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Default Extension="vml" ContentType="application/vnd.openxmlformats-officedocument.vmlDrawing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70BDD2"/>
    <a:srgbClr val="00A1DA"/>
    <a:srgbClr val="AA2DFF"/>
    <a:srgbClr val="9900FF"/>
    <a:srgbClr val="009900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>
        <p:scale>
          <a:sx n="41" d="100"/>
          <a:sy n="41" d="100"/>
        </p:scale>
        <p:origin x="-1098" y="-71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CA5A6F-6392-40EF-A01D-D8BC05BF1448}" type="datetimeFigureOut">
              <a:rPr lang="en-US" smtClean="0"/>
              <a:t>2/28/2010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AFF866-6813-41C7-AD83-2A8E5D44BF8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CA5A6F-6392-40EF-A01D-D8BC05BF1448}" type="datetimeFigureOut">
              <a:rPr lang="en-US" smtClean="0"/>
              <a:t>2/28/2010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AFF866-6813-41C7-AD83-2A8E5D44BF8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CA5A6F-6392-40EF-A01D-D8BC05BF1448}" type="datetimeFigureOut">
              <a:rPr lang="en-US" smtClean="0"/>
              <a:t>2/28/2010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AFF866-6813-41C7-AD83-2A8E5D44BF8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CA5A6F-6392-40EF-A01D-D8BC05BF1448}" type="datetimeFigureOut">
              <a:rPr lang="en-US" smtClean="0"/>
              <a:t>2/28/2010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AFF866-6813-41C7-AD83-2A8E5D44BF8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CA5A6F-6392-40EF-A01D-D8BC05BF1448}" type="datetimeFigureOut">
              <a:rPr lang="en-US" smtClean="0"/>
              <a:t>2/28/2010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AFF866-6813-41C7-AD83-2A8E5D44BF8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CA5A6F-6392-40EF-A01D-D8BC05BF1448}" type="datetimeFigureOut">
              <a:rPr lang="en-US" smtClean="0"/>
              <a:t>2/28/2010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AFF866-6813-41C7-AD83-2A8E5D44BF8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CA5A6F-6392-40EF-A01D-D8BC05BF1448}" type="datetimeFigureOut">
              <a:rPr lang="en-US" smtClean="0"/>
              <a:t>2/28/2010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AFF866-6813-41C7-AD83-2A8E5D44BF8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CA5A6F-6392-40EF-A01D-D8BC05BF1448}" type="datetimeFigureOut">
              <a:rPr lang="en-US" smtClean="0"/>
              <a:t>2/28/2010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AFF866-6813-41C7-AD83-2A8E5D44BF8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CA5A6F-6392-40EF-A01D-D8BC05BF1448}" type="datetimeFigureOut">
              <a:rPr lang="en-US" smtClean="0"/>
              <a:t>2/28/2010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AFF866-6813-41C7-AD83-2A8E5D44BF8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CA5A6F-6392-40EF-A01D-D8BC05BF1448}" type="datetimeFigureOut">
              <a:rPr lang="en-US" smtClean="0"/>
              <a:t>2/28/2010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AFF866-6813-41C7-AD83-2A8E5D44BF8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CA5A6F-6392-40EF-A01D-D8BC05BF1448}" type="datetimeFigureOut">
              <a:rPr lang="en-US" smtClean="0"/>
              <a:t>2/28/2010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AFF866-6813-41C7-AD83-2A8E5D44BF8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DCA5A6F-6392-40EF-A01D-D8BC05BF1448}" type="datetimeFigureOut">
              <a:rPr lang="en-US" smtClean="0"/>
              <a:t>2/28/2010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9AFF866-6813-41C7-AD83-2A8E5D44BF89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78" name="Straight Connector 377"/>
          <p:cNvCxnSpPr/>
          <p:nvPr/>
        </p:nvCxnSpPr>
        <p:spPr>
          <a:xfrm rot="5400000">
            <a:off x="2895600" y="4191000"/>
            <a:ext cx="3352800" cy="0"/>
          </a:xfrm>
          <a:prstGeom prst="line">
            <a:avLst/>
          </a:prstGeom>
          <a:ln w="73025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60" name="Group 1659"/>
          <p:cNvGrpSpPr/>
          <p:nvPr/>
        </p:nvGrpSpPr>
        <p:grpSpPr>
          <a:xfrm>
            <a:off x="3352800" y="609600"/>
            <a:ext cx="2438402" cy="2463802"/>
            <a:chOff x="2933700" y="2087563"/>
            <a:chExt cx="2438402" cy="2463802"/>
          </a:xfrm>
        </p:grpSpPr>
        <p:sp>
          <p:nvSpPr>
            <p:cNvPr id="1661" name="AutoShape 345"/>
            <p:cNvSpPr>
              <a:spLocks noChangeAspect="1" noChangeArrowheads="1" noTextEdit="1"/>
            </p:cNvSpPr>
            <p:nvPr/>
          </p:nvSpPr>
          <p:spPr bwMode="auto">
            <a:xfrm>
              <a:off x="2933700" y="2087563"/>
              <a:ext cx="2438400" cy="24638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662" name="Group 547"/>
            <p:cNvGrpSpPr>
              <a:grpSpLocks/>
            </p:cNvGrpSpPr>
            <p:nvPr/>
          </p:nvGrpSpPr>
          <p:grpSpPr bwMode="auto">
            <a:xfrm>
              <a:off x="2933702" y="2087564"/>
              <a:ext cx="2438402" cy="2463801"/>
              <a:chOff x="1848" y="1315"/>
              <a:chExt cx="1536" cy="1552"/>
            </a:xfrm>
          </p:grpSpPr>
          <p:sp>
            <p:nvSpPr>
              <p:cNvPr id="1745" name="Freeform 347"/>
              <p:cNvSpPr>
                <a:spLocks/>
              </p:cNvSpPr>
              <p:nvPr/>
            </p:nvSpPr>
            <p:spPr bwMode="auto">
              <a:xfrm>
                <a:off x="2299" y="1452"/>
                <a:ext cx="233" cy="428"/>
              </a:xfrm>
              <a:custGeom>
                <a:avLst/>
                <a:gdLst/>
                <a:ahLst/>
                <a:cxnLst>
                  <a:cxn ang="0">
                    <a:pos x="202" y="63"/>
                  </a:cxn>
                  <a:cxn ang="0">
                    <a:pos x="202" y="63"/>
                  </a:cxn>
                  <a:cxn ang="0">
                    <a:pos x="210" y="92"/>
                  </a:cxn>
                  <a:cxn ang="0">
                    <a:pos x="217" y="139"/>
                  </a:cxn>
                  <a:cxn ang="0">
                    <a:pos x="225" y="194"/>
                  </a:cxn>
                  <a:cxn ang="0">
                    <a:pos x="231" y="257"/>
                  </a:cxn>
                  <a:cxn ang="0">
                    <a:pos x="233" y="317"/>
                  </a:cxn>
                  <a:cxn ang="0">
                    <a:pos x="231" y="370"/>
                  </a:cxn>
                  <a:cxn ang="0">
                    <a:pos x="228" y="391"/>
                  </a:cxn>
                  <a:cxn ang="0">
                    <a:pos x="223" y="407"/>
                  </a:cxn>
                  <a:cxn ang="0">
                    <a:pos x="215" y="420"/>
                  </a:cxn>
                  <a:cxn ang="0">
                    <a:pos x="210" y="422"/>
                  </a:cxn>
                  <a:cxn ang="0">
                    <a:pos x="207" y="425"/>
                  </a:cxn>
                  <a:cxn ang="0">
                    <a:pos x="207" y="425"/>
                  </a:cxn>
                  <a:cxn ang="0">
                    <a:pos x="202" y="428"/>
                  </a:cxn>
                  <a:cxn ang="0">
                    <a:pos x="194" y="425"/>
                  </a:cxn>
                  <a:cxn ang="0">
                    <a:pos x="183" y="420"/>
                  </a:cxn>
                  <a:cxn ang="0">
                    <a:pos x="168" y="409"/>
                  </a:cxn>
                  <a:cxn ang="0">
                    <a:pos x="155" y="394"/>
                  </a:cxn>
                  <a:cxn ang="0">
                    <a:pos x="123" y="352"/>
                  </a:cxn>
                  <a:cxn ang="0">
                    <a:pos x="89" y="299"/>
                  </a:cxn>
                  <a:cxn ang="0">
                    <a:pos x="60" y="246"/>
                  </a:cxn>
                  <a:cxn ang="0">
                    <a:pos x="34" y="194"/>
                  </a:cxn>
                  <a:cxn ang="0">
                    <a:pos x="16" y="152"/>
                  </a:cxn>
                  <a:cxn ang="0">
                    <a:pos x="5" y="123"/>
                  </a:cxn>
                  <a:cxn ang="0">
                    <a:pos x="5" y="123"/>
                  </a:cxn>
                  <a:cxn ang="0">
                    <a:pos x="0" y="105"/>
                  </a:cxn>
                  <a:cxn ang="0">
                    <a:pos x="0" y="86"/>
                  </a:cxn>
                  <a:cxn ang="0">
                    <a:pos x="5" y="70"/>
                  </a:cxn>
                  <a:cxn ang="0">
                    <a:pos x="13" y="52"/>
                  </a:cxn>
                  <a:cxn ang="0">
                    <a:pos x="26" y="36"/>
                  </a:cxn>
                  <a:cxn ang="0">
                    <a:pos x="39" y="23"/>
                  </a:cxn>
                  <a:cxn ang="0">
                    <a:pos x="58" y="13"/>
                  </a:cxn>
                  <a:cxn ang="0">
                    <a:pos x="76" y="5"/>
                  </a:cxn>
                  <a:cxn ang="0">
                    <a:pos x="76" y="5"/>
                  </a:cxn>
                  <a:cxn ang="0">
                    <a:pos x="97" y="2"/>
                  </a:cxn>
                  <a:cxn ang="0">
                    <a:pos x="115" y="0"/>
                  </a:cxn>
                  <a:cxn ang="0">
                    <a:pos x="136" y="2"/>
                  </a:cxn>
                  <a:cxn ang="0">
                    <a:pos x="155" y="10"/>
                  </a:cxn>
                  <a:cxn ang="0">
                    <a:pos x="170" y="18"/>
                  </a:cxn>
                  <a:cxn ang="0">
                    <a:pos x="183" y="31"/>
                  </a:cxn>
                  <a:cxn ang="0">
                    <a:pos x="194" y="47"/>
                  </a:cxn>
                  <a:cxn ang="0">
                    <a:pos x="202" y="63"/>
                  </a:cxn>
                  <a:cxn ang="0">
                    <a:pos x="202" y="63"/>
                  </a:cxn>
                </a:cxnLst>
                <a:rect l="0" t="0" r="r" b="b"/>
                <a:pathLst>
                  <a:path w="233" h="428">
                    <a:moveTo>
                      <a:pt x="202" y="63"/>
                    </a:moveTo>
                    <a:lnTo>
                      <a:pt x="202" y="63"/>
                    </a:lnTo>
                    <a:lnTo>
                      <a:pt x="210" y="92"/>
                    </a:lnTo>
                    <a:lnTo>
                      <a:pt x="217" y="139"/>
                    </a:lnTo>
                    <a:lnTo>
                      <a:pt x="225" y="194"/>
                    </a:lnTo>
                    <a:lnTo>
                      <a:pt x="231" y="257"/>
                    </a:lnTo>
                    <a:lnTo>
                      <a:pt x="233" y="317"/>
                    </a:lnTo>
                    <a:lnTo>
                      <a:pt x="231" y="370"/>
                    </a:lnTo>
                    <a:lnTo>
                      <a:pt x="228" y="391"/>
                    </a:lnTo>
                    <a:lnTo>
                      <a:pt x="223" y="407"/>
                    </a:lnTo>
                    <a:lnTo>
                      <a:pt x="215" y="420"/>
                    </a:lnTo>
                    <a:lnTo>
                      <a:pt x="210" y="422"/>
                    </a:lnTo>
                    <a:lnTo>
                      <a:pt x="207" y="425"/>
                    </a:lnTo>
                    <a:lnTo>
                      <a:pt x="207" y="425"/>
                    </a:lnTo>
                    <a:lnTo>
                      <a:pt x="202" y="428"/>
                    </a:lnTo>
                    <a:lnTo>
                      <a:pt x="194" y="425"/>
                    </a:lnTo>
                    <a:lnTo>
                      <a:pt x="183" y="420"/>
                    </a:lnTo>
                    <a:lnTo>
                      <a:pt x="168" y="409"/>
                    </a:lnTo>
                    <a:lnTo>
                      <a:pt x="155" y="394"/>
                    </a:lnTo>
                    <a:lnTo>
                      <a:pt x="123" y="352"/>
                    </a:lnTo>
                    <a:lnTo>
                      <a:pt x="89" y="299"/>
                    </a:lnTo>
                    <a:lnTo>
                      <a:pt x="60" y="246"/>
                    </a:lnTo>
                    <a:lnTo>
                      <a:pt x="34" y="194"/>
                    </a:lnTo>
                    <a:lnTo>
                      <a:pt x="16" y="152"/>
                    </a:lnTo>
                    <a:lnTo>
                      <a:pt x="5" y="123"/>
                    </a:lnTo>
                    <a:lnTo>
                      <a:pt x="5" y="123"/>
                    </a:lnTo>
                    <a:lnTo>
                      <a:pt x="0" y="105"/>
                    </a:lnTo>
                    <a:lnTo>
                      <a:pt x="0" y="86"/>
                    </a:lnTo>
                    <a:lnTo>
                      <a:pt x="5" y="70"/>
                    </a:lnTo>
                    <a:lnTo>
                      <a:pt x="13" y="52"/>
                    </a:lnTo>
                    <a:lnTo>
                      <a:pt x="26" y="36"/>
                    </a:lnTo>
                    <a:lnTo>
                      <a:pt x="39" y="23"/>
                    </a:lnTo>
                    <a:lnTo>
                      <a:pt x="58" y="13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97" y="2"/>
                    </a:lnTo>
                    <a:lnTo>
                      <a:pt x="115" y="0"/>
                    </a:lnTo>
                    <a:lnTo>
                      <a:pt x="136" y="2"/>
                    </a:lnTo>
                    <a:lnTo>
                      <a:pt x="155" y="10"/>
                    </a:lnTo>
                    <a:lnTo>
                      <a:pt x="170" y="18"/>
                    </a:lnTo>
                    <a:lnTo>
                      <a:pt x="183" y="31"/>
                    </a:lnTo>
                    <a:lnTo>
                      <a:pt x="194" y="47"/>
                    </a:lnTo>
                    <a:lnTo>
                      <a:pt x="202" y="63"/>
                    </a:lnTo>
                    <a:lnTo>
                      <a:pt x="202" y="63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360"/>
              <p:cNvSpPr>
                <a:spLocks/>
              </p:cNvSpPr>
              <p:nvPr/>
            </p:nvSpPr>
            <p:spPr bwMode="auto">
              <a:xfrm>
                <a:off x="2663" y="2295"/>
                <a:ext cx="260" cy="415"/>
              </a:xfrm>
              <a:custGeom>
                <a:avLst/>
                <a:gdLst/>
                <a:ahLst/>
                <a:cxnLst>
                  <a:cxn ang="0">
                    <a:pos x="61" y="362"/>
                  </a:cxn>
                  <a:cxn ang="0">
                    <a:pos x="61" y="362"/>
                  </a:cxn>
                  <a:cxn ang="0">
                    <a:pos x="53" y="333"/>
                  </a:cxn>
                  <a:cxn ang="0">
                    <a:pos x="40" y="289"/>
                  </a:cxn>
                  <a:cxn ang="0">
                    <a:pos x="24" y="233"/>
                  </a:cxn>
                  <a:cxn ang="0">
                    <a:pos x="13" y="173"/>
                  </a:cxn>
                  <a:cxn ang="0">
                    <a:pos x="3" y="113"/>
                  </a:cxn>
                  <a:cxn ang="0">
                    <a:pos x="0" y="60"/>
                  </a:cxn>
                  <a:cxn ang="0">
                    <a:pos x="0" y="39"/>
                  </a:cxn>
                  <a:cxn ang="0">
                    <a:pos x="3" y="21"/>
                  </a:cxn>
                  <a:cxn ang="0">
                    <a:pos x="8" y="10"/>
                  </a:cxn>
                  <a:cxn ang="0">
                    <a:pos x="13" y="5"/>
                  </a:cxn>
                  <a:cxn ang="0">
                    <a:pos x="19" y="2"/>
                  </a:cxn>
                  <a:cxn ang="0">
                    <a:pos x="19" y="2"/>
                  </a:cxn>
                  <a:cxn ang="0">
                    <a:pos x="24" y="0"/>
                  </a:cxn>
                  <a:cxn ang="0">
                    <a:pos x="29" y="0"/>
                  </a:cxn>
                  <a:cxn ang="0">
                    <a:pos x="42" y="5"/>
                  </a:cxn>
                  <a:cxn ang="0">
                    <a:pos x="58" y="15"/>
                  </a:cxn>
                  <a:cxn ang="0">
                    <a:pos x="74" y="29"/>
                  </a:cxn>
                  <a:cxn ang="0">
                    <a:pos x="110" y="68"/>
                  </a:cxn>
                  <a:cxn ang="0">
                    <a:pos x="147" y="115"/>
                  </a:cxn>
                  <a:cxn ang="0">
                    <a:pos x="184" y="165"/>
                  </a:cxn>
                  <a:cxn ang="0">
                    <a:pos x="215" y="212"/>
                  </a:cxn>
                  <a:cxn ang="0">
                    <a:pos x="239" y="252"/>
                  </a:cxn>
                  <a:cxn ang="0">
                    <a:pos x="252" y="281"/>
                  </a:cxn>
                  <a:cxn ang="0">
                    <a:pos x="252" y="281"/>
                  </a:cxn>
                  <a:cxn ang="0">
                    <a:pos x="257" y="297"/>
                  </a:cxn>
                  <a:cxn ang="0">
                    <a:pos x="260" y="315"/>
                  </a:cxn>
                  <a:cxn ang="0">
                    <a:pos x="257" y="333"/>
                  </a:cxn>
                  <a:cxn ang="0">
                    <a:pos x="249" y="352"/>
                  </a:cxn>
                  <a:cxn ang="0">
                    <a:pos x="241" y="367"/>
                  </a:cxn>
                  <a:cxn ang="0">
                    <a:pos x="228" y="383"/>
                  </a:cxn>
                  <a:cxn ang="0">
                    <a:pos x="213" y="396"/>
                  </a:cxn>
                  <a:cxn ang="0">
                    <a:pos x="194" y="404"/>
                  </a:cxn>
                  <a:cxn ang="0">
                    <a:pos x="194" y="404"/>
                  </a:cxn>
                  <a:cxn ang="0">
                    <a:pos x="173" y="412"/>
                  </a:cxn>
                  <a:cxn ang="0">
                    <a:pos x="155" y="415"/>
                  </a:cxn>
                  <a:cxn ang="0">
                    <a:pos x="134" y="415"/>
                  </a:cxn>
                  <a:cxn ang="0">
                    <a:pos x="116" y="409"/>
                  </a:cxn>
                  <a:cxn ang="0">
                    <a:pos x="97" y="402"/>
                  </a:cxn>
                  <a:cxn ang="0">
                    <a:pos x="84" y="391"/>
                  </a:cxn>
                  <a:cxn ang="0">
                    <a:pos x="71" y="378"/>
                  </a:cxn>
                  <a:cxn ang="0">
                    <a:pos x="61" y="362"/>
                  </a:cxn>
                  <a:cxn ang="0">
                    <a:pos x="61" y="362"/>
                  </a:cxn>
                </a:cxnLst>
                <a:rect l="0" t="0" r="r" b="b"/>
                <a:pathLst>
                  <a:path w="260" h="415">
                    <a:moveTo>
                      <a:pt x="61" y="362"/>
                    </a:moveTo>
                    <a:lnTo>
                      <a:pt x="61" y="362"/>
                    </a:lnTo>
                    <a:lnTo>
                      <a:pt x="53" y="333"/>
                    </a:lnTo>
                    <a:lnTo>
                      <a:pt x="40" y="289"/>
                    </a:lnTo>
                    <a:lnTo>
                      <a:pt x="24" y="233"/>
                    </a:lnTo>
                    <a:lnTo>
                      <a:pt x="13" y="173"/>
                    </a:lnTo>
                    <a:lnTo>
                      <a:pt x="3" y="113"/>
                    </a:lnTo>
                    <a:lnTo>
                      <a:pt x="0" y="60"/>
                    </a:lnTo>
                    <a:lnTo>
                      <a:pt x="0" y="39"/>
                    </a:lnTo>
                    <a:lnTo>
                      <a:pt x="3" y="21"/>
                    </a:lnTo>
                    <a:lnTo>
                      <a:pt x="8" y="10"/>
                    </a:lnTo>
                    <a:lnTo>
                      <a:pt x="13" y="5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42" y="5"/>
                    </a:lnTo>
                    <a:lnTo>
                      <a:pt x="58" y="15"/>
                    </a:lnTo>
                    <a:lnTo>
                      <a:pt x="74" y="29"/>
                    </a:lnTo>
                    <a:lnTo>
                      <a:pt x="110" y="68"/>
                    </a:lnTo>
                    <a:lnTo>
                      <a:pt x="147" y="115"/>
                    </a:lnTo>
                    <a:lnTo>
                      <a:pt x="184" y="165"/>
                    </a:lnTo>
                    <a:lnTo>
                      <a:pt x="215" y="212"/>
                    </a:lnTo>
                    <a:lnTo>
                      <a:pt x="239" y="252"/>
                    </a:lnTo>
                    <a:lnTo>
                      <a:pt x="252" y="281"/>
                    </a:lnTo>
                    <a:lnTo>
                      <a:pt x="252" y="281"/>
                    </a:lnTo>
                    <a:lnTo>
                      <a:pt x="257" y="297"/>
                    </a:lnTo>
                    <a:lnTo>
                      <a:pt x="260" y="315"/>
                    </a:lnTo>
                    <a:lnTo>
                      <a:pt x="257" y="333"/>
                    </a:lnTo>
                    <a:lnTo>
                      <a:pt x="249" y="352"/>
                    </a:lnTo>
                    <a:lnTo>
                      <a:pt x="241" y="367"/>
                    </a:lnTo>
                    <a:lnTo>
                      <a:pt x="228" y="383"/>
                    </a:lnTo>
                    <a:lnTo>
                      <a:pt x="213" y="396"/>
                    </a:lnTo>
                    <a:lnTo>
                      <a:pt x="194" y="404"/>
                    </a:lnTo>
                    <a:lnTo>
                      <a:pt x="194" y="404"/>
                    </a:lnTo>
                    <a:lnTo>
                      <a:pt x="173" y="412"/>
                    </a:lnTo>
                    <a:lnTo>
                      <a:pt x="155" y="415"/>
                    </a:lnTo>
                    <a:lnTo>
                      <a:pt x="134" y="415"/>
                    </a:lnTo>
                    <a:lnTo>
                      <a:pt x="116" y="409"/>
                    </a:lnTo>
                    <a:lnTo>
                      <a:pt x="97" y="402"/>
                    </a:lnTo>
                    <a:lnTo>
                      <a:pt x="84" y="391"/>
                    </a:lnTo>
                    <a:lnTo>
                      <a:pt x="71" y="378"/>
                    </a:lnTo>
                    <a:lnTo>
                      <a:pt x="61" y="362"/>
                    </a:lnTo>
                    <a:lnTo>
                      <a:pt x="61" y="362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373"/>
              <p:cNvSpPr>
                <a:spLocks/>
              </p:cNvSpPr>
              <p:nvPr/>
            </p:nvSpPr>
            <p:spPr bwMode="auto">
              <a:xfrm>
                <a:off x="1997" y="2177"/>
                <a:ext cx="420" cy="246"/>
              </a:xfrm>
              <a:custGeom>
                <a:avLst/>
                <a:gdLst/>
                <a:ahLst/>
                <a:cxnLst>
                  <a:cxn ang="0">
                    <a:pos x="55" y="47"/>
                  </a:cxn>
                  <a:cxn ang="0">
                    <a:pos x="55" y="47"/>
                  </a:cxn>
                  <a:cxn ang="0">
                    <a:pos x="84" y="39"/>
                  </a:cxn>
                  <a:cxn ang="0">
                    <a:pos x="131" y="28"/>
                  </a:cxn>
                  <a:cxn ang="0">
                    <a:pos x="187" y="18"/>
                  </a:cxn>
                  <a:cxn ang="0">
                    <a:pos x="247" y="7"/>
                  </a:cxn>
                  <a:cxn ang="0">
                    <a:pos x="307" y="2"/>
                  </a:cxn>
                  <a:cxn ang="0">
                    <a:pos x="360" y="0"/>
                  </a:cxn>
                  <a:cxn ang="0">
                    <a:pos x="381" y="2"/>
                  </a:cxn>
                  <a:cxn ang="0">
                    <a:pos x="399" y="7"/>
                  </a:cxn>
                  <a:cxn ang="0">
                    <a:pos x="412" y="13"/>
                  </a:cxn>
                  <a:cxn ang="0">
                    <a:pos x="415" y="18"/>
                  </a:cxn>
                  <a:cxn ang="0">
                    <a:pos x="417" y="23"/>
                  </a:cxn>
                  <a:cxn ang="0">
                    <a:pos x="417" y="23"/>
                  </a:cxn>
                  <a:cxn ang="0">
                    <a:pos x="420" y="28"/>
                  </a:cxn>
                  <a:cxn ang="0">
                    <a:pos x="417" y="34"/>
                  </a:cxn>
                  <a:cxn ang="0">
                    <a:pos x="412" y="47"/>
                  </a:cxn>
                  <a:cxn ang="0">
                    <a:pos x="401" y="60"/>
                  </a:cxn>
                  <a:cxn ang="0">
                    <a:pos x="388" y="76"/>
                  </a:cxn>
                  <a:cxn ang="0">
                    <a:pos x="349" y="110"/>
                  </a:cxn>
                  <a:cxn ang="0">
                    <a:pos x="299" y="147"/>
                  </a:cxn>
                  <a:cxn ang="0">
                    <a:pos x="247" y="178"/>
                  </a:cxn>
                  <a:cxn ang="0">
                    <a:pos x="197" y="207"/>
                  </a:cxn>
                  <a:cxn ang="0">
                    <a:pos x="155" y="231"/>
                  </a:cxn>
                  <a:cxn ang="0">
                    <a:pos x="129" y="244"/>
                  </a:cxn>
                  <a:cxn ang="0">
                    <a:pos x="129" y="244"/>
                  </a:cxn>
                  <a:cxn ang="0">
                    <a:pos x="111" y="246"/>
                  </a:cxn>
                  <a:cxn ang="0">
                    <a:pos x="92" y="246"/>
                  </a:cxn>
                  <a:cxn ang="0">
                    <a:pos x="74" y="244"/>
                  </a:cxn>
                  <a:cxn ang="0">
                    <a:pos x="58" y="236"/>
                  </a:cxn>
                  <a:cxn ang="0">
                    <a:pos x="42" y="228"/>
                  </a:cxn>
                  <a:cxn ang="0">
                    <a:pos x="27" y="212"/>
                  </a:cxn>
                  <a:cxn ang="0">
                    <a:pos x="16" y="197"/>
                  </a:cxn>
                  <a:cxn ang="0">
                    <a:pos x="6" y="178"/>
                  </a:cxn>
                  <a:cxn ang="0">
                    <a:pos x="6" y="178"/>
                  </a:cxn>
                  <a:cxn ang="0">
                    <a:pos x="0" y="157"/>
                  </a:cxn>
                  <a:cxn ang="0">
                    <a:pos x="0" y="139"/>
                  </a:cxn>
                  <a:cxn ang="0">
                    <a:pos x="0" y="118"/>
                  </a:cxn>
                  <a:cxn ang="0">
                    <a:pos x="6" y="99"/>
                  </a:cxn>
                  <a:cxn ang="0">
                    <a:pos x="14" y="84"/>
                  </a:cxn>
                  <a:cxn ang="0">
                    <a:pos x="27" y="68"/>
                  </a:cxn>
                  <a:cxn ang="0">
                    <a:pos x="40" y="57"/>
                  </a:cxn>
                  <a:cxn ang="0">
                    <a:pos x="55" y="47"/>
                  </a:cxn>
                  <a:cxn ang="0">
                    <a:pos x="55" y="47"/>
                  </a:cxn>
                </a:cxnLst>
                <a:rect l="0" t="0" r="r" b="b"/>
                <a:pathLst>
                  <a:path w="420" h="246">
                    <a:moveTo>
                      <a:pt x="55" y="47"/>
                    </a:moveTo>
                    <a:lnTo>
                      <a:pt x="55" y="47"/>
                    </a:lnTo>
                    <a:lnTo>
                      <a:pt x="84" y="39"/>
                    </a:lnTo>
                    <a:lnTo>
                      <a:pt x="131" y="28"/>
                    </a:lnTo>
                    <a:lnTo>
                      <a:pt x="187" y="18"/>
                    </a:lnTo>
                    <a:lnTo>
                      <a:pt x="247" y="7"/>
                    </a:lnTo>
                    <a:lnTo>
                      <a:pt x="307" y="2"/>
                    </a:lnTo>
                    <a:lnTo>
                      <a:pt x="360" y="0"/>
                    </a:lnTo>
                    <a:lnTo>
                      <a:pt x="381" y="2"/>
                    </a:lnTo>
                    <a:lnTo>
                      <a:pt x="399" y="7"/>
                    </a:lnTo>
                    <a:lnTo>
                      <a:pt x="412" y="13"/>
                    </a:lnTo>
                    <a:lnTo>
                      <a:pt x="415" y="18"/>
                    </a:lnTo>
                    <a:lnTo>
                      <a:pt x="417" y="23"/>
                    </a:lnTo>
                    <a:lnTo>
                      <a:pt x="417" y="23"/>
                    </a:lnTo>
                    <a:lnTo>
                      <a:pt x="420" y="28"/>
                    </a:lnTo>
                    <a:lnTo>
                      <a:pt x="417" y="34"/>
                    </a:lnTo>
                    <a:lnTo>
                      <a:pt x="412" y="47"/>
                    </a:lnTo>
                    <a:lnTo>
                      <a:pt x="401" y="60"/>
                    </a:lnTo>
                    <a:lnTo>
                      <a:pt x="388" y="76"/>
                    </a:lnTo>
                    <a:lnTo>
                      <a:pt x="349" y="110"/>
                    </a:lnTo>
                    <a:lnTo>
                      <a:pt x="299" y="147"/>
                    </a:lnTo>
                    <a:lnTo>
                      <a:pt x="247" y="178"/>
                    </a:lnTo>
                    <a:lnTo>
                      <a:pt x="197" y="207"/>
                    </a:lnTo>
                    <a:lnTo>
                      <a:pt x="155" y="231"/>
                    </a:lnTo>
                    <a:lnTo>
                      <a:pt x="129" y="244"/>
                    </a:lnTo>
                    <a:lnTo>
                      <a:pt x="129" y="244"/>
                    </a:lnTo>
                    <a:lnTo>
                      <a:pt x="111" y="246"/>
                    </a:lnTo>
                    <a:lnTo>
                      <a:pt x="92" y="246"/>
                    </a:lnTo>
                    <a:lnTo>
                      <a:pt x="74" y="244"/>
                    </a:lnTo>
                    <a:lnTo>
                      <a:pt x="58" y="236"/>
                    </a:lnTo>
                    <a:lnTo>
                      <a:pt x="42" y="228"/>
                    </a:lnTo>
                    <a:lnTo>
                      <a:pt x="27" y="212"/>
                    </a:lnTo>
                    <a:lnTo>
                      <a:pt x="16" y="197"/>
                    </a:lnTo>
                    <a:lnTo>
                      <a:pt x="6" y="178"/>
                    </a:lnTo>
                    <a:lnTo>
                      <a:pt x="6" y="178"/>
                    </a:lnTo>
                    <a:lnTo>
                      <a:pt x="0" y="157"/>
                    </a:lnTo>
                    <a:lnTo>
                      <a:pt x="0" y="139"/>
                    </a:lnTo>
                    <a:lnTo>
                      <a:pt x="0" y="118"/>
                    </a:lnTo>
                    <a:lnTo>
                      <a:pt x="6" y="99"/>
                    </a:lnTo>
                    <a:lnTo>
                      <a:pt x="14" y="84"/>
                    </a:lnTo>
                    <a:lnTo>
                      <a:pt x="27" y="68"/>
                    </a:lnTo>
                    <a:lnTo>
                      <a:pt x="40" y="57"/>
                    </a:lnTo>
                    <a:lnTo>
                      <a:pt x="55" y="47"/>
                    </a:lnTo>
                    <a:lnTo>
                      <a:pt x="55" y="47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386"/>
              <p:cNvSpPr>
                <a:spLocks/>
              </p:cNvSpPr>
              <p:nvPr/>
            </p:nvSpPr>
            <p:spPr bwMode="auto">
              <a:xfrm>
                <a:off x="2821" y="1759"/>
                <a:ext cx="403" cy="276"/>
              </a:xfrm>
              <a:custGeom>
                <a:avLst/>
                <a:gdLst/>
                <a:ahLst/>
                <a:cxnLst>
                  <a:cxn ang="0">
                    <a:pos x="356" y="194"/>
                  </a:cxn>
                  <a:cxn ang="0">
                    <a:pos x="356" y="194"/>
                  </a:cxn>
                  <a:cxn ang="0">
                    <a:pos x="330" y="205"/>
                  </a:cxn>
                  <a:cxn ang="0">
                    <a:pos x="285" y="221"/>
                  </a:cxn>
                  <a:cxn ang="0">
                    <a:pos x="230" y="239"/>
                  </a:cxn>
                  <a:cxn ang="0">
                    <a:pos x="170" y="255"/>
                  </a:cxn>
                  <a:cxn ang="0">
                    <a:pos x="112" y="268"/>
                  </a:cxn>
                  <a:cxn ang="0">
                    <a:pos x="60" y="276"/>
                  </a:cxn>
                  <a:cxn ang="0">
                    <a:pos x="39" y="276"/>
                  </a:cxn>
                  <a:cxn ang="0">
                    <a:pos x="21" y="273"/>
                  </a:cxn>
                  <a:cxn ang="0">
                    <a:pos x="7" y="268"/>
                  </a:cxn>
                  <a:cxn ang="0">
                    <a:pos x="2" y="265"/>
                  </a:cxn>
                  <a:cxn ang="0">
                    <a:pos x="0" y="260"/>
                  </a:cxn>
                  <a:cxn ang="0">
                    <a:pos x="0" y="260"/>
                  </a:cxn>
                  <a:cxn ang="0">
                    <a:pos x="0" y="255"/>
                  </a:cxn>
                  <a:cxn ang="0">
                    <a:pos x="0" y="249"/>
                  </a:cxn>
                  <a:cxn ang="0">
                    <a:pos x="2" y="236"/>
                  </a:cxn>
                  <a:cxn ang="0">
                    <a:pos x="10" y="221"/>
                  </a:cxn>
                  <a:cxn ang="0">
                    <a:pos x="23" y="202"/>
                  </a:cxn>
                  <a:cxn ang="0">
                    <a:pos x="60" y="163"/>
                  </a:cxn>
                  <a:cxn ang="0">
                    <a:pos x="104" y="123"/>
                  </a:cxn>
                  <a:cxn ang="0">
                    <a:pos x="152" y="84"/>
                  </a:cxn>
                  <a:cxn ang="0">
                    <a:pos x="199" y="50"/>
                  </a:cxn>
                  <a:cxn ang="0">
                    <a:pos x="238" y="24"/>
                  </a:cxn>
                  <a:cxn ang="0">
                    <a:pos x="262" y="8"/>
                  </a:cxn>
                  <a:cxn ang="0">
                    <a:pos x="262" y="8"/>
                  </a:cxn>
                  <a:cxn ang="0">
                    <a:pos x="280" y="3"/>
                  </a:cxn>
                  <a:cxn ang="0">
                    <a:pos x="298" y="0"/>
                  </a:cxn>
                  <a:cxn ang="0">
                    <a:pos x="317" y="0"/>
                  </a:cxn>
                  <a:cxn ang="0">
                    <a:pos x="335" y="5"/>
                  </a:cxn>
                  <a:cxn ang="0">
                    <a:pos x="351" y="16"/>
                  </a:cxn>
                  <a:cxn ang="0">
                    <a:pos x="367" y="26"/>
                  </a:cxn>
                  <a:cxn ang="0">
                    <a:pos x="380" y="42"/>
                  </a:cxn>
                  <a:cxn ang="0">
                    <a:pos x="393" y="60"/>
                  </a:cxn>
                  <a:cxn ang="0">
                    <a:pos x="393" y="60"/>
                  </a:cxn>
                  <a:cxn ang="0">
                    <a:pos x="398" y="79"/>
                  </a:cxn>
                  <a:cxn ang="0">
                    <a:pos x="403" y="100"/>
                  </a:cxn>
                  <a:cxn ang="0">
                    <a:pos x="403" y="118"/>
                  </a:cxn>
                  <a:cxn ang="0">
                    <a:pos x="401" y="136"/>
                  </a:cxn>
                  <a:cxn ang="0">
                    <a:pos x="395" y="155"/>
                  </a:cxn>
                  <a:cxn ang="0">
                    <a:pos x="385" y="171"/>
                  </a:cxn>
                  <a:cxn ang="0">
                    <a:pos x="372" y="184"/>
                  </a:cxn>
                  <a:cxn ang="0">
                    <a:pos x="356" y="194"/>
                  </a:cxn>
                  <a:cxn ang="0">
                    <a:pos x="356" y="194"/>
                  </a:cxn>
                </a:cxnLst>
                <a:rect l="0" t="0" r="r" b="b"/>
                <a:pathLst>
                  <a:path w="403" h="276">
                    <a:moveTo>
                      <a:pt x="356" y="194"/>
                    </a:moveTo>
                    <a:lnTo>
                      <a:pt x="356" y="194"/>
                    </a:lnTo>
                    <a:lnTo>
                      <a:pt x="330" y="205"/>
                    </a:lnTo>
                    <a:lnTo>
                      <a:pt x="285" y="221"/>
                    </a:lnTo>
                    <a:lnTo>
                      <a:pt x="230" y="239"/>
                    </a:lnTo>
                    <a:lnTo>
                      <a:pt x="170" y="255"/>
                    </a:lnTo>
                    <a:lnTo>
                      <a:pt x="112" y="268"/>
                    </a:lnTo>
                    <a:lnTo>
                      <a:pt x="60" y="276"/>
                    </a:lnTo>
                    <a:lnTo>
                      <a:pt x="39" y="276"/>
                    </a:lnTo>
                    <a:lnTo>
                      <a:pt x="21" y="273"/>
                    </a:lnTo>
                    <a:lnTo>
                      <a:pt x="7" y="268"/>
                    </a:lnTo>
                    <a:lnTo>
                      <a:pt x="2" y="265"/>
                    </a:lnTo>
                    <a:lnTo>
                      <a:pt x="0" y="260"/>
                    </a:lnTo>
                    <a:lnTo>
                      <a:pt x="0" y="260"/>
                    </a:lnTo>
                    <a:lnTo>
                      <a:pt x="0" y="255"/>
                    </a:lnTo>
                    <a:lnTo>
                      <a:pt x="0" y="249"/>
                    </a:lnTo>
                    <a:lnTo>
                      <a:pt x="2" y="236"/>
                    </a:lnTo>
                    <a:lnTo>
                      <a:pt x="10" y="221"/>
                    </a:lnTo>
                    <a:lnTo>
                      <a:pt x="23" y="202"/>
                    </a:lnTo>
                    <a:lnTo>
                      <a:pt x="60" y="163"/>
                    </a:lnTo>
                    <a:lnTo>
                      <a:pt x="104" y="123"/>
                    </a:lnTo>
                    <a:lnTo>
                      <a:pt x="152" y="84"/>
                    </a:lnTo>
                    <a:lnTo>
                      <a:pt x="199" y="50"/>
                    </a:lnTo>
                    <a:lnTo>
                      <a:pt x="238" y="24"/>
                    </a:lnTo>
                    <a:lnTo>
                      <a:pt x="262" y="8"/>
                    </a:lnTo>
                    <a:lnTo>
                      <a:pt x="262" y="8"/>
                    </a:lnTo>
                    <a:lnTo>
                      <a:pt x="280" y="3"/>
                    </a:lnTo>
                    <a:lnTo>
                      <a:pt x="298" y="0"/>
                    </a:lnTo>
                    <a:lnTo>
                      <a:pt x="317" y="0"/>
                    </a:lnTo>
                    <a:lnTo>
                      <a:pt x="335" y="5"/>
                    </a:lnTo>
                    <a:lnTo>
                      <a:pt x="351" y="16"/>
                    </a:lnTo>
                    <a:lnTo>
                      <a:pt x="367" y="26"/>
                    </a:lnTo>
                    <a:lnTo>
                      <a:pt x="380" y="42"/>
                    </a:lnTo>
                    <a:lnTo>
                      <a:pt x="393" y="60"/>
                    </a:lnTo>
                    <a:lnTo>
                      <a:pt x="393" y="60"/>
                    </a:lnTo>
                    <a:lnTo>
                      <a:pt x="398" y="79"/>
                    </a:lnTo>
                    <a:lnTo>
                      <a:pt x="403" y="100"/>
                    </a:lnTo>
                    <a:lnTo>
                      <a:pt x="403" y="118"/>
                    </a:lnTo>
                    <a:lnTo>
                      <a:pt x="401" y="136"/>
                    </a:lnTo>
                    <a:lnTo>
                      <a:pt x="395" y="155"/>
                    </a:lnTo>
                    <a:lnTo>
                      <a:pt x="385" y="171"/>
                    </a:lnTo>
                    <a:lnTo>
                      <a:pt x="372" y="184"/>
                    </a:lnTo>
                    <a:lnTo>
                      <a:pt x="356" y="194"/>
                    </a:lnTo>
                    <a:lnTo>
                      <a:pt x="356" y="194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399"/>
              <p:cNvSpPr>
                <a:spLocks/>
              </p:cNvSpPr>
              <p:nvPr/>
            </p:nvSpPr>
            <p:spPr bwMode="auto">
              <a:xfrm>
                <a:off x="2278" y="2297"/>
                <a:ext cx="278" cy="405"/>
              </a:xfrm>
              <a:custGeom>
                <a:avLst/>
                <a:gdLst/>
                <a:ahLst/>
                <a:cxnLst>
                  <a:cxn ang="0">
                    <a:pos x="8" y="260"/>
                  </a:cxn>
                  <a:cxn ang="0">
                    <a:pos x="8" y="260"/>
                  </a:cxn>
                  <a:cxn ang="0">
                    <a:pos x="24" y="234"/>
                  </a:cxn>
                  <a:cxn ang="0">
                    <a:pos x="52" y="197"/>
                  </a:cxn>
                  <a:cxn ang="0">
                    <a:pos x="86" y="153"/>
                  </a:cxn>
                  <a:cxn ang="0">
                    <a:pos x="126" y="105"/>
                  </a:cxn>
                  <a:cxn ang="0">
                    <a:pos x="168" y="61"/>
                  </a:cxn>
                  <a:cxn ang="0">
                    <a:pos x="204" y="24"/>
                  </a:cxn>
                  <a:cxn ang="0">
                    <a:pos x="223" y="11"/>
                  </a:cxn>
                  <a:cxn ang="0">
                    <a:pos x="238" y="3"/>
                  </a:cxn>
                  <a:cxn ang="0">
                    <a:pos x="252" y="0"/>
                  </a:cxn>
                  <a:cxn ang="0">
                    <a:pos x="257" y="0"/>
                  </a:cxn>
                  <a:cxn ang="0">
                    <a:pos x="262" y="3"/>
                  </a:cxn>
                  <a:cxn ang="0">
                    <a:pos x="262" y="3"/>
                  </a:cxn>
                  <a:cxn ang="0">
                    <a:pos x="267" y="6"/>
                  </a:cxn>
                  <a:cxn ang="0">
                    <a:pos x="270" y="11"/>
                  </a:cxn>
                  <a:cxn ang="0">
                    <a:pos x="275" y="24"/>
                  </a:cxn>
                  <a:cxn ang="0">
                    <a:pos x="278" y="42"/>
                  </a:cxn>
                  <a:cxn ang="0">
                    <a:pos x="275" y="63"/>
                  </a:cxn>
                  <a:cxn ang="0">
                    <a:pos x="267" y="116"/>
                  </a:cxn>
                  <a:cxn ang="0">
                    <a:pos x="254" y="174"/>
                  </a:cxn>
                  <a:cxn ang="0">
                    <a:pos x="238" y="234"/>
                  </a:cxn>
                  <a:cxn ang="0">
                    <a:pos x="220" y="287"/>
                  </a:cxn>
                  <a:cxn ang="0">
                    <a:pos x="204" y="331"/>
                  </a:cxn>
                  <a:cxn ang="0">
                    <a:pos x="191" y="358"/>
                  </a:cxn>
                  <a:cxn ang="0">
                    <a:pos x="191" y="358"/>
                  </a:cxn>
                  <a:cxn ang="0">
                    <a:pos x="181" y="373"/>
                  </a:cxn>
                  <a:cxn ang="0">
                    <a:pos x="168" y="386"/>
                  </a:cxn>
                  <a:cxn ang="0">
                    <a:pos x="152" y="397"/>
                  </a:cxn>
                  <a:cxn ang="0">
                    <a:pos x="134" y="402"/>
                  </a:cxn>
                  <a:cxn ang="0">
                    <a:pos x="115" y="405"/>
                  </a:cxn>
                  <a:cxn ang="0">
                    <a:pos x="94" y="405"/>
                  </a:cxn>
                  <a:cxn ang="0">
                    <a:pos x="76" y="400"/>
                  </a:cxn>
                  <a:cxn ang="0">
                    <a:pos x="58" y="392"/>
                  </a:cxn>
                  <a:cxn ang="0">
                    <a:pos x="58" y="392"/>
                  </a:cxn>
                  <a:cxn ang="0">
                    <a:pos x="39" y="379"/>
                  </a:cxn>
                  <a:cxn ang="0">
                    <a:pos x="24" y="365"/>
                  </a:cxn>
                  <a:cxn ang="0">
                    <a:pos x="13" y="350"/>
                  </a:cxn>
                  <a:cxn ang="0">
                    <a:pos x="5" y="331"/>
                  </a:cxn>
                  <a:cxn ang="0">
                    <a:pos x="0" y="316"/>
                  </a:cxn>
                  <a:cxn ang="0">
                    <a:pos x="0" y="297"/>
                  </a:cxn>
                  <a:cxn ang="0">
                    <a:pos x="3" y="279"/>
                  </a:cxn>
                  <a:cxn ang="0">
                    <a:pos x="8" y="260"/>
                  </a:cxn>
                  <a:cxn ang="0">
                    <a:pos x="8" y="260"/>
                  </a:cxn>
                </a:cxnLst>
                <a:rect l="0" t="0" r="r" b="b"/>
                <a:pathLst>
                  <a:path w="278" h="405">
                    <a:moveTo>
                      <a:pt x="8" y="260"/>
                    </a:moveTo>
                    <a:lnTo>
                      <a:pt x="8" y="260"/>
                    </a:lnTo>
                    <a:lnTo>
                      <a:pt x="24" y="234"/>
                    </a:lnTo>
                    <a:lnTo>
                      <a:pt x="52" y="197"/>
                    </a:lnTo>
                    <a:lnTo>
                      <a:pt x="86" y="153"/>
                    </a:lnTo>
                    <a:lnTo>
                      <a:pt x="126" y="105"/>
                    </a:lnTo>
                    <a:lnTo>
                      <a:pt x="168" y="61"/>
                    </a:lnTo>
                    <a:lnTo>
                      <a:pt x="204" y="24"/>
                    </a:lnTo>
                    <a:lnTo>
                      <a:pt x="223" y="11"/>
                    </a:lnTo>
                    <a:lnTo>
                      <a:pt x="238" y="3"/>
                    </a:lnTo>
                    <a:lnTo>
                      <a:pt x="252" y="0"/>
                    </a:lnTo>
                    <a:lnTo>
                      <a:pt x="257" y="0"/>
                    </a:lnTo>
                    <a:lnTo>
                      <a:pt x="262" y="3"/>
                    </a:lnTo>
                    <a:lnTo>
                      <a:pt x="262" y="3"/>
                    </a:lnTo>
                    <a:lnTo>
                      <a:pt x="267" y="6"/>
                    </a:lnTo>
                    <a:lnTo>
                      <a:pt x="270" y="11"/>
                    </a:lnTo>
                    <a:lnTo>
                      <a:pt x="275" y="24"/>
                    </a:lnTo>
                    <a:lnTo>
                      <a:pt x="278" y="42"/>
                    </a:lnTo>
                    <a:lnTo>
                      <a:pt x="275" y="63"/>
                    </a:lnTo>
                    <a:lnTo>
                      <a:pt x="267" y="116"/>
                    </a:lnTo>
                    <a:lnTo>
                      <a:pt x="254" y="174"/>
                    </a:lnTo>
                    <a:lnTo>
                      <a:pt x="238" y="234"/>
                    </a:lnTo>
                    <a:lnTo>
                      <a:pt x="220" y="287"/>
                    </a:lnTo>
                    <a:lnTo>
                      <a:pt x="204" y="331"/>
                    </a:lnTo>
                    <a:lnTo>
                      <a:pt x="191" y="358"/>
                    </a:lnTo>
                    <a:lnTo>
                      <a:pt x="191" y="358"/>
                    </a:lnTo>
                    <a:lnTo>
                      <a:pt x="181" y="373"/>
                    </a:lnTo>
                    <a:lnTo>
                      <a:pt x="168" y="386"/>
                    </a:lnTo>
                    <a:lnTo>
                      <a:pt x="152" y="397"/>
                    </a:lnTo>
                    <a:lnTo>
                      <a:pt x="134" y="402"/>
                    </a:lnTo>
                    <a:lnTo>
                      <a:pt x="115" y="405"/>
                    </a:lnTo>
                    <a:lnTo>
                      <a:pt x="94" y="405"/>
                    </a:lnTo>
                    <a:lnTo>
                      <a:pt x="76" y="400"/>
                    </a:lnTo>
                    <a:lnTo>
                      <a:pt x="58" y="392"/>
                    </a:lnTo>
                    <a:lnTo>
                      <a:pt x="58" y="392"/>
                    </a:lnTo>
                    <a:lnTo>
                      <a:pt x="39" y="379"/>
                    </a:lnTo>
                    <a:lnTo>
                      <a:pt x="24" y="365"/>
                    </a:lnTo>
                    <a:lnTo>
                      <a:pt x="13" y="350"/>
                    </a:lnTo>
                    <a:lnTo>
                      <a:pt x="5" y="331"/>
                    </a:lnTo>
                    <a:lnTo>
                      <a:pt x="0" y="316"/>
                    </a:lnTo>
                    <a:lnTo>
                      <a:pt x="0" y="297"/>
                    </a:lnTo>
                    <a:lnTo>
                      <a:pt x="3" y="279"/>
                    </a:lnTo>
                    <a:lnTo>
                      <a:pt x="8" y="260"/>
                    </a:lnTo>
                    <a:lnTo>
                      <a:pt x="8" y="260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412"/>
              <p:cNvSpPr>
                <a:spLocks/>
              </p:cNvSpPr>
              <p:nvPr/>
            </p:nvSpPr>
            <p:spPr bwMode="auto">
              <a:xfrm>
                <a:off x="2674" y="1462"/>
                <a:ext cx="249" cy="418"/>
              </a:xfrm>
              <a:custGeom>
                <a:avLst/>
                <a:gdLst/>
                <a:ahLst/>
                <a:cxnLst>
                  <a:cxn ang="0">
                    <a:pos x="244" y="131"/>
                  </a:cxn>
                  <a:cxn ang="0">
                    <a:pos x="244" y="131"/>
                  </a:cxn>
                  <a:cxn ang="0">
                    <a:pos x="230" y="160"/>
                  </a:cxn>
                  <a:cxn ang="0">
                    <a:pos x="207" y="200"/>
                  </a:cxn>
                  <a:cxn ang="0">
                    <a:pos x="178" y="250"/>
                  </a:cxn>
                  <a:cxn ang="0">
                    <a:pos x="144" y="302"/>
                  </a:cxn>
                  <a:cxn ang="0">
                    <a:pos x="107" y="349"/>
                  </a:cxn>
                  <a:cxn ang="0">
                    <a:pos x="73" y="389"/>
                  </a:cxn>
                  <a:cxn ang="0">
                    <a:pos x="57" y="402"/>
                  </a:cxn>
                  <a:cxn ang="0">
                    <a:pos x="44" y="412"/>
                  </a:cxn>
                  <a:cxn ang="0">
                    <a:pos x="31" y="418"/>
                  </a:cxn>
                  <a:cxn ang="0">
                    <a:pos x="23" y="418"/>
                  </a:cxn>
                  <a:cxn ang="0">
                    <a:pos x="18" y="418"/>
                  </a:cxn>
                  <a:cxn ang="0">
                    <a:pos x="18" y="418"/>
                  </a:cxn>
                  <a:cxn ang="0">
                    <a:pos x="15" y="415"/>
                  </a:cxn>
                  <a:cxn ang="0">
                    <a:pos x="10" y="410"/>
                  </a:cxn>
                  <a:cxn ang="0">
                    <a:pos x="5" y="397"/>
                  </a:cxn>
                  <a:cxn ang="0">
                    <a:pos x="0" y="381"/>
                  </a:cxn>
                  <a:cxn ang="0">
                    <a:pos x="0" y="357"/>
                  </a:cxn>
                  <a:cxn ang="0">
                    <a:pos x="0" y="305"/>
                  </a:cxn>
                  <a:cxn ang="0">
                    <a:pos x="8" y="247"/>
                  </a:cxn>
                  <a:cxn ang="0">
                    <a:pos x="18" y="184"/>
                  </a:cxn>
                  <a:cxn ang="0">
                    <a:pos x="31" y="129"/>
                  </a:cxn>
                  <a:cxn ang="0">
                    <a:pos x="42" y="84"/>
                  </a:cxn>
                  <a:cxn ang="0">
                    <a:pos x="52" y="55"/>
                  </a:cxn>
                  <a:cxn ang="0">
                    <a:pos x="52" y="55"/>
                  </a:cxn>
                  <a:cxn ang="0">
                    <a:pos x="60" y="39"/>
                  </a:cxn>
                  <a:cxn ang="0">
                    <a:pos x="71" y="24"/>
                  </a:cxn>
                  <a:cxn ang="0">
                    <a:pos x="86" y="13"/>
                  </a:cxn>
                  <a:cxn ang="0">
                    <a:pos x="102" y="5"/>
                  </a:cxn>
                  <a:cxn ang="0">
                    <a:pos x="120" y="0"/>
                  </a:cxn>
                  <a:cxn ang="0">
                    <a:pos x="141" y="0"/>
                  </a:cxn>
                  <a:cxn ang="0">
                    <a:pos x="162" y="3"/>
                  </a:cxn>
                  <a:cxn ang="0">
                    <a:pos x="181" y="8"/>
                  </a:cxn>
                  <a:cxn ang="0">
                    <a:pos x="181" y="8"/>
                  </a:cxn>
                  <a:cxn ang="0">
                    <a:pos x="199" y="18"/>
                  </a:cxn>
                  <a:cxn ang="0">
                    <a:pos x="215" y="29"/>
                  </a:cxn>
                  <a:cxn ang="0">
                    <a:pos x="230" y="45"/>
                  </a:cxn>
                  <a:cxn ang="0">
                    <a:pos x="238" y="60"/>
                  </a:cxn>
                  <a:cxn ang="0">
                    <a:pos x="246" y="79"/>
                  </a:cxn>
                  <a:cxn ang="0">
                    <a:pos x="249" y="97"/>
                  </a:cxn>
                  <a:cxn ang="0">
                    <a:pos x="249" y="116"/>
                  </a:cxn>
                  <a:cxn ang="0">
                    <a:pos x="244" y="131"/>
                  </a:cxn>
                  <a:cxn ang="0">
                    <a:pos x="244" y="131"/>
                  </a:cxn>
                </a:cxnLst>
                <a:rect l="0" t="0" r="r" b="b"/>
                <a:pathLst>
                  <a:path w="249" h="418">
                    <a:moveTo>
                      <a:pt x="244" y="131"/>
                    </a:moveTo>
                    <a:lnTo>
                      <a:pt x="244" y="131"/>
                    </a:lnTo>
                    <a:lnTo>
                      <a:pt x="230" y="160"/>
                    </a:lnTo>
                    <a:lnTo>
                      <a:pt x="207" y="200"/>
                    </a:lnTo>
                    <a:lnTo>
                      <a:pt x="178" y="250"/>
                    </a:lnTo>
                    <a:lnTo>
                      <a:pt x="144" y="302"/>
                    </a:lnTo>
                    <a:lnTo>
                      <a:pt x="107" y="349"/>
                    </a:lnTo>
                    <a:lnTo>
                      <a:pt x="73" y="389"/>
                    </a:lnTo>
                    <a:lnTo>
                      <a:pt x="57" y="402"/>
                    </a:lnTo>
                    <a:lnTo>
                      <a:pt x="44" y="412"/>
                    </a:lnTo>
                    <a:lnTo>
                      <a:pt x="31" y="418"/>
                    </a:lnTo>
                    <a:lnTo>
                      <a:pt x="23" y="418"/>
                    </a:lnTo>
                    <a:lnTo>
                      <a:pt x="18" y="418"/>
                    </a:lnTo>
                    <a:lnTo>
                      <a:pt x="18" y="418"/>
                    </a:lnTo>
                    <a:lnTo>
                      <a:pt x="15" y="415"/>
                    </a:lnTo>
                    <a:lnTo>
                      <a:pt x="10" y="410"/>
                    </a:lnTo>
                    <a:lnTo>
                      <a:pt x="5" y="397"/>
                    </a:lnTo>
                    <a:lnTo>
                      <a:pt x="0" y="381"/>
                    </a:lnTo>
                    <a:lnTo>
                      <a:pt x="0" y="357"/>
                    </a:lnTo>
                    <a:lnTo>
                      <a:pt x="0" y="305"/>
                    </a:lnTo>
                    <a:lnTo>
                      <a:pt x="8" y="247"/>
                    </a:lnTo>
                    <a:lnTo>
                      <a:pt x="18" y="184"/>
                    </a:lnTo>
                    <a:lnTo>
                      <a:pt x="31" y="129"/>
                    </a:lnTo>
                    <a:lnTo>
                      <a:pt x="42" y="84"/>
                    </a:lnTo>
                    <a:lnTo>
                      <a:pt x="52" y="55"/>
                    </a:lnTo>
                    <a:lnTo>
                      <a:pt x="52" y="55"/>
                    </a:lnTo>
                    <a:lnTo>
                      <a:pt x="60" y="39"/>
                    </a:lnTo>
                    <a:lnTo>
                      <a:pt x="71" y="24"/>
                    </a:lnTo>
                    <a:lnTo>
                      <a:pt x="86" y="13"/>
                    </a:lnTo>
                    <a:lnTo>
                      <a:pt x="102" y="5"/>
                    </a:lnTo>
                    <a:lnTo>
                      <a:pt x="120" y="0"/>
                    </a:lnTo>
                    <a:lnTo>
                      <a:pt x="141" y="0"/>
                    </a:lnTo>
                    <a:lnTo>
                      <a:pt x="162" y="3"/>
                    </a:lnTo>
                    <a:lnTo>
                      <a:pt x="181" y="8"/>
                    </a:lnTo>
                    <a:lnTo>
                      <a:pt x="181" y="8"/>
                    </a:lnTo>
                    <a:lnTo>
                      <a:pt x="199" y="18"/>
                    </a:lnTo>
                    <a:lnTo>
                      <a:pt x="215" y="29"/>
                    </a:lnTo>
                    <a:lnTo>
                      <a:pt x="230" y="45"/>
                    </a:lnTo>
                    <a:lnTo>
                      <a:pt x="238" y="60"/>
                    </a:lnTo>
                    <a:lnTo>
                      <a:pt x="246" y="79"/>
                    </a:lnTo>
                    <a:lnTo>
                      <a:pt x="249" y="97"/>
                    </a:lnTo>
                    <a:lnTo>
                      <a:pt x="249" y="116"/>
                    </a:lnTo>
                    <a:lnTo>
                      <a:pt x="244" y="131"/>
                    </a:lnTo>
                    <a:lnTo>
                      <a:pt x="244" y="131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425"/>
              <p:cNvSpPr>
                <a:spLocks/>
              </p:cNvSpPr>
              <p:nvPr/>
            </p:nvSpPr>
            <p:spPr bwMode="auto">
              <a:xfrm>
                <a:off x="2797" y="2132"/>
                <a:ext cx="406" cy="270"/>
              </a:xfrm>
              <a:custGeom>
                <a:avLst/>
                <a:gdLst/>
                <a:ahLst/>
                <a:cxnLst>
                  <a:cxn ang="0">
                    <a:pos x="265" y="263"/>
                  </a:cxn>
                  <a:cxn ang="0">
                    <a:pos x="265" y="263"/>
                  </a:cxn>
                  <a:cxn ang="0">
                    <a:pos x="239" y="247"/>
                  </a:cxn>
                  <a:cxn ang="0">
                    <a:pos x="202" y="220"/>
                  </a:cxn>
                  <a:cxn ang="0">
                    <a:pos x="155" y="186"/>
                  </a:cxn>
                  <a:cxn ang="0">
                    <a:pos x="105" y="150"/>
                  </a:cxn>
                  <a:cxn ang="0">
                    <a:pos x="60" y="108"/>
                  </a:cxn>
                  <a:cxn ang="0">
                    <a:pos x="24" y="71"/>
                  </a:cxn>
                  <a:cxn ang="0">
                    <a:pos x="10" y="55"/>
                  </a:cxn>
                  <a:cxn ang="0">
                    <a:pos x="3" y="39"/>
                  </a:cxn>
                  <a:cxn ang="0">
                    <a:pos x="0" y="24"/>
                  </a:cxn>
                  <a:cxn ang="0">
                    <a:pos x="0" y="18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3" y="10"/>
                  </a:cxn>
                  <a:cxn ang="0">
                    <a:pos x="8" y="5"/>
                  </a:cxn>
                  <a:cxn ang="0">
                    <a:pos x="21" y="0"/>
                  </a:cxn>
                  <a:cxn ang="0">
                    <a:pos x="39" y="0"/>
                  </a:cxn>
                  <a:cxn ang="0">
                    <a:pos x="60" y="0"/>
                  </a:cxn>
                  <a:cxn ang="0">
                    <a:pos x="113" y="5"/>
                  </a:cxn>
                  <a:cxn ang="0">
                    <a:pos x="173" y="18"/>
                  </a:cxn>
                  <a:cxn ang="0">
                    <a:pos x="231" y="34"/>
                  </a:cxn>
                  <a:cxn ang="0">
                    <a:pos x="286" y="50"/>
                  </a:cxn>
                  <a:cxn ang="0">
                    <a:pos x="330" y="66"/>
                  </a:cxn>
                  <a:cxn ang="0">
                    <a:pos x="359" y="76"/>
                  </a:cxn>
                  <a:cxn ang="0">
                    <a:pos x="359" y="76"/>
                  </a:cxn>
                  <a:cxn ang="0">
                    <a:pos x="375" y="87"/>
                  </a:cxn>
                  <a:cxn ang="0">
                    <a:pos x="385" y="100"/>
                  </a:cxn>
                  <a:cxn ang="0">
                    <a:pos x="396" y="115"/>
                  </a:cxn>
                  <a:cxn ang="0">
                    <a:pos x="404" y="134"/>
                  </a:cxn>
                  <a:cxn ang="0">
                    <a:pos x="406" y="152"/>
                  </a:cxn>
                  <a:cxn ang="0">
                    <a:pos x="406" y="171"/>
                  </a:cxn>
                  <a:cxn ang="0">
                    <a:pos x="401" y="192"/>
                  </a:cxn>
                  <a:cxn ang="0">
                    <a:pos x="393" y="210"/>
                  </a:cxn>
                  <a:cxn ang="0">
                    <a:pos x="393" y="210"/>
                  </a:cxn>
                  <a:cxn ang="0">
                    <a:pos x="383" y="228"/>
                  </a:cxn>
                  <a:cxn ang="0">
                    <a:pos x="370" y="244"/>
                  </a:cxn>
                  <a:cxn ang="0">
                    <a:pos x="354" y="255"/>
                  </a:cxn>
                  <a:cxn ang="0">
                    <a:pos x="338" y="265"/>
                  </a:cxn>
                  <a:cxn ang="0">
                    <a:pos x="320" y="270"/>
                  </a:cxn>
                  <a:cxn ang="0">
                    <a:pos x="301" y="270"/>
                  </a:cxn>
                  <a:cxn ang="0">
                    <a:pos x="283" y="268"/>
                  </a:cxn>
                  <a:cxn ang="0">
                    <a:pos x="265" y="263"/>
                  </a:cxn>
                  <a:cxn ang="0">
                    <a:pos x="265" y="263"/>
                  </a:cxn>
                </a:cxnLst>
                <a:rect l="0" t="0" r="r" b="b"/>
                <a:pathLst>
                  <a:path w="406" h="270">
                    <a:moveTo>
                      <a:pt x="265" y="263"/>
                    </a:moveTo>
                    <a:lnTo>
                      <a:pt x="265" y="263"/>
                    </a:lnTo>
                    <a:lnTo>
                      <a:pt x="239" y="247"/>
                    </a:lnTo>
                    <a:lnTo>
                      <a:pt x="202" y="220"/>
                    </a:lnTo>
                    <a:lnTo>
                      <a:pt x="155" y="186"/>
                    </a:lnTo>
                    <a:lnTo>
                      <a:pt x="105" y="150"/>
                    </a:lnTo>
                    <a:lnTo>
                      <a:pt x="60" y="108"/>
                    </a:lnTo>
                    <a:lnTo>
                      <a:pt x="24" y="71"/>
                    </a:lnTo>
                    <a:lnTo>
                      <a:pt x="10" y="55"/>
                    </a:lnTo>
                    <a:lnTo>
                      <a:pt x="3" y="39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10"/>
                    </a:lnTo>
                    <a:lnTo>
                      <a:pt x="8" y="5"/>
                    </a:lnTo>
                    <a:lnTo>
                      <a:pt x="21" y="0"/>
                    </a:lnTo>
                    <a:lnTo>
                      <a:pt x="39" y="0"/>
                    </a:lnTo>
                    <a:lnTo>
                      <a:pt x="60" y="0"/>
                    </a:lnTo>
                    <a:lnTo>
                      <a:pt x="113" y="5"/>
                    </a:lnTo>
                    <a:lnTo>
                      <a:pt x="173" y="18"/>
                    </a:lnTo>
                    <a:lnTo>
                      <a:pt x="231" y="34"/>
                    </a:lnTo>
                    <a:lnTo>
                      <a:pt x="286" y="50"/>
                    </a:lnTo>
                    <a:lnTo>
                      <a:pt x="330" y="66"/>
                    </a:lnTo>
                    <a:lnTo>
                      <a:pt x="359" y="76"/>
                    </a:lnTo>
                    <a:lnTo>
                      <a:pt x="359" y="76"/>
                    </a:lnTo>
                    <a:lnTo>
                      <a:pt x="375" y="87"/>
                    </a:lnTo>
                    <a:lnTo>
                      <a:pt x="385" y="100"/>
                    </a:lnTo>
                    <a:lnTo>
                      <a:pt x="396" y="115"/>
                    </a:lnTo>
                    <a:lnTo>
                      <a:pt x="404" y="134"/>
                    </a:lnTo>
                    <a:lnTo>
                      <a:pt x="406" y="152"/>
                    </a:lnTo>
                    <a:lnTo>
                      <a:pt x="406" y="171"/>
                    </a:lnTo>
                    <a:lnTo>
                      <a:pt x="401" y="192"/>
                    </a:lnTo>
                    <a:lnTo>
                      <a:pt x="393" y="210"/>
                    </a:lnTo>
                    <a:lnTo>
                      <a:pt x="393" y="210"/>
                    </a:lnTo>
                    <a:lnTo>
                      <a:pt x="383" y="228"/>
                    </a:lnTo>
                    <a:lnTo>
                      <a:pt x="370" y="244"/>
                    </a:lnTo>
                    <a:lnTo>
                      <a:pt x="354" y="255"/>
                    </a:lnTo>
                    <a:lnTo>
                      <a:pt x="338" y="265"/>
                    </a:lnTo>
                    <a:lnTo>
                      <a:pt x="320" y="270"/>
                    </a:lnTo>
                    <a:lnTo>
                      <a:pt x="301" y="270"/>
                    </a:lnTo>
                    <a:lnTo>
                      <a:pt x="283" y="268"/>
                    </a:lnTo>
                    <a:lnTo>
                      <a:pt x="265" y="263"/>
                    </a:lnTo>
                    <a:lnTo>
                      <a:pt x="265" y="263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438"/>
              <p:cNvSpPr>
                <a:spLocks/>
              </p:cNvSpPr>
              <p:nvPr/>
            </p:nvSpPr>
            <p:spPr bwMode="auto">
              <a:xfrm>
                <a:off x="1987" y="1762"/>
                <a:ext cx="419" cy="244"/>
              </a:xfrm>
              <a:custGeom>
                <a:avLst/>
                <a:gdLst/>
                <a:ahLst/>
                <a:cxnLst>
                  <a:cxn ang="0">
                    <a:pos x="128" y="5"/>
                  </a:cxn>
                  <a:cxn ang="0">
                    <a:pos x="128" y="5"/>
                  </a:cxn>
                  <a:cxn ang="0">
                    <a:pos x="157" y="15"/>
                  </a:cxn>
                  <a:cxn ang="0">
                    <a:pos x="197" y="39"/>
                  </a:cxn>
                  <a:cxn ang="0">
                    <a:pos x="246" y="65"/>
                  </a:cxn>
                  <a:cxn ang="0">
                    <a:pos x="299" y="99"/>
                  </a:cxn>
                  <a:cxn ang="0">
                    <a:pos x="349" y="133"/>
                  </a:cxn>
                  <a:cxn ang="0">
                    <a:pos x="388" y="168"/>
                  </a:cxn>
                  <a:cxn ang="0">
                    <a:pos x="404" y="183"/>
                  </a:cxn>
                  <a:cxn ang="0">
                    <a:pos x="414" y="197"/>
                  </a:cxn>
                  <a:cxn ang="0">
                    <a:pos x="419" y="210"/>
                  </a:cxn>
                  <a:cxn ang="0">
                    <a:pos x="419" y="215"/>
                  </a:cxn>
                  <a:cxn ang="0">
                    <a:pos x="419" y="220"/>
                  </a:cxn>
                  <a:cxn ang="0">
                    <a:pos x="419" y="220"/>
                  </a:cxn>
                  <a:cxn ang="0">
                    <a:pos x="417" y="225"/>
                  </a:cxn>
                  <a:cxn ang="0">
                    <a:pos x="411" y="231"/>
                  </a:cxn>
                  <a:cxn ang="0">
                    <a:pos x="398" y="236"/>
                  </a:cxn>
                  <a:cxn ang="0">
                    <a:pos x="383" y="241"/>
                  </a:cxn>
                  <a:cxn ang="0">
                    <a:pos x="362" y="244"/>
                  </a:cxn>
                  <a:cxn ang="0">
                    <a:pos x="309" y="241"/>
                  </a:cxn>
                  <a:cxn ang="0">
                    <a:pos x="249" y="236"/>
                  </a:cxn>
                  <a:cxn ang="0">
                    <a:pos x="186" y="228"/>
                  </a:cxn>
                  <a:cxn ang="0">
                    <a:pos x="131" y="218"/>
                  </a:cxn>
                  <a:cxn ang="0">
                    <a:pos x="86" y="207"/>
                  </a:cxn>
                  <a:cxn ang="0">
                    <a:pos x="58" y="199"/>
                  </a:cxn>
                  <a:cxn ang="0">
                    <a:pos x="58" y="199"/>
                  </a:cxn>
                  <a:cxn ang="0">
                    <a:pos x="39" y="191"/>
                  </a:cxn>
                  <a:cxn ang="0">
                    <a:pos x="26" y="178"/>
                  </a:cxn>
                  <a:cxn ang="0">
                    <a:pos x="16" y="165"/>
                  </a:cxn>
                  <a:cxn ang="0">
                    <a:pos x="5" y="147"/>
                  </a:cxn>
                  <a:cxn ang="0">
                    <a:pos x="0" y="128"/>
                  </a:cxn>
                  <a:cxn ang="0">
                    <a:pos x="0" y="110"/>
                  </a:cxn>
                  <a:cxn ang="0">
                    <a:pos x="0" y="89"/>
                  </a:cxn>
                  <a:cxn ang="0">
                    <a:pos x="5" y="70"/>
                  </a:cxn>
                  <a:cxn ang="0">
                    <a:pos x="5" y="70"/>
                  </a:cxn>
                  <a:cxn ang="0">
                    <a:pos x="16" y="49"/>
                  </a:cxn>
                  <a:cxn ang="0">
                    <a:pos x="26" y="34"/>
                  </a:cxn>
                  <a:cxn ang="0">
                    <a:pos x="42" y="21"/>
                  </a:cxn>
                  <a:cxn ang="0">
                    <a:pos x="58" y="10"/>
                  </a:cxn>
                  <a:cxn ang="0">
                    <a:pos x="73" y="2"/>
                  </a:cxn>
                  <a:cxn ang="0">
                    <a:pos x="92" y="0"/>
                  </a:cxn>
                  <a:cxn ang="0">
                    <a:pos x="110" y="0"/>
                  </a:cxn>
                  <a:cxn ang="0">
                    <a:pos x="128" y="5"/>
                  </a:cxn>
                  <a:cxn ang="0">
                    <a:pos x="128" y="5"/>
                  </a:cxn>
                </a:cxnLst>
                <a:rect l="0" t="0" r="r" b="b"/>
                <a:pathLst>
                  <a:path w="419" h="244">
                    <a:moveTo>
                      <a:pt x="128" y="5"/>
                    </a:moveTo>
                    <a:lnTo>
                      <a:pt x="128" y="5"/>
                    </a:lnTo>
                    <a:lnTo>
                      <a:pt x="157" y="15"/>
                    </a:lnTo>
                    <a:lnTo>
                      <a:pt x="197" y="39"/>
                    </a:lnTo>
                    <a:lnTo>
                      <a:pt x="246" y="65"/>
                    </a:lnTo>
                    <a:lnTo>
                      <a:pt x="299" y="99"/>
                    </a:lnTo>
                    <a:lnTo>
                      <a:pt x="349" y="133"/>
                    </a:lnTo>
                    <a:lnTo>
                      <a:pt x="388" y="168"/>
                    </a:lnTo>
                    <a:lnTo>
                      <a:pt x="404" y="183"/>
                    </a:lnTo>
                    <a:lnTo>
                      <a:pt x="414" y="197"/>
                    </a:lnTo>
                    <a:lnTo>
                      <a:pt x="419" y="210"/>
                    </a:lnTo>
                    <a:lnTo>
                      <a:pt x="419" y="215"/>
                    </a:lnTo>
                    <a:lnTo>
                      <a:pt x="419" y="220"/>
                    </a:lnTo>
                    <a:lnTo>
                      <a:pt x="419" y="220"/>
                    </a:lnTo>
                    <a:lnTo>
                      <a:pt x="417" y="225"/>
                    </a:lnTo>
                    <a:lnTo>
                      <a:pt x="411" y="231"/>
                    </a:lnTo>
                    <a:lnTo>
                      <a:pt x="398" y="236"/>
                    </a:lnTo>
                    <a:lnTo>
                      <a:pt x="383" y="241"/>
                    </a:lnTo>
                    <a:lnTo>
                      <a:pt x="362" y="244"/>
                    </a:lnTo>
                    <a:lnTo>
                      <a:pt x="309" y="241"/>
                    </a:lnTo>
                    <a:lnTo>
                      <a:pt x="249" y="236"/>
                    </a:lnTo>
                    <a:lnTo>
                      <a:pt x="186" y="228"/>
                    </a:lnTo>
                    <a:lnTo>
                      <a:pt x="131" y="218"/>
                    </a:lnTo>
                    <a:lnTo>
                      <a:pt x="86" y="207"/>
                    </a:lnTo>
                    <a:lnTo>
                      <a:pt x="58" y="199"/>
                    </a:lnTo>
                    <a:lnTo>
                      <a:pt x="58" y="199"/>
                    </a:lnTo>
                    <a:lnTo>
                      <a:pt x="39" y="191"/>
                    </a:lnTo>
                    <a:lnTo>
                      <a:pt x="26" y="178"/>
                    </a:lnTo>
                    <a:lnTo>
                      <a:pt x="16" y="165"/>
                    </a:lnTo>
                    <a:lnTo>
                      <a:pt x="5" y="147"/>
                    </a:lnTo>
                    <a:lnTo>
                      <a:pt x="0" y="128"/>
                    </a:lnTo>
                    <a:lnTo>
                      <a:pt x="0" y="110"/>
                    </a:lnTo>
                    <a:lnTo>
                      <a:pt x="0" y="89"/>
                    </a:lnTo>
                    <a:lnTo>
                      <a:pt x="5" y="70"/>
                    </a:lnTo>
                    <a:lnTo>
                      <a:pt x="5" y="70"/>
                    </a:lnTo>
                    <a:lnTo>
                      <a:pt x="16" y="49"/>
                    </a:lnTo>
                    <a:lnTo>
                      <a:pt x="26" y="34"/>
                    </a:lnTo>
                    <a:lnTo>
                      <a:pt x="42" y="21"/>
                    </a:lnTo>
                    <a:lnTo>
                      <a:pt x="58" y="10"/>
                    </a:lnTo>
                    <a:lnTo>
                      <a:pt x="73" y="2"/>
                    </a:lnTo>
                    <a:lnTo>
                      <a:pt x="92" y="0"/>
                    </a:lnTo>
                    <a:lnTo>
                      <a:pt x="110" y="0"/>
                    </a:lnTo>
                    <a:lnTo>
                      <a:pt x="128" y="5"/>
                    </a:lnTo>
                    <a:lnTo>
                      <a:pt x="128" y="5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451"/>
              <p:cNvSpPr>
                <a:spLocks/>
              </p:cNvSpPr>
              <p:nvPr/>
            </p:nvSpPr>
            <p:spPr bwMode="auto">
              <a:xfrm>
                <a:off x="2446" y="1315"/>
                <a:ext cx="327" cy="517"/>
              </a:xfrm>
              <a:custGeom>
                <a:avLst/>
                <a:gdLst/>
                <a:ahLst/>
                <a:cxnLst>
                  <a:cxn ang="0">
                    <a:pos x="327" y="108"/>
                  </a:cxn>
                  <a:cxn ang="0">
                    <a:pos x="327" y="108"/>
                  </a:cxn>
                  <a:cxn ang="0">
                    <a:pos x="325" y="144"/>
                  </a:cxn>
                  <a:cxn ang="0">
                    <a:pos x="314" y="197"/>
                  </a:cxn>
                  <a:cxn ang="0">
                    <a:pos x="299" y="265"/>
                  </a:cxn>
                  <a:cxn ang="0">
                    <a:pos x="280" y="336"/>
                  </a:cxn>
                  <a:cxn ang="0">
                    <a:pos x="254" y="404"/>
                  </a:cxn>
                  <a:cxn ang="0">
                    <a:pos x="241" y="433"/>
                  </a:cxn>
                  <a:cxn ang="0">
                    <a:pos x="228" y="462"/>
                  </a:cxn>
                  <a:cxn ang="0">
                    <a:pos x="212" y="486"/>
                  </a:cxn>
                  <a:cxn ang="0">
                    <a:pos x="196" y="502"/>
                  </a:cxn>
                  <a:cxn ang="0">
                    <a:pos x="181" y="512"/>
                  </a:cxn>
                  <a:cxn ang="0">
                    <a:pos x="173" y="517"/>
                  </a:cxn>
                  <a:cxn ang="0">
                    <a:pos x="162" y="517"/>
                  </a:cxn>
                  <a:cxn ang="0">
                    <a:pos x="162" y="517"/>
                  </a:cxn>
                  <a:cxn ang="0">
                    <a:pos x="154" y="517"/>
                  </a:cxn>
                  <a:cxn ang="0">
                    <a:pos x="146" y="512"/>
                  </a:cxn>
                  <a:cxn ang="0">
                    <a:pos x="131" y="502"/>
                  </a:cxn>
                  <a:cxn ang="0">
                    <a:pos x="115" y="486"/>
                  </a:cxn>
                  <a:cxn ang="0">
                    <a:pos x="99" y="462"/>
                  </a:cxn>
                  <a:cxn ang="0">
                    <a:pos x="84" y="433"/>
                  </a:cxn>
                  <a:cxn ang="0">
                    <a:pos x="70" y="404"/>
                  </a:cxn>
                  <a:cxn ang="0">
                    <a:pos x="47" y="336"/>
                  </a:cxn>
                  <a:cxn ang="0">
                    <a:pos x="26" y="265"/>
                  </a:cxn>
                  <a:cxn ang="0">
                    <a:pos x="13" y="197"/>
                  </a:cxn>
                  <a:cxn ang="0">
                    <a:pos x="2" y="144"/>
                  </a:cxn>
                  <a:cxn ang="0">
                    <a:pos x="0" y="108"/>
                  </a:cxn>
                  <a:cxn ang="0">
                    <a:pos x="0" y="108"/>
                  </a:cxn>
                  <a:cxn ang="0">
                    <a:pos x="0" y="97"/>
                  </a:cxn>
                  <a:cxn ang="0">
                    <a:pos x="2" y="87"/>
                  </a:cxn>
                  <a:cxn ang="0">
                    <a:pos x="13" y="66"/>
                  </a:cxn>
                  <a:cxn ang="0">
                    <a:pos x="26" y="47"/>
                  </a:cxn>
                  <a:cxn ang="0">
                    <a:pos x="47" y="32"/>
                  </a:cxn>
                  <a:cxn ang="0">
                    <a:pos x="70" y="18"/>
                  </a:cxn>
                  <a:cxn ang="0">
                    <a:pos x="99" y="8"/>
                  </a:cxn>
                  <a:cxn ang="0">
                    <a:pos x="131" y="3"/>
                  </a:cxn>
                  <a:cxn ang="0">
                    <a:pos x="162" y="0"/>
                  </a:cxn>
                  <a:cxn ang="0">
                    <a:pos x="162" y="0"/>
                  </a:cxn>
                  <a:cxn ang="0">
                    <a:pos x="196" y="3"/>
                  </a:cxn>
                  <a:cxn ang="0">
                    <a:pos x="228" y="8"/>
                  </a:cxn>
                  <a:cxn ang="0">
                    <a:pos x="254" y="18"/>
                  </a:cxn>
                  <a:cxn ang="0">
                    <a:pos x="280" y="32"/>
                  </a:cxn>
                  <a:cxn ang="0">
                    <a:pos x="299" y="47"/>
                  </a:cxn>
                  <a:cxn ang="0">
                    <a:pos x="314" y="66"/>
                  </a:cxn>
                  <a:cxn ang="0">
                    <a:pos x="325" y="87"/>
                  </a:cxn>
                  <a:cxn ang="0">
                    <a:pos x="327" y="97"/>
                  </a:cxn>
                  <a:cxn ang="0">
                    <a:pos x="327" y="108"/>
                  </a:cxn>
                  <a:cxn ang="0">
                    <a:pos x="327" y="108"/>
                  </a:cxn>
                </a:cxnLst>
                <a:rect l="0" t="0" r="r" b="b"/>
                <a:pathLst>
                  <a:path w="327" h="517">
                    <a:moveTo>
                      <a:pt x="327" y="108"/>
                    </a:moveTo>
                    <a:lnTo>
                      <a:pt x="327" y="108"/>
                    </a:lnTo>
                    <a:lnTo>
                      <a:pt x="325" y="144"/>
                    </a:lnTo>
                    <a:lnTo>
                      <a:pt x="314" y="197"/>
                    </a:lnTo>
                    <a:lnTo>
                      <a:pt x="299" y="265"/>
                    </a:lnTo>
                    <a:lnTo>
                      <a:pt x="280" y="336"/>
                    </a:lnTo>
                    <a:lnTo>
                      <a:pt x="254" y="404"/>
                    </a:lnTo>
                    <a:lnTo>
                      <a:pt x="241" y="433"/>
                    </a:lnTo>
                    <a:lnTo>
                      <a:pt x="228" y="462"/>
                    </a:lnTo>
                    <a:lnTo>
                      <a:pt x="212" y="486"/>
                    </a:lnTo>
                    <a:lnTo>
                      <a:pt x="196" y="502"/>
                    </a:lnTo>
                    <a:lnTo>
                      <a:pt x="181" y="512"/>
                    </a:lnTo>
                    <a:lnTo>
                      <a:pt x="173" y="517"/>
                    </a:lnTo>
                    <a:lnTo>
                      <a:pt x="162" y="517"/>
                    </a:lnTo>
                    <a:lnTo>
                      <a:pt x="162" y="517"/>
                    </a:lnTo>
                    <a:lnTo>
                      <a:pt x="154" y="517"/>
                    </a:lnTo>
                    <a:lnTo>
                      <a:pt x="146" y="512"/>
                    </a:lnTo>
                    <a:lnTo>
                      <a:pt x="131" y="502"/>
                    </a:lnTo>
                    <a:lnTo>
                      <a:pt x="115" y="486"/>
                    </a:lnTo>
                    <a:lnTo>
                      <a:pt x="99" y="462"/>
                    </a:lnTo>
                    <a:lnTo>
                      <a:pt x="84" y="433"/>
                    </a:lnTo>
                    <a:lnTo>
                      <a:pt x="70" y="404"/>
                    </a:lnTo>
                    <a:lnTo>
                      <a:pt x="47" y="336"/>
                    </a:lnTo>
                    <a:lnTo>
                      <a:pt x="26" y="265"/>
                    </a:lnTo>
                    <a:lnTo>
                      <a:pt x="13" y="197"/>
                    </a:lnTo>
                    <a:lnTo>
                      <a:pt x="2" y="144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97"/>
                    </a:lnTo>
                    <a:lnTo>
                      <a:pt x="2" y="87"/>
                    </a:lnTo>
                    <a:lnTo>
                      <a:pt x="13" y="66"/>
                    </a:lnTo>
                    <a:lnTo>
                      <a:pt x="26" y="47"/>
                    </a:lnTo>
                    <a:lnTo>
                      <a:pt x="47" y="32"/>
                    </a:lnTo>
                    <a:lnTo>
                      <a:pt x="70" y="18"/>
                    </a:lnTo>
                    <a:lnTo>
                      <a:pt x="99" y="8"/>
                    </a:lnTo>
                    <a:lnTo>
                      <a:pt x="131" y="3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96" y="3"/>
                    </a:lnTo>
                    <a:lnTo>
                      <a:pt x="228" y="8"/>
                    </a:lnTo>
                    <a:lnTo>
                      <a:pt x="254" y="18"/>
                    </a:lnTo>
                    <a:lnTo>
                      <a:pt x="280" y="32"/>
                    </a:lnTo>
                    <a:lnTo>
                      <a:pt x="299" y="47"/>
                    </a:lnTo>
                    <a:lnTo>
                      <a:pt x="314" y="66"/>
                    </a:lnTo>
                    <a:lnTo>
                      <a:pt x="325" y="87"/>
                    </a:lnTo>
                    <a:lnTo>
                      <a:pt x="327" y="97"/>
                    </a:lnTo>
                    <a:lnTo>
                      <a:pt x="327" y="108"/>
                    </a:lnTo>
                    <a:lnTo>
                      <a:pt x="327" y="108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464"/>
              <p:cNvSpPr>
                <a:spLocks/>
              </p:cNvSpPr>
              <p:nvPr/>
            </p:nvSpPr>
            <p:spPr bwMode="auto">
              <a:xfrm>
                <a:off x="2446" y="2350"/>
                <a:ext cx="327" cy="517"/>
              </a:xfrm>
              <a:custGeom>
                <a:avLst/>
                <a:gdLst/>
                <a:ahLst/>
                <a:cxnLst>
                  <a:cxn ang="0">
                    <a:pos x="0" y="410"/>
                  </a:cxn>
                  <a:cxn ang="0">
                    <a:pos x="0" y="410"/>
                  </a:cxn>
                  <a:cxn ang="0">
                    <a:pos x="2" y="373"/>
                  </a:cxn>
                  <a:cxn ang="0">
                    <a:pos x="13" y="320"/>
                  </a:cxn>
                  <a:cxn ang="0">
                    <a:pos x="26" y="252"/>
                  </a:cxn>
                  <a:cxn ang="0">
                    <a:pos x="47" y="181"/>
                  </a:cxn>
                  <a:cxn ang="0">
                    <a:pos x="70" y="113"/>
                  </a:cxn>
                  <a:cxn ang="0">
                    <a:pos x="84" y="84"/>
                  </a:cxn>
                  <a:cxn ang="0">
                    <a:pos x="99" y="55"/>
                  </a:cxn>
                  <a:cxn ang="0">
                    <a:pos x="115" y="34"/>
                  </a:cxn>
                  <a:cxn ang="0">
                    <a:pos x="131" y="16"/>
                  </a:cxn>
                  <a:cxn ang="0">
                    <a:pos x="146" y="5"/>
                  </a:cxn>
                  <a:cxn ang="0">
                    <a:pos x="154" y="2"/>
                  </a:cxn>
                  <a:cxn ang="0">
                    <a:pos x="162" y="0"/>
                  </a:cxn>
                  <a:cxn ang="0">
                    <a:pos x="162" y="0"/>
                  </a:cxn>
                  <a:cxn ang="0">
                    <a:pos x="173" y="2"/>
                  </a:cxn>
                  <a:cxn ang="0">
                    <a:pos x="181" y="5"/>
                  </a:cxn>
                  <a:cxn ang="0">
                    <a:pos x="196" y="16"/>
                  </a:cxn>
                  <a:cxn ang="0">
                    <a:pos x="212" y="34"/>
                  </a:cxn>
                  <a:cxn ang="0">
                    <a:pos x="228" y="55"/>
                  </a:cxn>
                  <a:cxn ang="0">
                    <a:pos x="241" y="84"/>
                  </a:cxn>
                  <a:cxn ang="0">
                    <a:pos x="254" y="113"/>
                  </a:cxn>
                  <a:cxn ang="0">
                    <a:pos x="280" y="181"/>
                  </a:cxn>
                  <a:cxn ang="0">
                    <a:pos x="299" y="252"/>
                  </a:cxn>
                  <a:cxn ang="0">
                    <a:pos x="314" y="320"/>
                  </a:cxn>
                  <a:cxn ang="0">
                    <a:pos x="325" y="373"/>
                  </a:cxn>
                  <a:cxn ang="0">
                    <a:pos x="327" y="410"/>
                  </a:cxn>
                  <a:cxn ang="0">
                    <a:pos x="327" y="410"/>
                  </a:cxn>
                  <a:cxn ang="0">
                    <a:pos x="327" y="420"/>
                  </a:cxn>
                  <a:cxn ang="0">
                    <a:pos x="325" y="431"/>
                  </a:cxn>
                  <a:cxn ang="0">
                    <a:pos x="314" y="452"/>
                  </a:cxn>
                  <a:cxn ang="0">
                    <a:pos x="299" y="470"/>
                  </a:cxn>
                  <a:cxn ang="0">
                    <a:pos x="280" y="486"/>
                  </a:cxn>
                  <a:cxn ang="0">
                    <a:pos x="254" y="499"/>
                  </a:cxn>
                  <a:cxn ang="0">
                    <a:pos x="228" y="509"/>
                  </a:cxn>
                  <a:cxn ang="0">
                    <a:pos x="196" y="515"/>
                  </a:cxn>
                  <a:cxn ang="0">
                    <a:pos x="162" y="517"/>
                  </a:cxn>
                  <a:cxn ang="0">
                    <a:pos x="162" y="517"/>
                  </a:cxn>
                  <a:cxn ang="0">
                    <a:pos x="131" y="515"/>
                  </a:cxn>
                  <a:cxn ang="0">
                    <a:pos x="99" y="509"/>
                  </a:cxn>
                  <a:cxn ang="0">
                    <a:pos x="70" y="499"/>
                  </a:cxn>
                  <a:cxn ang="0">
                    <a:pos x="47" y="486"/>
                  </a:cxn>
                  <a:cxn ang="0">
                    <a:pos x="26" y="470"/>
                  </a:cxn>
                  <a:cxn ang="0">
                    <a:pos x="13" y="452"/>
                  </a:cxn>
                  <a:cxn ang="0">
                    <a:pos x="2" y="431"/>
                  </a:cxn>
                  <a:cxn ang="0">
                    <a:pos x="0" y="420"/>
                  </a:cxn>
                  <a:cxn ang="0">
                    <a:pos x="0" y="410"/>
                  </a:cxn>
                  <a:cxn ang="0">
                    <a:pos x="0" y="410"/>
                  </a:cxn>
                </a:cxnLst>
                <a:rect l="0" t="0" r="r" b="b"/>
                <a:pathLst>
                  <a:path w="327" h="517">
                    <a:moveTo>
                      <a:pt x="0" y="410"/>
                    </a:moveTo>
                    <a:lnTo>
                      <a:pt x="0" y="410"/>
                    </a:lnTo>
                    <a:lnTo>
                      <a:pt x="2" y="373"/>
                    </a:lnTo>
                    <a:lnTo>
                      <a:pt x="13" y="320"/>
                    </a:lnTo>
                    <a:lnTo>
                      <a:pt x="26" y="252"/>
                    </a:lnTo>
                    <a:lnTo>
                      <a:pt x="47" y="181"/>
                    </a:lnTo>
                    <a:lnTo>
                      <a:pt x="70" y="113"/>
                    </a:lnTo>
                    <a:lnTo>
                      <a:pt x="84" y="84"/>
                    </a:lnTo>
                    <a:lnTo>
                      <a:pt x="99" y="55"/>
                    </a:lnTo>
                    <a:lnTo>
                      <a:pt x="115" y="34"/>
                    </a:lnTo>
                    <a:lnTo>
                      <a:pt x="131" y="16"/>
                    </a:lnTo>
                    <a:lnTo>
                      <a:pt x="146" y="5"/>
                    </a:lnTo>
                    <a:lnTo>
                      <a:pt x="154" y="2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73" y="2"/>
                    </a:lnTo>
                    <a:lnTo>
                      <a:pt x="181" y="5"/>
                    </a:lnTo>
                    <a:lnTo>
                      <a:pt x="196" y="16"/>
                    </a:lnTo>
                    <a:lnTo>
                      <a:pt x="212" y="34"/>
                    </a:lnTo>
                    <a:lnTo>
                      <a:pt x="228" y="55"/>
                    </a:lnTo>
                    <a:lnTo>
                      <a:pt x="241" y="84"/>
                    </a:lnTo>
                    <a:lnTo>
                      <a:pt x="254" y="113"/>
                    </a:lnTo>
                    <a:lnTo>
                      <a:pt x="280" y="181"/>
                    </a:lnTo>
                    <a:lnTo>
                      <a:pt x="299" y="252"/>
                    </a:lnTo>
                    <a:lnTo>
                      <a:pt x="314" y="320"/>
                    </a:lnTo>
                    <a:lnTo>
                      <a:pt x="325" y="373"/>
                    </a:lnTo>
                    <a:lnTo>
                      <a:pt x="327" y="410"/>
                    </a:lnTo>
                    <a:lnTo>
                      <a:pt x="327" y="410"/>
                    </a:lnTo>
                    <a:lnTo>
                      <a:pt x="327" y="420"/>
                    </a:lnTo>
                    <a:lnTo>
                      <a:pt x="325" y="431"/>
                    </a:lnTo>
                    <a:lnTo>
                      <a:pt x="314" y="452"/>
                    </a:lnTo>
                    <a:lnTo>
                      <a:pt x="299" y="470"/>
                    </a:lnTo>
                    <a:lnTo>
                      <a:pt x="280" y="486"/>
                    </a:lnTo>
                    <a:lnTo>
                      <a:pt x="254" y="499"/>
                    </a:lnTo>
                    <a:lnTo>
                      <a:pt x="228" y="509"/>
                    </a:lnTo>
                    <a:lnTo>
                      <a:pt x="196" y="515"/>
                    </a:lnTo>
                    <a:lnTo>
                      <a:pt x="162" y="517"/>
                    </a:lnTo>
                    <a:lnTo>
                      <a:pt x="162" y="517"/>
                    </a:lnTo>
                    <a:lnTo>
                      <a:pt x="131" y="515"/>
                    </a:lnTo>
                    <a:lnTo>
                      <a:pt x="99" y="509"/>
                    </a:lnTo>
                    <a:lnTo>
                      <a:pt x="70" y="499"/>
                    </a:lnTo>
                    <a:lnTo>
                      <a:pt x="47" y="486"/>
                    </a:lnTo>
                    <a:lnTo>
                      <a:pt x="26" y="470"/>
                    </a:lnTo>
                    <a:lnTo>
                      <a:pt x="13" y="452"/>
                    </a:lnTo>
                    <a:lnTo>
                      <a:pt x="2" y="431"/>
                    </a:lnTo>
                    <a:lnTo>
                      <a:pt x="0" y="420"/>
                    </a:lnTo>
                    <a:lnTo>
                      <a:pt x="0" y="410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477"/>
              <p:cNvSpPr>
                <a:spLocks/>
              </p:cNvSpPr>
              <p:nvPr/>
            </p:nvSpPr>
            <p:spPr bwMode="auto">
              <a:xfrm>
                <a:off x="1848" y="1927"/>
                <a:ext cx="516" cy="328"/>
              </a:xfrm>
              <a:custGeom>
                <a:avLst/>
                <a:gdLst/>
                <a:ahLst/>
                <a:cxnLst>
                  <a:cxn ang="0">
                    <a:pos x="107" y="0"/>
                  </a:cxn>
                  <a:cxn ang="0">
                    <a:pos x="107" y="0"/>
                  </a:cxn>
                  <a:cxn ang="0">
                    <a:pos x="144" y="3"/>
                  </a:cxn>
                  <a:cxn ang="0">
                    <a:pos x="197" y="13"/>
                  </a:cxn>
                  <a:cxn ang="0">
                    <a:pos x="265" y="29"/>
                  </a:cxn>
                  <a:cxn ang="0">
                    <a:pos x="336" y="47"/>
                  </a:cxn>
                  <a:cxn ang="0">
                    <a:pos x="404" y="71"/>
                  </a:cxn>
                  <a:cxn ang="0">
                    <a:pos x="433" y="87"/>
                  </a:cxn>
                  <a:cxn ang="0">
                    <a:pos x="461" y="100"/>
                  </a:cxn>
                  <a:cxn ang="0">
                    <a:pos x="482" y="116"/>
                  </a:cxn>
                  <a:cxn ang="0">
                    <a:pos x="501" y="131"/>
                  </a:cxn>
                  <a:cxn ang="0">
                    <a:pos x="511" y="147"/>
                  </a:cxn>
                  <a:cxn ang="0">
                    <a:pos x="514" y="155"/>
                  </a:cxn>
                  <a:cxn ang="0">
                    <a:pos x="516" y="165"/>
                  </a:cxn>
                  <a:cxn ang="0">
                    <a:pos x="516" y="165"/>
                  </a:cxn>
                  <a:cxn ang="0">
                    <a:pos x="514" y="173"/>
                  </a:cxn>
                  <a:cxn ang="0">
                    <a:pos x="511" y="181"/>
                  </a:cxn>
                  <a:cxn ang="0">
                    <a:pos x="501" y="197"/>
                  </a:cxn>
                  <a:cxn ang="0">
                    <a:pos x="482" y="213"/>
                  </a:cxn>
                  <a:cxn ang="0">
                    <a:pos x="461" y="229"/>
                  </a:cxn>
                  <a:cxn ang="0">
                    <a:pos x="433" y="242"/>
                  </a:cxn>
                  <a:cxn ang="0">
                    <a:pos x="404" y="257"/>
                  </a:cxn>
                  <a:cxn ang="0">
                    <a:pos x="336" y="281"/>
                  </a:cxn>
                  <a:cxn ang="0">
                    <a:pos x="265" y="302"/>
                  </a:cxn>
                  <a:cxn ang="0">
                    <a:pos x="197" y="315"/>
                  </a:cxn>
                  <a:cxn ang="0">
                    <a:pos x="144" y="326"/>
                  </a:cxn>
                  <a:cxn ang="0">
                    <a:pos x="107" y="328"/>
                  </a:cxn>
                  <a:cxn ang="0">
                    <a:pos x="107" y="328"/>
                  </a:cxn>
                  <a:cxn ang="0">
                    <a:pos x="97" y="328"/>
                  </a:cxn>
                  <a:cxn ang="0">
                    <a:pos x="87" y="326"/>
                  </a:cxn>
                  <a:cxn ang="0">
                    <a:pos x="66" y="315"/>
                  </a:cxn>
                  <a:cxn ang="0">
                    <a:pos x="47" y="302"/>
                  </a:cxn>
                  <a:cxn ang="0">
                    <a:pos x="31" y="281"/>
                  </a:cxn>
                  <a:cxn ang="0">
                    <a:pos x="18" y="257"/>
                  </a:cxn>
                  <a:cxn ang="0">
                    <a:pos x="8" y="229"/>
                  </a:cxn>
                  <a:cxn ang="0">
                    <a:pos x="3" y="197"/>
                  </a:cxn>
                  <a:cxn ang="0">
                    <a:pos x="0" y="165"/>
                  </a:cxn>
                  <a:cxn ang="0">
                    <a:pos x="0" y="165"/>
                  </a:cxn>
                  <a:cxn ang="0">
                    <a:pos x="3" y="131"/>
                  </a:cxn>
                  <a:cxn ang="0">
                    <a:pos x="8" y="100"/>
                  </a:cxn>
                  <a:cxn ang="0">
                    <a:pos x="18" y="71"/>
                  </a:cxn>
                  <a:cxn ang="0">
                    <a:pos x="31" y="47"/>
                  </a:cxn>
                  <a:cxn ang="0">
                    <a:pos x="47" y="29"/>
                  </a:cxn>
                  <a:cxn ang="0">
                    <a:pos x="66" y="13"/>
                  </a:cxn>
                  <a:cxn ang="0">
                    <a:pos x="87" y="3"/>
                  </a:cxn>
                  <a:cxn ang="0">
                    <a:pos x="97" y="0"/>
                  </a:cxn>
                  <a:cxn ang="0">
                    <a:pos x="107" y="0"/>
                  </a:cxn>
                  <a:cxn ang="0">
                    <a:pos x="107" y="0"/>
                  </a:cxn>
                </a:cxnLst>
                <a:rect l="0" t="0" r="r" b="b"/>
                <a:pathLst>
                  <a:path w="516" h="328">
                    <a:moveTo>
                      <a:pt x="107" y="0"/>
                    </a:moveTo>
                    <a:lnTo>
                      <a:pt x="107" y="0"/>
                    </a:lnTo>
                    <a:lnTo>
                      <a:pt x="144" y="3"/>
                    </a:lnTo>
                    <a:lnTo>
                      <a:pt x="197" y="13"/>
                    </a:lnTo>
                    <a:lnTo>
                      <a:pt x="265" y="29"/>
                    </a:lnTo>
                    <a:lnTo>
                      <a:pt x="336" y="47"/>
                    </a:lnTo>
                    <a:lnTo>
                      <a:pt x="404" y="71"/>
                    </a:lnTo>
                    <a:lnTo>
                      <a:pt x="433" y="87"/>
                    </a:lnTo>
                    <a:lnTo>
                      <a:pt x="461" y="100"/>
                    </a:lnTo>
                    <a:lnTo>
                      <a:pt x="482" y="116"/>
                    </a:lnTo>
                    <a:lnTo>
                      <a:pt x="501" y="131"/>
                    </a:lnTo>
                    <a:lnTo>
                      <a:pt x="511" y="147"/>
                    </a:lnTo>
                    <a:lnTo>
                      <a:pt x="514" y="155"/>
                    </a:lnTo>
                    <a:lnTo>
                      <a:pt x="516" y="165"/>
                    </a:lnTo>
                    <a:lnTo>
                      <a:pt x="516" y="165"/>
                    </a:lnTo>
                    <a:lnTo>
                      <a:pt x="514" y="173"/>
                    </a:lnTo>
                    <a:lnTo>
                      <a:pt x="511" y="181"/>
                    </a:lnTo>
                    <a:lnTo>
                      <a:pt x="501" y="197"/>
                    </a:lnTo>
                    <a:lnTo>
                      <a:pt x="482" y="213"/>
                    </a:lnTo>
                    <a:lnTo>
                      <a:pt x="461" y="229"/>
                    </a:lnTo>
                    <a:lnTo>
                      <a:pt x="433" y="242"/>
                    </a:lnTo>
                    <a:lnTo>
                      <a:pt x="404" y="257"/>
                    </a:lnTo>
                    <a:lnTo>
                      <a:pt x="336" y="281"/>
                    </a:lnTo>
                    <a:lnTo>
                      <a:pt x="265" y="302"/>
                    </a:lnTo>
                    <a:lnTo>
                      <a:pt x="197" y="315"/>
                    </a:lnTo>
                    <a:lnTo>
                      <a:pt x="144" y="326"/>
                    </a:lnTo>
                    <a:lnTo>
                      <a:pt x="107" y="328"/>
                    </a:lnTo>
                    <a:lnTo>
                      <a:pt x="107" y="328"/>
                    </a:lnTo>
                    <a:lnTo>
                      <a:pt x="97" y="328"/>
                    </a:lnTo>
                    <a:lnTo>
                      <a:pt x="87" y="326"/>
                    </a:lnTo>
                    <a:lnTo>
                      <a:pt x="66" y="315"/>
                    </a:lnTo>
                    <a:lnTo>
                      <a:pt x="47" y="302"/>
                    </a:lnTo>
                    <a:lnTo>
                      <a:pt x="31" y="281"/>
                    </a:lnTo>
                    <a:lnTo>
                      <a:pt x="18" y="257"/>
                    </a:lnTo>
                    <a:lnTo>
                      <a:pt x="8" y="229"/>
                    </a:lnTo>
                    <a:lnTo>
                      <a:pt x="3" y="197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3" y="131"/>
                    </a:lnTo>
                    <a:lnTo>
                      <a:pt x="8" y="100"/>
                    </a:lnTo>
                    <a:lnTo>
                      <a:pt x="18" y="71"/>
                    </a:lnTo>
                    <a:lnTo>
                      <a:pt x="31" y="47"/>
                    </a:lnTo>
                    <a:lnTo>
                      <a:pt x="47" y="29"/>
                    </a:lnTo>
                    <a:lnTo>
                      <a:pt x="66" y="13"/>
                    </a:lnTo>
                    <a:lnTo>
                      <a:pt x="87" y="3"/>
                    </a:lnTo>
                    <a:lnTo>
                      <a:pt x="97" y="0"/>
                    </a:lnTo>
                    <a:lnTo>
                      <a:pt x="107" y="0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490"/>
              <p:cNvSpPr>
                <a:spLocks/>
              </p:cNvSpPr>
              <p:nvPr/>
            </p:nvSpPr>
            <p:spPr bwMode="auto">
              <a:xfrm>
                <a:off x="2868" y="1927"/>
                <a:ext cx="516" cy="328"/>
              </a:xfrm>
              <a:custGeom>
                <a:avLst/>
                <a:gdLst/>
                <a:ahLst/>
                <a:cxnLst>
                  <a:cxn ang="0">
                    <a:pos x="406" y="328"/>
                  </a:cxn>
                  <a:cxn ang="0">
                    <a:pos x="406" y="328"/>
                  </a:cxn>
                  <a:cxn ang="0">
                    <a:pos x="372" y="326"/>
                  </a:cxn>
                  <a:cxn ang="0">
                    <a:pos x="320" y="315"/>
                  </a:cxn>
                  <a:cxn ang="0">
                    <a:pos x="251" y="302"/>
                  </a:cxn>
                  <a:cxn ang="0">
                    <a:pos x="181" y="281"/>
                  </a:cxn>
                  <a:cxn ang="0">
                    <a:pos x="112" y="257"/>
                  </a:cxn>
                  <a:cxn ang="0">
                    <a:pos x="81" y="242"/>
                  </a:cxn>
                  <a:cxn ang="0">
                    <a:pos x="55" y="229"/>
                  </a:cxn>
                  <a:cxn ang="0">
                    <a:pos x="31" y="213"/>
                  </a:cxn>
                  <a:cxn ang="0">
                    <a:pos x="15" y="197"/>
                  </a:cxn>
                  <a:cxn ang="0">
                    <a:pos x="2" y="181"/>
                  </a:cxn>
                  <a:cxn ang="0">
                    <a:pos x="0" y="173"/>
                  </a:cxn>
                  <a:cxn ang="0">
                    <a:pos x="0" y="165"/>
                  </a:cxn>
                  <a:cxn ang="0">
                    <a:pos x="0" y="165"/>
                  </a:cxn>
                  <a:cxn ang="0">
                    <a:pos x="0" y="155"/>
                  </a:cxn>
                  <a:cxn ang="0">
                    <a:pos x="2" y="147"/>
                  </a:cxn>
                  <a:cxn ang="0">
                    <a:pos x="15" y="131"/>
                  </a:cxn>
                  <a:cxn ang="0">
                    <a:pos x="31" y="116"/>
                  </a:cxn>
                  <a:cxn ang="0">
                    <a:pos x="55" y="100"/>
                  </a:cxn>
                  <a:cxn ang="0">
                    <a:pos x="81" y="87"/>
                  </a:cxn>
                  <a:cxn ang="0">
                    <a:pos x="112" y="71"/>
                  </a:cxn>
                  <a:cxn ang="0">
                    <a:pos x="181" y="47"/>
                  </a:cxn>
                  <a:cxn ang="0">
                    <a:pos x="251" y="29"/>
                  </a:cxn>
                  <a:cxn ang="0">
                    <a:pos x="320" y="13"/>
                  </a:cxn>
                  <a:cxn ang="0">
                    <a:pos x="372" y="3"/>
                  </a:cxn>
                  <a:cxn ang="0">
                    <a:pos x="406" y="0"/>
                  </a:cxn>
                  <a:cxn ang="0">
                    <a:pos x="406" y="0"/>
                  </a:cxn>
                  <a:cxn ang="0">
                    <a:pos x="419" y="0"/>
                  </a:cxn>
                  <a:cxn ang="0">
                    <a:pos x="430" y="3"/>
                  </a:cxn>
                  <a:cxn ang="0">
                    <a:pos x="451" y="13"/>
                  </a:cxn>
                  <a:cxn ang="0">
                    <a:pos x="469" y="29"/>
                  </a:cxn>
                  <a:cxn ang="0">
                    <a:pos x="485" y="47"/>
                  </a:cxn>
                  <a:cxn ang="0">
                    <a:pos x="498" y="71"/>
                  </a:cxn>
                  <a:cxn ang="0">
                    <a:pos x="508" y="100"/>
                  </a:cxn>
                  <a:cxn ang="0">
                    <a:pos x="514" y="131"/>
                  </a:cxn>
                  <a:cxn ang="0">
                    <a:pos x="516" y="165"/>
                  </a:cxn>
                  <a:cxn ang="0">
                    <a:pos x="516" y="165"/>
                  </a:cxn>
                  <a:cxn ang="0">
                    <a:pos x="514" y="197"/>
                  </a:cxn>
                  <a:cxn ang="0">
                    <a:pos x="508" y="229"/>
                  </a:cxn>
                  <a:cxn ang="0">
                    <a:pos x="498" y="257"/>
                  </a:cxn>
                  <a:cxn ang="0">
                    <a:pos x="485" y="281"/>
                  </a:cxn>
                  <a:cxn ang="0">
                    <a:pos x="469" y="302"/>
                  </a:cxn>
                  <a:cxn ang="0">
                    <a:pos x="451" y="315"/>
                  </a:cxn>
                  <a:cxn ang="0">
                    <a:pos x="430" y="326"/>
                  </a:cxn>
                  <a:cxn ang="0">
                    <a:pos x="419" y="328"/>
                  </a:cxn>
                  <a:cxn ang="0">
                    <a:pos x="406" y="328"/>
                  </a:cxn>
                  <a:cxn ang="0">
                    <a:pos x="406" y="328"/>
                  </a:cxn>
                </a:cxnLst>
                <a:rect l="0" t="0" r="r" b="b"/>
                <a:pathLst>
                  <a:path w="516" h="328">
                    <a:moveTo>
                      <a:pt x="406" y="328"/>
                    </a:moveTo>
                    <a:lnTo>
                      <a:pt x="406" y="328"/>
                    </a:lnTo>
                    <a:lnTo>
                      <a:pt x="372" y="326"/>
                    </a:lnTo>
                    <a:lnTo>
                      <a:pt x="320" y="315"/>
                    </a:lnTo>
                    <a:lnTo>
                      <a:pt x="251" y="302"/>
                    </a:lnTo>
                    <a:lnTo>
                      <a:pt x="181" y="281"/>
                    </a:lnTo>
                    <a:lnTo>
                      <a:pt x="112" y="257"/>
                    </a:lnTo>
                    <a:lnTo>
                      <a:pt x="81" y="242"/>
                    </a:lnTo>
                    <a:lnTo>
                      <a:pt x="55" y="229"/>
                    </a:lnTo>
                    <a:lnTo>
                      <a:pt x="31" y="213"/>
                    </a:lnTo>
                    <a:lnTo>
                      <a:pt x="15" y="197"/>
                    </a:lnTo>
                    <a:lnTo>
                      <a:pt x="2" y="181"/>
                    </a:lnTo>
                    <a:lnTo>
                      <a:pt x="0" y="17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55"/>
                    </a:lnTo>
                    <a:lnTo>
                      <a:pt x="2" y="147"/>
                    </a:lnTo>
                    <a:lnTo>
                      <a:pt x="15" y="131"/>
                    </a:lnTo>
                    <a:lnTo>
                      <a:pt x="31" y="116"/>
                    </a:lnTo>
                    <a:lnTo>
                      <a:pt x="55" y="100"/>
                    </a:lnTo>
                    <a:lnTo>
                      <a:pt x="81" y="87"/>
                    </a:lnTo>
                    <a:lnTo>
                      <a:pt x="112" y="71"/>
                    </a:lnTo>
                    <a:lnTo>
                      <a:pt x="181" y="47"/>
                    </a:lnTo>
                    <a:lnTo>
                      <a:pt x="251" y="29"/>
                    </a:lnTo>
                    <a:lnTo>
                      <a:pt x="320" y="13"/>
                    </a:lnTo>
                    <a:lnTo>
                      <a:pt x="372" y="3"/>
                    </a:lnTo>
                    <a:lnTo>
                      <a:pt x="406" y="0"/>
                    </a:lnTo>
                    <a:lnTo>
                      <a:pt x="406" y="0"/>
                    </a:lnTo>
                    <a:lnTo>
                      <a:pt x="419" y="0"/>
                    </a:lnTo>
                    <a:lnTo>
                      <a:pt x="430" y="3"/>
                    </a:lnTo>
                    <a:lnTo>
                      <a:pt x="451" y="13"/>
                    </a:lnTo>
                    <a:lnTo>
                      <a:pt x="469" y="29"/>
                    </a:lnTo>
                    <a:lnTo>
                      <a:pt x="485" y="47"/>
                    </a:lnTo>
                    <a:lnTo>
                      <a:pt x="498" y="71"/>
                    </a:lnTo>
                    <a:lnTo>
                      <a:pt x="508" y="100"/>
                    </a:lnTo>
                    <a:lnTo>
                      <a:pt x="514" y="131"/>
                    </a:lnTo>
                    <a:lnTo>
                      <a:pt x="516" y="165"/>
                    </a:lnTo>
                    <a:lnTo>
                      <a:pt x="516" y="165"/>
                    </a:lnTo>
                    <a:lnTo>
                      <a:pt x="514" y="197"/>
                    </a:lnTo>
                    <a:lnTo>
                      <a:pt x="508" y="229"/>
                    </a:lnTo>
                    <a:lnTo>
                      <a:pt x="498" y="257"/>
                    </a:lnTo>
                    <a:lnTo>
                      <a:pt x="485" y="281"/>
                    </a:lnTo>
                    <a:lnTo>
                      <a:pt x="469" y="302"/>
                    </a:lnTo>
                    <a:lnTo>
                      <a:pt x="451" y="315"/>
                    </a:lnTo>
                    <a:lnTo>
                      <a:pt x="430" y="326"/>
                    </a:lnTo>
                    <a:lnTo>
                      <a:pt x="419" y="328"/>
                    </a:lnTo>
                    <a:lnTo>
                      <a:pt x="406" y="328"/>
                    </a:lnTo>
                    <a:lnTo>
                      <a:pt x="406" y="328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503"/>
              <p:cNvSpPr>
                <a:spLocks/>
              </p:cNvSpPr>
              <p:nvPr/>
            </p:nvSpPr>
            <p:spPr bwMode="auto">
              <a:xfrm>
                <a:off x="2000" y="1480"/>
                <a:ext cx="440" cy="442"/>
              </a:xfrm>
              <a:custGeom>
                <a:avLst/>
                <a:gdLst/>
                <a:ahLst/>
                <a:cxnLst>
                  <a:cxn ang="0">
                    <a:pos x="254" y="21"/>
                  </a:cxn>
                  <a:cxn ang="0">
                    <a:pos x="254" y="21"/>
                  </a:cxn>
                  <a:cxn ang="0">
                    <a:pos x="278" y="50"/>
                  </a:cxn>
                  <a:cxn ang="0">
                    <a:pos x="309" y="95"/>
                  </a:cxn>
                  <a:cxn ang="0">
                    <a:pos x="343" y="153"/>
                  </a:cxn>
                  <a:cxn ang="0">
                    <a:pos x="380" y="218"/>
                  </a:cxn>
                  <a:cxn ang="0">
                    <a:pos x="412" y="282"/>
                  </a:cxn>
                  <a:cxn ang="0">
                    <a:pos x="425" y="313"/>
                  </a:cxn>
                  <a:cxn ang="0">
                    <a:pos x="433" y="345"/>
                  </a:cxn>
                  <a:cxn ang="0">
                    <a:pos x="438" y="371"/>
                  </a:cxn>
                  <a:cxn ang="0">
                    <a:pos x="440" y="394"/>
                  </a:cxn>
                  <a:cxn ang="0">
                    <a:pos x="435" y="413"/>
                  </a:cxn>
                  <a:cxn ang="0">
                    <a:pos x="433" y="421"/>
                  </a:cxn>
                  <a:cxn ang="0">
                    <a:pos x="427" y="429"/>
                  </a:cxn>
                  <a:cxn ang="0">
                    <a:pos x="427" y="429"/>
                  </a:cxn>
                  <a:cxn ang="0">
                    <a:pos x="419" y="434"/>
                  </a:cxn>
                  <a:cxn ang="0">
                    <a:pos x="412" y="436"/>
                  </a:cxn>
                  <a:cxn ang="0">
                    <a:pos x="393" y="442"/>
                  </a:cxn>
                  <a:cxn ang="0">
                    <a:pos x="370" y="439"/>
                  </a:cxn>
                  <a:cxn ang="0">
                    <a:pos x="341" y="434"/>
                  </a:cxn>
                  <a:cxn ang="0">
                    <a:pos x="312" y="426"/>
                  </a:cxn>
                  <a:cxn ang="0">
                    <a:pos x="281" y="413"/>
                  </a:cxn>
                  <a:cxn ang="0">
                    <a:pos x="215" y="381"/>
                  </a:cxn>
                  <a:cxn ang="0">
                    <a:pos x="152" y="347"/>
                  </a:cxn>
                  <a:cxn ang="0">
                    <a:pos x="94" y="310"/>
                  </a:cxn>
                  <a:cxn ang="0">
                    <a:pos x="50" y="279"/>
                  </a:cxn>
                  <a:cxn ang="0">
                    <a:pos x="21" y="255"/>
                  </a:cxn>
                  <a:cxn ang="0">
                    <a:pos x="21" y="255"/>
                  </a:cxn>
                  <a:cxn ang="0">
                    <a:pos x="16" y="247"/>
                  </a:cxn>
                  <a:cxn ang="0">
                    <a:pos x="8" y="237"/>
                  </a:cxn>
                  <a:cxn ang="0">
                    <a:pos x="0" y="216"/>
                  </a:cxn>
                  <a:cxn ang="0">
                    <a:pos x="0" y="192"/>
                  </a:cxn>
                  <a:cxn ang="0">
                    <a:pos x="3" y="169"/>
                  </a:cxn>
                  <a:cxn ang="0">
                    <a:pos x="11" y="140"/>
                  </a:cxn>
                  <a:cxn ang="0">
                    <a:pos x="21" y="113"/>
                  </a:cxn>
                  <a:cxn ang="0">
                    <a:pos x="39" y="87"/>
                  </a:cxn>
                  <a:cxn ang="0">
                    <a:pos x="60" y="64"/>
                  </a:cxn>
                  <a:cxn ang="0">
                    <a:pos x="60" y="64"/>
                  </a:cxn>
                  <a:cxn ang="0">
                    <a:pos x="87" y="40"/>
                  </a:cxn>
                  <a:cxn ang="0">
                    <a:pos x="113" y="24"/>
                  </a:cxn>
                  <a:cxn ang="0">
                    <a:pos x="139" y="11"/>
                  </a:cxn>
                  <a:cxn ang="0">
                    <a:pos x="165" y="3"/>
                  </a:cxn>
                  <a:cxn ang="0">
                    <a:pos x="191" y="0"/>
                  </a:cxn>
                  <a:cxn ang="0">
                    <a:pos x="215" y="3"/>
                  </a:cxn>
                  <a:cxn ang="0">
                    <a:pos x="236" y="11"/>
                  </a:cxn>
                  <a:cxn ang="0">
                    <a:pos x="246" y="16"/>
                  </a:cxn>
                  <a:cxn ang="0">
                    <a:pos x="254" y="21"/>
                  </a:cxn>
                  <a:cxn ang="0">
                    <a:pos x="254" y="21"/>
                  </a:cxn>
                </a:cxnLst>
                <a:rect l="0" t="0" r="r" b="b"/>
                <a:pathLst>
                  <a:path w="440" h="442">
                    <a:moveTo>
                      <a:pt x="254" y="21"/>
                    </a:moveTo>
                    <a:lnTo>
                      <a:pt x="254" y="21"/>
                    </a:lnTo>
                    <a:lnTo>
                      <a:pt x="278" y="50"/>
                    </a:lnTo>
                    <a:lnTo>
                      <a:pt x="309" y="95"/>
                    </a:lnTo>
                    <a:lnTo>
                      <a:pt x="343" y="153"/>
                    </a:lnTo>
                    <a:lnTo>
                      <a:pt x="380" y="218"/>
                    </a:lnTo>
                    <a:lnTo>
                      <a:pt x="412" y="282"/>
                    </a:lnTo>
                    <a:lnTo>
                      <a:pt x="425" y="313"/>
                    </a:lnTo>
                    <a:lnTo>
                      <a:pt x="433" y="345"/>
                    </a:lnTo>
                    <a:lnTo>
                      <a:pt x="438" y="371"/>
                    </a:lnTo>
                    <a:lnTo>
                      <a:pt x="440" y="394"/>
                    </a:lnTo>
                    <a:lnTo>
                      <a:pt x="435" y="413"/>
                    </a:lnTo>
                    <a:lnTo>
                      <a:pt x="433" y="421"/>
                    </a:lnTo>
                    <a:lnTo>
                      <a:pt x="427" y="429"/>
                    </a:lnTo>
                    <a:lnTo>
                      <a:pt x="427" y="429"/>
                    </a:lnTo>
                    <a:lnTo>
                      <a:pt x="419" y="434"/>
                    </a:lnTo>
                    <a:lnTo>
                      <a:pt x="412" y="436"/>
                    </a:lnTo>
                    <a:lnTo>
                      <a:pt x="393" y="442"/>
                    </a:lnTo>
                    <a:lnTo>
                      <a:pt x="370" y="439"/>
                    </a:lnTo>
                    <a:lnTo>
                      <a:pt x="341" y="434"/>
                    </a:lnTo>
                    <a:lnTo>
                      <a:pt x="312" y="426"/>
                    </a:lnTo>
                    <a:lnTo>
                      <a:pt x="281" y="413"/>
                    </a:lnTo>
                    <a:lnTo>
                      <a:pt x="215" y="381"/>
                    </a:lnTo>
                    <a:lnTo>
                      <a:pt x="152" y="347"/>
                    </a:lnTo>
                    <a:lnTo>
                      <a:pt x="94" y="310"/>
                    </a:lnTo>
                    <a:lnTo>
                      <a:pt x="50" y="279"/>
                    </a:lnTo>
                    <a:lnTo>
                      <a:pt x="21" y="255"/>
                    </a:lnTo>
                    <a:lnTo>
                      <a:pt x="21" y="255"/>
                    </a:lnTo>
                    <a:lnTo>
                      <a:pt x="16" y="247"/>
                    </a:lnTo>
                    <a:lnTo>
                      <a:pt x="8" y="237"/>
                    </a:lnTo>
                    <a:lnTo>
                      <a:pt x="0" y="216"/>
                    </a:lnTo>
                    <a:lnTo>
                      <a:pt x="0" y="192"/>
                    </a:lnTo>
                    <a:lnTo>
                      <a:pt x="3" y="169"/>
                    </a:lnTo>
                    <a:lnTo>
                      <a:pt x="11" y="140"/>
                    </a:lnTo>
                    <a:lnTo>
                      <a:pt x="21" y="113"/>
                    </a:lnTo>
                    <a:lnTo>
                      <a:pt x="39" y="87"/>
                    </a:lnTo>
                    <a:lnTo>
                      <a:pt x="60" y="64"/>
                    </a:lnTo>
                    <a:lnTo>
                      <a:pt x="60" y="64"/>
                    </a:lnTo>
                    <a:lnTo>
                      <a:pt x="87" y="40"/>
                    </a:lnTo>
                    <a:lnTo>
                      <a:pt x="113" y="24"/>
                    </a:lnTo>
                    <a:lnTo>
                      <a:pt x="139" y="11"/>
                    </a:lnTo>
                    <a:lnTo>
                      <a:pt x="165" y="3"/>
                    </a:lnTo>
                    <a:lnTo>
                      <a:pt x="191" y="0"/>
                    </a:lnTo>
                    <a:lnTo>
                      <a:pt x="215" y="3"/>
                    </a:lnTo>
                    <a:lnTo>
                      <a:pt x="236" y="11"/>
                    </a:lnTo>
                    <a:lnTo>
                      <a:pt x="246" y="16"/>
                    </a:lnTo>
                    <a:lnTo>
                      <a:pt x="254" y="21"/>
                    </a:lnTo>
                    <a:lnTo>
                      <a:pt x="254" y="21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516"/>
              <p:cNvSpPr>
                <a:spLocks/>
              </p:cNvSpPr>
              <p:nvPr/>
            </p:nvSpPr>
            <p:spPr bwMode="auto">
              <a:xfrm>
                <a:off x="2779" y="2261"/>
                <a:ext cx="440" cy="441"/>
              </a:xfrm>
              <a:custGeom>
                <a:avLst/>
                <a:gdLst/>
                <a:ahLst/>
                <a:cxnLst>
                  <a:cxn ang="0">
                    <a:pos x="186" y="420"/>
                  </a:cxn>
                  <a:cxn ang="0">
                    <a:pos x="186" y="420"/>
                  </a:cxn>
                  <a:cxn ang="0">
                    <a:pos x="162" y="391"/>
                  </a:cxn>
                  <a:cxn ang="0">
                    <a:pos x="131" y="346"/>
                  </a:cxn>
                  <a:cxn ang="0">
                    <a:pos x="94" y="288"/>
                  </a:cxn>
                  <a:cxn ang="0">
                    <a:pos x="60" y="225"/>
                  </a:cxn>
                  <a:cxn ang="0">
                    <a:pos x="28" y="160"/>
                  </a:cxn>
                  <a:cxn ang="0">
                    <a:pos x="15" y="128"/>
                  </a:cxn>
                  <a:cxn ang="0">
                    <a:pos x="7" y="97"/>
                  </a:cxn>
                  <a:cxn ang="0">
                    <a:pos x="2" y="70"/>
                  </a:cxn>
                  <a:cxn ang="0">
                    <a:pos x="0" y="47"/>
                  </a:cxn>
                  <a:cxn ang="0">
                    <a:pos x="5" y="28"/>
                  </a:cxn>
                  <a:cxn ang="0">
                    <a:pos x="7" y="21"/>
                  </a:cxn>
                  <a:cxn ang="0">
                    <a:pos x="13" y="13"/>
                  </a:cxn>
                  <a:cxn ang="0">
                    <a:pos x="13" y="13"/>
                  </a:cxn>
                  <a:cxn ang="0">
                    <a:pos x="21" y="7"/>
                  </a:cxn>
                  <a:cxn ang="0">
                    <a:pos x="28" y="5"/>
                  </a:cxn>
                  <a:cxn ang="0">
                    <a:pos x="47" y="0"/>
                  </a:cxn>
                  <a:cxn ang="0">
                    <a:pos x="70" y="2"/>
                  </a:cxn>
                  <a:cxn ang="0">
                    <a:pos x="97" y="7"/>
                  </a:cxn>
                  <a:cxn ang="0">
                    <a:pos x="128" y="15"/>
                  </a:cxn>
                  <a:cxn ang="0">
                    <a:pos x="157" y="28"/>
                  </a:cxn>
                  <a:cxn ang="0">
                    <a:pos x="222" y="60"/>
                  </a:cxn>
                  <a:cxn ang="0">
                    <a:pos x="288" y="97"/>
                  </a:cxn>
                  <a:cxn ang="0">
                    <a:pos x="346" y="131"/>
                  </a:cxn>
                  <a:cxn ang="0">
                    <a:pos x="390" y="162"/>
                  </a:cxn>
                  <a:cxn ang="0">
                    <a:pos x="416" y="186"/>
                  </a:cxn>
                  <a:cxn ang="0">
                    <a:pos x="416" y="186"/>
                  </a:cxn>
                  <a:cxn ang="0">
                    <a:pos x="424" y="194"/>
                  </a:cxn>
                  <a:cxn ang="0">
                    <a:pos x="430" y="204"/>
                  </a:cxn>
                  <a:cxn ang="0">
                    <a:pos x="437" y="225"/>
                  </a:cxn>
                  <a:cxn ang="0">
                    <a:pos x="440" y="249"/>
                  </a:cxn>
                  <a:cxn ang="0">
                    <a:pos x="437" y="275"/>
                  </a:cxn>
                  <a:cxn ang="0">
                    <a:pos x="430" y="302"/>
                  </a:cxn>
                  <a:cxn ang="0">
                    <a:pos x="416" y="328"/>
                  </a:cxn>
                  <a:cxn ang="0">
                    <a:pos x="401" y="354"/>
                  </a:cxn>
                  <a:cxn ang="0">
                    <a:pos x="377" y="378"/>
                  </a:cxn>
                  <a:cxn ang="0">
                    <a:pos x="377" y="378"/>
                  </a:cxn>
                  <a:cxn ang="0">
                    <a:pos x="353" y="401"/>
                  </a:cxn>
                  <a:cxn ang="0">
                    <a:pos x="327" y="417"/>
                  </a:cxn>
                  <a:cxn ang="0">
                    <a:pos x="301" y="430"/>
                  </a:cxn>
                  <a:cxn ang="0">
                    <a:pos x="272" y="438"/>
                  </a:cxn>
                  <a:cxn ang="0">
                    <a:pos x="249" y="441"/>
                  </a:cxn>
                  <a:cxn ang="0">
                    <a:pos x="225" y="438"/>
                  </a:cxn>
                  <a:cxn ang="0">
                    <a:pos x="204" y="433"/>
                  </a:cxn>
                  <a:cxn ang="0">
                    <a:pos x="194" y="425"/>
                  </a:cxn>
                  <a:cxn ang="0">
                    <a:pos x="186" y="420"/>
                  </a:cxn>
                  <a:cxn ang="0">
                    <a:pos x="186" y="420"/>
                  </a:cxn>
                </a:cxnLst>
                <a:rect l="0" t="0" r="r" b="b"/>
                <a:pathLst>
                  <a:path w="440" h="441">
                    <a:moveTo>
                      <a:pt x="186" y="420"/>
                    </a:moveTo>
                    <a:lnTo>
                      <a:pt x="186" y="420"/>
                    </a:lnTo>
                    <a:lnTo>
                      <a:pt x="162" y="391"/>
                    </a:lnTo>
                    <a:lnTo>
                      <a:pt x="131" y="346"/>
                    </a:lnTo>
                    <a:lnTo>
                      <a:pt x="94" y="288"/>
                    </a:lnTo>
                    <a:lnTo>
                      <a:pt x="60" y="225"/>
                    </a:lnTo>
                    <a:lnTo>
                      <a:pt x="28" y="160"/>
                    </a:lnTo>
                    <a:lnTo>
                      <a:pt x="15" y="128"/>
                    </a:lnTo>
                    <a:lnTo>
                      <a:pt x="7" y="97"/>
                    </a:lnTo>
                    <a:lnTo>
                      <a:pt x="2" y="70"/>
                    </a:lnTo>
                    <a:lnTo>
                      <a:pt x="0" y="47"/>
                    </a:lnTo>
                    <a:lnTo>
                      <a:pt x="5" y="28"/>
                    </a:lnTo>
                    <a:lnTo>
                      <a:pt x="7" y="21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21" y="7"/>
                    </a:lnTo>
                    <a:lnTo>
                      <a:pt x="28" y="5"/>
                    </a:lnTo>
                    <a:lnTo>
                      <a:pt x="47" y="0"/>
                    </a:lnTo>
                    <a:lnTo>
                      <a:pt x="70" y="2"/>
                    </a:lnTo>
                    <a:lnTo>
                      <a:pt x="97" y="7"/>
                    </a:lnTo>
                    <a:lnTo>
                      <a:pt x="128" y="15"/>
                    </a:lnTo>
                    <a:lnTo>
                      <a:pt x="157" y="28"/>
                    </a:lnTo>
                    <a:lnTo>
                      <a:pt x="222" y="60"/>
                    </a:lnTo>
                    <a:lnTo>
                      <a:pt x="288" y="97"/>
                    </a:lnTo>
                    <a:lnTo>
                      <a:pt x="346" y="131"/>
                    </a:lnTo>
                    <a:lnTo>
                      <a:pt x="390" y="162"/>
                    </a:lnTo>
                    <a:lnTo>
                      <a:pt x="416" y="186"/>
                    </a:lnTo>
                    <a:lnTo>
                      <a:pt x="416" y="186"/>
                    </a:lnTo>
                    <a:lnTo>
                      <a:pt x="424" y="194"/>
                    </a:lnTo>
                    <a:lnTo>
                      <a:pt x="430" y="204"/>
                    </a:lnTo>
                    <a:lnTo>
                      <a:pt x="437" y="225"/>
                    </a:lnTo>
                    <a:lnTo>
                      <a:pt x="440" y="249"/>
                    </a:lnTo>
                    <a:lnTo>
                      <a:pt x="437" y="275"/>
                    </a:lnTo>
                    <a:lnTo>
                      <a:pt x="430" y="302"/>
                    </a:lnTo>
                    <a:lnTo>
                      <a:pt x="416" y="328"/>
                    </a:lnTo>
                    <a:lnTo>
                      <a:pt x="401" y="354"/>
                    </a:lnTo>
                    <a:lnTo>
                      <a:pt x="377" y="378"/>
                    </a:lnTo>
                    <a:lnTo>
                      <a:pt x="377" y="378"/>
                    </a:lnTo>
                    <a:lnTo>
                      <a:pt x="353" y="401"/>
                    </a:lnTo>
                    <a:lnTo>
                      <a:pt x="327" y="417"/>
                    </a:lnTo>
                    <a:lnTo>
                      <a:pt x="301" y="430"/>
                    </a:lnTo>
                    <a:lnTo>
                      <a:pt x="272" y="438"/>
                    </a:lnTo>
                    <a:lnTo>
                      <a:pt x="249" y="441"/>
                    </a:lnTo>
                    <a:lnTo>
                      <a:pt x="225" y="438"/>
                    </a:lnTo>
                    <a:lnTo>
                      <a:pt x="204" y="433"/>
                    </a:lnTo>
                    <a:lnTo>
                      <a:pt x="194" y="425"/>
                    </a:lnTo>
                    <a:lnTo>
                      <a:pt x="186" y="420"/>
                    </a:lnTo>
                    <a:lnTo>
                      <a:pt x="186" y="420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529"/>
              <p:cNvSpPr>
                <a:spLocks/>
              </p:cNvSpPr>
              <p:nvPr/>
            </p:nvSpPr>
            <p:spPr bwMode="auto">
              <a:xfrm>
                <a:off x="2000" y="2261"/>
                <a:ext cx="440" cy="441"/>
              </a:xfrm>
              <a:custGeom>
                <a:avLst/>
                <a:gdLst/>
                <a:ahLst/>
                <a:cxnLst>
                  <a:cxn ang="0">
                    <a:pos x="21" y="186"/>
                  </a:cxn>
                  <a:cxn ang="0">
                    <a:pos x="21" y="186"/>
                  </a:cxn>
                  <a:cxn ang="0">
                    <a:pos x="50" y="162"/>
                  </a:cxn>
                  <a:cxn ang="0">
                    <a:pos x="94" y="131"/>
                  </a:cxn>
                  <a:cxn ang="0">
                    <a:pos x="152" y="97"/>
                  </a:cxn>
                  <a:cxn ang="0">
                    <a:pos x="215" y="60"/>
                  </a:cxn>
                  <a:cxn ang="0">
                    <a:pos x="281" y="28"/>
                  </a:cxn>
                  <a:cxn ang="0">
                    <a:pos x="312" y="15"/>
                  </a:cxn>
                  <a:cxn ang="0">
                    <a:pos x="341" y="7"/>
                  </a:cxn>
                  <a:cxn ang="0">
                    <a:pos x="370" y="2"/>
                  </a:cxn>
                  <a:cxn ang="0">
                    <a:pos x="393" y="0"/>
                  </a:cxn>
                  <a:cxn ang="0">
                    <a:pos x="412" y="5"/>
                  </a:cxn>
                  <a:cxn ang="0">
                    <a:pos x="419" y="7"/>
                  </a:cxn>
                  <a:cxn ang="0">
                    <a:pos x="427" y="13"/>
                  </a:cxn>
                  <a:cxn ang="0">
                    <a:pos x="427" y="13"/>
                  </a:cxn>
                  <a:cxn ang="0">
                    <a:pos x="433" y="21"/>
                  </a:cxn>
                  <a:cxn ang="0">
                    <a:pos x="435" y="28"/>
                  </a:cxn>
                  <a:cxn ang="0">
                    <a:pos x="440" y="47"/>
                  </a:cxn>
                  <a:cxn ang="0">
                    <a:pos x="438" y="70"/>
                  </a:cxn>
                  <a:cxn ang="0">
                    <a:pos x="433" y="97"/>
                  </a:cxn>
                  <a:cxn ang="0">
                    <a:pos x="425" y="128"/>
                  </a:cxn>
                  <a:cxn ang="0">
                    <a:pos x="412" y="160"/>
                  </a:cxn>
                  <a:cxn ang="0">
                    <a:pos x="380" y="225"/>
                  </a:cxn>
                  <a:cxn ang="0">
                    <a:pos x="343" y="288"/>
                  </a:cxn>
                  <a:cxn ang="0">
                    <a:pos x="309" y="346"/>
                  </a:cxn>
                  <a:cxn ang="0">
                    <a:pos x="278" y="391"/>
                  </a:cxn>
                  <a:cxn ang="0">
                    <a:pos x="254" y="420"/>
                  </a:cxn>
                  <a:cxn ang="0">
                    <a:pos x="254" y="420"/>
                  </a:cxn>
                  <a:cxn ang="0">
                    <a:pos x="246" y="425"/>
                  </a:cxn>
                  <a:cxn ang="0">
                    <a:pos x="236" y="433"/>
                  </a:cxn>
                  <a:cxn ang="0">
                    <a:pos x="215" y="438"/>
                  </a:cxn>
                  <a:cxn ang="0">
                    <a:pos x="191" y="441"/>
                  </a:cxn>
                  <a:cxn ang="0">
                    <a:pos x="165" y="438"/>
                  </a:cxn>
                  <a:cxn ang="0">
                    <a:pos x="139" y="430"/>
                  </a:cxn>
                  <a:cxn ang="0">
                    <a:pos x="113" y="417"/>
                  </a:cxn>
                  <a:cxn ang="0">
                    <a:pos x="87" y="401"/>
                  </a:cxn>
                  <a:cxn ang="0">
                    <a:pos x="60" y="378"/>
                  </a:cxn>
                  <a:cxn ang="0">
                    <a:pos x="60" y="378"/>
                  </a:cxn>
                  <a:cxn ang="0">
                    <a:pos x="39" y="354"/>
                  </a:cxn>
                  <a:cxn ang="0">
                    <a:pos x="21" y="328"/>
                  </a:cxn>
                  <a:cxn ang="0">
                    <a:pos x="11" y="302"/>
                  </a:cxn>
                  <a:cxn ang="0">
                    <a:pos x="3" y="275"/>
                  </a:cxn>
                  <a:cxn ang="0">
                    <a:pos x="0" y="249"/>
                  </a:cxn>
                  <a:cxn ang="0">
                    <a:pos x="0" y="225"/>
                  </a:cxn>
                  <a:cxn ang="0">
                    <a:pos x="8" y="204"/>
                  </a:cxn>
                  <a:cxn ang="0">
                    <a:pos x="16" y="194"/>
                  </a:cxn>
                  <a:cxn ang="0">
                    <a:pos x="21" y="186"/>
                  </a:cxn>
                  <a:cxn ang="0">
                    <a:pos x="21" y="186"/>
                  </a:cxn>
                </a:cxnLst>
                <a:rect l="0" t="0" r="r" b="b"/>
                <a:pathLst>
                  <a:path w="440" h="441">
                    <a:moveTo>
                      <a:pt x="21" y="186"/>
                    </a:moveTo>
                    <a:lnTo>
                      <a:pt x="21" y="186"/>
                    </a:lnTo>
                    <a:lnTo>
                      <a:pt x="50" y="162"/>
                    </a:lnTo>
                    <a:lnTo>
                      <a:pt x="94" y="131"/>
                    </a:lnTo>
                    <a:lnTo>
                      <a:pt x="152" y="97"/>
                    </a:lnTo>
                    <a:lnTo>
                      <a:pt x="215" y="60"/>
                    </a:lnTo>
                    <a:lnTo>
                      <a:pt x="281" y="28"/>
                    </a:lnTo>
                    <a:lnTo>
                      <a:pt x="312" y="15"/>
                    </a:lnTo>
                    <a:lnTo>
                      <a:pt x="341" y="7"/>
                    </a:lnTo>
                    <a:lnTo>
                      <a:pt x="370" y="2"/>
                    </a:lnTo>
                    <a:lnTo>
                      <a:pt x="393" y="0"/>
                    </a:lnTo>
                    <a:lnTo>
                      <a:pt x="412" y="5"/>
                    </a:lnTo>
                    <a:lnTo>
                      <a:pt x="419" y="7"/>
                    </a:lnTo>
                    <a:lnTo>
                      <a:pt x="427" y="13"/>
                    </a:lnTo>
                    <a:lnTo>
                      <a:pt x="427" y="13"/>
                    </a:lnTo>
                    <a:lnTo>
                      <a:pt x="433" y="21"/>
                    </a:lnTo>
                    <a:lnTo>
                      <a:pt x="435" y="28"/>
                    </a:lnTo>
                    <a:lnTo>
                      <a:pt x="440" y="47"/>
                    </a:lnTo>
                    <a:lnTo>
                      <a:pt x="438" y="70"/>
                    </a:lnTo>
                    <a:lnTo>
                      <a:pt x="433" y="97"/>
                    </a:lnTo>
                    <a:lnTo>
                      <a:pt x="425" y="128"/>
                    </a:lnTo>
                    <a:lnTo>
                      <a:pt x="412" y="160"/>
                    </a:lnTo>
                    <a:lnTo>
                      <a:pt x="380" y="225"/>
                    </a:lnTo>
                    <a:lnTo>
                      <a:pt x="343" y="288"/>
                    </a:lnTo>
                    <a:lnTo>
                      <a:pt x="309" y="346"/>
                    </a:lnTo>
                    <a:lnTo>
                      <a:pt x="278" y="391"/>
                    </a:lnTo>
                    <a:lnTo>
                      <a:pt x="254" y="420"/>
                    </a:lnTo>
                    <a:lnTo>
                      <a:pt x="254" y="420"/>
                    </a:lnTo>
                    <a:lnTo>
                      <a:pt x="246" y="425"/>
                    </a:lnTo>
                    <a:lnTo>
                      <a:pt x="236" y="433"/>
                    </a:lnTo>
                    <a:lnTo>
                      <a:pt x="215" y="438"/>
                    </a:lnTo>
                    <a:lnTo>
                      <a:pt x="191" y="441"/>
                    </a:lnTo>
                    <a:lnTo>
                      <a:pt x="165" y="438"/>
                    </a:lnTo>
                    <a:lnTo>
                      <a:pt x="139" y="430"/>
                    </a:lnTo>
                    <a:lnTo>
                      <a:pt x="113" y="417"/>
                    </a:lnTo>
                    <a:lnTo>
                      <a:pt x="87" y="401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39" y="354"/>
                    </a:lnTo>
                    <a:lnTo>
                      <a:pt x="21" y="328"/>
                    </a:lnTo>
                    <a:lnTo>
                      <a:pt x="11" y="302"/>
                    </a:lnTo>
                    <a:lnTo>
                      <a:pt x="3" y="275"/>
                    </a:lnTo>
                    <a:lnTo>
                      <a:pt x="0" y="249"/>
                    </a:lnTo>
                    <a:lnTo>
                      <a:pt x="0" y="225"/>
                    </a:lnTo>
                    <a:lnTo>
                      <a:pt x="8" y="204"/>
                    </a:lnTo>
                    <a:lnTo>
                      <a:pt x="16" y="194"/>
                    </a:lnTo>
                    <a:lnTo>
                      <a:pt x="21" y="186"/>
                    </a:lnTo>
                    <a:lnTo>
                      <a:pt x="21" y="186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542"/>
              <p:cNvSpPr>
                <a:spLocks/>
              </p:cNvSpPr>
              <p:nvPr/>
            </p:nvSpPr>
            <p:spPr bwMode="auto">
              <a:xfrm>
                <a:off x="2779" y="1480"/>
                <a:ext cx="440" cy="442"/>
              </a:xfrm>
              <a:custGeom>
                <a:avLst/>
                <a:gdLst/>
                <a:ahLst/>
                <a:cxnLst>
                  <a:cxn ang="0">
                    <a:pos x="416" y="255"/>
                  </a:cxn>
                  <a:cxn ang="0">
                    <a:pos x="416" y="255"/>
                  </a:cxn>
                  <a:cxn ang="0">
                    <a:pos x="390" y="279"/>
                  </a:cxn>
                  <a:cxn ang="0">
                    <a:pos x="346" y="310"/>
                  </a:cxn>
                  <a:cxn ang="0">
                    <a:pos x="288" y="347"/>
                  </a:cxn>
                  <a:cxn ang="0">
                    <a:pos x="222" y="381"/>
                  </a:cxn>
                  <a:cxn ang="0">
                    <a:pos x="157" y="413"/>
                  </a:cxn>
                  <a:cxn ang="0">
                    <a:pos x="128" y="426"/>
                  </a:cxn>
                  <a:cxn ang="0">
                    <a:pos x="97" y="434"/>
                  </a:cxn>
                  <a:cxn ang="0">
                    <a:pos x="70" y="439"/>
                  </a:cxn>
                  <a:cxn ang="0">
                    <a:pos x="47" y="442"/>
                  </a:cxn>
                  <a:cxn ang="0">
                    <a:pos x="28" y="436"/>
                  </a:cxn>
                  <a:cxn ang="0">
                    <a:pos x="21" y="434"/>
                  </a:cxn>
                  <a:cxn ang="0">
                    <a:pos x="13" y="429"/>
                  </a:cxn>
                  <a:cxn ang="0">
                    <a:pos x="13" y="429"/>
                  </a:cxn>
                  <a:cxn ang="0">
                    <a:pos x="7" y="421"/>
                  </a:cxn>
                  <a:cxn ang="0">
                    <a:pos x="5" y="413"/>
                  </a:cxn>
                  <a:cxn ang="0">
                    <a:pos x="0" y="394"/>
                  </a:cxn>
                  <a:cxn ang="0">
                    <a:pos x="2" y="371"/>
                  </a:cxn>
                  <a:cxn ang="0">
                    <a:pos x="7" y="345"/>
                  </a:cxn>
                  <a:cxn ang="0">
                    <a:pos x="15" y="313"/>
                  </a:cxn>
                  <a:cxn ang="0">
                    <a:pos x="28" y="282"/>
                  </a:cxn>
                  <a:cxn ang="0">
                    <a:pos x="60" y="218"/>
                  </a:cxn>
                  <a:cxn ang="0">
                    <a:pos x="94" y="153"/>
                  </a:cxn>
                  <a:cxn ang="0">
                    <a:pos x="131" y="95"/>
                  </a:cxn>
                  <a:cxn ang="0">
                    <a:pos x="162" y="50"/>
                  </a:cxn>
                  <a:cxn ang="0">
                    <a:pos x="186" y="21"/>
                  </a:cxn>
                  <a:cxn ang="0">
                    <a:pos x="186" y="21"/>
                  </a:cxn>
                  <a:cxn ang="0">
                    <a:pos x="194" y="16"/>
                  </a:cxn>
                  <a:cxn ang="0">
                    <a:pos x="204" y="11"/>
                  </a:cxn>
                  <a:cxn ang="0">
                    <a:pos x="225" y="3"/>
                  </a:cxn>
                  <a:cxn ang="0">
                    <a:pos x="249" y="0"/>
                  </a:cxn>
                  <a:cxn ang="0">
                    <a:pos x="272" y="3"/>
                  </a:cxn>
                  <a:cxn ang="0">
                    <a:pos x="301" y="11"/>
                  </a:cxn>
                  <a:cxn ang="0">
                    <a:pos x="327" y="24"/>
                  </a:cxn>
                  <a:cxn ang="0">
                    <a:pos x="353" y="40"/>
                  </a:cxn>
                  <a:cxn ang="0">
                    <a:pos x="377" y="64"/>
                  </a:cxn>
                  <a:cxn ang="0">
                    <a:pos x="377" y="64"/>
                  </a:cxn>
                  <a:cxn ang="0">
                    <a:pos x="401" y="87"/>
                  </a:cxn>
                  <a:cxn ang="0">
                    <a:pos x="416" y="113"/>
                  </a:cxn>
                  <a:cxn ang="0">
                    <a:pos x="430" y="140"/>
                  </a:cxn>
                  <a:cxn ang="0">
                    <a:pos x="437" y="169"/>
                  </a:cxn>
                  <a:cxn ang="0">
                    <a:pos x="440" y="192"/>
                  </a:cxn>
                  <a:cxn ang="0">
                    <a:pos x="437" y="216"/>
                  </a:cxn>
                  <a:cxn ang="0">
                    <a:pos x="430" y="237"/>
                  </a:cxn>
                  <a:cxn ang="0">
                    <a:pos x="424" y="247"/>
                  </a:cxn>
                  <a:cxn ang="0">
                    <a:pos x="416" y="255"/>
                  </a:cxn>
                  <a:cxn ang="0">
                    <a:pos x="416" y="255"/>
                  </a:cxn>
                </a:cxnLst>
                <a:rect l="0" t="0" r="r" b="b"/>
                <a:pathLst>
                  <a:path w="440" h="442">
                    <a:moveTo>
                      <a:pt x="416" y="255"/>
                    </a:moveTo>
                    <a:lnTo>
                      <a:pt x="416" y="255"/>
                    </a:lnTo>
                    <a:lnTo>
                      <a:pt x="390" y="279"/>
                    </a:lnTo>
                    <a:lnTo>
                      <a:pt x="346" y="310"/>
                    </a:lnTo>
                    <a:lnTo>
                      <a:pt x="288" y="347"/>
                    </a:lnTo>
                    <a:lnTo>
                      <a:pt x="222" y="381"/>
                    </a:lnTo>
                    <a:lnTo>
                      <a:pt x="157" y="413"/>
                    </a:lnTo>
                    <a:lnTo>
                      <a:pt x="128" y="426"/>
                    </a:lnTo>
                    <a:lnTo>
                      <a:pt x="97" y="434"/>
                    </a:lnTo>
                    <a:lnTo>
                      <a:pt x="70" y="439"/>
                    </a:lnTo>
                    <a:lnTo>
                      <a:pt x="47" y="442"/>
                    </a:lnTo>
                    <a:lnTo>
                      <a:pt x="28" y="436"/>
                    </a:lnTo>
                    <a:lnTo>
                      <a:pt x="21" y="434"/>
                    </a:lnTo>
                    <a:lnTo>
                      <a:pt x="13" y="429"/>
                    </a:lnTo>
                    <a:lnTo>
                      <a:pt x="13" y="429"/>
                    </a:lnTo>
                    <a:lnTo>
                      <a:pt x="7" y="421"/>
                    </a:lnTo>
                    <a:lnTo>
                      <a:pt x="5" y="413"/>
                    </a:lnTo>
                    <a:lnTo>
                      <a:pt x="0" y="394"/>
                    </a:lnTo>
                    <a:lnTo>
                      <a:pt x="2" y="371"/>
                    </a:lnTo>
                    <a:lnTo>
                      <a:pt x="7" y="345"/>
                    </a:lnTo>
                    <a:lnTo>
                      <a:pt x="15" y="313"/>
                    </a:lnTo>
                    <a:lnTo>
                      <a:pt x="28" y="282"/>
                    </a:lnTo>
                    <a:lnTo>
                      <a:pt x="60" y="218"/>
                    </a:lnTo>
                    <a:lnTo>
                      <a:pt x="94" y="153"/>
                    </a:lnTo>
                    <a:lnTo>
                      <a:pt x="131" y="95"/>
                    </a:lnTo>
                    <a:lnTo>
                      <a:pt x="162" y="50"/>
                    </a:lnTo>
                    <a:lnTo>
                      <a:pt x="186" y="21"/>
                    </a:lnTo>
                    <a:lnTo>
                      <a:pt x="186" y="21"/>
                    </a:lnTo>
                    <a:lnTo>
                      <a:pt x="194" y="16"/>
                    </a:lnTo>
                    <a:lnTo>
                      <a:pt x="204" y="11"/>
                    </a:lnTo>
                    <a:lnTo>
                      <a:pt x="225" y="3"/>
                    </a:lnTo>
                    <a:lnTo>
                      <a:pt x="249" y="0"/>
                    </a:lnTo>
                    <a:lnTo>
                      <a:pt x="272" y="3"/>
                    </a:lnTo>
                    <a:lnTo>
                      <a:pt x="301" y="11"/>
                    </a:lnTo>
                    <a:lnTo>
                      <a:pt x="327" y="24"/>
                    </a:lnTo>
                    <a:lnTo>
                      <a:pt x="353" y="40"/>
                    </a:lnTo>
                    <a:lnTo>
                      <a:pt x="377" y="64"/>
                    </a:lnTo>
                    <a:lnTo>
                      <a:pt x="377" y="64"/>
                    </a:lnTo>
                    <a:lnTo>
                      <a:pt x="401" y="87"/>
                    </a:lnTo>
                    <a:lnTo>
                      <a:pt x="416" y="113"/>
                    </a:lnTo>
                    <a:lnTo>
                      <a:pt x="430" y="140"/>
                    </a:lnTo>
                    <a:lnTo>
                      <a:pt x="437" y="169"/>
                    </a:lnTo>
                    <a:lnTo>
                      <a:pt x="440" y="192"/>
                    </a:lnTo>
                    <a:lnTo>
                      <a:pt x="437" y="216"/>
                    </a:lnTo>
                    <a:lnTo>
                      <a:pt x="430" y="237"/>
                    </a:lnTo>
                    <a:lnTo>
                      <a:pt x="424" y="247"/>
                    </a:lnTo>
                    <a:lnTo>
                      <a:pt x="416" y="255"/>
                    </a:lnTo>
                    <a:lnTo>
                      <a:pt x="416" y="255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663" name="Freeform 556"/>
            <p:cNvSpPr>
              <a:spLocks/>
            </p:cNvSpPr>
            <p:nvPr/>
          </p:nvSpPr>
          <p:spPr bwMode="auto">
            <a:xfrm>
              <a:off x="3444875" y="2587626"/>
              <a:ext cx="307975" cy="358775"/>
            </a:xfrm>
            <a:custGeom>
              <a:avLst/>
              <a:gdLst/>
              <a:ahLst/>
              <a:cxnLst>
                <a:cxn ang="0">
                  <a:pos x="155" y="226"/>
                </a:cxn>
                <a:cxn ang="0">
                  <a:pos x="53" y="174"/>
                </a:cxn>
                <a:cxn ang="0">
                  <a:pos x="155" y="202"/>
                </a:cxn>
                <a:cxn ang="0">
                  <a:pos x="0" y="0"/>
                </a:cxn>
                <a:cxn ang="0">
                  <a:pos x="171" y="187"/>
                </a:cxn>
                <a:cxn ang="0">
                  <a:pos x="158" y="97"/>
                </a:cxn>
                <a:cxn ang="0">
                  <a:pos x="194" y="189"/>
                </a:cxn>
                <a:cxn ang="0">
                  <a:pos x="155" y="226"/>
                </a:cxn>
              </a:cxnLst>
              <a:rect l="0" t="0" r="r" b="b"/>
              <a:pathLst>
                <a:path w="194" h="226">
                  <a:moveTo>
                    <a:pt x="155" y="226"/>
                  </a:moveTo>
                  <a:lnTo>
                    <a:pt x="53" y="174"/>
                  </a:lnTo>
                  <a:lnTo>
                    <a:pt x="155" y="202"/>
                  </a:lnTo>
                  <a:lnTo>
                    <a:pt x="0" y="0"/>
                  </a:lnTo>
                  <a:lnTo>
                    <a:pt x="171" y="187"/>
                  </a:lnTo>
                  <a:lnTo>
                    <a:pt x="158" y="97"/>
                  </a:lnTo>
                  <a:lnTo>
                    <a:pt x="194" y="189"/>
                  </a:lnTo>
                  <a:lnTo>
                    <a:pt x="155" y="226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4" name="Freeform 557"/>
            <p:cNvSpPr>
              <a:spLocks/>
            </p:cNvSpPr>
            <p:nvPr/>
          </p:nvSpPr>
          <p:spPr bwMode="auto">
            <a:xfrm>
              <a:off x="4494213" y="3659188"/>
              <a:ext cx="312738" cy="354013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142" y="53"/>
                </a:cxn>
                <a:cxn ang="0">
                  <a:pos x="39" y="24"/>
                </a:cxn>
                <a:cxn ang="0">
                  <a:pos x="197" y="223"/>
                </a:cxn>
                <a:cxn ang="0">
                  <a:pos x="24" y="42"/>
                </a:cxn>
                <a:cxn ang="0">
                  <a:pos x="39" y="129"/>
                </a:cxn>
                <a:cxn ang="0">
                  <a:pos x="0" y="40"/>
                </a:cxn>
                <a:cxn ang="0">
                  <a:pos x="39" y="0"/>
                </a:cxn>
              </a:cxnLst>
              <a:rect l="0" t="0" r="r" b="b"/>
              <a:pathLst>
                <a:path w="197" h="223">
                  <a:moveTo>
                    <a:pt x="39" y="0"/>
                  </a:moveTo>
                  <a:lnTo>
                    <a:pt x="142" y="53"/>
                  </a:lnTo>
                  <a:lnTo>
                    <a:pt x="39" y="24"/>
                  </a:lnTo>
                  <a:lnTo>
                    <a:pt x="197" y="223"/>
                  </a:lnTo>
                  <a:lnTo>
                    <a:pt x="24" y="42"/>
                  </a:lnTo>
                  <a:lnTo>
                    <a:pt x="39" y="129"/>
                  </a:lnTo>
                  <a:lnTo>
                    <a:pt x="0" y="4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5" name="Freeform 558"/>
            <p:cNvSpPr>
              <a:spLocks/>
            </p:cNvSpPr>
            <p:nvPr/>
          </p:nvSpPr>
          <p:spPr bwMode="auto">
            <a:xfrm>
              <a:off x="3408363" y="3697288"/>
              <a:ext cx="354013" cy="312738"/>
            </a:xfrm>
            <a:custGeom>
              <a:avLst/>
              <a:gdLst/>
              <a:ahLst/>
              <a:cxnLst>
                <a:cxn ang="0">
                  <a:pos x="223" y="39"/>
                </a:cxn>
                <a:cxn ang="0">
                  <a:pos x="173" y="142"/>
                </a:cxn>
                <a:cxn ang="0">
                  <a:pos x="199" y="39"/>
                </a:cxn>
                <a:cxn ang="0">
                  <a:pos x="0" y="197"/>
                </a:cxn>
                <a:cxn ang="0">
                  <a:pos x="183" y="23"/>
                </a:cxn>
                <a:cxn ang="0">
                  <a:pos x="94" y="39"/>
                </a:cxn>
                <a:cxn ang="0">
                  <a:pos x="186" y="0"/>
                </a:cxn>
                <a:cxn ang="0">
                  <a:pos x="223" y="39"/>
                </a:cxn>
              </a:cxnLst>
              <a:rect l="0" t="0" r="r" b="b"/>
              <a:pathLst>
                <a:path w="223" h="197">
                  <a:moveTo>
                    <a:pt x="223" y="39"/>
                  </a:moveTo>
                  <a:lnTo>
                    <a:pt x="173" y="142"/>
                  </a:lnTo>
                  <a:lnTo>
                    <a:pt x="199" y="39"/>
                  </a:lnTo>
                  <a:lnTo>
                    <a:pt x="0" y="197"/>
                  </a:lnTo>
                  <a:lnTo>
                    <a:pt x="183" y="23"/>
                  </a:lnTo>
                  <a:lnTo>
                    <a:pt x="94" y="39"/>
                  </a:lnTo>
                  <a:lnTo>
                    <a:pt x="186" y="0"/>
                  </a:lnTo>
                  <a:lnTo>
                    <a:pt x="223" y="39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6" name="Freeform 559"/>
            <p:cNvSpPr>
              <a:spLocks/>
            </p:cNvSpPr>
            <p:nvPr/>
          </p:nvSpPr>
          <p:spPr bwMode="auto">
            <a:xfrm>
              <a:off x="4465638" y="2625726"/>
              <a:ext cx="344488" cy="320675"/>
            </a:xfrm>
            <a:custGeom>
              <a:avLst/>
              <a:gdLst/>
              <a:ahLst/>
              <a:cxnLst>
                <a:cxn ang="0">
                  <a:pos x="0" y="163"/>
                </a:cxn>
                <a:cxn ang="0">
                  <a:pos x="47" y="58"/>
                </a:cxn>
                <a:cxn ang="0">
                  <a:pos x="23" y="163"/>
                </a:cxn>
                <a:cxn ang="0">
                  <a:pos x="217" y="0"/>
                </a:cxn>
                <a:cxn ang="0">
                  <a:pos x="39" y="176"/>
                </a:cxn>
                <a:cxn ang="0">
                  <a:pos x="128" y="160"/>
                </a:cxn>
                <a:cxn ang="0">
                  <a:pos x="36" y="202"/>
                </a:cxn>
                <a:cxn ang="0">
                  <a:pos x="0" y="163"/>
                </a:cxn>
              </a:cxnLst>
              <a:rect l="0" t="0" r="r" b="b"/>
              <a:pathLst>
                <a:path w="217" h="202">
                  <a:moveTo>
                    <a:pt x="0" y="163"/>
                  </a:moveTo>
                  <a:lnTo>
                    <a:pt x="47" y="58"/>
                  </a:lnTo>
                  <a:lnTo>
                    <a:pt x="23" y="163"/>
                  </a:lnTo>
                  <a:lnTo>
                    <a:pt x="217" y="0"/>
                  </a:lnTo>
                  <a:lnTo>
                    <a:pt x="39" y="176"/>
                  </a:lnTo>
                  <a:lnTo>
                    <a:pt x="128" y="160"/>
                  </a:lnTo>
                  <a:lnTo>
                    <a:pt x="36" y="202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7" name="Freeform 560"/>
            <p:cNvSpPr>
              <a:spLocks/>
            </p:cNvSpPr>
            <p:nvPr/>
          </p:nvSpPr>
          <p:spPr bwMode="auto">
            <a:xfrm>
              <a:off x="3213100" y="3246438"/>
              <a:ext cx="344488" cy="107950"/>
            </a:xfrm>
            <a:custGeom>
              <a:avLst/>
              <a:gdLst/>
              <a:ahLst/>
              <a:cxnLst>
                <a:cxn ang="0">
                  <a:pos x="212" y="21"/>
                </a:cxn>
                <a:cxn ang="0">
                  <a:pos x="112" y="0"/>
                </a:cxn>
                <a:cxn ang="0">
                  <a:pos x="181" y="29"/>
                </a:cxn>
                <a:cxn ang="0">
                  <a:pos x="0" y="68"/>
                </a:cxn>
                <a:cxn ang="0">
                  <a:pos x="217" y="55"/>
                </a:cxn>
                <a:cxn ang="0">
                  <a:pos x="212" y="21"/>
                </a:cxn>
              </a:cxnLst>
              <a:rect l="0" t="0" r="r" b="b"/>
              <a:pathLst>
                <a:path w="217" h="68">
                  <a:moveTo>
                    <a:pt x="212" y="21"/>
                  </a:moveTo>
                  <a:lnTo>
                    <a:pt x="112" y="0"/>
                  </a:lnTo>
                  <a:lnTo>
                    <a:pt x="181" y="29"/>
                  </a:lnTo>
                  <a:lnTo>
                    <a:pt x="0" y="68"/>
                  </a:lnTo>
                  <a:lnTo>
                    <a:pt x="217" y="55"/>
                  </a:lnTo>
                  <a:lnTo>
                    <a:pt x="212" y="21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8" name="Freeform 561"/>
            <p:cNvSpPr>
              <a:spLocks/>
            </p:cNvSpPr>
            <p:nvPr/>
          </p:nvSpPr>
          <p:spPr bwMode="auto">
            <a:xfrm>
              <a:off x="4673600" y="3284538"/>
              <a:ext cx="344488" cy="103188"/>
            </a:xfrm>
            <a:custGeom>
              <a:avLst/>
              <a:gdLst/>
              <a:ahLst/>
              <a:cxnLst>
                <a:cxn ang="0">
                  <a:pos x="2" y="42"/>
                </a:cxn>
                <a:cxn ang="0">
                  <a:pos x="102" y="65"/>
                </a:cxn>
                <a:cxn ang="0">
                  <a:pos x="34" y="34"/>
                </a:cxn>
                <a:cxn ang="0">
                  <a:pos x="217" y="0"/>
                </a:cxn>
                <a:cxn ang="0">
                  <a:pos x="0" y="8"/>
                </a:cxn>
                <a:cxn ang="0">
                  <a:pos x="2" y="42"/>
                </a:cxn>
              </a:cxnLst>
              <a:rect l="0" t="0" r="r" b="b"/>
              <a:pathLst>
                <a:path w="217" h="65">
                  <a:moveTo>
                    <a:pt x="2" y="42"/>
                  </a:moveTo>
                  <a:lnTo>
                    <a:pt x="102" y="65"/>
                  </a:lnTo>
                  <a:lnTo>
                    <a:pt x="34" y="34"/>
                  </a:lnTo>
                  <a:lnTo>
                    <a:pt x="217" y="0"/>
                  </a:lnTo>
                  <a:lnTo>
                    <a:pt x="0" y="8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9" name="Freeform 562"/>
            <p:cNvSpPr>
              <a:spLocks/>
            </p:cNvSpPr>
            <p:nvPr/>
          </p:nvSpPr>
          <p:spPr bwMode="auto">
            <a:xfrm>
              <a:off x="4052888" y="3876676"/>
              <a:ext cx="107950" cy="3460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0" y="102"/>
                </a:cxn>
                <a:cxn ang="0">
                  <a:pos x="29" y="37"/>
                </a:cxn>
                <a:cxn ang="0">
                  <a:pos x="68" y="218"/>
                </a:cxn>
                <a:cxn ang="0">
                  <a:pos x="58" y="0"/>
                </a:cxn>
                <a:cxn ang="0">
                  <a:pos x="24" y="5"/>
                </a:cxn>
              </a:cxnLst>
              <a:rect l="0" t="0" r="r" b="b"/>
              <a:pathLst>
                <a:path w="68" h="218">
                  <a:moveTo>
                    <a:pt x="24" y="5"/>
                  </a:moveTo>
                  <a:lnTo>
                    <a:pt x="0" y="102"/>
                  </a:lnTo>
                  <a:lnTo>
                    <a:pt x="29" y="37"/>
                  </a:lnTo>
                  <a:lnTo>
                    <a:pt x="68" y="218"/>
                  </a:lnTo>
                  <a:lnTo>
                    <a:pt x="58" y="0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0" name="Freeform 563"/>
            <p:cNvSpPr>
              <a:spLocks/>
            </p:cNvSpPr>
            <p:nvPr/>
          </p:nvSpPr>
          <p:spPr bwMode="auto">
            <a:xfrm>
              <a:off x="4111625" y="2413001"/>
              <a:ext cx="100013" cy="346075"/>
            </a:xfrm>
            <a:custGeom>
              <a:avLst/>
              <a:gdLst/>
              <a:ahLst/>
              <a:cxnLst>
                <a:cxn ang="0">
                  <a:pos x="39" y="215"/>
                </a:cxn>
                <a:cxn ang="0">
                  <a:pos x="63" y="115"/>
                </a:cxn>
                <a:cxn ang="0">
                  <a:pos x="31" y="184"/>
                </a:cxn>
                <a:cxn ang="0">
                  <a:pos x="0" y="0"/>
                </a:cxn>
                <a:cxn ang="0">
                  <a:pos x="5" y="218"/>
                </a:cxn>
                <a:cxn ang="0">
                  <a:pos x="39" y="215"/>
                </a:cxn>
              </a:cxnLst>
              <a:rect l="0" t="0" r="r" b="b"/>
              <a:pathLst>
                <a:path w="63" h="218">
                  <a:moveTo>
                    <a:pt x="39" y="215"/>
                  </a:moveTo>
                  <a:lnTo>
                    <a:pt x="63" y="115"/>
                  </a:lnTo>
                  <a:lnTo>
                    <a:pt x="31" y="184"/>
                  </a:lnTo>
                  <a:lnTo>
                    <a:pt x="0" y="0"/>
                  </a:lnTo>
                  <a:lnTo>
                    <a:pt x="5" y="218"/>
                  </a:lnTo>
                  <a:lnTo>
                    <a:pt x="39" y="215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1" name="Freeform 564"/>
            <p:cNvSpPr>
              <a:spLocks/>
            </p:cNvSpPr>
            <p:nvPr/>
          </p:nvSpPr>
          <p:spPr bwMode="auto">
            <a:xfrm>
              <a:off x="3544888" y="2746376"/>
              <a:ext cx="1136650" cy="1138238"/>
            </a:xfrm>
            <a:custGeom>
              <a:avLst/>
              <a:gdLst/>
              <a:ahLst/>
              <a:cxnLst>
                <a:cxn ang="0">
                  <a:pos x="359" y="0"/>
                </a:cxn>
                <a:cxn ang="0">
                  <a:pos x="286" y="8"/>
                </a:cxn>
                <a:cxn ang="0">
                  <a:pos x="221" y="29"/>
                </a:cxn>
                <a:cxn ang="0">
                  <a:pos x="158" y="63"/>
                </a:cxn>
                <a:cxn ang="0">
                  <a:pos x="105" y="105"/>
                </a:cxn>
                <a:cxn ang="0">
                  <a:pos x="63" y="160"/>
                </a:cxn>
                <a:cxn ang="0">
                  <a:pos x="29" y="221"/>
                </a:cxn>
                <a:cxn ang="0">
                  <a:pos x="8" y="286"/>
                </a:cxn>
                <a:cxn ang="0">
                  <a:pos x="0" y="360"/>
                </a:cxn>
                <a:cxn ang="0">
                  <a:pos x="3" y="397"/>
                </a:cxn>
                <a:cxn ang="0">
                  <a:pos x="16" y="465"/>
                </a:cxn>
                <a:cxn ang="0">
                  <a:pos x="45" y="531"/>
                </a:cxn>
                <a:cxn ang="0">
                  <a:pos x="82" y="588"/>
                </a:cxn>
                <a:cxn ang="0">
                  <a:pos x="131" y="636"/>
                </a:cxn>
                <a:cxn ang="0">
                  <a:pos x="189" y="675"/>
                </a:cxn>
                <a:cxn ang="0">
                  <a:pos x="252" y="701"/>
                </a:cxn>
                <a:cxn ang="0">
                  <a:pos x="323" y="717"/>
                </a:cxn>
                <a:cxn ang="0">
                  <a:pos x="359" y="717"/>
                </a:cxn>
                <a:cxn ang="0">
                  <a:pos x="430" y="712"/>
                </a:cxn>
                <a:cxn ang="0">
                  <a:pos x="496" y="691"/>
                </a:cxn>
                <a:cxn ang="0">
                  <a:pos x="559" y="657"/>
                </a:cxn>
                <a:cxn ang="0">
                  <a:pos x="611" y="612"/>
                </a:cxn>
                <a:cxn ang="0">
                  <a:pos x="653" y="559"/>
                </a:cxn>
                <a:cxn ang="0">
                  <a:pos x="687" y="499"/>
                </a:cxn>
                <a:cxn ang="0">
                  <a:pos x="708" y="431"/>
                </a:cxn>
                <a:cxn ang="0">
                  <a:pos x="716" y="360"/>
                </a:cxn>
                <a:cxn ang="0">
                  <a:pos x="713" y="323"/>
                </a:cxn>
                <a:cxn ang="0">
                  <a:pos x="700" y="252"/>
                </a:cxn>
                <a:cxn ang="0">
                  <a:pos x="671" y="189"/>
                </a:cxn>
                <a:cxn ang="0">
                  <a:pos x="635" y="131"/>
                </a:cxn>
                <a:cxn ang="0">
                  <a:pos x="585" y="84"/>
                </a:cxn>
                <a:cxn ang="0">
                  <a:pos x="527" y="45"/>
                </a:cxn>
                <a:cxn ang="0">
                  <a:pos x="464" y="18"/>
                </a:cxn>
                <a:cxn ang="0">
                  <a:pos x="394" y="3"/>
                </a:cxn>
                <a:cxn ang="0">
                  <a:pos x="359" y="0"/>
                </a:cxn>
              </a:cxnLst>
              <a:rect l="0" t="0" r="r" b="b"/>
              <a:pathLst>
                <a:path w="716" h="717">
                  <a:moveTo>
                    <a:pt x="359" y="0"/>
                  </a:moveTo>
                  <a:lnTo>
                    <a:pt x="359" y="0"/>
                  </a:lnTo>
                  <a:lnTo>
                    <a:pt x="323" y="3"/>
                  </a:lnTo>
                  <a:lnTo>
                    <a:pt x="286" y="8"/>
                  </a:lnTo>
                  <a:lnTo>
                    <a:pt x="252" y="18"/>
                  </a:lnTo>
                  <a:lnTo>
                    <a:pt x="221" y="29"/>
                  </a:lnTo>
                  <a:lnTo>
                    <a:pt x="189" y="45"/>
                  </a:lnTo>
                  <a:lnTo>
                    <a:pt x="158" y="63"/>
                  </a:lnTo>
                  <a:lnTo>
                    <a:pt x="131" y="84"/>
                  </a:lnTo>
                  <a:lnTo>
                    <a:pt x="105" y="105"/>
                  </a:lnTo>
                  <a:lnTo>
                    <a:pt x="82" y="131"/>
                  </a:lnTo>
                  <a:lnTo>
                    <a:pt x="63" y="160"/>
                  </a:lnTo>
                  <a:lnTo>
                    <a:pt x="45" y="189"/>
                  </a:lnTo>
                  <a:lnTo>
                    <a:pt x="29" y="221"/>
                  </a:lnTo>
                  <a:lnTo>
                    <a:pt x="16" y="252"/>
                  </a:lnTo>
                  <a:lnTo>
                    <a:pt x="8" y="286"/>
                  </a:lnTo>
                  <a:lnTo>
                    <a:pt x="3" y="323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3" y="397"/>
                  </a:lnTo>
                  <a:lnTo>
                    <a:pt x="8" y="431"/>
                  </a:lnTo>
                  <a:lnTo>
                    <a:pt x="16" y="465"/>
                  </a:lnTo>
                  <a:lnTo>
                    <a:pt x="29" y="499"/>
                  </a:lnTo>
                  <a:lnTo>
                    <a:pt x="45" y="531"/>
                  </a:lnTo>
                  <a:lnTo>
                    <a:pt x="63" y="559"/>
                  </a:lnTo>
                  <a:lnTo>
                    <a:pt x="82" y="588"/>
                  </a:lnTo>
                  <a:lnTo>
                    <a:pt x="105" y="612"/>
                  </a:lnTo>
                  <a:lnTo>
                    <a:pt x="131" y="636"/>
                  </a:lnTo>
                  <a:lnTo>
                    <a:pt x="158" y="657"/>
                  </a:lnTo>
                  <a:lnTo>
                    <a:pt x="189" y="675"/>
                  </a:lnTo>
                  <a:lnTo>
                    <a:pt x="221" y="691"/>
                  </a:lnTo>
                  <a:lnTo>
                    <a:pt x="252" y="701"/>
                  </a:lnTo>
                  <a:lnTo>
                    <a:pt x="286" y="712"/>
                  </a:lnTo>
                  <a:lnTo>
                    <a:pt x="323" y="717"/>
                  </a:lnTo>
                  <a:lnTo>
                    <a:pt x="359" y="717"/>
                  </a:lnTo>
                  <a:lnTo>
                    <a:pt x="359" y="717"/>
                  </a:lnTo>
                  <a:lnTo>
                    <a:pt x="394" y="717"/>
                  </a:lnTo>
                  <a:lnTo>
                    <a:pt x="430" y="712"/>
                  </a:lnTo>
                  <a:lnTo>
                    <a:pt x="464" y="701"/>
                  </a:lnTo>
                  <a:lnTo>
                    <a:pt x="496" y="691"/>
                  </a:lnTo>
                  <a:lnTo>
                    <a:pt x="527" y="675"/>
                  </a:lnTo>
                  <a:lnTo>
                    <a:pt x="559" y="657"/>
                  </a:lnTo>
                  <a:lnTo>
                    <a:pt x="585" y="636"/>
                  </a:lnTo>
                  <a:lnTo>
                    <a:pt x="611" y="612"/>
                  </a:lnTo>
                  <a:lnTo>
                    <a:pt x="635" y="588"/>
                  </a:lnTo>
                  <a:lnTo>
                    <a:pt x="653" y="559"/>
                  </a:lnTo>
                  <a:lnTo>
                    <a:pt x="671" y="531"/>
                  </a:lnTo>
                  <a:lnTo>
                    <a:pt x="687" y="499"/>
                  </a:lnTo>
                  <a:lnTo>
                    <a:pt x="700" y="465"/>
                  </a:lnTo>
                  <a:lnTo>
                    <a:pt x="708" y="431"/>
                  </a:lnTo>
                  <a:lnTo>
                    <a:pt x="713" y="397"/>
                  </a:lnTo>
                  <a:lnTo>
                    <a:pt x="716" y="360"/>
                  </a:lnTo>
                  <a:lnTo>
                    <a:pt x="716" y="360"/>
                  </a:lnTo>
                  <a:lnTo>
                    <a:pt x="713" y="323"/>
                  </a:lnTo>
                  <a:lnTo>
                    <a:pt x="708" y="286"/>
                  </a:lnTo>
                  <a:lnTo>
                    <a:pt x="700" y="252"/>
                  </a:lnTo>
                  <a:lnTo>
                    <a:pt x="687" y="221"/>
                  </a:lnTo>
                  <a:lnTo>
                    <a:pt x="671" y="189"/>
                  </a:lnTo>
                  <a:lnTo>
                    <a:pt x="653" y="160"/>
                  </a:lnTo>
                  <a:lnTo>
                    <a:pt x="635" y="131"/>
                  </a:lnTo>
                  <a:lnTo>
                    <a:pt x="611" y="105"/>
                  </a:lnTo>
                  <a:lnTo>
                    <a:pt x="585" y="84"/>
                  </a:lnTo>
                  <a:lnTo>
                    <a:pt x="559" y="63"/>
                  </a:lnTo>
                  <a:lnTo>
                    <a:pt x="527" y="45"/>
                  </a:lnTo>
                  <a:lnTo>
                    <a:pt x="496" y="29"/>
                  </a:lnTo>
                  <a:lnTo>
                    <a:pt x="464" y="18"/>
                  </a:lnTo>
                  <a:lnTo>
                    <a:pt x="430" y="8"/>
                  </a:lnTo>
                  <a:lnTo>
                    <a:pt x="394" y="3"/>
                  </a:lnTo>
                  <a:lnTo>
                    <a:pt x="359" y="0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rgbClr val="F18E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2" name="Freeform 565"/>
            <p:cNvSpPr>
              <a:spLocks/>
            </p:cNvSpPr>
            <p:nvPr/>
          </p:nvSpPr>
          <p:spPr bwMode="auto">
            <a:xfrm>
              <a:off x="3587750" y="2767013"/>
              <a:ext cx="1060450" cy="1079500"/>
            </a:xfrm>
            <a:custGeom>
              <a:avLst/>
              <a:gdLst/>
              <a:ahLst/>
              <a:cxnLst>
                <a:cxn ang="0">
                  <a:pos x="332" y="0"/>
                </a:cxn>
                <a:cxn ang="0">
                  <a:pos x="267" y="8"/>
                </a:cxn>
                <a:cxn ang="0">
                  <a:pos x="204" y="26"/>
                </a:cxn>
                <a:cxn ang="0">
                  <a:pos x="146" y="58"/>
                </a:cxn>
                <a:cxn ang="0">
                  <a:pos x="97" y="100"/>
                </a:cxn>
                <a:cxn ang="0">
                  <a:pos x="57" y="150"/>
                </a:cxn>
                <a:cxn ang="0">
                  <a:pos x="26" y="208"/>
                </a:cxn>
                <a:cxn ang="0">
                  <a:pos x="7" y="271"/>
                </a:cxn>
                <a:cxn ang="0">
                  <a:pos x="0" y="339"/>
                </a:cxn>
                <a:cxn ang="0">
                  <a:pos x="2" y="376"/>
                </a:cxn>
                <a:cxn ang="0">
                  <a:pos x="15" y="441"/>
                </a:cxn>
                <a:cxn ang="0">
                  <a:pos x="39" y="502"/>
                </a:cxn>
                <a:cxn ang="0">
                  <a:pos x="76" y="554"/>
                </a:cxn>
                <a:cxn ang="0">
                  <a:pos x="120" y="602"/>
                </a:cxn>
                <a:cxn ang="0">
                  <a:pos x="175" y="638"/>
                </a:cxn>
                <a:cxn ang="0">
                  <a:pos x="233" y="665"/>
                </a:cxn>
                <a:cxn ang="0">
                  <a:pos x="298" y="678"/>
                </a:cxn>
                <a:cxn ang="0">
                  <a:pos x="332" y="680"/>
                </a:cxn>
                <a:cxn ang="0">
                  <a:pos x="401" y="673"/>
                </a:cxn>
                <a:cxn ang="0">
                  <a:pos x="464" y="652"/>
                </a:cxn>
                <a:cxn ang="0">
                  <a:pos x="519" y="620"/>
                </a:cxn>
                <a:cxn ang="0">
                  <a:pos x="568" y="581"/>
                </a:cxn>
                <a:cxn ang="0">
                  <a:pos x="610" y="528"/>
                </a:cxn>
                <a:cxn ang="0">
                  <a:pos x="639" y="473"/>
                </a:cxn>
                <a:cxn ang="0">
                  <a:pos x="660" y="407"/>
                </a:cxn>
                <a:cxn ang="0">
                  <a:pos x="668" y="339"/>
                </a:cxn>
                <a:cxn ang="0">
                  <a:pos x="665" y="305"/>
                </a:cxn>
                <a:cxn ang="0">
                  <a:pos x="652" y="239"/>
                </a:cxn>
                <a:cxn ang="0">
                  <a:pos x="626" y="179"/>
                </a:cxn>
                <a:cxn ang="0">
                  <a:pos x="589" y="124"/>
                </a:cxn>
                <a:cxn ang="0">
                  <a:pos x="545" y="79"/>
                </a:cxn>
                <a:cxn ang="0">
                  <a:pos x="492" y="42"/>
                </a:cxn>
                <a:cxn ang="0">
                  <a:pos x="432" y="16"/>
                </a:cxn>
                <a:cxn ang="0">
                  <a:pos x="367" y="3"/>
                </a:cxn>
                <a:cxn ang="0">
                  <a:pos x="332" y="0"/>
                </a:cxn>
              </a:cxnLst>
              <a:rect l="0" t="0" r="r" b="b"/>
              <a:pathLst>
                <a:path w="668" h="680">
                  <a:moveTo>
                    <a:pt x="332" y="0"/>
                  </a:moveTo>
                  <a:lnTo>
                    <a:pt x="332" y="0"/>
                  </a:lnTo>
                  <a:lnTo>
                    <a:pt x="298" y="3"/>
                  </a:lnTo>
                  <a:lnTo>
                    <a:pt x="267" y="8"/>
                  </a:lnTo>
                  <a:lnTo>
                    <a:pt x="233" y="16"/>
                  </a:lnTo>
                  <a:lnTo>
                    <a:pt x="204" y="26"/>
                  </a:lnTo>
                  <a:lnTo>
                    <a:pt x="175" y="42"/>
                  </a:lnTo>
                  <a:lnTo>
                    <a:pt x="146" y="58"/>
                  </a:lnTo>
                  <a:lnTo>
                    <a:pt x="120" y="79"/>
                  </a:lnTo>
                  <a:lnTo>
                    <a:pt x="97" y="100"/>
                  </a:lnTo>
                  <a:lnTo>
                    <a:pt x="76" y="124"/>
                  </a:lnTo>
                  <a:lnTo>
                    <a:pt x="57" y="150"/>
                  </a:lnTo>
                  <a:lnTo>
                    <a:pt x="39" y="179"/>
                  </a:lnTo>
                  <a:lnTo>
                    <a:pt x="26" y="208"/>
                  </a:lnTo>
                  <a:lnTo>
                    <a:pt x="15" y="239"/>
                  </a:lnTo>
                  <a:lnTo>
                    <a:pt x="7" y="271"/>
                  </a:lnTo>
                  <a:lnTo>
                    <a:pt x="2" y="305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2" y="376"/>
                  </a:lnTo>
                  <a:lnTo>
                    <a:pt x="7" y="407"/>
                  </a:lnTo>
                  <a:lnTo>
                    <a:pt x="15" y="441"/>
                  </a:lnTo>
                  <a:lnTo>
                    <a:pt x="26" y="473"/>
                  </a:lnTo>
                  <a:lnTo>
                    <a:pt x="39" y="502"/>
                  </a:lnTo>
                  <a:lnTo>
                    <a:pt x="57" y="528"/>
                  </a:lnTo>
                  <a:lnTo>
                    <a:pt x="76" y="554"/>
                  </a:lnTo>
                  <a:lnTo>
                    <a:pt x="97" y="581"/>
                  </a:lnTo>
                  <a:lnTo>
                    <a:pt x="120" y="602"/>
                  </a:lnTo>
                  <a:lnTo>
                    <a:pt x="146" y="620"/>
                  </a:lnTo>
                  <a:lnTo>
                    <a:pt x="175" y="638"/>
                  </a:lnTo>
                  <a:lnTo>
                    <a:pt x="204" y="652"/>
                  </a:lnTo>
                  <a:lnTo>
                    <a:pt x="233" y="665"/>
                  </a:lnTo>
                  <a:lnTo>
                    <a:pt x="267" y="673"/>
                  </a:lnTo>
                  <a:lnTo>
                    <a:pt x="298" y="678"/>
                  </a:lnTo>
                  <a:lnTo>
                    <a:pt x="332" y="680"/>
                  </a:lnTo>
                  <a:lnTo>
                    <a:pt x="332" y="680"/>
                  </a:lnTo>
                  <a:lnTo>
                    <a:pt x="367" y="678"/>
                  </a:lnTo>
                  <a:lnTo>
                    <a:pt x="401" y="673"/>
                  </a:lnTo>
                  <a:lnTo>
                    <a:pt x="432" y="665"/>
                  </a:lnTo>
                  <a:lnTo>
                    <a:pt x="464" y="652"/>
                  </a:lnTo>
                  <a:lnTo>
                    <a:pt x="492" y="638"/>
                  </a:lnTo>
                  <a:lnTo>
                    <a:pt x="519" y="620"/>
                  </a:lnTo>
                  <a:lnTo>
                    <a:pt x="545" y="602"/>
                  </a:lnTo>
                  <a:lnTo>
                    <a:pt x="568" y="581"/>
                  </a:lnTo>
                  <a:lnTo>
                    <a:pt x="589" y="554"/>
                  </a:lnTo>
                  <a:lnTo>
                    <a:pt x="610" y="528"/>
                  </a:lnTo>
                  <a:lnTo>
                    <a:pt x="626" y="502"/>
                  </a:lnTo>
                  <a:lnTo>
                    <a:pt x="639" y="473"/>
                  </a:lnTo>
                  <a:lnTo>
                    <a:pt x="652" y="441"/>
                  </a:lnTo>
                  <a:lnTo>
                    <a:pt x="660" y="407"/>
                  </a:lnTo>
                  <a:lnTo>
                    <a:pt x="665" y="376"/>
                  </a:lnTo>
                  <a:lnTo>
                    <a:pt x="668" y="339"/>
                  </a:lnTo>
                  <a:lnTo>
                    <a:pt x="668" y="339"/>
                  </a:lnTo>
                  <a:lnTo>
                    <a:pt x="665" y="305"/>
                  </a:lnTo>
                  <a:lnTo>
                    <a:pt x="660" y="271"/>
                  </a:lnTo>
                  <a:lnTo>
                    <a:pt x="652" y="239"/>
                  </a:lnTo>
                  <a:lnTo>
                    <a:pt x="639" y="208"/>
                  </a:lnTo>
                  <a:lnTo>
                    <a:pt x="626" y="179"/>
                  </a:lnTo>
                  <a:lnTo>
                    <a:pt x="610" y="150"/>
                  </a:lnTo>
                  <a:lnTo>
                    <a:pt x="589" y="124"/>
                  </a:lnTo>
                  <a:lnTo>
                    <a:pt x="568" y="100"/>
                  </a:lnTo>
                  <a:lnTo>
                    <a:pt x="545" y="79"/>
                  </a:lnTo>
                  <a:lnTo>
                    <a:pt x="519" y="58"/>
                  </a:lnTo>
                  <a:lnTo>
                    <a:pt x="492" y="42"/>
                  </a:lnTo>
                  <a:lnTo>
                    <a:pt x="464" y="26"/>
                  </a:lnTo>
                  <a:lnTo>
                    <a:pt x="432" y="16"/>
                  </a:lnTo>
                  <a:lnTo>
                    <a:pt x="401" y="8"/>
                  </a:lnTo>
                  <a:lnTo>
                    <a:pt x="367" y="3"/>
                  </a:lnTo>
                  <a:lnTo>
                    <a:pt x="332" y="0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853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3" name="Freeform 566"/>
            <p:cNvSpPr>
              <a:spLocks/>
            </p:cNvSpPr>
            <p:nvPr/>
          </p:nvSpPr>
          <p:spPr bwMode="auto">
            <a:xfrm>
              <a:off x="3595688" y="2771776"/>
              <a:ext cx="1044575" cy="1063625"/>
            </a:xfrm>
            <a:custGeom>
              <a:avLst/>
              <a:gdLst/>
              <a:ahLst/>
              <a:cxnLst>
                <a:cxn ang="0">
                  <a:pos x="327" y="0"/>
                </a:cxn>
                <a:cxn ang="0">
                  <a:pos x="262" y="8"/>
                </a:cxn>
                <a:cxn ang="0">
                  <a:pos x="199" y="29"/>
                </a:cxn>
                <a:cxn ang="0">
                  <a:pos x="144" y="58"/>
                </a:cxn>
                <a:cxn ang="0">
                  <a:pos x="94" y="100"/>
                </a:cxn>
                <a:cxn ang="0">
                  <a:pos x="55" y="149"/>
                </a:cxn>
                <a:cxn ang="0">
                  <a:pos x="23" y="205"/>
                </a:cxn>
                <a:cxn ang="0">
                  <a:pos x="5" y="268"/>
                </a:cxn>
                <a:cxn ang="0">
                  <a:pos x="0" y="336"/>
                </a:cxn>
                <a:cxn ang="0">
                  <a:pos x="0" y="370"/>
                </a:cxn>
                <a:cxn ang="0">
                  <a:pos x="13" y="436"/>
                </a:cxn>
                <a:cxn ang="0">
                  <a:pos x="39" y="494"/>
                </a:cxn>
                <a:cxn ang="0">
                  <a:pos x="73" y="549"/>
                </a:cxn>
                <a:cxn ang="0">
                  <a:pos x="118" y="593"/>
                </a:cxn>
                <a:cxn ang="0">
                  <a:pos x="170" y="630"/>
                </a:cxn>
                <a:cxn ang="0">
                  <a:pos x="230" y="654"/>
                </a:cxn>
                <a:cxn ang="0">
                  <a:pos x="293" y="667"/>
                </a:cxn>
                <a:cxn ang="0">
                  <a:pos x="327" y="670"/>
                </a:cxn>
                <a:cxn ang="0">
                  <a:pos x="393" y="662"/>
                </a:cxn>
                <a:cxn ang="0">
                  <a:pos x="456" y="643"/>
                </a:cxn>
                <a:cxn ang="0">
                  <a:pos x="511" y="612"/>
                </a:cxn>
                <a:cxn ang="0">
                  <a:pos x="561" y="570"/>
                </a:cxn>
                <a:cxn ang="0">
                  <a:pos x="600" y="522"/>
                </a:cxn>
                <a:cxn ang="0">
                  <a:pos x="632" y="465"/>
                </a:cxn>
                <a:cxn ang="0">
                  <a:pos x="650" y="402"/>
                </a:cxn>
                <a:cxn ang="0">
                  <a:pos x="658" y="333"/>
                </a:cxn>
                <a:cxn ang="0">
                  <a:pos x="655" y="299"/>
                </a:cxn>
                <a:cxn ang="0">
                  <a:pos x="642" y="236"/>
                </a:cxn>
                <a:cxn ang="0">
                  <a:pos x="616" y="176"/>
                </a:cxn>
                <a:cxn ang="0">
                  <a:pos x="582" y="123"/>
                </a:cxn>
                <a:cxn ang="0">
                  <a:pos x="537" y="76"/>
                </a:cxn>
                <a:cxn ang="0">
                  <a:pos x="485" y="42"/>
                </a:cxn>
                <a:cxn ang="0">
                  <a:pos x="424" y="16"/>
                </a:cxn>
                <a:cxn ang="0">
                  <a:pos x="362" y="2"/>
                </a:cxn>
                <a:cxn ang="0">
                  <a:pos x="327" y="0"/>
                </a:cxn>
              </a:cxnLst>
              <a:rect l="0" t="0" r="r" b="b"/>
              <a:pathLst>
                <a:path w="658" h="670">
                  <a:moveTo>
                    <a:pt x="327" y="0"/>
                  </a:moveTo>
                  <a:lnTo>
                    <a:pt x="327" y="0"/>
                  </a:lnTo>
                  <a:lnTo>
                    <a:pt x="293" y="2"/>
                  </a:lnTo>
                  <a:lnTo>
                    <a:pt x="262" y="8"/>
                  </a:lnTo>
                  <a:lnTo>
                    <a:pt x="230" y="16"/>
                  </a:lnTo>
                  <a:lnTo>
                    <a:pt x="199" y="29"/>
                  </a:lnTo>
                  <a:lnTo>
                    <a:pt x="170" y="42"/>
                  </a:lnTo>
                  <a:lnTo>
                    <a:pt x="144" y="58"/>
                  </a:lnTo>
                  <a:lnTo>
                    <a:pt x="118" y="79"/>
                  </a:lnTo>
                  <a:lnTo>
                    <a:pt x="94" y="100"/>
                  </a:lnTo>
                  <a:lnTo>
                    <a:pt x="73" y="123"/>
                  </a:lnTo>
                  <a:lnTo>
                    <a:pt x="55" y="149"/>
                  </a:lnTo>
                  <a:lnTo>
                    <a:pt x="39" y="176"/>
                  </a:lnTo>
                  <a:lnTo>
                    <a:pt x="23" y="205"/>
                  </a:lnTo>
                  <a:lnTo>
                    <a:pt x="13" y="236"/>
                  </a:lnTo>
                  <a:lnTo>
                    <a:pt x="5" y="268"/>
                  </a:lnTo>
                  <a:lnTo>
                    <a:pt x="0" y="302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70"/>
                  </a:lnTo>
                  <a:lnTo>
                    <a:pt x="5" y="402"/>
                  </a:lnTo>
                  <a:lnTo>
                    <a:pt x="13" y="436"/>
                  </a:lnTo>
                  <a:lnTo>
                    <a:pt x="23" y="465"/>
                  </a:lnTo>
                  <a:lnTo>
                    <a:pt x="39" y="494"/>
                  </a:lnTo>
                  <a:lnTo>
                    <a:pt x="55" y="522"/>
                  </a:lnTo>
                  <a:lnTo>
                    <a:pt x="73" y="549"/>
                  </a:lnTo>
                  <a:lnTo>
                    <a:pt x="94" y="572"/>
                  </a:lnTo>
                  <a:lnTo>
                    <a:pt x="118" y="593"/>
                  </a:lnTo>
                  <a:lnTo>
                    <a:pt x="144" y="612"/>
                  </a:lnTo>
                  <a:lnTo>
                    <a:pt x="170" y="630"/>
                  </a:lnTo>
                  <a:lnTo>
                    <a:pt x="199" y="643"/>
                  </a:lnTo>
                  <a:lnTo>
                    <a:pt x="230" y="654"/>
                  </a:lnTo>
                  <a:lnTo>
                    <a:pt x="262" y="662"/>
                  </a:lnTo>
                  <a:lnTo>
                    <a:pt x="293" y="667"/>
                  </a:lnTo>
                  <a:lnTo>
                    <a:pt x="327" y="670"/>
                  </a:lnTo>
                  <a:lnTo>
                    <a:pt x="327" y="670"/>
                  </a:lnTo>
                  <a:lnTo>
                    <a:pt x="362" y="667"/>
                  </a:lnTo>
                  <a:lnTo>
                    <a:pt x="393" y="662"/>
                  </a:lnTo>
                  <a:lnTo>
                    <a:pt x="424" y="654"/>
                  </a:lnTo>
                  <a:lnTo>
                    <a:pt x="456" y="643"/>
                  </a:lnTo>
                  <a:lnTo>
                    <a:pt x="485" y="628"/>
                  </a:lnTo>
                  <a:lnTo>
                    <a:pt x="511" y="612"/>
                  </a:lnTo>
                  <a:lnTo>
                    <a:pt x="537" y="593"/>
                  </a:lnTo>
                  <a:lnTo>
                    <a:pt x="561" y="570"/>
                  </a:lnTo>
                  <a:lnTo>
                    <a:pt x="582" y="546"/>
                  </a:lnTo>
                  <a:lnTo>
                    <a:pt x="600" y="522"/>
                  </a:lnTo>
                  <a:lnTo>
                    <a:pt x="616" y="494"/>
                  </a:lnTo>
                  <a:lnTo>
                    <a:pt x="632" y="465"/>
                  </a:lnTo>
                  <a:lnTo>
                    <a:pt x="642" y="433"/>
                  </a:lnTo>
                  <a:lnTo>
                    <a:pt x="650" y="402"/>
                  </a:lnTo>
                  <a:lnTo>
                    <a:pt x="655" y="367"/>
                  </a:lnTo>
                  <a:lnTo>
                    <a:pt x="658" y="333"/>
                  </a:lnTo>
                  <a:lnTo>
                    <a:pt x="658" y="333"/>
                  </a:lnTo>
                  <a:lnTo>
                    <a:pt x="655" y="299"/>
                  </a:lnTo>
                  <a:lnTo>
                    <a:pt x="650" y="268"/>
                  </a:lnTo>
                  <a:lnTo>
                    <a:pt x="642" y="236"/>
                  </a:lnTo>
                  <a:lnTo>
                    <a:pt x="632" y="205"/>
                  </a:lnTo>
                  <a:lnTo>
                    <a:pt x="616" y="176"/>
                  </a:lnTo>
                  <a:lnTo>
                    <a:pt x="600" y="147"/>
                  </a:lnTo>
                  <a:lnTo>
                    <a:pt x="582" y="123"/>
                  </a:lnTo>
                  <a:lnTo>
                    <a:pt x="561" y="100"/>
                  </a:lnTo>
                  <a:lnTo>
                    <a:pt x="537" y="76"/>
                  </a:lnTo>
                  <a:lnTo>
                    <a:pt x="511" y="58"/>
                  </a:lnTo>
                  <a:lnTo>
                    <a:pt x="485" y="42"/>
                  </a:lnTo>
                  <a:lnTo>
                    <a:pt x="456" y="26"/>
                  </a:lnTo>
                  <a:lnTo>
                    <a:pt x="424" y="16"/>
                  </a:lnTo>
                  <a:lnTo>
                    <a:pt x="393" y="8"/>
                  </a:lnTo>
                  <a:lnTo>
                    <a:pt x="362" y="2"/>
                  </a:lnTo>
                  <a:lnTo>
                    <a:pt x="327" y="0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8741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4" name="Freeform 567"/>
            <p:cNvSpPr>
              <a:spLocks/>
            </p:cNvSpPr>
            <p:nvPr/>
          </p:nvSpPr>
          <p:spPr bwMode="auto">
            <a:xfrm>
              <a:off x="3598863" y="2779713"/>
              <a:ext cx="1033463" cy="1042988"/>
            </a:xfrm>
            <a:custGeom>
              <a:avLst/>
              <a:gdLst/>
              <a:ahLst/>
              <a:cxnLst>
                <a:cxn ang="0">
                  <a:pos x="325" y="0"/>
                </a:cxn>
                <a:cxn ang="0">
                  <a:pos x="260" y="5"/>
                </a:cxn>
                <a:cxn ang="0">
                  <a:pos x="200" y="26"/>
                </a:cxn>
                <a:cxn ang="0">
                  <a:pos x="145" y="55"/>
                </a:cxn>
                <a:cxn ang="0">
                  <a:pos x="95" y="97"/>
                </a:cxn>
                <a:cxn ang="0">
                  <a:pos x="55" y="144"/>
                </a:cxn>
                <a:cxn ang="0">
                  <a:pos x="27" y="202"/>
                </a:cxn>
                <a:cxn ang="0">
                  <a:pos x="8" y="263"/>
                </a:cxn>
                <a:cxn ang="0">
                  <a:pos x="0" y="328"/>
                </a:cxn>
                <a:cxn ang="0">
                  <a:pos x="3" y="362"/>
                </a:cxn>
                <a:cxn ang="0">
                  <a:pos x="16" y="426"/>
                </a:cxn>
                <a:cxn ang="0">
                  <a:pos x="40" y="486"/>
                </a:cxn>
                <a:cxn ang="0">
                  <a:pos x="76" y="538"/>
                </a:cxn>
                <a:cxn ang="0">
                  <a:pos x="121" y="583"/>
                </a:cxn>
                <a:cxn ang="0">
                  <a:pos x="171" y="617"/>
                </a:cxn>
                <a:cxn ang="0">
                  <a:pos x="228" y="644"/>
                </a:cxn>
                <a:cxn ang="0">
                  <a:pos x="294" y="657"/>
                </a:cxn>
                <a:cxn ang="0">
                  <a:pos x="325" y="657"/>
                </a:cxn>
                <a:cxn ang="0">
                  <a:pos x="391" y="651"/>
                </a:cxn>
                <a:cxn ang="0">
                  <a:pos x="451" y="630"/>
                </a:cxn>
                <a:cxn ang="0">
                  <a:pos x="506" y="601"/>
                </a:cxn>
                <a:cxn ang="0">
                  <a:pos x="556" y="559"/>
                </a:cxn>
                <a:cxn ang="0">
                  <a:pos x="595" y="512"/>
                </a:cxn>
                <a:cxn ang="0">
                  <a:pos x="624" y="454"/>
                </a:cxn>
                <a:cxn ang="0">
                  <a:pos x="643" y="394"/>
                </a:cxn>
                <a:cxn ang="0">
                  <a:pos x="651" y="328"/>
                </a:cxn>
                <a:cxn ang="0">
                  <a:pos x="648" y="294"/>
                </a:cxn>
                <a:cxn ang="0">
                  <a:pos x="635" y="229"/>
                </a:cxn>
                <a:cxn ang="0">
                  <a:pos x="611" y="171"/>
                </a:cxn>
                <a:cxn ang="0">
                  <a:pos x="575" y="118"/>
                </a:cxn>
                <a:cxn ang="0">
                  <a:pos x="530" y="74"/>
                </a:cxn>
                <a:cxn ang="0">
                  <a:pos x="480" y="39"/>
                </a:cxn>
                <a:cxn ang="0">
                  <a:pos x="420" y="13"/>
                </a:cxn>
                <a:cxn ang="0">
                  <a:pos x="357" y="0"/>
                </a:cxn>
                <a:cxn ang="0">
                  <a:pos x="325" y="0"/>
                </a:cxn>
              </a:cxnLst>
              <a:rect l="0" t="0" r="r" b="b"/>
              <a:pathLst>
                <a:path w="651" h="657">
                  <a:moveTo>
                    <a:pt x="325" y="0"/>
                  </a:moveTo>
                  <a:lnTo>
                    <a:pt x="325" y="0"/>
                  </a:lnTo>
                  <a:lnTo>
                    <a:pt x="291" y="0"/>
                  </a:lnTo>
                  <a:lnTo>
                    <a:pt x="260" y="5"/>
                  </a:lnTo>
                  <a:lnTo>
                    <a:pt x="228" y="13"/>
                  </a:lnTo>
                  <a:lnTo>
                    <a:pt x="200" y="26"/>
                  </a:lnTo>
                  <a:lnTo>
                    <a:pt x="171" y="39"/>
                  </a:lnTo>
                  <a:lnTo>
                    <a:pt x="145" y="55"/>
                  </a:lnTo>
                  <a:lnTo>
                    <a:pt x="118" y="76"/>
                  </a:lnTo>
                  <a:lnTo>
                    <a:pt x="95" y="97"/>
                  </a:lnTo>
                  <a:lnTo>
                    <a:pt x="74" y="121"/>
                  </a:lnTo>
                  <a:lnTo>
                    <a:pt x="55" y="144"/>
                  </a:lnTo>
                  <a:lnTo>
                    <a:pt x="40" y="173"/>
                  </a:lnTo>
                  <a:lnTo>
                    <a:pt x="27" y="202"/>
                  </a:lnTo>
                  <a:lnTo>
                    <a:pt x="16" y="231"/>
                  </a:lnTo>
                  <a:lnTo>
                    <a:pt x="8" y="263"/>
                  </a:lnTo>
                  <a:lnTo>
                    <a:pt x="3" y="294"/>
                  </a:lnTo>
                  <a:lnTo>
                    <a:pt x="0" y="328"/>
                  </a:lnTo>
                  <a:lnTo>
                    <a:pt x="0" y="328"/>
                  </a:lnTo>
                  <a:lnTo>
                    <a:pt x="3" y="362"/>
                  </a:lnTo>
                  <a:lnTo>
                    <a:pt x="8" y="394"/>
                  </a:lnTo>
                  <a:lnTo>
                    <a:pt x="16" y="426"/>
                  </a:lnTo>
                  <a:lnTo>
                    <a:pt x="27" y="457"/>
                  </a:lnTo>
                  <a:lnTo>
                    <a:pt x="40" y="486"/>
                  </a:lnTo>
                  <a:lnTo>
                    <a:pt x="58" y="512"/>
                  </a:lnTo>
                  <a:lnTo>
                    <a:pt x="76" y="538"/>
                  </a:lnTo>
                  <a:lnTo>
                    <a:pt x="97" y="562"/>
                  </a:lnTo>
                  <a:lnTo>
                    <a:pt x="121" y="583"/>
                  </a:lnTo>
                  <a:lnTo>
                    <a:pt x="145" y="601"/>
                  </a:lnTo>
                  <a:lnTo>
                    <a:pt x="171" y="617"/>
                  </a:lnTo>
                  <a:lnTo>
                    <a:pt x="200" y="630"/>
                  </a:lnTo>
                  <a:lnTo>
                    <a:pt x="228" y="644"/>
                  </a:lnTo>
                  <a:lnTo>
                    <a:pt x="260" y="651"/>
                  </a:lnTo>
                  <a:lnTo>
                    <a:pt x="294" y="657"/>
                  </a:lnTo>
                  <a:lnTo>
                    <a:pt x="325" y="657"/>
                  </a:lnTo>
                  <a:lnTo>
                    <a:pt x="325" y="657"/>
                  </a:lnTo>
                  <a:lnTo>
                    <a:pt x="360" y="657"/>
                  </a:lnTo>
                  <a:lnTo>
                    <a:pt x="391" y="651"/>
                  </a:lnTo>
                  <a:lnTo>
                    <a:pt x="422" y="641"/>
                  </a:lnTo>
                  <a:lnTo>
                    <a:pt x="451" y="630"/>
                  </a:lnTo>
                  <a:lnTo>
                    <a:pt x="480" y="617"/>
                  </a:lnTo>
                  <a:lnTo>
                    <a:pt x="506" y="601"/>
                  </a:lnTo>
                  <a:lnTo>
                    <a:pt x="533" y="580"/>
                  </a:lnTo>
                  <a:lnTo>
                    <a:pt x="556" y="559"/>
                  </a:lnTo>
                  <a:lnTo>
                    <a:pt x="577" y="536"/>
                  </a:lnTo>
                  <a:lnTo>
                    <a:pt x="595" y="512"/>
                  </a:lnTo>
                  <a:lnTo>
                    <a:pt x="611" y="483"/>
                  </a:lnTo>
                  <a:lnTo>
                    <a:pt x="624" y="454"/>
                  </a:lnTo>
                  <a:lnTo>
                    <a:pt x="635" y="426"/>
                  </a:lnTo>
                  <a:lnTo>
                    <a:pt x="643" y="394"/>
                  </a:lnTo>
                  <a:lnTo>
                    <a:pt x="648" y="360"/>
                  </a:lnTo>
                  <a:lnTo>
                    <a:pt x="651" y="328"/>
                  </a:lnTo>
                  <a:lnTo>
                    <a:pt x="651" y="328"/>
                  </a:lnTo>
                  <a:lnTo>
                    <a:pt x="648" y="294"/>
                  </a:lnTo>
                  <a:lnTo>
                    <a:pt x="643" y="260"/>
                  </a:lnTo>
                  <a:lnTo>
                    <a:pt x="635" y="229"/>
                  </a:lnTo>
                  <a:lnTo>
                    <a:pt x="624" y="200"/>
                  </a:lnTo>
                  <a:lnTo>
                    <a:pt x="611" y="171"/>
                  </a:lnTo>
                  <a:lnTo>
                    <a:pt x="593" y="144"/>
                  </a:lnTo>
                  <a:lnTo>
                    <a:pt x="575" y="118"/>
                  </a:lnTo>
                  <a:lnTo>
                    <a:pt x="554" y="95"/>
                  </a:lnTo>
                  <a:lnTo>
                    <a:pt x="530" y="74"/>
                  </a:lnTo>
                  <a:lnTo>
                    <a:pt x="506" y="55"/>
                  </a:lnTo>
                  <a:lnTo>
                    <a:pt x="480" y="39"/>
                  </a:lnTo>
                  <a:lnTo>
                    <a:pt x="451" y="24"/>
                  </a:lnTo>
                  <a:lnTo>
                    <a:pt x="420" y="13"/>
                  </a:lnTo>
                  <a:lnTo>
                    <a:pt x="388" y="5"/>
                  </a:lnTo>
                  <a:lnTo>
                    <a:pt x="357" y="0"/>
                  </a:lnTo>
                  <a:lnTo>
                    <a:pt x="325" y="0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8A42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5" name="Freeform 568"/>
            <p:cNvSpPr>
              <a:spLocks/>
            </p:cNvSpPr>
            <p:nvPr/>
          </p:nvSpPr>
          <p:spPr bwMode="auto">
            <a:xfrm>
              <a:off x="3608388" y="2784476"/>
              <a:ext cx="1014413" cy="1028700"/>
            </a:xfrm>
            <a:custGeom>
              <a:avLst/>
              <a:gdLst/>
              <a:ahLst/>
              <a:cxnLst>
                <a:cxn ang="0">
                  <a:pos x="317" y="0"/>
                </a:cxn>
                <a:cxn ang="0">
                  <a:pos x="254" y="5"/>
                </a:cxn>
                <a:cxn ang="0">
                  <a:pos x="194" y="26"/>
                </a:cxn>
                <a:cxn ang="0">
                  <a:pos x="139" y="55"/>
                </a:cxn>
                <a:cxn ang="0">
                  <a:pos x="91" y="94"/>
                </a:cxn>
                <a:cxn ang="0">
                  <a:pos x="52" y="144"/>
                </a:cxn>
                <a:cxn ang="0">
                  <a:pos x="23" y="199"/>
                </a:cxn>
                <a:cxn ang="0">
                  <a:pos x="5" y="260"/>
                </a:cxn>
                <a:cxn ang="0">
                  <a:pos x="0" y="325"/>
                </a:cxn>
                <a:cxn ang="0">
                  <a:pos x="0" y="357"/>
                </a:cxn>
                <a:cxn ang="0">
                  <a:pos x="13" y="420"/>
                </a:cxn>
                <a:cxn ang="0">
                  <a:pos x="39" y="478"/>
                </a:cxn>
                <a:cxn ang="0">
                  <a:pos x="73" y="530"/>
                </a:cxn>
                <a:cxn ang="0">
                  <a:pos x="118" y="575"/>
                </a:cxn>
                <a:cxn ang="0">
                  <a:pos x="167" y="609"/>
                </a:cxn>
                <a:cxn ang="0">
                  <a:pos x="225" y="633"/>
                </a:cxn>
                <a:cxn ang="0">
                  <a:pos x="288" y="646"/>
                </a:cxn>
                <a:cxn ang="0">
                  <a:pos x="319" y="648"/>
                </a:cxn>
                <a:cxn ang="0">
                  <a:pos x="385" y="641"/>
                </a:cxn>
                <a:cxn ang="0">
                  <a:pos x="445" y="622"/>
                </a:cxn>
                <a:cxn ang="0">
                  <a:pos x="498" y="591"/>
                </a:cxn>
                <a:cxn ang="0">
                  <a:pos x="545" y="551"/>
                </a:cxn>
                <a:cxn ang="0">
                  <a:pos x="584" y="504"/>
                </a:cxn>
                <a:cxn ang="0">
                  <a:pos x="613" y="449"/>
                </a:cxn>
                <a:cxn ang="0">
                  <a:pos x="631" y="386"/>
                </a:cxn>
                <a:cxn ang="0">
                  <a:pos x="639" y="323"/>
                </a:cxn>
                <a:cxn ang="0">
                  <a:pos x="637" y="289"/>
                </a:cxn>
                <a:cxn ang="0">
                  <a:pos x="624" y="226"/>
                </a:cxn>
                <a:cxn ang="0">
                  <a:pos x="600" y="168"/>
                </a:cxn>
                <a:cxn ang="0">
                  <a:pos x="566" y="115"/>
                </a:cxn>
                <a:cxn ang="0">
                  <a:pos x="521" y="73"/>
                </a:cxn>
                <a:cxn ang="0">
                  <a:pos x="469" y="36"/>
                </a:cxn>
                <a:cxn ang="0">
                  <a:pos x="414" y="13"/>
                </a:cxn>
                <a:cxn ang="0">
                  <a:pos x="351" y="0"/>
                </a:cxn>
                <a:cxn ang="0">
                  <a:pos x="317" y="0"/>
                </a:cxn>
              </a:cxnLst>
              <a:rect l="0" t="0" r="r" b="b"/>
              <a:pathLst>
                <a:path w="639" h="648">
                  <a:moveTo>
                    <a:pt x="317" y="0"/>
                  </a:moveTo>
                  <a:lnTo>
                    <a:pt x="317" y="0"/>
                  </a:lnTo>
                  <a:lnTo>
                    <a:pt x="285" y="0"/>
                  </a:lnTo>
                  <a:lnTo>
                    <a:pt x="254" y="5"/>
                  </a:lnTo>
                  <a:lnTo>
                    <a:pt x="222" y="15"/>
                  </a:lnTo>
                  <a:lnTo>
                    <a:pt x="194" y="26"/>
                  </a:lnTo>
                  <a:lnTo>
                    <a:pt x="165" y="39"/>
                  </a:lnTo>
                  <a:lnTo>
                    <a:pt x="139" y="55"/>
                  </a:lnTo>
                  <a:lnTo>
                    <a:pt x="115" y="73"/>
                  </a:lnTo>
                  <a:lnTo>
                    <a:pt x="91" y="94"/>
                  </a:lnTo>
                  <a:lnTo>
                    <a:pt x="70" y="118"/>
                  </a:lnTo>
                  <a:lnTo>
                    <a:pt x="52" y="144"/>
                  </a:lnTo>
                  <a:lnTo>
                    <a:pt x="36" y="170"/>
                  </a:lnTo>
                  <a:lnTo>
                    <a:pt x="23" y="199"/>
                  </a:lnTo>
                  <a:lnTo>
                    <a:pt x="13" y="228"/>
                  </a:lnTo>
                  <a:lnTo>
                    <a:pt x="5" y="260"/>
                  </a:lnTo>
                  <a:lnTo>
                    <a:pt x="0" y="291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57"/>
                  </a:lnTo>
                  <a:lnTo>
                    <a:pt x="5" y="391"/>
                  </a:lnTo>
                  <a:lnTo>
                    <a:pt x="13" y="420"/>
                  </a:lnTo>
                  <a:lnTo>
                    <a:pt x="26" y="451"/>
                  </a:lnTo>
                  <a:lnTo>
                    <a:pt x="39" y="478"/>
                  </a:lnTo>
                  <a:lnTo>
                    <a:pt x="55" y="507"/>
                  </a:lnTo>
                  <a:lnTo>
                    <a:pt x="73" y="530"/>
                  </a:lnTo>
                  <a:lnTo>
                    <a:pt x="94" y="554"/>
                  </a:lnTo>
                  <a:lnTo>
                    <a:pt x="118" y="575"/>
                  </a:lnTo>
                  <a:lnTo>
                    <a:pt x="141" y="593"/>
                  </a:lnTo>
                  <a:lnTo>
                    <a:pt x="167" y="609"/>
                  </a:lnTo>
                  <a:lnTo>
                    <a:pt x="196" y="622"/>
                  </a:lnTo>
                  <a:lnTo>
                    <a:pt x="225" y="633"/>
                  </a:lnTo>
                  <a:lnTo>
                    <a:pt x="257" y="641"/>
                  </a:lnTo>
                  <a:lnTo>
                    <a:pt x="288" y="646"/>
                  </a:lnTo>
                  <a:lnTo>
                    <a:pt x="319" y="648"/>
                  </a:lnTo>
                  <a:lnTo>
                    <a:pt x="319" y="648"/>
                  </a:lnTo>
                  <a:lnTo>
                    <a:pt x="354" y="646"/>
                  </a:lnTo>
                  <a:lnTo>
                    <a:pt x="385" y="641"/>
                  </a:lnTo>
                  <a:lnTo>
                    <a:pt x="414" y="633"/>
                  </a:lnTo>
                  <a:lnTo>
                    <a:pt x="445" y="622"/>
                  </a:lnTo>
                  <a:lnTo>
                    <a:pt x="472" y="606"/>
                  </a:lnTo>
                  <a:lnTo>
                    <a:pt x="498" y="591"/>
                  </a:lnTo>
                  <a:lnTo>
                    <a:pt x="524" y="572"/>
                  </a:lnTo>
                  <a:lnTo>
                    <a:pt x="545" y="551"/>
                  </a:lnTo>
                  <a:lnTo>
                    <a:pt x="566" y="528"/>
                  </a:lnTo>
                  <a:lnTo>
                    <a:pt x="584" y="504"/>
                  </a:lnTo>
                  <a:lnTo>
                    <a:pt x="600" y="475"/>
                  </a:lnTo>
                  <a:lnTo>
                    <a:pt x="613" y="449"/>
                  </a:lnTo>
                  <a:lnTo>
                    <a:pt x="624" y="417"/>
                  </a:lnTo>
                  <a:lnTo>
                    <a:pt x="631" y="386"/>
                  </a:lnTo>
                  <a:lnTo>
                    <a:pt x="637" y="354"/>
                  </a:lnTo>
                  <a:lnTo>
                    <a:pt x="639" y="323"/>
                  </a:lnTo>
                  <a:lnTo>
                    <a:pt x="639" y="323"/>
                  </a:lnTo>
                  <a:lnTo>
                    <a:pt x="637" y="289"/>
                  </a:lnTo>
                  <a:lnTo>
                    <a:pt x="631" y="257"/>
                  </a:lnTo>
                  <a:lnTo>
                    <a:pt x="624" y="226"/>
                  </a:lnTo>
                  <a:lnTo>
                    <a:pt x="613" y="197"/>
                  </a:lnTo>
                  <a:lnTo>
                    <a:pt x="600" y="168"/>
                  </a:lnTo>
                  <a:lnTo>
                    <a:pt x="584" y="141"/>
                  </a:lnTo>
                  <a:lnTo>
                    <a:pt x="566" y="115"/>
                  </a:lnTo>
                  <a:lnTo>
                    <a:pt x="545" y="94"/>
                  </a:lnTo>
                  <a:lnTo>
                    <a:pt x="521" y="73"/>
                  </a:lnTo>
                  <a:lnTo>
                    <a:pt x="495" y="55"/>
                  </a:lnTo>
                  <a:lnTo>
                    <a:pt x="469" y="36"/>
                  </a:lnTo>
                  <a:lnTo>
                    <a:pt x="443" y="23"/>
                  </a:lnTo>
                  <a:lnTo>
                    <a:pt x="414" y="13"/>
                  </a:lnTo>
                  <a:lnTo>
                    <a:pt x="382" y="5"/>
                  </a:lnTo>
                  <a:lnTo>
                    <a:pt x="351" y="0"/>
                  </a:lnTo>
                  <a:lnTo>
                    <a:pt x="317" y="0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8C430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6" name="Freeform 569"/>
            <p:cNvSpPr>
              <a:spLocks/>
            </p:cNvSpPr>
            <p:nvPr/>
          </p:nvSpPr>
          <p:spPr bwMode="auto">
            <a:xfrm>
              <a:off x="3611563" y="2787651"/>
              <a:ext cx="1003300" cy="1014413"/>
            </a:xfrm>
            <a:custGeom>
              <a:avLst/>
              <a:gdLst/>
              <a:ahLst/>
              <a:cxnLst>
                <a:cxn ang="0">
                  <a:pos x="315" y="0"/>
                </a:cxn>
                <a:cxn ang="0">
                  <a:pos x="252" y="8"/>
                </a:cxn>
                <a:cxn ang="0">
                  <a:pos x="192" y="27"/>
                </a:cxn>
                <a:cxn ang="0">
                  <a:pos x="139" y="55"/>
                </a:cxn>
                <a:cxn ang="0">
                  <a:pos x="92" y="95"/>
                </a:cxn>
                <a:cxn ang="0">
                  <a:pos x="55" y="142"/>
                </a:cxn>
                <a:cxn ang="0">
                  <a:pos x="27" y="197"/>
                </a:cxn>
                <a:cxn ang="0">
                  <a:pos x="8" y="258"/>
                </a:cxn>
                <a:cxn ang="0">
                  <a:pos x="0" y="321"/>
                </a:cxn>
                <a:cxn ang="0">
                  <a:pos x="3" y="355"/>
                </a:cxn>
                <a:cxn ang="0">
                  <a:pos x="16" y="415"/>
                </a:cxn>
                <a:cxn ang="0">
                  <a:pos x="40" y="473"/>
                </a:cxn>
                <a:cxn ang="0">
                  <a:pos x="74" y="523"/>
                </a:cxn>
                <a:cxn ang="0">
                  <a:pos x="118" y="568"/>
                </a:cxn>
                <a:cxn ang="0">
                  <a:pos x="168" y="602"/>
                </a:cxn>
                <a:cxn ang="0">
                  <a:pos x="226" y="625"/>
                </a:cxn>
                <a:cxn ang="0">
                  <a:pos x="286" y="636"/>
                </a:cxn>
                <a:cxn ang="0">
                  <a:pos x="317" y="639"/>
                </a:cxn>
                <a:cxn ang="0">
                  <a:pos x="380" y="631"/>
                </a:cxn>
                <a:cxn ang="0">
                  <a:pos x="441" y="612"/>
                </a:cxn>
                <a:cxn ang="0">
                  <a:pos x="493" y="583"/>
                </a:cxn>
                <a:cxn ang="0">
                  <a:pos x="540" y="544"/>
                </a:cxn>
                <a:cxn ang="0">
                  <a:pos x="580" y="497"/>
                </a:cxn>
                <a:cxn ang="0">
                  <a:pos x="608" y="442"/>
                </a:cxn>
                <a:cxn ang="0">
                  <a:pos x="627" y="381"/>
                </a:cxn>
                <a:cxn ang="0">
                  <a:pos x="632" y="318"/>
                </a:cxn>
                <a:cxn ang="0">
                  <a:pos x="629" y="284"/>
                </a:cxn>
                <a:cxn ang="0">
                  <a:pos x="616" y="224"/>
                </a:cxn>
                <a:cxn ang="0">
                  <a:pos x="593" y="166"/>
                </a:cxn>
                <a:cxn ang="0">
                  <a:pos x="559" y="116"/>
                </a:cxn>
                <a:cxn ang="0">
                  <a:pos x="517" y="71"/>
                </a:cxn>
                <a:cxn ang="0">
                  <a:pos x="464" y="37"/>
                </a:cxn>
                <a:cxn ang="0">
                  <a:pos x="409" y="13"/>
                </a:cxn>
                <a:cxn ang="0">
                  <a:pos x="346" y="3"/>
                </a:cxn>
                <a:cxn ang="0">
                  <a:pos x="315" y="0"/>
                </a:cxn>
              </a:cxnLst>
              <a:rect l="0" t="0" r="r" b="b"/>
              <a:pathLst>
                <a:path w="632" h="639">
                  <a:moveTo>
                    <a:pt x="315" y="0"/>
                  </a:moveTo>
                  <a:lnTo>
                    <a:pt x="315" y="0"/>
                  </a:lnTo>
                  <a:lnTo>
                    <a:pt x="283" y="3"/>
                  </a:lnTo>
                  <a:lnTo>
                    <a:pt x="252" y="8"/>
                  </a:lnTo>
                  <a:lnTo>
                    <a:pt x="220" y="16"/>
                  </a:lnTo>
                  <a:lnTo>
                    <a:pt x="192" y="27"/>
                  </a:lnTo>
                  <a:lnTo>
                    <a:pt x="165" y="40"/>
                  </a:lnTo>
                  <a:lnTo>
                    <a:pt x="139" y="55"/>
                  </a:lnTo>
                  <a:lnTo>
                    <a:pt x="116" y="74"/>
                  </a:lnTo>
                  <a:lnTo>
                    <a:pt x="92" y="95"/>
                  </a:lnTo>
                  <a:lnTo>
                    <a:pt x="71" y="118"/>
                  </a:lnTo>
                  <a:lnTo>
                    <a:pt x="55" y="142"/>
                  </a:lnTo>
                  <a:lnTo>
                    <a:pt x="40" y="168"/>
                  </a:lnTo>
                  <a:lnTo>
                    <a:pt x="27" y="197"/>
                  </a:lnTo>
                  <a:lnTo>
                    <a:pt x="16" y="226"/>
                  </a:lnTo>
                  <a:lnTo>
                    <a:pt x="8" y="258"/>
                  </a:lnTo>
                  <a:lnTo>
                    <a:pt x="3" y="289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3" y="355"/>
                  </a:lnTo>
                  <a:lnTo>
                    <a:pt x="8" y="386"/>
                  </a:lnTo>
                  <a:lnTo>
                    <a:pt x="16" y="415"/>
                  </a:lnTo>
                  <a:lnTo>
                    <a:pt x="27" y="444"/>
                  </a:lnTo>
                  <a:lnTo>
                    <a:pt x="40" y="473"/>
                  </a:lnTo>
                  <a:lnTo>
                    <a:pt x="55" y="499"/>
                  </a:lnTo>
                  <a:lnTo>
                    <a:pt x="74" y="523"/>
                  </a:lnTo>
                  <a:lnTo>
                    <a:pt x="95" y="547"/>
                  </a:lnTo>
                  <a:lnTo>
                    <a:pt x="118" y="568"/>
                  </a:lnTo>
                  <a:lnTo>
                    <a:pt x="142" y="583"/>
                  </a:lnTo>
                  <a:lnTo>
                    <a:pt x="168" y="602"/>
                  </a:lnTo>
                  <a:lnTo>
                    <a:pt x="194" y="615"/>
                  </a:lnTo>
                  <a:lnTo>
                    <a:pt x="226" y="625"/>
                  </a:lnTo>
                  <a:lnTo>
                    <a:pt x="255" y="633"/>
                  </a:lnTo>
                  <a:lnTo>
                    <a:pt x="286" y="636"/>
                  </a:lnTo>
                  <a:lnTo>
                    <a:pt x="317" y="639"/>
                  </a:lnTo>
                  <a:lnTo>
                    <a:pt x="317" y="639"/>
                  </a:lnTo>
                  <a:lnTo>
                    <a:pt x="352" y="636"/>
                  </a:lnTo>
                  <a:lnTo>
                    <a:pt x="380" y="631"/>
                  </a:lnTo>
                  <a:lnTo>
                    <a:pt x="412" y="623"/>
                  </a:lnTo>
                  <a:lnTo>
                    <a:pt x="441" y="612"/>
                  </a:lnTo>
                  <a:lnTo>
                    <a:pt x="467" y="599"/>
                  </a:lnTo>
                  <a:lnTo>
                    <a:pt x="493" y="583"/>
                  </a:lnTo>
                  <a:lnTo>
                    <a:pt x="519" y="565"/>
                  </a:lnTo>
                  <a:lnTo>
                    <a:pt x="540" y="544"/>
                  </a:lnTo>
                  <a:lnTo>
                    <a:pt x="561" y="520"/>
                  </a:lnTo>
                  <a:lnTo>
                    <a:pt x="580" y="497"/>
                  </a:lnTo>
                  <a:lnTo>
                    <a:pt x="595" y="470"/>
                  </a:lnTo>
                  <a:lnTo>
                    <a:pt x="608" y="442"/>
                  </a:lnTo>
                  <a:lnTo>
                    <a:pt x="619" y="413"/>
                  </a:lnTo>
                  <a:lnTo>
                    <a:pt x="627" y="381"/>
                  </a:lnTo>
                  <a:lnTo>
                    <a:pt x="629" y="350"/>
                  </a:lnTo>
                  <a:lnTo>
                    <a:pt x="632" y="318"/>
                  </a:lnTo>
                  <a:lnTo>
                    <a:pt x="632" y="318"/>
                  </a:lnTo>
                  <a:lnTo>
                    <a:pt x="629" y="284"/>
                  </a:lnTo>
                  <a:lnTo>
                    <a:pt x="624" y="252"/>
                  </a:lnTo>
                  <a:lnTo>
                    <a:pt x="616" y="224"/>
                  </a:lnTo>
                  <a:lnTo>
                    <a:pt x="606" y="195"/>
                  </a:lnTo>
                  <a:lnTo>
                    <a:pt x="593" y="166"/>
                  </a:lnTo>
                  <a:lnTo>
                    <a:pt x="577" y="139"/>
                  </a:lnTo>
                  <a:lnTo>
                    <a:pt x="559" y="116"/>
                  </a:lnTo>
                  <a:lnTo>
                    <a:pt x="538" y="92"/>
                  </a:lnTo>
                  <a:lnTo>
                    <a:pt x="517" y="71"/>
                  </a:lnTo>
                  <a:lnTo>
                    <a:pt x="490" y="53"/>
                  </a:lnTo>
                  <a:lnTo>
                    <a:pt x="464" y="37"/>
                  </a:lnTo>
                  <a:lnTo>
                    <a:pt x="438" y="24"/>
                  </a:lnTo>
                  <a:lnTo>
                    <a:pt x="409" y="13"/>
                  </a:lnTo>
                  <a:lnTo>
                    <a:pt x="378" y="6"/>
                  </a:lnTo>
                  <a:lnTo>
                    <a:pt x="346" y="3"/>
                  </a:lnTo>
                  <a:lnTo>
                    <a:pt x="315" y="0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8E45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7" name="Freeform 570"/>
            <p:cNvSpPr>
              <a:spLocks/>
            </p:cNvSpPr>
            <p:nvPr/>
          </p:nvSpPr>
          <p:spPr bwMode="auto">
            <a:xfrm>
              <a:off x="3621088" y="2792413"/>
              <a:ext cx="985838" cy="996950"/>
            </a:xfrm>
            <a:custGeom>
              <a:avLst/>
              <a:gdLst/>
              <a:ahLst/>
              <a:cxnLst>
                <a:cxn ang="0">
                  <a:pos x="309" y="0"/>
                </a:cxn>
                <a:cxn ang="0">
                  <a:pos x="246" y="8"/>
                </a:cxn>
                <a:cxn ang="0">
                  <a:pos x="188" y="26"/>
                </a:cxn>
                <a:cxn ang="0">
                  <a:pos x="136" y="55"/>
                </a:cxn>
                <a:cxn ang="0">
                  <a:pos x="89" y="94"/>
                </a:cxn>
                <a:cxn ang="0">
                  <a:pos x="52" y="142"/>
                </a:cxn>
                <a:cxn ang="0">
                  <a:pos x="23" y="194"/>
                </a:cxn>
                <a:cxn ang="0">
                  <a:pos x="5" y="255"/>
                </a:cxn>
                <a:cxn ang="0">
                  <a:pos x="0" y="318"/>
                </a:cxn>
                <a:cxn ang="0">
                  <a:pos x="2" y="349"/>
                </a:cxn>
                <a:cxn ang="0">
                  <a:pos x="15" y="410"/>
                </a:cxn>
                <a:cxn ang="0">
                  <a:pos x="39" y="465"/>
                </a:cxn>
                <a:cxn ang="0">
                  <a:pos x="73" y="515"/>
                </a:cxn>
                <a:cxn ang="0">
                  <a:pos x="115" y="557"/>
                </a:cxn>
                <a:cxn ang="0">
                  <a:pos x="165" y="591"/>
                </a:cxn>
                <a:cxn ang="0">
                  <a:pos x="220" y="615"/>
                </a:cxn>
                <a:cxn ang="0">
                  <a:pos x="280" y="628"/>
                </a:cxn>
                <a:cxn ang="0">
                  <a:pos x="311" y="628"/>
                </a:cxn>
                <a:cxn ang="0">
                  <a:pos x="374" y="622"/>
                </a:cxn>
                <a:cxn ang="0">
                  <a:pos x="432" y="601"/>
                </a:cxn>
                <a:cxn ang="0">
                  <a:pos x="484" y="572"/>
                </a:cxn>
                <a:cxn ang="0">
                  <a:pos x="532" y="536"/>
                </a:cxn>
                <a:cxn ang="0">
                  <a:pos x="568" y="488"/>
                </a:cxn>
                <a:cxn ang="0">
                  <a:pos x="597" y="433"/>
                </a:cxn>
                <a:cxn ang="0">
                  <a:pos x="616" y="375"/>
                </a:cxn>
                <a:cxn ang="0">
                  <a:pos x="621" y="312"/>
                </a:cxn>
                <a:cxn ang="0">
                  <a:pos x="618" y="281"/>
                </a:cxn>
                <a:cxn ang="0">
                  <a:pos x="605" y="218"/>
                </a:cxn>
                <a:cxn ang="0">
                  <a:pos x="581" y="163"/>
                </a:cxn>
                <a:cxn ang="0">
                  <a:pos x="547" y="113"/>
                </a:cxn>
                <a:cxn ang="0">
                  <a:pos x="505" y="71"/>
                </a:cxn>
                <a:cxn ang="0">
                  <a:pos x="456" y="37"/>
                </a:cxn>
                <a:cxn ang="0">
                  <a:pos x="401" y="13"/>
                </a:cxn>
                <a:cxn ang="0">
                  <a:pos x="340" y="3"/>
                </a:cxn>
                <a:cxn ang="0">
                  <a:pos x="309" y="0"/>
                </a:cxn>
              </a:cxnLst>
              <a:rect l="0" t="0" r="r" b="b"/>
              <a:pathLst>
                <a:path w="621" h="628">
                  <a:moveTo>
                    <a:pt x="309" y="0"/>
                  </a:moveTo>
                  <a:lnTo>
                    <a:pt x="309" y="0"/>
                  </a:lnTo>
                  <a:lnTo>
                    <a:pt x="277" y="3"/>
                  </a:lnTo>
                  <a:lnTo>
                    <a:pt x="246" y="8"/>
                  </a:lnTo>
                  <a:lnTo>
                    <a:pt x="217" y="16"/>
                  </a:lnTo>
                  <a:lnTo>
                    <a:pt x="188" y="26"/>
                  </a:lnTo>
                  <a:lnTo>
                    <a:pt x="159" y="39"/>
                  </a:lnTo>
                  <a:lnTo>
                    <a:pt x="136" y="55"/>
                  </a:lnTo>
                  <a:lnTo>
                    <a:pt x="112" y="73"/>
                  </a:lnTo>
                  <a:lnTo>
                    <a:pt x="89" y="94"/>
                  </a:lnTo>
                  <a:lnTo>
                    <a:pt x="70" y="115"/>
                  </a:lnTo>
                  <a:lnTo>
                    <a:pt x="52" y="142"/>
                  </a:lnTo>
                  <a:lnTo>
                    <a:pt x="36" y="168"/>
                  </a:lnTo>
                  <a:lnTo>
                    <a:pt x="23" y="194"/>
                  </a:lnTo>
                  <a:lnTo>
                    <a:pt x="13" y="223"/>
                  </a:lnTo>
                  <a:lnTo>
                    <a:pt x="5" y="255"/>
                  </a:lnTo>
                  <a:lnTo>
                    <a:pt x="2" y="284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2" y="349"/>
                  </a:lnTo>
                  <a:lnTo>
                    <a:pt x="7" y="381"/>
                  </a:lnTo>
                  <a:lnTo>
                    <a:pt x="15" y="410"/>
                  </a:lnTo>
                  <a:lnTo>
                    <a:pt x="26" y="439"/>
                  </a:lnTo>
                  <a:lnTo>
                    <a:pt x="39" y="465"/>
                  </a:lnTo>
                  <a:lnTo>
                    <a:pt x="55" y="491"/>
                  </a:lnTo>
                  <a:lnTo>
                    <a:pt x="73" y="515"/>
                  </a:lnTo>
                  <a:lnTo>
                    <a:pt x="91" y="538"/>
                  </a:lnTo>
                  <a:lnTo>
                    <a:pt x="115" y="557"/>
                  </a:lnTo>
                  <a:lnTo>
                    <a:pt x="138" y="575"/>
                  </a:lnTo>
                  <a:lnTo>
                    <a:pt x="165" y="591"/>
                  </a:lnTo>
                  <a:lnTo>
                    <a:pt x="191" y="604"/>
                  </a:lnTo>
                  <a:lnTo>
                    <a:pt x="220" y="615"/>
                  </a:lnTo>
                  <a:lnTo>
                    <a:pt x="249" y="622"/>
                  </a:lnTo>
                  <a:lnTo>
                    <a:pt x="280" y="628"/>
                  </a:lnTo>
                  <a:lnTo>
                    <a:pt x="311" y="628"/>
                  </a:lnTo>
                  <a:lnTo>
                    <a:pt x="311" y="628"/>
                  </a:lnTo>
                  <a:lnTo>
                    <a:pt x="343" y="628"/>
                  </a:lnTo>
                  <a:lnTo>
                    <a:pt x="374" y="622"/>
                  </a:lnTo>
                  <a:lnTo>
                    <a:pt x="403" y="615"/>
                  </a:lnTo>
                  <a:lnTo>
                    <a:pt x="432" y="601"/>
                  </a:lnTo>
                  <a:lnTo>
                    <a:pt x="461" y="588"/>
                  </a:lnTo>
                  <a:lnTo>
                    <a:pt x="484" y="572"/>
                  </a:lnTo>
                  <a:lnTo>
                    <a:pt x="508" y="554"/>
                  </a:lnTo>
                  <a:lnTo>
                    <a:pt x="532" y="536"/>
                  </a:lnTo>
                  <a:lnTo>
                    <a:pt x="550" y="512"/>
                  </a:lnTo>
                  <a:lnTo>
                    <a:pt x="568" y="488"/>
                  </a:lnTo>
                  <a:lnTo>
                    <a:pt x="584" y="462"/>
                  </a:lnTo>
                  <a:lnTo>
                    <a:pt x="597" y="433"/>
                  </a:lnTo>
                  <a:lnTo>
                    <a:pt x="608" y="404"/>
                  </a:lnTo>
                  <a:lnTo>
                    <a:pt x="616" y="375"/>
                  </a:lnTo>
                  <a:lnTo>
                    <a:pt x="618" y="344"/>
                  </a:lnTo>
                  <a:lnTo>
                    <a:pt x="621" y="312"/>
                  </a:lnTo>
                  <a:lnTo>
                    <a:pt x="621" y="312"/>
                  </a:lnTo>
                  <a:lnTo>
                    <a:pt x="618" y="281"/>
                  </a:lnTo>
                  <a:lnTo>
                    <a:pt x="613" y="249"/>
                  </a:lnTo>
                  <a:lnTo>
                    <a:pt x="605" y="218"/>
                  </a:lnTo>
                  <a:lnTo>
                    <a:pt x="595" y="189"/>
                  </a:lnTo>
                  <a:lnTo>
                    <a:pt x="581" y="163"/>
                  </a:lnTo>
                  <a:lnTo>
                    <a:pt x="566" y="136"/>
                  </a:lnTo>
                  <a:lnTo>
                    <a:pt x="547" y="113"/>
                  </a:lnTo>
                  <a:lnTo>
                    <a:pt x="529" y="92"/>
                  </a:lnTo>
                  <a:lnTo>
                    <a:pt x="505" y="71"/>
                  </a:lnTo>
                  <a:lnTo>
                    <a:pt x="482" y="52"/>
                  </a:lnTo>
                  <a:lnTo>
                    <a:pt x="456" y="37"/>
                  </a:lnTo>
                  <a:lnTo>
                    <a:pt x="429" y="24"/>
                  </a:lnTo>
                  <a:lnTo>
                    <a:pt x="401" y="13"/>
                  </a:lnTo>
                  <a:lnTo>
                    <a:pt x="369" y="5"/>
                  </a:lnTo>
                  <a:lnTo>
                    <a:pt x="340" y="3"/>
                  </a:lnTo>
                  <a:lnTo>
                    <a:pt x="309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91460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8" name="Freeform 571"/>
            <p:cNvSpPr>
              <a:spLocks/>
            </p:cNvSpPr>
            <p:nvPr/>
          </p:nvSpPr>
          <p:spPr bwMode="auto">
            <a:xfrm>
              <a:off x="3629025" y="2797176"/>
              <a:ext cx="969963" cy="982663"/>
            </a:xfrm>
            <a:custGeom>
              <a:avLst/>
              <a:gdLst/>
              <a:ahLst/>
              <a:cxnLst>
                <a:cxn ang="0">
                  <a:pos x="301" y="0"/>
                </a:cxn>
                <a:cxn ang="0">
                  <a:pos x="241" y="7"/>
                </a:cxn>
                <a:cxn ang="0">
                  <a:pos x="183" y="26"/>
                </a:cxn>
                <a:cxn ang="0">
                  <a:pos x="131" y="55"/>
                </a:cxn>
                <a:cxn ang="0">
                  <a:pos x="86" y="94"/>
                </a:cxn>
                <a:cxn ang="0">
                  <a:pos x="50" y="139"/>
                </a:cxn>
                <a:cxn ang="0">
                  <a:pos x="21" y="191"/>
                </a:cxn>
                <a:cxn ang="0">
                  <a:pos x="5" y="249"/>
                </a:cxn>
                <a:cxn ang="0">
                  <a:pos x="0" y="312"/>
                </a:cxn>
                <a:cxn ang="0">
                  <a:pos x="0" y="344"/>
                </a:cxn>
                <a:cxn ang="0">
                  <a:pos x="13" y="404"/>
                </a:cxn>
                <a:cxn ang="0">
                  <a:pos x="36" y="459"/>
                </a:cxn>
                <a:cxn ang="0">
                  <a:pos x="71" y="509"/>
                </a:cxn>
                <a:cxn ang="0">
                  <a:pos x="112" y="548"/>
                </a:cxn>
                <a:cxn ang="0">
                  <a:pos x="162" y="583"/>
                </a:cxn>
                <a:cxn ang="0">
                  <a:pos x="217" y="606"/>
                </a:cxn>
                <a:cxn ang="0">
                  <a:pos x="275" y="617"/>
                </a:cxn>
                <a:cxn ang="0">
                  <a:pos x="306" y="619"/>
                </a:cxn>
                <a:cxn ang="0">
                  <a:pos x="369" y="612"/>
                </a:cxn>
                <a:cxn ang="0">
                  <a:pos x="427" y="593"/>
                </a:cxn>
                <a:cxn ang="0">
                  <a:pos x="477" y="564"/>
                </a:cxn>
                <a:cxn ang="0">
                  <a:pos x="521" y="525"/>
                </a:cxn>
                <a:cxn ang="0">
                  <a:pos x="561" y="480"/>
                </a:cxn>
                <a:cxn ang="0">
                  <a:pos x="587" y="428"/>
                </a:cxn>
                <a:cxn ang="0">
                  <a:pos x="605" y="370"/>
                </a:cxn>
                <a:cxn ang="0">
                  <a:pos x="611" y="307"/>
                </a:cxn>
                <a:cxn ang="0">
                  <a:pos x="608" y="275"/>
                </a:cxn>
                <a:cxn ang="0">
                  <a:pos x="595" y="215"/>
                </a:cxn>
                <a:cxn ang="0">
                  <a:pos x="571" y="160"/>
                </a:cxn>
                <a:cxn ang="0">
                  <a:pos x="540" y="110"/>
                </a:cxn>
                <a:cxn ang="0">
                  <a:pos x="498" y="70"/>
                </a:cxn>
                <a:cxn ang="0">
                  <a:pos x="448" y="36"/>
                </a:cxn>
                <a:cxn ang="0">
                  <a:pos x="393" y="13"/>
                </a:cxn>
                <a:cxn ang="0">
                  <a:pos x="333" y="2"/>
                </a:cxn>
                <a:cxn ang="0">
                  <a:pos x="301" y="0"/>
                </a:cxn>
              </a:cxnLst>
              <a:rect l="0" t="0" r="r" b="b"/>
              <a:pathLst>
                <a:path w="611" h="619">
                  <a:moveTo>
                    <a:pt x="301" y="0"/>
                  </a:moveTo>
                  <a:lnTo>
                    <a:pt x="301" y="0"/>
                  </a:lnTo>
                  <a:lnTo>
                    <a:pt x="270" y="2"/>
                  </a:lnTo>
                  <a:lnTo>
                    <a:pt x="241" y="7"/>
                  </a:lnTo>
                  <a:lnTo>
                    <a:pt x="212" y="15"/>
                  </a:lnTo>
                  <a:lnTo>
                    <a:pt x="183" y="26"/>
                  </a:lnTo>
                  <a:lnTo>
                    <a:pt x="157" y="39"/>
                  </a:lnTo>
                  <a:lnTo>
                    <a:pt x="131" y="55"/>
                  </a:lnTo>
                  <a:lnTo>
                    <a:pt x="107" y="73"/>
                  </a:lnTo>
                  <a:lnTo>
                    <a:pt x="86" y="94"/>
                  </a:lnTo>
                  <a:lnTo>
                    <a:pt x="68" y="115"/>
                  </a:lnTo>
                  <a:lnTo>
                    <a:pt x="50" y="139"/>
                  </a:lnTo>
                  <a:lnTo>
                    <a:pt x="34" y="165"/>
                  </a:lnTo>
                  <a:lnTo>
                    <a:pt x="21" y="191"/>
                  </a:lnTo>
                  <a:lnTo>
                    <a:pt x="13" y="220"/>
                  </a:lnTo>
                  <a:lnTo>
                    <a:pt x="5" y="249"/>
                  </a:lnTo>
                  <a:lnTo>
                    <a:pt x="0" y="281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44"/>
                  </a:lnTo>
                  <a:lnTo>
                    <a:pt x="5" y="375"/>
                  </a:lnTo>
                  <a:lnTo>
                    <a:pt x="13" y="404"/>
                  </a:lnTo>
                  <a:lnTo>
                    <a:pt x="23" y="433"/>
                  </a:lnTo>
                  <a:lnTo>
                    <a:pt x="36" y="459"/>
                  </a:lnTo>
                  <a:lnTo>
                    <a:pt x="52" y="485"/>
                  </a:lnTo>
                  <a:lnTo>
                    <a:pt x="71" y="509"/>
                  </a:lnTo>
                  <a:lnTo>
                    <a:pt x="92" y="530"/>
                  </a:lnTo>
                  <a:lnTo>
                    <a:pt x="112" y="548"/>
                  </a:lnTo>
                  <a:lnTo>
                    <a:pt x="136" y="567"/>
                  </a:lnTo>
                  <a:lnTo>
                    <a:pt x="162" y="583"/>
                  </a:lnTo>
                  <a:lnTo>
                    <a:pt x="189" y="596"/>
                  </a:lnTo>
                  <a:lnTo>
                    <a:pt x="217" y="606"/>
                  </a:lnTo>
                  <a:lnTo>
                    <a:pt x="246" y="612"/>
                  </a:lnTo>
                  <a:lnTo>
                    <a:pt x="275" y="617"/>
                  </a:lnTo>
                  <a:lnTo>
                    <a:pt x="306" y="619"/>
                  </a:lnTo>
                  <a:lnTo>
                    <a:pt x="306" y="619"/>
                  </a:lnTo>
                  <a:lnTo>
                    <a:pt x="338" y="617"/>
                  </a:lnTo>
                  <a:lnTo>
                    <a:pt x="369" y="612"/>
                  </a:lnTo>
                  <a:lnTo>
                    <a:pt x="398" y="604"/>
                  </a:lnTo>
                  <a:lnTo>
                    <a:pt x="427" y="593"/>
                  </a:lnTo>
                  <a:lnTo>
                    <a:pt x="453" y="580"/>
                  </a:lnTo>
                  <a:lnTo>
                    <a:pt x="477" y="564"/>
                  </a:lnTo>
                  <a:lnTo>
                    <a:pt x="500" y="546"/>
                  </a:lnTo>
                  <a:lnTo>
                    <a:pt x="521" y="525"/>
                  </a:lnTo>
                  <a:lnTo>
                    <a:pt x="542" y="504"/>
                  </a:lnTo>
                  <a:lnTo>
                    <a:pt x="561" y="480"/>
                  </a:lnTo>
                  <a:lnTo>
                    <a:pt x="574" y="454"/>
                  </a:lnTo>
                  <a:lnTo>
                    <a:pt x="587" y="428"/>
                  </a:lnTo>
                  <a:lnTo>
                    <a:pt x="597" y="399"/>
                  </a:lnTo>
                  <a:lnTo>
                    <a:pt x="605" y="370"/>
                  </a:lnTo>
                  <a:lnTo>
                    <a:pt x="611" y="338"/>
                  </a:lnTo>
                  <a:lnTo>
                    <a:pt x="611" y="307"/>
                  </a:lnTo>
                  <a:lnTo>
                    <a:pt x="611" y="307"/>
                  </a:lnTo>
                  <a:lnTo>
                    <a:pt x="608" y="275"/>
                  </a:lnTo>
                  <a:lnTo>
                    <a:pt x="603" y="244"/>
                  </a:lnTo>
                  <a:lnTo>
                    <a:pt x="595" y="215"/>
                  </a:lnTo>
                  <a:lnTo>
                    <a:pt x="584" y="186"/>
                  </a:lnTo>
                  <a:lnTo>
                    <a:pt x="571" y="160"/>
                  </a:lnTo>
                  <a:lnTo>
                    <a:pt x="556" y="133"/>
                  </a:lnTo>
                  <a:lnTo>
                    <a:pt x="540" y="110"/>
                  </a:lnTo>
                  <a:lnTo>
                    <a:pt x="519" y="89"/>
                  </a:lnTo>
                  <a:lnTo>
                    <a:pt x="498" y="70"/>
                  </a:lnTo>
                  <a:lnTo>
                    <a:pt x="474" y="52"/>
                  </a:lnTo>
                  <a:lnTo>
                    <a:pt x="448" y="36"/>
                  </a:lnTo>
                  <a:lnTo>
                    <a:pt x="422" y="23"/>
                  </a:lnTo>
                  <a:lnTo>
                    <a:pt x="393" y="13"/>
                  </a:lnTo>
                  <a:lnTo>
                    <a:pt x="364" y="7"/>
                  </a:lnTo>
                  <a:lnTo>
                    <a:pt x="333" y="2"/>
                  </a:lnTo>
                  <a:lnTo>
                    <a:pt x="301" y="0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94480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9" name="Freeform 572"/>
            <p:cNvSpPr>
              <a:spLocks/>
            </p:cNvSpPr>
            <p:nvPr/>
          </p:nvSpPr>
          <p:spPr bwMode="auto">
            <a:xfrm>
              <a:off x="3632200" y="2805113"/>
              <a:ext cx="957263" cy="963613"/>
            </a:xfrm>
            <a:custGeom>
              <a:avLst/>
              <a:gdLst/>
              <a:ahLst/>
              <a:cxnLst>
                <a:cxn ang="0">
                  <a:pos x="299" y="0"/>
                </a:cxn>
                <a:cxn ang="0">
                  <a:pos x="239" y="5"/>
                </a:cxn>
                <a:cxn ang="0">
                  <a:pos x="181" y="23"/>
                </a:cxn>
                <a:cxn ang="0">
                  <a:pos x="131" y="52"/>
                </a:cxn>
                <a:cxn ang="0">
                  <a:pos x="87" y="89"/>
                </a:cxn>
                <a:cxn ang="0">
                  <a:pos x="50" y="136"/>
                </a:cxn>
                <a:cxn ang="0">
                  <a:pos x="24" y="186"/>
                </a:cxn>
                <a:cxn ang="0">
                  <a:pos x="6" y="244"/>
                </a:cxn>
                <a:cxn ang="0">
                  <a:pos x="0" y="304"/>
                </a:cxn>
                <a:cxn ang="0">
                  <a:pos x="3" y="336"/>
                </a:cxn>
                <a:cxn ang="0">
                  <a:pos x="16" y="396"/>
                </a:cxn>
                <a:cxn ang="0">
                  <a:pos x="40" y="449"/>
                </a:cxn>
                <a:cxn ang="0">
                  <a:pos x="71" y="499"/>
                </a:cxn>
                <a:cxn ang="0">
                  <a:pos x="113" y="538"/>
                </a:cxn>
                <a:cxn ang="0">
                  <a:pos x="160" y="572"/>
                </a:cxn>
                <a:cxn ang="0">
                  <a:pos x="215" y="593"/>
                </a:cxn>
                <a:cxn ang="0">
                  <a:pos x="276" y="604"/>
                </a:cxn>
                <a:cxn ang="0">
                  <a:pos x="304" y="607"/>
                </a:cxn>
                <a:cxn ang="0">
                  <a:pos x="365" y="599"/>
                </a:cxn>
                <a:cxn ang="0">
                  <a:pos x="422" y="580"/>
                </a:cxn>
                <a:cxn ang="0">
                  <a:pos x="472" y="551"/>
                </a:cxn>
                <a:cxn ang="0">
                  <a:pos x="517" y="515"/>
                </a:cxn>
                <a:cxn ang="0">
                  <a:pos x="554" y="470"/>
                </a:cxn>
                <a:cxn ang="0">
                  <a:pos x="580" y="417"/>
                </a:cxn>
                <a:cxn ang="0">
                  <a:pos x="598" y="360"/>
                </a:cxn>
                <a:cxn ang="0">
                  <a:pos x="603" y="299"/>
                </a:cxn>
                <a:cxn ang="0">
                  <a:pos x="601" y="268"/>
                </a:cxn>
                <a:cxn ang="0">
                  <a:pos x="590" y="210"/>
                </a:cxn>
                <a:cxn ang="0">
                  <a:pos x="567" y="155"/>
                </a:cxn>
                <a:cxn ang="0">
                  <a:pos x="533" y="107"/>
                </a:cxn>
                <a:cxn ang="0">
                  <a:pos x="491" y="65"/>
                </a:cxn>
                <a:cxn ang="0">
                  <a:pos x="443" y="34"/>
                </a:cxn>
                <a:cxn ang="0">
                  <a:pos x="388" y="10"/>
                </a:cxn>
                <a:cxn ang="0">
                  <a:pos x="331" y="0"/>
                </a:cxn>
                <a:cxn ang="0">
                  <a:pos x="299" y="0"/>
                </a:cxn>
              </a:cxnLst>
              <a:rect l="0" t="0" r="r" b="b"/>
              <a:pathLst>
                <a:path w="603" h="607">
                  <a:moveTo>
                    <a:pt x="299" y="0"/>
                  </a:moveTo>
                  <a:lnTo>
                    <a:pt x="299" y="0"/>
                  </a:lnTo>
                  <a:lnTo>
                    <a:pt x="268" y="0"/>
                  </a:lnTo>
                  <a:lnTo>
                    <a:pt x="239" y="5"/>
                  </a:lnTo>
                  <a:lnTo>
                    <a:pt x="210" y="13"/>
                  </a:lnTo>
                  <a:lnTo>
                    <a:pt x="181" y="23"/>
                  </a:lnTo>
                  <a:lnTo>
                    <a:pt x="155" y="37"/>
                  </a:lnTo>
                  <a:lnTo>
                    <a:pt x="131" y="52"/>
                  </a:lnTo>
                  <a:lnTo>
                    <a:pt x="108" y="71"/>
                  </a:lnTo>
                  <a:lnTo>
                    <a:pt x="87" y="89"/>
                  </a:lnTo>
                  <a:lnTo>
                    <a:pt x="69" y="113"/>
                  </a:lnTo>
                  <a:lnTo>
                    <a:pt x="50" y="136"/>
                  </a:lnTo>
                  <a:lnTo>
                    <a:pt x="37" y="160"/>
                  </a:lnTo>
                  <a:lnTo>
                    <a:pt x="24" y="186"/>
                  </a:lnTo>
                  <a:lnTo>
                    <a:pt x="14" y="215"/>
                  </a:lnTo>
                  <a:lnTo>
                    <a:pt x="6" y="244"/>
                  </a:lnTo>
                  <a:lnTo>
                    <a:pt x="3" y="276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3" y="336"/>
                  </a:lnTo>
                  <a:lnTo>
                    <a:pt x="8" y="367"/>
                  </a:lnTo>
                  <a:lnTo>
                    <a:pt x="16" y="396"/>
                  </a:lnTo>
                  <a:lnTo>
                    <a:pt x="27" y="423"/>
                  </a:lnTo>
                  <a:lnTo>
                    <a:pt x="40" y="449"/>
                  </a:lnTo>
                  <a:lnTo>
                    <a:pt x="53" y="475"/>
                  </a:lnTo>
                  <a:lnTo>
                    <a:pt x="71" y="499"/>
                  </a:lnTo>
                  <a:lnTo>
                    <a:pt x="92" y="520"/>
                  </a:lnTo>
                  <a:lnTo>
                    <a:pt x="113" y="538"/>
                  </a:lnTo>
                  <a:lnTo>
                    <a:pt x="137" y="557"/>
                  </a:lnTo>
                  <a:lnTo>
                    <a:pt x="160" y="572"/>
                  </a:lnTo>
                  <a:lnTo>
                    <a:pt x="187" y="583"/>
                  </a:lnTo>
                  <a:lnTo>
                    <a:pt x="215" y="593"/>
                  </a:lnTo>
                  <a:lnTo>
                    <a:pt x="244" y="601"/>
                  </a:lnTo>
                  <a:lnTo>
                    <a:pt x="276" y="604"/>
                  </a:lnTo>
                  <a:lnTo>
                    <a:pt x="304" y="607"/>
                  </a:lnTo>
                  <a:lnTo>
                    <a:pt x="304" y="607"/>
                  </a:lnTo>
                  <a:lnTo>
                    <a:pt x="336" y="604"/>
                  </a:lnTo>
                  <a:lnTo>
                    <a:pt x="365" y="599"/>
                  </a:lnTo>
                  <a:lnTo>
                    <a:pt x="394" y="591"/>
                  </a:lnTo>
                  <a:lnTo>
                    <a:pt x="422" y="580"/>
                  </a:lnTo>
                  <a:lnTo>
                    <a:pt x="449" y="567"/>
                  </a:lnTo>
                  <a:lnTo>
                    <a:pt x="472" y="551"/>
                  </a:lnTo>
                  <a:lnTo>
                    <a:pt x="496" y="536"/>
                  </a:lnTo>
                  <a:lnTo>
                    <a:pt x="517" y="515"/>
                  </a:lnTo>
                  <a:lnTo>
                    <a:pt x="535" y="494"/>
                  </a:lnTo>
                  <a:lnTo>
                    <a:pt x="554" y="470"/>
                  </a:lnTo>
                  <a:lnTo>
                    <a:pt x="569" y="444"/>
                  </a:lnTo>
                  <a:lnTo>
                    <a:pt x="580" y="417"/>
                  </a:lnTo>
                  <a:lnTo>
                    <a:pt x="590" y="389"/>
                  </a:lnTo>
                  <a:lnTo>
                    <a:pt x="598" y="360"/>
                  </a:lnTo>
                  <a:lnTo>
                    <a:pt x="603" y="331"/>
                  </a:lnTo>
                  <a:lnTo>
                    <a:pt x="603" y="299"/>
                  </a:lnTo>
                  <a:lnTo>
                    <a:pt x="603" y="299"/>
                  </a:lnTo>
                  <a:lnTo>
                    <a:pt x="601" y="268"/>
                  </a:lnTo>
                  <a:lnTo>
                    <a:pt x="598" y="239"/>
                  </a:lnTo>
                  <a:lnTo>
                    <a:pt x="590" y="210"/>
                  </a:lnTo>
                  <a:lnTo>
                    <a:pt x="580" y="181"/>
                  </a:lnTo>
                  <a:lnTo>
                    <a:pt x="567" y="155"/>
                  </a:lnTo>
                  <a:lnTo>
                    <a:pt x="551" y="131"/>
                  </a:lnTo>
                  <a:lnTo>
                    <a:pt x="533" y="107"/>
                  </a:lnTo>
                  <a:lnTo>
                    <a:pt x="514" y="86"/>
                  </a:lnTo>
                  <a:lnTo>
                    <a:pt x="491" y="65"/>
                  </a:lnTo>
                  <a:lnTo>
                    <a:pt x="467" y="50"/>
                  </a:lnTo>
                  <a:lnTo>
                    <a:pt x="443" y="34"/>
                  </a:lnTo>
                  <a:lnTo>
                    <a:pt x="417" y="21"/>
                  </a:lnTo>
                  <a:lnTo>
                    <a:pt x="388" y="10"/>
                  </a:lnTo>
                  <a:lnTo>
                    <a:pt x="360" y="5"/>
                  </a:lnTo>
                  <a:lnTo>
                    <a:pt x="331" y="0"/>
                  </a:lnTo>
                  <a:lnTo>
                    <a:pt x="299" y="0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96490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0" name="Freeform 573"/>
            <p:cNvSpPr>
              <a:spLocks/>
            </p:cNvSpPr>
            <p:nvPr/>
          </p:nvSpPr>
          <p:spPr bwMode="auto">
            <a:xfrm>
              <a:off x="3641725" y="2808288"/>
              <a:ext cx="939800" cy="947738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33" y="6"/>
                </a:cxn>
                <a:cxn ang="0">
                  <a:pos x="178" y="24"/>
                </a:cxn>
                <a:cxn ang="0">
                  <a:pos x="128" y="53"/>
                </a:cxn>
                <a:cxn ang="0">
                  <a:pos x="84" y="90"/>
                </a:cxn>
                <a:cxn ang="0">
                  <a:pos x="47" y="134"/>
                </a:cxn>
                <a:cxn ang="0">
                  <a:pos x="21" y="187"/>
                </a:cxn>
                <a:cxn ang="0">
                  <a:pos x="5" y="242"/>
                </a:cxn>
                <a:cxn ang="0">
                  <a:pos x="0" y="302"/>
                </a:cxn>
                <a:cxn ang="0">
                  <a:pos x="2" y="334"/>
                </a:cxn>
                <a:cxn ang="0">
                  <a:pos x="13" y="392"/>
                </a:cxn>
                <a:cxn ang="0">
                  <a:pos x="36" y="444"/>
                </a:cxn>
                <a:cxn ang="0">
                  <a:pos x="70" y="492"/>
                </a:cxn>
                <a:cxn ang="0">
                  <a:pos x="110" y="531"/>
                </a:cxn>
                <a:cxn ang="0">
                  <a:pos x="157" y="562"/>
                </a:cxn>
                <a:cxn ang="0">
                  <a:pos x="212" y="586"/>
                </a:cxn>
                <a:cxn ang="0">
                  <a:pos x="270" y="597"/>
                </a:cxn>
                <a:cxn ang="0">
                  <a:pos x="298" y="597"/>
                </a:cxn>
                <a:cxn ang="0">
                  <a:pos x="359" y="591"/>
                </a:cxn>
                <a:cxn ang="0">
                  <a:pos x="414" y="573"/>
                </a:cxn>
                <a:cxn ang="0">
                  <a:pos x="464" y="544"/>
                </a:cxn>
                <a:cxn ang="0">
                  <a:pos x="508" y="507"/>
                </a:cxn>
                <a:cxn ang="0">
                  <a:pos x="545" y="463"/>
                </a:cxn>
                <a:cxn ang="0">
                  <a:pos x="571" y="410"/>
                </a:cxn>
                <a:cxn ang="0">
                  <a:pos x="587" y="355"/>
                </a:cxn>
                <a:cxn ang="0">
                  <a:pos x="592" y="295"/>
                </a:cxn>
                <a:cxn ang="0">
                  <a:pos x="589" y="266"/>
                </a:cxn>
                <a:cxn ang="0">
                  <a:pos x="579" y="205"/>
                </a:cxn>
                <a:cxn ang="0">
                  <a:pos x="555" y="153"/>
                </a:cxn>
                <a:cxn ang="0">
                  <a:pos x="521" y="105"/>
                </a:cxn>
                <a:cxn ang="0">
                  <a:pos x="482" y="66"/>
                </a:cxn>
                <a:cxn ang="0">
                  <a:pos x="435" y="35"/>
                </a:cxn>
                <a:cxn ang="0">
                  <a:pos x="380" y="14"/>
                </a:cxn>
                <a:cxn ang="0">
                  <a:pos x="322" y="0"/>
                </a:cxn>
                <a:cxn ang="0">
                  <a:pos x="293" y="0"/>
                </a:cxn>
              </a:cxnLst>
              <a:rect l="0" t="0" r="r" b="b"/>
              <a:pathLst>
                <a:path w="592" h="597">
                  <a:moveTo>
                    <a:pt x="293" y="0"/>
                  </a:moveTo>
                  <a:lnTo>
                    <a:pt x="293" y="0"/>
                  </a:lnTo>
                  <a:lnTo>
                    <a:pt x="262" y="3"/>
                  </a:lnTo>
                  <a:lnTo>
                    <a:pt x="233" y="6"/>
                  </a:lnTo>
                  <a:lnTo>
                    <a:pt x="204" y="14"/>
                  </a:lnTo>
                  <a:lnTo>
                    <a:pt x="178" y="24"/>
                  </a:lnTo>
                  <a:lnTo>
                    <a:pt x="152" y="37"/>
                  </a:lnTo>
                  <a:lnTo>
                    <a:pt x="128" y="53"/>
                  </a:lnTo>
                  <a:lnTo>
                    <a:pt x="104" y="71"/>
                  </a:lnTo>
                  <a:lnTo>
                    <a:pt x="84" y="90"/>
                  </a:lnTo>
                  <a:lnTo>
                    <a:pt x="65" y="111"/>
                  </a:lnTo>
                  <a:lnTo>
                    <a:pt x="47" y="134"/>
                  </a:lnTo>
                  <a:lnTo>
                    <a:pt x="34" y="161"/>
                  </a:lnTo>
                  <a:lnTo>
                    <a:pt x="21" y="187"/>
                  </a:lnTo>
                  <a:lnTo>
                    <a:pt x="13" y="213"/>
                  </a:lnTo>
                  <a:lnTo>
                    <a:pt x="5" y="242"/>
                  </a:lnTo>
                  <a:lnTo>
                    <a:pt x="0" y="271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2" y="334"/>
                  </a:lnTo>
                  <a:lnTo>
                    <a:pt x="5" y="363"/>
                  </a:lnTo>
                  <a:lnTo>
                    <a:pt x="13" y="392"/>
                  </a:lnTo>
                  <a:lnTo>
                    <a:pt x="23" y="418"/>
                  </a:lnTo>
                  <a:lnTo>
                    <a:pt x="36" y="444"/>
                  </a:lnTo>
                  <a:lnTo>
                    <a:pt x="52" y="468"/>
                  </a:lnTo>
                  <a:lnTo>
                    <a:pt x="70" y="492"/>
                  </a:lnTo>
                  <a:lnTo>
                    <a:pt x="89" y="513"/>
                  </a:lnTo>
                  <a:lnTo>
                    <a:pt x="110" y="531"/>
                  </a:lnTo>
                  <a:lnTo>
                    <a:pt x="133" y="549"/>
                  </a:lnTo>
                  <a:lnTo>
                    <a:pt x="157" y="562"/>
                  </a:lnTo>
                  <a:lnTo>
                    <a:pt x="183" y="576"/>
                  </a:lnTo>
                  <a:lnTo>
                    <a:pt x="212" y="586"/>
                  </a:lnTo>
                  <a:lnTo>
                    <a:pt x="238" y="591"/>
                  </a:lnTo>
                  <a:lnTo>
                    <a:pt x="270" y="597"/>
                  </a:lnTo>
                  <a:lnTo>
                    <a:pt x="298" y="597"/>
                  </a:lnTo>
                  <a:lnTo>
                    <a:pt x="298" y="597"/>
                  </a:lnTo>
                  <a:lnTo>
                    <a:pt x="330" y="597"/>
                  </a:lnTo>
                  <a:lnTo>
                    <a:pt x="359" y="591"/>
                  </a:lnTo>
                  <a:lnTo>
                    <a:pt x="388" y="583"/>
                  </a:lnTo>
                  <a:lnTo>
                    <a:pt x="414" y="573"/>
                  </a:lnTo>
                  <a:lnTo>
                    <a:pt x="440" y="560"/>
                  </a:lnTo>
                  <a:lnTo>
                    <a:pt x="464" y="544"/>
                  </a:lnTo>
                  <a:lnTo>
                    <a:pt x="487" y="526"/>
                  </a:lnTo>
                  <a:lnTo>
                    <a:pt x="508" y="507"/>
                  </a:lnTo>
                  <a:lnTo>
                    <a:pt x="527" y="486"/>
                  </a:lnTo>
                  <a:lnTo>
                    <a:pt x="545" y="463"/>
                  </a:lnTo>
                  <a:lnTo>
                    <a:pt x="558" y="436"/>
                  </a:lnTo>
                  <a:lnTo>
                    <a:pt x="571" y="410"/>
                  </a:lnTo>
                  <a:lnTo>
                    <a:pt x="579" y="384"/>
                  </a:lnTo>
                  <a:lnTo>
                    <a:pt x="587" y="355"/>
                  </a:lnTo>
                  <a:lnTo>
                    <a:pt x="592" y="326"/>
                  </a:lnTo>
                  <a:lnTo>
                    <a:pt x="592" y="295"/>
                  </a:lnTo>
                  <a:lnTo>
                    <a:pt x="592" y="295"/>
                  </a:lnTo>
                  <a:lnTo>
                    <a:pt x="589" y="266"/>
                  </a:lnTo>
                  <a:lnTo>
                    <a:pt x="587" y="234"/>
                  </a:lnTo>
                  <a:lnTo>
                    <a:pt x="579" y="205"/>
                  </a:lnTo>
                  <a:lnTo>
                    <a:pt x="568" y="179"/>
                  </a:lnTo>
                  <a:lnTo>
                    <a:pt x="555" y="153"/>
                  </a:lnTo>
                  <a:lnTo>
                    <a:pt x="540" y="129"/>
                  </a:lnTo>
                  <a:lnTo>
                    <a:pt x="521" y="105"/>
                  </a:lnTo>
                  <a:lnTo>
                    <a:pt x="503" y="84"/>
                  </a:lnTo>
                  <a:lnTo>
                    <a:pt x="482" y="66"/>
                  </a:lnTo>
                  <a:lnTo>
                    <a:pt x="458" y="48"/>
                  </a:lnTo>
                  <a:lnTo>
                    <a:pt x="435" y="35"/>
                  </a:lnTo>
                  <a:lnTo>
                    <a:pt x="409" y="21"/>
                  </a:lnTo>
                  <a:lnTo>
                    <a:pt x="380" y="14"/>
                  </a:lnTo>
                  <a:lnTo>
                    <a:pt x="351" y="6"/>
                  </a:lnTo>
                  <a:lnTo>
                    <a:pt x="322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994A0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1" name="Freeform 574"/>
            <p:cNvSpPr>
              <a:spLocks/>
            </p:cNvSpPr>
            <p:nvPr/>
          </p:nvSpPr>
          <p:spPr bwMode="auto">
            <a:xfrm>
              <a:off x="3644900" y="2813051"/>
              <a:ext cx="928688" cy="933450"/>
            </a:xfrm>
            <a:custGeom>
              <a:avLst/>
              <a:gdLst/>
              <a:ahLst/>
              <a:cxnLst>
                <a:cxn ang="0">
                  <a:pos x="289" y="0"/>
                </a:cxn>
                <a:cxn ang="0">
                  <a:pos x="231" y="8"/>
                </a:cxn>
                <a:cxn ang="0">
                  <a:pos x="176" y="24"/>
                </a:cxn>
                <a:cxn ang="0">
                  <a:pos x="126" y="53"/>
                </a:cxn>
                <a:cxn ang="0">
                  <a:pos x="84" y="89"/>
                </a:cxn>
                <a:cxn ang="0">
                  <a:pos x="50" y="134"/>
                </a:cxn>
                <a:cxn ang="0">
                  <a:pos x="24" y="184"/>
                </a:cxn>
                <a:cxn ang="0">
                  <a:pos x="6" y="239"/>
                </a:cxn>
                <a:cxn ang="0">
                  <a:pos x="0" y="297"/>
                </a:cxn>
                <a:cxn ang="0">
                  <a:pos x="3" y="328"/>
                </a:cxn>
                <a:cxn ang="0">
                  <a:pos x="16" y="384"/>
                </a:cxn>
                <a:cxn ang="0">
                  <a:pos x="40" y="436"/>
                </a:cxn>
                <a:cxn ang="0">
                  <a:pos x="71" y="483"/>
                </a:cxn>
                <a:cxn ang="0">
                  <a:pos x="110" y="523"/>
                </a:cxn>
                <a:cxn ang="0">
                  <a:pos x="158" y="554"/>
                </a:cxn>
                <a:cxn ang="0">
                  <a:pos x="210" y="575"/>
                </a:cxn>
                <a:cxn ang="0">
                  <a:pos x="268" y="586"/>
                </a:cxn>
                <a:cxn ang="0">
                  <a:pos x="296" y="588"/>
                </a:cxn>
                <a:cxn ang="0">
                  <a:pos x="357" y="580"/>
                </a:cxn>
                <a:cxn ang="0">
                  <a:pos x="409" y="562"/>
                </a:cxn>
                <a:cxn ang="0">
                  <a:pos x="459" y="536"/>
                </a:cxn>
                <a:cxn ang="0">
                  <a:pos x="504" y="499"/>
                </a:cxn>
                <a:cxn ang="0">
                  <a:pos x="538" y="454"/>
                </a:cxn>
                <a:cxn ang="0">
                  <a:pos x="564" y="405"/>
                </a:cxn>
                <a:cxn ang="0">
                  <a:pos x="580" y="349"/>
                </a:cxn>
                <a:cxn ang="0">
                  <a:pos x="585" y="289"/>
                </a:cxn>
                <a:cxn ang="0">
                  <a:pos x="585" y="260"/>
                </a:cxn>
                <a:cxn ang="0">
                  <a:pos x="572" y="202"/>
                </a:cxn>
                <a:cxn ang="0">
                  <a:pos x="548" y="150"/>
                </a:cxn>
                <a:cxn ang="0">
                  <a:pos x="517" y="105"/>
                </a:cxn>
                <a:cxn ang="0">
                  <a:pos x="477" y="66"/>
                </a:cxn>
                <a:cxn ang="0">
                  <a:pos x="430" y="34"/>
                </a:cxn>
                <a:cxn ang="0">
                  <a:pos x="378" y="13"/>
                </a:cxn>
                <a:cxn ang="0">
                  <a:pos x="320" y="0"/>
                </a:cxn>
                <a:cxn ang="0">
                  <a:pos x="289" y="0"/>
                </a:cxn>
              </a:cxnLst>
              <a:rect l="0" t="0" r="r" b="b"/>
              <a:pathLst>
                <a:path w="585" h="588">
                  <a:moveTo>
                    <a:pt x="289" y="0"/>
                  </a:moveTo>
                  <a:lnTo>
                    <a:pt x="289" y="0"/>
                  </a:lnTo>
                  <a:lnTo>
                    <a:pt x="260" y="3"/>
                  </a:lnTo>
                  <a:lnTo>
                    <a:pt x="231" y="8"/>
                  </a:lnTo>
                  <a:lnTo>
                    <a:pt x="202" y="16"/>
                  </a:lnTo>
                  <a:lnTo>
                    <a:pt x="176" y="24"/>
                  </a:lnTo>
                  <a:lnTo>
                    <a:pt x="152" y="37"/>
                  </a:lnTo>
                  <a:lnTo>
                    <a:pt x="126" y="53"/>
                  </a:lnTo>
                  <a:lnTo>
                    <a:pt x="105" y="71"/>
                  </a:lnTo>
                  <a:lnTo>
                    <a:pt x="84" y="89"/>
                  </a:lnTo>
                  <a:lnTo>
                    <a:pt x="66" y="110"/>
                  </a:lnTo>
                  <a:lnTo>
                    <a:pt x="50" y="134"/>
                  </a:lnTo>
                  <a:lnTo>
                    <a:pt x="34" y="158"/>
                  </a:lnTo>
                  <a:lnTo>
                    <a:pt x="24" y="184"/>
                  </a:lnTo>
                  <a:lnTo>
                    <a:pt x="13" y="210"/>
                  </a:lnTo>
                  <a:lnTo>
                    <a:pt x="6" y="239"/>
                  </a:lnTo>
                  <a:lnTo>
                    <a:pt x="3" y="268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3" y="328"/>
                  </a:lnTo>
                  <a:lnTo>
                    <a:pt x="8" y="357"/>
                  </a:lnTo>
                  <a:lnTo>
                    <a:pt x="16" y="384"/>
                  </a:lnTo>
                  <a:lnTo>
                    <a:pt x="26" y="412"/>
                  </a:lnTo>
                  <a:lnTo>
                    <a:pt x="40" y="436"/>
                  </a:lnTo>
                  <a:lnTo>
                    <a:pt x="53" y="462"/>
                  </a:lnTo>
                  <a:lnTo>
                    <a:pt x="71" y="483"/>
                  </a:lnTo>
                  <a:lnTo>
                    <a:pt x="89" y="504"/>
                  </a:lnTo>
                  <a:lnTo>
                    <a:pt x="110" y="523"/>
                  </a:lnTo>
                  <a:lnTo>
                    <a:pt x="134" y="538"/>
                  </a:lnTo>
                  <a:lnTo>
                    <a:pt x="158" y="554"/>
                  </a:lnTo>
                  <a:lnTo>
                    <a:pt x="184" y="565"/>
                  </a:lnTo>
                  <a:lnTo>
                    <a:pt x="210" y="575"/>
                  </a:lnTo>
                  <a:lnTo>
                    <a:pt x="239" y="583"/>
                  </a:lnTo>
                  <a:lnTo>
                    <a:pt x="268" y="586"/>
                  </a:lnTo>
                  <a:lnTo>
                    <a:pt x="296" y="588"/>
                  </a:lnTo>
                  <a:lnTo>
                    <a:pt x="296" y="588"/>
                  </a:lnTo>
                  <a:lnTo>
                    <a:pt x="328" y="586"/>
                  </a:lnTo>
                  <a:lnTo>
                    <a:pt x="357" y="580"/>
                  </a:lnTo>
                  <a:lnTo>
                    <a:pt x="383" y="573"/>
                  </a:lnTo>
                  <a:lnTo>
                    <a:pt x="409" y="562"/>
                  </a:lnTo>
                  <a:lnTo>
                    <a:pt x="435" y="549"/>
                  </a:lnTo>
                  <a:lnTo>
                    <a:pt x="459" y="536"/>
                  </a:lnTo>
                  <a:lnTo>
                    <a:pt x="483" y="517"/>
                  </a:lnTo>
                  <a:lnTo>
                    <a:pt x="504" y="499"/>
                  </a:lnTo>
                  <a:lnTo>
                    <a:pt x="522" y="478"/>
                  </a:lnTo>
                  <a:lnTo>
                    <a:pt x="538" y="454"/>
                  </a:lnTo>
                  <a:lnTo>
                    <a:pt x="551" y="431"/>
                  </a:lnTo>
                  <a:lnTo>
                    <a:pt x="564" y="405"/>
                  </a:lnTo>
                  <a:lnTo>
                    <a:pt x="574" y="376"/>
                  </a:lnTo>
                  <a:lnTo>
                    <a:pt x="580" y="349"/>
                  </a:lnTo>
                  <a:lnTo>
                    <a:pt x="585" y="320"/>
                  </a:lnTo>
                  <a:lnTo>
                    <a:pt x="585" y="289"/>
                  </a:lnTo>
                  <a:lnTo>
                    <a:pt x="585" y="289"/>
                  </a:lnTo>
                  <a:lnTo>
                    <a:pt x="585" y="260"/>
                  </a:lnTo>
                  <a:lnTo>
                    <a:pt x="580" y="231"/>
                  </a:lnTo>
                  <a:lnTo>
                    <a:pt x="572" y="202"/>
                  </a:lnTo>
                  <a:lnTo>
                    <a:pt x="561" y="176"/>
                  </a:lnTo>
                  <a:lnTo>
                    <a:pt x="548" y="150"/>
                  </a:lnTo>
                  <a:lnTo>
                    <a:pt x="532" y="126"/>
                  </a:lnTo>
                  <a:lnTo>
                    <a:pt x="517" y="105"/>
                  </a:lnTo>
                  <a:lnTo>
                    <a:pt x="498" y="84"/>
                  </a:lnTo>
                  <a:lnTo>
                    <a:pt x="477" y="66"/>
                  </a:lnTo>
                  <a:lnTo>
                    <a:pt x="454" y="47"/>
                  </a:lnTo>
                  <a:lnTo>
                    <a:pt x="430" y="34"/>
                  </a:lnTo>
                  <a:lnTo>
                    <a:pt x="404" y="21"/>
                  </a:lnTo>
                  <a:lnTo>
                    <a:pt x="378" y="13"/>
                  </a:lnTo>
                  <a:lnTo>
                    <a:pt x="349" y="5"/>
                  </a:lnTo>
                  <a:lnTo>
                    <a:pt x="320" y="0"/>
                  </a:lnTo>
                  <a:lnTo>
                    <a:pt x="289" y="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9B4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2" name="Freeform 575"/>
            <p:cNvSpPr>
              <a:spLocks/>
            </p:cNvSpPr>
            <p:nvPr/>
          </p:nvSpPr>
          <p:spPr bwMode="auto">
            <a:xfrm>
              <a:off x="3654425" y="2817813"/>
              <a:ext cx="911225" cy="915988"/>
            </a:xfrm>
            <a:custGeom>
              <a:avLst/>
              <a:gdLst/>
              <a:ahLst/>
              <a:cxnLst>
                <a:cxn ang="0">
                  <a:pos x="283" y="0"/>
                </a:cxn>
                <a:cxn ang="0">
                  <a:pos x="225" y="8"/>
                </a:cxn>
                <a:cxn ang="0">
                  <a:pos x="173" y="26"/>
                </a:cxn>
                <a:cxn ang="0">
                  <a:pos x="123" y="52"/>
                </a:cxn>
                <a:cxn ang="0">
                  <a:pos x="81" y="89"/>
                </a:cxn>
                <a:cxn ang="0">
                  <a:pos x="47" y="131"/>
                </a:cxn>
                <a:cxn ang="0">
                  <a:pos x="20" y="181"/>
                </a:cxn>
                <a:cxn ang="0">
                  <a:pos x="5" y="236"/>
                </a:cxn>
                <a:cxn ang="0">
                  <a:pos x="0" y="294"/>
                </a:cxn>
                <a:cxn ang="0">
                  <a:pos x="2" y="323"/>
                </a:cxn>
                <a:cxn ang="0">
                  <a:pos x="13" y="378"/>
                </a:cxn>
                <a:cxn ang="0">
                  <a:pos x="36" y="430"/>
                </a:cxn>
                <a:cxn ang="0">
                  <a:pos x="68" y="475"/>
                </a:cxn>
                <a:cxn ang="0">
                  <a:pos x="107" y="514"/>
                </a:cxn>
                <a:cxn ang="0">
                  <a:pos x="154" y="543"/>
                </a:cxn>
                <a:cxn ang="0">
                  <a:pos x="207" y="567"/>
                </a:cxn>
                <a:cxn ang="0">
                  <a:pos x="262" y="577"/>
                </a:cxn>
                <a:cxn ang="0">
                  <a:pos x="290" y="577"/>
                </a:cxn>
                <a:cxn ang="0">
                  <a:pos x="348" y="570"/>
                </a:cxn>
                <a:cxn ang="0">
                  <a:pos x="403" y="554"/>
                </a:cxn>
                <a:cxn ang="0">
                  <a:pos x="450" y="525"/>
                </a:cxn>
                <a:cxn ang="0">
                  <a:pos x="492" y="488"/>
                </a:cxn>
                <a:cxn ang="0">
                  <a:pos x="526" y="446"/>
                </a:cxn>
                <a:cxn ang="0">
                  <a:pos x="553" y="396"/>
                </a:cxn>
                <a:cxn ang="0">
                  <a:pos x="568" y="341"/>
                </a:cxn>
                <a:cxn ang="0">
                  <a:pos x="574" y="283"/>
                </a:cxn>
                <a:cxn ang="0">
                  <a:pos x="574" y="254"/>
                </a:cxn>
                <a:cxn ang="0">
                  <a:pos x="560" y="199"/>
                </a:cxn>
                <a:cxn ang="0">
                  <a:pos x="537" y="147"/>
                </a:cxn>
                <a:cxn ang="0">
                  <a:pos x="505" y="102"/>
                </a:cxn>
                <a:cxn ang="0">
                  <a:pos x="466" y="63"/>
                </a:cxn>
                <a:cxn ang="0">
                  <a:pos x="419" y="34"/>
                </a:cxn>
                <a:cxn ang="0">
                  <a:pos x="369" y="13"/>
                </a:cxn>
                <a:cxn ang="0">
                  <a:pos x="311" y="2"/>
                </a:cxn>
                <a:cxn ang="0">
                  <a:pos x="283" y="0"/>
                </a:cxn>
              </a:cxnLst>
              <a:rect l="0" t="0" r="r" b="b"/>
              <a:pathLst>
                <a:path w="574" h="577">
                  <a:moveTo>
                    <a:pt x="283" y="0"/>
                  </a:moveTo>
                  <a:lnTo>
                    <a:pt x="283" y="0"/>
                  </a:lnTo>
                  <a:lnTo>
                    <a:pt x="254" y="2"/>
                  </a:lnTo>
                  <a:lnTo>
                    <a:pt x="225" y="8"/>
                  </a:lnTo>
                  <a:lnTo>
                    <a:pt x="199" y="15"/>
                  </a:lnTo>
                  <a:lnTo>
                    <a:pt x="173" y="26"/>
                  </a:lnTo>
                  <a:lnTo>
                    <a:pt x="146" y="36"/>
                  </a:lnTo>
                  <a:lnTo>
                    <a:pt x="123" y="52"/>
                  </a:lnTo>
                  <a:lnTo>
                    <a:pt x="102" y="68"/>
                  </a:lnTo>
                  <a:lnTo>
                    <a:pt x="81" y="89"/>
                  </a:lnTo>
                  <a:lnTo>
                    <a:pt x="62" y="110"/>
                  </a:lnTo>
                  <a:lnTo>
                    <a:pt x="47" y="131"/>
                  </a:lnTo>
                  <a:lnTo>
                    <a:pt x="34" y="155"/>
                  </a:lnTo>
                  <a:lnTo>
                    <a:pt x="20" y="181"/>
                  </a:lnTo>
                  <a:lnTo>
                    <a:pt x="10" y="207"/>
                  </a:lnTo>
                  <a:lnTo>
                    <a:pt x="5" y="236"/>
                  </a:lnTo>
                  <a:lnTo>
                    <a:pt x="0" y="265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2" y="323"/>
                  </a:lnTo>
                  <a:lnTo>
                    <a:pt x="7" y="352"/>
                  </a:lnTo>
                  <a:lnTo>
                    <a:pt x="13" y="378"/>
                  </a:lnTo>
                  <a:lnTo>
                    <a:pt x="23" y="404"/>
                  </a:lnTo>
                  <a:lnTo>
                    <a:pt x="36" y="430"/>
                  </a:lnTo>
                  <a:lnTo>
                    <a:pt x="52" y="454"/>
                  </a:lnTo>
                  <a:lnTo>
                    <a:pt x="68" y="475"/>
                  </a:lnTo>
                  <a:lnTo>
                    <a:pt x="86" y="496"/>
                  </a:lnTo>
                  <a:lnTo>
                    <a:pt x="107" y="514"/>
                  </a:lnTo>
                  <a:lnTo>
                    <a:pt x="131" y="530"/>
                  </a:lnTo>
                  <a:lnTo>
                    <a:pt x="154" y="543"/>
                  </a:lnTo>
                  <a:lnTo>
                    <a:pt x="180" y="556"/>
                  </a:lnTo>
                  <a:lnTo>
                    <a:pt x="207" y="567"/>
                  </a:lnTo>
                  <a:lnTo>
                    <a:pt x="233" y="572"/>
                  </a:lnTo>
                  <a:lnTo>
                    <a:pt x="262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319" y="575"/>
                  </a:lnTo>
                  <a:lnTo>
                    <a:pt x="348" y="570"/>
                  </a:lnTo>
                  <a:lnTo>
                    <a:pt x="377" y="562"/>
                  </a:lnTo>
                  <a:lnTo>
                    <a:pt x="403" y="554"/>
                  </a:lnTo>
                  <a:lnTo>
                    <a:pt x="427" y="541"/>
                  </a:lnTo>
                  <a:lnTo>
                    <a:pt x="450" y="525"/>
                  </a:lnTo>
                  <a:lnTo>
                    <a:pt x="474" y="509"/>
                  </a:lnTo>
                  <a:lnTo>
                    <a:pt x="492" y="488"/>
                  </a:lnTo>
                  <a:lnTo>
                    <a:pt x="511" y="470"/>
                  </a:lnTo>
                  <a:lnTo>
                    <a:pt x="526" y="446"/>
                  </a:lnTo>
                  <a:lnTo>
                    <a:pt x="542" y="423"/>
                  </a:lnTo>
                  <a:lnTo>
                    <a:pt x="553" y="396"/>
                  </a:lnTo>
                  <a:lnTo>
                    <a:pt x="563" y="370"/>
                  </a:lnTo>
                  <a:lnTo>
                    <a:pt x="568" y="341"/>
                  </a:lnTo>
                  <a:lnTo>
                    <a:pt x="574" y="315"/>
                  </a:lnTo>
                  <a:lnTo>
                    <a:pt x="574" y="283"/>
                  </a:lnTo>
                  <a:lnTo>
                    <a:pt x="574" y="283"/>
                  </a:lnTo>
                  <a:lnTo>
                    <a:pt x="574" y="254"/>
                  </a:lnTo>
                  <a:lnTo>
                    <a:pt x="568" y="226"/>
                  </a:lnTo>
                  <a:lnTo>
                    <a:pt x="560" y="199"/>
                  </a:lnTo>
                  <a:lnTo>
                    <a:pt x="550" y="173"/>
                  </a:lnTo>
                  <a:lnTo>
                    <a:pt x="537" y="147"/>
                  </a:lnTo>
                  <a:lnTo>
                    <a:pt x="524" y="123"/>
                  </a:lnTo>
                  <a:lnTo>
                    <a:pt x="505" y="102"/>
                  </a:lnTo>
                  <a:lnTo>
                    <a:pt x="487" y="81"/>
                  </a:lnTo>
                  <a:lnTo>
                    <a:pt x="466" y="63"/>
                  </a:lnTo>
                  <a:lnTo>
                    <a:pt x="445" y="47"/>
                  </a:lnTo>
                  <a:lnTo>
                    <a:pt x="419" y="34"/>
                  </a:lnTo>
                  <a:lnTo>
                    <a:pt x="395" y="21"/>
                  </a:lnTo>
                  <a:lnTo>
                    <a:pt x="369" y="13"/>
                  </a:lnTo>
                  <a:lnTo>
                    <a:pt x="340" y="5"/>
                  </a:lnTo>
                  <a:lnTo>
                    <a:pt x="311" y="2"/>
                  </a:lnTo>
                  <a:lnTo>
                    <a:pt x="283" y="0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9E4D0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3" name="Freeform 576"/>
            <p:cNvSpPr>
              <a:spLocks/>
            </p:cNvSpPr>
            <p:nvPr/>
          </p:nvSpPr>
          <p:spPr bwMode="auto">
            <a:xfrm>
              <a:off x="3662363" y="2820988"/>
              <a:ext cx="893763" cy="901700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20" y="8"/>
                </a:cxn>
                <a:cxn ang="0">
                  <a:pos x="168" y="27"/>
                </a:cxn>
                <a:cxn ang="0">
                  <a:pos x="120" y="53"/>
                </a:cxn>
                <a:cxn ang="0">
                  <a:pos x="78" y="87"/>
                </a:cxn>
                <a:cxn ang="0">
                  <a:pos x="44" y="132"/>
                </a:cxn>
                <a:cxn ang="0">
                  <a:pos x="18" y="179"/>
                </a:cxn>
                <a:cxn ang="0">
                  <a:pos x="2" y="234"/>
                </a:cxn>
                <a:cxn ang="0">
                  <a:pos x="0" y="289"/>
                </a:cxn>
                <a:cxn ang="0">
                  <a:pos x="0" y="318"/>
                </a:cxn>
                <a:cxn ang="0">
                  <a:pos x="13" y="373"/>
                </a:cxn>
                <a:cxn ang="0">
                  <a:pos x="34" y="423"/>
                </a:cxn>
                <a:cxn ang="0">
                  <a:pos x="65" y="468"/>
                </a:cxn>
                <a:cxn ang="0">
                  <a:pos x="105" y="507"/>
                </a:cxn>
                <a:cxn ang="0">
                  <a:pos x="152" y="536"/>
                </a:cxn>
                <a:cxn ang="0">
                  <a:pos x="202" y="557"/>
                </a:cxn>
                <a:cxn ang="0">
                  <a:pos x="257" y="568"/>
                </a:cxn>
                <a:cxn ang="0">
                  <a:pos x="285" y="568"/>
                </a:cxn>
                <a:cxn ang="0">
                  <a:pos x="343" y="562"/>
                </a:cxn>
                <a:cxn ang="0">
                  <a:pos x="396" y="544"/>
                </a:cxn>
                <a:cxn ang="0">
                  <a:pos x="443" y="518"/>
                </a:cxn>
                <a:cxn ang="0">
                  <a:pos x="485" y="481"/>
                </a:cxn>
                <a:cxn ang="0">
                  <a:pos x="519" y="439"/>
                </a:cxn>
                <a:cxn ang="0">
                  <a:pos x="545" y="392"/>
                </a:cxn>
                <a:cxn ang="0">
                  <a:pos x="561" y="336"/>
                </a:cxn>
                <a:cxn ang="0">
                  <a:pos x="563" y="279"/>
                </a:cxn>
                <a:cxn ang="0">
                  <a:pos x="563" y="250"/>
                </a:cxn>
                <a:cxn ang="0">
                  <a:pos x="550" y="195"/>
                </a:cxn>
                <a:cxn ang="0">
                  <a:pos x="529" y="145"/>
                </a:cxn>
                <a:cxn ang="0">
                  <a:pos x="498" y="100"/>
                </a:cxn>
                <a:cxn ang="0">
                  <a:pos x="458" y="63"/>
                </a:cxn>
                <a:cxn ang="0">
                  <a:pos x="411" y="34"/>
                </a:cxn>
                <a:cxn ang="0">
                  <a:pos x="362" y="13"/>
                </a:cxn>
                <a:cxn ang="0">
                  <a:pos x="306" y="3"/>
                </a:cxn>
                <a:cxn ang="0">
                  <a:pos x="278" y="0"/>
                </a:cxn>
              </a:cxnLst>
              <a:rect l="0" t="0" r="r" b="b"/>
              <a:pathLst>
                <a:path w="563" h="568">
                  <a:moveTo>
                    <a:pt x="278" y="0"/>
                  </a:moveTo>
                  <a:lnTo>
                    <a:pt x="278" y="0"/>
                  </a:lnTo>
                  <a:lnTo>
                    <a:pt x="249" y="3"/>
                  </a:lnTo>
                  <a:lnTo>
                    <a:pt x="220" y="8"/>
                  </a:lnTo>
                  <a:lnTo>
                    <a:pt x="194" y="16"/>
                  </a:lnTo>
                  <a:lnTo>
                    <a:pt x="168" y="27"/>
                  </a:lnTo>
                  <a:lnTo>
                    <a:pt x="144" y="37"/>
                  </a:lnTo>
                  <a:lnTo>
                    <a:pt x="120" y="53"/>
                  </a:lnTo>
                  <a:lnTo>
                    <a:pt x="99" y="69"/>
                  </a:lnTo>
                  <a:lnTo>
                    <a:pt x="78" y="87"/>
                  </a:lnTo>
                  <a:lnTo>
                    <a:pt x="60" y="108"/>
                  </a:lnTo>
                  <a:lnTo>
                    <a:pt x="44" y="132"/>
                  </a:lnTo>
                  <a:lnTo>
                    <a:pt x="31" y="155"/>
                  </a:lnTo>
                  <a:lnTo>
                    <a:pt x="18" y="179"/>
                  </a:lnTo>
                  <a:lnTo>
                    <a:pt x="10" y="205"/>
                  </a:lnTo>
                  <a:lnTo>
                    <a:pt x="2" y="234"/>
                  </a:lnTo>
                  <a:lnTo>
                    <a:pt x="0" y="260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0" y="318"/>
                  </a:lnTo>
                  <a:lnTo>
                    <a:pt x="5" y="347"/>
                  </a:lnTo>
                  <a:lnTo>
                    <a:pt x="13" y="373"/>
                  </a:lnTo>
                  <a:lnTo>
                    <a:pt x="23" y="400"/>
                  </a:lnTo>
                  <a:lnTo>
                    <a:pt x="34" y="423"/>
                  </a:lnTo>
                  <a:lnTo>
                    <a:pt x="50" y="447"/>
                  </a:lnTo>
                  <a:lnTo>
                    <a:pt x="65" y="468"/>
                  </a:lnTo>
                  <a:lnTo>
                    <a:pt x="86" y="489"/>
                  </a:lnTo>
                  <a:lnTo>
                    <a:pt x="105" y="507"/>
                  </a:lnTo>
                  <a:lnTo>
                    <a:pt x="128" y="523"/>
                  </a:lnTo>
                  <a:lnTo>
                    <a:pt x="152" y="536"/>
                  </a:lnTo>
                  <a:lnTo>
                    <a:pt x="175" y="549"/>
                  </a:lnTo>
                  <a:lnTo>
                    <a:pt x="202" y="557"/>
                  </a:lnTo>
                  <a:lnTo>
                    <a:pt x="230" y="562"/>
                  </a:lnTo>
                  <a:lnTo>
                    <a:pt x="257" y="568"/>
                  </a:lnTo>
                  <a:lnTo>
                    <a:pt x="285" y="568"/>
                  </a:lnTo>
                  <a:lnTo>
                    <a:pt x="285" y="568"/>
                  </a:lnTo>
                  <a:lnTo>
                    <a:pt x="314" y="568"/>
                  </a:lnTo>
                  <a:lnTo>
                    <a:pt x="343" y="562"/>
                  </a:lnTo>
                  <a:lnTo>
                    <a:pt x="369" y="554"/>
                  </a:lnTo>
                  <a:lnTo>
                    <a:pt x="396" y="544"/>
                  </a:lnTo>
                  <a:lnTo>
                    <a:pt x="419" y="531"/>
                  </a:lnTo>
                  <a:lnTo>
                    <a:pt x="443" y="518"/>
                  </a:lnTo>
                  <a:lnTo>
                    <a:pt x="464" y="499"/>
                  </a:lnTo>
                  <a:lnTo>
                    <a:pt x="485" y="481"/>
                  </a:lnTo>
                  <a:lnTo>
                    <a:pt x="503" y="460"/>
                  </a:lnTo>
                  <a:lnTo>
                    <a:pt x="519" y="439"/>
                  </a:lnTo>
                  <a:lnTo>
                    <a:pt x="532" y="415"/>
                  </a:lnTo>
                  <a:lnTo>
                    <a:pt x="545" y="392"/>
                  </a:lnTo>
                  <a:lnTo>
                    <a:pt x="553" y="365"/>
                  </a:lnTo>
                  <a:lnTo>
                    <a:pt x="561" y="336"/>
                  </a:lnTo>
                  <a:lnTo>
                    <a:pt x="563" y="308"/>
                  </a:lnTo>
                  <a:lnTo>
                    <a:pt x="563" y="279"/>
                  </a:lnTo>
                  <a:lnTo>
                    <a:pt x="563" y="279"/>
                  </a:lnTo>
                  <a:lnTo>
                    <a:pt x="563" y="250"/>
                  </a:lnTo>
                  <a:lnTo>
                    <a:pt x="558" y="224"/>
                  </a:lnTo>
                  <a:lnTo>
                    <a:pt x="550" y="195"/>
                  </a:lnTo>
                  <a:lnTo>
                    <a:pt x="540" y="171"/>
                  </a:lnTo>
                  <a:lnTo>
                    <a:pt x="529" y="145"/>
                  </a:lnTo>
                  <a:lnTo>
                    <a:pt x="514" y="121"/>
                  </a:lnTo>
                  <a:lnTo>
                    <a:pt x="498" y="100"/>
                  </a:lnTo>
                  <a:lnTo>
                    <a:pt x="479" y="82"/>
                  </a:lnTo>
                  <a:lnTo>
                    <a:pt x="458" y="63"/>
                  </a:lnTo>
                  <a:lnTo>
                    <a:pt x="435" y="48"/>
                  </a:lnTo>
                  <a:lnTo>
                    <a:pt x="411" y="34"/>
                  </a:lnTo>
                  <a:lnTo>
                    <a:pt x="388" y="21"/>
                  </a:lnTo>
                  <a:lnTo>
                    <a:pt x="362" y="13"/>
                  </a:lnTo>
                  <a:lnTo>
                    <a:pt x="333" y="6"/>
                  </a:lnTo>
                  <a:lnTo>
                    <a:pt x="306" y="3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rgbClr val="A14E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4" name="Freeform 577"/>
            <p:cNvSpPr>
              <a:spLocks/>
            </p:cNvSpPr>
            <p:nvPr/>
          </p:nvSpPr>
          <p:spPr bwMode="auto">
            <a:xfrm>
              <a:off x="3665538" y="2830513"/>
              <a:ext cx="882650" cy="882650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18" y="5"/>
                </a:cxn>
                <a:cxn ang="0">
                  <a:pos x="166" y="23"/>
                </a:cxn>
                <a:cxn ang="0">
                  <a:pos x="118" y="49"/>
                </a:cxn>
                <a:cxn ang="0">
                  <a:pos x="79" y="84"/>
                </a:cxn>
                <a:cxn ang="0">
                  <a:pos x="45" y="126"/>
                </a:cxn>
                <a:cxn ang="0">
                  <a:pos x="21" y="173"/>
                </a:cxn>
                <a:cxn ang="0">
                  <a:pos x="6" y="225"/>
                </a:cxn>
                <a:cxn ang="0">
                  <a:pos x="0" y="283"/>
                </a:cxn>
                <a:cxn ang="0">
                  <a:pos x="3" y="312"/>
                </a:cxn>
                <a:cxn ang="0">
                  <a:pos x="16" y="365"/>
                </a:cxn>
                <a:cxn ang="0">
                  <a:pos x="37" y="415"/>
                </a:cxn>
                <a:cxn ang="0">
                  <a:pos x="69" y="459"/>
                </a:cxn>
                <a:cxn ang="0">
                  <a:pos x="105" y="496"/>
                </a:cxn>
                <a:cxn ang="0">
                  <a:pos x="152" y="525"/>
                </a:cxn>
                <a:cxn ang="0">
                  <a:pos x="202" y="543"/>
                </a:cxn>
                <a:cxn ang="0">
                  <a:pos x="255" y="554"/>
                </a:cxn>
                <a:cxn ang="0">
                  <a:pos x="283" y="556"/>
                </a:cxn>
                <a:cxn ang="0">
                  <a:pos x="341" y="548"/>
                </a:cxn>
                <a:cxn ang="0">
                  <a:pos x="391" y="530"/>
                </a:cxn>
                <a:cxn ang="0">
                  <a:pos x="438" y="504"/>
                </a:cxn>
                <a:cxn ang="0">
                  <a:pos x="480" y="470"/>
                </a:cxn>
                <a:cxn ang="0">
                  <a:pos x="512" y="428"/>
                </a:cxn>
                <a:cxn ang="0">
                  <a:pos x="538" y="380"/>
                </a:cxn>
                <a:cxn ang="0">
                  <a:pos x="553" y="328"/>
                </a:cxn>
                <a:cxn ang="0">
                  <a:pos x="556" y="270"/>
                </a:cxn>
                <a:cxn ang="0">
                  <a:pos x="556" y="244"/>
                </a:cxn>
                <a:cxn ang="0">
                  <a:pos x="543" y="189"/>
                </a:cxn>
                <a:cxn ang="0">
                  <a:pos x="522" y="139"/>
                </a:cxn>
                <a:cxn ang="0">
                  <a:pos x="491" y="97"/>
                </a:cxn>
                <a:cxn ang="0">
                  <a:pos x="451" y="60"/>
                </a:cxn>
                <a:cxn ang="0">
                  <a:pos x="407" y="28"/>
                </a:cxn>
                <a:cxn ang="0">
                  <a:pos x="357" y="10"/>
                </a:cxn>
                <a:cxn ang="0">
                  <a:pos x="302" y="0"/>
                </a:cxn>
                <a:cxn ang="0">
                  <a:pos x="273" y="0"/>
                </a:cxn>
              </a:cxnLst>
              <a:rect l="0" t="0" r="r" b="b"/>
              <a:pathLst>
                <a:path w="556" h="556">
                  <a:moveTo>
                    <a:pt x="273" y="0"/>
                  </a:moveTo>
                  <a:lnTo>
                    <a:pt x="273" y="0"/>
                  </a:lnTo>
                  <a:lnTo>
                    <a:pt x="247" y="0"/>
                  </a:lnTo>
                  <a:lnTo>
                    <a:pt x="218" y="5"/>
                  </a:lnTo>
                  <a:lnTo>
                    <a:pt x="192" y="13"/>
                  </a:lnTo>
                  <a:lnTo>
                    <a:pt x="166" y="23"/>
                  </a:lnTo>
                  <a:lnTo>
                    <a:pt x="142" y="34"/>
                  </a:lnTo>
                  <a:lnTo>
                    <a:pt x="118" y="49"/>
                  </a:lnTo>
                  <a:lnTo>
                    <a:pt x="97" y="65"/>
                  </a:lnTo>
                  <a:lnTo>
                    <a:pt x="79" y="84"/>
                  </a:lnTo>
                  <a:lnTo>
                    <a:pt x="61" y="105"/>
                  </a:lnTo>
                  <a:lnTo>
                    <a:pt x="45" y="126"/>
                  </a:lnTo>
                  <a:lnTo>
                    <a:pt x="32" y="149"/>
                  </a:lnTo>
                  <a:lnTo>
                    <a:pt x="21" y="173"/>
                  </a:lnTo>
                  <a:lnTo>
                    <a:pt x="11" y="199"/>
                  </a:lnTo>
                  <a:lnTo>
                    <a:pt x="6" y="225"/>
                  </a:lnTo>
                  <a:lnTo>
                    <a:pt x="3" y="254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3" y="312"/>
                  </a:lnTo>
                  <a:lnTo>
                    <a:pt x="8" y="338"/>
                  </a:lnTo>
                  <a:lnTo>
                    <a:pt x="16" y="365"/>
                  </a:lnTo>
                  <a:lnTo>
                    <a:pt x="24" y="391"/>
                  </a:lnTo>
                  <a:lnTo>
                    <a:pt x="37" y="415"/>
                  </a:lnTo>
                  <a:lnTo>
                    <a:pt x="50" y="438"/>
                  </a:lnTo>
                  <a:lnTo>
                    <a:pt x="69" y="459"/>
                  </a:lnTo>
                  <a:lnTo>
                    <a:pt x="87" y="478"/>
                  </a:lnTo>
                  <a:lnTo>
                    <a:pt x="105" y="496"/>
                  </a:lnTo>
                  <a:lnTo>
                    <a:pt x="129" y="512"/>
                  </a:lnTo>
                  <a:lnTo>
                    <a:pt x="152" y="525"/>
                  </a:lnTo>
                  <a:lnTo>
                    <a:pt x="176" y="535"/>
                  </a:lnTo>
                  <a:lnTo>
                    <a:pt x="202" y="543"/>
                  </a:lnTo>
                  <a:lnTo>
                    <a:pt x="228" y="551"/>
                  </a:lnTo>
                  <a:lnTo>
                    <a:pt x="255" y="554"/>
                  </a:lnTo>
                  <a:lnTo>
                    <a:pt x="283" y="556"/>
                  </a:lnTo>
                  <a:lnTo>
                    <a:pt x="283" y="556"/>
                  </a:lnTo>
                  <a:lnTo>
                    <a:pt x="312" y="554"/>
                  </a:lnTo>
                  <a:lnTo>
                    <a:pt x="341" y="548"/>
                  </a:lnTo>
                  <a:lnTo>
                    <a:pt x="367" y="541"/>
                  </a:lnTo>
                  <a:lnTo>
                    <a:pt x="391" y="530"/>
                  </a:lnTo>
                  <a:lnTo>
                    <a:pt x="417" y="520"/>
                  </a:lnTo>
                  <a:lnTo>
                    <a:pt x="438" y="504"/>
                  </a:lnTo>
                  <a:lnTo>
                    <a:pt x="459" y="488"/>
                  </a:lnTo>
                  <a:lnTo>
                    <a:pt x="480" y="470"/>
                  </a:lnTo>
                  <a:lnTo>
                    <a:pt x="496" y="449"/>
                  </a:lnTo>
                  <a:lnTo>
                    <a:pt x="512" y="428"/>
                  </a:lnTo>
                  <a:lnTo>
                    <a:pt x="527" y="404"/>
                  </a:lnTo>
                  <a:lnTo>
                    <a:pt x="538" y="380"/>
                  </a:lnTo>
                  <a:lnTo>
                    <a:pt x="546" y="354"/>
                  </a:lnTo>
                  <a:lnTo>
                    <a:pt x="553" y="328"/>
                  </a:lnTo>
                  <a:lnTo>
                    <a:pt x="556" y="299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6" y="244"/>
                  </a:lnTo>
                  <a:lnTo>
                    <a:pt x="551" y="215"/>
                  </a:lnTo>
                  <a:lnTo>
                    <a:pt x="543" y="189"/>
                  </a:lnTo>
                  <a:lnTo>
                    <a:pt x="533" y="162"/>
                  </a:lnTo>
                  <a:lnTo>
                    <a:pt x="522" y="139"/>
                  </a:lnTo>
                  <a:lnTo>
                    <a:pt x="506" y="118"/>
                  </a:lnTo>
                  <a:lnTo>
                    <a:pt x="491" y="97"/>
                  </a:lnTo>
                  <a:lnTo>
                    <a:pt x="472" y="76"/>
                  </a:lnTo>
                  <a:lnTo>
                    <a:pt x="451" y="60"/>
                  </a:lnTo>
                  <a:lnTo>
                    <a:pt x="430" y="44"/>
                  </a:lnTo>
                  <a:lnTo>
                    <a:pt x="407" y="28"/>
                  </a:lnTo>
                  <a:lnTo>
                    <a:pt x="383" y="18"/>
                  </a:lnTo>
                  <a:lnTo>
                    <a:pt x="357" y="10"/>
                  </a:lnTo>
                  <a:lnTo>
                    <a:pt x="331" y="2"/>
                  </a:lnTo>
                  <a:lnTo>
                    <a:pt x="302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A450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5" name="Freeform 578"/>
            <p:cNvSpPr>
              <a:spLocks/>
            </p:cNvSpPr>
            <p:nvPr/>
          </p:nvSpPr>
          <p:spPr bwMode="auto">
            <a:xfrm>
              <a:off x="3675063" y="2833688"/>
              <a:ext cx="868363" cy="866775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12" y="5"/>
                </a:cxn>
                <a:cxn ang="0">
                  <a:pos x="162" y="24"/>
                </a:cxn>
                <a:cxn ang="0">
                  <a:pos x="115" y="50"/>
                </a:cxn>
                <a:cxn ang="0">
                  <a:pos x="76" y="84"/>
                </a:cxn>
                <a:cxn ang="0">
                  <a:pos x="44" y="126"/>
                </a:cxn>
                <a:cxn ang="0">
                  <a:pos x="18" y="174"/>
                </a:cxn>
                <a:cxn ang="0">
                  <a:pos x="5" y="223"/>
                </a:cxn>
                <a:cxn ang="0">
                  <a:pos x="0" y="279"/>
                </a:cxn>
                <a:cxn ang="0">
                  <a:pos x="2" y="307"/>
                </a:cxn>
                <a:cxn ang="0">
                  <a:pos x="13" y="360"/>
                </a:cxn>
                <a:cxn ang="0">
                  <a:pos x="34" y="407"/>
                </a:cxn>
                <a:cxn ang="0">
                  <a:pos x="65" y="452"/>
                </a:cxn>
                <a:cxn ang="0">
                  <a:pos x="102" y="489"/>
                </a:cxn>
                <a:cxn ang="0">
                  <a:pos x="146" y="515"/>
                </a:cxn>
                <a:cxn ang="0">
                  <a:pos x="196" y="536"/>
                </a:cxn>
                <a:cxn ang="0">
                  <a:pos x="251" y="546"/>
                </a:cxn>
                <a:cxn ang="0">
                  <a:pos x="277" y="546"/>
                </a:cxn>
                <a:cxn ang="0">
                  <a:pos x="333" y="539"/>
                </a:cxn>
                <a:cxn ang="0">
                  <a:pos x="385" y="523"/>
                </a:cxn>
                <a:cxn ang="0">
                  <a:pos x="430" y="497"/>
                </a:cxn>
                <a:cxn ang="0">
                  <a:pos x="469" y="462"/>
                </a:cxn>
                <a:cxn ang="0">
                  <a:pos x="503" y="420"/>
                </a:cxn>
                <a:cxn ang="0">
                  <a:pos x="527" y="373"/>
                </a:cxn>
                <a:cxn ang="0">
                  <a:pos x="542" y="323"/>
                </a:cxn>
                <a:cxn ang="0">
                  <a:pos x="547" y="268"/>
                </a:cxn>
                <a:cxn ang="0">
                  <a:pos x="545" y="239"/>
                </a:cxn>
                <a:cxn ang="0">
                  <a:pos x="532" y="187"/>
                </a:cxn>
                <a:cxn ang="0">
                  <a:pos x="511" y="137"/>
                </a:cxn>
                <a:cxn ang="0">
                  <a:pos x="479" y="95"/>
                </a:cxn>
                <a:cxn ang="0">
                  <a:pos x="443" y="58"/>
                </a:cxn>
                <a:cxn ang="0">
                  <a:pos x="398" y="29"/>
                </a:cxn>
                <a:cxn ang="0">
                  <a:pos x="348" y="11"/>
                </a:cxn>
                <a:cxn ang="0">
                  <a:pos x="296" y="0"/>
                </a:cxn>
                <a:cxn ang="0">
                  <a:pos x="267" y="0"/>
                </a:cxn>
              </a:cxnLst>
              <a:rect l="0" t="0" r="r" b="b"/>
              <a:pathLst>
                <a:path w="547" h="546">
                  <a:moveTo>
                    <a:pt x="267" y="0"/>
                  </a:moveTo>
                  <a:lnTo>
                    <a:pt x="267" y="0"/>
                  </a:lnTo>
                  <a:lnTo>
                    <a:pt x="238" y="3"/>
                  </a:lnTo>
                  <a:lnTo>
                    <a:pt x="212" y="5"/>
                  </a:lnTo>
                  <a:lnTo>
                    <a:pt x="186" y="13"/>
                  </a:lnTo>
                  <a:lnTo>
                    <a:pt x="162" y="24"/>
                  </a:lnTo>
                  <a:lnTo>
                    <a:pt x="139" y="34"/>
                  </a:lnTo>
                  <a:lnTo>
                    <a:pt x="115" y="50"/>
                  </a:lnTo>
                  <a:lnTo>
                    <a:pt x="94" y="66"/>
                  </a:lnTo>
                  <a:lnTo>
                    <a:pt x="76" y="84"/>
                  </a:lnTo>
                  <a:lnTo>
                    <a:pt x="57" y="105"/>
                  </a:lnTo>
                  <a:lnTo>
                    <a:pt x="44" y="126"/>
                  </a:lnTo>
                  <a:lnTo>
                    <a:pt x="28" y="147"/>
                  </a:lnTo>
                  <a:lnTo>
                    <a:pt x="18" y="174"/>
                  </a:lnTo>
                  <a:lnTo>
                    <a:pt x="10" y="197"/>
                  </a:lnTo>
                  <a:lnTo>
                    <a:pt x="5" y="223"/>
                  </a:lnTo>
                  <a:lnTo>
                    <a:pt x="0" y="252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2" y="307"/>
                  </a:lnTo>
                  <a:lnTo>
                    <a:pt x="5" y="334"/>
                  </a:lnTo>
                  <a:lnTo>
                    <a:pt x="13" y="360"/>
                  </a:lnTo>
                  <a:lnTo>
                    <a:pt x="23" y="384"/>
                  </a:lnTo>
                  <a:lnTo>
                    <a:pt x="34" y="407"/>
                  </a:lnTo>
                  <a:lnTo>
                    <a:pt x="49" y="431"/>
                  </a:lnTo>
                  <a:lnTo>
                    <a:pt x="65" y="452"/>
                  </a:lnTo>
                  <a:lnTo>
                    <a:pt x="83" y="470"/>
                  </a:lnTo>
                  <a:lnTo>
                    <a:pt x="102" y="489"/>
                  </a:lnTo>
                  <a:lnTo>
                    <a:pt x="125" y="502"/>
                  </a:lnTo>
                  <a:lnTo>
                    <a:pt x="146" y="515"/>
                  </a:lnTo>
                  <a:lnTo>
                    <a:pt x="173" y="528"/>
                  </a:lnTo>
                  <a:lnTo>
                    <a:pt x="196" y="536"/>
                  </a:lnTo>
                  <a:lnTo>
                    <a:pt x="222" y="541"/>
                  </a:lnTo>
                  <a:lnTo>
                    <a:pt x="251" y="546"/>
                  </a:lnTo>
                  <a:lnTo>
                    <a:pt x="277" y="546"/>
                  </a:lnTo>
                  <a:lnTo>
                    <a:pt x="277" y="546"/>
                  </a:lnTo>
                  <a:lnTo>
                    <a:pt x="306" y="544"/>
                  </a:lnTo>
                  <a:lnTo>
                    <a:pt x="333" y="539"/>
                  </a:lnTo>
                  <a:lnTo>
                    <a:pt x="359" y="533"/>
                  </a:lnTo>
                  <a:lnTo>
                    <a:pt x="385" y="523"/>
                  </a:lnTo>
                  <a:lnTo>
                    <a:pt x="409" y="510"/>
                  </a:lnTo>
                  <a:lnTo>
                    <a:pt x="430" y="497"/>
                  </a:lnTo>
                  <a:lnTo>
                    <a:pt x="450" y="481"/>
                  </a:lnTo>
                  <a:lnTo>
                    <a:pt x="469" y="462"/>
                  </a:lnTo>
                  <a:lnTo>
                    <a:pt x="487" y="441"/>
                  </a:lnTo>
                  <a:lnTo>
                    <a:pt x="503" y="420"/>
                  </a:lnTo>
                  <a:lnTo>
                    <a:pt x="516" y="397"/>
                  </a:lnTo>
                  <a:lnTo>
                    <a:pt x="527" y="373"/>
                  </a:lnTo>
                  <a:lnTo>
                    <a:pt x="534" y="349"/>
                  </a:lnTo>
                  <a:lnTo>
                    <a:pt x="542" y="323"/>
                  </a:lnTo>
                  <a:lnTo>
                    <a:pt x="545" y="294"/>
                  </a:lnTo>
                  <a:lnTo>
                    <a:pt x="547" y="268"/>
                  </a:lnTo>
                  <a:lnTo>
                    <a:pt x="547" y="268"/>
                  </a:lnTo>
                  <a:lnTo>
                    <a:pt x="545" y="239"/>
                  </a:lnTo>
                  <a:lnTo>
                    <a:pt x="540" y="213"/>
                  </a:lnTo>
                  <a:lnTo>
                    <a:pt x="532" y="187"/>
                  </a:lnTo>
                  <a:lnTo>
                    <a:pt x="524" y="160"/>
                  </a:lnTo>
                  <a:lnTo>
                    <a:pt x="511" y="137"/>
                  </a:lnTo>
                  <a:lnTo>
                    <a:pt x="498" y="116"/>
                  </a:lnTo>
                  <a:lnTo>
                    <a:pt x="479" y="95"/>
                  </a:lnTo>
                  <a:lnTo>
                    <a:pt x="461" y="76"/>
                  </a:lnTo>
                  <a:lnTo>
                    <a:pt x="443" y="58"/>
                  </a:lnTo>
                  <a:lnTo>
                    <a:pt x="422" y="42"/>
                  </a:lnTo>
                  <a:lnTo>
                    <a:pt x="398" y="29"/>
                  </a:lnTo>
                  <a:lnTo>
                    <a:pt x="374" y="19"/>
                  </a:lnTo>
                  <a:lnTo>
                    <a:pt x="348" y="11"/>
                  </a:lnTo>
                  <a:lnTo>
                    <a:pt x="322" y="3"/>
                  </a:lnTo>
                  <a:lnTo>
                    <a:pt x="296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A751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6" name="Freeform 579"/>
            <p:cNvSpPr>
              <a:spLocks/>
            </p:cNvSpPr>
            <p:nvPr/>
          </p:nvSpPr>
          <p:spPr bwMode="auto">
            <a:xfrm>
              <a:off x="3678238" y="2838451"/>
              <a:ext cx="857250" cy="850900"/>
            </a:xfrm>
            <a:custGeom>
              <a:avLst/>
              <a:gdLst/>
              <a:ahLst/>
              <a:cxnLst>
                <a:cxn ang="0">
                  <a:pos x="265" y="0"/>
                </a:cxn>
                <a:cxn ang="0">
                  <a:pos x="210" y="8"/>
                </a:cxn>
                <a:cxn ang="0">
                  <a:pos x="160" y="23"/>
                </a:cxn>
                <a:cxn ang="0">
                  <a:pos x="116" y="50"/>
                </a:cxn>
                <a:cxn ang="0">
                  <a:pos x="76" y="84"/>
                </a:cxn>
                <a:cxn ang="0">
                  <a:pos x="45" y="123"/>
                </a:cxn>
                <a:cxn ang="0">
                  <a:pos x="21" y="171"/>
                </a:cxn>
                <a:cxn ang="0">
                  <a:pos x="5" y="220"/>
                </a:cxn>
                <a:cxn ang="0">
                  <a:pos x="0" y="276"/>
                </a:cxn>
                <a:cxn ang="0">
                  <a:pos x="3" y="302"/>
                </a:cxn>
                <a:cxn ang="0">
                  <a:pos x="16" y="354"/>
                </a:cxn>
                <a:cxn ang="0">
                  <a:pos x="37" y="402"/>
                </a:cxn>
                <a:cxn ang="0">
                  <a:pos x="66" y="444"/>
                </a:cxn>
                <a:cxn ang="0">
                  <a:pos x="105" y="478"/>
                </a:cxn>
                <a:cxn ang="0">
                  <a:pos x="147" y="507"/>
                </a:cxn>
                <a:cxn ang="0">
                  <a:pos x="197" y="525"/>
                </a:cxn>
                <a:cxn ang="0">
                  <a:pos x="249" y="536"/>
                </a:cxn>
                <a:cxn ang="0">
                  <a:pos x="275" y="536"/>
                </a:cxn>
                <a:cxn ang="0">
                  <a:pos x="331" y="530"/>
                </a:cxn>
                <a:cxn ang="0">
                  <a:pos x="380" y="512"/>
                </a:cxn>
                <a:cxn ang="0">
                  <a:pos x="425" y="486"/>
                </a:cxn>
                <a:cxn ang="0">
                  <a:pos x="464" y="454"/>
                </a:cxn>
                <a:cxn ang="0">
                  <a:pos x="496" y="412"/>
                </a:cxn>
                <a:cxn ang="0">
                  <a:pos x="519" y="368"/>
                </a:cxn>
                <a:cxn ang="0">
                  <a:pos x="535" y="315"/>
                </a:cxn>
                <a:cxn ang="0">
                  <a:pos x="540" y="262"/>
                </a:cxn>
                <a:cxn ang="0">
                  <a:pos x="538" y="234"/>
                </a:cxn>
                <a:cxn ang="0">
                  <a:pos x="525" y="181"/>
                </a:cxn>
                <a:cxn ang="0">
                  <a:pos x="504" y="134"/>
                </a:cxn>
                <a:cxn ang="0">
                  <a:pos x="475" y="92"/>
                </a:cxn>
                <a:cxn ang="0">
                  <a:pos x="438" y="58"/>
                </a:cxn>
                <a:cxn ang="0">
                  <a:pos x="393" y="29"/>
                </a:cxn>
                <a:cxn ang="0">
                  <a:pos x="344" y="10"/>
                </a:cxn>
                <a:cxn ang="0">
                  <a:pos x="291" y="0"/>
                </a:cxn>
                <a:cxn ang="0">
                  <a:pos x="265" y="0"/>
                </a:cxn>
              </a:cxnLst>
              <a:rect l="0" t="0" r="r" b="b"/>
              <a:pathLst>
                <a:path w="540" h="536">
                  <a:moveTo>
                    <a:pt x="265" y="0"/>
                  </a:moveTo>
                  <a:lnTo>
                    <a:pt x="265" y="0"/>
                  </a:lnTo>
                  <a:lnTo>
                    <a:pt x="236" y="2"/>
                  </a:lnTo>
                  <a:lnTo>
                    <a:pt x="210" y="8"/>
                  </a:lnTo>
                  <a:lnTo>
                    <a:pt x="184" y="13"/>
                  </a:lnTo>
                  <a:lnTo>
                    <a:pt x="160" y="23"/>
                  </a:lnTo>
                  <a:lnTo>
                    <a:pt x="137" y="37"/>
                  </a:lnTo>
                  <a:lnTo>
                    <a:pt x="116" y="50"/>
                  </a:lnTo>
                  <a:lnTo>
                    <a:pt x="95" y="65"/>
                  </a:lnTo>
                  <a:lnTo>
                    <a:pt x="76" y="84"/>
                  </a:lnTo>
                  <a:lnTo>
                    <a:pt x="58" y="102"/>
                  </a:lnTo>
                  <a:lnTo>
                    <a:pt x="45" y="123"/>
                  </a:lnTo>
                  <a:lnTo>
                    <a:pt x="32" y="147"/>
                  </a:lnTo>
                  <a:lnTo>
                    <a:pt x="21" y="171"/>
                  </a:lnTo>
                  <a:lnTo>
                    <a:pt x="11" y="194"/>
                  </a:lnTo>
                  <a:lnTo>
                    <a:pt x="5" y="220"/>
                  </a:lnTo>
                  <a:lnTo>
                    <a:pt x="3" y="247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3" y="302"/>
                  </a:lnTo>
                  <a:lnTo>
                    <a:pt x="8" y="328"/>
                  </a:lnTo>
                  <a:lnTo>
                    <a:pt x="16" y="354"/>
                  </a:lnTo>
                  <a:lnTo>
                    <a:pt x="24" y="378"/>
                  </a:lnTo>
                  <a:lnTo>
                    <a:pt x="37" y="402"/>
                  </a:lnTo>
                  <a:lnTo>
                    <a:pt x="50" y="423"/>
                  </a:lnTo>
                  <a:lnTo>
                    <a:pt x="66" y="444"/>
                  </a:lnTo>
                  <a:lnTo>
                    <a:pt x="84" y="462"/>
                  </a:lnTo>
                  <a:lnTo>
                    <a:pt x="105" y="478"/>
                  </a:lnTo>
                  <a:lnTo>
                    <a:pt x="126" y="494"/>
                  </a:lnTo>
                  <a:lnTo>
                    <a:pt x="147" y="507"/>
                  </a:lnTo>
                  <a:lnTo>
                    <a:pt x="171" y="517"/>
                  </a:lnTo>
                  <a:lnTo>
                    <a:pt x="197" y="525"/>
                  </a:lnTo>
                  <a:lnTo>
                    <a:pt x="223" y="533"/>
                  </a:lnTo>
                  <a:lnTo>
                    <a:pt x="249" y="536"/>
                  </a:lnTo>
                  <a:lnTo>
                    <a:pt x="275" y="536"/>
                  </a:lnTo>
                  <a:lnTo>
                    <a:pt x="275" y="536"/>
                  </a:lnTo>
                  <a:lnTo>
                    <a:pt x="304" y="536"/>
                  </a:lnTo>
                  <a:lnTo>
                    <a:pt x="331" y="530"/>
                  </a:lnTo>
                  <a:lnTo>
                    <a:pt x="357" y="522"/>
                  </a:lnTo>
                  <a:lnTo>
                    <a:pt x="380" y="512"/>
                  </a:lnTo>
                  <a:lnTo>
                    <a:pt x="404" y="501"/>
                  </a:lnTo>
                  <a:lnTo>
                    <a:pt x="425" y="486"/>
                  </a:lnTo>
                  <a:lnTo>
                    <a:pt x="446" y="470"/>
                  </a:lnTo>
                  <a:lnTo>
                    <a:pt x="464" y="454"/>
                  </a:lnTo>
                  <a:lnTo>
                    <a:pt x="483" y="433"/>
                  </a:lnTo>
                  <a:lnTo>
                    <a:pt x="496" y="412"/>
                  </a:lnTo>
                  <a:lnTo>
                    <a:pt x="509" y="391"/>
                  </a:lnTo>
                  <a:lnTo>
                    <a:pt x="519" y="368"/>
                  </a:lnTo>
                  <a:lnTo>
                    <a:pt x="530" y="341"/>
                  </a:lnTo>
                  <a:lnTo>
                    <a:pt x="535" y="315"/>
                  </a:lnTo>
                  <a:lnTo>
                    <a:pt x="538" y="289"/>
                  </a:lnTo>
                  <a:lnTo>
                    <a:pt x="540" y="262"/>
                  </a:lnTo>
                  <a:lnTo>
                    <a:pt x="540" y="262"/>
                  </a:lnTo>
                  <a:lnTo>
                    <a:pt x="538" y="234"/>
                  </a:lnTo>
                  <a:lnTo>
                    <a:pt x="532" y="207"/>
                  </a:lnTo>
                  <a:lnTo>
                    <a:pt x="525" y="181"/>
                  </a:lnTo>
                  <a:lnTo>
                    <a:pt x="517" y="157"/>
                  </a:lnTo>
                  <a:lnTo>
                    <a:pt x="504" y="134"/>
                  </a:lnTo>
                  <a:lnTo>
                    <a:pt x="490" y="113"/>
                  </a:lnTo>
                  <a:lnTo>
                    <a:pt x="475" y="92"/>
                  </a:lnTo>
                  <a:lnTo>
                    <a:pt x="456" y="73"/>
                  </a:lnTo>
                  <a:lnTo>
                    <a:pt x="438" y="58"/>
                  </a:lnTo>
                  <a:lnTo>
                    <a:pt x="414" y="42"/>
                  </a:lnTo>
                  <a:lnTo>
                    <a:pt x="393" y="29"/>
                  </a:lnTo>
                  <a:lnTo>
                    <a:pt x="370" y="18"/>
                  </a:lnTo>
                  <a:lnTo>
                    <a:pt x="344" y="10"/>
                  </a:lnTo>
                  <a:lnTo>
                    <a:pt x="317" y="5"/>
                  </a:lnTo>
                  <a:lnTo>
                    <a:pt x="291" y="0"/>
                  </a:lnTo>
                  <a:lnTo>
                    <a:pt x="265" y="0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A953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7" name="Freeform 580"/>
            <p:cNvSpPr>
              <a:spLocks/>
            </p:cNvSpPr>
            <p:nvPr/>
          </p:nvSpPr>
          <p:spPr bwMode="auto">
            <a:xfrm>
              <a:off x="3686175" y="2841626"/>
              <a:ext cx="841375" cy="83820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05" y="8"/>
                </a:cxn>
                <a:cxn ang="0">
                  <a:pos x="155" y="24"/>
                </a:cxn>
                <a:cxn ang="0">
                  <a:pos x="113" y="50"/>
                </a:cxn>
                <a:cxn ang="0">
                  <a:pos x="74" y="82"/>
                </a:cxn>
                <a:cxn ang="0">
                  <a:pos x="42" y="124"/>
                </a:cxn>
                <a:cxn ang="0">
                  <a:pos x="19" y="169"/>
                </a:cxn>
                <a:cxn ang="0">
                  <a:pos x="6" y="218"/>
                </a:cxn>
                <a:cxn ang="0">
                  <a:pos x="0" y="271"/>
                </a:cxn>
                <a:cxn ang="0">
                  <a:pos x="3" y="297"/>
                </a:cxn>
                <a:cxn ang="0">
                  <a:pos x="14" y="350"/>
                </a:cxn>
                <a:cxn ang="0">
                  <a:pos x="35" y="394"/>
                </a:cxn>
                <a:cxn ang="0">
                  <a:pos x="66" y="436"/>
                </a:cxn>
                <a:cxn ang="0">
                  <a:pos x="103" y="471"/>
                </a:cxn>
                <a:cxn ang="0">
                  <a:pos x="145" y="499"/>
                </a:cxn>
                <a:cxn ang="0">
                  <a:pos x="192" y="518"/>
                </a:cxn>
                <a:cxn ang="0">
                  <a:pos x="244" y="526"/>
                </a:cxn>
                <a:cxn ang="0">
                  <a:pos x="270" y="528"/>
                </a:cxn>
                <a:cxn ang="0">
                  <a:pos x="326" y="520"/>
                </a:cxn>
                <a:cxn ang="0">
                  <a:pos x="373" y="505"/>
                </a:cxn>
                <a:cxn ang="0">
                  <a:pos x="417" y="478"/>
                </a:cxn>
                <a:cxn ang="0">
                  <a:pos x="457" y="444"/>
                </a:cxn>
                <a:cxn ang="0">
                  <a:pos x="488" y="405"/>
                </a:cxn>
                <a:cxn ang="0">
                  <a:pos x="512" y="360"/>
                </a:cxn>
                <a:cxn ang="0">
                  <a:pos x="525" y="310"/>
                </a:cxn>
                <a:cxn ang="0">
                  <a:pos x="530" y="258"/>
                </a:cxn>
                <a:cxn ang="0">
                  <a:pos x="527" y="232"/>
                </a:cxn>
                <a:cxn ang="0">
                  <a:pos x="514" y="179"/>
                </a:cxn>
                <a:cxn ang="0">
                  <a:pos x="493" y="132"/>
                </a:cxn>
                <a:cxn ang="0">
                  <a:pos x="464" y="92"/>
                </a:cxn>
                <a:cxn ang="0">
                  <a:pos x="428" y="56"/>
                </a:cxn>
                <a:cxn ang="0">
                  <a:pos x="386" y="29"/>
                </a:cxn>
                <a:cxn ang="0">
                  <a:pos x="339" y="11"/>
                </a:cxn>
                <a:cxn ang="0">
                  <a:pos x="286" y="0"/>
                </a:cxn>
                <a:cxn ang="0">
                  <a:pos x="257" y="0"/>
                </a:cxn>
              </a:cxnLst>
              <a:rect l="0" t="0" r="r" b="b"/>
              <a:pathLst>
                <a:path w="530" h="528">
                  <a:moveTo>
                    <a:pt x="257" y="0"/>
                  </a:moveTo>
                  <a:lnTo>
                    <a:pt x="257" y="0"/>
                  </a:lnTo>
                  <a:lnTo>
                    <a:pt x="231" y="3"/>
                  </a:lnTo>
                  <a:lnTo>
                    <a:pt x="205" y="8"/>
                  </a:lnTo>
                  <a:lnTo>
                    <a:pt x="181" y="16"/>
                  </a:lnTo>
                  <a:lnTo>
                    <a:pt x="155" y="24"/>
                  </a:lnTo>
                  <a:lnTo>
                    <a:pt x="134" y="37"/>
                  </a:lnTo>
                  <a:lnTo>
                    <a:pt x="113" y="50"/>
                  </a:lnTo>
                  <a:lnTo>
                    <a:pt x="92" y="66"/>
                  </a:lnTo>
                  <a:lnTo>
                    <a:pt x="74" y="82"/>
                  </a:lnTo>
                  <a:lnTo>
                    <a:pt x="58" y="103"/>
                  </a:lnTo>
                  <a:lnTo>
                    <a:pt x="42" y="124"/>
                  </a:lnTo>
                  <a:lnTo>
                    <a:pt x="29" y="145"/>
                  </a:lnTo>
                  <a:lnTo>
                    <a:pt x="19" y="169"/>
                  </a:lnTo>
                  <a:lnTo>
                    <a:pt x="11" y="192"/>
                  </a:lnTo>
                  <a:lnTo>
                    <a:pt x="6" y="218"/>
                  </a:lnTo>
                  <a:lnTo>
                    <a:pt x="0" y="245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3" y="297"/>
                  </a:lnTo>
                  <a:lnTo>
                    <a:pt x="8" y="323"/>
                  </a:lnTo>
                  <a:lnTo>
                    <a:pt x="14" y="350"/>
                  </a:lnTo>
                  <a:lnTo>
                    <a:pt x="24" y="373"/>
                  </a:lnTo>
                  <a:lnTo>
                    <a:pt x="35" y="394"/>
                  </a:lnTo>
                  <a:lnTo>
                    <a:pt x="50" y="418"/>
                  </a:lnTo>
                  <a:lnTo>
                    <a:pt x="66" y="436"/>
                  </a:lnTo>
                  <a:lnTo>
                    <a:pt x="82" y="455"/>
                  </a:lnTo>
                  <a:lnTo>
                    <a:pt x="103" y="471"/>
                  </a:lnTo>
                  <a:lnTo>
                    <a:pt x="124" y="486"/>
                  </a:lnTo>
                  <a:lnTo>
                    <a:pt x="145" y="499"/>
                  </a:lnTo>
                  <a:lnTo>
                    <a:pt x="168" y="510"/>
                  </a:lnTo>
                  <a:lnTo>
                    <a:pt x="192" y="518"/>
                  </a:lnTo>
                  <a:lnTo>
                    <a:pt x="218" y="523"/>
                  </a:lnTo>
                  <a:lnTo>
                    <a:pt x="244" y="526"/>
                  </a:lnTo>
                  <a:lnTo>
                    <a:pt x="270" y="528"/>
                  </a:lnTo>
                  <a:lnTo>
                    <a:pt x="270" y="528"/>
                  </a:lnTo>
                  <a:lnTo>
                    <a:pt x="299" y="526"/>
                  </a:lnTo>
                  <a:lnTo>
                    <a:pt x="326" y="520"/>
                  </a:lnTo>
                  <a:lnTo>
                    <a:pt x="349" y="513"/>
                  </a:lnTo>
                  <a:lnTo>
                    <a:pt x="373" y="505"/>
                  </a:lnTo>
                  <a:lnTo>
                    <a:pt x="396" y="492"/>
                  </a:lnTo>
                  <a:lnTo>
                    <a:pt x="417" y="478"/>
                  </a:lnTo>
                  <a:lnTo>
                    <a:pt x="438" y="463"/>
                  </a:lnTo>
                  <a:lnTo>
                    <a:pt x="457" y="444"/>
                  </a:lnTo>
                  <a:lnTo>
                    <a:pt x="472" y="426"/>
                  </a:lnTo>
                  <a:lnTo>
                    <a:pt x="488" y="405"/>
                  </a:lnTo>
                  <a:lnTo>
                    <a:pt x="501" y="384"/>
                  </a:lnTo>
                  <a:lnTo>
                    <a:pt x="512" y="360"/>
                  </a:lnTo>
                  <a:lnTo>
                    <a:pt x="520" y="337"/>
                  </a:lnTo>
                  <a:lnTo>
                    <a:pt x="525" y="310"/>
                  </a:lnTo>
                  <a:lnTo>
                    <a:pt x="527" y="284"/>
                  </a:lnTo>
                  <a:lnTo>
                    <a:pt x="530" y="258"/>
                  </a:lnTo>
                  <a:lnTo>
                    <a:pt x="530" y="258"/>
                  </a:lnTo>
                  <a:lnTo>
                    <a:pt x="527" y="232"/>
                  </a:lnTo>
                  <a:lnTo>
                    <a:pt x="522" y="205"/>
                  </a:lnTo>
                  <a:lnTo>
                    <a:pt x="514" y="179"/>
                  </a:lnTo>
                  <a:lnTo>
                    <a:pt x="506" y="155"/>
                  </a:lnTo>
                  <a:lnTo>
                    <a:pt x="493" y="132"/>
                  </a:lnTo>
                  <a:lnTo>
                    <a:pt x="480" y="111"/>
                  </a:lnTo>
                  <a:lnTo>
                    <a:pt x="464" y="92"/>
                  </a:lnTo>
                  <a:lnTo>
                    <a:pt x="446" y="74"/>
                  </a:lnTo>
                  <a:lnTo>
                    <a:pt x="428" y="56"/>
                  </a:lnTo>
                  <a:lnTo>
                    <a:pt x="407" y="42"/>
                  </a:lnTo>
                  <a:lnTo>
                    <a:pt x="386" y="29"/>
                  </a:lnTo>
                  <a:lnTo>
                    <a:pt x="362" y="19"/>
                  </a:lnTo>
                  <a:lnTo>
                    <a:pt x="339" y="11"/>
                  </a:lnTo>
                  <a:lnTo>
                    <a:pt x="312" y="6"/>
                  </a:lnTo>
                  <a:lnTo>
                    <a:pt x="286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AC541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8" name="Freeform 581"/>
            <p:cNvSpPr>
              <a:spLocks/>
            </p:cNvSpPr>
            <p:nvPr/>
          </p:nvSpPr>
          <p:spPr bwMode="auto">
            <a:xfrm>
              <a:off x="3695700" y="2846388"/>
              <a:ext cx="823913" cy="820738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199" y="8"/>
                </a:cxn>
                <a:cxn ang="0">
                  <a:pos x="152" y="24"/>
                </a:cxn>
                <a:cxn ang="0">
                  <a:pos x="107" y="50"/>
                </a:cxn>
                <a:cxn ang="0">
                  <a:pos x="70" y="81"/>
                </a:cxn>
                <a:cxn ang="0">
                  <a:pos x="39" y="121"/>
                </a:cxn>
                <a:cxn ang="0">
                  <a:pos x="15" y="166"/>
                </a:cxn>
                <a:cxn ang="0">
                  <a:pos x="2" y="215"/>
                </a:cxn>
                <a:cxn ang="0">
                  <a:pos x="0" y="268"/>
                </a:cxn>
                <a:cxn ang="0">
                  <a:pos x="0" y="294"/>
                </a:cxn>
                <a:cxn ang="0">
                  <a:pos x="13" y="344"/>
                </a:cxn>
                <a:cxn ang="0">
                  <a:pos x="34" y="389"/>
                </a:cxn>
                <a:cxn ang="0">
                  <a:pos x="63" y="428"/>
                </a:cxn>
                <a:cxn ang="0">
                  <a:pos x="99" y="462"/>
                </a:cxn>
                <a:cxn ang="0">
                  <a:pos x="141" y="489"/>
                </a:cxn>
                <a:cxn ang="0">
                  <a:pos x="188" y="507"/>
                </a:cxn>
                <a:cxn ang="0">
                  <a:pos x="238" y="517"/>
                </a:cxn>
                <a:cxn ang="0">
                  <a:pos x="264" y="517"/>
                </a:cxn>
                <a:cxn ang="0">
                  <a:pos x="317" y="510"/>
                </a:cxn>
                <a:cxn ang="0">
                  <a:pos x="367" y="494"/>
                </a:cxn>
                <a:cxn ang="0">
                  <a:pos x="409" y="470"/>
                </a:cxn>
                <a:cxn ang="0">
                  <a:pos x="448" y="436"/>
                </a:cxn>
                <a:cxn ang="0">
                  <a:pos x="477" y="397"/>
                </a:cxn>
                <a:cxn ang="0">
                  <a:pos x="500" y="352"/>
                </a:cxn>
                <a:cxn ang="0">
                  <a:pos x="514" y="305"/>
                </a:cxn>
                <a:cxn ang="0">
                  <a:pos x="519" y="252"/>
                </a:cxn>
                <a:cxn ang="0">
                  <a:pos x="516" y="226"/>
                </a:cxn>
                <a:cxn ang="0">
                  <a:pos x="506" y="176"/>
                </a:cxn>
                <a:cxn ang="0">
                  <a:pos x="485" y="129"/>
                </a:cxn>
                <a:cxn ang="0">
                  <a:pos x="456" y="89"/>
                </a:cxn>
                <a:cxn ang="0">
                  <a:pos x="419" y="55"/>
                </a:cxn>
                <a:cxn ang="0">
                  <a:pos x="377" y="29"/>
                </a:cxn>
                <a:cxn ang="0">
                  <a:pos x="330" y="11"/>
                </a:cxn>
                <a:cxn ang="0">
                  <a:pos x="278" y="3"/>
                </a:cxn>
                <a:cxn ang="0">
                  <a:pos x="251" y="0"/>
                </a:cxn>
              </a:cxnLst>
              <a:rect l="0" t="0" r="r" b="b"/>
              <a:pathLst>
                <a:path w="519" h="517">
                  <a:moveTo>
                    <a:pt x="251" y="0"/>
                  </a:moveTo>
                  <a:lnTo>
                    <a:pt x="251" y="0"/>
                  </a:lnTo>
                  <a:lnTo>
                    <a:pt x="225" y="3"/>
                  </a:lnTo>
                  <a:lnTo>
                    <a:pt x="199" y="8"/>
                  </a:lnTo>
                  <a:lnTo>
                    <a:pt x="175" y="16"/>
                  </a:lnTo>
                  <a:lnTo>
                    <a:pt x="152" y="24"/>
                  </a:lnTo>
                  <a:lnTo>
                    <a:pt x="128" y="37"/>
                  </a:lnTo>
                  <a:lnTo>
                    <a:pt x="107" y="50"/>
                  </a:lnTo>
                  <a:lnTo>
                    <a:pt x="89" y="66"/>
                  </a:lnTo>
                  <a:lnTo>
                    <a:pt x="70" y="81"/>
                  </a:lnTo>
                  <a:lnTo>
                    <a:pt x="55" y="100"/>
                  </a:lnTo>
                  <a:lnTo>
                    <a:pt x="39" y="121"/>
                  </a:lnTo>
                  <a:lnTo>
                    <a:pt x="26" y="142"/>
                  </a:lnTo>
                  <a:lnTo>
                    <a:pt x="15" y="166"/>
                  </a:lnTo>
                  <a:lnTo>
                    <a:pt x="8" y="189"/>
                  </a:lnTo>
                  <a:lnTo>
                    <a:pt x="2" y="215"/>
                  </a:lnTo>
                  <a:lnTo>
                    <a:pt x="0" y="23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94"/>
                  </a:lnTo>
                  <a:lnTo>
                    <a:pt x="5" y="318"/>
                  </a:lnTo>
                  <a:lnTo>
                    <a:pt x="13" y="344"/>
                  </a:lnTo>
                  <a:lnTo>
                    <a:pt x="21" y="365"/>
                  </a:lnTo>
                  <a:lnTo>
                    <a:pt x="34" y="389"/>
                  </a:lnTo>
                  <a:lnTo>
                    <a:pt x="47" y="410"/>
                  </a:lnTo>
                  <a:lnTo>
                    <a:pt x="63" y="428"/>
                  </a:lnTo>
                  <a:lnTo>
                    <a:pt x="81" y="447"/>
                  </a:lnTo>
                  <a:lnTo>
                    <a:pt x="99" y="462"/>
                  </a:lnTo>
                  <a:lnTo>
                    <a:pt x="120" y="478"/>
                  </a:lnTo>
                  <a:lnTo>
                    <a:pt x="141" y="489"/>
                  </a:lnTo>
                  <a:lnTo>
                    <a:pt x="165" y="499"/>
                  </a:lnTo>
                  <a:lnTo>
                    <a:pt x="188" y="507"/>
                  </a:lnTo>
                  <a:lnTo>
                    <a:pt x="212" y="515"/>
                  </a:lnTo>
                  <a:lnTo>
                    <a:pt x="238" y="517"/>
                  </a:lnTo>
                  <a:lnTo>
                    <a:pt x="264" y="517"/>
                  </a:lnTo>
                  <a:lnTo>
                    <a:pt x="264" y="517"/>
                  </a:lnTo>
                  <a:lnTo>
                    <a:pt x="291" y="515"/>
                  </a:lnTo>
                  <a:lnTo>
                    <a:pt x="317" y="510"/>
                  </a:lnTo>
                  <a:lnTo>
                    <a:pt x="343" y="504"/>
                  </a:lnTo>
                  <a:lnTo>
                    <a:pt x="367" y="494"/>
                  </a:lnTo>
                  <a:lnTo>
                    <a:pt x="388" y="483"/>
                  </a:lnTo>
                  <a:lnTo>
                    <a:pt x="409" y="470"/>
                  </a:lnTo>
                  <a:lnTo>
                    <a:pt x="430" y="454"/>
                  </a:lnTo>
                  <a:lnTo>
                    <a:pt x="448" y="436"/>
                  </a:lnTo>
                  <a:lnTo>
                    <a:pt x="464" y="418"/>
                  </a:lnTo>
                  <a:lnTo>
                    <a:pt x="477" y="397"/>
                  </a:lnTo>
                  <a:lnTo>
                    <a:pt x="490" y="376"/>
                  </a:lnTo>
                  <a:lnTo>
                    <a:pt x="500" y="352"/>
                  </a:lnTo>
                  <a:lnTo>
                    <a:pt x="508" y="328"/>
                  </a:lnTo>
                  <a:lnTo>
                    <a:pt x="514" y="305"/>
                  </a:lnTo>
                  <a:lnTo>
                    <a:pt x="519" y="278"/>
                  </a:lnTo>
                  <a:lnTo>
                    <a:pt x="519" y="252"/>
                  </a:lnTo>
                  <a:lnTo>
                    <a:pt x="519" y="252"/>
                  </a:lnTo>
                  <a:lnTo>
                    <a:pt x="516" y="226"/>
                  </a:lnTo>
                  <a:lnTo>
                    <a:pt x="511" y="200"/>
                  </a:lnTo>
                  <a:lnTo>
                    <a:pt x="506" y="176"/>
                  </a:lnTo>
                  <a:lnTo>
                    <a:pt x="495" y="152"/>
                  </a:lnTo>
                  <a:lnTo>
                    <a:pt x="485" y="129"/>
                  </a:lnTo>
                  <a:lnTo>
                    <a:pt x="469" y="108"/>
                  </a:lnTo>
                  <a:lnTo>
                    <a:pt x="456" y="89"/>
                  </a:lnTo>
                  <a:lnTo>
                    <a:pt x="437" y="71"/>
                  </a:lnTo>
                  <a:lnTo>
                    <a:pt x="419" y="55"/>
                  </a:lnTo>
                  <a:lnTo>
                    <a:pt x="398" y="42"/>
                  </a:lnTo>
                  <a:lnTo>
                    <a:pt x="377" y="29"/>
                  </a:lnTo>
                  <a:lnTo>
                    <a:pt x="354" y="18"/>
                  </a:lnTo>
                  <a:lnTo>
                    <a:pt x="330" y="11"/>
                  </a:lnTo>
                  <a:lnTo>
                    <a:pt x="304" y="5"/>
                  </a:lnTo>
                  <a:lnTo>
                    <a:pt x="278" y="3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AF55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9" name="Freeform 582"/>
            <p:cNvSpPr>
              <a:spLocks/>
            </p:cNvSpPr>
            <p:nvPr/>
          </p:nvSpPr>
          <p:spPr bwMode="auto">
            <a:xfrm>
              <a:off x="3698875" y="2854326"/>
              <a:ext cx="812800" cy="801688"/>
            </a:xfrm>
            <a:custGeom>
              <a:avLst/>
              <a:gdLst/>
              <a:ahLst/>
              <a:cxnLst>
                <a:cxn ang="0">
                  <a:pos x="249" y="0"/>
                </a:cxn>
                <a:cxn ang="0">
                  <a:pos x="197" y="6"/>
                </a:cxn>
                <a:cxn ang="0">
                  <a:pos x="150" y="21"/>
                </a:cxn>
                <a:cxn ang="0">
                  <a:pos x="108" y="48"/>
                </a:cxn>
                <a:cxn ang="0">
                  <a:pos x="71" y="79"/>
                </a:cxn>
                <a:cxn ang="0">
                  <a:pos x="40" y="118"/>
                </a:cxn>
                <a:cxn ang="0">
                  <a:pos x="19" y="161"/>
                </a:cxn>
                <a:cxn ang="0">
                  <a:pos x="6" y="210"/>
                </a:cxn>
                <a:cxn ang="0">
                  <a:pos x="0" y="260"/>
                </a:cxn>
                <a:cxn ang="0">
                  <a:pos x="3" y="287"/>
                </a:cxn>
                <a:cxn ang="0">
                  <a:pos x="13" y="334"/>
                </a:cxn>
                <a:cxn ang="0">
                  <a:pos x="34" y="379"/>
                </a:cxn>
                <a:cxn ang="0">
                  <a:pos x="63" y="421"/>
                </a:cxn>
                <a:cxn ang="0">
                  <a:pos x="100" y="452"/>
                </a:cxn>
                <a:cxn ang="0">
                  <a:pos x="142" y="478"/>
                </a:cxn>
                <a:cxn ang="0">
                  <a:pos x="186" y="497"/>
                </a:cxn>
                <a:cxn ang="0">
                  <a:pos x="236" y="505"/>
                </a:cxn>
                <a:cxn ang="0">
                  <a:pos x="262" y="505"/>
                </a:cxn>
                <a:cxn ang="0">
                  <a:pos x="315" y="499"/>
                </a:cxn>
                <a:cxn ang="0">
                  <a:pos x="362" y="484"/>
                </a:cxn>
                <a:cxn ang="0">
                  <a:pos x="404" y="457"/>
                </a:cxn>
                <a:cxn ang="0">
                  <a:pos x="441" y="426"/>
                </a:cxn>
                <a:cxn ang="0">
                  <a:pos x="472" y="386"/>
                </a:cxn>
                <a:cxn ang="0">
                  <a:pos x="493" y="344"/>
                </a:cxn>
                <a:cxn ang="0">
                  <a:pos x="506" y="294"/>
                </a:cxn>
                <a:cxn ang="0">
                  <a:pos x="512" y="245"/>
                </a:cxn>
                <a:cxn ang="0">
                  <a:pos x="509" y="218"/>
                </a:cxn>
                <a:cxn ang="0">
                  <a:pos x="498" y="171"/>
                </a:cxn>
                <a:cxn ang="0">
                  <a:pos x="477" y="124"/>
                </a:cxn>
                <a:cxn ang="0">
                  <a:pos x="449" y="84"/>
                </a:cxn>
                <a:cxn ang="0">
                  <a:pos x="412" y="53"/>
                </a:cxn>
                <a:cxn ang="0">
                  <a:pos x="373" y="27"/>
                </a:cxn>
                <a:cxn ang="0">
                  <a:pos x="325" y="8"/>
                </a:cxn>
                <a:cxn ang="0">
                  <a:pos x="276" y="0"/>
                </a:cxn>
                <a:cxn ang="0">
                  <a:pos x="249" y="0"/>
                </a:cxn>
              </a:cxnLst>
              <a:rect l="0" t="0" r="r" b="b"/>
              <a:pathLst>
                <a:path w="512" h="505">
                  <a:moveTo>
                    <a:pt x="249" y="0"/>
                  </a:moveTo>
                  <a:lnTo>
                    <a:pt x="249" y="0"/>
                  </a:lnTo>
                  <a:lnTo>
                    <a:pt x="223" y="0"/>
                  </a:lnTo>
                  <a:lnTo>
                    <a:pt x="197" y="6"/>
                  </a:lnTo>
                  <a:lnTo>
                    <a:pt x="173" y="13"/>
                  </a:lnTo>
                  <a:lnTo>
                    <a:pt x="150" y="21"/>
                  </a:lnTo>
                  <a:lnTo>
                    <a:pt x="129" y="34"/>
                  </a:lnTo>
                  <a:lnTo>
                    <a:pt x="108" y="48"/>
                  </a:lnTo>
                  <a:lnTo>
                    <a:pt x="89" y="63"/>
                  </a:lnTo>
                  <a:lnTo>
                    <a:pt x="71" y="79"/>
                  </a:lnTo>
                  <a:lnTo>
                    <a:pt x="55" y="97"/>
                  </a:lnTo>
                  <a:lnTo>
                    <a:pt x="40" y="118"/>
                  </a:lnTo>
                  <a:lnTo>
                    <a:pt x="29" y="139"/>
                  </a:lnTo>
                  <a:lnTo>
                    <a:pt x="19" y="161"/>
                  </a:lnTo>
                  <a:lnTo>
                    <a:pt x="11" y="184"/>
                  </a:lnTo>
                  <a:lnTo>
                    <a:pt x="6" y="210"/>
                  </a:lnTo>
                  <a:lnTo>
                    <a:pt x="0" y="234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3" y="287"/>
                  </a:lnTo>
                  <a:lnTo>
                    <a:pt x="8" y="310"/>
                  </a:lnTo>
                  <a:lnTo>
                    <a:pt x="13" y="334"/>
                  </a:lnTo>
                  <a:lnTo>
                    <a:pt x="24" y="358"/>
                  </a:lnTo>
                  <a:lnTo>
                    <a:pt x="34" y="379"/>
                  </a:lnTo>
                  <a:lnTo>
                    <a:pt x="48" y="400"/>
                  </a:lnTo>
                  <a:lnTo>
                    <a:pt x="63" y="421"/>
                  </a:lnTo>
                  <a:lnTo>
                    <a:pt x="82" y="436"/>
                  </a:lnTo>
                  <a:lnTo>
                    <a:pt x="100" y="452"/>
                  </a:lnTo>
                  <a:lnTo>
                    <a:pt x="118" y="468"/>
                  </a:lnTo>
                  <a:lnTo>
                    <a:pt x="142" y="478"/>
                  </a:lnTo>
                  <a:lnTo>
                    <a:pt x="163" y="489"/>
                  </a:lnTo>
                  <a:lnTo>
                    <a:pt x="186" y="497"/>
                  </a:lnTo>
                  <a:lnTo>
                    <a:pt x="213" y="502"/>
                  </a:lnTo>
                  <a:lnTo>
                    <a:pt x="236" y="505"/>
                  </a:lnTo>
                  <a:lnTo>
                    <a:pt x="262" y="505"/>
                  </a:lnTo>
                  <a:lnTo>
                    <a:pt x="262" y="505"/>
                  </a:lnTo>
                  <a:lnTo>
                    <a:pt x="289" y="505"/>
                  </a:lnTo>
                  <a:lnTo>
                    <a:pt x="315" y="499"/>
                  </a:lnTo>
                  <a:lnTo>
                    <a:pt x="339" y="491"/>
                  </a:lnTo>
                  <a:lnTo>
                    <a:pt x="362" y="484"/>
                  </a:lnTo>
                  <a:lnTo>
                    <a:pt x="383" y="470"/>
                  </a:lnTo>
                  <a:lnTo>
                    <a:pt x="404" y="457"/>
                  </a:lnTo>
                  <a:lnTo>
                    <a:pt x="425" y="442"/>
                  </a:lnTo>
                  <a:lnTo>
                    <a:pt x="441" y="426"/>
                  </a:lnTo>
                  <a:lnTo>
                    <a:pt x="456" y="407"/>
                  </a:lnTo>
                  <a:lnTo>
                    <a:pt x="472" y="386"/>
                  </a:lnTo>
                  <a:lnTo>
                    <a:pt x="483" y="365"/>
                  </a:lnTo>
                  <a:lnTo>
                    <a:pt x="493" y="344"/>
                  </a:lnTo>
                  <a:lnTo>
                    <a:pt x="501" y="321"/>
                  </a:lnTo>
                  <a:lnTo>
                    <a:pt x="506" y="294"/>
                  </a:lnTo>
                  <a:lnTo>
                    <a:pt x="512" y="271"/>
                  </a:lnTo>
                  <a:lnTo>
                    <a:pt x="512" y="245"/>
                  </a:lnTo>
                  <a:lnTo>
                    <a:pt x="512" y="245"/>
                  </a:lnTo>
                  <a:lnTo>
                    <a:pt x="509" y="218"/>
                  </a:lnTo>
                  <a:lnTo>
                    <a:pt x="504" y="195"/>
                  </a:lnTo>
                  <a:lnTo>
                    <a:pt x="498" y="171"/>
                  </a:lnTo>
                  <a:lnTo>
                    <a:pt x="488" y="147"/>
                  </a:lnTo>
                  <a:lnTo>
                    <a:pt x="477" y="124"/>
                  </a:lnTo>
                  <a:lnTo>
                    <a:pt x="464" y="105"/>
                  </a:lnTo>
                  <a:lnTo>
                    <a:pt x="449" y="84"/>
                  </a:lnTo>
                  <a:lnTo>
                    <a:pt x="430" y="69"/>
                  </a:lnTo>
                  <a:lnTo>
                    <a:pt x="412" y="53"/>
                  </a:lnTo>
                  <a:lnTo>
                    <a:pt x="394" y="37"/>
                  </a:lnTo>
                  <a:lnTo>
                    <a:pt x="373" y="27"/>
                  </a:lnTo>
                  <a:lnTo>
                    <a:pt x="349" y="16"/>
                  </a:lnTo>
                  <a:lnTo>
                    <a:pt x="325" y="8"/>
                  </a:lnTo>
                  <a:lnTo>
                    <a:pt x="299" y="3"/>
                  </a:lnTo>
                  <a:lnTo>
                    <a:pt x="276" y="0"/>
                  </a:lnTo>
                  <a:lnTo>
                    <a:pt x="249" y="0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B157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0" name="Freeform 583"/>
            <p:cNvSpPr>
              <a:spLocks/>
            </p:cNvSpPr>
            <p:nvPr/>
          </p:nvSpPr>
          <p:spPr bwMode="auto">
            <a:xfrm>
              <a:off x="3708400" y="2859088"/>
              <a:ext cx="793750" cy="787400"/>
            </a:xfrm>
            <a:custGeom>
              <a:avLst/>
              <a:gdLst/>
              <a:ahLst/>
              <a:cxnLst>
                <a:cxn ang="0">
                  <a:pos x="243" y="0"/>
                </a:cxn>
                <a:cxn ang="0">
                  <a:pos x="191" y="5"/>
                </a:cxn>
                <a:cxn ang="0">
                  <a:pos x="146" y="21"/>
                </a:cxn>
                <a:cxn ang="0">
                  <a:pos x="104" y="47"/>
                </a:cxn>
                <a:cxn ang="0">
                  <a:pos x="68" y="79"/>
                </a:cxn>
                <a:cxn ang="0">
                  <a:pos x="39" y="115"/>
                </a:cxn>
                <a:cxn ang="0">
                  <a:pos x="15" y="158"/>
                </a:cxn>
                <a:cxn ang="0">
                  <a:pos x="2" y="205"/>
                </a:cxn>
                <a:cxn ang="0">
                  <a:pos x="0" y="255"/>
                </a:cxn>
                <a:cxn ang="0">
                  <a:pos x="2" y="281"/>
                </a:cxn>
                <a:cxn ang="0">
                  <a:pos x="13" y="328"/>
                </a:cxn>
                <a:cxn ang="0">
                  <a:pos x="34" y="373"/>
                </a:cxn>
                <a:cxn ang="0">
                  <a:pos x="62" y="412"/>
                </a:cxn>
                <a:cxn ang="0">
                  <a:pos x="97" y="444"/>
                </a:cxn>
                <a:cxn ang="0">
                  <a:pos x="136" y="470"/>
                </a:cxn>
                <a:cxn ang="0">
                  <a:pos x="183" y="486"/>
                </a:cxn>
                <a:cxn ang="0">
                  <a:pos x="233" y="496"/>
                </a:cxn>
                <a:cxn ang="0">
                  <a:pos x="256" y="496"/>
                </a:cxn>
                <a:cxn ang="0">
                  <a:pos x="306" y="488"/>
                </a:cxn>
                <a:cxn ang="0">
                  <a:pos x="353" y="473"/>
                </a:cxn>
                <a:cxn ang="0">
                  <a:pos x="395" y="449"/>
                </a:cxn>
                <a:cxn ang="0">
                  <a:pos x="432" y="418"/>
                </a:cxn>
                <a:cxn ang="0">
                  <a:pos x="461" y="378"/>
                </a:cxn>
                <a:cxn ang="0">
                  <a:pos x="485" y="336"/>
                </a:cxn>
                <a:cxn ang="0">
                  <a:pos x="498" y="289"/>
                </a:cxn>
                <a:cxn ang="0">
                  <a:pos x="500" y="239"/>
                </a:cxn>
                <a:cxn ang="0">
                  <a:pos x="498" y="213"/>
                </a:cxn>
                <a:cxn ang="0">
                  <a:pos x="487" y="165"/>
                </a:cxn>
                <a:cxn ang="0">
                  <a:pos x="466" y="121"/>
                </a:cxn>
                <a:cxn ang="0">
                  <a:pos x="437" y="84"/>
                </a:cxn>
                <a:cxn ang="0">
                  <a:pos x="403" y="50"/>
                </a:cxn>
                <a:cxn ang="0">
                  <a:pos x="361" y="26"/>
                </a:cxn>
                <a:cxn ang="0">
                  <a:pos x="317" y="8"/>
                </a:cxn>
                <a:cxn ang="0">
                  <a:pos x="267" y="0"/>
                </a:cxn>
                <a:cxn ang="0">
                  <a:pos x="243" y="0"/>
                </a:cxn>
              </a:cxnLst>
              <a:rect l="0" t="0" r="r" b="b"/>
              <a:pathLst>
                <a:path w="500" h="496">
                  <a:moveTo>
                    <a:pt x="243" y="0"/>
                  </a:moveTo>
                  <a:lnTo>
                    <a:pt x="243" y="0"/>
                  </a:lnTo>
                  <a:lnTo>
                    <a:pt x="217" y="3"/>
                  </a:lnTo>
                  <a:lnTo>
                    <a:pt x="191" y="5"/>
                  </a:lnTo>
                  <a:lnTo>
                    <a:pt x="167" y="13"/>
                  </a:lnTo>
                  <a:lnTo>
                    <a:pt x="146" y="21"/>
                  </a:lnTo>
                  <a:lnTo>
                    <a:pt x="123" y="34"/>
                  </a:lnTo>
                  <a:lnTo>
                    <a:pt x="104" y="47"/>
                  </a:lnTo>
                  <a:lnTo>
                    <a:pt x="83" y="60"/>
                  </a:lnTo>
                  <a:lnTo>
                    <a:pt x="68" y="79"/>
                  </a:lnTo>
                  <a:lnTo>
                    <a:pt x="52" y="97"/>
                  </a:lnTo>
                  <a:lnTo>
                    <a:pt x="39" y="115"/>
                  </a:lnTo>
                  <a:lnTo>
                    <a:pt x="26" y="136"/>
                  </a:lnTo>
                  <a:lnTo>
                    <a:pt x="15" y="158"/>
                  </a:lnTo>
                  <a:lnTo>
                    <a:pt x="7" y="181"/>
                  </a:lnTo>
                  <a:lnTo>
                    <a:pt x="2" y="205"/>
                  </a:lnTo>
                  <a:lnTo>
                    <a:pt x="0" y="231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2" y="281"/>
                  </a:lnTo>
                  <a:lnTo>
                    <a:pt x="5" y="305"/>
                  </a:lnTo>
                  <a:lnTo>
                    <a:pt x="13" y="328"/>
                  </a:lnTo>
                  <a:lnTo>
                    <a:pt x="21" y="352"/>
                  </a:lnTo>
                  <a:lnTo>
                    <a:pt x="34" y="373"/>
                  </a:lnTo>
                  <a:lnTo>
                    <a:pt x="47" y="394"/>
                  </a:lnTo>
                  <a:lnTo>
                    <a:pt x="62" y="412"/>
                  </a:lnTo>
                  <a:lnTo>
                    <a:pt x="78" y="428"/>
                  </a:lnTo>
                  <a:lnTo>
                    <a:pt x="97" y="444"/>
                  </a:lnTo>
                  <a:lnTo>
                    <a:pt x="115" y="457"/>
                  </a:lnTo>
                  <a:lnTo>
                    <a:pt x="136" y="470"/>
                  </a:lnTo>
                  <a:lnTo>
                    <a:pt x="159" y="478"/>
                  </a:lnTo>
                  <a:lnTo>
                    <a:pt x="183" y="486"/>
                  </a:lnTo>
                  <a:lnTo>
                    <a:pt x="207" y="491"/>
                  </a:lnTo>
                  <a:lnTo>
                    <a:pt x="233" y="496"/>
                  </a:lnTo>
                  <a:lnTo>
                    <a:pt x="256" y="496"/>
                  </a:lnTo>
                  <a:lnTo>
                    <a:pt x="256" y="496"/>
                  </a:lnTo>
                  <a:lnTo>
                    <a:pt x="283" y="494"/>
                  </a:lnTo>
                  <a:lnTo>
                    <a:pt x="306" y="488"/>
                  </a:lnTo>
                  <a:lnTo>
                    <a:pt x="333" y="481"/>
                  </a:lnTo>
                  <a:lnTo>
                    <a:pt x="353" y="473"/>
                  </a:lnTo>
                  <a:lnTo>
                    <a:pt x="374" y="462"/>
                  </a:lnTo>
                  <a:lnTo>
                    <a:pt x="395" y="449"/>
                  </a:lnTo>
                  <a:lnTo>
                    <a:pt x="414" y="433"/>
                  </a:lnTo>
                  <a:lnTo>
                    <a:pt x="432" y="418"/>
                  </a:lnTo>
                  <a:lnTo>
                    <a:pt x="448" y="399"/>
                  </a:lnTo>
                  <a:lnTo>
                    <a:pt x="461" y="378"/>
                  </a:lnTo>
                  <a:lnTo>
                    <a:pt x="474" y="357"/>
                  </a:lnTo>
                  <a:lnTo>
                    <a:pt x="485" y="336"/>
                  </a:lnTo>
                  <a:lnTo>
                    <a:pt x="492" y="312"/>
                  </a:lnTo>
                  <a:lnTo>
                    <a:pt x="498" y="289"/>
                  </a:lnTo>
                  <a:lnTo>
                    <a:pt x="500" y="265"/>
                  </a:lnTo>
                  <a:lnTo>
                    <a:pt x="500" y="239"/>
                  </a:lnTo>
                  <a:lnTo>
                    <a:pt x="500" y="239"/>
                  </a:lnTo>
                  <a:lnTo>
                    <a:pt x="498" y="213"/>
                  </a:lnTo>
                  <a:lnTo>
                    <a:pt x="492" y="189"/>
                  </a:lnTo>
                  <a:lnTo>
                    <a:pt x="487" y="165"/>
                  </a:lnTo>
                  <a:lnTo>
                    <a:pt x="477" y="144"/>
                  </a:lnTo>
                  <a:lnTo>
                    <a:pt x="466" y="121"/>
                  </a:lnTo>
                  <a:lnTo>
                    <a:pt x="453" y="102"/>
                  </a:lnTo>
                  <a:lnTo>
                    <a:pt x="437" y="84"/>
                  </a:lnTo>
                  <a:lnTo>
                    <a:pt x="422" y="66"/>
                  </a:lnTo>
                  <a:lnTo>
                    <a:pt x="403" y="50"/>
                  </a:lnTo>
                  <a:lnTo>
                    <a:pt x="382" y="37"/>
                  </a:lnTo>
                  <a:lnTo>
                    <a:pt x="361" y="26"/>
                  </a:lnTo>
                  <a:lnTo>
                    <a:pt x="340" y="16"/>
                  </a:lnTo>
                  <a:lnTo>
                    <a:pt x="317" y="8"/>
                  </a:lnTo>
                  <a:lnTo>
                    <a:pt x="293" y="3"/>
                  </a:lnTo>
                  <a:lnTo>
                    <a:pt x="267" y="0"/>
                  </a:lnTo>
                  <a:lnTo>
                    <a:pt x="243" y="0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B458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1" name="Freeform 584"/>
            <p:cNvSpPr>
              <a:spLocks/>
            </p:cNvSpPr>
            <p:nvPr/>
          </p:nvSpPr>
          <p:spPr bwMode="auto">
            <a:xfrm>
              <a:off x="3711575" y="2863851"/>
              <a:ext cx="782638" cy="769938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189" y="7"/>
                </a:cxn>
                <a:cxn ang="0">
                  <a:pos x="144" y="23"/>
                </a:cxn>
                <a:cxn ang="0">
                  <a:pos x="102" y="47"/>
                </a:cxn>
                <a:cxn ang="0">
                  <a:pos x="68" y="78"/>
                </a:cxn>
                <a:cxn ang="0">
                  <a:pos x="40" y="115"/>
                </a:cxn>
                <a:cxn ang="0">
                  <a:pos x="19" y="157"/>
                </a:cxn>
                <a:cxn ang="0">
                  <a:pos x="5" y="202"/>
                </a:cxn>
                <a:cxn ang="0">
                  <a:pos x="0" y="252"/>
                </a:cxn>
                <a:cxn ang="0">
                  <a:pos x="3" y="275"/>
                </a:cxn>
                <a:cxn ang="0">
                  <a:pos x="16" y="323"/>
                </a:cxn>
                <a:cxn ang="0">
                  <a:pos x="34" y="365"/>
                </a:cxn>
                <a:cxn ang="0">
                  <a:pos x="63" y="404"/>
                </a:cxn>
                <a:cxn ang="0">
                  <a:pos x="97" y="436"/>
                </a:cxn>
                <a:cxn ang="0">
                  <a:pos x="137" y="459"/>
                </a:cxn>
                <a:cxn ang="0">
                  <a:pos x="181" y="478"/>
                </a:cxn>
                <a:cxn ang="0">
                  <a:pos x="231" y="485"/>
                </a:cxn>
                <a:cxn ang="0">
                  <a:pos x="254" y="485"/>
                </a:cxn>
                <a:cxn ang="0">
                  <a:pos x="304" y="478"/>
                </a:cxn>
                <a:cxn ang="0">
                  <a:pos x="351" y="462"/>
                </a:cxn>
                <a:cxn ang="0">
                  <a:pos x="391" y="438"/>
                </a:cxn>
                <a:cxn ang="0">
                  <a:pos x="427" y="409"/>
                </a:cxn>
                <a:cxn ang="0">
                  <a:pos x="456" y="370"/>
                </a:cxn>
                <a:cxn ang="0">
                  <a:pos x="477" y="328"/>
                </a:cxn>
                <a:cxn ang="0">
                  <a:pos x="490" y="283"/>
                </a:cxn>
                <a:cxn ang="0">
                  <a:pos x="493" y="233"/>
                </a:cxn>
                <a:cxn ang="0">
                  <a:pos x="490" y="210"/>
                </a:cxn>
                <a:cxn ang="0">
                  <a:pos x="480" y="162"/>
                </a:cxn>
                <a:cxn ang="0">
                  <a:pos x="459" y="120"/>
                </a:cxn>
                <a:cxn ang="0">
                  <a:pos x="433" y="81"/>
                </a:cxn>
                <a:cxn ang="0">
                  <a:pos x="399" y="49"/>
                </a:cxn>
                <a:cxn ang="0">
                  <a:pos x="357" y="26"/>
                </a:cxn>
                <a:cxn ang="0">
                  <a:pos x="312" y="7"/>
                </a:cxn>
                <a:cxn ang="0">
                  <a:pos x="265" y="0"/>
                </a:cxn>
                <a:cxn ang="0">
                  <a:pos x="239" y="0"/>
                </a:cxn>
              </a:cxnLst>
              <a:rect l="0" t="0" r="r" b="b"/>
              <a:pathLst>
                <a:path w="493" h="485">
                  <a:moveTo>
                    <a:pt x="239" y="0"/>
                  </a:moveTo>
                  <a:lnTo>
                    <a:pt x="239" y="0"/>
                  </a:lnTo>
                  <a:lnTo>
                    <a:pt x="215" y="2"/>
                  </a:lnTo>
                  <a:lnTo>
                    <a:pt x="189" y="7"/>
                  </a:lnTo>
                  <a:lnTo>
                    <a:pt x="168" y="13"/>
                  </a:lnTo>
                  <a:lnTo>
                    <a:pt x="144" y="23"/>
                  </a:lnTo>
                  <a:lnTo>
                    <a:pt x="123" y="34"/>
                  </a:lnTo>
                  <a:lnTo>
                    <a:pt x="102" y="47"/>
                  </a:lnTo>
                  <a:lnTo>
                    <a:pt x="84" y="60"/>
                  </a:lnTo>
                  <a:lnTo>
                    <a:pt x="68" y="78"/>
                  </a:lnTo>
                  <a:lnTo>
                    <a:pt x="53" y="94"/>
                  </a:lnTo>
                  <a:lnTo>
                    <a:pt x="40" y="115"/>
                  </a:lnTo>
                  <a:lnTo>
                    <a:pt x="26" y="133"/>
                  </a:lnTo>
                  <a:lnTo>
                    <a:pt x="19" y="157"/>
                  </a:lnTo>
                  <a:lnTo>
                    <a:pt x="11" y="178"/>
                  </a:lnTo>
                  <a:lnTo>
                    <a:pt x="5" y="202"/>
                  </a:lnTo>
                  <a:lnTo>
                    <a:pt x="3" y="22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3" y="275"/>
                  </a:lnTo>
                  <a:lnTo>
                    <a:pt x="8" y="299"/>
                  </a:lnTo>
                  <a:lnTo>
                    <a:pt x="16" y="323"/>
                  </a:lnTo>
                  <a:lnTo>
                    <a:pt x="24" y="346"/>
                  </a:lnTo>
                  <a:lnTo>
                    <a:pt x="34" y="365"/>
                  </a:lnTo>
                  <a:lnTo>
                    <a:pt x="47" y="386"/>
                  </a:lnTo>
                  <a:lnTo>
                    <a:pt x="63" y="404"/>
                  </a:lnTo>
                  <a:lnTo>
                    <a:pt x="79" y="420"/>
                  </a:lnTo>
                  <a:lnTo>
                    <a:pt x="97" y="436"/>
                  </a:lnTo>
                  <a:lnTo>
                    <a:pt x="116" y="449"/>
                  </a:lnTo>
                  <a:lnTo>
                    <a:pt x="137" y="459"/>
                  </a:lnTo>
                  <a:lnTo>
                    <a:pt x="160" y="470"/>
                  </a:lnTo>
                  <a:lnTo>
                    <a:pt x="181" y="478"/>
                  </a:lnTo>
                  <a:lnTo>
                    <a:pt x="205" y="483"/>
                  </a:lnTo>
                  <a:lnTo>
                    <a:pt x="231" y="485"/>
                  </a:lnTo>
                  <a:lnTo>
                    <a:pt x="254" y="485"/>
                  </a:lnTo>
                  <a:lnTo>
                    <a:pt x="254" y="485"/>
                  </a:lnTo>
                  <a:lnTo>
                    <a:pt x="281" y="483"/>
                  </a:lnTo>
                  <a:lnTo>
                    <a:pt x="304" y="478"/>
                  </a:lnTo>
                  <a:lnTo>
                    <a:pt x="328" y="472"/>
                  </a:lnTo>
                  <a:lnTo>
                    <a:pt x="351" y="462"/>
                  </a:lnTo>
                  <a:lnTo>
                    <a:pt x="372" y="451"/>
                  </a:lnTo>
                  <a:lnTo>
                    <a:pt x="391" y="438"/>
                  </a:lnTo>
                  <a:lnTo>
                    <a:pt x="409" y="425"/>
                  </a:lnTo>
                  <a:lnTo>
                    <a:pt x="427" y="409"/>
                  </a:lnTo>
                  <a:lnTo>
                    <a:pt x="443" y="391"/>
                  </a:lnTo>
                  <a:lnTo>
                    <a:pt x="456" y="370"/>
                  </a:lnTo>
                  <a:lnTo>
                    <a:pt x="467" y="352"/>
                  </a:lnTo>
                  <a:lnTo>
                    <a:pt x="477" y="328"/>
                  </a:lnTo>
                  <a:lnTo>
                    <a:pt x="485" y="307"/>
                  </a:lnTo>
                  <a:lnTo>
                    <a:pt x="490" y="283"/>
                  </a:lnTo>
                  <a:lnTo>
                    <a:pt x="493" y="260"/>
                  </a:lnTo>
                  <a:lnTo>
                    <a:pt x="493" y="233"/>
                  </a:lnTo>
                  <a:lnTo>
                    <a:pt x="493" y="233"/>
                  </a:lnTo>
                  <a:lnTo>
                    <a:pt x="490" y="210"/>
                  </a:lnTo>
                  <a:lnTo>
                    <a:pt x="488" y="186"/>
                  </a:lnTo>
                  <a:lnTo>
                    <a:pt x="480" y="162"/>
                  </a:lnTo>
                  <a:lnTo>
                    <a:pt x="469" y="139"/>
                  </a:lnTo>
                  <a:lnTo>
                    <a:pt x="459" y="120"/>
                  </a:lnTo>
                  <a:lnTo>
                    <a:pt x="446" y="99"/>
                  </a:lnTo>
                  <a:lnTo>
                    <a:pt x="433" y="81"/>
                  </a:lnTo>
                  <a:lnTo>
                    <a:pt x="414" y="65"/>
                  </a:lnTo>
                  <a:lnTo>
                    <a:pt x="399" y="49"/>
                  </a:lnTo>
                  <a:lnTo>
                    <a:pt x="378" y="36"/>
                  </a:lnTo>
                  <a:lnTo>
                    <a:pt x="357" y="26"/>
                  </a:lnTo>
                  <a:lnTo>
                    <a:pt x="336" y="15"/>
                  </a:lnTo>
                  <a:lnTo>
                    <a:pt x="312" y="7"/>
                  </a:lnTo>
                  <a:lnTo>
                    <a:pt x="289" y="2"/>
                  </a:lnTo>
                  <a:lnTo>
                    <a:pt x="265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B759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2" name="Freeform 585"/>
            <p:cNvSpPr>
              <a:spLocks/>
            </p:cNvSpPr>
            <p:nvPr/>
          </p:nvSpPr>
          <p:spPr bwMode="auto">
            <a:xfrm>
              <a:off x="3719513" y="2867026"/>
              <a:ext cx="766763" cy="755650"/>
            </a:xfrm>
            <a:custGeom>
              <a:avLst/>
              <a:gdLst/>
              <a:ahLst/>
              <a:cxnLst>
                <a:cxn ang="0">
                  <a:pos x="234" y="0"/>
                </a:cxn>
                <a:cxn ang="0">
                  <a:pos x="184" y="8"/>
                </a:cxn>
                <a:cxn ang="0">
                  <a:pos x="139" y="24"/>
                </a:cxn>
                <a:cxn ang="0">
                  <a:pos x="100" y="47"/>
                </a:cxn>
                <a:cxn ang="0">
                  <a:pos x="66" y="76"/>
                </a:cxn>
                <a:cxn ang="0">
                  <a:pos x="37" y="113"/>
                </a:cxn>
                <a:cxn ang="0">
                  <a:pos x="16" y="155"/>
                </a:cxn>
                <a:cxn ang="0">
                  <a:pos x="3" y="200"/>
                </a:cxn>
                <a:cxn ang="0">
                  <a:pos x="0" y="247"/>
                </a:cxn>
                <a:cxn ang="0">
                  <a:pos x="3" y="273"/>
                </a:cxn>
                <a:cxn ang="0">
                  <a:pos x="14" y="318"/>
                </a:cxn>
                <a:cxn ang="0">
                  <a:pos x="35" y="360"/>
                </a:cxn>
                <a:cxn ang="0">
                  <a:pos x="61" y="397"/>
                </a:cxn>
                <a:cxn ang="0">
                  <a:pos x="95" y="428"/>
                </a:cxn>
                <a:cxn ang="0">
                  <a:pos x="134" y="452"/>
                </a:cxn>
                <a:cxn ang="0">
                  <a:pos x="179" y="468"/>
                </a:cxn>
                <a:cxn ang="0">
                  <a:pos x="226" y="476"/>
                </a:cxn>
                <a:cxn ang="0">
                  <a:pos x="249" y="476"/>
                </a:cxn>
                <a:cxn ang="0">
                  <a:pos x="299" y="470"/>
                </a:cxn>
                <a:cxn ang="0">
                  <a:pos x="344" y="455"/>
                </a:cxn>
                <a:cxn ang="0">
                  <a:pos x="383" y="431"/>
                </a:cxn>
                <a:cxn ang="0">
                  <a:pos x="417" y="399"/>
                </a:cxn>
                <a:cxn ang="0">
                  <a:pos x="446" y="363"/>
                </a:cxn>
                <a:cxn ang="0">
                  <a:pos x="467" y="323"/>
                </a:cxn>
                <a:cxn ang="0">
                  <a:pos x="480" y="279"/>
                </a:cxn>
                <a:cxn ang="0">
                  <a:pos x="483" y="229"/>
                </a:cxn>
                <a:cxn ang="0">
                  <a:pos x="480" y="205"/>
                </a:cxn>
                <a:cxn ang="0">
                  <a:pos x="470" y="160"/>
                </a:cxn>
                <a:cxn ang="0">
                  <a:pos x="449" y="118"/>
                </a:cxn>
                <a:cxn ang="0">
                  <a:pos x="422" y="82"/>
                </a:cxn>
                <a:cxn ang="0">
                  <a:pos x="388" y="50"/>
                </a:cxn>
                <a:cxn ang="0">
                  <a:pos x="349" y="24"/>
                </a:cxn>
                <a:cxn ang="0">
                  <a:pos x="305" y="8"/>
                </a:cxn>
                <a:cxn ang="0">
                  <a:pos x="257" y="0"/>
                </a:cxn>
                <a:cxn ang="0">
                  <a:pos x="234" y="0"/>
                </a:cxn>
              </a:cxnLst>
              <a:rect l="0" t="0" r="r" b="b"/>
              <a:pathLst>
                <a:path w="483" h="476">
                  <a:moveTo>
                    <a:pt x="234" y="0"/>
                  </a:moveTo>
                  <a:lnTo>
                    <a:pt x="234" y="0"/>
                  </a:lnTo>
                  <a:lnTo>
                    <a:pt x="210" y="3"/>
                  </a:lnTo>
                  <a:lnTo>
                    <a:pt x="184" y="8"/>
                  </a:lnTo>
                  <a:lnTo>
                    <a:pt x="163" y="13"/>
                  </a:lnTo>
                  <a:lnTo>
                    <a:pt x="139" y="24"/>
                  </a:lnTo>
                  <a:lnTo>
                    <a:pt x="118" y="34"/>
                  </a:lnTo>
                  <a:lnTo>
                    <a:pt x="100" y="47"/>
                  </a:lnTo>
                  <a:lnTo>
                    <a:pt x="82" y="61"/>
                  </a:lnTo>
                  <a:lnTo>
                    <a:pt x="66" y="76"/>
                  </a:lnTo>
                  <a:lnTo>
                    <a:pt x="50" y="95"/>
                  </a:lnTo>
                  <a:lnTo>
                    <a:pt x="37" y="113"/>
                  </a:lnTo>
                  <a:lnTo>
                    <a:pt x="27" y="134"/>
                  </a:lnTo>
                  <a:lnTo>
                    <a:pt x="16" y="155"/>
                  </a:lnTo>
                  <a:lnTo>
                    <a:pt x="8" y="176"/>
                  </a:lnTo>
                  <a:lnTo>
                    <a:pt x="3" y="200"/>
                  </a:lnTo>
                  <a:lnTo>
                    <a:pt x="0" y="223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3" y="273"/>
                  </a:lnTo>
                  <a:lnTo>
                    <a:pt x="8" y="294"/>
                  </a:lnTo>
                  <a:lnTo>
                    <a:pt x="14" y="318"/>
                  </a:lnTo>
                  <a:lnTo>
                    <a:pt x="24" y="339"/>
                  </a:lnTo>
                  <a:lnTo>
                    <a:pt x="35" y="360"/>
                  </a:lnTo>
                  <a:lnTo>
                    <a:pt x="48" y="378"/>
                  </a:lnTo>
                  <a:lnTo>
                    <a:pt x="61" y="397"/>
                  </a:lnTo>
                  <a:lnTo>
                    <a:pt x="76" y="413"/>
                  </a:lnTo>
                  <a:lnTo>
                    <a:pt x="95" y="428"/>
                  </a:lnTo>
                  <a:lnTo>
                    <a:pt x="113" y="441"/>
                  </a:lnTo>
                  <a:lnTo>
                    <a:pt x="134" y="452"/>
                  </a:lnTo>
                  <a:lnTo>
                    <a:pt x="155" y="462"/>
                  </a:lnTo>
                  <a:lnTo>
                    <a:pt x="179" y="468"/>
                  </a:lnTo>
                  <a:lnTo>
                    <a:pt x="202" y="473"/>
                  </a:lnTo>
                  <a:lnTo>
                    <a:pt x="226" y="476"/>
                  </a:lnTo>
                  <a:lnTo>
                    <a:pt x="249" y="476"/>
                  </a:lnTo>
                  <a:lnTo>
                    <a:pt x="249" y="476"/>
                  </a:lnTo>
                  <a:lnTo>
                    <a:pt x="276" y="476"/>
                  </a:lnTo>
                  <a:lnTo>
                    <a:pt x="299" y="470"/>
                  </a:lnTo>
                  <a:lnTo>
                    <a:pt x="320" y="462"/>
                  </a:lnTo>
                  <a:lnTo>
                    <a:pt x="344" y="455"/>
                  </a:lnTo>
                  <a:lnTo>
                    <a:pt x="365" y="444"/>
                  </a:lnTo>
                  <a:lnTo>
                    <a:pt x="383" y="431"/>
                  </a:lnTo>
                  <a:lnTo>
                    <a:pt x="402" y="415"/>
                  </a:lnTo>
                  <a:lnTo>
                    <a:pt x="417" y="399"/>
                  </a:lnTo>
                  <a:lnTo>
                    <a:pt x="433" y="384"/>
                  </a:lnTo>
                  <a:lnTo>
                    <a:pt x="446" y="363"/>
                  </a:lnTo>
                  <a:lnTo>
                    <a:pt x="459" y="344"/>
                  </a:lnTo>
                  <a:lnTo>
                    <a:pt x="467" y="323"/>
                  </a:lnTo>
                  <a:lnTo>
                    <a:pt x="475" y="300"/>
                  </a:lnTo>
                  <a:lnTo>
                    <a:pt x="480" y="279"/>
                  </a:lnTo>
                  <a:lnTo>
                    <a:pt x="483" y="255"/>
                  </a:lnTo>
                  <a:lnTo>
                    <a:pt x="483" y="229"/>
                  </a:lnTo>
                  <a:lnTo>
                    <a:pt x="483" y="229"/>
                  </a:lnTo>
                  <a:lnTo>
                    <a:pt x="480" y="205"/>
                  </a:lnTo>
                  <a:lnTo>
                    <a:pt x="478" y="181"/>
                  </a:lnTo>
                  <a:lnTo>
                    <a:pt x="470" y="160"/>
                  </a:lnTo>
                  <a:lnTo>
                    <a:pt x="462" y="137"/>
                  </a:lnTo>
                  <a:lnTo>
                    <a:pt x="449" y="118"/>
                  </a:lnTo>
                  <a:lnTo>
                    <a:pt x="438" y="97"/>
                  </a:lnTo>
                  <a:lnTo>
                    <a:pt x="422" y="82"/>
                  </a:lnTo>
                  <a:lnTo>
                    <a:pt x="407" y="63"/>
                  </a:lnTo>
                  <a:lnTo>
                    <a:pt x="388" y="50"/>
                  </a:lnTo>
                  <a:lnTo>
                    <a:pt x="370" y="37"/>
                  </a:lnTo>
                  <a:lnTo>
                    <a:pt x="349" y="24"/>
                  </a:lnTo>
                  <a:lnTo>
                    <a:pt x="328" y="16"/>
                  </a:lnTo>
                  <a:lnTo>
                    <a:pt x="305" y="8"/>
                  </a:lnTo>
                  <a:lnTo>
                    <a:pt x="281" y="3"/>
                  </a:lnTo>
                  <a:lnTo>
                    <a:pt x="257" y="0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B95A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3" name="Freeform 586"/>
            <p:cNvSpPr>
              <a:spLocks/>
            </p:cNvSpPr>
            <p:nvPr/>
          </p:nvSpPr>
          <p:spPr bwMode="auto">
            <a:xfrm>
              <a:off x="3729038" y="2871788"/>
              <a:ext cx="749300" cy="74136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181" y="8"/>
                </a:cxn>
                <a:cxn ang="0">
                  <a:pos x="136" y="23"/>
                </a:cxn>
                <a:cxn ang="0">
                  <a:pos x="97" y="47"/>
                </a:cxn>
                <a:cxn ang="0">
                  <a:pos x="63" y="76"/>
                </a:cxn>
                <a:cxn ang="0">
                  <a:pos x="34" y="113"/>
                </a:cxn>
                <a:cxn ang="0">
                  <a:pos x="13" y="152"/>
                </a:cxn>
                <a:cxn ang="0">
                  <a:pos x="2" y="197"/>
                </a:cxn>
                <a:cxn ang="0">
                  <a:pos x="0" y="244"/>
                </a:cxn>
                <a:cxn ang="0">
                  <a:pos x="0" y="268"/>
                </a:cxn>
                <a:cxn ang="0">
                  <a:pos x="13" y="312"/>
                </a:cxn>
                <a:cxn ang="0">
                  <a:pos x="31" y="354"/>
                </a:cxn>
                <a:cxn ang="0">
                  <a:pos x="57" y="389"/>
                </a:cxn>
                <a:cxn ang="0">
                  <a:pos x="91" y="420"/>
                </a:cxn>
                <a:cxn ang="0">
                  <a:pos x="131" y="444"/>
                </a:cxn>
                <a:cxn ang="0">
                  <a:pos x="173" y="459"/>
                </a:cxn>
                <a:cxn ang="0">
                  <a:pos x="220" y="467"/>
                </a:cxn>
                <a:cxn ang="0">
                  <a:pos x="243" y="467"/>
                </a:cxn>
                <a:cxn ang="0">
                  <a:pos x="291" y="459"/>
                </a:cxn>
                <a:cxn ang="0">
                  <a:pos x="335" y="444"/>
                </a:cxn>
                <a:cxn ang="0">
                  <a:pos x="375" y="420"/>
                </a:cxn>
                <a:cxn ang="0">
                  <a:pos x="409" y="391"/>
                </a:cxn>
                <a:cxn ang="0">
                  <a:pos x="437" y="354"/>
                </a:cxn>
                <a:cxn ang="0">
                  <a:pos x="456" y="315"/>
                </a:cxn>
                <a:cxn ang="0">
                  <a:pos x="469" y="270"/>
                </a:cxn>
                <a:cxn ang="0">
                  <a:pos x="472" y="223"/>
                </a:cxn>
                <a:cxn ang="0">
                  <a:pos x="469" y="199"/>
                </a:cxn>
                <a:cxn ang="0">
                  <a:pos x="458" y="155"/>
                </a:cxn>
                <a:cxn ang="0">
                  <a:pos x="440" y="115"/>
                </a:cxn>
                <a:cxn ang="0">
                  <a:pos x="411" y="79"/>
                </a:cxn>
                <a:cxn ang="0">
                  <a:pos x="380" y="47"/>
                </a:cxn>
                <a:cxn ang="0">
                  <a:pos x="340" y="23"/>
                </a:cxn>
                <a:cxn ang="0">
                  <a:pos x="299" y="8"/>
                </a:cxn>
                <a:cxn ang="0">
                  <a:pos x="251" y="0"/>
                </a:cxn>
                <a:cxn ang="0">
                  <a:pos x="228" y="0"/>
                </a:cxn>
              </a:cxnLst>
              <a:rect l="0" t="0" r="r" b="b"/>
              <a:pathLst>
                <a:path w="472" h="467">
                  <a:moveTo>
                    <a:pt x="228" y="0"/>
                  </a:moveTo>
                  <a:lnTo>
                    <a:pt x="228" y="0"/>
                  </a:lnTo>
                  <a:lnTo>
                    <a:pt x="202" y="2"/>
                  </a:lnTo>
                  <a:lnTo>
                    <a:pt x="181" y="8"/>
                  </a:lnTo>
                  <a:lnTo>
                    <a:pt x="157" y="13"/>
                  </a:lnTo>
                  <a:lnTo>
                    <a:pt x="136" y="23"/>
                  </a:lnTo>
                  <a:lnTo>
                    <a:pt x="115" y="34"/>
                  </a:lnTo>
                  <a:lnTo>
                    <a:pt x="97" y="47"/>
                  </a:lnTo>
                  <a:lnTo>
                    <a:pt x="78" y="60"/>
                  </a:lnTo>
                  <a:lnTo>
                    <a:pt x="63" y="76"/>
                  </a:lnTo>
                  <a:lnTo>
                    <a:pt x="47" y="94"/>
                  </a:lnTo>
                  <a:lnTo>
                    <a:pt x="34" y="113"/>
                  </a:lnTo>
                  <a:lnTo>
                    <a:pt x="23" y="131"/>
                  </a:lnTo>
                  <a:lnTo>
                    <a:pt x="13" y="152"/>
                  </a:lnTo>
                  <a:lnTo>
                    <a:pt x="8" y="173"/>
                  </a:lnTo>
                  <a:lnTo>
                    <a:pt x="2" y="197"/>
                  </a:lnTo>
                  <a:lnTo>
                    <a:pt x="0" y="220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68"/>
                  </a:lnTo>
                  <a:lnTo>
                    <a:pt x="5" y="291"/>
                  </a:lnTo>
                  <a:lnTo>
                    <a:pt x="13" y="312"/>
                  </a:lnTo>
                  <a:lnTo>
                    <a:pt x="21" y="333"/>
                  </a:lnTo>
                  <a:lnTo>
                    <a:pt x="31" y="354"/>
                  </a:lnTo>
                  <a:lnTo>
                    <a:pt x="44" y="373"/>
                  </a:lnTo>
                  <a:lnTo>
                    <a:pt x="57" y="389"/>
                  </a:lnTo>
                  <a:lnTo>
                    <a:pt x="76" y="404"/>
                  </a:lnTo>
                  <a:lnTo>
                    <a:pt x="91" y="420"/>
                  </a:lnTo>
                  <a:lnTo>
                    <a:pt x="110" y="433"/>
                  </a:lnTo>
                  <a:lnTo>
                    <a:pt x="131" y="444"/>
                  </a:lnTo>
                  <a:lnTo>
                    <a:pt x="152" y="452"/>
                  </a:lnTo>
                  <a:lnTo>
                    <a:pt x="173" y="459"/>
                  </a:lnTo>
                  <a:lnTo>
                    <a:pt x="196" y="465"/>
                  </a:lnTo>
                  <a:lnTo>
                    <a:pt x="220" y="467"/>
                  </a:lnTo>
                  <a:lnTo>
                    <a:pt x="243" y="467"/>
                  </a:lnTo>
                  <a:lnTo>
                    <a:pt x="243" y="467"/>
                  </a:lnTo>
                  <a:lnTo>
                    <a:pt x="267" y="465"/>
                  </a:lnTo>
                  <a:lnTo>
                    <a:pt x="291" y="459"/>
                  </a:lnTo>
                  <a:lnTo>
                    <a:pt x="314" y="454"/>
                  </a:lnTo>
                  <a:lnTo>
                    <a:pt x="335" y="444"/>
                  </a:lnTo>
                  <a:lnTo>
                    <a:pt x="356" y="433"/>
                  </a:lnTo>
                  <a:lnTo>
                    <a:pt x="375" y="420"/>
                  </a:lnTo>
                  <a:lnTo>
                    <a:pt x="393" y="407"/>
                  </a:lnTo>
                  <a:lnTo>
                    <a:pt x="409" y="391"/>
                  </a:lnTo>
                  <a:lnTo>
                    <a:pt x="424" y="375"/>
                  </a:lnTo>
                  <a:lnTo>
                    <a:pt x="437" y="354"/>
                  </a:lnTo>
                  <a:lnTo>
                    <a:pt x="448" y="336"/>
                  </a:lnTo>
                  <a:lnTo>
                    <a:pt x="456" y="315"/>
                  </a:lnTo>
                  <a:lnTo>
                    <a:pt x="464" y="294"/>
                  </a:lnTo>
                  <a:lnTo>
                    <a:pt x="469" y="270"/>
                  </a:lnTo>
                  <a:lnTo>
                    <a:pt x="472" y="247"/>
                  </a:lnTo>
                  <a:lnTo>
                    <a:pt x="472" y="223"/>
                  </a:lnTo>
                  <a:lnTo>
                    <a:pt x="472" y="223"/>
                  </a:lnTo>
                  <a:lnTo>
                    <a:pt x="469" y="199"/>
                  </a:lnTo>
                  <a:lnTo>
                    <a:pt x="466" y="178"/>
                  </a:lnTo>
                  <a:lnTo>
                    <a:pt x="458" y="155"/>
                  </a:lnTo>
                  <a:lnTo>
                    <a:pt x="451" y="134"/>
                  </a:lnTo>
                  <a:lnTo>
                    <a:pt x="440" y="115"/>
                  </a:lnTo>
                  <a:lnTo>
                    <a:pt x="427" y="94"/>
                  </a:lnTo>
                  <a:lnTo>
                    <a:pt x="411" y="79"/>
                  </a:lnTo>
                  <a:lnTo>
                    <a:pt x="396" y="63"/>
                  </a:lnTo>
                  <a:lnTo>
                    <a:pt x="380" y="47"/>
                  </a:lnTo>
                  <a:lnTo>
                    <a:pt x="361" y="37"/>
                  </a:lnTo>
                  <a:lnTo>
                    <a:pt x="340" y="23"/>
                  </a:lnTo>
                  <a:lnTo>
                    <a:pt x="320" y="16"/>
                  </a:lnTo>
                  <a:lnTo>
                    <a:pt x="299" y="8"/>
                  </a:lnTo>
                  <a:lnTo>
                    <a:pt x="275" y="2"/>
                  </a:lnTo>
                  <a:lnTo>
                    <a:pt x="25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BC5C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4" name="Freeform 587"/>
            <p:cNvSpPr>
              <a:spLocks/>
            </p:cNvSpPr>
            <p:nvPr/>
          </p:nvSpPr>
          <p:spPr bwMode="auto">
            <a:xfrm>
              <a:off x="3732213" y="2879726"/>
              <a:ext cx="736600" cy="720725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179" y="5"/>
                </a:cxn>
                <a:cxn ang="0">
                  <a:pos x="134" y="21"/>
                </a:cxn>
                <a:cxn ang="0">
                  <a:pos x="95" y="45"/>
                </a:cxn>
                <a:cxn ang="0">
                  <a:pos x="63" y="74"/>
                </a:cxn>
                <a:cxn ang="0">
                  <a:pos x="34" y="108"/>
                </a:cxn>
                <a:cxn ang="0">
                  <a:pos x="16" y="147"/>
                </a:cxn>
                <a:cxn ang="0">
                  <a:pos x="3" y="192"/>
                </a:cxn>
                <a:cxn ang="0">
                  <a:pos x="0" y="236"/>
                </a:cxn>
                <a:cxn ang="0">
                  <a:pos x="3" y="260"/>
                </a:cxn>
                <a:cxn ang="0">
                  <a:pos x="13" y="305"/>
                </a:cxn>
                <a:cxn ang="0">
                  <a:pos x="34" y="344"/>
                </a:cxn>
                <a:cxn ang="0">
                  <a:pos x="61" y="378"/>
                </a:cxn>
                <a:cxn ang="0">
                  <a:pos x="92" y="410"/>
                </a:cxn>
                <a:cxn ang="0">
                  <a:pos x="131" y="431"/>
                </a:cxn>
                <a:cxn ang="0">
                  <a:pos x="173" y="447"/>
                </a:cxn>
                <a:cxn ang="0">
                  <a:pos x="218" y="454"/>
                </a:cxn>
                <a:cxn ang="0">
                  <a:pos x="241" y="454"/>
                </a:cxn>
                <a:cxn ang="0">
                  <a:pos x="289" y="447"/>
                </a:cxn>
                <a:cxn ang="0">
                  <a:pos x="331" y="433"/>
                </a:cxn>
                <a:cxn ang="0">
                  <a:pos x="370" y="410"/>
                </a:cxn>
                <a:cxn ang="0">
                  <a:pos x="404" y="381"/>
                </a:cxn>
                <a:cxn ang="0">
                  <a:pos x="430" y="347"/>
                </a:cxn>
                <a:cxn ang="0">
                  <a:pos x="451" y="305"/>
                </a:cxn>
                <a:cxn ang="0">
                  <a:pos x="462" y="263"/>
                </a:cxn>
                <a:cxn ang="0">
                  <a:pos x="464" y="215"/>
                </a:cxn>
                <a:cxn ang="0">
                  <a:pos x="462" y="194"/>
                </a:cxn>
                <a:cxn ang="0">
                  <a:pos x="451" y="150"/>
                </a:cxn>
                <a:cxn ang="0">
                  <a:pos x="433" y="110"/>
                </a:cxn>
                <a:cxn ang="0">
                  <a:pos x="407" y="74"/>
                </a:cxn>
                <a:cxn ang="0">
                  <a:pos x="373" y="45"/>
                </a:cxn>
                <a:cxn ang="0">
                  <a:pos x="336" y="21"/>
                </a:cxn>
                <a:cxn ang="0">
                  <a:pos x="294" y="5"/>
                </a:cxn>
                <a:cxn ang="0">
                  <a:pos x="247" y="0"/>
                </a:cxn>
                <a:cxn ang="0">
                  <a:pos x="223" y="0"/>
                </a:cxn>
              </a:cxnLst>
              <a:rect l="0" t="0" r="r" b="b"/>
              <a:pathLst>
                <a:path w="464" h="454">
                  <a:moveTo>
                    <a:pt x="223" y="0"/>
                  </a:moveTo>
                  <a:lnTo>
                    <a:pt x="223" y="0"/>
                  </a:lnTo>
                  <a:lnTo>
                    <a:pt x="200" y="0"/>
                  </a:lnTo>
                  <a:lnTo>
                    <a:pt x="179" y="5"/>
                  </a:lnTo>
                  <a:lnTo>
                    <a:pt x="155" y="13"/>
                  </a:lnTo>
                  <a:lnTo>
                    <a:pt x="134" y="21"/>
                  </a:lnTo>
                  <a:lnTo>
                    <a:pt x="116" y="32"/>
                  </a:lnTo>
                  <a:lnTo>
                    <a:pt x="95" y="45"/>
                  </a:lnTo>
                  <a:lnTo>
                    <a:pt x="79" y="58"/>
                  </a:lnTo>
                  <a:lnTo>
                    <a:pt x="63" y="74"/>
                  </a:lnTo>
                  <a:lnTo>
                    <a:pt x="47" y="89"/>
                  </a:lnTo>
                  <a:lnTo>
                    <a:pt x="34" y="108"/>
                  </a:lnTo>
                  <a:lnTo>
                    <a:pt x="24" y="126"/>
                  </a:lnTo>
                  <a:lnTo>
                    <a:pt x="16" y="147"/>
                  </a:lnTo>
                  <a:lnTo>
                    <a:pt x="8" y="168"/>
                  </a:lnTo>
                  <a:lnTo>
                    <a:pt x="3" y="192"/>
                  </a:lnTo>
                  <a:lnTo>
                    <a:pt x="0" y="213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3" y="260"/>
                  </a:lnTo>
                  <a:lnTo>
                    <a:pt x="8" y="284"/>
                  </a:lnTo>
                  <a:lnTo>
                    <a:pt x="13" y="305"/>
                  </a:lnTo>
                  <a:lnTo>
                    <a:pt x="24" y="326"/>
                  </a:lnTo>
                  <a:lnTo>
                    <a:pt x="34" y="344"/>
                  </a:lnTo>
                  <a:lnTo>
                    <a:pt x="45" y="363"/>
                  </a:lnTo>
                  <a:lnTo>
                    <a:pt x="61" y="378"/>
                  </a:lnTo>
                  <a:lnTo>
                    <a:pt x="76" y="394"/>
                  </a:lnTo>
                  <a:lnTo>
                    <a:pt x="92" y="410"/>
                  </a:lnTo>
                  <a:lnTo>
                    <a:pt x="110" y="420"/>
                  </a:lnTo>
                  <a:lnTo>
                    <a:pt x="131" y="431"/>
                  </a:lnTo>
                  <a:lnTo>
                    <a:pt x="152" y="441"/>
                  </a:lnTo>
                  <a:lnTo>
                    <a:pt x="173" y="447"/>
                  </a:lnTo>
                  <a:lnTo>
                    <a:pt x="194" y="452"/>
                  </a:lnTo>
                  <a:lnTo>
                    <a:pt x="218" y="454"/>
                  </a:lnTo>
                  <a:lnTo>
                    <a:pt x="241" y="454"/>
                  </a:lnTo>
                  <a:lnTo>
                    <a:pt x="241" y="454"/>
                  </a:lnTo>
                  <a:lnTo>
                    <a:pt x="265" y="452"/>
                  </a:lnTo>
                  <a:lnTo>
                    <a:pt x="289" y="447"/>
                  </a:lnTo>
                  <a:lnTo>
                    <a:pt x="310" y="441"/>
                  </a:lnTo>
                  <a:lnTo>
                    <a:pt x="331" y="433"/>
                  </a:lnTo>
                  <a:lnTo>
                    <a:pt x="352" y="423"/>
                  </a:lnTo>
                  <a:lnTo>
                    <a:pt x="370" y="410"/>
                  </a:lnTo>
                  <a:lnTo>
                    <a:pt x="388" y="397"/>
                  </a:lnTo>
                  <a:lnTo>
                    <a:pt x="404" y="381"/>
                  </a:lnTo>
                  <a:lnTo>
                    <a:pt x="417" y="363"/>
                  </a:lnTo>
                  <a:lnTo>
                    <a:pt x="430" y="347"/>
                  </a:lnTo>
                  <a:lnTo>
                    <a:pt x="441" y="326"/>
                  </a:lnTo>
                  <a:lnTo>
                    <a:pt x="451" y="305"/>
                  </a:lnTo>
                  <a:lnTo>
                    <a:pt x="456" y="284"/>
                  </a:lnTo>
                  <a:lnTo>
                    <a:pt x="462" y="263"/>
                  </a:lnTo>
                  <a:lnTo>
                    <a:pt x="464" y="239"/>
                  </a:lnTo>
                  <a:lnTo>
                    <a:pt x="464" y="215"/>
                  </a:lnTo>
                  <a:lnTo>
                    <a:pt x="464" y="215"/>
                  </a:lnTo>
                  <a:lnTo>
                    <a:pt x="462" y="194"/>
                  </a:lnTo>
                  <a:lnTo>
                    <a:pt x="459" y="171"/>
                  </a:lnTo>
                  <a:lnTo>
                    <a:pt x="451" y="150"/>
                  </a:lnTo>
                  <a:lnTo>
                    <a:pt x="443" y="129"/>
                  </a:lnTo>
                  <a:lnTo>
                    <a:pt x="433" y="110"/>
                  </a:lnTo>
                  <a:lnTo>
                    <a:pt x="420" y="92"/>
                  </a:lnTo>
                  <a:lnTo>
                    <a:pt x="407" y="74"/>
                  </a:lnTo>
                  <a:lnTo>
                    <a:pt x="391" y="58"/>
                  </a:lnTo>
                  <a:lnTo>
                    <a:pt x="373" y="45"/>
                  </a:lnTo>
                  <a:lnTo>
                    <a:pt x="354" y="32"/>
                  </a:lnTo>
                  <a:lnTo>
                    <a:pt x="336" y="21"/>
                  </a:lnTo>
                  <a:lnTo>
                    <a:pt x="315" y="13"/>
                  </a:lnTo>
                  <a:lnTo>
                    <a:pt x="294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BF5C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5" name="Freeform 588"/>
            <p:cNvSpPr>
              <a:spLocks/>
            </p:cNvSpPr>
            <p:nvPr/>
          </p:nvSpPr>
          <p:spPr bwMode="auto">
            <a:xfrm>
              <a:off x="3741738" y="2884488"/>
              <a:ext cx="719138" cy="704850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173" y="5"/>
                </a:cxn>
                <a:cxn ang="0">
                  <a:pos x="131" y="21"/>
                </a:cxn>
                <a:cxn ang="0">
                  <a:pos x="91" y="44"/>
                </a:cxn>
                <a:cxn ang="0">
                  <a:pos x="60" y="73"/>
                </a:cxn>
                <a:cxn ang="0">
                  <a:pos x="34" y="107"/>
                </a:cxn>
                <a:cxn ang="0">
                  <a:pos x="13" y="144"/>
                </a:cxn>
                <a:cxn ang="0">
                  <a:pos x="2" y="189"/>
                </a:cxn>
                <a:cxn ang="0">
                  <a:pos x="0" y="233"/>
                </a:cxn>
                <a:cxn ang="0">
                  <a:pos x="2" y="254"/>
                </a:cxn>
                <a:cxn ang="0">
                  <a:pos x="13" y="299"/>
                </a:cxn>
                <a:cxn ang="0">
                  <a:pos x="31" y="339"/>
                </a:cxn>
                <a:cxn ang="0">
                  <a:pos x="57" y="373"/>
                </a:cxn>
                <a:cxn ang="0">
                  <a:pos x="89" y="402"/>
                </a:cxn>
                <a:cxn ang="0">
                  <a:pos x="128" y="423"/>
                </a:cxn>
                <a:cxn ang="0">
                  <a:pos x="167" y="438"/>
                </a:cxn>
                <a:cxn ang="0">
                  <a:pos x="212" y="444"/>
                </a:cxn>
                <a:cxn ang="0">
                  <a:pos x="235" y="444"/>
                </a:cxn>
                <a:cxn ang="0">
                  <a:pos x="283" y="438"/>
                </a:cxn>
                <a:cxn ang="0">
                  <a:pos x="325" y="423"/>
                </a:cxn>
                <a:cxn ang="0">
                  <a:pos x="361" y="402"/>
                </a:cxn>
                <a:cxn ang="0">
                  <a:pos x="395" y="373"/>
                </a:cxn>
                <a:cxn ang="0">
                  <a:pos x="422" y="339"/>
                </a:cxn>
                <a:cxn ang="0">
                  <a:pos x="440" y="299"/>
                </a:cxn>
                <a:cxn ang="0">
                  <a:pos x="450" y="257"/>
                </a:cxn>
                <a:cxn ang="0">
                  <a:pos x="453" y="212"/>
                </a:cxn>
                <a:cxn ang="0">
                  <a:pos x="453" y="189"/>
                </a:cxn>
                <a:cxn ang="0">
                  <a:pos x="440" y="147"/>
                </a:cxn>
                <a:cxn ang="0">
                  <a:pos x="422" y="107"/>
                </a:cxn>
                <a:cxn ang="0">
                  <a:pos x="395" y="73"/>
                </a:cxn>
                <a:cxn ang="0">
                  <a:pos x="364" y="44"/>
                </a:cxn>
                <a:cxn ang="0">
                  <a:pos x="327" y="21"/>
                </a:cxn>
                <a:cxn ang="0">
                  <a:pos x="285" y="5"/>
                </a:cxn>
                <a:cxn ang="0">
                  <a:pos x="241" y="0"/>
                </a:cxn>
                <a:cxn ang="0">
                  <a:pos x="217" y="0"/>
                </a:cxn>
              </a:cxnLst>
              <a:rect l="0" t="0" r="r" b="b"/>
              <a:pathLst>
                <a:path w="453" h="444">
                  <a:moveTo>
                    <a:pt x="217" y="0"/>
                  </a:moveTo>
                  <a:lnTo>
                    <a:pt x="217" y="0"/>
                  </a:lnTo>
                  <a:lnTo>
                    <a:pt x="194" y="2"/>
                  </a:lnTo>
                  <a:lnTo>
                    <a:pt x="173" y="5"/>
                  </a:lnTo>
                  <a:lnTo>
                    <a:pt x="149" y="13"/>
                  </a:lnTo>
                  <a:lnTo>
                    <a:pt x="131" y="21"/>
                  </a:lnTo>
                  <a:lnTo>
                    <a:pt x="110" y="31"/>
                  </a:lnTo>
                  <a:lnTo>
                    <a:pt x="91" y="44"/>
                  </a:lnTo>
                  <a:lnTo>
                    <a:pt x="76" y="57"/>
                  </a:lnTo>
                  <a:lnTo>
                    <a:pt x="60" y="73"/>
                  </a:lnTo>
                  <a:lnTo>
                    <a:pt x="44" y="89"/>
                  </a:lnTo>
                  <a:lnTo>
                    <a:pt x="34" y="107"/>
                  </a:lnTo>
                  <a:lnTo>
                    <a:pt x="23" y="126"/>
                  </a:lnTo>
                  <a:lnTo>
                    <a:pt x="13" y="144"/>
                  </a:lnTo>
                  <a:lnTo>
                    <a:pt x="7" y="165"/>
                  </a:lnTo>
                  <a:lnTo>
                    <a:pt x="2" y="189"/>
                  </a:lnTo>
                  <a:lnTo>
                    <a:pt x="0" y="210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2" y="254"/>
                  </a:lnTo>
                  <a:lnTo>
                    <a:pt x="5" y="278"/>
                  </a:lnTo>
                  <a:lnTo>
                    <a:pt x="13" y="299"/>
                  </a:lnTo>
                  <a:lnTo>
                    <a:pt x="21" y="317"/>
                  </a:lnTo>
                  <a:lnTo>
                    <a:pt x="31" y="339"/>
                  </a:lnTo>
                  <a:lnTo>
                    <a:pt x="44" y="354"/>
                  </a:lnTo>
                  <a:lnTo>
                    <a:pt x="57" y="373"/>
                  </a:lnTo>
                  <a:lnTo>
                    <a:pt x="73" y="386"/>
                  </a:lnTo>
                  <a:lnTo>
                    <a:pt x="89" y="402"/>
                  </a:lnTo>
                  <a:lnTo>
                    <a:pt x="107" y="412"/>
                  </a:lnTo>
                  <a:lnTo>
                    <a:pt x="128" y="423"/>
                  </a:lnTo>
                  <a:lnTo>
                    <a:pt x="146" y="430"/>
                  </a:lnTo>
                  <a:lnTo>
                    <a:pt x="167" y="438"/>
                  </a:lnTo>
                  <a:lnTo>
                    <a:pt x="191" y="441"/>
                  </a:lnTo>
                  <a:lnTo>
                    <a:pt x="212" y="444"/>
                  </a:lnTo>
                  <a:lnTo>
                    <a:pt x="235" y="444"/>
                  </a:lnTo>
                  <a:lnTo>
                    <a:pt x="235" y="444"/>
                  </a:lnTo>
                  <a:lnTo>
                    <a:pt x="259" y="444"/>
                  </a:lnTo>
                  <a:lnTo>
                    <a:pt x="283" y="438"/>
                  </a:lnTo>
                  <a:lnTo>
                    <a:pt x="304" y="430"/>
                  </a:lnTo>
                  <a:lnTo>
                    <a:pt x="325" y="423"/>
                  </a:lnTo>
                  <a:lnTo>
                    <a:pt x="343" y="412"/>
                  </a:lnTo>
                  <a:lnTo>
                    <a:pt x="361" y="402"/>
                  </a:lnTo>
                  <a:lnTo>
                    <a:pt x="380" y="386"/>
                  </a:lnTo>
                  <a:lnTo>
                    <a:pt x="395" y="373"/>
                  </a:lnTo>
                  <a:lnTo>
                    <a:pt x="408" y="354"/>
                  </a:lnTo>
                  <a:lnTo>
                    <a:pt x="422" y="339"/>
                  </a:lnTo>
                  <a:lnTo>
                    <a:pt x="432" y="317"/>
                  </a:lnTo>
                  <a:lnTo>
                    <a:pt x="440" y="299"/>
                  </a:lnTo>
                  <a:lnTo>
                    <a:pt x="448" y="278"/>
                  </a:lnTo>
                  <a:lnTo>
                    <a:pt x="450" y="257"/>
                  </a:lnTo>
                  <a:lnTo>
                    <a:pt x="453" y="233"/>
                  </a:lnTo>
                  <a:lnTo>
                    <a:pt x="453" y="212"/>
                  </a:lnTo>
                  <a:lnTo>
                    <a:pt x="453" y="212"/>
                  </a:lnTo>
                  <a:lnTo>
                    <a:pt x="453" y="189"/>
                  </a:lnTo>
                  <a:lnTo>
                    <a:pt x="448" y="168"/>
                  </a:lnTo>
                  <a:lnTo>
                    <a:pt x="440" y="147"/>
                  </a:lnTo>
                  <a:lnTo>
                    <a:pt x="432" y="126"/>
                  </a:lnTo>
                  <a:lnTo>
                    <a:pt x="422" y="107"/>
                  </a:lnTo>
                  <a:lnTo>
                    <a:pt x="408" y="89"/>
                  </a:lnTo>
                  <a:lnTo>
                    <a:pt x="395" y="73"/>
                  </a:lnTo>
                  <a:lnTo>
                    <a:pt x="380" y="57"/>
                  </a:lnTo>
                  <a:lnTo>
                    <a:pt x="364" y="44"/>
                  </a:lnTo>
                  <a:lnTo>
                    <a:pt x="346" y="31"/>
                  </a:lnTo>
                  <a:lnTo>
                    <a:pt x="327" y="21"/>
                  </a:lnTo>
                  <a:lnTo>
                    <a:pt x="306" y="13"/>
                  </a:lnTo>
                  <a:lnTo>
                    <a:pt x="285" y="5"/>
                  </a:lnTo>
                  <a:lnTo>
                    <a:pt x="262" y="2"/>
                  </a:lnTo>
                  <a:lnTo>
                    <a:pt x="241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C15E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6" name="Freeform 589"/>
            <p:cNvSpPr>
              <a:spLocks/>
            </p:cNvSpPr>
            <p:nvPr/>
          </p:nvSpPr>
          <p:spPr bwMode="auto">
            <a:xfrm>
              <a:off x="3744913" y="2887663"/>
              <a:ext cx="708025" cy="692150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171" y="8"/>
                </a:cxn>
                <a:cxn ang="0">
                  <a:pos x="129" y="21"/>
                </a:cxn>
                <a:cxn ang="0">
                  <a:pos x="92" y="45"/>
                </a:cxn>
                <a:cxn ang="0">
                  <a:pos x="60" y="71"/>
                </a:cxn>
                <a:cxn ang="0">
                  <a:pos x="34" y="105"/>
                </a:cxn>
                <a:cxn ang="0">
                  <a:pos x="16" y="145"/>
                </a:cxn>
                <a:cxn ang="0">
                  <a:pos x="3" y="184"/>
                </a:cxn>
                <a:cxn ang="0">
                  <a:pos x="0" y="229"/>
                </a:cxn>
                <a:cxn ang="0">
                  <a:pos x="3" y="252"/>
                </a:cxn>
                <a:cxn ang="0">
                  <a:pos x="13" y="292"/>
                </a:cxn>
                <a:cxn ang="0">
                  <a:pos x="34" y="331"/>
                </a:cxn>
                <a:cxn ang="0">
                  <a:pos x="58" y="365"/>
                </a:cxn>
                <a:cxn ang="0">
                  <a:pos x="89" y="392"/>
                </a:cxn>
                <a:cxn ang="0">
                  <a:pos x="126" y="415"/>
                </a:cxn>
                <a:cxn ang="0">
                  <a:pos x="168" y="428"/>
                </a:cxn>
                <a:cxn ang="0">
                  <a:pos x="213" y="436"/>
                </a:cxn>
                <a:cxn ang="0">
                  <a:pos x="233" y="436"/>
                </a:cxn>
                <a:cxn ang="0">
                  <a:pos x="278" y="428"/>
                </a:cxn>
                <a:cxn ang="0">
                  <a:pos x="320" y="415"/>
                </a:cxn>
                <a:cxn ang="0">
                  <a:pos x="357" y="392"/>
                </a:cxn>
                <a:cxn ang="0">
                  <a:pos x="388" y="363"/>
                </a:cxn>
                <a:cxn ang="0">
                  <a:pos x="414" y="331"/>
                </a:cxn>
                <a:cxn ang="0">
                  <a:pos x="433" y="292"/>
                </a:cxn>
                <a:cxn ang="0">
                  <a:pos x="446" y="250"/>
                </a:cxn>
                <a:cxn ang="0">
                  <a:pos x="446" y="208"/>
                </a:cxn>
                <a:cxn ang="0">
                  <a:pos x="446" y="184"/>
                </a:cxn>
                <a:cxn ang="0">
                  <a:pos x="433" y="142"/>
                </a:cxn>
                <a:cxn ang="0">
                  <a:pos x="414" y="105"/>
                </a:cxn>
                <a:cxn ang="0">
                  <a:pos x="391" y="71"/>
                </a:cxn>
                <a:cxn ang="0">
                  <a:pos x="359" y="42"/>
                </a:cxn>
                <a:cxn ang="0">
                  <a:pos x="323" y="21"/>
                </a:cxn>
                <a:cxn ang="0">
                  <a:pos x="281" y="6"/>
                </a:cxn>
                <a:cxn ang="0">
                  <a:pos x="236" y="0"/>
                </a:cxn>
                <a:cxn ang="0">
                  <a:pos x="215" y="0"/>
                </a:cxn>
              </a:cxnLst>
              <a:rect l="0" t="0" r="r" b="b"/>
              <a:pathLst>
                <a:path w="446" h="436">
                  <a:moveTo>
                    <a:pt x="215" y="0"/>
                  </a:moveTo>
                  <a:lnTo>
                    <a:pt x="215" y="0"/>
                  </a:lnTo>
                  <a:lnTo>
                    <a:pt x="192" y="3"/>
                  </a:lnTo>
                  <a:lnTo>
                    <a:pt x="171" y="8"/>
                  </a:lnTo>
                  <a:lnTo>
                    <a:pt x="150" y="13"/>
                  </a:lnTo>
                  <a:lnTo>
                    <a:pt x="129" y="21"/>
                  </a:lnTo>
                  <a:lnTo>
                    <a:pt x="110" y="32"/>
                  </a:lnTo>
                  <a:lnTo>
                    <a:pt x="92" y="45"/>
                  </a:lnTo>
                  <a:lnTo>
                    <a:pt x="76" y="58"/>
                  </a:lnTo>
                  <a:lnTo>
                    <a:pt x="60" y="71"/>
                  </a:lnTo>
                  <a:lnTo>
                    <a:pt x="47" y="87"/>
                  </a:lnTo>
                  <a:lnTo>
                    <a:pt x="34" y="105"/>
                  </a:lnTo>
                  <a:lnTo>
                    <a:pt x="24" y="124"/>
                  </a:lnTo>
                  <a:lnTo>
                    <a:pt x="16" y="145"/>
                  </a:lnTo>
                  <a:lnTo>
                    <a:pt x="8" y="163"/>
                  </a:lnTo>
                  <a:lnTo>
                    <a:pt x="3" y="184"/>
                  </a:lnTo>
                  <a:lnTo>
                    <a:pt x="3" y="208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3" y="252"/>
                  </a:lnTo>
                  <a:lnTo>
                    <a:pt x="8" y="273"/>
                  </a:lnTo>
                  <a:lnTo>
                    <a:pt x="13" y="292"/>
                  </a:lnTo>
                  <a:lnTo>
                    <a:pt x="24" y="313"/>
                  </a:lnTo>
                  <a:lnTo>
                    <a:pt x="34" y="331"/>
                  </a:lnTo>
                  <a:lnTo>
                    <a:pt x="45" y="350"/>
                  </a:lnTo>
                  <a:lnTo>
                    <a:pt x="58" y="365"/>
                  </a:lnTo>
                  <a:lnTo>
                    <a:pt x="74" y="379"/>
                  </a:lnTo>
                  <a:lnTo>
                    <a:pt x="89" y="392"/>
                  </a:lnTo>
                  <a:lnTo>
                    <a:pt x="108" y="405"/>
                  </a:lnTo>
                  <a:lnTo>
                    <a:pt x="126" y="415"/>
                  </a:lnTo>
                  <a:lnTo>
                    <a:pt x="147" y="423"/>
                  </a:lnTo>
                  <a:lnTo>
                    <a:pt x="168" y="428"/>
                  </a:lnTo>
                  <a:lnTo>
                    <a:pt x="189" y="434"/>
                  </a:lnTo>
                  <a:lnTo>
                    <a:pt x="213" y="436"/>
                  </a:lnTo>
                  <a:lnTo>
                    <a:pt x="233" y="436"/>
                  </a:lnTo>
                  <a:lnTo>
                    <a:pt x="233" y="436"/>
                  </a:lnTo>
                  <a:lnTo>
                    <a:pt x="257" y="434"/>
                  </a:lnTo>
                  <a:lnTo>
                    <a:pt x="278" y="428"/>
                  </a:lnTo>
                  <a:lnTo>
                    <a:pt x="299" y="423"/>
                  </a:lnTo>
                  <a:lnTo>
                    <a:pt x="320" y="415"/>
                  </a:lnTo>
                  <a:lnTo>
                    <a:pt x="338" y="405"/>
                  </a:lnTo>
                  <a:lnTo>
                    <a:pt x="357" y="392"/>
                  </a:lnTo>
                  <a:lnTo>
                    <a:pt x="372" y="379"/>
                  </a:lnTo>
                  <a:lnTo>
                    <a:pt x="388" y="363"/>
                  </a:lnTo>
                  <a:lnTo>
                    <a:pt x="401" y="347"/>
                  </a:lnTo>
                  <a:lnTo>
                    <a:pt x="414" y="331"/>
                  </a:lnTo>
                  <a:lnTo>
                    <a:pt x="425" y="313"/>
                  </a:lnTo>
                  <a:lnTo>
                    <a:pt x="433" y="292"/>
                  </a:lnTo>
                  <a:lnTo>
                    <a:pt x="441" y="271"/>
                  </a:lnTo>
                  <a:lnTo>
                    <a:pt x="446" y="250"/>
                  </a:lnTo>
                  <a:lnTo>
                    <a:pt x="446" y="229"/>
                  </a:lnTo>
                  <a:lnTo>
                    <a:pt x="446" y="208"/>
                  </a:lnTo>
                  <a:lnTo>
                    <a:pt x="446" y="208"/>
                  </a:lnTo>
                  <a:lnTo>
                    <a:pt x="446" y="184"/>
                  </a:lnTo>
                  <a:lnTo>
                    <a:pt x="441" y="163"/>
                  </a:lnTo>
                  <a:lnTo>
                    <a:pt x="433" y="142"/>
                  </a:lnTo>
                  <a:lnTo>
                    <a:pt x="425" y="124"/>
                  </a:lnTo>
                  <a:lnTo>
                    <a:pt x="414" y="105"/>
                  </a:lnTo>
                  <a:lnTo>
                    <a:pt x="404" y="87"/>
                  </a:lnTo>
                  <a:lnTo>
                    <a:pt x="391" y="71"/>
                  </a:lnTo>
                  <a:lnTo>
                    <a:pt x="375" y="55"/>
                  </a:lnTo>
                  <a:lnTo>
                    <a:pt x="359" y="42"/>
                  </a:lnTo>
                  <a:lnTo>
                    <a:pt x="341" y="32"/>
                  </a:lnTo>
                  <a:lnTo>
                    <a:pt x="323" y="21"/>
                  </a:lnTo>
                  <a:lnTo>
                    <a:pt x="302" y="13"/>
                  </a:lnTo>
                  <a:lnTo>
                    <a:pt x="281" y="6"/>
                  </a:lnTo>
                  <a:lnTo>
                    <a:pt x="260" y="3"/>
                  </a:lnTo>
                  <a:lnTo>
                    <a:pt x="236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C35F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7" name="Freeform 590"/>
            <p:cNvSpPr>
              <a:spLocks/>
            </p:cNvSpPr>
            <p:nvPr/>
          </p:nvSpPr>
          <p:spPr bwMode="auto">
            <a:xfrm>
              <a:off x="3752850" y="2892426"/>
              <a:ext cx="695325" cy="674688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166" y="8"/>
                </a:cxn>
                <a:cxn ang="0">
                  <a:pos x="124" y="21"/>
                </a:cxn>
                <a:cxn ang="0">
                  <a:pos x="90" y="45"/>
                </a:cxn>
                <a:cxn ang="0">
                  <a:pos x="58" y="71"/>
                </a:cxn>
                <a:cxn ang="0">
                  <a:pos x="32" y="105"/>
                </a:cxn>
                <a:cxn ang="0">
                  <a:pos x="14" y="142"/>
                </a:cxn>
                <a:cxn ang="0">
                  <a:pos x="3" y="181"/>
                </a:cxn>
                <a:cxn ang="0">
                  <a:pos x="0" y="226"/>
                </a:cxn>
                <a:cxn ang="0">
                  <a:pos x="3" y="247"/>
                </a:cxn>
                <a:cxn ang="0">
                  <a:pos x="14" y="286"/>
                </a:cxn>
                <a:cxn ang="0">
                  <a:pos x="32" y="326"/>
                </a:cxn>
                <a:cxn ang="0">
                  <a:pos x="58" y="357"/>
                </a:cxn>
                <a:cxn ang="0">
                  <a:pos x="90" y="383"/>
                </a:cxn>
                <a:cxn ang="0">
                  <a:pos x="124" y="404"/>
                </a:cxn>
                <a:cxn ang="0">
                  <a:pos x="163" y="420"/>
                </a:cxn>
                <a:cxn ang="0">
                  <a:pos x="208" y="425"/>
                </a:cxn>
                <a:cxn ang="0">
                  <a:pos x="228" y="425"/>
                </a:cxn>
                <a:cxn ang="0">
                  <a:pos x="273" y="420"/>
                </a:cxn>
                <a:cxn ang="0">
                  <a:pos x="312" y="404"/>
                </a:cxn>
                <a:cxn ang="0">
                  <a:pos x="349" y="383"/>
                </a:cxn>
                <a:cxn ang="0">
                  <a:pos x="381" y="355"/>
                </a:cxn>
                <a:cxn ang="0">
                  <a:pos x="407" y="323"/>
                </a:cxn>
                <a:cxn ang="0">
                  <a:pos x="425" y="286"/>
                </a:cxn>
                <a:cxn ang="0">
                  <a:pos x="436" y="244"/>
                </a:cxn>
                <a:cxn ang="0">
                  <a:pos x="438" y="202"/>
                </a:cxn>
                <a:cxn ang="0">
                  <a:pos x="436" y="179"/>
                </a:cxn>
                <a:cxn ang="0">
                  <a:pos x="425" y="139"/>
                </a:cxn>
                <a:cxn ang="0">
                  <a:pos x="407" y="102"/>
                </a:cxn>
                <a:cxn ang="0">
                  <a:pos x="381" y="68"/>
                </a:cxn>
                <a:cxn ang="0">
                  <a:pos x="349" y="42"/>
                </a:cxn>
                <a:cxn ang="0">
                  <a:pos x="312" y="21"/>
                </a:cxn>
                <a:cxn ang="0">
                  <a:pos x="273" y="8"/>
                </a:cxn>
                <a:cxn ang="0">
                  <a:pos x="231" y="0"/>
                </a:cxn>
                <a:cxn ang="0">
                  <a:pos x="208" y="0"/>
                </a:cxn>
              </a:cxnLst>
              <a:rect l="0" t="0" r="r" b="b"/>
              <a:pathLst>
                <a:path w="438" h="425">
                  <a:moveTo>
                    <a:pt x="208" y="0"/>
                  </a:moveTo>
                  <a:lnTo>
                    <a:pt x="208" y="0"/>
                  </a:lnTo>
                  <a:lnTo>
                    <a:pt x="187" y="3"/>
                  </a:lnTo>
                  <a:lnTo>
                    <a:pt x="166" y="8"/>
                  </a:lnTo>
                  <a:lnTo>
                    <a:pt x="145" y="13"/>
                  </a:lnTo>
                  <a:lnTo>
                    <a:pt x="124" y="21"/>
                  </a:lnTo>
                  <a:lnTo>
                    <a:pt x="105" y="31"/>
                  </a:lnTo>
                  <a:lnTo>
                    <a:pt x="90" y="45"/>
                  </a:lnTo>
                  <a:lnTo>
                    <a:pt x="71" y="58"/>
                  </a:lnTo>
                  <a:lnTo>
                    <a:pt x="58" y="71"/>
                  </a:lnTo>
                  <a:lnTo>
                    <a:pt x="45" y="87"/>
                  </a:lnTo>
                  <a:lnTo>
                    <a:pt x="32" y="105"/>
                  </a:lnTo>
                  <a:lnTo>
                    <a:pt x="21" y="121"/>
                  </a:lnTo>
                  <a:lnTo>
                    <a:pt x="14" y="142"/>
                  </a:lnTo>
                  <a:lnTo>
                    <a:pt x="8" y="160"/>
                  </a:lnTo>
                  <a:lnTo>
                    <a:pt x="3" y="181"/>
                  </a:lnTo>
                  <a:lnTo>
                    <a:pt x="0" y="202"/>
                  </a:lnTo>
                  <a:lnTo>
                    <a:pt x="0" y="226"/>
                  </a:lnTo>
                  <a:lnTo>
                    <a:pt x="0" y="226"/>
                  </a:lnTo>
                  <a:lnTo>
                    <a:pt x="3" y="247"/>
                  </a:lnTo>
                  <a:lnTo>
                    <a:pt x="8" y="268"/>
                  </a:lnTo>
                  <a:lnTo>
                    <a:pt x="14" y="286"/>
                  </a:lnTo>
                  <a:lnTo>
                    <a:pt x="21" y="307"/>
                  </a:lnTo>
                  <a:lnTo>
                    <a:pt x="32" y="326"/>
                  </a:lnTo>
                  <a:lnTo>
                    <a:pt x="45" y="341"/>
                  </a:lnTo>
                  <a:lnTo>
                    <a:pt x="58" y="357"/>
                  </a:lnTo>
                  <a:lnTo>
                    <a:pt x="71" y="370"/>
                  </a:lnTo>
                  <a:lnTo>
                    <a:pt x="90" y="383"/>
                  </a:lnTo>
                  <a:lnTo>
                    <a:pt x="105" y="397"/>
                  </a:lnTo>
                  <a:lnTo>
                    <a:pt x="124" y="404"/>
                  </a:lnTo>
                  <a:lnTo>
                    <a:pt x="145" y="412"/>
                  </a:lnTo>
                  <a:lnTo>
                    <a:pt x="163" y="420"/>
                  </a:lnTo>
                  <a:lnTo>
                    <a:pt x="184" y="423"/>
                  </a:lnTo>
                  <a:lnTo>
                    <a:pt x="208" y="425"/>
                  </a:lnTo>
                  <a:lnTo>
                    <a:pt x="228" y="425"/>
                  </a:lnTo>
                  <a:lnTo>
                    <a:pt x="228" y="425"/>
                  </a:lnTo>
                  <a:lnTo>
                    <a:pt x="252" y="423"/>
                  </a:lnTo>
                  <a:lnTo>
                    <a:pt x="273" y="420"/>
                  </a:lnTo>
                  <a:lnTo>
                    <a:pt x="294" y="412"/>
                  </a:lnTo>
                  <a:lnTo>
                    <a:pt x="312" y="404"/>
                  </a:lnTo>
                  <a:lnTo>
                    <a:pt x="331" y="394"/>
                  </a:lnTo>
                  <a:lnTo>
                    <a:pt x="349" y="383"/>
                  </a:lnTo>
                  <a:lnTo>
                    <a:pt x="365" y="370"/>
                  </a:lnTo>
                  <a:lnTo>
                    <a:pt x="381" y="355"/>
                  </a:lnTo>
                  <a:lnTo>
                    <a:pt x="394" y="339"/>
                  </a:lnTo>
                  <a:lnTo>
                    <a:pt x="407" y="323"/>
                  </a:lnTo>
                  <a:lnTo>
                    <a:pt x="415" y="305"/>
                  </a:lnTo>
                  <a:lnTo>
                    <a:pt x="425" y="286"/>
                  </a:lnTo>
                  <a:lnTo>
                    <a:pt x="430" y="265"/>
                  </a:lnTo>
                  <a:lnTo>
                    <a:pt x="436" y="244"/>
                  </a:lnTo>
                  <a:lnTo>
                    <a:pt x="438" y="223"/>
                  </a:lnTo>
                  <a:lnTo>
                    <a:pt x="438" y="202"/>
                  </a:lnTo>
                  <a:lnTo>
                    <a:pt x="438" y="202"/>
                  </a:lnTo>
                  <a:lnTo>
                    <a:pt x="436" y="179"/>
                  </a:lnTo>
                  <a:lnTo>
                    <a:pt x="430" y="160"/>
                  </a:lnTo>
                  <a:lnTo>
                    <a:pt x="425" y="139"/>
                  </a:lnTo>
                  <a:lnTo>
                    <a:pt x="415" y="121"/>
                  </a:lnTo>
                  <a:lnTo>
                    <a:pt x="407" y="102"/>
                  </a:lnTo>
                  <a:lnTo>
                    <a:pt x="394" y="84"/>
                  </a:lnTo>
                  <a:lnTo>
                    <a:pt x="381" y="68"/>
                  </a:lnTo>
                  <a:lnTo>
                    <a:pt x="365" y="55"/>
                  </a:lnTo>
                  <a:lnTo>
                    <a:pt x="349" y="42"/>
                  </a:lnTo>
                  <a:lnTo>
                    <a:pt x="331" y="31"/>
                  </a:lnTo>
                  <a:lnTo>
                    <a:pt x="312" y="21"/>
                  </a:lnTo>
                  <a:lnTo>
                    <a:pt x="294" y="13"/>
                  </a:lnTo>
                  <a:lnTo>
                    <a:pt x="273" y="8"/>
                  </a:lnTo>
                  <a:lnTo>
                    <a:pt x="252" y="3"/>
                  </a:lnTo>
                  <a:lnTo>
                    <a:pt x="231" y="0"/>
                  </a:lnTo>
                  <a:lnTo>
                    <a:pt x="208" y="0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C660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8" name="Freeform 591"/>
            <p:cNvSpPr>
              <a:spLocks/>
            </p:cNvSpPr>
            <p:nvPr/>
          </p:nvSpPr>
          <p:spPr bwMode="auto">
            <a:xfrm>
              <a:off x="3762375" y="2897188"/>
              <a:ext cx="677863" cy="658813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160" y="7"/>
                </a:cxn>
                <a:cxn ang="0">
                  <a:pos x="120" y="21"/>
                </a:cxn>
                <a:cxn ang="0">
                  <a:pos x="84" y="42"/>
                </a:cxn>
                <a:cxn ang="0">
                  <a:pos x="55" y="70"/>
                </a:cxn>
                <a:cxn ang="0">
                  <a:pos x="28" y="102"/>
                </a:cxn>
                <a:cxn ang="0">
                  <a:pos x="13" y="139"/>
                </a:cxn>
                <a:cxn ang="0">
                  <a:pos x="2" y="178"/>
                </a:cxn>
                <a:cxn ang="0">
                  <a:pos x="0" y="220"/>
                </a:cxn>
                <a:cxn ang="0">
                  <a:pos x="2" y="241"/>
                </a:cxn>
                <a:cxn ang="0">
                  <a:pos x="13" y="281"/>
                </a:cxn>
                <a:cxn ang="0">
                  <a:pos x="31" y="317"/>
                </a:cxn>
                <a:cxn ang="0">
                  <a:pos x="55" y="349"/>
                </a:cxn>
                <a:cxn ang="0">
                  <a:pos x="86" y="375"/>
                </a:cxn>
                <a:cxn ang="0">
                  <a:pos x="120" y="396"/>
                </a:cxn>
                <a:cxn ang="0">
                  <a:pos x="160" y="409"/>
                </a:cxn>
                <a:cxn ang="0">
                  <a:pos x="202" y="415"/>
                </a:cxn>
                <a:cxn ang="0">
                  <a:pos x="222" y="415"/>
                </a:cxn>
                <a:cxn ang="0">
                  <a:pos x="267" y="409"/>
                </a:cxn>
                <a:cxn ang="0">
                  <a:pos x="306" y="394"/>
                </a:cxn>
                <a:cxn ang="0">
                  <a:pos x="340" y="373"/>
                </a:cxn>
                <a:cxn ang="0">
                  <a:pos x="372" y="346"/>
                </a:cxn>
                <a:cxn ang="0">
                  <a:pos x="395" y="315"/>
                </a:cxn>
                <a:cxn ang="0">
                  <a:pos x="414" y="278"/>
                </a:cxn>
                <a:cxn ang="0">
                  <a:pos x="424" y="239"/>
                </a:cxn>
                <a:cxn ang="0">
                  <a:pos x="427" y="197"/>
                </a:cxn>
                <a:cxn ang="0">
                  <a:pos x="424" y="176"/>
                </a:cxn>
                <a:cxn ang="0">
                  <a:pos x="414" y="136"/>
                </a:cxn>
                <a:cxn ang="0">
                  <a:pos x="395" y="99"/>
                </a:cxn>
                <a:cxn ang="0">
                  <a:pos x="369" y="68"/>
                </a:cxn>
                <a:cxn ang="0">
                  <a:pos x="340" y="42"/>
                </a:cxn>
                <a:cxn ang="0">
                  <a:pos x="304" y="21"/>
                </a:cxn>
                <a:cxn ang="0">
                  <a:pos x="264" y="7"/>
                </a:cxn>
                <a:cxn ang="0">
                  <a:pos x="222" y="0"/>
                </a:cxn>
                <a:cxn ang="0">
                  <a:pos x="202" y="0"/>
                </a:cxn>
              </a:cxnLst>
              <a:rect l="0" t="0" r="r" b="b"/>
              <a:pathLst>
                <a:path w="427" h="415">
                  <a:moveTo>
                    <a:pt x="202" y="0"/>
                  </a:moveTo>
                  <a:lnTo>
                    <a:pt x="202" y="0"/>
                  </a:lnTo>
                  <a:lnTo>
                    <a:pt x="181" y="2"/>
                  </a:lnTo>
                  <a:lnTo>
                    <a:pt x="160" y="7"/>
                  </a:lnTo>
                  <a:lnTo>
                    <a:pt x="139" y="13"/>
                  </a:lnTo>
                  <a:lnTo>
                    <a:pt x="120" y="21"/>
                  </a:lnTo>
                  <a:lnTo>
                    <a:pt x="102" y="31"/>
                  </a:lnTo>
                  <a:lnTo>
                    <a:pt x="84" y="42"/>
                  </a:lnTo>
                  <a:lnTo>
                    <a:pt x="68" y="55"/>
                  </a:lnTo>
                  <a:lnTo>
                    <a:pt x="55" y="70"/>
                  </a:lnTo>
                  <a:lnTo>
                    <a:pt x="42" y="86"/>
                  </a:lnTo>
                  <a:lnTo>
                    <a:pt x="28" y="102"/>
                  </a:lnTo>
                  <a:lnTo>
                    <a:pt x="21" y="120"/>
                  </a:lnTo>
                  <a:lnTo>
                    <a:pt x="13" y="139"/>
                  </a:lnTo>
                  <a:lnTo>
                    <a:pt x="5" y="157"/>
                  </a:lnTo>
                  <a:lnTo>
                    <a:pt x="2" y="178"/>
                  </a:lnTo>
                  <a:lnTo>
                    <a:pt x="0" y="199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2" y="241"/>
                  </a:lnTo>
                  <a:lnTo>
                    <a:pt x="5" y="262"/>
                  </a:lnTo>
                  <a:lnTo>
                    <a:pt x="13" y="281"/>
                  </a:lnTo>
                  <a:lnTo>
                    <a:pt x="21" y="299"/>
                  </a:lnTo>
                  <a:lnTo>
                    <a:pt x="31" y="317"/>
                  </a:lnTo>
                  <a:lnTo>
                    <a:pt x="42" y="333"/>
                  </a:lnTo>
                  <a:lnTo>
                    <a:pt x="55" y="349"/>
                  </a:lnTo>
                  <a:lnTo>
                    <a:pt x="70" y="362"/>
                  </a:lnTo>
                  <a:lnTo>
                    <a:pt x="86" y="375"/>
                  </a:lnTo>
                  <a:lnTo>
                    <a:pt x="102" y="386"/>
                  </a:lnTo>
                  <a:lnTo>
                    <a:pt x="120" y="396"/>
                  </a:lnTo>
                  <a:lnTo>
                    <a:pt x="139" y="404"/>
                  </a:lnTo>
                  <a:lnTo>
                    <a:pt x="160" y="409"/>
                  </a:lnTo>
                  <a:lnTo>
                    <a:pt x="181" y="415"/>
                  </a:lnTo>
                  <a:lnTo>
                    <a:pt x="202" y="415"/>
                  </a:lnTo>
                  <a:lnTo>
                    <a:pt x="222" y="415"/>
                  </a:lnTo>
                  <a:lnTo>
                    <a:pt x="222" y="415"/>
                  </a:lnTo>
                  <a:lnTo>
                    <a:pt x="246" y="415"/>
                  </a:lnTo>
                  <a:lnTo>
                    <a:pt x="267" y="409"/>
                  </a:lnTo>
                  <a:lnTo>
                    <a:pt x="285" y="401"/>
                  </a:lnTo>
                  <a:lnTo>
                    <a:pt x="306" y="394"/>
                  </a:lnTo>
                  <a:lnTo>
                    <a:pt x="325" y="386"/>
                  </a:lnTo>
                  <a:lnTo>
                    <a:pt x="340" y="373"/>
                  </a:lnTo>
                  <a:lnTo>
                    <a:pt x="356" y="359"/>
                  </a:lnTo>
                  <a:lnTo>
                    <a:pt x="372" y="346"/>
                  </a:lnTo>
                  <a:lnTo>
                    <a:pt x="385" y="331"/>
                  </a:lnTo>
                  <a:lnTo>
                    <a:pt x="395" y="315"/>
                  </a:lnTo>
                  <a:lnTo>
                    <a:pt x="406" y="296"/>
                  </a:lnTo>
                  <a:lnTo>
                    <a:pt x="414" y="278"/>
                  </a:lnTo>
                  <a:lnTo>
                    <a:pt x="419" y="257"/>
                  </a:lnTo>
                  <a:lnTo>
                    <a:pt x="424" y="239"/>
                  </a:lnTo>
                  <a:lnTo>
                    <a:pt x="427" y="218"/>
                  </a:lnTo>
                  <a:lnTo>
                    <a:pt x="427" y="197"/>
                  </a:lnTo>
                  <a:lnTo>
                    <a:pt x="427" y="197"/>
                  </a:lnTo>
                  <a:lnTo>
                    <a:pt x="424" y="176"/>
                  </a:lnTo>
                  <a:lnTo>
                    <a:pt x="419" y="155"/>
                  </a:lnTo>
                  <a:lnTo>
                    <a:pt x="414" y="136"/>
                  </a:lnTo>
                  <a:lnTo>
                    <a:pt x="406" y="115"/>
                  </a:lnTo>
                  <a:lnTo>
                    <a:pt x="395" y="99"/>
                  </a:lnTo>
                  <a:lnTo>
                    <a:pt x="382" y="81"/>
                  </a:lnTo>
                  <a:lnTo>
                    <a:pt x="369" y="68"/>
                  </a:lnTo>
                  <a:lnTo>
                    <a:pt x="356" y="52"/>
                  </a:lnTo>
                  <a:lnTo>
                    <a:pt x="340" y="42"/>
                  </a:lnTo>
                  <a:lnTo>
                    <a:pt x="322" y="28"/>
                  </a:lnTo>
                  <a:lnTo>
                    <a:pt x="304" y="21"/>
                  </a:lnTo>
                  <a:lnTo>
                    <a:pt x="285" y="13"/>
                  </a:lnTo>
                  <a:lnTo>
                    <a:pt x="264" y="7"/>
                  </a:lnTo>
                  <a:lnTo>
                    <a:pt x="243" y="2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C961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9" name="Freeform 592"/>
            <p:cNvSpPr>
              <a:spLocks/>
            </p:cNvSpPr>
            <p:nvPr/>
          </p:nvSpPr>
          <p:spPr bwMode="auto">
            <a:xfrm>
              <a:off x="3765550" y="2905126"/>
              <a:ext cx="666750" cy="641350"/>
            </a:xfrm>
            <a:custGeom>
              <a:avLst/>
              <a:gdLst/>
              <a:ahLst/>
              <a:cxnLst>
                <a:cxn ang="0">
                  <a:pos x="200" y="0"/>
                </a:cxn>
                <a:cxn ang="0">
                  <a:pos x="158" y="5"/>
                </a:cxn>
                <a:cxn ang="0">
                  <a:pos x="118" y="21"/>
                </a:cxn>
                <a:cxn ang="0">
                  <a:pos x="84" y="39"/>
                </a:cxn>
                <a:cxn ang="0">
                  <a:pos x="55" y="68"/>
                </a:cxn>
                <a:cxn ang="0">
                  <a:pos x="32" y="100"/>
                </a:cxn>
                <a:cxn ang="0">
                  <a:pos x="13" y="134"/>
                </a:cxn>
                <a:cxn ang="0">
                  <a:pos x="3" y="173"/>
                </a:cxn>
                <a:cxn ang="0">
                  <a:pos x="0" y="213"/>
                </a:cxn>
                <a:cxn ang="0">
                  <a:pos x="3" y="234"/>
                </a:cxn>
                <a:cxn ang="0">
                  <a:pos x="13" y="273"/>
                </a:cxn>
                <a:cxn ang="0">
                  <a:pos x="32" y="310"/>
                </a:cxn>
                <a:cxn ang="0">
                  <a:pos x="55" y="339"/>
                </a:cxn>
                <a:cxn ang="0">
                  <a:pos x="87" y="365"/>
                </a:cxn>
                <a:cxn ang="0">
                  <a:pos x="121" y="386"/>
                </a:cxn>
                <a:cxn ang="0">
                  <a:pos x="158" y="399"/>
                </a:cxn>
                <a:cxn ang="0">
                  <a:pos x="200" y="404"/>
                </a:cxn>
                <a:cxn ang="0">
                  <a:pos x="220" y="404"/>
                </a:cxn>
                <a:cxn ang="0">
                  <a:pos x="262" y="396"/>
                </a:cxn>
                <a:cxn ang="0">
                  <a:pos x="302" y="383"/>
                </a:cxn>
                <a:cxn ang="0">
                  <a:pos x="336" y="362"/>
                </a:cxn>
                <a:cxn ang="0">
                  <a:pos x="365" y="336"/>
                </a:cxn>
                <a:cxn ang="0">
                  <a:pos x="388" y="304"/>
                </a:cxn>
                <a:cxn ang="0">
                  <a:pos x="407" y="268"/>
                </a:cxn>
                <a:cxn ang="0">
                  <a:pos x="417" y="231"/>
                </a:cxn>
                <a:cxn ang="0">
                  <a:pos x="420" y="189"/>
                </a:cxn>
                <a:cxn ang="0">
                  <a:pos x="417" y="168"/>
                </a:cxn>
                <a:cxn ang="0">
                  <a:pos x="407" y="129"/>
                </a:cxn>
                <a:cxn ang="0">
                  <a:pos x="388" y="94"/>
                </a:cxn>
                <a:cxn ang="0">
                  <a:pos x="365" y="63"/>
                </a:cxn>
                <a:cxn ang="0">
                  <a:pos x="333" y="37"/>
                </a:cxn>
                <a:cxn ang="0">
                  <a:pos x="299" y="18"/>
                </a:cxn>
                <a:cxn ang="0">
                  <a:pos x="262" y="5"/>
                </a:cxn>
                <a:cxn ang="0">
                  <a:pos x="220" y="0"/>
                </a:cxn>
                <a:cxn ang="0">
                  <a:pos x="200" y="0"/>
                </a:cxn>
              </a:cxnLst>
              <a:rect l="0" t="0" r="r" b="b"/>
              <a:pathLst>
                <a:path w="420" h="404">
                  <a:moveTo>
                    <a:pt x="200" y="0"/>
                  </a:moveTo>
                  <a:lnTo>
                    <a:pt x="200" y="0"/>
                  </a:lnTo>
                  <a:lnTo>
                    <a:pt x="179" y="0"/>
                  </a:lnTo>
                  <a:lnTo>
                    <a:pt x="158" y="5"/>
                  </a:lnTo>
                  <a:lnTo>
                    <a:pt x="137" y="10"/>
                  </a:lnTo>
                  <a:lnTo>
                    <a:pt x="118" y="21"/>
                  </a:lnTo>
                  <a:lnTo>
                    <a:pt x="100" y="29"/>
                  </a:lnTo>
                  <a:lnTo>
                    <a:pt x="84" y="39"/>
                  </a:lnTo>
                  <a:lnTo>
                    <a:pt x="68" y="52"/>
                  </a:lnTo>
                  <a:lnTo>
                    <a:pt x="55" y="68"/>
                  </a:lnTo>
                  <a:lnTo>
                    <a:pt x="42" y="81"/>
                  </a:lnTo>
                  <a:lnTo>
                    <a:pt x="32" y="100"/>
                  </a:lnTo>
                  <a:lnTo>
                    <a:pt x="21" y="115"/>
                  </a:lnTo>
                  <a:lnTo>
                    <a:pt x="13" y="134"/>
                  </a:lnTo>
                  <a:lnTo>
                    <a:pt x="8" y="152"/>
                  </a:lnTo>
                  <a:lnTo>
                    <a:pt x="3" y="173"/>
                  </a:lnTo>
                  <a:lnTo>
                    <a:pt x="0" y="194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" y="234"/>
                  </a:lnTo>
                  <a:lnTo>
                    <a:pt x="8" y="255"/>
                  </a:lnTo>
                  <a:lnTo>
                    <a:pt x="13" y="273"/>
                  </a:lnTo>
                  <a:lnTo>
                    <a:pt x="21" y="291"/>
                  </a:lnTo>
                  <a:lnTo>
                    <a:pt x="32" y="310"/>
                  </a:lnTo>
                  <a:lnTo>
                    <a:pt x="42" y="326"/>
                  </a:lnTo>
                  <a:lnTo>
                    <a:pt x="55" y="339"/>
                  </a:lnTo>
                  <a:lnTo>
                    <a:pt x="71" y="352"/>
                  </a:lnTo>
                  <a:lnTo>
                    <a:pt x="87" y="365"/>
                  </a:lnTo>
                  <a:lnTo>
                    <a:pt x="103" y="375"/>
                  </a:lnTo>
                  <a:lnTo>
                    <a:pt x="121" y="386"/>
                  </a:lnTo>
                  <a:lnTo>
                    <a:pt x="139" y="394"/>
                  </a:lnTo>
                  <a:lnTo>
                    <a:pt x="158" y="399"/>
                  </a:lnTo>
                  <a:lnTo>
                    <a:pt x="179" y="402"/>
                  </a:lnTo>
                  <a:lnTo>
                    <a:pt x="200" y="404"/>
                  </a:lnTo>
                  <a:lnTo>
                    <a:pt x="220" y="404"/>
                  </a:lnTo>
                  <a:lnTo>
                    <a:pt x="220" y="404"/>
                  </a:lnTo>
                  <a:lnTo>
                    <a:pt x="241" y="402"/>
                  </a:lnTo>
                  <a:lnTo>
                    <a:pt x="262" y="396"/>
                  </a:lnTo>
                  <a:lnTo>
                    <a:pt x="283" y="391"/>
                  </a:lnTo>
                  <a:lnTo>
                    <a:pt x="302" y="383"/>
                  </a:lnTo>
                  <a:lnTo>
                    <a:pt x="320" y="373"/>
                  </a:lnTo>
                  <a:lnTo>
                    <a:pt x="336" y="362"/>
                  </a:lnTo>
                  <a:lnTo>
                    <a:pt x="352" y="349"/>
                  </a:lnTo>
                  <a:lnTo>
                    <a:pt x="365" y="336"/>
                  </a:lnTo>
                  <a:lnTo>
                    <a:pt x="378" y="320"/>
                  </a:lnTo>
                  <a:lnTo>
                    <a:pt x="388" y="304"/>
                  </a:lnTo>
                  <a:lnTo>
                    <a:pt x="399" y="286"/>
                  </a:lnTo>
                  <a:lnTo>
                    <a:pt x="407" y="268"/>
                  </a:lnTo>
                  <a:lnTo>
                    <a:pt x="412" y="249"/>
                  </a:lnTo>
                  <a:lnTo>
                    <a:pt x="417" y="231"/>
                  </a:lnTo>
                  <a:lnTo>
                    <a:pt x="420" y="210"/>
                  </a:lnTo>
                  <a:lnTo>
                    <a:pt x="420" y="189"/>
                  </a:lnTo>
                  <a:lnTo>
                    <a:pt x="420" y="189"/>
                  </a:lnTo>
                  <a:lnTo>
                    <a:pt x="417" y="168"/>
                  </a:lnTo>
                  <a:lnTo>
                    <a:pt x="412" y="150"/>
                  </a:lnTo>
                  <a:lnTo>
                    <a:pt x="407" y="129"/>
                  </a:lnTo>
                  <a:lnTo>
                    <a:pt x="399" y="110"/>
                  </a:lnTo>
                  <a:lnTo>
                    <a:pt x="388" y="94"/>
                  </a:lnTo>
                  <a:lnTo>
                    <a:pt x="378" y="79"/>
                  </a:lnTo>
                  <a:lnTo>
                    <a:pt x="365" y="63"/>
                  </a:lnTo>
                  <a:lnTo>
                    <a:pt x="349" y="50"/>
                  </a:lnTo>
                  <a:lnTo>
                    <a:pt x="333" y="37"/>
                  </a:lnTo>
                  <a:lnTo>
                    <a:pt x="317" y="26"/>
                  </a:lnTo>
                  <a:lnTo>
                    <a:pt x="299" y="18"/>
                  </a:lnTo>
                  <a:lnTo>
                    <a:pt x="281" y="10"/>
                  </a:lnTo>
                  <a:lnTo>
                    <a:pt x="262" y="5"/>
                  </a:lnTo>
                  <a:lnTo>
                    <a:pt x="241" y="0"/>
                  </a:lnTo>
                  <a:lnTo>
                    <a:pt x="220" y="0"/>
                  </a:lnTo>
                  <a:lnTo>
                    <a:pt x="200" y="0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CC62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0" name="Freeform 593"/>
            <p:cNvSpPr>
              <a:spLocks/>
            </p:cNvSpPr>
            <p:nvPr/>
          </p:nvSpPr>
          <p:spPr bwMode="auto">
            <a:xfrm>
              <a:off x="3775075" y="2908301"/>
              <a:ext cx="647700" cy="625475"/>
            </a:xfrm>
            <a:custGeom>
              <a:avLst/>
              <a:gdLst/>
              <a:ahLst/>
              <a:cxnLst>
                <a:cxn ang="0">
                  <a:pos x="191" y="0"/>
                </a:cxn>
                <a:cxn ang="0">
                  <a:pos x="152" y="6"/>
                </a:cxn>
                <a:cxn ang="0">
                  <a:pos x="112" y="21"/>
                </a:cxn>
                <a:cxn ang="0">
                  <a:pos x="81" y="40"/>
                </a:cxn>
                <a:cxn ang="0">
                  <a:pos x="52" y="66"/>
                </a:cxn>
                <a:cxn ang="0">
                  <a:pos x="28" y="98"/>
                </a:cxn>
                <a:cxn ang="0">
                  <a:pos x="10" y="132"/>
                </a:cxn>
                <a:cxn ang="0">
                  <a:pos x="2" y="171"/>
                </a:cxn>
                <a:cxn ang="0">
                  <a:pos x="0" y="211"/>
                </a:cxn>
                <a:cxn ang="0">
                  <a:pos x="2" y="232"/>
                </a:cxn>
                <a:cxn ang="0">
                  <a:pos x="13" y="268"/>
                </a:cxn>
                <a:cxn ang="0">
                  <a:pos x="28" y="302"/>
                </a:cxn>
                <a:cxn ang="0">
                  <a:pos x="55" y="334"/>
                </a:cxn>
                <a:cxn ang="0">
                  <a:pos x="83" y="358"/>
                </a:cxn>
                <a:cxn ang="0">
                  <a:pos x="117" y="376"/>
                </a:cxn>
                <a:cxn ang="0">
                  <a:pos x="154" y="389"/>
                </a:cxn>
                <a:cxn ang="0">
                  <a:pos x="194" y="394"/>
                </a:cxn>
                <a:cxn ang="0">
                  <a:pos x="214" y="394"/>
                </a:cxn>
                <a:cxn ang="0">
                  <a:pos x="256" y="389"/>
                </a:cxn>
                <a:cxn ang="0">
                  <a:pos x="293" y="373"/>
                </a:cxn>
                <a:cxn ang="0">
                  <a:pos x="327" y="352"/>
                </a:cxn>
                <a:cxn ang="0">
                  <a:pos x="356" y="329"/>
                </a:cxn>
                <a:cxn ang="0">
                  <a:pos x="380" y="297"/>
                </a:cxn>
                <a:cxn ang="0">
                  <a:pos x="395" y="263"/>
                </a:cxn>
                <a:cxn ang="0">
                  <a:pos x="406" y="224"/>
                </a:cxn>
                <a:cxn ang="0">
                  <a:pos x="408" y="184"/>
                </a:cxn>
                <a:cxn ang="0">
                  <a:pos x="406" y="163"/>
                </a:cxn>
                <a:cxn ang="0">
                  <a:pos x="395" y="127"/>
                </a:cxn>
                <a:cxn ang="0">
                  <a:pos x="377" y="92"/>
                </a:cxn>
                <a:cxn ang="0">
                  <a:pos x="353" y="61"/>
                </a:cxn>
                <a:cxn ang="0">
                  <a:pos x="325" y="37"/>
                </a:cxn>
                <a:cxn ang="0">
                  <a:pos x="291" y="19"/>
                </a:cxn>
                <a:cxn ang="0">
                  <a:pos x="254" y="6"/>
                </a:cxn>
                <a:cxn ang="0">
                  <a:pos x="212" y="0"/>
                </a:cxn>
                <a:cxn ang="0">
                  <a:pos x="191" y="0"/>
                </a:cxn>
              </a:cxnLst>
              <a:rect l="0" t="0" r="r" b="b"/>
              <a:pathLst>
                <a:path w="408" h="394">
                  <a:moveTo>
                    <a:pt x="191" y="0"/>
                  </a:moveTo>
                  <a:lnTo>
                    <a:pt x="191" y="0"/>
                  </a:lnTo>
                  <a:lnTo>
                    <a:pt x="170" y="3"/>
                  </a:lnTo>
                  <a:lnTo>
                    <a:pt x="152" y="6"/>
                  </a:lnTo>
                  <a:lnTo>
                    <a:pt x="131" y="14"/>
                  </a:lnTo>
                  <a:lnTo>
                    <a:pt x="112" y="21"/>
                  </a:lnTo>
                  <a:lnTo>
                    <a:pt x="97" y="29"/>
                  </a:lnTo>
                  <a:lnTo>
                    <a:pt x="81" y="40"/>
                  </a:lnTo>
                  <a:lnTo>
                    <a:pt x="65" y="53"/>
                  </a:lnTo>
                  <a:lnTo>
                    <a:pt x="52" y="66"/>
                  </a:lnTo>
                  <a:lnTo>
                    <a:pt x="39" y="82"/>
                  </a:lnTo>
                  <a:lnTo>
                    <a:pt x="28" y="98"/>
                  </a:lnTo>
                  <a:lnTo>
                    <a:pt x="18" y="116"/>
                  </a:lnTo>
                  <a:lnTo>
                    <a:pt x="10" y="132"/>
                  </a:lnTo>
                  <a:lnTo>
                    <a:pt x="5" y="150"/>
                  </a:lnTo>
                  <a:lnTo>
                    <a:pt x="2" y="171"/>
                  </a:lnTo>
                  <a:lnTo>
                    <a:pt x="0" y="190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5" y="250"/>
                  </a:lnTo>
                  <a:lnTo>
                    <a:pt x="13" y="268"/>
                  </a:lnTo>
                  <a:lnTo>
                    <a:pt x="20" y="287"/>
                  </a:lnTo>
                  <a:lnTo>
                    <a:pt x="28" y="302"/>
                  </a:lnTo>
                  <a:lnTo>
                    <a:pt x="41" y="318"/>
                  </a:lnTo>
                  <a:lnTo>
                    <a:pt x="55" y="334"/>
                  </a:lnTo>
                  <a:lnTo>
                    <a:pt x="68" y="347"/>
                  </a:lnTo>
                  <a:lnTo>
                    <a:pt x="83" y="358"/>
                  </a:lnTo>
                  <a:lnTo>
                    <a:pt x="99" y="368"/>
                  </a:lnTo>
                  <a:lnTo>
                    <a:pt x="117" y="376"/>
                  </a:lnTo>
                  <a:lnTo>
                    <a:pt x="136" y="384"/>
                  </a:lnTo>
                  <a:lnTo>
                    <a:pt x="154" y="389"/>
                  </a:lnTo>
                  <a:lnTo>
                    <a:pt x="175" y="394"/>
                  </a:lnTo>
                  <a:lnTo>
                    <a:pt x="194" y="394"/>
                  </a:lnTo>
                  <a:lnTo>
                    <a:pt x="214" y="394"/>
                  </a:lnTo>
                  <a:lnTo>
                    <a:pt x="214" y="394"/>
                  </a:lnTo>
                  <a:lnTo>
                    <a:pt x="235" y="392"/>
                  </a:lnTo>
                  <a:lnTo>
                    <a:pt x="256" y="389"/>
                  </a:lnTo>
                  <a:lnTo>
                    <a:pt x="275" y="381"/>
                  </a:lnTo>
                  <a:lnTo>
                    <a:pt x="293" y="373"/>
                  </a:lnTo>
                  <a:lnTo>
                    <a:pt x="311" y="366"/>
                  </a:lnTo>
                  <a:lnTo>
                    <a:pt x="327" y="352"/>
                  </a:lnTo>
                  <a:lnTo>
                    <a:pt x="343" y="342"/>
                  </a:lnTo>
                  <a:lnTo>
                    <a:pt x="356" y="329"/>
                  </a:lnTo>
                  <a:lnTo>
                    <a:pt x="369" y="313"/>
                  </a:lnTo>
                  <a:lnTo>
                    <a:pt x="380" y="297"/>
                  </a:lnTo>
                  <a:lnTo>
                    <a:pt x="387" y="279"/>
                  </a:lnTo>
                  <a:lnTo>
                    <a:pt x="395" y="263"/>
                  </a:lnTo>
                  <a:lnTo>
                    <a:pt x="403" y="245"/>
                  </a:lnTo>
                  <a:lnTo>
                    <a:pt x="406" y="224"/>
                  </a:lnTo>
                  <a:lnTo>
                    <a:pt x="408" y="205"/>
                  </a:lnTo>
                  <a:lnTo>
                    <a:pt x="408" y="184"/>
                  </a:lnTo>
                  <a:lnTo>
                    <a:pt x="408" y="184"/>
                  </a:lnTo>
                  <a:lnTo>
                    <a:pt x="406" y="163"/>
                  </a:lnTo>
                  <a:lnTo>
                    <a:pt x="401" y="145"/>
                  </a:lnTo>
                  <a:lnTo>
                    <a:pt x="395" y="127"/>
                  </a:lnTo>
                  <a:lnTo>
                    <a:pt x="387" y="108"/>
                  </a:lnTo>
                  <a:lnTo>
                    <a:pt x="377" y="92"/>
                  </a:lnTo>
                  <a:lnTo>
                    <a:pt x="367" y="77"/>
                  </a:lnTo>
                  <a:lnTo>
                    <a:pt x="353" y="61"/>
                  </a:lnTo>
                  <a:lnTo>
                    <a:pt x="340" y="48"/>
                  </a:lnTo>
                  <a:lnTo>
                    <a:pt x="325" y="37"/>
                  </a:lnTo>
                  <a:lnTo>
                    <a:pt x="309" y="27"/>
                  </a:lnTo>
                  <a:lnTo>
                    <a:pt x="291" y="19"/>
                  </a:lnTo>
                  <a:lnTo>
                    <a:pt x="272" y="11"/>
                  </a:lnTo>
                  <a:lnTo>
                    <a:pt x="254" y="6"/>
                  </a:lnTo>
                  <a:lnTo>
                    <a:pt x="233" y="0"/>
                  </a:lnTo>
                  <a:lnTo>
                    <a:pt x="212" y="0"/>
                  </a:lnTo>
                  <a:lnTo>
                    <a:pt x="191" y="0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CE64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1" name="Freeform 594"/>
            <p:cNvSpPr>
              <a:spLocks/>
            </p:cNvSpPr>
            <p:nvPr/>
          </p:nvSpPr>
          <p:spPr bwMode="auto">
            <a:xfrm>
              <a:off x="3778250" y="2913063"/>
              <a:ext cx="636588" cy="612775"/>
            </a:xfrm>
            <a:custGeom>
              <a:avLst/>
              <a:gdLst/>
              <a:ahLst/>
              <a:cxnLst>
                <a:cxn ang="0">
                  <a:pos x="189" y="0"/>
                </a:cxn>
                <a:cxn ang="0">
                  <a:pos x="150" y="8"/>
                </a:cxn>
                <a:cxn ang="0">
                  <a:pos x="113" y="21"/>
                </a:cxn>
                <a:cxn ang="0">
                  <a:pos x="79" y="39"/>
                </a:cxn>
                <a:cxn ang="0">
                  <a:pos x="53" y="66"/>
                </a:cxn>
                <a:cxn ang="0">
                  <a:pos x="29" y="97"/>
                </a:cxn>
                <a:cxn ang="0">
                  <a:pos x="13" y="129"/>
                </a:cxn>
                <a:cxn ang="0">
                  <a:pos x="3" y="166"/>
                </a:cxn>
                <a:cxn ang="0">
                  <a:pos x="3" y="205"/>
                </a:cxn>
                <a:cxn ang="0">
                  <a:pos x="3" y="226"/>
                </a:cxn>
                <a:cxn ang="0">
                  <a:pos x="13" y="263"/>
                </a:cxn>
                <a:cxn ang="0">
                  <a:pos x="32" y="297"/>
                </a:cxn>
                <a:cxn ang="0">
                  <a:pos x="55" y="326"/>
                </a:cxn>
                <a:cxn ang="0">
                  <a:pos x="84" y="349"/>
                </a:cxn>
                <a:cxn ang="0">
                  <a:pos x="118" y="368"/>
                </a:cxn>
                <a:cxn ang="0">
                  <a:pos x="155" y="381"/>
                </a:cxn>
                <a:cxn ang="0">
                  <a:pos x="194" y="386"/>
                </a:cxn>
                <a:cxn ang="0">
                  <a:pos x="212" y="384"/>
                </a:cxn>
                <a:cxn ang="0">
                  <a:pos x="254" y="378"/>
                </a:cxn>
                <a:cxn ang="0">
                  <a:pos x="291" y="365"/>
                </a:cxn>
                <a:cxn ang="0">
                  <a:pos x="323" y="344"/>
                </a:cxn>
                <a:cxn ang="0">
                  <a:pos x="351" y="318"/>
                </a:cxn>
                <a:cxn ang="0">
                  <a:pos x="372" y="289"/>
                </a:cxn>
                <a:cxn ang="0">
                  <a:pos x="391" y="255"/>
                </a:cxn>
                <a:cxn ang="0">
                  <a:pos x="399" y="218"/>
                </a:cxn>
                <a:cxn ang="0">
                  <a:pos x="401" y="179"/>
                </a:cxn>
                <a:cxn ang="0">
                  <a:pos x="399" y="160"/>
                </a:cxn>
                <a:cxn ang="0">
                  <a:pos x="388" y="124"/>
                </a:cxn>
                <a:cxn ang="0">
                  <a:pos x="370" y="89"/>
                </a:cxn>
                <a:cxn ang="0">
                  <a:pos x="346" y="60"/>
                </a:cxn>
                <a:cxn ang="0">
                  <a:pos x="320" y="37"/>
                </a:cxn>
                <a:cxn ang="0">
                  <a:pos x="286" y="16"/>
                </a:cxn>
                <a:cxn ang="0">
                  <a:pos x="249" y="5"/>
                </a:cxn>
                <a:cxn ang="0">
                  <a:pos x="210" y="0"/>
                </a:cxn>
                <a:cxn ang="0">
                  <a:pos x="189" y="0"/>
                </a:cxn>
              </a:cxnLst>
              <a:rect l="0" t="0" r="r" b="b"/>
              <a:pathLst>
                <a:path w="401" h="386">
                  <a:moveTo>
                    <a:pt x="189" y="0"/>
                  </a:moveTo>
                  <a:lnTo>
                    <a:pt x="189" y="0"/>
                  </a:lnTo>
                  <a:lnTo>
                    <a:pt x="168" y="3"/>
                  </a:lnTo>
                  <a:lnTo>
                    <a:pt x="150" y="8"/>
                  </a:lnTo>
                  <a:lnTo>
                    <a:pt x="131" y="13"/>
                  </a:lnTo>
                  <a:lnTo>
                    <a:pt x="113" y="21"/>
                  </a:lnTo>
                  <a:lnTo>
                    <a:pt x="95" y="29"/>
                  </a:lnTo>
                  <a:lnTo>
                    <a:pt x="79" y="39"/>
                  </a:lnTo>
                  <a:lnTo>
                    <a:pt x="66" y="53"/>
                  </a:lnTo>
                  <a:lnTo>
                    <a:pt x="53" y="66"/>
                  </a:lnTo>
                  <a:lnTo>
                    <a:pt x="39" y="81"/>
                  </a:lnTo>
                  <a:lnTo>
                    <a:pt x="29" y="97"/>
                  </a:lnTo>
                  <a:lnTo>
                    <a:pt x="21" y="113"/>
                  </a:lnTo>
                  <a:lnTo>
                    <a:pt x="13" y="129"/>
                  </a:lnTo>
                  <a:lnTo>
                    <a:pt x="8" y="147"/>
                  </a:lnTo>
                  <a:lnTo>
                    <a:pt x="3" y="166"/>
                  </a:lnTo>
                  <a:lnTo>
                    <a:pt x="0" y="18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3" y="226"/>
                  </a:lnTo>
                  <a:lnTo>
                    <a:pt x="8" y="244"/>
                  </a:lnTo>
                  <a:lnTo>
                    <a:pt x="13" y="263"/>
                  </a:lnTo>
                  <a:lnTo>
                    <a:pt x="21" y="278"/>
                  </a:lnTo>
                  <a:lnTo>
                    <a:pt x="32" y="297"/>
                  </a:lnTo>
                  <a:lnTo>
                    <a:pt x="42" y="310"/>
                  </a:lnTo>
                  <a:lnTo>
                    <a:pt x="55" y="326"/>
                  </a:lnTo>
                  <a:lnTo>
                    <a:pt x="68" y="339"/>
                  </a:lnTo>
                  <a:lnTo>
                    <a:pt x="84" y="349"/>
                  </a:lnTo>
                  <a:lnTo>
                    <a:pt x="100" y="360"/>
                  </a:lnTo>
                  <a:lnTo>
                    <a:pt x="118" y="368"/>
                  </a:lnTo>
                  <a:lnTo>
                    <a:pt x="134" y="376"/>
                  </a:lnTo>
                  <a:lnTo>
                    <a:pt x="155" y="381"/>
                  </a:lnTo>
                  <a:lnTo>
                    <a:pt x="173" y="384"/>
                  </a:lnTo>
                  <a:lnTo>
                    <a:pt x="194" y="386"/>
                  </a:lnTo>
                  <a:lnTo>
                    <a:pt x="212" y="384"/>
                  </a:lnTo>
                  <a:lnTo>
                    <a:pt x="212" y="384"/>
                  </a:lnTo>
                  <a:lnTo>
                    <a:pt x="233" y="384"/>
                  </a:lnTo>
                  <a:lnTo>
                    <a:pt x="254" y="378"/>
                  </a:lnTo>
                  <a:lnTo>
                    <a:pt x="273" y="373"/>
                  </a:lnTo>
                  <a:lnTo>
                    <a:pt x="291" y="365"/>
                  </a:lnTo>
                  <a:lnTo>
                    <a:pt x="307" y="355"/>
                  </a:lnTo>
                  <a:lnTo>
                    <a:pt x="323" y="344"/>
                  </a:lnTo>
                  <a:lnTo>
                    <a:pt x="338" y="331"/>
                  </a:lnTo>
                  <a:lnTo>
                    <a:pt x="351" y="318"/>
                  </a:lnTo>
                  <a:lnTo>
                    <a:pt x="362" y="305"/>
                  </a:lnTo>
                  <a:lnTo>
                    <a:pt x="372" y="289"/>
                  </a:lnTo>
                  <a:lnTo>
                    <a:pt x="383" y="273"/>
                  </a:lnTo>
                  <a:lnTo>
                    <a:pt x="391" y="255"/>
                  </a:lnTo>
                  <a:lnTo>
                    <a:pt x="396" y="236"/>
                  </a:lnTo>
                  <a:lnTo>
                    <a:pt x="399" y="218"/>
                  </a:lnTo>
                  <a:lnTo>
                    <a:pt x="401" y="200"/>
                  </a:lnTo>
                  <a:lnTo>
                    <a:pt x="401" y="179"/>
                  </a:lnTo>
                  <a:lnTo>
                    <a:pt x="401" y="179"/>
                  </a:lnTo>
                  <a:lnTo>
                    <a:pt x="399" y="160"/>
                  </a:lnTo>
                  <a:lnTo>
                    <a:pt x="393" y="139"/>
                  </a:lnTo>
                  <a:lnTo>
                    <a:pt x="388" y="124"/>
                  </a:lnTo>
                  <a:lnTo>
                    <a:pt x="380" y="105"/>
                  </a:lnTo>
                  <a:lnTo>
                    <a:pt x="370" y="89"/>
                  </a:lnTo>
                  <a:lnTo>
                    <a:pt x="359" y="74"/>
                  </a:lnTo>
                  <a:lnTo>
                    <a:pt x="346" y="60"/>
                  </a:lnTo>
                  <a:lnTo>
                    <a:pt x="333" y="47"/>
                  </a:lnTo>
                  <a:lnTo>
                    <a:pt x="320" y="37"/>
                  </a:lnTo>
                  <a:lnTo>
                    <a:pt x="302" y="26"/>
                  </a:lnTo>
                  <a:lnTo>
                    <a:pt x="286" y="16"/>
                  </a:lnTo>
                  <a:lnTo>
                    <a:pt x="268" y="11"/>
                  </a:lnTo>
                  <a:lnTo>
                    <a:pt x="249" y="5"/>
                  </a:lnTo>
                  <a:lnTo>
                    <a:pt x="228" y="0"/>
                  </a:lnTo>
                  <a:lnTo>
                    <a:pt x="210" y="0"/>
                  </a:lnTo>
                  <a:lnTo>
                    <a:pt x="189" y="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D164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2" name="Freeform 595"/>
            <p:cNvSpPr>
              <a:spLocks/>
            </p:cNvSpPr>
            <p:nvPr/>
          </p:nvSpPr>
          <p:spPr bwMode="auto">
            <a:xfrm>
              <a:off x="3786188" y="2917826"/>
              <a:ext cx="620713" cy="595313"/>
            </a:xfrm>
            <a:custGeom>
              <a:avLst/>
              <a:gdLst/>
              <a:ahLst/>
              <a:cxnLst>
                <a:cxn ang="0">
                  <a:pos x="184" y="0"/>
                </a:cxn>
                <a:cxn ang="0">
                  <a:pos x="145" y="8"/>
                </a:cxn>
                <a:cxn ang="0">
                  <a:pos x="108" y="21"/>
                </a:cxn>
                <a:cxn ang="0">
                  <a:pos x="76" y="39"/>
                </a:cxn>
                <a:cxn ang="0">
                  <a:pos x="50" y="65"/>
                </a:cxn>
                <a:cxn ang="0">
                  <a:pos x="27" y="94"/>
                </a:cxn>
                <a:cxn ang="0">
                  <a:pos x="11" y="128"/>
                </a:cxn>
                <a:cxn ang="0">
                  <a:pos x="3" y="163"/>
                </a:cxn>
                <a:cxn ang="0">
                  <a:pos x="0" y="202"/>
                </a:cxn>
                <a:cxn ang="0">
                  <a:pos x="3" y="220"/>
                </a:cxn>
                <a:cxn ang="0">
                  <a:pos x="13" y="257"/>
                </a:cxn>
                <a:cxn ang="0">
                  <a:pos x="29" y="289"/>
                </a:cxn>
                <a:cxn ang="0">
                  <a:pos x="53" y="318"/>
                </a:cxn>
                <a:cxn ang="0">
                  <a:pos x="82" y="341"/>
                </a:cxn>
                <a:cxn ang="0">
                  <a:pos x="113" y="360"/>
                </a:cxn>
                <a:cxn ang="0">
                  <a:pos x="150" y="370"/>
                </a:cxn>
                <a:cxn ang="0">
                  <a:pos x="189" y="375"/>
                </a:cxn>
                <a:cxn ang="0">
                  <a:pos x="207" y="375"/>
                </a:cxn>
                <a:cxn ang="0">
                  <a:pos x="247" y="367"/>
                </a:cxn>
                <a:cxn ang="0">
                  <a:pos x="284" y="354"/>
                </a:cxn>
                <a:cxn ang="0">
                  <a:pos x="315" y="336"/>
                </a:cxn>
                <a:cxn ang="0">
                  <a:pos x="341" y="310"/>
                </a:cxn>
                <a:cxn ang="0">
                  <a:pos x="365" y="281"/>
                </a:cxn>
                <a:cxn ang="0">
                  <a:pos x="380" y="247"/>
                </a:cxn>
                <a:cxn ang="0">
                  <a:pos x="388" y="212"/>
                </a:cxn>
                <a:cxn ang="0">
                  <a:pos x="391" y="173"/>
                </a:cxn>
                <a:cxn ang="0">
                  <a:pos x="388" y="155"/>
                </a:cxn>
                <a:cxn ang="0">
                  <a:pos x="378" y="118"/>
                </a:cxn>
                <a:cxn ang="0">
                  <a:pos x="362" y="86"/>
                </a:cxn>
                <a:cxn ang="0">
                  <a:pos x="339" y="57"/>
                </a:cxn>
                <a:cxn ang="0">
                  <a:pos x="310" y="34"/>
                </a:cxn>
                <a:cxn ang="0">
                  <a:pos x="278" y="15"/>
                </a:cxn>
                <a:cxn ang="0">
                  <a:pos x="242" y="5"/>
                </a:cxn>
                <a:cxn ang="0">
                  <a:pos x="202" y="0"/>
                </a:cxn>
                <a:cxn ang="0">
                  <a:pos x="184" y="0"/>
                </a:cxn>
              </a:cxnLst>
              <a:rect l="0" t="0" r="r" b="b"/>
              <a:pathLst>
                <a:path w="391" h="375">
                  <a:moveTo>
                    <a:pt x="184" y="0"/>
                  </a:moveTo>
                  <a:lnTo>
                    <a:pt x="184" y="0"/>
                  </a:lnTo>
                  <a:lnTo>
                    <a:pt x="163" y="2"/>
                  </a:lnTo>
                  <a:lnTo>
                    <a:pt x="145" y="8"/>
                  </a:lnTo>
                  <a:lnTo>
                    <a:pt x="126" y="13"/>
                  </a:lnTo>
                  <a:lnTo>
                    <a:pt x="108" y="21"/>
                  </a:lnTo>
                  <a:lnTo>
                    <a:pt x="92" y="29"/>
                  </a:lnTo>
                  <a:lnTo>
                    <a:pt x="76" y="39"/>
                  </a:lnTo>
                  <a:lnTo>
                    <a:pt x="63" y="52"/>
                  </a:lnTo>
                  <a:lnTo>
                    <a:pt x="50" y="65"/>
                  </a:lnTo>
                  <a:lnTo>
                    <a:pt x="37" y="78"/>
                  </a:lnTo>
                  <a:lnTo>
                    <a:pt x="27" y="94"/>
                  </a:lnTo>
                  <a:lnTo>
                    <a:pt x="19" y="110"/>
                  </a:lnTo>
                  <a:lnTo>
                    <a:pt x="11" y="128"/>
                  </a:lnTo>
                  <a:lnTo>
                    <a:pt x="6" y="144"/>
                  </a:lnTo>
                  <a:lnTo>
                    <a:pt x="3" y="163"/>
                  </a:lnTo>
                  <a:lnTo>
                    <a:pt x="0" y="181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3" y="220"/>
                  </a:lnTo>
                  <a:lnTo>
                    <a:pt x="8" y="239"/>
                  </a:lnTo>
                  <a:lnTo>
                    <a:pt x="13" y="257"/>
                  </a:lnTo>
                  <a:lnTo>
                    <a:pt x="21" y="273"/>
                  </a:lnTo>
                  <a:lnTo>
                    <a:pt x="29" y="289"/>
                  </a:lnTo>
                  <a:lnTo>
                    <a:pt x="42" y="304"/>
                  </a:lnTo>
                  <a:lnTo>
                    <a:pt x="53" y="318"/>
                  </a:lnTo>
                  <a:lnTo>
                    <a:pt x="66" y="331"/>
                  </a:lnTo>
                  <a:lnTo>
                    <a:pt x="82" y="341"/>
                  </a:lnTo>
                  <a:lnTo>
                    <a:pt x="97" y="352"/>
                  </a:lnTo>
                  <a:lnTo>
                    <a:pt x="113" y="360"/>
                  </a:lnTo>
                  <a:lnTo>
                    <a:pt x="131" y="365"/>
                  </a:lnTo>
                  <a:lnTo>
                    <a:pt x="150" y="370"/>
                  </a:lnTo>
                  <a:lnTo>
                    <a:pt x="168" y="373"/>
                  </a:lnTo>
                  <a:lnTo>
                    <a:pt x="189" y="375"/>
                  </a:lnTo>
                  <a:lnTo>
                    <a:pt x="207" y="375"/>
                  </a:lnTo>
                  <a:lnTo>
                    <a:pt x="207" y="375"/>
                  </a:lnTo>
                  <a:lnTo>
                    <a:pt x="228" y="373"/>
                  </a:lnTo>
                  <a:lnTo>
                    <a:pt x="247" y="367"/>
                  </a:lnTo>
                  <a:lnTo>
                    <a:pt x="265" y="362"/>
                  </a:lnTo>
                  <a:lnTo>
                    <a:pt x="284" y="354"/>
                  </a:lnTo>
                  <a:lnTo>
                    <a:pt x="299" y="346"/>
                  </a:lnTo>
                  <a:lnTo>
                    <a:pt x="315" y="336"/>
                  </a:lnTo>
                  <a:lnTo>
                    <a:pt x="331" y="323"/>
                  </a:lnTo>
                  <a:lnTo>
                    <a:pt x="341" y="310"/>
                  </a:lnTo>
                  <a:lnTo>
                    <a:pt x="354" y="296"/>
                  </a:lnTo>
                  <a:lnTo>
                    <a:pt x="365" y="281"/>
                  </a:lnTo>
                  <a:lnTo>
                    <a:pt x="373" y="265"/>
                  </a:lnTo>
                  <a:lnTo>
                    <a:pt x="380" y="247"/>
                  </a:lnTo>
                  <a:lnTo>
                    <a:pt x="386" y="231"/>
                  </a:lnTo>
                  <a:lnTo>
                    <a:pt x="388" y="212"/>
                  </a:lnTo>
                  <a:lnTo>
                    <a:pt x="391" y="191"/>
                  </a:lnTo>
                  <a:lnTo>
                    <a:pt x="391" y="173"/>
                  </a:lnTo>
                  <a:lnTo>
                    <a:pt x="391" y="173"/>
                  </a:lnTo>
                  <a:lnTo>
                    <a:pt x="388" y="155"/>
                  </a:lnTo>
                  <a:lnTo>
                    <a:pt x="383" y="136"/>
                  </a:lnTo>
                  <a:lnTo>
                    <a:pt x="378" y="118"/>
                  </a:lnTo>
                  <a:lnTo>
                    <a:pt x="370" y="102"/>
                  </a:lnTo>
                  <a:lnTo>
                    <a:pt x="362" y="86"/>
                  </a:lnTo>
                  <a:lnTo>
                    <a:pt x="352" y="71"/>
                  </a:lnTo>
                  <a:lnTo>
                    <a:pt x="339" y="57"/>
                  </a:lnTo>
                  <a:lnTo>
                    <a:pt x="325" y="44"/>
                  </a:lnTo>
                  <a:lnTo>
                    <a:pt x="310" y="34"/>
                  </a:lnTo>
                  <a:lnTo>
                    <a:pt x="294" y="23"/>
                  </a:lnTo>
                  <a:lnTo>
                    <a:pt x="278" y="15"/>
                  </a:lnTo>
                  <a:lnTo>
                    <a:pt x="260" y="10"/>
                  </a:lnTo>
                  <a:lnTo>
                    <a:pt x="242" y="5"/>
                  </a:lnTo>
                  <a:lnTo>
                    <a:pt x="223" y="2"/>
                  </a:lnTo>
                  <a:lnTo>
                    <a:pt x="202" y="0"/>
                  </a:lnTo>
                  <a:lnTo>
                    <a:pt x="184" y="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D466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3" name="Freeform 596"/>
            <p:cNvSpPr>
              <a:spLocks/>
            </p:cNvSpPr>
            <p:nvPr/>
          </p:nvSpPr>
          <p:spPr bwMode="auto">
            <a:xfrm>
              <a:off x="3795713" y="2921001"/>
              <a:ext cx="603250" cy="579438"/>
            </a:xfrm>
            <a:custGeom>
              <a:avLst/>
              <a:gdLst/>
              <a:ahLst/>
              <a:cxnLst>
                <a:cxn ang="0">
                  <a:pos x="175" y="0"/>
                </a:cxn>
                <a:cxn ang="0">
                  <a:pos x="139" y="8"/>
                </a:cxn>
                <a:cxn ang="0">
                  <a:pos x="104" y="21"/>
                </a:cxn>
                <a:cxn ang="0">
                  <a:pos x="73" y="40"/>
                </a:cxn>
                <a:cxn ang="0">
                  <a:pos x="47" y="66"/>
                </a:cxn>
                <a:cxn ang="0">
                  <a:pos x="23" y="95"/>
                </a:cxn>
                <a:cxn ang="0">
                  <a:pos x="10" y="126"/>
                </a:cxn>
                <a:cxn ang="0">
                  <a:pos x="0" y="161"/>
                </a:cxn>
                <a:cxn ang="0">
                  <a:pos x="0" y="197"/>
                </a:cxn>
                <a:cxn ang="0">
                  <a:pos x="2" y="216"/>
                </a:cxn>
                <a:cxn ang="0">
                  <a:pos x="10" y="252"/>
                </a:cxn>
                <a:cxn ang="0">
                  <a:pos x="28" y="284"/>
                </a:cxn>
                <a:cxn ang="0">
                  <a:pos x="52" y="310"/>
                </a:cxn>
                <a:cxn ang="0">
                  <a:pos x="78" y="334"/>
                </a:cxn>
                <a:cxn ang="0">
                  <a:pos x="110" y="350"/>
                </a:cxn>
                <a:cxn ang="0">
                  <a:pos x="146" y="363"/>
                </a:cxn>
                <a:cxn ang="0">
                  <a:pos x="183" y="365"/>
                </a:cxn>
                <a:cxn ang="0">
                  <a:pos x="201" y="365"/>
                </a:cxn>
                <a:cxn ang="0">
                  <a:pos x="241" y="360"/>
                </a:cxn>
                <a:cxn ang="0">
                  <a:pos x="275" y="347"/>
                </a:cxn>
                <a:cxn ang="0">
                  <a:pos x="306" y="326"/>
                </a:cxn>
                <a:cxn ang="0">
                  <a:pos x="333" y="302"/>
                </a:cxn>
                <a:cxn ang="0">
                  <a:pos x="354" y="273"/>
                </a:cxn>
                <a:cxn ang="0">
                  <a:pos x="369" y="242"/>
                </a:cxn>
                <a:cxn ang="0">
                  <a:pos x="380" y="205"/>
                </a:cxn>
                <a:cxn ang="0">
                  <a:pos x="380" y="168"/>
                </a:cxn>
                <a:cxn ang="0">
                  <a:pos x="377" y="150"/>
                </a:cxn>
                <a:cxn ang="0">
                  <a:pos x="367" y="116"/>
                </a:cxn>
                <a:cxn ang="0">
                  <a:pos x="351" y="84"/>
                </a:cxn>
                <a:cxn ang="0">
                  <a:pos x="327" y="55"/>
                </a:cxn>
                <a:cxn ang="0">
                  <a:pos x="301" y="34"/>
                </a:cxn>
                <a:cxn ang="0">
                  <a:pos x="270" y="16"/>
                </a:cxn>
                <a:cxn ang="0">
                  <a:pos x="233" y="6"/>
                </a:cxn>
                <a:cxn ang="0">
                  <a:pos x="196" y="0"/>
                </a:cxn>
                <a:cxn ang="0">
                  <a:pos x="175" y="0"/>
                </a:cxn>
              </a:cxnLst>
              <a:rect l="0" t="0" r="r" b="b"/>
              <a:pathLst>
                <a:path w="380" h="365">
                  <a:moveTo>
                    <a:pt x="175" y="0"/>
                  </a:moveTo>
                  <a:lnTo>
                    <a:pt x="175" y="0"/>
                  </a:lnTo>
                  <a:lnTo>
                    <a:pt x="157" y="3"/>
                  </a:lnTo>
                  <a:lnTo>
                    <a:pt x="139" y="8"/>
                  </a:lnTo>
                  <a:lnTo>
                    <a:pt x="120" y="13"/>
                  </a:lnTo>
                  <a:lnTo>
                    <a:pt x="104" y="21"/>
                  </a:lnTo>
                  <a:lnTo>
                    <a:pt x="86" y="29"/>
                  </a:lnTo>
                  <a:lnTo>
                    <a:pt x="73" y="40"/>
                  </a:lnTo>
                  <a:lnTo>
                    <a:pt x="57" y="53"/>
                  </a:lnTo>
                  <a:lnTo>
                    <a:pt x="47" y="66"/>
                  </a:lnTo>
                  <a:lnTo>
                    <a:pt x="34" y="79"/>
                  </a:lnTo>
                  <a:lnTo>
                    <a:pt x="23" y="95"/>
                  </a:lnTo>
                  <a:lnTo>
                    <a:pt x="15" y="111"/>
                  </a:lnTo>
                  <a:lnTo>
                    <a:pt x="10" y="126"/>
                  </a:lnTo>
                  <a:lnTo>
                    <a:pt x="5" y="142"/>
                  </a:lnTo>
                  <a:lnTo>
                    <a:pt x="0" y="161"/>
                  </a:lnTo>
                  <a:lnTo>
                    <a:pt x="0" y="179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2" y="216"/>
                  </a:lnTo>
                  <a:lnTo>
                    <a:pt x="5" y="234"/>
                  </a:lnTo>
                  <a:lnTo>
                    <a:pt x="10" y="252"/>
                  </a:lnTo>
                  <a:lnTo>
                    <a:pt x="18" y="268"/>
                  </a:lnTo>
                  <a:lnTo>
                    <a:pt x="28" y="284"/>
                  </a:lnTo>
                  <a:lnTo>
                    <a:pt x="39" y="297"/>
                  </a:lnTo>
                  <a:lnTo>
                    <a:pt x="52" y="310"/>
                  </a:lnTo>
                  <a:lnTo>
                    <a:pt x="65" y="323"/>
                  </a:lnTo>
                  <a:lnTo>
                    <a:pt x="78" y="334"/>
                  </a:lnTo>
                  <a:lnTo>
                    <a:pt x="94" y="342"/>
                  </a:lnTo>
                  <a:lnTo>
                    <a:pt x="110" y="350"/>
                  </a:lnTo>
                  <a:lnTo>
                    <a:pt x="128" y="358"/>
                  </a:lnTo>
                  <a:lnTo>
                    <a:pt x="146" y="363"/>
                  </a:lnTo>
                  <a:lnTo>
                    <a:pt x="165" y="365"/>
                  </a:lnTo>
                  <a:lnTo>
                    <a:pt x="183" y="365"/>
                  </a:lnTo>
                  <a:lnTo>
                    <a:pt x="201" y="365"/>
                  </a:lnTo>
                  <a:lnTo>
                    <a:pt x="201" y="365"/>
                  </a:lnTo>
                  <a:lnTo>
                    <a:pt x="222" y="363"/>
                  </a:lnTo>
                  <a:lnTo>
                    <a:pt x="241" y="360"/>
                  </a:lnTo>
                  <a:lnTo>
                    <a:pt x="259" y="352"/>
                  </a:lnTo>
                  <a:lnTo>
                    <a:pt x="275" y="347"/>
                  </a:lnTo>
                  <a:lnTo>
                    <a:pt x="291" y="337"/>
                  </a:lnTo>
                  <a:lnTo>
                    <a:pt x="306" y="326"/>
                  </a:lnTo>
                  <a:lnTo>
                    <a:pt x="319" y="316"/>
                  </a:lnTo>
                  <a:lnTo>
                    <a:pt x="333" y="302"/>
                  </a:lnTo>
                  <a:lnTo>
                    <a:pt x="346" y="289"/>
                  </a:lnTo>
                  <a:lnTo>
                    <a:pt x="354" y="273"/>
                  </a:lnTo>
                  <a:lnTo>
                    <a:pt x="364" y="258"/>
                  </a:lnTo>
                  <a:lnTo>
                    <a:pt x="369" y="242"/>
                  </a:lnTo>
                  <a:lnTo>
                    <a:pt x="374" y="224"/>
                  </a:lnTo>
                  <a:lnTo>
                    <a:pt x="380" y="205"/>
                  </a:lnTo>
                  <a:lnTo>
                    <a:pt x="380" y="187"/>
                  </a:lnTo>
                  <a:lnTo>
                    <a:pt x="380" y="168"/>
                  </a:lnTo>
                  <a:lnTo>
                    <a:pt x="380" y="168"/>
                  </a:lnTo>
                  <a:lnTo>
                    <a:pt x="377" y="150"/>
                  </a:lnTo>
                  <a:lnTo>
                    <a:pt x="374" y="132"/>
                  </a:lnTo>
                  <a:lnTo>
                    <a:pt x="367" y="116"/>
                  </a:lnTo>
                  <a:lnTo>
                    <a:pt x="359" y="100"/>
                  </a:lnTo>
                  <a:lnTo>
                    <a:pt x="351" y="84"/>
                  </a:lnTo>
                  <a:lnTo>
                    <a:pt x="340" y="69"/>
                  </a:lnTo>
                  <a:lnTo>
                    <a:pt x="327" y="55"/>
                  </a:lnTo>
                  <a:lnTo>
                    <a:pt x="314" y="45"/>
                  </a:lnTo>
                  <a:lnTo>
                    <a:pt x="301" y="34"/>
                  </a:lnTo>
                  <a:lnTo>
                    <a:pt x="285" y="24"/>
                  </a:lnTo>
                  <a:lnTo>
                    <a:pt x="270" y="16"/>
                  </a:lnTo>
                  <a:lnTo>
                    <a:pt x="251" y="11"/>
                  </a:lnTo>
                  <a:lnTo>
                    <a:pt x="233" y="6"/>
                  </a:lnTo>
                  <a:lnTo>
                    <a:pt x="215" y="3"/>
                  </a:lnTo>
                  <a:lnTo>
                    <a:pt x="196" y="0"/>
                  </a:lnTo>
                  <a:lnTo>
                    <a:pt x="175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D666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4" name="Freeform 597"/>
            <p:cNvSpPr>
              <a:spLocks/>
            </p:cNvSpPr>
            <p:nvPr/>
          </p:nvSpPr>
          <p:spPr bwMode="auto">
            <a:xfrm>
              <a:off x="3798888" y="2925763"/>
              <a:ext cx="590550" cy="566738"/>
            </a:xfrm>
            <a:custGeom>
              <a:avLst/>
              <a:gdLst/>
              <a:ahLst/>
              <a:cxnLst>
                <a:cxn ang="0">
                  <a:pos x="173" y="3"/>
                </a:cxn>
                <a:cxn ang="0">
                  <a:pos x="137" y="8"/>
                </a:cxn>
                <a:cxn ang="0">
                  <a:pos x="102" y="21"/>
                </a:cxn>
                <a:cxn ang="0">
                  <a:pos x="71" y="39"/>
                </a:cxn>
                <a:cxn ang="0">
                  <a:pos x="47" y="63"/>
                </a:cxn>
                <a:cxn ang="0">
                  <a:pos x="26" y="92"/>
                </a:cxn>
                <a:cxn ang="0">
                  <a:pos x="11" y="123"/>
                </a:cxn>
                <a:cxn ang="0">
                  <a:pos x="3" y="158"/>
                </a:cxn>
                <a:cxn ang="0">
                  <a:pos x="0" y="194"/>
                </a:cxn>
                <a:cxn ang="0">
                  <a:pos x="3" y="213"/>
                </a:cxn>
                <a:cxn ang="0">
                  <a:pos x="13" y="244"/>
                </a:cxn>
                <a:cxn ang="0">
                  <a:pos x="29" y="276"/>
                </a:cxn>
                <a:cxn ang="0">
                  <a:pos x="53" y="302"/>
                </a:cxn>
                <a:cxn ang="0">
                  <a:pos x="79" y="326"/>
                </a:cxn>
                <a:cxn ang="0">
                  <a:pos x="110" y="341"/>
                </a:cxn>
                <a:cxn ang="0">
                  <a:pos x="144" y="352"/>
                </a:cxn>
                <a:cxn ang="0">
                  <a:pos x="181" y="357"/>
                </a:cxn>
                <a:cxn ang="0">
                  <a:pos x="199" y="355"/>
                </a:cxn>
                <a:cxn ang="0">
                  <a:pos x="236" y="349"/>
                </a:cxn>
                <a:cxn ang="0">
                  <a:pos x="270" y="336"/>
                </a:cxn>
                <a:cxn ang="0">
                  <a:pos x="302" y="318"/>
                </a:cxn>
                <a:cxn ang="0">
                  <a:pos x="328" y="294"/>
                </a:cxn>
                <a:cxn ang="0">
                  <a:pos x="349" y="265"/>
                </a:cxn>
                <a:cxn ang="0">
                  <a:pos x="365" y="234"/>
                </a:cxn>
                <a:cxn ang="0">
                  <a:pos x="372" y="200"/>
                </a:cxn>
                <a:cxn ang="0">
                  <a:pos x="372" y="163"/>
                </a:cxn>
                <a:cxn ang="0">
                  <a:pos x="370" y="147"/>
                </a:cxn>
                <a:cxn ang="0">
                  <a:pos x="359" y="113"/>
                </a:cxn>
                <a:cxn ang="0">
                  <a:pos x="344" y="81"/>
                </a:cxn>
                <a:cxn ang="0">
                  <a:pos x="323" y="55"/>
                </a:cxn>
                <a:cxn ang="0">
                  <a:pos x="294" y="31"/>
                </a:cxn>
                <a:cxn ang="0">
                  <a:pos x="262" y="16"/>
                </a:cxn>
                <a:cxn ang="0">
                  <a:pos x="228" y="5"/>
                </a:cxn>
                <a:cxn ang="0">
                  <a:pos x="192" y="0"/>
                </a:cxn>
                <a:cxn ang="0">
                  <a:pos x="173" y="3"/>
                </a:cxn>
              </a:cxnLst>
              <a:rect l="0" t="0" r="r" b="b"/>
              <a:pathLst>
                <a:path w="372" h="357">
                  <a:moveTo>
                    <a:pt x="173" y="3"/>
                  </a:moveTo>
                  <a:lnTo>
                    <a:pt x="173" y="3"/>
                  </a:lnTo>
                  <a:lnTo>
                    <a:pt x="155" y="5"/>
                  </a:lnTo>
                  <a:lnTo>
                    <a:pt x="137" y="8"/>
                  </a:lnTo>
                  <a:lnTo>
                    <a:pt x="118" y="13"/>
                  </a:lnTo>
                  <a:lnTo>
                    <a:pt x="102" y="21"/>
                  </a:lnTo>
                  <a:lnTo>
                    <a:pt x="87" y="29"/>
                  </a:lnTo>
                  <a:lnTo>
                    <a:pt x="71" y="39"/>
                  </a:lnTo>
                  <a:lnTo>
                    <a:pt x="58" y="52"/>
                  </a:lnTo>
                  <a:lnTo>
                    <a:pt x="47" y="63"/>
                  </a:lnTo>
                  <a:lnTo>
                    <a:pt x="34" y="79"/>
                  </a:lnTo>
                  <a:lnTo>
                    <a:pt x="26" y="92"/>
                  </a:lnTo>
                  <a:lnTo>
                    <a:pt x="16" y="108"/>
                  </a:lnTo>
                  <a:lnTo>
                    <a:pt x="11" y="123"/>
                  </a:lnTo>
                  <a:lnTo>
                    <a:pt x="5" y="139"/>
                  </a:lnTo>
                  <a:lnTo>
                    <a:pt x="3" y="158"/>
                  </a:lnTo>
                  <a:lnTo>
                    <a:pt x="0" y="176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3" y="213"/>
                  </a:lnTo>
                  <a:lnTo>
                    <a:pt x="8" y="228"/>
                  </a:lnTo>
                  <a:lnTo>
                    <a:pt x="13" y="244"/>
                  </a:lnTo>
                  <a:lnTo>
                    <a:pt x="21" y="260"/>
                  </a:lnTo>
                  <a:lnTo>
                    <a:pt x="29" y="276"/>
                  </a:lnTo>
                  <a:lnTo>
                    <a:pt x="40" y="289"/>
                  </a:lnTo>
                  <a:lnTo>
                    <a:pt x="53" y="302"/>
                  </a:lnTo>
                  <a:lnTo>
                    <a:pt x="66" y="315"/>
                  </a:lnTo>
                  <a:lnTo>
                    <a:pt x="79" y="326"/>
                  </a:lnTo>
                  <a:lnTo>
                    <a:pt x="95" y="334"/>
                  </a:lnTo>
                  <a:lnTo>
                    <a:pt x="110" y="341"/>
                  </a:lnTo>
                  <a:lnTo>
                    <a:pt x="126" y="347"/>
                  </a:lnTo>
                  <a:lnTo>
                    <a:pt x="144" y="352"/>
                  </a:lnTo>
                  <a:lnTo>
                    <a:pt x="163" y="355"/>
                  </a:lnTo>
                  <a:lnTo>
                    <a:pt x="181" y="357"/>
                  </a:lnTo>
                  <a:lnTo>
                    <a:pt x="199" y="355"/>
                  </a:lnTo>
                  <a:lnTo>
                    <a:pt x="199" y="355"/>
                  </a:lnTo>
                  <a:lnTo>
                    <a:pt x="220" y="355"/>
                  </a:lnTo>
                  <a:lnTo>
                    <a:pt x="236" y="349"/>
                  </a:lnTo>
                  <a:lnTo>
                    <a:pt x="255" y="344"/>
                  </a:lnTo>
                  <a:lnTo>
                    <a:pt x="270" y="336"/>
                  </a:lnTo>
                  <a:lnTo>
                    <a:pt x="286" y="328"/>
                  </a:lnTo>
                  <a:lnTo>
                    <a:pt x="302" y="318"/>
                  </a:lnTo>
                  <a:lnTo>
                    <a:pt x="315" y="305"/>
                  </a:lnTo>
                  <a:lnTo>
                    <a:pt x="328" y="294"/>
                  </a:lnTo>
                  <a:lnTo>
                    <a:pt x="338" y="281"/>
                  </a:lnTo>
                  <a:lnTo>
                    <a:pt x="349" y="265"/>
                  </a:lnTo>
                  <a:lnTo>
                    <a:pt x="357" y="249"/>
                  </a:lnTo>
                  <a:lnTo>
                    <a:pt x="365" y="234"/>
                  </a:lnTo>
                  <a:lnTo>
                    <a:pt x="367" y="218"/>
                  </a:lnTo>
                  <a:lnTo>
                    <a:pt x="372" y="200"/>
                  </a:lnTo>
                  <a:lnTo>
                    <a:pt x="372" y="181"/>
                  </a:lnTo>
                  <a:lnTo>
                    <a:pt x="372" y="163"/>
                  </a:lnTo>
                  <a:lnTo>
                    <a:pt x="372" y="163"/>
                  </a:lnTo>
                  <a:lnTo>
                    <a:pt x="370" y="147"/>
                  </a:lnTo>
                  <a:lnTo>
                    <a:pt x="367" y="129"/>
                  </a:lnTo>
                  <a:lnTo>
                    <a:pt x="359" y="113"/>
                  </a:lnTo>
                  <a:lnTo>
                    <a:pt x="354" y="97"/>
                  </a:lnTo>
                  <a:lnTo>
                    <a:pt x="344" y="81"/>
                  </a:lnTo>
                  <a:lnTo>
                    <a:pt x="333" y="68"/>
                  </a:lnTo>
                  <a:lnTo>
                    <a:pt x="323" y="55"/>
                  </a:lnTo>
                  <a:lnTo>
                    <a:pt x="310" y="42"/>
                  </a:lnTo>
                  <a:lnTo>
                    <a:pt x="294" y="31"/>
                  </a:lnTo>
                  <a:lnTo>
                    <a:pt x="281" y="24"/>
                  </a:lnTo>
                  <a:lnTo>
                    <a:pt x="262" y="16"/>
                  </a:lnTo>
                  <a:lnTo>
                    <a:pt x="247" y="10"/>
                  </a:lnTo>
                  <a:lnTo>
                    <a:pt x="228" y="5"/>
                  </a:lnTo>
                  <a:lnTo>
                    <a:pt x="210" y="3"/>
                  </a:lnTo>
                  <a:lnTo>
                    <a:pt x="192" y="0"/>
                  </a:lnTo>
                  <a:lnTo>
                    <a:pt x="173" y="3"/>
                  </a:lnTo>
                  <a:lnTo>
                    <a:pt x="173" y="3"/>
                  </a:lnTo>
                  <a:close/>
                </a:path>
              </a:pathLst>
            </a:custGeom>
            <a:solidFill>
              <a:srgbClr val="D868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5" name="Freeform 598"/>
            <p:cNvSpPr>
              <a:spLocks/>
            </p:cNvSpPr>
            <p:nvPr/>
          </p:nvSpPr>
          <p:spPr bwMode="auto">
            <a:xfrm>
              <a:off x="3806825" y="2933701"/>
              <a:ext cx="574675" cy="54610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32" y="5"/>
                </a:cxn>
                <a:cxn ang="0">
                  <a:pos x="97" y="19"/>
                </a:cxn>
                <a:cxn ang="0">
                  <a:pos x="69" y="37"/>
                </a:cxn>
                <a:cxn ang="0">
                  <a:pos x="45" y="61"/>
                </a:cxn>
                <a:cxn ang="0">
                  <a:pos x="24" y="89"/>
                </a:cxn>
                <a:cxn ang="0">
                  <a:pos x="8" y="118"/>
                </a:cxn>
                <a:cxn ang="0">
                  <a:pos x="0" y="153"/>
                </a:cxn>
                <a:cxn ang="0">
                  <a:pos x="0" y="187"/>
                </a:cxn>
                <a:cxn ang="0">
                  <a:pos x="3" y="205"/>
                </a:cxn>
                <a:cxn ang="0">
                  <a:pos x="14" y="237"/>
                </a:cxn>
                <a:cxn ang="0">
                  <a:pos x="29" y="268"/>
                </a:cxn>
                <a:cxn ang="0">
                  <a:pos x="50" y="292"/>
                </a:cxn>
                <a:cxn ang="0">
                  <a:pos x="77" y="315"/>
                </a:cxn>
                <a:cxn ang="0">
                  <a:pos x="108" y="331"/>
                </a:cxn>
                <a:cxn ang="0">
                  <a:pos x="142" y="342"/>
                </a:cxn>
                <a:cxn ang="0">
                  <a:pos x="176" y="344"/>
                </a:cxn>
                <a:cxn ang="0">
                  <a:pos x="194" y="344"/>
                </a:cxn>
                <a:cxn ang="0">
                  <a:pos x="231" y="336"/>
                </a:cxn>
                <a:cxn ang="0">
                  <a:pos x="265" y="323"/>
                </a:cxn>
                <a:cxn ang="0">
                  <a:pos x="294" y="305"/>
                </a:cxn>
                <a:cxn ang="0">
                  <a:pos x="320" y="281"/>
                </a:cxn>
                <a:cxn ang="0">
                  <a:pos x="339" y="255"/>
                </a:cxn>
                <a:cxn ang="0">
                  <a:pos x="354" y="223"/>
                </a:cxn>
                <a:cxn ang="0">
                  <a:pos x="362" y="192"/>
                </a:cxn>
                <a:cxn ang="0">
                  <a:pos x="362" y="155"/>
                </a:cxn>
                <a:cxn ang="0">
                  <a:pos x="360" y="139"/>
                </a:cxn>
                <a:cxn ang="0">
                  <a:pos x="352" y="105"/>
                </a:cxn>
                <a:cxn ang="0">
                  <a:pos x="333" y="76"/>
                </a:cxn>
                <a:cxn ang="0">
                  <a:pos x="312" y="50"/>
                </a:cxn>
                <a:cxn ang="0">
                  <a:pos x="286" y="29"/>
                </a:cxn>
                <a:cxn ang="0">
                  <a:pos x="255" y="13"/>
                </a:cxn>
                <a:cxn ang="0">
                  <a:pos x="223" y="3"/>
                </a:cxn>
                <a:cxn ang="0">
                  <a:pos x="187" y="0"/>
                </a:cxn>
                <a:cxn ang="0">
                  <a:pos x="168" y="0"/>
                </a:cxn>
              </a:cxnLst>
              <a:rect l="0" t="0" r="r" b="b"/>
              <a:pathLst>
                <a:path w="362" h="344">
                  <a:moveTo>
                    <a:pt x="168" y="0"/>
                  </a:moveTo>
                  <a:lnTo>
                    <a:pt x="168" y="0"/>
                  </a:lnTo>
                  <a:lnTo>
                    <a:pt x="150" y="3"/>
                  </a:lnTo>
                  <a:lnTo>
                    <a:pt x="132" y="5"/>
                  </a:lnTo>
                  <a:lnTo>
                    <a:pt x="116" y="11"/>
                  </a:lnTo>
                  <a:lnTo>
                    <a:pt x="97" y="19"/>
                  </a:lnTo>
                  <a:lnTo>
                    <a:pt x="84" y="26"/>
                  </a:lnTo>
                  <a:lnTo>
                    <a:pt x="69" y="37"/>
                  </a:lnTo>
                  <a:lnTo>
                    <a:pt x="56" y="47"/>
                  </a:lnTo>
                  <a:lnTo>
                    <a:pt x="45" y="61"/>
                  </a:lnTo>
                  <a:lnTo>
                    <a:pt x="32" y="74"/>
                  </a:lnTo>
                  <a:lnTo>
                    <a:pt x="24" y="89"/>
                  </a:lnTo>
                  <a:lnTo>
                    <a:pt x="16" y="103"/>
                  </a:lnTo>
                  <a:lnTo>
                    <a:pt x="8" y="118"/>
                  </a:lnTo>
                  <a:lnTo>
                    <a:pt x="6" y="134"/>
                  </a:lnTo>
                  <a:lnTo>
                    <a:pt x="0" y="153"/>
                  </a:lnTo>
                  <a:lnTo>
                    <a:pt x="0" y="16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3" y="205"/>
                  </a:lnTo>
                  <a:lnTo>
                    <a:pt x="6" y="221"/>
                  </a:lnTo>
                  <a:lnTo>
                    <a:pt x="14" y="237"/>
                  </a:lnTo>
                  <a:lnTo>
                    <a:pt x="19" y="252"/>
                  </a:lnTo>
                  <a:lnTo>
                    <a:pt x="29" y="268"/>
                  </a:lnTo>
                  <a:lnTo>
                    <a:pt x="40" y="281"/>
                  </a:lnTo>
                  <a:lnTo>
                    <a:pt x="50" y="292"/>
                  </a:lnTo>
                  <a:lnTo>
                    <a:pt x="63" y="305"/>
                  </a:lnTo>
                  <a:lnTo>
                    <a:pt x="77" y="315"/>
                  </a:lnTo>
                  <a:lnTo>
                    <a:pt x="92" y="323"/>
                  </a:lnTo>
                  <a:lnTo>
                    <a:pt x="108" y="331"/>
                  </a:lnTo>
                  <a:lnTo>
                    <a:pt x="124" y="336"/>
                  </a:lnTo>
                  <a:lnTo>
                    <a:pt x="142" y="342"/>
                  </a:lnTo>
                  <a:lnTo>
                    <a:pt x="158" y="344"/>
                  </a:lnTo>
                  <a:lnTo>
                    <a:pt x="176" y="344"/>
                  </a:lnTo>
                  <a:lnTo>
                    <a:pt x="194" y="344"/>
                  </a:lnTo>
                  <a:lnTo>
                    <a:pt x="194" y="344"/>
                  </a:lnTo>
                  <a:lnTo>
                    <a:pt x="213" y="342"/>
                  </a:lnTo>
                  <a:lnTo>
                    <a:pt x="231" y="336"/>
                  </a:lnTo>
                  <a:lnTo>
                    <a:pt x="250" y="331"/>
                  </a:lnTo>
                  <a:lnTo>
                    <a:pt x="265" y="323"/>
                  </a:lnTo>
                  <a:lnTo>
                    <a:pt x="281" y="315"/>
                  </a:lnTo>
                  <a:lnTo>
                    <a:pt x="294" y="305"/>
                  </a:lnTo>
                  <a:lnTo>
                    <a:pt x="307" y="294"/>
                  </a:lnTo>
                  <a:lnTo>
                    <a:pt x="320" y="281"/>
                  </a:lnTo>
                  <a:lnTo>
                    <a:pt x="331" y="268"/>
                  </a:lnTo>
                  <a:lnTo>
                    <a:pt x="339" y="255"/>
                  </a:lnTo>
                  <a:lnTo>
                    <a:pt x="347" y="239"/>
                  </a:lnTo>
                  <a:lnTo>
                    <a:pt x="354" y="223"/>
                  </a:lnTo>
                  <a:lnTo>
                    <a:pt x="360" y="208"/>
                  </a:lnTo>
                  <a:lnTo>
                    <a:pt x="362" y="192"/>
                  </a:lnTo>
                  <a:lnTo>
                    <a:pt x="362" y="174"/>
                  </a:lnTo>
                  <a:lnTo>
                    <a:pt x="362" y="155"/>
                  </a:lnTo>
                  <a:lnTo>
                    <a:pt x="362" y="155"/>
                  </a:lnTo>
                  <a:lnTo>
                    <a:pt x="360" y="139"/>
                  </a:lnTo>
                  <a:lnTo>
                    <a:pt x="357" y="121"/>
                  </a:lnTo>
                  <a:lnTo>
                    <a:pt x="352" y="105"/>
                  </a:lnTo>
                  <a:lnTo>
                    <a:pt x="344" y="89"/>
                  </a:lnTo>
                  <a:lnTo>
                    <a:pt x="333" y="76"/>
                  </a:lnTo>
                  <a:lnTo>
                    <a:pt x="323" y="63"/>
                  </a:lnTo>
                  <a:lnTo>
                    <a:pt x="312" y="50"/>
                  </a:lnTo>
                  <a:lnTo>
                    <a:pt x="299" y="40"/>
                  </a:lnTo>
                  <a:lnTo>
                    <a:pt x="286" y="29"/>
                  </a:lnTo>
                  <a:lnTo>
                    <a:pt x="271" y="21"/>
                  </a:lnTo>
                  <a:lnTo>
                    <a:pt x="255" y="13"/>
                  </a:lnTo>
                  <a:lnTo>
                    <a:pt x="239" y="8"/>
                  </a:lnTo>
                  <a:lnTo>
                    <a:pt x="223" y="3"/>
                  </a:lnTo>
                  <a:lnTo>
                    <a:pt x="205" y="0"/>
                  </a:lnTo>
                  <a:lnTo>
                    <a:pt x="187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DB68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6" name="Freeform 599"/>
            <p:cNvSpPr>
              <a:spLocks/>
            </p:cNvSpPr>
            <p:nvPr/>
          </p:nvSpPr>
          <p:spPr bwMode="auto">
            <a:xfrm>
              <a:off x="3811588" y="2938463"/>
              <a:ext cx="561975" cy="528638"/>
            </a:xfrm>
            <a:custGeom>
              <a:avLst/>
              <a:gdLst/>
              <a:ahLst/>
              <a:cxnLst>
                <a:cxn ang="0">
                  <a:pos x="163" y="0"/>
                </a:cxn>
                <a:cxn ang="0">
                  <a:pos x="129" y="8"/>
                </a:cxn>
                <a:cxn ang="0">
                  <a:pos x="97" y="18"/>
                </a:cxn>
                <a:cxn ang="0">
                  <a:pos x="68" y="37"/>
                </a:cxn>
                <a:cxn ang="0">
                  <a:pos x="34" y="73"/>
                </a:cxn>
                <a:cxn ang="0">
                  <a:pos x="16" y="102"/>
                </a:cxn>
                <a:cxn ang="0">
                  <a:pos x="5" y="131"/>
                </a:cxn>
                <a:cxn ang="0">
                  <a:pos x="0" y="165"/>
                </a:cxn>
                <a:cxn ang="0">
                  <a:pos x="3" y="184"/>
                </a:cxn>
                <a:cxn ang="0">
                  <a:pos x="8" y="215"/>
                </a:cxn>
                <a:cxn ang="0">
                  <a:pos x="21" y="247"/>
                </a:cxn>
                <a:cxn ang="0">
                  <a:pos x="39" y="273"/>
                </a:cxn>
                <a:cxn ang="0">
                  <a:pos x="63" y="297"/>
                </a:cxn>
                <a:cxn ang="0">
                  <a:pos x="92" y="315"/>
                </a:cxn>
                <a:cxn ang="0">
                  <a:pos x="123" y="326"/>
                </a:cxn>
                <a:cxn ang="0">
                  <a:pos x="157" y="333"/>
                </a:cxn>
                <a:cxn ang="0">
                  <a:pos x="191" y="333"/>
                </a:cxn>
                <a:cxn ang="0">
                  <a:pos x="210" y="331"/>
                </a:cxn>
                <a:cxn ang="0">
                  <a:pos x="244" y="320"/>
                </a:cxn>
                <a:cxn ang="0">
                  <a:pos x="275" y="307"/>
                </a:cxn>
                <a:cxn ang="0">
                  <a:pos x="312" y="273"/>
                </a:cxn>
                <a:cxn ang="0">
                  <a:pos x="333" y="247"/>
                </a:cxn>
                <a:cxn ang="0">
                  <a:pos x="346" y="218"/>
                </a:cxn>
                <a:cxn ang="0">
                  <a:pos x="354" y="184"/>
                </a:cxn>
                <a:cxn ang="0">
                  <a:pos x="354" y="152"/>
                </a:cxn>
                <a:cxn ang="0">
                  <a:pos x="351" y="134"/>
                </a:cxn>
                <a:cxn ang="0">
                  <a:pos x="344" y="102"/>
                </a:cxn>
                <a:cxn ang="0">
                  <a:pos x="328" y="73"/>
                </a:cxn>
                <a:cxn ang="0">
                  <a:pos x="304" y="50"/>
                </a:cxn>
                <a:cxn ang="0">
                  <a:pos x="281" y="29"/>
                </a:cxn>
                <a:cxn ang="0">
                  <a:pos x="249" y="13"/>
                </a:cxn>
                <a:cxn ang="0">
                  <a:pos x="218" y="2"/>
                </a:cxn>
                <a:cxn ang="0">
                  <a:pos x="181" y="0"/>
                </a:cxn>
                <a:cxn ang="0">
                  <a:pos x="163" y="0"/>
                </a:cxn>
              </a:cxnLst>
              <a:rect l="0" t="0" r="r" b="b"/>
              <a:pathLst>
                <a:path w="354" h="333">
                  <a:moveTo>
                    <a:pt x="163" y="0"/>
                  </a:moveTo>
                  <a:lnTo>
                    <a:pt x="163" y="0"/>
                  </a:lnTo>
                  <a:lnTo>
                    <a:pt x="147" y="2"/>
                  </a:lnTo>
                  <a:lnTo>
                    <a:pt x="129" y="8"/>
                  </a:lnTo>
                  <a:lnTo>
                    <a:pt x="113" y="13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8" y="37"/>
                  </a:lnTo>
                  <a:lnTo>
                    <a:pt x="42" y="60"/>
                  </a:lnTo>
                  <a:lnTo>
                    <a:pt x="34" y="73"/>
                  </a:lnTo>
                  <a:lnTo>
                    <a:pt x="24" y="86"/>
                  </a:lnTo>
                  <a:lnTo>
                    <a:pt x="16" y="102"/>
                  </a:lnTo>
                  <a:lnTo>
                    <a:pt x="11" y="115"/>
                  </a:lnTo>
                  <a:lnTo>
                    <a:pt x="5" y="131"/>
                  </a:lnTo>
                  <a:lnTo>
                    <a:pt x="3" y="150"/>
                  </a:lnTo>
                  <a:lnTo>
                    <a:pt x="0" y="165"/>
                  </a:lnTo>
                  <a:lnTo>
                    <a:pt x="3" y="184"/>
                  </a:lnTo>
                  <a:lnTo>
                    <a:pt x="3" y="184"/>
                  </a:lnTo>
                  <a:lnTo>
                    <a:pt x="3" y="199"/>
                  </a:lnTo>
                  <a:lnTo>
                    <a:pt x="8" y="215"/>
                  </a:lnTo>
                  <a:lnTo>
                    <a:pt x="13" y="231"/>
                  </a:lnTo>
                  <a:lnTo>
                    <a:pt x="21" y="247"/>
                  </a:lnTo>
                  <a:lnTo>
                    <a:pt x="29" y="260"/>
                  </a:lnTo>
                  <a:lnTo>
                    <a:pt x="39" y="273"/>
                  </a:lnTo>
                  <a:lnTo>
                    <a:pt x="50" y="286"/>
                  </a:lnTo>
                  <a:lnTo>
                    <a:pt x="63" y="297"/>
                  </a:lnTo>
                  <a:lnTo>
                    <a:pt x="76" y="305"/>
                  </a:lnTo>
                  <a:lnTo>
                    <a:pt x="92" y="315"/>
                  </a:lnTo>
                  <a:lnTo>
                    <a:pt x="108" y="320"/>
                  </a:lnTo>
                  <a:lnTo>
                    <a:pt x="123" y="326"/>
                  </a:lnTo>
                  <a:lnTo>
                    <a:pt x="139" y="331"/>
                  </a:lnTo>
                  <a:lnTo>
                    <a:pt x="157" y="333"/>
                  </a:lnTo>
                  <a:lnTo>
                    <a:pt x="173" y="333"/>
                  </a:lnTo>
                  <a:lnTo>
                    <a:pt x="191" y="333"/>
                  </a:lnTo>
                  <a:lnTo>
                    <a:pt x="191" y="333"/>
                  </a:lnTo>
                  <a:lnTo>
                    <a:pt x="210" y="331"/>
                  </a:lnTo>
                  <a:lnTo>
                    <a:pt x="228" y="328"/>
                  </a:lnTo>
                  <a:lnTo>
                    <a:pt x="244" y="320"/>
                  </a:lnTo>
                  <a:lnTo>
                    <a:pt x="260" y="315"/>
                  </a:lnTo>
                  <a:lnTo>
                    <a:pt x="275" y="307"/>
                  </a:lnTo>
                  <a:lnTo>
                    <a:pt x="288" y="297"/>
                  </a:lnTo>
                  <a:lnTo>
                    <a:pt x="312" y="273"/>
                  </a:lnTo>
                  <a:lnTo>
                    <a:pt x="323" y="260"/>
                  </a:lnTo>
                  <a:lnTo>
                    <a:pt x="333" y="247"/>
                  </a:lnTo>
                  <a:lnTo>
                    <a:pt x="341" y="234"/>
                  </a:lnTo>
                  <a:lnTo>
                    <a:pt x="346" y="218"/>
                  </a:lnTo>
                  <a:lnTo>
                    <a:pt x="351" y="202"/>
                  </a:lnTo>
                  <a:lnTo>
                    <a:pt x="354" y="184"/>
                  </a:lnTo>
                  <a:lnTo>
                    <a:pt x="354" y="168"/>
                  </a:lnTo>
                  <a:lnTo>
                    <a:pt x="354" y="152"/>
                  </a:lnTo>
                  <a:lnTo>
                    <a:pt x="354" y="152"/>
                  </a:lnTo>
                  <a:lnTo>
                    <a:pt x="351" y="134"/>
                  </a:lnTo>
                  <a:lnTo>
                    <a:pt x="349" y="118"/>
                  </a:lnTo>
                  <a:lnTo>
                    <a:pt x="344" y="102"/>
                  </a:lnTo>
                  <a:lnTo>
                    <a:pt x="336" y="86"/>
                  </a:lnTo>
                  <a:lnTo>
                    <a:pt x="328" y="73"/>
                  </a:lnTo>
                  <a:lnTo>
                    <a:pt x="317" y="60"/>
                  </a:lnTo>
                  <a:lnTo>
                    <a:pt x="304" y="50"/>
                  </a:lnTo>
                  <a:lnTo>
                    <a:pt x="294" y="37"/>
                  </a:lnTo>
                  <a:lnTo>
                    <a:pt x="281" y="29"/>
                  </a:lnTo>
                  <a:lnTo>
                    <a:pt x="265" y="21"/>
                  </a:lnTo>
                  <a:lnTo>
                    <a:pt x="249" y="13"/>
                  </a:lnTo>
                  <a:lnTo>
                    <a:pt x="233" y="8"/>
                  </a:lnTo>
                  <a:lnTo>
                    <a:pt x="218" y="2"/>
                  </a:lnTo>
                  <a:lnTo>
                    <a:pt x="199" y="0"/>
                  </a:lnTo>
                  <a:lnTo>
                    <a:pt x="181" y="0"/>
                  </a:lnTo>
                  <a:lnTo>
                    <a:pt x="163" y="0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DE6A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7" name="Freeform 600"/>
            <p:cNvSpPr>
              <a:spLocks/>
            </p:cNvSpPr>
            <p:nvPr/>
          </p:nvSpPr>
          <p:spPr bwMode="auto">
            <a:xfrm>
              <a:off x="4191000" y="3543301"/>
              <a:ext cx="1588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A8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8" name="Freeform 601"/>
            <p:cNvSpPr>
              <a:spLocks/>
            </p:cNvSpPr>
            <p:nvPr/>
          </p:nvSpPr>
          <p:spPr bwMode="auto">
            <a:xfrm>
              <a:off x="3790950" y="2833688"/>
              <a:ext cx="233363" cy="217488"/>
            </a:xfrm>
            <a:custGeom>
              <a:avLst/>
              <a:gdLst/>
              <a:ahLst/>
              <a:cxnLst>
                <a:cxn ang="0">
                  <a:pos x="5" y="137"/>
                </a:cxn>
                <a:cxn ang="0">
                  <a:pos x="5" y="137"/>
                </a:cxn>
                <a:cxn ang="0">
                  <a:pos x="0" y="116"/>
                </a:cxn>
                <a:cxn ang="0">
                  <a:pos x="0" y="95"/>
                </a:cxn>
                <a:cxn ang="0">
                  <a:pos x="0" y="74"/>
                </a:cxn>
                <a:cxn ang="0">
                  <a:pos x="3" y="50"/>
                </a:cxn>
                <a:cxn ang="0">
                  <a:pos x="10" y="29"/>
                </a:cxn>
                <a:cxn ang="0">
                  <a:pos x="16" y="21"/>
                </a:cxn>
                <a:cxn ang="0">
                  <a:pos x="21" y="13"/>
                </a:cxn>
                <a:cxn ang="0">
                  <a:pos x="29" y="5"/>
                </a:cxn>
                <a:cxn ang="0">
                  <a:pos x="39" y="3"/>
                </a:cxn>
                <a:cxn ang="0">
                  <a:pos x="39" y="3"/>
                </a:cxn>
                <a:cxn ang="0">
                  <a:pos x="52" y="0"/>
                </a:cxn>
                <a:cxn ang="0">
                  <a:pos x="63" y="3"/>
                </a:cxn>
                <a:cxn ang="0">
                  <a:pos x="73" y="8"/>
                </a:cxn>
                <a:cxn ang="0">
                  <a:pos x="81" y="13"/>
                </a:cxn>
                <a:cxn ang="0">
                  <a:pos x="97" y="21"/>
                </a:cxn>
                <a:cxn ang="0">
                  <a:pos x="102" y="24"/>
                </a:cxn>
                <a:cxn ang="0">
                  <a:pos x="110" y="24"/>
                </a:cxn>
                <a:cxn ang="0">
                  <a:pos x="110" y="24"/>
                </a:cxn>
                <a:cxn ang="0">
                  <a:pos x="121" y="21"/>
                </a:cxn>
                <a:cxn ang="0">
                  <a:pos x="131" y="24"/>
                </a:cxn>
                <a:cxn ang="0">
                  <a:pos x="139" y="29"/>
                </a:cxn>
                <a:cxn ang="0">
                  <a:pos x="144" y="34"/>
                </a:cxn>
                <a:cxn ang="0">
                  <a:pos x="147" y="42"/>
                </a:cxn>
                <a:cxn ang="0">
                  <a:pos x="142" y="47"/>
                </a:cxn>
                <a:cxn ang="0">
                  <a:pos x="131" y="50"/>
                </a:cxn>
                <a:cxn ang="0">
                  <a:pos x="115" y="50"/>
                </a:cxn>
                <a:cxn ang="0">
                  <a:pos x="115" y="50"/>
                </a:cxn>
                <a:cxn ang="0">
                  <a:pos x="102" y="47"/>
                </a:cxn>
                <a:cxn ang="0">
                  <a:pos x="89" y="40"/>
                </a:cxn>
                <a:cxn ang="0">
                  <a:pos x="76" y="34"/>
                </a:cxn>
                <a:cxn ang="0">
                  <a:pos x="66" y="29"/>
                </a:cxn>
                <a:cxn ang="0">
                  <a:pos x="52" y="29"/>
                </a:cxn>
                <a:cxn ang="0">
                  <a:pos x="47" y="32"/>
                </a:cxn>
                <a:cxn ang="0">
                  <a:pos x="39" y="34"/>
                </a:cxn>
                <a:cxn ang="0">
                  <a:pos x="34" y="37"/>
                </a:cxn>
                <a:cxn ang="0">
                  <a:pos x="29" y="45"/>
                </a:cxn>
                <a:cxn ang="0">
                  <a:pos x="18" y="66"/>
                </a:cxn>
                <a:cxn ang="0">
                  <a:pos x="18" y="66"/>
                </a:cxn>
                <a:cxn ang="0">
                  <a:pos x="10" y="89"/>
                </a:cxn>
                <a:cxn ang="0">
                  <a:pos x="5" y="113"/>
                </a:cxn>
                <a:cxn ang="0">
                  <a:pos x="5" y="134"/>
                </a:cxn>
                <a:cxn ang="0">
                  <a:pos x="5" y="137"/>
                </a:cxn>
              </a:cxnLst>
              <a:rect l="0" t="0" r="r" b="b"/>
              <a:pathLst>
                <a:path w="147" h="137">
                  <a:moveTo>
                    <a:pt x="5" y="137"/>
                  </a:moveTo>
                  <a:lnTo>
                    <a:pt x="5" y="137"/>
                  </a:lnTo>
                  <a:lnTo>
                    <a:pt x="0" y="116"/>
                  </a:lnTo>
                  <a:lnTo>
                    <a:pt x="0" y="95"/>
                  </a:lnTo>
                  <a:lnTo>
                    <a:pt x="0" y="74"/>
                  </a:lnTo>
                  <a:lnTo>
                    <a:pt x="3" y="50"/>
                  </a:lnTo>
                  <a:lnTo>
                    <a:pt x="10" y="29"/>
                  </a:lnTo>
                  <a:lnTo>
                    <a:pt x="16" y="21"/>
                  </a:lnTo>
                  <a:lnTo>
                    <a:pt x="21" y="13"/>
                  </a:lnTo>
                  <a:lnTo>
                    <a:pt x="29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52" y="0"/>
                  </a:lnTo>
                  <a:lnTo>
                    <a:pt x="63" y="3"/>
                  </a:lnTo>
                  <a:lnTo>
                    <a:pt x="73" y="8"/>
                  </a:lnTo>
                  <a:lnTo>
                    <a:pt x="81" y="13"/>
                  </a:lnTo>
                  <a:lnTo>
                    <a:pt x="97" y="21"/>
                  </a:lnTo>
                  <a:lnTo>
                    <a:pt x="102" y="24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21" y="21"/>
                  </a:lnTo>
                  <a:lnTo>
                    <a:pt x="131" y="24"/>
                  </a:lnTo>
                  <a:lnTo>
                    <a:pt x="139" y="29"/>
                  </a:lnTo>
                  <a:lnTo>
                    <a:pt x="144" y="34"/>
                  </a:lnTo>
                  <a:lnTo>
                    <a:pt x="147" y="42"/>
                  </a:lnTo>
                  <a:lnTo>
                    <a:pt x="142" y="47"/>
                  </a:lnTo>
                  <a:lnTo>
                    <a:pt x="131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02" y="47"/>
                  </a:lnTo>
                  <a:lnTo>
                    <a:pt x="89" y="40"/>
                  </a:lnTo>
                  <a:lnTo>
                    <a:pt x="76" y="34"/>
                  </a:lnTo>
                  <a:lnTo>
                    <a:pt x="66" y="29"/>
                  </a:lnTo>
                  <a:lnTo>
                    <a:pt x="52" y="29"/>
                  </a:lnTo>
                  <a:lnTo>
                    <a:pt x="47" y="32"/>
                  </a:lnTo>
                  <a:lnTo>
                    <a:pt x="39" y="34"/>
                  </a:lnTo>
                  <a:lnTo>
                    <a:pt x="34" y="37"/>
                  </a:lnTo>
                  <a:lnTo>
                    <a:pt x="29" y="45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0" y="89"/>
                  </a:lnTo>
                  <a:lnTo>
                    <a:pt x="5" y="113"/>
                  </a:lnTo>
                  <a:lnTo>
                    <a:pt x="5" y="134"/>
                  </a:lnTo>
                  <a:lnTo>
                    <a:pt x="5" y="137"/>
                  </a:lnTo>
                  <a:close/>
                </a:path>
              </a:pathLst>
            </a:custGeom>
            <a:solidFill>
              <a:srgbClr val="5D140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9" name="Freeform 602"/>
            <p:cNvSpPr>
              <a:spLocks/>
            </p:cNvSpPr>
            <p:nvPr/>
          </p:nvSpPr>
          <p:spPr bwMode="auto">
            <a:xfrm>
              <a:off x="3803650" y="2933701"/>
              <a:ext cx="269875" cy="3667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84" y="0"/>
                </a:cxn>
                <a:cxn ang="0">
                  <a:pos x="99" y="5"/>
                </a:cxn>
                <a:cxn ang="0">
                  <a:pos x="115" y="13"/>
                </a:cxn>
                <a:cxn ang="0">
                  <a:pos x="131" y="24"/>
                </a:cxn>
                <a:cxn ang="0">
                  <a:pos x="141" y="40"/>
                </a:cxn>
                <a:cxn ang="0">
                  <a:pos x="155" y="58"/>
                </a:cxn>
                <a:cxn ang="0">
                  <a:pos x="162" y="79"/>
                </a:cxn>
                <a:cxn ang="0">
                  <a:pos x="168" y="103"/>
                </a:cxn>
                <a:cxn ang="0">
                  <a:pos x="168" y="103"/>
                </a:cxn>
                <a:cxn ang="0">
                  <a:pos x="170" y="121"/>
                </a:cxn>
                <a:cxn ang="0">
                  <a:pos x="170" y="137"/>
                </a:cxn>
                <a:cxn ang="0">
                  <a:pos x="168" y="153"/>
                </a:cxn>
                <a:cxn ang="0">
                  <a:pos x="165" y="168"/>
                </a:cxn>
                <a:cxn ang="0">
                  <a:pos x="160" y="184"/>
                </a:cxn>
                <a:cxn ang="0">
                  <a:pos x="155" y="197"/>
                </a:cxn>
                <a:cxn ang="0">
                  <a:pos x="147" y="208"/>
                </a:cxn>
                <a:cxn ang="0">
                  <a:pos x="139" y="218"/>
                </a:cxn>
                <a:cxn ang="0">
                  <a:pos x="139" y="218"/>
                </a:cxn>
                <a:cxn ang="0">
                  <a:pos x="123" y="216"/>
                </a:cxn>
                <a:cxn ang="0">
                  <a:pos x="102" y="218"/>
                </a:cxn>
                <a:cxn ang="0">
                  <a:pos x="81" y="221"/>
                </a:cxn>
                <a:cxn ang="0">
                  <a:pos x="60" y="231"/>
                </a:cxn>
                <a:cxn ang="0">
                  <a:pos x="60" y="231"/>
                </a:cxn>
                <a:cxn ang="0">
                  <a:pos x="50" y="223"/>
                </a:cxn>
                <a:cxn ang="0">
                  <a:pos x="39" y="216"/>
                </a:cxn>
                <a:cxn ang="0">
                  <a:pos x="23" y="195"/>
                </a:cxn>
                <a:cxn ang="0">
                  <a:pos x="10" y="168"/>
                </a:cxn>
                <a:cxn ang="0">
                  <a:pos x="2" y="137"/>
                </a:cxn>
                <a:cxn ang="0">
                  <a:pos x="2" y="137"/>
                </a:cxn>
                <a:cxn ang="0">
                  <a:pos x="0" y="113"/>
                </a:cxn>
                <a:cxn ang="0">
                  <a:pos x="2" y="89"/>
                </a:cxn>
                <a:cxn ang="0">
                  <a:pos x="5" y="68"/>
                </a:cxn>
                <a:cxn ang="0">
                  <a:pos x="13" y="50"/>
                </a:cxn>
                <a:cxn ang="0">
                  <a:pos x="23" y="32"/>
                </a:cxn>
                <a:cxn ang="0">
                  <a:pos x="37" y="19"/>
                </a:cxn>
                <a:cxn ang="0">
                  <a:pos x="50" y="8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170" h="231">
                  <a:moveTo>
                    <a:pt x="65" y="3"/>
                  </a:moveTo>
                  <a:lnTo>
                    <a:pt x="65" y="3"/>
                  </a:lnTo>
                  <a:lnTo>
                    <a:pt x="84" y="0"/>
                  </a:lnTo>
                  <a:lnTo>
                    <a:pt x="99" y="5"/>
                  </a:lnTo>
                  <a:lnTo>
                    <a:pt x="115" y="13"/>
                  </a:lnTo>
                  <a:lnTo>
                    <a:pt x="131" y="24"/>
                  </a:lnTo>
                  <a:lnTo>
                    <a:pt x="141" y="40"/>
                  </a:lnTo>
                  <a:lnTo>
                    <a:pt x="155" y="58"/>
                  </a:lnTo>
                  <a:lnTo>
                    <a:pt x="162" y="79"/>
                  </a:lnTo>
                  <a:lnTo>
                    <a:pt x="168" y="103"/>
                  </a:lnTo>
                  <a:lnTo>
                    <a:pt x="168" y="103"/>
                  </a:lnTo>
                  <a:lnTo>
                    <a:pt x="170" y="121"/>
                  </a:lnTo>
                  <a:lnTo>
                    <a:pt x="170" y="137"/>
                  </a:lnTo>
                  <a:lnTo>
                    <a:pt x="168" y="153"/>
                  </a:lnTo>
                  <a:lnTo>
                    <a:pt x="165" y="168"/>
                  </a:lnTo>
                  <a:lnTo>
                    <a:pt x="160" y="184"/>
                  </a:lnTo>
                  <a:lnTo>
                    <a:pt x="155" y="197"/>
                  </a:lnTo>
                  <a:lnTo>
                    <a:pt x="147" y="208"/>
                  </a:lnTo>
                  <a:lnTo>
                    <a:pt x="139" y="218"/>
                  </a:lnTo>
                  <a:lnTo>
                    <a:pt x="139" y="218"/>
                  </a:lnTo>
                  <a:lnTo>
                    <a:pt x="123" y="216"/>
                  </a:lnTo>
                  <a:lnTo>
                    <a:pt x="102" y="218"/>
                  </a:lnTo>
                  <a:lnTo>
                    <a:pt x="81" y="22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0" y="223"/>
                  </a:lnTo>
                  <a:lnTo>
                    <a:pt x="39" y="216"/>
                  </a:lnTo>
                  <a:lnTo>
                    <a:pt x="23" y="195"/>
                  </a:lnTo>
                  <a:lnTo>
                    <a:pt x="10" y="168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0" y="113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13" y="50"/>
                  </a:lnTo>
                  <a:lnTo>
                    <a:pt x="23" y="32"/>
                  </a:lnTo>
                  <a:lnTo>
                    <a:pt x="37" y="19"/>
                  </a:lnTo>
                  <a:lnTo>
                    <a:pt x="50" y="8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8A42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0" name="Freeform 603"/>
            <p:cNvSpPr>
              <a:spLocks/>
            </p:cNvSpPr>
            <p:nvPr/>
          </p:nvSpPr>
          <p:spPr bwMode="auto">
            <a:xfrm>
              <a:off x="3819525" y="2954338"/>
              <a:ext cx="238125" cy="333375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61" y="0"/>
                </a:cxn>
                <a:cxn ang="0">
                  <a:pos x="76" y="0"/>
                </a:cxn>
                <a:cxn ang="0">
                  <a:pos x="92" y="6"/>
                </a:cxn>
                <a:cxn ang="0">
                  <a:pos x="105" y="16"/>
                </a:cxn>
                <a:cxn ang="0">
                  <a:pos x="118" y="27"/>
                </a:cxn>
                <a:cxn ang="0">
                  <a:pos x="129" y="42"/>
                </a:cxn>
                <a:cxn ang="0">
                  <a:pos x="137" y="58"/>
                </a:cxn>
                <a:cxn ang="0">
                  <a:pos x="145" y="79"/>
                </a:cxn>
                <a:cxn ang="0">
                  <a:pos x="147" y="100"/>
                </a:cxn>
                <a:cxn ang="0">
                  <a:pos x="147" y="100"/>
                </a:cxn>
                <a:cxn ang="0">
                  <a:pos x="150" y="116"/>
                </a:cxn>
                <a:cxn ang="0">
                  <a:pos x="147" y="132"/>
                </a:cxn>
                <a:cxn ang="0">
                  <a:pos x="147" y="147"/>
                </a:cxn>
                <a:cxn ang="0">
                  <a:pos x="142" y="161"/>
                </a:cxn>
                <a:cxn ang="0">
                  <a:pos x="137" y="174"/>
                </a:cxn>
                <a:cxn ang="0">
                  <a:pos x="131" y="187"/>
                </a:cxn>
                <a:cxn ang="0">
                  <a:pos x="124" y="195"/>
                </a:cxn>
                <a:cxn ang="0">
                  <a:pos x="116" y="203"/>
                </a:cxn>
                <a:cxn ang="0">
                  <a:pos x="116" y="203"/>
                </a:cxn>
                <a:cxn ang="0">
                  <a:pos x="89" y="205"/>
                </a:cxn>
                <a:cxn ang="0">
                  <a:pos x="76" y="208"/>
                </a:cxn>
                <a:cxn ang="0">
                  <a:pos x="63" y="210"/>
                </a:cxn>
                <a:cxn ang="0">
                  <a:pos x="63" y="210"/>
                </a:cxn>
                <a:cxn ang="0">
                  <a:pos x="50" y="205"/>
                </a:cxn>
                <a:cxn ang="0">
                  <a:pos x="40" y="197"/>
                </a:cxn>
                <a:cxn ang="0">
                  <a:pos x="32" y="189"/>
                </a:cxn>
                <a:cxn ang="0">
                  <a:pos x="24" y="176"/>
                </a:cxn>
                <a:cxn ang="0">
                  <a:pos x="16" y="163"/>
                </a:cxn>
                <a:cxn ang="0">
                  <a:pos x="8" y="147"/>
                </a:cxn>
                <a:cxn ang="0">
                  <a:pos x="6" y="132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95"/>
                </a:cxn>
                <a:cxn ang="0">
                  <a:pos x="3" y="74"/>
                </a:cxn>
                <a:cxn ang="0">
                  <a:pos x="6" y="55"/>
                </a:cxn>
                <a:cxn ang="0">
                  <a:pos x="13" y="37"/>
                </a:cxn>
                <a:cxn ang="0">
                  <a:pos x="24" y="24"/>
                </a:cxn>
                <a:cxn ang="0">
                  <a:pos x="34" y="13"/>
                </a:cxn>
                <a:cxn ang="0">
                  <a:pos x="48" y="6"/>
                </a:cxn>
                <a:cxn ang="0">
                  <a:pos x="61" y="0"/>
                </a:cxn>
                <a:cxn ang="0">
                  <a:pos x="61" y="0"/>
                </a:cxn>
              </a:cxnLst>
              <a:rect l="0" t="0" r="r" b="b"/>
              <a:pathLst>
                <a:path w="150" h="210">
                  <a:moveTo>
                    <a:pt x="61" y="0"/>
                  </a:moveTo>
                  <a:lnTo>
                    <a:pt x="61" y="0"/>
                  </a:lnTo>
                  <a:lnTo>
                    <a:pt x="76" y="0"/>
                  </a:lnTo>
                  <a:lnTo>
                    <a:pt x="92" y="6"/>
                  </a:lnTo>
                  <a:lnTo>
                    <a:pt x="105" y="16"/>
                  </a:lnTo>
                  <a:lnTo>
                    <a:pt x="118" y="27"/>
                  </a:lnTo>
                  <a:lnTo>
                    <a:pt x="129" y="42"/>
                  </a:lnTo>
                  <a:lnTo>
                    <a:pt x="137" y="58"/>
                  </a:lnTo>
                  <a:lnTo>
                    <a:pt x="145" y="79"/>
                  </a:lnTo>
                  <a:lnTo>
                    <a:pt x="147" y="100"/>
                  </a:lnTo>
                  <a:lnTo>
                    <a:pt x="147" y="100"/>
                  </a:lnTo>
                  <a:lnTo>
                    <a:pt x="150" y="116"/>
                  </a:lnTo>
                  <a:lnTo>
                    <a:pt x="147" y="132"/>
                  </a:lnTo>
                  <a:lnTo>
                    <a:pt x="147" y="147"/>
                  </a:lnTo>
                  <a:lnTo>
                    <a:pt x="142" y="161"/>
                  </a:lnTo>
                  <a:lnTo>
                    <a:pt x="137" y="174"/>
                  </a:lnTo>
                  <a:lnTo>
                    <a:pt x="131" y="187"/>
                  </a:lnTo>
                  <a:lnTo>
                    <a:pt x="124" y="195"/>
                  </a:lnTo>
                  <a:lnTo>
                    <a:pt x="116" y="203"/>
                  </a:lnTo>
                  <a:lnTo>
                    <a:pt x="116" y="203"/>
                  </a:lnTo>
                  <a:lnTo>
                    <a:pt x="89" y="205"/>
                  </a:lnTo>
                  <a:lnTo>
                    <a:pt x="76" y="208"/>
                  </a:lnTo>
                  <a:lnTo>
                    <a:pt x="63" y="210"/>
                  </a:lnTo>
                  <a:lnTo>
                    <a:pt x="63" y="210"/>
                  </a:lnTo>
                  <a:lnTo>
                    <a:pt x="50" y="205"/>
                  </a:lnTo>
                  <a:lnTo>
                    <a:pt x="40" y="197"/>
                  </a:lnTo>
                  <a:lnTo>
                    <a:pt x="32" y="189"/>
                  </a:lnTo>
                  <a:lnTo>
                    <a:pt x="24" y="176"/>
                  </a:lnTo>
                  <a:lnTo>
                    <a:pt x="16" y="163"/>
                  </a:lnTo>
                  <a:lnTo>
                    <a:pt x="8" y="147"/>
                  </a:lnTo>
                  <a:lnTo>
                    <a:pt x="6" y="132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95"/>
                  </a:lnTo>
                  <a:lnTo>
                    <a:pt x="3" y="74"/>
                  </a:lnTo>
                  <a:lnTo>
                    <a:pt x="6" y="55"/>
                  </a:lnTo>
                  <a:lnTo>
                    <a:pt x="13" y="37"/>
                  </a:lnTo>
                  <a:lnTo>
                    <a:pt x="24" y="24"/>
                  </a:lnTo>
                  <a:lnTo>
                    <a:pt x="34" y="13"/>
                  </a:lnTo>
                  <a:lnTo>
                    <a:pt x="48" y="6"/>
                  </a:lnTo>
                  <a:lnTo>
                    <a:pt x="61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1" name="Freeform 604"/>
            <p:cNvSpPr>
              <a:spLocks/>
            </p:cNvSpPr>
            <p:nvPr/>
          </p:nvSpPr>
          <p:spPr bwMode="auto">
            <a:xfrm>
              <a:off x="3819525" y="2954338"/>
              <a:ext cx="233363" cy="204788"/>
            </a:xfrm>
            <a:custGeom>
              <a:avLst/>
              <a:gdLst/>
              <a:ahLst/>
              <a:cxnLst>
                <a:cxn ang="0">
                  <a:pos x="63" y="19"/>
                </a:cxn>
                <a:cxn ang="0">
                  <a:pos x="63" y="19"/>
                </a:cxn>
                <a:cxn ang="0">
                  <a:pos x="50" y="24"/>
                </a:cxn>
                <a:cxn ang="0">
                  <a:pos x="37" y="29"/>
                </a:cxn>
                <a:cxn ang="0">
                  <a:pos x="27" y="40"/>
                </a:cxn>
                <a:cxn ang="0">
                  <a:pos x="19" y="55"/>
                </a:cxn>
                <a:cxn ang="0">
                  <a:pos x="11" y="71"/>
                </a:cxn>
                <a:cxn ang="0">
                  <a:pos x="6" y="90"/>
                </a:cxn>
                <a:cxn ang="0">
                  <a:pos x="3" y="108"/>
                </a:cxn>
                <a:cxn ang="0">
                  <a:pos x="3" y="129"/>
                </a:cxn>
                <a:cxn ang="0">
                  <a:pos x="3" y="129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95"/>
                </a:cxn>
                <a:cxn ang="0">
                  <a:pos x="3" y="74"/>
                </a:cxn>
                <a:cxn ang="0">
                  <a:pos x="6" y="55"/>
                </a:cxn>
                <a:cxn ang="0">
                  <a:pos x="13" y="37"/>
                </a:cxn>
                <a:cxn ang="0">
                  <a:pos x="24" y="24"/>
                </a:cxn>
                <a:cxn ang="0">
                  <a:pos x="34" y="13"/>
                </a:cxn>
                <a:cxn ang="0">
                  <a:pos x="48" y="6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76" y="0"/>
                </a:cxn>
                <a:cxn ang="0">
                  <a:pos x="92" y="6"/>
                </a:cxn>
                <a:cxn ang="0">
                  <a:pos x="105" y="16"/>
                </a:cxn>
                <a:cxn ang="0">
                  <a:pos x="118" y="27"/>
                </a:cxn>
                <a:cxn ang="0">
                  <a:pos x="129" y="42"/>
                </a:cxn>
                <a:cxn ang="0">
                  <a:pos x="137" y="58"/>
                </a:cxn>
                <a:cxn ang="0">
                  <a:pos x="145" y="79"/>
                </a:cxn>
                <a:cxn ang="0">
                  <a:pos x="147" y="100"/>
                </a:cxn>
                <a:cxn ang="0">
                  <a:pos x="147" y="100"/>
                </a:cxn>
                <a:cxn ang="0">
                  <a:pos x="147" y="105"/>
                </a:cxn>
                <a:cxn ang="0">
                  <a:pos x="147" y="105"/>
                </a:cxn>
                <a:cxn ang="0">
                  <a:pos x="142" y="87"/>
                </a:cxn>
                <a:cxn ang="0">
                  <a:pos x="137" y="69"/>
                </a:cxn>
                <a:cxn ang="0">
                  <a:pos x="126" y="55"/>
                </a:cxn>
                <a:cxn ang="0">
                  <a:pos x="116" y="42"/>
                </a:cxn>
                <a:cxn ang="0">
                  <a:pos x="105" y="32"/>
                </a:cxn>
                <a:cxn ang="0">
                  <a:pos x="92" y="24"/>
                </a:cxn>
                <a:cxn ang="0">
                  <a:pos x="79" y="19"/>
                </a:cxn>
                <a:cxn ang="0">
                  <a:pos x="63" y="19"/>
                </a:cxn>
                <a:cxn ang="0">
                  <a:pos x="63" y="19"/>
                </a:cxn>
              </a:cxnLst>
              <a:rect l="0" t="0" r="r" b="b"/>
              <a:pathLst>
                <a:path w="147" h="129">
                  <a:moveTo>
                    <a:pt x="63" y="19"/>
                  </a:moveTo>
                  <a:lnTo>
                    <a:pt x="63" y="19"/>
                  </a:lnTo>
                  <a:lnTo>
                    <a:pt x="50" y="24"/>
                  </a:lnTo>
                  <a:lnTo>
                    <a:pt x="37" y="29"/>
                  </a:lnTo>
                  <a:lnTo>
                    <a:pt x="27" y="40"/>
                  </a:lnTo>
                  <a:lnTo>
                    <a:pt x="19" y="55"/>
                  </a:lnTo>
                  <a:lnTo>
                    <a:pt x="11" y="71"/>
                  </a:lnTo>
                  <a:lnTo>
                    <a:pt x="6" y="90"/>
                  </a:lnTo>
                  <a:lnTo>
                    <a:pt x="3" y="108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95"/>
                  </a:lnTo>
                  <a:lnTo>
                    <a:pt x="3" y="74"/>
                  </a:lnTo>
                  <a:lnTo>
                    <a:pt x="6" y="55"/>
                  </a:lnTo>
                  <a:lnTo>
                    <a:pt x="13" y="37"/>
                  </a:lnTo>
                  <a:lnTo>
                    <a:pt x="24" y="24"/>
                  </a:lnTo>
                  <a:lnTo>
                    <a:pt x="34" y="13"/>
                  </a:lnTo>
                  <a:lnTo>
                    <a:pt x="48" y="6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6" y="0"/>
                  </a:lnTo>
                  <a:lnTo>
                    <a:pt x="92" y="6"/>
                  </a:lnTo>
                  <a:lnTo>
                    <a:pt x="105" y="16"/>
                  </a:lnTo>
                  <a:lnTo>
                    <a:pt x="118" y="27"/>
                  </a:lnTo>
                  <a:lnTo>
                    <a:pt x="129" y="42"/>
                  </a:lnTo>
                  <a:lnTo>
                    <a:pt x="137" y="58"/>
                  </a:lnTo>
                  <a:lnTo>
                    <a:pt x="145" y="79"/>
                  </a:lnTo>
                  <a:lnTo>
                    <a:pt x="147" y="100"/>
                  </a:lnTo>
                  <a:lnTo>
                    <a:pt x="147" y="100"/>
                  </a:lnTo>
                  <a:lnTo>
                    <a:pt x="147" y="105"/>
                  </a:lnTo>
                  <a:lnTo>
                    <a:pt x="147" y="105"/>
                  </a:lnTo>
                  <a:lnTo>
                    <a:pt x="142" y="87"/>
                  </a:lnTo>
                  <a:lnTo>
                    <a:pt x="137" y="69"/>
                  </a:lnTo>
                  <a:lnTo>
                    <a:pt x="126" y="55"/>
                  </a:lnTo>
                  <a:lnTo>
                    <a:pt x="116" y="42"/>
                  </a:lnTo>
                  <a:lnTo>
                    <a:pt x="105" y="32"/>
                  </a:lnTo>
                  <a:lnTo>
                    <a:pt x="92" y="24"/>
                  </a:lnTo>
                  <a:lnTo>
                    <a:pt x="79" y="19"/>
                  </a:lnTo>
                  <a:lnTo>
                    <a:pt x="63" y="19"/>
                  </a:lnTo>
                  <a:lnTo>
                    <a:pt x="63" y="19"/>
                  </a:lnTo>
                  <a:close/>
                </a:path>
              </a:pathLst>
            </a:custGeom>
            <a:solidFill>
              <a:srgbClr val="E7E8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2" name="Freeform 605"/>
            <p:cNvSpPr>
              <a:spLocks/>
            </p:cNvSpPr>
            <p:nvPr/>
          </p:nvSpPr>
          <p:spPr bwMode="auto">
            <a:xfrm>
              <a:off x="3857625" y="3225801"/>
              <a:ext cx="233363" cy="100013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5" y="18"/>
                </a:cxn>
                <a:cxn ang="0">
                  <a:pos x="18" y="13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71" y="0"/>
                </a:cxn>
                <a:cxn ang="0">
                  <a:pos x="86" y="0"/>
                </a:cxn>
                <a:cxn ang="0">
                  <a:pos x="100" y="3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23" y="8"/>
                </a:cxn>
                <a:cxn ang="0">
                  <a:pos x="134" y="13"/>
                </a:cxn>
                <a:cxn ang="0">
                  <a:pos x="147" y="18"/>
                </a:cxn>
                <a:cxn ang="0">
                  <a:pos x="147" y="18"/>
                </a:cxn>
                <a:cxn ang="0">
                  <a:pos x="142" y="24"/>
                </a:cxn>
                <a:cxn ang="0">
                  <a:pos x="131" y="37"/>
                </a:cxn>
                <a:cxn ang="0">
                  <a:pos x="113" y="50"/>
                </a:cxn>
                <a:cxn ang="0">
                  <a:pos x="102" y="55"/>
                </a:cxn>
                <a:cxn ang="0">
                  <a:pos x="89" y="60"/>
                </a:cxn>
                <a:cxn ang="0">
                  <a:pos x="89" y="60"/>
                </a:cxn>
                <a:cxn ang="0">
                  <a:pos x="71" y="63"/>
                </a:cxn>
                <a:cxn ang="0">
                  <a:pos x="58" y="63"/>
                </a:cxn>
                <a:cxn ang="0">
                  <a:pos x="50" y="60"/>
                </a:cxn>
                <a:cxn ang="0">
                  <a:pos x="37" y="55"/>
                </a:cxn>
                <a:cxn ang="0">
                  <a:pos x="37" y="55"/>
                </a:cxn>
                <a:cxn ang="0">
                  <a:pos x="24" y="50"/>
                </a:cxn>
                <a:cxn ang="0">
                  <a:pos x="16" y="45"/>
                </a:cxn>
                <a:cxn ang="0">
                  <a:pos x="10" y="37"/>
                </a:cxn>
                <a:cxn ang="0">
                  <a:pos x="0" y="24"/>
                </a:cxn>
              </a:cxnLst>
              <a:rect l="0" t="0" r="r" b="b"/>
              <a:pathLst>
                <a:path w="147" h="63">
                  <a:moveTo>
                    <a:pt x="0" y="24"/>
                  </a:moveTo>
                  <a:lnTo>
                    <a:pt x="0" y="24"/>
                  </a:lnTo>
                  <a:lnTo>
                    <a:pt x="0" y="24"/>
                  </a:lnTo>
                  <a:lnTo>
                    <a:pt x="5" y="18"/>
                  </a:lnTo>
                  <a:lnTo>
                    <a:pt x="18" y="13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71" y="0"/>
                  </a:lnTo>
                  <a:lnTo>
                    <a:pt x="86" y="0"/>
                  </a:lnTo>
                  <a:lnTo>
                    <a:pt x="100" y="3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23" y="8"/>
                  </a:lnTo>
                  <a:lnTo>
                    <a:pt x="134" y="13"/>
                  </a:lnTo>
                  <a:lnTo>
                    <a:pt x="147" y="18"/>
                  </a:lnTo>
                  <a:lnTo>
                    <a:pt x="147" y="18"/>
                  </a:lnTo>
                  <a:lnTo>
                    <a:pt x="142" y="24"/>
                  </a:lnTo>
                  <a:lnTo>
                    <a:pt x="131" y="37"/>
                  </a:lnTo>
                  <a:lnTo>
                    <a:pt x="113" y="50"/>
                  </a:lnTo>
                  <a:lnTo>
                    <a:pt x="102" y="55"/>
                  </a:lnTo>
                  <a:lnTo>
                    <a:pt x="89" y="60"/>
                  </a:lnTo>
                  <a:lnTo>
                    <a:pt x="89" y="60"/>
                  </a:lnTo>
                  <a:lnTo>
                    <a:pt x="71" y="63"/>
                  </a:lnTo>
                  <a:lnTo>
                    <a:pt x="58" y="63"/>
                  </a:lnTo>
                  <a:lnTo>
                    <a:pt x="50" y="60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24" y="50"/>
                  </a:lnTo>
                  <a:lnTo>
                    <a:pt x="16" y="45"/>
                  </a:lnTo>
                  <a:lnTo>
                    <a:pt x="10" y="37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DE6A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3" name="Freeform 606"/>
            <p:cNvSpPr>
              <a:spLocks/>
            </p:cNvSpPr>
            <p:nvPr/>
          </p:nvSpPr>
          <p:spPr bwMode="auto">
            <a:xfrm>
              <a:off x="4173538" y="2938463"/>
              <a:ext cx="271463" cy="366713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105" y="0"/>
                </a:cxn>
                <a:cxn ang="0">
                  <a:pos x="87" y="0"/>
                </a:cxn>
                <a:cxn ang="0">
                  <a:pos x="71" y="2"/>
                </a:cxn>
                <a:cxn ang="0">
                  <a:pos x="55" y="10"/>
                </a:cxn>
                <a:cxn ang="0">
                  <a:pos x="40" y="23"/>
                </a:cxn>
                <a:cxn ang="0">
                  <a:pos x="29" y="39"/>
                </a:cxn>
                <a:cxn ang="0">
                  <a:pos x="16" y="58"/>
                </a:cxn>
                <a:cxn ang="0">
                  <a:pos x="8" y="79"/>
                </a:cxn>
                <a:cxn ang="0">
                  <a:pos x="3" y="102"/>
                </a:cxn>
                <a:cxn ang="0">
                  <a:pos x="3" y="102"/>
                </a:cxn>
                <a:cxn ang="0">
                  <a:pos x="0" y="118"/>
                </a:cxn>
                <a:cxn ang="0">
                  <a:pos x="0" y="136"/>
                </a:cxn>
                <a:cxn ang="0">
                  <a:pos x="3" y="152"/>
                </a:cxn>
                <a:cxn ang="0">
                  <a:pos x="5" y="168"/>
                </a:cxn>
                <a:cxn ang="0">
                  <a:pos x="11" y="181"/>
                </a:cxn>
                <a:cxn ang="0">
                  <a:pos x="16" y="197"/>
                </a:cxn>
                <a:cxn ang="0">
                  <a:pos x="24" y="207"/>
                </a:cxn>
                <a:cxn ang="0">
                  <a:pos x="32" y="218"/>
                </a:cxn>
                <a:cxn ang="0">
                  <a:pos x="32" y="218"/>
                </a:cxn>
                <a:cxn ang="0">
                  <a:pos x="47" y="215"/>
                </a:cxn>
                <a:cxn ang="0">
                  <a:pos x="68" y="215"/>
                </a:cxn>
                <a:cxn ang="0">
                  <a:pos x="89" y="220"/>
                </a:cxn>
                <a:cxn ang="0">
                  <a:pos x="110" y="231"/>
                </a:cxn>
                <a:cxn ang="0">
                  <a:pos x="110" y="231"/>
                </a:cxn>
                <a:cxn ang="0">
                  <a:pos x="121" y="223"/>
                </a:cxn>
                <a:cxn ang="0">
                  <a:pos x="131" y="215"/>
                </a:cxn>
                <a:cxn ang="0">
                  <a:pos x="147" y="194"/>
                </a:cxn>
                <a:cxn ang="0">
                  <a:pos x="160" y="168"/>
                </a:cxn>
                <a:cxn ang="0">
                  <a:pos x="168" y="136"/>
                </a:cxn>
                <a:cxn ang="0">
                  <a:pos x="168" y="136"/>
                </a:cxn>
                <a:cxn ang="0">
                  <a:pos x="171" y="113"/>
                </a:cxn>
                <a:cxn ang="0">
                  <a:pos x="168" y="89"/>
                </a:cxn>
                <a:cxn ang="0">
                  <a:pos x="165" y="68"/>
                </a:cxn>
                <a:cxn ang="0">
                  <a:pos x="157" y="47"/>
                </a:cxn>
                <a:cxn ang="0">
                  <a:pos x="147" y="31"/>
                </a:cxn>
                <a:cxn ang="0">
                  <a:pos x="134" y="18"/>
                </a:cxn>
                <a:cxn ang="0">
                  <a:pos x="121" y="8"/>
                </a:cxn>
                <a:cxn ang="0">
                  <a:pos x="105" y="0"/>
                </a:cxn>
                <a:cxn ang="0">
                  <a:pos x="105" y="0"/>
                </a:cxn>
              </a:cxnLst>
              <a:rect l="0" t="0" r="r" b="b"/>
              <a:pathLst>
                <a:path w="171" h="231">
                  <a:moveTo>
                    <a:pt x="105" y="0"/>
                  </a:moveTo>
                  <a:lnTo>
                    <a:pt x="105" y="0"/>
                  </a:lnTo>
                  <a:lnTo>
                    <a:pt x="87" y="0"/>
                  </a:lnTo>
                  <a:lnTo>
                    <a:pt x="71" y="2"/>
                  </a:lnTo>
                  <a:lnTo>
                    <a:pt x="55" y="10"/>
                  </a:lnTo>
                  <a:lnTo>
                    <a:pt x="40" y="23"/>
                  </a:lnTo>
                  <a:lnTo>
                    <a:pt x="29" y="39"/>
                  </a:lnTo>
                  <a:lnTo>
                    <a:pt x="16" y="58"/>
                  </a:lnTo>
                  <a:lnTo>
                    <a:pt x="8" y="79"/>
                  </a:lnTo>
                  <a:lnTo>
                    <a:pt x="3" y="102"/>
                  </a:lnTo>
                  <a:lnTo>
                    <a:pt x="3" y="102"/>
                  </a:lnTo>
                  <a:lnTo>
                    <a:pt x="0" y="118"/>
                  </a:lnTo>
                  <a:lnTo>
                    <a:pt x="0" y="136"/>
                  </a:lnTo>
                  <a:lnTo>
                    <a:pt x="3" y="152"/>
                  </a:lnTo>
                  <a:lnTo>
                    <a:pt x="5" y="168"/>
                  </a:lnTo>
                  <a:lnTo>
                    <a:pt x="11" y="181"/>
                  </a:lnTo>
                  <a:lnTo>
                    <a:pt x="16" y="197"/>
                  </a:lnTo>
                  <a:lnTo>
                    <a:pt x="24" y="207"/>
                  </a:lnTo>
                  <a:lnTo>
                    <a:pt x="32" y="218"/>
                  </a:lnTo>
                  <a:lnTo>
                    <a:pt x="32" y="218"/>
                  </a:lnTo>
                  <a:lnTo>
                    <a:pt x="47" y="215"/>
                  </a:lnTo>
                  <a:lnTo>
                    <a:pt x="68" y="215"/>
                  </a:lnTo>
                  <a:lnTo>
                    <a:pt x="89" y="220"/>
                  </a:lnTo>
                  <a:lnTo>
                    <a:pt x="110" y="231"/>
                  </a:lnTo>
                  <a:lnTo>
                    <a:pt x="110" y="231"/>
                  </a:lnTo>
                  <a:lnTo>
                    <a:pt x="121" y="223"/>
                  </a:lnTo>
                  <a:lnTo>
                    <a:pt x="131" y="215"/>
                  </a:lnTo>
                  <a:lnTo>
                    <a:pt x="147" y="194"/>
                  </a:lnTo>
                  <a:lnTo>
                    <a:pt x="160" y="168"/>
                  </a:lnTo>
                  <a:lnTo>
                    <a:pt x="168" y="136"/>
                  </a:lnTo>
                  <a:lnTo>
                    <a:pt x="168" y="136"/>
                  </a:lnTo>
                  <a:lnTo>
                    <a:pt x="171" y="113"/>
                  </a:lnTo>
                  <a:lnTo>
                    <a:pt x="168" y="89"/>
                  </a:lnTo>
                  <a:lnTo>
                    <a:pt x="165" y="68"/>
                  </a:lnTo>
                  <a:lnTo>
                    <a:pt x="157" y="47"/>
                  </a:lnTo>
                  <a:lnTo>
                    <a:pt x="147" y="31"/>
                  </a:lnTo>
                  <a:lnTo>
                    <a:pt x="134" y="18"/>
                  </a:lnTo>
                  <a:lnTo>
                    <a:pt x="121" y="8"/>
                  </a:lnTo>
                  <a:lnTo>
                    <a:pt x="105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8A42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4" name="Freeform 607"/>
            <p:cNvSpPr>
              <a:spLocks/>
            </p:cNvSpPr>
            <p:nvPr/>
          </p:nvSpPr>
          <p:spPr bwMode="auto">
            <a:xfrm>
              <a:off x="4191000" y="2959101"/>
              <a:ext cx="236538" cy="33337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73" y="0"/>
                </a:cxn>
                <a:cxn ang="0">
                  <a:pos x="57" y="5"/>
                </a:cxn>
                <a:cxn ang="0">
                  <a:pos x="44" y="13"/>
                </a:cxn>
                <a:cxn ang="0">
                  <a:pos x="31" y="26"/>
                </a:cxn>
                <a:cxn ang="0">
                  <a:pos x="21" y="42"/>
                </a:cxn>
                <a:cxn ang="0">
                  <a:pos x="13" y="58"/>
                </a:cxn>
                <a:cxn ang="0">
                  <a:pos x="5" y="79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16"/>
                </a:cxn>
                <a:cxn ang="0">
                  <a:pos x="2" y="131"/>
                </a:cxn>
                <a:cxn ang="0">
                  <a:pos x="2" y="147"/>
                </a:cxn>
                <a:cxn ang="0">
                  <a:pos x="8" y="160"/>
                </a:cxn>
                <a:cxn ang="0">
                  <a:pos x="13" y="173"/>
                </a:cxn>
                <a:cxn ang="0">
                  <a:pos x="18" y="184"/>
                </a:cxn>
                <a:cxn ang="0">
                  <a:pos x="26" y="194"/>
                </a:cxn>
                <a:cxn ang="0">
                  <a:pos x="34" y="202"/>
                </a:cxn>
                <a:cxn ang="0">
                  <a:pos x="34" y="202"/>
                </a:cxn>
                <a:cxn ang="0">
                  <a:pos x="60" y="202"/>
                </a:cxn>
                <a:cxn ang="0">
                  <a:pos x="73" y="205"/>
                </a:cxn>
                <a:cxn ang="0">
                  <a:pos x="86" y="210"/>
                </a:cxn>
                <a:cxn ang="0">
                  <a:pos x="86" y="210"/>
                </a:cxn>
                <a:cxn ang="0">
                  <a:pos x="99" y="205"/>
                </a:cxn>
                <a:cxn ang="0">
                  <a:pos x="110" y="197"/>
                </a:cxn>
                <a:cxn ang="0">
                  <a:pos x="118" y="186"/>
                </a:cxn>
                <a:cxn ang="0">
                  <a:pos x="128" y="176"/>
                </a:cxn>
                <a:cxn ang="0">
                  <a:pos x="133" y="163"/>
                </a:cxn>
                <a:cxn ang="0">
                  <a:pos x="141" y="147"/>
                </a:cxn>
                <a:cxn ang="0">
                  <a:pos x="144" y="131"/>
                </a:cxn>
                <a:cxn ang="0">
                  <a:pos x="149" y="116"/>
                </a:cxn>
                <a:cxn ang="0">
                  <a:pos x="149" y="116"/>
                </a:cxn>
                <a:cxn ang="0">
                  <a:pos x="149" y="92"/>
                </a:cxn>
                <a:cxn ang="0">
                  <a:pos x="146" y="73"/>
                </a:cxn>
                <a:cxn ang="0">
                  <a:pos x="144" y="52"/>
                </a:cxn>
                <a:cxn ang="0">
                  <a:pos x="136" y="37"/>
                </a:cxn>
                <a:cxn ang="0">
                  <a:pos x="125" y="24"/>
                </a:cxn>
                <a:cxn ang="0">
                  <a:pos x="115" y="10"/>
                </a:cxn>
                <a:cxn ang="0">
                  <a:pos x="102" y="3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149" h="210">
                  <a:moveTo>
                    <a:pt x="89" y="0"/>
                  </a:moveTo>
                  <a:lnTo>
                    <a:pt x="89" y="0"/>
                  </a:lnTo>
                  <a:lnTo>
                    <a:pt x="73" y="0"/>
                  </a:lnTo>
                  <a:lnTo>
                    <a:pt x="57" y="5"/>
                  </a:lnTo>
                  <a:lnTo>
                    <a:pt x="44" y="13"/>
                  </a:lnTo>
                  <a:lnTo>
                    <a:pt x="31" y="26"/>
                  </a:lnTo>
                  <a:lnTo>
                    <a:pt x="21" y="42"/>
                  </a:lnTo>
                  <a:lnTo>
                    <a:pt x="13" y="58"/>
                  </a:lnTo>
                  <a:lnTo>
                    <a:pt x="5" y="79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16"/>
                  </a:lnTo>
                  <a:lnTo>
                    <a:pt x="2" y="131"/>
                  </a:lnTo>
                  <a:lnTo>
                    <a:pt x="2" y="147"/>
                  </a:lnTo>
                  <a:lnTo>
                    <a:pt x="8" y="160"/>
                  </a:lnTo>
                  <a:lnTo>
                    <a:pt x="13" y="173"/>
                  </a:lnTo>
                  <a:lnTo>
                    <a:pt x="18" y="184"/>
                  </a:lnTo>
                  <a:lnTo>
                    <a:pt x="26" y="194"/>
                  </a:lnTo>
                  <a:lnTo>
                    <a:pt x="34" y="202"/>
                  </a:lnTo>
                  <a:lnTo>
                    <a:pt x="34" y="202"/>
                  </a:lnTo>
                  <a:lnTo>
                    <a:pt x="60" y="202"/>
                  </a:lnTo>
                  <a:lnTo>
                    <a:pt x="73" y="205"/>
                  </a:lnTo>
                  <a:lnTo>
                    <a:pt x="86" y="210"/>
                  </a:lnTo>
                  <a:lnTo>
                    <a:pt x="86" y="210"/>
                  </a:lnTo>
                  <a:lnTo>
                    <a:pt x="99" y="205"/>
                  </a:lnTo>
                  <a:lnTo>
                    <a:pt x="110" y="197"/>
                  </a:lnTo>
                  <a:lnTo>
                    <a:pt x="118" y="186"/>
                  </a:lnTo>
                  <a:lnTo>
                    <a:pt x="128" y="176"/>
                  </a:lnTo>
                  <a:lnTo>
                    <a:pt x="133" y="163"/>
                  </a:lnTo>
                  <a:lnTo>
                    <a:pt x="141" y="147"/>
                  </a:lnTo>
                  <a:lnTo>
                    <a:pt x="144" y="131"/>
                  </a:lnTo>
                  <a:lnTo>
                    <a:pt x="149" y="116"/>
                  </a:lnTo>
                  <a:lnTo>
                    <a:pt x="149" y="116"/>
                  </a:lnTo>
                  <a:lnTo>
                    <a:pt x="149" y="92"/>
                  </a:lnTo>
                  <a:lnTo>
                    <a:pt x="146" y="73"/>
                  </a:lnTo>
                  <a:lnTo>
                    <a:pt x="144" y="52"/>
                  </a:lnTo>
                  <a:lnTo>
                    <a:pt x="136" y="37"/>
                  </a:lnTo>
                  <a:lnTo>
                    <a:pt x="125" y="24"/>
                  </a:lnTo>
                  <a:lnTo>
                    <a:pt x="115" y="10"/>
                  </a:lnTo>
                  <a:lnTo>
                    <a:pt x="102" y="3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5" name="Freeform 608"/>
            <p:cNvSpPr>
              <a:spLocks/>
            </p:cNvSpPr>
            <p:nvPr/>
          </p:nvSpPr>
          <p:spPr bwMode="auto">
            <a:xfrm>
              <a:off x="4294188" y="3238501"/>
              <a:ext cx="17463" cy="1270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8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8">
                  <a:moveTo>
                    <a:pt x="11" y="5"/>
                  </a:moveTo>
                  <a:lnTo>
                    <a:pt x="11" y="5"/>
                  </a:lnTo>
                  <a:lnTo>
                    <a:pt x="8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6" name="Freeform 609"/>
            <p:cNvSpPr>
              <a:spLocks/>
            </p:cNvSpPr>
            <p:nvPr/>
          </p:nvSpPr>
          <p:spPr bwMode="auto">
            <a:xfrm>
              <a:off x="4194175" y="2959101"/>
              <a:ext cx="233363" cy="204788"/>
            </a:xfrm>
            <a:custGeom>
              <a:avLst/>
              <a:gdLst/>
              <a:ahLst/>
              <a:cxnLst>
                <a:cxn ang="0">
                  <a:pos x="84" y="18"/>
                </a:cxn>
                <a:cxn ang="0">
                  <a:pos x="84" y="18"/>
                </a:cxn>
                <a:cxn ang="0">
                  <a:pos x="97" y="21"/>
                </a:cxn>
                <a:cxn ang="0">
                  <a:pos x="110" y="29"/>
                </a:cxn>
                <a:cxn ang="0">
                  <a:pos x="121" y="39"/>
                </a:cxn>
                <a:cxn ang="0">
                  <a:pos x="131" y="52"/>
                </a:cxn>
                <a:cxn ang="0">
                  <a:pos x="137" y="71"/>
                </a:cxn>
                <a:cxn ang="0">
                  <a:pos x="142" y="87"/>
                </a:cxn>
                <a:cxn ang="0">
                  <a:pos x="144" y="108"/>
                </a:cxn>
                <a:cxn ang="0">
                  <a:pos x="144" y="129"/>
                </a:cxn>
                <a:cxn ang="0">
                  <a:pos x="144" y="12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47" y="92"/>
                </a:cxn>
                <a:cxn ang="0">
                  <a:pos x="144" y="73"/>
                </a:cxn>
                <a:cxn ang="0">
                  <a:pos x="142" y="52"/>
                </a:cxn>
                <a:cxn ang="0">
                  <a:pos x="134" y="37"/>
                </a:cxn>
                <a:cxn ang="0">
                  <a:pos x="123" y="24"/>
                </a:cxn>
                <a:cxn ang="0">
                  <a:pos x="113" y="10"/>
                </a:cxn>
                <a:cxn ang="0">
                  <a:pos x="100" y="3"/>
                </a:cxn>
                <a:cxn ang="0">
                  <a:pos x="87" y="0"/>
                </a:cxn>
                <a:cxn ang="0">
                  <a:pos x="87" y="0"/>
                </a:cxn>
                <a:cxn ang="0">
                  <a:pos x="71" y="0"/>
                </a:cxn>
                <a:cxn ang="0">
                  <a:pos x="55" y="5"/>
                </a:cxn>
                <a:cxn ang="0">
                  <a:pos x="42" y="13"/>
                </a:cxn>
                <a:cxn ang="0">
                  <a:pos x="29" y="26"/>
                </a:cxn>
                <a:cxn ang="0">
                  <a:pos x="19" y="42"/>
                </a:cxn>
                <a:cxn ang="0">
                  <a:pos x="11" y="58"/>
                </a:cxn>
                <a:cxn ang="0">
                  <a:pos x="3" y="79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6" y="87"/>
                </a:cxn>
                <a:cxn ang="0">
                  <a:pos x="11" y="68"/>
                </a:cxn>
                <a:cxn ang="0">
                  <a:pos x="21" y="52"/>
                </a:cxn>
                <a:cxn ang="0">
                  <a:pos x="32" y="39"/>
                </a:cxn>
                <a:cxn ang="0">
                  <a:pos x="42" y="31"/>
                </a:cxn>
                <a:cxn ang="0">
                  <a:pos x="55" y="24"/>
                </a:cxn>
                <a:cxn ang="0">
                  <a:pos x="68" y="18"/>
                </a:cxn>
                <a:cxn ang="0">
                  <a:pos x="84" y="18"/>
                </a:cxn>
                <a:cxn ang="0">
                  <a:pos x="84" y="18"/>
                </a:cxn>
              </a:cxnLst>
              <a:rect l="0" t="0" r="r" b="b"/>
              <a:pathLst>
                <a:path w="147" h="129">
                  <a:moveTo>
                    <a:pt x="84" y="18"/>
                  </a:moveTo>
                  <a:lnTo>
                    <a:pt x="84" y="18"/>
                  </a:lnTo>
                  <a:lnTo>
                    <a:pt x="97" y="21"/>
                  </a:lnTo>
                  <a:lnTo>
                    <a:pt x="110" y="29"/>
                  </a:lnTo>
                  <a:lnTo>
                    <a:pt x="121" y="39"/>
                  </a:lnTo>
                  <a:lnTo>
                    <a:pt x="131" y="52"/>
                  </a:lnTo>
                  <a:lnTo>
                    <a:pt x="137" y="71"/>
                  </a:lnTo>
                  <a:lnTo>
                    <a:pt x="142" y="87"/>
                  </a:lnTo>
                  <a:lnTo>
                    <a:pt x="144" y="108"/>
                  </a:lnTo>
                  <a:lnTo>
                    <a:pt x="144" y="129"/>
                  </a:lnTo>
                  <a:lnTo>
                    <a:pt x="144" y="12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47" y="92"/>
                  </a:lnTo>
                  <a:lnTo>
                    <a:pt x="144" y="73"/>
                  </a:lnTo>
                  <a:lnTo>
                    <a:pt x="142" y="52"/>
                  </a:lnTo>
                  <a:lnTo>
                    <a:pt x="134" y="37"/>
                  </a:lnTo>
                  <a:lnTo>
                    <a:pt x="123" y="24"/>
                  </a:lnTo>
                  <a:lnTo>
                    <a:pt x="113" y="10"/>
                  </a:lnTo>
                  <a:lnTo>
                    <a:pt x="100" y="3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71" y="0"/>
                  </a:lnTo>
                  <a:lnTo>
                    <a:pt x="55" y="5"/>
                  </a:lnTo>
                  <a:lnTo>
                    <a:pt x="42" y="13"/>
                  </a:lnTo>
                  <a:lnTo>
                    <a:pt x="29" y="26"/>
                  </a:lnTo>
                  <a:lnTo>
                    <a:pt x="19" y="42"/>
                  </a:lnTo>
                  <a:lnTo>
                    <a:pt x="11" y="58"/>
                  </a:lnTo>
                  <a:lnTo>
                    <a:pt x="3" y="79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6" y="87"/>
                  </a:lnTo>
                  <a:lnTo>
                    <a:pt x="11" y="68"/>
                  </a:lnTo>
                  <a:lnTo>
                    <a:pt x="21" y="52"/>
                  </a:lnTo>
                  <a:lnTo>
                    <a:pt x="32" y="39"/>
                  </a:lnTo>
                  <a:lnTo>
                    <a:pt x="42" y="31"/>
                  </a:lnTo>
                  <a:lnTo>
                    <a:pt x="55" y="24"/>
                  </a:lnTo>
                  <a:lnTo>
                    <a:pt x="68" y="18"/>
                  </a:lnTo>
                  <a:lnTo>
                    <a:pt x="84" y="18"/>
                  </a:lnTo>
                  <a:lnTo>
                    <a:pt x="84" y="18"/>
                  </a:lnTo>
                  <a:close/>
                </a:path>
              </a:pathLst>
            </a:custGeom>
            <a:solidFill>
              <a:srgbClr val="E7E8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7" name="Freeform 610"/>
            <p:cNvSpPr>
              <a:spLocks/>
            </p:cNvSpPr>
            <p:nvPr/>
          </p:nvSpPr>
          <p:spPr bwMode="auto">
            <a:xfrm>
              <a:off x="4157663" y="3233738"/>
              <a:ext cx="257175" cy="104775"/>
            </a:xfrm>
            <a:custGeom>
              <a:avLst/>
              <a:gdLst/>
              <a:ahLst/>
              <a:cxnLst>
                <a:cxn ang="0">
                  <a:pos x="162" y="45"/>
                </a:cxn>
                <a:cxn ang="0">
                  <a:pos x="162" y="45"/>
                </a:cxn>
                <a:cxn ang="0">
                  <a:pos x="160" y="40"/>
                </a:cxn>
                <a:cxn ang="0">
                  <a:pos x="152" y="27"/>
                </a:cxn>
                <a:cxn ang="0">
                  <a:pos x="144" y="19"/>
                </a:cxn>
                <a:cxn ang="0">
                  <a:pos x="133" y="11"/>
                </a:cxn>
                <a:cxn ang="0">
                  <a:pos x="120" y="6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57" y="0"/>
                </a:cxn>
                <a:cxn ang="0">
                  <a:pos x="36" y="3"/>
                </a:cxn>
                <a:cxn ang="0">
                  <a:pos x="36" y="3"/>
                </a:cxn>
                <a:cxn ang="0">
                  <a:pos x="23" y="6"/>
                </a:cxn>
                <a:cxn ang="0">
                  <a:pos x="13" y="11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5" y="24"/>
                </a:cxn>
                <a:cxn ang="0">
                  <a:pos x="15" y="37"/>
                </a:cxn>
                <a:cxn ang="0">
                  <a:pos x="23" y="45"/>
                </a:cxn>
                <a:cxn ang="0">
                  <a:pos x="34" y="53"/>
                </a:cxn>
                <a:cxn ang="0">
                  <a:pos x="44" y="58"/>
                </a:cxn>
                <a:cxn ang="0">
                  <a:pos x="57" y="61"/>
                </a:cxn>
                <a:cxn ang="0">
                  <a:pos x="57" y="61"/>
                </a:cxn>
                <a:cxn ang="0">
                  <a:pos x="97" y="66"/>
                </a:cxn>
                <a:cxn ang="0">
                  <a:pos x="110" y="66"/>
                </a:cxn>
                <a:cxn ang="0">
                  <a:pos x="123" y="63"/>
                </a:cxn>
                <a:cxn ang="0">
                  <a:pos x="123" y="63"/>
                </a:cxn>
                <a:cxn ang="0">
                  <a:pos x="149" y="50"/>
                </a:cxn>
                <a:cxn ang="0">
                  <a:pos x="162" y="45"/>
                </a:cxn>
                <a:cxn ang="0">
                  <a:pos x="162" y="45"/>
                </a:cxn>
              </a:cxnLst>
              <a:rect l="0" t="0" r="r" b="b"/>
              <a:pathLst>
                <a:path w="162" h="66">
                  <a:moveTo>
                    <a:pt x="162" y="45"/>
                  </a:moveTo>
                  <a:lnTo>
                    <a:pt x="162" y="45"/>
                  </a:lnTo>
                  <a:lnTo>
                    <a:pt x="160" y="40"/>
                  </a:lnTo>
                  <a:lnTo>
                    <a:pt x="152" y="27"/>
                  </a:lnTo>
                  <a:lnTo>
                    <a:pt x="144" y="19"/>
                  </a:lnTo>
                  <a:lnTo>
                    <a:pt x="133" y="11"/>
                  </a:lnTo>
                  <a:lnTo>
                    <a:pt x="120" y="6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57" y="0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23" y="6"/>
                  </a:lnTo>
                  <a:lnTo>
                    <a:pt x="13" y="1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5" y="24"/>
                  </a:lnTo>
                  <a:lnTo>
                    <a:pt x="15" y="37"/>
                  </a:lnTo>
                  <a:lnTo>
                    <a:pt x="23" y="45"/>
                  </a:lnTo>
                  <a:lnTo>
                    <a:pt x="34" y="53"/>
                  </a:lnTo>
                  <a:lnTo>
                    <a:pt x="44" y="58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97" y="66"/>
                  </a:lnTo>
                  <a:lnTo>
                    <a:pt x="110" y="66"/>
                  </a:lnTo>
                  <a:lnTo>
                    <a:pt x="123" y="63"/>
                  </a:lnTo>
                  <a:lnTo>
                    <a:pt x="123" y="63"/>
                  </a:lnTo>
                  <a:lnTo>
                    <a:pt x="149" y="50"/>
                  </a:lnTo>
                  <a:lnTo>
                    <a:pt x="162" y="45"/>
                  </a:lnTo>
                  <a:lnTo>
                    <a:pt x="162" y="45"/>
                  </a:lnTo>
                  <a:close/>
                </a:path>
              </a:pathLst>
            </a:custGeom>
            <a:solidFill>
              <a:srgbClr val="DE6A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8" name="Freeform 611"/>
            <p:cNvSpPr>
              <a:spLocks/>
            </p:cNvSpPr>
            <p:nvPr/>
          </p:nvSpPr>
          <p:spPr bwMode="auto">
            <a:xfrm>
              <a:off x="3849688" y="3021013"/>
              <a:ext cx="174625" cy="222250"/>
            </a:xfrm>
            <a:custGeom>
              <a:avLst/>
              <a:gdLst/>
              <a:ahLst/>
              <a:cxnLst>
                <a:cxn ang="0">
                  <a:pos x="0" y="77"/>
                </a:cxn>
                <a:cxn ang="0">
                  <a:pos x="0" y="77"/>
                </a:cxn>
                <a:cxn ang="0">
                  <a:pos x="5" y="92"/>
                </a:cxn>
                <a:cxn ang="0">
                  <a:pos x="10" y="105"/>
                </a:cxn>
                <a:cxn ang="0">
                  <a:pos x="15" y="116"/>
                </a:cxn>
                <a:cxn ang="0">
                  <a:pos x="23" y="124"/>
                </a:cxn>
                <a:cxn ang="0">
                  <a:pos x="34" y="132"/>
                </a:cxn>
                <a:cxn ang="0">
                  <a:pos x="44" y="137"/>
                </a:cxn>
                <a:cxn ang="0">
                  <a:pos x="55" y="140"/>
                </a:cxn>
                <a:cxn ang="0">
                  <a:pos x="65" y="140"/>
                </a:cxn>
                <a:cxn ang="0">
                  <a:pos x="65" y="140"/>
                </a:cxn>
                <a:cxn ang="0">
                  <a:pos x="76" y="137"/>
                </a:cxn>
                <a:cxn ang="0">
                  <a:pos x="86" y="132"/>
                </a:cxn>
                <a:cxn ang="0">
                  <a:pos x="94" y="124"/>
                </a:cxn>
                <a:cxn ang="0">
                  <a:pos x="102" y="113"/>
                </a:cxn>
                <a:cxn ang="0">
                  <a:pos x="107" y="103"/>
                </a:cxn>
                <a:cxn ang="0">
                  <a:pos x="110" y="90"/>
                </a:cxn>
                <a:cxn ang="0">
                  <a:pos x="110" y="77"/>
                </a:cxn>
                <a:cxn ang="0">
                  <a:pos x="110" y="61"/>
                </a:cxn>
                <a:cxn ang="0">
                  <a:pos x="110" y="61"/>
                </a:cxn>
                <a:cxn ang="0">
                  <a:pos x="105" y="48"/>
                </a:cxn>
                <a:cxn ang="0">
                  <a:pos x="99" y="34"/>
                </a:cxn>
                <a:cxn ang="0">
                  <a:pos x="94" y="24"/>
                </a:cxn>
                <a:cxn ang="0">
                  <a:pos x="86" y="16"/>
                </a:cxn>
                <a:cxn ang="0">
                  <a:pos x="76" y="8"/>
                </a:cxn>
                <a:cxn ang="0">
                  <a:pos x="65" y="3"/>
                </a:cxn>
                <a:cxn ang="0">
                  <a:pos x="55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4" y="3"/>
                </a:cxn>
                <a:cxn ang="0">
                  <a:pos x="23" y="8"/>
                </a:cxn>
                <a:cxn ang="0">
                  <a:pos x="15" y="16"/>
                </a:cxn>
                <a:cxn ang="0">
                  <a:pos x="8" y="27"/>
                </a:cxn>
                <a:cxn ang="0">
                  <a:pos x="2" y="37"/>
                </a:cxn>
                <a:cxn ang="0">
                  <a:pos x="0" y="50"/>
                </a:cxn>
                <a:cxn ang="0">
                  <a:pos x="0" y="63"/>
                </a:cxn>
                <a:cxn ang="0">
                  <a:pos x="0" y="77"/>
                </a:cxn>
                <a:cxn ang="0">
                  <a:pos x="0" y="77"/>
                </a:cxn>
              </a:cxnLst>
              <a:rect l="0" t="0" r="r" b="b"/>
              <a:pathLst>
                <a:path w="110" h="140">
                  <a:moveTo>
                    <a:pt x="0" y="77"/>
                  </a:moveTo>
                  <a:lnTo>
                    <a:pt x="0" y="77"/>
                  </a:lnTo>
                  <a:lnTo>
                    <a:pt x="5" y="92"/>
                  </a:lnTo>
                  <a:lnTo>
                    <a:pt x="10" y="105"/>
                  </a:lnTo>
                  <a:lnTo>
                    <a:pt x="15" y="116"/>
                  </a:lnTo>
                  <a:lnTo>
                    <a:pt x="23" y="124"/>
                  </a:lnTo>
                  <a:lnTo>
                    <a:pt x="34" y="132"/>
                  </a:lnTo>
                  <a:lnTo>
                    <a:pt x="44" y="137"/>
                  </a:lnTo>
                  <a:lnTo>
                    <a:pt x="55" y="140"/>
                  </a:lnTo>
                  <a:lnTo>
                    <a:pt x="65" y="140"/>
                  </a:lnTo>
                  <a:lnTo>
                    <a:pt x="65" y="140"/>
                  </a:lnTo>
                  <a:lnTo>
                    <a:pt x="76" y="137"/>
                  </a:lnTo>
                  <a:lnTo>
                    <a:pt x="86" y="132"/>
                  </a:lnTo>
                  <a:lnTo>
                    <a:pt x="94" y="124"/>
                  </a:lnTo>
                  <a:lnTo>
                    <a:pt x="102" y="113"/>
                  </a:lnTo>
                  <a:lnTo>
                    <a:pt x="107" y="103"/>
                  </a:lnTo>
                  <a:lnTo>
                    <a:pt x="110" y="90"/>
                  </a:lnTo>
                  <a:lnTo>
                    <a:pt x="110" y="77"/>
                  </a:lnTo>
                  <a:lnTo>
                    <a:pt x="110" y="61"/>
                  </a:lnTo>
                  <a:lnTo>
                    <a:pt x="110" y="61"/>
                  </a:lnTo>
                  <a:lnTo>
                    <a:pt x="105" y="48"/>
                  </a:lnTo>
                  <a:lnTo>
                    <a:pt x="99" y="34"/>
                  </a:lnTo>
                  <a:lnTo>
                    <a:pt x="94" y="24"/>
                  </a:lnTo>
                  <a:lnTo>
                    <a:pt x="86" y="16"/>
                  </a:lnTo>
                  <a:lnTo>
                    <a:pt x="76" y="8"/>
                  </a:lnTo>
                  <a:lnTo>
                    <a:pt x="65" y="3"/>
                  </a:lnTo>
                  <a:lnTo>
                    <a:pt x="5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4" y="3"/>
                  </a:lnTo>
                  <a:lnTo>
                    <a:pt x="23" y="8"/>
                  </a:lnTo>
                  <a:lnTo>
                    <a:pt x="15" y="16"/>
                  </a:lnTo>
                  <a:lnTo>
                    <a:pt x="8" y="27"/>
                  </a:lnTo>
                  <a:lnTo>
                    <a:pt x="2" y="37"/>
                  </a:lnTo>
                  <a:lnTo>
                    <a:pt x="0" y="50"/>
                  </a:lnTo>
                  <a:lnTo>
                    <a:pt x="0" y="63"/>
                  </a:lnTo>
                  <a:lnTo>
                    <a:pt x="0" y="77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0095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9" name="Freeform 612"/>
            <p:cNvSpPr>
              <a:spLocks/>
            </p:cNvSpPr>
            <p:nvPr/>
          </p:nvSpPr>
          <p:spPr bwMode="auto">
            <a:xfrm>
              <a:off x="3865563" y="3033713"/>
              <a:ext cx="141288" cy="196850"/>
            </a:xfrm>
            <a:custGeom>
              <a:avLst/>
              <a:gdLst/>
              <a:ahLst/>
              <a:cxnLst>
                <a:cxn ang="0">
                  <a:pos x="3" y="69"/>
                </a:cxn>
                <a:cxn ang="0">
                  <a:pos x="3" y="69"/>
                </a:cxn>
                <a:cxn ang="0">
                  <a:pos x="5" y="82"/>
                </a:cxn>
                <a:cxn ang="0">
                  <a:pos x="8" y="92"/>
                </a:cxn>
                <a:cxn ang="0">
                  <a:pos x="13" y="103"/>
                </a:cxn>
                <a:cxn ang="0">
                  <a:pos x="21" y="111"/>
                </a:cxn>
                <a:cxn ang="0">
                  <a:pos x="29" y="116"/>
                </a:cxn>
                <a:cxn ang="0">
                  <a:pos x="37" y="121"/>
                </a:cxn>
                <a:cxn ang="0">
                  <a:pos x="45" y="124"/>
                </a:cxn>
                <a:cxn ang="0">
                  <a:pos x="55" y="124"/>
                </a:cxn>
                <a:cxn ang="0">
                  <a:pos x="55" y="124"/>
                </a:cxn>
                <a:cxn ang="0">
                  <a:pos x="63" y="121"/>
                </a:cxn>
                <a:cxn ang="0">
                  <a:pos x="71" y="116"/>
                </a:cxn>
                <a:cxn ang="0">
                  <a:pos x="76" y="108"/>
                </a:cxn>
                <a:cxn ang="0">
                  <a:pos x="81" y="100"/>
                </a:cxn>
                <a:cxn ang="0">
                  <a:pos x="87" y="90"/>
                </a:cxn>
                <a:cxn ang="0">
                  <a:pos x="89" y="79"/>
                </a:cxn>
                <a:cxn ang="0">
                  <a:pos x="89" y="66"/>
                </a:cxn>
                <a:cxn ang="0">
                  <a:pos x="89" y="55"/>
                </a:cxn>
                <a:cxn ang="0">
                  <a:pos x="89" y="55"/>
                </a:cxn>
                <a:cxn ang="0">
                  <a:pos x="87" y="42"/>
                </a:cxn>
                <a:cxn ang="0">
                  <a:pos x="81" y="32"/>
                </a:cxn>
                <a:cxn ang="0">
                  <a:pos x="76" y="21"/>
                </a:cxn>
                <a:cxn ang="0">
                  <a:pos x="68" y="13"/>
                </a:cxn>
                <a:cxn ang="0">
                  <a:pos x="63" y="8"/>
                </a:cxn>
                <a:cxn ang="0">
                  <a:pos x="53" y="3"/>
                </a:cxn>
                <a:cxn ang="0">
                  <a:pos x="45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29" y="3"/>
                </a:cxn>
                <a:cxn ang="0">
                  <a:pos x="21" y="8"/>
                </a:cxn>
                <a:cxn ang="0">
                  <a:pos x="13" y="16"/>
                </a:cxn>
                <a:cxn ang="0">
                  <a:pos x="8" y="24"/>
                </a:cxn>
                <a:cxn ang="0">
                  <a:pos x="5" y="34"/>
                </a:cxn>
                <a:cxn ang="0">
                  <a:pos x="3" y="45"/>
                </a:cxn>
                <a:cxn ang="0">
                  <a:pos x="0" y="55"/>
                </a:cxn>
                <a:cxn ang="0">
                  <a:pos x="3" y="69"/>
                </a:cxn>
                <a:cxn ang="0">
                  <a:pos x="3" y="69"/>
                </a:cxn>
              </a:cxnLst>
              <a:rect l="0" t="0" r="r" b="b"/>
              <a:pathLst>
                <a:path w="89" h="124">
                  <a:moveTo>
                    <a:pt x="3" y="69"/>
                  </a:moveTo>
                  <a:lnTo>
                    <a:pt x="3" y="69"/>
                  </a:lnTo>
                  <a:lnTo>
                    <a:pt x="5" y="82"/>
                  </a:lnTo>
                  <a:lnTo>
                    <a:pt x="8" y="92"/>
                  </a:lnTo>
                  <a:lnTo>
                    <a:pt x="13" y="103"/>
                  </a:lnTo>
                  <a:lnTo>
                    <a:pt x="21" y="111"/>
                  </a:lnTo>
                  <a:lnTo>
                    <a:pt x="29" y="116"/>
                  </a:lnTo>
                  <a:lnTo>
                    <a:pt x="37" y="121"/>
                  </a:lnTo>
                  <a:lnTo>
                    <a:pt x="4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63" y="121"/>
                  </a:lnTo>
                  <a:lnTo>
                    <a:pt x="71" y="116"/>
                  </a:lnTo>
                  <a:lnTo>
                    <a:pt x="76" y="108"/>
                  </a:lnTo>
                  <a:lnTo>
                    <a:pt x="81" y="100"/>
                  </a:lnTo>
                  <a:lnTo>
                    <a:pt x="87" y="90"/>
                  </a:lnTo>
                  <a:lnTo>
                    <a:pt x="89" y="79"/>
                  </a:lnTo>
                  <a:lnTo>
                    <a:pt x="89" y="66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87" y="42"/>
                  </a:lnTo>
                  <a:lnTo>
                    <a:pt x="81" y="32"/>
                  </a:lnTo>
                  <a:lnTo>
                    <a:pt x="76" y="21"/>
                  </a:lnTo>
                  <a:lnTo>
                    <a:pt x="68" y="13"/>
                  </a:lnTo>
                  <a:lnTo>
                    <a:pt x="63" y="8"/>
                  </a:lnTo>
                  <a:lnTo>
                    <a:pt x="53" y="3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29" y="3"/>
                  </a:lnTo>
                  <a:lnTo>
                    <a:pt x="21" y="8"/>
                  </a:lnTo>
                  <a:lnTo>
                    <a:pt x="13" y="16"/>
                  </a:lnTo>
                  <a:lnTo>
                    <a:pt x="8" y="24"/>
                  </a:lnTo>
                  <a:lnTo>
                    <a:pt x="5" y="34"/>
                  </a:lnTo>
                  <a:lnTo>
                    <a:pt x="3" y="45"/>
                  </a:lnTo>
                  <a:lnTo>
                    <a:pt x="0" y="55"/>
                  </a:lnTo>
                  <a:lnTo>
                    <a:pt x="3" y="69"/>
                  </a:lnTo>
                  <a:lnTo>
                    <a:pt x="3" y="69"/>
                  </a:lnTo>
                  <a:close/>
                </a:path>
              </a:pathLst>
            </a:custGeom>
            <a:solidFill>
              <a:srgbClr val="5CCBF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0" name="Freeform 613"/>
            <p:cNvSpPr>
              <a:spLocks/>
            </p:cNvSpPr>
            <p:nvPr/>
          </p:nvSpPr>
          <p:spPr bwMode="auto">
            <a:xfrm>
              <a:off x="3886200" y="3071813"/>
              <a:ext cx="104775" cy="128588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0" y="45"/>
                </a:cxn>
                <a:cxn ang="0">
                  <a:pos x="6" y="60"/>
                </a:cxn>
                <a:cxn ang="0">
                  <a:pos x="16" y="71"/>
                </a:cxn>
                <a:cxn ang="0">
                  <a:pos x="27" y="79"/>
                </a:cxn>
                <a:cxn ang="0">
                  <a:pos x="34" y="81"/>
                </a:cxn>
                <a:cxn ang="0">
                  <a:pos x="40" y="81"/>
                </a:cxn>
                <a:cxn ang="0">
                  <a:pos x="40" y="81"/>
                </a:cxn>
                <a:cxn ang="0">
                  <a:pos x="47" y="79"/>
                </a:cxn>
                <a:cxn ang="0">
                  <a:pos x="53" y="76"/>
                </a:cxn>
                <a:cxn ang="0">
                  <a:pos x="61" y="66"/>
                </a:cxn>
                <a:cxn ang="0">
                  <a:pos x="66" y="52"/>
                </a:cxn>
                <a:cxn ang="0">
                  <a:pos x="66" y="37"/>
                </a:cxn>
                <a:cxn ang="0">
                  <a:pos x="66" y="37"/>
                </a:cxn>
                <a:cxn ang="0">
                  <a:pos x="61" y="21"/>
                </a:cxn>
                <a:cxn ang="0">
                  <a:pos x="53" y="10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1" y="2"/>
                </a:cxn>
                <a:cxn ang="0">
                  <a:pos x="16" y="5"/>
                </a:cxn>
                <a:cxn ang="0">
                  <a:pos x="6" y="16"/>
                </a:cxn>
                <a:cxn ang="0">
                  <a:pos x="0" y="29"/>
                </a:cxn>
                <a:cxn ang="0">
                  <a:pos x="0" y="45"/>
                </a:cxn>
                <a:cxn ang="0">
                  <a:pos x="0" y="45"/>
                </a:cxn>
              </a:cxnLst>
              <a:rect l="0" t="0" r="r" b="b"/>
              <a:pathLst>
                <a:path w="66" h="81">
                  <a:moveTo>
                    <a:pt x="0" y="45"/>
                  </a:moveTo>
                  <a:lnTo>
                    <a:pt x="0" y="45"/>
                  </a:lnTo>
                  <a:lnTo>
                    <a:pt x="6" y="60"/>
                  </a:lnTo>
                  <a:lnTo>
                    <a:pt x="16" y="71"/>
                  </a:lnTo>
                  <a:lnTo>
                    <a:pt x="27" y="79"/>
                  </a:lnTo>
                  <a:lnTo>
                    <a:pt x="34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7" y="79"/>
                  </a:lnTo>
                  <a:lnTo>
                    <a:pt x="53" y="76"/>
                  </a:lnTo>
                  <a:lnTo>
                    <a:pt x="61" y="66"/>
                  </a:lnTo>
                  <a:lnTo>
                    <a:pt x="66" y="52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1" y="21"/>
                  </a:lnTo>
                  <a:lnTo>
                    <a:pt x="53" y="10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5"/>
                  </a:lnTo>
                  <a:lnTo>
                    <a:pt x="6" y="16"/>
                  </a:lnTo>
                  <a:lnTo>
                    <a:pt x="0" y="29"/>
                  </a:lnTo>
                  <a:lnTo>
                    <a:pt x="0" y="4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1" name="Freeform 614"/>
            <p:cNvSpPr>
              <a:spLocks/>
            </p:cNvSpPr>
            <p:nvPr/>
          </p:nvSpPr>
          <p:spPr bwMode="auto">
            <a:xfrm>
              <a:off x="3952875" y="3084513"/>
              <a:ext cx="33338" cy="28575"/>
            </a:xfrm>
            <a:custGeom>
              <a:avLst/>
              <a:gdLst/>
              <a:ahLst/>
              <a:cxnLst>
                <a:cxn ang="0">
                  <a:pos x="21" y="10"/>
                </a:cxn>
                <a:cxn ang="0">
                  <a:pos x="21" y="10"/>
                </a:cxn>
                <a:cxn ang="0">
                  <a:pos x="19" y="16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3" y="1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3" y="2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2"/>
                </a:cxn>
                <a:cxn ang="0">
                  <a:pos x="21" y="10"/>
                </a:cxn>
                <a:cxn ang="0">
                  <a:pos x="21" y="10"/>
                </a:cxn>
              </a:cxnLst>
              <a:rect l="0" t="0" r="r" b="b"/>
              <a:pathLst>
                <a:path w="21" h="18">
                  <a:moveTo>
                    <a:pt x="21" y="10"/>
                  </a:moveTo>
                  <a:lnTo>
                    <a:pt x="21" y="10"/>
                  </a:lnTo>
                  <a:lnTo>
                    <a:pt x="19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3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2"/>
                  </a:lnTo>
                  <a:lnTo>
                    <a:pt x="21" y="10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2" name="Freeform 615"/>
            <p:cNvSpPr>
              <a:spLocks/>
            </p:cNvSpPr>
            <p:nvPr/>
          </p:nvSpPr>
          <p:spPr bwMode="auto">
            <a:xfrm>
              <a:off x="4214813" y="3021013"/>
              <a:ext cx="179388" cy="222250"/>
            </a:xfrm>
            <a:custGeom>
              <a:avLst/>
              <a:gdLst/>
              <a:ahLst/>
              <a:cxnLst>
                <a:cxn ang="0">
                  <a:pos x="110" y="77"/>
                </a:cxn>
                <a:cxn ang="0">
                  <a:pos x="110" y="77"/>
                </a:cxn>
                <a:cxn ang="0">
                  <a:pos x="108" y="92"/>
                </a:cxn>
                <a:cxn ang="0">
                  <a:pos x="103" y="105"/>
                </a:cxn>
                <a:cxn ang="0">
                  <a:pos x="95" y="116"/>
                </a:cxn>
                <a:cxn ang="0">
                  <a:pos x="87" y="124"/>
                </a:cxn>
                <a:cxn ang="0">
                  <a:pos x="79" y="132"/>
                </a:cxn>
                <a:cxn ang="0">
                  <a:pos x="69" y="137"/>
                </a:cxn>
                <a:cxn ang="0">
                  <a:pos x="55" y="140"/>
                </a:cxn>
                <a:cxn ang="0">
                  <a:pos x="45" y="140"/>
                </a:cxn>
                <a:cxn ang="0">
                  <a:pos x="45" y="140"/>
                </a:cxn>
                <a:cxn ang="0">
                  <a:pos x="34" y="137"/>
                </a:cxn>
                <a:cxn ang="0">
                  <a:pos x="24" y="132"/>
                </a:cxn>
                <a:cxn ang="0">
                  <a:pos x="16" y="124"/>
                </a:cxn>
                <a:cxn ang="0">
                  <a:pos x="11" y="113"/>
                </a:cxn>
                <a:cxn ang="0">
                  <a:pos x="6" y="103"/>
                </a:cxn>
                <a:cxn ang="0">
                  <a:pos x="3" y="90"/>
                </a:cxn>
                <a:cxn ang="0">
                  <a:pos x="0" y="77"/>
                </a:cxn>
                <a:cxn ang="0">
                  <a:pos x="3" y="61"/>
                </a:cxn>
                <a:cxn ang="0">
                  <a:pos x="3" y="61"/>
                </a:cxn>
                <a:cxn ang="0">
                  <a:pos x="6" y="48"/>
                </a:cxn>
                <a:cxn ang="0">
                  <a:pos x="11" y="34"/>
                </a:cxn>
                <a:cxn ang="0">
                  <a:pos x="19" y="24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45" y="3"/>
                </a:cxn>
                <a:cxn ang="0">
                  <a:pos x="58" y="0"/>
                </a:cxn>
                <a:cxn ang="0">
                  <a:pos x="69" y="0"/>
                </a:cxn>
                <a:cxn ang="0">
                  <a:pos x="69" y="0"/>
                </a:cxn>
                <a:cxn ang="0">
                  <a:pos x="79" y="3"/>
                </a:cxn>
                <a:cxn ang="0">
                  <a:pos x="87" y="8"/>
                </a:cxn>
                <a:cxn ang="0">
                  <a:pos x="97" y="16"/>
                </a:cxn>
                <a:cxn ang="0">
                  <a:pos x="103" y="27"/>
                </a:cxn>
                <a:cxn ang="0">
                  <a:pos x="108" y="37"/>
                </a:cxn>
                <a:cxn ang="0">
                  <a:pos x="110" y="50"/>
                </a:cxn>
                <a:cxn ang="0">
                  <a:pos x="113" y="63"/>
                </a:cxn>
                <a:cxn ang="0">
                  <a:pos x="110" y="77"/>
                </a:cxn>
                <a:cxn ang="0">
                  <a:pos x="110" y="77"/>
                </a:cxn>
              </a:cxnLst>
              <a:rect l="0" t="0" r="r" b="b"/>
              <a:pathLst>
                <a:path w="113" h="140">
                  <a:moveTo>
                    <a:pt x="110" y="77"/>
                  </a:moveTo>
                  <a:lnTo>
                    <a:pt x="110" y="77"/>
                  </a:lnTo>
                  <a:lnTo>
                    <a:pt x="108" y="92"/>
                  </a:lnTo>
                  <a:lnTo>
                    <a:pt x="103" y="105"/>
                  </a:lnTo>
                  <a:lnTo>
                    <a:pt x="95" y="116"/>
                  </a:lnTo>
                  <a:lnTo>
                    <a:pt x="87" y="124"/>
                  </a:lnTo>
                  <a:lnTo>
                    <a:pt x="79" y="132"/>
                  </a:lnTo>
                  <a:lnTo>
                    <a:pt x="69" y="137"/>
                  </a:lnTo>
                  <a:lnTo>
                    <a:pt x="55" y="140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34" y="137"/>
                  </a:lnTo>
                  <a:lnTo>
                    <a:pt x="24" y="132"/>
                  </a:lnTo>
                  <a:lnTo>
                    <a:pt x="16" y="124"/>
                  </a:lnTo>
                  <a:lnTo>
                    <a:pt x="11" y="113"/>
                  </a:lnTo>
                  <a:lnTo>
                    <a:pt x="6" y="103"/>
                  </a:lnTo>
                  <a:lnTo>
                    <a:pt x="3" y="90"/>
                  </a:lnTo>
                  <a:lnTo>
                    <a:pt x="0" y="77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6" y="48"/>
                  </a:lnTo>
                  <a:lnTo>
                    <a:pt x="11" y="34"/>
                  </a:lnTo>
                  <a:lnTo>
                    <a:pt x="19" y="24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45" y="3"/>
                  </a:lnTo>
                  <a:lnTo>
                    <a:pt x="58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9" y="3"/>
                  </a:lnTo>
                  <a:lnTo>
                    <a:pt x="87" y="8"/>
                  </a:lnTo>
                  <a:lnTo>
                    <a:pt x="97" y="16"/>
                  </a:lnTo>
                  <a:lnTo>
                    <a:pt x="103" y="27"/>
                  </a:lnTo>
                  <a:lnTo>
                    <a:pt x="108" y="37"/>
                  </a:lnTo>
                  <a:lnTo>
                    <a:pt x="110" y="50"/>
                  </a:lnTo>
                  <a:lnTo>
                    <a:pt x="113" y="63"/>
                  </a:lnTo>
                  <a:lnTo>
                    <a:pt x="110" y="77"/>
                  </a:lnTo>
                  <a:lnTo>
                    <a:pt x="110" y="77"/>
                  </a:lnTo>
                  <a:close/>
                </a:path>
              </a:pathLst>
            </a:custGeom>
            <a:solidFill>
              <a:srgbClr val="0095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3" name="Freeform 616"/>
            <p:cNvSpPr>
              <a:spLocks/>
            </p:cNvSpPr>
            <p:nvPr/>
          </p:nvSpPr>
          <p:spPr bwMode="auto">
            <a:xfrm>
              <a:off x="4232275" y="3033713"/>
              <a:ext cx="141288" cy="196850"/>
            </a:xfrm>
            <a:custGeom>
              <a:avLst/>
              <a:gdLst/>
              <a:ahLst/>
              <a:cxnLst>
                <a:cxn ang="0">
                  <a:pos x="89" y="69"/>
                </a:cxn>
                <a:cxn ang="0">
                  <a:pos x="89" y="69"/>
                </a:cxn>
                <a:cxn ang="0">
                  <a:pos x="86" y="82"/>
                </a:cxn>
                <a:cxn ang="0">
                  <a:pos x="81" y="92"/>
                </a:cxn>
                <a:cxn ang="0">
                  <a:pos x="76" y="103"/>
                </a:cxn>
                <a:cxn ang="0">
                  <a:pos x="68" y="111"/>
                </a:cxn>
                <a:cxn ang="0">
                  <a:pos x="63" y="116"/>
                </a:cxn>
                <a:cxn ang="0">
                  <a:pos x="52" y="121"/>
                </a:cxn>
                <a:cxn ang="0">
                  <a:pos x="44" y="124"/>
                </a:cxn>
                <a:cxn ang="0">
                  <a:pos x="37" y="124"/>
                </a:cxn>
                <a:cxn ang="0">
                  <a:pos x="37" y="124"/>
                </a:cxn>
                <a:cxn ang="0">
                  <a:pos x="29" y="121"/>
                </a:cxn>
                <a:cxn ang="0">
                  <a:pos x="21" y="116"/>
                </a:cxn>
                <a:cxn ang="0">
                  <a:pos x="13" y="108"/>
                </a:cxn>
                <a:cxn ang="0">
                  <a:pos x="8" y="100"/>
                </a:cxn>
                <a:cxn ang="0">
                  <a:pos x="5" y="90"/>
                </a:cxn>
                <a:cxn ang="0">
                  <a:pos x="3" y="79"/>
                </a:cxn>
                <a:cxn ang="0">
                  <a:pos x="0" y="66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5" y="42"/>
                </a:cxn>
                <a:cxn ang="0">
                  <a:pos x="8" y="32"/>
                </a:cxn>
                <a:cxn ang="0">
                  <a:pos x="13" y="21"/>
                </a:cxn>
                <a:cxn ang="0">
                  <a:pos x="21" y="13"/>
                </a:cxn>
                <a:cxn ang="0">
                  <a:pos x="29" y="8"/>
                </a:cxn>
                <a:cxn ang="0">
                  <a:pos x="37" y="3"/>
                </a:cxn>
                <a:cxn ang="0">
                  <a:pos x="44" y="0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63" y="3"/>
                </a:cxn>
                <a:cxn ang="0">
                  <a:pos x="71" y="8"/>
                </a:cxn>
                <a:cxn ang="0">
                  <a:pos x="76" y="16"/>
                </a:cxn>
                <a:cxn ang="0">
                  <a:pos x="81" y="24"/>
                </a:cxn>
                <a:cxn ang="0">
                  <a:pos x="86" y="34"/>
                </a:cxn>
                <a:cxn ang="0">
                  <a:pos x="89" y="45"/>
                </a:cxn>
                <a:cxn ang="0">
                  <a:pos x="89" y="55"/>
                </a:cxn>
                <a:cxn ang="0">
                  <a:pos x="89" y="69"/>
                </a:cxn>
                <a:cxn ang="0">
                  <a:pos x="89" y="69"/>
                </a:cxn>
              </a:cxnLst>
              <a:rect l="0" t="0" r="r" b="b"/>
              <a:pathLst>
                <a:path w="89" h="124">
                  <a:moveTo>
                    <a:pt x="89" y="69"/>
                  </a:moveTo>
                  <a:lnTo>
                    <a:pt x="89" y="69"/>
                  </a:lnTo>
                  <a:lnTo>
                    <a:pt x="86" y="82"/>
                  </a:lnTo>
                  <a:lnTo>
                    <a:pt x="81" y="92"/>
                  </a:lnTo>
                  <a:lnTo>
                    <a:pt x="76" y="103"/>
                  </a:lnTo>
                  <a:lnTo>
                    <a:pt x="68" y="111"/>
                  </a:lnTo>
                  <a:lnTo>
                    <a:pt x="63" y="116"/>
                  </a:lnTo>
                  <a:lnTo>
                    <a:pt x="52" y="121"/>
                  </a:lnTo>
                  <a:lnTo>
                    <a:pt x="44" y="124"/>
                  </a:lnTo>
                  <a:lnTo>
                    <a:pt x="37" y="124"/>
                  </a:lnTo>
                  <a:lnTo>
                    <a:pt x="37" y="124"/>
                  </a:lnTo>
                  <a:lnTo>
                    <a:pt x="29" y="121"/>
                  </a:lnTo>
                  <a:lnTo>
                    <a:pt x="21" y="116"/>
                  </a:lnTo>
                  <a:lnTo>
                    <a:pt x="13" y="108"/>
                  </a:lnTo>
                  <a:lnTo>
                    <a:pt x="8" y="100"/>
                  </a:lnTo>
                  <a:lnTo>
                    <a:pt x="5" y="90"/>
                  </a:lnTo>
                  <a:lnTo>
                    <a:pt x="3" y="79"/>
                  </a:lnTo>
                  <a:lnTo>
                    <a:pt x="0" y="66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5" y="42"/>
                  </a:lnTo>
                  <a:lnTo>
                    <a:pt x="8" y="32"/>
                  </a:lnTo>
                  <a:lnTo>
                    <a:pt x="13" y="21"/>
                  </a:lnTo>
                  <a:lnTo>
                    <a:pt x="21" y="13"/>
                  </a:lnTo>
                  <a:lnTo>
                    <a:pt x="29" y="8"/>
                  </a:lnTo>
                  <a:lnTo>
                    <a:pt x="37" y="3"/>
                  </a:lnTo>
                  <a:lnTo>
                    <a:pt x="4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63" y="3"/>
                  </a:lnTo>
                  <a:lnTo>
                    <a:pt x="71" y="8"/>
                  </a:lnTo>
                  <a:lnTo>
                    <a:pt x="76" y="16"/>
                  </a:lnTo>
                  <a:lnTo>
                    <a:pt x="81" y="24"/>
                  </a:lnTo>
                  <a:lnTo>
                    <a:pt x="86" y="34"/>
                  </a:lnTo>
                  <a:lnTo>
                    <a:pt x="89" y="45"/>
                  </a:lnTo>
                  <a:lnTo>
                    <a:pt x="89" y="55"/>
                  </a:lnTo>
                  <a:lnTo>
                    <a:pt x="89" y="69"/>
                  </a:lnTo>
                  <a:lnTo>
                    <a:pt x="89" y="69"/>
                  </a:lnTo>
                  <a:close/>
                </a:path>
              </a:pathLst>
            </a:custGeom>
            <a:solidFill>
              <a:srgbClr val="5CCBF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4" name="Freeform 617"/>
            <p:cNvSpPr>
              <a:spLocks/>
            </p:cNvSpPr>
            <p:nvPr/>
          </p:nvSpPr>
          <p:spPr bwMode="auto">
            <a:xfrm>
              <a:off x="4248150" y="3071813"/>
              <a:ext cx="104775" cy="128588"/>
            </a:xfrm>
            <a:custGeom>
              <a:avLst/>
              <a:gdLst/>
              <a:ahLst/>
              <a:cxnLst>
                <a:cxn ang="0">
                  <a:pos x="66" y="45"/>
                </a:cxn>
                <a:cxn ang="0">
                  <a:pos x="66" y="45"/>
                </a:cxn>
                <a:cxn ang="0">
                  <a:pos x="61" y="60"/>
                </a:cxn>
                <a:cxn ang="0">
                  <a:pos x="53" y="71"/>
                </a:cxn>
                <a:cxn ang="0">
                  <a:pos x="40" y="79"/>
                </a:cxn>
                <a:cxn ang="0">
                  <a:pos x="34" y="81"/>
                </a:cxn>
                <a:cxn ang="0">
                  <a:pos x="27" y="81"/>
                </a:cxn>
                <a:cxn ang="0">
                  <a:pos x="27" y="81"/>
                </a:cxn>
                <a:cxn ang="0">
                  <a:pos x="21" y="79"/>
                </a:cxn>
                <a:cxn ang="0">
                  <a:pos x="13" y="76"/>
                </a:cxn>
                <a:cxn ang="0">
                  <a:pos x="6" y="66"/>
                </a:cxn>
                <a:cxn ang="0">
                  <a:pos x="0" y="52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6" y="21"/>
                </a:cxn>
                <a:cxn ang="0">
                  <a:pos x="13" y="10"/>
                </a:cxn>
                <a:cxn ang="0">
                  <a:pos x="27" y="2"/>
                </a:cxn>
                <a:cxn ang="0">
                  <a:pos x="32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5" y="2"/>
                </a:cxn>
                <a:cxn ang="0">
                  <a:pos x="53" y="5"/>
                </a:cxn>
                <a:cxn ang="0">
                  <a:pos x="61" y="16"/>
                </a:cxn>
                <a:cxn ang="0">
                  <a:pos x="66" y="29"/>
                </a:cxn>
                <a:cxn ang="0">
                  <a:pos x="66" y="45"/>
                </a:cxn>
                <a:cxn ang="0">
                  <a:pos x="66" y="45"/>
                </a:cxn>
              </a:cxnLst>
              <a:rect l="0" t="0" r="r" b="b"/>
              <a:pathLst>
                <a:path w="66" h="81">
                  <a:moveTo>
                    <a:pt x="66" y="45"/>
                  </a:moveTo>
                  <a:lnTo>
                    <a:pt x="66" y="45"/>
                  </a:lnTo>
                  <a:lnTo>
                    <a:pt x="61" y="60"/>
                  </a:lnTo>
                  <a:lnTo>
                    <a:pt x="53" y="71"/>
                  </a:lnTo>
                  <a:lnTo>
                    <a:pt x="40" y="79"/>
                  </a:lnTo>
                  <a:lnTo>
                    <a:pt x="34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1" y="79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6" y="21"/>
                  </a:lnTo>
                  <a:lnTo>
                    <a:pt x="13" y="10"/>
                  </a:lnTo>
                  <a:lnTo>
                    <a:pt x="27" y="2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5" y="2"/>
                  </a:lnTo>
                  <a:lnTo>
                    <a:pt x="53" y="5"/>
                  </a:lnTo>
                  <a:lnTo>
                    <a:pt x="61" y="16"/>
                  </a:lnTo>
                  <a:lnTo>
                    <a:pt x="66" y="29"/>
                  </a:lnTo>
                  <a:lnTo>
                    <a:pt x="66" y="45"/>
                  </a:lnTo>
                  <a:lnTo>
                    <a:pt x="6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5" name="Freeform 618"/>
            <p:cNvSpPr>
              <a:spLocks/>
            </p:cNvSpPr>
            <p:nvPr/>
          </p:nvSpPr>
          <p:spPr bwMode="auto">
            <a:xfrm>
              <a:off x="4257675" y="3084513"/>
              <a:ext cx="28575" cy="2857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15" y="16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5" y="2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2" y="2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8" h="18">
                  <a:moveTo>
                    <a:pt x="0" y="10"/>
                  </a:moveTo>
                  <a:lnTo>
                    <a:pt x="0" y="10"/>
                  </a:lnTo>
                  <a:lnTo>
                    <a:pt x="2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15" y="16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5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6" name="Freeform 619"/>
            <p:cNvSpPr>
              <a:spLocks/>
            </p:cNvSpPr>
            <p:nvPr/>
          </p:nvSpPr>
          <p:spPr bwMode="auto">
            <a:xfrm>
              <a:off x="4265613" y="2892426"/>
              <a:ext cx="161925" cy="100013"/>
            </a:xfrm>
            <a:custGeom>
              <a:avLst/>
              <a:gdLst/>
              <a:ahLst/>
              <a:cxnLst>
                <a:cxn ang="0">
                  <a:pos x="97" y="63"/>
                </a:cxn>
                <a:cxn ang="0">
                  <a:pos x="97" y="63"/>
                </a:cxn>
                <a:cxn ang="0">
                  <a:pos x="99" y="52"/>
                </a:cxn>
                <a:cxn ang="0">
                  <a:pos x="102" y="42"/>
                </a:cxn>
                <a:cxn ang="0">
                  <a:pos x="102" y="31"/>
                </a:cxn>
                <a:cxn ang="0">
                  <a:pos x="102" y="21"/>
                </a:cxn>
                <a:cxn ang="0">
                  <a:pos x="97" y="10"/>
                </a:cxn>
                <a:cxn ang="0">
                  <a:pos x="86" y="3"/>
                </a:cxn>
                <a:cxn ang="0">
                  <a:pos x="73" y="0"/>
                </a:cxn>
                <a:cxn ang="0">
                  <a:pos x="73" y="0"/>
                </a:cxn>
                <a:cxn ang="0">
                  <a:pos x="60" y="0"/>
                </a:cxn>
                <a:cxn ang="0">
                  <a:pos x="44" y="3"/>
                </a:cxn>
                <a:cxn ang="0">
                  <a:pos x="31" y="5"/>
                </a:cxn>
                <a:cxn ang="0">
                  <a:pos x="21" y="3"/>
                </a:cxn>
                <a:cxn ang="0">
                  <a:pos x="21" y="3"/>
                </a:cxn>
                <a:cxn ang="0">
                  <a:pos x="13" y="3"/>
                </a:cxn>
                <a:cxn ang="0">
                  <a:pos x="5" y="3"/>
                </a:cxn>
                <a:cxn ang="0">
                  <a:pos x="0" y="5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5" y="18"/>
                </a:cxn>
                <a:cxn ang="0">
                  <a:pos x="16" y="21"/>
                </a:cxn>
                <a:cxn ang="0">
                  <a:pos x="29" y="21"/>
                </a:cxn>
                <a:cxn ang="0">
                  <a:pos x="29" y="21"/>
                </a:cxn>
                <a:cxn ang="0">
                  <a:pos x="50" y="18"/>
                </a:cxn>
                <a:cxn ang="0">
                  <a:pos x="71" y="18"/>
                </a:cxn>
                <a:cxn ang="0">
                  <a:pos x="78" y="18"/>
                </a:cxn>
                <a:cxn ang="0">
                  <a:pos x="86" y="24"/>
                </a:cxn>
                <a:cxn ang="0">
                  <a:pos x="92" y="26"/>
                </a:cxn>
                <a:cxn ang="0">
                  <a:pos x="94" y="34"/>
                </a:cxn>
                <a:cxn ang="0">
                  <a:pos x="94" y="34"/>
                </a:cxn>
                <a:cxn ang="0">
                  <a:pos x="97" y="58"/>
                </a:cxn>
                <a:cxn ang="0">
                  <a:pos x="97" y="63"/>
                </a:cxn>
                <a:cxn ang="0">
                  <a:pos x="97" y="63"/>
                </a:cxn>
              </a:cxnLst>
              <a:rect l="0" t="0" r="r" b="b"/>
              <a:pathLst>
                <a:path w="102" h="63">
                  <a:moveTo>
                    <a:pt x="97" y="63"/>
                  </a:moveTo>
                  <a:lnTo>
                    <a:pt x="97" y="63"/>
                  </a:lnTo>
                  <a:lnTo>
                    <a:pt x="99" y="52"/>
                  </a:lnTo>
                  <a:lnTo>
                    <a:pt x="102" y="42"/>
                  </a:lnTo>
                  <a:lnTo>
                    <a:pt x="102" y="31"/>
                  </a:lnTo>
                  <a:lnTo>
                    <a:pt x="102" y="21"/>
                  </a:lnTo>
                  <a:lnTo>
                    <a:pt x="97" y="10"/>
                  </a:lnTo>
                  <a:lnTo>
                    <a:pt x="86" y="3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60" y="0"/>
                  </a:lnTo>
                  <a:lnTo>
                    <a:pt x="44" y="3"/>
                  </a:lnTo>
                  <a:lnTo>
                    <a:pt x="31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3" y="3"/>
                  </a:lnTo>
                  <a:lnTo>
                    <a:pt x="5" y="3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5" y="18"/>
                  </a:lnTo>
                  <a:lnTo>
                    <a:pt x="16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50" y="18"/>
                  </a:lnTo>
                  <a:lnTo>
                    <a:pt x="71" y="18"/>
                  </a:lnTo>
                  <a:lnTo>
                    <a:pt x="78" y="18"/>
                  </a:lnTo>
                  <a:lnTo>
                    <a:pt x="86" y="24"/>
                  </a:lnTo>
                  <a:lnTo>
                    <a:pt x="92" y="26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7" y="58"/>
                  </a:lnTo>
                  <a:lnTo>
                    <a:pt x="97" y="63"/>
                  </a:lnTo>
                  <a:lnTo>
                    <a:pt x="97" y="63"/>
                  </a:lnTo>
                  <a:close/>
                </a:path>
              </a:pathLst>
            </a:custGeom>
            <a:solidFill>
              <a:srgbClr val="5D140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7" name="Freeform 620"/>
            <p:cNvSpPr>
              <a:spLocks/>
            </p:cNvSpPr>
            <p:nvPr/>
          </p:nvSpPr>
          <p:spPr bwMode="auto">
            <a:xfrm>
              <a:off x="3819525" y="3225801"/>
              <a:ext cx="271463" cy="71438"/>
            </a:xfrm>
            <a:custGeom>
              <a:avLst/>
              <a:gdLst/>
              <a:ahLst/>
              <a:cxnLst>
                <a:cxn ang="0">
                  <a:pos x="171" y="18"/>
                </a:cxn>
                <a:cxn ang="0">
                  <a:pos x="171" y="18"/>
                </a:cxn>
                <a:cxn ang="0">
                  <a:pos x="152" y="11"/>
                </a:cxn>
                <a:cxn ang="0">
                  <a:pos x="134" y="5"/>
                </a:cxn>
                <a:cxn ang="0">
                  <a:pos x="110" y="0"/>
                </a:cxn>
                <a:cxn ang="0">
                  <a:pos x="82" y="0"/>
                </a:cxn>
                <a:cxn ang="0">
                  <a:pos x="69" y="3"/>
                </a:cxn>
                <a:cxn ang="0">
                  <a:pos x="55" y="5"/>
                </a:cxn>
                <a:cxn ang="0">
                  <a:pos x="40" y="11"/>
                </a:cxn>
                <a:cxn ang="0">
                  <a:pos x="27" y="18"/>
                </a:cxn>
                <a:cxn ang="0">
                  <a:pos x="13" y="29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11" y="34"/>
                </a:cxn>
                <a:cxn ang="0">
                  <a:pos x="27" y="26"/>
                </a:cxn>
                <a:cxn ang="0">
                  <a:pos x="45" y="18"/>
                </a:cxn>
                <a:cxn ang="0">
                  <a:pos x="69" y="13"/>
                </a:cxn>
                <a:cxn ang="0">
                  <a:pos x="100" y="8"/>
                </a:cxn>
                <a:cxn ang="0">
                  <a:pos x="134" y="11"/>
                </a:cxn>
                <a:cxn ang="0">
                  <a:pos x="152" y="13"/>
                </a:cxn>
                <a:cxn ang="0">
                  <a:pos x="171" y="18"/>
                </a:cxn>
                <a:cxn ang="0">
                  <a:pos x="171" y="18"/>
                </a:cxn>
              </a:cxnLst>
              <a:rect l="0" t="0" r="r" b="b"/>
              <a:pathLst>
                <a:path w="171" h="45">
                  <a:moveTo>
                    <a:pt x="171" y="18"/>
                  </a:moveTo>
                  <a:lnTo>
                    <a:pt x="171" y="18"/>
                  </a:lnTo>
                  <a:lnTo>
                    <a:pt x="152" y="11"/>
                  </a:lnTo>
                  <a:lnTo>
                    <a:pt x="134" y="5"/>
                  </a:lnTo>
                  <a:lnTo>
                    <a:pt x="110" y="0"/>
                  </a:lnTo>
                  <a:lnTo>
                    <a:pt x="82" y="0"/>
                  </a:lnTo>
                  <a:lnTo>
                    <a:pt x="69" y="3"/>
                  </a:lnTo>
                  <a:lnTo>
                    <a:pt x="55" y="5"/>
                  </a:lnTo>
                  <a:lnTo>
                    <a:pt x="40" y="11"/>
                  </a:lnTo>
                  <a:lnTo>
                    <a:pt x="27" y="18"/>
                  </a:lnTo>
                  <a:lnTo>
                    <a:pt x="13" y="29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1" y="34"/>
                  </a:lnTo>
                  <a:lnTo>
                    <a:pt x="27" y="26"/>
                  </a:lnTo>
                  <a:lnTo>
                    <a:pt x="45" y="18"/>
                  </a:lnTo>
                  <a:lnTo>
                    <a:pt x="69" y="13"/>
                  </a:lnTo>
                  <a:lnTo>
                    <a:pt x="100" y="8"/>
                  </a:lnTo>
                  <a:lnTo>
                    <a:pt x="134" y="11"/>
                  </a:lnTo>
                  <a:lnTo>
                    <a:pt x="152" y="13"/>
                  </a:lnTo>
                  <a:lnTo>
                    <a:pt x="171" y="18"/>
                  </a:lnTo>
                  <a:lnTo>
                    <a:pt x="171" y="18"/>
                  </a:lnTo>
                  <a:close/>
                </a:path>
              </a:pathLst>
            </a:custGeom>
            <a:solidFill>
              <a:srgbClr val="96490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8" name="Freeform 621"/>
            <p:cNvSpPr>
              <a:spLocks/>
            </p:cNvSpPr>
            <p:nvPr/>
          </p:nvSpPr>
          <p:spPr bwMode="auto">
            <a:xfrm>
              <a:off x="4157663" y="3230563"/>
              <a:ext cx="269875" cy="66675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18" y="10"/>
                </a:cxn>
                <a:cxn ang="0">
                  <a:pos x="36" y="5"/>
                </a:cxn>
                <a:cxn ang="0">
                  <a:pos x="60" y="0"/>
                </a:cxn>
                <a:cxn ang="0">
                  <a:pos x="89" y="0"/>
                </a:cxn>
                <a:cxn ang="0">
                  <a:pos x="102" y="0"/>
                </a:cxn>
                <a:cxn ang="0">
                  <a:pos x="115" y="5"/>
                </a:cxn>
                <a:cxn ang="0">
                  <a:pos x="131" y="10"/>
                </a:cxn>
                <a:cxn ang="0">
                  <a:pos x="144" y="18"/>
                </a:cxn>
                <a:cxn ang="0">
                  <a:pos x="160" y="29"/>
                </a:cxn>
                <a:cxn ang="0">
                  <a:pos x="170" y="42"/>
                </a:cxn>
                <a:cxn ang="0">
                  <a:pos x="170" y="42"/>
                </a:cxn>
                <a:cxn ang="0">
                  <a:pos x="157" y="34"/>
                </a:cxn>
                <a:cxn ang="0">
                  <a:pos x="144" y="29"/>
                </a:cxn>
                <a:cxn ang="0">
                  <a:pos x="123" y="21"/>
                </a:cxn>
                <a:cxn ang="0">
                  <a:pos x="97" y="13"/>
                </a:cxn>
                <a:cxn ang="0">
                  <a:pos x="68" y="10"/>
                </a:cxn>
                <a:cxn ang="0">
                  <a:pos x="34" y="10"/>
                </a:cxn>
                <a:cxn ang="0">
                  <a:pos x="18" y="13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170" h="42">
                  <a:moveTo>
                    <a:pt x="0" y="18"/>
                  </a:moveTo>
                  <a:lnTo>
                    <a:pt x="0" y="18"/>
                  </a:lnTo>
                  <a:lnTo>
                    <a:pt x="18" y="10"/>
                  </a:lnTo>
                  <a:lnTo>
                    <a:pt x="36" y="5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02" y="0"/>
                  </a:lnTo>
                  <a:lnTo>
                    <a:pt x="115" y="5"/>
                  </a:lnTo>
                  <a:lnTo>
                    <a:pt x="131" y="10"/>
                  </a:lnTo>
                  <a:lnTo>
                    <a:pt x="144" y="18"/>
                  </a:lnTo>
                  <a:lnTo>
                    <a:pt x="160" y="29"/>
                  </a:lnTo>
                  <a:lnTo>
                    <a:pt x="170" y="42"/>
                  </a:lnTo>
                  <a:lnTo>
                    <a:pt x="170" y="42"/>
                  </a:lnTo>
                  <a:lnTo>
                    <a:pt x="157" y="34"/>
                  </a:lnTo>
                  <a:lnTo>
                    <a:pt x="144" y="29"/>
                  </a:lnTo>
                  <a:lnTo>
                    <a:pt x="123" y="21"/>
                  </a:lnTo>
                  <a:lnTo>
                    <a:pt x="97" y="13"/>
                  </a:lnTo>
                  <a:lnTo>
                    <a:pt x="68" y="10"/>
                  </a:lnTo>
                  <a:lnTo>
                    <a:pt x="34" y="10"/>
                  </a:lnTo>
                  <a:lnTo>
                    <a:pt x="18" y="13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6490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9" name="Freeform 622"/>
            <p:cNvSpPr>
              <a:spLocks/>
            </p:cNvSpPr>
            <p:nvPr/>
          </p:nvSpPr>
          <p:spPr bwMode="auto">
            <a:xfrm>
              <a:off x="4298950" y="3321051"/>
              <a:ext cx="28575" cy="30163"/>
            </a:xfrm>
            <a:custGeom>
              <a:avLst/>
              <a:gdLst/>
              <a:ahLst/>
              <a:cxnLst>
                <a:cxn ang="0">
                  <a:pos x="5" y="19"/>
                </a:cxn>
                <a:cxn ang="0">
                  <a:pos x="5" y="19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6"/>
                </a:cxn>
                <a:cxn ang="0">
                  <a:pos x="18" y="11"/>
                </a:cxn>
                <a:cxn ang="0">
                  <a:pos x="18" y="11"/>
                </a:cxn>
                <a:cxn ang="0">
                  <a:pos x="13" y="19"/>
                </a:cxn>
                <a:cxn ang="0">
                  <a:pos x="5" y="19"/>
                </a:cxn>
                <a:cxn ang="0">
                  <a:pos x="5" y="19"/>
                </a:cxn>
              </a:cxnLst>
              <a:rect l="0" t="0" r="r" b="b"/>
              <a:pathLst>
                <a:path w="18" h="19">
                  <a:moveTo>
                    <a:pt x="5" y="19"/>
                  </a:moveTo>
                  <a:lnTo>
                    <a:pt x="5" y="19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6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3" y="19"/>
                  </a:lnTo>
                  <a:lnTo>
                    <a:pt x="5" y="19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0" name="Freeform 623"/>
            <p:cNvSpPr>
              <a:spLocks/>
            </p:cNvSpPr>
            <p:nvPr/>
          </p:nvSpPr>
          <p:spPr bwMode="auto">
            <a:xfrm>
              <a:off x="4244975" y="3325813"/>
              <a:ext cx="20638" cy="20638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0" y="11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3" y="5"/>
                </a:cxn>
                <a:cxn ang="0">
                  <a:pos x="13" y="11"/>
                </a:cxn>
                <a:cxn ang="0">
                  <a:pos x="13" y="11"/>
                </a:cxn>
                <a:cxn ang="0">
                  <a:pos x="10" y="13"/>
                </a:cxn>
                <a:cxn ang="0">
                  <a:pos x="5" y="13"/>
                </a:cxn>
                <a:cxn ang="0">
                  <a:pos x="5" y="13"/>
                </a:cxn>
              </a:cxnLst>
              <a:rect l="0" t="0" r="r" b="b"/>
              <a:pathLst>
                <a:path w="13" h="13">
                  <a:moveTo>
                    <a:pt x="5" y="13"/>
                  </a:moveTo>
                  <a:lnTo>
                    <a:pt x="5" y="13"/>
                  </a:lnTo>
                  <a:lnTo>
                    <a:pt x="0" y="1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13" y="5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0" y="13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1" name="Freeform 624"/>
            <p:cNvSpPr>
              <a:spLocks/>
            </p:cNvSpPr>
            <p:nvPr/>
          </p:nvSpPr>
          <p:spPr bwMode="auto">
            <a:xfrm>
              <a:off x="4273550" y="3271838"/>
              <a:ext cx="38100" cy="33338"/>
            </a:xfrm>
            <a:custGeom>
              <a:avLst/>
              <a:gdLst/>
              <a:ahLst/>
              <a:cxnLst>
                <a:cxn ang="0">
                  <a:pos x="8" y="21"/>
                </a:cxn>
                <a:cxn ang="0">
                  <a:pos x="8" y="21"/>
                </a:cxn>
                <a:cxn ang="0">
                  <a:pos x="5" y="21"/>
                </a:cxn>
                <a:cxn ang="0">
                  <a:pos x="3" y="16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3" y="5"/>
                </a:cxn>
                <a:cxn ang="0">
                  <a:pos x="5" y="0"/>
                </a:cxn>
                <a:cxn ang="0">
                  <a:pos x="11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8" y="3"/>
                </a:cxn>
                <a:cxn ang="0">
                  <a:pos x="21" y="5"/>
                </a:cxn>
                <a:cxn ang="0">
                  <a:pos x="24" y="10"/>
                </a:cxn>
                <a:cxn ang="0">
                  <a:pos x="24" y="13"/>
                </a:cxn>
                <a:cxn ang="0">
                  <a:pos x="24" y="13"/>
                </a:cxn>
                <a:cxn ang="0">
                  <a:pos x="21" y="18"/>
                </a:cxn>
                <a:cxn ang="0">
                  <a:pos x="18" y="21"/>
                </a:cxn>
                <a:cxn ang="0">
                  <a:pos x="13" y="21"/>
                </a:cxn>
                <a:cxn ang="0">
                  <a:pos x="8" y="21"/>
                </a:cxn>
                <a:cxn ang="0">
                  <a:pos x="8" y="21"/>
                </a:cxn>
              </a:cxnLst>
              <a:rect l="0" t="0" r="r" b="b"/>
              <a:pathLst>
                <a:path w="24" h="21">
                  <a:moveTo>
                    <a:pt x="8" y="21"/>
                  </a:moveTo>
                  <a:lnTo>
                    <a:pt x="8" y="21"/>
                  </a:lnTo>
                  <a:lnTo>
                    <a:pt x="5" y="21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3"/>
                  </a:lnTo>
                  <a:lnTo>
                    <a:pt x="21" y="5"/>
                  </a:lnTo>
                  <a:lnTo>
                    <a:pt x="24" y="10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1" y="18"/>
                  </a:lnTo>
                  <a:lnTo>
                    <a:pt x="18" y="21"/>
                  </a:lnTo>
                  <a:lnTo>
                    <a:pt x="13" y="21"/>
                  </a:lnTo>
                  <a:lnTo>
                    <a:pt x="8" y="21"/>
                  </a:lnTo>
                  <a:lnTo>
                    <a:pt x="8" y="21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2" name="Freeform 625"/>
            <p:cNvSpPr>
              <a:spLocks/>
            </p:cNvSpPr>
            <p:nvPr/>
          </p:nvSpPr>
          <p:spPr bwMode="auto">
            <a:xfrm>
              <a:off x="4327525" y="3284538"/>
              <a:ext cx="25400" cy="20638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3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3" y="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1" y="13"/>
                </a:cxn>
                <a:cxn ang="0">
                  <a:pos x="5" y="13"/>
                </a:cxn>
                <a:cxn ang="0">
                  <a:pos x="5" y="13"/>
                </a:cxn>
              </a:cxnLst>
              <a:rect l="0" t="0" r="r" b="b"/>
              <a:pathLst>
                <a:path w="16" h="13">
                  <a:moveTo>
                    <a:pt x="5" y="13"/>
                  </a:moveTo>
                  <a:lnTo>
                    <a:pt x="5" y="13"/>
                  </a:lnTo>
                  <a:lnTo>
                    <a:pt x="0" y="10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1" y="13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3" name="Freeform 626"/>
            <p:cNvSpPr>
              <a:spLocks/>
            </p:cNvSpPr>
            <p:nvPr/>
          </p:nvSpPr>
          <p:spPr bwMode="auto">
            <a:xfrm>
              <a:off x="4357688" y="3325813"/>
              <a:ext cx="15875" cy="17463"/>
            </a:xfrm>
            <a:custGeom>
              <a:avLst/>
              <a:gdLst/>
              <a:ahLst/>
              <a:cxnLst>
                <a:cxn ang="0">
                  <a:pos x="2" y="11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10" y="3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7" y="11"/>
                </a:cxn>
                <a:cxn ang="0">
                  <a:pos x="2" y="11"/>
                </a:cxn>
                <a:cxn ang="0">
                  <a:pos x="2" y="11"/>
                </a:cxn>
              </a:cxnLst>
              <a:rect l="0" t="0" r="r" b="b"/>
              <a:pathLst>
                <a:path w="10" h="11">
                  <a:moveTo>
                    <a:pt x="2" y="11"/>
                  </a:move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0" y="3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7" y="11"/>
                  </a:lnTo>
                  <a:lnTo>
                    <a:pt x="2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4" name="Freeform 627"/>
            <p:cNvSpPr>
              <a:spLocks/>
            </p:cNvSpPr>
            <p:nvPr/>
          </p:nvSpPr>
          <p:spPr bwMode="auto">
            <a:xfrm>
              <a:off x="4232275" y="3292476"/>
              <a:ext cx="20638" cy="17463"/>
            </a:xfrm>
            <a:custGeom>
              <a:avLst/>
              <a:gdLst/>
              <a:ahLst/>
              <a:cxnLst>
                <a:cxn ang="0">
                  <a:pos x="5" y="11"/>
                </a:cxn>
                <a:cxn ang="0">
                  <a:pos x="5" y="11"/>
                </a:cxn>
                <a:cxn ang="0">
                  <a:pos x="3" y="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3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0" y="3"/>
                </a:cxn>
                <a:cxn ang="0">
                  <a:pos x="13" y="8"/>
                </a:cxn>
                <a:cxn ang="0">
                  <a:pos x="13" y="8"/>
                </a:cxn>
                <a:cxn ang="0">
                  <a:pos x="10" y="11"/>
                </a:cxn>
                <a:cxn ang="0">
                  <a:pos x="5" y="11"/>
                </a:cxn>
                <a:cxn ang="0">
                  <a:pos x="5" y="11"/>
                </a:cxn>
              </a:cxnLst>
              <a:rect l="0" t="0" r="r" b="b"/>
              <a:pathLst>
                <a:path w="13" h="11">
                  <a:moveTo>
                    <a:pt x="5" y="11"/>
                  </a:moveTo>
                  <a:lnTo>
                    <a:pt x="5" y="11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3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0" y="11"/>
                  </a:lnTo>
                  <a:lnTo>
                    <a:pt x="5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5" name="Freeform 628"/>
            <p:cNvSpPr>
              <a:spLocks/>
            </p:cNvSpPr>
            <p:nvPr/>
          </p:nvSpPr>
          <p:spPr bwMode="auto">
            <a:xfrm>
              <a:off x="3940175" y="3313113"/>
              <a:ext cx="30163" cy="30163"/>
            </a:xfrm>
            <a:custGeom>
              <a:avLst/>
              <a:gdLst/>
              <a:ahLst/>
              <a:cxnLst>
                <a:cxn ang="0">
                  <a:pos x="11" y="19"/>
                </a:cxn>
                <a:cxn ang="0">
                  <a:pos x="11" y="19"/>
                </a:cxn>
                <a:cxn ang="0">
                  <a:pos x="19" y="13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3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5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6" y="19"/>
                </a:cxn>
                <a:cxn ang="0">
                  <a:pos x="11" y="19"/>
                </a:cxn>
                <a:cxn ang="0">
                  <a:pos x="11" y="19"/>
                </a:cxn>
              </a:cxnLst>
              <a:rect l="0" t="0" r="r" b="b"/>
              <a:pathLst>
                <a:path w="19" h="19">
                  <a:moveTo>
                    <a:pt x="11" y="19"/>
                  </a:moveTo>
                  <a:lnTo>
                    <a:pt x="11" y="19"/>
                  </a:lnTo>
                  <a:lnTo>
                    <a:pt x="19" y="13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3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6" y="19"/>
                  </a:lnTo>
                  <a:lnTo>
                    <a:pt x="11" y="19"/>
                  </a:lnTo>
                  <a:lnTo>
                    <a:pt x="11" y="19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6" name="Freeform 629"/>
            <p:cNvSpPr>
              <a:spLocks/>
            </p:cNvSpPr>
            <p:nvPr/>
          </p:nvSpPr>
          <p:spPr bwMode="auto">
            <a:xfrm>
              <a:off x="4003675" y="3317876"/>
              <a:ext cx="20638" cy="20638"/>
            </a:xfrm>
            <a:custGeom>
              <a:avLst/>
              <a:gdLst/>
              <a:ahLst/>
              <a:cxnLst>
                <a:cxn ang="0">
                  <a:pos x="8" y="13"/>
                </a:cxn>
                <a:cxn ang="0">
                  <a:pos x="8" y="13"/>
                </a:cxn>
                <a:cxn ang="0">
                  <a:pos x="13" y="10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0" y="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3"/>
                </a:cxn>
                <a:cxn ang="0">
                  <a:pos x="8" y="13"/>
                </a:cxn>
                <a:cxn ang="0">
                  <a:pos x="8" y="13"/>
                </a:cxn>
              </a:cxnLst>
              <a:rect l="0" t="0" r="r" b="b"/>
              <a:pathLst>
                <a:path w="13" h="13">
                  <a:moveTo>
                    <a:pt x="8" y="13"/>
                  </a:moveTo>
                  <a:lnTo>
                    <a:pt x="8" y="13"/>
                  </a:lnTo>
                  <a:lnTo>
                    <a:pt x="13" y="10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0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3"/>
                  </a:lnTo>
                  <a:lnTo>
                    <a:pt x="8" y="13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7" name="Freeform 630"/>
            <p:cNvSpPr>
              <a:spLocks/>
            </p:cNvSpPr>
            <p:nvPr/>
          </p:nvSpPr>
          <p:spPr bwMode="auto">
            <a:xfrm>
              <a:off x="3957638" y="3263901"/>
              <a:ext cx="33338" cy="33338"/>
            </a:xfrm>
            <a:custGeom>
              <a:avLst/>
              <a:gdLst/>
              <a:ahLst/>
              <a:cxnLst>
                <a:cxn ang="0">
                  <a:pos x="13" y="21"/>
                </a:cxn>
                <a:cxn ang="0">
                  <a:pos x="13" y="21"/>
                </a:cxn>
                <a:cxn ang="0">
                  <a:pos x="18" y="21"/>
                </a:cxn>
                <a:cxn ang="0">
                  <a:pos x="21" y="15"/>
                </a:cxn>
                <a:cxn ang="0">
                  <a:pos x="21" y="13"/>
                </a:cxn>
                <a:cxn ang="0">
                  <a:pos x="21" y="8"/>
                </a:cxn>
                <a:cxn ang="0">
                  <a:pos x="21" y="8"/>
                </a:cxn>
                <a:cxn ang="0">
                  <a:pos x="21" y="5"/>
                </a:cxn>
                <a:cxn ang="0">
                  <a:pos x="16" y="0"/>
                </a:cxn>
                <a:cxn ang="0">
                  <a:pos x="13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5" y="2"/>
                </a:cxn>
                <a:cxn ang="0">
                  <a:pos x="0" y="5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18"/>
                </a:cxn>
                <a:cxn ang="0">
                  <a:pos x="5" y="21"/>
                </a:cxn>
                <a:cxn ang="0">
                  <a:pos x="10" y="21"/>
                </a:cxn>
                <a:cxn ang="0">
                  <a:pos x="13" y="21"/>
                </a:cxn>
                <a:cxn ang="0">
                  <a:pos x="13" y="21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lnTo>
                    <a:pt x="13" y="21"/>
                  </a:lnTo>
                  <a:lnTo>
                    <a:pt x="18" y="21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5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5" y="21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21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8" name="Freeform 631"/>
            <p:cNvSpPr>
              <a:spLocks/>
            </p:cNvSpPr>
            <p:nvPr/>
          </p:nvSpPr>
          <p:spPr bwMode="auto">
            <a:xfrm>
              <a:off x="3916363" y="3276601"/>
              <a:ext cx="20638" cy="20638"/>
            </a:xfrm>
            <a:custGeom>
              <a:avLst/>
              <a:gdLst/>
              <a:ahLst/>
              <a:cxnLst>
                <a:cxn ang="0">
                  <a:pos x="8" y="13"/>
                </a:cxn>
                <a:cxn ang="0">
                  <a:pos x="8" y="13"/>
                </a:cxn>
                <a:cxn ang="0">
                  <a:pos x="13" y="10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13"/>
                </a:cxn>
                <a:cxn ang="0">
                  <a:pos x="8" y="13"/>
                </a:cxn>
                <a:cxn ang="0">
                  <a:pos x="8" y="13"/>
                </a:cxn>
              </a:cxnLst>
              <a:rect l="0" t="0" r="r" b="b"/>
              <a:pathLst>
                <a:path w="13" h="13">
                  <a:moveTo>
                    <a:pt x="8" y="13"/>
                  </a:moveTo>
                  <a:lnTo>
                    <a:pt x="8" y="13"/>
                  </a:lnTo>
                  <a:lnTo>
                    <a:pt x="13" y="10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0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3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9" name="Freeform 632"/>
            <p:cNvSpPr>
              <a:spLocks/>
            </p:cNvSpPr>
            <p:nvPr/>
          </p:nvSpPr>
          <p:spPr bwMode="auto">
            <a:xfrm>
              <a:off x="3895725" y="3317876"/>
              <a:ext cx="15875" cy="15875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5" y="10"/>
                </a:cxn>
                <a:cxn ang="0">
                  <a:pos x="7" y="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7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7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0" name="Freeform 633"/>
            <p:cNvSpPr>
              <a:spLocks/>
            </p:cNvSpPr>
            <p:nvPr/>
          </p:nvSpPr>
          <p:spPr bwMode="auto">
            <a:xfrm>
              <a:off x="4016375" y="3284538"/>
              <a:ext cx="15875" cy="15875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10" y="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0"/>
                </a:cxn>
                <a:cxn ang="0">
                  <a:pos x="7" y="10"/>
                </a:cxn>
                <a:cxn ang="0">
                  <a:pos x="7" y="10"/>
                </a:cxn>
              </a:cxnLst>
              <a:rect l="0" t="0" r="r" b="b"/>
              <a:pathLst>
                <a:path w="10" h="10">
                  <a:moveTo>
                    <a:pt x="7" y="10"/>
                  </a:moveTo>
                  <a:lnTo>
                    <a:pt x="7" y="10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7" y="10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1" name="Freeform 634"/>
            <p:cNvSpPr>
              <a:spLocks/>
            </p:cNvSpPr>
            <p:nvPr/>
          </p:nvSpPr>
          <p:spPr bwMode="auto">
            <a:xfrm>
              <a:off x="3752850" y="3243263"/>
              <a:ext cx="66675" cy="3651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7" y="2"/>
                </a:cxn>
                <a:cxn ang="0">
                  <a:pos x="24" y="0"/>
                </a:cxn>
                <a:cxn ang="0">
                  <a:pos x="16" y="0"/>
                </a:cxn>
                <a:cxn ang="0">
                  <a:pos x="8" y="2"/>
                </a:cxn>
                <a:cxn ang="0">
                  <a:pos x="3" y="10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21"/>
                </a:cxn>
                <a:cxn ang="0">
                  <a:pos x="11" y="13"/>
                </a:cxn>
                <a:cxn ang="0">
                  <a:pos x="16" y="7"/>
                </a:cxn>
                <a:cxn ang="0">
                  <a:pos x="24" y="5"/>
                </a:cxn>
                <a:cxn ang="0">
                  <a:pos x="3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42" h="23">
                  <a:moveTo>
                    <a:pt x="42" y="5"/>
                  </a:moveTo>
                  <a:lnTo>
                    <a:pt x="42" y="5"/>
                  </a:lnTo>
                  <a:lnTo>
                    <a:pt x="37" y="2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8" y="2"/>
                  </a:lnTo>
                  <a:lnTo>
                    <a:pt x="3" y="10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1" y="13"/>
                  </a:lnTo>
                  <a:lnTo>
                    <a:pt x="16" y="7"/>
                  </a:lnTo>
                  <a:lnTo>
                    <a:pt x="24" y="5"/>
                  </a:lnTo>
                  <a:lnTo>
                    <a:pt x="3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solidFill>
              <a:srgbClr val="5D140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2" name="Freeform 635"/>
            <p:cNvSpPr>
              <a:spLocks/>
            </p:cNvSpPr>
            <p:nvPr/>
          </p:nvSpPr>
          <p:spPr bwMode="auto">
            <a:xfrm>
              <a:off x="4435475" y="3233738"/>
              <a:ext cx="79375" cy="3810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6" y="3"/>
                </a:cxn>
                <a:cxn ang="0">
                  <a:pos x="19" y="0"/>
                </a:cxn>
                <a:cxn ang="0">
                  <a:pos x="27" y="0"/>
                </a:cxn>
                <a:cxn ang="0">
                  <a:pos x="34" y="6"/>
                </a:cxn>
                <a:cxn ang="0">
                  <a:pos x="42" y="13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5" y="21"/>
                </a:cxn>
                <a:cxn ang="0">
                  <a:pos x="34" y="11"/>
                </a:cxn>
                <a:cxn ang="0">
                  <a:pos x="27" y="8"/>
                </a:cxn>
                <a:cxn ang="0">
                  <a:pos x="19" y="6"/>
                </a:cxn>
                <a:cxn ang="0">
                  <a:pos x="11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r" b="b"/>
              <a:pathLst>
                <a:path w="50" h="24">
                  <a:moveTo>
                    <a:pt x="0" y="3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19" y="0"/>
                  </a:lnTo>
                  <a:lnTo>
                    <a:pt x="27" y="0"/>
                  </a:lnTo>
                  <a:lnTo>
                    <a:pt x="34" y="6"/>
                  </a:lnTo>
                  <a:lnTo>
                    <a:pt x="42" y="13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5" y="21"/>
                  </a:lnTo>
                  <a:lnTo>
                    <a:pt x="34" y="11"/>
                  </a:lnTo>
                  <a:lnTo>
                    <a:pt x="27" y="8"/>
                  </a:lnTo>
                  <a:lnTo>
                    <a:pt x="19" y="6"/>
                  </a:lnTo>
                  <a:lnTo>
                    <a:pt x="11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D140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3" name="Freeform 636"/>
            <p:cNvSpPr>
              <a:spLocks/>
            </p:cNvSpPr>
            <p:nvPr/>
          </p:nvSpPr>
          <p:spPr bwMode="auto">
            <a:xfrm>
              <a:off x="3786188" y="3246438"/>
              <a:ext cx="700088" cy="309563"/>
            </a:xfrm>
            <a:custGeom>
              <a:avLst/>
              <a:gdLst/>
              <a:ahLst/>
              <a:cxnLst>
                <a:cxn ang="0">
                  <a:pos x="221" y="174"/>
                </a:cxn>
                <a:cxn ang="0">
                  <a:pos x="176" y="168"/>
                </a:cxn>
                <a:cxn ang="0">
                  <a:pos x="137" y="160"/>
                </a:cxn>
                <a:cxn ang="0">
                  <a:pos x="100" y="145"/>
                </a:cxn>
                <a:cxn ang="0">
                  <a:pos x="66" y="124"/>
                </a:cxn>
                <a:cxn ang="0">
                  <a:pos x="40" y="97"/>
                </a:cxn>
                <a:cxn ang="0">
                  <a:pos x="19" y="68"/>
                </a:cxn>
                <a:cxn ang="0">
                  <a:pos x="6" y="34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0" y="26"/>
                </a:cxn>
                <a:cxn ang="0">
                  <a:pos x="8" y="61"/>
                </a:cxn>
                <a:cxn ang="0">
                  <a:pos x="27" y="95"/>
                </a:cxn>
                <a:cxn ang="0">
                  <a:pos x="50" y="124"/>
                </a:cxn>
                <a:cxn ang="0">
                  <a:pos x="79" y="150"/>
                </a:cxn>
                <a:cxn ang="0">
                  <a:pos x="116" y="171"/>
                </a:cxn>
                <a:cxn ang="0">
                  <a:pos x="155" y="184"/>
                </a:cxn>
                <a:cxn ang="0">
                  <a:pos x="197" y="192"/>
                </a:cxn>
                <a:cxn ang="0">
                  <a:pos x="221" y="195"/>
                </a:cxn>
                <a:cxn ang="0">
                  <a:pos x="265" y="189"/>
                </a:cxn>
                <a:cxn ang="0">
                  <a:pos x="304" y="179"/>
                </a:cxn>
                <a:cxn ang="0">
                  <a:pos x="344" y="160"/>
                </a:cxn>
                <a:cxn ang="0">
                  <a:pos x="375" y="137"/>
                </a:cxn>
                <a:cxn ang="0">
                  <a:pos x="401" y="111"/>
                </a:cxn>
                <a:cxn ang="0">
                  <a:pos x="422" y="79"/>
                </a:cxn>
                <a:cxn ang="0">
                  <a:pos x="436" y="45"/>
                </a:cxn>
                <a:cxn ang="0">
                  <a:pos x="441" y="8"/>
                </a:cxn>
                <a:cxn ang="0">
                  <a:pos x="441" y="0"/>
                </a:cxn>
                <a:cxn ang="0">
                  <a:pos x="438" y="19"/>
                </a:cxn>
                <a:cxn ang="0">
                  <a:pos x="428" y="53"/>
                </a:cxn>
                <a:cxn ang="0">
                  <a:pos x="409" y="82"/>
                </a:cxn>
                <a:cxn ang="0">
                  <a:pos x="386" y="111"/>
                </a:cxn>
                <a:cxn ang="0">
                  <a:pos x="357" y="134"/>
                </a:cxn>
                <a:cxn ang="0">
                  <a:pos x="323" y="153"/>
                </a:cxn>
                <a:cxn ang="0">
                  <a:pos x="284" y="166"/>
                </a:cxn>
                <a:cxn ang="0">
                  <a:pos x="242" y="171"/>
                </a:cxn>
                <a:cxn ang="0">
                  <a:pos x="221" y="174"/>
                </a:cxn>
              </a:cxnLst>
              <a:rect l="0" t="0" r="r" b="b"/>
              <a:pathLst>
                <a:path w="441" h="195">
                  <a:moveTo>
                    <a:pt x="221" y="174"/>
                  </a:moveTo>
                  <a:lnTo>
                    <a:pt x="221" y="174"/>
                  </a:lnTo>
                  <a:lnTo>
                    <a:pt x="197" y="171"/>
                  </a:lnTo>
                  <a:lnTo>
                    <a:pt x="176" y="168"/>
                  </a:lnTo>
                  <a:lnTo>
                    <a:pt x="155" y="166"/>
                  </a:lnTo>
                  <a:lnTo>
                    <a:pt x="137" y="160"/>
                  </a:lnTo>
                  <a:lnTo>
                    <a:pt x="116" y="153"/>
                  </a:lnTo>
                  <a:lnTo>
                    <a:pt x="100" y="145"/>
                  </a:lnTo>
                  <a:lnTo>
                    <a:pt x="82" y="134"/>
                  </a:lnTo>
                  <a:lnTo>
                    <a:pt x="66" y="124"/>
                  </a:lnTo>
                  <a:lnTo>
                    <a:pt x="53" y="111"/>
                  </a:lnTo>
                  <a:lnTo>
                    <a:pt x="40" y="97"/>
                  </a:lnTo>
                  <a:lnTo>
                    <a:pt x="29" y="82"/>
                  </a:lnTo>
                  <a:lnTo>
                    <a:pt x="19" y="68"/>
                  </a:lnTo>
                  <a:lnTo>
                    <a:pt x="11" y="53"/>
                  </a:lnTo>
                  <a:lnTo>
                    <a:pt x="6" y="34"/>
                  </a:lnTo>
                  <a:lnTo>
                    <a:pt x="0" y="1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26"/>
                  </a:lnTo>
                  <a:lnTo>
                    <a:pt x="3" y="45"/>
                  </a:lnTo>
                  <a:lnTo>
                    <a:pt x="8" y="61"/>
                  </a:lnTo>
                  <a:lnTo>
                    <a:pt x="16" y="79"/>
                  </a:lnTo>
                  <a:lnTo>
                    <a:pt x="27" y="95"/>
                  </a:lnTo>
                  <a:lnTo>
                    <a:pt x="37" y="111"/>
                  </a:lnTo>
                  <a:lnTo>
                    <a:pt x="50" y="124"/>
                  </a:lnTo>
                  <a:lnTo>
                    <a:pt x="63" y="137"/>
                  </a:lnTo>
                  <a:lnTo>
                    <a:pt x="79" y="150"/>
                  </a:lnTo>
                  <a:lnTo>
                    <a:pt x="97" y="160"/>
                  </a:lnTo>
                  <a:lnTo>
                    <a:pt x="116" y="171"/>
                  </a:lnTo>
                  <a:lnTo>
                    <a:pt x="134" y="179"/>
                  </a:lnTo>
                  <a:lnTo>
                    <a:pt x="155" y="184"/>
                  </a:lnTo>
                  <a:lnTo>
                    <a:pt x="176" y="189"/>
                  </a:lnTo>
                  <a:lnTo>
                    <a:pt x="197" y="192"/>
                  </a:lnTo>
                  <a:lnTo>
                    <a:pt x="221" y="195"/>
                  </a:lnTo>
                  <a:lnTo>
                    <a:pt x="221" y="195"/>
                  </a:lnTo>
                  <a:lnTo>
                    <a:pt x="242" y="192"/>
                  </a:lnTo>
                  <a:lnTo>
                    <a:pt x="265" y="189"/>
                  </a:lnTo>
                  <a:lnTo>
                    <a:pt x="286" y="184"/>
                  </a:lnTo>
                  <a:lnTo>
                    <a:pt x="304" y="179"/>
                  </a:lnTo>
                  <a:lnTo>
                    <a:pt x="325" y="171"/>
                  </a:lnTo>
                  <a:lnTo>
                    <a:pt x="344" y="160"/>
                  </a:lnTo>
                  <a:lnTo>
                    <a:pt x="360" y="150"/>
                  </a:lnTo>
                  <a:lnTo>
                    <a:pt x="375" y="137"/>
                  </a:lnTo>
                  <a:lnTo>
                    <a:pt x="391" y="124"/>
                  </a:lnTo>
                  <a:lnTo>
                    <a:pt x="401" y="111"/>
                  </a:lnTo>
                  <a:lnTo>
                    <a:pt x="415" y="95"/>
                  </a:lnTo>
                  <a:lnTo>
                    <a:pt x="422" y="79"/>
                  </a:lnTo>
                  <a:lnTo>
                    <a:pt x="430" y="61"/>
                  </a:lnTo>
                  <a:lnTo>
                    <a:pt x="436" y="45"/>
                  </a:lnTo>
                  <a:lnTo>
                    <a:pt x="438" y="26"/>
                  </a:lnTo>
                  <a:lnTo>
                    <a:pt x="441" y="8"/>
                  </a:lnTo>
                  <a:lnTo>
                    <a:pt x="441" y="8"/>
                  </a:lnTo>
                  <a:lnTo>
                    <a:pt x="441" y="0"/>
                  </a:lnTo>
                  <a:lnTo>
                    <a:pt x="441" y="0"/>
                  </a:lnTo>
                  <a:lnTo>
                    <a:pt x="438" y="19"/>
                  </a:lnTo>
                  <a:lnTo>
                    <a:pt x="433" y="34"/>
                  </a:lnTo>
                  <a:lnTo>
                    <a:pt x="428" y="53"/>
                  </a:lnTo>
                  <a:lnTo>
                    <a:pt x="420" y="68"/>
                  </a:lnTo>
                  <a:lnTo>
                    <a:pt x="409" y="82"/>
                  </a:lnTo>
                  <a:lnTo>
                    <a:pt x="399" y="97"/>
                  </a:lnTo>
                  <a:lnTo>
                    <a:pt x="386" y="111"/>
                  </a:lnTo>
                  <a:lnTo>
                    <a:pt x="373" y="124"/>
                  </a:lnTo>
                  <a:lnTo>
                    <a:pt x="357" y="134"/>
                  </a:lnTo>
                  <a:lnTo>
                    <a:pt x="341" y="145"/>
                  </a:lnTo>
                  <a:lnTo>
                    <a:pt x="323" y="153"/>
                  </a:lnTo>
                  <a:lnTo>
                    <a:pt x="304" y="160"/>
                  </a:lnTo>
                  <a:lnTo>
                    <a:pt x="284" y="166"/>
                  </a:lnTo>
                  <a:lnTo>
                    <a:pt x="263" y="168"/>
                  </a:lnTo>
                  <a:lnTo>
                    <a:pt x="242" y="171"/>
                  </a:lnTo>
                  <a:lnTo>
                    <a:pt x="221" y="174"/>
                  </a:lnTo>
                  <a:lnTo>
                    <a:pt x="221" y="174"/>
                  </a:lnTo>
                  <a:close/>
                </a:path>
              </a:pathLst>
            </a:custGeom>
            <a:solidFill>
              <a:srgbClr val="5D140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4" name="Freeform 637"/>
            <p:cNvSpPr>
              <a:spLocks/>
            </p:cNvSpPr>
            <p:nvPr/>
          </p:nvSpPr>
          <p:spPr bwMode="auto">
            <a:xfrm>
              <a:off x="4044950" y="3576638"/>
              <a:ext cx="200025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10" y="15"/>
                </a:cxn>
                <a:cxn ang="0">
                  <a:pos x="24" y="23"/>
                </a:cxn>
                <a:cxn ang="0">
                  <a:pos x="39" y="31"/>
                </a:cxn>
                <a:cxn ang="0">
                  <a:pos x="58" y="36"/>
                </a:cxn>
                <a:cxn ang="0">
                  <a:pos x="68" y="36"/>
                </a:cxn>
                <a:cxn ang="0">
                  <a:pos x="79" y="34"/>
                </a:cxn>
                <a:cxn ang="0">
                  <a:pos x="92" y="29"/>
                </a:cxn>
                <a:cxn ang="0">
                  <a:pos x="102" y="23"/>
                </a:cxn>
                <a:cxn ang="0">
                  <a:pos x="115" y="13"/>
                </a:cxn>
                <a:cxn ang="0">
                  <a:pos x="126" y="0"/>
                </a:cxn>
                <a:cxn ang="0">
                  <a:pos x="126" y="0"/>
                </a:cxn>
                <a:cxn ang="0">
                  <a:pos x="115" y="5"/>
                </a:cxn>
                <a:cxn ang="0">
                  <a:pos x="105" y="10"/>
                </a:cxn>
                <a:cxn ang="0">
                  <a:pos x="86" y="15"/>
                </a:cxn>
                <a:cxn ang="0">
                  <a:pos x="68" y="21"/>
                </a:cxn>
                <a:cxn ang="0">
                  <a:pos x="47" y="21"/>
                </a:cxn>
                <a:cxn ang="0">
                  <a:pos x="24" y="15"/>
                </a:cxn>
                <a:cxn ang="0">
                  <a:pos x="10" y="10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6" h="36">
                  <a:moveTo>
                    <a:pt x="0" y="5"/>
                  </a:moveTo>
                  <a:lnTo>
                    <a:pt x="0" y="5"/>
                  </a:lnTo>
                  <a:lnTo>
                    <a:pt x="10" y="15"/>
                  </a:lnTo>
                  <a:lnTo>
                    <a:pt x="24" y="23"/>
                  </a:lnTo>
                  <a:lnTo>
                    <a:pt x="39" y="31"/>
                  </a:lnTo>
                  <a:lnTo>
                    <a:pt x="58" y="36"/>
                  </a:lnTo>
                  <a:lnTo>
                    <a:pt x="68" y="36"/>
                  </a:lnTo>
                  <a:lnTo>
                    <a:pt x="79" y="34"/>
                  </a:lnTo>
                  <a:lnTo>
                    <a:pt x="92" y="29"/>
                  </a:lnTo>
                  <a:lnTo>
                    <a:pt x="102" y="23"/>
                  </a:lnTo>
                  <a:lnTo>
                    <a:pt x="115" y="13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5" y="5"/>
                  </a:lnTo>
                  <a:lnTo>
                    <a:pt x="105" y="10"/>
                  </a:lnTo>
                  <a:lnTo>
                    <a:pt x="86" y="15"/>
                  </a:lnTo>
                  <a:lnTo>
                    <a:pt x="68" y="21"/>
                  </a:lnTo>
                  <a:lnTo>
                    <a:pt x="47" y="21"/>
                  </a:lnTo>
                  <a:lnTo>
                    <a:pt x="24" y="15"/>
                  </a:lnTo>
                  <a:lnTo>
                    <a:pt x="10" y="1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5D140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61" name="Group 1760"/>
          <p:cNvGrpSpPr/>
          <p:nvPr/>
        </p:nvGrpSpPr>
        <p:grpSpPr>
          <a:xfrm>
            <a:off x="3810000" y="1143000"/>
            <a:ext cx="1406525" cy="1295400"/>
            <a:chOff x="1295400" y="1143000"/>
            <a:chExt cx="1406525" cy="1295400"/>
          </a:xfrm>
        </p:grpSpPr>
        <p:sp>
          <p:nvSpPr>
            <p:cNvPr id="1762" name="Freeform 7"/>
            <p:cNvSpPr>
              <a:spLocks/>
            </p:cNvSpPr>
            <p:nvPr/>
          </p:nvSpPr>
          <p:spPr bwMode="auto">
            <a:xfrm>
              <a:off x="1396735" y="1208934"/>
              <a:ext cx="1268710" cy="1198439"/>
            </a:xfrm>
            <a:custGeom>
              <a:avLst/>
              <a:gdLst/>
              <a:ahLst/>
              <a:cxnLst>
                <a:cxn ang="0">
                  <a:pos x="344" y="0"/>
                </a:cxn>
                <a:cxn ang="0">
                  <a:pos x="390" y="10"/>
                </a:cxn>
                <a:cxn ang="0">
                  <a:pos x="434" y="24"/>
                </a:cxn>
                <a:cxn ang="0">
                  <a:pos x="476" y="44"/>
                </a:cxn>
                <a:cxn ang="0">
                  <a:pos x="512" y="70"/>
                </a:cxn>
                <a:cxn ang="0">
                  <a:pos x="544" y="100"/>
                </a:cxn>
                <a:cxn ang="0">
                  <a:pos x="572" y="136"/>
                </a:cxn>
                <a:cxn ang="0">
                  <a:pos x="596" y="174"/>
                </a:cxn>
                <a:cxn ang="0">
                  <a:pos x="612" y="216"/>
                </a:cxn>
                <a:cxn ang="0">
                  <a:pos x="622" y="262"/>
                </a:cxn>
                <a:cxn ang="0">
                  <a:pos x="626" y="308"/>
                </a:cxn>
                <a:cxn ang="0">
                  <a:pos x="622" y="356"/>
                </a:cxn>
                <a:cxn ang="0">
                  <a:pos x="612" y="400"/>
                </a:cxn>
                <a:cxn ang="0">
                  <a:pos x="596" y="442"/>
                </a:cxn>
                <a:cxn ang="0">
                  <a:pos x="572" y="480"/>
                </a:cxn>
                <a:cxn ang="0">
                  <a:pos x="544" y="516"/>
                </a:cxn>
                <a:cxn ang="0">
                  <a:pos x="512" y="546"/>
                </a:cxn>
                <a:cxn ang="0">
                  <a:pos x="476" y="572"/>
                </a:cxn>
                <a:cxn ang="0">
                  <a:pos x="434" y="592"/>
                </a:cxn>
                <a:cxn ang="0">
                  <a:pos x="390" y="608"/>
                </a:cxn>
                <a:cxn ang="0">
                  <a:pos x="344" y="616"/>
                </a:cxn>
                <a:cxn ang="0">
                  <a:pos x="296" y="616"/>
                </a:cxn>
                <a:cxn ang="0">
                  <a:pos x="250" y="610"/>
                </a:cxn>
                <a:cxn ang="0">
                  <a:pos x="206" y="598"/>
                </a:cxn>
                <a:cxn ang="0">
                  <a:pos x="164" y="580"/>
                </a:cxn>
                <a:cxn ang="0">
                  <a:pos x="126" y="556"/>
                </a:cxn>
                <a:cxn ang="0">
                  <a:pos x="92" y="526"/>
                </a:cxn>
                <a:cxn ang="0">
                  <a:pos x="62" y="492"/>
                </a:cxn>
                <a:cxn ang="0">
                  <a:pos x="38" y="456"/>
                </a:cxn>
                <a:cxn ang="0">
                  <a:pos x="18" y="414"/>
                </a:cxn>
                <a:cxn ang="0">
                  <a:pos x="6" y="370"/>
                </a:cxn>
                <a:cxn ang="0">
                  <a:pos x="0" y="324"/>
                </a:cxn>
                <a:cxn ang="0">
                  <a:pos x="0" y="276"/>
                </a:cxn>
                <a:cxn ang="0">
                  <a:pos x="8" y="232"/>
                </a:cxn>
                <a:cxn ang="0">
                  <a:pos x="24" y="188"/>
                </a:cxn>
                <a:cxn ang="0">
                  <a:pos x="44" y="148"/>
                </a:cxn>
                <a:cxn ang="0">
                  <a:pos x="70" y="112"/>
                </a:cxn>
                <a:cxn ang="0">
                  <a:pos x="102" y="80"/>
                </a:cxn>
                <a:cxn ang="0">
                  <a:pos x="138" y="52"/>
                </a:cxn>
                <a:cxn ang="0">
                  <a:pos x="176" y="30"/>
                </a:cxn>
                <a:cxn ang="0">
                  <a:pos x="220" y="14"/>
                </a:cxn>
                <a:cxn ang="0">
                  <a:pos x="266" y="2"/>
                </a:cxn>
                <a:cxn ang="0">
                  <a:pos x="312" y="0"/>
                </a:cxn>
              </a:cxnLst>
              <a:rect l="0" t="0" r="r" b="b"/>
              <a:pathLst>
                <a:path w="626" h="618">
                  <a:moveTo>
                    <a:pt x="312" y="0"/>
                  </a:moveTo>
                  <a:lnTo>
                    <a:pt x="328" y="0"/>
                  </a:lnTo>
                  <a:lnTo>
                    <a:pt x="344" y="0"/>
                  </a:lnTo>
                  <a:lnTo>
                    <a:pt x="360" y="2"/>
                  </a:lnTo>
                  <a:lnTo>
                    <a:pt x="376" y="6"/>
                  </a:lnTo>
                  <a:lnTo>
                    <a:pt x="390" y="10"/>
                  </a:lnTo>
                  <a:lnTo>
                    <a:pt x="406" y="14"/>
                  </a:lnTo>
                  <a:lnTo>
                    <a:pt x="420" y="18"/>
                  </a:lnTo>
                  <a:lnTo>
                    <a:pt x="434" y="24"/>
                  </a:lnTo>
                  <a:lnTo>
                    <a:pt x="448" y="30"/>
                  </a:lnTo>
                  <a:lnTo>
                    <a:pt x="462" y="36"/>
                  </a:lnTo>
                  <a:lnTo>
                    <a:pt x="476" y="44"/>
                  </a:lnTo>
                  <a:lnTo>
                    <a:pt x="488" y="52"/>
                  </a:lnTo>
                  <a:lnTo>
                    <a:pt x="500" y="60"/>
                  </a:lnTo>
                  <a:lnTo>
                    <a:pt x="512" y="70"/>
                  </a:lnTo>
                  <a:lnTo>
                    <a:pt x="524" y="80"/>
                  </a:lnTo>
                  <a:lnTo>
                    <a:pt x="534" y="90"/>
                  </a:lnTo>
                  <a:lnTo>
                    <a:pt x="544" y="100"/>
                  </a:lnTo>
                  <a:lnTo>
                    <a:pt x="554" y="112"/>
                  </a:lnTo>
                  <a:lnTo>
                    <a:pt x="564" y="124"/>
                  </a:lnTo>
                  <a:lnTo>
                    <a:pt x="572" y="136"/>
                  </a:lnTo>
                  <a:lnTo>
                    <a:pt x="580" y="148"/>
                  </a:lnTo>
                  <a:lnTo>
                    <a:pt x="588" y="162"/>
                  </a:lnTo>
                  <a:lnTo>
                    <a:pt x="596" y="174"/>
                  </a:lnTo>
                  <a:lnTo>
                    <a:pt x="602" y="188"/>
                  </a:lnTo>
                  <a:lnTo>
                    <a:pt x="608" y="202"/>
                  </a:lnTo>
                  <a:lnTo>
                    <a:pt x="612" y="216"/>
                  </a:lnTo>
                  <a:lnTo>
                    <a:pt x="616" y="232"/>
                  </a:lnTo>
                  <a:lnTo>
                    <a:pt x="620" y="246"/>
                  </a:lnTo>
                  <a:lnTo>
                    <a:pt x="622" y="262"/>
                  </a:lnTo>
                  <a:lnTo>
                    <a:pt x="624" y="276"/>
                  </a:lnTo>
                  <a:lnTo>
                    <a:pt x="626" y="292"/>
                  </a:lnTo>
                  <a:lnTo>
                    <a:pt x="626" y="308"/>
                  </a:lnTo>
                  <a:lnTo>
                    <a:pt x="626" y="324"/>
                  </a:lnTo>
                  <a:lnTo>
                    <a:pt x="624" y="340"/>
                  </a:lnTo>
                  <a:lnTo>
                    <a:pt x="622" y="356"/>
                  </a:lnTo>
                  <a:lnTo>
                    <a:pt x="620" y="370"/>
                  </a:lnTo>
                  <a:lnTo>
                    <a:pt x="616" y="386"/>
                  </a:lnTo>
                  <a:lnTo>
                    <a:pt x="612" y="400"/>
                  </a:lnTo>
                  <a:lnTo>
                    <a:pt x="608" y="414"/>
                  </a:lnTo>
                  <a:lnTo>
                    <a:pt x="602" y="428"/>
                  </a:lnTo>
                  <a:lnTo>
                    <a:pt x="596" y="442"/>
                  </a:lnTo>
                  <a:lnTo>
                    <a:pt x="588" y="456"/>
                  </a:lnTo>
                  <a:lnTo>
                    <a:pt x="580" y="468"/>
                  </a:lnTo>
                  <a:lnTo>
                    <a:pt x="572" y="480"/>
                  </a:lnTo>
                  <a:lnTo>
                    <a:pt x="564" y="492"/>
                  </a:lnTo>
                  <a:lnTo>
                    <a:pt x="554" y="504"/>
                  </a:lnTo>
                  <a:lnTo>
                    <a:pt x="544" y="516"/>
                  </a:lnTo>
                  <a:lnTo>
                    <a:pt x="534" y="526"/>
                  </a:lnTo>
                  <a:lnTo>
                    <a:pt x="524" y="536"/>
                  </a:lnTo>
                  <a:lnTo>
                    <a:pt x="512" y="546"/>
                  </a:lnTo>
                  <a:lnTo>
                    <a:pt x="500" y="556"/>
                  </a:lnTo>
                  <a:lnTo>
                    <a:pt x="488" y="564"/>
                  </a:lnTo>
                  <a:lnTo>
                    <a:pt x="476" y="572"/>
                  </a:lnTo>
                  <a:lnTo>
                    <a:pt x="462" y="580"/>
                  </a:lnTo>
                  <a:lnTo>
                    <a:pt x="448" y="586"/>
                  </a:lnTo>
                  <a:lnTo>
                    <a:pt x="434" y="592"/>
                  </a:lnTo>
                  <a:lnTo>
                    <a:pt x="420" y="598"/>
                  </a:lnTo>
                  <a:lnTo>
                    <a:pt x="406" y="604"/>
                  </a:lnTo>
                  <a:lnTo>
                    <a:pt x="390" y="608"/>
                  </a:lnTo>
                  <a:lnTo>
                    <a:pt x="376" y="610"/>
                  </a:lnTo>
                  <a:lnTo>
                    <a:pt x="360" y="614"/>
                  </a:lnTo>
                  <a:lnTo>
                    <a:pt x="344" y="616"/>
                  </a:lnTo>
                  <a:lnTo>
                    <a:pt x="328" y="616"/>
                  </a:lnTo>
                  <a:lnTo>
                    <a:pt x="312" y="618"/>
                  </a:lnTo>
                  <a:lnTo>
                    <a:pt x="296" y="616"/>
                  </a:lnTo>
                  <a:lnTo>
                    <a:pt x="280" y="616"/>
                  </a:lnTo>
                  <a:lnTo>
                    <a:pt x="266" y="614"/>
                  </a:lnTo>
                  <a:lnTo>
                    <a:pt x="250" y="610"/>
                  </a:lnTo>
                  <a:lnTo>
                    <a:pt x="234" y="608"/>
                  </a:lnTo>
                  <a:lnTo>
                    <a:pt x="220" y="604"/>
                  </a:lnTo>
                  <a:lnTo>
                    <a:pt x="206" y="598"/>
                  </a:lnTo>
                  <a:lnTo>
                    <a:pt x="190" y="592"/>
                  </a:lnTo>
                  <a:lnTo>
                    <a:pt x="176" y="586"/>
                  </a:lnTo>
                  <a:lnTo>
                    <a:pt x="164" y="580"/>
                  </a:lnTo>
                  <a:lnTo>
                    <a:pt x="150" y="572"/>
                  </a:lnTo>
                  <a:lnTo>
                    <a:pt x="138" y="564"/>
                  </a:lnTo>
                  <a:lnTo>
                    <a:pt x="126" y="556"/>
                  </a:lnTo>
                  <a:lnTo>
                    <a:pt x="114" y="546"/>
                  </a:lnTo>
                  <a:lnTo>
                    <a:pt x="102" y="536"/>
                  </a:lnTo>
                  <a:lnTo>
                    <a:pt x="92" y="526"/>
                  </a:lnTo>
                  <a:lnTo>
                    <a:pt x="80" y="516"/>
                  </a:lnTo>
                  <a:lnTo>
                    <a:pt x="70" y="504"/>
                  </a:lnTo>
                  <a:lnTo>
                    <a:pt x="62" y="492"/>
                  </a:lnTo>
                  <a:lnTo>
                    <a:pt x="52" y="480"/>
                  </a:lnTo>
                  <a:lnTo>
                    <a:pt x="44" y="468"/>
                  </a:lnTo>
                  <a:lnTo>
                    <a:pt x="38" y="456"/>
                  </a:lnTo>
                  <a:lnTo>
                    <a:pt x="30" y="442"/>
                  </a:lnTo>
                  <a:lnTo>
                    <a:pt x="24" y="428"/>
                  </a:lnTo>
                  <a:lnTo>
                    <a:pt x="18" y="414"/>
                  </a:lnTo>
                  <a:lnTo>
                    <a:pt x="14" y="400"/>
                  </a:lnTo>
                  <a:lnTo>
                    <a:pt x="8" y="386"/>
                  </a:lnTo>
                  <a:lnTo>
                    <a:pt x="6" y="370"/>
                  </a:lnTo>
                  <a:lnTo>
                    <a:pt x="2" y="356"/>
                  </a:lnTo>
                  <a:lnTo>
                    <a:pt x="0" y="340"/>
                  </a:lnTo>
                  <a:lnTo>
                    <a:pt x="0" y="324"/>
                  </a:lnTo>
                  <a:lnTo>
                    <a:pt x="0" y="308"/>
                  </a:lnTo>
                  <a:lnTo>
                    <a:pt x="0" y="292"/>
                  </a:lnTo>
                  <a:lnTo>
                    <a:pt x="0" y="276"/>
                  </a:lnTo>
                  <a:lnTo>
                    <a:pt x="2" y="262"/>
                  </a:lnTo>
                  <a:lnTo>
                    <a:pt x="6" y="246"/>
                  </a:lnTo>
                  <a:lnTo>
                    <a:pt x="8" y="232"/>
                  </a:lnTo>
                  <a:lnTo>
                    <a:pt x="14" y="216"/>
                  </a:lnTo>
                  <a:lnTo>
                    <a:pt x="18" y="202"/>
                  </a:lnTo>
                  <a:lnTo>
                    <a:pt x="24" y="188"/>
                  </a:lnTo>
                  <a:lnTo>
                    <a:pt x="30" y="174"/>
                  </a:lnTo>
                  <a:lnTo>
                    <a:pt x="38" y="162"/>
                  </a:lnTo>
                  <a:lnTo>
                    <a:pt x="44" y="148"/>
                  </a:lnTo>
                  <a:lnTo>
                    <a:pt x="52" y="136"/>
                  </a:lnTo>
                  <a:lnTo>
                    <a:pt x="62" y="124"/>
                  </a:lnTo>
                  <a:lnTo>
                    <a:pt x="70" y="112"/>
                  </a:lnTo>
                  <a:lnTo>
                    <a:pt x="80" y="100"/>
                  </a:lnTo>
                  <a:lnTo>
                    <a:pt x="92" y="90"/>
                  </a:lnTo>
                  <a:lnTo>
                    <a:pt x="102" y="80"/>
                  </a:lnTo>
                  <a:lnTo>
                    <a:pt x="114" y="70"/>
                  </a:lnTo>
                  <a:lnTo>
                    <a:pt x="126" y="60"/>
                  </a:lnTo>
                  <a:lnTo>
                    <a:pt x="138" y="52"/>
                  </a:lnTo>
                  <a:lnTo>
                    <a:pt x="150" y="44"/>
                  </a:lnTo>
                  <a:lnTo>
                    <a:pt x="164" y="36"/>
                  </a:lnTo>
                  <a:lnTo>
                    <a:pt x="176" y="30"/>
                  </a:lnTo>
                  <a:lnTo>
                    <a:pt x="190" y="24"/>
                  </a:lnTo>
                  <a:lnTo>
                    <a:pt x="206" y="18"/>
                  </a:lnTo>
                  <a:lnTo>
                    <a:pt x="220" y="14"/>
                  </a:lnTo>
                  <a:lnTo>
                    <a:pt x="234" y="10"/>
                  </a:lnTo>
                  <a:lnTo>
                    <a:pt x="250" y="6"/>
                  </a:lnTo>
                  <a:lnTo>
                    <a:pt x="266" y="2"/>
                  </a:lnTo>
                  <a:lnTo>
                    <a:pt x="280" y="0"/>
                  </a:lnTo>
                  <a:lnTo>
                    <a:pt x="296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3" name="Freeform 8"/>
            <p:cNvSpPr>
              <a:spLocks/>
            </p:cNvSpPr>
            <p:nvPr/>
          </p:nvSpPr>
          <p:spPr bwMode="auto">
            <a:xfrm>
              <a:off x="1388628" y="1205055"/>
              <a:ext cx="1276817" cy="1202317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94" y="10"/>
                </a:cxn>
                <a:cxn ang="0">
                  <a:pos x="438" y="24"/>
                </a:cxn>
                <a:cxn ang="0">
                  <a:pos x="478" y="44"/>
                </a:cxn>
                <a:cxn ang="0">
                  <a:pos x="516" y="70"/>
                </a:cxn>
                <a:cxn ang="0">
                  <a:pos x="548" y="102"/>
                </a:cxn>
                <a:cxn ang="0">
                  <a:pos x="576" y="136"/>
                </a:cxn>
                <a:cxn ang="0">
                  <a:pos x="600" y="176"/>
                </a:cxn>
                <a:cxn ang="0">
                  <a:pos x="616" y="218"/>
                </a:cxn>
                <a:cxn ang="0">
                  <a:pos x="628" y="262"/>
                </a:cxn>
                <a:cxn ang="0">
                  <a:pos x="630" y="310"/>
                </a:cxn>
                <a:cxn ang="0">
                  <a:pos x="628" y="356"/>
                </a:cxn>
                <a:cxn ang="0">
                  <a:pos x="616" y="402"/>
                </a:cxn>
                <a:cxn ang="0">
                  <a:pos x="600" y="444"/>
                </a:cxn>
                <a:cxn ang="0">
                  <a:pos x="576" y="484"/>
                </a:cxn>
                <a:cxn ang="0">
                  <a:pos x="548" y="518"/>
                </a:cxn>
                <a:cxn ang="0">
                  <a:pos x="516" y="550"/>
                </a:cxn>
                <a:cxn ang="0">
                  <a:pos x="478" y="576"/>
                </a:cxn>
                <a:cxn ang="0">
                  <a:pos x="438" y="596"/>
                </a:cxn>
                <a:cxn ang="0">
                  <a:pos x="394" y="610"/>
                </a:cxn>
                <a:cxn ang="0">
                  <a:pos x="348" y="618"/>
                </a:cxn>
                <a:cxn ang="0">
                  <a:pos x="300" y="620"/>
                </a:cxn>
                <a:cxn ang="0">
                  <a:pos x="252" y="614"/>
                </a:cxn>
                <a:cxn ang="0">
                  <a:pos x="208" y="602"/>
                </a:cxn>
                <a:cxn ang="0">
                  <a:pos x="166" y="582"/>
                </a:cxn>
                <a:cxn ang="0">
                  <a:pos x="128" y="558"/>
                </a:cxn>
                <a:cxn ang="0">
                  <a:pos x="94" y="530"/>
                </a:cxn>
                <a:cxn ang="0">
                  <a:pos x="64" y="496"/>
                </a:cxn>
                <a:cxn ang="0">
                  <a:pos x="38" y="458"/>
                </a:cxn>
                <a:cxn ang="0">
                  <a:pos x="20" y="416"/>
                </a:cxn>
                <a:cxn ang="0">
                  <a:pos x="6" y="372"/>
                </a:cxn>
                <a:cxn ang="0">
                  <a:pos x="0" y="326"/>
                </a:cxn>
                <a:cxn ang="0">
                  <a:pos x="2" y="278"/>
                </a:cxn>
                <a:cxn ang="0">
                  <a:pos x="10" y="232"/>
                </a:cxn>
                <a:cxn ang="0">
                  <a:pos x="26" y="190"/>
                </a:cxn>
                <a:cxn ang="0">
                  <a:pos x="46" y="148"/>
                </a:cxn>
                <a:cxn ang="0">
                  <a:pos x="72" y="112"/>
                </a:cxn>
                <a:cxn ang="0">
                  <a:pos x="104" y="80"/>
                </a:cxn>
                <a:cxn ang="0">
                  <a:pos x="140" y="52"/>
                </a:cxn>
                <a:cxn ang="0">
                  <a:pos x="180" y="30"/>
                </a:cxn>
                <a:cxn ang="0">
                  <a:pos x="222" y="14"/>
                </a:cxn>
                <a:cxn ang="0">
                  <a:pos x="268" y="2"/>
                </a:cxn>
                <a:cxn ang="0">
                  <a:pos x="316" y="0"/>
                </a:cxn>
              </a:cxnLst>
              <a:rect l="0" t="0" r="r" b="b"/>
              <a:pathLst>
                <a:path w="630" h="620">
                  <a:moveTo>
                    <a:pt x="316" y="0"/>
                  </a:moveTo>
                  <a:lnTo>
                    <a:pt x="332" y="0"/>
                  </a:lnTo>
                  <a:lnTo>
                    <a:pt x="348" y="0"/>
                  </a:lnTo>
                  <a:lnTo>
                    <a:pt x="364" y="2"/>
                  </a:lnTo>
                  <a:lnTo>
                    <a:pt x="380" y="6"/>
                  </a:lnTo>
                  <a:lnTo>
                    <a:pt x="394" y="10"/>
                  </a:lnTo>
                  <a:lnTo>
                    <a:pt x="410" y="14"/>
                  </a:lnTo>
                  <a:lnTo>
                    <a:pt x="424" y="18"/>
                  </a:lnTo>
                  <a:lnTo>
                    <a:pt x="438" y="24"/>
                  </a:lnTo>
                  <a:lnTo>
                    <a:pt x="452" y="30"/>
                  </a:lnTo>
                  <a:lnTo>
                    <a:pt x="466" y="36"/>
                  </a:lnTo>
                  <a:lnTo>
                    <a:pt x="478" y="44"/>
                  </a:lnTo>
                  <a:lnTo>
                    <a:pt x="492" y="52"/>
                  </a:lnTo>
                  <a:lnTo>
                    <a:pt x="504" y="62"/>
                  </a:lnTo>
                  <a:lnTo>
                    <a:pt x="516" y="70"/>
                  </a:lnTo>
                  <a:lnTo>
                    <a:pt x="528" y="80"/>
                  </a:lnTo>
                  <a:lnTo>
                    <a:pt x="538" y="90"/>
                  </a:lnTo>
                  <a:lnTo>
                    <a:pt x="548" y="102"/>
                  </a:lnTo>
                  <a:lnTo>
                    <a:pt x="558" y="112"/>
                  </a:lnTo>
                  <a:lnTo>
                    <a:pt x="568" y="124"/>
                  </a:lnTo>
                  <a:lnTo>
                    <a:pt x="576" y="136"/>
                  </a:lnTo>
                  <a:lnTo>
                    <a:pt x="586" y="148"/>
                  </a:lnTo>
                  <a:lnTo>
                    <a:pt x="592" y="162"/>
                  </a:lnTo>
                  <a:lnTo>
                    <a:pt x="600" y="176"/>
                  </a:lnTo>
                  <a:lnTo>
                    <a:pt x="606" y="190"/>
                  </a:lnTo>
                  <a:lnTo>
                    <a:pt x="612" y="204"/>
                  </a:lnTo>
                  <a:lnTo>
                    <a:pt x="616" y="218"/>
                  </a:lnTo>
                  <a:lnTo>
                    <a:pt x="620" y="232"/>
                  </a:lnTo>
                  <a:lnTo>
                    <a:pt x="624" y="248"/>
                  </a:lnTo>
                  <a:lnTo>
                    <a:pt x="628" y="262"/>
                  </a:lnTo>
                  <a:lnTo>
                    <a:pt x="630" y="278"/>
                  </a:lnTo>
                  <a:lnTo>
                    <a:pt x="630" y="294"/>
                  </a:lnTo>
                  <a:lnTo>
                    <a:pt x="630" y="310"/>
                  </a:lnTo>
                  <a:lnTo>
                    <a:pt x="630" y="326"/>
                  </a:lnTo>
                  <a:lnTo>
                    <a:pt x="630" y="342"/>
                  </a:lnTo>
                  <a:lnTo>
                    <a:pt x="628" y="356"/>
                  </a:lnTo>
                  <a:lnTo>
                    <a:pt x="624" y="372"/>
                  </a:lnTo>
                  <a:lnTo>
                    <a:pt x="620" y="388"/>
                  </a:lnTo>
                  <a:lnTo>
                    <a:pt x="616" y="402"/>
                  </a:lnTo>
                  <a:lnTo>
                    <a:pt x="612" y="416"/>
                  </a:lnTo>
                  <a:lnTo>
                    <a:pt x="606" y="430"/>
                  </a:lnTo>
                  <a:lnTo>
                    <a:pt x="600" y="444"/>
                  </a:lnTo>
                  <a:lnTo>
                    <a:pt x="592" y="458"/>
                  </a:lnTo>
                  <a:lnTo>
                    <a:pt x="586" y="470"/>
                  </a:lnTo>
                  <a:lnTo>
                    <a:pt x="576" y="484"/>
                  </a:lnTo>
                  <a:lnTo>
                    <a:pt x="568" y="496"/>
                  </a:lnTo>
                  <a:lnTo>
                    <a:pt x="558" y="508"/>
                  </a:lnTo>
                  <a:lnTo>
                    <a:pt x="548" y="518"/>
                  </a:lnTo>
                  <a:lnTo>
                    <a:pt x="538" y="530"/>
                  </a:lnTo>
                  <a:lnTo>
                    <a:pt x="528" y="540"/>
                  </a:lnTo>
                  <a:lnTo>
                    <a:pt x="516" y="550"/>
                  </a:lnTo>
                  <a:lnTo>
                    <a:pt x="504" y="558"/>
                  </a:lnTo>
                  <a:lnTo>
                    <a:pt x="492" y="568"/>
                  </a:lnTo>
                  <a:lnTo>
                    <a:pt x="478" y="576"/>
                  </a:lnTo>
                  <a:lnTo>
                    <a:pt x="466" y="582"/>
                  </a:lnTo>
                  <a:lnTo>
                    <a:pt x="452" y="590"/>
                  </a:lnTo>
                  <a:lnTo>
                    <a:pt x="438" y="596"/>
                  </a:lnTo>
                  <a:lnTo>
                    <a:pt x="424" y="602"/>
                  </a:lnTo>
                  <a:lnTo>
                    <a:pt x="410" y="606"/>
                  </a:lnTo>
                  <a:lnTo>
                    <a:pt x="394" y="610"/>
                  </a:lnTo>
                  <a:lnTo>
                    <a:pt x="380" y="614"/>
                  </a:lnTo>
                  <a:lnTo>
                    <a:pt x="364" y="616"/>
                  </a:lnTo>
                  <a:lnTo>
                    <a:pt x="348" y="618"/>
                  </a:lnTo>
                  <a:lnTo>
                    <a:pt x="332" y="620"/>
                  </a:lnTo>
                  <a:lnTo>
                    <a:pt x="316" y="620"/>
                  </a:lnTo>
                  <a:lnTo>
                    <a:pt x="300" y="620"/>
                  </a:lnTo>
                  <a:lnTo>
                    <a:pt x="284" y="618"/>
                  </a:lnTo>
                  <a:lnTo>
                    <a:pt x="268" y="616"/>
                  </a:lnTo>
                  <a:lnTo>
                    <a:pt x="252" y="614"/>
                  </a:lnTo>
                  <a:lnTo>
                    <a:pt x="238" y="610"/>
                  </a:lnTo>
                  <a:lnTo>
                    <a:pt x="222" y="606"/>
                  </a:lnTo>
                  <a:lnTo>
                    <a:pt x="208" y="602"/>
                  </a:lnTo>
                  <a:lnTo>
                    <a:pt x="194" y="596"/>
                  </a:lnTo>
                  <a:lnTo>
                    <a:pt x="180" y="590"/>
                  </a:lnTo>
                  <a:lnTo>
                    <a:pt x="166" y="582"/>
                  </a:lnTo>
                  <a:lnTo>
                    <a:pt x="152" y="576"/>
                  </a:lnTo>
                  <a:lnTo>
                    <a:pt x="140" y="568"/>
                  </a:lnTo>
                  <a:lnTo>
                    <a:pt x="128" y="558"/>
                  </a:lnTo>
                  <a:lnTo>
                    <a:pt x="116" y="550"/>
                  </a:lnTo>
                  <a:lnTo>
                    <a:pt x="104" y="540"/>
                  </a:lnTo>
                  <a:lnTo>
                    <a:pt x="94" y="530"/>
                  </a:lnTo>
                  <a:lnTo>
                    <a:pt x="82" y="518"/>
                  </a:lnTo>
                  <a:lnTo>
                    <a:pt x="72" y="508"/>
                  </a:lnTo>
                  <a:lnTo>
                    <a:pt x="64" y="496"/>
                  </a:lnTo>
                  <a:lnTo>
                    <a:pt x="54" y="484"/>
                  </a:lnTo>
                  <a:lnTo>
                    <a:pt x="46" y="470"/>
                  </a:lnTo>
                  <a:lnTo>
                    <a:pt x="38" y="458"/>
                  </a:lnTo>
                  <a:lnTo>
                    <a:pt x="32" y="444"/>
                  </a:lnTo>
                  <a:lnTo>
                    <a:pt x="26" y="430"/>
                  </a:lnTo>
                  <a:lnTo>
                    <a:pt x="20" y="416"/>
                  </a:lnTo>
                  <a:lnTo>
                    <a:pt x="14" y="402"/>
                  </a:lnTo>
                  <a:lnTo>
                    <a:pt x="10" y="388"/>
                  </a:lnTo>
                  <a:lnTo>
                    <a:pt x="6" y="372"/>
                  </a:lnTo>
                  <a:lnTo>
                    <a:pt x="4" y="356"/>
                  </a:lnTo>
                  <a:lnTo>
                    <a:pt x="2" y="342"/>
                  </a:lnTo>
                  <a:lnTo>
                    <a:pt x="0" y="326"/>
                  </a:lnTo>
                  <a:lnTo>
                    <a:pt x="0" y="310"/>
                  </a:lnTo>
                  <a:lnTo>
                    <a:pt x="0" y="294"/>
                  </a:lnTo>
                  <a:lnTo>
                    <a:pt x="2" y="278"/>
                  </a:lnTo>
                  <a:lnTo>
                    <a:pt x="4" y="262"/>
                  </a:lnTo>
                  <a:lnTo>
                    <a:pt x="6" y="248"/>
                  </a:lnTo>
                  <a:lnTo>
                    <a:pt x="10" y="232"/>
                  </a:lnTo>
                  <a:lnTo>
                    <a:pt x="14" y="218"/>
                  </a:lnTo>
                  <a:lnTo>
                    <a:pt x="20" y="204"/>
                  </a:lnTo>
                  <a:lnTo>
                    <a:pt x="26" y="190"/>
                  </a:lnTo>
                  <a:lnTo>
                    <a:pt x="32" y="176"/>
                  </a:lnTo>
                  <a:lnTo>
                    <a:pt x="38" y="162"/>
                  </a:lnTo>
                  <a:lnTo>
                    <a:pt x="46" y="148"/>
                  </a:lnTo>
                  <a:lnTo>
                    <a:pt x="54" y="136"/>
                  </a:lnTo>
                  <a:lnTo>
                    <a:pt x="64" y="124"/>
                  </a:lnTo>
                  <a:lnTo>
                    <a:pt x="72" y="112"/>
                  </a:lnTo>
                  <a:lnTo>
                    <a:pt x="82" y="102"/>
                  </a:lnTo>
                  <a:lnTo>
                    <a:pt x="94" y="90"/>
                  </a:lnTo>
                  <a:lnTo>
                    <a:pt x="104" y="80"/>
                  </a:lnTo>
                  <a:lnTo>
                    <a:pt x="116" y="70"/>
                  </a:lnTo>
                  <a:lnTo>
                    <a:pt x="128" y="62"/>
                  </a:lnTo>
                  <a:lnTo>
                    <a:pt x="140" y="52"/>
                  </a:lnTo>
                  <a:lnTo>
                    <a:pt x="152" y="44"/>
                  </a:lnTo>
                  <a:lnTo>
                    <a:pt x="166" y="36"/>
                  </a:lnTo>
                  <a:lnTo>
                    <a:pt x="180" y="30"/>
                  </a:lnTo>
                  <a:lnTo>
                    <a:pt x="194" y="24"/>
                  </a:lnTo>
                  <a:lnTo>
                    <a:pt x="208" y="18"/>
                  </a:lnTo>
                  <a:lnTo>
                    <a:pt x="222" y="14"/>
                  </a:lnTo>
                  <a:lnTo>
                    <a:pt x="238" y="10"/>
                  </a:lnTo>
                  <a:lnTo>
                    <a:pt x="252" y="6"/>
                  </a:lnTo>
                  <a:lnTo>
                    <a:pt x="268" y="2"/>
                  </a:lnTo>
                  <a:lnTo>
                    <a:pt x="284" y="0"/>
                  </a:lnTo>
                  <a:lnTo>
                    <a:pt x="300" y="0"/>
                  </a:lnTo>
                  <a:lnTo>
                    <a:pt x="316" y="0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FEEA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4" name="Freeform 9"/>
            <p:cNvSpPr>
              <a:spLocks/>
            </p:cNvSpPr>
            <p:nvPr/>
          </p:nvSpPr>
          <p:spPr bwMode="auto">
            <a:xfrm>
              <a:off x="1384574" y="1201177"/>
              <a:ext cx="1284923" cy="1210074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96" y="10"/>
                </a:cxn>
                <a:cxn ang="0">
                  <a:pos x="440" y="24"/>
                </a:cxn>
                <a:cxn ang="0">
                  <a:pos x="480" y="44"/>
                </a:cxn>
                <a:cxn ang="0">
                  <a:pos x="518" y="70"/>
                </a:cxn>
                <a:cxn ang="0">
                  <a:pos x="550" y="102"/>
                </a:cxn>
                <a:cxn ang="0">
                  <a:pos x="580" y="136"/>
                </a:cxn>
                <a:cxn ang="0">
                  <a:pos x="602" y="176"/>
                </a:cxn>
                <a:cxn ang="0">
                  <a:pos x="620" y="218"/>
                </a:cxn>
                <a:cxn ang="0">
                  <a:pos x="630" y="264"/>
                </a:cxn>
                <a:cxn ang="0">
                  <a:pos x="634" y="312"/>
                </a:cxn>
                <a:cxn ang="0">
                  <a:pos x="630" y="358"/>
                </a:cxn>
                <a:cxn ang="0">
                  <a:pos x="620" y="404"/>
                </a:cxn>
                <a:cxn ang="0">
                  <a:pos x="602" y="446"/>
                </a:cxn>
                <a:cxn ang="0">
                  <a:pos x="580" y="486"/>
                </a:cxn>
                <a:cxn ang="0">
                  <a:pos x="550" y="520"/>
                </a:cxn>
                <a:cxn ang="0">
                  <a:pos x="518" y="552"/>
                </a:cxn>
                <a:cxn ang="0">
                  <a:pos x="480" y="578"/>
                </a:cxn>
                <a:cxn ang="0">
                  <a:pos x="440" y="598"/>
                </a:cxn>
                <a:cxn ang="0">
                  <a:pos x="396" y="614"/>
                </a:cxn>
                <a:cxn ang="0">
                  <a:pos x="348" y="622"/>
                </a:cxn>
                <a:cxn ang="0">
                  <a:pos x="300" y="622"/>
                </a:cxn>
                <a:cxn ang="0">
                  <a:pos x="252" y="616"/>
                </a:cxn>
                <a:cxn ang="0">
                  <a:pos x="208" y="604"/>
                </a:cxn>
                <a:cxn ang="0">
                  <a:pos x="166" y="586"/>
                </a:cxn>
                <a:cxn ang="0">
                  <a:pos x="128" y="562"/>
                </a:cxn>
                <a:cxn ang="0">
                  <a:pos x="92" y="532"/>
                </a:cxn>
                <a:cxn ang="0">
                  <a:pos x="62" y="498"/>
                </a:cxn>
                <a:cxn ang="0">
                  <a:pos x="38" y="460"/>
                </a:cxn>
                <a:cxn ang="0">
                  <a:pos x="20" y="418"/>
                </a:cxn>
                <a:cxn ang="0">
                  <a:pos x="6" y="374"/>
                </a:cxn>
                <a:cxn ang="0">
                  <a:pos x="0" y="328"/>
                </a:cxn>
                <a:cxn ang="0">
                  <a:pos x="2" y="280"/>
                </a:cxn>
                <a:cxn ang="0">
                  <a:pos x="10" y="234"/>
                </a:cxn>
                <a:cxn ang="0">
                  <a:pos x="24" y="190"/>
                </a:cxn>
                <a:cxn ang="0">
                  <a:pos x="46" y="150"/>
                </a:cxn>
                <a:cxn ang="0">
                  <a:pos x="72" y="112"/>
                </a:cxn>
                <a:cxn ang="0">
                  <a:pos x="104" y="80"/>
                </a:cxn>
                <a:cxn ang="0">
                  <a:pos x="140" y="52"/>
                </a:cxn>
                <a:cxn ang="0">
                  <a:pos x="180" y="30"/>
                </a:cxn>
                <a:cxn ang="0">
                  <a:pos x="222" y="14"/>
                </a:cxn>
                <a:cxn ang="0">
                  <a:pos x="268" y="2"/>
                </a:cxn>
                <a:cxn ang="0">
                  <a:pos x="316" y="0"/>
                </a:cxn>
              </a:cxnLst>
              <a:rect l="0" t="0" r="r" b="b"/>
              <a:pathLst>
                <a:path w="634" h="624">
                  <a:moveTo>
                    <a:pt x="316" y="0"/>
                  </a:moveTo>
                  <a:lnTo>
                    <a:pt x="332" y="0"/>
                  </a:lnTo>
                  <a:lnTo>
                    <a:pt x="348" y="0"/>
                  </a:lnTo>
                  <a:lnTo>
                    <a:pt x="364" y="2"/>
                  </a:lnTo>
                  <a:lnTo>
                    <a:pt x="380" y="6"/>
                  </a:lnTo>
                  <a:lnTo>
                    <a:pt x="396" y="10"/>
                  </a:lnTo>
                  <a:lnTo>
                    <a:pt x="410" y="14"/>
                  </a:lnTo>
                  <a:lnTo>
                    <a:pt x="426" y="18"/>
                  </a:lnTo>
                  <a:lnTo>
                    <a:pt x="440" y="24"/>
                  </a:lnTo>
                  <a:lnTo>
                    <a:pt x="454" y="30"/>
                  </a:lnTo>
                  <a:lnTo>
                    <a:pt x="468" y="36"/>
                  </a:lnTo>
                  <a:lnTo>
                    <a:pt x="480" y="44"/>
                  </a:lnTo>
                  <a:lnTo>
                    <a:pt x="494" y="52"/>
                  </a:lnTo>
                  <a:lnTo>
                    <a:pt x="506" y="62"/>
                  </a:lnTo>
                  <a:lnTo>
                    <a:pt x="518" y="70"/>
                  </a:lnTo>
                  <a:lnTo>
                    <a:pt x="530" y="80"/>
                  </a:lnTo>
                  <a:lnTo>
                    <a:pt x="540" y="90"/>
                  </a:lnTo>
                  <a:lnTo>
                    <a:pt x="550" y="102"/>
                  </a:lnTo>
                  <a:lnTo>
                    <a:pt x="560" y="112"/>
                  </a:lnTo>
                  <a:lnTo>
                    <a:pt x="570" y="124"/>
                  </a:lnTo>
                  <a:lnTo>
                    <a:pt x="580" y="136"/>
                  </a:lnTo>
                  <a:lnTo>
                    <a:pt x="588" y="150"/>
                  </a:lnTo>
                  <a:lnTo>
                    <a:pt x="596" y="162"/>
                  </a:lnTo>
                  <a:lnTo>
                    <a:pt x="602" y="176"/>
                  </a:lnTo>
                  <a:lnTo>
                    <a:pt x="608" y="190"/>
                  </a:lnTo>
                  <a:lnTo>
                    <a:pt x="614" y="204"/>
                  </a:lnTo>
                  <a:lnTo>
                    <a:pt x="620" y="218"/>
                  </a:lnTo>
                  <a:lnTo>
                    <a:pt x="624" y="234"/>
                  </a:lnTo>
                  <a:lnTo>
                    <a:pt x="626" y="248"/>
                  </a:lnTo>
                  <a:lnTo>
                    <a:pt x="630" y="264"/>
                  </a:lnTo>
                  <a:lnTo>
                    <a:pt x="632" y="280"/>
                  </a:lnTo>
                  <a:lnTo>
                    <a:pt x="634" y="296"/>
                  </a:lnTo>
                  <a:lnTo>
                    <a:pt x="634" y="312"/>
                  </a:lnTo>
                  <a:lnTo>
                    <a:pt x="634" y="328"/>
                  </a:lnTo>
                  <a:lnTo>
                    <a:pt x="632" y="344"/>
                  </a:lnTo>
                  <a:lnTo>
                    <a:pt x="630" y="358"/>
                  </a:lnTo>
                  <a:lnTo>
                    <a:pt x="626" y="374"/>
                  </a:lnTo>
                  <a:lnTo>
                    <a:pt x="624" y="390"/>
                  </a:lnTo>
                  <a:lnTo>
                    <a:pt x="620" y="404"/>
                  </a:lnTo>
                  <a:lnTo>
                    <a:pt x="614" y="418"/>
                  </a:lnTo>
                  <a:lnTo>
                    <a:pt x="608" y="432"/>
                  </a:lnTo>
                  <a:lnTo>
                    <a:pt x="602" y="446"/>
                  </a:lnTo>
                  <a:lnTo>
                    <a:pt x="596" y="460"/>
                  </a:lnTo>
                  <a:lnTo>
                    <a:pt x="588" y="472"/>
                  </a:lnTo>
                  <a:lnTo>
                    <a:pt x="580" y="486"/>
                  </a:lnTo>
                  <a:lnTo>
                    <a:pt x="570" y="498"/>
                  </a:lnTo>
                  <a:lnTo>
                    <a:pt x="560" y="510"/>
                  </a:lnTo>
                  <a:lnTo>
                    <a:pt x="550" y="520"/>
                  </a:lnTo>
                  <a:lnTo>
                    <a:pt x="540" y="532"/>
                  </a:lnTo>
                  <a:lnTo>
                    <a:pt x="530" y="542"/>
                  </a:lnTo>
                  <a:lnTo>
                    <a:pt x="518" y="552"/>
                  </a:lnTo>
                  <a:lnTo>
                    <a:pt x="506" y="562"/>
                  </a:lnTo>
                  <a:lnTo>
                    <a:pt x="494" y="570"/>
                  </a:lnTo>
                  <a:lnTo>
                    <a:pt x="480" y="578"/>
                  </a:lnTo>
                  <a:lnTo>
                    <a:pt x="468" y="586"/>
                  </a:lnTo>
                  <a:lnTo>
                    <a:pt x="454" y="592"/>
                  </a:lnTo>
                  <a:lnTo>
                    <a:pt x="440" y="598"/>
                  </a:lnTo>
                  <a:lnTo>
                    <a:pt x="426" y="604"/>
                  </a:lnTo>
                  <a:lnTo>
                    <a:pt x="410" y="610"/>
                  </a:lnTo>
                  <a:lnTo>
                    <a:pt x="396" y="614"/>
                  </a:lnTo>
                  <a:lnTo>
                    <a:pt x="380" y="616"/>
                  </a:lnTo>
                  <a:lnTo>
                    <a:pt x="364" y="620"/>
                  </a:lnTo>
                  <a:lnTo>
                    <a:pt x="348" y="622"/>
                  </a:lnTo>
                  <a:lnTo>
                    <a:pt x="332" y="622"/>
                  </a:lnTo>
                  <a:lnTo>
                    <a:pt x="316" y="624"/>
                  </a:lnTo>
                  <a:lnTo>
                    <a:pt x="300" y="622"/>
                  </a:lnTo>
                  <a:lnTo>
                    <a:pt x="284" y="622"/>
                  </a:lnTo>
                  <a:lnTo>
                    <a:pt x="268" y="620"/>
                  </a:lnTo>
                  <a:lnTo>
                    <a:pt x="252" y="616"/>
                  </a:lnTo>
                  <a:lnTo>
                    <a:pt x="238" y="614"/>
                  </a:lnTo>
                  <a:lnTo>
                    <a:pt x="222" y="610"/>
                  </a:lnTo>
                  <a:lnTo>
                    <a:pt x="208" y="604"/>
                  </a:lnTo>
                  <a:lnTo>
                    <a:pt x="194" y="598"/>
                  </a:lnTo>
                  <a:lnTo>
                    <a:pt x="180" y="592"/>
                  </a:lnTo>
                  <a:lnTo>
                    <a:pt x="166" y="586"/>
                  </a:lnTo>
                  <a:lnTo>
                    <a:pt x="152" y="578"/>
                  </a:lnTo>
                  <a:lnTo>
                    <a:pt x="140" y="570"/>
                  </a:lnTo>
                  <a:lnTo>
                    <a:pt x="128" y="562"/>
                  </a:lnTo>
                  <a:lnTo>
                    <a:pt x="116" y="552"/>
                  </a:lnTo>
                  <a:lnTo>
                    <a:pt x="104" y="542"/>
                  </a:lnTo>
                  <a:lnTo>
                    <a:pt x="92" y="532"/>
                  </a:lnTo>
                  <a:lnTo>
                    <a:pt x="82" y="520"/>
                  </a:lnTo>
                  <a:lnTo>
                    <a:pt x="72" y="510"/>
                  </a:lnTo>
                  <a:lnTo>
                    <a:pt x="62" y="498"/>
                  </a:lnTo>
                  <a:lnTo>
                    <a:pt x="54" y="486"/>
                  </a:lnTo>
                  <a:lnTo>
                    <a:pt x="46" y="472"/>
                  </a:lnTo>
                  <a:lnTo>
                    <a:pt x="38" y="460"/>
                  </a:lnTo>
                  <a:lnTo>
                    <a:pt x="32" y="446"/>
                  </a:lnTo>
                  <a:lnTo>
                    <a:pt x="24" y="432"/>
                  </a:lnTo>
                  <a:lnTo>
                    <a:pt x="20" y="418"/>
                  </a:lnTo>
                  <a:lnTo>
                    <a:pt x="14" y="404"/>
                  </a:lnTo>
                  <a:lnTo>
                    <a:pt x="10" y="390"/>
                  </a:lnTo>
                  <a:lnTo>
                    <a:pt x="6" y="374"/>
                  </a:lnTo>
                  <a:lnTo>
                    <a:pt x="4" y="358"/>
                  </a:lnTo>
                  <a:lnTo>
                    <a:pt x="2" y="344"/>
                  </a:lnTo>
                  <a:lnTo>
                    <a:pt x="0" y="328"/>
                  </a:lnTo>
                  <a:lnTo>
                    <a:pt x="0" y="312"/>
                  </a:lnTo>
                  <a:lnTo>
                    <a:pt x="0" y="296"/>
                  </a:lnTo>
                  <a:lnTo>
                    <a:pt x="2" y="280"/>
                  </a:lnTo>
                  <a:lnTo>
                    <a:pt x="4" y="264"/>
                  </a:lnTo>
                  <a:lnTo>
                    <a:pt x="6" y="248"/>
                  </a:lnTo>
                  <a:lnTo>
                    <a:pt x="10" y="234"/>
                  </a:lnTo>
                  <a:lnTo>
                    <a:pt x="14" y="218"/>
                  </a:lnTo>
                  <a:lnTo>
                    <a:pt x="20" y="204"/>
                  </a:lnTo>
                  <a:lnTo>
                    <a:pt x="24" y="190"/>
                  </a:lnTo>
                  <a:lnTo>
                    <a:pt x="32" y="176"/>
                  </a:lnTo>
                  <a:lnTo>
                    <a:pt x="38" y="162"/>
                  </a:lnTo>
                  <a:lnTo>
                    <a:pt x="46" y="150"/>
                  </a:lnTo>
                  <a:lnTo>
                    <a:pt x="54" y="136"/>
                  </a:lnTo>
                  <a:lnTo>
                    <a:pt x="62" y="124"/>
                  </a:lnTo>
                  <a:lnTo>
                    <a:pt x="72" y="112"/>
                  </a:lnTo>
                  <a:lnTo>
                    <a:pt x="82" y="102"/>
                  </a:lnTo>
                  <a:lnTo>
                    <a:pt x="92" y="90"/>
                  </a:lnTo>
                  <a:lnTo>
                    <a:pt x="104" y="80"/>
                  </a:lnTo>
                  <a:lnTo>
                    <a:pt x="116" y="70"/>
                  </a:lnTo>
                  <a:lnTo>
                    <a:pt x="128" y="62"/>
                  </a:lnTo>
                  <a:lnTo>
                    <a:pt x="140" y="52"/>
                  </a:lnTo>
                  <a:lnTo>
                    <a:pt x="152" y="44"/>
                  </a:lnTo>
                  <a:lnTo>
                    <a:pt x="166" y="36"/>
                  </a:lnTo>
                  <a:lnTo>
                    <a:pt x="180" y="30"/>
                  </a:lnTo>
                  <a:lnTo>
                    <a:pt x="194" y="24"/>
                  </a:lnTo>
                  <a:lnTo>
                    <a:pt x="208" y="18"/>
                  </a:lnTo>
                  <a:lnTo>
                    <a:pt x="222" y="14"/>
                  </a:lnTo>
                  <a:lnTo>
                    <a:pt x="238" y="10"/>
                  </a:lnTo>
                  <a:lnTo>
                    <a:pt x="252" y="6"/>
                  </a:lnTo>
                  <a:lnTo>
                    <a:pt x="268" y="2"/>
                  </a:lnTo>
                  <a:lnTo>
                    <a:pt x="284" y="0"/>
                  </a:lnTo>
                  <a:lnTo>
                    <a:pt x="300" y="0"/>
                  </a:lnTo>
                  <a:lnTo>
                    <a:pt x="316" y="0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FCE1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5" name="Freeform 10"/>
            <p:cNvSpPr>
              <a:spLocks/>
            </p:cNvSpPr>
            <p:nvPr/>
          </p:nvSpPr>
          <p:spPr bwMode="auto">
            <a:xfrm>
              <a:off x="1380521" y="1197298"/>
              <a:ext cx="1288977" cy="1213953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98" y="8"/>
                </a:cxn>
                <a:cxn ang="0">
                  <a:pos x="442" y="24"/>
                </a:cxn>
                <a:cxn ang="0">
                  <a:pos x="482" y="44"/>
                </a:cxn>
                <a:cxn ang="0">
                  <a:pos x="520" y="70"/>
                </a:cxn>
                <a:cxn ang="0">
                  <a:pos x="554" y="102"/>
                </a:cxn>
                <a:cxn ang="0">
                  <a:pos x="582" y="138"/>
                </a:cxn>
                <a:cxn ang="0">
                  <a:pos x="604" y="176"/>
                </a:cxn>
                <a:cxn ang="0">
                  <a:pos x="622" y="220"/>
                </a:cxn>
                <a:cxn ang="0">
                  <a:pos x="632" y="266"/>
                </a:cxn>
                <a:cxn ang="0">
                  <a:pos x="636" y="312"/>
                </a:cxn>
                <a:cxn ang="0">
                  <a:pos x="632" y="360"/>
                </a:cxn>
                <a:cxn ang="0">
                  <a:pos x="622" y="406"/>
                </a:cxn>
                <a:cxn ang="0">
                  <a:pos x="604" y="448"/>
                </a:cxn>
                <a:cxn ang="0">
                  <a:pos x="582" y="488"/>
                </a:cxn>
                <a:cxn ang="0">
                  <a:pos x="554" y="524"/>
                </a:cxn>
                <a:cxn ang="0">
                  <a:pos x="520" y="554"/>
                </a:cxn>
                <a:cxn ang="0">
                  <a:pos x="482" y="580"/>
                </a:cxn>
                <a:cxn ang="0">
                  <a:pos x="442" y="602"/>
                </a:cxn>
                <a:cxn ang="0">
                  <a:pos x="398" y="616"/>
                </a:cxn>
                <a:cxn ang="0">
                  <a:pos x="350" y="624"/>
                </a:cxn>
                <a:cxn ang="0">
                  <a:pos x="302" y="626"/>
                </a:cxn>
                <a:cxn ang="0">
                  <a:pos x="254" y="620"/>
                </a:cxn>
                <a:cxn ang="0">
                  <a:pos x="208" y="608"/>
                </a:cxn>
                <a:cxn ang="0">
                  <a:pos x="166" y="588"/>
                </a:cxn>
                <a:cxn ang="0">
                  <a:pos x="128" y="564"/>
                </a:cxn>
                <a:cxn ang="0">
                  <a:pos x="92" y="534"/>
                </a:cxn>
                <a:cxn ang="0">
                  <a:pos x="62" y="500"/>
                </a:cxn>
                <a:cxn ang="0">
                  <a:pos x="38" y="462"/>
                </a:cxn>
                <a:cxn ang="0">
                  <a:pos x="18" y="420"/>
                </a:cxn>
                <a:cxn ang="0">
                  <a:pos x="6" y="376"/>
                </a:cxn>
                <a:cxn ang="0">
                  <a:pos x="0" y="328"/>
                </a:cxn>
                <a:cxn ang="0">
                  <a:pos x="0" y="280"/>
                </a:cxn>
                <a:cxn ang="0">
                  <a:pos x="10" y="234"/>
                </a:cxn>
                <a:cxn ang="0">
                  <a:pos x="24" y="190"/>
                </a:cxn>
                <a:cxn ang="0">
                  <a:pos x="46" y="150"/>
                </a:cxn>
                <a:cxn ang="0">
                  <a:pos x="72" y="114"/>
                </a:cxn>
                <a:cxn ang="0">
                  <a:pos x="104" y="80"/>
                </a:cxn>
                <a:cxn ang="0">
                  <a:pos x="140" y="52"/>
                </a:cxn>
                <a:cxn ang="0">
                  <a:pos x="180" y="30"/>
                </a:cxn>
                <a:cxn ang="0">
                  <a:pos x="224" y="14"/>
                </a:cxn>
                <a:cxn ang="0">
                  <a:pos x="270" y="2"/>
                </a:cxn>
                <a:cxn ang="0">
                  <a:pos x="318" y="0"/>
                </a:cxn>
              </a:cxnLst>
              <a:rect l="0" t="0" r="r" b="b"/>
              <a:pathLst>
                <a:path w="636" h="626">
                  <a:moveTo>
                    <a:pt x="318" y="0"/>
                  </a:moveTo>
                  <a:lnTo>
                    <a:pt x="334" y="0"/>
                  </a:lnTo>
                  <a:lnTo>
                    <a:pt x="350" y="0"/>
                  </a:lnTo>
                  <a:lnTo>
                    <a:pt x="366" y="2"/>
                  </a:lnTo>
                  <a:lnTo>
                    <a:pt x="382" y="6"/>
                  </a:lnTo>
                  <a:lnTo>
                    <a:pt x="398" y="8"/>
                  </a:lnTo>
                  <a:lnTo>
                    <a:pt x="412" y="14"/>
                  </a:lnTo>
                  <a:lnTo>
                    <a:pt x="426" y="18"/>
                  </a:lnTo>
                  <a:lnTo>
                    <a:pt x="442" y="24"/>
                  </a:lnTo>
                  <a:lnTo>
                    <a:pt x="456" y="30"/>
                  </a:lnTo>
                  <a:lnTo>
                    <a:pt x="470" y="36"/>
                  </a:lnTo>
                  <a:lnTo>
                    <a:pt x="482" y="44"/>
                  </a:lnTo>
                  <a:lnTo>
                    <a:pt x="496" y="52"/>
                  </a:lnTo>
                  <a:lnTo>
                    <a:pt x="508" y="62"/>
                  </a:lnTo>
                  <a:lnTo>
                    <a:pt x="520" y="70"/>
                  </a:lnTo>
                  <a:lnTo>
                    <a:pt x="532" y="80"/>
                  </a:lnTo>
                  <a:lnTo>
                    <a:pt x="542" y="92"/>
                  </a:lnTo>
                  <a:lnTo>
                    <a:pt x="554" y="102"/>
                  </a:lnTo>
                  <a:lnTo>
                    <a:pt x="564" y="114"/>
                  </a:lnTo>
                  <a:lnTo>
                    <a:pt x="572" y="126"/>
                  </a:lnTo>
                  <a:lnTo>
                    <a:pt x="582" y="138"/>
                  </a:lnTo>
                  <a:lnTo>
                    <a:pt x="590" y="150"/>
                  </a:lnTo>
                  <a:lnTo>
                    <a:pt x="598" y="164"/>
                  </a:lnTo>
                  <a:lnTo>
                    <a:pt x="604" y="176"/>
                  </a:lnTo>
                  <a:lnTo>
                    <a:pt x="610" y="190"/>
                  </a:lnTo>
                  <a:lnTo>
                    <a:pt x="616" y="206"/>
                  </a:lnTo>
                  <a:lnTo>
                    <a:pt x="622" y="220"/>
                  </a:lnTo>
                  <a:lnTo>
                    <a:pt x="626" y="234"/>
                  </a:lnTo>
                  <a:lnTo>
                    <a:pt x="630" y="250"/>
                  </a:lnTo>
                  <a:lnTo>
                    <a:pt x="632" y="266"/>
                  </a:lnTo>
                  <a:lnTo>
                    <a:pt x="634" y="280"/>
                  </a:lnTo>
                  <a:lnTo>
                    <a:pt x="636" y="296"/>
                  </a:lnTo>
                  <a:lnTo>
                    <a:pt x="636" y="312"/>
                  </a:lnTo>
                  <a:lnTo>
                    <a:pt x="636" y="328"/>
                  </a:lnTo>
                  <a:lnTo>
                    <a:pt x="634" y="344"/>
                  </a:lnTo>
                  <a:lnTo>
                    <a:pt x="632" y="360"/>
                  </a:lnTo>
                  <a:lnTo>
                    <a:pt x="630" y="376"/>
                  </a:lnTo>
                  <a:lnTo>
                    <a:pt x="626" y="390"/>
                  </a:lnTo>
                  <a:lnTo>
                    <a:pt x="622" y="406"/>
                  </a:lnTo>
                  <a:lnTo>
                    <a:pt x="616" y="420"/>
                  </a:lnTo>
                  <a:lnTo>
                    <a:pt x="610" y="434"/>
                  </a:lnTo>
                  <a:lnTo>
                    <a:pt x="604" y="448"/>
                  </a:lnTo>
                  <a:lnTo>
                    <a:pt x="598" y="462"/>
                  </a:lnTo>
                  <a:lnTo>
                    <a:pt x="590" y="476"/>
                  </a:lnTo>
                  <a:lnTo>
                    <a:pt x="582" y="488"/>
                  </a:lnTo>
                  <a:lnTo>
                    <a:pt x="572" y="500"/>
                  </a:lnTo>
                  <a:lnTo>
                    <a:pt x="564" y="512"/>
                  </a:lnTo>
                  <a:lnTo>
                    <a:pt x="554" y="524"/>
                  </a:lnTo>
                  <a:lnTo>
                    <a:pt x="542" y="534"/>
                  </a:lnTo>
                  <a:lnTo>
                    <a:pt x="532" y="544"/>
                  </a:lnTo>
                  <a:lnTo>
                    <a:pt x="520" y="554"/>
                  </a:lnTo>
                  <a:lnTo>
                    <a:pt x="508" y="564"/>
                  </a:lnTo>
                  <a:lnTo>
                    <a:pt x="496" y="572"/>
                  </a:lnTo>
                  <a:lnTo>
                    <a:pt x="482" y="580"/>
                  </a:lnTo>
                  <a:lnTo>
                    <a:pt x="470" y="588"/>
                  </a:lnTo>
                  <a:lnTo>
                    <a:pt x="456" y="596"/>
                  </a:lnTo>
                  <a:lnTo>
                    <a:pt x="442" y="602"/>
                  </a:lnTo>
                  <a:lnTo>
                    <a:pt x="426" y="608"/>
                  </a:lnTo>
                  <a:lnTo>
                    <a:pt x="412" y="612"/>
                  </a:lnTo>
                  <a:lnTo>
                    <a:pt x="398" y="616"/>
                  </a:lnTo>
                  <a:lnTo>
                    <a:pt x="382" y="620"/>
                  </a:lnTo>
                  <a:lnTo>
                    <a:pt x="366" y="622"/>
                  </a:lnTo>
                  <a:lnTo>
                    <a:pt x="350" y="624"/>
                  </a:lnTo>
                  <a:lnTo>
                    <a:pt x="334" y="626"/>
                  </a:lnTo>
                  <a:lnTo>
                    <a:pt x="318" y="626"/>
                  </a:lnTo>
                  <a:lnTo>
                    <a:pt x="302" y="626"/>
                  </a:lnTo>
                  <a:lnTo>
                    <a:pt x="286" y="624"/>
                  </a:lnTo>
                  <a:lnTo>
                    <a:pt x="270" y="622"/>
                  </a:lnTo>
                  <a:lnTo>
                    <a:pt x="254" y="620"/>
                  </a:lnTo>
                  <a:lnTo>
                    <a:pt x="238" y="616"/>
                  </a:lnTo>
                  <a:lnTo>
                    <a:pt x="224" y="612"/>
                  </a:lnTo>
                  <a:lnTo>
                    <a:pt x="208" y="608"/>
                  </a:lnTo>
                  <a:lnTo>
                    <a:pt x="194" y="602"/>
                  </a:lnTo>
                  <a:lnTo>
                    <a:pt x="180" y="596"/>
                  </a:lnTo>
                  <a:lnTo>
                    <a:pt x="166" y="588"/>
                  </a:lnTo>
                  <a:lnTo>
                    <a:pt x="152" y="580"/>
                  </a:lnTo>
                  <a:lnTo>
                    <a:pt x="140" y="572"/>
                  </a:lnTo>
                  <a:lnTo>
                    <a:pt x="128" y="564"/>
                  </a:lnTo>
                  <a:lnTo>
                    <a:pt x="116" y="554"/>
                  </a:lnTo>
                  <a:lnTo>
                    <a:pt x="104" y="544"/>
                  </a:lnTo>
                  <a:lnTo>
                    <a:pt x="92" y="534"/>
                  </a:lnTo>
                  <a:lnTo>
                    <a:pt x="82" y="524"/>
                  </a:lnTo>
                  <a:lnTo>
                    <a:pt x="72" y="512"/>
                  </a:lnTo>
                  <a:lnTo>
                    <a:pt x="62" y="500"/>
                  </a:lnTo>
                  <a:lnTo>
                    <a:pt x="54" y="488"/>
                  </a:lnTo>
                  <a:lnTo>
                    <a:pt x="46" y="476"/>
                  </a:lnTo>
                  <a:lnTo>
                    <a:pt x="38" y="462"/>
                  </a:lnTo>
                  <a:lnTo>
                    <a:pt x="30" y="448"/>
                  </a:lnTo>
                  <a:lnTo>
                    <a:pt x="24" y="434"/>
                  </a:lnTo>
                  <a:lnTo>
                    <a:pt x="18" y="420"/>
                  </a:lnTo>
                  <a:lnTo>
                    <a:pt x="14" y="406"/>
                  </a:lnTo>
                  <a:lnTo>
                    <a:pt x="10" y="390"/>
                  </a:lnTo>
                  <a:lnTo>
                    <a:pt x="6" y="376"/>
                  </a:lnTo>
                  <a:lnTo>
                    <a:pt x="4" y="360"/>
                  </a:lnTo>
                  <a:lnTo>
                    <a:pt x="0" y="344"/>
                  </a:lnTo>
                  <a:lnTo>
                    <a:pt x="0" y="328"/>
                  </a:lnTo>
                  <a:lnTo>
                    <a:pt x="0" y="312"/>
                  </a:lnTo>
                  <a:lnTo>
                    <a:pt x="0" y="296"/>
                  </a:lnTo>
                  <a:lnTo>
                    <a:pt x="0" y="280"/>
                  </a:lnTo>
                  <a:lnTo>
                    <a:pt x="4" y="266"/>
                  </a:lnTo>
                  <a:lnTo>
                    <a:pt x="6" y="250"/>
                  </a:lnTo>
                  <a:lnTo>
                    <a:pt x="10" y="234"/>
                  </a:lnTo>
                  <a:lnTo>
                    <a:pt x="14" y="220"/>
                  </a:lnTo>
                  <a:lnTo>
                    <a:pt x="18" y="206"/>
                  </a:lnTo>
                  <a:lnTo>
                    <a:pt x="24" y="190"/>
                  </a:lnTo>
                  <a:lnTo>
                    <a:pt x="30" y="176"/>
                  </a:lnTo>
                  <a:lnTo>
                    <a:pt x="38" y="164"/>
                  </a:lnTo>
                  <a:lnTo>
                    <a:pt x="46" y="150"/>
                  </a:lnTo>
                  <a:lnTo>
                    <a:pt x="54" y="138"/>
                  </a:lnTo>
                  <a:lnTo>
                    <a:pt x="62" y="126"/>
                  </a:lnTo>
                  <a:lnTo>
                    <a:pt x="72" y="114"/>
                  </a:lnTo>
                  <a:lnTo>
                    <a:pt x="82" y="102"/>
                  </a:lnTo>
                  <a:lnTo>
                    <a:pt x="92" y="92"/>
                  </a:lnTo>
                  <a:lnTo>
                    <a:pt x="104" y="80"/>
                  </a:lnTo>
                  <a:lnTo>
                    <a:pt x="116" y="70"/>
                  </a:lnTo>
                  <a:lnTo>
                    <a:pt x="128" y="62"/>
                  </a:lnTo>
                  <a:lnTo>
                    <a:pt x="140" y="52"/>
                  </a:lnTo>
                  <a:lnTo>
                    <a:pt x="152" y="44"/>
                  </a:lnTo>
                  <a:lnTo>
                    <a:pt x="166" y="36"/>
                  </a:lnTo>
                  <a:lnTo>
                    <a:pt x="180" y="30"/>
                  </a:lnTo>
                  <a:lnTo>
                    <a:pt x="194" y="24"/>
                  </a:lnTo>
                  <a:lnTo>
                    <a:pt x="208" y="18"/>
                  </a:lnTo>
                  <a:lnTo>
                    <a:pt x="224" y="14"/>
                  </a:lnTo>
                  <a:lnTo>
                    <a:pt x="238" y="8"/>
                  </a:lnTo>
                  <a:lnTo>
                    <a:pt x="254" y="6"/>
                  </a:lnTo>
                  <a:lnTo>
                    <a:pt x="270" y="2"/>
                  </a:lnTo>
                  <a:lnTo>
                    <a:pt x="286" y="0"/>
                  </a:lnTo>
                  <a:lnTo>
                    <a:pt x="302" y="0"/>
                  </a:lnTo>
                  <a:lnTo>
                    <a:pt x="318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BD8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6" name="Freeform 11"/>
            <p:cNvSpPr>
              <a:spLocks/>
            </p:cNvSpPr>
            <p:nvPr/>
          </p:nvSpPr>
          <p:spPr bwMode="auto">
            <a:xfrm>
              <a:off x="1372414" y="1189541"/>
              <a:ext cx="1297084" cy="1225588"/>
            </a:xfrm>
            <a:custGeom>
              <a:avLst/>
              <a:gdLst/>
              <a:ahLst/>
              <a:cxnLst>
                <a:cxn ang="0">
                  <a:pos x="354" y="2"/>
                </a:cxn>
                <a:cxn ang="0">
                  <a:pos x="400" y="10"/>
                </a:cxn>
                <a:cxn ang="0">
                  <a:pos x="446" y="26"/>
                </a:cxn>
                <a:cxn ang="0">
                  <a:pos x="486" y="46"/>
                </a:cxn>
                <a:cxn ang="0">
                  <a:pos x="524" y="74"/>
                </a:cxn>
                <a:cxn ang="0">
                  <a:pos x="558" y="104"/>
                </a:cxn>
                <a:cxn ang="0">
                  <a:pos x="586" y="140"/>
                </a:cxn>
                <a:cxn ang="0">
                  <a:pos x="610" y="180"/>
                </a:cxn>
                <a:cxn ang="0">
                  <a:pos x="626" y="222"/>
                </a:cxn>
                <a:cxn ang="0">
                  <a:pos x="636" y="268"/>
                </a:cxn>
                <a:cxn ang="0">
                  <a:pos x="640" y="316"/>
                </a:cxn>
                <a:cxn ang="0">
                  <a:pos x="636" y="364"/>
                </a:cxn>
                <a:cxn ang="0">
                  <a:pos x="626" y="410"/>
                </a:cxn>
                <a:cxn ang="0">
                  <a:pos x="610" y="452"/>
                </a:cxn>
                <a:cxn ang="0">
                  <a:pos x="586" y="492"/>
                </a:cxn>
                <a:cxn ang="0">
                  <a:pos x="558" y="528"/>
                </a:cxn>
                <a:cxn ang="0">
                  <a:pos x="524" y="560"/>
                </a:cxn>
                <a:cxn ang="0">
                  <a:pos x="486" y="586"/>
                </a:cxn>
                <a:cxn ang="0">
                  <a:pos x="446" y="606"/>
                </a:cxn>
                <a:cxn ang="0">
                  <a:pos x="400" y="622"/>
                </a:cxn>
                <a:cxn ang="0">
                  <a:pos x="354" y="630"/>
                </a:cxn>
                <a:cxn ang="0">
                  <a:pos x="304" y="630"/>
                </a:cxn>
                <a:cxn ang="0">
                  <a:pos x="256" y="624"/>
                </a:cxn>
                <a:cxn ang="0">
                  <a:pos x="210" y="612"/>
                </a:cxn>
                <a:cxn ang="0">
                  <a:pos x="168" y="594"/>
                </a:cxn>
                <a:cxn ang="0">
                  <a:pos x="130" y="568"/>
                </a:cxn>
                <a:cxn ang="0">
                  <a:pos x="94" y="538"/>
                </a:cxn>
                <a:cxn ang="0">
                  <a:pos x="64" y="504"/>
                </a:cxn>
                <a:cxn ang="0">
                  <a:pos x="40" y="466"/>
                </a:cxn>
                <a:cxn ang="0">
                  <a:pos x="20" y="424"/>
                </a:cxn>
                <a:cxn ang="0">
                  <a:pos x="8" y="380"/>
                </a:cxn>
                <a:cxn ang="0">
                  <a:pos x="2" y="332"/>
                </a:cxn>
                <a:cxn ang="0">
                  <a:pos x="2" y="284"/>
                </a:cxn>
                <a:cxn ang="0">
                  <a:pos x="10" y="238"/>
                </a:cxn>
                <a:cxn ang="0">
                  <a:pos x="26" y="194"/>
                </a:cxn>
                <a:cxn ang="0">
                  <a:pos x="48" y="152"/>
                </a:cxn>
                <a:cxn ang="0">
                  <a:pos x="74" y="116"/>
                </a:cxn>
                <a:cxn ang="0">
                  <a:pos x="106" y="84"/>
                </a:cxn>
                <a:cxn ang="0">
                  <a:pos x="142" y="54"/>
                </a:cxn>
                <a:cxn ang="0">
                  <a:pos x="182" y="32"/>
                </a:cxn>
                <a:cxn ang="0">
                  <a:pos x="226" y="16"/>
                </a:cxn>
                <a:cxn ang="0">
                  <a:pos x="272" y="4"/>
                </a:cxn>
                <a:cxn ang="0">
                  <a:pos x="320" y="0"/>
                </a:cxn>
              </a:cxnLst>
              <a:rect l="0" t="0" r="r" b="b"/>
              <a:pathLst>
                <a:path w="640" h="632">
                  <a:moveTo>
                    <a:pt x="320" y="0"/>
                  </a:moveTo>
                  <a:lnTo>
                    <a:pt x="338" y="2"/>
                  </a:lnTo>
                  <a:lnTo>
                    <a:pt x="354" y="2"/>
                  </a:lnTo>
                  <a:lnTo>
                    <a:pt x="370" y="4"/>
                  </a:lnTo>
                  <a:lnTo>
                    <a:pt x="386" y="8"/>
                  </a:lnTo>
                  <a:lnTo>
                    <a:pt x="400" y="10"/>
                  </a:lnTo>
                  <a:lnTo>
                    <a:pt x="416" y="16"/>
                  </a:lnTo>
                  <a:lnTo>
                    <a:pt x="430" y="20"/>
                  </a:lnTo>
                  <a:lnTo>
                    <a:pt x="446" y="26"/>
                  </a:lnTo>
                  <a:lnTo>
                    <a:pt x="460" y="32"/>
                  </a:lnTo>
                  <a:lnTo>
                    <a:pt x="474" y="40"/>
                  </a:lnTo>
                  <a:lnTo>
                    <a:pt x="486" y="46"/>
                  </a:lnTo>
                  <a:lnTo>
                    <a:pt x="500" y="54"/>
                  </a:lnTo>
                  <a:lnTo>
                    <a:pt x="512" y="64"/>
                  </a:lnTo>
                  <a:lnTo>
                    <a:pt x="524" y="74"/>
                  </a:lnTo>
                  <a:lnTo>
                    <a:pt x="536" y="84"/>
                  </a:lnTo>
                  <a:lnTo>
                    <a:pt x="546" y="94"/>
                  </a:lnTo>
                  <a:lnTo>
                    <a:pt x="558" y="104"/>
                  </a:lnTo>
                  <a:lnTo>
                    <a:pt x="568" y="116"/>
                  </a:lnTo>
                  <a:lnTo>
                    <a:pt x="576" y="128"/>
                  </a:lnTo>
                  <a:lnTo>
                    <a:pt x="586" y="140"/>
                  </a:lnTo>
                  <a:lnTo>
                    <a:pt x="594" y="152"/>
                  </a:lnTo>
                  <a:lnTo>
                    <a:pt x="602" y="166"/>
                  </a:lnTo>
                  <a:lnTo>
                    <a:pt x="610" y="180"/>
                  </a:lnTo>
                  <a:lnTo>
                    <a:pt x="616" y="194"/>
                  </a:lnTo>
                  <a:lnTo>
                    <a:pt x="622" y="208"/>
                  </a:lnTo>
                  <a:lnTo>
                    <a:pt x="626" y="222"/>
                  </a:lnTo>
                  <a:lnTo>
                    <a:pt x="630" y="238"/>
                  </a:lnTo>
                  <a:lnTo>
                    <a:pt x="634" y="252"/>
                  </a:lnTo>
                  <a:lnTo>
                    <a:pt x="636" y="268"/>
                  </a:lnTo>
                  <a:lnTo>
                    <a:pt x="640" y="284"/>
                  </a:lnTo>
                  <a:lnTo>
                    <a:pt x="640" y="300"/>
                  </a:lnTo>
                  <a:lnTo>
                    <a:pt x="640" y="316"/>
                  </a:lnTo>
                  <a:lnTo>
                    <a:pt x="640" y="332"/>
                  </a:lnTo>
                  <a:lnTo>
                    <a:pt x="640" y="348"/>
                  </a:lnTo>
                  <a:lnTo>
                    <a:pt x="636" y="364"/>
                  </a:lnTo>
                  <a:lnTo>
                    <a:pt x="634" y="380"/>
                  </a:lnTo>
                  <a:lnTo>
                    <a:pt x="630" y="394"/>
                  </a:lnTo>
                  <a:lnTo>
                    <a:pt x="626" y="410"/>
                  </a:lnTo>
                  <a:lnTo>
                    <a:pt x="622" y="424"/>
                  </a:lnTo>
                  <a:lnTo>
                    <a:pt x="616" y="438"/>
                  </a:lnTo>
                  <a:lnTo>
                    <a:pt x="610" y="452"/>
                  </a:lnTo>
                  <a:lnTo>
                    <a:pt x="602" y="466"/>
                  </a:lnTo>
                  <a:lnTo>
                    <a:pt x="594" y="480"/>
                  </a:lnTo>
                  <a:lnTo>
                    <a:pt x="586" y="492"/>
                  </a:lnTo>
                  <a:lnTo>
                    <a:pt x="576" y="504"/>
                  </a:lnTo>
                  <a:lnTo>
                    <a:pt x="568" y="516"/>
                  </a:lnTo>
                  <a:lnTo>
                    <a:pt x="558" y="528"/>
                  </a:lnTo>
                  <a:lnTo>
                    <a:pt x="546" y="538"/>
                  </a:lnTo>
                  <a:lnTo>
                    <a:pt x="536" y="550"/>
                  </a:lnTo>
                  <a:lnTo>
                    <a:pt x="524" y="560"/>
                  </a:lnTo>
                  <a:lnTo>
                    <a:pt x="512" y="568"/>
                  </a:lnTo>
                  <a:lnTo>
                    <a:pt x="500" y="578"/>
                  </a:lnTo>
                  <a:lnTo>
                    <a:pt x="486" y="586"/>
                  </a:lnTo>
                  <a:lnTo>
                    <a:pt x="474" y="594"/>
                  </a:lnTo>
                  <a:lnTo>
                    <a:pt x="460" y="600"/>
                  </a:lnTo>
                  <a:lnTo>
                    <a:pt x="446" y="606"/>
                  </a:lnTo>
                  <a:lnTo>
                    <a:pt x="430" y="612"/>
                  </a:lnTo>
                  <a:lnTo>
                    <a:pt x="416" y="618"/>
                  </a:lnTo>
                  <a:lnTo>
                    <a:pt x="400" y="622"/>
                  </a:lnTo>
                  <a:lnTo>
                    <a:pt x="386" y="624"/>
                  </a:lnTo>
                  <a:lnTo>
                    <a:pt x="370" y="628"/>
                  </a:lnTo>
                  <a:lnTo>
                    <a:pt x="354" y="630"/>
                  </a:lnTo>
                  <a:lnTo>
                    <a:pt x="338" y="630"/>
                  </a:lnTo>
                  <a:lnTo>
                    <a:pt x="320" y="632"/>
                  </a:lnTo>
                  <a:lnTo>
                    <a:pt x="304" y="630"/>
                  </a:lnTo>
                  <a:lnTo>
                    <a:pt x="288" y="630"/>
                  </a:lnTo>
                  <a:lnTo>
                    <a:pt x="272" y="628"/>
                  </a:lnTo>
                  <a:lnTo>
                    <a:pt x="256" y="624"/>
                  </a:lnTo>
                  <a:lnTo>
                    <a:pt x="240" y="622"/>
                  </a:lnTo>
                  <a:lnTo>
                    <a:pt x="226" y="618"/>
                  </a:lnTo>
                  <a:lnTo>
                    <a:pt x="210" y="612"/>
                  </a:lnTo>
                  <a:lnTo>
                    <a:pt x="196" y="606"/>
                  </a:lnTo>
                  <a:lnTo>
                    <a:pt x="182" y="600"/>
                  </a:lnTo>
                  <a:lnTo>
                    <a:pt x="168" y="594"/>
                  </a:lnTo>
                  <a:lnTo>
                    <a:pt x="154" y="586"/>
                  </a:lnTo>
                  <a:lnTo>
                    <a:pt x="142" y="578"/>
                  </a:lnTo>
                  <a:lnTo>
                    <a:pt x="130" y="568"/>
                  </a:lnTo>
                  <a:lnTo>
                    <a:pt x="118" y="560"/>
                  </a:lnTo>
                  <a:lnTo>
                    <a:pt x="106" y="550"/>
                  </a:lnTo>
                  <a:lnTo>
                    <a:pt x="94" y="538"/>
                  </a:lnTo>
                  <a:lnTo>
                    <a:pt x="84" y="528"/>
                  </a:lnTo>
                  <a:lnTo>
                    <a:pt x="74" y="516"/>
                  </a:lnTo>
                  <a:lnTo>
                    <a:pt x="64" y="504"/>
                  </a:lnTo>
                  <a:lnTo>
                    <a:pt x="56" y="492"/>
                  </a:lnTo>
                  <a:lnTo>
                    <a:pt x="48" y="480"/>
                  </a:lnTo>
                  <a:lnTo>
                    <a:pt x="40" y="466"/>
                  </a:lnTo>
                  <a:lnTo>
                    <a:pt x="32" y="452"/>
                  </a:lnTo>
                  <a:lnTo>
                    <a:pt x="26" y="438"/>
                  </a:lnTo>
                  <a:lnTo>
                    <a:pt x="20" y="424"/>
                  </a:lnTo>
                  <a:lnTo>
                    <a:pt x="16" y="410"/>
                  </a:lnTo>
                  <a:lnTo>
                    <a:pt x="10" y="394"/>
                  </a:lnTo>
                  <a:lnTo>
                    <a:pt x="8" y="380"/>
                  </a:lnTo>
                  <a:lnTo>
                    <a:pt x="4" y="364"/>
                  </a:lnTo>
                  <a:lnTo>
                    <a:pt x="2" y="348"/>
                  </a:lnTo>
                  <a:lnTo>
                    <a:pt x="2" y="332"/>
                  </a:lnTo>
                  <a:lnTo>
                    <a:pt x="0" y="316"/>
                  </a:lnTo>
                  <a:lnTo>
                    <a:pt x="2" y="300"/>
                  </a:lnTo>
                  <a:lnTo>
                    <a:pt x="2" y="284"/>
                  </a:lnTo>
                  <a:lnTo>
                    <a:pt x="4" y="268"/>
                  </a:lnTo>
                  <a:lnTo>
                    <a:pt x="8" y="252"/>
                  </a:lnTo>
                  <a:lnTo>
                    <a:pt x="10" y="238"/>
                  </a:lnTo>
                  <a:lnTo>
                    <a:pt x="16" y="222"/>
                  </a:lnTo>
                  <a:lnTo>
                    <a:pt x="20" y="208"/>
                  </a:lnTo>
                  <a:lnTo>
                    <a:pt x="26" y="194"/>
                  </a:lnTo>
                  <a:lnTo>
                    <a:pt x="32" y="180"/>
                  </a:lnTo>
                  <a:lnTo>
                    <a:pt x="40" y="166"/>
                  </a:lnTo>
                  <a:lnTo>
                    <a:pt x="48" y="152"/>
                  </a:lnTo>
                  <a:lnTo>
                    <a:pt x="56" y="140"/>
                  </a:lnTo>
                  <a:lnTo>
                    <a:pt x="64" y="128"/>
                  </a:lnTo>
                  <a:lnTo>
                    <a:pt x="74" y="116"/>
                  </a:lnTo>
                  <a:lnTo>
                    <a:pt x="84" y="104"/>
                  </a:lnTo>
                  <a:lnTo>
                    <a:pt x="94" y="94"/>
                  </a:lnTo>
                  <a:lnTo>
                    <a:pt x="106" y="84"/>
                  </a:lnTo>
                  <a:lnTo>
                    <a:pt x="118" y="74"/>
                  </a:lnTo>
                  <a:lnTo>
                    <a:pt x="130" y="64"/>
                  </a:lnTo>
                  <a:lnTo>
                    <a:pt x="142" y="54"/>
                  </a:lnTo>
                  <a:lnTo>
                    <a:pt x="154" y="46"/>
                  </a:lnTo>
                  <a:lnTo>
                    <a:pt x="168" y="40"/>
                  </a:lnTo>
                  <a:lnTo>
                    <a:pt x="182" y="32"/>
                  </a:lnTo>
                  <a:lnTo>
                    <a:pt x="196" y="26"/>
                  </a:lnTo>
                  <a:lnTo>
                    <a:pt x="210" y="20"/>
                  </a:lnTo>
                  <a:lnTo>
                    <a:pt x="226" y="16"/>
                  </a:lnTo>
                  <a:lnTo>
                    <a:pt x="240" y="10"/>
                  </a:lnTo>
                  <a:lnTo>
                    <a:pt x="256" y="8"/>
                  </a:lnTo>
                  <a:lnTo>
                    <a:pt x="272" y="4"/>
                  </a:lnTo>
                  <a:lnTo>
                    <a:pt x="288" y="2"/>
                  </a:lnTo>
                  <a:lnTo>
                    <a:pt x="304" y="2"/>
                  </a:lnTo>
                  <a:lnTo>
                    <a:pt x="32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9CF0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7" name="Freeform 12"/>
            <p:cNvSpPr>
              <a:spLocks/>
            </p:cNvSpPr>
            <p:nvPr/>
          </p:nvSpPr>
          <p:spPr bwMode="auto">
            <a:xfrm>
              <a:off x="1368361" y="1185663"/>
              <a:ext cx="1305190" cy="1229466"/>
            </a:xfrm>
            <a:custGeom>
              <a:avLst/>
              <a:gdLst/>
              <a:ahLst/>
              <a:cxnLst>
                <a:cxn ang="0">
                  <a:pos x="354" y="2"/>
                </a:cxn>
                <a:cxn ang="0">
                  <a:pos x="402" y="10"/>
                </a:cxn>
                <a:cxn ang="0">
                  <a:pos x="446" y="26"/>
                </a:cxn>
                <a:cxn ang="0">
                  <a:pos x="488" y="46"/>
                </a:cxn>
                <a:cxn ang="0">
                  <a:pos x="526" y="74"/>
                </a:cxn>
                <a:cxn ang="0">
                  <a:pos x="560" y="104"/>
                </a:cxn>
                <a:cxn ang="0">
                  <a:pos x="588" y="140"/>
                </a:cxn>
                <a:cxn ang="0">
                  <a:pos x="612" y="180"/>
                </a:cxn>
                <a:cxn ang="0">
                  <a:pos x="628" y="224"/>
                </a:cxn>
                <a:cxn ang="0">
                  <a:pos x="640" y="270"/>
                </a:cxn>
                <a:cxn ang="0">
                  <a:pos x="644" y="318"/>
                </a:cxn>
                <a:cxn ang="0">
                  <a:pos x="640" y="366"/>
                </a:cxn>
                <a:cxn ang="0">
                  <a:pos x="628" y="412"/>
                </a:cxn>
                <a:cxn ang="0">
                  <a:pos x="612" y="454"/>
                </a:cxn>
                <a:cxn ang="0">
                  <a:pos x="588" y="494"/>
                </a:cxn>
                <a:cxn ang="0">
                  <a:pos x="560" y="530"/>
                </a:cxn>
                <a:cxn ang="0">
                  <a:pos x="526" y="562"/>
                </a:cxn>
                <a:cxn ang="0">
                  <a:pos x="488" y="588"/>
                </a:cxn>
                <a:cxn ang="0">
                  <a:pos x="446" y="610"/>
                </a:cxn>
                <a:cxn ang="0">
                  <a:pos x="402" y="624"/>
                </a:cxn>
                <a:cxn ang="0">
                  <a:pos x="354" y="632"/>
                </a:cxn>
                <a:cxn ang="0">
                  <a:pos x="306" y="634"/>
                </a:cxn>
                <a:cxn ang="0">
                  <a:pos x="258" y="628"/>
                </a:cxn>
                <a:cxn ang="0">
                  <a:pos x="212" y="616"/>
                </a:cxn>
                <a:cxn ang="0">
                  <a:pos x="168" y="596"/>
                </a:cxn>
                <a:cxn ang="0">
                  <a:pos x="130" y="572"/>
                </a:cxn>
                <a:cxn ang="0">
                  <a:pos x="94" y="542"/>
                </a:cxn>
                <a:cxn ang="0">
                  <a:pos x="64" y="508"/>
                </a:cxn>
                <a:cxn ang="0">
                  <a:pos x="40" y="468"/>
                </a:cxn>
                <a:cxn ang="0">
                  <a:pos x="20" y="426"/>
                </a:cxn>
                <a:cxn ang="0">
                  <a:pos x="6" y="382"/>
                </a:cxn>
                <a:cxn ang="0">
                  <a:pos x="0" y="334"/>
                </a:cxn>
                <a:cxn ang="0">
                  <a:pos x="2" y="286"/>
                </a:cxn>
                <a:cxn ang="0">
                  <a:pos x="10" y="238"/>
                </a:cxn>
                <a:cxn ang="0">
                  <a:pos x="26" y="194"/>
                </a:cxn>
                <a:cxn ang="0">
                  <a:pos x="46" y="154"/>
                </a:cxn>
                <a:cxn ang="0">
                  <a:pos x="74" y="116"/>
                </a:cxn>
                <a:cxn ang="0">
                  <a:pos x="106" y="84"/>
                </a:cxn>
                <a:cxn ang="0">
                  <a:pos x="142" y="56"/>
                </a:cxn>
                <a:cxn ang="0">
                  <a:pos x="182" y="32"/>
                </a:cxn>
                <a:cxn ang="0">
                  <a:pos x="226" y="16"/>
                </a:cxn>
                <a:cxn ang="0">
                  <a:pos x="272" y="4"/>
                </a:cxn>
                <a:cxn ang="0">
                  <a:pos x="322" y="0"/>
                </a:cxn>
              </a:cxnLst>
              <a:rect l="0" t="0" r="r" b="b"/>
              <a:pathLst>
                <a:path w="644" h="634">
                  <a:moveTo>
                    <a:pt x="322" y="0"/>
                  </a:moveTo>
                  <a:lnTo>
                    <a:pt x="338" y="2"/>
                  </a:lnTo>
                  <a:lnTo>
                    <a:pt x="354" y="2"/>
                  </a:lnTo>
                  <a:lnTo>
                    <a:pt x="370" y="4"/>
                  </a:lnTo>
                  <a:lnTo>
                    <a:pt x="386" y="8"/>
                  </a:lnTo>
                  <a:lnTo>
                    <a:pt x="402" y="10"/>
                  </a:lnTo>
                  <a:lnTo>
                    <a:pt x="418" y="16"/>
                  </a:lnTo>
                  <a:lnTo>
                    <a:pt x="432" y="20"/>
                  </a:lnTo>
                  <a:lnTo>
                    <a:pt x="446" y="26"/>
                  </a:lnTo>
                  <a:lnTo>
                    <a:pt x="460" y="32"/>
                  </a:lnTo>
                  <a:lnTo>
                    <a:pt x="474" y="40"/>
                  </a:lnTo>
                  <a:lnTo>
                    <a:pt x="488" y="46"/>
                  </a:lnTo>
                  <a:lnTo>
                    <a:pt x="502" y="56"/>
                  </a:lnTo>
                  <a:lnTo>
                    <a:pt x="514" y="64"/>
                  </a:lnTo>
                  <a:lnTo>
                    <a:pt x="526" y="74"/>
                  </a:lnTo>
                  <a:lnTo>
                    <a:pt x="538" y="84"/>
                  </a:lnTo>
                  <a:lnTo>
                    <a:pt x="548" y="94"/>
                  </a:lnTo>
                  <a:lnTo>
                    <a:pt x="560" y="104"/>
                  </a:lnTo>
                  <a:lnTo>
                    <a:pt x="570" y="116"/>
                  </a:lnTo>
                  <a:lnTo>
                    <a:pt x="580" y="128"/>
                  </a:lnTo>
                  <a:lnTo>
                    <a:pt x="588" y="140"/>
                  </a:lnTo>
                  <a:lnTo>
                    <a:pt x="596" y="154"/>
                  </a:lnTo>
                  <a:lnTo>
                    <a:pt x="604" y="166"/>
                  </a:lnTo>
                  <a:lnTo>
                    <a:pt x="612" y="180"/>
                  </a:lnTo>
                  <a:lnTo>
                    <a:pt x="618" y="194"/>
                  </a:lnTo>
                  <a:lnTo>
                    <a:pt x="624" y="208"/>
                  </a:lnTo>
                  <a:lnTo>
                    <a:pt x="628" y="224"/>
                  </a:lnTo>
                  <a:lnTo>
                    <a:pt x="634" y="238"/>
                  </a:lnTo>
                  <a:lnTo>
                    <a:pt x="636" y="254"/>
                  </a:lnTo>
                  <a:lnTo>
                    <a:pt x="640" y="270"/>
                  </a:lnTo>
                  <a:lnTo>
                    <a:pt x="642" y="286"/>
                  </a:lnTo>
                  <a:lnTo>
                    <a:pt x="642" y="302"/>
                  </a:lnTo>
                  <a:lnTo>
                    <a:pt x="644" y="318"/>
                  </a:lnTo>
                  <a:lnTo>
                    <a:pt x="642" y="334"/>
                  </a:lnTo>
                  <a:lnTo>
                    <a:pt x="642" y="350"/>
                  </a:lnTo>
                  <a:lnTo>
                    <a:pt x="640" y="366"/>
                  </a:lnTo>
                  <a:lnTo>
                    <a:pt x="636" y="382"/>
                  </a:lnTo>
                  <a:lnTo>
                    <a:pt x="634" y="396"/>
                  </a:lnTo>
                  <a:lnTo>
                    <a:pt x="628" y="412"/>
                  </a:lnTo>
                  <a:lnTo>
                    <a:pt x="624" y="426"/>
                  </a:lnTo>
                  <a:lnTo>
                    <a:pt x="618" y="440"/>
                  </a:lnTo>
                  <a:lnTo>
                    <a:pt x="612" y="454"/>
                  </a:lnTo>
                  <a:lnTo>
                    <a:pt x="604" y="468"/>
                  </a:lnTo>
                  <a:lnTo>
                    <a:pt x="596" y="482"/>
                  </a:lnTo>
                  <a:lnTo>
                    <a:pt x="588" y="494"/>
                  </a:lnTo>
                  <a:lnTo>
                    <a:pt x="580" y="508"/>
                  </a:lnTo>
                  <a:lnTo>
                    <a:pt x="570" y="518"/>
                  </a:lnTo>
                  <a:lnTo>
                    <a:pt x="560" y="530"/>
                  </a:lnTo>
                  <a:lnTo>
                    <a:pt x="548" y="542"/>
                  </a:lnTo>
                  <a:lnTo>
                    <a:pt x="538" y="552"/>
                  </a:lnTo>
                  <a:lnTo>
                    <a:pt x="526" y="562"/>
                  </a:lnTo>
                  <a:lnTo>
                    <a:pt x="514" y="572"/>
                  </a:lnTo>
                  <a:lnTo>
                    <a:pt x="502" y="580"/>
                  </a:lnTo>
                  <a:lnTo>
                    <a:pt x="488" y="588"/>
                  </a:lnTo>
                  <a:lnTo>
                    <a:pt x="474" y="596"/>
                  </a:lnTo>
                  <a:lnTo>
                    <a:pt x="460" y="604"/>
                  </a:lnTo>
                  <a:lnTo>
                    <a:pt x="446" y="610"/>
                  </a:lnTo>
                  <a:lnTo>
                    <a:pt x="432" y="616"/>
                  </a:lnTo>
                  <a:lnTo>
                    <a:pt x="418" y="620"/>
                  </a:lnTo>
                  <a:lnTo>
                    <a:pt x="402" y="624"/>
                  </a:lnTo>
                  <a:lnTo>
                    <a:pt x="386" y="628"/>
                  </a:lnTo>
                  <a:lnTo>
                    <a:pt x="370" y="630"/>
                  </a:lnTo>
                  <a:lnTo>
                    <a:pt x="354" y="632"/>
                  </a:lnTo>
                  <a:lnTo>
                    <a:pt x="338" y="634"/>
                  </a:lnTo>
                  <a:lnTo>
                    <a:pt x="322" y="634"/>
                  </a:lnTo>
                  <a:lnTo>
                    <a:pt x="306" y="634"/>
                  </a:lnTo>
                  <a:lnTo>
                    <a:pt x="288" y="632"/>
                  </a:lnTo>
                  <a:lnTo>
                    <a:pt x="272" y="630"/>
                  </a:lnTo>
                  <a:lnTo>
                    <a:pt x="258" y="628"/>
                  </a:lnTo>
                  <a:lnTo>
                    <a:pt x="242" y="624"/>
                  </a:lnTo>
                  <a:lnTo>
                    <a:pt x="226" y="620"/>
                  </a:lnTo>
                  <a:lnTo>
                    <a:pt x="212" y="616"/>
                  </a:lnTo>
                  <a:lnTo>
                    <a:pt x="196" y="610"/>
                  </a:lnTo>
                  <a:lnTo>
                    <a:pt x="182" y="604"/>
                  </a:lnTo>
                  <a:lnTo>
                    <a:pt x="168" y="596"/>
                  </a:lnTo>
                  <a:lnTo>
                    <a:pt x="156" y="588"/>
                  </a:lnTo>
                  <a:lnTo>
                    <a:pt x="142" y="580"/>
                  </a:lnTo>
                  <a:lnTo>
                    <a:pt x="130" y="572"/>
                  </a:lnTo>
                  <a:lnTo>
                    <a:pt x="118" y="562"/>
                  </a:lnTo>
                  <a:lnTo>
                    <a:pt x="106" y="552"/>
                  </a:lnTo>
                  <a:lnTo>
                    <a:pt x="94" y="542"/>
                  </a:lnTo>
                  <a:lnTo>
                    <a:pt x="84" y="530"/>
                  </a:lnTo>
                  <a:lnTo>
                    <a:pt x="74" y="518"/>
                  </a:lnTo>
                  <a:lnTo>
                    <a:pt x="64" y="508"/>
                  </a:lnTo>
                  <a:lnTo>
                    <a:pt x="56" y="494"/>
                  </a:lnTo>
                  <a:lnTo>
                    <a:pt x="46" y="482"/>
                  </a:lnTo>
                  <a:lnTo>
                    <a:pt x="40" y="468"/>
                  </a:lnTo>
                  <a:lnTo>
                    <a:pt x="32" y="454"/>
                  </a:lnTo>
                  <a:lnTo>
                    <a:pt x="26" y="440"/>
                  </a:lnTo>
                  <a:lnTo>
                    <a:pt x="20" y="426"/>
                  </a:lnTo>
                  <a:lnTo>
                    <a:pt x="14" y="412"/>
                  </a:lnTo>
                  <a:lnTo>
                    <a:pt x="10" y="396"/>
                  </a:lnTo>
                  <a:lnTo>
                    <a:pt x="6" y="382"/>
                  </a:lnTo>
                  <a:lnTo>
                    <a:pt x="4" y="366"/>
                  </a:lnTo>
                  <a:lnTo>
                    <a:pt x="2" y="350"/>
                  </a:lnTo>
                  <a:lnTo>
                    <a:pt x="0" y="334"/>
                  </a:lnTo>
                  <a:lnTo>
                    <a:pt x="0" y="318"/>
                  </a:lnTo>
                  <a:lnTo>
                    <a:pt x="0" y="302"/>
                  </a:lnTo>
                  <a:lnTo>
                    <a:pt x="2" y="286"/>
                  </a:lnTo>
                  <a:lnTo>
                    <a:pt x="4" y="270"/>
                  </a:lnTo>
                  <a:lnTo>
                    <a:pt x="6" y="254"/>
                  </a:lnTo>
                  <a:lnTo>
                    <a:pt x="10" y="238"/>
                  </a:lnTo>
                  <a:lnTo>
                    <a:pt x="14" y="224"/>
                  </a:lnTo>
                  <a:lnTo>
                    <a:pt x="20" y="208"/>
                  </a:lnTo>
                  <a:lnTo>
                    <a:pt x="26" y="194"/>
                  </a:lnTo>
                  <a:lnTo>
                    <a:pt x="32" y="180"/>
                  </a:lnTo>
                  <a:lnTo>
                    <a:pt x="40" y="166"/>
                  </a:lnTo>
                  <a:lnTo>
                    <a:pt x="46" y="154"/>
                  </a:lnTo>
                  <a:lnTo>
                    <a:pt x="56" y="140"/>
                  </a:lnTo>
                  <a:lnTo>
                    <a:pt x="64" y="128"/>
                  </a:lnTo>
                  <a:lnTo>
                    <a:pt x="74" y="116"/>
                  </a:lnTo>
                  <a:lnTo>
                    <a:pt x="84" y="104"/>
                  </a:lnTo>
                  <a:lnTo>
                    <a:pt x="94" y="94"/>
                  </a:lnTo>
                  <a:lnTo>
                    <a:pt x="106" y="84"/>
                  </a:lnTo>
                  <a:lnTo>
                    <a:pt x="118" y="74"/>
                  </a:lnTo>
                  <a:lnTo>
                    <a:pt x="130" y="64"/>
                  </a:lnTo>
                  <a:lnTo>
                    <a:pt x="142" y="56"/>
                  </a:lnTo>
                  <a:lnTo>
                    <a:pt x="156" y="46"/>
                  </a:lnTo>
                  <a:lnTo>
                    <a:pt x="168" y="40"/>
                  </a:lnTo>
                  <a:lnTo>
                    <a:pt x="182" y="32"/>
                  </a:lnTo>
                  <a:lnTo>
                    <a:pt x="196" y="26"/>
                  </a:lnTo>
                  <a:lnTo>
                    <a:pt x="212" y="20"/>
                  </a:lnTo>
                  <a:lnTo>
                    <a:pt x="226" y="16"/>
                  </a:lnTo>
                  <a:lnTo>
                    <a:pt x="242" y="10"/>
                  </a:lnTo>
                  <a:lnTo>
                    <a:pt x="258" y="8"/>
                  </a:lnTo>
                  <a:lnTo>
                    <a:pt x="272" y="4"/>
                  </a:lnTo>
                  <a:lnTo>
                    <a:pt x="288" y="2"/>
                  </a:lnTo>
                  <a:lnTo>
                    <a:pt x="306" y="2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F8C6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8" name="Freeform 13"/>
            <p:cNvSpPr>
              <a:spLocks/>
            </p:cNvSpPr>
            <p:nvPr/>
          </p:nvSpPr>
          <p:spPr bwMode="auto">
            <a:xfrm>
              <a:off x="1364308" y="1181784"/>
              <a:ext cx="1309244" cy="1237223"/>
            </a:xfrm>
            <a:custGeom>
              <a:avLst/>
              <a:gdLst/>
              <a:ahLst/>
              <a:cxnLst>
                <a:cxn ang="0">
                  <a:pos x="356" y="2"/>
                </a:cxn>
                <a:cxn ang="0">
                  <a:pos x="404" y="10"/>
                </a:cxn>
                <a:cxn ang="0">
                  <a:pos x="448" y="26"/>
                </a:cxn>
                <a:cxn ang="0">
                  <a:pos x="490" y="48"/>
                </a:cxn>
                <a:cxn ang="0">
                  <a:pos x="528" y="74"/>
                </a:cxn>
                <a:cxn ang="0">
                  <a:pos x="562" y="106"/>
                </a:cxn>
                <a:cxn ang="0">
                  <a:pos x="590" y="142"/>
                </a:cxn>
                <a:cxn ang="0">
                  <a:pos x="614" y="182"/>
                </a:cxn>
                <a:cxn ang="0">
                  <a:pos x="632" y="224"/>
                </a:cxn>
                <a:cxn ang="0">
                  <a:pos x="642" y="270"/>
                </a:cxn>
                <a:cxn ang="0">
                  <a:pos x="646" y="320"/>
                </a:cxn>
                <a:cxn ang="0">
                  <a:pos x="642" y="368"/>
                </a:cxn>
                <a:cxn ang="0">
                  <a:pos x="632" y="414"/>
                </a:cxn>
                <a:cxn ang="0">
                  <a:pos x="614" y="456"/>
                </a:cxn>
                <a:cxn ang="0">
                  <a:pos x="590" y="498"/>
                </a:cxn>
                <a:cxn ang="0">
                  <a:pos x="562" y="534"/>
                </a:cxn>
                <a:cxn ang="0">
                  <a:pos x="528" y="564"/>
                </a:cxn>
                <a:cxn ang="0">
                  <a:pos x="490" y="592"/>
                </a:cxn>
                <a:cxn ang="0">
                  <a:pos x="448" y="612"/>
                </a:cxn>
                <a:cxn ang="0">
                  <a:pos x="404" y="628"/>
                </a:cxn>
                <a:cxn ang="0">
                  <a:pos x="356" y="636"/>
                </a:cxn>
                <a:cxn ang="0">
                  <a:pos x="306" y="638"/>
                </a:cxn>
                <a:cxn ang="0">
                  <a:pos x="258" y="632"/>
                </a:cxn>
                <a:cxn ang="0">
                  <a:pos x="212" y="618"/>
                </a:cxn>
                <a:cxn ang="0">
                  <a:pos x="168" y="600"/>
                </a:cxn>
                <a:cxn ang="0">
                  <a:pos x="130" y="574"/>
                </a:cxn>
                <a:cxn ang="0">
                  <a:pos x="94" y="544"/>
                </a:cxn>
                <a:cxn ang="0">
                  <a:pos x="64" y="510"/>
                </a:cxn>
                <a:cxn ang="0">
                  <a:pos x="38" y="470"/>
                </a:cxn>
                <a:cxn ang="0">
                  <a:pos x="20" y="428"/>
                </a:cxn>
                <a:cxn ang="0">
                  <a:pos x="6" y="384"/>
                </a:cxn>
                <a:cxn ang="0">
                  <a:pos x="0" y="336"/>
                </a:cxn>
                <a:cxn ang="0">
                  <a:pos x="2" y="286"/>
                </a:cxn>
                <a:cxn ang="0">
                  <a:pos x="10" y="240"/>
                </a:cxn>
                <a:cxn ang="0">
                  <a:pos x="24" y="196"/>
                </a:cxn>
                <a:cxn ang="0">
                  <a:pos x="46" y="154"/>
                </a:cxn>
                <a:cxn ang="0">
                  <a:pos x="74" y="116"/>
                </a:cxn>
                <a:cxn ang="0">
                  <a:pos x="106" y="84"/>
                </a:cxn>
                <a:cxn ang="0">
                  <a:pos x="142" y="56"/>
                </a:cxn>
                <a:cxn ang="0">
                  <a:pos x="182" y="32"/>
                </a:cxn>
                <a:cxn ang="0">
                  <a:pos x="226" y="16"/>
                </a:cxn>
                <a:cxn ang="0">
                  <a:pos x="274" y="4"/>
                </a:cxn>
                <a:cxn ang="0">
                  <a:pos x="322" y="0"/>
                </a:cxn>
              </a:cxnLst>
              <a:rect l="0" t="0" r="r" b="b"/>
              <a:pathLst>
                <a:path w="646" h="638">
                  <a:moveTo>
                    <a:pt x="322" y="0"/>
                  </a:moveTo>
                  <a:lnTo>
                    <a:pt x="340" y="2"/>
                  </a:lnTo>
                  <a:lnTo>
                    <a:pt x="356" y="2"/>
                  </a:lnTo>
                  <a:lnTo>
                    <a:pt x="372" y="4"/>
                  </a:lnTo>
                  <a:lnTo>
                    <a:pt x="388" y="8"/>
                  </a:lnTo>
                  <a:lnTo>
                    <a:pt x="404" y="10"/>
                  </a:lnTo>
                  <a:lnTo>
                    <a:pt x="418" y="16"/>
                  </a:lnTo>
                  <a:lnTo>
                    <a:pt x="434" y="20"/>
                  </a:lnTo>
                  <a:lnTo>
                    <a:pt x="448" y="26"/>
                  </a:lnTo>
                  <a:lnTo>
                    <a:pt x="462" y="32"/>
                  </a:lnTo>
                  <a:lnTo>
                    <a:pt x="476" y="40"/>
                  </a:lnTo>
                  <a:lnTo>
                    <a:pt x="490" y="48"/>
                  </a:lnTo>
                  <a:lnTo>
                    <a:pt x="504" y="56"/>
                  </a:lnTo>
                  <a:lnTo>
                    <a:pt x="516" y="64"/>
                  </a:lnTo>
                  <a:lnTo>
                    <a:pt x="528" y="74"/>
                  </a:lnTo>
                  <a:lnTo>
                    <a:pt x="540" y="84"/>
                  </a:lnTo>
                  <a:lnTo>
                    <a:pt x="552" y="94"/>
                  </a:lnTo>
                  <a:lnTo>
                    <a:pt x="562" y="106"/>
                  </a:lnTo>
                  <a:lnTo>
                    <a:pt x="572" y="116"/>
                  </a:lnTo>
                  <a:lnTo>
                    <a:pt x="582" y="128"/>
                  </a:lnTo>
                  <a:lnTo>
                    <a:pt x="590" y="142"/>
                  </a:lnTo>
                  <a:lnTo>
                    <a:pt x="598" y="154"/>
                  </a:lnTo>
                  <a:lnTo>
                    <a:pt x="606" y="168"/>
                  </a:lnTo>
                  <a:lnTo>
                    <a:pt x="614" y="182"/>
                  </a:lnTo>
                  <a:lnTo>
                    <a:pt x="620" y="196"/>
                  </a:lnTo>
                  <a:lnTo>
                    <a:pt x="626" y="210"/>
                  </a:lnTo>
                  <a:lnTo>
                    <a:pt x="632" y="224"/>
                  </a:lnTo>
                  <a:lnTo>
                    <a:pt x="636" y="240"/>
                  </a:lnTo>
                  <a:lnTo>
                    <a:pt x="640" y="256"/>
                  </a:lnTo>
                  <a:lnTo>
                    <a:pt x="642" y="270"/>
                  </a:lnTo>
                  <a:lnTo>
                    <a:pt x="644" y="286"/>
                  </a:lnTo>
                  <a:lnTo>
                    <a:pt x="646" y="302"/>
                  </a:lnTo>
                  <a:lnTo>
                    <a:pt x="646" y="320"/>
                  </a:lnTo>
                  <a:lnTo>
                    <a:pt x="646" y="336"/>
                  </a:lnTo>
                  <a:lnTo>
                    <a:pt x="644" y="352"/>
                  </a:lnTo>
                  <a:lnTo>
                    <a:pt x="642" y="368"/>
                  </a:lnTo>
                  <a:lnTo>
                    <a:pt x="640" y="384"/>
                  </a:lnTo>
                  <a:lnTo>
                    <a:pt x="636" y="398"/>
                  </a:lnTo>
                  <a:lnTo>
                    <a:pt x="632" y="414"/>
                  </a:lnTo>
                  <a:lnTo>
                    <a:pt x="626" y="428"/>
                  </a:lnTo>
                  <a:lnTo>
                    <a:pt x="620" y="442"/>
                  </a:lnTo>
                  <a:lnTo>
                    <a:pt x="614" y="456"/>
                  </a:lnTo>
                  <a:lnTo>
                    <a:pt x="606" y="470"/>
                  </a:lnTo>
                  <a:lnTo>
                    <a:pt x="598" y="484"/>
                  </a:lnTo>
                  <a:lnTo>
                    <a:pt x="590" y="498"/>
                  </a:lnTo>
                  <a:lnTo>
                    <a:pt x="582" y="510"/>
                  </a:lnTo>
                  <a:lnTo>
                    <a:pt x="572" y="522"/>
                  </a:lnTo>
                  <a:lnTo>
                    <a:pt x="562" y="534"/>
                  </a:lnTo>
                  <a:lnTo>
                    <a:pt x="552" y="544"/>
                  </a:lnTo>
                  <a:lnTo>
                    <a:pt x="540" y="554"/>
                  </a:lnTo>
                  <a:lnTo>
                    <a:pt x="528" y="564"/>
                  </a:lnTo>
                  <a:lnTo>
                    <a:pt x="516" y="574"/>
                  </a:lnTo>
                  <a:lnTo>
                    <a:pt x="504" y="584"/>
                  </a:lnTo>
                  <a:lnTo>
                    <a:pt x="490" y="592"/>
                  </a:lnTo>
                  <a:lnTo>
                    <a:pt x="476" y="600"/>
                  </a:lnTo>
                  <a:lnTo>
                    <a:pt x="462" y="606"/>
                  </a:lnTo>
                  <a:lnTo>
                    <a:pt x="448" y="612"/>
                  </a:lnTo>
                  <a:lnTo>
                    <a:pt x="434" y="618"/>
                  </a:lnTo>
                  <a:lnTo>
                    <a:pt x="418" y="624"/>
                  </a:lnTo>
                  <a:lnTo>
                    <a:pt x="404" y="628"/>
                  </a:lnTo>
                  <a:lnTo>
                    <a:pt x="388" y="632"/>
                  </a:lnTo>
                  <a:lnTo>
                    <a:pt x="372" y="634"/>
                  </a:lnTo>
                  <a:lnTo>
                    <a:pt x="356" y="636"/>
                  </a:lnTo>
                  <a:lnTo>
                    <a:pt x="340" y="638"/>
                  </a:lnTo>
                  <a:lnTo>
                    <a:pt x="322" y="638"/>
                  </a:lnTo>
                  <a:lnTo>
                    <a:pt x="306" y="638"/>
                  </a:lnTo>
                  <a:lnTo>
                    <a:pt x="290" y="636"/>
                  </a:lnTo>
                  <a:lnTo>
                    <a:pt x="274" y="634"/>
                  </a:lnTo>
                  <a:lnTo>
                    <a:pt x="258" y="632"/>
                  </a:lnTo>
                  <a:lnTo>
                    <a:pt x="242" y="628"/>
                  </a:lnTo>
                  <a:lnTo>
                    <a:pt x="226" y="624"/>
                  </a:lnTo>
                  <a:lnTo>
                    <a:pt x="212" y="618"/>
                  </a:lnTo>
                  <a:lnTo>
                    <a:pt x="198" y="612"/>
                  </a:lnTo>
                  <a:lnTo>
                    <a:pt x="182" y="606"/>
                  </a:lnTo>
                  <a:lnTo>
                    <a:pt x="168" y="600"/>
                  </a:lnTo>
                  <a:lnTo>
                    <a:pt x="156" y="592"/>
                  </a:lnTo>
                  <a:lnTo>
                    <a:pt x="142" y="584"/>
                  </a:lnTo>
                  <a:lnTo>
                    <a:pt x="130" y="574"/>
                  </a:lnTo>
                  <a:lnTo>
                    <a:pt x="118" y="564"/>
                  </a:lnTo>
                  <a:lnTo>
                    <a:pt x="106" y="554"/>
                  </a:lnTo>
                  <a:lnTo>
                    <a:pt x="94" y="544"/>
                  </a:lnTo>
                  <a:lnTo>
                    <a:pt x="84" y="534"/>
                  </a:lnTo>
                  <a:lnTo>
                    <a:pt x="74" y="522"/>
                  </a:lnTo>
                  <a:lnTo>
                    <a:pt x="64" y="510"/>
                  </a:lnTo>
                  <a:lnTo>
                    <a:pt x="54" y="498"/>
                  </a:lnTo>
                  <a:lnTo>
                    <a:pt x="46" y="484"/>
                  </a:lnTo>
                  <a:lnTo>
                    <a:pt x="38" y="470"/>
                  </a:lnTo>
                  <a:lnTo>
                    <a:pt x="32" y="456"/>
                  </a:lnTo>
                  <a:lnTo>
                    <a:pt x="24" y="442"/>
                  </a:lnTo>
                  <a:lnTo>
                    <a:pt x="20" y="428"/>
                  </a:lnTo>
                  <a:lnTo>
                    <a:pt x="14" y="414"/>
                  </a:lnTo>
                  <a:lnTo>
                    <a:pt x="10" y="398"/>
                  </a:lnTo>
                  <a:lnTo>
                    <a:pt x="6" y="384"/>
                  </a:lnTo>
                  <a:lnTo>
                    <a:pt x="4" y="368"/>
                  </a:lnTo>
                  <a:lnTo>
                    <a:pt x="2" y="352"/>
                  </a:lnTo>
                  <a:lnTo>
                    <a:pt x="0" y="336"/>
                  </a:lnTo>
                  <a:lnTo>
                    <a:pt x="0" y="320"/>
                  </a:lnTo>
                  <a:lnTo>
                    <a:pt x="0" y="302"/>
                  </a:lnTo>
                  <a:lnTo>
                    <a:pt x="2" y="286"/>
                  </a:lnTo>
                  <a:lnTo>
                    <a:pt x="4" y="270"/>
                  </a:lnTo>
                  <a:lnTo>
                    <a:pt x="6" y="256"/>
                  </a:lnTo>
                  <a:lnTo>
                    <a:pt x="10" y="240"/>
                  </a:lnTo>
                  <a:lnTo>
                    <a:pt x="14" y="224"/>
                  </a:lnTo>
                  <a:lnTo>
                    <a:pt x="20" y="210"/>
                  </a:lnTo>
                  <a:lnTo>
                    <a:pt x="24" y="196"/>
                  </a:lnTo>
                  <a:lnTo>
                    <a:pt x="32" y="182"/>
                  </a:lnTo>
                  <a:lnTo>
                    <a:pt x="38" y="168"/>
                  </a:lnTo>
                  <a:lnTo>
                    <a:pt x="46" y="154"/>
                  </a:lnTo>
                  <a:lnTo>
                    <a:pt x="54" y="142"/>
                  </a:lnTo>
                  <a:lnTo>
                    <a:pt x="64" y="128"/>
                  </a:lnTo>
                  <a:lnTo>
                    <a:pt x="74" y="116"/>
                  </a:lnTo>
                  <a:lnTo>
                    <a:pt x="84" y="106"/>
                  </a:lnTo>
                  <a:lnTo>
                    <a:pt x="94" y="94"/>
                  </a:lnTo>
                  <a:lnTo>
                    <a:pt x="106" y="84"/>
                  </a:lnTo>
                  <a:lnTo>
                    <a:pt x="118" y="74"/>
                  </a:lnTo>
                  <a:lnTo>
                    <a:pt x="130" y="64"/>
                  </a:lnTo>
                  <a:lnTo>
                    <a:pt x="142" y="56"/>
                  </a:lnTo>
                  <a:lnTo>
                    <a:pt x="156" y="48"/>
                  </a:lnTo>
                  <a:lnTo>
                    <a:pt x="168" y="40"/>
                  </a:lnTo>
                  <a:lnTo>
                    <a:pt x="182" y="32"/>
                  </a:lnTo>
                  <a:lnTo>
                    <a:pt x="198" y="26"/>
                  </a:lnTo>
                  <a:lnTo>
                    <a:pt x="212" y="20"/>
                  </a:lnTo>
                  <a:lnTo>
                    <a:pt x="226" y="16"/>
                  </a:lnTo>
                  <a:lnTo>
                    <a:pt x="242" y="10"/>
                  </a:lnTo>
                  <a:lnTo>
                    <a:pt x="258" y="8"/>
                  </a:lnTo>
                  <a:lnTo>
                    <a:pt x="274" y="4"/>
                  </a:lnTo>
                  <a:lnTo>
                    <a:pt x="290" y="2"/>
                  </a:lnTo>
                  <a:lnTo>
                    <a:pt x="306" y="2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F5BD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9" name="Freeform 14"/>
            <p:cNvSpPr>
              <a:spLocks/>
            </p:cNvSpPr>
            <p:nvPr/>
          </p:nvSpPr>
          <p:spPr bwMode="auto">
            <a:xfrm>
              <a:off x="1360254" y="1177906"/>
              <a:ext cx="1313297" cy="1241102"/>
            </a:xfrm>
            <a:custGeom>
              <a:avLst/>
              <a:gdLst/>
              <a:ahLst/>
              <a:cxnLst>
                <a:cxn ang="0">
                  <a:pos x="356" y="2"/>
                </a:cxn>
                <a:cxn ang="0">
                  <a:pos x="404" y="10"/>
                </a:cxn>
                <a:cxn ang="0">
                  <a:pos x="450" y="26"/>
                </a:cxn>
                <a:cxn ang="0">
                  <a:pos x="492" y="48"/>
                </a:cxn>
                <a:cxn ang="0">
                  <a:pos x="530" y="74"/>
                </a:cxn>
                <a:cxn ang="0">
                  <a:pos x="564" y="106"/>
                </a:cxn>
                <a:cxn ang="0">
                  <a:pos x="592" y="142"/>
                </a:cxn>
                <a:cxn ang="0">
                  <a:pos x="616" y="182"/>
                </a:cxn>
                <a:cxn ang="0">
                  <a:pos x="634" y="226"/>
                </a:cxn>
                <a:cxn ang="0">
                  <a:pos x="644" y="272"/>
                </a:cxn>
                <a:cxn ang="0">
                  <a:pos x="648" y="320"/>
                </a:cxn>
                <a:cxn ang="0">
                  <a:pos x="644" y="370"/>
                </a:cxn>
                <a:cxn ang="0">
                  <a:pos x="634" y="416"/>
                </a:cxn>
                <a:cxn ang="0">
                  <a:pos x="616" y="460"/>
                </a:cxn>
                <a:cxn ang="0">
                  <a:pos x="592" y="500"/>
                </a:cxn>
                <a:cxn ang="0">
                  <a:pos x="564" y="536"/>
                </a:cxn>
                <a:cxn ang="0">
                  <a:pos x="530" y="568"/>
                </a:cxn>
                <a:cxn ang="0">
                  <a:pos x="492" y="594"/>
                </a:cxn>
                <a:cxn ang="0">
                  <a:pos x="450" y="616"/>
                </a:cxn>
                <a:cxn ang="0">
                  <a:pos x="404" y="630"/>
                </a:cxn>
                <a:cxn ang="0">
                  <a:pos x="356" y="638"/>
                </a:cxn>
                <a:cxn ang="0">
                  <a:pos x="308" y="640"/>
                </a:cxn>
                <a:cxn ang="0">
                  <a:pos x="258" y="634"/>
                </a:cxn>
                <a:cxn ang="0">
                  <a:pos x="212" y="622"/>
                </a:cxn>
                <a:cxn ang="0">
                  <a:pos x="170" y="602"/>
                </a:cxn>
                <a:cxn ang="0">
                  <a:pos x="130" y="576"/>
                </a:cxn>
                <a:cxn ang="0">
                  <a:pos x="94" y="546"/>
                </a:cxn>
                <a:cxn ang="0">
                  <a:pos x="64" y="512"/>
                </a:cxn>
                <a:cxn ang="0">
                  <a:pos x="38" y="472"/>
                </a:cxn>
                <a:cxn ang="0">
                  <a:pos x="18" y="430"/>
                </a:cxn>
                <a:cxn ang="0">
                  <a:pos x="6" y="384"/>
                </a:cxn>
                <a:cxn ang="0">
                  <a:pos x="0" y="338"/>
                </a:cxn>
                <a:cxn ang="0">
                  <a:pos x="0" y="288"/>
                </a:cxn>
                <a:cxn ang="0">
                  <a:pos x="10" y="240"/>
                </a:cxn>
                <a:cxn ang="0">
                  <a:pos x="24" y="196"/>
                </a:cxn>
                <a:cxn ang="0">
                  <a:pos x="46" y="154"/>
                </a:cxn>
                <a:cxn ang="0">
                  <a:pos x="74" y="118"/>
                </a:cxn>
                <a:cxn ang="0">
                  <a:pos x="106" y="84"/>
                </a:cxn>
                <a:cxn ang="0">
                  <a:pos x="142" y="56"/>
                </a:cxn>
                <a:cxn ang="0">
                  <a:pos x="184" y="32"/>
                </a:cxn>
                <a:cxn ang="0">
                  <a:pos x="228" y="16"/>
                </a:cxn>
                <a:cxn ang="0">
                  <a:pos x="274" y="4"/>
                </a:cxn>
                <a:cxn ang="0">
                  <a:pos x="324" y="0"/>
                </a:cxn>
              </a:cxnLst>
              <a:rect l="0" t="0" r="r" b="b"/>
              <a:pathLst>
                <a:path w="648" h="640">
                  <a:moveTo>
                    <a:pt x="324" y="0"/>
                  </a:moveTo>
                  <a:lnTo>
                    <a:pt x="340" y="2"/>
                  </a:lnTo>
                  <a:lnTo>
                    <a:pt x="356" y="2"/>
                  </a:lnTo>
                  <a:lnTo>
                    <a:pt x="374" y="4"/>
                  </a:lnTo>
                  <a:lnTo>
                    <a:pt x="390" y="8"/>
                  </a:lnTo>
                  <a:lnTo>
                    <a:pt x="404" y="10"/>
                  </a:lnTo>
                  <a:lnTo>
                    <a:pt x="420" y="16"/>
                  </a:lnTo>
                  <a:lnTo>
                    <a:pt x="436" y="20"/>
                  </a:lnTo>
                  <a:lnTo>
                    <a:pt x="450" y="26"/>
                  </a:lnTo>
                  <a:lnTo>
                    <a:pt x="464" y="32"/>
                  </a:lnTo>
                  <a:lnTo>
                    <a:pt x="478" y="40"/>
                  </a:lnTo>
                  <a:lnTo>
                    <a:pt x="492" y="48"/>
                  </a:lnTo>
                  <a:lnTo>
                    <a:pt x="506" y="56"/>
                  </a:lnTo>
                  <a:lnTo>
                    <a:pt x="518" y="64"/>
                  </a:lnTo>
                  <a:lnTo>
                    <a:pt x="530" y="74"/>
                  </a:lnTo>
                  <a:lnTo>
                    <a:pt x="542" y="84"/>
                  </a:lnTo>
                  <a:lnTo>
                    <a:pt x="554" y="94"/>
                  </a:lnTo>
                  <a:lnTo>
                    <a:pt x="564" y="106"/>
                  </a:lnTo>
                  <a:lnTo>
                    <a:pt x="574" y="118"/>
                  </a:lnTo>
                  <a:lnTo>
                    <a:pt x="584" y="130"/>
                  </a:lnTo>
                  <a:lnTo>
                    <a:pt x="592" y="142"/>
                  </a:lnTo>
                  <a:lnTo>
                    <a:pt x="602" y="154"/>
                  </a:lnTo>
                  <a:lnTo>
                    <a:pt x="610" y="168"/>
                  </a:lnTo>
                  <a:lnTo>
                    <a:pt x="616" y="182"/>
                  </a:lnTo>
                  <a:lnTo>
                    <a:pt x="622" y="196"/>
                  </a:lnTo>
                  <a:lnTo>
                    <a:pt x="628" y="210"/>
                  </a:lnTo>
                  <a:lnTo>
                    <a:pt x="634" y="226"/>
                  </a:lnTo>
                  <a:lnTo>
                    <a:pt x="638" y="240"/>
                  </a:lnTo>
                  <a:lnTo>
                    <a:pt x="642" y="256"/>
                  </a:lnTo>
                  <a:lnTo>
                    <a:pt x="644" y="272"/>
                  </a:lnTo>
                  <a:lnTo>
                    <a:pt x="646" y="288"/>
                  </a:lnTo>
                  <a:lnTo>
                    <a:pt x="648" y="304"/>
                  </a:lnTo>
                  <a:lnTo>
                    <a:pt x="648" y="320"/>
                  </a:lnTo>
                  <a:lnTo>
                    <a:pt x="648" y="338"/>
                  </a:lnTo>
                  <a:lnTo>
                    <a:pt x="646" y="354"/>
                  </a:lnTo>
                  <a:lnTo>
                    <a:pt x="644" y="370"/>
                  </a:lnTo>
                  <a:lnTo>
                    <a:pt x="642" y="384"/>
                  </a:lnTo>
                  <a:lnTo>
                    <a:pt x="638" y="400"/>
                  </a:lnTo>
                  <a:lnTo>
                    <a:pt x="634" y="416"/>
                  </a:lnTo>
                  <a:lnTo>
                    <a:pt x="628" y="430"/>
                  </a:lnTo>
                  <a:lnTo>
                    <a:pt x="622" y="446"/>
                  </a:lnTo>
                  <a:lnTo>
                    <a:pt x="616" y="460"/>
                  </a:lnTo>
                  <a:lnTo>
                    <a:pt x="610" y="472"/>
                  </a:lnTo>
                  <a:lnTo>
                    <a:pt x="602" y="486"/>
                  </a:lnTo>
                  <a:lnTo>
                    <a:pt x="592" y="500"/>
                  </a:lnTo>
                  <a:lnTo>
                    <a:pt x="584" y="512"/>
                  </a:lnTo>
                  <a:lnTo>
                    <a:pt x="574" y="524"/>
                  </a:lnTo>
                  <a:lnTo>
                    <a:pt x="564" y="536"/>
                  </a:lnTo>
                  <a:lnTo>
                    <a:pt x="554" y="546"/>
                  </a:lnTo>
                  <a:lnTo>
                    <a:pt x="542" y="558"/>
                  </a:lnTo>
                  <a:lnTo>
                    <a:pt x="530" y="568"/>
                  </a:lnTo>
                  <a:lnTo>
                    <a:pt x="518" y="576"/>
                  </a:lnTo>
                  <a:lnTo>
                    <a:pt x="506" y="586"/>
                  </a:lnTo>
                  <a:lnTo>
                    <a:pt x="492" y="594"/>
                  </a:lnTo>
                  <a:lnTo>
                    <a:pt x="478" y="602"/>
                  </a:lnTo>
                  <a:lnTo>
                    <a:pt x="464" y="608"/>
                  </a:lnTo>
                  <a:lnTo>
                    <a:pt x="450" y="616"/>
                  </a:lnTo>
                  <a:lnTo>
                    <a:pt x="436" y="622"/>
                  </a:lnTo>
                  <a:lnTo>
                    <a:pt x="420" y="626"/>
                  </a:lnTo>
                  <a:lnTo>
                    <a:pt x="404" y="630"/>
                  </a:lnTo>
                  <a:lnTo>
                    <a:pt x="390" y="634"/>
                  </a:lnTo>
                  <a:lnTo>
                    <a:pt x="374" y="636"/>
                  </a:lnTo>
                  <a:lnTo>
                    <a:pt x="356" y="638"/>
                  </a:lnTo>
                  <a:lnTo>
                    <a:pt x="340" y="640"/>
                  </a:lnTo>
                  <a:lnTo>
                    <a:pt x="324" y="640"/>
                  </a:lnTo>
                  <a:lnTo>
                    <a:pt x="308" y="640"/>
                  </a:lnTo>
                  <a:lnTo>
                    <a:pt x="290" y="638"/>
                  </a:lnTo>
                  <a:lnTo>
                    <a:pt x="274" y="636"/>
                  </a:lnTo>
                  <a:lnTo>
                    <a:pt x="258" y="634"/>
                  </a:lnTo>
                  <a:lnTo>
                    <a:pt x="242" y="630"/>
                  </a:lnTo>
                  <a:lnTo>
                    <a:pt x="228" y="626"/>
                  </a:lnTo>
                  <a:lnTo>
                    <a:pt x="212" y="622"/>
                  </a:lnTo>
                  <a:lnTo>
                    <a:pt x="198" y="616"/>
                  </a:lnTo>
                  <a:lnTo>
                    <a:pt x="184" y="608"/>
                  </a:lnTo>
                  <a:lnTo>
                    <a:pt x="170" y="602"/>
                  </a:lnTo>
                  <a:lnTo>
                    <a:pt x="156" y="594"/>
                  </a:lnTo>
                  <a:lnTo>
                    <a:pt x="142" y="586"/>
                  </a:lnTo>
                  <a:lnTo>
                    <a:pt x="130" y="576"/>
                  </a:lnTo>
                  <a:lnTo>
                    <a:pt x="118" y="568"/>
                  </a:lnTo>
                  <a:lnTo>
                    <a:pt x="106" y="558"/>
                  </a:lnTo>
                  <a:lnTo>
                    <a:pt x="94" y="546"/>
                  </a:lnTo>
                  <a:lnTo>
                    <a:pt x="84" y="536"/>
                  </a:lnTo>
                  <a:lnTo>
                    <a:pt x="74" y="524"/>
                  </a:lnTo>
                  <a:lnTo>
                    <a:pt x="64" y="512"/>
                  </a:lnTo>
                  <a:lnTo>
                    <a:pt x="54" y="500"/>
                  </a:lnTo>
                  <a:lnTo>
                    <a:pt x="46" y="486"/>
                  </a:lnTo>
                  <a:lnTo>
                    <a:pt x="38" y="472"/>
                  </a:lnTo>
                  <a:lnTo>
                    <a:pt x="32" y="460"/>
                  </a:lnTo>
                  <a:lnTo>
                    <a:pt x="24" y="446"/>
                  </a:lnTo>
                  <a:lnTo>
                    <a:pt x="18" y="430"/>
                  </a:lnTo>
                  <a:lnTo>
                    <a:pt x="14" y="416"/>
                  </a:lnTo>
                  <a:lnTo>
                    <a:pt x="10" y="400"/>
                  </a:lnTo>
                  <a:lnTo>
                    <a:pt x="6" y="384"/>
                  </a:lnTo>
                  <a:lnTo>
                    <a:pt x="2" y="370"/>
                  </a:lnTo>
                  <a:lnTo>
                    <a:pt x="0" y="354"/>
                  </a:lnTo>
                  <a:lnTo>
                    <a:pt x="0" y="338"/>
                  </a:lnTo>
                  <a:lnTo>
                    <a:pt x="0" y="320"/>
                  </a:lnTo>
                  <a:lnTo>
                    <a:pt x="0" y="304"/>
                  </a:lnTo>
                  <a:lnTo>
                    <a:pt x="0" y="288"/>
                  </a:lnTo>
                  <a:lnTo>
                    <a:pt x="2" y="272"/>
                  </a:lnTo>
                  <a:lnTo>
                    <a:pt x="6" y="256"/>
                  </a:lnTo>
                  <a:lnTo>
                    <a:pt x="10" y="240"/>
                  </a:lnTo>
                  <a:lnTo>
                    <a:pt x="14" y="226"/>
                  </a:lnTo>
                  <a:lnTo>
                    <a:pt x="18" y="210"/>
                  </a:lnTo>
                  <a:lnTo>
                    <a:pt x="24" y="196"/>
                  </a:lnTo>
                  <a:lnTo>
                    <a:pt x="32" y="182"/>
                  </a:lnTo>
                  <a:lnTo>
                    <a:pt x="38" y="168"/>
                  </a:lnTo>
                  <a:lnTo>
                    <a:pt x="46" y="154"/>
                  </a:lnTo>
                  <a:lnTo>
                    <a:pt x="54" y="142"/>
                  </a:lnTo>
                  <a:lnTo>
                    <a:pt x="64" y="130"/>
                  </a:lnTo>
                  <a:lnTo>
                    <a:pt x="74" y="118"/>
                  </a:lnTo>
                  <a:lnTo>
                    <a:pt x="84" y="106"/>
                  </a:lnTo>
                  <a:lnTo>
                    <a:pt x="94" y="94"/>
                  </a:lnTo>
                  <a:lnTo>
                    <a:pt x="106" y="84"/>
                  </a:lnTo>
                  <a:lnTo>
                    <a:pt x="118" y="74"/>
                  </a:lnTo>
                  <a:lnTo>
                    <a:pt x="130" y="64"/>
                  </a:lnTo>
                  <a:lnTo>
                    <a:pt x="142" y="56"/>
                  </a:lnTo>
                  <a:lnTo>
                    <a:pt x="156" y="48"/>
                  </a:lnTo>
                  <a:lnTo>
                    <a:pt x="170" y="40"/>
                  </a:lnTo>
                  <a:lnTo>
                    <a:pt x="184" y="32"/>
                  </a:lnTo>
                  <a:lnTo>
                    <a:pt x="198" y="26"/>
                  </a:lnTo>
                  <a:lnTo>
                    <a:pt x="212" y="20"/>
                  </a:lnTo>
                  <a:lnTo>
                    <a:pt x="228" y="16"/>
                  </a:lnTo>
                  <a:lnTo>
                    <a:pt x="242" y="10"/>
                  </a:lnTo>
                  <a:lnTo>
                    <a:pt x="258" y="8"/>
                  </a:lnTo>
                  <a:lnTo>
                    <a:pt x="274" y="4"/>
                  </a:lnTo>
                  <a:lnTo>
                    <a:pt x="290" y="2"/>
                  </a:lnTo>
                  <a:lnTo>
                    <a:pt x="308" y="2"/>
                  </a:lnTo>
                  <a:lnTo>
                    <a:pt x="324" y="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F4B6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0" name="Freeform 15"/>
            <p:cNvSpPr>
              <a:spLocks/>
            </p:cNvSpPr>
            <p:nvPr/>
          </p:nvSpPr>
          <p:spPr bwMode="auto">
            <a:xfrm>
              <a:off x="1352147" y="1174028"/>
              <a:ext cx="1325457" cy="1248859"/>
            </a:xfrm>
            <a:custGeom>
              <a:avLst/>
              <a:gdLst/>
              <a:ahLst/>
              <a:cxnLst>
                <a:cxn ang="0">
                  <a:pos x="360" y="2"/>
                </a:cxn>
                <a:cxn ang="0">
                  <a:pos x="408" y="10"/>
                </a:cxn>
                <a:cxn ang="0">
                  <a:pos x="454" y="26"/>
                </a:cxn>
                <a:cxn ang="0">
                  <a:pos x="496" y="48"/>
                </a:cxn>
                <a:cxn ang="0">
                  <a:pos x="534" y="74"/>
                </a:cxn>
                <a:cxn ang="0">
                  <a:pos x="568" y="106"/>
                </a:cxn>
                <a:cxn ang="0">
                  <a:pos x="598" y="142"/>
                </a:cxn>
                <a:cxn ang="0">
                  <a:pos x="620" y="184"/>
                </a:cxn>
                <a:cxn ang="0">
                  <a:pos x="638" y="226"/>
                </a:cxn>
                <a:cxn ang="0">
                  <a:pos x="650" y="274"/>
                </a:cxn>
                <a:cxn ang="0">
                  <a:pos x="654" y="322"/>
                </a:cxn>
                <a:cxn ang="0">
                  <a:pos x="650" y="372"/>
                </a:cxn>
                <a:cxn ang="0">
                  <a:pos x="638" y="418"/>
                </a:cxn>
                <a:cxn ang="0">
                  <a:pos x="620" y="462"/>
                </a:cxn>
                <a:cxn ang="0">
                  <a:pos x="598" y="502"/>
                </a:cxn>
                <a:cxn ang="0">
                  <a:pos x="568" y="538"/>
                </a:cxn>
                <a:cxn ang="0">
                  <a:pos x="534" y="570"/>
                </a:cxn>
                <a:cxn ang="0">
                  <a:pos x="496" y="598"/>
                </a:cxn>
                <a:cxn ang="0">
                  <a:pos x="454" y="618"/>
                </a:cxn>
                <a:cxn ang="0">
                  <a:pos x="408" y="634"/>
                </a:cxn>
                <a:cxn ang="0">
                  <a:pos x="360" y="642"/>
                </a:cxn>
                <a:cxn ang="0">
                  <a:pos x="310" y="644"/>
                </a:cxn>
                <a:cxn ang="0">
                  <a:pos x="262" y="638"/>
                </a:cxn>
                <a:cxn ang="0">
                  <a:pos x="214" y="624"/>
                </a:cxn>
                <a:cxn ang="0">
                  <a:pos x="172" y="604"/>
                </a:cxn>
                <a:cxn ang="0">
                  <a:pos x="132" y="580"/>
                </a:cxn>
                <a:cxn ang="0">
                  <a:pos x="96" y="550"/>
                </a:cxn>
                <a:cxn ang="0">
                  <a:pos x="66" y="514"/>
                </a:cxn>
                <a:cxn ang="0">
                  <a:pos x="40" y="476"/>
                </a:cxn>
                <a:cxn ang="0">
                  <a:pos x="20" y="432"/>
                </a:cxn>
                <a:cxn ang="0">
                  <a:pos x="8" y="386"/>
                </a:cxn>
                <a:cxn ang="0">
                  <a:pos x="0" y="338"/>
                </a:cxn>
                <a:cxn ang="0">
                  <a:pos x="2" y="290"/>
                </a:cxn>
                <a:cxn ang="0">
                  <a:pos x="10" y="242"/>
                </a:cxn>
                <a:cxn ang="0">
                  <a:pos x="26" y="198"/>
                </a:cxn>
                <a:cxn ang="0">
                  <a:pos x="48" y="156"/>
                </a:cxn>
                <a:cxn ang="0">
                  <a:pos x="76" y="118"/>
                </a:cxn>
                <a:cxn ang="0">
                  <a:pos x="108" y="84"/>
                </a:cxn>
                <a:cxn ang="0">
                  <a:pos x="144" y="56"/>
                </a:cxn>
                <a:cxn ang="0">
                  <a:pos x="186" y="32"/>
                </a:cxn>
                <a:cxn ang="0">
                  <a:pos x="230" y="16"/>
                </a:cxn>
                <a:cxn ang="0">
                  <a:pos x="278" y="4"/>
                </a:cxn>
                <a:cxn ang="0">
                  <a:pos x="326" y="0"/>
                </a:cxn>
              </a:cxnLst>
              <a:rect l="0" t="0" r="r" b="b"/>
              <a:pathLst>
                <a:path w="654" h="644">
                  <a:moveTo>
                    <a:pt x="326" y="0"/>
                  </a:moveTo>
                  <a:lnTo>
                    <a:pt x="344" y="2"/>
                  </a:lnTo>
                  <a:lnTo>
                    <a:pt x="360" y="2"/>
                  </a:lnTo>
                  <a:lnTo>
                    <a:pt x="376" y="4"/>
                  </a:lnTo>
                  <a:lnTo>
                    <a:pt x="392" y="8"/>
                  </a:lnTo>
                  <a:lnTo>
                    <a:pt x="408" y="10"/>
                  </a:lnTo>
                  <a:lnTo>
                    <a:pt x="424" y="16"/>
                  </a:lnTo>
                  <a:lnTo>
                    <a:pt x="438" y="20"/>
                  </a:lnTo>
                  <a:lnTo>
                    <a:pt x="454" y="26"/>
                  </a:lnTo>
                  <a:lnTo>
                    <a:pt x="468" y="32"/>
                  </a:lnTo>
                  <a:lnTo>
                    <a:pt x="482" y="40"/>
                  </a:lnTo>
                  <a:lnTo>
                    <a:pt x="496" y="48"/>
                  </a:lnTo>
                  <a:lnTo>
                    <a:pt x="508" y="56"/>
                  </a:lnTo>
                  <a:lnTo>
                    <a:pt x="522" y="64"/>
                  </a:lnTo>
                  <a:lnTo>
                    <a:pt x="534" y="74"/>
                  </a:lnTo>
                  <a:lnTo>
                    <a:pt x="546" y="84"/>
                  </a:lnTo>
                  <a:lnTo>
                    <a:pt x="558" y="94"/>
                  </a:lnTo>
                  <a:lnTo>
                    <a:pt x="568" y="106"/>
                  </a:lnTo>
                  <a:lnTo>
                    <a:pt x="578" y="118"/>
                  </a:lnTo>
                  <a:lnTo>
                    <a:pt x="588" y="130"/>
                  </a:lnTo>
                  <a:lnTo>
                    <a:pt x="598" y="142"/>
                  </a:lnTo>
                  <a:lnTo>
                    <a:pt x="606" y="156"/>
                  </a:lnTo>
                  <a:lnTo>
                    <a:pt x="614" y="170"/>
                  </a:lnTo>
                  <a:lnTo>
                    <a:pt x="620" y="184"/>
                  </a:lnTo>
                  <a:lnTo>
                    <a:pt x="628" y="198"/>
                  </a:lnTo>
                  <a:lnTo>
                    <a:pt x="634" y="212"/>
                  </a:lnTo>
                  <a:lnTo>
                    <a:pt x="638" y="226"/>
                  </a:lnTo>
                  <a:lnTo>
                    <a:pt x="642" y="242"/>
                  </a:lnTo>
                  <a:lnTo>
                    <a:pt x="646" y="258"/>
                  </a:lnTo>
                  <a:lnTo>
                    <a:pt x="650" y="274"/>
                  </a:lnTo>
                  <a:lnTo>
                    <a:pt x="652" y="290"/>
                  </a:lnTo>
                  <a:lnTo>
                    <a:pt x="652" y="306"/>
                  </a:lnTo>
                  <a:lnTo>
                    <a:pt x="654" y="322"/>
                  </a:lnTo>
                  <a:lnTo>
                    <a:pt x="652" y="338"/>
                  </a:lnTo>
                  <a:lnTo>
                    <a:pt x="652" y="354"/>
                  </a:lnTo>
                  <a:lnTo>
                    <a:pt x="650" y="372"/>
                  </a:lnTo>
                  <a:lnTo>
                    <a:pt x="646" y="386"/>
                  </a:lnTo>
                  <a:lnTo>
                    <a:pt x="642" y="402"/>
                  </a:lnTo>
                  <a:lnTo>
                    <a:pt x="638" y="418"/>
                  </a:lnTo>
                  <a:lnTo>
                    <a:pt x="634" y="432"/>
                  </a:lnTo>
                  <a:lnTo>
                    <a:pt x="628" y="448"/>
                  </a:lnTo>
                  <a:lnTo>
                    <a:pt x="620" y="462"/>
                  </a:lnTo>
                  <a:lnTo>
                    <a:pt x="614" y="476"/>
                  </a:lnTo>
                  <a:lnTo>
                    <a:pt x="606" y="488"/>
                  </a:lnTo>
                  <a:lnTo>
                    <a:pt x="598" y="502"/>
                  </a:lnTo>
                  <a:lnTo>
                    <a:pt x="588" y="514"/>
                  </a:lnTo>
                  <a:lnTo>
                    <a:pt x="578" y="526"/>
                  </a:lnTo>
                  <a:lnTo>
                    <a:pt x="568" y="538"/>
                  </a:lnTo>
                  <a:lnTo>
                    <a:pt x="558" y="550"/>
                  </a:lnTo>
                  <a:lnTo>
                    <a:pt x="546" y="560"/>
                  </a:lnTo>
                  <a:lnTo>
                    <a:pt x="534" y="570"/>
                  </a:lnTo>
                  <a:lnTo>
                    <a:pt x="522" y="580"/>
                  </a:lnTo>
                  <a:lnTo>
                    <a:pt x="508" y="588"/>
                  </a:lnTo>
                  <a:lnTo>
                    <a:pt x="496" y="598"/>
                  </a:lnTo>
                  <a:lnTo>
                    <a:pt x="482" y="604"/>
                  </a:lnTo>
                  <a:lnTo>
                    <a:pt x="468" y="612"/>
                  </a:lnTo>
                  <a:lnTo>
                    <a:pt x="454" y="618"/>
                  </a:lnTo>
                  <a:lnTo>
                    <a:pt x="438" y="624"/>
                  </a:lnTo>
                  <a:lnTo>
                    <a:pt x="424" y="630"/>
                  </a:lnTo>
                  <a:lnTo>
                    <a:pt x="408" y="634"/>
                  </a:lnTo>
                  <a:lnTo>
                    <a:pt x="392" y="638"/>
                  </a:lnTo>
                  <a:lnTo>
                    <a:pt x="376" y="640"/>
                  </a:lnTo>
                  <a:lnTo>
                    <a:pt x="360" y="642"/>
                  </a:lnTo>
                  <a:lnTo>
                    <a:pt x="344" y="644"/>
                  </a:lnTo>
                  <a:lnTo>
                    <a:pt x="326" y="644"/>
                  </a:lnTo>
                  <a:lnTo>
                    <a:pt x="310" y="644"/>
                  </a:lnTo>
                  <a:lnTo>
                    <a:pt x="294" y="642"/>
                  </a:lnTo>
                  <a:lnTo>
                    <a:pt x="278" y="640"/>
                  </a:lnTo>
                  <a:lnTo>
                    <a:pt x="262" y="638"/>
                  </a:lnTo>
                  <a:lnTo>
                    <a:pt x="246" y="634"/>
                  </a:lnTo>
                  <a:lnTo>
                    <a:pt x="230" y="630"/>
                  </a:lnTo>
                  <a:lnTo>
                    <a:pt x="214" y="624"/>
                  </a:lnTo>
                  <a:lnTo>
                    <a:pt x="200" y="618"/>
                  </a:lnTo>
                  <a:lnTo>
                    <a:pt x="186" y="612"/>
                  </a:lnTo>
                  <a:lnTo>
                    <a:pt x="172" y="604"/>
                  </a:lnTo>
                  <a:lnTo>
                    <a:pt x="158" y="598"/>
                  </a:lnTo>
                  <a:lnTo>
                    <a:pt x="144" y="588"/>
                  </a:lnTo>
                  <a:lnTo>
                    <a:pt x="132" y="580"/>
                  </a:lnTo>
                  <a:lnTo>
                    <a:pt x="120" y="570"/>
                  </a:lnTo>
                  <a:lnTo>
                    <a:pt x="108" y="560"/>
                  </a:lnTo>
                  <a:lnTo>
                    <a:pt x="96" y="550"/>
                  </a:lnTo>
                  <a:lnTo>
                    <a:pt x="86" y="538"/>
                  </a:lnTo>
                  <a:lnTo>
                    <a:pt x="76" y="526"/>
                  </a:lnTo>
                  <a:lnTo>
                    <a:pt x="66" y="514"/>
                  </a:lnTo>
                  <a:lnTo>
                    <a:pt x="56" y="502"/>
                  </a:lnTo>
                  <a:lnTo>
                    <a:pt x="48" y="488"/>
                  </a:lnTo>
                  <a:lnTo>
                    <a:pt x="40" y="476"/>
                  </a:lnTo>
                  <a:lnTo>
                    <a:pt x="32" y="462"/>
                  </a:lnTo>
                  <a:lnTo>
                    <a:pt x="26" y="448"/>
                  </a:lnTo>
                  <a:lnTo>
                    <a:pt x="20" y="432"/>
                  </a:lnTo>
                  <a:lnTo>
                    <a:pt x="16" y="418"/>
                  </a:lnTo>
                  <a:lnTo>
                    <a:pt x="10" y="402"/>
                  </a:lnTo>
                  <a:lnTo>
                    <a:pt x="8" y="386"/>
                  </a:lnTo>
                  <a:lnTo>
                    <a:pt x="4" y="372"/>
                  </a:lnTo>
                  <a:lnTo>
                    <a:pt x="2" y="354"/>
                  </a:lnTo>
                  <a:lnTo>
                    <a:pt x="0" y="338"/>
                  </a:lnTo>
                  <a:lnTo>
                    <a:pt x="0" y="322"/>
                  </a:lnTo>
                  <a:lnTo>
                    <a:pt x="0" y="306"/>
                  </a:lnTo>
                  <a:lnTo>
                    <a:pt x="2" y="290"/>
                  </a:lnTo>
                  <a:lnTo>
                    <a:pt x="4" y="274"/>
                  </a:lnTo>
                  <a:lnTo>
                    <a:pt x="8" y="258"/>
                  </a:lnTo>
                  <a:lnTo>
                    <a:pt x="10" y="242"/>
                  </a:lnTo>
                  <a:lnTo>
                    <a:pt x="16" y="226"/>
                  </a:lnTo>
                  <a:lnTo>
                    <a:pt x="20" y="212"/>
                  </a:lnTo>
                  <a:lnTo>
                    <a:pt x="26" y="198"/>
                  </a:lnTo>
                  <a:lnTo>
                    <a:pt x="32" y="184"/>
                  </a:lnTo>
                  <a:lnTo>
                    <a:pt x="40" y="170"/>
                  </a:lnTo>
                  <a:lnTo>
                    <a:pt x="48" y="156"/>
                  </a:lnTo>
                  <a:lnTo>
                    <a:pt x="56" y="142"/>
                  </a:lnTo>
                  <a:lnTo>
                    <a:pt x="66" y="130"/>
                  </a:lnTo>
                  <a:lnTo>
                    <a:pt x="76" y="118"/>
                  </a:lnTo>
                  <a:lnTo>
                    <a:pt x="86" y="106"/>
                  </a:lnTo>
                  <a:lnTo>
                    <a:pt x="96" y="94"/>
                  </a:lnTo>
                  <a:lnTo>
                    <a:pt x="108" y="84"/>
                  </a:lnTo>
                  <a:lnTo>
                    <a:pt x="120" y="74"/>
                  </a:lnTo>
                  <a:lnTo>
                    <a:pt x="132" y="64"/>
                  </a:lnTo>
                  <a:lnTo>
                    <a:pt x="144" y="56"/>
                  </a:lnTo>
                  <a:lnTo>
                    <a:pt x="158" y="48"/>
                  </a:lnTo>
                  <a:lnTo>
                    <a:pt x="172" y="40"/>
                  </a:lnTo>
                  <a:lnTo>
                    <a:pt x="186" y="32"/>
                  </a:lnTo>
                  <a:lnTo>
                    <a:pt x="200" y="26"/>
                  </a:lnTo>
                  <a:lnTo>
                    <a:pt x="214" y="20"/>
                  </a:lnTo>
                  <a:lnTo>
                    <a:pt x="230" y="16"/>
                  </a:lnTo>
                  <a:lnTo>
                    <a:pt x="246" y="10"/>
                  </a:lnTo>
                  <a:lnTo>
                    <a:pt x="262" y="8"/>
                  </a:lnTo>
                  <a:lnTo>
                    <a:pt x="278" y="4"/>
                  </a:lnTo>
                  <a:lnTo>
                    <a:pt x="294" y="2"/>
                  </a:lnTo>
                  <a:lnTo>
                    <a:pt x="310" y="2"/>
                  </a:lnTo>
                  <a:lnTo>
                    <a:pt x="326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F2AE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1" name="Freeform 16"/>
            <p:cNvSpPr>
              <a:spLocks/>
            </p:cNvSpPr>
            <p:nvPr/>
          </p:nvSpPr>
          <p:spPr bwMode="auto">
            <a:xfrm>
              <a:off x="1348094" y="1170149"/>
              <a:ext cx="1329511" cy="1252737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410" y="10"/>
                </a:cxn>
                <a:cxn ang="0">
                  <a:pos x="456" y="26"/>
                </a:cxn>
                <a:cxn ang="0">
                  <a:pos x="498" y="48"/>
                </a:cxn>
                <a:cxn ang="0">
                  <a:pos x="536" y="74"/>
                </a:cxn>
                <a:cxn ang="0">
                  <a:pos x="570" y="106"/>
                </a:cxn>
                <a:cxn ang="0">
                  <a:pos x="600" y="144"/>
                </a:cxn>
                <a:cxn ang="0">
                  <a:pos x="624" y="184"/>
                </a:cxn>
                <a:cxn ang="0">
                  <a:pos x="640" y="228"/>
                </a:cxn>
                <a:cxn ang="0">
                  <a:pos x="652" y="274"/>
                </a:cxn>
                <a:cxn ang="0">
                  <a:pos x="656" y="324"/>
                </a:cxn>
                <a:cxn ang="0">
                  <a:pos x="652" y="372"/>
                </a:cxn>
                <a:cxn ang="0">
                  <a:pos x="640" y="420"/>
                </a:cxn>
                <a:cxn ang="0">
                  <a:pos x="624" y="464"/>
                </a:cxn>
                <a:cxn ang="0">
                  <a:pos x="600" y="504"/>
                </a:cxn>
                <a:cxn ang="0">
                  <a:pos x="570" y="540"/>
                </a:cxn>
                <a:cxn ang="0">
                  <a:pos x="536" y="572"/>
                </a:cxn>
                <a:cxn ang="0">
                  <a:pos x="498" y="600"/>
                </a:cxn>
                <a:cxn ang="0">
                  <a:pos x="456" y="622"/>
                </a:cxn>
                <a:cxn ang="0">
                  <a:pos x="410" y="636"/>
                </a:cxn>
                <a:cxn ang="0">
                  <a:pos x="362" y="646"/>
                </a:cxn>
                <a:cxn ang="0">
                  <a:pos x="310" y="646"/>
                </a:cxn>
                <a:cxn ang="0">
                  <a:pos x="262" y="640"/>
                </a:cxn>
                <a:cxn ang="0">
                  <a:pos x="216" y="628"/>
                </a:cxn>
                <a:cxn ang="0">
                  <a:pos x="172" y="608"/>
                </a:cxn>
                <a:cxn ang="0">
                  <a:pos x="132" y="582"/>
                </a:cxn>
                <a:cxn ang="0">
                  <a:pos x="96" y="552"/>
                </a:cxn>
                <a:cxn ang="0">
                  <a:pos x="66" y="516"/>
                </a:cxn>
                <a:cxn ang="0">
                  <a:pos x="40" y="478"/>
                </a:cxn>
                <a:cxn ang="0">
                  <a:pos x="20" y="434"/>
                </a:cxn>
                <a:cxn ang="0">
                  <a:pos x="6" y="388"/>
                </a:cxn>
                <a:cxn ang="0">
                  <a:pos x="0" y="340"/>
                </a:cxn>
                <a:cxn ang="0">
                  <a:pos x="2" y="290"/>
                </a:cxn>
                <a:cxn ang="0">
                  <a:pos x="10" y="244"/>
                </a:cxn>
                <a:cxn ang="0">
                  <a:pos x="26" y="198"/>
                </a:cxn>
                <a:cxn ang="0">
                  <a:pos x="48" y="156"/>
                </a:cxn>
                <a:cxn ang="0">
                  <a:pos x="74" y="118"/>
                </a:cxn>
                <a:cxn ang="0">
                  <a:pos x="108" y="84"/>
                </a:cxn>
                <a:cxn ang="0">
                  <a:pos x="144" y="56"/>
                </a:cxn>
                <a:cxn ang="0">
                  <a:pos x="186" y="32"/>
                </a:cxn>
                <a:cxn ang="0">
                  <a:pos x="230" y="16"/>
                </a:cxn>
                <a:cxn ang="0">
                  <a:pos x="278" y="4"/>
                </a:cxn>
                <a:cxn ang="0">
                  <a:pos x="328" y="0"/>
                </a:cxn>
              </a:cxnLst>
              <a:rect l="0" t="0" r="r" b="b"/>
              <a:pathLst>
                <a:path w="656" h="646">
                  <a:moveTo>
                    <a:pt x="328" y="0"/>
                  </a:moveTo>
                  <a:lnTo>
                    <a:pt x="344" y="0"/>
                  </a:lnTo>
                  <a:lnTo>
                    <a:pt x="362" y="2"/>
                  </a:lnTo>
                  <a:lnTo>
                    <a:pt x="378" y="4"/>
                  </a:lnTo>
                  <a:lnTo>
                    <a:pt x="394" y="8"/>
                  </a:lnTo>
                  <a:lnTo>
                    <a:pt x="410" y="10"/>
                  </a:lnTo>
                  <a:lnTo>
                    <a:pt x="426" y="16"/>
                  </a:lnTo>
                  <a:lnTo>
                    <a:pt x="440" y="20"/>
                  </a:lnTo>
                  <a:lnTo>
                    <a:pt x="456" y="26"/>
                  </a:lnTo>
                  <a:lnTo>
                    <a:pt x="470" y="32"/>
                  </a:lnTo>
                  <a:lnTo>
                    <a:pt x="484" y="40"/>
                  </a:lnTo>
                  <a:lnTo>
                    <a:pt x="498" y="48"/>
                  </a:lnTo>
                  <a:lnTo>
                    <a:pt x="510" y="56"/>
                  </a:lnTo>
                  <a:lnTo>
                    <a:pt x="524" y="64"/>
                  </a:lnTo>
                  <a:lnTo>
                    <a:pt x="536" y="74"/>
                  </a:lnTo>
                  <a:lnTo>
                    <a:pt x="548" y="84"/>
                  </a:lnTo>
                  <a:lnTo>
                    <a:pt x="560" y="96"/>
                  </a:lnTo>
                  <a:lnTo>
                    <a:pt x="570" y="106"/>
                  </a:lnTo>
                  <a:lnTo>
                    <a:pt x="580" y="118"/>
                  </a:lnTo>
                  <a:lnTo>
                    <a:pt x="590" y="130"/>
                  </a:lnTo>
                  <a:lnTo>
                    <a:pt x="600" y="144"/>
                  </a:lnTo>
                  <a:lnTo>
                    <a:pt x="608" y="156"/>
                  </a:lnTo>
                  <a:lnTo>
                    <a:pt x="616" y="170"/>
                  </a:lnTo>
                  <a:lnTo>
                    <a:pt x="624" y="184"/>
                  </a:lnTo>
                  <a:lnTo>
                    <a:pt x="630" y="198"/>
                  </a:lnTo>
                  <a:lnTo>
                    <a:pt x="636" y="212"/>
                  </a:lnTo>
                  <a:lnTo>
                    <a:pt x="640" y="228"/>
                  </a:lnTo>
                  <a:lnTo>
                    <a:pt x="646" y="244"/>
                  </a:lnTo>
                  <a:lnTo>
                    <a:pt x="650" y="258"/>
                  </a:lnTo>
                  <a:lnTo>
                    <a:pt x="652" y="274"/>
                  </a:lnTo>
                  <a:lnTo>
                    <a:pt x="654" y="290"/>
                  </a:lnTo>
                  <a:lnTo>
                    <a:pt x="656" y="308"/>
                  </a:lnTo>
                  <a:lnTo>
                    <a:pt x="656" y="324"/>
                  </a:lnTo>
                  <a:lnTo>
                    <a:pt x="656" y="340"/>
                  </a:lnTo>
                  <a:lnTo>
                    <a:pt x="654" y="356"/>
                  </a:lnTo>
                  <a:lnTo>
                    <a:pt x="652" y="372"/>
                  </a:lnTo>
                  <a:lnTo>
                    <a:pt x="650" y="388"/>
                  </a:lnTo>
                  <a:lnTo>
                    <a:pt x="646" y="404"/>
                  </a:lnTo>
                  <a:lnTo>
                    <a:pt x="640" y="420"/>
                  </a:lnTo>
                  <a:lnTo>
                    <a:pt x="636" y="434"/>
                  </a:lnTo>
                  <a:lnTo>
                    <a:pt x="630" y="450"/>
                  </a:lnTo>
                  <a:lnTo>
                    <a:pt x="624" y="464"/>
                  </a:lnTo>
                  <a:lnTo>
                    <a:pt x="616" y="478"/>
                  </a:lnTo>
                  <a:lnTo>
                    <a:pt x="608" y="490"/>
                  </a:lnTo>
                  <a:lnTo>
                    <a:pt x="600" y="504"/>
                  </a:lnTo>
                  <a:lnTo>
                    <a:pt x="590" y="516"/>
                  </a:lnTo>
                  <a:lnTo>
                    <a:pt x="580" y="528"/>
                  </a:lnTo>
                  <a:lnTo>
                    <a:pt x="570" y="540"/>
                  </a:lnTo>
                  <a:lnTo>
                    <a:pt x="560" y="552"/>
                  </a:lnTo>
                  <a:lnTo>
                    <a:pt x="548" y="562"/>
                  </a:lnTo>
                  <a:lnTo>
                    <a:pt x="536" y="572"/>
                  </a:lnTo>
                  <a:lnTo>
                    <a:pt x="524" y="582"/>
                  </a:lnTo>
                  <a:lnTo>
                    <a:pt x="510" y="592"/>
                  </a:lnTo>
                  <a:lnTo>
                    <a:pt x="498" y="600"/>
                  </a:lnTo>
                  <a:lnTo>
                    <a:pt x="484" y="608"/>
                  </a:lnTo>
                  <a:lnTo>
                    <a:pt x="470" y="614"/>
                  </a:lnTo>
                  <a:lnTo>
                    <a:pt x="456" y="622"/>
                  </a:lnTo>
                  <a:lnTo>
                    <a:pt x="440" y="628"/>
                  </a:lnTo>
                  <a:lnTo>
                    <a:pt x="426" y="632"/>
                  </a:lnTo>
                  <a:lnTo>
                    <a:pt x="410" y="636"/>
                  </a:lnTo>
                  <a:lnTo>
                    <a:pt x="394" y="640"/>
                  </a:lnTo>
                  <a:lnTo>
                    <a:pt x="378" y="644"/>
                  </a:lnTo>
                  <a:lnTo>
                    <a:pt x="362" y="646"/>
                  </a:lnTo>
                  <a:lnTo>
                    <a:pt x="344" y="646"/>
                  </a:lnTo>
                  <a:lnTo>
                    <a:pt x="328" y="646"/>
                  </a:lnTo>
                  <a:lnTo>
                    <a:pt x="310" y="646"/>
                  </a:lnTo>
                  <a:lnTo>
                    <a:pt x="294" y="646"/>
                  </a:lnTo>
                  <a:lnTo>
                    <a:pt x="278" y="644"/>
                  </a:lnTo>
                  <a:lnTo>
                    <a:pt x="262" y="640"/>
                  </a:lnTo>
                  <a:lnTo>
                    <a:pt x="246" y="636"/>
                  </a:lnTo>
                  <a:lnTo>
                    <a:pt x="230" y="632"/>
                  </a:lnTo>
                  <a:lnTo>
                    <a:pt x="216" y="628"/>
                  </a:lnTo>
                  <a:lnTo>
                    <a:pt x="200" y="622"/>
                  </a:lnTo>
                  <a:lnTo>
                    <a:pt x="186" y="614"/>
                  </a:lnTo>
                  <a:lnTo>
                    <a:pt x="172" y="608"/>
                  </a:lnTo>
                  <a:lnTo>
                    <a:pt x="158" y="600"/>
                  </a:lnTo>
                  <a:lnTo>
                    <a:pt x="144" y="592"/>
                  </a:lnTo>
                  <a:lnTo>
                    <a:pt x="132" y="582"/>
                  </a:lnTo>
                  <a:lnTo>
                    <a:pt x="120" y="572"/>
                  </a:lnTo>
                  <a:lnTo>
                    <a:pt x="108" y="562"/>
                  </a:lnTo>
                  <a:lnTo>
                    <a:pt x="96" y="552"/>
                  </a:lnTo>
                  <a:lnTo>
                    <a:pt x="86" y="540"/>
                  </a:lnTo>
                  <a:lnTo>
                    <a:pt x="74" y="528"/>
                  </a:lnTo>
                  <a:lnTo>
                    <a:pt x="66" y="516"/>
                  </a:lnTo>
                  <a:lnTo>
                    <a:pt x="56" y="504"/>
                  </a:lnTo>
                  <a:lnTo>
                    <a:pt x="48" y="490"/>
                  </a:lnTo>
                  <a:lnTo>
                    <a:pt x="40" y="478"/>
                  </a:lnTo>
                  <a:lnTo>
                    <a:pt x="32" y="464"/>
                  </a:lnTo>
                  <a:lnTo>
                    <a:pt x="26" y="450"/>
                  </a:lnTo>
                  <a:lnTo>
                    <a:pt x="20" y="434"/>
                  </a:lnTo>
                  <a:lnTo>
                    <a:pt x="14" y="420"/>
                  </a:lnTo>
                  <a:lnTo>
                    <a:pt x="10" y="404"/>
                  </a:lnTo>
                  <a:lnTo>
                    <a:pt x="6" y="388"/>
                  </a:lnTo>
                  <a:lnTo>
                    <a:pt x="4" y="372"/>
                  </a:lnTo>
                  <a:lnTo>
                    <a:pt x="2" y="356"/>
                  </a:lnTo>
                  <a:lnTo>
                    <a:pt x="0" y="340"/>
                  </a:lnTo>
                  <a:lnTo>
                    <a:pt x="0" y="324"/>
                  </a:lnTo>
                  <a:lnTo>
                    <a:pt x="0" y="308"/>
                  </a:lnTo>
                  <a:lnTo>
                    <a:pt x="2" y="290"/>
                  </a:lnTo>
                  <a:lnTo>
                    <a:pt x="4" y="274"/>
                  </a:lnTo>
                  <a:lnTo>
                    <a:pt x="6" y="258"/>
                  </a:lnTo>
                  <a:lnTo>
                    <a:pt x="10" y="244"/>
                  </a:lnTo>
                  <a:lnTo>
                    <a:pt x="14" y="228"/>
                  </a:lnTo>
                  <a:lnTo>
                    <a:pt x="20" y="212"/>
                  </a:lnTo>
                  <a:lnTo>
                    <a:pt x="26" y="198"/>
                  </a:lnTo>
                  <a:lnTo>
                    <a:pt x="32" y="184"/>
                  </a:lnTo>
                  <a:lnTo>
                    <a:pt x="40" y="170"/>
                  </a:lnTo>
                  <a:lnTo>
                    <a:pt x="48" y="156"/>
                  </a:lnTo>
                  <a:lnTo>
                    <a:pt x="56" y="144"/>
                  </a:lnTo>
                  <a:lnTo>
                    <a:pt x="66" y="130"/>
                  </a:lnTo>
                  <a:lnTo>
                    <a:pt x="74" y="118"/>
                  </a:lnTo>
                  <a:lnTo>
                    <a:pt x="86" y="106"/>
                  </a:lnTo>
                  <a:lnTo>
                    <a:pt x="96" y="96"/>
                  </a:lnTo>
                  <a:lnTo>
                    <a:pt x="108" y="84"/>
                  </a:lnTo>
                  <a:lnTo>
                    <a:pt x="120" y="74"/>
                  </a:lnTo>
                  <a:lnTo>
                    <a:pt x="132" y="64"/>
                  </a:lnTo>
                  <a:lnTo>
                    <a:pt x="144" y="56"/>
                  </a:lnTo>
                  <a:lnTo>
                    <a:pt x="158" y="48"/>
                  </a:lnTo>
                  <a:lnTo>
                    <a:pt x="172" y="40"/>
                  </a:lnTo>
                  <a:lnTo>
                    <a:pt x="186" y="32"/>
                  </a:lnTo>
                  <a:lnTo>
                    <a:pt x="200" y="26"/>
                  </a:lnTo>
                  <a:lnTo>
                    <a:pt x="216" y="20"/>
                  </a:lnTo>
                  <a:lnTo>
                    <a:pt x="230" y="16"/>
                  </a:lnTo>
                  <a:lnTo>
                    <a:pt x="246" y="10"/>
                  </a:lnTo>
                  <a:lnTo>
                    <a:pt x="262" y="8"/>
                  </a:lnTo>
                  <a:lnTo>
                    <a:pt x="278" y="4"/>
                  </a:lnTo>
                  <a:lnTo>
                    <a:pt x="294" y="2"/>
                  </a:lnTo>
                  <a:lnTo>
                    <a:pt x="310" y="0"/>
                  </a:lnTo>
                  <a:lnTo>
                    <a:pt x="328" y="0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F0A7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2" name="Freeform 17"/>
            <p:cNvSpPr>
              <a:spLocks/>
            </p:cNvSpPr>
            <p:nvPr/>
          </p:nvSpPr>
          <p:spPr bwMode="auto">
            <a:xfrm>
              <a:off x="1344041" y="1166271"/>
              <a:ext cx="1333564" cy="1260494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410" y="10"/>
                </a:cxn>
                <a:cxn ang="0">
                  <a:pos x="456" y="26"/>
                </a:cxn>
                <a:cxn ang="0">
                  <a:pos x="500" y="48"/>
                </a:cxn>
                <a:cxn ang="0">
                  <a:pos x="538" y="74"/>
                </a:cxn>
                <a:cxn ang="0">
                  <a:pos x="572" y="108"/>
                </a:cxn>
                <a:cxn ang="0">
                  <a:pos x="602" y="144"/>
                </a:cxn>
                <a:cxn ang="0">
                  <a:pos x="626" y="184"/>
                </a:cxn>
                <a:cxn ang="0">
                  <a:pos x="644" y="228"/>
                </a:cxn>
                <a:cxn ang="0">
                  <a:pos x="654" y="276"/>
                </a:cxn>
                <a:cxn ang="0">
                  <a:pos x="658" y="326"/>
                </a:cxn>
                <a:cxn ang="0">
                  <a:pos x="654" y="374"/>
                </a:cxn>
                <a:cxn ang="0">
                  <a:pos x="644" y="422"/>
                </a:cxn>
                <a:cxn ang="0">
                  <a:pos x="626" y="466"/>
                </a:cxn>
                <a:cxn ang="0">
                  <a:pos x="602" y="506"/>
                </a:cxn>
                <a:cxn ang="0">
                  <a:pos x="572" y="544"/>
                </a:cxn>
                <a:cxn ang="0">
                  <a:pos x="538" y="576"/>
                </a:cxn>
                <a:cxn ang="0">
                  <a:pos x="500" y="602"/>
                </a:cxn>
                <a:cxn ang="0">
                  <a:pos x="456" y="624"/>
                </a:cxn>
                <a:cxn ang="0">
                  <a:pos x="410" y="640"/>
                </a:cxn>
                <a:cxn ang="0">
                  <a:pos x="362" y="648"/>
                </a:cxn>
                <a:cxn ang="0">
                  <a:pos x="312" y="650"/>
                </a:cxn>
                <a:cxn ang="0">
                  <a:pos x="262" y="644"/>
                </a:cxn>
                <a:cxn ang="0">
                  <a:pos x="216" y="630"/>
                </a:cxn>
                <a:cxn ang="0">
                  <a:pos x="172" y="610"/>
                </a:cxn>
                <a:cxn ang="0">
                  <a:pos x="132" y="586"/>
                </a:cxn>
                <a:cxn ang="0">
                  <a:pos x="96" y="554"/>
                </a:cxn>
                <a:cxn ang="0">
                  <a:pos x="64" y="520"/>
                </a:cxn>
                <a:cxn ang="0">
                  <a:pos x="40" y="480"/>
                </a:cxn>
                <a:cxn ang="0">
                  <a:pos x="20" y="436"/>
                </a:cxn>
                <a:cxn ang="0">
                  <a:pos x="6" y="390"/>
                </a:cxn>
                <a:cxn ang="0">
                  <a:pos x="0" y="342"/>
                </a:cxn>
                <a:cxn ang="0">
                  <a:pos x="0" y="292"/>
                </a:cxn>
                <a:cxn ang="0">
                  <a:pos x="10" y="244"/>
                </a:cxn>
                <a:cxn ang="0">
                  <a:pos x="26" y="198"/>
                </a:cxn>
                <a:cxn ang="0">
                  <a:pos x="48" y="156"/>
                </a:cxn>
                <a:cxn ang="0">
                  <a:pos x="74" y="118"/>
                </a:cxn>
                <a:cxn ang="0">
                  <a:pos x="108" y="86"/>
                </a:cxn>
                <a:cxn ang="0">
                  <a:pos x="144" y="56"/>
                </a:cxn>
                <a:cxn ang="0">
                  <a:pos x="186" y="32"/>
                </a:cxn>
                <a:cxn ang="0">
                  <a:pos x="230" y="16"/>
                </a:cxn>
                <a:cxn ang="0">
                  <a:pos x="278" y="4"/>
                </a:cxn>
                <a:cxn ang="0">
                  <a:pos x="328" y="0"/>
                </a:cxn>
              </a:cxnLst>
              <a:rect l="0" t="0" r="r" b="b"/>
              <a:pathLst>
                <a:path w="658" h="650">
                  <a:moveTo>
                    <a:pt x="328" y="0"/>
                  </a:moveTo>
                  <a:lnTo>
                    <a:pt x="346" y="0"/>
                  </a:lnTo>
                  <a:lnTo>
                    <a:pt x="362" y="2"/>
                  </a:lnTo>
                  <a:lnTo>
                    <a:pt x="378" y="4"/>
                  </a:lnTo>
                  <a:lnTo>
                    <a:pt x="396" y="8"/>
                  </a:lnTo>
                  <a:lnTo>
                    <a:pt x="410" y="10"/>
                  </a:lnTo>
                  <a:lnTo>
                    <a:pt x="426" y="16"/>
                  </a:lnTo>
                  <a:lnTo>
                    <a:pt x="442" y="20"/>
                  </a:lnTo>
                  <a:lnTo>
                    <a:pt x="456" y="26"/>
                  </a:lnTo>
                  <a:lnTo>
                    <a:pt x="472" y="32"/>
                  </a:lnTo>
                  <a:lnTo>
                    <a:pt x="486" y="40"/>
                  </a:lnTo>
                  <a:lnTo>
                    <a:pt x="500" y="48"/>
                  </a:lnTo>
                  <a:lnTo>
                    <a:pt x="512" y="56"/>
                  </a:lnTo>
                  <a:lnTo>
                    <a:pt x="526" y="66"/>
                  </a:lnTo>
                  <a:lnTo>
                    <a:pt x="538" y="74"/>
                  </a:lnTo>
                  <a:lnTo>
                    <a:pt x="550" y="86"/>
                  </a:lnTo>
                  <a:lnTo>
                    <a:pt x="562" y="96"/>
                  </a:lnTo>
                  <a:lnTo>
                    <a:pt x="572" y="108"/>
                  </a:lnTo>
                  <a:lnTo>
                    <a:pt x="582" y="118"/>
                  </a:lnTo>
                  <a:lnTo>
                    <a:pt x="592" y="132"/>
                  </a:lnTo>
                  <a:lnTo>
                    <a:pt x="602" y="144"/>
                  </a:lnTo>
                  <a:lnTo>
                    <a:pt x="610" y="156"/>
                  </a:lnTo>
                  <a:lnTo>
                    <a:pt x="618" y="170"/>
                  </a:lnTo>
                  <a:lnTo>
                    <a:pt x="626" y="184"/>
                  </a:lnTo>
                  <a:lnTo>
                    <a:pt x="632" y="198"/>
                  </a:lnTo>
                  <a:lnTo>
                    <a:pt x="638" y="214"/>
                  </a:lnTo>
                  <a:lnTo>
                    <a:pt x="644" y="228"/>
                  </a:lnTo>
                  <a:lnTo>
                    <a:pt x="648" y="244"/>
                  </a:lnTo>
                  <a:lnTo>
                    <a:pt x="652" y="260"/>
                  </a:lnTo>
                  <a:lnTo>
                    <a:pt x="654" y="276"/>
                  </a:lnTo>
                  <a:lnTo>
                    <a:pt x="656" y="292"/>
                  </a:lnTo>
                  <a:lnTo>
                    <a:pt x="658" y="308"/>
                  </a:lnTo>
                  <a:lnTo>
                    <a:pt x="658" y="326"/>
                  </a:lnTo>
                  <a:lnTo>
                    <a:pt x="658" y="342"/>
                  </a:lnTo>
                  <a:lnTo>
                    <a:pt x="656" y="358"/>
                  </a:lnTo>
                  <a:lnTo>
                    <a:pt x="654" y="374"/>
                  </a:lnTo>
                  <a:lnTo>
                    <a:pt x="652" y="390"/>
                  </a:lnTo>
                  <a:lnTo>
                    <a:pt x="648" y="406"/>
                  </a:lnTo>
                  <a:lnTo>
                    <a:pt x="644" y="422"/>
                  </a:lnTo>
                  <a:lnTo>
                    <a:pt x="638" y="436"/>
                  </a:lnTo>
                  <a:lnTo>
                    <a:pt x="632" y="452"/>
                  </a:lnTo>
                  <a:lnTo>
                    <a:pt x="626" y="466"/>
                  </a:lnTo>
                  <a:lnTo>
                    <a:pt x="618" y="480"/>
                  </a:lnTo>
                  <a:lnTo>
                    <a:pt x="610" y="494"/>
                  </a:lnTo>
                  <a:lnTo>
                    <a:pt x="602" y="506"/>
                  </a:lnTo>
                  <a:lnTo>
                    <a:pt x="592" y="520"/>
                  </a:lnTo>
                  <a:lnTo>
                    <a:pt x="582" y="532"/>
                  </a:lnTo>
                  <a:lnTo>
                    <a:pt x="572" y="544"/>
                  </a:lnTo>
                  <a:lnTo>
                    <a:pt x="562" y="554"/>
                  </a:lnTo>
                  <a:lnTo>
                    <a:pt x="550" y="566"/>
                  </a:lnTo>
                  <a:lnTo>
                    <a:pt x="538" y="576"/>
                  </a:lnTo>
                  <a:lnTo>
                    <a:pt x="526" y="586"/>
                  </a:lnTo>
                  <a:lnTo>
                    <a:pt x="512" y="594"/>
                  </a:lnTo>
                  <a:lnTo>
                    <a:pt x="500" y="602"/>
                  </a:lnTo>
                  <a:lnTo>
                    <a:pt x="486" y="610"/>
                  </a:lnTo>
                  <a:lnTo>
                    <a:pt x="472" y="618"/>
                  </a:lnTo>
                  <a:lnTo>
                    <a:pt x="456" y="624"/>
                  </a:lnTo>
                  <a:lnTo>
                    <a:pt x="442" y="630"/>
                  </a:lnTo>
                  <a:lnTo>
                    <a:pt x="426" y="636"/>
                  </a:lnTo>
                  <a:lnTo>
                    <a:pt x="410" y="640"/>
                  </a:lnTo>
                  <a:lnTo>
                    <a:pt x="396" y="644"/>
                  </a:lnTo>
                  <a:lnTo>
                    <a:pt x="378" y="646"/>
                  </a:lnTo>
                  <a:lnTo>
                    <a:pt x="362" y="648"/>
                  </a:lnTo>
                  <a:lnTo>
                    <a:pt x="346" y="650"/>
                  </a:lnTo>
                  <a:lnTo>
                    <a:pt x="328" y="650"/>
                  </a:lnTo>
                  <a:lnTo>
                    <a:pt x="312" y="650"/>
                  </a:lnTo>
                  <a:lnTo>
                    <a:pt x="296" y="648"/>
                  </a:lnTo>
                  <a:lnTo>
                    <a:pt x="278" y="646"/>
                  </a:lnTo>
                  <a:lnTo>
                    <a:pt x="262" y="644"/>
                  </a:lnTo>
                  <a:lnTo>
                    <a:pt x="246" y="640"/>
                  </a:lnTo>
                  <a:lnTo>
                    <a:pt x="230" y="636"/>
                  </a:lnTo>
                  <a:lnTo>
                    <a:pt x="216" y="630"/>
                  </a:lnTo>
                  <a:lnTo>
                    <a:pt x="200" y="624"/>
                  </a:lnTo>
                  <a:lnTo>
                    <a:pt x="186" y="618"/>
                  </a:lnTo>
                  <a:lnTo>
                    <a:pt x="172" y="610"/>
                  </a:lnTo>
                  <a:lnTo>
                    <a:pt x="158" y="602"/>
                  </a:lnTo>
                  <a:lnTo>
                    <a:pt x="144" y="594"/>
                  </a:lnTo>
                  <a:lnTo>
                    <a:pt x="132" y="586"/>
                  </a:lnTo>
                  <a:lnTo>
                    <a:pt x="120" y="576"/>
                  </a:lnTo>
                  <a:lnTo>
                    <a:pt x="108" y="566"/>
                  </a:lnTo>
                  <a:lnTo>
                    <a:pt x="96" y="554"/>
                  </a:lnTo>
                  <a:lnTo>
                    <a:pt x="86" y="544"/>
                  </a:lnTo>
                  <a:lnTo>
                    <a:pt x="74" y="532"/>
                  </a:lnTo>
                  <a:lnTo>
                    <a:pt x="64" y="520"/>
                  </a:lnTo>
                  <a:lnTo>
                    <a:pt x="56" y="506"/>
                  </a:lnTo>
                  <a:lnTo>
                    <a:pt x="48" y="494"/>
                  </a:lnTo>
                  <a:lnTo>
                    <a:pt x="40" y="480"/>
                  </a:lnTo>
                  <a:lnTo>
                    <a:pt x="32" y="466"/>
                  </a:lnTo>
                  <a:lnTo>
                    <a:pt x="26" y="452"/>
                  </a:lnTo>
                  <a:lnTo>
                    <a:pt x="20" y="436"/>
                  </a:lnTo>
                  <a:lnTo>
                    <a:pt x="14" y="422"/>
                  </a:lnTo>
                  <a:lnTo>
                    <a:pt x="10" y="406"/>
                  </a:lnTo>
                  <a:lnTo>
                    <a:pt x="6" y="390"/>
                  </a:lnTo>
                  <a:lnTo>
                    <a:pt x="4" y="374"/>
                  </a:lnTo>
                  <a:lnTo>
                    <a:pt x="0" y="358"/>
                  </a:lnTo>
                  <a:lnTo>
                    <a:pt x="0" y="342"/>
                  </a:lnTo>
                  <a:lnTo>
                    <a:pt x="0" y="326"/>
                  </a:lnTo>
                  <a:lnTo>
                    <a:pt x="0" y="308"/>
                  </a:lnTo>
                  <a:lnTo>
                    <a:pt x="0" y="292"/>
                  </a:lnTo>
                  <a:lnTo>
                    <a:pt x="4" y="276"/>
                  </a:lnTo>
                  <a:lnTo>
                    <a:pt x="6" y="260"/>
                  </a:lnTo>
                  <a:lnTo>
                    <a:pt x="10" y="244"/>
                  </a:lnTo>
                  <a:lnTo>
                    <a:pt x="14" y="228"/>
                  </a:lnTo>
                  <a:lnTo>
                    <a:pt x="20" y="214"/>
                  </a:lnTo>
                  <a:lnTo>
                    <a:pt x="26" y="198"/>
                  </a:lnTo>
                  <a:lnTo>
                    <a:pt x="32" y="184"/>
                  </a:lnTo>
                  <a:lnTo>
                    <a:pt x="40" y="170"/>
                  </a:lnTo>
                  <a:lnTo>
                    <a:pt x="48" y="156"/>
                  </a:lnTo>
                  <a:lnTo>
                    <a:pt x="56" y="144"/>
                  </a:lnTo>
                  <a:lnTo>
                    <a:pt x="64" y="132"/>
                  </a:lnTo>
                  <a:lnTo>
                    <a:pt x="74" y="118"/>
                  </a:lnTo>
                  <a:lnTo>
                    <a:pt x="86" y="108"/>
                  </a:lnTo>
                  <a:lnTo>
                    <a:pt x="96" y="96"/>
                  </a:lnTo>
                  <a:lnTo>
                    <a:pt x="108" y="86"/>
                  </a:lnTo>
                  <a:lnTo>
                    <a:pt x="120" y="74"/>
                  </a:lnTo>
                  <a:lnTo>
                    <a:pt x="132" y="66"/>
                  </a:lnTo>
                  <a:lnTo>
                    <a:pt x="144" y="56"/>
                  </a:lnTo>
                  <a:lnTo>
                    <a:pt x="158" y="48"/>
                  </a:lnTo>
                  <a:lnTo>
                    <a:pt x="172" y="40"/>
                  </a:lnTo>
                  <a:lnTo>
                    <a:pt x="186" y="32"/>
                  </a:lnTo>
                  <a:lnTo>
                    <a:pt x="200" y="26"/>
                  </a:lnTo>
                  <a:lnTo>
                    <a:pt x="216" y="20"/>
                  </a:lnTo>
                  <a:lnTo>
                    <a:pt x="230" y="16"/>
                  </a:lnTo>
                  <a:lnTo>
                    <a:pt x="246" y="10"/>
                  </a:lnTo>
                  <a:lnTo>
                    <a:pt x="262" y="8"/>
                  </a:lnTo>
                  <a:lnTo>
                    <a:pt x="278" y="4"/>
                  </a:lnTo>
                  <a:lnTo>
                    <a:pt x="296" y="2"/>
                  </a:lnTo>
                  <a:lnTo>
                    <a:pt x="312" y="0"/>
                  </a:lnTo>
                  <a:lnTo>
                    <a:pt x="328" y="0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EFA0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3" name="Freeform 18"/>
            <p:cNvSpPr>
              <a:spLocks/>
            </p:cNvSpPr>
            <p:nvPr/>
          </p:nvSpPr>
          <p:spPr bwMode="auto">
            <a:xfrm>
              <a:off x="1335934" y="1162392"/>
              <a:ext cx="1341671" cy="1264372"/>
            </a:xfrm>
            <a:custGeom>
              <a:avLst/>
              <a:gdLst/>
              <a:ahLst/>
              <a:cxnLst>
                <a:cxn ang="0">
                  <a:pos x="366" y="2"/>
                </a:cxn>
                <a:cxn ang="0">
                  <a:pos x="414" y="10"/>
                </a:cxn>
                <a:cxn ang="0">
                  <a:pos x="460" y="26"/>
                </a:cxn>
                <a:cxn ang="0">
                  <a:pos x="504" y="48"/>
                </a:cxn>
                <a:cxn ang="0">
                  <a:pos x="542" y="76"/>
                </a:cxn>
                <a:cxn ang="0">
                  <a:pos x="576" y="108"/>
                </a:cxn>
                <a:cxn ang="0">
                  <a:pos x="606" y="144"/>
                </a:cxn>
                <a:cxn ang="0">
                  <a:pos x="630" y="186"/>
                </a:cxn>
                <a:cxn ang="0">
                  <a:pos x="648" y="230"/>
                </a:cxn>
                <a:cxn ang="0">
                  <a:pos x="660" y="278"/>
                </a:cxn>
                <a:cxn ang="0">
                  <a:pos x="662" y="326"/>
                </a:cxn>
                <a:cxn ang="0">
                  <a:pos x="660" y="376"/>
                </a:cxn>
                <a:cxn ang="0">
                  <a:pos x="648" y="424"/>
                </a:cxn>
                <a:cxn ang="0">
                  <a:pos x="630" y="468"/>
                </a:cxn>
                <a:cxn ang="0">
                  <a:pos x="606" y="508"/>
                </a:cxn>
                <a:cxn ang="0">
                  <a:pos x="576" y="546"/>
                </a:cxn>
                <a:cxn ang="0">
                  <a:pos x="542" y="578"/>
                </a:cxn>
                <a:cxn ang="0">
                  <a:pos x="504" y="606"/>
                </a:cxn>
                <a:cxn ang="0">
                  <a:pos x="460" y="628"/>
                </a:cxn>
                <a:cxn ang="0">
                  <a:pos x="414" y="642"/>
                </a:cxn>
                <a:cxn ang="0">
                  <a:pos x="366" y="652"/>
                </a:cxn>
                <a:cxn ang="0">
                  <a:pos x="314" y="652"/>
                </a:cxn>
                <a:cxn ang="0">
                  <a:pos x="266" y="646"/>
                </a:cxn>
                <a:cxn ang="0">
                  <a:pos x="218" y="634"/>
                </a:cxn>
                <a:cxn ang="0">
                  <a:pos x="174" y="614"/>
                </a:cxn>
                <a:cxn ang="0">
                  <a:pos x="134" y="588"/>
                </a:cxn>
                <a:cxn ang="0">
                  <a:pos x="98" y="558"/>
                </a:cxn>
                <a:cxn ang="0">
                  <a:pos x="66" y="522"/>
                </a:cxn>
                <a:cxn ang="0">
                  <a:pos x="40" y="482"/>
                </a:cxn>
                <a:cxn ang="0">
                  <a:pos x="20" y="438"/>
                </a:cxn>
                <a:cxn ang="0">
                  <a:pos x="8" y="392"/>
                </a:cxn>
                <a:cxn ang="0">
                  <a:pos x="2" y="344"/>
                </a:cxn>
                <a:cxn ang="0">
                  <a:pos x="2" y="294"/>
                </a:cxn>
                <a:cxn ang="0">
                  <a:pos x="12" y="246"/>
                </a:cxn>
                <a:cxn ang="0">
                  <a:pos x="26" y="200"/>
                </a:cxn>
                <a:cxn ang="0">
                  <a:pos x="48" y="158"/>
                </a:cxn>
                <a:cxn ang="0">
                  <a:pos x="76" y="120"/>
                </a:cxn>
                <a:cxn ang="0">
                  <a:pos x="110" y="86"/>
                </a:cxn>
                <a:cxn ang="0">
                  <a:pos x="146" y="56"/>
                </a:cxn>
                <a:cxn ang="0">
                  <a:pos x="188" y="32"/>
                </a:cxn>
                <a:cxn ang="0">
                  <a:pos x="234" y="16"/>
                </a:cxn>
                <a:cxn ang="0">
                  <a:pos x="282" y="4"/>
                </a:cxn>
                <a:cxn ang="0">
                  <a:pos x="332" y="0"/>
                </a:cxn>
              </a:cxnLst>
              <a:rect l="0" t="0" r="r" b="b"/>
              <a:pathLst>
                <a:path w="662" h="652">
                  <a:moveTo>
                    <a:pt x="332" y="0"/>
                  </a:moveTo>
                  <a:lnTo>
                    <a:pt x="348" y="0"/>
                  </a:lnTo>
                  <a:lnTo>
                    <a:pt x="366" y="2"/>
                  </a:lnTo>
                  <a:lnTo>
                    <a:pt x="382" y="4"/>
                  </a:lnTo>
                  <a:lnTo>
                    <a:pt x="398" y="8"/>
                  </a:lnTo>
                  <a:lnTo>
                    <a:pt x="414" y="10"/>
                  </a:lnTo>
                  <a:lnTo>
                    <a:pt x="430" y="16"/>
                  </a:lnTo>
                  <a:lnTo>
                    <a:pt x="446" y="20"/>
                  </a:lnTo>
                  <a:lnTo>
                    <a:pt x="460" y="26"/>
                  </a:lnTo>
                  <a:lnTo>
                    <a:pt x="476" y="32"/>
                  </a:lnTo>
                  <a:lnTo>
                    <a:pt x="490" y="40"/>
                  </a:lnTo>
                  <a:lnTo>
                    <a:pt x="504" y="48"/>
                  </a:lnTo>
                  <a:lnTo>
                    <a:pt x="516" y="56"/>
                  </a:lnTo>
                  <a:lnTo>
                    <a:pt x="530" y="66"/>
                  </a:lnTo>
                  <a:lnTo>
                    <a:pt x="542" y="76"/>
                  </a:lnTo>
                  <a:lnTo>
                    <a:pt x="554" y="86"/>
                  </a:lnTo>
                  <a:lnTo>
                    <a:pt x="566" y="96"/>
                  </a:lnTo>
                  <a:lnTo>
                    <a:pt x="576" y="108"/>
                  </a:lnTo>
                  <a:lnTo>
                    <a:pt x="588" y="120"/>
                  </a:lnTo>
                  <a:lnTo>
                    <a:pt x="598" y="132"/>
                  </a:lnTo>
                  <a:lnTo>
                    <a:pt x="606" y="144"/>
                  </a:lnTo>
                  <a:lnTo>
                    <a:pt x="614" y="158"/>
                  </a:lnTo>
                  <a:lnTo>
                    <a:pt x="622" y="172"/>
                  </a:lnTo>
                  <a:lnTo>
                    <a:pt x="630" y="186"/>
                  </a:lnTo>
                  <a:lnTo>
                    <a:pt x="636" y="200"/>
                  </a:lnTo>
                  <a:lnTo>
                    <a:pt x="642" y="214"/>
                  </a:lnTo>
                  <a:lnTo>
                    <a:pt x="648" y="230"/>
                  </a:lnTo>
                  <a:lnTo>
                    <a:pt x="652" y="246"/>
                  </a:lnTo>
                  <a:lnTo>
                    <a:pt x="656" y="262"/>
                  </a:lnTo>
                  <a:lnTo>
                    <a:pt x="660" y="278"/>
                  </a:lnTo>
                  <a:lnTo>
                    <a:pt x="662" y="294"/>
                  </a:lnTo>
                  <a:lnTo>
                    <a:pt x="662" y="310"/>
                  </a:lnTo>
                  <a:lnTo>
                    <a:pt x="662" y="326"/>
                  </a:lnTo>
                  <a:lnTo>
                    <a:pt x="662" y="344"/>
                  </a:lnTo>
                  <a:lnTo>
                    <a:pt x="662" y="360"/>
                  </a:lnTo>
                  <a:lnTo>
                    <a:pt x="660" y="376"/>
                  </a:lnTo>
                  <a:lnTo>
                    <a:pt x="656" y="392"/>
                  </a:lnTo>
                  <a:lnTo>
                    <a:pt x="652" y="408"/>
                  </a:lnTo>
                  <a:lnTo>
                    <a:pt x="648" y="424"/>
                  </a:lnTo>
                  <a:lnTo>
                    <a:pt x="642" y="438"/>
                  </a:lnTo>
                  <a:lnTo>
                    <a:pt x="636" y="454"/>
                  </a:lnTo>
                  <a:lnTo>
                    <a:pt x="630" y="468"/>
                  </a:lnTo>
                  <a:lnTo>
                    <a:pt x="622" y="482"/>
                  </a:lnTo>
                  <a:lnTo>
                    <a:pt x="614" y="496"/>
                  </a:lnTo>
                  <a:lnTo>
                    <a:pt x="606" y="508"/>
                  </a:lnTo>
                  <a:lnTo>
                    <a:pt x="598" y="522"/>
                  </a:lnTo>
                  <a:lnTo>
                    <a:pt x="588" y="534"/>
                  </a:lnTo>
                  <a:lnTo>
                    <a:pt x="576" y="546"/>
                  </a:lnTo>
                  <a:lnTo>
                    <a:pt x="566" y="558"/>
                  </a:lnTo>
                  <a:lnTo>
                    <a:pt x="554" y="568"/>
                  </a:lnTo>
                  <a:lnTo>
                    <a:pt x="542" y="578"/>
                  </a:lnTo>
                  <a:lnTo>
                    <a:pt x="530" y="588"/>
                  </a:lnTo>
                  <a:lnTo>
                    <a:pt x="516" y="598"/>
                  </a:lnTo>
                  <a:lnTo>
                    <a:pt x="504" y="606"/>
                  </a:lnTo>
                  <a:lnTo>
                    <a:pt x="490" y="614"/>
                  </a:lnTo>
                  <a:lnTo>
                    <a:pt x="476" y="620"/>
                  </a:lnTo>
                  <a:lnTo>
                    <a:pt x="460" y="628"/>
                  </a:lnTo>
                  <a:lnTo>
                    <a:pt x="446" y="634"/>
                  </a:lnTo>
                  <a:lnTo>
                    <a:pt x="430" y="638"/>
                  </a:lnTo>
                  <a:lnTo>
                    <a:pt x="414" y="642"/>
                  </a:lnTo>
                  <a:lnTo>
                    <a:pt x="398" y="646"/>
                  </a:lnTo>
                  <a:lnTo>
                    <a:pt x="382" y="650"/>
                  </a:lnTo>
                  <a:lnTo>
                    <a:pt x="366" y="652"/>
                  </a:lnTo>
                  <a:lnTo>
                    <a:pt x="348" y="652"/>
                  </a:lnTo>
                  <a:lnTo>
                    <a:pt x="332" y="652"/>
                  </a:lnTo>
                  <a:lnTo>
                    <a:pt x="314" y="652"/>
                  </a:lnTo>
                  <a:lnTo>
                    <a:pt x="298" y="652"/>
                  </a:lnTo>
                  <a:lnTo>
                    <a:pt x="282" y="650"/>
                  </a:lnTo>
                  <a:lnTo>
                    <a:pt x="266" y="646"/>
                  </a:lnTo>
                  <a:lnTo>
                    <a:pt x="250" y="642"/>
                  </a:lnTo>
                  <a:lnTo>
                    <a:pt x="234" y="638"/>
                  </a:lnTo>
                  <a:lnTo>
                    <a:pt x="218" y="634"/>
                  </a:lnTo>
                  <a:lnTo>
                    <a:pt x="204" y="628"/>
                  </a:lnTo>
                  <a:lnTo>
                    <a:pt x="188" y="620"/>
                  </a:lnTo>
                  <a:lnTo>
                    <a:pt x="174" y="614"/>
                  </a:lnTo>
                  <a:lnTo>
                    <a:pt x="160" y="606"/>
                  </a:lnTo>
                  <a:lnTo>
                    <a:pt x="146" y="598"/>
                  </a:lnTo>
                  <a:lnTo>
                    <a:pt x="134" y="588"/>
                  </a:lnTo>
                  <a:lnTo>
                    <a:pt x="122" y="578"/>
                  </a:lnTo>
                  <a:lnTo>
                    <a:pt x="110" y="568"/>
                  </a:lnTo>
                  <a:lnTo>
                    <a:pt x="98" y="558"/>
                  </a:lnTo>
                  <a:lnTo>
                    <a:pt x="86" y="546"/>
                  </a:lnTo>
                  <a:lnTo>
                    <a:pt x="76" y="534"/>
                  </a:lnTo>
                  <a:lnTo>
                    <a:pt x="66" y="522"/>
                  </a:lnTo>
                  <a:lnTo>
                    <a:pt x="58" y="508"/>
                  </a:lnTo>
                  <a:lnTo>
                    <a:pt x="48" y="496"/>
                  </a:lnTo>
                  <a:lnTo>
                    <a:pt x="40" y="482"/>
                  </a:lnTo>
                  <a:lnTo>
                    <a:pt x="34" y="468"/>
                  </a:lnTo>
                  <a:lnTo>
                    <a:pt x="26" y="454"/>
                  </a:lnTo>
                  <a:lnTo>
                    <a:pt x="20" y="438"/>
                  </a:lnTo>
                  <a:lnTo>
                    <a:pt x="16" y="424"/>
                  </a:lnTo>
                  <a:lnTo>
                    <a:pt x="12" y="408"/>
                  </a:lnTo>
                  <a:lnTo>
                    <a:pt x="8" y="392"/>
                  </a:lnTo>
                  <a:lnTo>
                    <a:pt x="4" y="376"/>
                  </a:lnTo>
                  <a:lnTo>
                    <a:pt x="2" y="360"/>
                  </a:lnTo>
                  <a:lnTo>
                    <a:pt x="2" y="344"/>
                  </a:lnTo>
                  <a:lnTo>
                    <a:pt x="0" y="326"/>
                  </a:lnTo>
                  <a:lnTo>
                    <a:pt x="2" y="310"/>
                  </a:lnTo>
                  <a:lnTo>
                    <a:pt x="2" y="294"/>
                  </a:lnTo>
                  <a:lnTo>
                    <a:pt x="4" y="278"/>
                  </a:lnTo>
                  <a:lnTo>
                    <a:pt x="8" y="262"/>
                  </a:lnTo>
                  <a:lnTo>
                    <a:pt x="12" y="246"/>
                  </a:lnTo>
                  <a:lnTo>
                    <a:pt x="16" y="230"/>
                  </a:lnTo>
                  <a:lnTo>
                    <a:pt x="20" y="214"/>
                  </a:lnTo>
                  <a:lnTo>
                    <a:pt x="26" y="200"/>
                  </a:lnTo>
                  <a:lnTo>
                    <a:pt x="34" y="186"/>
                  </a:lnTo>
                  <a:lnTo>
                    <a:pt x="40" y="172"/>
                  </a:lnTo>
                  <a:lnTo>
                    <a:pt x="48" y="158"/>
                  </a:lnTo>
                  <a:lnTo>
                    <a:pt x="58" y="144"/>
                  </a:lnTo>
                  <a:lnTo>
                    <a:pt x="66" y="132"/>
                  </a:lnTo>
                  <a:lnTo>
                    <a:pt x="76" y="120"/>
                  </a:lnTo>
                  <a:lnTo>
                    <a:pt x="86" y="108"/>
                  </a:lnTo>
                  <a:lnTo>
                    <a:pt x="98" y="96"/>
                  </a:lnTo>
                  <a:lnTo>
                    <a:pt x="110" y="86"/>
                  </a:lnTo>
                  <a:lnTo>
                    <a:pt x="122" y="76"/>
                  </a:lnTo>
                  <a:lnTo>
                    <a:pt x="134" y="66"/>
                  </a:lnTo>
                  <a:lnTo>
                    <a:pt x="146" y="56"/>
                  </a:lnTo>
                  <a:lnTo>
                    <a:pt x="160" y="48"/>
                  </a:lnTo>
                  <a:lnTo>
                    <a:pt x="174" y="40"/>
                  </a:lnTo>
                  <a:lnTo>
                    <a:pt x="188" y="32"/>
                  </a:lnTo>
                  <a:lnTo>
                    <a:pt x="204" y="26"/>
                  </a:lnTo>
                  <a:lnTo>
                    <a:pt x="218" y="20"/>
                  </a:lnTo>
                  <a:lnTo>
                    <a:pt x="234" y="16"/>
                  </a:lnTo>
                  <a:lnTo>
                    <a:pt x="250" y="10"/>
                  </a:lnTo>
                  <a:lnTo>
                    <a:pt x="266" y="8"/>
                  </a:lnTo>
                  <a:lnTo>
                    <a:pt x="282" y="4"/>
                  </a:lnTo>
                  <a:lnTo>
                    <a:pt x="298" y="2"/>
                  </a:lnTo>
                  <a:lnTo>
                    <a:pt x="314" y="0"/>
                  </a:lnTo>
                  <a:lnTo>
                    <a:pt x="332" y="0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EE97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4" name="Freeform 19"/>
            <p:cNvSpPr>
              <a:spLocks/>
            </p:cNvSpPr>
            <p:nvPr/>
          </p:nvSpPr>
          <p:spPr bwMode="auto">
            <a:xfrm>
              <a:off x="1331880" y="1158514"/>
              <a:ext cx="1349778" cy="1272129"/>
            </a:xfrm>
            <a:custGeom>
              <a:avLst/>
              <a:gdLst/>
              <a:ahLst/>
              <a:cxnLst>
                <a:cxn ang="0">
                  <a:pos x="366" y="2"/>
                </a:cxn>
                <a:cxn ang="0">
                  <a:pos x="416" y="10"/>
                </a:cxn>
                <a:cxn ang="0">
                  <a:pos x="462" y="26"/>
                </a:cxn>
                <a:cxn ang="0">
                  <a:pos x="506" y="48"/>
                </a:cxn>
                <a:cxn ang="0">
                  <a:pos x="544" y="76"/>
                </a:cxn>
                <a:cxn ang="0">
                  <a:pos x="578" y="108"/>
                </a:cxn>
                <a:cxn ang="0">
                  <a:pos x="608" y="146"/>
                </a:cxn>
                <a:cxn ang="0">
                  <a:pos x="632" y="186"/>
                </a:cxn>
                <a:cxn ang="0">
                  <a:pos x="650" y="230"/>
                </a:cxn>
                <a:cxn ang="0">
                  <a:pos x="662" y="278"/>
                </a:cxn>
                <a:cxn ang="0">
                  <a:pos x="666" y="328"/>
                </a:cxn>
                <a:cxn ang="0">
                  <a:pos x="662" y="378"/>
                </a:cxn>
                <a:cxn ang="0">
                  <a:pos x="650" y="426"/>
                </a:cxn>
                <a:cxn ang="0">
                  <a:pos x="632" y="470"/>
                </a:cxn>
                <a:cxn ang="0">
                  <a:pos x="608" y="512"/>
                </a:cxn>
                <a:cxn ang="0">
                  <a:pos x="578" y="548"/>
                </a:cxn>
                <a:cxn ang="0">
                  <a:pos x="544" y="580"/>
                </a:cxn>
                <a:cxn ang="0">
                  <a:pos x="506" y="608"/>
                </a:cxn>
                <a:cxn ang="0">
                  <a:pos x="462" y="630"/>
                </a:cxn>
                <a:cxn ang="0">
                  <a:pos x="416" y="646"/>
                </a:cxn>
                <a:cxn ang="0">
                  <a:pos x="366" y="654"/>
                </a:cxn>
                <a:cxn ang="0">
                  <a:pos x="316" y="656"/>
                </a:cxn>
                <a:cxn ang="0">
                  <a:pos x="266" y="650"/>
                </a:cxn>
                <a:cxn ang="0">
                  <a:pos x="218" y="636"/>
                </a:cxn>
                <a:cxn ang="0">
                  <a:pos x="174" y="616"/>
                </a:cxn>
                <a:cxn ang="0">
                  <a:pos x="134" y="590"/>
                </a:cxn>
                <a:cxn ang="0">
                  <a:pos x="98" y="560"/>
                </a:cxn>
                <a:cxn ang="0">
                  <a:pos x="66" y="524"/>
                </a:cxn>
                <a:cxn ang="0">
                  <a:pos x="40" y="484"/>
                </a:cxn>
                <a:cxn ang="0">
                  <a:pos x="20" y="440"/>
                </a:cxn>
                <a:cxn ang="0">
                  <a:pos x="6" y="394"/>
                </a:cxn>
                <a:cxn ang="0">
                  <a:pos x="0" y="344"/>
                </a:cxn>
                <a:cxn ang="0">
                  <a:pos x="2" y="294"/>
                </a:cxn>
                <a:cxn ang="0">
                  <a:pos x="10" y="246"/>
                </a:cxn>
                <a:cxn ang="0">
                  <a:pos x="26" y="200"/>
                </a:cxn>
                <a:cxn ang="0">
                  <a:pos x="48" y="158"/>
                </a:cxn>
                <a:cxn ang="0">
                  <a:pos x="76" y="120"/>
                </a:cxn>
                <a:cxn ang="0">
                  <a:pos x="110" y="86"/>
                </a:cxn>
                <a:cxn ang="0">
                  <a:pos x="146" y="56"/>
                </a:cxn>
                <a:cxn ang="0">
                  <a:pos x="188" y="32"/>
                </a:cxn>
                <a:cxn ang="0">
                  <a:pos x="234" y="16"/>
                </a:cxn>
                <a:cxn ang="0">
                  <a:pos x="282" y="4"/>
                </a:cxn>
                <a:cxn ang="0">
                  <a:pos x="332" y="0"/>
                </a:cxn>
              </a:cxnLst>
              <a:rect l="0" t="0" r="r" b="b"/>
              <a:pathLst>
                <a:path w="666" h="656">
                  <a:moveTo>
                    <a:pt x="332" y="0"/>
                  </a:moveTo>
                  <a:lnTo>
                    <a:pt x="350" y="0"/>
                  </a:lnTo>
                  <a:lnTo>
                    <a:pt x="366" y="2"/>
                  </a:lnTo>
                  <a:lnTo>
                    <a:pt x="384" y="4"/>
                  </a:lnTo>
                  <a:lnTo>
                    <a:pt x="400" y="6"/>
                  </a:lnTo>
                  <a:lnTo>
                    <a:pt x="416" y="10"/>
                  </a:lnTo>
                  <a:lnTo>
                    <a:pt x="432" y="16"/>
                  </a:lnTo>
                  <a:lnTo>
                    <a:pt x="448" y="20"/>
                  </a:lnTo>
                  <a:lnTo>
                    <a:pt x="462" y="26"/>
                  </a:lnTo>
                  <a:lnTo>
                    <a:pt x="476" y="32"/>
                  </a:lnTo>
                  <a:lnTo>
                    <a:pt x="492" y="40"/>
                  </a:lnTo>
                  <a:lnTo>
                    <a:pt x="506" y="48"/>
                  </a:lnTo>
                  <a:lnTo>
                    <a:pt x="518" y="56"/>
                  </a:lnTo>
                  <a:lnTo>
                    <a:pt x="532" y="66"/>
                  </a:lnTo>
                  <a:lnTo>
                    <a:pt x="544" y="76"/>
                  </a:lnTo>
                  <a:lnTo>
                    <a:pt x="556" y="86"/>
                  </a:lnTo>
                  <a:lnTo>
                    <a:pt x="568" y="96"/>
                  </a:lnTo>
                  <a:lnTo>
                    <a:pt x="578" y="108"/>
                  </a:lnTo>
                  <a:lnTo>
                    <a:pt x="590" y="120"/>
                  </a:lnTo>
                  <a:lnTo>
                    <a:pt x="600" y="132"/>
                  </a:lnTo>
                  <a:lnTo>
                    <a:pt x="608" y="146"/>
                  </a:lnTo>
                  <a:lnTo>
                    <a:pt x="618" y="158"/>
                  </a:lnTo>
                  <a:lnTo>
                    <a:pt x="626" y="172"/>
                  </a:lnTo>
                  <a:lnTo>
                    <a:pt x="632" y="186"/>
                  </a:lnTo>
                  <a:lnTo>
                    <a:pt x="640" y="200"/>
                  </a:lnTo>
                  <a:lnTo>
                    <a:pt x="646" y="216"/>
                  </a:lnTo>
                  <a:lnTo>
                    <a:pt x="650" y="230"/>
                  </a:lnTo>
                  <a:lnTo>
                    <a:pt x="656" y="246"/>
                  </a:lnTo>
                  <a:lnTo>
                    <a:pt x="658" y="262"/>
                  </a:lnTo>
                  <a:lnTo>
                    <a:pt x="662" y="278"/>
                  </a:lnTo>
                  <a:lnTo>
                    <a:pt x="664" y="294"/>
                  </a:lnTo>
                  <a:lnTo>
                    <a:pt x="666" y="312"/>
                  </a:lnTo>
                  <a:lnTo>
                    <a:pt x="666" y="328"/>
                  </a:lnTo>
                  <a:lnTo>
                    <a:pt x="666" y="344"/>
                  </a:lnTo>
                  <a:lnTo>
                    <a:pt x="664" y="362"/>
                  </a:lnTo>
                  <a:lnTo>
                    <a:pt x="662" y="378"/>
                  </a:lnTo>
                  <a:lnTo>
                    <a:pt x="658" y="394"/>
                  </a:lnTo>
                  <a:lnTo>
                    <a:pt x="656" y="410"/>
                  </a:lnTo>
                  <a:lnTo>
                    <a:pt x="650" y="426"/>
                  </a:lnTo>
                  <a:lnTo>
                    <a:pt x="646" y="440"/>
                  </a:lnTo>
                  <a:lnTo>
                    <a:pt x="640" y="456"/>
                  </a:lnTo>
                  <a:lnTo>
                    <a:pt x="632" y="470"/>
                  </a:lnTo>
                  <a:lnTo>
                    <a:pt x="626" y="484"/>
                  </a:lnTo>
                  <a:lnTo>
                    <a:pt x="618" y="498"/>
                  </a:lnTo>
                  <a:lnTo>
                    <a:pt x="608" y="512"/>
                  </a:lnTo>
                  <a:lnTo>
                    <a:pt x="600" y="524"/>
                  </a:lnTo>
                  <a:lnTo>
                    <a:pt x="590" y="536"/>
                  </a:lnTo>
                  <a:lnTo>
                    <a:pt x="578" y="548"/>
                  </a:lnTo>
                  <a:lnTo>
                    <a:pt x="568" y="560"/>
                  </a:lnTo>
                  <a:lnTo>
                    <a:pt x="556" y="570"/>
                  </a:lnTo>
                  <a:lnTo>
                    <a:pt x="544" y="580"/>
                  </a:lnTo>
                  <a:lnTo>
                    <a:pt x="532" y="590"/>
                  </a:lnTo>
                  <a:lnTo>
                    <a:pt x="518" y="600"/>
                  </a:lnTo>
                  <a:lnTo>
                    <a:pt x="506" y="608"/>
                  </a:lnTo>
                  <a:lnTo>
                    <a:pt x="492" y="616"/>
                  </a:lnTo>
                  <a:lnTo>
                    <a:pt x="476" y="624"/>
                  </a:lnTo>
                  <a:lnTo>
                    <a:pt x="462" y="630"/>
                  </a:lnTo>
                  <a:lnTo>
                    <a:pt x="448" y="636"/>
                  </a:lnTo>
                  <a:lnTo>
                    <a:pt x="432" y="642"/>
                  </a:lnTo>
                  <a:lnTo>
                    <a:pt x="416" y="646"/>
                  </a:lnTo>
                  <a:lnTo>
                    <a:pt x="400" y="650"/>
                  </a:lnTo>
                  <a:lnTo>
                    <a:pt x="384" y="652"/>
                  </a:lnTo>
                  <a:lnTo>
                    <a:pt x="366" y="654"/>
                  </a:lnTo>
                  <a:lnTo>
                    <a:pt x="350" y="656"/>
                  </a:lnTo>
                  <a:lnTo>
                    <a:pt x="332" y="656"/>
                  </a:lnTo>
                  <a:lnTo>
                    <a:pt x="316" y="656"/>
                  </a:lnTo>
                  <a:lnTo>
                    <a:pt x="298" y="654"/>
                  </a:lnTo>
                  <a:lnTo>
                    <a:pt x="282" y="652"/>
                  </a:lnTo>
                  <a:lnTo>
                    <a:pt x="266" y="650"/>
                  </a:lnTo>
                  <a:lnTo>
                    <a:pt x="250" y="646"/>
                  </a:lnTo>
                  <a:lnTo>
                    <a:pt x="234" y="642"/>
                  </a:lnTo>
                  <a:lnTo>
                    <a:pt x="218" y="636"/>
                  </a:lnTo>
                  <a:lnTo>
                    <a:pt x="204" y="630"/>
                  </a:lnTo>
                  <a:lnTo>
                    <a:pt x="188" y="624"/>
                  </a:lnTo>
                  <a:lnTo>
                    <a:pt x="174" y="616"/>
                  </a:lnTo>
                  <a:lnTo>
                    <a:pt x="160" y="608"/>
                  </a:lnTo>
                  <a:lnTo>
                    <a:pt x="146" y="600"/>
                  </a:lnTo>
                  <a:lnTo>
                    <a:pt x="134" y="590"/>
                  </a:lnTo>
                  <a:lnTo>
                    <a:pt x="122" y="580"/>
                  </a:lnTo>
                  <a:lnTo>
                    <a:pt x="110" y="570"/>
                  </a:lnTo>
                  <a:lnTo>
                    <a:pt x="98" y="560"/>
                  </a:lnTo>
                  <a:lnTo>
                    <a:pt x="86" y="548"/>
                  </a:lnTo>
                  <a:lnTo>
                    <a:pt x="76" y="536"/>
                  </a:lnTo>
                  <a:lnTo>
                    <a:pt x="66" y="524"/>
                  </a:lnTo>
                  <a:lnTo>
                    <a:pt x="56" y="512"/>
                  </a:lnTo>
                  <a:lnTo>
                    <a:pt x="48" y="498"/>
                  </a:lnTo>
                  <a:lnTo>
                    <a:pt x="40" y="484"/>
                  </a:lnTo>
                  <a:lnTo>
                    <a:pt x="32" y="470"/>
                  </a:lnTo>
                  <a:lnTo>
                    <a:pt x="26" y="456"/>
                  </a:lnTo>
                  <a:lnTo>
                    <a:pt x="20" y="440"/>
                  </a:lnTo>
                  <a:lnTo>
                    <a:pt x="16" y="426"/>
                  </a:lnTo>
                  <a:lnTo>
                    <a:pt x="10" y="410"/>
                  </a:lnTo>
                  <a:lnTo>
                    <a:pt x="6" y="394"/>
                  </a:lnTo>
                  <a:lnTo>
                    <a:pt x="4" y="378"/>
                  </a:lnTo>
                  <a:lnTo>
                    <a:pt x="2" y="362"/>
                  </a:lnTo>
                  <a:lnTo>
                    <a:pt x="0" y="344"/>
                  </a:lnTo>
                  <a:lnTo>
                    <a:pt x="0" y="328"/>
                  </a:lnTo>
                  <a:lnTo>
                    <a:pt x="0" y="312"/>
                  </a:lnTo>
                  <a:lnTo>
                    <a:pt x="2" y="294"/>
                  </a:lnTo>
                  <a:lnTo>
                    <a:pt x="4" y="278"/>
                  </a:lnTo>
                  <a:lnTo>
                    <a:pt x="6" y="262"/>
                  </a:lnTo>
                  <a:lnTo>
                    <a:pt x="10" y="246"/>
                  </a:lnTo>
                  <a:lnTo>
                    <a:pt x="16" y="230"/>
                  </a:lnTo>
                  <a:lnTo>
                    <a:pt x="20" y="216"/>
                  </a:lnTo>
                  <a:lnTo>
                    <a:pt x="26" y="200"/>
                  </a:lnTo>
                  <a:lnTo>
                    <a:pt x="32" y="186"/>
                  </a:lnTo>
                  <a:lnTo>
                    <a:pt x="40" y="172"/>
                  </a:lnTo>
                  <a:lnTo>
                    <a:pt x="48" y="158"/>
                  </a:lnTo>
                  <a:lnTo>
                    <a:pt x="56" y="146"/>
                  </a:lnTo>
                  <a:lnTo>
                    <a:pt x="66" y="132"/>
                  </a:lnTo>
                  <a:lnTo>
                    <a:pt x="76" y="120"/>
                  </a:lnTo>
                  <a:lnTo>
                    <a:pt x="86" y="108"/>
                  </a:lnTo>
                  <a:lnTo>
                    <a:pt x="98" y="96"/>
                  </a:lnTo>
                  <a:lnTo>
                    <a:pt x="110" y="86"/>
                  </a:lnTo>
                  <a:lnTo>
                    <a:pt x="122" y="76"/>
                  </a:lnTo>
                  <a:lnTo>
                    <a:pt x="134" y="66"/>
                  </a:lnTo>
                  <a:lnTo>
                    <a:pt x="146" y="56"/>
                  </a:lnTo>
                  <a:lnTo>
                    <a:pt x="160" y="48"/>
                  </a:lnTo>
                  <a:lnTo>
                    <a:pt x="174" y="40"/>
                  </a:lnTo>
                  <a:lnTo>
                    <a:pt x="188" y="32"/>
                  </a:lnTo>
                  <a:lnTo>
                    <a:pt x="204" y="26"/>
                  </a:lnTo>
                  <a:lnTo>
                    <a:pt x="218" y="20"/>
                  </a:lnTo>
                  <a:lnTo>
                    <a:pt x="234" y="16"/>
                  </a:lnTo>
                  <a:lnTo>
                    <a:pt x="250" y="10"/>
                  </a:lnTo>
                  <a:lnTo>
                    <a:pt x="266" y="6"/>
                  </a:lnTo>
                  <a:lnTo>
                    <a:pt x="282" y="4"/>
                  </a:lnTo>
                  <a:lnTo>
                    <a:pt x="298" y="2"/>
                  </a:lnTo>
                  <a:lnTo>
                    <a:pt x="316" y="0"/>
                  </a:lnTo>
                  <a:lnTo>
                    <a:pt x="332" y="0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ED94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5" name="Freeform 20"/>
            <p:cNvSpPr>
              <a:spLocks/>
            </p:cNvSpPr>
            <p:nvPr/>
          </p:nvSpPr>
          <p:spPr bwMode="auto">
            <a:xfrm>
              <a:off x="1327827" y="1154635"/>
              <a:ext cx="1353831" cy="1279886"/>
            </a:xfrm>
            <a:custGeom>
              <a:avLst/>
              <a:gdLst/>
              <a:ahLst/>
              <a:cxnLst>
                <a:cxn ang="0">
                  <a:pos x="368" y="2"/>
                </a:cxn>
                <a:cxn ang="0">
                  <a:pos x="418" y="10"/>
                </a:cxn>
                <a:cxn ang="0">
                  <a:pos x="464" y="26"/>
                </a:cxn>
                <a:cxn ang="0">
                  <a:pos x="506" y="48"/>
                </a:cxn>
                <a:cxn ang="0">
                  <a:pos x="546" y="76"/>
                </a:cxn>
                <a:cxn ang="0">
                  <a:pos x="582" y="108"/>
                </a:cxn>
                <a:cxn ang="0">
                  <a:pos x="610" y="146"/>
                </a:cxn>
                <a:cxn ang="0">
                  <a:pos x="636" y="188"/>
                </a:cxn>
                <a:cxn ang="0">
                  <a:pos x="654" y="232"/>
                </a:cxn>
                <a:cxn ang="0">
                  <a:pos x="664" y="280"/>
                </a:cxn>
                <a:cxn ang="0">
                  <a:pos x="668" y="330"/>
                </a:cxn>
                <a:cxn ang="0">
                  <a:pos x="664" y="380"/>
                </a:cxn>
                <a:cxn ang="0">
                  <a:pos x="654" y="428"/>
                </a:cxn>
                <a:cxn ang="0">
                  <a:pos x="636" y="472"/>
                </a:cxn>
                <a:cxn ang="0">
                  <a:pos x="610" y="514"/>
                </a:cxn>
                <a:cxn ang="0">
                  <a:pos x="582" y="550"/>
                </a:cxn>
                <a:cxn ang="0">
                  <a:pos x="546" y="584"/>
                </a:cxn>
                <a:cxn ang="0">
                  <a:pos x="506" y="612"/>
                </a:cxn>
                <a:cxn ang="0">
                  <a:pos x="464" y="634"/>
                </a:cxn>
                <a:cxn ang="0">
                  <a:pos x="418" y="648"/>
                </a:cxn>
                <a:cxn ang="0">
                  <a:pos x="368" y="658"/>
                </a:cxn>
                <a:cxn ang="0">
                  <a:pos x="316" y="658"/>
                </a:cxn>
                <a:cxn ang="0">
                  <a:pos x="266" y="652"/>
                </a:cxn>
                <a:cxn ang="0">
                  <a:pos x="220" y="638"/>
                </a:cxn>
                <a:cxn ang="0">
                  <a:pos x="174" y="620"/>
                </a:cxn>
                <a:cxn ang="0">
                  <a:pos x="134" y="594"/>
                </a:cxn>
                <a:cxn ang="0">
                  <a:pos x="98" y="562"/>
                </a:cxn>
                <a:cxn ang="0">
                  <a:pos x="66" y="526"/>
                </a:cxn>
                <a:cxn ang="0">
                  <a:pos x="40" y="486"/>
                </a:cxn>
                <a:cxn ang="0">
                  <a:pos x="20" y="442"/>
                </a:cxn>
                <a:cxn ang="0">
                  <a:pos x="6" y="396"/>
                </a:cxn>
                <a:cxn ang="0">
                  <a:pos x="0" y="346"/>
                </a:cxn>
                <a:cxn ang="0">
                  <a:pos x="2" y="296"/>
                </a:cxn>
                <a:cxn ang="0">
                  <a:pos x="10" y="248"/>
                </a:cxn>
                <a:cxn ang="0">
                  <a:pos x="26" y="202"/>
                </a:cxn>
                <a:cxn ang="0">
                  <a:pos x="48" y="160"/>
                </a:cxn>
                <a:cxn ang="0">
                  <a:pos x="76" y="120"/>
                </a:cxn>
                <a:cxn ang="0">
                  <a:pos x="110" y="86"/>
                </a:cxn>
                <a:cxn ang="0">
                  <a:pos x="148" y="56"/>
                </a:cxn>
                <a:cxn ang="0">
                  <a:pos x="190" y="32"/>
                </a:cxn>
                <a:cxn ang="0">
                  <a:pos x="234" y="16"/>
                </a:cxn>
                <a:cxn ang="0">
                  <a:pos x="284" y="4"/>
                </a:cxn>
                <a:cxn ang="0">
                  <a:pos x="334" y="0"/>
                </a:cxn>
              </a:cxnLst>
              <a:rect l="0" t="0" r="r" b="b"/>
              <a:pathLst>
                <a:path w="668" h="660">
                  <a:moveTo>
                    <a:pt x="334" y="0"/>
                  </a:moveTo>
                  <a:lnTo>
                    <a:pt x="350" y="0"/>
                  </a:lnTo>
                  <a:lnTo>
                    <a:pt x="368" y="2"/>
                  </a:lnTo>
                  <a:lnTo>
                    <a:pt x="384" y="4"/>
                  </a:lnTo>
                  <a:lnTo>
                    <a:pt x="402" y="6"/>
                  </a:lnTo>
                  <a:lnTo>
                    <a:pt x="418" y="10"/>
                  </a:lnTo>
                  <a:lnTo>
                    <a:pt x="434" y="16"/>
                  </a:lnTo>
                  <a:lnTo>
                    <a:pt x="448" y="20"/>
                  </a:lnTo>
                  <a:lnTo>
                    <a:pt x="464" y="26"/>
                  </a:lnTo>
                  <a:lnTo>
                    <a:pt x="478" y="32"/>
                  </a:lnTo>
                  <a:lnTo>
                    <a:pt x="492" y="40"/>
                  </a:lnTo>
                  <a:lnTo>
                    <a:pt x="506" y="48"/>
                  </a:lnTo>
                  <a:lnTo>
                    <a:pt x="520" y="56"/>
                  </a:lnTo>
                  <a:lnTo>
                    <a:pt x="534" y="66"/>
                  </a:lnTo>
                  <a:lnTo>
                    <a:pt x="546" y="76"/>
                  </a:lnTo>
                  <a:lnTo>
                    <a:pt x="558" y="86"/>
                  </a:lnTo>
                  <a:lnTo>
                    <a:pt x="570" y="96"/>
                  </a:lnTo>
                  <a:lnTo>
                    <a:pt x="582" y="108"/>
                  </a:lnTo>
                  <a:lnTo>
                    <a:pt x="592" y="120"/>
                  </a:lnTo>
                  <a:lnTo>
                    <a:pt x="602" y="132"/>
                  </a:lnTo>
                  <a:lnTo>
                    <a:pt x="610" y="146"/>
                  </a:lnTo>
                  <a:lnTo>
                    <a:pt x="620" y="160"/>
                  </a:lnTo>
                  <a:lnTo>
                    <a:pt x="628" y="172"/>
                  </a:lnTo>
                  <a:lnTo>
                    <a:pt x="636" y="188"/>
                  </a:lnTo>
                  <a:lnTo>
                    <a:pt x="642" y="202"/>
                  </a:lnTo>
                  <a:lnTo>
                    <a:pt x="648" y="216"/>
                  </a:lnTo>
                  <a:lnTo>
                    <a:pt x="654" y="232"/>
                  </a:lnTo>
                  <a:lnTo>
                    <a:pt x="658" y="248"/>
                  </a:lnTo>
                  <a:lnTo>
                    <a:pt x="662" y="264"/>
                  </a:lnTo>
                  <a:lnTo>
                    <a:pt x="664" y="280"/>
                  </a:lnTo>
                  <a:lnTo>
                    <a:pt x="666" y="296"/>
                  </a:lnTo>
                  <a:lnTo>
                    <a:pt x="668" y="312"/>
                  </a:lnTo>
                  <a:lnTo>
                    <a:pt x="668" y="330"/>
                  </a:lnTo>
                  <a:lnTo>
                    <a:pt x="668" y="346"/>
                  </a:lnTo>
                  <a:lnTo>
                    <a:pt x="666" y="364"/>
                  </a:lnTo>
                  <a:lnTo>
                    <a:pt x="664" y="380"/>
                  </a:lnTo>
                  <a:lnTo>
                    <a:pt x="662" y="396"/>
                  </a:lnTo>
                  <a:lnTo>
                    <a:pt x="658" y="412"/>
                  </a:lnTo>
                  <a:lnTo>
                    <a:pt x="654" y="428"/>
                  </a:lnTo>
                  <a:lnTo>
                    <a:pt x="648" y="442"/>
                  </a:lnTo>
                  <a:lnTo>
                    <a:pt x="642" y="458"/>
                  </a:lnTo>
                  <a:lnTo>
                    <a:pt x="636" y="472"/>
                  </a:lnTo>
                  <a:lnTo>
                    <a:pt x="628" y="486"/>
                  </a:lnTo>
                  <a:lnTo>
                    <a:pt x="620" y="500"/>
                  </a:lnTo>
                  <a:lnTo>
                    <a:pt x="610" y="514"/>
                  </a:lnTo>
                  <a:lnTo>
                    <a:pt x="602" y="526"/>
                  </a:lnTo>
                  <a:lnTo>
                    <a:pt x="592" y="538"/>
                  </a:lnTo>
                  <a:lnTo>
                    <a:pt x="582" y="550"/>
                  </a:lnTo>
                  <a:lnTo>
                    <a:pt x="570" y="562"/>
                  </a:lnTo>
                  <a:lnTo>
                    <a:pt x="558" y="574"/>
                  </a:lnTo>
                  <a:lnTo>
                    <a:pt x="546" y="584"/>
                  </a:lnTo>
                  <a:lnTo>
                    <a:pt x="534" y="594"/>
                  </a:lnTo>
                  <a:lnTo>
                    <a:pt x="520" y="602"/>
                  </a:lnTo>
                  <a:lnTo>
                    <a:pt x="506" y="612"/>
                  </a:lnTo>
                  <a:lnTo>
                    <a:pt x="492" y="620"/>
                  </a:lnTo>
                  <a:lnTo>
                    <a:pt x="478" y="626"/>
                  </a:lnTo>
                  <a:lnTo>
                    <a:pt x="464" y="634"/>
                  </a:lnTo>
                  <a:lnTo>
                    <a:pt x="448" y="638"/>
                  </a:lnTo>
                  <a:lnTo>
                    <a:pt x="434" y="644"/>
                  </a:lnTo>
                  <a:lnTo>
                    <a:pt x="418" y="648"/>
                  </a:lnTo>
                  <a:lnTo>
                    <a:pt x="402" y="652"/>
                  </a:lnTo>
                  <a:lnTo>
                    <a:pt x="384" y="656"/>
                  </a:lnTo>
                  <a:lnTo>
                    <a:pt x="368" y="658"/>
                  </a:lnTo>
                  <a:lnTo>
                    <a:pt x="350" y="658"/>
                  </a:lnTo>
                  <a:lnTo>
                    <a:pt x="334" y="660"/>
                  </a:lnTo>
                  <a:lnTo>
                    <a:pt x="316" y="658"/>
                  </a:lnTo>
                  <a:lnTo>
                    <a:pt x="300" y="658"/>
                  </a:lnTo>
                  <a:lnTo>
                    <a:pt x="284" y="656"/>
                  </a:lnTo>
                  <a:lnTo>
                    <a:pt x="266" y="652"/>
                  </a:lnTo>
                  <a:lnTo>
                    <a:pt x="250" y="648"/>
                  </a:lnTo>
                  <a:lnTo>
                    <a:pt x="234" y="644"/>
                  </a:lnTo>
                  <a:lnTo>
                    <a:pt x="220" y="638"/>
                  </a:lnTo>
                  <a:lnTo>
                    <a:pt x="204" y="634"/>
                  </a:lnTo>
                  <a:lnTo>
                    <a:pt x="190" y="626"/>
                  </a:lnTo>
                  <a:lnTo>
                    <a:pt x="174" y="620"/>
                  </a:lnTo>
                  <a:lnTo>
                    <a:pt x="160" y="612"/>
                  </a:lnTo>
                  <a:lnTo>
                    <a:pt x="148" y="602"/>
                  </a:lnTo>
                  <a:lnTo>
                    <a:pt x="134" y="594"/>
                  </a:lnTo>
                  <a:lnTo>
                    <a:pt x="122" y="584"/>
                  </a:lnTo>
                  <a:lnTo>
                    <a:pt x="110" y="574"/>
                  </a:lnTo>
                  <a:lnTo>
                    <a:pt x="98" y="562"/>
                  </a:lnTo>
                  <a:lnTo>
                    <a:pt x="86" y="550"/>
                  </a:lnTo>
                  <a:lnTo>
                    <a:pt x="76" y="538"/>
                  </a:lnTo>
                  <a:lnTo>
                    <a:pt x="66" y="526"/>
                  </a:lnTo>
                  <a:lnTo>
                    <a:pt x="56" y="514"/>
                  </a:lnTo>
                  <a:lnTo>
                    <a:pt x="48" y="500"/>
                  </a:lnTo>
                  <a:lnTo>
                    <a:pt x="40" y="486"/>
                  </a:lnTo>
                  <a:lnTo>
                    <a:pt x="32" y="472"/>
                  </a:lnTo>
                  <a:lnTo>
                    <a:pt x="26" y="458"/>
                  </a:lnTo>
                  <a:lnTo>
                    <a:pt x="20" y="442"/>
                  </a:lnTo>
                  <a:lnTo>
                    <a:pt x="14" y="428"/>
                  </a:lnTo>
                  <a:lnTo>
                    <a:pt x="10" y="412"/>
                  </a:lnTo>
                  <a:lnTo>
                    <a:pt x="6" y="396"/>
                  </a:lnTo>
                  <a:lnTo>
                    <a:pt x="4" y="380"/>
                  </a:lnTo>
                  <a:lnTo>
                    <a:pt x="2" y="364"/>
                  </a:lnTo>
                  <a:lnTo>
                    <a:pt x="0" y="346"/>
                  </a:lnTo>
                  <a:lnTo>
                    <a:pt x="0" y="330"/>
                  </a:lnTo>
                  <a:lnTo>
                    <a:pt x="0" y="312"/>
                  </a:lnTo>
                  <a:lnTo>
                    <a:pt x="2" y="296"/>
                  </a:lnTo>
                  <a:lnTo>
                    <a:pt x="4" y="280"/>
                  </a:lnTo>
                  <a:lnTo>
                    <a:pt x="6" y="264"/>
                  </a:lnTo>
                  <a:lnTo>
                    <a:pt x="10" y="248"/>
                  </a:lnTo>
                  <a:lnTo>
                    <a:pt x="14" y="232"/>
                  </a:lnTo>
                  <a:lnTo>
                    <a:pt x="20" y="216"/>
                  </a:lnTo>
                  <a:lnTo>
                    <a:pt x="26" y="202"/>
                  </a:lnTo>
                  <a:lnTo>
                    <a:pt x="32" y="188"/>
                  </a:lnTo>
                  <a:lnTo>
                    <a:pt x="40" y="172"/>
                  </a:lnTo>
                  <a:lnTo>
                    <a:pt x="48" y="160"/>
                  </a:lnTo>
                  <a:lnTo>
                    <a:pt x="56" y="146"/>
                  </a:lnTo>
                  <a:lnTo>
                    <a:pt x="66" y="132"/>
                  </a:lnTo>
                  <a:lnTo>
                    <a:pt x="76" y="120"/>
                  </a:lnTo>
                  <a:lnTo>
                    <a:pt x="86" y="108"/>
                  </a:lnTo>
                  <a:lnTo>
                    <a:pt x="98" y="96"/>
                  </a:lnTo>
                  <a:lnTo>
                    <a:pt x="110" y="86"/>
                  </a:lnTo>
                  <a:lnTo>
                    <a:pt x="122" y="76"/>
                  </a:lnTo>
                  <a:lnTo>
                    <a:pt x="134" y="66"/>
                  </a:lnTo>
                  <a:lnTo>
                    <a:pt x="148" y="56"/>
                  </a:lnTo>
                  <a:lnTo>
                    <a:pt x="160" y="48"/>
                  </a:lnTo>
                  <a:lnTo>
                    <a:pt x="174" y="40"/>
                  </a:lnTo>
                  <a:lnTo>
                    <a:pt x="190" y="32"/>
                  </a:lnTo>
                  <a:lnTo>
                    <a:pt x="204" y="26"/>
                  </a:lnTo>
                  <a:lnTo>
                    <a:pt x="220" y="20"/>
                  </a:lnTo>
                  <a:lnTo>
                    <a:pt x="234" y="16"/>
                  </a:lnTo>
                  <a:lnTo>
                    <a:pt x="250" y="10"/>
                  </a:lnTo>
                  <a:lnTo>
                    <a:pt x="266" y="6"/>
                  </a:lnTo>
                  <a:lnTo>
                    <a:pt x="284" y="4"/>
                  </a:lnTo>
                  <a:lnTo>
                    <a:pt x="300" y="2"/>
                  </a:lnTo>
                  <a:lnTo>
                    <a:pt x="316" y="0"/>
                  </a:lnTo>
                  <a:lnTo>
                    <a:pt x="334" y="0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EA8C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6" name="Freeform 21"/>
            <p:cNvSpPr>
              <a:spLocks/>
            </p:cNvSpPr>
            <p:nvPr/>
          </p:nvSpPr>
          <p:spPr bwMode="auto">
            <a:xfrm>
              <a:off x="1319720" y="1150757"/>
              <a:ext cx="1361938" cy="1283765"/>
            </a:xfrm>
            <a:custGeom>
              <a:avLst/>
              <a:gdLst/>
              <a:ahLst/>
              <a:cxnLst>
                <a:cxn ang="0">
                  <a:pos x="372" y="2"/>
                </a:cxn>
                <a:cxn ang="0">
                  <a:pos x="420" y="10"/>
                </a:cxn>
                <a:cxn ang="0">
                  <a:pos x="468" y="26"/>
                </a:cxn>
                <a:cxn ang="0">
                  <a:pos x="510" y="48"/>
                </a:cxn>
                <a:cxn ang="0">
                  <a:pos x="550" y="76"/>
                </a:cxn>
                <a:cxn ang="0">
                  <a:pos x="586" y="108"/>
                </a:cxn>
                <a:cxn ang="0">
                  <a:pos x="616" y="146"/>
                </a:cxn>
                <a:cxn ang="0">
                  <a:pos x="640" y="188"/>
                </a:cxn>
                <a:cxn ang="0">
                  <a:pos x="658" y="232"/>
                </a:cxn>
                <a:cxn ang="0">
                  <a:pos x="668" y="280"/>
                </a:cxn>
                <a:cxn ang="0">
                  <a:pos x="672" y="332"/>
                </a:cxn>
                <a:cxn ang="0">
                  <a:pos x="668" y="382"/>
                </a:cxn>
                <a:cxn ang="0">
                  <a:pos x="658" y="430"/>
                </a:cxn>
                <a:cxn ang="0">
                  <a:pos x="640" y="474"/>
                </a:cxn>
                <a:cxn ang="0">
                  <a:pos x="616" y="516"/>
                </a:cxn>
                <a:cxn ang="0">
                  <a:pos x="586" y="554"/>
                </a:cxn>
                <a:cxn ang="0">
                  <a:pos x="550" y="586"/>
                </a:cxn>
                <a:cxn ang="0">
                  <a:pos x="510" y="614"/>
                </a:cxn>
                <a:cxn ang="0">
                  <a:pos x="468" y="636"/>
                </a:cxn>
                <a:cxn ang="0">
                  <a:pos x="420" y="652"/>
                </a:cxn>
                <a:cxn ang="0">
                  <a:pos x="372" y="660"/>
                </a:cxn>
                <a:cxn ang="0">
                  <a:pos x="320" y="662"/>
                </a:cxn>
                <a:cxn ang="0">
                  <a:pos x="270" y="656"/>
                </a:cxn>
                <a:cxn ang="0">
                  <a:pos x="222" y="642"/>
                </a:cxn>
                <a:cxn ang="0">
                  <a:pos x="176" y="622"/>
                </a:cxn>
                <a:cxn ang="0">
                  <a:pos x="136" y="596"/>
                </a:cxn>
                <a:cxn ang="0">
                  <a:pos x="100" y="564"/>
                </a:cxn>
                <a:cxn ang="0">
                  <a:pos x="68" y="528"/>
                </a:cxn>
                <a:cxn ang="0">
                  <a:pos x="42" y="488"/>
                </a:cxn>
                <a:cxn ang="0">
                  <a:pos x="22" y="444"/>
                </a:cxn>
                <a:cxn ang="0">
                  <a:pos x="8" y="398"/>
                </a:cxn>
                <a:cxn ang="0">
                  <a:pos x="2" y="348"/>
                </a:cxn>
                <a:cxn ang="0">
                  <a:pos x="2" y="298"/>
                </a:cxn>
                <a:cxn ang="0">
                  <a:pos x="12" y="248"/>
                </a:cxn>
                <a:cxn ang="0">
                  <a:pos x="28" y="202"/>
                </a:cxn>
                <a:cxn ang="0">
                  <a:pos x="50" y="160"/>
                </a:cxn>
                <a:cxn ang="0">
                  <a:pos x="78" y="120"/>
                </a:cxn>
                <a:cxn ang="0">
                  <a:pos x="112" y="86"/>
                </a:cxn>
                <a:cxn ang="0">
                  <a:pos x="150" y="56"/>
                </a:cxn>
                <a:cxn ang="0">
                  <a:pos x="192" y="32"/>
                </a:cxn>
                <a:cxn ang="0">
                  <a:pos x="238" y="16"/>
                </a:cxn>
                <a:cxn ang="0">
                  <a:pos x="286" y="4"/>
                </a:cxn>
                <a:cxn ang="0">
                  <a:pos x="336" y="0"/>
                </a:cxn>
              </a:cxnLst>
              <a:rect l="0" t="0" r="r" b="b"/>
              <a:pathLst>
                <a:path w="672" h="662">
                  <a:moveTo>
                    <a:pt x="336" y="0"/>
                  </a:moveTo>
                  <a:lnTo>
                    <a:pt x="354" y="0"/>
                  </a:lnTo>
                  <a:lnTo>
                    <a:pt x="372" y="2"/>
                  </a:lnTo>
                  <a:lnTo>
                    <a:pt x="388" y="4"/>
                  </a:lnTo>
                  <a:lnTo>
                    <a:pt x="404" y="6"/>
                  </a:lnTo>
                  <a:lnTo>
                    <a:pt x="420" y="10"/>
                  </a:lnTo>
                  <a:lnTo>
                    <a:pt x="436" y="16"/>
                  </a:lnTo>
                  <a:lnTo>
                    <a:pt x="452" y="20"/>
                  </a:lnTo>
                  <a:lnTo>
                    <a:pt x="468" y="26"/>
                  </a:lnTo>
                  <a:lnTo>
                    <a:pt x="482" y="32"/>
                  </a:lnTo>
                  <a:lnTo>
                    <a:pt x="496" y="40"/>
                  </a:lnTo>
                  <a:lnTo>
                    <a:pt x="510" y="48"/>
                  </a:lnTo>
                  <a:lnTo>
                    <a:pt x="524" y="56"/>
                  </a:lnTo>
                  <a:lnTo>
                    <a:pt x="538" y="66"/>
                  </a:lnTo>
                  <a:lnTo>
                    <a:pt x="550" y="76"/>
                  </a:lnTo>
                  <a:lnTo>
                    <a:pt x="562" y="86"/>
                  </a:lnTo>
                  <a:lnTo>
                    <a:pt x="574" y="98"/>
                  </a:lnTo>
                  <a:lnTo>
                    <a:pt x="586" y="108"/>
                  </a:lnTo>
                  <a:lnTo>
                    <a:pt x="596" y="120"/>
                  </a:lnTo>
                  <a:lnTo>
                    <a:pt x="606" y="134"/>
                  </a:lnTo>
                  <a:lnTo>
                    <a:pt x="616" y="146"/>
                  </a:lnTo>
                  <a:lnTo>
                    <a:pt x="624" y="160"/>
                  </a:lnTo>
                  <a:lnTo>
                    <a:pt x="632" y="174"/>
                  </a:lnTo>
                  <a:lnTo>
                    <a:pt x="640" y="188"/>
                  </a:lnTo>
                  <a:lnTo>
                    <a:pt x="646" y="202"/>
                  </a:lnTo>
                  <a:lnTo>
                    <a:pt x="652" y="218"/>
                  </a:lnTo>
                  <a:lnTo>
                    <a:pt x="658" y="232"/>
                  </a:lnTo>
                  <a:lnTo>
                    <a:pt x="662" y="248"/>
                  </a:lnTo>
                  <a:lnTo>
                    <a:pt x="666" y="264"/>
                  </a:lnTo>
                  <a:lnTo>
                    <a:pt x="668" y="280"/>
                  </a:lnTo>
                  <a:lnTo>
                    <a:pt x="672" y="298"/>
                  </a:lnTo>
                  <a:lnTo>
                    <a:pt x="672" y="314"/>
                  </a:lnTo>
                  <a:lnTo>
                    <a:pt x="672" y="332"/>
                  </a:lnTo>
                  <a:lnTo>
                    <a:pt x="672" y="348"/>
                  </a:lnTo>
                  <a:lnTo>
                    <a:pt x="672" y="364"/>
                  </a:lnTo>
                  <a:lnTo>
                    <a:pt x="668" y="382"/>
                  </a:lnTo>
                  <a:lnTo>
                    <a:pt x="666" y="398"/>
                  </a:lnTo>
                  <a:lnTo>
                    <a:pt x="662" y="414"/>
                  </a:lnTo>
                  <a:lnTo>
                    <a:pt x="658" y="430"/>
                  </a:lnTo>
                  <a:lnTo>
                    <a:pt x="652" y="444"/>
                  </a:lnTo>
                  <a:lnTo>
                    <a:pt x="646" y="460"/>
                  </a:lnTo>
                  <a:lnTo>
                    <a:pt x="640" y="474"/>
                  </a:lnTo>
                  <a:lnTo>
                    <a:pt x="632" y="488"/>
                  </a:lnTo>
                  <a:lnTo>
                    <a:pt x="624" y="502"/>
                  </a:lnTo>
                  <a:lnTo>
                    <a:pt x="616" y="516"/>
                  </a:lnTo>
                  <a:lnTo>
                    <a:pt x="606" y="528"/>
                  </a:lnTo>
                  <a:lnTo>
                    <a:pt x="596" y="542"/>
                  </a:lnTo>
                  <a:lnTo>
                    <a:pt x="586" y="554"/>
                  </a:lnTo>
                  <a:lnTo>
                    <a:pt x="574" y="564"/>
                  </a:lnTo>
                  <a:lnTo>
                    <a:pt x="562" y="576"/>
                  </a:lnTo>
                  <a:lnTo>
                    <a:pt x="550" y="586"/>
                  </a:lnTo>
                  <a:lnTo>
                    <a:pt x="538" y="596"/>
                  </a:lnTo>
                  <a:lnTo>
                    <a:pt x="524" y="606"/>
                  </a:lnTo>
                  <a:lnTo>
                    <a:pt x="510" y="614"/>
                  </a:lnTo>
                  <a:lnTo>
                    <a:pt x="496" y="622"/>
                  </a:lnTo>
                  <a:lnTo>
                    <a:pt x="482" y="630"/>
                  </a:lnTo>
                  <a:lnTo>
                    <a:pt x="468" y="636"/>
                  </a:lnTo>
                  <a:lnTo>
                    <a:pt x="452" y="642"/>
                  </a:lnTo>
                  <a:lnTo>
                    <a:pt x="436" y="648"/>
                  </a:lnTo>
                  <a:lnTo>
                    <a:pt x="420" y="652"/>
                  </a:lnTo>
                  <a:lnTo>
                    <a:pt x="404" y="656"/>
                  </a:lnTo>
                  <a:lnTo>
                    <a:pt x="388" y="658"/>
                  </a:lnTo>
                  <a:lnTo>
                    <a:pt x="372" y="660"/>
                  </a:lnTo>
                  <a:lnTo>
                    <a:pt x="354" y="662"/>
                  </a:lnTo>
                  <a:lnTo>
                    <a:pt x="336" y="662"/>
                  </a:lnTo>
                  <a:lnTo>
                    <a:pt x="320" y="662"/>
                  </a:lnTo>
                  <a:lnTo>
                    <a:pt x="302" y="660"/>
                  </a:lnTo>
                  <a:lnTo>
                    <a:pt x="286" y="658"/>
                  </a:lnTo>
                  <a:lnTo>
                    <a:pt x="270" y="656"/>
                  </a:lnTo>
                  <a:lnTo>
                    <a:pt x="254" y="652"/>
                  </a:lnTo>
                  <a:lnTo>
                    <a:pt x="238" y="648"/>
                  </a:lnTo>
                  <a:lnTo>
                    <a:pt x="222" y="642"/>
                  </a:lnTo>
                  <a:lnTo>
                    <a:pt x="206" y="636"/>
                  </a:lnTo>
                  <a:lnTo>
                    <a:pt x="192" y="630"/>
                  </a:lnTo>
                  <a:lnTo>
                    <a:pt x="176" y="622"/>
                  </a:lnTo>
                  <a:lnTo>
                    <a:pt x="162" y="614"/>
                  </a:lnTo>
                  <a:lnTo>
                    <a:pt x="150" y="606"/>
                  </a:lnTo>
                  <a:lnTo>
                    <a:pt x="136" y="596"/>
                  </a:lnTo>
                  <a:lnTo>
                    <a:pt x="124" y="586"/>
                  </a:lnTo>
                  <a:lnTo>
                    <a:pt x="112" y="576"/>
                  </a:lnTo>
                  <a:lnTo>
                    <a:pt x="100" y="564"/>
                  </a:lnTo>
                  <a:lnTo>
                    <a:pt x="88" y="554"/>
                  </a:lnTo>
                  <a:lnTo>
                    <a:pt x="78" y="542"/>
                  </a:lnTo>
                  <a:lnTo>
                    <a:pt x="68" y="528"/>
                  </a:lnTo>
                  <a:lnTo>
                    <a:pt x="58" y="516"/>
                  </a:lnTo>
                  <a:lnTo>
                    <a:pt x="50" y="502"/>
                  </a:lnTo>
                  <a:lnTo>
                    <a:pt x="42" y="488"/>
                  </a:lnTo>
                  <a:lnTo>
                    <a:pt x="34" y="474"/>
                  </a:lnTo>
                  <a:lnTo>
                    <a:pt x="28" y="460"/>
                  </a:lnTo>
                  <a:lnTo>
                    <a:pt x="22" y="444"/>
                  </a:lnTo>
                  <a:lnTo>
                    <a:pt x="16" y="430"/>
                  </a:lnTo>
                  <a:lnTo>
                    <a:pt x="12" y="414"/>
                  </a:lnTo>
                  <a:lnTo>
                    <a:pt x="8" y="398"/>
                  </a:lnTo>
                  <a:lnTo>
                    <a:pt x="4" y="382"/>
                  </a:lnTo>
                  <a:lnTo>
                    <a:pt x="2" y="364"/>
                  </a:lnTo>
                  <a:lnTo>
                    <a:pt x="2" y="348"/>
                  </a:lnTo>
                  <a:lnTo>
                    <a:pt x="0" y="332"/>
                  </a:lnTo>
                  <a:lnTo>
                    <a:pt x="2" y="314"/>
                  </a:lnTo>
                  <a:lnTo>
                    <a:pt x="2" y="298"/>
                  </a:lnTo>
                  <a:lnTo>
                    <a:pt x="4" y="280"/>
                  </a:lnTo>
                  <a:lnTo>
                    <a:pt x="8" y="264"/>
                  </a:lnTo>
                  <a:lnTo>
                    <a:pt x="12" y="248"/>
                  </a:lnTo>
                  <a:lnTo>
                    <a:pt x="16" y="232"/>
                  </a:lnTo>
                  <a:lnTo>
                    <a:pt x="22" y="218"/>
                  </a:lnTo>
                  <a:lnTo>
                    <a:pt x="28" y="202"/>
                  </a:lnTo>
                  <a:lnTo>
                    <a:pt x="34" y="188"/>
                  </a:lnTo>
                  <a:lnTo>
                    <a:pt x="42" y="174"/>
                  </a:lnTo>
                  <a:lnTo>
                    <a:pt x="50" y="160"/>
                  </a:lnTo>
                  <a:lnTo>
                    <a:pt x="58" y="146"/>
                  </a:lnTo>
                  <a:lnTo>
                    <a:pt x="68" y="134"/>
                  </a:lnTo>
                  <a:lnTo>
                    <a:pt x="78" y="120"/>
                  </a:lnTo>
                  <a:lnTo>
                    <a:pt x="88" y="108"/>
                  </a:lnTo>
                  <a:lnTo>
                    <a:pt x="100" y="98"/>
                  </a:lnTo>
                  <a:lnTo>
                    <a:pt x="112" y="86"/>
                  </a:lnTo>
                  <a:lnTo>
                    <a:pt x="124" y="76"/>
                  </a:lnTo>
                  <a:lnTo>
                    <a:pt x="136" y="66"/>
                  </a:lnTo>
                  <a:lnTo>
                    <a:pt x="150" y="56"/>
                  </a:lnTo>
                  <a:lnTo>
                    <a:pt x="162" y="48"/>
                  </a:lnTo>
                  <a:lnTo>
                    <a:pt x="176" y="40"/>
                  </a:lnTo>
                  <a:lnTo>
                    <a:pt x="192" y="32"/>
                  </a:lnTo>
                  <a:lnTo>
                    <a:pt x="206" y="26"/>
                  </a:lnTo>
                  <a:lnTo>
                    <a:pt x="222" y="20"/>
                  </a:lnTo>
                  <a:lnTo>
                    <a:pt x="238" y="16"/>
                  </a:lnTo>
                  <a:lnTo>
                    <a:pt x="254" y="10"/>
                  </a:lnTo>
                  <a:lnTo>
                    <a:pt x="270" y="6"/>
                  </a:lnTo>
                  <a:lnTo>
                    <a:pt x="286" y="4"/>
                  </a:lnTo>
                  <a:lnTo>
                    <a:pt x="302" y="2"/>
                  </a:lnTo>
                  <a:lnTo>
                    <a:pt x="320" y="0"/>
                  </a:lnTo>
                  <a:lnTo>
                    <a:pt x="336" y="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E884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7" name="Freeform 22"/>
            <p:cNvSpPr>
              <a:spLocks/>
            </p:cNvSpPr>
            <p:nvPr/>
          </p:nvSpPr>
          <p:spPr bwMode="auto">
            <a:xfrm>
              <a:off x="1315667" y="1146878"/>
              <a:ext cx="1370045" cy="1291522"/>
            </a:xfrm>
            <a:custGeom>
              <a:avLst/>
              <a:gdLst/>
              <a:ahLst/>
              <a:cxnLst>
                <a:cxn ang="0">
                  <a:pos x="372" y="2"/>
                </a:cxn>
                <a:cxn ang="0">
                  <a:pos x="422" y="10"/>
                </a:cxn>
                <a:cxn ang="0">
                  <a:pos x="468" y="26"/>
                </a:cxn>
                <a:cxn ang="0">
                  <a:pos x="512" y="48"/>
                </a:cxn>
                <a:cxn ang="0">
                  <a:pos x="552" y="76"/>
                </a:cxn>
                <a:cxn ang="0">
                  <a:pos x="588" y="110"/>
                </a:cxn>
                <a:cxn ang="0">
                  <a:pos x="618" y="146"/>
                </a:cxn>
                <a:cxn ang="0">
                  <a:pos x="642" y="188"/>
                </a:cxn>
                <a:cxn ang="0">
                  <a:pos x="660" y="234"/>
                </a:cxn>
                <a:cxn ang="0">
                  <a:pos x="672" y="282"/>
                </a:cxn>
                <a:cxn ang="0">
                  <a:pos x="676" y="332"/>
                </a:cxn>
                <a:cxn ang="0">
                  <a:pos x="672" y="384"/>
                </a:cxn>
                <a:cxn ang="0">
                  <a:pos x="660" y="432"/>
                </a:cxn>
                <a:cxn ang="0">
                  <a:pos x="642" y="476"/>
                </a:cxn>
                <a:cxn ang="0">
                  <a:pos x="618" y="518"/>
                </a:cxn>
                <a:cxn ang="0">
                  <a:pos x="588" y="556"/>
                </a:cxn>
                <a:cxn ang="0">
                  <a:pos x="552" y="590"/>
                </a:cxn>
                <a:cxn ang="0">
                  <a:pos x="512" y="616"/>
                </a:cxn>
                <a:cxn ang="0">
                  <a:pos x="468" y="640"/>
                </a:cxn>
                <a:cxn ang="0">
                  <a:pos x="422" y="654"/>
                </a:cxn>
                <a:cxn ang="0">
                  <a:pos x="372" y="664"/>
                </a:cxn>
                <a:cxn ang="0">
                  <a:pos x="320" y="664"/>
                </a:cxn>
                <a:cxn ang="0">
                  <a:pos x="270" y="658"/>
                </a:cxn>
                <a:cxn ang="0">
                  <a:pos x="222" y="644"/>
                </a:cxn>
                <a:cxn ang="0">
                  <a:pos x="178" y="624"/>
                </a:cxn>
                <a:cxn ang="0">
                  <a:pos x="136" y="598"/>
                </a:cxn>
                <a:cxn ang="0">
                  <a:pos x="100" y="568"/>
                </a:cxn>
                <a:cxn ang="0">
                  <a:pos x="68" y="532"/>
                </a:cxn>
                <a:cxn ang="0">
                  <a:pos x="42" y="490"/>
                </a:cxn>
                <a:cxn ang="0">
                  <a:pos x="20" y="446"/>
                </a:cxn>
                <a:cxn ang="0">
                  <a:pos x="8" y="400"/>
                </a:cxn>
                <a:cxn ang="0">
                  <a:pos x="0" y="350"/>
                </a:cxn>
                <a:cxn ang="0">
                  <a:pos x="2" y="298"/>
                </a:cxn>
                <a:cxn ang="0">
                  <a:pos x="10" y="250"/>
                </a:cxn>
                <a:cxn ang="0">
                  <a:pos x="26" y="204"/>
                </a:cxn>
                <a:cxn ang="0">
                  <a:pos x="50" y="160"/>
                </a:cxn>
                <a:cxn ang="0">
                  <a:pos x="78" y="122"/>
                </a:cxn>
                <a:cxn ang="0">
                  <a:pos x="112" y="86"/>
                </a:cxn>
                <a:cxn ang="0">
                  <a:pos x="150" y="58"/>
                </a:cxn>
                <a:cxn ang="0">
                  <a:pos x="192" y="32"/>
                </a:cxn>
                <a:cxn ang="0">
                  <a:pos x="238" y="16"/>
                </a:cxn>
                <a:cxn ang="0">
                  <a:pos x="286" y="4"/>
                </a:cxn>
                <a:cxn ang="0">
                  <a:pos x="338" y="0"/>
                </a:cxn>
              </a:cxnLst>
              <a:rect l="0" t="0" r="r" b="b"/>
              <a:pathLst>
                <a:path w="676" h="666">
                  <a:moveTo>
                    <a:pt x="338" y="0"/>
                  </a:moveTo>
                  <a:lnTo>
                    <a:pt x="356" y="0"/>
                  </a:lnTo>
                  <a:lnTo>
                    <a:pt x="372" y="2"/>
                  </a:lnTo>
                  <a:lnTo>
                    <a:pt x="390" y="4"/>
                  </a:lnTo>
                  <a:lnTo>
                    <a:pt x="406" y="6"/>
                  </a:lnTo>
                  <a:lnTo>
                    <a:pt x="422" y="10"/>
                  </a:lnTo>
                  <a:lnTo>
                    <a:pt x="438" y="16"/>
                  </a:lnTo>
                  <a:lnTo>
                    <a:pt x="454" y="20"/>
                  </a:lnTo>
                  <a:lnTo>
                    <a:pt x="468" y="26"/>
                  </a:lnTo>
                  <a:lnTo>
                    <a:pt x="484" y="32"/>
                  </a:lnTo>
                  <a:lnTo>
                    <a:pt x="498" y="40"/>
                  </a:lnTo>
                  <a:lnTo>
                    <a:pt x="512" y="48"/>
                  </a:lnTo>
                  <a:lnTo>
                    <a:pt x="526" y="58"/>
                  </a:lnTo>
                  <a:lnTo>
                    <a:pt x="540" y="66"/>
                  </a:lnTo>
                  <a:lnTo>
                    <a:pt x="552" y="76"/>
                  </a:lnTo>
                  <a:lnTo>
                    <a:pt x="564" y="86"/>
                  </a:lnTo>
                  <a:lnTo>
                    <a:pt x="576" y="98"/>
                  </a:lnTo>
                  <a:lnTo>
                    <a:pt x="588" y="110"/>
                  </a:lnTo>
                  <a:lnTo>
                    <a:pt x="598" y="122"/>
                  </a:lnTo>
                  <a:lnTo>
                    <a:pt x="608" y="134"/>
                  </a:lnTo>
                  <a:lnTo>
                    <a:pt x="618" y="146"/>
                  </a:lnTo>
                  <a:lnTo>
                    <a:pt x="626" y="160"/>
                  </a:lnTo>
                  <a:lnTo>
                    <a:pt x="634" y="174"/>
                  </a:lnTo>
                  <a:lnTo>
                    <a:pt x="642" y="188"/>
                  </a:lnTo>
                  <a:lnTo>
                    <a:pt x="648" y="204"/>
                  </a:lnTo>
                  <a:lnTo>
                    <a:pt x="654" y="218"/>
                  </a:lnTo>
                  <a:lnTo>
                    <a:pt x="660" y="234"/>
                  </a:lnTo>
                  <a:lnTo>
                    <a:pt x="664" y="250"/>
                  </a:lnTo>
                  <a:lnTo>
                    <a:pt x="668" y="266"/>
                  </a:lnTo>
                  <a:lnTo>
                    <a:pt x="672" y="282"/>
                  </a:lnTo>
                  <a:lnTo>
                    <a:pt x="674" y="298"/>
                  </a:lnTo>
                  <a:lnTo>
                    <a:pt x="674" y="316"/>
                  </a:lnTo>
                  <a:lnTo>
                    <a:pt x="676" y="332"/>
                  </a:lnTo>
                  <a:lnTo>
                    <a:pt x="674" y="350"/>
                  </a:lnTo>
                  <a:lnTo>
                    <a:pt x="674" y="366"/>
                  </a:lnTo>
                  <a:lnTo>
                    <a:pt x="672" y="384"/>
                  </a:lnTo>
                  <a:lnTo>
                    <a:pt x="668" y="400"/>
                  </a:lnTo>
                  <a:lnTo>
                    <a:pt x="664" y="416"/>
                  </a:lnTo>
                  <a:lnTo>
                    <a:pt x="660" y="432"/>
                  </a:lnTo>
                  <a:lnTo>
                    <a:pt x="654" y="446"/>
                  </a:lnTo>
                  <a:lnTo>
                    <a:pt x="648" y="462"/>
                  </a:lnTo>
                  <a:lnTo>
                    <a:pt x="642" y="476"/>
                  </a:lnTo>
                  <a:lnTo>
                    <a:pt x="634" y="490"/>
                  </a:lnTo>
                  <a:lnTo>
                    <a:pt x="626" y="504"/>
                  </a:lnTo>
                  <a:lnTo>
                    <a:pt x="618" y="518"/>
                  </a:lnTo>
                  <a:lnTo>
                    <a:pt x="608" y="532"/>
                  </a:lnTo>
                  <a:lnTo>
                    <a:pt x="598" y="544"/>
                  </a:lnTo>
                  <a:lnTo>
                    <a:pt x="588" y="556"/>
                  </a:lnTo>
                  <a:lnTo>
                    <a:pt x="576" y="568"/>
                  </a:lnTo>
                  <a:lnTo>
                    <a:pt x="564" y="578"/>
                  </a:lnTo>
                  <a:lnTo>
                    <a:pt x="552" y="590"/>
                  </a:lnTo>
                  <a:lnTo>
                    <a:pt x="540" y="598"/>
                  </a:lnTo>
                  <a:lnTo>
                    <a:pt x="526" y="608"/>
                  </a:lnTo>
                  <a:lnTo>
                    <a:pt x="512" y="616"/>
                  </a:lnTo>
                  <a:lnTo>
                    <a:pt x="498" y="624"/>
                  </a:lnTo>
                  <a:lnTo>
                    <a:pt x="484" y="632"/>
                  </a:lnTo>
                  <a:lnTo>
                    <a:pt x="468" y="640"/>
                  </a:lnTo>
                  <a:lnTo>
                    <a:pt x="454" y="644"/>
                  </a:lnTo>
                  <a:lnTo>
                    <a:pt x="438" y="650"/>
                  </a:lnTo>
                  <a:lnTo>
                    <a:pt x="422" y="654"/>
                  </a:lnTo>
                  <a:lnTo>
                    <a:pt x="406" y="658"/>
                  </a:lnTo>
                  <a:lnTo>
                    <a:pt x="390" y="662"/>
                  </a:lnTo>
                  <a:lnTo>
                    <a:pt x="372" y="664"/>
                  </a:lnTo>
                  <a:lnTo>
                    <a:pt x="356" y="664"/>
                  </a:lnTo>
                  <a:lnTo>
                    <a:pt x="338" y="666"/>
                  </a:lnTo>
                  <a:lnTo>
                    <a:pt x="320" y="664"/>
                  </a:lnTo>
                  <a:lnTo>
                    <a:pt x="304" y="664"/>
                  </a:lnTo>
                  <a:lnTo>
                    <a:pt x="286" y="662"/>
                  </a:lnTo>
                  <a:lnTo>
                    <a:pt x="270" y="658"/>
                  </a:lnTo>
                  <a:lnTo>
                    <a:pt x="254" y="654"/>
                  </a:lnTo>
                  <a:lnTo>
                    <a:pt x="238" y="650"/>
                  </a:lnTo>
                  <a:lnTo>
                    <a:pt x="222" y="644"/>
                  </a:lnTo>
                  <a:lnTo>
                    <a:pt x="206" y="640"/>
                  </a:lnTo>
                  <a:lnTo>
                    <a:pt x="192" y="632"/>
                  </a:lnTo>
                  <a:lnTo>
                    <a:pt x="178" y="624"/>
                  </a:lnTo>
                  <a:lnTo>
                    <a:pt x="162" y="616"/>
                  </a:lnTo>
                  <a:lnTo>
                    <a:pt x="150" y="608"/>
                  </a:lnTo>
                  <a:lnTo>
                    <a:pt x="136" y="598"/>
                  </a:lnTo>
                  <a:lnTo>
                    <a:pt x="124" y="590"/>
                  </a:lnTo>
                  <a:lnTo>
                    <a:pt x="112" y="578"/>
                  </a:lnTo>
                  <a:lnTo>
                    <a:pt x="100" y="568"/>
                  </a:lnTo>
                  <a:lnTo>
                    <a:pt x="88" y="556"/>
                  </a:lnTo>
                  <a:lnTo>
                    <a:pt x="78" y="544"/>
                  </a:lnTo>
                  <a:lnTo>
                    <a:pt x="68" y="532"/>
                  </a:lnTo>
                  <a:lnTo>
                    <a:pt x="58" y="518"/>
                  </a:lnTo>
                  <a:lnTo>
                    <a:pt x="50" y="504"/>
                  </a:lnTo>
                  <a:lnTo>
                    <a:pt x="42" y="490"/>
                  </a:lnTo>
                  <a:lnTo>
                    <a:pt x="34" y="476"/>
                  </a:lnTo>
                  <a:lnTo>
                    <a:pt x="26" y="462"/>
                  </a:lnTo>
                  <a:lnTo>
                    <a:pt x="20" y="446"/>
                  </a:lnTo>
                  <a:lnTo>
                    <a:pt x="16" y="432"/>
                  </a:lnTo>
                  <a:lnTo>
                    <a:pt x="10" y="416"/>
                  </a:lnTo>
                  <a:lnTo>
                    <a:pt x="8" y="400"/>
                  </a:lnTo>
                  <a:lnTo>
                    <a:pt x="4" y="384"/>
                  </a:lnTo>
                  <a:lnTo>
                    <a:pt x="2" y="366"/>
                  </a:lnTo>
                  <a:lnTo>
                    <a:pt x="0" y="350"/>
                  </a:lnTo>
                  <a:lnTo>
                    <a:pt x="0" y="332"/>
                  </a:lnTo>
                  <a:lnTo>
                    <a:pt x="0" y="316"/>
                  </a:lnTo>
                  <a:lnTo>
                    <a:pt x="2" y="298"/>
                  </a:lnTo>
                  <a:lnTo>
                    <a:pt x="4" y="282"/>
                  </a:lnTo>
                  <a:lnTo>
                    <a:pt x="8" y="266"/>
                  </a:lnTo>
                  <a:lnTo>
                    <a:pt x="10" y="250"/>
                  </a:lnTo>
                  <a:lnTo>
                    <a:pt x="16" y="234"/>
                  </a:lnTo>
                  <a:lnTo>
                    <a:pt x="20" y="218"/>
                  </a:lnTo>
                  <a:lnTo>
                    <a:pt x="26" y="204"/>
                  </a:lnTo>
                  <a:lnTo>
                    <a:pt x="34" y="188"/>
                  </a:lnTo>
                  <a:lnTo>
                    <a:pt x="42" y="174"/>
                  </a:lnTo>
                  <a:lnTo>
                    <a:pt x="50" y="160"/>
                  </a:lnTo>
                  <a:lnTo>
                    <a:pt x="58" y="146"/>
                  </a:lnTo>
                  <a:lnTo>
                    <a:pt x="68" y="134"/>
                  </a:lnTo>
                  <a:lnTo>
                    <a:pt x="78" y="122"/>
                  </a:lnTo>
                  <a:lnTo>
                    <a:pt x="88" y="110"/>
                  </a:lnTo>
                  <a:lnTo>
                    <a:pt x="100" y="98"/>
                  </a:lnTo>
                  <a:lnTo>
                    <a:pt x="112" y="86"/>
                  </a:lnTo>
                  <a:lnTo>
                    <a:pt x="124" y="76"/>
                  </a:lnTo>
                  <a:lnTo>
                    <a:pt x="136" y="66"/>
                  </a:lnTo>
                  <a:lnTo>
                    <a:pt x="150" y="58"/>
                  </a:lnTo>
                  <a:lnTo>
                    <a:pt x="162" y="48"/>
                  </a:lnTo>
                  <a:lnTo>
                    <a:pt x="178" y="40"/>
                  </a:lnTo>
                  <a:lnTo>
                    <a:pt x="192" y="32"/>
                  </a:lnTo>
                  <a:lnTo>
                    <a:pt x="206" y="26"/>
                  </a:lnTo>
                  <a:lnTo>
                    <a:pt x="222" y="20"/>
                  </a:lnTo>
                  <a:lnTo>
                    <a:pt x="238" y="16"/>
                  </a:lnTo>
                  <a:lnTo>
                    <a:pt x="254" y="10"/>
                  </a:lnTo>
                  <a:lnTo>
                    <a:pt x="270" y="6"/>
                  </a:lnTo>
                  <a:lnTo>
                    <a:pt x="286" y="4"/>
                  </a:lnTo>
                  <a:lnTo>
                    <a:pt x="304" y="2"/>
                  </a:lnTo>
                  <a:lnTo>
                    <a:pt x="320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980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8" name="Freeform 23"/>
            <p:cNvSpPr>
              <a:spLocks/>
            </p:cNvSpPr>
            <p:nvPr/>
          </p:nvSpPr>
          <p:spPr bwMode="auto">
            <a:xfrm>
              <a:off x="1311614" y="1143000"/>
              <a:ext cx="1374098" cy="1295400"/>
            </a:xfrm>
            <a:custGeom>
              <a:avLst/>
              <a:gdLst/>
              <a:ahLst/>
              <a:cxnLst>
                <a:cxn ang="0">
                  <a:pos x="374" y="2"/>
                </a:cxn>
                <a:cxn ang="0">
                  <a:pos x="424" y="10"/>
                </a:cxn>
                <a:cxn ang="0">
                  <a:pos x="470" y="26"/>
                </a:cxn>
                <a:cxn ang="0">
                  <a:pos x="514" y="48"/>
                </a:cxn>
                <a:cxn ang="0">
                  <a:pos x="554" y="76"/>
                </a:cxn>
                <a:cxn ang="0">
                  <a:pos x="590" y="110"/>
                </a:cxn>
                <a:cxn ang="0">
                  <a:pos x="620" y="148"/>
                </a:cxn>
                <a:cxn ang="0">
                  <a:pos x="644" y="190"/>
                </a:cxn>
                <a:cxn ang="0">
                  <a:pos x="662" y="234"/>
                </a:cxn>
                <a:cxn ang="0">
                  <a:pos x="674" y="284"/>
                </a:cxn>
                <a:cxn ang="0">
                  <a:pos x="678" y="334"/>
                </a:cxn>
                <a:cxn ang="0">
                  <a:pos x="674" y="384"/>
                </a:cxn>
                <a:cxn ang="0">
                  <a:pos x="662" y="434"/>
                </a:cxn>
                <a:cxn ang="0">
                  <a:pos x="644" y="478"/>
                </a:cxn>
                <a:cxn ang="0">
                  <a:pos x="620" y="520"/>
                </a:cxn>
                <a:cxn ang="0">
                  <a:pos x="590" y="558"/>
                </a:cxn>
                <a:cxn ang="0">
                  <a:pos x="554" y="592"/>
                </a:cxn>
                <a:cxn ang="0">
                  <a:pos x="514" y="620"/>
                </a:cxn>
                <a:cxn ang="0">
                  <a:pos x="470" y="642"/>
                </a:cxn>
                <a:cxn ang="0">
                  <a:pos x="424" y="658"/>
                </a:cxn>
                <a:cxn ang="0">
                  <a:pos x="374" y="666"/>
                </a:cxn>
                <a:cxn ang="0">
                  <a:pos x="322" y="668"/>
                </a:cxn>
                <a:cxn ang="0">
                  <a:pos x="270" y="662"/>
                </a:cxn>
                <a:cxn ang="0">
                  <a:pos x="222" y="648"/>
                </a:cxn>
                <a:cxn ang="0">
                  <a:pos x="178" y="628"/>
                </a:cxn>
                <a:cxn ang="0">
                  <a:pos x="136" y="602"/>
                </a:cxn>
                <a:cxn ang="0">
                  <a:pos x="100" y="570"/>
                </a:cxn>
                <a:cxn ang="0">
                  <a:pos x="68" y="534"/>
                </a:cxn>
                <a:cxn ang="0">
                  <a:pos x="40" y="494"/>
                </a:cxn>
                <a:cxn ang="0">
                  <a:pos x="20" y="448"/>
                </a:cxn>
                <a:cxn ang="0">
                  <a:pos x="6" y="402"/>
                </a:cxn>
                <a:cxn ang="0">
                  <a:pos x="0" y="352"/>
                </a:cxn>
                <a:cxn ang="0">
                  <a:pos x="2" y="300"/>
                </a:cxn>
                <a:cxn ang="0">
                  <a:pos x="10" y="250"/>
                </a:cxn>
                <a:cxn ang="0">
                  <a:pos x="26" y="204"/>
                </a:cxn>
                <a:cxn ang="0">
                  <a:pos x="48" y="162"/>
                </a:cxn>
                <a:cxn ang="0">
                  <a:pos x="78" y="122"/>
                </a:cxn>
                <a:cxn ang="0">
                  <a:pos x="110" y="88"/>
                </a:cxn>
                <a:cxn ang="0">
                  <a:pos x="150" y="58"/>
                </a:cxn>
                <a:cxn ang="0">
                  <a:pos x="192" y="34"/>
                </a:cxn>
                <a:cxn ang="0">
                  <a:pos x="238" y="16"/>
                </a:cxn>
                <a:cxn ang="0">
                  <a:pos x="288" y="4"/>
                </a:cxn>
                <a:cxn ang="0">
                  <a:pos x="338" y="0"/>
                </a:cxn>
              </a:cxnLst>
              <a:rect l="0" t="0" r="r" b="b"/>
              <a:pathLst>
                <a:path w="678" h="668">
                  <a:moveTo>
                    <a:pt x="338" y="0"/>
                  </a:moveTo>
                  <a:lnTo>
                    <a:pt x="356" y="0"/>
                  </a:lnTo>
                  <a:lnTo>
                    <a:pt x="374" y="2"/>
                  </a:lnTo>
                  <a:lnTo>
                    <a:pt x="390" y="4"/>
                  </a:lnTo>
                  <a:lnTo>
                    <a:pt x="408" y="6"/>
                  </a:lnTo>
                  <a:lnTo>
                    <a:pt x="424" y="10"/>
                  </a:lnTo>
                  <a:lnTo>
                    <a:pt x="440" y="16"/>
                  </a:lnTo>
                  <a:lnTo>
                    <a:pt x="456" y="20"/>
                  </a:lnTo>
                  <a:lnTo>
                    <a:pt x="470" y="26"/>
                  </a:lnTo>
                  <a:lnTo>
                    <a:pt x="486" y="34"/>
                  </a:lnTo>
                  <a:lnTo>
                    <a:pt x="500" y="40"/>
                  </a:lnTo>
                  <a:lnTo>
                    <a:pt x="514" y="48"/>
                  </a:lnTo>
                  <a:lnTo>
                    <a:pt x="528" y="58"/>
                  </a:lnTo>
                  <a:lnTo>
                    <a:pt x="542" y="66"/>
                  </a:lnTo>
                  <a:lnTo>
                    <a:pt x="554" y="76"/>
                  </a:lnTo>
                  <a:lnTo>
                    <a:pt x="566" y="88"/>
                  </a:lnTo>
                  <a:lnTo>
                    <a:pt x="578" y="98"/>
                  </a:lnTo>
                  <a:lnTo>
                    <a:pt x="590" y="110"/>
                  </a:lnTo>
                  <a:lnTo>
                    <a:pt x="600" y="122"/>
                  </a:lnTo>
                  <a:lnTo>
                    <a:pt x="610" y="134"/>
                  </a:lnTo>
                  <a:lnTo>
                    <a:pt x="620" y="148"/>
                  </a:lnTo>
                  <a:lnTo>
                    <a:pt x="628" y="162"/>
                  </a:lnTo>
                  <a:lnTo>
                    <a:pt x="636" y="176"/>
                  </a:lnTo>
                  <a:lnTo>
                    <a:pt x="644" y="190"/>
                  </a:lnTo>
                  <a:lnTo>
                    <a:pt x="652" y="204"/>
                  </a:lnTo>
                  <a:lnTo>
                    <a:pt x="658" y="220"/>
                  </a:lnTo>
                  <a:lnTo>
                    <a:pt x="662" y="234"/>
                  </a:lnTo>
                  <a:lnTo>
                    <a:pt x="668" y="250"/>
                  </a:lnTo>
                  <a:lnTo>
                    <a:pt x="672" y="266"/>
                  </a:lnTo>
                  <a:lnTo>
                    <a:pt x="674" y="284"/>
                  </a:lnTo>
                  <a:lnTo>
                    <a:pt x="676" y="300"/>
                  </a:lnTo>
                  <a:lnTo>
                    <a:pt x="678" y="316"/>
                  </a:lnTo>
                  <a:lnTo>
                    <a:pt x="678" y="334"/>
                  </a:lnTo>
                  <a:lnTo>
                    <a:pt x="678" y="352"/>
                  </a:lnTo>
                  <a:lnTo>
                    <a:pt x="676" y="368"/>
                  </a:lnTo>
                  <a:lnTo>
                    <a:pt x="674" y="384"/>
                  </a:lnTo>
                  <a:lnTo>
                    <a:pt x="672" y="402"/>
                  </a:lnTo>
                  <a:lnTo>
                    <a:pt x="668" y="418"/>
                  </a:lnTo>
                  <a:lnTo>
                    <a:pt x="662" y="434"/>
                  </a:lnTo>
                  <a:lnTo>
                    <a:pt x="658" y="448"/>
                  </a:lnTo>
                  <a:lnTo>
                    <a:pt x="652" y="464"/>
                  </a:lnTo>
                  <a:lnTo>
                    <a:pt x="644" y="478"/>
                  </a:lnTo>
                  <a:lnTo>
                    <a:pt x="636" y="494"/>
                  </a:lnTo>
                  <a:lnTo>
                    <a:pt x="628" y="508"/>
                  </a:lnTo>
                  <a:lnTo>
                    <a:pt x="620" y="520"/>
                  </a:lnTo>
                  <a:lnTo>
                    <a:pt x="610" y="534"/>
                  </a:lnTo>
                  <a:lnTo>
                    <a:pt x="600" y="546"/>
                  </a:lnTo>
                  <a:lnTo>
                    <a:pt x="590" y="558"/>
                  </a:lnTo>
                  <a:lnTo>
                    <a:pt x="578" y="570"/>
                  </a:lnTo>
                  <a:lnTo>
                    <a:pt x="566" y="582"/>
                  </a:lnTo>
                  <a:lnTo>
                    <a:pt x="554" y="592"/>
                  </a:lnTo>
                  <a:lnTo>
                    <a:pt x="542" y="602"/>
                  </a:lnTo>
                  <a:lnTo>
                    <a:pt x="528" y="612"/>
                  </a:lnTo>
                  <a:lnTo>
                    <a:pt x="514" y="620"/>
                  </a:lnTo>
                  <a:lnTo>
                    <a:pt x="500" y="628"/>
                  </a:lnTo>
                  <a:lnTo>
                    <a:pt x="486" y="636"/>
                  </a:lnTo>
                  <a:lnTo>
                    <a:pt x="470" y="642"/>
                  </a:lnTo>
                  <a:lnTo>
                    <a:pt x="456" y="648"/>
                  </a:lnTo>
                  <a:lnTo>
                    <a:pt x="440" y="654"/>
                  </a:lnTo>
                  <a:lnTo>
                    <a:pt x="424" y="658"/>
                  </a:lnTo>
                  <a:lnTo>
                    <a:pt x="408" y="662"/>
                  </a:lnTo>
                  <a:lnTo>
                    <a:pt x="390" y="664"/>
                  </a:lnTo>
                  <a:lnTo>
                    <a:pt x="374" y="666"/>
                  </a:lnTo>
                  <a:lnTo>
                    <a:pt x="356" y="668"/>
                  </a:lnTo>
                  <a:lnTo>
                    <a:pt x="338" y="668"/>
                  </a:lnTo>
                  <a:lnTo>
                    <a:pt x="322" y="668"/>
                  </a:lnTo>
                  <a:lnTo>
                    <a:pt x="304" y="666"/>
                  </a:lnTo>
                  <a:lnTo>
                    <a:pt x="288" y="664"/>
                  </a:lnTo>
                  <a:lnTo>
                    <a:pt x="270" y="662"/>
                  </a:lnTo>
                  <a:lnTo>
                    <a:pt x="254" y="658"/>
                  </a:lnTo>
                  <a:lnTo>
                    <a:pt x="238" y="654"/>
                  </a:lnTo>
                  <a:lnTo>
                    <a:pt x="222" y="648"/>
                  </a:lnTo>
                  <a:lnTo>
                    <a:pt x="208" y="642"/>
                  </a:lnTo>
                  <a:lnTo>
                    <a:pt x="192" y="636"/>
                  </a:lnTo>
                  <a:lnTo>
                    <a:pt x="178" y="628"/>
                  </a:lnTo>
                  <a:lnTo>
                    <a:pt x="164" y="620"/>
                  </a:lnTo>
                  <a:lnTo>
                    <a:pt x="150" y="612"/>
                  </a:lnTo>
                  <a:lnTo>
                    <a:pt x="136" y="602"/>
                  </a:lnTo>
                  <a:lnTo>
                    <a:pt x="124" y="592"/>
                  </a:lnTo>
                  <a:lnTo>
                    <a:pt x="110" y="582"/>
                  </a:lnTo>
                  <a:lnTo>
                    <a:pt x="100" y="570"/>
                  </a:lnTo>
                  <a:lnTo>
                    <a:pt x="88" y="558"/>
                  </a:lnTo>
                  <a:lnTo>
                    <a:pt x="78" y="546"/>
                  </a:lnTo>
                  <a:lnTo>
                    <a:pt x="68" y="534"/>
                  </a:lnTo>
                  <a:lnTo>
                    <a:pt x="58" y="520"/>
                  </a:lnTo>
                  <a:lnTo>
                    <a:pt x="48" y="508"/>
                  </a:lnTo>
                  <a:lnTo>
                    <a:pt x="40" y="494"/>
                  </a:lnTo>
                  <a:lnTo>
                    <a:pt x="34" y="478"/>
                  </a:lnTo>
                  <a:lnTo>
                    <a:pt x="26" y="464"/>
                  </a:lnTo>
                  <a:lnTo>
                    <a:pt x="20" y="448"/>
                  </a:lnTo>
                  <a:lnTo>
                    <a:pt x="14" y="434"/>
                  </a:lnTo>
                  <a:lnTo>
                    <a:pt x="10" y="418"/>
                  </a:lnTo>
                  <a:lnTo>
                    <a:pt x="6" y="402"/>
                  </a:lnTo>
                  <a:lnTo>
                    <a:pt x="4" y="384"/>
                  </a:lnTo>
                  <a:lnTo>
                    <a:pt x="2" y="368"/>
                  </a:lnTo>
                  <a:lnTo>
                    <a:pt x="0" y="352"/>
                  </a:lnTo>
                  <a:lnTo>
                    <a:pt x="0" y="334"/>
                  </a:lnTo>
                  <a:lnTo>
                    <a:pt x="0" y="316"/>
                  </a:lnTo>
                  <a:lnTo>
                    <a:pt x="2" y="300"/>
                  </a:lnTo>
                  <a:lnTo>
                    <a:pt x="4" y="284"/>
                  </a:lnTo>
                  <a:lnTo>
                    <a:pt x="6" y="266"/>
                  </a:lnTo>
                  <a:lnTo>
                    <a:pt x="10" y="250"/>
                  </a:lnTo>
                  <a:lnTo>
                    <a:pt x="14" y="234"/>
                  </a:lnTo>
                  <a:lnTo>
                    <a:pt x="20" y="220"/>
                  </a:lnTo>
                  <a:lnTo>
                    <a:pt x="26" y="204"/>
                  </a:lnTo>
                  <a:lnTo>
                    <a:pt x="34" y="190"/>
                  </a:lnTo>
                  <a:lnTo>
                    <a:pt x="40" y="176"/>
                  </a:lnTo>
                  <a:lnTo>
                    <a:pt x="48" y="162"/>
                  </a:lnTo>
                  <a:lnTo>
                    <a:pt x="58" y="148"/>
                  </a:lnTo>
                  <a:lnTo>
                    <a:pt x="68" y="134"/>
                  </a:lnTo>
                  <a:lnTo>
                    <a:pt x="78" y="122"/>
                  </a:lnTo>
                  <a:lnTo>
                    <a:pt x="88" y="110"/>
                  </a:lnTo>
                  <a:lnTo>
                    <a:pt x="100" y="98"/>
                  </a:lnTo>
                  <a:lnTo>
                    <a:pt x="110" y="88"/>
                  </a:lnTo>
                  <a:lnTo>
                    <a:pt x="124" y="76"/>
                  </a:lnTo>
                  <a:lnTo>
                    <a:pt x="136" y="66"/>
                  </a:lnTo>
                  <a:lnTo>
                    <a:pt x="150" y="58"/>
                  </a:lnTo>
                  <a:lnTo>
                    <a:pt x="164" y="48"/>
                  </a:lnTo>
                  <a:lnTo>
                    <a:pt x="178" y="40"/>
                  </a:lnTo>
                  <a:lnTo>
                    <a:pt x="192" y="34"/>
                  </a:lnTo>
                  <a:lnTo>
                    <a:pt x="208" y="26"/>
                  </a:lnTo>
                  <a:lnTo>
                    <a:pt x="222" y="20"/>
                  </a:lnTo>
                  <a:lnTo>
                    <a:pt x="238" y="16"/>
                  </a:lnTo>
                  <a:lnTo>
                    <a:pt x="254" y="10"/>
                  </a:lnTo>
                  <a:lnTo>
                    <a:pt x="270" y="6"/>
                  </a:lnTo>
                  <a:lnTo>
                    <a:pt x="288" y="4"/>
                  </a:lnTo>
                  <a:lnTo>
                    <a:pt x="304" y="2"/>
                  </a:lnTo>
                  <a:lnTo>
                    <a:pt x="32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578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9" name="Freeform 24"/>
            <p:cNvSpPr>
              <a:spLocks/>
            </p:cNvSpPr>
            <p:nvPr/>
          </p:nvSpPr>
          <p:spPr bwMode="auto">
            <a:xfrm>
              <a:off x="1352147" y="1154635"/>
              <a:ext cx="1305190" cy="1248859"/>
            </a:xfrm>
            <a:custGeom>
              <a:avLst/>
              <a:gdLst/>
              <a:ahLst/>
              <a:cxnLst>
                <a:cxn ang="0">
                  <a:pos x="354" y="2"/>
                </a:cxn>
                <a:cxn ang="0">
                  <a:pos x="402" y="10"/>
                </a:cxn>
                <a:cxn ang="0">
                  <a:pos x="446" y="26"/>
                </a:cxn>
                <a:cxn ang="0">
                  <a:pos x="488" y="48"/>
                </a:cxn>
                <a:cxn ang="0">
                  <a:pos x="526" y="74"/>
                </a:cxn>
                <a:cxn ang="0">
                  <a:pos x="560" y="106"/>
                </a:cxn>
                <a:cxn ang="0">
                  <a:pos x="588" y="142"/>
                </a:cxn>
                <a:cxn ang="0">
                  <a:pos x="612" y="182"/>
                </a:cxn>
                <a:cxn ang="0">
                  <a:pos x="628" y="226"/>
                </a:cxn>
                <a:cxn ang="0">
                  <a:pos x="640" y="274"/>
                </a:cxn>
                <a:cxn ang="0">
                  <a:pos x="644" y="322"/>
                </a:cxn>
                <a:cxn ang="0">
                  <a:pos x="640" y="370"/>
                </a:cxn>
                <a:cxn ang="0">
                  <a:pos x="628" y="418"/>
                </a:cxn>
                <a:cxn ang="0">
                  <a:pos x="612" y="460"/>
                </a:cxn>
                <a:cxn ang="0">
                  <a:pos x="588" y="502"/>
                </a:cxn>
                <a:cxn ang="0">
                  <a:pos x="560" y="538"/>
                </a:cxn>
                <a:cxn ang="0">
                  <a:pos x="526" y="570"/>
                </a:cxn>
                <a:cxn ang="0">
                  <a:pos x="488" y="596"/>
                </a:cxn>
                <a:cxn ang="0">
                  <a:pos x="446" y="618"/>
                </a:cxn>
                <a:cxn ang="0">
                  <a:pos x="402" y="634"/>
                </a:cxn>
                <a:cxn ang="0">
                  <a:pos x="354" y="642"/>
                </a:cxn>
                <a:cxn ang="0">
                  <a:pos x="306" y="642"/>
                </a:cxn>
                <a:cxn ang="0">
                  <a:pos x="256" y="636"/>
                </a:cxn>
                <a:cxn ang="0">
                  <a:pos x="212" y="624"/>
                </a:cxn>
                <a:cxn ang="0">
                  <a:pos x="168" y="604"/>
                </a:cxn>
                <a:cxn ang="0">
                  <a:pos x="130" y="580"/>
                </a:cxn>
                <a:cxn ang="0">
                  <a:pos x="94" y="548"/>
                </a:cxn>
                <a:cxn ang="0">
                  <a:pos x="64" y="514"/>
                </a:cxn>
                <a:cxn ang="0">
                  <a:pos x="38" y="474"/>
                </a:cxn>
                <a:cxn ang="0">
                  <a:pos x="20" y="432"/>
                </a:cxn>
                <a:cxn ang="0">
                  <a:pos x="6" y="386"/>
                </a:cxn>
                <a:cxn ang="0">
                  <a:pos x="0" y="338"/>
                </a:cxn>
                <a:cxn ang="0">
                  <a:pos x="2" y="290"/>
                </a:cxn>
                <a:cxn ang="0">
                  <a:pos x="10" y="242"/>
                </a:cxn>
                <a:cxn ang="0">
                  <a:pos x="26" y="198"/>
                </a:cxn>
                <a:cxn ang="0">
                  <a:pos x="46" y="156"/>
                </a:cxn>
                <a:cxn ang="0">
                  <a:pos x="74" y="118"/>
                </a:cxn>
                <a:cxn ang="0">
                  <a:pos x="106" y="84"/>
                </a:cxn>
                <a:cxn ang="0">
                  <a:pos x="142" y="56"/>
                </a:cxn>
                <a:cxn ang="0">
                  <a:pos x="182" y="32"/>
                </a:cxn>
                <a:cxn ang="0">
                  <a:pos x="226" y="16"/>
                </a:cxn>
                <a:cxn ang="0">
                  <a:pos x="272" y="4"/>
                </a:cxn>
                <a:cxn ang="0">
                  <a:pos x="322" y="0"/>
                </a:cxn>
              </a:cxnLst>
              <a:rect l="0" t="0" r="r" b="b"/>
              <a:pathLst>
                <a:path w="644" h="644">
                  <a:moveTo>
                    <a:pt x="322" y="0"/>
                  </a:moveTo>
                  <a:lnTo>
                    <a:pt x="338" y="2"/>
                  </a:lnTo>
                  <a:lnTo>
                    <a:pt x="354" y="2"/>
                  </a:lnTo>
                  <a:lnTo>
                    <a:pt x="370" y="4"/>
                  </a:lnTo>
                  <a:lnTo>
                    <a:pt x="386" y="8"/>
                  </a:lnTo>
                  <a:lnTo>
                    <a:pt x="402" y="10"/>
                  </a:lnTo>
                  <a:lnTo>
                    <a:pt x="418" y="16"/>
                  </a:lnTo>
                  <a:lnTo>
                    <a:pt x="432" y="20"/>
                  </a:lnTo>
                  <a:lnTo>
                    <a:pt x="446" y="26"/>
                  </a:lnTo>
                  <a:lnTo>
                    <a:pt x="460" y="32"/>
                  </a:lnTo>
                  <a:lnTo>
                    <a:pt x="474" y="40"/>
                  </a:lnTo>
                  <a:lnTo>
                    <a:pt x="488" y="48"/>
                  </a:lnTo>
                  <a:lnTo>
                    <a:pt x="502" y="56"/>
                  </a:lnTo>
                  <a:lnTo>
                    <a:pt x="514" y="64"/>
                  </a:lnTo>
                  <a:lnTo>
                    <a:pt x="526" y="74"/>
                  </a:lnTo>
                  <a:lnTo>
                    <a:pt x="538" y="84"/>
                  </a:lnTo>
                  <a:lnTo>
                    <a:pt x="550" y="94"/>
                  </a:lnTo>
                  <a:lnTo>
                    <a:pt x="560" y="106"/>
                  </a:lnTo>
                  <a:lnTo>
                    <a:pt x="570" y="118"/>
                  </a:lnTo>
                  <a:lnTo>
                    <a:pt x="580" y="130"/>
                  </a:lnTo>
                  <a:lnTo>
                    <a:pt x="588" y="142"/>
                  </a:lnTo>
                  <a:lnTo>
                    <a:pt x="596" y="156"/>
                  </a:lnTo>
                  <a:lnTo>
                    <a:pt x="604" y="170"/>
                  </a:lnTo>
                  <a:lnTo>
                    <a:pt x="612" y="182"/>
                  </a:lnTo>
                  <a:lnTo>
                    <a:pt x="618" y="198"/>
                  </a:lnTo>
                  <a:lnTo>
                    <a:pt x="624" y="212"/>
                  </a:lnTo>
                  <a:lnTo>
                    <a:pt x="628" y="226"/>
                  </a:lnTo>
                  <a:lnTo>
                    <a:pt x="634" y="242"/>
                  </a:lnTo>
                  <a:lnTo>
                    <a:pt x="636" y="258"/>
                  </a:lnTo>
                  <a:lnTo>
                    <a:pt x="640" y="274"/>
                  </a:lnTo>
                  <a:lnTo>
                    <a:pt x="642" y="290"/>
                  </a:lnTo>
                  <a:lnTo>
                    <a:pt x="644" y="306"/>
                  </a:lnTo>
                  <a:lnTo>
                    <a:pt x="644" y="322"/>
                  </a:lnTo>
                  <a:lnTo>
                    <a:pt x="644" y="338"/>
                  </a:lnTo>
                  <a:lnTo>
                    <a:pt x="642" y="354"/>
                  </a:lnTo>
                  <a:lnTo>
                    <a:pt x="640" y="370"/>
                  </a:lnTo>
                  <a:lnTo>
                    <a:pt x="636" y="386"/>
                  </a:lnTo>
                  <a:lnTo>
                    <a:pt x="634" y="402"/>
                  </a:lnTo>
                  <a:lnTo>
                    <a:pt x="628" y="418"/>
                  </a:lnTo>
                  <a:lnTo>
                    <a:pt x="624" y="432"/>
                  </a:lnTo>
                  <a:lnTo>
                    <a:pt x="618" y="446"/>
                  </a:lnTo>
                  <a:lnTo>
                    <a:pt x="612" y="460"/>
                  </a:lnTo>
                  <a:lnTo>
                    <a:pt x="604" y="474"/>
                  </a:lnTo>
                  <a:lnTo>
                    <a:pt x="596" y="488"/>
                  </a:lnTo>
                  <a:lnTo>
                    <a:pt x="588" y="502"/>
                  </a:lnTo>
                  <a:lnTo>
                    <a:pt x="580" y="514"/>
                  </a:lnTo>
                  <a:lnTo>
                    <a:pt x="570" y="526"/>
                  </a:lnTo>
                  <a:lnTo>
                    <a:pt x="560" y="538"/>
                  </a:lnTo>
                  <a:lnTo>
                    <a:pt x="550" y="548"/>
                  </a:lnTo>
                  <a:lnTo>
                    <a:pt x="538" y="560"/>
                  </a:lnTo>
                  <a:lnTo>
                    <a:pt x="526" y="570"/>
                  </a:lnTo>
                  <a:lnTo>
                    <a:pt x="514" y="580"/>
                  </a:lnTo>
                  <a:lnTo>
                    <a:pt x="502" y="588"/>
                  </a:lnTo>
                  <a:lnTo>
                    <a:pt x="488" y="596"/>
                  </a:lnTo>
                  <a:lnTo>
                    <a:pt x="474" y="604"/>
                  </a:lnTo>
                  <a:lnTo>
                    <a:pt x="460" y="612"/>
                  </a:lnTo>
                  <a:lnTo>
                    <a:pt x="446" y="618"/>
                  </a:lnTo>
                  <a:lnTo>
                    <a:pt x="432" y="624"/>
                  </a:lnTo>
                  <a:lnTo>
                    <a:pt x="418" y="628"/>
                  </a:lnTo>
                  <a:lnTo>
                    <a:pt x="402" y="634"/>
                  </a:lnTo>
                  <a:lnTo>
                    <a:pt x="386" y="636"/>
                  </a:lnTo>
                  <a:lnTo>
                    <a:pt x="370" y="640"/>
                  </a:lnTo>
                  <a:lnTo>
                    <a:pt x="354" y="642"/>
                  </a:lnTo>
                  <a:lnTo>
                    <a:pt x="338" y="642"/>
                  </a:lnTo>
                  <a:lnTo>
                    <a:pt x="322" y="644"/>
                  </a:lnTo>
                  <a:lnTo>
                    <a:pt x="306" y="642"/>
                  </a:lnTo>
                  <a:lnTo>
                    <a:pt x="288" y="642"/>
                  </a:lnTo>
                  <a:lnTo>
                    <a:pt x="272" y="640"/>
                  </a:lnTo>
                  <a:lnTo>
                    <a:pt x="256" y="636"/>
                  </a:lnTo>
                  <a:lnTo>
                    <a:pt x="242" y="634"/>
                  </a:lnTo>
                  <a:lnTo>
                    <a:pt x="226" y="628"/>
                  </a:lnTo>
                  <a:lnTo>
                    <a:pt x="212" y="624"/>
                  </a:lnTo>
                  <a:lnTo>
                    <a:pt x="196" y="618"/>
                  </a:lnTo>
                  <a:lnTo>
                    <a:pt x="182" y="612"/>
                  </a:lnTo>
                  <a:lnTo>
                    <a:pt x="168" y="604"/>
                  </a:lnTo>
                  <a:lnTo>
                    <a:pt x="156" y="596"/>
                  </a:lnTo>
                  <a:lnTo>
                    <a:pt x="142" y="588"/>
                  </a:lnTo>
                  <a:lnTo>
                    <a:pt x="130" y="580"/>
                  </a:lnTo>
                  <a:lnTo>
                    <a:pt x="118" y="570"/>
                  </a:lnTo>
                  <a:lnTo>
                    <a:pt x="106" y="560"/>
                  </a:lnTo>
                  <a:lnTo>
                    <a:pt x="94" y="548"/>
                  </a:lnTo>
                  <a:lnTo>
                    <a:pt x="84" y="538"/>
                  </a:lnTo>
                  <a:lnTo>
                    <a:pt x="74" y="526"/>
                  </a:lnTo>
                  <a:lnTo>
                    <a:pt x="64" y="514"/>
                  </a:lnTo>
                  <a:lnTo>
                    <a:pt x="54" y="502"/>
                  </a:lnTo>
                  <a:lnTo>
                    <a:pt x="46" y="488"/>
                  </a:lnTo>
                  <a:lnTo>
                    <a:pt x="38" y="474"/>
                  </a:lnTo>
                  <a:lnTo>
                    <a:pt x="32" y="460"/>
                  </a:lnTo>
                  <a:lnTo>
                    <a:pt x="26" y="446"/>
                  </a:lnTo>
                  <a:lnTo>
                    <a:pt x="20" y="432"/>
                  </a:lnTo>
                  <a:lnTo>
                    <a:pt x="14" y="418"/>
                  </a:lnTo>
                  <a:lnTo>
                    <a:pt x="10" y="402"/>
                  </a:lnTo>
                  <a:lnTo>
                    <a:pt x="6" y="386"/>
                  </a:lnTo>
                  <a:lnTo>
                    <a:pt x="4" y="370"/>
                  </a:lnTo>
                  <a:lnTo>
                    <a:pt x="2" y="354"/>
                  </a:lnTo>
                  <a:lnTo>
                    <a:pt x="0" y="338"/>
                  </a:lnTo>
                  <a:lnTo>
                    <a:pt x="0" y="322"/>
                  </a:lnTo>
                  <a:lnTo>
                    <a:pt x="0" y="306"/>
                  </a:lnTo>
                  <a:lnTo>
                    <a:pt x="2" y="290"/>
                  </a:lnTo>
                  <a:lnTo>
                    <a:pt x="4" y="274"/>
                  </a:lnTo>
                  <a:lnTo>
                    <a:pt x="6" y="258"/>
                  </a:lnTo>
                  <a:lnTo>
                    <a:pt x="10" y="242"/>
                  </a:lnTo>
                  <a:lnTo>
                    <a:pt x="14" y="226"/>
                  </a:lnTo>
                  <a:lnTo>
                    <a:pt x="20" y="212"/>
                  </a:lnTo>
                  <a:lnTo>
                    <a:pt x="26" y="198"/>
                  </a:lnTo>
                  <a:lnTo>
                    <a:pt x="32" y="182"/>
                  </a:lnTo>
                  <a:lnTo>
                    <a:pt x="38" y="170"/>
                  </a:lnTo>
                  <a:lnTo>
                    <a:pt x="46" y="156"/>
                  </a:lnTo>
                  <a:lnTo>
                    <a:pt x="54" y="142"/>
                  </a:lnTo>
                  <a:lnTo>
                    <a:pt x="64" y="130"/>
                  </a:lnTo>
                  <a:lnTo>
                    <a:pt x="74" y="118"/>
                  </a:lnTo>
                  <a:lnTo>
                    <a:pt x="84" y="106"/>
                  </a:lnTo>
                  <a:lnTo>
                    <a:pt x="94" y="94"/>
                  </a:lnTo>
                  <a:lnTo>
                    <a:pt x="106" y="84"/>
                  </a:lnTo>
                  <a:lnTo>
                    <a:pt x="118" y="74"/>
                  </a:lnTo>
                  <a:lnTo>
                    <a:pt x="130" y="64"/>
                  </a:lnTo>
                  <a:lnTo>
                    <a:pt x="142" y="56"/>
                  </a:lnTo>
                  <a:lnTo>
                    <a:pt x="156" y="48"/>
                  </a:lnTo>
                  <a:lnTo>
                    <a:pt x="168" y="40"/>
                  </a:lnTo>
                  <a:lnTo>
                    <a:pt x="182" y="32"/>
                  </a:lnTo>
                  <a:lnTo>
                    <a:pt x="196" y="26"/>
                  </a:lnTo>
                  <a:lnTo>
                    <a:pt x="212" y="20"/>
                  </a:lnTo>
                  <a:lnTo>
                    <a:pt x="226" y="16"/>
                  </a:lnTo>
                  <a:lnTo>
                    <a:pt x="242" y="10"/>
                  </a:lnTo>
                  <a:lnTo>
                    <a:pt x="256" y="8"/>
                  </a:lnTo>
                  <a:lnTo>
                    <a:pt x="272" y="4"/>
                  </a:lnTo>
                  <a:lnTo>
                    <a:pt x="288" y="2"/>
                  </a:lnTo>
                  <a:lnTo>
                    <a:pt x="306" y="2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F4BB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0" name="Freeform 25"/>
            <p:cNvSpPr>
              <a:spLocks/>
            </p:cNvSpPr>
            <p:nvPr/>
          </p:nvSpPr>
          <p:spPr bwMode="auto">
            <a:xfrm>
              <a:off x="1368361" y="1174028"/>
              <a:ext cx="1272763" cy="1210074"/>
            </a:xfrm>
            <a:custGeom>
              <a:avLst/>
              <a:gdLst/>
              <a:ahLst/>
              <a:cxnLst>
                <a:cxn ang="0">
                  <a:pos x="346" y="2"/>
                </a:cxn>
                <a:cxn ang="0">
                  <a:pos x="392" y="10"/>
                </a:cxn>
                <a:cxn ang="0">
                  <a:pos x="436" y="24"/>
                </a:cxn>
                <a:cxn ang="0">
                  <a:pos x="476" y="44"/>
                </a:cxn>
                <a:cxn ang="0">
                  <a:pos x="514" y="70"/>
                </a:cxn>
                <a:cxn ang="0">
                  <a:pos x="546" y="102"/>
                </a:cxn>
                <a:cxn ang="0">
                  <a:pos x="574" y="138"/>
                </a:cxn>
                <a:cxn ang="0">
                  <a:pos x="598" y="176"/>
                </a:cxn>
                <a:cxn ang="0">
                  <a:pos x="614" y="218"/>
                </a:cxn>
                <a:cxn ang="0">
                  <a:pos x="624" y="264"/>
                </a:cxn>
                <a:cxn ang="0">
                  <a:pos x="628" y="312"/>
                </a:cxn>
                <a:cxn ang="0">
                  <a:pos x="624" y="358"/>
                </a:cxn>
                <a:cxn ang="0">
                  <a:pos x="614" y="404"/>
                </a:cxn>
                <a:cxn ang="0">
                  <a:pos x="598" y="446"/>
                </a:cxn>
                <a:cxn ang="0">
                  <a:pos x="574" y="486"/>
                </a:cxn>
                <a:cxn ang="0">
                  <a:pos x="546" y="520"/>
                </a:cxn>
                <a:cxn ang="0">
                  <a:pos x="514" y="552"/>
                </a:cxn>
                <a:cxn ang="0">
                  <a:pos x="476" y="578"/>
                </a:cxn>
                <a:cxn ang="0">
                  <a:pos x="436" y="598"/>
                </a:cxn>
                <a:cxn ang="0">
                  <a:pos x="392" y="614"/>
                </a:cxn>
                <a:cxn ang="0">
                  <a:pos x="346" y="622"/>
                </a:cxn>
                <a:cxn ang="0">
                  <a:pos x="298" y="622"/>
                </a:cxn>
                <a:cxn ang="0">
                  <a:pos x="250" y="618"/>
                </a:cxn>
                <a:cxn ang="0">
                  <a:pos x="206" y="604"/>
                </a:cxn>
                <a:cxn ang="0">
                  <a:pos x="164" y="586"/>
                </a:cxn>
                <a:cxn ang="0">
                  <a:pos x="126" y="562"/>
                </a:cxn>
                <a:cxn ang="0">
                  <a:pos x="92" y="532"/>
                </a:cxn>
                <a:cxn ang="0">
                  <a:pos x="62" y="498"/>
                </a:cxn>
                <a:cxn ang="0">
                  <a:pos x="38" y="460"/>
                </a:cxn>
                <a:cxn ang="0">
                  <a:pos x="18" y="418"/>
                </a:cxn>
                <a:cxn ang="0">
                  <a:pos x="6" y="374"/>
                </a:cxn>
                <a:cxn ang="0">
                  <a:pos x="0" y="328"/>
                </a:cxn>
                <a:cxn ang="0">
                  <a:pos x="0" y="280"/>
                </a:cxn>
                <a:cxn ang="0">
                  <a:pos x="10" y="234"/>
                </a:cxn>
                <a:cxn ang="0">
                  <a:pos x="24" y="190"/>
                </a:cxn>
                <a:cxn ang="0">
                  <a:pos x="44" y="150"/>
                </a:cxn>
                <a:cxn ang="0">
                  <a:pos x="72" y="114"/>
                </a:cxn>
                <a:cxn ang="0">
                  <a:pos x="102" y="80"/>
                </a:cxn>
                <a:cxn ang="0">
                  <a:pos x="138" y="52"/>
                </a:cxn>
                <a:cxn ang="0">
                  <a:pos x="178" y="30"/>
                </a:cxn>
                <a:cxn ang="0">
                  <a:pos x="220" y="14"/>
                </a:cxn>
                <a:cxn ang="0">
                  <a:pos x="266" y="4"/>
                </a:cxn>
                <a:cxn ang="0">
                  <a:pos x="314" y="0"/>
                </a:cxn>
              </a:cxnLst>
              <a:rect l="0" t="0" r="r" b="b"/>
              <a:pathLst>
                <a:path w="628" h="624">
                  <a:moveTo>
                    <a:pt x="314" y="0"/>
                  </a:moveTo>
                  <a:lnTo>
                    <a:pt x="330" y="0"/>
                  </a:lnTo>
                  <a:lnTo>
                    <a:pt x="346" y="2"/>
                  </a:lnTo>
                  <a:lnTo>
                    <a:pt x="362" y="4"/>
                  </a:lnTo>
                  <a:lnTo>
                    <a:pt x="376" y="6"/>
                  </a:lnTo>
                  <a:lnTo>
                    <a:pt x="392" y="10"/>
                  </a:lnTo>
                  <a:lnTo>
                    <a:pt x="408" y="14"/>
                  </a:lnTo>
                  <a:lnTo>
                    <a:pt x="422" y="18"/>
                  </a:lnTo>
                  <a:lnTo>
                    <a:pt x="436" y="24"/>
                  </a:lnTo>
                  <a:lnTo>
                    <a:pt x="450" y="30"/>
                  </a:lnTo>
                  <a:lnTo>
                    <a:pt x="464" y="38"/>
                  </a:lnTo>
                  <a:lnTo>
                    <a:pt x="476" y="44"/>
                  </a:lnTo>
                  <a:lnTo>
                    <a:pt x="490" y="52"/>
                  </a:lnTo>
                  <a:lnTo>
                    <a:pt x="502" y="62"/>
                  </a:lnTo>
                  <a:lnTo>
                    <a:pt x="514" y="70"/>
                  </a:lnTo>
                  <a:lnTo>
                    <a:pt x="524" y="80"/>
                  </a:lnTo>
                  <a:lnTo>
                    <a:pt x="536" y="92"/>
                  </a:lnTo>
                  <a:lnTo>
                    <a:pt x="546" y="102"/>
                  </a:lnTo>
                  <a:lnTo>
                    <a:pt x="556" y="114"/>
                  </a:lnTo>
                  <a:lnTo>
                    <a:pt x="566" y="124"/>
                  </a:lnTo>
                  <a:lnTo>
                    <a:pt x="574" y="138"/>
                  </a:lnTo>
                  <a:lnTo>
                    <a:pt x="582" y="150"/>
                  </a:lnTo>
                  <a:lnTo>
                    <a:pt x="590" y="162"/>
                  </a:lnTo>
                  <a:lnTo>
                    <a:pt x="598" y="176"/>
                  </a:lnTo>
                  <a:lnTo>
                    <a:pt x="604" y="190"/>
                  </a:lnTo>
                  <a:lnTo>
                    <a:pt x="610" y="204"/>
                  </a:lnTo>
                  <a:lnTo>
                    <a:pt x="614" y="218"/>
                  </a:lnTo>
                  <a:lnTo>
                    <a:pt x="618" y="234"/>
                  </a:lnTo>
                  <a:lnTo>
                    <a:pt x="622" y="248"/>
                  </a:lnTo>
                  <a:lnTo>
                    <a:pt x="624" y="264"/>
                  </a:lnTo>
                  <a:lnTo>
                    <a:pt x="626" y="280"/>
                  </a:lnTo>
                  <a:lnTo>
                    <a:pt x="628" y="296"/>
                  </a:lnTo>
                  <a:lnTo>
                    <a:pt x="628" y="312"/>
                  </a:lnTo>
                  <a:lnTo>
                    <a:pt x="628" y="328"/>
                  </a:lnTo>
                  <a:lnTo>
                    <a:pt x="626" y="344"/>
                  </a:lnTo>
                  <a:lnTo>
                    <a:pt x="624" y="358"/>
                  </a:lnTo>
                  <a:lnTo>
                    <a:pt x="622" y="374"/>
                  </a:lnTo>
                  <a:lnTo>
                    <a:pt x="618" y="390"/>
                  </a:lnTo>
                  <a:lnTo>
                    <a:pt x="614" y="404"/>
                  </a:lnTo>
                  <a:lnTo>
                    <a:pt x="610" y="418"/>
                  </a:lnTo>
                  <a:lnTo>
                    <a:pt x="604" y="432"/>
                  </a:lnTo>
                  <a:lnTo>
                    <a:pt x="598" y="446"/>
                  </a:lnTo>
                  <a:lnTo>
                    <a:pt x="590" y="460"/>
                  </a:lnTo>
                  <a:lnTo>
                    <a:pt x="582" y="472"/>
                  </a:lnTo>
                  <a:lnTo>
                    <a:pt x="574" y="486"/>
                  </a:lnTo>
                  <a:lnTo>
                    <a:pt x="566" y="498"/>
                  </a:lnTo>
                  <a:lnTo>
                    <a:pt x="556" y="510"/>
                  </a:lnTo>
                  <a:lnTo>
                    <a:pt x="546" y="520"/>
                  </a:lnTo>
                  <a:lnTo>
                    <a:pt x="536" y="532"/>
                  </a:lnTo>
                  <a:lnTo>
                    <a:pt x="524" y="542"/>
                  </a:lnTo>
                  <a:lnTo>
                    <a:pt x="514" y="552"/>
                  </a:lnTo>
                  <a:lnTo>
                    <a:pt x="502" y="562"/>
                  </a:lnTo>
                  <a:lnTo>
                    <a:pt x="490" y="570"/>
                  </a:lnTo>
                  <a:lnTo>
                    <a:pt x="476" y="578"/>
                  </a:lnTo>
                  <a:lnTo>
                    <a:pt x="464" y="586"/>
                  </a:lnTo>
                  <a:lnTo>
                    <a:pt x="450" y="592"/>
                  </a:lnTo>
                  <a:lnTo>
                    <a:pt x="436" y="598"/>
                  </a:lnTo>
                  <a:lnTo>
                    <a:pt x="422" y="604"/>
                  </a:lnTo>
                  <a:lnTo>
                    <a:pt x="408" y="610"/>
                  </a:lnTo>
                  <a:lnTo>
                    <a:pt x="392" y="614"/>
                  </a:lnTo>
                  <a:lnTo>
                    <a:pt x="376" y="618"/>
                  </a:lnTo>
                  <a:lnTo>
                    <a:pt x="362" y="620"/>
                  </a:lnTo>
                  <a:lnTo>
                    <a:pt x="346" y="622"/>
                  </a:lnTo>
                  <a:lnTo>
                    <a:pt x="330" y="622"/>
                  </a:lnTo>
                  <a:lnTo>
                    <a:pt x="314" y="624"/>
                  </a:lnTo>
                  <a:lnTo>
                    <a:pt x="298" y="622"/>
                  </a:lnTo>
                  <a:lnTo>
                    <a:pt x="282" y="622"/>
                  </a:lnTo>
                  <a:lnTo>
                    <a:pt x="266" y="620"/>
                  </a:lnTo>
                  <a:lnTo>
                    <a:pt x="250" y="618"/>
                  </a:lnTo>
                  <a:lnTo>
                    <a:pt x="236" y="614"/>
                  </a:lnTo>
                  <a:lnTo>
                    <a:pt x="220" y="610"/>
                  </a:lnTo>
                  <a:lnTo>
                    <a:pt x="206" y="604"/>
                  </a:lnTo>
                  <a:lnTo>
                    <a:pt x="192" y="598"/>
                  </a:lnTo>
                  <a:lnTo>
                    <a:pt x="178" y="592"/>
                  </a:lnTo>
                  <a:lnTo>
                    <a:pt x="164" y="586"/>
                  </a:lnTo>
                  <a:lnTo>
                    <a:pt x="150" y="578"/>
                  </a:lnTo>
                  <a:lnTo>
                    <a:pt x="138" y="570"/>
                  </a:lnTo>
                  <a:lnTo>
                    <a:pt x="126" y="562"/>
                  </a:lnTo>
                  <a:lnTo>
                    <a:pt x="114" y="552"/>
                  </a:lnTo>
                  <a:lnTo>
                    <a:pt x="102" y="542"/>
                  </a:lnTo>
                  <a:lnTo>
                    <a:pt x="92" y="532"/>
                  </a:lnTo>
                  <a:lnTo>
                    <a:pt x="82" y="520"/>
                  </a:lnTo>
                  <a:lnTo>
                    <a:pt x="72" y="510"/>
                  </a:lnTo>
                  <a:lnTo>
                    <a:pt x="62" y="498"/>
                  </a:lnTo>
                  <a:lnTo>
                    <a:pt x="54" y="486"/>
                  </a:lnTo>
                  <a:lnTo>
                    <a:pt x="44" y="472"/>
                  </a:lnTo>
                  <a:lnTo>
                    <a:pt x="38" y="460"/>
                  </a:lnTo>
                  <a:lnTo>
                    <a:pt x="30" y="446"/>
                  </a:lnTo>
                  <a:lnTo>
                    <a:pt x="24" y="432"/>
                  </a:lnTo>
                  <a:lnTo>
                    <a:pt x="18" y="418"/>
                  </a:lnTo>
                  <a:lnTo>
                    <a:pt x="14" y="404"/>
                  </a:lnTo>
                  <a:lnTo>
                    <a:pt x="10" y="390"/>
                  </a:lnTo>
                  <a:lnTo>
                    <a:pt x="6" y="374"/>
                  </a:lnTo>
                  <a:lnTo>
                    <a:pt x="2" y="358"/>
                  </a:lnTo>
                  <a:lnTo>
                    <a:pt x="0" y="344"/>
                  </a:lnTo>
                  <a:lnTo>
                    <a:pt x="0" y="328"/>
                  </a:lnTo>
                  <a:lnTo>
                    <a:pt x="0" y="312"/>
                  </a:lnTo>
                  <a:lnTo>
                    <a:pt x="0" y="296"/>
                  </a:lnTo>
                  <a:lnTo>
                    <a:pt x="0" y="280"/>
                  </a:lnTo>
                  <a:lnTo>
                    <a:pt x="2" y="264"/>
                  </a:lnTo>
                  <a:lnTo>
                    <a:pt x="6" y="248"/>
                  </a:lnTo>
                  <a:lnTo>
                    <a:pt x="10" y="234"/>
                  </a:lnTo>
                  <a:lnTo>
                    <a:pt x="14" y="218"/>
                  </a:lnTo>
                  <a:lnTo>
                    <a:pt x="18" y="204"/>
                  </a:lnTo>
                  <a:lnTo>
                    <a:pt x="24" y="190"/>
                  </a:lnTo>
                  <a:lnTo>
                    <a:pt x="30" y="176"/>
                  </a:lnTo>
                  <a:lnTo>
                    <a:pt x="38" y="162"/>
                  </a:lnTo>
                  <a:lnTo>
                    <a:pt x="44" y="150"/>
                  </a:lnTo>
                  <a:lnTo>
                    <a:pt x="54" y="138"/>
                  </a:lnTo>
                  <a:lnTo>
                    <a:pt x="62" y="124"/>
                  </a:lnTo>
                  <a:lnTo>
                    <a:pt x="72" y="114"/>
                  </a:lnTo>
                  <a:lnTo>
                    <a:pt x="82" y="102"/>
                  </a:lnTo>
                  <a:lnTo>
                    <a:pt x="92" y="92"/>
                  </a:lnTo>
                  <a:lnTo>
                    <a:pt x="102" y="80"/>
                  </a:lnTo>
                  <a:lnTo>
                    <a:pt x="114" y="70"/>
                  </a:lnTo>
                  <a:lnTo>
                    <a:pt x="126" y="62"/>
                  </a:lnTo>
                  <a:lnTo>
                    <a:pt x="138" y="52"/>
                  </a:lnTo>
                  <a:lnTo>
                    <a:pt x="150" y="44"/>
                  </a:lnTo>
                  <a:lnTo>
                    <a:pt x="164" y="38"/>
                  </a:lnTo>
                  <a:lnTo>
                    <a:pt x="178" y="30"/>
                  </a:lnTo>
                  <a:lnTo>
                    <a:pt x="192" y="24"/>
                  </a:lnTo>
                  <a:lnTo>
                    <a:pt x="206" y="18"/>
                  </a:lnTo>
                  <a:lnTo>
                    <a:pt x="220" y="14"/>
                  </a:lnTo>
                  <a:lnTo>
                    <a:pt x="236" y="10"/>
                  </a:lnTo>
                  <a:lnTo>
                    <a:pt x="250" y="6"/>
                  </a:lnTo>
                  <a:lnTo>
                    <a:pt x="266" y="4"/>
                  </a:lnTo>
                  <a:lnTo>
                    <a:pt x="282" y="2"/>
                  </a:lnTo>
                  <a:lnTo>
                    <a:pt x="298" y="0"/>
                  </a:lnTo>
                  <a:lnTo>
                    <a:pt x="314" y="0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F5BD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1" name="Freeform 26"/>
            <p:cNvSpPr>
              <a:spLocks/>
            </p:cNvSpPr>
            <p:nvPr/>
          </p:nvSpPr>
          <p:spPr bwMode="auto">
            <a:xfrm>
              <a:off x="1380521" y="1189541"/>
              <a:ext cx="1244390" cy="1175168"/>
            </a:xfrm>
            <a:custGeom>
              <a:avLst/>
              <a:gdLst/>
              <a:ahLst/>
              <a:cxnLst>
                <a:cxn ang="0">
                  <a:pos x="338" y="2"/>
                </a:cxn>
                <a:cxn ang="0">
                  <a:pos x="384" y="10"/>
                </a:cxn>
                <a:cxn ang="0">
                  <a:pos x="426" y="24"/>
                </a:cxn>
                <a:cxn ang="0">
                  <a:pos x="466" y="44"/>
                </a:cxn>
                <a:cxn ang="0">
                  <a:pos x="502" y="70"/>
                </a:cxn>
                <a:cxn ang="0">
                  <a:pos x="534" y="100"/>
                </a:cxn>
                <a:cxn ang="0">
                  <a:pos x="562" y="134"/>
                </a:cxn>
                <a:cxn ang="0">
                  <a:pos x="584" y="172"/>
                </a:cxn>
                <a:cxn ang="0">
                  <a:pos x="600" y="214"/>
                </a:cxn>
                <a:cxn ang="0">
                  <a:pos x="612" y="256"/>
                </a:cxn>
                <a:cxn ang="0">
                  <a:pos x="614" y="302"/>
                </a:cxn>
                <a:cxn ang="0">
                  <a:pos x="612" y="348"/>
                </a:cxn>
                <a:cxn ang="0">
                  <a:pos x="600" y="392"/>
                </a:cxn>
                <a:cxn ang="0">
                  <a:pos x="584" y="434"/>
                </a:cxn>
                <a:cxn ang="0">
                  <a:pos x="562" y="472"/>
                </a:cxn>
                <a:cxn ang="0">
                  <a:pos x="534" y="506"/>
                </a:cxn>
                <a:cxn ang="0">
                  <a:pos x="502" y="536"/>
                </a:cxn>
                <a:cxn ang="0">
                  <a:pos x="466" y="562"/>
                </a:cxn>
                <a:cxn ang="0">
                  <a:pos x="426" y="582"/>
                </a:cxn>
                <a:cxn ang="0">
                  <a:pos x="384" y="596"/>
                </a:cxn>
                <a:cxn ang="0">
                  <a:pos x="338" y="604"/>
                </a:cxn>
                <a:cxn ang="0">
                  <a:pos x="292" y="606"/>
                </a:cxn>
                <a:cxn ang="0">
                  <a:pos x="246" y="600"/>
                </a:cxn>
                <a:cxn ang="0">
                  <a:pos x="202" y="588"/>
                </a:cxn>
                <a:cxn ang="0">
                  <a:pos x="162" y="568"/>
                </a:cxn>
                <a:cxn ang="0">
                  <a:pos x="124" y="546"/>
                </a:cxn>
                <a:cxn ang="0">
                  <a:pos x="90" y="516"/>
                </a:cxn>
                <a:cxn ang="0">
                  <a:pos x="62" y="484"/>
                </a:cxn>
                <a:cxn ang="0">
                  <a:pos x="38" y="446"/>
                </a:cxn>
                <a:cxn ang="0">
                  <a:pos x="20" y="406"/>
                </a:cxn>
                <a:cxn ang="0">
                  <a:pos x="6" y="364"/>
                </a:cxn>
                <a:cxn ang="0">
                  <a:pos x="0" y="318"/>
                </a:cxn>
                <a:cxn ang="0">
                  <a:pos x="2" y="272"/>
                </a:cxn>
                <a:cxn ang="0">
                  <a:pos x="10" y="228"/>
                </a:cxn>
                <a:cxn ang="0">
                  <a:pos x="24" y="186"/>
                </a:cxn>
                <a:cxn ang="0">
                  <a:pos x="44" y="146"/>
                </a:cxn>
                <a:cxn ang="0">
                  <a:pos x="70" y="110"/>
                </a:cxn>
                <a:cxn ang="0">
                  <a:pos x="102" y="78"/>
                </a:cxn>
                <a:cxn ang="0">
                  <a:pos x="136" y="52"/>
                </a:cxn>
                <a:cxn ang="0">
                  <a:pos x="174" y="30"/>
                </a:cxn>
                <a:cxn ang="0">
                  <a:pos x="216" y="14"/>
                </a:cxn>
                <a:cxn ang="0">
                  <a:pos x="260" y="4"/>
                </a:cxn>
                <a:cxn ang="0">
                  <a:pos x="308" y="0"/>
                </a:cxn>
              </a:cxnLst>
              <a:rect l="0" t="0" r="r" b="b"/>
              <a:pathLst>
                <a:path w="614" h="606">
                  <a:moveTo>
                    <a:pt x="308" y="0"/>
                  </a:moveTo>
                  <a:lnTo>
                    <a:pt x="324" y="0"/>
                  </a:lnTo>
                  <a:lnTo>
                    <a:pt x="338" y="2"/>
                  </a:lnTo>
                  <a:lnTo>
                    <a:pt x="354" y="4"/>
                  </a:lnTo>
                  <a:lnTo>
                    <a:pt x="370" y="6"/>
                  </a:lnTo>
                  <a:lnTo>
                    <a:pt x="384" y="10"/>
                  </a:lnTo>
                  <a:lnTo>
                    <a:pt x="398" y="14"/>
                  </a:lnTo>
                  <a:lnTo>
                    <a:pt x="414" y="18"/>
                  </a:lnTo>
                  <a:lnTo>
                    <a:pt x="426" y="24"/>
                  </a:lnTo>
                  <a:lnTo>
                    <a:pt x="440" y="30"/>
                  </a:lnTo>
                  <a:lnTo>
                    <a:pt x="454" y="36"/>
                  </a:lnTo>
                  <a:lnTo>
                    <a:pt x="466" y="44"/>
                  </a:lnTo>
                  <a:lnTo>
                    <a:pt x="480" y="52"/>
                  </a:lnTo>
                  <a:lnTo>
                    <a:pt x="492" y="60"/>
                  </a:lnTo>
                  <a:lnTo>
                    <a:pt x="502" y="70"/>
                  </a:lnTo>
                  <a:lnTo>
                    <a:pt x="514" y="78"/>
                  </a:lnTo>
                  <a:lnTo>
                    <a:pt x="524" y="90"/>
                  </a:lnTo>
                  <a:lnTo>
                    <a:pt x="534" y="100"/>
                  </a:lnTo>
                  <a:lnTo>
                    <a:pt x="544" y="110"/>
                  </a:lnTo>
                  <a:lnTo>
                    <a:pt x="554" y="122"/>
                  </a:lnTo>
                  <a:lnTo>
                    <a:pt x="562" y="134"/>
                  </a:lnTo>
                  <a:lnTo>
                    <a:pt x="570" y="146"/>
                  </a:lnTo>
                  <a:lnTo>
                    <a:pt x="578" y="158"/>
                  </a:lnTo>
                  <a:lnTo>
                    <a:pt x="584" y="172"/>
                  </a:lnTo>
                  <a:lnTo>
                    <a:pt x="590" y="186"/>
                  </a:lnTo>
                  <a:lnTo>
                    <a:pt x="596" y="198"/>
                  </a:lnTo>
                  <a:lnTo>
                    <a:pt x="600" y="214"/>
                  </a:lnTo>
                  <a:lnTo>
                    <a:pt x="606" y="228"/>
                  </a:lnTo>
                  <a:lnTo>
                    <a:pt x="608" y="242"/>
                  </a:lnTo>
                  <a:lnTo>
                    <a:pt x="612" y="256"/>
                  </a:lnTo>
                  <a:lnTo>
                    <a:pt x="614" y="272"/>
                  </a:lnTo>
                  <a:lnTo>
                    <a:pt x="614" y="288"/>
                  </a:lnTo>
                  <a:lnTo>
                    <a:pt x="614" y="302"/>
                  </a:lnTo>
                  <a:lnTo>
                    <a:pt x="614" y="318"/>
                  </a:lnTo>
                  <a:lnTo>
                    <a:pt x="614" y="334"/>
                  </a:lnTo>
                  <a:lnTo>
                    <a:pt x="612" y="348"/>
                  </a:lnTo>
                  <a:lnTo>
                    <a:pt x="608" y="364"/>
                  </a:lnTo>
                  <a:lnTo>
                    <a:pt x="606" y="378"/>
                  </a:lnTo>
                  <a:lnTo>
                    <a:pt x="600" y="392"/>
                  </a:lnTo>
                  <a:lnTo>
                    <a:pt x="596" y="406"/>
                  </a:lnTo>
                  <a:lnTo>
                    <a:pt x="590" y="420"/>
                  </a:lnTo>
                  <a:lnTo>
                    <a:pt x="584" y="434"/>
                  </a:lnTo>
                  <a:lnTo>
                    <a:pt x="578" y="446"/>
                  </a:lnTo>
                  <a:lnTo>
                    <a:pt x="570" y="460"/>
                  </a:lnTo>
                  <a:lnTo>
                    <a:pt x="562" y="472"/>
                  </a:lnTo>
                  <a:lnTo>
                    <a:pt x="554" y="484"/>
                  </a:lnTo>
                  <a:lnTo>
                    <a:pt x="544" y="496"/>
                  </a:lnTo>
                  <a:lnTo>
                    <a:pt x="534" y="506"/>
                  </a:lnTo>
                  <a:lnTo>
                    <a:pt x="524" y="516"/>
                  </a:lnTo>
                  <a:lnTo>
                    <a:pt x="514" y="526"/>
                  </a:lnTo>
                  <a:lnTo>
                    <a:pt x="502" y="536"/>
                  </a:lnTo>
                  <a:lnTo>
                    <a:pt x="492" y="546"/>
                  </a:lnTo>
                  <a:lnTo>
                    <a:pt x="480" y="554"/>
                  </a:lnTo>
                  <a:lnTo>
                    <a:pt x="466" y="562"/>
                  </a:lnTo>
                  <a:lnTo>
                    <a:pt x="454" y="568"/>
                  </a:lnTo>
                  <a:lnTo>
                    <a:pt x="440" y="576"/>
                  </a:lnTo>
                  <a:lnTo>
                    <a:pt x="426" y="582"/>
                  </a:lnTo>
                  <a:lnTo>
                    <a:pt x="414" y="588"/>
                  </a:lnTo>
                  <a:lnTo>
                    <a:pt x="398" y="592"/>
                  </a:lnTo>
                  <a:lnTo>
                    <a:pt x="384" y="596"/>
                  </a:lnTo>
                  <a:lnTo>
                    <a:pt x="370" y="600"/>
                  </a:lnTo>
                  <a:lnTo>
                    <a:pt x="354" y="602"/>
                  </a:lnTo>
                  <a:lnTo>
                    <a:pt x="338" y="604"/>
                  </a:lnTo>
                  <a:lnTo>
                    <a:pt x="324" y="606"/>
                  </a:lnTo>
                  <a:lnTo>
                    <a:pt x="308" y="606"/>
                  </a:lnTo>
                  <a:lnTo>
                    <a:pt x="292" y="606"/>
                  </a:lnTo>
                  <a:lnTo>
                    <a:pt x="276" y="604"/>
                  </a:lnTo>
                  <a:lnTo>
                    <a:pt x="260" y="602"/>
                  </a:lnTo>
                  <a:lnTo>
                    <a:pt x="246" y="600"/>
                  </a:lnTo>
                  <a:lnTo>
                    <a:pt x="230" y="596"/>
                  </a:lnTo>
                  <a:lnTo>
                    <a:pt x="216" y="592"/>
                  </a:lnTo>
                  <a:lnTo>
                    <a:pt x="202" y="588"/>
                  </a:lnTo>
                  <a:lnTo>
                    <a:pt x="188" y="582"/>
                  </a:lnTo>
                  <a:lnTo>
                    <a:pt x="174" y="576"/>
                  </a:lnTo>
                  <a:lnTo>
                    <a:pt x="162" y="568"/>
                  </a:lnTo>
                  <a:lnTo>
                    <a:pt x="148" y="562"/>
                  </a:lnTo>
                  <a:lnTo>
                    <a:pt x="136" y="554"/>
                  </a:lnTo>
                  <a:lnTo>
                    <a:pt x="124" y="546"/>
                  </a:lnTo>
                  <a:lnTo>
                    <a:pt x="112" y="536"/>
                  </a:lnTo>
                  <a:lnTo>
                    <a:pt x="102" y="526"/>
                  </a:lnTo>
                  <a:lnTo>
                    <a:pt x="90" y="516"/>
                  </a:lnTo>
                  <a:lnTo>
                    <a:pt x="80" y="506"/>
                  </a:lnTo>
                  <a:lnTo>
                    <a:pt x="70" y="496"/>
                  </a:lnTo>
                  <a:lnTo>
                    <a:pt x="62" y="484"/>
                  </a:lnTo>
                  <a:lnTo>
                    <a:pt x="52" y="472"/>
                  </a:lnTo>
                  <a:lnTo>
                    <a:pt x="44" y="460"/>
                  </a:lnTo>
                  <a:lnTo>
                    <a:pt x="38" y="446"/>
                  </a:lnTo>
                  <a:lnTo>
                    <a:pt x="30" y="434"/>
                  </a:lnTo>
                  <a:lnTo>
                    <a:pt x="24" y="420"/>
                  </a:lnTo>
                  <a:lnTo>
                    <a:pt x="20" y="406"/>
                  </a:lnTo>
                  <a:lnTo>
                    <a:pt x="14" y="392"/>
                  </a:lnTo>
                  <a:lnTo>
                    <a:pt x="10" y="378"/>
                  </a:lnTo>
                  <a:lnTo>
                    <a:pt x="6" y="364"/>
                  </a:lnTo>
                  <a:lnTo>
                    <a:pt x="4" y="348"/>
                  </a:lnTo>
                  <a:lnTo>
                    <a:pt x="2" y="334"/>
                  </a:lnTo>
                  <a:lnTo>
                    <a:pt x="0" y="318"/>
                  </a:lnTo>
                  <a:lnTo>
                    <a:pt x="0" y="302"/>
                  </a:lnTo>
                  <a:lnTo>
                    <a:pt x="0" y="288"/>
                  </a:lnTo>
                  <a:lnTo>
                    <a:pt x="2" y="272"/>
                  </a:lnTo>
                  <a:lnTo>
                    <a:pt x="4" y="256"/>
                  </a:lnTo>
                  <a:lnTo>
                    <a:pt x="6" y="242"/>
                  </a:lnTo>
                  <a:lnTo>
                    <a:pt x="10" y="228"/>
                  </a:lnTo>
                  <a:lnTo>
                    <a:pt x="14" y="214"/>
                  </a:lnTo>
                  <a:lnTo>
                    <a:pt x="20" y="198"/>
                  </a:lnTo>
                  <a:lnTo>
                    <a:pt x="24" y="186"/>
                  </a:lnTo>
                  <a:lnTo>
                    <a:pt x="30" y="172"/>
                  </a:lnTo>
                  <a:lnTo>
                    <a:pt x="38" y="158"/>
                  </a:lnTo>
                  <a:lnTo>
                    <a:pt x="44" y="146"/>
                  </a:lnTo>
                  <a:lnTo>
                    <a:pt x="52" y="134"/>
                  </a:lnTo>
                  <a:lnTo>
                    <a:pt x="62" y="122"/>
                  </a:lnTo>
                  <a:lnTo>
                    <a:pt x="70" y="110"/>
                  </a:lnTo>
                  <a:lnTo>
                    <a:pt x="80" y="100"/>
                  </a:lnTo>
                  <a:lnTo>
                    <a:pt x="90" y="90"/>
                  </a:lnTo>
                  <a:lnTo>
                    <a:pt x="102" y="78"/>
                  </a:lnTo>
                  <a:lnTo>
                    <a:pt x="112" y="70"/>
                  </a:lnTo>
                  <a:lnTo>
                    <a:pt x="124" y="60"/>
                  </a:lnTo>
                  <a:lnTo>
                    <a:pt x="136" y="52"/>
                  </a:lnTo>
                  <a:lnTo>
                    <a:pt x="148" y="44"/>
                  </a:lnTo>
                  <a:lnTo>
                    <a:pt x="162" y="36"/>
                  </a:lnTo>
                  <a:lnTo>
                    <a:pt x="174" y="30"/>
                  </a:lnTo>
                  <a:lnTo>
                    <a:pt x="188" y="24"/>
                  </a:lnTo>
                  <a:lnTo>
                    <a:pt x="202" y="18"/>
                  </a:lnTo>
                  <a:lnTo>
                    <a:pt x="216" y="14"/>
                  </a:lnTo>
                  <a:lnTo>
                    <a:pt x="230" y="10"/>
                  </a:lnTo>
                  <a:lnTo>
                    <a:pt x="246" y="6"/>
                  </a:lnTo>
                  <a:lnTo>
                    <a:pt x="260" y="4"/>
                  </a:lnTo>
                  <a:lnTo>
                    <a:pt x="276" y="2"/>
                  </a:lnTo>
                  <a:lnTo>
                    <a:pt x="292" y="0"/>
                  </a:lnTo>
                  <a:lnTo>
                    <a:pt x="308" y="0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F5B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2" name="Freeform 27"/>
            <p:cNvSpPr>
              <a:spLocks/>
            </p:cNvSpPr>
            <p:nvPr/>
          </p:nvSpPr>
          <p:spPr bwMode="auto">
            <a:xfrm>
              <a:off x="1396735" y="1205055"/>
              <a:ext cx="1216016" cy="1140262"/>
            </a:xfrm>
            <a:custGeom>
              <a:avLst/>
              <a:gdLst/>
              <a:ahLst/>
              <a:cxnLst>
                <a:cxn ang="0">
                  <a:pos x="330" y="2"/>
                </a:cxn>
                <a:cxn ang="0">
                  <a:pos x="374" y="10"/>
                </a:cxn>
                <a:cxn ang="0">
                  <a:pos x="416" y="24"/>
                </a:cxn>
                <a:cxn ang="0">
                  <a:pos x="454" y="44"/>
                </a:cxn>
                <a:cxn ang="0">
                  <a:pos x="490" y="68"/>
                </a:cxn>
                <a:cxn ang="0">
                  <a:pos x="522" y="98"/>
                </a:cxn>
                <a:cxn ang="0">
                  <a:pos x="548" y="130"/>
                </a:cxn>
                <a:cxn ang="0">
                  <a:pos x="570" y="168"/>
                </a:cxn>
                <a:cxn ang="0">
                  <a:pos x="586" y="208"/>
                </a:cxn>
                <a:cxn ang="0">
                  <a:pos x="596" y="250"/>
                </a:cxn>
                <a:cxn ang="0">
                  <a:pos x="600" y="294"/>
                </a:cxn>
                <a:cxn ang="0">
                  <a:pos x="596" y="338"/>
                </a:cxn>
                <a:cxn ang="0">
                  <a:pos x="586" y="382"/>
                </a:cxn>
                <a:cxn ang="0">
                  <a:pos x="570" y="422"/>
                </a:cxn>
                <a:cxn ang="0">
                  <a:pos x="548" y="458"/>
                </a:cxn>
                <a:cxn ang="0">
                  <a:pos x="522" y="492"/>
                </a:cxn>
                <a:cxn ang="0">
                  <a:pos x="490" y="520"/>
                </a:cxn>
                <a:cxn ang="0">
                  <a:pos x="454" y="546"/>
                </a:cxn>
                <a:cxn ang="0">
                  <a:pos x="416" y="564"/>
                </a:cxn>
                <a:cxn ang="0">
                  <a:pos x="374" y="578"/>
                </a:cxn>
                <a:cxn ang="0">
                  <a:pos x="330" y="586"/>
                </a:cxn>
                <a:cxn ang="0">
                  <a:pos x="284" y="588"/>
                </a:cxn>
                <a:cxn ang="0">
                  <a:pos x="240" y="582"/>
                </a:cxn>
                <a:cxn ang="0">
                  <a:pos x="196" y="570"/>
                </a:cxn>
                <a:cxn ang="0">
                  <a:pos x="156" y="552"/>
                </a:cxn>
                <a:cxn ang="0">
                  <a:pos x="120" y="530"/>
                </a:cxn>
                <a:cxn ang="0">
                  <a:pos x="88" y="502"/>
                </a:cxn>
                <a:cxn ang="0">
                  <a:pos x="60" y="470"/>
                </a:cxn>
                <a:cxn ang="0">
                  <a:pos x="36" y="434"/>
                </a:cxn>
                <a:cxn ang="0">
                  <a:pos x="18" y="396"/>
                </a:cxn>
                <a:cxn ang="0">
                  <a:pos x="6" y="354"/>
                </a:cxn>
                <a:cxn ang="0">
                  <a:pos x="0" y="310"/>
                </a:cxn>
                <a:cxn ang="0">
                  <a:pos x="2" y="264"/>
                </a:cxn>
                <a:cxn ang="0">
                  <a:pos x="10" y="222"/>
                </a:cxn>
                <a:cxn ang="0">
                  <a:pos x="24" y="180"/>
                </a:cxn>
                <a:cxn ang="0">
                  <a:pos x="44" y="142"/>
                </a:cxn>
                <a:cxn ang="0">
                  <a:pos x="68" y="108"/>
                </a:cxn>
                <a:cxn ang="0">
                  <a:pos x="98" y="78"/>
                </a:cxn>
                <a:cxn ang="0">
                  <a:pos x="132" y="52"/>
                </a:cxn>
                <a:cxn ang="0">
                  <a:pos x="170" y="30"/>
                </a:cxn>
                <a:cxn ang="0">
                  <a:pos x="210" y="14"/>
                </a:cxn>
                <a:cxn ang="0">
                  <a:pos x="254" y="4"/>
                </a:cxn>
                <a:cxn ang="0">
                  <a:pos x="300" y="0"/>
                </a:cxn>
              </a:cxnLst>
              <a:rect l="0" t="0" r="r" b="b"/>
              <a:pathLst>
                <a:path w="600" h="588">
                  <a:moveTo>
                    <a:pt x="300" y="0"/>
                  </a:moveTo>
                  <a:lnTo>
                    <a:pt x="314" y="2"/>
                  </a:lnTo>
                  <a:lnTo>
                    <a:pt x="330" y="2"/>
                  </a:lnTo>
                  <a:lnTo>
                    <a:pt x="346" y="4"/>
                  </a:lnTo>
                  <a:lnTo>
                    <a:pt x="360" y="6"/>
                  </a:lnTo>
                  <a:lnTo>
                    <a:pt x="374" y="10"/>
                  </a:lnTo>
                  <a:lnTo>
                    <a:pt x="388" y="14"/>
                  </a:lnTo>
                  <a:lnTo>
                    <a:pt x="402" y="18"/>
                  </a:lnTo>
                  <a:lnTo>
                    <a:pt x="416" y="24"/>
                  </a:lnTo>
                  <a:lnTo>
                    <a:pt x="430" y="30"/>
                  </a:lnTo>
                  <a:lnTo>
                    <a:pt x="442" y="36"/>
                  </a:lnTo>
                  <a:lnTo>
                    <a:pt x="454" y="44"/>
                  </a:lnTo>
                  <a:lnTo>
                    <a:pt x="468" y="52"/>
                  </a:lnTo>
                  <a:lnTo>
                    <a:pt x="478" y="60"/>
                  </a:lnTo>
                  <a:lnTo>
                    <a:pt x="490" y="68"/>
                  </a:lnTo>
                  <a:lnTo>
                    <a:pt x="502" y="78"/>
                  </a:lnTo>
                  <a:lnTo>
                    <a:pt x="512" y="88"/>
                  </a:lnTo>
                  <a:lnTo>
                    <a:pt x="522" y="98"/>
                  </a:lnTo>
                  <a:lnTo>
                    <a:pt x="530" y="108"/>
                  </a:lnTo>
                  <a:lnTo>
                    <a:pt x="540" y="120"/>
                  </a:lnTo>
                  <a:lnTo>
                    <a:pt x="548" y="130"/>
                  </a:lnTo>
                  <a:lnTo>
                    <a:pt x="556" y="142"/>
                  </a:lnTo>
                  <a:lnTo>
                    <a:pt x="564" y="154"/>
                  </a:lnTo>
                  <a:lnTo>
                    <a:pt x="570" y="168"/>
                  </a:lnTo>
                  <a:lnTo>
                    <a:pt x="576" y="180"/>
                  </a:lnTo>
                  <a:lnTo>
                    <a:pt x="582" y="194"/>
                  </a:lnTo>
                  <a:lnTo>
                    <a:pt x="586" y="208"/>
                  </a:lnTo>
                  <a:lnTo>
                    <a:pt x="590" y="222"/>
                  </a:lnTo>
                  <a:lnTo>
                    <a:pt x="594" y="236"/>
                  </a:lnTo>
                  <a:lnTo>
                    <a:pt x="596" y="250"/>
                  </a:lnTo>
                  <a:lnTo>
                    <a:pt x="598" y="264"/>
                  </a:lnTo>
                  <a:lnTo>
                    <a:pt x="600" y="280"/>
                  </a:lnTo>
                  <a:lnTo>
                    <a:pt x="600" y="294"/>
                  </a:lnTo>
                  <a:lnTo>
                    <a:pt x="600" y="310"/>
                  </a:lnTo>
                  <a:lnTo>
                    <a:pt x="598" y="324"/>
                  </a:lnTo>
                  <a:lnTo>
                    <a:pt x="596" y="338"/>
                  </a:lnTo>
                  <a:lnTo>
                    <a:pt x="594" y="354"/>
                  </a:lnTo>
                  <a:lnTo>
                    <a:pt x="590" y="368"/>
                  </a:lnTo>
                  <a:lnTo>
                    <a:pt x="586" y="382"/>
                  </a:lnTo>
                  <a:lnTo>
                    <a:pt x="582" y="396"/>
                  </a:lnTo>
                  <a:lnTo>
                    <a:pt x="576" y="408"/>
                  </a:lnTo>
                  <a:lnTo>
                    <a:pt x="570" y="422"/>
                  </a:lnTo>
                  <a:lnTo>
                    <a:pt x="564" y="434"/>
                  </a:lnTo>
                  <a:lnTo>
                    <a:pt x="556" y="446"/>
                  </a:lnTo>
                  <a:lnTo>
                    <a:pt x="548" y="458"/>
                  </a:lnTo>
                  <a:lnTo>
                    <a:pt x="540" y="470"/>
                  </a:lnTo>
                  <a:lnTo>
                    <a:pt x="530" y="480"/>
                  </a:lnTo>
                  <a:lnTo>
                    <a:pt x="522" y="492"/>
                  </a:lnTo>
                  <a:lnTo>
                    <a:pt x="512" y="502"/>
                  </a:lnTo>
                  <a:lnTo>
                    <a:pt x="502" y="512"/>
                  </a:lnTo>
                  <a:lnTo>
                    <a:pt x="490" y="520"/>
                  </a:lnTo>
                  <a:lnTo>
                    <a:pt x="478" y="530"/>
                  </a:lnTo>
                  <a:lnTo>
                    <a:pt x="468" y="538"/>
                  </a:lnTo>
                  <a:lnTo>
                    <a:pt x="454" y="546"/>
                  </a:lnTo>
                  <a:lnTo>
                    <a:pt x="442" y="552"/>
                  </a:lnTo>
                  <a:lnTo>
                    <a:pt x="430" y="558"/>
                  </a:lnTo>
                  <a:lnTo>
                    <a:pt x="416" y="564"/>
                  </a:lnTo>
                  <a:lnTo>
                    <a:pt x="402" y="570"/>
                  </a:lnTo>
                  <a:lnTo>
                    <a:pt x="388" y="574"/>
                  </a:lnTo>
                  <a:lnTo>
                    <a:pt x="374" y="578"/>
                  </a:lnTo>
                  <a:lnTo>
                    <a:pt x="360" y="582"/>
                  </a:lnTo>
                  <a:lnTo>
                    <a:pt x="346" y="584"/>
                  </a:lnTo>
                  <a:lnTo>
                    <a:pt x="330" y="586"/>
                  </a:lnTo>
                  <a:lnTo>
                    <a:pt x="314" y="588"/>
                  </a:lnTo>
                  <a:lnTo>
                    <a:pt x="300" y="588"/>
                  </a:lnTo>
                  <a:lnTo>
                    <a:pt x="284" y="588"/>
                  </a:lnTo>
                  <a:lnTo>
                    <a:pt x="268" y="586"/>
                  </a:lnTo>
                  <a:lnTo>
                    <a:pt x="254" y="584"/>
                  </a:lnTo>
                  <a:lnTo>
                    <a:pt x="240" y="582"/>
                  </a:lnTo>
                  <a:lnTo>
                    <a:pt x="224" y="578"/>
                  </a:lnTo>
                  <a:lnTo>
                    <a:pt x="210" y="574"/>
                  </a:lnTo>
                  <a:lnTo>
                    <a:pt x="196" y="570"/>
                  </a:lnTo>
                  <a:lnTo>
                    <a:pt x="182" y="564"/>
                  </a:lnTo>
                  <a:lnTo>
                    <a:pt x="170" y="558"/>
                  </a:lnTo>
                  <a:lnTo>
                    <a:pt x="156" y="552"/>
                  </a:lnTo>
                  <a:lnTo>
                    <a:pt x="144" y="546"/>
                  </a:lnTo>
                  <a:lnTo>
                    <a:pt x="132" y="538"/>
                  </a:lnTo>
                  <a:lnTo>
                    <a:pt x="120" y="530"/>
                  </a:lnTo>
                  <a:lnTo>
                    <a:pt x="108" y="520"/>
                  </a:lnTo>
                  <a:lnTo>
                    <a:pt x="98" y="512"/>
                  </a:lnTo>
                  <a:lnTo>
                    <a:pt x="88" y="502"/>
                  </a:lnTo>
                  <a:lnTo>
                    <a:pt x="78" y="492"/>
                  </a:lnTo>
                  <a:lnTo>
                    <a:pt x="68" y="480"/>
                  </a:lnTo>
                  <a:lnTo>
                    <a:pt x="60" y="470"/>
                  </a:lnTo>
                  <a:lnTo>
                    <a:pt x="50" y="458"/>
                  </a:lnTo>
                  <a:lnTo>
                    <a:pt x="44" y="446"/>
                  </a:lnTo>
                  <a:lnTo>
                    <a:pt x="36" y="434"/>
                  </a:lnTo>
                  <a:lnTo>
                    <a:pt x="30" y="422"/>
                  </a:lnTo>
                  <a:lnTo>
                    <a:pt x="24" y="408"/>
                  </a:lnTo>
                  <a:lnTo>
                    <a:pt x="18" y="396"/>
                  </a:lnTo>
                  <a:lnTo>
                    <a:pt x="14" y="382"/>
                  </a:lnTo>
                  <a:lnTo>
                    <a:pt x="10" y="368"/>
                  </a:lnTo>
                  <a:lnTo>
                    <a:pt x="6" y="354"/>
                  </a:lnTo>
                  <a:lnTo>
                    <a:pt x="4" y="338"/>
                  </a:lnTo>
                  <a:lnTo>
                    <a:pt x="2" y="324"/>
                  </a:lnTo>
                  <a:lnTo>
                    <a:pt x="0" y="310"/>
                  </a:lnTo>
                  <a:lnTo>
                    <a:pt x="0" y="294"/>
                  </a:lnTo>
                  <a:lnTo>
                    <a:pt x="0" y="280"/>
                  </a:lnTo>
                  <a:lnTo>
                    <a:pt x="2" y="264"/>
                  </a:lnTo>
                  <a:lnTo>
                    <a:pt x="4" y="250"/>
                  </a:lnTo>
                  <a:lnTo>
                    <a:pt x="6" y="236"/>
                  </a:lnTo>
                  <a:lnTo>
                    <a:pt x="10" y="222"/>
                  </a:lnTo>
                  <a:lnTo>
                    <a:pt x="14" y="208"/>
                  </a:lnTo>
                  <a:lnTo>
                    <a:pt x="18" y="194"/>
                  </a:lnTo>
                  <a:lnTo>
                    <a:pt x="24" y="180"/>
                  </a:lnTo>
                  <a:lnTo>
                    <a:pt x="30" y="168"/>
                  </a:lnTo>
                  <a:lnTo>
                    <a:pt x="36" y="154"/>
                  </a:lnTo>
                  <a:lnTo>
                    <a:pt x="44" y="142"/>
                  </a:lnTo>
                  <a:lnTo>
                    <a:pt x="50" y="130"/>
                  </a:lnTo>
                  <a:lnTo>
                    <a:pt x="60" y="120"/>
                  </a:lnTo>
                  <a:lnTo>
                    <a:pt x="68" y="108"/>
                  </a:lnTo>
                  <a:lnTo>
                    <a:pt x="78" y="98"/>
                  </a:lnTo>
                  <a:lnTo>
                    <a:pt x="88" y="88"/>
                  </a:lnTo>
                  <a:lnTo>
                    <a:pt x="98" y="78"/>
                  </a:lnTo>
                  <a:lnTo>
                    <a:pt x="108" y="68"/>
                  </a:lnTo>
                  <a:lnTo>
                    <a:pt x="120" y="60"/>
                  </a:lnTo>
                  <a:lnTo>
                    <a:pt x="132" y="52"/>
                  </a:lnTo>
                  <a:lnTo>
                    <a:pt x="144" y="44"/>
                  </a:lnTo>
                  <a:lnTo>
                    <a:pt x="156" y="36"/>
                  </a:lnTo>
                  <a:lnTo>
                    <a:pt x="170" y="30"/>
                  </a:lnTo>
                  <a:lnTo>
                    <a:pt x="182" y="24"/>
                  </a:lnTo>
                  <a:lnTo>
                    <a:pt x="196" y="18"/>
                  </a:lnTo>
                  <a:lnTo>
                    <a:pt x="210" y="14"/>
                  </a:lnTo>
                  <a:lnTo>
                    <a:pt x="224" y="10"/>
                  </a:lnTo>
                  <a:lnTo>
                    <a:pt x="240" y="6"/>
                  </a:lnTo>
                  <a:lnTo>
                    <a:pt x="254" y="4"/>
                  </a:lnTo>
                  <a:lnTo>
                    <a:pt x="268" y="2"/>
                  </a:lnTo>
                  <a:lnTo>
                    <a:pt x="284" y="2"/>
                  </a:lnTo>
                  <a:lnTo>
                    <a:pt x="300" y="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5C2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3" name="Freeform 28"/>
            <p:cNvSpPr>
              <a:spLocks/>
            </p:cNvSpPr>
            <p:nvPr/>
          </p:nvSpPr>
          <p:spPr bwMode="auto">
            <a:xfrm>
              <a:off x="1408895" y="1224447"/>
              <a:ext cx="1187642" cy="1101478"/>
            </a:xfrm>
            <a:custGeom>
              <a:avLst/>
              <a:gdLst/>
              <a:ahLst/>
              <a:cxnLst>
                <a:cxn ang="0">
                  <a:pos x="324" y="2"/>
                </a:cxn>
                <a:cxn ang="0">
                  <a:pos x="366" y="8"/>
                </a:cxn>
                <a:cxn ang="0">
                  <a:pos x="408" y="22"/>
                </a:cxn>
                <a:cxn ang="0">
                  <a:pos x="446" y="40"/>
                </a:cxn>
                <a:cxn ang="0">
                  <a:pos x="480" y="64"/>
                </a:cxn>
                <a:cxn ang="0">
                  <a:pos x="510" y="92"/>
                </a:cxn>
                <a:cxn ang="0">
                  <a:pos x="536" y="126"/>
                </a:cxn>
                <a:cxn ang="0">
                  <a:pos x="558" y="160"/>
                </a:cxn>
                <a:cxn ang="0">
                  <a:pos x="574" y="200"/>
                </a:cxn>
                <a:cxn ang="0">
                  <a:pos x="582" y="240"/>
                </a:cxn>
                <a:cxn ang="0">
                  <a:pos x="586" y="284"/>
                </a:cxn>
                <a:cxn ang="0">
                  <a:pos x="582" y="328"/>
                </a:cxn>
                <a:cxn ang="0">
                  <a:pos x="574" y="368"/>
                </a:cxn>
                <a:cxn ang="0">
                  <a:pos x="558" y="406"/>
                </a:cxn>
                <a:cxn ang="0">
                  <a:pos x="536" y="442"/>
                </a:cxn>
                <a:cxn ang="0">
                  <a:pos x="510" y="474"/>
                </a:cxn>
                <a:cxn ang="0">
                  <a:pos x="480" y="502"/>
                </a:cxn>
                <a:cxn ang="0">
                  <a:pos x="446" y="526"/>
                </a:cxn>
                <a:cxn ang="0">
                  <a:pos x="408" y="546"/>
                </a:cxn>
                <a:cxn ang="0">
                  <a:pos x="366" y="558"/>
                </a:cxn>
                <a:cxn ang="0">
                  <a:pos x="324" y="566"/>
                </a:cxn>
                <a:cxn ang="0">
                  <a:pos x="278" y="568"/>
                </a:cxn>
                <a:cxn ang="0">
                  <a:pos x="234" y="562"/>
                </a:cxn>
                <a:cxn ang="0">
                  <a:pos x="194" y="550"/>
                </a:cxn>
                <a:cxn ang="0">
                  <a:pos x="154" y="534"/>
                </a:cxn>
                <a:cxn ang="0">
                  <a:pos x="118" y="512"/>
                </a:cxn>
                <a:cxn ang="0">
                  <a:pos x="86" y="484"/>
                </a:cxn>
                <a:cxn ang="0">
                  <a:pos x="60" y="454"/>
                </a:cxn>
                <a:cxn ang="0">
                  <a:pos x="36" y="420"/>
                </a:cxn>
                <a:cxn ang="0">
                  <a:pos x="18" y="382"/>
                </a:cxn>
                <a:cxn ang="0">
                  <a:pos x="6" y="340"/>
                </a:cxn>
                <a:cxn ang="0">
                  <a:pos x="2" y="298"/>
                </a:cxn>
                <a:cxn ang="0">
                  <a:pos x="2" y="254"/>
                </a:cxn>
                <a:cxn ang="0">
                  <a:pos x="10" y="212"/>
                </a:cxn>
                <a:cxn ang="0">
                  <a:pos x="24" y="174"/>
                </a:cxn>
                <a:cxn ang="0">
                  <a:pos x="44" y="136"/>
                </a:cxn>
                <a:cxn ang="0">
                  <a:pos x="68" y="104"/>
                </a:cxn>
                <a:cxn ang="0">
                  <a:pos x="96" y="74"/>
                </a:cxn>
                <a:cxn ang="0">
                  <a:pos x="130" y="48"/>
                </a:cxn>
                <a:cxn ang="0">
                  <a:pos x="166" y="28"/>
                </a:cxn>
                <a:cxn ang="0">
                  <a:pos x="206" y="12"/>
                </a:cxn>
                <a:cxn ang="0">
                  <a:pos x="250" y="4"/>
                </a:cxn>
                <a:cxn ang="0">
                  <a:pos x="294" y="0"/>
                </a:cxn>
              </a:cxnLst>
              <a:rect l="0" t="0" r="r" b="b"/>
              <a:pathLst>
                <a:path w="586" h="568">
                  <a:moveTo>
                    <a:pt x="294" y="0"/>
                  </a:moveTo>
                  <a:lnTo>
                    <a:pt x="308" y="0"/>
                  </a:lnTo>
                  <a:lnTo>
                    <a:pt x="324" y="2"/>
                  </a:lnTo>
                  <a:lnTo>
                    <a:pt x="338" y="4"/>
                  </a:lnTo>
                  <a:lnTo>
                    <a:pt x="352" y="6"/>
                  </a:lnTo>
                  <a:lnTo>
                    <a:pt x="366" y="8"/>
                  </a:lnTo>
                  <a:lnTo>
                    <a:pt x="380" y="12"/>
                  </a:lnTo>
                  <a:lnTo>
                    <a:pt x="394" y="18"/>
                  </a:lnTo>
                  <a:lnTo>
                    <a:pt x="408" y="22"/>
                  </a:lnTo>
                  <a:lnTo>
                    <a:pt x="420" y="28"/>
                  </a:lnTo>
                  <a:lnTo>
                    <a:pt x="432" y="34"/>
                  </a:lnTo>
                  <a:lnTo>
                    <a:pt x="446" y="40"/>
                  </a:lnTo>
                  <a:lnTo>
                    <a:pt x="456" y="48"/>
                  </a:lnTo>
                  <a:lnTo>
                    <a:pt x="468" y="56"/>
                  </a:lnTo>
                  <a:lnTo>
                    <a:pt x="480" y="64"/>
                  </a:lnTo>
                  <a:lnTo>
                    <a:pt x="490" y="74"/>
                  </a:lnTo>
                  <a:lnTo>
                    <a:pt x="500" y="84"/>
                  </a:lnTo>
                  <a:lnTo>
                    <a:pt x="510" y="92"/>
                  </a:lnTo>
                  <a:lnTo>
                    <a:pt x="520" y="104"/>
                  </a:lnTo>
                  <a:lnTo>
                    <a:pt x="528" y="114"/>
                  </a:lnTo>
                  <a:lnTo>
                    <a:pt x="536" y="126"/>
                  </a:lnTo>
                  <a:lnTo>
                    <a:pt x="544" y="136"/>
                  </a:lnTo>
                  <a:lnTo>
                    <a:pt x="550" y="148"/>
                  </a:lnTo>
                  <a:lnTo>
                    <a:pt x="558" y="160"/>
                  </a:lnTo>
                  <a:lnTo>
                    <a:pt x="564" y="174"/>
                  </a:lnTo>
                  <a:lnTo>
                    <a:pt x="568" y="186"/>
                  </a:lnTo>
                  <a:lnTo>
                    <a:pt x="574" y="200"/>
                  </a:lnTo>
                  <a:lnTo>
                    <a:pt x="576" y="212"/>
                  </a:lnTo>
                  <a:lnTo>
                    <a:pt x="580" y="226"/>
                  </a:lnTo>
                  <a:lnTo>
                    <a:pt x="582" y="240"/>
                  </a:lnTo>
                  <a:lnTo>
                    <a:pt x="584" y="254"/>
                  </a:lnTo>
                  <a:lnTo>
                    <a:pt x="586" y="270"/>
                  </a:lnTo>
                  <a:lnTo>
                    <a:pt x="586" y="284"/>
                  </a:lnTo>
                  <a:lnTo>
                    <a:pt x="586" y="298"/>
                  </a:lnTo>
                  <a:lnTo>
                    <a:pt x="584" y="312"/>
                  </a:lnTo>
                  <a:lnTo>
                    <a:pt x="582" y="328"/>
                  </a:lnTo>
                  <a:lnTo>
                    <a:pt x="580" y="340"/>
                  </a:lnTo>
                  <a:lnTo>
                    <a:pt x="576" y="354"/>
                  </a:lnTo>
                  <a:lnTo>
                    <a:pt x="574" y="368"/>
                  </a:lnTo>
                  <a:lnTo>
                    <a:pt x="568" y="382"/>
                  </a:lnTo>
                  <a:lnTo>
                    <a:pt x="564" y="394"/>
                  </a:lnTo>
                  <a:lnTo>
                    <a:pt x="558" y="406"/>
                  </a:lnTo>
                  <a:lnTo>
                    <a:pt x="550" y="420"/>
                  </a:lnTo>
                  <a:lnTo>
                    <a:pt x="544" y="430"/>
                  </a:lnTo>
                  <a:lnTo>
                    <a:pt x="536" y="442"/>
                  </a:lnTo>
                  <a:lnTo>
                    <a:pt x="528" y="454"/>
                  </a:lnTo>
                  <a:lnTo>
                    <a:pt x="520" y="464"/>
                  </a:lnTo>
                  <a:lnTo>
                    <a:pt x="510" y="474"/>
                  </a:lnTo>
                  <a:lnTo>
                    <a:pt x="500" y="484"/>
                  </a:lnTo>
                  <a:lnTo>
                    <a:pt x="490" y="494"/>
                  </a:lnTo>
                  <a:lnTo>
                    <a:pt x="480" y="502"/>
                  </a:lnTo>
                  <a:lnTo>
                    <a:pt x="468" y="512"/>
                  </a:lnTo>
                  <a:lnTo>
                    <a:pt x="456" y="520"/>
                  </a:lnTo>
                  <a:lnTo>
                    <a:pt x="446" y="526"/>
                  </a:lnTo>
                  <a:lnTo>
                    <a:pt x="432" y="534"/>
                  </a:lnTo>
                  <a:lnTo>
                    <a:pt x="420" y="540"/>
                  </a:lnTo>
                  <a:lnTo>
                    <a:pt x="408" y="546"/>
                  </a:lnTo>
                  <a:lnTo>
                    <a:pt x="394" y="550"/>
                  </a:lnTo>
                  <a:lnTo>
                    <a:pt x="380" y="556"/>
                  </a:lnTo>
                  <a:lnTo>
                    <a:pt x="366" y="558"/>
                  </a:lnTo>
                  <a:lnTo>
                    <a:pt x="352" y="562"/>
                  </a:lnTo>
                  <a:lnTo>
                    <a:pt x="338" y="564"/>
                  </a:lnTo>
                  <a:lnTo>
                    <a:pt x="324" y="566"/>
                  </a:lnTo>
                  <a:lnTo>
                    <a:pt x="308" y="568"/>
                  </a:lnTo>
                  <a:lnTo>
                    <a:pt x="294" y="568"/>
                  </a:lnTo>
                  <a:lnTo>
                    <a:pt x="278" y="568"/>
                  </a:lnTo>
                  <a:lnTo>
                    <a:pt x="264" y="566"/>
                  </a:lnTo>
                  <a:lnTo>
                    <a:pt x="250" y="564"/>
                  </a:lnTo>
                  <a:lnTo>
                    <a:pt x="234" y="562"/>
                  </a:lnTo>
                  <a:lnTo>
                    <a:pt x="220" y="558"/>
                  </a:lnTo>
                  <a:lnTo>
                    <a:pt x="206" y="556"/>
                  </a:lnTo>
                  <a:lnTo>
                    <a:pt x="194" y="550"/>
                  </a:lnTo>
                  <a:lnTo>
                    <a:pt x="180" y="546"/>
                  </a:lnTo>
                  <a:lnTo>
                    <a:pt x="166" y="540"/>
                  </a:lnTo>
                  <a:lnTo>
                    <a:pt x="154" y="534"/>
                  </a:lnTo>
                  <a:lnTo>
                    <a:pt x="142" y="526"/>
                  </a:lnTo>
                  <a:lnTo>
                    <a:pt x="130" y="520"/>
                  </a:lnTo>
                  <a:lnTo>
                    <a:pt x="118" y="512"/>
                  </a:lnTo>
                  <a:lnTo>
                    <a:pt x="108" y="502"/>
                  </a:lnTo>
                  <a:lnTo>
                    <a:pt x="96" y="494"/>
                  </a:lnTo>
                  <a:lnTo>
                    <a:pt x="86" y="484"/>
                  </a:lnTo>
                  <a:lnTo>
                    <a:pt x="76" y="474"/>
                  </a:lnTo>
                  <a:lnTo>
                    <a:pt x="68" y="464"/>
                  </a:lnTo>
                  <a:lnTo>
                    <a:pt x="60" y="454"/>
                  </a:lnTo>
                  <a:lnTo>
                    <a:pt x="50" y="442"/>
                  </a:lnTo>
                  <a:lnTo>
                    <a:pt x="44" y="430"/>
                  </a:lnTo>
                  <a:lnTo>
                    <a:pt x="36" y="420"/>
                  </a:lnTo>
                  <a:lnTo>
                    <a:pt x="30" y="406"/>
                  </a:lnTo>
                  <a:lnTo>
                    <a:pt x="24" y="394"/>
                  </a:lnTo>
                  <a:lnTo>
                    <a:pt x="18" y="382"/>
                  </a:lnTo>
                  <a:lnTo>
                    <a:pt x="14" y="368"/>
                  </a:lnTo>
                  <a:lnTo>
                    <a:pt x="10" y="354"/>
                  </a:lnTo>
                  <a:lnTo>
                    <a:pt x="6" y="340"/>
                  </a:lnTo>
                  <a:lnTo>
                    <a:pt x="4" y="328"/>
                  </a:lnTo>
                  <a:lnTo>
                    <a:pt x="2" y="312"/>
                  </a:lnTo>
                  <a:lnTo>
                    <a:pt x="2" y="298"/>
                  </a:lnTo>
                  <a:lnTo>
                    <a:pt x="0" y="284"/>
                  </a:lnTo>
                  <a:lnTo>
                    <a:pt x="2" y="270"/>
                  </a:lnTo>
                  <a:lnTo>
                    <a:pt x="2" y="254"/>
                  </a:lnTo>
                  <a:lnTo>
                    <a:pt x="4" y="240"/>
                  </a:lnTo>
                  <a:lnTo>
                    <a:pt x="6" y="226"/>
                  </a:lnTo>
                  <a:lnTo>
                    <a:pt x="10" y="212"/>
                  </a:lnTo>
                  <a:lnTo>
                    <a:pt x="14" y="200"/>
                  </a:lnTo>
                  <a:lnTo>
                    <a:pt x="18" y="186"/>
                  </a:lnTo>
                  <a:lnTo>
                    <a:pt x="24" y="174"/>
                  </a:lnTo>
                  <a:lnTo>
                    <a:pt x="30" y="160"/>
                  </a:lnTo>
                  <a:lnTo>
                    <a:pt x="36" y="148"/>
                  </a:lnTo>
                  <a:lnTo>
                    <a:pt x="44" y="136"/>
                  </a:lnTo>
                  <a:lnTo>
                    <a:pt x="50" y="126"/>
                  </a:lnTo>
                  <a:lnTo>
                    <a:pt x="60" y="114"/>
                  </a:lnTo>
                  <a:lnTo>
                    <a:pt x="68" y="104"/>
                  </a:lnTo>
                  <a:lnTo>
                    <a:pt x="76" y="92"/>
                  </a:lnTo>
                  <a:lnTo>
                    <a:pt x="86" y="84"/>
                  </a:lnTo>
                  <a:lnTo>
                    <a:pt x="96" y="74"/>
                  </a:lnTo>
                  <a:lnTo>
                    <a:pt x="108" y="64"/>
                  </a:lnTo>
                  <a:lnTo>
                    <a:pt x="118" y="56"/>
                  </a:lnTo>
                  <a:lnTo>
                    <a:pt x="130" y="48"/>
                  </a:lnTo>
                  <a:lnTo>
                    <a:pt x="142" y="40"/>
                  </a:lnTo>
                  <a:lnTo>
                    <a:pt x="154" y="34"/>
                  </a:lnTo>
                  <a:lnTo>
                    <a:pt x="166" y="28"/>
                  </a:lnTo>
                  <a:lnTo>
                    <a:pt x="180" y="22"/>
                  </a:lnTo>
                  <a:lnTo>
                    <a:pt x="194" y="18"/>
                  </a:lnTo>
                  <a:lnTo>
                    <a:pt x="206" y="12"/>
                  </a:lnTo>
                  <a:lnTo>
                    <a:pt x="220" y="8"/>
                  </a:lnTo>
                  <a:lnTo>
                    <a:pt x="234" y="6"/>
                  </a:lnTo>
                  <a:lnTo>
                    <a:pt x="250" y="4"/>
                  </a:lnTo>
                  <a:lnTo>
                    <a:pt x="264" y="2"/>
                  </a:lnTo>
                  <a:lnTo>
                    <a:pt x="278" y="0"/>
                  </a:lnTo>
                  <a:lnTo>
                    <a:pt x="294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F7C9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4" name="Freeform 29"/>
            <p:cNvSpPr>
              <a:spLocks/>
            </p:cNvSpPr>
            <p:nvPr/>
          </p:nvSpPr>
          <p:spPr bwMode="auto">
            <a:xfrm>
              <a:off x="1425108" y="1239961"/>
              <a:ext cx="1155215" cy="1066572"/>
            </a:xfrm>
            <a:custGeom>
              <a:avLst/>
              <a:gdLst/>
              <a:ahLst/>
              <a:cxnLst>
                <a:cxn ang="0">
                  <a:pos x="314" y="2"/>
                </a:cxn>
                <a:cxn ang="0">
                  <a:pos x="356" y="10"/>
                </a:cxn>
                <a:cxn ang="0">
                  <a:pos x="396" y="22"/>
                </a:cxn>
                <a:cxn ang="0">
                  <a:pos x="434" y="40"/>
                </a:cxn>
                <a:cxn ang="0">
                  <a:pos x="466" y="64"/>
                </a:cxn>
                <a:cxn ang="0">
                  <a:pos x="496" y="90"/>
                </a:cxn>
                <a:cxn ang="0">
                  <a:pos x="522" y="122"/>
                </a:cxn>
                <a:cxn ang="0">
                  <a:pos x="542" y="156"/>
                </a:cxn>
                <a:cxn ang="0">
                  <a:pos x="558" y="194"/>
                </a:cxn>
                <a:cxn ang="0">
                  <a:pos x="568" y="234"/>
                </a:cxn>
                <a:cxn ang="0">
                  <a:pos x="570" y="276"/>
                </a:cxn>
                <a:cxn ang="0">
                  <a:pos x="568" y="318"/>
                </a:cxn>
                <a:cxn ang="0">
                  <a:pos x="558" y="356"/>
                </a:cxn>
                <a:cxn ang="0">
                  <a:pos x="542" y="394"/>
                </a:cxn>
                <a:cxn ang="0">
                  <a:pos x="522" y="428"/>
                </a:cxn>
                <a:cxn ang="0">
                  <a:pos x="496" y="460"/>
                </a:cxn>
                <a:cxn ang="0">
                  <a:pos x="466" y="488"/>
                </a:cxn>
                <a:cxn ang="0">
                  <a:pos x="434" y="510"/>
                </a:cxn>
                <a:cxn ang="0">
                  <a:pos x="396" y="528"/>
                </a:cxn>
                <a:cxn ang="0">
                  <a:pos x="356" y="542"/>
                </a:cxn>
                <a:cxn ang="0">
                  <a:pos x="314" y="548"/>
                </a:cxn>
                <a:cxn ang="0">
                  <a:pos x="270" y="550"/>
                </a:cxn>
                <a:cxn ang="0">
                  <a:pos x="228" y="544"/>
                </a:cxn>
                <a:cxn ang="0">
                  <a:pos x="188" y="534"/>
                </a:cxn>
                <a:cxn ang="0">
                  <a:pos x="150" y="516"/>
                </a:cxn>
                <a:cxn ang="0">
                  <a:pos x="114" y="496"/>
                </a:cxn>
                <a:cxn ang="0">
                  <a:pos x="84" y="470"/>
                </a:cxn>
                <a:cxn ang="0">
                  <a:pos x="56" y="440"/>
                </a:cxn>
                <a:cxn ang="0">
                  <a:pos x="34" y="406"/>
                </a:cxn>
                <a:cxn ang="0">
                  <a:pos x="18" y="370"/>
                </a:cxn>
                <a:cxn ang="0">
                  <a:pos x="6" y="330"/>
                </a:cxn>
                <a:cxn ang="0">
                  <a:pos x="0" y="290"/>
                </a:cxn>
                <a:cxn ang="0">
                  <a:pos x="2" y="248"/>
                </a:cxn>
                <a:cxn ang="0">
                  <a:pos x="10" y="206"/>
                </a:cxn>
                <a:cxn ang="0">
                  <a:pos x="22" y="168"/>
                </a:cxn>
                <a:cxn ang="0">
                  <a:pos x="42" y="132"/>
                </a:cxn>
                <a:cxn ang="0">
                  <a:pos x="66" y="100"/>
                </a:cxn>
                <a:cxn ang="0">
                  <a:pos x="94" y="72"/>
                </a:cxn>
                <a:cxn ang="0">
                  <a:pos x="126" y="48"/>
                </a:cxn>
                <a:cxn ang="0">
                  <a:pos x="162" y="28"/>
                </a:cxn>
                <a:cxn ang="0">
                  <a:pos x="200" y="12"/>
                </a:cxn>
                <a:cxn ang="0">
                  <a:pos x="242" y="4"/>
                </a:cxn>
                <a:cxn ang="0">
                  <a:pos x="286" y="0"/>
                </a:cxn>
              </a:cxnLst>
              <a:rect l="0" t="0" r="r" b="b"/>
              <a:pathLst>
                <a:path w="570" h="550">
                  <a:moveTo>
                    <a:pt x="286" y="0"/>
                  </a:moveTo>
                  <a:lnTo>
                    <a:pt x="300" y="0"/>
                  </a:lnTo>
                  <a:lnTo>
                    <a:pt x="314" y="2"/>
                  </a:lnTo>
                  <a:lnTo>
                    <a:pt x="328" y="4"/>
                  </a:lnTo>
                  <a:lnTo>
                    <a:pt x="342" y="6"/>
                  </a:lnTo>
                  <a:lnTo>
                    <a:pt x="356" y="10"/>
                  </a:lnTo>
                  <a:lnTo>
                    <a:pt x="370" y="12"/>
                  </a:lnTo>
                  <a:lnTo>
                    <a:pt x="384" y="18"/>
                  </a:lnTo>
                  <a:lnTo>
                    <a:pt x="396" y="22"/>
                  </a:lnTo>
                  <a:lnTo>
                    <a:pt x="410" y="28"/>
                  </a:lnTo>
                  <a:lnTo>
                    <a:pt x="422" y="34"/>
                  </a:lnTo>
                  <a:lnTo>
                    <a:pt x="434" y="40"/>
                  </a:lnTo>
                  <a:lnTo>
                    <a:pt x="444" y="48"/>
                  </a:lnTo>
                  <a:lnTo>
                    <a:pt x="456" y="56"/>
                  </a:lnTo>
                  <a:lnTo>
                    <a:pt x="466" y="64"/>
                  </a:lnTo>
                  <a:lnTo>
                    <a:pt x="478" y="72"/>
                  </a:lnTo>
                  <a:lnTo>
                    <a:pt x="488" y="82"/>
                  </a:lnTo>
                  <a:lnTo>
                    <a:pt x="496" y="90"/>
                  </a:lnTo>
                  <a:lnTo>
                    <a:pt x="506" y="100"/>
                  </a:lnTo>
                  <a:lnTo>
                    <a:pt x="514" y="112"/>
                  </a:lnTo>
                  <a:lnTo>
                    <a:pt x="522" y="122"/>
                  </a:lnTo>
                  <a:lnTo>
                    <a:pt x="530" y="132"/>
                  </a:lnTo>
                  <a:lnTo>
                    <a:pt x="536" y="144"/>
                  </a:lnTo>
                  <a:lnTo>
                    <a:pt x="542" y="156"/>
                  </a:lnTo>
                  <a:lnTo>
                    <a:pt x="548" y="168"/>
                  </a:lnTo>
                  <a:lnTo>
                    <a:pt x="554" y="180"/>
                  </a:lnTo>
                  <a:lnTo>
                    <a:pt x="558" y="194"/>
                  </a:lnTo>
                  <a:lnTo>
                    <a:pt x="562" y="206"/>
                  </a:lnTo>
                  <a:lnTo>
                    <a:pt x="566" y="220"/>
                  </a:lnTo>
                  <a:lnTo>
                    <a:pt x="568" y="234"/>
                  </a:lnTo>
                  <a:lnTo>
                    <a:pt x="570" y="248"/>
                  </a:lnTo>
                  <a:lnTo>
                    <a:pt x="570" y="262"/>
                  </a:lnTo>
                  <a:lnTo>
                    <a:pt x="570" y="276"/>
                  </a:lnTo>
                  <a:lnTo>
                    <a:pt x="570" y="290"/>
                  </a:lnTo>
                  <a:lnTo>
                    <a:pt x="570" y="304"/>
                  </a:lnTo>
                  <a:lnTo>
                    <a:pt x="568" y="318"/>
                  </a:lnTo>
                  <a:lnTo>
                    <a:pt x="566" y="330"/>
                  </a:lnTo>
                  <a:lnTo>
                    <a:pt x="562" y="344"/>
                  </a:lnTo>
                  <a:lnTo>
                    <a:pt x="558" y="356"/>
                  </a:lnTo>
                  <a:lnTo>
                    <a:pt x="554" y="370"/>
                  </a:lnTo>
                  <a:lnTo>
                    <a:pt x="548" y="382"/>
                  </a:lnTo>
                  <a:lnTo>
                    <a:pt x="542" y="394"/>
                  </a:lnTo>
                  <a:lnTo>
                    <a:pt x="536" y="406"/>
                  </a:lnTo>
                  <a:lnTo>
                    <a:pt x="530" y="418"/>
                  </a:lnTo>
                  <a:lnTo>
                    <a:pt x="522" y="428"/>
                  </a:lnTo>
                  <a:lnTo>
                    <a:pt x="514" y="440"/>
                  </a:lnTo>
                  <a:lnTo>
                    <a:pt x="506" y="450"/>
                  </a:lnTo>
                  <a:lnTo>
                    <a:pt x="496" y="460"/>
                  </a:lnTo>
                  <a:lnTo>
                    <a:pt x="488" y="470"/>
                  </a:lnTo>
                  <a:lnTo>
                    <a:pt x="478" y="478"/>
                  </a:lnTo>
                  <a:lnTo>
                    <a:pt x="466" y="488"/>
                  </a:lnTo>
                  <a:lnTo>
                    <a:pt x="456" y="496"/>
                  </a:lnTo>
                  <a:lnTo>
                    <a:pt x="444" y="504"/>
                  </a:lnTo>
                  <a:lnTo>
                    <a:pt x="434" y="510"/>
                  </a:lnTo>
                  <a:lnTo>
                    <a:pt x="422" y="516"/>
                  </a:lnTo>
                  <a:lnTo>
                    <a:pt x="410" y="522"/>
                  </a:lnTo>
                  <a:lnTo>
                    <a:pt x="396" y="528"/>
                  </a:lnTo>
                  <a:lnTo>
                    <a:pt x="384" y="534"/>
                  </a:lnTo>
                  <a:lnTo>
                    <a:pt x="370" y="538"/>
                  </a:lnTo>
                  <a:lnTo>
                    <a:pt x="356" y="542"/>
                  </a:lnTo>
                  <a:lnTo>
                    <a:pt x="342" y="544"/>
                  </a:lnTo>
                  <a:lnTo>
                    <a:pt x="328" y="546"/>
                  </a:lnTo>
                  <a:lnTo>
                    <a:pt x="314" y="548"/>
                  </a:lnTo>
                  <a:lnTo>
                    <a:pt x="300" y="550"/>
                  </a:lnTo>
                  <a:lnTo>
                    <a:pt x="286" y="550"/>
                  </a:lnTo>
                  <a:lnTo>
                    <a:pt x="270" y="550"/>
                  </a:lnTo>
                  <a:lnTo>
                    <a:pt x="256" y="548"/>
                  </a:lnTo>
                  <a:lnTo>
                    <a:pt x="242" y="546"/>
                  </a:lnTo>
                  <a:lnTo>
                    <a:pt x="228" y="544"/>
                  </a:lnTo>
                  <a:lnTo>
                    <a:pt x="214" y="542"/>
                  </a:lnTo>
                  <a:lnTo>
                    <a:pt x="200" y="538"/>
                  </a:lnTo>
                  <a:lnTo>
                    <a:pt x="188" y="534"/>
                  </a:lnTo>
                  <a:lnTo>
                    <a:pt x="174" y="528"/>
                  </a:lnTo>
                  <a:lnTo>
                    <a:pt x="162" y="522"/>
                  </a:lnTo>
                  <a:lnTo>
                    <a:pt x="150" y="516"/>
                  </a:lnTo>
                  <a:lnTo>
                    <a:pt x="138" y="510"/>
                  </a:lnTo>
                  <a:lnTo>
                    <a:pt x="126" y="504"/>
                  </a:lnTo>
                  <a:lnTo>
                    <a:pt x="114" y="496"/>
                  </a:lnTo>
                  <a:lnTo>
                    <a:pt x="104" y="488"/>
                  </a:lnTo>
                  <a:lnTo>
                    <a:pt x="94" y="478"/>
                  </a:lnTo>
                  <a:lnTo>
                    <a:pt x="84" y="470"/>
                  </a:lnTo>
                  <a:lnTo>
                    <a:pt x="74" y="460"/>
                  </a:lnTo>
                  <a:lnTo>
                    <a:pt x="66" y="450"/>
                  </a:lnTo>
                  <a:lnTo>
                    <a:pt x="56" y="440"/>
                  </a:lnTo>
                  <a:lnTo>
                    <a:pt x="48" y="428"/>
                  </a:lnTo>
                  <a:lnTo>
                    <a:pt x="42" y="418"/>
                  </a:lnTo>
                  <a:lnTo>
                    <a:pt x="34" y="406"/>
                  </a:lnTo>
                  <a:lnTo>
                    <a:pt x="28" y="394"/>
                  </a:lnTo>
                  <a:lnTo>
                    <a:pt x="22" y="382"/>
                  </a:lnTo>
                  <a:lnTo>
                    <a:pt x="18" y="370"/>
                  </a:lnTo>
                  <a:lnTo>
                    <a:pt x="12" y="356"/>
                  </a:lnTo>
                  <a:lnTo>
                    <a:pt x="10" y="344"/>
                  </a:lnTo>
                  <a:lnTo>
                    <a:pt x="6" y="330"/>
                  </a:lnTo>
                  <a:lnTo>
                    <a:pt x="4" y="318"/>
                  </a:lnTo>
                  <a:lnTo>
                    <a:pt x="2" y="304"/>
                  </a:lnTo>
                  <a:lnTo>
                    <a:pt x="0" y="290"/>
                  </a:lnTo>
                  <a:lnTo>
                    <a:pt x="0" y="276"/>
                  </a:lnTo>
                  <a:lnTo>
                    <a:pt x="0" y="262"/>
                  </a:lnTo>
                  <a:lnTo>
                    <a:pt x="2" y="248"/>
                  </a:lnTo>
                  <a:lnTo>
                    <a:pt x="4" y="234"/>
                  </a:lnTo>
                  <a:lnTo>
                    <a:pt x="6" y="220"/>
                  </a:lnTo>
                  <a:lnTo>
                    <a:pt x="10" y="206"/>
                  </a:lnTo>
                  <a:lnTo>
                    <a:pt x="12" y="194"/>
                  </a:lnTo>
                  <a:lnTo>
                    <a:pt x="18" y="180"/>
                  </a:lnTo>
                  <a:lnTo>
                    <a:pt x="22" y="168"/>
                  </a:lnTo>
                  <a:lnTo>
                    <a:pt x="28" y="156"/>
                  </a:lnTo>
                  <a:lnTo>
                    <a:pt x="34" y="144"/>
                  </a:lnTo>
                  <a:lnTo>
                    <a:pt x="42" y="132"/>
                  </a:lnTo>
                  <a:lnTo>
                    <a:pt x="48" y="122"/>
                  </a:lnTo>
                  <a:lnTo>
                    <a:pt x="56" y="112"/>
                  </a:lnTo>
                  <a:lnTo>
                    <a:pt x="66" y="100"/>
                  </a:lnTo>
                  <a:lnTo>
                    <a:pt x="74" y="90"/>
                  </a:lnTo>
                  <a:lnTo>
                    <a:pt x="84" y="82"/>
                  </a:lnTo>
                  <a:lnTo>
                    <a:pt x="94" y="72"/>
                  </a:lnTo>
                  <a:lnTo>
                    <a:pt x="104" y="64"/>
                  </a:lnTo>
                  <a:lnTo>
                    <a:pt x="114" y="56"/>
                  </a:lnTo>
                  <a:lnTo>
                    <a:pt x="126" y="48"/>
                  </a:lnTo>
                  <a:lnTo>
                    <a:pt x="138" y="40"/>
                  </a:lnTo>
                  <a:lnTo>
                    <a:pt x="150" y="34"/>
                  </a:lnTo>
                  <a:lnTo>
                    <a:pt x="162" y="28"/>
                  </a:lnTo>
                  <a:lnTo>
                    <a:pt x="174" y="22"/>
                  </a:lnTo>
                  <a:lnTo>
                    <a:pt x="188" y="18"/>
                  </a:lnTo>
                  <a:lnTo>
                    <a:pt x="200" y="12"/>
                  </a:lnTo>
                  <a:lnTo>
                    <a:pt x="214" y="10"/>
                  </a:lnTo>
                  <a:lnTo>
                    <a:pt x="228" y="6"/>
                  </a:lnTo>
                  <a:lnTo>
                    <a:pt x="242" y="4"/>
                  </a:lnTo>
                  <a:lnTo>
                    <a:pt x="256" y="2"/>
                  </a:lnTo>
                  <a:lnTo>
                    <a:pt x="270" y="0"/>
                  </a:lnTo>
                  <a:lnTo>
                    <a:pt x="286" y="0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F7CA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5" name="Freeform 30"/>
            <p:cNvSpPr>
              <a:spLocks/>
            </p:cNvSpPr>
            <p:nvPr/>
          </p:nvSpPr>
          <p:spPr bwMode="auto">
            <a:xfrm>
              <a:off x="1441322" y="1259353"/>
              <a:ext cx="1126841" cy="1027787"/>
            </a:xfrm>
            <a:custGeom>
              <a:avLst/>
              <a:gdLst/>
              <a:ahLst/>
              <a:cxnLst>
                <a:cxn ang="0">
                  <a:pos x="306" y="0"/>
                </a:cxn>
                <a:cxn ang="0">
                  <a:pos x="346" y="8"/>
                </a:cxn>
                <a:cxn ang="0">
                  <a:pos x="386" y="20"/>
                </a:cxn>
                <a:cxn ang="0">
                  <a:pos x="422" y="38"/>
                </a:cxn>
                <a:cxn ang="0">
                  <a:pos x="454" y="60"/>
                </a:cxn>
                <a:cxn ang="0">
                  <a:pos x="484" y="86"/>
                </a:cxn>
                <a:cxn ang="0">
                  <a:pos x="508" y="116"/>
                </a:cxn>
                <a:cxn ang="0">
                  <a:pos x="528" y="150"/>
                </a:cxn>
                <a:cxn ang="0">
                  <a:pos x="542" y="186"/>
                </a:cxn>
                <a:cxn ang="0">
                  <a:pos x="552" y="224"/>
                </a:cxn>
                <a:cxn ang="0">
                  <a:pos x="556" y="264"/>
                </a:cxn>
                <a:cxn ang="0">
                  <a:pos x="552" y="306"/>
                </a:cxn>
                <a:cxn ang="0">
                  <a:pos x="542" y="344"/>
                </a:cxn>
                <a:cxn ang="0">
                  <a:pos x="528" y="380"/>
                </a:cxn>
                <a:cxn ang="0">
                  <a:pos x="508" y="414"/>
                </a:cxn>
                <a:cxn ang="0">
                  <a:pos x="484" y="444"/>
                </a:cxn>
                <a:cxn ang="0">
                  <a:pos x="454" y="470"/>
                </a:cxn>
                <a:cxn ang="0">
                  <a:pos x="422" y="492"/>
                </a:cxn>
                <a:cxn ang="0">
                  <a:pos x="386" y="510"/>
                </a:cxn>
                <a:cxn ang="0">
                  <a:pos x="346" y="522"/>
                </a:cxn>
                <a:cxn ang="0">
                  <a:pos x="306" y="528"/>
                </a:cxn>
                <a:cxn ang="0">
                  <a:pos x="264" y="530"/>
                </a:cxn>
                <a:cxn ang="0">
                  <a:pos x="222" y="524"/>
                </a:cxn>
                <a:cxn ang="0">
                  <a:pos x="182" y="514"/>
                </a:cxn>
                <a:cxn ang="0">
                  <a:pos x="144" y="498"/>
                </a:cxn>
                <a:cxn ang="0">
                  <a:pos x="112" y="478"/>
                </a:cxn>
                <a:cxn ang="0">
                  <a:pos x="80" y="452"/>
                </a:cxn>
                <a:cxn ang="0">
                  <a:pos x="54" y="424"/>
                </a:cxn>
                <a:cxn ang="0">
                  <a:pos x="32" y="392"/>
                </a:cxn>
                <a:cxn ang="0">
                  <a:pos x="16" y="356"/>
                </a:cxn>
                <a:cxn ang="0">
                  <a:pos x="4" y="318"/>
                </a:cxn>
                <a:cxn ang="0">
                  <a:pos x="0" y="278"/>
                </a:cxn>
                <a:cxn ang="0">
                  <a:pos x="0" y="238"/>
                </a:cxn>
                <a:cxn ang="0">
                  <a:pos x="8" y="198"/>
                </a:cxn>
                <a:cxn ang="0">
                  <a:pos x="22" y="162"/>
                </a:cxn>
                <a:cxn ang="0">
                  <a:pos x="40" y="128"/>
                </a:cxn>
                <a:cxn ang="0">
                  <a:pos x="62" y="96"/>
                </a:cxn>
                <a:cxn ang="0">
                  <a:pos x="90" y="68"/>
                </a:cxn>
                <a:cxn ang="0">
                  <a:pos x="122" y="44"/>
                </a:cxn>
                <a:cxn ang="0">
                  <a:pos x="156" y="26"/>
                </a:cxn>
                <a:cxn ang="0">
                  <a:pos x="194" y="12"/>
                </a:cxn>
                <a:cxn ang="0">
                  <a:pos x="236" y="2"/>
                </a:cxn>
                <a:cxn ang="0">
                  <a:pos x="278" y="0"/>
                </a:cxn>
              </a:cxnLst>
              <a:rect l="0" t="0" r="r" b="b"/>
              <a:pathLst>
                <a:path w="556" h="530">
                  <a:moveTo>
                    <a:pt x="278" y="0"/>
                  </a:moveTo>
                  <a:lnTo>
                    <a:pt x="292" y="0"/>
                  </a:lnTo>
                  <a:lnTo>
                    <a:pt x="306" y="0"/>
                  </a:lnTo>
                  <a:lnTo>
                    <a:pt x="320" y="2"/>
                  </a:lnTo>
                  <a:lnTo>
                    <a:pt x="334" y="4"/>
                  </a:lnTo>
                  <a:lnTo>
                    <a:pt x="346" y="8"/>
                  </a:lnTo>
                  <a:lnTo>
                    <a:pt x="360" y="12"/>
                  </a:lnTo>
                  <a:lnTo>
                    <a:pt x="372" y="16"/>
                  </a:lnTo>
                  <a:lnTo>
                    <a:pt x="386" y="20"/>
                  </a:lnTo>
                  <a:lnTo>
                    <a:pt x="398" y="26"/>
                  </a:lnTo>
                  <a:lnTo>
                    <a:pt x="410" y="32"/>
                  </a:lnTo>
                  <a:lnTo>
                    <a:pt x="422" y="38"/>
                  </a:lnTo>
                  <a:lnTo>
                    <a:pt x="432" y="44"/>
                  </a:lnTo>
                  <a:lnTo>
                    <a:pt x="444" y="52"/>
                  </a:lnTo>
                  <a:lnTo>
                    <a:pt x="454" y="60"/>
                  </a:lnTo>
                  <a:lnTo>
                    <a:pt x="464" y="68"/>
                  </a:lnTo>
                  <a:lnTo>
                    <a:pt x="474" y="78"/>
                  </a:lnTo>
                  <a:lnTo>
                    <a:pt x="484" y="86"/>
                  </a:lnTo>
                  <a:lnTo>
                    <a:pt x="492" y="96"/>
                  </a:lnTo>
                  <a:lnTo>
                    <a:pt x="500" y="106"/>
                  </a:lnTo>
                  <a:lnTo>
                    <a:pt x="508" y="116"/>
                  </a:lnTo>
                  <a:lnTo>
                    <a:pt x="516" y="128"/>
                  </a:lnTo>
                  <a:lnTo>
                    <a:pt x="522" y="138"/>
                  </a:lnTo>
                  <a:lnTo>
                    <a:pt x="528" y="150"/>
                  </a:lnTo>
                  <a:lnTo>
                    <a:pt x="534" y="162"/>
                  </a:lnTo>
                  <a:lnTo>
                    <a:pt x="538" y="174"/>
                  </a:lnTo>
                  <a:lnTo>
                    <a:pt x="542" y="186"/>
                  </a:lnTo>
                  <a:lnTo>
                    <a:pt x="546" y="198"/>
                  </a:lnTo>
                  <a:lnTo>
                    <a:pt x="550" y="212"/>
                  </a:lnTo>
                  <a:lnTo>
                    <a:pt x="552" y="224"/>
                  </a:lnTo>
                  <a:lnTo>
                    <a:pt x="554" y="238"/>
                  </a:lnTo>
                  <a:lnTo>
                    <a:pt x="556" y="252"/>
                  </a:lnTo>
                  <a:lnTo>
                    <a:pt x="556" y="264"/>
                  </a:lnTo>
                  <a:lnTo>
                    <a:pt x="556" y="278"/>
                  </a:lnTo>
                  <a:lnTo>
                    <a:pt x="554" y="292"/>
                  </a:lnTo>
                  <a:lnTo>
                    <a:pt x="552" y="306"/>
                  </a:lnTo>
                  <a:lnTo>
                    <a:pt x="550" y="318"/>
                  </a:lnTo>
                  <a:lnTo>
                    <a:pt x="546" y="330"/>
                  </a:lnTo>
                  <a:lnTo>
                    <a:pt x="542" y="344"/>
                  </a:lnTo>
                  <a:lnTo>
                    <a:pt x="538" y="356"/>
                  </a:lnTo>
                  <a:lnTo>
                    <a:pt x="534" y="368"/>
                  </a:lnTo>
                  <a:lnTo>
                    <a:pt x="528" y="380"/>
                  </a:lnTo>
                  <a:lnTo>
                    <a:pt x="522" y="392"/>
                  </a:lnTo>
                  <a:lnTo>
                    <a:pt x="516" y="402"/>
                  </a:lnTo>
                  <a:lnTo>
                    <a:pt x="508" y="414"/>
                  </a:lnTo>
                  <a:lnTo>
                    <a:pt x="500" y="424"/>
                  </a:lnTo>
                  <a:lnTo>
                    <a:pt x="492" y="434"/>
                  </a:lnTo>
                  <a:lnTo>
                    <a:pt x="484" y="444"/>
                  </a:lnTo>
                  <a:lnTo>
                    <a:pt x="474" y="452"/>
                  </a:lnTo>
                  <a:lnTo>
                    <a:pt x="464" y="462"/>
                  </a:lnTo>
                  <a:lnTo>
                    <a:pt x="454" y="470"/>
                  </a:lnTo>
                  <a:lnTo>
                    <a:pt x="444" y="478"/>
                  </a:lnTo>
                  <a:lnTo>
                    <a:pt x="432" y="484"/>
                  </a:lnTo>
                  <a:lnTo>
                    <a:pt x="422" y="492"/>
                  </a:lnTo>
                  <a:lnTo>
                    <a:pt x="410" y="498"/>
                  </a:lnTo>
                  <a:lnTo>
                    <a:pt x="398" y="504"/>
                  </a:lnTo>
                  <a:lnTo>
                    <a:pt x="386" y="510"/>
                  </a:lnTo>
                  <a:lnTo>
                    <a:pt x="372" y="514"/>
                  </a:lnTo>
                  <a:lnTo>
                    <a:pt x="360" y="518"/>
                  </a:lnTo>
                  <a:lnTo>
                    <a:pt x="346" y="522"/>
                  </a:lnTo>
                  <a:lnTo>
                    <a:pt x="334" y="524"/>
                  </a:lnTo>
                  <a:lnTo>
                    <a:pt x="320" y="528"/>
                  </a:lnTo>
                  <a:lnTo>
                    <a:pt x="306" y="528"/>
                  </a:lnTo>
                  <a:lnTo>
                    <a:pt x="292" y="530"/>
                  </a:lnTo>
                  <a:lnTo>
                    <a:pt x="278" y="530"/>
                  </a:lnTo>
                  <a:lnTo>
                    <a:pt x="264" y="530"/>
                  </a:lnTo>
                  <a:lnTo>
                    <a:pt x="250" y="528"/>
                  </a:lnTo>
                  <a:lnTo>
                    <a:pt x="236" y="528"/>
                  </a:lnTo>
                  <a:lnTo>
                    <a:pt x="222" y="524"/>
                  </a:lnTo>
                  <a:lnTo>
                    <a:pt x="208" y="522"/>
                  </a:lnTo>
                  <a:lnTo>
                    <a:pt x="194" y="518"/>
                  </a:lnTo>
                  <a:lnTo>
                    <a:pt x="182" y="514"/>
                  </a:lnTo>
                  <a:lnTo>
                    <a:pt x="170" y="510"/>
                  </a:lnTo>
                  <a:lnTo>
                    <a:pt x="156" y="504"/>
                  </a:lnTo>
                  <a:lnTo>
                    <a:pt x="144" y="498"/>
                  </a:lnTo>
                  <a:lnTo>
                    <a:pt x="134" y="492"/>
                  </a:lnTo>
                  <a:lnTo>
                    <a:pt x="122" y="484"/>
                  </a:lnTo>
                  <a:lnTo>
                    <a:pt x="112" y="478"/>
                  </a:lnTo>
                  <a:lnTo>
                    <a:pt x="100" y="470"/>
                  </a:lnTo>
                  <a:lnTo>
                    <a:pt x="90" y="462"/>
                  </a:lnTo>
                  <a:lnTo>
                    <a:pt x="80" y="452"/>
                  </a:lnTo>
                  <a:lnTo>
                    <a:pt x="72" y="444"/>
                  </a:lnTo>
                  <a:lnTo>
                    <a:pt x="62" y="434"/>
                  </a:lnTo>
                  <a:lnTo>
                    <a:pt x="54" y="424"/>
                  </a:lnTo>
                  <a:lnTo>
                    <a:pt x="46" y="414"/>
                  </a:lnTo>
                  <a:lnTo>
                    <a:pt x="40" y="402"/>
                  </a:lnTo>
                  <a:lnTo>
                    <a:pt x="32" y="392"/>
                  </a:lnTo>
                  <a:lnTo>
                    <a:pt x="26" y="380"/>
                  </a:lnTo>
                  <a:lnTo>
                    <a:pt x="22" y="368"/>
                  </a:lnTo>
                  <a:lnTo>
                    <a:pt x="16" y="356"/>
                  </a:lnTo>
                  <a:lnTo>
                    <a:pt x="12" y="344"/>
                  </a:lnTo>
                  <a:lnTo>
                    <a:pt x="8" y="330"/>
                  </a:lnTo>
                  <a:lnTo>
                    <a:pt x="4" y="318"/>
                  </a:lnTo>
                  <a:lnTo>
                    <a:pt x="2" y="306"/>
                  </a:lnTo>
                  <a:lnTo>
                    <a:pt x="0" y="292"/>
                  </a:lnTo>
                  <a:lnTo>
                    <a:pt x="0" y="278"/>
                  </a:lnTo>
                  <a:lnTo>
                    <a:pt x="0" y="264"/>
                  </a:lnTo>
                  <a:lnTo>
                    <a:pt x="0" y="252"/>
                  </a:lnTo>
                  <a:lnTo>
                    <a:pt x="0" y="238"/>
                  </a:lnTo>
                  <a:lnTo>
                    <a:pt x="2" y="224"/>
                  </a:lnTo>
                  <a:lnTo>
                    <a:pt x="4" y="212"/>
                  </a:lnTo>
                  <a:lnTo>
                    <a:pt x="8" y="198"/>
                  </a:lnTo>
                  <a:lnTo>
                    <a:pt x="12" y="186"/>
                  </a:lnTo>
                  <a:lnTo>
                    <a:pt x="16" y="174"/>
                  </a:lnTo>
                  <a:lnTo>
                    <a:pt x="22" y="162"/>
                  </a:lnTo>
                  <a:lnTo>
                    <a:pt x="26" y="150"/>
                  </a:lnTo>
                  <a:lnTo>
                    <a:pt x="32" y="138"/>
                  </a:lnTo>
                  <a:lnTo>
                    <a:pt x="40" y="128"/>
                  </a:lnTo>
                  <a:lnTo>
                    <a:pt x="46" y="116"/>
                  </a:lnTo>
                  <a:lnTo>
                    <a:pt x="54" y="106"/>
                  </a:lnTo>
                  <a:lnTo>
                    <a:pt x="62" y="96"/>
                  </a:lnTo>
                  <a:lnTo>
                    <a:pt x="72" y="86"/>
                  </a:lnTo>
                  <a:lnTo>
                    <a:pt x="80" y="78"/>
                  </a:lnTo>
                  <a:lnTo>
                    <a:pt x="90" y="68"/>
                  </a:lnTo>
                  <a:lnTo>
                    <a:pt x="100" y="60"/>
                  </a:lnTo>
                  <a:lnTo>
                    <a:pt x="112" y="52"/>
                  </a:lnTo>
                  <a:lnTo>
                    <a:pt x="122" y="44"/>
                  </a:lnTo>
                  <a:lnTo>
                    <a:pt x="134" y="38"/>
                  </a:lnTo>
                  <a:lnTo>
                    <a:pt x="144" y="32"/>
                  </a:lnTo>
                  <a:lnTo>
                    <a:pt x="156" y="26"/>
                  </a:lnTo>
                  <a:lnTo>
                    <a:pt x="170" y="20"/>
                  </a:lnTo>
                  <a:lnTo>
                    <a:pt x="182" y="16"/>
                  </a:lnTo>
                  <a:lnTo>
                    <a:pt x="194" y="12"/>
                  </a:lnTo>
                  <a:lnTo>
                    <a:pt x="208" y="8"/>
                  </a:lnTo>
                  <a:lnTo>
                    <a:pt x="222" y="4"/>
                  </a:lnTo>
                  <a:lnTo>
                    <a:pt x="236" y="2"/>
                  </a:lnTo>
                  <a:lnTo>
                    <a:pt x="250" y="0"/>
                  </a:lnTo>
                  <a:lnTo>
                    <a:pt x="264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rgbClr val="F7CE0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6" name="Freeform 31"/>
            <p:cNvSpPr>
              <a:spLocks/>
            </p:cNvSpPr>
            <p:nvPr/>
          </p:nvSpPr>
          <p:spPr bwMode="auto">
            <a:xfrm>
              <a:off x="1453482" y="1274867"/>
              <a:ext cx="1098468" cy="992881"/>
            </a:xfrm>
            <a:custGeom>
              <a:avLst/>
              <a:gdLst/>
              <a:ahLst/>
              <a:cxnLst>
                <a:cxn ang="0">
                  <a:pos x="298" y="2"/>
                </a:cxn>
                <a:cxn ang="0">
                  <a:pos x="338" y="8"/>
                </a:cxn>
                <a:cxn ang="0">
                  <a:pos x="376" y="20"/>
                </a:cxn>
                <a:cxn ang="0">
                  <a:pos x="412" y="38"/>
                </a:cxn>
                <a:cxn ang="0">
                  <a:pos x="444" y="58"/>
                </a:cxn>
                <a:cxn ang="0">
                  <a:pos x="472" y="84"/>
                </a:cxn>
                <a:cxn ang="0">
                  <a:pos x="496" y="114"/>
                </a:cxn>
                <a:cxn ang="0">
                  <a:pos x="516" y="146"/>
                </a:cxn>
                <a:cxn ang="0">
                  <a:pos x="530" y="180"/>
                </a:cxn>
                <a:cxn ang="0">
                  <a:pos x="540" y="218"/>
                </a:cxn>
                <a:cxn ang="0">
                  <a:pos x="542" y="256"/>
                </a:cxn>
                <a:cxn ang="0">
                  <a:pos x="540" y="296"/>
                </a:cxn>
                <a:cxn ang="0">
                  <a:pos x="530" y="332"/>
                </a:cxn>
                <a:cxn ang="0">
                  <a:pos x="516" y="368"/>
                </a:cxn>
                <a:cxn ang="0">
                  <a:pos x="496" y="400"/>
                </a:cxn>
                <a:cxn ang="0">
                  <a:pos x="472" y="428"/>
                </a:cxn>
                <a:cxn ang="0">
                  <a:pos x="444" y="454"/>
                </a:cxn>
                <a:cxn ang="0">
                  <a:pos x="412" y="476"/>
                </a:cxn>
                <a:cxn ang="0">
                  <a:pos x="376" y="492"/>
                </a:cxn>
                <a:cxn ang="0">
                  <a:pos x="338" y="504"/>
                </a:cxn>
                <a:cxn ang="0">
                  <a:pos x="298" y="512"/>
                </a:cxn>
                <a:cxn ang="0">
                  <a:pos x="258" y="512"/>
                </a:cxn>
                <a:cxn ang="0">
                  <a:pos x="216" y="508"/>
                </a:cxn>
                <a:cxn ang="0">
                  <a:pos x="178" y="496"/>
                </a:cxn>
                <a:cxn ang="0">
                  <a:pos x="142" y="482"/>
                </a:cxn>
                <a:cxn ang="0">
                  <a:pos x="110" y="462"/>
                </a:cxn>
                <a:cxn ang="0">
                  <a:pos x="80" y="438"/>
                </a:cxn>
                <a:cxn ang="0">
                  <a:pos x="54" y="410"/>
                </a:cxn>
                <a:cxn ang="0">
                  <a:pos x="34" y="378"/>
                </a:cxn>
                <a:cxn ang="0">
                  <a:pos x="16" y="344"/>
                </a:cxn>
                <a:cxn ang="0">
                  <a:pos x="6" y="308"/>
                </a:cxn>
                <a:cxn ang="0">
                  <a:pos x="0" y="270"/>
                </a:cxn>
                <a:cxn ang="0">
                  <a:pos x="2" y="230"/>
                </a:cxn>
                <a:cxn ang="0">
                  <a:pos x="8" y="192"/>
                </a:cxn>
                <a:cxn ang="0">
                  <a:pos x="22" y="156"/>
                </a:cxn>
                <a:cxn ang="0">
                  <a:pos x="40" y="124"/>
                </a:cxn>
                <a:cxn ang="0">
                  <a:pos x="62" y="94"/>
                </a:cxn>
                <a:cxn ang="0">
                  <a:pos x="90" y="66"/>
                </a:cxn>
                <a:cxn ang="0">
                  <a:pos x="120" y="44"/>
                </a:cxn>
                <a:cxn ang="0">
                  <a:pos x="154" y="26"/>
                </a:cxn>
                <a:cxn ang="0">
                  <a:pos x="190" y="12"/>
                </a:cxn>
                <a:cxn ang="0">
                  <a:pos x="230" y="2"/>
                </a:cxn>
                <a:cxn ang="0">
                  <a:pos x="272" y="0"/>
                </a:cxn>
              </a:cxnLst>
              <a:rect l="0" t="0" r="r" b="b"/>
              <a:pathLst>
                <a:path w="542" h="512">
                  <a:moveTo>
                    <a:pt x="272" y="0"/>
                  </a:moveTo>
                  <a:lnTo>
                    <a:pt x="286" y="0"/>
                  </a:lnTo>
                  <a:lnTo>
                    <a:pt x="298" y="2"/>
                  </a:lnTo>
                  <a:lnTo>
                    <a:pt x="312" y="2"/>
                  </a:lnTo>
                  <a:lnTo>
                    <a:pt x="326" y="6"/>
                  </a:lnTo>
                  <a:lnTo>
                    <a:pt x="338" y="8"/>
                  </a:lnTo>
                  <a:lnTo>
                    <a:pt x="352" y="12"/>
                  </a:lnTo>
                  <a:lnTo>
                    <a:pt x="364" y="16"/>
                  </a:lnTo>
                  <a:lnTo>
                    <a:pt x="376" y="20"/>
                  </a:lnTo>
                  <a:lnTo>
                    <a:pt x="388" y="26"/>
                  </a:lnTo>
                  <a:lnTo>
                    <a:pt x="400" y="32"/>
                  </a:lnTo>
                  <a:lnTo>
                    <a:pt x="412" y="38"/>
                  </a:lnTo>
                  <a:lnTo>
                    <a:pt x="422" y="44"/>
                  </a:lnTo>
                  <a:lnTo>
                    <a:pt x="434" y="52"/>
                  </a:lnTo>
                  <a:lnTo>
                    <a:pt x="444" y="58"/>
                  </a:lnTo>
                  <a:lnTo>
                    <a:pt x="454" y="66"/>
                  </a:lnTo>
                  <a:lnTo>
                    <a:pt x="462" y="76"/>
                  </a:lnTo>
                  <a:lnTo>
                    <a:pt x="472" y="84"/>
                  </a:lnTo>
                  <a:lnTo>
                    <a:pt x="480" y="94"/>
                  </a:lnTo>
                  <a:lnTo>
                    <a:pt x="488" y="104"/>
                  </a:lnTo>
                  <a:lnTo>
                    <a:pt x="496" y="114"/>
                  </a:lnTo>
                  <a:lnTo>
                    <a:pt x="502" y="124"/>
                  </a:lnTo>
                  <a:lnTo>
                    <a:pt x="510" y="134"/>
                  </a:lnTo>
                  <a:lnTo>
                    <a:pt x="516" y="146"/>
                  </a:lnTo>
                  <a:lnTo>
                    <a:pt x="520" y="156"/>
                  </a:lnTo>
                  <a:lnTo>
                    <a:pt x="526" y="168"/>
                  </a:lnTo>
                  <a:lnTo>
                    <a:pt x="530" y="180"/>
                  </a:lnTo>
                  <a:lnTo>
                    <a:pt x="534" y="192"/>
                  </a:lnTo>
                  <a:lnTo>
                    <a:pt x="536" y="204"/>
                  </a:lnTo>
                  <a:lnTo>
                    <a:pt x="540" y="218"/>
                  </a:lnTo>
                  <a:lnTo>
                    <a:pt x="540" y="230"/>
                  </a:lnTo>
                  <a:lnTo>
                    <a:pt x="542" y="244"/>
                  </a:lnTo>
                  <a:lnTo>
                    <a:pt x="542" y="256"/>
                  </a:lnTo>
                  <a:lnTo>
                    <a:pt x="542" y="270"/>
                  </a:lnTo>
                  <a:lnTo>
                    <a:pt x="540" y="282"/>
                  </a:lnTo>
                  <a:lnTo>
                    <a:pt x="540" y="296"/>
                  </a:lnTo>
                  <a:lnTo>
                    <a:pt x="536" y="308"/>
                  </a:lnTo>
                  <a:lnTo>
                    <a:pt x="534" y="320"/>
                  </a:lnTo>
                  <a:lnTo>
                    <a:pt x="530" y="332"/>
                  </a:lnTo>
                  <a:lnTo>
                    <a:pt x="526" y="344"/>
                  </a:lnTo>
                  <a:lnTo>
                    <a:pt x="520" y="356"/>
                  </a:lnTo>
                  <a:lnTo>
                    <a:pt x="516" y="368"/>
                  </a:lnTo>
                  <a:lnTo>
                    <a:pt x="510" y="378"/>
                  </a:lnTo>
                  <a:lnTo>
                    <a:pt x="502" y="388"/>
                  </a:lnTo>
                  <a:lnTo>
                    <a:pt x="496" y="400"/>
                  </a:lnTo>
                  <a:lnTo>
                    <a:pt x="488" y="410"/>
                  </a:lnTo>
                  <a:lnTo>
                    <a:pt x="480" y="420"/>
                  </a:lnTo>
                  <a:lnTo>
                    <a:pt x="472" y="428"/>
                  </a:lnTo>
                  <a:lnTo>
                    <a:pt x="462" y="438"/>
                  </a:lnTo>
                  <a:lnTo>
                    <a:pt x="454" y="446"/>
                  </a:lnTo>
                  <a:lnTo>
                    <a:pt x="444" y="454"/>
                  </a:lnTo>
                  <a:lnTo>
                    <a:pt x="434" y="462"/>
                  </a:lnTo>
                  <a:lnTo>
                    <a:pt x="422" y="468"/>
                  </a:lnTo>
                  <a:lnTo>
                    <a:pt x="412" y="476"/>
                  </a:lnTo>
                  <a:lnTo>
                    <a:pt x="400" y="482"/>
                  </a:lnTo>
                  <a:lnTo>
                    <a:pt x="388" y="488"/>
                  </a:lnTo>
                  <a:lnTo>
                    <a:pt x="376" y="492"/>
                  </a:lnTo>
                  <a:lnTo>
                    <a:pt x="364" y="496"/>
                  </a:lnTo>
                  <a:lnTo>
                    <a:pt x="352" y="500"/>
                  </a:lnTo>
                  <a:lnTo>
                    <a:pt x="338" y="504"/>
                  </a:lnTo>
                  <a:lnTo>
                    <a:pt x="326" y="508"/>
                  </a:lnTo>
                  <a:lnTo>
                    <a:pt x="312" y="510"/>
                  </a:lnTo>
                  <a:lnTo>
                    <a:pt x="298" y="512"/>
                  </a:lnTo>
                  <a:lnTo>
                    <a:pt x="286" y="512"/>
                  </a:lnTo>
                  <a:lnTo>
                    <a:pt x="272" y="512"/>
                  </a:lnTo>
                  <a:lnTo>
                    <a:pt x="258" y="512"/>
                  </a:lnTo>
                  <a:lnTo>
                    <a:pt x="244" y="512"/>
                  </a:lnTo>
                  <a:lnTo>
                    <a:pt x="230" y="510"/>
                  </a:lnTo>
                  <a:lnTo>
                    <a:pt x="216" y="508"/>
                  </a:lnTo>
                  <a:lnTo>
                    <a:pt x="204" y="504"/>
                  </a:lnTo>
                  <a:lnTo>
                    <a:pt x="190" y="500"/>
                  </a:lnTo>
                  <a:lnTo>
                    <a:pt x="178" y="496"/>
                  </a:lnTo>
                  <a:lnTo>
                    <a:pt x="166" y="492"/>
                  </a:lnTo>
                  <a:lnTo>
                    <a:pt x="154" y="488"/>
                  </a:lnTo>
                  <a:lnTo>
                    <a:pt x="142" y="482"/>
                  </a:lnTo>
                  <a:lnTo>
                    <a:pt x="132" y="476"/>
                  </a:lnTo>
                  <a:lnTo>
                    <a:pt x="120" y="468"/>
                  </a:lnTo>
                  <a:lnTo>
                    <a:pt x="110" y="462"/>
                  </a:lnTo>
                  <a:lnTo>
                    <a:pt x="100" y="454"/>
                  </a:lnTo>
                  <a:lnTo>
                    <a:pt x="90" y="446"/>
                  </a:lnTo>
                  <a:lnTo>
                    <a:pt x="80" y="438"/>
                  </a:lnTo>
                  <a:lnTo>
                    <a:pt x="70" y="428"/>
                  </a:lnTo>
                  <a:lnTo>
                    <a:pt x="62" y="420"/>
                  </a:lnTo>
                  <a:lnTo>
                    <a:pt x="54" y="410"/>
                  </a:lnTo>
                  <a:lnTo>
                    <a:pt x="46" y="400"/>
                  </a:lnTo>
                  <a:lnTo>
                    <a:pt x="40" y="388"/>
                  </a:lnTo>
                  <a:lnTo>
                    <a:pt x="34" y="378"/>
                  </a:lnTo>
                  <a:lnTo>
                    <a:pt x="28" y="368"/>
                  </a:lnTo>
                  <a:lnTo>
                    <a:pt x="22" y="356"/>
                  </a:lnTo>
                  <a:lnTo>
                    <a:pt x="16" y="344"/>
                  </a:lnTo>
                  <a:lnTo>
                    <a:pt x="12" y="332"/>
                  </a:lnTo>
                  <a:lnTo>
                    <a:pt x="8" y="320"/>
                  </a:lnTo>
                  <a:lnTo>
                    <a:pt x="6" y="308"/>
                  </a:lnTo>
                  <a:lnTo>
                    <a:pt x="4" y="296"/>
                  </a:lnTo>
                  <a:lnTo>
                    <a:pt x="2" y="282"/>
                  </a:lnTo>
                  <a:lnTo>
                    <a:pt x="0" y="270"/>
                  </a:lnTo>
                  <a:lnTo>
                    <a:pt x="0" y="256"/>
                  </a:lnTo>
                  <a:lnTo>
                    <a:pt x="0" y="244"/>
                  </a:lnTo>
                  <a:lnTo>
                    <a:pt x="2" y="230"/>
                  </a:lnTo>
                  <a:lnTo>
                    <a:pt x="4" y="218"/>
                  </a:lnTo>
                  <a:lnTo>
                    <a:pt x="6" y="204"/>
                  </a:lnTo>
                  <a:lnTo>
                    <a:pt x="8" y="192"/>
                  </a:lnTo>
                  <a:lnTo>
                    <a:pt x="12" y="180"/>
                  </a:lnTo>
                  <a:lnTo>
                    <a:pt x="16" y="168"/>
                  </a:lnTo>
                  <a:lnTo>
                    <a:pt x="22" y="156"/>
                  </a:lnTo>
                  <a:lnTo>
                    <a:pt x="28" y="146"/>
                  </a:lnTo>
                  <a:lnTo>
                    <a:pt x="34" y="134"/>
                  </a:lnTo>
                  <a:lnTo>
                    <a:pt x="40" y="124"/>
                  </a:lnTo>
                  <a:lnTo>
                    <a:pt x="46" y="114"/>
                  </a:lnTo>
                  <a:lnTo>
                    <a:pt x="54" y="104"/>
                  </a:lnTo>
                  <a:lnTo>
                    <a:pt x="62" y="94"/>
                  </a:lnTo>
                  <a:lnTo>
                    <a:pt x="70" y="84"/>
                  </a:lnTo>
                  <a:lnTo>
                    <a:pt x="80" y="76"/>
                  </a:lnTo>
                  <a:lnTo>
                    <a:pt x="90" y="66"/>
                  </a:lnTo>
                  <a:lnTo>
                    <a:pt x="100" y="58"/>
                  </a:lnTo>
                  <a:lnTo>
                    <a:pt x="110" y="52"/>
                  </a:lnTo>
                  <a:lnTo>
                    <a:pt x="120" y="44"/>
                  </a:lnTo>
                  <a:lnTo>
                    <a:pt x="132" y="38"/>
                  </a:lnTo>
                  <a:lnTo>
                    <a:pt x="142" y="32"/>
                  </a:lnTo>
                  <a:lnTo>
                    <a:pt x="154" y="26"/>
                  </a:lnTo>
                  <a:lnTo>
                    <a:pt x="166" y="20"/>
                  </a:lnTo>
                  <a:lnTo>
                    <a:pt x="178" y="16"/>
                  </a:lnTo>
                  <a:lnTo>
                    <a:pt x="190" y="12"/>
                  </a:lnTo>
                  <a:lnTo>
                    <a:pt x="204" y="8"/>
                  </a:lnTo>
                  <a:lnTo>
                    <a:pt x="216" y="6"/>
                  </a:lnTo>
                  <a:lnTo>
                    <a:pt x="230" y="2"/>
                  </a:lnTo>
                  <a:lnTo>
                    <a:pt x="244" y="2"/>
                  </a:lnTo>
                  <a:lnTo>
                    <a:pt x="258" y="0"/>
                  </a:lnTo>
                  <a:lnTo>
                    <a:pt x="272" y="0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F5CE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7" name="Freeform 32"/>
            <p:cNvSpPr>
              <a:spLocks/>
            </p:cNvSpPr>
            <p:nvPr/>
          </p:nvSpPr>
          <p:spPr bwMode="auto">
            <a:xfrm>
              <a:off x="1469696" y="1305895"/>
              <a:ext cx="1066041" cy="942462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330" y="8"/>
                </a:cxn>
                <a:cxn ang="0">
                  <a:pos x="366" y="20"/>
                </a:cxn>
                <a:cxn ang="0">
                  <a:pos x="400" y="36"/>
                </a:cxn>
                <a:cxn ang="0">
                  <a:pos x="430" y="56"/>
                </a:cxn>
                <a:cxn ang="0">
                  <a:pos x="458" y="80"/>
                </a:cxn>
                <a:cxn ang="0">
                  <a:pos x="482" y="108"/>
                </a:cxn>
                <a:cxn ang="0">
                  <a:pos x="500" y="138"/>
                </a:cxn>
                <a:cxn ang="0">
                  <a:pos x="516" y="172"/>
                </a:cxn>
                <a:cxn ang="0">
                  <a:pos x="524" y="206"/>
                </a:cxn>
                <a:cxn ang="0">
                  <a:pos x="526" y="244"/>
                </a:cxn>
                <a:cxn ang="0">
                  <a:pos x="524" y="280"/>
                </a:cxn>
                <a:cxn ang="0">
                  <a:pos x="516" y="316"/>
                </a:cxn>
                <a:cxn ang="0">
                  <a:pos x="500" y="348"/>
                </a:cxn>
                <a:cxn ang="0">
                  <a:pos x="482" y="380"/>
                </a:cxn>
                <a:cxn ang="0">
                  <a:pos x="458" y="406"/>
                </a:cxn>
                <a:cxn ang="0">
                  <a:pos x="430" y="430"/>
                </a:cxn>
                <a:cxn ang="0">
                  <a:pos x="400" y="452"/>
                </a:cxn>
                <a:cxn ang="0">
                  <a:pos x="366" y="468"/>
                </a:cxn>
                <a:cxn ang="0">
                  <a:pos x="330" y="478"/>
                </a:cxn>
                <a:cxn ang="0">
                  <a:pos x="290" y="486"/>
                </a:cxn>
                <a:cxn ang="0">
                  <a:pos x="250" y="486"/>
                </a:cxn>
                <a:cxn ang="0">
                  <a:pos x="210" y="482"/>
                </a:cxn>
                <a:cxn ang="0">
                  <a:pos x="172" y="472"/>
                </a:cxn>
                <a:cxn ang="0">
                  <a:pos x="138" y="458"/>
                </a:cxn>
                <a:cxn ang="0">
                  <a:pos x="106" y="438"/>
                </a:cxn>
                <a:cxn ang="0">
                  <a:pos x="76" y="416"/>
                </a:cxn>
                <a:cxn ang="0">
                  <a:pos x="52" y="388"/>
                </a:cxn>
                <a:cxn ang="0">
                  <a:pos x="32" y="360"/>
                </a:cxn>
                <a:cxn ang="0">
                  <a:pos x="16" y="326"/>
                </a:cxn>
                <a:cxn ang="0">
                  <a:pos x="6" y="292"/>
                </a:cxn>
                <a:cxn ang="0">
                  <a:pos x="0" y="256"/>
                </a:cxn>
                <a:cxn ang="0">
                  <a:pos x="0" y="218"/>
                </a:cxn>
                <a:cxn ang="0">
                  <a:pos x="8" y="182"/>
                </a:cxn>
                <a:cxn ang="0">
                  <a:pos x="20" y="148"/>
                </a:cxn>
                <a:cxn ang="0">
                  <a:pos x="38" y="118"/>
                </a:cxn>
                <a:cxn ang="0">
                  <a:pos x="60" y="88"/>
                </a:cxn>
                <a:cxn ang="0">
                  <a:pos x="86" y="64"/>
                </a:cxn>
                <a:cxn ang="0">
                  <a:pos x="116" y="42"/>
                </a:cxn>
                <a:cxn ang="0">
                  <a:pos x="150" y="24"/>
                </a:cxn>
                <a:cxn ang="0">
                  <a:pos x="186" y="12"/>
                </a:cxn>
                <a:cxn ang="0">
                  <a:pos x="224" y="4"/>
                </a:cxn>
                <a:cxn ang="0">
                  <a:pos x="264" y="0"/>
                </a:cxn>
              </a:cxnLst>
              <a:rect l="0" t="0" r="r" b="b"/>
              <a:pathLst>
                <a:path w="526" h="486">
                  <a:moveTo>
                    <a:pt x="264" y="0"/>
                  </a:moveTo>
                  <a:lnTo>
                    <a:pt x="276" y="0"/>
                  </a:lnTo>
                  <a:lnTo>
                    <a:pt x="290" y="2"/>
                  </a:lnTo>
                  <a:lnTo>
                    <a:pt x="304" y="4"/>
                  </a:lnTo>
                  <a:lnTo>
                    <a:pt x="316" y="6"/>
                  </a:lnTo>
                  <a:lnTo>
                    <a:pt x="330" y="8"/>
                  </a:lnTo>
                  <a:lnTo>
                    <a:pt x="342" y="12"/>
                  </a:lnTo>
                  <a:lnTo>
                    <a:pt x="354" y="14"/>
                  </a:lnTo>
                  <a:lnTo>
                    <a:pt x="366" y="20"/>
                  </a:lnTo>
                  <a:lnTo>
                    <a:pt x="378" y="24"/>
                  </a:lnTo>
                  <a:lnTo>
                    <a:pt x="388" y="30"/>
                  </a:lnTo>
                  <a:lnTo>
                    <a:pt x="400" y="36"/>
                  </a:lnTo>
                  <a:lnTo>
                    <a:pt x="410" y="42"/>
                  </a:lnTo>
                  <a:lnTo>
                    <a:pt x="420" y="48"/>
                  </a:lnTo>
                  <a:lnTo>
                    <a:pt x="430" y="56"/>
                  </a:lnTo>
                  <a:lnTo>
                    <a:pt x="440" y="64"/>
                  </a:lnTo>
                  <a:lnTo>
                    <a:pt x="450" y="72"/>
                  </a:lnTo>
                  <a:lnTo>
                    <a:pt x="458" y="80"/>
                  </a:lnTo>
                  <a:lnTo>
                    <a:pt x="466" y="88"/>
                  </a:lnTo>
                  <a:lnTo>
                    <a:pt x="474" y="98"/>
                  </a:lnTo>
                  <a:lnTo>
                    <a:pt x="482" y="108"/>
                  </a:lnTo>
                  <a:lnTo>
                    <a:pt x="488" y="118"/>
                  </a:lnTo>
                  <a:lnTo>
                    <a:pt x="496" y="128"/>
                  </a:lnTo>
                  <a:lnTo>
                    <a:pt x="500" y="138"/>
                  </a:lnTo>
                  <a:lnTo>
                    <a:pt x="506" y="148"/>
                  </a:lnTo>
                  <a:lnTo>
                    <a:pt x="510" y="160"/>
                  </a:lnTo>
                  <a:lnTo>
                    <a:pt x="516" y="172"/>
                  </a:lnTo>
                  <a:lnTo>
                    <a:pt x="518" y="182"/>
                  </a:lnTo>
                  <a:lnTo>
                    <a:pt x="522" y="194"/>
                  </a:lnTo>
                  <a:lnTo>
                    <a:pt x="524" y="206"/>
                  </a:lnTo>
                  <a:lnTo>
                    <a:pt x="526" y="218"/>
                  </a:lnTo>
                  <a:lnTo>
                    <a:pt x="526" y="230"/>
                  </a:lnTo>
                  <a:lnTo>
                    <a:pt x="526" y="244"/>
                  </a:lnTo>
                  <a:lnTo>
                    <a:pt x="526" y="256"/>
                  </a:lnTo>
                  <a:lnTo>
                    <a:pt x="526" y="268"/>
                  </a:lnTo>
                  <a:lnTo>
                    <a:pt x="524" y="280"/>
                  </a:lnTo>
                  <a:lnTo>
                    <a:pt x="522" y="292"/>
                  </a:lnTo>
                  <a:lnTo>
                    <a:pt x="518" y="304"/>
                  </a:lnTo>
                  <a:lnTo>
                    <a:pt x="516" y="316"/>
                  </a:lnTo>
                  <a:lnTo>
                    <a:pt x="510" y="326"/>
                  </a:lnTo>
                  <a:lnTo>
                    <a:pt x="506" y="338"/>
                  </a:lnTo>
                  <a:lnTo>
                    <a:pt x="500" y="348"/>
                  </a:lnTo>
                  <a:lnTo>
                    <a:pt x="496" y="360"/>
                  </a:lnTo>
                  <a:lnTo>
                    <a:pt x="488" y="370"/>
                  </a:lnTo>
                  <a:lnTo>
                    <a:pt x="482" y="380"/>
                  </a:lnTo>
                  <a:lnTo>
                    <a:pt x="474" y="388"/>
                  </a:lnTo>
                  <a:lnTo>
                    <a:pt x="466" y="398"/>
                  </a:lnTo>
                  <a:lnTo>
                    <a:pt x="458" y="406"/>
                  </a:lnTo>
                  <a:lnTo>
                    <a:pt x="450" y="416"/>
                  </a:lnTo>
                  <a:lnTo>
                    <a:pt x="440" y="424"/>
                  </a:lnTo>
                  <a:lnTo>
                    <a:pt x="430" y="430"/>
                  </a:lnTo>
                  <a:lnTo>
                    <a:pt x="420" y="438"/>
                  </a:lnTo>
                  <a:lnTo>
                    <a:pt x="410" y="446"/>
                  </a:lnTo>
                  <a:lnTo>
                    <a:pt x="400" y="452"/>
                  </a:lnTo>
                  <a:lnTo>
                    <a:pt x="388" y="458"/>
                  </a:lnTo>
                  <a:lnTo>
                    <a:pt x="378" y="462"/>
                  </a:lnTo>
                  <a:lnTo>
                    <a:pt x="366" y="468"/>
                  </a:lnTo>
                  <a:lnTo>
                    <a:pt x="354" y="472"/>
                  </a:lnTo>
                  <a:lnTo>
                    <a:pt x="342" y="476"/>
                  </a:lnTo>
                  <a:lnTo>
                    <a:pt x="330" y="478"/>
                  </a:lnTo>
                  <a:lnTo>
                    <a:pt x="316" y="482"/>
                  </a:lnTo>
                  <a:lnTo>
                    <a:pt x="304" y="484"/>
                  </a:lnTo>
                  <a:lnTo>
                    <a:pt x="290" y="486"/>
                  </a:lnTo>
                  <a:lnTo>
                    <a:pt x="276" y="486"/>
                  </a:lnTo>
                  <a:lnTo>
                    <a:pt x="264" y="486"/>
                  </a:lnTo>
                  <a:lnTo>
                    <a:pt x="250" y="486"/>
                  </a:lnTo>
                  <a:lnTo>
                    <a:pt x="236" y="486"/>
                  </a:lnTo>
                  <a:lnTo>
                    <a:pt x="224" y="484"/>
                  </a:lnTo>
                  <a:lnTo>
                    <a:pt x="210" y="482"/>
                  </a:lnTo>
                  <a:lnTo>
                    <a:pt x="198" y="478"/>
                  </a:lnTo>
                  <a:lnTo>
                    <a:pt x="186" y="476"/>
                  </a:lnTo>
                  <a:lnTo>
                    <a:pt x="172" y="472"/>
                  </a:lnTo>
                  <a:lnTo>
                    <a:pt x="160" y="468"/>
                  </a:lnTo>
                  <a:lnTo>
                    <a:pt x="150" y="462"/>
                  </a:lnTo>
                  <a:lnTo>
                    <a:pt x="138" y="458"/>
                  </a:lnTo>
                  <a:lnTo>
                    <a:pt x="126" y="452"/>
                  </a:lnTo>
                  <a:lnTo>
                    <a:pt x="116" y="446"/>
                  </a:lnTo>
                  <a:lnTo>
                    <a:pt x="106" y="438"/>
                  </a:lnTo>
                  <a:lnTo>
                    <a:pt x="96" y="430"/>
                  </a:lnTo>
                  <a:lnTo>
                    <a:pt x="86" y="424"/>
                  </a:lnTo>
                  <a:lnTo>
                    <a:pt x="76" y="416"/>
                  </a:lnTo>
                  <a:lnTo>
                    <a:pt x="68" y="406"/>
                  </a:lnTo>
                  <a:lnTo>
                    <a:pt x="60" y="398"/>
                  </a:lnTo>
                  <a:lnTo>
                    <a:pt x="52" y="388"/>
                  </a:lnTo>
                  <a:lnTo>
                    <a:pt x="44" y="380"/>
                  </a:lnTo>
                  <a:lnTo>
                    <a:pt x="38" y="370"/>
                  </a:lnTo>
                  <a:lnTo>
                    <a:pt x="32" y="360"/>
                  </a:lnTo>
                  <a:lnTo>
                    <a:pt x="26" y="348"/>
                  </a:lnTo>
                  <a:lnTo>
                    <a:pt x="20" y="338"/>
                  </a:lnTo>
                  <a:lnTo>
                    <a:pt x="16" y="326"/>
                  </a:lnTo>
                  <a:lnTo>
                    <a:pt x="12" y="316"/>
                  </a:lnTo>
                  <a:lnTo>
                    <a:pt x="8" y="304"/>
                  </a:lnTo>
                  <a:lnTo>
                    <a:pt x="6" y="292"/>
                  </a:lnTo>
                  <a:lnTo>
                    <a:pt x="2" y="280"/>
                  </a:lnTo>
                  <a:lnTo>
                    <a:pt x="0" y="268"/>
                  </a:lnTo>
                  <a:lnTo>
                    <a:pt x="0" y="256"/>
                  </a:lnTo>
                  <a:lnTo>
                    <a:pt x="0" y="244"/>
                  </a:lnTo>
                  <a:lnTo>
                    <a:pt x="0" y="230"/>
                  </a:lnTo>
                  <a:lnTo>
                    <a:pt x="0" y="218"/>
                  </a:lnTo>
                  <a:lnTo>
                    <a:pt x="2" y="206"/>
                  </a:lnTo>
                  <a:lnTo>
                    <a:pt x="6" y="194"/>
                  </a:lnTo>
                  <a:lnTo>
                    <a:pt x="8" y="182"/>
                  </a:lnTo>
                  <a:lnTo>
                    <a:pt x="12" y="172"/>
                  </a:lnTo>
                  <a:lnTo>
                    <a:pt x="16" y="160"/>
                  </a:lnTo>
                  <a:lnTo>
                    <a:pt x="20" y="148"/>
                  </a:lnTo>
                  <a:lnTo>
                    <a:pt x="26" y="138"/>
                  </a:lnTo>
                  <a:lnTo>
                    <a:pt x="32" y="128"/>
                  </a:lnTo>
                  <a:lnTo>
                    <a:pt x="38" y="118"/>
                  </a:lnTo>
                  <a:lnTo>
                    <a:pt x="44" y="108"/>
                  </a:lnTo>
                  <a:lnTo>
                    <a:pt x="52" y="98"/>
                  </a:lnTo>
                  <a:lnTo>
                    <a:pt x="60" y="88"/>
                  </a:lnTo>
                  <a:lnTo>
                    <a:pt x="68" y="80"/>
                  </a:lnTo>
                  <a:lnTo>
                    <a:pt x="76" y="72"/>
                  </a:lnTo>
                  <a:lnTo>
                    <a:pt x="86" y="64"/>
                  </a:lnTo>
                  <a:lnTo>
                    <a:pt x="96" y="56"/>
                  </a:lnTo>
                  <a:lnTo>
                    <a:pt x="106" y="48"/>
                  </a:lnTo>
                  <a:lnTo>
                    <a:pt x="116" y="42"/>
                  </a:lnTo>
                  <a:lnTo>
                    <a:pt x="126" y="36"/>
                  </a:lnTo>
                  <a:lnTo>
                    <a:pt x="138" y="30"/>
                  </a:lnTo>
                  <a:lnTo>
                    <a:pt x="150" y="24"/>
                  </a:lnTo>
                  <a:lnTo>
                    <a:pt x="160" y="20"/>
                  </a:lnTo>
                  <a:lnTo>
                    <a:pt x="172" y="14"/>
                  </a:lnTo>
                  <a:lnTo>
                    <a:pt x="186" y="12"/>
                  </a:lnTo>
                  <a:lnTo>
                    <a:pt x="198" y="8"/>
                  </a:lnTo>
                  <a:lnTo>
                    <a:pt x="210" y="6"/>
                  </a:lnTo>
                  <a:lnTo>
                    <a:pt x="224" y="4"/>
                  </a:lnTo>
                  <a:lnTo>
                    <a:pt x="236" y="2"/>
                  </a:lnTo>
                  <a:lnTo>
                    <a:pt x="250" y="0"/>
                  </a:lnTo>
                  <a:lnTo>
                    <a:pt x="264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5D30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8" name="Freeform 33"/>
            <p:cNvSpPr>
              <a:spLocks/>
            </p:cNvSpPr>
            <p:nvPr/>
          </p:nvSpPr>
          <p:spPr bwMode="auto">
            <a:xfrm>
              <a:off x="1481856" y="1321408"/>
              <a:ext cx="1041720" cy="907556"/>
            </a:xfrm>
            <a:custGeom>
              <a:avLst/>
              <a:gdLst/>
              <a:ahLst/>
              <a:cxnLst>
                <a:cxn ang="0">
                  <a:pos x="284" y="2"/>
                </a:cxn>
                <a:cxn ang="0">
                  <a:pos x="322" y="8"/>
                </a:cxn>
                <a:cxn ang="0">
                  <a:pos x="356" y="20"/>
                </a:cxn>
                <a:cxn ang="0">
                  <a:pos x="390" y="34"/>
                </a:cxn>
                <a:cxn ang="0">
                  <a:pos x="420" y="54"/>
                </a:cxn>
                <a:cxn ang="0">
                  <a:pos x="446" y="78"/>
                </a:cxn>
                <a:cxn ang="0">
                  <a:pos x="470" y="104"/>
                </a:cxn>
                <a:cxn ang="0">
                  <a:pos x="488" y="134"/>
                </a:cxn>
                <a:cxn ang="0">
                  <a:pos x="502" y="166"/>
                </a:cxn>
                <a:cxn ang="0">
                  <a:pos x="510" y="200"/>
                </a:cxn>
                <a:cxn ang="0">
                  <a:pos x="514" y="234"/>
                </a:cxn>
                <a:cxn ang="0">
                  <a:pos x="510" y="270"/>
                </a:cxn>
                <a:cxn ang="0">
                  <a:pos x="502" y="304"/>
                </a:cxn>
                <a:cxn ang="0">
                  <a:pos x="488" y="336"/>
                </a:cxn>
                <a:cxn ang="0">
                  <a:pos x="470" y="366"/>
                </a:cxn>
                <a:cxn ang="0">
                  <a:pos x="446" y="392"/>
                </a:cxn>
                <a:cxn ang="0">
                  <a:pos x="420" y="416"/>
                </a:cxn>
                <a:cxn ang="0">
                  <a:pos x="390" y="436"/>
                </a:cxn>
                <a:cxn ang="0">
                  <a:pos x="356" y="450"/>
                </a:cxn>
                <a:cxn ang="0">
                  <a:pos x="322" y="462"/>
                </a:cxn>
                <a:cxn ang="0">
                  <a:pos x="284" y="468"/>
                </a:cxn>
                <a:cxn ang="0">
                  <a:pos x="244" y="468"/>
                </a:cxn>
                <a:cxn ang="0">
                  <a:pos x="206" y="464"/>
                </a:cxn>
                <a:cxn ang="0">
                  <a:pos x="170" y="454"/>
                </a:cxn>
                <a:cxn ang="0">
                  <a:pos x="136" y="440"/>
                </a:cxn>
                <a:cxn ang="0">
                  <a:pos x="104" y="422"/>
                </a:cxn>
                <a:cxn ang="0">
                  <a:pos x="76" y="400"/>
                </a:cxn>
                <a:cxn ang="0">
                  <a:pos x="52" y="374"/>
                </a:cxn>
                <a:cxn ang="0">
                  <a:pos x="32" y="346"/>
                </a:cxn>
                <a:cxn ang="0">
                  <a:pos x="16" y="316"/>
                </a:cxn>
                <a:cxn ang="0">
                  <a:pos x="6" y="282"/>
                </a:cxn>
                <a:cxn ang="0">
                  <a:pos x="2" y="246"/>
                </a:cxn>
                <a:cxn ang="0">
                  <a:pos x="2" y="212"/>
                </a:cxn>
                <a:cxn ang="0">
                  <a:pos x="8" y="176"/>
                </a:cxn>
                <a:cxn ang="0">
                  <a:pos x="22" y="144"/>
                </a:cxn>
                <a:cxn ang="0">
                  <a:pos x="38" y="114"/>
                </a:cxn>
                <a:cxn ang="0">
                  <a:pos x="60" y="86"/>
                </a:cxn>
                <a:cxn ang="0">
                  <a:pos x="86" y="62"/>
                </a:cxn>
                <a:cxn ang="0">
                  <a:pos x="114" y="40"/>
                </a:cxn>
                <a:cxn ang="0">
                  <a:pos x="146" y="24"/>
                </a:cxn>
                <a:cxn ang="0">
                  <a:pos x="182" y="12"/>
                </a:cxn>
                <a:cxn ang="0">
                  <a:pos x="218" y="4"/>
                </a:cxn>
                <a:cxn ang="0">
                  <a:pos x="258" y="0"/>
                </a:cxn>
              </a:cxnLst>
              <a:rect l="0" t="0" r="r" b="b"/>
              <a:pathLst>
                <a:path w="514" h="468">
                  <a:moveTo>
                    <a:pt x="258" y="0"/>
                  </a:moveTo>
                  <a:lnTo>
                    <a:pt x="270" y="2"/>
                  </a:lnTo>
                  <a:lnTo>
                    <a:pt x="284" y="2"/>
                  </a:lnTo>
                  <a:lnTo>
                    <a:pt x="296" y="4"/>
                  </a:lnTo>
                  <a:lnTo>
                    <a:pt x="308" y="6"/>
                  </a:lnTo>
                  <a:lnTo>
                    <a:pt x="322" y="8"/>
                  </a:lnTo>
                  <a:lnTo>
                    <a:pt x="334" y="12"/>
                  </a:lnTo>
                  <a:lnTo>
                    <a:pt x="346" y="16"/>
                  </a:lnTo>
                  <a:lnTo>
                    <a:pt x="356" y="20"/>
                  </a:lnTo>
                  <a:lnTo>
                    <a:pt x="368" y="24"/>
                  </a:lnTo>
                  <a:lnTo>
                    <a:pt x="380" y="30"/>
                  </a:lnTo>
                  <a:lnTo>
                    <a:pt x="390" y="34"/>
                  </a:lnTo>
                  <a:lnTo>
                    <a:pt x="400" y="40"/>
                  </a:lnTo>
                  <a:lnTo>
                    <a:pt x="410" y="48"/>
                  </a:lnTo>
                  <a:lnTo>
                    <a:pt x="420" y="54"/>
                  </a:lnTo>
                  <a:lnTo>
                    <a:pt x="430" y="62"/>
                  </a:lnTo>
                  <a:lnTo>
                    <a:pt x="438" y="70"/>
                  </a:lnTo>
                  <a:lnTo>
                    <a:pt x="446" y="78"/>
                  </a:lnTo>
                  <a:lnTo>
                    <a:pt x="454" y="86"/>
                  </a:lnTo>
                  <a:lnTo>
                    <a:pt x="462" y="94"/>
                  </a:lnTo>
                  <a:lnTo>
                    <a:pt x="470" y="104"/>
                  </a:lnTo>
                  <a:lnTo>
                    <a:pt x="476" y="114"/>
                  </a:lnTo>
                  <a:lnTo>
                    <a:pt x="482" y="124"/>
                  </a:lnTo>
                  <a:lnTo>
                    <a:pt x="488" y="134"/>
                  </a:lnTo>
                  <a:lnTo>
                    <a:pt x="494" y="144"/>
                  </a:lnTo>
                  <a:lnTo>
                    <a:pt x="498" y="154"/>
                  </a:lnTo>
                  <a:lnTo>
                    <a:pt x="502" y="166"/>
                  </a:lnTo>
                  <a:lnTo>
                    <a:pt x="506" y="176"/>
                  </a:lnTo>
                  <a:lnTo>
                    <a:pt x="508" y="188"/>
                  </a:lnTo>
                  <a:lnTo>
                    <a:pt x="510" y="200"/>
                  </a:lnTo>
                  <a:lnTo>
                    <a:pt x="512" y="212"/>
                  </a:lnTo>
                  <a:lnTo>
                    <a:pt x="514" y="222"/>
                  </a:lnTo>
                  <a:lnTo>
                    <a:pt x="514" y="234"/>
                  </a:lnTo>
                  <a:lnTo>
                    <a:pt x="514" y="246"/>
                  </a:lnTo>
                  <a:lnTo>
                    <a:pt x="512" y="258"/>
                  </a:lnTo>
                  <a:lnTo>
                    <a:pt x="510" y="270"/>
                  </a:lnTo>
                  <a:lnTo>
                    <a:pt x="508" y="282"/>
                  </a:lnTo>
                  <a:lnTo>
                    <a:pt x="506" y="294"/>
                  </a:lnTo>
                  <a:lnTo>
                    <a:pt x="502" y="304"/>
                  </a:lnTo>
                  <a:lnTo>
                    <a:pt x="498" y="316"/>
                  </a:lnTo>
                  <a:lnTo>
                    <a:pt x="494" y="326"/>
                  </a:lnTo>
                  <a:lnTo>
                    <a:pt x="488" y="336"/>
                  </a:lnTo>
                  <a:lnTo>
                    <a:pt x="482" y="346"/>
                  </a:lnTo>
                  <a:lnTo>
                    <a:pt x="476" y="356"/>
                  </a:lnTo>
                  <a:lnTo>
                    <a:pt x="470" y="366"/>
                  </a:lnTo>
                  <a:lnTo>
                    <a:pt x="462" y="374"/>
                  </a:lnTo>
                  <a:lnTo>
                    <a:pt x="454" y="384"/>
                  </a:lnTo>
                  <a:lnTo>
                    <a:pt x="446" y="392"/>
                  </a:lnTo>
                  <a:lnTo>
                    <a:pt x="438" y="400"/>
                  </a:lnTo>
                  <a:lnTo>
                    <a:pt x="430" y="408"/>
                  </a:lnTo>
                  <a:lnTo>
                    <a:pt x="420" y="416"/>
                  </a:lnTo>
                  <a:lnTo>
                    <a:pt x="410" y="422"/>
                  </a:lnTo>
                  <a:lnTo>
                    <a:pt x="400" y="428"/>
                  </a:lnTo>
                  <a:lnTo>
                    <a:pt x="390" y="436"/>
                  </a:lnTo>
                  <a:lnTo>
                    <a:pt x="380" y="440"/>
                  </a:lnTo>
                  <a:lnTo>
                    <a:pt x="368" y="446"/>
                  </a:lnTo>
                  <a:lnTo>
                    <a:pt x="356" y="450"/>
                  </a:lnTo>
                  <a:lnTo>
                    <a:pt x="346" y="454"/>
                  </a:lnTo>
                  <a:lnTo>
                    <a:pt x="334" y="458"/>
                  </a:lnTo>
                  <a:lnTo>
                    <a:pt x="322" y="462"/>
                  </a:lnTo>
                  <a:lnTo>
                    <a:pt x="308" y="464"/>
                  </a:lnTo>
                  <a:lnTo>
                    <a:pt x="296" y="466"/>
                  </a:lnTo>
                  <a:lnTo>
                    <a:pt x="284" y="468"/>
                  </a:lnTo>
                  <a:lnTo>
                    <a:pt x="270" y="468"/>
                  </a:lnTo>
                  <a:lnTo>
                    <a:pt x="258" y="468"/>
                  </a:lnTo>
                  <a:lnTo>
                    <a:pt x="244" y="468"/>
                  </a:lnTo>
                  <a:lnTo>
                    <a:pt x="232" y="468"/>
                  </a:lnTo>
                  <a:lnTo>
                    <a:pt x="218" y="466"/>
                  </a:lnTo>
                  <a:lnTo>
                    <a:pt x="206" y="464"/>
                  </a:lnTo>
                  <a:lnTo>
                    <a:pt x="194" y="462"/>
                  </a:lnTo>
                  <a:lnTo>
                    <a:pt x="182" y="458"/>
                  </a:lnTo>
                  <a:lnTo>
                    <a:pt x="170" y="454"/>
                  </a:lnTo>
                  <a:lnTo>
                    <a:pt x="158" y="450"/>
                  </a:lnTo>
                  <a:lnTo>
                    <a:pt x="146" y="446"/>
                  </a:lnTo>
                  <a:lnTo>
                    <a:pt x="136" y="440"/>
                  </a:lnTo>
                  <a:lnTo>
                    <a:pt x="124" y="436"/>
                  </a:lnTo>
                  <a:lnTo>
                    <a:pt x="114" y="428"/>
                  </a:lnTo>
                  <a:lnTo>
                    <a:pt x="104" y="422"/>
                  </a:lnTo>
                  <a:lnTo>
                    <a:pt x="94" y="416"/>
                  </a:lnTo>
                  <a:lnTo>
                    <a:pt x="86" y="408"/>
                  </a:lnTo>
                  <a:lnTo>
                    <a:pt x="76" y="400"/>
                  </a:lnTo>
                  <a:lnTo>
                    <a:pt x="68" y="392"/>
                  </a:lnTo>
                  <a:lnTo>
                    <a:pt x="60" y="384"/>
                  </a:lnTo>
                  <a:lnTo>
                    <a:pt x="52" y="374"/>
                  </a:lnTo>
                  <a:lnTo>
                    <a:pt x="44" y="366"/>
                  </a:lnTo>
                  <a:lnTo>
                    <a:pt x="38" y="356"/>
                  </a:lnTo>
                  <a:lnTo>
                    <a:pt x="32" y="346"/>
                  </a:lnTo>
                  <a:lnTo>
                    <a:pt x="26" y="336"/>
                  </a:lnTo>
                  <a:lnTo>
                    <a:pt x="22" y="326"/>
                  </a:lnTo>
                  <a:lnTo>
                    <a:pt x="16" y="316"/>
                  </a:lnTo>
                  <a:lnTo>
                    <a:pt x="12" y="304"/>
                  </a:lnTo>
                  <a:lnTo>
                    <a:pt x="8" y="294"/>
                  </a:lnTo>
                  <a:lnTo>
                    <a:pt x="6" y="282"/>
                  </a:lnTo>
                  <a:lnTo>
                    <a:pt x="4" y="270"/>
                  </a:lnTo>
                  <a:lnTo>
                    <a:pt x="2" y="258"/>
                  </a:lnTo>
                  <a:lnTo>
                    <a:pt x="2" y="246"/>
                  </a:lnTo>
                  <a:lnTo>
                    <a:pt x="0" y="234"/>
                  </a:lnTo>
                  <a:lnTo>
                    <a:pt x="2" y="222"/>
                  </a:lnTo>
                  <a:lnTo>
                    <a:pt x="2" y="212"/>
                  </a:lnTo>
                  <a:lnTo>
                    <a:pt x="4" y="200"/>
                  </a:lnTo>
                  <a:lnTo>
                    <a:pt x="6" y="188"/>
                  </a:lnTo>
                  <a:lnTo>
                    <a:pt x="8" y="176"/>
                  </a:lnTo>
                  <a:lnTo>
                    <a:pt x="12" y="166"/>
                  </a:lnTo>
                  <a:lnTo>
                    <a:pt x="16" y="154"/>
                  </a:lnTo>
                  <a:lnTo>
                    <a:pt x="22" y="144"/>
                  </a:lnTo>
                  <a:lnTo>
                    <a:pt x="26" y="134"/>
                  </a:lnTo>
                  <a:lnTo>
                    <a:pt x="32" y="124"/>
                  </a:lnTo>
                  <a:lnTo>
                    <a:pt x="38" y="114"/>
                  </a:lnTo>
                  <a:lnTo>
                    <a:pt x="44" y="104"/>
                  </a:lnTo>
                  <a:lnTo>
                    <a:pt x="52" y="94"/>
                  </a:lnTo>
                  <a:lnTo>
                    <a:pt x="60" y="86"/>
                  </a:lnTo>
                  <a:lnTo>
                    <a:pt x="68" y="78"/>
                  </a:lnTo>
                  <a:lnTo>
                    <a:pt x="76" y="70"/>
                  </a:lnTo>
                  <a:lnTo>
                    <a:pt x="86" y="62"/>
                  </a:lnTo>
                  <a:lnTo>
                    <a:pt x="94" y="54"/>
                  </a:lnTo>
                  <a:lnTo>
                    <a:pt x="104" y="48"/>
                  </a:lnTo>
                  <a:lnTo>
                    <a:pt x="114" y="40"/>
                  </a:lnTo>
                  <a:lnTo>
                    <a:pt x="124" y="34"/>
                  </a:lnTo>
                  <a:lnTo>
                    <a:pt x="136" y="30"/>
                  </a:lnTo>
                  <a:lnTo>
                    <a:pt x="146" y="24"/>
                  </a:lnTo>
                  <a:lnTo>
                    <a:pt x="158" y="20"/>
                  </a:lnTo>
                  <a:lnTo>
                    <a:pt x="170" y="16"/>
                  </a:lnTo>
                  <a:lnTo>
                    <a:pt x="182" y="12"/>
                  </a:lnTo>
                  <a:lnTo>
                    <a:pt x="194" y="8"/>
                  </a:lnTo>
                  <a:lnTo>
                    <a:pt x="206" y="6"/>
                  </a:lnTo>
                  <a:lnTo>
                    <a:pt x="218" y="4"/>
                  </a:lnTo>
                  <a:lnTo>
                    <a:pt x="232" y="2"/>
                  </a:lnTo>
                  <a:lnTo>
                    <a:pt x="244" y="2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F5D4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9" name="Freeform 34"/>
            <p:cNvSpPr>
              <a:spLocks/>
            </p:cNvSpPr>
            <p:nvPr/>
          </p:nvSpPr>
          <p:spPr bwMode="auto">
            <a:xfrm>
              <a:off x="1498069" y="1340801"/>
              <a:ext cx="1009293" cy="872650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312" y="6"/>
                </a:cxn>
                <a:cxn ang="0">
                  <a:pos x="346" y="18"/>
                </a:cxn>
                <a:cxn ang="0">
                  <a:pos x="378" y="32"/>
                </a:cxn>
                <a:cxn ang="0">
                  <a:pos x="408" y="50"/>
                </a:cxn>
                <a:cxn ang="0">
                  <a:pos x="434" y="74"/>
                </a:cxn>
                <a:cxn ang="0">
                  <a:pos x="456" y="98"/>
                </a:cxn>
                <a:cxn ang="0">
                  <a:pos x="474" y="128"/>
                </a:cxn>
                <a:cxn ang="0">
                  <a:pos x="488" y="158"/>
                </a:cxn>
                <a:cxn ang="0">
                  <a:pos x="496" y="190"/>
                </a:cxn>
                <a:cxn ang="0">
                  <a:pos x="498" y="224"/>
                </a:cxn>
                <a:cxn ang="0">
                  <a:pos x="496" y="258"/>
                </a:cxn>
                <a:cxn ang="0">
                  <a:pos x="488" y="292"/>
                </a:cxn>
                <a:cxn ang="0">
                  <a:pos x="474" y="322"/>
                </a:cxn>
                <a:cxn ang="0">
                  <a:pos x="456" y="350"/>
                </a:cxn>
                <a:cxn ang="0">
                  <a:pos x="434" y="376"/>
                </a:cxn>
                <a:cxn ang="0">
                  <a:pos x="408" y="398"/>
                </a:cxn>
                <a:cxn ang="0">
                  <a:pos x="378" y="416"/>
                </a:cxn>
                <a:cxn ang="0">
                  <a:pos x="346" y="432"/>
                </a:cxn>
                <a:cxn ang="0">
                  <a:pos x="312" y="442"/>
                </a:cxn>
                <a:cxn ang="0">
                  <a:pos x="274" y="448"/>
                </a:cxn>
                <a:cxn ang="0">
                  <a:pos x="236" y="448"/>
                </a:cxn>
                <a:cxn ang="0">
                  <a:pos x="200" y="444"/>
                </a:cxn>
                <a:cxn ang="0">
                  <a:pos x="164" y="436"/>
                </a:cxn>
                <a:cxn ang="0">
                  <a:pos x="130" y="422"/>
                </a:cxn>
                <a:cxn ang="0">
                  <a:pos x="100" y="404"/>
                </a:cxn>
                <a:cxn ang="0">
                  <a:pos x="74" y="384"/>
                </a:cxn>
                <a:cxn ang="0">
                  <a:pos x="50" y="358"/>
                </a:cxn>
                <a:cxn ang="0">
                  <a:pos x="30" y="332"/>
                </a:cxn>
                <a:cxn ang="0">
                  <a:pos x="16" y="302"/>
                </a:cxn>
                <a:cxn ang="0">
                  <a:pos x="6" y="270"/>
                </a:cxn>
                <a:cxn ang="0">
                  <a:pos x="0" y="236"/>
                </a:cxn>
                <a:cxn ang="0">
                  <a:pos x="2" y="202"/>
                </a:cxn>
                <a:cxn ang="0">
                  <a:pos x="8" y="168"/>
                </a:cxn>
                <a:cxn ang="0">
                  <a:pos x="20" y="136"/>
                </a:cxn>
                <a:cxn ang="0">
                  <a:pos x="36" y="108"/>
                </a:cxn>
                <a:cxn ang="0">
                  <a:pos x="58" y="82"/>
                </a:cxn>
                <a:cxn ang="0">
                  <a:pos x="82" y="58"/>
                </a:cxn>
                <a:cxn ang="0">
                  <a:pos x="110" y="38"/>
                </a:cxn>
                <a:cxn ang="0">
                  <a:pos x="142" y="22"/>
                </a:cxn>
                <a:cxn ang="0">
                  <a:pos x="176" y="10"/>
                </a:cxn>
                <a:cxn ang="0">
                  <a:pos x="212" y="2"/>
                </a:cxn>
                <a:cxn ang="0">
                  <a:pos x="250" y="0"/>
                </a:cxn>
              </a:cxnLst>
              <a:rect l="0" t="0" r="r" b="b"/>
              <a:pathLst>
                <a:path w="498" h="450">
                  <a:moveTo>
                    <a:pt x="250" y="0"/>
                  </a:moveTo>
                  <a:lnTo>
                    <a:pt x="262" y="0"/>
                  </a:lnTo>
                  <a:lnTo>
                    <a:pt x="274" y="0"/>
                  </a:lnTo>
                  <a:lnTo>
                    <a:pt x="288" y="2"/>
                  </a:lnTo>
                  <a:lnTo>
                    <a:pt x="300" y="4"/>
                  </a:lnTo>
                  <a:lnTo>
                    <a:pt x="312" y="6"/>
                  </a:lnTo>
                  <a:lnTo>
                    <a:pt x="324" y="10"/>
                  </a:lnTo>
                  <a:lnTo>
                    <a:pt x="334" y="14"/>
                  </a:lnTo>
                  <a:lnTo>
                    <a:pt x="346" y="18"/>
                  </a:lnTo>
                  <a:lnTo>
                    <a:pt x="358" y="22"/>
                  </a:lnTo>
                  <a:lnTo>
                    <a:pt x="368" y="26"/>
                  </a:lnTo>
                  <a:lnTo>
                    <a:pt x="378" y="32"/>
                  </a:lnTo>
                  <a:lnTo>
                    <a:pt x="388" y="38"/>
                  </a:lnTo>
                  <a:lnTo>
                    <a:pt x="398" y="44"/>
                  </a:lnTo>
                  <a:lnTo>
                    <a:pt x="408" y="50"/>
                  </a:lnTo>
                  <a:lnTo>
                    <a:pt x="416" y="58"/>
                  </a:lnTo>
                  <a:lnTo>
                    <a:pt x="426" y="66"/>
                  </a:lnTo>
                  <a:lnTo>
                    <a:pt x="434" y="74"/>
                  </a:lnTo>
                  <a:lnTo>
                    <a:pt x="442" y="82"/>
                  </a:lnTo>
                  <a:lnTo>
                    <a:pt x="448" y="90"/>
                  </a:lnTo>
                  <a:lnTo>
                    <a:pt x="456" y="98"/>
                  </a:lnTo>
                  <a:lnTo>
                    <a:pt x="462" y="108"/>
                  </a:lnTo>
                  <a:lnTo>
                    <a:pt x="468" y="118"/>
                  </a:lnTo>
                  <a:lnTo>
                    <a:pt x="474" y="128"/>
                  </a:lnTo>
                  <a:lnTo>
                    <a:pt x="478" y="136"/>
                  </a:lnTo>
                  <a:lnTo>
                    <a:pt x="484" y="148"/>
                  </a:lnTo>
                  <a:lnTo>
                    <a:pt x="488" y="158"/>
                  </a:lnTo>
                  <a:lnTo>
                    <a:pt x="490" y="168"/>
                  </a:lnTo>
                  <a:lnTo>
                    <a:pt x="494" y="180"/>
                  </a:lnTo>
                  <a:lnTo>
                    <a:pt x="496" y="190"/>
                  </a:lnTo>
                  <a:lnTo>
                    <a:pt x="498" y="202"/>
                  </a:lnTo>
                  <a:lnTo>
                    <a:pt x="498" y="212"/>
                  </a:lnTo>
                  <a:lnTo>
                    <a:pt x="498" y="224"/>
                  </a:lnTo>
                  <a:lnTo>
                    <a:pt x="498" y="236"/>
                  </a:lnTo>
                  <a:lnTo>
                    <a:pt x="498" y="248"/>
                  </a:lnTo>
                  <a:lnTo>
                    <a:pt x="496" y="258"/>
                  </a:lnTo>
                  <a:lnTo>
                    <a:pt x="494" y="270"/>
                  </a:lnTo>
                  <a:lnTo>
                    <a:pt x="490" y="280"/>
                  </a:lnTo>
                  <a:lnTo>
                    <a:pt x="488" y="292"/>
                  </a:lnTo>
                  <a:lnTo>
                    <a:pt x="484" y="302"/>
                  </a:lnTo>
                  <a:lnTo>
                    <a:pt x="478" y="312"/>
                  </a:lnTo>
                  <a:lnTo>
                    <a:pt x="474" y="322"/>
                  </a:lnTo>
                  <a:lnTo>
                    <a:pt x="468" y="332"/>
                  </a:lnTo>
                  <a:lnTo>
                    <a:pt x="462" y="340"/>
                  </a:lnTo>
                  <a:lnTo>
                    <a:pt x="456" y="350"/>
                  </a:lnTo>
                  <a:lnTo>
                    <a:pt x="448" y="358"/>
                  </a:lnTo>
                  <a:lnTo>
                    <a:pt x="442" y="368"/>
                  </a:lnTo>
                  <a:lnTo>
                    <a:pt x="434" y="376"/>
                  </a:lnTo>
                  <a:lnTo>
                    <a:pt x="426" y="384"/>
                  </a:lnTo>
                  <a:lnTo>
                    <a:pt x="416" y="390"/>
                  </a:lnTo>
                  <a:lnTo>
                    <a:pt x="408" y="398"/>
                  </a:lnTo>
                  <a:lnTo>
                    <a:pt x="398" y="404"/>
                  </a:lnTo>
                  <a:lnTo>
                    <a:pt x="388" y="410"/>
                  </a:lnTo>
                  <a:lnTo>
                    <a:pt x="378" y="416"/>
                  </a:lnTo>
                  <a:lnTo>
                    <a:pt x="368" y="422"/>
                  </a:lnTo>
                  <a:lnTo>
                    <a:pt x="358" y="428"/>
                  </a:lnTo>
                  <a:lnTo>
                    <a:pt x="346" y="432"/>
                  </a:lnTo>
                  <a:lnTo>
                    <a:pt x="334" y="436"/>
                  </a:lnTo>
                  <a:lnTo>
                    <a:pt x="324" y="440"/>
                  </a:lnTo>
                  <a:lnTo>
                    <a:pt x="312" y="442"/>
                  </a:lnTo>
                  <a:lnTo>
                    <a:pt x="300" y="444"/>
                  </a:lnTo>
                  <a:lnTo>
                    <a:pt x="288" y="446"/>
                  </a:lnTo>
                  <a:lnTo>
                    <a:pt x="274" y="448"/>
                  </a:lnTo>
                  <a:lnTo>
                    <a:pt x="262" y="448"/>
                  </a:lnTo>
                  <a:lnTo>
                    <a:pt x="250" y="450"/>
                  </a:lnTo>
                  <a:lnTo>
                    <a:pt x="236" y="448"/>
                  </a:lnTo>
                  <a:lnTo>
                    <a:pt x="224" y="448"/>
                  </a:lnTo>
                  <a:lnTo>
                    <a:pt x="212" y="446"/>
                  </a:lnTo>
                  <a:lnTo>
                    <a:pt x="200" y="444"/>
                  </a:lnTo>
                  <a:lnTo>
                    <a:pt x="188" y="442"/>
                  </a:lnTo>
                  <a:lnTo>
                    <a:pt x="176" y="440"/>
                  </a:lnTo>
                  <a:lnTo>
                    <a:pt x="164" y="436"/>
                  </a:lnTo>
                  <a:lnTo>
                    <a:pt x="152" y="432"/>
                  </a:lnTo>
                  <a:lnTo>
                    <a:pt x="142" y="428"/>
                  </a:lnTo>
                  <a:lnTo>
                    <a:pt x="130" y="422"/>
                  </a:lnTo>
                  <a:lnTo>
                    <a:pt x="120" y="416"/>
                  </a:lnTo>
                  <a:lnTo>
                    <a:pt x="110" y="410"/>
                  </a:lnTo>
                  <a:lnTo>
                    <a:pt x="100" y="404"/>
                  </a:lnTo>
                  <a:lnTo>
                    <a:pt x="90" y="398"/>
                  </a:lnTo>
                  <a:lnTo>
                    <a:pt x="82" y="390"/>
                  </a:lnTo>
                  <a:lnTo>
                    <a:pt x="74" y="384"/>
                  </a:lnTo>
                  <a:lnTo>
                    <a:pt x="64" y="376"/>
                  </a:lnTo>
                  <a:lnTo>
                    <a:pt x="58" y="368"/>
                  </a:lnTo>
                  <a:lnTo>
                    <a:pt x="50" y="358"/>
                  </a:lnTo>
                  <a:lnTo>
                    <a:pt x="42" y="350"/>
                  </a:lnTo>
                  <a:lnTo>
                    <a:pt x="36" y="340"/>
                  </a:lnTo>
                  <a:lnTo>
                    <a:pt x="30" y="332"/>
                  </a:lnTo>
                  <a:lnTo>
                    <a:pt x="24" y="322"/>
                  </a:lnTo>
                  <a:lnTo>
                    <a:pt x="20" y="312"/>
                  </a:lnTo>
                  <a:lnTo>
                    <a:pt x="16" y="302"/>
                  </a:lnTo>
                  <a:lnTo>
                    <a:pt x="12" y="292"/>
                  </a:lnTo>
                  <a:lnTo>
                    <a:pt x="8" y="280"/>
                  </a:lnTo>
                  <a:lnTo>
                    <a:pt x="6" y="270"/>
                  </a:lnTo>
                  <a:lnTo>
                    <a:pt x="2" y="258"/>
                  </a:lnTo>
                  <a:lnTo>
                    <a:pt x="2" y="248"/>
                  </a:lnTo>
                  <a:lnTo>
                    <a:pt x="0" y="236"/>
                  </a:lnTo>
                  <a:lnTo>
                    <a:pt x="0" y="224"/>
                  </a:lnTo>
                  <a:lnTo>
                    <a:pt x="0" y="212"/>
                  </a:lnTo>
                  <a:lnTo>
                    <a:pt x="2" y="202"/>
                  </a:lnTo>
                  <a:lnTo>
                    <a:pt x="2" y="190"/>
                  </a:lnTo>
                  <a:lnTo>
                    <a:pt x="6" y="180"/>
                  </a:lnTo>
                  <a:lnTo>
                    <a:pt x="8" y="168"/>
                  </a:lnTo>
                  <a:lnTo>
                    <a:pt x="12" y="158"/>
                  </a:lnTo>
                  <a:lnTo>
                    <a:pt x="16" y="148"/>
                  </a:lnTo>
                  <a:lnTo>
                    <a:pt x="20" y="136"/>
                  </a:lnTo>
                  <a:lnTo>
                    <a:pt x="24" y="128"/>
                  </a:lnTo>
                  <a:lnTo>
                    <a:pt x="30" y="118"/>
                  </a:lnTo>
                  <a:lnTo>
                    <a:pt x="36" y="108"/>
                  </a:lnTo>
                  <a:lnTo>
                    <a:pt x="42" y="98"/>
                  </a:lnTo>
                  <a:lnTo>
                    <a:pt x="50" y="90"/>
                  </a:lnTo>
                  <a:lnTo>
                    <a:pt x="58" y="82"/>
                  </a:lnTo>
                  <a:lnTo>
                    <a:pt x="64" y="74"/>
                  </a:lnTo>
                  <a:lnTo>
                    <a:pt x="74" y="66"/>
                  </a:lnTo>
                  <a:lnTo>
                    <a:pt x="82" y="58"/>
                  </a:lnTo>
                  <a:lnTo>
                    <a:pt x="90" y="50"/>
                  </a:lnTo>
                  <a:lnTo>
                    <a:pt x="100" y="44"/>
                  </a:lnTo>
                  <a:lnTo>
                    <a:pt x="110" y="38"/>
                  </a:lnTo>
                  <a:lnTo>
                    <a:pt x="120" y="32"/>
                  </a:lnTo>
                  <a:lnTo>
                    <a:pt x="130" y="26"/>
                  </a:lnTo>
                  <a:lnTo>
                    <a:pt x="142" y="22"/>
                  </a:lnTo>
                  <a:lnTo>
                    <a:pt x="152" y="18"/>
                  </a:lnTo>
                  <a:lnTo>
                    <a:pt x="164" y="14"/>
                  </a:lnTo>
                  <a:lnTo>
                    <a:pt x="176" y="10"/>
                  </a:lnTo>
                  <a:lnTo>
                    <a:pt x="188" y="6"/>
                  </a:lnTo>
                  <a:lnTo>
                    <a:pt x="200" y="4"/>
                  </a:lnTo>
                  <a:lnTo>
                    <a:pt x="212" y="2"/>
                  </a:lnTo>
                  <a:lnTo>
                    <a:pt x="224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F7DB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0" name="Freeform 35"/>
            <p:cNvSpPr>
              <a:spLocks/>
            </p:cNvSpPr>
            <p:nvPr/>
          </p:nvSpPr>
          <p:spPr bwMode="auto">
            <a:xfrm>
              <a:off x="1514283" y="1356314"/>
              <a:ext cx="976866" cy="837744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302" y="6"/>
                </a:cxn>
                <a:cxn ang="0">
                  <a:pos x="336" y="18"/>
                </a:cxn>
                <a:cxn ang="0">
                  <a:pos x="366" y="32"/>
                </a:cxn>
                <a:cxn ang="0">
                  <a:pos x="394" y="50"/>
                </a:cxn>
                <a:cxn ang="0">
                  <a:pos x="420" y="70"/>
                </a:cxn>
                <a:cxn ang="0">
                  <a:pos x="442" y="96"/>
                </a:cxn>
                <a:cxn ang="0">
                  <a:pos x="460" y="122"/>
                </a:cxn>
                <a:cxn ang="0">
                  <a:pos x="472" y="152"/>
                </a:cxn>
                <a:cxn ang="0">
                  <a:pos x="480" y="184"/>
                </a:cxn>
                <a:cxn ang="0">
                  <a:pos x="482" y="216"/>
                </a:cxn>
                <a:cxn ang="0">
                  <a:pos x="480" y="248"/>
                </a:cxn>
                <a:cxn ang="0">
                  <a:pos x="472" y="280"/>
                </a:cxn>
                <a:cxn ang="0">
                  <a:pos x="460" y="310"/>
                </a:cxn>
                <a:cxn ang="0">
                  <a:pos x="442" y="336"/>
                </a:cxn>
                <a:cxn ang="0">
                  <a:pos x="420" y="360"/>
                </a:cxn>
                <a:cxn ang="0">
                  <a:pos x="394" y="382"/>
                </a:cxn>
                <a:cxn ang="0">
                  <a:pos x="366" y="400"/>
                </a:cxn>
                <a:cxn ang="0">
                  <a:pos x="336" y="414"/>
                </a:cxn>
                <a:cxn ang="0">
                  <a:pos x="302" y="424"/>
                </a:cxn>
                <a:cxn ang="0">
                  <a:pos x="266" y="430"/>
                </a:cxn>
                <a:cxn ang="0">
                  <a:pos x="228" y="432"/>
                </a:cxn>
                <a:cxn ang="0">
                  <a:pos x="192" y="428"/>
                </a:cxn>
                <a:cxn ang="0">
                  <a:pos x="158" y="418"/>
                </a:cxn>
                <a:cxn ang="0">
                  <a:pos x="126" y="406"/>
                </a:cxn>
                <a:cxn ang="0">
                  <a:pos x="96" y="388"/>
                </a:cxn>
                <a:cxn ang="0">
                  <a:pos x="70" y="368"/>
                </a:cxn>
                <a:cxn ang="0">
                  <a:pos x="48" y="344"/>
                </a:cxn>
                <a:cxn ang="0">
                  <a:pos x="28" y="318"/>
                </a:cxn>
                <a:cxn ang="0">
                  <a:pos x="14" y="290"/>
                </a:cxn>
                <a:cxn ang="0">
                  <a:pos x="4" y="260"/>
                </a:cxn>
                <a:cxn ang="0">
                  <a:pos x="0" y="226"/>
                </a:cxn>
                <a:cxn ang="0">
                  <a:pos x="0" y="194"/>
                </a:cxn>
                <a:cxn ang="0">
                  <a:pos x="6" y="162"/>
                </a:cxn>
                <a:cxn ang="0">
                  <a:pos x="18" y="132"/>
                </a:cxn>
                <a:cxn ang="0">
                  <a:pos x="34" y="104"/>
                </a:cxn>
                <a:cxn ang="0">
                  <a:pos x="54" y="78"/>
                </a:cxn>
                <a:cxn ang="0">
                  <a:pos x="78" y="56"/>
                </a:cxn>
                <a:cxn ang="0">
                  <a:pos x="106" y="38"/>
                </a:cxn>
                <a:cxn ang="0">
                  <a:pos x="136" y="22"/>
                </a:cxn>
                <a:cxn ang="0">
                  <a:pos x="170" y="10"/>
                </a:cxn>
                <a:cxn ang="0">
                  <a:pos x="204" y="2"/>
                </a:cxn>
                <a:cxn ang="0">
                  <a:pos x="242" y="0"/>
                </a:cxn>
              </a:cxnLst>
              <a:rect l="0" t="0" r="r" b="b"/>
              <a:pathLst>
                <a:path w="482" h="432">
                  <a:moveTo>
                    <a:pt x="242" y="0"/>
                  </a:moveTo>
                  <a:lnTo>
                    <a:pt x="254" y="0"/>
                  </a:lnTo>
                  <a:lnTo>
                    <a:pt x="266" y="2"/>
                  </a:lnTo>
                  <a:lnTo>
                    <a:pt x="278" y="2"/>
                  </a:lnTo>
                  <a:lnTo>
                    <a:pt x="290" y="4"/>
                  </a:lnTo>
                  <a:lnTo>
                    <a:pt x="302" y="6"/>
                  </a:lnTo>
                  <a:lnTo>
                    <a:pt x="312" y="10"/>
                  </a:lnTo>
                  <a:lnTo>
                    <a:pt x="324" y="14"/>
                  </a:lnTo>
                  <a:lnTo>
                    <a:pt x="336" y="18"/>
                  </a:lnTo>
                  <a:lnTo>
                    <a:pt x="346" y="22"/>
                  </a:lnTo>
                  <a:lnTo>
                    <a:pt x="356" y="26"/>
                  </a:lnTo>
                  <a:lnTo>
                    <a:pt x="366" y="32"/>
                  </a:lnTo>
                  <a:lnTo>
                    <a:pt x="376" y="38"/>
                  </a:lnTo>
                  <a:lnTo>
                    <a:pt x="386" y="44"/>
                  </a:lnTo>
                  <a:lnTo>
                    <a:pt x="394" y="50"/>
                  </a:lnTo>
                  <a:lnTo>
                    <a:pt x="404" y="56"/>
                  </a:lnTo>
                  <a:lnTo>
                    <a:pt x="412" y="64"/>
                  </a:lnTo>
                  <a:lnTo>
                    <a:pt x="420" y="70"/>
                  </a:lnTo>
                  <a:lnTo>
                    <a:pt x="428" y="78"/>
                  </a:lnTo>
                  <a:lnTo>
                    <a:pt x="434" y="86"/>
                  </a:lnTo>
                  <a:lnTo>
                    <a:pt x="442" y="96"/>
                  </a:lnTo>
                  <a:lnTo>
                    <a:pt x="448" y="104"/>
                  </a:lnTo>
                  <a:lnTo>
                    <a:pt x="454" y="114"/>
                  </a:lnTo>
                  <a:lnTo>
                    <a:pt x="460" y="122"/>
                  </a:lnTo>
                  <a:lnTo>
                    <a:pt x="464" y="132"/>
                  </a:lnTo>
                  <a:lnTo>
                    <a:pt x="468" y="142"/>
                  </a:lnTo>
                  <a:lnTo>
                    <a:pt x="472" y="152"/>
                  </a:lnTo>
                  <a:lnTo>
                    <a:pt x="476" y="162"/>
                  </a:lnTo>
                  <a:lnTo>
                    <a:pt x="478" y="172"/>
                  </a:lnTo>
                  <a:lnTo>
                    <a:pt x="480" y="184"/>
                  </a:lnTo>
                  <a:lnTo>
                    <a:pt x="482" y="194"/>
                  </a:lnTo>
                  <a:lnTo>
                    <a:pt x="482" y="204"/>
                  </a:lnTo>
                  <a:lnTo>
                    <a:pt x="482" y="216"/>
                  </a:lnTo>
                  <a:lnTo>
                    <a:pt x="482" y="226"/>
                  </a:lnTo>
                  <a:lnTo>
                    <a:pt x="482" y="238"/>
                  </a:lnTo>
                  <a:lnTo>
                    <a:pt x="480" y="248"/>
                  </a:lnTo>
                  <a:lnTo>
                    <a:pt x="478" y="260"/>
                  </a:lnTo>
                  <a:lnTo>
                    <a:pt x="476" y="270"/>
                  </a:lnTo>
                  <a:lnTo>
                    <a:pt x="472" y="280"/>
                  </a:lnTo>
                  <a:lnTo>
                    <a:pt x="468" y="290"/>
                  </a:lnTo>
                  <a:lnTo>
                    <a:pt x="464" y="300"/>
                  </a:lnTo>
                  <a:lnTo>
                    <a:pt x="460" y="310"/>
                  </a:lnTo>
                  <a:lnTo>
                    <a:pt x="454" y="318"/>
                  </a:lnTo>
                  <a:lnTo>
                    <a:pt x="448" y="328"/>
                  </a:lnTo>
                  <a:lnTo>
                    <a:pt x="442" y="336"/>
                  </a:lnTo>
                  <a:lnTo>
                    <a:pt x="434" y="344"/>
                  </a:lnTo>
                  <a:lnTo>
                    <a:pt x="428" y="352"/>
                  </a:lnTo>
                  <a:lnTo>
                    <a:pt x="420" y="360"/>
                  </a:lnTo>
                  <a:lnTo>
                    <a:pt x="412" y="368"/>
                  </a:lnTo>
                  <a:lnTo>
                    <a:pt x="404" y="376"/>
                  </a:lnTo>
                  <a:lnTo>
                    <a:pt x="394" y="382"/>
                  </a:lnTo>
                  <a:lnTo>
                    <a:pt x="386" y="388"/>
                  </a:lnTo>
                  <a:lnTo>
                    <a:pt x="376" y="394"/>
                  </a:lnTo>
                  <a:lnTo>
                    <a:pt x="366" y="400"/>
                  </a:lnTo>
                  <a:lnTo>
                    <a:pt x="356" y="406"/>
                  </a:lnTo>
                  <a:lnTo>
                    <a:pt x="346" y="410"/>
                  </a:lnTo>
                  <a:lnTo>
                    <a:pt x="336" y="414"/>
                  </a:lnTo>
                  <a:lnTo>
                    <a:pt x="324" y="418"/>
                  </a:lnTo>
                  <a:lnTo>
                    <a:pt x="312" y="422"/>
                  </a:lnTo>
                  <a:lnTo>
                    <a:pt x="302" y="424"/>
                  </a:lnTo>
                  <a:lnTo>
                    <a:pt x="290" y="428"/>
                  </a:lnTo>
                  <a:lnTo>
                    <a:pt x="278" y="430"/>
                  </a:lnTo>
                  <a:lnTo>
                    <a:pt x="266" y="430"/>
                  </a:lnTo>
                  <a:lnTo>
                    <a:pt x="254" y="432"/>
                  </a:lnTo>
                  <a:lnTo>
                    <a:pt x="242" y="432"/>
                  </a:lnTo>
                  <a:lnTo>
                    <a:pt x="228" y="432"/>
                  </a:lnTo>
                  <a:lnTo>
                    <a:pt x="216" y="430"/>
                  </a:lnTo>
                  <a:lnTo>
                    <a:pt x="204" y="430"/>
                  </a:lnTo>
                  <a:lnTo>
                    <a:pt x="192" y="428"/>
                  </a:lnTo>
                  <a:lnTo>
                    <a:pt x="180" y="424"/>
                  </a:lnTo>
                  <a:lnTo>
                    <a:pt x="170" y="422"/>
                  </a:lnTo>
                  <a:lnTo>
                    <a:pt x="158" y="418"/>
                  </a:lnTo>
                  <a:lnTo>
                    <a:pt x="148" y="414"/>
                  </a:lnTo>
                  <a:lnTo>
                    <a:pt x="136" y="410"/>
                  </a:lnTo>
                  <a:lnTo>
                    <a:pt x="126" y="406"/>
                  </a:lnTo>
                  <a:lnTo>
                    <a:pt x="116" y="400"/>
                  </a:lnTo>
                  <a:lnTo>
                    <a:pt x="106" y="394"/>
                  </a:lnTo>
                  <a:lnTo>
                    <a:pt x="96" y="388"/>
                  </a:lnTo>
                  <a:lnTo>
                    <a:pt x="88" y="382"/>
                  </a:lnTo>
                  <a:lnTo>
                    <a:pt x="78" y="376"/>
                  </a:lnTo>
                  <a:lnTo>
                    <a:pt x="70" y="368"/>
                  </a:lnTo>
                  <a:lnTo>
                    <a:pt x="62" y="360"/>
                  </a:lnTo>
                  <a:lnTo>
                    <a:pt x="54" y="352"/>
                  </a:lnTo>
                  <a:lnTo>
                    <a:pt x="48" y="344"/>
                  </a:lnTo>
                  <a:lnTo>
                    <a:pt x="40" y="336"/>
                  </a:lnTo>
                  <a:lnTo>
                    <a:pt x="34" y="328"/>
                  </a:lnTo>
                  <a:lnTo>
                    <a:pt x="28" y="318"/>
                  </a:lnTo>
                  <a:lnTo>
                    <a:pt x="24" y="310"/>
                  </a:lnTo>
                  <a:lnTo>
                    <a:pt x="18" y="300"/>
                  </a:lnTo>
                  <a:lnTo>
                    <a:pt x="14" y="290"/>
                  </a:lnTo>
                  <a:lnTo>
                    <a:pt x="10" y="280"/>
                  </a:lnTo>
                  <a:lnTo>
                    <a:pt x="6" y="270"/>
                  </a:lnTo>
                  <a:lnTo>
                    <a:pt x="4" y="260"/>
                  </a:lnTo>
                  <a:lnTo>
                    <a:pt x="2" y="248"/>
                  </a:lnTo>
                  <a:lnTo>
                    <a:pt x="0" y="238"/>
                  </a:lnTo>
                  <a:lnTo>
                    <a:pt x="0" y="226"/>
                  </a:lnTo>
                  <a:lnTo>
                    <a:pt x="0" y="216"/>
                  </a:lnTo>
                  <a:lnTo>
                    <a:pt x="0" y="204"/>
                  </a:lnTo>
                  <a:lnTo>
                    <a:pt x="0" y="194"/>
                  </a:lnTo>
                  <a:lnTo>
                    <a:pt x="2" y="184"/>
                  </a:lnTo>
                  <a:lnTo>
                    <a:pt x="4" y="172"/>
                  </a:lnTo>
                  <a:lnTo>
                    <a:pt x="6" y="162"/>
                  </a:lnTo>
                  <a:lnTo>
                    <a:pt x="10" y="152"/>
                  </a:lnTo>
                  <a:lnTo>
                    <a:pt x="14" y="142"/>
                  </a:lnTo>
                  <a:lnTo>
                    <a:pt x="18" y="132"/>
                  </a:lnTo>
                  <a:lnTo>
                    <a:pt x="24" y="122"/>
                  </a:lnTo>
                  <a:lnTo>
                    <a:pt x="28" y="114"/>
                  </a:lnTo>
                  <a:lnTo>
                    <a:pt x="34" y="104"/>
                  </a:lnTo>
                  <a:lnTo>
                    <a:pt x="40" y="96"/>
                  </a:lnTo>
                  <a:lnTo>
                    <a:pt x="48" y="86"/>
                  </a:lnTo>
                  <a:lnTo>
                    <a:pt x="54" y="78"/>
                  </a:lnTo>
                  <a:lnTo>
                    <a:pt x="62" y="70"/>
                  </a:lnTo>
                  <a:lnTo>
                    <a:pt x="70" y="64"/>
                  </a:lnTo>
                  <a:lnTo>
                    <a:pt x="78" y="56"/>
                  </a:lnTo>
                  <a:lnTo>
                    <a:pt x="88" y="50"/>
                  </a:lnTo>
                  <a:lnTo>
                    <a:pt x="96" y="44"/>
                  </a:lnTo>
                  <a:lnTo>
                    <a:pt x="106" y="38"/>
                  </a:lnTo>
                  <a:lnTo>
                    <a:pt x="116" y="32"/>
                  </a:lnTo>
                  <a:lnTo>
                    <a:pt x="126" y="26"/>
                  </a:lnTo>
                  <a:lnTo>
                    <a:pt x="136" y="22"/>
                  </a:lnTo>
                  <a:lnTo>
                    <a:pt x="148" y="18"/>
                  </a:lnTo>
                  <a:lnTo>
                    <a:pt x="158" y="14"/>
                  </a:lnTo>
                  <a:lnTo>
                    <a:pt x="170" y="10"/>
                  </a:lnTo>
                  <a:lnTo>
                    <a:pt x="180" y="6"/>
                  </a:lnTo>
                  <a:lnTo>
                    <a:pt x="192" y="4"/>
                  </a:lnTo>
                  <a:lnTo>
                    <a:pt x="204" y="2"/>
                  </a:lnTo>
                  <a:lnTo>
                    <a:pt x="216" y="2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F7DD0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1" name="Freeform 36"/>
            <p:cNvSpPr>
              <a:spLocks/>
            </p:cNvSpPr>
            <p:nvPr/>
          </p:nvSpPr>
          <p:spPr bwMode="auto">
            <a:xfrm>
              <a:off x="1526443" y="1371828"/>
              <a:ext cx="952546" cy="802838"/>
            </a:xfrm>
            <a:custGeom>
              <a:avLst/>
              <a:gdLst/>
              <a:ahLst/>
              <a:cxnLst>
                <a:cxn ang="0">
                  <a:pos x="258" y="2"/>
                </a:cxn>
                <a:cxn ang="0">
                  <a:pos x="294" y="8"/>
                </a:cxn>
                <a:cxn ang="0">
                  <a:pos x="326" y="16"/>
                </a:cxn>
                <a:cxn ang="0">
                  <a:pos x="356" y="30"/>
                </a:cxn>
                <a:cxn ang="0">
                  <a:pos x="384" y="48"/>
                </a:cxn>
                <a:cxn ang="0">
                  <a:pos x="408" y="68"/>
                </a:cxn>
                <a:cxn ang="0">
                  <a:pos x="430" y="92"/>
                </a:cxn>
                <a:cxn ang="0">
                  <a:pos x="446" y="118"/>
                </a:cxn>
                <a:cxn ang="0">
                  <a:pos x="460" y="146"/>
                </a:cxn>
                <a:cxn ang="0">
                  <a:pos x="466" y="176"/>
                </a:cxn>
                <a:cxn ang="0">
                  <a:pos x="470" y="208"/>
                </a:cxn>
                <a:cxn ang="0">
                  <a:pos x="466" y="238"/>
                </a:cxn>
                <a:cxn ang="0">
                  <a:pos x="460" y="268"/>
                </a:cxn>
                <a:cxn ang="0">
                  <a:pos x="446" y="296"/>
                </a:cxn>
                <a:cxn ang="0">
                  <a:pos x="430" y="322"/>
                </a:cxn>
                <a:cxn ang="0">
                  <a:pos x="408" y="346"/>
                </a:cxn>
                <a:cxn ang="0">
                  <a:pos x="384" y="366"/>
                </a:cxn>
                <a:cxn ang="0">
                  <a:pos x="356" y="384"/>
                </a:cxn>
                <a:cxn ang="0">
                  <a:pos x="326" y="398"/>
                </a:cxn>
                <a:cxn ang="0">
                  <a:pos x="294" y="408"/>
                </a:cxn>
                <a:cxn ang="0">
                  <a:pos x="258" y="412"/>
                </a:cxn>
                <a:cxn ang="0">
                  <a:pos x="224" y="414"/>
                </a:cxn>
                <a:cxn ang="0">
                  <a:pos x="188" y="410"/>
                </a:cxn>
                <a:cxn ang="0">
                  <a:pos x="154" y="402"/>
                </a:cxn>
                <a:cxn ang="0">
                  <a:pos x="124" y="388"/>
                </a:cxn>
                <a:cxn ang="0">
                  <a:pos x="94" y="372"/>
                </a:cxn>
                <a:cxn ang="0">
                  <a:pos x="70" y="354"/>
                </a:cxn>
                <a:cxn ang="0">
                  <a:pos x="48" y="330"/>
                </a:cxn>
                <a:cxn ang="0">
                  <a:pos x="28" y="306"/>
                </a:cxn>
                <a:cxn ang="0">
                  <a:pos x="14" y="278"/>
                </a:cxn>
                <a:cxn ang="0">
                  <a:pos x="6" y="248"/>
                </a:cxn>
                <a:cxn ang="0">
                  <a:pos x="0" y="218"/>
                </a:cxn>
                <a:cxn ang="0">
                  <a:pos x="2" y="186"/>
                </a:cxn>
                <a:cxn ang="0">
                  <a:pos x="8" y="156"/>
                </a:cxn>
                <a:cxn ang="0">
                  <a:pos x="18" y="128"/>
                </a:cxn>
                <a:cxn ang="0">
                  <a:pos x="34" y="100"/>
                </a:cxn>
                <a:cxn ang="0">
                  <a:pos x="54" y="76"/>
                </a:cxn>
                <a:cxn ang="0">
                  <a:pos x="78" y="54"/>
                </a:cxn>
                <a:cxn ang="0">
                  <a:pos x="104" y="36"/>
                </a:cxn>
                <a:cxn ang="0">
                  <a:pos x="134" y="22"/>
                </a:cxn>
                <a:cxn ang="0">
                  <a:pos x="166" y="10"/>
                </a:cxn>
                <a:cxn ang="0">
                  <a:pos x="200" y="4"/>
                </a:cxn>
                <a:cxn ang="0">
                  <a:pos x="236" y="0"/>
                </a:cxn>
              </a:cxnLst>
              <a:rect l="0" t="0" r="r" b="b"/>
              <a:pathLst>
                <a:path w="470" h="414">
                  <a:moveTo>
                    <a:pt x="236" y="0"/>
                  </a:moveTo>
                  <a:lnTo>
                    <a:pt x="248" y="0"/>
                  </a:lnTo>
                  <a:lnTo>
                    <a:pt x="258" y="2"/>
                  </a:lnTo>
                  <a:lnTo>
                    <a:pt x="270" y="4"/>
                  </a:lnTo>
                  <a:lnTo>
                    <a:pt x="282" y="4"/>
                  </a:lnTo>
                  <a:lnTo>
                    <a:pt x="294" y="8"/>
                  </a:lnTo>
                  <a:lnTo>
                    <a:pt x="304" y="10"/>
                  </a:lnTo>
                  <a:lnTo>
                    <a:pt x="316" y="14"/>
                  </a:lnTo>
                  <a:lnTo>
                    <a:pt x="326" y="16"/>
                  </a:lnTo>
                  <a:lnTo>
                    <a:pt x="336" y="22"/>
                  </a:lnTo>
                  <a:lnTo>
                    <a:pt x="346" y="26"/>
                  </a:lnTo>
                  <a:lnTo>
                    <a:pt x="356" y="30"/>
                  </a:lnTo>
                  <a:lnTo>
                    <a:pt x="366" y="36"/>
                  </a:lnTo>
                  <a:lnTo>
                    <a:pt x="376" y="42"/>
                  </a:lnTo>
                  <a:lnTo>
                    <a:pt x="384" y="48"/>
                  </a:lnTo>
                  <a:lnTo>
                    <a:pt x="392" y="54"/>
                  </a:lnTo>
                  <a:lnTo>
                    <a:pt x="400" y="62"/>
                  </a:lnTo>
                  <a:lnTo>
                    <a:pt x="408" y="68"/>
                  </a:lnTo>
                  <a:lnTo>
                    <a:pt x="416" y="76"/>
                  </a:lnTo>
                  <a:lnTo>
                    <a:pt x="422" y="84"/>
                  </a:lnTo>
                  <a:lnTo>
                    <a:pt x="430" y="92"/>
                  </a:lnTo>
                  <a:lnTo>
                    <a:pt x="436" y="100"/>
                  </a:lnTo>
                  <a:lnTo>
                    <a:pt x="442" y="110"/>
                  </a:lnTo>
                  <a:lnTo>
                    <a:pt x="446" y="118"/>
                  </a:lnTo>
                  <a:lnTo>
                    <a:pt x="452" y="128"/>
                  </a:lnTo>
                  <a:lnTo>
                    <a:pt x="456" y="136"/>
                  </a:lnTo>
                  <a:lnTo>
                    <a:pt x="460" y="146"/>
                  </a:lnTo>
                  <a:lnTo>
                    <a:pt x="462" y="156"/>
                  </a:lnTo>
                  <a:lnTo>
                    <a:pt x="464" y="166"/>
                  </a:lnTo>
                  <a:lnTo>
                    <a:pt x="466" y="176"/>
                  </a:lnTo>
                  <a:lnTo>
                    <a:pt x="468" y="186"/>
                  </a:lnTo>
                  <a:lnTo>
                    <a:pt x="470" y="196"/>
                  </a:lnTo>
                  <a:lnTo>
                    <a:pt x="470" y="208"/>
                  </a:lnTo>
                  <a:lnTo>
                    <a:pt x="470" y="218"/>
                  </a:lnTo>
                  <a:lnTo>
                    <a:pt x="468" y="228"/>
                  </a:lnTo>
                  <a:lnTo>
                    <a:pt x="466" y="238"/>
                  </a:lnTo>
                  <a:lnTo>
                    <a:pt x="464" y="248"/>
                  </a:lnTo>
                  <a:lnTo>
                    <a:pt x="462" y="258"/>
                  </a:lnTo>
                  <a:lnTo>
                    <a:pt x="460" y="268"/>
                  </a:lnTo>
                  <a:lnTo>
                    <a:pt x="456" y="278"/>
                  </a:lnTo>
                  <a:lnTo>
                    <a:pt x="452" y="288"/>
                  </a:lnTo>
                  <a:lnTo>
                    <a:pt x="446" y="296"/>
                  </a:lnTo>
                  <a:lnTo>
                    <a:pt x="442" y="306"/>
                  </a:lnTo>
                  <a:lnTo>
                    <a:pt x="436" y="314"/>
                  </a:lnTo>
                  <a:lnTo>
                    <a:pt x="430" y="322"/>
                  </a:lnTo>
                  <a:lnTo>
                    <a:pt x="422" y="330"/>
                  </a:lnTo>
                  <a:lnTo>
                    <a:pt x="416" y="338"/>
                  </a:lnTo>
                  <a:lnTo>
                    <a:pt x="408" y="346"/>
                  </a:lnTo>
                  <a:lnTo>
                    <a:pt x="400" y="354"/>
                  </a:lnTo>
                  <a:lnTo>
                    <a:pt x="392" y="360"/>
                  </a:lnTo>
                  <a:lnTo>
                    <a:pt x="384" y="366"/>
                  </a:lnTo>
                  <a:lnTo>
                    <a:pt x="376" y="372"/>
                  </a:lnTo>
                  <a:lnTo>
                    <a:pt x="366" y="378"/>
                  </a:lnTo>
                  <a:lnTo>
                    <a:pt x="356" y="384"/>
                  </a:lnTo>
                  <a:lnTo>
                    <a:pt x="346" y="388"/>
                  </a:lnTo>
                  <a:lnTo>
                    <a:pt x="336" y="394"/>
                  </a:lnTo>
                  <a:lnTo>
                    <a:pt x="326" y="398"/>
                  </a:lnTo>
                  <a:lnTo>
                    <a:pt x="316" y="402"/>
                  </a:lnTo>
                  <a:lnTo>
                    <a:pt x="304" y="404"/>
                  </a:lnTo>
                  <a:lnTo>
                    <a:pt x="294" y="408"/>
                  </a:lnTo>
                  <a:lnTo>
                    <a:pt x="282" y="410"/>
                  </a:lnTo>
                  <a:lnTo>
                    <a:pt x="270" y="412"/>
                  </a:lnTo>
                  <a:lnTo>
                    <a:pt x="258" y="412"/>
                  </a:lnTo>
                  <a:lnTo>
                    <a:pt x="248" y="414"/>
                  </a:lnTo>
                  <a:lnTo>
                    <a:pt x="236" y="414"/>
                  </a:lnTo>
                  <a:lnTo>
                    <a:pt x="224" y="414"/>
                  </a:lnTo>
                  <a:lnTo>
                    <a:pt x="212" y="412"/>
                  </a:lnTo>
                  <a:lnTo>
                    <a:pt x="200" y="412"/>
                  </a:lnTo>
                  <a:lnTo>
                    <a:pt x="188" y="410"/>
                  </a:lnTo>
                  <a:lnTo>
                    <a:pt x="176" y="408"/>
                  </a:lnTo>
                  <a:lnTo>
                    <a:pt x="166" y="404"/>
                  </a:lnTo>
                  <a:lnTo>
                    <a:pt x="154" y="402"/>
                  </a:lnTo>
                  <a:lnTo>
                    <a:pt x="144" y="398"/>
                  </a:lnTo>
                  <a:lnTo>
                    <a:pt x="134" y="394"/>
                  </a:lnTo>
                  <a:lnTo>
                    <a:pt x="124" y="388"/>
                  </a:lnTo>
                  <a:lnTo>
                    <a:pt x="114" y="384"/>
                  </a:lnTo>
                  <a:lnTo>
                    <a:pt x="104" y="378"/>
                  </a:lnTo>
                  <a:lnTo>
                    <a:pt x="94" y="372"/>
                  </a:lnTo>
                  <a:lnTo>
                    <a:pt x="86" y="366"/>
                  </a:lnTo>
                  <a:lnTo>
                    <a:pt x="78" y="360"/>
                  </a:lnTo>
                  <a:lnTo>
                    <a:pt x="70" y="354"/>
                  </a:lnTo>
                  <a:lnTo>
                    <a:pt x="62" y="346"/>
                  </a:lnTo>
                  <a:lnTo>
                    <a:pt x="54" y="338"/>
                  </a:lnTo>
                  <a:lnTo>
                    <a:pt x="48" y="330"/>
                  </a:lnTo>
                  <a:lnTo>
                    <a:pt x="40" y="322"/>
                  </a:lnTo>
                  <a:lnTo>
                    <a:pt x="34" y="314"/>
                  </a:lnTo>
                  <a:lnTo>
                    <a:pt x="28" y="306"/>
                  </a:lnTo>
                  <a:lnTo>
                    <a:pt x="24" y="296"/>
                  </a:lnTo>
                  <a:lnTo>
                    <a:pt x="18" y="288"/>
                  </a:lnTo>
                  <a:lnTo>
                    <a:pt x="14" y="278"/>
                  </a:lnTo>
                  <a:lnTo>
                    <a:pt x="12" y="268"/>
                  </a:lnTo>
                  <a:lnTo>
                    <a:pt x="8" y="258"/>
                  </a:lnTo>
                  <a:lnTo>
                    <a:pt x="6" y="248"/>
                  </a:lnTo>
                  <a:lnTo>
                    <a:pt x="4" y="238"/>
                  </a:lnTo>
                  <a:lnTo>
                    <a:pt x="2" y="228"/>
                  </a:lnTo>
                  <a:lnTo>
                    <a:pt x="0" y="218"/>
                  </a:lnTo>
                  <a:lnTo>
                    <a:pt x="0" y="208"/>
                  </a:lnTo>
                  <a:lnTo>
                    <a:pt x="0" y="196"/>
                  </a:lnTo>
                  <a:lnTo>
                    <a:pt x="2" y="186"/>
                  </a:lnTo>
                  <a:lnTo>
                    <a:pt x="4" y="176"/>
                  </a:lnTo>
                  <a:lnTo>
                    <a:pt x="6" y="166"/>
                  </a:lnTo>
                  <a:lnTo>
                    <a:pt x="8" y="156"/>
                  </a:lnTo>
                  <a:lnTo>
                    <a:pt x="12" y="146"/>
                  </a:lnTo>
                  <a:lnTo>
                    <a:pt x="14" y="136"/>
                  </a:lnTo>
                  <a:lnTo>
                    <a:pt x="18" y="128"/>
                  </a:lnTo>
                  <a:lnTo>
                    <a:pt x="24" y="118"/>
                  </a:lnTo>
                  <a:lnTo>
                    <a:pt x="28" y="110"/>
                  </a:lnTo>
                  <a:lnTo>
                    <a:pt x="34" y="100"/>
                  </a:lnTo>
                  <a:lnTo>
                    <a:pt x="40" y="92"/>
                  </a:lnTo>
                  <a:lnTo>
                    <a:pt x="48" y="84"/>
                  </a:lnTo>
                  <a:lnTo>
                    <a:pt x="54" y="76"/>
                  </a:lnTo>
                  <a:lnTo>
                    <a:pt x="62" y="68"/>
                  </a:lnTo>
                  <a:lnTo>
                    <a:pt x="70" y="62"/>
                  </a:lnTo>
                  <a:lnTo>
                    <a:pt x="78" y="54"/>
                  </a:lnTo>
                  <a:lnTo>
                    <a:pt x="86" y="48"/>
                  </a:lnTo>
                  <a:lnTo>
                    <a:pt x="94" y="42"/>
                  </a:lnTo>
                  <a:lnTo>
                    <a:pt x="104" y="36"/>
                  </a:lnTo>
                  <a:lnTo>
                    <a:pt x="114" y="30"/>
                  </a:lnTo>
                  <a:lnTo>
                    <a:pt x="124" y="26"/>
                  </a:lnTo>
                  <a:lnTo>
                    <a:pt x="134" y="22"/>
                  </a:lnTo>
                  <a:lnTo>
                    <a:pt x="144" y="16"/>
                  </a:lnTo>
                  <a:lnTo>
                    <a:pt x="154" y="14"/>
                  </a:lnTo>
                  <a:lnTo>
                    <a:pt x="166" y="10"/>
                  </a:lnTo>
                  <a:lnTo>
                    <a:pt x="176" y="8"/>
                  </a:lnTo>
                  <a:lnTo>
                    <a:pt x="188" y="4"/>
                  </a:lnTo>
                  <a:lnTo>
                    <a:pt x="200" y="4"/>
                  </a:lnTo>
                  <a:lnTo>
                    <a:pt x="212" y="2"/>
                  </a:lnTo>
                  <a:lnTo>
                    <a:pt x="224" y="0"/>
                  </a:lnTo>
                  <a:lnTo>
                    <a:pt x="236" y="0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8E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2" name="Freeform 37"/>
            <p:cNvSpPr>
              <a:spLocks/>
            </p:cNvSpPr>
            <p:nvPr/>
          </p:nvSpPr>
          <p:spPr bwMode="auto">
            <a:xfrm>
              <a:off x="1542657" y="1391220"/>
              <a:ext cx="920119" cy="764053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84" y="6"/>
                </a:cxn>
                <a:cxn ang="0">
                  <a:pos x="316" y="14"/>
                </a:cxn>
                <a:cxn ang="0">
                  <a:pos x="344" y="28"/>
                </a:cxn>
                <a:cxn ang="0">
                  <a:pos x="372" y="44"/>
                </a:cxn>
                <a:cxn ang="0">
                  <a:pos x="396" y="64"/>
                </a:cxn>
                <a:cxn ang="0">
                  <a:pos x="416" y="86"/>
                </a:cxn>
                <a:cxn ang="0">
                  <a:pos x="432" y="112"/>
                </a:cxn>
                <a:cxn ang="0">
                  <a:pos x="444" y="138"/>
                </a:cxn>
                <a:cxn ang="0">
                  <a:pos x="452" y="166"/>
                </a:cxn>
                <a:cxn ang="0">
                  <a:pos x="454" y="196"/>
                </a:cxn>
                <a:cxn ang="0">
                  <a:pos x="452" y="226"/>
                </a:cxn>
                <a:cxn ang="0">
                  <a:pos x="444" y="256"/>
                </a:cxn>
                <a:cxn ang="0">
                  <a:pos x="432" y="282"/>
                </a:cxn>
                <a:cxn ang="0">
                  <a:pos x="416" y="308"/>
                </a:cxn>
                <a:cxn ang="0">
                  <a:pos x="396" y="330"/>
                </a:cxn>
                <a:cxn ang="0">
                  <a:pos x="372" y="350"/>
                </a:cxn>
                <a:cxn ang="0">
                  <a:pos x="344" y="366"/>
                </a:cxn>
                <a:cxn ang="0">
                  <a:pos x="316" y="378"/>
                </a:cxn>
                <a:cxn ang="0">
                  <a:pos x="284" y="388"/>
                </a:cxn>
                <a:cxn ang="0">
                  <a:pos x="250" y="394"/>
                </a:cxn>
                <a:cxn ang="0">
                  <a:pos x="216" y="394"/>
                </a:cxn>
                <a:cxn ang="0">
                  <a:pos x="182" y="390"/>
                </a:cxn>
                <a:cxn ang="0">
                  <a:pos x="150" y="382"/>
                </a:cxn>
                <a:cxn ang="0">
                  <a:pos x="118" y="370"/>
                </a:cxn>
                <a:cxn ang="0">
                  <a:pos x="92" y="354"/>
                </a:cxn>
                <a:cxn ang="0">
                  <a:pos x="66" y="336"/>
                </a:cxn>
                <a:cxn ang="0">
                  <a:pos x="46" y="314"/>
                </a:cxn>
                <a:cxn ang="0">
                  <a:pos x="28" y="290"/>
                </a:cxn>
                <a:cxn ang="0">
                  <a:pos x="14" y="264"/>
                </a:cxn>
                <a:cxn ang="0">
                  <a:pos x="4" y="236"/>
                </a:cxn>
                <a:cxn ang="0">
                  <a:pos x="0" y="206"/>
                </a:cxn>
                <a:cxn ang="0">
                  <a:pos x="0" y="176"/>
                </a:cxn>
                <a:cxn ang="0">
                  <a:pos x="6" y="148"/>
                </a:cxn>
                <a:cxn ang="0">
                  <a:pos x="18" y="120"/>
                </a:cxn>
                <a:cxn ang="0">
                  <a:pos x="32" y="94"/>
                </a:cxn>
                <a:cxn ang="0">
                  <a:pos x="52" y="72"/>
                </a:cxn>
                <a:cxn ang="0">
                  <a:pos x="74" y="50"/>
                </a:cxn>
                <a:cxn ang="0">
                  <a:pos x="100" y="34"/>
                </a:cxn>
                <a:cxn ang="0">
                  <a:pos x="128" y="18"/>
                </a:cxn>
                <a:cxn ang="0">
                  <a:pos x="160" y="8"/>
                </a:cxn>
                <a:cxn ang="0">
                  <a:pos x="192" y="2"/>
                </a:cxn>
                <a:cxn ang="0">
                  <a:pos x="228" y="0"/>
                </a:cxn>
              </a:cxnLst>
              <a:rect l="0" t="0" r="r" b="b"/>
              <a:pathLst>
                <a:path w="454" h="394">
                  <a:moveTo>
                    <a:pt x="228" y="0"/>
                  </a:moveTo>
                  <a:lnTo>
                    <a:pt x="238" y="0"/>
                  </a:lnTo>
                  <a:lnTo>
                    <a:pt x="250" y="0"/>
                  </a:lnTo>
                  <a:lnTo>
                    <a:pt x="262" y="2"/>
                  </a:lnTo>
                  <a:lnTo>
                    <a:pt x="272" y="4"/>
                  </a:lnTo>
                  <a:lnTo>
                    <a:pt x="284" y="6"/>
                  </a:lnTo>
                  <a:lnTo>
                    <a:pt x="294" y="8"/>
                  </a:lnTo>
                  <a:lnTo>
                    <a:pt x="306" y="12"/>
                  </a:lnTo>
                  <a:lnTo>
                    <a:pt x="316" y="14"/>
                  </a:lnTo>
                  <a:lnTo>
                    <a:pt x="326" y="18"/>
                  </a:lnTo>
                  <a:lnTo>
                    <a:pt x="336" y="24"/>
                  </a:lnTo>
                  <a:lnTo>
                    <a:pt x="344" y="28"/>
                  </a:lnTo>
                  <a:lnTo>
                    <a:pt x="354" y="34"/>
                  </a:lnTo>
                  <a:lnTo>
                    <a:pt x="362" y="38"/>
                  </a:lnTo>
                  <a:lnTo>
                    <a:pt x="372" y="44"/>
                  </a:lnTo>
                  <a:lnTo>
                    <a:pt x="380" y="50"/>
                  </a:lnTo>
                  <a:lnTo>
                    <a:pt x="388" y="58"/>
                  </a:lnTo>
                  <a:lnTo>
                    <a:pt x="396" y="64"/>
                  </a:lnTo>
                  <a:lnTo>
                    <a:pt x="402" y="72"/>
                  </a:lnTo>
                  <a:lnTo>
                    <a:pt x="410" y="78"/>
                  </a:lnTo>
                  <a:lnTo>
                    <a:pt x="416" y="86"/>
                  </a:lnTo>
                  <a:lnTo>
                    <a:pt x="422" y="94"/>
                  </a:lnTo>
                  <a:lnTo>
                    <a:pt x="426" y="102"/>
                  </a:lnTo>
                  <a:lnTo>
                    <a:pt x="432" y="112"/>
                  </a:lnTo>
                  <a:lnTo>
                    <a:pt x="436" y="120"/>
                  </a:lnTo>
                  <a:lnTo>
                    <a:pt x="440" y="130"/>
                  </a:lnTo>
                  <a:lnTo>
                    <a:pt x="444" y="138"/>
                  </a:lnTo>
                  <a:lnTo>
                    <a:pt x="448" y="148"/>
                  </a:lnTo>
                  <a:lnTo>
                    <a:pt x="450" y="158"/>
                  </a:lnTo>
                  <a:lnTo>
                    <a:pt x="452" y="166"/>
                  </a:lnTo>
                  <a:lnTo>
                    <a:pt x="454" y="176"/>
                  </a:lnTo>
                  <a:lnTo>
                    <a:pt x="454" y="186"/>
                  </a:lnTo>
                  <a:lnTo>
                    <a:pt x="454" y="196"/>
                  </a:lnTo>
                  <a:lnTo>
                    <a:pt x="454" y="206"/>
                  </a:lnTo>
                  <a:lnTo>
                    <a:pt x="454" y="216"/>
                  </a:lnTo>
                  <a:lnTo>
                    <a:pt x="452" y="226"/>
                  </a:lnTo>
                  <a:lnTo>
                    <a:pt x="450" y="236"/>
                  </a:lnTo>
                  <a:lnTo>
                    <a:pt x="448" y="246"/>
                  </a:lnTo>
                  <a:lnTo>
                    <a:pt x="444" y="256"/>
                  </a:lnTo>
                  <a:lnTo>
                    <a:pt x="440" y="264"/>
                  </a:lnTo>
                  <a:lnTo>
                    <a:pt x="436" y="274"/>
                  </a:lnTo>
                  <a:lnTo>
                    <a:pt x="432" y="282"/>
                  </a:lnTo>
                  <a:lnTo>
                    <a:pt x="426" y="290"/>
                  </a:lnTo>
                  <a:lnTo>
                    <a:pt x="422" y="300"/>
                  </a:lnTo>
                  <a:lnTo>
                    <a:pt x="416" y="308"/>
                  </a:lnTo>
                  <a:lnTo>
                    <a:pt x="410" y="314"/>
                  </a:lnTo>
                  <a:lnTo>
                    <a:pt x="402" y="322"/>
                  </a:lnTo>
                  <a:lnTo>
                    <a:pt x="396" y="330"/>
                  </a:lnTo>
                  <a:lnTo>
                    <a:pt x="388" y="336"/>
                  </a:lnTo>
                  <a:lnTo>
                    <a:pt x="380" y="342"/>
                  </a:lnTo>
                  <a:lnTo>
                    <a:pt x="372" y="350"/>
                  </a:lnTo>
                  <a:lnTo>
                    <a:pt x="362" y="354"/>
                  </a:lnTo>
                  <a:lnTo>
                    <a:pt x="354" y="360"/>
                  </a:lnTo>
                  <a:lnTo>
                    <a:pt x="344" y="366"/>
                  </a:lnTo>
                  <a:lnTo>
                    <a:pt x="336" y="370"/>
                  </a:lnTo>
                  <a:lnTo>
                    <a:pt x="326" y="374"/>
                  </a:lnTo>
                  <a:lnTo>
                    <a:pt x="316" y="378"/>
                  </a:lnTo>
                  <a:lnTo>
                    <a:pt x="306" y="382"/>
                  </a:lnTo>
                  <a:lnTo>
                    <a:pt x="294" y="386"/>
                  </a:lnTo>
                  <a:lnTo>
                    <a:pt x="284" y="388"/>
                  </a:lnTo>
                  <a:lnTo>
                    <a:pt x="272" y="390"/>
                  </a:lnTo>
                  <a:lnTo>
                    <a:pt x="262" y="392"/>
                  </a:lnTo>
                  <a:lnTo>
                    <a:pt x="250" y="394"/>
                  </a:lnTo>
                  <a:lnTo>
                    <a:pt x="238" y="394"/>
                  </a:lnTo>
                  <a:lnTo>
                    <a:pt x="228" y="394"/>
                  </a:lnTo>
                  <a:lnTo>
                    <a:pt x="216" y="394"/>
                  </a:lnTo>
                  <a:lnTo>
                    <a:pt x="204" y="394"/>
                  </a:lnTo>
                  <a:lnTo>
                    <a:pt x="192" y="392"/>
                  </a:lnTo>
                  <a:lnTo>
                    <a:pt x="182" y="390"/>
                  </a:lnTo>
                  <a:lnTo>
                    <a:pt x="170" y="388"/>
                  </a:lnTo>
                  <a:lnTo>
                    <a:pt x="160" y="386"/>
                  </a:lnTo>
                  <a:lnTo>
                    <a:pt x="150" y="382"/>
                  </a:lnTo>
                  <a:lnTo>
                    <a:pt x="138" y="378"/>
                  </a:lnTo>
                  <a:lnTo>
                    <a:pt x="128" y="374"/>
                  </a:lnTo>
                  <a:lnTo>
                    <a:pt x="118" y="370"/>
                  </a:lnTo>
                  <a:lnTo>
                    <a:pt x="110" y="366"/>
                  </a:lnTo>
                  <a:lnTo>
                    <a:pt x="100" y="360"/>
                  </a:lnTo>
                  <a:lnTo>
                    <a:pt x="92" y="354"/>
                  </a:lnTo>
                  <a:lnTo>
                    <a:pt x="82" y="350"/>
                  </a:lnTo>
                  <a:lnTo>
                    <a:pt x="74" y="342"/>
                  </a:lnTo>
                  <a:lnTo>
                    <a:pt x="66" y="336"/>
                  </a:lnTo>
                  <a:lnTo>
                    <a:pt x="58" y="330"/>
                  </a:lnTo>
                  <a:lnTo>
                    <a:pt x="52" y="322"/>
                  </a:lnTo>
                  <a:lnTo>
                    <a:pt x="46" y="314"/>
                  </a:lnTo>
                  <a:lnTo>
                    <a:pt x="38" y="308"/>
                  </a:lnTo>
                  <a:lnTo>
                    <a:pt x="32" y="300"/>
                  </a:lnTo>
                  <a:lnTo>
                    <a:pt x="28" y="290"/>
                  </a:lnTo>
                  <a:lnTo>
                    <a:pt x="22" y="282"/>
                  </a:lnTo>
                  <a:lnTo>
                    <a:pt x="18" y="274"/>
                  </a:lnTo>
                  <a:lnTo>
                    <a:pt x="14" y="264"/>
                  </a:lnTo>
                  <a:lnTo>
                    <a:pt x="10" y="256"/>
                  </a:lnTo>
                  <a:lnTo>
                    <a:pt x="6" y="246"/>
                  </a:lnTo>
                  <a:lnTo>
                    <a:pt x="4" y="236"/>
                  </a:lnTo>
                  <a:lnTo>
                    <a:pt x="2" y="226"/>
                  </a:lnTo>
                  <a:lnTo>
                    <a:pt x="0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186"/>
                  </a:lnTo>
                  <a:lnTo>
                    <a:pt x="0" y="176"/>
                  </a:lnTo>
                  <a:lnTo>
                    <a:pt x="2" y="166"/>
                  </a:lnTo>
                  <a:lnTo>
                    <a:pt x="4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8" y="120"/>
                  </a:lnTo>
                  <a:lnTo>
                    <a:pt x="22" y="112"/>
                  </a:lnTo>
                  <a:lnTo>
                    <a:pt x="28" y="102"/>
                  </a:lnTo>
                  <a:lnTo>
                    <a:pt x="32" y="94"/>
                  </a:lnTo>
                  <a:lnTo>
                    <a:pt x="38" y="86"/>
                  </a:lnTo>
                  <a:lnTo>
                    <a:pt x="46" y="78"/>
                  </a:lnTo>
                  <a:lnTo>
                    <a:pt x="52" y="72"/>
                  </a:lnTo>
                  <a:lnTo>
                    <a:pt x="58" y="64"/>
                  </a:lnTo>
                  <a:lnTo>
                    <a:pt x="66" y="58"/>
                  </a:lnTo>
                  <a:lnTo>
                    <a:pt x="74" y="50"/>
                  </a:lnTo>
                  <a:lnTo>
                    <a:pt x="82" y="44"/>
                  </a:lnTo>
                  <a:lnTo>
                    <a:pt x="92" y="38"/>
                  </a:lnTo>
                  <a:lnTo>
                    <a:pt x="100" y="34"/>
                  </a:lnTo>
                  <a:lnTo>
                    <a:pt x="110" y="28"/>
                  </a:lnTo>
                  <a:lnTo>
                    <a:pt x="118" y="24"/>
                  </a:lnTo>
                  <a:lnTo>
                    <a:pt x="128" y="18"/>
                  </a:lnTo>
                  <a:lnTo>
                    <a:pt x="138" y="14"/>
                  </a:lnTo>
                  <a:lnTo>
                    <a:pt x="150" y="12"/>
                  </a:lnTo>
                  <a:lnTo>
                    <a:pt x="160" y="8"/>
                  </a:lnTo>
                  <a:lnTo>
                    <a:pt x="170" y="6"/>
                  </a:lnTo>
                  <a:lnTo>
                    <a:pt x="182" y="4"/>
                  </a:lnTo>
                  <a:lnTo>
                    <a:pt x="192" y="2"/>
                  </a:lnTo>
                  <a:lnTo>
                    <a:pt x="204" y="0"/>
                  </a:lnTo>
                  <a:lnTo>
                    <a:pt x="216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F6E3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3" name="Freeform 38"/>
            <p:cNvSpPr>
              <a:spLocks/>
            </p:cNvSpPr>
            <p:nvPr/>
          </p:nvSpPr>
          <p:spPr bwMode="auto">
            <a:xfrm>
              <a:off x="1554817" y="1406734"/>
              <a:ext cx="895798" cy="729147"/>
            </a:xfrm>
            <a:custGeom>
              <a:avLst/>
              <a:gdLst/>
              <a:ahLst/>
              <a:cxnLst>
                <a:cxn ang="0">
                  <a:pos x="244" y="0"/>
                </a:cxn>
                <a:cxn ang="0">
                  <a:pos x="276" y="6"/>
                </a:cxn>
                <a:cxn ang="0">
                  <a:pos x="306" y="14"/>
                </a:cxn>
                <a:cxn ang="0">
                  <a:pos x="334" y="28"/>
                </a:cxn>
                <a:cxn ang="0">
                  <a:pos x="360" y="44"/>
                </a:cxn>
                <a:cxn ang="0">
                  <a:pos x="384" y="62"/>
                </a:cxn>
                <a:cxn ang="0">
                  <a:pos x="404" y="84"/>
                </a:cxn>
                <a:cxn ang="0">
                  <a:pos x="420" y="106"/>
                </a:cxn>
                <a:cxn ang="0">
                  <a:pos x="432" y="132"/>
                </a:cxn>
                <a:cxn ang="0">
                  <a:pos x="438" y="160"/>
                </a:cxn>
                <a:cxn ang="0">
                  <a:pos x="442" y="188"/>
                </a:cxn>
                <a:cxn ang="0">
                  <a:pos x="438" y="216"/>
                </a:cxn>
                <a:cxn ang="0">
                  <a:pos x="432" y="244"/>
                </a:cxn>
                <a:cxn ang="0">
                  <a:pos x="420" y="270"/>
                </a:cxn>
                <a:cxn ang="0">
                  <a:pos x="404" y="294"/>
                </a:cxn>
                <a:cxn ang="0">
                  <a:pos x="384" y="314"/>
                </a:cxn>
                <a:cxn ang="0">
                  <a:pos x="360" y="334"/>
                </a:cxn>
                <a:cxn ang="0">
                  <a:pos x="334" y="350"/>
                </a:cxn>
                <a:cxn ang="0">
                  <a:pos x="306" y="362"/>
                </a:cxn>
                <a:cxn ang="0">
                  <a:pos x="276" y="370"/>
                </a:cxn>
                <a:cxn ang="0">
                  <a:pos x="244" y="376"/>
                </a:cxn>
                <a:cxn ang="0">
                  <a:pos x="210" y="376"/>
                </a:cxn>
                <a:cxn ang="0">
                  <a:pos x="176" y="372"/>
                </a:cxn>
                <a:cxn ang="0">
                  <a:pos x="146" y="366"/>
                </a:cxn>
                <a:cxn ang="0">
                  <a:pos x="116" y="354"/>
                </a:cxn>
                <a:cxn ang="0">
                  <a:pos x="90" y="340"/>
                </a:cxn>
                <a:cxn ang="0">
                  <a:pos x="66" y="322"/>
                </a:cxn>
                <a:cxn ang="0">
                  <a:pos x="44" y="300"/>
                </a:cxn>
                <a:cxn ang="0">
                  <a:pos x="28" y="278"/>
                </a:cxn>
                <a:cxn ang="0">
                  <a:pos x="14" y="252"/>
                </a:cxn>
                <a:cxn ang="0">
                  <a:pos x="6" y="226"/>
                </a:cxn>
                <a:cxn ang="0">
                  <a:pos x="2" y="198"/>
                </a:cxn>
                <a:cxn ang="0">
                  <a:pos x="2" y="170"/>
                </a:cxn>
                <a:cxn ang="0">
                  <a:pos x="8" y="142"/>
                </a:cxn>
                <a:cxn ang="0">
                  <a:pos x="18" y="116"/>
                </a:cxn>
                <a:cxn ang="0">
                  <a:pos x="32" y="90"/>
                </a:cxn>
                <a:cxn ang="0">
                  <a:pos x="52" y="68"/>
                </a:cxn>
                <a:cxn ang="0">
                  <a:pos x="74" y="48"/>
                </a:cxn>
                <a:cxn ang="0">
                  <a:pos x="98" y="32"/>
                </a:cxn>
                <a:cxn ang="0">
                  <a:pos x="126" y="18"/>
                </a:cxn>
                <a:cxn ang="0">
                  <a:pos x="156" y="8"/>
                </a:cxn>
                <a:cxn ang="0">
                  <a:pos x="188" y="2"/>
                </a:cxn>
                <a:cxn ang="0">
                  <a:pos x="222" y="0"/>
                </a:cxn>
              </a:cxnLst>
              <a:rect l="0" t="0" r="r" b="b"/>
              <a:pathLst>
                <a:path w="442" h="376">
                  <a:moveTo>
                    <a:pt x="222" y="0"/>
                  </a:moveTo>
                  <a:lnTo>
                    <a:pt x="232" y="0"/>
                  </a:lnTo>
                  <a:lnTo>
                    <a:pt x="244" y="0"/>
                  </a:lnTo>
                  <a:lnTo>
                    <a:pt x="254" y="2"/>
                  </a:lnTo>
                  <a:lnTo>
                    <a:pt x="266" y="4"/>
                  </a:lnTo>
                  <a:lnTo>
                    <a:pt x="276" y="6"/>
                  </a:lnTo>
                  <a:lnTo>
                    <a:pt x="286" y="8"/>
                  </a:lnTo>
                  <a:lnTo>
                    <a:pt x="296" y="12"/>
                  </a:lnTo>
                  <a:lnTo>
                    <a:pt x="306" y="14"/>
                  </a:lnTo>
                  <a:lnTo>
                    <a:pt x="316" y="18"/>
                  </a:lnTo>
                  <a:lnTo>
                    <a:pt x="326" y="22"/>
                  </a:lnTo>
                  <a:lnTo>
                    <a:pt x="334" y="28"/>
                  </a:lnTo>
                  <a:lnTo>
                    <a:pt x="344" y="32"/>
                  </a:lnTo>
                  <a:lnTo>
                    <a:pt x="352" y="38"/>
                  </a:lnTo>
                  <a:lnTo>
                    <a:pt x="360" y="44"/>
                  </a:lnTo>
                  <a:lnTo>
                    <a:pt x="368" y="48"/>
                  </a:lnTo>
                  <a:lnTo>
                    <a:pt x="376" y="56"/>
                  </a:lnTo>
                  <a:lnTo>
                    <a:pt x="384" y="62"/>
                  </a:lnTo>
                  <a:lnTo>
                    <a:pt x="390" y="68"/>
                  </a:lnTo>
                  <a:lnTo>
                    <a:pt x="398" y="76"/>
                  </a:lnTo>
                  <a:lnTo>
                    <a:pt x="404" y="84"/>
                  </a:lnTo>
                  <a:lnTo>
                    <a:pt x="410" y="90"/>
                  </a:lnTo>
                  <a:lnTo>
                    <a:pt x="414" y="98"/>
                  </a:lnTo>
                  <a:lnTo>
                    <a:pt x="420" y="106"/>
                  </a:lnTo>
                  <a:lnTo>
                    <a:pt x="424" y="116"/>
                  </a:lnTo>
                  <a:lnTo>
                    <a:pt x="428" y="124"/>
                  </a:lnTo>
                  <a:lnTo>
                    <a:pt x="432" y="132"/>
                  </a:lnTo>
                  <a:lnTo>
                    <a:pt x="434" y="142"/>
                  </a:lnTo>
                  <a:lnTo>
                    <a:pt x="436" y="150"/>
                  </a:lnTo>
                  <a:lnTo>
                    <a:pt x="438" y="160"/>
                  </a:lnTo>
                  <a:lnTo>
                    <a:pt x="440" y="170"/>
                  </a:lnTo>
                  <a:lnTo>
                    <a:pt x="440" y="178"/>
                  </a:lnTo>
                  <a:lnTo>
                    <a:pt x="442" y="188"/>
                  </a:lnTo>
                  <a:lnTo>
                    <a:pt x="440" y="198"/>
                  </a:lnTo>
                  <a:lnTo>
                    <a:pt x="440" y="208"/>
                  </a:lnTo>
                  <a:lnTo>
                    <a:pt x="438" y="216"/>
                  </a:lnTo>
                  <a:lnTo>
                    <a:pt x="436" y="226"/>
                  </a:lnTo>
                  <a:lnTo>
                    <a:pt x="434" y="236"/>
                  </a:lnTo>
                  <a:lnTo>
                    <a:pt x="432" y="244"/>
                  </a:lnTo>
                  <a:lnTo>
                    <a:pt x="428" y="252"/>
                  </a:lnTo>
                  <a:lnTo>
                    <a:pt x="424" y="262"/>
                  </a:lnTo>
                  <a:lnTo>
                    <a:pt x="420" y="270"/>
                  </a:lnTo>
                  <a:lnTo>
                    <a:pt x="414" y="278"/>
                  </a:lnTo>
                  <a:lnTo>
                    <a:pt x="410" y="286"/>
                  </a:lnTo>
                  <a:lnTo>
                    <a:pt x="404" y="294"/>
                  </a:lnTo>
                  <a:lnTo>
                    <a:pt x="398" y="300"/>
                  </a:lnTo>
                  <a:lnTo>
                    <a:pt x="390" y="308"/>
                  </a:lnTo>
                  <a:lnTo>
                    <a:pt x="384" y="314"/>
                  </a:lnTo>
                  <a:lnTo>
                    <a:pt x="376" y="322"/>
                  </a:lnTo>
                  <a:lnTo>
                    <a:pt x="368" y="328"/>
                  </a:lnTo>
                  <a:lnTo>
                    <a:pt x="360" y="334"/>
                  </a:lnTo>
                  <a:lnTo>
                    <a:pt x="352" y="340"/>
                  </a:lnTo>
                  <a:lnTo>
                    <a:pt x="344" y="344"/>
                  </a:lnTo>
                  <a:lnTo>
                    <a:pt x="334" y="350"/>
                  </a:lnTo>
                  <a:lnTo>
                    <a:pt x="326" y="354"/>
                  </a:lnTo>
                  <a:lnTo>
                    <a:pt x="316" y="358"/>
                  </a:lnTo>
                  <a:lnTo>
                    <a:pt x="306" y="362"/>
                  </a:lnTo>
                  <a:lnTo>
                    <a:pt x="296" y="366"/>
                  </a:lnTo>
                  <a:lnTo>
                    <a:pt x="286" y="368"/>
                  </a:lnTo>
                  <a:lnTo>
                    <a:pt x="276" y="370"/>
                  </a:lnTo>
                  <a:lnTo>
                    <a:pt x="266" y="372"/>
                  </a:lnTo>
                  <a:lnTo>
                    <a:pt x="254" y="374"/>
                  </a:lnTo>
                  <a:lnTo>
                    <a:pt x="244" y="376"/>
                  </a:lnTo>
                  <a:lnTo>
                    <a:pt x="232" y="376"/>
                  </a:lnTo>
                  <a:lnTo>
                    <a:pt x="222" y="376"/>
                  </a:lnTo>
                  <a:lnTo>
                    <a:pt x="210" y="376"/>
                  </a:lnTo>
                  <a:lnTo>
                    <a:pt x="198" y="376"/>
                  </a:lnTo>
                  <a:lnTo>
                    <a:pt x="188" y="374"/>
                  </a:lnTo>
                  <a:lnTo>
                    <a:pt x="176" y="372"/>
                  </a:lnTo>
                  <a:lnTo>
                    <a:pt x="166" y="370"/>
                  </a:lnTo>
                  <a:lnTo>
                    <a:pt x="156" y="368"/>
                  </a:lnTo>
                  <a:lnTo>
                    <a:pt x="146" y="366"/>
                  </a:lnTo>
                  <a:lnTo>
                    <a:pt x="136" y="362"/>
                  </a:lnTo>
                  <a:lnTo>
                    <a:pt x="126" y="358"/>
                  </a:lnTo>
                  <a:lnTo>
                    <a:pt x="116" y="354"/>
                  </a:lnTo>
                  <a:lnTo>
                    <a:pt x="108" y="350"/>
                  </a:lnTo>
                  <a:lnTo>
                    <a:pt x="98" y="344"/>
                  </a:lnTo>
                  <a:lnTo>
                    <a:pt x="90" y="340"/>
                  </a:lnTo>
                  <a:lnTo>
                    <a:pt x="82" y="334"/>
                  </a:lnTo>
                  <a:lnTo>
                    <a:pt x="74" y="328"/>
                  </a:lnTo>
                  <a:lnTo>
                    <a:pt x="66" y="322"/>
                  </a:lnTo>
                  <a:lnTo>
                    <a:pt x="58" y="314"/>
                  </a:lnTo>
                  <a:lnTo>
                    <a:pt x="52" y="308"/>
                  </a:lnTo>
                  <a:lnTo>
                    <a:pt x="44" y="300"/>
                  </a:lnTo>
                  <a:lnTo>
                    <a:pt x="38" y="294"/>
                  </a:lnTo>
                  <a:lnTo>
                    <a:pt x="32" y="286"/>
                  </a:lnTo>
                  <a:lnTo>
                    <a:pt x="28" y="278"/>
                  </a:lnTo>
                  <a:lnTo>
                    <a:pt x="22" y="270"/>
                  </a:lnTo>
                  <a:lnTo>
                    <a:pt x="18" y="262"/>
                  </a:lnTo>
                  <a:lnTo>
                    <a:pt x="14" y="252"/>
                  </a:lnTo>
                  <a:lnTo>
                    <a:pt x="10" y="244"/>
                  </a:lnTo>
                  <a:lnTo>
                    <a:pt x="8" y="236"/>
                  </a:lnTo>
                  <a:lnTo>
                    <a:pt x="6" y="226"/>
                  </a:lnTo>
                  <a:lnTo>
                    <a:pt x="4" y="216"/>
                  </a:lnTo>
                  <a:lnTo>
                    <a:pt x="2" y="208"/>
                  </a:lnTo>
                  <a:lnTo>
                    <a:pt x="2" y="198"/>
                  </a:lnTo>
                  <a:lnTo>
                    <a:pt x="0" y="188"/>
                  </a:lnTo>
                  <a:lnTo>
                    <a:pt x="2" y="178"/>
                  </a:lnTo>
                  <a:lnTo>
                    <a:pt x="2" y="170"/>
                  </a:lnTo>
                  <a:lnTo>
                    <a:pt x="4" y="160"/>
                  </a:lnTo>
                  <a:lnTo>
                    <a:pt x="6" y="150"/>
                  </a:lnTo>
                  <a:lnTo>
                    <a:pt x="8" y="14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2" y="106"/>
                  </a:lnTo>
                  <a:lnTo>
                    <a:pt x="28" y="98"/>
                  </a:lnTo>
                  <a:lnTo>
                    <a:pt x="32" y="90"/>
                  </a:lnTo>
                  <a:lnTo>
                    <a:pt x="38" y="84"/>
                  </a:lnTo>
                  <a:lnTo>
                    <a:pt x="44" y="76"/>
                  </a:lnTo>
                  <a:lnTo>
                    <a:pt x="52" y="68"/>
                  </a:lnTo>
                  <a:lnTo>
                    <a:pt x="58" y="62"/>
                  </a:lnTo>
                  <a:lnTo>
                    <a:pt x="66" y="56"/>
                  </a:lnTo>
                  <a:lnTo>
                    <a:pt x="74" y="48"/>
                  </a:lnTo>
                  <a:lnTo>
                    <a:pt x="82" y="44"/>
                  </a:lnTo>
                  <a:lnTo>
                    <a:pt x="90" y="38"/>
                  </a:lnTo>
                  <a:lnTo>
                    <a:pt x="98" y="32"/>
                  </a:lnTo>
                  <a:lnTo>
                    <a:pt x="108" y="28"/>
                  </a:lnTo>
                  <a:lnTo>
                    <a:pt x="116" y="22"/>
                  </a:lnTo>
                  <a:lnTo>
                    <a:pt x="126" y="18"/>
                  </a:lnTo>
                  <a:lnTo>
                    <a:pt x="136" y="14"/>
                  </a:lnTo>
                  <a:lnTo>
                    <a:pt x="146" y="12"/>
                  </a:lnTo>
                  <a:lnTo>
                    <a:pt x="156" y="8"/>
                  </a:lnTo>
                  <a:lnTo>
                    <a:pt x="166" y="6"/>
                  </a:lnTo>
                  <a:lnTo>
                    <a:pt x="176" y="4"/>
                  </a:lnTo>
                  <a:lnTo>
                    <a:pt x="188" y="2"/>
                  </a:lnTo>
                  <a:lnTo>
                    <a:pt x="198" y="0"/>
                  </a:lnTo>
                  <a:lnTo>
                    <a:pt x="210" y="0"/>
                  </a:lnTo>
                  <a:lnTo>
                    <a:pt x="222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F6EA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4" name="Freeform 39"/>
            <p:cNvSpPr>
              <a:spLocks/>
            </p:cNvSpPr>
            <p:nvPr/>
          </p:nvSpPr>
          <p:spPr bwMode="auto">
            <a:xfrm>
              <a:off x="1571030" y="1422248"/>
              <a:ext cx="863371" cy="694241"/>
            </a:xfrm>
            <a:custGeom>
              <a:avLst/>
              <a:gdLst/>
              <a:ahLst/>
              <a:cxnLst>
                <a:cxn ang="0">
                  <a:pos x="234" y="2"/>
                </a:cxn>
                <a:cxn ang="0">
                  <a:pos x="266" y="6"/>
                </a:cxn>
                <a:cxn ang="0">
                  <a:pos x="296" y="14"/>
                </a:cxn>
                <a:cxn ang="0">
                  <a:pos x="324" y="26"/>
                </a:cxn>
                <a:cxn ang="0">
                  <a:pos x="348" y="42"/>
                </a:cxn>
                <a:cxn ang="0">
                  <a:pos x="370" y="60"/>
                </a:cxn>
                <a:cxn ang="0">
                  <a:pos x="390" y="80"/>
                </a:cxn>
                <a:cxn ang="0">
                  <a:pos x="404" y="102"/>
                </a:cxn>
                <a:cxn ang="0">
                  <a:pos x="416" y="126"/>
                </a:cxn>
                <a:cxn ang="0">
                  <a:pos x="424" y="152"/>
                </a:cxn>
                <a:cxn ang="0">
                  <a:pos x="426" y="180"/>
                </a:cxn>
                <a:cxn ang="0">
                  <a:pos x="424" y="208"/>
                </a:cxn>
                <a:cxn ang="0">
                  <a:pos x="416" y="232"/>
                </a:cxn>
                <a:cxn ang="0">
                  <a:pos x="404" y="258"/>
                </a:cxn>
                <a:cxn ang="0">
                  <a:pos x="390" y="280"/>
                </a:cxn>
                <a:cxn ang="0">
                  <a:pos x="370" y="300"/>
                </a:cxn>
                <a:cxn ang="0">
                  <a:pos x="348" y="318"/>
                </a:cxn>
                <a:cxn ang="0">
                  <a:pos x="324" y="332"/>
                </a:cxn>
                <a:cxn ang="0">
                  <a:pos x="296" y="344"/>
                </a:cxn>
                <a:cxn ang="0">
                  <a:pos x="266" y="354"/>
                </a:cxn>
                <a:cxn ang="0">
                  <a:pos x="234" y="358"/>
                </a:cxn>
                <a:cxn ang="0">
                  <a:pos x="202" y="358"/>
                </a:cxn>
                <a:cxn ang="0">
                  <a:pos x="170" y="356"/>
                </a:cxn>
                <a:cxn ang="0">
                  <a:pos x="140" y="348"/>
                </a:cxn>
                <a:cxn ang="0">
                  <a:pos x="112" y="338"/>
                </a:cxn>
                <a:cxn ang="0">
                  <a:pos x="86" y="324"/>
                </a:cxn>
                <a:cxn ang="0">
                  <a:pos x="62" y="306"/>
                </a:cxn>
                <a:cxn ang="0">
                  <a:pos x="42" y="286"/>
                </a:cxn>
                <a:cxn ang="0">
                  <a:pos x="26" y="266"/>
                </a:cxn>
                <a:cxn ang="0">
                  <a:pos x="14" y="242"/>
                </a:cxn>
                <a:cxn ang="0">
                  <a:pos x="4" y="216"/>
                </a:cxn>
                <a:cxn ang="0">
                  <a:pos x="0" y="188"/>
                </a:cxn>
                <a:cxn ang="0">
                  <a:pos x="2" y="162"/>
                </a:cxn>
                <a:cxn ang="0">
                  <a:pos x="6" y="136"/>
                </a:cxn>
                <a:cxn ang="0">
                  <a:pos x="16" y="110"/>
                </a:cxn>
                <a:cxn ang="0">
                  <a:pos x="32" y="86"/>
                </a:cxn>
                <a:cxn ang="0">
                  <a:pos x="48" y="66"/>
                </a:cxn>
                <a:cxn ang="0">
                  <a:pos x="70" y="48"/>
                </a:cxn>
                <a:cxn ang="0">
                  <a:pos x="94" y="32"/>
                </a:cxn>
                <a:cxn ang="0">
                  <a:pos x="120" y="18"/>
                </a:cxn>
                <a:cxn ang="0">
                  <a:pos x="150" y="8"/>
                </a:cxn>
                <a:cxn ang="0">
                  <a:pos x="180" y="2"/>
                </a:cxn>
                <a:cxn ang="0">
                  <a:pos x="212" y="0"/>
                </a:cxn>
              </a:cxnLst>
              <a:rect l="0" t="0" r="r" b="b"/>
              <a:pathLst>
                <a:path w="426" h="358">
                  <a:moveTo>
                    <a:pt x="212" y="0"/>
                  </a:moveTo>
                  <a:lnTo>
                    <a:pt x="224" y="0"/>
                  </a:lnTo>
                  <a:lnTo>
                    <a:pt x="234" y="2"/>
                  </a:lnTo>
                  <a:lnTo>
                    <a:pt x="246" y="2"/>
                  </a:lnTo>
                  <a:lnTo>
                    <a:pt x="256" y="4"/>
                  </a:lnTo>
                  <a:lnTo>
                    <a:pt x="266" y="6"/>
                  </a:lnTo>
                  <a:lnTo>
                    <a:pt x="276" y="8"/>
                  </a:lnTo>
                  <a:lnTo>
                    <a:pt x="286" y="12"/>
                  </a:lnTo>
                  <a:lnTo>
                    <a:pt x="296" y="14"/>
                  </a:lnTo>
                  <a:lnTo>
                    <a:pt x="304" y="18"/>
                  </a:lnTo>
                  <a:lnTo>
                    <a:pt x="314" y="22"/>
                  </a:lnTo>
                  <a:lnTo>
                    <a:pt x="324" y="26"/>
                  </a:lnTo>
                  <a:lnTo>
                    <a:pt x="332" y="32"/>
                  </a:lnTo>
                  <a:lnTo>
                    <a:pt x="340" y="36"/>
                  </a:lnTo>
                  <a:lnTo>
                    <a:pt x="348" y="42"/>
                  </a:lnTo>
                  <a:lnTo>
                    <a:pt x="356" y="48"/>
                  </a:lnTo>
                  <a:lnTo>
                    <a:pt x="364" y="54"/>
                  </a:lnTo>
                  <a:lnTo>
                    <a:pt x="370" y="60"/>
                  </a:lnTo>
                  <a:lnTo>
                    <a:pt x="376" y="66"/>
                  </a:lnTo>
                  <a:lnTo>
                    <a:pt x="384" y="72"/>
                  </a:lnTo>
                  <a:lnTo>
                    <a:pt x="390" y="80"/>
                  </a:lnTo>
                  <a:lnTo>
                    <a:pt x="394" y="86"/>
                  </a:lnTo>
                  <a:lnTo>
                    <a:pt x="400" y="94"/>
                  </a:lnTo>
                  <a:lnTo>
                    <a:pt x="404" y="102"/>
                  </a:lnTo>
                  <a:lnTo>
                    <a:pt x="408" y="110"/>
                  </a:lnTo>
                  <a:lnTo>
                    <a:pt x="412" y="118"/>
                  </a:lnTo>
                  <a:lnTo>
                    <a:pt x="416" y="126"/>
                  </a:lnTo>
                  <a:lnTo>
                    <a:pt x="418" y="136"/>
                  </a:lnTo>
                  <a:lnTo>
                    <a:pt x="422" y="144"/>
                  </a:lnTo>
                  <a:lnTo>
                    <a:pt x="424" y="152"/>
                  </a:lnTo>
                  <a:lnTo>
                    <a:pt x="424" y="162"/>
                  </a:lnTo>
                  <a:lnTo>
                    <a:pt x="426" y="170"/>
                  </a:lnTo>
                  <a:lnTo>
                    <a:pt x="426" y="180"/>
                  </a:lnTo>
                  <a:lnTo>
                    <a:pt x="426" y="188"/>
                  </a:lnTo>
                  <a:lnTo>
                    <a:pt x="424" y="198"/>
                  </a:lnTo>
                  <a:lnTo>
                    <a:pt x="424" y="208"/>
                  </a:lnTo>
                  <a:lnTo>
                    <a:pt x="422" y="216"/>
                  </a:lnTo>
                  <a:lnTo>
                    <a:pt x="418" y="224"/>
                  </a:lnTo>
                  <a:lnTo>
                    <a:pt x="416" y="232"/>
                  </a:lnTo>
                  <a:lnTo>
                    <a:pt x="412" y="242"/>
                  </a:lnTo>
                  <a:lnTo>
                    <a:pt x="408" y="250"/>
                  </a:lnTo>
                  <a:lnTo>
                    <a:pt x="404" y="258"/>
                  </a:lnTo>
                  <a:lnTo>
                    <a:pt x="400" y="266"/>
                  </a:lnTo>
                  <a:lnTo>
                    <a:pt x="394" y="272"/>
                  </a:lnTo>
                  <a:lnTo>
                    <a:pt x="390" y="280"/>
                  </a:lnTo>
                  <a:lnTo>
                    <a:pt x="384" y="286"/>
                  </a:lnTo>
                  <a:lnTo>
                    <a:pt x="376" y="294"/>
                  </a:lnTo>
                  <a:lnTo>
                    <a:pt x="370" y="300"/>
                  </a:lnTo>
                  <a:lnTo>
                    <a:pt x="364" y="306"/>
                  </a:lnTo>
                  <a:lnTo>
                    <a:pt x="356" y="312"/>
                  </a:lnTo>
                  <a:lnTo>
                    <a:pt x="348" y="318"/>
                  </a:lnTo>
                  <a:lnTo>
                    <a:pt x="340" y="324"/>
                  </a:lnTo>
                  <a:lnTo>
                    <a:pt x="332" y="328"/>
                  </a:lnTo>
                  <a:lnTo>
                    <a:pt x="324" y="332"/>
                  </a:lnTo>
                  <a:lnTo>
                    <a:pt x="314" y="338"/>
                  </a:lnTo>
                  <a:lnTo>
                    <a:pt x="304" y="342"/>
                  </a:lnTo>
                  <a:lnTo>
                    <a:pt x="296" y="344"/>
                  </a:lnTo>
                  <a:lnTo>
                    <a:pt x="286" y="348"/>
                  </a:lnTo>
                  <a:lnTo>
                    <a:pt x="276" y="350"/>
                  </a:lnTo>
                  <a:lnTo>
                    <a:pt x="266" y="354"/>
                  </a:lnTo>
                  <a:lnTo>
                    <a:pt x="256" y="356"/>
                  </a:lnTo>
                  <a:lnTo>
                    <a:pt x="246" y="356"/>
                  </a:lnTo>
                  <a:lnTo>
                    <a:pt x="234" y="358"/>
                  </a:lnTo>
                  <a:lnTo>
                    <a:pt x="224" y="358"/>
                  </a:lnTo>
                  <a:lnTo>
                    <a:pt x="212" y="358"/>
                  </a:lnTo>
                  <a:lnTo>
                    <a:pt x="202" y="358"/>
                  </a:lnTo>
                  <a:lnTo>
                    <a:pt x="192" y="358"/>
                  </a:lnTo>
                  <a:lnTo>
                    <a:pt x="180" y="356"/>
                  </a:lnTo>
                  <a:lnTo>
                    <a:pt x="170" y="356"/>
                  </a:lnTo>
                  <a:lnTo>
                    <a:pt x="160" y="354"/>
                  </a:lnTo>
                  <a:lnTo>
                    <a:pt x="150" y="350"/>
                  </a:lnTo>
                  <a:lnTo>
                    <a:pt x="140" y="348"/>
                  </a:lnTo>
                  <a:lnTo>
                    <a:pt x="130" y="344"/>
                  </a:lnTo>
                  <a:lnTo>
                    <a:pt x="120" y="342"/>
                  </a:lnTo>
                  <a:lnTo>
                    <a:pt x="112" y="338"/>
                  </a:lnTo>
                  <a:lnTo>
                    <a:pt x="102" y="332"/>
                  </a:lnTo>
                  <a:lnTo>
                    <a:pt x="94" y="328"/>
                  </a:lnTo>
                  <a:lnTo>
                    <a:pt x="86" y="324"/>
                  </a:lnTo>
                  <a:lnTo>
                    <a:pt x="78" y="318"/>
                  </a:lnTo>
                  <a:lnTo>
                    <a:pt x="70" y="312"/>
                  </a:lnTo>
                  <a:lnTo>
                    <a:pt x="62" y="306"/>
                  </a:lnTo>
                  <a:lnTo>
                    <a:pt x="56" y="300"/>
                  </a:lnTo>
                  <a:lnTo>
                    <a:pt x="48" y="294"/>
                  </a:lnTo>
                  <a:lnTo>
                    <a:pt x="42" y="286"/>
                  </a:lnTo>
                  <a:lnTo>
                    <a:pt x="36" y="280"/>
                  </a:lnTo>
                  <a:lnTo>
                    <a:pt x="32" y="272"/>
                  </a:lnTo>
                  <a:lnTo>
                    <a:pt x="26" y="266"/>
                  </a:lnTo>
                  <a:lnTo>
                    <a:pt x="22" y="258"/>
                  </a:lnTo>
                  <a:lnTo>
                    <a:pt x="16" y="250"/>
                  </a:lnTo>
                  <a:lnTo>
                    <a:pt x="14" y="242"/>
                  </a:lnTo>
                  <a:lnTo>
                    <a:pt x="10" y="232"/>
                  </a:lnTo>
                  <a:lnTo>
                    <a:pt x="6" y="224"/>
                  </a:lnTo>
                  <a:lnTo>
                    <a:pt x="4" y="216"/>
                  </a:lnTo>
                  <a:lnTo>
                    <a:pt x="2" y="208"/>
                  </a:lnTo>
                  <a:lnTo>
                    <a:pt x="2" y="198"/>
                  </a:lnTo>
                  <a:lnTo>
                    <a:pt x="0" y="188"/>
                  </a:lnTo>
                  <a:lnTo>
                    <a:pt x="0" y="180"/>
                  </a:lnTo>
                  <a:lnTo>
                    <a:pt x="0" y="170"/>
                  </a:lnTo>
                  <a:lnTo>
                    <a:pt x="2" y="162"/>
                  </a:lnTo>
                  <a:lnTo>
                    <a:pt x="2" y="152"/>
                  </a:lnTo>
                  <a:lnTo>
                    <a:pt x="4" y="144"/>
                  </a:lnTo>
                  <a:lnTo>
                    <a:pt x="6" y="136"/>
                  </a:lnTo>
                  <a:lnTo>
                    <a:pt x="10" y="126"/>
                  </a:lnTo>
                  <a:lnTo>
                    <a:pt x="14" y="118"/>
                  </a:lnTo>
                  <a:lnTo>
                    <a:pt x="16" y="110"/>
                  </a:lnTo>
                  <a:lnTo>
                    <a:pt x="22" y="102"/>
                  </a:lnTo>
                  <a:lnTo>
                    <a:pt x="26" y="94"/>
                  </a:lnTo>
                  <a:lnTo>
                    <a:pt x="32" y="86"/>
                  </a:lnTo>
                  <a:lnTo>
                    <a:pt x="36" y="80"/>
                  </a:lnTo>
                  <a:lnTo>
                    <a:pt x="42" y="72"/>
                  </a:lnTo>
                  <a:lnTo>
                    <a:pt x="48" y="66"/>
                  </a:lnTo>
                  <a:lnTo>
                    <a:pt x="56" y="60"/>
                  </a:lnTo>
                  <a:lnTo>
                    <a:pt x="62" y="54"/>
                  </a:lnTo>
                  <a:lnTo>
                    <a:pt x="70" y="48"/>
                  </a:lnTo>
                  <a:lnTo>
                    <a:pt x="78" y="42"/>
                  </a:lnTo>
                  <a:lnTo>
                    <a:pt x="86" y="36"/>
                  </a:lnTo>
                  <a:lnTo>
                    <a:pt x="94" y="32"/>
                  </a:lnTo>
                  <a:lnTo>
                    <a:pt x="102" y="26"/>
                  </a:lnTo>
                  <a:lnTo>
                    <a:pt x="112" y="22"/>
                  </a:lnTo>
                  <a:lnTo>
                    <a:pt x="120" y="18"/>
                  </a:lnTo>
                  <a:lnTo>
                    <a:pt x="130" y="14"/>
                  </a:lnTo>
                  <a:lnTo>
                    <a:pt x="140" y="12"/>
                  </a:lnTo>
                  <a:lnTo>
                    <a:pt x="150" y="8"/>
                  </a:lnTo>
                  <a:lnTo>
                    <a:pt x="160" y="6"/>
                  </a:lnTo>
                  <a:lnTo>
                    <a:pt x="170" y="4"/>
                  </a:lnTo>
                  <a:lnTo>
                    <a:pt x="180" y="2"/>
                  </a:lnTo>
                  <a:lnTo>
                    <a:pt x="192" y="2"/>
                  </a:lnTo>
                  <a:lnTo>
                    <a:pt x="202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6EA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5" name="Freeform 40"/>
            <p:cNvSpPr>
              <a:spLocks/>
            </p:cNvSpPr>
            <p:nvPr/>
          </p:nvSpPr>
          <p:spPr bwMode="auto">
            <a:xfrm>
              <a:off x="1587244" y="1441640"/>
              <a:ext cx="830944" cy="65933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56" y="4"/>
                </a:cxn>
                <a:cxn ang="0">
                  <a:pos x="284" y="12"/>
                </a:cxn>
                <a:cxn ang="0">
                  <a:pos x="312" y="24"/>
                </a:cxn>
                <a:cxn ang="0">
                  <a:pos x="336" y="38"/>
                </a:cxn>
                <a:cxn ang="0">
                  <a:pos x="356" y="56"/>
                </a:cxn>
                <a:cxn ang="0">
                  <a:pos x="376" y="74"/>
                </a:cxn>
                <a:cxn ang="0">
                  <a:pos x="390" y="96"/>
                </a:cxn>
                <a:cxn ang="0">
                  <a:pos x="402" y="118"/>
                </a:cxn>
                <a:cxn ang="0">
                  <a:pos x="408" y="144"/>
                </a:cxn>
                <a:cxn ang="0">
                  <a:pos x="410" y="170"/>
                </a:cxn>
                <a:cxn ang="0">
                  <a:pos x="408" y="196"/>
                </a:cxn>
                <a:cxn ang="0">
                  <a:pos x="402" y="220"/>
                </a:cxn>
                <a:cxn ang="0">
                  <a:pos x="390" y="242"/>
                </a:cxn>
                <a:cxn ang="0">
                  <a:pos x="376" y="264"/>
                </a:cxn>
                <a:cxn ang="0">
                  <a:pos x="356" y="284"/>
                </a:cxn>
                <a:cxn ang="0">
                  <a:pos x="336" y="300"/>
                </a:cxn>
                <a:cxn ang="0">
                  <a:pos x="312" y="314"/>
                </a:cxn>
                <a:cxn ang="0">
                  <a:pos x="284" y="326"/>
                </a:cxn>
                <a:cxn ang="0">
                  <a:pos x="256" y="334"/>
                </a:cxn>
                <a:cxn ang="0">
                  <a:pos x="226" y="338"/>
                </a:cxn>
                <a:cxn ang="0">
                  <a:pos x="194" y="340"/>
                </a:cxn>
                <a:cxn ang="0">
                  <a:pos x="164" y="336"/>
                </a:cxn>
                <a:cxn ang="0">
                  <a:pos x="134" y="328"/>
                </a:cxn>
                <a:cxn ang="0">
                  <a:pos x="108" y="318"/>
                </a:cxn>
                <a:cxn ang="0">
                  <a:pos x="82" y="306"/>
                </a:cxn>
                <a:cxn ang="0">
                  <a:pos x="60" y="290"/>
                </a:cxn>
                <a:cxn ang="0">
                  <a:pos x="40" y="270"/>
                </a:cxn>
                <a:cxn ang="0">
                  <a:pos x="24" y="250"/>
                </a:cxn>
                <a:cxn ang="0">
                  <a:pos x="12" y="228"/>
                </a:cxn>
                <a:cxn ang="0">
                  <a:pos x="4" y="204"/>
                </a:cxn>
                <a:cxn ang="0">
                  <a:pos x="0" y="178"/>
                </a:cxn>
                <a:cxn ang="0">
                  <a:pos x="0" y="152"/>
                </a:cxn>
                <a:cxn ang="0">
                  <a:pos x="6" y="126"/>
                </a:cxn>
                <a:cxn ang="0">
                  <a:pos x="16" y="104"/>
                </a:cxn>
                <a:cxn ang="0">
                  <a:pos x="30" y="82"/>
                </a:cxn>
                <a:cxn ang="0">
                  <a:pos x="46" y="62"/>
                </a:cxn>
                <a:cxn ang="0">
                  <a:pos x="66" y="44"/>
                </a:cxn>
                <a:cxn ang="0">
                  <a:pos x="90" y="28"/>
                </a:cxn>
                <a:cxn ang="0">
                  <a:pos x="116" y="16"/>
                </a:cxn>
                <a:cxn ang="0">
                  <a:pos x="144" y="6"/>
                </a:cxn>
                <a:cxn ang="0">
                  <a:pos x="174" y="2"/>
                </a:cxn>
                <a:cxn ang="0">
                  <a:pos x="204" y="0"/>
                </a:cxn>
              </a:cxnLst>
              <a:rect l="0" t="0" r="r" b="b"/>
              <a:pathLst>
                <a:path w="410" h="340">
                  <a:moveTo>
                    <a:pt x="204" y="0"/>
                  </a:moveTo>
                  <a:lnTo>
                    <a:pt x="216" y="0"/>
                  </a:lnTo>
                  <a:lnTo>
                    <a:pt x="226" y="0"/>
                  </a:lnTo>
                  <a:lnTo>
                    <a:pt x="236" y="2"/>
                  </a:lnTo>
                  <a:lnTo>
                    <a:pt x="246" y="2"/>
                  </a:lnTo>
                  <a:lnTo>
                    <a:pt x="256" y="4"/>
                  </a:lnTo>
                  <a:lnTo>
                    <a:pt x="266" y="6"/>
                  </a:lnTo>
                  <a:lnTo>
                    <a:pt x="276" y="10"/>
                  </a:lnTo>
                  <a:lnTo>
                    <a:pt x="284" y="12"/>
                  </a:lnTo>
                  <a:lnTo>
                    <a:pt x="294" y="16"/>
                  </a:lnTo>
                  <a:lnTo>
                    <a:pt x="302" y="20"/>
                  </a:lnTo>
                  <a:lnTo>
                    <a:pt x="312" y="24"/>
                  </a:lnTo>
                  <a:lnTo>
                    <a:pt x="320" y="28"/>
                  </a:lnTo>
                  <a:lnTo>
                    <a:pt x="328" y="34"/>
                  </a:lnTo>
                  <a:lnTo>
                    <a:pt x="336" y="38"/>
                  </a:lnTo>
                  <a:lnTo>
                    <a:pt x="342" y="44"/>
                  </a:lnTo>
                  <a:lnTo>
                    <a:pt x="350" y="50"/>
                  </a:lnTo>
                  <a:lnTo>
                    <a:pt x="356" y="56"/>
                  </a:lnTo>
                  <a:lnTo>
                    <a:pt x="364" y="62"/>
                  </a:lnTo>
                  <a:lnTo>
                    <a:pt x="370" y="68"/>
                  </a:lnTo>
                  <a:lnTo>
                    <a:pt x="376" y="74"/>
                  </a:lnTo>
                  <a:lnTo>
                    <a:pt x="380" y="82"/>
                  </a:lnTo>
                  <a:lnTo>
                    <a:pt x="386" y="88"/>
                  </a:lnTo>
                  <a:lnTo>
                    <a:pt x="390" y="96"/>
                  </a:lnTo>
                  <a:lnTo>
                    <a:pt x="394" y="104"/>
                  </a:lnTo>
                  <a:lnTo>
                    <a:pt x="398" y="110"/>
                  </a:lnTo>
                  <a:lnTo>
                    <a:pt x="402" y="118"/>
                  </a:lnTo>
                  <a:lnTo>
                    <a:pt x="404" y="126"/>
                  </a:lnTo>
                  <a:lnTo>
                    <a:pt x="406" y="136"/>
                  </a:lnTo>
                  <a:lnTo>
                    <a:pt x="408" y="144"/>
                  </a:lnTo>
                  <a:lnTo>
                    <a:pt x="410" y="152"/>
                  </a:lnTo>
                  <a:lnTo>
                    <a:pt x="410" y="160"/>
                  </a:lnTo>
                  <a:lnTo>
                    <a:pt x="410" y="170"/>
                  </a:lnTo>
                  <a:lnTo>
                    <a:pt x="410" y="178"/>
                  </a:lnTo>
                  <a:lnTo>
                    <a:pt x="410" y="186"/>
                  </a:lnTo>
                  <a:lnTo>
                    <a:pt x="408" y="196"/>
                  </a:lnTo>
                  <a:lnTo>
                    <a:pt x="406" y="204"/>
                  </a:lnTo>
                  <a:lnTo>
                    <a:pt x="404" y="212"/>
                  </a:lnTo>
                  <a:lnTo>
                    <a:pt x="402" y="220"/>
                  </a:lnTo>
                  <a:lnTo>
                    <a:pt x="398" y="228"/>
                  </a:lnTo>
                  <a:lnTo>
                    <a:pt x="394" y="236"/>
                  </a:lnTo>
                  <a:lnTo>
                    <a:pt x="390" y="242"/>
                  </a:lnTo>
                  <a:lnTo>
                    <a:pt x="386" y="250"/>
                  </a:lnTo>
                  <a:lnTo>
                    <a:pt x="380" y="258"/>
                  </a:lnTo>
                  <a:lnTo>
                    <a:pt x="376" y="264"/>
                  </a:lnTo>
                  <a:lnTo>
                    <a:pt x="370" y="270"/>
                  </a:lnTo>
                  <a:lnTo>
                    <a:pt x="364" y="278"/>
                  </a:lnTo>
                  <a:lnTo>
                    <a:pt x="356" y="284"/>
                  </a:lnTo>
                  <a:lnTo>
                    <a:pt x="350" y="290"/>
                  </a:lnTo>
                  <a:lnTo>
                    <a:pt x="342" y="294"/>
                  </a:lnTo>
                  <a:lnTo>
                    <a:pt x="336" y="300"/>
                  </a:lnTo>
                  <a:lnTo>
                    <a:pt x="328" y="306"/>
                  </a:lnTo>
                  <a:lnTo>
                    <a:pt x="320" y="310"/>
                  </a:lnTo>
                  <a:lnTo>
                    <a:pt x="312" y="314"/>
                  </a:lnTo>
                  <a:lnTo>
                    <a:pt x="302" y="318"/>
                  </a:lnTo>
                  <a:lnTo>
                    <a:pt x="294" y="322"/>
                  </a:lnTo>
                  <a:lnTo>
                    <a:pt x="284" y="326"/>
                  </a:lnTo>
                  <a:lnTo>
                    <a:pt x="276" y="328"/>
                  </a:lnTo>
                  <a:lnTo>
                    <a:pt x="266" y="332"/>
                  </a:lnTo>
                  <a:lnTo>
                    <a:pt x="256" y="334"/>
                  </a:lnTo>
                  <a:lnTo>
                    <a:pt x="246" y="336"/>
                  </a:lnTo>
                  <a:lnTo>
                    <a:pt x="236" y="338"/>
                  </a:lnTo>
                  <a:lnTo>
                    <a:pt x="226" y="338"/>
                  </a:lnTo>
                  <a:lnTo>
                    <a:pt x="216" y="340"/>
                  </a:lnTo>
                  <a:lnTo>
                    <a:pt x="204" y="340"/>
                  </a:lnTo>
                  <a:lnTo>
                    <a:pt x="194" y="340"/>
                  </a:lnTo>
                  <a:lnTo>
                    <a:pt x="184" y="338"/>
                  </a:lnTo>
                  <a:lnTo>
                    <a:pt x="174" y="338"/>
                  </a:lnTo>
                  <a:lnTo>
                    <a:pt x="164" y="336"/>
                  </a:lnTo>
                  <a:lnTo>
                    <a:pt x="154" y="334"/>
                  </a:lnTo>
                  <a:lnTo>
                    <a:pt x="144" y="332"/>
                  </a:lnTo>
                  <a:lnTo>
                    <a:pt x="134" y="328"/>
                  </a:lnTo>
                  <a:lnTo>
                    <a:pt x="124" y="326"/>
                  </a:lnTo>
                  <a:lnTo>
                    <a:pt x="116" y="322"/>
                  </a:lnTo>
                  <a:lnTo>
                    <a:pt x="108" y="318"/>
                  </a:lnTo>
                  <a:lnTo>
                    <a:pt x="98" y="314"/>
                  </a:lnTo>
                  <a:lnTo>
                    <a:pt x="90" y="310"/>
                  </a:lnTo>
                  <a:lnTo>
                    <a:pt x="82" y="306"/>
                  </a:lnTo>
                  <a:lnTo>
                    <a:pt x="74" y="300"/>
                  </a:lnTo>
                  <a:lnTo>
                    <a:pt x="66" y="294"/>
                  </a:lnTo>
                  <a:lnTo>
                    <a:pt x="60" y="290"/>
                  </a:lnTo>
                  <a:lnTo>
                    <a:pt x="52" y="284"/>
                  </a:lnTo>
                  <a:lnTo>
                    <a:pt x="46" y="278"/>
                  </a:lnTo>
                  <a:lnTo>
                    <a:pt x="40" y="270"/>
                  </a:lnTo>
                  <a:lnTo>
                    <a:pt x="34" y="264"/>
                  </a:lnTo>
                  <a:lnTo>
                    <a:pt x="30" y="258"/>
                  </a:lnTo>
                  <a:lnTo>
                    <a:pt x="24" y="250"/>
                  </a:lnTo>
                  <a:lnTo>
                    <a:pt x="20" y="242"/>
                  </a:lnTo>
                  <a:lnTo>
                    <a:pt x="16" y="236"/>
                  </a:lnTo>
                  <a:lnTo>
                    <a:pt x="12" y="228"/>
                  </a:lnTo>
                  <a:lnTo>
                    <a:pt x="8" y="220"/>
                  </a:lnTo>
                  <a:lnTo>
                    <a:pt x="6" y="212"/>
                  </a:lnTo>
                  <a:lnTo>
                    <a:pt x="4" y="204"/>
                  </a:lnTo>
                  <a:lnTo>
                    <a:pt x="2" y="196"/>
                  </a:lnTo>
                  <a:lnTo>
                    <a:pt x="0" y="186"/>
                  </a:lnTo>
                  <a:lnTo>
                    <a:pt x="0" y="178"/>
                  </a:lnTo>
                  <a:lnTo>
                    <a:pt x="0" y="170"/>
                  </a:lnTo>
                  <a:lnTo>
                    <a:pt x="0" y="160"/>
                  </a:lnTo>
                  <a:lnTo>
                    <a:pt x="0" y="152"/>
                  </a:lnTo>
                  <a:lnTo>
                    <a:pt x="2" y="144"/>
                  </a:lnTo>
                  <a:lnTo>
                    <a:pt x="4" y="136"/>
                  </a:lnTo>
                  <a:lnTo>
                    <a:pt x="6" y="126"/>
                  </a:lnTo>
                  <a:lnTo>
                    <a:pt x="8" y="118"/>
                  </a:lnTo>
                  <a:lnTo>
                    <a:pt x="12" y="110"/>
                  </a:lnTo>
                  <a:lnTo>
                    <a:pt x="16" y="104"/>
                  </a:lnTo>
                  <a:lnTo>
                    <a:pt x="20" y="96"/>
                  </a:lnTo>
                  <a:lnTo>
                    <a:pt x="24" y="88"/>
                  </a:lnTo>
                  <a:lnTo>
                    <a:pt x="30" y="82"/>
                  </a:lnTo>
                  <a:lnTo>
                    <a:pt x="34" y="74"/>
                  </a:lnTo>
                  <a:lnTo>
                    <a:pt x="40" y="68"/>
                  </a:lnTo>
                  <a:lnTo>
                    <a:pt x="46" y="62"/>
                  </a:lnTo>
                  <a:lnTo>
                    <a:pt x="52" y="56"/>
                  </a:lnTo>
                  <a:lnTo>
                    <a:pt x="60" y="50"/>
                  </a:lnTo>
                  <a:lnTo>
                    <a:pt x="66" y="44"/>
                  </a:lnTo>
                  <a:lnTo>
                    <a:pt x="74" y="38"/>
                  </a:lnTo>
                  <a:lnTo>
                    <a:pt x="82" y="34"/>
                  </a:lnTo>
                  <a:lnTo>
                    <a:pt x="90" y="28"/>
                  </a:lnTo>
                  <a:lnTo>
                    <a:pt x="98" y="24"/>
                  </a:lnTo>
                  <a:lnTo>
                    <a:pt x="108" y="20"/>
                  </a:lnTo>
                  <a:lnTo>
                    <a:pt x="116" y="16"/>
                  </a:lnTo>
                  <a:lnTo>
                    <a:pt x="124" y="12"/>
                  </a:lnTo>
                  <a:lnTo>
                    <a:pt x="134" y="10"/>
                  </a:lnTo>
                  <a:lnTo>
                    <a:pt x="144" y="6"/>
                  </a:lnTo>
                  <a:lnTo>
                    <a:pt x="154" y="4"/>
                  </a:lnTo>
                  <a:lnTo>
                    <a:pt x="164" y="2"/>
                  </a:lnTo>
                  <a:lnTo>
                    <a:pt x="174" y="2"/>
                  </a:lnTo>
                  <a:lnTo>
                    <a:pt x="184" y="0"/>
                  </a:lnTo>
                  <a:lnTo>
                    <a:pt x="194" y="0"/>
                  </a:lnTo>
                  <a:lnTo>
                    <a:pt x="204" y="0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F5EB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6" name="Freeform 41"/>
            <p:cNvSpPr>
              <a:spLocks/>
            </p:cNvSpPr>
            <p:nvPr/>
          </p:nvSpPr>
          <p:spPr bwMode="auto">
            <a:xfrm>
              <a:off x="2142558" y="1228326"/>
              <a:ext cx="316164" cy="193922"/>
            </a:xfrm>
            <a:custGeom>
              <a:avLst/>
              <a:gdLst/>
              <a:ahLst/>
              <a:cxnLst>
                <a:cxn ang="0">
                  <a:pos x="4" y="66"/>
                </a:cxn>
                <a:cxn ang="0">
                  <a:pos x="8" y="66"/>
                </a:cxn>
                <a:cxn ang="0">
                  <a:pos x="12" y="64"/>
                </a:cxn>
                <a:cxn ang="0">
                  <a:pos x="18" y="62"/>
                </a:cxn>
                <a:cxn ang="0">
                  <a:pos x="22" y="58"/>
                </a:cxn>
                <a:cxn ang="0">
                  <a:pos x="28" y="54"/>
                </a:cxn>
                <a:cxn ang="0">
                  <a:pos x="36" y="48"/>
                </a:cxn>
                <a:cxn ang="0">
                  <a:pos x="42" y="40"/>
                </a:cxn>
                <a:cxn ang="0">
                  <a:pos x="50" y="32"/>
                </a:cxn>
                <a:cxn ang="0">
                  <a:pos x="56" y="24"/>
                </a:cxn>
                <a:cxn ang="0">
                  <a:pos x="62" y="18"/>
                </a:cxn>
                <a:cxn ang="0">
                  <a:pos x="68" y="14"/>
                </a:cxn>
                <a:cxn ang="0">
                  <a:pos x="74" y="8"/>
                </a:cxn>
                <a:cxn ang="0">
                  <a:pos x="80" y="6"/>
                </a:cxn>
                <a:cxn ang="0">
                  <a:pos x="86" y="2"/>
                </a:cxn>
                <a:cxn ang="0">
                  <a:pos x="92" y="0"/>
                </a:cxn>
                <a:cxn ang="0">
                  <a:pos x="96" y="0"/>
                </a:cxn>
                <a:cxn ang="0">
                  <a:pos x="102" y="0"/>
                </a:cxn>
                <a:cxn ang="0">
                  <a:pos x="108" y="0"/>
                </a:cxn>
                <a:cxn ang="0">
                  <a:pos x="114" y="2"/>
                </a:cxn>
                <a:cxn ang="0">
                  <a:pos x="118" y="4"/>
                </a:cxn>
                <a:cxn ang="0">
                  <a:pos x="122" y="8"/>
                </a:cxn>
                <a:cxn ang="0">
                  <a:pos x="128" y="12"/>
                </a:cxn>
                <a:cxn ang="0">
                  <a:pos x="130" y="16"/>
                </a:cxn>
                <a:cxn ang="0">
                  <a:pos x="134" y="22"/>
                </a:cxn>
                <a:cxn ang="0">
                  <a:pos x="138" y="30"/>
                </a:cxn>
                <a:cxn ang="0">
                  <a:pos x="144" y="42"/>
                </a:cxn>
                <a:cxn ang="0">
                  <a:pos x="150" y="54"/>
                </a:cxn>
                <a:cxn ang="0">
                  <a:pos x="152" y="60"/>
                </a:cxn>
                <a:cxn ang="0">
                  <a:pos x="152" y="66"/>
                </a:cxn>
                <a:cxn ang="0">
                  <a:pos x="154" y="76"/>
                </a:cxn>
                <a:cxn ang="0">
                  <a:pos x="156" y="88"/>
                </a:cxn>
                <a:cxn ang="0">
                  <a:pos x="156" y="96"/>
                </a:cxn>
                <a:cxn ang="0">
                  <a:pos x="154" y="100"/>
                </a:cxn>
                <a:cxn ang="0">
                  <a:pos x="142" y="94"/>
                </a:cxn>
                <a:cxn ang="0">
                  <a:pos x="124" y="86"/>
                </a:cxn>
                <a:cxn ang="0">
                  <a:pos x="112" y="82"/>
                </a:cxn>
                <a:cxn ang="0">
                  <a:pos x="98" y="76"/>
                </a:cxn>
                <a:cxn ang="0">
                  <a:pos x="86" y="72"/>
                </a:cxn>
                <a:cxn ang="0">
                  <a:pos x="72" y="70"/>
                </a:cxn>
                <a:cxn ang="0">
                  <a:pos x="60" y="68"/>
                </a:cxn>
                <a:cxn ang="0">
                  <a:pos x="52" y="68"/>
                </a:cxn>
                <a:cxn ang="0">
                  <a:pos x="44" y="70"/>
                </a:cxn>
                <a:cxn ang="0">
                  <a:pos x="36" y="72"/>
                </a:cxn>
                <a:cxn ang="0">
                  <a:pos x="30" y="72"/>
                </a:cxn>
                <a:cxn ang="0">
                  <a:pos x="24" y="72"/>
                </a:cxn>
                <a:cxn ang="0">
                  <a:pos x="18" y="72"/>
                </a:cxn>
                <a:cxn ang="0">
                  <a:pos x="12" y="70"/>
                </a:cxn>
                <a:cxn ang="0">
                  <a:pos x="4" y="68"/>
                </a:cxn>
                <a:cxn ang="0">
                  <a:pos x="0" y="68"/>
                </a:cxn>
              </a:cxnLst>
              <a:rect l="0" t="0" r="r" b="b"/>
              <a:pathLst>
                <a:path w="156" h="100">
                  <a:moveTo>
                    <a:pt x="0" y="68"/>
                  </a:moveTo>
                  <a:lnTo>
                    <a:pt x="0" y="68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2" y="64"/>
                  </a:lnTo>
                  <a:lnTo>
                    <a:pt x="14" y="62"/>
                  </a:lnTo>
                  <a:lnTo>
                    <a:pt x="16" y="62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4"/>
                  </a:lnTo>
                  <a:lnTo>
                    <a:pt x="28" y="54"/>
                  </a:lnTo>
                  <a:lnTo>
                    <a:pt x="30" y="52"/>
                  </a:lnTo>
                  <a:lnTo>
                    <a:pt x="32" y="50"/>
                  </a:lnTo>
                  <a:lnTo>
                    <a:pt x="36" y="48"/>
                  </a:lnTo>
                  <a:lnTo>
                    <a:pt x="38" y="46"/>
                  </a:lnTo>
                  <a:lnTo>
                    <a:pt x="40" y="42"/>
                  </a:lnTo>
                  <a:lnTo>
                    <a:pt x="42" y="40"/>
                  </a:lnTo>
                  <a:lnTo>
                    <a:pt x="44" y="38"/>
                  </a:lnTo>
                  <a:lnTo>
                    <a:pt x="46" y="34"/>
                  </a:lnTo>
                  <a:lnTo>
                    <a:pt x="50" y="32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4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2" y="18"/>
                  </a:lnTo>
                  <a:lnTo>
                    <a:pt x="64" y="16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0" y="12"/>
                  </a:lnTo>
                  <a:lnTo>
                    <a:pt x="72" y="10"/>
                  </a:lnTo>
                  <a:lnTo>
                    <a:pt x="74" y="8"/>
                  </a:lnTo>
                  <a:lnTo>
                    <a:pt x="76" y="8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6" y="4"/>
                  </a:lnTo>
                  <a:lnTo>
                    <a:pt x="118" y="4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8"/>
                  </a:lnTo>
                  <a:lnTo>
                    <a:pt x="124" y="8"/>
                  </a:lnTo>
                  <a:lnTo>
                    <a:pt x="126" y="10"/>
                  </a:lnTo>
                  <a:lnTo>
                    <a:pt x="128" y="12"/>
                  </a:lnTo>
                  <a:lnTo>
                    <a:pt x="128" y="14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2" y="18"/>
                  </a:lnTo>
                  <a:lnTo>
                    <a:pt x="134" y="20"/>
                  </a:lnTo>
                  <a:lnTo>
                    <a:pt x="134" y="22"/>
                  </a:lnTo>
                  <a:lnTo>
                    <a:pt x="136" y="24"/>
                  </a:lnTo>
                  <a:lnTo>
                    <a:pt x="136" y="26"/>
                  </a:lnTo>
                  <a:lnTo>
                    <a:pt x="138" y="30"/>
                  </a:lnTo>
                  <a:lnTo>
                    <a:pt x="140" y="34"/>
                  </a:lnTo>
                  <a:lnTo>
                    <a:pt x="142" y="38"/>
                  </a:lnTo>
                  <a:lnTo>
                    <a:pt x="144" y="42"/>
                  </a:lnTo>
                  <a:lnTo>
                    <a:pt x="146" y="48"/>
                  </a:lnTo>
                  <a:lnTo>
                    <a:pt x="148" y="52"/>
                  </a:lnTo>
                  <a:lnTo>
                    <a:pt x="150" y="54"/>
                  </a:lnTo>
                  <a:lnTo>
                    <a:pt x="150" y="56"/>
                  </a:lnTo>
                  <a:lnTo>
                    <a:pt x="150" y="58"/>
                  </a:lnTo>
                  <a:lnTo>
                    <a:pt x="152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2" y="66"/>
                  </a:lnTo>
                  <a:lnTo>
                    <a:pt x="154" y="68"/>
                  </a:lnTo>
                  <a:lnTo>
                    <a:pt x="154" y="72"/>
                  </a:lnTo>
                  <a:lnTo>
                    <a:pt x="154" y="76"/>
                  </a:lnTo>
                  <a:lnTo>
                    <a:pt x="156" y="80"/>
                  </a:lnTo>
                  <a:lnTo>
                    <a:pt x="156" y="84"/>
                  </a:lnTo>
                  <a:lnTo>
                    <a:pt x="156" y="88"/>
                  </a:lnTo>
                  <a:lnTo>
                    <a:pt x="156" y="90"/>
                  </a:lnTo>
                  <a:lnTo>
                    <a:pt x="156" y="92"/>
                  </a:lnTo>
                  <a:lnTo>
                    <a:pt x="156" y="96"/>
                  </a:lnTo>
                  <a:lnTo>
                    <a:pt x="156" y="98"/>
                  </a:lnTo>
                  <a:lnTo>
                    <a:pt x="156" y="100"/>
                  </a:lnTo>
                  <a:lnTo>
                    <a:pt x="154" y="100"/>
                  </a:lnTo>
                  <a:lnTo>
                    <a:pt x="152" y="98"/>
                  </a:lnTo>
                  <a:lnTo>
                    <a:pt x="148" y="96"/>
                  </a:lnTo>
                  <a:lnTo>
                    <a:pt x="142" y="94"/>
                  </a:lnTo>
                  <a:lnTo>
                    <a:pt x="136" y="90"/>
                  </a:lnTo>
                  <a:lnTo>
                    <a:pt x="128" y="88"/>
                  </a:lnTo>
                  <a:lnTo>
                    <a:pt x="124" y="86"/>
                  </a:lnTo>
                  <a:lnTo>
                    <a:pt x="120" y="84"/>
                  </a:lnTo>
                  <a:lnTo>
                    <a:pt x="116" y="82"/>
                  </a:lnTo>
                  <a:lnTo>
                    <a:pt x="112" y="82"/>
                  </a:lnTo>
                  <a:lnTo>
                    <a:pt x="108" y="80"/>
                  </a:lnTo>
                  <a:lnTo>
                    <a:pt x="104" y="78"/>
                  </a:lnTo>
                  <a:lnTo>
                    <a:pt x="98" y="76"/>
                  </a:lnTo>
                  <a:lnTo>
                    <a:pt x="94" y="74"/>
                  </a:lnTo>
                  <a:lnTo>
                    <a:pt x="90" y="74"/>
                  </a:lnTo>
                  <a:lnTo>
                    <a:pt x="86" y="72"/>
                  </a:lnTo>
                  <a:lnTo>
                    <a:pt x="80" y="72"/>
                  </a:lnTo>
                  <a:lnTo>
                    <a:pt x="76" y="70"/>
                  </a:lnTo>
                  <a:lnTo>
                    <a:pt x="72" y="70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54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6" y="70"/>
                  </a:lnTo>
                  <a:lnTo>
                    <a:pt x="44" y="70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4" y="72"/>
                  </a:lnTo>
                  <a:lnTo>
                    <a:pt x="32" y="72"/>
                  </a:lnTo>
                  <a:lnTo>
                    <a:pt x="30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2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4" y="72"/>
                  </a:lnTo>
                  <a:lnTo>
                    <a:pt x="12" y="70"/>
                  </a:lnTo>
                  <a:lnTo>
                    <a:pt x="8" y="70"/>
                  </a:lnTo>
                  <a:lnTo>
                    <a:pt x="6" y="70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8C6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7" name="Freeform 42"/>
            <p:cNvSpPr>
              <a:spLocks/>
            </p:cNvSpPr>
            <p:nvPr/>
          </p:nvSpPr>
          <p:spPr bwMode="auto">
            <a:xfrm>
              <a:off x="1566977" y="1228326"/>
              <a:ext cx="308057" cy="190044"/>
            </a:xfrm>
            <a:custGeom>
              <a:avLst/>
              <a:gdLst/>
              <a:ahLst/>
              <a:cxnLst>
                <a:cxn ang="0">
                  <a:pos x="148" y="66"/>
                </a:cxn>
                <a:cxn ang="0">
                  <a:pos x="144" y="66"/>
                </a:cxn>
                <a:cxn ang="0">
                  <a:pos x="140" y="64"/>
                </a:cxn>
                <a:cxn ang="0">
                  <a:pos x="134" y="62"/>
                </a:cxn>
                <a:cxn ang="0">
                  <a:pos x="130" y="58"/>
                </a:cxn>
                <a:cxn ang="0">
                  <a:pos x="124" y="54"/>
                </a:cxn>
                <a:cxn ang="0">
                  <a:pos x="118" y="48"/>
                </a:cxn>
                <a:cxn ang="0">
                  <a:pos x="110" y="40"/>
                </a:cxn>
                <a:cxn ang="0">
                  <a:pos x="100" y="28"/>
                </a:cxn>
                <a:cxn ang="0">
                  <a:pos x="92" y="22"/>
                </a:cxn>
                <a:cxn ang="0">
                  <a:pos x="86" y="16"/>
                </a:cxn>
                <a:cxn ang="0">
                  <a:pos x="80" y="10"/>
                </a:cxn>
                <a:cxn ang="0">
                  <a:pos x="76" y="8"/>
                </a:cxn>
                <a:cxn ang="0">
                  <a:pos x="70" y="4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38" y="4"/>
                </a:cxn>
                <a:cxn ang="0">
                  <a:pos x="34" y="6"/>
                </a:cxn>
                <a:cxn ang="0">
                  <a:pos x="30" y="10"/>
                </a:cxn>
                <a:cxn ang="0">
                  <a:pos x="26" y="16"/>
                </a:cxn>
                <a:cxn ang="0">
                  <a:pos x="22" y="20"/>
                </a:cxn>
                <a:cxn ang="0">
                  <a:pos x="18" y="26"/>
                </a:cxn>
                <a:cxn ang="0">
                  <a:pos x="12" y="38"/>
                </a:cxn>
                <a:cxn ang="0">
                  <a:pos x="6" y="50"/>
                </a:cxn>
                <a:cxn ang="0">
                  <a:pos x="4" y="58"/>
                </a:cxn>
                <a:cxn ang="0">
                  <a:pos x="2" y="64"/>
                </a:cxn>
                <a:cxn ang="0">
                  <a:pos x="2" y="72"/>
                </a:cxn>
                <a:cxn ang="0">
                  <a:pos x="0" y="82"/>
                </a:cxn>
                <a:cxn ang="0">
                  <a:pos x="0" y="92"/>
                </a:cxn>
                <a:cxn ang="0">
                  <a:pos x="0" y="98"/>
                </a:cxn>
                <a:cxn ang="0">
                  <a:pos x="6" y="94"/>
                </a:cxn>
                <a:cxn ang="0">
                  <a:pos x="26" y="86"/>
                </a:cxn>
                <a:cxn ang="0">
                  <a:pos x="38" y="82"/>
                </a:cxn>
                <a:cxn ang="0">
                  <a:pos x="50" y="76"/>
                </a:cxn>
                <a:cxn ang="0">
                  <a:pos x="64" y="72"/>
                </a:cxn>
                <a:cxn ang="0">
                  <a:pos x="76" y="70"/>
                </a:cxn>
                <a:cxn ang="0">
                  <a:pos x="88" y="68"/>
                </a:cxn>
                <a:cxn ang="0">
                  <a:pos x="98" y="68"/>
                </a:cxn>
                <a:cxn ang="0">
                  <a:pos x="106" y="70"/>
                </a:cxn>
                <a:cxn ang="0">
                  <a:pos x="114" y="70"/>
                </a:cxn>
                <a:cxn ang="0">
                  <a:pos x="120" y="72"/>
                </a:cxn>
                <a:cxn ang="0">
                  <a:pos x="126" y="72"/>
                </a:cxn>
                <a:cxn ang="0">
                  <a:pos x="132" y="72"/>
                </a:cxn>
                <a:cxn ang="0">
                  <a:pos x="138" y="70"/>
                </a:cxn>
                <a:cxn ang="0">
                  <a:pos x="146" y="70"/>
                </a:cxn>
                <a:cxn ang="0">
                  <a:pos x="152" y="68"/>
                </a:cxn>
              </a:cxnLst>
              <a:rect l="0" t="0" r="r" b="b"/>
              <a:pathLst>
                <a:path w="152" h="98">
                  <a:moveTo>
                    <a:pt x="152" y="68"/>
                  </a:moveTo>
                  <a:lnTo>
                    <a:pt x="150" y="68"/>
                  </a:lnTo>
                  <a:lnTo>
                    <a:pt x="148" y="66"/>
                  </a:lnTo>
                  <a:lnTo>
                    <a:pt x="146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2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62"/>
                  </a:lnTo>
                  <a:lnTo>
                    <a:pt x="136" y="62"/>
                  </a:lnTo>
                  <a:lnTo>
                    <a:pt x="134" y="62"/>
                  </a:lnTo>
                  <a:lnTo>
                    <a:pt x="132" y="60"/>
                  </a:lnTo>
                  <a:lnTo>
                    <a:pt x="132" y="58"/>
                  </a:lnTo>
                  <a:lnTo>
                    <a:pt x="130" y="58"/>
                  </a:lnTo>
                  <a:lnTo>
                    <a:pt x="128" y="56"/>
                  </a:lnTo>
                  <a:lnTo>
                    <a:pt x="126" y="54"/>
                  </a:lnTo>
                  <a:lnTo>
                    <a:pt x="124" y="54"/>
                  </a:lnTo>
                  <a:lnTo>
                    <a:pt x="122" y="52"/>
                  </a:lnTo>
                  <a:lnTo>
                    <a:pt x="120" y="50"/>
                  </a:lnTo>
                  <a:lnTo>
                    <a:pt x="118" y="48"/>
                  </a:lnTo>
                  <a:lnTo>
                    <a:pt x="114" y="46"/>
                  </a:lnTo>
                  <a:lnTo>
                    <a:pt x="112" y="42"/>
                  </a:lnTo>
                  <a:lnTo>
                    <a:pt x="110" y="40"/>
                  </a:lnTo>
                  <a:lnTo>
                    <a:pt x="108" y="38"/>
                  </a:lnTo>
                  <a:lnTo>
                    <a:pt x="104" y="32"/>
                  </a:lnTo>
                  <a:lnTo>
                    <a:pt x="100" y="28"/>
                  </a:lnTo>
                  <a:lnTo>
                    <a:pt x="96" y="26"/>
                  </a:lnTo>
                  <a:lnTo>
                    <a:pt x="94" y="24"/>
                  </a:lnTo>
                  <a:lnTo>
                    <a:pt x="92" y="22"/>
                  </a:lnTo>
                  <a:lnTo>
                    <a:pt x="90" y="20"/>
                  </a:lnTo>
                  <a:lnTo>
                    <a:pt x="88" y="18"/>
                  </a:lnTo>
                  <a:lnTo>
                    <a:pt x="86" y="16"/>
                  </a:lnTo>
                  <a:lnTo>
                    <a:pt x="84" y="14"/>
                  </a:lnTo>
                  <a:lnTo>
                    <a:pt x="82" y="12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2" y="6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2" y="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8" y="12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8" y="26"/>
                  </a:lnTo>
                  <a:lnTo>
                    <a:pt x="16" y="30"/>
                  </a:lnTo>
                  <a:lnTo>
                    <a:pt x="14" y="34"/>
                  </a:lnTo>
                  <a:lnTo>
                    <a:pt x="12" y="38"/>
                  </a:lnTo>
                  <a:lnTo>
                    <a:pt x="10" y="42"/>
                  </a:lnTo>
                  <a:lnTo>
                    <a:pt x="8" y="46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6" y="56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2" y="96"/>
                  </a:lnTo>
                  <a:lnTo>
                    <a:pt x="6" y="94"/>
                  </a:lnTo>
                  <a:lnTo>
                    <a:pt x="12" y="92"/>
                  </a:lnTo>
                  <a:lnTo>
                    <a:pt x="18" y="90"/>
                  </a:lnTo>
                  <a:lnTo>
                    <a:pt x="26" y="86"/>
                  </a:lnTo>
                  <a:lnTo>
                    <a:pt x="30" y="84"/>
                  </a:lnTo>
                  <a:lnTo>
                    <a:pt x="34" y="84"/>
                  </a:lnTo>
                  <a:lnTo>
                    <a:pt x="38" y="82"/>
                  </a:lnTo>
                  <a:lnTo>
                    <a:pt x="42" y="80"/>
                  </a:lnTo>
                  <a:lnTo>
                    <a:pt x="46" y="78"/>
                  </a:lnTo>
                  <a:lnTo>
                    <a:pt x="50" y="76"/>
                  </a:lnTo>
                  <a:lnTo>
                    <a:pt x="56" y="76"/>
                  </a:lnTo>
                  <a:lnTo>
                    <a:pt x="60" y="74"/>
                  </a:lnTo>
                  <a:lnTo>
                    <a:pt x="64" y="72"/>
                  </a:lnTo>
                  <a:lnTo>
                    <a:pt x="68" y="72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0" y="68"/>
                  </a:lnTo>
                  <a:lnTo>
                    <a:pt x="84" y="68"/>
                  </a:lnTo>
                  <a:lnTo>
                    <a:pt x="88" y="68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8" y="68"/>
                  </a:lnTo>
                  <a:lnTo>
                    <a:pt x="102" y="68"/>
                  </a:lnTo>
                  <a:lnTo>
                    <a:pt x="104" y="68"/>
                  </a:lnTo>
                  <a:lnTo>
                    <a:pt x="106" y="70"/>
                  </a:lnTo>
                  <a:lnTo>
                    <a:pt x="108" y="70"/>
                  </a:lnTo>
                  <a:lnTo>
                    <a:pt x="110" y="70"/>
                  </a:lnTo>
                  <a:lnTo>
                    <a:pt x="114" y="70"/>
                  </a:lnTo>
                  <a:lnTo>
                    <a:pt x="116" y="72"/>
                  </a:lnTo>
                  <a:lnTo>
                    <a:pt x="118" y="72"/>
                  </a:lnTo>
                  <a:lnTo>
                    <a:pt x="120" y="72"/>
                  </a:lnTo>
                  <a:lnTo>
                    <a:pt x="122" y="72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8" y="72"/>
                  </a:lnTo>
                  <a:lnTo>
                    <a:pt x="130" y="72"/>
                  </a:lnTo>
                  <a:lnTo>
                    <a:pt x="132" y="72"/>
                  </a:lnTo>
                  <a:lnTo>
                    <a:pt x="134" y="72"/>
                  </a:lnTo>
                  <a:lnTo>
                    <a:pt x="136" y="72"/>
                  </a:lnTo>
                  <a:lnTo>
                    <a:pt x="138" y="70"/>
                  </a:lnTo>
                  <a:lnTo>
                    <a:pt x="140" y="70"/>
                  </a:lnTo>
                  <a:lnTo>
                    <a:pt x="144" y="70"/>
                  </a:lnTo>
                  <a:lnTo>
                    <a:pt x="146" y="70"/>
                  </a:lnTo>
                  <a:lnTo>
                    <a:pt x="148" y="68"/>
                  </a:lnTo>
                  <a:lnTo>
                    <a:pt x="150" y="68"/>
                  </a:lnTo>
                  <a:lnTo>
                    <a:pt x="152" y="68"/>
                  </a:lnTo>
                  <a:lnTo>
                    <a:pt x="152" y="68"/>
                  </a:lnTo>
                  <a:close/>
                </a:path>
              </a:pathLst>
            </a:custGeom>
            <a:solidFill>
              <a:srgbClr val="F8C6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8" name="Freeform 43"/>
            <p:cNvSpPr>
              <a:spLocks/>
            </p:cNvSpPr>
            <p:nvPr/>
          </p:nvSpPr>
          <p:spPr bwMode="auto">
            <a:xfrm>
              <a:off x="1558870" y="1216690"/>
              <a:ext cx="287790" cy="174530"/>
            </a:xfrm>
            <a:custGeom>
              <a:avLst/>
              <a:gdLst/>
              <a:ahLst/>
              <a:cxnLst>
                <a:cxn ang="0">
                  <a:pos x="2" y="84"/>
                </a:cxn>
                <a:cxn ang="0">
                  <a:pos x="2" y="76"/>
                </a:cxn>
                <a:cxn ang="0">
                  <a:pos x="0" y="66"/>
                </a:cxn>
                <a:cxn ang="0">
                  <a:pos x="0" y="54"/>
                </a:cxn>
                <a:cxn ang="0">
                  <a:pos x="2" y="42"/>
                </a:cxn>
                <a:cxn ang="0">
                  <a:pos x="6" y="30"/>
                </a:cxn>
                <a:cxn ang="0">
                  <a:pos x="12" y="18"/>
                </a:cxn>
                <a:cxn ang="0">
                  <a:pos x="20" y="10"/>
                </a:cxn>
                <a:cxn ang="0">
                  <a:pos x="30" y="4"/>
                </a:cxn>
                <a:cxn ang="0">
                  <a:pos x="46" y="0"/>
                </a:cxn>
                <a:cxn ang="0">
                  <a:pos x="54" y="0"/>
                </a:cxn>
                <a:cxn ang="0">
                  <a:pos x="62" y="2"/>
                </a:cxn>
                <a:cxn ang="0">
                  <a:pos x="68" y="4"/>
                </a:cxn>
                <a:cxn ang="0">
                  <a:pos x="74" y="6"/>
                </a:cxn>
                <a:cxn ang="0">
                  <a:pos x="84" y="10"/>
                </a:cxn>
                <a:cxn ang="0">
                  <a:pos x="96" y="14"/>
                </a:cxn>
                <a:cxn ang="0">
                  <a:pos x="100" y="16"/>
                </a:cxn>
                <a:cxn ang="0">
                  <a:pos x="106" y="18"/>
                </a:cxn>
                <a:cxn ang="0">
                  <a:pos x="112" y="18"/>
                </a:cxn>
                <a:cxn ang="0">
                  <a:pos x="118" y="18"/>
                </a:cxn>
                <a:cxn ang="0">
                  <a:pos x="126" y="18"/>
                </a:cxn>
                <a:cxn ang="0">
                  <a:pos x="134" y="20"/>
                </a:cxn>
                <a:cxn ang="0">
                  <a:pos x="138" y="24"/>
                </a:cxn>
                <a:cxn ang="0">
                  <a:pos x="142" y="28"/>
                </a:cxn>
                <a:cxn ang="0">
                  <a:pos x="142" y="32"/>
                </a:cxn>
                <a:cxn ang="0">
                  <a:pos x="140" y="38"/>
                </a:cxn>
                <a:cxn ang="0">
                  <a:pos x="134" y="42"/>
                </a:cxn>
                <a:cxn ang="0">
                  <a:pos x="128" y="44"/>
                </a:cxn>
                <a:cxn ang="0">
                  <a:pos x="118" y="44"/>
                </a:cxn>
                <a:cxn ang="0">
                  <a:pos x="104" y="42"/>
                </a:cxn>
                <a:cxn ang="0">
                  <a:pos x="86" y="38"/>
                </a:cxn>
                <a:cxn ang="0">
                  <a:pos x="70" y="32"/>
                </a:cxn>
                <a:cxn ang="0">
                  <a:pos x="60" y="30"/>
                </a:cxn>
                <a:cxn ang="0">
                  <a:pos x="52" y="28"/>
                </a:cxn>
                <a:cxn ang="0">
                  <a:pos x="44" y="28"/>
                </a:cxn>
                <a:cxn ang="0">
                  <a:pos x="36" y="30"/>
                </a:cxn>
                <a:cxn ang="0">
                  <a:pos x="28" y="32"/>
                </a:cxn>
                <a:cxn ang="0">
                  <a:pos x="22" y="36"/>
                </a:cxn>
                <a:cxn ang="0">
                  <a:pos x="16" y="42"/>
                </a:cxn>
                <a:cxn ang="0">
                  <a:pos x="12" y="54"/>
                </a:cxn>
                <a:cxn ang="0">
                  <a:pos x="8" y="68"/>
                </a:cxn>
                <a:cxn ang="0">
                  <a:pos x="4" y="78"/>
                </a:cxn>
                <a:cxn ang="0">
                  <a:pos x="4" y="86"/>
                </a:cxn>
                <a:cxn ang="0">
                  <a:pos x="4" y="90"/>
                </a:cxn>
              </a:cxnLst>
              <a:rect l="0" t="0" r="r" b="b"/>
              <a:pathLst>
                <a:path w="142" h="90">
                  <a:moveTo>
                    <a:pt x="4" y="90"/>
                  </a:moveTo>
                  <a:lnTo>
                    <a:pt x="2" y="88"/>
                  </a:lnTo>
                  <a:lnTo>
                    <a:pt x="2" y="84"/>
                  </a:lnTo>
                  <a:lnTo>
                    <a:pt x="2" y="82"/>
                  </a:lnTo>
                  <a:lnTo>
                    <a:pt x="2" y="80"/>
                  </a:lnTo>
                  <a:lnTo>
                    <a:pt x="2" y="76"/>
                  </a:lnTo>
                  <a:lnTo>
                    <a:pt x="2" y="72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2" y="46"/>
                  </a:lnTo>
                  <a:lnTo>
                    <a:pt x="2" y="42"/>
                  </a:lnTo>
                  <a:lnTo>
                    <a:pt x="4" y="38"/>
                  </a:lnTo>
                  <a:lnTo>
                    <a:pt x="4" y="34"/>
                  </a:lnTo>
                  <a:lnTo>
                    <a:pt x="6" y="30"/>
                  </a:lnTo>
                  <a:lnTo>
                    <a:pt x="8" y="26"/>
                  </a:lnTo>
                  <a:lnTo>
                    <a:pt x="10" y="22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2" y="6"/>
                  </a:lnTo>
                  <a:lnTo>
                    <a:pt x="26" y="4"/>
                  </a:lnTo>
                  <a:lnTo>
                    <a:pt x="30" y="4"/>
                  </a:lnTo>
                  <a:lnTo>
                    <a:pt x="36" y="2"/>
                  </a:lnTo>
                  <a:lnTo>
                    <a:pt x="40" y="2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4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80" y="8"/>
                  </a:lnTo>
                  <a:lnTo>
                    <a:pt x="84" y="10"/>
                  </a:lnTo>
                  <a:lnTo>
                    <a:pt x="88" y="12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8"/>
                  </a:lnTo>
                  <a:lnTo>
                    <a:pt x="106" y="18"/>
                  </a:lnTo>
                  <a:lnTo>
                    <a:pt x="108" y="18"/>
                  </a:lnTo>
                  <a:lnTo>
                    <a:pt x="110" y="18"/>
                  </a:lnTo>
                  <a:lnTo>
                    <a:pt x="112" y="18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18"/>
                  </a:lnTo>
                  <a:lnTo>
                    <a:pt x="122" y="16"/>
                  </a:lnTo>
                  <a:lnTo>
                    <a:pt x="124" y="16"/>
                  </a:lnTo>
                  <a:lnTo>
                    <a:pt x="126" y="18"/>
                  </a:lnTo>
                  <a:lnTo>
                    <a:pt x="130" y="18"/>
                  </a:lnTo>
                  <a:lnTo>
                    <a:pt x="132" y="18"/>
                  </a:lnTo>
                  <a:lnTo>
                    <a:pt x="134" y="20"/>
                  </a:lnTo>
                  <a:lnTo>
                    <a:pt x="136" y="20"/>
                  </a:lnTo>
                  <a:lnTo>
                    <a:pt x="138" y="22"/>
                  </a:lnTo>
                  <a:lnTo>
                    <a:pt x="138" y="24"/>
                  </a:lnTo>
                  <a:lnTo>
                    <a:pt x="140" y="24"/>
                  </a:lnTo>
                  <a:lnTo>
                    <a:pt x="140" y="26"/>
                  </a:lnTo>
                  <a:lnTo>
                    <a:pt x="142" y="28"/>
                  </a:lnTo>
                  <a:lnTo>
                    <a:pt x="142" y="30"/>
                  </a:lnTo>
                  <a:lnTo>
                    <a:pt x="142" y="32"/>
                  </a:lnTo>
                  <a:lnTo>
                    <a:pt x="142" y="32"/>
                  </a:lnTo>
                  <a:lnTo>
                    <a:pt x="140" y="34"/>
                  </a:lnTo>
                  <a:lnTo>
                    <a:pt x="140" y="36"/>
                  </a:lnTo>
                  <a:lnTo>
                    <a:pt x="140" y="38"/>
                  </a:lnTo>
                  <a:lnTo>
                    <a:pt x="138" y="40"/>
                  </a:lnTo>
                  <a:lnTo>
                    <a:pt x="136" y="40"/>
                  </a:lnTo>
                  <a:lnTo>
                    <a:pt x="134" y="42"/>
                  </a:lnTo>
                  <a:lnTo>
                    <a:pt x="132" y="42"/>
                  </a:lnTo>
                  <a:lnTo>
                    <a:pt x="130" y="44"/>
                  </a:lnTo>
                  <a:lnTo>
                    <a:pt x="128" y="44"/>
                  </a:lnTo>
                  <a:lnTo>
                    <a:pt x="124" y="44"/>
                  </a:lnTo>
                  <a:lnTo>
                    <a:pt x="122" y="44"/>
                  </a:lnTo>
                  <a:lnTo>
                    <a:pt x="118" y="44"/>
                  </a:lnTo>
                  <a:lnTo>
                    <a:pt x="114" y="44"/>
                  </a:lnTo>
                  <a:lnTo>
                    <a:pt x="110" y="44"/>
                  </a:lnTo>
                  <a:lnTo>
                    <a:pt x="104" y="42"/>
                  </a:lnTo>
                  <a:lnTo>
                    <a:pt x="100" y="42"/>
                  </a:lnTo>
                  <a:lnTo>
                    <a:pt x="94" y="40"/>
                  </a:lnTo>
                  <a:lnTo>
                    <a:pt x="86" y="38"/>
                  </a:lnTo>
                  <a:lnTo>
                    <a:pt x="80" y="36"/>
                  </a:lnTo>
                  <a:lnTo>
                    <a:pt x="74" y="34"/>
                  </a:lnTo>
                  <a:lnTo>
                    <a:pt x="70" y="32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4" y="30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6" y="28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2" y="30"/>
                  </a:lnTo>
                  <a:lnTo>
                    <a:pt x="30" y="30"/>
                  </a:lnTo>
                  <a:lnTo>
                    <a:pt x="28" y="32"/>
                  </a:lnTo>
                  <a:lnTo>
                    <a:pt x="26" y="32"/>
                  </a:lnTo>
                  <a:lnTo>
                    <a:pt x="24" y="34"/>
                  </a:lnTo>
                  <a:lnTo>
                    <a:pt x="22" y="36"/>
                  </a:lnTo>
                  <a:lnTo>
                    <a:pt x="20" y="38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6" y="44"/>
                  </a:lnTo>
                  <a:lnTo>
                    <a:pt x="14" y="48"/>
                  </a:lnTo>
                  <a:lnTo>
                    <a:pt x="12" y="54"/>
                  </a:lnTo>
                  <a:lnTo>
                    <a:pt x="10" y="58"/>
                  </a:lnTo>
                  <a:lnTo>
                    <a:pt x="8" y="64"/>
                  </a:lnTo>
                  <a:lnTo>
                    <a:pt x="8" y="68"/>
                  </a:lnTo>
                  <a:lnTo>
                    <a:pt x="6" y="72"/>
                  </a:lnTo>
                  <a:lnTo>
                    <a:pt x="6" y="76"/>
                  </a:lnTo>
                  <a:lnTo>
                    <a:pt x="4" y="78"/>
                  </a:lnTo>
                  <a:lnTo>
                    <a:pt x="4" y="82"/>
                  </a:lnTo>
                  <a:lnTo>
                    <a:pt x="4" y="84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4" y="90"/>
                  </a:lnTo>
                  <a:close/>
                </a:path>
              </a:pathLst>
            </a:custGeom>
            <a:solidFill>
              <a:srgbClr val="DE63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9" name="Freeform 44"/>
            <p:cNvSpPr>
              <a:spLocks/>
            </p:cNvSpPr>
            <p:nvPr/>
          </p:nvSpPr>
          <p:spPr bwMode="auto">
            <a:xfrm>
              <a:off x="2150664" y="1212812"/>
              <a:ext cx="295897" cy="174530"/>
            </a:xfrm>
            <a:custGeom>
              <a:avLst/>
              <a:gdLst/>
              <a:ahLst/>
              <a:cxnLst>
                <a:cxn ang="0">
                  <a:pos x="146" y="82"/>
                </a:cxn>
                <a:cxn ang="0">
                  <a:pos x="146" y="74"/>
                </a:cxn>
                <a:cxn ang="0">
                  <a:pos x="146" y="64"/>
                </a:cxn>
                <a:cxn ang="0">
                  <a:pos x="144" y="52"/>
                </a:cxn>
                <a:cxn ang="0">
                  <a:pos x="142" y="38"/>
                </a:cxn>
                <a:cxn ang="0">
                  <a:pos x="138" y="26"/>
                </a:cxn>
                <a:cxn ang="0">
                  <a:pos x="132" y="16"/>
                </a:cxn>
                <a:cxn ang="0">
                  <a:pos x="122" y="8"/>
                </a:cxn>
                <a:cxn ang="0">
                  <a:pos x="110" y="2"/>
                </a:cxn>
                <a:cxn ang="0">
                  <a:pos x="96" y="0"/>
                </a:cxn>
                <a:cxn ang="0">
                  <a:pos x="86" y="2"/>
                </a:cxn>
                <a:cxn ang="0">
                  <a:pos x="78" y="2"/>
                </a:cxn>
                <a:cxn ang="0">
                  <a:pos x="72" y="6"/>
                </a:cxn>
                <a:cxn ang="0">
                  <a:pos x="66" y="8"/>
                </a:cxn>
                <a:cxn ang="0">
                  <a:pos x="56" y="14"/>
                </a:cxn>
                <a:cxn ang="0">
                  <a:pos x="46" y="18"/>
                </a:cxn>
                <a:cxn ang="0">
                  <a:pos x="40" y="22"/>
                </a:cxn>
                <a:cxn ang="0">
                  <a:pos x="34" y="22"/>
                </a:cxn>
                <a:cxn ang="0">
                  <a:pos x="28" y="24"/>
                </a:cxn>
                <a:cxn ang="0">
                  <a:pos x="22" y="24"/>
                </a:cxn>
                <a:cxn ang="0">
                  <a:pos x="14" y="24"/>
                </a:cxn>
                <a:cxn ang="0">
                  <a:pos x="6" y="26"/>
                </a:cxn>
                <a:cxn ang="0">
                  <a:pos x="2" y="30"/>
                </a:cxn>
                <a:cxn ang="0">
                  <a:pos x="0" y="36"/>
                </a:cxn>
                <a:cxn ang="0">
                  <a:pos x="0" y="40"/>
                </a:cxn>
                <a:cxn ang="0">
                  <a:pos x="2" y="46"/>
                </a:cxn>
                <a:cxn ang="0">
                  <a:pos x="6" y="50"/>
                </a:cxn>
                <a:cxn ang="0">
                  <a:pos x="14" y="52"/>
                </a:cxn>
                <a:cxn ang="0">
                  <a:pos x="24" y="52"/>
                </a:cxn>
                <a:cxn ang="0">
                  <a:pos x="38" y="48"/>
                </a:cxn>
                <a:cxn ang="0">
                  <a:pos x="56" y="42"/>
                </a:cxn>
                <a:cxn ang="0">
                  <a:pos x="72" y="36"/>
                </a:cxn>
                <a:cxn ang="0">
                  <a:pos x="82" y="32"/>
                </a:cxn>
                <a:cxn ang="0">
                  <a:pos x="90" y="30"/>
                </a:cxn>
                <a:cxn ang="0">
                  <a:pos x="100" y="28"/>
                </a:cxn>
                <a:cxn ang="0">
                  <a:pos x="108" y="30"/>
                </a:cxn>
                <a:cxn ang="0">
                  <a:pos x="116" y="32"/>
                </a:cxn>
                <a:cxn ang="0">
                  <a:pos x="122" y="34"/>
                </a:cxn>
                <a:cxn ang="0">
                  <a:pos x="128" y="40"/>
                </a:cxn>
                <a:cxn ang="0">
                  <a:pos x="134" y="52"/>
                </a:cxn>
                <a:cxn ang="0">
                  <a:pos x="140" y="66"/>
                </a:cxn>
                <a:cxn ang="0">
                  <a:pos x="144" y="78"/>
                </a:cxn>
                <a:cxn ang="0">
                  <a:pos x="144" y="84"/>
                </a:cxn>
                <a:cxn ang="0">
                  <a:pos x="146" y="88"/>
                </a:cxn>
              </a:cxnLst>
              <a:rect l="0" t="0" r="r" b="b"/>
              <a:pathLst>
                <a:path w="146" h="90">
                  <a:moveTo>
                    <a:pt x="146" y="90"/>
                  </a:moveTo>
                  <a:lnTo>
                    <a:pt x="146" y="86"/>
                  </a:lnTo>
                  <a:lnTo>
                    <a:pt x="146" y="82"/>
                  </a:lnTo>
                  <a:lnTo>
                    <a:pt x="146" y="80"/>
                  </a:lnTo>
                  <a:lnTo>
                    <a:pt x="146" y="78"/>
                  </a:lnTo>
                  <a:lnTo>
                    <a:pt x="146" y="74"/>
                  </a:lnTo>
                  <a:lnTo>
                    <a:pt x="146" y="70"/>
                  </a:lnTo>
                  <a:lnTo>
                    <a:pt x="146" y="68"/>
                  </a:lnTo>
                  <a:lnTo>
                    <a:pt x="146" y="64"/>
                  </a:lnTo>
                  <a:lnTo>
                    <a:pt x="146" y="60"/>
                  </a:lnTo>
                  <a:lnTo>
                    <a:pt x="146" y="56"/>
                  </a:lnTo>
                  <a:lnTo>
                    <a:pt x="144" y="52"/>
                  </a:lnTo>
                  <a:lnTo>
                    <a:pt x="144" y="48"/>
                  </a:lnTo>
                  <a:lnTo>
                    <a:pt x="144" y="44"/>
                  </a:lnTo>
                  <a:lnTo>
                    <a:pt x="142" y="38"/>
                  </a:lnTo>
                  <a:lnTo>
                    <a:pt x="140" y="34"/>
                  </a:lnTo>
                  <a:lnTo>
                    <a:pt x="140" y="30"/>
                  </a:lnTo>
                  <a:lnTo>
                    <a:pt x="138" y="26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2" y="16"/>
                  </a:lnTo>
                  <a:lnTo>
                    <a:pt x="128" y="12"/>
                  </a:lnTo>
                  <a:lnTo>
                    <a:pt x="126" y="10"/>
                  </a:lnTo>
                  <a:lnTo>
                    <a:pt x="122" y="8"/>
                  </a:lnTo>
                  <a:lnTo>
                    <a:pt x="118" y="6"/>
                  </a:lnTo>
                  <a:lnTo>
                    <a:pt x="114" y="4"/>
                  </a:lnTo>
                  <a:lnTo>
                    <a:pt x="110" y="2"/>
                  </a:lnTo>
                  <a:lnTo>
                    <a:pt x="106" y="2"/>
                  </a:lnTo>
                  <a:lnTo>
                    <a:pt x="100" y="0"/>
                  </a:lnTo>
                  <a:lnTo>
                    <a:pt x="96" y="0"/>
                  </a:lnTo>
                  <a:lnTo>
                    <a:pt x="90" y="2"/>
                  </a:lnTo>
                  <a:lnTo>
                    <a:pt x="88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2" y="2"/>
                  </a:lnTo>
                  <a:lnTo>
                    <a:pt x="78" y="2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6"/>
                  </a:lnTo>
                  <a:lnTo>
                    <a:pt x="70" y="6"/>
                  </a:lnTo>
                  <a:lnTo>
                    <a:pt x="68" y="6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0" y="12"/>
                  </a:lnTo>
                  <a:lnTo>
                    <a:pt x="56" y="14"/>
                  </a:lnTo>
                  <a:lnTo>
                    <a:pt x="52" y="16"/>
                  </a:lnTo>
                  <a:lnTo>
                    <a:pt x="48" y="18"/>
                  </a:lnTo>
                  <a:lnTo>
                    <a:pt x="46" y="18"/>
                  </a:lnTo>
                  <a:lnTo>
                    <a:pt x="44" y="20"/>
                  </a:lnTo>
                  <a:lnTo>
                    <a:pt x="42" y="20"/>
                  </a:lnTo>
                  <a:lnTo>
                    <a:pt x="40" y="22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4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2"/>
                  </a:lnTo>
                  <a:lnTo>
                    <a:pt x="18" y="52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8" y="50"/>
                  </a:lnTo>
                  <a:lnTo>
                    <a:pt x="34" y="50"/>
                  </a:lnTo>
                  <a:lnTo>
                    <a:pt x="38" y="48"/>
                  </a:lnTo>
                  <a:lnTo>
                    <a:pt x="42" y="46"/>
                  </a:lnTo>
                  <a:lnTo>
                    <a:pt x="50" y="44"/>
                  </a:lnTo>
                  <a:lnTo>
                    <a:pt x="56" y="42"/>
                  </a:lnTo>
                  <a:lnTo>
                    <a:pt x="62" y="38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8" y="30"/>
                  </a:lnTo>
                  <a:lnTo>
                    <a:pt x="90" y="30"/>
                  </a:lnTo>
                  <a:lnTo>
                    <a:pt x="94" y="30"/>
                  </a:lnTo>
                  <a:lnTo>
                    <a:pt x="96" y="30"/>
                  </a:lnTo>
                  <a:lnTo>
                    <a:pt x="100" y="28"/>
                  </a:lnTo>
                  <a:lnTo>
                    <a:pt x="102" y="28"/>
                  </a:lnTo>
                  <a:lnTo>
                    <a:pt x="106" y="28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14" y="30"/>
                  </a:lnTo>
                  <a:lnTo>
                    <a:pt x="116" y="32"/>
                  </a:lnTo>
                  <a:lnTo>
                    <a:pt x="118" y="32"/>
                  </a:lnTo>
                  <a:lnTo>
                    <a:pt x="120" y="34"/>
                  </a:lnTo>
                  <a:lnTo>
                    <a:pt x="122" y="34"/>
                  </a:lnTo>
                  <a:lnTo>
                    <a:pt x="124" y="36"/>
                  </a:lnTo>
                  <a:lnTo>
                    <a:pt x="126" y="38"/>
                  </a:lnTo>
                  <a:lnTo>
                    <a:pt x="128" y="40"/>
                  </a:lnTo>
                  <a:lnTo>
                    <a:pt x="130" y="44"/>
                  </a:lnTo>
                  <a:lnTo>
                    <a:pt x="130" y="46"/>
                  </a:lnTo>
                  <a:lnTo>
                    <a:pt x="134" y="52"/>
                  </a:lnTo>
                  <a:lnTo>
                    <a:pt x="136" y="58"/>
                  </a:lnTo>
                  <a:lnTo>
                    <a:pt x="138" y="62"/>
                  </a:lnTo>
                  <a:lnTo>
                    <a:pt x="140" y="66"/>
                  </a:lnTo>
                  <a:lnTo>
                    <a:pt x="142" y="70"/>
                  </a:lnTo>
                  <a:lnTo>
                    <a:pt x="142" y="74"/>
                  </a:lnTo>
                  <a:lnTo>
                    <a:pt x="144" y="78"/>
                  </a:lnTo>
                  <a:lnTo>
                    <a:pt x="144" y="80"/>
                  </a:lnTo>
                  <a:lnTo>
                    <a:pt x="144" y="82"/>
                  </a:lnTo>
                  <a:lnTo>
                    <a:pt x="144" y="84"/>
                  </a:lnTo>
                  <a:lnTo>
                    <a:pt x="146" y="86"/>
                  </a:lnTo>
                  <a:lnTo>
                    <a:pt x="146" y="88"/>
                  </a:lnTo>
                  <a:lnTo>
                    <a:pt x="146" y="88"/>
                  </a:lnTo>
                  <a:lnTo>
                    <a:pt x="146" y="90"/>
                  </a:lnTo>
                  <a:lnTo>
                    <a:pt x="146" y="90"/>
                  </a:lnTo>
                  <a:close/>
                </a:path>
              </a:pathLst>
            </a:custGeom>
            <a:solidFill>
              <a:srgbClr val="DE63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0" name="Freeform 45"/>
            <p:cNvSpPr>
              <a:spLocks noEditPoints="1"/>
            </p:cNvSpPr>
            <p:nvPr/>
          </p:nvSpPr>
          <p:spPr bwMode="auto">
            <a:xfrm>
              <a:off x="1656151" y="1879904"/>
              <a:ext cx="717449" cy="368452"/>
            </a:xfrm>
            <a:custGeom>
              <a:avLst/>
              <a:gdLst/>
              <a:ahLst/>
              <a:cxnLst>
                <a:cxn ang="0">
                  <a:pos x="16" y="66"/>
                </a:cxn>
                <a:cxn ang="0">
                  <a:pos x="40" y="112"/>
                </a:cxn>
                <a:cxn ang="0">
                  <a:pos x="66" y="148"/>
                </a:cxn>
                <a:cxn ang="0">
                  <a:pos x="98" y="172"/>
                </a:cxn>
                <a:cxn ang="0">
                  <a:pos x="136" y="188"/>
                </a:cxn>
                <a:cxn ang="0">
                  <a:pos x="168" y="190"/>
                </a:cxn>
                <a:cxn ang="0">
                  <a:pos x="194" y="190"/>
                </a:cxn>
                <a:cxn ang="0">
                  <a:pos x="218" y="186"/>
                </a:cxn>
                <a:cxn ang="0">
                  <a:pos x="240" y="180"/>
                </a:cxn>
                <a:cxn ang="0">
                  <a:pos x="262" y="172"/>
                </a:cxn>
                <a:cxn ang="0">
                  <a:pos x="282" y="160"/>
                </a:cxn>
                <a:cxn ang="0">
                  <a:pos x="316" y="130"/>
                </a:cxn>
                <a:cxn ang="0">
                  <a:pos x="336" y="94"/>
                </a:cxn>
                <a:cxn ang="0">
                  <a:pos x="348" y="58"/>
                </a:cxn>
                <a:cxn ang="0">
                  <a:pos x="352" y="30"/>
                </a:cxn>
                <a:cxn ang="0">
                  <a:pos x="354" y="12"/>
                </a:cxn>
                <a:cxn ang="0">
                  <a:pos x="324" y="12"/>
                </a:cxn>
                <a:cxn ang="0">
                  <a:pos x="306" y="26"/>
                </a:cxn>
                <a:cxn ang="0">
                  <a:pos x="288" y="36"/>
                </a:cxn>
                <a:cxn ang="0">
                  <a:pos x="268" y="44"/>
                </a:cxn>
                <a:cxn ang="0">
                  <a:pos x="248" y="48"/>
                </a:cxn>
                <a:cxn ang="0">
                  <a:pos x="232" y="48"/>
                </a:cxn>
                <a:cxn ang="0">
                  <a:pos x="224" y="50"/>
                </a:cxn>
                <a:cxn ang="0">
                  <a:pos x="216" y="56"/>
                </a:cxn>
                <a:cxn ang="0">
                  <a:pos x="206" y="62"/>
                </a:cxn>
                <a:cxn ang="0">
                  <a:pos x="198" y="64"/>
                </a:cxn>
                <a:cxn ang="0">
                  <a:pos x="190" y="62"/>
                </a:cxn>
                <a:cxn ang="0">
                  <a:pos x="182" y="60"/>
                </a:cxn>
                <a:cxn ang="0">
                  <a:pos x="168" y="52"/>
                </a:cxn>
                <a:cxn ang="0">
                  <a:pos x="160" y="50"/>
                </a:cxn>
                <a:cxn ang="0">
                  <a:pos x="130" y="50"/>
                </a:cxn>
                <a:cxn ang="0">
                  <a:pos x="94" y="44"/>
                </a:cxn>
                <a:cxn ang="0">
                  <a:pos x="64" y="34"/>
                </a:cxn>
                <a:cxn ang="0">
                  <a:pos x="40" y="22"/>
                </a:cxn>
                <a:cxn ang="0">
                  <a:pos x="22" y="12"/>
                </a:cxn>
                <a:cxn ang="0">
                  <a:pos x="48" y="58"/>
                </a:cxn>
                <a:cxn ang="0">
                  <a:pos x="72" y="68"/>
                </a:cxn>
                <a:cxn ang="0">
                  <a:pos x="100" y="78"/>
                </a:cxn>
                <a:cxn ang="0">
                  <a:pos x="130" y="84"/>
                </a:cxn>
                <a:cxn ang="0">
                  <a:pos x="164" y="88"/>
                </a:cxn>
                <a:cxn ang="0">
                  <a:pos x="200" y="90"/>
                </a:cxn>
                <a:cxn ang="0">
                  <a:pos x="224" y="86"/>
                </a:cxn>
                <a:cxn ang="0">
                  <a:pos x="248" y="82"/>
                </a:cxn>
                <a:cxn ang="0">
                  <a:pos x="270" y="74"/>
                </a:cxn>
                <a:cxn ang="0">
                  <a:pos x="292" y="66"/>
                </a:cxn>
                <a:cxn ang="0">
                  <a:pos x="314" y="54"/>
                </a:cxn>
                <a:cxn ang="0">
                  <a:pos x="318" y="60"/>
                </a:cxn>
                <a:cxn ang="0">
                  <a:pos x="310" y="76"/>
                </a:cxn>
                <a:cxn ang="0">
                  <a:pos x="300" y="92"/>
                </a:cxn>
                <a:cxn ang="0">
                  <a:pos x="286" y="110"/>
                </a:cxn>
                <a:cxn ang="0">
                  <a:pos x="272" y="124"/>
                </a:cxn>
                <a:cxn ang="0">
                  <a:pos x="254" y="136"/>
                </a:cxn>
                <a:cxn ang="0">
                  <a:pos x="238" y="144"/>
                </a:cxn>
                <a:cxn ang="0">
                  <a:pos x="220" y="150"/>
                </a:cxn>
                <a:cxn ang="0">
                  <a:pos x="202" y="154"/>
                </a:cxn>
                <a:cxn ang="0">
                  <a:pos x="182" y="156"/>
                </a:cxn>
                <a:cxn ang="0">
                  <a:pos x="162" y="156"/>
                </a:cxn>
                <a:cxn ang="0">
                  <a:pos x="138" y="152"/>
                </a:cxn>
                <a:cxn ang="0">
                  <a:pos x="110" y="142"/>
                </a:cxn>
                <a:cxn ang="0">
                  <a:pos x="88" y="126"/>
                </a:cxn>
                <a:cxn ang="0">
                  <a:pos x="68" y="102"/>
                </a:cxn>
                <a:cxn ang="0">
                  <a:pos x="50" y="72"/>
                </a:cxn>
              </a:cxnLst>
              <a:rect l="0" t="0" r="r" b="b"/>
              <a:pathLst>
                <a:path w="354" h="190">
                  <a:moveTo>
                    <a:pt x="0" y="20"/>
                  </a:moveTo>
                  <a:lnTo>
                    <a:pt x="2" y="30"/>
                  </a:lnTo>
                  <a:lnTo>
                    <a:pt x="6" y="40"/>
                  </a:lnTo>
                  <a:lnTo>
                    <a:pt x="10" y="48"/>
                  </a:lnTo>
                  <a:lnTo>
                    <a:pt x="12" y="56"/>
                  </a:lnTo>
                  <a:lnTo>
                    <a:pt x="16" y="66"/>
                  </a:lnTo>
                  <a:lnTo>
                    <a:pt x="20" y="74"/>
                  </a:lnTo>
                  <a:lnTo>
                    <a:pt x="24" y="82"/>
                  </a:lnTo>
                  <a:lnTo>
                    <a:pt x="28" y="90"/>
                  </a:lnTo>
                  <a:lnTo>
                    <a:pt x="32" y="98"/>
                  </a:lnTo>
                  <a:lnTo>
                    <a:pt x="36" y="104"/>
                  </a:lnTo>
                  <a:lnTo>
                    <a:pt x="40" y="112"/>
                  </a:lnTo>
                  <a:lnTo>
                    <a:pt x="44" y="118"/>
                  </a:lnTo>
                  <a:lnTo>
                    <a:pt x="48" y="124"/>
                  </a:lnTo>
                  <a:lnTo>
                    <a:pt x="52" y="130"/>
                  </a:lnTo>
                  <a:lnTo>
                    <a:pt x="58" y="136"/>
                  </a:lnTo>
                  <a:lnTo>
                    <a:pt x="62" y="142"/>
                  </a:lnTo>
                  <a:lnTo>
                    <a:pt x="66" y="148"/>
                  </a:lnTo>
                  <a:lnTo>
                    <a:pt x="72" y="152"/>
                  </a:lnTo>
                  <a:lnTo>
                    <a:pt x="76" y="158"/>
                  </a:lnTo>
                  <a:lnTo>
                    <a:pt x="82" y="162"/>
                  </a:lnTo>
                  <a:lnTo>
                    <a:pt x="88" y="166"/>
                  </a:lnTo>
                  <a:lnTo>
                    <a:pt x="94" y="170"/>
                  </a:lnTo>
                  <a:lnTo>
                    <a:pt x="98" y="172"/>
                  </a:lnTo>
                  <a:lnTo>
                    <a:pt x="104" y="176"/>
                  </a:lnTo>
                  <a:lnTo>
                    <a:pt x="110" y="178"/>
                  </a:lnTo>
                  <a:lnTo>
                    <a:pt x="118" y="182"/>
                  </a:lnTo>
                  <a:lnTo>
                    <a:pt x="124" y="184"/>
                  </a:lnTo>
                  <a:lnTo>
                    <a:pt x="130" y="186"/>
                  </a:lnTo>
                  <a:lnTo>
                    <a:pt x="136" y="188"/>
                  </a:lnTo>
                  <a:lnTo>
                    <a:pt x="144" y="188"/>
                  </a:lnTo>
                  <a:lnTo>
                    <a:pt x="150" y="190"/>
                  </a:lnTo>
                  <a:lnTo>
                    <a:pt x="158" y="190"/>
                  </a:lnTo>
                  <a:lnTo>
                    <a:pt x="158" y="190"/>
                  </a:lnTo>
                  <a:lnTo>
                    <a:pt x="162" y="190"/>
                  </a:lnTo>
                  <a:lnTo>
                    <a:pt x="168" y="190"/>
                  </a:lnTo>
                  <a:lnTo>
                    <a:pt x="172" y="190"/>
                  </a:lnTo>
                  <a:lnTo>
                    <a:pt x="176" y="190"/>
                  </a:lnTo>
                  <a:lnTo>
                    <a:pt x="180" y="190"/>
                  </a:lnTo>
                  <a:lnTo>
                    <a:pt x="184" y="190"/>
                  </a:lnTo>
                  <a:lnTo>
                    <a:pt x="188" y="190"/>
                  </a:lnTo>
                  <a:lnTo>
                    <a:pt x="194" y="190"/>
                  </a:lnTo>
                  <a:lnTo>
                    <a:pt x="198" y="190"/>
                  </a:lnTo>
                  <a:lnTo>
                    <a:pt x="202" y="188"/>
                  </a:lnTo>
                  <a:lnTo>
                    <a:pt x="206" y="188"/>
                  </a:lnTo>
                  <a:lnTo>
                    <a:pt x="210" y="188"/>
                  </a:lnTo>
                  <a:lnTo>
                    <a:pt x="214" y="188"/>
                  </a:lnTo>
                  <a:lnTo>
                    <a:pt x="218" y="186"/>
                  </a:lnTo>
                  <a:lnTo>
                    <a:pt x="222" y="186"/>
                  </a:lnTo>
                  <a:lnTo>
                    <a:pt x="226" y="184"/>
                  </a:lnTo>
                  <a:lnTo>
                    <a:pt x="230" y="184"/>
                  </a:lnTo>
                  <a:lnTo>
                    <a:pt x="232" y="182"/>
                  </a:lnTo>
                  <a:lnTo>
                    <a:pt x="236" y="182"/>
                  </a:lnTo>
                  <a:lnTo>
                    <a:pt x="240" y="180"/>
                  </a:lnTo>
                  <a:lnTo>
                    <a:pt x="244" y="180"/>
                  </a:lnTo>
                  <a:lnTo>
                    <a:pt x="248" y="178"/>
                  </a:lnTo>
                  <a:lnTo>
                    <a:pt x="252" y="176"/>
                  </a:lnTo>
                  <a:lnTo>
                    <a:pt x="254" y="176"/>
                  </a:lnTo>
                  <a:lnTo>
                    <a:pt x="258" y="174"/>
                  </a:lnTo>
                  <a:lnTo>
                    <a:pt x="262" y="172"/>
                  </a:lnTo>
                  <a:lnTo>
                    <a:pt x="266" y="170"/>
                  </a:lnTo>
                  <a:lnTo>
                    <a:pt x="268" y="168"/>
                  </a:lnTo>
                  <a:lnTo>
                    <a:pt x="272" y="166"/>
                  </a:lnTo>
                  <a:lnTo>
                    <a:pt x="276" y="164"/>
                  </a:lnTo>
                  <a:lnTo>
                    <a:pt x="278" y="162"/>
                  </a:lnTo>
                  <a:lnTo>
                    <a:pt x="282" y="160"/>
                  </a:lnTo>
                  <a:lnTo>
                    <a:pt x="288" y="156"/>
                  </a:lnTo>
                  <a:lnTo>
                    <a:pt x="294" y="152"/>
                  </a:lnTo>
                  <a:lnTo>
                    <a:pt x="300" y="146"/>
                  </a:lnTo>
                  <a:lnTo>
                    <a:pt x="306" y="140"/>
                  </a:lnTo>
                  <a:lnTo>
                    <a:pt x="310" y="136"/>
                  </a:lnTo>
                  <a:lnTo>
                    <a:pt x="316" y="130"/>
                  </a:lnTo>
                  <a:lnTo>
                    <a:pt x="320" y="124"/>
                  </a:lnTo>
                  <a:lnTo>
                    <a:pt x="324" y="118"/>
                  </a:lnTo>
                  <a:lnTo>
                    <a:pt x="328" y="112"/>
                  </a:lnTo>
                  <a:lnTo>
                    <a:pt x="330" y="106"/>
                  </a:lnTo>
                  <a:lnTo>
                    <a:pt x="334" y="100"/>
                  </a:lnTo>
                  <a:lnTo>
                    <a:pt x="336" y="94"/>
                  </a:lnTo>
                  <a:lnTo>
                    <a:pt x="340" y="88"/>
                  </a:lnTo>
                  <a:lnTo>
                    <a:pt x="342" y="82"/>
                  </a:lnTo>
                  <a:lnTo>
                    <a:pt x="344" y="76"/>
                  </a:lnTo>
                  <a:lnTo>
                    <a:pt x="346" y="70"/>
                  </a:lnTo>
                  <a:lnTo>
                    <a:pt x="346" y="64"/>
                  </a:lnTo>
                  <a:lnTo>
                    <a:pt x="348" y="58"/>
                  </a:lnTo>
                  <a:lnTo>
                    <a:pt x="350" y="54"/>
                  </a:lnTo>
                  <a:lnTo>
                    <a:pt x="350" y="48"/>
                  </a:lnTo>
                  <a:lnTo>
                    <a:pt x="352" y="44"/>
                  </a:lnTo>
                  <a:lnTo>
                    <a:pt x="352" y="38"/>
                  </a:lnTo>
                  <a:lnTo>
                    <a:pt x="352" y="34"/>
                  </a:lnTo>
                  <a:lnTo>
                    <a:pt x="352" y="30"/>
                  </a:lnTo>
                  <a:lnTo>
                    <a:pt x="354" y="26"/>
                  </a:lnTo>
                  <a:lnTo>
                    <a:pt x="354" y="24"/>
                  </a:lnTo>
                  <a:lnTo>
                    <a:pt x="354" y="20"/>
                  </a:lnTo>
                  <a:lnTo>
                    <a:pt x="354" y="18"/>
                  </a:lnTo>
                  <a:lnTo>
                    <a:pt x="354" y="14"/>
                  </a:lnTo>
                  <a:lnTo>
                    <a:pt x="354" y="12"/>
                  </a:lnTo>
                  <a:lnTo>
                    <a:pt x="354" y="0"/>
                  </a:lnTo>
                  <a:lnTo>
                    <a:pt x="336" y="2"/>
                  </a:lnTo>
                  <a:lnTo>
                    <a:pt x="332" y="6"/>
                  </a:lnTo>
                  <a:lnTo>
                    <a:pt x="330" y="8"/>
                  </a:lnTo>
                  <a:lnTo>
                    <a:pt x="328" y="10"/>
                  </a:lnTo>
                  <a:lnTo>
                    <a:pt x="324" y="12"/>
                  </a:lnTo>
                  <a:lnTo>
                    <a:pt x="322" y="14"/>
                  </a:lnTo>
                  <a:lnTo>
                    <a:pt x="318" y="18"/>
                  </a:lnTo>
                  <a:lnTo>
                    <a:pt x="316" y="20"/>
                  </a:lnTo>
                  <a:lnTo>
                    <a:pt x="312" y="22"/>
                  </a:lnTo>
                  <a:lnTo>
                    <a:pt x="310" y="24"/>
                  </a:lnTo>
                  <a:lnTo>
                    <a:pt x="306" y="26"/>
                  </a:lnTo>
                  <a:lnTo>
                    <a:pt x="304" y="28"/>
                  </a:lnTo>
                  <a:lnTo>
                    <a:pt x="300" y="30"/>
                  </a:lnTo>
                  <a:lnTo>
                    <a:pt x="298" y="32"/>
                  </a:lnTo>
                  <a:lnTo>
                    <a:pt x="294" y="34"/>
                  </a:lnTo>
                  <a:lnTo>
                    <a:pt x="290" y="36"/>
                  </a:lnTo>
                  <a:lnTo>
                    <a:pt x="288" y="36"/>
                  </a:lnTo>
                  <a:lnTo>
                    <a:pt x="284" y="38"/>
                  </a:lnTo>
                  <a:lnTo>
                    <a:pt x="282" y="40"/>
                  </a:lnTo>
                  <a:lnTo>
                    <a:pt x="278" y="42"/>
                  </a:lnTo>
                  <a:lnTo>
                    <a:pt x="274" y="42"/>
                  </a:lnTo>
                  <a:lnTo>
                    <a:pt x="272" y="44"/>
                  </a:lnTo>
                  <a:lnTo>
                    <a:pt x="268" y="44"/>
                  </a:lnTo>
                  <a:lnTo>
                    <a:pt x="264" y="46"/>
                  </a:lnTo>
                  <a:lnTo>
                    <a:pt x="262" y="46"/>
                  </a:lnTo>
                  <a:lnTo>
                    <a:pt x="258" y="48"/>
                  </a:lnTo>
                  <a:lnTo>
                    <a:pt x="254" y="48"/>
                  </a:lnTo>
                  <a:lnTo>
                    <a:pt x="252" y="48"/>
                  </a:lnTo>
                  <a:lnTo>
                    <a:pt x="248" y="48"/>
                  </a:lnTo>
                  <a:lnTo>
                    <a:pt x="244" y="48"/>
                  </a:lnTo>
                  <a:lnTo>
                    <a:pt x="240" y="48"/>
                  </a:lnTo>
                  <a:lnTo>
                    <a:pt x="238" y="48"/>
                  </a:lnTo>
                  <a:lnTo>
                    <a:pt x="234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0" y="48"/>
                  </a:lnTo>
                  <a:lnTo>
                    <a:pt x="230" y="48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6" y="50"/>
                  </a:lnTo>
                  <a:lnTo>
                    <a:pt x="224" y="50"/>
                  </a:lnTo>
                  <a:lnTo>
                    <a:pt x="224" y="50"/>
                  </a:lnTo>
                  <a:lnTo>
                    <a:pt x="222" y="52"/>
                  </a:lnTo>
                  <a:lnTo>
                    <a:pt x="222" y="52"/>
                  </a:lnTo>
                  <a:lnTo>
                    <a:pt x="220" y="52"/>
                  </a:lnTo>
                  <a:lnTo>
                    <a:pt x="218" y="54"/>
                  </a:lnTo>
                  <a:lnTo>
                    <a:pt x="216" y="56"/>
                  </a:lnTo>
                  <a:lnTo>
                    <a:pt x="214" y="56"/>
                  </a:lnTo>
                  <a:lnTo>
                    <a:pt x="212" y="58"/>
                  </a:lnTo>
                  <a:lnTo>
                    <a:pt x="210" y="60"/>
                  </a:lnTo>
                  <a:lnTo>
                    <a:pt x="208" y="60"/>
                  </a:lnTo>
                  <a:lnTo>
                    <a:pt x="208" y="60"/>
                  </a:lnTo>
                  <a:lnTo>
                    <a:pt x="206" y="62"/>
                  </a:lnTo>
                  <a:lnTo>
                    <a:pt x="204" y="62"/>
                  </a:lnTo>
                  <a:lnTo>
                    <a:pt x="204" y="62"/>
                  </a:lnTo>
                  <a:lnTo>
                    <a:pt x="202" y="62"/>
                  </a:lnTo>
                  <a:lnTo>
                    <a:pt x="202" y="62"/>
                  </a:lnTo>
                  <a:lnTo>
                    <a:pt x="200" y="64"/>
                  </a:lnTo>
                  <a:lnTo>
                    <a:pt x="198" y="64"/>
                  </a:lnTo>
                  <a:lnTo>
                    <a:pt x="198" y="64"/>
                  </a:lnTo>
                  <a:lnTo>
                    <a:pt x="196" y="64"/>
                  </a:lnTo>
                  <a:lnTo>
                    <a:pt x="194" y="64"/>
                  </a:lnTo>
                  <a:lnTo>
                    <a:pt x="194" y="62"/>
                  </a:lnTo>
                  <a:lnTo>
                    <a:pt x="192" y="62"/>
                  </a:lnTo>
                  <a:lnTo>
                    <a:pt x="190" y="62"/>
                  </a:lnTo>
                  <a:lnTo>
                    <a:pt x="190" y="62"/>
                  </a:lnTo>
                  <a:lnTo>
                    <a:pt x="188" y="62"/>
                  </a:lnTo>
                  <a:lnTo>
                    <a:pt x="186" y="62"/>
                  </a:lnTo>
                  <a:lnTo>
                    <a:pt x="186" y="60"/>
                  </a:lnTo>
                  <a:lnTo>
                    <a:pt x="184" y="60"/>
                  </a:lnTo>
                  <a:lnTo>
                    <a:pt x="182" y="60"/>
                  </a:lnTo>
                  <a:lnTo>
                    <a:pt x="180" y="58"/>
                  </a:lnTo>
                  <a:lnTo>
                    <a:pt x="178" y="58"/>
                  </a:lnTo>
                  <a:lnTo>
                    <a:pt x="174" y="56"/>
                  </a:lnTo>
                  <a:lnTo>
                    <a:pt x="172" y="54"/>
                  </a:lnTo>
                  <a:lnTo>
                    <a:pt x="170" y="54"/>
                  </a:lnTo>
                  <a:lnTo>
                    <a:pt x="168" y="52"/>
                  </a:lnTo>
                  <a:lnTo>
                    <a:pt x="166" y="52"/>
                  </a:lnTo>
                  <a:lnTo>
                    <a:pt x="164" y="52"/>
                  </a:lnTo>
                  <a:lnTo>
                    <a:pt x="164" y="50"/>
                  </a:lnTo>
                  <a:lnTo>
                    <a:pt x="162" y="50"/>
                  </a:lnTo>
                  <a:lnTo>
                    <a:pt x="160" y="50"/>
                  </a:lnTo>
                  <a:lnTo>
                    <a:pt x="160" y="50"/>
                  </a:lnTo>
                  <a:lnTo>
                    <a:pt x="158" y="50"/>
                  </a:lnTo>
                  <a:lnTo>
                    <a:pt x="158" y="50"/>
                  </a:lnTo>
                  <a:lnTo>
                    <a:pt x="150" y="50"/>
                  </a:lnTo>
                  <a:lnTo>
                    <a:pt x="144" y="50"/>
                  </a:lnTo>
                  <a:lnTo>
                    <a:pt x="138" y="50"/>
                  </a:lnTo>
                  <a:lnTo>
                    <a:pt x="130" y="50"/>
                  </a:lnTo>
                  <a:lnTo>
                    <a:pt x="124" y="48"/>
                  </a:lnTo>
                  <a:lnTo>
                    <a:pt x="118" y="48"/>
                  </a:lnTo>
                  <a:lnTo>
                    <a:pt x="112" y="48"/>
                  </a:lnTo>
                  <a:lnTo>
                    <a:pt x="106" y="46"/>
                  </a:lnTo>
                  <a:lnTo>
                    <a:pt x="100" y="44"/>
                  </a:lnTo>
                  <a:lnTo>
                    <a:pt x="94" y="44"/>
                  </a:lnTo>
                  <a:lnTo>
                    <a:pt x="88" y="42"/>
                  </a:lnTo>
                  <a:lnTo>
                    <a:pt x="84" y="40"/>
                  </a:lnTo>
                  <a:lnTo>
                    <a:pt x="78" y="38"/>
                  </a:lnTo>
                  <a:lnTo>
                    <a:pt x="72" y="36"/>
                  </a:lnTo>
                  <a:lnTo>
                    <a:pt x="68" y="36"/>
                  </a:lnTo>
                  <a:lnTo>
                    <a:pt x="64" y="34"/>
                  </a:lnTo>
                  <a:lnTo>
                    <a:pt x="58" y="32"/>
                  </a:lnTo>
                  <a:lnTo>
                    <a:pt x="54" y="30"/>
                  </a:lnTo>
                  <a:lnTo>
                    <a:pt x="50" y="28"/>
                  </a:lnTo>
                  <a:lnTo>
                    <a:pt x="46" y="26"/>
                  </a:lnTo>
                  <a:lnTo>
                    <a:pt x="42" y="24"/>
                  </a:lnTo>
                  <a:lnTo>
                    <a:pt x="40" y="22"/>
                  </a:lnTo>
                  <a:lnTo>
                    <a:pt x="36" y="20"/>
                  </a:lnTo>
                  <a:lnTo>
                    <a:pt x="34" y="18"/>
                  </a:lnTo>
                  <a:lnTo>
                    <a:pt x="30" y="16"/>
                  </a:lnTo>
                  <a:lnTo>
                    <a:pt x="26" y="14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8" y="8"/>
                  </a:lnTo>
                  <a:lnTo>
                    <a:pt x="0" y="20"/>
                  </a:lnTo>
                  <a:lnTo>
                    <a:pt x="0" y="20"/>
                  </a:lnTo>
                  <a:close/>
                  <a:moveTo>
                    <a:pt x="42" y="54"/>
                  </a:moveTo>
                  <a:lnTo>
                    <a:pt x="44" y="56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6" y="62"/>
                  </a:lnTo>
                  <a:lnTo>
                    <a:pt x="60" y="64"/>
                  </a:lnTo>
                  <a:lnTo>
                    <a:pt x="64" y="66"/>
                  </a:lnTo>
                  <a:lnTo>
                    <a:pt x="68" y="66"/>
                  </a:lnTo>
                  <a:lnTo>
                    <a:pt x="72" y="68"/>
                  </a:lnTo>
                  <a:lnTo>
                    <a:pt x="76" y="70"/>
                  </a:lnTo>
                  <a:lnTo>
                    <a:pt x="82" y="72"/>
                  </a:lnTo>
                  <a:lnTo>
                    <a:pt x="86" y="74"/>
                  </a:lnTo>
                  <a:lnTo>
                    <a:pt x="90" y="74"/>
                  </a:lnTo>
                  <a:lnTo>
                    <a:pt x="96" y="76"/>
                  </a:lnTo>
                  <a:lnTo>
                    <a:pt x="100" y="78"/>
                  </a:lnTo>
                  <a:lnTo>
                    <a:pt x="104" y="78"/>
                  </a:lnTo>
                  <a:lnTo>
                    <a:pt x="110" y="80"/>
                  </a:lnTo>
                  <a:lnTo>
                    <a:pt x="116" y="82"/>
                  </a:lnTo>
                  <a:lnTo>
                    <a:pt x="120" y="82"/>
                  </a:lnTo>
                  <a:lnTo>
                    <a:pt x="126" y="84"/>
                  </a:lnTo>
                  <a:lnTo>
                    <a:pt x="130" y="84"/>
                  </a:lnTo>
                  <a:lnTo>
                    <a:pt x="136" y="86"/>
                  </a:lnTo>
                  <a:lnTo>
                    <a:pt x="142" y="86"/>
                  </a:lnTo>
                  <a:lnTo>
                    <a:pt x="148" y="88"/>
                  </a:lnTo>
                  <a:lnTo>
                    <a:pt x="152" y="88"/>
                  </a:lnTo>
                  <a:lnTo>
                    <a:pt x="158" y="88"/>
                  </a:lnTo>
                  <a:lnTo>
                    <a:pt x="164" y="88"/>
                  </a:lnTo>
                  <a:lnTo>
                    <a:pt x="170" y="90"/>
                  </a:lnTo>
                  <a:lnTo>
                    <a:pt x="176" y="90"/>
                  </a:lnTo>
                  <a:lnTo>
                    <a:pt x="182" y="90"/>
                  </a:lnTo>
                  <a:lnTo>
                    <a:pt x="188" y="90"/>
                  </a:lnTo>
                  <a:lnTo>
                    <a:pt x="194" y="90"/>
                  </a:lnTo>
                  <a:lnTo>
                    <a:pt x="200" y="90"/>
                  </a:lnTo>
                  <a:lnTo>
                    <a:pt x="204" y="88"/>
                  </a:lnTo>
                  <a:lnTo>
                    <a:pt x="208" y="88"/>
                  </a:lnTo>
                  <a:lnTo>
                    <a:pt x="212" y="88"/>
                  </a:lnTo>
                  <a:lnTo>
                    <a:pt x="216" y="88"/>
                  </a:lnTo>
                  <a:lnTo>
                    <a:pt x="220" y="88"/>
                  </a:lnTo>
                  <a:lnTo>
                    <a:pt x="224" y="86"/>
                  </a:lnTo>
                  <a:lnTo>
                    <a:pt x="228" y="86"/>
                  </a:lnTo>
                  <a:lnTo>
                    <a:pt x="232" y="86"/>
                  </a:lnTo>
                  <a:lnTo>
                    <a:pt x="236" y="84"/>
                  </a:lnTo>
                  <a:lnTo>
                    <a:pt x="240" y="84"/>
                  </a:lnTo>
                  <a:lnTo>
                    <a:pt x="244" y="82"/>
                  </a:lnTo>
                  <a:lnTo>
                    <a:pt x="248" y="82"/>
                  </a:lnTo>
                  <a:lnTo>
                    <a:pt x="252" y="80"/>
                  </a:lnTo>
                  <a:lnTo>
                    <a:pt x="256" y="80"/>
                  </a:lnTo>
                  <a:lnTo>
                    <a:pt x="260" y="78"/>
                  </a:lnTo>
                  <a:lnTo>
                    <a:pt x="264" y="78"/>
                  </a:lnTo>
                  <a:lnTo>
                    <a:pt x="268" y="76"/>
                  </a:lnTo>
                  <a:lnTo>
                    <a:pt x="270" y="74"/>
                  </a:lnTo>
                  <a:lnTo>
                    <a:pt x="274" y="74"/>
                  </a:lnTo>
                  <a:lnTo>
                    <a:pt x="278" y="72"/>
                  </a:lnTo>
                  <a:lnTo>
                    <a:pt x="282" y="70"/>
                  </a:lnTo>
                  <a:lnTo>
                    <a:pt x="286" y="68"/>
                  </a:lnTo>
                  <a:lnTo>
                    <a:pt x="290" y="68"/>
                  </a:lnTo>
                  <a:lnTo>
                    <a:pt x="292" y="66"/>
                  </a:lnTo>
                  <a:lnTo>
                    <a:pt x="296" y="64"/>
                  </a:lnTo>
                  <a:lnTo>
                    <a:pt x="300" y="62"/>
                  </a:lnTo>
                  <a:lnTo>
                    <a:pt x="304" y="60"/>
                  </a:lnTo>
                  <a:lnTo>
                    <a:pt x="308" y="58"/>
                  </a:lnTo>
                  <a:lnTo>
                    <a:pt x="310" y="56"/>
                  </a:lnTo>
                  <a:lnTo>
                    <a:pt x="314" y="54"/>
                  </a:lnTo>
                  <a:lnTo>
                    <a:pt x="318" y="52"/>
                  </a:lnTo>
                  <a:lnTo>
                    <a:pt x="322" y="50"/>
                  </a:lnTo>
                  <a:lnTo>
                    <a:pt x="320" y="52"/>
                  </a:lnTo>
                  <a:lnTo>
                    <a:pt x="320" y="54"/>
                  </a:lnTo>
                  <a:lnTo>
                    <a:pt x="318" y="58"/>
                  </a:lnTo>
                  <a:lnTo>
                    <a:pt x="318" y="60"/>
                  </a:lnTo>
                  <a:lnTo>
                    <a:pt x="316" y="62"/>
                  </a:lnTo>
                  <a:lnTo>
                    <a:pt x="314" y="66"/>
                  </a:lnTo>
                  <a:lnTo>
                    <a:pt x="314" y="68"/>
                  </a:lnTo>
                  <a:lnTo>
                    <a:pt x="312" y="70"/>
                  </a:lnTo>
                  <a:lnTo>
                    <a:pt x="310" y="74"/>
                  </a:lnTo>
                  <a:lnTo>
                    <a:pt x="310" y="76"/>
                  </a:lnTo>
                  <a:lnTo>
                    <a:pt x="308" y="80"/>
                  </a:lnTo>
                  <a:lnTo>
                    <a:pt x="306" y="82"/>
                  </a:lnTo>
                  <a:lnTo>
                    <a:pt x="304" y="84"/>
                  </a:lnTo>
                  <a:lnTo>
                    <a:pt x="304" y="88"/>
                  </a:lnTo>
                  <a:lnTo>
                    <a:pt x="302" y="90"/>
                  </a:lnTo>
                  <a:lnTo>
                    <a:pt x="300" y="92"/>
                  </a:lnTo>
                  <a:lnTo>
                    <a:pt x="298" y="96"/>
                  </a:lnTo>
                  <a:lnTo>
                    <a:pt x="296" y="98"/>
                  </a:lnTo>
                  <a:lnTo>
                    <a:pt x="294" y="102"/>
                  </a:lnTo>
                  <a:lnTo>
                    <a:pt x="292" y="104"/>
                  </a:lnTo>
                  <a:lnTo>
                    <a:pt x="290" y="106"/>
                  </a:lnTo>
                  <a:lnTo>
                    <a:pt x="286" y="110"/>
                  </a:lnTo>
                  <a:lnTo>
                    <a:pt x="284" y="112"/>
                  </a:lnTo>
                  <a:lnTo>
                    <a:pt x="282" y="114"/>
                  </a:lnTo>
                  <a:lnTo>
                    <a:pt x="280" y="116"/>
                  </a:lnTo>
                  <a:lnTo>
                    <a:pt x="276" y="120"/>
                  </a:lnTo>
                  <a:lnTo>
                    <a:pt x="274" y="122"/>
                  </a:lnTo>
                  <a:lnTo>
                    <a:pt x="272" y="124"/>
                  </a:lnTo>
                  <a:lnTo>
                    <a:pt x="268" y="126"/>
                  </a:lnTo>
                  <a:lnTo>
                    <a:pt x="266" y="128"/>
                  </a:lnTo>
                  <a:lnTo>
                    <a:pt x="262" y="130"/>
                  </a:lnTo>
                  <a:lnTo>
                    <a:pt x="260" y="132"/>
                  </a:lnTo>
                  <a:lnTo>
                    <a:pt x="256" y="134"/>
                  </a:lnTo>
                  <a:lnTo>
                    <a:pt x="254" y="136"/>
                  </a:lnTo>
                  <a:lnTo>
                    <a:pt x="252" y="138"/>
                  </a:lnTo>
                  <a:lnTo>
                    <a:pt x="250" y="138"/>
                  </a:lnTo>
                  <a:lnTo>
                    <a:pt x="246" y="140"/>
                  </a:lnTo>
                  <a:lnTo>
                    <a:pt x="244" y="142"/>
                  </a:lnTo>
                  <a:lnTo>
                    <a:pt x="240" y="142"/>
                  </a:lnTo>
                  <a:lnTo>
                    <a:pt x="238" y="144"/>
                  </a:lnTo>
                  <a:lnTo>
                    <a:pt x="236" y="146"/>
                  </a:lnTo>
                  <a:lnTo>
                    <a:pt x="232" y="146"/>
                  </a:lnTo>
                  <a:lnTo>
                    <a:pt x="230" y="148"/>
                  </a:lnTo>
                  <a:lnTo>
                    <a:pt x="226" y="148"/>
                  </a:lnTo>
                  <a:lnTo>
                    <a:pt x="224" y="150"/>
                  </a:lnTo>
                  <a:lnTo>
                    <a:pt x="220" y="150"/>
                  </a:lnTo>
                  <a:lnTo>
                    <a:pt x="218" y="150"/>
                  </a:lnTo>
                  <a:lnTo>
                    <a:pt x="214" y="152"/>
                  </a:lnTo>
                  <a:lnTo>
                    <a:pt x="212" y="152"/>
                  </a:lnTo>
                  <a:lnTo>
                    <a:pt x="208" y="152"/>
                  </a:lnTo>
                  <a:lnTo>
                    <a:pt x="206" y="154"/>
                  </a:lnTo>
                  <a:lnTo>
                    <a:pt x="202" y="154"/>
                  </a:lnTo>
                  <a:lnTo>
                    <a:pt x="200" y="154"/>
                  </a:lnTo>
                  <a:lnTo>
                    <a:pt x="196" y="154"/>
                  </a:lnTo>
                  <a:lnTo>
                    <a:pt x="192" y="154"/>
                  </a:lnTo>
                  <a:lnTo>
                    <a:pt x="190" y="156"/>
                  </a:lnTo>
                  <a:lnTo>
                    <a:pt x="186" y="156"/>
                  </a:lnTo>
                  <a:lnTo>
                    <a:pt x="182" y="156"/>
                  </a:lnTo>
                  <a:lnTo>
                    <a:pt x="180" y="156"/>
                  </a:lnTo>
                  <a:lnTo>
                    <a:pt x="176" y="156"/>
                  </a:lnTo>
                  <a:lnTo>
                    <a:pt x="172" y="156"/>
                  </a:lnTo>
                  <a:lnTo>
                    <a:pt x="168" y="156"/>
                  </a:lnTo>
                  <a:lnTo>
                    <a:pt x="166" y="156"/>
                  </a:lnTo>
                  <a:lnTo>
                    <a:pt x="162" y="156"/>
                  </a:lnTo>
                  <a:lnTo>
                    <a:pt x="162" y="156"/>
                  </a:lnTo>
                  <a:lnTo>
                    <a:pt x="156" y="154"/>
                  </a:lnTo>
                  <a:lnTo>
                    <a:pt x="152" y="154"/>
                  </a:lnTo>
                  <a:lnTo>
                    <a:pt x="146" y="154"/>
                  </a:lnTo>
                  <a:lnTo>
                    <a:pt x="142" y="152"/>
                  </a:lnTo>
                  <a:lnTo>
                    <a:pt x="138" y="152"/>
                  </a:lnTo>
                  <a:lnTo>
                    <a:pt x="132" y="150"/>
                  </a:lnTo>
                  <a:lnTo>
                    <a:pt x="128" y="150"/>
                  </a:lnTo>
                  <a:lnTo>
                    <a:pt x="124" y="148"/>
                  </a:lnTo>
                  <a:lnTo>
                    <a:pt x="120" y="146"/>
                  </a:lnTo>
                  <a:lnTo>
                    <a:pt x="116" y="144"/>
                  </a:lnTo>
                  <a:lnTo>
                    <a:pt x="110" y="142"/>
                  </a:lnTo>
                  <a:lnTo>
                    <a:pt x="106" y="140"/>
                  </a:lnTo>
                  <a:lnTo>
                    <a:pt x="102" y="138"/>
                  </a:lnTo>
                  <a:lnTo>
                    <a:pt x="98" y="134"/>
                  </a:lnTo>
                  <a:lnTo>
                    <a:pt x="96" y="132"/>
                  </a:lnTo>
                  <a:lnTo>
                    <a:pt x="92" y="128"/>
                  </a:lnTo>
                  <a:lnTo>
                    <a:pt x="88" y="126"/>
                  </a:lnTo>
                  <a:lnTo>
                    <a:pt x="84" y="122"/>
                  </a:lnTo>
                  <a:lnTo>
                    <a:pt x="80" y="118"/>
                  </a:lnTo>
                  <a:lnTo>
                    <a:pt x="78" y="116"/>
                  </a:lnTo>
                  <a:lnTo>
                    <a:pt x="74" y="112"/>
                  </a:lnTo>
                  <a:lnTo>
                    <a:pt x="70" y="108"/>
                  </a:lnTo>
                  <a:lnTo>
                    <a:pt x="68" y="102"/>
                  </a:lnTo>
                  <a:lnTo>
                    <a:pt x="64" y="98"/>
                  </a:lnTo>
                  <a:lnTo>
                    <a:pt x="62" y="94"/>
                  </a:lnTo>
                  <a:lnTo>
                    <a:pt x="58" y="88"/>
                  </a:lnTo>
                  <a:lnTo>
                    <a:pt x="56" y="84"/>
                  </a:lnTo>
                  <a:lnTo>
                    <a:pt x="52" y="78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4" y="62"/>
                  </a:lnTo>
                  <a:lnTo>
                    <a:pt x="42" y="54"/>
                  </a:lnTo>
                  <a:lnTo>
                    <a:pt x="42" y="54"/>
                  </a:lnTo>
                  <a:close/>
                </a:path>
              </a:pathLst>
            </a:custGeom>
            <a:solidFill>
              <a:srgbClr val="E578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1" name="Freeform 46"/>
            <p:cNvSpPr>
              <a:spLocks/>
            </p:cNvSpPr>
            <p:nvPr/>
          </p:nvSpPr>
          <p:spPr bwMode="auto">
            <a:xfrm>
              <a:off x="1676418" y="1891540"/>
              <a:ext cx="685022" cy="306397"/>
            </a:xfrm>
            <a:custGeom>
              <a:avLst/>
              <a:gdLst/>
              <a:ahLst/>
              <a:cxnLst>
                <a:cxn ang="0">
                  <a:pos x="142" y="158"/>
                </a:cxn>
                <a:cxn ang="0">
                  <a:pos x="130" y="156"/>
                </a:cxn>
                <a:cxn ang="0">
                  <a:pos x="118" y="154"/>
                </a:cxn>
                <a:cxn ang="0">
                  <a:pos x="106" y="150"/>
                </a:cxn>
                <a:cxn ang="0">
                  <a:pos x="96" y="144"/>
                </a:cxn>
                <a:cxn ang="0">
                  <a:pos x="84" y="140"/>
                </a:cxn>
                <a:cxn ang="0">
                  <a:pos x="74" y="132"/>
                </a:cxn>
                <a:cxn ang="0">
                  <a:pos x="66" y="124"/>
                </a:cxn>
                <a:cxn ang="0">
                  <a:pos x="56" y="116"/>
                </a:cxn>
                <a:cxn ang="0">
                  <a:pos x="48" y="106"/>
                </a:cxn>
                <a:cxn ang="0">
                  <a:pos x="40" y="94"/>
                </a:cxn>
                <a:cxn ang="0">
                  <a:pos x="32" y="82"/>
                </a:cxn>
                <a:cxn ang="0">
                  <a:pos x="24" y="68"/>
                </a:cxn>
                <a:cxn ang="0">
                  <a:pos x="16" y="54"/>
                </a:cxn>
                <a:cxn ang="0">
                  <a:pos x="10" y="38"/>
                </a:cxn>
                <a:cxn ang="0">
                  <a:pos x="4" y="20"/>
                </a:cxn>
                <a:cxn ang="0">
                  <a:pos x="2" y="12"/>
                </a:cxn>
                <a:cxn ang="0">
                  <a:pos x="14" y="20"/>
                </a:cxn>
                <a:cxn ang="0">
                  <a:pos x="24" y="26"/>
                </a:cxn>
                <a:cxn ang="0">
                  <a:pos x="40" y="34"/>
                </a:cxn>
                <a:cxn ang="0">
                  <a:pos x="56" y="40"/>
                </a:cxn>
                <a:cxn ang="0">
                  <a:pos x="76" y="48"/>
                </a:cxn>
                <a:cxn ang="0">
                  <a:pos x="100" y="56"/>
                </a:cxn>
                <a:cxn ang="0">
                  <a:pos x="124" y="62"/>
                </a:cxn>
                <a:cxn ang="0">
                  <a:pos x="150" y="66"/>
                </a:cxn>
                <a:cxn ang="0">
                  <a:pos x="178" y="66"/>
                </a:cxn>
                <a:cxn ang="0">
                  <a:pos x="206" y="64"/>
                </a:cxn>
                <a:cxn ang="0">
                  <a:pos x="234" y="58"/>
                </a:cxn>
                <a:cxn ang="0">
                  <a:pos x="264" y="48"/>
                </a:cxn>
                <a:cxn ang="0">
                  <a:pos x="294" y="34"/>
                </a:cxn>
                <a:cxn ang="0">
                  <a:pos x="324" y="14"/>
                </a:cxn>
                <a:cxn ang="0">
                  <a:pos x="338" y="2"/>
                </a:cxn>
                <a:cxn ang="0">
                  <a:pos x="336" y="12"/>
                </a:cxn>
                <a:cxn ang="0">
                  <a:pos x="334" y="22"/>
                </a:cxn>
                <a:cxn ang="0">
                  <a:pos x="330" y="32"/>
                </a:cxn>
                <a:cxn ang="0">
                  <a:pos x="326" y="46"/>
                </a:cxn>
                <a:cxn ang="0">
                  <a:pos x="320" y="60"/>
                </a:cxn>
                <a:cxn ang="0">
                  <a:pos x="312" y="76"/>
                </a:cxn>
                <a:cxn ang="0">
                  <a:pos x="302" y="90"/>
                </a:cxn>
                <a:cxn ang="0">
                  <a:pos x="290" y="106"/>
                </a:cxn>
                <a:cxn ang="0">
                  <a:pos x="276" y="120"/>
                </a:cxn>
                <a:cxn ang="0">
                  <a:pos x="260" y="132"/>
                </a:cxn>
                <a:cxn ang="0">
                  <a:pos x="240" y="142"/>
                </a:cxn>
                <a:cxn ang="0">
                  <a:pos x="218" y="152"/>
                </a:cxn>
                <a:cxn ang="0">
                  <a:pos x="194" y="156"/>
                </a:cxn>
                <a:cxn ang="0">
                  <a:pos x="164" y="158"/>
                </a:cxn>
                <a:cxn ang="0">
                  <a:pos x="150" y="158"/>
                </a:cxn>
              </a:cxnLst>
              <a:rect l="0" t="0" r="r" b="b"/>
              <a:pathLst>
                <a:path w="338" h="158">
                  <a:moveTo>
                    <a:pt x="150" y="158"/>
                  </a:moveTo>
                  <a:lnTo>
                    <a:pt x="142" y="158"/>
                  </a:lnTo>
                  <a:lnTo>
                    <a:pt x="136" y="156"/>
                  </a:lnTo>
                  <a:lnTo>
                    <a:pt x="130" y="156"/>
                  </a:lnTo>
                  <a:lnTo>
                    <a:pt x="124" y="154"/>
                  </a:lnTo>
                  <a:lnTo>
                    <a:pt x="118" y="154"/>
                  </a:lnTo>
                  <a:lnTo>
                    <a:pt x="112" y="152"/>
                  </a:lnTo>
                  <a:lnTo>
                    <a:pt x="106" y="150"/>
                  </a:lnTo>
                  <a:lnTo>
                    <a:pt x="100" y="148"/>
                  </a:lnTo>
                  <a:lnTo>
                    <a:pt x="96" y="144"/>
                  </a:lnTo>
                  <a:lnTo>
                    <a:pt x="90" y="142"/>
                  </a:lnTo>
                  <a:lnTo>
                    <a:pt x="84" y="140"/>
                  </a:lnTo>
                  <a:lnTo>
                    <a:pt x="80" y="136"/>
                  </a:lnTo>
                  <a:lnTo>
                    <a:pt x="74" y="132"/>
                  </a:lnTo>
                  <a:lnTo>
                    <a:pt x="70" y="128"/>
                  </a:lnTo>
                  <a:lnTo>
                    <a:pt x="66" y="124"/>
                  </a:lnTo>
                  <a:lnTo>
                    <a:pt x="60" y="120"/>
                  </a:lnTo>
                  <a:lnTo>
                    <a:pt x="56" y="116"/>
                  </a:lnTo>
                  <a:lnTo>
                    <a:pt x="52" y="110"/>
                  </a:lnTo>
                  <a:lnTo>
                    <a:pt x="48" y="106"/>
                  </a:lnTo>
                  <a:lnTo>
                    <a:pt x="44" y="100"/>
                  </a:lnTo>
                  <a:lnTo>
                    <a:pt x="40" y="94"/>
                  </a:lnTo>
                  <a:lnTo>
                    <a:pt x="36" y="88"/>
                  </a:lnTo>
                  <a:lnTo>
                    <a:pt x="32" y="82"/>
                  </a:lnTo>
                  <a:lnTo>
                    <a:pt x="28" y="76"/>
                  </a:lnTo>
                  <a:lnTo>
                    <a:pt x="24" y="68"/>
                  </a:lnTo>
                  <a:lnTo>
                    <a:pt x="20" y="62"/>
                  </a:lnTo>
                  <a:lnTo>
                    <a:pt x="16" y="54"/>
                  </a:lnTo>
                  <a:lnTo>
                    <a:pt x="14" y="46"/>
                  </a:lnTo>
                  <a:lnTo>
                    <a:pt x="10" y="38"/>
                  </a:lnTo>
                  <a:lnTo>
                    <a:pt x="6" y="30"/>
                  </a:lnTo>
                  <a:lnTo>
                    <a:pt x="4" y="2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14" y="20"/>
                  </a:lnTo>
                  <a:lnTo>
                    <a:pt x="18" y="22"/>
                  </a:lnTo>
                  <a:lnTo>
                    <a:pt x="24" y="26"/>
                  </a:lnTo>
                  <a:lnTo>
                    <a:pt x="32" y="30"/>
                  </a:lnTo>
                  <a:lnTo>
                    <a:pt x="40" y="34"/>
                  </a:lnTo>
                  <a:lnTo>
                    <a:pt x="48" y="38"/>
                  </a:lnTo>
                  <a:lnTo>
                    <a:pt x="56" y="40"/>
                  </a:lnTo>
                  <a:lnTo>
                    <a:pt x="66" y="44"/>
                  </a:lnTo>
                  <a:lnTo>
                    <a:pt x="76" y="48"/>
                  </a:lnTo>
                  <a:lnTo>
                    <a:pt x="88" y="52"/>
                  </a:lnTo>
                  <a:lnTo>
                    <a:pt x="100" y="56"/>
                  </a:lnTo>
                  <a:lnTo>
                    <a:pt x="112" y="58"/>
                  </a:lnTo>
                  <a:lnTo>
                    <a:pt x="124" y="62"/>
                  </a:lnTo>
                  <a:lnTo>
                    <a:pt x="136" y="64"/>
                  </a:lnTo>
                  <a:lnTo>
                    <a:pt x="150" y="66"/>
                  </a:lnTo>
                  <a:lnTo>
                    <a:pt x="164" y="66"/>
                  </a:lnTo>
                  <a:lnTo>
                    <a:pt x="178" y="66"/>
                  </a:lnTo>
                  <a:lnTo>
                    <a:pt x="192" y="66"/>
                  </a:lnTo>
                  <a:lnTo>
                    <a:pt x="206" y="64"/>
                  </a:lnTo>
                  <a:lnTo>
                    <a:pt x="220" y="62"/>
                  </a:lnTo>
                  <a:lnTo>
                    <a:pt x="234" y="58"/>
                  </a:lnTo>
                  <a:lnTo>
                    <a:pt x="250" y="54"/>
                  </a:lnTo>
                  <a:lnTo>
                    <a:pt x="264" y="48"/>
                  </a:lnTo>
                  <a:lnTo>
                    <a:pt x="280" y="42"/>
                  </a:lnTo>
                  <a:lnTo>
                    <a:pt x="294" y="34"/>
                  </a:lnTo>
                  <a:lnTo>
                    <a:pt x="308" y="24"/>
                  </a:lnTo>
                  <a:lnTo>
                    <a:pt x="324" y="14"/>
                  </a:lnTo>
                  <a:lnTo>
                    <a:pt x="338" y="0"/>
                  </a:lnTo>
                  <a:lnTo>
                    <a:pt x="338" y="2"/>
                  </a:lnTo>
                  <a:lnTo>
                    <a:pt x="338" y="8"/>
                  </a:lnTo>
                  <a:lnTo>
                    <a:pt x="336" y="12"/>
                  </a:lnTo>
                  <a:lnTo>
                    <a:pt x="336" y="16"/>
                  </a:lnTo>
                  <a:lnTo>
                    <a:pt x="334" y="22"/>
                  </a:lnTo>
                  <a:lnTo>
                    <a:pt x="332" y="26"/>
                  </a:lnTo>
                  <a:lnTo>
                    <a:pt x="330" y="32"/>
                  </a:lnTo>
                  <a:lnTo>
                    <a:pt x="328" y="40"/>
                  </a:lnTo>
                  <a:lnTo>
                    <a:pt x="326" y="46"/>
                  </a:lnTo>
                  <a:lnTo>
                    <a:pt x="324" y="52"/>
                  </a:lnTo>
                  <a:lnTo>
                    <a:pt x="320" y="60"/>
                  </a:lnTo>
                  <a:lnTo>
                    <a:pt x="316" y="68"/>
                  </a:lnTo>
                  <a:lnTo>
                    <a:pt x="312" y="76"/>
                  </a:lnTo>
                  <a:lnTo>
                    <a:pt x="308" y="82"/>
                  </a:lnTo>
                  <a:lnTo>
                    <a:pt x="302" y="90"/>
                  </a:lnTo>
                  <a:lnTo>
                    <a:pt x="296" y="98"/>
                  </a:lnTo>
                  <a:lnTo>
                    <a:pt x="290" y="106"/>
                  </a:lnTo>
                  <a:lnTo>
                    <a:pt x="284" y="112"/>
                  </a:lnTo>
                  <a:lnTo>
                    <a:pt x="276" y="120"/>
                  </a:lnTo>
                  <a:lnTo>
                    <a:pt x="268" y="126"/>
                  </a:lnTo>
                  <a:lnTo>
                    <a:pt x="260" y="132"/>
                  </a:lnTo>
                  <a:lnTo>
                    <a:pt x="250" y="138"/>
                  </a:lnTo>
                  <a:lnTo>
                    <a:pt x="240" y="142"/>
                  </a:lnTo>
                  <a:lnTo>
                    <a:pt x="230" y="148"/>
                  </a:lnTo>
                  <a:lnTo>
                    <a:pt x="218" y="152"/>
                  </a:lnTo>
                  <a:lnTo>
                    <a:pt x="206" y="154"/>
                  </a:lnTo>
                  <a:lnTo>
                    <a:pt x="194" y="156"/>
                  </a:lnTo>
                  <a:lnTo>
                    <a:pt x="180" y="158"/>
                  </a:lnTo>
                  <a:lnTo>
                    <a:pt x="164" y="158"/>
                  </a:lnTo>
                  <a:lnTo>
                    <a:pt x="150" y="158"/>
                  </a:lnTo>
                  <a:lnTo>
                    <a:pt x="150" y="15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2" name="Freeform 47"/>
            <p:cNvSpPr>
              <a:spLocks/>
            </p:cNvSpPr>
            <p:nvPr/>
          </p:nvSpPr>
          <p:spPr bwMode="auto">
            <a:xfrm>
              <a:off x="1676418" y="1891540"/>
              <a:ext cx="685022" cy="213314"/>
            </a:xfrm>
            <a:custGeom>
              <a:avLst/>
              <a:gdLst/>
              <a:ahLst/>
              <a:cxnLst>
                <a:cxn ang="0">
                  <a:pos x="122" y="104"/>
                </a:cxn>
                <a:cxn ang="0">
                  <a:pos x="128" y="106"/>
                </a:cxn>
                <a:cxn ang="0">
                  <a:pos x="138" y="108"/>
                </a:cxn>
                <a:cxn ang="0">
                  <a:pos x="148" y="108"/>
                </a:cxn>
                <a:cxn ang="0">
                  <a:pos x="162" y="110"/>
                </a:cxn>
                <a:cxn ang="0">
                  <a:pos x="176" y="110"/>
                </a:cxn>
                <a:cxn ang="0">
                  <a:pos x="190" y="110"/>
                </a:cxn>
                <a:cxn ang="0">
                  <a:pos x="204" y="110"/>
                </a:cxn>
                <a:cxn ang="0">
                  <a:pos x="216" y="106"/>
                </a:cxn>
                <a:cxn ang="0">
                  <a:pos x="226" y="102"/>
                </a:cxn>
                <a:cxn ang="0">
                  <a:pos x="234" y="94"/>
                </a:cxn>
                <a:cxn ang="0">
                  <a:pos x="234" y="92"/>
                </a:cxn>
                <a:cxn ang="0">
                  <a:pos x="236" y="88"/>
                </a:cxn>
                <a:cxn ang="0">
                  <a:pos x="236" y="84"/>
                </a:cxn>
                <a:cxn ang="0">
                  <a:pos x="236" y="82"/>
                </a:cxn>
                <a:cxn ang="0">
                  <a:pos x="240" y="82"/>
                </a:cxn>
                <a:cxn ang="0">
                  <a:pos x="248" y="80"/>
                </a:cxn>
                <a:cxn ang="0">
                  <a:pos x="256" y="80"/>
                </a:cxn>
                <a:cxn ang="0">
                  <a:pos x="264" y="78"/>
                </a:cxn>
                <a:cxn ang="0">
                  <a:pos x="276" y="74"/>
                </a:cxn>
                <a:cxn ang="0">
                  <a:pos x="286" y="68"/>
                </a:cxn>
                <a:cxn ang="0">
                  <a:pos x="298" y="62"/>
                </a:cxn>
                <a:cxn ang="0">
                  <a:pos x="312" y="54"/>
                </a:cxn>
                <a:cxn ang="0">
                  <a:pos x="324" y="42"/>
                </a:cxn>
                <a:cxn ang="0">
                  <a:pos x="332" y="30"/>
                </a:cxn>
                <a:cxn ang="0">
                  <a:pos x="334" y="20"/>
                </a:cxn>
                <a:cxn ang="0">
                  <a:pos x="336" y="12"/>
                </a:cxn>
                <a:cxn ang="0">
                  <a:pos x="338" y="2"/>
                </a:cxn>
                <a:cxn ang="0">
                  <a:pos x="308" y="24"/>
                </a:cxn>
                <a:cxn ang="0">
                  <a:pos x="264" y="48"/>
                </a:cxn>
                <a:cxn ang="0">
                  <a:pos x="220" y="62"/>
                </a:cxn>
                <a:cxn ang="0">
                  <a:pos x="178" y="66"/>
                </a:cxn>
                <a:cxn ang="0">
                  <a:pos x="136" y="64"/>
                </a:cxn>
                <a:cxn ang="0">
                  <a:pos x="100" y="56"/>
                </a:cxn>
                <a:cxn ang="0">
                  <a:pos x="66" y="44"/>
                </a:cxn>
                <a:cxn ang="0">
                  <a:pos x="40" y="34"/>
                </a:cxn>
                <a:cxn ang="0">
                  <a:pos x="18" y="22"/>
                </a:cxn>
                <a:cxn ang="0">
                  <a:pos x="2" y="12"/>
                </a:cxn>
                <a:cxn ang="0">
                  <a:pos x="6" y="24"/>
                </a:cxn>
                <a:cxn ang="0">
                  <a:pos x="12" y="44"/>
                </a:cxn>
                <a:cxn ang="0">
                  <a:pos x="20" y="62"/>
                </a:cxn>
                <a:cxn ang="0">
                  <a:pos x="34" y="68"/>
                </a:cxn>
                <a:cxn ang="0">
                  <a:pos x="50" y="74"/>
                </a:cxn>
                <a:cxn ang="0">
                  <a:pos x="64" y="80"/>
                </a:cxn>
                <a:cxn ang="0">
                  <a:pos x="74" y="82"/>
                </a:cxn>
                <a:cxn ang="0">
                  <a:pos x="82" y="84"/>
                </a:cxn>
                <a:cxn ang="0">
                  <a:pos x="92" y="86"/>
                </a:cxn>
                <a:cxn ang="0">
                  <a:pos x="100" y="88"/>
                </a:cxn>
                <a:cxn ang="0">
                  <a:pos x="110" y="88"/>
                </a:cxn>
                <a:cxn ang="0">
                  <a:pos x="110" y="90"/>
                </a:cxn>
                <a:cxn ang="0">
                  <a:pos x="112" y="94"/>
                </a:cxn>
                <a:cxn ang="0">
                  <a:pos x="114" y="98"/>
                </a:cxn>
                <a:cxn ang="0">
                  <a:pos x="118" y="102"/>
                </a:cxn>
                <a:cxn ang="0">
                  <a:pos x="118" y="102"/>
                </a:cxn>
              </a:cxnLst>
              <a:rect l="0" t="0" r="r" b="b"/>
              <a:pathLst>
                <a:path w="338" h="110">
                  <a:moveTo>
                    <a:pt x="120" y="104"/>
                  </a:moveTo>
                  <a:lnTo>
                    <a:pt x="120" y="104"/>
                  </a:lnTo>
                  <a:lnTo>
                    <a:pt x="122" y="104"/>
                  </a:lnTo>
                  <a:lnTo>
                    <a:pt x="124" y="104"/>
                  </a:lnTo>
                  <a:lnTo>
                    <a:pt x="126" y="104"/>
                  </a:lnTo>
                  <a:lnTo>
                    <a:pt x="128" y="106"/>
                  </a:lnTo>
                  <a:lnTo>
                    <a:pt x="130" y="106"/>
                  </a:lnTo>
                  <a:lnTo>
                    <a:pt x="134" y="106"/>
                  </a:lnTo>
                  <a:lnTo>
                    <a:pt x="138" y="108"/>
                  </a:lnTo>
                  <a:lnTo>
                    <a:pt x="140" y="108"/>
                  </a:lnTo>
                  <a:lnTo>
                    <a:pt x="144" y="108"/>
                  </a:lnTo>
                  <a:lnTo>
                    <a:pt x="148" y="108"/>
                  </a:lnTo>
                  <a:lnTo>
                    <a:pt x="152" y="110"/>
                  </a:lnTo>
                  <a:lnTo>
                    <a:pt x="158" y="110"/>
                  </a:lnTo>
                  <a:lnTo>
                    <a:pt x="162" y="110"/>
                  </a:lnTo>
                  <a:lnTo>
                    <a:pt x="166" y="110"/>
                  </a:lnTo>
                  <a:lnTo>
                    <a:pt x="172" y="110"/>
                  </a:lnTo>
                  <a:lnTo>
                    <a:pt x="176" y="110"/>
                  </a:lnTo>
                  <a:lnTo>
                    <a:pt x="180" y="110"/>
                  </a:lnTo>
                  <a:lnTo>
                    <a:pt x="186" y="110"/>
                  </a:lnTo>
                  <a:lnTo>
                    <a:pt x="190" y="110"/>
                  </a:lnTo>
                  <a:lnTo>
                    <a:pt x="194" y="110"/>
                  </a:lnTo>
                  <a:lnTo>
                    <a:pt x="200" y="110"/>
                  </a:lnTo>
                  <a:lnTo>
                    <a:pt x="204" y="110"/>
                  </a:lnTo>
                  <a:lnTo>
                    <a:pt x="208" y="108"/>
                  </a:lnTo>
                  <a:lnTo>
                    <a:pt x="212" y="108"/>
                  </a:lnTo>
                  <a:lnTo>
                    <a:pt x="216" y="106"/>
                  </a:lnTo>
                  <a:lnTo>
                    <a:pt x="220" y="104"/>
                  </a:lnTo>
                  <a:lnTo>
                    <a:pt x="222" y="104"/>
                  </a:lnTo>
                  <a:lnTo>
                    <a:pt x="226" y="102"/>
                  </a:lnTo>
                  <a:lnTo>
                    <a:pt x="228" y="100"/>
                  </a:lnTo>
                  <a:lnTo>
                    <a:pt x="232" y="96"/>
                  </a:lnTo>
                  <a:lnTo>
                    <a:pt x="234" y="94"/>
                  </a:lnTo>
                  <a:lnTo>
                    <a:pt x="234" y="94"/>
                  </a:lnTo>
                  <a:lnTo>
                    <a:pt x="234" y="92"/>
                  </a:lnTo>
                  <a:lnTo>
                    <a:pt x="234" y="92"/>
                  </a:lnTo>
                  <a:lnTo>
                    <a:pt x="236" y="90"/>
                  </a:lnTo>
                  <a:lnTo>
                    <a:pt x="236" y="90"/>
                  </a:lnTo>
                  <a:lnTo>
                    <a:pt x="236" y="88"/>
                  </a:lnTo>
                  <a:lnTo>
                    <a:pt x="236" y="88"/>
                  </a:lnTo>
                  <a:lnTo>
                    <a:pt x="236" y="86"/>
                  </a:lnTo>
                  <a:lnTo>
                    <a:pt x="236" y="84"/>
                  </a:lnTo>
                  <a:lnTo>
                    <a:pt x="236" y="82"/>
                  </a:lnTo>
                  <a:lnTo>
                    <a:pt x="236" y="82"/>
                  </a:lnTo>
                  <a:lnTo>
                    <a:pt x="236" y="82"/>
                  </a:lnTo>
                  <a:lnTo>
                    <a:pt x="236" y="82"/>
                  </a:lnTo>
                  <a:lnTo>
                    <a:pt x="238" y="82"/>
                  </a:lnTo>
                  <a:lnTo>
                    <a:pt x="240" y="82"/>
                  </a:lnTo>
                  <a:lnTo>
                    <a:pt x="244" y="82"/>
                  </a:lnTo>
                  <a:lnTo>
                    <a:pt x="246" y="82"/>
                  </a:lnTo>
                  <a:lnTo>
                    <a:pt x="248" y="80"/>
                  </a:lnTo>
                  <a:lnTo>
                    <a:pt x="250" y="80"/>
                  </a:lnTo>
                  <a:lnTo>
                    <a:pt x="252" y="80"/>
                  </a:lnTo>
                  <a:lnTo>
                    <a:pt x="256" y="80"/>
                  </a:lnTo>
                  <a:lnTo>
                    <a:pt x="258" y="78"/>
                  </a:lnTo>
                  <a:lnTo>
                    <a:pt x="262" y="78"/>
                  </a:lnTo>
                  <a:lnTo>
                    <a:pt x="264" y="78"/>
                  </a:lnTo>
                  <a:lnTo>
                    <a:pt x="268" y="76"/>
                  </a:lnTo>
                  <a:lnTo>
                    <a:pt x="272" y="74"/>
                  </a:lnTo>
                  <a:lnTo>
                    <a:pt x="276" y="74"/>
                  </a:lnTo>
                  <a:lnTo>
                    <a:pt x="280" y="72"/>
                  </a:lnTo>
                  <a:lnTo>
                    <a:pt x="282" y="70"/>
                  </a:lnTo>
                  <a:lnTo>
                    <a:pt x="286" y="68"/>
                  </a:lnTo>
                  <a:lnTo>
                    <a:pt x="290" y="66"/>
                  </a:lnTo>
                  <a:lnTo>
                    <a:pt x="294" y="64"/>
                  </a:lnTo>
                  <a:lnTo>
                    <a:pt x="298" y="62"/>
                  </a:lnTo>
                  <a:lnTo>
                    <a:pt x="304" y="60"/>
                  </a:lnTo>
                  <a:lnTo>
                    <a:pt x="308" y="56"/>
                  </a:lnTo>
                  <a:lnTo>
                    <a:pt x="312" y="54"/>
                  </a:lnTo>
                  <a:lnTo>
                    <a:pt x="316" y="50"/>
                  </a:lnTo>
                  <a:lnTo>
                    <a:pt x="320" y="46"/>
                  </a:lnTo>
                  <a:lnTo>
                    <a:pt x="324" y="42"/>
                  </a:lnTo>
                  <a:lnTo>
                    <a:pt x="328" y="38"/>
                  </a:lnTo>
                  <a:lnTo>
                    <a:pt x="330" y="34"/>
                  </a:lnTo>
                  <a:lnTo>
                    <a:pt x="332" y="30"/>
                  </a:lnTo>
                  <a:lnTo>
                    <a:pt x="332" y="26"/>
                  </a:lnTo>
                  <a:lnTo>
                    <a:pt x="334" y="24"/>
                  </a:lnTo>
                  <a:lnTo>
                    <a:pt x="334" y="20"/>
                  </a:lnTo>
                  <a:lnTo>
                    <a:pt x="336" y="16"/>
                  </a:lnTo>
                  <a:lnTo>
                    <a:pt x="336" y="14"/>
                  </a:lnTo>
                  <a:lnTo>
                    <a:pt x="336" y="12"/>
                  </a:lnTo>
                  <a:lnTo>
                    <a:pt x="338" y="6"/>
                  </a:lnTo>
                  <a:lnTo>
                    <a:pt x="338" y="4"/>
                  </a:lnTo>
                  <a:lnTo>
                    <a:pt x="338" y="2"/>
                  </a:lnTo>
                  <a:lnTo>
                    <a:pt x="338" y="0"/>
                  </a:lnTo>
                  <a:lnTo>
                    <a:pt x="324" y="14"/>
                  </a:lnTo>
                  <a:lnTo>
                    <a:pt x="308" y="24"/>
                  </a:lnTo>
                  <a:lnTo>
                    <a:pt x="294" y="34"/>
                  </a:lnTo>
                  <a:lnTo>
                    <a:pt x="280" y="42"/>
                  </a:lnTo>
                  <a:lnTo>
                    <a:pt x="264" y="48"/>
                  </a:lnTo>
                  <a:lnTo>
                    <a:pt x="250" y="54"/>
                  </a:lnTo>
                  <a:lnTo>
                    <a:pt x="234" y="58"/>
                  </a:lnTo>
                  <a:lnTo>
                    <a:pt x="220" y="62"/>
                  </a:lnTo>
                  <a:lnTo>
                    <a:pt x="206" y="64"/>
                  </a:lnTo>
                  <a:lnTo>
                    <a:pt x="192" y="66"/>
                  </a:lnTo>
                  <a:lnTo>
                    <a:pt x="178" y="66"/>
                  </a:lnTo>
                  <a:lnTo>
                    <a:pt x="164" y="66"/>
                  </a:lnTo>
                  <a:lnTo>
                    <a:pt x="150" y="66"/>
                  </a:lnTo>
                  <a:lnTo>
                    <a:pt x="136" y="64"/>
                  </a:lnTo>
                  <a:lnTo>
                    <a:pt x="124" y="62"/>
                  </a:lnTo>
                  <a:lnTo>
                    <a:pt x="112" y="58"/>
                  </a:lnTo>
                  <a:lnTo>
                    <a:pt x="100" y="56"/>
                  </a:lnTo>
                  <a:lnTo>
                    <a:pt x="88" y="52"/>
                  </a:lnTo>
                  <a:lnTo>
                    <a:pt x="76" y="48"/>
                  </a:lnTo>
                  <a:lnTo>
                    <a:pt x="66" y="44"/>
                  </a:lnTo>
                  <a:lnTo>
                    <a:pt x="56" y="40"/>
                  </a:lnTo>
                  <a:lnTo>
                    <a:pt x="48" y="38"/>
                  </a:lnTo>
                  <a:lnTo>
                    <a:pt x="40" y="34"/>
                  </a:lnTo>
                  <a:lnTo>
                    <a:pt x="32" y="30"/>
                  </a:lnTo>
                  <a:lnTo>
                    <a:pt x="24" y="26"/>
                  </a:lnTo>
                  <a:lnTo>
                    <a:pt x="18" y="22"/>
                  </a:lnTo>
                  <a:lnTo>
                    <a:pt x="14" y="20"/>
                  </a:lnTo>
                  <a:lnTo>
                    <a:pt x="8" y="16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4"/>
                  </a:lnTo>
                  <a:lnTo>
                    <a:pt x="8" y="32"/>
                  </a:lnTo>
                  <a:lnTo>
                    <a:pt x="10" y="38"/>
                  </a:lnTo>
                  <a:lnTo>
                    <a:pt x="12" y="44"/>
                  </a:lnTo>
                  <a:lnTo>
                    <a:pt x="14" y="50"/>
                  </a:lnTo>
                  <a:lnTo>
                    <a:pt x="18" y="56"/>
                  </a:lnTo>
                  <a:lnTo>
                    <a:pt x="20" y="62"/>
                  </a:lnTo>
                  <a:lnTo>
                    <a:pt x="24" y="64"/>
                  </a:lnTo>
                  <a:lnTo>
                    <a:pt x="28" y="66"/>
                  </a:lnTo>
                  <a:lnTo>
                    <a:pt x="34" y="68"/>
                  </a:lnTo>
                  <a:lnTo>
                    <a:pt x="38" y="70"/>
                  </a:lnTo>
                  <a:lnTo>
                    <a:pt x="44" y="72"/>
                  </a:lnTo>
                  <a:lnTo>
                    <a:pt x="50" y="74"/>
                  </a:lnTo>
                  <a:lnTo>
                    <a:pt x="56" y="76"/>
                  </a:lnTo>
                  <a:lnTo>
                    <a:pt x="60" y="78"/>
                  </a:lnTo>
                  <a:lnTo>
                    <a:pt x="64" y="80"/>
                  </a:lnTo>
                  <a:lnTo>
                    <a:pt x="66" y="80"/>
                  </a:lnTo>
                  <a:lnTo>
                    <a:pt x="70" y="82"/>
                  </a:lnTo>
                  <a:lnTo>
                    <a:pt x="74" y="82"/>
                  </a:lnTo>
                  <a:lnTo>
                    <a:pt x="76" y="82"/>
                  </a:lnTo>
                  <a:lnTo>
                    <a:pt x="80" y="84"/>
                  </a:lnTo>
                  <a:lnTo>
                    <a:pt x="82" y="84"/>
                  </a:lnTo>
                  <a:lnTo>
                    <a:pt x="86" y="86"/>
                  </a:lnTo>
                  <a:lnTo>
                    <a:pt x="88" y="86"/>
                  </a:lnTo>
                  <a:lnTo>
                    <a:pt x="92" y="86"/>
                  </a:lnTo>
                  <a:lnTo>
                    <a:pt x="94" y="86"/>
                  </a:lnTo>
                  <a:lnTo>
                    <a:pt x="98" y="88"/>
                  </a:lnTo>
                  <a:lnTo>
                    <a:pt x="100" y="88"/>
                  </a:lnTo>
                  <a:lnTo>
                    <a:pt x="104" y="88"/>
                  </a:lnTo>
                  <a:lnTo>
                    <a:pt x="106" y="88"/>
                  </a:lnTo>
                  <a:lnTo>
                    <a:pt x="110" y="88"/>
                  </a:lnTo>
                  <a:lnTo>
                    <a:pt x="110" y="8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110" y="92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2" y="96"/>
                  </a:lnTo>
                  <a:lnTo>
                    <a:pt x="114" y="96"/>
                  </a:lnTo>
                  <a:lnTo>
                    <a:pt x="114" y="98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0" y="104"/>
                  </a:lnTo>
                  <a:lnTo>
                    <a:pt x="120" y="1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3" name="Freeform 49"/>
            <p:cNvSpPr>
              <a:spLocks/>
            </p:cNvSpPr>
            <p:nvPr/>
          </p:nvSpPr>
          <p:spPr bwMode="auto">
            <a:xfrm>
              <a:off x="1883141" y="2139760"/>
              <a:ext cx="299951" cy="58177"/>
            </a:xfrm>
            <a:custGeom>
              <a:avLst/>
              <a:gdLst/>
              <a:ahLst/>
              <a:cxnLst>
                <a:cxn ang="0">
                  <a:pos x="2" y="20"/>
                </a:cxn>
                <a:cxn ang="0">
                  <a:pos x="8" y="22"/>
                </a:cxn>
                <a:cxn ang="0">
                  <a:pos x="14" y="24"/>
                </a:cxn>
                <a:cxn ang="0">
                  <a:pos x="20" y="26"/>
                </a:cxn>
                <a:cxn ang="0">
                  <a:pos x="26" y="28"/>
                </a:cxn>
                <a:cxn ang="0">
                  <a:pos x="32" y="28"/>
                </a:cxn>
                <a:cxn ang="0">
                  <a:pos x="38" y="30"/>
                </a:cxn>
                <a:cxn ang="0">
                  <a:pos x="44" y="30"/>
                </a:cxn>
                <a:cxn ang="0">
                  <a:pos x="52" y="30"/>
                </a:cxn>
                <a:cxn ang="0">
                  <a:pos x="60" y="30"/>
                </a:cxn>
                <a:cxn ang="0">
                  <a:pos x="66" y="30"/>
                </a:cxn>
                <a:cxn ang="0">
                  <a:pos x="74" y="30"/>
                </a:cxn>
                <a:cxn ang="0">
                  <a:pos x="80" y="30"/>
                </a:cxn>
                <a:cxn ang="0">
                  <a:pos x="88" y="28"/>
                </a:cxn>
                <a:cxn ang="0">
                  <a:pos x="94" y="28"/>
                </a:cxn>
                <a:cxn ang="0">
                  <a:pos x="102" y="26"/>
                </a:cxn>
                <a:cxn ang="0">
                  <a:pos x="108" y="26"/>
                </a:cxn>
                <a:cxn ang="0">
                  <a:pos x="114" y="24"/>
                </a:cxn>
                <a:cxn ang="0">
                  <a:pos x="120" y="22"/>
                </a:cxn>
                <a:cxn ang="0">
                  <a:pos x="124" y="20"/>
                </a:cxn>
                <a:cxn ang="0">
                  <a:pos x="130" y="18"/>
                </a:cxn>
                <a:cxn ang="0">
                  <a:pos x="136" y="16"/>
                </a:cxn>
                <a:cxn ang="0">
                  <a:pos x="140" y="14"/>
                </a:cxn>
                <a:cxn ang="0">
                  <a:pos x="146" y="12"/>
                </a:cxn>
                <a:cxn ang="0">
                  <a:pos x="144" y="8"/>
                </a:cxn>
                <a:cxn ang="0">
                  <a:pos x="136" y="6"/>
                </a:cxn>
                <a:cxn ang="0">
                  <a:pos x="128" y="4"/>
                </a:cxn>
                <a:cxn ang="0">
                  <a:pos x="120" y="2"/>
                </a:cxn>
                <a:cxn ang="0">
                  <a:pos x="110" y="2"/>
                </a:cxn>
                <a:cxn ang="0">
                  <a:pos x="100" y="0"/>
                </a:cxn>
                <a:cxn ang="0">
                  <a:pos x="90" y="0"/>
                </a:cxn>
                <a:cxn ang="0">
                  <a:pos x="80" y="0"/>
                </a:cxn>
                <a:cxn ang="0">
                  <a:pos x="68" y="2"/>
                </a:cxn>
                <a:cxn ang="0">
                  <a:pos x="58" y="2"/>
                </a:cxn>
                <a:cxn ang="0">
                  <a:pos x="48" y="4"/>
                </a:cxn>
                <a:cxn ang="0">
                  <a:pos x="38" y="6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4"/>
                </a:cxn>
                <a:cxn ang="0">
                  <a:pos x="4" y="18"/>
                </a:cxn>
                <a:cxn ang="0">
                  <a:pos x="0" y="20"/>
                </a:cxn>
              </a:cxnLst>
              <a:rect l="0" t="0" r="r" b="b"/>
              <a:pathLst>
                <a:path w="148" h="30">
                  <a:moveTo>
                    <a:pt x="0" y="20"/>
                  </a:moveTo>
                  <a:lnTo>
                    <a:pt x="2" y="20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0" y="24"/>
                  </a:lnTo>
                  <a:lnTo>
                    <a:pt x="14" y="24"/>
                  </a:lnTo>
                  <a:lnTo>
                    <a:pt x="16" y="26"/>
                  </a:lnTo>
                  <a:lnTo>
                    <a:pt x="20" y="26"/>
                  </a:lnTo>
                  <a:lnTo>
                    <a:pt x="22" y="26"/>
                  </a:lnTo>
                  <a:lnTo>
                    <a:pt x="26" y="28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4" y="28"/>
                  </a:lnTo>
                  <a:lnTo>
                    <a:pt x="38" y="30"/>
                  </a:lnTo>
                  <a:lnTo>
                    <a:pt x="40" y="30"/>
                  </a:lnTo>
                  <a:lnTo>
                    <a:pt x="44" y="30"/>
                  </a:lnTo>
                  <a:lnTo>
                    <a:pt x="48" y="30"/>
                  </a:lnTo>
                  <a:lnTo>
                    <a:pt x="52" y="30"/>
                  </a:lnTo>
                  <a:lnTo>
                    <a:pt x="56" y="30"/>
                  </a:lnTo>
                  <a:lnTo>
                    <a:pt x="60" y="30"/>
                  </a:lnTo>
                  <a:lnTo>
                    <a:pt x="62" y="30"/>
                  </a:lnTo>
                  <a:lnTo>
                    <a:pt x="66" y="30"/>
                  </a:lnTo>
                  <a:lnTo>
                    <a:pt x="70" y="30"/>
                  </a:lnTo>
                  <a:lnTo>
                    <a:pt x="74" y="30"/>
                  </a:lnTo>
                  <a:lnTo>
                    <a:pt x="78" y="30"/>
                  </a:lnTo>
                  <a:lnTo>
                    <a:pt x="80" y="30"/>
                  </a:lnTo>
                  <a:lnTo>
                    <a:pt x="84" y="30"/>
                  </a:lnTo>
                  <a:lnTo>
                    <a:pt x="88" y="28"/>
                  </a:lnTo>
                  <a:lnTo>
                    <a:pt x="92" y="28"/>
                  </a:lnTo>
                  <a:lnTo>
                    <a:pt x="94" y="28"/>
                  </a:lnTo>
                  <a:lnTo>
                    <a:pt x="98" y="28"/>
                  </a:lnTo>
                  <a:lnTo>
                    <a:pt x="102" y="26"/>
                  </a:lnTo>
                  <a:lnTo>
                    <a:pt x="104" y="26"/>
                  </a:lnTo>
                  <a:lnTo>
                    <a:pt x="108" y="26"/>
                  </a:lnTo>
                  <a:lnTo>
                    <a:pt x="110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20" y="22"/>
                  </a:lnTo>
                  <a:lnTo>
                    <a:pt x="122" y="22"/>
                  </a:lnTo>
                  <a:lnTo>
                    <a:pt x="124" y="20"/>
                  </a:lnTo>
                  <a:lnTo>
                    <a:pt x="128" y="20"/>
                  </a:lnTo>
                  <a:lnTo>
                    <a:pt x="130" y="18"/>
                  </a:lnTo>
                  <a:lnTo>
                    <a:pt x="134" y="18"/>
                  </a:lnTo>
                  <a:lnTo>
                    <a:pt x="136" y="16"/>
                  </a:lnTo>
                  <a:lnTo>
                    <a:pt x="138" y="14"/>
                  </a:lnTo>
                  <a:lnTo>
                    <a:pt x="140" y="14"/>
                  </a:lnTo>
                  <a:lnTo>
                    <a:pt x="144" y="12"/>
                  </a:lnTo>
                  <a:lnTo>
                    <a:pt x="146" y="12"/>
                  </a:lnTo>
                  <a:lnTo>
                    <a:pt x="148" y="10"/>
                  </a:lnTo>
                  <a:lnTo>
                    <a:pt x="144" y="8"/>
                  </a:lnTo>
                  <a:lnTo>
                    <a:pt x="140" y="8"/>
                  </a:lnTo>
                  <a:lnTo>
                    <a:pt x="136" y="6"/>
                  </a:lnTo>
                  <a:lnTo>
                    <a:pt x="132" y="6"/>
                  </a:lnTo>
                  <a:lnTo>
                    <a:pt x="128" y="4"/>
                  </a:lnTo>
                  <a:lnTo>
                    <a:pt x="124" y="4"/>
                  </a:lnTo>
                  <a:lnTo>
                    <a:pt x="120" y="2"/>
                  </a:lnTo>
                  <a:lnTo>
                    <a:pt x="114" y="2"/>
                  </a:lnTo>
                  <a:lnTo>
                    <a:pt x="110" y="2"/>
                  </a:lnTo>
                  <a:lnTo>
                    <a:pt x="104" y="2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4" y="2"/>
                  </a:lnTo>
                  <a:lnTo>
                    <a:pt x="58" y="2"/>
                  </a:lnTo>
                  <a:lnTo>
                    <a:pt x="52" y="4"/>
                  </a:lnTo>
                  <a:lnTo>
                    <a:pt x="48" y="4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4" y="10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0" y="14"/>
                  </a:lnTo>
                  <a:lnTo>
                    <a:pt x="6" y="16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9523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4" name="Freeform 50"/>
            <p:cNvSpPr>
              <a:spLocks/>
            </p:cNvSpPr>
            <p:nvPr/>
          </p:nvSpPr>
          <p:spPr bwMode="auto">
            <a:xfrm>
              <a:off x="2312800" y="1848877"/>
              <a:ext cx="154029" cy="58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6" y="8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10" y="12"/>
                </a:cxn>
                <a:cxn ang="0">
                  <a:pos x="10" y="14"/>
                </a:cxn>
                <a:cxn ang="0">
                  <a:pos x="12" y="16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20" y="20"/>
                </a:cxn>
                <a:cxn ang="0">
                  <a:pos x="22" y="20"/>
                </a:cxn>
                <a:cxn ang="0">
                  <a:pos x="24" y="22"/>
                </a:cxn>
                <a:cxn ang="0">
                  <a:pos x="28" y="24"/>
                </a:cxn>
                <a:cxn ang="0">
                  <a:pos x="30" y="24"/>
                </a:cxn>
                <a:cxn ang="0">
                  <a:pos x="34" y="26"/>
                </a:cxn>
                <a:cxn ang="0">
                  <a:pos x="38" y="26"/>
                </a:cxn>
                <a:cxn ang="0">
                  <a:pos x="42" y="28"/>
                </a:cxn>
                <a:cxn ang="0">
                  <a:pos x="46" y="28"/>
                </a:cxn>
                <a:cxn ang="0">
                  <a:pos x="50" y="28"/>
                </a:cxn>
                <a:cxn ang="0">
                  <a:pos x="54" y="30"/>
                </a:cxn>
                <a:cxn ang="0">
                  <a:pos x="60" y="30"/>
                </a:cxn>
                <a:cxn ang="0">
                  <a:pos x="64" y="30"/>
                </a:cxn>
                <a:cxn ang="0">
                  <a:pos x="70" y="30"/>
                </a:cxn>
                <a:cxn ang="0">
                  <a:pos x="76" y="30"/>
                </a:cxn>
                <a:cxn ang="0">
                  <a:pos x="74" y="30"/>
                </a:cxn>
                <a:cxn ang="0">
                  <a:pos x="72" y="28"/>
                </a:cxn>
                <a:cxn ang="0">
                  <a:pos x="68" y="28"/>
                </a:cxn>
                <a:cxn ang="0">
                  <a:pos x="64" y="26"/>
                </a:cxn>
                <a:cxn ang="0">
                  <a:pos x="60" y="26"/>
                </a:cxn>
                <a:cxn ang="0">
                  <a:pos x="54" y="24"/>
                </a:cxn>
                <a:cxn ang="0">
                  <a:pos x="46" y="22"/>
                </a:cxn>
                <a:cxn ang="0">
                  <a:pos x="40" y="20"/>
                </a:cxn>
                <a:cxn ang="0">
                  <a:pos x="34" y="16"/>
                </a:cxn>
                <a:cxn ang="0">
                  <a:pos x="26" y="14"/>
                </a:cxn>
                <a:cxn ang="0">
                  <a:pos x="24" y="14"/>
                </a:cxn>
                <a:cxn ang="0">
                  <a:pos x="20" y="12"/>
                </a:cxn>
                <a:cxn ang="0">
                  <a:pos x="18" y="12"/>
                </a:cxn>
                <a:cxn ang="0">
                  <a:pos x="14" y="10"/>
                </a:cxn>
                <a:cxn ang="0">
                  <a:pos x="12" y="8"/>
                </a:cxn>
                <a:cxn ang="0">
                  <a:pos x="10" y="8"/>
                </a:cxn>
                <a:cxn ang="0">
                  <a:pos x="6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76" h="30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2"/>
                  </a:lnTo>
                  <a:lnTo>
                    <a:pt x="28" y="24"/>
                  </a:lnTo>
                  <a:lnTo>
                    <a:pt x="30" y="24"/>
                  </a:lnTo>
                  <a:lnTo>
                    <a:pt x="34" y="26"/>
                  </a:lnTo>
                  <a:lnTo>
                    <a:pt x="38" y="26"/>
                  </a:lnTo>
                  <a:lnTo>
                    <a:pt x="42" y="28"/>
                  </a:lnTo>
                  <a:lnTo>
                    <a:pt x="46" y="28"/>
                  </a:lnTo>
                  <a:lnTo>
                    <a:pt x="50" y="2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64" y="30"/>
                  </a:lnTo>
                  <a:lnTo>
                    <a:pt x="70" y="30"/>
                  </a:lnTo>
                  <a:lnTo>
                    <a:pt x="76" y="30"/>
                  </a:lnTo>
                  <a:lnTo>
                    <a:pt x="74" y="30"/>
                  </a:lnTo>
                  <a:lnTo>
                    <a:pt x="72" y="28"/>
                  </a:lnTo>
                  <a:lnTo>
                    <a:pt x="68" y="28"/>
                  </a:lnTo>
                  <a:lnTo>
                    <a:pt x="64" y="26"/>
                  </a:lnTo>
                  <a:lnTo>
                    <a:pt x="60" y="26"/>
                  </a:lnTo>
                  <a:lnTo>
                    <a:pt x="54" y="24"/>
                  </a:lnTo>
                  <a:lnTo>
                    <a:pt x="46" y="22"/>
                  </a:lnTo>
                  <a:lnTo>
                    <a:pt x="40" y="20"/>
                  </a:lnTo>
                  <a:lnTo>
                    <a:pt x="34" y="16"/>
                  </a:lnTo>
                  <a:lnTo>
                    <a:pt x="26" y="14"/>
                  </a:lnTo>
                  <a:lnTo>
                    <a:pt x="24" y="14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4" y="10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78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5" name="Freeform 51"/>
            <p:cNvSpPr>
              <a:spLocks/>
            </p:cNvSpPr>
            <p:nvPr/>
          </p:nvSpPr>
          <p:spPr bwMode="auto">
            <a:xfrm>
              <a:off x="1595351" y="1856634"/>
              <a:ext cx="109441" cy="96961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54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8"/>
                </a:cxn>
                <a:cxn ang="0">
                  <a:pos x="54" y="10"/>
                </a:cxn>
                <a:cxn ang="0">
                  <a:pos x="52" y="12"/>
                </a:cxn>
                <a:cxn ang="0">
                  <a:pos x="52" y="14"/>
                </a:cxn>
                <a:cxn ang="0">
                  <a:pos x="52" y="16"/>
                </a:cxn>
                <a:cxn ang="0">
                  <a:pos x="50" y="16"/>
                </a:cxn>
                <a:cxn ang="0">
                  <a:pos x="50" y="18"/>
                </a:cxn>
                <a:cxn ang="0">
                  <a:pos x="48" y="20"/>
                </a:cxn>
                <a:cxn ang="0">
                  <a:pos x="46" y="24"/>
                </a:cxn>
                <a:cxn ang="0">
                  <a:pos x="44" y="26"/>
                </a:cxn>
                <a:cxn ang="0">
                  <a:pos x="42" y="28"/>
                </a:cxn>
                <a:cxn ang="0">
                  <a:pos x="40" y="30"/>
                </a:cxn>
                <a:cxn ang="0">
                  <a:pos x="38" y="32"/>
                </a:cxn>
                <a:cxn ang="0">
                  <a:pos x="36" y="34"/>
                </a:cxn>
                <a:cxn ang="0">
                  <a:pos x="34" y="36"/>
                </a:cxn>
                <a:cxn ang="0">
                  <a:pos x="30" y="38"/>
                </a:cxn>
                <a:cxn ang="0">
                  <a:pos x="26" y="40"/>
                </a:cxn>
                <a:cxn ang="0">
                  <a:pos x="24" y="42"/>
                </a:cxn>
                <a:cxn ang="0">
                  <a:pos x="20" y="44"/>
                </a:cxn>
                <a:cxn ang="0">
                  <a:pos x="14" y="46"/>
                </a:cxn>
                <a:cxn ang="0">
                  <a:pos x="10" y="48"/>
                </a:cxn>
                <a:cxn ang="0">
                  <a:pos x="6" y="50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50"/>
                </a:cxn>
                <a:cxn ang="0">
                  <a:pos x="6" y="48"/>
                </a:cxn>
                <a:cxn ang="0">
                  <a:pos x="8" y="44"/>
                </a:cxn>
                <a:cxn ang="0">
                  <a:pos x="12" y="42"/>
                </a:cxn>
                <a:cxn ang="0">
                  <a:pos x="18" y="38"/>
                </a:cxn>
                <a:cxn ang="0">
                  <a:pos x="22" y="34"/>
                </a:cxn>
                <a:cxn ang="0">
                  <a:pos x="28" y="30"/>
                </a:cxn>
                <a:cxn ang="0">
                  <a:pos x="32" y="26"/>
                </a:cxn>
                <a:cxn ang="0">
                  <a:pos x="38" y="22"/>
                </a:cxn>
                <a:cxn ang="0">
                  <a:pos x="40" y="20"/>
                </a:cxn>
                <a:cxn ang="0">
                  <a:pos x="42" y="16"/>
                </a:cxn>
                <a:cxn ang="0">
                  <a:pos x="44" y="14"/>
                </a:cxn>
                <a:cxn ang="0">
                  <a:pos x="46" y="12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2" y="8"/>
                </a:cxn>
                <a:cxn ang="0">
                  <a:pos x="52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54" h="50">
                  <a:moveTo>
                    <a:pt x="54" y="0"/>
                  </a:moveTo>
                  <a:lnTo>
                    <a:pt x="54" y="0"/>
                  </a:lnTo>
                  <a:lnTo>
                    <a:pt x="54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0" y="16"/>
                  </a:lnTo>
                  <a:lnTo>
                    <a:pt x="50" y="18"/>
                  </a:lnTo>
                  <a:lnTo>
                    <a:pt x="48" y="20"/>
                  </a:lnTo>
                  <a:lnTo>
                    <a:pt x="46" y="24"/>
                  </a:lnTo>
                  <a:lnTo>
                    <a:pt x="44" y="26"/>
                  </a:lnTo>
                  <a:lnTo>
                    <a:pt x="42" y="28"/>
                  </a:lnTo>
                  <a:lnTo>
                    <a:pt x="40" y="30"/>
                  </a:lnTo>
                  <a:lnTo>
                    <a:pt x="38" y="32"/>
                  </a:lnTo>
                  <a:lnTo>
                    <a:pt x="36" y="34"/>
                  </a:lnTo>
                  <a:lnTo>
                    <a:pt x="34" y="36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6"/>
                  </a:lnTo>
                  <a:lnTo>
                    <a:pt x="10" y="48"/>
                  </a:lnTo>
                  <a:lnTo>
                    <a:pt x="6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6" y="48"/>
                  </a:lnTo>
                  <a:lnTo>
                    <a:pt x="8" y="44"/>
                  </a:lnTo>
                  <a:lnTo>
                    <a:pt x="12" y="42"/>
                  </a:lnTo>
                  <a:lnTo>
                    <a:pt x="18" y="38"/>
                  </a:lnTo>
                  <a:lnTo>
                    <a:pt x="22" y="34"/>
                  </a:lnTo>
                  <a:lnTo>
                    <a:pt x="28" y="30"/>
                  </a:lnTo>
                  <a:lnTo>
                    <a:pt x="32" y="26"/>
                  </a:lnTo>
                  <a:lnTo>
                    <a:pt x="38" y="22"/>
                  </a:lnTo>
                  <a:lnTo>
                    <a:pt x="40" y="20"/>
                  </a:lnTo>
                  <a:lnTo>
                    <a:pt x="42" y="16"/>
                  </a:lnTo>
                  <a:lnTo>
                    <a:pt x="44" y="14"/>
                  </a:lnTo>
                  <a:lnTo>
                    <a:pt x="46" y="12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E578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6" name="Freeform 52"/>
            <p:cNvSpPr>
              <a:spLocks/>
            </p:cNvSpPr>
            <p:nvPr/>
          </p:nvSpPr>
          <p:spPr bwMode="auto">
            <a:xfrm>
              <a:off x="1996636" y="2213450"/>
              <a:ext cx="60801" cy="19392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28" y="6"/>
                </a:cxn>
                <a:cxn ang="0">
                  <a:pos x="26" y="6"/>
                </a:cxn>
                <a:cxn ang="0">
                  <a:pos x="24" y="8"/>
                </a:cxn>
                <a:cxn ang="0">
                  <a:pos x="22" y="8"/>
                </a:cxn>
                <a:cxn ang="0">
                  <a:pos x="20" y="8"/>
                </a:cxn>
                <a:cxn ang="0">
                  <a:pos x="18" y="10"/>
                </a:cxn>
                <a:cxn ang="0">
                  <a:pos x="14" y="10"/>
                </a:cxn>
                <a:cxn ang="0">
                  <a:pos x="12" y="10"/>
                </a:cxn>
                <a:cxn ang="0">
                  <a:pos x="8" y="10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2" y="8"/>
                </a:cxn>
                <a:cxn ang="0">
                  <a:pos x="2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4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2"/>
                </a:cxn>
                <a:cxn ang="0">
                  <a:pos x="30" y="2"/>
                </a:cxn>
                <a:cxn ang="0">
                  <a:pos x="30" y="4"/>
                </a:cxn>
              </a:cxnLst>
              <a:rect l="0" t="0" r="r" b="b"/>
              <a:pathLst>
                <a:path w="30" h="10">
                  <a:moveTo>
                    <a:pt x="30" y="4"/>
                  </a:move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rgbClr val="EE96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7" name="Freeform 53"/>
            <p:cNvSpPr>
              <a:spLocks/>
            </p:cNvSpPr>
            <p:nvPr/>
          </p:nvSpPr>
          <p:spPr bwMode="auto">
            <a:xfrm>
              <a:off x="1295400" y="1329165"/>
              <a:ext cx="1406525" cy="511954"/>
            </a:xfrm>
            <a:custGeom>
              <a:avLst/>
              <a:gdLst/>
              <a:ahLst/>
              <a:cxnLst>
                <a:cxn ang="0">
                  <a:pos x="64" y="18"/>
                </a:cxn>
                <a:cxn ang="0">
                  <a:pos x="94" y="14"/>
                </a:cxn>
                <a:cxn ang="0">
                  <a:pos x="126" y="8"/>
                </a:cxn>
                <a:cxn ang="0">
                  <a:pos x="156" y="4"/>
                </a:cxn>
                <a:cxn ang="0">
                  <a:pos x="188" y="4"/>
                </a:cxn>
                <a:cxn ang="0">
                  <a:pos x="218" y="8"/>
                </a:cxn>
                <a:cxn ang="0">
                  <a:pos x="248" y="16"/>
                </a:cxn>
                <a:cxn ang="0">
                  <a:pos x="278" y="24"/>
                </a:cxn>
                <a:cxn ang="0">
                  <a:pos x="308" y="32"/>
                </a:cxn>
                <a:cxn ang="0">
                  <a:pos x="324" y="34"/>
                </a:cxn>
                <a:cxn ang="0">
                  <a:pos x="340" y="34"/>
                </a:cxn>
                <a:cxn ang="0">
                  <a:pos x="358" y="34"/>
                </a:cxn>
                <a:cxn ang="0">
                  <a:pos x="376" y="32"/>
                </a:cxn>
                <a:cxn ang="0">
                  <a:pos x="394" y="30"/>
                </a:cxn>
                <a:cxn ang="0">
                  <a:pos x="422" y="22"/>
                </a:cxn>
                <a:cxn ang="0">
                  <a:pos x="450" y="12"/>
                </a:cxn>
                <a:cxn ang="0">
                  <a:pos x="480" y="6"/>
                </a:cxn>
                <a:cxn ang="0">
                  <a:pos x="510" y="0"/>
                </a:cxn>
                <a:cxn ang="0">
                  <a:pos x="540" y="2"/>
                </a:cxn>
                <a:cxn ang="0">
                  <a:pos x="572" y="4"/>
                </a:cxn>
                <a:cxn ang="0">
                  <a:pos x="602" y="10"/>
                </a:cxn>
                <a:cxn ang="0">
                  <a:pos x="634" y="14"/>
                </a:cxn>
                <a:cxn ang="0">
                  <a:pos x="664" y="14"/>
                </a:cxn>
                <a:cxn ang="0">
                  <a:pos x="684" y="24"/>
                </a:cxn>
                <a:cxn ang="0">
                  <a:pos x="694" y="44"/>
                </a:cxn>
                <a:cxn ang="0">
                  <a:pos x="690" y="74"/>
                </a:cxn>
                <a:cxn ang="0">
                  <a:pos x="678" y="88"/>
                </a:cxn>
                <a:cxn ang="0">
                  <a:pos x="672" y="106"/>
                </a:cxn>
                <a:cxn ang="0">
                  <a:pos x="670" y="140"/>
                </a:cxn>
                <a:cxn ang="0">
                  <a:pos x="666" y="176"/>
                </a:cxn>
                <a:cxn ang="0">
                  <a:pos x="656" y="210"/>
                </a:cxn>
                <a:cxn ang="0">
                  <a:pos x="636" y="238"/>
                </a:cxn>
                <a:cxn ang="0">
                  <a:pos x="608" y="250"/>
                </a:cxn>
                <a:cxn ang="0">
                  <a:pos x="570" y="258"/>
                </a:cxn>
                <a:cxn ang="0">
                  <a:pos x="524" y="260"/>
                </a:cxn>
                <a:cxn ang="0">
                  <a:pos x="482" y="258"/>
                </a:cxn>
                <a:cxn ang="0">
                  <a:pos x="448" y="248"/>
                </a:cxn>
                <a:cxn ang="0">
                  <a:pos x="420" y="230"/>
                </a:cxn>
                <a:cxn ang="0">
                  <a:pos x="398" y="206"/>
                </a:cxn>
                <a:cxn ang="0">
                  <a:pos x="382" y="174"/>
                </a:cxn>
                <a:cxn ang="0">
                  <a:pos x="372" y="142"/>
                </a:cxn>
                <a:cxn ang="0">
                  <a:pos x="360" y="106"/>
                </a:cxn>
                <a:cxn ang="0">
                  <a:pos x="350" y="88"/>
                </a:cxn>
                <a:cxn ang="0">
                  <a:pos x="344" y="90"/>
                </a:cxn>
                <a:cxn ang="0">
                  <a:pos x="334" y="110"/>
                </a:cxn>
                <a:cxn ang="0">
                  <a:pos x="322" y="148"/>
                </a:cxn>
                <a:cxn ang="0">
                  <a:pos x="310" y="180"/>
                </a:cxn>
                <a:cxn ang="0">
                  <a:pos x="296" y="210"/>
                </a:cxn>
                <a:cxn ang="0">
                  <a:pos x="274" y="236"/>
                </a:cxn>
                <a:cxn ang="0">
                  <a:pos x="246" y="252"/>
                </a:cxn>
                <a:cxn ang="0">
                  <a:pos x="210" y="260"/>
                </a:cxn>
                <a:cxn ang="0">
                  <a:pos x="166" y="264"/>
                </a:cxn>
                <a:cxn ang="0">
                  <a:pos x="122" y="262"/>
                </a:cxn>
                <a:cxn ang="0">
                  <a:pos x="84" y="254"/>
                </a:cxn>
                <a:cxn ang="0">
                  <a:pos x="56" y="240"/>
                </a:cxn>
                <a:cxn ang="0">
                  <a:pos x="38" y="212"/>
                </a:cxn>
                <a:cxn ang="0">
                  <a:pos x="28" y="178"/>
                </a:cxn>
                <a:cxn ang="0">
                  <a:pos x="26" y="142"/>
                </a:cxn>
                <a:cxn ang="0">
                  <a:pos x="24" y="106"/>
                </a:cxn>
                <a:cxn ang="0">
                  <a:pos x="8" y="88"/>
                </a:cxn>
                <a:cxn ang="0">
                  <a:pos x="0" y="46"/>
                </a:cxn>
                <a:cxn ang="0">
                  <a:pos x="12" y="28"/>
                </a:cxn>
                <a:cxn ang="0">
                  <a:pos x="32" y="20"/>
                </a:cxn>
              </a:cxnLst>
              <a:rect l="0" t="0" r="r" b="b"/>
              <a:pathLst>
                <a:path w="694" h="264">
                  <a:moveTo>
                    <a:pt x="38" y="20"/>
                  </a:moveTo>
                  <a:lnTo>
                    <a:pt x="42" y="20"/>
                  </a:lnTo>
                  <a:lnTo>
                    <a:pt x="46" y="20"/>
                  </a:lnTo>
                  <a:lnTo>
                    <a:pt x="50" y="20"/>
                  </a:lnTo>
                  <a:lnTo>
                    <a:pt x="56" y="20"/>
                  </a:lnTo>
                  <a:lnTo>
                    <a:pt x="60" y="18"/>
                  </a:lnTo>
                  <a:lnTo>
                    <a:pt x="64" y="18"/>
                  </a:lnTo>
                  <a:lnTo>
                    <a:pt x="68" y="18"/>
                  </a:lnTo>
                  <a:lnTo>
                    <a:pt x="74" y="18"/>
                  </a:lnTo>
                  <a:lnTo>
                    <a:pt x="78" y="16"/>
                  </a:lnTo>
                  <a:lnTo>
                    <a:pt x="82" y="16"/>
                  </a:lnTo>
                  <a:lnTo>
                    <a:pt x="86" y="16"/>
                  </a:lnTo>
                  <a:lnTo>
                    <a:pt x="90" y="14"/>
                  </a:lnTo>
                  <a:lnTo>
                    <a:pt x="94" y="14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12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6" y="8"/>
                  </a:lnTo>
                  <a:lnTo>
                    <a:pt x="130" y="8"/>
                  </a:lnTo>
                  <a:lnTo>
                    <a:pt x="134" y="8"/>
                  </a:lnTo>
                  <a:lnTo>
                    <a:pt x="138" y="6"/>
                  </a:lnTo>
                  <a:lnTo>
                    <a:pt x="144" y="6"/>
                  </a:lnTo>
                  <a:lnTo>
                    <a:pt x="148" y="6"/>
                  </a:lnTo>
                  <a:lnTo>
                    <a:pt x="152" y="6"/>
                  </a:lnTo>
                  <a:lnTo>
                    <a:pt x="156" y="4"/>
                  </a:lnTo>
                  <a:lnTo>
                    <a:pt x="162" y="4"/>
                  </a:lnTo>
                  <a:lnTo>
                    <a:pt x="166" y="4"/>
                  </a:lnTo>
                  <a:lnTo>
                    <a:pt x="170" y="4"/>
                  </a:lnTo>
                  <a:lnTo>
                    <a:pt x="176" y="4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6"/>
                  </a:lnTo>
                  <a:lnTo>
                    <a:pt x="200" y="6"/>
                  </a:lnTo>
                  <a:lnTo>
                    <a:pt x="204" y="6"/>
                  </a:lnTo>
                  <a:lnTo>
                    <a:pt x="208" y="8"/>
                  </a:lnTo>
                  <a:lnTo>
                    <a:pt x="214" y="8"/>
                  </a:lnTo>
                  <a:lnTo>
                    <a:pt x="218" y="8"/>
                  </a:lnTo>
                  <a:lnTo>
                    <a:pt x="222" y="10"/>
                  </a:lnTo>
                  <a:lnTo>
                    <a:pt x="226" y="10"/>
                  </a:lnTo>
                  <a:lnTo>
                    <a:pt x="230" y="12"/>
                  </a:lnTo>
                  <a:lnTo>
                    <a:pt x="236" y="14"/>
                  </a:lnTo>
                  <a:lnTo>
                    <a:pt x="240" y="14"/>
                  </a:lnTo>
                  <a:lnTo>
                    <a:pt x="244" y="16"/>
                  </a:lnTo>
                  <a:lnTo>
                    <a:pt x="248" y="16"/>
                  </a:lnTo>
                  <a:lnTo>
                    <a:pt x="254" y="18"/>
                  </a:lnTo>
                  <a:lnTo>
                    <a:pt x="258" y="20"/>
                  </a:lnTo>
                  <a:lnTo>
                    <a:pt x="262" y="20"/>
                  </a:lnTo>
                  <a:lnTo>
                    <a:pt x="266" y="22"/>
                  </a:lnTo>
                  <a:lnTo>
                    <a:pt x="270" y="22"/>
                  </a:lnTo>
                  <a:lnTo>
                    <a:pt x="274" y="24"/>
                  </a:lnTo>
                  <a:lnTo>
                    <a:pt x="278" y="24"/>
                  </a:lnTo>
                  <a:lnTo>
                    <a:pt x="284" y="26"/>
                  </a:lnTo>
                  <a:lnTo>
                    <a:pt x="288" y="28"/>
                  </a:lnTo>
                  <a:lnTo>
                    <a:pt x="292" y="28"/>
                  </a:lnTo>
                  <a:lnTo>
                    <a:pt x="296" y="30"/>
                  </a:lnTo>
                  <a:lnTo>
                    <a:pt x="300" y="30"/>
                  </a:lnTo>
                  <a:lnTo>
                    <a:pt x="304" y="30"/>
                  </a:lnTo>
                  <a:lnTo>
                    <a:pt x="308" y="32"/>
                  </a:lnTo>
                  <a:lnTo>
                    <a:pt x="312" y="32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8" y="34"/>
                  </a:lnTo>
                  <a:lnTo>
                    <a:pt x="320" y="34"/>
                  </a:lnTo>
                  <a:lnTo>
                    <a:pt x="322" y="34"/>
                  </a:lnTo>
                  <a:lnTo>
                    <a:pt x="324" y="34"/>
                  </a:lnTo>
                  <a:lnTo>
                    <a:pt x="326" y="34"/>
                  </a:lnTo>
                  <a:lnTo>
                    <a:pt x="328" y="34"/>
                  </a:lnTo>
                  <a:lnTo>
                    <a:pt x="332" y="34"/>
                  </a:lnTo>
                  <a:lnTo>
                    <a:pt x="334" y="34"/>
                  </a:lnTo>
                  <a:lnTo>
                    <a:pt x="336" y="34"/>
                  </a:lnTo>
                  <a:lnTo>
                    <a:pt x="338" y="34"/>
                  </a:lnTo>
                  <a:lnTo>
                    <a:pt x="340" y="34"/>
                  </a:lnTo>
                  <a:lnTo>
                    <a:pt x="344" y="34"/>
                  </a:lnTo>
                  <a:lnTo>
                    <a:pt x="346" y="34"/>
                  </a:lnTo>
                  <a:lnTo>
                    <a:pt x="348" y="34"/>
                  </a:lnTo>
                  <a:lnTo>
                    <a:pt x="352" y="34"/>
                  </a:lnTo>
                  <a:lnTo>
                    <a:pt x="354" y="34"/>
                  </a:lnTo>
                  <a:lnTo>
                    <a:pt x="356" y="34"/>
                  </a:lnTo>
                  <a:lnTo>
                    <a:pt x="358" y="34"/>
                  </a:lnTo>
                  <a:lnTo>
                    <a:pt x="360" y="34"/>
                  </a:lnTo>
                  <a:lnTo>
                    <a:pt x="364" y="34"/>
                  </a:lnTo>
                  <a:lnTo>
                    <a:pt x="366" y="34"/>
                  </a:lnTo>
                  <a:lnTo>
                    <a:pt x="368" y="34"/>
                  </a:lnTo>
                  <a:lnTo>
                    <a:pt x="370" y="34"/>
                  </a:lnTo>
                  <a:lnTo>
                    <a:pt x="372" y="32"/>
                  </a:lnTo>
                  <a:lnTo>
                    <a:pt x="376" y="32"/>
                  </a:lnTo>
                  <a:lnTo>
                    <a:pt x="378" y="32"/>
                  </a:lnTo>
                  <a:lnTo>
                    <a:pt x="380" y="32"/>
                  </a:lnTo>
                  <a:lnTo>
                    <a:pt x="382" y="32"/>
                  </a:lnTo>
                  <a:lnTo>
                    <a:pt x="384" y="32"/>
                  </a:lnTo>
                  <a:lnTo>
                    <a:pt x="386" y="30"/>
                  </a:lnTo>
                  <a:lnTo>
                    <a:pt x="390" y="30"/>
                  </a:lnTo>
                  <a:lnTo>
                    <a:pt x="394" y="30"/>
                  </a:lnTo>
                  <a:lnTo>
                    <a:pt x="398" y="28"/>
                  </a:lnTo>
                  <a:lnTo>
                    <a:pt x="400" y="28"/>
                  </a:lnTo>
                  <a:lnTo>
                    <a:pt x="404" y="26"/>
                  </a:lnTo>
                  <a:lnTo>
                    <a:pt x="408" y="26"/>
                  </a:lnTo>
                  <a:lnTo>
                    <a:pt x="412" y="24"/>
                  </a:lnTo>
                  <a:lnTo>
                    <a:pt x="418" y="22"/>
                  </a:lnTo>
                  <a:lnTo>
                    <a:pt x="422" y="22"/>
                  </a:lnTo>
                  <a:lnTo>
                    <a:pt x="426" y="20"/>
                  </a:lnTo>
                  <a:lnTo>
                    <a:pt x="430" y="20"/>
                  </a:lnTo>
                  <a:lnTo>
                    <a:pt x="434" y="18"/>
                  </a:lnTo>
                  <a:lnTo>
                    <a:pt x="438" y="16"/>
                  </a:lnTo>
                  <a:lnTo>
                    <a:pt x="442" y="16"/>
                  </a:lnTo>
                  <a:lnTo>
                    <a:pt x="446" y="14"/>
                  </a:lnTo>
                  <a:lnTo>
                    <a:pt x="450" y="12"/>
                  </a:lnTo>
                  <a:lnTo>
                    <a:pt x="456" y="12"/>
                  </a:lnTo>
                  <a:lnTo>
                    <a:pt x="460" y="10"/>
                  </a:lnTo>
                  <a:lnTo>
                    <a:pt x="464" y="10"/>
                  </a:lnTo>
                  <a:lnTo>
                    <a:pt x="468" y="8"/>
                  </a:lnTo>
                  <a:lnTo>
                    <a:pt x="472" y="8"/>
                  </a:lnTo>
                  <a:lnTo>
                    <a:pt x="476" y="6"/>
                  </a:lnTo>
                  <a:lnTo>
                    <a:pt x="480" y="6"/>
                  </a:lnTo>
                  <a:lnTo>
                    <a:pt x="484" y="4"/>
                  </a:lnTo>
                  <a:lnTo>
                    <a:pt x="488" y="4"/>
                  </a:lnTo>
                  <a:lnTo>
                    <a:pt x="494" y="2"/>
                  </a:lnTo>
                  <a:lnTo>
                    <a:pt x="498" y="2"/>
                  </a:lnTo>
                  <a:lnTo>
                    <a:pt x="502" y="2"/>
                  </a:lnTo>
                  <a:lnTo>
                    <a:pt x="506" y="2"/>
                  </a:lnTo>
                  <a:lnTo>
                    <a:pt x="510" y="0"/>
                  </a:lnTo>
                  <a:lnTo>
                    <a:pt x="514" y="0"/>
                  </a:lnTo>
                  <a:lnTo>
                    <a:pt x="518" y="0"/>
                  </a:lnTo>
                  <a:lnTo>
                    <a:pt x="522" y="0"/>
                  </a:lnTo>
                  <a:lnTo>
                    <a:pt x="526" y="0"/>
                  </a:lnTo>
                  <a:lnTo>
                    <a:pt x="532" y="0"/>
                  </a:lnTo>
                  <a:lnTo>
                    <a:pt x="536" y="2"/>
                  </a:lnTo>
                  <a:lnTo>
                    <a:pt x="540" y="2"/>
                  </a:lnTo>
                  <a:lnTo>
                    <a:pt x="544" y="2"/>
                  </a:lnTo>
                  <a:lnTo>
                    <a:pt x="550" y="2"/>
                  </a:lnTo>
                  <a:lnTo>
                    <a:pt x="554" y="2"/>
                  </a:lnTo>
                  <a:lnTo>
                    <a:pt x="558" y="4"/>
                  </a:lnTo>
                  <a:lnTo>
                    <a:pt x="562" y="4"/>
                  </a:lnTo>
                  <a:lnTo>
                    <a:pt x="568" y="4"/>
                  </a:lnTo>
                  <a:lnTo>
                    <a:pt x="572" y="4"/>
                  </a:lnTo>
                  <a:lnTo>
                    <a:pt x="576" y="6"/>
                  </a:lnTo>
                  <a:lnTo>
                    <a:pt x="580" y="6"/>
                  </a:lnTo>
                  <a:lnTo>
                    <a:pt x="584" y="6"/>
                  </a:lnTo>
                  <a:lnTo>
                    <a:pt x="590" y="8"/>
                  </a:lnTo>
                  <a:lnTo>
                    <a:pt x="594" y="8"/>
                  </a:lnTo>
                  <a:lnTo>
                    <a:pt x="598" y="8"/>
                  </a:lnTo>
                  <a:lnTo>
                    <a:pt x="602" y="10"/>
                  </a:lnTo>
                  <a:lnTo>
                    <a:pt x="606" y="10"/>
                  </a:lnTo>
                  <a:lnTo>
                    <a:pt x="612" y="10"/>
                  </a:lnTo>
                  <a:lnTo>
                    <a:pt x="616" y="12"/>
                  </a:lnTo>
                  <a:lnTo>
                    <a:pt x="620" y="12"/>
                  </a:lnTo>
                  <a:lnTo>
                    <a:pt x="624" y="12"/>
                  </a:lnTo>
                  <a:lnTo>
                    <a:pt x="628" y="12"/>
                  </a:lnTo>
                  <a:lnTo>
                    <a:pt x="634" y="14"/>
                  </a:lnTo>
                  <a:lnTo>
                    <a:pt x="638" y="14"/>
                  </a:lnTo>
                  <a:lnTo>
                    <a:pt x="642" y="14"/>
                  </a:lnTo>
                  <a:lnTo>
                    <a:pt x="646" y="14"/>
                  </a:lnTo>
                  <a:lnTo>
                    <a:pt x="652" y="14"/>
                  </a:lnTo>
                  <a:lnTo>
                    <a:pt x="656" y="14"/>
                  </a:lnTo>
                  <a:lnTo>
                    <a:pt x="660" y="14"/>
                  </a:lnTo>
                  <a:lnTo>
                    <a:pt x="664" y="14"/>
                  </a:lnTo>
                  <a:lnTo>
                    <a:pt x="666" y="14"/>
                  </a:lnTo>
                  <a:lnTo>
                    <a:pt x="670" y="16"/>
                  </a:lnTo>
                  <a:lnTo>
                    <a:pt x="674" y="16"/>
                  </a:lnTo>
                  <a:lnTo>
                    <a:pt x="676" y="18"/>
                  </a:lnTo>
                  <a:lnTo>
                    <a:pt x="678" y="20"/>
                  </a:lnTo>
                  <a:lnTo>
                    <a:pt x="682" y="22"/>
                  </a:lnTo>
                  <a:lnTo>
                    <a:pt x="684" y="24"/>
                  </a:lnTo>
                  <a:lnTo>
                    <a:pt x="686" y="26"/>
                  </a:lnTo>
                  <a:lnTo>
                    <a:pt x="688" y="28"/>
                  </a:lnTo>
                  <a:lnTo>
                    <a:pt x="690" y="32"/>
                  </a:lnTo>
                  <a:lnTo>
                    <a:pt x="690" y="34"/>
                  </a:lnTo>
                  <a:lnTo>
                    <a:pt x="692" y="38"/>
                  </a:lnTo>
                  <a:lnTo>
                    <a:pt x="692" y="40"/>
                  </a:lnTo>
                  <a:lnTo>
                    <a:pt x="694" y="44"/>
                  </a:lnTo>
                  <a:lnTo>
                    <a:pt x="694" y="46"/>
                  </a:lnTo>
                  <a:lnTo>
                    <a:pt x="694" y="62"/>
                  </a:lnTo>
                  <a:lnTo>
                    <a:pt x="694" y="64"/>
                  </a:lnTo>
                  <a:lnTo>
                    <a:pt x="694" y="68"/>
                  </a:lnTo>
                  <a:lnTo>
                    <a:pt x="692" y="70"/>
                  </a:lnTo>
                  <a:lnTo>
                    <a:pt x="692" y="72"/>
                  </a:lnTo>
                  <a:lnTo>
                    <a:pt x="690" y="74"/>
                  </a:lnTo>
                  <a:lnTo>
                    <a:pt x="688" y="76"/>
                  </a:lnTo>
                  <a:lnTo>
                    <a:pt x="686" y="78"/>
                  </a:lnTo>
                  <a:lnTo>
                    <a:pt x="686" y="80"/>
                  </a:lnTo>
                  <a:lnTo>
                    <a:pt x="684" y="82"/>
                  </a:lnTo>
                  <a:lnTo>
                    <a:pt x="682" y="84"/>
                  </a:lnTo>
                  <a:lnTo>
                    <a:pt x="680" y="86"/>
                  </a:lnTo>
                  <a:lnTo>
                    <a:pt x="678" y="88"/>
                  </a:lnTo>
                  <a:lnTo>
                    <a:pt x="676" y="88"/>
                  </a:lnTo>
                  <a:lnTo>
                    <a:pt x="674" y="90"/>
                  </a:lnTo>
                  <a:lnTo>
                    <a:pt x="672" y="90"/>
                  </a:lnTo>
                  <a:lnTo>
                    <a:pt x="672" y="92"/>
                  </a:lnTo>
                  <a:lnTo>
                    <a:pt x="672" y="96"/>
                  </a:lnTo>
                  <a:lnTo>
                    <a:pt x="672" y="100"/>
                  </a:lnTo>
                  <a:lnTo>
                    <a:pt x="672" y="106"/>
                  </a:lnTo>
                  <a:lnTo>
                    <a:pt x="670" y="110"/>
                  </a:lnTo>
                  <a:lnTo>
                    <a:pt x="670" y="114"/>
                  </a:lnTo>
                  <a:lnTo>
                    <a:pt x="670" y="120"/>
                  </a:lnTo>
                  <a:lnTo>
                    <a:pt x="670" y="124"/>
                  </a:lnTo>
                  <a:lnTo>
                    <a:pt x="670" y="130"/>
                  </a:lnTo>
                  <a:lnTo>
                    <a:pt x="670" y="134"/>
                  </a:lnTo>
                  <a:lnTo>
                    <a:pt x="670" y="140"/>
                  </a:lnTo>
                  <a:lnTo>
                    <a:pt x="670" y="146"/>
                  </a:lnTo>
                  <a:lnTo>
                    <a:pt x="670" y="150"/>
                  </a:lnTo>
                  <a:lnTo>
                    <a:pt x="668" y="156"/>
                  </a:lnTo>
                  <a:lnTo>
                    <a:pt x="668" y="160"/>
                  </a:lnTo>
                  <a:lnTo>
                    <a:pt x="668" y="166"/>
                  </a:lnTo>
                  <a:lnTo>
                    <a:pt x="668" y="170"/>
                  </a:lnTo>
                  <a:lnTo>
                    <a:pt x="666" y="176"/>
                  </a:lnTo>
                  <a:lnTo>
                    <a:pt x="666" y="180"/>
                  </a:lnTo>
                  <a:lnTo>
                    <a:pt x="664" y="186"/>
                  </a:lnTo>
                  <a:lnTo>
                    <a:pt x="664" y="190"/>
                  </a:lnTo>
                  <a:lnTo>
                    <a:pt x="662" y="196"/>
                  </a:lnTo>
                  <a:lnTo>
                    <a:pt x="660" y="200"/>
                  </a:lnTo>
                  <a:lnTo>
                    <a:pt x="658" y="206"/>
                  </a:lnTo>
                  <a:lnTo>
                    <a:pt x="656" y="210"/>
                  </a:lnTo>
                  <a:lnTo>
                    <a:pt x="654" y="214"/>
                  </a:lnTo>
                  <a:lnTo>
                    <a:pt x="652" y="218"/>
                  </a:lnTo>
                  <a:lnTo>
                    <a:pt x="650" y="222"/>
                  </a:lnTo>
                  <a:lnTo>
                    <a:pt x="648" y="226"/>
                  </a:lnTo>
                  <a:lnTo>
                    <a:pt x="644" y="230"/>
                  </a:lnTo>
                  <a:lnTo>
                    <a:pt x="640" y="234"/>
                  </a:lnTo>
                  <a:lnTo>
                    <a:pt x="636" y="238"/>
                  </a:lnTo>
                  <a:lnTo>
                    <a:pt x="634" y="240"/>
                  </a:lnTo>
                  <a:lnTo>
                    <a:pt x="630" y="242"/>
                  </a:lnTo>
                  <a:lnTo>
                    <a:pt x="626" y="244"/>
                  </a:lnTo>
                  <a:lnTo>
                    <a:pt x="622" y="246"/>
                  </a:lnTo>
                  <a:lnTo>
                    <a:pt x="618" y="248"/>
                  </a:lnTo>
                  <a:lnTo>
                    <a:pt x="614" y="250"/>
                  </a:lnTo>
                  <a:lnTo>
                    <a:pt x="608" y="250"/>
                  </a:lnTo>
                  <a:lnTo>
                    <a:pt x="604" y="252"/>
                  </a:lnTo>
                  <a:lnTo>
                    <a:pt x="598" y="254"/>
                  </a:lnTo>
                  <a:lnTo>
                    <a:pt x="592" y="254"/>
                  </a:lnTo>
                  <a:lnTo>
                    <a:pt x="588" y="256"/>
                  </a:lnTo>
                  <a:lnTo>
                    <a:pt x="582" y="256"/>
                  </a:lnTo>
                  <a:lnTo>
                    <a:pt x="576" y="258"/>
                  </a:lnTo>
                  <a:lnTo>
                    <a:pt x="570" y="258"/>
                  </a:lnTo>
                  <a:lnTo>
                    <a:pt x="564" y="258"/>
                  </a:lnTo>
                  <a:lnTo>
                    <a:pt x="556" y="260"/>
                  </a:lnTo>
                  <a:lnTo>
                    <a:pt x="550" y="260"/>
                  </a:lnTo>
                  <a:lnTo>
                    <a:pt x="544" y="260"/>
                  </a:lnTo>
                  <a:lnTo>
                    <a:pt x="538" y="260"/>
                  </a:lnTo>
                  <a:lnTo>
                    <a:pt x="532" y="260"/>
                  </a:lnTo>
                  <a:lnTo>
                    <a:pt x="524" y="260"/>
                  </a:lnTo>
                  <a:lnTo>
                    <a:pt x="518" y="260"/>
                  </a:lnTo>
                  <a:lnTo>
                    <a:pt x="512" y="260"/>
                  </a:lnTo>
                  <a:lnTo>
                    <a:pt x="506" y="260"/>
                  </a:lnTo>
                  <a:lnTo>
                    <a:pt x="500" y="258"/>
                  </a:lnTo>
                  <a:lnTo>
                    <a:pt x="494" y="258"/>
                  </a:lnTo>
                  <a:lnTo>
                    <a:pt x="488" y="258"/>
                  </a:lnTo>
                  <a:lnTo>
                    <a:pt x="482" y="258"/>
                  </a:lnTo>
                  <a:lnTo>
                    <a:pt x="476" y="256"/>
                  </a:lnTo>
                  <a:lnTo>
                    <a:pt x="472" y="256"/>
                  </a:lnTo>
                  <a:lnTo>
                    <a:pt x="466" y="254"/>
                  </a:lnTo>
                  <a:lnTo>
                    <a:pt x="462" y="254"/>
                  </a:lnTo>
                  <a:lnTo>
                    <a:pt x="456" y="252"/>
                  </a:lnTo>
                  <a:lnTo>
                    <a:pt x="452" y="250"/>
                  </a:lnTo>
                  <a:lnTo>
                    <a:pt x="448" y="248"/>
                  </a:lnTo>
                  <a:lnTo>
                    <a:pt x="444" y="246"/>
                  </a:lnTo>
                  <a:lnTo>
                    <a:pt x="438" y="244"/>
                  </a:lnTo>
                  <a:lnTo>
                    <a:pt x="434" y="242"/>
                  </a:lnTo>
                  <a:lnTo>
                    <a:pt x="430" y="240"/>
                  </a:lnTo>
                  <a:lnTo>
                    <a:pt x="426" y="236"/>
                  </a:lnTo>
                  <a:lnTo>
                    <a:pt x="424" y="234"/>
                  </a:lnTo>
                  <a:lnTo>
                    <a:pt x="420" y="230"/>
                  </a:lnTo>
                  <a:lnTo>
                    <a:pt x="416" y="228"/>
                  </a:lnTo>
                  <a:lnTo>
                    <a:pt x="412" y="224"/>
                  </a:lnTo>
                  <a:lnTo>
                    <a:pt x="410" y="220"/>
                  </a:lnTo>
                  <a:lnTo>
                    <a:pt x="406" y="218"/>
                  </a:lnTo>
                  <a:lnTo>
                    <a:pt x="404" y="214"/>
                  </a:lnTo>
                  <a:lnTo>
                    <a:pt x="402" y="210"/>
                  </a:lnTo>
                  <a:lnTo>
                    <a:pt x="398" y="206"/>
                  </a:lnTo>
                  <a:lnTo>
                    <a:pt x="396" y="202"/>
                  </a:lnTo>
                  <a:lnTo>
                    <a:pt x="394" y="198"/>
                  </a:lnTo>
                  <a:lnTo>
                    <a:pt x="392" y="192"/>
                  </a:lnTo>
                  <a:lnTo>
                    <a:pt x="388" y="188"/>
                  </a:lnTo>
                  <a:lnTo>
                    <a:pt x="386" y="184"/>
                  </a:lnTo>
                  <a:lnTo>
                    <a:pt x="384" y="180"/>
                  </a:lnTo>
                  <a:lnTo>
                    <a:pt x="382" y="174"/>
                  </a:lnTo>
                  <a:lnTo>
                    <a:pt x="380" y="170"/>
                  </a:lnTo>
                  <a:lnTo>
                    <a:pt x="380" y="166"/>
                  </a:lnTo>
                  <a:lnTo>
                    <a:pt x="378" y="162"/>
                  </a:lnTo>
                  <a:lnTo>
                    <a:pt x="376" y="156"/>
                  </a:lnTo>
                  <a:lnTo>
                    <a:pt x="374" y="152"/>
                  </a:lnTo>
                  <a:lnTo>
                    <a:pt x="372" y="146"/>
                  </a:lnTo>
                  <a:lnTo>
                    <a:pt x="372" y="142"/>
                  </a:lnTo>
                  <a:lnTo>
                    <a:pt x="370" y="138"/>
                  </a:lnTo>
                  <a:lnTo>
                    <a:pt x="368" y="130"/>
                  </a:lnTo>
                  <a:lnTo>
                    <a:pt x="366" y="124"/>
                  </a:lnTo>
                  <a:lnTo>
                    <a:pt x="364" y="120"/>
                  </a:lnTo>
                  <a:lnTo>
                    <a:pt x="364" y="114"/>
                  </a:lnTo>
                  <a:lnTo>
                    <a:pt x="362" y="110"/>
                  </a:lnTo>
                  <a:lnTo>
                    <a:pt x="360" y="106"/>
                  </a:lnTo>
                  <a:lnTo>
                    <a:pt x="358" y="102"/>
                  </a:lnTo>
                  <a:lnTo>
                    <a:pt x="356" y="98"/>
                  </a:lnTo>
                  <a:lnTo>
                    <a:pt x="354" y="96"/>
                  </a:lnTo>
                  <a:lnTo>
                    <a:pt x="354" y="92"/>
                  </a:lnTo>
                  <a:lnTo>
                    <a:pt x="352" y="90"/>
                  </a:lnTo>
                  <a:lnTo>
                    <a:pt x="350" y="90"/>
                  </a:lnTo>
                  <a:lnTo>
                    <a:pt x="350" y="88"/>
                  </a:lnTo>
                  <a:lnTo>
                    <a:pt x="348" y="88"/>
                  </a:lnTo>
                  <a:lnTo>
                    <a:pt x="348" y="88"/>
                  </a:lnTo>
                  <a:lnTo>
                    <a:pt x="348" y="88"/>
                  </a:lnTo>
                  <a:lnTo>
                    <a:pt x="348" y="88"/>
                  </a:lnTo>
                  <a:lnTo>
                    <a:pt x="346" y="88"/>
                  </a:lnTo>
                  <a:lnTo>
                    <a:pt x="346" y="88"/>
                  </a:lnTo>
                  <a:lnTo>
                    <a:pt x="344" y="90"/>
                  </a:lnTo>
                  <a:lnTo>
                    <a:pt x="344" y="90"/>
                  </a:lnTo>
                  <a:lnTo>
                    <a:pt x="342" y="94"/>
                  </a:lnTo>
                  <a:lnTo>
                    <a:pt x="340" y="96"/>
                  </a:lnTo>
                  <a:lnTo>
                    <a:pt x="338" y="98"/>
                  </a:lnTo>
                  <a:lnTo>
                    <a:pt x="338" y="102"/>
                  </a:lnTo>
                  <a:lnTo>
                    <a:pt x="336" y="106"/>
                  </a:lnTo>
                  <a:lnTo>
                    <a:pt x="334" y="110"/>
                  </a:lnTo>
                  <a:lnTo>
                    <a:pt x="332" y="114"/>
                  </a:lnTo>
                  <a:lnTo>
                    <a:pt x="330" y="120"/>
                  </a:lnTo>
                  <a:lnTo>
                    <a:pt x="328" y="126"/>
                  </a:lnTo>
                  <a:lnTo>
                    <a:pt x="326" y="132"/>
                  </a:lnTo>
                  <a:lnTo>
                    <a:pt x="326" y="138"/>
                  </a:lnTo>
                  <a:lnTo>
                    <a:pt x="324" y="142"/>
                  </a:lnTo>
                  <a:lnTo>
                    <a:pt x="322" y="148"/>
                  </a:lnTo>
                  <a:lnTo>
                    <a:pt x="320" y="152"/>
                  </a:lnTo>
                  <a:lnTo>
                    <a:pt x="320" y="156"/>
                  </a:lnTo>
                  <a:lnTo>
                    <a:pt x="318" y="162"/>
                  </a:lnTo>
                  <a:lnTo>
                    <a:pt x="316" y="166"/>
                  </a:lnTo>
                  <a:lnTo>
                    <a:pt x="314" y="170"/>
                  </a:lnTo>
                  <a:lnTo>
                    <a:pt x="312" y="176"/>
                  </a:lnTo>
                  <a:lnTo>
                    <a:pt x="310" y="180"/>
                  </a:lnTo>
                  <a:lnTo>
                    <a:pt x="308" y="184"/>
                  </a:lnTo>
                  <a:lnTo>
                    <a:pt x="306" y="190"/>
                  </a:lnTo>
                  <a:lnTo>
                    <a:pt x="304" y="194"/>
                  </a:lnTo>
                  <a:lnTo>
                    <a:pt x="302" y="198"/>
                  </a:lnTo>
                  <a:lnTo>
                    <a:pt x="300" y="202"/>
                  </a:lnTo>
                  <a:lnTo>
                    <a:pt x="298" y="206"/>
                  </a:lnTo>
                  <a:lnTo>
                    <a:pt x="296" y="210"/>
                  </a:lnTo>
                  <a:lnTo>
                    <a:pt x="292" y="214"/>
                  </a:lnTo>
                  <a:lnTo>
                    <a:pt x="290" y="218"/>
                  </a:lnTo>
                  <a:lnTo>
                    <a:pt x="286" y="222"/>
                  </a:lnTo>
                  <a:lnTo>
                    <a:pt x="284" y="226"/>
                  </a:lnTo>
                  <a:lnTo>
                    <a:pt x="280" y="228"/>
                  </a:lnTo>
                  <a:lnTo>
                    <a:pt x="278" y="232"/>
                  </a:lnTo>
                  <a:lnTo>
                    <a:pt x="274" y="236"/>
                  </a:lnTo>
                  <a:lnTo>
                    <a:pt x="270" y="238"/>
                  </a:lnTo>
                  <a:lnTo>
                    <a:pt x="266" y="242"/>
                  </a:lnTo>
                  <a:lnTo>
                    <a:pt x="262" y="244"/>
                  </a:lnTo>
                  <a:lnTo>
                    <a:pt x="258" y="246"/>
                  </a:lnTo>
                  <a:lnTo>
                    <a:pt x="254" y="248"/>
                  </a:lnTo>
                  <a:lnTo>
                    <a:pt x="250" y="250"/>
                  </a:lnTo>
                  <a:lnTo>
                    <a:pt x="246" y="252"/>
                  </a:lnTo>
                  <a:lnTo>
                    <a:pt x="240" y="254"/>
                  </a:lnTo>
                  <a:lnTo>
                    <a:pt x="236" y="256"/>
                  </a:lnTo>
                  <a:lnTo>
                    <a:pt x="230" y="256"/>
                  </a:lnTo>
                  <a:lnTo>
                    <a:pt x="226" y="258"/>
                  </a:lnTo>
                  <a:lnTo>
                    <a:pt x="220" y="258"/>
                  </a:lnTo>
                  <a:lnTo>
                    <a:pt x="216" y="260"/>
                  </a:lnTo>
                  <a:lnTo>
                    <a:pt x="210" y="260"/>
                  </a:lnTo>
                  <a:lnTo>
                    <a:pt x="204" y="262"/>
                  </a:lnTo>
                  <a:lnTo>
                    <a:pt x="198" y="262"/>
                  </a:lnTo>
                  <a:lnTo>
                    <a:pt x="192" y="262"/>
                  </a:lnTo>
                  <a:lnTo>
                    <a:pt x="186" y="262"/>
                  </a:lnTo>
                  <a:lnTo>
                    <a:pt x="180" y="264"/>
                  </a:lnTo>
                  <a:lnTo>
                    <a:pt x="172" y="264"/>
                  </a:lnTo>
                  <a:lnTo>
                    <a:pt x="166" y="264"/>
                  </a:lnTo>
                  <a:lnTo>
                    <a:pt x="160" y="264"/>
                  </a:lnTo>
                  <a:lnTo>
                    <a:pt x="154" y="264"/>
                  </a:lnTo>
                  <a:lnTo>
                    <a:pt x="148" y="264"/>
                  </a:lnTo>
                  <a:lnTo>
                    <a:pt x="140" y="264"/>
                  </a:lnTo>
                  <a:lnTo>
                    <a:pt x="134" y="262"/>
                  </a:lnTo>
                  <a:lnTo>
                    <a:pt x="128" y="262"/>
                  </a:lnTo>
                  <a:lnTo>
                    <a:pt x="122" y="262"/>
                  </a:lnTo>
                  <a:lnTo>
                    <a:pt x="116" y="262"/>
                  </a:lnTo>
                  <a:lnTo>
                    <a:pt x="110" y="260"/>
                  </a:lnTo>
                  <a:lnTo>
                    <a:pt x="104" y="260"/>
                  </a:lnTo>
                  <a:lnTo>
                    <a:pt x="100" y="258"/>
                  </a:lnTo>
                  <a:lnTo>
                    <a:pt x="94" y="258"/>
                  </a:lnTo>
                  <a:lnTo>
                    <a:pt x="88" y="256"/>
                  </a:lnTo>
                  <a:lnTo>
                    <a:pt x="84" y="254"/>
                  </a:lnTo>
                  <a:lnTo>
                    <a:pt x="80" y="254"/>
                  </a:lnTo>
                  <a:lnTo>
                    <a:pt x="74" y="252"/>
                  </a:lnTo>
                  <a:lnTo>
                    <a:pt x="70" y="250"/>
                  </a:lnTo>
                  <a:lnTo>
                    <a:pt x="66" y="248"/>
                  </a:lnTo>
                  <a:lnTo>
                    <a:pt x="64" y="246"/>
                  </a:lnTo>
                  <a:lnTo>
                    <a:pt x="60" y="244"/>
                  </a:lnTo>
                  <a:lnTo>
                    <a:pt x="56" y="240"/>
                  </a:lnTo>
                  <a:lnTo>
                    <a:pt x="54" y="236"/>
                  </a:lnTo>
                  <a:lnTo>
                    <a:pt x="50" y="232"/>
                  </a:lnTo>
                  <a:lnTo>
                    <a:pt x="46" y="228"/>
                  </a:lnTo>
                  <a:lnTo>
                    <a:pt x="44" y="224"/>
                  </a:lnTo>
                  <a:lnTo>
                    <a:pt x="42" y="220"/>
                  </a:lnTo>
                  <a:lnTo>
                    <a:pt x="40" y="216"/>
                  </a:lnTo>
                  <a:lnTo>
                    <a:pt x="38" y="212"/>
                  </a:lnTo>
                  <a:lnTo>
                    <a:pt x="36" y="206"/>
                  </a:lnTo>
                  <a:lnTo>
                    <a:pt x="34" y="202"/>
                  </a:lnTo>
                  <a:lnTo>
                    <a:pt x="32" y="196"/>
                  </a:lnTo>
                  <a:lnTo>
                    <a:pt x="32" y="192"/>
                  </a:lnTo>
                  <a:lnTo>
                    <a:pt x="30" y="188"/>
                  </a:lnTo>
                  <a:lnTo>
                    <a:pt x="30" y="182"/>
                  </a:lnTo>
                  <a:lnTo>
                    <a:pt x="28" y="178"/>
                  </a:lnTo>
                  <a:lnTo>
                    <a:pt x="28" y="172"/>
                  </a:lnTo>
                  <a:lnTo>
                    <a:pt x="28" y="166"/>
                  </a:lnTo>
                  <a:lnTo>
                    <a:pt x="26" y="162"/>
                  </a:lnTo>
                  <a:lnTo>
                    <a:pt x="26" y="156"/>
                  </a:lnTo>
                  <a:lnTo>
                    <a:pt x="26" y="152"/>
                  </a:lnTo>
                  <a:lnTo>
                    <a:pt x="26" y="146"/>
                  </a:lnTo>
                  <a:lnTo>
                    <a:pt x="26" y="142"/>
                  </a:lnTo>
                  <a:lnTo>
                    <a:pt x="24" y="136"/>
                  </a:lnTo>
                  <a:lnTo>
                    <a:pt x="24" y="132"/>
                  </a:lnTo>
                  <a:lnTo>
                    <a:pt x="24" y="126"/>
                  </a:lnTo>
                  <a:lnTo>
                    <a:pt x="24" y="122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4" y="106"/>
                  </a:lnTo>
                  <a:lnTo>
                    <a:pt x="22" y="102"/>
                  </a:lnTo>
                  <a:lnTo>
                    <a:pt x="22" y="98"/>
                  </a:lnTo>
                  <a:lnTo>
                    <a:pt x="22" y="96"/>
                  </a:lnTo>
                  <a:lnTo>
                    <a:pt x="22" y="96"/>
                  </a:lnTo>
                  <a:lnTo>
                    <a:pt x="16" y="94"/>
                  </a:lnTo>
                  <a:lnTo>
                    <a:pt x="12" y="90"/>
                  </a:lnTo>
                  <a:lnTo>
                    <a:pt x="8" y="88"/>
                  </a:lnTo>
                  <a:lnTo>
                    <a:pt x="6" y="84"/>
                  </a:lnTo>
                  <a:lnTo>
                    <a:pt x="2" y="80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2" y="44"/>
                  </a:lnTo>
                  <a:lnTo>
                    <a:pt x="2" y="40"/>
                  </a:lnTo>
                  <a:lnTo>
                    <a:pt x="4" y="38"/>
                  </a:lnTo>
                  <a:lnTo>
                    <a:pt x="6" y="36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6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6" y="22"/>
                  </a:lnTo>
                  <a:lnTo>
                    <a:pt x="30" y="20"/>
                  </a:lnTo>
                  <a:lnTo>
                    <a:pt x="32" y="20"/>
                  </a:lnTo>
                  <a:lnTo>
                    <a:pt x="38" y="20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8" name="Freeform 54"/>
            <p:cNvSpPr>
              <a:spLocks/>
            </p:cNvSpPr>
            <p:nvPr/>
          </p:nvSpPr>
          <p:spPr bwMode="auto">
            <a:xfrm>
              <a:off x="1307560" y="1340801"/>
              <a:ext cx="1382205" cy="488684"/>
            </a:xfrm>
            <a:custGeom>
              <a:avLst/>
              <a:gdLst/>
              <a:ahLst/>
              <a:cxnLst>
                <a:cxn ang="0">
                  <a:pos x="58" y="18"/>
                </a:cxn>
                <a:cxn ang="0">
                  <a:pos x="108" y="10"/>
                </a:cxn>
                <a:cxn ang="0">
                  <a:pos x="156" y="4"/>
                </a:cxn>
                <a:cxn ang="0">
                  <a:pos x="190" y="4"/>
                </a:cxn>
                <a:cxn ang="0">
                  <a:pos x="228" y="12"/>
                </a:cxn>
                <a:cxn ang="0">
                  <a:pos x="292" y="30"/>
                </a:cxn>
                <a:cxn ang="0">
                  <a:pos x="328" y="34"/>
                </a:cxn>
                <a:cxn ang="0">
                  <a:pos x="368" y="32"/>
                </a:cxn>
                <a:cxn ang="0">
                  <a:pos x="404" y="24"/>
                </a:cxn>
                <a:cxn ang="0">
                  <a:pos x="468" y="6"/>
                </a:cxn>
                <a:cxn ang="0">
                  <a:pos x="500" y="0"/>
                </a:cxn>
                <a:cxn ang="0">
                  <a:pos x="534" y="0"/>
                </a:cxn>
                <a:cxn ang="0">
                  <a:pos x="592" y="8"/>
                </a:cxn>
                <a:cxn ang="0">
                  <a:pos x="632" y="14"/>
                </a:cxn>
                <a:cxn ang="0">
                  <a:pos x="658" y="14"/>
                </a:cxn>
                <a:cxn ang="0">
                  <a:pos x="668" y="18"/>
                </a:cxn>
                <a:cxn ang="0">
                  <a:pos x="676" y="24"/>
                </a:cxn>
                <a:cxn ang="0">
                  <a:pos x="680" y="34"/>
                </a:cxn>
                <a:cxn ang="0">
                  <a:pos x="682" y="58"/>
                </a:cxn>
                <a:cxn ang="0">
                  <a:pos x="680" y="66"/>
                </a:cxn>
                <a:cxn ang="0">
                  <a:pos x="672" y="74"/>
                </a:cxn>
                <a:cxn ang="0">
                  <a:pos x="660" y="90"/>
                </a:cxn>
                <a:cxn ang="0">
                  <a:pos x="658" y="150"/>
                </a:cxn>
                <a:cxn ang="0">
                  <a:pos x="650" y="188"/>
                </a:cxn>
                <a:cxn ang="0">
                  <a:pos x="634" y="220"/>
                </a:cxn>
                <a:cxn ang="0">
                  <a:pos x="606" y="238"/>
                </a:cxn>
                <a:cxn ang="0">
                  <a:pos x="562" y="246"/>
                </a:cxn>
                <a:cxn ang="0">
                  <a:pos x="512" y="248"/>
                </a:cxn>
                <a:cxn ang="0">
                  <a:pos x="466" y="244"/>
                </a:cxn>
                <a:cxn ang="0">
                  <a:pos x="432" y="232"/>
                </a:cxn>
                <a:cxn ang="0">
                  <a:pos x="406" y="208"/>
                </a:cxn>
                <a:cxn ang="0">
                  <a:pos x="386" y="176"/>
                </a:cxn>
                <a:cxn ang="0">
                  <a:pos x="372" y="140"/>
                </a:cxn>
                <a:cxn ang="0">
                  <a:pos x="358" y="98"/>
                </a:cxn>
                <a:cxn ang="0">
                  <a:pos x="346" y="78"/>
                </a:cxn>
                <a:cxn ang="0">
                  <a:pos x="332" y="84"/>
                </a:cxn>
                <a:cxn ang="0">
                  <a:pos x="318" y="118"/>
                </a:cxn>
                <a:cxn ang="0">
                  <a:pos x="304" y="158"/>
                </a:cxn>
                <a:cxn ang="0">
                  <a:pos x="290" y="194"/>
                </a:cxn>
                <a:cxn ang="0">
                  <a:pos x="268" y="222"/>
                </a:cxn>
                <a:cxn ang="0">
                  <a:pos x="238" y="242"/>
                </a:cxn>
                <a:cxn ang="0">
                  <a:pos x="198" y="250"/>
                </a:cxn>
                <a:cxn ang="0">
                  <a:pos x="148" y="252"/>
                </a:cxn>
                <a:cxn ang="0">
                  <a:pos x="100" y="248"/>
                </a:cxn>
                <a:cxn ang="0">
                  <a:pos x="64" y="236"/>
                </a:cxn>
                <a:cxn ang="0">
                  <a:pos x="40" y="212"/>
                </a:cxn>
                <a:cxn ang="0">
                  <a:pos x="30" y="176"/>
                </a:cxn>
                <a:cxn ang="0">
                  <a:pos x="24" y="124"/>
                </a:cxn>
                <a:cxn ang="0">
                  <a:pos x="18" y="84"/>
                </a:cxn>
                <a:cxn ang="0">
                  <a:pos x="6" y="76"/>
                </a:cxn>
                <a:cxn ang="0">
                  <a:pos x="0" y="68"/>
                </a:cxn>
                <a:cxn ang="0">
                  <a:pos x="0" y="46"/>
                </a:cxn>
                <a:cxn ang="0">
                  <a:pos x="2" y="36"/>
                </a:cxn>
                <a:cxn ang="0">
                  <a:pos x="8" y="28"/>
                </a:cxn>
                <a:cxn ang="0">
                  <a:pos x="18" y="22"/>
                </a:cxn>
                <a:cxn ang="0">
                  <a:pos x="26" y="20"/>
                </a:cxn>
              </a:cxnLst>
              <a:rect l="0" t="0" r="r" b="b"/>
              <a:pathLst>
                <a:path w="682" h="252">
                  <a:moveTo>
                    <a:pt x="26" y="20"/>
                  </a:moveTo>
                  <a:lnTo>
                    <a:pt x="32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6" y="20"/>
                  </a:lnTo>
                  <a:lnTo>
                    <a:pt x="50" y="18"/>
                  </a:lnTo>
                  <a:lnTo>
                    <a:pt x="54" y="18"/>
                  </a:lnTo>
                  <a:lnTo>
                    <a:pt x="58" y="18"/>
                  </a:lnTo>
                  <a:lnTo>
                    <a:pt x="64" y="18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2" y="14"/>
                  </a:lnTo>
                  <a:lnTo>
                    <a:pt x="90" y="14"/>
                  </a:lnTo>
                  <a:lnTo>
                    <a:pt x="98" y="12"/>
                  </a:lnTo>
                  <a:lnTo>
                    <a:pt x="108" y="10"/>
                  </a:lnTo>
                  <a:lnTo>
                    <a:pt x="116" y="8"/>
                  </a:lnTo>
                  <a:lnTo>
                    <a:pt x="124" y="8"/>
                  </a:lnTo>
                  <a:lnTo>
                    <a:pt x="134" y="6"/>
                  </a:lnTo>
                  <a:lnTo>
                    <a:pt x="138" y="6"/>
                  </a:lnTo>
                  <a:lnTo>
                    <a:pt x="142" y="6"/>
                  </a:lnTo>
                  <a:lnTo>
                    <a:pt x="146" y="4"/>
                  </a:lnTo>
                  <a:lnTo>
                    <a:pt x="152" y="4"/>
                  </a:lnTo>
                  <a:lnTo>
                    <a:pt x="156" y="4"/>
                  </a:lnTo>
                  <a:lnTo>
                    <a:pt x="160" y="4"/>
                  </a:lnTo>
                  <a:lnTo>
                    <a:pt x="164" y="4"/>
                  </a:lnTo>
                  <a:lnTo>
                    <a:pt x="170" y="4"/>
                  </a:lnTo>
                  <a:lnTo>
                    <a:pt x="174" y="4"/>
                  </a:lnTo>
                  <a:lnTo>
                    <a:pt x="178" y="4"/>
                  </a:lnTo>
                  <a:lnTo>
                    <a:pt x="182" y="4"/>
                  </a:lnTo>
                  <a:lnTo>
                    <a:pt x="186" y="4"/>
                  </a:lnTo>
                  <a:lnTo>
                    <a:pt x="190" y="4"/>
                  </a:lnTo>
                  <a:lnTo>
                    <a:pt x="194" y="6"/>
                  </a:lnTo>
                  <a:lnTo>
                    <a:pt x="198" y="6"/>
                  </a:lnTo>
                  <a:lnTo>
                    <a:pt x="202" y="6"/>
                  </a:lnTo>
                  <a:lnTo>
                    <a:pt x="206" y="8"/>
                  </a:lnTo>
                  <a:lnTo>
                    <a:pt x="210" y="8"/>
                  </a:lnTo>
                  <a:lnTo>
                    <a:pt x="214" y="10"/>
                  </a:lnTo>
                  <a:lnTo>
                    <a:pt x="220" y="10"/>
                  </a:lnTo>
                  <a:lnTo>
                    <a:pt x="228" y="12"/>
                  </a:lnTo>
                  <a:lnTo>
                    <a:pt x="236" y="14"/>
                  </a:lnTo>
                  <a:lnTo>
                    <a:pt x="246" y="18"/>
                  </a:lnTo>
                  <a:lnTo>
                    <a:pt x="254" y="20"/>
                  </a:lnTo>
                  <a:lnTo>
                    <a:pt x="262" y="22"/>
                  </a:lnTo>
                  <a:lnTo>
                    <a:pt x="272" y="24"/>
                  </a:lnTo>
                  <a:lnTo>
                    <a:pt x="280" y="26"/>
                  </a:lnTo>
                  <a:lnTo>
                    <a:pt x="288" y="28"/>
                  </a:lnTo>
                  <a:lnTo>
                    <a:pt x="292" y="30"/>
                  </a:lnTo>
                  <a:lnTo>
                    <a:pt x="296" y="30"/>
                  </a:lnTo>
                  <a:lnTo>
                    <a:pt x="300" y="32"/>
                  </a:lnTo>
                  <a:lnTo>
                    <a:pt x="304" y="32"/>
                  </a:lnTo>
                  <a:lnTo>
                    <a:pt x="308" y="32"/>
                  </a:lnTo>
                  <a:lnTo>
                    <a:pt x="312" y="32"/>
                  </a:lnTo>
                  <a:lnTo>
                    <a:pt x="318" y="34"/>
                  </a:lnTo>
                  <a:lnTo>
                    <a:pt x="322" y="34"/>
                  </a:lnTo>
                  <a:lnTo>
                    <a:pt x="328" y="34"/>
                  </a:lnTo>
                  <a:lnTo>
                    <a:pt x="332" y="34"/>
                  </a:lnTo>
                  <a:lnTo>
                    <a:pt x="338" y="34"/>
                  </a:lnTo>
                  <a:lnTo>
                    <a:pt x="342" y="34"/>
                  </a:lnTo>
                  <a:lnTo>
                    <a:pt x="348" y="34"/>
                  </a:lnTo>
                  <a:lnTo>
                    <a:pt x="352" y="34"/>
                  </a:lnTo>
                  <a:lnTo>
                    <a:pt x="358" y="34"/>
                  </a:lnTo>
                  <a:lnTo>
                    <a:pt x="362" y="34"/>
                  </a:lnTo>
                  <a:lnTo>
                    <a:pt x="368" y="32"/>
                  </a:lnTo>
                  <a:lnTo>
                    <a:pt x="372" y="32"/>
                  </a:lnTo>
                  <a:lnTo>
                    <a:pt x="376" y="32"/>
                  </a:lnTo>
                  <a:lnTo>
                    <a:pt x="380" y="30"/>
                  </a:lnTo>
                  <a:lnTo>
                    <a:pt x="384" y="30"/>
                  </a:lnTo>
                  <a:lnTo>
                    <a:pt x="388" y="28"/>
                  </a:lnTo>
                  <a:lnTo>
                    <a:pt x="392" y="28"/>
                  </a:lnTo>
                  <a:lnTo>
                    <a:pt x="396" y="26"/>
                  </a:lnTo>
                  <a:lnTo>
                    <a:pt x="404" y="24"/>
                  </a:lnTo>
                  <a:lnTo>
                    <a:pt x="412" y="22"/>
                  </a:lnTo>
                  <a:lnTo>
                    <a:pt x="420" y="20"/>
                  </a:lnTo>
                  <a:lnTo>
                    <a:pt x="430" y="18"/>
                  </a:lnTo>
                  <a:lnTo>
                    <a:pt x="438" y="14"/>
                  </a:lnTo>
                  <a:lnTo>
                    <a:pt x="446" y="12"/>
                  </a:lnTo>
                  <a:lnTo>
                    <a:pt x="454" y="10"/>
                  </a:lnTo>
                  <a:lnTo>
                    <a:pt x="464" y="8"/>
                  </a:lnTo>
                  <a:lnTo>
                    <a:pt x="468" y="6"/>
                  </a:lnTo>
                  <a:lnTo>
                    <a:pt x="472" y="6"/>
                  </a:lnTo>
                  <a:lnTo>
                    <a:pt x="476" y="4"/>
                  </a:lnTo>
                  <a:lnTo>
                    <a:pt x="480" y="4"/>
                  </a:lnTo>
                  <a:lnTo>
                    <a:pt x="484" y="4"/>
                  </a:lnTo>
                  <a:lnTo>
                    <a:pt x="488" y="2"/>
                  </a:lnTo>
                  <a:lnTo>
                    <a:pt x="492" y="2"/>
                  </a:lnTo>
                  <a:lnTo>
                    <a:pt x="496" y="2"/>
                  </a:lnTo>
                  <a:lnTo>
                    <a:pt x="500" y="0"/>
                  </a:lnTo>
                  <a:lnTo>
                    <a:pt x="504" y="0"/>
                  </a:lnTo>
                  <a:lnTo>
                    <a:pt x="508" y="0"/>
                  </a:lnTo>
                  <a:lnTo>
                    <a:pt x="512" y="0"/>
                  </a:lnTo>
                  <a:lnTo>
                    <a:pt x="516" y="0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34" y="0"/>
                  </a:lnTo>
                  <a:lnTo>
                    <a:pt x="538" y="2"/>
                  </a:lnTo>
                  <a:lnTo>
                    <a:pt x="542" y="2"/>
                  </a:lnTo>
                  <a:lnTo>
                    <a:pt x="548" y="2"/>
                  </a:lnTo>
                  <a:lnTo>
                    <a:pt x="556" y="4"/>
                  </a:lnTo>
                  <a:lnTo>
                    <a:pt x="564" y="4"/>
                  </a:lnTo>
                  <a:lnTo>
                    <a:pt x="574" y="6"/>
                  </a:lnTo>
                  <a:lnTo>
                    <a:pt x="582" y="8"/>
                  </a:lnTo>
                  <a:lnTo>
                    <a:pt x="592" y="8"/>
                  </a:lnTo>
                  <a:lnTo>
                    <a:pt x="600" y="10"/>
                  </a:lnTo>
                  <a:lnTo>
                    <a:pt x="604" y="10"/>
                  </a:lnTo>
                  <a:lnTo>
                    <a:pt x="608" y="10"/>
                  </a:lnTo>
                  <a:lnTo>
                    <a:pt x="614" y="12"/>
                  </a:lnTo>
                  <a:lnTo>
                    <a:pt x="618" y="12"/>
                  </a:lnTo>
                  <a:lnTo>
                    <a:pt x="622" y="12"/>
                  </a:lnTo>
                  <a:lnTo>
                    <a:pt x="626" y="12"/>
                  </a:lnTo>
                  <a:lnTo>
                    <a:pt x="632" y="14"/>
                  </a:lnTo>
                  <a:lnTo>
                    <a:pt x="636" y="14"/>
                  </a:lnTo>
                  <a:lnTo>
                    <a:pt x="640" y="14"/>
                  </a:lnTo>
                  <a:lnTo>
                    <a:pt x="646" y="14"/>
                  </a:lnTo>
                  <a:lnTo>
                    <a:pt x="650" y="14"/>
                  </a:lnTo>
                  <a:lnTo>
                    <a:pt x="654" y="14"/>
                  </a:lnTo>
                  <a:lnTo>
                    <a:pt x="656" y="14"/>
                  </a:lnTo>
                  <a:lnTo>
                    <a:pt x="658" y="14"/>
                  </a:lnTo>
                  <a:lnTo>
                    <a:pt x="658" y="14"/>
                  </a:lnTo>
                  <a:lnTo>
                    <a:pt x="660" y="14"/>
                  </a:lnTo>
                  <a:lnTo>
                    <a:pt x="662" y="14"/>
                  </a:lnTo>
                  <a:lnTo>
                    <a:pt x="662" y="16"/>
                  </a:lnTo>
                  <a:lnTo>
                    <a:pt x="664" y="16"/>
                  </a:lnTo>
                  <a:lnTo>
                    <a:pt x="664" y="16"/>
                  </a:lnTo>
                  <a:lnTo>
                    <a:pt x="666" y="16"/>
                  </a:lnTo>
                  <a:lnTo>
                    <a:pt x="668" y="18"/>
                  </a:lnTo>
                  <a:lnTo>
                    <a:pt x="668" y="18"/>
                  </a:lnTo>
                  <a:lnTo>
                    <a:pt x="670" y="18"/>
                  </a:lnTo>
                  <a:lnTo>
                    <a:pt x="670" y="20"/>
                  </a:lnTo>
                  <a:lnTo>
                    <a:pt x="672" y="20"/>
                  </a:lnTo>
                  <a:lnTo>
                    <a:pt x="672" y="20"/>
                  </a:lnTo>
                  <a:lnTo>
                    <a:pt x="674" y="22"/>
                  </a:lnTo>
                  <a:lnTo>
                    <a:pt x="674" y="22"/>
                  </a:lnTo>
                  <a:lnTo>
                    <a:pt x="676" y="24"/>
                  </a:lnTo>
                  <a:lnTo>
                    <a:pt x="676" y="24"/>
                  </a:lnTo>
                  <a:lnTo>
                    <a:pt x="678" y="26"/>
                  </a:lnTo>
                  <a:lnTo>
                    <a:pt x="678" y="26"/>
                  </a:lnTo>
                  <a:lnTo>
                    <a:pt x="678" y="28"/>
                  </a:lnTo>
                  <a:lnTo>
                    <a:pt x="680" y="30"/>
                  </a:lnTo>
                  <a:lnTo>
                    <a:pt x="680" y="30"/>
                  </a:lnTo>
                  <a:lnTo>
                    <a:pt x="680" y="32"/>
                  </a:lnTo>
                  <a:lnTo>
                    <a:pt x="680" y="32"/>
                  </a:lnTo>
                  <a:lnTo>
                    <a:pt x="680" y="34"/>
                  </a:lnTo>
                  <a:lnTo>
                    <a:pt x="682" y="36"/>
                  </a:lnTo>
                  <a:lnTo>
                    <a:pt x="682" y="36"/>
                  </a:lnTo>
                  <a:lnTo>
                    <a:pt x="682" y="38"/>
                  </a:lnTo>
                  <a:lnTo>
                    <a:pt x="682" y="40"/>
                  </a:lnTo>
                  <a:lnTo>
                    <a:pt x="682" y="40"/>
                  </a:lnTo>
                  <a:lnTo>
                    <a:pt x="682" y="56"/>
                  </a:lnTo>
                  <a:lnTo>
                    <a:pt x="682" y="58"/>
                  </a:lnTo>
                  <a:lnTo>
                    <a:pt x="682" y="58"/>
                  </a:lnTo>
                  <a:lnTo>
                    <a:pt x="682" y="60"/>
                  </a:lnTo>
                  <a:lnTo>
                    <a:pt x="682" y="60"/>
                  </a:lnTo>
                  <a:lnTo>
                    <a:pt x="682" y="62"/>
                  </a:lnTo>
                  <a:lnTo>
                    <a:pt x="680" y="62"/>
                  </a:lnTo>
                  <a:lnTo>
                    <a:pt x="680" y="64"/>
                  </a:lnTo>
                  <a:lnTo>
                    <a:pt x="680" y="64"/>
                  </a:lnTo>
                  <a:lnTo>
                    <a:pt x="680" y="64"/>
                  </a:lnTo>
                  <a:lnTo>
                    <a:pt x="680" y="66"/>
                  </a:lnTo>
                  <a:lnTo>
                    <a:pt x="678" y="66"/>
                  </a:lnTo>
                  <a:lnTo>
                    <a:pt x="678" y="68"/>
                  </a:lnTo>
                  <a:lnTo>
                    <a:pt x="678" y="68"/>
                  </a:lnTo>
                  <a:lnTo>
                    <a:pt x="676" y="70"/>
                  </a:lnTo>
                  <a:lnTo>
                    <a:pt x="676" y="70"/>
                  </a:lnTo>
                  <a:lnTo>
                    <a:pt x="676" y="70"/>
                  </a:lnTo>
                  <a:lnTo>
                    <a:pt x="674" y="72"/>
                  </a:lnTo>
                  <a:lnTo>
                    <a:pt x="672" y="74"/>
                  </a:lnTo>
                  <a:lnTo>
                    <a:pt x="670" y="76"/>
                  </a:lnTo>
                  <a:lnTo>
                    <a:pt x="668" y="76"/>
                  </a:lnTo>
                  <a:lnTo>
                    <a:pt x="666" y="78"/>
                  </a:lnTo>
                  <a:lnTo>
                    <a:pt x="664" y="78"/>
                  </a:lnTo>
                  <a:lnTo>
                    <a:pt x="662" y="80"/>
                  </a:lnTo>
                  <a:lnTo>
                    <a:pt x="660" y="80"/>
                  </a:lnTo>
                  <a:lnTo>
                    <a:pt x="660" y="84"/>
                  </a:lnTo>
                  <a:lnTo>
                    <a:pt x="660" y="90"/>
                  </a:lnTo>
                  <a:lnTo>
                    <a:pt x="660" y="94"/>
                  </a:lnTo>
                  <a:lnTo>
                    <a:pt x="660" y="98"/>
                  </a:lnTo>
                  <a:lnTo>
                    <a:pt x="660" y="108"/>
                  </a:lnTo>
                  <a:lnTo>
                    <a:pt x="658" y="118"/>
                  </a:lnTo>
                  <a:lnTo>
                    <a:pt x="658" y="128"/>
                  </a:lnTo>
                  <a:lnTo>
                    <a:pt x="658" y="138"/>
                  </a:lnTo>
                  <a:lnTo>
                    <a:pt x="658" y="144"/>
                  </a:lnTo>
                  <a:lnTo>
                    <a:pt x="658" y="150"/>
                  </a:lnTo>
                  <a:lnTo>
                    <a:pt x="656" y="154"/>
                  </a:lnTo>
                  <a:lnTo>
                    <a:pt x="656" y="160"/>
                  </a:lnTo>
                  <a:lnTo>
                    <a:pt x="656" y="164"/>
                  </a:lnTo>
                  <a:lnTo>
                    <a:pt x="654" y="170"/>
                  </a:lnTo>
                  <a:lnTo>
                    <a:pt x="654" y="174"/>
                  </a:lnTo>
                  <a:lnTo>
                    <a:pt x="654" y="178"/>
                  </a:lnTo>
                  <a:lnTo>
                    <a:pt x="652" y="184"/>
                  </a:lnTo>
                  <a:lnTo>
                    <a:pt x="650" y="188"/>
                  </a:lnTo>
                  <a:lnTo>
                    <a:pt x="650" y="192"/>
                  </a:lnTo>
                  <a:lnTo>
                    <a:pt x="648" y="196"/>
                  </a:lnTo>
                  <a:lnTo>
                    <a:pt x="646" y="202"/>
                  </a:lnTo>
                  <a:lnTo>
                    <a:pt x="644" y="206"/>
                  </a:lnTo>
                  <a:lnTo>
                    <a:pt x="642" y="210"/>
                  </a:lnTo>
                  <a:lnTo>
                    <a:pt x="640" y="214"/>
                  </a:lnTo>
                  <a:lnTo>
                    <a:pt x="636" y="218"/>
                  </a:lnTo>
                  <a:lnTo>
                    <a:pt x="634" y="220"/>
                  </a:lnTo>
                  <a:lnTo>
                    <a:pt x="630" y="224"/>
                  </a:lnTo>
                  <a:lnTo>
                    <a:pt x="628" y="228"/>
                  </a:lnTo>
                  <a:lnTo>
                    <a:pt x="624" y="230"/>
                  </a:lnTo>
                  <a:lnTo>
                    <a:pt x="622" y="232"/>
                  </a:lnTo>
                  <a:lnTo>
                    <a:pt x="618" y="234"/>
                  </a:lnTo>
                  <a:lnTo>
                    <a:pt x="614" y="234"/>
                  </a:lnTo>
                  <a:lnTo>
                    <a:pt x="610" y="236"/>
                  </a:lnTo>
                  <a:lnTo>
                    <a:pt x="606" y="238"/>
                  </a:lnTo>
                  <a:lnTo>
                    <a:pt x="602" y="240"/>
                  </a:lnTo>
                  <a:lnTo>
                    <a:pt x="596" y="240"/>
                  </a:lnTo>
                  <a:lnTo>
                    <a:pt x="592" y="242"/>
                  </a:lnTo>
                  <a:lnTo>
                    <a:pt x="586" y="244"/>
                  </a:lnTo>
                  <a:lnTo>
                    <a:pt x="580" y="244"/>
                  </a:lnTo>
                  <a:lnTo>
                    <a:pt x="574" y="246"/>
                  </a:lnTo>
                  <a:lnTo>
                    <a:pt x="568" y="246"/>
                  </a:lnTo>
                  <a:lnTo>
                    <a:pt x="562" y="246"/>
                  </a:lnTo>
                  <a:lnTo>
                    <a:pt x="556" y="248"/>
                  </a:lnTo>
                  <a:lnTo>
                    <a:pt x="550" y="248"/>
                  </a:lnTo>
                  <a:lnTo>
                    <a:pt x="544" y="248"/>
                  </a:lnTo>
                  <a:lnTo>
                    <a:pt x="538" y="248"/>
                  </a:lnTo>
                  <a:lnTo>
                    <a:pt x="532" y="248"/>
                  </a:lnTo>
                  <a:lnTo>
                    <a:pt x="526" y="248"/>
                  </a:lnTo>
                  <a:lnTo>
                    <a:pt x="518" y="248"/>
                  </a:lnTo>
                  <a:lnTo>
                    <a:pt x="512" y="248"/>
                  </a:lnTo>
                  <a:lnTo>
                    <a:pt x="506" y="248"/>
                  </a:lnTo>
                  <a:lnTo>
                    <a:pt x="500" y="248"/>
                  </a:lnTo>
                  <a:lnTo>
                    <a:pt x="494" y="248"/>
                  </a:lnTo>
                  <a:lnTo>
                    <a:pt x="488" y="246"/>
                  </a:lnTo>
                  <a:lnTo>
                    <a:pt x="482" y="246"/>
                  </a:lnTo>
                  <a:lnTo>
                    <a:pt x="478" y="246"/>
                  </a:lnTo>
                  <a:lnTo>
                    <a:pt x="472" y="244"/>
                  </a:lnTo>
                  <a:lnTo>
                    <a:pt x="466" y="244"/>
                  </a:lnTo>
                  <a:lnTo>
                    <a:pt x="462" y="242"/>
                  </a:lnTo>
                  <a:lnTo>
                    <a:pt x="458" y="242"/>
                  </a:lnTo>
                  <a:lnTo>
                    <a:pt x="452" y="240"/>
                  </a:lnTo>
                  <a:lnTo>
                    <a:pt x="448" y="240"/>
                  </a:lnTo>
                  <a:lnTo>
                    <a:pt x="444" y="238"/>
                  </a:lnTo>
                  <a:lnTo>
                    <a:pt x="440" y="236"/>
                  </a:lnTo>
                  <a:lnTo>
                    <a:pt x="436" y="234"/>
                  </a:lnTo>
                  <a:lnTo>
                    <a:pt x="432" y="232"/>
                  </a:lnTo>
                  <a:lnTo>
                    <a:pt x="428" y="230"/>
                  </a:lnTo>
                  <a:lnTo>
                    <a:pt x="424" y="226"/>
                  </a:lnTo>
                  <a:lnTo>
                    <a:pt x="420" y="224"/>
                  </a:lnTo>
                  <a:lnTo>
                    <a:pt x="418" y="220"/>
                  </a:lnTo>
                  <a:lnTo>
                    <a:pt x="414" y="218"/>
                  </a:lnTo>
                  <a:lnTo>
                    <a:pt x="412" y="214"/>
                  </a:lnTo>
                  <a:lnTo>
                    <a:pt x="408" y="212"/>
                  </a:lnTo>
                  <a:lnTo>
                    <a:pt x="406" y="208"/>
                  </a:lnTo>
                  <a:lnTo>
                    <a:pt x="402" y="204"/>
                  </a:lnTo>
                  <a:lnTo>
                    <a:pt x="400" y="200"/>
                  </a:lnTo>
                  <a:lnTo>
                    <a:pt x="398" y="196"/>
                  </a:lnTo>
                  <a:lnTo>
                    <a:pt x="394" y="192"/>
                  </a:lnTo>
                  <a:lnTo>
                    <a:pt x="392" y="188"/>
                  </a:lnTo>
                  <a:lnTo>
                    <a:pt x="390" y="184"/>
                  </a:lnTo>
                  <a:lnTo>
                    <a:pt x="388" y="180"/>
                  </a:lnTo>
                  <a:lnTo>
                    <a:pt x="386" y="176"/>
                  </a:lnTo>
                  <a:lnTo>
                    <a:pt x="384" y="172"/>
                  </a:lnTo>
                  <a:lnTo>
                    <a:pt x="382" y="166"/>
                  </a:lnTo>
                  <a:lnTo>
                    <a:pt x="380" y="162"/>
                  </a:lnTo>
                  <a:lnTo>
                    <a:pt x="378" y="158"/>
                  </a:lnTo>
                  <a:lnTo>
                    <a:pt x="376" y="154"/>
                  </a:lnTo>
                  <a:lnTo>
                    <a:pt x="376" y="148"/>
                  </a:lnTo>
                  <a:lnTo>
                    <a:pt x="374" y="144"/>
                  </a:lnTo>
                  <a:lnTo>
                    <a:pt x="372" y="140"/>
                  </a:lnTo>
                  <a:lnTo>
                    <a:pt x="370" y="134"/>
                  </a:lnTo>
                  <a:lnTo>
                    <a:pt x="370" y="130"/>
                  </a:lnTo>
                  <a:lnTo>
                    <a:pt x="368" y="124"/>
                  </a:lnTo>
                  <a:lnTo>
                    <a:pt x="366" y="118"/>
                  </a:lnTo>
                  <a:lnTo>
                    <a:pt x="364" y="112"/>
                  </a:lnTo>
                  <a:lnTo>
                    <a:pt x="362" y="106"/>
                  </a:lnTo>
                  <a:lnTo>
                    <a:pt x="360" y="102"/>
                  </a:lnTo>
                  <a:lnTo>
                    <a:pt x="358" y="98"/>
                  </a:lnTo>
                  <a:lnTo>
                    <a:pt x="358" y="94"/>
                  </a:lnTo>
                  <a:lnTo>
                    <a:pt x="356" y="90"/>
                  </a:lnTo>
                  <a:lnTo>
                    <a:pt x="354" y="86"/>
                  </a:lnTo>
                  <a:lnTo>
                    <a:pt x="352" y="84"/>
                  </a:lnTo>
                  <a:lnTo>
                    <a:pt x="350" y="82"/>
                  </a:lnTo>
                  <a:lnTo>
                    <a:pt x="348" y="80"/>
                  </a:lnTo>
                  <a:lnTo>
                    <a:pt x="346" y="78"/>
                  </a:lnTo>
                  <a:lnTo>
                    <a:pt x="346" y="78"/>
                  </a:lnTo>
                  <a:lnTo>
                    <a:pt x="344" y="76"/>
                  </a:lnTo>
                  <a:lnTo>
                    <a:pt x="342" y="76"/>
                  </a:lnTo>
                  <a:lnTo>
                    <a:pt x="340" y="76"/>
                  </a:lnTo>
                  <a:lnTo>
                    <a:pt x="338" y="78"/>
                  </a:lnTo>
                  <a:lnTo>
                    <a:pt x="336" y="78"/>
                  </a:lnTo>
                  <a:lnTo>
                    <a:pt x="334" y="80"/>
                  </a:lnTo>
                  <a:lnTo>
                    <a:pt x="334" y="82"/>
                  </a:lnTo>
                  <a:lnTo>
                    <a:pt x="332" y="84"/>
                  </a:lnTo>
                  <a:lnTo>
                    <a:pt x="330" y="86"/>
                  </a:lnTo>
                  <a:lnTo>
                    <a:pt x="328" y="90"/>
                  </a:lnTo>
                  <a:lnTo>
                    <a:pt x="326" y="94"/>
                  </a:lnTo>
                  <a:lnTo>
                    <a:pt x="324" y="98"/>
                  </a:lnTo>
                  <a:lnTo>
                    <a:pt x="322" y="102"/>
                  </a:lnTo>
                  <a:lnTo>
                    <a:pt x="320" y="106"/>
                  </a:lnTo>
                  <a:lnTo>
                    <a:pt x="320" y="112"/>
                  </a:lnTo>
                  <a:lnTo>
                    <a:pt x="318" y="118"/>
                  </a:lnTo>
                  <a:lnTo>
                    <a:pt x="316" y="124"/>
                  </a:lnTo>
                  <a:lnTo>
                    <a:pt x="314" y="130"/>
                  </a:lnTo>
                  <a:lnTo>
                    <a:pt x="312" y="136"/>
                  </a:lnTo>
                  <a:lnTo>
                    <a:pt x="310" y="140"/>
                  </a:lnTo>
                  <a:lnTo>
                    <a:pt x="310" y="144"/>
                  </a:lnTo>
                  <a:lnTo>
                    <a:pt x="308" y="150"/>
                  </a:lnTo>
                  <a:lnTo>
                    <a:pt x="306" y="154"/>
                  </a:lnTo>
                  <a:lnTo>
                    <a:pt x="304" y="158"/>
                  </a:lnTo>
                  <a:lnTo>
                    <a:pt x="304" y="162"/>
                  </a:lnTo>
                  <a:lnTo>
                    <a:pt x="302" y="168"/>
                  </a:lnTo>
                  <a:lnTo>
                    <a:pt x="300" y="172"/>
                  </a:lnTo>
                  <a:lnTo>
                    <a:pt x="298" y="176"/>
                  </a:lnTo>
                  <a:lnTo>
                    <a:pt x="296" y="180"/>
                  </a:lnTo>
                  <a:lnTo>
                    <a:pt x="294" y="184"/>
                  </a:lnTo>
                  <a:lnTo>
                    <a:pt x="292" y="190"/>
                  </a:lnTo>
                  <a:lnTo>
                    <a:pt x="290" y="194"/>
                  </a:lnTo>
                  <a:lnTo>
                    <a:pt x="286" y="198"/>
                  </a:lnTo>
                  <a:lnTo>
                    <a:pt x="284" y="202"/>
                  </a:lnTo>
                  <a:lnTo>
                    <a:pt x="282" y="206"/>
                  </a:lnTo>
                  <a:lnTo>
                    <a:pt x="280" y="208"/>
                  </a:lnTo>
                  <a:lnTo>
                    <a:pt x="276" y="212"/>
                  </a:lnTo>
                  <a:lnTo>
                    <a:pt x="274" y="216"/>
                  </a:lnTo>
                  <a:lnTo>
                    <a:pt x="270" y="220"/>
                  </a:lnTo>
                  <a:lnTo>
                    <a:pt x="268" y="222"/>
                  </a:lnTo>
                  <a:lnTo>
                    <a:pt x="264" y="226"/>
                  </a:lnTo>
                  <a:lnTo>
                    <a:pt x="260" y="228"/>
                  </a:lnTo>
                  <a:lnTo>
                    <a:pt x="258" y="230"/>
                  </a:lnTo>
                  <a:lnTo>
                    <a:pt x="254" y="234"/>
                  </a:lnTo>
                  <a:lnTo>
                    <a:pt x="250" y="236"/>
                  </a:lnTo>
                  <a:lnTo>
                    <a:pt x="246" y="238"/>
                  </a:lnTo>
                  <a:lnTo>
                    <a:pt x="242" y="240"/>
                  </a:lnTo>
                  <a:lnTo>
                    <a:pt x="238" y="242"/>
                  </a:lnTo>
                  <a:lnTo>
                    <a:pt x="232" y="242"/>
                  </a:lnTo>
                  <a:lnTo>
                    <a:pt x="228" y="244"/>
                  </a:lnTo>
                  <a:lnTo>
                    <a:pt x="224" y="246"/>
                  </a:lnTo>
                  <a:lnTo>
                    <a:pt x="218" y="246"/>
                  </a:lnTo>
                  <a:lnTo>
                    <a:pt x="214" y="248"/>
                  </a:lnTo>
                  <a:lnTo>
                    <a:pt x="208" y="248"/>
                  </a:lnTo>
                  <a:lnTo>
                    <a:pt x="202" y="248"/>
                  </a:lnTo>
                  <a:lnTo>
                    <a:pt x="198" y="250"/>
                  </a:lnTo>
                  <a:lnTo>
                    <a:pt x="192" y="250"/>
                  </a:lnTo>
                  <a:lnTo>
                    <a:pt x="186" y="250"/>
                  </a:lnTo>
                  <a:lnTo>
                    <a:pt x="180" y="252"/>
                  </a:lnTo>
                  <a:lnTo>
                    <a:pt x="172" y="252"/>
                  </a:lnTo>
                  <a:lnTo>
                    <a:pt x="166" y="252"/>
                  </a:lnTo>
                  <a:lnTo>
                    <a:pt x="160" y="252"/>
                  </a:lnTo>
                  <a:lnTo>
                    <a:pt x="154" y="252"/>
                  </a:lnTo>
                  <a:lnTo>
                    <a:pt x="148" y="252"/>
                  </a:lnTo>
                  <a:lnTo>
                    <a:pt x="142" y="252"/>
                  </a:lnTo>
                  <a:lnTo>
                    <a:pt x="136" y="252"/>
                  </a:lnTo>
                  <a:lnTo>
                    <a:pt x="128" y="252"/>
                  </a:lnTo>
                  <a:lnTo>
                    <a:pt x="122" y="250"/>
                  </a:lnTo>
                  <a:lnTo>
                    <a:pt x="116" y="250"/>
                  </a:lnTo>
                  <a:lnTo>
                    <a:pt x="110" y="250"/>
                  </a:lnTo>
                  <a:lnTo>
                    <a:pt x="106" y="248"/>
                  </a:lnTo>
                  <a:lnTo>
                    <a:pt x="100" y="248"/>
                  </a:lnTo>
                  <a:lnTo>
                    <a:pt x="94" y="246"/>
                  </a:lnTo>
                  <a:lnTo>
                    <a:pt x="88" y="246"/>
                  </a:lnTo>
                  <a:lnTo>
                    <a:pt x="84" y="244"/>
                  </a:lnTo>
                  <a:lnTo>
                    <a:pt x="80" y="244"/>
                  </a:lnTo>
                  <a:lnTo>
                    <a:pt x="74" y="242"/>
                  </a:lnTo>
                  <a:lnTo>
                    <a:pt x="70" y="240"/>
                  </a:lnTo>
                  <a:lnTo>
                    <a:pt x="68" y="238"/>
                  </a:lnTo>
                  <a:lnTo>
                    <a:pt x="64" y="236"/>
                  </a:lnTo>
                  <a:lnTo>
                    <a:pt x="60" y="234"/>
                  </a:lnTo>
                  <a:lnTo>
                    <a:pt x="58" y="232"/>
                  </a:lnTo>
                  <a:lnTo>
                    <a:pt x="54" y="230"/>
                  </a:lnTo>
                  <a:lnTo>
                    <a:pt x="52" y="226"/>
                  </a:lnTo>
                  <a:lnTo>
                    <a:pt x="48" y="222"/>
                  </a:lnTo>
                  <a:lnTo>
                    <a:pt x="46" y="220"/>
                  </a:lnTo>
                  <a:lnTo>
                    <a:pt x="44" y="216"/>
                  </a:lnTo>
                  <a:lnTo>
                    <a:pt x="40" y="212"/>
                  </a:lnTo>
                  <a:lnTo>
                    <a:pt x="38" y="208"/>
                  </a:lnTo>
                  <a:lnTo>
                    <a:pt x="36" y="202"/>
                  </a:lnTo>
                  <a:lnTo>
                    <a:pt x="36" y="198"/>
                  </a:lnTo>
                  <a:lnTo>
                    <a:pt x="34" y="194"/>
                  </a:lnTo>
                  <a:lnTo>
                    <a:pt x="32" y="190"/>
                  </a:lnTo>
                  <a:lnTo>
                    <a:pt x="32" y="184"/>
                  </a:lnTo>
                  <a:lnTo>
                    <a:pt x="30" y="180"/>
                  </a:lnTo>
                  <a:lnTo>
                    <a:pt x="30" y="176"/>
                  </a:lnTo>
                  <a:lnTo>
                    <a:pt x="28" y="170"/>
                  </a:lnTo>
                  <a:lnTo>
                    <a:pt x="28" y="166"/>
                  </a:lnTo>
                  <a:lnTo>
                    <a:pt x="26" y="160"/>
                  </a:lnTo>
                  <a:lnTo>
                    <a:pt x="26" y="156"/>
                  </a:lnTo>
                  <a:lnTo>
                    <a:pt x="26" y="150"/>
                  </a:lnTo>
                  <a:lnTo>
                    <a:pt x="26" y="146"/>
                  </a:lnTo>
                  <a:lnTo>
                    <a:pt x="24" y="134"/>
                  </a:lnTo>
                  <a:lnTo>
                    <a:pt x="24" y="124"/>
                  </a:lnTo>
                  <a:lnTo>
                    <a:pt x="24" y="114"/>
                  </a:lnTo>
                  <a:lnTo>
                    <a:pt x="24" y="106"/>
                  </a:lnTo>
                  <a:lnTo>
                    <a:pt x="22" y="100"/>
                  </a:lnTo>
                  <a:lnTo>
                    <a:pt x="22" y="96"/>
                  </a:lnTo>
                  <a:lnTo>
                    <a:pt x="22" y="90"/>
                  </a:lnTo>
                  <a:lnTo>
                    <a:pt x="22" y="86"/>
                  </a:lnTo>
                  <a:lnTo>
                    <a:pt x="20" y="86"/>
                  </a:lnTo>
                  <a:lnTo>
                    <a:pt x="18" y="84"/>
                  </a:lnTo>
                  <a:lnTo>
                    <a:pt x="16" y="84"/>
                  </a:lnTo>
                  <a:lnTo>
                    <a:pt x="14" y="82"/>
                  </a:lnTo>
                  <a:lnTo>
                    <a:pt x="12" y="82"/>
                  </a:lnTo>
                  <a:lnTo>
                    <a:pt x="10" y="80"/>
                  </a:lnTo>
                  <a:lnTo>
                    <a:pt x="8" y="78"/>
                  </a:lnTo>
                  <a:lnTo>
                    <a:pt x="6" y="78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close/>
                </a:path>
              </a:pathLst>
            </a:custGeom>
            <a:solidFill>
              <a:srgbClr val="9025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9" name="Freeform 55"/>
            <p:cNvSpPr>
              <a:spLocks/>
            </p:cNvSpPr>
            <p:nvPr/>
          </p:nvSpPr>
          <p:spPr bwMode="auto">
            <a:xfrm>
              <a:off x="1388628" y="1391220"/>
              <a:ext cx="539100" cy="387844"/>
            </a:xfrm>
            <a:custGeom>
              <a:avLst/>
              <a:gdLst/>
              <a:ahLst/>
              <a:cxnLst>
                <a:cxn ang="0">
                  <a:pos x="96" y="200"/>
                </a:cxn>
                <a:cxn ang="0">
                  <a:pos x="72" y="198"/>
                </a:cxn>
                <a:cxn ang="0">
                  <a:pos x="52" y="194"/>
                </a:cxn>
                <a:cxn ang="0">
                  <a:pos x="36" y="190"/>
                </a:cxn>
                <a:cxn ang="0">
                  <a:pos x="28" y="186"/>
                </a:cxn>
                <a:cxn ang="0">
                  <a:pos x="20" y="178"/>
                </a:cxn>
                <a:cxn ang="0">
                  <a:pos x="14" y="166"/>
                </a:cxn>
                <a:cxn ang="0">
                  <a:pos x="8" y="152"/>
                </a:cxn>
                <a:cxn ang="0">
                  <a:pos x="6" y="134"/>
                </a:cxn>
                <a:cxn ang="0">
                  <a:pos x="4" y="116"/>
                </a:cxn>
                <a:cxn ang="0">
                  <a:pos x="2" y="102"/>
                </a:cxn>
                <a:cxn ang="0">
                  <a:pos x="2" y="94"/>
                </a:cxn>
                <a:cxn ang="0">
                  <a:pos x="2" y="88"/>
                </a:cxn>
                <a:cxn ang="0">
                  <a:pos x="0" y="82"/>
                </a:cxn>
                <a:cxn ang="0">
                  <a:pos x="0" y="76"/>
                </a:cxn>
                <a:cxn ang="0">
                  <a:pos x="0" y="70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0" y="50"/>
                </a:cxn>
                <a:cxn ang="0">
                  <a:pos x="8" y="36"/>
                </a:cxn>
                <a:cxn ang="0">
                  <a:pos x="20" y="24"/>
                </a:cxn>
                <a:cxn ang="0">
                  <a:pos x="36" y="16"/>
                </a:cxn>
                <a:cxn ang="0">
                  <a:pos x="56" y="10"/>
                </a:cxn>
                <a:cxn ang="0">
                  <a:pos x="76" y="4"/>
                </a:cxn>
                <a:cxn ang="0">
                  <a:pos x="100" y="2"/>
                </a:cxn>
                <a:cxn ang="0">
                  <a:pos x="124" y="0"/>
                </a:cxn>
                <a:cxn ang="0">
                  <a:pos x="148" y="2"/>
                </a:cxn>
                <a:cxn ang="0">
                  <a:pos x="172" y="4"/>
                </a:cxn>
                <a:cxn ang="0">
                  <a:pos x="196" y="10"/>
                </a:cxn>
                <a:cxn ang="0">
                  <a:pos x="216" y="16"/>
                </a:cxn>
                <a:cxn ang="0">
                  <a:pos x="234" y="24"/>
                </a:cxn>
                <a:cxn ang="0">
                  <a:pos x="250" y="36"/>
                </a:cxn>
                <a:cxn ang="0">
                  <a:pos x="260" y="48"/>
                </a:cxn>
                <a:cxn ang="0">
                  <a:pos x="266" y="64"/>
                </a:cxn>
                <a:cxn ang="0">
                  <a:pos x="266" y="76"/>
                </a:cxn>
                <a:cxn ang="0">
                  <a:pos x="266" y="80"/>
                </a:cxn>
                <a:cxn ang="0">
                  <a:pos x="264" y="84"/>
                </a:cxn>
                <a:cxn ang="0">
                  <a:pos x="264" y="90"/>
                </a:cxn>
                <a:cxn ang="0">
                  <a:pos x="262" y="94"/>
                </a:cxn>
                <a:cxn ang="0">
                  <a:pos x="260" y="100"/>
                </a:cxn>
                <a:cxn ang="0">
                  <a:pos x="260" y="106"/>
                </a:cxn>
                <a:cxn ang="0">
                  <a:pos x="258" y="112"/>
                </a:cxn>
                <a:cxn ang="0">
                  <a:pos x="250" y="130"/>
                </a:cxn>
                <a:cxn ang="0">
                  <a:pos x="234" y="160"/>
                </a:cxn>
                <a:cxn ang="0">
                  <a:pos x="214" y="182"/>
                </a:cxn>
                <a:cxn ang="0">
                  <a:pos x="188" y="194"/>
                </a:cxn>
                <a:cxn ang="0">
                  <a:pos x="170" y="196"/>
                </a:cxn>
                <a:cxn ang="0">
                  <a:pos x="146" y="198"/>
                </a:cxn>
                <a:cxn ang="0">
                  <a:pos x="122" y="200"/>
                </a:cxn>
                <a:cxn ang="0">
                  <a:pos x="110" y="200"/>
                </a:cxn>
              </a:cxnLst>
              <a:rect l="0" t="0" r="r" b="b"/>
              <a:pathLst>
                <a:path w="266" h="200">
                  <a:moveTo>
                    <a:pt x="110" y="200"/>
                  </a:moveTo>
                  <a:lnTo>
                    <a:pt x="96" y="200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62" y="196"/>
                  </a:lnTo>
                  <a:lnTo>
                    <a:pt x="52" y="194"/>
                  </a:lnTo>
                  <a:lnTo>
                    <a:pt x="42" y="192"/>
                  </a:lnTo>
                  <a:lnTo>
                    <a:pt x="36" y="190"/>
                  </a:lnTo>
                  <a:lnTo>
                    <a:pt x="32" y="188"/>
                  </a:lnTo>
                  <a:lnTo>
                    <a:pt x="28" y="186"/>
                  </a:lnTo>
                  <a:lnTo>
                    <a:pt x="24" y="182"/>
                  </a:lnTo>
                  <a:lnTo>
                    <a:pt x="20" y="178"/>
                  </a:lnTo>
                  <a:lnTo>
                    <a:pt x="16" y="172"/>
                  </a:lnTo>
                  <a:lnTo>
                    <a:pt x="14" y="166"/>
                  </a:lnTo>
                  <a:lnTo>
                    <a:pt x="10" y="160"/>
                  </a:lnTo>
                  <a:lnTo>
                    <a:pt x="8" y="152"/>
                  </a:lnTo>
                  <a:lnTo>
                    <a:pt x="6" y="144"/>
                  </a:lnTo>
                  <a:lnTo>
                    <a:pt x="6" y="134"/>
                  </a:lnTo>
                  <a:lnTo>
                    <a:pt x="4" y="126"/>
                  </a:lnTo>
                  <a:lnTo>
                    <a:pt x="4" y="116"/>
                  </a:lnTo>
                  <a:lnTo>
                    <a:pt x="2" y="106"/>
                  </a:lnTo>
                  <a:lnTo>
                    <a:pt x="2" y="102"/>
                  </a:lnTo>
                  <a:lnTo>
                    <a:pt x="2" y="98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2" y="88"/>
                  </a:lnTo>
                  <a:lnTo>
                    <a:pt x="2" y="84"/>
                  </a:lnTo>
                  <a:lnTo>
                    <a:pt x="0" y="82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0"/>
                  </a:lnTo>
                  <a:lnTo>
                    <a:pt x="4" y="42"/>
                  </a:lnTo>
                  <a:lnTo>
                    <a:pt x="8" y="36"/>
                  </a:lnTo>
                  <a:lnTo>
                    <a:pt x="14" y="30"/>
                  </a:lnTo>
                  <a:lnTo>
                    <a:pt x="20" y="24"/>
                  </a:lnTo>
                  <a:lnTo>
                    <a:pt x="28" y="20"/>
                  </a:lnTo>
                  <a:lnTo>
                    <a:pt x="36" y="16"/>
                  </a:lnTo>
                  <a:lnTo>
                    <a:pt x="46" y="12"/>
                  </a:lnTo>
                  <a:lnTo>
                    <a:pt x="56" y="10"/>
                  </a:lnTo>
                  <a:lnTo>
                    <a:pt x="66" y="6"/>
                  </a:lnTo>
                  <a:lnTo>
                    <a:pt x="76" y="4"/>
                  </a:lnTo>
                  <a:lnTo>
                    <a:pt x="88" y="4"/>
                  </a:lnTo>
                  <a:lnTo>
                    <a:pt x="100" y="2"/>
                  </a:lnTo>
                  <a:lnTo>
                    <a:pt x="112" y="2"/>
                  </a:lnTo>
                  <a:lnTo>
                    <a:pt x="124" y="0"/>
                  </a:lnTo>
                  <a:lnTo>
                    <a:pt x="136" y="2"/>
                  </a:lnTo>
                  <a:lnTo>
                    <a:pt x="148" y="2"/>
                  </a:lnTo>
                  <a:lnTo>
                    <a:pt x="160" y="2"/>
                  </a:lnTo>
                  <a:lnTo>
                    <a:pt x="172" y="4"/>
                  </a:lnTo>
                  <a:lnTo>
                    <a:pt x="184" y="6"/>
                  </a:lnTo>
                  <a:lnTo>
                    <a:pt x="196" y="10"/>
                  </a:lnTo>
                  <a:lnTo>
                    <a:pt x="206" y="12"/>
                  </a:lnTo>
                  <a:lnTo>
                    <a:pt x="216" y="16"/>
                  </a:lnTo>
                  <a:lnTo>
                    <a:pt x="226" y="20"/>
                  </a:lnTo>
                  <a:lnTo>
                    <a:pt x="234" y="24"/>
                  </a:lnTo>
                  <a:lnTo>
                    <a:pt x="242" y="30"/>
                  </a:lnTo>
                  <a:lnTo>
                    <a:pt x="250" y="36"/>
                  </a:lnTo>
                  <a:lnTo>
                    <a:pt x="256" y="42"/>
                  </a:lnTo>
                  <a:lnTo>
                    <a:pt x="260" y="48"/>
                  </a:lnTo>
                  <a:lnTo>
                    <a:pt x="264" y="56"/>
                  </a:lnTo>
                  <a:lnTo>
                    <a:pt x="266" y="64"/>
                  </a:lnTo>
                  <a:lnTo>
                    <a:pt x="266" y="72"/>
                  </a:lnTo>
                  <a:lnTo>
                    <a:pt x="266" y="76"/>
                  </a:lnTo>
                  <a:lnTo>
                    <a:pt x="266" y="78"/>
                  </a:lnTo>
                  <a:lnTo>
                    <a:pt x="266" y="80"/>
                  </a:lnTo>
                  <a:lnTo>
                    <a:pt x="264" y="82"/>
                  </a:lnTo>
                  <a:lnTo>
                    <a:pt x="264" y="84"/>
                  </a:lnTo>
                  <a:lnTo>
                    <a:pt x="264" y="86"/>
                  </a:lnTo>
                  <a:lnTo>
                    <a:pt x="264" y="90"/>
                  </a:lnTo>
                  <a:lnTo>
                    <a:pt x="262" y="92"/>
                  </a:lnTo>
                  <a:lnTo>
                    <a:pt x="262" y="94"/>
                  </a:lnTo>
                  <a:lnTo>
                    <a:pt x="262" y="98"/>
                  </a:lnTo>
                  <a:lnTo>
                    <a:pt x="260" y="100"/>
                  </a:lnTo>
                  <a:lnTo>
                    <a:pt x="260" y="102"/>
                  </a:lnTo>
                  <a:lnTo>
                    <a:pt x="260" y="106"/>
                  </a:lnTo>
                  <a:lnTo>
                    <a:pt x="258" y="108"/>
                  </a:lnTo>
                  <a:lnTo>
                    <a:pt x="258" y="112"/>
                  </a:lnTo>
                  <a:lnTo>
                    <a:pt x="256" y="114"/>
                  </a:lnTo>
                  <a:lnTo>
                    <a:pt x="250" y="130"/>
                  </a:lnTo>
                  <a:lnTo>
                    <a:pt x="242" y="146"/>
                  </a:lnTo>
                  <a:lnTo>
                    <a:pt x="234" y="160"/>
                  </a:lnTo>
                  <a:lnTo>
                    <a:pt x="224" y="172"/>
                  </a:lnTo>
                  <a:lnTo>
                    <a:pt x="214" y="182"/>
                  </a:lnTo>
                  <a:lnTo>
                    <a:pt x="202" y="188"/>
                  </a:lnTo>
                  <a:lnTo>
                    <a:pt x="188" y="194"/>
                  </a:lnTo>
                  <a:lnTo>
                    <a:pt x="180" y="194"/>
                  </a:lnTo>
                  <a:lnTo>
                    <a:pt x="170" y="196"/>
                  </a:lnTo>
                  <a:lnTo>
                    <a:pt x="158" y="198"/>
                  </a:lnTo>
                  <a:lnTo>
                    <a:pt x="146" y="198"/>
                  </a:lnTo>
                  <a:lnTo>
                    <a:pt x="134" y="200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200"/>
                  </a:lnTo>
                  <a:close/>
                </a:path>
              </a:pathLst>
            </a:custGeom>
            <a:solidFill>
              <a:srgbClr val="0C0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0" name="Freeform 56"/>
            <p:cNvSpPr>
              <a:spLocks/>
            </p:cNvSpPr>
            <p:nvPr/>
          </p:nvSpPr>
          <p:spPr bwMode="auto">
            <a:xfrm>
              <a:off x="1400788" y="1402856"/>
              <a:ext cx="514780" cy="201679"/>
            </a:xfrm>
            <a:custGeom>
              <a:avLst/>
              <a:gdLst/>
              <a:ahLst/>
              <a:cxnLst>
                <a:cxn ang="0">
                  <a:pos x="250" y="88"/>
                </a:cxn>
                <a:cxn ang="0">
                  <a:pos x="2" y="104"/>
                </a:cxn>
                <a:cxn ang="0">
                  <a:pos x="2" y="100"/>
                </a:cxn>
                <a:cxn ang="0">
                  <a:pos x="2" y="92"/>
                </a:cxn>
                <a:cxn ang="0">
                  <a:pos x="2" y="84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8"/>
                </a:cxn>
                <a:cxn ang="0">
                  <a:pos x="0" y="56"/>
                </a:cxn>
                <a:cxn ang="0">
                  <a:pos x="0" y="54"/>
                </a:cxn>
                <a:cxn ang="0">
                  <a:pos x="0" y="52"/>
                </a:cxn>
                <a:cxn ang="0">
                  <a:pos x="0" y="46"/>
                </a:cxn>
                <a:cxn ang="0">
                  <a:pos x="2" y="40"/>
                </a:cxn>
                <a:cxn ang="0">
                  <a:pos x="6" y="34"/>
                </a:cxn>
                <a:cxn ang="0">
                  <a:pos x="12" y="28"/>
                </a:cxn>
                <a:cxn ang="0">
                  <a:pos x="18" y="24"/>
                </a:cxn>
                <a:cxn ang="0">
                  <a:pos x="24" y="20"/>
                </a:cxn>
                <a:cxn ang="0">
                  <a:pos x="32" y="16"/>
                </a:cxn>
                <a:cxn ang="0">
                  <a:pos x="42" y="12"/>
                </a:cxn>
                <a:cxn ang="0">
                  <a:pos x="50" y="8"/>
                </a:cxn>
                <a:cxn ang="0">
                  <a:pos x="60" y="6"/>
                </a:cxn>
                <a:cxn ang="0">
                  <a:pos x="72" y="4"/>
                </a:cxn>
                <a:cxn ang="0">
                  <a:pos x="82" y="2"/>
                </a:cxn>
                <a:cxn ang="0">
                  <a:pos x="94" y="2"/>
                </a:cxn>
                <a:cxn ang="0">
                  <a:pos x="106" y="0"/>
                </a:cxn>
                <a:cxn ang="0">
                  <a:pos x="118" y="0"/>
                </a:cxn>
                <a:cxn ang="0">
                  <a:pos x="130" y="0"/>
                </a:cxn>
                <a:cxn ang="0">
                  <a:pos x="142" y="2"/>
                </a:cxn>
                <a:cxn ang="0">
                  <a:pos x="154" y="2"/>
                </a:cxn>
                <a:cxn ang="0">
                  <a:pos x="166" y="4"/>
                </a:cxn>
                <a:cxn ang="0">
                  <a:pos x="178" y="6"/>
                </a:cxn>
                <a:cxn ang="0">
                  <a:pos x="188" y="8"/>
                </a:cxn>
                <a:cxn ang="0">
                  <a:pos x="198" y="12"/>
                </a:cxn>
                <a:cxn ang="0">
                  <a:pos x="208" y="14"/>
                </a:cxn>
                <a:cxn ang="0">
                  <a:pos x="218" y="18"/>
                </a:cxn>
                <a:cxn ang="0">
                  <a:pos x="226" y="24"/>
                </a:cxn>
                <a:cxn ang="0">
                  <a:pos x="234" y="28"/>
                </a:cxn>
                <a:cxn ang="0">
                  <a:pos x="240" y="34"/>
                </a:cxn>
                <a:cxn ang="0">
                  <a:pos x="246" y="38"/>
                </a:cxn>
                <a:cxn ang="0">
                  <a:pos x="250" y="46"/>
                </a:cxn>
                <a:cxn ang="0">
                  <a:pos x="252" y="52"/>
                </a:cxn>
                <a:cxn ang="0">
                  <a:pos x="254" y="58"/>
                </a:cxn>
                <a:cxn ang="0">
                  <a:pos x="254" y="66"/>
                </a:cxn>
                <a:cxn ang="0">
                  <a:pos x="254" y="68"/>
                </a:cxn>
                <a:cxn ang="0">
                  <a:pos x="254" y="72"/>
                </a:cxn>
                <a:cxn ang="0">
                  <a:pos x="254" y="74"/>
                </a:cxn>
                <a:cxn ang="0">
                  <a:pos x="254" y="76"/>
                </a:cxn>
                <a:cxn ang="0">
                  <a:pos x="252" y="80"/>
                </a:cxn>
                <a:cxn ang="0">
                  <a:pos x="252" y="82"/>
                </a:cxn>
                <a:cxn ang="0">
                  <a:pos x="252" y="86"/>
                </a:cxn>
                <a:cxn ang="0">
                  <a:pos x="250" y="88"/>
                </a:cxn>
                <a:cxn ang="0">
                  <a:pos x="250" y="88"/>
                </a:cxn>
              </a:cxnLst>
              <a:rect l="0" t="0" r="r" b="b"/>
              <a:pathLst>
                <a:path w="254" h="104">
                  <a:moveTo>
                    <a:pt x="250" y="88"/>
                  </a:moveTo>
                  <a:lnTo>
                    <a:pt x="2" y="104"/>
                  </a:lnTo>
                  <a:lnTo>
                    <a:pt x="2" y="100"/>
                  </a:lnTo>
                  <a:lnTo>
                    <a:pt x="2" y="92"/>
                  </a:lnTo>
                  <a:lnTo>
                    <a:pt x="2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2" y="40"/>
                  </a:lnTo>
                  <a:lnTo>
                    <a:pt x="6" y="34"/>
                  </a:lnTo>
                  <a:lnTo>
                    <a:pt x="12" y="28"/>
                  </a:lnTo>
                  <a:lnTo>
                    <a:pt x="18" y="24"/>
                  </a:lnTo>
                  <a:lnTo>
                    <a:pt x="24" y="20"/>
                  </a:lnTo>
                  <a:lnTo>
                    <a:pt x="32" y="16"/>
                  </a:lnTo>
                  <a:lnTo>
                    <a:pt x="42" y="12"/>
                  </a:lnTo>
                  <a:lnTo>
                    <a:pt x="50" y="8"/>
                  </a:lnTo>
                  <a:lnTo>
                    <a:pt x="60" y="6"/>
                  </a:lnTo>
                  <a:lnTo>
                    <a:pt x="72" y="4"/>
                  </a:lnTo>
                  <a:lnTo>
                    <a:pt x="82" y="2"/>
                  </a:lnTo>
                  <a:lnTo>
                    <a:pt x="94" y="2"/>
                  </a:lnTo>
                  <a:lnTo>
                    <a:pt x="106" y="0"/>
                  </a:lnTo>
                  <a:lnTo>
                    <a:pt x="118" y="0"/>
                  </a:lnTo>
                  <a:lnTo>
                    <a:pt x="130" y="0"/>
                  </a:lnTo>
                  <a:lnTo>
                    <a:pt x="142" y="2"/>
                  </a:lnTo>
                  <a:lnTo>
                    <a:pt x="154" y="2"/>
                  </a:lnTo>
                  <a:lnTo>
                    <a:pt x="166" y="4"/>
                  </a:lnTo>
                  <a:lnTo>
                    <a:pt x="178" y="6"/>
                  </a:lnTo>
                  <a:lnTo>
                    <a:pt x="188" y="8"/>
                  </a:lnTo>
                  <a:lnTo>
                    <a:pt x="198" y="12"/>
                  </a:lnTo>
                  <a:lnTo>
                    <a:pt x="208" y="14"/>
                  </a:lnTo>
                  <a:lnTo>
                    <a:pt x="218" y="18"/>
                  </a:lnTo>
                  <a:lnTo>
                    <a:pt x="226" y="24"/>
                  </a:lnTo>
                  <a:lnTo>
                    <a:pt x="234" y="28"/>
                  </a:lnTo>
                  <a:lnTo>
                    <a:pt x="240" y="34"/>
                  </a:lnTo>
                  <a:lnTo>
                    <a:pt x="246" y="38"/>
                  </a:lnTo>
                  <a:lnTo>
                    <a:pt x="250" y="46"/>
                  </a:lnTo>
                  <a:lnTo>
                    <a:pt x="252" y="52"/>
                  </a:lnTo>
                  <a:lnTo>
                    <a:pt x="254" y="58"/>
                  </a:lnTo>
                  <a:lnTo>
                    <a:pt x="254" y="66"/>
                  </a:lnTo>
                  <a:lnTo>
                    <a:pt x="254" y="68"/>
                  </a:lnTo>
                  <a:lnTo>
                    <a:pt x="254" y="72"/>
                  </a:lnTo>
                  <a:lnTo>
                    <a:pt x="254" y="74"/>
                  </a:lnTo>
                  <a:lnTo>
                    <a:pt x="254" y="76"/>
                  </a:lnTo>
                  <a:lnTo>
                    <a:pt x="252" y="80"/>
                  </a:lnTo>
                  <a:lnTo>
                    <a:pt x="252" y="82"/>
                  </a:lnTo>
                  <a:lnTo>
                    <a:pt x="252" y="86"/>
                  </a:lnTo>
                  <a:lnTo>
                    <a:pt x="250" y="88"/>
                  </a:lnTo>
                  <a:lnTo>
                    <a:pt x="250" y="88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1" name="Freeform 107"/>
            <p:cNvSpPr>
              <a:spLocks/>
            </p:cNvSpPr>
            <p:nvPr/>
          </p:nvSpPr>
          <p:spPr bwMode="auto">
            <a:xfrm>
              <a:off x="2069597" y="1387342"/>
              <a:ext cx="539100" cy="383966"/>
            </a:xfrm>
            <a:custGeom>
              <a:avLst/>
              <a:gdLst/>
              <a:ahLst/>
              <a:cxnLst>
                <a:cxn ang="0">
                  <a:pos x="186" y="196"/>
                </a:cxn>
                <a:cxn ang="0">
                  <a:pos x="208" y="194"/>
                </a:cxn>
                <a:cxn ang="0">
                  <a:pos x="226" y="190"/>
                </a:cxn>
                <a:cxn ang="0">
                  <a:pos x="238" y="184"/>
                </a:cxn>
                <a:cxn ang="0">
                  <a:pos x="244" y="178"/>
                </a:cxn>
                <a:cxn ang="0">
                  <a:pos x="252" y="168"/>
                </a:cxn>
                <a:cxn ang="0">
                  <a:pos x="258" y="156"/>
                </a:cxn>
                <a:cxn ang="0">
                  <a:pos x="262" y="140"/>
                </a:cxn>
                <a:cxn ang="0">
                  <a:pos x="264" y="122"/>
                </a:cxn>
                <a:cxn ang="0">
                  <a:pos x="264" y="102"/>
                </a:cxn>
                <a:cxn ang="0">
                  <a:pos x="266" y="94"/>
                </a:cxn>
                <a:cxn ang="0">
                  <a:pos x="266" y="84"/>
                </a:cxn>
                <a:cxn ang="0">
                  <a:pos x="266" y="78"/>
                </a:cxn>
                <a:cxn ang="0">
                  <a:pos x="266" y="72"/>
                </a:cxn>
                <a:cxn ang="0">
                  <a:pos x="266" y="66"/>
                </a:cxn>
                <a:cxn ang="0">
                  <a:pos x="266" y="60"/>
                </a:cxn>
                <a:cxn ang="0">
                  <a:pos x="266" y="56"/>
                </a:cxn>
                <a:cxn ang="0">
                  <a:pos x="266" y="46"/>
                </a:cxn>
                <a:cxn ang="0">
                  <a:pos x="258" y="32"/>
                </a:cxn>
                <a:cxn ang="0">
                  <a:pos x="246" y="22"/>
                </a:cxn>
                <a:cxn ang="0">
                  <a:pos x="230" y="12"/>
                </a:cxn>
                <a:cxn ang="0">
                  <a:pos x="210" y="6"/>
                </a:cxn>
                <a:cxn ang="0">
                  <a:pos x="188" y="2"/>
                </a:cxn>
                <a:cxn ang="0">
                  <a:pos x="166" y="0"/>
                </a:cxn>
                <a:cxn ang="0">
                  <a:pos x="142" y="0"/>
                </a:cxn>
                <a:cxn ang="0">
                  <a:pos x="116" y="0"/>
                </a:cxn>
                <a:cxn ang="0">
                  <a:pos x="92" y="4"/>
                </a:cxn>
                <a:cxn ang="0">
                  <a:pos x="70" y="8"/>
                </a:cxn>
                <a:cxn ang="0">
                  <a:pos x="50" y="16"/>
                </a:cxn>
                <a:cxn ang="0">
                  <a:pos x="30" y="24"/>
                </a:cxn>
                <a:cxn ang="0">
                  <a:pos x="16" y="36"/>
                </a:cxn>
                <a:cxn ang="0">
                  <a:pos x="6" y="50"/>
                </a:cxn>
                <a:cxn ang="0">
                  <a:pos x="0" y="66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6" y="96"/>
                </a:cxn>
                <a:cxn ang="0">
                  <a:pos x="6" y="100"/>
                </a:cxn>
                <a:cxn ang="0">
                  <a:pos x="8" y="106"/>
                </a:cxn>
                <a:cxn ang="0">
                  <a:pos x="10" y="112"/>
                </a:cxn>
                <a:cxn ang="0">
                  <a:pos x="18" y="132"/>
                </a:cxn>
                <a:cxn ang="0">
                  <a:pos x="34" y="160"/>
                </a:cxn>
                <a:cxn ang="0">
                  <a:pos x="56" y="182"/>
                </a:cxn>
                <a:cxn ang="0">
                  <a:pos x="82" y="192"/>
                </a:cxn>
                <a:cxn ang="0">
                  <a:pos x="100" y="196"/>
                </a:cxn>
                <a:cxn ang="0">
                  <a:pos x="122" y="198"/>
                </a:cxn>
                <a:cxn ang="0">
                  <a:pos x="148" y="198"/>
                </a:cxn>
                <a:cxn ang="0">
                  <a:pos x="172" y="198"/>
                </a:cxn>
              </a:cxnLst>
              <a:rect l="0" t="0" r="r" b="b"/>
              <a:pathLst>
                <a:path w="266" h="198">
                  <a:moveTo>
                    <a:pt x="172" y="198"/>
                  </a:moveTo>
                  <a:lnTo>
                    <a:pt x="186" y="196"/>
                  </a:lnTo>
                  <a:lnTo>
                    <a:pt x="196" y="194"/>
                  </a:lnTo>
                  <a:lnTo>
                    <a:pt x="208" y="194"/>
                  </a:lnTo>
                  <a:lnTo>
                    <a:pt x="218" y="192"/>
                  </a:lnTo>
                  <a:lnTo>
                    <a:pt x="226" y="190"/>
                  </a:lnTo>
                  <a:lnTo>
                    <a:pt x="232" y="186"/>
                  </a:lnTo>
                  <a:lnTo>
                    <a:pt x="238" y="184"/>
                  </a:lnTo>
                  <a:lnTo>
                    <a:pt x="240" y="182"/>
                  </a:lnTo>
                  <a:lnTo>
                    <a:pt x="244" y="178"/>
                  </a:lnTo>
                  <a:lnTo>
                    <a:pt x="248" y="174"/>
                  </a:lnTo>
                  <a:lnTo>
                    <a:pt x="252" y="168"/>
                  </a:lnTo>
                  <a:lnTo>
                    <a:pt x="254" y="162"/>
                  </a:lnTo>
                  <a:lnTo>
                    <a:pt x="258" y="156"/>
                  </a:lnTo>
                  <a:lnTo>
                    <a:pt x="260" y="148"/>
                  </a:lnTo>
                  <a:lnTo>
                    <a:pt x="262" y="140"/>
                  </a:lnTo>
                  <a:lnTo>
                    <a:pt x="262" y="130"/>
                  </a:lnTo>
                  <a:lnTo>
                    <a:pt x="264" y="122"/>
                  </a:lnTo>
                  <a:lnTo>
                    <a:pt x="264" y="112"/>
                  </a:lnTo>
                  <a:lnTo>
                    <a:pt x="264" y="102"/>
                  </a:lnTo>
                  <a:lnTo>
                    <a:pt x="266" y="98"/>
                  </a:lnTo>
                  <a:lnTo>
                    <a:pt x="266" y="94"/>
                  </a:lnTo>
                  <a:lnTo>
                    <a:pt x="266" y="90"/>
                  </a:lnTo>
                  <a:lnTo>
                    <a:pt x="266" y="84"/>
                  </a:lnTo>
                  <a:lnTo>
                    <a:pt x="266" y="80"/>
                  </a:lnTo>
                  <a:lnTo>
                    <a:pt x="266" y="78"/>
                  </a:lnTo>
                  <a:lnTo>
                    <a:pt x="266" y="74"/>
                  </a:lnTo>
                  <a:lnTo>
                    <a:pt x="266" y="72"/>
                  </a:lnTo>
                  <a:lnTo>
                    <a:pt x="266" y="68"/>
                  </a:lnTo>
                  <a:lnTo>
                    <a:pt x="266" y="66"/>
                  </a:lnTo>
                  <a:lnTo>
                    <a:pt x="266" y="64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6" y="56"/>
                  </a:lnTo>
                  <a:lnTo>
                    <a:pt x="266" y="54"/>
                  </a:lnTo>
                  <a:lnTo>
                    <a:pt x="266" y="46"/>
                  </a:lnTo>
                  <a:lnTo>
                    <a:pt x="262" y="38"/>
                  </a:lnTo>
                  <a:lnTo>
                    <a:pt x="258" y="32"/>
                  </a:lnTo>
                  <a:lnTo>
                    <a:pt x="252" y="26"/>
                  </a:lnTo>
                  <a:lnTo>
                    <a:pt x="246" y="22"/>
                  </a:lnTo>
                  <a:lnTo>
                    <a:pt x="238" y="16"/>
                  </a:lnTo>
                  <a:lnTo>
                    <a:pt x="230" y="12"/>
                  </a:lnTo>
                  <a:lnTo>
                    <a:pt x="220" y="10"/>
                  </a:lnTo>
                  <a:lnTo>
                    <a:pt x="210" y="6"/>
                  </a:lnTo>
                  <a:lnTo>
                    <a:pt x="200" y="4"/>
                  </a:lnTo>
                  <a:lnTo>
                    <a:pt x="188" y="2"/>
                  </a:lnTo>
                  <a:lnTo>
                    <a:pt x="178" y="0"/>
                  </a:lnTo>
                  <a:lnTo>
                    <a:pt x="166" y="0"/>
                  </a:lnTo>
                  <a:lnTo>
                    <a:pt x="154" y="0"/>
                  </a:lnTo>
                  <a:lnTo>
                    <a:pt x="142" y="0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4" y="2"/>
                  </a:lnTo>
                  <a:lnTo>
                    <a:pt x="92" y="4"/>
                  </a:lnTo>
                  <a:lnTo>
                    <a:pt x="82" y="6"/>
                  </a:lnTo>
                  <a:lnTo>
                    <a:pt x="70" y="8"/>
                  </a:lnTo>
                  <a:lnTo>
                    <a:pt x="60" y="12"/>
                  </a:lnTo>
                  <a:lnTo>
                    <a:pt x="50" y="16"/>
                  </a:lnTo>
                  <a:lnTo>
                    <a:pt x="40" y="20"/>
                  </a:lnTo>
                  <a:lnTo>
                    <a:pt x="30" y="24"/>
                  </a:lnTo>
                  <a:lnTo>
                    <a:pt x="24" y="30"/>
                  </a:lnTo>
                  <a:lnTo>
                    <a:pt x="16" y="36"/>
                  </a:lnTo>
                  <a:lnTo>
                    <a:pt x="10" y="42"/>
                  </a:lnTo>
                  <a:lnTo>
                    <a:pt x="6" y="50"/>
                  </a:lnTo>
                  <a:lnTo>
                    <a:pt x="2" y="56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2" y="80"/>
                  </a:lnTo>
                  <a:lnTo>
                    <a:pt x="2" y="84"/>
                  </a:lnTo>
                  <a:lnTo>
                    <a:pt x="2" y="86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4" y="92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6" y="100"/>
                  </a:lnTo>
                  <a:lnTo>
                    <a:pt x="8" y="104"/>
                  </a:lnTo>
                  <a:lnTo>
                    <a:pt x="8" y="106"/>
                  </a:lnTo>
                  <a:lnTo>
                    <a:pt x="10" y="110"/>
                  </a:lnTo>
                  <a:lnTo>
                    <a:pt x="10" y="112"/>
                  </a:lnTo>
                  <a:lnTo>
                    <a:pt x="12" y="116"/>
                  </a:lnTo>
                  <a:lnTo>
                    <a:pt x="18" y="132"/>
                  </a:lnTo>
                  <a:lnTo>
                    <a:pt x="26" y="148"/>
                  </a:lnTo>
                  <a:lnTo>
                    <a:pt x="34" y="160"/>
                  </a:lnTo>
                  <a:lnTo>
                    <a:pt x="44" y="172"/>
                  </a:lnTo>
                  <a:lnTo>
                    <a:pt x="56" y="182"/>
                  </a:lnTo>
                  <a:lnTo>
                    <a:pt x="66" y="188"/>
                  </a:lnTo>
                  <a:lnTo>
                    <a:pt x="82" y="192"/>
                  </a:lnTo>
                  <a:lnTo>
                    <a:pt x="90" y="194"/>
                  </a:lnTo>
                  <a:lnTo>
                    <a:pt x="100" y="196"/>
                  </a:lnTo>
                  <a:lnTo>
                    <a:pt x="110" y="196"/>
                  </a:lnTo>
                  <a:lnTo>
                    <a:pt x="122" y="198"/>
                  </a:lnTo>
                  <a:lnTo>
                    <a:pt x="134" y="198"/>
                  </a:lnTo>
                  <a:lnTo>
                    <a:pt x="148" y="198"/>
                  </a:lnTo>
                  <a:lnTo>
                    <a:pt x="160" y="198"/>
                  </a:lnTo>
                  <a:lnTo>
                    <a:pt x="172" y="198"/>
                  </a:lnTo>
                  <a:lnTo>
                    <a:pt x="172" y="198"/>
                  </a:lnTo>
                  <a:close/>
                </a:path>
              </a:pathLst>
            </a:custGeom>
            <a:solidFill>
              <a:srgbClr val="0C0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2" name="Freeform 108"/>
            <p:cNvSpPr>
              <a:spLocks/>
            </p:cNvSpPr>
            <p:nvPr/>
          </p:nvSpPr>
          <p:spPr bwMode="auto">
            <a:xfrm>
              <a:off x="2081757" y="1395099"/>
              <a:ext cx="518833" cy="197801"/>
            </a:xfrm>
            <a:custGeom>
              <a:avLst/>
              <a:gdLst/>
              <a:ahLst/>
              <a:cxnLst>
                <a:cxn ang="0">
                  <a:pos x="254" y="102"/>
                </a:cxn>
                <a:cxn ang="0">
                  <a:pos x="4" y="92"/>
                </a:cxn>
                <a:cxn ang="0">
                  <a:pos x="4" y="88"/>
                </a:cxn>
                <a:cxn ang="0">
                  <a:pos x="4" y="86"/>
                </a:cxn>
                <a:cxn ang="0">
                  <a:pos x="2" y="82"/>
                </a:cxn>
                <a:cxn ang="0">
                  <a:pos x="2" y="80"/>
                </a:cxn>
                <a:cxn ang="0">
                  <a:pos x="2" y="78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0" y="70"/>
                </a:cxn>
                <a:cxn ang="0">
                  <a:pos x="0" y="62"/>
                </a:cxn>
                <a:cxn ang="0">
                  <a:pos x="2" y="54"/>
                </a:cxn>
                <a:cxn ang="0">
                  <a:pos x="4" y="48"/>
                </a:cxn>
                <a:cxn ang="0">
                  <a:pos x="8" y="42"/>
                </a:cxn>
                <a:cxn ang="0">
                  <a:pos x="14" y="36"/>
                </a:cxn>
                <a:cxn ang="0">
                  <a:pos x="20" y="30"/>
                </a:cxn>
                <a:cxn ang="0">
                  <a:pos x="28" y="26"/>
                </a:cxn>
                <a:cxn ang="0">
                  <a:pos x="36" y="22"/>
                </a:cxn>
                <a:cxn ang="0">
                  <a:pos x="46" y="18"/>
                </a:cxn>
                <a:cxn ang="0">
                  <a:pos x="54" y="14"/>
                </a:cxn>
                <a:cxn ang="0">
                  <a:pos x="66" y="10"/>
                </a:cxn>
                <a:cxn ang="0">
                  <a:pos x="76" y="8"/>
                </a:cxn>
                <a:cxn ang="0">
                  <a:pos x="88" y="6"/>
                </a:cxn>
                <a:cxn ang="0">
                  <a:pos x="100" y="4"/>
                </a:cxn>
                <a:cxn ang="0">
                  <a:pos x="112" y="2"/>
                </a:cxn>
                <a:cxn ang="0">
                  <a:pos x="124" y="2"/>
                </a:cxn>
                <a:cxn ang="0">
                  <a:pos x="136" y="0"/>
                </a:cxn>
                <a:cxn ang="0">
                  <a:pos x="148" y="0"/>
                </a:cxn>
                <a:cxn ang="0">
                  <a:pos x="160" y="2"/>
                </a:cxn>
                <a:cxn ang="0">
                  <a:pos x="170" y="2"/>
                </a:cxn>
                <a:cxn ang="0">
                  <a:pos x="182" y="4"/>
                </a:cxn>
                <a:cxn ang="0">
                  <a:pos x="192" y="6"/>
                </a:cxn>
                <a:cxn ang="0">
                  <a:pos x="202" y="8"/>
                </a:cxn>
                <a:cxn ang="0">
                  <a:pos x="212" y="10"/>
                </a:cxn>
                <a:cxn ang="0">
                  <a:pos x="222" y="14"/>
                </a:cxn>
                <a:cxn ang="0">
                  <a:pos x="230" y="18"/>
                </a:cxn>
                <a:cxn ang="0">
                  <a:pos x="236" y="22"/>
                </a:cxn>
                <a:cxn ang="0">
                  <a:pos x="242" y="26"/>
                </a:cxn>
                <a:cxn ang="0">
                  <a:pos x="248" y="32"/>
                </a:cxn>
                <a:cxn ang="0">
                  <a:pos x="252" y="38"/>
                </a:cxn>
                <a:cxn ang="0">
                  <a:pos x="254" y="44"/>
                </a:cxn>
                <a:cxn ang="0">
                  <a:pos x="254" y="50"/>
                </a:cxn>
                <a:cxn ang="0">
                  <a:pos x="254" y="52"/>
                </a:cxn>
                <a:cxn ang="0">
                  <a:pos x="256" y="54"/>
                </a:cxn>
                <a:cxn ang="0">
                  <a:pos x="256" y="56"/>
                </a:cxn>
                <a:cxn ang="0">
                  <a:pos x="254" y="60"/>
                </a:cxn>
                <a:cxn ang="0">
                  <a:pos x="254" y="64"/>
                </a:cxn>
                <a:cxn ang="0">
                  <a:pos x="254" y="70"/>
                </a:cxn>
                <a:cxn ang="0">
                  <a:pos x="254" y="76"/>
                </a:cxn>
                <a:cxn ang="0">
                  <a:pos x="254" y="82"/>
                </a:cxn>
                <a:cxn ang="0">
                  <a:pos x="254" y="90"/>
                </a:cxn>
                <a:cxn ang="0">
                  <a:pos x="254" y="98"/>
                </a:cxn>
                <a:cxn ang="0">
                  <a:pos x="254" y="102"/>
                </a:cxn>
                <a:cxn ang="0">
                  <a:pos x="254" y="102"/>
                </a:cxn>
              </a:cxnLst>
              <a:rect l="0" t="0" r="r" b="b"/>
              <a:pathLst>
                <a:path w="256" h="102">
                  <a:moveTo>
                    <a:pt x="254" y="102"/>
                  </a:moveTo>
                  <a:lnTo>
                    <a:pt x="4" y="92"/>
                  </a:lnTo>
                  <a:lnTo>
                    <a:pt x="4" y="88"/>
                  </a:lnTo>
                  <a:lnTo>
                    <a:pt x="4" y="86"/>
                  </a:lnTo>
                  <a:lnTo>
                    <a:pt x="2" y="82"/>
                  </a:lnTo>
                  <a:lnTo>
                    <a:pt x="2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62"/>
                  </a:lnTo>
                  <a:lnTo>
                    <a:pt x="2" y="54"/>
                  </a:lnTo>
                  <a:lnTo>
                    <a:pt x="4" y="48"/>
                  </a:lnTo>
                  <a:lnTo>
                    <a:pt x="8" y="42"/>
                  </a:lnTo>
                  <a:lnTo>
                    <a:pt x="14" y="36"/>
                  </a:lnTo>
                  <a:lnTo>
                    <a:pt x="20" y="30"/>
                  </a:lnTo>
                  <a:lnTo>
                    <a:pt x="28" y="26"/>
                  </a:lnTo>
                  <a:lnTo>
                    <a:pt x="36" y="22"/>
                  </a:lnTo>
                  <a:lnTo>
                    <a:pt x="46" y="18"/>
                  </a:lnTo>
                  <a:lnTo>
                    <a:pt x="54" y="14"/>
                  </a:lnTo>
                  <a:lnTo>
                    <a:pt x="66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100" y="4"/>
                  </a:lnTo>
                  <a:lnTo>
                    <a:pt x="112" y="2"/>
                  </a:lnTo>
                  <a:lnTo>
                    <a:pt x="124" y="2"/>
                  </a:lnTo>
                  <a:lnTo>
                    <a:pt x="136" y="0"/>
                  </a:lnTo>
                  <a:lnTo>
                    <a:pt x="148" y="0"/>
                  </a:lnTo>
                  <a:lnTo>
                    <a:pt x="160" y="2"/>
                  </a:lnTo>
                  <a:lnTo>
                    <a:pt x="170" y="2"/>
                  </a:lnTo>
                  <a:lnTo>
                    <a:pt x="182" y="4"/>
                  </a:lnTo>
                  <a:lnTo>
                    <a:pt x="192" y="6"/>
                  </a:lnTo>
                  <a:lnTo>
                    <a:pt x="202" y="8"/>
                  </a:lnTo>
                  <a:lnTo>
                    <a:pt x="212" y="10"/>
                  </a:lnTo>
                  <a:lnTo>
                    <a:pt x="222" y="14"/>
                  </a:lnTo>
                  <a:lnTo>
                    <a:pt x="230" y="18"/>
                  </a:lnTo>
                  <a:lnTo>
                    <a:pt x="236" y="22"/>
                  </a:lnTo>
                  <a:lnTo>
                    <a:pt x="242" y="26"/>
                  </a:lnTo>
                  <a:lnTo>
                    <a:pt x="248" y="32"/>
                  </a:lnTo>
                  <a:lnTo>
                    <a:pt x="252" y="38"/>
                  </a:lnTo>
                  <a:lnTo>
                    <a:pt x="254" y="44"/>
                  </a:lnTo>
                  <a:lnTo>
                    <a:pt x="254" y="50"/>
                  </a:lnTo>
                  <a:lnTo>
                    <a:pt x="254" y="52"/>
                  </a:lnTo>
                  <a:lnTo>
                    <a:pt x="256" y="54"/>
                  </a:lnTo>
                  <a:lnTo>
                    <a:pt x="256" y="56"/>
                  </a:lnTo>
                  <a:lnTo>
                    <a:pt x="254" y="60"/>
                  </a:lnTo>
                  <a:lnTo>
                    <a:pt x="254" y="64"/>
                  </a:lnTo>
                  <a:lnTo>
                    <a:pt x="254" y="70"/>
                  </a:lnTo>
                  <a:lnTo>
                    <a:pt x="254" y="76"/>
                  </a:lnTo>
                  <a:lnTo>
                    <a:pt x="254" y="82"/>
                  </a:lnTo>
                  <a:lnTo>
                    <a:pt x="254" y="90"/>
                  </a:lnTo>
                  <a:lnTo>
                    <a:pt x="254" y="98"/>
                  </a:lnTo>
                  <a:lnTo>
                    <a:pt x="254" y="102"/>
                  </a:lnTo>
                  <a:lnTo>
                    <a:pt x="254" y="102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76" name="Straight Connector 375"/>
          <p:cNvCxnSpPr/>
          <p:nvPr/>
        </p:nvCxnSpPr>
        <p:spPr>
          <a:xfrm rot="5400000">
            <a:off x="381000" y="4191000"/>
            <a:ext cx="3352800" cy="0"/>
          </a:xfrm>
          <a:prstGeom prst="line">
            <a:avLst/>
          </a:prstGeom>
          <a:ln w="85725">
            <a:solidFill>
              <a:schemeClr val="accent3">
                <a:lumMod val="40000"/>
                <a:lumOff val="60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59" name="Group 1558"/>
          <p:cNvGrpSpPr/>
          <p:nvPr/>
        </p:nvGrpSpPr>
        <p:grpSpPr>
          <a:xfrm>
            <a:off x="838200" y="609600"/>
            <a:ext cx="2438402" cy="2463802"/>
            <a:chOff x="2933700" y="2087563"/>
            <a:chExt cx="2438402" cy="2463802"/>
          </a:xfrm>
        </p:grpSpPr>
        <p:sp>
          <p:nvSpPr>
            <p:cNvPr id="1560" name="AutoShape 345"/>
            <p:cNvSpPr>
              <a:spLocks noChangeAspect="1" noChangeArrowheads="1" noTextEdit="1"/>
            </p:cNvSpPr>
            <p:nvPr/>
          </p:nvSpPr>
          <p:spPr bwMode="auto">
            <a:xfrm>
              <a:off x="2933700" y="2087563"/>
              <a:ext cx="2438400" cy="24638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561" name="Group 547"/>
            <p:cNvGrpSpPr>
              <a:grpSpLocks/>
            </p:cNvGrpSpPr>
            <p:nvPr/>
          </p:nvGrpSpPr>
          <p:grpSpPr bwMode="auto">
            <a:xfrm>
              <a:off x="2933702" y="2087564"/>
              <a:ext cx="2438402" cy="2463801"/>
              <a:chOff x="1848" y="1315"/>
              <a:chExt cx="1536" cy="1552"/>
            </a:xfrm>
          </p:grpSpPr>
          <p:sp>
            <p:nvSpPr>
              <p:cNvPr id="1644" name="Freeform 347"/>
              <p:cNvSpPr>
                <a:spLocks/>
              </p:cNvSpPr>
              <p:nvPr/>
            </p:nvSpPr>
            <p:spPr bwMode="auto">
              <a:xfrm>
                <a:off x="2299" y="1452"/>
                <a:ext cx="233" cy="428"/>
              </a:xfrm>
              <a:custGeom>
                <a:avLst/>
                <a:gdLst/>
                <a:ahLst/>
                <a:cxnLst>
                  <a:cxn ang="0">
                    <a:pos x="202" y="63"/>
                  </a:cxn>
                  <a:cxn ang="0">
                    <a:pos x="202" y="63"/>
                  </a:cxn>
                  <a:cxn ang="0">
                    <a:pos x="210" y="92"/>
                  </a:cxn>
                  <a:cxn ang="0">
                    <a:pos x="217" y="139"/>
                  </a:cxn>
                  <a:cxn ang="0">
                    <a:pos x="225" y="194"/>
                  </a:cxn>
                  <a:cxn ang="0">
                    <a:pos x="231" y="257"/>
                  </a:cxn>
                  <a:cxn ang="0">
                    <a:pos x="233" y="317"/>
                  </a:cxn>
                  <a:cxn ang="0">
                    <a:pos x="231" y="370"/>
                  </a:cxn>
                  <a:cxn ang="0">
                    <a:pos x="228" y="391"/>
                  </a:cxn>
                  <a:cxn ang="0">
                    <a:pos x="223" y="407"/>
                  </a:cxn>
                  <a:cxn ang="0">
                    <a:pos x="215" y="420"/>
                  </a:cxn>
                  <a:cxn ang="0">
                    <a:pos x="210" y="422"/>
                  </a:cxn>
                  <a:cxn ang="0">
                    <a:pos x="207" y="425"/>
                  </a:cxn>
                  <a:cxn ang="0">
                    <a:pos x="207" y="425"/>
                  </a:cxn>
                  <a:cxn ang="0">
                    <a:pos x="202" y="428"/>
                  </a:cxn>
                  <a:cxn ang="0">
                    <a:pos x="194" y="425"/>
                  </a:cxn>
                  <a:cxn ang="0">
                    <a:pos x="183" y="420"/>
                  </a:cxn>
                  <a:cxn ang="0">
                    <a:pos x="168" y="409"/>
                  </a:cxn>
                  <a:cxn ang="0">
                    <a:pos x="155" y="394"/>
                  </a:cxn>
                  <a:cxn ang="0">
                    <a:pos x="123" y="352"/>
                  </a:cxn>
                  <a:cxn ang="0">
                    <a:pos x="89" y="299"/>
                  </a:cxn>
                  <a:cxn ang="0">
                    <a:pos x="60" y="246"/>
                  </a:cxn>
                  <a:cxn ang="0">
                    <a:pos x="34" y="194"/>
                  </a:cxn>
                  <a:cxn ang="0">
                    <a:pos x="16" y="152"/>
                  </a:cxn>
                  <a:cxn ang="0">
                    <a:pos x="5" y="123"/>
                  </a:cxn>
                  <a:cxn ang="0">
                    <a:pos x="5" y="123"/>
                  </a:cxn>
                  <a:cxn ang="0">
                    <a:pos x="0" y="105"/>
                  </a:cxn>
                  <a:cxn ang="0">
                    <a:pos x="0" y="86"/>
                  </a:cxn>
                  <a:cxn ang="0">
                    <a:pos x="5" y="70"/>
                  </a:cxn>
                  <a:cxn ang="0">
                    <a:pos x="13" y="52"/>
                  </a:cxn>
                  <a:cxn ang="0">
                    <a:pos x="26" y="36"/>
                  </a:cxn>
                  <a:cxn ang="0">
                    <a:pos x="39" y="23"/>
                  </a:cxn>
                  <a:cxn ang="0">
                    <a:pos x="58" y="13"/>
                  </a:cxn>
                  <a:cxn ang="0">
                    <a:pos x="76" y="5"/>
                  </a:cxn>
                  <a:cxn ang="0">
                    <a:pos x="76" y="5"/>
                  </a:cxn>
                  <a:cxn ang="0">
                    <a:pos x="97" y="2"/>
                  </a:cxn>
                  <a:cxn ang="0">
                    <a:pos x="115" y="0"/>
                  </a:cxn>
                  <a:cxn ang="0">
                    <a:pos x="136" y="2"/>
                  </a:cxn>
                  <a:cxn ang="0">
                    <a:pos x="155" y="10"/>
                  </a:cxn>
                  <a:cxn ang="0">
                    <a:pos x="170" y="18"/>
                  </a:cxn>
                  <a:cxn ang="0">
                    <a:pos x="183" y="31"/>
                  </a:cxn>
                  <a:cxn ang="0">
                    <a:pos x="194" y="47"/>
                  </a:cxn>
                  <a:cxn ang="0">
                    <a:pos x="202" y="63"/>
                  </a:cxn>
                  <a:cxn ang="0">
                    <a:pos x="202" y="63"/>
                  </a:cxn>
                </a:cxnLst>
                <a:rect l="0" t="0" r="r" b="b"/>
                <a:pathLst>
                  <a:path w="233" h="428">
                    <a:moveTo>
                      <a:pt x="202" y="63"/>
                    </a:moveTo>
                    <a:lnTo>
                      <a:pt x="202" y="63"/>
                    </a:lnTo>
                    <a:lnTo>
                      <a:pt x="210" y="92"/>
                    </a:lnTo>
                    <a:lnTo>
                      <a:pt x="217" y="139"/>
                    </a:lnTo>
                    <a:lnTo>
                      <a:pt x="225" y="194"/>
                    </a:lnTo>
                    <a:lnTo>
                      <a:pt x="231" y="257"/>
                    </a:lnTo>
                    <a:lnTo>
                      <a:pt x="233" y="317"/>
                    </a:lnTo>
                    <a:lnTo>
                      <a:pt x="231" y="370"/>
                    </a:lnTo>
                    <a:lnTo>
                      <a:pt x="228" y="391"/>
                    </a:lnTo>
                    <a:lnTo>
                      <a:pt x="223" y="407"/>
                    </a:lnTo>
                    <a:lnTo>
                      <a:pt x="215" y="420"/>
                    </a:lnTo>
                    <a:lnTo>
                      <a:pt x="210" y="422"/>
                    </a:lnTo>
                    <a:lnTo>
                      <a:pt x="207" y="425"/>
                    </a:lnTo>
                    <a:lnTo>
                      <a:pt x="207" y="425"/>
                    </a:lnTo>
                    <a:lnTo>
                      <a:pt x="202" y="428"/>
                    </a:lnTo>
                    <a:lnTo>
                      <a:pt x="194" y="425"/>
                    </a:lnTo>
                    <a:lnTo>
                      <a:pt x="183" y="420"/>
                    </a:lnTo>
                    <a:lnTo>
                      <a:pt x="168" y="409"/>
                    </a:lnTo>
                    <a:lnTo>
                      <a:pt x="155" y="394"/>
                    </a:lnTo>
                    <a:lnTo>
                      <a:pt x="123" y="352"/>
                    </a:lnTo>
                    <a:lnTo>
                      <a:pt x="89" y="299"/>
                    </a:lnTo>
                    <a:lnTo>
                      <a:pt x="60" y="246"/>
                    </a:lnTo>
                    <a:lnTo>
                      <a:pt x="34" y="194"/>
                    </a:lnTo>
                    <a:lnTo>
                      <a:pt x="16" y="152"/>
                    </a:lnTo>
                    <a:lnTo>
                      <a:pt x="5" y="123"/>
                    </a:lnTo>
                    <a:lnTo>
                      <a:pt x="5" y="123"/>
                    </a:lnTo>
                    <a:lnTo>
                      <a:pt x="0" y="105"/>
                    </a:lnTo>
                    <a:lnTo>
                      <a:pt x="0" y="86"/>
                    </a:lnTo>
                    <a:lnTo>
                      <a:pt x="5" y="70"/>
                    </a:lnTo>
                    <a:lnTo>
                      <a:pt x="13" y="52"/>
                    </a:lnTo>
                    <a:lnTo>
                      <a:pt x="26" y="36"/>
                    </a:lnTo>
                    <a:lnTo>
                      <a:pt x="39" y="23"/>
                    </a:lnTo>
                    <a:lnTo>
                      <a:pt x="58" y="13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97" y="2"/>
                    </a:lnTo>
                    <a:lnTo>
                      <a:pt x="115" y="0"/>
                    </a:lnTo>
                    <a:lnTo>
                      <a:pt x="136" y="2"/>
                    </a:lnTo>
                    <a:lnTo>
                      <a:pt x="155" y="10"/>
                    </a:lnTo>
                    <a:lnTo>
                      <a:pt x="170" y="18"/>
                    </a:lnTo>
                    <a:lnTo>
                      <a:pt x="183" y="31"/>
                    </a:lnTo>
                    <a:lnTo>
                      <a:pt x="194" y="47"/>
                    </a:lnTo>
                    <a:lnTo>
                      <a:pt x="202" y="63"/>
                    </a:lnTo>
                    <a:lnTo>
                      <a:pt x="202" y="63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360"/>
              <p:cNvSpPr>
                <a:spLocks/>
              </p:cNvSpPr>
              <p:nvPr/>
            </p:nvSpPr>
            <p:spPr bwMode="auto">
              <a:xfrm>
                <a:off x="2663" y="2295"/>
                <a:ext cx="260" cy="415"/>
              </a:xfrm>
              <a:custGeom>
                <a:avLst/>
                <a:gdLst/>
                <a:ahLst/>
                <a:cxnLst>
                  <a:cxn ang="0">
                    <a:pos x="61" y="362"/>
                  </a:cxn>
                  <a:cxn ang="0">
                    <a:pos x="61" y="362"/>
                  </a:cxn>
                  <a:cxn ang="0">
                    <a:pos x="53" y="333"/>
                  </a:cxn>
                  <a:cxn ang="0">
                    <a:pos x="40" y="289"/>
                  </a:cxn>
                  <a:cxn ang="0">
                    <a:pos x="24" y="233"/>
                  </a:cxn>
                  <a:cxn ang="0">
                    <a:pos x="13" y="173"/>
                  </a:cxn>
                  <a:cxn ang="0">
                    <a:pos x="3" y="113"/>
                  </a:cxn>
                  <a:cxn ang="0">
                    <a:pos x="0" y="60"/>
                  </a:cxn>
                  <a:cxn ang="0">
                    <a:pos x="0" y="39"/>
                  </a:cxn>
                  <a:cxn ang="0">
                    <a:pos x="3" y="21"/>
                  </a:cxn>
                  <a:cxn ang="0">
                    <a:pos x="8" y="10"/>
                  </a:cxn>
                  <a:cxn ang="0">
                    <a:pos x="13" y="5"/>
                  </a:cxn>
                  <a:cxn ang="0">
                    <a:pos x="19" y="2"/>
                  </a:cxn>
                  <a:cxn ang="0">
                    <a:pos x="19" y="2"/>
                  </a:cxn>
                  <a:cxn ang="0">
                    <a:pos x="24" y="0"/>
                  </a:cxn>
                  <a:cxn ang="0">
                    <a:pos x="29" y="0"/>
                  </a:cxn>
                  <a:cxn ang="0">
                    <a:pos x="42" y="5"/>
                  </a:cxn>
                  <a:cxn ang="0">
                    <a:pos x="58" y="15"/>
                  </a:cxn>
                  <a:cxn ang="0">
                    <a:pos x="74" y="29"/>
                  </a:cxn>
                  <a:cxn ang="0">
                    <a:pos x="110" y="68"/>
                  </a:cxn>
                  <a:cxn ang="0">
                    <a:pos x="147" y="115"/>
                  </a:cxn>
                  <a:cxn ang="0">
                    <a:pos x="184" y="165"/>
                  </a:cxn>
                  <a:cxn ang="0">
                    <a:pos x="215" y="212"/>
                  </a:cxn>
                  <a:cxn ang="0">
                    <a:pos x="239" y="252"/>
                  </a:cxn>
                  <a:cxn ang="0">
                    <a:pos x="252" y="281"/>
                  </a:cxn>
                  <a:cxn ang="0">
                    <a:pos x="252" y="281"/>
                  </a:cxn>
                  <a:cxn ang="0">
                    <a:pos x="257" y="297"/>
                  </a:cxn>
                  <a:cxn ang="0">
                    <a:pos x="260" y="315"/>
                  </a:cxn>
                  <a:cxn ang="0">
                    <a:pos x="257" y="333"/>
                  </a:cxn>
                  <a:cxn ang="0">
                    <a:pos x="249" y="352"/>
                  </a:cxn>
                  <a:cxn ang="0">
                    <a:pos x="241" y="367"/>
                  </a:cxn>
                  <a:cxn ang="0">
                    <a:pos x="228" y="383"/>
                  </a:cxn>
                  <a:cxn ang="0">
                    <a:pos x="213" y="396"/>
                  </a:cxn>
                  <a:cxn ang="0">
                    <a:pos x="194" y="404"/>
                  </a:cxn>
                  <a:cxn ang="0">
                    <a:pos x="194" y="404"/>
                  </a:cxn>
                  <a:cxn ang="0">
                    <a:pos x="173" y="412"/>
                  </a:cxn>
                  <a:cxn ang="0">
                    <a:pos x="155" y="415"/>
                  </a:cxn>
                  <a:cxn ang="0">
                    <a:pos x="134" y="415"/>
                  </a:cxn>
                  <a:cxn ang="0">
                    <a:pos x="116" y="409"/>
                  </a:cxn>
                  <a:cxn ang="0">
                    <a:pos x="97" y="402"/>
                  </a:cxn>
                  <a:cxn ang="0">
                    <a:pos x="84" y="391"/>
                  </a:cxn>
                  <a:cxn ang="0">
                    <a:pos x="71" y="378"/>
                  </a:cxn>
                  <a:cxn ang="0">
                    <a:pos x="61" y="362"/>
                  </a:cxn>
                  <a:cxn ang="0">
                    <a:pos x="61" y="362"/>
                  </a:cxn>
                </a:cxnLst>
                <a:rect l="0" t="0" r="r" b="b"/>
                <a:pathLst>
                  <a:path w="260" h="415">
                    <a:moveTo>
                      <a:pt x="61" y="362"/>
                    </a:moveTo>
                    <a:lnTo>
                      <a:pt x="61" y="362"/>
                    </a:lnTo>
                    <a:lnTo>
                      <a:pt x="53" y="333"/>
                    </a:lnTo>
                    <a:lnTo>
                      <a:pt x="40" y="289"/>
                    </a:lnTo>
                    <a:lnTo>
                      <a:pt x="24" y="233"/>
                    </a:lnTo>
                    <a:lnTo>
                      <a:pt x="13" y="173"/>
                    </a:lnTo>
                    <a:lnTo>
                      <a:pt x="3" y="113"/>
                    </a:lnTo>
                    <a:lnTo>
                      <a:pt x="0" y="60"/>
                    </a:lnTo>
                    <a:lnTo>
                      <a:pt x="0" y="39"/>
                    </a:lnTo>
                    <a:lnTo>
                      <a:pt x="3" y="21"/>
                    </a:lnTo>
                    <a:lnTo>
                      <a:pt x="8" y="10"/>
                    </a:lnTo>
                    <a:lnTo>
                      <a:pt x="13" y="5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42" y="5"/>
                    </a:lnTo>
                    <a:lnTo>
                      <a:pt x="58" y="15"/>
                    </a:lnTo>
                    <a:lnTo>
                      <a:pt x="74" y="29"/>
                    </a:lnTo>
                    <a:lnTo>
                      <a:pt x="110" y="68"/>
                    </a:lnTo>
                    <a:lnTo>
                      <a:pt x="147" y="115"/>
                    </a:lnTo>
                    <a:lnTo>
                      <a:pt x="184" y="165"/>
                    </a:lnTo>
                    <a:lnTo>
                      <a:pt x="215" y="212"/>
                    </a:lnTo>
                    <a:lnTo>
                      <a:pt x="239" y="252"/>
                    </a:lnTo>
                    <a:lnTo>
                      <a:pt x="252" y="281"/>
                    </a:lnTo>
                    <a:lnTo>
                      <a:pt x="252" y="281"/>
                    </a:lnTo>
                    <a:lnTo>
                      <a:pt x="257" y="297"/>
                    </a:lnTo>
                    <a:lnTo>
                      <a:pt x="260" y="315"/>
                    </a:lnTo>
                    <a:lnTo>
                      <a:pt x="257" y="333"/>
                    </a:lnTo>
                    <a:lnTo>
                      <a:pt x="249" y="352"/>
                    </a:lnTo>
                    <a:lnTo>
                      <a:pt x="241" y="367"/>
                    </a:lnTo>
                    <a:lnTo>
                      <a:pt x="228" y="383"/>
                    </a:lnTo>
                    <a:lnTo>
                      <a:pt x="213" y="396"/>
                    </a:lnTo>
                    <a:lnTo>
                      <a:pt x="194" y="404"/>
                    </a:lnTo>
                    <a:lnTo>
                      <a:pt x="194" y="404"/>
                    </a:lnTo>
                    <a:lnTo>
                      <a:pt x="173" y="412"/>
                    </a:lnTo>
                    <a:lnTo>
                      <a:pt x="155" y="415"/>
                    </a:lnTo>
                    <a:lnTo>
                      <a:pt x="134" y="415"/>
                    </a:lnTo>
                    <a:lnTo>
                      <a:pt x="116" y="409"/>
                    </a:lnTo>
                    <a:lnTo>
                      <a:pt x="97" y="402"/>
                    </a:lnTo>
                    <a:lnTo>
                      <a:pt x="84" y="391"/>
                    </a:lnTo>
                    <a:lnTo>
                      <a:pt x="71" y="378"/>
                    </a:lnTo>
                    <a:lnTo>
                      <a:pt x="61" y="362"/>
                    </a:lnTo>
                    <a:lnTo>
                      <a:pt x="61" y="362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373"/>
              <p:cNvSpPr>
                <a:spLocks/>
              </p:cNvSpPr>
              <p:nvPr/>
            </p:nvSpPr>
            <p:spPr bwMode="auto">
              <a:xfrm>
                <a:off x="1997" y="2177"/>
                <a:ext cx="420" cy="246"/>
              </a:xfrm>
              <a:custGeom>
                <a:avLst/>
                <a:gdLst/>
                <a:ahLst/>
                <a:cxnLst>
                  <a:cxn ang="0">
                    <a:pos x="55" y="47"/>
                  </a:cxn>
                  <a:cxn ang="0">
                    <a:pos x="55" y="47"/>
                  </a:cxn>
                  <a:cxn ang="0">
                    <a:pos x="84" y="39"/>
                  </a:cxn>
                  <a:cxn ang="0">
                    <a:pos x="131" y="28"/>
                  </a:cxn>
                  <a:cxn ang="0">
                    <a:pos x="187" y="18"/>
                  </a:cxn>
                  <a:cxn ang="0">
                    <a:pos x="247" y="7"/>
                  </a:cxn>
                  <a:cxn ang="0">
                    <a:pos x="307" y="2"/>
                  </a:cxn>
                  <a:cxn ang="0">
                    <a:pos x="360" y="0"/>
                  </a:cxn>
                  <a:cxn ang="0">
                    <a:pos x="381" y="2"/>
                  </a:cxn>
                  <a:cxn ang="0">
                    <a:pos x="399" y="7"/>
                  </a:cxn>
                  <a:cxn ang="0">
                    <a:pos x="412" y="13"/>
                  </a:cxn>
                  <a:cxn ang="0">
                    <a:pos x="415" y="18"/>
                  </a:cxn>
                  <a:cxn ang="0">
                    <a:pos x="417" y="23"/>
                  </a:cxn>
                  <a:cxn ang="0">
                    <a:pos x="417" y="23"/>
                  </a:cxn>
                  <a:cxn ang="0">
                    <a:pos x="420" y="28"/>
                  </a:cxn>
                  <a:cxn ang="0">
                    <a:pos x="417" y="34"/>
                  </a:cxn>
                  <a:cxn ang="0">
                    <a:pos x="412" y="47"/>
                  </a:cxn>
                  <a:cxn ang="0">
                    <a:pos x="401" y="60"/>
                  </a:cxn>
                  <a:cxn ang="0">
                    <a:pos x="388" y="76"/>
                  </a:cxn>
                  <a:cxn ang="0">
                    <a:pos x="349" y="110"/>
                  </a:cxn>
                  <a:cxn ang="0">
                    <a:pos x="299" y="147"/>
                  </a:cxn>
                  <a:cxn ang="0">
                    <a:pos x="247" y="178"/>
                  </a:cxn>
                  <a:cxn ang="0">
                    <a:pos x="197" y="207"/>
                  </a:cxn>
                  <a:cxn ang="0">
                    <a:pos x="155" y="231"/>
                  </a:cxn>
                  <a:cxn ang="0">
                    <a:pos x="129" y="244"/>
                  </a:cxn>
                  <a:cxn ang="0">
                    <a:pos x="129" y="244"/>
                  </a:cxn>
                  <a:cxn ang="0">
                    <a:pos x="111" y="246"/>
                  </a:cxn>
                  <a:cxn ang="0">
                    <a:pos x="92" y="246"/>
                  </a:cxn>
                  <a:cxn ang="0">
                    <a:pos x="74" y="244"/>
                  </a:cxn>
                  <a:cxn ang="0">
                    <a:pos x="58" y="236"/>
                  </a:cxn>
                  <a:cxn ang="0">
                    <a:pos x="42" y="228"/>
                  </a:cxn>
                  <a:cxn ang="0">
                    <a:pos x="27" y="212"/>
                  </a:cxn>
                  <a:cxn ang="0">
                    <a:pos x="16" y="197"/>
                  </a:cxn>
                  <a:cxn ang="0">
                    <a:pos x="6" y="178"/>
                  </a:cxn>
                  <a:cxn ang="0">
                    <a:pos x="6" y="178"/>
                  </a:cxn>
                  <a:cxn ang="0">
                    <a:pos x="0" y="157"/>
                  </a:cxn>
                  <a:cxn ang="0">
                    <a:pos x="0" y="139"/>
                  </a:cxn>
                  <a:cxn ang="0">
                    <a:pos x="0" y="118"/>
                  </a:cxn>
                  <a:cxn ang="0">
                    <a:pos x="6" y="99"/>
                  </a:cxn>
                  <a:cxn ang="0">
                    <a:pos x="14" y="84"/>
                  </a:cxn>
                  <a:cxn ang="0">
                    <a:pos x="27" y="68"/>
                  </a:cxn>
                  <a:cxn ang="0">
                    <a:pos x="40" y="57"/>
                  </a:cxn>
                  <a:cxn ang="0">
                    <a:pos x="55" y="47"/>
                  </a:cxn>
                  <a:cxn ang="0">
                    <a:pos x="55" y="47"/>
                  </a:cxn>
                </a:cxnLst>
                <a:rect l="0" t="0" r="r" b="b"/>
                <a:pathLst>
                  <a:path w="420" h="246">
                    <a:moveTo>
                      <a:pt x="55" y="47"/>
                    </a:moveTo>
                    <a:lnTo>
                      <a:pt x="55" y="47"/>
                    </a:lnTo>
                    <a:lnTo>
                      <a:pt x="84" y="39"/>
                    </a:lnTo>
                    <a:lnTo>
                      <a:pt x="131" y="28"/>
                    </a:lnTo>
                    <a:lnTo>
                      <a:pt x="187" y="18"/>
                    </a:lnTo>
                    <a:lnTo>
                      <a:pt x="247" y="7"/>
                    </a:lnTo>
                    <a:lnTo>
                      <a:pt x="307" y="2"/>
                    </a:lnTo>
                    <a:lnTo>
                      <a:pt x="360" y="0"/>
                    </a:lnTo>
                    <a:lnTo>
                      <a:pt x="381" y="2"/>
                    </a:lnTo>
                    <a:lnTo>
                      <a:pt x="399" y="7"/>
                    </a:lnTo>
                    <a:lnTo>
                      <a:pt x="412" y="13"/>
                    </a:lnTo>
                    <a:lnTo>
                      <a:pt x="415" y="18"/>
                    </a:lnTo>
                    <a:lnTo>
                      <a:pt x="417" y="23"/>
                    </a:lnTo>
                    <a:lnTo>
                      <a:pt x="417" y="23"/>
                    </a:lnTo>
                    <a:lnTo>
                      <a:pt x="420" y="28"/>
                    </a:lnTo>
                    <a:lnTo>
                      <a:pt x="417" y="34"/>
                    </a:lnTo>
                    <a:lnTo>
                      <a:pt x="412" y="47"/>
                    </a:lnTo>
                    <a:lnTo>
                      <a:pt x="401" y="60"/>
                    </a:lnTo>
                    <a:lnTo>
                      <a:pt x="388" y="76"/>
                    </a:lnTo>
                    <a:lnTo>
                      <a:pt x="349" y="110"/>
                    </a:lnTo>
                    <a:lnTo>
                      <a:pt x="299" y="147"/>
                    </a:lnTo>
                    <a:lnTo>
                      <a:pt x="247" y="178"/>
                    </a:lnTo>
                    <a:lnTo>
                      <a:pt x="197" y="207"/>
                    </a:lnTo>
                    <a:lnTo>
                      <a:pt x="155" y="231"/>
                    </a:lnTo>
                    <a:lnTo>
                      <a:pt x="129" y="244"/>
                    </a:lnTo>
                    <a:lnTo>
                      <a:pt x="129" y="244"/>
                    </a:lnTo>
                    <a:lnTo>
                      <a:pt x="111" y="246"/>
                    </a:lnTo>
                    <a:lnTo>
                      <a:pt x="92" y="246"/>
                    </a:lnTo>
                    <a:lnTo>
                      <a:pt x="74" y="244"/>
                    </a:lnTo>
                    <a:lnTo>
                      <a:pt x="58" y="236"/>
                    </a:lnTo>
                    <a:lnTo>
                      <a:pt x="42" y="228"/>
                    </a:lnTo>
                    <a:lnTo>
                      <a:pt x="27" y="212"/>
                    </a:lnTo>
                    <a:lnTo>
                      <a:pt x="16" y="197"/>
                    </a:lnTo>
                    <a:lnTo>
                      <a:pt x="6" y="178"/>
                    </a:lnTo>
                    <a:lnTo>
                      <a:pt x="6" y="178"/>
                    </a:lnTo>
                    <a:lnTo>
                      <a:pt x="0" y="157"/>
                    </a:lnTo>
                    <a:lnTo>
                      <a:pt x="0" y="139"/>
                    </a:lnTo>
                    <a:lnTo>
                      <a:pt x="0" y="118"/>
                    </a:lnTo>
                    <a:lnTo>
                      <a:pt x="6" y="99"/>
                    </a:lnTo>
                    <a:lnTo>
                      <a:pt x="14" y="84"/>
                    </a:lnTo>
                    <a:lnTo>
                      <a:pt x="27" y="68"/>
                    </a:lnTo>
                    <a:lnTo>
                      <a:pt x="40" y="57"/>
                    </a:lnTo>
                    <a:lnTo>
                      <a:pt x="55" y="47"/>
                    </a:lnTo>
                    <a:lnTo>
                      <a:pt x="55" y="47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386"/>
              <p:cNvSpPr>
                <a:spLocks/>
              </p:cNvSpPr>
              <p:nvPr/>
            </p:nvSpPr>
            <p:spPr bwMode="auto">
              <a:xfrm>
                <a:off x="2821" y="1759"/>
                <a:ext cx="403" cy="276"/>
              </a:xfrm>
              <a:custGeom>
                <a:avLst/>
                <a:gdLst/>
                <a:ahLst/>
                <a:cxnLst>
                  <a:cxn ang="0">
                    <a:pos x="356" y="194"/>
                  </a:cxn>
                  <a:cxn ang="0">
                    <a:pos x="356" y="194"/>
                  </a:cxn>
                  <a:cxn ang="0">
                    <a:pos x="330" y="205"/>
                  </a:cxn>
                  <a:cxn ang="0">
                    <a:pos x="285" y="221"/>
                  </a:cxn>
                  <a:cxn ang="0">
                    <a:pos x="230" y="239"/>
                  </a:cxn>
                  <a:cxn ang="0">
                    <a:pos x="170" y="255"/>
                  </a:cxn>
                  <a:cxn ang="0">
                    <a:pos x="112" y="268"/>
                  </a:cxn>
                  <a:cxn ang="0">
                    <a:pos x="60" y="276"/>
                  </a:cxn>
                  <a:cxn ang="0">
                    <a:pos x="39" y="276"/>
                  </a:cxn>
                  <a:cxn ang="0">
                    <a:pos x="21" y="273"/>
                  </a:cxn>
                  <a:cxn ang="0">
                    <a:pos x="7" y="268"/>
                  </a:cxn>
                  <a:cxn ang="0">
                    <a:pos x="2" y="265"/>
                  </a:cxn>
                  <a:cxn ang="0">
                    <a:pos x="0" y="260"/>
                  </a:cxn>
                  <a:cxn ang="0">
                    <a:pos x="0" y="260"/>
                  </a:cxn>
                  <a:cxn ang="0">
                    <a:pos x="0" y="255"/>
                  </a:cxn>
                  <a:cxn ang="0">
                    <a:pos x="0" y="249"/>
                  </a:cxn>
                  <a:cxn ang="0">
                    <a:pos x="2" y="236"/>
                  </a:cxn>
                  <a:cxn ang="0">
                    <a:pos x="10" y="221"/>
                  </a:cxn>
                  <a:cxn ang="0">
                    <a:pos x="23" y="202"/>
                  </a:cxn>
                  <a:cxn ang="0">
                    <a:pos x="60" y="163"/>
                  </a:cxn>
                  <a:cxn ang="0">
                    <a:pos x="104" y="123"/>
                  </a:cxn>
                  <a:cxn ang="0">
                    <a:pos x="152" y="84"/>
                  </a:cxn>
                  <a:cxn ang="0">
                    <a:pos x="199" y="50"/>
                  </a:cxn>
                  <a:cxn ang="0">
                    <a:pos x="238" y="24"/>
                  </a:cxn>
                  <a:cxn ang="0">
                    <a:pos x="262" y="8"/>
                  </a:cxn>
                  <a:cxn ang="0">
                    <a:pos x="262" y="8"/>
                  </a:cxn>
                  <a:cxn ang="0">
                    <a:pos x="280" y="3"/>
                  </a:cxn>
                  <a:cxn ang="0">
                    <a:pos x="298" y="0"/>
                  </a:cxn>
                  <a:cxn ang="0">
                    <a:pos x="317" y="0"/>
                  </a:cxn>
                  <a:cxn ang="0">
                    <a:pos x="335" y="5"/>
                  </a:cxn>
                  <a:cxn ang="0">
                    <a:pos x="351" y="16"/>
                  </a:cxn>
                  <a:cxn ang="0">
                    <a:pos x="367" y="26"/>
                  </a:cxn>
                  <a:cxn ang="0">
                    <a:pos x="380" y="42"/>
                  </a:cxn>
                  <a:cxn ang="0">
                    <a:pos x="393" y="60"/>
                  </a:cxn>
                  <a:cxn ang="0">
                    <a:pos x="393" y="60"/>
                  </a:cxn>
                  <a:cxn ang="0">
                    <a:pos x="398" y="79"/>
                  </a:cxn>
                  <a:cxn ang="0">
                    <a:pos x="403" y="100"/>
                  </a:cxn>
                  <a:cxn ang="0">
                    <a:pos x="403" y="118"/>
                  </a:cxn>
                  <a:cxn ang="0">
                    <a:pos x="401" y="136"/>
                  </a:cxn>
                  <a:cxn ang="0">
                    <a:pos x="395" y="155"/>
                  </a:cxn>
                  <a:cxn ang="0">
                    <a:pos x="385" y="171"/>
                  </a:cxn>
                  <a:cxn ang="0">
                    <a:pos x="372" y="184"/>
                  </a:cxn>
                  <a:cxn ang="0">
                    <a:pos x="356" y="194"/>
                  </a:cxn>
                  <a:cxn ang="0">
                    <a:pos x="356" y="194"/>
                  </a:cxn>
                </a:cxnLst>
                <a:rect l="0" t="0" r="r" b="b"/>
                <a:pathLst>
                  <a:path w="403" h="276">
                    <a:moveTo>
                      <a:pt x="356" y="194"/>
                    </a:moveTo>
                    <a:lnTo>
                      <a:pt x="356" y="194"/>
                    </a:lnTo>
                    <a:lnTo>
                      <a:pt x="330" y="205"/>
                    </a:lnTo>
                    <a:lnTo>
                      <a:pt x="285" y="221"/>
                    </a:lnTo>
                    <a:lnTo>
                      <a:pt x="230" y="239"/>
                    </a:lnTo>
                    <a:lnTo>
                      <a:pt x="170" y="255"/>
                    </a:lnTo>
                    <a:lnTo>
                      <a:pt x="112" y="268"/>
                    </a:lnTo>
                    <a:lnTo>
                      <a:pt x="60" y="276"/>
                    </a:lnTo>
                    <a:lnTo>
                      <a:pt x="39" y="276"/>
                    </a:lnTo>
                    <a:lnTo>
                      <a:pt x="21" y="273"/>
                    </a:lnTo>
                    <a:lnTo>
                      <a:pt x="7" y="268"/>
                    </a:lnTo>
                    <a:lnTo>
                      <a:pt x="2" y="265"/>
                    </a:lnTo>
                    <a:lnTo>
                      <a:pt x="0" y="260"/>
                    </a:lnTo>
                    <a:lnTo>
                      <a:pt x="0" y="260"/>
                    </a:lnTo>
                    <a:lnTo>
                      <a:pt x="0" y="255"/>
                    </a:lnTo>
                    <a:lnTo>
                      <a:pt x="0" y="249"/>
                    </a:lnTo>
                    <a:lnTo>
                      <a:pt x="2" y="236"/>
                    </a:lnTo>
                    <a:lnTo>
                      <a:pt x="10" y="221"/>
                    </a:lnTo>
                    <a:lnTo>
                      <a:pt x="23" y="202"/>
                    </a:lnTo>
                    <a:lnTo>
                      <a:pt x="60" y="163"/>
                    </a:lnTo>
                    <a:lnTo>
                      <a:pt x="104" y="123"/>
                    </a:lnTo>
                    <a:lnTo>
                      <a:pt x="152" y="84"/>
                    </a:lnTo>
                    <a:lnTo>
                      <a:pt x="199" y="50"/>
                    </a:lnTo>
                    <a:lnTo>
                      <a:pt x="238" y="24"/>
                    </a:lnTo>
                    <a:lnTo>
                      <a:pt x="262" y="8"/>
                    </a:lnTo>
                    <a:lnTo>
                      <a:pt x="262" y="8"/>
                    </a:lnTo>
                    <a:lnTo>
                      <a:pt x="280" y="3"/>
                    </a:lnTo>
                    <a:lnTo>
                      <a:pt x="298" y="0"/>
                    </a:lnTo>
                    <a:lnTo>
                      <a:pt x="317" y="0"/>
                    </a:lnTo>
                    <a:lnTo>
                      <a:pt x="335" y="5"/>
                    </a:lnTo>
                    <a:lnTo>
                      <a:pt x="351" y="16"/>
                    </a:lnTo>
                    <a:lnTo>
                      <a:pt x="367" y="26"/>
                    </a:lnTo>
                    <a:lnTo>
                      <a:pt x="380" y="42"/>
                    </a:lnTo>
                    <a:lnTo>
                      <a:pt x="393" y="60"/>
                    </a:lnTo>
                    <a:lnTo>
                      <a:pt x="393" y="60"/>
                    </a:lnTo>
                    <a:lnTo>
                      <a:pt x="398" y="79"/>
                    </a:lnTo>
                    <a:lnTo>
                      <a:pt x="403" y="100"/>
                    </a:lnTo>
                    <a:lnTo>
                      <a:pt x="403" y="118"/>
                    </a:lnTo>
                    <a:lnTo>
                      <a:pt x="401" y="136"/>
                    </a:lnTo>
                    <a:lnTo>
                      <a:pt x="395" y="155"/>
                    </a:lnTo>
                    <a:lnTo>
                      <a:pt x="385" y="171"/>
                    </a:lnTo>
                    <a:lnTo>
                      <a:pt x="372" y="184"/>
                    </a:lnTo>
                    <a:lnTo>
                      <a:pt x="356" y="194"/>
                    </a:lnTo>
                    <a:lnTo>
                      <a:pt x="356" y="194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399"/>
              <p:cNvSpPr>
                <a:spLocks/>
              </p:cNvSpPr>
              <p:nvPr/>
            </p:nvSpPr>
            <p:spPr bwMode="auto">
              <a:xfrm>
                <a:off x="2278" y="2297"/>
                <a:ext cx="278" cy="405"/>
              </a:xfrm>
              <a:custGeom>
                <a:avLst/>
                <a:gdLst/>
                <a:ahLst/>
                <a:cxnLst>
                  <a:cxn ang="0">
                    <a:pos x="8" y="260"/>
                  </a:cxn>
                  <a:cxn ang="0">
                    <a:pos x="8" y="260"/>
                  </a:cxn>
                  <a:cxn ang="0">
                    <a:pos x="24" y="234"/>
                  </a:cxn>
                  <a:cxn ang="0">
                    <a:pos x="52" y="197"/>
                  </a:cxn>
                  <a:cxn ang="0">
                    <a:pos x="86" y="153"/>
                  </a:cxn>
                  <a:cxn ang="0">
                    <a:pos x="126" y="105"/>
                  </a:cxn>
                  <a:cxn ang="0">
                    <a:pos x="168" y="61"/>
                  </a:cxn>
                  <a:cxn ang="0">
                    <a:pos x="204" y="24"/>
                  </a:cxn>
                  <a:cxn ang="0">
                    <a:pos x="223" y="11"/>
                  </a:cxn>
                  <a:cxn ang="0">
                    <a:pos x="238" y="3"/>
                  </a:cxn>
                  <a:cxn ang="0">
                    <a:pos x="252" y="0"/>
                  </a:cxn>
                  <a:cxn ang="0">
                    <a:pos x="257" y="0"/>
                  </a:cxn>
                  <a:cxn ang="0">
                    <a:pos x="262" y="3"/>
                  </a:cxn>
                  <a:cxn ang="0">
                    <a:pos x="262" y="3"/>
                  </a:cxn>
                  <a:cxn ang="0">
                    <a:pos x="267" y="6"/>
                  </a:cxn>
                  <a:cxn ang="0">
                    <a:pos x="270" y="11"/>
                  </a:cxn>
                  <a:cxn ang="0">
                    <a:pos x="275" y="24"/>
                  </a:cxn>
                  <a:cxn ang="0">
                    <a:pos x="278" y="42"/>
                  </a:cxn>
                  <a:cxn ang="0">
                    <a:pos x="275" y="63"/>
                  </a:cxn>
                  <a:cxn ang="0">
                    <a:pos x="267" y="116"/>
                  </a:cxn>
                  <a:cxn ang="0">
                    <a:pos x="254" y="174"/>
                  </a:cxn>
                  <a:cxn ang="0">
                    <a:pos x="238" y="234"/>
                  </a:cxn>
                  <a:cxn ang="0">
                    <a:pos x="220" y="287"/>
                  </a:cxn>
                  <a:cxn ang="0">
                    <a:pos x="204" y="331"/>
                  </a:cxn>
                  <a:cxn ang="0">
                    <a:pos x="191" y="358"/>
                  </a:cxn>
                  <a:cxn ang="0">
                    <a:pos x="191" y="358"/>
                  </a:cxn>
                  <a:cxn ang="0">
                    <a:pos x="181" y="373"/>
                  </a:cxn>
                  <a:cxn ang="0">
                    <a:pos x="168" y="386"/>
                  </a:cxn>
                  <a:cxn ang="0">
                    <a:pos x="152" y="397"/>
                  </a:cxn>
                  <a:cxn ang="0">
                    <a:pos x="134" y="402"/>
                  </a:cxn>
                  <a:cxn ang="0">
                    <a:pos x="115" y="405"/>
                  </a:cxn>
                  <a:cxn ang="0">
                    <a:pos x="94" y="405"/>
                  </a:cxn>
                  <a:cxn ang="0">
                    <a:pos x="76" y="400"/>
                  </a:cxn>
                  <a:cxn ang="0">
                    <a:pos x="58" y="392"/>
                  </a:cxn>
                  <a:cxn ang="0">
                    <a:pos x="58" y="392"/>
                  </a:cxn>
                  <a:cxn ang="0">
                    <a:pos x="39" y="379"/>
                  </a:cxn>
                  <a:cxn ang="0">
                    <a:pos x="24" y="365"/>
                  </a:cxn>
                  <a:cxn ang="0">
                    <a:pos x="13" y="350"/>
                  </a:cxn>
                  <a:cxn ang="0">
                    <a:pos x="5" y="331"/>
                  </a:cxn>
                  <a:cxn ang="0">
                    <a:pos x="0" y="316"/>
                  </a:cxn>
                  <a:cxn ang="0">
                    <a:pos x="0" y="297"/>
                  </a:cxn>
                  <a:cxn ang="0">
                    <a:pos x="3" y="279"/>
                  </a:cxn>
                  <a:cxn ang="0">
                    <a:pos x="8" y="260"/>
                  </a:cxn>
                  <a:cxn ang="0">
                    <a:pos x="8" y="260"/>
                  </a:cxn>
                </a:cxnLst>
                <a:rect l="0" t="0" r="r" b="b"/>
                <a:pathLst>
                  <a:path w="278" h="405">
                    <a:moveTo>
                      <a:pt x="8" y="260"/>
                    </a:moveTo>
                    <a:lnTo>
                      <a:pt x="8" y="260"/>
                    </a:lnTo>
                    <a:lnTo>
                      <a:pt x="24" y="234"/>
                    </a:lnTo>
                    <a:lnTo>
                      <a:pt x="52" y="197"/>
                    </a:lnTo>
                    <a:lnTo>
                      <a:pt x="86" y="153"/>
                    </a:lnTo>
                    <a:lnTo>
                      <a:pt x="126" y="105"/>
                    </a:lnTo>
                    <a:lnTo>
                      <a:pt x="168" y="61"/>
                    </a:lnTo>
                    <a:lnTo>
                      <a:pt x="204" y="24"/>
                    </a:lnTo>
                    <a:lnTo>
                      <a:pt x="223" y="11"/>
                    </a:lnTo>
                    <a:lnTo>
                      <a:pt x="238" y="3"/>
                    </a:lnTo>
                    <a:lnTo>
                      <a:pt x="252" y="0"/>
                    </a:lnTo>
                    <a:lnTo>
                      <a:pt x="257" y="0"/>
                    </a:lnTo>
                    <a:lnTo>
                      <a:pt x="262" y="3"/>
                    </a:lnTo>
                    <a:lnTo>
                      <a:pt x="262" y="3"/>
                    </a:lnTo>
                    <a:lnTo>
                      <a:pt x="267" y="6"/>
                    </a:lnTo>
                    <a:lnTo>
                      <a:pt x="270" y="11"/>
                    </a:lnTo>
                    <a:lnTo>
                      <a:pt x="275" y="24"/>
                    </a:lnTo>
                    <a:lnTo>
                      <a:pt x="278" y="42"/>
                    </a:lnTo>
                    <a:lnTo>
                      <a:pt x="275" y="63"/>
                    </a:lnTo>
                    <a:lnTo>
                      <a:pt x="267" y="116"/>
                    </a:lnTo>
                    <a:lnTo>
                      <a:pt x="254" y="174"/>
                    </a:lnTo>
                    <a:lnTo>
                      <a:pt x="238" y="234"/>
                    </a:lnTo>
                    <a:lnTo>
                      <a:pt x="220" y="287"/>
                    </a:lnTo>
                    <a:lnTo>
                      <a:pt x="204" y="331"/>
                    </a:lnTo>
                    <a:lnTo>
                      <a:pt x="191" y="358"/>
                    </a:lnTo>
                    <a:lnTo>
                      <a:pt x="191" y="358"/>
                    </a:lnTo>
                    <a:lnTo>
                      <a:pt x="181" y="373"/>
                    </a:lnTo>
                    <a:lnTo>
                      <a:pt x="168" y="386"/>
                    </a:lnTo>
                    <a:lnTo>
                      <a:pt x="152" y="397"/>
                    </a:lnTo>
                    <a:lnTo>
                      <a:pt x="134" y="402"/>
                    </a:lnTo>
                    <a:lnTo>
                      <a:pt x="115" y="405"/>
                    </a:lnTo>
                    <a:lnTo>
                      <a:pt x="94" y="405"/>
                    </a:lnTo>
                    <a:lnTo>
                      <a:pt x="76" y="400"/>
                    </a:lnTo>
                    <a:lnTo>
                      <a:pt x="58" y="392"/>
                    </a:lnTo>
                    <a:lnTo>
                      <a:pt x="58" y="392"/>
                    </a:lnTo>
                    <a:lnTo>
                      <a:pt x="39" y="379"/>
                    </a:lnTo>
                    <a:lnTo>
                      <a:pt x="24" y="365"/>
                    </a:lnTo>
                    <a:lnTo>
                      <a:pt x="13" y="350"/>
                    </a:lnTo>
                    <a:lnTo>
                      <a:pt x="5" y="331"/>
                    </a:lnTo>
                    <a:lnTo>
                      <a:pt x="0" y="316"/>
                    </a:lnTo>
                    <a:lnTo>
                      <a:pt x="0" y="297"/>
                    </a:lnTo>
                    <a:lnTo>
                      <a:pt x="3" y="279"/>
                    </a:lnTo>
                    <a:lnTo>
                      <a:pt x="8" y="260"/>
                    </a:lnTo>
                    <a:lnTo>
                      <a:pt x="8" y="260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412"/>
              <p:cNvSpPr>
                <a:spLocks/>
              </p:cNvSpPr>
              <p:nvPr/>
            </p:nvSpPr>
            <p:spPr bwMode="auto">
              <a:xfrm>
                <a:off x="2674" y="1462"/>
                <a:ext cx="249" cy="418"/>
              </a:xfrm>
              <a:custGeom>
                <a:avLst/>
                <a:gdLst/>
                <a:ahLst/>
                <a:cxnLst>
                  <a:cxn ang="0">
                    <a:pos x="244" y="131"/>
                  </a:cxn>
                  <a:cxn ang="0">
                    <a:pos x="244" y="131"/>
                  </a:cxn>
                  <a:cxn ang="0">
                    <a:pos x="230" y="160"/>
                  </a:cxn>
                  <a:cxn ang="0">
                    <a:pos x="207" y="200"/>
                  </a:cxn>
                  <a:cxn ang="0">
                    <a:pos x="178" y="250"/>
                  </a:cxn>
                  <a:cxn ang="0">
                    <a:pos x="144" y="302"/>
                  </a:cxn>
                  <a:cxn ang="0">
                    <a:pos x="107" y="349"/>
                  </a:cxn>
                  <a:cxn ang="0">
                    <a:pos x="73" y="389"/>
                  </a:cxn>
                  <a:cxn ang="0">
                    <a:pos x="57" y="402"/>
                  </a:cxn>
                  <a:cxn ang="0">
                    <a:pos x="44" y="412"/>
                  </a:cxn>
                  <a:cxn ang="0">
                    <a:pos x="31" y="418"/>
                  </a:cxn>
                  <a:cxn ang="0">
                    <a:pos x="23" y="418"/>
                  </a:cxn>
                  <a:cxn ang="0">
                    <a:pos x="18" y="418"/>
                  </a:cxn>
                  <a:cxn ang="0">
                    <a:pos x="18" y="418"/>
                  </a:cxn>
                  <a:cxn ang="0">
                    <a:pos x="15" y="415"/>
                  </a:cxn>
                  <a:cxn ang="0">
                    <a:pos x="10" y="410"/>
                  </a:cxn>
                  <a:cxn ang="0">
                    <a:pos x="5" y="397"/>
                  </a:cxn>
                  <a:cxn ang="0">
                    <a:pos x="0" y="381"/>
                  </a:cxn>
                  <a:cxn ang="0">
                    <a:pos x="0" y="357"/>
                  </a:cxn>
                  <a:cxn ang="0">
                    <a:pos x="0" y="305"/>
                  </a:cxn>
                  <a:cxn ang="0">
                    <a:pos x="8" y="247"/>
                  </a:cxn>
                  <a:cxn ang="0">
                    <a:pos x="18" y="184"/>
                  </a:cxn>
                  <a:cxn ang="0">
                    <a:pos x="31" y="129"/>
                  </a:cxn>
                  <a:cxn ang="0">
                    <a:pos x="42" y="84"/>
                  </a:cxn>
                  <a:cxn ang="0">
                    <a:pos x="52" y="55"/>
                  </a:cxn>
                  <a:cxn ang="0">
                    <a:pos x="52" y="55"/>
                  </a:cxn>
                  <a:cxn ang="0">
                    <a:pos x="60" y="39"/>
                  </a:cxn>
                  <a:cxn ang="0">
                    <a:pos x="71" y="24"/>
                  </a:cxn>
                  <a:cxn ang="0">
                    <a:pos x="86" y="13"/>
                  </a:cxn>
                  <a:cxn ang="0">
                    <a:pos x="102" y="5"/>
                  </a:cxn>
                  <a:cxn ang="0">
                    <a:pos x="120" y="0"/>
                  </a:cxn>
                  <a:cxn ang="0">
                    <a:pos x="141" y="0"/>
                  </a:cxn>
                  <a:cxn ang="0">
                    <a:pos x="162" y="3"/>
                  </a:cxn>
                  <a:cxn ang="0">
                    <a:pos x="181" y="8"/>
                  </a:cxn>
                  <a:cxn ang="0">
                    <a:pos x="181" y="8"/>
                  </a:cxn>
                  <a:cxn ang="0">
                    <a:pos x="199" y="18"/>
                  </a:cxn>
                  <a:cxn ang="0">
                    <a:pos x="215" y="29"/>
                  </a:cxn>
                  <a:cxn ang="0">
                    <a:pos x="230" y="45"/>
                  </a:cxn>
                  <a:cxn ang="0">
                    <a:pos x="238" y="60"/>
                  </a:cxn>
                  <a:cxn ang="0">
                    <a:pos x="246" y="79"/>
                  </a:cxn>
                  <a:cxn ang="0">
                    <a:pos x="249" y="97"/>
                  </a:cxn>
                  <a:cxn ang="0">
                    <a:pos x="249" y="116"/>
                  </a:cxn>
                  <a:cxn ang="0">
                    <a:pos x="244" y="131"/>
                  </a:cxn>
                  <a:cxn ang="0">
                    <a:pos x="244" y="131"/>
                  </a:cxn>
                </a:cxnLst>
                <a:rect l="0" t="0" r="r" b="b"/>
                <a:pathLst>
                  <a:path w="249" h="418">
                    <a:moveTo>
                      <a:pt x="244" y="131"/>
                    </a:moveTo>
                    <a:lnTo>
                      <a:pt x="244" y="131"/>
                    </a:lnTo>
                    <a:lnTo>
                      <a:pt x="230" y="160"/>
                    </a:lnTo>
                    <a:lnTo>
                      <a:pt x="207" y="200"/>
                    </a:lnTo>
                    <a:lnTo>
                      <a:pt x="178" y="250"/>
                    </a:lnTo>
                    <a:lnTo>
                      <a:pt x="144" y="302"/>
                    </a:lnTo>
                    <a:lnTo>
                      <a:pt x="107" y="349"/>
                    </a:lnTo>
                    <a:lnTo>
                      <a:pt x="73" y="389"/>
                    </a:lnTo>
                    <a:lnTo>
                      <a:pt x="57" y="402"/>
                    </a:lnTo>
                    <a:lnTo>
                      <a:pt x="44" y="412"/>
                    </a:lnTo>
                    <a:lnTo>
                      <a:pt x="31" y="418"/>
                    </a:lnTo>
                    <a:lnTo>
                      <a:pt x="23" y="418"/>
                    </a:lnTo>
                    <a:lnTo>
                      <a:pt x="18" y="418"/>
                    </a:lnTo>
                    <a:lnTo>
                      <a:pt x="18" y="418"/>
                    </a:lnTo>
                    <a:lnTo>
                      <a:pt x="15" y="415"/>
                    </a:lnTo>
                    <a:lnTo>
                      <a:pt x="10" y="410"/>
                    </a:lnTo>
                    <a:lnTo>
                      <a:pt x="5" y="397"/>
                    </a:lnTo>
                    <a:lnTo>
                      <a:pt x="0" y="381"/>
                    </a:lnTo>
                    <a:lnTo>
                      <a:pt x="0" y="357"/>
                    </a:lnTo>
                    <a:lnTo>
                      <a:pt x="0" y="305"/>
                    </a:lnTo>
                    <a:lnTo>
                      <a:pt x="8" y="247"/>
                    </a:lnTo>
                    <a:lnTo>
                      <a:pt x="18" y="184"/>
                    </a:lnTo>
                    <a:lnTo>
                      <a:pt x="31" y="129"/>
                    </a:lnTo>
                    <a:lnTo>
                      <a:pt x="42" y="84"/>
                    </a:lnTo>
                    <a:lnTo>
                      <a:pt x="52" y="55"/>
                    </a:lnTo>
                    <a:lnTo>
                      <a:pt x="52" y="55"/>
                    </a:lnTo>
                    <a:lnTo>
                      <a:pt x="60" y="39"/>
                    </a:lnTo>
                    <a:lnTo>
                      <a:pt x="71" y="24"/>
                    </a:lnTo>
                    <a:lnTo>
                      <a:pt x="86" y="13"/>
                    </a:lnTo>
                    <a:lnTo>
                      <a:pt x="102" y="5"/>
                    </a:lnTo>
                    <a:lnTo>
                      <a:pt x="120" y="0"/>
                    </a:lnTo>
                    <a:lnTo>
                      <a:pt x="141" y="0"/>
                    </a:lnTo>
                    <a:lnTo>
                      <a:pt x="162" y="3"/>
                    </a:lnTo>
                    <a:lnTo>
                      <a:pt x="181" y="8"/>
                    </a:lnTo>
                    <a:lnTo>
                      <a:pt x="181" y="8"/>
                    </a:lnTo>
                    <a:lnTo>
                      <a:pt x="199" y="18"/>
                    </a:lnTo>
                    <a:lnTo>
                      <a:pt x="215" y="29"/>
                    </a:lnTo>
                    <a:lnTo>
                      <a:pt x="230" y="45"/>
                    </a:lnTo>
                    <a:lnTo>
                      <a:pt x="238" y="60"/>
                    </a:lnTo>
                    <a:lnTo>
                      <a:pt x="246" y="79"/>
                    </a:lnTo>
                    <a:lnTo>
                      <a:pt x="249" y="97"/>
                    </a:lnTo>
                    <a:lnTo>
                      <a:pt x="249" y="116"/>
                    </a:lnTo>
                    <a:lnTo>
                      <a:pt x="244" y="131"/>
                    </a:lnTo>
                    <a:lnTo>
                      <a:pt x="244" y="131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425"/>
              <p:cNvSpPr>
                <a:spLocks/>
              </p:cNvSpPr>
              <p:nvPr/>
            </p:nvSpPr>
            <p:spPr bwMode="auto">
              <a:xfrm>
                <a:off x="2797" y="2132"/>
                <a:ext cx="406" cy="270"/>
              </a:xfrm>
              <a:custGeom>
                <a:avLst/>
                <a:gdLst/>
                <a:ahLst/>
                <a:cxnLst>
                  <a:cxn ang="0">
                    <a:pos x="265" y="263"/>
                  </a:cxn>
                  <a:cxn ang="0">
                    <a:pos x="265" y="263"/>
                  </a:cxn>
                  <a:cxn ang="0">
                    <a:pos x="239" y="247"/>
                  </a:cxn>
                  <a:cxn ang="0">
                    <a:pos x="202" y="220"/>
                  </a:cxn>
                  <a:cxn ang="0">
                    <a:pos x="155" y="186"/>
                  </a:cxn>
                  <a:cxn ang="0">
                    <a:pos x="105" y="150"/>
                  </a:cxn>
                  <a:cxn ang="0">
                    <a:pos x="60" y="108"/>
                  </a:cxn>
                  <a:cxn ang="0">
                    <a:pos x="24" y="71"/>
                  </a:cxn>
                  <a:cxn ang="0">
                    <a:pos x="10" y="55"/>
                  </a:cxn>
                  <a:cxn ang="0">
                    <a:pos x="3" y="39"/>
                  </a:cxn>
                  <a:cxn ang="0">
                    <a:pos x="0" y="24"/>
                  </a:cxn>
                  <a:cxn ang="0">
                    <a:pos x="0" y="18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3" y="10"/>
                  </a:cxn>
                  <a:cxn ang="0">
                    <a:pos x="8" y="5"/>
                  </a:cxn>
                  <a:cxn ang="0">
                    <a:pos x="21" y="0"/>
                  </a:cxn>
                  <a:cxn ang="0">
                    <a:pos x="39" y="0"/>
                  </a:cxn>
                  <a:cxn ang="0">
                    <a:pos x="60" y="0"/>
                  </a:cxn>
                  <a:cxn ang="0">
                    <a:pos x="113" y="5"/>
                  </a:cxn>
                  <a:cxn ang="0">
                    <a:pos x="173" y="18"/>
                  </a:cxn>
                  <a:cxn ang="0">
                    <a:pos x="231" y="34"/>
                  </a:cxn>
                  <a:cxn ang="0">
                    <a:pos x="286" y="50"/>
                  </a:cxn>
                  <a:cxn ang="0">
                    <a:pos x="330" y="66"/>
                  </a:cxn>
                  <a:cxn ang="0">
                    <a:pos x="359" y="76"/>
                  </a:cxn>
                  <a:cxn ang="0">
                    <a:pos x="359" y="76"/>
                  </a:cxn>
                  <a:cxn ang="0">
                    <a:pos x="375" y="87"/>
                  </a:cxn>
                  <a:cxn ang="0">
                    <a:pos x="385" y="100"/>
                  </a:cxn>
                  <a:cxn ang="0">
                    <a:pos x="396" y="115"/>
                  </a:cxn>
                  <a:cxn ang="0">
                    <a:pos x="404" y="134"/>
                  </a:cxn>
                  <a:cxn ang="0">
                    <a:pos x="406" y="152"/>
                  </a:cxn>
                  <a:cxn ang="0">
                    <a:pos x="406" y="171"/>
                  </a:cxn>
                  <a:cxn ang="0">
                    <a:pos x="401" y="192"/>
                  </a:cxn>
                  <a:cxn ang="0">
                    <a:pos x="393" y="210"/>
                  </a:cxn>
                  <a:cxn ang="0">
                    <a:pos x="393" y="210"/>
                  </a:cxn>
                  <a:cxn ang="0">
                    <a:pos x="383" y="228"/>
                  </a:cxn>
                  <a:cxn ang="0">
                    <a:pos x="370" y="244"/>
                  </a:cxn>
                  <a:cxn ang="0">
                    <a:pos x="354" y="255"/>
                  </a:cxn>
                  <a:cxn ang="0">
                    <a:pos x="338" y="265"/>
                  </a:cxn>
                  <a:cxn ang="0">
                    <a:pos x="320" y="270"/>
                  </a:cxn>
                  <a:cxn ang="0">
                    <a:pos x="301" y="270"/>
                  </a:cxn>
                  <a:cxn ang="0">
                    <a:pos x="283" y="268"/>
                  </a:cxn>
                  <a:cxn ang="0">
                    <a:pos x="265" y="263"/>
                  </a:cxn>
                  <a:cxn ang="0">
                    <a:pos x="265" y="263"/>
                  </a:cxn>
                </a:cxnLst>
                <a:rect l="0" t="0" r="r" b="b"/>
                <a:pathLst>
                  <a:path w="406" h="270">
                    <a:moveTo>
                      <a:pt x="265" y="263"/>
                    </a:moveTo>
                    <a:lnTo>
                      <a:pt x="265" y="263"/>
                    </a:lnTo>
                    <a:lnTo>
                      <a:pt x="239" y="247"/>
                    </a:lnTo>
                    <a:lnTo>
                      <a:pt x="202" y="220"/>
                    </a:lnTo>
                    <a:lnTo>
                      <a:pt x="155" y="186"/>
                    </a:lnTo>
                    <a:lnTo>
                      <a:pt x="105" y="150"/>
                    </a:lnTo>
                    <a:lnTo>
                      <a:pt x="60" y="108"/>
                    </a:lnTo>
                    <a:lnTo>
                      <a:pt x="24" y="71"/>
                    </a:lnTo>
                    <a:lnTo>
                      <a:pt x="10" y="55"/>
                    </a:lnTo>
                    <a:lnTo>
                      <a:pt x="3" y="39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10"/>
                    </a:lnTo>
                    <a:lnTo>
                      <a:pt x="8" y="5"/>
                    </a:lnTo>
                    <a:lnTo>
                      <a:pt x="21" y="0"/>
                    </a:lnTo>
                    <a:lnTo>
                      <a:pt x="39" y="0"/>
                    </a:lnTo>
                    <a:lnTo>
                      <a:pt x="60" y="0"/>
                    </a:lnTo>
                    <a:lnTo>
                      <a:pt x="113" y="5"/>
                    </a:lnTo>
                    <a:lnTo>
                      <a:pt x="173" y="18"/>
                    </a:lnTo>
                    <a:lnTo>
                      <a:pt x="231" y="34"/>
                    </a:lnTo>
                    <a:lnTo>
                      <a:pt x="286" y="50"/>
                    </a:lnTo>
                    <a:lnTo>
                      <a:pt x="330" y="66"/>
                    </a:lnTo>
                    <a:lnTo>
                      <a:pt x="359" y="76"/>
                    </a:lnTo>
                    <a:lnTo>
                      <a:pt x="359" y="76"/>
                    </a:lnTo>
                    <a:lnTo>
                      <a:pt x="375" y="87"/>
                    </a:lnTo>
                    <a:lnTo>
                      <a:pt x="385" y="100"/>
                    </a:lnTo>
                    <a:lnTo>
                      <a:pt x="396" y="115"/>
                    </a:lnTo>
                    <a:lnTo>
                      <a:pt x="404" y="134"/>
                    </a:lnTo>
                    <a:lnTo>
                      <a:pt x="406" y="152"/>
                    </a:lnTo>
                    <a:lnTo>
                      <a:pt x="406" y="171"/>
                    </a:lnTo>
                    <a:lnTo>
                      <a:pt x="401" y="192"/>
                    </a:lnTo>
                    <a:lnTo>
                      <a:pt x="393" y="210"/>
                    </a:lnTo>
                    <a:lnTo>
                      <a:pt x="393" y="210"/>
                    </a:lnTo>
                    <a:lnTo>
                      <a:pt x="383" y="228"/>
                    </a:lnTo>
                    <a:lnTo>
                      <a:pt x="370" y="244"/>
                    </a:lnTo>
                    <a:lnTo>
                      <a:pt x="354" y="255"/>
                    </a:lnTo>
                    <a:lnTo>
                      <a:pt x="338" y="265"/>
                    </a:lnTo>
                    <a:lnTo>
                      <a:pt x="320" y="270"/>
                    </a:lnTo>
                    <a:lnTo>
                      <a:pt x="301" y="270"/>
                    </a:lnTo>
                    <a:lnTo>
                      <a:pt x="283" y="268"/>
                    </a:lnTo>
                    <a:lnTo>
                      <a:pt x="265" y="263"/>
                    </a:lnTo>
                    <a:lnTo>
                      <a:pt x="265" y="263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438"/>
              <p:cNvSpPr>
                <a:spLocks/>
              </p:cNvSpPr>
              <p:nvPr/>
            </p:nvSpPr>
            <p:spPr bwMode="auto">
              <a:xfrm>
                <a:off x="1987" y="1762"/>
                <a:ext cx="419" cy="244"/>
              </a:xfrm>
              <a:custGeom>
                <a:avLst/>
                <a:gdLst/>
                <a:ahLst/>
                <a:cxnLst>
                  <a:cxn ang="0">
                    <a:pos x="128" y="5"/>
                  </a:cxn>
                  <a:cxn ang="0">
                    <a:pos x="128" y="5"/>
                  </a:cxn>
                  <a:cxn ang="0">
                    <a:pos x="157" y="15"/>
                  </a:cxn>
                  <a:cxn ang="0">
                    <a:pos x="197" y="39"/>
                  </a:cxn>
                  <a:cxn ang="0">
                    <a:pos x="246" y="65"/>
                  </a:cxn>
                  <a:cxn ang="0">
                    <a:pos x="299" y="99"/>
                  </a:cxn>
                  <a:cxn ang="0">
                    <a:pos x="349" y="133"/>
                  </a:cxn>
                  <a:cxn ang="0">
                    <a:pos x="388" y="168"/>
                  </a:cxn>
                  <a:cxn ang="0">
                    <a:pos x="404" y="183"/>
                  </a:cxn>
                  <a:cxn ang="0">
                    <a:pos x="414" y="197"/>
                  </a:cxn>
                  <a:cxn ang="0">
                    <a:pos x="419" y="210"/>
                  </a:cxn>
                  <a:cxn ang="0">
                    <a:pos x="419" y="215"/>
                  </a:cxn>
                  <a:cxn ang="0">
                    <a:pos x="419" y="220"/>
                  </a:cxn>
                  <a:cxn ang="0">
                    <a:pos x="419" y="220"/>
                  </a:cxn>
                  <a:cxn ang="0">
                    <a:pos x="417" y="225"/>
                  </a:cxn>
                  <a:cxn ang="0">
                    <a:pos x="411" y="231"/>
                  </a:cxn>
                  <a:cxn ang="0">
                    <a:pos x="398" y="236"/>
                  </a:cxn>
                  <a:cxn ang="0">
                    <a:pos x="383" y="241"/>
                  </a:cxn>
                  <a:cxn ang="0">
                    <a:pos x="362" y="244"/>
                  </a:cxn>
                  <a:cxn ang="0">
                    <a:pos x="309" y="241"/>
                  </a:cxn>
                  <a:cxn ang="0">
                    <a:pos x="249" y="236"/>
                  </a:cxn>
                  <a:cxn ang="0">
                    <a:pos x="186" y="228"/>
                  </a:cxn>
                  <a:cxn ang="0">
                    <a:pos x="131" y="218"/>
                  </a:cxn>
                  <a:cxn ang="0">
                    <a:pos x="86" y="207"/>
                  </a:cxn>
                  <a:cxn ang="0">
                    <a:pos x="58" y="199"/>
                  </a:cxn>
                  <a:cxn ang="0">
                    <a:pos x="58" y="199"/>
                  </a:cxn>
                  <a:cxn ang="0">
                    <a:pos x="39" y="191"/>
                  </a:cxn>
                  <a:cxn ang="0">
                    <a:pos x="26" y="178"/>
                  </a:cxn>
                  <a:cxn ang="0">
                    <a:pos x="16" y="165"/>
                  </a:cxn>
                  <a:cxn ang="0">
                    <a:pos x="5" y="147"/>
                  </a:cxn>
                  <a:cxn ang="0">
                    <a:pos x="0" y="128"/>
                  </a:cxn>
                  <a:cxn ang="0">
                    <a:pos x="0" y="110"/>
                  </a:cxn>
                  <a:cxn ang="0">
                    <a:pos x="0" y="89"/>
                  </a:cxn>
                  <a:cxn ang="0">
                    <a:pos x="5" y="70"/>
                  </a:cxn>
                  <a:cxn ang="0">
                    <a:pos x="5" y="70"/>
                  </a:cxn>
                  <a:cxn ang="0">
                    <a:pos x="16" y="49"/>
                  </a:cxn>
                  <a:cxn ang="0">
                    <a:pos x="26" y="34"/>
                  </a:cxn>
                  <a:cxn ang="0">
                    <a:pos x="42" y="21"/>
                  </a:cxn>
                  <a:cxn ang="0">
                    <a:pos x="58" y="10"/>
                  </a:cxn>
                  <a:cxn ang="0">
                    <a:pos x="73" y="2"/>
                  </a:cxn>
                  <a:cxn ang="0">
                    <a:pos x="92" y="0"/>
                  </a:cxn>
                  <a:cxn ang="0">
                    <a:pos x="110" y="0"/>
                  </a:cxn>
                  <a:cxn ang="0">
                    <a:pos x="128" y="5"/>
                  </a:cxn>
                  <a:cxn ang="0">
                    <a:pos x="128" y="5"/>
                  </a:cxn>
                </a:cxnLst>
                <a:rect l="0" t="0" r="r" b="b"/>
                <a:pathLst>
                  <a:path w="419" h="244">
                    <a:moveTo>
                      <a:pt x="128" y="5"/>
                    </a:moveTo>
                    <a:lnTo>
                      <a:pt x="128" y="5"/>
                    </a:lnTo>
                    <a:lnTo>
                      <a:pt x="157" y="15"/>
                    </a:lnTo>
                    <a:lnTo>
                      <a:pt x="197" y="39"/>
                    </a:lnTo>
                    <a:lnTo>
                      <a:pt x="246" y="65"/>
                    </a:lnTo>
                    <a:lnTo>
                      <a:pt x="299" y="99"/>
                    </a:lnTo>
                    <a:lnTo>
                      <a:pt x="349" y="133"/>
                    </a:lnTo>
                    <a:lnTo>
                      <a:pt x="388" y="168"/>
                    </a:lnTo>
                    <a:lnTo>
                      <a:pt x="404" y="183"/>
                    </a:lnTo>
                    <a:lnTo>
                      <a:pt x="414" y="197"/>
                    </a:lnTo>
                    <a:lnTo>
                      <a:pt x="419" y="210"/>
                    </a:lnTo>
                    <a:lnTo>
                      <a:pt x="419" y="215"/>
                    </a:lnTo>
                    <a:lnTo>
                      <a:pt x="419" y="220"/>
                    </a:lnTo>
                    <a:lnTo>
                      <a:pt x="419" y="220"/>
                    </a:lnTo>
                    <a:lnTo>
                      <a:pt x="417" y="225"/>
                    </a:lnTo>
                    <a:lnTo>
                      <a:pt x="411" y="231"/>
                    </a:lnTo>
                    <a:lnTo>
                      <a:pt x="398" y="236"/>
                    </a:lnTo>
                    <a:lnTo>
                      <a:pt x="383" y="241"/>
                    </a:lnTo>
                    <a:lnTo>
                      <a:pt x="362" y="244"/>
                    </a:lnTo>
                    <a:lnTo>
                      <a:pt x="309" y="241"/>
                    </a:lnTo>
                    <a:lnTo>
                      <a:pt x="249" y="236"/>
                    </a:lnTo>
                    <a:lnTo>
                      <a:pt x="186" y="228"/>
                    </a:lnTo>
                    <a:lnTo>
                      <a:pt x="131" y="218"/>
                    </a:lnTo>
                    <a:lnTo>
                      <a:pt x="86" y="207"/>
                    </a:lnTo>
                    <a:lnTo>
                      <a:pt x="58" y="199"/>
                    </a:lnTo>
                    <a:lnTo>
                      <a:pt x="58" y="199"/>
                    </a:lnTo>
                    <a:lnTo>
                      <a:pt x="39" y="191"/>
                    </a:lnTo>
                    <a:lnTo>
                      <a:pt x="26" y="178"/>
                    </a:lnTo>
                    <a:lnTo>
                      <a:pt x="16" y="165"/>
                    </a:lnTo>
                    <a:lnTo>
                      <a:pt x="5" y="147"/>
                    </a:lnTo>
                    <a:lnTo>
                      <a:pt x="0" y="128"/>
                    </a:lnTo>
                    <a:lnTo>
                      <a:pt x="0" y="110"/>
                    </a:lnTo>
                    <a:lnTo>
                      <a:pt x="0" y="89"/>
                    </a:lnTo>
                    <a:lnTo>
                      <a:pt x="5" y="70"/>
                    </a:lnTo>
                    <a:lnTo>
                      <a:pt x="5" y="70"/>
                    </a:lnTo>
                    <a:lnTo>
                      <a:pt x="16" y="49"/>
                    </a:lnTo>
                    <a:lnTo>
                      <a:pt x="26" y="34"/>
                    </a:lnTo>
                    <a:lnTo>
                      <a:pt x="42" y="21"/>
                    </a:lnTo>
                    <a:lnTo>
                      <a:pt x="58" y="10"/>
                    </a:lnTo>
                    <a:lnTo>
                      <a:pt x="73" y="2"/>
                    </a:lnTo>
                    <a:lnTo>
                      <a:pt x="92" y="0"/>
                    </a:lnTo>
                    <a:lnTo>
                      <a:pt x="110" y="0"/>
                    </a:lnTo>
                    <a:lnTo>
                      <a:pt x="128" y="5"/>
                    </a:lnTo>
                    <a:lnTo>
                      <a:pt x="128" y="5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451"/>
              <p:cNvSpPr>
                <a:spLocks/>
              </p:cNvSpPr>
              <p:nvPr/>
            </p:nvSpPr>
            <p:spPr bwMode="auto">
              <a:xfrm>
                <a:off x="2446" y="1315"/>
                <a:ext cx="327" cy="517"/>
              </a:xfrm>
              <a:custGeom>
                <a:avLst/>
                <a:gdLst/>
                <a:ahLst/>
                <a:cxnLst>
                  <a:cxn ang="0">
                    <a:pos x="327" y="108"/>
                  </a:cxn>
                  <a:cxn ang="0">
                    <a:pos x="327" y="108"/>
                  </a:cxn>
                  <a:cxn ang="0">
                    <a:pos x="325" y="144"/>
                  </a:cxn>
                  <a:cxn ang="0">
                    <a:pos x="314" y="197"/>
                  </a:cxn>
                  <a:cxn ang="0">
                    <a:pos x="299" y="265"/>
                  </a:cxn>
                  <a:cxn ang="0">
                    <a:pos x="280" y="336"/>
                  </a:cxn>
                  <a:cxn ang="0">
                    <a:pos x="254" y="404"/>
                  </a:cxn>
                  <a:cxn ang="0">
                    <a:pos x="241" y="433"/>
                  </a:cxn>
                  <a:cxn ang="0">
                    <a:pos x="228" y="462"/>
                  </a:cxn>
                  <a:cxn ang="0">
                    <a:pos x="212" y="486"/>
                  </a:cxn>
                  <a:cxn ang="0">
                    <a:pos x="196" y="502"/>
                  </a:cxn>
                  <a:cxn ang="0">
                    <a:pos x="181" y="512"/>
                  </a:cxn>
                  <a:cxn ang="0">
                    <a:pos x="173" y="517"/>
                  </a:cxn>
                  <a:cxn ang="0">
                    <a:pos x="162" y="517"/>
                  </a:cxn>
                  <a:cxn ang="0">
                    <a:pos x="162" y="517"/>
                  </a:cxn>
                  <a:cxn ang="0">
                    <a:pos x="154" y="517"/>
                  </a:cxn>
                  <a:cxn ang="0">
                    <a:pos x="146" y="512"/>
                  </a:cxn>
                  <a:cxn ang="0">
                    <a:pos x="131" y="502"/>
                  </a:cxn>
                  <a:cxn ang="0">
                    <a:pos x="115" y="486"/>
                  </a:cxn>
                  <a:cxn ang="0">
                    <a:pos x="99" y="462"/>
                  </a:cxn>
                  <a:cxn ang="0">
                    <a:pos x="84" y="433"/>
                  </a:cxn>
                  <a:cxn ang="0">
                    <a:pos x="70" y="404"/>
                  </a:cxn>
                  <a:cxn ang="0">
                    <a:pos x="47" y="336"/>
                  </a:cxn>
                  <a:cxn ang="0">
                    <a:pos x="26" y="265"/>
                  </a:cxn>
                  <a:cxn ang="0">
                    <a:pos x="13" y="197"/>
                  </a:cxn>
                  <a:cxn ang="0">
                    <a:pos x="2" y="144"/>
                  </a:cxn>
                  <a:cxn ang="0">
                    <a:pos x="0" y="108"/>
                  </a:cxn>
                  <a:cxn ang="0">
                    <a:pos x="0" y="108"/>
                  </a:cxn>
                  <a:cxn ang="0">
                    <a:pos x="0" y="97"/>
                  </a:cxn>
                  <a:cxn ang="0">
                    <a:pos x="2" y="87"/>
                  </a:cxn>
                  <a:cxn ang="0">
                    <a:pos x="13" y="66"/>
                  </a:cxn>
                  <a:cxn ang="0">
                    <a:pos x="26" y="47"/>
                  </a:cxn>
                  <a:cxn ang="0">
                    <a:pos x="47" y="32"/>
                  </a:cxn>
                  <a:cxn ang="0">
                    <a:pos x="70" y="18"/>
                  </a:cxn>
                  <a:cxn ang="0">
                    <a:pos x="99" y="8"/>
                  </a:cxn>
                  <a:cxn ang="0">
                    <a:pos x="131" y="3"/>
                  </a:cxn>
                  <a:cxn ang="0">
                    <a:pos x="162" y="0"/>
                  </a:cxn>
                  <a:cxn ang="0">
                    <a:pos x="162" y="0"/>
                  </a:cxn>
                  <a:cxn ang="0">
                    <a:pos x="196" y="3"/>
                  </a:cxn>
                  <a:cxn ang="0">
                    <a:pos x="228" y="8"/>
                  </a:cxn>
                  <a:cxn ang="0">
                    <a:pos x="254" y="18"/>
                  </a:cxn>
                  <a:cxn ang="0">
                    <a:pos x="280" y="32"/>
                  </a:cxn>
                  <a:cxn ang="0">
                    <a:pos x="299" y="47"/>
                  </a:cxn>
                  <a:cxn ang="0">
                    <a:pos x="314" y="66"/>
                  </a:cxn>
                  <a:cxn ang="0">
                    <a:pos x="325" y="87"/>
                  </a:cxn>
                  <a:cxn ang="0">
                    <a:pos x="327" y="97"/>
                  </a:cxn>
                  <a:cxn ang="0">
                    <a:pos x="327" y="108"/>
                  </a:cxn>
                  <a:cxn ang="0">
                    <a:pos x="327" y="108"/>
                  </a:cxn>
                </a:cxnLst>
                <a:rect l="0" t="0" r="r" b="b"/>
                <a:pathLst>
                  <a:path w="327" h="517">
                    <a:moveTo>
                      <a:pt x="327" y="108"/>
                    </a:moveTo>
                    <a:lnTo>
                      <a:pt x="327" y="108"/>
                    </a:lnTo>
                    <a:lnTo>
                      <a:pt x="325" y="144"/>
                    </a:lnTo>
                    <a:lnTo>
                      <a:pt x="314" y="197"/>
                    </a:lnTo>
                    <a:lnTo>
                      <a:pt x="299" y="265"/>
                    </a:lnTo>
                    <a:lnTo>
                      <a:pt x="280" y="336"/>
                    </a:lnTo>
                    <a:lnTo>
                      <a:pt x="254" y="404"/>
                    </a:lnTo>
                    <a:lnTo>
                      <a:pt x="241" y="433"/>
                    </a:lnTo>
                    <a:lnTo>
                      <a:pt x="228" y="462"/>
                    </a:lnTo>
                    <a:lnTo>
                      <a:pt x="212" y="486"/>
                    </a:lnTo>
                    <a:lnTo>
                      <a:pt x="196" y="502"/>
                    </a:lnTo>
                    <a:lnTo>
                      <a:pt x="181" y="512"/>
                    </a:lnTo>
                    <a:lnTo>
                      <a:pt x="173" y="517"/>
                    </a:lnTo>
                    <a:lnTo>
                      <a:pt x="162" y="517"/>
                    </a:lnTo>
                    <a:lnTo>
                      <a:pt x="162" y="517"/>
                    </a:lnTo>
                    <a:lnTo>
                      <a:pt x="154" y="517"/>
                    </a:lnTo>
                    <a:lnTo>
                      <a:pt x="146" y="512"/>
                    </a:lnTo>
                    <a:lnTo>
                      <a:pt x="131" y="502"/>
                    </a:lnTo>
                    <a:lnTo>
                      <a:pt x="115" y="486"/>
                    </a:lnTo>
                    <a:lnTo>
                      <a:pt x="99" y="462"/>
                    </a:lnTo>
                    <a:lnTo>
                      <a:pt x="84" y="433"/>
                    </a:lnTo>
                    <a:lnTo>
                      <a:pt x="70" y="404"/>
                    </a:lnTo>
                    <a:lnTo>
                      <a:pt x="47" y="336"/>
                    </a:lnTo>
                    <a:lnTo>
                      <a:pt x="26" y="265"/>
                    </a:lnTo>
                    <a:lnTo>
                      <a:pt x="13" y="197"/>
                    </a:lnTo>
                    <a:lnTo>
                      <a:pt x="2" y="144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97"/>
                    </a:lnTo>
                    <a:lnTo>
                      <a:pt x="2" y="87"/>
                    </a:lnTo>
                    <a:lnTo>
                      <a:pt x="13" y="66"/>
                    </a:lnTo>
                    <a:lnTo>
                      <a:pt x="26" y="47"/>
                    </a:lnTo>
                    <a:lnTo>
                      <a:pt x="47" y="32"/>
                    </a:lnTo>
                    <a:lnTo>
                      <a:pt x="70" y="18"/>
                    </a:lnTo>
                    <a:lnTo>
                      <a:pt x="99" y="8"/>
                    </a:lnTo>
                    <a:lnTo>
                      <a:pt x="131" y="3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96" y="3"/>
                    </a:lnTo>
                    <a:lnTo>
                      <a:pt x="228" y="8"/>
                    </a:lnTo>
                    <a:lnTo>
                      <a:pt x="254" y="18"/>
                    </a:lnTo>
                    <a:lnTo>
                      <a:pt x="280" y="32"/>
                    </a:lnTo>
                    <a:lnTo>
                      <a:pt x="299" y="47"/>
                    </a:lnTo>
                    <a:lnTo>
                      <a:pt x="314" y="66"/>
                    </a:lnTo>
                    <a:lnTo>
                      <a:pt x="325" y="87"/>
                    </a:lnTo>
                    <a:lnTo>
                      <a:pt x="327" y="97"/>
                    </a:lnTo>
                    <a:lnTo>
                      <a:pt x="327" y="108"/>
                    </a:lnTo>
                    <a:lnTo>
                      <a:pt x="327" y="108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464"/>
              <p:cNvSpPr>
                <a:spLocks/>
              </p:cNvSpPr>
              <p:nvPr/>
            </p:nvSpPr>
            <p:spPr bwMode="auto">
              <a:xfrm>
                <a:off x="2446" y="2350"/>
                <a:ext cx="327" cy="517"/>
              </a:xfrm>
              <a:custGeom>
                <a:avLst/>
                <a:gdLst/>
                <a:ahLst/>
                <a:cxnLst>
                  <a:cxn ang="0">
                    <a:pos x="0" y="410"/>
                  </a:cxn>
                  <a:cxn ang="0">
                    <a:pos x="0" y="410"/>
                  </a:cxn>
                  <a:cxn ang="0">
                    <a:pos x="2" y="373"/>
                  </a:cxn>
                  <a:cxn ang="0">
                    <a:pos x="13" y="320"/>
                  </a:cxn>
                  <a:cxn ang="0">
                    <a:pos x="26" y="252"/>
                  </a:cxn>
                  <a:cxn ang="0">
                    <a:pos x="47" y="181"/>
                  </a:cxn>
                  <a:cxn ang="0">
                    <a:pos x="70" y="113"/>
                  </a:cxn>
                  <a:cxn ang="0">
                    <a:pos x="84" y="84"/>
                  </a:cxn>
                  <a:cxn ang="0">
                    <a:pos x="99" y="55"/>
                  </a:cxn>
                  <a:cxn ang="0">
                    <a:pos x="115" y="34"/>
                  </a:cxn>
                  <a:cxn ang="0">
                    <a:pos x="131" y="16"/>
                  </a:cxn>
                  <a:cxn ang="0">
                    <a:pos x="146" y="5"/>
                  </a:cxn>
                  <a:cxn ang="0">
                    <a:pos x="154" y="2"/>
                  </a:cxn>
                  <a:cxn ang="0">
                    <a:pos x="162" y="0"/>
                  </a:cxn>
                  <a:cxn ang="0">
                    <a:pos x="162" y="0"/>
                  </a:cxn>
                  <a:cxn ang="0">
                    <a:pos x="173" y="2"/>
                  </a:cxn>
                  <a:cxn ang="0">
                    <a:pos x="181" y="5"/>
                  </a:cxn>
                  <a:cxn ang="0">
                    <a:pos x="196" y="16"/>
                  </a:cxn>
                  <a:cxn ang="0">
                    <a:pos x="212" y="34"/>
                  </a:cxn>
                  <a:cxn ang="0">
                    <a:pos x="228" y="55"/>
                  </a:cxn>
                  <a:cxn ang="0">
                    <a:pos x="241" y="84"/>
                  </a:cxn>
                  <a:cxn ang="0">
                    <a:pos x="254" y="113"/>
                  </a:cxn>
                  <a:cxn ang="0">
                    <a:pos x="280" y="181"/>
                  </a:cxn>
                  <a:cxn ang="0">
                    <a:pos x="299" y="252"/>
                  </a:cxn>
                  <a:cxn ang="0">
                    <a:pos x="314" y="320"/>
                  </a:cxn>
                  <a:cxn ang="0">
                    <a:pos x="325" y="373"/>
                  </a:cxn>
                  <a:cxn ang="0">
                    <a:pos x="327" y="410"/>
                  </a:cxn>
                  <a:cxn ang="0">
                    <a:pos x="327" y="410"/>
                  </a:cxn>
                  <a:cxn ang="0">
                    <a:pos x="327" y="420"/>
                  </a:cxn>
                  <a:cxn ang="0">
                    <a:pos x="325" y="431"/>
                  </a:cxn>
                  <a:cxn ang="0">
                    <a:pos x="314" y="452"/>
                  </a:cxn>
                  <a:cxn ang="0">
                    <a:pos x="299" y="470"/>
                  </a:cxn>
                  <a:cxn ang="0">
                    <a:pos x="280" y="486"/>
                  </a:cxn>
                  <a:cxn ang="0">
                    <a:pos x="254" y="499"/>
                  </a:cxn>
                  <a:cxn ang="0">
                    <a:pos x="228" y="509"/>
                  </a:cxn>
                  <a:cxn ang="0">
                    <a:pos x="196" y="515"/>
                  </a:cxn>
                  <a:cxn ang="0">
                    <a:pos x="162" y="517"/>
                  </a:cxn>
                  <a:cxn ang="0">
                    <a:pos x="162" y="517"/>
                  </a:cxn>
                  <a:cxn ang="0">
                    <a:pos x="131" y="515"/>
                  </a:cxn>
                  <a:cxn ang="0">
                    <a:pos x="99" y="509"/>
                  </a:cxn>
                  <a:cxn ang="0">
                    <a:pos x="70" y="499"/>
                  </a:cxn>
                  <a:cxn ang="0">
                    <a:pos x="47" y="486"/>
                  </a:cxn>
                  <a:cxn ang="0">
                    <a:pos x="26" y="470"/>
                  </a:cxn>
                  <a:cxn ang="0">
                    <a:pos x="13" y="452"/>
                  </a:cxn>
                  <a:cxn ang="0">
                    <a:pos x="2" y="431"/>
                  </a:cxn>
                  <a:cxn ang="0">
                    <a:pos x="0" y="420"/>
                  </a:cxn>
                  <a:cxn ang="0">
                    <a:pos x="0" y="410"/>
                  </a:cxn>
                  <a:cxn ang="0">
                    <a:pos x="0" y="410"/>
                  </a:cxn>
                </a:cxnLst>
                <a:rect l="0" t="0" r="r" b="b"/>
                <a:pathLst>
                  <a:path w="327" h="517">
                    <a:moveTo>
                      <a:pt x="0" y="410"/>
                    </a:moveTo>
                    <a:lnTo>
                      <a:pt x="0" y="410"/>
                    </a:lnTo>
                    <a:lnTo>
                      <a:pt x="2" y="373"/>
                    </a:lnTo>
                    <a:lnTo>
                      <a:pt x="13" y="320"/>
                    </a:lnTo>
                    <a:lnTo>
                      <a:pt x="26" y="252"/>
                    </a:lnTo>
                    <a:lnTo>
                      <a:pt x="47" y="181"/>
                    </a:lnTo>
                    <a:lnTo>
                      <a:pt x="70" y="113"/>
                    </a:lnTo>
                    <a:lnTo>
                      <a:pt x="84" y="84"/>
                    </a:lnTo>
                    <a:lnTo>
                      <a:pt x="99" y="55"/>
                    </a:lnTo>
                    <a:lnTo>
                      <a:pt x="115" y="34"/>
                    </a:lnTo>
                    <a:lnTo>
                      <a:pt x="131" y="16"/>
                    </a:lnTo>
                    <a:lnTo>
                      <a:pt x="146" y="5"/>
                    </a:lnTo>
                    <a:lnTo>
                      <a:pt x="154" y="2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73" y="2"/>
                    </a:lnTo>
                    <a:lnTo>
                      <a:pt x="181" y="5"/>
                    </a:lnTo>
                    <a:lnTo>
                      <a:pt x="196" y="16"/>
                    </a:lnTo>
                    <a:lnTo>
                      <a:pt x="212" y="34"/>
                    </a:lnTo>
                    <a:lnTo>
                      <a:pt x="228" y="55"/>
                    </a:lnTo>
                    <a:lnTo>
                      <a:pt x="241" y="84"/>
                    </a:lnTo>
                    <a:lnTo>
                      <a:pt x="254" y="113"/>
                    </a:lnTo>
                    <a:lnTo>
                      <a:pt x="280" y="181"/>
                    </a:lnTo>
                    <a:lnTo>
                      <a:pt x="299" y="252"/>
                    </a:lnTo>
                    <a:lnTo>
                      <a:pt x="314" y="320"/>
                    </a:lnTo>
                    <a:lnTo>
                      <a:pt x="325" y="373"/>
                    </a:lnTo>
                    <a:lnTo>
                      <a:pt x="327" y="410"/>
                    </a:lnTo>
                    <a:lnTo>
                      <a:pt x="327" y="410"/>
                    </a:lnTo>
                    <a:lnTo>
                      <a:pt x="327" y="420"/>
                    </a:lnTo>
                    <a:lnTo>
                      <a:pt x="325" y="431"/>
                    </a:lnTo>
                    <a:lnTo>
                      <a:pt x="314" y="452"/>
                    </a:lnTo>
                    <a:lnTo>
                      <a:pt x="299" y="470"/>
                    </a:lnTo>
                    <a:lnTo>
                      <a:pt x="280" y="486"/>
                    </a:lnTo>
                    <a:lnTo>
                      <a:pt x="254" y="499"/>
                    </a:lnTo>
                    <a:lnTo>
                      <a:pt x="228" y="509"/>
                    </a:lnTo>
                    <a:lnTo>
                      <a:pt x="196" y="515"/>
                    </a:lnTo>
                    <a:lnTo>
                      <a:pt x="162" y="517"/>
                    </a:lnTo>
                    <a:lnTo>
                      <a:pt x="162" y="517"/>
                    </a:lnTo>
                    <a:lnTo>
                      <a:pt x="131" y="515"/>
                    </a:lnTo>
                    <a:lnTo>
                      <a:pt x="99" y="509"/>
                    </a:lnTo>
                    <a:lnTo>
                      <a:pt x="70" y="499"/>
                    </a:lnTo>
                    <a:lnTo>
                      <a:pt x="47" y="486"/>
                    </a:lnTo>
                    <a:lnTo>
                      <a:pt x="26" y="470"/>
                    </a:lnTo>
                    <a:lnTo>
                      <a:pt x="13" y="452"/>
                    </a:lnTo>
                    <a:lnTo>
                      <a:pt x="2" y="431"/>
                    </a:lnTo>
                    <a:lnTo>
                      <a:pt x="0" y="420"/>
                    </a:lnTo>
                    <a:lnTo>
                      <a:pt x="0" y="410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477"/>
              <p:cNvSpPr>
                <a:spLocks/>
              </p:cNvSpPr>
              <p:nvPr/>
            </p:nvSpPr>
            <p:spPr bwMode="auto">
              <a:xfrm>
                <a:off x="1848" y="1927"/>
                <a:ext cx="516" cy="328"/>
              </a:xfrm>
              <a:custGeom>
                <a:avLst/>
                <a:gdLst/>
                <a:ahLst/>
                <a:cxnLst>
                  <a:cxn ang="0">
                    <a:pos x="107" y="0"/>
                  </a:cxn>
                  <a:cxn ang="0">
                    <a:pos x="107" y="0"/>
                  </a:cxn>
                  <a:cxn ang="0">
                    <a:pos x="144" y="3"/>
                  </a:cxn>
                  <a:cxn ang="0">
                    <a:pos x="197" y="13"/>
                  </a:cxn>
                  <a:cxn ang="0">
                    <a:pos x="265" y="29"/>
                  </a:cxn>
                  <a:cxn ang="0">
                    <a:pos x="336" y="47"/>
                  </a:cxn>
                  <a:cxn ang="0">
                    <a:pos x="404" y="71"/>
                  </a:cxn>
                  <a:cxn ang="0">
                    <a:pos x="433" y="87"/>
                  </a:cxn>
                  <a:cxn ang="0">
                    <a:pos x="461" y="100"/>
                  </a:cxn>
                  <a:cxn ang="0">
                    <a:pos x="482" y="116"/>
                  </a:cxn>
                  <a:cxn ang="0">
                    <a:pos x="501" y="131"/>
                  </a:cxn>
                  <a:cxn ang="0">
                    <a:pos x="511" y="147"/>
                  </a:cxn>
                  <a:cxn ang="0">
                    <a:pos x="514" y="155"/>
                  </a:cxn>
                  <a:cxn ang="0">
                    <a:pos x="516" y="165"/>
                  </a:cxn>
                  <a:cxn ang="0">
                    <a:pos x="516" y="165"/>
                  </a:cxn>
                  <a:cxn ang="0">
                    <a:pos x="514" y="173"/>
                  </a:cxn>
                  <a:cxn ang="0">
                    <a:pos x="511" y="181"/>
                  </a:cxn>
                  <a:cxn ang="0">
                    <a:pos x="501" y="197"/>
                  </a:cxn>
                  <a:cxn ang="0">
                    <a:pos x="482" y="213"/>
                  </a:cxn>
                  <a:cxn ang="0">
                    <a:pos x="461" y="229"/>
                  </a:cxn>
                  <a:cxn ang="0">
                    <a:pos x="433" y="242"/>
                  </a:cxn>
                  <a:cxn ang="0">
                    <a:pos x="404" y="257"/>
                  </a:cxn>
                  <a:cxn ang="0">
                    <a:pos x="336" y="281"/>
                  </a:cxn>
                  <a:cxn ang="0">
                    <a:pos x="265" y="302"/>
                  </a:cxn>
                  <a:cxn ang="0">
                    <a:pos x="197" y="315"/>
                  </a:cxn>
                  <a:cxn ang="0">
                    <a:pos x="144" y="326"/>
                  </a:cxn>
                  <a:cxn ang="0">
                    <a:pos x="107" y="328"/>
                  </a:cxn>
                  <a:cxn ang="0">
                    <a:pos x="107" y="328"/>
                  </a:cxn>
                  <a:cxn ang="0">
                    <a:pos x="97" y="328"/>
                  </a:cxn>
                  <a:cxn ang="0">
                    <a:pos x="87" y="326"/>
                  </a:cxn>
                  <a:cxn ang="0">
                    <a:pos x="66" y="315"/>
                  </a:cxn>
                  <a:cxn ang="0">
                    <a:pos x="47" y="302"/>
                  </a:cxn>
                  <a:cxn ang="0">
                    <a:pos x="31" y="281"/>
                  </a:cxn>
                  <a:cxn ang="0">
                    <a:pos x="18" y="257"/>
                  </a:cxn>
                  <a:cxn ang="0">
                    <a:pos x="8" y="229"/>
                  </a:cxn>
                  <a:cxn ang="0">
                    <a:pos x="3" y="197"/>
                  </a:cxn>
                  <a:cxn ang="0">
                    <a:pos x="0" y="165"/>
                  </a:cxn>
                  <a:cxn ang="0">
                    <a:pos x="0" y="165"/>
                  </a:cxn>
                  <a:cxn ang="0">
                    <a:pos x="3" y="131"/>
                  </a:cxn>
                  <a:cxn ang="0">
                    <a:pos x="8" y="100"/>
                  </a:cxn>
                  <a:cxn ang="0">
                    <a:pos x="18" y="71"/>
                  </a:cxn>
                  <a:cxn ang="0">
                    <a:pos x="31" y="47"/>
                  </a:cxn>
                  <a:cxn ang="0">
                    <a:pos x="47" y="29"/>
                  </a:cxn>
                  <a:cxn ang="0">
                    <a:pos x="66" y="13"/>
                  </a:cxn>
                  <a:cxn ang="0">
                    <a:pos x="87" y="3"/>
                  </a:cxn>
                  <a:cxn ang="0">
                    <a:pos x="97" y="0"/>
                  </a:cxn>
                  <a:cxn ang="0">
                    <a:pos x="107" y="0"/>
                  </a:cxn>
                  <a:cxn ang="0">
                    <a:pos x="107" y="0"/>
                  </a:cxn>
                </a:cxnLst>
                <a:rect l="0" t="0" r="r" b="b"/>
                <a:pathLst>
                  <a:path w="516" h="328">
                    <a:moveTo>
                      <a:pt x="107" y="0"/>
                    </a:moveTo>
                    <a:lnTo>
                      <a:pt x="107" y="0"/>
                    </a:lnTo>
                    <a:lnTo>
                      <a:pt x="144" y="3"/>
                    </a:lnTo>
                    <a:lnTo>
                      <a:pt x="197" y="13"/>
                    </a:lnTo>
                    <a:lnTo>
                      <a:pt x="265" y="29"/>
                    </a:lnTo>
                    <a:lnTo>
                      <a:pt x="336" y="47"/>
                    </a:lnTo>
                    <a:lnTo>
                      <a:pt x="404" y="71"/>
                    </a:lnTo>
                    <a:lnTo>
                      <a:pt x="433" y="87"/>
                    </a:lnTo>
                    <a:lnTo>
                      <a:pt x="461" y="100"/>
                    </a:lnTo>
                    <a:lnTo>
                      <a:pt x="482" y="116"/>
                    </a:lnTo>
                    <a:lnTo>
                      <a:pt x="501" y="131"/>
                    </a:lnTo>
                    <a:lnTo>
                      <a:pt x="511" y="147"/>
                    </a:lnTo>
                    <a:lnTo>
                      <a:pt x="514" y="155"/>
                    </a:lnTo>
                    <a:lnTo>
                      <a:pt x="516" y="165"/>
                    </a:lnTo>
                    <a:lnTo>
                      <a:pt x="516" y="165"/>
                    </a:lnTo>
                    <a:lnTo>
                      <a:pt x="514" y="173"/>
                    </a:lnTo>
                    <a:lnTo>
                      <a:pt x="511" y="181"/>
                    </a:lnTo>
                    <a:lnTo>
                      <a:pt x="501" y="197"/>
                    </a:lnTo>
                    <a:lnTo>
                      <a:pt x="482" y="213"/>
                    </a:lnTo>
                    <a:lnTo>
                      <a:pt x="461" y="229"/>
                    </a:lnTo>
                    <a:lnTo>
                      <a:pt x="433" y="242"/>
                    </a:lnTo>
                    <a:lnTo>
                      <a:pt x="404" y="257"/>
                    </a:lnTo>
                    <a:lnTo>
                      <a:pt x="336" y="281"/>
                    </a:lnTo>
                    <a:lnTo>
                      <a:pt x="265" y="302"/>
                    </a:lnTo>
                    <a:lnTo>
                      <a:pt x="197" y="315"/>
                    </a:lnTo>
                    <a:lnTo>
                      <a:pt x="144" y="326"/>
                    </a:lnTo>
                    <a:lnTo>
                      <a:pt x="107" y="328"/>
                    </a:lnTo>
                    <a:lnTo>
                      <a:pt x="107" y="328"/>
                    </a:lnTo>
                    <a:lnTo>
                      <a:pt x="97" y="328"/>
                    </a:lnTo>
                    <a:lnTo>
                      <a:pt x="87" y="326"/>
                    </a:lnTo>
                    <a:lnTo>
                      <a:pt x="66" y="315"/>
                    </a:lnTo>
                    <a:lnTo>
                      <a:pt x="47" y="302"/>
                    </a:lnTo>
                    <a:lnTo>
                      <a:pt x="31" y="281"/>
                    </a:lnTo>
                    <a:lnTo>
                      <a:pt x="18" y="257"/>
                    </a:lnTo>
                    <a:lnTo>
                      <a:pt x="8" y="229"/>
                    </a:lnTo>
                    <a:lnTo>
                      <a:pt x="3" y="197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3" y="131"/>
                    </a:lnTo>
                    <a:lnTo>
                      <a:pt x="8" y="100"/>
                    </a:lnTo>
                    <a:lnTo>
                      <a:pt x="18" y="71"/>
                    </a:lnTo>
                    <a:lnTo>
                      <a:pt x="31" y="47"/>
                    </a:lnTo>
                    <a:lnTo>
                      <a:pt x="47" y="29"/>
                    </a:lnTo>
                    <a:lnTo>
                      <a:pt x="66" y="13"/>
                    </a:lnTo>
                    <a:lnTo>
                      <a:pt x="87" y="3"/>
                    </a:lnTo>
                    <a:lnTo>
                      <a:pt x="97" y="0"/>
                    </a:lnTo>
                    <a:lnTo>
                      <a:pt x="107" y="0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490"/>
              <p:cNvSpPr>
                <a:spLocks/>
              </p:cNvSpPr>
              <p:nvPr/>
            </p:nvSpPr>
            <p:spPr bwMode="auto">
              <a:xfrm>
                <a:off x="2868" y="1927"/>
                <a:ext cx="516" cy="328"/>
              </a:xfrm>
              <a:custGeom>
                <a:avLst/>
                <a:gdLst/>
                <a:ahLst/>
                <a:cxnLst>
                  <a:cxn ang="0">
                    <a:pos x="406" y="328"/>
                  </a:cxn>
                  <a:cxn ang="0">
                    <a:pos x="406" y="328"/>
                  </a:cxn>
                  <a:cxn ang="0">
                    <a:pos x="372" y="326"/>
                  </a:cxn>
                  <a:cxn ang="0">
                    <a:pos x="320" y="315"/>
                  </a:cxn>
                  <a:cxn ang="0">
                    <a:pos x="251" y="302"/>
                  </a:cxn>
                  <a:cxn ang="0">
                    <a:pos x="181" y="281"/>
                  </a:cxn>
                  <a:cxn ang="0">
                    <a:pos x="112" y="257"/>
                  </a:cxn>
                  <a:cxn ang="0">
                    <a:pos x="81" y="242"/>
                  </a:cxn>
                  <a:cxn ang="0">
                    <a:pos x="55" y="229"/>
                  </a:cxn>
                  <a:cxn ang="0">
                    <a:pos x="31" y="213"/>
                  </a:cxn>
                  <a:cxn ang="0">
                    <a:pos x="15" y="197"/>
                  </a:cxn>
                  <a:cxn ang="0">
                    <a:pos x="2" y="181"/>
                  </a:cxn>
                  <a:cxn ang="0">
                    <a:pos x="0" y="173"/>
                  </a:cxn>
                  <a:cxn ang="0">
                    <a:pos x="0" y="165"/>
                  </a:cxn>
                  <a:cxn ang="0">
                    <a:pos x="0" y="165"/>
                  </a:cxn>
                  <a:cxn ang="0">
                    <a:pos x="0" y="155"/>
                  </a:cxn>
                  <a:cxn ang="0">
                    <a:pos x="2" y="147"/>
                  </a:cxn>
                  <a:cxn ang="0">
                    <a:pos x="15" y="131"/>
                  </a:cxn>
                  <a:cxn ang="0">
                    <a:pos x="31" y="116"/>
                  </a:cxn>
                  <a:cxn ang="0">
                    <a:pos x="55" y="100"/>
                  </a:cxn>
                  <a:cxn ang="0">
                    <a:pos x="81" y="87"/>
                  </a:cxn>
                  <a:cxn ang="0">
                    <a:pos x="112" y="71"/>
                  </a:cxn>
                  <a:cxn ang="0">
                    <a:pos x="181" y="47"/>
                  </a:cxn>
                  <a:cxn ang="0">
                    <a:pos x="251" y="29"/>
                  </a:cxn>
                  <a:cxn ang="0">
                    <a:pos x="320" y="13"/>
                  </a:cxn>
                  <a:cxn ang="0">
                    <a:pos x="372" y="3"/>
                  </a:cxn>
                  <a:cxn ang="0">
                    <a:pos x="406" y="0"/>
                  </a:cxn>
                  <a:cxn ang="0">
                    <a:pos x="406" y="0"/>
                  </a:cxn>
                  <a:cxn ang="0">
                    <a:pos x="419" y="0"/>
                  </a:cxn>
                  <a:cxn ang="0">
                    <a:pos x="430" y="3"/>
                  </a:cxn>
                  <a:cxn ang="0">
                    <a:pos x="451" y="13"/>
                  </a:cxn>
                  <a:cxn ang="0">
                    <a:pos x="469" y="29"/>
                  </a:cxn>
                  <a:cxn ang="0">
                    <a:pos x="485" y="47"/>
                  </a:cxn>
                  <a:cxn ang="0">
                    <a:pos x="498" y="71"/>
                  </a:cxn>
                  <a:cxn ang="0">
                    <a:pos x="508" y="100"/>
                  </a:cxn>
                  <a:cxn ang="0">
                    <a:pos x="514" y="131"/>
                  </a:cxn>
                  <a:cxn ang="0">
                    <a:pos x="516" y="165"/>
                  </a:cxn>
                  <a:cxn ang="0">
                    <a:pos x="516" y="165"/>
                  </a:cxn>
                  <a:cxn ang="0">
                    <a:pos x="514" y="197"/>
                  </a:cxn>
                  <a:cxn ang="0">
                    <a:pos x="508" y="229"/>
                  </a:cxn>
                  <a:cxn ang="0">
                    <a:pos x="498" y="257"/>
                  </a:cxn>
                  <a:cxn ang="0">
                    <a:pos x="485" y="281"/>
                  </a:cxn>
                  <a:cxn ang="0">
                    <a:pos x="469" y="302"/>
                  </a:cxn>
                  <a:cxn ang="0">
                    <a:pos x="451" y="315"/>
                  </a:cxn>
                  <a:cxn ang="0">
                    <a:pos x="430" y="326"/>
                  </a:cxn>
                  <a:cxn ang="0">
                    <a:pos x="419" y="328"/>
                  </a:cxn>
                  <a:cxn ang="0">
                    <a:pos x="406" y="328"/>
                  </a:cxn>
                  <a:cxn ang="0">
                    <a:pos x="406" y="328"/>
                  </a:cxn>
                </a:cxnLst>
                <a:rect l="0" t="0" r="r" b="b"/>
                <a:pathLst>
                  <a:path w="516" h="328">
                    <a:moveTo>
                      <a:pt x="406" y="328"/>
                    </a:moveTo>
                    <a:lnTo>
                      <a:pt x="406" y="328"/>
                    </a:lnTo>
                    <a:lnTo>
                      <a:pt x="372" y="326"/>
                    </a:lnTo>
                    <a:lnTo>
                      <a:pt x="320" y="315"/>
                    </a:lnTo>
                    <a:lnTo>
                      <a:pt x="251" y="302"/>
                    </a:lnTo>
                    <a:lnTo>
                      <a:pt x="181" y="281"/>
                    </a:lnTo>
                    <a:lnTo>
                      <a:pt x="112" y="257"/>
                    </a:lnTo>
                    <a:lnTo>
                      <a:pt x="81" y="242"/>
                    </a:lnTo>
                    <a:lnTo>
                      <a:pt x="55" y="229"/>
                    </a:lnTo>
                    <a:lnTo>
                      <a:pt x="31" y="213"/>
                    </a:lnTo>
                    <a:lnTo>
                      <a:pt x="15" y="197"/>
                    </a:lnTo>
                    <a:lnTo>
                      <a:pt x="2" y="181"/>
                    </a:lnTo>
                    <a:lnTo>
                      <a:pt x="0" y="17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55"/>
                    </a:lnTo>
                    <a:lnTo>
                      <a:pt x="2" y="147"/>
                    </a:lnTo>
                    <a:lnTo>
                      <a:pt x="15" y="131"/>
                    </a:lnTo>
                    <a:lnTo>
                      <a:pt x="31" y="116"/>
                    </a:lnTo>
                    <a:lnTo>
                      <a:pt x="55" y="100"/>
                    </a:lnTo>
                    <a:lnTo>
                      <a:pt x="81" y="87"/>
                    </a:lnTo>
                    <a:lnTo>
                      <a:pt x="112" y="71"/>
                    </a:lnTo>
                    <a:lnTo>
                      <a:pt x="181" y="47"/>
                    </a:lnTo>
                    <a:lnTo>
                      <a:pt x="251" y="29"/>
                    </a:lnTo>
                    <a:lnTo>
                      <a:pt x="320" y="13"/>
                    </a:lnTo>
                    <a:lnTo>
                      <a:pt x="372" y="3"/>
                    </a:lnTo>
                    <a:lnTo>
                      <a:pt x="406" y="0"/>
                    </a:lnTo>
                    <a:lnTo>
                      <a:pt x="406" y="0"/>
                    </a:lnTo>
                    <a:lnTo>
                      <a:pt x="419" y="0"/>
                    </a:lnTo>
                    <a:lnTo>
                      <a:pt x="430" y="3"/>
                    </a:lnTo>
                    <a:lnTo>
                      <a:pt x="451" y="13"/>
                    </a:lnTo>
                    <a:lnTo>
                      <a:pt x="469" y="29"/>
                    </a:lnTo>
                    <a:lnTo>
                      <a:pt x="485" y="47"/>
                    </a:lnTo>
                    <a:lnTo>
                      <a:pt x="498" y="71"/>
                    </a:lnTo>
                    <a:lnTo>
                      <a:pt x="508" y="100"/>
                    </a:lnTo>
                    <a:lnTo>
                      <a:pt x="514" y="131"/>
                    </a:lnTo>
                    <a:lnTo>
                      <a:pt x="516" y="165"/>
                    </a:lnTo>
                    <a:lnTo>
                      <a:pt x="516" y="165"/>
                    </a:lnTo>
                    <a:lnTo>
                      <a:pt x="514" y="197"/>
                    </a:lnTo>
                    <a:lnTo>
                      <a:pt x="508" y="229"/>
                    </a:lnTo>
                    <a:lnTo>
                      <a:pt x="498" y="257"/>
                    </a:lnTo>
                    <a:lnTo>
                      <a:pt x="485" y="281"/>
                    </a:lnTo>
                    <a:lnTo>
                      <a:pt x="469" y="302"/>
                    </a:lnTo>
                    <a:lnTo>
                      <a:pt x="451" y="315"/>
                    </a:lnTo>
                    <a:lnTo>
                      <a:pt x="430" y="326"/>
                    </a:lnTo>
                    <a:lnTo>
                      <a:pt x="419" y="328"/>
                    </a:lnTo>
                    <a:lnTo>
                      <a:pt x="406" y="328"/>
                    </a:lnTo>
                    <a:lnTo>
                      <a:pt x="406" y="328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503"/>
              <p:cNvSpPr>
                <a:spLocks/>
              </p:cNvSpPr>
              <p:nvPr/>
            </p:nvSpPr>
            <p:spPr bwMode="auto">
              <a:xfrm>
                <a:off x="2000" y="1480"/>
                <a:ext cx="440" cy="442"/>
              </a:xfrm>
              <a:custGeom>
                <a:avLst/>
                <a:gdLst/>
                <a:ahLst/>
                <a:cxnLst>
                  <a:cxn ang="0">
                    <a:pos x="254" y="21"/>
                  </a:cxn>
                  <a:cxn ang="0">
                    <a:pos x="254" y="21"/>
                  </a:cxn>
                  <a:cxn ang="0">
                    <a:pos x="278" y="50"/>
                  </a:cxn>
                  <a:cxn ang="0">
                    <a:pos x="309" y="95"/>
                  </a:cxn>
                  <a:cxn ang="0">
                    <a:pos x="343" y="153"/>
                  </a:cxn>
                  <a:cxn ang="0">
                    <a:pos x="380" y="218"/>
                  </a:cxn>
                  <a:cxn ang="0">
                    <a:pos x="412" y="282"/>
                  </a:cxn>
                  <a:cxn ang="0">
                    <a:pos x="425" y="313"/>
                  </a:cxn>
                  <a:cxn ang="0">
                    <a:pos x="433" y="345"/>
                  </a:cxn>
                  <a:cxn ang="0">
                    <a:pos x="438" y="371"/>
                  </a:cxn>
                  <a:cxn ang="0">
                    <a:pos x="440" y="394"/>
                  </a:cxn>
                  <a:cxn ang="0">
                    <a:pos x="435" y="413"/>
                  </a:cxn>
                  <a:cxn ang="0">
                    <a:pos x="433" y="421"/>
                  </a:cxn>
                  <a:cxn ang="0">
                    <a:pos x="427" y="429"/>
                  </a:cxn>
                  <a:cxn ang="0">
                    <a:pos x="427" y="429"/>
                  </a:cxn>
                  <a:cxn ang="0">
                    <a:pos x="419" y="434"/>
                  </a:cxn>
                  <a:cxn ang="0">
                    <a:pos x="412" y="436"/>
                  </a:cxn>
                  <a:cxn ang="0">
                    <a:pos x="393" y="442"/>
                  </a:cxn>
                  <a:cxn ang="0">
                    <a:pos x="370" y="439"/>
                  </a:cxn>
                  <a:cxn ang="0">
                    <a:pos x="341" y="434"/>
                  </a:cxn>
                  <a:cxn ang="0">
                    <a:pos x="312" y="426"/>
                  </a:cxn>
                  <a:cxn ang="0">
                    <a:pos x="281" y="413"/>
                  </a:cxn>
                  <a:cxn ang="0">
                    <a:pos x="215" y="381"/>
                  </a:cxn>
                  <a:cxn ang="0">
                    <a:pos x="152" y="347"/>
                  </a:cxn>
                  <a:cxn ang="0">
                    <a:pos x="94" y="310"/>
                  </a:cxn>
                  <a:cxn ang="0">
                    <a:pos x="50" y="279"/>
                  </a:cxn>
                  <a:cxn ang="0">
                    <a:pos x="21" y="255"/>
                  </a:cxn>
                  <a:cxn ang="0">
                    <a:pos x="21" y="255"/>
                  </a:cxn>
                  <a:cxn ang="0">
                    <a:pos x="16" y="247"/>
                  </a:cxn>
                  <a:cxn ang="0">
                    <a:pos x="8" y="237"/>
                  </a:cxn>
                  <a:cxn ang="0">
                    <a:pos x="0" y="216"/>
                  </a:cxn>
                  <a:cxn ang="0">
                    <a:pos x="0" y="192"/>
                  </a:cxn>
                  <a:cxn ang="0">
                    <a:pos x="3" y="169"/>
                  </a:cxn>
                  <a:cxn ang="0">
                    <a:pos x="11" y="140"/>
                  </a:cxn>
                  <a:cxn ang="0">
                    <a:pos x="21" y="113"/>
                  </a:cxn>
                  <a:cxn ang="0">
                    <a:pos x="39" y="87"/>
                  </a:cxn>
                  <a:cxn ang="0">
                    <a:pos x="60" y="64"/>
                  </a:cxn>
                  <a:cxn ang="0">
                    <a:pos x="60" y="64"/>
                  </a:cxn>
                  <a:cxn ang="0">
                    <a:pos x="87" y="40"/>
                  </a:cxn>
                  <a:cxn ang="0">
                    <a:pos x="113" y="24"/>
                  </a:cxn>
                  <a:cxn ang="0">
                    <a:pos x="139" y="11"/>
                  </a:cxn>
                  <a:cxn ang="0">
                    <a:pos x="165" y="3"/>
                  </a:cxn>
                  <a:cxn ang="0">
                    <a:pos x="191" y="0"/>
                  </a:cxn>
                  <a:cxn ang="0">
                    <a:pos x="215" y="3"/>
                  </a:cxn>
                  <a:cxn ang="0">
                    <a:pos x="236" y="11"/>
                  </a:cxn>
                  <a:cxn ang="0">
                    <a:pos x="246" y="16"/>
                  </a:cxn>
                  <a:cxn ang="0">
                    <a:pos x="254" y="21"/>
                  </a:cxn>
                  <a:cxn ang="0">
                    <a:pos x="254" y="21"/>
                  </a:cxn>
                </a:cxnLst>
                <a:rect l="0" t="0" r="r" b="b"/>
                <a:pathLst>
                  <a:path w="440" h="442">
                    <a:moveTo>
                      <a:pt x="254" y="21"/>
                    </a:moveTo>
                    <a:lnTo>
                      <a:pt x="254" y="21"/>
                    </a:lnTo>
                    <a:lnTo>
                      <a:pt x="278" y="50"/>
                    </a:lnTo>
                    <a:lnTo>
                      <a:pt x="309" y="95"/>
                    </a:lnTo>
                    <a:lnTo>
                      <a:pt x="343" y="153"/>
                    </a:lnTo>
                    <a:lnTo>
                      <a:pt x="380" y="218"/>
                    </a:lnTo>
                    <a:lnTo>
                      <a:pt x="412" y="282"/>
                    </a:lnTo>
                    <a:lnTo>
                      <a:pt x="425" y="313"/>
                    </a:lnTo>
                    <a:lnTo>
                      <a:pt x="433" y="345"/>
                    </a:lnTo>
                    <a:lnTo>
                      <a:pt x="438" y="371"/>
                    </a:lnTo>
                    <a:lnTo>
                      <a:pt x="440" y="394"/>
                    </a:lnTo>
                    <a:lnTo>
                      <a:pt x="435" y="413"/>
                    </a:lnTo>
                    <a:lnTo>
                      <a:pt x="433" y="421"/>
                    </a:lnTo>
                    <a:lnTo>
                      <a:pt x="427" y="429"/>
                    </a:lnTo>
                    <a:lnTo>
                      <a:pt x="427" y="429"/>
                    </a:lnTo>
                    <a:lnTo>
                      <a:pt x="419" y="434"/>
                    </a:lnTo>
                    <a:lnTo>
                      <a:pt x="412" y="436"/>
                    </a:lnTo>
                    <a:lnTo>
                      <a:pt x="393" y="442"/>
                    </a:lnTo>
                    <a:lnTo>
                      <a:pt x="370" y="439"/>
                    </a:lnTo>
                    <a:lnTo>
                      <a:pt x="341" y="434"/>
                    </a:lnTo>
                    <a:lnTo>
                      <a:pt x="312" y="426"/>
                    </a:lnTo>
                    <a:lnTo>
                      <a:pt x="281" y="413"/>
                    </a:lnTo>
                    <a:lnTo>
                      <a:pt x="215" y="381"/>
                    </a:lnTo>
                    <a:lnTo>
                      <a:pt x="152" y="347"/>
                    </a:lnTo>
                    <a:lnTo>
                      <a:pt x="94" y="310"/>
                    </a:lnTo>
                    <a:lnTo>
                      <a:pt x="50" y="279"/>
                    </a:lnTo>
                    <a:lnTo>
                      <a:pt x="21" y="255"/>
                    </a:lnTo>
                    <a:lnTo>
                      <a:pt x="21" y="255"/>
                    </a:lnTo>
                    <a:lnTo>
                      <a:pt x="16" y="247"/>
                    </a:lnTo>
                    <a:lnTo>
                      <a:pt x="8" y="237"/>
                    </a:lnTo>
                    <a:lnTo>
                      <a:pt x="0" y="216"/>
                    </a:lnTo>
                    <a:lnTo>
                      <a:pt x="0" y="192"/>
                    </a:lnTo>
                    <a:lnTo>
                      <a:pt x="3" y="169"/>
                    </a:lnTo>
                    <a:lnTo>
                      <a:pt x="11" y="140"/>
                    </a:lnTo>
                    <a:lnTo>
                      <a:pt x="21" y="113"/>
                    </a:lnTo>
                    <a:lnTo>
                      <a:pt x="39" y="87"/>
                    </a:lnTo>
                    <a:lnTo>
                      <a:pt x="60" y="64"/>
                    </a:lnTo>
                    <a:lnTo>
                      <a:pt x="60" y="64"/>
                    </a:lnTo>
                    <a:lnTo>
                      <a:pt x="87" y="40"/>
                    </a:lnTo>
                    <a:lnTo>
                      <a:pt x="113" y="24"/>
                    </a:lnTo>
                    <a:lnTo>
                      <a:pt x="139" y="11"/>
                    </a:lnTo>
                    <a:lnTo>
                      <a:pt x="165" y="3"/>
                    </a:lnTo>
                    <a:lnTo>
                      <a:pt x="191" y="0"/>
                    </a:lnTo>
                    <a:lnTo>
                      <a:pt x="215" y="3"/>
                    </a:lnTo>
                    <a:lnTo>
                      <a:pt x="236" y="11"/>
                    </a:lnTo>
                    <a:lnTo>
                      <a:pt x="246" y="16"/>
                    </a:lnTo>
                    <a:lnTo>
                      <a:pt x="254" y="21"/>
                    </a:lnTo>
                    <a:lnTo>
                      <a:pt x="254" y="21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516"/>
              <p:cNvSpPr>
                <a:spLocks/>
              </p:cNvSpPr>
              <p:nvPr/>
            </p:nvSpPr>
            <p:spPr bwMode="auto">
              <a:xfrm>
                <a:off x="2779" y="2261"/>
                <a:ext cx="440" cy="441"/>
              </a:xfrm>
              <a:custGeom>
                <a:avLst/>
                <a:gdLst/>
                <a:ahLst/>
                <a:cxnLst>
                  <a:cxn ang="0">
                    <a:pos x="186" y="420"/>
                  </a:cxn>
                  <a:cxn ang="0">
                    <a:pos x="186" y="420"/>
                  </a:cxn>
                  <a:cxn ang="0">
                    <a:pos x="162" y="391"/>
                  </a:cxn>
                  <a:cxn ang="0">
                    <a:pos x="131" y="346"/>
                  </a:cxn>
                  <a:cxn ang="0">
                    <a:pos x="94" y="288"/>
                  </a:cxn>
                  <a:cxn ang="0">
                    <a:pos x="60" y="225"/>
                  </a:cxn>
                  <a:cxn ang="0">
                    <a:pos x="28" y="160"/>
                  </a:cxn>
                  <a:cxn ang="0">
                    <a:pos x="15" y="128"/>
                  </a:cxn>
                  <a:cxn ang="0">
                    <a:pos x="7" y="97"/>
                  </a:cxn>
                  <a:cxn ang="0">
                    <a:pos x="2" y="70"/>
                  </a:cxn>
                  <a:cxn ang="0">
                    <a:pos x="0" y="47"/>
                  </a:cxn>
                  <a:cxn ang="0">
                    <a:pos x="5" y="28"/>
                  </a:cxn>
                  <a:cxn ang="0">
                    <a:pos x="7" y="21"/>
                  </a:cxn>
                  <a:cxn ang="0">
                    <a:pos x="13" y="13"/>
                  </a:cxn>
                  <a:cxn ang="0">
                    <a:pos x="13" y="13"/>
                  </a:cxn>
                  <a:cxn ang="0">
                    <a:pos x="21" y="7"/>
                  </a:cxn>
                  <a:cxn ang="0">
                    <a:pos x="28" y="5"/>
                  </a:cxn>
                  <a:cxn ang="0">
                    <a:pos x="47" y="0"/>
                  </a:cxn>
                  <a:cxn ang="0">
                    <a:pos x="70" y="2"/>
                  </a:cxn>
                  <a:cxn ang="0">
                    <a:pos x="97" y="7"/>
                  </a:cxn>
                  <a:cxn ang="0">
                    <a:pos x="128" y="15"/>
                  </a:cxn>
                  <a:cxn ang="0">
                    <a:pos x="157" y="28"/>
                  </a:cxn>
                  <a:cxn ang="0">
                    <a:pos x="222" y="60"/>
                  </a:cxn>
                  <a:cxn ang="0">
                    <a:pos x="288" y="97"/>
                  </a:cxn>
                  <a:cxn ang="0">
                    <a:pos x="346" y="131"/>
                  </a:cxn>
                  <a:cxn ang="0">
                    <a:pos x="390" y="162"/>
                  </a:cxn>
                  <a:cxn ang="0">
                    <a:pos x="416" y="186"/>
                  </a:cxn>
                  <a:cxn ang="0">
                    <a:pos x="416" y="186"/>
                  </a:cxn>
                  <a:cxn ang="0">
                    <a:pos x="424" y="194"/>
                  </a:cxn>
                  <a:cxn ang="0">
                    <a:pos x="430" y="204"/>
                  </a:cxn>
                  <a:cxn ang="0">
                    <a:pos x="437" y="225"/>
                  </a:cxn>
                  <a:cxn ang="0">
                    <a:pos x="440" y="249"/>
                  </a:cxn>
                  <a:cxn ang="0">
                    <a:pos x="437" y="275"/>
                  </a:cxn>
                  <a:cxn ang="0">
                    <a:pos x="430" y="302"/>
                  </a:cxn>
                  <a:cxn ang="0">
                    <a:pos x="416" y="328"/>
                  </a:cxn>
                  <a:cxn ang="0">
                    <a:pos x="401" y="354"/>
                  </a:cxn>
                  <a:cxn ang="0">
                    <a:pos x="377" y="378"/>
                  </a:cxn>
                  <a:cxn ang="0">
                    <a:pos x="377" y="378"/>
                  </a:cxn>
                  <a:cxn ang="0">
                    <a:pos x="353" y="401"/>
                  </a:cxn>
                  <a:cxn ang="0">
                    <a:pos x="327" y="417"/>
                  </a:cxn>
                  <a:cxn ang="0">
                    <a:pos x="301" y="430"/>
                  </a:cxn>
                  <a:cxn ang="0">
                    <a:pos x="272" y="438"/>
                  </a:cxn>
                  <a:cxn ang="0">
                    <a:pos x="249" y="441"/>
                  </a:cxn>
                  <a:cxn ang="0">
                    <a:pos x="225" y="438"/>
                  </a:cxn>
                  <a:cxn ang="0">
                    <a:pos x="204" y="433"/>
                  </a:cxn>
                  <a:cxn ang="0">
                    <a:pos x="194" y="425"/>
                  </a:cxn>
                  <a:cxn ang="0">
                    <a:pos x="186" y="420"/>
                  </a:cxn>
                  <a:cxn ang="0">
                    <a:pos x="186" y="420"/>
                  </a:cxn>
                </a:cxnLst>
                <a:rect l="0" t="0" r="r" b="b"/>
                <a:pathLst>
                  <a:path w="440" h="441">
                    <a:moveTo>
                      <a:pt x="186" y="420"/>
                    </a:moveTo>
                    <a:lnTo>
                      <a:pt x="186" y="420"/>
                    </a:lnTo>
                    <a:lnTo>
                      <a:pt x="162" y="391"/>
                    </a:lnTo>
                    <a:lnTo>
                      <a:pt x="131" y="346"/>
                    </a:lnTo>
                    <a:lnTo>
                      <a:pt x="94" y="288"/>
                    </a:lnTo>
                    <a:lnTo>
                      <a:pt x="60" y="225"/>
                    </a:lnTo>
                    <a:lnTo>
                      <a:pt x="28" y="160"/>
                    </a:lnTo>
                    <a:lnTo>
                      <a:pt x="15" y="128"/>
                    </a:lnTo>
                    <a:lnTo>
                      <a:pt x="7" y="97"/>
                    </a:lnTo>
                    <a:lnTo>
                      <a:pt x="2" y="70"/>
                    </a:lnTo>
                    <a:lnTo>
                      <a:pt x="0" y="47"/>
                    </a:lnTo>
                    <a:lnTo>
                      <a:pt x="5" y="28"/>
                    </a:lnTo>
                    <a:lnTo>
                      <a:pt x="7" y="21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21" y="7"/>
                    </a:lnTo>
                    <a:lnTo>
                      <a:pt x="28" y="5"/>
                    </a:lnTo>
                    <a:lnTo>
                      <a:pt x="47" y="0"/>
                    </a:lnTo>
                    <a:lnTo>
                      <a:pt x="70" y="2"/>
                    </a:lnTo>
                    <a:lnTo>
                      <a:pt x="97" y="7"/>
                    </a:lnTo>
                    <a:lnTo>
                      <a:pt x="128" y="15"/>
                    </a:lnTo>
                    <a:lnTo>
                      <a:pt x="157" y="28"/>
                    </a:lnTo>
                    <a:lnTo>
                      <a:pt x="222" y="60"/>
                    </a:lnTo>
                    <a:lnTo>
                      <a:pt x="288" y="97"/>
                    </a:lnTo>
                    <a:lnTo>
                      <a:pt x="346" y="131"/>
                    </a:lnTo>
                    <a:lnTo>
                      <a:pt x="390" y="162"/>
                    </a:lnTo>
                    <a:lnTo>
                      <a:pt x="416" y="186"/>
                    </a:lnTo>
                    <a:lnTo>
                      <a:pt x="416" y="186"/>
                    </a:lnTo>
                    <a:lnTo>
                      <a:pt x="424" y="194"/>
                    </a:lnTo>
                    <a:lnTo>
                      <a:pt x="430" y="204"/>
                    </a:lnTo>
                    <a:lnTo>
                      <a:pt x="437" y="225"/>
                    </a:lnTo>
                    <a:lnTo>
                      <a:pt x="440" y="249"/>
                    </a:lnTo>
                    <a:lnTo>
                      <a:pt x="437" y="275"/>
                    </a:lnTo>
                    <a:lnTo>
                      <a:pt x="430" y="302"/>
                    </a:lnTo>
                    <a:lnTo>
                      <a:pt x="416" y="328"/>
                    </a:lnTo>
                    <a:lnTo>
                      <a:pt x="401" y="354"/>
                    </a:lnTo>
                    <a:lnTo>
                      <a:pt x="377" y="378"/>
                    </a:lnTo>
                    <a:lnTo>
                      <a:pt x="377" y="378"/>
                    </a:lnTo>
                    <a:lnTo>
                      <a:pt x="353" y="401"/>
                    </a:lnTo>
                    <a:lnTo>
                      <a:pt x="327" y="417"/>
                    </a:lnTo>
                    <a:lnTo>
                      <a:pt x="301" y="430"/>
                    </a:lnTo>
                    <a:lnTo>
                      <a:pt x="272" y="438"/>
                    </a:lnTo>
                    <a:lnTo>
                      <a:pt x="249" y="441"/>
                    </a:lnTo>
                    <a:lnTo>
                      <a:pt x="225" y="438"/>
                    </a:lnTo>
                    <a:lnTo>
                      <a:pt x="204" y="433"/>
                    </a:lnTo>
                    <a:lnTo>
                      <a:pt x="194" y="425"/>
                    </a:lnTo>
                    <a:lnTo>
                      <a:pt x="186" y="420"/>
                    </a:lnTo>
                    <a:lnTo>
                      <a:pt x="186" y="420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529"/>
              <p:cNvSpPr>
                <a:spLocks/>
              </p:cNvSpPr>
              <p:nvPr/>
            </p:nvSpPr>
            <p:spPr bwMode="auto">
              <a:xfrm>
                <a:off x="2000" y="2261"/>
                <a:ext cx="440" cy="441"/>
              </a:xfrm>
              <a:custGeom>
                <a:avLst/>
                <a:gdLst/>
                <a:ahLst/>
                <a:cxnLst>
                  <a:cxn ang="0">
                    <a:pos x="21" y="186"/>
                  </a:cxn>
                  <a:cxn ang="0">
                    <a:pos x="21" y="186"/>
                  </a:cxn>
                  <a:cxn ang="0">
                    <a:pos x="50" y="162"/>
                  </a:cxn>
                  <a:cxn ang="0">
                    <a:pos x="94" y="131"/>
                  </a:cxn>
                  <a:cxn ang="0">
                    <a:pos x="152" y="97"/>
                  </a:cxn>
                  <a:cxn ang="0">
                    <a:pos x="215" y="60"/>
                  </a:cxn>
                  <a:cxn ang="0">
                    <a:pos x="281" y="28"/>
                  </a:cxn>
                  <a:cxn ang="0">
                    <a:pos x="312" y="15"/>
                  </a:cxn>
                  <a:cxn ang="0">
                    <a:pos x="341" y="7"/>
                  </a:cxn>
                  <a:cxn ang="0">
                    <a:pos x="370" y="2"/>
                  </a:cxn>
                  <a:cxn ang="0">
                    <a:pos x="393" y="0"/>
                  </a:cxn>
                  <a:cxn ang="0">
                    <a:pos x="412" y="5"/>
                  </a:cxn>
                  <a:cxn ang="0">
                    <a:pos x="419" y="7"/>
                  </a:cxn>
                  <a:cxn ang="0">
                    <a:pos x="427" y="13"/>
                  </a:cxn>
                  <a:cxn ang="0">
                    <a:pos x="427" y="13"/>
                  </a:cxn>
                  <a:cxn ang="0">
                    <a:pos x="433" y="21"/>
                  </a:cxn>
                  <a:cxn ang="0">
                    <a:pos x="435" y="28"/>
                  </a:cxn>
                  <a:cxn ang="0">
                    <a:pos x="440" y="47"/>
                  </a:cxn>
                  <a:cxn ang="0">
                    <a:pos x="438" y="70"/>
                  </a:cxn>
                  <a:cxn ang="0">
                    <a:pos x="433" y="97"/>
                  </a:cxn>
                  <a:cxn ang="0">
                    <a:pos x="425" y="128"/>
                  </a:cxn>
                  <a:cxn ang="0">
                    <a:pos x="412" y="160"/>
                  </a:cxn>
                  <a:cxn ang="0">
                    <a:pos x="380" y="225"/>
                  </a:cxn>
                  <a:cxn ang="0">
                    <a:pos x="343" y="288"/>
                  </a:cxn>
                  <a:cxn ang="0">
                    <a:pos x="309" y="346"/>
                  </a:cxn>
                  <a:cxn ang="0">
                    <a:pos x="278" y="391"/>
                  </a:cxn>
                  <a:cxn ang="0">
                    <a:pos x="254" y="420"/>
                  </a:cxn>
                  <a:cxn ang="0">
                    <a:pos x="254" y="420"/>
                  </a:cxn>
                  <a:cxn ang="0">
                    <a:pos x="246" y="425"/>
                  </a:cxn>
                  <a:cxn ang="0">
                    <a:pos x="236" y="433"/>
                  </a:cxn>
                  <a:cxn ang="0">
                    <a:pos x="215" y="438"/>
                  </a:cxn>
                  <a:cxn ang="0">
                    <a:pos x="191" y="441"/>
                  </a:cxn>
                  <a:cxn ang="0">
                    <a:pos x="165" y="438"/>
                  </a:cxn>
                  <a:cxn ang="0">
                    <a:pos x="139" y="430"/>
                  </a:cxn>
                  <a:cxn ang="0">
                    <a:pos x="113" y="417"/>
                  </a:cxn>
                  <a:cxn ang="0">
                    <a:pos x="87" y="401"/>
                  </a:cxn>
                  <a:cxn ang="0">
                    <a:pos x="60" y="378"/>
                  </a:cxn>
                  <a:cxn ang="0">
                    <a:pos x="60" y="378"/>
                  </a:cxn>
                  <a:cxn ang="0">
                    <a:pos x="39" y="354"/>
                  </a:cxn>
                  <a:cxn ang="0">
                    <a:pos x="21" y="328"/>
                  </a:cxn>
                  <a:cxn ang="0">
                    <a:pos x="11" y="302"/>
                  </a:cxn>
                  <a:cxn ang="0">
                    <a:pos x="3" y="275"/>
                  </a:cxn>
                  <a:cxn ang="0">
                    <a:pos x="0" y="249"/>
                  </a:cxn>
                  <a:cxn ang="0">
                    <a:pos x="0" y="225"/>
                  </a:cxn>
                  <a:cxn ang="0">
                    <a:pos x="8" y="204"/>
                  </a:cxn>
                  <a:cxn ang="0">
                    <a:pos x="16" y="194"/>
                  </a:cxn>
                  <a:cxn ang="0">
                    <a:pos x="21" y="186"/>
                  </a:cxn>
                  <a:cxn ang="0">
                    <a:pos x="21" y="186"/>
                  </a:cxn>
                </a:cxnLst>
                <a:rect l="0" t="0" r="r" b="b"/>
                <a:pathLst>
                  <a:path w="440" h="441">
                    <a:moveTo>
                      <a:pt x="21" y="186"/>
                    </a:moveTo>
                    <a:lnTo>
                      <a:pt x="21" y="186"/>
                    </a:lnTo>
                    <a:lnTo>
                      <a:pt x="50" y="162"/>
                    </a:lnTo>
                    <a:lnTo>
                      <a:pt x="94" y="131"/>
                    </a:lnTo>
                    <a:lnTo>
                      <a:pt x="152" y="97"/>
                    </a:lnTo>
                    <a:lnTo>
                      <a:pt x="215" y="60"/>
                    </a:lnTo>
                    <a:lnTo>
                      <a:pt x="281" y="28"/>
                    </a:lnTo>
                    <a:lnTo>
                      <a:pt x="312" y="15"/>
                    </a:lnTo>
                    <a:lnTo>
                      <a:pt x="341" y="7"/>
                    </a:lnTo>
                    <a:lnTo>
                      <a:pt x="370" y="2"/>
                    </a:lnTo>
                    <a:lnTo>
                      <a:pt x="393" y="0"/>
                    </a:lnTo>
                    <a:lnTo>
                      <a:pt x="412" y="5"/>
                    </a:lnTo>
                    <a:lnTo>
                      <a:pt x="419" y="7"/>
                    </a:lnTo>
                    <a:lnTo>
                      <a:pt x="427" y="13"/>
                    </a:lnTo>
                    <a:lnTo>
                      <a:pt x="427" y="13"/>
                    </a:lnTo>
                    <a:lnTo>
                      <a:pt x="433" y="21"/>
                    </a:lnTo>
                    <a:lnTo>
                      <a:pt x="435" y="28"/>
                    </a:lnTo>
                    <a:lnTo>
                      <a:pt x="440" y="47"/>
                    </a:lnTo>
                    <a:lnTo>
                      <a:pt x="438" y="70"/>
                    </a:lnTo>
                    <a:lnTo>
                      <a:pt x="433" y="97"/>
                    </a:lnTo>
                    <a:lnTo>
                      <a:pt x="425" y="128"/>
                    </a:lnTo>
                    <a:lnTo>
                      <a:pt x="412" y="160"/>
                    </a:lnTo>
                    <a:lnTo>
                      <a:pt x="380" y="225"/>
                    </a:lnTo>
                    <a:lnTo>
                      <a:pt x="343" y="288"/>
                    </a:lnTo>
                    <a:lnTo>
                      <a:pt x="309" y="346"/>
                    </a:lnTo>
                    <a:lnTo>
                      <a:pt x="278" y="391"/>
                    </a:lnTo>
                    <a:lnTo>
                      <a:pt x="254" y="420"/>
                    </a:lnTo>
                    <a:lnTo>
                      <a:pt x="254" y="420"/>
                    </a:lnTo>
                    <a:lnTo>
                      <a:pt x="246" y="425"/>
                    </a:lnTo>
                    <a:lnTo>
                      <a:pt x="236" y="433"/>
                    </a:lnTo>
                    <a:lnTo>
                      <a:pt x="215" y="438"/>
                    </a:lnTo>
                    <a:lnTo>
                      <a:pt x="191" y="441"/>
                    </a:lnTo>
                    <a:lnTo>
                      <a:pt x="165" y="438"/>
                    </a:lnTo>
                    <a:lnTo>
                      <a:pt x="139" y="430"/>
                    </a:lnTo>
                    <a:lnTo>
                      <a:pt x="113" y="417"/>
                    </a:lnTo>
                    <a:lnTo>
                      <a:pt x="87" y="401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39" y="354"/>
                    </a:lnTo>
                    <a:lnTo>
                      <a:pt x="21" y="328"/>
                    </a:lnTo>
                    <a:lnTo>
                      <a:pt x="11" y="302"/>
                    </a:lnTo>
                    <a:lnTo>
                      <a:pt x="3" y="275"/>
                    </a:lnTo>
                    <a:lnTo>
                      <a:pt x="0" y="249"/>
                    </a:lnTo>
                    <a:lnTo>
                      <a:pt x="0" y="225"/>
                    </a:lnTo>
                    <a:lnTo>
                      <a:pt x="8" y="204"/>
                    </a:lnTo>
                    <a:lnTo>
                      <a:pt x="16" y="194"/>
                    </a:lnTo>
                    <a:lnTo>
                      <a:pt x="21" y="186"/>
                    </a:lnTo>
                    <a:lnTo>
                      <a:pt x="21" y="186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542"/>
              <p:cNvSpPr>
                <a:spLocks/>
              </p:cNvSpPr>
              <p:nvPr/>
            </p:nvSpPr>
            <p:spPr bwMode="auto">
              <a:xfrm>
                <a:off x="2779" y="1480"/>
                <a:ext cx="440" cy="442"/>
              </a:xfrm>
              <a:custGeom>
                <a:avLst/>
                <a:gdLst/>
                <a:ahLst/>
                <a:cxnLst>
                  <a:cxn ang="0">
                    <a:pos x="416" y="255"/>
                  </a:cxn>
                  <a:cxn ang="0">
                    <a:pos x="416" y="255"/>
                  </a:cxn>
                  <a:cxn ang="0">
                    <a:pos x="390" y="279"/>
                  </a:cxn>
                  <a:cxn ang="0">
                    <a:pos x="346" y="310"/>
                  </a:cxn>
                  <a:cxn ang="0">
                    <a:pos x="288" y="347"/>
                  </a:cxn>
                  <a:cxn ang="0">
                    <a:pos x="222" y="381"/>
                  </a:cxn>
                  <a:cxn ang="0">
                    <a:pos x="157" y="413"/>
                  </a:cxn>
                  <a:cxn ang="0">
                    <a:pos x="128" y="426"/>
                  </a:cxn>
                  <a:cxn ang="0">
                    <a:pos x="97" y="434"/>
                  </a:cxn>
                  <a:cxn ang="0">
                    <a:pos x="70" y="439"/>
                  </a:cxn>
                  <a:cxn ang="0">
                    <a:pos x="47" y="442"/>
                  </a:cxn>
                  <a:cxn ang="0">
                    <a:pos x="28" y="436"/>
                  </a:cxn>
                  <a:cxn ang="0">
                    <a:pos x="21" y="434"/>
                  </a:cxn>
                  <a:cxn ang="0">
                    <a:pos x="13" y="429"/>
                  </a:cxn>
                  <a:cxn ang="0">
                    <a:pos x="13" y="429"/>
                  </a:cxn>
                  <a:cxn ang="0">
                    <a:pos x="7" y="421"/>
                  </a:cxn>
                  <a:cxn ang="0">
                    <a:pos x="5" y="413"/>
                  </a:cxn>
                  <a:cxn ang="0">
                    <a:pos x="0" y="394"/>
                  </a:cxn>
                  <a:cxn ang="0">
                    <a:pos x="2" y="371"/>
                  </a:cxn>
                  <a:cxn ang="0">
                    <a:pos x="7" y="345"/>
                  </a:cxn>
                  <a:cxn ang="0">
                    <a:pos x="15" y="313"/>
                  </a:cxn>
                  <a:cxn ang="0">
                    <a:pos x="28" y="282"/>
                  </a:cxn>
                  <a:cxn ang="0">
                    <a:pos x="60" y="218"/>
                  </a:cxn>
                  <a:cxn ang="0">
                    <a:pos x="94" y="153"/>
                  </a:cxn>
                  <a:cxn ang="0">
                    <a:pos x="131" y="95"/>
                  </a:cxn>
                  <a:cxn ang="0">
                    <a:pos x="162" y="50"/>
                  </a:cxn>
                  <a:cxn ang="0">
                    <a:pos x="186" y="21"/>
                  </a:cxn>
                  <a:cxn ang="0">
                    <a:pos x="186" y="21"/>
                  </a:cxn>
                  <a:cxn ang="0">
                    <a:pos x="194" y="16"/>
                  </a:cxn>
                  <a:cxn ang="0">
                    <a:pos x="204" y="11"/>
                  </a:cxn>
                  <a:cxn ang="0">
                    <a:pos x="225" y="3"/>
                  </a:cxn>
                  <a:cxn ang="0">
                    <a:pos x="249" y="0"/>
                  </a:cxn>
                  <a:cxn ang="0">
                    <a:pos x="272" y="3"/>
                  </a:cxn>
                  <a:cxn ang="0">
                    <a:pos x="301" y="11"/>
                  </a:cxn>
                  <a:cxn ang="0">
                    <a:pos x="327" y="24"/>
                  </a:cxn>
                  <a:cxn ang="0">
                    <a:pos x="353" y="40"/>
                  </a:cxn>
                  <a:cxn ang="0">
                    <a:pos x="377" y="64"/>
                  </a:cxn>
                  <a:cxn ang="0">
                    <a:pos x="377" y="64"/>
                  </a:cxn>
                  <a:cxn ang="0">
                    <a:pos x="401" y="87"/>
                  </a:cxn>
                  <a:cxn ang="0">
                    <a:pos x="416" y="113"/>
                  </a:cxn>
                  <a:cxn ang="0">
                    <a:pos x="430" y="140"/>
                  </a:cxn>
                  <a:cxn ang="0">
                    <a:pos x="437" y="169"/>
                  </a:cxn>
                  <a:cxn ang="0">
                    <a:pos x="440" y="192"/>
                  </a:cxn>
                  <a:cxn ang="0">
                    <a:pos x="437" y="216"/>
                  </a:cxn>
                  <a:cxn ang="0">
                    <a:pos x="430" y="237"/>
                  </a:cxn>
                  <a:cxn ang="0">
                    <a:pos x="424" y="247"/>
                  </a:cxn>
                  <a:cxn ang="0">
                    <a:pos x="416" y="255"/>
                  </a:cxn>
                  <a:cxn ang="0">
                    <a:pos x="416" y="255"/>
                  </a:cxn>
                </a:cxnLst>
                <a:rect l="0" t="0" r="r" b="b"/>
                <a:pathLst>
                  <a:path w="440" h="442">
                    <a:moveTo>
                      <a:pt x="416" y="255"/>
                    </a:moveTo>
                    <a:lnTo>
                      <a:pt x="416" y="255"/>
                    </a:lnTo>
                    <a:lnTo>
                      <a:pt x="390" y="279"/>
                    </a:lnTo>
                    <a:lnTo>
                      <a:pt x="346" y="310"/>
                    </a:lnTo>
                    <a:lnTo>
                      <a:pt x="288" y="347"/>
                    </a:lnTo>
                    <a:lnTo>
                      <a:pt x="222" y="381"/>
                    </a:lnTo>
                    <a:lnTo>
                      <a:pt x="157" y="413"/>
                    </a:lnTo>
                    <a:lnTo>
                      <a:pt x="128" y="426"/>
                    </a:lnTo>
                    <a:lnTo>
                      <a:pt x="97" y="434"/>
                    </a:lnTo>
                    <a:lnTo>
                      <a:pt x="70" y="439"/>
                    </a:lnTo>
                    <a:lnTo>
                      <a:pt x="47" y="442"/>
                    </a:lnTo>
                    <a:lnTo>
                      <a:pt x="28" y="436"/>
                    </a:lnTo>
                    <a:lnTo>
                      <a:pt x="21" y="434"/>
                    </a:lnTo>
                    <a:lnTo>
                      <a:pt x="13" y="429"/>
                    </a:lnTo>
                    <a:lnTo>
                      <a:pt x="13" y="429"/>
                    </a:lnTo>
                    <a:lnTo>
                      <a:pt x="7" y="421"/>
                    </a:lnTo>
                    <a:lnTo>
                      <a:pt x="5" y="413"/>
                    </a:lnTo>
                    <a:lnTo>
                      <a:pt x="0" y="394"/>
                    </a:lnTo>
                    <a:lnTo>
                      <a:pt x="2" y="371"/>
                    </a:lnTo>
                    <a:lnTo>
                      <a:pt x="7" y="345"/>
                    </a:lnTo>
                    <a:lnTo>
                      <a:pt x="15" y="313"/>
                    </a:lnTo>
                    <a:lnTo>
                      <a:pt x="28" y="282"/>
                    </a:lnTo>
                    <a:lnTo>
                      <a:pt x="60" y="218"/>
                    </a:lnTo>
                    <a:lnTo>
                      <a:pt x="94" y="153"/>
                    </a:lnTo>
                    <a:lnTo>
                      <a:pt x="131" y="95"/>
                    </a:lnTo>
                    <a:lnTo>
                      <a:pt x="162" y="50"/>
                    </a:lnTo>
                    <a:lnTo>
                      <a:pt x="186" y="21"/>
                    </a:lnTo>
                    <a:lnTo>
                      <a:pt x="186" y="21"/>
                    </a:lnTo>
                    <a:lnTo>
                      <a:pt x="194" y="16"/>
                    </a:lnTo>
                    <a:lnTo>
                      <a:pt x="204" y="11"/>
                    </a:lnTo>
                    <a:lnTo>
                      <a:pt x="225" y="3"/>
                    </a:lnTo>
                    <a:lnTo>
                      <a:pt x="249" y="0"/>
                    </a:lnTo>
                    <a:lnTo>
                      <a:pt x="272" y="3"/>
                    </a:lnTo>
                    <a:lnTo>
                      <a:pt x="301" y="11"/>
                    </a:lnTo>
                    <a:lnTo>
                      <a:pt x="327" y="24"/>
                    </a:lnTo>
                    <a:lnTo>
                      <a:pt x="353" y="40"/>
                    </a:lnTo>
                    <a:lnTo>
                      <a:pt x="377" y="64"/>
                    </a:lnTo>
                    <a:lnTo>
                      <a:pt x="377" y="64"/>
                    </a:lnTo>
                    <a:lnTo>
                      <a:pt x="401" y="87"/>
                    </a:lnTo>
                    <a:lnTo>
                      <a:pt x="416" y="113"/>
                    </a:lnTo>
                    <a:lnTo>
                      <a:pt x="430" y="140"/>
                    </a:lnTo>
                    <a:lnTo>
                      <a:pt x="437" y="169"/>
                    </a:lnTo>
                    <a:lnTo>
                      <a:pt x="440" y="192"/>
                    </a:lnTo>
                    <a:lnTo>
                      <a:pt x="437" y="216"/>
                    </a:lnTo>
                    <a:lnTo>
                      <a:pt x="430" y="237"/>
                    </a:lnTo>
                    <a:lnTo>
                      <a:pt x="424" y="247"/>
                    </a:lnTo>
                    <a:lnTo>
                      <a:pt x="416" y="255"/>
                    </a:lnTo>
                    <a:lnTo>
                      <a:pt x="416" y="255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562" name="Freeform 556"/>
            <p:cNvSpPr>
              <a:spLocks/>
            </p:cNvSpPr>
            <p:nvPr/>
          </p:nvSpPr>
          <p:spPr bwMode="auto">
            <a:xfrm>
              <a:off x="3444875" y="2587626"/>
              <a:ext cx="307975" cy="358775"/>
            </a:xfrm>
            <a:custGeom>
              <a:avLst/>
              <a:gdLst/>
              <a:ahLst/>
              <a:cxnLst>
                <a:cxn ang="0">
                  <a:pos x="155" y="226"/>
                </a:cxn>
                <a:cxn ang="0">
                  <a:pos x="53" y="174"/>
                </a:cxn>
                <a:cxn ang="0">
                  <a:pos x="155" y="202"/>
                </a:cxn>
                <a:cxn ang="0">
                  <a:pos x="0" y="0"/>
                </a:cxn>
                <a:cxn ang="0">
                  <a:pos x="171" y="187"/>
                </a:cxn>
                <a:cxn ang="0">
                  <a:pos x="158" y="97"/>
                </a:cxn>
                <a:cxn ang="0">
                  <a:pos x="194" y="189"/>
                </a:cxn>
                <a:cxn ang="0">
                  <a:pos x="155" y="226"/>
                </a:cxn>
              </a:cxnLst>
              <a:rect l="0" t="0" r="r" b="b"/>
              <a:pathLst>
                <a:path w="194" h="226">
                  <a:moveTo>
                    <a:pt x="155" y="226"/>
                  </a:moveTo>
                  <a:lnTo>
                    <a:pt x="53" y="174"/>
                  </a:lnTo>
                  <a:lnTo>
                    <a:pt x="155" y="202"/>
                  </a:lnTo>
                  <a:lnTo>
                    <a:pt x="0" y="0"/>
                  </a:lnTo>
                  <a:lnTo>
                    <a:pt x="171" y="187"/>
                  </a:lnTo>
                  <a:lnTo>
                    <a:pt x="158" y="97"/>
                  </a:lnTo>
                  <a:lnTo>
                    <a:pt x="194" y="189"/>
                  </a:lnTo>
                  <a:lnTo>
                    <a:pt x="155" y="226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3" name="Freeform 557"/>
            <p:cNvSpPr>
              <a:spLocks/>
            </p:cNvSpPr>
            <p:nvPr/>
          </p:nvSpPr>
          <p:spPr bwMode="auto">
            <a:xfrm>
              <a:off x="4494213" y="3659188"/>
              <a:ext cx="312738" cy="354013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142" y="53"/>
                </a:cxn>
                <a:cxn ang="0">
                  <a:pos x="39" y="24"/>
                </a:cxn>
                <a:cxn ang="0">
                  <a:pos x="197" y="223"/>
                </a:cxn>
                <a:cxn ang="0">
                  <a:pos x="24" y="42"/>
                </a:cxn>
                <a:cxn ang="0">
                  <a:pos x="39" y="129"/>
                </a:cxn>
                <a:cxn ang="0">
                  <a:pos x="0" y="40"/>
                </a:cxn>
                <a:cxn ang="0">
                  <a:pos x="39" y="0"/>
                </a:cxn>
              </a:cxnLst>
              <a:rect l="0" t="0" r="r" b="b"/>
              <a:pathLst>
                <a:path w="197" h="223">
                  <a:moveTo>
                    <a:pt x="39" y="0"/>
                  </a:moveTo>
                  <a:lnTo>
                    <a:pt x="142" y="53"/>
                  </a:lnTo>
                  <a:lnTo>
                    <a:pt x="39" y="24"/>
                  </a:lnTo>
                  <a:lnTo>
                    <a:pt x="197" y="223"/>
                  </a:lnTo>
                  <a:lnTo>
                    <a:pt x="24" y="42"/>
                  </a:lnTo>
                  <a:lnTo>
                    <a:pt x="39" y="129"/>
                  </a:lnTo>
                  <a:lnTo>
                    <a:pt x="0" y="4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4" name="Freeform 558"/>
            <p:cNvSpPr>
              <a:spLocks/>
            </p:cNvSpPr>
            <p:nvPr/>
          </p:nvSpPr>
          <p:spPr bwMode="auto">
            <a:xfrm>
              <a:off x="3408363" y="3697288"/>
              <a:ext cx="354013" cy="312738"/>
            </a:xfrm>
            <a:custGeom>
              <a:avLst/>
              <a:gdLst/>
              <a:ahLst/>
              <a:cxnLst>
                <a:cxn ang="0">
                  <a:pos x="223" y="39"/>
                </a:cxn>
                <a:cxn ang="0">
                  <a:pos x="173" y="142"/>
                </a:cxn>
                <a:cxn ang="0">
                  <a:pos x="199" y="39"/>
                </a:cxn>
                <a:cxn ang="0">
                  <a:pos x="0" y="197"/>
                </a:cxn>
                <a:cxn ang="0">
                  <a:pos x="183" y="23"/>
                </a:cxn>
                <a:cxn ang="0">
                  <a:pos x="94" y="39"/>
                </a:cxn>
                <a:cxn ang="0">
                  <a:pos x="186" y="0"/>
                </a:cxn>
                <a:cxn ang="0">
                  <a:pos x="223" y="39"/>
                </a:cxn>
              </a:cxnLst>
              <a:rect l="0" t="0" r="r" b="b"/>
              <a:pathLst>
                <a:path w="223" h="197">
                  <a:moveTo>
                    <a:pt x="223" y="39"/>
                  </a:moveTo>
                  <a:lnTo>
                    <a:pt x="173" y="142"/>
                  </a:lnTo>
                  <a:lnTo>
                    <a:pt x="199" y="39"/>
                  </a:lnTo>
                  <a:lnTo>
                    <a:pt x="0" y="197"/>
                  </a:lnTo>
                  <a:lnTo>
                    <a:pt x="183" y="23"/>
                  </a:lnTo>
                  <a:lnTo>
                    <a:pt x="94" y="39"/>
                  </a:lnTo>
                  <a:lnTo>
                    <a:pt x="186" y="0"/>
                  </a:lnTo>
                  <a:lnTo>
                    <a:pt x="223" y="39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5" name="Freeform 559"/>
            <p:cNvSpPr>
              <a:spLocks/>
            </p:cNvSpPr>
            <p:nvPr/>
          </p:nvSpPr>
          <p:spPr bwMode="auto">
            <a:xfrm>
              <a:off x="4465638" y="2625726"/>
              <a:ext cx="344488" cy="320675"/>
            </a:xfrm>
            <a:custGeom>
              <a:avLst/>
              <a:gdLst/>
              <a:ahLst/>
              <a:cxnLst>
                <a:cxn ang="0">
                  <a:pos x="0" y="163"/>
                </a:cxn>
                <a:cxn ang="0">
                  <a:pos x="47" y="58"/>
                </a:cxn>
                <a:cxn ang="0">
                  <a:pos x="23" y="163"/>
                </a:cxn>
                <a:cxn ang="0">
                  <a:pos x="217" y="0"/>
                </a:cxn>
                <a:cxn ang="0">
                  <a:pos x="39" y="176"/>
                </a:cxn>
                <a:cxn ang="0">
                  <a:pos x="128" y="160"/>
                </a:cxn>
                <a:cxn ang="0">
                  <a:pos x="36" y="202"/>
                </a:cxn>
                <a:cxn ang="0">
                  <a:pos x="0" y="163"/>
                </a:cxn>
              </a:cxnLst>
              <a:rect l="0" t="0" r="r" b="b"/>
              <a:pathLst>
                <a:path w="217" h="202">
                  <a:moveTo>
                    <a:pt x="0" y="163"/>
                  </a:moveTo>
                  <a:lnTo>
                    <a:pt x="47" y="58"/>
                  </a:lnTo>
                  <a:lnTo>
                    <a:pt x="23" y="163"/>
                  </a:lnTo>
                  <a:lnTo>
                    <a:pt x="217" y="0"/>
                  </a:lnTo>
                  <a:lnTo>
                    <a:pt x="39" y="176"/>
                  </a:lnTo>
                  <a:lnTo>
                    <a:pt x="128" y="160"/>
                  </a:lnTo>
                  <a:lnTo>
                    <a:pt x="36" y="202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6" name="Freeform 560"/>
            <p:cNvSpPr>
              <a:spLocks/>
            </p:cNvSpPr>
            <p:nvPr/>
          </p:nvSpPr>
          <p:spPr bwMode="auto">
            <a:xfrm>
              <a:off x="3213100" y="3246438"/>
              <a:ext cx="344488" cy="107950"/>
            </a:xfrm>
            <a:custGeom>
              <a:avLst/>
              <a:gdLst/>
              <a:ahLst/>
              <a:cxnLst>
                <a:cxn ang="0">
                  <a:pos x="212" y="21"/>
                </a:cxn>
                <a:cxn ang="0">
                  <a:pos x="112" y="0"/>
                </a:cxn>
                <a:cxn ang="0">
                  <a:pos x="181" y="29"/>
                </a:cxn>
                <a:cxn ang="0">
                  <a:pos x="0" y="68"/>
                </a:cxn>
                <a:cxn ang="0">
                  <a:pos x="217" y="55"/>
                </a:cxn>
                <a:cxn ang="0">
                  <a:pos x="212" y="21"/>
                </a:cxn>
              </a:cxnLst>
              <a:rect l="0" t="0" r="r" b="b"/>
              <a:pathLst>
                <a:path w="217" h="68">
                  <a:moveTo>
                    <a:pt x="212" y="21"/>
                  </a:moveTo>
                  <a:lnTo>
                    <a:pt x="112" y="0"/>
                  </a:lnTo>
                  <a:lnTo>
                    <a:pt x="181" y="29"/>
                  </a:lnTo>
                  <a:lnTo>
                    <a:pt x="0" y="68"/>
                  </a:lnTo>
                  <a:lnTo>
                    <a:pt x="217" y="55"/>
                  </a:lnTo>
                  <a:lnTo>
                    <a:pt x="212" y="21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7" name="Freeform 561"/>
            <p:cNvSpPr>
              <a:spLocks/>
            </p:cNvSpPr>
            <p:nvPr/>
          </p:nvSpPr>
          <p:spPr bwMode="auto">
            <a:xfrm>
              <a:off x="4673600" y="3284538"/>
              <a:ext cx="344488" cy="103188"/>
            </a:xfrm>
            <a:custGeom>
              <a:avLst/>
              <a:gdLst/>
              <a:ahLst/>
              <a:cxnLst>
                <a:cxn ang="0">
                  <a:pos x="2" y="42"/>
                </a:cxn>
                <a:cxn ang="0">
                  <a:pos x="102" y="65"/>
                </a:cxn>
                <a:cxn ang="0">
                  <a:pos x="34" y="34"/>
                </a:cxn>
                <a:cxn ang="0">
                  <a:pos x="217" y="0"/>
                </a:cxn>
                <a:cxn ang="0">
                  <a:pos x="0" y="8"/>
                </a:cxn>
                <a:cxn ang="0">
                  <a:pos x="2" y="42"/>
                </a:cxn>
              </a:cxnLst>
              <a:rect l="0" t="0" r="r" b="b"/>
              <a:pathLst>
                <a:path w="217" h="65">
                  <a:moveTo>
                    <a:pt x="2" y="42"/>
                  </a:moveTo>
                  <a:lnTo>
                    <a:pt x="102" y="65"/>
                  </a:lnTo>
                  <a:lnTo>
                    <a:pt x="34" y="34"/>
                  </a:lnTo>
                  <a:lnTo>
                    <a:pt x="217" y="0"/>
                  </a:lnTo>
                  <a:lnTo>
                    <a:pt x="0" y="8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8" name="Freeform 562"/>
            <p:cNvSpPr>
              <a:spLocks/>
            </p:cNvSpPr>
            <p:nvPr/>
          </p:nvSpPr>
          <p:spPr bwMode="auto">
            <a:xfrm>
              <a:off x="4052888" y="3876676"/>
              <a:ext cx="107950" cy="3460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0" y="102"/>
                </a:cxn>
                <a:cxn ang="0">
                  <a:pos x="29" y="37"/>
                </a:cxn>
                <a:cxn ang="0">
                  <a:pos x="68" y="218"/>
                </a:cxn>
                <a:cxn ang="0">
                  <a:pos x="58" y="0"/>
                </a:cxn>
                <a:cxn ang="0">
                  <a:pos x="24" y="5"/>
                </a:cxn>
              </a:cxnLst>
              <a:rect l="0" t="0" r="r" b="b"/>
              <a:pathLst>
                <a:path w="68" h="218">
                  <a:moveTo>
                    <a:pt x="24" y="5"/>
                  </a:moveTo>
                  <a:lnTo>
                    <a:pt x="0" y="102"/>
                  </a:lnTo>
                  <a:lnTo>
                    <a:pt x="29" y="37"/>
                  </a:lnTo>
                  <a:lnTo>
                    <a:pt x="68" y="218"/>
                  </a:lnTo>
                  <a:lnTo>
                    <a:pt x="58" y="0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" name="Freeform 563"/>
            <p:cNvSpPr>
              <a:spLocks/>
            </p:cNvSpPr>
            <p:nvPr/>
          </p:nvSpPr>
          <p:spPr bwMode="auto">
            <a:xfrm>
              <a:off x="4111625" y="2413001"/>
              <a:ext cx="100013" cy="346075"/>
            </a:xfrm>
            <a:custGeom>
              <a:avLst/>
              <a:gdLst/>
              <a:ahLst/>
              <a:cxnLst>
                <a:cxn ang="0">
                  <a:pos x="39" y="215"/>
                </a:cxn>
                <a:cxn ang="0">
                  <a:pos x="63" y="115"/>
                </a:cxn>
                <a:cxn ang="0">
                  <a:pos x="31" y="184"/>
                </a:cxn>
                <a:cxn ang="0">
                  <a:pos x="0" y="0"/>
                </a:cxn>
                <a:cxn ang="0">
                  <a:pos x="5" y="218"/>
                </a:cxn>
                <a:cxn ang="0">
                  <a:pos x="39" y="215"/>
                </a:cxn>
              </a:cxnLst>
              <a:rect l="0" t="0" r="r" b="b"/>
              <a:pathLst>
                <a:path w="63" h="218">
                  <a:moveTo>
                    <a:pt x="39" y="215"/>
                  </a:moveTo>
                  <a:lnTo>
                    <a:pt x="63" y="115"/>
                  </a:lnTo>
                  <a:lnTo>
                    <a:pt x="31" y="184"/>
                  </a:lnTo>
                  <a:lnTo>
                    <a:pt x="0" y="0"/>
                  </a:lnTo>
                  <a:lnTo>
                    <a:pt x="5" y="218"/>
                  </a:lnTo>
                  <a:lnTo>
                    <a:pt x="39" y="215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" name="Freeform 564"/>
            <p:cNvSpPr>
              <a:spLocks/>
            </p:cNvSpPr>
            <p:nvPr/>
          </p:nvSpPr>
          <p:spPr bwMode="auto">
            <a:xfrm>
              <a:off x="3544888" y="2746376"/>
              <a:ext cx="1136650" cy="1138238"/>
            </a:xfrm>
            <a:custGeom>
              <a:avLst/>
              <a:gdLst/>
              <a:ahLst/>
              <a:cxnLst>
                <a:cxn ang="0">
                  <a:pos x="359" y="0"/>
                </a:cxn>
                <a:cxn ang="0">
                  <a:pos x="286" y="8"/>
                </a:cxn>
                <a:cxn ang="0">
                  <a:pos x="221" y="29"/>
                </a:cxn>
                <a:cxn ang="0">
                  <a:pos x="158" y="63"/>
                </a:cxn>
                <a:cxn ang="0">
                  <a:pos x="105" y="105"/>
                </a:cxn>
                <a:cxn ang="0">
                  <a:pos x="63" y="160"/>
                </a:cxn>
                <a:cxn ang="0">
                  <a:pos x="29" y="221"/>
                </a:cxn>
                <a:cxn ang="0">
                  <a:pos x="8" y="286"/>
                </a:cxn>
                <a:cxn ang="0">
                  <a:pos x="0" y="360"/>
                </a:cxn>
                <a:cxn ang="0">
                  <a:pos x="3" y="397"/>
                </a:cxn>
                <a:cxn ang="0">
                  <a:pos x="16" y="465"/>
                </a:cxn>
                <a:cxn ang="0">
                  <a:pos x="45" y="531"/>
                </a:cxn>
                <a:cxn ang="0">
                  <a:pos x="82" y="588"/>
                </a:cxn>
                <a:cxn ang="0">
                  <a:pos x="131" y="636"/>
                </a:cxn>
                <a:cxn ang="0">
                  <a:pos x="189" y="675"/>
                </a:cxn>
                <a:cxn ang="0">
                  <a:pos x="252" y="701"/>
                </a:cxn>
                <a:cxn ang="0">
                  <a:pos x="323" y="717"/>
                </a:cxn>
                <a:cxn ang="0">
                  <a:pos x="359" y="717"/>
                </a:cxn>
                <a:cxn ang="0">
                  <a:pos x="430" y="712"/>
                </a:cxn>
                <a:cxn ang="0">
                  <a:pos x="496" y="691"/>
                </a:cxn>
                <a:cxn ang="0">
                  <a:pos x="559" y="657"/>
                </a:cxn>
                <a:cxn ang="0">
                  <a:pos x="611" y="612"/>
                </a:cxn>
                <a:cxn ang="0">
                  <a:pos x="653" y="559"/>
                </a:cxn>
                <a:cxn ang="0">
                  <a:pos x="687" y="499"/>
                </a:cxn>
                <a:cxn ang="0">
                  <a:pos x="708" y="431"/>
                </a:cxn>
                <a:cxn ang="0">
                  <a:pos x="716" y="360"/>
                </a:cxn>
                <a:cxn ang="0">
                  <a:pos x="713" y="323"/>
                </a:cxn>
                <a:cxn ang="0">
                  <a:pos x="700" y="252"/>
                </a:cxn>
                <a:cxn ang="0">
                  <a:pos x="671" y="189"/>
                </a:cxn>
                <a:cxn ang="0">
                  <a:pos x="635" y="131"/>
                </a:cxn>
                <a:cxn ang="0">
                  <a:pos x="585" y="84"/>
                </a:cxn>
                <a:cxn ang="0">
                  <a:pos x="527" y="45"/>
                </a:cxn>
                <a:cxn ang="0">
                  <a:pos x="464" y="18"/>
                </a:cxn>
                <a:cxn ang="0">
                  <a:pos x="394" y="3"/>
                </a:cxn>
                <a:cxn ang="0">
                  <a:pos x="359" y="0"/>
                </a:cxn>
              </a:cxnLst>
              <a:rect l="0" t="0" r="r" b="b"/>
              <a:pathLst>
                <a:path w="716" h="717">
                  <a:moveTo>
                    <a:pt x="359" y="0"/>
                  </a:moveTo>
                  <a:lnTo>
                    <a:pt x="359" y="0"/>
                  </a:lnTo>
                  <a:lnTo>
                    <a:pt x="323" y="3"/>
                  </a:lnTo>
                  <a:lnTo>
                    <a:pt x="286" y="8"/>
                  </a:lnTo>
                  <a:lnTo>
                    <a:pt x="252" y="18"/>
                  </a:lnTo>
                  <a:lnTo>
                    <a:pt x="221" y="29"/>
                  </a:lnTo>
                  <a:lnTo>
                    <a:pt x="189" y="45"/>
                  </a:lnTo>
                  <a:lnTo>
                    <a:pt x="158" y="63"/>
                  </a:lnTo>
                  <a:lnTo>
                    <a:pt x="131" y="84"/>
                  </a:lnTo>
                  <a:lnTo>
                    <a:pt x="105" y="105"/>
                  </a:lnTo>
                  <a:lnTo>
                    <a:pt x="82" y="131"/>
                  </a:lnTo>
                  <a:lnTo>
                    <a:pt x="63" y="160"/>
                  </a:lnTo>
                  <a:lnTo>
                    <a:pt x="45" y="189"/>
                  </a:lnTo>
                  <a:lnTo>
                    <a:pt x="29" y="221"/>
                  </a:lnTo>
                  <a:lnTo>
                    <a:pt x="16" y="252"/>
                  </a:lnTo>
                  <a:lnTo>
                    <a:pt x="8" y="286"/>
                  </a:lnTo>
                  <a:lnTo>
                    <a:pt x="3" y="323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3" y="397"/>
                  </a:lnTo>
                  <a:lnTo>
                    <a:pt x="8" y="431"/>
                  </a:lnTo>
                  <a:lnTo>
                    <a:pt x="16" y="465"/>
                  </a:lnTo>
                  <a:lnTo>
                    <a:pt x="29" y="499"/>
                  </a:lnTo>
                  <a:lnTo>
                    <a:pt x="45" y="531"/>
                  </a:lnTo>
                  <a:lnTo>
                    <a:pt x="63" y="559"/>
                  </a:lnTo>
                  <a:lnTo>
                    <a:pt x="82" y="588"/>
                  </a:lnTo>
                  <a:lnTo>
                    <a:pt x="105" y="612"/>
                  </a:lnTo>
                  <a:lnTo>
                    <a:pt x="131" y="636"/>
                  </a:lnTo>
                  <a:lnTo>
                    <a:pt x="158" y="657"/>
                  </a:lnTo>
                  <a:lnTo>
                    <a:pt x="189" y="675"/>
                  </a:lnTo>
                  <a:lnTo>
                    <a:pt x="221" y="691"/>
                  </a:lnTo>
                  <a:lnTo>
                    <a:pt x="252" y="701"/>
                  </a:lnTo>
                  <a:lnTo>
                    <a:pt x="286" y="712"/>
                  </a:lnTo>
                  <a:lnTo>
                    <a:pt x="323" y="717"/>
                  </a:lnTo>
                  <a:lnTo>
                    <a:pt x="359" y="717"/>
                  </a:lnTo>
                  <a:lnTo>
                    <a:pt x="359" y="717"/>
                  </a:lnTo>
                  <a:lnTo>
                    <a:pt x="394" y="717"/>
                  </a:lnTo>
                  <a:lnTo>
                    <a:pt x="430" y="712"/>
                  </a:lnTo>
                  <a:lnTo>
                    <a:pt x="464" y="701"/>
                  </a:lnTo>
                  <a:lnTo>
                    <a:pt x="496" y="691"/>
                  </a:lnTo>
                  <a:lnTo>
                    <a:pt x="527" y="675"/>
                  </a:lnTo>
                  <a:lnTo>
                    <a:pt x="559" y="657"/>
                  </a:lnTo>
                  <a:lnTo>
                    <a:pt x="585" y="636"/>
                  </a:lnTo>
                  <a:lnTo>
                    <a:pt x="611" y="612"/>
                  </a:lnTo>
                  <a:lnTo>
                    <a:pt x="635" y="588"/>
                  </a:lnTo>
                  <a:lnTo>
                    <a:pt x="653" y="559"/>
                  </a:lnTo>
                  <a:lnTo>
                    <a:pt x="671" y="531"/>
                  </a:lnTo>
                  <a:lnTo>
                    <a:pt x="687" y="499"/>
                  </a:lnTo>
                  <a:lnTo>
                    <a:pt x="700" y="465"/>
                  </a:lnTo>
                  <a:lnTo>
                    <a:pt x="708" y="431"/>
                  </a:lnTo>
                  <a:lnTo>
                    <a:pt x="713" y="397"/>
                  </a:lnTo>
                  <a:lnTo>
                    <a:pt x="716" y="360"/>
                  </a:lnTo>
                  <a:lnTo>
                    <a:pt x="716" y="360"/>
                  </a:lnTo>
                  <a:lnTo>
                    <a:pt x="713" y="323"/>
                  </a:lnTo>
                  <a:lnTo>
                    <a:pt x="708" y="286"/>
                  </a:lnTo>
                  <a:lnTo>
                    <a:pt x="700" y="252"/>
                  </a:lnTo>
                  <a:lnTo>
                    <a:pt x="687" y="221"/>
                  </a:lnTo>
                  <a:lnTo>
                    <a:pt x="671" y="189"/>
                  </a:lnTo>
                  <a:lnTo>
                    <a:pt x="653" y="160"/>
                  </a:lnTo>
                  <a:lnTo>
                    <a:pt x="635" y="131"/>
                  </a:lnTo>
                  <a:lnTo>
                    <a:pt x="611" y="105"/>
                  </a:lnTo>
                  <a:lnTo>
                    <a:pt x="585" y="84"/>
                  </a:lnTo>
                  <a:lnTo>
                    <a:pt x="559" y="63"/>
                  </a:lnTo>
                  <a:lnTo>
                    <a:pt x="527" y="45"/>
                  </a:lnTo>
                  <a:lnTo>
                    <a:pt x="496" y="29"/>
                  </a:lnTo>
                  <a:lnTo>
                    <a:pt x="464" y="18"/>
                  </a:lnTo>
                  <a:lnTo>
                    <a:pt x="430" y="8"/>
                  </a:lnTo>
                  <a:lnTo>
                    <a:pt x="394" y="3"/>
                  </a:lnTo>
                  <a:lnTo>
                    <a:pt x="359" y="0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rgbClr val="F18E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1" name="Freeform 565"/>
            <p:cNvSpPr>
              <a:spLocks/>
            </p:cNvSpPr>
            <p:nvPr/>
          </p:nvSpPr>
          <p:spPr bwMode="auto">
            <a:xfrm>
              <a:off x="3587750" y="2767013"/>
              <a:ext cx="1060450" cy="1079500"/>
            </a:xfrm>
            <a:custGeom>
              <a:avLst/>
              <a:gdLst/>
              <a:ahLst/>
              <a:cxnLst>
                <a:cxn ang="0">
                  <a:pos x="332" y="0"/>
                </a:cxn>
                <a:cxn ang="0">
                  <a:pos x="267" y="8"/>
                </a:cxn>
                <a:cxn ang="0">
                  <a:pos x="204" y="26"/>
                </a:cxn>
                <a:cxn ang="0">
                  <a:pos x="146" y="58"/>
                </a:cxn>
                <a:cxn ang="0">
                  <a:pos x="97" y="100"/>
                </a:cxn>
                <a:cxn ang="0">
                  <a:pos x="57" y="150"/>
                </a:cxn>
                <a:cxn ang="0">
                  <a:pos x="26" y="208"/>
                </a:cxn>
                <a:cxn ang="0">
                  <a:pos x="7" y="271"/>
                </a:cxn>
                <a:cxn ang="0">
                  <a:pos x="0" y="339"/>
                </a:cxn>
                <a:cxn ang="0">
                  <a:pos x="2" y="376"/>
                </a:cxn>
                <a:cxn ang="0">
                  <a:pos x="15" y="441"/>
                </a:cxn>
                <a:cxn ang="0">
                  <a:pos x="39" y="502"/>
                </a:cxn>
                <a:cxn ang="0">
                  <a:pos x="76" y="554"/>
                </a:cxn>
                <a:cxn ang="0">
                  <a:pos x="120" y="602"/>
                </a:cxn>
                <a:cxn ang="0">
                  <a:pos x="175" y="638"/>
                </a:cxn>
                <a:cxn ang="0">
                  <a:pos x="233" y="665"/>
                </a:cxn>
                <a:cxn ang="0">
                  <a:pos x="298" y="678"/>
                </a:cxn>
                <a:cxn ang="0">
                  <a:pos x="332" y="680"/>
                </a:cxn>
                <a:cxn ang="0">
                  <a:pos x="401" y="673"/>
                </a:cxn>
                <a:cxn ang="0">
                  <a:pos x="464" y="652"/>
                </a:cxn>
                <a:cxn ang="0">
                  <a:pos x="519" y="620"/>
                </a:cxn>
                <a:cxn ang="0">
                  <a:pos x="568" y="581"/>
                </a:cxn>
                <a:cxn ang="0">
                  <a:pos x="610" y="528"/>
                </a:cxn>
                <a:cxn ang="0">
                  <a:pos x="639" y="473"/>
                </a:cxn>
                <a:cxn ang="0">
                  <a:pos x="660" y="407"/>
                </a:cxn>
                <a:cxn ang="0">
                  <a:pos x="668" y="339"/>
                </a:cxn>
                <a:cxn ang="0">
                  <a:pos x="665" y="305"/>
                </a:cxn>
                <a:cxn ang="0">
                  <a:pos x="652" y="239"/>
                </a:cxn>
                <a:cxn ang="0">
                  <a:pos x="626" y="179"/>
                </a:cxn>
                <a:cxn ang="0">
                  <a:pos x="589" y="124"/>
                </a:cxn>
                <a:cxn ang="0">
                  <a:pos x="545" y="79"/>
                </a:cxn>
                <a:cxn ang="0">
                  <a:pos x="492" y="42"/>
                </a:cxn>
                <a:cxn ang="0">
                  <a:pos x="432" y="16"/>
                </a:cxn>
                <a:cxn ang="0">
                  <a:pos x="367" y="3"/>
                </a:cxn>
                <a:cxn ang="0">
                  <a:pos x="332" y="0"/>
                </a:cxn>
              </a:cxnLst>
              <a:rect l="0" t="0" r="r" b="b"/>
              <a:pathLst>
                <a:path w="668" h="680">
                  <a:moveTo>
                    <a:pt x="332" y="0"/>
                  </a:moveTo>
                  <a:lnTo>
                    <a:pt x="332" y="0"/>
                  </a:lnTo>
                  <a:lnTo>
                    <a:pt x="298" y="3"/>
                  </a:lnTo>
                  <a:lnTo>
                    <a:pt x="267" y="8"/>
                  </a:lnTo>
                  <a:lnTo>
                    <a:pt x="233" y="16"/>
                  </a:lnTo>
                  <a:lnTo>
                    <a:pt x="204" y="26"/>
                  </a:lnTo>
                  <a:lnTo>
                    <a:pt x="175" y="42"/>
                  </a:lnTo>
                  <a:lnTo>
                    <a:pt x="146" y="58"/>
                  </a:lnTo>
                  <a:lnTo>
                    <a:pt x="120" y="79"/>
                  </a:lnTo>
                  <a:lnTo>
                    <a:pt x="97" y="100"/>
                  </a:lnTo>
                  <a:lnTo>
                    <a:pt x="76" y="124"/>
                  </a:lnTo>
                  <a:lnTo>
                    <a:pt x="57" y="150"/>
                  </a:lnTo>
                  <a:lnTo>
                    <a:pt x="39" y="179"/>
                  </a:lnTo>
                  <a:lnTo>
                    <a:pt x="26" y="208"/>
                  </a:lnTo>
                  <a:lnTo>
                    <a:pt x="15" y="239"/>
                  </a:lnTo>
                  <a:lnTo>
                    <a:pt x="7" y="271"/>
                  </a:lnTo>
                  <a:lnTo>
                    <a:pt x="2" y="305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2" y="376"/>
                  </a:lnTo>
                  <a:lnTo>
                    <a:pt x="7" y="407"/>
                  </a:lnTo>
                  <a:lnTo>
                    <a:pt x="15" y="441"/>
                  </a:lnTo>
                  <a:lnTo>
                    <a:pt x="26" y="473"/>
                  </a:lnTo>
                  <a:lnTo>
                    <a:pt x="39" y="502"/>
                  </a:lnTo>
                  <a:lnTo>
                    <a:pt x="57" y="528"/>
                  </a:lnTo>
                  <a:lnTo>
                    <a:pt x="76" y="554"/>
                  </a:lnTo>
                  <a:lnTo>
                    <a:pt x="97" y="581"/>
                  </a:lnTo>
                  <a:lnTo>
                    <a:pt x="120" y="602"/>
                  </a:lnTo>
                  <a:lnTo>
                    <a:pt x="146" y="620"/>
                  </a:lnTo>
                  <a:lnTo>
                    <a:pt x="175" y="638"/>
                  </a:lnTo>
                  <a:lnTo>
                    <a:pt x="204" y="652"/>
                  </a:lnTo>
                  <a:lnTo>
                    <a:pt x="233" y="665"/>
                  </a:lnTo>
                  <a:lnTo>
                    <a:pt x="267" y="673"/>
                  </a:lnTo>
                  <a:lnTo>
                    <a:pt x="298" y="678"/>
                  </a:lnTo>
                  <a:lnTo>
                    <a:pt x="332" y="680"/>
                  </a:lnTo>
                  <a:lnTo>
                    <a:pt x="332" y="680"/>
                  </a:lnTo>
                  <a:lnTo>
                    <a:pt x="367" y="678"/>
                  </a:lnTo>
                  <a:lnTo>
                    <a:pt x="401" y="673"/>
                  </a:lnTo>
                  <a:lnTo>
                    <a:pt x="432" y="665"/>
                  </a:lnTo>
                  <a:lnTo>
                    <a:pt x="464" y="652"/>
                  </a:lnTo>
                  <a:lnTo>
                    <a:pt x="492" y="638"/>
                  </a:lnTo>
                  <a:lnTo>
                    <a:pt x="519" y="620"/>
                  </a:lnTo>
                  <a:lnTo>
                    <a:pt x="545" y="602"/>
                  </a:lnTo>
                  <a:lnTo>
                    <a:pt x="568" y="581"/>
                  </a:lnTo>
                  <a:lnTo>
                    <a:pt x="589" y="554"/>
                  </a:lnTo>
                  <a:lnTo>
                    <a:pt x="610" y="528"/>
                  </a:lnTo>
                  <a:lnTo>
                    <a:pt x="626" y="502"/>
                  </a:lnTo>
                  <a:lnTo>
                    <a:pt x="639" y="473"/>
                  </a:lnTo>
                  <a:lnTo>
                    <a:pt x="652" y="441"/>
                  </a:lnTo>
                  <a:lnTo>
                    <a:pt x="660" y="407"/>
                  </a:lnTo>
                  <a:lnTo>
                    <a:pt x="665" y="376"/>
                  </a:lnTo>
                  <a:lnTo>
                    <a:pt x="668" y="339"/>
                  </a:lnTo>
                  <a:lnTo>
                    <a:pt x="668" y="339"/>
                  </a:lnTo>
                  <a:lnTo>
                    <a:pt x="665" y="305"/>
                  </a:lnTo>
                  <a:lnTo>
                    <a:pt x="660" y="271"/>
                  </a:lnTo>
                  <a:lnTo>
                    <a:pt x="652" y="239"/>
                  </a:lnTo>
                  <a:lnTo>
                    <a:pt x="639" y="208"/>
                  </a:lnTo>
                  <a:lnTo>
                    <a:pt x="626" y="179"/>
                  </a:lnTo>
                  <a:lnTo>
                    <a:pt x="610" y="150"/>
                  </a:lnTo>
                  <a:lnTo>
                    <a:pt x="589" y="124"/>
                  </a:lnTo>
                  <a:lnTo>
                    <a:pt x="568" y="100"/>
                  </a:lnTo>
                  <a:lnTo>
                    <a:pt x="545" y="79"/>
                  </a:lnTo>
                  <a:lnTo>
                    <a:pt x="519" y="58"/>
                  </a:lnTo>
                  <a:lnTo>
                    <a:pt x="492" y="42"/>
                  </a:lnTo>
                  <a:lnTo>
                    <a:pt x="464" y="26"/>
                  </a:lnTo>
                  <a:lnTo>
                    <a:pt x="432" y="16"/>
                  </a:lnTo>
                  <a:lnTo>
                    <a:pt x="401" y="8"/>
                  </a:lnTo>
                  <a:lnTo>
                    <a:pt x="367" y="3"/>
                  </a:lnTo>
                  <a:lnTo>
                    <a:pt x="332" y="0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853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2" name="Freeform 566"/>
            <p:cNvSpPr>
              <a:spLocks/>
            </p:cNvSpPr>
            <p:nvPr/>
          </p:nvSpPr>
          <p:spPr bwMode="auto">
            <a:xfrm>
              <a:off x="3595688" y="2771776"/>
              <a:ext cx="1044575" cy="1063625"/>
            </a:xfrm>
            <a:custGeom>
              <a:avLst/>
              <a:gdLst/>
              <a:ahLst/>
              <a:cxnLst>
                <a:cxn ang="0">
                  <a:pos x="327" y="0"/>
                </a:cxn>
                <a:cxn ang="0">
                  <a:pos x="262" y="8"/>
                </a:cxn>
                <a:cxn ang="0">
                  <a:pos x="199" y="29"/>
                </a:cxn>
                <a:cxn ang="0">
                  <a:pos x="144" y="58"/>
                </a:cxn>
                <a:cxn ang="0">
                  <a:pos x="94" y="100"/>
                </a:cxn>
                <a:cxn ang="0">
                  <a:pos x="55" y="149"/>
                </a:cxn>
                <a:cxn ang="0">
                  <a:pos x="23" y="205"/>
                </a:cxn>
                <a:cxn ang="0">
                  <a:pos x="5" y="268"/>
                </a:cxn>
                <a:cxn ang="0">
                  <a:pos x="0" y="336"/>
                </a:cxn>
                <a:cxn ang="0">
                  <a:pos x="0" y="370"/>
                </a:cxn>
                <a:cxn ang="0">
                  <a:pos x="13" y="436"/>
                </a:cxn>
                <a:cxn ang="0">
                  <a:pos x="39" y="494"/>
                </a:cxn>
                <a:cxn ang="0">
                  <a:pos x="73" y="549"/>
                </a:cxn>
                <a:cxn ang="0">
                  <a:pos x="118" y="593"/>
                </a:cxn>
                <a:cxn ang="0">
                  <a:pos x="170" y="630"/>
                </a:cxn>
                <a:cxn ang="0">
                  <a:pos x="230" y="654"/>
                </a:cxn>
                <a:cxn ang="0">
                  <a:pos x="293" y="667"/>
                </a:cxn>
                <a:cxn ang="0">
                  <a:pos x="327" y="670"/>
                </a:cxn>
                <a:cxn ang="0">
                  <a:pos x="393" y="662"/>
                </a:cxn>
                <a:cxn ang="0">
                  <a:pos x="456" y="643"/>
                </a:cxn>
                <a:cxn ang="0">
                  <a:pos x="511" y="612"/>
                </a:cxn>
                <a:cxn ang="0">
                  <a:pos x="561" y="570"/>
                </a:cxn>
                <a:cxn ang="0">
                  <a:pos x="600" y="522"/>
                </a:cxn>
                <a:cxn ang="0">
                  <a:pos x="632" y="465"/>
                </a:cxn>
                <a:cxn ang="0">
                  <a:pos x="650" y="402"/>
                </a:cxn>
                <a:cxn ang="0">
                  <a:pos x="658" y="333"/>
                </a:cxn>
                <a:cxn ang="0">
                  <a:pos x="655" y="299"/>
                </a:cxn>
                <a:cxn ang="0">
                  <a:pos x="642" y="236"/>
                </a:cxn>
                <a:cxn ang="0">
                  <a:pos x="616" y="176"/>
                </a:cxn>
                <a:cxn ang="0">
                  <a:pos x="582" y="123"/>
                </a:cxn>
                <a:cxn ang="0">
                  <a:pos x="537" y="76"/>
                </a:cxn>
                <a:cxn ang="0">
                  <a:pos x="485" y="42"/>
                </a:cxn>
                <a:cxn ang="0">
                  <a:pos x="424" y="16"/>
                </a:cxn>
                <a:cxn ang="0">
                  <a:pos x="362" y="2"/>
                </a:cxn>
                <a:cxn ang="0">
                  <a:pos x="327" y="0"/>
                </a:cxn>
              </a:cxnLst>
              <a:rect l="0" t="0" r="r" b="b"/>
              <a:pathLst>
                <a:path w="658" h="670">
                  <a:moveTo>
                    <a:pt x="327" y="0"/>
                  </a:moveTo>
                  <a:lnTo>
                    <a:pt x="327" y="0"/>
                  </a:lnTo>
                  <a:lnTo>
                    <a:pt x="293" y="2"/>
                  </a:lnTo>
                  <a:lnTo>
                    <a:pt x="262" y="8"/>
                  </a:lnTo>
                  <a:lnTo>
                    <a:pt x="230" y="16"/>
                  </a:lnTo>
                  <a:lnTo>
                    <a:pt x="199" y="29"/>
                  </a:lnTo>
                  <a:lnTo>
                    <a:pt x="170" y="42"/>
                  </a:lnTo>
                  <a:lnTo>
                    <a:pt x="144" y="58"/>
                  </a:lnTo>
                  <a:lnTo>
                    <a:pt x="118" y="79"/>
                  </a:lnTo>
                  <a:lnTo>
                    <a:pt x="94" y="100"/>
                  </a:lnTo>
                  <a:lnTo>
                    <a:pt x="73" y="123"/>
                  </a:lnTo>
                  <a:lnTo>
                    <a:pt x="55" y="149"/>
                  </a:lnTo>
                  <a:lnTo>
                    <a:pt x="39" y="176"/>
                  </a:lnTo>
                  <a:lnTo>
                    <a:pt x="23" y="205"/>
                  </a:lnTo>
                  <a:lnTo>
                    <a:pt x="13" y="236"/>
                  </a:lnTo>
                  <a:lnTo>
                    <a:pt x="5" y="268"/>
                  </a:lnTo>
                  <a:lnTo>
                    <a:pt x="0" y="302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70"/>
                  </a:lnTo>
                  <a:lnTo>
                    <a:pt x="5" y="402"/>
                  </a:lnTo>
                  <a:lnTo>
                    <a:pt x="13" y="436"/>
                  </a:lnTo>
                  <a:lnTo>
                    <a:pt x="23" y="465"/>
                  </a:lnTo>
                  <a:lnTo>
                    <a:pt x="39" y="494"/>
                  </a:lnTo>
                  <a:lnTo>
                    <a:pt x="55" y="522"/>
                  </a:lnTo>
                  <a:lnTo>
                    <a:pt x="73" y="549"/>
                  </a:lnTo>
                  <a:lnTo>
                    <a:pt x="94" y="572"/>
                  </a:lnTo>
                  <a:lnTo>
                    <a:pt x="118" y="593"/>
                  </a:lnTo>
                  <a:lnTo>
                    <a:pt x="144" y="612"/>
                  </a:lnTo>
                  <a:lnTo>
                    <a:pt x="170" y="630"/>
                  </a:lnTo>
                  <a:lnTo>
                    <a:pt x="199" y="643"/>
                  </a:lnTo>
                  <a:lnTo>
                    <a:pt x="230" y="654"/>
                  </a:lnTo>
                  <a:lnTo>
                    <a:pt x="262" y="662"/>
                  </a:lnTo>
                  <a:lnTo>
                    <a:pt x="293" y="667"/>
                  </a:lnTo>
                  <a:lnTo>
                    <a:pt x="327" y="670"/>
                  </a:lnTo>
                  <a:lnTo>
                    <a:pt x="327" y="670"/>
                  </a:lnTo>
                  <a:lnTo>
                    <a:pt x="362" y="667"/>
                  </a:lnTo>
                  <a:lnTo>
                    <a:pt x="393" y="662"/>
                  </a:lnTo>
                  <a:lnTo>
                    <a:pt x="424" y="654"/>
                  </a:lnTo>
                  <a:lnTo>
                    <a:pt x="456" y="643"/>
                  </a:lnTo>
                  <a:lnTo>
                    <a:pt x="485" y="628"/>
                  </a:lnTo>
                  <a:lnTo>
                    <a:pt x="511" y="612"/>
                  </a:lnTo>
                  <a:lnTo>
                    <a:pt x="537" y="593"/>
                  </a:lnTo>
                  <a:lnTo>
                    <a:pt x="561" y="570"/>
                  </a:lnTo>
                  <a:lnTo>
                    <a:pt x="582" y="546"/>
                  </a:lnTo>
                  <a:lnTo>
                    <a:pt x="600" y="522"/>
                  </a:lnTo>
                  <a:lnTo>
                    <a:pt x="616" y="494"/>
                  </a:lnTo>
                  <a:lnTo>
                    <a:pt x="632" y="465"/>
                  </a:lnTo>
                  <a:lnTo>
                    <a:pt x="642" y="433"/>
                  </a:lnTo>
                  <a:lnTo>
                    <a:pt x="650" y="402"/>
                  </a:lnTo>
                  <a:lnTo>
                    <a:pt x="655" y="367"/>
                  </a:lnTo>
                  <a:lnTo>
                    <a:pt x="658" y="333"/>
                  </a:lnTo>
                  <a:lnTo>
                    <a:pt x="658" y="333"/>
                  </a:lnTo>
                  <a:lnTo>
                    <a:pt x="655" y="299"/>
                  </a:lnTo>
                  <a:lnTo>
                    <a:pt x="650" y="268"/>
                  </a:lnTo>
                  <a:lnTo>
                    <a:pt x="642" y="236"/>
                  </a:lnTo>
                  <a:lnTo>
                    <a:pt x="632" y="205"/>
                  </a:lnTo>
                  <a:lnTo>
                    <a:pt x="616" y="176"/>
                  </a:lnTo>
                  <a:lnTo>
                    <a:pt x="600" y="147"/>
                  </a:lnTo>
                  <a:lnTo>
                    <a:pt x="582" y="123"/>
                  </a:lnTo>
                  <a:lnTo>
                    <a:pt x="561" y="100"/>
                  </a:lnTo>
                  <a:lnTo>
                    <a:pt x="537" y="76"/>
                  </a:lnTo>
                  <a:lnTo>
                    <a:pt x="511" y="58"/>
                  </a:lnTo>
                  <a:lnTo>
                    <a:pt x="485" y="42"/>
                  </a:lnTo>
                  <a:lnTo>
                    <a:pt x="456" y="26"/>
                  </a:lnTo>
                  <a:lnTo>
                    <a:pt x="424" y="16"/>
                  </a:lnTo>
                  <a:lnTo>
                    <a:pt x="393" y="8"/>
                  </a:lnTo>
                  <a:lnTo>
                    <a:pt x="362" y="2"/>
                  </a:lnTo>
                  <a:lnTo>
                    <a:pt x="327" y="0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8741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3" name="Freeform 567"/>
            <p:cNvSpPr>
              <a:spLocks/>
            </p:cNvSpPr>
            <p:nvPr/>
          </p:nvSpPr>
          <p:spPr bwMode="auto">
            <a:xfrm>
              <a:off x="3598863" y="2779713"/>
              <a:ext cx="1033463" cy="1042988"/>
            </a:xfrm>
            <a:custGeom>
              <a:avLst/>
              <a:gdLst/>
              <a:ahLst/>
              <a:cxnLst>
                <a:cxn ang="0">
                  <a:pos x="325" y="0"/>
                </a:cxn>
                <a:cxn ang="0">
                  <a:pos x="260" y="5"/>
                </a:cxn>
                <a:cxn ang="0">
                  <a:pos x="200" y="26"/>
                </a:cxn>
                <a:cxn ang="0">
                  <a:pos x="145" y="55"/>
                </a:cxn>
                <a:cxn ang="0">
                  <a:pos x="95" y="97"/>
                </a:cxn>
                <a:cxn ang="0">
                  <a:pos x="55" y="144"/>
                </a:cxn>
                <a:cxn ang="0">
                  <a:pos x="27" y="202"/>
                </a:cxn>
                <a:cxn ang="0">
                  <a:pos x="8" y="263"/>
                </a:cxn>
                <a:cxn ang="0">
                  <a:pos x="0" y="328"/>
                </a:cxn>
                <a:cxn ang="0">
                  <a:pos x="3" y="362"/>
                </a:cxn>
                <a:cxn ang="0">
                  <a:pos x="16" y="426"/>
                </a:cxn>
                <a:cxn ang="0">
                  <a:pos x="40" y="486"/>
                </a:cxn>
                <a:cxn ang="0">
                  <a:pos x="76" y="538"/>
                </a:cxn>
                <a:cxn ang="0">
                  <a:pos x="121" y="583"/>
                </a:cxn>
                <a:cxn ang="0">
                  <a:pos x="171" y="617"/>
                </a:cxn>
                <a:cxn ang="0">
                  <a:pos x="228" y="644"/>
                </a:cxn>
                <a:cxn ang="0">
                  <a:pos x="294" y="657"/>
                </a:cxn>
                <a:cxn ang="0">
                  <a:pos x="325" y="657"/>
                </a:cxn>
                <a:cxn ang="0">
                  <a:pos x="391" y="651"/>
                </a:cxn>
                <a:cxn ang="0">
                  <a:pos x="451" y="630"/>
                </a:cxn>
                <a:cxn ang="0">
                  <a:pos x="506" y="601"/>
                </a:cxn>
                <a:cxn ang="0">
                  <a:pos x="556" y="559"/>
                </a:cxn>
                <a:cxn ang="0">
                  <a:pos x="595" y="512"/>
                </a:cxn>
                <a:cxn ang="0">
                  <a:pos x="624" y="454"/>
                </a:cxn>
                <a:cxn ang="0">
                  <a:pos x="643" y="394"/>
                </a:cxn>
                <a:cxn ang="0">
                  <a:pos x="651" y="328"/>
                </a:cxn>
                <a:cxn ang="0">
                  <a:pos x="648" y="294"/>
                </a:cxn>
                <a:cxn ang="0">
                  <a:pos x="635" y="229"/>
                </a:cxn>
                <a:cxn ang="0">
                  <a:pos x="611" y="171"/>
                </a:cxn>
                <a:cxn ang="0">
                  <a:pos x="575" y="118"/>
                </a:cxn>
                <a:cxn ang="0">
                  <a:pos x="530" y="74"/>
                </a:cxn>
                <a:cxn ang="0">
                  <a:pos x="480" y="39"/>
                </a:cxn>
                <a:cxn ang="0">
                  <a:pos x="420" y="13"/>
                </a:cxn>
                <a:cxn ang="0">
                  <a:pos x="357" y="0"/>
                </a:cxn>
                <a:cxn ang="0">
                  <a:pos x="325" y="0"/>
                </a:cxn>
              </a:cxnLst>
              <a:rect l="0" t="0" r="r" b="b"/>
              <a:pathLst>
                <a:path w="651" h="657">
                  <a:moveTo>
                    <a:pt x="325" y="0"/>
                  </a:moveTo>
                  <a:lnTo>
                    <a:pt x="325" y="0"/>
                  </a:lnTo>
                  <a:lnTo>
                    <a:pt x="291" y="0"/>
                  </a:lnTo>
                  <a:lnTo>
                    <a:pt x="260" y="5"/>
                  </a:lnTo>
                  <a:lnTo>
                    <a:pt x="228" y="13"/>
                  </a:lnTo>
                  <a:lnTo>
                    <a:pt x="200" y="26"/>
                  </a:lnTo>
                  <a:lnTo>
                    <a:pt x="171" y="39"/>
                  </a:lnTo>
                  <a:lnTo>
                    <a:pt x="145" y="55"/>
                  </a:lnTo>
                  <a:lnTo>
                    <a:pt x="118" y="76"/>
                  </a:lnTo>
                  <a:lnTo>
                    <a:pt x="95" y="97"/>
                  </a:lnTo>
                  <a:lnTo>
                    <a:pt x="74" y="121"/>
                  </a:lnTo>
                  <a:lnTo>
                    <a:pt x="55" y="144"/>
                  </a:lnTo>
                  <a:lnTo>
                    <a:pt x="40" y="173"/>
                  </a:lnTo>
                  <a:lnTo>
                    <a:pt x="27" y="202"/>
                  </a:lnTo>
                  <a:lnTo>
                    <a:pt x="16" y="231"/>
                  </a:lnTo>
                  <a:lnTo>
                    <a:pt x="8" y="263"/>
                  </a:lnTo>
                  <a:lnTo>
                    <a:pt x="3" y="294"/>
                  </a:lnTo>
                  <a:lnTo>
                    <a:pt x="0" y="328"/>
                  </a:lnTo>
                  <a:lnTo>
                    <a:pt x="0" y="328"/>
                  </a:lnTo>
                  <a:lnTo>
                    <a:pt x="3" y="362"/>
                  </a:lnTo>
                  <a:lnTo>
                    <a:pt x="8" y="394"/>
                  </a:lnTo>
                  <a:lnTo>
                    <a:pt x="16" y="426"/>
                  </a:lnTo>
                  <a:lnTo>
                    <a:pt x="27" y="457"/>
                  </a:lnTo>
                  <a:lnTo>
                    <a:pt x="40" y="486"/>
                  </a:lnTo>
                  <a:lnTo>
                    <a:pt x="58" y="512"/>
                  </a:lnTo>
                  <a:lnTo>
                    <a:pt x="76" y="538"/>
                  </a:lnTo>
                  <a:lnTo>
                    <a:pt x="97" y="562"/>
                  </a:lnTo>
                  <a:lnTo>
                    <a:pt x="121" y="583"/>
                  </a:lnTo>
                  <a:lnTo>
                    <a:pt x="145" y="601"/>
                  </a:lnTo>
                  <a:lnTo>
                    <a:pt x="171" y="617"/>
                  </a:lnTo>
                  <a:lnTo>
                    <a:pt x="200" y="630"/>
                  </a:lnTo>
                  <a:lnTo>
                    <a:pt x="228" y="644"/>
                  </a:lnTo>
                  <a:lnTo>
                    <a:pt x="260" y="651"/>
                  </a:lnTo>
                  <a:lnTo>
                    <a:pt x="294" y="657"/>
                  </a:lnTo>
                  <a:lnTo>
                    <a:pt x="325" y="657"/>
                  </a:lnTo>
                  <a:lnTo>
                    <a:pt x="325" y="657"/>
                  </a:lnTo>
                  <a:lnTo>
                    <a:pt x="360" y="657"/>
                  </a:lnTo>
                  <a:lnTo>
                    <a:pt x="391" y="651"/>
                  </a:lnTo>
                  <a:lnTo>
                    <a:pt x="422" y="641"/>
                  </a:lnTo>
                  <a:lnTo>
                    <a:pt x="451" y="630"/>
                  </a:lnTo>
                  <a:lnTo>
                    <a:pt x="480" y="617"/>
                  </a:lnTo>
                  <a:lnTo>
                    <a:pt x="506" y="601"/>
                  </a:lnTo>
                  <a:lnTo>
                    <a:pt x="533" y="580"/>
                  </a:lnTo>
                  <a:lnTo>
                    <a:pt x="556" y="559"/>
                  </a:lnTo>
                  <a:lnTo>
                    <a:pt x="577" y="536"/>
                  </a:lnTo>
                  <a:lnTo>
                    <a:pt x="595" y="512"/>
                  </a:lnTo>
                  <a:lnTo>
                    <a:pt x="611" y="483"/>
                  </a:lnTo>
                  <a:lnTo>
                    <a:pt x="624" y="454"/>
                  </a:lnTo>
                  <a:lnTo>
                    <a:pt x="635" y="426"/>
                  </a:lnTo>
                  <a:lnTo>
                    <a:pt x="643" y="394"/>
                  </a:lnTo>
                  <a:lnTo>
                    <a:pt x="648" y="360"/>
                  </a:lnTo>
                  <a:lnTo>
                    <a:pt x="651" y="328"/>
                  </a:lnTo>
                  <a:lnTo>
                    <a:pt x="651" y="328"/>
                  </a:lnTo>
                  <a:lnTo>
                    <a:pt x="648" y="294"/>
                  </a:lnTo>
                  <a:lnTo>
                    <a:pt x="643" y="260"/>
                  </a:lnTo>
                  <a:lnTo>
                    <a:pt x="635" y="229"/>
                  </a:lnTo>
                  <a:lnTo>
                    <a:pt x="624" y="200"/>
                  </a:lnTo>
                  <a:lnTo>
                    <a:pt x="611" y="171"/>
                  </a:lnTo>
                  <a:lnTo>
                    <a:pt x="593" y="144"/>
                  </a:lnTo>
                  <a:lnTo>
                    <a:pt x="575" y="118"/>
                  </a:lnTo>
                  <a:lnTo>
                    <a:pt x="554" y="95"/>
                  </a:lnTo>
                  <a:lnTo>
                    <a:pt x="530" y="74"/>
                  </a:lnTo>
                  <a:lnTo>
                    <a:pt x="506" y="55"/>
                  </a:lnTo>
                  <a:lnTo>
                    <a:pt x="480" y="39"/>
                  </a:lnTo>
                  <a:lnTo>
                    <a:pt x="451" y="24"/>
                  </a:lnTo>
                  <a:lnTo>
                    <a:pt x="420" y="13"/>
                  </a:lnTo>
                  <a:lnTo>
                    <a:pt x="388" y="5"/>
                  </a:lnTo>
                  <a:lnTo>
                    <a:pt x="357" y="0"/>
                  </a:lnTo>
                  <a:lnTo>
                    <a:pt x="325" y="0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8A42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4" name="Freeform 568"/>
            <p:cNvSpPr>
              <a:spLocks/>
            </p:cNvSpPr>
            <p:nvPr/>
          </p:nvSpPr>
          <p:spPr bwMode="auto">
            <a:xfrm>
              <a:off x="3608388" y="2784476"/>
              <a:ext cx="1014413" cy="1028700"/>
            </a:xfrm>
            <a:custGeom>
              <a:avLst/>
              <a:gdLst/>
              <a:ahLst/>
              <a:cxnLst>
                <a:cxn ang="0">
                  <a:pos x="317" y="0"/>
                </a:cxn>
                <a:cxn ang="0">
                  <a:pos x="254" y="5"/>
                </a:cxn>
                <a:cxn ang="0">
                  <a:pos x="194" y="26"/>
                </a:cxn>
                <a:cxn ang="0">
                  <a:pos x="139" y="55"/>
                </a:cxn>
                <a:cxn ang="0">
                  <a:pos x="91" y="94"/>
                </a:cxn>
                <a:cxn ang="0">
                  <a:pos x="52" y="144"/>
                </a:cxn>
                <a:cxn ang="0">
                  <a:pos x="23" y="199"/>
                </a:cxn>
                <a:cxn ang="0">
                  <a:pos x="5" y="260"/>
                </a:cxn>
                <a:cxn ang="0">
                  <a:pos x="0" y="325"/>
                </a:cxn>
                <a:cxn ang="0">
                  <a:pos x="0" y="357"/>
                </a:cxn>
                <a:cxn ang="0">
                  <a:pos x="13" y="420"/>
                </a:cxn>
                <a:cxn ang="0">
                  <a:pos x="39" y="478"/>
                </a:cxn>
                <a:cxn ang="0">
                  <a:pos x="73" y="530"/>
                </a:cxn>
                <a:cxn ang="0">
                  <a:pos x="118" y="575"/>
                </a:cxn>
                <a:cxn ang="0">
                  <a:pos x="167" y="609"/>
                </a:cxn>
                <a:cxn ang="0">
                  <a:pos x="225" y="633"/>
                </a:cxn>
                <a:cxn ang="0">
                  <a:pos x="288" y="646"/>
                </a:cxn>
                <a:cxn ang="0">
                  <a:pos x="319" y="648"/>
                </a:cxn>
                <a:cxn ang="0">
                  <a:pos x="385" y="641"/>
                </a:cxn>
                <a:cxn ang="0">
                  <a:pos x="445" y="622"/>
                </a:cxn>
                <a:cxn ang="0">
                  <a:pos x="498" y="591"/>
                </a:cxn>
                <a:cxn ang="0">
                  <a:pos x="545" y="551"/>
                </a:cxn>
                <a:cxn ang="0">
                  <a:pos x="584" y="504"/>
                </a:cxn>
                <a:cxn ang="0">
                  <a:pos x="613" y="449"/>
                </a:cxn>
                <a:cxn ang="0">
                  <a:pos x="631" y="386"/>
                </a:cxn>
                <a:cxn ang="0">
                  <a:pos x="639" y="323"/>
                </a:cxn>
                <a:cxn ang="0">
                  <a:pos x="637" y="289"/>
                </a:cxn>
                <a:cxn ang="0">
                  <a:pos x="624" y="226"/>
                </a:cxn>
                <a:cxn ang="0">
                  <a:pos x="600" y="168"/>
                </a:cxn>
                <a:cxn ang="0">
                  <a:pos x="566" y="115"/>
                </a:cxn>
                <a:cxn ang="0">
                  <a:pos x="521" y="73"/>
                </a:cxn>
                <a:cxn ang="0">
                  <a:pos x="469" y="36"/>
                </a:cxn>
                <a:cxn ang="0">
                  <a:pos x="414" y="13"/>
                </a:cxn>
                <a:cxn ang="0">
                  <a:pos x="351" y="0"/>
                </a:cxn>
                <a:cxn ang="0">
                  <a:pos x="317" y="0"/>
                </a:cxn>
              </a:cxnLst>
              <a:rect l="0" t="0" r="r" b="b"/>
              <a:pathLst>
                <a:path w="639" h="648">
                  <a:moveTo>
                    <a:pt x="317" y="0"/>
                  </a:moveTo>
                  <a:lnTo>
                    <a:pt x="317" y="0"/>
                  </a:lnTo>
                  <a:lnTo>
                    <a:pt x="285" y="0"/>
                  </a:lnTo>
                  <a:lnTo>
                    <a:pt x="254" y="5"/>
                  </a:lnTo>
                  <a:lnTo>
                    <a:pt x="222" y="15"/>
                  </a:lnTo>
                  <a:lnTo>
                    <a:pt x="194" y="26"/>
                  </a:lnTo>
                  <a:lnTo>
                    <a:pt x="165" y="39"/>
                  </a:lnTo>
                  <a:lnTo>
                    <a:pt x="139" y="55"/>
                  </a:lnTo>
                  <a:lnTo>
                    <a:pt x="115" y="73"/>
                  </a:lnTo>
                  <a:lnTo>
                    <a:pt x="91" y="94"/>
                  </a:lnTo>
                  <a:lnTo>
                    <a:pt x="70" y="118"/>
                  </a:lnTo>
                  <a:lnTo>
                    <a:pt x="52" y="144"/>
                  </a:lnTo>
                  <a:lnTo>
                    <a:pt x="36" y="170"/>
                  </a:lnTo>
                  <a:lnTo>
                    <a:pt x="23" y="199"/>
                  </a:lnTo>
                  <a:lnTo>
                    <a:pt x="13" y="228"/>
                  </a:lnTo>
                  <a:lnTo>
                    <a:pt x="5" y="260"/>
                  </a:lnTo>
                  <a:lnTo>
                    <a:pt x="0" y="291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57"/>
                  </a:lnTo>
                  <a:lnTo>
                    <a:pt x="5" y="391"/>
                  </a:lnTo>
                  <a:lnTo>
                    <a:pt x="13" y="420"/>
                  </a:lnTo>
                  <a:lnTo>
                    <a:pt x="26" y="451"/>
                  </a:lnTo>
                  <a:lnTo>
                    <a:pt x="39" y="478"/>
                  </a:lnTo>
                  <a:lnTo>
                    <a:pt x="55" y="507"/>
                  </a:lnTo>
                  <a:lnTo>
                    <a:pt x="73" y="530"/>
                  </a:lnTo>
                  <a:lnTo>
                    <a:pt x="94" y="554"/>
                  </a:lnTo>
                  <a:lnTo>
                    <a:pt x="118" y="575"/>
                  </a:lnTo>
                  <a:lnTo>
                    <a:pt x="141" y="593"/>
                  </a:lnTo>
                  <a:lnTo>
                    <a:pt x="167" y="609"/>
                  </a:lnTo>
                  <a:lnTo>
                    <a:pt x="196" y="622"/>
                  </a:lnTo>
                  <a:lnTo>
                    <a:pt x="225" y="633"/>
                  </a:lnTo>
                  <a:lnTo>
                    <a:pt x="257" y="641"/>
                  </a:lnTo>
                  <a:lnTo>
                    <a:pt x="288" y="646"/>
                  </a:lnTo>
                  <a:lnTo>
                    <a:pt x="319" y="648"/>
                  </a:lnTo>
                  <a:lnTo>
                    <a:pt x="319" y="648"/>
                  </a:lnTo>
                  <a:lnTo>
                    <a:pt x="354" y="646"/>
                  </a:lnTo>
                  <a:lnTo>
                    <a:pt x="385" y="641"/>
                  </a:lnTo>
                  <a:lnTo>
                    <a:pt x="414" y="633"/>
                  </a:lnTo>
                  <a:lnTo>
                    <a:pt x="445" y="622"/>
                  </a:lnTo>
                  <a:lnTo>
                    <a:pt x="472" y="606"/>
                  </a:lnTo>
                  <a:lnTo>
                    <a:pt x="498" y="591"/>
                  </a:lnTo>
                  <a:lnTo>
                    <a:pt x="524" y="572"/>
                  </a:lnTo>
                  <a:lnTo>
                    <a:pt x="545" y="551"/>
                  </a:lnTo>
                  <a:lnTo>
                    <a:pt x="566" y="528"/>
                  </a:lnTo>
                  <a:lnTo>
                    <a:pt x="584" y="504"/>
                  </a:lnTo>
                  <a:lnTo>
                    <a:pt x="600" y="475"/>
                  </a:lnTo>
                  <a:lnTo>
                    <a:pt x="613" y="449"/>
                  </a:lnTo>
                  <a:lnTo>
                    <a:pt x="624" y="417"/>
                  </a:lnTo>
                  <a:lnTo>
                    <a:pt x="631" y="386"/>
                  </a:lnTo>
                  <a:lnTo>
                    <a:pt x="637" y="354"/>
                  </a:lnTo>
                  <a:lnTo>
                    <a:pt x="639" y="323"/>
                  </a:lnTo>
                  <a:lnTo>
                    <a:pt x="639" y="323"/>
                  </a:lnTo>
                  <a:lnTo>
                    <a:pt x="637" y="289"/>
                  </a:lnTo>
                  <a:lnTo>
                    <a:pt x="631" y="257"/>
                  </a:lnTo>
                  <a:lnTo>
                    <a:pt x="624" y="226"/>
                  </a:lnTo>
                  <a:lnTo>
                    <a:pt x="613" y="197"/>
                  </a:lnTo>
                  <a:lnTo>
                    <a:pt x="600" y="168"/>
                  </a:lnTo>
                  <a:lnTo>
                    <a:pt x="584" y="141"/>
                  </a:lnTo>
                  <a:lnTo>
                    <a:pt x="566" y="115"/>
                  </a:lnTo>
                  <a:lnTo>
                    <a:pt x="545" y="94"/>
                  </a:lnTo>
                  <a:lnTo>
                    <a:pt x="521" y="73"/>
                  </a:lnTo>
                  <a:lnTo>
                    <a:pt x="495" y="55"/>
                  </a:lnTo>
                  <a:lnTo>
                    <a:pt x="469" y="36"/>
                  </a:lnTo>
                  <a:lnTo>
                    <a:pt x="443" y="23"/>
                  </a:lnTo>
                  <a:lnTo>
                    <a:pt x="414" y="13"/>
                  </a:lnTo>
                  <a:lnTo>
                    <a:pt x="382" y="5"/>
                  </a:lnTo>
                  <a:lnTo>
                    <a:pt x="351" y="0"/>
                  </a:lnTo>
                  <a:lnTo>
                    <a:pt x="317" y="0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8C430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5" name="Freeform 569"/>
            <p:cNvSpPr>
              <a:spLocks/>
            </p:cNvSpPr>
            <p:nvPr/>
          </p:nvSpPr>
          <p:spPr bwMode="auto">
            <a:xfrm>
              <a:off x="3611563" y="2787651"/>
              <a:ext cx="1003300" cy="1014413"/>
            </a:xfrm>
            <a:custGeom>
              <a:avLst/>
              <a:gdLst/>
              <a:ahLst/>
              <a:cxnLst>
                <a:cxn ang="0">
                  <a:pos x="315" y="0"/>
                </a:cxn>
                <a:cxn ang="0">
                  <a:pos x="252" y="8"/>
                </a:cxn>
                <a:cxn ang="0">
                  <a:pos x="192" y="27"/>
                </a:cxn>
                <a:cxn ang="0">
                  <a:pos x="139" y="55"/>
                </a:cxn>
                <a:cxn ang="0">
                  <a:pos x="92" y="95"/>
                </a:cxn>
                <a:cxn ang="0">
                  <a:pos x="55" y="142"/>
                </a:cxn>
                <a:cxn ang="0">
                  <a:pos x="27" y="197"/>
                </a:cxn>
                <a:cxn ang="0">
                  <a:pos x="8" y="258"/>
                </a:cxn>
                <a:cxn ang="0">
                  <a:pos x="0" y="321"/>
                </a:cxn>
                <a:cxn ang="0">
                  <a:pos x="3" y="355"/>
                </a:cxn>
                <a:cxn ang="0">
                  <a:pos x="16" y="415"/>
                </a:cxn>
                <a:cxn ang="0">
                  <a:pos x="40" y="473"/>
                </a:cxn>
                <a:cxn ang="0">
                  <a:pos x="74" y="523"/>
                </a:cxn>
                <a:cxn ang="0">
                  <a:pos x="118" y="568"/>
                </a:cxn>
                <a:cxn ang="0">
                  <a:pos x="168" y="602"/>
                </a:cxn>
                <a:cxn ang="0">
                  <a:pos x="226" y="625"/>
                </a:cxn>
                <a:cxn ang="0">
                  <a:pos x="286" y="636"/>
                </a:cxn>
                <a:cxn ang="0">
                  <a:pos x="317" y="639"/>
                </a:cxn>
                <a:cxn ang="0">
                  <a:pos x="380" y="631"/>
                </a:cxn>
                <a:cxn ang="0">
                  <a:pos x="441" y="612"/>
                </a:cxn>
                <a:cxn ang="0">
                  <a:pos x="493" y="583"/>
                </a:cxn>
                <a:cxn ang="0">
                  <a:pos x="540" y="544"/>
                </a:cxn>
                <a:cxn ang="0">
                  <a:pos x="580" y="497"/>
                </a:cxn>
                <a:cxn ang="0">
                  <a:pos x="608" y="442"/>
                </a:cxn>
                <a:cxn ang="0">
                  <a:pos x="627" y="381"/>
                </a:cxn>
                <a:cxn ang="0">
                  <a:pos x="632" y="318"/>
                </a:cxn>
                <a:cxn ang="0">
                  <a:pos x="629" y="284"/>
                </a:cxn>
                <a:cxn ang="0">
                  <a:pos x="616" y="224"/>
                </a:cxn>
                <a:cxn ang="0">
                  <a:pos x="593" y="166"/>
                </a:cxn>
                <a:cxn ang="0">
                  <a:pos x="559" y="116"/>
                </a:cxn>
                <a:cxn ang="0">
                  <a:pos x="517" y="71"/>
                </a:cxn>
                <a:cxn ang="0">
                  <a:pos x="464" y="37"/>
                </a:cxn>
                <a:cxn ang="0">
                  <a:pos x="409" y="13"/>
                </a:cxn>
                <a:cxn ang="0">
                  <a:pos x="346" y="3"/>
                </a:cxn>
                <a:cxn ang="0">
                  <a:pos x="315" y="0"/>
                </a:cxn>
              </a:cxnLst>
              <a:rect l="0" t="0" r="r" b="b"/>
              <a:pathLst>
                <a:path w="632" h="639">
                  <a:moveTo>
                    <a:pt x="315" y="0"/>
                  </a:moveTo>
                  <a:lnTo>
                    <a:pt x="315" y="0"/>
                  </a:lnTo>
                  <a:lnTo>
                    <a:pt x="283" y="3"/>
                  </a:lnTo>
                  <a:lnTo>
                    <a:pt x="252" y="8"/>
                  </a:lnTo>
                  <a:lnTo>
                    <a:pt x="220" y="16"/>
                  </a:lnTo>
                  <a:lnTo>
                    <a:pt x="192" y="27"/>
                  </a:lnTo>
                  <a:lnTo>
                    <a:pt x="165" y="40"/>
                  </a:lnTo>
                  <a:lnTo>
                    <a:pt x="139" y="55"/>
                  </a:lnTo>
                  <a:lnTo>
                    <a:pt x="116" y="74"/>
                  </a:lnTo>
                  <a:lnTo>
                    <a:pt x="92" y="95"/>
                  </a:lnTo>
                  <a:lnTo>
                    <a:pt x="71" y="118"/>
                  </a:lnTo>
                  <a:lnTo>
                    <a:pt x="55" y="142"/>
                  </a:lnTo>
                  <a:lnTo>
                    <a:pt x="40" y="168"/>
                  </a:lnTo>
                  <a:lnTo>
                    <a:pt x="27" y="197"/>
                  </a:lnTo>
                  <a:lnTo>
                    <a:pt x="16" y="226"/>
                  </a:lnTo>
                  <a:lnTo>
                    <a:pt x="8" y="258"/>
                  </a:lnTo>
                  <a:lnTo>
                    <a:pt x="3" y="289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3" y="355"/>
                  </a:lnTo>
                  <a:lnTo>
                    <a:pt x="8" y="386"/>
                  </a:lnTo>
                  <a:lnTo>
                    <a:pt x="16" y="415"/>
                  </a:lnTo>
                  <a:lnTo>
                    <a:pt x="27" y="444"/>
                  </a:lnTo>
                  <a:lnTo>
                    <a:pt x="40" y="473"/>
                  </a:lnTo>
                  <a:lnTo>
                    <a:pt x="55" y="499"/>
                  </a:lnTo>
                  <a:lnTo>
                    <a:pt x="74" y="523"/>
                  </a:lnTo>
                  <a:lnTo>
                    <a:pt x="95" y="547"/>
                  </a:lnTo>
                  <a:lnTo>
                    <a:pt x="118" y="568"/>
                  </a:lnTo>
                  <a:lnTo>
                    <a:pt x="142" y="583"/>
                  </a:lnTo>
                  <a:lnTo>
                    <a:pt x="168" y="602"/>
                  </a:lnTo>
                  <a:lnTo>
                    <a:pt x="194" y="615"/>
                  </a:lnTo>
                  <a:lnTo>
                    <a:pt x="226" y="625"/>
                  </a:lnTo>
                  <a:lnTo>
                    <a:pt x="255" y="633"/>
                  </a:lnTo>
                  <a:lnTo>
                    <a:pt x="286" y="636"/>
                  </a:lnTo>
                  <a:lnTo>
                    <a:pt x="317" y="639"/>
                  </a:lnTo>
                  <a:lnTo>
                    <a:pt x="317" y="639"/>
                  </a:lnTo>
                  <a:lnTo>
                    <a:pt x="352" y="636"/>
                  </a:lnTo>
                  <a:lnTo>
                    <a:pt x="380" y="631"/>
                  </a:lnTo>
                  <a:lnTo>
                    <a:pt x="412" y="623"/>
                  </a:lnTo>
                  <a:lnTo>
                    <a:pt x="441" y="612"/>
                  </a:lnTo>
                  <a:lnTo>
                    <a:pt x="467" y="599"/>
                  </a:lnTo>
                  <a:lnTo>
                    <a:pt x="493" y="583"/>
                  </a:lnTo>
                  <a:lnTo>
                    <a:pt x="519" y="565"/>
                  </a:lnTo>
                  <a:lnTo>
                    <a:pt x="540" y="544"/>
                  </a:lnTo>
                  <a:lnTo>
                    <a:pt x="561" y="520"/>
                  </a:lnTo>
                  <a:lnTo>
                    <a:pt x="580" y="497"/>
                  </a:lnTo>
                  <a:lnTo>
                    <a:pt x="595" y="470"/>
                  </a:lnTo>
                  <a:lnTo>
                    <a:pt x="608" y="442"/>
                  </a:lnTo>
                  <a:lnTo>
                    <a:pt x="619" y="413"/>
                  </a:lnTo>
                  <a:lnTo>
                    <a:pt x="627" y="381"/>
                  </a:lnTo>
                  <a:lnTo>
                    <a:pt x="629" y="350"/>
                  </a:lnTo>
                  <a:lnTo>
                    <a:pt x="632" y="318"/>
                  </a:lnTo>
                  <a:lnTo>
                    <a:pt x="632" y="318"/>
                  </a:lnTo>
                  <a:lnTo>
                    <a:pt x="629" y="284"/>
                  </a:lnTo>
                  <a:lnTo>
                    <a:pt x="624" y="252"/>
                  </a:lnTo>
                  <a:lnTo>
                    <a:pt x="616" y="224"/>
                  </a:lnTo>
                  <a:lnTo>
                    <a:pt x="606" y="195"/>
                  </a:lnTo>
                  <a:lnTo>
                    <a:pt x="593" y="166"/>
                  </a:lnTo>
                  <a:lnTo>
                    <a:pt x="577" y="139"/>
                  </a:lnTo>
                  <a:lnTo>
                    <a:pt x="559" y="116"/>
                  </a:lnTo>
                  <a:lnTo>
                    <a:pt x="538" y="92"/>
                  </a:lnTo>
                  <a:lnTo>
                    <a:pt x="517" y="71"/>
                  </a:lnTo>
                  <a:lnTo>
                    <a:pt x="490" y="53"/>
                  </a:lnTo>
                  <a:lnTo>
                    <a:pt x="464" y="37"/>
                  </a:lnTo>
                  <a:lnTo>
                    <a:pt x="438" y="24"/>
                  </a:lnTo>
                  <a:lnTo>
                    <a:pt x="409" y="13"/>
                  </a:lnTo>
                  <a:lnTo>
                    <a:pt x="378" y="6"/>
                  </a:lnTo>
                  <a:lnTo>
                    <a:pt x="346" y="3"/>
                  </a:lnTo>
                  <a:lnTo>
                    <a:pt x="315" y="0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8E45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6" name="Freeform 570"/>
            <p:cNvSpPr>
              <a:spLocks/>
            </p:cNvSpPr>
            <p:nvPr/>
          </p:nvSpPr>
          <p:spPr bwMode="auto">
            <a:xfrm>
              <a:off x="3621088" y="2792413"/>
              <a:ext cx="985838" cy="996950"/>
            </a:xfrm>
            <a:custGeom>
              <a:avLst/>
              <a:gdLst/>
              <a:ahLst/>
              <a:cxnLst>
                <a:cxn ang="0">
                  <a:pos x="309" y="0"/>
                </a:cxn>
                <a:cxn ang="0">
                  <a:pos x="246" y="8"/>
                </a:cxn>
                <a:cxn ang="0">
                  <a:pos x="188" y="26"/>
                </a:cxn>
                <a:cxn ang="0">
                  <a:pos x="136" y="55"/>
                </a:cxn>
                <a:cxn ang="0">
                  <a:pos x="89" y="94"/>
                </a:cxn>
                <a:cxn ang="0">
                  <a:pos x="52" y="142"/>
                </a:cxn>
                <a:cxn ang="0">
                  <a:pos x="23" y="194"/>
                </a:cxn>
                <a:cxn ang="0">
                  <a:pos x="5" y="255"/>
                </a:cxn>
                <a:cxn ang="0">
                  <a:pos x="0" y="318"/>
                </a:cxn>
                <a:cxn ang="0">
                  <a:pos x="2" y="349"/>
                </a:cxn>
                <a:cxn ang="0">
                  <a:pos x="15" y="410"/>
                </a:cxn>
                <a:cxn ang="0">
                  <a:pos x="39" y="465"/>
                </a:cxn>
                <a:cxn ang="0">
                  <a:pos x="73" y="515"/>
                </a:cxn>
                <a:cxn ang="0">
                  <a:pos x="115" y="557"/>
                </a:cxn>
                <a:cxn ang="0">
                  <a:pos x="165" y="591"/>
                </a:cxn>
                <a:cxn ang="0">
                  <a:pos x="220" y="615"/>
                </a:cxn>
                <a:cxn ang="0">
                  <a:pos x="280" y="628"/>
                </a:cxn>
                <a:cxn ang="0">
                  <a:pos x="311" y="628"/>
                </a:cxn>
                <a:cxn ang="0">
                  <a:pos x="374" y="622"/>
                </a:cxn>
                <a:cxn ang="0">
                  <a:pos x="432" y="601"/>
                </a:cxn>
                <a:cxn ang="0">
                  <a:pos x="484" y="572"/>
                </a:cxn>
                <a:cxn ang="0">
                  <a:pos x="532" y="536"/>
                </a:cxn>
                <a:cxn ang="0">
                  <a:pos x="568" y="488"/>
                </a:cxn>
                <a:cxn ang="0">
                  <a:pos x="597" y="433"/>
                </a:cxn>
                <a:cxn ang="0">
                  <a:pos x="616" y="375"/>
                </a:cxn>
                <a:cxn ang="0">
                  <a:pos x="621" y="312"/>
                </a:cxn>
                <a:cxn ang="0">
                  <a:pos x="618" y="281"/>
                </a:cxn>
                <a:cxn ang="0">
                  <a:pos x="605" y="218"/>
                </a:cxn>
                <a:cxn ang="0">
                  <a:pos x="581" y="163"/>
                </a:cxn>
                <a:cxn ang="0">
                  <a:pos x="547" y="113"/>
                </a:cxn>
                <a:cxn ang="0">
                  <a:pos x="505" y="71"/>
                </a:cxn>
                <a:cxn ang="0">
                  <a:pos x="456" y="37"/>
                </a:cxn>
                <a:cxn ang="0">
                  <a:pos x="401" y="13"/>
                </a:cxn>
                <a:cxn ang="0">
                  <a:pos x="340" y="3"/>
                </a:cxn>
                <a:cxn ang="0">
                  <a:pos x="309" y="0"/>
                </a:cxn>
              </a:cxnLst>
              <a:rect l="0" t="0" r="r" b="b"/>
              <a:pathLst>
                <a:path w="621" h="628">
                  <a:moveTo>
                    <a:pt x="309" y="0"/>
                  </a:moveTo>
                  <a:lnTo>
                    <a:pt x="309" y="0"/>
                  </a:lnTo>
                  <a:lnTo>
                    <a:pt x="277" y="3"/>
                  </a:lnTo>
                  <a:lnTo>
                    <a:pt x="246" y="8"/>
                  </a:lnTo>
                  <a:lnTo>
                    <a:pt x="217" y="16"/>
                  </a:lnTo>
                  <a:lnTo>
                    <a:pt x="188" y="26"/>
                  </a:lnTo>
                  <a:lnTo>
                    <a:pt x="159" y="39"/>
                  </a:lnTo>
                  <a:lnTo>
                    <a:pt x="136" y="55"/>
                  </a:lnTo>
                  <a:lnTo>
                    <a:pt x="112" y="73"/>
                  </a:lnTo>
                  <a:lnTo>
                    <a:pt x="89" y="94"/>
                  </a:lnTo>
                  <a:lnTo>
                    <a:pt x="70" y="115"/>
                  </a:lnTo>
                  <a:lnTo>
                    <a:pt x="52" y="142"/>
                  </a:lnTo>
                  <a:lnTo>
                    <a:pt x="36" y="168"/>
                  </a:lnTo>
                  <a:lnTo>
                    <a:pt x="23" y="194"/>
                  </a:lnTo>
                  <a:lnTo>
                    <a:pt x="13" y="223"/>
                  </a:lnTo>
                  <a:lnTo>
                    <a:pt x="5" y="255"/>
                  </a:lnTo>
                  <a:lnTo>
                    <a:pt x="2" y="284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2" y="349"/>
                  </a:lnTo>
                  <a:lnTo>
                    <a:pt x="7" y="381"/>
                  </a:lnTo>
                  <a:lnTo>
                    <a:pt x="15" y="410"/>
                  </a:lnTo>
                  <a:lnTo>
                    <a:pt x="26" y="439"/>
                  </a:lnTo>
                  <a:lnTo>
                    <a:pt x="39" y="465"/>
                  </a:lnTo>
                  <a:lnTo>
                    <a:pt x="55" y="491"/>
                  </a:lnTo>
                  <a:lnTo>
                    <a:pt x="73" y="515"/>
                  </a:lnTo>
                  <a:lnTo>
                    <a:pt x="91" y="538"/>
                  </a:lnTo>
                  <a:lnTo>
                    <a:pt x="115" y="557"/>
                  </a:lnTo>
                  <a:lnTo>
                    <a:pt x="138" y="575"/>
                  </a:lnTo>
                  <a:lnTo>
                    <a:pt x="165" y="591"/>
                  </a:lnTo>
                  <a:lnTo>
                    <a:pt x="191" y="604"/>
                  </a:lnTo>
                  <a:lnTo>
                    <a:pt x="220" y="615"/>
                  </a:lnTo>
                  <a:lnTo>
                    <a:pt x="249" y="622"/>
                  </a:lnTo>
                  <a:lnTo>
                    <a:pt x="280" y="628"/>
                  </a:lnTo>
                  <a:lnTo>
                    <a:pt x="311" y="628"/>
                  </a:lnTo>
                  <a:lnTo>
                    <a:pt x="311" y="628"/>
                  </a:lnTo>
                  <a:lnTo>
                    <a:pt x="343" y="628"/>
                  </a:lnTo>
                  <a:lnTo>
                    <a:pt x="374" y="622"/>
                  </a:lnTo>
                  <a:lnTo>
                    <a:pt x="403" y="615"/>
                  </a:lnTo>
                  <a:lnTo>
                    <a:pt x="432" y="601"/>
                  </a:lnTo>
                  <a:lnTo>
                    <a:pt x="461" y="588"/>
                  </a:lnTo>
                  <a:lnTo>
                    <a:pt x="484" y="572"/>
                  </a:lnTo>
                  <a:lnTo>
                    <a:pt x="508" y="554"/>
                  </a:lnTo>
                  <a:lnTo>
                    <a:pt x="532" y="536"/>
                  </a:lnTo>
                  <a:lnTo>
                    <a:pt x="550" y="512"/>
                  </a:lnTo>
                  <a:lnTo>
                    <a:pt x="568" y="488"/>
                  </a:lnTo>
                  <a:lnTo>
                    <a:pt x="584" y="462"/>
                  </a:lnTo>
                  <a:lnTo>
                    <a:pt x="597" y="433"/>
                  </a:lnTo>
                  <a:lnTo>
                    <a:pt x="608" y="404"/>
                  </a:lnTo>
                  <a:lnTo>
                    <a:pt x="616" y="375"/>
                  </a:lnTo>
                  <a:lnTo>
                    <a:pt x="618" y="344"/>
                  </a:lnTo>
                  <a:lnTo>
                    <a:pt x="621" y="312"/>
                  </a:lnTo>
                  <a:lnTo>
                    <a:pt x="621" y="312"/>
                  </a:lnTo>
                  <a:lnTo>
                    <a:pt x="618" y="281"/>
                  </a:lnTo>
                  <a:lnTo>
                    <a:pt x="613" y="249"/>
                  </a:lnTo>
                  <a:lnTo>
                    <a:pt x="605" y="218"/>
                  </a:lnTo>
                  <a:lnTo>
                    <a:pt x="595" y="189"/>
                  </a:lnTo>
                  <a:lnTo>
                    <a:pt x="581" y="163"/>
                  </a:lnTo>
                  <a:lnTo>
                    <a:pt x="566" y="136"/>
                  </a:lnTo>
                  <a:lnTo>
                    <a:pt x="547" y="113"/>
                  </a:lnTo>
                  <a:lnTo>
                    <a:pt x="529" y="92"/>
                  </a:lnTo>
                  <a:lnTo>
                    <a:pt x="505" y="71"/>
                  </a:lnTo>
                  <a:lnTo>
                    <a:pt x="482" y="52"/>
                  </a:lnTo>
                  <a:lnTo>
                    <a:pt x="456" y="37"/>
                  </a:lnTo>
                  <a:lnTo>
                    <a:pt x="429" y="24"/>
                  </a:lnTo>
                  <a:lnTo>
                    <a:pt x="401" y="13"/>
                  </a:lnTo>
                  <a:lnTo>
                    <a:pt x="369" y="5"/>
                  </a:lnTo>
                  <a:lnTo>
                    <a:pt x="340" y="3"/>
                  </a:lnTo>
                  <a:lnTo>
                    <a:pt x="309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91460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7" name="Freeform 571"/>
            <p:cNvSpPr>
              <a:spLocks/>
            </p:cNvSpPr>
            <p:nvPr/>
          </p:nvSpPr>
          <p:spPr bwMode="auto">
            <a:xfrm>
              <a:off x="3629025" y="2797176"/>
              <a:ext cx="969963" cy="982663"/>
            </a:xfrm>
            <a:custGeom>
              <a:avLst/>
              <a:gdLst/>
              <a:ahLst/>
              <a:cxnLst>
                <a:cxn ang="0">
                  <a:pos x="301" y="0"/>
                </a:cxn>
                <a:cxn ang="0">
                  <a:pos x="241" y="7"/>
                </a:cxn>
                <a:cxn ang="0">
                  <a:pos x="183" y="26"/>
                </a:cxn>
                <a:cxn ang="0">
                  <a:pos x="131" y="55"/>
                </a:cxn>
                <a:cxn ang="0">
                  <a:pos x="86" y="94"/>
                </a:cxn>
                <a:cxn ang="0">
                  <a:pos x="50" y="139"/>
                </a:cxn>
                <a:cxn ang="0">
                  <a:pos x="21" y="191"/>
                </a:cxn>
                <a:cxn ang="0">
                  <a:pos x="5" y="249"/>
                </a:cxn>
                <a:cxn ang="0">
                  <a:pos x="0" y="312"/>
                </a:cxn>
                <a:cxn ang="0">
                  <a:pos x="0" y="344"/>
                </a:cxn>
                <a:cxn ang="0">
                  <a:pos x="13" y="404"/>
                </a:cxn>
                <a:cxn ang="0">
                  <a:pos x="36" y="459"/>
                </a:cxn>
                <a:cxn ang="0">
                  <a:pos x="71" y="509"/>
                </a:cxn>
                <a:cxn ang="0">
                  <a:pos x="112" y="548"/>
                </a:cxn>
                <a:cxn ang="0">
                  <a:pos x="162" y="583"/>
                </a:cxn>
                <a:cxn ang="0">
                  <a:pos x="217" y="606"/>
                </a:cxn>
                <a:cxn ang="0">
                  <a:pos x="275" y="617"/>
                </a:cxn>
                <a:cxn ang="0">
                  <a:pos x="306" y="619"/>
                </a:cxn>
                <a:cxn ang="0">
                  <a:pos x="369" y="612"/>
                </a:cxn>
                <a:cxn ang="0">
                  <a:pos x="427" y="593"/>
                </a:cxn>
                <a:cxn ang="0">
                  <a:pos x="477" y="564"/>
                </a:cxn>
                <a:cxn ang="0">
                  <a:pos x="521" y="525"/>
                </a:cxn>
                <a:cxn ang="0">
                  <a:pos x="561" y="480"/>
                </a:cxn>
                <a:cxn ang="0">
                  <a:pos x="587" y="428"/>
                </a:cxn>
                <a:cxn ang="0">
                  <a:pos x="605" y="370"/>
                </a:cxn>
                <a:cxn ang="0">
                  <a:pos x="611" y="307"/>
                </a:cxn>
                <a:cxn ang="0">
                  <a:pos x="608" y="275"/>
                </a:cxn>
                <a:cxn ang="0">
                  <a:pos x="595" y="215"/>
                </a:cxn>
                <a:cxn ang="0">
                  <a:pos x="571" y="160"/>
                </a:cxn>
                <a:cxn ang="0">
                  <a:pos x="540" y="110"/>
                </a:cxn>
                <a:cxn ang="0">
                  <a:pos x="498" y="70"/>
                </a:cxn>
                <a:cxn ang="0">
                  <a:pos x="448" y="36"/>
                </a:cxn>
                <a:cxn ang="0">
                  <a:pos x="393" y="13"/>
                </a:cxn>
                <a:cxn ang="0">
                  <a:pos x="333" y="2"/>
                </a:cxn>
                <a:cxn ang="0">
                  <a:pos x="301" y="0"/>
                </a:cxn>
              </a:cxnLst>
              <a:rect l="0" t="0" r="r" b="b"/>
              <a:pathLst>
                <a:path w="611" h="619">
                  <a:moveTo>
                    <a:pt x="301" y="0"/>
                  </a:moveTo>
                  <a:lnTo>
                    <a:pt x="301" y="0"/>
                  </a:lnTo>
                  <a:lnTo>
                    <a:pt x="270" y="2"/>
                  </a:lnTo>
                  <a:lnTo>
                    <a:pt x="241" y="7"/>
                  </a:lnTo>
                  <a:lnTo>
                    <a:pt x="212" y="15"/>
                  </a:lnTo>
                  <a:lnTo>
                    <a:pt x="183" y="26"/>
                  </a:lnTo>
                  <a:lnTo>
                    <a:pt x="157" y="39"/>
                  </a:lnTo>
                  <a:lnTo>
                    <a:pt x="131" y="55"/>
                  </a:lnTo>
                  <a:lnTo>
                    <a:pt x="107" y="73"/>
                  </a:lnTo>
                  <a:lnTo>
                    <a:pt x="86" y="94"/>
                  </a:lnTo>
                  <a:lnTo>
                    <a:pt x="68" y="115"/>
                  </a:lnTo>
                  <a:lnTo>
                    <a:pt x="50" y="139"/>
                  </a:lnTo>
                  <a:lnTo>
                    <a:pt x="34" y="165"/>
                  </a:lnTo>
                  <a:lnTo>
                    <a:pt x="21" y="191"/>
                  </a:lnTo>
                  <a:lnTo>
                    <a:pt x="13" y="220"/>
                  </a:lnTo>
                  <a:lnTo>
                    <a:pt x="5" y="249"/>
                  </a:lnTo>
                  <a:lnTo>
                    <a:pt x="0" y="281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44"/>
                  </a:lnTo>
                  <a:lnTo>
                    <a:pt x="5" y="375"/>
                  </a:lnTo>
                  <a:lnTo>
                    <a:pt x="13" y="404"/>
                  </a:lnTo>
                  <a:lnTo>
                    <a:pt x="23" y="433"/>
                  </a:lnTo>
                  <a:lnTo>
                    <a:pt x="36" y="459"/>
                  </a:lnTo>
                  <a:lnTo>
                    <a:pt x="52" y="485"/>
                  </a:lnTo>
                  <a:lnTo>
                    <a:pt x="71" y="509"/>
                  </a:lnTo>
                  <a:lnTo>
                    <a:pt x="92" y="530"/>
                  </a:lnTo>
                  <a:lnTo>
                    <a:pt x="112" y="548"/>
                  </a:lnTo>
                  <a:lnTo>
                    <a:pt x="136" y="567"/>
                  </a:lnTo>
                  <a:lnTo>
                    <a:pt x="162" y="583"/>
                  </a:lnTo>
                  <a:lnTo>
                    <a:pt x="189" y="596"/>
                  </a:lnTo>
                  <a:lnTo>
                    <a:pt x="217" y="606"/>
                  </a:lnTo>
                  <a:lnTo>
                    <a:pt x="246" y="612"/>
                  </a:lnTo>
                  <a:lnTo>
                    <a:pt x="275" y="617"/>
                  </a:lnTo>
                  <a:lnTo>
                    <a:pt x="306" y="619"/>
                  </a:lnTo>
                  <a:lnTo>
                    <a:pt x="306" y="619"/>
                  </a:lnTo>
                  <a:lnTo>
                    <a:pt x="338" y="617"/>
                  </a:lnTo>
                  <a:lnTo>
                    <a:pt x="369" y="612"/>
                  </a:lnTo>
                  <a:lnTo>
                    <a:pt x="398" y="604"/>
                  </a:lnTo>
                  <a:lnTo>
                    <a:pt x="427" y="593"/>
                  </a:lnTo>
                  <a:lnTo>
                    <a:pt x="453" y="580"/>
                  </a:lnTo>
                  <a:lnTo>
                    <a:pt x="477" y="564"/>
                  </a:lnTo>
                  <a:lnTo>
                    <a:pt x="500" y="546"/>
                  </a:lnTo>
                  <a:lnTo>
                    <a:pt x="521" y="525"/>
                  </a:lnTo>
                  <a:lnTo>
                    <a:pt x="542" y="504"/>
                  </a:lnTo>
                  <a:lnTo>
                    <a:pt x="561" y="480"/>
                  </a:lnTo>
                  <a:lnTo>
                    <a:pt x="574" y="454"/>
                  </a:lnTo>
                  <a:lnTo>
                    <a:pt x="587" y="428"/>
                  </a:lnTo>
                  <a:lnTo>
                    <a:pt x="597" y="399"/>
                  </a:lnTo>
                  <a:lnTo>
                    <a:pt x="605" y="370"/>
                  </a:lnTo>
                  <a:lnTo>
                    <a:pt x="611" y="338"/>
                  </a:lnTo>
                  <a:lnTo>
                    <a:pt x="611" y="307"/>
                  </a:lnTo>
                  <a:lnTo>
                    <a:pt x="611" y="307"/>
                  </a:lnTo>
                  <a:lnTo>
                    <a:pt x="608" y="275"/>
                  </a:lnTo>
                  <a:lnTo>
                    <a:pt x="603" y="244"/>
                  </a:lnTo>
                  <a:lnTo>
                    <a:pt x="595" y="215"/>
                  </a:lnTo>
                  <a:lnTo>
                    <a:pt x="584" y="186"/>
                  </a:lnTo>
                  <a:lnTo>
                    <a:pt x="571" y="160"/>
                  </a:lnTo>
                  <a:lnTo>
                    <a:pt x="556" y="133"/>
                  </a:lnTo>
                  <a:lnTo>
                    <a:pt x="540" y="110"/>
                  </a:lnTo>
                  <a:lnTo>
                    <a:pt x="519" y="89"/>
                  </a:lnTo>
                  <a:lnTo>
                    <a:pt x="498" y="70"/>
                  </a:lnTo>
                  <a:lnTo>
                    <a:pt x="474" y="52"/>
                  </a:lnTo>
                  <a:lnTo>
                    <a:pt x="448" y="36"/>
                  </a:lnTo>
                  <a:lnTo>
                    <a:pt x="422" y="23"/>
                  </a:lnTo>
                  <a:lnTo>
                    <a:pt x="393" y="13"/>
                  </a:lnTo>
                  <a:lnTo>
                    <a:pt x="364" y="7"/>
                  </a:lnTo>
                  <a:lnTo>
                    <a:pt x="333" y="2"/>
                  </a:lnTo>
                  <a:lnTo>
                    <a:pt x="301" y="0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94480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8" name="Freeform 572"/>
            <p:cNvSpPr>
              <a:spLocks/>
            </p:cNvSpPr>
            <p:nvPr/>
          </p:nvSpPr>
          <p:spPr bwMode="auto">
            <a:xfrm>
              <a:off x="3632200" y="2805113"/>
              <a:ext cx="957263" cy="963613"/>
            </a:xfrm>
            <a:custGeom>
              <a:avLst/>
              <a:gdLst/>
              <a:ahLst/>
              <a:cxnLst>
                <a:cxn ang="0">
                  <a:pos x="299" y="0"/>
                </a:cxn>
                <a:cxn ang="0">
                  <a:pos x="239" y="5"/>
                </a:cxn>
                <a:cxn ang="0">
                  <a:pos x="181" y="23"/>
                </a:cxn>
                <a:cxn ang="0">
                  <a:pos x="131" y="52"/>
                </a:cxn>
                <a:cxn ang="0">
                  <a:pos x="87" y="89"/>
                </a:cxn>
                <a:cxn ang="0">
                  <a:pos x="50" y="136"/>
                </a:cxn>
                <a:cxn ang="0">
                  <a:pos x="24" y="186"/>
                </a:cxn>
                <a:cxn ang="0">
                  <a:pos x="6" y="244"/>
                </a:cxn>
                <a:cxn ang="0">
                  <a:pos x="0" y="304"/>
                </a:cxn>
                <a:cxn ang="0">
                  <a:pos x="3" y="336"/>
                </a:cxn>
                <a:cxn ang="0">
                  <a:pos x="16" y="396"/>
                </a:cxn>
                <a:cxn ang="0">
                  <a:pos x="40" y="449"/>
                </a:cxn>
                <a:cxn ang="0">
                  <a:pos x="71" y="499"/>
                </a:cxn>
                <a:cxn ang="0">
                  <a:pos x="113" y="538"/>
                </a:cxn>
                <a:cxn ang="0">
                  <a:pos x="160" y="572"/>
                </a:cxn>
                <a:cxn ang="0">
                  <a:pos x="215" y="593"/>
                </a:cxn>
                <a:cxn ang="0">
                  <a:pos x="276" y="604"/>
                </a:cxn>
                <a:cxn ang="0">
                  <a:pos x="304" y="607"/>
                </a:cxn>
                <a:cxn ang="0">
                  <a:pos x="365" y="599"/>
                </a:cxn>
                <a:cxn ang="0">
                  <a:pos x="422" y="580"/>
                </a:cxn>
                <a:cxn ang="0">
                  <a:pos x="472" y="551"/>
                </a:cxn>
                <a:cxn ang="0">
                  <a:pos x="517" y="515"/>
                </a:cxn>
                <a:cxn ang="0">
                  <a:pos x="554" y="470"/>
                </a:cxn>
                <a:cxn ang="0">
                  <a:pos x="580" y="417"/>
                </a:cxn>
                <a:cxn ang="0">
                  <a:pos x="598" y="360"/>
                </a:cxn>
                <a:cxn ang="0">
                  <a:pos x="603" y="299"/>
                </a:cxn>
                <a:cxn ang="0">
                  <a:pos x="601" y="268"/>
                </a:cxn>
                <a:cxn ang="0">
                  <a:pos x="590" y="210"/>
                </a:cxn>
                <a:cxn ang="0">
                  <a:pos x="567" y="155"/>
                </a:cxn>
                <a:cxn ang="0">
                  <a:pos x="533" y="107"/>
                </a:cxn>
                <a:cxn ang="0">
                  <a:pos x="491" y="65"/>
                </a:cxn>
                <a:cxn ang="0">
                  <a:pos x="443" y="34"/>
                </a:cxn>
                <a:cxn ang="0">
                  <a:pos x="388" y="10"/>
                </a:cxn>
                <a:cxn ang="0">
                  <a:pos x="331" y="0"/>
                </a:cxn>
                <a:cxn ang="0">
                  <a:pos x="299" y="0"/>
                </a:cxn>
              </a:cxnLst>
              <a:rect l="0" t="0" r="r" b="b"/>
              <a:pathLst>
                <a:path w="603" h="607">
                  <a:moveTo>
                    <a:pt x="299" y="0"/>
                  </a:moveTo>
                  <a:lnTo>
                    <a:pt x="299" y="0"/>
                  </a:lnTo>
                  <a:lnTo>
                    <a:pt x="268" y="0"/>
                  </a:lnTo>
                  <a:lnTo>
                    <a:pt x="239" y="5"/>
                  </a:lnTo>
                  <a:lnTo>
                    <a:pt x="210" y="13"/>
                  </a:lnTo>
                  <a:lnTo>
                    <a:pt x="181" y="23"/>
                  </a:lnTo>
                  <a:lnTo>
                    <a:pt x="155" y="37"/>
                  </a:lnTo>
                  <a:lnTo>
                    <a:pt x="131" y="52"/>
                  </a:lnTo>
                  <a:lnTo>
                    <a:pt x="108" y="71"/>
                  </a:lnTo>
                  <a:lnTo>
                    <a:pt x="87" y="89"/>
                  </a:lnTo>
                  <a:lnTo>
                    <a:pt x="69" y="113"/>
                  </a:lnTo>
                  <a:lnTo>
                    <a:pt x="50" y="136"/>
                  </a:lnTo>
                  <a:lnTo>
                    <a:pt x="37" y="160"/>
                  </a:lnTo>
                  <a:lnTo>
                    <a:pt x="24" y="186"/>
                  </a:lnTo>
                  <a:lnTo>
                    <a:pt x="14" y="215"/>
                  </a:lnTo>
                  <a:lnTo>
                    <a:pt x="6" y="244"/>
                  </a:lnTo>
                  <a:lnTo>
                    <a:pt x="3" y="276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3" y="336"/>
                  </a:lnTo>
                  <a:lnTo>
                    <a:pt x="8" y="367"/>
                  </a:lnTo>
                  <a:lnTo>
                    <a:pt x="16" y="396"/>
                  </a:lnTo>
                  <a:lnTo>
                    <a:pt x="27" y="423"/>
                  </a:lnTo>
                  <a:lnTo>
                    <a:pt x="40" y="449"/>
                  </a:lnTo>
                  <a:lnTo>
                    <a:pt x="53" y="475"/>
                  </a:lnTo>
                  <a:lnTo>
                    <a:pt x="71" y="499"/>
                  </a:lnTo>
                  <a:lnTo>
                    <a:pt x="92" y="520"/>
                  </a:lnTo>
                  <a:lnTo>
                    <a:pt x="113" y="538"/>
                  </a:lnTo>
                  <a:lnTo>
                    <a:pt x="137" y="557"/>
                  </a:lnTo>
                  <a:lnTo>
                    <a:pt x="160" y="572"/>
                  </a:lnTo>
                  <a:lnTo>
                    <a:pt x="187" y="583"/>
                  </a:lnTo>
                  <a:lnTo>
                    <a:pt x="215" y="593"/>
                  </a:lnTo>
                  <a:lnTo>
                    <a:pt x="244" y="601"/>
                  </a:lnTo>
                  <a:lnTo>
                    <a:pt x="276" y="604"/>
                  </a:lnTo>
                  <a:lnTo>
                    <a:pt x="304" y="607"/>
                  </a:lnTo>
                  <a:lnTo>
                    <a:pt x="304" y="607"/>
                  </a:lnTo>
                  <a:lnTo>
                    <a:pt x="336" y="604"/>
                  </a:lnTo>
                  <a:lnTo>
                    <a:pt x="365" y="599"/>
                  </a:lnTo>
                  <a:lnTo>
                    <a:pt x="394" y="591"/>
                  </a:lnTo>
                  <a:lnTo>
                    <a:pt x="422" y="580"/>
                  </a:lnTo>
                  <a:lnTo>
                    <a:pt x="449" y="567"/>
                  </a:lnTo>
                  <a:lnTo>
                    <a:pt x="472" y="551"/>
                  </a:lnTo>
                  <a:lnTo>
                    <a:pt x="496" y="536"/>
                  </a:lnTo>
                  <a:lnTo>
                    <a:pt x="517" y="515"/>
                  </a:lnTo>
                  <a:lnTo>
                    <a:pt x="535" y="494"/>
                  </a:lnTo>
                  <a:lnTo>
                    <a:pt x="554" y="470"/>
                  </a:lnTo>
                  <a:lnTo>
                    <a:pt x="569" y="444"/>
                  </a:lnTo>
                  <a:lnTo>
                    <a:pt x="580" y="417"/>
                  </a:lnTo>
                  <a:lnTo>
                    <a:pt x="590" y="389"/>
                  </a:lnTo>
                  <a:lnTo>
                    <a:pt x="598" y="360"/>
                  </a:lnTo>
                  <a:lnTo>
                    <a:pt x="603" y="331"/>
                  </a:lnTo>
                  <a:lnTo>
                    <a:pt x="603" y="299"/>
                  </a:lnTo>
                  <a:lnTo>
                    <a:pt x="603" y="299"/>
                  </a:lnTo>
                  <a:lnTo>
                    <a:pt x="601" y="268"/>
                  </a:lnTo>
                  <a:lnTo>
                    <a:pt x="598" y="239"/>
                  </a:lnTo>
                  <a:lnTo>
                    <a:pt x="590" y="210"/>
                  </a:lnTo>
                  <a:lnTo>
                    <a:pt x="580" y="181"/>
                  </a:lnTo>
                  <a:lnTo>
                    <a:pt x="567" y="155"/>
                  </a:lnTo>
                  <a:lnTo>
                    <a:pt x="551" y="131"/>
                  </a:lnTo>
                  <a:lnTo>
                    <a:pt x="533" y="107"/>
                  </a:lnTo>
                  <a:lnTo>
                    <a:pt x="514" y="86"/>
                  </a:lnTo>
                  <a:lnTo>
                    <a:pt x="491" y="65"/>
                  </a:lnTo>
                  <a:lnTo>
                    <a:pt x="467" y="50"/>
                  </a:lnTo>
                  <a:lnTo>
                    <a:pt x="443" y="34"/>
                  </a:lnTo>
                  <a:lnTo>
                    <a:pt x="417" y="21"/>
                  </a:lnTo>
                  <a:lnTo>
                    <a:pt x="388" y="10"/>
                  </a:lnTo>
                  <a:lnTo>
                    <a:pt x="360" y="5"/>
                  </a:lnTo>
                  <a:lnTo>
                    <a:pt x="331" y="0"/>
                  </a:lnTo>
                  <a:lnTo>
                    <a:pt x="299" y="0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96490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9" name="Freeform 573"/>
            <p:cNvSpPr>
              <a:spLocks/>
            </p:cNvSpPr>
            <p:nvPr/>
          </p:nvSpPr>
          <p:spPr bwMode="auto">
            <a:xfrm>
              <a:off x="3641725" y="2808288"/>
              <a:ext cx="939800" cy="947738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33" y="6"/>
                </a:cxn>
                <a:cxn ang="0">
                  <a:pos x="178" y="24"/>
                </a:cxn>
                <a:cxn ang="0">
                  <a:pos x="128" y="53"/>
                </a:cxn>
                <a:cxn ang="0">
                  <a:pos x="84" y="90"/>
                </a:cxn>
                <a:cxn ang="0">
                  <a:pos x="47" y="134"/>
                </a:cxn>
                <a:cxn ang="0">
                  <a:pos x="21" y="187"/>
                </a:cxn>
                <a:cxn ang="0">
                  <a:pos x="5" y="242"/>
                </a:cxn>
                <a:cxn ang="0">
                  <a:pos x="0" y="302"/>
                </a:cxn>
                <a:cxn ang="0">
                  <a:pos x="2" y="334"/>
                </a:cxn>
                <a:cxn ang="0">
                  <a:pos x="13" y="392"/>
                </a:cxn>
                <a:cxn ang="0">
                  <a:pos x="36" y="444"/>
                </a:cxn>
                <a:cxn ang="0">
                  <a:pos x="70" y="492"/>
                </a:cxn>
                <a:cxn ang="0">
                  <a:pos x="110" y="531"/>
                </a:cxn>
                <a:cxn ang="0">
                  <a:pos x="157" y="562"/>
                </a:cxn>
                <a:cxn ang="0">
                  <a:pos x="212" y="586"/>
                </a:cxn>
                <a:cxn ang="0">
                  <a:pos x="270" y="597"/>
                </a:cxn>
                <a:cxn ang="0">
                  <a:pos x="298" y="597"/>
                </a:cxn>
                <a:cxn ang="0">
                  <a:pos x="359" y="591"/>
                </a:cxn>
                <a:cxn ang="0">
                  <a:pos x="414" y="573"/>
                </a:cxn>
                <a:cxn ang="0">
                  <a:pos x="464" y="544"/>
                </a:cxn>
                <a:cxn ang="0">
                  <a:pos x="508" y="507"/>
                </a:cxn>
                <a:cxn ang="0">
                  <a:pos x="545" y="463"/>
                </a:cxn>
                <a:cxn ang="0">
                  <a:pos x="571" y="410"/>
                </a:cxn>
                <a:cxn ang="0">
                  <a:pos x="587" y="355"/>
                </a:cxn>
                <a:cxn ang="0">
                  <a:pos x="592" y="295"/>
                </a:cxn>
                <a:cxn ang="0">
                  <a:pos x="589" y="266"/>
                </a:cxn>
                <a:cxn ang="0">
                  <a:pos x="579" y="205"/>
                </a:cxn>
                <a:cxn ang="0">
                  <a:pos x="555" y="153"/>
                </a:cxn>
                <a:cxn ang="0">
                  <a:pos x="521" y="105"/>
                </a:cxn>
                <a:cxn ang="0">
                  <a:pos x="482" y="66"/>
                </a:cxn>
                <a:cxn ang="0">
                  <a:pos x="435" y="35"/>
                </a:cxn>
                <a:cxn ang="0">
                  <a:pos x="380" y="14"/>
                </a:cxn>
                <a:cxn ang="0">
                  <a:pos x="322" y="0"/>
                </a:cxn>
                <a:cxn ang="0">
                  <a:pos x="293" y="0"/>
                </a:cxn>
              </a:cxnLst>
              <a:rect l="0" t="0" r="r" b="b"/>
              <a:pathLst>
                <a:path w="592" h="597">
                  <a:moveTo>
                    <a:pt x="293" y="0"/>
                  </a:moveTo>
                  <a:lnTo>
                    <a:pt x="293" y="0"/>
                  </a:lnTo>
                  <a:lnTo>
                    <a:pt x="262" y="3"/>
                  </a:lnTo>
                  <a:lnTo>
                    <a:pt x="233" y="6"/>
                  </a:lnTo>
                  <a:lnTo>
                    <a:pt x="204" y="14"/>
                  </a:lnTo>
                  <a:lnTo>
                    <a:pt x="178" y="24"/>
                  </a:lnTo>
                  <a:lnTo>
                    <a:pt x="152" y="37"/>
                  </a:lnTo>
                  <a:lnTo>
                    <a:pt x="128" y="53"/>
                  </a:lnTo>
                  <a:lnTo>
                    <a:pt x="104" y="71"/>
                  </a:lnTo>
                  <a:lnTo>
                    <a:pt x="84" y="90"/>
                  </a:lnTo>
                  <a:lnTo>
                    <a:pt x="65" y="111"/>
                  </a:lnTo>
                  <a:lnTo>
                    <a:pt x="47" y="134"/>
                  </a:lnTo>
                  <a:lnTo>
                    <a:pt x="34" y="161"/>
                  </a:lnTo>
                  <a:lnTo>
                    <a:pt x="21" y="187"/>
                  </a:lnTo>
                  <a:lnTo>
                    <a:pt x="13" y="213"/>
                  </a:lnTo>
                  <a:lnTo>
                    <a:pt x="5" y="242"/>
                  </a:lnTo>
                  <a:lnTo>
                    <a:pt x="0" y="271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2" y="334"/>
                  </a:lnTo>
                  <a:lnTo>
                    <a:pt x="5" y="363"/>
                  </a:lnTo>
                  <a:lnTo>
                    <a:pt x="13" y="392"/>
                  </a:lnTo>
                  <a:lnTo>
                    <a:pt x="23" y="418"/>
                  </a:lnTo>
                  <a:lnTo>
                    <a:pt x="36" y="444"/>
                  </a:lnTo>
                  <a:lnTo>
                    <a:pt x="52" y="468"/>
                  </a:lnTo>
                  <a:lnTo>
                    <a:pt x="70" y="492"/>
                  </a:lnTo>
                  <a:lnTo>
                    <a:pt x="89" y="513"/>
                  </a:lnTo>
                  <a:lnTo>
                    <a:pt x="110" y="531"/>
                  </a:lnTo>
                  <a:lnTo>
                    <a:pt x="133" y="549"/>
                  </a:lnTo>
                  <a:lnTo>
                    <a:pt x="157" y="562"/>
                  </a:lnTo>
                  <a:lnTo>
                    <a:pt x="183" y="576"/>
                  </a:lnTo>
                  <a:lnTo>
                    <a:pt x="212" y="586"/>
                  </a:lnTo>
                  <a:lnTo>
                    <a:pt x="238" y="591"/>
                  </a:lnTo>
                  <a:lnTo>
                    <a:pt x="270" y="597"/>
                  </a:lnTo>
                  <a:lnTo>
                    <a:pt x="298" y="597"/>
                  </a:lnTo>
                  <a:lnTo>
                    <a:pt x="298" y="597"/>
                  </a:lnTo>
                  <a:lnTo>
                    <a:pt x="330" y="597"/>
                  </a:lnTo>
                  <a:lnTo>
                    <a:pt x="359" y="591"/>
                  </a:lnTo>
                  <a:lnTo>
                    <a:pt x="388" y="583"/>
                  </a:lnTo>
                  <a:lnTo>
                    <a:pt x="414" y="573"/>
                  </a:lnTo>
                  <a:lnTo>
                    <a:pt x="440" y="560"/>
                  </a:lnTo>
                  <a:lnTo>
                    <a:pt x="464" y="544"/>
                  </a:lnTo>
                  <a:lnTo>
                    <a:pt x="487" y="526"/>
                  </a:lnTo>
                  <a:lnTo>
                    <a:pt x="508" y="507"/>
                  </a:lnTo>
                  <a:lnTo>
                    <a:pt x="527" y="486"/>
                  </a:lnTo>
                  <a:lnTo>
                    <a:pt x="545" y="463"/>
                  </a:lnTo>
                  <a:lnTo>
                    <a:pt x="558" y="436"/>
                  </a:lnTo>
                  <a:lnTo>
                    <a:pt x="571" y="410"/>
                  </a:lnTo>
                  <a:lnTo>
                    <a:pt x="579" y="384"/>
                  </a:lnTo>
                  <a:lnTo>
                    <a:pt x="587" y="355"/>
                  </a:lnTo>
                  <a:lnTo>
                    <a:pt x="592" y="326"/>
                  </a:lnTo>
                  <a:lnTo>
                    <a:pt x="592" y="295"/>
                  </a:lnTo>
                  <a:lnTo>
                    <a:pt x="592" y="295"/>
                  </a:lnTo>
                  <a:lnTo>
                    <a:pt x="589" y="266"/>
                  </a:lnTo>
                  <a:lnTo>
                    <a:pt x="587" y="234"/>
                  </a:lnTo>
                  <a:lnTo>
                    <a:pt x="579" y="205"/>
                  </a:lnTo>
                  <a:lnTo>
                    <a:pt x="568" y="179"/>
                  </a:lnTo>
                  <a:lnTo>
                    <a:pt x="555" y="153"/>
                  </a:lnTo>
                  <a:lnTo>
                    <a:pt x="540" y="129"/>
                  </a:lnTo>
                  <a:lnTo>
                    <a:pt x="521" y="105"/>
                  </a:lnTo>
                  <a:lnTo>
                    <a:pt x="503" y="84"/>
                  </a:lnTo>
                  <a:lnTo>
                    <a:pt x="482" y="66"/>
                  </a:lnTo>
                  <a:lnTo>
                    <a:pt x="458" y="48"/>
                  </a:lnTo>
                  <a:lnTo>
                    <a:pt x="435" y="35"/>
                  </a:lnTo>
                  <a:lnTo>
                    <a:pt x="409" y="21"/>
                  </a:lnTo>
                  <a:lnTo>
                    <a:pt x="380" y="14"/>
                  </a:lnTo>
                  <a:lnTo>
                    <a:pt x="351" y="6"/>
                  </a:lnTo>
                  <a:lnTo>
                    <a:pt x="322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994A0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0" name="Freeform 574"/>
            <p:cNvSpPr>
              <a:spLocks/>
            </p:cNvSpPr>
            <p:nvPr/>
          </p:nvSpPr>
          <p:spPr bwMode="auto">
            <a:xfrm>
              <a:off x="3644900" y="2813051"/>
              <a:ext cx="928688" cy="933450"/>
            </a:xfrm>
            <a:custGeom>
              <a:avLst/>
              <a:gdLst/>
              <a:ahLst/>
              <a:cxnLst>
                <a:cxn ang="0">
                  <a:pos x="289" y="0"/>
                </a:cxn>
                <a:cxn ang="0">
                  <a:pos x="231" y="8"/>
                </a:cxn>
                <a:cxn ang="0">
                  <a:pos x="176" y="24"/>
                </a:cxn>
                <a:cxn ang="0">
                  <a:pos x="126" y="53"/>
                </a:cxn>
                <a:cxn ang="0">
                  <a:pos x="84" y="89"/>
                </a:cxn>
                <a:cxn ang="0">
                  <a:pos x="50" y="134"/>
                </a:cxn>
                <a:cxn ang="0">
                  <a:pos x="24" y="184"/>
                </a:cxn>
                <a:cxn ang="0">
                  <a:pos x="6" y="239"/>
                </a:cxn>
                <a:cxn ang="0">
                  <a:pos x="0" y="297"/>
                </a:cxn>
                <a:cxn ang="0">
                  <a:pos x="3" y="328"/>
                </a:cxn>
                <a:cxn ang="0">
                  <a:pos x="16" y="384"/>
                </a:cxn>
                <a:cxn ang="0">
                  <a:pos x="40" y="436"/>
                </a:cxn>
                <a:cxn ang="0">
                  <a:pos x="71" y="483"/>
                </a:cxn>
                <a:cxn ang="0">
                  <a:pos x="110" y="523"/>
                </a:cxn>
                <a:cxn ang="0">
                  <a:pos x="158" y="554"/>
                </a:cxn>
                <a:cxn ang="0">
                  <a:pos x="210" y="575"/>
                </a:cxn>
                <a:cxn ang="0">
                  <a:pos x="268" y="586"/>
                </a:cxn>
                <a:cxn ang="0">
                  <a:pos x="296" y="588"/>
                </a:cxn>
                <a:cxn ang="0">
                  <a:pos x="357" y="580"/>
                </a:cxn>
                <a:cxn ang="0">
                  <a:pos x="409" y="562"/>
                </a:cxn>
                <a:cxn ang="0">
                  <a:pos x="459" y="536"/>
                </a:cxn>
                <a:cxn ang="0">
                  <a:pos x="504" y="499"/>
                </a:cxn>
                <a:cxn ang="0">
                  <a:pos x="538" y="454"/>
                </a:cxn>
                <a:cxn ang="0">
                  <a:pos x="564" y="405"/>
                </a:cxn>
                <a:cxn ang="0">
                  <a:pos x="580" y="349"/>
                </a:cxn>
                <a:cxn ang="0">
                  <a:pos x="585" y="289"/>
                </a:cxn>
                <a:cxn ang="0">
                  <a:pos x="585" y="260"/>
                </a:cxn>
                <a:cxn ang="0">
                  <a:pos x="572" y="202"/>
                </a:cxn>
                <a:cxn ang="0">
                  <a:pos x="548" y="150"/>
                </a:cxn>
                <a:cxn ang="0">
                  <a:pos x="517" y="105"/>
                </a:cxn>
                <a:cxn ang="0">
                  <a:pos x="477" y="66"/>
                </a:cxn>
                <a:cxn ang="0">
                  <a:pos x="430" y="34"/>
                </a:cxn>
                <a:cxn ang="0">
                  <a:pos x="378" y="13"/>
                </a:cxn>
                <a:cxn ang="0">
                  <a:pos x="320" y="0"/>
                </a:cxn>
                <a:cxn ang="0">
                  <a:pos x="289" y="0"/>
                </a:cxn>
              </a:cxnLst>
              <a:rect l="0" t="0" r="r" b="b"/>
              <a:pathLst>
                <a:path w="585" h="588">
                  <a:moveTo>
                    <a:pt x="289" y="0"/>
                  </a:moveTo>
                  <a:lnTo>
                    <a:pt x="289" y="0"/>
                  </a:lnTo>
                  <a:lnTo>
                    <a:pt x="260" y="3"/>
                  </a:lnTo>
                  <a:lnTo>
                    <a:pt x="231" y="8"/>
                  </a:lnTo>
                  <a:lnTo>
                    <a:pt x="202" y="16"/>
                  </a:lnTo>
                  <a:lnTo>
                    <a:pt x="176" y="24"/>
                  </a:lnTo>
                  <a:lnTo>
                    <a:pt x="152" y="37"/>
                  </a:lnTo>
                  <a:lnTo>
                    <a:pt x="126" y="53"/>
                  </a:lnTo>
                  <a:lnTo>
                    <a:pt x="105" y="71"/>
                  </a:lnTo>
                  <a:lnTo>
                    <a:pt x="84" y="89"/>
                  </a:lnTo>
                  <a:lnTo>
                    <a:pt x="66" y="110"/>
                  </a:lnTo>
                  <a:lnTo>
                    <a:pt x="50" y="134"/>
                  </a:lnTo>
                  <a:lnTo>
                    <a:pt x="34" y="158"/>
                  </a:lnTo>
                  <a:lnTo>
                    <a:pt x="24" y="184"/>
                  </a:lnTo>
                  <a:lnTo>
                    <a:pt x="13" y="210"/>
                  </a:lnTo>
                  <a:lnTo>
                    <a:pt x="6" y="239"/>
                  </a:lnTo>
                  <a:lnTo>
                    <a:pt x="3" y="268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3" y="328"/>
                  </a:lnTo>
                  <a:lnTo>
                    <a:pt x="8" y="357"/>
                  </a:lnTo>
                  <a:lnTo>
                    <a:pt x="16" y="384"/>
                  </a:lnTo>
                  <a:lnTo>
                    <a:pt x="26" y="412"/>
                  </a:lnTo>
                  <a:lnTo>
                    <a:pt x="40" y="436"/>
                  </a:lnTo>
                  <a:lnTo>
                    <a:pt x="53" y="462"/>
                  </a:lnTo>
                  <a:lnTo>
                    <a:pt x="71" y="483"/>
                  </a:lnTo>
                  <a:lnTo>
                    <a:pt x="89" y="504"/>
                  </a:lnTo>
                  <a:lnTo>
                    <a:pt x="110" y="523"/>
                  </a:lnTo>
                  <a:lnTo>
                    <a:pt x="134" y="538"/>
                  </a:lnTo>
                  <a:lnTo>
                    <a:pt x="158" y="554"/>
                  </a:lnTo>
                  <a:lnTo>
                    <a:pt x="184" y="565"/>
                  </a:lnTo>
                  <a:lnTo>
                    <a:pt x="210" y="575"/>
                  </a:lnTo>
                  <a:lnTo>
                    <a:pt x="239" y="583"/>
                  </a:lnTo>
                  <a:lnTo>
                    <a:pt x="268" y="586"/>
                  </a:lnTo>
                  <a:lnTo>
                    <a:pt x="296" y="588"/>
                  </a:lnTo>
                  <a:lnTo>
                    <a:pt x="296" y="588"/>
                  </a:lnTo>
                  <a:lnTo>
                    <a:pt x="328" y="586"/>
                  </a:lnTo>
                  <a:lnTo>
                    <a:pt x="357" y="580"/>
                  </a:lnTo>
                  <a:lnTo>
                    <a:pt x="383" y="573"/>
                  </a:lnTo>
                  <a:lnTo>
                    <a:pt x="409" y="562"/>
                  </a:lnTo>
                  <a:lnTo>
                    <a:pt x="435" y="549"/>
                  </a:lnTo>
                  <a:lnTo>
                    <a:pt x="459" y="536"/>
                  </a:lnTo>
                  <a:lnTo>
                    <a:pt x="483" y="517"/>
                  </a:lnTo>
                  <a:lnTo>
                    <a:pt x="504" y="499"/>
                  </a:lnTo>
                  <a:lnTo>
                    <a:pt x="522" y="478"/>
                  </a:lnTo>
                  <a:lnTo>
                    <a:pt x="538" y="454"/>
                  </a:lnTo>
                  <a:lnTo>
                    <a:pt x="551" y="431"/>
                  </a:lnTo>
                  <a:lnTo>
                    <a:pt x="564" y="405"/>
                  </a:lnTo>
                  <a:lnTo>
                    <a:pt x="574" y="376"/>
                  </a:lnTo>
                  <a:lnTo>
                    <a:pt x="580" y="349"/>
                  </a:lnTo>
                  <a:lnTo>
                    <a:pt x="585" y="320"/>
                  </a:lnTo>
                  <a:lnTo>
                    <a:pt x="585" y="289"/>
                  </a:lnTo>
                  <a:lnTo>
                    <a:pt x="585" y="289"/>
                  </a:lnTo>
                  <a:lnTo>
                    <a:pt x="585" y="260"/>
                  </a:lnTo>
                  <a:lnTo>
                    <a:pt x="580" y="231"/>
                  </a:lnTo>
                  <a:lnTo>
                    <a:pt x="572" y="202"/>
                  </a:lnTo>
                  <a:lnTo>
                    <a:pt x="561" y="176"/>
                  </a:lnTo>
                  <a:lnTo>
                    <a:pt x="548" y="150"/>
                  </a:lnTo>
                  <a:lnTo>
                    <a:pt x="532" y="126"/>
                  </a:lnTo>
                  <a:lnTo>
                    <a:pt x="517" y="105"/>
                  </a:lnTo>
                  <a:lnTo>
                    <a:pt x="498" y="84"/>
                  </a:lnTo>
                  <a:lnTo>
                    <a:pt x="477" y="66"/>
                  </a:lnTo>
                  <a:lnTo>
                    <a:pt x="454" y="47"/>
                  </a:lnTo>
                  <a:lnTo>
                    <a:pt x="430" y="34"/>
                  </a:lnTo>
                  <a:lnTo>
                    <a:pt x="404" y="21"/>
                  </a:lnTo>
                  <a:lnTo>
                    <a:pt x="378" y="13"/>
                  </a:lnTo>
                  <a:lnTo>
                    <a:pt x="349" y="5"/>
                  </a:lnTo>
                  <a:lnTo>
                    <a:pt x="320" y="0"/>
                  </a:lnTo>
                  <a:lnTo>
                    <a:pt x="289" y="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9B4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1" name="Freeform 575"/>
            <p:cNvSpPr>
              <a:spLocks/>
            </p:cNvSpPr>
            <p:nvPr/>
          </p:nvSpPr>
          <p:spPr bwMode="auto">
            <a:xfrm>
              <a:off x="3654425" y="2817813"/>
              <a:ext cx="911225" cy="915988"/>
            </a:xfrm>
            <a:custGeom>
              <a:avLst/>
              <a:gdLst/>
              <a:ahLst/>
              <a:cxnLst>
                <a:cxn ang="0">
                  <a:pos x="283" y="0"/>
                </a:cxn>
                <a:cxn ang="0">
                  <a:pos x="225" y="8"/>
                </a:cxn>
                <a:cxn ang="0">
                  <a:pos x="173" y="26"/>
                </a:cxn>
                <a:cxn ang="0">
                  <a:pos x="123" y="52"/>
                </a:cxn>
                <a:cxn ang="0">
                  <a:pos x="81" y="89"/>
                </a:cxn>
                <a:cxn ang="0">
                  <a:pos x="47" y="131"/>
                </a:cxn>
                <a:cxn ang="0">
                  <a:pos x="20" y="181"/>
                </a:cxn>
                <a:cxn ang="0">
                  <a:pos x="5" y="236"/>
                </a:cxn>
                <a:cxn ang="0">
                  <a:pos x="0" y="294"/>
                </a:cxn>
                <a:cxn ang="0">
                  <a:pos x="2" y="323"/>
                </a:cxn>
                <a:cxn ang="0">
                  <a:pos x="13" y="378"/>
                </a:cxn>
                <a:cxn ang="0">
                  <a:pos x="36" y="430"/>
                </a:cxn>
                <a:cxn ang="0">
                  <a:pos x="68" y="475"/>
                </a:cxn>
                <a:cxn ang="0">
                  <a:pos x="107" y="514"/>
                </a:cxn>
                <a:cxn ang="0">
                  <a:pos x="154" y="543"/>
                </a:cxn>
                <a:cxn ang="0">
                  <a:pos x="207" y="567"/>
                </a:cxn>
                <a:cxn ang="0">
                  <a:pos x="262" y="577"/>
                </a:cxn>
                <a:cxn ang="0">
                  <a:pos x="290" y="577"/>
                </a:cxn>
                <a:cxn ang="0">
                  <a:pos x="348" y="570"/>
                </a:cxn>
                <a:cxn ang="0">
                  <a:pos x="403" y="554"/>
                </a:cxn>
                <a:cxn ang="0">
                  <a:pos x="450" y="525"/>
                </a:cxn>
                <a:cxn ang="0">
                  <a:pos x="492" y="488"/>
                </a:cxn>
                <a:cxn ang="0">
                  <a:pos x="526" y="446"/>
                </a:cxn>
                <a:cxn ang="0">
                  <a:pos x="553" y="396"/>
                </a:cxn>
                <a:cxn ang="0">
                  <a:pos x="568" y="341"/>
                </a:cxn>
                <a:cxn ang="0">
                  <a:pos x="574" y="283"/>
                </a:cxn>
                <a:cxn ang="0">
                  <a:pos x="574" y="254"/>
                </a:cxn>
                <a:cxn ang="0">
                  <a:pos x="560" y="199"/>
                </a:cxn>
                <a:cxn ang="0">
                  <a:pos x="537" y="147"/>
                </a:cxn>
                <a:cxn ang="0">
                  <a:pos x="505" y="102"/>
                </a:cxn>
                <a:cxn ang="0">
                  <a:pos x="466" y="63"/>
                </a:cxn>
                <a:cxn ang="0">
                  <a:pos x="419" y="34"/>
                </a:cxn>
                <a:cxn ang="0">
                  <a:pos x="369" y="13"/>
                </a:cxn>
                <a:cxn ang="0">
                  <a:pos x="311" y="2"/>
                </a:cxn>
                <a:cxn ang="0">
                  <a:pos x="283" y="0"/>
                </a:cxn>
              </a:cxnLst>
              <a:rect l="0" t="0" r="r" b="b"/>
              <a:pathLst>
                <a:path w="574" h="577">
                  <a:moveTo>
                    <a:pt x="283" y="0"/>
                  </a:moveTo>
                  <a:lnTo>
                    <a:pt x="283" y="0"/>
                  </a:lnTo>
                  <a:lnTo>
                    <a:pt x="254" y="2"/>
                  </a:lnTo>
                  <a:lnTo>
                    <a:pt x="225" y="8"/>
                  </a:lnTo>
                  <a:lnTo>
                    <a:pt x="199" y="15"/>
                  </a:lnTo>
                  <a:lnTo>
                    <a:pt x="173" y="26"/>
                  </a:lnTo>
                  <a:lnTo>
                    <a:pt x="146" y="36"/>
                  </a:lnTo>
                  <a:lnTo>
                    <a:pt x="123" y="52"/>
                  </a:lnTo>
                  <a:lnTo>
                    <a:pt x="102" y="68"/>
                  </a:lnTo>
                  <a:lnTo>
                    <a:pt x="81" y="89"/>
                  </a:lnTo>
                  <a:lnTo>
                    <a:pt x="62" y="110"/>
                  </a:lnTo>
                  <a:lnTo>
                    <a:pt x="47" y="131"/>
                  </a:lnTo>
                  <a:lnTo>
                    <a:pt x="34" y="155"/>
                  </a:lnTo>
                  <a:lnTo>
                    <a:pt x="20" y="181"/>
                  </a:lnTo>
                  <a:lnTo>
                    <a:pt x="10" y="207"/>
                  </a:lnTo>
                  <a:lnTo>
                    <a:pt x="5" y="236"/>
                  </a:lnTo>
                  <a:lnTo>
                    <a:pt x="0" y="265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2" y="323"/>
                  </a:lnTo>
                  <a:lnTo>
                    <a:pt x="7" y="352"/>
                  </a:lnTo>
                  <a:lnTo>
                    <a:pt x="13" y="378"/>
                  </a:lnTo>
                  <a:lnTo>
                    <a:pt x="23" y="404"/>
                  </a:lnTo>
                  <a:lnTo>
                    <a:pt x="36" y="430"/>
                  </a:lnTo>
                  <a:lnTo>
                    <a:pt x="52" y="454"/>
                  </a:lnTo>
                  <a:lnTo>
                    <a:pt x="68" y="475"/>
                  </a:lnTo>
                  <a:lnTo>
                    <a:pt x="86" y="496"/>
                  </a:lnTo>
                  <a:lnTo>
                    <a:pt x="107" y="514"/>
                  </a:lnTo>
                  <a:lnTo>
                    <a:pt x="131" y="530"/>
                  </a:lnTo>
                  <a:lnTo>
                    <a:pt x="154" y="543"/>
                  </a:lnTo>
                  <a:lnTo>
                    <a:pt x="180" y="556"/>
                  </a:lnTo>
                  <a:lnTo>
                    <a:pt x="207" y="567"/>
                  </a:lnTo>
                  <a:lnTo>
                    <a:pt x="233" y="572"/>
                  </a:lnTo>
                  <a:lnTo>
                    <a:pt x="262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319" y="575"/>
                  </a:lnTo>
                  <a:lnTo>
                    <a:pt x="348" y="570"/>
                  </a:lnTo>
                  <a:lnTo>
                    <a:pt x="377" y="562"/>
                  </a:lnTo>
                  <a:lnTo>
                    <a:pt x="403" y="554"/>
                  </a:lnTo>
                  <a:lnTo>
                    <a:pt x="427" y="541"/>
                  </a:lnTo>
                  <a:lnTo>
                    <a:pt x="450" y="525"/>
                  </a:lnTo>
                  <a:lnTo>
                    <a:pt x="474" y="509"/>
                  </a:lnTo>
                  <a:lnTo>
                    <a:pt x="492" y="488"/>
                  </a:lnTo>
                  <a:lnTo>
                    <a:pt x="511" y="470"/>
                  </a:lnTo>
                  <a:lnTo>
                    <a:pt x="526" y="446"/>
                  </a:lnTo>
                  <a:lnTo>
                    <a:pt x="542" y="423"/>
                  </a:lnTo>
                  <a:lnTo>
                    <a:pt x="553" y="396"/>
                  </a:lnTo>
                  <a:lnTo>
                    <a:pt x="563" y="370"/>
                  </a:lnTo>
                  <a:lnTo>
                    <a:pt x="568" y="341"/>
                  </a:lnTo>
                  <a:lnTo>
                    <a:pt x="574" y="315"/>
                  </a:lnTo>
                  <a:lnTo>
                    <a:pt x="574" y="283"/>
                  </a:lnTo>
                  <a:lnTo>
                    <a:pt x="574" y="283"/>
                  </a:lnTo>
                  <a:lnTo>
                    <a:pt x="574" y="254"/>
                  </a:lnTo>
                  <a:lnTo>
                    <a:pt x="568" y="226"/>
                  </a:lnTo>
                  <a:lnTo>
                    <a:pt x="560" y="199"/>
                  </a:lnTo>
                  <a:lnTo>
                    <a:pt x="550" y="173"/>
                  </a:lnTo>
                  <a:lnTo>
                    <a:pt x="537" y="147"/>
                  </a:lnTo>
                  <a:lnTo>
                    <a:pt x="524" y="123"/>
                  </a:lnTo>
                  <a:lnTo>
                    <a:pt x="505" y="102"/>
                  </a:lnTo>
                  <a:lnTo>
                    <a:pt x="487" y="81"/>
                  </a:lnTo>
                  <a:lnTo>
                    <a:pt x="466" y="63"/>
                  </a:lnTo>
                  <a:lnTo>
                    <a:pt x="445" y="47"/>
                  </a:lnTo>
                  <a:lnTo>
                    <a:pt x="419" y="34"/>
                  </a:lnTo>
                  <a:lnTo>
                    <a:pt x="395" y="21"/>
                  </a:lnTo>
                  <a:lnTo>
                    <a:pt x="369" y="13"/>
                  </a:lnTo>
                  <a:lnTo>
                    <a:pt x="340" y="5"/>
                  </a:lnTo>
                  <a:lnTo>
                    <a:pt x="311" y="2"/>
                  </a:lnTo>
                  <a:lnTo>
                    <a:pt x="283" y="0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9E4D0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2" name="Freeform 576"/>
            <p:cNvSpPr>
              <a:spLocks/>
            </p:cNvSpPr>
            <p:nvPr/>
          </p:nvSpPr>
          <p:spPr bwMode="auto">
            <a:xfrm>
              <a:off x="3662363" y="2820988"/>
              <a:ext cx="893763" cy="901700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20" y="8"/>
                </a:cxn>
                <a:cxn ang="0">
                  <a:pos x="168" y="27"/>
                </a:cxn>
                <a:cxn ang="0">
                  <a:pos x="120" y="53"/>
                </a:cxn>
                <a:cxn ang="0">
                  <a:pos x="78" y="87"/>
                </a:cxn>
                <a:cxn ang="0">
                  <a:pos x="44" y="132"/>
                </a:cxn>
                <a:cxn ang="0">
                  <a:pos x="18" y="179"/>
                </a:cxn>
                <a:cxn ang="0">
                  <a:pos x="2" y="234"/>
                </a:cxn>
                <a:cxn ang="0">
                  <a:pos x="0" y="289"/>
                </a:cxn>
                <a:cxn ang="0">
                  <a:pos x="0" y="318"/>
                </a:cxn>
                <a:cxn ang="0">
                  <a:pos x="13" y="373"/>
                </a:cxn>
                <a:cxn ang="0">
                  <a:pos x="34" y="423"/>
                </a:cxn>
                <a:cxn ang="0">
                  <a:pos x="65" y="468"/>
                </a:cxn>
                <a:cxn ang="0">
                  <a:pos x="105" y="507"/>
                </a:cxn>
                <a:cxn ang="0">
                  <a:pos x="152" y="536"/>
                </a:cxn>
                <a:cxn ang="0">
                  <a:pos x="202" y="557"/>
                </a:cxn>
                <a:cxn ang="0">
                  <a:pos x="257" y="568"/>
                </a:cxn>
                <a:cxn ang="0">
                  <a:pos x="285" y="568"/>
                </a:cxn>
                <a:cxn ang="0">
                  <a:pos x="343" y="562"/>
                </a:cxn>
                <a:cxn ang="0">
                  <a:pos x="396" y="544"/>
                </a:cxn>
                <a:cxn ang="0">
                  <a:pos x="443" y="518"/>
                </a:cxn>
                <a:cxn ang="0">
                  <a:pos x="485" y="481"/>
                </a:cxn>
                <a:cxn ang="0">
                  <a:pos x="519" y="439"/>
                </a:cxn>
                <a:cxn ang="0">
                  <a:pos x="545" y="392"/>
                </a:cxn>
                <a:cxn ang="0">
                  <a:pos x="561" y="336"/>
                </a:cxn>
                <a:cxn ang="0">
                  <a:pos x="563" y="279"/>
                </a:cxn>
                <a:cxn ang="0">
                  <a:pos x="563" y="250"/>
                </a:cxn>
                <a:cxn ang="0">
                  <a:pos x="550" y="195"/>
                </a:cxn>
                <a:cxn ang="0">
                  <a:pos x="529" y="145"/>
                </a:cxn>
                <a:cxn ang="0">
                  <a:pos x="498" y="100"/>
                </a:cxn>
                <a:cxn ang="0">
                  <a:pos x="458" y="63"/>
                </a:cxn>
                <a:cxn ang="0">
                  <a:pos x="411" y="34"/>
                </a:cxn>
                <a:cxn ang="0">
                  <a:pos x="362" y="13"/>
                </a:cxn>
                <a:cxn ang="0">
                  <a:pos x="306" y="3"/>
                </a:cxn>
                <a:cxn ang="0">
                  <a:pos x="278" y="0"/>
                </a:cxn>
              </a:cxnLst>
              <a:rect l="0" t="0" r="r" b="b"/>
              <a:pathLst>
                <a:path w="563" h="568">
                  <a:moveTo>
                    <a:pt x="278" y="0"/>
                  </a:moveTo>
                  <a:lnTo>
                    <a:pt x="278" y="0"/>
                  </a:lnTo>
                  <a:lnTo>
                    <a:pt x="249" y="3"/>
                  </a:lnTo>
                  <a:lnTo>
                    <a:pt x="220" y="8"/>
                  </a:lnTo>
                  <a:lnTo>
                    <a:pt x="194" y="16"/>
                  </a:lnTo>
                  <a:lnTo>
                    <a:pt x="168" y="27"/>
                  </a:lnTo>
                  <a:lnTo>
                    <a:pt x="144" y="37"/>
                  </a:lnTo>
                  <a:lnTo>
                    <a:pt x="120" y="53"/>
                  </a:lnTo>
                  <a:lnTo>
                    <a:pt x="99" y="69"/>
                  </a:lnTo>
                  <a:lnTo>
                    <a:pt x="78" y="87"/>
                  </a:lnTo>
                  <a:lnTo>
                    <a:pt x="60" y="108"/>
                  </a:lnTo>
                  <a:lnTo>
                    <a:pt x="44" y="132"/>
                  </a:lnTo>
                  <a:lnTo>
                    <a:pt x="31" y="155"/>
                  </a:lnTo>
                  <a:lnTo>
                    <a:pt x="18" y="179"/>
                  </a:lnTo>
                  <a:lnTo>
                    <a:pt x="10" y="205"/>
                  </a:lnTo>
                  <a:lnTo>
                    <a:pt x="2" y="234"/>
                  </a:lnTo>
                  <a:lnTo>
                    <a:pt x="0" y="260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0" y="318"/>
                  </a:lnTo>
                  <a:lnTo>
                    <a:pt x="5" y="347"/>
                  </a:lnTo>
                  <a:lnTo>
                    <a:pt x="13" y="373"/>
                  </a:lnTo>
                  <a:lnTo>
                    <a:pt x="23" y="400"/>
                  </a:lnTo>
                  <a:lnTo>
                    <a:pt x="34" y="423"/>
                  </a:lnTo>
                  <a:lnTo>
                    <a:pt x="50" y="447"/>
                  </a:lnTo>
                  <a:lnTo>
                    <a:pt x="65" y="468"/>
                  </a:lnTo>
                  <a:lnTo>
                    <a:pt x="86" y="489"/>
                  </a:lnTo>
                  <a:lnTo>
                    <a:pt x="105" y="507"/>
                  </a:lnTo>
                  <a:lnTo>
                    <a:pt x="128" y="523"/>
                  </a:lnTo>
                  <a:lnTo>
                    <a:pt x="152" y="536"/>
                  </a:lnTo>
                  <a:lnTo>
                    <a:pt x="175" y="549"/>
                  </a:lnTo>
                  <a:lnTo>
                    <a:pt x="202" y="557"/>
                  </a:lnTo>
                  <a:lnTo>
                    <a:pt x="230" y="562"/>
                  </a:lnTo>
                  <a:lnTo>
                    <a:pt x="257" y="568"/>
                  </a:lnTo>
                  <a:lnTo>
                    <a:pt x="285" y="568"/>
                  </a:lnTo>
                  <a:lnTo>
                    <a:pt x="285" y="568"/>
                  </a:lnTo>
                  <a:lnTo>
                    <a:pt x="314" y="568"/>
                  </a:lnTo>
                  <a:lnTo>
                    <a:pt x="343" y="562"/>
                  </a:lnTo>
                  <a:lnTo>
                    <a:pt x="369" y="554"/>
                  </a:lnTo>
                  <a:lnTo>
                    <a:pt x="396" y="544"/>
                  </a:lnTo>
                  <a:lnTo>
                    <a:pt x="419" y="531"/>
                  </a:lnTo>
                  <a:lnTo>
                    <a:pt x="443" y="518"/>
                  </a:lnTo>
                  <a:lnTo>
                    <a:pt x="464" y="499"/>
                  </a:lnTo>
                  <a:lnTo>
                    <a:pt x="485" y="481"/>
                  </a:lnTo>
                  <a:lnTo>
                    <a:pt x="503" y="460"/>
                  </a:lnTo>
                  <a:lnTo>
                    <a:pt x="519" y="439"/>
                  </a:lnTo>
                  <a:lnTo>
                    <a:pt x="532" y="415"/>
                  </a:lnTo>
                  <a:lnTo>
                    <a:pt x="545" y="392"/>
                  </a:lnTo>
                  <a:lnTo>
                    <a:pt x="553" y="365"/>
                  </a:lnTo>
                  <a:lnTo>
                    <a:pt x="561" y="336"/>
                  </a:lnTo>
                  <a:lnTo>
                    <a:pt x="563" y="308"/>
                  </a:lnTo>
                  <a:lnTo>
                    <a:pt x="563" y="279"/>
                  </a:lnTo>
                  <a:lnTo>
                    <a:pt x="563" y="279"/>
                  </a:lnTo>
                  <a:lnTo>
                    <a:pt x="563" y="250"/>
                  </a:lnTo>
                  <a:lnTo>
                    <a:pt x="558" y="224"/>
                  </a:lnTo>
                  <a:lnTo>
                    <a:pt x="550" y="195"/>
                  </a:lnTo>
                  <a:lnTo>
                    <a:pt x="540" y="171"/>
                  </a:lnTo>
                  <a:lnTo>
                    <a:pt x="529" y="145"/>
                  </a:lnTo>
                  <a:lnTo>
                    <a:pt x="514" y="121"/>
                  </a:lnTo>
                  <a:lnTo>
                    <a:pt x="498" y="100"/>
                  </a:lnTo>
                  <a:lnTo>
                    <a:pt x="479" y="82"/>
                  </a:lnTo>
                  <a:lnTo>
                    <a:pt x="458" y="63"/>
                  </a:lnTo>
                  <a:lnTo>
                    <a:pt x="435" y="48"/>
                  </a:lnTo>
                  <a:lnTo>
                    <a:pt x="411" y="34"/>
                  </a:lnTo>
                  <a:lnTo>
                    <a:pt x="388" y="21"/>
                  </a:lnTo>
                  <a:lnTo>
                    <a:pt x="362" y="13"/>
                  </a:lnTo>
                  <a:lnTo>
                    <a:pt x="333" y="6"/>
                  </a:lnTo>
                  <a:lnTo>
                    <a:pt x="306" y="3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rgbClr val="A14E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3" name="Freeform 577"/>
            <p:cNvSpPr>
              <a:spLocks/>
            </p:cNvSpPr>
            <p:nvPr/>
          </p:nvSpPr>
          <p:spPr bwMode="auto">
            <a:xfrm>
              <a:off x="3665538" y="2830513"/>
              <a:ext cx="882650" cy="882650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18" y="5"/>
                </a:cxn>
                <a:cxn ang="0">
                  <a:pos x="166" y="23"/>
                </a:cxn>
                <a:cxn ang="0">
                  <a:pos x="118" y="49"/>
                </a:cxn>
                <a:cxn ang="0">
                  <a:pos x="79" y="84"/>
                </a:cxn>
                <a:cxn ang="0">
                  <a:pos x="45" y="126"/>
                </a:cxn>
                <a:cxn ang="0">
                  <a:pos x="21" y="173"/>
                </a:cxn>
                <a:cxn ang="0">
                  <a:pos x="6" y="225"/>
                </a:cxn>
                <a:cxn ang="0">
                  <a:pos x="0" y="283"/>
                </a:cxn>
                <a:cxn ang="0">
                  <a:pos x="3" y="312"/>
                </a:cxn>
                <a:cxn ang="0">
                  <a:pos x="16" y="365"/>
                </a:cxn>
                <a:cxn ang="0">
                  <a:pos x="37" y="415"/>
                </a:cxn>
                <a:cxn ang="0">
                  <a:pos x="69" y="459"/>
                </a:cxn>
                <a:cxn ang="0">
                  <a:pos x="105" y="496"/>
                </a:cxn>
                <a:cxn ang="0">
                  <a:pos x="152" y="525"/>
                </a:cxn>
                <a:cxn ang="0">
                  <a:pos x="202" y="543"/>
                </a:cxn>
                <a:cxn ang="0">
                  <a:pos x="255" y="554"/>
                </a:cxn>
                <a:cxn ang="0">
                  <a:pos x="283" y="556"/>
                </a:cxn>
                <a:cxn ang="0">
                  <a:pos x="341" y="548"/>
                </a:cxn>
                <a:cxn ang="0">
                  <a:pos x="391" y="530"/>
                </a:cxn>
                <a:cxn ang="0">
                  <a:pos x="438" y="504"/>
                </a:cxn>
                <a:cxn ang="0">
                  <a:pos x="480" y="470"/>
                </a:cxn>
                <a:cxn ang="0">
                  <a:pos x="512" y="428"/>
                </a:cxn>
                <a:cxn ang="0">
                  <a:pos x="538" y="380"/>
                </a:cxn>
                <a:cxn ang="0">
                  <a:pos x="553" y="328"/>
                </a:cxn>
                <a:cxn ang="0">
                  <a:pos x="556" y="270"/>
                </a:cxn>
                <a:cxn ang="0">
                  <a:pos x="556" y="244"/>
                </a:cxn>
                <a:cxn ang="0">
                  <a:pos x="543" y="189"/>
                </a:cxn>
                <a:cxn ang="0">
                  <a:pos x="522" y="139"/>
                </a:cxn>
                <a:cxn ang="0">
                  <a:pos x="491" y="97"/>
                </a:cxn>
                <a:cxn ang="0">
                  <a:pos x="451" y="60"/>
                </a:cxn>
                <a:cxn ang="0">
                  <a:pos x="407" y="28"/>
                </a:cxn>
                <a:cxn ang="0">
                  <a:pos x="357" y="10"/>
                </a:cxn>
                <a:cxn ang="0">
                  <a:pos x="302" y="0"/>
                </a:cxn>
                <a:cxn ang="0">
                  <a:pos x="273" y="0"/>
                </a:cxn>
              </a:cxnLst>
              <a:rect l="0" t="0" r="r" b="b"/>
              <a:pathLst>
                <a:path w="556" h="556">
                  <a:moveTo>
                    <a:pt x="273" y="0"/>
                  </a:moveTo>
                  <a:lnTo>
                    <a:pt x="273" y="0"/>
                  </a:lnTo>
                  <a:lnTo>
                    <a:pt x="247" y="0"/>
                  </a:lnTo>
                  <a:lnTo>
                    <a:pt x="218" y="5"/>
                  </a:lnTo>
                  <a:lnTo>
                    <a:pt x="192" y="13"/>
                  </a:lnTo>
                  <a:lnTo>
                    <a:pt x="166" y="23"/>
                  </a:lnTo>
                  <a:lnTo>
                    <a:pt x="142" y="34"/>
                  </a:lnTo>
                  <a:lnTo>
                    <a:pt x="118" y="49"/>
                  </a:lnTo>
                  <a:lnTo>
                    <a:pt x="97" y="65"/>
                  </a:lnTo>
                  <a:lnTo>
                    <a:pt x="79" y="84"/>
                  </a:lnTo>
                  <a:lnTo>
                    <a:pt x="61" y="105"/>
                  </a:lnTo>
                  <a:lnTo>
                    <a:pt x="45" y="126"/>
                  </a:lnTo>
                  <a:lnTo>
                    <a:pt x="32" y="149"/>
                  </a:lnTo>
                  <a:lnTo>
                    <a:pt x="21" y="173"/>
                  </a:lnTo>
                  <a:lnTo>
                    <a:pt x="11" y="199"/>
                  </a:lnTo>
                  <a:lnTo>
                    <a:pt x="6" y="225"/>
                  </a:lnTo>
                  <a:lnTo>
                    <a:pt x="3" y="254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3" y="312"/>
                  </a:lnTo>
                  <a:lnTo>
                    <a:pt x="8" y="338"/>
                  </a:lnTo>
                  <a:lnTo>
                    <a:pt x="16" y="365"/>
                  </a:lnTo>
                  <a:lnTo>
                    <a:pt x="24" y="391"/>
                  </a:lnTo>
                  <a:lnTo>
                    <a:pt x="37" y="415"/>
                  </a:lnTo>
                  <a:lnTo>
                    <a:pt x="50" y="438"/>
                  </a:lnTo>
                  <a:lnTo>
                    <a:pt x="69" y="459"/>
                  </a:lnTo>
                  <a:lnTo>
                    <a:pt x="87" y="478"/>
                  </a:lnTo>
                  <a:lnTo>
                    <a:pt x="105" y="496"/>
                  </a:lnTo>
                  <a:lnTo>
                    <a:pt x="129" y="512"/>
                  </a:lnTo>
                  <a:lnTo>
                    <a:pt x="152" y="525"/>
                  </a:lnTo>
                  <a:lnTo>
                    <a:pt x="176" y="535"/>
                  </a:lnTo>
                  <a:lnTo>
                    <a:pt x="202" y="543"/>
                  </a:lnTo>
                  <a:lnTo>
                    <a:pt x="228" y="551"/>
                  </a:lnTo>
                  <a:lnTo>
                    <a:pt x="255" y="554"/>
                  </a:lnTo>
                  <a:lnTo>
                    <a:pt x="283" y="556"/>
                  </a:lnTo>
                  <a:lnTo>
                    <a:pt x="283" y="556"/>
                  </a:lnTo>
                  <a:lnTo>
                    <a:pt x="312" y="554"/>
                  </a:lnTo>
                  <a:lnTo>
                    <a:pt x="341" y="548"/>
                  </a:lnTo>
                  <a:lnTo>
                    <a:pt x="367" y="541"/>
                  </a:lnTo>
                  <a:lnTo>
                    <a:pt x="391" y="530"/>
                  </a:lnTo>
                  <a:lnTo>
                    <a:pt x="417" y="520"/>
                  </a:lnTo>
                  <a:lnTo>
                    <a:pt x="438" y="504"/>
                  </a:lnTo>
                  <a:lnTo>
                    <a:pt x="459" y="488"/>
                  </a:lnTo>
                  <a:lnTo>
                    <a:pt x="480" y="470"/>
                  </a:lnTo>
                  <a:lnTo>
                    <a:pt x="496" y="449"/>
                  </a:lnTo>
                  <a:lnTo>
                    <a:pt x="512" y="428"/>
                  </a:lnTo>
                  <a:lnTo>
                    <a:pt x="527" y="404"/>
                  </a:lnTo>
                  <a:lnTo>
                    <a:pt x="538" y="380"/>
                  </a:lnTo>
                  <a:lnTo>
                    <a:pt x="546" y="354"/>
                  </a:lnTo>
                  <a:lnTo>
                    <a:pt x="553" y="328"/>
                  </a:lnTo>
                  <a:lnTo>
                    <a:pt x="556" y="299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6" y="244"/>
                  </a:lnTo>
                  <a:lnTo>
                    <a:pt x="551" y="215"/>
                  </a:lnTo>
                  <a:lnTo>
                    <a:pt x="543" y="189"/>
                  </a:lnTo>
                  <a:lnTo>
                    <a:pt x="533" y="162"/>
                  </a:lnTo>
                  <a:lnTo>
                    <a:pt x="522" y="139"/>
                  </a:lnTo>
                  <a:lnTo>
                    <a:pt x="506" y="118"/>
                  </a:lnTo>
                  <a:lnTo>
                    <a:pt x="491" y="97"/>
                  </a:lnTo>
                  <a:lnTo>
                    <a:pt x="472" y="76"/>
                  </a:lnTo>
                  <a:lnTo>
                    <a:pt x="451" y="60"/>
                  </a:lnTo>
                  <a:lnTo>
                    <a:pt x="430" y="44"/>
                  </a:lnTo>
                  <a:lnTo>
                    <a:pt x="407" y="28"/>
                  </a:lnTo>
                  <a:lnTo>
                    <a:pt x="383" y="18"/>
                  </a:lnTo>
                  <a:lnTo>
                    <a:pt x="357" y="10"/>
                  </a:lnTo>
                  <a:lnTo>
                    <a:pt x="331" y="2"/>
                  </a:lnTo>
                  <a:lnTo>
                    <a:pt x="302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A450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4" name="Freeform 578"/>
            <p:cNvSpPr>
              <a:spLocks/>
            </p:cNvSpPr>
            <p:nvPr/>
          </p:nvSpPr>
          <p:spPr bwMode="auto">
            <a:xfrm>
              <a:off x="3675063" y="2833688"/>
              <a:ext cx="868363" cy="866775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12" y="5"/>
                </a:cxn>
                <a:cxn ang="0">
                  <a:pos x="162" y="24"/>
                </a:cxn>
                <a:cxn ang="0">
                  <a:pos x="115" y="50"/>
                </a:cxn>
                <a:cxn ang="0">
                  <a:pos x="76" y="84"/>
                </a:cxn>
                <a:cxn ang="0">
                  <a:pos x="44" y="126"/>
                </a:cxn>
                <a:cxn ang="0">
                  <a:pos x="18" y="174"/>
                </a:cxn>
                <a:cxn ang="0">
                  <a:pos x="5" y="223"/>
                </a:cxn>
                <a:cxn ang="0">
                  <a:pos x="0" y="279"/>
                </a:cxn>
                <a:cxn ang="0">
                  <a:pos x="2" y="307"/>
                </a:cxn>
                <a:cxn ang="0">
                  <a:pos x="13" y="360"/>
                </a:cxn>
                <a:cxn ang="0">
                  <a:pos x="34" y="407"/>
                </a:cxn>
                <a:cxn ang="0">
                  <a:pos x="65" y="452"/>
                </a:cxn>
                <a:cxn ang="0">
                  <a:pos x="102" y="489"/>
                </a:cxn>
                <a:cxn ang="0">
                  <a:pos x="146" y="515"/>
                </a:cxn>
                <a:cxn ang="0">
                  <a:pos x="196" y="536"/>
                </a:cxn>
                <a:cxn ang="0">
                  <a:pos x="251" y="546"/>
                </a:cxn>
                <a:cxn ang="0">
                  <a:pos x="277" y="546"/>
                </a:cxn>
                <a:cxn ang="0">
                  <a:pos x="333" y="539"/>
                </a:cxn>
                <a:cxn ang="0">
                  <a:pos x="385" y="523"/>
                </a:cxn>
                <a:cxn ang="0">
                  <a:pos x="430" y="497"/>
                </a:cxn>
                <a:cxn ang="0">
                  <a:pos x="469" y="462"/>
                </a:cxn>
                <a:cxn ang="0">
                  <a:pos x="503" y="420"/>
                </a:cxn>
                <a:cxn ang="0">
                  <a:pos x="527" y="373"/>
                </a:cxn>
                <a:cxn ang="0">
                  <a:pos x="542" y="323"/>
                </a:cxn>
                <a:cxn ang="0">
                  <a:pos x="547" y="268"/>
                </a:cxn>
                <a:cxn ang="0">
                  <a:pos x="545" y="239"/>
                </a:cxn>
                <a:cxn ang="0">
                  <a:pos x="532" y="187"/>
                </a:cxn>
                <a:cxn ang="0">
                  <a:pos x="511" y="137"/>
                </a:cxn>
                <a:cxn ang="0">
                  <a:pos x="479" y="95"/>
                </a:cxn>
                <a:cxn ang="0">
                  <a:pos x="443" y="58"/>
                </a:cxn>
                <a:cxn ang="0">
                  <a:pos x="398" y="29"/>
                </a:cxn>
                <a:cxn ang="0">
                  <a:pos x="348" y="11"/>
                </a:cxn>
                <a:cxn ang="0">
                  <a:pos x="296" y="0"/>
                </a:cxn>
                <a:cxn ang="0">
                  <a:pos x="267" y="0"/>
                </a:cxn>
              </a:cxnLst>
              <a:rect l="0" t="0" r="r" b="b"/>
              <a:pathLst>
                <a:path w="547" h="546">
                  <a:moveTo>
                    <a:pt x="267" y="0"/>
                  </a:moveTo>
                  <a:lnTo>
                    <a:pt x="267" y="0"/>
                  </a:lnTo>
                  <a:lnTo>
                    <a:pt x="238" y="3"/>
                  </a:lnTo>
                  <a:lnTo>
                    <a:pt x="212" y="5"/>
                  </a:lnTo>
                  <a:lnTo>
                    <a:pt x="186" y="13"/>
                  </a:lnTo>
                  <a:lnTo>
                    <a:pt x="162" y="24"/>
                  </a:lnTo>
                  <a:lnTo>
                    <a:pt x="139" y="34"/>
                  </a:lnTo>
                  <a:lnTo>
                    <a:pt x="115" y="50"/>
                  </a:lnTo>
                  <a:lnTo>
                    <a:pt x="94" y="66"/>
                  </a:lnTo>
                  <a:lnTo>
                    <a:pt x="76" y="84"/>
                  </a:lnTo>
                  <a:lnTo>
                    <a:pt x="57" y="105"/>
                  </a:lnTo>
                  <a:lnTo>
                    <a:pt x="44" y="126"/>
                  </a:lnTo>
                  <a:lnTo>
                    <a:pt x="28" y="147"/>
                  </a:lnTo>
                  <a:lnTo>
                    <a:pt x="18" y="174"/>
                  </a:lnTo>
                  <a:lnTo>
                    <a:pt x="10" y="197"/>
                  </a:lnTo>
                  <a:lnTo>
                    <a:pt x="5" y="223"/>
                  </a:lnTo>
                  <a:lnTo>
                    <a:pt x="0" y="252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2" y="307"/>
                  </a:lnTo>
                  <a:lnTo>
                    <a:pt x="5" y="334"/>
                  </a:lnTo>
                  <a:lnTo>
                    <a:pt x="13" y="360"/>
                  </a:lnTo>
                  <a:lnTo>
                    <a:pt x="23" y="384"/>
                  </a:lnTo>
                  <a:lnTo>
                    <a:pt x="34" y="407"/>
                  </a:lnTo>
                  <a:lnTo>
                    <a:pt x="49" y="431"/>
                  </a:lnTo>
                  <a:lnTo>
                    <a:pt x="65" y="452"/>
                  </a:lnTo>
                  <a:lnTo>
                    <a:pt x="83" y="470"/>
                  </a:lnTo>
                  <a:lnTo>
                    <a:pt x="102" y="489"/>
                  </a:lnTo>
                  <a:lnTo>
                    <a:pt x="125" y="502"/>
                  </a:lnTo>
                  <a:lnTo>
                    <a:pt x="146" y="515"/>
                  </a:lnTo>
                  <a:lnTo>
                    <a:pt x="173" y="528"/>
                  </a:lnTo>
                  <a:lnTo>
                    <a:pt x="196" y="536"/>
                  </a:lnTo>
                  <a:lnTo>
                    <a:pt x="222" y="541"/>
                  </a:lnTo>
                  <a:lnTo>
                    <a:pt x="251" y="546"/>
                  </a:lnTo>
                  <a:lnTo>
                    <a:pt x="277" y="546"/>
                  </a:lnTo>
                  <a:lnTo>
                    <a:pt x="277" y="546"/>
                  </a:lnTo>
                  <a:lnTo>
                    <a:pt x="306" y="544"/>
                  </a:lnTo>
                  <a:lnTo>
                    <a:pt x="333" y="539"/>
                  </a:lnTo>
                  <a:lnTo>
                    <a:pt x="359" y="533"/>
                  </a:lnTo>
                  <a:lnTo>
                    <a:pt x="385" y="523"/>
                  </a:lnTo>
                  <a:lnTo>
                    <a:pt x="409" y="510"/>
                  </a:lnTo>
                  <a:lnTo>
                    <a:pt x="430" y="497"/>
                  </a:lnTo>
                  <a:lnTo>
                    <a:pt x="450" y="481"/>
                  </a:lnTo>
                  <a:lnTo>
                    <a:pt x="469" y="462"/>
                  </a:lnTo>
                  <a:lnTo>
                    <a:pt x="487" y="441"/>
                  </a:lnTo>
                  <a:lnTo>
                    <a:pt x="503" y="420"/>
                  </a:lnTo>
                  <a:lnTo>
                    <a:pt x="516" y="397"/>
                  </a:lnTo>
                  <a:lnTo>
                    <a:pt x="527" y="373"/>
                  </a:lnTo>
                  <a:lnTo>
                    <a:pt x="534" y="349"/>
                  </a:lnTo>
                  <a:lnTo>
                    <a:pt x="542" y="323"/>
                  </a:lnTo>
                  <a:lnTo>
                    <a:pt x="545" y="294"/>
                  </a:lnTo>
                  <a:lnTo>
                    <a:pt x="547" y="268"/>
                  </a:lnTo>
                  <a:lnTo>
                    <a:pt x="547" y="268"/>
                  </a:lnTo>
                  <a:lnTo>
                    <a:pt x="545" y="239"/>
                  </a:lnTo>
                  <a:lnTo>
                    <a:pt x="540" y="213"/>
                  </a:lnTo>
                  <a:lnTo>
                    <a:pt x="532" y="187"/>
                  </a:lnTo>
                  <a:lnTo>
                    <a:pt x="524" y="160"/>
                  </a:lnTo>
                  <a:lnTo>
                    <a:pt x="511" y="137"/>
                  </a:lnTo>
                  <a:lnTo>
                    <a:pt x="498" y="116"/>
                  </a:lnTo>
                  <a:lnTo>
                    <a:pt x="479" y="95"/>
                  </a:lnTo>
                  <a:lnTo>
                    <a:pt x="461" y="76"/>
                  </a:lnTo>
                  <a:lnTo>
                    <a:pt x="443" y="58"/>
                  </a:lnTo>
                  <a:lnTo>
                    <a:pt x="422" y="42"/>
                  </a:lnTo>
                  <a:lnTo>
                    <a:pt x="398" y="29"/>
                  </a:lnTo>
                  <a:lnTo>
                    <a:pt x="374" y="19"/>
                  </a:lnTo>
                  <a:lnTo>
                    <a:pt x="348" y="11"/>
                  </a:lnTo>
                  <a:lnTo>
                    <a:pt x="322" y="3"/>
                  </a:lnTo>
                  <a:lnTo>
                    <a:pt x="296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A751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5" name="Freeform 579"/>
            <p:cNvSpPr>
              <a:spLocks/>
            </p:cNvSpPr>
            <p:nvPr/>
          </p:nvSpPr>
          <p:spPr bwMode="auto">
            <a:xfrm>
              <a:off x="3678238" y="2838451"/>
              <a:ext cx="857250" cy="850900"/>
            </a:xfrm>
            <a:custGeom>
              <a:avLst/>
              <a:gdLst/>
              <a:ahLst/>
              <a:cxnLst>
                <a:cxn ang="0">
                  <a:pos x="265" y="0"/>
                </a:cxn>
                <a:cxn ang="0">
                  <a:pos x="210" y="8"/>
                </a:cxn>
                <a:cxn ang="0">
                  <a:pos x="160" y="23"/>
                </a:cxn>
                <a:cxn ang="0">
                  <a:pos x="116" y="50"/>
                </a:cxn>
                <a:cxn ang="0">
                  <a:pos x="76" y="84"/>
                </a:cxn>
                <a:cxn ang="0">
                  <a:pos x="45" y="123"/>
                </a:cxn>
                <a:cxn ang="0">
                  <a:pos x="21" y="171"/>
                </a:cxn>
                <a:cxn ang="0">
                  <a:pos x="5" y="220"/>
                </a:cxn>
                <a:cxn ang="0">
                  <a:pos x="0" y="276"/>
                </a:cxn>
                <a:cxn ang="0">
                  <a:pos x="3" y="302"/>
                </a:cxn>
                <a:cxn ang="0">
                  <a:pos x="16" y="354"/>
                </a:cxn>
                <a:cxn ang="0">
                  <a:pos x="37" y="402"/>
                </a:cxn>
                <a:cxn ang="0">
                  <a:pos x="66" y="444"/>
                </a:cxn>
                <a:cxn ang="0">
                  <a:pos x="105" y="478"/>
                </a:cxn>
                <a:cxn ang="0">
                  <a:pos x="147" y="507"/>
                </a:cxn>
                <a:cxn ang="0">
                  <a:pos x="197" y="525"/>
                </a:cxn>
                <a:cxn ang="0">
                  <a:pos x="249" y="536"/>
                </a:cxn>
                <a:cxn ang="0">
                  <a:pos x="275" y="536"/>
                </a:cxn>
                <a:cxn ang="0">
                  <a:pos x="331" y="530"/>
                </a:cxn>
                <a:cxn ang="0">
                  <a:pos x="380" y="512"/>
                </a:cxn>
                <a:cxn ang="0">
                  <a:pos x="425" y="486"/>
                </a:cxn>
                <a:cxn ang="0">
                  <a:pos x="464" y="454"/>
                </a:cxn>
                <a:cxn ang="0">
                  <a:pos x="496" y="412"/>
                </a:cxn>
                <a:cxn ang="0">
                  <a:pos x="519" y="368"/>
                </a:cxn>
                <a:cxn ang="0">
                  <a:pos x="535" y="315"/>
                </a:cxn>
                <a:cxn ang="0">
                  <a:pos x="540" y="262"/>
                </a:cxn>
                <a:cxn ang="0">
                  <a:pos x="538" y="234"/>
                </a:cxn>
                <a:cxn ang="0">
                  <a:pos x="525" y="181"/>
                </a:cxn>
                <a:cxn ang="0">
                  <a:pos x="504" y="134"/>
                </a:cxn>
                <a:cxn ang="0">
                  <a:pos x="475" y="92"/>
                </a:cxn>
                <a:cxn ang="0">
                  <a:pos x="438" y="58"/>
                </a:cxn>
                <a:cxn ang="0">
                  <a:pos x="393" y="29"/>
                </a:cxn>
                <a:cxn ang="0">
                  <a:pos x="344" y="10"/>
                </a:cxn>
                <a:cxn ang="0">
                  <a:pos x="291" y="0"/>
                </a:cxn>
                <a:cxn ang="0">
                  <a:pos x="265" y="0"/>
                </a:cxn>
              </a:cxnLst>
              <a:rect l="0" t="0" r="r" b="b"/>
              <a:pathLst>
                <a:path w="540" h="536">
                  <a:moveTo>
                    <a:pt x="265" y="0"/>
                  </a:moveTo>
                  <a:lnTo>
                    <a:pt x="265" y="0"/>
                  </a:lnTo>
                  <a:lnTo>
                    <a:pt x="236" y="2"/>
                  </a:lnTo>
                  <a:lnTo>
                    <a:pt x="210" y="8"/>
                  </a:lnTo>
                  <a:lnTo>
                    <a:pt x="184" y="13"/>
                  </a:lnTo>
                  <a:lnTo>
                    <a:pt x="160" y="23"/>
                  </a:lnTo>
                  <a:lnTo>
                    <a:pt x="137" y="37"/>
                  </a:lnTo>
                  <a:lnTo>
                    <a:pt x="116" y="50"/>
                  </a:lnTo>
                  <a:lnTo>
                    <a:pt x="95" y="65"/>
                  </a:lnTo>
                  <a:lnTo>
                    <a:pt x="76" y="84"/>
                  </a:lnTo>
                  <a:lnTo>
                    <a:pt x="58" y="102"/>
                  </a:lnTo>
                  <a:lnTo>
                    <a:pt x="45" y="123"/>
                  </a:lnTo>
                  <a:lnTo>
                    <a:pt x="32" y="147"/>
                  </a:lnTo>
                  <a:lnTo>
                    <a:pt x="21" y="171"/>
                  </a:lnTo>
                  <a:lnTo>
                    <a:pt x="11" y="194"/>
                  </a:lnTo>
                  <a:lnTo>
                    <a:pt x="5" y="220"/>
                  </a:lnTo>
                  <a:lnTo>
                    <a:pt x="3" y="247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3" y="302"/>
                  </a:lnTo>
                  <a:lnTo>
                    <a:pt x="8" y="328"/>
                  </a:lnTo>
                  <a:lnTo>
                    <a:pt x="16" y="354"/>
                  </a:lnTo>
                  <a:lnTo>
                    <a:pt x="24" y="378"/>
                  </a:lnTo>
                  <a:lnTo>
                    <a:pt x="37" y="402"/>
                  </a:lnTo>
                  <a:lnTo>
                    <a:pt x="50" y="423"/>
                  </a:lnTo>
                  <a:lnTo>
                    <a:pt x="66" y="444"/>
                  </a:lnTo>
                  <a:lnTo>
                    <a:pt x="84" y="462"/>
                  </a:lnTo>
                  <a:lnTo>
                    <a:pt x="105" y="478"/>
                  </a:lnTo>
                  <a:lnTo>
                    <a:pt x="126" y="494"/>
                  </a:lnTo>
                  <a:lnTo>
                    <a:pt x="147" y="507"/>
                  </a:lnTo>
                  <a:lnTo>
                    <a:pt x="171" y="517"/>
                  </a:lnTo>
                  <a:lnTo>
                    <a:pt x="197" y="525"/>
                  </a:lnTo>
                  <a:lnTo>
                    <a:pt x="223" y="533"/>
                  </a:lnTo>
                  <a:lnTo>
                    <a:pt x="249" y="536"/>
                  </a:lnTo>
                  <a:lnTo>
                    <a:pt x="275" y="536"/>
                  </a:lnTo>
                  <a:lnTo>
                    <a:pt x="275" y="536"/>
                  </a:lnTo>
                  <a:lnTo>
                    <a:pt x="304" y="536"/>
                  </a:lnTo>
                  <a:lnTo>
                    <a:pt x="331" y="530"/>
                  </a:lnTo>
                  <a:lnTo>
                    <a:pt x="357" y="522"/>
                  </a:lnTo>
                  <a:lnTo>
                    <a:pt x="380" y="512"/>
                  </a:lnTo>
                  <a:lnTo>
                    <a:pt x="404" y="501"/>
                  </a:lnTo>
                  <a:lnTo>
                    <a:pt x="425" y="486"/>
                  </a:lnTo>
                  <a:lnTo>
                    <a:pt x="446" y="470"/>
                  </a:lnTo>
                  <a:lnTo>
                    <a:pt x="464" y="454"/>
                  </a:lnTo>
                  <a:lnTo>
                    <a:pt x="483" y="433"/>
                  </a:lnTo>
                  <a:lnTo>
                    <a:pt x="496" y="412"/>
                  </a:lnTo>
                  <a:lnTo>
                    <a:pt x="509" y="391"/>
                  </a:lnTo>
                  <a:lnTo>
                    <a:pt x="519" y="368"/>
                  </a:lnTo>
                  <a:lnTo>
                    <a:pt x="530" y="341"/>
                  </a:lnTo>
                  <a:lnTo>
                    <a:pt x="535" y="315"/>
                  </a:lnTo>
                  <a:lnTo>
                    <a:pt x="538" y="289"/>
                  </a:lnTo>
                  <a:lnTo>
                    <a:pt x="540" y="262"/>
                  </a:lnTo>
                  <a:lnTo>
                    <a:pt x="540" y="262"/>
                  </a:lnTo>
                  <a:lnTo>
                    <a:pt x="538" y="234"/>
                  </a:lnTo>
                  <a:lnTo>
                    <a:pt x="532" y="207"/>
                  </a:lnTo>
                  <a:lnTo>
                    <a:pt x="525" y="181"/>
                  </a:lnTo>
                  <a:lnTo>
                    <a:pt x="517" y="157"/>
                  </a:lnTo>
                  <a:lnTo>
                    <a:pt x="504" y="134"/>
                  </a:lnTo>
                  <a:lnTo>
                    <a:pt x="490" y="113"/>
                  </a:lnTo>
                  <a:lnTo>
                    <a:pt x="475" y="92"/>
                  </a:lnTo>
                  <a:lnTo>
                    <a:pt x="456" y="73"/>
                  </a:lnTo>
                  <a:lnTo>
                    <a:pt x="438" y="58"/>
                  </a:lnTo>
                  <a:lnTo>
                    <a:pt x="414" y="42"/>
                  </a:lnTo>
                  <a:lnTo>
                    <a:pt x="393" y="29"/>
                  </a:lnTo>
                  <a:lnTo>
                    <a:pt x="370" y="18"/>
                  </a:lnTo>
                  <a:lnTo>
                    <a:pt x="344" y="10"/>
                  </a:lnTo>
                  <a:lnTo>
                    <a:pt x="317" y="5"/>
                  </a:lnTo>
                  <a:lnTo>
                    <a:pt x="291" y="0"/>
                  </a:lnTo>
                  <a:lnTo>
                    <a:pt x="265" y="0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A953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6" name="Freeform 580"/>
            <p:cNvSpPr>
              <a:spLocks/>
            </p:cNvSpPr>
            <p:nvPr/>
          </p:nvSpPr>
          <p:spPr bwMode="auto">
            <a:xfrm>
              <a:off x="3686175" y="2841626"/>
              <a:ext cx="841375" cy="83820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05" y="8"/>
                </a:cxn>
                <a:cxn ang="0">
                  <a:pos x="155" y="24"/>
                </a:cxn>
                <a:cxn ang="0">
                  <a:pos x="113" y="50"/>
                </a:cxn>
                <a:cxn ang="0">
                  <a:pos x="74" y="82"/>
                </a:cxn>
                <a:cxn ang="0">
                  <a:pos x="42" y="124"/>
                </a:cxn>
                <a:cxn ang="0">
                  <a:pos x="19" y="169"/>
                </a:cxn>
                <a:cxn ang="0">
                  <a:pos x="6" y="218"/>
                </a:cxn>
                <a:cxn ang="0">
                  <a:pos x="0" y="271"/>
                </a:cxn>
                <a:cxn ang="0">
                  <a:pos x="3" y="297"/>
                </a:cxn>
                <a:cxn ang="0">
                  <a:pos x="14" y="350"/>
                </a:cxn>
                <a:cxn ang="0">
                  <a:pos x="35" y="394"/>
                </a:cxn>
                <a:cxn ang="0">
                  <a:pos x="66" y="436"/>
                </a:cxn>
                <a:cxn ang="0">
                  <a:pos x="103" y="471"/>
                </a:cxn>
                <a:cxn ang="0">
                  <a:pos x="145" y="499"/>
                </a:cxn>
                <a:cxn ang="0">
                  <a:pos x="192" y="518"/>
                </a:cxn>
                <a:cxn ang="0">
                  <a:pos x="244" y="526"/>
                </a:cxn>
                <a:cxn ang="0">
                  <a:pos x="270" y="528"/>
                </a:cxn>
                <a:cxn ang="0">
                  <a:pos x="326" y="520"/>
                </a:cxn>
                <a:cxn ang="0">
                  <a:pos x="373" y="505"/>
                </a:cxn>
                <a:cxn ang="0">
                  <a:pos x="417" y="478"/>
                </a:cxn>
                <a:cxn ang="0">
                  <a:pos x="457" y="444"/>
                </a:cxn>
                <a:cxn ang="0">
                  <a:pos x="488" y="405"/>
                </a:cxn>
                <a:cxn ang="0">
                  <a:pos x="512" y="360"/>
                </a:cxn>
                <a:cxn ang="0">
                  <a:pos x="525" y="310"/>
                </a:cxn>
                <a:cxn ang="0">
                  <a:pos x="530" y="258"/>
                </a:cxn>
                <a:cxn ang="0">
                  <a:pos x="527" y="232"/>
                </a:cxn>
                <a:cxn ang="0">
                  <a:pos x="514" y="179"/>
                </a:cxn>
                <a:cxn ang="0">
                  <a:pos x="493" y="132"/>
                </a:cxn>
                <a:cxn ang="0">
                  <a:pos x="464" y="92"/>
                </a:cxn>
                <a:cxn ang="0">
                  <a:pos x="428" y="56"/>
                </a:cxn>
                <a:cxn ang="0">
                  <a:pos x="386" y="29"/>
                </a:cxn>
                <a:cxn ang="0">
                  <a:pos x="339" y="11"/>
                </a:cxn>
                <a:cxn ang="0">
                  <a:pos x="286" y="0"/>
                </a:cxn>
                <a:cxn ang="0">
                  <a:pos x="257" y="0"/>
                </a:cxn>
              </a:cxnLst>
              <a:rect l="0" t="0" r="r" b="b"/>
              <a:pathLst>
                <a:path w="530" h="528">
                  <a:moveTo>
                    <a:pt x="257" y="0"/>
                  </a:moveTo>
                  <a:lnTo>
                    <a:pt x="257" y="0"/>
                  </a:lnTo>
                  <a:lnTo>
                    <a:pt x="231" y="3"/>
                  </a:lnTo>
                  <a:lnTo>
                    <a:pt x="205" y="8"/>
                  </a:lnTo>
                  <a:lnTo>
                    <a:pt x="181" y="16"/>
                  </a:lnTo>
                  <a:lnTo>
                    <a:pt x="155" y="24"/>
                  </a:lnTo>
                  <a:lnTo>
                    <a:pt x="134" y="37"/>
                  </a:lnTo>
                  <a:lnTo>
                    <a:pt x="113" y="50"/>
                  </a:lnTo>
                  <a:lnTo>
                    <a:pt x="92" y="66"/>
                  </a:lnTo>
                  <a:lnTo>
                    <a:pt x="74" y="82"/>
                  </a:lnTo>
                  <a:lnTo>
                    <a:pt x="58" y="103"/>
                  </a:lnTo>
                  <a:lnTo>
                    <a:pt x="42" y="124"/>
                  </a:lnTo>
                  <a:lnTo>
                    <a:pt x="29" y="145"/>
                  </a:lnTo>
                  <a:lnTo>
                    <a:pt x="19" y="169"/>
                  </a:lnTo>
                  <a:lnTo>
                    <a:pt x="11" y="192"/>
                  </a:lnTo>
                  <a:lnTo>
                    <a:pt x="6" y="218"/>
                  </a:lnTo>
                  <a:lnTo>
                    <a:pt x="0" y="245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3" y="297"/>
                  </a:lnTo>
                  <a:lnTo>
                    <a:pt x="8" y="323"/>
                  </a:lnTo>
                  <a:lnTo>
                    <a:pt x="14" y="350"/>
                  </a:lnTo>
                  <a:lnTo>
                    <a:pt x="24" y="373"/>
                  </a:lnTo>
                  <a:lnTo>
                    <a:pt x="35" y="394"/>
                  </a:lnTo>
                  <a:lnTo>
                    <a:pt x="50" y="418"/>
                  </a:lnTo>
                  <a:lnTo>
                    <a:pt x="66" y="436"/>
                  </a:lnTo>
                  <a:lnTo>
                    <a:pt x="82" y="455"/>
                  </a:lnTo>
                  <a:lnTo>
                    <a:pt x="103" y="471"/>
                  </a:lnTo>
                  <a:lnTo>
                    <a:pt x="124" y="486"/>
                  </a:lnTo>
                  <a:lnTo>
                    <a:pt x="145" y="499"/>
                  </a:lnTo>
                  <a:lnTo>
                    <a:pt x="168" y="510"/>
                  </a:lnTo>
                  <a:lnTo>
                    <a:pt x="192" y="518"/>
                  </a:lnTo>
                  <a:lnTo>
                    <a:pt x="218" y="523"/>
                  </a:lnTo>
                  <a:lnTo>
                    <a:pt x="244" y="526"/>
                  </a:lnTo>
                  <a:lnTo>
                    <a:pt x="270" y="528"/>
                  </a:lnTo>
                  <a:lnTo>
                    <a:pt x="270" y="528"/>
                  </a:lnTo>
                  <a:lnTo>
                    <a:pt x="299" y="526"/>
                  </a:lnTo>
                  <a:lnTo>
                    <a:pt x="326" y="520"/>
                  </a:lnTo>
                  <a:lnTo>
                    <a:pt x="349" y="513"/>
                  </a:lnTo>
                  <a:lnTo>
                    <a:pt x="373" y="505"/>
                  </a:lnTo>
                  <a:lnTo>
                    <a:pt x="396" y="492"/>
                  </a:lnTo>
                  <a:lnTo>
                    <a:pt x="417" y="478"/>
                  </a:lnTo>
                  <a:lnTo>
                    <a:pt x="438" y="463"/>
                  </a:lnTo>
                  <a:lnTo>
                    <a:pt x="457" y="444"/>
                  </a:lnTo>
                  <a:lnTo>
                    <a:pt x="472" y="426"/>
                  </a:lnTo>
                  <a:lnTo>
                    <a:pt x="488" y="405"/>
                  </a:lnTo>
                  <a:lnTo>
                    <a:pt x="501" y="384"/>
                  </a:lnTo>
                  <a:lnTo>
                    <a:pt x="512" y="360"/>
                  </a:lnTo>
                  <a:lnTo>
                    <a:pt x="520" y="337"/>
                  </a:lnTo>
                  <a:lnTo>
                    <a:pt x="525" y="310"/>
                  </a:lnTo>
                  <a:lnTo>
                    <a:pt x="527" y="284"/>
                  </a:lnTo>
                  <a:lnTo>
                    <a:pt x="530" y="258"/>
                  </a:lnTo>
                  <a:lnTo>
                    <a:pt x="530" y="258"/>
                  </a:lnTo>
                  <a:lnTo>
                    <a:pt x="527" y="232"/>
                  </a:lnTo>
                  <a:lnTo>
                    <a:pt x="522" y="205"/>
                  </a:lnTo>
                  <a:lnTo>
                    <a:pt x="514" y="179"/>
                  </a:lnTo>
                  <a:lnTo>
                    <a:pt x="506" y="155"/>
                  </a:lnTo>
                  <a:lnTo>
                    <a:pt x="493" y="132"/>
                  </a:lnTo>
                  <a:lnTo>
                    <a:pt x="480" y="111"/>
                  </a:lnTo>
                  <a:lnTo>
                    <a:pt x="464" y="92"/>
                  </a:lnTo>
                  <a:lnTo>
                    <a:pt x="446" y="74"/>
                  </a:lnTo>
                  <a:lnTo>
                    <a:pt x="428" y="56"/>
                  </a:lnTo>
                  <a:lnTo>
                    <a:pt x="407" y="42"/>
                  </a:lnTo>
                  <a:lnTo>
                    <a:pt x="386" y="29"/>
                  </a:lnTo>
                  <a:lnTo>
                    <a:pt x="362" y="19"/>
                  </a:lnTo>
                  <a:lnTo>
                    <a:pt x="339" y="11"/>
                  </a:lnTo>
                  <a:lnTo>
                    <a:pt x="312" y="6"/>
                  </a:lnTo>
                  <a:lnTo>
                    <a:pt x="286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AC541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7" name="Freeform 581"/>
            <p:cNvSpPr>
              <a:spLocks/>
            </p:cNvSpPr>
            <p:nvPr/>
          </p:nvSpPr>
          <p:spPr bwMode="auto">
            <a:xfrm>
              <a:off x="3695700" y="2846388"/>
              <a:ext cx="823913" cy="820738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199" y="8"/>
                </a:cxn>
                <a:cxn ang="0">
                  <a:pos x="152" y="24"/>
                </a:cxn>
                <a:cxn ang="0">
                  <a:pos x="107" y="50"/>
                </a:cxn>
                <a:cxn ang="0">
                  <a:pos x="70" y="81"/>
                </a:cxn>
                <a:cxn ang="0">
                  <a:pos x="39" y="121"/>
                </a:cxn>
                <a:cxn ang="0">
                  <a:pos x="15" y="166"/>
                </a:cxn>
                <a:cxn ang="0">
                  <a:pos x="2" y="215"/>
                </a:cxn>
                <a:cxn ang="0">
                  <a:pos x="0" y="268"/>
                </a:cxn>
                <a:cxn ang="0">
                  <a:pos x="0" y="294"/>
                </a:cxn>
                <a:cxn ang="0">
                  <a:pos x="13" y="344"/>
                </a:cxn>
                <a:cxn ang="0">
                  <a:pos x="34" y="389"/>
                </a:cxn>
                <a:cxn ang="0">
                  <a:pos x="63" y="428"/>
                </a:cxn>
                <a:cxn ang="0">
                  <a:pos x="99" y="462"/>
                </a:cxn>
                <a:cxn ang="0">
                  <a:pos x="141" y="489"/>
                </a:cxn>
                <a:cxn ang="0">
                  <a:pos x="188" y="507"/>
                </a:cxn>
                <a:cxn ang="0">
                  <a:pos x="238" y="517"/>
                </a:cxn>
                <a:cxn ang="0">
                  <a:pos x="264" y="517"/>
                </a:cxn>
                <a:cxn ang="0">
                  <a:pos x="317" y="510"/>
                </a:cxn>
                <a:cxn ang="0">
                  <a:pos x="367" y="494"/>
                </a:cxn>
                <a:cxn ang="0">
                  <a:pos x="409" y="470"/>
                </a:cxn>
                <a:cxn ang="0">
                  <a:pos x="448" y="436"/>
                </a:cxn>
                <a:cxn ang="0">
                  <a:pos x="477" y="397"/>
                </a:cxn>
                <a:cxn ang="0">
                  <a:pos x="500" y="352"/>
                </a:cxn>
                <a:cxn ang="0">
                  <a:pos x="514" y="305"/>
                </a:cxn>
                <a:cxn ang="0">
                  <a:pos x="519" y="252"/>
                </a:cxn>
                <a:cxn ang="0">
                  <a:pos x="516" y="226"/>
                </a:cxn>
                <a:cxn ang="0">
                  <a:pos x="506" y="176"/>
                </a:cxn>
                <a:cxn ang="0">
                  <a:pos x="485" y="129"/>
                </a:cxn>
                <a:cxn ang="0">
                  <a:pos x="456" y="89"/>
                </a:cxn>
                <a:cxn ang="0">
                  <a:pos x="419" y="55"/>
                </a:cxn>
                <a:cxn ang="0">
                  <a:pos x="377" y="29"/>
                </a:cxn>
                <a:cxn ang="0">
                  <a:pos x="330" y="11"/>
                </a:cxn>
                <a:cxn ang="0">
                  <a:pos x="278" y="3"/>
                </a:cxn>
                <a:cxn ang="0">
                  <a:pos x="251" y="0"/>
                </a:cxn>
              </a:cxnLst>
              <a:rect l="0" t="0" r="r" b="b"/>
              <a:pathLst>
                <a:path w="519" h="517">
                  <a:moveTo>
                    <a:pt x="251" y="0"/>
                  </a:moveTo>
                  <a:lnTo>
                    <a:pt x="251" y="0"/>
                  </a:lnTo>
                  <a:lnTo>
                    <a:pt x="225" y="3"/>
                  </a:lnTo>
                  <a:lnTo>
                    <a:pt x="199" y="8"/>
                  </a:lnTo>
                  <a:lnTo>
                    <a:pt x="175" y="16"/>
                  </a:lnTo>
                  <a:lnTo>
                    <a:pt x="152" y="24"/>
                  </a:lnTo>
                  <a:lnTo>
                    <a:pt x="128" y="37"/>
                  </a:lnTo>
                  <a:lnTo>
                    <a:pt x="107" y="50"/>
                  </a:lnTo>
                  <a:lnTo>
                    <a:pt x="89" y="66"/>
                  </a:lnTo>
                  <a:lnTo>
                    <a:pt x="70" y="81"/>
                  </a:lnTo>
                  <a:lnTo>
                    <a:pt x="55" y="100"/>
                  </a:lnTo>
                  <a:lnTo>
                    <a:pt x="39" y="121"/>
                  </a:lnTo>
                  <a:lnTo>
                    <a:pt x="26" y="142"/>
                  </a:lnTo>
                  <a:lnTo>
                    <a:pt x="15" y="166"/>
                  </a:lnTo>
                  <a:lnTo>
                    <a:pt x="8" y="189"/>
                  </a:lnTo>
                  <a:lnTo>
                    <a:pt x="2" y="215"/>
                  </a:lnTo>
                  <a:lnTo>
                    <a:pt x="0" y="23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94"/>
                  </a:lnTo>
                  <a:lnTo>
                    <a:pt x="5" y="318"/>
                  </a:lnTo>
                  <a:lnTo>
                    <a:pt x="13" y="344"/>
                  </a:lnTo>
                  <a:lnTo>
                    <a:pt x="21" y="365"/>
                  </a:lnTo>
                  <a:lnTo>
                    <a:pt x="34" y="389"/>
                  </a:lnTo>
                  <a:lnTo>
                    <a:pt x="47" y="410"/>
                  </a:lnTo>
                  <a:lnTo>
                    <a:pt x="63" y="428"/>
                  </a:lnTo>
                  <a:lnTo>
                    <a:pt x="81" y="447"/>
                  </a:lnTo>
                  <a:lnTo>
                    <a:pt x="99" y="462"/>
                  </a:lnTo>
                  <a:lnTo>
                    <a:pt x="120" y="478"/>
                  </a:lnTo>
                  <a:lnTo>
                    <a:pt x="141" y="489"/>
                  </a:lnTo>
                  <a:lnTo>
                    <a:pt x="165" y="499"/>
                  </a:lnTo>
                  <a:lnTo>
                    <a:pt x="188" y="507"/>
                  </a:lnTo>
                  <a:lnTo>
                    <a:pt x="212" y="515"/>
                  </a:lnTo>
                  <a:lnTo>
                    <a:pt x="238" y="517"/>
                  </a:lnTo>
                  <a:lnTo>
                    <a:pt x="264" y="517"/>
                  </a:lnTo>
                  <a:lnTo>
                    <a:pt x="264" y="517"/>
                  </a:lnTo>
                  <a:lnTo>
                    <a:pt x="291" y="515"/>
                  </a:lnTo>
                  <a:lnTo>
                    <a:pt x="317" y="510"/>
                  </a:lnTo>
                  <a:lnTo>
                    <a:pt x="343" y="504"/>
                  </a:lnTo>
                  <a:lnTo>
                    <a:pt x="367" y="494"/>
                  </a:lnTo>
                  <a:lnTo>
                    <a:pt x="388" y="483"/>
                  </a:lnTo>
                  <a:lnTo>
                    <a:pt x="409" y="470"/>
                  </a:lnTo>
                  <a:lnTo>
                    <a:pt x="430" y="454"/>
                  </a:lnTo>
                  <a:lnTo>
                    <a:pt x="448" y="436"/>
                  </a:lnTo>
                  <a:lnTo>
                    <a:pt x="464" y="418"/>
                  </a:lnTo>
                  <a:lnTo>
                    <a:pt x="477" y="397"/>
                  </a:lnTo>
                  <a:lnTo>
                    <a:pt x="490" y="376"/>
                  </a:lnTo>
                  <a:lnTo>
                    <a:pt x="500" y="352"/>
                  </a:lnTo>
                  <a:lnTo>
                    <a:pt x="508" y="328"/>
                  </a:lnTo>
                  <a:lnTo>
                    <a:pt x="514" y="305"/>
                  </a:lnTo>
                  <a:lnTo>
                    <a:pt x="519" y="278"/>
                  </a:lnTo>
                  <a:lnTo>
                    <a:pt x="519" y="252"/>
                  </a:lnTo>
                  <a:lnTo>
                    <a:pt x="519" y="252"/>
                  </a:lnTo>
                  <a:lnTo>
                    <a:pt x="516" y="226"/>
                  </a:lnTo>
                  <a:lnTo>
                    <a:pt x="511" y="200"/>
                  </a:lnTo>
                  <a:lnTo>
                    <a:pt x="506" y="176"/>
                  </a:lnTo>
                  <a:lnTo>
                    <a:pt x="495" y="152"/>
                  </a:lnTo>
                  <a:lnTo>
                    <a:pt x="485" y="129"/>
                  </a:lnTo>
                  <a:lnTo>
                    <a:pt x="469" y="108"/>
                  </a:lnTo>
                  <a:lnTo>
                    <a:pt x="456" y="89"/>
                  </a:lnTo>
                  <a:lnTo>
                    <a:pt x="437" y="71"/>
                  </a:lnTo>
                  <a:lnTo>
                    <a:pt x="419" y="55"/>
                  </a:lnTo>
                  <a:lnTo>
                    <a:pt x="398" y="42"/>
                  </a:lnTo>
                  <a:lnTo>
                    <a:pt x="377" y="29"/>
                  </a:lnTo>
                  <a:lnTo>
                    <a:pt x="354" y="18"/>
                  </a:lnTo>
                  <a:lnTo>
                    <a:pt x="330" y="11"/>
                  </a:lnTo>
                  <a:lnTo>
                    <a:pt x="304" y="5"/>
                  </a:lnTo>
                  <a:lnTo>
                    <a:pt x="278" y="3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AF55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8" name="Freeform 582"/>
            <p:cNvSpPr>
              <a:spLocks/>
            </p:cNvSpPr>
            <p:nvPr/>
          </p:nvSpPr>
          <p:spPr bwMode="auto">
            <a:xfrm>
              <a:off x="3698875" y="2854326"/>
              <a:ext cx="812800" cy="801688"/>
            </a:xfrm>
            <a:custGeom>
              <a:avLst/>
              <a:gdLst/>
              <a:ahLst/>
              <a:cxnLst>
                <a:cxn ang="0">
                  <a:pos x="249" y="0"/>
                </a:cxn>
                <a:cxn ang="0">
                  <a:pos x="197" y="6"/>
                </a:cxn>
                <a:cxn ang="0">
                  <a:pos x="150" y="21"/>
                </a:cxn>
                <a:cxn ang="0">
                  <a:pos x="108" y="48"/>
                </a:cxn>
                <a:cxn ang="0">
                  <a:pos x="71" y="79"/>
                </a:cxn>
                <a:cxn ang="0">
                  <a:pos x="40" y="118"/>
                </a:cxn>
                <a:cxn ang="0">
                  <a:pos x="19" y="161"/>
                </a:cxn>
                <a:cxn ang="0">
                  <a:pos x="6" y="210"/>
                </a:cxn>
                <a:cxn ang="0">
                  <a:pos x="0" y="260"/>
                </a:cxn>
                <a:cxn ang="0">
                  <a:pos x="3" y="287"/>
                </a:cxn>
                <a:cxn ang="0">
                  <a:pos x="13" y="334"/>
                </a:cxn>
                <a:cxn ang="0">
                  <a:pos x="34" y="379"/>
                </a:cxn>
                <a:cxn ang="0">
                  <a:pos x="63" y="421"/>
                </a:cxn>
                <a:cxn ang="0">
                  <a:pos x="100" y="452"/>
                </a:cxn>
                <a:cxn ang="0">
                  <a:pos x="142" y="478"/>
                </a:cxn>
                <a:cxn ang="0">
                  <a:pos x="186" y="497"/>
                </a:cxn>
                <a:cxn ang="0">
                  <a:pos x="236" y="505"/>
                </a:cxn>
                <a:cxn ang="0">
                  <a:pos x="262" y="505"/>
                </a:cxn>
                <a:cxn ang="0">
                  <a:pos x="315" y="499"/>
                </a:cxn>
                <a:cxn ang="0">
                  <a:pos x="362" y="484"/>
                </a:cxn>
                <a:cxn ang="0">
                  <a:pos x="404" y="457"/>
                </a:cxn>
                <a:cxn ang="0">
                  <a:pos x="441" y="426"/>
                </a:cxn>
                <a:cxn ang="0">
                  <a:pos x="472" y="386"/>
                </a:cxn>
                <a:cxn ang="0">
                  <a:pos x="493" y="344"/>
                </a:cxn>
                <a:cxn ang="0">
                  <a:pos x="506" y="294"/>
                </a:cxn>
                <a:cxn ang="0">
                  <a:pos x="512" y="245"/>
                </a:cxn>
                <a:cxn ang="0">
                  <a:pos x="509" y="218"/>
                </a:cxn>
                <a:cxn ang="0">
                  <a:pos x="498" y="171"/>
                </a:cxn>
                <a:cxn ang="0">
                  <a:pos x="477" y="124"/>
                </a:cxn>
                <a:cxn ang="0">
                  <a:pos x="449" y="84"/>
                </a:cxn>
                <a:cxn ang="0">
                  <a:pos x="412" y="53"/>
                </a:cxn>
                <a:cxn ang="0">
                  <a:pos x="373" y="27"/>
                </a:cxn>
                <a:cxn ang="0">
                  <a:pos x="325" y="8"/>
                </a:cxn>
                <a:cxn ang="0">
                  <a:pos x="276" y="0"/>
                </a:cxn>
                <a:cxn ang="0">
                  <a:pos x="249" y="0"/>
                </a:cxn>
              </a:cxnLst>
              <a:rect l="0" t="0" r="r" b="b"/>
              <a:pathLst>
                <a:path w="512" h="505">
                  <a:moveTo>
                    <a:pt x="249" y="0"/>
                  </a:moveTo>
                  <a:lnTo>
                    <a:pt x="249" y="0"/>
                  </a:lnTo>
                  <a:lnTo>
                    <a:pt x="223" y="0"/>
                  </a:lnTo>
                  <a:lnTo>
                    <a:pt x="197" y="6"/>
                  </a:lnTo>
                  <a:lnTo>
                    <a:pt x="173" y="13"/>
                  </a:lnTo>
                  <a:lnTo>
                    <a:pt x="150" y="21"/>
                  </a:lnTo>
                  <a:lnTo>
                    <a:pt x="129" y="34"/>
                  </a:lnTo>
                  <a:lnTo>
                    <a:pt x="108" y="48"/>
                  </a:lnTo>
                  <a:lnTo>
                    <a:pt x="89" y="63"/>
                  </a:lnTo>
                  <a:lnTo>
                    <a:pt x="71" y="79"/>
                  </a:lnTo>
                  <a:lnTo>
                    <a:pt x="55" y="97"/>
                  </a:lnTo>
                  <a:lnTo>
                    <a:pt x="40" y="118"/>
                  </a:lnTo>
                  <a:lnTo>
                    <a:pt x="29" y="139"/>
                  </a:lnTo>
                  <a:lnTo>
                    <a:pt x="19" y="161"/>
                  </a:lnTo>
                  <a:lnTo>
                    <a:pt x="11" y="184"/>
                  </a:lnTo>
                  <a:lnTo>
                    <a:pt x="6" y="210"/>
                  </a:lnTo>
                  <a:lnTo>
                    <a:pt x="0" y="234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3" y="287"/>
                  </a:lnTo>
                  <a:lnTo>
                    <a:pt x="8" y="310"/>
                  </a:lnTo>
                  <a:lnTo>
                    <a:pt x="13" y="334"/>
                  </a:lnTo>
                  <a:lnTo>
                    <a:pt x="24" y="358"/>
                  </a:lnTo>
                  <a:lnTo>
                    <a:pt x="34" y="379"/>
                  </a:lnTo>
                  <a:lnTo>
                    <a:pt x="48" y="400"/>
                  </a:lnTo>
                  <a:lnTo>
                    <a:pt x="63" y="421"/>
                  </a:lnTo>
                  <a:lnTo>
                    <a:pt x="82" y="436"/>
                  </a:lnTo>
                  <a:lnTo>
                    <a:pt x="100" y="452"/>
                  </a:lnTo>
                  <a:lnTo>
                    <a:pt x="118" y="468"/>
                  </a:lnTo>
                  <a:lnTo>
                    <a:pt x="142" y="478"/>
                  </a:lnTo>
                  <a:lnTo>
                    <a:pt x="163" y="489"/>
                  </a:lnTo>
                  <a:lnTo>
                    <a:pt x="186" y="497"/>
                  </a:lnTo>
                  <a:lnTo>
                    <a:pt x="213" y="502"/>
                  </a:lnTo>
                  <a:lnTo>
                    <a:pt x="236" y="505"/>
                  </a:lnTo>
                  <a:lnTo>
                    <a:pt x="262" y="505"/>
                  </a:lnTo>
                  <a:lnTo>
                    <a:pt x="262" y="505"/>
                  </a:lnTo>
                  <a:lnTo>
                    <a:pt x="289" y="505"/>
                  </a:lnTo>
                  <a:lnTo>
                    <a:pt x="315" y="499"/>
                  </a:lnTo>
                  <a:lnTo>
                    <a:pt x="339" y="491"/>
                  </a:lnTo>
                  <a:lnTo>
                    <a:pt x="362" y="484"/>
                  </a:lnTo>
                  <a:lnTo>
                    <a:pt x="383" y="470"/>
                  </a:lnTo>
                  <a:lnTo>
                    <a:pt x="404" y="457"/>
                  </a:lnTo>
                  <a:lnTo>
                    <a:pt x="425" y="442"/>
                  </a:lnTo>
                  <a:lnTo>
                    <a:pt x="441" y="426"/>
                  </a:lnTo>
                  <a:lnTo>
                    <a:pt x="456" y="407"/>
                  </a:lnTo>
                  <a:lnTo>
                    <a:pt x="472" y="386"/>
                  </a:lnTo>
                  <a:lnTo>
                    <a:pt x="483" y="365"/>
                  </a:lnTo>
                  <a:lnTo>
                    <a:pt x="493" y="344"/>
                  </a:lnTo>
                  <a:lnTo>
                    <a:pt x="501" y="321"/>
                  </a:lnTo>
                  <a:lnTo>
                    <a:pt x="506" y="294"/>
                  </a:lnTo>
                  <a:lnTo>
                    <a:pt x="512" y="271"/>
                  </a:lnTo>
                  <a:lnTo>
                    <a:pt x="512" y="245"/>
                  </a:lnTo>
                  <a:lnTo>
                    <a:pt x="512" y="245"/>
                  </a:lnTo>
                  <a:lnTo>
                    <a:pt x="509" y="218"/>
                  </a:lnTo>
                  <a:lnTo>
                    <a:pt x="504" y="195"/>
                  </a:lnTo>
                  <a:lnTo>
                    <a:pt x="498" y="171"/>
                  </a:lnTo>
                  <a:lnTo>
                    <a:pt x="488" y="147"/>
                  </a:lnTo>
                  <a:lnTo>
                    <a:pt x="477" y="124"/>
                  </a:lnTo>
                  <a:lnTo>
                    <a:pt x="464" y="105"/>
                  </a:lnTo>
                  <a:lnTo>
                    <a:pt x="449" y="84"/>
                  </a:lnTo>
                  <a:lnTo>
                    <a:pt x="430" y="69"/>
                  </a:lnTo>
                  <a:lnTo>
                    <a:pt x="412" y="53"/>
                  </a:lnTo>
                  <a:lnTo>
                    <a:pt x="394" y="37"/>
                  </a:lnTo>
                  <a:lnTo>
                    <a:pt x="373" y="27"/>
                  </a:lnTo>
                  <a:lnTo>
                    <a:pt x="349" y="16"/>
                  </a:lnTo>
                  <a:lnTo>
                    <a:pt x="325" y="8"/>
                  </a:lnTo>
                  <a:lnTo>
                    <a:pt x="299" y="3"/>
                  </a:lnTo>
                  <a:lnTo>
                    <a:pt x="276" y="0"/>
                  </a:lnTo>
                  <a:lnTo>
                    <a:pt x="249" y="0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B157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9" name="Freeform 583"/>
            <p:cNvSpPr>
              <a:spLocks/>
            </p:cNvSpPr>
            <p:nvPr/>
          </p:nvSpPr>
          <p:spPr bwMode="auto">
            <a:xfrm>
              <a:off x="3708400" y="2859088"/>
              <a:ext cx="793750" cy="787400"/>
            </a:xfrm>
            <a:custGeom>
              <a:avLst/>
              <a:gdLst/>
              <a:ahLst/>
              <a:cxnLst>
                <a:cxn ang="0">
                  <a:pos x="243" y="0"/>
                </a:cxn>
                <a:cxn ang="0">
                  <a:pos x="191" y="5"/>
                </a:cxn>
                <a:cxn ang="0">
                  <a:pos x="146" y="21"/>
                </a:cxn>
                <a:cxn ang="0">
                  <a:pos x="104" y="47"/>
                </a:cxn>
                <a:cxn ang="0">
                  <a:pos x="68" y="79"/>
                </a:cxn>
                <a:cxn ang="0">
                  <a:pos x="39" y="115"/>
                </a:cxn>
                <a:cxn ang="0">
                  <a:pos x="15" y="158"/>
                </a:cxn>
                <a:cxn ang="0">
                  <a:pos x="2" y="205"/>
                </a:cxn>
                <a:cxn ang="0">
                  <a:pos x="0" y="255"/>
                </a:cxn>
                <a:cxn ang="0">
                  <a:pos x="2" y="281"/>
                </a:cxn>
                <a:cxn ang="0">
                  <a:pos x="13" y="328"/>
                </a:cxn>
                <a:cxn ang="0">
                  <a:pos x="34" y="373"/>
                </a:cxn>
                <a:cxn ang="0">
                  <a:pos x="62" y="412"/>
                </a:cxn>
                <a:cxn ang="0">
                  <a:pos x="97" y="444"/>
                </a:cxn>
                <a:cxn ang="0">
                  <a:pos x="136" y="470"/>
                </a:cxn>
                <a:cxn ang="0">
                  <a:pos x="183" y="486"/>
                </a:cxn>
                <a:cxn ang="0">
                  <a:pos x="233" y="496"/>
                </a:cxn>
                <a:cxn ang="0">
                  <a:pos x="256" y="496"/>
                </a:cxn>
                <a:cxn ang="0">
                  <a:pos x="306" y="488"/>
                </a:cxn>
                <a:cxn ang="0">
                  <a:pos x="353" y="473"/>
                </a:cxn>
                <a:cxn ang="0">
                  <a:pos x="395" y="449"/>
                </a:cxn>
                <a:cxn ang="0">
                  <a:pos x="432" y="418"/>
                </a:cxn>
                <a:cxn ang="0">
                  <a:pos x="461" y="378"/>
                </a:cxn>
                <a:cxn ang="0">
                  <a:pos x="485" y="336"/>
                </a:cxn>
                <a:cxn ang="0">
                  <a:pos x="498" y="289"/>
                </a:cxn>
                <a:cxn ang="0">
                  <a:pos x="500" y="239"/>
                </a:cxn>
                <a:cxn ang="0">
                  <a:pos x="498" y="213"/>
                </a:cxn>
                <a:cxn ang="0">
                  <a:pos x="487" y="165"/>
                </a:cxn>
                <a:cxn ang="0">
                  <a:pos x="466" y="121"/>
                </a:cxn>
                <a:cxn ang="0">
                  <a:pos x="437" y="84"/>
                </a:cxn>
                <a:cxn ang="0">
                  <a:pos x="403" y="50"/>
                </a:cxn>
                <a:cxn ang="0">
                  <a:pos x="361" y="26"/>
                </a:cxn>
                <a:cxn ang="0">
                  <a:pos x="317" y="8"/>
                </a:cxn>
                <a:cxn ang="0">
                  <a:pos x="267" y="0"/>
                </a:cxn>
                <a:cxn ang="0">
                  <a:pos x="243" y="0"/>
                </a:cxn>
              </a:cxnLst>
              <a:rect l="0" t="0" r="r" b="b"/>
              <a:pathLst>
                <a:path w="500" h="496">
                  <a:moveTo>
                    <a:pt x="243" y="0"/>
                  </a:moveTo>
                  <a:lnTo>
                    <a:pt x="243" y="0"/>
                  </a:lnTo>
                  <a:lnTo>
                    <a:pt x="217" y="3"/>
                  </a:lnTo>
                  <a:lnTo>
                    <a:pt x="191" y="5"/>
                  </a:lnTo>
                  <a:lnTo>
                    <a:pt x="167" y="13"/>
                  </a:lnTo>
                  <a:lnTo>
                    <a:pt x="146" y="21"/>
                  </a:lnTo>
                  <a:lnTo>
                    <a:pt x="123" y="34"/>
                  </a:lnTo>
                  <a:lnTo>
                    <a:pt x="104" y="47"/>
                  </a:lnTo>
                  <a:lnTo>
                    <a:pt x="83" y="60"/>
                  </a:lnTo>
                  <a:lnTo>
                    <a:pt x="68" y="79"/>
                  </a:lnTo>
                  <a:lnTo>
                    <a:pt x="52" y="97"/>
                  </a:lnTo>
                  <a:lnTo>
                    <a:pt x="39" y="115"/>
                  </a:lnTo>
                  <a:lnTo>
                    <a:pt x="26" y="136"/>
                  </a:lnTo>
                  <a:lnTo>
                    <a:pt x="15" y="158"/>
                  </a:lnTo>
                  <a:lnTo>
                    <a:pt x="7" y="181"/>
                  </a:lnTo>
                  <a:lnTo>
                    <a:pt x="2" y="205"/>
                  </a:lnTo>
                  <a:lnTo>
                    <a:pt x="0" y="231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2" y="281"/>
                  </a:lnTo>
                  <a:lnTo>
                    <a:pt x="5" y="305"/>
                  </a:lnTo>
                  <a:lnTo>
                    <a:pt x="13" y="328"/>
                  </a:lnTo>
                  <a:lnTo>
                    <a:pt x="21" y="352"/>
                  </a:lnTo>
                  <a:lnTo>
                    <a:pt x="34" y="373"/>
                  </a:lnTo>
                  <a:lnTo>
                    <a:pt x="47" y="394"/>
                  </a:lnTo>
                  <a:lnTo>
                    <a:pt x="62" y="412"/>
                  </a:lnTo>
                  <a:lnTo>
                    <a:pt x="78" y="428"/>
                  </a:lnTo>
                  <a:lnTo>
                    <a:pt x="97" y="444"/>
                  </a:lnTo>
                  <a:lnTo>
                    <a:pt x="115" y="457"/>
                  </a:lnTo>
                  <a:lnTo>
                    <a:pt x="136" y="470"/>
                  </a:lnTo>
                  <a:lnTo>
                    <a:pt x="159" y="478"/>
                  </a:lnTo>
                  <a:lnTo>
                    <a:pt x="183" y="486"/>
                  </a:lnTo>
                  <a:lnTo>
                    <a:pt x="207" y="491"/>
                  </a:lnTo>
                  <a:lnTo>
                    <a:pt x="233" y="496"/>
                  </a:lnTo>
                  <a:lnTo>
                    <a:pt x="256" y="496"/>
                  </a:lnTo>
                  <a:lnTo>
                    <a:pt x="256" y="496"/>
                  </a:lnTo>
                  <a:lnTo>
                    <a:pt x="283" y="494"/>
                  </a:lnTo>
                  <a:lnTo>
                    <a:pt x="306" y="488"/>
                  </a:lnTo>
                  <a:lnTo>
                    <a:pt x="333" y="481"/>
                  </a:lnTo>
                  <a:lnTo>
                    <a:pt x="353" y="473"/>
                  </a:lnTo>
                  <a:lnTo>
                    <a:pt x="374" y="462"/>
                  </a:lnTo>
                  <a:lnTo>
                    <a:pt x="395" y="449"/>
                  </a:lnTo>
                  <a:lnTo>
                    <a:pt x="414" y="433"/>
                  </a:lnTo>
                  <a:lnTo>
                    <a:pt x="432" y="418"/>
                  </a:lnTo>
                  <a:lnTo>
                    <a:pt x="448" y="399"/>
                  </a:lnTo>
                  <a:lnTo>
                    <a:pt x="461" y="378"/>
                  </a:lnTo>
                  <a:lnTo>
                    <a:pt x="474" y="357"/>
                  </a:lnTo>
                  <a:lnTo>
                    <a:pt x="485" y="336"/>
                  </a:lnTo>
                  <a:lnTo>
                    <a:pt x="492" y="312"/>
                  </a:lnTo>
                  <a:lnTo>
                    <a:pt x="498" y="289"/>
                  </a:lnTo>
                  <a:lnTo>
                    <a:pt x="500" y="265"/>
                  </a:lnTo>
                  <a:lnTo>
                    <a:pt x="500" y="239"/>
                  </a:lnTo>
                  <a:lnTo>
                    <a:pt x="500" y="239"/>
                  </a:lnTo>
                  <a:lnTo>
                    <a:pt x="498" y="213"/>
                  </a:lnTo>
                  <a:lnTo>
                    <a:pt x="492" y="189"/>
                  </a:lnTo>
                  <a:lnTo>
                    <a:pt x="487" y="165"/>
                  </a:lnTo>
                  <a:lnTo>
                    <a:pt x="477" y="144"/>
                  </a:lnTo>
                  <a:lnTo>
                    <a:pt x="466" y="121"/>
                  </a:lnTo>
                  <a:lnTo>
                    <a:pt x="453" y="102"/>
                  </a:lnTo>
                  <a:lnTo>
                    <a:pt x="437" y="84"/>
                  </a:lnTo>
                  <a:lnTo>
                    <a:pt x="422" y="66"/>
                  </a:lnTo>
                  <a:lnTo>
                    <a:pt x="403" y="50"/>
                  </a:lnTo>
                  <a:lnTo>
                    <a:pt x="382" y="37"/>
                  </a:lnTo>
                  <a:lnTo>
                    <a:pt x="361" y="26"/>
                  </a:lnTo>
                  <a:lnTo>
                    <a:pt x="340" y="16"/>
                  </a:lnTo>
                  <a:lnTo>
                    <a:pt x="317" y="8"/>
                  </a:lnTo>
                  <a:lnTo>
                    <a:pt x="293" y="3"/>
                  </a:lnTo>
                  <a:lnTo>
                    <a:pt x="267" y="0"/>
                  </a:lnTo>
                  <a:lnTo>
                    <a:pt x="243" y="0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B458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0" name="Freeform 584"/>
            <p:cNvSpPr>
              <a:spLocks/>
            </p:cNvSpPr>
            <p:nvPr/>
          </p:nvSpPr>
          <p:spPr bwMode="auto">
            <a:xfrm>
              <a:off x="3711575" y="2863851"/>
              <a:ext cx="782638" cy="769938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189" y="7"/>
                </a:cxn>
                <a:cxn ang="0">
                  <a:pos x="144" y="23"/>
                </a:cxn>
                <a:cxn ang="0">
                  <a:pos x="102" y="47"/>
                </a:cxn>
                <a:cxn ang="0">
                  <a:pos x="68" y="78"/>
                </a:cxn>
                <a:cxn ang="0">
                  <a:pos x="40" y="115"/>
                </a:cxn>
                <a:cxn ang="0">
                  <a:pos x="19" y="157"/>
                </a:cxn>
                <a:cxn ang="0">
                  <a:pos x="5" y="202"/>
                </a:cxn>
                <a:cxn ang="0">
                  <a:pos x="0" y="252"/>
                </a:cxn>
                <a:cxn ang="0">
                  <a:pos x="3" y="275"/>
                </a:cxn>
                <a:cxn ang="0">
                  <a:pos x="16" y="323"/>
                </a:cxn>
                <a:cxn ang="0">
                  <a:pos x="34" y="365"/>
                </a:cxn>
                <a:cxn ang="0">
                  <a:pos x="63" y="404"/>
                </a:cxn>
                <a:cxn ang="0">
                  <a:pos x="97" y="436"/>
                </a:cxn>
                <a:cxn ang="0">
                  <a:pos x="137" y="459"/>
                </a:cxn>
                <a:cxn ang="0">
                  <a:pos x="181" y="478"/>
                </a:cxn>
                <a:cxn ang="0">
                  <a:pos x="231" y="485"/>
                </a:cxn>
                <a:cxn ang="0">
                  <a:pos x="254" y="485"/>
                </a:cxn>
                <a:cxn ang="0">
                  <a:pos x="304" y="478"/>
                </a:cxn>
                <a:cxn ang="0">
                  <a:pos x="351" y="462"/>
                </a:cxn>
                <a:cxn ang="0">
                  <a:pos x="391" y="438"/>
                </a:cxn>
                <a:cxn ang="0">
                  <a:pos x="427" y="409"/>
                </a:cxn>
                <a:cxn ang="0">
                  <a:pos x="456" y="370"/>
                </a:cxn>
                <a:cxn ang="0">
                  <a:pos x="477" y="328"/>
                </a:cxn>
                <a:cxn ang="0">
                  <a:pos x="490" y="283"/>
                </a:cxn>
                <a:cxn ang="0">
                  <a:pos x="493" y="233"/>
                </a:cxn>
                <a:cxn ang="0">
                  <a:pos x="490" y="210"/>
                </a:cxn>
                <a:cxn ang="0">
                  <a:pos x="480" y="162"/>
                </a:cxn>
                <a:cxn ang="0">
                  <a:pos x="459" y="120"/>
                </a:cxn>
                <a:cxn ang="0">
                  <a:pos x="433" y="81"/>
                </a:cxn>
                <a:cxn ang="0">
                  <a:pos x="399" y="49"/>
                </a:cxn>
                <a:cxn ang="0">
                  <a:pos x="357" y="26"/>
                </a:cxn>
                <a:cxn ang="0">
                  <a:pos x="312" y="7"/>
                </a:cxn>
                <a:cxn ang="0">
                  <a:pos x="265" y="0"/>
                </a:cxn>
                <a:cxn ang="0">
                  <a:pos x="239" y="0"/>
                </a:cxn>
              </a:cxnLst>
              <a:rect l="0" t="0" r="r" b="b"/>
              <a:pathLst>
                <a:path w="493" h="485">
                  <a:moveTo>
                    <a:pt x="239" y="0"/>
                  </a:moveTo>
                  <a:lnTo>
                    <a:pt x="239" y="0"/>
                  </a:lnTo>
                  <a:lnTo>
                    <a:pt x="215" y="2"/>
                  </a:lnTo>
                  <a:lnTo>
                    <a:pt x="189" y="7"/>
                  </a:lnTo>
                  <a:lnTo>
                    <a:pt x="168" y="13"/>
                  </a:lnTo>
                  <a:lnTo>
                    <a:pt x="144" y="23"/>
                  </a:lnTo>
                  <a:lnTo>
                    <a:pt x="123" y="34"/>
                  </a:lnTo>
                  <a:lnTo>
                    <a:pt x="102" y="47"/>
                  </a:lnTo>
                  <a:lnTo>
                    <a:pt x="84" y="60"/>
                  </a:lnTo>
                  <a:lnTo>
                    <a:pt x="68" y="78"/>
                  </a:lnTo>
                  <a:lnTo>
                    <a:pt x="53" y="94"/>
                  </a:lnTo>
                  <a:lnTo>
                    <a:pt x="40" y="115"/>
                  </a:lnTo>
                  <a:lnTo>
                    <a:pt x="26" y="133"/>
                  </a:lnTo>
                  <a:lnTo>
                    <a:pt x="19" y="157"/>
                  </a:lnTo>
                  <a:lnTo>
                    <a:pt x="11" y="178"/>
                  </a:lnTo>
                  <a:lnTo>
                    <a:pt x="5" y="202"/>
                  </a:lnTo>
                  <a:lnTo>
                    <a:pt x="3" y="22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3" y="275"/>
                  </a:lnTo>
                  <a:lnTo>
                    <a:pt x="8" y="299"/>
                  </a:lnTo>
                  <a:lnTo>
                    <a:pt x="16" y="323"/>
                  </a:lnTo>
                  <a:lnTo>
                    <a:pt x="24" y="346"/>
                  </a:lnTo>
                  <a:lnTo>
                    <a:pt x="34" y="365"/>
                  </a:lnTo>
                  <a:lnTo>
                    <a:pt x="47" y="386"/>
                  </a:lnTo>
                  <a:lnTo>
                    <a:pt x="63" y="404"/>
                  </a:lnTo>
                  <a:lnTo>
                    <a:pt x="79" y="420"/>
                  </a:lnTo>
                  <a:lnTo>
                    <a:pt x="97" y="436"/>
                  </a:lnTo>
                  <a:lnTo>
                    <a:pt x="116" y="449"/>
                  </a:lnTo>
                  <a:lnTo>
                    <a:pt x="137" y="459"/>
                  </a:lnTo>
                  <a:lnTo>
                    <a:pt x="160" y="470"/>
                  </a:lnTo>
                  <a:lnTo>
                    <a:pt x="181" y="478"/>
                  </a:lnTo>
                  <a:lnTo>
                    <a:pt x="205" y="483"/>
                  </a:lnTo>
                  <a:lnTo>
                    <a:pt x="231" y="485"/>
                  </a:lnTo>
                  <a:lnTo>
                    <a:pt x="254" y="485"/>
                  </a:lnTo>
                  <a:lnTo>
                    <a:pt x="254" y="485"/>
                  </a:lnTo>
                  <a:lnTo>
                    <a:pt x="281" y="483"/>
                  </a:lnTo>
                  <a:lnTo>
                    <a:pt x="304" y="478"/>
                  </a:lnTo>
                  <a:lnTo>
                    <a:pt x="328" y="472"/>
                  </a:lnTo>
                  <a:lnTo>
                    <a:pt x="351" y="462"/>
                  </a:lnTo>
                  <a:lnTo>
                    <a:pt x="372" y="451"/>
                  </a:lnTo>
                  <a:lnTo>
                    <a:pt x="391" y="438"/>
                  </a:lnTo>
                  <a:lnTo>
                    <a:pt x="409" y="425"/>
                  </a:lnTo>
                  <a:lnTo>
                    <a:pt x="427" y="409"/>
                  </a:lnTo>
                  <a:lnTo>
                    <a:pt x="443" y="391"/>
                  </a:lnTo>
                  <a:lnTo>
                    <a:pt x="456" y="370"/>
                  </a:lnTo>
                  <a:lnTo>
                    <a:pt x="467" y="352"/>
                  </a:lnTo>
                  <a:lnTo>
                    <a:pt x="477" y="328"/>
                  </a:lnTo>
                  <a:lnTo>
                    <a:pt x="485" y="307"/>
                  </a:lnTo>
                  <a:lnTo>
                    <a:pt x="490" y="283"/>
                  </a:lnTo>
                  <a:lnTo>
                    <a:pt x="493" y="260"/>
                  </a:lnTo>
                  <a:lnTo>
                    <a:pt x="493" y="233"/>
                  </a:lnTo>
                  <a:lnTo>
                    <a:pt x="493" y="233"/>
                  </a:lnTo>
                  <a:lnTo>
                    <a:pt x="490" y="210"/>
                  </a:lnTo>
                  <a:lnTo>
                    <a:pt x="488" y="186"/>
                  </a:lnTo>
                  <a:lnTo>
                    <a:pt x="480" y="162"/>
                  </a:lnTo>
                  <a:lnTo>
                    <a:pt x="469" y="139"/>
                  </a:lnTo>
                  <a:lnTo>
                    <a:pt x="459" y="120"/>
                  </a:lnTo>
                  <a:lnTo>
                    <a:pt x="446" y="99"/>
                  </a:lnTo>
                  <a:lnTo>
                    <a:pt x="433" y="81"/>
                  </a:lnTo>
                  <a:lnTo>
                    <a:pt x="414" y="65"/>
                  </a:lnTo>
                  <a:lnTo>
                    <a:pt x="399" y="49"/>
                  </a:lnTo>
                  <a:lnTo>
                    <a:pt x="378" y="36"/>
                  </a:lnTo>
                  <a:lnTo>
                    <a:pt x="357" y="26"/>
                  </a:lnTo>
                  <a:lnTo>
                    <a:pt x="336" y="15"/>
                  </a:lnTo>
                  <a:lnTo>
                    <a:pt x="312" y="7"/>
                  </a:lnTo>
                  <a:lnTo>
                    <a:pt x="289" y="2"/>
                  </a:lnTo>
                  <a:lnTo>
                    <a:pt x="265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B759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1" name="Freeform 585"/>
            <p:cNvSpPr>
              <a:spLocks/>
            </p:cNvSpPr>
            <p:nvPr/>
          </p:nvSpPr>
          <p:spPr bwMode="auto">
            <a:xfrm>
              <a:off x="3719513" y="2867026"/>
              <a:ext cx="766763" cy="755650"/>
            </a:xfrm>
            <a:custGeom>
              <a:avLst/>
              <a:gdLst/>
              <a:ahLst/>
              <a:cxnLst>
                <a:cxn ang="0">
                  <a:pos x="234" y="0"/>
                </a:cxn>
                <a:cxn ang="0">
                  <a:pos x="184" y="8"/>
                </a:cxn>
                <a:cxn ang="0">
                  <a:pos x="139" y="24"/>
                </a:cxn>
                <a:cxn ang="0">
                  <a:pos x="100" y="47"/>
                </a:cxn>
                <a:cxn ang="0">
                  <a:pos x="66" y="76"/>
                </a:cxn>
                <a:cxn ang="0">
                  <a:pos x="37" y="113"/>
                </a:cxn>
                <a:cxn ang="0">
                  <a:pos x="16" y="155"/>
                </a:cxn>
                <a:cxn ang="0">
                  <a:pos x="3" y="200"/>
                </a:cxn>
                <a:cxn ang="0">
                  <a:pos x="0" y="247"/>
                </a:cxn>
                <a:cxn ang="0">
                  <a:pos x="3" y="273"/>
                </a:cxn>
                <a:cxn ang="0">
                  <a:pos x="14" y="318"/>
                </a:cxn>
                <a:cxn ang="0">
                  <a:pos x="35" y="360"/>
                </a:cxn>
                <a:cxn ang="0">
                  <a:pos x="61" y="397"/>
                </a:cxn>
                <a:cxn ang="0">
                  <a:pos x="95" y="428"/>
                </a:cxn>
                <a:cxn ang="0">
                  <a:pos x="134" y="452"/>
                </a:cxn>
                <a:cxn ang="0">
                  <a:pos x="179" y="468"/>
                </a:cxn>
                <a:cxn ang="0">
                  <a:pos x="226" y="476"/>
                </a:cxn>
                <a:cxn ang="0">
                  <a:pos x="249" y="476"/>
                </a:cxn>
                <a:cxn ang="0">
                  <a:pos x="299" y="470"/>
                </a:cxn>
                <a:cxn ang="0">
                  <a:pos x="344" y="455"/>
                </a:cxn>
                <a:cxn ang="0">
                  <a:pos x="383" y="431"/>
                </a:cxn>
                <a:cxn ang="0">
                  <a:pos x="417" y="399"/>
                </a:cxn>
                <a:cxn ang="0">
                  <a:pos x="446" y="363"/>
                </a:cxn>
                <a:cxn ang="0">
                  <a:pos x="467" y="323"/>
                </a:cxn>
                <a:cxn ang="0">
                  <a:pos x="480" y="279"/>
                </a:cxn>
                <a:cxn ang="0">
                  <a:pos x="483" y="229"/>
                </a:cxn>
                <a:cxn ang="0">
                  <a:pos x="480" y="205"/>
                </a:cxn>
                <a:cxn ang="0">
                  <a:pos x="470" y="160"/>
                </a:cxn>
                <a:cxn ang="0">
                  <a:pos x="449" y="118"/>
                </a:cxn>
                <a:cxn ang="0">
                  <a:pos x="422" y="82"/>
                </a:cxn>
                <a:cxn ang="0">
                  <a:pos x="388" y="50"/>
                </a:cxn>
                <a:cxn ang="0">
                  <a:pos x="349" y="24"/>
                </a:cxn>
                <a:cxn ang="0">
                  <a:pos x="305" y="8"/>
                </a:cxn>
                <a:cxn ang="0">
                  <a:pos x="257" y="0"/>
                </a:cxn>
                <a:cxn ang="0">
                  <a:pos x="234" y="0"/>
                </a:cxn>
              </a:cxnLst>
              <a:rect l="0" t="0" r="r" b="b"/>
              <a:pathLst>
                <a:path w="483" h="476">
                  <a:moveTo>
                    <a:pt x="234" y="0"/>
                  </a:moveTo>
                  <a:lnTo>
                    <a:pt x="234" y="0"/>
                  </a:lnTo>
                  <a:lnTo>
                    <a:pt x="210" y="3"/>
                  </a:lnTo>
                  <a:lnTo>
                    <a:pt x="184" y="8"/>
                  </a:lnTo>
                  <a:lnTo>
                    <a:pt x="163" y="13"/>
                  </a:lnTo>
                  <a:lnTo>
                    <a:pt x="139" y="24"/>
                  </a:lnTo>
                  <a:lnTo>
                    <a:pt x="118" y="34"/>
                  </a:lnTo>
                  <a:lnTo>
                    <a:pt x="100" y="47"/>
                  </a:lnTo>
                  <a:lnTo>
                    <a:pt x="82" y="61"/>
                  </a:lnTo>
                  <a:lnTo>
                    <a:pt x="66" y="76"/>
                  </a:lnTo>
                  <a:lnTo>
                    <a:pt x="50" y="95"/>
                  </a:lnTo>
                  <a:lnTo>
                    <a:pt x="37" y="113"/>
                  </a:lnTo>
                  <a:lnTo>
                    <a:pt x="27" y="134"/>
                  </a:lnTo>
                  <a:lnTo>
                    <a:pt x="16" y="155"/>
                  </a:lnTo>
                  <a:lnTo>
                    <a:pt x="8" y="176"/>
                  </a:lnTo>
                  <a:lnTo>
                    <a:pt x="3" y="200"/>
                  </a:lnTo>
                  <a:lnTo>
                    <a:pt x="0" y="223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3" y="273"/>
                  </a:lnTo>
                  <a:lnTo>
                    <a:pt x="8" y="294"/>
                  </a:lnTo>
                  <a:lnTo>
                    <a:pt x="14" y="318"/>
                  </a:lnTo>
                  <a:lnTo>
                    <a:pt x="24" y="339"/>
                  </a:lnTo>
                  <a:lnTo>
                    <a:pt x="35" y="360"/>
                  </a:lnTo>
                  <a:lnTo>
                    <a:pt x="48" y="378"/>
                  </a:lnTo>
                  <a:lnTo>
                    <a:pt x="61" y="397"/>
                  </a:lnTo>
                  <a:lnTo>
                    <a:pt x="76" y="413"/>
                  </a:lnTo>
                  <a:lnTo>
                    <a:pt x="95" y="428"/>
                  </a:lnTo>
                  <a:lnTo>
                    <a:pt x="113" y="441"/>
                  </a:lnTo>
                  <a:lnTo>
                    <a:pt x="134" y="452"/>
                  </a:lnTo>
                  <a:lnTo>
                    <a:pt x="155" y="462"/>
                  </a:lnTo>
                  <a:lnTo>
                    <a:pt x="179" y="468"/>
                  </a:lnTo>
                  <a:lnTo>
                    <a:pt x="202" y="473"/>
                  </a:lnTo>
                  <a:lnTo>
                    <a:pt x="226" y="476"/>
                  </a:lnTo>
                  <a:lnTo>
                    <a:pt x="249" y="476"/>
                  </a:lnTo>
                  <a:lnTo>
                    <a:pt x="249" y="476"/>
                  </a:lnTo>
                  <a:lnTo>
                    <a:pt x="276" y="476"/>
                  </a:lnTo>
                  <a:lnTo>
                    <a:pt x="299" y="470"/>
                  </a:lnTo>
                  <a:lnTo>
                    <a:pt x="320" y="462"/>
                  </a:lnTo>
                  <a:lnTo>
                    <a:pt x="344" y="455"/>
                  </a:lnTo>
                  <a:lnTo>
                    <a:pt x="365" y="444"/>
                  </a:lnTo>
                  <a:lnTo>
                    <a:pt x="383" y="431"/>
                  </a:lnTo>
                  <a:lnTo>
                    <a:pt x="402" y="415"/>
                  </a:lnTo>
                  <a:lnTo>
                    <a:pt x="417" y="399"/>
                  </a:lnTo>
                  <a:lnTo>
                    <a:pt x="433" y="384"/>
                  </a:lnTo>
                  <a:lnTo>
                    <a:pt x="446" y="363"/>
                  </a:lnTo>
                  <a:lnTo>
                    <a:pt x="459" y="344"/>
                  </a:lnTo>
                  <a:lnTo>
                    <a:pt x="467" y="323"/>
                  </a:lnTo>
                  <a:lnTo>
                    <a:pt x="475" y="300"/>
                  </a:lnTo>
                  <a:lnTo>
                    <a:pt x="480" y="279"/>
                  </a:lnTo>
                  <a:lnTo>
                    <a:pt x="483" y="255"/>
                  </a:lnTo>
                  <a:lnTo>
                    <a:pt x="483" y="229"/>
                  </a:lnTo>
                  <a:lnTo>
                    <a:pt x="483" y="229"/>
                  </a:lnTo>
                  <a:lnTo>
                    <a:pt x="480" y="205"/>
                  </a:lnTo>
                  <a:lnTo>
                    <a:pt x="478" y="181"/>
                  </a:lnTo>
                  <a:lnTo>
                    <a:pt x="470" y="160"/>
                  </a:lnTo>
                  <a:lnTo>
                    <a:pt x="462" y="137"/>
                  </a:lnTo>
                  <a:lnTo>
                    <a:pt x="449" y="118"/>
                  </a:lnTo>
                  <a:lnTo>
                    <a:pt x="438" y="97"/>
                  </a:lnTo>
                  <a:lnTo>
                    <a:pt x="422" y="82"/>
                  </a:lnTo>
                  <a:lnTo>
                    <a:pt x="407" y="63"/>
                  </a:lnTo>
                  <a:lnTo>
                    <a:pt x="388" y="50"/>
                  </a:lnTo>
                  <a:lnTo>
                    <a:pt x="370" y="37"/>
                  </a:lnTo>
                  <a:lnTo>
                    <a:pt x="349" y="24"/>
                  </a:lnTo>
                  <a:lnTo>
                    <a:pt x="328" y="16"/>
                  </a:lnTo>
                  <a:lnTo>
                    <a:pt x="305" y="8"/>
                  </a:lnTo>
                  <a:lnTo>
                    <a:pt x="281" y="3"/>
                  </a:lnTo>
                  <a:lnTo>
                    <a:pt x="257" y="0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B95A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2" name="Freeform 586"/>
            <p:cNvSpPr>
              <a:spLocks/>
            </p:cNvSpPr>
            <p:nvPr/>
          </p:nvSpPr>
          <p:spPr bwMode="auto">
            <a:xfrm>
              <a:off x="3729038" y="2871788"/>
              <a:ext cx="749300" cy="74136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181" y="8"/>
                </a:cxn>
                <a:cxn ang="0">
                  <a:pos x="136" y="23"/>
                </a:cxn>
                <a:cxn ang="0">
                  <a:pos x="97" y="47"/>
                </a:cxn>
                <a:cxn ang="0">
                  <a:pos x="63" y="76"/>
                </a:cxn>
                <a:cxn ang="0">
                  <a:pos x="34" y="113"/>
                </a:cxn>
                <a:cxn ang="0">
                  <a:pos x="13" y="152"/>
                </a:cxn>
                <a:cxn ang="0">
                  <a:pos x="2" y="197"/>
                </a:cxn>
                <a:cxn ang="0">
                  <a:pos x="0" y="244"/>
                </a:cxn>
                <a:cxn ang="0">
                  <a:pos x="0" y="268"/>
                </a:cxn>
                <a:cxn ang="0">
                  <a:pos x="13" y="312"/>
                </a:cxn>
                <a:cxn ang="0">
                  <a:pos x="31" y="354"/>
                </a:cxn>
                <a:cxn ang="0">
                  <a:pos x="57" y="389"/>
                </a:cxn>
                <a:cxn ang="0">
                  <a:pos x="91" y="420"/>
                </a:cxn>
                <a:cxn ang="0">
                  <a:pos x="131" y="444"/>
                </a:cxn>
                <a:cxn ang="0">
                  <a:pos x="173" y="459"/>
                </a:cxn>
                <a:cxn ang="0">
                  <a:pos x="220" y="467"/>
                </a:cxn>
                <a:cxn ang="0">
                  <a:pos x="243" y="467"/>
                </a:cxn>
                <a:cxn ang="0">
                  <a:pos x="291" y="459"/>
                </a:cxn>
                <a:cxn ang="0">
                  <a:pos x="335" y="444"/>
                </a:cxn>
                <a:cxn ang="0">
                  <a:pos x="375" y="420"/>
                </a:cxn>
                <a:cxn ang="0">
                  <a:pos x="409" y="391"/>
                </a:cxn>
                <a:cxn ang="0">
                  <a:pos x="437" y="354"/>
                </a:cxn>
                <a:cxn ang="0">
                  <a:pos x="456" y="315"/>
                </a:cxn>
                <a:cxn ang="0">
                  <a:pos x="469" y="270"/>
                </a:cxn>
                <a:cxn ang="0">
                  <a:pos x="472" y="223"/>
                </a:cxn>
                <a:cxn ang="0">
                  <a:pos x="469" y="199"/>
                </a:cxn>
                <a:cxn ang="0">
                  <a:pos x="458" y="155"/>
                </a:cxn>
                <a:cxn ang="0">
                  <a:pos x="440" y="115"/>
                </a:cxn>
                <a:cxn ang="0">
                  <a:pos x="411" y="79"/>
                </a:cxn>
                <a:cxn ang="0">
                  <a:pos x="380" y="47"/>
                </a:cxn>
                <a:cxn ang="0">
                  <a:pos x="340" y="23"/>
                </a:cxn>
                <a:cxn ang="0">
                  <a:pos x="299" y="8"/>
                </a:cxn>
                <a:cxn ang="0">
                  <a:pos x="251" y="0"/>
                </a:cxn>
                <a:cxn ang="0">
                  <a:pos x="228" y="0"/>
                </a:cxn>
              </a:cxnLst>
              <a:rect l="0" t="0" r="r" b="b"/>
              <a:pathLst>
                <a:path w="472" h="467">
                  <a:moveTo>
                    <a:pt x="228" y="0"/>
                  </a:moveTo>
                  <a:lnTo>
                    <a:pt x="228" y="0"/>
                  </a:lnTo>
                  <a:lnTo>
                    <a:pt x="202" y="2"/>
                  </a:lnTo>
                  <a:lnTo>
                    <a:pt x="181" y="8"/>
                  </a:lnTo>
                  <a:lnTo>
                    <a:pt x="157" y="13"/>
                  </a:lnTo>
                  <a:lnTo>
                    <a:pt x="136" y="23"/>
                  </a:lnTo>
                  <a:lnTo>
                    <a:pt x="115" y="34"/>
                  </a:lnTo>
                  <a:lnTo>
                    <a:pt x="97" y="47"/>
                  </a:lnTo>
                  <a:lnTo>
                    <a:pt x="78" y="60"/>
                  </a:lnTo>
                  <a:lnTo>
                    <a:pt x="63" y="76"/>
                  </a:lnTo>
                  <a:lnTo>
                    <a:pt x="47" y="94"/>
                  </a:lnTo>
                  <a:lnTo>
                    <a:pt x="34" y="113"/>
                  </a:lnTo>
                  <a:lnTo>
                    <a:pt x="23" y="131"/>
                  </a:lnTo>
                  <a:lnTo>
                    <a:pt x="13" y="152"/>
                  </a:lnTo>
                  <a:lnTo>
                    <a:pt x="8" y="173"/>
                  </a:lnTo>
                  <a:lnTo>
                    <a:pt x="2" y="197"/>
                  </a:lnTo>
                  <a:lnTo>
                    <a:pt x="0" y="220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68"/>
                  </a:lnTo>
                  <a:lnTo>
                    <a:pt x="5" y="291"/>
                  </a:lnTo>
                  <a:lnTo>
                    <a:pt x="13" y="312"/>
                  </a:lnTo>
                  <a:lnTo>
                    <a:pt x="21" y="333"/>
                  </a:lnTo>
                  <a:lnTo>
                    <a:pt x="31" y="354"/>
                  </a:lnTo>
                  <a:lnTo>
                    <a:pt x="44" y="373"/>
                  </a:lnTo>
                  <a:lnTo>
                    <a:pt x="57" y="389"/>
                  </a:lnTo>
                  <a:lnTo>
                    <a:pt x="76" y="404"/>
                  </a:lnTo>
                  <a:lnTo>
                    <a:pt x="91" y="420"/>
                  </a:lnTo>
                  <a:lnTo>
                    <a:pt x="110" y="433"/>
                  </a:lnTo>
                  <a:lnTo>
                    <a:pt x="131" y="444"/>
                  </a:lnTo>
                  <a:lnTo>
                    <a:pt x="152" y="452"/>
                  </a:lnTo>
                  <a:lnTo>
                    <a:pt x="173" y="459"/>
                  </a:lnTo>
                  <a:lnTo>
                    <a:pt x="196" y="465"/>
                  </a:lnTo>
                  <a:lnTo>
                    <a:pt x="220" y="467"/>
                  </a:lnTo>
                  <a:lnTo>
                    <a:pt x="243" y="467"/>
                  </a:lnTo>
                  <a:lnTo>
                    <a:pt x="243" y="467"/>
                  </a:lnTo>
                  <a:lnTo>
                    <a:pt x="267" y="465"/>
                  </a:lnTo>
                  <a:lnTo>
                    <a:pt x="291" y="459"/>
                  </a:lnTo>
                  <a:lnTo>
                    <a:pt x="314" y="454"/>
                  </a:lnTo>
                  <a:lnTo>
                    <a:pt x="335" y="444"/>
                  </a:lnTo>
                  <a:lnTo>
                    <a:pt x="356" y="433"/>
                  </a:lnTo>
                  <a:lnTo>
                    <a:pt x="375" y="420"/>
                  </a:lnTo>
                  <a:lnTo>
                    <a:pt x="393" y="407"/>
                  </a:lnTo>
                  <a:lnTo>
                    <a:pt x="409" y="391"/>
                  </a:lnTo>
                  <a:lnTo>
                    <a:pt x="424" y="375"/>
                  </a:lnTo>
                  <a:lnTo>
                    <a:pt x="437" y="354"/>
                  </a:lnTo>
                  <a:lnTo>
                    <a:pt x="448" y="336"/>
                  </a:lnTo>
                  <a:lnTo>
                    <a:pt x="456" y="315"/>
                  </a:lnTo>
                  <a:lnTo>
                    <a:pt x="464" y="294"/>
                  </a:lnTo>
                  <a:lnTo>
                    <a:pt x="469" y="270"/>
                  </a:lnTo>
                  <a:lnTo>
                    <a:pt x="472" y="247"/>
                  </a:lnTo>
                  <a:lnTo>
                    <a:pt x="472" y="223"/>
                  </a:lnTo>
                  <a:lnTo>
                    <a:pt x="472" y="223"/>
                  </a:lnTo>
                  <a:lnTo>
                    <a:pt x="469" y="199"/>
                  </a:lnTo>
                  <a:lnTo>
                    <a:pt x="466" y="178"/>
                  </a:lnTo>
                  <a:lnTo>
                    <a:pt x="458" y="155"/>
                  </a:lnTo>
                  <a:lnTo>
                    <a:pt x="451" y="134"/>
                  </a:lnTo>
                  <a:lnTo>
                    <a:pt x="440" y="115"/>
                  </a:lnTo>
                  <a:lnTo>
                    <a:pt x="427" y="94"/>
                  </a:lnTo>
                  <a:lnTo>
                    <a:pt x="411" y="79"/>
                  </a:lnTo>
                  <a:lnTo>
                    <a:pt x="396" y="63"/>
                  </a:lnTo>
                  <a:lnTo>
                    <a:pt x="380" y="47"/>
                  </a:lnTo>
                  <a:lnTo>
                    <a:pt x="361" y="37"/>
                  </a:lnTo>
                  <a:lnTo>
                    <a:pt x="340" y="23"/>
                  </a:lnTo>
                  <a:lnTo>
                    <a:pt x="320" y="16"/>
                  </a:lnTo>
                  <a:lnTo>
                    <a:pt x="299" y="8"/>
                  </a:lnTo>
                  <a:lnTo>
                    <a:pt x="275" y="2"/>
                  </a:lnTo>
                  <a:lnTo>
                    <a:pt x="25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BC5C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3" name="Freeform 587"/>
            <p:cNvSpPr>
              <a:spLocks/>
            </p:cNvSpPr>
            <p:nvPr/>
          </p:nvSpPr>
          <p:spPr bwMode="auto">
            <a:xfrm>
              <a:off x="3732213" y="2879726"/>
              <a:ext cx="736600" cy="720725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179" y="5"/>
                </a:cxn>
                <a:cxn ang="0">
                  <a:pos x="134" y="21"/>
                </a:cxn>
                <a:cxn ang="0">
                  <a:pos x="95" y="45"/>
                </a:cxn>
                <a:cxn ang="0">
                  <a:pos x="63" y="74"/>
                </a:cxn>
                <a:cxn ang="0">
                  <a:pos x="34" y="108"/>
                </a:cxn>
                <a:cxn ang="0">
                  <a:pos x="16" y="147"/>
                </a:cxn>
                <a:cxn ang="0">
                  <a:pos x="3" y="192"/>
                </a:cxn>
                <a:cxn ang="0">
                  <a:pos x="0" y="236"/>
                </a:cxn>
                <a:cxn ang="0">
                  <a:pos x="3" y="260"/>
                </a:cxn>
                <a:cxn ang="0">
                  <a:pos x="13" y="305"/>
                </a:cxn>
                <a:cxn ang="0">
                  <a:pos x="34" y="344"/>
                </a:cxn>
                <a:cxn ang="0">
                  <a:pos x="61" y="378"/>
                </a:cxn>
                <a:cxn ang="0">
                  <a:pos x="92" y="410"/>
                </a:cxn>
                <a:cxn ang="0">
                  <a:pos x="131" y="431"/>
                </a:cxn>
                <a:cxn ang="0">
                  <a:pos x="173" y="447"/>
                </a:cxn>
                <a:cxn ang="0">
                  <a:pos x="218" y="454"/>
                </a:cxn>
                <a:cxn ang="0">
                  <a:pos x="241" y="454"/>
                </a:cxn>
                <a:cxn ang="0">
                  <a:pos x="289" y="447"/>
                </a:cxn>
                <a:cxn ang="0">
                  <a:pos x="331" y="433"/>
                </a:cxn>
                <a:cxn ang="0">
                  <a:pos x="370" y="410"/>
                </a:cxn>
                <a:cxn ang="0">
                  <a:pos x="404" y="381"/>
                </a:cxn>
                <a:cxn ang="0">
                  <a:pos x="430" y="347"/>
                </a:cxn>
                <a:cxn ang="0">
                  <a:pos x="451" y="305"/>
                </a:cxn>
                <a:cxn ang="0">
                  <a:pos x="462" y="263"/>
                </a:cxn>
                <a:cxn ang="0">
                  <a:pos x="464" y="215"/>
                </a:cxn>
                <a:cxn ang="0">
                  <a:pos x="462" y="194"/>
                </a:cxn>
                <a:cxn ang="0">
                  <a:pos x="451" y="150"/>
                </a:cxn>
                <a:cxn ang="0">
                  <a:pos x="433" y="110"/>
                </a:cxn>
                <a:cxn ang="0">
                  <a:pos x="407" y="74"/>
                </a:cxn>
                <a:cxn ang="0">
                  <a:pos x="373" y="45"/>
                </a:cxn>
                <a:cxn ang="0">
                  <a:pos x="336" y="21"/>
                </a:cxn>
                <a:cxn ang="0">
                  <a:pos x="294" y="5"/>
                </a:cxn>
                <a:cxn ang="0">
                  <a:pos x="247" y="0"/>
                </a:cxn>
                <a:cxn ang="0">
                  <a:pos x="223" y="0"/>
                </a:cxn>
              </a:cxnLst>
              <a:rect l="0" t="0" r="r" b="b"/>
              <a:pathLst>
                <a:path w="464" h="454">
                  <a:moveTo>
                    <a:pt x="223" y="0"/>
                  </a:moveTo>
                  <a:lnTo>
                    <a:pt x="223" y="0"/>
                  </a:lnTo>
                  <a:lnTo>
                    <a:pt x="200" y="0"/>
                  </a:lnTo>
                  <a:lnTo>
                    <a:pt x="179" y="5"/>
                  </a:lnTo>
                  <a:lnTo>
                    <a:pt x="155" y="13"/>
                  </a:lnTo>
                  <a:lnTo>
                    <a:pt x="134" y="21"/>
                  </a:lnTo>
                  <a:lnTo>
                    <a:pt x="116" y="32"/>
                  </a:lnTo>
                  <a:lnTo>
                    <a:pt x="95" y="45"/>
                  </a:lnTo>
                  <a:lnTo>
                    <a:pt x="79" y="58"/>
                  </a:lnTo>
                  <a:lnTo>
                    <a:pt x="63" y="74"/>
                  </a:lnTo>
                  <a:lnTo>
                    <a:pt x="47" y="89"/>
                  </a:lnTo>
                  <a:lnTo>
                    <a:pt x="34" y="108"/>
                  </a:lnTo>
                  <a:lnTo>
                    <a:pt x="24" y="126"/>
                  </a:lnTo>
                  <a:lnTo>
                    <a:pt x="16" y="147"/>
                  </a:lnTo>
                  <a:lnTo>
                    <a:pt x="8" y="168"/>
                  </a:lnTo>
                  <a:lnTo>
                    <a:pt x="3" y="192"/>
                  </a:lnTo>
                  <a:lnTo>
                    <a:pt x="0" y="213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3" y="260"/>
                  </a:lnTo>
                  <a:lnTo>
                    <a:pt x="8" y="284"/>
                  </a:lnTo>
                  <a:lnTo>
                    <a:pt x="13" y="305"/>
                  </a:lnTo>
                  <a:lnTo>
                    <a:pt x="24" y="326"/>
                  </a:lnTo>
                  <a:lnTo>
                    <a:pt x="34" y="344"/>
                  </a:lnTo>
                  <a:lnTo>
                    <a:pt x="45" y="363"/>
                  </a:lnTo>
                  <a:lnTo>
                    <a:pt x="61" y="378"/>
                  </a:lnTo>
                  <a:lnTo>
                    <a:pt x="76" y="394"/>
                  </a:lnTo>
                  <a:lnTo>
                    <a:pt x="92" y="410"/>
                  </a:lnTo>
                  <a:lnTo>
                    <a:pt x="110" y="420"/>
                  </a:lnTo>
                  <a:lnTo>
                    <a:pt x="131" y="431"/>
                  </a:lnTo>
                  <a:lnTo>
                    <a:pt x="152" y="441"/>
                  </a:lnTo>
                  <a:lnTo>
                    <a:pt x="173" y="447"/>
                  </a:lnTo>
                  <a:lnTo>
                    <a:pt x="194" y="452"/>
                  </a:lnTo>
                  <a:lnTo>
                    <a:pt x="218" y="454"/>
                  </a:lnTo>
                  <a:lnTo>
                    <a:pt x="241" y="454"/>
                  </a:lnTo>
                  <a:lnTo>
                    <a:pt x="241" y="454"/>
                  </a:lnTo>
                  <a:lnTo>
                    <a:pt x="265" y="452"/>
                  </a:lnTo>
                  <a:lnTo>
                    <a:pt x="289" y="447"/>
                  </a:lnTo>
                  <a:lnTo>
                    <a:pt x="310" y="441"/>
                  </a:lnTo>
                  <a:lnTo>
                    <a:pt x="331" y="433"/>
                  </a:lnTo>
                  <a:lnTo>
                    <a:pt x="352" y="423"/>
                  </a:lnTo>
                  <a:lnTo>
                    <a:pt x="370" y="410"/>
                  </a:lnTo>
                  <a:lnTo>
                    <a:pt x="388" y="397"/>
                  </a:lnTo>
                  <a:lnTo>
                    <a:pt x="404" y="381"/>
                  </a:lnTo>
                  <a:lnTo>
                    <a:pt x="417" y="363"/>
                  </a:lnTo>
                  <a:lnTo>
                    <a:pt x="430" y="347"/>
                  </a:lnTo>
                  <a:lnTo>
                    <a:pt x="441" y="326"/>
                  </a:lnTo>
                  <a:lnTo>
                    <a:pt x="451" y="305"/>
                  </a:lnTo>
                  <a:lnTo>
                    <a:pt x="456" y="284"/>
                  </a:lnTo>
                  <a:lnTo>
                    <a:pt x="462" y="263"/>
                  </a:lnTo>
                  <a:lnTo>
                    <a:pt x="464" y="239"/>
                  </a:lnTo>
                  <a:lnTo>
                    <a:pt x="464" y="215"/>
                  </a:lnTo>
                  <a:lnTo>
                    <a:pt x="464" y="215"/>
                  </a:lnTo>
                  <a:lnTo>
                    <a:pt x="462" y="194"/>
                  </a:lnTo>
                  <a:lnTo>
                    <a:pt x="459" y="171"/>
                  </a:lnTo>
                  <a:lnTo>
                    <a:pt x="451" y="150"/>
                  </a:lnTo>
                  <a:lnTo>
                    <a:pt x="443" y="129"/>
                  </a:lnTo>
                  <a:lnTo>
                    <a:pt x="433" y="110"/>
                  </a:lnTo>
                  <a:lnTo>
                    <a:pt x="420" y="92"/>
                  </a:lnTo>
                  <a:lnTo>
                    <a:pt x="407" y="74"/>
                  </a:lnTo>
                  <a:lnTo>
                    <a:pt x="391" y="58"/>
                  </a:lnTo>
                  <a:lnTo>
                    <a:pt x="373" y="45"/>
                  </a:lnTo>
                  <a:lnTo>
                    <a:pt x="354" y="32"/>
                  </a:lnTo>
                  <a:lnTo>
                    <a:pt x="336" y="21"/>
                  </a:lnTo>
                  <a:lnTo>
                    <a:pt x="315" y="13"/>
                  </a:lnTo>
                  <a:lnTo>
                    <a:pt x="294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BF5C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4" name="Freeform 588"/>
            <p:cNvSpPr>
              <a:spLocks/>
            </p:cNvSpPr>
            <p:nvPr/>
          </p:nvSpPr>
          <p:spPr bwMode="auto">
            <a:xfrm>
              <a:off x="3741738" y="2884488"/>
              <a:ext cx="719138" cy="704850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173" y="5"/>
                </a:cxn>
                <a:cxn ang="0">
                  <a:pos x="131" y="21"/>
                </a:cxn>
                <a:cxn ang="0">
                  <a:pos x="91" y="44"/>
                </a:cxn>
                <a:cxn ang="0">
                  <a:pos x="60" y="73"/>
                </a:cxn>
                <a:cxn ang="0">
                  <a:pos x="34" y="107"/>
                </a:cxn>
                <a:cxn ang="0">
                  <a:pos x="13" y="144"/>
                </a:cxn>
                <a:cxn ang="0">
                  <a:pos x="2" y="189"/>
                </a:cxn>
                <a:cxn ang="0">
                  <a:pos x="0" y="233"/>
                </a:cxn>
                <a:cxn ang="0">
                  <a:pos x="2" y="254"/>
                </a:cxn>
                <a:cxn ang="0">
                  <a:pos x="13" y="299"/>
                </a:cxn>
                <a:cxn ang="0">
                  <a:pos x="31" y="339"/>
                </a:cxn>
                <a:cxn ang="0">
                  <a:pos x="57" y="373"/>
                </a:cxn>
                <a:cxn ang="0">
                  <a:pos x="89" y="402"/>
                </a:cxn>
                <a:cxn ang="0">
                  <a:pos x="128" y="423"/>
                </a:cxn>
                <a:cxn ang="0">
                  <a:pos x="167" y="438"/>
                </a:cxn>
                <a:cxn ang="0">
                  <a:pos x="212" y="444"/>
                </a:cxn>
                <a:cxn ang="0">
                  <a:pos x="235" y="444"/>
                </a:cxn>
                <a:cxn ang="0">
                  <a:pos x="283" y="438"/>
                </a:cxn>
                <a:cxn ang="0">
                  <a:pos x="325" y="423"/>
                </a:cxn>
                <a:cxn ang="0">
                  <a:pos x="361" y="402"/>
                </a:cxn>
                <a:cxn ang="0">
                  <a:pos x="395" y="373"/>
                </a:cxn>
                <a:cxn ang="0">
                  <a:pos x="422" y="339"/>
                </a:cxn>
                <a:cxn ang="0">
                  <a:pos x="440" y="299"/>
                </a:cxn>
                <a:cxn ang="0">
                  <a:pos x="450" y="257"/>
                </a:cxn>
                <a:cxn ang="0">
                  <a:pos x="453" y="212"/>
                </a:cxn>
                <a:cxn ang="0">
                  <a:pos x="453" y="189"/>
                </a:cxn>
                <a:cxn ang="0">
                  <a:pos x="440" y="147"/>
                </a:cxn>
                <a:cxn ang="0">
                  <a:pos x="422" y="107"/>
                </a:cxn>
                <a:cxn ang="0">
                  <a:pos x="395" y="73"/>
                </a:cxn>
                <a:cxn ang="0">
                  <a:pos x="364" y="44"/>
                </a:cxn>
                <a:cxn ang="0">
                  <a:pos x="327" y="21"/>
                </a:cxn>
                <a:cxn ang="0">
                  <a:pos x="285" y="5"/>
                </a:cxn>
                <a:cxn ang="0">
                  <a:pos x="241" y="0"/>
                </a:cxn>
                <a:cxn ang="0">
                  <a:pos x="217" y="0"/>
                </a:cxn>
              </a:cxnLst>
              <a:rect l="0" t="0" r="r" b="b"/>
              <a:pathLst>
                <a:path w="453" h="444">
                  <a:moveTo>
                    <a:pt x="217" y="0"/>
                  </a:moveTo>
                  <a:lnTo>
                    <a:pt x="217" y="0"/>
                  </a:lnTo>
                  <a:lnTo>
                    <a:pt x="194" y="2"/>
                  </a:lnTo>
                  <a:lnTo>
                    <a:pt x="173" y="5"/>
                  </a:lnTo>
                  <a:lnTo>
                    <a:pt x="149" y="13"/>
                  </a:lnTo>
                  <a:lnTo>
                    <a:pt x="131" y="21"/>
                  </a:lnTo>
                  <a:lnTo>
                    <a:pt x="110" y="31"/>
                  </a:lnTo>
                  <a:lnTo>
                    <a:pt x="91" y="44"/>
                  </a:lnTo>
                  <a:lnTo>
                    <a:pt x="76" y="57"/>
                  </a:lnTo>
                  <a:lnTo>
                    <a:pt x="60" y="73"/>
                  </a:lnTo>
                  <a:lnTo>
                    <a:pt x="44" y="89"/>
                  </a:lnTo>
                  <a:lnTo>
                    <a:pt x="34" y="107"/>
                  </a:lnTo>
                  <a:lnTo>
                    <a:pt x="23" y="126"/>
                  </a:lnTo>
                  <a:lnTo>
                    <a:pt x="13" y="144"/>
                  </a:lnTo>
                  <a:lnTo>
                    <a:pt x="7" y="165"/>
                  </a:lnTo>
                  <a:lnTo>
                    <a:pt x="2" y="189"/>
                  </a:lnTo>
                  <a:lnTo>
                    <a:pt x="0" y="210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2" y="254"/>
                  </a:lnTo>
                  <a:lnTo>
                    <a:pt x="5" y="278"/>
                  </a:lnTo>
                  <a:lnTo>
                    <a:pt x="13" y="299"/>
                  </a:lnTo>
                  <a:lnTo>
                    <a:pt x="21" y="317"/>
                  </a:lnTo>
                  <a:lnTo>
                    <a:pt x="31" y="339"/>
                  </a:lnTo>
                  <a:lnTo>
                    <a:pt x="44" y="354"/>
                  </a:lnTo>
                  <a:lnTo>
                    <a:pt x="57" y="373"/>
                  </a:lnTo>
                  <a:lnTo>
                    <a:pt x="73" y="386"/>
                  </a:lnTo>
                  <a:lnTo>
                    <a:pt x="89" y="402"/>
                  </a:lnTo>
                  <a:lnTo>
                    <a:pt x="107" y="412"/>
                  </a:lnTo>
                  <a:lnTo>
                    <a:pt x="128" y="423"/>
                  </a:lnTo>
                  <a:lnTo>
                    <a:pt x="146" y="430"/>
                  </a:lnTo>
                  <a:lnTo>
                    <a:pt x="167" y="438"/>
                  </a:lnTo>
                  <a:lnTo>
                    <a:pt x="191" y="441"/>
                  </a:lnTo>
                  <a:lnTo>
                    <a:pt x="212" y="444"/>
                  </a:lnTo>
                  <a:lnTo>
                    <a:pt x="235" y="444"/>
                  </a:lnTo>
                  <a:lnTo>
                    <a:pt x="235" y="444"/>
                  </a:lnTo>
                  <a:lnTo>
                    <a:pt x="259" y="444"/>
                  </a:lnTo>
                  <a:lnTo>
                    <a:pt x="283" y="438"/>
                  </a:lnTo>
                  <a:lnTo>
                    <a:pt x="304" y="430"/>
                  </a:lnTo>
                  <a:lnTo>
                    <a:pt x="325" y="423"/>
                  </a:lnTo>
                  <a:lnTo>
                    <a:pt x="343" y="412"/>
                  </a:lnTo>
                  <a:lnTo>
                    <a:pt x="361" y="402"/>
                  </a:lnTo>
                  <a:lnTo>
                    <a:pt x="380" y="386"/>
                  </a:lnTo>
                  <a:lnTo>
                    <a:pt x="395" y="373"/>
                  </a:lnTo>
                  <a:lnTo>
                    <a:pt x="408" y="354"/>
                  </a:lnTo>
                  <a:lnTo>
                    <a:pt x="422" y="339"/>
                  </a:lnTo>
                  <a:lnTo>
                    <a:pt x="432" y="317"/>
                  </a:lnTo>
                  <a:lnTo>
                    <a:pt x="440" y="299"/>
                  </a:lnTo>
                  <a:lnTo>
                    <a:pt x="448" y="278"/>
                  </a:lnTo>
                  <a:lnTo>
                    <a:pt x="450" y="257"/>
                  </a:lnTo>
                  <a:lnTo>
                    <a:pt x="453" y="233"/>
                  </a:lnTo>
                  <a:lnTo>
                    <a:pt x="453" y="212"/>
                  </a:lnTo>
                  <a:lnTo>
                    <a:pt x="453" y="212"/>
                  </a:lnTo>
                  <a:lnTo>
                    <a:pt x="453" y="189"/>
                  </a:lnTo>
                  <a:lnTo>
                    <a:pt x="448" y="168"/>
                  </a:lnTo>
                  <a:lnTo>
                    <a:pt x="440" y="147"/>
                  </a:lnTo>
                  <a:lnTo>
                    <a:pt x="432" y="126"/>
                  </a:lnTo>
                  <a:lnTo>
                    <a:pt x="422" y="107"/>
                  </a:lnTo>
                  <a:lnTo>
                    <a:pt x="408" y="89"/>
                  </a:lnTo>
                  <a:lnTo>
                    <a:pt x="395" y="73"/>
                  </a:lnTo>
                  <a:lnTo>
                    <a:pt x="380" y="57"/>
                  </a:lnTo>
                  <a:lnTo>
                    <a:pt x="364" y="44"/>
                  </a:lnTo>
                  <a:lnTo>
                    <a:pt x="346" y="31"/>
                  </a:lnTo>
                  <a:lnTo>
                    <a:pt x="327" y="21"/>
                  </a:lnTo>
                  <a:lnTo>
                    <a:pt x="306" y="13"/>
                  </a:lnTo>
                  <a:lnTo>
                    <a:pt x="285" y="5"/>
                  </a:lnTo>
                  <a:lnTo>
                    <a:pt x="262" y="2"/>
                  </a:lnTo>
                  <a:lnTo>
                    <a:pt x="241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C15E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5" name="Freeform 589"/>
            <p:cNvSpPr>
              <a:spLocks/>
            </p:cNvSpPr>
            <p:nvPr/>
          </p:nvSpPr>
          <p:spPr bwMode="auto">
            <a:xfrm>
              <a:off x="3744913" y="2887663"/>
              <a:ext cx="708025" cy="692150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171" y="8"/>
                </a:cxn>
                <a:cxn ang="0">
                  <a:pos x="129" y="21"/>
                </a:cxn>
                <a:cxn ang="0">
                  <a:pos x="92" y="45"/>
                </a:cxn>
                <a:cxn ang="0">
                  <a:pos x="60" y="71"/>
                </a:cxn>
                <a:cxn ang="0">
                  <a:pos x="34" y="105"/>
                </a:cxn>
                <a:cxn ang="0">
                  <a:pos x="16" y="145"/>
                </a:cxn>
                <a:cxn ang="0">
                  <a:pos x="3" y="184"/>
                </a:cxn>
                <a:cxn ang="0">
                  <a:pos x="0" y="229"/>
                </a:cxn>
                <a:cxn ang="0">
                  <a:pos x="3" y="252"/>
                </a:cxn>
                <a:cxn ang="0">
                  <a:pos x="13" y="292"/>
                </a:cxn>
                <a:cxn ang="0">
                  <a:pos x="34" y="331"/>
                </a:cxn>
                <a:cxn ang="0">
                  <a:pos x="58" y="365"/>
                </a:cxn>
                <a:cxn ang="0">
                  <a:pos x="89" y="392"/>
                </a:cxn>
                <a:cxn ang="0">
                  <a:pos x="126" y="415"/>
                </a:cxn>
                <a:cxn ang="0">
                  <a:pos x="168" y="428"/>
                </a:cxn>
                <a:cxn ang="0">
                  <a:pos x="213" y="436"/>
                </a:cxn>
                <a:cxn ang="0">
                  <a:pos x="233" y="436"/>
                </a:cxn>
                <a:cxn ang="0">
                  <a:pos x="278" y="428"/>
                </a:cxn>
                <a:cxn ang="0">
                  <a:pos x="320" y="415"/>
                </a:cxn>
                <a:cxn ang="0">
                  <a:pos x="357" y="392"/>
                </a:cxn>
                <a:cxn ang="0">
                  <a:pos x="388" y="363"/>
                </a:cxn>
                <a:cxn ang="0">
                  <a:pos x="414" y="331"/>
                </a:cxn>
                <a:cxn ang="0">
                  <a:pos x="433" y="292"/>
                </a:cxn>
                <a:cxn ang="0">
                  <a:pos x="446" y="250"/>
                </a:cxn>
                <a:cxn ang="0">
                  <a:pos x="446" y="208"/>
                </a:cxn>
                <a:cxn ang="0">
                  <a:pos x="446" y="184"/>
                </a:cxn>
                <a:cxn ang="0">
                  <a:pos x="433" y="142"/>
                </a:cxn>
                <a:cxn ang="0">
                  <a:pos x="414" y="105"/>
                </a:cxn>
                <a:cxn ang="0">
                  <a:pos x="391" y="71"/>
                </a:cxn>
                <a:cxn ang="0">
                  <a:pos x="359" y="42"/>
                </a:cxn>
                <a:cxn ang="0">
                  <a:pos x="323" y="21"/>
                </a:cxn>
                <a:cxn ang="0">
                  <a:pos x="281" y="6"/>
                </a:cxn>
                <a:cxn ang="0">
                  <a:pos x="236" y="0"/>
                </a:cxn>
                <a:cxn ang="0">
                  <a:pos x="215" y="0"/>
                </a:cxn>
              </a:cxnLst>
              <a:rect l="0" t="0" r="r" b="b"/>
              <a:pathLst>
                <a:path w="446" h="436">
                  <a:moveTo>
                    <a:pt x="215" y="0"/>
                  </a:moveTo>
                  <a:lnTo>
                    <a:pt x="215" y="0"/>
                  </a:lnTo>
                  <a:lnTo>
                    <a:pt x="192" y="3"/>
                  </a:lnTo>
                  <a:lnTo>
                    <a:pt x="171" y="8"/>
                  </a:lnTo>
                  <a:lnTo>
                    <a:pt x="150" y="13"/>
                  </a:lnTo>
                  <a:lnTo>
                    <a:pt x="129" y="21"/>
                  </a:lnTo>
                  <a:lnTo>
                    <a:pt x="110" y="32"/>
                  </a:lnTo>
                  <a:lnTo>
                    <a:pt x="92" y="45"/>
                  </a:lnTo>
                  <a:lnTo>
                    <a:pt x="76" y="58"/>
                  </a:lnTo>
                  <a:lnTo>
                    <a:pt x="60" y="71"/>
                  </a:lnTo>
                  <a:lnTo>
                    <a:pt x="47" y="87"/>
                  </a:lnTo>
                  <a:lnTo>
                    <a:pt x="34" y="105"/>
                  </a:lnTo>
                  <a:lnTo>
                    <a:pt x="24" y="124"/>
                  </a:lnTo>
                  <a:lnTo>
                    <a:pt x="16" y="145"/>
                  </a:lnTo>
                  <a:lnTo>
                    <a:pt x="8" y="163"/>
                  </a:lnTo>
                  <a:lnTo>
                    <a:pt x="3" y="184"/>
                  </a:lnTo>
                  <a:lnTo>
                    <a:pt x="3" y="208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3" y="252"/>
                  </a:lnTo>
                  <a:lnTo>
                    <a:pt x="8" y="273"/>
                  </a:lnTo>
                  <a:lnTo>
                    <a:pt x="13" y="292"/>
                  </a:lnTo>
                  <a:lnTo>
                    <a:pt x="24" y="313"/>
                  </a:lnTo>
                  <a:lnTo>
                    <a:pt x="34" y="331"/>
                  </a:lnTo>
                  <a:lnTo>
                    <a:pt x="45" y="350"/>
                  </a:lnTo>
                  <a:lnTo>
                    <a:pt x="58" y="365"/>
                  </a:lnTo>
                  <a:lnTo>
                    <a:pt x="74" y="379"/>
                  </a:lnTo>
                  <a:lnTo>
                    <a:pt x="89" y="392"/>
                  </a:lnTo>
                  <a:lnTo>
                    <a:pt x="108" y="405"/>
                  </a:lnTo>
                  <a:lnTo>
                    <a:pt x="126" y="415"/>
                  </a:lnTo>
                  <a:lnTo>
                    <a:pt x="147" y="423"/>
                  </a:lnTo>
                  <a:lnTo>
                    <a:pt x="168" y="428"/>
                  </a:lnTo>
                  <a:lnTo>
                    <a:pt x="189" y="434"/>
                  </a:lnTo>
                  <a:lnTo>
                    <a:pt x="213" y="436"/>
                  </a:lnTo>
                  <a:lnTo>
                    <a:pt x="233" y="436"/>
                  </a:lnTo>
                  <a:lnTo>
                    <a:pt x="233" y="436"/>
                  </a:lnTo>
                  <a:lnTo>
                    <a:pt x="257" y="434"/>
                  </a:lnTo>
                  <a:lnTo>
                    <a:pt x="278" y="428"/>
                  </a:lnTo>
                  <a:lnTo>
                    <a:pt x="299" y="423"/>
                  </a:lnTo>
                  <a:lnTo>
                    <a:pt x="320" y="415"/>
                  </a:lnTo>
                  <a:lnTo>
                    <a:pt x="338" y="405"/>
                  </a:lnTo>
                  <a:lnTo>
                    <a:pt x="357" y="392"/>
                  </a:lnTo>
                  <a:lnTo>
                    <a:pt x="372" y="379"/>
                  </a:lnTo>
                  <a:lnTo>
                    <a:pt x="388" y="363"/>
                  </a:lnTo>
                  <a:lnTo>
                    <a:pt x="401" y="347"/>
                  </a:lnTo>
                  <a:lnTo>
                    <a:pt x="414" y="331"/>
                  </a:lnTo>
                  <a:lnTo>
                    <a:pt x="425" y="313"/>
                  </a:lnTo>
                  <a:lnTo>
                    <a:pt x="433" y="292"/>
                  </a:lnTo>
                  <a:lnTo>
                    <a:pt x="441" y="271"/>
                  </a:lnTo>
                  <a:lnTo>
                    <a:pt x="446" y="250"/>
                  </a:lnTo>
                  <a:lnTo>
                    <a:pt x="446" y="229"/>
                  </a:lnTo>
                  <a:lnTo>
                    <a:pt x="446" y="208"/>
                  </a:lnTo>
                  <a:lnTo>
                    <a:pt x="446" y="208"/>
                  </a:lnTo>
                  <a:lnTo>
                    <a:pt x="446" y="184"/>
                  </a:lnTo>
                  <a:lnTo>
                    <a:pt x="441" y="163"/>
                  </a:lnTo>
                  <a:lnTo>
                    <a:pt x="433" y="142"/>
                  </a:lnTo>
                  <a:lnTo>
                    <a:pt x="425" y="124"/>
                  </a:lnTo>
                  <a:lnTo>
                    <a:pt x="414" y="105"/>
                  </a:lnTo>
                  <a:lnTo>
                    <a:pt x="404" y="87"/>
                  </a:lnTo>
                  <a:lnTo>
                    <a:pt x="391" y="71"/>
                  </a:lnTo>
                  <a:lnTo>
                    <a:pt x="375" y="55"/>
                  </a:lnTo>
                  <a:lnTo>
                    <a:pt x="359" y="42"/>
                  </a:lnTo>
                  <a:lnTo>
                    <a:pt x="341" y="32"/>
                  </a:lnTo>
                  <a:lnTo>
                    <a:pt x="323" y="21"/>
                  </a:lnTo>
                  <a:lnTo>
                    <a:pt x="302" y="13"/>
                  </a:lnTo>
                  <a:lnTo>
                    <a:pt x="281" y="6"/>
                  </a:lnTo>
                  <a:lnTo>
                    <a:pt x="260" y="3"/>
                  </a:lnTo>
                  <a:lnTo>
                    <a:pt x="236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C35F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6" name="Freeform 590"/>
            <p:cNvSpPr>
              <a:spLocks/>
            </p:cNvSpPr>
            <p:nvPr/>
          </p:nvSpPr>
          <p:spPr bwMode="auto">
            <a:xfrm>
              <a:off x="3752850" y="2892426"/>
              <a:ext cx="695325" cy="674688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166" y="8"/>
                </a:cxn>
                <a:cxn ang="0">
                  <a:pos x="124" y="21"/>
                </a:cxn>
                <a:cxn ang="0">
                  <a:pos x="90" y="45"/>
                </a:cxn>
                <a:cxn ang="0">
                  <a:pos x="58" y="71"/>
                </a:cxn>
                <a:cxn ang="0">
                  <a:pos x="32" y="105"/>
                </a:cxn>
                <a:cxn ang="0">
                  <a:pos x="14" y="142"/>
                </a:cxn>
                <a:cxn ang="0">
                  <a:pos x="3" y="181"/>
                </a:cxn>
                <a:cxn ang="0">
                  <a:pos x="0" y="226"/>
                </a:cxn>
                <a:cxn ang="0">
                  <a:pos x="3" y="247"/>
                </a:cxn>
                <a:cxn ang="0">
                  <a:pos x="14" y="286"/>
                </a:cxn>
                <a:cxn ang="0">
                  <a:pos x="32" y="326"/>
                </a:cxn>
                <a:cxn ang="0">
                  <a:pos x="58" y="357"/>
                </a:cxn>
                <a:cxn ang="0">
                  <a:pos x="90" y="383"/>
                </a:cxn>
                <a:cxn ang="0">
                  <a:pos x="124" y="404"/>
                </a:cxn>
                <a:cxn ang="0">
                  <a:pos x="163" y="420"/>
                </a:cxn>
                <a:cxn ang="0">
                  <a:pos x="208" y="425"/>
                </a:cxn>
                <a:cxn ang="0">
                  <a:pos x="228" y="425"/>
                </a:cxn>
                <a:cxn ang="0">
                  <a:pos x="273" y="420"/>
                </a:cxn>
                <a:cxn ang="0">
                  <a:pos x="312" y="404"/>
                </a:cxn>
                <a:cxn ang="0">
                  <a:pos x="349" y="383"/>
                </a:cxn>
                <a:cxn ang="0">
                  <a:pos x="381" y="355"/>
                </a:cxn>
                <a:cxn ang="0">
                  <a:pos x="407" y="323"/>
                </a:cxn>
                <a:cxn ang="0">
                  <a:pos x="425" y="286"/>
                </a:cxn>
                <a:cxn ang="0">
                  <a:pos x="436" y="244"/>
                </a:cxn>
                <a:cxn ang="0">
                  <a:pos x="438" y="202"/>
                </a:cxn>
                <a:cxn ang="0">
                  <a:pos x="436" y="179"/>
                </a:cxn>
                <a:cxn ang="0">
                  <a:pos x="425" y="139"/>
                </a:cxn>
                <a:cxn ang="0">
                  <a:pos x="407" y="102"/>
                </a:cxn>
                <a:cxn ang="0">
                  <a:pos x="381" y="68"/>
                </a:cxn>
                <a:cxn ang="0">
                  <a:pos x="349" y="42"/>
                </a:cxn>
                <a:cxn ang="0">
                  <a:pos x="312" y="21"/>
                </a:cxn>
                <a:cxn ang="0">
                  <a:pos x="273" y="8"/>
                </a:cxn>
                <a:cxn ang="0">
                  <a:pos x="231" y="0"/>
                </a:cxn>
                <a:cxn ang="0">
                  <a:pos x="208" y="0"/>
                </a:cxn>
              </a:cxnLst>
              <a:rect l="0" t="0" r="r" b="b"/>
              <a:pathLst>
                <a:path w="438" h="425">
                  <a:moveTo>
                    <a:pt x="208" y="0"/>
                  </a:moveTo>
                  <a:lnTo>
                    <a:pt x="208" y="0"/>
                  </a:lnTo>
                  <a:lnTo>
                    <a:pt x="187" y="3"/>
                  </a:lnTo>
                  <a:lnTo>
                    <a:pt x="166" y="8"/>
                  </a:lnTo>
                  <a:lnTo>
                    <a:pt x="145" y="13"/>
                  </a:lnTo>
                  <a:lnTo>
                    <a:pt x="124" y="21"/>
                  </a:lnTo>
                  <a:lnTo>
                    <a:pt x="105" y="31"/>
                  </a:lnTo>
                  <a:lnTo>
                    <a:pt x="90" y="45"/>
                  </a:lnTo>
                  <a:lnTo>
                    <a:pt x="71" y="58"/>
                  </a:lnTo>
                  <a:lnTo>
                    <a:pt x="58" y="71"/>
                  </a:lnTo>
                  <a:lnTo>
                    <a:pt x="45" y="87"/>
                  </a:lnTo>
                  <a:lnTo>
                    <a:pt x="32" y="105"/>
                  </a:lnTo>
                  <a:lnTo>
                    <a:pt x="21" y="121"/>
                  </a:lnTo>
                  <a:lnTo>
                    <a:pt x="14" y="142"/>
                  </a:lnTo>
                  <a:lnTo>
                    <a:pt x="8" y="160"/>
                  </a:lnTo>
                  <a:lnTo>
                    <a:pt x="3" y="181"/>
                  </a:lnTo>
                  <a:lnTo>
                    <a:pt x="0" y="202"/>
                  </a:lnTo>
                  <a:lnTo>
                    <a:pt x="0" y="226"/>
                  </a:lnTo>
                  <a:lnTo>
                    <a:pt x="0" y="226"/>
                  </a:lnTo>
                  <a:lnTo>
                    <a:pt x="3" y="247"/>
                  </a:lnTo>
                  <a:lnTo>
                    <a:pt x="8" y="268"/>
                  </a:lnTo>
                  <a:lnTo>
                    <a:pt x="14" y="286"/>
                  </a:lnTo>
                  <a:lnTo>
                    <a:pt x="21" y="307"/>
                  </a:lnTo>
                  <a:lnTo>
                    <a:pt x="32" y="326"/>
                  </a:lnTo>
                  <a:lnTo>
                    <a:pt x="45" y="341"/>
                  </a:lnTo>
                  <a:lnTo>
                    <a:pt x="58" y="357"/>
                  </a:lnTo>
                  <a:lnTo>
                    <a:pt x="71" y="370"/>
                  </a:lnTo>
                  <a:lnTo>
                    <a:pt x="90" y="383"/>
                  </a:lnTo>
                  <a:lnTo>
                    <a:pt x="105" y="397"/>
                  </a:lnTo>
                  <a:lnTo>
                    <a:pt x="124" y="404"/>
                  </a:lnTo>
                  <a:lnTo>
                    <a:pt x="145" y="412"/>
                  </a:lnTo>
                  <a:lnTo>
                    <a:pt x="163" y="420"/>
                  </a:lnTo>
                  <a:lnTo>
                    <a:pt x="184" y="423"/>
                  </a:lnTo>
                  <a:lnTo>
                    <a:pt x="208" y="425"/>
                  </a:lnTo>
                  <a:lnTo>
                    <a:pt x="228" y="425"/>
                  </a:lnTo>
                  <a:lnTo>
                    <a:pt x="228" y="425"/>
                  </a:lnTo>
                  <a:lnTo>
                    <a:pt x="252" y="423"/>
                  </a:lnTo>
                  <a:lnTo>
                    <a:pt x="273" y="420"/>
                  </a:lnTo>
                  <a:lnTo>
                    <a:pt x="294" y="412"/>
                  </a:lnTo>
                  <a:lnTo>
                    <a:pt x="312" y="404"/>
                  </a:lnTo>
                  <a:lnTo>
                    <a:pt x="331" y="394"/>
                  </a:lnTo>
                  <a:lnTo>
                    <a:pt x="349" y="383"/>
                  </a:lnTo>
                  <a:lnTo>
                    <a:pt x="365" y="370"/>
                  </a:lnTo>
                  <a:lnTo>
                    <a:pt x="381" y="355"/>
                  </a:lnTo>
                  <a:lnTo>
                    <a:pt x="394" y="339"/>
                  </a:lnTo>
                  <a:lnTo>
                    <a:pt x="407" y="323"/>
                  </a:lnTo>
                  <a:lnTo>
                    <a:pt x="415" y="305"/>
                  </a:lnTo>
                  <a:lnTo>
                    <a:pt x="425" y="286"/>
                  </a:lnTo>
                  <a:lnTo>
                    <a:pt x="430" y="265"/>
                  </a:lnTo>
                  <a:lnTo>
                    <a:pt x="436" y="244"/>
                  </a:lnTo>
                  <a:lnTo>
                    <a:pt x="438" y="223"/>
                  </a:lnTo>
                  <a:lnTo>
                    <a:pt x="438" y="202"/>
                  </a:lnTo>
                  <a:lnTo>
                    <a:pt x="438" y="202"/>
                  </a:lnTo>
                  <a:lnTo>
                    <a:pt x="436" y="179"/>
                  </a:lnTo>
                  <a:lnTo>
                    <a:pt x="430" y="160"/>
                  </a:lnTo>
                  <a:lnTo>
                    <a:pt x="425" y="139"/>
                  </a:lnTo>
                  <a:lnTo>
                    <a:pt x="415" y="121"/>
                  </a:lnTo>
                  <a:lnTo>
                    <a:pt x="407" y="102"/>
                  </a:lnTo>
                  <a:lnTo>
                    <a:pt x="394" y="84"/>
                  </a:lnTo>
                  <a:lnTo>
                    <a:pt x="381" y="68"/>
                  </a:lnTo>
                  <a:lnTo>
                    <a:pt x="365" y="55"/>
                  </a:lnTo>
                  <a:lnTo>
                    <a:pt x="349" y="42"/>
                  </a:lnTo>
                  <a:lnTo>
                    <a:pt x="331" y="31"/>
                  </a:lnTo>
                  <a:lnTo>
                    <a:pt x="312" y="21"/>
                  </a:lnTo>
                  <a:lnTo>
                    <a:pt x="294" y="13"/>
                  </a:lnTo>
                  <a:lnTo>
                    <a:pt x="273" y="8"/>
                  </a:lnTo>
                  <a:lnTo>
                    <a:pt x="252" y="3"/>
                  </a:lnTo>
                  <a:lnTo>
                    <a:pt x="231" y="0"/>
                  </a:lnTo>
                  <a:lnTo>
                    <a:pt x="208" y="0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C660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7" name="Freeform 591"/>
            <p:cNvSpPr>
              <a:spLocks/>
            </p:cNvSpPr>
            <p:nvPr/>
          </p:nvSpPr>
          <p:spPr bwMode="auto">
            <a:xfrm>
              <a:off x="3762375" y="2897188"/>
              <a:ext cx="677863" cy="658813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160" y="7"/>
                </a:cxn>
                <a:cxn ang="0">
                  <a:pos x="120" y="21"/>
                </a:cxn>
                <a:cxn ang="0">
                  <a:pos x="84" y="42"/>
                </a:cxn>
                <a:cxn ang="0">
                  <a:pos x="55" y="70"/>
                </a:cxn>
                <a:cxn ang="0">
                  <a:pos x="28" y="102"/>
                </a:cxn>
                <a:cxn ang="0">
                  <a:pos x="13" y="139"/>
                </a:cxn>
                <a:cxn ang="0">
                  <a:pos x="2" y="178"/>
                </a:cxn>
                <a:cxn ang="0">
                  <a:pos x="0" y="220"/>
                </a:cxn>
                <a:cxn ang="0">
                  <a:pos x="2" y="241"/>
                </a:cxn>
                <a:cxn ang="0">
                  <a:pos x="13" y="281"/>
                </a:cxn>
                <a:cxn ang="0">
                  <a:pos x="31" y="317"/>
                </a:cxn>
                <a:cxn ang="0">
                  <a:pos x="55" y="349"/>
                </a:cxn>
                <a:cxn ang="0">
                  <a:pos x="86" y="375"/>
                </a:cxn>
                <a:cxn ang="0">
                  <a:pos x="120" y="396"/>
                </a:cxn>
                <a:cxn ang="0">
                  <a:pos x="160" y="409"/>
                </a:cxn>
                <a:cxn ang="0">
                  <a:pos x="202" y="415"/>
                </a:cxn>
                <a:cxn ang="0">
                  <a:pos x="222" y="415"/>
                </a:cxn>
                <a:cxn ang="0">
                  <a:pos x="267" y="409"/>
                </a:cxn>
                <a:cxn ang="0">
                  <a:pos x="306" y="394"/>
                </a:cxn>
                <a:cxn ang="0">
                  <a:pos x="340" y="373"/>
                </a:cxn>
                <a:cxn ang="0">
                  <a:pos x="372" y="346"/>
                </a:cxn>
                <a:cxn ang="0">
                  <a:pos x="395" y="315"/>
                </a:cxn>
                <a:cxn ang="0">
                  <a:pos x="414" y="278"/>
                </a:cxn>
                <a:cxn ang="0">
                  <a:pos x="424" y="239"/>
                </a:cxn>
                <a:cxn ang="0">
                  <a:pos x="427" y="197"/>
                </a:cxn>
                <a:cxn ang="0">
                  <a:pos x="424" y="176"/>
                </a:cxn>
                <a:cxn ang="0">
                  <a:pos x="414" y="136"/>
                </a:cxn>
                <a:cxn ang="0">
                  <a:pos x="395" y="99"/>
                </a:cxn>
                <a:cxn ang="0">
                  <a:pos x="369" y="68"/>
                </a:cxn>
                <a:cxn ang="0">
                  <a:pos x="340" y="42"/>
                </a:cxn>
                <a:cxn ang="0">
                  <a:pos x="304" y="21"/>
                </a:cxn>
                <a:cxn ang="0">
                  <a:pos x="264" y="7"/>
                </a:cxn>
                <a:cxn ang="0">
                  <a:pos x="222" y="0"/>
                </a:cxn>
                <a:cxn ang="0">
                  <a:pos x="202" y="0"/>
                </a:cxn>
              </a:cxnLst>
              <a:rect l="0" t="0" r="r" b="b"/>
              <a:pathLst>
                <a:path w="427" h="415">
                  <a:moveTo>
                    <a:pt x="202" y="0"/>
                  </a:moveTo>
                  <a:lnTo>
                    <a:pt x="202" y="0"/>
                  </a:lnTo>
                  <a:lnTo>
                    <a:pt x="181" y="2"/>
                  </a:lnTo>
                  <a:lnTo>
                    <a:pt x="160" y="7"/>
                  </a:lnTo>
                  <a:lnTo>
                    <a:pt x="139" y="13"/>
                  </a:lnTo>
                  <a:lnTo>
                    <a:pt x="120" y="21"/>
                  </a:lnTo>
                  <a:lnTo>
                    <a:pt x="102" y="31"/>
                  </a:lnTo>
                  <a:lnTo>
                    <a:pt x="84" y="42"/>
                  </a:lnTo>
                  <a:lnTo>
                    <a:pt x="68" y="55"/>
                  </a:lnTo>
                  <a:lnTo>
                    <a:pt x="55" y="70"/>
                  </a:lnTo>
                  <a:lnTo>
                    <a:pt x="42" y="86"/>
                  </a:lnTo>
                  <a:lnTo>
                    <a:pt x="28" y="102"/>
                  </a:lnTo>
                  <a:lnTo>
                    <a:pt x="21" y="120"/>
                  </a:lnTo>
                  <a:lnTo>
                    <a:pt x="13" y="139"/>
                  </a:lnTo>
                  <a:lnTo>
                    <a:pt x="5" y="157"/>
                  </a:lnTo>
                  <a:lnTo>
                    <a:pt x="2" y="178"/>
                  </a:lnTo>
                  <a:lnTo>
                    <a:pt x="0" y="199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2" y="241"/>
                  </a:lnTo>
                  <a:lnTo>
                    <a:pt x="5" y="262"/>
                  </a:lnTo>
                  <a:lnTo>
                    <a:pt x="13" y="281"/>
                  </a:lnTo>
                  <a:lnTo>
                    <a:pt x="21" y="299"/>
                  </a:lnTo>
                  <a:lnTo>
                    <a:pt x="31" y="317"/>
                  </a:lnTo>
                  <a:lnTo>
                    <a:pt x="42" y="333"/>
                  </a:lnTo>
                  <a:lnTo>
                    <a:pt x="55" y="349"/>
                  </a:lnTo>
                  <a:lnTo>
                    <a:pt x="70" y="362"/>
                  </a:lnTo>
                  <a:lnTo>
                    <a:pt x="86" y="375"/>
                  </a:lnTo>
                  <a:lnTo>
                    <a:pt x="102" y="386"/>
                  </a:lnTo>
                  <a:lnTo>
                    <a:pt x="120" y="396"/>
                  </a:lnTo>
                  <a:lnTo>
                    <a:pt x="139" y="404"/>
                  </a:lnTo>
                  <a:lnTo>
                    <a:pt x="160" y="409"/>
                  </a:lnTo>
                  <a:lnTo>
                    <a:pt x="181" y="415"/>
                  </a:lnTo>
                  <a:lnTo>
                    <a:pt x="202" y="415"/>
                  </a:lnTo>
                  <a:lnTo>
                    <a:pt x="222" y="415"/>
                  </a:lnTo>
                  <a:lnTo>
                    <a:pt x="222" y="415"/>
                  </a:lnTo>
                  <a:lnTo>
                    <a:pt x="246" y="415"/>
                  </a:lnTo>
                  <a:lnTo>
                    <a:pt x="267" y="409"/>
                  </a:lnTo>
                  <a:lnTo>
                    <a:pt x="285" y="401"/>
                  </a:lnTo>
                  <a:lnTo>
                    <a:pt x="306" y="394"/>
                  </a:lnTo>
                  <a:lnTo>
                    <a:pt x="325" y="386"/>
                  </a:lnTo>
                  <a:lnTo>
                    <a:pt x="340" y="373"/>
                  </a:lnTo>
                  <a:lnTo>
                    <a:pt x="356" y="359"/>
                  </a:lnTo>
                  <a:lnTo>
                    <a:pt x="372" y="346"/>
                  </a:lnTo>
                  <a:lnTo>
                    <a:pt x="385" y="331"/>
                  </a:lnTo>
                  <a:lnTo>
                    <a:pt x="395" y="315"/>
                  </a:lnTo>
                  <a:lnTo>
                    <a:pt x="406" y="296"/>
                  </a:lnTo>
                  <a:lnTo>
                    <a:pt x="414" y="278"/>
                  </a:lnTo>
                  <a:lnTo>
                    <a:pt x="419" y="257"/>
                  </a:lnTo>
                  <a:lnTo>
                    <a:pt x="424" y="239"/>
                  </a:lnTo>
                  <a:lnTo>
                    <a:pt x="427" y="218"/>
                  </a:lnTo>
                  <a:lnTo>
                    <a:pt x="427" y="197"/>
                  </a:lnTo>
                  <a:lnTo>
                    <a:pt x="427" y="197"/>
                  </a:lnTo>
                  <a:lnTo>
                    <a:pt x="424" y="176"/>
                  </a:lnTo>
                  <a:lnTo>
                    <a:pt x="419" y="155"/>
                  </a:lnTo>
                  <a:lnTo>
                    <a:pt x="414" y="136"/>
                  </a:lnTo>
                  <a:lnTo>
                    <a:pt x="406" y="115"/>
                  </a:lnTo>
                  <a:lnTo>
                    <a:pt x="395" y="99"/>
                  </a:lnTo>
                  <a:lnTo>
                    <a:pt x="382" y="81"/>
                  </a:lnTo>
                  <a:lnTo>
                    <a:pt x="369" y="68"/>
                  </a:lnTo>
                  <a:lnTo>
                    <a:pt x="356" y="52"/>
                  </a:lnTo>
                  <a:lnTo>
                    <a:pt x="340" y="42"/>
                  </a:lnTo>
                  <a:lnTo>
                    <a:pt x="322" y="28"/>
                  </a:lnTo>
                  <a:lnTo>
                    <a:pt x="304" y="21"/>
                  </a:lnTo>
                  <a:lnTo>
                    <a:pt x="285" y="13"/>
                  </a:lnTo>
                  <a:lnTo>
                    <a:pt x="264" y="7"/>
                  </a:lnTo>
                  <a:lnTo>
                    <a:pt x="243" y="2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C961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8" name="Freeform 592"/>
            <p:cNvSpPr>
              <a:spLocks/>
            </p:cNvSpPr>
            <p:nvPr/>
          </p:nvSpPr>
          <p:spPr bwMode="auto">
            <a:xfrm>
              <a:off x="3765550" y="2905126"/>
              <a:ext cx="666750" cy="641350"/>
            </a:xfrm>
            <a:custGeom>
              <a:avLst/>
              <a:gdLst/>
              <a:ahLst/>
              <a:cxnLst>
                <a:cxn ang="0">
                  <a:pos x="200" y="0"/>
                </a:cxn>
                <a:cxn ang="0">
                  <a:pos x="158" y="5"/>
                </a:cxn>
                <a:cxn ang="0">
                  <a:pos x="118" y="21"/>
                </a:cxn>
                <a:cxn ang="0">
                  <a:pos x="84" y="39"/>
                </a:cxn>
                <a:cxn ang="0">
                  <a:pos x="55" y="68"/>
                </a:cxn>
                <a:cxn ang="0">
                  <a:pos x="32" y="100"/>
                </a:cxn>
                <a:cxn ang="0">
                  <a:pos x="13" y="134"/>
                </a:cxn>
                <a:cxn ang="0">
                  <a:pos x="3" y="173"/>
                </a:cxn>
                <a:cxn ang="0">
                  <a:pos x="0" y="213"/>
                </a:cxn>
                <a:cxn ang="0">
                  <a:pos x="3" y="234"/>
                </a:cxn>
                <a:cxn ang="0">
                  <a:pos x="13" y="273"/>
                </a:cxn>
                <a:cxn ang="0">
                  <a:pos x="32" y="310"/>
                </a:cxn>
                <a:cxn ang="0">
                  <a:pos x="55" y="339"/>
                </a:cxn>
                <a:cxn ang="0">
                  <a:pos x="87" y="365"/>
                </a:cxn>
                <a:cxn ang="0">
                  <a:pos x="121" y="386"/>
                </a:cxn>
                <a:cxn ang="0">
                  <a:pos x="158" y="399"/>
                </a:cxn>
                <a:cxn ang="0">
                  <a:pos x="200" y="404"/>
                </a:cxn>
                <a:cxn ang="0">
                  <a:pos x="220" y="404"/>
                </a:cxn>
                <a:cxn ang="0">
                  <a:pos x="262" y="396"/>
                </a:cxn>
                <a:cxn ang="0">
                  <a:pos x="302" y="383"/>
                </a:cxn>
                <a:cxn ang="0">
                  <a:pos x="336" y="362"/>
                </a:cxn>
                <a:cxn ang="0">
                  <a:pos x="365" y="336"/>
                </a:cxn>
                <a:cxn ang="0">
                  <a:pos x="388" y="304"/>
                </a:cxn>
                <a:cxn ang="0">
                  <a:pos x="407" y="268"/>
                </a:cxn>
                <a:cxn ang="0">
                  <a:pos x="417" y="231"/>
                </a:cxn>
                <a:cxn ang="0">
                  <a:pos x="420" y="189"/>
                </a:cxn>
                <a:cxn ang="0">
                  <a:pos x="417" y="168"/>
                </a:cxn>
                <a:cxn ang="0">
                  <a:pos x="407" y="129"/>
                </a:cxn>
                <a:cxn ang="0">
                  <a:pos x="388" y="94"/>
                </a:cxn>
                <a:cxn ang="0">
                  <a:pos x="365" y="63"/>
                </a:cxn>
                <a:cxn ang="0">
                  <a:pos x="333" y="37"/>
                </a:cxn>
                <a:cxn ang="0">
                  <a:pos x="299" y="18"/>
                </a:cxn>
                <a:cxn ang="0">
                  <a:pos x="262" y="5"/>
                </a:cxn>
                <a:cxn ang="0">
                  <a:pos x="220" y="0"/>
                </a:cxn>
                <a:cxn ang="0">
                  <a:pos x="200" y="0"/>
                </a:cxn>
              </a:cxnLst>
              <a:rect l="0" t="0" r="r" b="b"/>
              <a:pathLst>
                <a:path w="420" h="404">
                  <a:moveTo>
                    <a:pt x="200" y="0"/>
                  </a:moveTo>
                  <a:lnTo>
                    <a:pt x="200" y="0"/>
                  </a:lnTo>
                  <a:lnTo>
                    <a:pt x="179" y="0"/>
                  </a:lnTo>
                  <a:lnTo>
                    <a:pt x="158" y="5"/>
                  </a:lnTo>
                  <a:lnTo>
                    <a:pt x="137" y="10"/>
                  </a:lnTo>
                  <a:lnTo>
                    <a:pt x="118" y="21"/>
                  </a:lnTo>
                  <a:lnTo>
                    <a:pt x="100" y="29"/>
                  </a:lnTo>
                  <a:lnTo>
                    <a:pt x="84" y="39"/>
                  </a:lnTo>
                  <a:lnTo>
                    <a:pt x="68" y="52"/>
                  </a:lnTo>
                  <a:lnTo>
                    <a:pt x="55" y="68"/>
                  </a:lnTo>
                  <a:lnTo>
                    <a:pt x="42" y="81"/>
                  </a:lnTo>
                  <a:lnTo>
                    <a:pt x="32" y="100"/>
                  </a:lnTo>
                  <a:lnTo>
                    <a:pt x="21" y="115"/>
                  </a:lnTo>
                  <a:lnTo>
                    <a:pt x="13" y="134"/>
                  </a:lnTo>
                  <a:lnTo>
                    <a:pt x="8" y="152"/>
                  </a:lnTo>
                  <a:lnTo>
                    <a:pt x="3" y="173"/>
                  </a:lnTo>
                  <a:lnTo>
                    <a:pt x="0" y="194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" y="234"/>
                  </a:lnTo>
                  <a:lnTo>
                    <a:pt x="8" y="255"/>
                  </a:lnTo>
                  <a:lnTo>
                    <a:pt x="13" y="273"/>
                  </a:lnTo>
                  <a:lnTo>
                    <a:pt x="21" y="291"/>
                  </a:lnTo>
                  <a:lnTo>
                    <a:pt x="32" y="310"/>
                  </a:lnTo>
                  <a:lnTo>
                    <a:pt x="42" y="326"/>
                  </a:lnTo>
                  <a:lnTo>
                    <a:pt x="55" y="339"/>
                  </a:lnTo>
                  <a:lnTo>
                    <a:pt x="71" y="352"/>
                  </a:lnTo>
                  <a:lnTo>
                    <a:pt x="87" y="365"/>
                  </a:lnTo>
                  <a:lnTo>
                    <a:pt x="103" y="375"/>
                  </a:lnTo>
                  <a:lnTo>
                    <a:pt x="121" y="386"/>
                  </a:lnTo>
                  <a:lnTo>
                    <a:pt x="139" y="394"/>
                  </a:lnTo>
                  <a:lnTo>
                    <a:pt x="158" y="399"/>
                  </a:lnTo>
                  <a:lnTo>
                    <a:pt x="179" y="402"/>
                  </a:lnTo>
                  <a:lnTo>
                    <a:pt x="200" y="404"/>
                  </a:lnTo>
                  <a:lnTo>
                    <a:pt x="220" y="404"/>
                  </a:lnTo>
                  <a:lnTo>
                    <a:pt x="220" y="404"/>
                  </a:lnTo>
                  <a:lnTo>
                    <a:pt x="241" y="402"/>
                  </a:lnTo>
                  <a:lnTo>
                    <a:pt x="262" y="396"/>
                  </a:lnTo>
                  <a:lnTo>
                    <a:pt x="283" y="391"/>
                  </a:lnTo>
                  <a:lnTo>
                    <a:pt x="302" y="383"/>
                  </a:lnTo>
                  <a:lnTo>
                    <a:pt x="320" y="373"/>
                  </a:lnTo>
                  <a:lnTo>
                    <a:pt x="336" y="362"/>
                  </a:lnTo>
                  <a:lnTo>
                    <a:pt x="352" y="349"/>
                  </a:lnTo>
                  <a:lnTo>
                    <a:pt x="365" y="336"/>
                  </a:lnTo>
                  <a:lnTo>
                    <a:pt x="378" y="320"/>
                  </a:lnTo>
                  <a:lnTo>
                    <a:pt x="388" y="304"/>
                  </a:lnTo>
                  <a:lnTo>
                    <a:pt x="399" y="286"/>
                  </a:lnTo>
                  <a:lnTo>
                    <a:pt x="407" y="268"/>
                  </a:lnTo>
                  <a:lnTo>
                    <a:pt x="412" y="249"/>
                  </a:lnTo>
                  <a:lnTo>
                    <a:pt x="417" y="231"/>
                  </a:lnTo>
                  <a:lnTo>
                    <a:pt x="420" y="210"/>
                  </a:lnTo>
                  <a:lnTo>
                    <a:pt x="420" y="189"/>
                  </a:lnTo>
                  <a:lnTo>
                    <a:pt x="420" y="189"/>
                  </a:lnTo>
                  <a:lnTo>
                    <a:pt x="417" y="168"/>
                  </a:lnTo>
                  <a:lnTo>
                    <a:pt x="412" y="150"/>
                  </a:lnTo>
                  <a:lnTo>
                    <a:pt x="407" y="129"/>
                  </a:lnTo>
                  <a:lnTo>
                    <a:pt x="399" y="110"/>
                  </a:lnTo>
                  <a:lnTo>
                    <a:pt x="388" y="94"/>
                  </a:lnTo>
                  <a:lnTo>
                    <a:pt x="378" y="79"/>
                  </a:lnTo>
                  <a:lnTo>
                    <a:pt x="365" y="63"/>
                  </a:lnTo>
                  <a:lnTo>
                    <a:pt x="349" y="50"/>
                  </a:lnTo>
                  <a:lnTo>
                    <a:pt x="333" y="37"/>
                  </a:lnTo>
                  <a:lnTo>
                    <a:pt x="317" y="26"/>
                  </a:lnTo>
                  <a:lnTo>
                    <a:pt x="299" y="18"/>
                  </a:lnTo>
                  <a:lnTo>
                    <a:pt x="281" y="10"/>
                  </a:lnTo>
                  <a:lnTo>
                    <a:pt x="262" y="5"/>
                  </a:lnTo>
                  <a:lnTo>
                    <a:pt x="241" y="0"/>
                  </a:lnTo>
                  <a:lnTo>
                    <a:pt x="220" y="0"/>
                  </a:lnTo>
                  <a:lnTo>
                    <a:pt x="200" y="0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CC62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9" name="Freeform 593"/>
            <p:cNvSpPr>
              <a:spLocks/>
            </p:cNvSpPr>
            <p:nvPr/>
          </p:nvSpPr>
          <p:spPr bwMode="auto">
            <a:xfrm>
              <a:off x="3775075" y="2908301"/>
              <a:ext cx="647700" cy="625475"/>
            </a:xfrm>
            <a:custGeom>
              <a:avLst/>
              <a:gdLst/>
              <a:ahLst/>
              <a:cxnLst>
                <a:cxn ang="0">
                  <a:pos x="191" y="0"/>
                </a:cxn>
                <a:cxn ang="0">
                  <a:pos x="152" y="6"/>
                </a:cxn>
                <a:cxn ang="0">
                  <a:pos x="112" y="21"/>
                </a:cxn>
                <a:cxn ang="0">
                  <a:pos x="81" y="40"/>
                </a:cxn>
                <a:cxn ang="0">
                  <a:pos x="52" y="66"/>
                </a:cxn>
                <a:cxn ang="0">
                  <a:pos x="28" y="98"/>
                </a:cxn>
                <a:cxn ang="0">
                  <a:pos x="10" y="132"/>
                </a:cxn>
                <a:cxn ang="0">
                  <a:pos x="2" y="171"/>
                </a:cxn>
                <a:cxn ang="0">
                  <a:pos x="0" y="211"/>
                </a:cxn>
                <a:cxn ang="0">
                  <a:pos x="2" y="232"/>
                </a:cxn>
                <a:cxn ang="0">
                  <a:pos x="13" y="268"/>
                </a:cxn>
                <a:cxn ang="0">
                  <a:pos x="28" y="302"/>
                </a:cxn>
                <a:cxn ang="0">
                  <a:pos x="55" y="334"/>
                </a:cxn>
                <a:cxn ang="0">
                  <a:pos x="83" y="358"/>
                </a:cxn>
                <a:cxn ang="0">
                  <a:pos x="117" y="376"/>
                </a:cxn>
                <a:cxn ang="0">
                  <a:pos x="154" y="389"/>
                </a:cxn>
                <a:cxn ang="0">
                  <a:pos x="194" y="394"/>
                </a:cxn>
                <a:cxn ang="0">
                  <a:pos x="214" y="394"/>
                </a:cxn>
                <a:cxn ang="0">
                  <a:pos x="256" y="389"/>
                </a:cxn>
                <a:cxn ang="0">
                  <a:pos x="293" y="373"/>
                </a:cxn>
                <a:cxn ang="0">
                  <a:pos x="327" y="352"/>
                </a:cxn>
                <a:cxn ang="0">
                  <a:pos x="356" y="329"/>
                </a:cxn>
                <a:cxn ang="0">
                  <a:pos x="380" y="297"/>
                </a:cxn>
                <a:cxn ang="0">
                  <a:pos x="395" y="263"/>
                </a:cxn>
                <a:cxn ang="0">
                  <a:pos x="406" y="224"/>
                </a:cxn>
                <a:cxn ang="0">
                  <a:pos x="408" y="184"/>
                </a:cxn>
                <a:cxn ang="0">
                  <a:pos x="406" y="163"/>
                </a:cxn>
                <a:cxn ang="0">
                  <a:pos x="395" y="127"/>
                </a:cxn>
                <a:cxn ang="0">
                  <a:pos x="377" y="92"/>
                </a:cxn>
                <a:cxn ang="0">
                  <a:pos x="353" y="61"/>
                </a:cxn>
                <a:cxn ang="0">
                  <a:pos x="325" y="37"/>
                </a:cxn>
                <a:cxn ang="0">
                  <a:pos x="291" y="19"/>
                </a:cxn>
                <a:cxn ang="0">
                  <a:pos x="254" y="6"/>
                </a:cxn>
                <a:cxn ang="0">
                  <a:pos x="212" y="0"/>
                </a:cxn>
                <a:cxn ang="0">
                  <a:pos x="191" y="0"/>
                </a:cxn>
              </a:cxnLst>
              <a:rect l="0" t="0" r="r" b="b"/>
              <a:pathLst>
                <a:path w="408" h="394">
                  <a:moveTo>
                    <a:pt x="191" y="0"/>
                  </a:moveTo>
                  <a:lnTo>
                    <a:pt x="191" y="0"/>
                  </a:lnTo>
                  <a:lnTo>
                    <a:pt x="170" y="3"/>
                  </a:lnTo>
                  <a:lnTo>
                    <a:pt x="152" y="6"/>
                  </a:lnTo>
                  <a:lnTo>
                    <a:pt x="131" y="14"/>
                  </a:lnTo>
                  <a:lnTo>
                    <a:pt x="112" y="21"/>
                  </a:lnTo>
                  <a:lnTo>
                    <a:pt x="97" y="29"/>
                  </a:lnTo>
                  <a:lnTo>
                    <a:pt x="81" y="40"/>
                  </a:lnTo>
                  <a:lnTo>
                    <a:pt x="65" y="53"/>
                  </a:lnTo>
                  <a:lnTo>
                    <a:pt x="52" y="66"/>
                  </a:lnTo>
                  <a:lnTo>
                    <a:pt x="39" y="82"/>
                  </a:lnTo>
                  <a:lnTo>
                    <a:pt x="28" y="98"/>
                  </a:lnTo>
                  <a:lnTo>
                    <a:pt x="18" y="116"/>
                  </a:lnTo>
                  <a:lnTo>
                    <a:pt x="10" y="132"/>
                  </a:lnTo>
                  <a:lnTo>
                    <a:pt x="5" y="150"/>
                  </a:lnTo>
                  <a:lnTo>
                    <a:pt x="2" y="171"/>
                  </a:lnTo>
                  <a:lnTo>
                    <a:pt x="0" y="190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5" y="250"/>
                  </a:lnTo>
                  <a:lnTo>
                    <a:pt x="13" y="268"/>
                  </a:lnTo>
                  <a:lnTo>
                    <a:pt x="20" y="287"/>
                  </a:lnTo>
                  <a:lnTo>
                    <a:pt x="28" y="302"/>
                  </a:lnTo>
                  <a:lnTo>
                    <a:pt x="41" y="318"/>
                  </a:lnTo>
                  <a:lnTo>
                    <a:pt x="55" y="334"/>
                  </a:lnTo>
                  <a:lnTo>
                    <a:pt x="68" y="347"/>
                  </a:lnTo>
                  <a:lnTo>
                    <a:pt x="83" y="358"/>
                  </a:lnTo>
                  <a:lnTo>
                    <a:pt x="99" y="368"/>
                  </a:lnTo>
                  <a:lnTo>
                    <a:pt x="117" y="376"/>
                  </a:lnTo>
                  <a:lnTo>
                    <a:pt x="136" y="384"/>
                  </a:lnTo>
                  <a:lnTo>
                    <a:pt x="154" y="389"/>
                  </a:lnTo>
                  <a:lnTo>
                    <a:pt x="175" y="394"/>
                  </a:lnTo>
                  <a:lnTo>
                    <a:pt x="194" y="394"/>
                  </a:lnTo>
                  <a:lnTo>
                    <a:pt x="214" y="394"/>
                  </a:lnTo>
                  <a:lnTo>
                    <a:pt x="214" y="394"/>
                  </a:lnTo>
                  <a:lnTo>
                    <a:pt x="235" y="392"/>
                  </a:lnTo>
                  <a:lnTo>
                    <a:pt x="256" y="389"/>
                  </a:lnTo>
                  <a:lnTo>
                    <a:pt x="275" y="381"/>
                  </a:lnTo>
                  <a:lnTo>
                    <a:pt x="293" y="373"/>
                  </a:lnTo>
                  <a:lnTo>
                    <a:pt x="311" y="366"/>
                  </a:lnTo>
                  <a:lnTo>
                    <a:pt x="327" y="352"/>
                  </a:lnTo>
                  <a:lnTo>
                    <a:pt x="343" y="342"/>
                  </a:lnTo>
                  <a:lnTo>
                    <a:pt x="356" y="329"/>
                  </a:lnTo>
                  <a:lnTo>
                    <a:pt x="369" y="313"/>
                  </a:lnTo>
                  <a:lnTo>
                    <a:pt x="380" y="297"/>
                  </a:lnTo>
                  <a:lnTo>
                    <a:pt x="387" y="279"/>
                  </a:lnTo>
                  <a:lnTo>
                    <a:pt x="395" y="263"/>
                  </a:lnTo>
                  <a:lnTo>
                    <a:pt x="403" y="245"/>
                  </a:lnTo>
                  <a:lnTo>
                    <a:pt x="406" y="224"/>
                  </a:lnTo>
                  <a:lnTo>
                    <a:pt x="408" y="205"/>
                  </a:lnTo>
                  <a:lnTo>
                    <a:pt x="408" y="184"/>
                  </a:lnTo>
                  <a:lnTo>
                    <a:pt x="408" y="184"/>
                  </a:lnTo>
                  <a:lnTo>
                    <a:pt x="406" y="163"/>
                  </a:lnTo>
                  <a:lnTo>
                    <a:pt x="401" y="145"/>
                  </a:lnTo>
                  <a:lnTo>
                    <a:pt x="395" y="127"/>
                  </a:lnTo>
                  <a:lnTo>
                    <a:pt x="387" y="108"/>
                  </a:lnTo>
                  <a:lnTo>
                    <a:pt x="377" y="92"/>
                  </a:lnTo>
                  <a:lnTo>
                    <a:pt x="367" y="77"/>
                  </a:lnTo>
                  <a:lnTo>
                    <a:pt x="353" y="61"/>
                  </a:lnTo>
                  <a:lnTo>
                    <a:pt x="340" y="48"/>
                  </a:lnTo>
                  <a:lnTo>
                    <a:pt x="325" y="37"/>
                  </a:lnTo>
                  <a:lnTo>
                    <a:pt x="309" y="27"/>
                  </a:lnTo>
                  <a:lnTo>
                    <a:pt x="291" y="19"/>
                  </a:lnTo>
                  <a:lnTo>
                    <a:pt x="272" y="11"/>
                  </a:lnTo>
                  <a:lnTo>
                    <a:pt x="254" y="6"/>
                  </a:lnTo>
                  <a:lnTo>
                    <a:pt x="233" y="0"/>
                  </a:lnTo>
                  <a:lnTo>
                    <a:pt x="212" y="0"/>
                  </a:lnTo>
                  <a:lnTo>
                    <a:pt x="191" y="0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CE64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0" name="Freeform 594"/>
            <p:cNvSpPr>
              <a:spLocks/>
            </p:cNvSpPr>
            <p:nvPr/>
          </p:nvSpPr>
          <p:spPr bwMode="auto">
            <a:xfrm>
              <a:off x="3778250" y="2913063"/>
              <a:ext cx="636588" cy="612775"/>
            </a:xfrm>
            <a:custGeom>
              <a:avLst/>
              <a:gdLst/>
              <a:ahLst/>
              <a:cxnLst>
                <a:cxn ang="0">
                  <a:pos x="189" y="0"/>
                </a:cxn>
                <a:cxn ang="0">
                  <a:pos x="150" y="8"/>
                </a:cxn>
                <a:cxn ang="0">
                  <a:pos x="113" y="21"/>
                </a:cxn>
                <a:cxn ang="0">
                  <a:pos x="79" y="39"/>
                </a:cxn>
                <a:cxn ang="0">
                  <a:pos x="53" y="66"/>
                </a:cxn>
                <a:cxn ang="0">
                  <a:pos x="29" y="97"/>
                </a:cxn>
                <a:cxn ang="0">
                  <a:pos x="13" y="129"/>
                </a:cxn>
                <a:cxn ang="0">
                  <a:pos x="3" y="166"/>
                </a:cxn>
                <a:cxn ang="0">
                  <a:pos x="3" y="205"/>
                </a:cxn>
                <a:cxn ang="0">
                  <a:pos x="3" y="226"/>
                </a:cxn>
                <a:cxn ang="0">
                  <a:pos x="13" y="263"/>
                </a:cxn>
                <a:cxn ang="0">
                  <a:pos x="32" y="297"/>
                </a:cxn>
                <a:cxn ang="0">
                  <a:pos x="55" y="326"/>
                </a:cxn>
                <a:cxn ang="0">
                  <a:pos x="84" y="349"/>
                </a:cxn>
                <a:cxn ang="0">
                  <a:pos x="118" y="368"/>
                </a:cxn>
                <a:cxn ang="0">
                  <a:pos x="155" y="381"/>
                </a:cxn>
                <a:cxn ang="0">
                  <a:pos x="194" y="386"/>
                </a:cxn>
                <a:cxn ang="0">
                  <a:pos x="212" y="384"/>
                </a:cxn>
                <a:cxn ang="0">
                  <a:pos x="254" y="378"/>
                </a:cxn>
                <a:cxn ang="0">
                  <a:pos x="291" y="365"/>
                </a:cxn>
                <a:cxn ang="0">
                  <a:pos x="323" y="344"/>
                </a:cxn>
                <a:cxn ang="0">
                  <a:pos x="351" y="318"/>
                </a:cxn>
                <a:cxn ang="0">
                  <a:pos x="372" y="289"/>
                </a:cxn>
                <a:cxn ang="0">
                  <a:pos x="391" y="255"/>
                </a:cxn>
                <a:cxn ang="0">
                  <a:pos x="399" y="218"/>
                </a:cxn>
                <a:cxn ang="0">
                  <a:pos x="401" y="179"/>
                </a:cxn>
                <a:cxn ang="0">
                  <a:pos x="399" y="160"/>
                </a:cxn>
                <a:cxn ang="0">
                  <a:pos x="388" y="124"/>
                </a:cxn>
                <a:cxn ang="0">
                  <a:pos x="370" y="89"/>
                </a:cxn>
                <a:cxn ang="0">
                  <a:pos x="346" y="60"/>
                </a:cxn>
                <a:cxn ang="0">
                  <a:pos x="320" y="37"/>
                </a:cxn>
                <a:cxn ang="0">
                  <a:pos x="286" y="16"/>
                </a:cxn>
                <a:cxn ang="0">
                  <a:pos x="249" y="5"/>
                </a:cxn>
                <a:cxn ang="0">
                  <a:pos x="210" y="0"/>
                </a:cxn>
                <a:cxn ang="0">
                  <a:pos x="189" y="0"/>
                </a:cxn>
              </a:cxnLst>
              <a:rect l="0" t="0" r="r" b="b"/>
              <a:pathLst>
                <a:path w="401" h="386">
                  <a:moveTo>
                    <a:pt x="189" y="0"/>
                  </a:moveTo>
                  <a:lnTo>
                    <a:pt x="189" y="0"/>
                  </a:lnTo>
                  <a:lnTo>
                    <a:pt x="168" y="3"/>
                  </a:lnTo>
                  <a:lnTo>
                    <a:pt x="150" y="8"/>
                  </a:lnTo>
                  <a:lnTo>
                    <a:pt x="131" y="13"/>
                  </a:lnTo>
                  <a:lnTo>
                    <a:pt x="113" y="21"/>
                  </a:lnTo>
                  <a:lnTo>
                    <a:pt x="95" y="29"/>
                  </a:lnTo>
                  <a:lnTo>
                    <a:pt x="79" y="39"/>
                  </a:lnTo>
                  <a:lnTo>
                    <a:pt x="66" y="53"/>
                  </a:lnTo>
                  <a:lnTo>
                    <a:pt x="53" y="66"/>
                  </a:lnTo>
                  <a:lnTo>
                    <a:pt x="39" y="81"/>
                  </a:lnTo>
                  <a:lnTo>
                    <a:pt x="29" y="97"/>
                  </a:lnTo>
                  <a:lnTo>
                    <a:pt x="21" y="113"/>
                  </a:lnTo>
                  <a:lnTo>
                    <a:pt x="13" y="129"/>
                  </a:lnTo>
                  <a:lnTo>
                    <a:pt x="8" y="147"/>
                  </a:lnTo>
                  <a:lnTo>
                    <a:pt x="3" y="166"/>
                  </a:lnTo>
                  <a:lnTo>
                    <a:pt x="0" y="18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3" y="226"/>
                  </a:lnTo>
                  <a:lnTo>
                    <a:pt x="8" y="244"/>
                  </a:lnTo>
                  <a:lnTo>
                    <a:pt x="13" y="263"/>
                  </a:lnTo>
                  <a:lnTo>
                    <a:pt x="21" y="278"/>
                  </a:lnTo>
                  <a:lnTo>
                    <a:pt x="32" y="297"/>
                  </a:lnTo>
                  <a:lnTo>
                    <a:pt x="42" y="310"/>
                  </a:lnTo>
                  <a:lnTo>
                    <a:pt x="55" y="326"/>
                  </a:lnTo>
                  <a:lnTo>
                    <a:pt x="68" y="339"/>
                  </a:lnTo>
                  <a:lnTo>
                    <a:pt x="84" y="349"/>
                  </a:lnTo>
                  <a:lnTo>
                    <a:pt x="100" y="360"/>
                  </a:lnTo>
                  <a:lnTo>
                    <a:pt x="118" y="368"/>
                  </a:lnTo>
                  <a:lnTo>
                    <a:pt x="134" y="376"/>
                  </a:lnTo>
                  <a:lnTo>
                    <a:pt x="155" y="381"/>
                  </a:lnTo>
                  <a:lnTo>
                    <a:pt x="173" y="384"/>
                  </a:lnTo>
                  <a:lnTo>
                    <a:pt x="194" y="386"/>
                  </a:lnTo>
                  <a:lnTo>
                    <a:pt x="212" y="384"/>
                  </a:lnTo>
                  <a:lnTo>
                    <a:pt x="212" y="384"/>
                  </a:lnTo>
                  <a:lnTo>
                    <a:pt x="233" y="384"/>
                  </a:lnTo>
                  <a:lnTo>
                    <a:pt x="254" y="378"/>
                  </a:lnTo>
                  <a:lnTo>
                    <a:pt x="273" y="373"/>
                  </a:lnTo>
                  <a:lnTo>
                    <a:pt x="291" y="365"/>
                  </a:lnTo>
                  <a:lnTo>
                    <a:pt x="307" y="355"/>
                  </a:lnTo>
                  <a:lnTo>
                    <a:pt x="323" y="344"/>
                  </a:lnTo>
                  <a:lnTo>
                    <a:pt x="338" y="331"/>
                  </a:lnTo>
                  <a:lnTo>
                    <a:pt x="351" y="318"/>
                  </a:lnTo>
                  <a:lnTo>
                    <a:pt x="362" y="305"/>
                  </a:lnTo>
                  <a:lnTo>
                    <a:pt x="372" y="289"/>
                  </a:lnTo>
                  <a:lnTo>
                    <a:pt x="383" y="273"/>
                  </a:lnTo>
                  <a:lnTo>
                    <a:pt x="391" y="255"/>
                  </a:lnTo>
                  <a:lnTo>
                    <a:pt x="396" y="236"/>
                  </a:lnTo>
                  <a:lnTo>
                    <a:pt x="399" y="218"/>
                  </a:lnTo>
                  <a:lnTo>
                    <a:pt x="401" y="200"/>
                  </a:lnTo>
                  <a:lnTo>
                    <a:pt x="401" y="179"/>
                  </a:lnTo>
                  <a:lnTo>
                    <a:pt x="401" y="179"/>
                  </a:lnTo>
                  <a:lnTo>
                    <a:pt x="399" y="160"/>
                  </a:lnTo>
                  <a:lnTo>
                    <a:pt x="393" y="139"/>
                  </a:lnTo>
                  <a:lnTo>
                    <a:pt x="388" y="124"/>
                  </a:lnTo>
                  <a:lnTo>
                    <a:pt x="380" y="105"/>
                  </a:lnTo>
                  <a:lnTo>
                    <a:pt x="370" y="89"/>
                  </a:lnTo>
                  <a:lnTo>
                    <a:pt x="359" y="74"/>
                  </a:lnTo>
                  <a:lnTo>
                    <a:pt x="346" y="60"/>
                  </a:lnTo>
                  <a:lnTo>
                    <a:pt x="333" y="47"/>
                  </a:lnTo>
                  <a:lnTo>
                    <a:pt x="320" y="37"/>
                  </a:lnTo>
                  <a:lnTo>
                    <a:pt x="302" y="26"/>
                  </a:lnTo>
                  <a:lnTo>
                    <a:pt x="286" y="16"/>
                  </a:lnTo>
                  <a:lnTo>
                    <a:pt x="268" y="11"/>
                  </a:lnTo>
                  <a:lnTo>
                    <a:pt x="249" y="5"/>
                  </a:lnTo>
                  <a:lnTo>
                    <a:pt x="228" y="0"/>
                  </a:lnTo>
                  <a:lnTo>
                    <a:pt x="210" y="0"/>
                  </a:lnTo>
                  <a:lnTo>
                    <a:pt x="189" y="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D164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1" name="Freeform 595"/>
            <p:cNvSpPr>
              <a:spLocks/>
            </p:cNvSpPr>
            <p:nvPr/>
          </p:nvSpPr>
          <p:spPr bwMode="auto">
            <a:xfrm>
              <a:off x="3786188" y="2917826"/>
              <a:ext cx="620713" cy="595313"/>
            </a:xfrm>
            <a:custGeom>
              <a:avLst/>
              <a:gdLst/>
              <a:ahLst/>
              <a:cxnLst>
                <a:cxn ang="0">
                  <a:pos x="184" y="0"/>
                </a:cxn>
                <a:cxn ang="0">
                  <a:pos x="145" y="8"/>
                </a:cxn>
                <a:cxn ang="0">
                  <a:pos x="108" y="21"/>
                </a:cxn>
                <a:cxn ang="0">
                  <a:pos x="76" y="39"/>
                </a:cxn>
                <a:cxn ang="0">
                  <a:pos x="50" y="65"/>
                </a:cxn>
                <a:cxn ang="0">
                  <a:pos x="27" y="94"/>
                </a:cxn>
                <a:cxn ang="0">
                  <a:pos x="11" y="128"/>
                </a:cxn>
                <a:cxn ang="0">
                  <a:pos x="3" y="163"/>
                </a:cxn>
                <a:cxn ang="0">
                  <a:pos x="0" y="202"/>
                </a:cxn>
                <a:cxn ang="0">
                  <a:pos x="3" y="220"/>
                </a:cxn>
                <a:cxn ang="0">
                  <a:pos x="13" y="257"/>
                </a:cxn>
                <a:cxn ang="0">
                  <a:pos x="29" y="289"/>
                </a:cxn>
                <a:cxn ang="0">
                  <a:pos x="53" y="318"/>
                </a:cxn>
                <a:cxn ang="0">
                  <a:pos x="82" y="341"/>
                </a:cxn>
                <a:cxn ang="0">
                  <a:pos x="113" y="360"/>
                </a:cxn>
                <a:cxn ang="0">
                  <a:pos x="150" y="370"/>
                </a:cxn>
                <a:cxn ang="0">
                  <a:pos x="189" y="375"/>
                </a:cxn>
                <a:cxn ang="0">
                  <a:pos x="207" y="375"/>
                </a:cxn>
                <a:cxn ang="0">
                  <a:pos x="247" y="367"/>
                </a:cxn>
                <a:cxn ang="0">
                  <a:pos x="284" y="354"/>
                </a:cxn>
                <a:cxn ang="0">
                  <a:pos x="315" y="336"/>
                </a:cxn>
                <a:cxn ang="0">
                  <a:pos x="341" y="310"/>
                </a:cxn>
                <a:cxn ang="0">
                  <a:pos x="365" y="281"/>
                </a:cxn>
                <a:cxn ang="0">
                  <a:pos x="380" y="247"/>
                </a:cxn>
                <a:cxn ang="0">
                  <a:pos x="388" y="212"/>
                </a:cxn>
                <a:cxn ang="0">
                  <a:pos x="391" y="173"/>
                </a:cxn>
                <a:cxn ang="0">
                  <a:pos x="388" y="155"/>
                </a:cxn>
                <a:cxn ang="0">
                  <a:pos x="378" y="118"/>
                </a:cxn>
                <a:cxn ang="0">
                  <a:pos x="362" y="86"/>
                </a:cxn>
                <a:cxn ang="0">
                  <a:pos x="339" y="57"/>
                </a:cxn>
                <a:cxn ang="0">
                  <a:pos x="310" y="34"/>
                </a:cxn>
                <a:cxn ang="0">
                  <a:pos x="278" y="15"/>
                </a:cxn>
                <a:cxn ang="0">
                  <a:pos x="242" y="5"/>
                </a:cxn>
                <a:cxn ang="0">
                  <a:pos x="202" y="0"/>
                </a:cxn>
                <a:cxn ang="0">
                  <a:pos x="184" y="0"/>
                </a:cxn>
              </a:cxnLst>
              <a:rect l="0" t="0" r="r" b="b"/>
              <a:pathLst>
                <a:path w="391" h="375">
                  <a:moveTo>
                    <a:pt x="184" y="0"/>
                  </a:moveTo>
                  <a:lnTo>
                    <a:pt x="184" y="0"/>
                  </a:lnTo>
                  <a:lnTo>
                    <a:pt x="163" y="2"/>
                  </a:lnTo>
                  <a:lnTo>
                    <a:pt x="145" y="8"/>
                  </a:lnTo>
                  <a:lnTo>
                    <a:pt x="126" y="13"/>
                  </a:lnTo>
                  <a:lnTo>
                    <a:pt x="108" y="21"/>
                  </a:lnTo>
                  <a:lnTo>
                    <a:pt x="92" y="29"/>
                  </a:lnTo>
                  <a:lnTo>
                    <a:pt x="76" y="39"/>
                  </a:lnTo>
                  <a:lnTo>
                    <a:pt x="63" y="52"/>
                  </a:lnTo>
                  <a:lnTo>
                    <a:pt x="50" y="65"/>
                  </a:lnTo>
                  <a:lnTo>
                    <a:pt x="37" y="78"/>
                  </a:lnTo>
                  <a:lnTo>
                    <a:pt x="27" y="94"/>
                  </a:lnTo>
                  <a:lnTo>
                    <a:pt x="19" y="110"/>
                  </a:lnTo>
                  <a:lnTo>
                    <a:pt x="11" y="128"/>
                  </a:lnTo>
                  <a:lnTo>
                    <a:pt x="6" y="144"/>
                  </a:lnTo>
                  <a:lnTo>
                    <a:pt x="3" y="163"/>
                  </a:lnTo>
                  <a:lnTo>
                    <a:pt x="0" y="181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3" y="220"/>
                  </a:lnTo>
                  <a:lnTo>
                    <a:pt x="8" y="239"/>
                  </a:lnTo>
                  <a:lnTo>
                    <a:pt x="13" y="257"/>
                  </a:lnTo>
                  <a:lnTo>
                    <a:pt x="21" y="273"/>
                  </a:lnTo>
                  <a:lnTo>
                    <a:pt x="29" y="289"/>
                  </a:lnTo>
                  <a:lnTo>
                    <a:pt x="42" y="304"/>
                  </a:lnTo>
                  <a:lnTo>
                    <a:pt x="53" y="318"/>
                  </a:lnTo>
                  <a:lnTo>
                    <a:pt x="66" y="331"/>
                  </a:lnTo>
                  <a:lnTo>
                    <a:pt x="82" y="341"/>
                  </a:lnTo>
                  <a:lnTo>
                    <a:pt x="97" y="352"/>
                  </a:lnTo>
                  <a:lnTo>
                    <a:pt x="113" y="360"/>
                  </a:lnTo>
                  <a:lnTo>
                    <a:pt x="131" y="365"/>
                  </a:lnTo>
                  <a:lnTo>
                    <a:pt x="150" y="370"/>
                  </a:lnTo>
                  <a:lnTo>
                    <a:pt x="168" y="373"/>
                  </a:lnTo>
                  <a:lnTo>
                    <a:pt x="189" y="375"/>
                  </a:lnTo>
                  <a:lnTo>
                    <a:pt x="207" y="375"/>
                  </a:lnTo>
                  <a:lnTo>
                    <a:pt x="207" y="375"/>
                  </a:lnTo>
                  <a:lnTo>
                    <a:pt x="228" y="373"/>
                  </a:lnTo>
                  <a:lnTo>
                    <a:pt x="247" y="367"/>
                  </a:lnTo>
                  <a:lnTo>
                    <a:pt x="265" y="362"/>
                  </a:lnTo>
                  <a:lnTo>
                    <a:pt x="284" y="354"/>
                  </a:lnTo>
                  <a:lnTo>
                    <a:pt x="299" y="346"/>
                  </a:lnTo>
                  <a:lnTo>
                    <a:pt x="315" y="336"/>
                  </a:lnTo>
                  <a:lnTo>
                    <a:pt x="331" y="323"/>
                  </a:lnTo>
                  <a:lnTo>
                    <a:pt x="341" y="310"/>
                  </a:lnTo>
                  <a:lnTo>
                    <a:pt x="354" y="296"/>
                  </a:lnTo>
                  <a:lnTo>
                    <a:pt x="365" y="281"/>
                  </a:lnTo>
                  <a:lnTo>
                    <a:pt x="373" y="265"/>
                  </a:lnTo>
                  <a:lnTo>
                    <a:pt x="380" y="247"/>
                  </a:lnTo>
                  <a:lnTo>
                    <a:pt x="386" y="231"/>
                  </a:lnTo>
                  <a:lnTo>
                    <a:pt x="388" y="212"/>
                  </a:lnTo>
                  <a:lnTo>
                    <a:pt x="391" y="191"/>
                  </a:lnTo>
                  <a:lnTo>
                    <a:pt x="391" y="173"/>
                  </a:lnTo>
                  <a:lnTo>
                    <a:pt x="391" y="173"/>
                  </a:lnTo>
                  <a:lnTo>
                    <a:pt x="388" y="155"/>
                  </a:lnTo>
                  <a:lnTo>
                    <a:pt x="383" y="136"/>
                  </a:lnTo>
                  <a:lnTo>
                    <a:pt x="378" y="118"/>
                  </a:lnTo>
                  <a:lnTo>
                    <a:pt x="370" y="102"/>
                  </a:lnTo>
                  <a:lnTo>
                    <a:pt x="362" y="86"/>
                  </a:lnTo>
                  <a:lnTo>
                    <a:pt x="352" y="71"/>
                  </a:lnTo>
                  <a:lnTo>
                    <a:pt x="339" y="57"/>
                  </a:lnTo>
                  <a:lnTo>
                    <a:pt x="325" y="44"/>
                  </a:lnTo>
                  <a:lnTo>
                    <a:pt x="310" y="34"/>
                  </a:lnTo>
                  <a:lnTo>
                    <a:pt x="294" y="23"/>
                  </a:lnTo>
                  <a:lnTo>
                    <a:pt x="278" y="15"/>
                  </a:lnTo>
                  <a:lnTo>
                    <a:pt x="260" y="10"/>
                  </a:lnTo>
                  <a:lnTo>
                    <a:pt x="242" y="5"/>
                  </a:lnTo>
                  <a:lnTo>
                    <a:pt x="223" y="2"/>
                  </a:lnTo>
                  <a:lnTo>
                    <a:pt x="202" y="0"/>
                  </a:lnTo>
                  <a:lnTo>
                    <a:pt x="184" y="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D466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2" name="Freeform 596"/>
            <p:cNvSpPr>
              <a:spLocks/>
            </p:cNvSpPr>
            <p:nvPr/>
          </p:nvSpPr>
          <p:spPr bwMode="auto">
            <a:xfrm>
              <a:off x="3795713" y="2921001"/>
              <a:ext cx="603250" cy="579438"/>
            </a:xfrm>
            <a:custGeom>
              <a:avLst/>
              <a:gdLst/>
              <a:ahLst/>
              <a:cxnLst>
                <a:cxn ang="0">
                  <a:pos x="175" y="0"/>
                </a:cxn>
                <a:cxn ang="0">
                  <a:pos x="139" y="8"/>
                </a:cxn>
                <a:cxn ang="0">
                  <a:pos x="104" y="21"/>
                </a:cxn>
                <a:cxn ang="0">
                  <a:pos x="73" y="40"/>
                </a:cxn>
                <a:cxn ang="0">
                  <a:pos x="47" y="66"/>
                </a:cxn>
                <a:cxn ang="0">
                  <a:pos x="23" y="95"/>
                </a:cxn>
                <a:cxn ang="0">
                  <a:pos x="10" y="126"/>
                </a:cxn>
                <a:cxn ang="0">
                  <a:pos x="0" y="161"/>
                </a:cxn>
                <a:cxn ang="0">
                  <a:pos x="0" y="197"/>
                </a:cxn>
                <a:cxn ang="0">
                  <a:pos x="2" y="216"/>
                </a:cxn>
                <a:cxn ang="0">
                  <a:pos x="10" y="252"/>
                </a:cxn>
                <a:cxn ang="0">
                  <a:pos x="28" y="284"/>
                </a:cxn>
                <a:cxn ang="0">
                  <a:pos x="52" y="310"/>
                </a:cxn>
                <a:cxn ang="0">
                  <a:pos x="78" y="334"/>
                </a:cxn>
                <a:cxn ang="0">
                  <a:pos x="110" y="350"/>
                </a:cxn>
                <a:cxn ang="0">
                  <a:pos x="146" y="363"/>
                </a:cxn>
                <a:cxn ang="0">
                  <a:pos x="183" y="365"/>
                </a:cxn>
                <a:cxn ang="0">
                  <a:pos x="201" y="365"/>
                </a:cxn>
                <a:cxn ang="0">
                  <a:pos x="241" y="360"/>
                </a:cxn>
                <a:cxn ang="0">
                  <a:pos x="275" y="347"/>
                </a:cxn>
                <a:cxn ang="0">
                  <a:pos x="306" y="326"/>
                </a:cxn>
                <a:cxn ang="0">
                  <a:pos x="333" y="302"/>
                </a:cxn>
                <a:cxn ang="0">
                  <a:pos x="354" y="273"/>
                </a:cxn>
                <a:cxn ang="0">
                  <a:pos x="369" y="242"/>
                </a:cxn>
                <a:cxn ang="0">
                  <a:pos x="380" y="205"/>
                </a:cxn>
                <a:cxn ang="0">
                  <a:pos x="380" y="168"/>
                </a:cxn>
                <a:cxn ang="0">
                  <a:pos x="377" y="150"/>
                </a:cxn>
                <a:cxn ang="0">
                  <a:pos x="367" y="116"/>
                </a:cxn>
                <a:cxn ang="0">
                  <a:pos x="351" y="84"/>
                </a:cxn>
                <a:cxn ang="0">
                  <a:pos x="327" y="55"/>
                </a:cxn>
                <a:cxn ang="0">
                  <a:pos x="301" y="34"/>
                </a:cxn>
                <a:cxn ang="0">
                  <a:pos x="270" y="16"/>
                </a:cxn>
                <a:cxn ang="0">
                  <a:pos x="233" y="6"/>
                </a:cxn>
                <a:cxn ang="0">
                  <a:pos x="196" y="0"/>
                </a:cxn>
                <a:cxn ang="0">
                  <a:pos x="175" y="0"/>
                </a:cxn>
              </a:cxnLst>
              <a:rect l="0" t="0" r="r" b="b"/>
              <a:pathLst>
                <a:path w="380" h="365">
                  <a:moveTo>
                    <a:pt x="175" y="0"/>
                  </a:moveTo>
                  <a:lnTo>
                    <a:pt x="175" y="0"/>
                  </a:lnTo>
                  <a:lnTo>
                    <a:pt x="157" y="3"/>
                  </a:lnTo>
                  <a:lnTo>
                    <a:pt x="139" y="8"/>
                  </a:lnTo>
                  <a:lnTo>
                    <a:pt x="120" y="13"/>
                  </a:lnTo>
                  <a:lnTo>
                    <a:pt x="104" y="21"/>
                  </a:lnTo>
                  <a:lnTo>
                    <a:pt x="86" y="29"/>
                  </a:lnTo>
                  <a:lnTo>
                    <a:pt x="73" y="40"/>
                  </a:lnTo>
                  <a:lnTo>
                    <a:pt x="57" y="53"/>
                  </a:lnTo>
                  <a:lnTo>
                    <a:pt x="47" y="66"/>
                  </a:lnTo>
                  <a:lnTo>
                    <a:pt x="34" y="79"/>
                  </a:lnTo>
                  <a:lnTo>
                    <a:pt x="23" y="95"/>
                  </a:lnTo>
                  <a:lnTo>
                    <a:pt x="15" y="111"/>
                  </a:lnTo>
                  <a:lnTo>
                    <a:pt x="10" y="126"/>
                  </a:lnTo>
                  <a:lnTo>
                    <a:pt x="5" y="142"/>
                  </a:lnTo>
                  <a:lnTo>
                    <a:pt x="0" y="161"/>
                  </a:lnTo>
                  <a:lnTo>
                    <a:pt x="0" y="179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2" y="216"/>
                  </a:lnTo>
                  <a:lnTo>
                    <a:pt x="5" y="234"/>
                  </a:lnTo>
                  <a:lnTo>
                    <a:pt x="10" y="252"/>
                  </a:lnTo>
                  <a:lnTo>
                    <a:pt x="18" y="268"/>
                  </a:lnTo>
                  <a:lnTo>
                    <a:pt x="28" y="284"/>
                  </a:lnTo>
                  <a:lnTo>
                    <a:pt x="39" y="297"/>
                  </a:lnTo>
                  <a:lnTo>
                    <a:pt x="52" y="310"/>
                  </a:lnTo>
                  <a:lnTo>
                    <a:pt x="65" y="323"/>
                  </a:lnTo>
                  <a:lnTo>
                    <a:pt x="78" y="334"/>
                  </a:lnTo>
                  <a:lnTo>
                    <a:pt x="94" y="342"/>
                  </a:lnTo>
                  <a:lnTo>
                    <a:pt x="110" y="350"/>
                  </a:lnTo>
                  <a:lnTo>
                    <a:pt x="128" y="358"/>
                  </a:lnTo>
                  <a:lnTo>
                    <a:pt x="146" y="363"/>
                  </a:lnTo>
                  <a:lnTo>
                    <a:pt x="165" y="365"/>
                  </a:lnTo>
                  <a:lnTo>
                    <a:pt x="183" y="365"/>
                  </a:lnTo>
                  <a:lnTo>
                    <a:pt x="201" y="365"/>
                  </a:lnTo>
                  <a:lnTo>
                    <a:pt x="201" y="365"/>
                  </a:lnTo>
                  <a:lnTo>
                    <a:pt x="222" y="363"/>
                  </a:lnTo>
                  <a:lnTo>
                    <a:pt x="241" y="360"/>
                  </a:lnTo>
                  <a:lnTo>
                    <a:pt x="259" y="352"/>
                  </a:lnTo>
                  <a:lnTo>
                    <a:pt x="275" y="347"/>
                  </a:lnTo>
                  <a:lnTo>
                    <a:pt x="291" y="337"/>
                  </a:lnTo>
                  <a:lnTo>
                    <a:pt x="306" y="326"/>
                  </a:lnTo>
                  <a:lnTo>
                    <a:pt x="319" y="316"/>
                  </a:lnTo>
                  <a:lnTo>
                    <a:pt x="333" y="302"/>
                  </a:lnTo>
                  <a:lnTo>
                    <a:pt x="346" y="289"/>
                  </a:lnTo>
                  <a:lnTo>
                    <a:pt x="354" y="273"/>
                  </a:lnTo>
                  <a:lnTo>
                    <a:pt x="364" y="258"/>
                  </a:lnTo>
                  <a:lnTo>
                    <a:pt x="369" y="242"/>
                  </a:lnTo>
                  <a:lnTo>
                    <a:pt x="374" y="224"/>
                  </a:lnTo>
                  <a:lnTo>
                    <a:pt x="380" y="205"/>
                  </a:lnTo>
                  <a:lnTo>
                    <a:pt x="380" y="187"/>
                  </a:lnTo>
                  <a:lnTo>
                    <a:pt x="380" y="168"/>
                  </a:lnTo>
                  <a:lnTo>
                    <a:pt x="380" y="168"/>
                  </a:lnTo>
                  <a:lnTo>
                    <a:pt x="377" y="150"/>
                  </a:lnTo>
                  <a:lnTo>
                    <a:pt x="374" y="132"/>
                  </a:lnTo>
                  <a:lnTo>
                    <a:pt x="367" y="116"/>
                  </a:lnTo>
                  <a:lnTo>
                    <a:pt x="359" y="100"/>
                  </a:lnTo>
                  <a:lnTo>
                    <a:pt x="351" y="84"/>
                  </a:lnTo>
                  <a:lnTo>
                    <a:pt x="340" y="69"/>
                  </a:lnTo>
                  <a:lnTo>
                    <a:pt x="327" y="55"/>
                  </a:lnTo>
                  <a:lnTo>
                    <a:pt x="314" y="45"/>
                  </a:lnTo>
                  <a:lnTo>
                    <a:pt x="301" y="34"/>
                  </a:lnTo>
                  <a:lnTo>
                    <a:pt x="285" y="24"/>
                  </a:lnTo>
                  <a:lnTo>
                    <a:pt x="270" y="16"/>
                  </a:lnTo>
                  <a:lnTo>
                    <a:pt x="251" y="11"/>
                  </a:lnTo>
                  <a:lnTo>
                    <a:pt x="233" y="6"/>
                  </a:lnTo>
                  <a:lnTo>
                    <a:pt x="215" y="3"/>
                  </a:lnTo>
                  <a:lnTo>
                    <a:pt x="196" y="0"/>
                  </a:lnTo>
                  <a:lnTo>
                    <a:pt x="175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D666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3" name="Freeform 597"/>
            <p:cNvSpPr>
              <a:spLocks/>
            </p:cNvSpPr>
            <p:nvPr/>
          </p:nvSpPr>
          <p:spPr bwMode="auto">
            <a:xfrm>
              <a:off x="3798888" y="2925763"/>
              <a:ext cx="590550" cy="566738"/>
            </a:xfrm>
            <a:custGeom>
              <a:avLst/>
              <a:gdLst/>
              <a:ahLst/>
              <a:cxnLst>
                <a:cxn ang="0">
                  <a:pos x="173" y="3"/>
                </a:cxn>
                <a:cxn ang="0">
                  <a:pos x="137" y="8"/>
                </a:cxn>
                <a:cxn ang="0">
                  <a:pos x="102" y="21"/>
                </a:cxn>
                <a:cxn ang="0">
                  <a:pos x="71" y="39"/>
                </a:cxn>
                <a:cxn ang="0">
                  <a:pos x="47" y="63"/>
                </a:cxn>
                <a:cxn ang="0">
                  <a:pos x="26" y="92"/>
                </a:cxn>
                <a:cxn ang="0">
                  <a:pos x="11" y="123"/>
                </a:cxn>
                <a:cxn ang="0">
                  <a:pos x="3" y="158"/>
                </a:cxn>
                <a:cxn ang="0">
                  <a:pos x="0" y="194"/>
                </a:cxn>
                <a:cxn ang="0">
                  <a:pos x="3" y="213"/>
                </a:cxn>
                <a:cxn ang="0">
                  <a:pos x="13" y="244"/>
                </a:cxn>
                <a:cxn ang="0">
                  <a:pos x="29" y="276"/>
                </a:cxn>
                <a:cxn ang="0">
                  <a:pos x="53" y="302"/>
                </a:cxn>
                <a:cxn ang="0">
                  <a:pos x="79" y="326"/>
                </a:cxn>
                <a:cxn ang="0">
                  <a:pos x="110" y="341"/>
                </a:cxn>
                <a:cxn ang="0">
                  <a:pos x="144" y="352"/>
                </a:cxn>
                <a:cxn ang="0">
                  <a:pos x="181" y="357"/>
                </a:cxn>
                <a:cxn ang="0">
                  <a:pos x="199" y="355"/>
                </a:cxn>
                <a:cxn ang="0">
                  <a:pos x="236" y="349"/>
                </a:cxn>
                <a:cxn ang="0">
                  <a:pos x="270" y="336"/>
                </a:cxn>
                <a:cxn ang="0">
                  <a:pos x="302" y="318"/>
                </a:cxn>
                <a:cxn ang="0">
                  <a:pos x="328" y="294"/>
                </a:cxn>
                <a:cxn ang="0">
                  <a:pos x="349" y="265"/>
                </a:cxn>
                <a:cxn ang="0">
                  <a:pos x="365" y="234"/>
                </a:cxn>
                <a:cxn ang="0">
                  <a:pos x="372" y="200"/>
                </a:cxn>
                <a:cxn ang="0">
                  <a:pos x="372" y="163"/>
                </a:cxn>
                <a:cxn ang="0">
                  <a:pos x="370" y="147"/>
                </a:cxn>
                <a:cxn ang="0">
                  <a:pos x="359" y="113"/>
                </a:cxn>
                <a:cxn ang="0">
                  <a:pos x="344" y="81"/>
                </a:cxn>
                <a:cxn ang="0">
                  <a:pos x="323" y="55"/>
                </a:cxn>
                <a:cxn ang="0">
                  <a:pos x="294" y="31"/>
                </a:cxn>
                <a:cxn ang="0">
                  <a:pos x="262" y="16"/>
                </a:cxn>
                <a:cxn ang="0">
                  <a:pos x="228" y="5"/>
                </a:cxn>
                <a:cxn ang="0">
                  <a:pos x="192" y="0"/>
                </a:cxn>
                <a:cxn ang="0">
                  <a:pos x="173" y="3"/>
                </a:cxn>
              </a:cxnLst>
              <a:rect l="0" t="0" r="r" b="b"/>
              <a:pathLst>
                <a:path w="372" h="357">
                  <a:moveTo>
                    <a:pt x="173" y="3"/>
                  </a:moveTo>
                  <a:lnTo>
                    <a:pt x="173" y="3"/>
                  </a:lnTo>
                  <a:lnTo>
                    <a:pt x="155" y="5"/>
                  </a:lnTo>
                  <a:lnTo>
                    <a:pt x="137" y="8"/>
                  </a:lnTo>
                  <a:lnTo>
                    <a:pt x="118" y="13"/>
                  </a:lnTo>
                  <a:lnTo>
                    <a:pt x="102" y="21"/>
                  </a:lnTo>
                  <a:lnTo>
                    <a:pt x="87" y="29"/>
                  </a:lnTo>
                  <a:lnTo>
                    <a:pt x="71" y="39"/>
                  </a:lnTo>
                  <a:lnTo>
                    <a:pt x="58" y="52"/>
                  </a:lnTo>
                  <a:lnTo>
                    <a:pt x="47" y="63"/>
                  </a:lnTo>
                  <a:lnTo>
                    <a:pt x="34" y="79"/>
                  </a:lnTo>
                  <a:lnTo>
                    <a:pt x="26" y="92"/>
                  </a:lnTo>
                  <a:lnTo>
                    <a:pt x="16" y="108"/>
                  </a:lnTo>
                  <a:lnTo>
                    <a:pt x="11" y="123"/>
                  </a:lnTo>
                  <a:lnTo>
                    <a:pt x="5" y="139"/>
                  </a:lnTo>
                  <a:lnTo>
                    <a:pt x="3" y="158"/>
                  </a:lnTo>
                  <a:lnTo>
                    <a:pt x="0" y="176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3" y="213"/>
                  </a:lnTo>
                  <a:lnTo>
                    <a:pt x="8" y="228"/>
                  </a:lnTo>
                  <a:lnTo>
                    <a:pt x="13" y="244"/>
                  </a:lnTo>
                  <a:lnTo>
                    <a:pt x="21" y="260"/>
                  </a:lnTo>
                  <a:lnTo>
                    <a:pt x="29" y="276"/>
                  </a:lnTo>
                  <a:lnTo>
                    <a:pt x="40" y="289"/>
                  </a:lnTo>
                  <a:lnTo>
                    <a:pt x="53" y="302"/>
                  </a:lnTo>
                  <a:lnTo>
                    <a:pt x="66" y="315"/>
                  </a:lnTo>
                  <a:lnTo>
                    <a:pt x="79" y="326"/>
                  </a:lnTo>
                  <a:lnTo>
                    <a:pt x="95" y="334"/>
                  </a:lnTo>
                  <a:lnTo>
                    <a:pt x="110" y="341"/>
                  </a:lnTo>
                  <a:lnTo>
                    <a:pt x="126" y="347"/>
                  </a:lnTo>
                  <a:lnTo>
                    <a:pt x="144" y="352"/>
                  </a:lnTo>
                  <a:lnTo>
                    <a:pt x="163" y="355"/>
                  </a:lnTo>
                  <a:lnTo>
                    <a:pt x="181" y="357"/>
                  </a:lnTo>
                  <a:lnTo>
                    <a:pt x="199" y="355"/>
                  </a:lnTo>
                  <a:lnTo>
                    <a:pt x="199" y="355"/>
                  </a:lnTo>
                  <a:lnTo>
                    <a:pt x="220" y="355"/>
                  </a:lnTo>
                  <a:lnTo>
                    <a:pt x="236" y="349"/>
                  </a:lnTo>
                  <a:lnTo>
                    <a:pt x="255" y="344"/>
                  </a:lnTo>
                  <a:lnTo>
                    <a:pt x="270" y="336"/>
                  </a:lnTo>
                  <a:lnTo>
                    <a:pt x="286" y="328"/>
                  </a:lnTo>
                  <a:lnTo>
                    <a:pt x="302" y="318"/>
                  </a:lnTo>
                  <a:lnTo>
                    <a:pt x="315" y="305"/>
                  </a:lnTo>
                  <a:lnTo>
                    <a:pt x="328" y="294"/>
                  </a:lnTo>
                  <a:lnTo>
                    <a:pt x="338" y="281"/>
                  </a:lnTo>
                  <a:lnTo>
                    <a:pt x="349" y="265"/>
                  </a:lnTo>
                  <a:lnTo>
                    <a:pt x="357" y="249"/>
                  </a:lnTo>
                  <a:lnTo>
                    <a:pt x="365" y="234"/>
                  </a:lnTo>
                  <a:lnTo>
                    <a:pt x="367" y="218"/>
                  </a:lnTo>
                  <a:lnTo>
                    <a:pt x="372" y="200"/>
                  </a:lnTo>
                  <a:lnTo>
                    <a:pt x="372" y="181"/>
                  </a:lnTo>
                  <a:lnTo>
                    <a:pt x="372" y="163"/>
                  </a:lnTo>
                  <a:lnTo>
                    <a:pt x="372" y="163"/>
                  </a:lnTo>
                  <a:lnTo>
                    <a:pt x="370" y="147"/>
                  </a:lnTo>
                  <a:lnTo>
                    <a:pt x="367" y="129"/>
                  </a:lnTo>
                  <a:lnTo>
                    <a:pt x="359" y="113"/>
                  </a:lnTo>
                  <a:lnTo>
                    <a:pt x="354" y="97"/>
                  </a:lnTo>
                  <a:lnTo>
                    <a:pt x="344" y="81"/>
                  </a:lnTo>
                  <a:lnTo>
                    <a:pt x="333" y="68"/>
                  </a:lnTo>
                  <a:lnTo>
                    <a:pt x="323" y="55"/>
                  </a:lnTo>
                  <a:lnTo>
                    <a:pt x="310" y="42"/>
                  </a:lnTo>
                  <a:lnTo>
                    <a:pt x="294" y="31"/>
                  </a:lnTo>
                  <a:lnTo>
                    <a:pt x="281" y="24"/>
                  </a:lnTo>
                  <a:lnTo>
                    <a:pt x="262" y="16"/>
                  </a:lnTo>
                  <a:lnTo>
                    <a:pt x="247" y="10"/>
                  </a:lnTo>
                  <a:lnTo>
                    <a:pt x="228" y="5"/>
                  </a:lnTo>
                  <a:lnTo>
                    <a:pt x="210" y="3"/>
                  </a:lnTo>
                  <a:lnTo>
                    <a:pt x="192" y="0"/>
                  </a:lnTo>
                  <a:lnTo>
                    <a:pt x="173" y="3"/>
                  </a:lnTo>
                  <a:lnTo>
                    <a:pt x="173" y="3"/>
                  </a:lnTo>
                  <a:close/>
                </a:path>
              </a:pathLst>
            </a:custGeom>
            <a:solidFill>
              <a:srgbClr val="D868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4" name="Freeform 598"/>
            <p:cNvSpPr>
              <a:spLocks/>
            </p:cNvSpPr>
            <p:nvPr/>
          </p:nvSpPr>
          <p:spPr bwMode="auto">
            <a:xfrm>
              <a:off x="3806825" y="2933701"/>
              <a:ext cx="574675" cy="54610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32" y="5"/>
                </a:cxn>
                <a:cxn ang="0">
                  <a:pos x="97" y="19"/>
                </a:cxn>
                <a:cxn ang="0">
                  <a:pos x="69" y="37"/>
                </a:cxn>
                <a:cxn ang="0">
                  <a:pos x="45" y="61"/>
                </a:cxn>
                <a:cxn ang="0">
                  <a:pos x="24" y="89"/>
                </a:cxn>
                <a:cxn ang="0">
                  <a:pos x="8" y="118"/>
                </a:cxn>
                <a:cxn ang="0">
                  <a:pos x="0" y="153"/>
                </a:cxn>
                <a:cxn ang="0">
                  <a:pos x="0" y="187"/>
                </a:cxn>
                <a:cxn ang="0">
                  <a:pos x="3" y="205"/>
                </a:cxn>
                <a:cxn ang="0">
                  <a:pos x="14" y="237"/>
                </a:cxn>
                <a:cxn ang="0">
                  <a:pos x="29" y="268"/>
                </a:cxn>
                <a:cxn ang="0">
                  <a:pos x="50" y="292"/>
                </a:cxn>
                <a:cxn ang="0">
                  <a:pos x="77" y="315"/>
                </a:cxn>
                <a:cxn ang="0">
                  <a:pos x="108" y="331"/>
                </a:cxn>
                <a:cxn ang="0">
                  <a:pos x="142" y="342"/>
                </a:cxn>
                <a:cxn ang="0">
                  <a:pos x="176" y="344"/>
                </a:cxn>
                <a:cxn ang="0">
                  <a:pos x="194" y="344"/>
                </a:cxn>
                <a:cxn ang="0">
                  <a:pos x="231" y="336"/>
                </a:cxn>
                <a:cxn ang="0">
                  <a:pos x="265" y="323"/>
                </a:cxn>
                <a:cxn ang="0">
                  <a:pos x="294" y="305"/>
                </a:cxn>
                <a:cxn ang="0">
                  <a:pos x="320" y="281"/>
                </a:cxn>
                <a:cxn ang="0">
                  <a:pos x="339" y="255"/>
                </a:cxn>
                <a:cxn ang="0">
                  <a:pos x="354" y="223"/>
                </a:cxn>
                <a:cxn ang="0">
                  <a:pos x="362" y="192"/>
                </a:cxn>
                <a:cxn ang="0">
                  <a:pos x="362" y="155"/>
                </a:cxn>
                <a:cxn ang="0">
                  <a:pos x="360" y="139"/>
                </a:cxn>
                <a:cxn ang="0">
                  <a:pos x="352" y="105"/>
                </a:cxn>
                <a:cxn ang="0">
                  <a:pos x="333" y="76"/>
                </a:cxn>
                <a:cxn ang="0">
                  <a:pos x="312" y="50"/>
                </a:cxn>
                <a:cxn ang="0">
                  <a:pos x="286" y="29"/>
                </a:cxn>
                <a:cxn ang="0">
                  <a:pos x="255" y="13"/>
                </a:cxn>
                <a:cxn ang="0">
                  <a:pos x="223" y="3"/>
                </a:cxn>
                <a:cxn ang="0">
                  <a:pos x="187" y="0"/>
                </a:cxn>
                <a:cxn ang="0">
                  <a:pos x="168" y="0"/>
                </a:cxn>
              </a:cxnLst>
              <a:rect l="0" t="0" r="r" b="b"/>
              <a:pathLst>
                <a:path w="362" h="344">
                  <a:moveTo>
                    <a:pt x="168" y="0"/>
                  </a:moveTo>
                  <a:lnTo>
                    <a:pt x="168" y="0"/>
                  </a:lnTo>
                  <a:lnTo>
                    <a:pt x="150" y="3"/>
                  </a:lnTo>
                  <a:lnTo>
                    <a:pt x="132" y="5"/>
                  </a:lnTo>
                  <a:lnTo>
                    <a:pt x="116" y="11"/>
                  </a:lnTo>
                  <a:lnTo>
                    <a:pt x="97" y="19"/>
                  </a:lnTo>
                  <a:lnTo>
                    <a:pt x="84" y="26"/>
                  </a:lnTo>
                  <a:lnTo>
                    <a:pt x="69" y="37"/>
                  </a:lnTo>
                  <a:lnTo>
                    <a:pt x="56" y="47"/>
                  </a:lnTo>
                  <a:lnTo>
                    <a:pt x="45" y="61"/>
                  </a:lnTo>
                  <a:lnTo>
                    <a:pt x="32" y="74"/>
                  </a:lnTo>
                  <a:lnTo>
                    <a:pt x="24" y="89"/>
                  </a:lnTo>
                  <a:lnTo>
                    <a:pt x="16" y="103"/>
                  </a:lnTo>
                  <a:lnTo>
                    <a:pt x="8" y="118"/>
                  </a:lnTo>
                  <a:lnTo>
                    <a:pt x="6" y="134"/>
                  </a:lnTo>
                  <a:lnTo>
                    <a:pt x="0" y="153"/>
                  </a:lnTo>
                  <a:lnTo>
                    <a:pt x="0" y="16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3" y="205"/>
                  </a:lnTo>
                  <a:lnTo>
                    <a:pt x="6" y="221"/>
                  </a:lnTo>
                  <a:lnTo>
                    <a:pt x="14" y="237"/>
                  </a:lnTo>
                  <a:lnTo>
                    <a:pt x="19" y="252"/>
                  </a:lnTo>
                  <a:lnTo>
                    <a:pt x="29" y="268"/>
                  </a:lnTo>
                  <a:lnTo>
                    <a:pt x="40" y="281"/>
                  </a:lnTo>
                  <a:lnTo>
                    <a:pt x="50" y="292"/>
                  </a:lnTo>
                  <a:lnTo>
                    <a:pt x="63" y="305"/>
                  </a:lnTo>
                  <a:lnTo>
                    <a:pt x="77" y="315"/>
                  </a:lnTo>
                  <a:lnTo>
                    <a:pt x="92" y="323"/>
                  </a:lnTo>
                  <a:lnTo>
                    <a:pt x="108" y="331"/>
                  </a:lnTo>
                  <a:lnTo>
                    <a:pt x="124" y="336"/>
                  </a:lnTo>
                  <a:lnTo>
                    <a:pt x="142" y="342"/>
                  </a:lnTo>
                  <a:lnTo>
                    <a:pt x="158" y="344"/>
                  </a:lnTo>
                  <a:lnTo>
                    <a:pt x="176" y="344"/>
                  </a:lnTo>
                  <a:lnTo>
                    <a:pt x="194" y="344"/>
                  </a:lnTo>
                  <a:lnTo>
                    <a:pt x="194" y="344"/>
                  </a:lnTo>
                  <a:lnTo>
                    <a:pt x="213" y="342"/>
                  </a:lnTo>
                  <a:lnTo>
                    <a:pt x="231" y="336"/>
                  </a:lnTo>
                  <a:lnTo>
                    <a:pt x="250" y="331"/>
                  </a:lnTo>
                  <a:lnTo>
                    <a:pt x="265" y="323"/>
                  </a:lnTo>
                  <a:lnTo>
                    <a:pt x="281" y="315"/>
                  </a:lnTo>
                  <a:lnTo>
                    <a:pt x="294" y="305"/>
                  </a:lnTo>
                  <a:lnTo>
                    <a:pt x="307" y="294"/>
                  </a:lnTo>
                  <a:lnTo>
                    <a:pt x="320" y="281"/>
                  </a:lnTo>
                  <a:lnTo>
                    <a:pt x="331" y="268"/>
                  </a:lnTo>
                  <a:lnTo>
                    <a:pt x="339" y="255"/>
                  </a:lnTo>
                  <a:lnTo>
                    <a:pt x="347" y="239"/>
                  </a:lnTo>
                  <a:lnTo>
                    <a:pt x="354" y="223"/>
                  </a:lnTo>
                  <a:lnTo>
                    <a:pt x="360" y="208"/>
                  </a:lnTo>
                  <a:lnTo>
                    <a:pt x="362" y="192"/>
                  </a:lnTo>
                  <a:lnTo>
                    <a:pt x="362" y="174"/>
                  </a:lnTo>
                  <a:lnTo>
                    <a:pt x="362" y="155"/>
                  </a:lnTo>
                  <a:lnTo>
                    <a:pt x="362" y="155"/>
                  </a:lnTo>
                  <a:lnTo>
                    <a:pt x="360" y="139"/>
                  </a:lnTo>
                  <a:lnTo>
                    <a:pt x="357" y="121"/>
                  </a:lnTo>
                  <a:lnTo>
                    <a:pt x="352" y="105"/>
                  </a:lnTo>
                  <a:lnTo>
                    <a:pt x="344" y="89"/>
                  </a:lnTo>
                  <a:lnTo>
                    <a:pt x="333" y="76"/>
                  </a:lnTo>
                  <a:lnTo>
                    <a:pt x="323" y="63"/>
                  </a:lnTo>
                  <a:lnTo>
                    <a:pt x="312" y="50"/>
                  </a:lnTo>
                  <a:lnTo>
                    <a:pt x="299" y="40"/>
                  </a:lnTo>
                  <a:lnTo>
                    <a:pt x="286" y="29"/>
                  </a:lnTo>
                  <a:lnTo>
                    <a:pt x="271" y="21"/>
                  </a:lnTo>
                  <a:lnTo>
                    <a:pt x="255" y="13"/>
                  </a:lnTo>
                  <a:lnTo>
                    <a:pt x="239" y="8"/>
                  </a:lnTo>
                  <a:lnTo>
                    <a:pt x="223" y="3"/>
                  </a:lnTo>
                  <a:lnTo>
                    <a:pt x="205" y="0"/>
                  </a:lnTo>
                  <a:lnTo>
                    <a:pt x="187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DB68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5" name="Freeform 599"/>
            <p:cNvSpPr>
              <a:spLocks/>
            </p:cNvSpPr>
            <p:nvPr/>
          </p:nvSpPr>
          <p:spPr bwMode="auto">
            <a:xfrm>
              <a:off x="3811588" y="2938463"/>
              <a:ext cx="561975" cy="528638"/>
            </a:xfrm>
            <a:custGeom>
              <a:avLst/>
              <a:gdLst/>
              <a:ahLst/>
              <a:cxnLst>
                <a:cxn ang="0">
                  <a:pos x="163" y="0"/>
                </a:cxn>
                <a:cxn ang="0">
                  <a:pos x="129" y="8"/>
                </a:cxn>
                <a:cxn ang="0">
                  <a:pos x="97" y="18"/>
                </a:cxn>
                <a:cxn ang="0">
                  <a:pos x="68" y="37"/>
                </a:cxn>
                <a:cxn ang="0">
                  <a:pos x="34" y="73"/>
                </a:cxn>
                <a:cxn ang="0">
                  <a:pos x="16" y="102"/>
                </a:cxn>
                <a:cxn ang="0">
                  <a:pos x="5" y="131"/>
                </a:cxn>
                <a:cxn ang="0">
                  <a:pos x="0" y="165"/>
                </a:cxn>
                <a:cxn ang="0">
                  <a:pos x="3" y="184"/>
                </a:cxn>
                <a:cxn ang="0">
                  <a:pos x="8" y="215"/>
                </a:cxn>
                <a:cxn ang="0">
                  <a:pos x="21" y="247"/>
                </a:cxn>
                <a:cxn ang="0">
                  <a:pos x="39" y="273"/>
                </a:cxn>
                <a:cxn ang="0">
                  <a:pos x="63" y="297"/>
                </a:cxn>
                <a:cxn ang="0">
                  <a:pos x="92" y="315"/>
                </a:cxn>
                <a:cxn ang="0">
                  <a:pos x="123" y="326"/>
                </a:cxn>
                <a:cxn ang="0">
                  <a:pos x="157" y="333"/>
                </a:cxn>
                <a:cxn ang="0">
                  <a:pos x="191" y="333"/>
                </a:cxn>
                <a:cxn ang="0">
                  <a:pos x="210" y="331"/>
                </a:cxn>
                <a:cxn ang="0">
                  <a:pos x="244" y="320"/>
                </a:cxn>
                <a:cxn ang="0">
                  <a:pos x="275" y="307"/>
                </a:cxn>
                <a:cxn ang="0">
                  <a:pos x="312" y="273"/>
                </a:cxn>
                <a:cxn ang="0">
                  <a:pos x="333" y="247"/>
                </a:cxn>
                <a:cxn ang="0">
                  <a:pos x="346" y="218"/>
                </a:cxn>
                <a:cxn ang="0">
                  <a:pos x="354" y="184"/>
                </a:cxn>
                <a:cxn ang="0">
                  <a:pos x="354" y="152"/>
                </a:cxn>
                <a:cxn ang="0">
                  <a:pos x="351" y="134"/>
                </a:cxn>
                <a:cxn ang="0">
                  <a:pos x="344" y="102"/>
                </a:cxn>
                <a:cxn ang="0">
                  <a:pos x="328" y="73"/>
                </a:cxn>
                <a:cxn ang="0">
                  <a:pos x="304" y="50"/>
                </a:cxn>
                <a:cxn ang="0">
                  <a:pos x="281" y="29"/>
                </a:cxn>
                <a:cxn ang="0">
                  <a:pos x="249" y="13"/>
                </a:cxn>
                <a:cxn ang="0">
                  <a:pos x="218" y="2"/>
                </a:cxn>
                <a:cxn ang="0">
                  <a:pos x="181" y="0"/>
                </a:cxn>
                <a:cxn ang="0">
                  <a:pos x="163" y="0"/>
                </a:cxn>
              </a:cxnLst>
              <a:rect l="0" t="0" r="r" b="b"/>
              <a:pathLst>
                <a:path w="354" h="333">
                  <a:moveTo>
                    <a:pt x="163" y="0"/>
                  </a:moveTo>
                  <a:lnTo>
                    <a:pt x="163" y="0"/>
                  </a:lnTo>
                  <a:lnTo>
                    <a:pt x="147" y="2"/>
                  </a:lnTo>
                  <a:lnTo>
                    <a:pt x="129" y="8"/>
                  </a:lnTo>
                  <a:lnTo>
                    <a:pt x="113" y="13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8" y="37"/>
                  </a:lnTo>
                  <a:lnTo>
                    <a:pt x="42" y="60"/>
                  </a:lnTo>
                  <a:lnTo>
                    <a:pt x="34" y="73"/>
                  </a:lnTo>
                  <a:lnTo>
                    <a:pt x="24" y="86"/>
                  </a:lnTo>
                  <a:lnTo>
                    <a:pt x="16" y="102"/>
                  </a:lnTo>
                  <a:lnTo>
                    <a:pt x="11" y="115"/>
                  </a:lnTo>
                  <a:lnTo>
                    <a:pt x="5" y="131"/>
                  </a:lnTo>
                  <a:lnTo>
                    <a:pt x="3" y="150"/>
                  </a:lnTo>
                  <a:lnTo>
                    <a:pt x="0" y="165"/>
                  </a:lnTo>
                  <a:lnTo>
                    <a:pt x="3" y="184"/>
                  </a:lnTo>
                  <a:lnTo>
                    <a:pt x="3" y="184"/>
                  </a:lnTo>
                  <a:lnTo>
                    <a:pt x="3" y="199"/>
                  </a:lnTo>
                  <a:lnTo>
                    <a:pt x="8" y="215"/>
                  </a:lnTo>
                  <a:lnTo>
                    <a:pt x="13" y="231"/>
                  </a:lnTo>
                  <a:lnTo>
                    <a:pt x="21" y="247"/>
                  </a:lnTo>
                  <a:lnTo>
                    <a:pt x="29" y="260"/>
                  </a:lnTo>
                  <a:lnTo>
                    <a:pt x="39" y="273"/>
                  </a:lnTo>
                  <a:lnTo>
                    <a:pt x="50" y="286"/>
                  </a:lnTo>
                  <a:lnTo>
                    <a:pt x="63" y="297"/>
                  </a:lnTo>
                  <a:lnTo>
                    <a:pt x="76" y="305"/>
                  </a:lnTo>
                  <a:lnTo>
                    <a:pt x="92" y="315"/>
                  </a:lnTo>
                  <a:lnTo>
                    <a:pt x="108" y="320"/>
                  </a:lnTo>
                  <a:lnTo>
                    <a:pt x="123" y="326"/>
                  </a:lnTo>
                  <a:lnTo>
                    <a:pt x="139" y="331"/>
                  </a:lnTo>
                  <a:lnTo>
                    <a:pt x="157" y="333"/>
                  </a:lnTo>
                  <a:lnTo>
                    <a:pt x="173" y="333"/>
                  </a:lnTo>
                  <a:lnTo>
                    <a:pt x="191" y="333"/>
                  </a:lnTo>
                  <a:lnTo>
                    <a:pt x="191" y="333"/>
                  </a:lnTo>
                  <a:lnTo>
                    <a:pt x="210" y="331"/>
                  </a:lnTo>
                  <a:lnTo>
                    <a:pt x="228" y="328"/>
                  </a:lnTo>
                  <a:lnTo>
                    <a:pt x="244" y="320"/>
                  </a:lnTo>
                  <a:lnTo>
                    <a:pt x="260" y="315"/>
                  </a:lnTo>
                  <a:lnTo>
                    <a:pt x="275" y="307"/>
                  </a:lnTo>
                  <a:lnTo>
                    <a:pt x="288" y="297"/>
                  </a:lnTo>
                  <a:lnTo>
                    <a:pt x="312" y="273"/>
                  </a:lnTo>
                  <a:lnTo>
                    <a:pt x="323" y="260"/>
                  </a:lnTo>
                  <a:lnTo>
                    <a:pt x="333" y="247"/>
                  </a:lnTo>
                  <a:lnTo>
                    <a:pt x="341" y="234"/>
                  </a:lnTo>
                  <a:lnTo>
                    <a:pt x="346" y="218"/>
                  </a:lnTo>
                  <a:lnTo>
                    <a:pt x="351" y="202"/>
                  </a:lnTo>
                  <a:lnTo>
                    <a:pt x="354" y="184"/>
                  </a:lnTo>
                  <a:lnTo>
                    <a:pt x="354" y="168"/>
                  </a:lnTo>
                  <a:lnTo>
                    <a:pt x="354" y="152"/>
                  </a:lnTo>
                  <a:lnTo>
                    <a:pt x="354" y="152"/>
                  </a:lnTo>
                  <a:lnTo>
                    <a:pt x="351" y="134"/>
                  </a:lnTo>
                  <a:lnTo>
                    <a:pt x="349" y="118"/>
                  </a:lnTo>
                  <a:lnTo>
                    <a:pt x="344" y="102"/>
                  </a:lnTo>
                  <a:lnTo>
                    <a:pt x="336" y="86"/>
                  </a:lnTo>
                  <a:lnTo>
                    <a:pt x="328" y="73"/>
                  </a:lnTo>
                  <a:lnTo>
                    <a:pt x="317" y="60"/>
                  </a:lnTo>
                  <a:lnTo>
                    <a:pt x="304" y="50"/>
                  </a:lnTo>
                  <a:lnTo>
                    <a:pt x="294" y="37"/>
                  </a:lnTo>
                  <a:lnTo>
                    <a:pt x="281" y="29"/>
                  </a:lnTo>
                  <a:lnTo>
                    <a:pt x="265" y="21"/>
                  </a:lnTo>
                  <a:lnTo>
                    <a:pt x="249" y="13"/>
                  </a:lnTo>
                  <a:lnTo>
                    <a:pt x="233" y="8"/>
                  </a:lnTo>
                  <a:lnTo>
                    <a:pt x="218" y="2"/>
                  </a:lnTo>
                  <a:lnTo>
                    <a:pt x="199" y="0"/>
                  </a:lnTo>
                  <a:lnTo>
                    <a:pt x="181" y="0"/>
                  </a:lnTo>
                  <a:lnTo>
                    <a:pt x="163" y="0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DE6A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6" name="Freeform 600"/>
            <p:cNvSpPr>
              <a:spLocks/>
            </p:cNvSpPr>
            <p:nvPr/>
          </p:nvSpPr>
          <p:spPr bwMode="auto">
            <a:xfrm>
              <a:off x="4191000" y="3543301"/>
              <a:ext cx="1588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A8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7" name="Freeform 601"/>
            <p:cNvSpPr>
              <a:spLocks/>
            </p:cNvSpPr>
            <p:nvPr/>
          </p:nvSpPr>
          <p:spPr bwMode="auto">
            <a:xfrm>
              <a:off x="3790950" y="2833688"/>
              <a:ext cx="233363" cy="217488"/>
            </a:xfrm>
            <a:custGeom>
              <a:avLst/>
              <a:gdLst/>
              <a:ahLst/>
              <a:cxnLst>
                <a:cxn ang="0">
                  <a:pos x="5" y="137"/>
                </a:cxn>
                <a:cxn ang="0">
                  <a:pos x="5" y="137"/>
                </a:cxn>
                <a:cxn ang="0">
                  <a:pos x="0" y="116"/>
                </a:cxn>
                <a:cxn ang="0">
                  <a:pos x="0" y="95"/>
                </a:cxn>
                <a:cxn ang="0">
                  <a:pos x="0" y="74"/>
                </a:cxn>
                <a:cxn ang="0">
                  <a:pos x="3" y="50"/>
                </a:cxn>
                <a:cxn ang="0">
                  <a:pos x="10" y="29"/>
                </a:cxn>
                <a:cxn ang="0">
                  <a:pos x="16" y="21"/>
                </a:cxn>
                <a:cxn ang="0">
                  <a:pos x="21" y="13"/>
                </a:cxn>
                <a:cxn ang="0">
                  <a:pos x="29" y="5"/>
                </a:cxn>
                <a:cxn ang="0">
                  <a:pos x="39" y="3"/>
                </a:cxn>
                <a:cxn ang="0">
                  <a:pos x="39" y="3"/>
                </a:cxn>
                <a:cxn ang="0">
                  <a:pos x="52" y="0"/>
                </a:cxn>
                <a:cxn ang="0">
                  <a:pos x="63" y="3"/>
                </a:cxn>
                <a:cxn ang="0">
                  <a:pos x="73" y="8"/>
                </a:cxn>
                <a:cxn ang="0">
                  <a:pos x="81" y="13"/>
                </a:cxn>
                <a:cxn ang="0">
                  <a:pos x="97" y="21"/>
                </a:cxn>
                <a:cxn ang="0">
                  <a:pos x="102" y="24"/>
                </a:cxn>
                <a:cxn ang="0">
                  <a:pos x="110" y="24"/>
                </a:cxn>
                <a:cxn ang="0">
                  <a:pos x="110" y="24"/>
                </a:cxn>
                <a:cxn ang="0">
                  <a:pos x="121" y="21"/>
                </a:cxn>
                <a:cxn ang="0">
                  <a:pos x="131" y="24"/>
                </a:cxn>
                <a:cxn ang="0">
                  <a:pos x="139" y="29"/>
                </a:cxn>
                <a:cxn ang="0">
                  <a:pos x="144" y="34"/>
                </a:cxn>
                <a:cxn ang="0">
                  <a:pos x="147" y="42"/>
                </a:cxn>
                <a:cxn ang="0">
                  <a:pos x="142" y="47"/>
                </a:cxn>
                <a:cxn ang="0">
                  <a:pos x="131" y="50"/>
                </a:cxn>
                <a:cxn ang="0">
                  <a:pos x="115" y="50"/>
                </a:cxn>
                <a:cxn ang="0">
                  <a:pos x="115" y="50"/>
                </a:cxn>
                <a:cxn ang="0">
                  <a:pos x="102" y="47"/>
                </a:cxn>
                <a:cxn ang="0">
                  <a:pos x="89" y="40"/>
                </a:cxn>
                <a:cxn ang="0">
                  <a:pos x="76" y="34"/>
                </a:cxn>
                <a:cxn ang="0">
                  <a:pos x="66" y="29"/>
                </a:cxn>
                <a:cxn ang="0">
                  <a:pos x="52" y="29"/>
                </a:cxn>
                <a:cxn ang="0">
                  <a:pos x="47" y="32"/>
                </a:cxn>
                <a:cxn ang="0">
                  <a:pos x="39" y="34"/>
                </a:cxn>
                <a:cxn ang="0">
                  <a:pos x="34" y="37"/>
                </a:cxn>
                <a:cxn ang="0">
                  <a:pos x="29" y="45"/>
                </a:cxn>
                <a:cxn ang="0">
                  <a:pos x="18" y="66"/>
                </a:cxn>
                <a:cxn ang="0">
                  <a:pos x="18" y="66"/>
                </a:cxn>
                <a:cxn ang="0">
                  <a:pos x="10" y="89"/>
                </a:cxn>
                <a:cxn ang="0">
                  <a:pos x="5" y="113"/>
                </a:cxn>
                <a:cxn ang="0">
                  <a:pos x="5" y="134"/>
                </a:cxn>
                <a:cxn ang="0">
                  <a:pos x="5" y="137"/>
                </a:cxn>
              </a:cxnLst>
              <a:rect l="0" t="0" r="r" b="b"/>
              <a:pathLst>
                <a:path w="147" h="137">
                  <a:moveTo>
                    <a:pt x="5" y="137"/>
                  </a:moveTo>
                  <a:lnTo>
                    <a:pt x="5" y="137"/>
                  </a:lnTo>
                  <a:lnTo>
                    <a:pt x="0" y="116"/>
                  </a:lnTo>
                  <a:lnTo>
                    <a:pt x="0" y="95"/>
                  </a:lnTo>
                  <a:lnTo>
                    <a:pt x="0" y="74"/>
                  </a:lnTo>
                  <a:lnTo>
                    <a:pt x="3" y="50"/>
                  </a:lnTo>
                  <a:lnTo>
                    <a:pt x="10" y="29"/>
                  </a:lnTo>
                  <a:lnTo>
                    <a:pt x="16" y="21"/>
                  </a:lnTo>
                  <a:lnTo>
                    <a:pt x="21" y="13"/>
                  </a:lnTo>
                  <a:lnTo>
                    <a:pt x="29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52" y="0"/>
                  </a:lnTo>
                  <a:lnTo>
                    <a:pt x="63" y="3"/>
                  </a:lnTo>
                  <a:lnTo>
                    <a:pt x="73" y="8"/>
                  </a:lnTo>
                  <a:lnTo>
                    <a:pt x="81" y="13"/>
                  </a:lnTo>
                  <a:lnTo>
                    <a:pt x="97" y="21"/>
                  </a:lnTo>
                  <a:lnTo>
                    <a:pt x="102" y="24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21" y="21"/>
                  </a:lnTo>
                  <a:lnTo>
                    <a:pt x="131" y="24"/>
                  </a:lnTo>
                  <a:lnTo>
                    <a:pt x="139" y="29"/>
                  </a:lnTo>
                  <a:lnTo>
                    <a:pt x="144" y="34"/>
                  </a:lnTo>
                  <a:lnTo>
                    <a:pt x="147" y="42"/>
                  </a:lnTo>
                  <a:lnTo>
                    <a:pt x="142" y="47"/>
                  </a:lnTo>
                  <a:lnTo>
                    <a:pt x="131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02" y="47"/>
                  </a:lnTo>
                  <a:lnTo>
                    <a:pt x="89" y="40"/>
                  </a:lnTo>
                  <a:lnTo>
                    <a:pt x="76" y="34"/>
                  </a:lnTo>
                  <a:lnTo>
                    <a:pt x="66" y="29"/>
                  </a:lnTo>
                  <a:lnTo>
                    <a:pt x="52" y="29"/>
                  </a:lnTo>
                  <a:lnTo>
                    <a:pt x="47" y="32"/>
                  </a:lnTo>
                  <a:lnTo>
                    <a:pt x="39" y="34"/>
                  </a:lnTo>
                  <a:lnTo>
                    <a:pt x="34" y="37"/>
                  </a:lnTo>
                  <a:lnTo>
                    <a:pt x="29" y="45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0" y="89"/>
                  </a:lnTo>
                  <a:lnTo>
                    <a:pt x="5" y="113"/>
                  </a:lnTo>
                  <a:lnTo>
                    <a:pt x="5" y="134"/>
                  </a:lnTo>
                  <a:lnTo>
                    <a:pt x="5" y="137"/>
                  </a:lnTo>
                  <a:close/>
                </a:path>
              </a:pathLst>
            </a:custGeom>
            <a:solidFill>
              <a:srgbClr val="5D140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8" name="Freeform 602"/>
            <p:cNvSpPr>
              <a:spLocks/>
            </p:cNvSpPr>
            <p:nvPr/>
          </p:nvSpPr>
          <p:spPr bwMode="auto">
            <a:xfrm>
              <a:off x="3803650" y="2933701"/>
              <a:ext cx="269875" cy="3667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84" y="0"/>
                </a:cxn>
                <a:cxn ang="0">
                  <a:pos x="99" y="5"/>
                </a:cxn>
                <a:cxn ang="0">
                  <a:pos x="115" y="13"/>
                </a:cxn>
                <a:cxn ang="0">
                  <a:pos x="131" y="24"/>
                </a:cxn>
                <a:cxn ang="0">
                  <a:pos x="141" y="40"/>
                </a:cxn>
                <a:cxn ang="0">
                  <a:pos x="155" y="58"/>
                </a:cxn>
                <a:cxn ang="0">
                  <a:pos x="162" y="79"/>
                </a:cxn>
                <a:cxn ang="0">
                  <a:pos x="168" y="103"/>
                </a:cxn>
                <a:cxn ang="0">
                  <a:pos x="168" y="103"/>
                </a:cxn>
                <a:cxn ang="0">
                  <a:pos x="170" y="121"/>
                </a:cxn>
                <a:cxn ang="0">
                  <a:pos x="170" y="137"/>
                </a:cxn>
                <a:cxn ang="0">
                  <a:pos x="168" y="153"/>
                </a:cxn>
                <a:cxn ang="0">
                  <a:pos x="165" y="168"/>
                </a:cxn>
                <a:cxn ang="0">
                  <a:pos x="160" y="184"/>
                </a:cxn>
                <a:cxn ang="0">
                  <a:pos x="155" y="197"/>
                </a:cxn>
                <a:cxn ang="0">
                  <a:pos x="147" y="208"/>
                </a:cxn>
                <a:cxn ang="0">
                  <a:pos x="139" y="218"/>
                </a:cxn>
                <a:cxn ang="0">
                  <a:pos x="139" y="218"/>
                </a:cxn>
                <a:cxn ang="0">
                  <a:pos x="123" y="216"/>
                </a:cxn>
                <a:cxn ang="0">
                  <a:pos x="102" y="218"/>
                </a:cxn>
                <a:cxn ang="0">
                  <a:pos x="81" y="221"/>
                </a:cxn>
                <a:cxn ang="0">
                  <a:pos x="60" y="231"/>
                </a:cxn>
                <a:cxn ang="0">
                  <a:pos x="60" y="231"/>
                </a:cxn>
                <a:cxn ang="0">
                  <a:pos x="50" y="223"/>
                </a:cxn>
                <a:cxn ang="0">
                  <a:pos x="39" y="216"/>
                </a:cxn>
                <a:cxn ang="0">
                  <a:pos x="23" y="195"/>
                </a:cxn>
                <a:cxn ang="0">
                  <a:pos x="10" y="168"/>
                </a:cxn>
                <a:cxn ang="0">
                  <a:pos x="2" y="137"/>
                </a:cxn>
                <a:cxn ang="0">
                  <a:pos x="2" y="137"/>
                </a:cxn>
                <a:cxn ang="0">
                  <a:pos x="0" y="113"/>
                </a:cxn>
                <a:cxn ang="0">
                  <a:pos x="2" y="89"/>
                </a:cxn>
                <a:cxn ang="0">
                  <a:pos x="5" y="68"/>
                </a:cxn>
                <a:cxn ang="0">
                  <a:pos x="13" y="50"/>
                </a:cxn>
                <a:cxn ang="0">
                  <a:pos x="23" y="32"/>
                </a:cxn>
                <a:cxn ang="0">
                  <a:pos x="37" y="19"/>
                </a:cxn>
                <a:cxn ang="0">
                  <a:pos x="50" y="8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170" h="231">
                  <a:moveTo>
                    <a:pt x="65" y="3"/>
                  </a:moveTo>
                  <a:lnTo>
                    <a:pt x="65" y="3"/>
                  </a:lnTo>
                  <a:lnTo>
                    <a:pt x="84" y="0"/>
                  </a:lnTo>
                  <a:lnTo>
                    <a:pt x="99" y="5"/>
                  </a:lnTo>
                  <a:lnTo>
                    <a:pt x="115" y="13"/>
                  </a:lnTo>
                  <a:lnTo>
                    <a:pt x="131" y="24"/>
                  </a:lnTo>
                  <a:lnTo>
                    <a:pt x="141" y="40"/>
                  </a:lnTo>
                  <a:lnTo>
                    <a:pt x="155" y="58"/>
                  </a:lnTo>
                  <a:lnTo>
                    <a:pt x="162" y="79"/>
                  </a:lnTo>
                  <a:lnTo>
                    <a:pt x="168" y="103"/>
                  </a:lnTo>
                  <a:lnTo>
                    <a:pt x="168" y="103"/>
                  </a:lnTo>
                  <a:lnTo>
                    <a:pt x="170" y="121"/>
                  </a:lnTo>
                  <a:lnTo>
                    <a:pt x="170" y="137"/>
                  </a:lnTo>
                  <a:lnTo>
                    <a:pt x="168" y="153"/>
                  </a:lnTo>
                  <a:lnTo>
                    <a:pt x="165" y="168"/>
                  </a:lnTo>
                  <a:lnTo>
                    <a:pt x="160" y="184"/>
                  </a:lnTo>
                  <a:lnTo>
                    <a:pt x="155" y="197"/>
                  </a:lnTo>
                  <a:lnTo>
                    <a:pt x="147" y="208"/>
                  </a:lnTo>
                  <a:lnTo>
                    <a:pt x="139" y="218"/>
                  </a:lnTo>
                  <a:lnTo>
                    <a:pt x="139" y="218"/>
                  </a:lnTo>
                  <a:lnTo>
                    <a:pt x="123" y="216"/>
                  </a:lnTo>
                  <a:lnTo>
                    <a:pt x="102" y="218"/>
                  </a:lnTo>
                  <a:lnTo>
                    <a:pt x="81" y="22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0" y="223"/>
                  </a:lnTo>
                  <a:lnTo>
                    <a:pt x="39" y="216"/>
                  </a:lnTo>
                  <a:lnTo>
                    <a:pt x="23" y="195"/>
                  </a:lnTo>
                  <a:lnTo>
                    <a:pt x="10" y="168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0" y="113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13" y="50"/>
                  </a:lnTo>
                  <a:lnTo>
                    <a:pt x="23" y="32"/>
                  </a:lnTo>
                  <a:lnTo>
                    <a:pt x="37" y="19"/>
                  </a:lnTo>
                  <a:lnTo>
                    <a:pt x="50" y="8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8A42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9" name="Freeform 603"/>
            <p:cNvSpPr>
              <a:spLocks/>
            </p:cNvSpPr>
            <p:nvPr/>
          </p:nvSpPr>
          <p:spPr bwMode="auto">
            <a:xfrm>
              <a:off x="3819525" y="2954338"/>
              <a:ext cx="238125" cy="333375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61" y="0"/>
                </a:cxn>
                <a:cxn ang="0">
                  <a:pos x="76" y="0"/>
                </a:cxn>
                <a:cxn ang="0">
                  <a:pos x="92" y="6"/>
                </a:cxn>
                <a:cxn ang="0">
                  <a:pos x="105" y="16"/>
                </a:cxn>
                <a:cxn ang="0">
                  <a:pos x="118" y="27"/>
                </a:cxn>
                <a:cxn ang="0">
                  <a:pos x="129" y="42"/>
                </a:cxn>
                <a:cxn ang="0">
                  <a:pos x="137" y="58"/>
                </a:cxn>
                <a:cxn ang="0">
                  <a:pos x="145" y="79"/>
                </a:cxn>
                <a:cxn ang="0">
                  <a:pos x="147" y="100"/>
                </a:cxn>
                <a:cxn ang="0">
                  <a:pos x="147" y="100"/>
                </a:cxn>
                <a:cxn ang="0">
                  <a:pos x="150" y="116"/>
                </a:cxn>
                <a:cxn ang="0">
                  <a:pos x="147" y="132"/>
                </a:cxn>
                <a:cxn ang="0">
                  <a:pos x="147" y="147"/>
                </a:cxn>
                <a:cxn ang="0">
                  <a:pos x="142" y="161"/>
                </a:cxn>
                <a:cxn ang="0">
                  <a:pos x="137" y="174"/>
                </a:cxn>
                <a:cxn ang="0">
                  <a:pos x="131" y="187"/>
                </a:cxn>
                <a:cxn ang="0">
                  <a:pos x="124" y="195"/>
                </a:cxn>
                <a:cxn ang="0">
                  <a:pos x="116" y="203"/>
                </a:cxn>
                <a:cxn ang="0">
                  <a:pos x="116" y="203"/>
                </a:cxn>
                <a:cxn ang="0">
                  <a:pos x="89" y="205"/>
                </a:cxn>
                <a:cxn ang="0">
                  <a:pos x="76" y="208"/>
                </a:cxn>
                <a:cxn ang="0">
                  <a:pos x="63" y="210"/>
                </a:cxn>
                <a:cxn ang="0">
                  <a:pos x="63" y="210"/>
                </a:cxn>
                <a:cxn ang="0">
                  <a:pos x="50" y="205"/>
                </a:cxn>
                <a:cxn ang="0">
                  <a:pos x="40" y="197"/>
                </a:cxn>
                <a:cxn ang="0">
                  <a:pos x="32" y="189"/>
                </a:cxn>
                <a:cxn ang="0">
                  <a:pos x="24" y="176"/>
                </a:cxn>
                <a:cxn ang="0">
                  <a:pos x="16" y="163"/>
                </a:cxn>
                <a:cxn ang="0">
                  <a:pos x="8" y="147"/>
                </a:cxn>
                <a:cxn ang="0">
                  <a:pos x="6" y="132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95"/>
                </a:cxn>
                <a:cxn ang="0">
                  <a:pos x="3" y="74"/>
                </a:cxn>
                <a:cxn ang="0">
                  <a:pos x="6" y="55"/>
                </a:cxn>
                <a:cxn ang="0">
                  <a:pos x="13" y="37"/>
                </a:cxn>
                <a:cxn ang="0">
                  <a:pos x="24" y="24"/>
                </a:cxn>
                <a:cxn ang="0">
                  <a:pos x="34" y="13"/>
                </a:cxn>
                <a:cxn ang="0">
                  <a:pos x="48" y="6"/>
                </a:cxn>
                <a:cxn ang="0">
                  <a:pos x="61" y="0"/>
                </a:cxn>
                <a:cxn ang="0">
                  <a:pos x="61" y="0"/>
                </a:cxn>
              </a:cxnLst>
              <a:rect l="0" t="0" r="r" b="b"/>
              <a:pathLst>
                <a:path w="150" h="210">
                  <a:moveTo>
                    <a:pt x="61" y="0"/>
                  </a:moveTo>
                  <a:lnTo>
                    <a:pt x="61" y="0"/>
                  </a:lnTo>
                  <a:lnTo>
                    <a:pt x="76" y="0"/>
                  </a:lnTo>
                  <a:lnTo>
                    <a:pt x="92" y="6"/>
                  </a:lnTo>
                  <a:lnTo>
                    <a:pt x="105" y="16"/>
                  </a:lnTo>
                  <a:lnTo>
                    <a:pt x="118" y="27"/>
                  </a:lnTo>
                  <a:lnTo>
                    <a:pt x="129" y="42"/>
                  </a:lnTo>
                  <a:lnTo>
                    <a:pt x="137" y="58"/>
                  </a:lnTo>
                  <a:lnTo>
                    <a:pt x="145" y="79"/>
                  </a:lnTo>
                  <a:lnTo>
                    <a:pt x="147" y="100"/>
                  </a:lnTo>
                  <a:lnTo>
                    <a:pt x="147" y="100"/>
                  </a:lnTo>
                  <a:lnTo>
                    <a:pt x="150" y="116"/>
                  </a:lnTo>
                  <a:lnTo>
                    <a:pt x="147" y="132"/>
                  </a:lnTo>
                  <a:lnTo>
                    <a:pt x="147" y="147"/>
                  </a:lnTo>
                  <a:lnTo>
                    <a:pt x="142" y="161"/>
                  </a:lnTo>
                  <a:lnTo>
                    <a:pt x="137" y="174"/>
                  </a:lnTo>
                  <a:lnTo>
                    <a:pt x="131" y="187"/>
                  </a:lnTo>
                  <a:lnTo>
                    <a:pt x="124" y="195"/>
                  </a:lnTo>
                  <a:lnTo>
                    <a:pt x="116" y="203"/>
                  </a:lnTo>
                  <a:lnTo>
                    <a:pt x="116" y="203"/>
                  </a:lnTo>
                  <a:lnTo>
                    <a:pt x="89" y="205"/>
                  </a:lnTo>
                  <a:lnTo>
                    <a:pt x="76" y="208"/>
                  </a:lnTo>
                  <a:lnTo>
                    <a:pt x="63" y="210"/>
                  </a:lnTo>
                  <a:lnTo>
                    <a:pt x="63" y="210"/>
                  </a:lnTo>
                  <a:lnTo>
                    <a:pt x="50" y="205"/>
                  </a:lnTo>
                  <a:lnTo>
                    <a:pt x="40" y="197"/>
                  </a:lnTo>
                  <a:lnTo>
                    <a:pt x="32" y="189"/>
                  </a:lnTo>
                  <a:lnTo>
                    <a:pt x="24" y="176"/>
                  </a:lnTo>
                  <a:lnTo>
                    <a:pt x="16" y="163"/>
                  </a:lnTo>
                  <a:lnTo>
                    <a:pt x="8" y="147"/>
                  </a:lnTo>
                  <a:lnTo>
                    <a:pt x="6" y="132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95"/>
                  </a:lnTo>
                  <a:lnTo>
                    <a:pt x="3" y="74"/>
                  </a:lnTo>
                  <a:lnTo>
                    <a:pt x="6" y="55"/>
                  </a:lnTo>
                  <a:lnTo>
                    <a:pt x="13" y="37"/>
                  </a:lnTo>
                  <a:lnTo>
                    <a:pt x="24" y="24"/>
                  </a:lnTo>
                  <a:lnTo>
                    <a:pt x="34" y="13"/>
                  </a:lnTo>
                  <a:lnTo>
                    <a:pt x="48" y="6"/>
                  </a:lnTo>
                  <a:lnTo>
                    <a:pt x="61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0" name="Freeform 604"/>
            <p:cNvSpPr>
              <a:spLocks/>
            </p:cNvSpPr>
            <p:nvPr/>
          </p:nvSpPr>
          <p:spPr bwMode="auto">
            <a:xfrm>
              <a:off x="3819525" y="2954338"/>
              <a:ext cx="233363" cy="204788"/>
            </a:xfrm>
            <a:custGeom>
              <a:avLst/>
              <a:gdLst/>
              <a:ahLst/>
              <a:cxnLst>
                <a:cxn ang="0">
                  <a:pos x="63" y="19"/>
                </a:cxn>
                <a:cxn ang="0">
                  <a:pos x="63" y="19"/>
                </a:cxn>
                <a:cxn ang="0">
                  <a:pos x="50" y="24"/>
                </a:cxn>
                <a:cxn ang="0">
                  <a:pos x="37" y="29"/>
                </a:cxn>
                <a:cxn ang="0">
                  <a:pos x="27" y="40"/>
                </a:cxn>
                <a:cxn ang="0">
                  <a:pos x="19" y="55"/>
                </a:cxn>
                <a:cxn ang="0">
                  <a:pos x="11" y="71"/>
                </a:cxn>
                <a:cxn ang="0">
                  <a:pos x="6" y="90"/>
                </a:cxn>
                <a:cxn ang="0">
                  <a:pos x="3" y="108"/>
                </a:cxn>
                <a:cxn ang="0">
                  <a:pos x="3" y="129"/>
                </a:cxn>
                <a:cxn ang="0">
                  <a:pos x="3" y="129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95"/>
                </a:cxn>
                <a:cxn ang="0">
                  <a:pos x="3" y="74"/>
                </a:cxn>
                <a:cxn ang="0">
                  <a:pos x="6" y="55"/>
                </a:cxn>
                <a:cxn ang="0">
                  <a:pos x="13" y="37"/>
                </a:cxn>
                <a:cxn ang="0">
                  <a:pos x="24" y="24"/>
                </a:cxn>
                <a:cxn ang="0">
                  <a:pos x="34" y="13"/>
                </a:cxn>
                <a:cxn ang="0">
                  <a:pos x="48" y="6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76" y="0"/>
                </a:cxn>
                <a:cxn ang="0">
                  <a:pos x="92" y="6"/>
                </a:cxn>
                <a:cxn ang="0">
                  <a:pos x="105" y="16"/>
                </a:cxn>
                <a:cxn ang="0">
                  <a:pos x="118" y="27"/>
                </a:cxn>
                <a:cxn ang="0">
                  <a:pos x="129" y="42"/>
                </a:cxn>
                <a:cxn ang="0">
                  <a:pos x="137" y="58"/>
                </a:cxn>
                <a:cxn ang="0">
                  <a:pos x="145" y="79"/>
                </a:cxn>
                <a:cxn ang="0">
                  <a:pos x="147" y="100"/>
                </a:cxn>
                <a:cxn ang="0">
                  <a:pos x="147" y="100"/>
                </a:cxn>
                <a:cxn ang="0">
                  <a:pos x="147" y="105"/>
                </a:cxn>
                <a:cxn ang="0">
                  <a:pos x="147" y="105"/>
                </a:cxn>
                <a:cxn ang="0">
                  <a:pos x="142" y="87"/>
                </a:cxn>
                <a:cxn ang="0">
                  <a:pos x="137" y="69"/>
                </a:cxn>
                <a:cxn ang="0">
                  <a:pos x="126" y="55"/>
                </a:cxn>
                <a:cxn ang="0">
                  <a:pos x="116" y="42"/>
                </a:cxn>
                <a:cxn ang="0">
                  <a:pos x="105" y="32"/>
                </a:cxn>
                <a:cxn ang="0">
                  <a:pos x="92" y="24"/>
                </a:cxn>
                <a:cxn ang="0">
                  <a:pos x="79" y="19"/>
                </a:cxn>
                <a:cxn ang="0">
                  <a:pos x="63" y="19"/>
                </a:cxn>
                <a:cxn ang="0">
                  <a:pos x="63" y="19"/>
                </a:cxn>
              </a:cxnLst>
              <a:rect l="0" t="0" r="r" b="b"/>
              <a:pathLst>
                <a:path w="147" h="129">
                  <a:moveTo>
                    <a:pt x="63" y="19"/>
                  </a:moveTo>
                  <a:lnTo>
                    <a:pt x="63" y="19"/>
                  </a:lnTo>
                  <a:lnTo>
                    <a:pt x="50" y="24"/>
                  </a:lnTo>
                  <a:lnTo>
                    <a:pt x="37" y="29"/>
                  </a:lnTo>
                  <a:lnTo>
                    <a:pt x="27" y="40"/>
                  </a:lnTo>
                  <a:lnTo>
                    <a:pt x="19" y="55"/>
                  </a:lnTo>
                  <a:lnTo>
                    <a:pt x="11" y="71"/>
                  </a:lnTo>
                  <a:lnTo>
                    <a:pt x="6" y="90"/>
                  </a:lnTo>
                  <a:lnTo>
                    <a:pt x="3" y="108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95"/>
                  </a:lnTo>
                  <a:lnTo>
                    <a:pt x="3" y="74"/>
                  </a:lnTo>
                  <a:lnTo>
                    <a:pt x="6" y="55"/>
                  </a:lnTo>
                  <a:lnTo>
                    <a:pt x="13" y="37"/>
                  </a:lnTo>
                  <a:lnTo>
                    <a:pt x="24" y="24"/>
                  </a:lnTo>
                  <a:lnTo>
                    <a:pt x="34" y="13"/>
                  </a:lnTo>
                  <a:lnTo>
                    <a:pt x="48" y="6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6" y="0"/>
                  </a:lnTo>
                  <a:lnTo>
                    <a:pt x="92" y="6"/>
                  </a:lnTo>
                  <a:lnTo>
                    <a:pt x="105" y="16"/>
                  </a:lnTo>
                  <a:lnTo>
                    <a:pt x="118" y="27"/>
                  </a:lnTo>
                  <a:lnTo>
                    <a:pt x="129" y="42"/>
                  </a:lnTo>
                  <a:lnTo>
                    <a:pt x="137" y="58"/>
                  </a:lnTo>
                  <a:lnTo>
                    <a:pt x="145" y="79"/>
                  </a:lnTo>
                  <a:lnTo>
                    <a:pt x="147" y="100"/>
                  </a:lnTo>
                  <a:lnTo>
                    <a:pt x="147" y="100"/>
                  </a:lnTo>
                  <a:lnTo>
                    <a:pt x="147" y="105"/>
                  </a:lnTo>
                  <a:lnTo>
                    <a:pt x="147" y="105"/>
                  </a:lnTo>
                  <a:lnTo>
                    <a:pt x="142" y="87"/>
                  </a:lnTo>
                  <a:lnTo>
                    <a:pt x="137" y="69"/>
                  </a:lnTo>
                  <a:lnTo>
                    <a:pt x="126" y="55"/>
                  </a:lnTo>
                  <a:lnTo>
                    <a:pt x="116" y="42"/>
                  </a:lnTo>
                  <a:lnTo>
                    <a:pt x="105" y="32"/>
                  </a:lnTo>
                  <a:lnTo>
                    <a:pt x="92" y="24"/>
                  </a:lnTo>
                  <a:lnTo>
                    <a:pt x="79" y="19"/>
                  </a:lnTo>
                  <a:lnTo>
                    <a:pt x="63" y="19"/>
                  </a:lnTo>
                  <a:lnTo>
                    <a:pt x="63" y="19"/>
                  </a:lnTo>
                  <a:close/>
                </a:path>
              </a:pathLst>
            </a:custGeom>
            <a:solidFill>
              <a:srgbClr val="E7E8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1" name="Freeform 605"/>
            <p:cNvSpPr>
              <a:spLocks/>
            </p:cNvSpPr>
            <p:nvPr/>
          </p:nvSpPr>
          <p:spPr bwMode="auto">
            <a:xfrm>
              <a:off x="3857625" y="3225801"/>
              <a:ext cx="233363" cy="100013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5" y="18"/>
                </a:cxn>
                <a:cxn ang="0">
                  <a:pos x="18" y="13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71" y="0"/>
                </a:cxn>
                <a:cxn ang="0">
                  <a:pos x="86" y="0"/>
                </a:cxn>
                <a:cxn ang="0">
                  <a:pos x="100" y="3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23" y="8"/>
                </a:cxn>
                <a:cxn ang="0">
                  <a:pos x="134" y="13"/>
                </a:cxn>
                <a:cxn ang="0">
                  <a:pos x="147" y="18"/>
                </a:cxn>
                <a:cxn ang="0">
                  <a:pos x="147" y="18"/>
                </a:cxn>
                <a:cxn ang="0">
                  <a:pos x="142" y="24"/>
                </a:cxn>
                <a:cxn ang="0">
                  <a:pos x="131" y="37"/>
                </a:cxn>
                <a:cxn ang="0">
                  <a:pos x="113" y="50"/>
                </a:cxn>
                <a:cxn ang="0">
                  <a:pos x="102" y="55"/>
                </a:cxn>
                <a:cxn ang="0">
                  <a:pos x="89" y="60"/>
                </a:cxn>
                <a:cxn ang="0">
                  <a:pos x="89" y="60"/>
                </a:cxn>
                <a:cxn ang="0">
                  <a:pos x="71" y="63"/>
                </a:cxn>
                <a:cxn ang="0">
                  <a:pos x="58" y="63"/>
                </a:cxn>
                <a:cxn ang="0">
                  <a:pos x="50" y="60"/>
                </a:cxn>
                <a:cxn ang="0">
                  <a:pos x="37" y="55"/>
                </a:cxn>
                <a:cxn ang="0">
                  <a:pos x="37" y="55"/>
                </a:cxn>
                <a:cxn ang="0">
                  <a:pos x="24" y="50"/>
                </a:cxn>
                <a:cxn ang="0">
                  <a:pos x="16" y="45"/>
                </a:cxn>
                <a:cxn ang="0">
                  <a:pos x="10" y="37"/>
                </a:cxn>
                <a:cxn ang="0">
                  <a:pos x="0" y="24"/>
                </a:cxn>
              </a:cxnLst>
              <a:rect l="0" t="0" r="r" b="b"/>
              <a:pathLst>
                <a:path w="147" h="63">
                  <a:moveTo>
                    <a:pt x="0" y="24"/>
                  </a:moveTo>
                  <a:lnTo>
                    <a:pt x="0" y="24"/>
                  </a:lnTo>
                  <a:lnTo>
                    <a:pt x="0" y="24"/>
                  </a:lnTo>
                  <a:lnTo>
                    <a:pt x="5" y="18"/>
                  </a:lnTo>
                  <a:lnTo>
                    <a:pt x="18" y="13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71" y="0"/>
                  </a:lnTo>
                  <a:lnTo>
                    <a:pt x="86" y="0"/>
                  </a:lnTo>
                  <a:lnTo>
                    <a:pt x="100" y="3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23" y="8"/>
                  </a:lnTo>
                  <a:lnTo>
                    <a:pt x="134" y="13"/>
                  </a:lnTo>
                  <a:lnTo>
                    <a:pt x="147" y="18"/>
                  </a:lnTo>
                  <a:lnTo>
                    <a:pt x="147" y="18"/>
                  </a:lnTo>
                  <a:lnTo>
                    <a:pt x="142" y="24"/>
                  </a:lnTo>
                  <a:lnTo>
                    <a:pt x="131" y="37"/>
                  </a:lnTo>
                  <a:lnTo>
                    <a:pt x="113" y="50"/>
                  </a:lnTo>
                  <a:lnTo>
                    <a:pt x="102" y="55"/>
                  </a:lnTo>
                  <a:lnTo>
                    <a:pt x="89" y="60"/>
                  </a:lnTo>
                  <a:lnTo>
                    <a:pt x="89" y="60"/>
                  </a:lnTo>
                  <a:lnTo>
                    <a:pt x="71" y="63"/>
                  </a:lnTo>
                  <a:lnTo>
                    <a:pt x="58" y="63"/>
                  </a:lnTo>
                  <a:lnTo>
                    <a:pt x="50" y="60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24" y="50"/>
                  </a:lnTo>
                  <a:lnTo>
                    <a:pt x="16" y="45"/>
                  </a:lnTo>
                  <a:lnTo>
                    <a:pt x="10" y="37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DE6A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2" name="Freeform 606"/>
            <p:cNvSpPr>
              <a:spLocks/>
            </p:cNvSpPr>
            <p:nvPr/>
          </p:nvSpPr>
          <p:spPr bwMode="auto">
            <a:xfrm>
              <a:off x="4173538" y="2938463"/>
              <a:ext cx="271463" cy="366713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105" y="0"/>
                </a:cxn>
                <a:cxn ang="0">
                  <a:pos x="87" y="0"/>
                </a:cxn>
                <a:cxn ang="0">
                  <a:pos x="71" y="2"/>
                </a:cxn>
                <a:cxn ang="0">
                  <a:pos x="55" y="10"/>
                </a:cxn>
                <a:cxn ang="0">
                  <a:pos x="40" y="23"/>
                </a:cxn>
                <a:cxn ang="0">
                  <a:pos x="29" y="39"/>
                </a:cxn>
                <a:cxn ang="0">
                  <a:pos x="16" y="58"/>
                </a:cxn>
                <a:cxn ang="0">
                  <a:pos x="8" y="79"/>
                </a:cxn>
                <a:cxn ang="0">
                  <a:pos x="3" y="102"/>
                </a:cxn>
                <a:cxn ang="0">
                  <a:pos x="3" y="102"/>
                </a:cxn>
                <a:cxn ang="0">
                  <a:pos x="0" y="118"/>
                </a:cxn>
                <a:cxn ang="0">
                  <a:pos x="0" y="136"/>
                </a:cxn>
                <a:cxn ang="0">
                  <a:pos x="3" y="152"/>
                </a:cxn>
                <a:cxn ang="0">
                  <a:pos x="5" y="168"/>
                </a:cxn>
                <a:cxn ang="0">
                  <a:pos x="11" y="181"/>
                </a:cxn>
                <a:cxn ang="0">
                  <a:pos x="16" y="197"/>
                </a:cxn>
                <a:cxn ang="0">
                  <a:pos x="24" y="207"/>
                </a:cxn>
                <a:cxn ang="0">
                  <a:pos x="32" y="218"/>
                </a:cxn>
                <a:cxn ang="0">
                  <a:pos x="32" y="218"/>
                </a:cxn>
                <a:cxn ang="0">
                  <a:pos x="47" y="215"/>
                </a:cxn>
                <a:cxn ang="0">
                  <a:pos x="68" y="215"/>
                </a:cxn>
                <a:cxn ang="0">
                  <a:pos x="89" y="220"/>
                </a:cxn>
                <a:cxn ang="0">
                  <a:pos x="110" y="231"/>
                </a:cxn>
                <a:cxn ang="0">
                  <a:pos x="110" y="231"/>
                </a:cxn>
                <a:cxn ang="0">
                  <a:pos x="121" y="223"/>
                </a:cxn>
                <a:cxn ang="0">
                  <a:pos x="131" y="215"/>
                </a:cxn>
                <a:cxn ang="0">
                  <a:pos x="147" y="194"/>
                </a:cxn>
                <a:cxn ang="0">
                  <a:pos x="160" y="168"/>
                </a:cxn>
                <a:cxn ang="0">
                  <a:pos x="168" y="136"/>
                </a:cxn>
                <a:cxn ang="0">
                  <a:pos x="168" y="136"/>
                </a:cxn>
                <a:cxn ang="0">
                  <a:pos x="171" y="113"/>
                </a:cxn>
                <a:cxn ang="0">
                  <a:pos x="168" y="89"/>
                </a:cxn>
                <a:cxn ang="0">
                  <a:pos x="165" y="68"/>
                </a:cxn>
                <a:cxn ang="0">
                  <a:pos x="157" y="47"/>
                </a:cxn>
                <a:cxn ang="0">
                  <a:pos x="147" y="31"/>
                </a:cxn>
                <a:cxn ang="0">
                  <a:pos x="134" y="18"/>
                </a:cxn>
                <a:cxn ang="0">
                  <a:pos x="121" y="8"/>
                </a:cxn>
                <a:cxn ang="0">
                  <a:pos x="105" y="0"/>
                </a:cxn>
                <a:cxn ang="0">
                  <a:pos x="105" y="0"/>
                </a:cxn>
              </a:cxnLst>
              <a:rect l="0" t="0" r="r" b="b"/>
              <a:pathLst>
                <a:path w="171" h="231">
                  <a:moveTo>
                    <a:pt x="105" y="0"/>
                  </a:moveTo>
                  <a:lnTo>
                    <a:pt x="105" y="0"/>
                  </a:lnTo>
                  <a:lnTo>
                    <a:pt x="87" y="0"/>
                  </a:lnTo>
                  <a:lnTo>
                    <a:pt x="71" y="2"/>
                  </a:lnTo>
                  <a:lnTo>
                    <a:pt x="55" y="10"/>
                  </a:lnTo>
                  <a:lnTo>
                    <a:pt x="40" y="23"/>
                  </a:lnTo>
                  <a:lnTo>
                    <a:pt x="29" y="39"/>
                  </a:lnTo>
                  <a:lnTo>
                    <a:pt x="16" y="58"/>
                  </a:lnTo>
                  <a:lnTo>
                    <a:pt x="8" y="79"/>
                  </a:lnTo>
                  <a:lnTo>
                    <a:pt x="3" y="102"/>
                  </a:lnTo>
                  <a:lnTo>
                    <a:pt x="3" y="102"/>
                  </a:lnTo>
                  <a:lnTo>
                    <a:pt x="0" y="118"/>
                  </a:lnTo>
                  <a:lnTo>
                    <a:pt x="0" y="136"/>
                  </a:lnTo>
                  <a:lnTo>
                    <a:pt x="3" y="152"/>
                  </a:lnTo>
                  <a:lnTo>
                    <a:pt x="5" y="168"/>
                  </a:lnTo>
                  <a:lnTo>
                    <a:pt x="11" y="181"/>
                  </a:lnTo>
                  <a:lnTo>
                    <a:pt x="16" y="197"/>
                  </a:lnTo>
                  <a:lnTo>
                    <a:pt x="24" y="207"/>
                  </a:lnTo>
                  <a:lnTo>
                    <a:pt x="32" y="218"/>
                  </a:lnTo>
                  <a:lnTo>
                    <a:pt x="32" y="218"/>
                  </a:lnTo>
                  <a:lnTo>
                    <a:pt x="47" y="215"/>
                  </a:lnTo>
                  <a:lnTo>
                    <a:pt x="68" y="215"/>
                  </a:lnTo>
                  <a:lnTo>
                    <a:pt x="89" y="220"/>
                  </a:lnTo>
                  <a:lnTo>
                    <a:pt x="110" y="231"/>
                  </a:lnTo>
                  <a:lnTo>
                    <a:pt x="110" y="231"/>
                  </a:lnTo>
                  <a:lnTo>
                    <a:pt x="121" y="223"/>
                  </a:lnTo>
                  <a:lnTo>
                    <a:pt x="131" y="215"/>
                  </a:lnTo>
                  <a:lnTo>
                    <a:pt x="147" y="194"/>
                  </a:lnTo>
                  <a:lnTo>
                    <a:pt x="160" y="168"/>
                  </a:lnTo>
                  <a:lnTo>
                    <a:pt x="168" y="136"/>
                  </a:lnTo>
                  <a:lnTo>
                    <a:pt x="168" y="136"/>
                  </a:lnTo>
                  <a:lnTo>
                    <a:pt x="171" y="113"/>
                  </a:lnTo>
                  <a:lnTo>
                    <a:pt x="168" y="89"/>
                  </a:lnTo>
                  <a:lnTo>
                    <a:pt x="165" y="68"/>
                  </a:lnTo>
                  <a:lnTo>
                    <a:pt x="157" y="47"/>
                  </a:lnTo>
                  <a:lnTo>
                    <a:pt x="147" y="31"/>
                  </a:lnTo>
                  <a:lnTo>
                    <a:pt x="134" y="18"/>
                  </a:lnTo>
                  <a:lnTo>
                    <a:pt x="121" y="8"/>
                  </a:lnTo>
                  <a:lnTo>
                    <a:pt x="105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8A42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3" name="Freeform 607"/>
            <p:cNvSpPr>
              <a:spLocks/>
            </p:cNvSpPr>
            <p:nvPr/>
          </p:nvSpPr>
          <p:spPr bwMode="auto">
            <a:xfrm>
              <a:off x="4191000" y="2959101"/>
              <a:ext cx="236538" cy="33337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73" y="0"/>
                </a:cxn>
                <a:cxn ang="0">
                  <a:pos x="57" y="5"/>
                </a:cxn>
                <a:cxn ang="0">
                  <a:pos x="44" y="13"/>
                </a:cxn>
                <a:cxn ang="0">
                  <a:pos x="31" y="26"/>
                </a:cxn>
                <a:cxn ang="0">
                  <a:pos x="21" y="42"/>
                </a:cxn>
                <a:cxn ang="0">
                  <a:pos x="13" y="58"/>
                </a:cxn>
                <a:cxn ang="0">
                  <a:pos x="5" y="79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16"/>
                </a:cxn>
                <a:cxn ang="0">
                  <a:pos x="2" y="131"/>
                </a:cxn>
                <a:cxn ang="0">
                  <a:pos x="2" y="147"/>
                </a:cxn>
                <a:cxn ang="0">
                  <a:pos x="8" y="160"/>
                </a:cxn>
                <a:cxn ang="0">
                  <a:pos x="13" y="173"/>
                </a:cxn>
                <a:cxn ang="0">
                  <a:pos x="18" y="184"/>
                </a:cxn>
                <a:cxn ang="0">
                  <a:pos x="26" y="194"/>
                </a:cxn>
                <a:cxn ang="0">
                  <a:pos x="34" y="202"/>
                </a:cxn>
                <a:cxn ang="0">
                  <a:pos x="34" y="202"/>
                </a:cxn>
                <a:cxn ang="0">
                  <a:pos x="60" y="202"/>
                </a:cxn>
                <a:cxn ang="0">
                  <a:pos x="73" y="205"/>
                </a:cxn>
                <a:cxn ang="0">
                  <a:pos x="86" y="210"/>
                </a:cxn>
                <a:cxn ang="0">
                  <a:pos x="86" y="210"/>
                </a:cxn>
                <a:cxn ang="0">
                  <a:pos x="99" y="205"/>
                </a:cxn>
                <a:cxn ang="0">
                  <a:pos x="110" y="197"/>
                </a:cxn>
                <a:cxn ang="0">
                  <a:pos x="118" y="186"/>
                </a:cxn>
                <a:cxn ang="0">
                  <a:pos x="128" y="176"/>
                </a:cxn>
                <a:cxn ang="0">
                  <a:pos x="133" y="163"/>
                </a:cxn>
                <a:cxn ang="0">
                  <a:pos x="141" y="147"/>
                </a:cxn>
                <a:cxn ang="0">
                  <a:pos x="144" y="131"/>
                </a:cxn>
                <a:cxn ang="0">
                  <a:pos x="149" y="116"/>
                </a:cxn>
                <a:cxn ang="0">
                  <a:pos x="149" y="116"/>
                </a:cxn>
                <a:cxn ang="0">
                  <a:pos x="149" y="92"/>
                </a:cxn>
                <a:cxn ang="0">
                  <a:pos x="146" y="73"/>
                </a:cxn>
                <a:cxn ang="0">
                  <a:pos x="144" y="52"/>
                </a:cxn>
                <a:cxn ang="0">
                  <a:pos x="136" y="37"/>
                </a:cxn>
                <a:cxn ang="0">
                  <a:pos x="125" y="24"/>
                </a:cxn>
                <a:cxn ang="0">
                  <a:pos x="115" y="10"/>
                </a:cxn>
                <a:cxn ang="0">
                  <a:pos x="102" y="3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149" h="210">
                  <a:moveTo>
                    <a:pt x="89" y="0"/>
                  </a:moveTo>
                  <a:lnTo>
                    <a:pt x="89" y="0"/>
                  </a:lnTo>
                  <a:lnTo>
                    <a:pt x="73" y="0"/>
                  </a:lnTo>
                  <a:lnTo>
                    <a:pt x="57" y="5"/>
                  </a:lnTo>
                  <a:lnTo>
                    <a:pt x="44" y="13"/>
                  </a:lnTo>
                  <a:lnTo>
                    <a:pt x="31" y="26"/>
                  </a:lnTo>
                  <a:lnTo>
                    <a:pt x="21" y="42"/>
                  </a:lnTo>
                  <a:lnTo>
                    <a:pt x="13" y="58"/>
                  </a:lnTo>
                  <a:lnTo>
                    <a:pt x="5" y="79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16"/>
                  </a:lnTo>
                  <a:lnTo>
                    <a:pt x="2" y="131"/>
                  </a:lnTo>
                  <a:lnTo>
                    <a:pt x="2" y="147"/>
                  </a:lnTo>
                  <a:lnTo>
                    <a:pt x="8" y="160"/>
                  </a:lnTo>
                  <a:lnTo>
                    <a:pt x="13" y="173"/>
                  </a:lnTo>
                  <a:lnTo>
                    <a:pt x="18" y="184"/>
                  </a:lnTo>
                  <a:lnTo>
                    <a:pt x="26" y="194"/>
                  </a:lnTo>
                  <a:lnTo>
                    <a:pt x="34" y="202"/>
                  </a:lnTo>
                  <a:lnTo>
                    <a:pt x="34" y="202"/>
                  </a:lnTo>
                  <a:lnTo>
                    <a:pt x="60" y="202"/>
                  </a:lnTo>
                  <a:lnTo>
                    <a:pt x="73" y="205"/>
                  </a:lnTo>
                  <a:lnTo>
                    <a:pt x="86" y="210"/>
                  </a:lnTo>
                  <a:lnTo>
                    <a:pt x="86" y="210"/>
                  </a:lnTo>
                  <a:lnTo>
                    <a:pt x="99" y="205"/>
                  </a:lnTo>
                  <a:lnTo>
                    <a:pt x="110" y="197"/>
                  </a:lnTo>
                  <a:lnTo>
                    <a:pt x="118" y="186"/>
                  </a:lnTo>
                  <a:lnTo>
                    <a:pt x="128" y="176"/>
                  </a:lnTo>
                  <a:lnTo>
                    <a:pt x="133" y="163"/>
                  </a:lnTo>
                  <a:lnTo>
                    <a:pt x="141" y="147"/>
                  </a:lnTo>
                  <a:lnTo>
                    <a:pt x="144" y="131"/>
                  </a:lnTo>
                  <a:lnTo>
                    <a:pt x="149" y="116"/>
                  </a:lnTo>
                  <a:lnTo>
                    <a:pt x="149" y="116"/>
                  </a:lnTo>
                  <a:lnTo>
                    <a:pt x="149" y="92"/>
                  </a:lnTo>
                  <a:lnTo>
                    <a:pt x="146" y="73"/>
                  </a:lnTo>
                  <a:lnTo>
                    <a:pt x="144" y="52"/>
                  </a:lnTo>
                  <a:lnTo>
                    <a:pt x="136" y="37"/>
                  </a:lnTo>
                  <a:lnTo>
                    <a:pt x="125" y="24"/>
                  </a:lnTo>
                  <a:lnTo>
                    <a:pt x="115" y="10"/>
                  </a:lnTo>
                  <a:lnTo>
                    <a:pt x="102" y="3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4" name="Freeform 608"/>
            <p:cNvSpPr>
              <a:spLocks/>
            </p:cNvSpPr>
            <p:nvPr/>
          </p:nvSpPr>
          <p:spPr bwMode="auto">
            <a:xfrm>
              <a:off x="4294188" y="3238501"/>
              <a:ext cx="17463" cy="1270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8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8">
                  <a:moveTo>
                    <a:pt x="11" y="5"/>
                  </a:moveTo>
                  <a:lnTo>
                    <a:pt x="11" y="5"/>
                  </a:lnTo>
                  <a:lnTo>
                    <a:pt x="8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5" name="Freeform 609"/>
            <p:cNvSpPr>
              <a:spLocks/>
            </p:cNvSpPr>
            <p:nvPr/>
          </p:nvSpPr>
          <p:spPr bwMode="auto">
            <a:xfrm>
              <a:off x="4194175" y="2959101"/>
              <a:ext cx="233363" cy="204788"/>
            </a:xfrm>
            <a:custGeom>
              <a:avLst/>
              <a:gdLst/>
              <a:ahLst/>
              <a:cxnLst>
                <a:cxn ang="0">
                  <a:pos x="84" y="18"/>
                </a:cxn>
                <a:cxn ang="0">
                  <a:pos x="84" y="18"/>
                </a:cxn>
                <a:cxn ang="0">
                  <a:pos x="97" y="21"/>
                </a:cxn>
                <a:cxn ang="0">
                  <a:pos x="110" y="29"/>
                </a:cxn>
                <a:cxn ang="0">
                  <a:pos x="121" y="39"/>
                </a:cxn>
                <a:cxn ang="0">
                  <a:pos x="131" y="52"/>
                </a:cxn>
                <a:cxn ang="0">
                  <a:pos x="137" y="71"/>
                </a:cxn>
                <a:cxn ang="0">
                  <a:pos x="142" y="87"/>
                </a:cxn>
                <a:cxn ang="0">
                  <a:pos x="144" y="108"/>
                </a:cxn>
                <a:cxn ang="0">
                  <a:pos x="144" y="129"/>
                </a:cxn>
                <a:cxn ang="0">
                  <a:pos x="144" y="12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47" y="92"/>
                </a:cxn>
                <a:cxn ang="0">
                  <a:pos x="144" y="73"/>
                </a:cxn>
                <a:cxn ang="0">
                  <a:pos x="142" y="52"/>
                </a:cxn>
                <a:cxn ang="0">
                  <a:pos x="134" y="37"/>
                </a:cxn>
                <a:cxn ang="0">
                  <a:pos x="123" y="24"/>
                </a:cxn>
                <a:cxn ang="0">
                  <a:pos x="113" y="10"/>
                </a:cxn>
                <a:cxn ang="0">
                  <a:pos x="100" y="3"/>
                </a:cxn>
                <a:cxn ang="0">
                  <a:pos x="87" y="0"/>
                </a:cxn>
                <a:cxn ang="0">
                  <a:pos x="87" y="0"/>
                </a:cxn>
                <a:cxn ang="0">
                  <a:pos x="71" y="0"/>
                </a:cxn>
                <a:cxn ang="0">
                  <a:pos x="55" y="5"/>
                </a:cxn>
                <a:cxn ang="0">
                  <a:pos x="42" y="13"/>
                </a:cxn>
                <a:cxn ang="0">
                  <a:pos x="29" y="26"/>
                </a:cxn>
                <a:cxn ang="0">
                  <a:pos x="19" y="42"/>
                </a:cxn>
                <a:cxn ang="0">
                  <a:pos x="11" y="58"/>
                </a:cxn>
                <a:cxn ang="0">
                  <a:pos x="3" y="79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6" y="87"/>
                </a:cxn>
                <a:cxn ang="0">
                  <a:pos x="11" y="68"/>
                </a:cxn>
                <a:cxn ang="0">
                  <a:pos x="21" y="52"/>
                </a:cxn>
                <a:cxn ang="0">
                  <a:pos x="32" y="39"/>
                </a:cxn>
                <a:cxn ang="0">
                  <a:pos x="42" y="31"/>
                </a:cxn>
                <a:cxn ang="0">
                  <a:pos x="55" y="24"/>
                </a:cxn>
                <a:cxn ang="0">
                  <a:pos x="68" y="18"/>
                </a:cxn>
                <a:cxn ang="0">
                  <a:pos x="84" y="18"/>
                </a:cxn>
                <a:cxn ang="0">
                  <a:pos x="84" y="18"/>
                </a:cxn>
              </a:cxnLst>
              <a:rect l="0" t="0" r="r" b="b"/>
              <a:pathLst>
                <a:path w="147" h="129">
                  <a:moveTo>
                    <a:pt x="84" y="18"/>
                  </a:moveTo>
                  <a:lnTo>
                    <a:pt x="84" y="18"/>
                  </a:lnTo>
                  <a:lnTo>
                    <a:pt x="97" y="21"/>
                  </a:lnTo>
                  <a:lnTo>
                    <a:pt x="110" y="29"/>
                  </a:lnTo>
                  <a:lnTo>
                    <a:pt x="121" y="39"/>
                  </a:lnTo>
                  <a:lnTo>
                    <a:pt x="131" y="52"/>
                  </a:lnTo>
                  <a:lnTo>
                    <a:pt x="137" y="71"/>
                  </a:lnTo>
                  <a:lnTo>
                    <a:pt x="142" y="87"/>
                  </a:lnTo>
                  <a:lnTo>
                    <a:pt x="144" y="108"/>
                  </a:lnTo>
                  <a:lnTo>
                    <a:pt x="144" y="129"/>
                  </a:lnTo>
                  <a:lnTo>
                    <a:pt x="144" y="12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47" y="92"/>
                  </a:lnTo>
                  <a:lnTo>
                    <a:pt x="144" y="73"/>
                  </a:lnTo>
                  <a:lnTo>
                    <a:pt x="142" y="52"/>
                  </a:lnTo>
                  <a:lnTo>
                    <a:pt x="134" y="37"/>
                  </a:lnTo>
                  <a:lnTo>
                    <a:pt x="123" y="24"/>
                  </a:lnTo>
                  <a:lnTo>
                    <a:pt x="113" y="10"/>
                  </a:lnTo>
                  <a:lnTo>
                    <a:pt x="100" y="3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71" y="0"/>
                  </a:lnTo>
                  <a:lnTo>
                    <a:pt x="55" y="5"/>
                  </a:lnTo>
                  <a:lnTo>
                    <a:pt x="42" y="13"/>
                  </a:lnTo>
                  <a:lnTo>
                    <a:pt x="29" y="26"/>
                  </a:lnTo>
                  <a:lnTo>
                    <a:pt x="19" y="42"/>
                  </a:lnTo>
                  <a:lnTo>
                    <a:pt x="11" y="58"/>
                  </a:lnTo>
                  <a:lnTo>
                    <a:pt x="3" y="79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6" y="87"/>
                  </a:lnTo>
                  <a:lnTo>
                    <a:pt x="11" y="68"/>
                  </a:lnTo>
                  <a:lnTo>
                    <a:pt x="21" y="52"/>
                  </a:lnTo>
                  <a:lnTo>
                    <a:pt x="32" y="39"/>
                  </a:lnTo>
                  <a:lnTo>
                    <a:pt x="42" y="31"/>
                  </a:lnTo>
                  <a:lnTo>
                    <a:pt x="55" y="24"/>
                  </a:lnTo>
                  <a:lnTo>
                    <a:pt x="68" y="18"/>
                  </a:lnTo>
                  <a:lnTo>
                    <a:pt x="84" y="18"/>
                  </a:lnTo>
                  <a:lnTo>
                    <a:pt x="84" y="18"/>
                  </a:lnTo>
                  <a:close/>
                </a:path>
              </a:pathLst>
            </a:custGeom>
            <a:solidFill>
              <a:srgbClr val="E7E8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6" name="Freeform 610"/>
            <p:cNvSpPr>
              <a:spLocks/>
            </p:cNvSpPr>
            <p:nvPr/>
          </p:nvSpPr>
          <p:spPr bwMode="auto">
            <a:xfrm>
              <a:off x="4157663" y="3233738"/>
              <a:ext cx="257175" cy="104775"/>
            </a:xfrm>
            <a:custGeom>
              <a:avLst/>
              <a:gdLst/>
              <a:ahLst/>
              <a:cxnLst>
                <a:cxn ang="0">
                  <a:pos x="162" y="45"/>
                </a:cxn>
                <a:cxn ang="0">
                  <a:pos x="162" y="45"/>
                </a:cxn>
                <a:cxn ang="0">
                  <a:pos x="160" y="40"/>
                </a:cxn>
                <a:cxn ang="0">
                  <a:pos x="152" y="27"/>
                </a:cxn>
                <a:cxn ang="0">
                  <a:pos x="144" y="19"/>
                </a:cxn>
                <a:cxn ang="0">
                  <a:pos x="133" y="11"/>
                </a:cxn>
                <a:cxn ang="0">
                  <a:pos x="120" y="6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57" y="0"/>
                </a:cxn>
                <a:cxn ang="0">
                  <a:pos x="36" y="3"/>
                </a:cxn>
                <a:cxn ang="0">
                  <a:pos x="36" y="3"/>
                </a:cxn>
                <a:cxn ang="0">
                  <a:pos x="23" y="6"/>
                </a:cxn>
                <a:cxn ang="0">
                  <a:pos x="13" y="11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5" y="24"/>
                </a:cxn>
                <a:cxn ang="0">
                  <a:pos x="15" y="37"/>
                </a:cxn>
                <a:cxn ang="0">
                  <a:pos x="23" y="45"/>
                </a:cxn>
                <a:cxn ang="0">
                  <a:pos x="34" y="53"/>
                </a:cxn>
                <a:cxn ang="0">
                  <a:pos x="44" y="58"/>
                </a:cxn>
                <a:cxn ang="0">
                  <a:pos x="57" y="61"/>
                </a:cxn>
                <a:cxn ang="0">
                  <a:pos x="57" y="61"/>
                </a:cxn>
                <a:cxn ang="0">
                  <a:pos x="97" y="66"/>
                </a:cxn>
                <a:cxn ang="0">
                  <a:pos x="110" y="66"/>
                </a:cxn>
                <a:cxn ang="0">
                  <a:pos x="123" y="63"/>
                </a:cxn>
                <a:cxn ang="0">
                  <a:pos x="123" y="63"/>
                </a:cxn>
                <a:cxn ang="0">
                  <a:pos x="149" y="50"/>
                </a:cxn>
                <a:cxn ang="0">
                  <a:pos x="162" y="45"/>
                </a:cxn>
                <a:cxn ang="0">
                  <a:pos x="162" y="45"/>
                </a:cxn>
              </a:cxnLst>
              <a:rect l="0" t="0" r="r" b="b"/>
              <a:pathLst>
                <a:path w="162" h="66">
                  <a:moveTo>
                    <a:pt x="162" y="45"/>
                  </a:moveTo>
                  <a:lnTo>
                    <a:pt x="162" y="45"/>
                  </a:lnTo>
                  <a:lnTo>
                    <a:pt x="160" y="40"/>
                  </a:lnTo>
                  <a:lnTo>
                    <a:pt x="152" y="27"/>
                  </a:lnTo>
                  <a:lnTo>
                    <a:pt x="144" y="19"/>
                  </a:lnTo>
                  <a:lnTo>
                    <a:pt x="133" y="11"/>
                  </a:lnTo>
                  <a:lnTo>
                    <a:pt x="120" y="6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57" y="0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23" y="6"/>
                  </a:lnTo>
                  <a:lnTo>
                    <a:pt x="13" y="1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5" y="24"/>
                  </a:lnTo>
                  <a:lnTo>
                    <a:pt x="15" y="37"/>
                  </a:lnTo>
                  <a:lnTo>
                    <a:pt x="23" y="45"/>
                  </a:lnTo>
                  <a:lnTo>
                    <a:pt x="34" y="53"/>
                  </a:lnTo>
                  <a:lnTo>
                    <a:pt x="44" y="58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97" y="66"/>
                  </a:lnTo>
                  <a:lnTo>
                    <a:pt x="110" y="66"/>
                  </a:lnTo>
                  <a:lnTo>
                    <a:pt x="123" y="63"/>
                  </a:lnTo>
                  <a:lnTo>
                    <a:pt x="123" y="63"/>
                  </a:lnTo>
                  <a:lnTo>
                    <a:pt x="149" y="50"/>
                  </a:lnTo>
                  <a:lnTo>
                    <a:pt x="162" y="45"/>
                  </a:lnTo>
                  <a:lnTo>
                    <a:pt x="162" y="45"/>
                  </a:lnTo>
                  <a:close/>
                </a:path>
              </a:pathLst>
            </a:custGeom>
            <a:solidFill>
              <a:srgbClr val="DE6A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7" name="Freeform 611"/>
            <p:cNvSpPr>
              <a:spLocks/>
            </p:cNvSpPr>
            <p:nvPr/>
          </p:nvSpPr>
          <p:spPr bwMode="auto">
            <a:xfrm>
              <a:off x="3849688" y="3021013"/>
              <a:ext cx="174625" cy="222250"/>
            </a:xfrm>
            <a:custGeom>
              <a:avLst/>
              <a:gdLst/>
              <a:ahLst/>
              <a:cxnLst>
                <a:cxn ang="0">
                  <a:pos x="0" y="77"/>
                </a:cxn>
                <a:cxn ang="0">
                  <a:pos x="0" y="77"/>
                </a:cxn>
                <a:cxn ang="0">
                  <a:pos x="5" y="92"/>
                </a:cxn>
                <a:cxn ang="0">
                  <a:pos x="10" y="105"/>
                </a:cxn>
                <a:cxn ang="0">
                  <a:pos x="15" y="116"/>
                </a:cxn>
                <a:cxn ang="0">
                  <a:pos x="23" y="124"/>
                </a:cxn>
                <a:cxn ang="0">
                  <a:pos x="34" y="132"/>
                </a:cxn>
                <a:cxn ang="0">
                  <a:pos x="44" y="137"/>
                </a:cxn>
                <a:cxn ang="0">
                  <a:pos x="55" y="140"/>
                </a:cxn>
                <a:cxn ang="0">
                  <a:pos x="65" y="140"/>
                </a:cxn>
                <a:cxn ang="0">
                  <a:pos x="65" y="140"/>
                </a:cxn>
                <a:cxn ang="0">
                  <a:pos x="76" y="137"/>
                </a:cxn>
                <a:cxn ang="0">
                  <a:pos x="86" y="132"/>
                </a:cxn>
                <a:cxn ang="0">
                  <a:pos x="94" y="124"/>
                </a:cxn>
                <a:cxn ang="0">
                  <a:pos x="102" y="113"/>
                </a:cxn>
                <a:cxn ang="0">
                  <a:pos x="107" y="103"/>
                </a:cxn>
                <a:cxn ang="0">
                  <a:pos x="110" y="90"/>
                </a:cxn>
                <a:cxn ang="0">
                  <a:pos x="110" y="77"/>
                </a:cxn>
                <a:cxn ang="0">
                  <a:pos x="110" y="61"/>
                </a:cxn>
                <a:cxn ang="0">
                  <a:pos x="110" y="61"/>
                </a:cxn>
                <a:cxn ang="0">
                  <a:pos x="105" y="48"/>
                </a:cxn>
                <a:cxn ang="0">
                  <a:pos x="99" y="34"/>
                </a:cxn>
                <a:cxn ang="0">
                  <a:pos x="94" y="24"/>
                </a:cxn>
                <a:cxn ang="0">
                  <a:pos x="86" y="16"/>
                </a:cxn>
                <a:cxn ang="0">
                  <a:pos x="76" y="8"/>
                </a:cxn>
                <a:cxn ang="0">
                  <a:pos x="65" y="3"/>
                </a:cxn>
                <a:cxn ang="0">
                  <a:pos x="55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4" y="3"/>
                </a:cxn>
                <a:cxn ang="0">
                  <a:pos x="23" y="8"/>
                </a:cxn>
                <a:cxn ang="0">
                  <a:pos x="15" y="16"/>
                </a:cxn>
                <a:cxn ang="0">
                  <a:pos x="8" y="27"/>
                </a:cxn>
                <a:cxn ang="0">
                  <a:pos x="2" y="37"/>
                </a:cxn>
                <a:cxn ang="0">
                  <a:pos x="0" y="50"/>
                </a:cxn>
                <a:cxn ang="0">
                  <a:pos x="0" y="63"/>
                </a:cxn>
                <a:cxn ang="0">
                  <a:pos x="0" y="77"/>
                </a:cxn>
                <a:cxn ang="0">
                  <a:pos x="0" y="77"/>
                </a:cxn>
              </a:cxnLst>
              <a:rect l="0" t="0" r="r" b="b"/>
              <a:pathLst>
                <a:path w="110" h="140">
                  <a:moveTo>
                    <a:pt x="0" y="77"/>
                  </a:moveTo>
                  <a:lnTo>
                    <a:pt x="0" y="77"/>
                  </a:lnTo>
                  <a:lnTo>
                    <a:pt x="5" y="92"/>
                  </a:lnTo>
                  <a:lnTo>
                    <a:pt x="10" y="105"/>
                  </a:lnTo>
                  <a:lnTo>
                    <a:pt x="15" y="116"/>
                  </a:lnTo>
                  <a:lnTo>
                    <a:pt x="23" y="124"/>
                  </a:lnTo>
                  <a:lnTo>
                    <a:pt x="34" y="132"/>
                  </a:lnTo>
                  <a:lnTo>
                    <a:pt x="44" y="137"/>
                  </a:lnTo>
                  <a:lnTo>
                    <a:pt x="55" y="140"/>
                  </a:lnTo>
                  <a:lnTo>
                    <a:pt x="65" y="140"/>
                  </a:lnTo>
                  <a:lnTo>
                    <a:pt x="65" y="140"/>
                  </a:lnTo>
                  <a:lnTo>
                    <a:pt x="76" y="137"/>
                  </a:lnTo>
                  <a:lnTo>
                    <a:pt x="86" y="132"/>
                  </a:lnTo>
                  <a:lnTo>
                    <a:pt x="94" y="124"/>
                  </a:lnTo>
                  <a:lnTo>
                    <a:pt x="102" y="113"/>
                  </a:lnTo>
                  <a:lnTo>
                    <a:pt x="107" y="103"/>
                  </a:lnTo>
                  <a:lnTo>
                    <a:pt x="110" y="90"/>
                  </a:lnTo>
                  <a:lnTo>
                    <a:pt x="110" y="77"/>
                  </a:lnTo>
                  <a:lnTo>
                    <a:pt x="110" y="61"/>
                  </a:lnTo>
                  <a:lnTo>
                    <a:pt x="110" y="61"/>
                  </a:lnTo>
                  <a:lnTo>
                    <a:pt x="105" y="48"/>
                  </a:lnTo>
                  <a:lnTo>
                    <a:pt x="99" y="34"/>
                  </a:lnTo>
                  <a:lnTo>
                    <a:pt x="94" y="24"/>
                  </a:lnTo>
                  <a:lnTo>
                    <a:pt x="86" y="16"/>
                  </a:lnTo>
                  <a:lnTo>
                    <a:pt x="76" y="8"/>
                  </a:lnTo>
                  <a:lnTo>
                    <a:pt x="65" y="3"/>
                  </a:lnTo>
                  <a:lnTo>
                    <a:pt x="5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4" y="3"/>
                  </a:lnTo>
                  <a:lnTo>
                    <a:pt x="23" y="8"/>
                  </a:lnTo>
                  <a:lnTo>
                    <a:pt x="15" y="16"/>
                  </a:lnTo>
                  <a:lnTo>
                    <a:pt x="8" y="27"/>
                  </a:lnTo>
                  <a:lnTo>
                    <a:pt x="2" y="37"/>
                  </a:lnTo>
                  <a:lnTo>
                    <a:pt x="0" y="50"/>
                  </a:lnTo>
                  <a:lnTo>
                    <a:pt x="0" y="63"/>
                  </a:lnTo>
                  <a:lnTo>
                    <a:pt x="0" y="77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0095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8" name="Freeform 612"/>
            <p:cNvSpPr>
              <a:spLocks/>
            </p:cNvSpPr>
            <p:nvPr/>
          </p:nvSpPr>
          <p:spPr bwMode="auto">
            <a:xfrm>
              <a:off x="3865563" y="3033713"/>
              <a:ext cx="141288" cy="196850"/>
            </a:xfrm>
            <a:custGeom>
              <a:avLst/>
              <a:gdLst/>
              <a:ahLst/>
              <a:cxnLst>
                <a:cxn ang="0">
                  <a:pos x="3" y="69"/>
                </a:cxn>
                <a:cxn ang="0">
                  <a:pos x="3" y="69"/>
                </a:cxn>
                <a:cxn ang="0">
                  <a:pos x="5" y="82"/>
                </a:cxn>
                <a:cxn ang="0">
                  <a:pos x="8" y="92"/>
                </a:cxn>
                <a:cxn ang="0">
                  <a:pos x="13" y="103"/>
                </a:cxn>
                <a:cxn ang="0">
                  <a:pos x="21" y="111"/>
                </a:cxn>
                <a:cxn ang="0">
                  <a:pos x="29" y="116"/>
                </a:cxn>
                <a:cxn ang="0">
                  <a:pos x="37" y="121"/>
                </a:cxn>
                <a:cxn ang="0">
                  <a:pos x="45" y="124"/>
                </a:cxn>
                <a:cxn ang="0">
                  <a:pos x="55" y="124"/>
                </a:cxn>
                <a:cxn ang="0">
                  <a:pos x="55" y="124"/>
                </a:cxn>
                <a:cxn ang="0">
                  <a:pos x="63" y="121"/>
                </a:cxn>
                <a:cxn ang="0">
                  <a:pos x="71" y="116"/>
                </a:cxn>
                <a:cxn ang="0">
                  <a:pos x="76" y="108"/>
                </a:cxn>
                <a:cxn ang="0">
                  <a:pos x="81" y="100"/>
                </a:cxn>
                <a:cxn ang="0">
                  <a:pos x="87" y="90"/>
                </a:cxn>
                <a:cxn ang="0">
                  <a:pos x="89" y="79"/>
                </a:cxn>
                <a:cxn ang="0">
                  <a:pos x="89" y="66"/>
                </a:cxn>
                <a:cxn ang="0">
                  <a:pos x="89" y="55"/>
                </a:cxn>
                <a:cxn ang="0">
                  <a:pos x="89" y="55"/>
                </a:cxn>
                <a:cxn ang="0">
                  <a:pos x="87" y="42"/>
                </a:cxn>
                <a:cxn ang="0">
                  <a:pos x="81" y="32"/>
                </a:cxn>
                <a:cxn ang="0">
                  <a:pos x="76" y="21"/>
                </a:cxn>
                <a:cxn ang="0">
                  <a:pos x="68" y="13"/>
                </a:cxn>
                <a:cxn ang="0">
                  <a:pos x="63" y="8"/>
                </a:cxn>
                <a:cxn ang="0">
                  <a:pos x="53" y="3"/>
                </a:cxn>
                <a:cxn ang="0">
                  <a:pos x="45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29" y="3"/>
                </a:cxn>
                <a:cxn ang="0">
                  <a:pos x="21" y="8"/>
                </a:cxn>
                <a:cxn ang="0">
                  <a:pos x="13" y="16"/>
                </a:cxn>
                <a:cxn ang="0">
                  <a:pos x="8" y="24"/>
                </a:cxn>
                <a:cxn ang="0">
                  <a:pos x="5" y="34"/>
                </a:cxn>
                <a:cxn ang="0">
                  <a:pos x="3" y="45"/>
                </a:cxn>
                <a:cxn ang="0">
                  <a:pos x="0" y="55"/>
                </a:cxn>
                <a:cxn ang="0">
                  <a:pos x="3" y="69"/>
                </a:cxn>
                <a:cxn ang="0">
                  <a:pos x="3" y="69"/>
                </a:cxn>
              </a:cxnLst>
              <a:rect l="0" t="0" r="r" b="b"/>
              <a:pathLst>
                <a:path w="89" h="124">
                  <a:moveTo>
                    <a:pt x="3" y="69"/>
                  </a:moveTo>
                  <a:lnTo>
                    <a:pt x="3" y="69"/>
                  </a:lnTo>
                  <a:lnTo>
                    <a:pt x="5" y="82"/>
                  </a:lnTo>
                  <a:lnTo>
                    <a:pt x="8" y="92"/>
                  </a:lnTo>
                  <a:lnTo>
                    <a:pt x="13" y="103"/>
                  </a:lnTo>
                  <a:lnTo>
                    <a:pt x="21" y="111"/>
                  </a:lnTo>
                  <a:lnTo>
                    <a:pt x="29" y="116"/>
                  </a:lnTo>
                  <a:lnTo>
                    <a:pt x="37" y="121"/>
                  </a:lnTo>
                  <a:lnTo>
                    <a:pt x="4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63" y="121"/>
                  </a:lnTo>
                  <a:lnTo>
                    <a:pt x="71" y="116"/>
                  </a:lnTo>
                  <a:lnTo>
                    <a:pt x="76" y="108"/>
                  </a:lnTo>
                  <a:lnTo>
                    <a:pt x="81" y="100"/>
                  </a:lnTo>
                  <a:lnTo>
                    <a:pt x="87" y="90"/>
                  </a:lnTo>
                  <a:lnTo>
                    <a:pt x="89" y="79"/>
                  </a:lnTo>
                  <a:lnTo>
                    <a:pt x="89" y="66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87" y="42"/>
                  </a:lnTo>
                  <a:lnTo>
                    <a:pt x="81" y="32"/>
                  </a:lnTo>
                  <a:lnTo>
                    <a:pt x="76" y="21"/>
                  </a:lnTo>
                  <a:lnTo>
                    <a:pt x="68" y="13"/>
                  </a:lnTo>
                  <a:lnTo>
                    <a:pt x="63" y="8"/>
                  </a:lnTo>
                  <a:lnTo>
                    <a:pt x="53" y="3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29" y="3"/>
                  </a:lnTo>
                  <a:lnTo>
                    <a:pt x="21" y="8"/>
                  </a:lnTo>
                  <a:lnTo>
                    <a:pt x="13" y="16"/>
                  </a:lnTo>
                  <a:lnTo>
                    <a:pt x="8" y="24"/>
                  </a:lnTo>
                  <a:lnTo>
                    <a:pt x="5" y="34"/>
                  </a:lnTo>
                  <a:lnTo>
                    <a:pt x="3" y="45"/>
                  </a:lnTo>
                  <a:lnTo>
                    <a:pt x="0" y="55"/>
                  </a:lnTo>
                  <a:lnTo>
                    <a:pt x="3" y="69"/>
                  </a:lnTo>
                  <a:lnTo>
                    <a:pt x="3" y="69"/>
                  </a:lnTo>
                  <a:close/>
                </a:path>
              </a:pathLst>
            </a:custGeom>
            <a:solidFill>
              <a:srgbClr val="5CCBF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9" name="Freeform 613"/>
            <p:cNvSpPr>
              <a:spLocks/>
            </p:cNvSpPr>
            <p:nvPr/>
          </p:nvSpPr>
          <p:spPr bwMode="auto">
            <a:xfrm>
              <a:off x="3886200" y="3071813"/>
              <a:ext cx="104775" cy="128588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0" y="45"/>
                </a:cxn>
                <a:cxn ang="0">
                  <a:pos x="6" y="60"/>
                </a:cxn>
                <a:cxn ang="0">
                  <a:pos x="16" y="71"/>
                </a:cxn>
                <a:cxn ang="0">
                  <a:pos x="27" y="79"/>
                </a:cxn>
                <a:cxn ang="0">
                  <a:pos x="34" y="81"/>
                </a:cxn>
                <a:cxn ang="0">
                  <a:pos x="40" y="81"/>
                </a:cxn>
                <a:cxn ang="0">
                  <a:pos x="40" y="81"/>
                </a:cxn>
                <a:cxn ang="0">
                  <a:pos x="47" y="79"/>
                </a:cxn>
                <a:cxn ang="0">
                  <a:pos x="53" y="76"/>
                </a:cxn>
                <a:cxn ang="0">
                  <a:pos x="61" y="66"/>
                </a:cxn>
                <a:cxn ang="0">
                  <a:pos x="66" y="52"/>
                </a:cxn>
                <a:cxn ang="0">
                  <a:pos x="66" y="37"/>
                </a:cxn>
                <a:cxn ang="0">
                  <a:pos x="66" y="37"/>
                </a:cxn>
                <a:cxn ang="0">
                  <a:pos x="61" y="21"/>
                </a:cxn>
                <a:cxn ang="0">
                  <a:pos x="53" y="10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1" y="2"/>
                </a:cxn>
                <a:cxn ang="0">
                  <a:pos x="16" y="5"/>
                </a:cxn>
                <a:cxn ang="0">
                  <a:pos x="6" y="16"/>
                </a:cxn>
                <a:cxn ang="0">
                  <a:pos x="0" y="29"/>
                </a:cxn>
                <a:cxn ang="0">
                  <a:pos x="0" y="45"/>
                </a:cxn>
                <a:cxn ang="0">
                  <a:pos x="0" y="45"/>
                </a:cxn>
              </a:cxnLst>
              <a:rect l="0" t="0" r="r" b="b"/>
              <a:pathLst>
                <a:path w="66" h="81">
                  <a:moveTo>
                    <a:pt x="0" y="45"/>
                  </a:moveTo>
                  <a:lnTo>
                    <a:pt x="0" y="45"/>
                  </a:lnTo>
                  <a:lnTo>
                    <a:pt x="6" y="60"/>
                  </a:lnTo>
                  <a:lnTo>
                    <a:pt x="16" y="71"/>
                  </a:lnTo>
                  <a:lnTo>
                    <a:pt x="27" y="79"/>
                  </a:lnTo>
                  <a:lnTo>
                    <a:pt x="34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7" y="79"/>
                  </a:lnTo>
                  <a:lnTo>
                    <a:pt x="53" y="76"/>
                  </a:lnTo>
                  <a:lnTo>
                    <a:pt x="61" y="66"/>
                  </a:lnTo>
                  <a:lnTo>
                    <a:pt x="66" y="52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1" y="21"/>
                  </a:lnTo>
                  <a:lnTo>
                    <a:pt x="53" y="10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5"/>
                  </a:lnTo>
                  <a:lnTo>
                    <a:pt x="6" y="16"/>
                  </a:lnTo>
                  <a:lnTo>
                    <a:pt x="0" y="29"/>
                  </a:lnTo>
                  <a:lnTo>
                    <a:pt x="0" y="4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0" name="Freeform 614"/>
            <p:cNvSpPr>
              <a:spLocks/>
            </p:cNvSpPr>
            <p:nvPr/>
          </p:nvSpPr>
          <p:spPr bwMode="auto">
            <a:xfrm>
              <a:off x="3952875" y="3084513"/>
              <a:ext cx="33338" cy="28575"/>
            </a:xfrm>
            <a:custGeom>
              <a:avLst/>
              <a:gdLst/>
              <a:ahLst/>
              <a:cxnLst>
                <a:cxn ang="0">
                  <a:pos x="21" y="10"/>
                </a:cxn>
                <a:cxn ang="0">
                  <a:pos x="21" y="10"/>
                </a:cxn>
                <a:cxn ang="0">
                  <a:pos x="19" y="16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3" y="1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3" y="2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2"/>
                </a:cxn>
                <a:cxn ang="0">
                  <a:pos x="21" y="10"/>
                </a:cxn>
                <a:cxn ang="0">
                  <a:pos x="21" y="10"/>
                </a:cxn>
              </a:cxnLst>
              <a:rect l="0" t="0" r="r" b="b"/>
              <a:pathLst>
                <a:path w="21" h="18">
                  <a:moveTo>
                    <a:pt x="21" y="10"/>
                  </a:moveTo>
                  <a:lnTo>
                    <a:pt x="21" y="10"/>
                  </a:lnTo>
                  <a:lnTo>
                    <a:pt x="19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3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2"/>
                  </a:lnTo>
                  <a:lnTo>
                    <a:pt x="21" y="10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1" name="Freeform 615"/>
            <p:cNvSpPr>
              <a:spLocks/>
            </p:cNvSpPr>
            <p:nvPr/>
          </p:nvSpPr>
          <p:spPr bwMode="auto">
            <a:xfrm>
              <a:off x="4214813" y="3021013"/>
              <a:ext cx="179388" cy="222250"/>
            </a:xfrm>
            <a:custGeom>
              <a:avLst/>
              <a:gdLst/>
              <a:ahLst/>
              <a:cxnLst>
                <a:cxn ang="0">
                  <a:pos x="110" y="77"/>
                </a:cxn>
                <a:cxn ang="0">
                  <a:pos x="110" y="77"/>
                </a:cxn>
                <a:cxn ang="0">
                  <a:pos x="108" y="92"/>
                </a:cxn>
                <a:cxn ang="0">
                  <a:pos x="103" y="105"/>
                </a:cxn>
                <a:cxn ang="0">
                  <a:pos x="95" y="116"/>
                </a:cxn>
                <a:cxn ang="0">
                  <a:pos x="87" y="124"/>
                </a:cxn>
                <a:cxn ang="0">
                  <a:pos x="79" y="132"/>
                </a:cxn>
                <a:cxn ang="0">
                  <a:pos x="69" y="137"/>
                </a:cxn>
                <a:cxn ang="0">
                  <a:pos x="55" y="140"/>
                </a:cxn>
                <a:cxn ang="0">
                  <a:pos x="45" y="140"/>
                </a:cxn>
                <a:cxn ang="0">
                  <a:pos x="45" y="140"/>
                </a:cxn>
                <a:cxn ang="0">
                  <a:pos x="34" y="137"/>
                </a:cxn>
                <a:cxn ang="0">
                  <a:pos x="24" y="132"/>
                </a:cxn>
                <a:cxn ang="0">
                  <a:pos x="16" y="124"/>
                </a:cxn>
                <a:cxn ang="0">
                  <a:pos x="11" y="113"/>
                </a:cxn>
                <a:cxn ang="0">
                  <a:pos x="6" y="103"/>
                </a:cxn>
                <a:cxn ang="0">
                  <a:pos x="3" y="90"/>
                </a:cxn>
                <a:cxn ang="0">
                  <a:pos x="0" y="77"/>
                </a:cxn>
                <a:cxn ang="0">
                  <a:pos x="3" y="61"/>
                </a:cxn>
                <a:cxn ang="0">
                  <a:pos x="3" y="61"/>
                </a:cxn>
                <a:cxn ang="0">
                  <a:pos x="6" y="48"/>
                </a:cxn>
                <a:cxn ang="0">
                  <a:pos x="11" y="34"/>
                </a:cxn>
                <a:cxn ang="0">
                  <a:pos x="19" y="24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45" y="3"/>
                </a:cxn>
                <a:cxn ang="0">
                  <a:pos x="58" y="0"/>
                </a:cxn>
                <a:cxn ang="0">
                  <a:pos x="69" y="0"/>
                </a:cxn>
                <a:cxn ang="0">
                  <a:pos x="69" y="0"/>
                </a:cxn>
                <a:cxn ang="0">
                  <a:pos x="79" y="3"/>
                </a:cxn>
                <a:cxn ang="0">
                  <a:pos x="87" y="8"/>
                </a:cxn>
                <a:cxn ang="0">
                  <a:pos x="97" y="16"/>
                </a:cxn>
                <a:cxn ang="0">
                  <a:pos x="103" y="27"/>
                </a:cxn>
                <a:cxn ang="0">
                  <a:pos x="108" y="37"/>
                </a:cxn>
                <a:cxn ang="0">
                  <a:pos x="110" y="50"/>
                </a:cxn>
                <a:cxn ang="0">
                  <a:pos x="113" y="63"/>
                </a:cxn>
                <a:cxn ang="0">
                  <a:pos x="110" y="77"/>
                </a:cxn>
                <a:cxn ang="0">
                  <a:pos x="110" y="77"/>
                </a:cxn>
              </a:cxnLst>
              <a:rect l="0" t="0" r="r" b="b"/>
              <a:pathLst>
                <a:path w="113" h="140">
                  <a:moveTo>
                    <a:pt x="110" y="77"/>
                  </a:moveTo>
                  <a:lnTo>
                    <a:pt x="110" y="77"/>
                  </a:lnTo>
                  <a:lnTo>
                    <a:pt x="108" y="92"/>
                  </a:lnTo>
                  <a:lnTo>
                    <a:pt x="103" y="105"/>
                  </a:lnTo>
                  <a:lnTo>
                    <a:pt x="95" y="116"/>
                  </a:lnTo>
                  <a:lnTo>
                    <a:pt x="87" y="124"/>
                  </a:lnTo>
                  <a:lnTo>
                    <a:pt x="79" y="132"/>
                  </a:lnTo>
                  <a:lnTo>
                    <a:pt x="69" y="137"/>
                  </a:lnTo>
                  <a:lnTo>
                    <a:pt x="55" y="140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34" y="137"/>
                  </a:lnTo>
                  <a:lnTo>
                    <a:pt x="24" y="132"/>
                  </a:lnTo>
                  <a:lnTo>
                    <a:pt x="16" y="124"/>
                  </a:lnTo>
                  <a:lnTo>
                    <a:pt x="11" y="113"/>
                  </a:lnTo>
                  <a:lnTo>
                    <a:pt x="6" y="103"/>
                  </a:lnTo>
                  <a:lnTo>
                    <a:pt x="3" y="90"/>
                  </a:lnTo>
                  <a:lnTo>
                    <a:pt x="0" y="77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6" y="48"/>
                  </a:lnTo>
                  <a:lnTo>
                    <a:pt x="11" y="34"/>
                  </a:lnTo>
                  <a:lnTo>
                    <a:pt x="19" y="24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45" y="3"/>
                  </a:lnTo>
                  <a:lnTo>
                    <a:pt x="58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9" y="3"/>
                  </a:lnTo>
                  <a:lnTo>
                    <a:pt x="87" y="8"/>
                  </a:lnTo>
                  <a:lnTo>
                    <a:pt x="97" y="16"/>
                  </a:lnTo>
                  <a:lnTo>
                    <a:pt x="103" y="27"/>
                  </a:lnTo>
                  <a:lnTo>
                    <a:pt x="108" y="37"/>
                  </a:lnTo>
                  <a:lnTo>
                    <a:pt x="110" y="50"/>
                  </a:lnTo>
                  <a:lnTo>
                    <a:pt x="113" y="63"/>
                  </a:lnTo>
                  <a:lnTo>
                    <a:pt x="110" y="77"/>
                  </a:lnTo>
                  <a:lnTo>
                    <a:pt x="110" y="77"/>
                  </a:lnTo>
                  <a:close/>
                </a:path>
              </a:pathLst>
            </a:custGeom>
            <a:solidFill>
              <a:srgbClr val="0095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2" name="Freeform 616"/>
            <p:cNvSpPr>
              <a:spLocks/>
            </p:cNvSpPr>
            <p:nvPr/>
          </p:nvSpPr>
          <p:spPr bwMode="auto">
            <a:xfrm>
              <a:off x="4232275" y="3033713"/>
              <a:ext cx="141288" cy="196850"/>
            </a:xfrm>
            <a:custGeom>
              <a:avLst/>
              <a:gdLst/>
              <a:ahLst/>
              <a:cxnLst>
                <a:cxn ang="0">
                  <a:pos x="89" y="69"/>
                </a:cxn>
                <a:cxn ang="0">
                  <a:pos x="89" y="69"/>
                </a:cxn>
                <a:cxn ang="0">
                  <a:pos x="86" y="82"/>
                </a:cxn>
                <a:cxn ang="0">
                  <a:pos x="81" y="92"/>
                </a:cxn>
                <a:cxn ang="0">
                  <a:pos x="76" y="103"/>
                </a:cxn>
                <a:cxn ang="0">
                  <a:pos x="68" y="111"/>
                </a:cxn>
                <a:cxn ang="0">
                  <a:pos x="63" y="116"/>
                </a:cxn>
                <a:cxn ang="0">
                  <a:pos x="52" y="121"/>
                </a:cxn>
                <a:cxn ang="0">
                  <a:pos x="44" y="124"/>
                </a:cxn>
                <a:cxn ang="0">
                  <a:pos x="37" y="124"/>
                </a:cxn>
                <a:cxn ang="0">
                  <a:pos x="37" y="124"/>
                </a:cxn>
                <a:cxn ang="0">
                  <a:pos x="29" y="121"/>
                </a:cxn>
                <a:cxn ang="0">
                  <a:pos x="21" y="116"/>
                </a:cxn>
                <a:cxn ang="0">
                  <a:pos x="13" y="108"/>
                </a:cxn>
                <a:cxn ang="0">
                  <a:pos x="8" y="100"/>
                </a:cxn>
                <a:cxn ang="0">
                  <a:pos x="5" y="90"/>
                </a:cxn>
                <a:cxn ang="0">
                  <a:pos x="3" y="79"/>
                </a:cxn>
                <a:cxn ang="0">
                  <a:pos x="0" y="66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5" y="42"/>
                </a:cxn>
                <a:cxn ang="0">
                  <a:pos x="8" y="32"/>
                </a:cxn>
                <a:cxn ang="0">
                  <a:pos x="13" y="21"/>
                </a:cxn>
                <a:cxn ang="0">
                  <a:pos x="21" y="13"/>
                </a:cxn>
                <a:cxn ang="0">
                  <a:pos x="29" y="8"/>
                </a:cxn>
                <a:cxn ang="0">
                  <a:pos x="37" y="3"/>
                </a:cxn>
                <a:cxn ang="0">
                  <a:pos x="44" y="0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63" y="3"/>
                </a:cxn>
                <a:cxn ang="0">
                  <a:pos x="71" y="8"/>
                </a:cxn>
                <a:cxn ang="0">
                  <a:pos x="76" y="16"/>
                </a:cxn>
                <a:cxn ang="0">
                  <a:pos x="81" y="24"/>
                </a:cxn>
                <a:cxn ang="0">
                  <a:pos x="86" y="34"/>
                </a:cxn>
                <a:cxn ang="0">
                  <a:pos x="89" y="45"/>
                </a:cxn>
                <a:cxn ang="0">
                  <a:pos x="89" y="55"/>
                </a:cxn>
                <a:cxn ang="0">
                  <a:pos x="89" y="69"/>
                </a:cxn>
                <a:cxn ang="0">
                  <a:pos x="89" y="69"/>
                </a:cxn>
              </a:cxnLst>
              <a:rect l="0" t="0" r="r" b="b"/>
              <a:pathLst>
                <a:path w="89" h="124">
                  <a:moveTo>
                    <a:pt x="89" y="69"/>
                  </a:moveTo>
                  <a:lnTo>
                    <a:pt x="89" y="69"/>
                  </a:lnTo>
                  <a:lnTo>
                    <a:pt x="86" y="82"/>
                  </a:lnTo>
                  <a:lnTo>
                    <a:pt x="81" y="92"/>
                  </a:lnTo>
                  <a:lnTo>
                    <a:pt x="76" y="103"/>
                  </a:lnTo>
                  <a:lnTo>
                    <a:pt x="68" y="111"/>
                  </a:lnTo>
                  <a:lnTo>
                    <a:pt x="63" y="116"/>
                  </a:lnTo>
                  <a:lnTo>
                    <a:pt x="52" y="121"/>
                  </a:lnTo>
                  <a:lnTo>
                    <a:pt x="44" y="124"/>
                  </a:lnTo>
                  <a:lnTo>
                    <a:pt x="37" y="124"/>
                  </a:lnTo>
                  <a:lnTo>
                    <a:pt x="37" y="124"/>
                  </a:lnTo>
                  <a:lnTo>
                    <a:pt x="29" y="121"/>
                  </a:lnTo>
                  <a:lnTo>
                    <a:pt x="21" y="116"/>
                  </a:lnTo>
                  <a:lnTo>
                    <a:pt x="13" y="108"/>
                  </a:lnTo>
                  <a:lnTo>
                    <a:pt x="8" y="100"/>
                  </a:lnTo>
                  <a:lnTo>
                    <a:pt x="5" y="90"/>
                  </a:lnTo>
                  <a:lnTo>
                    <a:pt x="3" y="79"/>
                  </a:lnTo>
                  <a:lnTo>
                    <a:pt x="0" y="66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5" y="42"/>
                  </a:lnTo>
                  <a:lnTo>
                    <a:pt x="8" y="32"/>
                  </a:lnTo>
                  <a:lnTo>
                    <a:pt x="13" y="21"/>
                  </a:lnTo>
                  <a:lnTo>
                    <a:pt x="21" y="13"/>
                  </a:lnTo>
                  <a:lnTo>
                    <a:pt x="29" y="8"/>
                  </a:lnTo>
                  <a:lnTo>
                    <a:pt x="37" y="3"/>
                  </a:lnTo>
                  <a:lnTo>
                    <a:pt x="4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63" y="3"/>
                  </a:lnTo>
                  <a:lnTo>
                    <a:pt x="71" y="8"/>
                  </a:lnTo>
                  <a:lnTo>
                    <a:pt x="76" y="16"/>
                  </a:lnTo>
                  <a:lnTo>
                    <a:pt x="81" y="24"/>
                  </a:lnTo>
                  <a:lnTo>
                    <a:pt x="86" y="34"/>
                  </a:lnTo>
                  <a:lnTo>
                    <a:pt x="89" y="45"/>
                  </a:lnTo>
                  <a:lnTo>
                    <a:pt x="89" y="55"/>
                  </a:lnTo>
                  <a:lnTo>
                    <a:pt x="89" y="69"/>
                  </a:lnTo>
                  <a:lnTo>
                    <a:pt x="89" y="69"/>
                  </a:lnTo>
                  <a:close/>
                </a:path>
              </a:pathLst>
            </a:custGeom>
            <a:solidFill>
              <a:srgbClr val="5CCBF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3" name="Freeform 617"/>
            <p:cNvSpPr>
              <a:spLocks/>
            </p:cNvSpPr>
            <p:nvPr/>
          </p:nvSpPr>
          <p:spPr bwMode="auto">
            <a:xfrm>
              <a:off x="4248150" y="3071813"/>
              <a:ext cx="104775" cy="128588"/>
            </a:xfrm>
            <a:custGeom>
              <a:avLst/>
              <a:gdLst/>
              <a:ahLst/>
              <a:cxnLst>
                <a:cxn ang="0">
                  <a:pos x="66" y="45"/>
                </a:cxn>
                <a:cxn ang="0">
                  <a:pos x="66" y="45"/>
                </a:cxn>
                <a:cxn ang="0">
                  <a:pos x="61" y="60"/>
                </a:cxn>
                <a:cxn ang="0">
                  <a:pos x="53" y="71"/>
                </a:cxn>
                <a:cxn ang="0">
                  <a:pos x="40" y="79"/>
                </a:cxn>
                <a:cxn ang="0">
                  <a:pos x="34" y="81"/>
                </a:cxn>
                <a:cxn ang="0">
                  <a:pos x="27" y="81"/>
                </a:cxn>
                <a:cxn ang="0">
                  <a:pos x="27" y="81"/>
                </a:cxn>
                <a:cxn ang="0">
                  <a:pos x="21" y="79"/>
                </a:cxn>
                <a:cxn ang="0">
                  <a:pos x="13" y="76"/>
                </a:cxn>
                <a:cxn ang="0">
                  <a:pos x="6" y="66"/>
                </a:cxn>
                <a:cxn ang="0">
                  <a:pos x="0" y="52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6" y="21"/>
                </a:cxn>
                <a:cxn ang="0">
                  <a:pos x="13" y="10"/>
                </a:cxn>
                <a:cxn ang="0">
                  <a:pos x="27" y="2"/>
                </a:cxn>
                <a:cxn ang="0">
                  <a:pos x="32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5" y="2"/>
                </a:cxn>
                <a:cxn ang="0">
                  <a:pos x="53" y="5"/>
                </a:cxn>
                <a:cxn ang="0">
                  <a:pos x="61" y="16"/>
                </a:cxn>
                <a:cxn ang="0">
                  <a:pos x="66" y="29"/>
                </a:cxn>
                <a:cxn ang="0">
                  <a:pos x="66" y="45"/>
                </a:cxn>
                <a:cxn ang="0">
                  <a:pos x="66" y="45"/>
                </a:cxn>
              </a:cxnLst>
              <a:rect l="0" t="0" r="r" b="b"/>
              <a:pathLst>
                <a:path w="66" h="81">
                  <a:moveTo>
                    <a:pt x="66" y="45"/>
                  </a:moveTo>
                  <a:lnTo>
                    <a:pt x="66" y="45"/>
                  </a:lnTo>
                  <a:lnTo>
                    <a:pt x="61" y="60"/>
                  </a:lnTo>
                  <a:lnTo>
                    <a:pt x="53" y="71"/>
                  </a:lnTo>
                  <a:lnTo>
                    <a:pt x="40" y="79"/>
                  </a:lnTo>
                  <a:lnTo>
                    <a:pt x="34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1" y="79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6" y="21"/>
                  </a:lnTo>
                  <a:lnTo>
                    <a:pt x="13" y="10"/>
                  </a:lnTo>
                  <a:lnTo>
                    <a:pt x="27" y="2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5" y="2"/>
                  </a:lnTo>
                  <a:lnTo>
                    <a:pt x="53" y="5"/>
                  </a:lnTo>
                  <a:lnTo>
                    <a:pt x="61" y="16"/>
                  </a:lnTo>
                  <a:lnTo>
                    <a:pt x="66" y="29"/>
                  </a:lnTo>
                  <a:lnTo>
                    <a:pt x="66" y="45"/>
                  </a:lnTo>
                  <a:lnTo>
                    <a:pt x="6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4" name="Freeform 618"/>
            <p:cNvSpPr>
              <a:spLocks/>
            </p:cNvSpPr>
            <p:nvPr/>
          </p:nvSpPr>
          <p:spPr bwMode="auto">
            <a:xfrm>
              <a:off x="4257675" y="3084513"/>
              <a:ext cx="28575" cy="2857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15" y="16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5" y="2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2" y="2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8" h="18">
                  <a:moveTo>
                    <a:pt x="0" y="10"/>
                  </a:moveTo>
                  <a:lnTo>
                    <a:pt x="0" y="10"/>
                  </a:lnTo>
                  <a:lnTo>
                    <a:pt x="2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15" y="16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5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5" name="Freeform 619"/>
            <p:cNvSpPr>
              <a:spLocks/>
            </p:cNvSpPr>
            <p:nvPr/>
          </p:nvSpPr>
          <p:spPr bwMode="auto">
            <a:xfrm>
              <a:off x="4265613" y="2892426"/>
              <a:ext cx="161925" cy="100013"/>
            </a:xfrm>
            <a:custGeom>
              <a:avLst/>
              <a:gdLst/>
              <a:ahLst/>
              <a:cxnLst>
                <a:cxn ang="0">
                  <a:pos x="97" y="63"/>
                </a:cxn>
                <a:cxn ang="0">
                  <a:pos x="97" y="63"/>
                </a:cxn>
                <a:cxn ang="0">
                  <a:pos x="99" y="52"/>
                </a:cxn>
                <a:cxn ang="0">
                  <a:pos x="102" y="42"/>
                </a:cxn>
                <a:cxn ang="0">
                  <a:pos x="102" y="31"/>
                </a:cxn>
                <a:cxn ang="0">
                  <a:pos x="102" y="21"/>
                </a:cxn>
                <a:cxn ang="0">
                  <a:pos x="97" y="10"/>
                </a:cxn>
                <a:cxn ang="0">
                  <a:pos x="86" y="3"/>
                </a:cxn>
                <a:cxn ang="0">
                  <a:pos x="73" y="0"/>
                </a:cxn>
                <a:cxn ang="0">
                  <a:pos x="73" y="0"/>
                </a:cxn>
                <a:cxn ang="0">
                  <a:pos x="60" y="0"/>
                </a:cxn>
                <a:cxn ang="0">
                  <a:pos x="44" y="3"/>
                </a:cxn>
                <a:cxn ang="0">
                  <a:pos x="31" y="5"/>
                </a:cxn>
                <a:cxn ang="0">
                  <a:pos x="21" y="3"/>
                </a:cxn>
                <a:cxn ang="0">
                  <a:pos x="21" y="3"/>
                </a:cxn>
                <a:cxn ang="0">
                  <a:pos x="13" y="3"/>
                </a:cxn>
                <a:cxn ang="0">
                  <a:pos x="5" y="3"/>
                </a:cxn>
                <a:cxn ang="0">
                  <a:pos x="0" y="5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5" y="18"/>
                </a:cxn>
                <a:cxn ang="0">
                  <a:pos x="16" y="21"/>
                </a:cxn>
                <a:cxn ang="0">
                  <a:pos x="29" y="21"/>
                </a:cxn>
                <a:cxn ang="0">
                  <a:pos x="29" y="21"/>
                </a:cxn>
                <a:cxn ang="0">
                  <a:pos x="50" y="18"/>
                </a:cxn>
                <a:cxn ang="0">
                  <a:pos x="71" y="18"/>
                </a:cxn>
                <a:cxn ang="0">
                  <a:pos x="78" y="18"/>
                </a:cxn>
                <a:cxn ang="0">
                  <a:pos x="86" y="24"/>
                </a:cxn>
                <a:cxn ang="0">
                  <a:pos x="92" y="26"/>
                </a:cxn>
                <a:cxn ang="0">
                  <a:pos x="94" y="34"/>
                </a:cxn>
                <a:cxn ang="0">
                  <a:pos x="94" y="34"/>
                </a:cxn>
                <a:cxn ang="0">
                  <a:pos x="97" y="58"/>
                </a:cxn>
                <a:cxn ang="0">
                  <a:pos x="97" y="63"/>
                </a:cxn>
                <a:cxn ang="0">
                  <a:pos x="97" y="63"/>
                </a:cxn>
              </a:cxnLst>
              <a:rect l="0" t="0" r="r" b="b"/>
              <a:pathLst>
                <a:path w="102" h="63">
                  <a:moveTo>
                    <a:pt x="97" y="63"/>
                  </a:moveTo>
                  <a:lnTo>
                    <a:pt x="97" y="63"/>
                  </a:lnTo>
                  <a:lnTo>
                    <a:pt x="99" y="52"/>
                  </a:lnTo>
                  <a:lnTo>
                    <a:pt x="102" y="42"/>
                  </a:lnTo>
                  <a:lnTo>
                    <a:pt x="102" y="31"/>
                  </a:lnTo>
                  <a:lnTo>
                    <a:pt x="102" y="21"/>
                  </a:lnTo>
                  <a:lnTo>
                    <a:pt x="97" y="10"/>
                  </a:lnTo>
                  <a:lnTo>
                    <a:pt x="86" y="3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60" y="0"/>
                  </a:lnTo>
                  <a:lnTo>
                    <a:pt x="44" y="3"/>
                  </a:lnTo>
                  <a:lnTo>
                    <a:pt x="31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3" y="3"/>
                  </a:lnTo>
                  <a:lnTo>
                    <a:pt x="5" y="3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5" y="18"/>
                  </a:lnTo>
                  <a:lnTo>
                    <a:pt x="16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50" y="18"/>
                  </a:lnTo>
                  <a:lnTo>
                    <a:pt x="71" y="18"/>
                  </a:lnTo>
                  <a:lnTo>
                    <a:pt x="78" y="18"/>
                  </a:lnTo>
                  <a:lnTo>
                    <a:pt x="86" y="24"/>
                  </a:lnTo>
                  <a:lnTo>
                    <a:pt x="92" y="26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7" y="58"/>
                  </a:lnTo>
                  <a:lnTo>
                    <a:pt x="97" y="63"/>
                  </a:lnTo>
                  <a:lnTo>
                    <a:pt x="97" y="63"/>
                  </a:lnTo>
                  <a:close/>
                </a:path>
              </a:pathLst>
            </a:custGeom>
            <a:solidFill>
              <a:srgbClr val="5D140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6" name="Freeform 620"/>
            <p:cNvSpPr>
              <a:spLocks/>
            </p:cNvSpPr>
            <p:nvPr/>
          </p:nvSpPr>
          <p:spPr bwMode="auto">
            <a:xfrm>
              <a:off x="3819525" y="3225801"/>
              <a:ext cx="271463" cy="71438"/>
            </a:xfrm>
            <a:custGeom>
              <a:avLst/>
              <a:gdLst/>
              <a:ahLst/>
              <a:cxnLst>
                <a:cxn ang="0">
                  <a:pos x="171" y="18"/>
                </a:cxn>
                <a:cxn ang="0">
                  <a:pos x="171" y="18"/>
                </a:cxn>
                <a:cxn ang="0">
                  <a:pos x="152" y="11"/>
                </a:cxn>
                <a:cxn ang="0">
                  <a:pos x="134" y="5"/>
                </a:cxn>
                <a:cxn ang="0">
                  <a:pos x="110" y="0"/>
                </a:cxn>
                <a:cxn ang="0">
                  <a:pos x="82" y="0"/>
                </a:cxn>
                <a:cxn ang="0">
                  <a:pos x="69" y="3"/>
                </a:cxn>
                <a:cxn ang="0">
                  <a:pos x="55" y="5"/>
                </a:cxn>
                <a:cxn ang="0">
                  <a:pos x="40" y="11"/>
                </a:cxn>
                <a:cxn ang="0">
                  <a:pos x="27" y="18"/>
                </a:cxn>
                <a:cxn ang="0">
                  <a:pos x="13" y="29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11" y="34"/>
                </a:cxn>
                <a:cxn ang="0">
                  <a:pos x="27" y="26"/>
                </a:cxn>
                <a:cxn ang="0">
                  <a:pos x="45" y="18"/>
                </a:cxn>
                <a:cxn ang="0">
                  <a:pos x="69" y="13"/>
                </a:cxn>
                <a:cxn ang="0">
                  <a:pos x="100" y="8"/>
                </a:cxn>
                <a:cxn ang="0">
                  <a:pos x="134" y="11"/>
                </a:cxn>
                <a:cxn ang="0">
                  <a:pos x="152" y="13"/>
                </a:cxn>
                <a:cxn ang="0">
                  <a:pos x="171" y="18"/>
                </a:cxn>
                <a:cxn ang="0">
                  <a:pos x="171" y="18"/>
                </a:cxn>
              </a:cxnLst>
              <a:rect l="0" t="0" r="r" b="b"/>
              <a:pathLst>
                <a:path w="171" h="45">
                  <a:moveTo>
                    <a:pt x="171" y="18"/>
                  </a:moveTo>
                  <a:lnTo>
                    <a:pt x="171" y="18"/>
                  </a:lnTo>
                  <a:lnTo>
                    <a:pt x="152" y="11"/>
                  </a:lnTo>
                  <a:lnTo>
                    <a:pt x="134" y="5"/>
                  </a:lnTo>
                  <a:lnTo>
                    <a:pt x="110" y="0"/>
                  </a:lnTo>
                  <a:lnTo>
                    <a:pt x="82" y="0"/>
                  </a:lnTo>
                  <a:lnTo>
                    <a:pt x="69" y="3"/>
                  </a:lnTo>
                  <a:lnTo>
                    <a:pt x="55" y="5"/>
                  </a:lnTo>
                  <a:lnTo>
                    <a:pt x="40" y="11"/>
                  </a:lnTo>
                  <a:lnTo>
                    <a:pt x="27" y="18"/>
                  </a:lnTo>
                  <a:lnTo>
                    <a:pt x="13" y="29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1" y="34"/>
                  </a:lnTo>
                  <a:lnTo>
                    <a:pt x="27" y="26"/>
                  </a:lnTo>
                  <a:lnTo>
                    <a:pt x="45" y="18"/>
                  </a:lnTo>
                  <a:lnTo>
                    <a:pt x="69" y="13"/>
                  </a:lnTo>
                  <a:lnTo>
                    <a:pt x="100" y="8"/>
                  </a:lnTo>
                  <a:lnTo>
                    <a:pt x="134" y="11"/>
                  </a:lnTo>
                  <a:lnTo>
                    <a:pt x="152" y="13"/>
                  </a:lnTo>
                  <a:lnTo>
                    <a:pt x="171" y="18"/>
                  </a:lnTo>
                  <a:lnTo>
                    <a:pt x="171" y="18"/>
                  </a:lnTo>
                  <a:close/>
                </a:path>
              </a:pathLst>
            </a:custGeom>
            <a:solidFill>
              <a:srgbClr val="96490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7" name="Freeform 621"/>
            <p:cNvSpPr>
              <a:spLocks/>
            </p:cNvSpPr>
            <p:nvPr/>
          </p:nvSpPr>
          <p:spPr bwMode="auto">
            <a:xfrm>
              <a:off x="4157663" y="3230563"/>
              <a:ext cx="269875" cy="66675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18" y="10"/>
                </a:cxn>
                <a:cxn ang="0">
                  <a:pos x="36" y="5"/>
                </a:cxn>
                <a:cxn ang="0">
                  <a:pos x="60" y="0"/>
                </a:cxn>
                <a:cxn ang="0">
                  <a:pos x="89" y="0"/>
                </a:cxn>
                <a:cxn ang="0">
                  <a:pos x="102" y="0"/>
                </a:cxn>
                <a:cxn ang="0">
                  <a:pos x="115" y="5"/>
                </a:cxn>
                <a:cxn ang="0">
                  <a:pos x="131" y="10"/>
                </a:cxn>
                <a:cxn ang="0">
                  <a:pos x="144" y="18"/>
                </a:cxn>
                <a:cxn ang="0">
                  <a:pos x="160" y="29"/>
                </a:cxn>
                <a:cxn ang="0">
                  <a:pos x="170" y="42"/>
                </a:cxn>
                <a:cxn ang="0">
                  <a:pos x="170" y="42"/>
                </a:cxn>
                <a:cxn ang="0">
                  <a:pos x="157" y="34"/>
                </a:cxn>
                <a:cxn ang="0">
                  <a:pos x="144" y="29"/>
                </a:cxn>
                <a:cxn ang="0">
                  <a:pos x="123" y="21"/>
                </a:cxn>
                <a:cxn ang="0">
                  <a:pos x="97" y="13"/>
                </a:cxn>
                <a:cxn ang="0">
                  <a:pos x="68" y="10"/>
                </a:cxn>
                <a:cxn ang="0">
                  <a:pos x="34" y="10"/>
                </a:cxn>
                <a:cxn ang="0">
                  <a:pos x="18" y="13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170" h="42">
                  <a:moveTo>
                    <a:pt x="0" y="18"/>
                  </a:moveTo>
                  <a:lnTo>
                    <a:pt x="0" y="18"/>
                  </a:lnTo>
                  <a:lnTo>
                    <a:pt x="18" y="10"/>
                  </a:lnTo>
                  <a:lnTo>
                    <a:pt x="36" y="5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02" y="0"/>
                  </a:lnTo>
                  <a:lnTo>
                    <a:pt x="115" y="5"/>
                  </a:lnTo>
                  <a:lnTo>
                    <a:pt x="131" y="10"/>
                  </a:lnTo>
                  <a:lnTo>
                    <a:pt x="144" y="18"/>
                  </a:lnTo>
                  <a:lnTo>
                    <a:pt x="160" y="29"/>
                  </a:lnTo>
                  <a:lnTo>
                    <a:pt x="170" y="42"/>
                  </a:lnTo>
                  <a:lnTo>
                    <a:pt x="170" y="42"/>
                  </a:lnTo>
                  <a:lnTo>
                    <a:pt x="157" y="34"/>
                  </a:lnTo>
                  <a:lnTo>
                    <a:pt x="144" y="29"/>
                  </a:lnTo>
                  <a:lnTo>
                    <a:pt x="123" y="21"/>
                  </a:lnTo>
                  <a:lnTo>
                    <a:pt x="97" y="13"/>
                  </a:lnTo>
                  <a:lnTo>
                    <a:pt x="68" y="10"/>
                  </a:lnTo>
                  <a:lnTo>
                    <a:pt x="34" y="10"/>
                  </a:lnTo>
                  <a:lnTo>
                    <a:pt x="18" y="13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6490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8" name="Freeform 622"/>
            <p:cNvSpPr>
              <a:spLocks/>
            </p:cNvSpPr>
            <p:nvPr/>
          </p:nvSpPr>
          <p:spPr bwMode="auto">
            <a:xfrm>
              <a:off x="4298950" y="3321051"/>
              <a:ext cx="28575" cy="30163"/>
            </a:xfrm>
            <a:custGeom>
              <a:avLst/>
              <a:gdLst/>
              <a:ahLst/>
              <a:cxnLst>
                <a:cxn ang="0">
                  <a:pos x="5" y="19"/>
                </a:cxn>
                <a:cxn ang="0">
                  <a:pos x="5" y="19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6"/>
                </a:cxn>
                <a:cxn ang="0">
                  <a:pos x="18" y="11"/>
                </a:cxn>
                <a:cxn ang="0">
                  <a:pos x="18" y="11"/>
                </a:cxn>
                <a:cxn ang="0">
                  <a:pos x="13" y="19"/>
                </a:cxn>
                <a:cxn ang="0">
                  <a:pos x="5" y="19"/>
                </a:cxn>
                <a:cxn ang="0">
                  <a:pos x="5" y="19"/>
                </a:cxn>
              </a:cxnLst>
              <a:rect l="0" t="0" r="r" b="b"/>
              <a:pathLst>
                <a:path w="18" h="19">
                  <a:moveTo>
                    <a:pt x="5" y="19"/>
                  </a:moveTo>
                  <a:lnTo>
                    <a:pt x="5" y="19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6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3" y="19"/>
                  </a:lnTo>
                  <a:lnTo>
                    <a:pt x="5" y="19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9" name="Freeform 623"/>
            <p:cNvSpPr>
              <a:spLocks/>
            </p:cNvSpPr>
            <p:nvPr/>
          </p:nvSpPr>
          <p:spPr bwMode="auto">
            <a:xfrm>
              <a:off x="4244975" y="3325813"/>
              <a:ext cx="20638" cy="20638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0" y="11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3" y="5"/>
                </a:cxn>
                <a:cxn ang="0">
                  <a:pos x="13" y="11"/>
                </a:cxn>
                <a:cxn ang="0">
                  <a:pos x="13" y="11"/>
                </a:cxn>
                <a:cxn ang="0">
                  <a:pos x="10" y="13"/>
                </a:cxn>
                <a:cxn ang="0">
                  <a:pos x="5" y="13"/>
                </a:cxn>
                <a:cxn ang="0">
                  <a:pos x="5" y="13"/>
                </a:cxn>
              </a:cxnLst>
              <a:rect l="0" t="0" r="r" b="b"/>
              <a:pathLst>
                <a:path w="13" h="13">
                  <a:moveTo>
                    <a:pt x="5" y="13"/>
                  </a:moveTo>
                  <a:lnTo>
                    <a:pt x="5" y="13"/>
                  </a:lnTo>
                  <a:lnTo>
                    <a:pt x="0" y="1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13" y="5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0" y="13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0" name="Freeform 624"/>
            <p:cNvSpPr>
              <a:spLocks/>
            </p:cNvSpPr>
            <p:nvPr/>
          </p:nvSpPr>
          <p:spPr bwMode="auto">
            <a:xfrm>
              <a:off x="4273550" y="3271838"/>
              <a:ext cx="38100" cy="33338"/>
            </a:xfrm>
            <a:custGeom>
              <a:avLst/>
              <a:gdLst/>
              <a:ahLst/>
              <a:cxnLst>
                <a:cxn ang="0">
                  <a:pos x="8" y="21"/>
                </a:cxn>
                <a:cxn ang="0">
                  <a:pos x="8" y="21"/>
                </a:cxn>
                <a:cxn ang="0">
                  <a:pos x="5" y="21"/>
                </a:cxn>
                <a:cxn ang="0">
                  <a:pos x="3" y="16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3" y="5"/>
                </a:cxn>
                <a:cxn ang="0">
                  <a:pos x="5" y="0"/>
                </a:cxn>
                <a:cxn ang="0">
                  <a:pos x="11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8" y="3"/>
                </a:cxn>
                <a:cxn ang="0">
                  <a:pos x="21" y="5"/>
                </a:cxn>
                <a:cxn ang="0">
                  <a:pos x="24" y="10"/>
                </a:cxn>
                <a:cxn ang="0">
                  <a:pos x="24" y="13"/>
                </a:cxn>
                <a:cxn ang="0">
                  <a:pos x="24" y="13"/>
                </a:cxn>
                <a:cxn ang="0">
                  <a:pos x="21" y="18"/>
                </a:cxn>
                <a:cxn ang="0">
                  <a:pos x="18" y="21"/>
                </a:cxn>
                <a:cxn ang="0">
                  <a:pos x="13" y="21"/>
                </a:cxn>
                <a:cxn ang="0">
                  <a:pos x="8" y="21"/>
                </a:cxn>
                <a:cxn ang="0">
                  <a:pos x="8" y="21"/>
                </a:cxn>
              </a:cxnLst>
              <a:rect l="0" t="0" r="r" b="b"/>
              <a:pathLst>
                <a:path w="24" h="21">
                  <a:moveTo>
                    <a:pt x="8" y="21"/>
                  </a:moveTo>
                  <a:lnTo>
                    <a:pt x="8" y="21"/>
                  </a:lnTo>
                  <a:lnTo>
                    <a:pt x="5" y="21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3"/>
                  </a:lnTo>
                  <a:lnTo>
                    <a:pt x="21" y="5"/>
                  </a:lnTo>
                  <a:lnTo>
                    <a:pt x="24" y="10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1" y="18"/>
                  </a:lnTo>
                  <a:lnTo>
                    <a:pt x="18" y="21"/>
                  </a:lnTo>
                  <a:lnTo>
                    <a:pt x="13" y="21"/>
                  </a:lnTo>
                  <a:lnTo>
                    <a:pt x="8" y="21"/>
                  </a:lnTo>
                  <a:lnTo>
                    <a:pt x="8" y="21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1" name="Freeform 625"/>
            <p:cNvSpPr>
              <a:spLocks/>
            </p:cNvSpPr>
            <p:nvPr/>
          </p:nvSpPr>
          <p:spPr bwMode="auto">
            <a:xfrm>
              <a:off x="4327525" y="3284538"/>
              <a:ext cx="25400" cy="20638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3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3" y="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1" y="13"/>
                </a:cxn>
                <a:cxn ang="0">
                  <a:pos x="5" y="13"/>
                </a:cxn>
                <a:cxn ang="0">
                  <a:pos x="5" y="13"/>
                </a:cxn>
              </a:cxnLst>
              <a:rect l="0" t="0" r="r" b="b"/>
              <a:pathLst>
                <a:path w="16" h="13">
                  <a:moveTo>
                    <a:pt x="5" y="13"/>
                  </a:moveTo>
                  <a:lnTo>
                    <a:pt x="5" y="13"/>
                  </a:lnTo>
                  <a:lnTo>
                    <a:pt x="0" y="10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1" y="13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2" name="Freeform 626"/>
            <p:cNvSpPr>
              <a:spLocks/>
            </p:cNvSpPr>
            <p:nvPr/>
          </p:nvSpPr>
          <p:spPr bwMode="auto">
            <a:xfrm>
              <a:off x="4357688" y="3325813"/>
              <a:ext cx="15875" cy="17463"/>
            </a:xfrm>
            <a:custGeom>
              <a:avLst/>
              <a:gdLst/>
              <a:ahLst/>
              <a:cxnLst>
                <a:cxn ang="0">
                  <a:pos x="2" y="11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10" y="3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7" y="11"/>
                </a:cxn>
                <a:cxn ang="0">
                  <a:pos x="2" y="11"/>
                </a:cxn>
                <a:cxn ang="0">
                  <a:pos x="2" y="11"/>
                </a:cxn>
              </a:cxnLst>
              <a:rect l="0" t="0" r="r" b="b"/>
              <a:pathLst>
                <a:path w="10" h="11">
                  <a:moveTo>
                    <a:pt x="2" y="11"/>
                  </a:move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0" y="3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7" y="11"/>
                  </a:lnTo>
                  <a:lnTo>
                    <a:pt x="2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3" name="Freeform 627"/>
            <p:cNvSpPr>
              <a:spLocks/>
            </p:cNvSpPr>
            <p:nvPr/>
          </p:nvSpPr>
          <p:spPr bwMode="auto">
            <a:xfrm>
              <a:off x="4232275" y="3292476"/>
              <a:ext cx="20638" cy="17463"/>
            </a:xfrm>
            <a:custGeom>
              <a:avLst/>
              <a:gdLst/>
              <a:ahLst/>
              <a:cxnLst>
                <a:cxn ang="0">
                  <a:pos x="5" y="11"/>
                </a:cxn>
                <a:cxn ang="0">
                  <a:pos x="5" y="11"/>
                </a:cxn>
                <a:cxn ang="0">
                  <a:pos x="3" y="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3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0" y="3"/>
                </a:cxn>
                <a:cxn ang="0">
                  <a:pos x="13" y="8"/>
                </a:cxn>
                <a:cxn ang="0">
                  <a:pos x="13" y="8"/>
                </a:cxn>
                <a:cxn ang="0">
                  <a:pos x="10" y="11"/>
                </a:cxn>
                <a:cxn ang="0">
                  <a:pos x="5" y="11"/>
                </a:cxn>
                <a:cxn ang="0">
                  <a:pos x="5" y="11"/>
                </a:cxn>
              </a:cxnLst>
              <a:rect l="0" t="0" r="r" b="b"/>
              <a:pathLst>
                <a:path w="13" h="11">
                  <a:moveTo>
                    <a:pt x="5" y="11"/>
                  </a:moveTo>
                  <a:lnTo>
                    <a:pt x="5" y="11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3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0" y="11"/>
                  </a:lnTo>
                  <a:lnTo>
                    <a:pt x="5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4" name="Freeform 628"/>
            <p:cNvSpPr>
              <a:spLocks/>
            </p:cNvSpPr>
            <p:nvPr/>
          </p:nvSpPr>
          <p:spPr bwMode="auto">
            <a:xfrm>
              <a:off x="3940175" y="3313113"/>
              <a:ext cx="30163" cy="30163"/>
            </a:xfrm>
            <a:custGeom>
              <a:avLst/>
              <a:gdLst/>
              <a:ahLst/>
              <a:cxnLst>
                <a:cxn ang="0">
                  <a:pos x="11" y="19"/>
                </a:cxn>
                <a:cxn ang="0">
                  <a:pos x="11" y="19"/>
                </a:cxn>
                <a:cxn ang="0">
                  <a:pos x="19" y="13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3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5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6" y="19"/>
                </a:cxn>
                <a:cxn ang="0">
                  <a:pos x="11" y="19"/>
                </a:cxn>
                <a:cxn ang="0">
                  <a:pos x="11" y="19"/>
                </a:cxn>
              </a:cxnLst>
              <a:rect l="0" t="0" r="r" b="b"/>
              <a:pathLst>
                <a:path w="19" h="19">
                  <a:moveTo>
                    <a:pt x="11" y="19"/>
                  </a:moveTo>
                  <a:lnTo>
                    <a:pt x="11" y="19"/>
                  </a:lnTo>
                  <a:lnTo>
                    <a:pt x="19" y="13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3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6" y="19"/>
                  </a:lnTo>
                  <a:lnTo>
                    <a:pt x="11" y="19"/>
                  </a:lnTo>
                  <a:lnTo>
                    <a:pt x="11" y="19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5" name="Freeform 629"/>
            <p:cNvSpPr>
              <a:spLocks/>
            </p:cNvSpPr>
            <p:nvPr/>
          </p:nvSpPr>
          <p:spPr bwMode="auto">
            <a:xfrm>
              <a:off x="4003675" y="3317876"/>
              <a:ext cx="20638" cy="20638"/>
            </a:xfrm>
            <a:custGeom>
              <a:avLst/>
              <a:gdLst/>
              <a:ahLst/>
              <a:cxnLst>
                <a:cxn ang="0">
                  <a:pos x="8" y="13"/>
                </a:cxn>
                <a:cxn ang="0">
                  <a:pos x="8" y="13"/>
                </a:cxn>
                <a:cxn ang="0">
                  <a:pos x="13" y="10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0" y="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3"/>
                </a:cxn>
                <a:cxn ang="0">
                  <a:pos x="8" y="13"/>
                </a:cxn>
                <a:cxn ang="0">
                  <a:pos x="8" y="13"/>
                </a:cxn>
              </a:cxnLst>
              <a:rect l="0" t="0" r="r" b="b"/>
              <a:pathLst>
                <a:path w="13" h="13">
                  <a:moveTo>
                    <a:pt x="8" y="13"/>
                  </a:moveTo>
                  <a:lnTo>
                    <a:pt x="8" y="13"/>
                  </a:lnTo>
                  <a:lnTo>
                    <a:pt x="13" y="10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0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3"/>
                  </a:lnTo>
                  <a:lnTo>
                    <a:pt x="8" y="13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6" name="Freeform 630"/>
            <p:cNvSpPr>
              <a:spLocks/>
            </p:cNvSpPr>
            <p:nvPr/>
          </p:nvSpPr>
          <p:spPr bwMode="auto">
            <a:xfrm>
              <a:off x="3957638" y="3263901"/>
              <a:ext cx="33338" cy="33338"/>
            </a:xfrm>
            <a:custGeom>
              <a:avLst/>
              <a:gdLst/>
              <a:ahLst/>
              <a:cxnLst>
                <a:cxn ang="0">
                  <a:pos x="13" y="21"/>
                </a:cxn>
                <a:cxn ang="0">
                  <a:pos x="13" y="21"/>
                </a:cxn>
                <a:cxn ang="0">
                  <a:pos x="18" y="21"/>
                </a:cxn>
                <a:cxn ang="0">
                  <a:pos x="21" y="15"/>
                </a:cxn>
                <a:cxn ang="0">
                  <a:pos x="21" y="13"/>
                </a:cxn>
                <a:cxn ang="0">
                  <a:pos x="21" y="8"/>
                </a:cxn>
                <a:cxn ang="0">
                  <a:pos x="21" y="8"/>
                </a:cxn>
                <a:cxn ang="0">
                  <a:pos x="21" y="5"/>
                </a:cxn>
                <a:cxn ang="0">
                  <a:pos x="16" y="0"/>
                </a:cxn>
                <a:cxn ang="0">
                  <a:pos x="13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5" y="2"/>
                </a:cxn>
                <a:cxn ang="0">
                  <a:pos x="0" y="5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18"/>
                </a:cxn>
                <a:cxn ang="0">
                  <a:pos x="5" y="21"/>
                </a:cxn>
                <a:cxn ang="0">
                  <a:pos x="10" y="21"/>
                </a:cxn>
                <a:cxn ang="0">
                  <a:pos x="13" y="21"/>
                </a:cxn>
                <a:cxn ang="0">
                  <a:pos x="13" y="21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lnTo>
                    <a:pt x="13" y="21"/>
                  </a:lnTo>
                  <a:lnTo>
                    <a:pt x="18" y="21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5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5" y="21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21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7" name="Freeform 631"/>
            <p:cNvSpPr>
              <a:spLocks/>
            </p:cNvSpPr>
            <p:nvPr/>
          </p:nvSpPr>
          <p:spPr bwMode="auto">
            <a:xfrm>
              <a:off x="3916363" y="3276601"/>
              <a:ext cx="20638" cy="20638"/>
            </a:xfrm>
            <a:custGeom>
              <a:avLst/>
              <a:gdLst/>
              <a:ahLst/>
              <a:cxnLst>
                <a:cxn ang="0">
                  <a:pos x="8" y="13"/>
                </a:cxn>
                <a:cxn ang="0">
                  <a:pos x="8" y="13"/>
                </a:cxn>
                <a:cxn ang="0">
                  <a:pos x="13" y="10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13"/>
                </a:cxn>
                <a:cxn ang="0">
                  <a:pos x="8" y="13"/>
                </a:cxn>
                <a:cxn ang="0">
                  <a:pos x="8" y="13"/>
                </a:cxn>
              </a:cxnLst>
              <a:rect l="0" t="0" r="r" b="b"/>
              <a:pathLst>
                <a:path w="13" h="13">
                  <a:moveTo>
                    <a:pt x="8" y="13"/>
                  </a:moveTo>
                  <a:lnTo>
                    <a:pt x="8" y="13"/>
                  </a:lnTo>
                  <a:lnTo>
                    <a:pt x="13" y="10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0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3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8" name="Freeform 632"/>
            <p:cNvSpPr>
              <a:spLocks/>
            </p:cNvSpPr>
            <p:nvPr/>
          </p:nvSpPr>
          <p:spPr bwMode="auto">
            <a:xfrm>
              <a:off x="3895725" y="3317876"/>
              <a:ext cx="15875" cy="15875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5" y="10"/>
                </a:cxn>
                <a:cxn ang="0">
                  <a:pos x="7" y="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7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7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9" name="Freeform 633"/>
            <p:cNvSpPr>
              <a:spLocks/>
            </p:cNvSpPr>
            <p:nvPr/>
          </p:nvSpPr>
          <p:spPr bwMode="auto">
            <a:xfrm>
              <a:off x="4016375" y="3284538"/>
              <a:ext cx="15875" cy="15875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10" y="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0"/>
                </a:cxn>
                <a:cxn ang="0">
                  <a:pos x="7" y="10"/>
                </a:cxn>
                <a:cxn ang="0">
                  <a:pos x="7" y="10"/>
                </a:cxn>
              </a:cxnLst>
              <a:rect l="0" t="0" r="r" b="b"/>
              <a:pathLst>
                <a:path w="10" h="10">
                  <a:moveTo>
                    <a:pt x="7" y="10"/>
                  </a:moveTo>
                  <a:lnTo>
                    <a:pt x="7" y="10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7" y="10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0" name="Freeform 634"/>
            <p:cNvSpPr>
              <a:spLocks/>
            </p:cNvSpPr>
            <p:nvPr/>
          </p:nvSpPr>
          <p:spPr bwMode="auto">
            <a:xfrm>
              <a:off x="3752850" y="3243263"/>
              <a:ext cx="66675" cy="3651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7" y="2"/>
                </a:cxn>
                <a:cxn ang="0">
                  <a:pos x="24" y="0"/>
                </a:cxn>
                <a:cxn ang="0">
                  <a:pos x="16" y="0"/>
                </a:cxn>
                <a:cxn ang="0">
                  <a:pos x="8" y="2"/>
                </a:cxn>
                <a:cxn ang="0">
                  <a:pos x="3" y="10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21"/>
                </a:cxn>
                <a:cxn ang="0">
                  <a:pos x="11" y="13"/>
                </a:cxn>
                <a:cxn ang="0">
                  <a:pos x="16" y="7"/>
                </a:cxn>
                <a:cxn ang="0">
                  <a:pos x="24" y="5"/>
                </a:cxn>
                <a:cxn ang="0">
                  <a:pos x="3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42" h="23">
                  <a:moveTo>
                    <a:pt x="42" y="5"/>
                  </a:moveTo>
                  <a:lnTo>
                    <a:pt x="42" y="5"/>
                  </a:lnTo>
                  <a:lnTo>
                    <a:pt x="37" y="2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8" y="2"/>
                  </a:lnTo>
                  <a:lnTo>
                    <a:pt x="3" y="10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1" y="13"/>
                  </a:lnTo>
                  <a:lnTo>
                    <a:pt x="16" y="7"/>
                  </a:lnTo>
                  <a:lnTo>
                    <a:pt x="24" y="5"/>
                  </a:lnTo>
                  <a:lnTo>
                    <a:pt x="3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solidFill>
              <a:srgbClr val="5D140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1" name="Freeform 635"/>
            <p:cNvSpPr>
              <a:spLocks/>
            </p:cNvSpPr>
            <p:nvPr/>
          </p:nvSpPr>
          <p:spPr bwMode="auto">
            <a:xfrm>
              <a:off x="4435475" y="3233738"/>
              <a:ext cx="79375" cy="3810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6" y="3"/>
                </a:cxn>
                <a:cxn ang="0">
                  <a:pos x="19" y="0"/>
                </a:cxn>
                <a:cxn ang="0">
                  <a:pos x="27" y="0"/>
                </a:cxn>
                <a:cxn ang="0">
                  <a:pos x="34" y="6"/>
                </a:cxn>
                <a:cxn ang="0">
                  <a:pos x="42" y="13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5" y="21"/>
                </a:cxn>
                <a:cxn ang="0">
                  <a:pos x="34" y="11"/>
                </a:cxn>
                <a:cxn ang="0">
                  <a:pos x="27" y="8"/>
                </a:cxn>
                <a:cxn ang="0">
                  <a:pos x="19" y="6"/>
                </a:cxn>
                <a:cxn ang="0">
                  <a:pos x="11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r" b="b"/>
              <a:pathLst>
                <a:path w="50" h="24">
                  <a:moveTo>
                    <a:pt x="0" y="3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19" y="0"/>
                  </a:lnTo>
                  <a:lnTo>
                    <a:pt x="27" y="0"/>
                  </a:lnTo>
                  <a:lnTo>
                    <a:pt x="34" y="6"/>
                  </a:lnTo>
                  <a:lnTo>
                    <a:pt x="42" y="13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5" y="21"/>
                  </a:lnTo>
                  <a:lnTo>
                    <a:pt x="34" y="11"/>
                  </a:lnTo>
                  <a:lnTo>
                    <a:pt x="27" y="8"/>
                  </a:lnTo>
                  <a:lnTo>
                    <a:pt x="19" y="6"/>
                  </a:lnTo>
                  <a:lnTo>
                    <a:pt x="11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D140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2" name="Freeform 636"/>
            <p:cNvSpPr>
              <a:spLocks/>
            </p:cNvSpPr>
            <p:nvPr/>
          </p:nvSpPr>
          <p:spPr bwMode="auto">
            <a:xfrm>
              <a:off x="3786188" y="3246438"/>
              <a:ext cx="700088" cy="309563"/>
            </a:xfrm>
            <a:custGeom>
              <a:avLst/>
              <a:gdLst/>
              <a:ahLst/>
              <a:cxnLst>
                <a:cxn ang="0">
                  <a:pos x="221" y="174"/>
                </a:cxn>
                <a:cxn ang="0">
                  <a:pos x="176" y="168"/>
                </a:cxn>
                <a:cxn ang="0">
                  <a:pos x="137" y="160"/>
                </a:cxn>
                <a:cxn ang="0">
                  <a:pos x="100" y="145"/>
                </a:cxn>
                <a:cxn ang="0">
                  <a:pos x="66" y="124"/>
                </a:cxn>
                <a:cxn ang="0">
                  <a:pos x="40" y="97"/>
                </a:cxn>
                <a:cxn ang="0">
                  <a:pos x="19" y="68"/>
                </a:cxn>
                <a:cxn ang="0">
                  <a:pos x="6" y="34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0" y="26"/>
                </a:cxn>
                <a:cxn ang="0">
                  <a:pos x="8" y="61"/>
                </a:cxn>
                <a:cxn ang="0">
                  <a:pos x="27" y="95"/>
                </a:cxn>
                <a:cxn ang="0">
                  <a:pos x="50" y="124"/>
                </a:cxn>
                <a:cxn ang="0">
                  <a:pos x="79" y="150"/>
                </a:cxn>
                <a:cxn ang="0">
                  <a:pos x="116" y="171"/>
                </a:cxn>
                <a:cxn ang="0">
                  <a:pos x="155" y="184"/>
                </a:cxn>
                <a:cxn ang="0">
                  <a:pos x="197" y="192"/>
                </a:cxn>
                <a:cxn ang="0">
                  <a:pos x="221" y="195"/>
                </a:cxn>
                <a:cxn ang="0">
                  <a:pos x="265" y="189"/>
                </a:cxn>
                <a:cxn ang="0">
                  <a:pos x="304" y="179"/>
                </a:cxn>
                <a:cxn ang="0">
                  <a:pos x="344" y="160"/>
                </a:cxn>
                <a:cxn ang="0">
                  <a:pos x="375" y="137"/>
                </a:cxn>
                <a:cxn ang="0">
                  <a:pos x="401" y="111"/>
                </a:cxn>
                <a:cxn ang="0">
                  <a:pos x="422" y="79"/>
                </a:cxn>
                <a:cxn ang="0">
                  <a:pos x="436" y="45"/>
                </a:cxn>
                <a:cxn ang="0">
                  <a:pos x="441" y="8"/>
                </a:cxn>
                <a:cxn ang="0">
                  <a:pos x="441" y="0"/>
                </a:cxn>
                <a:cxn ang="0">
                  <a:pos x="438" y="19"/>
                </a:cxn>
                <a:cxn ang="0">
                  <a:pos x="428" y="53"/>
                </a:cxn>
                <a:cxn ang="0">
                  <a:pos x="409" y="82"/>
                </a:cxn>
                <a:cxn ang="0">
                  <a:pos x="386" y="111"/>
                </a:cxn>
                <a:cxn ang="0">
                  <a:pos x="357" y="134"/>
                </a:cxn>
                <a:cxn ang="0">
                  <a:pos x="323" y="153"/>
                </a:cxn>
                <a:cxn ang="0">
                  <a:pos x="284" y="166"/>
                </a:cxn>
                <a:cxn ang="0">
                  <a:pos x="242" y="171"/>
                </a:cxn>
                <a:cxn ang="0">
                  <a:pos x="221" y="174"/>
                </a:cxn>
              </a:cxnLst>
              <a:rect l="0" t="0" r="r" b="b"/>
              <a:pathLst>
                <a:path w="441" h="195">
                  <a:moveTo>
                    <a:pt x="221" y="174"/>
                  </a:moveTo>
                  <a:lnTo>
                    <a:pt x="221" y="174"/>
                  </a:lnTo>
                  <a:lnTo>
                    <a:pt x="197" y="171"/>
                  </a:lnTo>
                  <a:lnTo>
                    <a:pt x="176" y="168"/>
                  </a:lnTo>
                  <a:lnTo>
                    <a:pt x="155" y="166"/>
                  </a:lnTo>
                  <a:lnTo>
                    <a:pt x="137" y="160"/>
                  </a:lnTo>
                  <a:lnTo>
                    <a:pt x="116" y="153"/>
                  </a:lnTo>
                  <a:lnTo>
                    <a:pt x="100" y="145"/>
                  </a:lnTo>
                  <a:lnTo>
                    <a:pt x="82" y="134"/>
                  </a:lnTo>
                  <a:lnTo>
                    <a:pt x="66" y="124"/>
                  </a:lnTo>
                  <a:lnTo>
                    <a:pt x="53" y="111"/>
                  </a:lnTo>
                  <a:lnTo>
                    <a:pt x="40" y="97"/>
                  </a:lnTo>
                  <a:lnTo>
                    <a:pt x="29" y="82"/>
                  </a:lnTo>
                  <a:lnTo>
                    <a:pt x="19" y="68"/>
                  </a:lnTo>
                  <a:lnTo>
                    <a:pt x="11" y="53"/>
                  </a:lnTo>
                  <a:lnTo>
                    <a:pt x="6" y="34"/>
                  </a:lnTo>
                  <a:lnTo>
                    <a:pt x="0" y="1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26"/>
                  </a:lnTo>
                  <a:lnTo>
                    <a:pt x="3" y="45"/>
                  </a:lnTo>
                  <a:lnTo>
                    <a:pt x="8" y="61"/>
                  </a:lnTo>
                  <a:lnTo>
                    <a:pt x="16" y="79"/>
                  </a:lnTo>
                  <a:lnTo>
                    <a:pt x="27" y="95"/>
                  </a:lnTo>
                  <a:lnTo>
                    <a:pt x="37" y="111"/>
                  </a:lnTo>
                  <a:lnTo>
                    <a:pt x="50" y="124"/>
                  </a:lnTo>
                  <a:lnTo>
                    <a:pt x="63" y="137"/>
                  </a:lnTo>
                  <a:lnTo>
                    <a:pt x="79" y="150"/>
                  </a:lnTo>
                  <a:lnTo>
                    <a:pt x="97" y="160"/>
                  </a:lnTo>
                  <a:lnTo>
                    <a:pt x="116" y="171"/>
                  </a:lnTo>
                  <a:lnTo>
                    <a:pt x="134" y="179"/>
                  </a:lnTo>
                  <a:lnTo>
                    <a:pt x="155" y="184"/>
                  </a:lnTo>
                  <a:lnTo>
                    <a:pt x="176" y="189"/>
                  </a:lnTo>
                  <a:lnTo>
                    <a:pt x="197" y="192"/>
                  </a:lnTo>
                  <a:lnTo>
                    <a:pt x="221" y="195"/>
                  </a:lnTo>
                  <a:lnTo>
                    <a:pt x="221" y="195"/>
                  </a:lnTo>
                  <a:lnTo>
                    <a:pt x="242" y="192"/>
                  </a:lnTo>
                  <a:lnTo>
                    <a:pt x="265" y="189"/>
                  </a:lnTo>
                  <a:lnTo>
                    <a:pt x="286" y="184"/>
                  </a:lnTo>
                  <a:lnTo>
                    <a:pt x="304" y="179"/>
                  </a:lnTo>
                  <a:lnTo>
                    <a:pt x="325" y="171"/>
                  </a:lnTo>
                  <a:lnTo>
                    <a:pt x="344" y="160"/>
                  </a:lnTo>
                  <a:lnTo>
                    <a:pt x="360" y="150"/>
                  </a:lnTo>
                  <a:lnTo>
                    <a:pt x="375" y="137"/>
                  </a:lnTo>
                  <a:lnTo>
                    <a:pt x="391" y="124"/>
                  </a:lnTo>
                  <a:lnTo>
                    <a:pt x="401" y="111"/>
                  </a:lnTo>
                  <a:lnTo>
                    <a:pt x="415" y="95"/>
                  </a:lnTo>
                  <a:lnTo>
                    <a:pt x="422" y="79"/>
                  </a:lnTo>
                  <a:lnTo>
                    <a:pt x="430" y="61"/>
                  </a:lnTo>
                  <a:lnTo>
                    <a:pt x="436" y="45"/>
                  </a:lnTo>
                  <a:lnTo>
                    <a:pt x="438" y="26"/>
                  </a:lnTo>
                  <a:lnTo>
                    <a:pt x="441" y="8"/>
                  </a:lnTo>
                  <a:lnTo>
                    <a:pt x="441" y="8"/>
                  </a:lnTo>
                  <a:lnTo>
                    <a:pt x="441" y="0"/>
                  </a:lnTo>
                  <a:lnTo>
                    <a:pt x="441" y="0"/>
                  </a:lnTo>
                  <a:lnTo>
                    <a:pt x="438" y="19"/>
                  </a:lnTo>
                  <a:lnTo>
                    <a:pt x="433" y="34"/>
                  </a:lnTo>
                  <a:lnTo>
                    <a:pt x="428" y="53"/>
                  </a:lnTo>
                  <a:lnTo>
                    <a:pt x="420" y="68"/>
                  </a:lnTo>
                  <a:lnTo>
                    <a:pt x="409" y="82"/>
                  </a:lnTo>
                  <a:lnTo>
                    <a:pt x="399" y="97"/>
                  </a:lnTo>
                  <a:lnTo>
                    <a:pt x="386" y="111"/>
                  </a:lnTo>
                  <a:lnTo>
                    <a:pt x="373" y="124"/>
                  </a:lnTo>
                  <a:lnTo>
                    <a:pt x="357" y="134"/>
                  </a:lnTo>
                  <a:lnTo>
                    <a:pt x="341" y="145"/>
                  </a:lnTo>
                  <a:lnTo>
                    <a:pt x="323" y="153"/>
                  </a:lnTo>
                  <a:lnTo>
                    <a:pt x="304" y="160"/>
                  </a:lnTo>
                  <a:lnTo>
                    <a:pt x="284" y="166"/>
                  </a:lnTo>
                  <a:lnTo>
                    <a:pt x="263" y="168"/>
                  </a:lnTo>
                  <a:lnTo>
                    <a:pt x="242" y="171"/>
                  </a:lnTo>
                  <a:lnTo>
                    <a:pt x="221" y="174"/>
                  </a:lnTo>
                  <a:lnTo>
                    <a:pt x="221" y="174"/>
                  </a:lnTo>
                  <a:close/>
                </a:path>
              </a:pathLst>
            </a:custGeom>
            <a:solidFill>
              <a:srgbClr val="5D140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3" name="Freeform 637"/>
            <p:cNvSpPr>
              <a:spLocks/>
            </p:cNvSpPr>
            <p:nvPr/>
          </p:nvSpPr>
          <p:spPr bwMode="auto">
            <a:xfrm>
              <a:off x="4044950" y="3576638"/>
              <a:ext cx="200025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10" y="15"/>
                </a:cxn>
                <a:cxn ang="0">
                  <a:pos x="24" y="23"/>
                </a:cxn>
                <a:cxn ang="0">
                  <a:pos x="39" y="31"/>
                </a:cxn>
                <a:cxn ang="0">
                  <a:pos x="58" y="36"/>
                </a:cxn>
                <a:cxn ang="0">
                  <a:pos x="68" y="36"/>
                </a:cxn>
                <a:cxn ang="0">
                  <a:pos x="79" y="34"/>
                </a:cxn>
                <a:cxn ang="0">
                  <a:pos x="92" y="29"/>
                </a:cxn>
                <a:cxn ang="0">
                  <a:pos x="102" y="23"/>
                </a:cxn>
                <a:cxn ang="0">
                  <a:pos x="115" y="13"/>
                </a:cxn>
                <a:cxn ang="0">
                  <a:pos x="126" y="0"/>
                </a:cxn>
                <a:cxn ang="0">
                  <a:pos x="126" y="0"/>
                </a:cxn>
                <a:cxn ang="0">
                  <a:pos x="115" y="5"/>
                </a:cxn>
                <a:cxn ang="0">
                  <a:pos x="105" y="10"/>
                </a:cxn>
                <a:cxn ang="0">
                  <a:pos x="86" y="15"/>
                </a:cxn>
                <a:cxn ang="0">
                  <a:pos x="68" y="21"/>
                </a:cxn>
                <a:cxn ang="0">
                  <a:pos x="47" y="21"/>
                </a:cxn>
                <a:cxn ang="0">
                  <a:pos x="24" y="15"/>
                </a:cxn>
                <a:cxn ang="0">
                  <a:pos x="10" y="10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6" h="36">
                  <a:moveTo>
                    <a:pt x="0" y="5"/>
                  </a:moveTo>
                  <a:lnTo>
                    <a:pt x="0" y="5"/>
                  </a:lnTo>
                  <a:lnTo>
                    <a:pt x="10" y="15"/>
                  </a:lnTo>
                  <a:lnTo>
                    <a:pt x="24" y="23"/>
                  </a:lnTo>
                  <a:lnTo>
                    <a:pt x="39" y="31"/>
                  </a:lnTo>
                  <a:lnTo>
                    <a:pt x="58" y="36"/>
                  </a:lnTo>
                  <a:lnTo>
                    <a:pt x="68" y="36"/>
                  </a:lnTo>
                  <a:lnTo>
                    <a:pt x="79" y="34"/>
                  </a:lnTo>
                  <a:lnTo>
                    <a:pt x="92" y="29"/>
                  </a:lnTo>
                  <a:lnTo>
                    <a:pt x="102" y="23"/>
                  </a:lnTo>
                  <a:lnTo>
                    <a:pt x="115" y="13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5" y="5"/>
                  </a:lnTo>
                  <a:lnTo>
                    <a:pt x="105" y="10"/>
                  </a:lnTo>
                  <a:lnTo>
                    <a:pt x="86" y="15"/>
                  </a:lnTo>
                  <a:lnTo>
                    <a:pt x="68" y="21"/>
                  </a:lnTo>
                  <a:lnTo>
                    <a:pt x="47" y="21"/>
                  </a:lnTo>
                  <a:lnTo>
                    <a:pt x="24" y="15"/>
                  </a:lnTo>
                  <a:lnTo>
                    <a:pt x="10" y="1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5D140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7" name="Group 466"/>
          <p:cNvGrpSpPr/>
          <p:nvPr/>
        </p:nvGrpSpPr>
        <p:grpSpPr>
          <a:xfrm rot="21077198">
            <a:off x="889763" y="3200191"/>
            <a:ext cx="1066800" cy="762000"/>
            <a:chOff x="6226175" y="3556000"/>
            <a:chExt cx="460375" cy="336550"/>
          </a:xfrm>
        </p:grpSpPr>
        <p:sp>
          <p:nvSpPr>
            <p:cNvPr id="468" name="Freeform 384"/>
            <p:cNvSpPr>
              <a:spLocks/>
            </p:cNvSpPr>
            <p:nvPr/>
          </p:nvSpPr>
          <p:spPr bwMode="auto">
            <a:xfrm>
              <a:off x="6226175" y="3556000"/>
              <a:ext cx="438150" cy="292100"/>
            </a:xfrm>
            <a:custGeom>
              <a:avLst/>
              <a:gdLst/>
              <a:ahLst/>
              <a:cxnLst>
                <a:cxn ang="0">
                  <a:pos x="232" y="130"/>
                </a:cxn>
                <a:cxn ang="0">
                  <a:pos x="232" y="130"/>
                </a:cxn>
                <a:cxn ang="0">
                  <a:pos x="234" y="138"/>
                </a:cxn>
                <a:cxn ang="0">
                  <a:pos x="236" y="146"/>
                </a:cxn>
                <a:cxn ang="0">
                  <a:pos x="236" y="154"/>
                </a:cxn>
                <a:cxn ang="0">
                  <a:pos x="232" y="164"/>
                </a:cxn>
                <a:cxn ang="0">
                  <a:pos x="224" y="174"/>
                </a:cxn>
                <a:cxn ang="0">
                  <a:pos x="220" y="178"/>
                </a:cxn>
                <a:cxn ang="0">
                  <a:pos x="212" y="180"/>
                </a:cxn>
                <a:cxn ang="0">
                  <a:pos x="204" y="184"/>
                </a:cxn>
                <a:cxn ang="0">
                  <a:pos x="194" y="184"/>
                </a:cxn>
                <a:cxn ang="0">
                  <a:pos x="194" y="184"/>
                </a:cxn>
                <a:cxn ang="0">
                  <a:pos x="182" y="184"/>
                </a:cxn>
                <a:cxn ang="0">
                  <a:pos x="172" y="180"/>
                </a:cxn>
                <a:cxn ang="0">
                  <a:pos x="162" y="174"/>
                </a:cxn>
                <a:cxn ang="0">
                  <a:pos x="152" y="166"/>
                </a:cxn>
                <a:cxn ang="0">
                  <a:pos x="130" y="144"/>
                </a:cxn>
                <a:cxn ang="0">
                  <a:pos x="108" y="116"/>
                </a:cxn>
                <a:cxn ang="0">
                  <a:pos x="86" y="86"/>
                </a:cxn>
                <a:cxn ang="0">
                  <a:pos x="60" y="56"/>
                </a:cxn>
                <a:cxn ang="0">
                  <a:pos x="46" y="44"/>
                </a:cxn>
                <a:cxn ang="0">
                  <a:pos x="32" y="32"/>
                </a:cxn>
                <a:cxn ang="0">
                  <a:pos x="16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8" y="8"/>
                </a:cxn>
                <a:cxn ang="0">
                  <a:pos x="38" y="4"/>
                </a:cxn>
                <a:cxn ang="0">
                  <a:pos x="66" y="2"/>
                </a:cxn>
                <a:cxn ang="0">
                  <a:pos x="96" y="0"/>
                </a:cxn>
                <a:cxn ang="0">
                  <a:pos x="130" y="0"/>
                </a:cxn>
                <a:cxn ang="0">
                  <a:pos x="166" y="4"/>
                </a:cxn>
                <a:cxn ang="0">
                  <a:pos x="184" y="8"/>
                </a:cxn>
                <a:cxn ang="0">
                  <a:pos x="202" y="12"/>
                </a:cxn>
                <a:cxn ang="0">
                  <a:pos x="202" y="12"/>
                </a:cxn>
                <a:cxn ang="0">
                  <a:pos x="220" y="18"/>
                </a:cxn>
                <a:cxn ang="0">
                  <a:pos x="234" y="24"/>
                </a:cxn>
                <a:cxn ang="0">
                  <a:pos x="246" y="32"/>
                </a:cxn>
                <a:cxn ang="0">
                  <a:pos x="256" y="40"/>
                </a:cxn>
                <a:cxn ang="0">
                  <a:pos x="264" y="48"/>
                </a:cxn>
                <a:cxn ang="0">
                  <a:pos x="270" y="58"/>
                </a:cxn>
                <a:cxn ang="0">
                  <a:pos x="274" y="68"/>
                </a:cxn>
                <a:cxn ang="0">
                  <a:pos x="276" y="76"/>
                </a:cxn>
                <a:cxn ang="0">
                  <a:pos x="276" y="86"/>
                </a:cxn>
                <a:cxn ang="0">
                  <a:pos x="274" y="94"/>
                </a:cxn>
                <a:cxn ang="0">
                  <a:pos x="272" y="102"/>
                </a:cxn>
                <a:cxn ang="0">
                  <a:pos x="266" y="110"/>
                </a:cxn>
                <a:cxn ang="0">
                  <a:pos x="260" y="116"/>
                </a:cxn>
                <a:cxn ang="0">
                  <a:pos x="252" y="122"/>
                </a:cxn>
                <a:cxn ang="0">
                  <a:pos x="242" y="126"/>
                </a:cxn>
                <a:cxn ang="0">
                  <a:pos x="232" y="130"/>
                </a:cxn>
                <a:cxn ang="0">
                  <a:pos x="232" y="130"/>
                </a:cxn>
              </a:cxnLst>
              <a:rect l="0" t="0" r="r" b="b"/>
              <a:pathLst>
                <a:path w="276" h="184">
                  <a:moveTo>
                    <a:pt x="232" y="130"/>
                  </a:moveTo>
                  <a:lnTo>
                    <a:pt x="232" y="130"/>
                  </a:lnTo>
                  <a:lnTo>
                    <a:pt x="234" y="138"/>
                  </a:lnTo>
                  <a:lnTo>
                    <a:pt x="236" y="146"/>
                  </a:lnTo>
                  <a:lnTo>
                    <a:pt x="236" y="154"/>
                  </a:lnTo>
                  <a:lnTo>
                    <a:pt x="232" y="164"/>
                  </a:lnTo>
                  <a:lnTo>
                    <a:pt x="224" y="174"/>
                  </a:lnTo>
                  <a:lnTo>
                    <a:pt x="220" y="178"/>
                  </a:lnTo>
                  <a:lnTo>
                    <a:pt x="212" y="180"/>
                  </a:lnTo>
                  <a:lnTo>
                    <a:pt x="20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82" y="184"/>
                  </a:lnTo>
                  <a:lnTo>
                    <a:pt x="172" y="180"/>
                  </a:lnTo>
                  <a:lnTo>
                    <a:pt x="162" y="174"/>
                  </a:lnTo>
                  <a:lnTo>
                    <a:pt x="152" y="166"/>
                  </a:lnTo>
                  <a:lnTo>
                    <a:pt x="130" y="144"/>
                  </a:lnTo>
                  <a:lnTo>
                    <a:pt x="108" y="116"/>
                  </a:lnTo>
                  <a:lnTo>
                    <a:pt x="86" y="86"/>
                  </a:lnTo>
                  <a:lnTo>
                    <a:pt x="60" y="56"/>
                  </a:lnTo>
                  <a:lnTo>
                    <a:pt x="46" y="44"/>
                  </a:lnTo>
                  <a:lnTo>
                    <a:pt x="32" y="32"/>
                  </a:lnTo>
                  <a:lnTo>
                    <a:pt x="16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8" y="8"/>
                  </a:lnTo>
                  <a:lnTo>
                    <a:pt x="38" y="4"/>
                  </a:lnTo>
                  <a:lnTo>
                    <a:pt x="66" y="2"/>
                  </a:lnTo>
                  <a:lnTo>
                    <a:pt x="96" y="0"/>
                  </a:lnTo>
                  <a:lnTo>
                    <a:pt x="130" y="0"/>
                  </a:lnTo>
                  <a:lnTo>
                    <a:pt x="166" y="4"/>
                  </a:lnTo>
                  <a:lnTo>
                    <a:pt x="184" y="8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20" y="18"/>
                  </a:lnTo>
                  <a:lnTo>
                    <a:pt x="234" y="24"/>
                  </a:lnTo>
                  <a:lnTo>
                    <a:pt x="246" y="32"/>
                  </a:lnTo>
                  <a:lnTo>
                    <a:pt x="256" y="40"/>
                  </a:lnTo>
                  <a:lnTo>
                    <a:pt x="264" y="48"/>
                  </a:lnTo>
                  <a:lnTo>
                    <a:pt x="270" y="58"/>
                  </a:lnTo>
                  <a:lnTo>
                    <a:pt x="274" y="68"/>
                  </a:lnTo>
                  <a:lnTo>
                    <a:pt x="276" y="76"/>
                  </a:lnTo>
                  <a:lnTo>
                    <a:pt x="276" y="86"/>
                  </a:lnTo>
                  <a:lnTo>
                    <a:pt x="274" y="94"/>
                  </a:lnTo>
                  <a:lnTo>
                    <a:pt x="272" y="102"/>
                  </a:lnTo>
                  <a:lnTo>
                    <a:pt x="266" y="110"/>
                  </a:lnTo>
                  <a:lnTo>
                    <a:pt x="260" y="116"/>
                  </a:lnTo>
                  <a:lnTo>
                    <a:pt x="252" y="122"/>
                  </a:lnTo>
                  <a:lnTo>
                    <a:pt x="242" y="126"/>
                  </a:lnTo>
                  <a:lnTo>
                    <a:pt x="232" y="130"/>
                  </a:lnTo>
                  <a:lnTo>
                    <a:pt x="232" y="130"/>
                  </a:lnTo>
                  <a:close/>
                </a:path>
              </a:pathLst>
            </a:custGeom>
            <a:solidFill>
              <a:srgbClr val="A2CE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385"/>
            <p:cNvSpPr>
              <a:spLocks/>
            </p:cNvSpPr>
            <p:nvPr/>
          </p:nvSpPr>
          <p:spPr bwMode="auto">
            <a:xfrm>
              <a:off x="6226175" y="3571875"/>
              <a:ext cx="460375" cy="3206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0" y="2"/>
                </a:cxn>
                <a:cxn ang="0">
                  <a:pos x="38" y="4"/>
                </a:cxn>
                <a:cxn ang="0">
                  <a:pos x="58" y="8"/>
                </a:cxn>
                <a:cxn ang="0">
                  <a:pos x="78" y="14"/>
                </a:cxn>
                <a:cxn ang="0">
                  <a:pos x="98" y="20"/>
                </a:cxn>
                <a:cxn ang="0">
                  <a:pos x="116" y="28"/>
                </a:cxn>
                <a:cxn ang="0">
                  <a:pos x="150" y="46"/>
                </a:cxn>
                <a:cxn ang="0">
                  <a:pos x="150" y="46"/>
                </a:cxn>
                <a:cxn ang="0">
                  <a:pos x="170" y="60"/>
                </a:cxn>
                <a:cxn ang="0">
                  <a:pos x="190" y="74"/>
                </a:cxn>
                <a:cxn ang="0">
                  <a:pos x="206" y="90"/>
                </a:cxn>
                <a:cxn ang="0">
                  <a:pos x="224" y="108"/>
                </a:cxn>
                <a:cxn ang="0">
                  <a:pos x="224" y="108"/>
                </a:cxn>
                <a:cxn ang="0">
                  <a:pos x="240" y="130"/>
                </a:cxn>
                <a:cxn ang="0">
                  <a:pos x="256" y="152"/>
                </a:cxn>
                <a:cxn ang="0">
                  <a:pos x="270" y="176"/>
                </a:cxn>
                <a:cxn ang="0">
                  <a:pos x="282" y="200"/>
                </a:cxn>
                <a:cxn ang="0">
                  <a:pos x="282" y="200"/>
                </a:cxn>
                <a:cxn ang="0">
                  <a:pos x="284" y="202"/>
                </a:cxn>
                <a:cxn ang="0">
                  <a:pos x="288" y="202"/>
                </a:cxn>
                <a:cxn ang="0">
                  <a:pos x="290" y="200"/>
                </a:cxn>
                <a:cxn ang="0">
                  <a:pos x="290" y="198"/>
                </a:cxn>
                <a:cxn ang="0">
                  <a:pos x="290" y="198"/>
                </a:cxn>
                <a:cxn ang="0">
                  <a:pos x="280" y="176"/>
                </a:cxn>
                <a:cxn ang="0">
                  <a:pos x="270" y="156"/>
                </a:cxn>
                <a:cxn ang="0">
                  <a:pos x="258" y="136"/>
                </a:cxn>
                <a:cxn ang="0">
                  <a:pos x="244" y="118"/>
                </a:cxn>
                <a:cxn ang="0">
                  <a:pos x="230" y="100"/>
                </a:cxn>
                <a:cxn ang="0">
                  <a:pos x="212" y="82"/>
                </a:cxn>
                <a:cxn ang="0">
                  <a:pos x="194" y="66"/>
                </a:cxn>
                <a:cxn ang="0">
                  <a:pos x="176" y="52"/>
                </a:cxn>
                <a:cxn ang="0">
                  <a:pos x="156" y="38"/>
                </a:cxn>
                <a:cxn ang="0">
                  <a:pos x="134" y="28"/>
                </a:cxn>
                <a:cxn ang="0">
                  <a:pos x="112" y="18"/>
                </a:cxn>
                <a:cxn ang="0">
                  <a:pos x="90" y="10"/>
                </a:cxn>
                <a:cxn ang="0">
                  <a:pos x="68" y="4"/>
                </a:cxn>
                <a:cxn ang="0">
                  <a:pos x="46" y="2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290" h="202">
                  <a:moveTo>
                    <a:pt x="0" y="4"/>
                  </a:moveTo>
                  <a:lnTo>
                    <a:pt x="0" y="4"/>
                  </a:lnTo>
                  <a:lnTo>
                    <a:pt x="20" y="2"/>
                  </a:lnTo>
                  <a:lnTo>
                    <a:pt x="38" y="4"/>
                  </a:lnTo>
                  <a:lnTo>
                    <a:pt x="58" y="8"/>
                  </a:lnTo>
                  <a:lnTo>
                    <a:pt x="78" y="14"/>
                  </a:lnTo>
                  <a:lnTo>
                    <a:pt x="98" y="20"/>
                  </a:lnTo>
                  <a:lnTo>
                    <a:pt x="116" y="28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70" y="60"/>
                  </a:lnTo>
                  <a:lnTo>
                    <a:pt x="190" y="74"/>
                  </a:lnTo>
                  <a:lnTo>
                    <a:pt x="206" y="90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40" y="130"/>
                  </a:lnTo>
                  <a:lnTo>
                    <a:pt x="256" y="152"/>
                  </a:lnTo>
                  <a:lnTo>
                    <a:pt x="270" y="176"/>
                  </a:lnTo>
                  <a:lnTo>
                    <a:pt x="282" y="200"/>
                  </a:lnTo>
                  <a:lnTo>
                    <a:pt x="282" y="200"/>
                  </a:lnTo>
                  <a:lnTo>
                    <a:pt x="284" y="202"/>
                  </a:lnTo>
                  <a:lnTo>
                    <a:pt x="288" y="202"/>
                  </a:lnTo>
                  <a:lnTo>
                    <a:pt x="290" y="200"/>
                  </a:lnTo>
                  <a:lnTo>
                    <a:pt x="290" y="198"/>
                  </a:lnTo>
                  <a:lnTo>
                    <a:pt x="290" y="198"/>
                  </a:lnTo>
                  <a:lnTo>
                    <a:pt x="280" y="176"/>
                  </a:lnTo>
                  <a:lnTo>
                    <a:pt x="270" y="156"/>
                  </a:lnTo>
                  <a:lnTo>
                    <a:pt x="258" y="136"/>
                  </a:lnTo>
                  <a:lnTo>
                    <a:pt x="244" y="118"/>
                  </a:lnTo>
                  <a:lnTo>
                    <a:pt x="230" y="100"/>
                  </a:lnTo>
                  <a:lnTo>
                    <a:pt x="212" y="82"/>
                  </a:lnTo>
                  <a:lnTo>
                    <a:pt x="194" y="66"/>
                  </a:lnTo>
                  <a:lnTo>
                    <a:pt x="176" y="52"/>
                  </a:lnTo>
                  <a:lnTo>
                    <a:pt x="156" y="38"/>
                  </a:lnTo>
                  <a:lnTo>
                    <a:pt x="134" y="28"/>
                  </a:lnTo>
                  <a:lnTo>
                    <a:pt x="112" y="18"/>
                  </a:lnTo>
                  <a:lnTo>
                    <a:pt x="90" y="10"/>
                  </a:lnTo>
                  <a:lnTo>
                    <a:pt x="68" y="4"/>
                  </a:lnTo>
                  <a:lnTo>
                    <a:pt x="46" y="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386"/>
            <p:cNvSpPr>
              <a:spLocks/>
            </p:cNvSpPr>
            <p:nvPr/>
          </p:nvSpPr>
          <p:spPr bwMode="auto">
            <a:xfrm>
              <a:off x="6403975" y="3702050"/>
              <a:ext cx="152400" cy="44450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70" y="12"/>
                </a:cxn>
                <a:cxn ang="0">
                  <a:pos x="48" y="20"/>
                </a:cxn>
                <a:cxn ang="0">
                  <a:pos x="24" y="2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4" y="26"/>
                </a:cxn>
                <a:cxn ang="0">
                  <a:pos x="48" y="22"/>
                </a:cxn>
                <a:cxn ang="0">
                  <a:pos x="72" y="16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2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6" h="28">
                  <a:moveTo>
                    <a:pt x="92" y="0"/>
                  </a:moveTo>
                  <a:lnTo>
                    <a:pt x="92" y="0"/>
                  </a:lnTo>
                  <a:lnTo>
                    <a:pt x="70" y="12"/>
                  </a:lnTo>
                  <a:lnTo>
                    <a:pt x="48" y="20"/>
                  </a:lnTo>
                  <a:lnTo>
                    <a:pt x="24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4" y="26"/>
                  </a:lnTo>
                  <a:lnTo>
                    <a:pt x="48" y="22"/>
                  </a:lnTo>
                  <a:lnTo>
                    <a:pt x="72" y="16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387"/>
            <p:cNvSpPr>
              <a:spLocks/>
            </p:cNvSpPr>
            <p:nvPr/>
          </p:nvSpPr>
          <p:spPr bwMode="auto">
            <a:xfrm>
              <a:off x="6343650" y="3641725"/>
              <a:ext cx="127000" cy="19050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40" y="4"/>
                </a:cxn>
                <a:cxn ang="0">
                  <a:pos x="2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0" y="12"/>
                </a:cxn>
                <a:cxn ang="0">
                  <a:pos x="20" y="12"/>
                </a:cxn>
                <a:cxn ang="0">
                  <a:pos x="40" y="10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80" h="12">
                  <a:moveTo>
                    <a:pt x="80" y="0"/>
                  </a:moveTo>
                  <a:lnTo>
                    <a:pt x="80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40" y="4"/>
                  </a:lnTo>
                  <a:lnTo>
                    <a:pt x="2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40" y="1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388"/>
            <p:cNvSpPr>
              <a:spLocks/>
            </p:cNvSpPr>
            <p:nvPr/>
          </p:nvSpPr>
          <p:spPr bwMode="auto">
            <a:xfrm>
              <a:off x="6464300" y="3559175"/>
              <a:ext cx="38100" cy="1047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4" y="32"/>
                </a:cxn>
                <a:cxn ang="0">
                  <a:pos x="18" y="48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6"/>
                </a:cxn>
                <a:cxn ang="0">
                  <a:pos x="22" y="64"/>
                </a:cxn>
                <a:cxn ang="0">
                  <a:pos x="22" y="64"/>
                </a:cxn>
                <a:cxn ang="0">
                  <a:pos x="24" y="56"/>
                </a:cxn>
                <a:cxn ang="0">
                  <a:pos x="24" y="48"/>
                </a:cxn>
                <a:cxn ang="0">
                  <a:pos x="20" y="32"/>
                </a:cxn>
                <a:cxn ang="0">
                  <a:pos x="12" y="1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4" h="66">
                  <a:moveTo>
                    <a:pt x="0" y="2"/>
                  </a:moveTo>
                  <a:lnTo>
                    <a:pt x="0" y="2"/>
                  </a:lnTo>
                  <a:lnTo>
                    <a:pt x="8" y="18"/>
                  </a:lnTo>
                  <a:lnTo>
                    <a:pt x="14" y="32"/>
                  </a:lnTo>
                  <a:lnTo>
                    <a:pt x="18" y="4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4" y="56"/>
                  </a:lnTo>
                  <a:lnTo>
                    <a:pt x="24" y="48"/>
                  </a:lnTo>
                  <a:lnTo>
                    <a:pt x="20" y="32"/>
                  </a:lnTo>
                  <a:lnTo>
                    <a:pt x="12" y="1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389"/>
            <p:cNvSpPr>
              <a:spLocks/>
            </p:cNvSpPr>
            <p:nvPr/>
          </p:nvSpPr>
          <p:spPr bwMode="auto">
            <a:xfrm>
              <a:off x="6581775" y="3587750"/>
              <a:ext cx="25400" cy="1555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6" y="26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8" y="62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6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10" y="88"/>
                </a:cxn>
                <a:cxn ang="0">
                  <a:pos x="14" y="78"/>
                </a:cxn>
                <a:cxn ang="0">
                  <a:pos x="16" y="64"/>
                </a:cxn>
                <a:cxn ang="0">
                  <a:pos x="16" y="54"/>
                </a:cxn>
                <a:cxn ang="0">
                  <a:pos x="16" y="54"/>
                </a:cxn>
                <a:cxn ang="0">
                  <a:pos x="14" y="40"/>
                </a:cxn>
                <a:cxn ang="0">
                  <a:pos x="12" y="26"/>
                </a:cxn>
                <a:cxn ang="0">
                  <a:pos x="8" y="1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6" h="98">
                  <a:moveTo>
                    <a:pt x="0" y="2"/>
                  </a:moveTo>
                  <a:lnTo>
                    <a:pt x="0" y="2"/>
                  </a:lnTo>
                  <a:lnTo>
                    <a:pt x="6" y="2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62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86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10" y="88"/>
                  </a:lnTo>
                  <a:lnTo>
                    <a:pt x="14" y="78"/>
                  </a:lnTo>
                  <a:lnTo>
                    <a:pt x="16" y="6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40"/>
                  </a:lnTo>
                  <a:lnTo>
                    <a:pt x="12" y="26"/>
                  </a:lnTo>
                  <a:lnTo>
                    <a:pt x="8" y="1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4" name="Group 473"/>
          <p:cNvGrpSpPr/>
          <p:nvPr/>
        </p:nvGrpSpPr>
        <p:grpSpPr>
          <a:xfrm rot="6645530">
            <a:off x="2121678" y="3861988"/>
            <a:ext cx="1066800" cy="762000"/>
            <a:chOff x="6226175" y="3556000"/>
            <a:chExt cx="460375" cy="336550"/>
          </a:xfrm>
        </p:grpSpPr>
        <p:sp>
          <p:nvSpPr>
            <p:cNvPr id="475" name="Freeform 384"/>
            <p:cNvSpPr>
              <a:spLocks/>
            </p:cNvSpPr>
            <p:nvPr/>
          </p:nvSpPr>
          <p:spPr bwMode="auto">
            <a:xfrm>
              <a:off x="6226175" y="3556000"/>
              <a:ext cx="438150" cy="292100"/>
            </a:xfrm>
            <a:custGeom>
              <a:avLst/>
              <a:gdLst/>
              <a:ahLst/>
              <a:cxnLst>
                <a:cxn ang="0">
                  <a:pos x="232" y="130"/>
                </a:cxn>
                <a:cxn ang="0">
                  <a:pos x="232" y="130"/>
                </a:cxn>
                <a:cxn ang="0">
                  <a:pos x="234" y="138"/>
                </a:cxn>
                <a:cxn ang="0">
                  <a:pos x="236" y="146"/>
                </a:cxn>
                <a:cxn ang="0">
                  <a:pos x="236" y="154"/>
                </a:cxn>
                <a:cxn ang="0">
                  <a:pos x="232" y="164"/>
                </a:cxn>
                <a:cxn ang="0">
                  <a:pos x="224" y="174"/>
                </a:cxn>
                <a:cxn ang="0">
                  <a:pos x="220" y="178"/>
                </a:cxn>
                <a:cxn ang="0">
                  <a:pos x="212" y="180"/>
                </a:cxn>
                <a:cxn ang="0">
                  <a:pos x="204" y="184"/>
                </a:cxn>
                <a:cxn ang="0">
                  <a:pos x="194" y="184"/>
                </a:cxn>
                <a:cxn ang="0">
                  <a:pos x="194" y="184"/>
                </a:cxn>
                <a:cxn ang="0">
                  <a:pos x="182" y="184"/>
                </a:cxn>
                <a:cxn ang="0">
                  <a:pos x="172" y="180"/>
                </a:cxn>
                <a:cxn ang="0">
                  <a:pos x="162" y="174"/>
                </a:cxn>
                <a:cxn ang="0">
                  <a:pos x="152" y="166"/>
                </a:cxn>
                <a:cxn ang="0">
                  <a:pos x="130" y="144"/>
                </a:cxn>
                <a:cxn ang="0">
                  <a:pos x="108" y="116"/>
                </a:cxn>
                <a:cxn ang="0">
                  <a:pos x="86" y="86"/>
                </a:cxn>
                <a:cxn ang="0">
                  <a:pos x="60" y="56"/>
                </a:cxn>
                <a:cxn ang="0">
                  <a:pos x="46" y="44"/>
                </a:cxn>
                <a:cxn ang="0">
                  <a:pos x="32" y="32"/>
                </a:cxn>
                <a:cxn ang="0">
                  <a:pos x="16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8" y="8"/>
                </a:cxn>
                <a:cxn ang="0">
                  <a:pos x="38" y="4"/>
                </a:cxn>
                <a:cxn ang="0">
                  <a:pos x="66" y="2"/>
                </a:cxn>
                <a:cxn ang="0">
                  <a:pos x="96" y="0"/>
                </a:cxn>
                <a:cxn ang="0">
                  <a:pos x="130" y="0"/>
                </a:cxn>
                <a:cxn ang="0">
                  <a:pos x="166" y="4"/>
                </a:cxn>
                <a:cxn ang="0">
                  <a:pos x="184" y="8"/>
                </a:cxn>
                <a:cxn ang="0">
                  <a:pos x="202" y="12"/>
                </a:cxn>
                <a:cxn ang="0">
                  <a:pos x="202" y="12"/>
                </a:cxn>
                <a:cxn ang="0">
                  <a:pos x="220" y="18"/>
                </a:cxn>
                <a:cxn ang="0">
                  <a:pos x="234" y="24"/>
                </a:cxn>
                <a:cxn ang="0">
                  <a:pos x="246" y="32"/>
                </a:cxn>
                <a:cxn ang="0">
                  <a:pos x="256" y="40"/>
                </a:cxn>
                <a:cxn ang="0">
                  <a:pos x="264" y="48"/>
                </a:cxn>
                <a:cxn ang="0">
                  <a:pos x="270" y="58"/>
                </a:cxn>
                <a:cxn ang="0">
                  <a:pos x="274" y="68"/>
                </a:cxn>
                <a:cxn ang="0">
                  <a:pos x="276" y="76"/>
                </a:cxn>
                <a:cxn ang="0">
                  <a:pos x="276" y="86"/>
                </a:cxn>
                <a:cxn ang="0">
                  <a:pos x="274" y="94"/>
                </a:cxn>
                <a:cxn ang="0">
                  <a:pos x="272" y="102"/>
                </a:cxn>
                <a:cxn ang="0">
                  <a:pos x="266" y="110"/>
                </a:cxn>
                <a:cxn ang="0">
                  <a:pos x="260" y="116"/>
                </a:cxn>
                <a:cxn ang="0">
                  <a:pos x="252" y="122"/>
                </a:cxn>
                <a:cxn ang="0">
                  <a:pos x="242" y="126"/>
                </a:cxn>
                <a:cxn ang="0">
                  <a:pos x="232" y="130"/>
                </a:cxn>
                <a:cxn ang="0">
                  <a:pos x="232" y="130"/>
                </a:cxn>
              </a:cxnLst>
              <a:rect l="0" t="0" r="r" b="b"/>
              <a:pathLst>
                <a:path w="276" h="184">
                  <a:moveTo>
                    <a:pt x="232" y="130"/>
                  </a:moveTo>
                  <a:lnTo>
                    <a:pt x="232" y="130"/>
                  </a:lnTo>
                  <a:lnTo>
                    <a:pt x="234" y="138"/>
                  </a:lnTo>
                  <a:lnTo>
                    <a:pt x="236" y="146"/>
                  </a:lnTo>
                  <a:lnTo>
                    <a:pt x="236" y="154"/>
                  </a:lnTo>
                  <a:lnTo>
                    <a:pt x="232" y="164"/>
                  </a:lnTo>
                  <a:lnTo>
                    <a:pt x="224" y="174"/>
                  </a:lnTo>
                  <a:lnTo>
                    <a:pt x="220" y="178"/>
                  </a:lnTo>
                  <a:lnTo>
                    <a:pt x="212" y="180"/>
                  </a:lnTo>
                  <a:lnTo>
                    <a:pt x="20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82" y="184"/>
                  </a:lnTo>
                  <a:lnTo>
                    <a:pt x="172" y="180"/>
                  </a:lnTo>
                  <a:lnTo>
                    <a:pt x="162" y="174"/>
                  </a:lnTo>
                  <a:lnTo>
                    <a:pt x="152" y="166"/>
                  </a:lnTo>
                  <a:lnTo>
                    <a:pt x="130" y="144"/>
                  </a:lnTo>
                  <a:lnTo>
                    <a:pt x="108" y="116"/>
                  </a:lnTo>
                  <a:lnTo>
                    <a:pt x="86" y="86"/>
                  </a:lnTo>
                  <a:lnTo>
                    <a:pt x="60" y="56"/>
                  </a:lnTo>
                  <a:lnTo>
                    <a:pt x="46" y="44"/>
                  </a:lnTo>
                  <a:lnTo>
                    <a:pt x="32" y="32"/>
                  </a:lnTo>
                  <a:lnTo>
                    <a:pt x="16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8" y="8"/>
                  </a:lnTo>
                  <a:lnTo>
                    <a:pt x="38" y="4"/>
                  </a:lnTo>
                  <a:lnTo>
                    <a:pt x="66" y="2"/>
                  </a:lnTo>
                  <a:lnTo>
                    <a:pt x="96" y="0"/>
                  </a:lnTo>
                  <a:lnTo>
                    <a:pt x="130" y="0"/>
                  </a:lnTo>
                  <a:lnTo>
                    <a:pt x="166" y="4"/>
                  </a:lnTo>
                  <a:lnTo>
                    <a:pt x="184" y="8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20" y="18"/>
                  </a:lnTo>
                  <a:lnTo>
                    <a:pt x="234" y="24"/>
                  </a:lnTo>
                  <a:lnTo>
                    <a:pt x="246" y="32"/>
                  </a:lnTo>
                  <a:lnTo>
                    <a:pt x="256" y="40"/>
                  </a:lnTo>
                  <a:lnTo>
                    <a:pt x="264" y="48"/>
                  </a:lnTo>
                  <a:lnTo>
                    <a:pt x="270" y="58"/>
                  </a:lnTo>
                  <a:lnTo>
                    <a:pt x="274" y="68"/>
                  </a:lnTo>
                  <a:lnTo>
                    <a:pt x="276" y="76"/>
                  </a:lnTo>
                  <a:lnTo>
                    <a:pt x="276" y="86"/>
                  </a:lnTo>
                  <a:lnTo>
                    <a:pt x="274" y="94"/>
                  </a:lnTo>
                  <a:lnTo>
                    <a:pt x="272" y="102"/>
                  </a:lnTo>
                  <a:lnTo>
                    <a:pt x="266" y="110"/>
                  </a:lnTo>
                  <a:lnTo>
                    <a:pt x="260" y="116"/>
                  </a:lnTo>
                  <a:lnTo>
                    <a:pt x="252" y="122"/>
                  </a:lnTo>
                  <a:lnTo>
                    <a:pt x="242" y="126"/>
                  </a:lnTo>
                  <a:lnTo>
                    <a:pt x="232" y="130"/>
                  </a:lnTo>
                  <a:lnTo>
                    <a:pt x="232" y="130"/>
                  </a:lnTo>
                  <a:close/>
                </a:path>
              </a:pathLst>
            </a:custGeom>
            <a:solidFill>
              <a:srgbClr val="A2CE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385"/>
            <p:cNvSpPr>
              <a:spLocks/>
            </p:cNvSpPr>
            <p:nvPr/>
          </p:nvSpPr>
          <p:spPr bwMode="auto">
            <a:xfrm>
              <a:off x="6226175" y="3571875"/>
              <a:ext cx="460375" cy="3206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0" y="2"/>
                </a:cxn>
                <a:cxn ang="0">
                  <a:pos x="38" y="4"/>
                </a:cxn>
                <a:cxn ang="0">
                  <a:pos x="58" y="8"/>
                </a:cxn>
                <a:cxn ang="0">
                  <a:pos x="78" y="14"/>
                </a:cxn>
                <a:cxn ang="0">
                  <a:pos x="98" y="20"/>
                </a:cxn>
                <a:cxn ang="0">
                  <a:pos x="116" y="28"/>
                </a:cxn>
                <a:cxn ang="0">
                  <a:pos x="150" y="46"/>
                </a:cxn>
                <a:cxn ang="0">
                  <a:pos x="150" y="46"/>
                </a:cxn>
                <a:cxn ang="0">
                  <a:pos x="170" y="60"/>
                </a:cxn>
                <a:cxn ang="0">
                  <a:pos x="190" y="74"/>
                </a:cxn>
                <a:cxn ang="0">
                  <a:pos x="206" y="90"/>
                </a:cxn>
                <a:cxn ang="0">
                  <a:pos x="224" y="108"/>
                </a:cxn>
                <a:cxn ang="0">
                  <a:pos x="224" y="108"/>
                </a:cxn>
                <a:cxn ang="0">
                  <a:pos x="240" y="130"/>
                </a:cxn>
                <a:cxn ang="0">
                  <a:pos x="256" y="152"/>
                </a:cxn>
                <a:cxn ang="0">
                  <a:pos x="270" y="176"/>
                </a:cxn>
                <a:cxn ang="0">
                  <a:pos x="282" y="200"/>
                </a:cxn>
                <a:cxn ang="0">
                  <a:pos x="282" y="200"/>
                </a:cxn>
                <a:cxn ang="0">
                  <a:pos x="284" y="202"/>
                </a:cxn>
                <a:cxn ang="0">
                  <a:pos x="288" y="202"/>
                </a:cxn>
                <a:cxn ang="0">
                  <a:pos x="290" y="200"/>
                </a:cxn>
                <a:cxn ang="0">
                  <a:pos x="290" y="198"/>
                </a:cxn>
                <a:cxn ang="0">
                  <a:pos x="290" y="198"/>
                </a:cxn>
                <a:cxn ang="0">
                  <a:pos x="280" y="176"/>
                </a:cxn>
                <a:cxn ang="0">
                  <a:pos x="270" y="156"/>
                </a:cxn>
                <a:cxn ang="0">
                  <a:pos x="258" y="136"/>
                </a:cxn>
                <a:cxn ang="0">
                  <a:pos x="244" y="118"/>
                </a:cxn>
                <a:cxn ang="0">
                  <a:pos x="230" y="100"/>
                </a:cxn>
                <a:cxn ang="0">
                  <a:pos x="212" y="82"/>
                </a:cxn>
                <a:cxn ang="0">
                  <a:pos x="194" y="66"/>
                </a:cxn>
                <a:cxn ang="0">
                  <a:pos x="176" y="52"/>
                </a:cxn>
                <a:cxn ang="0">
                  <a:pos x="156" y="38"/>
                </a:cxn>
                <a:cxn ang="0">
                  <a:pos x="134" y="28"/>
                </a:cxn>
                <a:cxn ang="0">
                  <a:pos x="112" y="18"/>
                </a:cxn>
                <a:cxn ang="0">
                  <a:pos x="90" y="10"/>
                </a:cxn>
                <a:cxn ang="0">
                  <a:pos x="68" y="4"/>
                </a:cxn>
                <a:cxn ang="0">
                  <a:pos x="46" y="2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290" h="202">
                  <a:moveTo>
                    <a:pt x="0" y="4"/>
                  </a:moveTo>
                  <a:lnTo>
                    <a:pt x="0" y="4"/>
                  </a:lnTo>
                  <a:lnTo>
                    <a:pt x="20" y="2"/>
                  </a:lnTo>
                  <a:lnTo>
                    <a:pt x="38" y="4"/>
                  </a:lnTo>
                  <a:lnTo>
                    <a:pt x="58" y="8"/>
                  </a:lnTo>
                  <a:lnTo>
                    <a:pt x="78" y="14"/>
                  </a:lnTo>
                  <a:lnTo>
                    <a:pt x="98" y="20"/>
                  </a:lnTo>
                  <a:lnTo>
                    <a:pt x="116" y="28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70" y="60"/>
                  </a:lnTo>
                  <a:lnTo>
                    <a:pt x="190" y="74"/>
                  </a:lnTo>
                  <a:lnTo>
                    <a:pt x="206" y="90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40" y="130"/>
                  </a:lnTo>
                  <a:lnTo>
                    <a:pt x="256" y="152"/>
                  </a:lnTo>
                  <a:lnTo>
                    <a:pt x="270" y="176"/>
                  </a:lnTo>
                  <a:lnTo>
                    <a:pt x="282" y="200"/>
                  </a:lnTo>
                  <a:lnTo>
                    <a:pt x="282" y="200"/>
                  </a:lnTo>
                  <a:lnTo>
                    <a:pt x="284" y="202"/>
                  </a:lnTo>
                  <a:lnTo>
                    <a:pt x="288" y="202"/>
                  </a:lnTo>
                  <a:lnTo>
                    <a:pt x="290" y="200"/>
                  </a:lnTo>
                  <a:lnTo>
                    <a:pt x="290" y="198"/>
                  </a:lnTo>
                  <a:lnTo>
                    <a:pt x="290" y="198"/>
                  </a:lnTo>
                  <a:lnTo>
                    <a:pt x="280" y="176"/>
                  </a:lnTo>
                  <a:lnTo>
                    <a:pt x="270" y="156"/>
                  </a:lnTo>
                  <a:lnTo>
                    <a:pt x="258" y="136"/>
                  </a:lnTo>
                  <a:lnTo>
                    <a:pt x="244" y="118"/>
                  </a:lnTo>
                  <a:lnTo>
                    <a:pt x="230" y="100"/>
                  </a:lnTo>
                  <a:lnTo>
                    <a:pt x="212" y="82"/>
                  </a:lnTo>
                  <a:lnTo>
                    <a:pt x="194" y="66"/>
                  </a:lnTo>
                  <a:lnTo>
                    <a:pt x="176" y="52"/>
                  </a:lnTo>
                  <a:lnTo>
                    <a:pt x="156" y="38"/>
                  </a:lnTo>
                  <a:lnTo>
                    <a:pt x="134" y="28"/>
                  </a:lnTo>
                  <a:lnTo>
                    <a:pt x="112" y="18"/>
                  </a:lnTo>
                  <a:lnTo>
                    <a:pt x="90" y="10"/>
                  </a:lnTo>
                  <a:lnTo>
                    <a:pt x="68" y="4"/>
                  </a:lnTo>
                  <a:lnTo>
                    <a:pt x="46" y="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386"/>
            <p:cNvSpPr>
              <a:spLocks/>
            </p:cNvSpPr>
            <p:nvPr/>
          </p:nvSpPr>
          <p:spPr bwMode="auto">
            <a:xfrm>
              <a:off x="6403975" y="3702050"/>
              <a:ext cx="152400" cy="44450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70" y="12"/>
                </a:cxn>
                <a:cxn ang="0">
                  <a:pos x="48" y="20"/>
                </a:cxn>
                <a:cxn ang="0">
                  <a:pos x="24" y="2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4" y="26"/>
                </a:cxn>
                <a:cxn ang="0">
                  <a:pos x="48" y="22"/>
                </a:cxn>
                <a:cxn ang="0">
                  <a:pos x="72" y="16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2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6" h="28">
                  <a:moveTo>
                    <a:pt x="92" y="0"/>
                  </a:moveTo>
                  <a:lnTo>
                    <a:pt x="92" y="0"/>
                  </a:lnTo>
                  <a:lnTo>
                    <a:pt x="70" y="12"/>
                  </a:lnTo>
                  <a:lnTo>
                    <a:pt x="48" y="20"/>
                  </a:lnTo>
                  <a:lnTo>
                    <a:pt x="24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4" y="26"/>
                  </a:lnTo>
                  <a:lnTo>
                    <a:pt x="48" y="22"/>
                  </a:lnTo>
                  <a:lnTo>
                    <a:pt x="72" y="16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387"/>
            <p:cNvSpPr>
              <a:spLocks/>
            </p:cNvSpPr>
            <p:nvPr/>
          </p:nvSpPr>
          <p:spPr bwMode="auto">
            <a:xfrm>
              <a:off x="6343650" y="3641725"/>
              <a:ext cx="127000" cy="19050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40" y="4"/>
                </a:cxn>
                <a:cxn ang="0">
                  <a:pos x="2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0" y="12"/>
                </a:cxn>
                <a:cxn ang="0">
                  <a:pos x="20" y="12"/>
                </a:cxn>
                <a:cxn ang="0">
                  <a:pos x="40" y="10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80" h="12">
                  <a:moveTo>
                    <a:pt x="80" y="0"/>
                  </a:moveTo>
                  <a:lnTo>
                    <a:pt x="80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40" y="4"/>
                  </a:lnTo>
                  <a:lnTo>
                    <a:pt x="2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40" y="1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388"/>
            <p:cNvSpPr>
              <a:spLocks/>
            </p:cNvSpPr>
            <p:nvPr/>
          </p:nvSpPr>
          <p:spPr bwMode="auto">
            <a:xfrm>
              <a:off x="6464300" y="3559175"/>
              <a:ext cx="38100" cy="1047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4" y="32"/>
                </a:cxn>
                <a:cxn ang="0">
                  <a:pos x="18" y="48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6"/>
                </a:cxn>
                <a:cxn ang="0">
                  <a:pos x="22" y="64"/>
                </a:cxn>
                <a:cxn ang="0">
                  <a:pos x="22" y="64"/>
                </a:cxn>
                <a:cxn ang="0">
                  <a:pos x="24" y="56"/>
                </a:cxn>
                <a:cxn ang="0">
                  <a:pos x="24" y="48"/>
                </a:cxn>
                <a:cxn ang="0">
                  <a:pos x="20" y="32"/>
                </a:cxn>
                <a:cxn ang="0">
                  <a:pos x="12" y="1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4" h="66">
                  <a:moveTo>
                    <a:pt x="0" y="2"/>
                  </a:moveTo>
                  <a:lnTo>
                    <a:pt x="0" y="2"/>
                  </a:lnTo>
                  <a:lnTo>
                    <a:pt x="8" y="18"/>
                  </a:lnTo>
                  <a:lnTo>
                    <a:pt x="14" y="32"/>
                  </a:lnTo>
                  <a:lnTo>
                    <a:pt x="18" y="4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4" y="56"/>
                  </a:lnTo>
                  <a:lnTo>
                    <a:pt x="24" y="48"/>
                  </a:lnTo>
                  <a:lnTo>
                    <a:pt x="20" y="32"/>
                  </a:lnTo>
                  <a:lnTo>
                    <a:pt x="12" y="1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389"/>
            <p:cNvSpPr>
              <a:spLocks/>
            </p:cNvSpPr>
            <p:nvPr/>
          </p:nvSpPr>
          <p:spPr bwMode="auto">
            <a:xfrm>
              <a:off x="6581775" y="3587750"/>
              <a:ext cx="25400" cy="1555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6" y="26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8" y="62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6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10" y="88"/>
                </a:cxn>
                <a:cxn ang="0">
                  <a:pos x="14" y="78"/>
                </a:cxn>
                <a:cxn ang="0">
                  <a:pos x="16" y="64"/>
                </a:cxn>
                <a:cxn ang="0">
                  <a:pos x="16" y="54"/>
                </a:cxn>
                <a:cxn ang="0">
                  <a:pos x="16" y="54"/>
                </a:cxn>
                <a:cxn ang="0">
                  <a:pos x="14" y="40"/>
                </a:cxn>
                <a:cxn ang="0">
                  <a:pos x="12" y="26"/>
                </a:cxn>
                <a:cxn ang="0">
                  <a:pos x="8" y="1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6" h="98">
                  <a:moveTo>
                    <a:pt x="0" y="2"/>
                  </a:moveTo>
                  <a:lnTo>
                    <a:pt x="0" y="2"/>
                  </a:lnTo>
                  <a:lnTo>
                    <a:pt x="6" y="2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62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86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10" y="88"/>
                  </a:lnTo>
                  <a:lnTo>
                    <a:pt x="14" y="78"/>
                  </a:lnTo>
                  <a:lnTo>
                    <a:pt x="16" y="6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40"/>
                  </a:lnTo>
                  <a:lnTo>
                    <a:pt x="12" y="26"/>
                  </a:lnTo>
                  <a:lnTo>
                    <a:pt x="8" y="1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1" name="Group 480"/>
          <p:cNvGrpSpPr/>
          <p:nvPr/>
        </p:nvGrpSpPr>
        <p:grpSpPr>
          <a:xfrm rot="21077198">
            <a:off x="3404363" y="3276809"/>
            <a:ext cx="1066800" cy="762000"/>
            <a:chOff x="6226175" y="3556000"/>
            <a:chExt cx="460375" cy="336550"/>
          </a:xfrm>
        </p:grpSpPr>
        <p:sp>
          <p:nvSpPr>
            <p:cNvPr id="482" name="Freeform 384"/>
            <p:cNvSpPr>
              <a:spLocks/>
            </p:cNvSpPr>
            <p:nvPr/>
          </p:nvSpPr>
          <p:spPr bwMode="auto">
            <a:xfrm>
              <a:off x="6226175" y="3556000"/>
              <a:ext cx="438150" cy="292100"/>
            </a:xfrm>
            <a:custGeom>
              <a:avLst/>
              <a:gdLst/>
              <a:ahLst/>
              <a:cxnLst>
                <a:cxn ang="0">
                  <a:pos x="232" y="130"/>
                </a:cxn>
                <a:cxn ang="0">
                  <a:pos x="232" y="130"/>
                </a:cxn>
                <a:cxn ang="0">
                  <a:pos x="234" y="138"/>
                </a:cxn>
                <a:cxn ang="0">
                  <a:pos x="236" y="146"/>
                </a:cxn>
                <a:cxn ang="0">
                  <a:pos x="236" y="154"/>
                </a:cxn>
                <a:cxn ang="0">
                  <a:pos x="232" y="164"/>
                </a:cxn>
                <a:cxn ang="0">
                  <a:pos x="224" y="174"/>
                </a:cxn>
                <a:cxn ang="0">
                  <a:pos x="220" y="178"/>
                </a:cxn>
                <a:cxn ang="0">
                  <a:pos x="212" y="180"/>
                </a:cxn>
                <a:cxn ang="0">
                  <a:pos x="204" y="184"/>
                </a:cxn>
                <a:cxn ang="0">
                  <a:pos x="194" y="184"/>
                </a:cxn>
                <a:cxn ang="0">
                  <a:pos x="194" y="184"/>
                </a:cxn>
                <a:cxn ang="0">
                  <a:pos x="182" y="184"/>
                </a:cxn>
                <a:cxn ang="0">
                  <a:pos x="172" y="180"/>
                </a:cxn>
                <a:cxn ang="0">
                  <a:pos x="162" y="174"/>
                </a:cxn>
                <a:cxn ang="0">
                  <a:pos x="152" y="166"/>
                </a:cxn>
                <a:cxn ang="0">
                  <a:pos x="130" y="144"/>
                </a:cxn>
                <a:cxn ang="0">
                  <a:pos x="108" y="116"/>
                </a:cxn>
                <a:cxn ang="0">
                  <a:pos x="86" y="86"/>
                </a:cxn>
                <a:cxn ang="0">
                  <a:pos x="60" y="56"/>
                </a:cxn>
                <a:cxn ang="0">
                  <a:pos x="46" y="44"/>
                </a:cxn>
                <a:cxn ang="0">
                  <a:pos x="32" y="32"/>
                </a:cxn>
                <a:cxn ang="0">
                  <a:pos x="16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8" y="8"/>
                </a:cxn>
                <a:cxn ang="0">
                  <a:pos x="38" y="4"/>
                </a:cxn>
                <a:cxn ang="0">
                  <a:pos x="66" y="2"/>
                </a:cxn>
                <a:cxn ang="0">
                  <a:pos x="96" y="0"/>
                </a:cxn>
                <a:cxn ang="0">
                  <a:pos x="130" y="0"/>
                </a:cxn>
                <a:cxn ang="0">
                  <a:pos x="166" y="4"/>
                </a:cxn>
                <a:cxn ang="0">
                  <a:pos x="184" y="8"/>
                </a:cxn>
                <a:cxn ang="0">
                  <a:pos x="202" y="12"/>
                </a:cxn>
                <a:cxn ang="0">
                  <a:pos x="202" y="12"/>
                </a:cxn>
                <a:cxn ang="0">
                  <a:pos x="220" y="18"/>
                </a:cxn>
                <a:cxn ang="0">
                  <a:pos x="234" y="24"/>
                </a:cxn>
                <a:cxn ang="0">
                  <a:pos x="246" y="32"/>
                </a:cxn>
                <a:cxn ang="0">
                  <a:pos x="256" y="40"/>
                </a:cxn>
                <a:cxn ang="0">
                  <a:pos x="264" y="48"/>
                </a:cxn>
                <a:cxn ang="0">
                  <a:pos x="270" y="58"/>
                </a:cxn>
                <a:cxn ang="0">
                  <a:pos x="274" y="68"/>
                </a:cxn>
                <a:cxn ang="0">
                  <a:pos x="276" y="76"/>
                </a:cxn>
                <a:cxn ang="0">
                  <a:pos x="276" y="86"/>
                </a:cxn>
                <a:cxn ang="0">
                  <a:pos x="274" y="94"/>
                </a:cxn>
                <a:cxn ang="0">
                  <a:pos x="272" y="102"/>
                </a:cxn>
                <a:cxn ang="0">
                  <a:pos x="266" y="110"/>
                </a:cxn>
                <a:cxn ang="0">
                  <a:pos x="260" y="116"/>
                </a:cxn>
                <a:cxn ang="0">
                  <a:pos x="252" y="122"/>
                </a:cxn>
                <a:cxn ang="0">
                  <a:pos x="242" y="126"/>
                </a:cxn>
                <a:cxn ang="0">
                  <a:pos x="232" y="130"/>
                </a:cxn>
                <a:cxn ang="0">
                  <a:pos x="232" y="130"/>
                </a:cxn>
              </a:cxnLst>
              <a:rect l="0" t="0" r="r" b="b"/>
              <a:pathLst>
                <a:path w="276" h="184">
                  <a:moveTo>
                    <a:pt x="232" y="130"/>
                  </a:moveTo>
                  <a:lnTo>
                    <a:pt x="232" y="130"/>
                  </a:lnTo>
                  <a:lnTo>
                    <a:pt x="234" y="138"/>
                  </a:lnTo>
                  <a:lnTo>
                    <a:pt x="236" y="146"/>
                  </a:lnTo>
                  <a:lnTo>
                    <a:pt x="236" y="154"/>
                  </a:lnTo>
                  <a:lnTo>
                    <a:pt x="232" y="164"/>
                  </a:lnTo>
                  <a:lnTo>
                    <a:pt x="224" y="174"/>
                  </a:lnTo>
                  <a:lnTo>
                    <a:pt x="220" y="178"/>
                  </a:lnTo>
                  <a:lnTo>
                    <a:pt x="212" y="180"/>
                  </a:lnTo>
                  <a:lnTo>
                    <a:pt x="20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82" y="184"/>
                  </a:lnTo>
                  <a:lnTo>
                    <a:pt x="172" y="180"/>
                  </a:lnTo>
                  <a:lnTo>
                    <a:pt x="162" y="174"/>
                  </a:lnTo>
                  <a:lnTo>
                    <a:pt x="152" y="166"/>
                  </a:lnTo>
                  <a:lnTo>
                    <a:pt x="130" y="144"/>
                  </a:lnTo>
                  <a:lnTo>
                    <a:pt x="108" y="116"/>
                  </a:lnTo>
                  <a:lnTo>
                    <a:pt x="86" y="86"/>
                  </a:lnTo>
                  <a:lnTo>
                    <a:pt x="60" y="56"/>
                  </a:lnTo>
                  <a:lnTo>
                    <a:pt x="46" y="44"/>
                  </a:lnTo>
                  <a:lnTo>
                    <a:pt x="32" y="32"/>
                  </a:lnTo>
                  <a:lnTo>
                    <a:pt x="16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8" y="8"/>
                  </a:lnTo>
                  <a:lnTo>
                    <a:pt x="38" y="4"/>
                  </a:lnTo>
                  <a:lnTo>
                    <a:pt x="66" y="2"/>
                  </a:lnTo>
                  <a:lnTo>
                    <a:pt x="96" y="0"/>
                  </a:lnTo>
                  <a:lnTo>
                    <a:pt x="130" y="0"/>
                  </a:lnTo>
                  <a:lnTo>
                    <a:pt x="166" y="4"/>
                  </a:lnTo>
                  <a:lnTo>
                    <a:pt x="184" y="8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20" y="18"/>
                  </a:lnTo>
                  <a:lnTo>
                    <a:pt x="234" y="24"/>
                  </a:lnTo>
                  <a:lnTo>
                    <a:pt x="246" y="32"/>
                  </a:lnTo>
                  <a:lnTo>
                    <a:pt x="256" y="40"/>
                  </a:lnTo>
                  <a:lnTo>
                    <a:pt x="264" y="48"/>
                  </a:lnTo>
                  <a:lnTo>
                    <a:pt x="270" y="58"/>
                  </a:lnTo>
                  <a:lnTo>
                    <a:pt x="274" y="68"/>
                  </a:lnTo>
                  <a:lnTo>
                    <a:pt x="276" y="76"/>
                  </a:lnTo>
                  <a:lnTo>
                    <a:pt x="276" y="86"/>
                  </a:lnTo>
                  <a:lnTo>
                    <a:pt x="274" y="94"/>
                  </a:lnTo>
                  <a:lnTo>
                    <a:pt x="272" y="102"/>
                  </a:lnTo>
                  <a:lnTo>
                    <a:pt x="266" y="110"/>
                  </a:lnTo>
                  <a:lnTo>
                    <a:pt x="260" y="116"/>
                  </a:lnTo>
                  <a:lnTo>
                    <a:pt x="252" y="122"/>
                  </a:lnTo>
                  <a:lnTo>
                    <a:pt x="242" y="126"/>
                  </a:lnTo>
                  <a:lnTo>
                    <a:pt x="232" y="130"/>
                  </a:lnTo>
                  <a:lnTo>
                    <a:pt x="232" y="130"/>
                  </a:lnTo>
                  <a:close/>
                </a:path>
              </a:pathLst>
            </a:custGeom>
            <a:solidFill>
              <a:srgbClr val="A2CE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385"/>
            <p:cNvSpPr>
              <a:spLocks/>
            </p:cNvSpPr>
            <p:nvPr/>
          </p:nvSpPr>
          <p:spPr bwMode="auto">
            <a:xfrm>
              <a:off x="6226175" y="3571875"/>
              <a:ext cx="460375" cy="3206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0" y="2"/>
                </a:cxn>
                <a:cxn ang="0">
                  <a:pos x="38" y="4"/>
                </a:cxn>
                <a:cxn ang="0">
                  <a:pos x="58" y="8"/>
                </a:cxn>
                <a:cxn ang="0">
                  <a:pos x="78" y="14"/>
                </a:cxn>
                <a:cxn ang="0">
                  <a:pos x="98" y="20"/>
                </a:cxn>
                <a:cxn ang="0">
                  <a:pos x="116" y="28"/>
                </a:cxn>
                <a:cxn ang="0">
                  <a:pos x="150" y="46"/>
                </a:cxn>
                <a:cxn ang="0">
                  <a:pos x="150" y="46"/>
                </a:cxn>
                <a:cxn ang="0">
                  <a:pos x="170" y="60"/>
                </a:cxn>
                <a:cxn ang="0">
                  <a:pos x="190" y="74"/>
                </a:cxn>
                <a:cxn ang="0">
                  <a:pos x="206" y="90"/>
                </a:cxn>
                <a:cxn ang="0">
                  <a:pos x="224" y="108"/>
                </a:cxn>
                <a:cxn ang="0">
                  <a:pos x="224" y="108"/>
                </a:cxn>
                <a:cxn ang="0">
                  <a:pos x="240" y="130"/>
                </a:cxn>
                <a:cxn ang="0">
                  <a:pos x="256" y="152"/>
                </a:cxn>
                <a:cxn ang="0">
                  <a:pos x="270" y="176"/>
                </a:cxn>
                <a:cxn ang="0">
                  <a:pos x="282" y="200"/>
                </a:cxn>
                <a:cxn ang="0">
                  <a:pos x="282" y="200"/>
                </a:cxn>
                <a:cxn ang="0">
                  <a:pos x="284" y="202"/>
                </a:cxn>
                <a:cxn ang="0">
                  <a:pos x="288" y="202"/>
                </a:cxn>
                <a:cxn ang="0">
                  <a:pos x="290" y="200"/>
                </a:cxn>
                <a:cxn ang="0">
                  <a:pos x="290" y="198"/>
                </a:cxn>
                <a:cxn ang="0">
                  <a:pos x="290" y="198"/>
                </a:cxn>
                <a:cxn ang="0">
                  <a:pos x="280" y="176"/>
                </a:cxn>
                <a:cxn ang="0">
                  <a:pos x="270" y="156"/>
                </a:cxn>
                <a:cxn ang="0">
                  <a:pos x="258" y="136"/>
                </a:cxn>
                <a:cxn ang="0">
                  <a:pos x="244" y="118"/>
                </a:cxn>
                <a:cxn ang="0">
                  <a:pos x="230" y="100"/>
                </a:cxn>
                <a:cxn ang="0">
                  <a:pos x="212" y="82"/>
                </a:cxn>
                <a:cxn ang="0">
                  <a:pos x="194" y="66"/>
                </a:cxn>
                <a:cxn ang="0">
                  <a:pos x="176" y="52"/>
                </a:cxn>
                <a:cxn ang="0">
                  <a:pos x="156" y="38"/>
                </a:cxn>
                <a:cxn ang="0">
                  <a:pos x="134" y="28"/>
                </a:cxn>
                <a:cxn ang="0">
                  <a:pos x="112" y="18"/>
                </a:cxn>
                <a:cxn ang="0">
                  <a:pos x="90" y="10"/>
                </a:cxn>
                <a:cxn ang="0">
                  <a:pos x="68" y="4"/>
                </a:cxn>
                <a:cxn ang="0">
                  <a:pos x="46" y="2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290" h="202">
                  <a:moveTo>
                    <a:pt x="0" y="4"/>
                  </a:moveTo>
                  <a:lnTo>
                    <a:pt x="0" y="4"/>
                  </a:lnTo>
                  <a:lnTo>
                    <a:pt x="20" y="2"/>
                  </a:lnTo>
                  <a:lnTo>
                    <a:pt x="38" y="4"/>
                  </a:lnTo>
                  <a:lnTo>
                    <a:pt x="58" y="8"/>
                  </a:lnTo>
                  <a:lnTo>
                    <a:pt x="78" y="14"/>
                  </a:lnTo>
                  <a:lnTo>
                    <a:pt x="98" y="20"/>
                  </a:lnTo>
                  <a:lnTo>
                    <a:pt x="116" y="28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70" y="60"/>
                  </a:lnTo>
                  <a:lnTo>
                    <a:pt x="190" y="74"/>
                  </a:lnTo>
                  <a:lnTo>
                    <a:pt x="206" y="90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40" y="130"/>
                  </a:lnTo>
                  <a:lnTo>
                    <a:pt x="256" y="152"/>
                  </a:lnTo>
                  <a:lnTo>
                    <a:pt x="270" y="176"/>
                  </a:lnTo>
                  <a:lnTo>
                    <a:pt x="282" y="200"/>
                  </a:lnTo>
                  <a:lnTo>
                    <a:pt x="282" y="200"/>
                  </a:lnTo>
                  <a:lnTo>
                    <a:pt x="284" y="202"/>
                  </a:lnTo>
                  <a:lnTo>
                    <a:pt x="288" y="202"/>
                  </a:lnTo>
                  <a:lnTo>
                    <a:pt x="290" y="200"/>
                  </a:lnTo>
                  <a:lnTo>
                    <a:pt x="290" y="198"/>
                  </a:lnTo>
                  <a:lnTo>
                    <a:pt x="290" y="198"/>
                  </a:lnTo>
                  <a:lnTo>
                    <a:pt x="280" y="176"/>
                  </a:lnTo>
                  <a:lnTo>
                    <a:pt x="270" y="156"/>
                  </a:lnTo>
                  <a:lnTo>
                    <a:pt x="258" y="136"/>
                  </a:lnTo>
                  <a:lnTo>
                    <a:pt x="244" y="118"/>
                  </a:lnTo>
                  <a:lnTo>
                    <a:pt x="230" y="100"/>
                  </a:lnTo>
                  <a:lnTo>
                    <a:pt x="212" y="82"/>
                  </a:lnTo>
                  <a:lnTo>
                    <a:pt x="194" y="66"/>
                  </a:lnTo>
                  <a:lnTo>
                    <a:pt x="176" y="52"/>
                  </a:lnTo>
                  <a:lnTo>
                    <a:pt x="156" y="38"/>
                  </a:lnTo>
                  <a:lnTo>
                    <a:pt x="134" y="28"/>
                  </a:lnTo>
                  <a:lnTo>
                    <a:pt x="112" y="18"/>
                  </a:lnTo>
                  <a:lnTo>
                    <a:pt x="90" y="10"/>
                  </a:lnTo>
                  <a:lnTo>
                    <a:pt x="68" y="4"/>
                  </a:lnTo>
                  <a:lnTo>
                    <a:pt x="46" y="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386"/>
            <p:cNvSpPr>
              <a:spLocks/>
            </p:cNvSpPr>
            <p:nvPr/>
          </p:nvSpPr>
          <p:spPr bwMode="auto">
            <a:xfrm>
              <a:off x="6403975" y="3702050"/>
              <a:ext cx="152400" cy="44450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70" y="12"/>
                </a:cxn>
                <a:cxn ang="0">
                  <a:pos x="48" y="20"/>
                </a:cxn>
                <a:cxn ang="0">
                  <a:pos x="24" y="2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4" y="26"/>
                </a:cxn>
                <a:cxn ang="0">
                  <a:pos x="48" y="22"/>
                </a:cxn>
                <a:cxn ang="0">
                  <a:pos x="72" y="16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2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6" h="28">
                  <a:moveTo>
                    <a:pt x="92" y="0"/>
                  </a:moveTo>
                  <a:lnTo>
                    <a:pt x="92" y="0"/>
                  </a:lnTo>
                  <a:lnTo>
                    <a:pt x="70" y="12"/>
                  </a:lnTo>
                  <a:lnTo>
                    <a:pt x="48" y="20"/>
                  </a:lnTo>
                  <a:lnTo>
                    <a:pt x="24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4" y="26"/>
                  </a:lnTo>
                  <a:lnTo>
                    <a:pt x="48" y="22"/>
                  </a:lnTo>
                  <a:lnTo>
                    <a:pt x="72" y="16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387"/>
            <p:cNvSpPr>
              <a:spLocks/>
            </p:cNvSpPr>
            <p:nvPr/>
          </p:nvSpPr>
          <p:spPr bwMode="auto">
            <a:xfrm>
              <a:off x="6343650" y="3641725"/>
              <a:ext cx="127000" cy="19050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40" y="4"/>
                </a:cxn>
                <a:cxn ang="0">
                  <a:pos x="2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0" y="12"/>
                </a:cxn>
                <a:cxn ang="0">
                  <a:pos x="20" y="12"/>
                </a:cxn>
                <a:cxn ang="0">
                  <a:pos x="40" y="10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80" h="12">
                  <a:moveTo>
                    <a:pt x="80" y="0"/>
                  </a:moveTo>
                  <a:lnTo>
                    <a:pt x="80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40" y="4"/>
                  </a:lnTo>
                  <a:lnTo>
                    <a:pt x="2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40" y="1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388"/>
            <p:cNvSpPr>
              <a:spLocks/>
            </p:cNvSpPr>
            <p:nvPr/>
          </p:nvSpPr>
          <p:spPr bwMode="auto">
            <a:xfrm>
              <a:off x="6464300" y="3559175"/>
              <a:ext cx="38100" cy="1047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4" y="32"/>
                </a:cxn>
                <a:cxn ang="0">
                  <a:pos x="18" y="48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6"/>
                </a:cxn>
                <a:cxn ang="0">
                  <a:pos x="22" y="64"/>
                </a:cxn>
                <a:cxn ang="0">
                  <a:pos x="22" y="64"/>
                </a:cxn>
                <a:cxn ang="0">
                  <a:pos x="24" y="56"/>
                </a:cxn>
                <a:cxn ang="0">
                  <a:pos x="24" y="48"/>
                </a:cxn>
                <a:cxn ang="0">
                  <a:pos x="20" y="32"/>
                </a:cxn>
                <a:cxn ang="0">
                  <a:pos x="12" y="1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4" h="66">
                  <a:moveTo>
                    <a:pt x="0" y="2"/>
                  </a:moveTo>
                  <a:lnTo>
                    <a:pt x="0" y="2"/>
                  </a:lnTo>
                  <a:lnTo>
                    <a:pt x="8" y="18"/>
                  </a:lnTo>
                  <a:lnTo>
                    <a:pt x="14" y="32"/>
                  </a:lnTo>
                  <a:lnTo>
                    <a:pt x="18" y="4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4" y="56"/>
                  </a:lnTo>
                  <a:lnTo>
                    <a:pt x="24" y="48"/>
                  </a:lnTo>
                  <a:lnTo>
                    <a:pt x="20" y="32"/>
                  </a:lnTo>
                  <a:lnTo>
                    <a:pt x="12" y="1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389"/>
            <p:cNvSpPr>
              <a:spLocks/>
            </p:cNvSpPr>
            <p:nvPr/>
          </p:nvSpPr>
          <p:spPr bwMode="auto">
            <a:xfrm>
              <a:off x="6581775" y="3587750"/>
              <a:ext cx="25400" cy="1555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6" y="26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8" y="62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6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10" y="88"/>
                </a:cxn>
                <a:cxn ang="0">
                  <a:pos x="14" y="78"/>
                </a:cxn>
                <a:cxn ang="0">
                  <a:pos x="16" y="64"/>
                </a:cxn>
                <a:cxn ang="0">
                  <a:pos x="16" y="54"/>
                </a:cxn>
                <a:cxn ang="0">
                  <a:pos x="16" y="54"/>
                </a:cxn>
                <a:cxn ang="0">
                  <a:pos x="14" y="40"/>
                </a:cxn>
                <a:cxn ang="0">
                  <a:pos x="12" y="26"/>
                </a:cxn>
                <a:cxn ang="0">
                  <a:pos x="8" y="1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6" h="98">
                  <a:moveTo>
                    <a:pt x="0" y="2"/>
                  </a:moveTo>
                  <a:lnTo>
                    <a:pt x="0" y="2"/>
                  </a:lnTo>
                  <a:lnTo>
                    <a:pt x="6" y="2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62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86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10" y="88"/>
                  </a:lnTo>
                  <a:lnTo>
                    <a:pt x="14" y="78"/>
                  </a:lnTo>
                  <a:lnTo>
                    <a:pt x="16" y="6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40"/>
                  </a:lnTo>
                  <a:lnTo>
                    <a:pt x="12" y="26"/>
                  </a:lnTo>
                  <a:lnTo>
                    <a:pt x="8" y="1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8" name="Group 487"/>
          <p:cNvGrpSpPr/>
          <p:nvPr/>
        </p:nvGrpSpPr>
        <p:grpSpPr>
          <a:xfrm rot="6645530">
            <a:off x="4636278" y="3938606"/>
            <a:ext cx="1066800" cy="762000"/>
            <a:chOff x="6226175" y="3556000"/>
            <a:chExt cx="460375" cy="336550"/>
          </a:xfrm>
        </p:grpSpPr>
        <p:sp>
          <p:nvSpPr>
            <p:cNvPr id="489" name="Freeform 384"/>
            <p:cNvSpPr>
              <a:spLocks/>
            </p:cNvSpPr>
            <p:nvPr/>
          </p:nvSpPr>
          <p:spPr bwMode="auto">
            <a:xfrm>
              <a:off x="6226175" y="3556000"/>
              <a:ext cx="438150" cy="292100"/>
            </a:xfrm>
            <a:custGeom>
              <a:avLst/>
              <a:gdLst/>
              <a:ahLst/>
              <a:cxnLst>
                <a:cxn ang="0">
                  <a:pos x="232" y="130"/>
                </a:cxn>
                <a:cxn ang="0">
                  <a:pos x="232" y="130"/>
                </a:cxn>
                <a:cxn ang="0">
                  <a:pos x="234" y="138"/>
                </a:cxn>
                <a:cxn ang="0">
                  <a:pos x="236" y="146"/>
                </a:cxn>
                <a:cxn ang="0">
                  <a:pos x="236" y="154"/>
                </a:cxn>
                <a:cxn ang="0">
                  <a:pos x="232" y="164"/>
                </a:cxn>
                <a:cxn ang="0">
                  <a:pos x="224" y="174"/>
                </a:cxn>
                <a:cxn ang="0">
                  <a:pos x="220" y="178"/>
                </a:cxn>
                <a:cxn ang="0">
                  <a:pos x="212" y="180"/>
                </a:cxn>
                <a:cxn ang="0">
                  <a:pos x="204" y="184"/>
                </a:cxn>
                <a:cxn ang="0">
                  <a:pos x="194" y="184"/>
                </a:cxn>
                <a:cxn ang="0">
                  <a:pos x="194" y="184"/>
                </a:cxn>
                <a:cxn ang="0">
                  <a:pos x="182" y="184"/>
                </a:cxn>
                <a:cxn ang="0">
                  <a:pos x="172" y="180"/>
                </a:cxn>
                <a:cxn ang="0">
                  <a:pos x="162" y="174"/>
                </a:cxn>
                <a:cxn ang="0">
                  <a:pos x="152" y="166"/>
                </a:cxn>
                <a:cxn ang="0">
                  <a:pos x="130" y="144"/>
                </a:cxn>
                <a:cxn ang="0">
                  <a:pos x="108" y="116"/>
                </a:cxn>
                <a:cxn ang="0">
                  <a:pos x="86" y="86"/>
                </a:cxn>
                <a:cxn ang="0">
                  <a:pos x="60" y="56"/>
                </a:cxn>
                <a:cxn ang="0">
                  <a:pos x="46" y="44"/>
                </a:cxn>
                <a:cxn ang="0">
                  <a:pos x="32" y="32"/>
                </a:cxn>
                <a:cxn ang="0">
                  <a:pos x="16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8" y="8"/>
                </a:cxn>
                <a:cxn ang="0">
                  <a:pos x="38" y="4"/>
                </a:cxn>
                <a:cxn ang="0">
                  <a:pos x="66" y="2"/>
                </a:cxn>
                <a:cxn ang="0">
                  <a:pos x="96" y="0"/>
                </a:cxn>
                <a:cxn ang="0">
                  <a:pos x="130" y="0"/>
                </a:cxn>
                <a:cxn ang="0">
                  <a:pos x="166" y="4"/>
                </a:cxn>
                <a:cxn ang="0">
                  <a:pos x="184" y="8"/>
                </a:cxn>
                <a:cxn ang="0">
                  <a:pos x="202" y="12"/>
                </a:cxn>
                <a:cxn ang="0">
                  <a:pos x="202" y="12"/>
                </a:cxn>
                <a:cxn ang="0">
                  <a:pos x="220" y="18"/>
                </a:cxn>
                <a:cxn ang="0">
                  <a:pos x="234" y="24"/>
                </a:cxn>
                <a:cxn ang="0">
                  <a:pos x="246" y="32"/>
                </a:cxn>
                <a:cxn ang="0">
                  <a:pos x="256" y="40"/>
                </a:cxn>
                <a:cxn ang="0">
                  <a:pos x="264" y="48"/>
                </a:cxn>
                <a:cxn ang="0">
                  <a:pos x="270" y="58"/>
                </a:cxn>
                <a:cxn ang="0">
                  <a:pos x="274" y="68"/>
                </a:cxn>
                <a:cxn ang="0">
                  <a:pos x="276" y="76"/>
                </a:cxn>
                <a:cxn ang="0">
                  <a:pos x="276" y="86"/>
                </a:cxn>
                <a:cxn ang="0">
                  <a:pos x="274" y="94"/>
                </a:cxn>
                <a:cxn ang="0">
                  <a:pos x="272" y="102"/>
                </a:cxn>
                <a:cxn ang="0">
                  <a:pos x="266" y="110"/>
                </a:cxn>
                <a:cxn ang="0">
                  <a:pos x="260" y="116"/>
                </a:cxn>
                <a:cxn ang="0">
                  <a:pos x="252" y="122"/>
                </a:cxn>
                <a:cxn ang="0">
                  <a:pos x="242" y="126"/>
                </a:cxn>
                <a:cxn ang="0">
                  <a:pos x="232" y="130"/>
                </a:cxn>
                <a:cxn ang="0">
                  <a:pos x="232" y="130"/>
                </a:cxn>
              </a:cxnLst>
              <a:rect l="0" t="0" r="r" b="b"/>
              <a:pathLst>
                <a:path w="276" h="184">
                  <a:moveTo>
                    <a:pt x="232" y="130"/>
                  </a:moveTo>
                  <a:lnTo>
                    <a:pt x="232" y="130"/>
                  </a:lnTo>
                  <a:lnTo>
                    <a:pt x="234" y="138"/>
                  </a:lnTo>
                  <a:lnTo>
                    <a:pt x="236" y="146"/>
                  </a:lnTo>
                  <a:lnTo>
                    <a:pt x="236" y="154"/>
                  </a:lnTo>
                  <a:lnTo>
                    <a:pt x="232" y="164"/>
                  </a:lnTo>
                  <a:lnTo>
                    <a:pt x="224" y="174"/>
                  </a:lnTo>
                  <a:lnTo>
                    <a:pt x="220" y="178"/>
                  </a:lnTo>
                  <a:lnTo>
                    <a:pt x="212" y="180"/>
                  </a:lnTo>
                  <a:lnTo>
                    <a:pt x="20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82" y="184"/>
                  </a:lnTo>
                  <a:lnTo>
                    <a:pt x="172" y="180"/>
                  </a:lnTo>
                  <a:lnTo>
                    <a:pt x="162" y="174"/>
                  </a:lnTo>
                  <a:lnTo>
                    <a:pt x="152" y="166"/>
                  </a:lnTo>
                  <a:lnTo>
                    <a:pt x="130" y="144"/>
                  </a:lnTo>
                  <a:lnTo>
                    <a:pt x="108" y="116"/>
                  </a:lnTo>
                  <a:lnTo>
                    <a:pt x="86" y="86"/>
                  </a:lnTo>
                  <a:lnTo>
                    <a:pt x="60" y="56"/>
                  </a:lnTo>
                  <a:lnTo>
                    <a:pt x="46" y="44"/>
                  </a:lnTo>
                  <a:lnTo>
                    <a:pt x="32" y="32"/>
                  </a:lnTo>
                  <a:lnTo>
                    <a:pt x="16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8" y="8"/>
                  </a:lnTo>
                  <a:lnTo>
                    <a:pt x="38" y="4"/>
                  </a:lnTo>
                  <a:lnTo>
                    <a:pt x="66" y="2"/>
                  </a:lnTo>
                  <a:lnTo>
                    <a:pt x="96" y="0"/>
                  </a:lnTo>
                  <a:lnTo>
                    <a:pt x="130" y="0"/>
                  </a:lnTo>
                  <a:lnTo>
                    <a:pt x="166" y="4"/>
                  </a:lnTo>
                  <a:lnTo>
                    <a:pt x="184" y="8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20" y="18"/>
                  </a:lnTo>
                  <a:lnTo>
                    <a:pt x="234" y="24"/>
                  </a:lnTo>
                  <a:lnTo>
                    <a:pt x="246" y="32"/>
                  </a:lnTo>
                  <a:lnTo>
                    <a:pt x="256" y="40"/>
                  </a:lnTo>
                  <a:lnTo>
                    <a:pt x="264" y="48"/>
                  </a:lnTo>
                  <a:lnTo>
                    <a:pt x="270" y="58"/>
                  </a:lnTo>
                  <a:lnTo>
                    <a:pt x="274" y="68"/>
                  </a:lnTo>
                  <a:lnTo>
                    <a:pt x="276" y="76"/>
                  </a:lnTo>
                  <a:lnTo>
                    <a:pt x="276" y="86"/>
                  </a:lnTo>
                  <a:lnTo>
                    <a:pt x="274" y="94"/>
                  </a:lnTo>
                  <a:lnTo>
                    <a:pt x="272" y="102"/>
                  </a:lnTo>
                  <a:lnTo>
                    <a:pt x="266" y="110"/>
                  </a:lnTo>
                  <a:lnTo>
                    <a:pt x="260" y="116"/>
                  </a:lnTo>
                  <a:lnTo>
                    <a:pt x="252" y="122"/>
                  </a:lnTo>
                  <a:lnTo>
                    <a:pt x="242" y="126"/>
                  </a:lnTo>
                  <a:lnTo>
                    <a:pt x="232" y="130"/>
                  </a:lnTo>
                  <a:lnTo>
                    <a:pt x="232" y="130"/>
                  </a:lnTo>
                  <a:close/>
                </a:path>
              </a:pathLst>
            </a:custGeom>
            <a:solidFill>
              <a:srgbClr val="A2CE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385"/>
            <p:cNvSpPr>
              <a:spLocks/>
            </p:cNvSpPr>
            <p:nvPr/>
          </p:nvSpPr>
          <p:spPr bwMode="auto">
            <a:xfrm>
              <a:off x="6226175" y="3571875"/>
              <a:ext cx="460375" cy="3206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0" y="2"/>
                </a:cxn>
                <a:cxn ang="0">
                  <a:pos x="38" y="4"/>
                </a:cxn>
                <a:cxn ang="0">
                  <a:pos x="58" y="8"/>
                </a:cxn>
                <a:cxn ang="0">
                  <a:pos x="78" y="14"/>
                </a:cxn>
                <a:cxn ang="0">
                  <a:pos x="98" y="20"/>
                </a:cxn>
                <a:cxn ang="0">
                  <a:pos x="116" y="28"/>
                </a:cxn>
                <a:cxn ang="0">
                  <a:pos x="150" y="46"/>
                </a:cxn>
                <a:cxn ang="0">
                  <a:pos x="150" y="46"/>
                </a:cxn>
                <a:cxn ang="0">
                  <a:pos x="170" y="60"/>
                </a:cxn>
                <a:cxn ang="0">
                  <a:pos x="190" y="74"/>
                </a:cxn>
                <a:cxn ang="0">
                  <a:pos x="206" y="90"/>
                </a:cxn>
                <a:cxn ang="0">
                  <a:pos x="224" y="108"/>
                </a:cxn>
                <a:cxn ang="0">
                  <a:pos x="224" y="108"/>
                </a:cxn>
                <a:cxn ang="0">
                  <a:pos x="240" y="130"/>
                </a:cxn>
                <a:cxn ang="0">
                  <a:pos x="256" y="152"/>
                </a:cxn>
                <a:cxn ang="0">
                  <a:pos x="270" y="176"/>
                </a:cxn>
                <a:cxn ang="0">
                  <a:pos x="282" y="200"/>
                </a:cxn>
                <a:cxn ang="0">
                  <a:pos x="282" y="200"/>
                </a:cxn>
                <a:cxn ang="0">
                  <a:pos x="284" y="202"/>
                </a:cxn>
                <a:cxn ang="0">
                  <a:pos x="288" y="202"/>
                </a:cxn>
                <a:cxn ang="0">
                  <a:pos x="290" y="200"/>
                </a:cxn>
                <a:cxn ang="0">
                  <a:pos x="290" y="198"/>
                </a:cxn>
                <a:cxn ang="0">
                  <a:pos x="290" y="198"/>
                </a:cxn>
                <a:cxn ang="0">
                  <a:pos x="280" y="176"/>
                </a:cxn>
                <a:cxn ang="0">
                  <a:pos x="270" y="156"/>
                </a:cxn>
                <a:cxn ang="0">
                  <a:pos x="258" y="136"/>
                </a:cxn>
                <a:cxn ang="0">
                  <a:pos x="244" y="118"/>
                </a:cxn>
                <a:cxn ang="0">
                  <a:pos x="230" y="100"/>
                </a:cxn>
                <a:cxn ang="0">
                  <a:pos x="212" y="82"/>
                </a:cxn>
                <a:cxn ang="0">
                  <a:pos x="194" y="66"/>
                </a:cxn>
                <a:cxn ang="0">
                  <a:pos x="176" y="52"/>
                </a:cxn>
                <a:cxn ang="0">
                  <a:pos x="156" y="38"/>
                </a:cxn>
                <a:cxn ang="0">
                  <a:pos x="134" y="28"/>
                </a:cxn>
                <a:cxn ang="0">
                  <a:pos x="112" y="18"/>
                </a:cxn>
                <a:cxn ang="0">
                  <a:pos x="90" y="10"/>
                </a:cxn>
                <a:cxn ang="0">
                  <a:pos x="68" y="4"/>
                </a:cxn>
                <a:cxn ang="0">
                  <a:pos x="46" y="2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290" h="202">
                  <a:moveTo>
                    <a:pt x="0" y="4"/>
                  </a:moveTo>
                  <a:lnTo>
                    <a:pt x="0" y="4"/>
                  </a:lnTo>
                  <a:lnTo>
                    <a:pt x="20" y="2"/>
                  </a:lnTo>
                  <a:lnTo>
                    <a:pt x="38" y="4"/>
                  </a:lnTo>
                  <a:lnTo>
                    <a:pt x="58" y="8"/>
                  </a:lnTo>
                  <a:lnTo>
                    <a:pt x="78" y="14"/>
                  </a:lnTo>
                  <a:lnTo>
                    <a:pt x="98" y="20"/>
                  </a:lnTo>
                  <a:lnTo>
                    <a:pt x="116" y="28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70" y="60"/>
                  </a:lnTo>
                  <a:lnTo>
                    <a:pt x="190" y="74"/>
                  </a:lnTo>
                  <a:lnTo>
                    <a:pt x="206" y="90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40" y="130"/>
                  </a:lnTo>
                  <a:lnTo>
                    <a:pt x="256" y="152"/>
                  </a:lnTo>
                  <a:lnTo>
                    <a:pt x="270" y="176"/>
                  </a:lnTo>
                  <a:lnTo>
                    <a:pt x="282" y="200"/>
                  </a:lnTo>
                  <a:lnTo>
                    <a:pt x="282" y="200"/>
                  </a:lnTo>
                  <a:lnTo>
                    <a:pt x="284" y="202"/>
                  </a:lnTo>
                  <a:lnTo>
                    <a:pt x="288" y="202"/>
                  </a:lnTo>
                  <a:lnTo>
                    <a:pt x="290" y="200"/>
                  </a:lnTo>
                  <a:lnTo>
                    <a:pt x="290" y="198"/>
                  </a:lnTo>
                  <a:lnTo>
                    <a:pt x="290" y="198"/>
                  </a:lnTo>
                  <a:lnTo>
                    <a:pt x="280" y="176"/>
                  </a:lnTo>
                  <a:lnTo>
                    <a:pt x="270" y="156"/>
                  </a:lnTo>
                  <a:lnTo>
                    <a:pt x="258" y="136"/>
                  </a:lnTo>
                  <a:lnTo>
                    <a:pt x="244" y="118"/>
                  </a:lnTo>
                  <a:lnTo>
                    <a:pt x="230" y="100"/>
                  </a:lnTo>
                  <a:lnTo>
                    <a:pt x="212" y="82"/>
                  </a:lnTo>
                  <a:lnTo>
                    <a:pt x="194" y="66"/>
                  </a:lnTo>
                  <a:lnTo>
                    <a:pt x="176" y="52"/>
                  </a:lnTo>
                  <a:lnTo>
                    <a:pt x="156" y="38"/>
                  </a:lnTo>
                  <a:lnTo>
                    <a:pt x="134" y="28"/>
                  </a:lnTo>
                  <a:lnTo>
                    <a:pt x="112" y="18"/>
                  </a:lnTo>
                  <a:lnTo>
                    <a:pt x="90" y="10"/>
                  </a:lnTo>
                  <a:lnTo>
                    <a:pt x="68" y="4"/>
                  </a:lnTo>
                  <a:lnTo>
                    <a:pt x="46" y="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386"/>
            <p:cNvSpPr>
              <a:spLocks/>
            </p:cNvSpPr>
            <p:nvPr/>
          </p:nvSpPr>
          <p:spPr bwMode="auto">
            <a:xfrm>
              <a:off x="6403975" y="3702050"/>
              <a:ext cx="152400" cy="44450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70" y="12"/>
                </a:cxn>
                <a:cxn ang="0">
                  <a:pos x="48" y="20"/>
                </a:cxn>
                <a:cxn ang="0">
                  <a:pos x="24" y="2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4" y="26"/>
                </a:cxn>
                <a:cxn ang="0">
                  <a:pos x="48" y="22"/>
                </a:cxn>
                <a:cxn ang="0">
                  <a:pos x="72" y="16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2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6" h="28">
                  <a:moveTo>
                    <a:pt x="92" y="0"/>
                  </a:moveTo>
                  <a:lnTo>
                    <a:pt x="92" y="0"/>
                  </a:lnTo>
                  <a:lnTo>
                    <a:pt x="70" y="12"/>
                  </a:lnTo>
                  <a:lnTo>
                    <a:pt x="48" y="20"/>
                  </a:lnTo>
                  <a:lnTo>
                    <a:pt x="24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4" y="26"/>
                  </a:lnTo>
                  <a:lnTo>
                    <a:pt x="48" y="22"/>
                  </a:lnTo>
                  <a:lnTo>
                    <a:pt x="72" y="16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387"/>
            <p:cNvSpPr>
              <a:spLocks/>
            </p:cNvSpPr>
            <p:nvPr/>
          </p:nvSpPr>
          <p:spPr bwMode="auto">
            <a:xfrm>
              <a:off x="6343650" y="3641725"/>
              <a:ext cx="127000" cy="19050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40" y="4"/>
                </a:cxn>
                <a:cxn ang="0">
                  <a:pos x="2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0" y="12"/>
                </a:cxn>
                <a:cxn ang="0">
                  <a:pos x="20" y="12"/>
                </a:cxn>
                <a:cxn ang="0">
                  <a:pos x="40" y="10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80" h="12">
                  <a:moveTo>
                    <a:pt x="80" y="0"/>
                  </a:moveTo>
                  <a:lnTo>
                    <a:pt x="80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40" y="4"/>
                  </a:lnTo>
                  <a:lnTo>
                    <a:pt x="2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40" y="1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Freeform 388"/>
            <p:cNvSpPr>
              <a:spLocks/>
            </p:cNvSpPr>
            <p:nvPr/>
          </p:nvSpPr>
          <p:spPr bwMode="auto">
            <a:xfrm>
              <a:off x="6464300" y="3559175"/>
              <a:ext cx="38100" cy="1047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4" y="32"/>
                </a:cxn>
                <a:cxn ang="0">
                  <a:pos x="18" y="48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6"/>
                </a:cxn>
                <a:cxn ang="0">
                  <a:pos x="22" y="64"/>
                </a:cxn>
                <a:cxn ang="0">
                  <a:pos x="22" y="64"/>
                </a:cxn>
                <a:cxn ang="0">
                  <a:pos x="24" y="56"/>
                </a:cxn>
                <a:cxn ang="0">
                  <a:pos x="24" y="48"/>
                </a:cxn>
                <a:cxn ang="0">
                  <a:pos x="20" y="32"/>
                </a:cxn>
                <a:cxn ang="0">
                  <a:pos x="12" y="1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4" h="66">
                  <a:moveTo>
                    <a:pt x="0" y="2"/>
                  </a:moveTo>
                  <a:lnTo>
                    <a:pt x="0" y="2"/>
                  </a:lnTo>
                  <a:lnTo>
                    <a:pt x="8" y="18"/>
                  </a:lnTo>
                  <a:lnTo>
                    <a:pt x="14" y="32"/>
                  </a:lnTo>
                  <a:lnTo>
                    <a:pt x="18" y="4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4" y="56"/>
                  </a:lnTo>
                  <a:lnTo>
                    <a:pt x="24" y="48"/>
                  </a:lnTo>
                  <a:lnTo>
                    <a:pt x="20" y="32"/>
                  </a:lnTo>
                  <a:lnTo>
                    <a:pt x="12" y="1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389"/>
            <p:cNvSpPr>
              <a:spLocks/>
            </p:cNvSpPr>
            <p:nvPr/>
          </p:nvSpPr>
          <p:spPr bwMode="auto">
            <a:xfrm>
              <a:off x="6581775" y="3587750"/>
              <a:ext cx="25400" cy="1555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6" y="26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8" y="62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6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10" y="88"/>
                </a:cxn>
                <a:cxn ang="0">
                  <a:pos x="14" y="78"/>
                </a:cxn>
                <a:cxn ang="0">
                  <a:pos x="16" y="64"/>
                </a:cxn>
                <a:cxn ang="0">
                  <a:pos x="16" y="54"/>
                </a:cxn>
                <a:cxn ang="0">
                  <a:pos x="16" y="54"/>
                </a:cxn>
                <a:cxn ang="0">
                  <a:pos x="14" y="40"/>
                </a:cxn>
                <a:cxn ang="0">
                  <a:pos x="12" y="26"/>
                </a:cxn>
                <a:cxn ang="0">
                  <a:pos x="8" y="1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6" h="98">
                  <a:moveTo>
                    <a:pt x="0" y="2"/>
                  </a:moveTo>
                  <a:lnTo>
                    <a:pt x="0" y="2"/>
                  </a:lnTo>
                  <a:lnTo>
                    <a:pt x="6" y="2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62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86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10" y="88"/>
                  </a:lnTo>
                  <a:lnTo>
                    <a:pt x="14" y="78"/>
                  </a:lnTo>
                  <a:lnTo>
                    <a:pt x="16" y="6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40"/>
                  </a:lnTo>
                  <a:lnTo>
                    <a:pt x="12" y="26"/>
                  </a:lnTo>
                  <a:lnTo>
                    <a:pt x="8" y="1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5" name="Group 494"/>
          <p:cNvGrpSpPr/>
          <p:nvPr/>
        </p:nvGrpSpPr>
        <p:grpSpPr>
          <a:xfrm rot="21077198">
            <a:off x="5537963" y="3276809"/>
            <a:ext cx="1066800" cy="762000"/>
            <a:chOff x="6226175" y="3556000"/>
            <a:chExt cx="460375" cy="336550"/>
          </a:xfrm>
        </p:grpSpPr>
        <p:sp>
          <p:nvSpPr>
            <p:cNvPr id="496" name="Freeform 384"/>
            <p:cNvSpPr>
              <a:spLocks/>
            </p:cNvSpPr>
            <p:nvPr/>
          </p:nvSpPr>
          <p:spPr bwMode="auto">
            <a:xfrm>
              <a:off x="6226175" y="3556000"/>
              <a:ext cx="438150" cy="292100"/>
            </a:xfrm>
            <a:custGeom>
              <a:avLst/>
              <a:gdLst/>
              <a:ahLst/>
              <a:cxnLst>
                <a:cxn ang="0">
                  <a:pos x="232" y="130"/>
                </a:cxn>
                <a:cxn ang="0">
                  <a:pos x="232" y="130"/>
                </a:cxn>
                <a:cxn ang="0">
                  <a:pos x="234" y="138"/>
                </a:cxn>
                <a:cxn ang="0">
                  <a:pos x="236" y="146"/>
                </a:cxn>
                <a:cxn ang="0">
                  <a:pos x="236" y="154"/>
                </a:cxn>
                <a:cxn ang="0">
                  <a:pos x="232" y="164"/>
                </a:cxn>
                <a:cxn ang="0">
                  <a:pos x="224" y="174"/>
                </a:cxn>
                <a:cxn ang="0">
                  <a:pos x="220" y="178"/>
                </a:cxn>
                <a:cxn ang="0">
                  <a:pos x="212" y="180"/>
                </a:cxn>
                <a:cxn ang="0">
                  <a:pos x="204" y="184"/>
                </a:cxn>
                <a:cxn ang="0">
                  <a:pos x="194" y="184"/>
                </a:cxn>
                <a:cxn ang="0">
                  <a:pos x="194" y="184"/>
                </a:cxn>
                <a:cxn ang="0">
                  <a:pos x="182" y="184"/>
                </a:cxn>
                <a:cxn ang="0">
                  <a:pos x="172" y="180"/>
                </a:cxn>
                <a:cxn ang="0">
                  <a:pos x="162" y="174"/>
                </a:cxn>
                <a:cxn ang="0">
                  <a:pos x="152" y="166"/>
                </a:cxn>
                <a:cxn ang="0">
                  <a:pos x="130" y="144"/>
                </a:cxn>
                <a:cxn ang="0">
                  <a:pos x="108" y="116"/>
                </a:cxn>
                <a:cxn ang="0">
                  <a:pos x="86" y="86"/>
                </a:cxn>
                <a:cxn ang="0">
                  <a:pos x="60" y="56"/>
                </a:cxn>
                <a:cxn ang="0">
                  <a:pos x="46" y="44"/>
                </a:cxn>
                <a:cxn ang="0">
                  <a:pos x="32" y="32"/>
                </a:cxn>
                <a:cxn ang="0">
                  <a:pos x="16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8" y="8"/>
                </a:cxn>
                <a:cxn ang="0">
                  <a:pos x="38" y="4"/>
                </a:cxn>
                <a:cxn ang="0">
                  <a:pos x="66" y="2"/>
                </a:cxn>
                <a:cxn ang="0">
                  <a:pos x="96" y="0"/>
                </a:cxn>
                <a:cxn ang="0">
                  <a:pos x="130" y="0"/>
                </a:cxn>
                <a:cxn ang="0">
                  <a:pos x="166" y="4"/>
                </a:cxn>
                <a:cxn ang="0">
                  <a:pos x="184" y="8"/>
                </a:cxn>
                <a:cxn ang="0">
                  <a:pos x="202" y="12"/>
                </a:cxn>
                <a:cxn ang="0">
                  <a:pos x="202" y="12"/>
                </a:cxn>
                <a:cxn ang="0">
                  <a:pos x="220" y="18"/>
                </a:cxn>
                <a:cxn ang="0">
                  <a:pos x="234" y="24"/>
                </a:cxn>
                <a:cxn ang="0">
                  <a:pos x="246" y="32"/>
                </a:cxn>
                <a:cxn ang="0">
                  <a:pos x="256" y="40"/>
                </a:cxn>
                <a:cxn ang="0">
                  <a:pos x="264" y="48"/>
                </a:cxn>
                <a:cxn ang="0">
                  <a:pos x="270" y="58"/>
                </a:cxn>
                <a:cxn ang="0">
                  <a:pos x="274" y="68"/>
                </a:cxn>
                <a:cxn ang="0">
                  <a:pos x="276" y="76"/>
                </a:cxn>
                <a:cxn ang="0">
                  <a:pos x="276" y="86"/>
                </a:cxn>
                <a:cxn ang="0">
                  <a:pos x="274" y="94"/>
                </a:cxn>
                <a:cxn ang="0">
                  <a:pos x="272" y="102"/>
                </a:cxn>
                <a:cxn ang="0">
                  <a:pos x="266" y="110"/>
                </a:cxn>
                <a:cxn ang="0">
                  <a:pos x="260" y="116"/>
                </a:cxn>
                <a:cxn ang="0">
                  <a:pos x="252" y="122"/>
                </a:cxn>
                <a:cxn ang="0">
                  <a:pos x="242" y="126"/>
                </a:cxn>
                <a:cxn ang="0">
                  <a:pos x="232" y="130"/>
                </a:cxn>
                <a:cxn ang="0">
                  <a:pos x="232" y="130"/>
                </a:cxn>
              </a:cxnLst>
              <a:rect l="0" t="0" r="r" b="b"/>
              <a:pathLst>
                <a:path w="276" h="184">
                  <a:moveTo>
                    <a:pt x="232" y="130"/>
                  </a:moveTo>
                  <a:lnTo>
                    <a:pt x="232" y="130"/>
                  </a:lnTo>
                  <a:lnTo>
                    <a:pt x="234" y="138"/>
                  </a:lnTo>
                  <a:lnTo>
                    <a:pt x="236" y="146"/>
                  </a:lnTo>
                  <a:lnTo>
                    <a:pt x="236" y="154"/>
                  </a:lnTo>
                  <a:lnTo>
                    <a:pt x="232" y="164"/>
                  </a:lnTo>
                  <a:lnTo>
                    <a:pt x="224" y="174"/>
                  </a:lnTo>
                  <a:lnTo>
                    <a:pt x="220" y="178"/>
                  </a:lnTo>
                  <a:lnTo>
                    <a:pt x="212" y="180"/>
                  </a:lnTo>
                  <a:lnTo>
                    <a:pt x="20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82" y="184"/>
                  </a:lnTo>
                  <a:lnTo>
                    <a:pt x="172" y="180"/>
                  </a:lnTo>
                  <a:lnTo>
                    <a:pt x="162" y="174"/>
                  </a:lnTo>
                  <a:lnTo>
                    <a:pt x="152" y="166"/>
                  </a:lnTo>
                  <a:lnTo>
                    <a:pt x="130" y="144"/>
                  </a:lnTo>
                  <a:lnTo>
                    <a:pt x="108" y="116"/>
                  </a:lnTo>
                  <a:lnTo>
                    <a:pt x="86" y="86"/>
                  </a:lnTo>
                  <a:lnTo>
                    <a:pt x="60" y="56"/>
                  </a:lnTo>
                  <a:lnTo>
                    <a:pt x="46" y="44"/>
                  </a:lnTo>
                  <a:lnTo>
                    <a:pt x="32" y="32"/>
                  </a:lnTo>
                  <a:lnTo>
                    <a:pt x="16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8" y="8"/>
                  </a:lnTo>
                  <a:lnTo>
                    <a:pt x="38" y="4"/>
                  </a:lnTo>
                  <a:lnTo>
                    <a:pt x="66" y="2"/>
                  </a:lnTo>
                  <a:lnTo>
                    <a:pt x="96" y="0"/>
                  </a:lnTo>
                  <a:lnTo>
                    <a:pt x="130" y="0"/>
                  </a:lnTo>
                  <a:lnTo>
                    <a:pt x="166" y="4"/>
                  </a:lnTo>
                  <a:lnTo>
                    <a:pt x="184" y="8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20" y="18"/>
                  </a:lnTo>
                  <a:lnTo>
                    <a:pt x="234" y="24"/>
                  </a:lnTo>
                  <a:lnTo>
                    <a:pt x="246" y="32"/>
                  </a:lnTo>
                  <a:lnTo>
                    <a:pt x="256" y="40"/>
                  </a:lnTo>
                  <a:lnTo>
                    <a:pt x="264" y="48"/>
                  </a:lnTo>
                  <a:lnTo>
                    <a:pt x="270" y="58"/>
                  </a:lnTo>
                  <a:lnTo>
                    <a:pt x="274" y="68"/>
                  </a:lnTo>
                  <a:lnTo>
                    <a:pt x="276" y="76"/>
                  </a:lnTo>
                  <a:lnTo>
                    <a:pt x="276" y="86"/>
                  </a:lnTo>
                  <a:lnTo>
                    <a:pt x="274" y="94"/>
                  </a:lnTo>
                  <a:lnTo>
                    <a:pt x="272" y="102"/>
                  </a:lnTo>
                  <a:lnTo>
                    <a:pt x="266" y="110"/>
                  </a:lnTo>
                  <a:lnTo>
                    <a:pt x="260" y="116"/>
                  </a:lnTo>
                  <a:lnTo>
                    <a:pt x="252" y="122"/>
                  </a:lnTo>
                  <a:lnTo>
                    <a:pt x="242" y="126"/>
                  </a:lnTo>
                  <a:lnTo>
                    <a:pt x="232" y="130"/>
                  </a:lnTo>
                  <a:lnTo>
                    <a:pt x="232" y="130"/>
                  </a:lnTo>
                  <a:close/>
                </a:path>
              </a:pathLst>
            </a:custGeom>
            <a:solidFill>
              <a:srgbClr val="A2CE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385"/>
            <p:cNvSpPr>
              <a:spLocks/>
            </p:cNvSpPr>
            <p:nvPr/>
          </p:nvSpPr>
          <p:spPr bwMode="auto">
            <a:xfrm>
              <a:off x="6226175" y="3571875"/>
              <a:ext cx="460375" cy="3206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0" y="2"/>
                </a:cxn>
                <a:cxn ang="0">
                  <a:pos x="38" y="4"/>
                </a:cxn>
                <a:cxn ang="0">
                  <a:pos x="58" y="8"/>
                </a:cxn>
                <a:cxn ang="0">
                  <a:pos x="78" y="14"/>
                </a:cxn>
                <a:cxn ang="0">
                  <a:pos x="98" y="20"/>
                </a:cxn>
                <a:cxn ang="0">
                  <a:pos x="116" y="28"/>
                </a:cxn>
                <a:cxn ang="0">
                  <a:pos x="150" y="46"/>
                </a:cxn>
                <a:cxn ang="0">
                  <a:pos x="150" y="46"/>
                </a:cxn>
                <a:cxn ang="0">
                  <a:pos x="170" y="60"/>
                </a:cxn>
                <a:cxn ang="0">
                  <a:pos x="190" y="74"/>
                </a:cxn>
                <a:cxn ang="0">
                  <a:pos x="206" y="90"/>
                </a:cxn>
                <a:cxn ang="0">
                  <a:pos x="224" y="108"/>
                </a:cxn>
                <a:cxn ang="0">
                  <a:pos x="224" y="108"/>
                </a:cxn>
                <a:cxn ang="0">
                  <a:pos x="240" y="130"/>
                </a:cxn>
                <a:cxn ang="0">
                  <a:pos x="256" y="152"/>
                </a:cxn>
                <a:cxn ang="0">
                  <a:pos x="270" y="176"/>
                </a:cxn>
                <a:cxn ang="0">
                  <a:pos x="282" y="200"/>
                </a:cxn>
                <a:cxn ang="0">
                  <a:pos x="282" y="200"/>
                </a:cxn>
                <a:cxn ang="0">
                  <a:pos x="284" y="202"/>
                </a:cxn>
                <a:cxn ang="0">
                  <a:pos x="288" y="202"/>
                </a:cxn>
                <a:cxn ang="0">
                  <a:pos x="290" y="200"/>
                </a:cxn>
                <a:cxn ang="0">
                  <a:pos x="290" y="198"/>
                </a:cxn>
                <a:cxn ang="0">
                  <a:pos x="290" y="198"/>
                </a:cxn>
                <a:cxn ang="0">
                  <a:pos x="280" y="176"/>
                </a:cxn>
                <a:cxn ang="0">
                  <a:pos x="270" y="156"/>
                </a:cxn>
                <a:cxn ang="0">
                  <a:pos x="258" y="136"/>
                </a:cxn>
                <a:cxn ang="0">
                  <a:pos x="244" y="118"/>
                </a:cxn>
                <a:cxn ang="0">
                  <a:pos x="230" y="100"/>
                </a:cxn>
                <a:cxn ang="0">
                  <a:pos x="212" y="82"/>
                </a:cxn>
                <a:cxn ang="0">
                  <a:pos x="194" y="66"/>
                </a:cxn>
                <a:cxn ang="0">
                  <a:pos x="176" y="52"/>
                </a:cxn>
                <a:cxn ang="0">
                  <a:pos x="156" y="38"/>
                </a:cxn>
                <a:cxn ang="0">
                  <a:pos x="134" y="28"/>
                </a:cxn>
                <a:cxn ang="0">
                  <a:pos x="112" y="18"/>
                </a:cxn>
                <a:cxn ang="0">
                  <a:pos x="90" y="10"/>
                </a:cxn>
                <a:cxn ang="0">
                  <a:pos x="68" y="4"/>
                </a:cxn>
                <a:cxn ang="0">
                  <a:pos x="46" y="2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290" h="202">
                  <a:moveTo>
                    <a:pt x="0" y="4"/>
                  </a:moveTo>
                  <a:lnTo>
                    <a:pt x="0" y="4"/>
                  </a:lnTo>
                  <a:lnTo>
                    <a:pt x="20" y="2"/>
                  </a:lnTo>
                  <a:lnTo>
                    <a:pt x="38" y="4"/>
                  </a:lnTo>
                  <a:lnTo>
                    <a:pt x="58" y="8"/>
                  </a:lnTo>
                  <a:lnTo>
                    <a:pt x="78" y="14"/>
                  </a:lnTo>
                  <a:lnTo>
                    <a:pt x="98" y="20"/>
                  </a:lnTo>
                  <a:lnTo>
                    <a:pt x="116" y="28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70" y="60"/>
                  </a:lnTo>
                  <a:lnTo>
                    <a:pt x="190" y="74"/>
                  </a:lnTo>
                  <a:lnTo>
                    <a:pt x="206" y="90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40" y="130"/>
                  </a:lnTo>
                  <a:lnTo>
                    <a:pt x="256" y="152"/>
                  </a:lnTo>
                  <a:lnTo>
                    <a:pt x="270" y="176"/>
                  </a:lnTo>
                  <a:lnTo>
                    <a:pt x="282" y="200"/>
                  </a:lnTo>
                  <a:lnTo>
                    <a:pt x="282" y="200"/>
                  </a:lnTo>
                  <a:lnTo>
                    <a:pt x="284" y="202"/>
                  </a:lnTo>
                  <a:lnTo>
                    <a:pt x="288" y="202"/>
                  </a:lnTo>
                  <a:lnTo>
                    <a:pt x="290" y="200"/>
                  </a:lnTo>
                  <a:lnTo>
                    <a:pt x="290" y="198"/>
                  </a:lnTo>
                  <a:lnTo>
                    <a:pt x="290" y="198"/>
                  </a:lnTo>
                  <a:lnTo>
                    <a:pt x="280" y="176"/>
                  </a:lnTo>
                  <a:lnTo>
                    <a:pt x="270" y="156"/>
                  </a:lnTo>
                  <a:lnTo>
                    <a:pt x="258" y="136"/>
                  </a:lnTo>
                  <a:lnTo>
                    <a:pt x="244" y="118"/>
                  </a:lnTo>
                  <a:lnTo>
                    <a:pt x="230" y="100"/>
                  </a:lnTo>
                  <a:lnTo>
                    <a:pt x="212" y="82"/>
                  </a:lnTo>
                  <a:lnTo>
                    <a:pt x="194" y="66"/>
                  </a:lnTo>
                  <a:lnTo>
                    <a:pt x="176" y="52"/>
                  </a:lnTo>
                  <a:lnTo>
                    <a:pt x="156" y="38"/>
                  </a:lnTo>
                  <a:lnTo>
                    <a:pt x="134" y="28"/>
                  </a:lnTo>
                  <a:lnTo>
                    <a:pt x="112" y="18"/>
                  </a:lnTo>
                  <a:lnTo>
                    <a:pt x="90" y="10"/>
                  </a:lnTo>
                  <a:lnTo>
                    <a:pt x="68" y="4"/>
                  </a:lnTo>
                  <a:lnTo>
                    <a:pt x="46" y="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386"/>
            <p:cNvSpPr>
              <a:spLocks/>
            </p:cNvSpPr>
            <p:nvPr/>
          </p:nvSpPr>
          <p:spPr bwMode="auto">
            <a:xfrm>
              <a:off x="6403975" y="3702050"/>
              <a:ext cx="152400" cy="44450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70" y="12"/>
                </a:cxn>
                <a:cxn ang="0">
                  <a:pos x="48" y="20"/>
                </a:cxn>
                <a:cxn ang="0">
                  <a:pos x="24" y="2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4" y="26"/>
                </a:cxn>
                <a:cxn ang="0">
                  <a:pos x="48" y="22"/>
                </a:cxn>
                <a:cxn ang="0">
                  <a:pos x="72" y="16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2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6" h="28">
                  <a:moveTo>
                    <a:pt x="92" y="0"/>
                  </a:moveTo>
                  <a:lnTo>
                    <a:pt x="92" y="0"/>
                  </a:lnTo>
                  <a:lnTo>
                    <a:pt x="70" y="12"/>
                  </a:lnTo>
                  <a:lnTo>
                    <a:pt x="48" y="20"/>
                  </a:lnTo>
                  <a:lnTo>
                    <a:pt x="24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4" y="26"/>
                  </a:lnTo>
                  <a:lnTo>
                    <a:pt x="48" y="22"/>
                  </a:lnTo>
                  <a:lnTo>
                    <a:pt x="72" y="16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387"/>
            <p:cNvSpPr>
              <a:spLocks/>
            </p:cNvSpPr>
            <p:nvPr/>
          </p:nvSpPr>
          <p:spPr bwMode="auto">
            <a:xfrm>
              <a:off x="6343650" y="3641725"/>
              <a:ext cx="127000" cy="19050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40" y="4"/>
                </a:cxn>
                <a:cxn ang="0">
                  <a:pos x="2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0" y="12"/>
                </a:cxn>
                <a:cxn ang="0">
                  <a:pos x="20" y="12"/>
                </a:cxn>
                <a:cxn ang="0">
                  <a:pos x="40" y="10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80" h="12">
                  <a:moveTo>
                    <a:pt x="80" y="0"/>
                  </a:moveTo>
                  <a:lnTo>
                    <a:pt x="80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40" y="4"/>
                  </a:lnTo>
                  <a:lnTo>
                    <a:pt x="2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40" y="1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388"/>
            <p:cNvSpPr>
              <a:spLocks/>
            </p:cNvSpPr>
            <p:nvPr/>
          </p:nvSpPr>
          <p:spPr bwMode="auto">
            <a:xfrm>
              <a:off x="6464300" y="3559175"/>
              <a:ext cx="38100" cy="1047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4" y="32"/>
                </a:cxn>
                <a:cxn ang="0">
                  <a:pos x="18" y="48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6"/>
                </a:cxn>
                <a:cxn ang="0">
                  <a:pos x="22" y="64"/>
                </a:cxn>
                <a:cxn ang="0">
                  <a:pos x="22" y="64"/>
                </a:cxn>
                <a:cxn ang="0">
                  <a:pos x="24" y="56"/>
                </a:cxn>
                <a:cxn ang="0">
                  <a:pos x="24" y="48"/>
                </a:cxn>
                <a:cxn ang="0">
                  <a:pos x="20" y="32"/>
                </a:cxn>
                <a:cxn ang="0">
                  <a:pos x="12" y="1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4" h="66">
                  <a:moveTo>
                    <a:pt x="0" y="2"/>
                  </a:moveTo>
                  <a:lnTo>
                    <a:pt x="0" y="2"/>
                  </a:lnTo>
                  <a:lnTo>
                    <a:pt x="8" y="18"/>
                  </a:lnTo>
                  <a:lnTo>
                    <a:pt x="14" y="32"/>
                  </a:lnTo>
                  <a:lnTo>
                    <a:pt x="18" y="4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4" y="56"/>
                  </a:lnTo>
                  <a:lnTo>
                    <a:pt x="24" y="48"/>
                  </a:lnTo>
                  <a:lnTo>
                    <a:pt x="20" y="32"/>
                  </a:lnTo>
                  <a:lnTo>
                    <a:pt x="12" y="1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389"/>
            <p:cNvSpPr>
              <a:spLocks/>
            </p:cNvSpPr>
            <p:nvPr/>
          </p:nvSpPr>
          <p:spPr bwMode="auto">
            <a:xfrm>
              <a:off x="6581775" y="3587750"/>
              <a:ext cx="25400" cy="1555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6" y="26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8" y="62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6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10" y="88"/>
                </a:cxn>
                <a:cxn ang="0">
                  <a:pos x="14" y="78"/>
                </a:cxn>
                <a:cxn ang="0">
                  <a:pos x="16" y="64"/>
                </a:cxn>
                <a:cxn ang="0">
                  <a:pos x="16" y="54"/>
                </a:cxn>
                <a:cxn ang="0">
                  <a:pos x="16" y="54"/>
                </a:cxn>
                <a:cxn ang="0">
                  <a:pos x="14" y="40"/>
                </a:cxn>
                <a:cxn ang="0">
                  <a:pos x="12" y="26"/>
                </a:cxn>
                <a:cxn ang="0">
                  <a:pos x="8" y="1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6" h="98">
                  <a:moveTo>
                    <a:pt x="0" y="2"/>
                  </a:moveTo>
                  <a:lnTo>
                    <a:pt x="0" y="2"/>
                  </a:lnTo>
                  <a:lnTo>
                    <a:pt x="6" y="2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62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86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10" y="88"/>
                  </a:lnTo>
                  <a:lnTo>
                    <a:pt x="14" y="78"/>
                  </a:lnTo>
                  <a:lnTo>
                    <a:pt x="16" y="6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40"/>
                  </a:lnTo>
                  <a:lnTo>
                    <a:pt x="12" y="26"/>
                  </a:lnTo>
                  <a:lnTo>
                    <a:pt x="8" y="1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2" name="Group 501"/>
          <p:cNvGrpSpPr/>
          <p:nvPr/>
        </p:nvGrpSpPr>
        <p:grpSpPr>
          <a:xfrm rot="6645530">
            <a:off x="7379478" y="3938606"/>
            <a:ext cx="1066800" cy="762000"/>
            <a:chOff x="6226175" y="3556000"/>
            <a:chExt cx="460375" cy="336550"/>
          </a:xfrm>
        </p:grpSpPr>
        <p:sp>
          <p:nvSpPr>
            <p:cNvPr id="503" name="Freeform 384"/>
            <p:cNvSpPr>
              <a:spLocks/>
            </p:cNvSpPr>
            <p:nvPr/>
          </p:nvSpPr>
          <p:spPr bwMode="auto">
            <a:xfrm>
              <a:off x="6226175" y="3556000"/>
              <a:ext cx="438150" cy="292100"/>
            </a:xfrm>
            <a:custGeom>
              <a:avLst/>
              <a:gdLst/>
              <a:ahLst/>
              <a:cxnLst>
                <a:cxn ang="0">
                  <a:pos x="232" y="130"/>
                </a:cxn>
                <a:cxn ang="0">
                  <a:pos x="232" y="130"/>
                </a:cxn>
                <a:cxn ang="0">
                  <a:pos x="234" y="138"/>
                </a:cxn>
                <a:cxn ang="0">
                  <a:pos x="236" y="146"/>
                </a:cxn>
                <a:cxn ang="0">
                  <a:pos x="236" y="154"/>
                </a:cxn>
                <a:cxn ang="0">
                  <a:pos x="232" y="164"/>
                </a:cxn>
                <a:cxn ang="0">
                  <a:pos x="224" y="174"/>
                </a:cxn>
                <a:cxn ang="0">
                  <a:pos x="220" y="178"/>
                </a:cxn>
                <a:cxn ang="0">
                  <a:pos x="212" y="180"/>
                </a:cxn>
                <a:cxn ang="0">
                  <a:pos x="204" y="184"/>
                </a:cxn>
                <a:cxn ang="0">
                  <a:pos x="194" y="184"/>
                </a:cxn>
                <a:cxn ang="0">
                  <a:pos x="194" y="184"/>
                </a:cxn>
                <a:cxn ang="0">
                  <a:pos x="182" y="184"/>
                </a:cxn>
                <a:cxn ang="0">
                  <a:pos x="172" y="180"/>
                </a:cxn>
                <a:cxn ang="0">
                  <a:pos x="162" y="174"/>
                </a:cxn>
                <a:cxn ang="0">
                  <a:pos x="152" y="166"/>
                </a:cxn>
                <a:cxn ang="0">
                  <a:pos x="130" y="144"/>
                </a:cxn>
                <a:cxn ang="0">
                  <a:pos x="108" y="116"/>
                </a:cxn>
                <a:cxn ang="0">
                  <a:pos x="86" y="86"/>
                </a:cxn>
                <a:cxn ang="0">
                  <a:pos x="60" y="56"/>
                </a:cxn>
                <a:cxn ang="0">
                  <a:pos x="46" y="44"/>
                </a:cxn>
                <a:cxn ang="0">
                  <a:pos x="32" y="32"/>
                </a:cxn>
                <a:cxn ang="0">
                  <a:pos x="16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8" y="8"/>
                </a:cxn>
                <a:cxn ang="0">
                  <a:pos x="38" y="4"/>
                </a:cxn>
                <a:cxn ang="0">
                  <a:pos x="66" y="2"/>
                </a:cxn>
                <a:cxn ang="0">
                  <a:pos x="96" y="0"/>
                </a:cxn>
                <a:cxn ang="0">
                  <a:pos x="130" y="0"/>
                </a:cxn>
                <a:cxn ang="0">
                  <a:pos x="166" y="4"/>
                </a:cxn>
                <a:cxn ang="0">
                  <a:pos x="184" y="8"/>
                </a:cxn>
                <a:cxn ang="0">
                  <a:pos x="202" y="12"/>
                </a:cxn>
                <a:cxn ang="0">
                  <a:pos x="202" y="12"/>
                </a:cxn>
                <a:cxn ang="0">
                  <a:pos x="220" y="18"/>
                </a:cxn>
                <a:cxn ang="0">
                  <a:pos x="234" y="24"/>
                </a:cxn>
                <a:cxn ang="0">
                  <a:pos x="246" y="32"/>
                </a:cxn>
                <a:cxn ang="0">
                  <a:pos x="256" y="40"/>
                </a:cxn>
                <a:cxn ang="0">
                  <a:pos x="264" y="48"/>
                </a:cxn>
                <a:cxn ang="0">
                  <a:pos x="270" y="58"/>
                </a:cxn>
                <a:cxn ang="0">
                  <a:pos x="274" y="68"/>
                </a:cxn>
                <a:cxn ang="0">
                  <a:pos x="276" y="76"/>
                </a:cxn>
                <a:cxn ang="0">
                  <a:pos x="276" y="86"/>
                </a:cxn>
                <a:cxn ang="0">
                  <a:pos x="274" y="94"/>
                </a:cxn>
                <a:cxn ang="0">
                  <a:pos x="272" y="102"/>
                </a:cxn>
                <a:cxn ang="0">
                  <a:pos x="266" y="110"/>
                </a:cxn>
                <a:cxn ang="0">
                  <a:pos x="260" y="116"/>
                </a:cxn>
                <a:cxn ang="0">
                  <a:pos x="252" y="122"/>
                </a:cxn>
                <a:cxn ang="0">
                  <a:pos x="242" y="126"/>
                </a:cxn>
                <a:cxn ang="0">
                  <a:pos x="232" y="130"/>
                </a:cxn>
                <a:cxn ang="0">
                  <a:pos x="232" y="130"/>
                </a:cxn>
              </a:cxnLst>
              <a:rect l="0" t="0" r="r" b="b"/>
              <a:pathLst>
                <a:path w="276" h="184">
                  <a:moveTo>
                    <a:pt x="232" y="130"/>
                  </a:moveTo>
                  <a:lnTo>
                    <a:pt x="232" y="130"/>
                  </a:lnTo>
                  <a:lnTo>
                    <a:pt x="234" y="138"/>
                  </a:lnTo>
                  <a:lnTo>
                    <a:pt x="236" y="146"/>
                  </a:lnTo>
                  <a:lnTo>
                    <a:pt x="236" y="154"/>
                  </a:lnTo>
                  <a:lnTo>
                    <a:pt x="232" y="164"/>
                  </a:lnTo>
                  <a:lnTo>
                    <a:pt x="224" y="174"/>
                  </a:lnTo>
                  <a:lnTo>
                    <a:pt x="220" y="178"/>
                  </a:lnTo>
                  <a:lnTo>
                    <a:pt x="212" y="180"/>
                  </a:lnTo>
                  <a:lnTo>
                    <a:pt x="20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82" y="184"/>
                  </a:lnTo>
                  <a:lnTo>
                    <a:pt x="172" y="180"/>
                  </a:lnTo>
                  <a:lnTo>
                    <a:pt x="162" y="174"/>
                  </a:lnTo>
                  <a:lnTo>
                    <a:pt x="152" y="166"/>
                  </a:lnTo>
                  <a:lnTo>
                    <a:pt x="130" y="144"/>
                  </a:lnTo>
                  <a:lnTo>
                    <a:pt x="108" y="116"/>
                  </a:lnTo>
                  <a:lnTo>
                    <a:pt x="86" y="86"/>
                  </a:lnTo>
                  <a:lnTo>
                    <a:pt x="60" y="56"/>
                  </a:lnTo>
                  <a:lnTo>
                    <a:pt x="46" y="44"/>
                  </a:lnTo>
                  <a:lnTo>
                    <a:pt x="32" y="32"/>
                  </a:lnTo>
                  <a:lnTo>
                    <a:pt x="16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8" y="8"/>
                  </a:lnTo>
                  <a:lnTo>
                    <a:pt x="38" y="4"/>
                  </a:lnTo>
                  <a:lnTo>
                    <a:pt x="66" y="2"/>
                  </a:lnTo>
                  <a:lnTo>
                    <a:pt x="96" y="0"/>
                  </a:lnTo>
                  <a:lnTo>
                    <a:pt x="130" y="0"/>
                  </a:lnTo>
                  <a:lnTo>
                    <a:pt x="166" y="4"/>
                  </a:lnTo>
                  <a:lnTo>
                    <a:pt x="184" y="8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20" y="18"/>
                  </a:lnTo>
                  <a:lnTo>
                    <a:pt x="234" y="24"/>
                  </a:lnTo>
                  <a:lnTo>
                    <a:pt x="246" y="32"/>
                  </a:lnTo>
                  <a:lnTo>
                    <a:pt x="256" y="40"/>
                  </a:lnTo>
                  <a:lnTo>
                    <a:pt x="264" y="48"/>
                  </a:lnTo>
                  <a:lnTo>
                    <a:pt x="270" y="58"/>
                  </a:lnTo>
                  <a:lnTo>
                    <a:pt x="274" y="68"/>
                  </a:lnTo>
                  <a:lnTo>
                    <a:pt x="276" y="76"/>
                  </a:lnTo>
                  <a:lnTo>
                    <a:pt x="276" y="86"/>
                  </a:lnTo>
                  <a:lnTo>
                    <a:pt x="274" y="94"/>
                  </a:lnTo>
                  <a:lnTo>
                    <a:pt x="272" y="102"/>
                  </a:lnTo>
                  <a:lnTo>
                    <a:pt x="266" y="110"/>
                  </a:lnTo>
                  <a:lnTo>
                    <a:pt x="260" y="116"/>
                  </a:lnTo>
                  <a:lnTo>
                    <a:pt x="252" y="122"/>
                  </a:lnTo>
                  <a:lnTo>
                    <a:pt x="242" y="126"/>
                  </a:lnTo>
                  <a:lnTo>
                    <a:pt x="232" y="130"/>
                  </a:lnTo>
                  <a:lnTo>
                    <a:pt x="232" y="130"/>
                  </a:lnTo>
                  <a:close/>
                </a:path>
              </a:pathLst>
            </a:custGeom>
            <a:solidFill>
              <a:srgbClr val="A2CE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385"/>
            <p:cNvSpPr>
              <a:spLocks/>
            </p:cNvSpPr>
            <p:nvPr/>
          </p:nvSpPr>
          <p:spPr bwMode="auto">
            <a:xfrm>
              <a:off x="6226175" y="3571875"/>
              <a:ext cx="460375" cy="3206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0" y="2"/>
                </a:cxn>
                <a:cxn ang="0">
                  <a:pos x="38" y="4"/>
                </a:cxn>
                <a:cxn ang="0">
                  <a:pos x="58" y="8"/>
                </a:cxn>
                <a:cxn ang="0">
                  <a:pos x="78" y="14"/>
                </a:cxn>
                <a:cxn ang="0">
                  <a:pos x="98" y="20"/>
                </a:cxn>
                <a:cxn ang="0">
                  <a:pos x="116" y="28"/>
                </a:cxn>
                <a:cxn ang="0">
                  <a:pos x="150" y="46"/>
                </a:cxn>
                <a:cxn ang="0">
                  <a:pos x="150" y="46"/>
                </a:cxn>
                <a:cxn ang="0">
                  <a:pos x="170" y="60"/>
                </a:cxn>
                <a:cxn ang="0">
                  <a:pos x="190" y="74"/>
                </a:cxn>
                <a:cxn ang="0">
                  <a:pos x="206" y="90"/>
                </a:cxn>
                <a:cxn ang="0">
                  <a:pos x="224" y="108"/>
                </a:cxn>
                <a:cxn ang="0">
                  <a:pos x="224" y="108"/>
                </a:cxn>
                <a:cxn ang="0">
                  <a:pos x="240" y="130"/>
                </a:cxn>
                <a:cxn ang="0">
                  <a:pos x="256" y="152"/>
                </a:cxn>
                <a:cxn ang="0">
                  <a:pos x="270" y="176"/>
                </a:cxn>
                <a:cxn ang="0">
                  <a:pos x="282" y="200"/>
                </a:cxn>
                <a:cxn ang="0">
                  <a:pos x="282" y="200"/>
                </a:cxn>
                <a:cxn ang="0">
                  <a:pos x="284" y="202"/>
                </a:cxn>
                <a:cxn ang="0">
                  <a:pos x="288" y="202"/>
                </a:cxn>
                <a:cxn ang="0">
                  <a:pos x="290" y="200"/>
                </a:cxn>
                <a:cxn ang="0">
                  <a:pos x="290" y="198"/>
                </a:cxn>
                <a:cxn ang="0">
                  <a:pos x="290" y="198"/>
                </a:cxn>
                <a:cxn ang="0">
                  <a:pos x="280" y="176"/>
                </a:cxn>
                <a:cxn ang="0">
                  <a:pos x="270" y="156"/>
                </a:cxn>
                <a:cxn ang="0">
                  <a:pos x="258" y="136"/>
                </a:cxn>
                <a:cxn ang="0">
                  <a:pos x="244" y="118"/>
                </a:cxn>
                <a:cxn ang="0">
                  <a:pos x="230" y="100"/>
                </a:cxn>
                <a:cxn ang="0">
                  <a:pos x="212" y="82"/>
                </a:cxn>
                <a:cxn ang="0">
                  <a:pos x="194" y="66"/>
                </a:cxn>
                <a:cxn ang="0">
                  <a:pos x="176" y="52"/>
                </a:cxn>
                <a:cxn ang="0">
                  <a:pos x="156" y="38"/>
                </a:cxn>
                <a:cxn ang="0">
                  <a:pos x="134" y="28"/>
                </a:cxn>
                <a:cxn ang="0">
                  <a:pos x="112" y="18"/>
                </a:cxn>
                <a:cxn ang="0">
                  <a:pos x="90" y="10"/>
                </a:cxn>
                <a:cxn ang="0">
                  <a:pos x="68" y="4"/>
                </a:cxn>
                <a:cxn ang="0">
                  <a:pos x="46" y="2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290" h="202">
                  <a:moveTo>
                    <a:pt x="0" y="4"/>
                  </a:moveTo>
                  <a:lnTo>
                    <a:pt x="0" y="4"/>
                  </a:lnTo>
                  <a:lnTo>
                    <a:pt x="20" y="2"/>
                  </a:lnTo>
                  <a:lnTo>
                    <a:pt x="38" y="4"/>
                  </a:lnTo>
                  <a:lnTo>
                    <a:pt x="58" y="8"/>
                  </a:lnTo>
                  <a:lnTo>
                    <a:pt x="78" y="14"/>
                  </a:lnTo>
                  <a:lnTo>
                    <a:pt x="98" y="20"/>
                  </a:lnTo>
                  <a:lnTo>
                    <a:pt x="116" y="28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70" y="60"/>
                  </a:lnTo>
                  <a:lnTo>
                    <a:pt x="190" y="74"/>
                  </a:lnTo>
                  <a:lnTo>
                    <a:pt x="206" y="90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40" y="130"/>
                  </a:lnTo>
                  <a:lnTo>
                    <a:pt x="256" y="152"/>
                  </a:lnTo>
                  <a:lnTo>
                    <a:pt x="270" y="176"/>
                  </a:lnTo>
                  <a:lnTo>
                    <a:pt x="282" y="200"/>
                  </a:lnTo>
                  <a:lnTo>
                    <a:pt x="282" y="200"/>
                  </a:lnTo>
                  <a:lnTo>
                    <a:pt x="284" y="202"/>
                  </a:lnTo>
                  <a:lnTo>
                    <a:pt x="288" y="202"/>
                  </a:lnTo>
                  <a:lnTo>
                    <a:pt x="290" y="200"/>
                  </a:lnTo>
                  <a:lnTo>
                    <a:pt x="290" y="198"/>
                  </a:lnTo>
                  <a:lnTo>
                    <a:pt x="290" y="198"/>
                  </a:lnTo>
                  <a:lnTo>
                    <a:pt x="280" y="176"/>
                  </a:lnTo>
                  <a:lnTo>
                    <a:pt x="270" y="156"/>
                  </a:lnTo>
                  <a:lnTo>
                    <a:pt x="258" y="136"/>
                  </a:lnTo>
                  <a:lnTo>
                    <a:pt x="244" y="118"/>
                  </a:lnTo>
                  <a:lnTo>
                    <a:pt x="230" y="100"/>
                  </a:lnTo>
                  <a:lnTo>
                    <a:pt x="212" y="82"/>
                  </a:lnTo>
                  <a:lnTo>
                    <a:pt x="194" y="66"/>
                  </a:lnTo>
                  <a:lnTo>
                    <a:pt x="176" y="52"/>
                  </a:lnTo>
                  <a:lnTo>
                    <a:pt x="156" y="38"/>
                  </a:lnTo>
                  <a:lnTo>
                    <a:pt x="134" y="28"/>
                  </a:lnTo>
                  <a:lnTo>
                    <a:pt x="112" y="18"/>
                  </a:lnTo>
                  <a:lnTo>
                    <a:pt x="90" y="10"/>
                  </a:lnTo>
                  <a:lnTo>
                    <a:pt x="68" y="4"/>
                  </a:lnTo>
                  <a:lnTo>
                    <a:pt x="46" y="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386"/>
            <p:cNvSpPr>
              <a:spLocks/>
            </p:cNvSpPr>
            <p:nvPr/>
          </p:nvSpPr>
          <p:spPr bwMode="auto">
            <a:xfrm>
              <a:off x="6403975" y="3702050"/>
              <a:ext cx="152400" cy="44450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70" y="12"/>
                </a:cxn>
                <a:cxn ang="0">
                  <a:pos x="48" y="20"/>
                </a:cxn>
                <a:cxn ang="0">
                  <a:pos x="24" y="2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4" y="26"/>
                </a:cxn>
                <a:cxn ang="0">
                  <a:pos x="48" y="22"/>
                </a:cxn>
                <a:cxn ang="0">
                  <a:pos x="72" y="16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2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6" h="28">
                  <a:moveTo>
                    <a:pt x="92" y="0"/>
                  </a:moveTo>
                  <a:lnTo>
                    <a:pt x="92" y="0"/>
                  </a:lnTo>
                  <a:lnTo>
                    <a:pt x="70" y="12"/>
                  </a:lnTo>
                  <a:lnTo>
                    <a:pt x="48" y="20"/>
                  </a:lnTo>
                  <a:lnTo>
                    <a:pt x="24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4" y="26"/>
                  </a:lnTo>
                  <a:lnTo>
                    <a:pt x="48" y="22"/>
                  </a:lnTo>
                  <a:lnTo>
                    <a:pt x="72" y="16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387"/>
            <p:cNvSpPr>
              <a:spLocks/>
            </p:cNvSpPr>
            <p:nvPr/>
          </p:nvSpPr>
          <p:spPr bwMode="auto">
            <a:xfrm>
              <a:off x="6343650" y="3641725"/>
              <a:ext cx="127000" cy="19050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40" y="4"/>
                </a:cxn>
                <a:cxn ang="0">
                  <a:pos x="2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0" y="12"/>
                </a:cxn>
                <a:cxn ang="0">
                  <a:pos x="20" y="12"/>
                </a:cxn>
                <a:cxn ang="0">
                  <a:pos x="40" y="10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80" h="12">
                  <a:moveTo>
                    <a:pt x="80" y="0"/>
                  </a:moveTo>
                  <a:lnTo>
                    <a:pt x="80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40" y="4"/>
                  </a:lnTo>
                  <a:lnTo>
                    <a:pt x="2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40" y="1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388"/>
            <p:cNvSpPr>
              <a:spLocks/>
            </p:cNvSpPr>
            <p:nvPr/>
          </p:nvSpPr>
          <p:spPr bwMode="auto">
            <a:xfrm>
              <a:off x="6464300" y="3559175"/>
              <a:ext cx="38100" cy="1047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4" y="32"/>
                </a:cxn>
                <a:cxn ang="0">
                  <a:pos x="18" y="48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6"/>
                </a:cxn>
                <a:cxn ang="0">
                  <a:pos x="22" y="64"/>
                </a:cxn>
                <a:cxn ang="0">
                  <a:pos x="22" y="64"/>
                </a:cxn>
                <a:cxn ang="0">
                  <a:pos x="24" y="56"/>
                </a:cxn>
                <a:cxn ang="0">
                  <a:pos x="24" y="48"/>
                </a:cxn>
                <a:cxn ang="0">
                  <a:pos x="20" y="32"/>
                </a:cxn>
                <a:cxn ang="0">
                  <a:pos x="12" y="1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4" h="66">
                  <a:moveTo>
                    <a:pt x="0" y="2"/>
                  </a:moveTo>
                  <a:lnTo>
                    <a:pt x="0" y="2"/>
                  </a:lnTo>
                  <a:lnTo>
                    <a:pt x="8" y="18"/>
                  </a:lnTo>
                  <a:lnTo>
                    <a:pt x="14" y="32"/>
                  </a:lnTo>
                  <a:lnTo>
                    <a:pt x="18" y="4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4" y="56"/>
                  </a:lnTo>
                  <a:lnTo>
                    <a:pt x="24" y="48"/>
                  </a:lnTo>
                  <a:lnTo>
                    <a:pt x="20" y="32"/>
                  </a:lnTo>
                  <a:lnTo>
                    <a:pt x="12" y="1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389"/>
            <p:cNvSpPr>
              <a:spLocks/>
            </p:cNvSpPr>
            <p:nvPr/>
          </p:nvSpPr>
          <p:spPr bwMode="auto">
            <a:xfrm>
              <a:off x="6581775" y="3587750"/>
              <a:ext cx="25400" cy="1555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6" y="26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8" y="62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6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10" y="88"/>
                </a:cxn>
                <a:cxn ang="0">
                  <a:pos x="14" y="78"/>
                </a:cxn>
                <a:cxn ang="0">
                  <a:pos x="16" y="64"/>
                </a:cxn>
                <a:cxn ang="0">
                  <a:pos x="16" y="54"/>
                </a:cxn>
                <a:cxn ang="0">
                  <a:pos x="16" y="54"/>
                </a:cxn>
                <a:cxn ang="0">
                  <a:pos x="14" y="40"/>
                </a:cxn>
                <a:cxn ang="0">
                  <a:pos x="12" y="26"/>
                </a:cxn>
                <a:cxn ang="0">
                  <a:pos x="8" y="1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6" h="98">
                  <a:moveTo>
                    <a:pt x="0" y="2"/>
                  </a:moveTo>
                  <a:lnTo>
                    <a:pt x="0" y="2"/>
                  </a:lnTo>
                  <a:lnTo>
                    <a:pt x="6" y="2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62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86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10" y="88"/>
                  </a:lnTo>
                  <a:lnTo>
                    <a:pt x="14" y="78"/>
                  </a:lnTo>
                  <a:lnTo>
                    <a:pt x="16" y="6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40"/>
                  </a:lnTo>
                  <a:lnTo>
                    <a:pt x="12" y="26"/>
                  </a:lnTo>
                  <a:lnTo>
                    <a:pt x="8" y="1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58" name="Group 1557"/>
          <p:cNvGrpSpPr/>
          <p:nvPr/>
        </p:nvGrpSpPr>
        <p:grpSpPr>
          <a:xfrm>
            <a:off x="1295400" y="1143000"/>
            <a:ext cx="1406525" cy="1295400"/>
            <a:chOff x="1295400" y="1143000"/>
            <a:chExt cx="1406525" cy="1295400"/>
          </a:xfrm>
        </p:grpSpPr>
        <p:sp>
          <p:nvSpPr>
            <p:cNvPr id="787" name="Freeform 7"/>
            <p:cNvSpPr>
              <a:spLocks/>
            </p:cNvSpPr>
            <p:nvPr/>
          </p:nvSpPr>
          <p:spPr bwMode="auto">
            <a:xfrm>
              <a:off x="1396735" y="1208934"/>
              <a:ext cx="1268710" cy="1198439"/>
            </a:xfrm>
            <a:custGeom>
              <a:avLst/>
              <a:gdLst/>
              <a:ahLst/>
              <a:cxnLst>
                <a:cxn ang="0">
                  <a:pos x="344" y="0"/>
                </a:cxn>
                <a:cxn ang="0">
                  <a:pos x="390" y="10"/>
                </a:cxn>
                <a:cxn ang="0">
                  <a:pos x="434" y="24"/>
                </a:cxn>
                <a:cxn ang="0">
                  <a:pos x="476" y="44"/>
                </a:cxn>
                <a:cxn ang="0">
                  <a:pos x="512" y="70"/>
                </a:cxn>
                <a:cxn ang="0">
                  <a:pos x="544" y="100"/>
                </a:cxn>
                <a:cxn ang="0">
                  <a:pos x="572" y="136"/>
                </a:cxn>
                <a:cxn ang="0">
                  <a:pos x="596" y="174"/>
                </a:cxn>
                <a:cxn ang="0">
                  <a:pos x="612" y="216"/>
                </a:cxn>
                <a:cxn ang="0">
                  <a:pos x="622" y="262"/>
                </a:cxn>
                <a:cxn ang="0">
                  <a:pos x="626" y="308"/>
                </a:cxn>
                <a:cxn ang="0">
                  <a:pos x="622" y="356"/>
                </a:cxn>
                <a:cxn ang="0">
                  <a:pos x="612" y="400"/>
                </a:cxn>
                <a:cxn ang="0">
                  <a:pos x="596" y="442"/>
                </a:cxn>
                <a:cxn ang="0">
                  <a:pos x="572" y="480"/>
                </a:cxn>
                <a:cxn ang="0">
                  <a:pos x="544" y="516"/>
                </a:cxn>
                <a:cxn ang="0">
                  <a:pos x="512" y="546"/>
                </a:cxn>
                <a:cxn ang="0">
                  <a:pos x="476" y="572"/>
                </a:cxn>
                <a:cxn ang="0">
                  <a:pos x="434" y="592"/>
                </a:cxn>
                <a:cxn ang="0">
                  <a:pos x="390" y="608"/>
                </a:cxn>
                <a:cxn ang="0">
                  <a:pos x="344" y="616"/>
                </a:cxn>
                <a:cxn ang="0">
                  <a:pos x="296" y="616"/>
                </a:cxn>
                <a:cxn ang="0">
                  <a:pos x="250" y="610"/>
                </a:cxn>
                <a:cxn ang="0">
                  <a:pos x="206" y="598"/>
                </a:cxn>
                <a:cxn ang="0">
                  <a:pos x="164" y="580"/>
                </a:cxn>
                <a:cxn ang="0">
                  <a:pos x="126" y="556"/>
                </a:cxn>
                <a:cxn ang="0">
                  <a:pos x="92" y="526"/>
                </a:cxn>
                <a:cxn ang="0">
                  <a:pos x="62" y="492"/>
                </a:cxn>
                <a:cxn ang="0">
                  <a:pos x="38" y="456"/>
                </a:cxn>
                <a:cxn ang="0">
                  <a:pos x="18" y="414"/>
                </a:cxn>
                <a:cxn ang="0">
                  <a:pos x="6" y="370"/>
                </a:cxn>
                <a:cxn ang="0">
                  <a:pos x="0" y="324"/>
                </a:cxn>
                <a:cxn ang="0">
                  <a:pos x="0" y="276"/>
                </a:cxn>
                <a:cxn ang="0">
                  <a:pos x="8" y="232"/>
                </a:cxn>
                <a:cxn ang="0">
                  <a:pos x="24" y="188"/>
                </a:cxn>
                <a:cxn ang="0">
                  <a:pos x="44" y="148"/>
                </a:cxn>
                <a:cxn ang="0">
                  <a:pos x="70" y="112"/>
                </a:cxn>
                <a:cxn ang="0">
                  <a:pos x="102" y="80"/>
                </a:cxn>
                <a:cxn ang="0">
                  <a:pos x="138" y="52"/>
                </a:cxn>
                <a:cxn ang="0">
                  <a:pos x="176" y="30"/>
                </a:cxn>
                <a:cxn ang="0">
                  <a:pos x="220" y="14"/>
                </a:cxn>
                <a:cxn ang="0">
                  <a:pos x="266" y="2"/>
                </a:cxn>
                <a:cxn ang="0">
                  <a:pos x="312" y="0"/>
                </a:cxn>
              </a:cxnLst>
              <a:rect l="0" t="0" r="r" b="b"/>
              <a:pathLst>
                <a:path w="626" h="618">
                  <a:moveTo>
                    <a:pt x="312" y="0"/>
                  </a:moveTo>
                  <a:lnTo>
                    <a:pt x="328" y="0"/>
                  </a:lnTo>
                  <a:lnTo>
                    <a:pt x="344" y="0"/>
                  </a:lnTo>
                  <a:lnTo>
                    <a:pt x="360" y="2"/>
                  </a:lnTo>
                  <a:lnTo>
                    <a:pt x="376" y="6"/>
                  </a:lnTo>
                  <a:lnTo>
                    <a:pt x="390" y="10"/>
                  </a:lnTo>
                  <a:lnTo>
                    <a:pt x="406" y="14"/>
                  </a:lnTo>
                  <a:lnTo>
                    <a:pt x="420" y="18"/>
                  </a:lnTo>
                  <a:lnTo>
                    <a:pt x="434" y="24"/>
                  </a:lnTo>
                  <a:lnTo>
                    <a:pt x="448" y="30"/>
                  </a:lnTo>
                  <a:lnTo>
                    <a:pt x="462" y="36"/>
                  </a:lnTo>
                  <a:lnTo>
                    <a:pt x="476" y="44"/>
                  </a:lnTo>
                  <a:lnTo>
                    <a:pt x="488" y="52"/>
                  </a:lnTo>
                  <a:lnTo>
                    <a:pt x="500" y="60"/>
                  </a:lnTo>
                  <a:lnTo>
                    <a:pt x="512" y="70"/>
                  </a:lnTo>
                  <a:lnTo>
                    <a:pt x="524" y="80"/>
                  </a:lnTo>
                  <a:lnTo>
                    <a:pt x="534" y="90"/>
                  </a:lnTo>
                  <a:lnTo>
                    <a:pt x="544" y="100"/>
                  </a:lnTo>
                  <a:lnTo>
                    <a:pt x="554" y="112"/>
                  </a:lnTo>
                  <a:lnTo>
                    <a:pt x="564" y="124"/>
                  </a:lnTo>
                  <a:lnTo>
                    <a:pt x="572" y="136"/>
                  </a:lnTo>
                  <a:lnTo>
                    <a:pt x="580" y="148"/>
                  </a:lnTo>
                  <a:lnTo>
                    <a:pt x="588" y="162"/>
                  </a:lnTo>
                  <a:lnTo>
                    <a:pt x="596" y="174"/>
                  </a:lnTo>
                  <a:lnTo>
                    <a:pt x="602" y="188"/>
                  </a:lnTo>
                  <a:lnTo>
                    <a:pt x="608" y="202"/>
                  </a:lnTo>
                  <a:lnTo>
                    <a:pt x="612" y="216"/>
                  </a:lnTo>
                  <a:lnTo>
                    <a:pt x="616" y="232"/>
                  </a:lnTo>
                  <a:lnTo>
                    <a:pt x="620" y="246"/>
                  </a:lnTo>
                  <a:lnTo>
                    <a:pt x="622" y="262"/>
                  </a:lnTo>
                  <a:lnTo>
                    <a:pt x="624" y="276"/>
                  </a:lnTo>
                  <a:lnTo>
                    <a:pt x="626" y="292"/>
                  </a:lnTo>
                  <a:lnTo>
                    <a:pt x="626" y="308"/>
                  </a:lnTo>
                  <a:lnTo>
                    <a:pt x="626" y="324"/>
                  </a:lnTo>
                  <a:lnTo>
                    <a:pt x="624" y="340"/>
                  </a:lnTo>
                  <a:lnTo>
                    <a:pt x="622" y="356"/>
                  </a:lnTo>
                  <a:lnTo>
                    <a:pt x="620" y="370"/>
                  </a:lnTo>
                  <a:lnTo>
                    <a:pt x="616" y="386"/>
                  </a:lnTo>
                  <a:lnTo>
                    <a:pt x="612" y="400"/>
                  </a:lnTo>
                  <a:lnTo>
                    <a:pt x="608" y="414"/>
                  </a:lnTo>
                  <a:lnTo>
                    <a:pt x="602" y="428"/>
                  </a:lnTo>
                  <a:lnTo>
                    <a:pt x="596" y="442"/>
                  </a:lnTo>
                  <a:lnTo>
                    <a:pt x="588" y="456"/>
                  </a:lnTo>
                  <a:lnTo>
                    <a:pt x="580" y="468"/>
                  </a:lnTo>
                  <a:lnTo>
                    <a:pt x="572" y="480"/>
                  </a:lnTo>
                  <a:lnTo>
                    <a:pt x="564" y="492"/>
                  </a:lnTo>
                  <a:lnTo>
                    <a:pt x="554" y="504"/>
                  </a:lnTo>
                  <a:lnTo>
                    <a:pt x="544" y="516"/>
                  </a:lnTo>
                  <a:lnTo>
                    <a:pt x="534" y="526"/>
                  </a:lnTo>
                  <a:lnTo>
                    <a:pt x="524" y="536"/>
                  </a:lnTo>
                  <a:lnTo>
                    <a:pt x="512" y="546"/>
                  </a:lnTo>
                  <a:lnTo>
                    <a:pt x="500" y="556"/>
                  </a:lnTo>
                  <a:lnTo>
                    <a:pt x="488" y="564"/>
                  </a:lnTo>
                  <a:lnTo>
                    <a:pt x="476" y="572"/>
                  </a:lnTo>
                  <a:lnTo>
                    <a:pt x="462" y="580"/>
                  </a:lnTo>
                  <a:lnTo>
                    <a:pt x="448" y="586"/>
                  </a:lnTo>
                  <a:lnTo>
                    <a:pt x="434" y="592"/>
                  </a:lnTo>
                  <a:lnTo>
                    <a:pt x="420" y="598"/>
                  </a:lnTo>
                  <a:lnTo>
                    <a:pt x="406" y="604"/>
                  </a:lnTo>
                  <a:lnTo>
                    <a:pt x="390" y="608"/>
                  </a:lnTo>
                  <a:lnTo>
                    <a:pt x="376" y="610"/>
                  </a:lnTo>
                  <a:lnTo>
                    <a:pt x="360" y="614"/>
                  </a:lnTo>
                  <a:lnTo>
                    <a:pt x="344" y="616"/>
                  </a:lnTo>
                  <a:lnTo>
                    <a:pt x="328" y="616"/>
                  </a:lnTo>
                  <a:lnTo>
                    <a:pt x="312" y="618"/>
                  </a:lnTo>
                  <a:lnTo>
                    <a:pt x="296" y="616"/>
                  </a:lnTo>
                  <a:lnTo>
                    <a:pt x="280" y="616"/>
                  </a:lnTo>
                  <a:lnTo>
                    <a:pt x="266" y="614"/>
                  </a:lnTo>
                  <a:lnTo>
                    <a:pt x="250" y="610"/>
                  </a:lnTo>
                  <a:lnTo>
                    <a:pt x="234" y="608"/>
                  </a:lnTo>
                  <a:lnTo>
                    <a:pt x="220" y="604"/>
                  </a:lnTo>
                  <a:lnTo>
                    <a:pt x="206" y="598"/>
                  </a:lnTo>
                  <a:lnTo>
                    <a:pt x="190" y="592"/>
                  </a:lnTo>
                  <a:lnTo>
                    <a:pt x="176" y="586"/>
                  </a:lnTo>
                  <a:lnTo>
                    <a:pt x="164" y="580"/>
                  </a:lnTo>
                  <a:lnTo>
                    <a:pt x="150" y="572"/>
                  </a:lnTo>
                  <a:lnTo>
                    <a:pt x="138" y="564"/>
                  </a:lnTo>
                  <a:lnTo>
                    <a:pt x="126" y="556"/>
                  </a:lnTo>
                  <a:lnTo>
                    <a:pt x="114" y="546"/>
                  </a:lnTo>
                  <a:lnTo>
                    <a:pt x="102" y="536"/>
                  </a:lnTo>
                  <a:lnTo>
                    <a:pt x="92" y="526"/>
                  </a:lnTo>
                  <a:lnTo>
                    <a:pt x="80" y="516"/>
                  </a:lnTo>
                  <a:lnTo>
                    <a:pt x="70" y="504"/>
                  </a:lnTo>
                  <a:lnTo>
                    <a:pt x="62" y="492"/>
                  </a:lnTo>
                  <a:lnTo>
                    <a:pt x="52" y="480"/>
                  </a:lnTo>
                  <a:lnTo>
                    <a:pt x="44" y="468"/>
                  </a:lnTo>
                  <a:lnTo>
                    <a:pt x="38" y="456"/>
                  </a:lnTo>
                  <a:lnTo>
                    <a:pt x="30" y="442"/>
                  </a:lnTo>
                  <a:lnTo>
                    <a:pt x="24" y="428"/>
                  </a:lnTo>
                  <a:lnTo>
                    <a:pt x="18" y="414"/>
                  </a:lnTo>
                  <a:lnTo>
                    <a:pt x="14" y="400"/>
                  </a:lnTo>
                  <a:lnTo>
                    <a:pt x="8" y="386"/>
                  </a:lnTo>
                  <a:lnTo>
                    <a:pt x="6" y="370"/>
                  </a:lnTo>
                  <a:lnTo>
                    <a:pt x="2" y="356"/>
                  </a:lnTo>
                  <a:lnTo>
                    <a:pt x="0" y="340"/>
                  </a:lnTo>
                  <a:lnTo>
                    <a:pt x="0" y="324"/>
                  </a:lnTo>
                  <a:lnTo>
                    <a:pt x="0" y="308"/>
                  </a:lnTo>
                  <a:lnTo>
                    <a:pt x="0" y="292"/>
                  </a:lnTo>
                  <a:lnTo>
                    <a:pt x="0" y="276"/>
                  </a:lnTo>
                  <a:lnTo>
                    <a:pt x="2" y="262"/>
                  </a:lnTo>
                  <a:lnTo>
                    <a:pt x="6" y="246"/>
                  </a:lnTo>
                  <a:lnTo>
                    <a:pt x="8" y="232"/>
                  </a:lnTo>
                  <a:lnTo>
                    <a:pt x="14" y="216"/>
                  </a:lnTo>
                  <a:lnTo>
                    <a:pt x="18" y="202"/>
                  </a:lnTo>
                  <a:lnTo>
                    <a:pt x="24" y="188"/>
                  </a:lnTo>
                  <a:lnTo>
                    <a:pt x="30" y="174"/>
                  </a:lnTo>
                  <a:lnTo>
                    <a:pt x="38" y="162"/>
                  </a:lnTo>
                  <a:lnTo>
                    <a:pt x="44" y="148"/>
                  </a:lnTo>
                  <a:lnTo>
                    <a:pt x="52" y="136"/>
                  </a:lnTo>
                  <a:lnTo>
                    <a:pt x="62" y="124"/>
                  </a:lnTo>
                  <a:lnTo>
                    <a:pt x="70" y="112"/>
                  </a:lnTo>
                  <a:lnTo>
                    <a:pt x="80" y="100"/>
                  </a:lnTo>
                  <a:lnTo>
                    <a:pt x="92" y="90"/>
                  </a:lnTo>
                  <a:lnTo>
                    <a:pt x="102" y="80"/>
                  </a:lnTo>
                  <a:lnTo>
                    <a:pt x="114" y="70"/>
                  </a:lnTo>
                  <a:lnTo>
                    <a:pt x="126" y="60"/>
                  </a:lnTo>
                  <a:lnTo>
                    <a:pt x="138" y="52"/>
                  </a:lnTo>
                  <a:lnTo>
                    <a:pt x="150" y="44"/>
                  </a:lnTo>
                  <a:lnTo>
                    <a:pt x="164" y="36"/>
                  </a:lnTo>
                  <a:lnTo>
                    <a:pt x="176" y="30"/>
                  </a:lnTo>
                  <a:lnTo>
                    <a:pt x="190" y="24"/>
                  </a:lnTo>
                  <a:lnTo>
                    <a:pt x="206" y="18"/>
                  </a:lnTo>
                  <a:lnTo>
                    <a:pt x="220" y="14"/>
                  </a:lnTo>
                  <a:lnTo>
                    <a:pt x="234" y="10"/>
                  </a:lnTo>
                  <a:lnTo>
                    <a:pt x="250" y="6"/>
                  </a:lnTo>
                  <a:lnTo>
                    <a:pt x="266" y="2"/>
                  </a:lnTo>
                  <a:lnTo>
                    <a:pt x="280" y="0"/>
                  </a:lnTo>
                  <a:lnTo>
                    <a:pt x="296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8"/>
            <p:cNvSpPr>
              <a:spLocks/>
            </p:cNvSpPr>
            <p:nvPr/>
          </p:nvSpPr>
          <p:spPr bwMode="auto">
            <a:xfrm>
              <a:off x="1388628" y="1205055"/>
              <a:ext cx="1276817" cy="1202317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94" y="10"/>
                </a:cxn>
                <a:cxn ang="0">
                  <a:pos x="438" y="24"/>
                </a:cxn>
                <a:cxn ang="0">
                  <a:pos x="478" y="44"/>
                </a:cxn>
                <a:cxn ang="0">
                  <a:pos x="516" y="70"/>
                </a:cxn>
                <a:cxn ang="0">
                  <a:pos x="548" y="102"/>
                </a:cxn>
                <a:cxn ang="0">
                  <a:pos x="576" y="136"/>
                </a:cxn>
                <a:cxn ang="0">
                  <a:pos x="600" y="176"/>
                </a:cxn>
                <a:cxn ang="0">
                  <a:pos x="616" y="218"/>
                </a:cxn>
                <a:cxn ang="0">
                  <a:pos x="628" y="262"/>
                </a:cxn>
                <a:cxn ang="0">
                  <a:pos x="630" y="310"/>
                </a:cxn>
                <a:cxn ang="0">
                  <a:pos x="628" y="356"/>
                </a:cxn>
                <a:cxn ang="0">
                  <a:pos x="616" y="402"/>
                </a:cxn>
                <a:cxn ang="0">
                  <a:pos x="600" y="444"/>
                </a:cxn>
                <a:cxn ang="0">
                  <a:pos x="576" y="484"/>
                </a:cxn>
                <a:cxn ang="0">
                  <a:pos x="548" y="518"/>
                </a:cxn>
                <a:cxn ang="0">
                  <a:pos x="516" y="550"/>
                </a:cxn>
                <a:cxn ang="0">
                  <a:pos x="478" y="576"/>
                </a:cxn>
                <a:cxn ang="0">
                  <a:pos x="438" y="596"/>
                </a:cxn>
                <a:cxn ang="0">
                  <a:pos x="394" y="610"/>
                </a:cxn>
                <a:cxn ang="0">
                  <a:pos x="348" y="618"/>
                </a:cxn>
                <a:cxn ang="0">
                  <a:pos x="300" y="620"/>
                </a:cxn>
                <a:cxn ang="0">
                  <a:pos x="252" y="614"/>
                </a:cxn>
                <a:cxn ang="0">
                  <a:pos x="208" y="602"/>
                </a:cxn>
                <a:cxn ang="0">
                  <a:pos x="166" y="582"/>
                </a:cxn>
                <a:cxn ang="0">
                  <a:pos x="128" y="558"/>
                </a:cxn>
                <a:cxn ang="0">
                  <a:pos x="94" y="530"/>
                </a:cxn>
                <a:cxn ang="0">
                  <a:pos x="64" y="496"/>
                </a:cxn>
                <a:cxn ang="0">
                  <a:pos x="38" y="458"/>
                </a:cxn>
                <a:cxn ang="0">
                  <a:pos x="20" y="416"/>
                </a:cxn>
                <a:cxn ang="0">
                  <a:pos x="6" y="372"/>
                </a:cxn>
                <a:cxn ang="0">
                  <a:pos x="0" y="326"/>
                </a:cxn>
                <a:cxn ang="0">
                  <a:pos x="2" y="278"/>
                </a:cxn>
                <a:cxn ang="0">
                  <a:pos x="10" y="232"/>
                </a:cxn>
                <a:cxn ang="0">
                  <a:pos x="26" y="190"/>
                </a:cxn>
                <a:cxn ang="0">
                  <a:pos x="46" y="148"/>
                </a:cxn>
                <a:cxn ang="0">
                  <a:pos x="72" y="112"/>
                </a:cxn>
                <a:cxn ang="0">
                  <a:pos x="104" y="80"/>
                </a:cxn>
                <a:cxn ang="0">
                  <a:pos x="140" y="52"/>
                </a:cxn>
                <a:cxn ang="0">
                  <a:pos x="180" y="30"/>
                </a:cxn>
                <a:cxn ang="0">
                  <a:pos x="222" y="14"/>
                </a:cxn>
                <a:cxn ang="0">
                  <a:pos x="268" y="2"/>
                </a:cxn>
                <a:cxn ang="0">
                  <a:pos x="316" y="0"/>
                </a:cxn>
              </a:cxnLst>
              <a:rect l="0" t="0" r="r" b="b"/>
              <a:pathLst>
                <a:path w="630" h="620">
                  <a:moveTo>
                    <a:pt x="316" y="0"/>
                  </a:moveTo>
                  <a:lnTo>
                    <a:pt x="332" y="0"/>
                  </a:lnTo>
                  <a:lnTo>
                    <a:pt x="348" y="0"/>
                  </a:lnTo>
                  <a:lnTo>
                    <a:pt x="364" y="2"/>
                  </a:lnTo>
                  <a:lnTo>
                    <a:pt x="380" y="6"/>
                  </a:lnTo>
                  <a:lnTo>
                    <a:pt x="394" y="10"/>
                  </a:lnTo>
                  <a:lnTo>
                    <a:pt x="410" y="14"/>
                  </a:lnTo>
                  <a:lnTo>
                    <a:pt x="424" y="18"/>
                  </a:lnTo>
                  <a:lnTo>
                    <a:pt x="438" y="24"/>
                  </a:lnTo>
                  <a:lnTo>
                    <a:pt x="452" y="30"/>
                  </a:lnTo>
                  <a:lnTo>
                    <a:pt x="466" y="36"/>
                  </a:lnTo>
                  <a:lnTo>
                    <a:pt x="478" y="44"/>
                  </a:lnTo>
                  <a:lnTo>
                    <a:pt x="492" y="52"/>
                  </a:lnTo>
                  <a:lnTo>
                    <a:pt x="504" y="62"/>
                  </a:lnTo>
                  <a:lnTo>
                    <a:pt x="516" y="70"/>
                  </a:lnTo>
                  <a:lnTo>
                    <a:pt x="528" y="80"/>
                  </a:lnTo>
                  <a:lnTo>
                    <a:pt x="538" y="90"/>
                  </a:lnTo>
                  <a:lnTo>
                    <a:pt x="548" y="102"/>
                  </a:lnTo>
                  <a:lnTo>
                    <a:pt x="558" y="112"/>
                  </a:lnTo>
                  <a:lnTo>
                    <a:pt x="568" y="124"/>
                  </a:lnTo>
                  <a:lnTo>
                    <a:pt x="576" y="136"/>
                  </a:lnTo>
                  <a:lnTo>
                    <a:pt x="586" y="148"/>
                  </a:lnTo>
                  <a:lnTo>
                    <a:pt x="592" y="162"/>
                  </a:lnTo>
                  <a:lnTo>
                    <a:pt x="600" y="176"/>
                  </a:lnTo>
                  <a:lnTo>
                    <a:pt x="606" y="190"/>
                  </a:lnTo>
                  <a:lnTo>
                    <a:pt x="612" y="204"/>
                  </a:lnTo>
                  <a:lnTo>
                    <a:pt x="616" y="218"/>
                  </a:lnTo>
                  <a:lnTo>
                    <a:pt x="620" y="232"/>
                  </a:lnTo>
                  <a:lnTo>
                    <a:pt x="624" y="248"/>
                  </a:lnTo>
                  <a:lnTo>
                    <a:pt x="628" y="262"/>
                  </a:lnTo>
                  <a:lnTo>
                    <a:pt x="630" y="278"/>
                  </a:lnTo>
                  <a:lnTo>
                    <a:pt x="630" y="294"/>
                  </a:lnTo>
                  <a:lnTo>
                    <a:pt x="630" y="310"/>
                  </a:lnTo>
                  <a:lnTo>
                    <a:pt x="630" y="326"/>
                  </a:lnTo>
                  <a:lnTo>
                    <a:pt x="630" y="342"/>
                  </a:lnTo>
                  <a:lnTo>
                    <a:pt x="628" y="356"/>
                  </a:lnTo>
                  <a:lnTo>
                    <a:pt x="624" y="372"/>
                  </a:lnTo>
                  <a:lnTo>
                    <a:pt x="620" y="388"/>
                  </a:lnTo>
                  <a:lnTo>
                    <a:pt x="616" y="402"/>
                  </a:lnTo>
                  <a:lnTo>
                    <a:pt x="612" y="416"/>
                  </a:lnTo>
                  <a:lnTo>
                    <a:pt x="606" y="430"/>
                  </a:lnTo>
                  <a:lnTo>
                    <a:pt x="600" y="444"/>
                  </a:lnTo>
                  <a:lnTo>
                    <a:pt x="592" y="458"/>
                  </a:lnTo>
                  <a:lnTo>
                    <a:pt x="586" y="470"/>
                  </a:lnTo>
                  <a:lnTo>
                    <a:pt x="576" y="484"/>
                  </a:lnTo>
                  <a:lnTo>
                    <a:pt x="568" y="496"/>
                  </a:lnTo>
                  <a:lnTo>
                    <a:pt x="558" y="508"/>
                  </a:lnTo>
                  <a:lnTo>
                    <a:pt x="548" y="518"/>
                  </a:lnTo>
                  <a:lnTo>
                    <a:pt x="538" y="530"/>
                  </a:lnTo>
                  <a:lnTo>
                    <a:pt x="528" y="540"/>
                  </a:lnTo>
                  <a:lnTo>
                    <a:pt x="516" y="550"/>
                  </a:lnTo>
                  <a:lnTo>
                    <a:pt x="504" y="558"/>
                  </a:lnTo>
                  <a:lnTo>
                    <a:pt x="492" y="568"/>
                  </a:lnTo>
                  <a:lnTo>
                    <a:pt x="478" y="576"/>
                  </a:lnTo>
                  <a:lnTo>
                    <a:pt x="466" y="582"/>
                  </a:lnTo>
                  <a:lnTo>
                    <a:pt x="452" y="590"/>
                  </a:lnTo>
                  <a:lnTo>
                    <a:pt x="438" y="596"/>
                  </a:lnTo>
                  <a:lnTo>
                    <a:pt x="424" y="602"/>
                  </a:lnTo>
                  <a:lnTo>
                    <a:pt x="410" y="606"/>
                  </a:lnTo>
                  <a:lnTo>
                    <a:pt x="394" y="610"/>
                  </a:lnTo>
                  <a:lnTo>
                    <a:pt x="380" y="614"/>
                  </a:lnTo>
                  <a:lnTo>
                    <a:pt x="364" y="616"/>
                  </a:lnTo>
                  <a:lnTo>
                    <a:pt x="348" y="618"/>
                  </a:lnTo>
                  <a:lnTo>
                    <a:pt x="332" y="620"/>
                  </a:lnTo>
                  <a:lnTo>
                    <a:pt x="316" y="620"/>
                  </a:lnTo>
                  <a:lnTo>
                    <a:pt x="300" y="620"/>
                  </a:lnTo>
                  <a:lnTo>
                    <a:pt x="284" y="618"/>
                  </a:lnTo>
                  <a:lnTo>
                    <a:pt x="268" y="616"/>
                  </a:lnTo>
                  <a:lnTo>
                    <a:pt x="252" y="614"/>
                  </a:lnTo>
                  <a:lnTo>
                    <a:pt x="238" y="610"/>
                  </a:lnTo>
                  <a:lnTo>
                    <a:pt x="222" y="606"/>
                  </a:lnTo>
                  <a:lnTo>
                    <a:pt x="208" y="602"/>
                  </a:lnTo>
                  <a:lnTo>
                    <a:pt x="194" y="596"/>
                  </a:lnTo>
                  <a:lnTo>
                    <a:pt x="180" y="590"/>
                  </a:lnTo>
                  <a:lnTo>
                    <a:pt x="166" y="582"/>
                  </a:lnTo>
                  <a:lnTo>
                    <a:pt x="152" y="576"/>
                  </a:lnTo>
                  <a:lnTo>
                    <a:pt x="140" y="568"/>
                  </a:lnTo>
                  <a:lnTo>
                    <a:pt x="128" y="558"/>
                  </a:lnTo>
                  <a:lnTo>
                    <a:pt x="116" y="550"/>
                  </a:lnTo>
                  <a:lnTo>
                    <a:pt x="104" y="540"/>
                  </a:lnTo>
                  <a:lnTo>
                    <a:pt x="94" y="530"/>
                  </a:lnTo>
                  <a:lnTo>
                    <a:pt x="82" y="518"/>
                  </a:lnTo>
                  <a:lnTo>
                    <a:pt x="72" y="508"/>
                  </a:lnTo>
                  <a:lnTo>
                    <a:pt x="64" y="496"/>
                  </a:lnTo>
                  <a:lnTo>
                    <a:pt x="54" y="484"/>
                  </a:lnTo>
                  <a:lnTo>
                    <a:pt x="46" y="470"/>
                  </a:lnTo>
                  <a:lnTo>
                    <a:pt x="38" y="458"/>
                  </a:lnTo>
                  <a:lnTo>
                    <a:pt x="32" y="444"/>
                  </a:lnTo>
                  <a:lnTo>
                    <a:pt x="26" y="430"/>
                  </a:lnTo>
                  <a:lnTo>
                    <a:pt x="20" y="416"/>
                  </a:lnTo>
                  <a:lnTo>
                    <a:pt x="14" y="402"/>
                  </a:lnTo>
                  <a:lnTo>
                    <a:pt x="10" y="388"/>
                  </a:lnTo>
                  <a:lnTo>
                    <a:pt x="6" y="372"/>
                  </a:lnTo>
                  <a:lnTo>
                    <a:pt x="4" y="356"/>
                  </a:lnTo>
                  <a:lnTo>
                    <a:pt x="2" y="342"/>
                  </a:lnTo>
                  <a:lnTo>
                    <a:pt x="0" y="326"/>
                  </a:lnTo>
                  <a:lnTo>
                    <a:pt x="0" y="310"/>
                  </a:lnTo>
                  <a:lnTo>
                    <a:pt x="0" y="294"/>
                  </a:lnTo>
                  <a:lnTo>
                    <a:pt x="2" y="278"/>
                  </a:lnTo>
                  <a:lnTo>
                    <a:pt x="4" y="262"/>
                  </a:lnTo>
                  <a:lnTo>
                    <a:pt x="6" y="248"/>
                  </a:lnTo>
                  <a:lnTo>
                    <a:pt x="10" y="232"/>
                  </a:lnTo>
                  <a:lnTo>
                    <a:pt x="14" y="218"/>
                  </a:lnTo>
                  <a:lnTo>
                    <a:pt x="20" y="204"/>
                  </a:lnTo>
                  <a:lnTo>
                    <a:pt x="26" y="190"/>
                  </a:lnTo>
                  <a:lnTo>
                    <a:pt x="32" y="176"/>
                  </a:lnTo>
                  <a:lnTo>
                    <a:pt x="38" y="162"/>
                  </a:lnTo>
                  <a:lnTo>
                    <a:pt x="46" y="148"/>
                  </a:lnTo>
                  <a:lnTo>
                    <a:pt x="54" y="136"/>
                  </a:lnTo>
                  <a:lnTo>
                    <a:pt x="64" y="124"/>
                  </a:lnTo>
                  <a:lnTo>
                    <a:pt x="72" y="112"/>
                  </a:lnTo>
                  <a:lnTo>
                    <a:pt x="82" y="102"/>
                  </a:lnTo>
                  <a:lnTo>
                    <a:pt x="94" y="90"/>
                  </a:lnTo>
                  <a:lnTo>
                    <a:pt x="104" y="80"/>
                  </a:lnTo>
                  <a:lnTo>
                    <a:pt x="116" y="70"/>
                  </a:lnTo>
                  <a:lnTo>
                    <a:pt x="128" y="62"/>
                  </a:lnTo>
                  <a:lnTo>
                    <a:pt x="140" y="52"/>
                  </a:lnTo>
                  <a:lnTo>
                    <a:pt x="152" y="44"/>
                  </a:lnTo>
                  <a:lnTo>
                    <a:pt x="166" y="36"/>
                  </a:lnTo>
                  <a:lnTo>
                    <a:pt x="180" y="30"/>
                  </a:lnTo>
                  <a:lnTo>
                    <a:pt x="194" y="24"/>
                  </a:lnTo>
                  <a:lnTo>
                    <a:pt x="208" y="18"/>
                  </a:lnTo>
                  <a:lnTo>
                    <a:pt x="222" y="14"/>
                  </a:lnTo>
                  <a:lnTo>
                    <a:pt x="238" y="10"/>
                  </a:lnTo>
                  <a:lnTo>
                    <a:pt x="252" y="6"/>
                  </a:lnTo>
                  <a:lnTo>
                    <a:pt x="268" y="2"/>
                  </a:lnTo>
                  <a:lnTo>
                    <a:pt x="284" y="0"/>
                  </a:lnTo>
                  <a:lnTo>
                    <a:pt x="300" y="0"/>
                  </a:lnTo>
                  <a:lnTo>
                    <a:pt x="316" y="0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FEEA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Freeform 9"/>
            <p:cNvSpPr>
              <a:spLocks/>
            </p:cNvSpPr>
            <p:nvPr/>
          </p:nvSpPr>
          <p:spPr bwMode="auto">
            <a:xfrm>
              <a:off x="1384574" y="1201177"/>
              <a:ext cx="1284923" cy="1210074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96" y="10"/>
                </a:cxn>
                <a:cxn ang="0">
                  <a:pos x="440" y="24"/>
                </a:cxn>
                <a:cxn ang="0">
                  <a:pos x="480" y="44"/>
                </a:cxn>
                <a:cxn ang="0">
                  <a:pos x="518" y="70"/>
                </a:cxn>
                <a:cxn ang="0">
                  <a:pos x="550" y="102"/>
                </a:cxn>
                <a:cxn ang="0">
                  <a:pos x="580" y="136"/>
                </a:cxn>
                <a:cxn ang="0">
                  <a:pos x="602" y="176"/>
                </a:cxn>
                <a:cxn ang="0">
                  <a:pos x="620" y="218"/>
                </a:cxn>
                <a:cxn ang="0">
                  <a:pos x="630" y="264"/>
                </a:cxn>
                <a:cxn ang="0">
                  <a:pos x="634" y="312"/>
                </a:cxn>
                <a:cxn ang="0">
                  <a:pos x="630" y="358"/>
                </a:cxn>
                <a:cxn ang="0">
                  <a:pos x="620" y="404"/>
                </a:cxn>
                <a:cxn ang="0">
                  <a:pos x="602" y="446"/>
                </a:cxn>
                <a:cxn ang="0">
                  <a:pos x="580" y="486"/>
                </a:cxn>
                <a:cxn ang="0">
                  <a:pos x="550" y="520"/>
                </a:cxn>
                <a:cxn ang="0">
                  <a:pos x="518" y="552"/>
                </a:cxn>
                <a:cxn ang="0">
                  <a:pos x="480" y="578"/>
                </a:cxn>
                <a:cxn ang="0">
                  <a:pos x="440" y="598"/>
                </a:cxn>
                <a:cxn ang="0">
                  <a:pos x="396" y="614"/>
                </a:cxn>
                <a:cxn ang="0">
                  <a:pos x="348" y="622"/>
                </a:cxn>
                <a:cxn ang="0">
                  <a:pos x="300" y="622"/>
                </a:cxn>
                <a:cxn ang="0">
                  <a:pos x="252" y="616"/>
                </a:cxn>
                <a:cxn ang="0">
                  <a:pos x="208" y="604"/>
                </a:cxn>
                <a:cxn ang="0">
                  <a:pos x="166" y="586"/>
                </a:cxn>
                <a:cxn ang="0">
                  <a:pos x="128" y="562"/>
                </a:cxn>
                <a:cxn ang="0">
                  <a:pos x="92" y="532"/>
                </a:cxn>
                <a:cxn ang="0">
                  <a:pos x="62" y="498"/>
                </a:cxn>
                <a:cxn ang="0">
                  <a:pos x="38" y="460"/>
                </a:cxn>
                <a:cxn ang="0">
                  <a:pos x="20" y="418"/>
                </a:cxn>
                <a:cxn ang="0">
                  <a:pos x="6" y="374"/>
                </a:cxn>
                <a:cxn ang="0">
                  <a:pos x="0" y="328"/>
                </a:cxn>
                <a:cxn ang="0">
                  <a:pos x="2" y="280"/>
                </a:cxn>
                <a:cxn ang="0">
                  <a:pos x="10" y="234"/>
                </a:cxn>
                <a:cxn ang="0">
                  <a:pos x="24" y="190"/>
                </a:cxn>
                <a:cxn ang="0">
                  <a:pos x="46" y="150"/>
                </a:cxn>
                <a:cxn ang="0">
                  <a:pos x="72" y="112"/>
                </a:cxn>
                <a:cxn ang="0">
                  <a:pos x="104" y="80"/>
                </a:cxn>
                <a:cxn ang="0">
                  <a:pos x="140" y="52"/>
                </a:cxn>
                <a:cxn ang="0">
                  <a:pos x="180" y="30"/>
                </a:cxn>
                <a:cxn ang="0">
                  <a:pos x="222" y="14"/>
                </a:cxn>
                <a:cxn ang="0">
                  <a:pos x="268" y="2"/>
                </a:cxn>
                <a:cxn ang="0">
                  <a:pos x="316" y="0"/>
                </a:cxn>
              </a:cxnLst>
              <a:rect l="0" t="0" r="r" b="b"/>
              <a:pathLst>
                <a:path w="634" h="624">
                  <a:moveTo>
                    <a:pt x="316" y="0"/>
                  </a:moveTo>
                  <a:lnTo>
                    <a:pt x="332" y="0"/>
                  </a:lnTo>
                  <a:lnTo>
                    <a:pt x="348" y="0"/>
                  </a:lnTo>
                  <a:lnTo>
                    <a:pt x="364" y="2"/>
                  </a:lnTo>
                  <a:lnTo>
                    <a:pt x="380" y="6"/>
                  </a:lnTo>
                  <a:lnTo>
                    <a:pt x="396" y="10"/>
                  </a:lnTo>
                  <a:lnTo>
                    <a:pt x="410" y="14"/>
                  </a:lnTo>
                  <a:lnTo>
                    <a:pt x="426" y="18"/>
                  </a:lnTo>
                  <a:lnTo>
                    <a:pt x="440" y="24"/>
                  </a:lnTo>
                  <a:lnTo>
                    <a:pt x="454" y="30"/>
                  </a:lnTo>
                  <a:lnTo>
                    <a:pt x="468" y="36"/>
                  </a:lnTo>
                  <a:lnTo>
                    <a:pt x="480" y="44"/>
                  </a:lnTo>
                  <a:lnTo>
                    <a:pt x="494" y="52"/>
                  </a:lnTo>
                  <a:lnTo>
                    <a:pt x="506" y="62"/>
                  </a:lnTo>
                  <a:lnTo>
                    <a:pt x="518" y="70"/>
                  </a:lnTo>
                  <a:lnTo>
                    <a:pt x="530" y="80"/>
                  </a:lnTo>
                  <a:lnTo>
                    <a:pt x="540" y="90"/>
                  </a:lnTo>
                  <a:lnTo>
                    <a:pt x="550" y="102"/>
                  </a:lnTo>
                  <a:lnTo>
                    <a:pt x="560" y="112"/>
                  </a:lnTo>
                  <a:lnTo>
                    <a:pt x="570" y="124"/>
                  </a:lnTo>
                  <a:lnTo>
                    <a:pt x="580" y="136"/>
                  </a:lnTo>
                  <a:lnTo>
                    <a:pt x="588" y="150"/>
                  </a:lnTo>
                  <a:lnTo>
                    <a:pt x="596" y="162"/>
                  </a:lnTo>
                  <a:lnTo>
                    <a:pt x="602" y="176"/>
                  </a:lnTo>
                  <a:lnTo>
                    <a:pt x="608" y="190"/>
                  </a:lnTo>
                  <a:lnTo>
                    <a:pt x="614" y="204"/>
                  </a:lnTo>
                  <a:lnTo>
                    <a:pt x="620" y="218"/>
                  </a:lnTo>
                  <a:lnTo>
                    <a:pt x="624" y="234"/>
                  </a:lnTo>
                  <a:lnTo>
                    <a:pt x="626" y="248"/>
                  </a:lnTo>
                  <a:lnTo>
                    <a:pt x="630" y="264"/>
                  </a:lnTo>
                  <a:lnTo>
                    <a:pt x="632" y="280"/>
                  </a:lnTo>
                  <a:lnTo>
                    <a:pt x="634" y="296"/>
                  </a:lnTo>
                  <a:lnTo>
                    <a:pt x="634" y="312"/>
                  </a:lnTo>
                  <a:lnTo>
                    <a:pt x="634" y="328"/>
                  </a:lnTo>
                  <a:lnTo>
                    <a:pt x="632" y="344"/>
                  </a:lnTo>
                  <a:lnTo>
                    <a:pt x="630" y="358"/>
                  </a:lnTo>
                  <a:lnTo>
                    <a:pt x="626" y="374"/>
                  </a:lnTo>
                  <a:lnTo>
                    <a:pt x="624" y="390"/>
                  </a:lnTo>
                  <a:lnTo>
                    <a:pt x="620" y="404"/>
                  </a:lnTo>
                  <a:lnTo>
                    <a:pt x="614" y="418"/>
                  </a:lnTo>
                  <a:lnTo>
                    <a:pt x="608" y="432"/>
                  </a:lnTo>
                  <a:lnTo>
                    <a:pt x="602" y="446"/>
                  </a:lnTo>
                  <a:lnTo>
                    <a:pt x="596" y="460"/>
                  </a:lnTo>
                  <a:lnTo>
                    <a:pt x="588" y="472"/>
                  </a:lnTo>
                  <a:lnTo>
                    <a:pt x="580" y="486"/>
                  </a:lnTo>
                  <a:lnTo>
                    <a:pt x="570" y="498"/>
                  </a:lnTo>
                  <a:lnTo>
                    <a:pt x="560" y="510"/>
                  </a:lnTo>
                  <a:lnTo>
                    <a:pt x="550" y="520"/>
                  </a:lnTo>
                  <a:lnTo>
                    <a:pt x="540" y="532"/>
                  </a:lnTo>
                  <a:lnTo>
                    <a:pt x="530" y="542"/>
                  </a:lnTo>
                  <a:lnTo>
                    <a:pt x="518" y="552"/>
                  </a:lnTo>
                  <a:lnTo>
                    <a:pt x="506" y="562"/>
                  </a:lnTo>
                  <a:lnTo>
                    <a:pt x="494" y="570"/>
                  </a:lnTo>
                  <a:lnTo>
                    <a:pt x="480" y="578"/>
                  </a:lnTo>
                  <a:lnTo>
                    <a:pt x="468" y="586"/>
                  </a:lnTo>
                  <a:lnTo>
                    <a:pt x="454" y="592"/>
                  </a:lnTo>
                  <a:lnTo>
                    <a:pt x="440" y="598"/>
                  </a:lnTo>
                  <a:lnTo>
                    <a:pt x="426" y="604"/>
                  </a:lnTo>
                  <a:lnTo>
                    <a:pt x="410" y="610"/>
                  </a:lnTo>
                  <a:lnTo>
                    <a:pt x="396" y="614"/>
                  </a:lnTo>
                  <a:lnTo>
                    <a:pt x="380" y="616"/>
                  </a:lnTo>
                  <a:lnTo>
                    <a:pt x="364" y="620"/>
                  </a:lnTo>
                  <a:lnTo>
                    <a:pt x="348" y="622"/>
                  </a:lnTo>
                  <a:lnTo>
                    <a:pt x="332" y="622"/>
                  </a:lnTo>
                  <a:lnTo>
                    <a:pt x="316" y="624"/>
                  </a:lnTo>
                  <a:lnTo>
                    <a:pt x="300" y="622"/>
                  </a:lnTo>
                  <a:lnTo>
                    <a:pt x="284" y="622"/>
                  </a:lnTo>
                  <a:lnTo>
                    <a:pt x="268" y="620"/>
                  </a:lnTo>
                  <a:lnTo>
                    <a:pt x="252" y="616"/>
                  </a:lnTo>
                  <a:lnTo>
                    <a:pt x="238" y="614"/>
                  </a:lnTo>
                  <a:lnTo>
                    <a:pt x="222" y="610"/>
                  </a:lnTo>
                  <a:lnTo>
                    <a:pt x="208" y="604"/>
                  </a:lnTo>
                  <a:lnTo>
                    <a:pt x="194" y="598"/>
                  </a:lnTo>
                  <a:lnTo>
                    <a:pt x="180" y="592"/>
                  </a:lnTo>
                  <a:lnTo>
                    <a:pt x="166" y="586"/>
                  </a:lnTo>
                  <a:lnTo>
                    <a:pt x="152" y="578"/>
                  </a:lnTo>
                  <a:lnTo>
                    <a:pt x="140" y="570"/>
                  </a:lnTo>
                  <a:lnTo>
                    <a:pt x="128" y="562"/>
                  </a:lnTo>
                  <a:lnTo>
                    <a:pt x="116" y="552"/>
                  </a:lnTo>
                  <a:lnTo>
                    <a:pt x="104" y="542"/>
                  </a:lnTo>
                  <a:lnTo>
                    <a:pt x="92" y="532"/>
                  </a:lnTo>
                  <a:lnTo>
                    <a:pt x="82" y="520"/>
                  </a:lnTo>
                  <a:lnTo>
                    <a:pt x="72" y="510"/>
                  </a:lnTo>
                  <a:lnTo>
                    <a:pt x="62" y="498"/>
                  </a:lnTo>
                  <a:lnTo>
                    <a:pt x="54" y="486"/>
                  </a:lnTo>
                  <a:lnTo>
                    <a:pt x="46" y="472"/>
                  </a:lnTo>
                  <a:lnTo>
                    <a:pt x="38" y="460"/>
                  </a:lnTo>
                  <a:lnTo>
                    <a:pt x="32" y="446"/>
                  </a:lnTo>
                  <a:lnTo>
                    <a:pt x="24" y="432"/>
                  </a:lnTo>
                  <a:lnTo>
                    <a:pt x="20" y="418"/>
                  </a:lnTo>
                  <a:lnTo>
                    <a:pt x="14" y="404"/>
                  </a:lnTo>
                  <a:lnTo>
                    <a:pt x="10" y="390"/>
                  </a:lnTo>
                  <a:lnTo>
                    <a:pt x="6" y="374"/>
                  </a:lnTo>
                  <a:lnTo>
                    <a:pt x="4" y="358"/>
                  </a:lnTo>
                  <a:lnTo>
                    <a:pt x="2" y="344"/>
                  </a:lnTo>
                  <a:lnTo>
                    <a:pt x="0" y="328"/>
                  </a:lnTo>
                  <a:lnTo>
                    <a:pt x="0" y="312"/>
                  </a:lnTo>
                  <a:lnTo>
                    <a:pt x="0" y="296"/>
                  </a:lnTo>
                  <a:lnTo>
                    <a:pt x="2" y="280"/>
                  </a:lnTo>
                  <a:lnTo>
                    <a:pt x="4" y="264"/>
                  </a:lnTo>
                  <a:lnTo>
                    <a:pt x="6" y="248"/>
                  </a:lnTo>
                  <a:lnTo>
                    <a:pt x="10" y="234"/>
                  </a:lnTo>
                  <a:lnTo>
                    <a:pt x="14" y="218"/>
                  </a:lnTo>
                  <a:lnTo>
                    <a:pt x="20" y="204"/>
                  </a:lnTo>
                  <a:lnTo>
                    <a:pt x="24" y="190"/>
                  </a:lnTo>
                  <a:lnTo>
                    <a:pt x="32" y="176"/>
                  </a:lnTo>
                  <a:lnTo>
                    <a:pt x="38" y="162"/>
                  </a:lnTo>
                  <a:lnTo>
                    <a:pt x="46" y="150"/>
                  </a:lnTo>
                  <a:lnTo>
                    <a:pt x="54" y="136"/>
                  </a:lnTo>
                  <a:lnTo>
                    <a:pt x="62" y="124"/>
                  </a:lnTo>
                  <a:lnTo>
                    <a:pt x="72" y="112"/>
                  </a:lnTo>
                  <a:lnTo>
                    <a:pt x="82" y="102"/>
                  </a:lnTo>
                  <a:lnTo>
                    <a:pt x="92" y="90"/>
                  </a:lnTo>
                  <a:lnTo>
                    <a:pt x="104" y="80"/>
                  </a:lnTo>
                  <a:lnTo>
                    <a:pt x="116" y="70"/>
                  </a:lnTo>
                  <a:lnTo>
                    <a:pt x="128" y="62"/>
                  </a:lnTo>
                  <a:lnTo>
                    <a:pt x="140" y="52"/>
                  </a:lnTo>
                  <a:lnTo>
                    <a:pt x="152" y="44"/>
                  </a:lnTo>
                  <a:lnTo>
                    <a:pt x="166" y="36"/>
                  </a:lnTo>
                  <a:lnTo>
                    <a:pt x="180" y="30"/>
                  </a:lnTo>
                  <a:lnTo>
                    <a:pt x="194" y="24"/>
                  </a:lnTo>
                  <a:lnTo>
                    <a:pt x="208" y="18"/>
                  </a:lnTo>
                  <a:lnTo>
                    <a:pt x="222" y="14"/>
                  </a:lnTo>
                  <a:lnTo>
                    <a:pt x="238" y="10"/>
                  </a:lnTo>
                  <a:lnTo>
                    <a:pt x="252" y="6"/>
                  </a:lnTo>
                  <a:lnTo>
                    <a:pt x="268" y="2"/>
                  </a:lnTo>
                  <a:lnTo>
                    <a:pt x="284" y="0"/>
                  </a:lnTo>
                  <a:lnTo>
                    <a:pt x="300" y="0"/>
                  </a:lnTo>
                  <a:lnTo>
                    <a:pt x="316" y="0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FCE1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10"/>
            <p:cNvSpPr>
              <a:spLocks/>
            </p:cNvSpPr>
            <p:nvPr/>
          </p:nvSpPr>
          <p:spPr bwMode="auto">
            <a:xfrm>
              <a:off x="1380521" y="1197298"/>
              <a:ext cx="1288977" cy="1213953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98" y="8"/>
                </a:cxn>
                <a:cxn ang="0">
                  <a:pos x="442" y="24"/>
                </a:cxn>
                <a:cxn ang="0">
                  <a:pos x="482" y="44"/>
                </a:cxn>
                <a:cxn ang="0">
                  <a:pos x="520" y="70"/>
                </a:cxn>
                <a:cxn ang="0">
                  <a:pos x="554" y="102"/>
                </a:cxn>
                <a:cxn ang="0">
                  <a:pos x="582" y="138"/>
                </a:cxn>
                <a:cxn ang="0">
                  <a:pos x="604" y="176"/>
                </a:cxn>
                <a:cxn ang="0">
                  <a:pos x="622" y="220"/>
                </a:cxn>
                <a:cxn ang="0">
                  <a:pos x="632" y="266"/>
                </a:cxn>
                <a:cxn ang="0">
                  <a:pos x="636" y="312"/>
                </a:cxn>
                <a:cxn ang="0">
                  <a:pos x="632" y="360"/>
                </a:cxn>
                <a:cxn ang="0">
                  <a:pos x="622" y="406"/>
                </a:cxn>
                <a:cxn ang="0">
                  <a:pos x="604" y="448"/>
                </a:cxn>
                <a:cxn ang="0">
                  <a:pos x="582" y="488"/>
                </a:cxn>
                <a:cxn ang="0">
                  <a:pos x="554" y="524"/>
                </a:cxn>
                <a:cxn ang="0">
                  <a:pos x="520" y="554"/>
                </a:cxn>
                <a:cxn ang="0">
                  <a:pos x="482" y="580"/>
                </a:cxn>
                <a:cxn ang="0">
                  <a:pos x="442" y="602"/>
                </a:cxn>
                <a:cxn ang="0">
                  <a:pos x="398" y="616"/>
                </a:cxn>
                <a:cxn ang="0">
                  <a:pos x="350" y="624"/>
                </a:cxn>
                <a:cxn ang="0">
                  <a:pos x="302" y="626"/>
                </a:cxn>
                <a:cxn ang="0">
                  <a:pos x="254" y="620"/>
                </a:cxn>
                <a:cxn ang="0">
                  <a:pos x="208" y="608"/>
                </a:cxn>
                <a:cxn ang="0">
                  <a:pos x="166" y="588"/>
                </a:cxn>
                <a:cxn ang="0">
                  <a:pos x="128" y="564"/>
                </a:cxn>
                <a:cxn ang="0">
                  <a:pos x="92" y="534"/>
                </a:cxn>
                <a:cxn ang="0">
                  <a:pos x="62" y="500"/>
                </a:cxn>
                <a:cxn ang="0">
                  <a:pos x="38" y="462"/>
                </a:cxn>
                <a:cxn ang="0">
                  <a:pos x="18" y="420"/>
                </a:cxn>
                <a:cxn ang="0">
                  <a:pos x="6" y="376"/>
                </a:cxn>
                <a:cxn ang="0">
                  <a:pos x="0" y="328"/>
                </a:cxn>
                <a:cxn ang="0">
                  <a:pos x="0" y="280"/>
                </a:cxn>
                <a:cxn ang="0">
                  <a:pos x="10" y="234"/>
                </a:cxn>
                <a:cxn ang="0">
                  <a:pos x="24" y="190"/>
                </a:cxn>
                <a:cxn ang="0">
                  <a:pos x="46" y="150"/>
                </a:cxn>
                <a:cxn ang="0">
                  <a:pos x="72" y="114"/>
                </a:cxn>
                <a:cxn ang="0">
                  <a:pos x="104" y="80"/>
                </a:cxn>
                <a:cxn ang="0">
                  <a:pos x="140" y="52"/>
                </a:cxn>
                <a:cxn ang="0">
                  <a:pos x="180" y="30"/>
                </a:cxn>
                <a:cxn ang="0">
                  <a:pos x="224" y="14"/>
                </a:cxn>
                <a:cxn ang="0">
                  <a:pos x="270" y="2"/>
                </a:cxn>
                <a:cxn ang="0">
                  <a:pos x="318" y="0"/>
                </a:cxn>
              </a:cxnLst>
              <a:rect l="0" t="0" r="r" b="b"/>
              <a:pathLst>
                <a:path w="636" h="626">
                  <a:moveTo>
                    <a:pt x="318" y="0"/>
                  </a:moveTo>
                  <a:lnTo>
                    <a:pt x="334" y="0"/>
                  </a:lnTo>
                  <a:lnTo>
                    <a:pt x="350" y="0"/>
                  </a:lnTo>
                  <a:lnTo>
                    <a:pt x="366" y="2"/>
                  </a:lnTo>
                  <a:lnTo>
                    <a:pt x="382" y="6"/>
                  </a:lnTo>
                  <a:lnTo>
                    <a:pt x="398" y="8"/>
                  </a:lnTo>
                  <a:lnTo>
                    <a:pt x="412" y="14"/>
                  </a:lnTo>
                  <a:lnTo>
                    <a:pt x="426" y="18"/>
                  </a:lnTo>
                  <a:lnTo>
                    <a:pt x="442" y="24"/>
                  </a:lnTo>
                  <a:lnTo>
                    <a:pt x="456" y="30"/>
                  </a:lnTo>
                  <a:lnTo>
                    <a:pt x="470" y="36"/>
                  </a:lnTo>
                  <a:lnTo>
                    <a:pt x="482" y="44"/>
                  </a:lnTo>
                  <a:lnTo>
                    <a:pt x="496" y="52"/>
                  </a:lnTo>
                  <a:lnTo>
                    <a:pt x="508" y="62"/>
                  </a:lnTo>
                  <a:lnTo>
                    <a:pt x="520" y="70"/>
                  </a:lnTo>
                  <a:lnTo>
                    <a:pt x="532" y="80"/>
                  </a:lnTo>
                  <a:lnTo>
                    <a:pt x="542" y="92"/>
                  </a:lnTo>
                  <a:lnTo>
                    <a:pt x="554" y="102"/>
                  </a:lnTo>
                  <a:lnTo>
                    <a:pt x="564" y="114"/>
                  </a:lnTo>
                  <a:lnTo>
                    <a:pt x="572" y="126"/>
                  </a:lnTo>
                  <a:lnTo>
                    <a:pt x="582" y="138"/>
                  </a:lnTo>
                  <a:lnTo>
                    <a:pt x="590" y="150"/>
                  </a:lnTo>
                  <a:lnTo>
                    <a:pt x="598" y="164"/>
                  </a:lnTo>
                  <a:lnTo>
                    <a:pt x="604" y="176"/>
                  </a:lnTo>
                  <a:lnTo>
                    <a:pt x="610" y="190"/>
                  </a:lnTo>
                  <a:lnTo>
                    <a:pt x="616" y="206"/>
                  </a:lnTo>
                  <a:lnTo>
                    <a:pt x="622" y="220"/>
                  </a:lnTo>
                  <a:lnTo>
                    <a:pt x="626" y="234"/>
                  </a:lnTo>
                  <a:lnTo>
                    <a:pt x="630" y="250"/>
                  </a:lnTo>
                  <a:lnTo>
                    <a:pt x="632" y="266"/>
                  </a:lnTo>
                  <a:lnTo>
                    <a:pt x="634" y="280"/>
                  </a:lnTo>
                  <a:lnTo>
                    <a:pt x="636" y="296"/>
                  </a:lnTo>
                  <a:lnTo>
                    <a:pt x="636" y="312"/>
                  </a:lnTo>
                  <a:lnTo>
                    <a:pt x="636" y="328"/>
                  </a:lnTo>
                  <a:lnTo>
                    <a:pt x="634" y="344"/>
                  </a:lnTo>
                  <a:lnTo>
                    <a:pt x="632" y="360"/>
                  </a:lnTo>
                  <a:lnTo>
                    <a:pt x="630" y="376"/>
                  </a:lnTo>
                  <a:lnTo>
                    <a:pt x="626" y="390"/>
                  </a:lnTo>
                  <a:lnTo>
                    <a:pt x="622" y="406"/>
                  </a:lnTo>
                  <a:lnTo>
                    <a:pt x="616" y="420"/>
                  </a:lnTo>
                  <a:lnTo>
                    <a:pt x="610" y="434"/>
                  </a:lnTo>
                  <a:lnTo>
                    <a:pt x="604" y="448"/>
                  </a:lnTo>
                  <a:lnTo>
                    <a:pt x="598" y="462"/>
                  </a:lnTo>
                  <a:lnTo>
                    <a:pt x="590" y="476"/>
                  </a:lnTo>
                  <a:lnTo>
                    <a:pt x="582" y="488"/>
                  </a:lnTo>
                  <a:lnTo>
                    <a:pt x="572" y="500"/>
                  </a:lnTo>
                  <a:lnTo>
                    <a:pt x="564" y="512"/>
                  </a:lnTo>
                  <a:lnTo>
                    <a:pt x="554" y="524"/>
                  </a:lnTo>
                  <a:lnTo>
                    <a:pt x="542" y="534"/>
                  </a:lnTo>
                  <a:lnTo>
                    <a:pt x="532" y="544"/>
                  </a:lnTo>
                  <a:lnTo>
                    <a:pt x="520" y="554"/>
                  </a:lnTo>
                  <a:lnTo>
                    <a:pt x="508" y="564"/>
                  </a:lnTo>
                  <a:lnTo>
                    <a:pt x="496" y="572"/>
                  </a:lnTo>
                  <a:lnTo>
                    <a:pt x="482" y="580"/>
                  </a:lnTo>
                  <a:lnTo>
                    <a:pt x="470" y="588"/>
                  </a:lnTo>
                  <a:lnTo>
                    <a:pt x="456" y="596"/>
                  </a:lnTo>
                  <a:lnTo>
                    <a:pt x="442" y="602"/>
                  </a:lnTo>
                  <a:lnTo>
                    <a:pt x="426" y="608"/>
                  </a:lnTo>
                  <a:lnTo>
                    <a:pt x="412" y="612"/>
                  </a:lnTo>
                  <a:lnTo>
                    <a:pt x="398" y="616"/>
                  </a:lnTo>
                  <a:lnTo>
                    <a:pt x="382" y="620"/>
                  </a:lnTo>
                  <a:lnTo>
                    <a:pt x="366" y="622"/>
                  </a:lnTo>
                  <a:lnTo>
                    <a:pt x="350" y="624"/>
                  </a:lnTo>
                  <a:lnTo>
                    <a:pt x="334" y="626"/>
                  </a:lnTo>
                  <a:lnTo>
                    <a:pt x="318" y="626"/>
                  </a:lnTo>
                  <a:lnTo>
                    <a:pt x="302" y="626"/>
                  </a:lnTo>
                  <a:lnTo>
                    <a:pt x="286" y="624"/>
                  </a:lnTo>
                  <a:lnTo>
                    <a:pt x="270" y="622"/>
                  </a:lnTo>
                  <a:lnTo>
                    <a:pt x="254" y="620"/>
                  </a:lnTo>
                  <a:lnTo>
                    <a:pt x="238" y="616"/>
                  </a:lnTo>
                  <a:lnTo>
                    <a:pt x="224" y="612"/>
                  </a:lnTo>
                  <a:lnTo>
                    <a:pt x="208" y="608"/>
                  </a:lnTo>
                  <a:lnTo>
                    <a:pt x="194" y="602"/>
                  </a:lnTo>
                  <a:lnTo>
                    <a:pt x="180" y="596"/>
                  </a:lnTo>
                  <a:lnTo>
                    <a:pt x="166" y="588"/>
                  </a:lnTo>
                  <a:lnTo>
                    <a:pt x="152" y="580"/>
                  </a:lnTo>
                  <a:lnTo>
                    <a:pt x="140" y="572"/>
                  </a:lnTo>
                  <a:lnTo>
                    <a:pt x="128" y="564"/>
                  </a:lnTo>
                  <a:lnTo>
                    <a:pt x="116" y="554"/>
                  </a:lnTo>
                  <a:lnTo>
                    <a:pt x="104" y="544"/>
                  </a:lnTo>
                  <a:lnTo>
                    <a:pt x="92" y="534"/>
                  </a:lnTo>
                  <a:lnTo>
                    <a:pt x="82" y="524"/>
                  </a:lnTo>
                  <a:lnTo>
                    <a:pt x="72" y="512"/>
                  </a:lnTo>
                  <a:lnTo>
                    <a:pt x="62" y="500"/>
                  </a:lnTo>
                  <a:lnTo>
                    <a:pt x="54" y="488"/>
                  </a:lnTo>
                  <a:lnTo>
                    <a:pt x="46" y="476"/>
                  </a:lnTo>
                  <a:lnTo>
                    <a:pt x="38" y="462"/>
                  </a:lnTo>
                  <a:lnTo>
                    <a:pt x="30" y="448"/>
                  </a:lnTo>
                  <a:lnTo>
                    <a:pt x="24" y="434"/>
                  </a:lnTo>
                  <a:lnTo>
                    <a:pt x="18" y="420"/>
                  </a:lnTo>
                  <a:lnTo>
                    <a:pt x="14" y="406"/>
                  </a:lnTo>
                  <a:lnTo>
                    <a:pt x="10" y="390"/>
                  </a:lnTo>
                  <a:lnTo>
                    <a:pt x="6" y="376"/>
                  </a:lnTo>
                  <a:lnTo>
                    <a:pt x="4" y="360"/>
                  </a:lnTo>
                  <a:lnTo>
                    <a:pt x="0" y="344"/>
                  </a:lnTo>
                  <a:lnTo>
                    <a:pt x="0" y="328"/>
                  </a:lnTo>
                  <a:lnTo>
                    <a:pt x="0" y="312"/>
                  </a:lnTo>
                  <a:lnTo>
                    <a:pt x="0" y="296"/>
                  </a:lnTo>
                  <a:lnTo>
                    <a:pt x="0" y="280"/>
                  </a:lnTo>
                  <a:lnTo>
                    <a:pt x="4" y="266"/>
                  </a:lnTo>
                  <a:lnTo>
                    <a:pt x="6" y="250"/>
                  </a:lnTo>
                  <a:lnTo>
                    <a:pt x="10" y="234"/>
                  </a:lnTo>
                  <a:lnTo>
                    <a:pt x="14" y="220"/>
                  </a:lnTo>
                  <a:lnTo>
                    <a:pt x="18" y="206"/>
                  </a:lnTo>
                  <a:lnTo>
                    <a:pt x="24" y="190"/>
                  </a:lnTo>
                  <a:lnTo>
                    <a:pt x="30" y="176"/>
                  </a:lnTo>
                  <a:lnTo>
                    <a:pt x="38" y="164"/>
                  </a:lnTo>
                  <a:lnTo>
                    <a:pt x="46" y="150"/>
                  </a:lnTo>
                  <a:lnTo>
                    <a:pt x="54" y="138"/>
                  </a:lnTo>
                  <a:lnTo>
                    <a:pt x="62" y="126"/>
                  </a:lnTo>
                  <a:lnTo>
                    <a:pt x="72" y="114"/>
                  </a:lnTo>
                  <a:lnTo>
                    <a:pt x="82" y="102"/>
                  </a:lnTo>
                  <a:lnTo>
                    <a:pt x="92" y="92"/>
                  </a:lnTo>
                  <a:lnTo>
                    <a:pt x="104" y="80"/>
                  </a:lnTo>
                  <a:lnTo>
                    <a:pt x="116" y="70"/>
                  </a:lnTo>
                  <a:lnTo>
                    <a:pt x="128" y="62"/>
                  </a:lnTo>
                  <a:lnTo>
                    <a:pt x="140" y="52"/>
                  </a:lnTo>
                  <a:lnTo>
                    <a:pt x="152" y="44"/>
                  </a:lnTo>
                  <a:lnTo>
                    <a:pt x="166" y="36"/>
                  </a:lnTo>
                  <a:lnTo>
                    <a:pt x="180" y="30"/>
                  </a:lnTo>
                  <a:lnTo>
                    <a:pt x="194" y="24"/>
                  </a:lnTo>
                  <a:lnTo>
                    <a:pt x="208" y="18"/>
                  </a:lnTo>
                  <a:lnTo>
                    <a:pt x="224" y="14"/>
                  </a:lnTo>
                  <a:lnTo>
                    <a:pt x="238" y="8"/>
                  </a:lnTo>
                  <a:lnTo>
                    <a:pt x="254" y="6"/>
                  </a:lnTo>
                  <a:lnTo>
                    <a:pt x="270" y="2"/>
                  </a:lnTo>
                  <a:lnTo>
                    <a:pt x="286" y="0"/>
                  </a:lnTo>
                  <a:lnTo>
                    <a:pt x="302" y="0"/>
                  </a:lnTo>
                  <a:lnTo>
                    <a:pt x="318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BD8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11"/>
            <p:cNvSpPr>
              <a:spLocks/>
            </p:cNvSpPr>
            <p:nvPr/>
          </p:nvSpPr>
          <p:spPr bwMode="auto">
            <a:xfrm>
              <a:off x="1372414" y="1189541"/>
              <a:ext cx="1297084" cy="1225588"/>
            </a:xfrm>
            <a:custGeom>
              <a:avLst/>
              <a:gdLst/>
              <a:ahLst/>
              <a:cxnLst>
                <a:cxn ang="0">
                  <a:pos x="354" y="2"/>
                </a:cxn>
                <a:cxn ang="0">
                  <a:pos x="400" y="10"/>
                </a:cxn>
                <a:cxn ang="0">
                  <a:pos x="446" y="26"/>
                </a:cxn>
                <a:cxn ang="0">
                  <a:pos x="486" y="46"/>
                </a:cxn>
                <a:cxn ang="0">
                  <a:pos x="524" y="74"/>
                </a:cxn>
                <a:cxn ang="0">
                  <a:pos x="558" y="104"/>
                </a:cxn>
                <a:cxn ang="0">
                  <a:pos x="586" y="140"/>
                </a:cxn>
                <a:cxn ang="0">
                  <a:pos x="610" y="180"/>
                </a:cxn>
                <a:cxn ang="0">
                  <a:pos x="626" y="222"/>
                </a:cxn>
                <a:cxn ang="0">
                  <a:pos x="636" y="268"/>
                </a:cxn>
                <a:cxn ang="0">
                  <a:pos x="640" y="316"/>
                </a:cxn>
                <a:cxn ang="0">
                  <a:pos x="636" y="364"/>
                </a:cxn>
                <a:cxn ang="0">
                  <a:pos x="626" y="410"/>
                </a:cxn>
                <a:cxn ang="0">
                  <a:pos x="610" y="452"/>
                </a:cxn>
                <a:cxn ang="0">
                  <a:pos x="586" y="492"/>
                </a:cxn>
                <a:cxn ang="0">
                  <a:pos x="558" y="528"/>
                </a:cxn>
                <a:cxn ang="0">
                  <a:pos x="524" y="560"/>
                </a:cxn>
                <a:cxn ang="0">
                  <a:pos x="486" y="586"/>
                </a:cxn>
                <a:cxn ang="0">
                  <a:pos x="446" y="606"/>
                </a:cxn>
                <a:cxn ang="0">
                  <a:pos x="400" y="622"/>
                </a:cxn>
                <a:cxn ang="0">
                  <a:pos x="354" y="630"/>
                </a:cxn>
                <a:cxn ang="0">
                  <a:pos x="304" y="630"/>
                </a:cxn>
                <a:cxn ang="0">
                  <a:pos x="256" y="624"/>
                </a:cxn>
                <a:cxn ang="0">
                  <a:pos x="210" y="612"/>
                </a:cxn>
                <a:cxn ang="0">
                  <a:pos x="168" y="594"/>
                </a:cxn>
                <a:cxn ang="0">
                  <a:pos x="130" y="568"/>
                </a:cxn>
                <a:cxn ang="0">
                  <a:pos x="94" y="538"/>
                </a:cxn>
                <a:cxn ang="0">
                  <a:pos x="64" y="504"/>
                </a:cxn>
                <a:cxn ang="0">
                  <a:pos x="40" y="466"/>
                </a:cxn>
                <a:cxn ang="0">
                  <a:pos x="20" y="424"/>
                </a:cxn>
                <a:cxn ang="0">
                  <a:pos x="8" y="380"/>
                </a:cxn>
                <a:cxn ang="0">
                  <a:pos x="2" y="332"/>
                </a:cxn>
                <a:cxn ang="0">
                  <a:pos x="2" y="284"/>
                </a:cxn>
                <a:cxn ang="0">
                  <a:pos x="10" y="238"/>
                </a:cxn>
                <a:cxn ang="0">
                  <a:pos x="26" y="194"/>
                </a:cxn>
                <a:cxn ang="0">
                  <a:pos x="48" y="152"/>
                </a:cxn>
                <a:cxn ang="0">
                  <a:pos x="74" y="116"/>
                </a:cxn>
                <a:cxn ang="0">
                  <a:pos x="106" y="84"/>
                </a:cxn>
                <a:cxn ang="0">
                  <a:pos x="142" y="54"/>
                </a:cxn>
                <a:cxn ang="0">
                  <a:pos x="182" y="32"/>
                </a:cxn>
                <a:cxn ang="0">
                  <a:pos x="226" y="16"/>
                </a:cxn>
                <a:cxn ang="0">
                  <a:pos x="272" y="4"/>
                </a:cxn>
                <a:cxn ang="0">
                  <a:pos x="320" y="0"/>
                </a:cxn>
              </a:cxnLst>
              <a:rect l="0" t="0" r="r" b="b"/>
              <a:pathLst>
                <a:path w="640" h="632">
                  <a:moveTo>
                    <a:pt x="320" y="0"/>
                  </a:moveTo>
                  <a:lnTo>
                    <a:pt x="338" y="2"/>
                  </a:lnTo>
                  <a:lnTo>
                    <a:pt x="354" y="2"/>
                  </a:lnTo>
                  <a:lnTo>
                    <a:pt x="370" y="4"/>
                  </a:lnTo>
                  <a:lnTo>
                    <a:pt x="386" y="8"/>
                  </a:lnTo>
                  <a:lnTo>
                    <a:pt x="400" y="10"/>
                  </a:lnTo>
                  <a:lnTo>
                    <a:pt x="416" y="16"/>
                  </a:lnTo>
                  <a:lnTo>
                    <a:pt x="430" y="20"/>
                  </a:lnTo>
                  <a:lnTo>
                    <a:pt x="446" y="26"/>
                  </a:lnTo>
                  <a:lnTo>
                    <a:pt x="460" y="32"/>
                  </a:lnTo>
                  <a:lnTo>
                    <a:pt x="474" y="40"/>
                  </a:lnTo>
                  <a:lnTo>
                    <a:pt x="486" y="46"/>
                  </a:lnTo>
                  <a:lnTo>
                    <a:pt x="500" y="54"/>
                  </a:lnTo>
                  <a:lnTo>
                    <a:pt x="512" y="64"/>
                  </a:lnTo>
                  <a:lnTo>
                    <a:pt x="524" y="74"/>
                  </a:lnTo>
                  <a:lnTo>
                    <a:pt x="536" y="84"/>
                  </a:lnTo>
                  <a:lnTo>
                    <a:pt x="546" y="94"/>
                  </a:lnTo>
                  <a:lnTo>
                    <a:pt x="558" y="104"/>
                  </a:lnTo>
                  <a:lnTo>
                    <a:pt x="568" y="116"/>
                  </a:lnTo>
                  <a:lnTo>
                    <a:pt x="576" y="128"/>
                  </a:lnTo>
                  <a:lnTo>
                    <a:pt x="586" y="140"/>
                  </a:lnTo>
                  <a:lnTo>
                    <a:pt x="594" y="152"/>
                  </a:lnTo>
                  <a:lnTo>
                    <a:pt x="602" y="166"/>
                  </a:lnTo>
                  <a:lnTo>
                    <a:pt x="610" y="180"/>
                  </a:lnTo>
                  <a:lnTo>
                    <a:pt x="616" y="194"/>
                  </a:lnTo>
                  <a:lnTo>
                    <a:pt x="622" y="208"/>
                  </a:lnTo>
                  <a:lnTo>
                    <a:pt x="626" y="222"/>
                  </a:lnTo>
                  <a:lnTo>
                    <a:pt x="630" y="238"/>
                  </a:lnTo>
                  <a:lnTo>
                    <a:pt x="634" y="252"/>
                  </a:lnTo>
                  <a:lnTo>
                    <a:pt x="636" y="268"/>
                  </a:lnTo>
                  <a:lnTo>
                    <a:pt x="640" y="284"/>
                  </a:lnTo>
                  <a:lnTo>
                    <a:pt x="640" y="300"/>
                  </a:lnTo>
                  <a:lnTo>
                    <a:pt x="640" y="316"/>
                  </a:lnTo>
                  <a:lnTo>
                    <a:pt x="640" y="332"/>
                  </a:lnTo>
                  <a:lnTo>
                    <a:pt x="640" y="348"/>
                  </a:lnTo>
                  <a:lnTo>
                    <a:pt x="636" y="364"/>
                  </a:lnTo>
                  <a:lnTo>
                    <a:pt x="634" y="380"/>
                  </a:lnTo>
                  <a:lnTo>
                    <a:pt x="630" y="394"/>
                  </a:lnTo>
                  <a:lnTo>
                    <a:pt x="626" y="410"/>
                  </a:lnTo>
                  <a:lnTo>
                    <a:pt x="622" y="424"/>
                  </a:lnTo>
                  <a:lnTo>
                    <a:pt x="616" y="438"/>
                  </a:lnTo>
                  <a:lnTo>
                    <a:pt x="610" y="452"/>
                  </a:lnTo>
                  <a:lnTo>
                    <a:pt x="602" y="466"/>
                  </a:lnTo>
                  <a:lnTo>
                    <a:pt x="594" y="480"/>
                  </a:lnTo>
                  <a:lnTo>
                    <a:pt x="586" y="492"/>
                  </a:lnTo>
                  <a:lnTo>
                    <a:pt x="576" y="504"/>
                  </a:lnTo>
                  <a:lnTo>
                    <a:pt x="568" y="516"/>
                  </a:lnTo>
                  <a:lnTo>
                    <a:pt x="558" y="528"/>
                  </a:lnTo>
                  <a:lnTo>
                    <a:pt x="546" y="538"/>
                  </a:lnTo>
                  <a:lnTo>
                    <a:pt x="536" y="550"/>
                  </a:lnTo>
                  <a:lnTo>
                    <a:pt x="524" y="560"/>
                  </a:lnTo>
                  <a:lnTo>
                    <a:pt x="512" y="568"/>
                  </a:lnTo>
                  <a:lnTo>
                    <a:pt x="500" y="578"/>
                  </a:lnTo>
                  <a:lnTo>
                    <a:pt x="486" y="586"/>
                  </a:lnTo>
                  <a:lnTo>
                    <a:pt x="474" y="594"/>
                  </a:lnTo>
                  <a:lnTo>
                    <a:pt x="460" y="600"/>
                  </a:lnTo>
                  <a:lnTo>
                    <a:pt x="446" y="606"/>
                  </a:lnTo>
                  <a:lnTo>
                    <a:pt x="430" y="612"/>
                  </a:lnTo>
                  <a:lnTo>
                    <a:pt x="416" y="618"/>
                  </a:lnTo>
                  <a:lnTo>
                    <a:pt x="400" y="622"/>
                  </a:lnTo>
                  <a:lnTo>
                    <a:pt x="386" y="624"/>
                  </a:lnTo>
                  <a:lnTo>
                    <a:pt x="370" y="628"/>
                  </a:lnTo>
                  <a:lnTo>
                    <a:pt x="354" y="630"/>
                  </a:lnTo>
                  <a:lnTo>
                    <a:pt x="338" y="630"/>
                  </a:lnTo>
                  <a:lnTo>
                    <a:pt x="320" y="632"/>
                  </a:lnTo>
                  <a:lnTo>
                    <a:pt x="304" y="630"/>
                  </a:lnTo>
                  <a:lnTo>
                    <a:pt x="288" y="630"/>
                  </a:lnTo>
                  <a:lnTo>
                    <a:pt x="272" y="628"/>
                  </a:lnTo>
                  <a:lnTo>
                    <a:pt x="256" y="624"/>
                  </a:lnTo>
                  <a:lnTo>
                    <a:pt x="240" y="622"/>
                  </a:lnTo>
                  <a:lnTo>
                    <a:pt x="226" y="618"/>
                  </a:lnTo>
                  <a:lnTo>
                    <a:pt x="210" y="612"/>
                  </a:lnTo>
                  <a:lnTo>
                    <a:pt x="196" y="606"/>
                  </a:lnTo>
                  <a:lnTo>
                    <a:pt x="182" y="600"/>
                  </a:lnTo>
                  <a:lnTo>
                    <a:pt x="168" y="594"/>
                  </a:lnTo>
                  <a:lnTo>
                    <a:pt x="154" y="586"/>
                  </a:lnTo>
                  <a:lnTo>
                    <a:pt x="142" y="578"/>
                  </a:lnTo>
                  <a:lnTo>
                    <a:pt x="130" y="568"/>
                  </a:lnTo>
                  <a:lnTo>
                    <a:pt x="118" y="560"/>
                  </a:lnTo>
                  <a:lnTo>
                    <a:pt x="106" y="550"/>
                  </a:lnTo>
                  <a:lnTo>
                    <a:pt x="94" y="538"/>
                  </a:lnTo>
                  <a:lnTo>
                    <a:pt x="84" y="528"/>
                  </a:lnTo>
                  <a:lnTo>
                    <a:pt x="74" y="516"/>
                  </a:lnTo>
                  <a:lnTo>
                    <a:pt x="64" y="504"/>
                  </a:lnTo>
                  <a:lnTo>
                    <a:pt x="56" y="492"/>
                  </a:lnTo>
                  <a:lnTo>
                    <a:pt x="48" y="480"/>
                  </a:lnTo>
                  <a:lnTo>
                    <a:pt x="40" y="466"/>
                  </a:lnTo>
                  <a:lnTo>
                    <a:pt x="32" y="452"/>
                  </a:lnTo>
                  <a:lnTo>
                    <a:pt x="26" y="438"/>
                  </a:lnTo>
                  <a:lnTo>
                    <a:pt x="20" y="424"/>
                  </a:lnTo>
                  <a:lnTo>
                    <a:pt x="16" y="410"/>
                  </a:lnTo>
                  <a:lnTo>
                    <a:pt x="10" y="394"/>
                  </a:lnTo>
                  <a:lnTo>
                    <a:pt x="8" y="380"/>
                  </a:lnTo>
                  <a:lnTo>
                    <a:pt x="4" y="364"/>
                  </a:lnTo>
                  <a:lnTo>
                    <a:pt x="2" y="348"/>
                  </a:lnTo>
                  <a:lnTo>
                    <a:pt x="2" y="332"/>
                  </a:lnTo>
                  <a:lnTo>
                    <a:pt x="0" y="316"/>
                  </a:lnTo>
                  <a:lnTo>
                    <a:pt x="2" y="300"/>
                  </a:lnTo>
                  <a:lnTo>
                    <a:pt x="2" y="284"/>
                  </a:lnTo>
                  <a:lnTo>
                    <a:pt x="4" y="268"/>
                  </a:lnTo>
                  <a:lnTo>
                    <a:pt x="8" y="252"/>
                  </a:lnTo>
                  <a:lnTo>
                    <a:pt x="10" y="238"/>
                  </a:lnTo>
                  <a:lnTo>
                    <a:pt x="16" y="222"/>
                  </a:lnTo>
                  <a:lnTo>
                    <a:pt x="20" y="208"/>
                  </a:lnTo>
                  <a:lnTo>
                    <a:pt x="26" y="194"/>
                  </a:lnTo>
                  <a:lnTo>
                    <a:pt x="32" y="180"/>
                  </a:lnTo>
                  <a:lnTo>
                    <a:pt x="40" y="166"/>
                  </a:lnTo>
                  <a:lnTo>
                    <a:pt x="48" y="152"/>
                  </a:lnTo>
                  <a:lnTo>
                    <a:pt x="56" y="140"/>
                  </a:lnTo>
                  <a:lnTo>
                    <a:pt x="64" y="128"/>
                  </a:lnTo>
                  <a:lnTo>
                    <a:pt x="74" y="116"/>
                  </a:lnTo>
                  <a:lnTo>
                    <a:pt x="84" y="104"/>
                  </a:lnTo>
                  <a:lnTo>
                    <a:pt x="94" y="94"/>
                  </a:lnTo>
                  <a:lnTo>
                    <a:pt x="106" y="84"/>
                  </a:lnTo>
                  <a:lnTo>
                    <a:pt x="118" y="74"/>
                  </a:lnTo>
                  <a:lnTo>
                    <a:pt x="130" y="64"/>
                  </a:lnTo>
                  <a:lnTo>
                    <a:pt x="142" y="54"/>
                  </a:lnTo>
                  <a:lnTo>
                    <a:pt x="154" y="46"/>
                  </a:lnTo>
                  <a:lnTo>
                    <a:pt x="168" y="40"/>
                  </a:lnTo>
                  <a:lnTo>
                    <a:pt x="182" y="32"/>
                  </a:lnTo>
                  <a:lnTo>
                    <a:pt x="196" y="26"/>
                  </a:lnTo>
                  <a:lnTo>
                    <a:pt x="210" y="20"/>
                  </a:lnTo>
                  <a:lnTo>
                    <a:pt x="226" y="16"/>
                  </a:lnTo>
                  <a:lnTo>
                    <a:pt x="240" y="10"/>
                  </a:lnTo>
                  <a:lnTo>
                    <a:pt x="256" y="8"/>
                  </a:lnTo>
                  <a:lnTo>
                    <a:pt x="272" y="4"/>
                  </a:lnTo>
                  <a:lnTo>
                    <a:pt x="288" y="2"/>
                  </a:lnTo>
                  <a:lnTo>
                    <a:pt x="304" y="2"/>
                  </a:lnTo>
                  <a:lnTo>
                    <a:pt x="32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9CF0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12"/>
            <p:cNvSpPr>
              <a:spLocks/>
            </p:cNvSpPr>
            <p:nvPr/>
          </p:nvSpPr>
          <p:spPr bwMode="auto">
            <a:xfrm>
              <a:off x="1368361" y="1185663"/>
              <a:ext cx="1305190" cy="1229466"/>
            </a:xfrm>
            <a:custGeom>
              <a:avLst/>
              <a:gdLst/>
              <a:ahLst/>
              <a:cxnLst>
                <a:cxn ang="0">
                  <a:pos x="354" y="2"/>
                </a:cxn>
                <a:cxn ang="0">
                  <a:pos x="402" y="10"/>
                </a:cxn>
                <a:cxn ang="0">
                  <a:pos x="446" y="26"/>
                </a:cxn>
                <a:cxn ang="0">
                  <a:pos x="488" y="46"/>
                </a:cxn>
                <a:cxn ang="0">
                  <a:pos x="526" y="74"/>
                </a:cxn>
                <a:cxn ang="0">
                  <a:pos x="560" y="104"/>
                </a:cxn>
                <a:cxn ang="0">
                  <a:pos x="588" y="140"/>
                </a:cxn>
                <a:cxn ang="0">
                  <a:pos x="612" y="180"/>
                </a:cxn>
                <a:cxn ang="0">
                  <a:pos x="628" y="224"/>
                </a:cxn>
                <a:cxn ang="0">
                  <a:pos x="640" y="270"/>
                </a:cxn>
                <a:cxn ang="0">
                  <a:pos x="644" y="318"/>
                </a:cxn>
                <a:cxn ang="0">
                  <a:pos x="640" y="366"/>
                </a:cxn>
                <a:cxn ang="0">
                  <a:pos x="628" y="412"/>
                </a:cxn>
                <a:cxn ang="0">
                  <a:pos x="612" y="454"/>
                </a:cxn>
                <a:cxn ang="0">
                  <a:pos x="588" y="494"/>
                </a:cxn>
                <a:cxn ang="0">
                  <a:pos x="560" y="530"/>
                </a:cxn>
                <a:cxn ang="0">
                  <a:pos x="526" y="562"/>
                </a:cxn>
                <a:cxn ang="0">
                  <a:pos x="488" y="588"/>
                </a:cxn>
                <a:cxn ang="0">
                  <a:pos x="446" y="610"/>
                </a:cxn>
                <a:cxn ang="0">
                  <a:pos x="402" y="624"/>
                </a:cxn>
                <a:cxn ang="0">
                  <a:pos x="354" y="632"/>
                </a:cxn>
                <a:cxn ang="0">
                  <a:pos x="306" y="634"/>
                </a:cxn>
                <a:cxn ang="0">
                  <a:pos x="258" y="628"/>
                </a:cxn>
                <a:cxn ang="0">
                  <a:pos x="212" y="616"/>
                </a:cxn>
                <a:cxn ang="0">
                  <a:pos x="168" y="596"/>
                </a:cxn>
                <a:cxn ang="0">
                  <a:pos x="130" y="572"/>
                </a:cxn>
                <a:cxn ang="0">
                  <a:pos x="94" y="542"/>
                </a:cxn>
                <a:cxn ang="0">
                  <a:pos x="64" y="508"/>
                </a:cxn>
                <a:cxn ang="0">
                  <a:pos x="40" y="468"/>
                </a:cxn>
                <a:cxn ang="0">
                  <a:pos x="20" y="426"/>
                </a:cxn>
                <a:cxn ang="0">
                  <a:pos x="6" y="382"/>
                </a:cxn>
                <a:cxn ang="0">
                  <a:pos x="0" y="334"/>
                </a:cxn>
                <a:cxn ang="0">
                  <a:pos x="2" y="286"/>
                </a:cxn>
                <a:cxn ang="0">
                  <a:pos x="10" y="238"/>
                </a:cxn>
                <a:cxn ang="0">
                  <a:pos x="26" y="194"/>
                </a:cxn>
                <a:cxn ang="0">
                  <a:pos x="46" y="154"/>
                </a:cxn>
                <a:cxn ang="0">
                  <a:pos x="74" y="116"/>
                </a:cxn>
                <a:cxn ang="0">
                  <a:pos x="106" y="84"/>
                </a:cxn>
                <a:cxn ang="0">
                  <a:pos x="142" y="56"/>
                </a:cxn>
                <a:cxn ang="0">
                  <a:pos x="182" y="32"/>
                </a:cxn>
                <a:cxn ang="0">
                  <a:pos x="226" y="16"/>
                </a:cxn>
                <a:cxn ang="0">
                  <a:pos x="272" y="4"/>
                </a:cxn>
                <a:cxn ang="0">
                  <a:pos x="322" y="0"/>
                </a:cxn>
              </a:cxnLst>
              <a:rect l="0" t="0" r="r" b="b"/>
              <a:pathLst>
                <a:path w="644" h="634">
                  <a:moveTo>
                    <a:pt x="322" y="0"/>
                  </a:moveTo>
                  <a:lnTo>
                    <a:pt x="338" y="2"/>
                  </a:lnTo>
                  <a:lnTo>
                    <a:pt x="354" y="2"/>
                  </a:lnTo>
                  <a:lnTo>
                    <a:pt x="370" y="4"/>
                  </a:lnTo>
                  <a:lnTo>
                    <a:pt x="386" y="8"/>
                  </a:lnTo>
                  <a:lnTo>
                    <a:pt x="402" y="10"/>
                  </a:lnTo>
                  <a:lnTo>
                    <a:pt x="418" y="16"/>
                  </a:lnTo>
                  <a:lnTo>
                    <a:pt x="432" y="20"/>
                  </a:lnTo>
                  <a:lnTo>
                    <a:pt x="446" y="26"/>
                  </a:lnTo>
                  <a:lnTo>
                    <a:pt x="460" y="32"/>
                  </a:lnTo>
                  <a:lnTo>
                    <a:pt x="474" y="40"/>
                  </a:lnTo>
                  <a:lnTo>
                    <a:pt x="488" y="46"/>
                  </a:lnTo>
                  <a:lnTo>
                    <a:pt x="502" y="56"/>
                  </a:lnTo>
                  <a:lnTo>
                    <a:pt x="514" y="64"/>
                  </a:lnTo>
                  <a:lnTo>
                    <a:pt x="526" y="74"/>
                  </a:lnTo>
                  <a:lnTo>
                    <a:pt x="538" y="84"/>
                  </a:lnTo>
                  <a:lnTo>
                    <a:pt x="548" y="94"/>
                  </a:lnTo>
                  <a:lnTo>
                    <a:pt x="560" y="104"/>
                  </a:lnTo>
                  <a:lnTo>
                    <a:pt x="570" y="116"/>
                  </a:lnTo>
                  <a:lnTo>
                    <a:pt x="580" y="128"/>
                  </a:lnTo>
                  <a:lnTo>
                    <a:pt x="588" y="140"/>
                  </a:lnTo>
                  <a:lnTo>
                    <a:pt x="596" y="154"/>
                  </a:lnTo>
                  <a:lnTo>
                    <a:pt x="604" y="166"/>
                  </a:lnTo>
                  <a:lnTo>
                    <a:pt x="612" y="180"/>
                  </a:lnTo>
                  <a:lnTo>
                    <a:pt x="618" y="194"/>
                  </a:lnTo>
                  <a:lnTo>
                    <a:pt x="624" y="208"/>
                  </a:lnTo>
                  <a:lnTo>
                    <a:pt x="628" y="224"/>
                  </a:lnTo>
                  <a:lnTo>
                    <a:pt x="634" y="238"/>
                  </a:lnTo>
                  <a:lnTo>
                    <a:pt x="636" y="254"/>
                  </a:lnTo>
                  <a:lnTo>
                    <a:pt x="640" y="270"/>
                  </a:lnTo>
                  <a:lnTo>
                    <a:pt x="642" y="286"/>
                  </a:lnTo>
                  <a:lnTo>
                    <a:pt x="642" y="302"/>
                  </a:lnTo>
                  <a:lnTo>
                    <a:pt x="644" y="318"/>
                  </a:lnTo>
                  <a:lnTo>
                    <a:pt x="642" y="334"/>
                  </a:lnTo>
                  <a:lnTo>
                    <a:pt x="642" y="350"/>
                  </a:lnTo>
                  <a:lnTo>
                    <a:pt x="640" y="366"/>
                  </a:lnTo>
                  <a:lnTo>
                    <a:pt x="636" y="382"/>
                  </a:lnTo>
                  <a:lnTo>
                    <a:pt x="634" y="396"/>
                  </a:lnTo>
                  <a:lnTo>
                    <a:pt x="628" y="412"/>
                  </a:lnTo>
                  <a:lnTo>
                    <a:pt x="624" y="426"/>
                  </a:lnTo>
                  <a:lnTo>
                    <a:pt x="618" y="440"/>
                  </a:lnTo>
                  <a:lnTo>
                    <a:pt x="612" y="454"/>
                  </a:lnTo>
                  <a:lnTo>
                    <a:pt x="604" y="468"/>
                  </a:lnTo>
                  <a:lnTo>
                    <a:pt x="596" y="482"/>
                  </a:lnTo>
                  <a:lnTo>
                    <a:pt x="588" y="494"/>
                  </a:lnTo>
                  <a:lnTo>
                    <a:pt x="580" y="508"/>
                  </a:lnTo>
                  <a:lnTo>
                    <a:pt x="570" y="518"/>
                  </a:lnTo>
                  <a:lnTo>
                    <a:pt x="560" y="530"/>
                  </a:lnTo>
                  <a:lnTo>
                    <a:pt x="548" y="542"/>
                  </a:lnTo>
                  <a:lnTo>
                    <a:pt x="538" y="552"/>
                  </a:lnTo>
                  <a:lnTo>
                    <a:pt x="526" y="562"/>
                  </a:lnTo>
                  <a:lnTo>
                    <a:pt x="514" y="572"/>
                  </a:lnTo>
                  <a:lnTo>
                    <a:pt x="502" y="580"/>
                  </a:lnTo>
                  <a:lnTo>
                    <a:pt x="488" y="588"/>
                  </a:lnTo>
                  <a:lnTo>
                    <a:pt x="474" y="596"/>
                  </a:lnTo>
                  <a:lnTo>
                    <a:pt x="460" y="604"/>
                  </a:lnTo>
                  <a:lnTo>
                    <a:pt x="446" y="610"/>
                  </a:lnTo>
                  <a:lnTo>
                    <a:pt x="432" y="616"/>
                  </a:lnTo>
                  <a:lnTo>
                    <a:pt x="418" y="620"/>
                  </a:lnTo>
                  <a:lnTo>
                    <a:pt x="402" y="624"/>
                  </a:lnTo>
                  <a:lnTo>
                    <a:pt x="386" y="628"/>
                  </a:lnTo>
                  <a:lnTo>
                    <a:pt x="370" y="630"/>
                  </a:lnTo>
                  <a:lnTo>
                    <a:pt x="354" y="632"/>
                  </a:lnTo>
                  <a:lnTo>
                    <a:pt x="338" y="634"/>
                  </a:lnTo>
                  <a:lnTo>
                    <a:pt x="322" y="634"/>
                  </a:lnTo>
                  <a:lnTo>
                    <a:pt x="306" y="634"/>
                  </a:lnTo>
                  <a:lnTo>
                    <a:pt x="288" y="632"/>
                  </a:lnTo>
                  <a:lnTo>
                    <a:pt x="272" y="630"/>
                  </a:lnTo>
                  <a:lnTo>
                    <a:pt x="258" y="628"/>
                  </a:lnTo>
                  <a:lnTo>
                    <a:pt x="242" y="624"/>
                  </a:lnTo>
                  <a:lnTo>
                    <a:pt x="226" y="620"/>
                  </a:lnTo>
                  <a:lnTo>
                    <a:pt x="212" y="616"/>
                  </a:lnTo>
                  <a:lnTo>
                    <a:pt x="196" y="610"/>
                  </a:lnTo>
                  <a:lnTo>
                    <a:pt x="182" y="604"/>
                  </a:lnTo>
                  <a:lnTo>
                    <a:pt x="168" y="596"/>
                  </a:lnTo>
                  <a:lnTo>
                    <a:pt x="156" y="588"/>
                  </a:lnTo>
                  <a:lnTo>
                    <a:pt x="142" y="580"/>
                  </a:lnTo>
                  <a:lnTo>
                    <a:pt x="130" y="572"/>
                  </a:lnTo>
                  <a:lnTo>
                    <a:pt x="118" y="562"/>
                  </a:lnTo>
                  <a:lnTo>
                    <a:pt x="106" y="552"/>
                  </a:lnTo>
                  <a:lnTo>
                    <a:pt x="94" y="542"/>
                  </a:lnTo>
                  <a:lnTo>
                    <a:pt x="84" y="530"/>
                  </a:lnTo>
                  <a:lnTo>
                    <a:pt x="74" y="518"/>
                  </a:lnTo>
                  <a:lnTo>
                    <a:pt x="64" y="508"/>
                  </a:lnTo>
                  <a:lnTo>
                    <a:pt x="56" y="494"/>
                  </a:lnTo>
                  <a:lnTo>
                    <a:pt x="46" y="482"/>
                  </a:lnTo>
                  <a:lnTo>
                    <a:pt x="40" y="468"/>
                  </a:lnTo>
                  <a:lnTo>
                    <a:pt x="32" y="454"/>
                  </a:lnTo>
                  <a:lnTo>
                    <a:pt x="26" y="440"/>
                  </a:lnTo>
                  <a:lnTo>
                    <a:pt x="20" y="426"/>
                  </a:lnTo>
                  <a:lnTo>
                    <a:pt x="14" y="412"/>
                  </a:lnTo>
                  <a:lnTo>
                    <a:pt x="10" y="396"/>
                  </a:lnTo>
                  <a:lnTo>
                    <a:pt x="6" y="382"/>
                  </a:lnTo>
                  <a:lnTo>
                    <a:pt x="4" y="366"/>
                  </a:lnTo>
                  <a:lnTo>
                    <a:pt x="2" y="350"/>
                  </a:lnTo>
                  <a:lnTo>
                    <a:pt x="0" y="334"/>
                  </a:lnTo>
                  <a:lnTo>
                    <a:pt x="0" y="318"/>
                  </a:lnTo>
                  <a:lnTo>
                    <a:pt x="0" y="302"/>
                  </a:lnTo>
                  <a:lnTo>
                    <a:pt x="2" y="286"/>
                  </a:lnTo>
                  <a:lnTo>
                    <a:pt x="4" y="270"/>
                  </a:lnTo>
                  <a:lnTo>
                    <a:pt x="6" y="254"/>
                  </a:lnTo>
                  <a:lnTo>
                    <a:pt x="10" y="238"/>
                  </a:lnTo>
                  <a:lnTo>
                    <a:pt x="14" y="224"/>
                  </a:lnTo>
                  <a:lnTo>
                    <a:pt x="20" y="208"/>
                  </a:lnTo>
                  <a:lnTo>
                    <a:pt x="26" y="194"/>
                  </a:lnTo>
                  <a:lnTo>
                    <a:pt x="32" y="180"/>
                  </a:lnTo>
                  <a:lnTo>
                    <a:pt x="40" y="166"/>
                  </a:lnTo>
                  <a:lnTo>
                    <a:pt x="46" y="154"/>
                  </a:lnTo>
                  <a:lnTo>
                    <a:pt x="56" y="140"/>
                  </a:lnTo>
                  <a:lnTo>
                    <a:pt x="64" y="128"/>
                  </a:lnTo>
                  <a:lnTo>
                    <a:pt x="74" y="116"/>
                  </a:lnTo>
                  <a:lnTo>
                    <a:pt x="84" y="104"/>
                  </a:lnTo>
                  <a:lnTo>
                    <a:pt x="94" y="94"/>
                  </a:lnTo>
                  <a:lnTo>
                    <a:pt x="106" y="84"/>
                  </a:lnTo>
                  <a:lnTo>
                    <a:pt x="118" y="74"/>
                  </a:lnTo>
                  <a:lnTo>
                    <a:pt x="130" y="64"/>
                  </a:lnTo>
                  <a:lnTo>
                    <a:pt x="142" y="56"/>
                  </a:lnTo>
                  <a:lnTo>
                    <a:pt x="156" y="46"/>
                  </a:lnTo>
                  <a:lnTo>
                    <a:pt x="168" y="40"/>
                  </a:lnTo>
                  <a:lnTo>
                    <a:pt x="182" y="32"/>
                  </a:lnTo>
                  <a:lnTo>
                    <a:pt x="196" y="26"/>
                  </a:lnTo>
                  <a:lnTo>
                    <a:pt x="212" y="20"/>
                  </a:lnTo>
                  <a:lnTo>
                    <a:pt x="226" y="16"/>
                  </a:lnTo>
                  <a:lnTo>
                    <a:pt x="242" y="10"/>
                  </a:lnTo>
                  <a:lnTo>
                    <a:pt x="258" y="8"/>
                  </a:lnTo>
                  <a:lnTo>
                    <a:pt x="272" y="4"/>
                  </a:lnTo>
                  <a:lnTo>
                    <a:pt x="288" y="2"/>
                  </a:lnTo>
                  <a:lnTo>
                    <a:pt x="306" y="2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F8C6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13"/>
            <p:cNvSpPr>
              <a:spLocks/>
            </p:cNvSpPr>
            <p:nvPr/>
          </p:nvSpPr>
          <p:spPr bwMode="auto">
            <a:xfrm>
              <a:off x="1364308" y="1181784"/>
              <a:ext cx="1309244" cy="1237223"/>
            </a:xfrm>
            <a:custGeom>
              <a:avLst/>
              <a:gdLst/>
              <a:ahLst/>
              <a:cxnLst>
                <a:cxn ang="0">
                  <a:pos x="356" y="2"/>
                </a:cxn>
                <a:cxn ang="0">
                  <a:pos x="404" y="10"/>
                </a:cxn>
                <a:cxn ang="0">
                  <a:pos x="448" y="26"/>
                </a:cxn>
                <a:cxn ang="0">
                  <a:pos x="490" y="48"/>
                </a:cxn>
                <a:cxn ang="0">
                  <a:pos x="528" y="74"/>
                </a:cxn>
                <a:cxn ang="0">
                  <a:pos x="562" y="106"/>
                </a:cxn>
                <a:cxn ang="0">
                  <a:pos x="590" y="142"/>
                </a:cxn>
                <a:cxn ang="0">
                  <a:pos x="614" y="182"/>
                </a:cxn>
                <a:cxn ang="0">
                  <a:pos x="632" y="224"/>
                </a:cxn>
                <a:cxn ang="0">
                  <a:pos x="642" y="270"/>
                </a:cxn>
                <a:cxn ang="0">
                  <a:pos x="646" y="320"/>
                </a:cxn>
                <a:cxn ang="0">
                  <a:pos x="642" y="368"/>
                </a:cxn>
                <a:cxn ang="0">
                  <a:pos x="632" y="414"/>
                </a:cxn>
                <a:cxn ang="0">
                  <a:pos x="614" y="456"/>
                </a:cxn>
                <a:cxn ang="0">
                  <a:pos x="590" y="498"/>
                </a:cxn>
                <a:cxn ang="0">
                  <a:pos x="562" y="534"/>
                </a:cxn>
                <a:cxn ang="0">
                  <a:pos x="528" y="564"/>
                </a:cxn>
                <a:cxn ang="0">
                  <a:pos x="490" y="592"/>
                </a:cxn>
                <a:cxn ang="0">
                  <a:pos x="448" y="612"/>
                </a:cxn>
                <a:cxn ang="0">
                  <a:pos x="404" y="628"/>
                </a:cxn>
                <a:cxn ang="0">
                  <a:pos x="356" y="636"/>
                </a:cxn>
                <a:cxn ang="0">
                  <a:pos x="306" y="638"/>
                </a:cxn>
                <a:cxn ang="0">
                  <a:pos x="258" y="632"/>
                </a:cxn>
                <a:cxn ang="0">
                  <a:pos x="212" y="618"/>
                </a:cxn>
                <a:cxn ang="0">
                  <a:pos x="168" y="600"/>
                </a:cxn>
                <a:cxn ang="0">
                  <a:pos x="130" y="574"/>
                </a:cxn>
                <a:cxn ang="0">
                  <a:pos x="94" y="544"/>
                </a:cxn>
                <a:cxn ang="0">
                  <a:pos x="64" y="510"/>
                </a:cxn>
                <a:cxn ang="0">
                  <a:pos x="38" y="470"/>
                </a:cxn>
                <a:cxn ang="0">
                  <a:pos x="20" y="428"/>
                </a:cxn>
                <a:cxn ang="0">
                  <a:pos x="6" y="384"/>
                </a:cxn>
                <a:cxn ang="0">
                  <a:pos x="0" y="336"/>
                </a:cxn>
                <a:cxn ang="0">
                  <a:pos x="2" y="286"/>
                </a:cxn>
                <a:cxn ang="0">
                  <a:pos x="10" y="240"/>
                </a:cxn>
                <a:cxn ang="0">
                  <a:pos x="24" y="196"/>
                </a:cxn>
                <a:cxn ang="0">
                  <a:pos x="46" y="154"/>
                </a:cxn>
                <a:cxn ang="0">
                  <a:pos x="74" y="116"/>
                </a:cxn>
                <a:cxn ang="0">
                  <a:pos x="106" y="84"/>
                </a:cxn>
                <a:cxn ang="0">
                  <a:pos x="142" y="56"/>
                </a:cxn>
                <a:cxn ang="0">
                  <a:pos x="182" y="32"/>
                </a:cxn>
                <a:cxn ang="0">
                  <a:pos x="226" y="16"/>
                </a:cxn>
                <a:cxn ang="0">
                  <a:pos x="274" y="4"/>
                </a:cxn>
                <a:cxn ang="0">
                  <a:pos x="322" y="0"/>
                </a:cxn>
              </a:cxnLst>
              <a:rect l="0" t="0" r="r" b="b"/>
              <a:pathLst>
                <a:path w="646" h="638">
                  <a:moveTo>
                    <a:pt x="322" y="0"/>
                  </a:moveTo>
                  <a:lnTo>
                    <a:pt x="340" y="2"/>
                  </a:lnTo>
                  <a:lnTo>
                    <a:pt x="356" y="2"/>
                  </a:lnTo>
                  <a:lnTo>
                    <a:pt x="372" y="4"/>
                  </a:lnTo>
                  <a:lnTo>
                    <a:pt x="388" y="8"/>
                  </a:lnTo>
                  <a:lnTo>
                    <a:pt x="404" y="10"/>
                  </a:lnTo>
                  <a:lnTo>
                    <a:pt x="418" y="16"/>
                  </a:lnTo>
                  <a:lnTo>
                    <a:pt x="434" y="20"/>
                  </a:lnTo>
                  <a:lnTo>
                    <a:pt x="448" y="26"/>
                  </a:lnTo>
                  <a:lnTo>
                    <a:pt x="462" y="32"/>
                  </a:lnTo>
                  <a:lnTo>
                    <a:pt x="476" y="40"/>
                  </a:lnTo>
                  <a:lnTo>
                    <a:pt x="490" y="48"/>
                  </a:lnTo>
                  <a:lnTo>
                    <a:pt x="504" y="56"/>
                  </a:lnTo>
                  <a:lnTo>
                    <a:pt x="516" y="64"/>
                  </a:lnTo>
                  <a:lnTo>
                    <a:pt x="528" y="74"/>
                  </a:lnTo>
                  <a:lnTo>
                    <a:pt x="540" y="84"/>
                  </a:lnTo>
                  <a:lnTo>
                    <a:pt x="552" y="94"/>
                  </a:lnTo>
                  <a:lnTo>
                    <a:pt x="562" y="106"/>
                  </a:lnTo>
                  <a:lnTo>
                    <a:pt x="572" y="116"/>
                  </a:lnTo>
                  <a:lnTo>
                    <a:pt x="582" y="128"/>
                  </a:lnTo>
                  <a:lnTo>
                    <a:pt x="590" y="142"/>
                  </a:lnTo>
                  <a:lnTo>
                    <a:pt x="598" y="154"/>
                  </a:lnTo>
                  <a:lnTo>
                    <a:pt x="606" y="168"/>
                  </a:lnTo>
                  <a:lnTo>
                    <a:pt x="614" y="182"/>
                  </a:lnTo>
                  <a:lnTo>
                    <a:pt x="620" y="196"/>
                  </a:lnTo>
                  <a:lnTo>
                    <a:pt x="626" y="210"/>
                  </a:lnTo>
                  <a:lnTo>
                    <a:pt x="632" y="224"/>
                  </a:lnTo>
                  <a:lnTo>
                    <a:pt x="636" y="240"/>
                  </a:lnTo>
                  <a:lnTo>
                    <a:pt x="640" y="256"/>
                  </a:lnTo>
                  <a:lnTo>
                    <a:pt x="642" y="270"/>
                  </a:lnTo>
                  <a:lnTo>
                    <a:pt x="644" y="286"/>
                  </a:lnTo>
                  <a:lnTo>
                    <a:pt x="646" y="302"/>
                  </a:lnTo>
                  <a:lnTo>
                    <a:pt x="646" y="320"/>
                  </a:lnTo>
                  <a:lnTo>
                    <a:pt x="646" y="336"/>
                  </a:lnTo>
                  <a:lnTo>
                    <a:pt x="644" y="352"/>
                  </a:lnTo>
                  <a:lnTo>
                    <a:pt x="642" y="368"/>
                  </a:lnTo>
                  <a:lnTo>
                    <a:pt x="640" y="384"/>
                  </a:lnTo>
                  <a:lnTo>
                    <a:pt x="636" y="398"/>
                  </a:lnTo>
                  <a:lnTo>
                    <a:pt x="632" y="414"/>
                  </a:lnTo>
                  <a:lnTo>
                    <a:pt x="626" y="428"/>
                  </a:lnTo>
                  <a:lnTo>
                    <a:pt x="620" y="442"/>
                  </a:lnTo>
                  <a:lnTo>
                    <a:pt x="614" y="456"/>
                  </a:lnTo>
                  <a:lnTo>
                    <a:pt x="606" y="470"/>
                  </a:lnTo>
                  <a:lnTo>
                    <a:pt x="598" y="484"/>
                  </a:lnTo>
                  <a:lnTo>
                    <a:pt x="590" y="498"/>
                  </a:lnTo>
                  <a:lnTo>
                    <a:pt x="582" y="510"/>
                  </a:lnTo>
                  <a:lnTo>
                    <a:pt x="572" y="522"/>
                  </a:lnTo>
                  <a:lnTo>
                    <a:pt x="562" y="534"/>
                  </a:lnTo>
                  <a:lnTo>
                    <a:pt x="552" y="544"/>
                  </a:lnTo>
                  <a:lnTo>
                    <a:pt x="540" y="554"/>
                  </a:lnTo>
                  <a:lnTo>
                    <a:pt x="528" y="564"/>
                  </a:lnTo>
                  <a:lnTo>
                    <a:pt x="516" y="574"/>
                  </a:lnTo>
                  <a:lnTo>
                    <a:pt x="504" y="584"/>
                  </a:lnTo>
                  <a:lnTo>
                    <a:pt x="490" y="592"/>
                  </a:lnTo>
                  <a:lnTo>
                    <a:pt x="476" y="600"/>
                  </a:lnTo>
                  <a:lnTo>
                    <a:pt x="462" y="606"/>
                  </a:lnTo>
                  <a:lnTo>
                    <a:pt x="448" y="612"/>
                  </a:lnTo>
                  <a:lnTo>
                    <a:pt x="434" y="618"/>
                  </a:lnTo>
                  <a:lnTo>
                    <a:pt x="418" y="624"/>
                  </a:lnTo>
                  <a:lnTo>
                    <a:pt x="404" y="628"/>
                  </a:lnTo>
                  <a:lnTo>
                    <a:pt x="388" y="632"/>
                  </a:lnTo>
                  <a:lnTo>
                    <a:pt x="372" y="634"/>
                  </a:lnTo>
                  <a:lnTo>
                    <a:pt x="356" y="636"/>
                  </a:lnTo>
                  <a:lnTo>
                    <a:pt x="340" y="638"/>
                  </a:lnTo>
                  <a:lnTo>
                    <a:pt x="322" y="638"/>
                  </a:lnTo>
                  <a:lnTo>
                    <a:pt x="306" y="638"/>
                  </a:lnTo>
                  <a:lnTo>
                    <a:pt x="290" y="636"/>
                  </a:lnTo>
                  <a:lnTo>
                    <a:pt x="274" y="634"/>
                  </a:lnTo>
                  <a:lnTo>
                    <a:pt x="258" y="632"/>
                  </a:lnTo>
                  <a:lnTo>
                    <a:pt x="242" y="628"/>
                  </a:lnTo>
                  <a:lnTo>
                    <a:pt x="226" y="624"/>
                  </a:lnTo>
                  <a:lnTo>
                    <a:pt x="212" y="618"/>
                  </a:lnTo>
                  <a:lnTo>
                    <a:pt x="198" y="612"/>
                  </a:lnTo>
                  <a:lnTo>
                    <a:pt x="182" y="606"/>
                  </a:lnTo>
                  <a:lnTo>
                    <a:pt x="168" y="600"/>
                  </a:lnTo>
                  <a:lnTo>
                    <a:pt x="156" y="592"/>
                  </a:lnTo>
                  <a:lnTo>
                    <a:pt x="142" y="584"/>
                  </a:lnTo>
                  <a:lnTo>
                    <a:pt x="130" y="574"/>
                  </a:lnTo>
                  <a:lnTo>
                    <a:pt x="118" y="564"/>
                  </a:lnTo>
                  <a:lnTo>
                    <a:pt x="106" y="554"/>
                  </a:lnTo>
                  <a:lnTo>
                    <a:pt x="94" y="544"/>
                  </a:lnTo>
                  <a:lnTo>
                    <a:pt x="84" y="534"/>
                  </a:lnTo>
                  <a:lnTo>
                    <a:pt x="74" y="522"/>
                  </a:lnTo>
                  <a:lnTo>
                    <a:pt x="64" y="510"/>
                  </a:lnTo>
                  <a:lnTo>
                    <a:pt x="54" y="498"/>
                  </a:lnTo>
                  <a:lnTo>
                    <a:pt x="46" y="484"/>
                  </a:lnTo>
                  <a:lnTo>
                    <a:pt x="38" y="470"/>
                  </a:lnTo>
                  <a:lnTo>
                    <a:pt x="32" y="456"/>
                  </a:lnTo>
                  <a:lnTo>
                    <a:pt x="24" y="442"/>
                  </a:lnTo>
                  <a:lnTo>
                    <a:pt x="20" y="428"/>
                  </a:lnTo>
                  <a:lnTo>
                    <a:pt x="14" y="414"/>
                  </a:lnTo>
                  <a:lnTo>
                    <a:pt x="10" y="398"/>
                  </a:lnTo>
                  <a:lnTo>
                    <a:pt x="6" y="384"/>
                  </a:lnTo>
                  <a:lnTo>
                    <a:pt x="4" y="368"/>
                  </a:lnTo>
                  <a:lnTo>
                    <a:pt x="2" y="352"/>
                  </a:lnTo>
                  <a:lnTo>
                    <a:pt x="0" y="336"/>
                  </a:lnTo>
                  <a:lnTo>
                    <a:pt x="0" y="320"/>
                  </a:lnTo>
                  <a:lnTo>
                    <a:pt x="0" y="302"/>
                  </a:lnTo>
                  <a:lnTo>
                    <a:pt x="2" y="286"/>
                  </a:lnTo>
                  <a:lnTo>
                    <a:pt x="4" y="270"/>
                  </a:lnTo>
                  <a:lnTo>
                    <a:pt x="6" y="256"/>
                  </a:lnTo>
                  <a:lnTo>
                    <a:pt x="10" y="240"/>
                  </a:lnTo>
                  <a:lnTo>
                    <a:pt x="14" y="224"/>
                  </a:lnTo>
                  <a:lnTo>
                    <a:pt x="20" y="210"/>
                  </a:lnTo>
                  <a:lnTo>
                    <a:pt x="24" y="196"/>
                  </a:lnTo>
                  <a:lnTo>
                    <a:pt x="32" y="182"/>
                  </a:lnTo>
                  <a:lnTo>
                    <a:pt x="38" y="168"/>
                  </a:lnTo>
                  <a:lnTo>
                    <a:pt x="46" y="154"/>
                  </a:lnTo>
                  <a:lnTo>
                    <a:pt x="54" y="142"/>
                  </a:lnTo>
                  <a:lnTo>
                    <a:pt x="64" y="128"/>
                  </a:lnTo>
                  <a:lnTo>
                    <a:pt x="74" y="116"/>
                  </a:lnTo>
                  <a:lnTo>
                    <a:pt x="84" y="106"/>
                  </a:lnTo>
                  <a:lnTo>
                    <a:pt x="94" y="94"/>
                  </a:lnTo>
                  <a:lnTo>
                    <a:pt x="106" y="84"/>
                  </a:lnTo>
                  <a:lnTo>
                    <a:pt x="118" y="74"/>
                  </a:lnTo>
                  <a:lnTo>
                    <a:pt x="130" y="64"/>
                  </a:lnTo>
                  <a:lnTo>
                    <a:pt x="142" y="56"/>
                  </a:lnTo>
                  <a:lnTo>
                    <a:pt x="156" y="48"/>
                  </a:lnTo>
                  <a:lnTo>
                    <a:pt x="168" y="40"/>
                  </a:lnTo>
                  <a:lnTo>
                    <a:pt x="182" y="32"/>
                  </a:lnTo>
                  <a:lnTo>
                    <a:pt x="198" y="26"/>
                  </a:lnTo>
                  <a:lnTo>
                    <a:pt x="212" y="20"/>
                  </a:lnTo>
                  <a:lnTo>
                    <a:pt x="226" y="16"/>
                  </a:lnTo>
                  <a:lnTo>
                    <a:pt x="242" y="10"/>
                  </a:lnTo>
                  <a:lnTo>
                    <a:pt x="258" y="8"/>
                  </a:lnTo>
                  <a:lnTo>
                    <a:pt x="274" y="4"/>
                  </a:lnTo>
                  <a:lnTo>
                    <a:pt x="290" y="2"/>
                  </a:lnTo>
                  <a:lnTo>
                    <a:pt x="306" y="2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F5BD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14"/>
            <p:cNvSpPr>
              <a:spLocks/>
            </p:cNvSpPr>
            <p:nvPr/>
          </p:nvSpPr>
          <p:spPr bwMode="auto">
            <a:xfrm>
              <a:off x="1360254" y="1177906"/>
              <a:ext cx="1313297" cy="1241102"/>
            </a:xfrm>
            <a:custGeom>
              <a:avLst/>
              <a:gdLst/>
              <a:ahLst/>
              <a:cxnLst>
                <a:cxn ang="0">
                  <a:pos x="356" y="2"/>
                </a:cxn>
                <a:cxn ang="0">
                  <a:pos x="404" y="10"/>
                </a:cxn>
                <a:cxn ang="0">
                  <a:pos x="450" y="26"/>
                </a:cxn>
                <a:cxn ang="0">
                  <a:pos x="492" y="48"/>
                </a:cxn>
                <a:cxn ang="0">
                  <a:pos x="530" y="74"/>
                </a:cxn>
                <a:cxn ang="0">
                  <a:pos x="564" y="106"/>
                </a:cxn>
                <a:cxn ang="0">
                  <a:pos x="592" y="142"/>
                </a:cxn>
                <a:cxn ang="0">
                  <a:pos x="616" y="182"/>
                </a:cxn>
                <a:cxn ang="0">
                  <a:pos x="634" y="226"/>
                </a:cxn>
                <a:cxn ang="0">
                  <a:pos x="644" y="272"/>
                </a:cxn>
                <a:cxn ang="0">
                  <a:pos x="648" y="320"/>
                </a:cxn>
                <a:cxn ang="0">
                  <a:pos x="644" y="370"/>
                </a:cxn>
                <a:cxn ang="0">
                  <a:pos x="634" y="416"/>
                </a:cxn>
                <a:cxn ang="0">
                  <a:pos x="616" y="460"/>
                </a:cxn>
                <a:cxn ang="0">
                  <a:pos x="592" y="500"/>
                </a:cxn>
                <a:cxn ang="0">
                  <a:pos x="564" y="536"/>
                </a:cxn>
                <a:cxn ang="0">
                  <a:pos x="530" y="568"/>
                </a:cxn>
                <a:cxn ang="0">
                  <a:pos x="492" y="594"/>
                </a:cxn>
                <a:cxn ang="0">
                  <a:pos x="450" y="616"/>
                </a:cxn>
                <a:cxn ang="0">
                  <a:pos x="404" y="630"/>
                </a:cxn>
                <a:cxn ang="0">
                  <a:pos x="356" y="638"/>
                </a:cxn>
                <a:cxn ang="0">
                  <a:pos x="308" y="640"/>
                </a:cxn>
                <a:cxn ang="0">
                  <a:pos x="258" y="634"/>
                </a:cxn>
                <a:cxn ang="0">
                  <a:pos x="212" y="622"/>
                </a:cxn>
                <a:cxn ang="0">
                  <a:pos x="170" y="602"/>
                </a:cxn>
                <a:cxn ang="0">
                  <a:pos x="130" y="576"/>
                </a:cxn>
                <a:cxn ang="0">
                  <a:pos x="94" y="546"/>
                </a:cxn>
                <a:cxn ang="0">
                  <a:pos x="64" y="512"/>
                </a:cxn>
                <a:cxn ang="0">
                  <a:pos x="38" y="472"/>
                </a:cxn>
                <a:cxn ang="0">
                  <a:pos x="18" y="430"/>
                </a:cxn>
                <a:cxn ang="0">
                  <a:pos x="6" y="384"/>
                </a:cxn>
                <a:cxn ang="0">
                  <a:pos x="0" y="338"/>
                </a:cxn>
                <a:cxn ang="0">
                  <a:pos x="0" y="288"/>
                </a:cxn>
                <a:cxn ang="0">
                  <a:pos x="10" y="240"/>
                </a:cxn>
                <a:cxn ang="0">
                  <a:pos x="24" y="196"/>
                </a:cxn>
                <a:cxn ang="0">
                  <a:pos x="46" y="154"/>
                </a:cxn>
                <a:cxn ang="0">
                  <a:pos x="74" y="118"/>
                </a:cxn>
                <a:cxn ang="0">
                  <a:pos x="106" y="84"/>
                </a:cxn>
                <a:cxn ang="0">
                  <a:pos x="142" y="56"/>
                </a:cxn>
                <a:cxn ang="0">
                  <a:pos x="184" y="32"/>
                </a:cxn>
                <a:cxn ang="0">
                  <a:pos x="228" y="16"/>
                </a:cxn>
                <a:cxn ang="0">
                  <a:pos x="274" y="4"/>
                </a:cxn>
                <a:cxn ang="0">
                  <a:pos x="324" y="0"/>
                </a:cxn>
              </a:cxnLst>
              <a:rect l="0" t="0" r="r" b="b"/>
              <a:pathLst>
                <a:path w="648" h="640">
                  <a:moveTo>
                    <a:pt x="324" y="0"/>
                  </a:moveTo>
                  <a:lnTo>
                    <a:pt x="340" y="2"/>
                  </a:lnTo>
                  <a:lnTo>
                    <a:pt x="356" y="2"/>
                  </a:lnTo>
                  <a:lnTo>
                    <a:pt x="374" y="4"/>
                  </a:lnTo>
                  <a:lnTo>
                    <a:pt x="390" y="8"/>
                  </a:lnTo>
                  <a:lnTo>
                    <a:pt x="404" y="10"/>
                  </a:lnTo>
                  <a:lnTo>
                    <a:pt x="420" y="16"/>
                  </a:lnTo>
                  <a:lnTo>
                    <a:pt x="436" y="20"/>
                  </a:lnTo>
                  <a:lnTo>
                    <a:pt x="450" y="26"/>
                  </a:lnTo>
                  <a:lnTo>
                    <a:pt x="464" y="32"/>
                  </a:lnTo>
                  <a:lnTo>
                    <a:pt x="478" y="40"/>
                  </a:lnTo>
                  <a:lnTo>
                    <a:pt x="492" y="48"/>
                  </a:lnTo>
                  <a:lnTo>
                    <a:pt x="506" y="56"/>
                  </a:lnTo>
                  <a:lnTo>
                    <a:pt x="518" y="64"/>
                  </a:lnTo>
                  <a:lnTo>
                    <a:pt x="530" y="74"/>
                  </a:lnTo>
                  <a:lnTo>
                    <a:pt x="542" y="84"/>
                  </a:lnTo>
                  <a:lnTo>
                    <a:pt x="554" y="94"/>
                  </a:lnTo>
                  <a:lnTo>
                    <a:pt x="564" y="106"/>
                  </a:lnTo>
                  <a:lnTo>
                    <a:pt x="574" y="118"/>
                  </a:lnTo>
                  <a:lnTo>
                    <a:pt x="584" y="130"/>
                  </a:lnTo>
                  <a:lnTo>
                    <a:pt x="592" y="142"/>
                  </a:lnTo>
                  <a:lnTo>
                    <a:pt x="602" y="154"/>
                  </a:lnTo>
                  <a:lnTo>
                    <a:pt x="610" y="168"/>
                  </a:lnTo>
                  <a:lnTo>
                    <a:pt x="616" y="182"/>
                  </a:lnTo>
                  <a:lnTo>
                    <a:pt x="622" y="196"/>
                  </a:lnTo>
                  <a:lnTo>
                    <a:pt x="628" y="210"/>
                  </a:lnTo>
                  <a:lnTo>
                    <a:pt x="634" y="226"/>
                  </a:lnTo>
                  <a:lnTo>
                    <a:pt x="638" y="240"/>
                  </a:lnTo>
                  <a:lnTo>
                    <a:pt x="642" y="256"/>
                  </a:lnTo>
                  <a:lnTo>
                    <a:pt x="644" y="272"/>
                  </a:lnTo>
                  <a:lnTo>
                    <a:pt x="646" y="288"/>
                  </a:lnTo>
                  <a:lnTo>
                    <a:pt x="648" y="304"/>
                  </a:lnTo>
                  <a:lnTo>
                    <a:pt x="648" y="320"/>
                  </a:lnTo>
                  <a:lnTo>
                    <a:pt x="648" y="338"/>
                  </a:lnTo>
                  <a:lnTo>
                    <a:pt x="646" y="354"/>
                  </a:lnTo>
                  <a:lnTo>
                    <a:pt x="644" y="370"/>
                  </a:lnTo>
                  <a:lnTo>
                    <a:pt x="642" y="384"/>
                  </a:lnTo>
                  <a:lnTo>
                    <a:pt x="638" y="400"/>
                  </a:lnTo>
                  <a:lnTo>
                    <a:pt x="634" y="416"/>
                  </a:lnTo>
                  <a:lnTo>
                    <a:pt x="628" y="430"/>
                  </a:lnTo>
                  <a:lnTo>
                    <a:pt x="622" y="446"/>
                  </a:lnTo>
                  <a:lnTo>
                    <a:pt x="616" y="460"/>
                  </a:lnTo>
                  <a:lnTo>
                    <a:pt x="610" y="472"/>
                  </a:lnTo>
                  <a:lnTo>
                    <a:pt x="602" y="486"/>
                  </a:lnTo>
                  <a:lnTo>
                    <a:pt x="592" y="500"/>
                  </a:lnTo>
                  <a:lnTo>
                    <a:pt x="584" y="512"/>
                  </a:lnTo>
                  <a:lnTo>
                    <a:pt x="574" y="524"/>
                  </a:lnTo>
                  <a:lnTo>
                    <a:pt x="564" y="536"/>
                  </a:lnTo>
                  <a:lnTo>
                    <a:pt x="554" y="546"/>
                  </a:lnTo>
                  <a:lnTo>
                    <a:pt x="542" y="558"/>
                  </a:lnTo>
                  <a:lnTo>
                    <a:pt x="530" y="568"/>
                  </a:lnTo>
                  <a:lnTo>
                    <a:pt x="518" y="576"/>
                  </a:lnTo>
                  <a:lnTo>
                    <a:pt x="506" y="586"/>
                  </a:lnTo>
                  <a:lnTo>
                    <a:pt x="492" y="594"/>
                  </a:lnTo>
                  <a:lnTo>
                    <a:pt x="478" y="602"/>
                  </a:lnTo>
                  <a:lnTo>
                    <a:pt x="464" y="608"/>
                  </a:lnTo>
                  <a:lnTo>
                    <a:pt x="450" y="616"/>
                  </a:lnTo>
                  <a:lnTo>
                    <a:pt x="436" y="622"/>
                  </a:lnTo>
                  <a:lnTo>
                    <a:pt x="420" y="626"/>
                  </a:lnTo>
                  <a:lnTo>
                    <a:pt x="404" y="630"/>
                  </a:lnTo>
                  <a:lnTo>
                    <a:pt x="390" y="634"/>
                  </a:lnTo>
                  <a:lnTo>
                    <a:pt x="374" y="636"/>
                  </a:lnTo>
                  <a:lnTo>
                    <a:pt x="356" y="638"/>
                  </a:lnTo>
                  <a:lnTo>
                    <a:pt x="340" y="640"/>
                  </a:lnTo>
                  <a:lnTo>
                    <a:pt x="324" y="640"/>
                  </a:lnTo>
                  <a:lnTo>
                    <a:pt x="308" y="640"/>
                  </a:lnTo>
                  <a:lnTo>
                    <a:pt x="290" y="638"/>
                  </a:lnTo>
                  <a:lnTo>
                    <a:pt x="274" y="636"/>
                  </a:lnTo>
                  <a:lnTo>
                    <a:pt x="258" y="634"/>
                  </a:lnTo>
                  <a:lnTo>
                    <a:pt x="242" y="630"/>
                  </a:lnTo>
                  <a:lnTo>
                    <a:pt x="228" y="626"/>
                  </a:lnTo>
                  <a:lnTo>
                    <a:pt x="212" y="622"/>
                  </a:lnTo>
                  <a:lnTo>
                    <a:pt x="198" y="616"/>
                  </a:lnTo>
                  <a:lnTo>
                    <a:pt x="184" y="608"/>
                  </a:lnTo>
                  <a:lnTo>
                    <a:pt x="170" y="602"/>
                  </a:lnTo>
                  <a:lnTo>
                    <a:pt x="156" y="594"/>
                  </a:lnTo>
                  <a:lnTo>
                    <a:pt x="142" y="586"/>
                  </a:lnTo>
                  <a:lnTo>
                    <a:pt x="130" y="576"/>
                  </a:lnTo>
                  <a:lnTo>
                    <a:pt x="118" y="568"/>
                  </a:lnTo>
                  <a:lnTo>
                    <a:pt x="106" y="558"/>
                  </a:lnTo>
                  <a:lnTo>
                    <a:pt x="94" y="546"/>
                  </a:lnTo>
                  <a:lnTo>
                    <a:pt x="84" y="536"/>
                  </a:lnTo>
                  <a:lnTo>
                    <a:pt x="74" y="524"/>
                  </a:lnTo>
                  <a:lnTo>
                    <a:pt x="64" y="512"/>
                  </a:lnTo>
                  <a:lnTo>
                    <a:pt x="54" y="500"/>
                  </a:lnTo>
                  <a:lnTo>
                    <a:pt x="46" y="486"/>
                  </a:lnTo>
                  <a:lnTo>
                    <a:pt x="38" y="472"/>
                  </a:lnTo>
                  <a:lnTo>
                    <a:pt x="32" y="460"/>
                  </a:lnTo>
                  <a:lnTo>
                    <a:pt x="24" y="446"/>
                  </a:lnTo>
                  <a:lnTo>
                    <a:pt x="18" y="430"/>
                  </a:lnTo>
                  <a:lnTo>
                    <a:pt x="14" y="416"/>
                  </a:lnTo>
                  <a:lnTo>
                    <a:pt x="10" y="400"/>
                  </a:lnTo>
                  <a:lnTo>
                    <a:pt x="6" y="384"/>
                  </a:lnTo>
                  <a:lnTo>
                    <a:pt x="2" y="370"/>
                  </a:lnTo>
                  <a:lnTo>
                    <a:pt x="0" y="354"/>
                  </a:lnTo>
                  <a:lnTo>
                    <a:pt x="0" y="338"/>
                  </a:lnTo>
                  <a:lnTo>
                    <a:pt x="0" y="320"/>
                  </a:lnTo>
                  <a:lnTo>
                    <a:pt x="0" y="304"/>
                  </a:lnTo>
                  <a:lnTo>
                    <a:pt x="0" y="288"/>
                  </a:lnTo>
                  <a:lnTo>
                    <a:pt x="2" y="272"/>
                  </a:lnTo>
                  <a:lnTo>
                    <a:pt x="6" y="256"/>
                  </a:lnTo>
                  <a:lnTo>
                    <a:pt x="10" y="240"/>
                  </a:lnTo>
                  <a:lnTo>
                    <a:pt x="14" y="226"/>
                  </a:lnTo>
                  <a:lnTo>
                    <a:pt x="18" y="210"/>
                  </a:lnTo>
                  <a:lnTo>
                    <a:pt x="24" y="196"/>
                  </a:lnTo>
                  <a:lnTo>
                    <a:pt x="32" y="182"/>
                  </a:lnTo>
                  <a:lnTo>
                    <a:pt x="38" y="168"/>
                  </a:lnTo>
                  <a:lnTo>
                    <a:pt x="46" y="154"/>
                  </a:lnTo>
                  <a:lnTo>
                    <a:pt x="54" y="142"/>
                  </a:lnTo>
                  <a:lnTo>
                    <a:pt x="64" y="130"/>
                  </a:lnTo>
                  <a:lnTo>
                    <a:pt x="74" y="118"/>
                  </a:lnTo>
                  <a:lnTo>
                    <a:pt x="84" y="106"/>
                  </a:lnTo>
                  <a:lnTo>
                    <a:pt x="94" y="94"/>
                  </a:lnTo>
                  <a:lnTo>
                    <a:pt x="106" y="84"/>
                  </a:lnTo>
                  <a:lnTo>
                    <a:pt x="118" y="74"/>
                  </a:lnTo>
                  <a:lnTo>
                    <a:pt x="130" y="64"/>
                  </a:lnTo>
                  <a:lnTo>
                    <a:pt x="142" y="56"/>
                  </a:lnTo>
                  <a:lnTo>
                    <a:pt x="156" y="48"/>
                  </a:lnTo>
                  <a:lnTo>
                    <a:pt x="170" y="40"/>
                  </a:lnTo>
                  <a:lnTo>
                    <a:pt x="184" y="32"/>
                  </a:lnTo>
                  <a:lnTo>
                    <a:pt x="198" y="26"/>
                  </a:lnTo>
                  <a:lnTo>
                    <a:pt x="212" y="20"/>
                  </a:lnTo>
                  <a:lnTo>
                    <a:pt x="228" y="16"/>
                  </a:lnTo>
                  <a:lnTo>
                    <a:pt x="242" y="10"/>
                  </a:lnTo>
                  <a:lnTo>
                    <a:pt x="258" y="8"/>
                  </a:lnTo>
                  <a:lnTo>
                    <a:pt x="274" y="4"/>
                  </a:lnTo>
                  <a:lnTo>
                    <a:pt x="290" y="2"/>
                  </a:lnTo>
                  <a:lnTo>
                    <a:pt x="308" y="2"/>
                  </a:lnTo>
                  <a:lnTo>
                    <a:pt x="324" y="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F4B6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15"/>
            <p:cNvSpPr>
              <a:spLocks/>
            </p:cNvSpPr>
            <p:nvPr/>
          </p:nvSpPr>
          <p:spPr bwMode="auto">
            <a:xfrm>
              <a:off x="1352147" y="1174028"/>
              <a:ext cx="1325457" cy="1248859"/>
            </a:xfrm>
            <a:custGeom>
              <a:avLst/>
              <a:gdLst/>
              <a:ahLst/>
              <a:cxnLst>
                <a:cxn ang="0">
                  <a:pos x="360" y="2"/>
                </a:cxn>
                <a:cxn ang="0">
                  <a:pos x="408" y="10"/>
                </a:cxn>
                <a:cxn ang="0">
                  <a:pos x="454" y="26"/>
                </a:cxn>
                <a:cxn ang="0">
                  <a:pos x="496" y="48"/>
                </a:cxn>
                <a:cxn ang="0">
                  <a:pos x="534" y="74"/>
                </a:cxn>
                <a:cxn ang="0">
                  <a:pos x="568" y="106"/>
                </a:cxn>
                <a:cxn ang="0">
                  <a:pos x="598" y="142"/>
                </a:cxn>
                <a:cxn ang="0">
                  <a:pos x="620" y="184"/>
                </a:cxn>
                <a:cxn ang="0">
                  <a:pos x="638" y="226"/>
                </a:cxn>
                <a:cxn ang="0">
                  <a:pos x="650" y="274"/>
                </a:cxn>
                <a:cxn ang="0">
                  <a:pos x="654" y="322"/>
                </a:cxn>
                <a:cxn ang="0">
                  <a:pos x="650" y="372"/>
                </a:cxn>
                <a:cxn ang="0">
                  <a:pos x="638" y="418"/>
                </a:cxn>
                <a:cxn ang="0">
                  <a:pos x="620" y="462"/>
                </a:cxn>
                <a:cxn ang="0">
                  <a:pos x="598" y="502"/>
                </a:cxn>
                <a:cxn ang="0">
                  <a:pos x="568" y="538"/>
                </a:cxn>
                <a:cxn ang="0">
                  <a:pos x="534" y="570"/>
                </a:cxn>
                <a:cxn ang="0">
                  <a:pos x="496" y="598"/>
                </a:cxn>
                <a:cxn ang="0">
                  <a:pos x="454" y="618"/>
                </a:cxn>
                <a:cxn ang="0">
                  <a:pos x="408" y="634"/>
                </a:cxn>
                <a:cxn ang="0">
                  <a:pos x="360" y="642"/>
                </a:cxn>
                <a:cxn ang="0">
                  <a:pos x="310" y="644"/>
                </a:cxn>
                <a:cxn ang="0">
                  <a:pos x="262" y="638"/>
                </a:cxn>
                <a:cxn ang="0">
                  <a:pos x="214" y="624"/>
                </a:cxn>
                <a:cxn ang="0">
                  <a:pos x="172" y="604"/>
                </a:cxn>
                <a:cxn ang="0">
                  <a:pos x="132" y="580"/>
                </a:cxn>
                <a:cxn ang="0">
                  <a:pos x="96" y="550"/>
                </a:cxn>
                <a:cxn ang="0">
                  <a:pos x="66" y="514"/>
                </a:cxn>
                <a:cxn ang="0">
                  <a:pos x="40" y="476"/>
                </a:cxn>
                <a:cxn ang="0">
                  <a:pos x="20" y="432"/>
                </a:cxn>
                <a:cxn ang="0">
                  <a:pos x="8" y="386"/>
                </a:cxn>
                <a:cxn ang="0">
                  <a:pos x="0" y="338"/>
                </a:cxn>
                <a:cxn ang="0">
                  <a:pos x="2" y="290"/>
                </a:cxn>
                <a:cxn ang="0">
                  <a:pos x="10" y="242"/>
                </a:cxn>
                <a:cxn ang="0">
                  <a:pos x="26" y="198"/>
                </a:cxn>
                <a:cxn ang="0">
                  <a:pos x="48" y="156"/>
                </a:cxn>
                <a:cxn ang="0">
                  <a:pos x="76" y="118"/>
                </a:cxn>
                <a:cxn ang="0">
                  <a:pos x="108" y="84"/>
                </a:cxn>
                <a:cxn ang="0">
                  <a:pos x="144" y="56"/>
                </a:cxn>
                <a:cxn ang="0">
                  <a:pos x="186" y="32"/>
                </a:cxn>
                <a:cxn ang="0">
                  <a:pos x="230" y="16"/>
                </a:cxn>
                <a:cxn ang="0">
                  <a:pos x="278" y="4"/>
                </a:cxn>
                <a:cxn ang="0">
                  <a:pos x="326" y="0"/>
                </a:cxn>
              </a:cxnLst>
              <a:rect l="0" t="0" r="r" b="b"/>
              <a:pathLst>
                <a:path w="654" h="644">
                  <a:moveTo>
                    <a:pt x="326" y="0"/>
                  </a:moveTo>
                  <a:lnTo>
                    <a:pt x="344" y="2"/>
                  </a:lnTo>
                  <a:lnTo>
                    <a:pt x="360" y="2"/>
                  </a:lnTo>
                  <a:lnTo>
                    <a:pt x="376" y="4"/>
                  </a:lnTo>
                  <a:lnTo>
                    <a:pt x="392" y="8"/>
                  </a:lnTo>
                  <a:lnTo>
                    <a:pt x="408" y="10"/>
                  </a:lnTo>
                  <a:lnTo>
                    <a:pt x="424" y="16"/>
                  </a:lnTo>
                  <a:lnTo>
                    <a:pt x="438" y="20"/>
                  </a:lnTo>
                  <a:lnTo>
                    <a:pt x="454" y="26"/>
                  </a:lnTo>
                  <a:lnTo>
                    <a:pt x="468" y="32"/>
                  </a:lnTo>
                  <a:lnTo>
                    <a:pt x="482" y="40"/>
                  </a:lnTo>
                  <a:lnTo>
                    <a:pt x="496" y="48"/>
                  </a:lnTo>
                  <a:lnTo>
                    <a:pt x="508" y="56"/>
                  </a:lnTo>
                  <a:lnTo>
                    <a:pt x="522" y="64"/>
                  </a:lnTo>
                  <a:lnTo>
                    <a:pt x="534" y="74"/>
                  </a:lnTo>
                  <a:lnTo>
                    <a:pt x="546" y="84"/>
                  </a:lnTo>
                  <a:lnTo>
                    <a:pt x="558" y="94"/>
                  </a:lnTo>
                  <a:lnTo>
                    <a:pt x="568" y="106"/>
                  </a:lnTo>
                  <a:lnTo>
                    <a:pt x="578" y="118"/>
                  </a:lnTo>
                  <a:lnTo>
                    <a:pt x="588" y="130"/>
                  </a:lnTo>
                  <a:lnTo>
                    <a:pt x="598" y="142"/>
                  </a:lnTo>
                  <a:lnTo>
                    <a:pt x="606" y="156"/>
                  </a:lnTo>
                  <a:lnTo>
                    <a:pt x="614" y="170"/>
                  </a:lnTo>
                  <a:lnTo>
                    <a:pt x="620" y="184"/>
                  </a:lnTo>
                  <a:lnTo>
                    <a:pt x="628" y="198"/>
                  </a:lnTo>
                  <a:lnTo>
                    <a:pt x="634" y="212"/>
                  </a:lnTo>
                  <a:lnTo>
                    <a:pt x="638" y="226"/>
                  </a:lnTo>
                  <a:lnTo>
                    <a:pt x="642" y="242"/>
                  </a:lnTo>
                  <a:lnTo>
                    <a:pt x="646" y="258"/>
                  </a:lnTo>
                  <a:lnTo>
                    <a:pt x="650" y="274"/>
                  </a:lnTo>
                  <a:lnTo>
                    <a:pt x="652" y="290"/>
                  </a:lnTo>
                  <a:lnTo>
                    <a:pt x="652" y="306"/>
                  </a:lnTo>
                  <a:lnTo>
                    <a:pt x="654" y="322"/>
                  </a:lnTo>
                  <a:lnTo>
                    <a:pt x="652" y="338"/>
                  </a:lnTo>
                  <a:lnTo>
                    <a:pt x="652" y="354"/>
                  </a:lnTo>
                  <a:lnTo>
                    <a:pt x="650" y="372"/>
                  </a:lnTo>
                  <a:lnTo>
                    <a:pt x="646" y="386"/>
                  </a:lnTo>
                  <a:lnTo>
                    <a:pt x="642" y="402"/>
                  </a:lnTo>
                  <a:lnTo>
                    <a:pt x="638" y="418"/>
                  </a:lnTo>
                  <a:lnTo>
                    <a:pt x="634" y="432"/>
                  </a:lnTo>
                  <a:lnTo>
                    <a:pt x="628" y="448"/>
                  </a:lnTo>
                  <a:lnTo>
                    <a:pt x="620" y="462"/>
                  </a:lnTo>
                  <a:lnTo>
                    <a:pt x="614" y="476"/>
                  </a:lnTo>
                  <a:lnTo>
                    <a:pt x="606" y="488"/>
                  </a:lnTo>
                  <a:lnTo>
                    <a:pt x="598" y="502"/>
                  </a:lnTo>
                  <a:lnTo>
                    <a:pt x="588" y="514"/>
                  </a:lnTo>
                  <a:lnTo>
                    <a:pt x="578" y="526"/>
                  </a:lnTo>
                  <a:lnTo>
                    <a:pt x="568" y="538"/>
                  </a:lnTo>
                  <a:lnTo>
                    <a:pt x="558" y="550"/>
                  </a:lnTo>
                  <a:lnTo>
                    <a:pt x="546" y="560"/>
                  </a:lnTo>
                  <a:lnTo>
                    <a:pt x="534" y="570"/>
                  </a:lnTo>
                  <a:lnTo>
                    <a:pt x="522" y="580"/>
                  </a:lnTo>
                  <a:lnTo>
                    <a:pt x="508" y="588"/>
                  </a:lnTo>
                  <a:lnTo>
                    <a:pt x="496" y="598"/>
                  </a:lnTo>
                  <a:lnTo>
                    <a:pt x="482" y="604"/>
                  </a:lnTo>
                  <a:lnTo>
                    <a:pt x="468" y="612"/>
                  </a:lnTo>
                  <a:lnTo>
                    <a:pt x="454" y="618"/>
                  </a:lnTo>
                  <a:lnTo>
                    <a:pt x="438" y="624"/>
                  </a:lnTo>
                  <a:lnTo>
                    <a:pt x="424" y="630"/>
                  </a:lnTo>
                  <a:lnTo>
                    <a:pt x="408" y="634"/>
                  </a:lnTo>
                  <a:lnTo>
                    <a:pt x="392" y="638"/>
                  </a:lnTo>
                  <a:lnTo>
                    <a:pt x="376" y="640"/>
                  </a:lnTo>
                  <a:lnTo>
                    <a:pt x="360" y="642"/>
                  </a:lnTo>
                  <a:lnTo>
                    <a:pt x="344" y="644"/>
                  </a:lnTo>
                  <a:lnTo>
                    <a:pt x="326" y="644"/>
                  </a:lnTo>
                  <a:lnTo>
                    <a:pt x="310" y="644"/>
                  </a:lnTo>
                  <a:lnTo>
                    <a:pt x="294" y="642"/>
                  </a:lnTo>
                  <a:lnTo>
                    <a:pt x="278" y="640"/>
                  </a:lnTo>
                  <a:lnTo>
                    <a:pt x="262" y="638"/>
                  </a:lnTo>
                  <a:lnTo>
                    <a:pt x="246" y="634"/>
                  </a:lnTo>
                  <a:lnTo>
                    <a:pt x="230" y="630"/>
                  </a:lnTo>
                  <a:lnTo>
                    <a:pt x="214" y="624"/>
                  </a:lnTo>
                  <a:lnTo>
                    <a:pt x="200" y="618"/>
                  </a:lnTo>
                  <a:lnTo>
                    <a:pt x="186" y="612"/>
                  </a:lnTo>
                  <a:lnTo>
                    <a:pt x="172" y="604"/>
                  </a:lnTo>
                  <a:lnTo>
                    <a:pt x="158" y="598"/>
                  </a:lnTo>
                  <a:lnTo>
                    <a:pt x="144" y="588"/>
                  </a:lnTo>
                  <a:lnTo>
                    <a:pt x="132" y="580"/>
                  </a:lnTo>
                  <a:lnTo>
                    <a:pt x="120" y="570"/>
                  </a:lnTo>
                  <a:lnTo>
                    <a:pt x="108" y="560"/>
                  </a:lnTo>
                  <a:lnTo>
                    <a:pt x="96" y="550"/>
                  </a:lnTo>
                  <a:lnTo>
                    <a:pt x="86" y="538"/>
                  </a:lnTo>
                  <a:lnTo>
                    <a:pt x="76" y="526"/>
                  </a:lnTo>
                  <a:lnTo>
                    <a:pt x="66" y="514"/>
                  </a:lnTo>
                  <a:lnTo>
                    <a:pt x="56" y="502"/>
                  </a:lnTo>
                  <a:lnTo>
                    <a:pt x="48" y="488"/>
                  </a:lnTo>
                  <a:lnTo>
                    <a:pt x="40" y="476"/>
                  </a:lnTo>
                  <a:lnTo>
                    <a:pt x="32" y="462"/>
                  </a:lnTo>
                  <a:lnTo>
                    <a:pt x="26" y="448"/>
                  </a:lnTo>
                  <a:lnTo>
                    <a:pt x="20" y="432"/>
                  </a:lnTo>
                  <a:lnTo>
                    <a:pt x="16" y="418"/>
                  </a:lnTo>
                  <a:lnTo>
                    <a:pt x="10" y="402"/>
                  </a:lnTo>
                  <a:lnTo>
                    <a:pt x="8" y="386"/>
                  </a:lnTo>
                  <a:lnTo>
                    <a:pt x="4" y="372"/>
                  </a:lnTo>
                  <a:lnTo>
                    <a:pt x="2" y="354"/>
                  </a:lnTo>
                  <a:lnTo>
                    <a:pt x="0" y="338"/>
                  </a:lnTo>
                  <a:lnTo>
                    <a:pt x="0" y="322"/>
                  </a:lnTo>
                  <a:lnTo>
                    <a:pt x="0" y="306"/>
                  </a:lnTo>
                  <a:lnTo>
                    <a:pt x="2" y="290"/>
                  </a:lnTo>
                  <a:lnTo>
                    <a:pt x="4" y="274"/>
                  </a:lnTo>
                  <a:lnTo>
                    <a:pt x="8" y="258"/>
                  </a:lnTo>
                  <a:lnTo>
                    <a:pt x="10" y="242"/>
                  </a:lnTo>
                  <a:lnTo>
                    <a:pt x="16" y="226"/>
                  </a:lnTo>
                  <a:lnTo>
                    <a:pt x="20" y="212"/>
                  </a:lnTo>
                  <a:lnTo>
                    <a:pt x="26" y="198"/>
                  </a:lnTo>
                  <a:lnTo>
                    <a:pt x="32" y="184"/>
                  </a:lnTo>
                  <a:lnTo>
                    <a:pt x="40" y="170"/>
                  </a:lnTo>
                  <a:lnTo>
                    <a:pt x="48" y="156"/>
                  </a:lnTo>
                  <a:lnTo>
                    <a:pt x="56" y="142"/>
                  </a:lnTo>
                  <a:lnTo>
                    <a:pt x="66" y="130"/>
                  </a:lnTo>
                  <a:lnTo>
                    <a:pt x="76" y="118"/>
                  </a:lnTo>
                  <a:lnTo>
                    <a:pt x="86" y="106"/>
                  </a:lnTo>
                  <a:lnTo>
                    <a:pt x="96" y="94"/>
                  </a:lnTo>
                  <a:lnTo>
                    <a:pt x="108" y="84"/>
                  </a:lnTo>
                  <a:lnTo>
                    <a:pt x="120" y="74"/>
                  </a:lnTo>
                  <a:lnTo>
                    <a:pt x="132" y="64"/>
                  </a:lnTo>
                  <a:lnTo>
                    <a:pt x="144" y="56"/>
                  </a:lnTo>
                  <a:lnTo>
                    <a:pt x="158" y="48"/>
                  </a:lnTo>
                  <a:lnTo>
                    <a:pt x="172" y="40"/>
                  </a:lnTo>
                  <a:lnTo>
                    <a:pt x="186" y="32"/>
                  </a:lnTo>
                  <a:lnTo>
                    <a:pt x="200" y="26"/>
                  </a:lnTo>
                  <a:lnTo>
                    <a:pt x="214" y="20"/>
                  </a:lnTo>
                  <a:lnTo>
                    <a:pt x="230" y="16"/>
                  </a:lnTo>
                  <a:lnTo>
                    <a:pt x="246" y="10"/>
                  </a:lnTo>
                  <a:lnTo>
                    <a:pt x="262" y="8"/>
                  </a:lnTo>
                  <a:lnTo>
                    <a:pt x="278" y="4"/>
                  </a:lnTo>
                  <a:lnTo>
                    <a:pt x="294" y="2"/>
                  </a:lnTo>
                  <a:lnTo>
                    <a:pt x="310" y="2"/>
                  </a:lnTo>
                  <a:lnTo>
                    <a:pt x="326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F2AE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16"/>
            <p:cNvSpPr>
              <a:spLocks/>
            </p:cNvSpPr>
            <p:nvPr/>
          </p:nvSpPr>
          <p:spPr bwMode="auto">
            <a:xfrm>
              <a:off x="1348094" y="1170149"/>
              <a:ext cx="1329511" cy="1252737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410" y="10"/>
                </a:cxn>
                <a:cxn ang="0">
                  <a:pos x="456" y="26"/>
                </a:cxn>
                <a:cxn ang="0">
                  <a:pos x="498" y="48"/>
                </a:cxn>
                <a:cxn ang="0">
                  <a:pos x="536" y="74"/>
                </a:cxn>
                <a:cxn ang="0">
                  <a:pos x="570" y="106"/>
                </a:cxn>
                <a:cxn ang="0">
                  <a:pos x="600" y="144"/>
                </a:cxn>
                <a:cxn ang="0">
                  <a:pos x="624" y="184"/>
                </a:cxn>
                <a:cxn ang="0">
                  <a:pos x="640" y="228"/>
                </a:cxn>
                <a:cxn ang="0">
                  <a:pos x="652" y="274"/>
                </a:cxn>
                <a:cxn ang="0">
                  <a:pos x="656" y="324"/>
                </a:cxn>
                <a:cxn ang="0">
                  <a:pos x="652" y="372"/>
                </a:cxn>
                <a:cxn ang="0">
                  <a:pos x="640" y="420"/>
                </a:cxn>
                <a:cxn ang="0">
                  <a:pos x="624" y="464"/>
                </a:cxn>
                <a:cxn ang="0">
                  <a:pos x="600" y="504"/>
                </a:cxn>
                <a:cxn ang="0">
                  <a:pos x="570" y="540"/>
                </a:cxn>
                <a:cxn ang="0">
                  <a:pos x="536" y="572"/>
                </a:cxn>
                <a:cxn ang="0">
                  <a:pos x="498" y="600"/>
                </a:cxn>
                <a:cxn ang="0">
                  <a:pos x="456" y="622"/>
                </a:cxn>
                <a:cxn ang="0">
                  <a:pos x="410" y="636"/>
                </a:cxn>
                <a:cxn ang="0">
                  <a:pos x="362" y="646"/>
                </a:cxn>
                <a:cxn ang="0">
                  <a:pos x="310" y="646"/>
                </a:cxn>
                <a:cxn ang="0">
                  <a:pos x="262" y="640"/>
                </a:cxn>
                <a:cxn ang="0">
                  <a:pos x="216" y="628"/>
                </a:cxn>
                <a:cxn ang="0">
                  <a:pos x="172" y="608"/>
                </a:cxn>
                <a:cxn ang="0">
                  <a:pos x="132" y="582"/>
                </a:cxn>
                <a:cxn ang="0">
                  <a:pos x="96" y="552"/>
                </a:cxn>
                <a:cxn ang="0">
                  <a:pos x="66" y="516"/>
                </a:cxn>
                <a:cxn ang="0">
                  <a:pos x="40" y="478"/>
                </a:cxn>
                <a:cxn ang="0">
                  <a:pos x="20" y="434"/>
                </a:cxn>
                <a:cxn ang="0">
                  <a:pos x="6" y="388"/>
                </a:cxn>
                <a:cxn ang="0">
                  <a:pos x="0" y="340"/>
                </a:cxn>
                <a:cxn ang="0">
                  <a:pos x="2" y="290"/>
                </a:cxn>
                <a:cxn ang="0">
                  <a:pos x="10" y="244"/>
                </a:cxn>
                <a:cxn ang="0">
                  <a:pos x="26" y="198"/>
                </a:cxn>
                <a:cxn ang="0">
                  <a:pos x="48" y="156"/>
                </a:cxn>
                <a:cxn ang="0">
                  <a:pos x="74" y="118"/>
                </a:cxn>
                <a:cxn ang="0">
                  <a:pos x="108" y="84"/>
                </a:cxn>
                <a:cxn ang="0">
                  <a:pos x="144" y="56"/>
                </a:cxn>
                <a:cxn ang="0">
                  <a:pos x="186" y="32"/>
                </a:cxn>
                <a:cxn ang="0">
                  <a:pos x="230" y="16"/>
                </a:cxn>
                <a:cxn ang="0">
                  <a:pos x="278" y="4"/>
                </a:cxn>
                <a:cxn ang="0">
                  <a:pos x="328" y="0"/>
                </a:cxn>
              </a:cxnLst>
              <a:rect l="0" t="0" r="r" b="b"/>
              <a:pathLst>
                <a:path w="656" h="646">
                  <a:moveTo>
                    <a:pt x="328" y="0"/>
                  </a:moveTo>
                  <a:lnTo>
                    <a:pt x="344" y="0"/>
                  </a:lnTo>
                  <a:lnTo>
                    <a:pt x="362" y="2"/>
                  </a:lnTo>
                  <a:lnTo>
                    <a:pt x="378" y="4"/>
                  </a:lnTo>
                  <a:lnTo>
                    <a:pt x="394" y="8"/>
                  </a:lnTo>
                  <a:lnTo>
                    <a:pt x="410" y="10"/>
                  </a:lnTo>
                  <a:lnTo>
                    <a:pt x="426" y="16"/>
                  </a:lnTo>
                  <a:lnTo>
                    <a:pt x="440" y="20"/>
                  </a:lnTo>
                  <a:lnTo>
                    <a:pt x="456" y="26"/>
                  </a:lnTo>
                  <a:lnTo>
                    <a:pt x="470" y="32"/>
                  </a:lnTo>
                  <a:lnTo>
                    <a:pt x="484" y="40"/>
                  </a:lnTo>
                  <a:lnTo>
                    <a:pt x="498" y="48"/>
                  </a:lnTo>
                  <a:lnTo>
                    <a:pt x="510" y="56"/>
                  </a:lnTo>
                  <a:lnTo>
                    <a:pt x="524" y="64"/>
                  </a:lnTo>
                  <a:lnTo>
                    <a:pt x="536" y="74"/>
                  </a:lnTo>
                  <a:lnTo>
                    <a:pt x="548" y="84"/>
                  </a:lnTo>
                  <a:lnTo>
                    <a:pt x="560" y="96"/>
                  </a:lnTo>
                  <a:lnTo>
                    <a:pt x="570" y="106"/>
                  </a:lnTo>
                  <a:lnTo>
                    <a:pt x="580" y="118"/>
                  </a:lnTo>
                  <a:lnTo>
                    <a:pt x="590" y="130"/>
                  </a:lnTo>
                  <a:lnTo>
                    <a:pt x="600" y="144"/>
                  </a:lnTo>
                  <a:lnTo>
                    <a:pt x="608" y="156"/>
                  </a:lnTo>
                  <a:lnTo>
                    <a:pt x="616" y="170"/>
                  </a:lnTo>
                  <a:lnTo>
                    <a:pt x="624" y="184"/>
                  </a:lnTo>
                  <a:lnTo>
                    <a:pt x="630" y="198"/>
                  </a:lnTo>
                  <a:lnTo>
                    <a:pt x="636" y="212"/>
                  </a:lnTo>
                  <a:lnTo>
                    <a:pt x="640" y="228"/>
                  </a:lnTo>
                  <a:lnTo>
                    <a:pt x="646" y="244"/>
                  </a:lnTo>
                  <a:lnTo>
                    <a:pt x="650" y="258"/>
                  </a:lnTo>
                  <a:lnTo>
                    <a:pt x="652" y="274"/>
                  </a:lnTo>
                  <a:lnTo>
                    <a:pt x="654" y="290"/>
                  </a:lnTo>
                  <a:lnTo>
                    <a:pt x="656" y="308"/>
                  </a:lnTo>
                  <a:lnTo>
                    <a:pt x="656" y="324"/>
                  </a:lnTo>
                  <a:lnTo>
                    <a:pt x="656" y="340"/>
                  </a:lnTo>
                  <a:lnTo>
                    <a:pt x="654" y="356"/>
                  </a:lnTo>
                  <a:lnTo>
                    <a:pt x="652" y="372"/>
                  </a:lnTo>
                  <a:lnTo>
                    <a:pt x="650" y="388"/>
                  </a:lnTo>
                  <a:lnTo>
                    <a:pt x="646" y="404"/>
                  </a:lnTo>
                  <a:lnTo>
                    <a:pt x="640" y="420"/>
                  </a:lnTo>
                  <a:lnTo>
                    <a:pt x="636" y="434"/>
                  </a:lnTo>
                  <a:lnTo>
                    <a:pt x="630" y="450"/>
                  </a:lnTo>
                  <a:lnTo>
                    <a:pt x="624" y="464"/>
                  </a:lnTo>
                  <a:lnTo>
                    <a:pt x="616" y="478"/>
                  </a:lnTo>
                  <a:lnTo>
                    <a:pt x="608" y="490"/>
                  </a:lnTo>
                  <a:lnTo>
                    <a:pt x="600" y="504"/>
                  </a:lnTo>
                  <a:lnTo>
                    <a:pt x="590" y="516"/>
                  </a:lnTo>
                  <a:lnTo>
                    <a:pt x="580" y="528"/>
                  </a:lnTo>
                  <a:lnTo>
                    <a:pt x="570" y="540"/>
                  </a:lnTo>
                  <a:lnTo>
                    <a:pt x="560" y="552"/>
                  </a:lnTo>
                  <a:lnTo>
                    <a:pt x="548" y="562"/>
                  </a:lnTo>
                  <a:lnTo>
                    <a:pt x="536" y="572"/>
                  </a:lnTo>
                  <a:lnTo>
                    <a:pt x="524" y="582"/>
                  </a:lnTo>
                  <a:lnTo>
                    <a:pt x="510" y="592"/>
                  </a:lnTo>
                  <a:lnTo>
                    <a:pt x="498" y="600"/>
                  </a:lnTo>
                  <a:lnTo>
                    <a:pt x="484" y="608"/>
                  </a:lnTo>
                  <a:lnTo>
                    <a:pt x="470" y="614"/>
                  </a:lnTo>
                  <a:lnTo>
                    <a:pt x="456" y="622"/>
                  </a:lnTo>
                  <a:lnTo>
                    <a:pt x="440" y="628"/>
                  </a:lnTo>
                  <a:lnTo>
                    <a:pt x="426" y="632"/>
                  </a:lnTo>
                  <a:lnTo>
                    <a:pt x="410" y="636"/>
                  </a:lnTo>
                  <a:lnTo>
                    <a:pt x="394" y="640"/>
                  </a:lnTo>
                  <a:lnTo>
                    <a:pt x="378" y="644"/>
                  </a:lnTo>
                  <a:lnTo>
                    <a:pt x="362" y="646"/>
                  </a:lnTo>
                  <a:lnTo>
                    <a:pt x="344" y="646"/>
                  </a:lnTo>
                  <a:lnTo>
                    <a:pt x="328" y="646"/>
                  </a:lnTo>
                  <a:lnTo>
                    <a:pt x="310" y="646"/>
                  </a:lnTo>
                  <a:lnTo>
                    <a:pt x="294" y="646"/>
                  </a:lnTo>
                  <a:lnTo>
                    <a:pt x="278" y="644"/>
                  </a:lnTo>
                  <a:lnTo>
                    <a:pt x="262" y="640"/>
                  </a:lnTo>
                  <a:lnTo>
                    <a:pt x="246" y="636"/>
                  </a:lnTo>
                  <a:lnTo>
                    <a:pt x="230" y="632"/>
                  </a:lnTo>
                  <a:lnTo>
                    <a:pt x="216" y="628"/>
                  </a:lnTo>
                  <a:lnTo>
                    <a:pt x="200" y="622"/>
                  </a:lnTo>
                  <a:lnTo>
                    <a:pt x="186" y="614"/>
                  </a:lnTo>
                  <a:lnTo>
                    <a:pt x="172" y="608"/>
                  </a:lnTo>
                  <a:lnTo>
                    <a:pt x="158" y="600"/>
                  </a:lnTo>
                  <a:lnTo>
                    <a:pt x="144" y="592"/>
                  </a:lnTo>
                  <a:lnTo>
                    <a:pt x="132" y="582"/>
                  </a:lnTo>
                  <a:lnTo>
                    <a:pt x="120" y="572"/>
                  </a:lnTo>
                  <a:lnTo>
                    <a:pt x="108" y="562"/>
                  </a:lnTo>
                  <a:lnTo>
                    <a:pt x="96" y="552"/>
                  </a:lnTo>
                  <a:lnTo>
                    <a:pt x="86" y="540"/>
                  </a:lnTo>
                  <a:lnTo>
                    <a:pt x="74" y="528"/>
                  </a:lnTo>
                  <a:lnTo>
                    <a:pt x="66" y="516"/>
                  </a:lnTo>
                  <a:lnTo>
                    <a:pt x="56" y="504"/>
                  </a:lnTo>
                  <a:lnTo>
                    <a:pt x="48" y="490"/>
                  </a:lnTo>
                  <a:lnTo>
                    <a:pt x="40" y="478"/>
                  </a:lnTo>
                  <a:lnTo>
                    <a:pt x="32" y="464"/>
                  </a:lnTo>
                  <a:lnTo>
                    <a:pt x="26" y="450"/>
                  </a:lnTo>
                  <a:lnTo>
                    <a:pt x="20" y="434"/>
                  </a:lnTo>
                  <a:lnTo>
                    <a:pt x="14" y="420"/>
                  </a:lnTo>
                  <a:lnTo>
                    <a:pt x="10" y="404"/>
                  </a:lnTo>
                  <a:lnTo>
                    <a:pt x="6" y="388"/>
                  </a:lnTo>
                  <a:lnTo>
                    <a:pt x="4" y="372"/>
                  </a:lnTo>
                  <a:lnTo>
                    <a:pt x="2" y="356"/>
                  </a:lnTo>
                  <a:lnTo>
                    <a:pt x="0" y="340"/>
                  </a:lnTo>
                  <a:lnTo>
                    <a:pt x="0" y="324"/>
                  </a:lnTo>
                  <a:lnTo>
                    <a:pt x="0" y="308"/>
                  </a:lnTo>
                  <a:lnTo>
                    <a:pt x="2" y="290"/>
                  </a:lnTo>
                  <a:lnTo>
                    <a:pt x="4" y="274"/>
                  </a:lnTo>
                  <a:lnTo>
                    <a:pt x="6" y="258"/>
                  </a:lnTo>
                  <a:lnTo>
                    <a:pt x="10" y="244"/>
                  </a:lnTo>
                  <a:lnTo>
                    <a:pt x="14" y="228"/>
                  </a:lnTo>
                  <a:lnTo>
                    <a:pt x="20" y="212"/>
                  </a:lnTo>
                  <a:lnTo>
                    <a:pt x="26" y="198"/>
                  </a:lnTo>
                  <a:lnTo>
                    <a:pt x="32" y="184"/>
                  </a:lnTo>
                  <a:lnTo>
                    <a:pt x="40" y="170"/>
                  </a:lnTo>
                  <a:lnTo>
                    <a:pt x="48" y="156"/>
                  </a:lnTo>
                  <a:lnTo>
                    <a:pt x="56" y="144"/>
                  </a:lnTo>
                  <a:lnTo>
                    <a:pt x="66" y="130"/>
                  </a:lnTo>
                  <a:lnTo>
                    <a:pt x="74" y="118"/>
                  </a:lnTo>
                  <a:lnTo>
                    <a:pt x="86" y="106"/>
                  </a:lnTo>
                  <a:lnTo>
                    <a:pt x="96" y="96"/>
                  </a:lnTo>
                  <a:lnTo>
                    <a:pt x="108" y="84"/>
                  </a:lnTo>
                  <a:lnTo>
                    <a:pt x="120" y="74"/>
                  </a:lnTo>
                  <a:lnTo>
                    <a:pt x="132" y="64"/>
                  </a:lnTo>
                  <a:lnTo>
                    <a:pt x="144" y="56"/>
                  </a:lnTo>
                  <a:lnTo>
                    <a:pt x="158" y="48"/>
                  </a:lnTo>
                  <a:lnTo>
                    <a:pt x="172" y="40"/>
                  </a:lnTo>
                  <a:lnTo>
                    <a:pt x="186" y="32"/>
                  </a:lnTo>
                  <a:lnTo>
                    <a:pt x="200" y="26"/>
                  </a:lnTo>
                  <a:lnTo>
                    <a:pt x="216" y="20"/>
                  </a:lnTo>
                  <a:lnTo>
                    <a:pt x="230" y="16"/>
                  </a:lnTo>
                  <a:lnTo>
                    <a:pt x="246" y="10"/>
                  </a:lnTo>
                  <a:lnTo>
                    <a:pt x="262" y="8"/>
                  </a:lnTo>
                  <a:lnTo>
                    <a:pt x="278" y="4"/>
                  </a:lnTo>
                  <a:lnTo>
                    <a:pt x="294" y="2"/>
                  </a:lnTo>
                  <a:lnTo>
                    <a:pt x="310" y="0"/>
                  </a:lnTo>
                  <a:lnTo>
                    <a:pt x="328" y="0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F0A7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17"/>
            <p:cNvSpPr>
              <a:spLocks/>
            </p:cNvSpPr>
            <p:nvPr/>
          </p:nvSpPr>
          <p:spPr bwMode="auto">
            <a:xfrm>
              <a:off x="1344041" y="1166271"/>
              <a:ext cx="1333564" cy="1260494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410" y="10"/>
                </a:cxn>
                <a:cxn ang="0">
                  <a:pos x="456" y="26"/>
                </a:cxn>
                <a:cxn ang="0">
                  <a:pos x="500" y="48"/>
                </a:cxn>
                <a:cxn ang="0">
                  <a:pos x="538" y="74"/>
                </a:cxn>
                <a:cxn ang="0">
                  <a:pos x="572" y="108"/>
                </a:cxn>
                <a:cxn ang="0">
                  <a:pos x="602" y="144"/>
                </a:cxn>
                <a:cxn ang="0">
                  <a:pos x="626" y="184"/>
                </a:cxn>
                <a:cxn ang="0">
                  <a:pos x="644" y="228"/>
                </a:cxn>
                <a:cxn ang="0">
                  <a:pos x="654" y="276"/>
                </a:cxn>
                <a:cxn ang="0">
                  <a:pos x="658" y="326"/>
                </a:cxn>
                <a:cxn ang="0">
                  <a:pos x="654" y="374"/>
                </a:cxn>
                <a:cxn ang="0">
                  <a:pos x="644" y="422"/>
                </a:cxn>
                <a:cxn ang="0">
                  <a:pos x="626" y="466"/>
                </a:cxn>
                <a:cxn ang="0">
                  <a:pos x="602" y="506"/>
                </a:cxn>
                <a:cxn ang="0">
                  <a:pos x="572" y="544"/>
                </a:cxn>
                <a:cxn ang="0">
                  <a:pos x="538" y="576"/>
                </a:cxn>
                <a:cxn ang="0">
                  <a:pos x="500" y="602"/>
                </a:cxn>
                <a:cxn ang="0">
                  <a:pos x="456" y="624"/>
                </a:cxn>
                <a:cxn ang="0">
                  <a:pos x="410" y="640"/>
                </a:cxn>
                <a:cxn ang="0">
                  <a:pos x="362" y="648"/>
                </a:cxn>
                <a:cxn ang="0">
                  <a:pos x="312" y="650"/>
                </a:cxn>
                <a:cxn ang="0">
                  <a:pos x="262" y="644"/>
                </a:cxn>
                <a:cxn ang="0">
                  <a:pos x="216" y="630"/>
                </a:cxn>
                <a:cxn ang="0">
                  <a:pos x="172" y="610"/>
                </a:cxn>
                <a:cxn ang="0">
                  <a:pos x="132" y="586"/>
                </a:cxn>
                <a:cxn ang="0">
                  <a:pos x="96" y="554"/>
                </a:cxn>
                <a:cxn ang="0">
                  <a:pos x="64" y="520"/>
                </a:cxn>
                <a:cxn ang="0">
                  <a:pos x="40" y="480"/>
                </a:cxn>
                <a:cxn ang="0">
                  <a:pos x="20" y="436"/>
                </a:cxn>
                <a:cxn ang="0">
                  <a:pos x="6" y="390"/>
                </a:cxn>
                <a:cxn ang="0">
                  <a:pos x="0" y="342"/>
                </a:cxn>
                <a:cxn ang="0">
                  <a:pos x="0" y="292"/>
                </a:cxn>
                <a:cxn ang="0">
                  <a:pos x="10" y="244"/>
                </a:cxn>
                <a:cxn ang="0">
                  <a:pos x="26" y="198"/>
                </a:cxn>
                <a:cxn ang="0">
                  <a:pos x="48" y="156"/>
                </a:cxn>
                <a:cxn ang="0">
                  <a:pos x="74" y="118"/>
                </a:cxn>
                <a:cxn ang="0">
                  <a:pos x="108" y="86"/>
                </a:cxn>
                <a:cxn ang="0">
                  <a:pos x="144" y="56"/>
                </a:cxn>
                <a:cxn ang="0">
                  <a:pos x="186" y="32"/>
                </a:cxn>
                <a:cxn ang="0">
                  <a:pos x="230" y="16"/>
                </a:cxn>
                <a:cxn ang="0">
                  <a:pos x="278" y="4"/>
                </a:cxn>
                <a:cxn ang="0">
                  <a:pos x="328" y="0"/>
                </a:cxn>
              </a:cxnLst>
              <a:rect l="0" t="0" r="r" b="b"/>
              <a:pathLst>
                <a:path w="658" h="650">
                  <a:moveTo>
                    <a:pt x="328" y="0"/>
                  </a:moveTo>
                  <a:lnTo>
                    <a:pt x="346" y="0"/>
                  </a:lnTo>
                  <a:lnTo>
                    <a:pt x="362" y="2"/>
                  </a:lnTo>
                  <a:lnTo>
                    <a:pt x="378" y="4"/>
                  </a:lnTo>
                  <a:lnTo>
                    <a:pt x="396" y="8"/>
                  </a:lnTo>
                  <a:lnTo>
                    <a:pt x="410" y="10"/>
                  </a:lnTo>
                  <a:lnTo>
                    <a:pt x="426" y="16"/>
                  </a:lnTo>
                  <a:lnTo>
                    <a:pt x="442" y="20"/>
                  </a:lnTo>
                  <a:lnTo>
                    <a:pt x="456" y="26"/>
                  </a:lnTo>
                  <a:lnTo>
                    <a:pt x="472" y="32"/>
                  </a:lnTo>
                  <a:lnTo>
                    <a:pt x="486" y="40"/>
                  </a:lnTo>
                  <a:lnTo>
                    <a:pt x="500" y="48"/>
                  </a:lnTo>
                  <a:lnTo>
                    <a:pt x="512" y="56"/>
                  </a:lnTo>
                  <a:lnTo>
                    <a:pt x="526" y="66"/>
                  </a:lnTo>
                  <a:lnTo>
                    <a:pt x="538" y="74"/>
                  </a:lnTo>
                  <a:lnTo>
                    <a:pt x="550" y="86"/>
                  </a:lnTo>
                  <a:lnTo>
                    <a:pt x="562" y="96"/>
                  </a:lnTo>
                  <a:lnTo>
                    <a:pt x="572" y="108"/>
                  </a:lnTo>
                  <a:lnTo>
                    <a:pt x="582" y="118"/>
                  </a:lnTo>
                  <a:lnTo>
                    <a:pt x="592" y="132"/>
                  </a:lnTo>
                  <a:lnTo>
                    <a:pt x="602" y="144"/>
                  </a:lnTo>
                  <a:lnTo>
                    <a:pt x="610" y="156"/>
                  </a:lnTo>
                  <a:lnTo>
                    <a:pt x="618" y="170"/>
                  </a:lnTo>
                  <a:lnTo>
                    <a:pt x="626" y="184"/>
                  </a:lnTo>
                  <a:lnTo>
                    <a:pt x="632" y="198"/>
                  </a:lnTo>
                  <a:lnTo>
                    <a:pt x="638" y="214"/>
                  </a:lnTo>
                  <a:lnTo>
                    <a:pt x="644" y="228"/>
                  </a:lnTo>
                  <a:lnTo>
                    <a:pt x="648" y="244"/>
                  </a:lnTo>
                  <a:lnTo>
                    <a:pt x="652" y="260"/>
                  </a:lnTo>
                  <a:lnTo>
                    <a:pt x="654" y="276"/>
                  </a:lnTo>
                  <a:lnTo>
                    <a:pt x="656" y="292"/>
                  </a:lnTo>
                  <a:lnTo>
                    <a:pt x="658" y="308"/>
                  </a:lnTo>
                  <a:lnTo>
                    <a:pt x="658" y="326"/>
                  </a:lnTo>
                  <a:lnTo>
                    <a:pt x="658" y="342"/>
                  </a:lnTo>
                  <a:lnTo>
                    <a:pt x="656" y="358"/>
                  </a:lnTo>
                  <a:lnTo>
                    <a:pt x="654" y="374"/>
                  </a:lnTo>
                  <a:lnTo>
                    <a:pt x="652" y="390"/>
                  </a:lnTo>
                  <a:lnTo>
                    <a:pt x="648" y="406"/>
                  </a:lnTo>
                  <a:lnTo>
                    <a:pt x="644" y="422"/>
                  </a:lnTo>
                  <a:lnTo>
                    <a:pt x="638" y="436"/>
                  </a:lnTo>
                  <a:lnTo>
                    <a:pt x="632" y="452"/>
                  </a:lnTo>
                  <a:lnTo>
                    <a:pt x="626" y="466"/>
                  </a:lnTo>
                  <a:lnTo>
                    <a:pt x="618" y="480"/>
                  </a:lnTo>
                  <a:lnTo>
                    <a:pt x="610" y="494"/>
                  </a:lnTo>
                  <a:lnTo>
                    <a:pt x="602" y="506"/>
                  </a:lnTo>
                  <a:lnTo>
                    <a:pt x="592" y="520"/>
                  </a:lnTo>
                  <a:lnTo>
                    <a:pt x="582" y="532"/>
                  </a:lnTo>
                  <a:lnTo>
                    <a:pt x="572" y="544"/>
                  </a:lnTo>
                  <a:lnTo>
                    <a:pt x="562" y="554"/>
                  </a:lnTo>
                  <a:lnTo>
                    <a:pt x="550" y="566"/>
                  </a:lnTo>
                  <a:lnTo>
                    <a:pt x="538" y="576"/>
                  </a:lnTo>
                  <a:lnTo>
                    <a:pt x="526" y="586"/>
                  </a:lnTo>
                  <a:lnTo>
                    <a:pt x="512" y="594"/>
                  </a:lnTo>
                  <a:lnTo>
                    <a:pt x="500" y="602"/>
                  </a:lnTo>
                  <a:lnTo>
                    <a:pt x="486" y="610"/>
                  </a:lnTo>
                  <a:lnTo>
                    <a:pt x="472" y="618"/>
                  </a:lnTo>
                  <a:lnTo>
                    <a:pt x="456" y="624"/>
                  </a:lnTo>
                  <a:lnTo>
                    <a:pt x="442" y="630"/>
                  </a:lnTo>
                  <a:lnTo>
                    <a:pt x="426" y="636"/>
                  </a:lnTo>
                  <a:lnTo>
                    <a:pt x="410" y="640"/>
                  </a:lnTo>
                  <a:lnTo>
                    <a:pt x="396" y="644"/>
                  </a:lnTo>
                  <a:lnTo>
                    <a:pt x="378" y="646"/>
                  </a:lnTo>
                  <a:lnTo>
                    <a:pt x="362" y="648"/>
                  </a:lnTo>
                  <a:lnTo>
                    <a:pt x="346" y="650"/>
                  </a:lnTo>
                  <a:lnTo>
                    <a:pt x="328" y="650"/>
                  </a:lnTo>
                  <a:lnTo>
                    <a:pt x="312" y="650"/>
                  </a:lnTo>
                  <a:lnTo>
                    <a:pt x="296" y="648"/>
                  </a:lnTo>
                  <a:lnTo>
                    <a:pt x="278" y="646"/>
                  </a:lnTo>
                  <a:lnTo>
                    <a:pt x="262" y="644"/>
                  </a:lnTo>
                  <a:lnTo>
                    <a:pt x="246" y="640"/>
                  </a:lnTo>
                  <a:lnTo>
                    <a:pt x="230" y="636"/>
                  </a:lnTo>
                  <a:lnTo>
                    <a:pt x="216" y="630"/>
                  </a:lnTo>
                  <a:lnTo>
                    <a:pt x="200" y="624"/>
                  </a:lnTo>
                  <a:lnTo>
                    <a:pt x="186" y="618"/>
                  </a:lnTo>
                  <a:lnTo>
                    <a:pt x="172" y="610"/>
                  </a:lnTo>
                  <a:lnTo>
                    <a:pt x="158" y="602"/>
                  </a:lnTo>
                  <a:lnTo>
                    <a:pt x="144" y="594"/>
                  </a:lnTo>
                  <a:lnTo>
                    <a:pt x="132" y="586"/>
                  </a:lnTo>
                  <a:lnTo>
                    <a:pt x="120" y="576"/>
                  </a:lnTo>
                  <a:lnTo>
                    <a:pt x="108" y="566"/>
                  </a:lnTo>
                  <a:lnTo>
                    <a:pt x="96" y="554"/>
                  </a:lnTo>
                  <a:lnTo>
                    <a:pt x="86" y="544"/>
                  </a:lnTo>
                  <a:lnTo>
                    <a:pt x="74" y="532"/>
                  </a:lnTo>
                  <a:lnTo>
                    <a:pt x="64" y="520"/>
                  </a:lnTo>
                  <a:lnTo>
                    <a:pt x="56" y="506"/>
                  </a:lnTo>
                  <a:lnTo>
                    <a:pt x="48" y="494"/>
                  </a:lnTo>
                  <a:lnTo>
                    <a:pt x="40" y="480"/>
                  </a:lnTo>
                  <a:lnTo>
                    <a:pt x="32" y="466"/>
                  </a:lnTo>
                  <a:lnTo>
                    <a:pt x="26" y="452"/>
                  </a:lnTo>
                  <a:lnTo>
                    <a:pt x="20" y="436"/>
                  </a:lnTo>
                  <a:lnTo>
                    <a:pt x="14" y="422"/>
                  </a:lnTo>
                  <a:lnTo>
                    <a:pt x="10" y="406"/>
                  </a:lnTo>
                  <a:lnTo>
                    <a:pt x="6" y="390"/>
                  </a:lnTo>
                  <a:lnTo>
                    <a:pt x="4" y="374"/>
                  </a:lnTo>
                  <a:lnTo>
                    <a:pt x="0" y="358"/>
                  </a:lnTo>
                  <a:lnTo>
                    <a:pt x="0" y="342"/>
                  </a:lnTo>
                  <a:lnTo>
                    <a:pt x="0" y="326"/>
                  </a:lnTo>
                  <a:lnTo>
                    <a:pt x="0" y="308"/>
                  </a:lnTo>
                  <a:lnTo>
                    <a:pt x="0" y="292"/>
                  </a:lnTo>
                  <a:lnTo>
                    <a:pt x="4" y="276"/>
                  </a:lnTo>
                  <a:lnTo>
                    <a:pt x="6" y="260"/>
                  </a:lnTo>
                  <a:lnTo>
                    <a:pt x="10" y="244"/>
                  </a:lnTo>
                  <a:lnTo>
                    <a:pt x="14" y="228"/>
                  </a:lnTo>
                  <a:lnTo>
                    <a:pt x="20" y="214"/>
                  </a:lnTo>
                  <a:lnTo>
                    <a:pt x="26" y="198"/>
                  </a:lnTo>
                  <a:lnTo>
                    <a:pt x="32" y="184"/>
                  </a:lnTo>
                  <a:lnTo>
                    <a:pt x="40" y="170"/>
                  </a:lnTo>
                  <a:lnTo>
                    <a:pt x="48" y="156"/>
                  </a:lnTo>
                  <a:lnTo>
                    <a:pt x="56" y="144"/>
                  </a:lnTo>
                  <a:lnTo>
                    <a:pt x="64" y="132"/>
                  </a:lnTo>
                  <a:lnTo>
                    <a:pt x="74" y="118"/>
                  </a:lnTo>
                  <a:lnTo>
                    <a:pt x="86" y="108"/>
                  </a:lnTo>
                  <a:lnTo>
                    <a:pt x="96" y="96"/>
                  </a:lnTo>
                  <a:lnTo>
                    <a:pt x="108" y="86"/>
                  </a:lnTo>
                  <a:lnTo>
                    <a:pt x="120" y="74"/>
                  </a:lnTo>
                  <a:lnTo>
                    <a:pt x="132" y="66"/>
                  </a:lnTo>
                  <a:lnTo>
                    <a:pt x="144" y="56"/>
                  </a:lnTo>
                  <a:lnTo>
                    <a:pt x="158" y="48"/>
                  </a:lnTo>
                  <a:lnTo>
                    <a:pt x="172" y="40"/>
                  </a:lnTo>
                  <a:lnTo>
                    <a:pt x="186" y="32"/>
                  </a:lnTo>
                  <a:lnTo>
                    <a:pt x="200" y="26"/>
                  </a:lnTo>
                  <a:lnTo>
                    <a:pt x="216" y="20"/>
                  </a:lnTo>
                  <a:lnTo>
                    <a:pt x="230" y="16"/>
                  </a:lnTo>
                  <a:lnTo>
                    <a:pt x="246" y="10"/>
                  </a:lnTo>
                  <a:lnTo>
                    <a:pt x="262" y="8"/>
                  </a:lnTo>
                  <a:lnTo>
                    <a:pt x="278" y="4"/>
                  </a:lnTo>
                  <a:lnTo>
                    <a:pt x="296" y="2"/>
                  </a:lnTo>
                  <a:lnTo>
                    <a:pt x="312" y="0"/>
                  </a:lnTo>
                  <a:lnTo>
                    <a:pt x="328" y="0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EFA0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8" name="Freeform 18"/>
            <p:cNvSpPr>
              <a:spLocks/>
            </p:cNvSpPr>
            <p:nvPr/>
          </p:nvSpPr>
          <p:spPr bwMode="auto">
            <a:xfrm>
              <a:off x="1335934" y="1162392"/>
              <a:ext cx="1341671" cy="1264372"/>
            </a:xfrm>
            <a:custGeom>
              <a:avLst/>
              <a:gdLst/>
              <a:ahLst/>
              <a:cxnLst>
                <a:cxn ang="0">
                  <a:pos x="366" y="2"/>
                </a:cxn>
                <a:cxn ang="0">
                  <a:pos x="414" y="10"/>
                </a:cxn>
                <a:cxn ang="0">
                  <a:pos x="460" y="26"/>
                </a:cxn>
                <a:cxn ang="0">
                  <a:pos x="504" y="48"/>
                </a:cxn>
                <a:cxn ang="0">
                  <a:pos x="542" y="76"/>
                </a:cxn>
                <a:cxn ang="0">
                  <a:pos x="576" y="108"/>
                </a:cxn>
                <a:cxn ang="0">
                  <a:pos x="606" y="144"/>
                </a:cxn>
                <a:cxn ang="0">
                  <a:pos x="630" y="186"/>
                </a:cxn>
                <a:cxn ang="0">
                  <a:pos x="648" y="230"/>
                </a:cxn>
                <a:cxn ang="0">
                  <a:pos x="660" y="278"/>
                </a:cxn>
                <a:cxn ang="0">
                  <a:pos x="662" y="326"/>
                </a:cxn>
                <a:cxn ang="0">
                  <a:pos x="660" y="376"/>
                </a:cxn>
                <a:cxn ang="0">
                  <a:pos x="648" y="424"/>
                </a:cxn>
                <a:cxn ang="0">
                  <a:pos x="630" y="468"/>
                </a:cxn>
                <a:cxn ang="0">
                  <a:pos x="606" y="508"/>
                </a:cxn>
                <a:cxn ang="0">
                  <a:pos x="576" y="546"/>
                </a:cxn>
                <a:cxn ang="0">
                  <a:pos x="542" y="578"/>
                </a:cxn>
                <a:cxn ang="0">
                  <a:pos x="504" y="606"/>
                </a:cxn>
                <a:cxn ang="0">
                  <a:pos x="460" y="628"/>
                </a:cxn>
                <a:cxn ang="0">
                  <a:pos x="414" y="642"/>
                </a:cxn>
                <a:cxn ang="0">
                  <a:pos x="366" y="652"/>
                </a:cxn>
                <a:cxn ang="0">
                  <a:pos x="314" y="652"/>
                </a:cxn>
                <a:cxn ang="0">
                  <a:pos x="266" y="646"/>
                </a:cxn>
                <a:cxn ang="0">
                  <a:pos x="218" y="634"/>
                </a:cxn>
                <a:cxn ang="0">
                  <a:pos x="174" y="614"/>
                </a:cxn>
                <a:cxn ang="0">
                  <a:pos x="134" y="588"/>
                </a:cxn>
                <a:cxn ang="0">
                  <a:pos x="98" y="558"/>
                </a:cxn>
                <a:cxn ang="0">
                  <a:pos x="66" y="522"/>
                </a:cxn>
                <a:cxn ang="0">
                  <a:pos x="40" y="482"/>
                </a:cxn>
                <a:cxn ang="0">
                  <a:pos x="20" y="438"/>
                </a:cxn>
                <a:cxn ang="0">
                  <a:pos x="8" y="392"/>
                </a:cxn>
                <a:cxn ang="0">
                  <a:pos x="2" y="344"/>
                </a:cxn>
                <a:cxn ang="0">
                  <a:pos x="2" y="294"/>
                </a:cxn>
                <a:cxn ang="0">
                  <a:pos x="12" y="246"/>
                </a:cxn>
                <a:cxn ang="0">
                  <a:pos x="26" y="200"/>
                </a:cxn>
                <a:cxn ang="0">
                  <a:pos x="48" y="158"/>
                </a:cxn>
                <a:cxn ang="0">
                  <a:pos x="76" y="120"/>
                </a:cxn>
                <a:cxn ang="0">
                  <a:pos x="110" y="86"/>
                </a:cxn>
                <a:cxn ang="0">
                  <a:pos x="146" y="56"/>
                </a:cxn>
                <a:cxn ang="0">
                  <a:pos x="188" y="32"/>
                </a:cxn>
                <a:cxn ang="0">
                  <a:pos x="234" y="16"/>
                </a:cxn>
                <a:cxn ang="0">
                  <a:pos x="282" y="4"/>
                </a:cxn>
                <a:cxn ang="0">
                  <a:pos x="332" y="0"/>
                </a:cxn>
              </a:cxnLst>
              <a:rect l="0" t="0" r="r" b="b"/>
              <a:pathLst>
                <a:path w="662" h="652">
                  <a:moveTo>
                    <a:pt x="332" y="0"/>
                  </a:moveTo>
                  <a:lnTo>
                    <a:pt x="348" y="0"/>
                  </a:lnTo>
                  <a:lnTo>
                    <a:pt x="366" y="2"/>
                  </a:lnTo>
                  <a:lnTo>
                    <a:pt x="382" y="4"/>
                  </a:lnTo>
                  <a:lnTo>
                    <a:pt x="398" y="8"/>
                  </a:lnTo>
                  <a:lnTo>
                    <a:pt x="414" y="10"/>
                  </a:lnTo>
                  <a:lnTo>
                    <a:pt x="430" y="16"/>
                  </a:lnTo>
                  <a:lnTo>
                    <a:pt x="446" y="20"/>
                  </a:lnTo>
                  <a:lnTo>
                    <a:pt x="460" y="26"/>
                  </a:lnTo>
                  <a:lnTo>
                    <a:pt x="476" y="32"/>
                  </a:lnTo>
                  <a:lnTo>
                    <a:pt x="490" y="40"/>
                  </a:lnTo>
                  <a:lnTo>
                    <a:pt x="504" y="48"/>
                  </a:lnTo>
                  <a:lnTo>
                    <a:pt x="516" y="56"/>
                  </a:lnTo>
                  <a:lnTo>
                    <a:pt x="530" y="66"/>
                  </a:lnTo>
                  <a:lnTo>
                    <a:pt x="542" y="76"/>
                  </a:lnTo>
                  <a:lnTo>
                    <a:pt x="554" y="86"/>
                  </a:lnTo>
                  <a:lnTo>
                    <a:pt x="566" y="96"/>
                  </a:lnTo>
                  <a:lnTo>
                    <a:pt x="576" y="108"/>
                  </a:lnTo>
                  <a:lnTo>
                    <a:pt x="588" y="120"/>
                  </a:lnTo>
                  <a:lnTo>
                    <a:pt x="598" y="132"/>
                  </a:lnTo>
                  <a:lnTo>
                    <a:pt x="606" y="144"/>
                  </a:lnTo>
                  <a:lnTo>
                    <a:pt x="614" y="158"/>
                  </a:lnTo>
                  <a:lnTo>
                    <a:pt x="622" y="172"/>
                  </a:lnTo>
                  <a:lnTo>
                    <a:pt x="630" y="186"/>
                  </a:lnTo>
                  <a:lnTo>
                    <a:pt x="636" y="200"/>
                  </a:lnTo>
                  <a:lnTo>
                    <a:pt x="642" y="214"/>
                  </a:lnTo>
                  <a:lnTo>
                    <a:pt x="648" y="230"/>
                  </a:lnTo>
                  <a:lnTo>
                    <a:pt x="652" y="246"/>
                  </a:lnTo>
                  <a:lnTo>
                    <a:pt x="656" y="262"/>
                  </a:lnTo>
                  <a:lnTo>
                    <a:pt x="660" y="278"/>
                  </a:lnTo>
                  <a:lnTo>
                    <a:pt x="662" y="294"/>
                  </a:lnTo>
                  <a:lnTo>
                    <a:pt x="662" y="310"/>
                  </a:lnTo>
                  <a:lnTo>
                    <a:pt x="662" y="326"/>
                  </a:lnTo>
                  <a:lnTo>
                    <a:pt x="662" y="344"/>
                  </a:lnTo>
                  <a:lnTo>
                    <a:pt x="662" y="360"/>
                  </a:lnTo>
                  <a:lnTo>
                    <a:pt x="660" y="376"/>
                  </a:lnTo>
                  <a:lnTo>
                    <a:pt x="656" y="392"/>
                  </a:lnTo>
                  <a:lnTo>
                    <a:pt x="652" y="408"/>
                  </a:lnTo>
                  <a:lnTo>
                    <a:pt x="648" y="424"/>
                  </a:lnTo>
                  <a:lnTo>
                    <a:pt x="642" y="438"/>
                  </a:lnTo>
                  <a:lnTo>
                    <a:pt x="636" y="454"/>
                  </a:lnTo>
                  <a:lnTo>
                    <a:pt x="630" y="468"/>
                  </a:lnTo>
                  <a:lnTo>
                    <a:pt x="622" y="482"/>
                  </a:lnTo>
                  <a:lnTo>
                    <a:pt x="614" y="496"/>
                  </a:lnTo>
                  <a:lnTo>
                    <a:pt x="606" y="508"/>
                  </a:lnTo>
                  <a:lnTo>
                    <a:pt x="598" y="522"/>
                  </a:lnTo>
                  <a:lnTo>
                    <a:pt x="588" y="534"/>
                  </a:lnTo>
                  <a:lnTo>
                    <a:pt x="576" y="546"/>
                  </a:lnTo>
                  <a:lnTo>
                    <a:pt x="566" y="558"/>
                  </a:lnTo>
                  <a:lnTo>
                    <a:pt x="554" y="568"/>
                  </a:lnTo>
                  <a:lnTo>
                    <a:pt x="542" y="578"/>
                  </a:lnTo>
                  <a:lnTo>
                    <a:pt x="530" y="588"/>
                  </a:lnTo>
                  <a:lnTo>
                    <a:pt x="516" y="598"/>
                  </a:lnTo>
                  <a:lnTo>
                    <a:pt x="504" y="606"/>
                  </a:lnTo>
                  <a:lnTo>
                    <a:pt x="490" y="614"/>
                  </a:lnTo>
                  <a:lnTo>
                    <a:pt x="476" y="620"/>
                  </a:lnTo>
                  <a:lnTo>
                    <a:pt x="460" y="628"/>
                  </a:lnTo>
                  <a:lnTo>
                    <a:pt x="446" y="634"/>
                  </a:lnTo>
                  <a:lnTo>
                    <a:pt x="430" y="638"/>
                  </a:lnTo>
                  <a:lnTo>
                    <a:pt x="414" y="642"/>
                  </a:lnTo>
                  <a:lnTo>
                    <a:pt x="398" y="646"/>
                  </a:lnTo>
                  <a:lnTo>
                    <a:pt x="382" y="650"/>
                  </a:lnTo>
                  <a:lnTo>
                    <a:pt x="366" y="652"/>
                  </a:lnTo>
                  <a:lnTo>
                    <a:pt x="348" y="652"/>
                  </a:lnTo>
                  <a:lnTo>
                    <a:pt x="332" y="652"/>
                  </a:lnTo>
                  <a:lnTo>
                    <a:pt x="314" y="652"/>
                  </a:lnTo>
                  <a:lnTo>
                    <a:pt x="298" y="652"/>
                  </a:lnTo>
                  <a:lnTo>
                    <a:pt x="282" y="650"/>
                  </a:lnTo>
                  <a:lnTo>
                    <a:pt x="266" y="646"/>
                  </a:lnTo>
                  <a:lnTo>
                    <a:pt x="250" y="642"/>
                  </a:lnTo>
                  <a:lnTo>
                    <a:pt x="234" y="638"/>
                  </a:lnTo>
                  <a:lnTo>
                    <a:pt x="218" y="634"/>
                  </a:lnTo>
                  <a:lnTo>
                    <a:pt x="204" y="628"/>
                  </a:lnTo>
                  <a:lnTo>
                    <a:pt x="188" y="620"/>
                  </a:lnTo>
                  <a:lnTo>
                    <a:pt x="174" y="614"/>
                  </a:lnTo>
                  <a:lnTo>
                    <a:pt x="160" y="606"/>
                  </a:lnTo>
                  <a:lnTo>
                    <a:pt x="146" y="598"/>
                  </a:lnTo>
                  <a:lnTo>
                    <a:pt x="134" y="588"/>
                  </a:lnTo>
                  <a:lnTo>
                    <a:pt x="122" y="578"/>
                  </a:lnTo>
                  <a:lnTo>
                    <a:pt x="110" y="568"/>
                  </a:lnTo>
                  <a:lnTo>
                    <a:pt x="98" y="558"/>
                  </a:lnTo>
                  <a:lnTo>
                    <a:pt x="86" y="546"/>
                  </a:lnTo>
                  <a:lnTo>
                    <a:pt x="76" y="534"/>
                  </a:lnTo>
                  <a:lnTo>
                    <a:pt x="66" y="522"/>
                  </a:lnTo>
                  <a:lnTo>
                    <a:pt x="58" y="508"/>
                  </a:lnTo>
                  <a:lnTo>
                    <a:pt x="48" y="496"/>
                  </a:lnTo>
                  <a:lnTo>
                    <a:pt x="40" y="482"/>
                  </a:lnTo>
                  <a:lnTo>
                    <a:pt x="34" y="468"/>
                  </a:lnTo>
                  <a:lnTo>
                    <a:pt x="26" y="454"/>
                  </a:lnTo>
                  <a:lnTo>
                    <a:pt x="20" y="438"/>
                  </a:lnTo>
                  <a:lnTo>
                    <a:pt x="16" y="424"/>
                  </a:lnTo>
                  <a:lnTo>
                    <a:pt x="12" y="408"/>
                  </a:lnTo>
                  <a:lnTo>
                    <a:pt x="8" y="392"/>
                  </a:lnTo>
                  <a:lnTo>
                    <a:pt x="4" y="376"/>
                  </a:lnTo>
                  <a:lnTo>
                    <a:pt x="2" y="360"/>
                  </a:lnTo>
                  <a:lnTo>
                    <a:pt x="2" y="344"/>
                  </a:lnTo>
                  <a:lnTo>
                    <a:pt x="0" y="326"/>
                  </a:lnTo>
                  <a:lnTo>
                    <a:pt x="2" y="310"/>
                  </a:lnTo>
                  <a:lnTo>
                    <a:pt x="2" y="294"/>
                  </a:lnTo>
                  <a:lnTo>
                    <a:pt x="4" y="278"/>
                  </a:lnTo>
                  <a:lnTo>
                    <a:pt x="8" y="262"/>
                  </a:lnTo>
                  <a:lnTo>
                    <a:pt x="12" y="246"/>
                  </a:lnTo>
                  <a:lnTo>
                    <a:pt x="16" y="230"/>
                  </a:lnTo>
                  <a:lnTo>
                    <a:pt x="20" y="214"/>
                  </a:lnTo>
                  <a:lnTo>
                    <a:pt x="26" y="200"/>
                  </a:lnTo>
                  <a:lnTo>
                    <a:pt x="34" y="186"/>
                  </a:lnTo>
                  <a:lnTo>
                    <a:pt x="40" y="172"/>
                  </a:lnTo>
                  <a:lnTo>
                    <a:pt x="48" y="158"/>
                  </a:lnTo>
                  <a:lnTo>
                    <a:pt x="58" y="144"/>
                  </a:lnTo>
                  <a:lnTo>
                    <a:pt x="66" y="132"/>
                  </a:lnTo>
                  <a:lnTo>
                    <a:pt x="76" y="120"/>
                  </a:lnTo>
                  <a:lnTo>
                    <a:pt x="86" y="108"/>
                  </a:lnTo>
                  <a:lnTo>
                    <a:pt x="98" y="96"/>
                  </a:lnTo>
                  <a:lnTo>
                    <a:pt x="110" y="86"/>
                  </a:lnTo>
                  <a:lnTo>
                    <a:pt x="122" y="76"/>
                  </a:lnTo>
                  <a:lnTo>
                    <a:pt x="134" y="66"/>
                  </a:lnTo>
                  <a:lnTo>
                    <a:pt x="146" y="56"/>
                  </a:lnTo>
                  <a:lnTo>
                    <a:pt x="160" y="48"/>
                  </a:lnTo>
                  <a:lnTo>
                    <a:pt x="174" y="40"/>
                  </a:lnTo>
                  <a:lnTo>
                    <a:pt x="188" y="32"/>
                  </a:lnTo>
                  <a:lnTo>
                    <a:pt x="204" y="26"/>
                  </a:lnTo>
                  <a:lnTo>
                    <a:pt x="218" y="20"/>
                  </a:lnTo>
                  <a:lnTo>
                    <a:pt x="234" y="16"/>
                  </a:lnTo>
                  <a:lnTo>
                    <a:pt x="250" y="10"/>
                  </a:lnTo>
                  <a:lnTo>
                    <a:pt x="266" y="8"/>
                  </a:lnTo>
                  <a:lnTo>
                    <a:pt x="282" y="4"/>
                  </a:lnTo>
                  <a:lnTo>
                    <a:pt x="298" y="2"/>
                  </a:lnTo>
                  <a:lnTo>
                    <a:pt x="314" y="0"/>
                  </a:lnTo>
                  <a:lnTo>
                    <a:pt x="332" y="0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EE97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" name="Freeform 19"/>
            <p:cNvSpPr>
              <a:spLocks/>
            </p:cNvSpPr>
            <p:nvPr/>
          </p:nvSpPr>
          <p:spPr bwMode="auto">
            <a:xfrm>
              <a:off x="1331880" y="1158514"/>
              <a:ext cx="1349778" cy="1272129"/>
            </a:xfrm>
            <a:custGeom>
              <a:avLst/>
              <a:gdLst/>
              <a:ahLst/>
              <a:cxnLst>
                <a:cxn ang="0">
                  <a:pos x="366" y="2"/>
                </a:cxn>
                <a:cxn ang="0">
                  <a:pos x="416" y="10"/>
                </a:cxn>
                <a:cxn ang="0">
                  <a:pos x="462" y="26"/>
                </a:cxn>
                <a:cxn ang="0">
                  <a:pos x="506" y="48"/>
                </a:cxn>
                <a:cxn ang="0">
                  <a:pos x="544" y="76"/>
                </a:cxn>
                <a:cxn ang="0">
                  <a:pos x="578" y="108"/>
                </a:cxn>
                <a:cxn ang="0">
                  <a:pos x="608" y="146"/>
                </a:cxn>
                <a:cxn ang="0">
                  <a:pos x="632" y="186"/>
                </a:cxn>
                <a:cxn ang="0">
                  <a:pos x="650" y="230"/>
                </a:cxn>
                <a:cxn ang="0">
                  <a:pos x="662" y="278"/>
                </a:cxn>
                <a:cxn ang="0">
                  <a:pos x="666" y="328"/>
                </a:cxn>
                <a:cxn ang="0">
                  <a:pos x="662" y="378"/>
                </a:cxn>
                <a:cxn ang="0">
                  <a:pos x="650" y="426"/>
                </a:cxn>
                <a:cxn ang="0">
                  <a:pos x="632" y="470"/>
                </a:cxn>
                <a:cxn ang="0">
                  <a:pos x="608" y="512"/>
                </a:cxn>
                <a:cxn ang="0">
                  <a:pos x="578" y="548"/>
                </a:cxn>
                <a:cxn ang="0">
                  <a:pos x="544" y="580"/>
                </a:cxn>
                <a:cxn ang="0">
                  <a:pos x="506" y="608"/>
                </a:cxn>
                <a:cxn ang="0">
                  <a:pos x="462" y="630"/>
                </a:cxn>
                <a:cxn ang="0">
                  <a:pos x="416" y="646"/>
                </a:cxn>
                <a:cxn ang="0">
                  <a:pos x="366" y="654"/>
                </a:cxn>
                <a:cxn ang="0">
                  <a:pos x="316" y="656"/>
                </a:cxn>
                <a:cxn ang="0">
                  <a:pos x="266" y="650"/>
                </a:cxn>
                <a:cxn ang="0">
                  <a:pos x="218" y="636"/>
                </a:cxn>
                <a:cxn ang="0">
                  <a:pos x="174" y="616"/>
                </a:cxn>
                <a:cxn ang="0">
                  <a:pos x="134" y="590"/>
                </a:cxn>
                <a:cxn ang="0">
                  <a:pos x="98" y="560"/>
                </a:cxn>
                <a:cxn ang="0">
                  <a:pos x="66" y="524"/>
                </a:cxn>
                <a:cxn ang="0">
                  <a:pos x="40" y="484"/>
                </a:cxn>
                <a:cxn ang="0">
                  <a:pos x="20" y="440"/>
                </a:cxn>
                <a:cxn ang="0">
                  <a:pos x="6" y="394"/>
                </a:cxn>
                <a:cxn ang="0">
                  <a:pos x="0" y="344"/>
                </a:cxn>
                <a:cxn ang="0">
                  <a:pos x="2" y="294"/>
                </a:cxn>
                <a:cxn ang="0">
                  <a:pos x="10" y="246"/>
                </a:cxn>
                <a:cxn ang="0">
                  <a:pos x="26" y="200"/>
                </a:cxn>
                <a:cxn ang="0">
                  <a:pos x="48" y="158"/>
                </a:cxn>
                <a:cxn ang="0">
                  <a:pos x="76" y="120"/>
                </a:cxn>
                <a:cxn ang="0">
                  <a:pos x="110" y="86"/>
                </a:cxn>
                <a:cxn ang="0">
                  <a:pos x="146" y="56"/>
                </a:cxn>
                <a:cxn ang="0">
                  <a:pos x="188" y="32"/>
                </a:cxn>
                <a:cxn ang="0">
                  <a:pos x="234" y="16"/>
                </a:cxn>
                <a:cxn ang="0">
                  <a:pos x="282" y="4"/>
                </a:cxn>
                <a:cxn ang="0">
                  <a:pos x="332" y="0"/>
                </a:cxn>
              </a:cxnLst>
              <a:rect l="0" t="0" r="r" b="b"/>
              <a:pathLst>
                <a:path w="666" h="656">
                  <a:moveTo>
                    <a:pt x="332" y="0"/>
                  </a:moveTo>
                  <a:lnTo>
                    <a:pt x="350" y="0"/>
                  </a:lnTo>
                  <a:lnTo>
                    <a:pt x="366" y="2"/>
                  </a:lnTo>
                  <a:lnTo>
                    <a:pt x="384" y="4"/>
                  </a:lnTo>
                  <a:lnTo>
                    <a:pt x="400" y="6"/>
                  </a:lnTo>
                  <a:lnTo>
                    <a:pt x="416" y="10"/>
                  </a:lnTo>
                  <a:lnTo>
                    <a:pt x="432" y="16"/>
                  </a:lnTo>
                  <a:lnTo>
                    <a:pt x="448" y="20"/>
                  </a:lnTo>
                  <a:lnTo>
                    <a:pt x="462" y="26"/>
                  </a:lnTo>
                  <a:lnTo>
                    <a:pt x="476" y="32"/>
                  </a:lnTo>
                  <a:lnTo>
                    <a:pt x="492" y="40"/>
                  </a:lnTo>
                  <a:lnTo>
                    <a:pt x="506" y="48"/>
                  </a:lnTo>
                  <a:lnTo>
                    <a:pt x="518" y="56"/>
                  </a:lnTo>
                  <a:lnTo>
                    <a:pt x="532" y="66"/>
                  </a:lnTo>
                  <a:lnTo>
                    <a:pt x="544" y="76"/>
                  </a:lnTo>
                  <a:lnTo>
                    <a:pt x="556" y="86"/>
                  </a:lnTo>
                  <a:lnTo>
                    <a:pt x="568" y="96"/>
                  </a:lnTo>
                  <a:lnTo>
                    <a:pt x="578" y="108"/>
                  </a:lnTo>
                  <a:lnTo>
                    <a:pt x="590" y="120"/>
                  </a:lnTo>
                  <a:lnTo>
                    <a:pt x="600" y="132"/>
                  </a:lnTo>
                  <a:lnTo>
                    <a:pt x="608" y="146"/>
                  </a:lnTo>
                  <a:lnTo>
                    <a:pt x="618" y="158"/>
                  </a:lnTo>
                  <a:lnTo>
                    <a:pt x="626" y="172"/>
                  </a:lnTo>
                  <a:lnTo>
                    <a:pt x="632" y="186"/>
                  </a:lnTo>
                  <a:lnTo>
                    <a:pt x="640" y="200"/>
                  </a:lnTo>
                  <a:lnTo>
                    <a:pt x="646" y="216"/>
                  </a:lnTo>
                  <a:lnTo>
                    <a:pt x="650" y="230"/>
                  </a:lnTo>
                  <a:lnTo>
                    <a:pt x="656" y="246"/>
                  </a:lnTo>
                  <a:lnTo>
                    <a:pt x="658" y="262"/>
                  </a:lnTo>
                  <a:lnTo>
                    <a:pt x="662" y="278"/>
                  </a:lnTo>
                  <a:lnTo>
                    <a:pt x="664" y="294"/>
                  </a:lnTo>
                  <a:lnTo>
                    <a:pt x="666" y="312"/>
                  </a:lnTo>
                  <a:lnTo>
                    <a:pt x="666" y="328"/>
                  </a:lnTo>
                  <a:lnTo>
                    <a:pt x="666" y="344"/>
                  </a:lnTo>
                  <a:lnTo>
                    <a:pt x="664" y="362"/>
                  </a:lnTo>
                  <a:lnTo>
                    <a:pt x="662" y="378"/>
                  </a:lnTo>
                  <a:lnTo>
                    <a:pt x="658" y="394"/>
                  </a:lnTo>
                  <a:lnTo>
                    <a:pt x="656" y="410"/>
                  </a:lnTo>
                  <a:lnTo>
                    <a:pt x="650" y="426"/>
                  </a:lnTo>
                  <a:lnTo>
                    <a:pt x="646" y="440"/>
                  </a:lnTo>
                  <a:lnTo>
                    <a:pt x="640" y="456"/>
                  </a:lnTo>
                  <a:lnTo>
                    <a:pt x="632" y="470"/>
                  </a:lnTo>
                  <a:lnTo>
                    <a:pt x="626" y="484"/>
                  </a:lnTo>
                  <a:lnTo>
                    <a:pt x="618" y="498"/>
                  </a:lnTo>
                  <a:lnTo>
                    <a:pt x="608" y="512"/>
                  </a:lnTo>
                  <a:lnTo>
                    <a:pt x="600" y="524"/>
                  </a:lnTo>
                  <a:lnTo>
                    <a:pt x="590" y="536"/>
                  </a:lnTo>
                  <a:lnTo>
                    <a:pt x="578" y="548"/>
                  </a:lnTo>
                  <a:lnTo>
                    <a:pt x="568" y="560"/>
                  </a:lnTo>
                  <a:lnTo>
                    <a:pt x="556" y="570"/>
                  </a:lnTo>
                  <a:lnTo>
                    <a:pt x="544" y="580"/>
                  </a:lnTo>
                  <a:lnTo>
                    <a:pt x="532" y="590"/>
                  </a:lnTo>
                  <a:lnTo>
                    <a:pt x="518" y="600"/>
                  </a:lnTo>
                  <a:lnTo>
                    <a:pt x="506" y="608"/>
                  </a:lnTo>
                  <a:lnTo>
                    <a:pt x="492" y="616"/>
                  </a:lnTo>
                  <a:lnTo>
                    <a:pt x="476" y="624"/>
                  </a:lnTo>
                  <a:lnTo>
                    <a:pt x="462" y="630"/>
                  </a:lnTo>
                  <a:lnTo>
                    <a:pt x="448" y="636"/>
                  </a:lnTo>
                  <a:lnTo>
                    <a:pt x="432" y="642"/>
                  </a:lnTo>
                  <a:lnTo>
                    <a:pt x="416" y="646"/>
                  </a:lnTo>
                  <a:lnTo>
                    <a:pt x="400" y="650"/>
                  </a:lnTo>
                  <a:lnTo>
                    <a:pt x="384" y="652"/>
                  </a:lnTo>
                  <a:lnTo>
                    <a:pt x="366" y="654"/>
                  </a:lnTo>
                  <a:lnTo>
                    <a:pt x="350" y="656"/>
                  </a:lnTo>
                  <a:lnTo>
                    <a:pt x="332" y="656"/>
                  </a:lnTo>
                  <a:lnTo>
                    <a:pt x="316" y="656"/>
                  </a:lnTo>
                  <a:lnTo>
                    <a:pt x="298" y="654"/>
                  </a:lnTo>
                  <a:lnTo>
                    <a:pt x="282" y="652"/>
                  </a:lnTo>
                  <a:lnTo>
                    <a:pt x="266" y="650"/>
                  </a:lnTo>
                  <a:lnTo>
                    <a:pt x="250" y="646"/>
                  </a:lnTo>
                  <a:lnTo>
                    <a:pt x="234" y="642"/>
                  </a:lnTo>
                  <a:lnTo>
                    <a:pt x="218" y="636"/>
                  </a:lnTo>
                  <a:lnTo>
                    <a:pt x="204" y="630"/>
                  </a:lnTo>
                  <a:lnTo>
                    <a:pt x="188" y="624"/>
                  </a:lnTo>
                  <a:lnTo>
                    <a:pt x="174" y="616"/>
                  </a:lnTo>
                  <a:lnTo>
                    <a:pt x="160" y="608"/>
                  </a:lnTo>
                  <a:lnTo>
                    <a:pt x="146" y="600"/>
                  </a:lnTo>
                  <a:lnTo>
                    <a:pt x="134" y="590"/>
                  </a:lnTo>
                  <a:lnTo>
                    <a:pt x="122" y="580"/>
                  </a:lnTo>
                  <a:lnTo>
                    <a:pt x="110" y="570"/>
                  </a:lnTo>
                  <a:lnTo>
                    <a:pt x="98" y="560"/>
                  </a:lnTo>
                  <a:lnTo>
                    <a:pt x="86" y="548"/>
                  </a:lnTo>
                  <a:lnTo>
                    <a:pt x="76" y="536"/>
                  </a:lnTo>
                  <a:lnTo>
                    <a:pt x="66" y="524"/>
                  </a:lnTo>
                  <a:lnTo>
                    <a:pt x="56" y="512"/>
                  </a:lnTo>
                  <a:lnTo>
                    <a:pt x="48" y="498"/>
                  </a:lnTo>
                  <a:lnTo>
                    <a:pt x="40" y="484"/>
                  </a:lnTo>
                  <a:lnTo>
                    <a:pt x="32" y="470"/>
                  </a:lnTo>
                  <a:lnTo>
                    <a:pt x="26" y="456"/>
                  </a:lnTo>
                  <a:lnTo>
                    <a:pt x="20" y="440"/>
                  </a:lnTo>
                  <a:lnTo>
                    <a:pt x="16" y="426"/>
                  </a:lnTo>
                  <a:lnTo>
                    <a:pt x="10" y="410"/>
                  </a:lnTo>
                  <a:lnTo>
                    <a:pt x="6" y="394"/>
                  </a:lnTo>
                  <a:lnTo>
                    <a:pt x="4" y="378"/>
                  </a:lnTo>
                  <a:lnTo>
                    <a:pt x="2" y="362"/>
                  </a:lnTo>
                  <a:lnTo>
                    <a:pt x="0" y="344"/>
                  </a:lnTo>
                  <a:lnTo>
                    <a:pt x="0" y="328"/>
                  </a:lnTo>
                  <a:lnTo>
                    <a:pt x="0" y="312"/>
                  </a:lnTo>
                  <a:lnTo>
                    <a:pt x="2" y="294"/>
                  </a:lnTo>
                  <a:lnTo>
                    <a:pt x="4" y="278"/>
                  </a:lnTo>
                  <a:lnTo>
                    <a:pt x="6" y="262"/>
                  </a:lnTo>
                  <a:lnTo>
                    <a:pt x="10" y="246"/>
                  </a:lnTo>
                  <a:lnTo>
                    <a:pt x="16" y="230"/>
                  </a:lnTo>
                  <a:lnTo>
                    <a:pt x="20" y="216"/>
                  </a:lnTo>
                  <a:lnTo>
                    <a:pt x="26" y="200"/>
                  </a:lnTo>
                  <a:lnTo>
                    <a:pt x="32" y="186"/>
                  </a:lnTo>
                  <a:lnTo>
                    <a:pt x="40" y="172"/>
                  </a:lnTo>
                  <a:lnTo>
                    <a:pt x="48" y="158"/>
                  </a:lnTo>
                  <a:lnTo>
                    <a:pt x="56" y="146"/>
                  </a:lnTo>
                  <a:lnTo>
                    <a:pt x="66" y="132"/>
                  </a:lnTo>
                  <a:lnTo>
                    <a:pt x="76" y="120"/>
                  </a:lnTo>
                  <a:lnTo>
                    <a:pt x="86" y="108"/>
                  </a:lnTo>
                  <a:lnTo>
                    <a:pt x="98" y="96"/>
                  </a:lnTo>
                  <a:lnTo>
                    <a:pt x="110" y="86"/>
                  </a:lnTo>
                  <a:lnTo>
                    <a:pt x="122" y="76"/>
                  </a:lnTo>
                  <a:lnTo>
                    <a:pt x="134" y="66"/>
                  </a:lnTo>
                  <a:lnTo>
                    <a:pt x="146" y="56"/>
                  </a:lnTo>
                  <a:lnTo>
                    <a:pt x="160" y="48"/>
                  </a:lnTo>
                  <a:lnTo>
                    <a:pt x="174" y="40"/>
                  </a:lnTo>
                  <a:lnTo>
                    <a:pt x="188" y="32"/>
                  </a:lnTo>
                  <a:lnTo>
                    <a:pt x="204" y="26"/>
                  </a:lnTo>
                  <a:lnTo>
                    <a:pt x="218" y="20"/>
                  </a:lnTo>
                  <a:lnTo>
                    <a:pt x="234" y="16"/>
                  </a:lnTo>
                  <a:lnTo>
                    <a:pt x="250" y="10"/>
                  </a:lnTo>
                  <a:lnTo>
                    <a:pt x="266" y="6"/>
                  </a:lnTo>
                  <a:lnTo>
                    <a:pt x="282" y="4"/>
                  </a:lnTo>
                  <a:lnTo>
                    <a:pt x="298" y="2"/>
                  </a:lnTo>
                  <a:lnTo>
                    <a:pt x="316" y="0"/>
                  </a:lnTo>
                  <a:lnTo>
                    <a:pt x="332" y="0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ED94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0" name="Freeform 20"/>
            <p:cNvSpPr>
              <a:spLocks/>
            </p:cNvSpPr>
            <p:nvPr/>
          </p:nvSpPr>
          <p:spPr bwMode="auto">
            <a:xfrm>
              <a:off x="1327827" y="1154635"/>
              <a:ext cx="1353831" cy="1279886"/>
            </a:xfrm>
            <a:custGeom>
              <a:avLst/>
              <a:gdLst/>
              <a:ahLst/>
              <a:cxnLst>
                <a:cxn ang="0">
                  <a:pos x="368" y="2"/>
                </a:cxn>
                <a:cxn ang="0">
                  <a:pos x="418" y="10"/>
                </a:cxn>
                <a:cxn ang="0">
                  <a:pos x="464" y="26"/>
                </a:cxn>
                <a:cxn ang="0">
                  <a:pos x="506" y="48"/>
                </a:cxn>
                <a:cxn ang="0">
                  <a:pos x="546" y="76"/>
                </a:cxn>
                <a:cxn ang="0">
                  <a:pos x="582" y="108"/>
                </a:cxn>
                <a:cxn ang="0">
                  <a:pos x="610" y="146"/>
                </a:cxn>
                <a:cxn ang="0">
                  <a:pos x="636" y="188"/>
                </a:cxn>
                <a:cxn ang="0">
                  <a:pos x="654" y="232"/>
                </a:cxn>
                <a:cxn ang="0">
                  <a:pos x="664" y="280"/>
                </a:cxn>
                <a:cxn ang="0">
                  <a:pos x="668" y="330"/>
                </a:cxn>
                <a:cxn ang="0">
                  <a:pos x="664" y="380"/>
                </a:cxn>
                <a:cxn ang="0">
                  <a:pos x="654" y="428"/>
                </a:cxn>
                <a:cxn ang="0">
                  <a:pos x="636" y="472"/>
                </a:cxn>
                <a:cxn ang="0">
                  <a:pos x="610" y="514"/>
                </a:cxn>
                <a:cxn ang="0">
                  <a:pos x="582" y="550"/>
                </a:cxn>
                <a:cxn ang="0">
                  <a:pos x="546" y="584"/>
                </a:cxn>
                <a:cxn ang="0">
                  <a:pos x="506" y="612"/>
                </a:cxn>
                <a:cxn ang="0">
                  <a:pos x="464" y="634"/>
                </a:cxn>
                <a:cxn ang="0">
                  <a:pos x="418" y="648"/>
                </a:cxn>
                <a:cxn ang="0">
                  <a:pos x="368" y="658"/>
                </a:cxn>
                <a:cxn ang="0">
                  <a:pos x="316" y="658"/>
                </a:cxn>
                <a:cxn ang="0">
                  <a:pos x="266" y="652"/>
                </a:cxn>
                <a:cxn ang="0">
                  <a:pos x="220" y="638"/>
                </a:cxn>
                <a:cxn ang="0">
                  <a:pos x="174" y="620"/>
                </a:cxn>
                <a:cxn ang="0">
                  <a:pos x="134" y="594"/>
                </a:cxn>
                <a:cxn ang="0">
                  <a:pos x="98" y="562"/>
                </a:cxn>
                <a:cxn ang="0">
                  <a:pos x="66" y="526"/>
                </a:cxn>
                <a:cxn ang="0">
                  <a:pos x="40" y="486"/>
                </a:cxn>
                <a:cxn ang="0">
                  <a:pos x="20" y="442"/>
                </a:cxn>
                <a:cxn ang="0">
                  <a:pos x="6" y="396"/>
                </a:cxn>
                <a:cxn ang="0">
                  <a:pos x="0" y="346"/>
                </a:cxn>
                <a:cxn ang="0">
                  <a:pos x="2" y="296"/>
                </a:cxn>
                <a:cxn ang="0">
                  <a:pos x="10" y="248"/>
                </a:cxn>
                <a:cxn ang="0">
                  <a:pos x="26" y="202"/>
                </a:cxn>
                <a:cxn ang="0">
                  <a:pos x="48" y="160"/>
                </a:cxn>
                <a:cxn ang="0">
                  <a:pos x="76" y="120"/>
                </a:cxn>
                <a:cxn ang="0">
                  <a:pos x="110" y="86"/>
                </a:cxn>
                <a:cxn ang="0">
                  <a:pos x="148" y="56"/>
                </a:cxn>
                <a:cxn ang="0">
                  <a:pos x="190" y="32"/>
                </a:cxn>
                <a:cxn ang="0">
                  <a:pos x="234" y="16"/>
                </a:cxn>
                <a:cxn ang="0">
                  <a:pos x="284" y="4"/>
                </a:cxn>
                <a:cxn ang="0">
                  <a:pos x="334" y="0"/>
                </a:cxn>
              </a:cxnLst>
              <a:rect l="0" t="0" r="r" b="b"/>
              <a:pathLst>
                <a:path w="668" h="660">
                  <a:moveTo>
                    <a:pt x="334" y="0"/>
                  </a:moveTo>
                  <a:lnTo>
                    <a:pt x="350" y="0"/>
                  </a:lnTo>
                  <a:lnTo>
                    <a:pt x="368" y="2"/>
                  </a:lnTo>
                  <a:lnTo>
                    <a:pt x="384" y="4"/>
                  </a:lnTo>
                  <a:lnTo>
                    <a:pt x="402" y="6"/>
                  </a:lnTo>
                  <a:lnTo>
                    <a:pt x="418" y="10"/>
                  </a:lnTo>
                  <a:lnTo>
                    <a:pt x="434" y="16"/>
                  </a:lnTo>
                  <a:lnTo>
                    <a:pt x="448" y="20"/>
                  </a:lnTo>
                  <a:lnTo>
                    <a:pt x="464" y="26"/>
                  </a:lnTo>
                  <a:lnTo>
                    <a:pt x="478" y="32"/>
                  </a:lnTo>
                  <a:lnTo>
                    <a:pt x="492" y="40"/>
                  </a:lnTo>
                  <a:lnTo>
                    <a:pt x="506" y="48"/>
                  </a:lnTo>
                  <a:lnTo>
                    <a:pt x="520" y="56"/>
                  </a:lnTo>
                  <a:lnTo>
                    <a:pt x="534" y="66"/>
                  </a:lnTo>
                  <a:lnTo>
                    <a:pt x="546" y="76"/>
                  </a:lnTo>
                  <a:lnTo>
                    <a:pt x="558" y="86"/>
                  </a:lnTo>
                  <a:lnTo>
                    <a:pt x="570" y="96"/>
                  </a:lnTo>
                  <a:lnTo>
                    <a:pt x="582" y="108"/>
                  </a:lnTo>
                  <a:lnTo>
                    <a:pt x="592" y="120"/>
                  </a:lnTo>
                  <a:lnTo>
                    <a:pt x="602" y="132"/>
                  </a:lnTo>
                  <a:lnTo>
                    <a:pt x="610" y="146"/>
                  </a:lnTo>
                  <a:lnTo>
                    <a:pt x="620" y="160"/>
                  </a:lnTo>
                  <a:lnTo>
                    <a:pt x="628" y="172"/>
                  </a:lnTo>
                  <a:lnTo>
                    <a:pt x="636" y="188"/>
                  </a:lnTo>
                  <a:lnTo>
                    <a:pt x="642" y="202"/>
                  </a:lnTo>
                  <a:lnTo>
                    <a:pt x="648" y="216"/>
                  </a:lnTo>
                  <a:lnTo>
                    <a:pt x="654" y="232"/>
                  </a:lnTo>
                  <a:lnTo>
                    <a:pt x="658" y="248"/>
                  </a:lnTo>
                  <a:lnTo>
                    <a:pt x="662" y="264"/>
                  </a:lnTo>
                  <a:lnTo>
                    <a:pt x="664" y="280"/>
                  </a:lnTo>
                  <a:lnTo>
                    <a:pt x="666" y="296"/>
                  </a:lnTo>
                  <a:lnTo>
                    <a:pt x="668" y="312"/>
                  </a:lnTo>
                  <a:lnTo>
                    <a:pt x="668" y="330"/>
                  </a:lnTo>
                  <a:lnTo>
                    <a:pt x="668" y="346"/>
                  </a:lnTo>
                  <a:lnTo>
                    <a:pt x="666" y="364"/>
                  </a:lnTo>
                  <a:lnTo>
                    <a:pt x="664" y="380"/>
                  </a:lnTo>
                  <a:lnTo>
                    <a:pt x="662" y="396"/>
                  </a:lnTo>
                  <a:lnTo>
                    <a:pt x="658" y="412"/>
                  </a:lnTo>
                  <a:lnTo>
                    <a:pt x="654" y="428"/>
                  </a:lnTo>
                  <a:lnTo>
                    <a:pt x="648" y="442"/>
                  </a:lnTo>
                  <a:lnTo>
                    <a:pt x="642" y="458"/>
                  </a:lnTo>
                  <a:lnTo>
                    <a:pt x="636" y="472"/>
                  </a:lnTo>
                  <a:lnTo>
                    <a:pt x="628" y="486"/>
                  </a:lnTo>
                  <a:lnTo>
                    <a:pt x="620" y="500"/>
                  </a:lnTo>
                  <a:lnTo>
                    <a:pt x="610" y="514"/>
                  </a:lnTo>
                  <a:lnTo>
                    <a:pt x="602" y="526"/>
                  </a:lnTo>
                  <a:lnTo>
                    <a:pt x="592" y="538"/>
                  </a:lnTo>
                  <a:lnTo>
                    <a:pt x="582" y="550"/>
                  </a:lnTo>
                  <a:lnTo>
                    <a:pt x="570" y="562"/>
                  </a:lnTo>
                  <a:lnTo>
                    <a:pt x="558" y="574"/>
                  </a:lnTo>
                  <a:lnTo>
                    <a:pt x="546" y="584"/>
                  </a:lnTo>
                  <a:lnTo>
                    <a:pt x="534" y="594"/>
                  </a:lnTo>
                  <a:lnTo>
                    <a:pt x="520" y="602"/>
                  </a:lnTo>
                  <a:lnTo>
                    <a:pt x="506" y="612"/>
                  </a:lnTo>
                  <a:lnTo>
                    <a:pt x="492" y="620"/>
                  </a:lnTo>
                  <a:lnTo>
                    <a:pt x="478" y="626"/>
                  </a:lnTo>
                  <a:lnTo>
                    <a:pt x="464" y="634"/>
                  </a:lnTo>
                  <a:lnTo>
                    <a:pt x="448" y="638"/>
                  </a:lnTo>
                  <a:lnTo>
                    <a:pt x="434" y="644"/>
                  </a:lnTo>
                  <a:lnTo>
                    <a:pt x="418" y="648"/>
                  </a:lnTo>
                  <a:lnTo>
                    <a:pt x="402" y="652"/>
                  </a:lnTo>
                  <a:lnTo>
                    <a:pt x="384" y="656"/>
                  </a:lnTo>
                  <a:lnTo>
                    <a:pt x="368" y="658"/>
                  </a:lnTo>
                  <a:lnTo>
                    <a:pt x="350" y="658"/>
                  </a:lnTo>
                  <a:lnTo>
                    <a:pt x="334" y="660"/>
                  </a:lnTo>
                  <a:lnTo>
                    <a:pt x="316" y="658"/>
                  </a:lnTo>
                  <a:lnTo>
                    <a:pt x="300" y="658"/>
                  </a:lnTo>
                  <a:lnTo>
                    <a:pt x="284" y="656"/>
                  </a:lnTo>
                  <a:lnTo>
                    <a:pt x="266" y="652"/>
                  </a:lnTo>
                  <a:lnTo>
                    <a:pt x="250" y="648"/>
                  </a:lnTo>
                  <a:lnTo>
                    <a:pt x="234" y="644"/>
                  </a:lnTo>
                  <a:lnTo>
                    <a:pt x="220" y="638"/>
                  </a:lnTo>
                  <a:lnTo>
                    <a:pt x="204" y="634"/>
                  </a:lnTo>
                  <a:lnTo>
                    <a:pt x="190" y="626"/>
                  </a:lnTo>
                  <a:lnTo>
                    <a:pt x="174" y="620"/>
                  </a:lnTo>
                  <a:lnTo>
                    <a:pt x="160" y="612"/>
                  </a:lnTo>
                  <a:lnTo>
                    <a:pt x="148" y="602"/>
                  </a:lnTo>
                  <a:lnTo>
                    <a:pt x="134" y="594"/>
                  </a:lnTo>
                  <a:lnTo>
                    <a:pt x="122" y="584"/>
                  </a:lnTo>
                  <a:lnTo>
                    <a:pt x="110" y="574"/>
                  </a:lnTo>
                  <a:lnTo>
                    <a:pt x="98" y="562"/>
                  </a:lnTo>
                  <a:lnTo>
                    <a:pt x="86" y="550"/>
                  </a:lnTo>
                  <a:lnTo>
                    <a:pt x="76" y="538"/>
                  </a:lnTo>
                  <a:lnTo>
                    <a:pt x="66" y="526"/>
                  </a:lnTo>
                  <a:lnTo>
                    <a:pt x="56" y="514"/>
                  </a:lnTo>
                  <a:lnTo>
                    <a:pt x="48" y="500"/>
                  </a:lnTo>
                  <a:lnTo>
                    <a:pt x="40" y="486"/>
                  </a:lnTo>
                  <a:lnTo>
                    <a:pt x="32" y="472"/>
                  </a:lnTo>
                  <a:lnTo>
                    <a:pt x="26" y="458"/>
                  </a:lnTo>
                  <a:lnTo>
                    <a:pt x="20" y="442"/>
                  </a:lnTo>
                  <a:lnTo>
                    <a:pt x="14" y="428"/>
                  </a:lnTo>
                  <a:lnTo>
                    <a:pt x="10" y="412"/>
                  </a:lnTo>
                  <a:lnTo>
                    <a:pt x="6" y="396"/>
                  </a:lnTo>
                  <a:lnTo>
                    <a:pt x="4" y="380"/>
                  </a:lnTo>
                  <a:lnTo>
                    <a:pt x="2" y="364"/>
                  </a:lnTo>
                  <a:lnTo>
                    <a:pt x="0" y="346"/>
                  </a:lnTo>
                  <a:lnTo>
                    <a:pt x="0" y="330"/>
                  </a:lnTo>
                  <a:lnTo>
                    <a:pt x="0" y="312"/>
                  </a:lnTo>
                  <a:lnTo>
                    <a:pt x="2" y="296"/>
                  </a:lnTo>
                  <a:lnTo>
                    <a:pt x="4" y="280"/>
                  </a:lnTo>
                  <a:lnTo>
                    <a:pt x="6" y="264"/>
                  </a:lnTo>
                  <a:lnTo>
                    <a:pt x="10" y="248"/>
                  </a:lnTo>
                  <a:lnTo>
                    <a:pt x="14" y="232"/>
                  </a:lnTo>
                  <a:lnTo>
                    <a:pt x="20" y="216"/>
                  </a:lnTo>
                  <a:lnTo>
                    <a:pt x="26" y="202"/>
                  </a:lnTo>
                  <a:lnTo>
                    <a:pt x="32" y="188"/>
                  </a:lnTo>
                  <a:lnTo>
                    <a:pt x="40" y="172"/>
                  </a:lnTo>
                  <a:lnTo>
                    <a:pt x="48" y="160"/>
                  </a:lnTo>
                  <a:lnTo>
                    <a:pt x="56" y="146"/>
                  </a:lnTo>
                  <a:lnTo>
                    <a:pt x="66" y="132"/>
                  </a:lnTo>
                  <a:lnTo>
                    <a:pt x="76" y="120"/>
                  </a:lnTo>
                  <a:lnTo>
                    <a:pt x="86" y="108"/>
                  </a:lnTo>
                  <a:lnTo>
                    <a:pt x="98" y="96"/>
                  </a:lnTo>
                  <a:lnTo>
                    <a:pt x="110" y="86"/>
                  </a:lnTo>
                  <a:lnTo>
                    <a:pt x="122" y="76"/>
                  </a:lnTo>
                  <a:lnTo>
                    <a:pt x="134" y="66"/>
                  </a:lnTo>
                  <a:lnTo>
                    <a:pt x="148" y="56"/>
                  </a:lnTo>
                  <a:lnTo>
                    <a:pt x="160" y="48"/>
                  </a:lnTo>
                  <a:lnTo>
                    <a:pt x="174" y="40"/>
                  </a:lnTo>
                  <a:lnTo>
                    <a:pt x="190" y="32"/>
                  </a:lnTo>
                  <a:lnTo>
                    <a:pt x="204" y="26"/>
                  </a:lnTo>
                  <a:lnTo>
                    <a:pt x="220" y="20"/>
                  </a:lnTo>
                  <a:lnTo>
                    <a:pt x="234" y="16"/>
                  </a:lnTo>
                  <a:lnTo>
                    <a:pt x="250" y="10"/>
                  </a:lnTo>
                  <a:lnTo>
                    <a:pt x="266" y="6"/>
                  </a:lnTo>
                  <a:lnTo>
                    <a:pt x="284" y="4"/>
                  </a:lnTo>
                  <a:lnTo>
                    <a:pt x="300" y="2"/>
                  </a:lnTo>
                  <a:lnTo>
                    <a:pt x="316" y="0"/>
                  </a:lnTo>
                  <a:lnTo>
                    <a:pt x="334" y="0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EA8C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1" name="Freeform 21"/>
            <p:cNvSpPr>
              <a:spLocks/>
            </p:cNvSpPr>
            <p:nvPr/>
          </p:nvSpPr>
          <p:spPr bwMode="auto">
            <a:xfrm>
              <a:off x="1319720" y="1150757"/>
              <a:ext cx="1361938" cy="1283765"/>
            </a:xfrm>
            <a:custGeom>
              <a:avLst/>
              <a:gdLst/>
              <a:ahLst/>
              <a:cxnLst>
                <a:cxn ang="0">
                  <a:pos x="372" y="2"/>
                </a:cxn>
                <a:cxn ang="0">
                  <a:pos x="420" y="10"/>
                </a:cxn>
                <a:cxn ang="0">
                  <a:pos x="468" y="26"/>
                </a:cxn>
                <a:cxn ang="0">
                  <a:pos x="510" y="48"/>
                </a:cxn>
                <a:cxn ang="0">
                  <a:pos x="550" y="76"/>
                </a:cxn>
                <a:cxn ang="0">
                  <a:pos x="586" y="108"/>
                </a:cxn>
                <a:cxn ang="0">
                  <a:pos x="616" y="146"/>
                </a:cxn>
                <a:cxn ang="0">
                  <a:pos x="640" y="188"/>
                </a:cxn>
                <a:cxn ang="0">
                  <a:pos x="658" y="232"/>
                </a:cxn>
                <a:cxn ang="0">
                  <a:pos x="668" y="280"/>
                </a:cxn>
                <a:cxn ang="0">
                  <a:pos x="672" y="332"/>
                </a:cxn>
                <a:cxn ang="0">
                  <a:pos x="668" y="382"/>
                </a:cxn>
                <a:cxn ang="0">
                  <a:pos x="658" y="430"/>
                </a:cxn>
                <a:cxn ang="0">
                  <a:pos x="640" y="474"/>
                </a:cxn>
                <a:cxn ang="0">
                  <a:pos x="616" y="516"/>
                </a:cxn>
                <a:cxn ang="0">
                  <a:pos x="586" y="554"/>
                </a:cxn>
                <a:cxn ang="0">
                  <a:pos x="550" y="586"/>
                </a:cxn>
                <a:cxn ang="0">
                  <a:pos x="510" y="614"/>
                </a:cxn>
                <a:cxn ang="0">
                  <a:pos x="468" y="636"/>
                </a:cxn>
                <a:cxn ang="0">
                  <a:pos x="420" y="652"/>
                </a:cxn>
                <a:cxn ang="0">
                  <a:pos x="372" y="660"/>
                </a:cxn>
                <a:cxn ang="0">
                  <a:pos x="320" y="662"/>
                </a:cxn>
                <a:cxn ang="0">
                  <a:pos x="270" y="656"/>
                </a:cxn>
                <a:cxn ang="0">
                  <a:pos x="222" y="642"/>
                </a:cxn>
                <a:cxn ang="0">
                  <a:pos x="176" y="622"/>
                </a:cxn>
                <a:cxn ang="0">
                  <a:pos x="136" y="596"/>
                </a:cxn>
                <a:cxn ang="0">
                  <a:pos x="100" y="564"/>
                </a:cxn>
                <a:cxn ang="0">
                  <a:pos x="68" y="528"/>
                </a:cxn>
                <a:cxn ang="0">
                  <a:pos x="42" y="488"/>
                </a:cxn>
                <a:cxn ang="0">
                  <a:pos x="22" y="444"/>
                </a:cxn>
                <a:cxn ang="0">
                  <a:pos x="8" y="398"/>
                </a:cxn>
                <a:cxn ang="0">
                  <a:pos x="2" y="348"/>
                </a:cxn>
                <a:cxn ang="0">
                  <a:pos x="2" y="298"/>
                </a:cxn>
                <a:cxn ang="0">
                  <a:pos x="12" y="248"/>
                </a:cxn>
                <a:cxn ang="0">
                  <a:pos x="28" y="202"/>
                </a:cxn>
                <a:cxn ang="0">
                  <a:pos x="50" y="160"/>
                </a:cxn>
                <a:cxn ang="0">
                  <a:pos x="78" y="120"/>
                </a:cxn>
                <a:cxn ang="0">
                  <a:pos x="112" y="86"/>
                </a:cxn>
                <a:cxn ang="0">
                  <a:pos x="150" y="56"/>
                </a:cxn>
                <a:cxn ang="0">
                  <a:pos x="192" y="32"/>
                </a:cxn>
                <a:cxn ang="0">
                  <a:pos x="238" y="16"/>
                </a:cxn>
                <a:cxn ang="0">
                  <a:pos x="286" y="4"/>
                </a:cxn>
                <a:cxn ang="0">
                  <a:pos x="336" y="0"/>
                </a:cxn>
              </a:cxnLst>
              <a:rect l="0" t="0" r="r" b="b"/>
              <a:pathLst>
                <a:path w="672" h="662">
                  <a:moveTo>
                    <a:pt x="336" y="0"/>
                  </a:moveTo>
                  <a:lnTo>
                    <a:pt x="354" y="0"/>
                  </a:lnTo>
                  <a:lnTo>
                    <a:pt x="372" y="2"/>
                  </a:lnTo>
                  <a:lnTo>
                    <a:pt x="388" y="4"/>
                  </a:lnTo>
                  <a:lnTo>
                    <a:pt x="404" y="6"/>
                  </a:lnTo>
                  <a:lnTo>
                    <a:pt x="420" y="10"/>
                  </a:lnTo>
                  <a:lnTo>
                    <a:pt x="436" y="16"/>
                  </a:lnTo>
                  <a:lnTo>
                    <a:pt x="452" y="20"/>
                  </a:lnTo>
                  <a:lnTo>
                    <a:pt x="468" y="26"/>
                  </a:lnTo>
                  <a:lnTo>
                    <a:pt x="482" y="32"/>
                  </a:lnTo>
                  <a:lnTo>
                    <a:pt x="496" y="40"/>
                  </a:lnTo>
                  <a:lnTo>
                    <a:pt x="510" y="48"/>
                  </a:lnTo>
                  <a:lnTo>
                    <a:pt x="524" y="56"/>
                  </a:lnTo>
                  <a:lnTo>
                    <a:pt x="538" y="66"/>
                  </a:lnTo>
                  <a:lnTo>
                    <a:pt x="550" y="76"/>
                  </a:lnTo>
                  <a:lnTo>
                    <a:pt x="562" y="86"/>
                  </a:lnTo>
                  <a:lnTo>
                    <a:pt x="574" y="98"/>
                  </a:lnTo>
                  <a:lnTo>
                    <a:pt x="586" y="108"/>
                  </a:lnTo>
                  <a:lnTo>
                    <a:pt x="596" y="120"/>
                  </a:lnTo>
                  <a:lnTo>
                    <a:pt x="606" y="134"/>
                  </a:lnTo>
                  <a:lnTo>
                    <a:pt x="616" y="146"/>
                  </a:lnTo>
                  <a:lnTo>
                    <a:pt x="624" y="160"/>
                  </a:lnTo>
                  <a:lnTo>
                    <a:pt x="632" y="174"/>
                  </a:lnTo>
                  <a:lnTo>
                    <a:pt x="640" y="188"/>
                  </a:lnTo>
                  <a:lnTo>
                    <a:pt x="646" y="202"/>
                  </a:lnTo>
                  <a:lnTo>
                    <a:pt x="652" y="218"/>
                  </a:lnTo>
                  <a:lnTo>
                    <a:pt x="658" y="232"/>
                  </a:lnTo>
                  <a:lnTo>
                    <a:pt x="662" y="248"/>
                  </a:lnTo>
                  <a:lnTo>
                    <a:pt x="666" y="264"/>
                  </a:lnTo>
                  <a:lnTo>
                    <a:pt x="668" y="280"/>
                  </a:lnTo>
                  <a:lnTo>
                    <a:pt x="672" y="298"/>
                  </a:lnTo>
                  <a:lnTo>
                    <a:pt x="672" y="314"/>
                  </a:lnTo>
                  <a:lnTo>
                    <a:pt x="672" y="332"/>
                  </a:lnTo>
                  <a:lnTo>
                    <a:pt x="672" y="348"/>
                  </a:lnTo>
                  <a:lnTo>
                    <a:pt x="672" y="364"/>
                  </a:lnTo>
                  <a:lnTo>
                    <a:pt x="668" y="382"/>
                  </a:lnTo>
                  <a:lnTo>
                    <a:pt x="666" y="398"/>
                  </a:lnTo>
                  <a:lnTo>
                    <a:pt x="662" y="414"/>
                  </a:lnTo>
                  <a:lnTo>
                    <a:pt x="658" y="430"/>
                  </a:lnTo>
                  <a:lnTo>
                    <a:pt x="652" y="444"/>
                  </a:lnTo>
                  <a:lnTo>
                    <a:pt x="646" y="460"/>
                  </a:lnTo>
                  <a:lnTo>
                    <a:pt x="640" y="474"/>
                  </a:lnTo>
                  <a:lnTo>
                    <a:pt x="632" y="488"/>
                  </a:lnTo>
                  <a:lnTo>
                    <a:pt x="624" y="502"/>
                  </a:lnTo>
                  <a:lnTo>
                    <a:pt x="616" y="516"/>
                  </a:lnTo>
                  <a:lnTo>
                    <a:pt x="606" y="528"/>
                  </a:lnTo>
                  <a:lnTo>
                    <a:pt x="596" y="542"/>
                  </a:lnTo>
                  <a:lnTo>
                    <a:pt x="586" y="554"/>
                  </a:lnTo>
                  <a:lnTo>
                    <a:pt x="574" y="564"/>
                  </a:lnTo>
                  <a:lnTo>
                    <a:pt x="562" y="576"/>
                  </a:lnTo>
                  <a:lnTo>
                    <a:pt x="550" y="586"/>
                  </a:lnTo>
                  <a:lnTo>
                    <a:pt x="538" y="596"/>
                  </a:lnTo>
                  <a:lnTo>
                    <a:pt x="524" y="606"/>
                  </a:lnTo>
                  <a:lnTo>
                    <a:pt x="510" y="614"/>
                  </a:lnTo>
                  <a:lnTo>
                    <a:pt x="496" y="622"/>
                  </a:lnTo>
                  <a:lnTo>
                    <a:pt x="482" y="630"/>
                  </a:lnTo>
                  <a:lnTo>
                    <a:pt x="468" y="636"/>
                  </a:lnTo>
                  <a:lnTo>
                    <a:pt x="452" y="642"/>
                  </a:lnTo>
                  <a:lnTo>
                    <a:pt x="436" y="648"/>
                  </a:lnTo>
                  <a:lnTo>
                    <a:pt x="420" y="652"/>
                  </a:lnTo>
                  <a:lnTo>
                    <a:pt x="404" y="656"/>
                  </a:lnTo>
                  <a:lnTo>
                    <a:pt x="388" y="658"/>
                  </a:lnTo>
                  <a:lnTo>
                    <a:pt x="372" y="660"/>
                  </a:lnTo>
                  <a:lnTo>
                    <a:pt x="354" y="662"/>
                  </a:lnTo>
                  <a:lnTo>
                    <a:pt x="336" y="662"/>
                  </a:lnTo>
                  <a:lnTo>
                    <a:pt x="320" y="662"/>
                  </a:lnTo>
                  <a:lnTo>
                    <a:pt x="302" y="660"/>
                  </a:lnTo>
                  <a:lnTo>
                    <a:pt x="286" y="658"/>
                  </a:lnTo>
                  <a:lnTo>
                    <a:pt x="270" y="656"/>
                  </a:lnTo>
                  <a:lnTo>
                    <a:pt x="254" y="652"/>
                  </a:lnTo>
                  <a:lnTo>
                    <a:pt x="238" y="648"/>
                  </a:lnTo>
                  <a:lnTo>
                    <a:pt x="222" y="642"/>
                  </a:lnTo>
                  <a:lnTo>
                    <a:pt x="206" y="636"/>
                  </a:lnTo>
                  <a:lnTo>
                    <a:pt x="192" y="630"/>
                  </a:lnTo>
                  <a:lnTo>
                    <a:pt x="176" y="622"/>
                  </a:lnTo>
                  <a:lnTo>
                    <a:pt x="162" y="614"/>
                  </a:lnTo>
                  <a:lnTo>
                    <a:pt x="150" y="606"/>
                  </a:lnTo>
                  <a:lnTo>
                    <a:pt x="136" y="596"/>
                  </a:lnTo>
                  <a:lnTo>
                    <a:pt x="124" y="586"/>
                  </a:lnTo>
                  <a:lnTo>
                    <a:pt x="112" y="576"/>
                  </a:lnTo>
                  <a:lnTo>
                    <a:pt x="100" y="564"/>
                  </a:lnTo>
                  <a:lnTo>
                    <a:pt x="88" y="554"/>
                  </a:lnTo>
                  <a:lnTo>
                    <a:pt x="78" y="542"/>
                  </a:lnTo>
                  <a:lnTo>
                    <a:pt x="68" y="528"/>
                  </a:lnTo>
                  <a:lnTo>
                    <a:pt x="58" y="516"/>
                  </a:lnTo>
                  <a:lnTo>
                    <a:pt x="50" y="502"/>
                  </a:lnTo>
                  <a:lnTo>
                    <a:pt x="42" y="488"/>
                  </a:lnTo>
                  <a:lnTo>
                    <a:pt x="34" y="474"/>
                  </a:lnTo>
                  <a:lnTo>
                    <a:pt x="28" y="460"/>
                  </a:lnTo>
                  <a:lnTo>
                    <a:pt x="22" y="444"/>
                  </a:lnTo>
                  <a:lnTo>
                    <a:pt x="16" y="430"/>
                  </a:lnTo>
                  <a:lnTo>
                    <a:pt x="12" y="414"/>
                  </a:lnTo>
                  <a:lnTo>
                    <a:pt x="8" y="398"/>
                  </a:lnTo>
                  <a:lnTo>
                    <a:pt x="4" y="382"/>
                  </a:lnTo>
                  <a:lnTo>
                    <a:pt x="2" y="364"/>
                  </a:lnTo>
                  <a:lnTo>
                    <a:pt x="2" y="348"/>
                  </a:lnTo>
                  <a:lnTo>
                    <a:pt x="0" y="332"/>
                  </a:lnTo>
                  <a:lnTo>
                    <a:pt x="2" y="314"/>
                  </a:lnTo>
                  <a:lnTo>
                    <a:pt x="2" y="298"/>
                  </a:lnTo>
                  <a:lnTo>
                    <a:pt x="4" y="280"/>
                  </a:lnTo>
                  <a:lnTo>
                    <a:pt x="8" y="264"/>
                  </a:lnTo>
                  <a:lnTo>
                    <a:pt x="12" y="248"/>
                  </a:lnTo>
                  <a:lnTo>
                    <a:pt x="16" y="232"/>
                  </a:lnTo>
                  <a:lnTo>
                    <a:pt x="22" y="218"/>
                  </a:lnTo>
                  <a:lnTo>
                    <a:pt x="28" y="202"/>
                  </a:lnTo>
                  <a:lnTo>
                    <a:pt x="34" y="188"/>
                  </a:lnTo>
                  <a:lnTo>
                    <a:pt x="42" y="174"/>
                  </a:lnTo>
                  <a:lnTo>
                    <a:pt x="50" y="160"/>
                  </a:lnTo>
                  <a:lnTo>
                    <a:pt x="58" y="146"/>
                  </a:lnTo>
                  <a:lnTo>
                    <a:pt x="68" y="134"/>
                  </a:lnTo>
                  <a:lnTo>
                    <a:pt x="78" y="120"/>
                  </a:lnTo>
                  <a:lnTo>
                    <a:pt x="88" y="108"/>
                  </a:lnTo>
                  <a:lnTo>
                    <a:pt x="100" y="98"/>
                  </a:lnTo>
                  <a:lnTo>
                    <a:pt x="112" y="86"/>
                  </a:lnTo>
                  <a:lnTo>
                    <a:pt x="124" y="76"/>
                  </a:lnTo>
                  <a:lnTo>
                    <a:pt x="136" y="66"/>
                  </a:lnTo>
                  <a:lnTo>
                    <a:pt x="150" y="56"/>
                  </a:lnTo>
                  <a:lnTo>
                    <a:pt x="162" y="48"/>
                  </a:lnTo>
                  <a:lnTo>
                    <a:pt x="176" y="40"/>
                  </a:lnTo>
                  <a:lnTo>
                    <a:pt x="192" y="32"/>
                  </a:lnTo>
                  <a:lnTo>
                    <a:pt x="206" y="26"/>
                  </a:lnTo>
                  <a:lnTo>
                    <a:pt x="222" y="20"/>
                  </a:lnTo>
                  <a:lnTo>
                    <a:pt x="238" y="16"/>
                  </a:lnTo>
                  <a:lnTo>
                    <a:pt x="254" y="10"/>
                  </a:lnTo>
                  <a:lnTo>
                    <a:pt x="270" y="6"/>
                  </a:lnTo>
                  <a:lnTo>
                    <a:pt x="286" y="4"/>
                  </a:lnTo>
                  <a:lnTo>
                    <a:pt x="302" y="2"/>
                  </a:lnTo>
                  <a:lnTo>
                    <a:pt x="320" y="0"/>
                  </a:lnTo>
                  <a:lnTo>
                    <a:pt x="336" y="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E884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2" name="Freeform 22"/>
            <p:cNvSpPr>
              <a:spLocks/>
            </p:cNvSpPr>
            <p:nvPr/>
          </p:nvSpPr>
          <p:spPr bwMode="auto">
            <a:xfrm>
              <a:off x="1315667" y="1146878"/>
              <a:ext cx="1370045" cy="1291522"/>
            </a:xfrm>
            <a:custGeom>
              <a:avLst/>
              <a:gdLst/>
              <a:ahLst/>
              <a:cxnLst>
                <a:cxn ang="0">
                  <a:pos x="372" y="2"/>
                </a:cxn>
                <a:cxn ang="0">
                  <a:pos x="422" y="10"/>
                </a:cxn>
                <a:cxn ang="0">
                  <a:pos x="468" y="26"/>
                </a:cxn>
                <a:cxn ang="0">
                  <a:pos x="512" y="48"/>
                </a:cxn>
                <a:cxn ang="0">
                  <a:pos x="552" y="76"/>
                </a:cxn>
                <a:cxn ang="0">
                  <a:pos x="588" y="110"/>
                </a:cxn>
                <a:cxn ang="0">
                  <a:pos x="618" y="146"/>
                </a:cxn>
                <a:cxn ang="0">
                  <a:pos x="642" y="188"/>
                </a:cxn>
                <a:cxn ang="0">
                  <a:pos x="660" y="234"/>
                </a:cxn>
                <a:cxn ang="0">
                  <a:pos x="672" y="282"/>
                </a:cxn>
                <a:cxn ang="0">
                  <a:pos x="676" y="332"/>
                </a:cxn>
                <a:cxn ang="0">
                  <a:pos x="672" y="384"/>
                </a:cxn>
                <a:cxn ang="0">
                  <a:pos x="660" y="432"/>
                </a:cxn>
                <a:cxn ang="0">
                  <a:pos x="642" y="476"/>
                </a:cxn>
                <a:cxn ang="0">
                  <a:pos x="618" y="518"/>
                </a:cxn>
                <a:cxn ang="0">
                  <a:pos x="588" y="556"/>
                </a:cxn>
                <a:cxn ang="0">
                  <a:pos x="552" y="590"/>
                </a:cxn>
                <a:cxn ang="0">
                  <a:pos x="512" y="616"/>
                </a:cxn>
                <a:cxn ang="0">
                  <a:pos x="468" y="640"/>
                </a:cxn>
                <a:cxn ang="0">
                  <a:pos x="422" y="654"/>
                </a:cxn>
                <a:cxn ang="0">
                  <a:pos x="372" y="664"/>
                </a:cxn>
                <a:cxn ang="0">
                  <a:pos x="320" y="664"/>
                </a:cxn>
                <a:cxn ang="0">
                  <a:pos x="270" y="658"/>
                </a:cxn>
                <a:cxn ang="0">
                  <a:pos x="222" y="644"/>
                </a:cxn>
                <a:cxn ang="0">
                  <a:pos x="178" y="624"/>
                </a:cxn>
                <a:cxn ang="0">
                  <a:pos x="136" y="598"/>
                </a:cxn>
                <a:cxn ang="0">
                  <a:pos x="100" y="568"/>
                </a:cxn>
                <a:cxn ang="0">
                  <a:pos x="68" y="532"/>
                </a:cxn>
                <a:cxn ang="0">
                  <a:pos x="42" y="490"/>
                </a:cxn>
                <a:cxn ang="0">
                  <a:pos x="20" y="446"/>
                </a:cxn>
                <a:cxn ang="0">
                  <a:pos x="8" y="400"/>
                </a:cxn>
                <a:cxn ang="0">
                  <a:pos x="0" y="350"/>
                </a:cxn>
                <a:cxn ang="0">
                  <a:pos x="2" y="298"/>
                </a:cxn>
                <a:cxn ang="0">
                  <a:pos x="10" y="250"/>
                </a:cxn>
                <a:cxn ang="0">
                  <a:pos x="26" y="204"/>
                </a:cxn>
                <a:cxn ang="0">
                  <a:pos x="50" y="160"/>
                </a:cxn>
                <a:cxn ang="0">
                  <a:pos x="78" y="122"/>
                </a:cxn>
                <a:cxn ang="0">
                  <a:pos x="112" y="86"/>
                </a:cxn>
                <a:cxn ang="0">
                  <a:pos x="150" y="58"/>
                </a:cxn>
                <a:cxn ang="0">
                  <a:pos x="192" y="32"/>
                </a:cxn>
                <a:cxn ang="0">
                  <a:pos x="238" y="16"/>
                </a:cxn>
                <a:cxn ang="0">
                  <a:pos x="286" y="4"/>
                </a:cxn>
                <a:cxn ang="0">
                  <a:pos x="338" y="0"/>
                </a:cxn>
              </a:cxnLst>
              <a:rect l="0" t="0" r="r" b="b"/>
              <a:pathLst>
                <a:path w="676" h="666">
                  <a:moveTo>
                    <a:pt x="338" y="0"/>
                  </a:moveTo>
                  <a:lnTo>
                    <a:pt x="356" y="0"/>
                  </a:lnTo>
                  <a:lnTo>
                    <a:pt x="372" y="2"/>
                  </a:lnTo>
                  <a:lnTo>
                    <a:pt x="390" y="4"/>
                  </a:lnTo>
                  <a:lnTo>
                    <a:pt x="406" y="6"/>
                  </a:lnTo>
                  <a:lnTo>
                    <a:pt x="422" y="10"/>
                  </a:lnTo>
                  <a:lnTo>
                    <a:pt x="438" y="16"/>
                  </a:lnTo>
                  <a:lnTo>
                    <a:pt x="454" y="20"/>
                  </a:lnTo>
                  <a:lnTo>
                    <a:pt x="468" y="26"/>
                  </a:lnTo>
                  <a:lnTo>
                    <a:pt x="484" y="32"/>
                  </a:lnTo>
                  <a:lnTo>
                    <a:pt x="498" y="40"/>
                  </a:lnTo>
                  <a:lnTo>
                    <a:pt x="512" y="48"/>
                  </a:lnTo>
                  <a:lnTo>
                    <a:pt x="526" y="58"/>
                  </a:lnTo>
                  <a:lnTo>
                    <a:pt x="540" y="66"/>
                  </a:lnTo>
                  <a:lnTo>
                    <a:pt x="552" y="76"/>
                  </a:lnTo>
                  <a:lnTo>
                    <a:pt x="564" y="86"/>
                  </a:lnTo>
                  <a:lnTo>
                    <a:pt x="576" y="98"/>
                  </a:lnTo>
                  <a:lnTo>
                    <a:pt x="588" y="110"/>
                  </a:lnTo>
                  <a:lnTo>
                    <a:pt x="598" y="122"/>
                  </a:lnTo>
                  <a:lnTo>
                    <a:pt x="608" y="134"/>
                  </a:lnTo>
                  <a:lnTo>
                    <a:pt x="618" y="146"/>
                  </a:lnTo>
                  <a:lnTo>
                    <a:pt x="626" y="160"/>
                  </a:lnTo>
                  <a:lnTo>
                    <a:pt x="634" y="174"/>
                  </a:lnTo>
                  <a:lnTo>
                    <a:pt x="642" y="188"/>
                  </a:lnTo>
                  <a:lnTo>
                    <a:pt x="648" y="204"/>
                  </a:lnTo>
                  <a:lnTo>
                    <a:pt x="654" y="218"/>
                  </a:lnTo>
                  <a:lnTo>
                    <a:pt x="660" y="234"/>
                  </a:lnTo>
                  <a:lnTo>
                    <a:pt x="664" y="250"/>
                  </a:lnTo>
                  <a:lnTo>
                    <a:pt x="668" y="266"/>
                  </a:lnTo>
                  <a:lnTo>
                    <a:pt x="672" y="282"/>
                  </a:lnTo>
                  <a:lnTo>
                    <a:pt x="674" y="298"/>
                  </a:lnTo>
                  <a:lnTo>
                    <a:pt x="674" y="316"/>
                  </a:lnTo>
                  <a:lnTo>
                    <a:pt x="676" y="332"/>
                  </a:lnTo>
                  <a:lnTo>
                    <a:pt x="674" y="350"/>
                  </a:lnTo>
                  <a:lnTo>
                    <a:pt x="674" y="366"/>
                  </a:lnTo>
                  <a:lnTo>
                    <a:pt x="672" y="384"/>
                  </a:lnTo>
                  <a:lnTo>
                    <a:pt x="668" y="400"/>
                  </a:lnTo>
                  <a:lnTo>
                    <a:pt x="664" y="416"/>
                  </a:lnTo>
                  <a:lnTo>
                    <a:pt x="660" y="432"/>
                  </a:lnTo>
                  <a:lnTo>
                    <a:pt x="654" y="446"/>
                  </a:lnTo>
                  <a:lnTo>
                    <a:pt x="648" y="462"/>
                  </a:lnTo>
                  <a:lnTo>
                    <a:pt x="642" y="476"/>
                  </a:lnTo>
                  <a:lnTo>
                    <a:pt x="634" y="490"/>
                  </a:lnTo>
                  <a:lnTo>
                    <a:pt x="626" y="504"/>
                  </a:lnTo>
                  <a:lnTo>
                    <a:pt x="618" y="518"/>
                  </a:lnTo>
                  <a:lnTo>
                    <a:pt x="608" y="532"/>
                  </a:lnTo>
                  <a:lnTo>
                    <a:pt x="598" y="544"/>
                  </a:lnTo>
                  <a:lnTo>
                    <a:pt x="588" y="556"/>
                  </a:lnTo>
                  <a:lnTo>
                    <a:pt x="576" y="568"/>
                  </a:lnTo>
                  <a:lnTo>
                    <a:pt x="564" y="578"/>
                  </a:lnTo>
                  <a:lnTo>
                    <a:pt x="552" y="590"/>
                  </a:lnTo>
                  <a:lnTo>
                    <a:pt x="540" y="598"/>
                  </a:lnTo>
                  <a:lnTo>
                    <a:pt x="526" y="608"/>
                  </a:lnTo>
                  <a:lnTo>
                    <a:pt x="512" y="616"/>
                  </a:lnTo>
                  <a:lnTo>
                    <a:pt x="498" y="624"/>
                  </a:lnTo>
                  <a:lnTo>
                    <a:pt x="484" y="632"/>
                  </a:lnTo>
                  <a:lnTo>
                    <a:pt x="468" y="640"/>
                  </a:lnTo>
                  <a:lnTo>
                    <a:pt x="454" y="644"/>
                  </a:lnTo>
                  <a:lnTo>
                    <a:pt x="438" y="650"/>
                  </a:lnTo>
                  <a:lnTo>
                    <a:pt x="422" y="654"/>
                  </a:lnTo>
                  <a:lnTo>
                    <a:pt x="406" y="658"/>
                  </a:lnTo>
                  <a:lnTo>
                    <a:pt x="390" y="662"/>
                  </a:lnTo>
                  <a:lnTo>
                    <a:pt x="372" y="664"/>
                  </a:lnTo>
                  <a:lnTo>
                    <a:pt x="356" y="664"/>
                  </a:lnTo>
                  <a:lnTo>
                    <a:pt x="338" y="666"/>
                  </a:lnTo>
                  <a:lnTo>
                    <a:pt x="320" y="664"/>
                  </a:lnTo>
                  <a:lnTo>
                    <a:pt x="304" y="664"/>
                  </a:lnTo>
                  <a:lnTo>
                    <a:pt x="286" y="662"/>
                  </a:lnTo>
                  <a:lnTo>
                    <a:pt x="270" y="658"/>
                  </a:lnTo>
                  <a:lnTo>
                    <a:pt x="254" y="654"/>
                  </a:lnTo>
                  <a:lnTo>
                    <a:pt x="238" y="650"/>
                  </a:lnTo>
                  <a:lnTo>
                    <a:pt x="222" y="644"/>
                  </a:lnTo>
                  <a:lnTo>
                    <a:pt x="206" y="640"/>
                  </a:lnTo>
                  <a:lnTo>
                    <a:pt x="192" y="632"/>
                  </a:lnTo>
                  <a:lnTo>
                    <a:pt x="178" y="624"/>
                  </a:lnTo>
                  <a:lnTo>
                    <a:pt x="162" y="616"/>
                  </a:lnTo>
                  <a:lnTo>
                    <a:pt x="150" y="608"/>
                  </a:lnTo>
                  <a:lnTo>
                    <a:pt x="136" y="598"/>
                  </a:lnTo>
                  <a:lnTo>
                    <a:pt x="124" y="590"/>
                  </a:lnTo>
                  <a:lnTo>
                    <a:pt x="112" y="578"/>
                  </a:lnTo>
                  <a:lnTo>
                    <a:pt x="100" y="568"/>
                  </a:lnTo>
                  <a:lnTo>
                    <a:pt x="88" y="556"/>
                  </a:lnTo>
                  <a:lnTo>
                    <a:pt x="78" y="544"/>
                  </a:lnTo>
                  <a:lnTo>
                    <a:pt x="68" y="532"/>
                  </a:lnTo>
                  <a:lnTo>
                    <a:pt x="58" y="518"/>
                  </a:lnTo>
                  <a:lnTo>
                    <a:pt x="50" y="504"/>
                  </a:lnTo>
                  <a:lnTo>
                    <a:pt x="42" y="490"/>
                  </a:lnTo>
                  <a:lnTo>
                    <a:pt x="34" y="476"/>
                  </a:lnTo>
                  <a:lnTo>
                    <a:pt x="26" y="462"/>
                  </a:lnTo>
                  <a:lnTo>
                    <a:pt x="20" y="446"/>
                  </a:lnTo>
                  <a:lnTo>
                    <a:pt x="16" y="432"/>
                  </a:lnTo>
                  <a:lnTo>
                    <a:pt x="10" y="416"/>
                  </a:lnTo>
                  <a:lnTo>
                    <a:pt x="8" y="400"/>
                  </a:lnTo>
                  <a:lnTo>
                    <a:pt x="4" y="384"/>
                  </a:lnTo>
                  <a:lnTo>
                    <a:pt x="2" y="366"/>
                  </a:lnTo>
                  <a:lnTo>
                    <a:pt x="0" y="350"/>
                  </a:lnTo>
                  <a:lnTo>
                    <a:pt x="0" y="332"/>
                  </a:lnTo>
                  <a:lnTo>
                    <a:pt x="0" y="316"/>
                  </a:lnTo>
                  <a:lnTo>
                    <a:pt x="2" y="298"/>
                  </a:lnTo>
                  <a:lnTo>
                    <a:pt x="4" y="282"/>
                  </a:lnTo>
                  <a:lnTo>
                    <a:pt x="8" y="266"/>
                  </a:lnTo>
                  <a:lnTo>
                    <a:pt x="10" y="250"/>
                  </a:lnTo>
                  <a:lnTo>
                    <a:pt x="16" y="234"/>
                  </a:lnTo>
                  <a:lnTo>
                    <a:pt x="20" y="218"/>
                  </a:lnTo>
                  <a:lnTo>
                    <a:pt x="26" y="204"/>
                  </a:lnTo>
                  <a:lnTo>
                    <a:pt x="34" y="188"/>
                  </a:lnTo>
                  <a:lnTo>
                    <a:pt x="42" y="174"/>
                  </a:lnTo>
                  <a:lnTo>
                    <a:pt x="50" y="160"/>
                  </a:lnTo>
                  <a:lnTo>
                    <a:pt x="58" y="146"/>
                  </a:lnTo>
                  <a:lnTo>
                    <a:pt x="68" y="134"/>
                  </a:lnTo>
                  <a:lnTo>
                    <a:pt x="78" y="122"/>
                  </a:lnTo>
                  <a:lnTo>
                    <a:pt x="88" y="110"/>
                  </a:lnTo>
                  <a:lnTo>
                    <a:pt x="100" y="98"/>
                  </a:lnTo>
                  <a:lnTo>
                    <a:pt x="112" y="86"/>
                  </a:lnTo>
                  <a:lnTo>
                    <a:pt x="124" y="76"/>
                  </a:lnTo>
                  <a:lnTo>
                    <a:pt x="136" y="66"/>
                  </a:lnTo>
                  <a:lnTo>
                    <a:pt x="150" y="58"/>
                  </a:lnTo>
                  <a:lnTo>
                    <a:pt x="162" y="48"/>
                  </a:lnTo>
                  <a:lnTo>
                    <a:pt x="178" y="40"/>
                  </a:lnTo>
                  <a:lnTo>
                    <a:pt x="192" y="32"/>
                  </a:lnTo>
                  <a:lnTo>
                    <a:pt x="206" y="26"/>
                  </a:lnTo>
                  <a:lnTo>
                    <a:pt x="222" y="20"/>
                  </a:lnTo>
                  <a:lnTo>
                    <a:pt x="238" y="16"/>
                  </a:lnTo>
                  <a:lnTo>
                    <a:pt x="254" y="10"/>
                  </a:lnTo>
                  <a:lnTo>
                    <a:pt x="270" y="6"/>
                  </a:lnTo>
                  <a:lnTo>
                    <a:pt x="286" y="4"/>
                  </a:lnTo>
                  <a:lnTo>
                    <a:pt x="304" y="2"/>
                  </a:lnTo>
                  <a:lnTo>
                    <a:pt x="320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980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3" name="Freeform 23"/>
            <p:cNvSpPr>
              <a:spLocks/>
            </p:cNvSpPr>
            <p:nvPr/>
          </p:nvSpPr>
          <p:spPr bwMode="auto">
            <a:xfrm>
              <a:off x="1311614" y="1143000"/>
              <a:ext cx="1374098" cy="1295400"/>
            </a:xfrm>
            <a:custGeom>
              <a:avLst/>
              <a:gdLst/>
              <a:ahLst/>
              <a:cxnLst>
                <a:cxn ang="0">
                  <a:pos x="374" y="2"/>
                </a:cxn>
                <a:cxn ang="0">
                  <a:pos x="424" y="10"/>
                </a:cxn>
                <a:cxn ang="0">
                  <a:pos x="470" y="26"/>
                </a:cxn>
                <a:cxn ang="0">
                  <a:pos x="514" y="48"/>
                </a:cxn>
                <a:cxn ang="0">
                  <a:pos x="554" y="76"/>
                </a:cxn>
                <a:cxn ang="0">
                  <a:pos x="590" y="110"/>
                </a:cxn>
                <a:cxn ang="0">
                  <a:pos x="620" y="148"/>
                </a:cxn>
                <a:cxn ang="0">
                  <a:pos x="644" y="190"/>
                </a:cxn>
                <a:cxn ang="0">
                  <a:pos x="662" y="234"/>
                </a:cxn>
                <a:cxn ang="0">
                  <a:pos x="674" y="284"/>
                </a:cxn>
                <a:cxn ang="0">
                  <a:pos x="678" y="334"/>
                </a:cxn>
                <a:cxn ang="0">
                  <a:pos x="674" y="384"/>
                </a:cxn>
                <a:cxn ang="0">
                  <a:pos x="662" y="434"/>
                </a:cxn>
                <a:cxn ang="0">
                  <a:pos x="644" y="478"/>
                </a:cxn>
                <a:cxn ang="0">
                  <a:pos x="620" y="520"/>
                </a:cxn>
                <a:cxn ang="0">
                  <a:pos x="590" y="558"/>
                </a:cxn>
                <a:cxn ang="0">
                  <a:pos x="554" y="592"/>
                </a:cxn>
                <a:cxn ang="0">
                  <a:pos x="514" y="620"/>
                </a:cxn>
                <a:cxn ang="0">
                  <a:pos x="470" y="642"/>
                </a:cxn>
                <a:cxn ang="0">
                  <a:pos x="424" y="658"/>
                </a:cxn>
                <a:cxn ang="0">
                  <a:pos x="374" y="666"/>
                </a:cxn>
                <a:cxn ang="0">
                  <a:pos x="322" y="668"/>
                </a:cxn>
                <a:cxn ang="0">
                  <a:pos x="270" y="662"/>
                </a:cxn>
                <a:cxn ang="0">
                  <a:pos x="222" y="648"/>
                </a:cxn>
                <a:cxn ang="0">
                  <a:pos x="178" y="628"/>
                </a:cxn>
                <a:cxn ang="0">
                  <a:pos x="136" y="602"/>
                </a:cxn>
                <a:cxn ang="0">
                  <a:pos x="100" y="570"/>
                </a:cxn>
                <a:cxn ang="0">
                  <a:pos x="68" y="534"/>
                </a:cxn>
                <a:cxn ang="0">
                  <a:pos x="40" y="494"/>
                </a:cxn>
                <a:cxn ang="0">
                  <a:pos x="20" y="448"/>
                </a:cxn>
                <a:cxn ang="0">
                  <a:pos x="6" y="402"/>
                </a:cxn>
                <a:cxn ang="0">
                  <a:pos x="0" y="352"/>
                </a:cxn>
                <a:cxn ang="0">
                  <a:pos x="2" y="300"/>
                </a:cxn>
                <a:cxn ang="0">
                  <a:pos x="10" y="250"/>
                </a:cxn>
                <a:cxn ang="0">
                  <a:pos x="26" y="204"/>
                </a:cxn>
                <a:cxn ang="0">
                  <a:pos x="48" y="162"/>
                </a:cxn>
                <a:cxn ang="0">
                  <a:pos x="78" y="122"/>
                </a:cxn>
                <a:cxn ang="0">
                  <a:pos x="110" y="88"/>
                </a:cxn>
                <a:cxn ang="0">
                  <a:pos x="150" y="58"/>
                </a:cxn>
                <a:cxn ang="0">
                  <a:pos x="192" y="34"/>
                </a:cxn>
                <a:cxn ang="0">
                  <a:pos x="238" y="16"/>
                </a:cxn>
                <a:cxn ang="0">
                  <a:pos x="288" y="4"/>
                </a:cxn>
                <a:cxn ang="0">
                  <a:pos x="338" y="0"/>
                </a:cxn>
              </a:cxnLst>
              <a:rect l="0" t="0" r="r" b="b"/>
              <a:pathLst>
                <a:path w="678" h="668">
                  <a:moveTo>
                    <a:pt x="338" y="0"/>
                  </a:moveTo>
                  <a:lnTo>
                    <a:pt x="356" y="0"/>
                  </a:lnTo>
                  <a:lnTo>
                    <a:pt x="374" y="2"/>
                  </a:lnTo>
                  <a:lnTo>
                    <a:pt x="390" y="4"/>
                  </a:lnTo>
                  <a:lnTo>
                    <a:pt x="408" y="6"/>
                  </a:lnTo>
                  <a:lnTo>
                    <a:pt x="424" y="10"/>
                  </a:lnTo>
                  <a:lnTo>
                    <a:pt x="440" y="16"/>
                  </a:lnTo>
                  <a:lnTo>
                    <a:pt x="456" y="20"/>
                  </a:lnTo>
                  <a:lnTo>
                    <a:pt x="470" y="26"/>
                  </a:lnTo>
                  <a:lnTo>
                    <a:pt x="486" y="34"/>
                  </a:lnTo>
                  <a:lnTo>
                    <a:pt x="500" y="40"/>
                  </a:lnTo>
                  <a:lnTo>
                    <a:pt x="514" y="48"/>
                  </a:lnTo>
                  <a:lnTo>
                    <a:pt x="528" y="58"/>
                  </a:lnTo>
                  <a:lnTo>
                    <a:pt x="542" y="66"/>
                  </a:lnTo>
                  <a:lnTo>
                    <a:pt x="554" y="76"/>
                  </a:lnTo>
                  <a:lnTo>
                    <a:pt x="566" y="88"/>
                  </a:lnTo>
                  <a:lnTo>
                    <a:pt x="578" y="98"/>
                  </a:lnTo>
                  <a:lnTo>
                    <a:pt x="590" y="110"/>
                  </a:lnTo>
                  <a:lnTo>
                    <a:pt x="600" y="122"/>
                  </a:lnTo>
                  <a:lnTo>
                    <a:pt x="610" y="134"/>
                  </a:lnTo>
                  <a:lnTo>
                    <a:pt x="620" y="148"/>
                  </a:lnTo>
                  <a:lnTo>
                    <a:pt x="628" y="162"/>
                  </a:lnTo>
                  <a:lnTo>
                    <a:pt x="636" y="176"/>
                  </a:lnTo>
                  <a:lnTo>
                    <a:pt x="644" y="190"/>
                  </a:lnTo>
                  <a:lnTo>
                    <a:pt x="652" y="204"/>
                  </a:lnTo>
                  <a:lnTo>
                    <a:pt x="658" y="220"/>
                  </a:lnTo>
                  <a:lnTo>
                    <a:pt x="662" y="234"/>
                  </a:lnTo>
                  <a:lnTo>
                    <a:pt x="668" y="250"/>
                  </a:lnTo>
                  <a:lnTo>
                    <a:pt x="672" y="266"/>
                  </a:lnTo>
                  <a:lnTo>
                    <a:pt x="674" y="284"/>
                  </a:lnTo>
                  <a:lnTo>
                    <a:pt x="676" y="300"/>
                  </a:lnTo>
                  <a:lnTo>
                    <a:pt x="678" y="316"/>
                  </a:lnTo>
                  <a:lnTo>
                    <a:pt x="678" y="334"/>
                  </a:lnTo>
                  <a:lnTo>
                    <a:pt x="678" y="352"/>
                  </a:lnTo>
                  <a:lnTo>
                    <a:pt x="676" y="368"/>
                  </a:lnTo>
                  <a:lnTo>
                    <a:pt x="674" y="384"/>
                  </a:lnTo>
                  <a:lnTo>
                    <a:pt x="672" y="402"/>
                  </a:lnTo>
                  <a:lnTo>
                    <a:pt x="668" y="418"/>
                  </a:lnTo>
                  <a:lnTo>
                    <a:pt x="662" y="434"/>
                  </a:lnTo>
                  <a:lnTo>
                    <a:pt x="658" y="448"/>
                  </a:lnTo>
                  <a:lnTo>
                    <a:pt x="652" y="464"/>
                  </a:lnTo>
                  <a:lnTo>
                    <a:pt x="644" y="478"/>
                  </a:lnTo>
                  <a:lnTo>
                    <a:pt x="636" y="494"/>
                  </a:lnTo>
                  <a:lnTo>
                    <a:pt x="628" y="508"/>
                  </a:lnTo>
                  <a:lnTo>
                    <a:pt x="620" y="520"/>
                  </a:lnTo>
                  <a:lnTo>
                    <a:pt x="610" y="534"/>
                  </a:lnTo>
                  <a:lnTo>
                    <a:pt x="600" y="546"/>
                  </a:lnTo>
                  <a:lnTo>
                    <a:pt x="590" y="558"/>
                  </a:lnTo>
                  <a:lnTo>
                    <a:pt x="578" y="570"/>
                  </a:lnTo>
                  <a:lnTo>
                    <a:pt x="566" y="582"/>
                  </a:lnTo>
                  <a:lnTo>
                    <a:pt x="554" y="592"/>
                  </a:lnTo>
                  <a:lnTo>
                    <a:pt x="542" y="602"/>
                  </a:lnTo>
                  <a:lnTo>
                    <a:pt x="528" y="612"/>
                  </a:lnTo>
                  <a:lnTo>
                    <a:pt x="514" y="620"/>
                  </a:lnTo>
                  <a:lnTo>
                    <a:pt x="500" y="628"/>
                  </a:lnTo>
                  <a:lnTo>
                    <a:pt x="486" y="636"/>
                  </a:lnTo>
                  <a:lnTo>
                    <a:pt x="470" y="642"/>
                  </a:lnTo>
                  <a:lnTo>
                    <a:pt x="456" y="648"/>
                  </a:lnTo>
                  <a:lnTo>
                    <a:pt x="440" y="654"/>
                  </a:lnTo>
                  <a:lnTo>
                    <a:pt x="424" y="658"/>
                  </a:lnTo>
                  <a:lnTo>
                    <a:pt x="408" y="662"/>
                  </a:lnTo>
                  <a:lnTo>
                    <a:pt x="390" y="664"/>
                  </a:lnTo>
                  <a:lnTo>
                    <a:pt x="374" y="666"/>
                  </a:lnTo>
                  <a:lnTo>
                    <a:pt x="356" y="668"/>
                  </a:lnTo>
                  <a:lnTo>
                    <a:pt x="338" y="668"/>
                  </a:lnTo>
                  <a:lnTo>
                    <a:pt x="322" y="668"/>
                  </a:lnTo>
                  <a:lnTo>
                    <a:pt x="304" y="666"/>
                  </a:lnTo>
                  <a:lnTo>
                    <a:pt x="288" y="664"/>
                  </a:lnTo>
                  <a:lnTo>
                    <a:pt x="270" y="662"/>
                  </a:lnTo>
                  <a:lnTo>
                    <a:pt x="254" y="658"/>
                  </a:lnTo>
                  <a:lnTo>
                    <a:pt x="238" y="654"/>
                  </a:lnTo>
                  <a:lnTo>
                    <a:pt x="222" y="648"/>
                  </a:lnTo>
                  <a:lnTo>
                    <a:pt x="208" y="642"/>
                  </a:lnTo>
                  <a:lnTo>
                    <a:pt x="192" y="636"/>
                  </a:lnTo>
                  <a:lnTo>
                    <a:pt x="178" y="628"/>
                  </a:lnTo>
                  <a:lnTo>
                    <a:pt x="164" y="620"/>
                  </a:lnTo>
                  <a:lnTo>
                    <a:pt x="150" y="612"/>
                  </a:lnTo>
                  <a:lnTo>
                    <a:pt x="136" y="602"/>
                  </a:lnTo>
                  <a:lnTo>
                    <a:pt x="124" y="592"/>
                  </a:lnTo>
                  <a:lnTo>
                    <a:pt x="110" y="582"/>
                  </a:lnTo>
                  <a:lnTo>
                    <a:pt x="100" y="570"/>
                  </a:lnTo>
                  <a:lnTo>
                    <a:pt x="88" y="558"/>
                  </a:lnTo>
                  <a:lnTo>
                    <a:pt x="78" y="546"/>
                  </a:lnTo>
                  <a:lnTo>
                    <a:pt x="68" y="534"/>
                  </a:lnTo>
                  <a:lnTo>
                    <a:pt x="58" y="520"/>
                  </a:lnTo>
                  <a:lnTo>
                    <a:pt x="48" y="508"/>
                  </a:lnTo>
                  <a:lnTo>
                    <a:pt x="40" y="494"/>
                  </a:lnTo>
                  <a:lnTo>
                    <a:pt x="34" y="478"/>
                  </a:lnTo>
                  <a:lnTo>
                    <a:pt x="26" y="464"/>
                  </a:lnTo>
                  <a:lnTo>
                    <a:pt x="20" y="448"/>
                  </a:lnTo>
                  <a:lnTo>
                    <a:pt x="14" y="434"/>
                  </a:lnTo>
                  <a:lnTo>
                    <a:pt x="10" y="418"/>
                  </a:lnTo>
                  <a:lnTo>
                    <a:pt x="6" y="402"/>
                  </a:lnTo>
                  <a:lnTo>
                    <a:pt x="4" y="384"/>
                  </a:lnTo>
                  <a:lnTo>
                    <a:pt x="2" y="368"/>
                  </a:lnTo>
                  <a:lnTo>
                    <a:pt x="0" y="352"/>
                  </a:lnTo>
                  <a:lnTo>
                    <a:pt x="0" y="334"/>
                  </a:lnTo>
                  <a:lnTo>
                    <a:pt x="0" y="316"/>
                  </a:lnTo>
                  <a:lnTo>
                    <a:pt x="2" y="300"/>
                  </a:lnTo>
                  <a:lnTo>
                    <a:pt x="4" y="284"/>
                  </a:lnTo>
                  <a:lnTo>
                    <a:pt x="6" y="266"/>
                  </a:lnTo>
                  <a:lnTo>
                    <a:pt x="10" y="250"/>
                  </a:lnTo>
                  <a:lnTo>
                    <a:pt x="14" y="234"/>
                  </a:lnTo>
                  <a:lnTo>
                    <a:pt x="20" y="220"/>
                  </a:lnTo>
                  <a:lnTo>
                    <a:pt x="26" y="204"/>
                  </a:lnTo>
                  <a:lnTo>
                    <a:pt x="34" y="190"/>
                  </a:lnTo>
                  <a:lnTo>
                    <a:pt x="40" y="176"/>
                  </a:lnTo>
                  <a:lnTo>
                    <a:pt x="48" y="162"/>
                  </a:lnTo>
                  <a:lnTo>
                    <a:pt x="58" y="148"/>
                  </a:lnTo>
                  <a:lnTo>
                    <a:pt x="68" y="134"/>
                  </a:lnTo>
                  <a:lnTo>
                    <a:pt x="78" y="122"/>
                  </a:lnTo>
                  <a:lnTo>
                    <a:pt x="88" y="110"/>
                  </a:lnTo>
                  <a:lnTo>
                    <a:pt x="100" y="98"/>
                  </a:lnTo>
                  <a:lnTo>
                    <a:pt x="110" y="88"/>
                  </a:lnTo>
                  <a:lnTo>
                    <a:pt x="124" y="76"/>
                  </a:lnTo>
                  <a:lnTo>
                    <a:pt x="136" y="66"/>
                  </a:lnTo>
                  <a:lnTo>
                    <a:pt x="150" y="58"/>
                  </a:lnTo>
                  <a:lnTo>
                    <a:pt x="164" y="48"/>
                  </a:lnTo>
                  <a:lnTo>
                    <a:pt x="178" y="40"/>
                  </a:lnTo>
                  <a:lnTo>
                    <a:pt x="192" y="34"/>
                  </a:lnTo>
                  <a:lnTo>
                    <a:pt x="208" y="26"/>
                  </a:lnTo>
                  <a:lnTo>
                    <a:pt x="222" y="20"/>
                  </a:lnTo>
                  <a:lnTo>
                    <a:pt x="238" y="16"/>
                  </a:lnTo>
                  <a:lnTo>
                    <a:pt x="254" y="10"/>
                  </a:lnTo>
                  <a:lnTo>
                    <a:pt x="270" y="6"/>
                  </a:lnTo>
                  <a:lnTo>
                    <a:pt x="288" y="4"/>
                  </a:lnTo>
                  <a:lnTo>
                    <a:pt x="304" y="2"/>
                  </a:lnTo>
                  <a:lnTo>
                    <a:pt x="32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578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4" name="Freeform 24"/>
            <p:cNvSpPr>
              <a:spLocks/>
            </p:cNvSpPr>
            <p:nvPr/>
          </p:nvSpPr>
          <p:spPr bwMode="auto">
            <a:xfrm>
              <a:off x="1352147" y="1154635"/>
              <a:ext cx="1305190" cy="1248859"/>
            </a:xfrm>
            <a:custGeom>
              <a:avLst/>
              <a:gdLst/>
              <a:ahLst/>
              <a:cxnLst>
                <a:cxn ang="0">
                  <a:pos x="354" y="2"/>
                </a:cxn>
                <a:cxn ang="0">
                  <a:pos x="402" y="10"/>
                </a:cxn>
                <a:cxn ang="0">
                  <a:pos x="446" y="26"/>
                </a:cxn>
                <a:cxn ang="0">
                  <a:pos x="488" y="48"/>
                </a:cxn>
                <a:cxn ang="0">
                  <a:pos x="526" y="74"/>
                </a:cxn>
                <a:cxn ang="0">
                  <a:pos x="560" y="106"/>
                </a:cxn>
                <a:cxn ang="0">
                  <a:pos x="588" y="142"/>
                </a:cxn>
                <a:cxn ang="0">
                  <a:pos x="612" y="182"/>
                </a:cxn>
                <a:cxn ang="0">
                  <a:pos x="628" y="226"/>
                </a:cxn>
                <a:cxn ang="0">
                  <a:pos x="640" y="274"/>
                </a:cxn>
                <a:cxn ang="0">
                  <a:pos x="644" y="322"/>
                </a:cxn>
                <a:cxn ang="0">
                  <a:pos x="640" y="370"/>
                </a:cxn>
                <a:cxn ang="0">
                  <a:pos x="628" y="418"/>
                </a:cxn>
                <a:cxn ang="0">
                  <a:pos x="612" y="460"/>
                </a:cxn>
                <a:cxn ang="0">
                  <a:pos x="588" y="502"/>
                </a:cxn>
                <a:cxn ang="0">
                  <a:pos x="560" y="538"/>
                </a:cxn>
                <a:cxn ang="0">
                  <a:pos x="526" y="570"/>
                </a:cxn>
                <a:cxn ang="0">
                  <a:pos x="488" y="596"/>
                </a:cxn>
                <a:cxn ang="0">
                  <a:pos x="446" y="618"/>
                </a:cxn>
                <a:cxn ang="0">
                  <a:pos x="402" y="634"/>
                </a:cxn>
                <a:cxn ang="0">
                  <a:pos x="354" y="642"/>
                </a:cxn>
                <a:cxn ang="0">
                  <a:pos x="306" y="642"/>
                </a:cxn>
                <a:cxn ang="0">
                  <a:pos x="256" y="636"/>
                </a:cxn>
                <a:cxn ang="0">
                  <a:pos x="212" y="624"/>
                </a:cxn>
                <a:cxn ang="0">
                  <a:pos x="168" y="604"/>
                </a:cxn>
                <a:cxn ang="0">
                  <a:pos x="130" y="580"/>
                </a:cxn>
                <a:cxn ang="0">
                  <a:pos x="94" y="548"/>
                </a:cxn>
                <a:cxn ang="0">
                  <a:pos x="64" y="514"/>
                </a:cxn>
                <a:cxn ang="0">
                  <a:pos x="38" y="474"/>
                </a:cxn>
                <a:cxn ang="0">
                  <a:pos x="20" y="432"/>
                </a:cxn>
                <a:cxn ang="0">
                  <a:pos x="6" y="386"/>
                </a:cxn>
                <a:cxn ang="0">
                  <a:pos x="0" y="338"/>
                </a:cxn>
                <a:cxn ang="0">
                  <a:pos x="2" y="290"/>
                </a:cxn>
                <a:cxn ang="0">
                  <a:pos x="10" y="242"/>
                </a:cxn>
                <a:cxn ang="0">
                  <a:pos x="26" y="198"/>
                </a:cxn>
                <a:cxn ang="0">
                  <a:pos x="46" y="156"/>
                </a:cxn>
                <a:cxn ang="0">
                  <a:pos x="74" y="118"/>
                </a:cxn>
                <a:cxn ang="0">
                  <a:pos x="106" y="84"/>
                </a:cxn>
                <a:cxn ang="0">
                  <a:pos x="142" y="56"/>
                </a:cxn>
                <a:cxn ang="0">
                  <a:pos x="182" y="32"/>
                </a:cxn>
                <a:cxn ang="0">
                  <a:pos x="226" y="16"/>
                </a:cxn>
                <a:cxn ang="0">
                  <a:pos x="272" y="4"/>
                </a:cxn>
                <a:cxn ang="0">
                  <a:pos x="322" y="0"/>
                </a:cxn>
              </a:cxnLst>
              <a:rect l="0" t="0" r="r" b="b"/>
              <a:pathLst>
                <a:path w="644" h="644">
                  <a:moveTo>
                    <a:pt x="322" y="0"/>
                  </a:moveTo>
                  <a:lnTo>
                    <a:pt x="338" y="2"/>
                  </a:lnTo>
                  <a:lnTo>
                    <a:pt x="354" y="2"/>
                  </a:lnTo>
                  <a:lnTo>
                    <a:pt x="370" y="4"/>
                  </a:lnTo>
                  <a:lnTo>
                    <a:pt x="386" y="8"/>
                  </a:lnTo>
                  <a:lnTo>
                    <a:pt x="402" y="10"/>
                  </a:lnTo>
                  <a:lnTo>
                    <a:pt x="418" y="16"/>
                  </a:lnTo>
                  <a:lnTo>
                    <a:pt x="432" y="20"/>
                  </a:lnTo>
                  <a:lnTo>
                    <a:pt x="446" y="26"/>
                  </a:lnTo>
                  <a:lnTo>
                    <a:pt x="460" y="32"/>
                  </a:lnTo>
                  <a:lnTo>
                    <a:pt x="474" y="40"/>
                  </a:lnTo>
                  <a:lnTo>
                    <a:pt x="488" y="48"/>
                  </a:lnTo>
                  <a:lnTo>
                    <a:pt x="502" y="56"/>
                  </a:lnTo>
                  <a:lnTo>
                    <a:pt x="514" y="64"/>
                  </a:lnTo>
                  <a:lnTo>
                    <a:pt x="526" y="74"/>
                  </a:lnTo>
                  <a:lnTo>
                    <a:pt x="538" y="84"/>
                  </a:lnTo>
                  <a:lnTo>
                    <a:pt x="550" y="94"/>
                  </a:lnTo>
                  <a:lnTo>
                    <a:pt x="560" y="106"/>
                  </a:lnTo>
                  <a:lnTo>
                    <a:pt x="570" y="118"/>
                  </a:lnTo>
                  <a:lnTo>
                    <a:pt x="580" y="130"/>
                  </a:lnTo>
                  <a:lnTo>
                    <a:pt x="588" y="142"/>
                  </a:lnTo>
                  <a:lnTo>
                    <a:pt x="596" y="156"/>
                  </a:lnTo>
                  <a:lnTo>
                    <a:pt x="604" y="170"/>
                  </a:lnTo>
                  <a:lnTo>
                    <a:pt x="612" y="182"/>
                  </a:lnTo>
                  <a:lnTo>
                    <a:pt x="618" y="198"/>
                  </a:lnTo>
                  <a:lnTo>
                    <a:pt x="624" y="212"/>
                  </a:lnTo>
                  <a:lnTo>
                    <a:pt x="628" y="226"/>
                  </a:lnTo>
                  <a:lnTo>
                    <a:pt x="634" y="242"/>
                  </a:lnTo>
                  <a:lnTo>
                    <a:pt x="636" y="258"/>
                  </a:lnTo>
                  <a:lnTo>
                    <a:pt x="640" y="274"/>
                  </a:lnTo>
                  <a:lnTo>
                    <a:pt x="642" y="290"/>
                  </a:lnTo>
                  <a:lnTo>
                    <a:pt x="644" y="306"/>
                  </a:lnTo>
                  <a:lnTo>
                    <a:pt x="644" y="322"/>
                  </a:lnTo>
                  <a:lnTo>
                    <a:pt x="644" y="338"/>
                  </a:lnTo>
                  <a:lnTo>
                    <a:pt x="642" y="354"/>
                  </a:lnTo>
                  <a:lnTo>
                    <a:pt x="640" y="370"/>
                  </a:lnTo>
                  <a:lnTo>
                    <a:pt x="636" y="386"/>
                  </a:lnTo>
                  <a:lnTo>
                    <a:pt x="634" y="402"/>
                  </a:lnTo>
                  <a:lnTo>
                    <a:pt x="628" y="418"/>
                  </a:lnTo>
                  <a:lnTo>
                    <a:pt x="624" y="432"/>
                  </a:lnTo>
                  <a:lnTo>
                    <a:pt x="618" y="446"/>
                  </a:lnTo>
                  <a:lnTo>
                    <a:pt x="612" y="460"/>
                  </a:lnTo>
                  <a:lnTo>
                    <a:pt x="604" y="474"/>
                  </a:lnTo>
                  <a:lnTo>
                    <a:pt x="596" y="488"/>
                  </a:lnTo>
                  <a:lnTo>
                    <a:pt x="588" y="502"/>
                  </a:lnTo>
                  <a:lnTo>
                    <a:pt x="580" y="514"/>
                  </a:lnTo>
                  <a:lnTo>
                    <a:pt x="570" y="526"/>
                  </a:lnTo>
                  <a:lnTo>
                    <a:pt x="560" y="538"/>
                  </a:lnTo>
                  <a:lnTo>
                    <a:pt x="550" y="548"/>
                  </a:lnTo>
                  <a:lnTo>
                    <a:pt x="538" y="560"/>
                  </a:lnTo>
                  <a:lnTo>
                    <a:pt x="526" y="570"/>
                  </a:lnTo>
                  <a:lnTo>
                    <a:pt x="514" y="580"/>
                  </a:lnTo>
                  <a:lnTo>
                    <a:pt x="502" y="588"/>
                  </a:lnTo>
                  <a:lnTo>
                    <a:pt x="488" y="596"/>
                  </a:lnTo>
                  <a:lnTo>
                    <a:pt x="474" y="604"/>
                  </a:lnTo>
                  <a:lnTo>
                    <a:pt x="460" y="612"/>
                  </a:lnTo>
                  <a:lnTo>
                    <a:pt x="446" y="618"/>
                  </a:lnTo>
                  <a:lnTo>
                    <a:pt x="432" y="624"/>
                  </a:lnTo>
                  <a:lnTo>
                    <a:pt x="418" y="628"/>
                  </a:lnTo>
                  <a:lnTo>
                    <a:pt x="402" y="634"/>
                  </a:lnTo>
                  <a:lnTo>
                    <a:pt x="386" y="636"/>
                  </a:lnTo>
                  <a:lnTo>
                    <a:pt x="370" y="640"/>
                  </a:lnTo>
                  <a:lnTo>
                    <a:pt x="354" y="642"/>
                  </a:lnTo>
                  <a:lnTo>
                    <a:pt x="338" y="642"/>
                  </a:lnTo>
                  <a:lnTo>
                    <a:pt x="322" y="644"/>
                  </a:lnTo>
                  <a:lnTo>
                    <a:pt x="306" y="642"/>
                  </a:lnTo>
                  <a:lnTo>
                    <a:pt x="288" y="642"/>
                  </a:lnTo>
                  <a:lnTo>
                    <a:pt x="272" y="640"/>
                  </a:lnTo>
                  <a:lnTo>
                    <a:pt x="256" y="636"/>
                  </a:lnTo>
                  <a:lnTo>
                    <a:pt x="242" y="634"/>
                  </a:lnTo>
                  <a:lnTo>
                    <a:pt x="226" y="628"/>
                  </a:lnTo>
                  <a:lnTo>
                    <a:pt x="212" y="624"/>
                  </a:lnTo>
                  <a:lnTo>
                    <a:pt x="196" y="618"/>
                  </a:lnTo>
                  <a:lnTo>
                    <a:pt x="182" y="612"/>
                  </a:lnTo>
                  <a:lnTo>
                    <a:pt x="168" y="604"/>
                  </a:lnTo>
                  <a:lnTo>
                    <a:pt x="156" y="596"/>
                  </a:lnTo>
                  <a:lnTo>
                    <a:pt x="142" y="588"/>
                  </a:lnTo>
                  <a:lnTo>
                    <a:pt x="130" y="580"/>
                  </a:lnTo>
                  <a:lnTo>
                    <a:pt x="118" y="570"/>
                  </a:lnTo>
                  <a:lnTo>
                    <a:pt x="106" y="560"/>
                  </a:lnTo>
                  <a:lnTo>
                    <a:pt x="94" y="548"/>
                  </a:lnTo>
                  <a:lnTo>
                    <a:pt x="84" y="538"/>
                  </a:lnTo>
                  <a:lnTo>
                    <a:pt x="74" y="526"/>
                  </a:lnTo>
                  <a:lnTo>
                    <a:pt x="64" y="514"/>
                  </a:lnTo>
                  <a:lnTo>
                    <a:pt x="54" y="502"/>
                  </a:lnTo>
                  <a:lnTo>
                    <a:pt x="46" y="488"/>
                  </a:lnTo>
                  <a:lnTo>
                    <a:pt x="38" y="474"/>
                  </a:lnTo>
                  <a:lnTo>
                    <a:pt x="32" y="460"/>
                  </a:lnTo>
                  <a:lnTo>
                    <a:pt x="26" y="446"/>
                  </a:lnTo>
                  <a:lnTo>
                    <a:pt x="20" y="432"/>
                  </a:lnTo>
                  <a:lnTo>
                    <a:pt x="14" y="418"/>
                  </a:lnTo>
                  <a:lnTo>
                    <a:pt x="10" y="402"/>
                  </a:lnTo>
                  <a:lnTo>
                    <a:pt x="6" y="386"/>
                  </a:lnTo>
                  <a:lnTo>
                    <a:pt x="4" y="370"/>
                  </a:lnTo>
                  <a:lnTo>
                    <a:pt x="2" y="354"/>
                  </a:lnTo>
                  <a:lnTo>
                    <a:pt x="0" y="338"/>
                  </a:lnTo>
                  <a:lnTo>
                    <a:pt x="0" y="322"/>
                  </a:lnTo>
                  <a:lnTo>
                    <a:pt x="0" y="306"/>
                  </a:lnTo>
                  <a:lnTo>
                    <a:pt x="2" y="290"/>
                  </a:lnTo>
                  <a:lnTo>
                    <a:pt x="4" y="274"/>
                  </a:lnTo>
                  <a:lnTo>
                    <a:pt x="6" y="258"/>
                  </a:lnTo>
                  <a:lnTo>
                    <a:pt x="10" y="242"/>
                  </a:lnTo>
                  <a:lnTo>
                    <a:pt x="14" y="226"/>
                  </a:lnTo>
                  <a:lnTo>
                    <a:pt x="20" y="212"/>
                  </a:lnTo>
                  <a:lnTo>
                    <a:pt x="26" y="198"/>
                  </a:lnTo>
                  <a:lnTo>
                    <a:pt x="32" y="182"/>
                  </a:lnTo>
                  <a:lnTo>
                    <a:pt x="38" y="170"/>
                  </a:lnTo>
                  <a:lnTo>
                    <a:pt x="46" y="156"/>
                  </a:lnTo>
                  <a:lnTo>
                    <a:pt x="54" y="142"/>
                  </a:lnTo>
                  <a:lnTo>
                    <a:pt x="64" y="130"/>
                  </a:lnTo>
                  <a:lnTo>
                    <a:pt x="74" y="118"/>
                  </a:lnTo>
                  <a:lnTo>
                    <a:pt x="84" y="106"/>
                  </a:lnTo>
                  <a:lnTo>
                    <a:pt x="94" y="94"/>
                  </a:lnTo>
                  <a:lnTo>
                    <a:pt x="106" y="84"/>
                  </a:lnTo>
                  <a:lnTo>
                    <a:pt x="118" y="74"/>
                  </a:lnTo>
                  <a:lnTo>
                    <a:pt x="130" y="64"/>
                  </a:lnTo>
                  <a:lnTo>
                    <a:pt x="142" y="56"/>
                  </a:lnTo>
                  <a:lnTo>
                    <a:pt x="156" y="48"/>
                  </a:lnTo>
                  <a:lnTo>
                    <a:pt x="168" y="40"/>
                  </a:lnTo>
                  <a:lnTo>
                    <a:pt x="182" y="32"/>
                  </a:lnTo>
                  <a:lnTo>
                    <a:pt x="196" y="26"/>
                  </a:lnTo>
                  <a:lnTo>
                    <a:pt x="212" y="20"/>
                  </a:lnTo>
                  <a:lnTo>
                    <a:pt x="226" y="16"/>
                  </a:lnTo>
                  <a:lnTo>
                    <a:pt x="242" y="10"/>
                  </a:lnTo>
                  <a:lnTo>
                    <a:pt x="256" y="8"/>
                  </a:lnTo>
                  <a:lnTo>
                    <a:pt x="272" y="4"/>
                  </a:lnTo>
                  <a:lnTo>
                    <a:pt x="288" y="2"/>
                  </a:lnTo>
                  <a:lnTo>
                    <a:pt x="306" y="2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F4BB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5" name="Freeform 25"/>
            <p:cNvSpPr>
              <a:spLocks/>
            </p:cNvSpPr>
            <p:nvPr/>
          </p:nvSpPr>
          <p:spPr bwMode="auto">
            <a:xfrm>
              <a:off x="1368361" y="1174028"/>
              <a:ext cx="1272763" cy="1210074"/>
            </a:xfrm>
            <a:custGeom>
              <a:avLst/>
              <a:gdLst/>
              <a:ahLst/>
              <a:cxnLst>
                <a:cxn ang="0">
                  <a:pos x="346" y="2"/>
                </a:cxn>
                <a:cxn ang="0">
                  <a:pos x="392" y="10"/>
                </a:cxn>
                <a:cxn ang="0">
                  <a:pos x="436" y="24"/>
                </a:cxn>
                <a:cxn ang="0">
                  <a:pos x="476" y="44"/>
                </a:cxn>
                <a:cxn ang="0">
                  <a:pos x="514" y="70"/>
                </a:cxn>
                <a:cxn ang="0">
                  <a:pos x="546" y="102"/>
                </a:cxn>
                <a:cxn ang="0">
                  <a:pos x="574" y="138"/>
                </a:cxn>
                <a:cxn ang="0">
                  <a:pos x="598" y="176"/>
                </a:cxn>
                <a:cxn ang="0">
                  <a:pos x="614" y="218"/>
                </a:cxn>
                <a:cxn ang="0">
                  <a:pos x="624" y="264"/>
                </a:cxn>
                <a:cxn ang="0">
                  <a:pos x="628" y="312"/>
                </a:cxn>
                <a:cxn ang="0">
                  <a:pos x="624" y="358"/>
                </a:cxn>
                <a:cxn ang="0">
                  <a:pos x="614" y="404"/>
                </a:cxn>
                <a:cxn ang="0">
                  <a:pos x="598" y="446"/>
                </a:cxn>
                <a:cxn ang="0">
                  <a:pos x="574" y="486"/>
                </a:cxn>
                <a:cxn ang="0">
                  <a:pos x="546" y="520"/>
                </a:cxn>
                <a:cxn ang="0">
                  <a:pos x="514" y="552"/>
                </a:cxn>
                <a:cxn ang="0">
                  <a:pos x="476" y="578"/>
                </a:cxn>
                <a:cxn ang="0">
                  <a:pos x="436" y="598"/>
                </a:cxn>
                <a:cxn ang="0">
                  <a:pos x="392" y="614"/>
                </a:cxn>
                <a:cxn ang="0">
                  <a:pos x="346" y="622"/>
                </a:cxn>
                <a:cxn ang="0">
                  <a:pos x="298" y="622"/>
                </a:cxn>
                <a:cxn ang="0">
                  <a:pos x="250" y="618"/>
                </a:cxn>
                <a:cxn ang="0">
                  <a:pos x="206" y="604"/>
                </a:cxn>
                <a:cxn ang="0">
                  <a:pos x="164" y="586"/>
                </a:cxn>
                <a:cxn ang="0">
                  <a:pos x="126" y="562"/>
                </a:cxn>
                <a:cxn ang="0">
                  <a:pos x="92" y="532"/>
                </a:cxn>
                <a:cxn ang="0">
                  <a:pos x="62" y="498"/>
                </a:cxn>
                <a:cxn ang="0">
                  <a:pos x="38" y="460"/>
                </a:cxn>
                <a:cxn ang="0">
                  <a:pos x="18" y="418"/>
                </a:cxn>
                <a:cxn ang="0">
                  <a:pos x="6" y="374"/>
                </a:cxn>
                <a:cxn ang="0">
                  <a:pos x="0" y="328"/>
                </a:cxn>
                <a:cxn ang="0">
                  <a:pos x="0" y="280"/>
                </a:cxn>
                <a:cxn ang="0">
                  <a:pos x="10" y="234"/>
                </a:cxn>
                <a:cxn ang="0">
                  <a:pos x="24" y="190"/>
                </a:cxn>
                <a:cxn ang="0">
                  <a:pos x="44" y="150"/>
                </a:cxn>
                <a:cxn ang="0">
                  <a:pos x="72" y="114"/>
                </a:cxn>
                <a:cxn ang="0">
                  <a:pos x="102" y="80"/>
                </a:cxn>
                <a:cxn ang="0">
                  <a:pos x="138" y="52"/>
                </a:cxn>
                <a:cxn ang="0">
                  <a:pos x="178" y="30"/>
                </a:cxn>
                <a:cxn ang="0">
                  <a:pos x="220" y="14"/>
                </a:cxn>
                <a:cxn ang="0">
                  <a:pos x="266" y="4"/>
                </a:cxn>
                <a:cxn ang="0">
                  <a:pos x="314" y="0"/>
                </a:cxn>
              </a:cxnLst>
              <a:rect l="0" t="0" r="r" b="b"/>
              <a:pathLst>
                <a:path w="628" h="624">
                  <a:moveTo>
                    <a:pt x="314" y="0"/>
                  </a:moveTo>
                  <a:lnTo>
                    <a:pt x="330" y="0"/>
                  </a:lnTo>
                  <a:lnTo>
                    <a:pt x="346" y="2"/>
                  </a:lnTo>
                  <a:lnTo>
                    <a:pt x="362" y="4"/>
                  </a:lnTo>
                  <a:lnTo>
                    <a:pt x="376" y="6"/>
                  </a:lnTo>
                  <a:lnTo>
                    <a:pt x="392" y="10"/>
                  </a:lnTo>
                  <a:lnTo>
                    <a:pt x="408" y="14"/>
                  </a:lnTo>
                  <a:lnTo>
                    <a:pt x="422" y="18"/>
                  </a:lnTo>
                  <a:lnTo>
                    <a:pt x="436" y="24"/>
                  </a:lnTo>
                  <a:lnTo>
                    <a:pt x="450" y="30"/>
                  </a:lnTo>
                  <a:lnTo>
                    <a:pt x="464" y="38"/>
                  </a:lnTo>
                  <a:lnTo>
                    <a:pt x="476" y="44"/>
                  </a:lnTo>
                  <a:lnTo>
                    <a:pt x="490" y="52"/>
                  </a:lnTo>
                  <a:lnTo>
                    <a:pt x="502" y="62"/>
                  </a:lnTo>
                  <a:lnTo>
                    <a:pt x="514" y="70"/>
                  </a:lnTo>
                  <a:lnTo>
                    <a:pt x="524" y="80"/>
                  </a:lnTo>
                  <a:lnTo>
                    <a:pt x="536" y="92"/>
                  </a:lnTo>
                  <a:lnTo>
                    <a:pt x="546" y="102"/>
                  </a:lnTo>
                  <a:lnTo>
                    <a:pt x="556" y="114"/>
                  </a:lnTo>
                  <a:lnTo>
                    <a:pt x="566" y="124"/>
                  </a:lnTo>
                  <a:lnTo>
                    <a:pt x="574" y="138"/>
                  </a:lnTo>
                  <a:lnTo>
                    <a:pt x="582" y="150"/>
                  </a:lnTo>
                  <a:lnTo>
                    <a:pt x="590" y="162"/>
                  </a:lnTo>
                  <a:lnTo>
                    <a:pt x="598" y="176"/>
                  </a:lnTo>
                  <a:lnTo>
                    <a:pt x="604" y="190"/>
                  </a:lnTo>
                  <a:lnTo>
                    <a:pt x="610" y="204"/>
                  </a:lnTo>
                  <a:lnTo>
                    <a:pt x="614" y="218"/>
                  </a:lnTo>
                  <a:lnTo>
                    <a:pt x="618" y="234"/>
                  </a:lnTo>
                  <a:lnTo>
                    <a:pt x="622" y="248"/>
                  </a:lnTo>
                  <a:lnTo>
                    <a:pt x="624" y="264"/>
                  </a:lnTo>
                  <a:lnTo>
                    <a:pt x="626" y="280"/>
                  </a:lnTo>
                  <a:lnTo>
                    <a:pt x="628" y="296"/>
                  </a:lnTo>
                  <a:lnTo>
                    <a:pt x="628" y="312"/>
                  </a:lnTo>
                  <a:lnTo>
                    <a:pt x="628" y="328"/>
                  </a:lnTo>
                  <a:lnTo>
                    <a:pt x="626" y="344"/>
                  </a:lnTo>
                  <a:lnTo>
                    <a:pt x="624" y="358"/>
                  </a:lnTo>
                  <a:lnTo>
                    <a:pt x="622" y="374"/>
                  </a:lnTo>
                  <a:lnTo>
                    <a:pt x="618" y="390"/>
                  </a:lnTo>
                  <a:lnTo>
                    <a:pt x="614" y="404"/>
                  </a:lnTo>
                  <a:lnTo>
                    <a:pt x="610" y="418"/>
                  </a:lnTo>
                  <a:lnTo>
                    <a:pt x="604" y="432"/>
                  </a:lnTo>
                  <a:lnTo>
                    <a:pt x="598" y="446"/>
                  </a:lnTo>
                  <a:lnTo>
                    <a:pt x="590" y="460"/>
                  </a:lnTo>
                  <a:lnTo>
                    <a:pt x="582" y="472"/>
                  </a:lnTo>
                  <a:lnTo>
                    <a:pt x="574" y="486"/>
                  </a:lnTo>
                  <a:lnTo>
                    <a:pt x="566" y="498"/>
                  </a:lnTo>
                  <a:lnTo>
                    <a:pt x="556" y="510"/>
                  </a:lnTo>
                  <a:lnTo>
                    <a:pt x="546" y="520"/>
                  </a:lnTo>
                  <a:lnTo>
                    <a:pt x="536" y="532"/>
                  </a:lnTo>
                  <a:lnTo>
                    <a:pt x="524" y="542"/>
                  </a:lnTo>
                  <a:lnTo>
                    <a:pt x="514" y="552"/>
                  </a:lnTo>
                  <a:lnTo>
                    <a:pt x="502" y="562"/>
                  </a:lnTo>
                  <a:lnTo>
                    <a:pt x="490" y="570"/>
                  </a:lnTo>
                  <a:lnTo>
                    <a:pt x="476" y="578"/>
                  </a:lnTo>
                  <a:lnTo>
                    <a:pt x="464" y="586"/>
                  </a:lnTo>
                  <a:lnTo>
                    <a:pt x="450" y="592"/>
                  </a:lnTo>
                  <a:lnTo>
                    <a:pt x="436" y="598"/>
                  </a:lnTo>
                  <a:lnTo>
                    <a:pt x="422" y="604"/>
                  </a:lnTo>
                  <a:lnTo>
                    <a:pt x="408" y="610"/>
                  </a:lnTo>
                  <a:lnTo>
                    <a:pt x="392" y="614"/>
                  </a:lnTo>
                  <a:lnTo>
                    <a:pt x="376" y="618"/>
                  </a:lnTo>
                  <a:lnTo>
                    <a:pt x="362" y="620"/>
                  </a:lnTo>
                  <a:lnTo>
                    <a:pt x="346" y="622"/>
                  </a:lnTo>
                  <a:lnTo>
                    <a:pt x="330" y="622"/>
                  </a:lnTo>
                  <a:lnTo>
                    <a:pt x="314" y="624"/>
                  </a:lnTo>
                  <a:lnTo>
                    <a:pt x="298" y="622"/>
                  </a:lnTo>
                  <a:lnTo>
                    <a:pt x="282" y="622"/>
                  </a:lnTo>
                  <a:lnTo>
                    <a:pt x="266" y="620"/>
                  </a:lnTo>
                  <a:lnTo>
                    <a:pt x="250" y="618"/>
                  </a:lnTo>
                  <a:lnTo>
                    <a:pt x="236" y="614"/>
                  </a:lnTo>
                  <a:lnTo>
                    <a:pt x="220" y="610"/>
                  </a:lnTo>
                  <a:lnTo>
                    <a:pt x="206" y="604"/>
                  </a:lnTo>
                  <a:lnTo>
                    <a:pt x="192" y="598"/>
                  </a:lnTo>
                  <a:lnTo>
                    <a:pt x="178" y="592"/>
                  </a:lnTo>
                  <a:lnTo>
                    <a:pt x="164" y="586"/>
                  </a:lnTo>
                  <a:lnTo>
                    <a:pt x="150" y="578"/>
                  </a:lnTo>
                  <a:lnTo>
                    <a:pt x="138" y="570"/>
                  </a:lnTo>
                  <a:lnTo>
                    <a:pt x="126" y="562"/>
                  </a:lnTo>
                  <a:lnTo>
                    <a:pt x="114" y="552"/>
                  </a:lnTo>
                  <a:lnTo>
                    <a:pt x="102" y="542"/>
                  </a:lnTo>
                  <a:lnTo>
                    <a:pt x="92" y="532"/>
                  </a:lnTo>
                  <a:lnTo>
                    <a:pt x="82" y="520"/>
                  </a:lnTo>
                  <a:lnTo>
                    <a:pt x="72" y="510"/>
                  </a:lnTo>
                  <a:lnTo>
                    <a:pt x="62" y="498"/>
                  </a:lnTo>
                  <a:lnTo>
                    <a:pt x="54" y="486"/>
                  </a:lnTo>
                  <a:lnTo>
                    <a:pt x="44" y="472"/>
                  </a:lnTo>
                  <a:lnTo>
                    <a:pt x="38" y="460"/>
                  </a:lnTo>
                  <a:lnTo>
                    <a:pt x="30" y="446"/>
                  </a:lnTo>
                  <a:lnTo>
                    <a:pt x="24" y="432"/>
                  </a:lnTo>
                  <a:lnTo>
                    <a:pt x="18" y="418"/>
                  </a:lnTo>
                  <a:lnTo>
                    <a:pt x="14" y="404"/>
                  </a:lnTo>
                  <a:lnTo>
                    <a:pt x="10" y="390"/>
                  </a:lnTo>
                  <a:lnTo>
                    <a:pt x="6" y="374"/>
                  </a:lnTo>
                  <a:lnTo>
                    <a:pt x="2" y="358"/>
                  </a:lnTo>
                  <a:lnTo>
                    <a:pt x="0" y="344"/>
                  </a:lnTo>
                  <a:lnTo>
                    <a:pt x="0" y="328"/>
                  </a:lnTo>
                  <a:lnTo>
                    <a:pt x="0" y="312"/>
                  </a:lnTo>
                  <a:lnTo>
                    <a:pt x="0" y="296"/>
                  </a:lnTo>
                  <a:lnTo>
                    <a:pt x="0" y="280"/>
                  </a:lnTo>
                  <a:lnTo>
                    <a:pt x="2" y="264"/>
                  </a:lnTo>
                  <a:lnTo>
                    <a:pt x="6" y="248"/>
                  </a:lnTo>
                  <a:lnTo>
                    <a:pt x="10" y="234"/>
                  </a:lnTo>
                  <a:lnTo>
                    <a:pt x="14" y="218"/>
                  </a:lnTo>
                  <a:lnTo>
                    <a:pt x="18" y="204"/>
                  </a:lnTo>
                  <a:lnTo>
                    <a:pt x="24" y="190"/>
                  </a:lnTo>
                  <a:lnTo>
                    <a:pt x="30" y="176"/>
                  </a:lnTo>
                  <a:lnTo>
                    <a:pt x="38" y="162"/>
                  </a:lnTo>
                  <a:lnTo>
                    <a:pt x="44" y="150"/>
                  </a:lnTo>
                  <a:lnTo>
                    <a:pt x="54" y="138"/>
                  </a:lnTo>
                  <a:lnTo>
                    <a:pt x="62" y="124"/>
                  </a:lnTo>
                  <a:lnTo>
                    <a:pt x="72" y="114"/>
                  </a:lnTo>
                  <a:lnTo>
                    <a:pt x="82" y="102"/>
                  </a:lnTo>
                  <a:lnTo>
                    <a:pt x="92" y="92"/>
                  </a:lnTo>
                  <a:lnTo>
                    <a:pt x="102" y="80"/>
                  </a:lnTo>
                  <a:lnTo>
                    <a:pt x="114" y="70"/>
                  </a:lnTo>
                  <a:lnTo>
                    <a:pt x="126" y="62"/>
                  </a:lnTo>
                  <a:lnTo>
                    <a:pt x="138" y="52"/>
                  </a:lnTo>
                  <a:lnTo>
                    <a:pt x="150" y="44"/>
                  </a:lnTo>
                  <a:lnTo>
                    <a:pt x="164" y="38"/>
                  </a:lnTo>
                  <a:lnTo>
                    <a:pt x="178" y="30"/>
                  </a:lnTo>
                  <a:lnTo>
                    <a:pt x="192" y="24"/>
                  </a:lnTo>
                  <a:lnTo>
                    <a:pt x="206" y="18"/>
                  </a:lnTo>
                  <a:lnTo>
                    <a:pt x="220" y="14"/>
                  </a:lnTo>
                  <a:lnTo>
                    <a:pt x="236" y="10"/>
                  </a:lnTo>
                  <a:lnTo>
                    <a:pt x="250" y="6"/>
                  </a:lnTo>
                  <a:lnTo>
                    <a:pt x="266" y="4"/>
                  </a:lnTo>
                  <a:lnTo>
                    <a:pt x="282" y="2"/>
                  </a:lnTo>
                  <a:lnTo>
                    <a:pt x="298" y="0"/>
                  </a:lnTo>
                  <a:lnTo>
                    <a:pt x="314" y="0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F5BD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6" name="Freeform 26"/>
            <p:cNvSpPr>
              <a:spLocks/>
            </p:cNvSpPr>
            <p:nvPr/>
          </p:nvSpPr>
          <p:spPr bwMode="auto">
            <a:xfrm>
              <a:off x="1380521" y="1189541"/>
              <a:ext cx="1244390" cy="1175168"/>
            </a:xfrm>
            <a:custGeom>
              <a:avLst/>
              <a:gdLst/>
              <a:ahLst/>
              <a:cxnLst>
                <a:cxn ang="0">
                  <a:pos x="338" y="2"/>
                </a:cxn>
                <a:cxn ang="0">
                  <a:pos x="384" y="10"/>
                </a:cxn>
                <a:cxn ang="0">
                  <a:pos x="426" y="24"/>
                </a:cxn>
                <a:cxn ang="0">
                  <a:pos x="466" y="44"/>
                </a:cxn>
                <a:cxn ang="0">
                  <a:pos x="502" y="70"/>
                </a:cxn>
                <a:cxn ang="0">
                  <a:pos x="534" y="100"/>
                </a:cxn>
                <a:cxn ang="0">
                  <a:pos x="562" y="134"/>
                </a:cxn>
                <a:cxn ang="0">
                  <a:pos x="584" y="172"/>
                </a:cxn>
                <a:cxn ang="0">
                  <a:pos x="600" y="214"/>
                </a:cxn>
                <a:cxn ang="0">
                  <a:pos x="612" y="256"/>
                </a:cxn>
                <a:cxn ang="0">
                  <a:pos x="614" y="302"/>
                </a:cxn>
                <a:cxn ang="0">
                  <a:pos x="612" y="348"/>
                </a:cxn>
                <a:cxn ang="0">
                  <a:pos x="600" y="392"/>
                </a:cxn>
                <a:cxn ang="0">
                  <a:pos x="584" y="434"/>
                </a:cxn>
                <a:cxn ang="0">
                  <a:pos x="562" y="472"/>
                </a:cxn>
                <a:cxn ang="0">
                  <a:pos x="534" y="506"/>
                </a:cxn>
                <a:cxn ang="0">
                  <a:pos x="502" y="536"/>
                </a:cxn>
                <a:cxn ang="0">
                  <a:pos x="466" y="562"/>
                </a:cxn>
                <a:cxn ang="0">
                  <a:pos x="426" y="582"/>
                </a:cxn>
                <a:cxn ang="0">
                  <a:pos x="384" y="596"/>
                </a:cxn>
                <a:cxn ang="0">
                  <a:pos x="338" y="604"/>
                </a:cxn>
                <a:cxn ang="0">
                  <a:pos x="292" y="606"/>
                </a:cxn>
                <a:cxn ang="0">
                  <a:pos x="246" y="600"/>
                </a:cxn>
                <a:cxn ang="0">
                  <a:pos x="202" y="588"/>
                </a:cxn>
                <a:cxn ang="0">
                  <a:pos x="162" y="568"/>
                </a:cxn>
                <a:cxn ang="0">
                  <a:pos x="124" y="546"/>
                </a:cxn>
                <a:cxn ang="0">
                  <a:pos x="90" y="516"/>
                </a:cxn>
                <a:cxn ang="0">
                  <a:pos x="62" y="484"/>
                </a:cxn>
                <a:cxn ang="0">
                  <a:pos x="38" y="446"/>
                </a:cxn>
                <a:cxn ang="0">
                  <a:pos x="20" y="406"/>
                </a:cxn>
                <a:cxn ang="0">
                  <a:pos x="6" y="364"/>
                </a:cxn>
                <a:cxn ang="0">
                  <a:pos x="0" y="318"/>
                </a:cxn>
                <a:cxn ang="0">
                  <a:pos x="2" y="272"/>
                </a:cxn>
                <a:cxn ang="0">
                  <a:pos x="10" y="228"/>
                </a:cxn>
                <a:cxn ang="0">
                  <a:pos x="24" y="186"/>
                </a:cxn>
                <a:cxn ang="0">
                  <a:pos x="44" y="146"/>
                </a:cxn>
                <a:cxn ang="0">
                  <a:pos x="70" y="110"/>
                </a:cxn>
                <a:cxn ang="0">
                  <a:pos x="102" y="78"/>
                </a:cxn>
                <a:cxn ang="0">
                  <a:pos x="136" y="52"/>
                </a:cxn>
                <a:cxn ang="0">
                  <a:pos x="174" y="30"/>
                </a:cxn>
                <a:cxn ang="0">
                  <a:pos x="216" y="14"/>
                </a:cxn>
                <a:cxn ang="0">
                  <a:pos x="260" y="4"/>
                </a:cxn>
                <a:cxn ang="0">
                  <a:pos x="308" y="0"/>
                </a:cxn>
              </a:cxnLst>
              <a:rect l="0" t="0" r="r" b="b"/>
              <a:pathLst>
                <a:path w="614" h="606">
                  <a:moveTo>
                    <a:pt x="308" y="0"/>
                  </a:moveTo>
                  <a:lnTo>
                    <a:pt x="324" y="0"/>
                  </a:lnTo>
                  <a:lnTo>
                    <a:pt x="338" y="2"/>
                  </a:lnTo>
                  <a:lnTo>
                    <a:pt x="354" y="4"/>
                  </a:lnTo>
                  <a:lnTo>
                    <a:pt x="370" y="6"/>
                  </a:lnTo>
                  <a:lnTo>
                    <a:pt x="384" y="10"/>
                  </a:lnTo>
                  <a:lnTo>
                    <a:pt x="398" y="14"/>
                  </a:lnTo>
                  <a:lnTo>
                    <a:pt x="414" y="18"/>
                  </a:lnTo>
                  <a:lnTo>
                    <a:pt x="426" y="24"/>
                  </a:lnTo>
                  <a:lnTo>
                    <a:pt x="440" y="30"/>
                  </a:lnTo>
                  <a:lnTo>
                    <a:pt x="454" y="36"/>
                  </a:lnTo>
                  <a:lnTo>
                    <a:pt x="466" y="44"/>
                  </a:lnTo>
                  <a:lnTo>
                    <a:pt x="480" y="52"/>
                  </a:lnTo>
                  <a:lnTo>
                    <a:pt x="492" y="60"/>
                  </a:lnTo>
                  <a:lnTo>
                    <a:pt x="502" y="70"/>
                  </a:lnTo>
                  <a:lnTo>
                    <a:pt x="514" y="78"/>
                  </a:lnTo>
                  <a:lnTo>
                    <a:pt x="524" y="90"/>
                  </a:lnTo>
                  <a:lnTo>
                    <a:pt x="534" y="100"/>
                  </a:lnTo>
                  <a:lnTo>
                    <a:pt x="544" y="110"/>
                  </a:lnTo>
                  <a:lnTo>
                    <a:pt x="554" y="122"/>
                  </a:lnTo>
                  <a:lnTo>
                    <a:pt x="562" y="134"/>
                  </a:lnTo>
                  <a:lnTo>
                    <a:pt x="570" y="146"/>
                  </a:lnTo>
                  <a:lnTo>
                    <a:pt x="578" y="158"/>
                  </a:lnTo>
                  <a:lnTo>
                    <a:pt x="584" y="172"/>
                  </a:lnTo>
                  <a:lnTo>
                    <a:pt x="590" y="186"/>
                  </a:lnTo>
                  <a:lnTo>
                    <a:pt x="596" y="198"/>
                  </a:lnTo>
                  <a:lnTo>
                    <a:pt x="600" y="214"/>
                  </a:lnTo>
                  <a:lnTo>
                    <a:pt x="606" y="228"/>
                  </a:lnTo>
                  <a:lnTo>
                    <a:pt x="608" y="242"/>
                  </a:lnTo>
                  <a:lnTo>
                    <a:pt x="612" y="256"/>
                  </a:lnTo>
                  <a:lnTo>
                    <a:pt x="614" y="272"/>
                  </a:lnTo>
                  <a:lnTo>
                    <a:pt x="614" y="288"/>
                  </a:lnTo>
                  <a:lnTo>
                    <a:pt x="614" y="302"/>
                  </a:lnTo>
                  <a:lnTo>
                    <a:pt x="614" y="318"/>
                  </a:lnTo>
                  <a:lnTo>
                    <a:pt x="614" y="334"/>
                  </a:lnTo>
                  <a:lnTo>
                    <a:pt x="612" y="348"/>
                  </a:lnTo>
                  <a:lnTo>
                    <a:pt x="608" y="364"/>
                  </a:lnTo>
                  <a:lnTo>
                    <a:pt x="606" y="378"/>
                  </a:lnTo>
                  <a:lnTo>
                    <a:pt x="600" y="392"/>
                  </a:lnTo>
                  <a:lnTo>
                    <a:pt x="596" y="406"/>
                  </a:lnTo>
                  <a:lnTo>
                    <a:pt x="590" y="420"/>
                  </a:lnTo>
                  <a:lnTo>
                    <a:pt x="584" y="434"/>
                  </a:lnTo>
                  <a:lnTo>
                    <a:pt x="578" y="446"/>
                  </a:lnTo>
                  <a:lnTo>
                    <a:pt x="570" y="460"/>
                  </a:lnTo>
                  <a:lnTo>
                    <a:pt x="562" y="472"/>
                  </a:lnTo>
                  <a:lnTo>
                    <a:pt x="554" y="484"/>
                  </a:lnTo>
                  <a:lnTo>
                    <a:pt x="544" y="496"/>
                  </a:lnTo>
                  <a:lnTo>
                    <a:pt x="534" y="506"/>
                  </a:lnTo>
                  <a:lnTo>
                    <a:pt x="524" y="516"/>
                  </a:lnTo>
                  <a:lnTo>
                    <a:pt x="514" y="526"/>
                  </a:lnTo>
                  <a:lnTo>
                    <a:pt x="502" y="536"/>
                  </a:lnTo>
                  <a:lnTo>
                    <a:pt x="492" y="546"/>
                  </a:lnTo>
                  <a:lnTo>
                    <a:pt x="480" y="554"/>
                  </a:lnTo>
                  <a:lnTo>
                    <a:pt x="466" y="562"/>
                  </a:lnTo>
                  <a:lnTo>
                    <a:pt x="454" y="568"/>
                  </a:lnTo>
                  <a:lnTo>
                    <a:pt x="440" y="576"/>
                  </a:lnTo>
                  <a:lnTo>
                    <a:pt x="426" y="582"/>
                  </a:lnTo>
                  <a:lnTo>
                    <a:pt x="414" y="588"/>
                  </a:lnTo>
                  <a:lnTo>
                    <a:pt x="398" y="592"/>
                  </a:lnTo>
                  <a:lnTo>
                    <a:pt x="384" y="596"/>
                  </a:lnTo>
                  <a:lnTo>
                    <a:pt x="370" y="600"/>
                  </a:lnTo>
                  <a:lnTo>
                    <a:pt x="354" y="602"/>
                  </a:lnTo>
                  <a:lnTo>
                    <a:pt x="338" y="604"/>
                  </a:lnTo>
                  <a:lnTo>
                    <a:pt x="324" y="606"/>
                  </a:lnTo>
                  <a:lnTo>
                    <a:pt x="308" y="606"/>
                  </a:lnTo>
                  <a:lnTo>
                    <a:pt x="292" y="606"/>
                  </a:lnTo>
                  <a:lnTo>
                    <a:pt x="276" y="604"/>
                  </a:lnTo>
                  <a:lnTo>
                    <a:pt x="260" y="602"/>
                  </a:lnTo>
                  <a:lnTo>
                    <a:pt x="246" y="600"/>
                  </a:lnTo>
                  <a:lnTo>
                    <a:pt x="230" y="596"/>
                  </a:lnTo>
                  <a:lnTo>
                    <a:pt x="216" y="592"/>
                  </a:lnTo>
                  <a:lnTo>
                    <a:pt x="202" y="588"/>
                  </a:lnTo>
                  <a:lnTo>
                    <a:pt x="188" y="582"/>
                  </a:lnTo>
                  <a:lnTo>
                    <a:pt x="174" y="576"/>
                  </a:lnTo>
                  <a:lnTo>
                    <a:pt x="162" y="568"/>
                  </a:lnTo>
                  <a:lnTo>
                    <a:pt x="148" y="562"/>
                  </a:lnTo>
                  <a:lnTo>
                    <a:pt x="136" y="554"/>
                  </a:lnTo>
                  <a:lnTo>
                    <a:pt x="124" y="546"/>
                  </a:lnTo>
                  <a:lnTo>
                    <a:pt x="112" y="536"/>
                  </a:lnTo>
                  <a:lnTo>
                    <a:pt x="102" y="526"/>
                  </a:lnTo>
                  <a:lnTo>
                    <a:pt x="90" y="516"/>
                  </a:lnTo>
                  <a:lnTo>
                    <a:pt x="80" y="506"/>
                  </a:lnTo>
                  <a:lnTo>
                    <a:pt x="70" y="496"/>
                  </a:lnTo>
                  <a:lnTo>
                    <a:pt x="62" y="484"/>
                  </a:lnTo>
                  <a:lnTo>
                    <a:pt x="52" y="472"/>
                  </a:lnTo>
                  <a:lnTo>
                    <a:pt x="44" y="460"/>
                  </a:lnTo>
                  <a:lnTo>
                    <a:pt x="38" y="446"/>
                  </a:lnTo>
                  <a:lnTo>
                    <a:pt x="30" y="434"/>
                  </a:lnTo>
                  <a:lnTo>
                    <a:pt x="24" y="420"/>
                  </a:lnTo>
                  <a:lnTo>
                    <a:pt x="20" y="406"/>
                  </a:lnTo>
                  <a:lnTo>
                    <a:pt x="14" y="392"/>
                  </a:lnTo>
                  <a:lnTo>
                    <a:pt x="10" y="378"/>
                  </a:lnTo>
                  <a:lnTo>
                    <a:pt x="6" y="364"/>
                  </a:lnTo>
                  <a:lnTo>
                    <a:pt x="4" y="348"/>
                  </a:lnTo>
                  <a:lnTo>
                    <a:pt x="2" y="334"/>
                  </a:lnTo>
                  <a:lnTo>
                    <a:pt x="0" y="318"/>
                  </a:lnTo>
                  <a:lnTo>
                    <a:pt x="0" y="302"/>
                  </a:lnTo>
                  <a:lnTo>
                    <a:pt x="0" y="288"/>
                  </a:lnTo>
                  <a:lnTo>
                    <a:pt x="2" y="272"/>
                  </a:lnTo>
                  <a:lnTo>
                    <a:pt x="4" y="256"/>
                  </a:lnTo>
                  <a:lnTo>
                    <a:pt x="6" y="242"/>
                  </a:lnTo>
                  <a:lnTo>
                    <a:pt x="10" y="228"/>
                  </a:lnTo>
                  <a:lnTo>
                    <a:pt x="14" y="214"/>
                  </a:lnTo>
                  <a:lnTo>
                    <a:pt x="20" y="198"/>
                  </a:lnTo>
                  <a:lnTo>
                    <a:pt x="24" y="186"/>
                  </a:lnTo>
                  <a:lnTo>
                    <a:pt x="30" y="172"/>
                  </a:lnTo>
                  <a:lnTo>
                    <a:pt x="38" y="158"/>
                  </a:lnTo>
                  <a:lnTo>
                    <a:pt x="44" y="146"/>
                  </a:lnTo>
                  <a:lnTo>
                    <a:pt x="52" y="134"/>
                  </a:lnTo>
                  <a:lnTo>
                    <a:pt x="62" y="122"/>
                  </a:lnTo>
                  <a:lnTo>
                    <a:pt x="70" y="110"/>
                  </a:lnTo>
                  <a:lnTo>
                    <a:pt x="80" y="100"/>
                  </a:lnTo>
                  <a:lnTo>
                    <a:pt x="90" y="90"/>
                  </a:lnTo>
                  <a:lnTo>
                    <a:pt x="102" y="78"/>
                  </a:lnTo>
                  <a:lnTo>
                    <a:pt x="112" y="70"/>
                  </a:lnTo>
                  <a:lnTo>
                    <a:pt x="124" y="60"/>
                  </a:lnTo>
                  <a:lnTo>
                    <a:pt x="136" y="52"/>
                  </a:lnTo>
                  <a:lnTo>
                    <a:pt x="148" y="44"/>
                  </a:lnTo>
                  <a:lnTo>
                    <a:pt x="162" y="36"/>
                  </a:lnTo>
                  <a:lnTo>
                    <a:pt x="174" y="30"/>
                  </a:lnTo>
                  <a:lnTo>
                    <a:pt x="188" y="24"/>
                  </a:lnTo>
                  <a:lnTo>
                    <a:pt x="202" y="18"/>
                  </a:lnTo>
                  <a:lnTo>
                    <a:pt x="216" y="14"/>
                  </a:lnTo>
                  <a:lnTo>
                    <a:pt x="230" y="10"/>
                  </a:lnTo>
                  <a:lnTo>
                    <a:pt x="246" y="6"/>
                  </a:lnTo>
                  <a:lnTo>
                    <a:pt x="260" y="4"/>
                  </a:lnTo>
                  <a:lnTo>
                    <a:pt x="276" y="2"/>
                  </a:lnTo>
                  <a:lnTo>
                    <a:pt x="292" y="0"/>
                  </a:lnTo>
                  <a:lnTo>
                    <a:pt x="308" y="0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F5B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27"/>
            <p:cNvSpPr>
              <a:spLocks/>
            </p:cNvSpPr>
            <p:nvPr/>
          </p:nvSpPr>
          <p:spPr bwMode="auto">
            <a:xfrm>
              <a:off x="1396735" y="1205055"/>
              <a:ext cx="1216016" cy="1140262"/>
            </a:xfrm>
            <a:custGeom>
              <a:avLst/>
              <a:gdLst/>
              <a:ahLst/>
              <a:cxnLst>
                <a:cxn ang="0">
                  <a:pos x="330" y="2"/>
                </a:cxn>
                <a:cxn ang="0">
                  <a:pos x="374" y="10"/>
                </a:cxn>
                <a:cxn ang="0">
                  <a:pos x="416" y="24"/>
                </a:cxn>
                <a:cxn ang="0">
                  <a:pos x="454" y="44"/>
                </a:cxn>
                <a:cxn ang="0">
                  <a:pos x="490" y="68"/>
                </a:cxn>
                <a:cxn ang="0">
                  <a:pos x="522" y="98"/>
                </a:cxn>
                <a:cxn ang="0">
                  <a:pos x="548" y="130"/>
                </a:cxn>
                <a:cxn ang="0">
                  <a:pos x="570" y="168"/>
                </a:cxn>
                <a:cxn ang="0">
                  <a:pos x="586" y="208"/>
                </a:cxn>
                <a:cxn ang="0">
                  <a:pos x="596" y="250"/>
                </a:cxn>
                <a:cxn ang="0">
                  <a:pos x="600" y="294"/>
                </a:cxn>
                <a:cxn ang="0">
                  <a:pos x="596" y="338"/>
                </a:cxn>
                <a:cxn ang="0">
                  <a:pos x="586" y="382"/>
                </a:cxn>
                <a:cxn ang="0">
                  <a:pos x="570" y="422"/>
                </a:cxn>
                <a:cxn ang="0">
                  <a:pos x="548" y="458"/>
                </a:cxn>
                <a:cxn ang="0">
                  <a:pos x="522" y="492"/>
                </a:cxn>
                <a:cxn ang="0">
                  <a:pos x="490" y="520"/>
                </a:cxn>
                <a:cxn ang="0">
                  <a:pos x="454" y="546"/>
                </a:cxn>
                <a:cxn ang="0">
                  <a:pos x="416" y="564"/>
                </a:cxn>
                <a:cxn ang="0">
                  <a:pos x="374" y="578"/>
                </a:cxn>
                <a:cxn ang="0">
                  <a:pos x="330" y="586"/>
                </a:cxn>
                <a:cxn ang="0">
                  <a:pos x="284" y="588"/>
                </a:cxn>
                <a:cxn ang="0">
                  <a:pos x="240" y="582"/>
                </a:cxn>
                <a:cxn ang="0">
                  <a:pos x="196" y="570"/>
                </a:cxn>
                <a:cxn ang="0">
                  <a:pos x="156" y="552"/>
                </a:cxn>
                <a:cxn ang="0">
                  <a:pos x="120" y="530"/>
                </a:cxn>
                <a:cxn ang="0">
                  <a:pos x="88" y="502"/>
                </a:cxn>
                <a:cxn ang="0">
                  <a:pos x="60" y="470"/>
                </a:cxn>
                <a:cxn ang="0">
                  <a:pos x="36" y="434"/>
                </a:cxn>
                <a:cxn ang="0">
                  <a:pos x="18" y="396"/>
                </a:cxn>
                <a:cxn ang="0">
                  <a:pos x="6" y="354"/>
                </a:cxn>
                <a:cxn ang="0">
                  <a:pos x="0" y="310"/>
                </a:cxn>
                <a:cxn ang="0">
                  <a:pos x="2" y="264"/>
                </a:cxn>
                <a:cxn ang="0">
                  <a:pos x="10" y="222"/>
                </a:cxn>
                <a:cxn ang="0">
                  <a:pos x="24" y="180"/>
                </a:cxn>
                <a:cxn ang="0">
                  <a:pos x="44" y="142"/>
                </a:cxn>
                <a:cxn ang="0">
                  <a:pos x="68" y="108"/>
                </a:cxn>
                <a:cxn ang="0">
                  <a:pos x="98" y="78"/>
                </a:cxn>
                <a:cxn ang="0">
                  <a:pos x="132" y="52"/>
                </a:cxn>
                <a:cxn ang="0">
                  <a:pos x="170" y="30"/>
                </a:cxn>
                <a:cxn ang="0">
                  <a:pos x="210" y="14"/>
                </a:cxn>
                <a:cxn ang="0">
                  <a:pos x="254" y="4"/>
                </a:cxn>
                <a:cxn ang="0">
                  <a:pos x="300" y="0"/>
                </a:cxn>
              </a:cxnLst>
              <a:rect l="0" t="0" r="r" b="b"/>
              <a:pathLst>
                <a:path w="600" h="588">
                  <a:moveTo>
                    <a:pt x="300" y="0"/>
                  </a:moveTo>
                  <a:lnTo>
                    <a:pt x="314" y="2"/>
                  </a:lnTo>
                  <a:lnTo>
                    <a:pt x="330" y="2"/>
                  </a:lnTo>
                  <a:lnTo>
                    <a:pt x="346" y="4"/>
                  </a:lnTo>
                  <a:lnTo>
                    <a:pt x="360" y="6"/>
                  </a:lnTo>
                  <a:lnTo>
                    <a:pt x="374" y="10"/>
                  </a:lnTo>
                  <a:lnTo>
                    <a:pt x="388" y="14"/>
                  </a:lnTo>
                  <a:lnTo>
                    <a:pt x="402" y="18"/>
                  </a:lnTo>
                  <a:lnTo>
                    <a:pt x="416" y="24"/>
                  </a:lnTo>
                  <a:lnTo>
                    <a:pt x="430" y="30"/>
                  </a:lnTo>
                  <a:lnTo>
                    <a:pt x="442" y="36"/>
                  </a:lnTo>
                  <a:lnTo>
                    <a:pt x="454" y="44"/>
                  </a:lnTo>
                  <a:lnTo>
                    <a:pt x="468" y="52"/>
                  </a:lnTo>
                  <a:lnTo>
                    <a:pt x="478" y="60"/>
                  </a:lnTo>
                  <a:lnTo>
                    <a:pt x="490" y="68"/>
                  </a:lnTo>
                  <a:lnTo>
                    <a:pt x="502" y="78"/>
                  </a:lnTo>
                  <a:lnTo>
                    <a:pt x="512" y="88"/>
                  </a:lnTo>
                  <a:lnTo>
                    <a:pt x="522" y="98"/>
                  </a:lnTo>
                  <a:lnTo>
                    <a:pt x="530" y="108"/>
                  </a:lnTo>
                  <a:lnTo>
                    <a:pt x="540" y="120"/>
                  </a:lnTo>
                  <a:lnTo>
                    <a:pt x="548" y="130"/>
                  </a:lnTo>
                  <a:lnTo>
                    <a:pt x="556" y="142"/>
                  </a:lnTo>
                  <a:lnTo>
                    <a:pt x="564" y="154"/>
                  </a:lnTo>
                  <a:lnTo>
                    <a:pt x="570" y="168"/>
                  </a:lnTo>
                  <a:lnTo>
                    <a:pt x="576" y="180"/>
                  </a:lnTo>
                  <a:lnTo>
                    <a:pt x="582" y="194"/>
                  </a:lnTo>
                  <a:lnTo>
                    <a:pt x="586" y="208"/>
                  </a:lnTo>
                  <a:lnTo>
                    <a:pt x="590" y="222"/>
                  </a:lnTo>
                  <a:lnTo>
                    <a:pt x="594" y="236"/>
                  </a:lnTo>
                  <a:lnTo>
                    <a:pt x="596" y="250"/>
                  </a:lnTo>
                  <a:lnTo>
                    <a:pt x="598" y="264"/>
                  </a:lnTo>
                  <a:lnTo>
                    <a:pt x="600" y="280"/>
                  </a:lnTo>
                  <a:lnTo>
                    <a:pt x="600" y="294"/>
                  </a:lnTo>
                  <a:lnTo>
                    <a:pt x="600" y="310"/>
                  </a:lnTo>
                  <a:lnTo>
                    <a:pt x="598" y="324"/>
                  </a:lnTo>
                  <a:lnTo>
                    <a:pt x="596" y="338"/>
                  </a:lnTo>
                  <a:lnTo>
                    <a:pt x="594" y="354"/>
                  </a:lnTo>
                  <a:lnTo>
                    <a:pt x="590" y="368"/>
                  </a:lnTo>
                  <a:lnTo>
                    <a:pt x="586" y="382"/>
                  </a:lnTo>
                  <a:lnTo>
                    <a:pt x="582" y="396"/>
                  </a:lnTo>
                  <a:lnTo>
                    <a:pt x="576" y="408"/>
                  </a:lnTo>
                  <a:lnTo>
                    <a:pt x="570" y="422"/>
                  </a:lnTo>
                  <a:lnTo>
                    <a:pt x="564" y="434"/>
                  </a:lnTo>
                  <a:lnTo>
                    <a:pt x="556" y="446"/>
                  </a:lnTo>
                  <a:lnTo>
                    <a:pt x="548" y="458"/>
                  </a:lnTo>
                  <a:lnTo>
                    <a:pt x="540" y="470"/>
                  </a:lnTo>
                  <a:lnTo>
                    <a:pt x="530" y="480"/>
                  </a:lnTo>
                  <a:lnTo>
                    <a:pt x="522" y="492"/>
                  </a:lnTo>
                  <a:lnTo>
                    <a:pt x="512" y="502"/>
                  </a:lnTo>
                  <a:lnTo>
                    <a:pt x="502" y="512"/>
                  </a:lnTo>
                  <a:lnTo>
                    <a:pt x="490" y="520"/>
                  </a:lnTo>
                  <a:lnTo>
                    <a:pt x="478" y="530"/>
                  </a:lnTo>
                  <a:lnTo>
                    <a:pt x="468" y="538"/>
                  </a:lnTo>
                  <a:lnTo>
                    <a:pt x="454" y="546"/>
                  </a:lnTo>
                  <a:lnTo>
                    <a:pt x="442" y="552"/>
                  </a:lnTo>
                  <a:lnTo>
                    <a:pt x="430" y="558"/>
                  </a:lnTo>
                  <a:lnTo>
                    <a:pt x="416" y="564"/>
                  </a:lnTo>
                  <a:lnTo>
                    <a:pt x="402" y="570"/>
                  </a:lnTo>
                  <a:lnTo>
                    <a:pt x="388" y="574"/>
                  </a:lnTo>
                  <a:lnTo>
                    <a:pt x="374" y="578"/>
                  </a:lnTo>
                  <a:lnTo>
                    <a:pt x="360" y="582"/>
                  </a:lnTo>
                  <a:lnTo>
                    <a:pt x="346" y="584"/>
                  </a:lnTo>
                  <a:lnTo>
                    <a:pt x="330" y="586"/>
                  </a:lnTo>
                  <a:lnTo>
                    <a:pt x="314" y="588"/>
                  </a:lnTo>
                  <a:lnTo>
                    <a:pt x="300" y="588"/>
                  </a:lnTo>
                  <a:lnTo>
                    <a:pt x="284" y="588"/>
                  </a:lnTo>
                  <a:lnTo>
                    <a:pt x="268" y="586"/>
                  </a:lnTo>
                  <a:lnTo>
                    <a:pt x="254" y="584"/>
                  </a:lnTo>
                  <a:lnTo>
                    <a:pt x="240" y="582"/>
                  </a:lnTo>
                  <a:lnTo>
                    <a:pt x="224" y="578"/>
                  </a:lnTo>
                  <a:lnTo>
                    <a:pt x="210" y="574"/>
                  </a:lnTo>
                  <a:lnTo>
                    <a:pt x="196" y="570"/>
                  </a:lnTo>
                  <a:lnTo>
                    <a:pt x="182" y="564"/>
                  </a:lnTo>
                  <a:lnTo>
                    <a:pt x="170" y="558"/>
                  </a:lnTo>
                  <a:lnTo>
                    <a:pt x="156" y="552"/>
                  </a:lnTo>
                  <a:lnTo>
                    <a:pt x="144" y="546"/>
                  </a:lnTo>
                  <a:lnTo>
                    <a:pt x="132" y="538"/>
                  </a:lnTo>
                  <a:lnTo>
                    <a:pt x="120" y="530"/>
                  </a:lnTo>
                  <a:lnTo>
                    <a:pt x="108" y="520"/>
                  </a:lnTo>
                  <a:lnTo>
                    <a:pt x="98" y="512"/>
                  </a:lnTo>
                  <a:lnTo>
                    <a:pt x="88" y="502"/>
                  </a:lnTo>
                  <a:lnTo>
                    <a:pt x="78" y="492"/>
                  </a:lnTo>
                  <a:lnTo>
                    <a:pt x="68" y="480"/>
                  </a:lnTo>
                  <a:lnTo>
                    <a:pt x="60" y="470"/>
                  </a:lnTo>
                  <a:lnTo>
                    <a:pt x="50" y="458"/>
                  </a:lnTo>
                  <a:lnTo>
                    <a:pt x="44" y="446"/>
                  </a:lnTo>
                  <a:lnTo>
                    <a:pt x="36" y="434"/>
                  </a:lnTo>
                  <a:lnTo>
                    <a:pt x="30" y="422"/>
                  </a:lnTo>
                  <a:lnTo>
                    <a:pt x="24" y="408"/>
                  </a:lnTo>
                  <a:lnTo>
                    <a:pt x="18" y="396"/>
                  </a:lnTo>
                  <a:lnTo>
                    <a:pt x="14" y="382"/>
                  </a:lnTo>
                  <a:lnTo>
                    <a:pt x="10" y="368"/>
                  </a:lnTo>
                  <a:lnTo>
                    <a:pt x="6" y="354"/>
                  </a:lnTo>
                  <a:lnTo>
                    <a:pt x="4" y="338"/>
                  </a:lnTo>
                  <a:lnTo>
                    <a:pt x="2" y="324"/>
                  </a:lnTo>
                  <a:lnTo>
                    <a:pt x="0" y="310"/>
                  </a:lnTo>
                  <a:lnTo>
                    <a:pt x="0" y="294"/>
                  </a:lnTo>
                  <a:lnTo>
                    <a:pt x="0" y="280"/>
                  </a:lnTo>
                  <a:lnTo>
                    <a:pt x="2" y="264"/>
                  </a:lnTo>
                  <a:lnTo>
                    <a:pt x="4" y="250"/>
                  </a:lnTo>
                  <a:lnTo>
                    <a:pt x="6" y="236"/>
                  </a:lnTo>
                  <a:lnTo>
                    <a:pt x="10" y="222"/>
                  </a:lnTo>
                  <a:lnTo>
                    <a:pt x="14" y="208"/>
                  </a:lnTo>
                  <a:lnTo>
                    <a:pt x="18" y="194"/>
                  </a:lnTo>
                  <a:lnTo>
                    <a:pt x="24" y="180"/>
                  </a:lnTo>
                  <a:lnTo>
                    <a:pt x="30" y="168"/>
                  </a:lnTo>
                  <a:lnTo>
                    <a:pt x="36" y="154"/>
                  </a:lnTo>
                  <a:lnTo>
                    <a:pt x="44" y="142"/>
                  </a:lnTo>
                  <a:lnTo>
                    <a:pt x="50" y="130"/>
                  </a:lnTo>
                  <a:lnTo>
                    <a:pt x="60" y="120"/>
                  </a:lnTo>
                  <a:lnTo>
                    <a:pt x="68" y="108"/>
                  </a:lnTo>
                  <a:lnTo>
                    <a:pt x="78" y="98"/>
                  </a:lnTo>
                  <a:lnTo>
                    <a:pt x="88" y="88"/>
                  </a:lnTo>
                  <a:lnTo>
                    <a:pt x="98" y="78"/>
                  </a:lnTo>
                  <a:lnTo>
                    <a:pt x="108" y="68"/>
                  </a:lnTo>
                  <a:lnTo>
                    <a:pt x="120" y="60"/>
                  </a:lnTo>
                  <a:lnTo>
                    <a:pt x="132" y="52"/>
                  </a:lnTo>
                  <a:lnTo>
                    <a:pt x="144" y="44"/>
                  </a:lnTo>
                  <a:lnTo>
                    <a:pt x="156" y="36"/>
                  </a:lnTo>
                  <a:lnTo>
                    <a:pt x="170" y="30"/>
                  </a:lnTo>
                  <a:lnTo>
                    <a:pt x="182" y="24"/>
                  </a:lnTo>
                  <a:lnTo>
                    <a:pt x="196" y="18"/>
                  </a:lnTo>
                  <a:lnTo>
                    <a:pt x="210" y="14"/>
                  </a:lnTo>
                  <a:lnTo>
                    <a:pt x="224" y="10"/>
                  </a:lnTo>
                  <a:lnTo>
                    <a:pt x="240" y="6"/>
                  </a:lnTo>
                  <a:lnTo>
                    <a:pt x="254" y="4"/>
                  </a:lnTo>
                  <a:lnTo>
                    <a:pt x="268" y="2"/>
                  </a:lnTo>
                  <a:lnTo>
                    <a:pt x="284" y="2"/>
                  </a:lnTo>
                  <a:lnTo>
                    <a:pt x="300" y="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5C2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8" name="Freeform 28"/>
            <p:cNvSpPr>
              <a:spLocks/>
            </p:cNvSpPr>
            <p:nvPr/>
          </p:nvSpPr>
          <p:spPr bwMode="auto">
            <a:xfrm>
              <a:off x="1408895" y="1224447"/>
              <a:ext cx="1187642" cy="1101478"/>
            </a:xfrm>
            <a:custGeom>
              <a:avLst/>
              <a:gdLst/>
              <a:ahLst/>
              <a:cxnLst>
                <a:cxn ang="0">
                  <a:pos x="324" y="2"/>
                </a:cxn>
                <a:cxn ang="0">
                  <a:pos x="366" y="8"/>
                </a:cxn>
                <a:cxn ang="0">
                  <a:pos x="408" y="22"/>
                </a:cxn>
                <a:cxn ang="0">
                  <a:pos x="446" y="40"/>
                </a:cxn>
                <a:cxn ang="0">
                  <a:pos x="480" y="64"/>
                </a:cxn>
                <a:cxn ang="0">
                  <a:pos x="510" y="92"/>
                </a:cxn>
                <a:cxn ang="0">
                  <a:pos x="536" y="126"/>
                </a:cxn>
                <a:cxn ang="0">
                  <a:pos x="558" y="160"/>
                </a:cxn>
                <a:cxn ang="0">
                  <a:pos x="574" y="200"/>
                </a:cxn>
                <a:cxn ang="0">
                  <a:pos x="582" y="240"/>
                </a:cxn>
                <a:cxn ang="0">
                  <a:pos x="586" y="284"/>
                </a:cxn>
                <a:cxn ang="0">
                  <a:pos x="582" y="328"/>
                </a:cxn>
                <a:cxn ang="0">
                  <a:pos x="574" y="368"/>
                </a:cxn>
                <a:cxn ang="0">
                  <a:pos x="558" y="406"/>
                </a:cxn>
                <a:cxn ang="0">
                  <a:pos x="536" y="442"/>
                </a:cxn>
                <a:cxn ang="0">
                  <a:pos x="510" y="474"/>
                </a:cxn>
                <a:cxn ang="0">
                  <a:pos x="480" y="502"/>
                </a:cxn>
                <a:cxn ang="0">
                  <a:pos x="446" y="526"/>
                </a:cxn>
                <a:cxn ang="0">
                  <a:pos x="408" y="546"/>
                </a:cxn>
                <a:cxn ang="0">
                  <a:pos x="366" y="558"/>
                </a:cxn>
                <a:cxn ang="0">
                  <a:pos x="324" y="566"/>
                </a:cxn>
                <a:cxn ang="0">
                  <a:pos x="278" y="568"/>
                </a:cxn>
                <a:cxn ang="0">
                  <a:pos x="234" y="562"/>
                </a:cxn>
                <a:cxn ang="0">
                  <a:pos x="194" y="550"/>
                </a:cxn>
                <a:cxn ang="0">
                  <a:pos x="154" y="534"/>
                </a:cxn>
                <a:cxn ang="0">
                  <a:pos x="118" y="512"/>
                </a:cxn>
                <a:cxn ang="0">
                  <a:pos x="86" y="484"/>
                </a:cxn>
                <a:cxn ang="0">
                  <a:pos x="60" y="454"/>
                </a:cxn>
                <a:cxn ang="0">
                  <a:pos x="36" y="420"/>
                </a:cxn>
                <a:cxn ang="0">
                  <a:pos x="18" y="382"/>
                </a:cxn>
                <a:cxn ang="0">
                  <a:pos x="6" y="340"/>
                </a:cxn>
                <a:cxn ang="0">
                  <a:pos x="2" y="298"/>
                </a:cxn>
                <a:cxn ang="0">
                  <a:pos x="2" y="254"/>
                </a:cxn>
                <a:cxn ang="0">
                  <a:pos x="10" y="212"/>
                </a:cxn>
                <a:cxn ang="0">
                  <a:pos x="24" y="174"/>
                </a:cxn>
                <a:cxn ang="0">
                  <a:pos x="44" y="136"/>
                </a:cxn>
                <a:cxn ang="0">
                  <a:pos x="68" y="104"/>
                </a:cxn>
                <a:cxn ang="0">
                  <a:pos x="96" y="74"/>
                </a:cxn>
                <a:cxn ang="0">
                  <a:pos x="130" y="48"/>
                </a:cxn>
                <a:cxn ang="0">
                  <a:pos x="166" y="28"/>
                </a:cxn>
                <a:cxn ang="0">
                  <a:pos x="206" y="12"/>
                </a:cxn>
                <a:cxn ang="0">
                  <a:pos x="250" y="4"/>
                </a:cxn>
                <a:cxn ang="0">
                  <a:pos x="294" y="0"/>
                </a:cxn>
              </a:cxnLst>
              <a:rect l="0" t="0" r="r" b="b"/>
              <a:pathLst>
                <a:path w="586" h="568">
                  <a:moveTo>
                    <a:pt x="294" y="0"/>
                  </a:moveTo>
                  <a:lnTo>
                    <a:pt x="308" y="0"/>
                  </a:lnTo>
                  <a:lnTo>
                    <a:pt x="324" y="2"/>
                  </a:lnTo>
                  <a:lnTo>
                    <a:pt x="338" y="4"/>
                  </a:lnTo>
                  <a:lnTo>
                    <a:pt x="352" y="6"/>
                  </a:lnTo>
                  <a:lnTo>
                    <a:pt x="366" y="8"/>
                  </a:lnTo>
                  <a:lnTo>
                    <a:pt x="380" y="12"/>
                  </a:lnTo>
                  <a:lnTo>
                    <a:pt x="394" y="18"/>
                  </a:lnTo>
                  <a:lnTo>
                    <a:pt x="408" y="22"/>
                  </a:lnTo>
                  <a:lnTo>
                    <a:pt x="420" y="28"/>
                  </a:lnTo>
                  <a:lnTo>
                    <a:pt x="432" y="34"/>
                  </a:lnTo>
                  <a:lnTo>
                    <a:pt x="446" y="40"/>
                  </a:lnTo>
                  <a:lnTo>
                    <a:pt x="456" y="48"/>
                  </a:lnTo>
                  <a:lnTo>
                    <a:pt x="468" y="56"/>
                  </a:lnTo>
                  <a:lnTo>
                    <a:pt x="480" y="64"/>
                  </a:lnTo>
                  <a:lnTo>
                    <a:pt x="490" y="74"/>
                  </a:lnTo>
                  <a:lnTo>
                    <a:pt x="500" y="84"/>
                  </a:lnTo>
                  <a:lnTo>
                    <a:pt x="510" y="92"/>
                  </a:lnTo>
                  <a:lnTo>
                    <a:pt x="520" y="104"/>
                  </a:lnTo>
                  <a:lnTo>
                    <a:pt x="528" y="114"/>
                  </a:lnTo>
                  <a:lnTo>
                    <a:pt x="536" y="126"/>
                  </a:lnTo>
                  <a:lnTo>
                    <a:pt x="544" y="136"/>
                  </a:lnTo>
                  <a:lnTo>
                    <a:pt x="550" y="148"/>
                  </a:lnTo>
                  <a:lnTo>
                    <a:pt x="558" y="160"/>
                  </a:lnTo>
                  <a:lnTo>
                    <a:pt x="564" y="174"/>
                  </a:lnTo>
                  <a:lnTo>
                    <a:pt x="568" y="186"/>
                  </a:lnTo>
                  <a:lnTo>
                    <a:pt x="574" y="200"/>
                  </a:lnTo>
                  <a:lnTo>
                    <a:pt x="576" y="212"/>
                  </a:lnTo>
                  <a:lnTo>
                    <a:pt x="580" y="226"/>
                  </a:lnTo>
                  <a:lnTo>
                    <a:pt x="582" y="240"/>
                  </a:lnTo>
                  <a:lnTo>
                    <a:pt x="584" y="254"/>
                  </a:lnTo>
                  <a:lnTo>
                    <a:pt x="586" y="270"/>
                  </a:lnTo>
                  <a:lnTo>
                    <a:pt x="586" y="284"/>
                  </a:lnTo>
                  <a:lnTo>
                    <a:pt x="586" y="298"/>
                  </a:lnTo>
                  <a:lnTo>
                    <a:pt x="584" y="312"/>
                  </a:lnTo>
                  <a:lnTo>
                    <a:pt x="582" y="328"/>
                  </a:lnTo>
                  <a:lnTo>
                    <a:pt x="580" y="340"/>
                  </a:lnTo>
                  <a:lnTo>
                    <a:pt x="576" y="354"/>
                  </a:lnTo>
                  <a:lnTo>
                    <a:pt x="574" y="368"/>
                  </a:lnTo>
                  <a:lnTo>
                    <a:pt x="568" y="382"/>
                  </a:lnTo>
                  <a:lnTo>
                    <a:pt x="564" y="394"/>
                  </a:lnTo>
                  <a:lnTo>
                    <a:pt x="558" y="406"/>
                  </a:lnTo>
                  <a:lnTo>
                    <a:pt x="550" y="420"/>
                  </a:lnTo>
                  <a:lnTo>
                    <a:pt x="544" y="430"/>
                  </a:lnTo>
                  <a:lnTo>
                    <a:pt x="536" y="442"/>
                  </a:lnTo>
                  <a:lnTo>
                    <a:pt x="528" y="454"/>
                  </a:lnTo>
                  <a:lnTo>
                    <a:pt x="520" y="464"/>
                  </a:lnTo>
                  <a:lnTo>
                    <a:pt x="510" y="474"/>
                  </a:lnTo>
                  <a:lnTo>
                    <a:pt x="500" y="484"/>
                  </a:lnTo>
                  <a:lnTo>
                    <a:pt x="490" y="494"/>
                  </a:lnTo>
                  <a:lnTo>
                    <a:pt x="480" y="502"/>
                  </a:lnTo>
                  <a:lnTo>
                    <a:pt x="468" y="512"/>
                  </a:lnTo>
                  <a:lnTo>
                    <a:pt x="456" y="520"/>
                  </a:lnTo>
                  <a:lnTo>
                    <a:pt x="446" y="526"/>
                  </a:lnTo>
                  <a:lnTo>
                    <a:pt x="432" y="534"/>
                  </a:lnTo>
                  <a:lnTo>
                    <a:pt x="420" y="540"/>
                  </a:lnTo>
                  <a:lnTo>
                    <a:pt x="408" y="546"/>
                  </a:lnTo>
                  <a:lnTo>
                    <a:pt x="394" y="550"/>
                  </a:lnTo>
                  <a:lnTo>
                    <a:pt x="380" y="556"/>
                  </a:lnTo>
                  <a:lnTo>
                    <a:pt x="366" y="558"/>
                  </a:lnTo>
                  <a:lnTo>
                    <a:pt x="352" y="562"/>
                  </a:lnTo>
                  <a:lnTo>
                    <a:pt x="338" y="564"/>
                  </a:lnTo>
                  <a:lnTo>
                    <a:pt x="324" y="566"/>
                  </a:lnTo>
                  <a:lnTo>
                    <a:pt x="308" y="568"/>
                  </a:lnTo>
                  <a:lnTo>
                    <a:pt x="294" y="568"/>
                  </a:lnTo>
                  <a:lnTo>
                    <a:pt x="278" y="568"/>
                  </a:lnTo>
                  <a:lnTo>
                    <a:pt x="264" y="566"/>
                  </a:lnTo>
                  <a:lnTo>
                    <a:pt x="250" y="564"/>
                  </a:lnTo>
                  <a:lnTo>
                    <a:pt x="234" y="562"/>
                  </a:lnTo>
                  <a:lnTo>
                    <a:pt x="220" y="558"/>
                  </a:lnTo>
                  <a:lnTo>
                    <a:pt x="206" y="556"/>
                  </a:lnTo>
                  <a:lnTo>
                    <a:pt x="194" y="550"/>
                  </a:lnTo>
                  <a:lnTo>
                    <a:pt x="180" y="546"/>
                  </a:lnTo>
                  <a:lnTo>
                    <a:pt x="166" y="540"/>
                  </a:lnTo>
                  <a:lnTo>
                    <a:pt x="154" y="534"/>
                  </a:lnTo>
                  <a:lnTo>
                    <a:pt x="142" y="526"/>
                  </a:lnTo>
                  <a:lnTo>
                    <a:pt x="130" y="520"/>
                  </a:lnTo>
                  <a:lnTo>
                    <a:pt x="118" y="512"/>
                  </a:lnTo>
                  <a:lnTo>
                    <a:pt x="108" y="502"/>
                  </a:lnTo>
                  <a:lnTo>
                    <a:pt x="96" y="494"/>
                  </a:lnTo>
                  <a:lnTo>
                    <a:pt x="86" y="484"/>
                  </a:lnTo>
                  <a:lnTo>
                    <a:pt x="76" y="474"/>
                  </a:lnTo>
                  <a:lnTo>
                    <a:pt x="68" y="464"/>
                  </a:lnTo>
                  <a:lnTo>
                    <a:pt x="60" y="454"/>
                  </a:lnTo>
                  <a:lnTo>
                    <a:pt x="50" y="442"/>
                  </a:lnTo>
                  <a:lnTo>
                    <a:pt x="44" y="430"/>
                  </a:lnTo>
                  <a:lnTo>
                    <a:pt x="36" y="420"/>
                  </a:lnTo>
                  <a:lnTo>
                    <a:pt x="30" y="406"/>
                  </a:lnTo>
                  <a:lnTo>
                    <a:pt x="24" y="394"/>
                  </a:lnTo>
                  <a:lnTo>
                    <a:pt x="18" y="382"/>
                  </a:lnTo>
                  <a:lnTo>
                    <a:pt x="14" y="368"/>
                  </a:lnTo>
                  <a:lnTo>
                    <a:pt x="10" y="354"/>
                  </a:lnTo>
                  <a:lnTo>
                    <a:pt x="6" y="340"/>
                  </a:lnTo>
                  <a:lnTo>
                    <a:pt x="4" y="328"/>
                  </a:lnTo>
                  <a:lnTo>
                    <a:pt x="2" y="312"/>
                  </a:lnTo>
                  <a:lnTo>
                    <a:pt x="2" y="298"/>
                  </a:lnTo>
                  <a:lnTo>
                    <a:pt x="0" y="284"/>
                  </a:lnTo>
                  <a:lnTo>
                    <a:pt x="2" y="270"/>
                  </a:lnTo>
                  <a:lnTo>
                    <a:pt x="2" y="254"/>
                  </a:lnTo>
                  <a:lnTo>
                    <a:pt x="4" y="240"/>
                  </a:lnTo>
                  <a:lnTo>
                    <a:pt x="6" y="226"/>
                  </a:lnTo>
                  <a:lnTo>
                    <a:pt x="10" y="212"/>
                  </a:lnTo>
                  <a:lnTo>
                    <a:pt x="14" y="200"/>
                  </a:lnTo>
                  <a:lnTo>
                    <a:pt x="18" y="186"/>
                  </a:lnTo>
                  <a:lnTo>
                    <a:pt x="24" y="174"/>
                  </a:lnTo>
                  <a:lnTo>
                    <a:pt x="30" y="160"/>
                  </a:lnTo>
                  <a:lnTo>
                    <a:pt x="36" y="148"/>
                  </a:lnTo>
                  <a:lnTo>
                    <a:pt x="44" y="136"/>
                  </a:lnTo>
                  <a:lnTo>
                    <a:pt x="50" y="126"/>
                  </a:lnTo>
                  <a:lnTo>
                    <a:pt x="60" y="114"/>
                  </a:lnTo>
                  <a:lnTo>
                    <a:pt x="68" y="104"/>
                  </a:lnTo>
                  <a:lnTo>
                    <a:pt x="76" y="92"/>
                  </a:lnTo>
                  <a:lnTo>
                    <a:pt x="86" y="84"/>
                  </a:lnTo>
                  <a:lnTo>
                    <a:pt x="96" y="74"/>
                  </a:lnTo>
                  <a:lnTo>
                    <a:pt x="108" y="64"/>
                  </a:lnTo>
                  <a:lnTo>
                    <a:pt x="118" y="56"/>
                  </a:lnTo>
                  <a:lnTo>
                    <a:pt x="130" y="48"/>
                  </a:lnTo>
                  <a:lnTo>
                    <a:pt x="142" y="40"/>
                  </a:lnTo>
                  <a:lnTo>
                    <a:pt x="154" y="34"/>
                  </a:lnTo>
                  <a:lnTo>
                    <a:pt x="166" y="28"/>
                  </a:lnTo>
                  <a:lnTo>
                    <a:pt x="180" y="22"/>
                  </a:lnTo>
                  <a:lnTo>
                    <a:pt x="194" y="18"/>
                  </a:lnTo>
                  <a:lnTo>
                    <a:pt x="206" y="12"/>
                  </a:lnTo>
                  <a:lnTo>
                    <a:pt x="220" y="8"/>
                  </a:lnTo>
                  <a:lnTo>
                    <a:pt x="234" y="6"/>
                  </a:lnTo>
                  <a:lnTo>
                    <a:pt x="250" y="4"/>
                  </a:lnTo>
                  <a:lnTo>
                    <a:pt x="264" y="2"/>
                  </a:lnTo>
                  <a:lnTo>
                    <a:pt x="278" y="0"/>
                  </a:lnTo>
                  <a:lnTo>
                    <a:pt x="294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F7C9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Freeform 29"/>
            <p:cNvSpPr>
              <a:spLocks/>
            </p:cNvSpPr>
            <p:nvPr/>
          </p:nvSpPr>
          <p:spPr bwMode="auto">
            <a:xfrm>
              <a:off x="1425108" y="1239961"/>
              <a:ext cx="1155215" cy="1066572"/>
            </a:xfrm>
            <a:custGeom>
              <a:avLst/>
              <a:gdLst/>
              <a:ahLst/>
              <a:cxnLst>
                <a:cxn ang="0">
                  <a:pos x="314" y="2"/>
                </a:cxn>
                <a:cxn ang="0">
                  <a:pos x="356" y="10"/>
                </a:cxn>
                <a:cxn ang="0">
                  <a:pos x="396" y="22"/>
                </a:cxn>
                <a:cxn ang="0">
                  <a:pos x="434" y="40"/>
                </a:cxn>
                <a:cxn ang="0">
                  <a:pos x="466" y="64"/>
                </a:cxn>
                <a:cxn ang="0">
                  <a:pos x="496" y="90"/>
                </a:cxn>
                <a:cxn ang="0">
                  <a:pos x="522" y="122"/>
                </a:cxn>
                <a:cxn ang="0">
                  <a:pos x="542" y="156"/>
                </a:cxn>
                <a:cxn ang="0">
                  <a:pos x="558" y="194"/>
                </a:cxn>
                <a:cxn ang="0">
                  <a:pos x="568" y="234"/>
                </a:cxn>
                <a:cxn ang="0">
                  <a:pos x="570" y="276"/>
                </a:cxn>
                <a:cxn ang="0">
                  <a:pos x="568" y="318"/>
                </a:cxn>
                <a:cxn ang="0">
                  <a:pos x="558" y="356"/>
                </a:cxn>
                <a:cxn ang="0">
                  <a:pos x="542" y="394"/>
                </a:cxn>
                <a:cxn ang="0">
                  <a:pos x="522" y="428"/>
                </a:cxn>
                <a:cxn ang="0">
                  <a:pos x="496" y="460"/>
                </a:cxn>
                <a:cxn ang="0">
                  <a:pos x="466" y="488"/>
                </a:cxn>
                <a:cxn ang="0">
                  <a:pos x="434" y="510"/>
                </a:cxn>
                <a:cxn ang="0">
                  <a:pos x="396" y="528"/>
                </a:cxn>
                <a:cxn ang="0">
                  <a:pos x="356" y="542"/>
                </a:cxn>
                <a:cxn ang="0">
                  <a:pos x="314" y="548"/>
                </a:cxn>
                <a:cxn ang="0">
                  <a:pos x="270" y="550"/>
                </a:cxn>
                <a:cxn ang="0">
                  <a:pos x="228" y="544"/>
                </a:cxn>
                <a:cxn ang="0">
                  <a:pos x="188" y="534"/>
                </a:cxn>
                <a:cxn ang="0">
                  <a:pos x="150" y="516"/>
                </a:cxn>
                <a:cxn ang="0">
                  <a:pos x="114" y="496"/>
                </a:cxn>
                <a:cxn ang="0">
                  <a:pos x="84" y="470"/>
                </a:cxn>
                <a:cxn ang="0">
                  <a:pos x="56" y="440"/>
                </a:cxn>
                <a:cxn ang="0">
                  <a:pos x="34" y="406"/>
                </a:cxn>
                <a:cxn ang="0">
                  <a:pos x="18" y="370"/>
                </a:cxn>
                <a:cxn ang="0">
                  <a:pos x="6" y="330"/>
                </a:cxn>
                <a:cxn ang="0">
                  <a:pos x="0" y="290"/>
                </a:cxn>
                <a:cxn ang="0">
                  <a:pos x="2" y="248"/>
                </a:cxn>
                <a:cxn ang="0">
                  <a:pos x="10" y="206"/>
                </a:cxn>
                <a:cxn ang="0">
                  <a:pos x="22" y="168"/>
                </a:cxn>
                <a:cxn ang="0">
                  <a:pos x="42" y="132"/>
                </a:cxn>
                <a:cxn ang="0">
                  <a:pos x="66" y="100"/>
                </a:cxn>
                <a:cxn ang="0">
                  <a:pos x="94" y="72"/>
                </a:cxn>
                <a:cxn ang="0">
                  <a:pos x="126" y="48"/>
                </a:cxn>
                <a:cxn ang="0">
                  <a:pos x="162" y="28"/>
                </a:cxn>
                <a:cxn ang="0">
                  <a:pos x="200" y="12"/>
                </a:cxn>
                <a:cxn ang="0">
                  <a:pos x="242" y="4"/>
                </a:cxn>
                <a:cxn ang="0">
                  <a:pos x="286" y="0"/>
                </a:cxn>
              </a:cxnLst>
              <a:rect l="0" t="0" r="r" b="b"/>
              <a:pathLst>
                <a:path w="570" h="550">
                  <a:moveTo>
                    <a:pt x="286" y="0"/>
                  </a:moveTo>
                  <a:lnTo>
                    <a:pt x="300" y="0"/>
                  </a:lnTo>
                  <a:lnTo>
                    <a:pt x="314" y="2"/>
                  </a:lnTo>
                  <a:lnTo>
                    <a:pt x="328" y="4"/>
                  </a:lnTo>
                  <a:lnTo>
                    <a:pt x="342" y="6"/>
                  </a:lnTo>
                  <a:lnTo>
                    <a:pt x="356" y="10"/>
                  </a:lnTo>
                  <a:lnTo>
                    <a:pt x="370" y="12"/>
                  </a:lnTo>
                  <a:lnTo>
                    <a:pt x="384" y="18"/>
                  </a:lnTo>
                  <a:lnTo>
                    <a:pt x="396" y="22"/>
                  </a:lnTo>
                  <a:lnTo>
                    <a:pt x="410" y="28"/>
                  </a:lnTo>
                  <a:lnTo>
                    <a:pt x="422" y="34"/>
                  </a:lnTo>
                  <a:lnTo>
                    <a:pt x="434" y="40"/>
                  </a:lnTo>
                  <a:lnTo>
                    <a:pt x="444" y="48"/>
                  </a:lnTo>
                  <a:lnTo>
                    <a:pt x="456" y="56"/>
                  </a:lnTo>
                  <a:lnTo>
                    <a:pt x="466" y="64"/>
                  </a:lnTo>
                  <a:lnTo>
                    <a:pt x="478" y="72"/>
                  </a:lnTo>
                  <a:lnTo>
                    <a:pt x="488" y="82"/>
                  </a:lnTo>
                  <a:lnTo>
                    <a:pt x="496" y="90"/>
                  </a:lnTo>
                  <a:lnTo>
                    <a:pt x="506" y="100"/>
                  </a:lnTo>
                  <a:lnTo>
                    <a:pt x="514" y="112"/>
                  </a:lnTo>
                  <a:lnTo>
                    <a:pt x="522" y="122"/>
                  </a:lnTo>
                  <a:lnTo>
                    <a:pt x="530" y="132"/>
                  </a:lnTo>
                  <a:lnTo>
                    <a:pt x="536" y="144"/>
                  </a:lnTo>
                  <a:lnTo>
                    <a:pt x="542" y="156"/>
                  </a:lnTo>
                  <a:lnTo>
                    <a:pt x="548" y="168"/>
                  </a:lnTo>
                  <a:lnTo>
                    <a:pt x="554" y="180"/>
                  </a:lnTo>
                  <a:lnTo>
                    <a:pt x="558" y="194"/>
                  </a:lnTo>
                  <a:lnTo>
                    <a:pt x="562" y="206"/>
                  </a:lnTo>
                  <a:lnTo>
                    <a:pt x="566" y="220"/>
                  </a:lnTo>
                  <a:lnTo>
                    <a:pt x="568" y="234"/>
                  </a:lnTo>
                  <a:lnTo>
                    <a:pt x="570" y="248"/>
                  </a:lnTo>
                  <a:lnTo>
                    <a:pt x="570" y="262"/>
                  </a:lnTo>
                  <a:lnTo>
                    <a:pt x="570" y="276"/>
                  </a:lnTo>
                  <a:lnTo>
                    <a:pt x="570" y="290"/>
                  </a:lnTo>
                  <a:lnTo>
                    <a:pt x="570" y="304"/>
                  </a:lnTo>
                  <a:lnTo>
                    <a:pt x="568" y="318"/>
                  </a:lnTo>
                  <a:lnTo>
                    <a:pt x="566" y="330"/>
                  </a:lnTo>
                  <a:lnTo>
                    <a:pt x="562" y="344"/>
                  </a:lnTo>
                  <a:lnTo>
                    <a:pt x="558" y="356"/>
                  </a:lnTo>
                  <a:lnTo>
                    <a:pt x="554" y="370"/>
                  </a:lnTo>
                  <a:lnTo>
                    <a:pt x="548" y="382"/>
                  </a:lnTo>
                  <a:lnTo>
                    <a:pt x="542" y="394"/>
                  </a:lnTo>
                  <a:lnTo>
                    <a:pt x="536" y="406"/>
                  </a:lnTo>
                  <a:lnTo>
                    <a:pt x="530" y="418"/>
                  </a:lnTo>
                  <a:lnTo>
                    <a:pt x="522" y="428"/>
                  </a:lnTo>
                  <a:lnTo>
                    <a:pt x="514" y="440"/>
                  </a:lnTo>
                  <a:lnTo>
                    <a:pt x="506" y="450"/>
                  </a:lnTo>
                  <a:lnTo>
                    <a:pt x="496" y="460"/>
                  </a:lnTo>
                  <a:lnTo>
                    <a:pt x="488" y="470"/>
                  </a:lnTo>
                  <a:lnTo>
                    <a:pt x="478" y="478"/>
                  </a:lnTo>
                  <a:lnTo>
                    <a:pt x="466" y="488"/>
                  </a:lnTo>
                  <a:lnTo>
                    <a:pt x="456" y="496"/>
                  </a:lnTo>
                  <a:lnTo>
                    <a:pt x="444" y="504"/>
                  </a:lnTo>
                  <a:lnTo>
                    <a:pt x="434" y="510"/>
                  </a:lnTo>
                  <a:lnTo>
                    <a:pt x="422" y="516"/>
                  </a:lnTo>
                  <a:lnTo>
                    <a:pt x="410" y="522"/>
                  </a:lnTo>
                  <a:lnTo>
                    <a:pt x="396" y="528"/>
                  </a:lnTo>
                  <a:lnTo>
                    <a:pt x="384" y="534"/>
                  </a:lnTo>
                  <a:lnTo>
                    <a:pt x="370" y="538"/>
                  </a:lnTo>
                  <a:lnTo>
                    <a:pt x="356" y="542"/>
                  </a:lnTo>
                  <a:lnTo>
                    <a:pt x="342" y="544"/>
                  </a:lnTo>
                  <a:lnTo>
                    <a:pt x="328" y="546"/>
                  </a:lnTo>
                  <a:lnTo>
                    <a:pt x="314" y="548"/>
                  </a:lnTo>
                  <a:lnTo>
                    <a:pt x="300" y="550"/>
                  </a:lnTo>
                  <a:lnTo>
                    <a:pt x="286" y="550"/>
                  </a:lnTo>
                  <a:lnTo>
                    <a:pt x="270" y="550"/>
                  </a:lnTo>
                  <a:lnTo>
                    <a:pt x="256" y="548"/>
                  </a:lnTo>
                  <a:lnTo>
                    <a:pt x="242" y="546"/>
                  </a:lnTo>
                  <a:lnTo>
                    <a:pt x="228" y="544"/>
                  </a:lnTo>
                  <a:lnTo>
                    <a:pt x="214" y="542"/>
                  </a:lnTo>
                  <a:lnTo>
                    <a:pt x="200" y="538"/>
                  </a:lnTo>
                  <a:lnTo>
                    <a:pt x="188" y="534"/>
                  </a:lnTo>
                  <a:lnTo>
                    <a:pt x="174" y="528"/>
                  </a:lnTo>
                  <a:lnTo>
                    <a:pt x="162" y="522"/>
                  </a:lnTo>
                  <a:lnTo>
                    <a:pt x="150" y="516"/>
                  </a:lnTo>
                  <a:lnTo>
                    <a:pt x="138" y="510"/>
                  </a:lnTo>
                  <a:lnTo>
                    <a:pt x="126" y="504"/>
                  </a:lnTo>
                  <a:lnTo>
                    <a:pt x="114" y="496"/>
                  </a:lnTo>
                  <a:lnTo>
                    <a:pt x="104" y="488"/>
                  </a:lnTo>
                  <a:lnTo>
                    <a:pt x="94" y="478"/>
                  </a:lnTo>
                  <a:lnTo>
                    <a:pt x="84" y="470"/>
                  </a:lnTo>
                  <a:lnTo>
                    <a:pt x="74" y="460"/>
                  </a:lnTo>
                  <a:lnTo>
                    <a:pt x="66" y="450"/>
                  </a:lnTo>
                  <a:lnTo>
                    <a:pt x="56" y="440"/>
                  </a:lnTo>
                  <a:lnTo>
                    <a:pt x="48" y="428"/>
                  </a:lnTo>
                  <a:lnTo>
                    <a:pt x="42" y="418"/>
                  </a:lnTo>
                  <a:lnTo>
                    <a:pt x="34" y="406"/>
                  </a:lnTo>
                  <a:lnTo>
                    <a:pt x="28" y="394"/>
                  </a:lnTo>
                  <a:lnTo>
                    <a:pt x="22" y="382"/>
                  </a:lnTo>
                  <a:lnTo>
                    <a:pt x="18" y="370"/>
                  </a:lnTo>
                  <a:lnTo>
                    <a:pt x="12" y="356"/>
                  </a:lnTo>
                  <a:lnTo>
                    <a:pt x="10" y="344"/>
                  </a:lnTo>
                  <a:lnTo>
                    <a:pt x="6" y="330"/>
                  </a:lnTo>
                  <a:lnTo>
                    <a:pt x="4" y="318"/>
                  </a:lnTo>
                  <a:lnTo>
                    <a:pt x="2" y="304"/>
                  </a:lnTo>
                  <a:lnTo>
                    <a:pt x="0" y="290"/>
                  </a:lnTo>
                  <a:lnTo>
                    <a:pt x="0" y="276"/>
                  </a:lnTo>
                  <a:lnTo>
                    <a:pt x="0" y="262"/>
                  </a:lnTo>
                  <a:lnTo>
                    <a:pt x="2" y="248"/>
                  </a:lnTo>
                  <a:lnTo>
                    <a:pt x="4" y="234"/>
                  </a:lnTo>
                  <a:lnTo>
                    <a:pt x="6" y="220"/>
                  </a:lnTo>
                  <a:lnTo>
                    <a:pt x="10" y="206"/>
                  </a:lnTo>
                  <a:lnTo>
                    <a:pt x="12" y="194"/>
                  </a:lnTo>
                  <a:lnTo>
                    <a:pt x="18" y="180"/>
                  </a:lnTo>
                  <a:lnTo>
                    <a:pt x="22" y="168"/>
                  </a:lnTo>
                  <a:lnTo>
                    <a:pt x="28" y="156"/>
                  </a:lnTo>
                  <a:lnTo>
                    <a:pt x="34" y="144"/>
                  </a:lnTo>
                  <a:lnTo>
                    <a:pt x="42" y="132"/>
                  </a:lnTo>
                  <a:lnTo>
                    <a:pt x="48" y="122"/>
                  </a:lnTo>
                  <a:lnTo>
                    <a:pt x="56" y="112"/>
                  </a:lnTo>
                  <a:lnTo>
                    <a:pt x="66" y="100"/>
                  </a:lnTo>
                  <a:lnTo>
                    <a:pt x="74" y="90"/>
                  </a:lnTo>
                  <a:lnTo>
                    <a:pt x="84" y="82"/>
                  </a:lnTo>
                  <a:lnTo>
                    <a:pt x="94" y="72"/>
                  </a:lnTo>
                  <a:lnTo>
                    <a:pt x="104" y="64"/>
                  </a:lnTo>
                  <a:lnTo>
                    <a:pt x="114" y="56"/>
                  </a:lnTo>
                  <a:lnTo>
                    <a:pt x="126" y="48"/>
                  </a:lnTo>
                  <a:lnTo>
                    <a:pt x="138" y="40"/>
                  </a:lnTo>
                  <a:lnTo>
                    <a:pt x="150" y="34"/>
                  </a:lnTo>
                  <a:lnTo>
                    <a:pt x="162" y="28"/>
                  </a:lnTo>
                  <a:lnTo>
                    <a:pt x="174" y="22"/>
                  </a:lnTo>
                  <a:lnTo>
                    <a:pt x="188" y="18"/>
                  </a:lnTo>
                  <a:lnTo>
                    <a:pt x="200" y="12"/>
                  </a:lnTo>
                  <a:lnTo>
                    <a:pt x="214" y="10"/>
                  </a:lnTo>
                  <a:lnTo>
                    <a:pt x="228" y="6"/>
                  </a:lnTo>
                  <a:lnTo>
                    <a:pt x="242" y="4"/>
                  </a:lnTo>
                  <a:lnTo>
                    <a:pt x="256" y="2"/>
                  </a:lnTo>
                  <a:lnTo>
                    <a:pt x="270" y="0"/>
                  </a:lnTo>
                  <a:lnTo>
                    <a:pt x="286" y="0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F7CA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Freeform 30"/>
            <p:cNvSpPr>
              <a:spLocks/>
            </p:cNvSpPr>
            <p:nvPr/>
          </p:nvSpPr>
          <p:spPr bwMode="auto">
            <a:xfrm>
              <a:off x="1441322" y="1259353"/>
              <a:ext cx="1126841" cy="1027787"/>
            </a:xfrm>
            <a:custGeom>
              <a:avLst/>
              <a:gdLst/>
              <a:ahLst/>
              <a:cxnLst>
                <a:cxn ang="0">
                  <a:pos x="306" y="0"/>
                </a:cxn>
                <a:cxn ang="0">
                  <a:pos x="346" y="8"/>
                </a:cxn>
                <a:cxn ang="0">
                  <a:pos x="386" y="20"/>
                </a:cxn>
                <a:cxn ang="0">
                  <a:pos x="422" y="38"/>
                </a:cxn>
                <a:cxn ang="0">
                  <a:pos x="454" y="60"/>
                </a:cxn>
                <a:cxn ang="0">
                  <a:pos x="484" y="86"/>
                </a:cxn>
                <a:cxn ang="0">
                  <a:pos x="508" y="116"/>
                </a:cxn>
                <a:cxn ang="0">
                  <a:pos x="528" y="150"/>
                </a:cxn>
                <a:cxn ang="0">
                  <a:pos x="542" y="186"/>
                </a:cxn>
                <a:cxn ang="0">
                  <a:pos x="552" y="224"/>
                </a:cxn>
                <a:cxn ang="0">
                  <a:pos x="556" y="264"/>
                </a:cxn>
                <a:cxn ang="0">
                  <a:pos x="552" y="306"/>
                </a:cxn>
                <a:cxn ang="0">
                  <a:pos x="542" y="344"/>
                </a:cxn>
                <a:cxn ang="0">
                  <a:pos x="528" y="380"/>
                </a:cxn>
                <a:cxn ang="0">
                  <a:pos x="508" y="414"/>
                </a:cxn>
                <a:cxn ang="0">
                  <a:pos x="484" y="444"/>
                </a:cxn>
                <a:cxn ang="0">
                  <a:pos x="454" y="470"/>
                </a:cxn>
                <a:cxn ang="0">
                  <a:pos x="422" y="492"/>
                </a:cxn>
                <a:cxn ang="0">
                  <a:pos x="386" y="510"/>
                </a:cxn>
                <a:cxn ang="0">
                  <a:pos x="346" y="522"/>
                </a:cxn>
                <a:cxn ang="0">
                  <a:pos x="306" y="528"/>
                </a:cxn>
                <a:cxn ang="0">
                  <a:pos x="264" y="530"/>
                </a:cxn>
                <a:cxn ang="0">
                  <a:pos x="222" y="524"/>
                </a:cxn>
                <a:cxn ang="0">
                  <a:pos x="182" y="514"/>
                </a:cxn>
                <a:cxn ang="0">
                  <a:pos x="144" y="498"/>
                </a:cxn>
                <a:cxn ang="0">
                  <a:pos x="112" y="478"/>
                </a:cxn>
                <a:cxn ang="0">
                  <a:pos x="80" y="452"/>
                </a:cxn>
                <a:cxn ang="0">
                  <a:pos x="54" y="424"/>
                </a:cxn>
                <a:cxn ang="0">
                  <a:pos x="32" y="392"/>
                </a:cxn>
                <a:cxn ang="0">
                  <a:pos x="16" y="356"/>
                </a:cxn>
                <a:cxn ang="0">
                  <a:pos x="4" y="318"/>
                </a:cxn>
                <a:cxn ang="0">
                  <a:pos x="0" y="278"/>
                </a:cxn>
                <a:cxn ang="0">
                  <a:pos x="0" y="238"/>
                </a:cxn>
                <a:cxn ang="0">
                  <a:pos x="8" y="198"/>
                </a:cxn>
                <a:cxn ang="0">
                  <a:pos x="22" y="162"/>
                </a:cxn>
                <a:cxn ang="0">
                  <a:pos x="40" y="128"/>
                </a:cxn>
                <a:cxn ang="0">
                  <a:pos x="62" y="96"/>
                </a:cxn>
                <a:cxn ang="0">
                  <a:pos x="90" y="68"/>
                </a:cxn>
                <a:cxn ang="0">
                  <a:pos x="122" y="44"/>
                </a:cxn>
                <a:cxn ang="0">
                  <a:pos x="156" y="26"/>
                </a:cxn>
                <a:cxn ang="0">
                  <a:pos x="194" y="12"/>
                </a:cxn>
                <a:cxn ang="0">
                  <a:pos x="236" y="2"/>
                </a:cxn>
                <a:cxn ang="0">
                  <a:pos x="278" y="0"/>
                </a:cxn>
              </a:cxnLst>
              <a:rect l="0" t="0" r="r" b="b"/>
              <a:pathLst>
                <a:path w="556" h="530">
                  <a:moveTo>
                    <a:pt x="278" y="0"/>
                  </a:moveTo>
                  <a:lnTo>
                    <a:pt x="292" y="0"/>
                  </a:lnTo>
                  <a:lnTo>
                    <a:pt x="306" y="0"/>
                  </a:lnTo>
                  <a:lnTo>
                    <a:pt x="320" y="2"/>
                  </a:lnTo>
                  <a:lnTo>
                    <a:pt x="334" y="4"/>
                  </a:lnTo>
                  <a:lnTo>
                    <a:pt x="346" y="8"/>
                  </a:lnTo>
                  <a:lnTo>
                    <a:pt x="360" y="12"/>
                  </a:lnTo>
                  <a:lnTo>
                    <a:pt x="372" y="16"/>
                  </a:lnTo>
                  <a:lnTo>
                    <a:pt x="386" y="20"/>
                  </a:lnTo>
                  <a:lnTo>
                    <a:pt x="398" y="26"/>
                  </a:lnTo>
                  <a:lnTo>
                    <a:pt x="410" y="32"/>
                  </a:lnTo>
                  <a:lnTo>
                    <a:pt x="422" y="38"/>
                  </a:lnTo>
                  <a:lnTo>
                    <a:pt x="432" y="44"/>
                  </a:lnTo>
                  <a:lnTo>
                    <a:pt x="444" y="52"/>
                  </a:lnTo>
                  <a:lnTo>
                    <a:pt x="454" y="60"/>
                  </a:lnTo>
                  <a:lnTo>
                    <a:pt x="464" y="68"/>
                  </a:lnTo>
                  <a:lnTo>
                    <a:pt x="474" y="78"/>
                  </a:lnTo>
                  <a:lnTo>
                    <a:pt x="484" y="86"/>
                  </a:lnTo>
                  <a:lnTo>
                    <a:pt x="492" y="96"/>
                  </a:lnTo>
                  <a:lnTo>
                    <a:pt x="500" y="106"/>
                  </a:lnTo>
                  <a:lnTo>
                    <a:pt x="508" y="116"/>
                  </a:lnTo>
                  <a:lnTo>
                    <a:pt x="516" y="128"/>
                  </a:lnTo>
                  <a:lnTo>
                    <a:pt x="522" y="138"/>
                  </a:lnTo>
                  <a:lnTo>
                    <a:pt x="528" y="150"/>
                  </a:lnTo>
                  <a:lnTo>
                    <a:pt x="534" y="162"/>
                  </a:lnTo>
                  <a:lnTo>
                    <a:pt x="538" y="174"/>
                  </a:lnTo>
                  <a:lnTo>
                    <a:pt x="542" y="186"/>
                  </a:lnTo>
                  <a:lnTo>
                    <a:pt x="546" y="198"/>
                  </a:lnTo>
                  <a:lnTo>
                    <a:pt x="550" y="212"/>
                  </a:lnTo>
                  <a:lnTo>
                    <a:pt x="552" y="224"/>
                  </a:lnTo>
                  <a:lnTo>
                    <a:pt x="554" y="238"/>
                  </a:lnTo>
                  <a:lnTo>
                    <a:pt x="556" y="252"/>
                  </a:lnTo>
                  <a:lnTo>
                    <a:pt x="556" y="264"/>
                  </a:lnTo>
                  <a:lnTo>
                    <a:pt x="556" y="278"/>
                  </a:lnTo>
                  <a:lnTo>
                    <a:pt x="554" y="292"/>
                  </a:lnTo>
                  <a:lnTo>
                    <a:pt x="552" y="306"/>
                  </a:lnTo>
                  <a:lnTo>
                    <a:pt x="550" y="318"/>
                  </a:lnTo>
                  <a:lnTo>
                    <a:pt x="546" y="330"/>
                  </a:lnTo>
                  <a:lnTo>
                    <a:pt x="542" y="344"/>
                  </a:lnTo>
                  <a:lnTo>
                    <a:pt x="538" y="356"/>
                  </a:lnTo>
                  <a:lnTo>
                    <a:pt x="534" y="368"/>
                  </a:lnTo>
                  <a:lnTo>
                    <a:pt x="528" y="380"/>
                  </a:lnTo>
                  <a:lnTo>
                    <a:pt x="522" y="392"/>
                  </a:lnTo>
                  <a:lnTo>
                    <a:pt x="516" y="402"/>
                  </a:lnTo>
                  <a:lnTo>
                    <a:pt x="508" y="414"/>
                  </a:lnTo>
                  <a:lnTo>
                    <a:pt x="500" y="424"/>
                  </a:lnTo>
                  <a:lnTo>
                    <a:pt x="492" y="434"/>
                  </a:lnTo>
                  <a:lnTo>
                    <a:pt x="484" y="444"/>
                  </a:lnTo>
                  <a:lnTo>
                    <a:pt x="474" y="452"/>
                  </a:lnTo>
                  <a:lnTo>
                    <a:pt x="464" y="462"/>
                  </a:lnTo>
                  <a:lnTo>
                    <a:pt x="454" y="470"/>
                  </a:lnTo>
                  <a:lnTo>
                    <a:pt x="444" y="478"/>
                  </a:lnTo>
                  <a:lnTo>
                    <a:pt x="432" y="484"/>
                  </a:lnTo>
                  <a:lnTo>
                    <a:pt x="422" y="492"/>
                  </a:lnTo>
                  <a:lnTo>
                    <a:pt x="410" y="498"/>
                  </a:lnTo>
                  <a:lnTo>
                    <a:pt x="398" y="504"/>
                  </a:lnTo>
                  <a:lnTo>
                    <a:pt x="386" y="510"/>
                  </a:lnTo>
                  <a:lnTo>
                    <a:pt x="372" y="514"/>
                  </a:lnTo>
                  <a:lnTo>
                    <a:pt x="360" y="518"/>
                  </a:lnTo>
                  <a:lnTo>
                    <a:pt x="346" y="522"/>
                  </a:lnTo>
                  <a:lnTo>
                    <a:pt x="334" y="524"/>
                  </a:lnTo>
                  <a:lnTo>
                    <a:pt x="320" y="528"/>
                  </a:lnTo>
                  <a:lnTo>
                    <a:pt x="306" y="528"/>
                  </a:lnTo>
                  <a:lnTo>
                    <a:pt x="292" y="530"/>
                  </a:lnTo>
                  <a:lnTo>
                    <a:pt x="278" y="530"/>
                  </a:lnTo>
                  <a:lnTo>
                    <a:pt x="264" y="530"/>
                  </a:lnTo>
                  <a:lnTo>
                    <a:pt x="250" y="528"/>
                  </a:lnTo>
                  <a:lnTo>
                    <a:pt x="236" y="528"/>
                  </a:lnTo>
                  <a:lnTo>
                    <a:pt x="222" y="524"/>
                  </a:lnTo>
                  <a:lnTo>
                    <a:pt x="208" y="522"/>
                  </a:lnTo>
                  <a:lnTo>
                    <a:pt x="194" y="518"/>
                  </a:lnTo>
                  <a:lnTo>
                    <a:pt x="182" y="514"/>
                  </a:lnTo>
                  <a:lnTo>
                    <a:pt x="170" y="510"/>
                  </a:lnTo>
                  <a:lnTo>
                    <a:pt x="156" y="504"/>
                  </a:lnTo>
                  <a:lnTo>
                    <a:pt x="144" y="498"/>
                  </a:lnTo>
                  <a:lnTo>
                    <a:pt x="134" y="492"/>
                  </a:lnTo>
                  <a:lnTo>
                    <a:pt x="122" y="484"/>
                  </a:lnTo>
                  <a:lnTo>
                    <a:pt x="112" y="478"/>
                  </a:lnTo>
                  <a:lnTo>
                    <a:pt x="100" y="470"/>
                  </a:lnTo>
                  <a:lnTo>
                    <a:pt x="90" y="462"/>
                  </a:lnTo>
                  <a:lnTo>
                    <a:pt x="80" y="452"/>
                  </a:lnTo>
                  <a:lnTo>
                    <a:pt x="72" y="444"/>
                  </a:lnTo>
                  <a:lnTo>
                    <a:pt x="62" y="434"/>
                  </a:lnTo>
                  <a:lnTo>
                    <a:pt x="54" y="424"/>
                  </a:lnTo>
                  <a:lnTo>
                    <a:pt x="46" y="414"/>
                  </a:lnTo>
                  <a:lnTo>
                    <a:pt x="40" y="402"/>
                  </a:lnTo>
                  <a:lnTo>
                    <a:pt x="32" y="392"/>
                  </a:lnTo>
                  <a:lnTo>
                    <a:pt x="26" y="380"/>
                  </a:lnTo>
                  <a:lnTo>
                    <a:pt x="22" y="368"/>
                  </a:lnTo>
                  <a:lnTo>
                    <a:pt x="16" y="356"/>
                  </a:lnTo>
                  <a:lnTo>
                    <a:pt x="12" y="344"/>
                  </a:lnTo>
                  <a:lnTo>
                    <a:pt x="8" y="330"/>
                  </a:lnTo>
                  <a:lnTo>
                    <a:pt x="4" y="318"/>
                  </a:lnTo>
                  <a:lnTo>
                    <a:pt x="2" y="306"/>
                  </a:lnTo>
                  <a:lnTo>
                    <a:pt x="0" y="292"/>
                  </a:lnTo>
                  <a:lnTo>
                    <a:pt x="0" y="278"/>
                  </a:lnTo>
                  <a:lnTo>
                    <a:pt x="0" y="264"/>
                  </a:lnTo>
                  <a:lnTo>
                    <a:pt x="0" y="252"/>
                  </a:lnTo>
                  <a:lnTo>
                    <a:pt x="0" y="238"/>
                  </a:lnTo>
                  <a:lnTo>
                    <a:pt x="2" y="224"/>
                  </a:lnTo>
                  <a:lnTo>
                    <a:pt x="4" y="212"/>
                  </a:lnTo>
                  <a:lnTo>
                    <a:pt x="8" y="198"/>
                  </a:lnTo>
                  <a:lnTo>
                    <a:pt x="12" y="186"/>
                  </a:lnTo>
                  <a:lnTo>
                    <a:pt x="16" y="174"/>
                  </a:lnTo>
                  <a:lnTo>
                    <a:pt x="22" y="162"/>
                  </a:lnTo>
                  <a:lnTo>
                    <a:pt x="26" y="150"/>
                  </a:lnTo>
                  <a:lnTo>
                    <a:pt x="32" y="138"/>
                  </a:lnTo>
                  <a:lnTo>
                    <a:pt x="40" y="128"/>
                  </a:lnTo>
                  <a:lnTo>
                    <a:pt x="46" y="116"/>
                  </a:lnTo>
                  <a:lnTo>
                    <a:pt x="54" y="106"/>
                  </a:lnTo>
                  <a:lnTo>
                    <a:pt x="62" y="96"/>
                  </a:lnTo>
                  <a:lnTo>
                    <a:pt x="72" y="86"/>
                  </a:lnTo>
                  <a:lnTo>
                    <a:pt x="80" y="78"/>
                  </a:lnTo>
                  <a:lnTo>
                    <a:pt x="90" y="68"/>
                  </a:lnTo>
                  <a:lnTo>
                    <a:pt x="100" y="60"/>
                  </a:lnTo>
                  <a:lnTo>
                    <a:pt x="112" y="52"/>
                  </a:lnTo>
                  <a:lnTo>
                    <a:pt x="122" y="44"/>
                  </a:lnTo>
                  <a:lnTo>
                    <a:pt x="134" y="38"/>
                  </a:lnTo>
                  <a:lnTo>
                    <a:pt x="144" y="32"/>
                  </a:lnTo>
                  <a:lnTo>
                    <a:pt x="156" y="26"/>
                  </a:lnTo>
                  <a:lnTo>
                    <a:pt x="170" y="20"/>
                  </a:lnTo>
                  <a:lnTo>
                    <a:pt x="182" y="16"/>
                  </a:lnTo>
                  <a:lnTo>
                    <a:pt x="194" y="12"/>
                  </a:lnTo>
                  <a:lnTo>
                    <a:pt x="208" y="8"/>
                  </a:lnTo>
                  <a:lnTo>
                    <a:pt x="222" y="4"/>
                  </a:lnTo>
                  <a:lnTo>
                    <a:pt x="236" y="2"/>
                  </a:lnTo>
                  <a:lnTo>
                    <a:pt x="250" y="0"/>
                  </a:lnTo>
                  <a:lnTo>
                    <a:pt x="264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rgbClr val="F7CE0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Freeform 31"/>
            <p:cNvSpPr>
              <a:spLocks/>
            </p:cNvSpPr>
            <p:nvPr/>
          </p:nvSpPr>
          <p:spPr bwMode="auto">
            <a:xfrm>
              <a:off x="1453482" y="1274867"/>
              <a:ext cx="1098468" cy="992881"/>
            </a:xfrm>
            <a:custGeom>
              <a:avLst/>
              <a:gdLst/>
              <a:ahLst/>
              <a:cxnLst>
                <a:cxn ang="0">
                  <a:pos x="298" y="2"/>
                </a:cxn>
                <a:cxn ang="0">
                  <a:pos x="338" y="8"/>
                </a:cxn>
                <a:cxn ang="0">
                  <a:pos x="376" y="20"/>
                </a:cxn>
                <a:cxn ang="0">
                  <a:pos x="412" y="38"/>
                </a:cxn>
                <a:cxn ang="0">
                  <a:pos x="444" y="58"/>
                </a:cxn>
                <a:cxn ang="0">
                  <a:pos x="472" y="84"/>
                </a:cxn>
                <a:cxn ang="0">
                  <a:pos x="496" y="114"/>
                </a:cxn>
                <a:cxn ang="0">
                  <a:pos x="516" y="146"/>
                </a:cxn>
                <a:cxn ang="0">
                  <a:pos x="530" y="180"/>
                </a:cxn>
                <a:cxn ang="0">
                  <a:pos x="540" y="218"/>
                </a:cxn>
                <a:cxn ang="0">
                  <a:pos x="542" y="256"/>
                </a:cxn>
                <a:cxn ang="0">
                  <a:pos x="540" y="296"/>
                </a:cxn>
                <a:cxn ang="0">
                  <a:pos x="530" y="332"/>
                </a:cxn>
                <a:cxn ang="0">
                  <a:pos x="516" y="368"/>
                </a:cxn>
                <a:cxn ang="0">
                  <a:pos x="496" y="400"/>
                </a:cxn>
                <a:cxn ang="0">
                  <a:pos x="472" y="428"/>
                </a:cxn>
                <a:cxn ang="0">
                  <a:pos x="444" y="454"/>
                </a:cxn>
                <a:cxn ang="0">
                  <a:pos x="412" y="476"/>
                </a:cxn>
                <a:cxn ang="0">
                  <a:pos x="376" y="492"/>
                </a:cxn>
                <a:cxn ang="0">
                  <a:pos x="338" y="504"/>
                </a:cxn>
                <a:cxn ang="0">
                  <a:pos x="298" y="512"/>
                </a:cxn>
                <a:cxn ang="0">
                  <a:pos x="258" y="512"/>
                </a:cxn>
                <a:cxn ang="0">
                  <a:pos x="216" y="508"/>
                </a:cxn>
                <a:cxn ang="0">
                  <a:pos x="178" y="496"/>
                </a:cxn>
                <a:cxn ang="0">
                  <a:pos x="142" y="482"/>
                </a:cxn>
                <a:cxn ang="0">
                  <a:pos x="110" y="462"/>
                </a:cxn>
                <a:cxn ang="0">
                  <a:pos x="80" y="438"/>
                </a:cxn>
                <a:cxn ang="0">
                  <a:pos x="54" y="410"/>
                </a:cxn>
                <a:cxn ang="0">
                  <a:pos x="34" y="378"/>
                </a:cxn>
                <a:cxn ang="0">
                  <a:pos x="16" y="344"/>
                </a:cxn>
                <a:cxn ang="0">
                  <a:pos x="6" y="308"/>
                </a:cxn>
                <a:cxn ang="0">
                  <a:pos x="0" y="270"/>
                </a:cxn>
                <a:cxn ang="0">
                  <a:pos x="2" y="230"/>
                </a:cxn>
                <a:cxn ang="0">
                  <a:pos x="8" y="192"/>
                </a:cxn>
                <a:cxn ang="0">
                  <a:pos x="22" y="156"/>
                </a:cxn>
                <a:cxn ang="0">
                  <a:pos x="40" y="124"/>
                </a:cxn>
                <a:cxn ang="0">
                  <a:pos x="62" y="94"/>
                </a:cxn>
                <a:cxn ang="0">
                  <a:pos x="90" y="66"/>
                </a:cxn>
                <a:cxn ang="0">
                  <a:pos x="120" y="44"/>
                </a:cxn>
                <a:cxn ang="0">
                  <a:pos x="154" y="26"/>
                </a:cxn>
                <a:cxn ang="0">
                  <a:pos x="190" y="12"/>
                </a:cxn>
                <a:cxn ang="0">
                  <a:pos x="230" y="2"/>
                </a:cxn>
                <a:cxn ang="0">
                  <a:pos x="272" y="0"/>
                </a:cxn>
              </a:cxnLst>
              <a:rect l="0" t="0" r="r" b="b"/>
              <a:pathLst>
                <a:path w="542" h="512">
                  <a:moveTo>
                    <a:pt x="272" y="0"/>
                  </a:moveTo>
                  <a:lnTo>
                    <a:pt x="286" y="0"/>
                  </a:lnTo>
                  <a:lnTo>
                    <a:pt x="298" y="2"/>
                  </a:lnTo>
                  <a:lnTo>
                    <a:pt x="312" y="2"/>
                  </a:lnTo>
                  <a:lnTo>
                    <a:pt x="326" y="6"/>
                  </a:lnTo>
                  <a:lnTo>
                    <a:pt x="338" y="8"/>
                  </a:lnTo>
                  <a:lnTo>
                    <a:pt x="352" y="12"/>
                  </a:lnTo>
                  <a:lnTo>
                    <a:pt x="364" y="16"/>
                  </a:lnTo>
                  <a:lnTo>
                    <a:pt x="376" y="20"/>
                  </a:lnTo>
                  <a:lnTo>
                    <a:pt x="388" y="26"/>
                  </a:lnTo>
                  <a:lnTo>
                    <a:pt x="400" y="32"/>
                  </a:lnTo>
                  <a:lnTo>
                    <a:pt x="412" y="38"/>
                  </a:lnTo>
                  <a:lnTo>
                    <a:pt x="422" y="44"/>
                  </a:lnTo>
                  <a:lnTo>
                    <a:pt x="434" y="52"/>
                  </a:lnTo>
                  <a:lnTo>
                    <a:pt x="444" y="58"/>
                  </a:lnTo>
                  <a:lnTo>
                    <a:pt x="454" y="66"/>
                  </a:lnTo>
                  <a:lnTo>
                    <a:pt x="462" y="76"/>
                  </a:lnTo>
                  <a:lnTo>
                    <a:pt x="472" y="84"/>
                  </a:lnTo>
                  <a:lnTo>
                    <a:pt x="480" y="94"/>
                  </a:lnTo>
                  <a:lnTo>
                    <a:pt x="488" y="104"/>
                  </a:lnTo>
                  <a:lnTo>
                    <a:pt x="496" y="114"/>
                  </a:lnTo>
                  <a:lnTo>
                    <a:pt x="502" y="124"/>
                  </a:lnTo>
                  <a:lnTo>
                    <a:pt x="510" y="134"/>
                  </a:lnTo>
                  <a:lnTo>
                    <a:pt x="516" y="146"/>
                  </a:lnTo>
                  <a:lnTo>
                    <a:pt x="520" y="156"/>
                  </a:lnTo>
                  <a:lnTo>
                    <a:pt x="526" y="168"/>
                  </a:lnTo>
                  <a:lnTo>
                    <a:pt x="530" y="180"/>
                  </a:lnTo>
                  <a:lnTo>
                    <a:pt x="534" y="192"/>
                  </a:lnTo>
                  <a:lnTo>
                    <a:pt x="536" y="204"/>
                  </a:lnTo>
                  <a:lnTo>
                    <a:pt x="540" y="218"/>
                  </a:lnTo>
                  <a:lnTo>
                    <a:pt x="540" y="230"/>
                  </a:lnTo>
                  <a:lnTo>
                    <a:pt x="542" y="244"/>
                  </a:lnTo>
                  <a:lnTo>
                    <a:pt x="542" y="256"/>
                  </a:lnTo>
                  <a:lnTo>
                    <a:pt x="542" y="270"/>
                  </a:lnTo>
                  <a:lnTo>
                    <a:pt x="540" y="282"/>
                  </a:lnTo>
                  <a:lnTo>
                    <a:pt x="540" y="296"/>
                  </a:lnTo>
                  <a:lnTo>
                    <a:pt x="536" y="308"/>
                  </a:lnTo>
                  <a:lnTo>
                    <a:pt x="534" y="320"/>
                  </a:lnTo>
                  <a:lnTo>
                    <a:pt x="530" y="332"/>
                  </a:lnTo>
                  <a:lnTo>
                    <a:pt x="526" y="344"/>
                  </a:lnTo>
                  <a:lnTo>
                    <a:pt x="520" y="356"/>
                  </a:lnTo>
                  <a:lnTo>
                    <a:pt x="516" y="368"/>
                  </a:lnTo>
                  <a:lnTo>
                    <a:pt x="510" y="378"/>
                  </a:lnTo>
                  <a:lnTo>
                    <a:pt x="502" y="388"/>
                  </a:lnTo>
                  <a:lnTo>
                    <a:pt x="496" y="400"/>
                  </a:lnTo>
                  <a:lnTo>
                    <a:pt x="488" y="410"/>
                  </a:lnTo>
                  <a:lnTo>
                    <a:pt x="480" y="420"/>
                  </a:lnTo>
                  <a:lnTo>
                    <a:pt x="472" y="428"/>
                  </a:lnTo>
                  <a:lnTo>
                    <a:pt x="462" y="438"/>
                  </a:lnTo>
                  <a:lnTo>
                    <a:pt x="454" y="446"/>
                  </a:lnTo>
                  <a:lnTo>
                    <a:pt x="444" y="454"/>
                  </a:lnTo>
                  <a:lnTo>
                    <a:pt x="434" y="462"/>
                  </a:lnTo>
                  <a:lnTo>
                    <a:pt x="422" y="468"/>
                  </a:lnTo>
                  <a:lnTo>
                    <a:pt x="412" y="476"/>
                  </a:lnTo>
                  <a:lnTo>
                    <a:pt x="400" y="482"/>
                  </a:lnTo>
                  <a:lnTo>
                    <a:pt x="388" y="488"/>
                  </a:lnTo>
                  <a:lnTo>
                    <a:pt x="376" y="492"/>
                  </a:lnTo>
                  <a:lnTo>
                    <a:pt x="364" y="496"/>
                  </a:lnTo>
                  <a:lnTo>
                    <a:pt x="352" y="500"/>
                  </a:lnTo>
                  <a:lnTo>
                    <a:pt x="338" y="504"/>
                  </a:lnTo>
                  <a:lnTo>
                    <a:pt x="326" y="508"/>
                  </a:lnTo>
                  <a:lnTo>
                    <a:pt x="312" y="510"/>
                  </a:lnTo>
                  <a:lnTo>
                    <a:pt x="298" y="512"/>
                  </a:lnTo>
                  <a:lnTo>
                    <a:pt x="286" y="512"/>
                  </a:lnTo>
                  <a:lnTo>
                    <a:pt x="272" y="512"/>
                  </a:lnTo>
                  <a:lnTo>
                    <a:pt x="258" y="512"/>
                  </a:lnTo>
                  <a:lnTo>
                    <a:pt x="244" y="512"/>
                  </a:lnTo>
                  <a:lnTo>
                    <a:pt x="230" y="510"/>
                  </a:lnTo>
                  <a:lnTo>
                    <a:pt x="216" y="508"/>
                  </a:lnTo>
                  <a:lnTo>
                    <a:pt x="204" y="504"/>
                  </a:lnTo>
                  <a:lnTo>
                    <a:pt x="190" y="500"/>
                  </a:lnTo>
                  <a:lnTo>
                    <a:pt x="178" y="496"/>
                  </a:lnTo>
                  <a:lnTo>
                    <a:pt x="166" y="492"/>
                  </a:lnTo>
                  <a:lnTo>
                    <a:pt x="154" y="488"/>
                  </a:lnTo>
                  <a:lnTo>
                    <a:pt x="142" y="482"/>
                  </a:lnTo>
                  <a:lnTo>
                    <a:pt x="132" y="476"/>
                  </a:lnTo>
                  <a:lnTo>
                    <a:pt x="120" y="468"/>
                  </a:lnTo>
                  <a:lnTo>
                    <a:pt x="110" y="462"/>
                  </a:lnTo>
                  <a:lnTo>
                    <a:pt x="100" y="454"/>
                  </a:lnTo>
                  <a:lnTo>
                    <a:pt x="90" y="446"/>
                  </a:lnTo>
                  <a:lnTo>
                    <a:pt x="80" y="438"/>
                  </a:lnTo>
                  <a:lnTo>
                    <a:pt x="70" y="428"/>
                  </a:lnTo>
                  <a:lnTo>
                    <a:pt x="62" y="420"/>
                  </a:lnTo>
                  <a:lnTo>
                    <a:pt x="54" y="410"/>
                  </a:lnTo>
                  <a:lnTo>
                    <a:pt x="46" y="400"/>
                  </a:lnTo>
                  <a:lnTo>
                    <a:pt x="40" y="388"/>
                  </a:lnTo>
                  <a:lnTo>
                    <a:pt x="34" y="378"/>
                  </a:lnTo>
                  <a:lnTo>
                    <a:pt x="28" y="368"/>
                  </a:lnTo>
                  <a:lnTo>
                    <a:pt x="22" y="356"/>
                  </a:lnTo>
                  <a:lnTo>
                    <a:pt x="16" y="344"/>
                  </a:lnTo>
                  <a:lnTo>
                    <a:pt x="12" y="332"/>
                  </a:lnTo>
                  <a:lnTo>
                    <a:pt x="8" y="320"/>
                  </a:lnTo>
                  <a:lnTo>
                    <a:pt x="6" y="308"/>
                  </a:lnTo>
                  <a:lnTo>
                    <a:pt x="4" y="296"/>
                  </a:lnTo>
                  <a:lnTo>
                    <a:pt x="2" y="282"/>
                  </a:lnTo>
                  <a:lnTo>
                    <a:pt x="0" y="270"/>
                  </a:lnTo>
                  <a:lnTo>
                    <a:pt x="0" y="256"/>
                  </a:lnTo>
                  <a:lnTo>
                    <a:pt x="0" y="244"/>
                  </a:lnTo>
                  <a:lnTo>
                    <a:pt x="2" y="230"/>
                  </a:lnTo>
                  <a:lnTo>
                    <a:pt x="4" y="218"/>
                  </a:lnTo>
                  <a:lnTo>
                    <a:pt x="6" y="204"/>
                  </a:lnTo>
                  <a:lnTo>
                    <a:pt x="8" y="192"/>
                  </a:lnTo>
                  <a:lnTo>
                    <a:pt x="12" y="180"/>
                  </a:lnTo>
                  <a:lnTo>
                    <a:pt x="16" y="168"/>
                  </a:lnTo>
                  <a:lnTo>
                    <a:pt x="22" y="156"/>
                  </a:lnTo>
                  <a:lnTo>
                    <a:pt x="28" y="146"/>
                  </a:lnTo>
                  <a:lnTo>
                    <a:pt x="34" y="134"/>
                  </a:lnTo>
                  <a:lnTo>
                    <a:pt x="40" y="124"/>
                  </a:lnTo>
                  <a:lnTo>
                    <a:pt x="46" y="114"/>
                  </a:lnTo>
                  <a:lnTo>
                    <a:pt x="54" y="104"/>
                  </a:lnTo>
                  <a:lnTo>
                    <a:pt x="62" y="94"/>
                  </a:lnTo>
                  <a:lnTo>
                    <a:pt x="70" y="84"/>
                  </a:lnTo>
                  <a:lnTo>
                    <a:pt x="80" y="76"/>
                  </a:lnTo>
                  <a:lnTo>
                    <a:pt x="90" y="66"/>
                  </a:lnTo>
                  <a:lnTo>
                    <a:pt x="100" y="58"/>
                  </a:lnTo>
                  <a:lnTo>
                    <a:pt x="110" y="52"/>
                  </a:lnTo>
                  <a:lnTo>
                    <a:pt x="120" y="44"/>
                  </a:lnTo>
                  <a:lnTo>
                    <a:pt x="132" y="38"/>
                  </a:lnTo>
                  <a:lnTo>
                    <a:pt x="142" y="32"/>
                  </a:lnTo>
                  <a:lnTo>
                    <a:pt x="154" y="26"/>
                  </a:lnTo>
                  <a:lnTo>
                    <a:pt x="166" y="20"/>
                  </a:lnTo>
                  <a:lnTo>
                    <a:pt x="178" y="16"/>
                  </a:lnTo>
                  <a:lnTo>
                    <a:pt x="190" y="12"/>
                  </a:lnTo>
                  <a:lnTo>
                    <a:pt x="204" y="8"/>
                  </a:lnTo>
                  <a:lnTo>
                    <a:pt x="216" y="6"/>
                  </a:lnTo>
                  <a:lnTo>
                    <a:pt x="230" y="2"/>
                  </a:lnTo>
                  <a:lnTo>
                    <a:pt x="244" y="2"/>
                  </a:lnTo>
                  <a:lnTo>
                    <a:pt x="258" y="0"/>
                  </a:lnTo>
                  <a:lnTo>
                    <a:pt x="272" y="0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F5CE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2" name="Freeform 32"/>
            <p:cNvSpPr>
              <a:spLocks/>
            </p:cNvSpPr>
            <p:nvPr/>
          </p:nvSpPr>
          <p:spPr bwMode="auto">
            <a:xfrm>
              <a:off x="1469696" y="1305895"/>
              <a:ext cx="1066041" cy="942462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330" y="8"/>
                </a:cxn>
                <a:cxn ang="0">
                  <a:pos x="366" y="20"/>
                </a:cxn>
                <a:cxn ang="0">
                  <a:pos x="400" y="36"/>
                </a:cxn>
                <a:cxn ang="0">
                  <a:pos x="430" y="56"/>
                </a:cxn>
                <a:cxn ang="0">
                  <a:pos x="458" y="80"/>
                </a:cxn>
                <a:cxn ang="0">
                  <a:pos x="482" y="108"/>
                </a:cxn>
                <a:cxn ang="0">
                  <a:pos x="500" y="138"/>
                </a:cxn>
                <a:cxn ang="0">
                  <a:pos x="516" y="172"/>
                </a:cxn>
                <a:cxn ang="0">
                  <a:pos x="524" y="206"/>
                </a:cxn>
                <a:cxn ang="0">
                  <a:pos x="526" y="244"/>
                </a:cxn>
                <a:cxn ang="0">
                  <a:pos x="524" y="280"/>
                </a:cxn>
                <a:cxn ang="0">
                  <a:pos x="516" y="316"/>
                </a:cxn>
                <a:cxn ang="0">
                  <a:pos x="500" y="348"/>
                </a:cxn>
                <a:cxn ang="0">
                  <a:pos x="482" y="380"/>
                </a:cxn>
                <a:cxn ang="0">
                  <a:pos x="458" y="406"/>
                </a:cxn>
                <a:cxn ang="0">
                  <a:pos x="430" y="430"/>
                </a:cxn>
                <a:cxn ang="0">
                  <a:pos x="400" y="452"/>
                </a:cxn>
                <a:cxn ang="0">
                  <a:pos x="366" y="468"/>
                </a:cxn>
                <a:cxn ang="0">
                  <a:pos x="330" y="478"/>
                </a:cxn>
                <a:cxn ang="0">
                  <a:pos x="290" y="486"/>
                </a:cxn>
                <a:cxn ang="0">
                  <a:pos x="250" y="486"/>
                </a:cxn>
                <a:cxn ang="0">
                  <a:pos x="210" y="482"/>
                </a:cxn>
                <a:cxn ang="0">
                  <a:pos x="172" y="472"/>
                </a:cxn>
                <a:cxn ang="0">
                  <a:pos x="138" y="458"/>
                </a:cxn>
                <a:cxn ang="0">
                  <a:pos x="106" y="438"/>
                </a:cxn>
                <a:cxn ang="0">
                  <a:pos x="76" y="416"/>
                </a:cxn>
                <a:cxn ang="0">
                  <a:pos x="52" y="388"/>
                </a:cxn>
                <a:cxn ang="0">
                  <a:pos x="32" y="360"/>
                </a:cxn>
                <a:cxn ang="0">
                  <a:pos x="16" y="326"/>
                </a:cxn>
                <a:cxn ang="0">
                  <a:pos x="6" y="292"/>
                </a:cxn>
                <a:cxn ang="0">
                  <a:pos x="0" y="256"/>
                </a:cxn>
                <a:cxn ang="0">
                  <a:pos x="0" y="218"/>
                </a:cxn>
                <a:cxn ang="0">
                  <a:pos x="8" y="182"/>
                </a:cxn>
                <a:cxn ang="0">
                  <a:pos x="20" y="148"/>
                </a:cxn>
                <a:cxn ang="0">
                  <a:pos x="38" y="118"/>
                </a:cxn>
                <a:cxn ang="0">
                  <a:pos x="60" y="88"/>
                </a:cxn>
                <a:cxn ang="0">
                  <a:pos x="86" y="64"/>
                </a:cxn>
                <a:cxn ang="0">
                  <a:pos x="116" y="42"/>
                </a:cxn>
                <a:cxn ang="0">
                  <a:pos x="150" y="24"/>
                </a:cxn>
                <a:cxn ang="0">
                  <a:pos x="186" y="12"/>
                </a:cxn>
                <a:cxn ang="0">
                  <a:pos x="224" y="4"/>
                </a:cxn>
                <a:cxn ang="0">
                  <a:pos x="264" y="0"/>
                </a:cxn>
              </a:cxnLst>
              <a:rect l="0" t="0" r="r" b="b"/>
              <a:pathLst>
                <a:path w="526" h="486">
                  <a:moveTo>
                    <a:pt x="264" y="0"/>
                  </a:moveTo>
                  <a:lnTo>
                    <a:pt x="276" y="0"/>
                  </a:lnTo>
                  <a:lnTo>
                    <a:pt x="290" y="2"/>
                  </a:lnTo>
                  <a:lnTo>
                    <a:pt x="304" y="4"/>
                  </a:lnTo>
                  <a:lnTo>
                    <a:pt x="316" y="6"/>
                  </a:lnTo>
                  <a:lnTo>
                    <a:pt x="330" y="8"/>
                  </a:lnTo>
                  <a:lnTo>
                    <a:pt x="342" y="12"/>
                  </a:lnTo>
                  <a:lnTo>
                    <a:pt x="354" y="14"/>
                  </a:lnTo>
                  <a:lnTo>
                    <a:pt x="366" y="20"/>
                  </a:lnTo>
                  <a:lnTo>
                    <a:pt x="378" y="24"/>
                  </a:lnTo>
                  <a:lnTo>
                    <a:pt x="388" y="30"/>
                  </a:lnTo>
                  <a:lnTo>
                    <a:pt x="400" y="36"/>
                  </a:lnTo>
                  <a:lnTo>
                    <a:pt x="410" y="42"/>
                  </a:lnTo>
                  <a:lnTo>
                    <a:pt x="420" y="48"/>
                  </a:lnTo>
                  <a:lnTo>
                    <a:pt x="430" y="56"/>
                  </a:lnTo>
                  <a:lnTo>
                    <a:pt x="440" y="64"/>
                  </a:lnTo>
                  <a:lnTo>
                    <a:pt x="450" y="72"/>
                  </a:lnTo>
                  <a:lnTo>
                    <a:pt x="458" y="80"/>
                  </a:lnTo>
                  <a:lnTo>
                    <a:pt x="466" y="88"/>
                  </a:lnTo>
                  <a:lnTo>
                    <a:pt x="474" y="98"/>
                  </a:lnTo>
                  <a:lnTo>
                    <a:pt x="482" y="108"/>
                  </a:lnTo>
                  <a:lnTo>
                    <a:pt x="488" y="118"/>
                  </a:lnTo>
                  <a:lnTo>
                    <a:pt x="496" y="128"/>
                  </a:lnTo>
                  <a:lnTo>
                    <a:pt x="500" y="138"/>
                  </a:lnTo>
                  <a:lnTo>
                    <a:pt x="506" y="148"/>
                  </a:lnTo>
                  <a:lnTo>
                    <a:pt x="510" y="160"/>
                  </a:lnTo>
                  <a:lnTo>
                    <a:pt x="516" y="172"/>
                  </a:lnTo>
                  <a:lnTo>
                    <a:pt x="518" y="182"/>
                  </a:lnTo>
                  <a:lnTo>
                    <a:pt x="522" y="194"/>
                  </a:lnTo>
                  <a:lnTo>
                    <a:pt x="524" y="206"/>
                  </a:lnTo>
                  <a:lnTo>
                    <a:pt x="526" y="218"/>
                  </a:lnTo>
                  <a:lnTo>
                    <a:pt x="526" y="230"/>
                  </a:lnTo>
                  <a:lnTo>
                    <a:pt x="526" y="244"/>
                  </a:lnTo>
                  <a:lnTo>
                    <a:pt x="526" y="256"/>
                  </a:lnTo>
                  <a:lnTo>
                    <a:pt x="526" y="268"/>
                  </a:lnTo>
                  <a:lnTo>
                    <a:pt x="524" y="280"/>
                  </a:lnTo>
                  <a:lnTo>
                    <a:pt x="522" y="292"/>
                  </a:lnTo>
                  <a:lnTo>
                    <a:pt x="518" y="304"/>
                  </a:lnTo>
                  <a:lnTo>
                    <a:pt x="516" y="316"/>
                  </a:lnTo>
                  <a:lnTo>
                    <a:pt x="510" y="326"/>
                  </a:lnTo>
                  <a:lnTo>
                    <a:pt x="506" y="338"/>
                  </a:lnTo>
                  <a:lnTo>
                    <a:pt x="500" y="348"/>
                  </a:lnTo>
                  <a:lnTo>
                    <a:pt x="496" y="360"/>
                  </a:lnTo>
                  <a:lnTo>
                    <a:pt x="488" y="370"/>
                  </a:lnTo>
                  <a:lnTo>
                    <a:pt x="482" y="380"/>
                  </a:lnTo>
                  <a:lnTo>
                    <a:pt x="474" y="388"/>
                  </a:lnTo>
                  <a:lnTo>
                    <a:pt x="466" y="398"/>
                  </a:lnTo>
                  <a:lnTo>
                    <a:pt x="458" y="406"/>
                  </a:lnTo>
                  <a:lnTo>
                    <a:pt x="450" y="416"/>
                  </a:lnTo>
                  <a:lnTo>
                    <a:pt x="440" y="424"/>
                  </a:lnTo>
                  <a:lnTo>
                    <a:pt x="430" y="430"/>
                  </a:lnTo>
                  <a:lnTo>
                    <a:pt x="420" y="438"/>
                  </a:lnTo>
                  <a:lnTo>
                    <a:pt x="410" y="446"/>
                  </a:lnTo>
                  <a:lnTo>
                    <a:pt x="400" y="452"/>
                  </a:lnTo>
                  <a:lnTo>
                    <a:pt x="388" y="458"/>
                  </a:lnTo>
                  <a:lnTo>
                    <a:pt x="378" y="462"/>
                  </a:lnTo>
                  <a:lnTo>
                    <a:pt x="366" y="468"/>
                  </a:lnTo>
                  <a:lnTo>
                    <a:pt x="354" y="472"/>
                  </a:lnTo>
                  <a:lnTo>
                    <a:pt x="342" y="476"/>
                  </a:lnTo>
                  <a:lnTo>
                    <a:pt x="330" y="478"/>
                  </a:lnTo>
                  <a:lnTo>
                    <a:pt x="316" y="482"/>
                  </a:lnTo>
                  <a:lnTo>
                    <a:pt x="304" y="484"/>
                  </a:lnTo>
                  <a:lnTo>
                    <a:pt x="290" y="486"/>
                  </a:lnTo>
                  <a:lnTo>
                    <a:pt x="276" y="486"/>
                  </a:lnTo>
                  <a:lnTo>
                    <a:pt x="264" y="486"/>
                  </a:lnTo>
                  <a:lnTo>
                    <a:pt x="250" y="486"/>
                  </a:lnTo>
                  <a:lnTo>
                    <a:pt x="236" y="486"/>
                  </a:lnTo>
                  <a:lnTo>
                    <a:pt x="224" y="484"/>
                  </a:lnTo>
                  <a:lnTo>
                    <a:pt x="210" y="482"/>
                  </a:lnTo>
                  <a:lnTo>
                    <a:pt x="198" y="478"/>
                  </a:lnTo>
                  <a:lnTo>
                    <a:pt x="186" y="476"/>
                  </a:lnTo>
                  <a:lnTo>
                    <a:pt x="172" y="472"/>
                  </a:lnTo>
                  <a:lnTo>
                    <a:pt x="160" y="468"/>
                  </a:lnTo>
                  <a:lnTo>
                    <a:pt x="150" y="462"/>
                  </a:lnTo>
                  <a:lnTo>
                    <a:pt x="138" y="458"/>
                  </a:lnTo>
                  <a:lnTo>
                    <a:pt x="126" y="452"/>
                  </a:lnTo>
                  <a:lnTo>
                    <a:pt x="116" y="446"/>
                  </a:lnTo>
                  <a:lnTo>
                    <a:pt x="106" y="438"/>
                  </a:lnTo>
                  <a:lnTo>
                    <a:pt x="96" y="430"/>
                  </a:lnTo>
                  <a:lnTo>
                    <a:pt x="86" y="424"/>
                  </a:lnTo>
                  <a:lnTo>
                    <a:pt x="76" y="416"/>
                  </a:lnTo>
                  <a:lnTo>
                    <a:pt x="68" y="406"/>
                  </a:lnTo>
                  <a:lnTo>
                    <a:pt x="60" y="398"/>
                  </a:lnTo>
                  <a:lnTo>
                    <a:pt x="52" y="388"/>
                  </a:lnTo>
                  <a:lnTo>
                    <a:pt x="44" y="380"/>
                  </a:lnTo>
                  <a:lnTo>
                    <a:pt x="38" y="370"/>
                  </a:lnTo>
                  <a:lnTo>
                    <a:pt x="32" y="360"/>
                  </a:lnTo>
                  <a:lnTo>
                    <a:pt x="26" y="348"/>
                  </a:lnTo>
                  <a:lnTo>
                    <a:pt x="20" y="338"/>
                  </a:lnTo>
                  <a:lnTo>
                    <a:pt x="16" y="326"/>
                  </a:lnTo>
                  <a:lnTo>
                    <a:pt x="12" y="316"/>
                  </a:lnTo>
                  <a:lnTo>
                    <a:pt x="8" y="304"/>
                  </a:lnTo>
                  <a:lnTo>
                    <a:pt x="6" y="292"/>
                  </a:lnTo>
                  <a:lnTo>
                    <a:pt x="2" y="280"/>
                  </a:lnTo>
                  <a:lnTo>
                    <a:pt x="0" y="268"/>
                  </a:lnTo>
                  <a:lnTo>
                    <a:pt x="0" y="256"/>
                  </a:lnTo>
                  <a:lnTo>
                    <a:pt x="0" y="244"/>
                  </a:lnTo>
                  <a:lnTo>
                    <a:pt x="0" y="230"/>
                  </a:lnTo>
                  <a:lnTo>
                    <a:pt x="0" y="218"/>
                  </a:lnTo>
                  <a:lnTo>
                    <a:pt x="2" y="206"/>
                  </a:lnTo>
                  <a:lnTo>
                    <a:pt x="6" y="194"/>
                  </a:lnTo>
                  <a:lnTo>
                    <a:pt x="8" y="182"/>
                  </a:lnTo>
                  <a:lnTo>
                    <a:pt x="12" y="172"/>
                  </a:lnTo>
                  <a:lnTo>
                    <a:pt x="16" y="160"/>
                  </a:lnTo>
                  <a:lnTo>
                    <a:pt x="20" y="148"/>
                  </a:lnTo>
                  <a:lnTo>
                    <a:pt x="26" y="138"/>
                  </a:lnTo>
                  <a:lnTo>
                    <a:pt x="32" y="128"/>
                  </a:lnTo>
                  <a:lnTo>
                    <a:pt x="38" y="118"/>
                  </a:lnTo>
                  <a:lnTo>
                    <a:pt x="44" y="108"/>
                  </a:lnTo>
                  <a:lnTo>
                    <a:pt x="52" y="98"/>
                  </a:lnTo>
                  <a:lnTo>
                    <a:pt x="60" y="88"/>
                  </a:lnTo>
                  <a:lnTo>
                    <a:pt x="68" y="80"/>
                  </a:lnTo>
                  <a:lnTo>
                    <a:pt x="76" y="72"/>
                  </a:lnTo>
                  <a:lnTo>
                    <a:pt x="86" y="64"/>
                  </a:lnTo>
                  <a:lnTo>
                    <a:pt x="96" y="56"/>
                  </a:lnTo>
                  <a:lnTo>
                    <a:pt x="106" y="48"/>
                  </a:lnTo>
                  <a:lnTo>
                    <a:pt x="116" y="42"/>
                  </a:lnTo>
                  <a:lnTo>
                    <a:pt x="126" y="36"/>
                  </a:lnTo>
                  <a:lnTo>
                    <a:pt x="138" y="30"/>
                  </a:lnTo>
                  <a:lnTo>
                    <a:pt x="150" y="24"/>
                  </a:lnTo>
                  <a:lnTo>
                    <a:pt x="160" y="20"/>
                  </a:lnTo>
                  <a:lnTo>
                    <a:pt x="172" y="14"/>
                  </a:lnTo>
                  <a:lnTo>
                    <a:pt x="186" y="12"/>
                  </a:lnTo>
                  <a:lnTo>
                    <a:pt x="198" y="8"/>
                  </a:lnTo>
                  <a:lnTo>
                    <a:pt x="210" y="6"/>
                  </a:lnTo>
                  <a:lnTo>
                    <a:pt x="224" y="4"/>
                  </a:lnTo>
                  <a:lnTo>
                    <a:pt x="236" y="2"/>
                  </a:lnTo>
                  <a:lnTo>
                    <a:pt x="250" y="0"/>
                  </a:lnTo>
                  <a:lnTo>
                    <a:pt x="264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5D30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33"/>
            <p:cNvSpPr>
              <a:spLocks/>
            </p:cNvSpPr>
            <p:nvPr/>
          </p:nvSpPr>
          <p:spPr bwMode="auto">
            <a:xfrm>
              <a:off x="1481856" y="1321408"/>
              <a:ext cx="1041720" cy="907556"/>
            </a:xfrm>
            <a:custGeom>
              <a:avLst/>
              <a:gdLst/>
              <a:ahLst/>
              <a:cxnLst>
                <a:cxn ang="0">
                  <a:pos x="284" y="2"/>
                </a:cxn>
                <a:cxn ang="0">
                  <a:pos x="322" y="8"/>
                </a:cxn>
                <a:cxn ang="0">
                  <a:pos x="356" y="20"/>
                </a:cxn>
                <a:cxn ang="0">
                  <a:pos x="390" y="34"/>
                </a:cxn>
                <a:cxn ang="0">
                  <a:pos x="420" y="54"/>
                </a:cxn>
                <a:cxn ang="0">
                  <a:pos x="446" y="78"/>
                </a:cxn>
                <a:cxn ang="0">
                  <a:pos x="470" y="104"/>
                </a:cxn>
                <a:cxn ang="0">
                  <a:pos x="488" y="134"/>
                </a:cxn>
                <a:cxn ang="0">
                  <a:pos x="502" y="166"/>
                </a:cxn>
                <a:cxn ang="0">
                  <a:pos x="510" y="200"/>
                </a:cxn>
                <a:cxn ang="0">
                  <a:pos x="514" y="234"/>
                </a:cxn>
                <a:cxn ang="0">
                  <a:pos x="510" y="270"/>
                </a:cxn>
                <a:cxn ang="0">
                  <a:pos x="502" y="304"/>
                </a:cxn>
                <a:cxn ang="0">
                  <a:pos x="488" y="336"/>
                </a:cxn>
                <a:cxn ang="0">
                  <a:pos x="470" y="366"/>
                </a:cxn>
                <a:cxn ang="0">
                  <a:pos x="446" y="392"/>
                </a:cxn>
                <a:cxn ang="0">
                  <a:pos x="420" y="416"/>
                </a:cxn>
                <a:cxn ang="0">
                  <a:pos x="390" y="436"/>
                </a:cxn>
                <a:cxn ang="0">
                  <a:pos x="356" y="450"/>
                </a:cxn>
                <a:cxn ang="0">
                  <a:pos x="322" y="462"/>
                </a:cxn>
                <a:cxn ang="0">
                  <a:pos x="284" y="468"/>
                </a:cxn>
                <a:cxn ang="0">
                  <a:pos x="244" y="468"/>
                </a:cxn>
                <a:cxn ang="0">
                  <a:pos x="206" y="464"/>
                </a:cxn>
                <a:cxn ang="0">
                  <a:pos x="170" y="454"/>
                </a:cxn>
                <a:cxn ang="0">
                  <a:pos x="136" y="440"/>
                </a:cxn>
                <a:cxn ang="0">
                  <a:pos x="104" y="422"/>
                </a:cxn>
                <a:cxn ang="0">
                  <a:pos x="76" y="400"/>
                </a:cxn>
                <a:cxn ang="0">
                  <a:pos x="52" y="374"/>
                </a:cxn>
                <a:cxn ang="0">
                  <a:pos x="32" y="346"/>
                </a:cxn>
                <a:cxn ang="0">
                  <a:pos x="16" y="316"/>
                </a:cxn>
                <a:cxn ang="0">
                  <a:pos x="6" y="282"/>
                </a:cxn>
                <a:cxn ang="0">
                  <a:pos x="2" y="246"/>
                </a:cxn>
                <a:cxn ang="0">
                  <a:pos x="2" y="212"/>
                </a:cxn>
                <a:cxn ang="0">
                  <a:pos x="8" y="176"/>
                </a:cxn>
                <a:cxn ang="0">
                  <a:pos x="22" y="144"/>
                </a:cxn>
                <a:cxn ang="0">
                  <a:pos x="38" y="114"/>
                </a:cxn>
                <a:cxn ang="0">
                  <a:pos x="60" y="86"/>
                </a:cxn>
                <a:cxn ang="0">
                  <a:pos x="86" y="62"/>
                </a:cxn>
                <a:cxn ang="0">
                  <a:pos x="114" y="40"/>
                </a:cxn>
                <a:cxn ang="0">
                  <a:pos x="146" y="24"/>
                </a:cxn>
                <a:cxn ang="0">
                  <a:pos x="182" y="12"/>
                </a:cxn>
                <a:cxn ang="0">
                  <a:pos x="218" y="4"/>
                </a:cxn>
                <a:cxn ang="0">
                  <a:pos x="258" y="0"/>
                </a:cxn>
              </a:cxnLst>
              <a:rect l="0" t="0" r="r" b="b"/>
              <a:pathLst>
                <a:path w="514" h="468">
                  <a:moveTo>
                    <a:pt x="258" y="0"/>
                  </a:moveTo>
                  <a:lnTo>
                    <a:pt x="270" y="2"/>
                  </a:lnTo>
                  <a:lnTo>
                    <a:pt x="284" y="2"/>
                  </a:lnTo>
                  <a:lnTo>
                    <a:pt x="296" y="4"/>
                  </a:lnTo>
                  <a:lnTo>
                    <a:pt x="308" y="6"/>
                  </a:lnTo>
                  <a:lnTo>
                    <a:pt x="322" y="8"/>
                  </a:lnTo>
                  <a:lnTo>
                    <a:pt x="334" y="12"/>
                  </a:lnTo>
                  <a:lnTo>
                    <a:pt x="346" y="16"/>
                  </a:lnTo>
                  <a:lnTo>
                    <a:pt x="356" y="20"/>
                  </a:lnTo>
                  <a:lnTo>
                    <a:pt x="368" y="24"/>
                  </a:lnTo>
                  <a:lnTo>
                    <a:pt x="380" y="30"/>
                  </a:lnTo>
                  <a:lnTo>
                    <a:pt x="390" y="34"/>
                  </a:lnTo>
                  <a:lnTo>
                    <a:pt x="400" y="40"/>
                  </a:lnTo>
                  <a:lnTo>
                    <a:pt x="410" y="48"/>
                  </a:lnTo>
                  <a:lnTo>
                    <a:pt x="420" y="54"/>
                  </a:lnTo>
                  <a:lnTo>
                    <a:pt x="430" y="62"/>
                  </a:lnTo>
                  <a:lnTo>
                    <a:pt x="438" y="70"/>
                  </a:lnTo>
                  <a:lnTo>
                    <a:pt x="446" y="78"/>
                  </a:lnTo>
                  <a:lnTo>
                    <a:pt x="454" y="86"/>
                  </a:lnTo>
                  <a:lnTo>
                    <a:pt x="462" y="94"/>
                  </a:lnTo>
                  <a:lnTo>
                    <a:pt x="470" y="104"/>
                  </a:lnTo>
                  <a:lnTo>
                    <a:pt x="476" y="114"/>
                  </a:lnTo>
                  <a:lnTo>
                    <a:pt x="482" y="124"/>
                  </a:lnTo>
                  <a:lnTo>
                    <a:pt x="488" y="134"/>
                  </a:lnTo>
                  <a:lnTo>
                    <a:pt x="494" y="144"/>
                  </a:lnTo>
                  <a:lnTo>
                    <a:pt x="498" y="154"/>
                  </a:lnTo>
                  <a:lnTo>
                    <a:pt x="502" y="166"/>
                  </a:lnTo>
                  <a:lnTo>
                    <a:pt x="506" y="176"/>
                  </a:lnTo>
                  <a:lnTo>
                    <a:pt x="508" y="188"/>
                  </a:lnTo>
                  <a:lnTo>
                    <a:pt x="510" y="200"/>
                  </a:lnTo>
                  <a:lnTo>
                    <a:pt x="512" y="212"/>
                  </a:lnTo>
                  <a:lnTo>
                    <a:pt x="514" y="222"/>
                  </a:lnTo>
                  <a:lnTo>
                    <a:pt x="514" y="234"/>
                  </a:lnTo>
                  <a:lnTo>
                    <a:pt x="514" y="246"/>
                  </a:lnTo>
                  <a:lnTo>
                    <a:pt x="512" y="258"/>
                  </a:lnTo>
                  <a:lnTo>
                    <a:pt x="510" y="270"/>
                  </a:lnTo>
                  <a:lnTo>
                    <a:pt x="508" y="282"/>
                  </a:lnTo>
                  <a:lnTo>
                    <a:pt x="506" y="294"/>
                  </a:lnTo>
                  <a:lnTo>
                    <a:pt x="502" y="304"/>
                  </a:lnTo>
                  <a:lnTo>
                    <a:pt x="498" y="316"/>
                  </a:lnTo>
                  <a:lnTo>
                    <a:pt x="494" y="326"/>
                  </a:lnTo>
                  <a:lnTo>
                    <a:pt x="488" y="336"/>
                  </a:lnTo>
                  <a:lnTo>
                    <a:pt x="482" y="346"/>
                  </a:lnTo>
                  <a:lnTo>
                    <a:pt x="476" y="356"/>
                  </a:lnTo>
                  <a:lnTo>
                    <a:pt x="470" y="366"/>
                  </a:lnTo>
                  <a:lnTo>
                    <a:pt x="462" y="374"/>
                  </a:lnTo>
                  <a:lnTo>
                    <a:pt x="454" y="384"/>
                  </a:lnTo>
                  <a:lnTo>
                    <a:pt x="446" y="392"/>
                  </a:lnTo>
                  <a:lnTo>
                    <a:pt x="438" y="400"/>
                  </a:lnTo>
                  <a:lnTo>
                    <a:pt x="430" y="408"/>
                  </a:lnTo>
                  <a:lnTo>
                    <a:pt x="420" y="416"/>
                  </a:lnTo>
                  <a:lnTo>
                    <a:pt x="410" y="422"/>
                  </a:lnTo>
                  <a:lnTo>
                    <a:pt x="400" y="428"/>
                  </a:lnTo>
                  <a:lnTo>
                    <a:pt x="390" y="436"/>
                  </a:lnTo>
                  <a:lnTo>
                    <a:pt x="380" y="440"/>
                  </a:lnTo>
                  <a:lnTo>
                    <a:pt x="368" y="446"/>
                  </a:lnTo>
                  <a:lnTo>
                    <a:pt x="356" y="450"/>
                  </a:lnTo>
                  <a:lnTo>
                    <a:pt x="346" y="454"/>
                  </a:lnTo>
                  <a:lnTo>
                    <a:pt x="334" y="458"/>
                  </a:lnTo>
                  <a:lnTo>
                    <a:pt x="322" y="462"/>
                  </a:lnTo>
                  <a:lnTo>
                    <a:pt x="308" y="464"/>
                  </a:lnTo>
                  <a:lnTo>
                    <a:pt x="296" y="466"/>
                  </a:lnTo>
                  <a:lnTo>
                    <a:pt x="284" y="468"/>
                  </a:lnTo>
                  <a:lnTo>
                    <a:pt x="270" y="468"/>
                  </a:lnTo>
                  <a:lnTo>
                    <a:pt x="258" y="468"/>
                  </a:lnTo>
                  <a:lnTo>
                    <a:pt x="244" y="468"/>
                  </a:lnTo>
                  <a:lnTo>
                    <a:pt x="232" y="468"/>
                  </a:lnTo>
                  <a:lnTo>
                    <a:pt x="218" y="466"/>
                  </a:lnTo>
                  <a:lnTo>
                    <a:pt x="206" y="464"/>
                  </a:lnTo>
                  <a:lnTo>
                    <a:pt x="194" y="462"/>
                  </a:lnTo>
                  <a:lnTo>
                    <a:pt x="182" y="458"/>
                  </a:lnTo>
                  <a:lnTo>
                    <a:pt x="170" y="454"/>
                  </a:lnTo>
                  <a:lnTo>
                    <a:pt x="158" y="450"/>
                  </a:lnTo>
                  <a:lnTo>
                    <a:pt x="146" y="446"/>
                  </a:lnTo>
                  <a:lnTo>
                    <a:pt x="136" y="440"/>
                  </a:lnTo>
                  <a:lnTo>
                    <a:pt x="124" y="436"/>
                  </a:lnTo>
                  <a:lnTo>
                    <a:pt x="114" y="428"/>
                  </a:lnTo>
                  <a:lnTo>
                    <a:pt x="104" y="422"/>
                  </a:lnTo>
                  <a:lnTo>
                    <a:pt x="94" y="416"/>
                  </a:lnTo>
                  <a:lnTo>
                    <a:pt x="86" y="408"/>
                  </a:lnTo>
                  <a:lnTo>
                    <a:pt x="76" y="400"/>
                  </a:lnTo>
                  <a:lnTo>
                    <a:pt x="68" y="392"/>
                  </a:lnTo>
                  <a:lnTo>
                    <a:pt x="60" y="384"/>
                  </a:lnTo>
                  <a:lnTo>
                    <a:pt x="52" y="374"/>
                  </a:lnTo>
                  <a:lnTo>
                    <a:pt x="44" y="366"/>
                  </a:lnTo>
                  <a:lnTo>
                    <a:pt x="38" y="356"/>
                  </a:lnTo>
                  <a:lnTo>
                    <a:pt x="32" y="346"/>
                  </a:lnTo>
                  <a:lnTo>
                    <a:pt x="26" y="336"/>
                  </a:lnTo>
                  <a:lnTo>
                    <a:pt x="22" y="326"/>
                  </a:lnTo>
                  <a:lnTo>
                    <a:pt x="16" y="316"/>
                  </a:lnTo>
                  <a:lnTo>
                    <a:pt x="12" y="304"/>
                  </a:lnTo>
                  <a:lnTo>
                    <a:pt x="8" y="294"/>
                  </a:lnTo>
                  <a:lnTo>
                    <a:pt x="6" y="282"/>
                  </a:lnTo>
                  <a:lnTo>
                    <a:pt x="4" y="270"/>
                  </a:lnTo>
                  <a:lnTo>
                    <a:pt x="2" y="258"/>
                  </a:lnTo>
                  <a:lnTo>
                    <a:pt x="2" y="246"/>
                  </a:lnTo>
                  <a:lnTo>
                    <a:pt x="0" y="234"/>
                  </a:lnTo>
                  <a:lnTo>
                    <a:pt x="2" y="222"/>
                  </a:lnTo>
                  <a:lnTo>
                    <a:pt x="2" y="212"/>
                  </a:lnTo>
                  <a:lnTo>
                    <a:pt x="4" y="200"/>
                  </a:lnTo>
                  <a:lnTo>
                    <a:pt x="6" y="188"/>
                  </a:lnTo>
                  <a:lnTo>
                    <a:pt x="8" y="176"/>
                  </a:lnTo>
                  <a:lnTo>
                    <a:pt x="12" y="166"/>
                  </a:lnTo>
                  <a:lnTo>
                    <a:pt x="16" y="154"/>
                  </a:lnTo>
                  <a:lnTo>
                    <a:pt x="22" y="144"/>
                  </a:lnTo>
                  <a:lnTo>
                    <a:pt x="26" y="134"/>
                  </a:lnTo>
                  <a:lnTo>
                    <a:pt x="32" y="124"/>
                  </a:lnTo>
                  <a:lnTo>
                    <a:pt x="38" y="114"/>
                  </a:lnTo>
                  <a:lnTo>
                    <a:pt x="44" y="104"/>
                  </a:lnTo>
                  <a:lnTo>
                    <a:pt x="52" y="94"/>
                  </a:lnTo>
                  <a:lnTo>
                    <a:pt x="60" y="86"/>
                  </a:lnTo>
                  <a:lnTo>
                    <a:pt x="68" y="78"/>
                  </a:lnTo>
                  <a:lnTo>
                    <a:pt x="76" y="70"/>
                  </a:lnTo>
                  <a:lnTo>
                    <a:pt x="86" y="62"/>
                  </a:lnTo>
                  <a:lnTo>
                    <a:pt x="94" y="54"/>
                  </a:lnTo>
                  <a:lnTo>
                    <a:pt x="104" y="48"/>
                  </a:lnTo>
                  <a:lnTo>
                    <a:pt x="114" y="40"/>
                  </a:lnTo>
                  <a:lnTo>
                    <a:pt x="124" y="34"/>
                  </a:lnTo>
                  <a:lnTo>
                    <a:pt x="136" y="30"/>
                  </a:lnTo>
                  <a:lnTo>
                    <a:pt x="146" y="24"/>
                  </a:lnTo>
                  <a:lnTo>
                    <a:pt x="158" y="20"/>
                  </a:lnTo>
                  <a:lnTo>
                    <a:pt x="170" y="16"/>
                  </a:lnTo>
                  <a:lnTo>
                    <a:pt x="182" y="12"/>
                  </a:lnTo>
                  <a:lnTo>
                    <a:pt x="194" y="8"/>
                  </a:lnTo>
                  <a:lnTo>
                    <a:pt x="206" y="6"/>
                  </a:lnTo>
                  <a:lnTo>
                    <a:pt x="218" y="4"/>
                  </a:lnTo>
                  <a:lnTo>
                    <a:pt x="232" y="2"/>
                  </a:lnTo>
                  <a:lnTo>
                    <a:pt x="244" y="2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F5D4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4" name="Freeform 34"/>
            <p:cNvSpPr>
              <a:spLocks/>
            </p:cNvSpPr>
            <p:nvPr/>
          </p:nvSpPr>
          <p:spPr bwMode="auto">
            <a:xfrm>
              <a:off x="1498069" y="1340801"/>
              <a:ext cx="1009293" cy="872650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312" y="6"/>
                </a:cxn>
                <a:cxn ang="0">
                  <a:pos x="346" y="18"/>
                </a:cxn>
                <a:cxn ang="0">
                  <a:pos x="378" y="32"/>
                </a:cxn>
                <a:cxn ang="0">
                  <a:pos x="408" y="50"/>
                </a:cxn>
                <a:cxn ang="0">
                  <a:pos x="434" y="74"/>
                </a:cxn>
                <a:cxn ang="0">
                  <a:pos x="456" y="98"/>
                </a:cxn>
                <a:cxn ang="0">
                  <a:pos x="474" y="128"/>
                </a:cxn>
                <a:cxn ang="0">
                  <a:pos x="488" y="158"/>
                </a:cxn>
                <a:cxn ang="0">
                  <a:pos x="496" y="190"/>
                </a:cxn>
                <a:cxn ang="0">
                  <a:pos x="498" y="224"/>
                </a:cxn>
                <a:cxn ang="0">
                  <a:pos x="496" y="258"/>
                </a:cxn>
                <a:cxn ang="0">
                  <a:pos x="488" y="292"/>
                </a:cxn>
                <a:cxn ang="0">
                  <a:pos x="474" y="322"/>
                </a:cxn>
                <a:cxn ang="0">
                  <a:pos x="456" y="350"/>
                </a:cxn>
                <a:cxn ang="0">
                  <a:pos x="434" y="376"/>
                </a:cxn>
                <a:cxn ang="0">
                  <a:pos x="408" y="398"/>
                </a:cxn>
                <a:cxn ang="0">
                  <a:pos x="378" y="416"/>
                </a:cxn>
                <a:cxn ang="0">
                  <a:pos x="346" y="432"/>
                </a:cxn>
                <a:cxn ang="0">
                  <a:pos x="312" y="442"/>
                </a:cxn>
                <a:cxn ang="0">
                  <a:pos x="274" y="448"/>
                </a:cxn>
                <a:cxn ang="0">
                  <a:pos x="236" y="448"/>
                </a:cxn>
                <a:cxn ang="0">
                  <a:pos x="200" y="444"/>
                </a:cxn>
                <a:cxn ang="0">
                  <a:pos x="164" y="436"/>
                </a:cxn>
                <a:cxn ang="0">
                  <a:pos x="130" y="422"/>
                </a:cxn>
                <a:cxn ang="0">
                  <a:pos x="100" y="404"/>
                </a:cxn>
                <a:cxn ang="0">
                  <a:pos x="74" y="384"/>
                </a:cxn>
                <a:cxn ang="0">
                  <a:pos x="50" y="358"/>
                </a:cxn>
                <a:cxn ang="0">
                  <a:pos x="30" y="332"/>
                </a:cxn>
                <a:cxn ang="0">
                  <a:pos x="16" y="302"/>
                </a:cxn>
                <a:cxn ang="0">
                  <a:pos x="6" y="270"/>
                </a:cxn>
                <a:cxn ang="0">
                  <a:pos x="0" y="236"/>
                </a:cxn>
                <a:cxn ang="0">
                  <a:pos x="2" y="202"/>
                </a:cxn>
                <a:cxn ang="0">
                  <a:pos x="8" y="168"/>
                </a:cxn>
                <a:cxn ang="0">
                  <a:pos x="20" y="136"/>
                </a:cxn>
                <a:cxn ang="0">
                  <a:pos x="36" y="108"/>
                </a:cxn>
                <a:cxn ang="0">
                  <a:pos x="58" y="82"/>
                </a:cxn>
                <a:cxn ang="0">
                  <a:pos x="82" y="58"/>
                </a:cxn>
                <a:cxn ang="0">
                  <a:pos x="110" y="38"/>
                </a:cxn>
                <a:cxn ang="0">
                  <a:pos x="142" y="22"/>
                </a:cxn>
                <a:cxn ang="0">
                  <a:pos x="176" y="10"/>
                </a:cxn>
                <a:cxn ang="0">
                  <a:pos x="212" y="2"/>
                </a:cxn>
                <a:cxn ang="0">
                  <a:pos x="250" y="0"/>
                </a:cxn>
              </a:cxnLst>
              <a:rect l="0" t="0" r="r" b="b"/>
              <a:pathLst>
                <a:path w="498" h="450">
                  <a:moveTo>
                    <a:pt x="250" y="0"/>
                  </a:moveTo>
                  <a:lnTo>
                    <a:pt x="262" y="0"/>
                  </a:lnTo>
                  <a:lnTo>
                    <a:pt x="274" y="0"/>
                  </a:lnTo>
                  <a:lnTo>
                    <a:pt x="288" y="2"/>
                  </a:lnTo>
                  <a:lnTo>
                    <a:pt x="300" y="4"/>
                  </a:lnTo>
                  <a:lnTo>
                    <a:pt x="312" y="6"/>
                  </a:lnTo>
                  <a:lnTo>
                    <a:pt x="324" y="10"/>
                  </a:lnTo>
                  <a:lnTo>
                    <a:pt x="334" y="14"/>
                  </a:lnTo>
                  <a:lnTo>
                    <a:pt x="346" y="18"/>
                  </a:lnTo>
                  <a:lnTo>
                    <a:pt x="358" y="22"/>
                  </a:lnTo>
                  <a:lnTo>
                    <a:pt x="368" y="26"/>
                  </a:lnTo>
                  <a:lnTo>
                    <a:pt x="378" y="32"/>
                  </a:lnTo>
                  <a:lnTo>
                    <a:pt x="388" y="38"/>
                  </a:lnTo>
                  <a:lnTo>
                    <a:pt x="398" y="44"/>
                  </a:lnTo>
                  <a:lnTo>
                    <a:pt x="408" y="50"/>
                  </a:lnTo>
                  <a:lnTo>
                    <a:pt x="416" y="58"/>
                  </a:lnTo>
                  <a:lnTo>
                    <a:pt x="426" y="66"/>
                  </a:lnTo>
                  <a:lnTo>
                    <a:pt x="434" y="74"/>
                  </a:lnTo>
                  <a:lnTo>
                    <a:pt x="442" y="82"/>
                  </a:lnTo>
                  <a:lnTo>
                    <a:pt x="448" y="90"/>
                  </a:lnTo>
                  <a:lnTo>
                    <a:pt x="456" y="98"/>
                  </a:lnTo>
                  <a:lnTo>
                    <a:pt x="462" y="108"/>
                  </a:lnTo>
                  <a:lnTo>
                    <a:pt x="468" y="118"/>
                  </a:lnTo>
                  <a:lnTo>
                    <a:pt x="474" y="128"/>
                  </a:lnTo>
                  <a:lnTo>
                    <a:pt x="478" y="136"/>
                  </a:lnTo>
                  <a:lnTo>
                    <a:pt x="484" y="148"/>
                  </a:lnTo>
                  <a:lnTo>
                    <a:pt x="488" y="158"/>
                  </a:lnTo>
                  <a:lnTo>
                    <a:pt x="490" y="168"/>
                  </a:lnTo>
                  <a:lnTo>
                    <a:pt x="494" y="180"/>
                  </a:lnTo>
                  <a:lnTo>
                    <a:pt x="496" y="190"/>
                  </a:lnTo>
                  <a:lnTo>
                    <a:pt x="498" y="202"/>
                  </a:lnTo>
                  <a:lnTo>
                    <a:pt x="498" y="212"/>
                  </a:lnTo>
                  <a:lnTo>
                    <a:pt x="498" y="224"/>
                  </a:lnTo>
                  <a:lnTo>
                    <a:pt x="498" y="236"/>
                  </a:lnTo>
                  <a:lnTo>
                    <a:pt x="498" y="248"/>
                  </a:lnTo>
                  <a:lnTo>
                    <a:pt x="496" y="258"/>
                  </a:lnTo>
                  <a:lnTo>
                    <a:pt x="494" y="270"/>
                  </a:lnTo>
                  <a:lnTo>
                    <a:pt x="490" y="280"/>
                  </a:lnTo>
                  <a:lnTo>
                    <a:pt x="488" y="292"/>
                  </a:lnTo>
                  <a:lnTo>
                    <a:pt x="484" y="302"/>
                  </a:lnTo>
                  <a:lnTo>
                    <a:pt x="478" y="312"/>
                  </a:lnTo>
                  <a:lnTo>
                    <a:pt x="474" y="322"/>
                  </a:lnTo>
                  <a:lnTo>
                    <a:pt x="468" y="332"/>
                  </a:lnTo>
                  <a:lnTo>
                    <a:pt x="462" y="340"/>
                  </a:lnTo>
                  <a:lnTo>
                    <a:pt x="456" y="350"/>
                  </a:lnTo>
                  <a:lnTo>
                    <a:pt x="448" y="358"/>
                  </a:lnTo>
                  <a:lnTo>
                    <a:pt x="442" y="368"/>
                  </a:lnTo>
                  <a:lnTo>
                    <a:pt x="434" y="376"/>
                  </a:lnTo>
                  <a:lnTo>
                    <a:pt x="426" y="384"/>
                  </a:lnTo>
                  <a:lnTo>
                    <a:pt x="416" y="390"/>
                  </a:lnTo>
                  <a:lnTo>
                    <a:pt x="408" y="398"/>
                  </a:lnTo>
                  <a:lnTo>
                    <a:pt x="398" y="404"/>
                  </a:lnTo>
                  <a:lnTo>
                    <a:pt x="388" y="410"/>
                  </a:lnTo>
                  <a:lnTo>
                    <a:pt x="378" y="416"/>
                  </a:lnTo>
                  <a:lnTo>
                    <a:pt x="368" y="422"/>
                  </a:lnTo>
                  <a:lnTo>
                    <a:pt x="358" y="428"/>
                  </a:lnTo>
                  <a:lnTo>
                    <a:pt x="346" y="432"/>
                  </a:lnTo>
                  <a:lnTo>
                    <a:pt x="334" y="436"/>
                  </a:lnTo>
                  <a:lnTo>
                    <a:pt x="324" y="440"/>
                  </a:lnTo>
                  <a:lnTo>
                    <a:pt x="312" y="442"/>
                  </a:lnTo>
                  <a:lnTo>
                    <a:pt x="300" y="444"/>
                  </a:lnTo>
                  <a:lnTo>
                    <a:pt x="288" y="446"/>
                  </a:lnTo>
                  <a:lnTo>
                    <a:pt x="274" y="448"/>
                  </a:lnTo>
                  <a:lnTo>
                    <a:pt x="262" y="448"/>
                  </a:lnTo>
                  <a:lnTo>
                    <a:pt x="250" y="450"/>
                  </a:lnTo>
                  <a:lnTo>
                    <a:pt x="236" y="448"/>
                  </a:lnTo>
                  <a:lnTo>
                    <a:pt x="224" y="448"/>
                  </a:lnTo>
                  <a:lnTo>
                    <a:pt x="212" y="446"/>
                  </a:lnTo>
                  <a:lnTo>
                    <a:pt x="200" y="444"/>
                  </a:lnTo>
                  <a:lnTo>
                    <a:pt x="188" y="442"/>
                  </a:lnTo>
                  <a:lnTo>
                    <a:pt x="176" y="440"/>
                  </a:lnTo>
                  <a:lnTo>
                    <a:pt x="164" y="436"/>
                  </a:lnTo>
                  <a:lnTo>
                    <a:pt x="152" y="432"/>
                  </a:lnTo>
                  <a:lnTo>
                    <a:pt x="142" y="428"/>
                  </a:lnTo>
                  <a:lnTo>
                    <a:pt x="130" y="422"/>
                  </a:lnTo>
                  <a:lnTo>
                    <a:pt x="120" y="416"/>
                  </a:lnTo>
                  <a:lnTo>
                    <a:pt x="110" y="410"/>
                  </a:lnTo>
                  <a:lnTo>
                    <a:pt x="100" y="404"/>
                  </a:lnTo>
                  <a:lnTo>
                    <a:pt x="90" y="398"/>
                  </a:lnTo>
                  <a:lnTo>
                    <a:pt x="82" y="390"/>
                  </a:lnTo>
                  <a:lnTo>
                    <a:pt x="74" y="384"/>
                  </a:lnTo>
                  <a:lnTo>
                    <a:pt x="64" y="376"/>
                  </a:lnTo>
                  <a:lnTo>
                    <a:pt x="58" y="368"/>
                  </a:lnTo>
                  <a:lnTo>
                    <a:pt x="50" y="358"/>
                  </a:lnTo>
                  <a:lnTo>
                    <a:pt x="42" y="350"/>
                  </a:lnTo>
                  <a:lnTo>
                    <a:pt x="36" y="340"/>
                  </a:lnTo>
                  <a:lnTo>
                    <a:pt x="30" y="332"/>
                  </a:lnTo>
                  <a:lnTo>
                    <a:pt x="24" y="322"/>
                  </a:lnTo>
                  <a:lnTo>
                    <a:pt x="20" y="312"/>
                  </a:lnTo>
                  <a:lnTo>
                    <a:pt x="16" y="302"/>
                  </a:lnTo>
                  <a:lnTo>
                    <a:pt x="12" y="292"/>
                  </a:lnTo>
                  <a:lnTo>
                    <a:pt x="8" y="280"/>
                  </a:lnTo>
                  <a:lnTo>
                    <a:pt x="6" y="270"/>
                  </a:lnTo>
                  <a:lnTo>
                    <a:pt x="2" y="258"/>
                  </a:lnTo>
                  <a:lnTo>
                    <a:pt x="2" y="248"/>
                  </a:lnTo>
                  <a:lnTo>
                    <a:pt x="0" y="236"/>
                  </a:lnTo>
                  <a:lnTo>
                    <a:pt x="0" y="224"/>
                  </a:lnTo>
                  <a:lnTo>
                    <a:pt x="0" y="212"/>
                  </a:lnTo>
                  <a:lnTo>
                    <a:pt x="2" y="202"/>
                  </a:lnTo>
                  <a:lnTo>
                    <a:pt x="2" y="190"/>
                  </a:lnTo>
                  <a:lnTo>
                    <a:pt x="6" y="180"/>
                  </a:lnTo>
                  <a:lnTo>
                    <a:pt x="8" y="168"/>
                  </a:lnTo>
                  <a:lnTo>
                    <a:pt x="12" y="158"/>
                  </a:lnTo>
                  <a:lnTo>
                    <a:pt x="16" y="148"/>
                  </a:lnTo>
                  <a:lnTo>
                    <a:pt x="20" y="136"/>
                  </a:lnTo>
                  <a:lnTo>
                    <a:pt x="24" y="128"/>
                  </a:lnTo>
                  <a:lnTo>
                    <a:pt x="30" y="118"/>
                  </a:lnTo>
                  <a:lnTo>
                    <a:pt x="36" y="108"/>
                  </a:lnTo>
                  <a:lnTo>
                    <a:pt x="42" y="98"/>
                  </a:lnTo>
                  <a:lnTo>
                    <a:pt x="50" y="90"/>
                  </a:lnTo>
                  <a:lnTo>
                    <a:pt x="58" y="82"/>
                  </a:lnTo>
                  <a:lnTo>
                    <a:pt x="64" y="74"/>
                  </a:lnTo>
                  <a:lnTo>
                    <a:pt x="74" y="66"/>
                  </a:lnTo>
                  <a:lnTo>
                    <a:pt x="82" y="58"/>
                  </a:lnTo>
                  <a:lnTo>
                    <a:pt x="90" y="50"/>
                  </a:lnTo>
                  <a:lnTo>
                    <a:pt x="100" y="44"/>
                  </a:lnTo>
                  <a:lnTo>
                    <a:pt x="110" y="38"/>
                  </a:lnTo>
                  <a:lnTo>
                    <a:pt x="120" y="32"/>
                  </a:lnTo>
                  <a:lnTo>
                    <a:pt x="130" y="26"/>
                  </a:lnTo>
                  <a:lnTo>
                    <a:pt x="142" y="22"/>
                  </a:lnTo>
                  <a:lnTo>
                    <a:pt x="152" y="18"/>
                  </a:lnTo>
                  <a:lnTo>
                    <a:pt x="164" y="14"/>
                  </a:lnTo>
                  <a:lnTo>
                    <a:pt x="176" y="10"/>
                  </a:lnTo>
                  <a:lnTo>
                    <a:pt x="188" y="6"/>
                  </a:lnTo>
                  <a:lnTo>
                    <a:pt x="200" y="4"/>
                  </a:lnTo>
                  <a:lnTo>
                    <a:pt x="212" y="2"/>
                  </a:lnTo>
                  <a:lnTo>
                    <a:pt x="224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F7DB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5" name="Freeform 35"/>
            <p:cNvSpPr>
              <a:spLocks/>
            </p:cNvSpPr>
            <p:nvPr/>
          </p:nvSpPr>
          <p:spPr bwMode="auto">
            <a:xfrm>
              <a:off x="1514283" y="1356314"/>
              <a:ext cx="976866" cy="837744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302" y="6"/>
                </a:cxn>
                <a:cxn ang="0">
                  <a:pos x="336" y="18"/>
                </a:cxn>
                <a:cxn ang="0">
                  <a:pos x="366" y="32"/>
                </a:cxn>
                <a:cxn ang="0">
                  <a:pos x="394" y="50"/>
                </a:cxn>
                <a:cxn ang="0">
                  <a:pos x="420" y="70"/>
                </a:cxn>
                <a:cxn ang="0">
                  <a:pos x="442" y="96"/>
                </a:cxn>
                <a:cxn ang="0">
                  <a:pos x="460" y="122"/>
                </a:cxn>
                <a:cxn ang="0">
                  <a:pos x="472" y="152"/>
                </a:cxn>
                <a:cxn ang="0">
                  <a:pos x="480" y="184"/>
                </a:cxn>
                <a:cxn ang="0">
                  <a:pos x="482" y="216"/>
                </a:cxn>
                <a:cxn ang="0">
                  <a:pos x="480" y="248"/>
                </a:cxn>
                <a:cxn ang="0">
                  <a:pos x="472" y="280"/>
                </a:cxn>
                <a:cxn ang="0">
                  <a:pos x="460" y="310"/>
                </a:cxn>
                <a:cxn ang="0">
                  <a:pos x="442" y="336"/>
                </a:cxn>
                <a:cxn ang="0">
                  <a:pos x="420" y="360"/>
                </a:cxn>
                <a:cxn ang="0">
                  <a:pos x="394" y="382"/>
                </a:cxn>
                <a:cxn ang="0">
                  <a:pos x="366" y="400"/>
                </a:cxn>
                <a:cxn ang="0">
                  <a:pos x="336" y="414"/>
                </a:cxn>
                <a:cxn ang="0">
                  <a:pos x="302" y="424"/>
                </a:cxn>
                <a:cxn ang="0">
                  <a:pos x="266" y="430"/>
                </a:cxn>
                <a:cxn ang="0">
                  <a:pos x="228" y="432"/>
                </a:cxn>
                <a:cxn ang="0">
                  <a:pos x="192" y="428"/>
                </a:cxn>
                <a:cxn ang="0">
                  <a:pos x="158" y="418"/>
                </a:cxn>
                <a:cxn ang="0">
                  <a:pos x="126" y="406"/>
                </a:cxn>
                <a:cxn ang="0">
                  <a:pos x="96" y="388"/>
                </a:cxn>
                <a:cxn ang="0">
                  <a:pos x="70" y="368"/>
                </a:cxn>
                <a:cxn ang="0">
                  <a:pos x="48" y="344"/>
                </a:cxn>
                <a:cxn ang="0">
                  <a:pos x="28" y="318"/>
                </a:cxn>
                <a:cxn ang="0">
                  <a:pos x="14" y="290"/>
                </a:cxn>
                <a:cxn ang="0">
                  <a:pos x="4" y="260"/>
                </a:cxn>
                <a:cxn ang="0">
                  <a:pos x="0" y="226"/>
                </a:cxn>
                <a:cxn ang="0">
                  <a:pos x="0" y="194"/>
                </a:cxn>
                <a:cxn ang="0">
                  <a:pos x="6" y="162"/>
                </a:cxn>
                <a:cxn ang="0">
                  <a:pos x="18" y="132"/>
                </a:cxn>
                <a:cxn ang="0">
                  <a:pos x="34" y="104"/>
                </a:cxn>
                <a:cxn ang="0">
                  <a:pos x="54" y="78"/>
                </a:cxn>
                <a:cxn ang="0">
                  <a:pos x="78" y="56"/>
                </a:cxn>
                <a:cxn ang="0">
                  <a:pos x="106" y="38"/>
                </a:cxn>
                <a:cxn ang="0">
                  <a:pos x="136" y="22"/>
                </a:cxn>
                <a:cxn ang="0">
                  <a:pos x="170" y="10"/>
                </a:cxn>
                <a:cxn ang="0">
                  <a:pos x="204" y="2"/>
                </a:cxn>
                <a:cxn ang="0">
                  <a:pos x="242" y="0"/>
                </a:cxn>
              </a:cxnLst>
              <a:rect l="0" t="0" r="r" b="b"/>
              <a:pathLst>
                <a:path w="482" h="432">
                  <a:moveTo>
                    <a:pt x="242" y="0"/>
                  </a:moveTo>
                  <a:lnTo>
                    <a:pt x="254" y="0"/>
                  </a:lnTo>
                  <a:lnTo>
                    <a:pt x="266" y="2"/>
                  </a:lnTo>
                  <a:lnTo>
                    <a:pt x="278" y="2"/>
                  </a:lnTo>
                  <a:lnTo>
                    <a:pt x="290" y="4"/>
                  </a:lnTo>
                  <a:lnTo>
                    <a:pt x="302" y="6"/>
                  </a:lnTo>
                  <a:lnTo>
                    <a:pt x="312" y="10"/>
                  </a:lnTo>
                  <a:lnTo>
                    <a:pt x="324" y="14"/>
                  </a:lnTo>
                  <a:lnTo>
                    <a:pt x="336" y="18"/>
                  </a:lnTo>
                  <a:lnTo>
                    <a:pt x="346" y="22"/>
                  </a:lnTo>
                  <a:lnTo>
                    <a:pt x="356" y="26"/>
                  </a:lnTo>
                  <a:lnTo>
                    <a:pt x="366" y="32"/>
                  </a:lnTo>
                  <a:lnTo>
                    <a:pt x="376" y="38"/>
                  </a:lnTo>
                  <a:lnTo>
                    <a:pt x="386" y="44"/>
                  </a:lnTo>
                  <a:lnTo>
                    <a:pt x="394" y="50"/>
                  </a:lnTo>
                  <a:lnTo>
                    <a:pt x="404" y="56"/>
                  </a:lnTo>
                  <a:lnTo>
                    <a:pt x="412" y="64"/>
                  </a:lnTo>
                  <a:lnTo>
                    <a:pt x="420" y="70"/>
                  </a:lnTo>
                  <a:lnTo>
                    <a:pt x="428" y="78"/>
                  </a:lnTo>
                  <a:lnTo>
                    <a:pt x="434" y="86"/>
                  </a:lnTo>
                  <a:lnTo>
                    <a:pt x="442" y="96"/>
                  </a:lnTo>
                  <a:lnTo>
                    <a:pt x="448" y="104"/>
                  </a:lnTo>
                  <a:lnTo>
                    <a:pt x="454" y="114"/>
                  </a:lnTo>
                  <a:lnTo>
                    <a:pt x="460" y="122"/>
                  </a:lnTo>
                  <a:lnTo>
                    <a:pt x="464" y="132"/>
                  </a:lnTo>
                  <a:lnTo>
                    <a:pt x="468" y="142"/>
                  </a:lnTo>
                  <a:lnTo>
                    <a:pt x="472" y="152"/>
                  </a:lnTo>
                  <a:lnTo>
                    <a:pt x="476" y="162"/>
                  </a:lnTo>
                  <a:lnTo>
                    <a:pt x="478" y="172"/>
                  </a:lnTo>
                  <a:lnTo>
                    <a:pt x="480" y="184"/>
                  </a:lnTo>
                  <a:lnTo>
                    <a:pt x="482" y="194"/>
                  </a:lnTo>
                  <a:lnTo>
                    <a:pt x="482" y="204"/>
                  </a:lnTo>
                  <a:lnTo>
                    <a:pt x="482" y="216"/>
                  </a:lnTo>
                  <a:lnTo>
                    <a:pt x="482" y="226"/>
                  </a:lnTo>
                  <a:lnTo>
                    <a:pt x="482" y="238"/>
                  </a:lnTo>
                  <a:lnTo>
                    <a:pt x="480" y="248"/>
                  </a:lnTo>
                  <a:lnTo>
                    <a:pt x="478" y="260"/>
                  </a:lnTo>
                  <a:lnTo>
                    <a:pt x="476" y="270"/>
                  </a:lnTo>
                  <a:lnTo>
                    <a:pt x="472" y="280"/>
                  </a:lnTo>
                  <a:lnTo>
                    <a:pt x="468" y="290"/>
                  </a:lnTo>
                  <a:lnTo>
                    <a:pt x="464" y="300"/>
                  </a:lnTo>
                  <a:lnTo>
                    <a:pt x="460" y="310"/>
                  </a:lnTo>
                  <a:lnTo>
                    <a:pt x="454" y="318"/>
                  </a:lnTo>
                  <a:lnTo>
                    <a:pt x="448" y="328"/>
                  </a:lnTo>
                  <a:lnTo>
                    <a:pt x="442" y="336"/>
                  </a:lnTo>
                  <a:lnTo>
                    <a:pt x="434" y="344"/>
                  </a:lnTo>
                  <a:lnTo>
                    <a:pt x="428" y="352"/>
                  </a:lnTo>
                  <a:lnTo>
                    <a:pt x="420" y="360"/>
                  </a:lnTo>
                  <a:lnTo>
                    <a:pt x="412" y="368"/>
                  </a:lnTo>
                  <a:lnTo>
                    <a:pt x="404" y="376"/>
                  </a:lnTo>
                  <a:lnTo>
                    <a:pt x="394" y="382"/>
                  </a:lnTo>
                  <a:lnTo>
                    <a:pt x="386" y="388"/>
                  </a:lnTo>
                  <a:lnTo>
                    <a:pt x="376" y="394"/>
                  </a:lnTo>
                  <a:lnTo>
                    <a:pt x="366" y="400"/>
                  </a:lnTo>
                  <a:lnTo>
                    <a:pt x="356" y="406"/>
                  </a:lnTo>
                  <a:lnTo>
                    <a:pt x="346" y="410"/>
                  </a:lnTo>
                  <a:lnTo>
                    <a:pt x="336" y="414"/>
                  </a:lnTo>
                  <a:lnTo>
                    <a:pt x="324" y="418"/>
                  </a:lnTo>
                  <a:lnTo>
                    <a:pt x="312" y="422"/>
                  </a:lnTo>
                  <a:lnTo>
                    <a:pt x="302" y="424"/>
                  </a:lnTo>
                  <a:lnTo>
                    <a:pt x="290" y="428"/>
                  </a:lnTo>
                  <a:lnTo>
                    <a:pt x="278" y="430"/>
                  </a:lnTo>
                  <a:lnTo>
                    <a:pt x="266" y="430"/>
                  </a:lnTo>
                  <a:lnTo>
                    <a:pt x="254" y="432"/>
                  </a:lnTo>
                  <a:lnTo>
                    <a:pt x="242" y="432"/>
                  </a:lnTo>
                  <a:lnTo>
                    <a:pt x="228" y="432"/>
                  </a:lnTo>
                  <a:lnTo>
                    <a:pt x="216" y="430"/>
                  </a:lnTo>
                  <a:lnTo>
                    <a:pt x="204" y="430"/>
                  </a:lnTo>
                  <a:lnTo>
                    <a:pt x="192" y="428"/>
                  </a:lnTo>
                  <a:lnTo>
                    <a:pt x="180" y="424"/>
                  </a:lnTo>
                  <a:lnTo>
                    <a:pt x="170" y="422"/>
                  </a:lnTo>
                  <a:lnTo>
                    <a:pt x="158" y="418"/>
                  </a:lnTo>
                  <a:lnTo>
                    <a:pt x="148" y="414"/>
                  </a:lnTo>
                  <a:lnTo>
                    <a:pt x="136" y="410"/>
                  </a:lnTo>
                  <a:lnTo>
                    <a:pt x="126" y="406"/>
                  </a:lnTo>
                  <a:lnTo>
                    <a:pt x="116" y="400"/>
                  </a:lnTo>
                  <a:lnTo>
                    <a:pt x="106" y="394"/>
                  </a:lnTo>
                  <a:lnTo>
                    <a:pt x="96" y="388"/>
                  </a:lnTo>
                  <a:lnTo>
                    <a:pt x="88" y="382"/>
                  </a:lnTo>
                  <a:lnTo>
                    <a:pt x="78" y="376"/>
                  </a:lnTo>
                  <a:lnTo>
                    <a:pt x="70" y="368"/>
                  </a:lnTo>
                  <a:lnTo>
                    <a:pt x="62" y="360"/>
                  </a:lnTo>
                  <a:lnTo>
                    <a:pt x="54" y="352"/>
                  </a:lnTo>
                  <a:lnTo>
                    <a:pt x="48" y="344"/>
                  </a:lnTo>
                  <a:lnTo>
                    <a:pt x="40" y="336"/>
                  </a:lnTo>
                  <a:lnTo>
                    <a:pt x="34" y="328"/>
                  </a:lnTo>
                  <a:lnTo>
                    <a:pt x="28" y="318"/>
                  </a:lnTo>
                  <a:lnTo>
                    <a:pt x="24" y="310"/>
                  </a:lnTo>
                  <a:lnTo>
                    <a:pt x="18" y="300"/>
                  </a:lnTo>
                  <a:lnTo>
                    <a:pt x="14" y="290"/>
                  </a:lnTo>
                  <a:lnTo>
                    <a:pt x="10" y="280"/>
                  </a:lnTo>
                  <a:lnTo>
                    <a:pt x="6" y="270"/>
                  </a:lnTo>
                  <a:lnTo>
                    <a:pt x="4" y="260"/>
                  </a:lnTo>
                  <a:lnTo>
                    <a:pt x="2" y="248"/>
                  </a:lnTo>
                  <a:lnTo>
                    <a:pt x="0" y="238"/>
                  </a:lnTo>
                  <a:lnTo>
                    <a:pt x="0" y="226"/>
                  </a:lnTo>
                  <a:lnTo>
                    <a:pt x="0" y="216"/>
                  </a:lnTo>
                  <a:lnTo>
                    <a:pt x="0" y="204"/>
                  </a:lnTo>
                  <a:lnTo>
                    <a:pt x="0" y="194"/>
                  </a:lnTo>
                  <a:lnTo>
                    <a:pt x="2" y="184"/>
                  </a:lnTo>
                  <a:lnTo>
                    <a:pt x="4" y="172"/>
                  </a:lnTo>
                  <a:lnTo>
                    <a:pt x="6" y="162"/>
                  </a:lnTo>
                  <a:lnTo>
                    <a:pt x="10" y="152"/>
                  </a:lnTo>
                  <a:lnTo>
                    <a:pt x="14" y="142"/>
                  </a:lnTo>
                  <a:lnTo>
                    <a:pt x="18" y="132"/>
                  </a:lnTo>
                  <a:lnTo>
                    <a:pt x="24" y="122"/>
                  </a:lnTo>
                  <a:lnTo>
                    <a:pt x="28" y="114"/>
                  </a:lnTo>
                  <a:lnTo>
                    <a:pt x="34" y="104"/>
                  </a:lnTo>
                  <a:lnTo>
                    <a:pt x="40" y="96"/>
                  </a:lnTo>
                  <a:lnTo>
                    <a:pt x="48" y="86"/>
                  </a:lnTo>
                  <a:lnTo>
                    <a:pt x="54" y="78"/>
                  </a:lnTo>
                  <a:lnTo>
                    <a:pt x="62" y="70"/>
                  </a:lnTo>
                  <a:lnTo>
                    <a:pt x="70" y="64"/>
                  </a:lnTo>
                  <a:lnTo>
                    <a:pt x="78" y="56"/>
                  </a:lnTo>
                  <a:lnTo>
                    <a:pt x="88" y="50"/>
                  </a:lnTo>
                  <a:lnTo>
                    <a:pt x="96" y="44"/>
                  </a:lnTo>
                  <a:lnTo>
                    <a:pt x="106" y="38"/>
                  </a:lnTo>
                  <a:lnTo>
                    <a:pt x="116" y="32"/>
                  </a:lnTo>
                  <a:lnTo>
                    <a:pt x="126" y="26"/>
                  </a:lnTo>
                  <a:lnTo>
                    <a:pt x="136" y="22"/>
                  </a:lnTo>
                  <a:lnTo>
                    <a:pt x="148" y="18"/>
                  </a:lnTo>
                  <a:lnTo>
                    <a:pt x="158" y="14"/>
                  </a:lnTo>
                  <a:lnTo>
                    <a:pt x="170" y="10"/>
                  </a:lnTo>
                  <a:lnTo>
                    <a:pt x="180" y="6"/>
                  </a:lnTo>
                  <a:lnTo>
                    <a:pt x="192" y="4"/>
                  </a:lnTo>
                  <a:lnTo>
                    <a:pt x="204" y="2"/>
                  </a:lnTo>
                  <a:lnTo>
                    <a:pt x="216" y="2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F7DD0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36"/>
            <p:cNvSpPr>
              <a:spLocks/>
            </p:cNvSpPr>
            <p:nvPr/>
          </p:nvSpPr>
          <p:spPr bwMode="auto">
            <a:xfrm>
              <a:off x="1526443" y="1371828"/>
              <a:ext cx="952546" cy="802838"/>
            </a:xfrm>
            <a:custGeom>
              <a:avLst/>
              <a:gdLst/>
              <a:ahLst/>
              <a:cxnLst>
                <a:cxn ang="0">
                  <a:pos x="258" y="2"/>
                </a:cxn>
                <a:cxn ang="0">
                  <a:pos x="294" y="8"/>
                </a:cxn>
                <a:cxn ang="0">
                  <a:pos x="326" y="16"/>
                </a:cxn>
                <a:cxn ang="0">
                  <a:pos x="356" y="30"/>
                </a:cxn>
                <a:cxn ang="0">
                  <a:pos x="384" y="48"/>
                </a:cxn>
                <a:cxn ang="0">
                  <a:pos x="408" y="68"/>
                </a:cxn>
                <a:cxn ang="0">
                  <a:pos x="430" y="92"/>
                </a:cxn>
                <a:cxn ang="0">
                  <a:pos x="446" y="118"/>
                </a:cxn>
                <a:cxn ang="0">
                  <a:pos x="460" y="146"/>
                </a:cxn>
                <a:cxn ang="0">
                  <a:pos x="466" y="176"/>
                </a:cxn>
                <a:cxn ang="0">
                  <a:pos x="470" y="208"/>
                </a:cxn>
                <a:cxn ang="0">
                  <a:pos x="466" y="238"/>
                </a:cxn>
                <a:cxn ang="0">
                  <a:pos x="460" y="268"/>
                </a:cxn>
                <a:cxn ang="0">
                  <a:pos x="446" y="296"/>
                </a:cxn>
                <a:cxn ang="0">
                  <a:pos x="430" y="322"/>
                </a:cxn>
                <a:cxn ang="0">
                  <a:pos x="408" y="346"/>
                </a:cxn>
                <a:cxn ang="0">
                  <a:pos x="384" y="366"/>
                </a:cxn>
                <a:cxn ang="0">
                  <a:pos x="356" y="384"/>
                </a:cxn>
                <a:cxn ang="0">
                  <a:pos x="326" y="398"/>
                </a:cxn>
                <a:cxn ang="0">
                  <a:pos x="294" y="408"/>
                </a:cxn>
                <a:cxn ang="0">
                  <a:pos x="258" y="412"/>
                </a:cxn>
                <a:cxn ang="0">
                  <a:pos x="224" y="414"/>
                </a:cxn>
                <a:cxn ang="0">
                  <a:pos x="188" y="410"/>
                </a:cxn>
                <a:cxn ang="0">
                  <a:pos x="154" y="402"/>
                </a:cxn>
                <a:cxn ang="0">
                  <a:pos x="124" y="388"/>
                </a:cxn>
                <a:cxn ang="0">
                  <a:pos x="94" y="372"/>
                </a:cxn>
                <a:cxn ang="0">
                  <a:pos x="70" y="354"/>
                </a:cxn>
                <a:cxn ang="0">
                  <a:pos x="48" y="330"/>
                </a:cxn>
                <a:cxn ang="0">
                  <a:pos x="28" y="306"/>
                </a:cxn>
                <a:cxn ang="0">
                  <a:pos x="14" y="278"/>
                </a:cxn>
                <a:cxn ang="0">
                  <a:pos x="6" y="248"/>
                </a:cxn>
                <a:cxn ang="0">
                  <a:pos x="0" y="218"/>
                </a:cxn>
                <a:cxn ang="0">
                  <a:pos x="2" y="186"/>
                </a:cxn>
                <a:cxn ang="0">
                  <a:pos x="8" y="156"/>
                </a:cxn>
                <a:cxn ang="0">
                  <a:pos x="18" y="128"/>
                </a:cxn>
                <a:cxn ang="0">
                  <a:pos x="34" y="100"/>
                </a:cxn>
                <a:cxn ang="0">
                  <a:pos x="54" y="76"/>
                </a:cxn>
                <a:cxn ang="0">
                  <a:pos x="78" y="54"/>
                </a:cxn>
                <a:cxn ang="0">
                  <a:pos x="104" y="36"/>
                </a:cxn>
                <a:cxn ang="0">
                  <a:pos x="134" y="22"/>
                </a:cxn>
                <a:cxn ang="0">
                  <a:pos x="166" y="10"/>
                </a:cxn>
                <a:cxn ang="0">
                  <a:pos x="200" y="4"/>
                </a:cxn>
                <a:cxn ang="0">
                  <a:pos x="236" y="0"/>
                </a:cxn>
              </a:cxnLst>
              <a:rect l="0" t="0" r="r" b="b"/>
              <a:pathLst>
                <a:path w="470" h="414">
                  <a:moveTo>
                    <a:pt x="236" y="0"/>
                  </a:moveTo>
                  <a:lnTo>
                    <a:pt x="248" y="0"/>
                  </a:lnTo>
                  <a:lnTo>
                    <a:pt x="258" y="2"/>
                  </a:lnTo>
                  <a:lnTo>
                    <a:pt x="270" y="4"/>
                  </a:lnTo>
                  <a:lnTo>
                    <a:pt x="282" y="4"/>
                  </a:lnTo>
                  <a:lnTo>
                    <a:pt x="294" y="8"/>
                  </a:lnTo>
                  <a:lnTo>
                    <a:pt x="304" y="10"/>
                  </a:lnTo>
                  <a:lnTo>
                    <a:pt x="316" y="14"/>
                  </a:lnTo>
                  <a:lnTo>
                    <a:pt x="326" y="16"/>
                  </a:lnTo>
                  <a:lnTo>
                    <a:pt x="336" y="22"/>
                  </a:lnTo>
                  <a:lnTo>
                    <a:pt x="346" y="26"/>
                  </a:lnTo>
                  <a:lnTo>
                    <a:pt x="356" y="30"/>
                  </a:lnTo>
                  <a:lnTo>
                    <a:pt x="366" y="36"/>
                  </a:lnTo>
                  <a:lnTo>
                    <a:pt x="376" y="42"/>
                  </a:lnTo>
                  <a:lnTo>
                    <a:pt x="384" y="48"/>
                  </a:lnTo>
                  <a:lnTo>
                    <a:pt x="392" y="54"/>
                  </a:lnTo>
                  <a:lnTo>
                    <a:pt x="400" y="62"/>
                  </a:lnTo>
                  <a:lnTo>
                    <a:pt x="408" y="68"/>
                  </a:lnTo>
                  <a:lnTo>
                    <a:pt x="416" y="76"/>
                  </a:lnTo>
                  <a:lnTo>
                    <a:pt x="422" y="84"/>
                  </a:lnTo>
                  <a:lnTo>
                    <a:pt x="430" y="92"/>
                  </a:lnTo>
                  <a:lnTo>
                    <a:pt x="436" y="100"/>
                  </a:lnTo>
                  <a:lnTo>
                    <a:pt x="442" y="110"/>
                  </a:lnTo>
                  <a:lnTo>
                    <a:pt x="446" y="118"/>
                  </a:lnTo>
                  <a:lnTo>
                    <a:pt x="452" y="128"/>
                  </a:lnTo>
                  <a:lnTo>
                    <a:pt x="456" y="136"/>
                  </a:lnTo>
                  <a:lnTo>
                    <a:pt x="460" y="146"/>
                  </a:lnTo>
                  <a:lnTo>
                    <a:pt x="462" y="156"/>
                  </a:lnTo>
                  <a:lnTo>
                    <a:pt x="464" y="166"/>
                  </a:lnTo>
                  <a:lnTo>
                    <a:pt x="466" y="176"/>
                  </a:lnTo>
                  <a:lnTo>
                    <a:pt x="468" y="186"/>
                  </a:lnTo>
                  <a:lnTo>
                    <a:pt x="470" y="196"/>
                  </a:lnTo>
                  <a:lnTo>
                    <a:pt x="470" y="208"/>
                  </a:lnTo>
                  <a:lnTo>
                    <a:pt x="470" y="218"/>
                  </a:lnTo>
                  <a:lnTo>
                    <a:pt x="468" y="228"/>
                  </a:lnTo>
                  <a:lnTo>
                    <a:pt x="466" y="238"/>
                  </a:lnTo>
                  <a:lnTo>
                    <a:pt x="464" y="248"/>
                  </a:lnTo>
                  <a:lnTo>
                    <a:pt x="462" y="258"/>
                  </a:lnTo>
                  <a:lnTo>
                    <a:pt x="460" y="268"/>
                  </a:lnTo>
                  <a:lnTo>
                    <a:pt x="456" y="278"/>
                  </a:lnTo>
                  <a:lnTo>
                    <a:pt x="452" y="288"/>
                  </a:lnTo>
                  <a:lnTo>
                    <a:pt x="446" y="296"/>
                  </a:lnTo>
                  <a:lnTo>
                    <a:pt x="442" y="306"/>
                  </a:lnTo>
                  <a:lnTo>
                    <a:pt x="436" y="314"/>
                  </a:lnTo>
                  <a:lnTo>
                    <a:pt x="430" y="322"/>
                  </a:lnTo>
                  <a:lnTo>
                    <a:pt x="422" y="330"/>
                  </a:lnTo>
                  <a:lnTo>
                    <a:pt x="416" y="338"/>
                  </a:lnTo>
                  <a:lnTo>
                    <a:pt x="408" y="346"/>
                  </a:lnTo>
                  <a:lnTo>
                    <a:pt x="400" y="354"/>
                  </a:lnTo>
                  <a:lnTo>
                    <a:pt x="392" y="360"/>
                  </a:lnTo>
                  <a:lnTo>
                    <a:pt x="384" y="366"/>
                  </a:lnTo>
                  <a:lnTo>
                    <a:pt x="376" y="372"/>
                  </a:lnTo>
                  <a:lnTo>
                    <a:pt x="366" y="378"/>
                  </a:lnTo>
                  <a:lnTo>
                    <a:pt x="356" y="384"/>
                  </a:lnTo>
                  <a:lnTo>
                    <a:pt x="346" y="388"/>
                  </a:lnTo>
                  <a:lnTo>
                    <a:pt x="336" y="394"/>
                  </a:lnTo>
                  <a:lnTo>
                    <a:pt x="326" y="398"/>
                  </a:lnTo>
                  <a:lnTo>
                    <a:pt x="316" y="402"/>
                  </a:lnTo>
                  <a:lnTo>
                    <a:pt x="304" y="404"/>
                  </a:lnTo>
                  <a:lnTo>
                    <a:pt x="294" y="408"/>
                  </a:lnTo>
                  <a:lnTo>
                    <a:pt x="282" y="410"/>
                  </a:lnTo>
                  <a:lnTo>
                    <a:pt x="270" y="412"/>
                  </a:lnTo>
                  <a:lnTo>
                    <a:pt x="258" y="412"/>
                  </a:lnTo>
                  <a:lnTo>
                    <a:pt x="248" y="414"/>
                  </a:lnTo>
                  <a:lnTo>
                    <a:pt x="236" y="414"/>
                  </a:lnTo>
                  <a:lnTo>
                    <a:pt x="224" y="414"/>
                  </a:lnTo>
                  <a:lnTo>
                    <a:pt x="212" y="412"/>
                  </a:lnTo>
                  <a:lnTo>
                    <a:pt x="200" y="412"/>
                  </a:lnTo>
                  <a:lnTo>
                    <a:pt x="188" y="410"/>
                  </a:lnTo>
                  <a:lnTo>
                    <a:pt x="176" y="408"/>
                  </a:lnTo>
                  <a:lnTo>
                    <a:pt x="166" y="404"/>
                  </a:lnTo>
                  <a:lnTo>
                    <a:pt x="154" y="402"/>
                  </a:lnTo>
                  <a:lnTo>
                    <a:pt x="144" y="398"/>
                  </a:lnTo>
                  <a:lnTo>
                    <a:pt x="134" y="394"/>
                  </a:lnTo>
                  <a:lnTo>
                    <a:pt x="124" y="388"/>
                  </a:lnTo>
                  <a:lnTo>
                    <a:pt x="114" y="384"/>
                  </a:lnTo>
                  <a:lnTo>
                    <a:pt x="104" y="378"/>
                  </a:lnTo>
                  <a:lnTo>
                    <a:pt x="94" y="372"/>
                  </a:lnTo>
                  <a:lnTo>
                    <a:pt x="86" y="366"/>
                  </a:lnTo>
                  <a:lnTo>
                    <a:pt x="78" y="360"/>
                  </a:lnTo>
                  <a:lnTo>
                    <a:pt x="70" y="354"/>
                  </a:lnTo>
                  <a:lnTo>
                    <a:pt x="62" y="346"/>
                  </a:lnTo>
                  <a:lnTo>
                    <a:pt x="54" y="338"/>
                  </a:lnTo>
                  <a:lnTo>
                    <a:pt x="48" y="330"/>
                  </a:lnTo>
                  <a:lnTo>
                    <a:pt x="40" y="322"/>
                  </a:lnTo>
                  <a:lnTo>
                    <a:pt x="34" y="314"/>
                  </a:lnTo>
                  <a:lnTo>
                    <a:pt x="28" y="306"/>
                  </a:lnTo>
                  <a:lnTo>
                    <a:pt x="24" y="296"/>
                  </a:lnTo>
                  <a:lnTo>
                    <a:pt x="18" y="288"/>
                  </a:lnTo>
                  <a:lnTo>
                    <a:pt x="14" y="278"/>
                  </a:lnTo>
                  <a:lnTo>
                    <a:pt x="12" y="268"/>
                  </a:lnTo>
                  <a:lnTo>
                    <a:pt x="8" y="258"/>
                  </a:lnTo>
                  <a:lnTo>
                    <a:pt x="6" y="248"/>
                  </a:lnTo>
                  <a:lnTo>
                    <a:pt x="4" y="238"/>
                  </a:lnTo>
                  <a:lnTo>
                    <a:pt x="2" y="228"/>
                  </a:lnTo>
                  <a:lnTo>
                    <a:pt x="0" y="218"/>
                  </a:lnTo>
                  <a:lnTo>
                    <a:pt x="0" y="208"/>
                  </a:lnTo>
                  <a:lnTo>
                    <a:pt x="0" y="196"/>
                  </a:lnTo>
                  <a:lnTo>
                    <a:pt x="2" y="186"/>
                  </a:lnTo>
                  <a:lnTo>
                    <a:pt x="4" y="176"/>
                  </a:lnTo>
                  <a:lnTo>
                    <a:pt x="6" y="166"/>
                  </a:lnTo>
                  <a:lnTo>
                    <a:pt x="8" y="156"/>
                  </a:lnTo>
                  <a:lnTo>
                    <a:pt x="12" y="146"/>
                  </a:lnTo>
                  <a:lnTo>
                    <a:pt x="14" y="136"/>
                  </a:lnTo>
                  <a:lnTo>
                    <a:pt x="18" y="128"/>
                  </a:lnTo>
                  <a:lnTo>
                    <a:pt x="24" y="118"/>
                  </a:lnTo>
                  <a:lnTo>
                    <a:pt x="28" y="110"/>
                  </a:lnTo>
                  <a:lnTo>
                    <a:pt x="34" y="100"/>
                  </a:lnTo>
                  <a:lnTo>
                    <a:pt x="40" y="92"/>
                  </a:lnTo>
                  <a:lnTo>
                    <a:pt x="48" y="84"/>
                  </a:lnTo>
                  <a:lnTo>
                    <a:pt x="54" y="76"/>
                  </a:lnTo>
                  <a:lnTo>
                    <a:pt x="62" y="68"/>
                  </a:lnTo>
                  <a:lnTo>
                    <a:pt x="70" y="62"/>
                  </a:lnTo>
                  <a:lnTo>
                    <a:pt x="78" y="54"/>
                  </a:lnTo>
                  <a:lnTo>
                    <a:pt x="86" y="48"/>
                  </a:lnTo>
                  <a:lnTo>
                    <a:pt x="94" y="42"/>
                  </a:lnTo>
                  <a:lnTo>
                    <a:pt x="104" y="36"/>
                  </a:lnTo>
                  <a:lnTo>
                    <a:pt x="114" y="30"/>
                  </a:lnTo>
                  <a:lnTo>
                    <a:pt x="124" y="26"/>
                  </a:lnTo>
                  <a:lnTo>
                    <a:pt x="134" y="22"/>
                  </a:lnTo>
                  <a:lnTo>
                    <a:pt x="144" y="16"/>
                  </a:lnTo>
                  <a:lnTo>
                    <a:pt x="154" y="14"/>
                  </a:lnTo>
                  <a:lnTo>
                    <a:pt x="166" y="10"/>
                  </a:lnTo>
                  <a:lnTo>
                    <a:pt x="176" y="8"/>
                  </a:lnTo>
                  <a:lnTo>
                    <a:pt x="188" y="4"/>
                  </a:lnTo>
                  <a:lnTo>
                    <a:pt x="200" y="4"/>
                  </a:lnTo>
                  <a:lnTo>
                    <a:pt x="212" y="2"/>
                  </a:lnTo>
                  <a:lnTo>
                    <a:pt x="224" y="0"/>
                  </a:lnTo>
                  <a:lnTo>
                    <a:pt x="236" y="0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8E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Freeform 37"/>
            <p:cNvSpPr>
              <a:spLocks/>
            </p:cNvSpPr>
            <p:nvPr/>
          </p:nvSpPr>
          <p:spPr bwMode="auto">
            <a:xfrm>
              <a:off x="1542657" y="1391220"/>
              <a:ext cx="920119" cy="764053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84" y="6"/>
                </a:cxn>
                <a:cxn ang="0">
                  <a:pos x="316" y="14"/>
                </a:cxn>
                <a:cxn ang="0">
                  <a:pos x="344" y="28"/>
                </a:cxn>
                <a:cxn ang="0">
                  <a:pos x="372" y="44"/>
                </a:cxn>
                <a:cxn ang="0">
                  <a:pos x="396" y="64"/>
                </a:cxn>
                <a:cxn ang="0">
                  <a:pos x="416" y="86"/>
                </a:cxn>
                <a:cxn ang="0">
                  <a:pos x="432" y="112"/>
                </a:cxn>
                <a:cxn ang="0">
                  <a:pos x="444" y="138"/>
                </a:cxn>
                <a:cxn ang="0">
                  <a:pos x="452" y="166"/>
                </a:cxn>
                <a:cxn ang="0">
                  <a:pos x="454" y="196"/>
                </a:cxn>
                <a:cxn ang="0">
                  <a:pos x="452" y="226"/>
                </a:cxn>
                <a:cxn ang="0">
                  <a:pos x="444" y="256"/>
                </a:cxn>
                <a:cxn ang="0">
                  <a:pos x="432" y="282"/>
                </a:cxn>
                <a:cxn ang="0">
                  <a:pos x="416" y="308"/>
                </a:cxn>
                <a:cxn ang="0">
                  <a:pos x="396" y="330"/>
                </a:cxn>
                <a:cxn ang="0">
                  <a:pos x="372" y="350"/>
                </a:cxn>
                <a:cxn ang="0">
                  <a:pos x="344" y="366"/>
                </a:cxn>
                <a:cxn ang="0">
                  <a:pos x="316" y="378"/>
                </a:cxn>
                <a:cxn ang="0">
                  <a:pos x="284" y="388"/>
                </a:cxn>
                <a:cxn ang="0">
                  <a:pos x="250" y="394"/>
                </a:cxn>
                <a:cxn ang="0">
                  <a:pos x="216" y="394"/>
                </a:cxn>
                <a:cxn ang="0">
                  <a:pos x="182" y="390"/>
                </a:cxn>
                <a:cxn ang="0">
                  <a:pos x="150" y="382"/>
                </a:cxn>
                <a:cxn ang="0">
                  <a:pos x="118" y="370"/>
                </a:cxn>
                <a:cxn ang="0">
                  <a:pos x="92" y="354"/>
                </a:cxn>
                <a:cxn ang="0">
                  <a:pos x="66" y="336"/>
                </a:cxn>
                <a:cxn ang="0">
                  <a:pos x="46" y="314"/>
                </a:cxn>
                <a:cxn ang="0">
                  <a:pos x="28" y="290"/>
                </a:cxn>
                <a:cxn ang="0">
                  <a:pos x="14" y="264"/>
                </a:cxn>
                <a:cxn ang="0">
                  <a:pos x="4" y="236"/>
                </a:cxn>
                <a:cxn ang="0">
                  <a:pos x="0" y="206"/>
                </a:cxn>
                <a:cxn ang="0">
                  <a:pos x="0" y="176"/>
                </a:cxn>
                <a:cxn ang="0">
                  <a:pos x="6" y="148"/>
                </a:cxn>
                <a:cxn ang="0">
                  <a:pos x="18" y="120"/>
                </a:cxn>
                <a:cxn ang="0">
                  <a:pos x="32" y="94"/>
                </a:cxn>
                <a:cxn ang="0">
                  <a:pos x="52" y="72"/>
                </a:cxn>
                <a:cxn ang="0">
                  <a:pos x="74" y="50"/>
                </a:cxn>
                <a:cxn ang="0">
                  <a:pos x="100" y="34"/>
                </a:cxn>
                <a:cxn ang="0">
                  <a:pos x="128" y="18"/>
                </a:cxn>
                <a:cxn ang="0">
                  <a:pos x="160" y="8"/>
                </a:cxn>
                <a:cxn ang="0">
                  <a:pos x="192" y="2"/>
                </a:cxn>
                <a:cxn ang="0">
                  <a:pos x="228" y="0"/>
                </a:cxn>
              </a:cxnLst>
              <a:rect l="0" t="0" r="r" b="b"/>
              <a:pathLst>
                <a:path w="454" h="394">
                  <a:moveTo>
                    <a:pt x="228" y="0"/>
                  </a:moveTo>
                  <a:lnTo>
                    <a:pt x="238" y="0"/>
                  </a:lnTo>
                  <a:lnTo>
                    <a:pt x="250" y="0"/>
                  </a:lnTo>
                  <a:lnTo>
                    <a:pt x="262" y="2"/>
                  </a:lnTo>
                  <a:lnTo>
                    <a:pt x="272" y="4"/>
                  </a:lnTo>
                  <a:lnTo>
                    <a:pt x="284" y="6"/>
                  </a:lnTo>
                  <a:lnTo>
                    <a:pt x="294" y="8"/>
                  </a:lnTo>
                  <a:lnTo>
                    <a:pt x="306" y="12"/>
                  </a:lnTo>
                  <a:lnTo>
                    <a:pt x="316" y="14"/>
                  </a:lnTo>
                  <a:lnTo>
                    <a:pt x="326" y="18"/>
                  </a:lnTo>
                  <a:lnTo>
                    <a:pt x="336" y="24"/>
                  </a:lnTo>
                  <a:lnTo>
                    <a:pt x="344" y="28"/>
                  </a:lnTo>
                  <a:lnTo>
                    <a:pt x="354" y="34"/>
                  </a:lnTo>
                  <a:lnTo>
                    <a:pt x="362" y="38"/>
                  </a:lnTo>
                  <a:lnTo>
                    <a:pt x="372" y="44"/>
                  </a:lnTo>
                  <a:lnTo>
                    <a:pt x="380" y="50"/>
                  </a:lnTo>
                  <a:lnTo>
                    <a:pt x="388" y="58"/>
                  </a:lnTo>
                  <a:lnTo>
                    <a:pt x="396" y="64"/>
                  </a:lnTo>
                  <a:lnTo>
                    <a:pt x="402" y="72"/>
                  </a:lnTo>
                  <a:lnTo>
                    <a:pt x="410" y="78"/>
                  </a:lnTo>
                  <a:lnTo>
                    <a:pt x="416" y="86"/>
                  </a:lnTo>
                  <a:lnTo>
                    <a:pt x="422" y="94"/>
                  </a:lnTo>
                  <a:lnTo>
                    <a:pt x="426" y="102"/>
                  </a:lnTo>
                  <a:lnTo>
                    <a:pt x="432" y="112"/>
                  </a:lnTo>
                  <a:lnTo>
                    <a:pt x="436" y="120"/>
                  </a:lnTo>
                  <a:lnTo>
                    <a:pt x="440" y="130"/>
                  </a:lnTo>
                  <a:lnTo>
                    <a:pt x="444" y="138"/>
                  </a:lnTo>
                  <a:lnTo>
                    <a:pt x="448" y="148"/>
                  </a:lnTo>
                  <a:lnTo>
                    <a:pt x="450" y="158"/>
                  </a:lnTo>
                  <a:lnTo>
                    <a:pt x="452" y="166"/>
                  </a:lnTo>
                  <a:lnTo>
                    <a:pt x="454" y="176"/>
                  </a:lnTo>
                  <a:lnTo>
                    <a:pt x="454" y="186"/>
                  </a:lnTo>
                  <a:lnTo>
                    <a:pt x="454" y="196"/>
                  </a:lnTo>
                  <a:lnTo>
                    <a:pt x="454" y="206"/>
                  </a:lnTo>
                  <a:lnTo>
                    <a:pt x="454" y="216"/>
                  </a:lnTo>
                  <a:lnTo>
                    <a:pt x="452" y="226"/>
                  </a:lnTo>
                  <a:lnTo>
                    <a:pt x="450" y="236"/>
                  </a:lnTo>
                  <a:lnTo>
                    <a:pt x="448" y="246"/>
                  </a:lnTo>
                  <a:lnTo>
                    <a:pt x="444" y="256"/>
                  </a:lnTo>
                  <a:lnTo>
                    <a:pt x="440" y="264"/>
                  </a:lnTo>
                  <a:lnTo>
                    <a:pt x="436" y="274"/>
                  </a:lnTo>
                  <a:lnTo>
                    <a:pt x="432" y="282"/>
                  </a:lnTo>
                  <a:lnTo>
                    <a:pt x="426" y="290"/>
                  </a:lnTo>
                  <a:lnTo>
                    <a:pt x="422" y="300"/>
                  </a:lnTo>
                  <a:lnTo>
                    <a:pt x="416" y="308"/>
                  </a:lnTo>
                  <a:lnTo>
                    <a:pt x="410" y="314"/>
                  </a:lnTo>
                  <a:lnTo>
                    <a:pt x="402" y="322"/>
                  </a:lnTo>
                  <a:lnTo>
                    <a:pt x="396" y="330"/>
                  </a:lnTo>
                  <a:lnTo>
                    <a:pt x="388" y="336"/>
                  </a:lnTo>
                  <a:lnTo>
                    <a:pt x="380" y="342"/>
                  </a:lnTo>
                  <a:lnTo>
                    <a:pt x="372" y="350"/>
                  </a:lnTo>
                  <a:lnTo>
                    <a:pt x="362" y="354"/>
                  </a:lnTo>
                  <a:lnTo>
                    <a:pt x="354" y="360"/>
                  </a:lnTo>
                  <a:lnTo>
                    <a:pt x="344" y="366"/>
                  </a:lnTo>
                  <a:lnTo>
                    <a:pt x="336" y="370"/>
                  </a:lnTo>
                  <a:lnTo>
                    <a:pt x="326" y="374"/>
                  </a:lnTo>
                  <a:lnTo>
                    <a:pt x="316" y="378"/>
                  </a:lnTo>
                  <a:lnTo>
                    <a:pt x="306" y="382"/>
                  </a:lnTo>
                  <a:lnTo>
                    <a:pt x="294" y="386"/>
                  </a:lnTo>
                  <a:lnTo>
                    <a:pt x="284" y="388"/>
                  </a:lnTo>
                  <a:lnTo>
                    <a:pt x="272" y="390"/>
                  </a:lnTo>
                  <a:lnTo>
                    <a:pt x="262" y="392"/>
                  </a:lnTo>
                  <a:lnTo>
                    <a:pt x="250" y="394"/>
                  </a:lnTo>
                  <a:lnTo>
                    <a:pt x="238" y="394"/>
                  </a:lnTo>
                  <a:lnTo>
                    <a:pt x="228" y="394"/>
                  </a:lnTo>
                  <a:lnTo>
                    <a:pt x="216" y="394"/>
                  </a:lnTo>
                  <a:lnTo>
                    <a:pt x="204" y="394"/>
                  </a:lnTo>
                  <a:lnTo>
                    <a:pt x="192" y="392"/>
                  </a:lnTo>
                  <a:lnTo>
                    <a:pt x="182" y="390"/>
                  </a:lnTo>
                  <a:lnTo>
                    <a:pt x="170" y="388"/>
                  </a:lnTo>
                  <a:lnTo>
                    <a:pt x="160" y="386"/>
                  </a:lnTo>
                  <a:lnTo>
                    <a:pt x="150" y="382"/>
                  </a:lnTo>
                  <a:lnTo>
                    <a:pt x="138" y="378"/>
                  </a:lnTo>
                  <a:lnTo>
                    <a:pt x="128" y="374"/>
                  </a:lnTo>
                  <a:lnTo>
                    <a:pt x="118" y="370"/>
                  </a:lnTo>
                  <a:lnTo>
                    <a:pt x="110" y="366"/>
                  </a:lnTo>
                  <a:lnTo>
                    <a:pt x="100" y="360"/>
                  </a:lnTo>
                  <a:lnTo>
                    <a:pt x="92" y="354"/>
                  </a:lnTo>
                  <a:lnTo>
                    <a:pt x="82" y="350"/>
                  </a:lnTo>
                  <a:lnTo>
                    <a:pt x="74" y="342"/>
                  </a:lnTo>
                  <a:lnTo>
                    <a:pt x="66" y="336"/>
                  </a:lnTo>
                  <a:lnTo>
                    <a:pt x="58" y="330"/>
                  </a:lnTo>
                  <a:lnTo>
                    <a:pt x="52" y="322"/>
                  </a:lnTo>
                  <a:lnTo>
                    <a:pt x="46" y="314"/>
                  </a:lnTo>
                  <a:lnTo>
                    <a:pt x="38" y="308"/>
                  </a:lnTo>
                  <a:lnTo>
                    <a:pt x="32" y="300"/>
                  </a:lnTo>
                  <a:lnTo>
                    <a:pt x="28" y="290"/>
                  </a:lnTo>
                  <a:lnTo>
                    <a:pt x="22" y="282"/>
                  </a:lnTo>
                  <a:lnTo>
                    <a:pt x="18" y="274"/>
                  </a:lnTo>
                  <a:lnTo>
                    <a:pt x="14" y="264"/>
                  </a:lnTo>
                  <a:lnTo>
                    <a:pt x="10" y="256"/>
                  </a:lnTo>
                  <a:lnTo>
                    <a:pt x="6" y="246"/>
                  </a:lnTo>
                  <a:lnTo>
                    <a:pt x="4" y="236"/>
                  </a:lnTo>
                  <a:lnTo>
                    <a:pt x="2" y="226"/>
                  </a:lnTo>
                  <a:lnTo>
                    <a:pt x="0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186"/>
                  </a:lnTo>
                  <a:lnTo>
                    <a:pt x="0" y="176"/>
                  </a:lnTo>
                  <a:lnTo>
                    <a:pt x="2" y="166"/>
                  </a:lnTo>
                  <a:lnTo>
                    <a:pt x="4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8" y="120"/>
                  </a:lnTo>
                  <a:lnTo>
                    <a:pt x="22" y="112"/>
                  </a:lnTo>
                  <a:lnTo>
                    <a:pt x="28" y="102"/>
                  </a:lnTo>
                  <a:lnTo>
                    <a:pt x="32" y="94"/>
                  </a:lnTo>
                  <a:lnTo>
                    <a:pt x="38" y="86"/>
                  </a:lnTo>
                  <a:lnTo>
                    <a:pt x="46" y="78"/>
                  </a:lnTo>
                  <a:lnTo>
                    <a:pt x="52" y="72"/>
                  </a:lnTo>
                  <a:lnTo>
                    <a:pt x="58" y="64"/>
                  </a:lnTo>
                  <a:lnTo>
                    <a:pt x="66" y="58"/>
                  </a:lnTo>
                  <a:lnTo>
                    <a:pt x="74" y="50"/>
                  </a:lnTo>
                  <a:lnTo>
                    <a:pt x="82" y="44"/>
                  </a:lnTo>
                  <a:lnTo>
                    <a:pt x="92" y="38"/>
                  </a:lnTo>
                  <a:lnTo>
                    <a:pt x="100" y="34"/>
                  </a:lnTo>
                  <a:lnTo>
                    <a:pt x="110" y="28"/>
                  </a:lnTo>
                  <a:lnTo>
                    <a:pt x="118" y="24"/>
                  </a:lnTo>
                  <a:lnTo>
                    <a:pt x="128" y="18"/>
                  </a:lnTo>
                  <a:lnTo>
                    <a:pt x="138" y="14"/>
                  </a:lnTo>
                  <a:lnTo>
                    <a:pt x="150" y="12"/>
                  </a:lnTo>
                  <a:lnTo>
                    <a:pt x="160" y="8"/>
                  </a:lnTo>
                  <a:lnTo>
                    <a:pt x="170" y="6"/>
                  </a:lnTo>
                  <a:lnTo>
                    <a:pt x="182" y="4"/>
                  </a:lnTo>
                  <a:lnTo>
                    <a:pt x="192" y="2"/>
                  </a:lnTo>
                  <a:lnTo>
                    <a:pt x="204" y="0"/>
                  </a:lnTo>
                  <a:lnTo>
                    <a:pt x="216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F6E3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8" name="Freeform 38"/>
            <p:cNvSpPr>
              <a:spLocks/>
            </p:cNvSpPr>
            <p:nvPr/>
          </p:nvSpPr>
          <p:spPr bwMode="auto">
            <a:xfrm>
              <a:off x="1554817" y="1406734"/>
              <a:ext cx="895798" cy="729147"/>
            </a:xfrm>
            <a:custGeom>
              <a:avLst/>
              <a:gdLst/>
              <a:ahLst/>
              <a:cxnLst>
                <a:cxn ang="0">
                  <a:pos x="244" y="0"/>
                </a:cxn>
                <a:cxn ang="0">
                  <a:pos x="276" y="6"/>
                </a:cxn>
                <a:cxn ang="0">
                  <a:pos x="306" y="14"/>
                </a:cxn>
                <a:cxn ang="0">
                  <a:pos x="334" y="28"/>
                </a:cxn>
                <a:cxn ang="0">
                  <a:pos x="360" y="44"/>
                </a:cxn>
                <a:cxn ang="0">
                  <a:pos x="384" y="62"/>
                </a:cxn>
                <a:cxn ang="0">
                  <a:pos x="404" y="84"/>
                </a:cxn>
                <a:cxn ang="0">
                  <a:pos x="420" y="106"/>
                </a:cxn>
                <a:cxn ang="0">
                  <a:pos x="432" y="132"/>
                </a:cxn>
                <a:cxn ang="0">
                  <a:pos x="438" y="160"/>
                </a:cxn>
                <a:cxn ang="0">
                  <a:pos x="442" y="188"/>
                </a:cxn>
                <a:cxn ang="0">
                  <a:pos x="438" y="216"/>
                </a:cxn>
                <a:cxn ang="0">
                  <a:pos x="432" y="244"/>
                </a:cxn>
                <a:cxn ang="0">
                  <a:pos x="420" y="270"/>
                </a:cxn>
                <a:cxn ang="0">
                  <a:pos x="404" y="294"/>
                </a:cxn>
                <a:cxn ang="0">
                  <a:pos x="384" y="314"/>
                </a:cxn>
                <a:cxn ang="0">
                  <a:pos x="360" y="334"/>
                </a:cxn>
                <a:cxn ang="0">
                  <a:pos x="334" y="350"/>
                </a:cxn>
                <a:cxn ang="0">
                  <a:pos x="306" y="362"/>
                </a:cxn>
                <a:cxn ang="0">
                  <a:pos x="276" y="370"/>
                </a:cxn>
                <a:cxn ang="0">
                  <a:pos x="244" y="376"/>
                </a:cxn>
                <a:cxn ang="0">
                  <a:pos x="210" y="376"/>
                </a:cxn>
                <a:cxn ang="0">
                  <a:pos x="176" y="372"/>
                </a:cxn>
                <a:cxn ang="0">
                  <a:pos x="146" y="366"/>
                </a:cxn>
                <a:cxn ang="0">
                  <a:pos x="116" y="354"/>
                </a:cxn>
                <a:cxn ang="0">
                  <a:pos x="90" y="340"/>
                </a:cxn>
                <a:cxn ang="0">
                  <a:pos x="66" y="322"/>
                </a:cxn>
                <a:cxn ang="0">
                  <a:pos x="44" y="300"/>
                </a:cxn>
                <a:cxn ang="0">
                  <a:pos x="28" y="278"/>
                </a:cxn>
                <a:cxn ang="0">
                  <a:pos x="14" y="252"/>
                </a:cxn>
                <a:cxn ang="0">
                  <a:pos x="6" y="226"/>
                </a:cxn>
                <a:cxn ang="0">
                  <a:pos x="2" y="198"/>
                </a:cxn>
                <a:cxn ang="0">
                  <a:pos x="2" y="170"/>
                </a:cxn>
                <a:cxn ang="0">
                  <a:pos x="8" y="142"/>
                </a:cxn>
                <a:cxn ang="0">
                  <a:pos x="18" y="116"/>
                </a:cxn>
                <a:cxn ang="0">
                  <a:pos x="32" y="90"/>
                </a:cxn>
                <a:cxn ang="0">
                  <a:pos x="52" y="68"/>
                </a:cxn>
                <a:cxn ang="0">
                  <a:pos x="74" y="48"/>
                </a:cxn>
                <a:cxn ang="0">
                  <a:pos x="98" y="32"/>
                </a:cxn>
                <a:cxn ang="0">
                  <a:pos x="126" y="18"/>
                </a:cxn>
                <a:cxn ang="0">
                  <a:pos x="156" y="8"/>
                </a:cxn>
                <a:cxn ang="0">
                  <a:pos x="188" y="2"/>
                </a:cxn>
                <a:cxn ang="0">
                  <a:pos x="222" y="0"/>
                </a:cxn>
              </a:cxnLst>
              <a:rect l="0" t="0" r="r" b="b"/>
              <a:pathLst>
                <a:path w="442" h="376">
                  <a:moveTo>
                    <a:pt x="222" y="0"/>
                  </a:moveTo>
                  <a:lnTo>
                    <a:pt x="232" y="0"/>
                  </a:lnTo>
                  <a:lnTo>
                    <a:pt x="244" y="0"/>
                  </a:lnTo>
                  <a:lnTo>
                    <a:pt x="254" y="2"/>
                  </a:lnTo>
                  <a:lnTo>
                    <a:pt x="266" y="4"/>
                  </a:lnTo>
                  <a:lnTo>
                    <a:pt x="276" y="6"/>
                  </a:lnTo>
                  <a:lnTo>
                    <a:pt x="286" y="8"/>
                  </a:lnTo>
                  <a:lnTo>
                    <a:pt x="296" y="12"/>
                  </a:lnTo>
                  <a:lnTo>
                    <a:pt x="306" y="14"/>
                  </a:lnTo>
                  <a:lnTo>
                    <a:pt x="316" y="18"/>
                  </a:lnTo>
                  <a:lnTo>
                    <a:pt x="326" y="22"/>
                  </a:lnTo>
                  <a:lnTo>
                    <a:pt x="334" y="28"/>
                  </a:lnTo>
                  <a:lnTo>
                    <a:pt x="344" y="32"/>
                  </a:lnTo>
                  <a:lnTo>
                    <a:pt x="352" y="38"/>
                  </a:lnTo>
                  <a:lnTo>
                    <a:pt x="360" y="44"/>
                  </a:lnTo>
                  <a:lnTo>
                    <a:pt x="368" y="48"/>
                  </a:lnTo>
                  <a:lnTo>
                    <a:pt x="376" y="56"/>
                  </a:lnTo>
                  <a:lnTo>
                    <a:pt x="384" y="62"/>
                  </a:lnTo>
                  <a:lnTo>
                    <a:pt x="390" y="68"/>
                  </a:lnTo>
                  <a:lnTo>
                    <a:pt x="398" y="76"/>
                  </a:lnTo>
                  <a:lnTo>
                    <a:pt x="404" y="84"/>
                  </a:lnTo>
                  <a:lnTo>
                    <a:pt x="410" y="90"/>
                  </a:lnTo>
                  <a:lnTo>
                    <a:pt x="414" y="98"/>
                  </a:lnTo>
                  <a:lnTo>
                    <a:pt x="420" y="106"/>
                  </a:lnTo>
                  <a:lnTo>
                    <a:pt x="424" y="116"/>
                  </a:lnTo>
                  <a:lnTo>
                    <a:pt x="428" y="124"/>
                  </a:lnTo>
                  <a:lnTo>
                    <a:pt x="432" y="132"/>
                  </a:lnTo>
                  <a:lnTo>
                    <a:pt x="434" y="142"/>
                  </a:lnTo>
                  <a:lnTo>
                    <a:pt x="436" y="150"/>
                  </a:lnTo>
                  <a:lnTo>
                    <a:pt x="438" y="160"/>
                  </a:lnTo>
                  <a:lnTo>
                    <a:pt x="440" y="170"/>
                  </a:lnTo>
                  <a:lnTo>
                    <a:pt x="440" y="178"/>
                  </a:lnTo>
                  <a:lnTo>
                    <a:pt x="442" y="188"/>
                  </a:lnTo>
                  <a:lnTo>
                    <a:pt x="440" y="198"/>
                  </a:lnTo>
                  <a:lnTo>
                    <a:pt x="440" y="208"/>
                  </a:lnTo>
                  <a:lnTo>
                    <a:pt x="438" y="216"/>
                  </a:lnTo>
                  <a:lnTo>
                    <a:pt x="436" y="226"/>
                  </a:lnTo>
                  <a:lnTo>
                    <a:pt x="434" y="236"/>
                  </a:lnTo>
                  <a:lnTo>
                    <a:pt x="432" y="244"/>
                  </a:lnTo>
                  <a:lnTo>
                    <a:pt x="428" y="252"/>
                  </a:lnTo>
                  <a:lnTo>
                    <a:pt x="424" y="262"/>
                  </a:lnTo>
                  <a:lnTo>
                    <a:pt x="420" y="270"/>
                  </a:lnTo>
                  <a:lnTo>
                    <a:pt x="414" y="278"/>
                  </a:lnTo>
                  <a:lnTo>
                    <a:pt x="410" y="286"/>
                  </a:lnTo>
                  <a:lnTo>
                    <a:pt x="404" y="294"/>
                  </a:lnTo>
                  <a:lnTo>
                    <a:pt x="398" y="300"/>
                  </a:lnTo>
                  <a:lnTo>
                    <a:pt x="390" y="308"/>
                  </a:lnTo>
                  <a:lnTo>
                    <a:pt x="384" y="314"/>
                  </a:lnTo>
                  <a:lnTo>
                    <a:pt x="376" y="322"/>
                  </a:lnTo>
                  <a:lnTo>
                    <a:pt x="368" y="328"/>
                  </a:lnTo>
                  <a:lnTo>
                    <a:pt x="360" y="334"/>
                  </a:lnTo>
                  <a:lnTo>
                    <a:pt x="352" y="340"/>
                  </a:lnTo>
                  <a:lnTo>
                    <a:pt x="344" y="344"/>
                  </a:lnTo>
                  <a:lnTo>
                    <a:pt x="334" y="350"/>
                  </a:lnTo>
                  <a:lnTo>
                    <a:pt x="326" y="354"/>
                  </a:lnTo>
                  <a:lnTo>
                    <a:pt x="316" y="358"/>
                  </a:lnTo>
                  <a:lnTo>
                    <a:pt x="306" y="362"/>
                  </a:lnTo>
                  <a:lnTo>
                    <a:pt x="296" y="366"/>
                  </a:lnTo>
                  <a:lnTo>
                    <a:pt x="286" y="368"/>
                  </a:lnTo>
                  <a:lnTo>
                    <a:pt x="276" y="370"/>
                  </a:lnTo>
                  <a:lnTo>
                    <a:pt x="266" y="372"/>
                  </a:lnTo>
                  <a:lnTo>
                    <a:pt x="254" y="374"/>
                  </a:lnTo>
                  <a:lnTo>
                    <a:pt x="244" y="376"/>
                  </a:lnTo>
                  <a:lnTo>
                    <a:pt x="232" y="376"/>
                  </a:lnTo>
                  <a:lnTo>
                    <a:pt x="222" y="376"/>
                  </a:lnTo>
                  <a:lnTo>
                    <a:pt x="210" y="376"/>
                  </a:lnTo>
                  <a:lnTo>
                    <a:pt x="198" y="376"/>
                  </a:lnTo>
                  <a:lnTo>
                    <a:pt x="188" y="374"/>
                  </a:lnTo>
                  <a:lnTo>
                    <a:pt x="176" y="372"/>
                  </a:lnTo>
                  <a:lnTo>
                    <a:pt x="166" y="370"/>
                  </a:lnTo>
                  <a:lnTo>
                    <a:pt x="156" y="368"/>
                  </a:lnTo>
                  <a:lnTo>
                    <a:pt x="146" y="366"/>
                  </a:lnTo>
                  <a:lnTo>
                    <a:pt x="136" y="362"/>
                  </a:lnTo>
                  <a:lnTo>
                    <a:pt x="126" y="358"/>
                  </a:lnTo>
                  <a:lnTo>
                    <a:pt x="116" y="354"/>
                  </a:lnTo>
                  <a:lnTo>
                    <a:pt x="108" y="350"/>
                  </a:lnTo>
                  <a:lnTo>
                    <a:pt x="98" y="344"/>
                  </a:lnTo>
                  <a:lnTo>
                    <a:pt x="90" y="340"/>
                  </a:lnTo>
                  <a:lnTo>
                    <a:pt x="82" y="334"/>
                  </a:lnTo>
                  <a:lnTo>
                    <a:pt x="74" y="328"/>
                  </a:lnTo>
                  <a:lnTo>
                    <a:pt x="66" y="322"/>
                  </a:lnTo>
                  <a:lnTo>
                    <a:pt x="58" y="314"/>
                  </a:lnTo>
                  <a:lnTo>
                    <a:pt x="52" y="308"/>
                  </a:lnTo>
                  <a:lnTo>
                    <a:pt x="44" y="300"/>
                  </a:lnTo>
                  <a:lnTo>
                    <a:pt x="38" y="294"/>
                  </a:lnTo>
                  <a:lnTo>
                    <a:pt x="32" y="286"/>
                  </a:lnTo>
                  <a:lnTo>
                    <a:pt x="28" y="278"/>
                  </a:lnTo>
                  <a:lnTo>
                    <a:pt x="22" y="270"/>
                  </a:lnTo>
                  <a:lnTo>
                    <a:pt x="18" y="262"/>
                  </a:lnTo>
                  <a:lnTo>
                    <a:pt x="14" y="252"/>
                  </a:lnTo>
                  <a:lnTo>
                    <a:pt x="10" y="244"/>
                  </a:lnTo>
                  <a:lnTo>
                    <a:pt x="8" y="236"/>
                  </a:lnTo>
                  <a:lnTo>
                    <a:pt x="6" y="226"/>
                  </a:lnTo>
                  <a:lnTo>
                    <a:pt x="4" y="216"/>
                  </a:lnTo>
                  <a:lnTo>
                    <a:pt x="2" y="208"/>
                  </a:lnTo>
                  <a:lnTo>
                    <a:pt x="2" y="198"/>
                  </a:lnTo>
                  <a:lnTo>
                    <a:pt x="0" y="188"/>
                  </a:lnTo>
                  <a:lnTo>
                    <a:pt x="2" y="178"/>
                  </a:lnTo>
                  <a:lnTo>
                    <a:pt x="2" y="170"/>
                  </a:lnTo>
                  <a:lnTo>
                    <a:pt x="4" y="160"/>
                  </a:lnTo>
                  <a:lnTo>
                    <a:pt x="6" y="150"/>
                  </a:lnTo>
                  <a:lnTo>
                    <a:pt x="8" y="14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2" y="106"/>
                  </a:lnTo>
                  <a:lnTo>
                    <a:pt x="28" y="98"/>
                  </a:lnTo>
                  <a:lnTo>
                    <a:pt x="32" y="90"/>
                  </a:lnTo>
                  <a:lnTo>
                    <a:pt x="38" y="84"/>
                  </a:lnTo>
                  <a:lnTo>
                    <a:pt x="44" y="76"/>
                  </a:lnTo>
                  <a:lnTo>
                    <a:pt x="52" y="68"/>
                  </a:lnTo>
                  <a:lnTo>
                    <a:pt x="58" y="62"/>
                  </a:lnTo>
                  <a:lnTo>
                    <a:pt x="66" y="56"/>
                  </a:lnTo>
                  <a:lnTo>
                    <a:pt x="74" y="48"/>
                  </a:lnTo>
                  <a:lnTo>
                    <a:pt x="82" y="44"/>
                  </a:lnTo>
                  <a:lnTo>
                    <a:pt x="90" y="38"/>
                  </a:lnTo>
                  <a:lnTo>
                    <a:pt x="98" y="32"/>
                  </a:lnTo>
                  <a:lnTo>
                    <a:pt x="108" y="28"/>
                  </a:lnTo>
                  <a:lnTo>
                    <a:pt x="116" y="22"/>
                  </a:lnTo>
                  <a:lnTo>
                    <a:pt x="126" y="18"/>
                  </a:lnTo>
                  <a:lnTo>
                    <a:pt x="136" y="14"/>
                  </a:lnTo>
                  <a:lnTo>
                    <a:pt x="146" y="12"/>
                  </a:lnTo>
                  <a:lnTo>
                    <a:pt x="156" y="8"/>
                  </a:lnTo>
                  <a:lnTo>
                    <a:pt x="166" y="6"/>
                  </a:lnTo>
                  <a:lnTo>
                    <a:pt x="176" y="4"/>
                  </a:lnTo>
                  <a:lnTo>
                    <a:pt x="188" y="2"/>
                  </a:lnTo>
                  <a:lnTo>
                    <a:pt x="198" y="0"/>
                  </a:lnTo>
                  <a:lnTo>
                    <a:pt x="210" y="0"/>
                  </a:lnTo>
                  <a:lnTo>
                    <a:pt x="222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F6EA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" name="Freeform 39"/>
            <p:cNvSpPr>
              <a:spLocks/>
            </p:cNvSpPr>
            <p:nvPr/>
          </p:nvSpPr>
          <p:spPr bwMode="auto">
            <a:xfrm>
              <a:off x="1571030" y="1422248"/>
              <a:ext cx="863371" cy="694241"/>
            </a:xfrm>
            <a:custGeom>
              <a:avLst/>
              <a:gdLst/>
              <a:ahLst/>
              <a:cxnLst>
                <a:cxn ang="0">
                  <a:pos x="234" y="2"/>
                </a:cxn>
                <a:cxn ang="0">
                  <a:pos x="266" y="6"/>
                </a:cxn>
                <a:cxn ang="0">
                  <a:pos x="296" y="14"/>
                </a:cxn>
                <a:cxn ang="0">
                  <a:pos x="324" y="26"/>
                </a:cxn>
                <a:cxn ang="0">
                  <a:pos x="348" y="42"/>
                </a:cxn>
                <a:cxn ang="0">
                  <a:pos x="370" y="60"/>
                </a:cxn>
                <a:cxn ang="0">
                  <a:pos x="390" y="80"/>
                </a:cxn>
                <a:cxn ang="0">
                  <a:pos x="404" y="102"/>
                </a:cxn>
                <a:cxn ang="0">
                  <a:pos x="416" y="126"/>
                </a:cxn>
                <a:cxn ang="0">
                  <a:pos x="424" y="152"/>
                </a:cxn>
                <a:cxn ang="0">
                  <a:pos x="426" y="180"/>
                </a:cxn>
                <a:cxn ang="0">
                  <a:pos x="424" y="208"/>
                </a:cxn>
                <a:cxn ang="0">
                  <a:pos x="416" y="232"/>
                </a:cxn>
                <a:cxn ang="0">
                  <a:pos x="404" y="258"/>
                </a:cxn>
                <a:cxn ang="0">
                  <a:pos x="390" y="280"/>
                </a:cxn>
                <a:cxn ang="0">
                  <a:pos x="370" y="300"/>
                </a:cxn>
                <a:cxn ang="0">
                  <a:pos x="348" y="318"/>
                </a:cxn>
                <a:cxn ang="0">
                  <a:pos x="324" y="332"/>
                </a:cxn>
                <a:cxn ang="0">
                  <a:pos x="296" y="344"/>
                </a:cxn>
                <a:cxn ang="0">
                  <a:pos x="266" y="354"/>
                </a:cxn>
                <a:cxn ang="0">
                  <a:pos x="234" y="358"/>
                </a:cxn>
                <a:cxn ang="0">
                  <a:pos x="202" y="358"/>
                </a:cxn>
                <a:cxn ang="0">
                  <a:pos x="170" y="356"/>
                </a:cxn>
                <a:cxn ang="0">
                  <a:pos x="140" y="348"/>
                </a:cxn>
                <a:cxn ang="0">
                  <a:pos x="112" y="338"/>
                </a:cxn>
                <a:cxn ang="0">
                  <a:pos x="86" y="324"/>
                </a:cxn>
                <a:cxn ang="0">
                  <a:pos x="62" y="306"/>
                </a:cxn>
                <a:cxn ang="0">
                  <a:pos x="42" y="286"/>
                </a:cxn>
                <a:cxn ang="0">
                  <a:pos x="26" y="266"/>
                </a:cxn>
                <a:cxn ang="0">
                  <a:pos x="14" y="242"/>
                </a:cxn>
                <a:cxn ang="0">
                  <a:pos x="4" y="216"/>
                </a:cxn>
                <a:cxn ang="0">
                  <a:pos x="0" y="188"/>
                </a:cxn>
                <a:cxn ang="0">
                  <a:pos x="2" y="162"/>
                </a:cxn>
                <a:cxn ang="0">
                  <a:pos x="6" y="136"/>
                </a:cxn>
                <a:cxn ang="0">
                  <a:pos x="16" y="110"/>
                </a:cxn>
                <a:cxn ang="0">
                  <a:pos x="32" y="86"/>
                </a:cxn>
                <a:cxn ang="0">
                  <a:pos x="48" y="66"/>
                </a:cxn>
                <a:cxn ang="0">
                  <a:pos x="70" y="48"/>
                </a:cxn>
                <a:cxn ang="0">
                  <a:pos x="94" y="32"/>
                </a:cxn>
                <a:cxn ang="0">
                  <a:pos x="120" y="18"/>
                </a:cxn>
                <a:cxn ang="0">
                  <a:pos x="150" y="8"/>
                </a:cxn>
                <a:cxn ang="0">
                  <a:pos x="180" y="2"/>
                </a:cxn>
                <a:cxn ang="0">
                  <a:pos x="212" y="0"/>
                </a:cxn>
              </a:cxnLst>
              <a:rect l="0" t="0" r="r" b="b"/>
              <a:pathLst>
                <a:path w="426" h="358">
                  <a:moveTo>
                    <a:pt x="212" y="0"/>
                  </a:moveTo>
                  <a:lnTo>
                    <a:pt x="224" y="0"/>
                  </a:lnTo>
                  <a:lnTo>
                    <a:pt x="234" y="2"/>
                  </a:lnTo>
                  <a:lnTo>
                    <a:pt x="246" y="2"/>
                  </a:lnTo>
                  <a:lnTo>
                    <a:pt x="256" y="4"/>
                  </a:lnTo>
                  <a:lnTo>
                    <a:pt x="266" y="6"/>
                  </a:lnTo>
                  <a:lnTo>
                    <a:pt x="276" y="8"/>
                  </a:lnTo>
                  <a:lnTo>
                    <a:pt x="286" y="12"/>
                  </a:lnTo>
                  <a:lnTo>
                    <a:pt x="296" y="14"/>
                  </a:lnTo>
                  <a:lnTo>
                    <a:pt x="304" y="18"/>
                  </a:lnTo>
                  <a:lnTo>
                    <a:pt x="314" y="22"/>
                  </a:lnTo>
                  <a:lnTo>
                    <a:pt x="324" y="26"/>
                  </a:lnTo>
                  <a:lnTo>
                    <a:pt x="332" y="32"/>
                  </a:lnTo>
                  <a:lnTo>
                    <a:pt x="340" y="36"/>
                  </a:lnTo>
                  <a:lnTo>
                    <a:pt x="348" y="42"/>
                  </a:lnTo>
                  <a:lnTo>
                    <a:pt x="356" y="48"/>
                  </a:lnTo>
                  <a:lnTo>
                    <a:pt x="364" y="54"/>
                  </a:lnTo>
                  <a:lnTo>
                    <a:pt x="370" y="60"/>
                  </a:lnTo>
                  <a:lnTo>
                    <a:pt x="376" y="66"/>
                  </a:lnTo>
                  <a:lnTo>
                    <a:pt x="384" y="72"/>
                  </a:lnTo>
                  <a:lnTo>
                    <a:pt x="390" y="80"/>
                  </a:lnTo>
                  <a:lnTo>
                    <a:pt x="394" y="86"/>
                  </a:lnTo>
                  <a:lnTo>
                    <a:pt x="400" y="94"/>
                  </a:lnTo>
                  <a:lnTo>
                    <a:pt x="404" y="102"/>
                  </a:lnTo>
                  <a:lnTo>
                    <a:pt x="408" y="110"/>
                  </a:lnTo>
                  <a:lnTo>
                    <a:pt x="412" y="118"/>
                  </a:lnTo>
                  <a:lnTo>
                    <a:pt x="416" y="126"/>
                  </a:lnTo>
                  <a:lnTo>
                    <a:pt x="418" y="136"/>
                  </a:lnTo>
                  <a:lnTo>
                    <a:pt x="422" y="144"/>
                  </a:lnTo>
                  <a:lnTo>
                    <a:pt x="424" y="152"/>
                  </a:lnTo>
                  <a:lnTo>
                    <a:pt x="424" y="162"/>
                  </a:lnTo>
                  <a:lnTo>
                    <a:pt x="426" y="170"/>
                  </a:lnTo>
                  <a:lnTo>
                    <a:pt x="426" y="180"/>
                  </a:lnTo>
                  <a:lnTo>
                    <a:pt x="426" y="188"/>
                  </a:lnTo>
                  <a:lnTo>
                    <a:pt x="424" y="198"/>
                  </a:lnTo>
                  <a:lnTo>
                    <a:pt x="424" y="208"/>
                  </a:lnTo>
                  <a:lnTo>
                    <a:pt x="422" y="216"/>
                  </a:lnTo>
                  <a:lnTo>
                    <a:pt x="418" y="224"/>
                  </a:lnTo>
                  <a:lnTo>
                    <a:pt x="416" y="232"/>
                  </a:lnTo>
                  <a:lnTo>
                    <a:pt x="412" y="242"/>
                  </a:lnTo>
                  <a:lnTo>
                    <a:pt x="408" y="250"/>
                  </a:lnTo>
                  <a:lnTo>
                    <a:pt x="404" y="258"/>
                  </a:lnTo>
                  <a:lnTo>
                    <a:pt x="400" y="266"/>
                  </a:lnTo>
                  <a:lnTo>
                    <a:pt x="394" y="272"/>
                  </a:lnTo>
                  <a:lnTo>
                    <a:pt x="390" y="280"/>
                  </a:lnTo>
                  <a:lnTo>
                    <a:pt x="384" y="286"/>
                  </a:lnTo>
                  <a:lnTo>
                    <a:pt x="376" y="294"/>
                  </a:lnTo>
                  <a:lnTo>
                    <a:pt x="370" y="300"/>
                  </a:lnTo>
                  <a:lnTo>
                    <a:pt x="364" y="306"/>
                  </a:lnTo>
                  <a:lnTo>
                    <a:pt x="356" y="312"/>
                  </a:lnTo>
                  <a:lnTo>
                    <a:pt x="348" y="318"/>
                  </a:lnTo>
                  <a:lnTo>
                    <a:pt x="340" y="324"/>
                  </a:lnTo>
                  <a:lnTo>
                    <a:pt x="332" y="328"/>
                  </a:lnTo>
                  <a:lnTo>
                    <a:pt x="324" y="332"/>
                  </a:lnTo>
                  <a:lnTo>
                    <a:pt x="314" y="338"/>
                  </a:lnTo>
                  <a:lnTo>
                    <a:pt x="304" y="342"/>
                  </a:lnTo>
                  <a:lnTo>
                    <a:pt x="296" y="344"/>
                  </a:lnTo>
                  <a:lnTo>
                    <a:pt x="286" y="348"/>
                  </a:lnTo>
                  <a:lnTo>
                    <a:pt x="276" y="350"/>
                  </a:lnTo>
                  <a:lnTo>
                    <a:pt x="266" y="354"/>
                  </a:lnTo>
                  <a:lnTo>
                    <a:pt x="256" y="356"/>
                  </a:lnTo>
                  <a:lnTo>
                    <a:pt x="246" y="356"/>
                  </a:lnTo>
                  <a:lnTo>
                    <a:pt x="234" y="358"/>
                  </a:lnTo>
                  <a:lnTo>
                    <a:pt x="224" y="358"/>
                  </a:lnTo>
                  <a:lnTo>
                    <a:pt x="212" y="358"/>
                  </a:lnTo>
                  <a:lnTo>
                    <a:pt x="202" y="358"/>
                  </a:lnTo>
                  <a:lnTo>
                    <a:pt x="192" y="358"/>
                  </a:lnTo>
                  <a:lnTo>
                    <a:pt x="180" y="356"/>
                  </a:lnTo>
                  <a:lnTo>
                    <a:pt x="170" y="356"/>
                  </a:lnTo>
                  <a:lnTo>
                    <a:pt x="160" y="354"/>
                  </a:lnTo>
                  <a:lnTo>
                    <a:pt x="150" y="350"/>
                  </a:lnTo>
                  <a:lnTo>
                    <a:pt x="140" y="348"/>
                  </a:lnTo>
                  <a:lnTo>
                    <a:pt x="130" y="344"/>
                  </a:lnTo>
                  <a:lnTo>
                    <a:pt x="120" y="342"/>
                  </a:lnTo>
                  <a:lnTo>
                    <a:pt x="112" y="338"/>
                  </a:lnTo>
                  <a:lnTo>
                    <a:pt x="102" y="332"/>
                  </a:lnTo>
                  <a:lnTo>
                    <a:pt x="94" y="328"/>
                  </a:lnTo>
                  <a:lnTo>
                    <a:pt x="86" y="324"/>
                  </a:lnTo>
                  <a:lnTo>
                    <a:pt x="78" y="318"/>
                  </a:lnTo>
                  <a:lnTo>
                    <a:pt x="70" y="312"/>
                  </a:lnTo>
                  <a:lnTo>
                    <a:pt x="62" y="306"/>
                  </a:lnTo>
                  <a:lnTo>
                    <a:pt x="56" y="300"/>
                  </a:lnTo>
                  <a:lnTo>
                    <a:pt x="48" y="294"/>
                  </a:lnTo>
                  <a:lnTo>
                    <a:pt x="42" y="286"/>
                  </a:lnTo>
                  <a:lnTo>
                    <a:pt x="36" y="280"/>
                  </a:lnTo>
                  <a:lnTo>
                    <a:pt x="32" y="272"/>
                  </a:lnTo>
                  <a:lnTo>
                    <a:pt x="26" y="266"/>
                  </a:lnTo>
                  <a:lnTo>
                    <a:pt x="22" y="258"/>
                  </a:lnTo>
                  <a:lnTo>
                    <a:pt x="16" y="250"/>
                  </a:lnTo>
                  <a:lnTo>
                    <a:pt x="14" y="242"/>
                  </a:lnTo>
                  <a:lnTo>
                    <a:pt x="10" y="232"/>
                  </a:lnTo>
                  <a:lnTo>
                    <a:pt x="6" y="224"/>
                  </a:lnTo>
                  <a:lnTo>
                    <a:pt x="4" y="216"/>
                  </a:lnTo>
                  <a:lnTo>
                    <a:pt x="2" y="208"/>
                  </a:lnTo>
                  <a:lnTo>
                    <a:pt x="2" y="198"/>
                  </a:lnTo>
                  <a:lnTo>
                    <a:pt x="0" y="188"/>
                  </a:lnTo>
                  <a:lnTo>
                    <a:pt x="0" y="180"/>
                  </a:lnTo>
                  <a:lnTo>
                    <a:pt x="0" y="170"/>
                  </a:lnTo>
                  <a:lnTo>
                    <a:pt x="2" y="162"/>
                  </a:lnTo>
                  <a:lnTo>
                    <a:pt x="2" y="152"/>
                  </a:lnTo>
                  <a:lnTo>
                    <a:pt x="4" y="144"/>
                  </a:lnTo>
                  <a:lnTo>
                    <a:pt x="6" y="136"/>
                  </a:lnTo>
                  <a:lnTo>
                    <a:pt x="10" y="126"/>
                  </a:lnTo>
                  <a:lnTo>
                    <a:pt x="14" y="118"/>
                  </a:lnTo>
                  <a:lnTo>
                    <a:pt x="16" y="110"/>
                  </a:lnTo>
                  <a:lnTo>
                    <a:pt x="22" y="102"/>
                  </a:lnTo>
                  <a:lnTo>
                    <a:pt x="26" y="94"/>
                  </a:lnTo>
                  <a:lnTo>
                    <a:pt x="32" y="86"/>
                  </a:lnTo>
                  <a:lnTo>
                    <a:pt x="36" y="80"/>
                  </a:lnTo>
                  <a:lnTo>
                    <a:pt x="42" y="72"/>
                  </a:lnTo>
                  <a:lnTo>
                    <a:pt x="48" y="66"/>
                  </a:lnTo>
                  <a:lnTo>
                    <a:pt x="56" y="60"/>
                  </a:lnTo>
                  <a:lnTo>
                    <a:pt x="62" y="54"/>
                  </a:lnTo>
                  <a:lnTo>
                    <a:pt x="70" y="48"/>
                  </a:lnTo>
                  <a:lnTo>
                    <a:pt x="78" y="42"/>
                  </a:lnTo>
                  <a:lnTo>
                    <a:pt x="86" y="36"/>
                  </a:lnTo>
                  <a:lnTo>
                    <a:pt x="94" y="32"/>
                  </a:lnTo>
                  <a:lnTo>
                    <a:pt x="102" y="26"/>
                  </a:lnTo>
                  <a:lnTo>
                    <a:pt x="112" y="22"/>
                  </a:lnTo>
                  <a:lnTo>
                    <a:pt x="120" y="18"/>
                  </a:lnTo>
                  <a:lnTo>
                    <a:pt x="130" y="14"/>
                  </a:lnTo>
                  <a:lnTo>
                    <a:pt x="140" y="12"/>
                  </a:lnTo>
                  <a:lnTo>
                    <a:pt x="150" y="8"/>
                  </a:lnTo>
                  <a:lnTo>
                    <a:pt x="160" y="6"/>
                  </a:lnTo>
                  <a:lnTo>
                    <a:pt x="170" y="4"/>
                  </a:lnTo>
                  <a:lnTo>
                    <a:pt x="180" y="2"/>
                  </a:lnTo>
                  <a:lnTo>
                    <a:pt x="192" y="2"/>
                  </a:lnTo>
                  <a:lnTo>
                    <a:pt x="202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6EA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" name="Freeform 40"/>
            <p:cNvSpPr>
              <a:spLocks/>
            </p:cNvSpPr>
            <p:nvPr/>
          </p:nvSpPr>
          <p:spPr bwMode="auto">
            <a:xfrm>
              <a:off x="1587244" y="1441640"/>
              <a:ext cx="830944" cy="65933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56" y="4"/>
                </a:cxn>
                <a:cxn ang="0">
                  <a:pos x="284" y="12"/>
                </a:cxn>
                <a:cxn ang="0">
                  <a:pos x="312" y="24"/>
                </a:cxn>
                <a:cxn ang="0">
                  <a:pos x="336" y="38"/>
                </a:cxn>
                <a:cxn ang="0">
                  <a:pos x="356" y="56"/>
                </a:cxn>
                <a:cxn ang="0">
                  <a:pos x="376" y="74"/>
                </a:cxn>
                <a:cxn ang="0">
                  <a:pos x="390" y="96"/>
                </a:cxn>
                <a:cxn ang="0">
                  <a:pos x="402" y="118"/>
                </a:cxn>
                <a:cxn ang="0">
                  <a:pos x="408" y="144"/>
                </a:cxn>
                <a:cxn ang="0">
                  <a:pos x="410" y="170"/>
                </a:cxn>
                <a:cxn ang="0">
                  <a:pos x="408" y="196"/>
                </a:cxn>
                <a:cxn ang="0">
                  <a:pos x="402" y="220"/>
                </a:cxn>
                <a:cxn ang="0">
                  <a:pos x="390" y="242"/>
                </a:cxn>
                <a:cxn ang="0">
                  <a:pos x="376" y="264"/>
                </a:cxn>
                <a:cxn ang="0">
                  <a:pos x="356" y="284"/>
                </a:cxn>
                <a:cxn ang="0">
                  <a:pos x="336" y="300"/>
                </a:cxn>
                <a:cxn ang="0">
                  <a:pos x="312" y="314"/>
                </a:cxn>
                <a:cxn ang="0">
                  <a:pos x="284" y="326"/>
                </a:cxn>
                <a:cxn ang="0">
                  <a:pos x="256" y="334"/>
                </a:cxn>
                <a:cxn ang="0">
                  <a:pos x="226" y="338"/>
                </a:cxn>
                <a:cxn ang="0">
                  <a:pos x="194" y="340"/>
                </a:cxn>
                <a:cxn ang="0">
                  <a:pos x="164" y="336"/>
                </a:cxn>
                <a:cxn ang="0">
                  <a:pos x="134" y="328"/>
                </a:cxn>
                <a:cxn ang="0">
                  <a:pos x="108" y="318"/>
                </a:cxn>
                <a:cxn ang="0">
                  <a:pos x="82" y="306"/>
                </a:cxn>
                <a:cxn ang="0">
                  <a:pos x="60" y="290"/>
                </a:cxn>
                <a:cxn ang="0">
                  <a:pos x="40" y="270"/>
                </a:cxn>
                <a:cxn ang="0">
                  <a:pos x="24" y="250"/>
                </a:cxn>
                <a:cxn ang="0">
                  <a:pos x="12" y="228"/>
                </a:cxn>
                <a:cxn ang="0">
                  <a:pos x="4" y="204"/>
                </a:cxn>
                <a:cxn ang="0">
                  <a:pos x="0" y="178"/>
                </a:cxn>
                <a:cxn ang="0">
                  <a:pos x="0" y="152"/>
                </a:cxn>
                <a:cxn ang="0">
                  <a:pos x="6" y="126"/>
                </a:cxn>
                <a:cxn ang="0">
                  <a:pos x="16" y="104"/>
                </a:cxn>
                <a:cxn ang="0">
                  <a:pos x="30" y="82"/>
                </a:cxn>
                <a:cxn ang="0">
                  <a:pos x="46" y="62"/>
                </a:cxn>
                <a:cxn ang="0">
                  <a:pos x="66" y="44"/>
                </a:cxn>
                <a:cxn ang="0">
                  <a:pos x="90" y="28"/>
                </a:cxn>
                <a:cxn ang="0">
                  <a:pos x="116" y="16"/>
                </a:cxn>
                <a:cxn ang="0">
                  <a:pos x="144" y="6"/>
                </a:cxn>
                <a:cxn ang="0">
                  <a:pos x="174" y="2"/>
                </a:cxn>
                <a:cxn ang="0">
                  <a:pos x="204" y="0"/>
                </a:cxn>
              </a:cxnLst>
              <a:rect l="0" t="0" r="r" b="b"/>
              <a:pathLst>
                <a:path w="410" h="340">
                  <a:moveTo>
                    <a:pt x="204" y="0"/>
                  </a:moveTo>
                  <a:lnTo>
                    <a:pt x="216" y="0"/>
                  </a:lnTo>
                  <a:lnTo>
                    <a:pt x="226" y="0"/>
                  </a:lnTo>
                  <a:lnTo>
                    <a:pt x="236" y="2"/>
                  </a:lnTo>
                  <a:lnTo>
                    <a:pt x="246" y="2"/>
                  </a:lnTo>
                  <a:lnTo>
                    <a:pt x="256" y="4"/>
                  </a:lnTo>
                  <a:lnTo>
                    <a:pt x="266" y="6"/>
                  </a:lnTo>
                  <a:lnTo>
                    <a:pt x="276" y="10"/>
                  </a:lnTo>
                  <a:lnTo>
                    <a:pt x="284" y="12"/>
                  </a:lnTo>
                  <a:lnTo>
                    <a:pt x="294" y="16"/>
                  </a:lnTo>
                  <a:lnTo>
                    <a:pt x="302" y="20"/>
                  </a:lnTo>
                  <a:lnTo>
                    <a:pt x="312" y="24"/>
                  </a:lnTo>
                  <a:lnTo>
                    <a:pt x="320" y="28"/>
                  </a:lnTo>
                  <a:lnTo>
                    <a:pt x="328" y="34"/>
                  </a:lnTo>
                  <a:lnTo>
                    <a:pt x="336" y="38"/>
                  </a:lnTo>
                  <a:lnTo>
                    <a:pt x="342" y="44"/>
                  </a:lnTo>
                  <a:lnTo>
                    <a:pt x="350" y="50"/>
                  </a:lnTo>
                  <a:lnTo>
                    <a:pt x="356" y="56"/>
                  </a:lnTo>
                  <a:lnTo>
                    <a:pt x="364" y="62"/>
                  </a:lnTo>
                  <a:lnTo>
                    <a:pt x="370" y="68"/>
                  </a:lnTo>
                  <a:lnTo>
                    <a:pt x="376" y="74"/>
                  </a:lnTo>
                  <a:lnTo>
                    <a:pt x="380" y="82"/>
                  </a:lnTo>
                  <a:lnTo>
                    <a:pt x="386" y="88"/>
                  </a:lnTo>
                  <a:lnTo>
                    <a:pt x="390" y="96"/>
                  </a:lnTo>
                  <a:lnTo>
                    <a:pt x="394" y="104"/>
                  </a:lnTo>
                  <a:lnTo>
                    <a:pt x="398" y="110"/>
                  </a:lnTo>
                  <a:lnTo>
                    <a:pt x="402" y="118"/>
                  </a:lnTo>
                  <a:lnTo>
                    <a:pt x="404" y="126"/>
                  </a:lnTo>
                  <a:lnTo>
                    <a:pt x="406" y="136"/>
                  </a:lnTo>
                  <a:lnTo>
                    <a:pt x="408" y="144"/>
                  </a:lnTo>
                  <a:lnTo>
                    <a:pt x="410" y="152"/>
                  </a:lnTo>
                  <a:lnTo>
                    <a:pt x="410" y="160"/>
                  </a:lnTo>
                  <a:lnTo>
                    <a:pt x="410" y="170"/>
                  </a:lnTo>
                  <a:lnTo>
                    <a:pt x="410" y="178"/>
                  </a:lnTo>
                  <a:lnTo>
                    <a:pt x="410" y="186"/>
                  </a:lnTo>
                  <a:lnTo>
                    <a:pt x="408" y="196"/>
                  </a:lnTo>
                  <a:lnTo>
                    <a:pt x="406" y="204"/>
                  </a:lnTo>
                  <a:lnTo>
                    <a:pt x="404" y="212"/>
                  </a:lnTo>
                  <a:lnTo>
                    <a:pt x="402" y="220"/>
                  </a:lnTo>
                  <a:lnTo>
                    <a:pt x="398" y="228"/>
                  </a:lnTo>
                  <a:lnTo>
                    <a:pt x="394" y="236"/>
                  </a:lnTo>
                  <a:lnTo>
                    <a:pt x="390" y="242"/>
                  </a:lnTo>
                  <a:lnTo>
                    <a:pt x="386" y="250"/>
                  </a:lnTo>
                  <a:lnTo>
                    <a:pt x="380" y="258"/>
                  </a:lnTo>
                  <a:lnTo>
                    <a:pt x="376" y="264"/>
                  </a:lnTo>
                  <a:lnTo>
                    <a:pt x="370" y="270"/>
                  </a:lnTo>
                  <a:lnTo>
                    <a:pt x="364" y="278"/>
                  </a:lnTo>
                  <a:lnTo>
                    <a:pt x="356" y="284"/>
                  </a:lnTo>
                  <a:lnTo>
                    <a:pt x="350" y="290"/>
                  </a:lnTo>
                  <a:lnTo>
                    <a:pt x="342" y="294"/>
                  </a:lnTo>
                  <a:lnTo>
                    <a:pt x="336" y="300"/>
                  </a:lnTo>
                  <a:lnTo>
                    <a:pt x="328" y="306"/>
                  </a:lnTo>
                  <a:lnTo>
                    <a:pt x="320" y="310"/>
                  </a:lnTo>
                  <a:lnTo>
                    <a:pt x="312" y="314"/>
                  </a:lnTo>
                  <a:lnTo>
                    <a:pt x="302" y="318"/>
                  </a:lnTo>
                  <a:lnTo>
                    <a:pt x="294" y="322"/>
                  </a:lnTo>
                  <a:lnTo>
                    <a:pt x="284" y="326"/>
                  </a:lnTo>
                  <a:lnTo>
                    <a:pt x="276" y="328"/>
                  </a:lnTo>
                  <a:lnTo>
                    <a:pt x="266" y="332"/>
                  </a:lnTo>
                  <a:lnTo>
                    <a:pt x="256" y="334"/>
                  </a:lnTo>
                  <a:lnTo>
                    <a:pt x="246" y="336"/>
                  </a:lnTo>
                  <a:lnTo>
                    <a:pt x="236" y="338"/>
                  </a:lnTo>
                  <a:lnTo>
                    <a:pt x="226" y="338"/>
                  </a:lnTo>
                  <a:lnTo>
                    <a:pt x="216" y="340"/>
                  </a:lnTo>
                  <a:lnTo>
                    <a:pt x="204" y="340"/>
                  </a:lnTo>
                  <a:lnTo>
                    <a:pt x="194" y="340"/>
                  </a:lnTo>
                  <a:lnTo>
                    <a:pt x="184" y="338"/>
                  </a:lnTo>
                  <a:lnTo>
                    <a:pt x="174" y="338"/>
                  </a:lnTo>
                  <a:lnTo>
                    <a:pt x="164" y="336"/>
                  </a:lnTo>
                  <a:lnTo>
                    <a:pt x="154" y="334"/>
                  </a:lnTo>
                  <a:lnTo>
                    <a:pt x="144" y="332"/>
                  </a:lnTo>
                  <a:lnTo>
                    <a:pt x="134" y="328"/>
                  </a:lnTo>
                  <a:lnTo>
                    <a:pt x="124" y="326"/>
                  </a:lnTo>
                  <a:lnTo>
                    <a:pt x="116" y="322"/>
                  </a:lnTo>
                  <a:lnTo>
                    <a:pt x="108" y="318"/>
                  </a:lnTo>
                  <a:lnTo>
                    <a:pt x="98" y="314"/>
                  </a:lnTo>
                  <a:lnTo>
                    <a:pt x="90" y="310"/>
                  </a:lnTo>
                  <a:lnTo>
                    <a:pt x="82" y="306"/>
                  </a:lnTo>
                  <a:lnTo>
                    <a:pt x="74" y="300"/>
                  </a:lnTo>
                  <a:lnTo>
                    <a:pt x="66" y="294"/>
                  </a:lnTo>
                  <a:lnTo>
                    <a:pt x="60" y="290"/>
                  </a:lnTo>
                  <a:lnTo>
                    <a:pt x="52" y="284"/>
                  </a:lnTo>
                  <a:lnTo>
                    <a:pt x="46" y="278"/>
                  </a:lnTo>
                  <a:lnTo>
                    <a:pt x="40" y="270"/>
                  </a:lnTo>
                  <a:lnTo>
                    <a:pt x="34" y="264"/>
                  </a:lnTo>
                  <a:lnTo>
                    <a:pt x="30" y="258"/>
                  </a:lnTo>
                  <a:lnTo>
                    <a:pt x="24" y="250"/>
                  </a:lnTo>
                  <a:lnTo>
                    <a:pt x="20" y="242"/>
                  </a:lnTo>
                  <a:lnTo>
                    <a:pt x="16" y="236"/>
                  </a:lnTo>
                  <a:lnTo>
                    <a:pt x="12" y="228"/>
                  </a:lnTo>
                  <a:lnTo>
                    <a:pt x="8" y="220"/>
                  </a:lnTo>
                  <a:lnTo>
                    <a:pt x="6" y="212"/>
                  </a:lnTo>
                  <a:lnTo>
                    <a:pt x="4" y="204"/>
                  </a:lnTo>
                  <a:lnTo>
                    <a:pt x="2" y="196"/>
                  </a:lnTo>
                  <a:lnTo>
                    <a:pt x="0" y="186"/>
                  </a:lnTo>
                  <a:lnTo>
                    <a:pt x="0" y="178"/>
                  </a:lnTo>
                  <a:lnTo>
                    <a:pt x="0" y="170"/>
                  </a:lnTo>
                  <a:lnTo>
                    <a:pt x="0" y="160"/>
                  </a:lnTo>
                  <a:lnTo>
                    <a:pt x="0" y="152"/>
                  </a:lnTo>
                  <a:lnTo>
                    <a:pt x="2" y="144"/>
                  </a:lnTo>
                  <a:lnTo>
                    <a:pt x="4" y="136"/>
                  </a:lnTo>
                  <a:lnTo>
                    <a:pt x="6" y="126"/>
                  </a:lnTo>
                  <a:lnTo>
                    <a:pt x="8" y="118"/>
                  </a:lnTo>
                  <a:lnTo>
                    <a:pt x="12" y="110"/>
                  </a:lnTo>
                  <a:lnTo>
                    <a:pt x="16" y="104"/>
                  </a:lnTo>
                  <a:lnTo>
                    <a:pt x="20" y="96"/>
                  </a:lnTo>
                  <a:lnTo>
                    <a:pt x="24" y="88"/>
                  </a:lnTo>
                  <a:lnTo>
                    <a:pt x="30" y="82"/>
                  </a:lnTo>
                  <a:lnTo>
                    <a:pt x="34" y="74"/>
                  </a:lnTo>
                  <a:lnTo>
                    <a:pt x="40" y="68"/>
                  </a:lnTo>
                  <a:lnTo>
                    <a:pt x="46" y="62"/>
                  </a:lnTo>
                  <a:lnTo>
                    <a:pt x="52" y="56"/>
                  </a:lnTo>
                  <a:lnTo>
                    <a:pt x="60" y="50"/>
                  </a:lnTo>
                  <a:lnTo>
                    <a:pt x="66" y="44"/>
                  </a:lnTo>
                  <a:lnTo>
                    <a:pt x="74" y="38"/>
                  </a:lnTo>
                  <a:lnTo>
                    <a:pt x="82" y="34"/>
                  </a:lnTo>
                  <a:lnTo>
                    <a:pt x="90" y="28"/>
                  </a:lnTo>
                  <a:lnTo>
                    <a:pt x="98" y="24"/>
                  </a:lnTo>
                  <a:lnTo>
                    <a:pt x="108" y="20"/>
                  </a:lnTo>
                  <a:lnTo>
                    <a:pt x="116" y="16"/>
                  </a:lnTo>
                  <a:lnTo>
                    <a:pt x="124" y="12"/>
                  </a:lnTo>
                  <a:lnTo>
                    <a:pt x="134" y="10"/>
                  </a:lnTo>
                  <a:lnTo>
                    <a:pt x="144" y="6"/>
                  </a:lnTo>
                  <a:lnTo>
                    <a:pt x="154" y="4"/>
                  </a:lnTo>
                  <a:lnTo>
                    <a:pt x="164" y="2"/>
                  </a:lnTo>
                  <a:lnTo>
                    <a:pt x="174" y="2"/>
                  </a:lnTo>
                  <a:lnTo>
                    <a:pt x="184" y="0"/>
                  </a:lnTo>
                  <a:lnTo>
                    <a:pt x="194" y="0"/>
                  </a:lnTo>
                  <a:lnTo>
                    <a:pt x="204" y="0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F5EB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" name="Freeform 41"/>
            <p:cNvSpPr>
              <a:spLocks/>
            </p:cNvSpPr>
            <p:nvPr/>
          </p:nvSpPr>
          <p:spPr bwMode="auto">
            <a:xfrm>
              <a:off x="2142558" y="1228326"/>
              <a:ext cx="316164" cy="193922"/>
            </a:xfrm>
            <a:custGeom>
              <a:avLst/>
              <a:gdLst/>
              <a:ahLst/>
              <a:cxnLst>
                <a:cxn ang="0">
                  <a:pos x="4" y="66"/>
                </a:cxn>
                <a:cxn ang="0">
                  <a:pos x="8" y="66"/>
                </a:cxn>
                <a:cxn ang="0">
                  <a:pos x="12" y="64"/>
                </a:cxn>
                <a:cxn ang="0">
                  <a:pos x="18" y="62"/>
                </a:cxn>
                <a:cxn ang="0">
                  <a:pos x="22" y="58"/>
                </a:cxn>
                <a:cxn ang="0">
                  <a:pos x="28" y="54"/>
                </a:cxn>
                <a:cxn ang="0">
                  <a:pos x="36" y="48"/>
                </a:cxn>
                <a:cxn ang="0">
                  <a:pos x="42" y="40"/>
                </a:cxn>
                <a:cxn ang="0">
                  <a:pos x="50" y="32"/>
                </a:cxn>
                <a:cxn ang="0">
                  <a:pos x="56" y="24"/>
                </a:cxn>
                <a:cxn ang="0">
                  <a:pos x="62" y="18"/>
                </a:cxn>
                <a:cxn ang="0">
                  <a:pos x="68" y="14"/>
                </a:cxn>
                <a:cxn ang="0">
                  <a:pos x="74" y="8"/>
                </a:cxn>
                <a:cxn ang="0">
                  <a:pos x="80" y="6"/>
                </a:cxn>
                <a:cxn ang="0">
                  <a:pos x="86" y="2"/>
                </a:cxn>
                <a:cxn ang="0">
                  <a:pos x="92" y="0"/>
                </a:cxn>
                <a:cxn ang="0">
                  <a:pos x="96" y="0"/>
                </a:cxn>
                <a:cxn ang="0">
                  <a:pos x="102" y="0"/>
                </a:cxn>
                <a:cxn ang="0">
                  <a:pos x="108" y="0"/>
                </a:cxn>
                <a:cxn ang="0">
                  <a:pos x="114" y="2"/>
                </a:cxn>
                <a:cxn ang="0">
                  <a:pos x="118" y="4"/>
                </a:cxn>
                <a:cxn ang="0">
                  <a:pos x="122" y="8"/>
                </a:cxn>
                <a:cxn ang="0">
                  <a:pos x="128" y="12"/>
                </a:cxn>
                <a:cxn ang="0">
                  <a:pos x="130" y="16"/>
                </a:cxn>
                <a:cxn ang="0">
                  <a:pos x="134" y="22"/>
                </a:cxn>
                <a:cxn ang="0">
                  <a:pos x="138" y="30"/>
                </a:cxn>
                <a:cxn ang="0">
                  <a:pos x="144" y="42"/>
                </a:cxn>
                <a:cxn ang="0">
                  <a:pos x="150" y="54"/>
                </a:cxn>
                <a:cxn ang="0">
                  <a:pos x="152" y="60"/>
                </a:cxn>
                <a:cxn ang="0">
                  <a:pos x="152" y="66"/>
                </a:cxn>
                <a:cxn ang="0">
                  <a:pos x="154" y="76"/>
                </a:cxn>
                <a:cxn ang="0">
                  <a:pos x="156" y="88"/>
                </a:cxn>
                <a:cxn ang="0">
                  <a:pos x="156" y="96"/>
                </a:cxn>
                <a:cxn ang="0">
                  <a:pos x="154" y="100"/>
                </a:cxn>
                <a:cxn ang="0">
                  <a:pos x="142" y="94"/>
                </a:cxn>
                <a:cxn ang="0">
                  <a:pos x="124" y="86"/>
                </a:cxn>
                <a:cxn ang="0">
                  <a:pos x="112" y="82"/>
                </a:cxn>
                <a:cxn ang="0">
                  <a:pos x="98" y="76"/>
                </a:cxn>
                <a:cxn ang="0">
                  <a:pos x="86" y="72"/>
                </a:cxn>
                <a:cxn ang="0">
                  <a:pos x="72" y="70"/>
                </a:cxn>
                <a:cxn ang="0">
                  <a:pos x="60" y="68"/>
                </a:cxn>
                <a:cxn ang="0">
                  <a:pos x="52" y="68"/>
                </a:cxn>
                <a:cxn ang="0">
                  <a:pos x="44" y="70"/>
                </a:cxn>
                <a:cxn ang="0">
                  <a:pos x="36" y="72"/>
                </a:cxn>
                <a:cxn ang="0">
                  <a:pos x="30" y="72"/>
                </a:cxn>
                <a:cxn ang="0">
                  <a:pos x="24" y="72"/>
                </a:cxn>
                <a:cxn ang="0">
                  <a:pos x="18" y="72"/>
                </a:cxn>
                <a:cxn ang="0">
                  <a:pos x="12" y="70"/>
                </a:cxn>
                <a:cxn ang="0">
                  <a:pos x="4" y="68"/>
                </a:cxn>
                <a:cxn ang="0">
                  <a:pos x="0" y="68"/>
                </a:cxn>
              </a:cxnLst>
              <a:rect l="0" t="0" r="r" b="b"/>
              <a:pathLst>
                <a:path w="156" h="100">
                  <a:moveTo>
                    <a:pt x="0" y="68"/>
                  </a:moveTo>
                  <a:lnTo>
                    <a:pt x="0" y="68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2" y="64"/>
                  </a:lnTo>
                  <a:lnTo>
                    <a:pt x="14" y="62"/>
                  </a:lnTo>
                  <a:lnTo>
                    <a:pt x="16" y="62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4"/>
                  </a:lnTo>
                  <a:lnTo>
                    <a:pt x="28" y="54"/>
                  </a:lnTo>
                  <a:lnTo>
                    <a:pt x="30" y="52"/>
                  </a:lnTo>
                  <a:lnTo>
                    <a:pt x="32" y="50"/>
                  </a:lnTo>
                  <a:lnTo>
                    <a:pt x="36" y="48"/>
                  </a:lnTo>
                  <a:lnTo>
                    <a:pt x="38" y="46"/>
                  </a:lnTo>
                  <a:lnTo>
                    <a:pt x="40" y="42"/>
                  </a:lnTo>
                  <a:lnTo>
                    <a:pt x="42" y="40"/>
                  </a:lnTo>
                  <a:lnTo>
                    <a:pt x="44" y="38"/>
                  </a:lnTo>
                  <a:lnTo>
                    <a:pt x="46" y="34"/>
                  </a:lnTo>
                  <a:lnTo>
                    <a:pt x="50" y="32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4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2" y="18"/>
                  </a:lnTo>
                  <a:lnTo>
                    <a:pt x="64" y="16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0" y="12"/>
                  </a:lnTo>
                  <a:lnTo>
                    <a:pt x="72" y="10"/>
                  </a:lnTo>
                  <a:lnTo>
                    <a:pt x="74" y="8"/>
                  </a:lnTo>
                  <a:lnTo>
                    <a:pt x="76" y="8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6" y="4"/>
                  </a:lnTo>
                  <a:lnTo>
                    <a:pt x="118" y="4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8"/>
                  </a:lnTo>
                  <a:lnTo>
                    <a:pt x="124" y="8"/>
                  </a:lnTo>
                  <a:lnTo>
                    <a:pt x="126" y="10"/>
                  </a:lnTo>
                  <a:lnTo>
                    <a:pt x="128" y="12"/>
                  </a:lnTo>
                  <a:lnTo>
                    <a:pt x="128" y="14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2" y="18"/>
                  </a:lnTo>
                  <a:lnTo>
                    <a:pt x="134" y="20"/>
                  </a:lnTo>
                  <a:lnTo>
                    <a:pt x="134" y="22"/>
                  </a:lnTo>
                  <a:lnTo>
                    <a:pt x="136" y="24"/>
                  </a:lnTo>
                  <a:lnTo>
                    <a:pt x="136" y="26"/>
                  </a:lnTo>
                  <a:lnTo>
                    <a:pt x="138" y="30"/>
                  </a:lnTo>
                  <a:lnTo>
                    <a:pt x="140" y="34"/>
                  </a:lnTo>
                  <a:lnTo>
                    <a:pt x="142" y="38"/>
                  </a:lnTo>
                  <a:lnTo>
                    <a:pt x="144" y="42"/>
                  </a:lnTo>
                  <a:lnTo>
                    <a:pt x="146" y="48"/>
                  </a:lnTo>
                  <a:lnTo>
                    <a:pt x="148" y="52"/>
                  </a:lnTo>
                  <a:lnTo>
                    <a:pt x="150" y="54"/>
                  </a:lnTo>
                  <a:lnTo>
                    <a:pt x="150" y="56"/>
                  </a:lnTo>
                  <a:lnTo>
                    <a:pt x="150" y="58"/>
                  </a:lnTo>
                  <a:lnTo>
                    <a:pt x="152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2" y="66"/>
                  </a:lnTo>
                  <a:lnTo>
                    <a:pt x="154" y="68"/>
                  </a:lnTo>
                  <a:lnTo>
                    <a:pt x="154" y="72"/>
                  </a:lnTo>
                  <a:lnTo>
                    <a:pt x="154" y="76"/>
                  </a:lnTo>
                  <a:lnTo>
                    <a:pt x="156" y="80"/>
                  </a:lnTo>
                  <a:lnTo>
                    <a:pt x="156" y="84"/>
                  </a:lnTo>
                  <a:lnTo>
                    <a:pt x="156" y="88"/>
                  </a:lnTo>
                  <a:lnTo>
                    <a:pt x="156" y="90"/>
                  </a:lnTo>
                  <a:lnTo>
                    <a:pt x="156" y="92"/>
                  </a:lnTo>
                  <a:lnTo>
                    <a:pt x="156" y="96"/>
                  </a:lnTo>
                  <a:lnTo>
                    <a:pt x="156" y="98"/>
                  </a:lnTo>
                  <a:lnTo>
                    <a:pt x="156" y="100"/>
                  </a:lnTo>
                  <a:lnTo>
                    <a:pt x="154" y="100"/>
                  </a:lnTo>
                  <a:lnTo>
                    <a:pt x="152" y="98"/>
                  </a:lnTo>
                  <a:lnTo>
                    <a:pt x="148" y="96"/>
                  </a:lnTo>
                  <a:lnTo>
                    <a:pt x="142" y="94"/>
                  </a:lnTo>
                  <a:lnTo>
                    <a:pt x="136" y="90"/>
                  </a:lnTo>
                  <a:lnTo>
                    <a:pt x="128" y="88"/>
                  </a:lnTo>
                  <a:lnTo>
                    <a:pt x="124" y="86"/>
                  </a:lnTo>
                  <a:lnTo>
                    <a:pt x="120" y="84"/>
                  </a:lnTo>
                  <a:lnTo>
                    <a:pt x="116" y="82"/>
                  </a:lnTo>
                  <a:lnTo>
                    <a:pt x="112" y="82"/>
                  </a:lnTo>
                  <a:lnTo>
                    <a:pt x="108" y="80"/>
                  </a:lnTo>
                  <a:lnTo>
                    <a:pt x="104" y="78"/>
                  </a:lnTo>
                  <a:lnTo>
                    <a:pt x="98" y="76"/>
                  </a:lnTo>
                  <a:lnTo>
                    <a:pt x="94" y="74"/>
                  </a:lnTo>
                  <a:lnTo>
                    <a:pt x="90" y="74"/>
                  </a:lnTo>
                  <a:lnTo>
                    <a:pt x="86" y="72"/>
                  </a:lnTo>
                  <a:lnTo>
                    <a:pt x="80" y="72"/>
                  </a:lnTo>
                  <a:lnTo>
                    <a:pt x="76" y="70"/>
                  </a:lnTo>
                  <a:lnTo>
                    <a:pt x="72" y="70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54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6" y="70"/>
                  </a:lnTo>
                  <a:lnTo>
                    <a:pt x="44" y="70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4" y="72"/>
                  </a:lnTo>
                  <a:lnTo>
                    <a:pt x="32" y="72"/>
                  </a:lnTo>
                  <a:lnTo>
                    <a:pt x="30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2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4" y="72"/>
                  </a:lnTo>
                  <a:lnTo>
                    <a:pt x="12" y="70"/>
                  </a:lnTo>
                  <a:lnTo>
                    <a:pt x="8" y="70"/>
                  </a:lnTo>
                  <a:lnTo>
                    <a:pt x="6" y="70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8C6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Freeform 42"/>
            <p:cNvSpPr>
              <a:spLocks/>
            </p:cNvSpPr>
            <p:nvPr/>
          </p:nvSpPr>
          <p:spPr bwMode="auto">
            <a:xfrm>
              <a:off x="1566977" y="1228326"/>
              <a:ext cx="308057" cy="190044"/>
            </a:xfrm>
            <a:custGeom>
              <a:avLst/>
              <a:gdLst/>
              <a:ahLst/>
              <a:cxnLst>
                <a:cxn ang="0">
                  <a:pos x="148" y="66"/>
                </a:cxn>
                <a:cxn ang="0">
                  <a:pos x="144" y="66"/>
                </a:cxn>
                <a:cxn ang="0">
                  <a:pos x="140" y="64"/>
                </a:cxn>
                <a:cxn ang="0">
                  <a:pos x="134" y="62"/>
                </a:cxn>
                <a:cxn ang="0">
                  <a:pos x="130" y="58"/>
                </a:cxn>
                <a:cxn ang="0">
                  <a:pos x="124" y="54"/>
                </a:cxn>
                <a:cxn ang="0">
                  <a:pos x="118" y="48"/>
                </a:cxn>
                <a:cxn ang="0">
                  <a:pos x="110" y="40"/>
                </a:cxn>
                <a:cxn ang="0">
                  <a:pos x="100" y="28"/>
                </a:cxn>
                <a:cxn ang="0">
                  <a:pos x="92" y="22"/>
                </a:cxn>
                <a:cxn ang="0">
                  <a:pos x="86" y="16"/>
                </a:cxn>
                <a:cxn ang="0">
                  <a:pos x="80" y="10"/>
                </a:cxn>
                <a:cxn ang="0">
                  <a:pos x="76" y="8"/>
                </a:cxn>
                <a:cxn ang="0">
                  <a:pos x="70" y="4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38" y="4"/>
                </a:cxn>
                <a:cxn ang="0">
                  <a:pos x="34" y="6"/>
                </a:cxn>
                <a:cxn ang="0">
                  <a:pos x="30" y="10"/>
                </a:cxn>
                <a:cxn ang="0">
                  <a:pos x="26" y="16"/>
                </a:cxn>
                <a:cxn ang="0">
                  <a:pos x="22" y="20"/>
                </a:cxn>
                <a:cxn ang="0">
                  <a:pos x="18" y="26"/>
                </a:cxn>
                <a:cxn ang="0">
                  <a:pos x="12" y="38"/>
                </a:cxn>
                <a:cxn ang="0">
                  <a:pos x="6" y="50"/>
                </a:cxn>
                <a:cxn ang="0">
                  <a:pos x="4" y="58"/>
                </a:cxn>
                <a:cxn ang="0">
                  <a:pos x="2" y="64"/>
                </a:cxn>
                <a:cxn ang="0">
                  <a:pos x="2" y="72"/>
                </a:cxn>
                <a:cxn ang="0">
                  <a:pos x="0" y="82"/>
                </a:cxn>
                <a:cxn ang="0">
                  <a:pos x="0" y="92"/>
                </a:cxn>
                <a:cxn ang="0">
                  <a:pos x="0" y="98"/>
                </a:cxn>
                <a:cxn ang="0">
                  <a:pos x="6" y="94"/>
                </a:cxn>
                <a:cxn ang="0">
                  <a:pos x="26" y="86"/>
                </a:cxn>
                <a:cxn ang="0">
                  <a:pos x="38" y="82"/>
                </a:cxn>
                <a:cxn ang="0">
                  <a:pos x="50" y="76"/>
                </a:cxn>
                <a:cxn ang="0">
                  <a:pos x="64" y="72"/>
                </a:cxn>
                <a:cxn ang="0">
                  <a:pos x="76" y="70"/>
                </a:cxn>
                <a:cxn ang="0">
                  <a:pos x="88" y="68"/>
                </a:cxn>
                <a:cxn ang="0">
                  <a:pos x="98" y="68"/>
                </a:cxn>
                <a:cxn ang="0">
                  <a:pos x="106" y="70"/>
                </a:cxn>
                <a:cxn ang="0">
                  <a:pos x="114" y="70"/>
                </a:cxn>
                <a:cxn ang="0">
                  <a:pos x="120" y="72"/>
                </a:cxn>
                <a:cxn ang="0">
                  <a:pos x="126" y="72"/>
                </a:cxn>
                <a:cxn ang="0">
                  <a:pos x="132" y="72"/>
                </a:cxn>
                <a:cxn ang="0">
                  <a:pos x="138" y="70"/>
                </a:cxn>
                <a:cxn ang="0">
                  <a:pos x="146" y="70"/>
                </a:cxn>
                <a:cxn ang="0">
                  <a:pos x="152" y="68"/>
                </a:cxn>
              </a:cxnLst>
              <a:rect l="0" t="0" r="r" b="b"/>
              <a:pathLst>
                <a:path w="152" h="98">
                  <a:moveTo>
                    <a:pt x="152" y="68"/>
                  </a:moveTo>
                  <a:lnTo>
                    <a:pt x="150" y="68"/>
                  </a:lnTo>
                  <a:lnTo>
                    <a:pt x="148" y="66"/>
                  </a:lnTo>
                  <a:lnTo>
                    <a:pt x="146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2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62"/>
                  </a:lnTo>
                  <a:lnTo>
                    <a:pt x="136" y="62"/>
                  </a:lnTo>
                  <a:lnTo>
                    <a:pt x="134" y="62"/>
                  </a:lnTo>
                  <a:lnTo>
                    <a:pt x="132" y="60"/>
                  </a:lnTo>
                  <a:lnTo>
                    <a:pt x="132" y="58"/>
                  </a:lnTo>
                  <a:lnTo>
                    <a:pt x="130" y="58"/>
                  </a:lnTo>
                  <a:lnTo>
                    <a:pt x="128" y="56"/>
                  </a:lnTo>
                  <a:lnTo>
                    <a:pt x="126" y="54"/>
                  </a:lnTo>
                  <a:lnTo>
                    <a:pt x="124" y="54"/>
                  </a:lnTo>
                  <a:lnTo>
                    <a:pt x="122" y="52"/>
                  </a:lnTo>
                  <a:lnTo>
                    <a:pt x="120" y="50"/>
                  </a:lnTo>
                  <a:lnTo>
                    <a:pt x="118" y="48"/>
                  </a:lnTo>
                  <a:lnTo>
                    <a:pt x="114" y="46"/>
                  </a:lnTo>
                  <a:lnTo>
                    <a:pt x="112" y="42"/>
                  </a:lnTo>
                  <a:lnTo>
                    <a:pt x="110" y="40"/>
                  </a:lnTo>
                  <a:lnTo>
                    <a:pt x="108" y="38"/>
                  </a:lnTo>
                  <a:lnTo>
                    <a:pt x="104" y="32"/>
                  </a:lnTo>
                  <a:lnTo>
                    <a:pt x="100" y="28"/>
                  </a:lnTo>
                  <a:lnTo>
                    <a:pt x="96" y="26"/>
                  </a:lnTo>
                  <a:lnTo>
                    <a:pt x="94" y="24"/>
                  </a:lnTo>
                  <a:lnTo>
                    <a:pt x="92" y="22"/>
                  </a:lnTo>
                  <a:lnTo>
                    <a:pt x="90" y="20"/>
                  </a:lnTo>
                  <a:lnTo>
                    <a:pt x="88" y="18"/>
                  </a:lnTo>
                  <a:lnTo>
                    <a:pt x="86" y="16"/>
                  </a:lnTo>
                  <a:lnTo>
                    <a:pt x="84" y="14"/>
                  </a:lnTo>
                  <a:lnTo>
                    <a:pt x="82" y="12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2" y="6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2" y="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8" y="12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8" y="26"/>
                  </a:lnTo>
                  <a:lnTo>
                    <a:pt x="16" y="30"/>
                  </a:lnTo>
                  <a:lnTo>
                    <a:pt x="14" y="34"/>
                  </a:lnTo>
                  <a:lnTo>
                    <a:pt x="12" y="38"/>
                  </a:lnTo>
                  <a:lnTo>
                    <a:pt x="10" y="42"/>
                  </a:lnTo>
                  <a:lnTo>
                    <a:pt x="8" y="46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6" y="56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2" y="96"/>
                  </a:lnTo>
                  <a:lnTo>
                    <a:pt x="6" y="94"/>
                  </a:lnTo>
                  <a:lnTo>
                    <a:pt x="12" y="92"/>
                  </a:lnTo>
                  <a:lnTo>
                    <a:pt x="18" y="90"/>
                  </a:lnTo>
                  <a:lnTo>
                    <a:pt x="26" y="86"/>
                  </a:lnTo>
                  <a:lnTo>
                    <a:pt x="30" y="84"/>
                  </a:lnTo>
                  <a:lnTo>
                    <a:pt x="34" y="84"/>
                  </a:lnTo>
                  <a:lnTo>
                    <a:pt x="38" y="82"/>
                  </a:lnTo>
                  <a:lnTo>
                    <a:pt x="42" y="80"/>
                  </a:lnTo>
                  <a:lnTo>
                    <a:pt x="46" y="78"/>
                  </a:lnTo>
                  <a:lnTo>
                    <a:pt x="50" y="76"/>
                  </a:lnTo>
                  <a:lnTo>
                    <a:pt x="56" y="76"/>
                  </a:lnTo>
                  <a:lnTo>
                    <a:pt x="60" y="74"/>
                  </a:lnTo>
                  <a:lnTo>
                    <a:pt x="64" y="72"/>
                  </a:lnTo>
                  <a:lnTo>
                    <a:pt x="68" y="72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0" y="68"/>
                  </a:lnTo>
                  <a:lnTo>
                    <a:pt x="84" y="68"/>
                  </a:lnTo>
                  <a:lnTo>
                    <a:pt x="88" y="68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8" y="68"/>
                  </a:lnTo>
                  <a:lnTo>
                    <a:pt x="102" y="68"/>
                  </a:lnTo>
                  <a:lnTo>
                    <a:pt x="104" y="68"/>
                  </a:lnTo>
                  <a:lnTo>
                    <a:pt x="106" y="70"/>
                  </a:lnTo>
                  <a:lnTo>
                    <a:pt x="108" y="70"/>
                  </a:lnTo>
                  <a:lnTo>
                    <a:pt x="110" y="70"/>
                  </a:lnTo>
                  <a:lnTo>
                    <a:pt x="114" y="70"/>
                  </a:lnTo>
                  <a:lnTo>
                    <a:pt x="116" y="72"/>
                  </a:lnTo>
                  <a:lnTo>
                    <a:pt x="118" y="72"/>
                  </a:lnTo>
                  <a:lnTo>
                    <a:pt x="120" y="72"/>
                  </a:lnTo>
                  <a:lnTo>
                    <a:pt x="122" y="72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8" y="72"/>
                  </a:lnTo>
                  <a:lnTo>
                    <a:pt x="130" y="72"/>
                  </a:lnTo>
                  <a:lnTo>
                    <a:pt x="132" y="72"/>
                  </a:lnTo>
                  <a:lnTo>
                    <a:pt x="134" y="72"/>
                  </a:lnTo>
                  <a:lnTo>
                    <a:pt x="136" y="72"/>
                  </a:lnTo>
                  <a:lnTo>
                    <a:pt x="138" y="70"/>
                  </a:lnTo>
                  <a:lnTo>
                    <a:pt x="140" y="70"/>
                  </a:lnTo>
                  <a:lnTo>
                    <a:pt x="144" y="70"/>
                  </a:lnTo>
                  <a:lnTo>
                    <a:pt x="146" y="70"/>
                  </a:lnTo>
                  <a:lnTo>
                    <a:pt x="148" y="68"/>
                  </a:lnTo>
                  <a:lnTo>
                    <a:pt x="150" y="68"/>
                  </a:lnTo>
                  <a:lnTo>
                    <a:pt x="152" y="68"/>
                  </a:lnTo>
                  <a:lnTo>
                    <a:pt x="152" y="68"/>
                  </a:lnTo>
                  <a:close/>
                </a:path>
              </a:pathLst>
            </a:custGeom>
            <a:solidFill>
              <a:srgbClr val="F8C6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Freeform 43"/>
            <p:cNvSpPr>
              <a:spLocks/>
            </p:cNvSpPr>
            <p:nvPr/>
          </p:nvSpPr>
          <p:spPr bwMode="auto">
            <a:xfrm>
              <a:off x="1558870" y="1216690"/>
              <a:ext cx="287790" cy="174530"/>
            </a:xfrm>
            <a:custGeom>
              <a:avLst/>
              <a:gdLst/>
              <a:ahLst/>
              <a:cxnLst>
                <a:cxn ang="0">
                  <a:pos x="2" y="84"/>
                </a:cxn>
                <a:cxn ang="0">
                  <a:pos x="2" y="76"/>
                </a:cxn>
                <a:cxn ang="0">
                  <a:pos x="0" y="66"/>
                </a:cxn>
                <a:cxn ang="0">
                  <a:pos x="0" y="54"/>
                </a:cxn>
                <a:cxn ang="0">
                  <a:pos x="2" y="42"/>
                </a:cxn>
                <a:cxn ang="0">
                  <a:pos x="6" y="30"/>
                </a:cxn>
                <a:cxn ang="0">
                  <a:pos x="12" y="18"/>
                </a:cxn>
                <a:cxn ang="0">
                  <a:pos x="20" y="10"/>
                </a:cxn>
                <a:cxn ang="0">
                  <a:pos x="30" y="4"/>
                </a:cxn>
                <a:cxn ang="0">
                  <a:pos x="46" y="0"/>
                </a:cxn>
                <a:cxn ang="0">
                  <a:pos x="54" y="0"/>
                </a:cxn>
                <a:cxn ang="0">
                  <a:pos x="62" y="2"/>
                </a:cxn>
                <a:cxn ang="0">
                  <a:pos x="68" y="4"/>
                </a:cxn>
                <a:cxn ang="0">
                  <a:pos x="74" y="6"/>
                </a:cxn>
                <a:cxn ang="0">
                  <a:pos x="84" y="10"/>
                </a:cxn>
                <a:cxn ang="0">
                  <a:pos x="96" y="14"/>
                </a:cxn>
                <a:cxn ang="0">
                  <a:pos x="100" y="16"/>
                </a:cxn>
                <a:cxn ang="0">
                  <a:pos x="106" y="18"/>
                </a:cxn>
                <a:cxn ang="0">
                  <a:pos x="112" y="18"/>
                </a:cxn>
                <a:cxn ang="0">
                  <a:pos x="118" y="18"/>
                </a:cxn>
                <a:cxn ang="0">
                  <a:pos x="126" y="18"/>
                </a:cxn>
                <a:cxn ang="0">
                  <a:pos x="134" y="20"/>
                </a:cxn>
                <a:cxn ang="0">
                  <a:pos x="138" y="24"/>
                </a:cxn>
                <a:cxn ang="0">
                  <a:pos x="142" y="28"/>
                </a:cxn>
                <a:cxn ang="0">
                  <a:pos x="142" y="32"/>
                </a:cxn>
                <a:cxn ang="0">
                  <a:pos x="140" y="38"/>
                </a:cxn>
                <a:cxn ang="0">
                  <a:pos x="134" y="42"/>
                </a:cxn>
                <a:cxn ang="0">
                  <a:pos x="128" y="44"/>
                </a:cxn>
                <a:cxn ang="0">
                  <a:pos x="118" y="44"/>
                </a:cxn>
                <a:cxn ang="0">
                  <a:pos x="104" y="42"/>
                </a:cxn>
                <a:cxn ang="0">
                  <a:pos x="86" y="38"/>
                </a:cxn>
                <a:cxn ang="0">
                  <a:pos x="70" y="32"/>
                </a:cxn>
                <a:cxn ang="0">
                  <a:pos x="60" y="30"/>
                </a:cxn>
                <a:cxn ang="0">
                  <a:pos x="52" y="28"/>
                </a:cxn>
                <a:cxn ang="0">
                  <a:pos x="44" y="28"/>
                </a:cxn>
                <a:cxn ang="0">
                  <a:pos x="36" y="30"/>
                </a:cxn>
                <a:cxn ang="0">
                  <a:pos x="28" y="32"/>
                </a:cxn>
                <a:cxn ang="0">
                  <a:pos x="22" y="36"/>
                </a:cxn>
                <a:cxn ang="0">
                  <a:pos x="16" y="42"/>
                </a:cxn>
                <a:cxn ang="0">
                  <a:pos x="12" y="54"/>
                </a:cxn>
                <a:cxn ang="0">
                  <a:pos x="8" y="68"/>
                </a:cxn>
                <a:cxn ang="0">
                  <a:pos x="4" y="78"/>
                </a:cxn>
                <a:cxn ang="0">
                  <a:pos x="4" y="86"/>
                </a:cxn>
                <a:cxn ang="0">
                  <a:pos x="4" y="90"/>
                </a:cxn>
              </a:cxnLst>
              <a:rect l="0" t="0" r="r" b="b"/>
              <a:pathLst>
                <a:path w="142" h="90">
                  <a:moveTo>
                    <a:pt x="4" y="90"/>
                  </a:moveTo>
                  <a:lnTo>
                    <a:pt x="2" y="88"/>
                  </a:lnTo>
                  <a:lnTo>
                    <a:pt x="2" y="84"/>
                  </a:lnTo>
                  <a:lnTo>
                    <a:pt x="2" y="82"/>
                  </a:lnTo>
                  <a:lnTo>
                    <a:pt x="2" y="80"/>
                  </a:lnTo>
                  <a:lnTo>
                    <a:pt x="2" y="76"/>
                  </a:lnTo>
                  <a:lnTo>
                    <a:pt x="2" y="72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2" y="46"/>
                  </a:lnTo>
                  <a:lnTo>
                    <a:pt x="2" y="42"/>
                  </a:lnTo>
                  <a:lnTo>
                    <a:pt x="4" y="38"/>
                  </a:lnTo>
                  <a:lnTo>
                    <a:pt x="4" y="34"/>
                  </a:lnTo>
                  <a:lnTo>
                    <a:pt x="6" y="30"/>
                  </a:lnTo>
                  <a:lnTo>
                    <a:pt x="8" y="26"/>
                  </a:lnTo>
                  <a:lnTo>
                    <a:pt x="10" y="22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2" y="6"/>
                  </a:lnTo>
                  <a:lnTo>
                    <a:pt x="26" y="4"/>
                  </a:lnTo>
                  <a:lnTo>
                    <a:pt x="30" y="4"/>
                  </a:lnTo>
                  <a:lnTo>
                    <a:pt x="36" y="2"/>
                  </a:lnTo>
                  <a:lnTo>
                    <a:pt x="40" y="2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4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80" y="8"/>
                  </a:lnTo>
                  <a:lnTo>
                    <a:pt x="84" y="10"/>
                  </a:lnTo>
                  <a:lnTo>
                    <a:pt x="88" y="12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8"/>
                  </a:lnTo>
                  <a:lnTo>
                    <a:pt x="106" y="18"/>
                  </a:lnTo>
                  <a:lnTo>
                    <a:pt x="108" y="18"/>
                  </a:lnTo>
                  <a:lnTo>
                    <a:pt x="110" y="18"/>
                  </a:lnTo>
                  <a:lnTo>
                    <a:pt x="112" y="18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18"/>
                  </a:lnTo>
                  <a:lnTo>
                    <a:pt x="122" y="16"/>
                  </a:lnTo>
                  <a:lnTo>
                    <a:pt x="124" y="16"/>
                  </a:lnTo>
                  <a:lnTo>
                    <a:pt x="126" y="18"/>
                  </a:lnTo>
                  <a:lnTo>
                    <a:pt x="130" y="18"/>
                  </a:lnTo>
                  <a:lnTo>
                    <a:pt x="132" y="18"/>
                  </a:lnTo>
                  <a:lnTo>
                    <a:pt x="134" y="20"/>
                  </a:lnTo>
                  <a:lnTo>
                    <a:pt x="136" y="20"/>
                  </a:lnTo>
                  <a:lnTo>
                    <a:pt x="138" y="22"/>
                  </a:lnTo>
                  <a:lnTo>
                    <a:pt x="138" y="24"/>
                  </a:lnTo>
                  <a:lnTo>
                    <a:pt x="140" y="24"/>
                  </a:lnTo>
                  <a:lnTo>
                    <a:pt x="140" y="26"/>
                  </a:lnTo>
                  <a:lnTo>
                    <a:pt x="142" y="28"/>
                  </a:lnTo>
                  <a:lnTo>
                    <a:pt x="142" y="30"/>
                  </a:lnTo>
                  <a:lnTo>
                    <a:pt x="142" y="32"/>
                  </a:lnTo>
                  <a:lnTo>
                    <a:pt x="142" y="32"/>
                  </a:lnTo>
                  <a:lnTo>
                    <a:pt x="140" y="34"/>
                  </a:lnTo>
                  <a:lnTo>
                    <a:pt x="140" y="36"/>
                  </a:lnTo>
                  <a:lnTo>
                    <a:pt x="140" y="38"/>
                  </a:lnTo>
                  <a:lnTo>
                    <a:pt x="138" y="40"/>
                  </a:lnTo>
                  <a:lnTo>
                    <a:pt x="136" y="40"/>
                  </a:lnTo>
                  <a:lnTo>
                    <a:pt x="134" y="42"/>
                  </a:lnTo>
                  <a:lnTo>
                    <a:pt x="132" y="42"/>
                  </a:lnTo>
                  <a:lnTo>
                    <a:pt x="130" y="44"/>
                  </a:lnTo>
                  <a:lnTo>
                    <a:pt x="128" y="44"/>
                  </a:lnTo>
                  <a:lnTo>
                    <a:pt x="124" y="44"/>
                  </a:lnTo>
                  <a:lnTo>
                    <a:pt x="122" y="44"/>
                  </a:lnTo>
                  <a:lnTo>
                    <a:pt x="118" y="44"/>
                  </a:lnTo>
                  <a:lnTo>
                    <a:pt x="114" y="44"/>
                  </a:lnTo>
                  <a:lnTo>
                    <a:pt x="110" y="44"/>
                  </a:lnTo>
                  <a:lnTo>
                    <a:pt x="104" y="42"/>
                  </a:lnTo>
                  <a:lnTo>
                    <a:pt x="100" y="42"/>
                  </a:lnTo>
                  <a:lnTo>
                    <a:pt x="94" y="40"/>
                  </a:lnTo>
                  <a:lnTo>
                    <a:pt x="86" y="38"/>
                  </a:lnTo>
                  <a:lnTo>
                    <a:pt x="80" y="36"/>
                  </a:lnTo>
                  <a:lnTo>
                    <a:pt x="74" y="34"/>
                  </a:lnTo>
                  <a:lnTo>
                    <a:pt x="70" y="32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4" y="30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6" y="28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2" y="30"/>
                  </a:lnTo>
                  <a:lnTo>
                    <a:pt x="30" y="30"/>
                  </a:lnTo>
                  <a:lnTo>
                    <a:pt x="28" y="32"/>
                  </a:lnTo>
                  <a:lnTo>
                    <a:pt x="26" y="32"/>
                  </a:lnTo>
                  <a:lnTo>
                    <a:pt x="24" y="34"/>
                  </a:lnTo>
                  <a:lnTo>
                    <a:pt x="22" y="36"/>
                  </a:lnTo>
                  <a:lnTo>
                    <a:pt x="20" y="38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6" y="44"/>
                  </a:lnTo>
                  <a:lnTo>
                    <a:pt x="14" y="48"/>
                  </a:lnTo>
                  <a:lnTo>
                    <a:pt x="12" y="54"/>
                  </a:lnTo>
                  <a:lnTo>
                    <a:pt x="10" y="58"/>
                  </a:lnTo>
                  <a:lnTo>
                    <a:pt x="8" y="64"/>
                  </a:lnTo>
                  <a:lnTo>
                    <a:pt x="8" y="68"/>
                  </a:lnTo>
                  <a:lnTo>
                    <a:pt x="6" y="72"/>
                  </a:lnTo>
                  <a:lnTo>
                    <a:pt x="6" y="76"/>
                  </a:lnTo>
                  <a:lnTo>
                    <a:pt x="4" y="78"/>
                  </a:lnTo>
                  <a:lnTo>
                    <a:pt x="4" y="82"/>
                  </a:lnTo>
                  <a:lnTo>
                    <a:pt x="4" y="84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4" y="90"/>
                  </a:lnTo>
                  <a:close/>
                </a:path>
              </a:pathLst>
            </a:custGeom>
            <a:solidFill>
              <a:srgbClr val="DE63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Freeform 44"/>
            <p:cNvSpPr>
              <a:spLocks/>
            </p:cNvSpPr>
            <p:nvPr/>
          </p:nvSpPr>
          <p:spPr bwMode="auto">
            <a:xfrm>
              <a:off x="2150664" y="1212812"/>
              <a:ext cx="295897" cy="174530"/>
            </a:xfrm>
            <a:custGeom>
              <a:avLst/>
              <a:gdLst/>
              <a:ahLst/>
              <a:cxnLst>
                <a:cxn ang="0">
                  <a:pos x="146" y="82"/>
                </a:cxn>
                <a:cxn ang="0">
                  <a:pos x="146" y="74"/>
                </a:cxn>
                <a:cxn ang="0">
                  <a:pos x="146" y="64"/>
                </a:cxn>
                <a:cxn ang="0">
                  <a:pos x="144" y="52"/>
                </a:cxn>
                <a:cxn ang="0">
                  <a:pos x="142" y="38"/>
                </a:cxn>
                <a:cxn ang="0">
                  <a:pos x="138" y="26"/>
                </a:cxn>
                <a:cxn ang="0">
                  <a:pos x="132" y="16"/>
                </a:cxn>
                <a:cxn ang="0">
                  <a:pos x="122" y="8"/>
                </a:cxn>
                <a:cxn ang="0">
                  <a:pos x="110" y="2"/>
                </a:cxn>
                <a:cxn ang="0">
                  <a:pos x="96" y="0"/>
                </a:cxn>
                <a:cxn ang="0">
                  <a:pos x="86" y="2"/>
                </a:cxn>
                <a:cxn ang="0">
                  <a:pos x="78" y="2"/>
                </a:cxn>
                <a:cxn ang="0">
                  <a:pos x="72" y="6"/>
                </a:cxn>
                <a:cxn ang="0">
                  <a:pos x="66" y="8"/>
                </a:cxn>
                <a:cxn ang="0">
                  <a:pos x="56" y="14"/>
                </a:cxn>
                <a:cxn ang="0">
                  <a:pos x="46" y="18"/>
                </a:cxn>
                <a:cxn ang="0">
                  <a:pos x="40" y="22"/>
                </a:cxn>
                <a:cxn ang="0">
                  <a:pos x="34" y="22"/>
                </a:cxn>
                <a:cxn ang="0">
                  <a:pos x="28" y="24"/>
                </a:cxn>
                <a:cxn ang="0">
                  <a:pos x="22" y="24"/>
                </a:cxn>
                <a:cxn ang="0">
                  <a:pos x="14" y="24"/>
                </a:cxn>
                <a:cxn ang="0">
                  <a:pos x="6" y="26"/>
                </a:cxn>
                <a:cxn ang="0">
                  <a:pos x="2" y="30"/>
                </a:cxn>
                <a:cxn ang="0">
                  <a:pos x="0" y="36"/>
                </a:cxn>
                <a:cxn ang="0">
                  <a:pos x="0" y="40"/>
                </a:cxn>
                <a:cxn ang="0">
                  <a:pos x="2" y="46"/>
                </a:cxn>
                <a:cxn ang="0">
                  <a:pos x="6" y="50"/>
                </a:cxn>
                <a:cxn ang="0">
                  <a:pos x="14" y="52"/>
                </a:cxn>
                <a:cxn ang="0">
                  <a:pos x="24" y="52"/>
                </a:cxn>
                <a:cxn ang="0">
                  <a:pos x="38" y="48"/>
                </a:cxn>
                <a:cxn ang="0">
                  <a:pos x="56" y="42"/>
                </a:cxn>
                <a:cxn ang="0">
                  <a:pos x="72" y="36"/>
                </a:cxn>
                <a:cxn ang="0">
                  <a:pos x="82" y="32"/>
                </a:cxn>
                <a:cxn ang="0">
                  <a:pos x="90" y="30"/>
                </a:cxn>
                <a:cxn ang="0">
                  <a:pos x="100" y="28"/>
                </a:cxn>
                <a:cxn ang="0">
                  <a:pos x="108" y="30"/>
                </a:cxn>
                <a:cxn ang="0">
                  <a:pos x="116" y="32"/>
                </a:cxn>
                <a:cxn ang="0">
                  <a:pos x="122" y="34"/>
                </a:cxn>
                <a:cxn ang="0">
                  <a:pos x="128" y="40"/>
                </a:cxn>
                <a:cxn ang="0">
                  <a:pos x="134" y="52"/>
                </a:cxn>
                <a:cxn ang="0">
                  <a:pos x="140" y="66"/>
                </a:cxn>
                <a:cxn ang="0">
                  <a:pos x="144" y="78"/>
                </a:cxn>
                <a:cxn ang="0">
                  <a:pos x="144" y="84"/>
                </a:cxn>
                <a:cxn ang="0">
                  <a:pos x="146" y="88"/>
                </a:cxn>
              </a:cxnLst>
              <a:rect l="0" t="0" r="r" b="b"/>
              <a:pathLst>
                <a:path w="146" h="90">
                  <a:moveTo>
                    <a:pt x="146" y="90"/>
                  </a:moveTo>
                  <a:lnTo>
                    <a:pt x="146" y="86"/>
                  </a:lnTo>
                  <a:lnTo>
                    <a:pt x="146" y="82"/>
                  </a:lnTo>
                  <a:lnTo>
                    <a:pt x="146" y="80"/>
                  </a:lnTo>
                  <a:lnTo>
                    <a:pt x="146" y="78"/>
                  </a:lnTo>
                  <a:lnTo>
                    <a:pt x="146" y="74"/>
                  </a:lnTo>
                  <a:lnTo>
                    <a:pt x="146" y="70"/>
                  </a:lnTo>
                  <a:lnTo>
                    <a:pt x="146" y="68"/>
                  </a:lnTo>
                  <a:lnTo>
                    <a:pt x="146" y="64"/>
                  </a:lnTo>
                  <a:lnTo>
                    <a:pt x="146" y="60"/>
                  </a:lnTo>
                  <a:lnTo>
                    <a:pt x="146" y="56"/>
                  </a:lnTo>
                  <a:lnTo>
                    <a:pt x="144" y="52"/>
                  </a:lnTo>
                  <a:lnTo>
                    <a:pt x="144" y="48"/>
                  </a:lnTo>
                  <a:lnTo>
                    <a:pt x="144" y="44"/>
                  </a:lnTo>
                  <a:lnTo>
                    <a:pt x="142" y="38"/>
                  </a:lnTo>
                  <a:lnTo>
                    <a:pt x="140" y="34"/>
                  </a:lnTo>
                  <a:lnTo>
                    <a:pt x="140" y="30"/>
                  </a:lnTo>
                  <a:lnTo>
                    <a:pt x="138" y="26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2" y="16"/>
                  </a:lnTo>
                  <a:lnTo>
                    <a:pt x="128" y="12"/>
                  </a:lnTo>
                  <a:lnTo>
                    <a:pt x="126" y="10"/>
                  </a:lnTo>
                  <a:lnTo>
                    <a:pt x="122" y="8"/>
                  </a:lnTo>
                  <a:lnTo>
                    <a:pt x="118" y="6"/>
                  </a:lnTo>
                  <a:lnTo>
                    <a:pt x="114" y="4"/>
                  </a:lnTo>
                  <a:lnTo>
                    <a:pt x="110" y="2"/>
                  </a:lnTo>
                  <a:lnTo>
                    <a:pt x="106" y="2"/>
                  </a:lnTo>
                  <a:lnTo>
                    <a:pt x="100" y="0"/>
                  </a:lnTo>
                  <a:lnTo>
                    <a:pt x="96" y="0"/>
                  </a:lnTo>
                  <a:lnTo>
                    <a:pt x="90" y="2"/>
                  </a:lnTo>
                  <a:lnTo>
                    <a:pt x="88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2" y="2"/>
                  </a:lnTo>
                  <a:lnTo>
                    <a:pt x="78" y="2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6"/>
                  </a:lnTo>
                  <a:lnTo>
                    <a:pt x="70" y="6"/>
                  </a:lnTo>
                  <a:lnTo>
                    <a:pt x="68" y="6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0" y="12"/>
                  </a:lnTo>
                  <a:lnTo>
                    <a:pt x="56" y="14"/>
                  </a:lnTo>
                  <a:lnTo>
                    <a:pt x="52" y="16"/>
                  </a:lnTo>
                  <a:lnTo>
                    <a:pt x="48" y="18"/>
                  </a:lnTo>
                  <a:lnTo>
                    <a:pt x="46" y="18"/>
                  </a:lnTo>
                  <a:lnTo>
                    <a:pt x="44" y="20"/>
                  </a:lnTo>
                  <a:lnTo>
                    <a:pt x="42" y="20"/>
                  </a:lnTo>
                  <a:lnTo>
                    <a:pt x="40" y="22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4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2"/>
                  </a:lnTo>
                  <a:lnTo>
                    <a:pt x="18" y="52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8" y="50"/>
                  </a:lnTo>
                  <a:lnTo>
                    <a:pt x="34" y="50"/>
                  </a:lnTo>
                  <a:lnTo>
                    <a:pt x="38" y="48"/>
                  </a:lnTo>
                  <a:lnTo>
                    <a:pt x="42" y="46"/>
                  </a:lnTo>
                  <a:lnTo>
                    <a:pt x="50" y="44"/>
                  </a:lnTo>
                  <a:lnTo>
                    <a:pt x="56" y="42"/>
                  </a:lnTo>
                  <a:lnTo>
                    <a:pt x="62" y="38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8" y="30"/>
                  </a:lnTo>
                  <a:lnTo>
                    <a:pt x="90" y="30"/>
                  </a:lnTo>
                  <a:lnTo>
                    <a:pt x="94" y="30"/>
                  </a:lnTo>
                  <a:lnTo>
                    <a:pt x="96" y="30"/>
                  </a:lnTo>
                  <a:lnTo>
                    <a:pt x="100" y="28"/>
                  </a:lnTo>
                  <a:lnTo>
                    <a:pt x="102" y="28"/>
                  </a:lnTo>
                  <a:lnTo>
                    <a:pt x="106" y="28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14" y="30"/>
                  </a:lnTo>
                  <a:lnTo>
                    <a:pt x="116" y="32"/>
                  </a:lnTo>
                  <a:lnTo>
                    <a:pt x="118" y="32"/>
                  </a:lnTo>
                  <a:lnTo>
                    <a:pt x="120" y="34"/>
                  </a:lnTo>
                  <a:lnTo>
                    <a:pt x="122" y="34"/>
                  </a:lnTo>
                  <a:lnTo>
                    <a:pt x="124" y="36"/>
                  </a:lnTo>
                  <a:lnTo>
                    <a:pt x="126" y="38"/>
                  </a:lnTo>
                  <a:lnTo>
                    <a:pt x="128" y="40"/>
                  </a:lnTo>
                  <a:lnTo>
                    <a:pt x="130" y="44"/>
                  </a:lnTo>
                  <a:lnTo>
                    <a:pt x="130" y="46"/>
                  </a:lnTo>
                  <a:lnTo>
                    <a:pt x="134" y="52"/>
                  </a:lnTo>
                  <a:lnTo>
                    <a:pt x="136" y="58"/>
                  </a:lnTo>
                  <a:lnTo>
                    <a:pt x="138" y="62"/>
                  </a:lnTo>
                  <a:lnTo>
                    <a:pt x="140" y="66"/>
                  </a:lnTo>
                  <a:lnTo>
                    <a:pt x="142" y="70"/>
                  </a:lnTo>
                  <a:lnTo>
                    <a:pt x="142" y="74"/>
                  </a:lnTo>
                  <a:lnTo>
                    <a:pt x="144" y="78"/>
                  </a:lnTo>
                  <a:lnTo>
                    <a:pt x="144" y="80"/>
                  </a:lnTo>
                  <a:lnTo>
                    <a:pt x="144" y="82"/>
                  </a:lnTo>
                  <a:lnTo>
                    <a:pt x="144" y="84"/>
                  </a:lnTo>
                  <a:lnTo>
                    <a:pt x="146" y="86"/>
                  </a:lnTo>
                  <a:lnTo>
                    <a:pt x="146" y="88"/>
                  </a:lnTo>
                  <a:lnTo>
                    <a:pt x="146" y="88"/>
                  </a:lnTo>
                  <a:lnTo>
                    <a:pt x="146" y="90"/>
                  </a:lnTo>
                  <a:lnTo>
                    <a:pt x="146" y="90"/>
                  </a:lnTo>
                  <a:close/>
                </a:path>
              </a:pathLst>
            </a:custGeom>
            <a:solidFill>
              <a:srgbClr val="DE63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Freeform 45"/>
            <p:cNvSpPr>
              <a:spLocks noEditPoints="1"/>
            </p:cNvSpPr>
            <p:nvPr/>
          </p:nvSpPr>
          <p:spPr bwMode="auto">
            <a:xfrm>
              <a:off x="1656151" y="1879904"/>
              <a:ext cx="717449" cy="368452"/>
            </a:xfrm>
            <a:custGeom>
              <a:avLst/>
              <a:gdLst/>
              <a:ahLst/>
              <a:cxnLst>
                <a:cxn ang="0">
                  <a:pos x="16" y="66"/>
                </a:cxn>
                <a:cxn ang="0">
                  <a:pos x="40" y="112"/>
                </a:cxn>
                <a:cxn ang="0">
                  <a:pos x="66" y="148"/>
                </a:cxn>
                <a:cxn ang="0">
                  <a:pos x="98" y="172"/>
                </a:cxn>
                <a:cxn ang="0">
                  <a:pos x="136" y="188"/>
                </a:cxn>
                <a:cxn ang="0">
                  <a:pos x="168" y="190"/>
                </a:cxn>
                <a:cxn ang="0">
                  <a:pos x="194" y="190"/>
                </a:cxn>
                <a:cxn ang="0">
                  <a:pos x="218" y="186"/>
                </a:cxn>
                <a:cxn ang="0">
                  <a:pos x="240" y="180"/>
                </a:cxn>
                <a:cxn ang="0">
                  <a:pos x="262" y="172"/>
                </a:cxn>
                <a:cxn ang="0">
                  <a:pos x="282" y="160"/>
                </a:cxn>
                <a:cxn ang="0">
                  <a:pos x="316" y="130"/>
                </a:cxn>
                <a:cxn ang="0">
                  <a:pos x="336" y="94"/>
                </a:cxn>
                <a:cxn ang="0">
                  <a:pos x="348" y="58"/>
                </a:cxn>
                <a:cxn ang="0">
                  <a:pos x="352" y="30"/>
                </a:cxn>
                <a:cxn ang="0">
                  <a:pos x="354" y="12"/>
                </a:cxn>
                <a:cxn ang="0">
                  <a:pos x="324" y="12"/>
                </a:cxn>
                <a:cxn ang="0">
                  <a:pos x="306" y="26"/>
                </a:cxn>
                <a:cxn ang="0">
                  <a:pos x="288" y="36"/>
                </a:cxn>
                <a:cxn ang="0">
                  <a:pos x="268" y="44"/>
                </a:cxn>
                <a:cxn ang="0">
                  <a:pos x="248" y="48"/>
                </a:cxn>
                <a:cxn ang="0">
                  <a:pos x="232" y="48"/>
                </a:cxn>
                <a:cxn ang="0">
                  <a:pos x="224" y="50"/>
                </a:cxn>
                <a:cxn ang="0">
                  <a:pos x="216" y="56"/>
                </a:cxn>
                <a:cxn ang="0">
                  <a:pos x="206" y="62"/>
                </a:cxn>
                <a:cxn ang="0">
                  <a:pos x="198" y="64"/>
                </a:cxn>
                <a:cxn ang="0">
                  <a:pos x="190" y="62"/>
                </a:cxn>
                <a:cxn ang="0">
                  <a:pos x="182" y="60"/>
                </a:cxn>
                <a:cxn ang="0">
                  <a:pos x="168" y="52"/>
                </a:cxn>
                <a:cxn ang="0">
                  <a:pos x="160" y="50"/>
                </a:cxn>
                <a:cxn ang="0">
                  <a:pos x="130" y="50"/>
                </a:cxn>
                <a:cxn ang="0">
                  <a:pos x="94" y="44"/>
                </a:cxn>
                <a:cxn ang="0">
                  <a:pos x="64" y="34"/>
                </a:cxn>
                <a:cxn ang="0">
                  <a:pos x="40" y="22"/>
                </a:cxn>
                <a:cxn ang="0">
                  <a:pos x="22" y="12"/>
                </a:cxn>
                <a:cxn ang="0">
                  <a:pos x="48" y="58"/>
                </a:cxn>
                <a:cxn ang="0">
                  <a:pos x="72" y="68"/>
                </a:cxn>
                <a:cxn ang="0">
                  <a:pos x="100" y="78"/>
                </a:cxn>
                <a:cxn ang="0">
                  <a:pos x="130" y="84"/>
                </a:cxn>
                <a:cxn ang="0">
                  <a:pos x="164" y="88"/>
                </a:cxn>
                <a:cxn ang="0">
                  <a:pos x="200" y="90"/>
                </a:cxn>
                <a:cxn ang="0">
                  <a:pos x="224" y="86"/>
                </a:cxn>
                <a:cxn ang="0">
                  <a:pos x="248" y="82"/>
                </a:cxn>
                <a:cxn ang="0">
                  <a:pos x="270" y="74"/>
                </a:cxn>
                <a:cxn ang="0">
                  <a:pos x="292" y="66"/>
                </a:cxn>
                <a:cxn ang="0">
                  <a:pos x="314" y="54"/>
                </a:cxn>
                <a:cxn ang="0">
                  <a:pos x="318" y="60"/>
                </a:cxn>
                <a:cxn ang="0">
                  <a:pos x="310" y="76"/>
                </a:cxn>
                <a:cxn ang="0">
                  <a:pos x="300" y="92"/>
                </a:cxn>
                <a:cxn ang="0">
                  <a:pos x="286" y="110"/>
                </a:cxn>
                <a:cxn ang="0">
                  <a:pos x="272" y="124"/>
                </a:cxn>
                <a:cxn ang="0">
                  <a:pos x="254" y="136"/>
                </a:cxn>
                <a:cxn ang="0">
                  <a:pos x="238" y="144"/>
                </a:cxn>
                <a:cxn ang="0">
                  <a:pos x="220" y="150"/>
                </a:cxn>
                <a:cxn ang="0">
                  <a:pos x="202" y="154"/>
                </a:cxn>
                <a:cxn ang="0">
                  <a:pos x="182" y="156"/>
                </a:cxn>
                <a:cxn ang="0">
                  <a:pos x="162" y="156"/>
                </a:cxn>
                <a:cxn ang="0">
                  <a:pos x="138" y="152"/>
                </a:cxn>
                <a:cxn ang="0">
                  <a:pos x="110" y="142"/>
                </a:cxn>
                <a:cxn ang="0">
                  <a:pos x="88" y="126"/>
                </a:cxn>
                <a:cxn ang="0">
                  <a:pos x="68" y="102"/>
                </a:cxn>
                <a:cxn ang="0">
                  <a:pos x="50" y="72"/>
                </a:cxn>
              </a:cxnLst>
              <a:rect l="0" t="0" r="r" b="b"/>
              <a:pathLst>
                <a:path w="354" h="190">
                  <a:moveTo>
                    <a:pt x="0" y="20"/>
                  </a:moveTo>
                  <a:lnTo>
                    <a:pt x="2" y="30"/>
                  </a:lnTo>
                  <a:lnTo>
                    <a:pt x="6" y="40"/>
                  </a:lnTo>
                  <a:lnTo>
                    <a:pt x="10" y="48"/>
                  </a:lnTo>
                  <a:lnTo>
                    <a:pt x="12" y="56"/>
                  </a:lnTo>
                  <a:lnTo>
                    <a:pt x="16" y="66"/>
                  </a:lnTo>
                  <a:lnTo>
                    <a:pt x="20" y="74"/>
                  </a:lnTo>
                  <a:lnTo>
                    <a:pt x="24" y="82"/>
                  </a:lnTo>
                  <a:lnTo>
                    <a:pt x="28" y="90"/>
                  </a:lnTo>
                  <a:lnTo>
                    <a:pt x="32" y="98"/>
                  </a:lnTo>
                  <a:lnTo>
                    <a:pt x="36" y="104"/>
                  </a:lnTo>
                  <a:lnTo>
                    <a:pt x="40" y="112"/>
                  </a:lnTo>
                  <a:lnTo>
                    <a:pt x="44" y="118"/>
                  </a:lnTo>
                  <a:lnTo>
                    <a:pt x="48" y="124"/>
                  </a:lnTo>
                  <a:lnTo>
                    <a:pt x="52" y="130"/>
                  </a:lnTo>
                  <a:lnTo>
                    <a:pt x="58" y="136"/>
                  </a:lnTo>
                  <a:lnTo>
                    <a:pt x="62" y="142"/>
                  </a:lnTo>
                  <a:lnTo>
                    <a:pt x="66" y="148"/>
                  </a:lnTo>
                  <a:lnTo>
                    <a:pt x="72" y="152"/>
                  </a:lnTo>
                  <a:lnTo>
                    <a:pt x="76" y="158"/>
                  </a:lnTo>
                  <a:lnTo>
                    <a:pt x="82" y="162"/>
                  </a:lnTo>
                  <a:lnTo>
                    <a:pt x="88" y="166"/>
                  </a:lnTo>
                  <a:lnTo>
                    <a:pt x="94" y="170"/>
                  </a:lnTo>
                  <a:lnTo>
                    <a:pt x="98" y="172"/>
                  </a:lnTo>
                  <a:lnTo>
                    <a:pt x="104" y="176"/>
                  </a:lnTo>
                  <a:lnTo>
                    <a:pt x="110" y="178"/>
                  </a:lnTo>
                  <a:lnTo>
                    <a:pt x="118" y="182"/>
                  </a:lnTo>
                  <a:lnTo>
                    <a:pt x="124" y="184"/>
                  </a:lnTo>
                  <a:lnTo>
                    <a:pt x="130" y="186"/>
                  </a:lnTo>
                  <a:lnTo>
                    <a:pt x="136" y="188"/>
                  </a:lnTo>
                  <a:lnTo>
                    <a:pt x="144" y="188"/>
                  </a:lnTo>
                  <a:lnTo>
                    <a:pt x="150" y="190"/>
                  </a:lnTo>
                  <a:lnTo>
                    <a:pt x="158" y="190"/>
                  </a:lnTo>
                  <a:lnTo>
                    <a:pt x="158" y="190"/>
                  </a:lnTo>
                  <a:lnTo>
                    <a:pt x="162" y="190"/>
                  </a:lnTo>
                  <a:lnTo>
                    <a:pt x="168" y="190"/>
                  </a:lnTo>
                  <a:lnTo>
                    <a:pt x="172" y="190"/>
                  </a:lnTo>
                  <a:lnTo>
                    <a:pt x="176" y="190"/>
                  </a:lnTo>
                  <a:lnTo>
                    <a:pt x="180" y="190"/>
                  </a:lnTo>
                  <a:lnTo>
                    <a:pt x="184" y="190"/>
                  </a:lnTo>
                  <a:lnTo>
                    <a:pt x="188" y="190"/>
                  </a:lnTo>
                  <a:lnTo>
                    <a:pt x="194" y="190"/>
                  </a:lnTo>
                  <a:lnTo>
                    <a:pt x="198" y="190"/>
                  </a:lnTo>
                  <a:lnTo>
                    <a:pt x="202" y="188"/>
                  </a:lnTo>
                  <a:lnTo>
                    <a:pt x="206" y="188"/>
                  </a:lnTo>
                  <a:lnTo>
                    <a:pt x="210" y="188"/>
                  </a:lnTo>
                  <a:lnTo>
                    <a:pt x="214" y="188"/>
                  </a:lnTo>
                  <a:lnTo>
                    <a:pt x="218" y="186"/>
                  </a:lnTo>
                  <a:lnTo>
                    <a:pt x="222" y="186"/>
                  </a:lnTo>
                  <a:lnTo>
                    <a:pt x="226" y="184"/>
                  </a:lnTo>
                  <a:lnTo>
                    <a:pt x="230" y="184"/>
                  </a:lnTo>
                  <a:lnTo>
                    <a:pt x="232" y="182"/>
                  </a:lnTo>
                  <a:lnTo>
                    <a:pt x="236" y="182"/>
                  </a:lnTo>
                  <a:lnTo>
                    <a:pt x="240" y="180"/>
                  </a:lnTo>
                  <a:lnTo>
                    <a:pt x="244" y="180"/>
                  </a:lnTo>
                  <a:lnTo>
                    <a:pt x="248" y="178"/>
                  </a:lnTo>
                  <a:lnTo>
                    <a:pt x="252" y="176"/>
                  </a:lnTo>
                  <a:lnTo>
                    <a:pt x="254" y="176"/>
                  </a:lnTo>
                  <a:lnTo>
                    <a:pt x="258" y="174"/>
                  </a:lnTo>
                  <a:lnTo>
                    <a:pt x="262" y="172"/>
                  </a:lnTo>
                  <a:lnTo>
                    <a:pt x="266" y="170"/>
                  </a:lnTo>
                  <a:lnTo>
                    <a:pt x="268" y="168"/>
                  </a:lnTo>
                  <a:lnTo>
                    <a:pt x="272" y="166"/>
                  </a:lnTo>
                  <a:lnTo>
                    <a:pt x="276" y="164"/>
                  </a:lnTo>
                  <a:lnTo>
                    <a:pt x="278" y="162"/>
                  </a:lnTo>
                  <a:lnTo>
                    <a:pt x="282" y="160"/>
                  </a:lnTo>
                  <a:lnTo>
                    <a:pt x="288" y="156"/>
                  </a:lnTo>
                  <a:lnTo>
                    <a:pt x="294" y="152"/>
                  </a:lnTo>
                  <a:lnTo>
                    <a:pt x="300" y="146"/>
                  </a:lnTo>
                  <a:lnTo>
                    <a:pt x="306" y="140"/>
                  </a:lnTo>
                  <a:lnTo>
                    <a:pt x="310" y="136"/>
                  </a:lnTo>
                  <a:lnTo>
                    <a:pt x="316" y="130"/>
                  </a:lnTo>
                  <a:lnTo>
                    <a:pt x="320" y="124"/>
                  </a:lnTo>
                  <a:lnTo>
                    <a:pt x="324" y="118"/>
                  </a:lnTo>
                  <a:lnTo>
                    <a:pt x="328" y="112"/>
                  </a:lnTo>
                  <a:lnTo>
                    <a:pt x="330" y="106"/>
                  </a:lnTo>
                  <a:lnTo>
                    <a:pt x="334" y="100"/>
                  </a:lnTo>
                  <a:lnTo>
                    <a:pt x="336" y="94"/>
                  </a:lnTo>
                  <a:lnTo>
                    <a:pt x="340" y="88"/>
                  </a:lnTo>
                  <a:lnTo>
                    <a:pt x="342" y="82"/>
                  </a:lnTo>
                  <a:lnTo>
                    <a:pt x="344" y="76"/>
                  </a:lnTo>
                  <a:lnTo>
                    <a:pt x="346" y="70"/>
                  </a:lnTo>
                  <a:lnTo>
                    <a:pt x="346" y="64"/>
                  </a:lnTo>
                  <a:lnTo>
                    <a:pt x="348" y="58"/>
                  </a:lnTo>
                  <a:lnTo>
                    <a:pt x="350" y="54"/>
                  </a:lnTo>
                  <a:lnTo>
                    <a:pt x="350" y="48"/>
                  </a:lnTo>
                  <a:lnTo>
                    <a:pt x="352" y="44"/>
                  </a:lnTo>
                  <a:lnTo>
                    <a:pt x="352" y="38"/>
                  </a:lnTo>
                  <a:lnTo>
                    <a:pt x="352" y="34"/>
                  </a:lnTo>
                  <a:lnTo>
                    <a:pt x="352" y="30"/>
                  </a:lnTo>
                  <a:lnTo>
                    <a:pt x="354" y="26"/>
                  </a:lnTo>
                  <a:lnTo>
                    <a:pt x="354" y="24"/>
                  </a:lnTo>
                  <a:lnTo>
                    <a:pt x="354" y="20"/>
                  </a:lnTo>
                  <a:lnTo>
                    <a:pt x="354" y="18"/>
                  </a:lnTo>
                  <a:lnTo>
                    <a:pt x="354" y="14"/>
                  </a:lnTo>
                  <a:lnTo>
                    <a:pt x="354" y="12"/>
                  </a:lnTo>
                  <a:lnTo>
                    <a:pt x="354" y="0"/>
                  </a:lnTo>
                  <a:lnTo>
                    <a:pt x="336" y="2"/>
                  </a:lnTo>
                  <a:lnTo>
                    <a:pt x="332" y="6"/>
                  </a:lnTo>
                  <a:lnTo>
                    <a:pt x="330" y="8"/>
                  </a:lnTo>
                  <a:lnTo>
                    <a:pt x="328" y="10"/>
                  </a:lnTo>
                  <a:lnTo>
                    <a:pt x="324" y="12"/>
                  </a:lnTo>
                  <a:lnTo>
                    <a:pt x="322" y="14"/>
                  </a:lnTo>
                  <a:lnTo>
                    <a:pt x="318" y="18"/>
                  </a:lnTo>
                  <a:lnTo>
                    <a:pt x="316" y="20"/>
                  </a:lnTo>
                  <a:lnTo>
                    <a:pt x="312" y="22"/>
                  </a:lnTo>
                  <a:lnTo>
                    <a:pt x="310" y="24"/>
                  </a:lnTo>
                  <a:lnTo>
                    <a:pt x="306" y="26"/>
                  </a:lnTo>
                  <a:lnTo>
                    <a:pt x="304" y="28"/>
                  </a:lnTo>
                  <a:lnTo>
                    <a:pt x="300" y="30"/>
                  </a:lnTo>
                  <a:lnTo>
                    <a:pt x="298" y="32"/>
                  </a:lnTo>
                  <a:lnTo>
                    <a:pt x="294" y="34"/>
                  </a:lnTo>
                  <a:lnTo>
                    <a:pt x="290" y="36"/>
                  </a:lnTo>
                  <a:lnTo>
                    <a:pt x="288" y="36"/>
                  </a:lnTo>
                  <a:lnTo>
                    <a:pt x="284" y="38"/>
                  </a:lnTo>
                  <a:lnTo>
                    <a:pt x="282" y="40"/>
                  </a:lnTo>
                  <a:lnTo>
                    <a:pt x="278" y="42"/>
                  </a:lnTo>
                  <a:lnTo>
                    <a:pt x="274" y="42"/>
                  </a:lnTo>
                  <a:lnTo>
                    <a:pt x="272" y="44"/>
                  </a:lnTo>
                  <a:lnTo>
                    <a:pt x="268" y="44"/>
                  </a:lnTo>
                  <a:lnTo>
                    <a:pt x="264" y="46"/>
                  </a:lnTo>
                  <a:lnTo>
                    <a:pt x="262" y="46"/>
                  </a:lnTo>
                  <a:lnTo>
                    <a:pt x="258" y="48"/>
                  </a:lnTo>
                  <a:lnTo>
                    <a:pt x="254" y="48"/>
                  </a:lnTo>
                  <a:lnTo>
                    <a:pt x="252" y="48"/>
                  </a:lnTo>
                  <a:lnTo>
                    <a:pt x="248" y="48"/>
                  </a:lnTo>
                  <a:lnTo>
                    <a:pt x="244" y="48"/>
                  </a:lnTo>
                  <a:lnTo>
                    <a:pt x="240" y="48"/>
                  </a:lnTo>
                  <a:lnTo>
                    <a:pt x="238" y="48"/>
                  </a:lnTo>
                  <a:lnTo>
                    <a:pt x="234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0" y="48"/>
                  </a:lnTo>
                  <a:lnTo>
                    <a:pt x="230" y="48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6" y="50"/>
                  </a:lnTo>
                  <a:lnTo>
                    <a:pt x="224" y="50"/>
                  </a:lnTo>
                  <a:lnTo>
                    <a:pt x="224" y="50"/>
                  </a:lnTo>
                  <a:lnTo>
                    <a:pt x="222" y="52"/>
                  </a:lnTo>
                  <a:lnTo>
                    <a:pt x="222" y="52"/>
                  </a:lnTo>
                  <a:lnTo>
                    <a:pt x="220" y="52"/>
                  </a:lnTo>
                  <a:lnTo>
                    <a:pt x="218" y="54"/>
                  </a:lnTo>
                  <a:lnTo>
                    <a:pt x="216" y="56"/>
                  </a:lnTo>
                  <a:lnTo>
                    <a:pt x="214" y="56"/>
                  </a:lnTo>
                  <a:lnTo>
                    <a:pt x="212" y="58"/>
                  </a:lnTo>
                  <a:lnTo>
                    <a:pt x="210" y="60"/>
                  </a:lnTo>
                  <a:lnTo>
                    <a:pt x="208" y="60"/>
                  </a:lnTo>
                  <a:lnTo>
                    <a:pt x="208" y="60"/>
                  </a:lnTo>
                  <a:lnTo>
                    <a:pt x="206" y="62"/>
                  </a:lnTo>
                  <a:lnTo>
                    <a:pt x="204" y="62"/>
                  </a:lnTo>
                  <a:lnTo>
                    <a:pt x="204" y="62"/>
                  </a:lnTo>
                  <a:lnTo>
                    <a:pt x="202" y="62"/>
                  </a:lnTo>
                  <a:lnTo>
                    <a:pt x="202" y="62"/>
                  </a:lnTo>
                  <a:lnTo>
                    <a:pt x="200" y="64"/>
                  </a:lnTo>
                  <a:lnTo>
                    <a:pt x="198" y="64"/>
                  </a:lnTo>
                  <a:lnTo>
                    <a:pt x="198" y="64"/>
                  </a:lnTo>
                  <a:lnTo>
                    <a:pt x="196" y="64"/>
                  </a:lnTo>
                  <a:lnTo>
                    <a:pt x="194" y="64"/>
                  </a:lnTo>
                  <a:lnTo>
                    <a:pt x="194" y="62"/>
                  </a:lnTo>
                  <a:lnTo>
                    <a:pt x="192" y="62"/>
                  </a:lnTo>
                  <a:lnTo>
                    <a:pt x="190" y="62"/>
                  </a:lnTo>
                  <a:lnTo>
                    <a:pt x="190" y="62"/>
                  </a:lnTo>
                  <a:lnTo>
                    <a:pt x="188" y="62"/>
                  </a:lnTo>
                  <a:lnTo>
                    <a:pt x="186" y="62"/>
                  </a:lnTo>
                  <a:lnTo>
                    <a:pt x="186" y="60"/>
                  </a:lnTo>
                  <a:lnTo>
                    <a:pt x="184" y="60"/>
                  </a:lnTo>
                  <a:lnTo>
                    <a:pt x="182" y="60"/>
                  </a:lnTo>
                  <a:lnTo>
                    <a:pt x="180" y="58"/>
                  </a:lnTo>
                  <a:lnTo>
                    <a:pt x="178" y="58"/>
                  </a:lnTo>
                  <a:lnTo>
                    <a:pt x="174" y="56"/>
                  </a:lnTo>
                  <a:lnTo>
                    <a:pt x="172" y="54"/>
                  </a:lnTo>
                  <a:lnTo>
                    <a:pt x="170" y="54"/>
                  </a:lnTo>
                  <a:lnTo>
                    <a:pt x="168" y="52"/>
                  </a:lnTo>
                  <a:lnTo>
                    <a:pt x="166" y="52"/>
                  </a:lnTo>
                  <a:lnTo>
                    <a:pt x="164" y="52"/>
                  </a:lnTo>
                  <a:lnTo>
                    <a:pt x="164" y="50"/>
                  </a:lnTo>
                  <a:lnTo>
                    <a:pt x="162" y="50"/>
                  </a:lnTo>
                  <a:lnTo>
                    <a:pt x="160" y="50"/>
                  </a:lnTo>
                  <a:lnTo>
                    <a:pt x="160" y="50"/>
                  </a:lnTo>
                  <a:lnTo>
                    <a:pt x="158" y="50"/>
                  </a:lnTo>
                  <a:lnTo>
                    <a:pt x="158" y="50"/>
                  </a:lnTo>
                  <a:lnTo>
                    <a:pt x="150" y="50"/>
                  </a:lnTo>
                  <a:lnTo>
                    <a:pt x="144" y="50"/>
                  </a:lnTo>
                  <a:lnTo>
                    <a:pt x="138" y="50"/>
                  </a:lnTo>
                  <a:lnTo>
                    <a:pt x="130" y="50"/>
                  </a:lnTo>
                  <a:lnTo>
                    <a:pt x="124" y="48"/>
                  </a:lnTo>
                  <a:lnTo>
                    <a:pt x="118" y="48"/>
                  </a:lnTo>
                  <a:lnTo>
                    <a:pt x="112" y="48"/>
                  </a:lnTo>
                  <a:lnTo>
                    <a:pt x="106" y="46"/>
                  </a:lnTo>
                  <a:lnTo>
                    <a:pt x="100" y="44"/>
                  </a:lnTo>
                  <a:lnTo>
                    <a:pt x="94" y="44"/>
                  </a:lnTo>
                  <a:lnTo>
                    <a:pt x="88" y="42"/>
                  </a:lnTo>
                  <a:lnTo>
                    <a:pt x="84" y="40"/>
                  </a:lnTo>
                  <a:lnTo>
                    <a:pt x="78" y="38"/>
                  </a:lnTo>
                  <a:lnTo>
                    <a:pt x="72" y="36"/>
                  </a:lnTo>
                  <a:lnTo>
                    <a:pt x="68" y="36"/>
                  </a:lnTo>
                  <a:lnTo>
                    <a:pt x="64" y="34"/>
                  </a:lnTo>
                  <a:lnTo>
                    <a:pt x="58" y="32"/>
                  </a:lnTo>
                  <a:lnTo>
                    <a:pt x="54" y="30"/>
                  </a:lnTo>
                  <a:lnTo>
                    <a:pt x="50" y="28"/>
                  </a:lnTo>
                  <a:lnTo>
                    <a:pt x="46" y="26"/>
                  </a:lnTo>
                  <a:lnTo>
                    <a:pt x="42" y="24"/>
                  </a:lnTo>
                  <a:lnTo>
                    <a:pt x="40" y="22"/>
                  </a:lnTo>
                  <a:lnTo>
                    <a:pt x="36" y="20"/>
                  </a:lnTo>
                  <a:lnTo>
                    <a:pt x="34" y="18"/>
                  </a:lnTo>
                  <a:lnTo>
                    <a:pt x="30" y="16"/>
                  </a:lnTo>
                  <a:lnTo>
                    <a:pt x="26" y="14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8" y="8"/>
                  </a:lnTo>
                  <a:lnTo>
                    <a:pt x="0" y="20"/>
                  </a:lnTo>
                  <a:lnTo>
                    <a:pt x="0" y="20"/>
                  </a:lnTo>
                  <a:close/>
                  <a:moveTo>
                    <a:pt x="42" y="54"/>
                  </a:moveTo>
                  <a:lnTo>
                    <a:pt x="44" y="56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6" y="62"/>
                  </a:lnTo>
                  <a:lnTo>
                    <a:pt x="60" y="64"/>
                  </a:lnTo>
                  <a:lnTo>
                    <a:pt x="64" y="66"/>
                  </a:lnTo>
                  <a:lnTo>
                    <a:pt x="68" y="66"/>
                  </a:lnTo>
                  <a:lnTo>
                    <a:pt x="72" y="68"/>
                  </a:lnTo>
                  <a:lnTo>
                    <a:pt x="76" y="70"/>
                  </a:lnTo>
                  <a:lnTo>
                    <a:pt x="82" y="72"/>
                  </a:lnTo>
                  <a:lnTo>
                    <a:pt x="86" y="74"/>
                  </a:lnTo>
                  <a:lnTo>
                    <a:pt x="90" y="74"/>
                  </a:lnTo>
                  <a:lnTo>
                    <a:pt x="96" y="76"/>
                  </a:lnTo>
                  <a:lnTo>
                    <a:pt x="100" y="78"/>
                  </a:lnTo>
                  <a:lnTo>
                    <a:pt x="104" y="78"/>
                  </a:lnTo>
                  <a:lnTo>
                    <a:pt x="110" y="80"/>
                  </a:lnTo>
                  <a:lnTo>
                    <a:pt x="116" y="82"/>
                  </a:lnTo>
                  <a:lnTo>
                    <a:pt x="120" y="82"/>
                  </a:lnTo>
                  <a:lnTo>
                    <a:pt x="126" y="84"/>
                  </a:lnTo>
                  <a:lnTo>
                    <a:pt x="130" y="84"/>
                  </a:lnTo>
                  <a:lnTo>
                    <a:pt x="136" y="86"/>
                  </a:lnTo>
                  <a:lnTo>
                    <a:pt x="142" y="86"/>
                  </a:lnTo>
                  <a:lnTo>
                    <a:pt x="148" y="88"/>
                  </a:lnTo>
                  <a:lnTo>
                    <a:pt x="152" y="88"/>
                  </a:lnTo>
                  <a:lnTo>
                    <a:pt x="158" y="88"/>
                  </a:lnTo>
                  <a:lnTo>
                    <a:pt x="164" y="88"/>
                  </a:lnTo>
                  <a:lnTo>
                    <a:pt x="170" y="90"/>
                  </a:lnTo>
                  <a:lnTo>
                    <a:pt x="176" y="90"/>
                  </a:lnTo>
                  <a:lnTo>
                    <a:pt x="182" y="90"/>
                  </a:lnTo>
                  <a:lnTo>
                    <a:pt x="188" y="90"/>
                  </a:lnTo>
                  <a:lnTo>
                    <a:pt x="194" y="90"/>
                  </a:lnTo>
                  <a:lnTo>
                    <a:pt x="200" y="90"/>
                  </a:lnTo>
                  <a:lnTo>
                    <a:pt x="204" y="88"/>
                  </a:lnTo>
                  <a:lnTo>
                    <a:pt x="208" y="88"/>
                  </a:lnTo>
                  <a:lnTo>
                    <a:pt x="212" y="88"/>
                  </a:lnTo>
                  <a:lnTo>
                    <a:pt x="216" y="88"/>
                  </a:lnTo>
                  <a:lnTo>
                    <a:pt x="220" y="88"/>
                  </a:lnTo>
                  <a:lnTo>
                    <a:pt x="224" y="86"/>
                  </a:lnTo>
                  <a:lnTo>
                    <a:pt x="228" y="86"/>
                  </a:lnTo>
                  <a:lnTo>
                    <a:pt x="232" y="86"/>
                  </a:lnTo>
                  <a:lnTo>
                    <a:pt x="236" y="84"/>
                  </a:lnTo>
                  <a:lnTo>
                    <a:pt x="240" y="84"/>
                  </a:lnTo>
                  <a:lnTo>
                    <a:pt x="244" y="82"/>
                  </a:lnTo>
                  <a:lnTo>
                    <a:pt x="248" y="82"/>
                  </a:lnTo>
                  <a:lnTo>
                    <a:pt x="252" y="80"/>
                  </a:lnTo>
                  <a:lnTo>
                    <a:pt x="256" y="80"/>
                  </a:lnTo>
                  <a:lnTo>
                    <a:pt x="260" y="78"/>
                  </a:lnTo>
                  <a:lnTo>
                    <a:pt x="264" y="78"/>
                  </a:lnTo>
                  <a:lnTo>
                    <a:pt x="268" y="76"/>
                  </a:lnTo>
                  <a:lnTo>
                    <a:pt x="270" y="74"/>
                  </a:lnTo>
                  <a:lnTo>
                    <a:pt x="274" y="74"/>
                  </a:lnTo>
                  <a:lnTo>
                    <a:pt x="278" y="72"/>
                  </a:lnTo>
                  <a:lnTo>
                    <a:pt x="282" y="70"/>
                  </a:lnTo>
                  <a:lnTo>
                    <a:pt x="286" y="68"/>
                  </a:lnTo>
                  <a:lnTo>
                    <a:pt x="290" y="68"/>
                  </a:lnTo>
                  <a:lnTo>
                    <a:pt x="292" y="66"/>
                  </a:lnTo>
                  <a:lnTo>
                    <a:pt x="296" y="64"/>
                  </a:lnTo>
                  <a:lnTo>
                    <a:pt x="300" y="62"/>
                  </a:lnTo>
                  <a:lnTo>
                    <a:pt x="304" y="60"/>
                  </a:lnTo>
                  <a:lnTo>
                    <a:pt x="308" y="58"/>
                  </a:lnTo>
                  <a:lnTo>
                    <a:pt x="310" y="56"/>
                  </a:lnTo>
                  <a:lnTo>
                    <a:pt x="314" y="54"/>
                  </a:lnTo>
                  <a:lnTo>
                    <a:pt x="318" y="52"/>
                  </a:lnTo>
                  <a:lnTo>
                    <a:pt x="322" y="50"/>
                  </a:lnTo>
                  <a:lnTo>
                    <a:pt x="320" y="52"/>
                  </a:lnTo>
                  <a:lnTo>
                    <a:pt x="320" y="54"/>
                  </a:lnTo>
                  <a:lnTo>
                    <a:pt x="318" y="58"/>
                  </a:lnTo>
                  <a:lnTo>
                    <a:pt x="318" y="60"/>
                  </a:lnTo>
                  <a:lnTo>
                    <a:pt x="316" y="62"/>
                  </a:lnTo>
                  <a:lnTo>
                    <a:pt x="314" y="66"/>
                  </a:lnTo>
                  <a:lnTo>
                    <a:pt x="314" y="68"/>
                  </a:lnTo>
                  <a:lnTo>
                    <a:pt x="312" y="70"/>
                  </a:lnTo>
                  <a:lnTo>
                    <a:pt x="310" y="74"/>
                  </a:lnTo>
                  <a:lnTo>
                    <a:pt x="310" y="76"/>
                  </a:lnTo>
                  <a:lnTo>
                    <a:pt x="308" y="80"/>
                  </a:lnTo>
                  <a:lnTo>
                    <a:pt x="306" y="82"/>
                  </a:lnTo>
                  <a:lnTo>
                    <a:pt x="304" y="84"/>
                  </a:lnTo>
                  <a:lnTo>
                    <a:pt x="304" y="88"/>
                  </a:lnTo>
                  <a:lnTo>
                    <a:pt x="302" y="90"/>
                  </a:lnTo>
                  <a:lnTo>
                    <a:pt x="300" y="92"/>
                  </a:lnTo>
                  <a:lnTo>
                    <a:pt x="298" y="96"/>
                  </a:lnTo>
                  <a:lnTo>
                    <a:pt x="296" y="98"/>
                  </a:lnTo>
                  <a:lnTo>
                    <a:pt x="294" y="102"/>
                  </a:lnTo>
                  <a:lnTo>
                    <a:pt x="292" y="104"/>
                  </a:lnTo>
                  <a:lnTo>
                    <a:pt x="290" y="106"/>
                  </a:lnTo>
                  <a:lnTo>
                    <a:pt x="286" y="110"/>
                  </a:lnTo>
                  <a:lnTo>
                    <a:pt x="284" y="112"/>
                  </a:lnTo>
                  <a:lnTo>
                    <a:pt x="282" y="114"/>
                  </a:lnTo>
                  <a:lnTo>
                    <a:pt x="280" y="116"/>
                  </a:lnTo>
                  <a:lnTo>
                    <a:pt x="276" y="120"/>
                  </a:lnTo>
                  <a:lnTo>
                    <a:pt x="274" y="122"/>
                  </a:lnTo>
                  <a:lnTo>
                    <a:pt x="272" y="124"/>
                  </a:lnTo>
                  <a:lnTo>
                    <a:pt x="268" y="126"/>
                  </a:lnTo>
                  <a:lnTo>
                    <a:pt x="266" y="128"/>
                  </a:lnTo>
                  <a:lnTo>
                    <a:pt x="262" y="130"/>
                  </a:lnTo>
                  <a:lnTo>
                    <a:pt x="260" y="132"/>
                  </a:lnTo>
                  <a:lnTo>
                    <a:pt x="256" y="134"/>
                  </a:lnTo>
                  <a:lnTo>
                    <a:pt x="254" y="136"/>
                  </a:lnTo>
                  <a:lnTo>
                    <a:pt x="252" y="138"/>
                  </a:lnTo>
                  <a:lnTo>
                    <a:pt x="250" y="138"/>
                  </a:lnTo>
                  <a:lnTo>
                    <a:pt x="246" y="140"/>
                  </a:lnTo>
                  <a:lnTo>
                    <a:pt x="244" y="142"/>
                  </a:lnTo>
                  <a:lnTo>
                    <a:pt x="240" y="142"/>
                  </a:lnTo>
                  <a:lnTo>
                    <a:pt x="238" y="144"/>
                  </a:lnTo>
                  <a:lnTo>
                    <a:pt x="236" y="146"/>
                  </a:lnTo>
                  <a:lnTo>
                    <a:pt x="232" y="146"/>
                  </a:lnTo>
                  <a:lnTo>
                    <a:pt x="230" y="148"/>
                  </a:lnTo>
                  <a:lnTo>
                    <a:pt x="226" y="148"/>
                  </a:lnTo>
                  <a:lnTo>
                    <a:pt x="224" y="150"/>
                  </a:lnTo>
                  <a:lnTo>
                    <a:pt x="220" y="150"/>
                  </a:lnTo>
                  <a:lnTo>
                    <a:pt x="218" y="150"/>
                  </a:lnTo>
                  <a:lnTo>
                    <a:pt x="214" y="152"/>
                  </a:lnTo>
                  <a:lnTo>
                    <a:pt x="212" y="152"/>
                  </a:lnTo>
                  <a:lnTo>
                    <a:pt x="208" y="152"/>
                  </a:lnTo>
                  <a:lnTo>
                    <a:pt x="206" y="154"/>
                  </a:lnTo>
                  <a:lnTo>
                    <a:pt x="202" y="154"/>
                  </a:lnTo>
                  <a:lnTo>
                    <a:pt x="200" y="154"/>
                  </a:lnTo>
                  <a:lnTo>
                    <a:pt x="196" y="154"/>
                  </a:lnTo>
                  <a:lnTo>
                    <a:pt x="192" y="154"/>
                  </a:lnTo>
                  <a:lnTo>
                    <a:pt x="190" y="156"/>
                  </a:lnTo>
                  <a:lnTo>
                    <a:pt x="186" y="156"/>
                  </a:lnTo>
                  <a:lnTo>
                    <a:pt x="182" y="156"/>
                  </a:lnTo>
                  <a:lnTo>
                    <a:pt x="180" y="156"/>
                  </a:lnTo>
                  <a:lnTo>
                    <a:pt x="176" y="156"/>
                  </a:lnTo>
                  <a:lnTo>
                    <a:pt x="172" y="156"/>
                  </a:lnTo>
                  <a:lnTo>
                    <a:pt x="168" y="156"/>
                  </a:lnTo>
                  <a:lnTo>
                    <a:pt x="166" y="156"/>
                  </a:lnTo>
                  <a:lnTo>
                    <a:pt x="162" y="156"/>
                  </a:lnTo>
                  <a:lnTo>
                    <a:pt x="162" y="156"/>
                  </a:lnTo>
                  <a:lnTo>
                    <a:pt x="156" y="154"/>
                  </a:lnTo>
                  <a:lnTo>
                    <a:pt x="152" y="154"/>
                  </a:lnTo>
                  <a:lnTo>
                    <a:pt x="146" y="154"/>
                  </a:lnTo>
                  <a:lnTo>
                    <a:pt x="142" y="152"/>
                  </a:lnTo>
                  <a:lnTo>
                    <a:pt x="138" y="152"/>
                  </a:lnTo>
                  <a:lnTo>
                    <a:pt x="132" y="150"/>
                  </a:lnTo>
                  <a:lnTo>
                    <a:pt x="128" y="150"/>
                  </a:lnTo>
                  <a:lnTo>
                    <a:pt x="124" y="148"/>
                  </a:lnTo>
                  <a:lnTo>
                    <a:pt x="120" y="146"/>
                  </a:lnTo>
                  <a:lnTo>
                    <a:pt x="116" y="144"/>
                  </a:lnTo>
                  <a:lnTo>
                    <a:pt x="110" y="142"/>
                  </a:lnTo>
                  <a:lnTo>
                    <a:pt x="106" y="140"/>
                  </a:lnTo>
                  <a:lnTo>
                    <a:pt x="102" y="138"/>
                  </a:lnTo>
                  <a:lnTo>
                    <a:pt x="98" y="134"/>
                  </a:lnTo>
                  <a:lnTo>
                    <a:pt x="96" y="132"/>
                  </a:lnTo>
                  <a:lnTo>
                    <a:pt x="92" y="128"/>
                  </a:lnTo>
                  <a:lnTo>
                    <a:pt x="88" y="126"/>
                  </a:lnTo>
                  <a:lnTo>
                    <a:pt x="84" y="122"/>
                  </a:lnTo>
                  <a:lnTo>
                    <a:pt x="80" y="118"/>
                  </a:lnTo>
                  <a:lnTo>
                    <a:pt x="78" y="116"/>
                  </a:lnTo>
                  <a:lnTo>
                    <a:pt x="74" y="112"/>
                  </a:lnTo>
                  <a:lnTo>
                    <a:pt x="70" y="108"/>
                  </a:lnTo>
                  <a:lnTo>
                    <a:pt x="68" y="102"/>
                  </a:lnTo>
                  <a:lnTo>
                    <a:pt x="64" y="98"/>
                  </a:lnTo>
                  <a:lnTo>
                    <a:pt x="62" y="94"/>
                  </a:lnTo>
                  <a:lnTo>
                    <a:pt x="58" y="88"/>
                  </a:lnTo>
                  <a:lnTo>
                    <a:pt x="56" y="84"/>
                  </a:lnTo>
                  <a:lnTo>
                    <a:pt x="52" y="78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4" y="62"/>
                  </a:lnTo>
                  <a:lnTo>
                    <a:pt x="42" y="54"/>
                  </a:lnTo>
                  <a:lnTo>
                    <a:pt x="42" y="54"/>
                  </a:lnTo>
                  <a:close/>
                </a:path>
              </a:pathLst>
            </a:custGeom>
            <a:solidFill>
              <a:srgbClr val="E578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6" name="Freeform 46"/>
            <p:cNvSpPr>
              <a:spLocks/>
            </p:cNvSpPr>
            <p:nvPr/>
          </p:nvSpPr>
          <p:spPr bwMode="auto">
            <a:xfrm>
              <a:off x="1676418" y="1891540"/>
              <a:ext cx="685022" cy="306397"/>
            </a:xfrm>
            <a:custGeom>
              <a:avLst/>
              <a:gdLst/>
              <a:ahLst/>
              <a:cxnLst>
                <a:cxn ang="0">
                  <a:pos x="142" y="158"/>
                </a:cxn>
                <a:cxn ang="0">
                  <a:pos x="130" y="156"/>
                </a:cxn>
                <a:cxn ang="0">
                  <a:pos x="118" y="154"/>
                </a:cxn>
                <a:cxn ang="0">
                  <a:pos x="106" y="150"/>
                </a:cxn>
                <a:cxn ang="0">
                  <a:pos x="96" y="144"/>
                </a:cxn>
                <a:cxn ang="0">
                  <a:pos x="84" y="140"/>
                </a:cxn>
                <a:cxn ang="0">
                  <a:pos x="74" y="132"/>
                </a:cxn>
                <a:cxn ang="0">
                  <a:pos x="66" y="124"/>
                </a:cxn>
                <a:cxn ang="0">
                  <a:pos x="56" y="116"/>
                </a:cxn>
                <a:cxn ang="0">
                  <a:pos x="48" y="106"/>
                </a:cxn>
                <a:cxn ang="0">
                  <a:pos x="40" y="94"/>
                </a:cxn>
                <a:cxn ang="0">
                  <a:pos x="32" y="82"/>
                </a:cxn>
                <a:cxn ang="0">
                  <a:pos x="24" y="68"/>
                </a:cxn>
                <a:cxn ang="0">
                  <a:pos x="16" y="54"/>
                </a:cxn>
                <a:cxn ang="0">
                  <a:pos x="10" y="38"/>
                </a:cxn>
                <a:cxn ang="0">
                  <a:pos x="4" y="20"/>
                </a:cxn>
                <a:cxn ang="0">
                  <a:pos x="2" y="12"/>
                </a:cxn>
                <a:cxn ang="0">
                  <a:pos x="14" y="20"/>
                </a:cxn>
                <a:cxn ang="0">
                  <a:pos x="24" y="26"/>
                </a:cxn>
                <a:cxn ang="0">
                  <a:pos x="40" y="34"/>
                </a:cxn>
                <a:cxn ang="0">
                  <a:pos x="56" y="40"/>
                </a:cxn>
                <a:cxn ang="0">
                  <a:pos x="76" y="48"/>
                </a:cxn>
                <a:cxn ang="0">
                  <a:pos x="100" y="56"/>
                </a:cxn>
                <a:cxn ang="0">
                  <a:pos x="124" y="62"/>
                </a:cxn>
                <a:cxn ang="0">
                  <a:pos x="150" y="66"/>
                </a:cxn>
                <a:cxn ang="0">
                  <a:pos x="178" y="66"/>
                </a:cxn>
                <a:cxn ang="0">
                  <a:pos x="206" y="64"/>
                </a:cxn>
                <a:cxn ang="0">
                  <a:pos x="234" y="58"/>
                </a:cxn>
                <a:cxn ang="0">
                  <a:pos x="264" y="48"/>
                </a:cxn>
                <a:cxn ang="0">
                  <a:pos x="294" y="34"/>
                </a:cxn>
                <a:cxn ang="0">
                  <a:pos x="324" y="14"/>
                </a:cxn>
                <a:cxn ang="0">
                  <a:pos x="338" y="2"/>
                </a:cxn>
                <a:cxn ang="0">
                  <a:pos x="336" y="12"/>
                </a:cxn>
                <a:cxn ang="0">
                  <a:pos x="334" y="22"/>
                </a:cxn>
                <a:cxn ang="0">
                  <a:pos x="330" y="32"/>
                </a:cxn>
                <a:cxn ang="0">
                  <a:pos x="326" y="46"/>
                </a:cxn>
                <a:cxn ang="0">
                  <a:pos x="320" y="60"/>
                </a:cxn>
                <a:cxn ang="0">
                  <a:pos x="312" y="76"/>
                </a:cxn>
                <a:cxn ang="0">
                  <a:pos x="302" y="90"/>
                </a:cxn>
                <a:cxn ang="0">
                  <a:pos x="290" y="106"/>
                </a:cxn>
                <a:cxn ang="0">
                  <a:pos x="276" y="120"/>
                </a:cxn>
                <a:cxn ang="0">
                  <a:pos x="260" y="132"/>
                </a:cxn>
                <a:cxn ang="0">
                  <a:pos x="240" y="142"/>
                </a:cxn>
                <a:cxn ang="0">
                  <a:pos x="218" y="152"/>
                </a:cxn>
                <a:cxn ang="0">
                  <a:pos x="194" y="156"/>
                </a:cxn>
                <a:cxn ang="0">
                  <a:pos x="164" y="158"/>
                </a:cxn>
                <a:cxn ang="0">
                  <a:pos x="150" y="158"/>
                </a:cxn>
              </a:cxnLst>
              <a:rect l="0" t="0" r="r" b="b"/>
              <a:pathLst>
                <a:path w="338" h="158">
                  <a:moveTo>
                    <a:pt x="150" y="158"/>
                  </a:moveTo>
                  <a:lnTo>
                    <a:pt x="142" y="158"/>
                  </a:lnTo>
                  <a:lnTo>
                    <a:pt x="136" y="156"/>
                  </a:lnTo>
                  <a:lnTo>
                    <a:pt x="130" y="156"/>
                  </a:lnTo>
                  <a:lnTo>
                    <a:pt x="124" y="154"/>
                  </a:lnTo>
                  <a:lnTo>
                    <a:pt x="118" y="154"/>
                  </a:lnTo>
                  <a:lnTo>
                    <a:pt x="112" y="152"/>
                  </a:lnTo>
                  <a:lnTo>
                    <a:pt x="106" y="150"/>
                  </a:lnTo>
                  <a:lnTo>
                    <a:pt x="100" y="148"/>
                  </a:lnTo>
                  <a:lnTo>
                    <a:pt x="96" y="144"/>
                  </a:lnTo>
                  <a:lnTo>
                    <a:pt x="90" y="142"/>
                  </a:lnTo>
                  <a:lnTo>
                    <a:pt x="84" y="140"/>
                  </a:lnTo>
                  <a:lnTo>
                    <a:pt x="80" y="136"/>
                  </a:lnTo>
                  <a:lnTo>
                    <a:pt x="74" y="132"/>
                  </a:lnTo>
                  <a:lnTo>
                    <a:pt x="70" y="128"/>
                  </a:lnTo>
                  <a:lnTo>
                    <a:pt x="66" y="124"/>
                  </a:lnTo>
                  <a:lnTo>
                    <a:pt x="60" y="120"/>
                  </a:lnTo>
                  <a:lnTo>
                    <a:pt x="56" y="116"/>
                  </a:lnTo>
                  <a:lnTo>
                    <a:pt x="52" y="110"/>
                  </a:lnTo>
                  <a:lnTo>
                    <a:pt x="48" y="106"/>
                  </a:lnTo>
                  <a:lnTo>
                    <a:pt x="44" y="100"/>
                  </a:lnTo>
                  <a:lnTo>
                    <a:pt x="40" y="94"/>
                  </a:lnTo>
                  <a:lnTo>
                    <a:pt x="36" y="88"/>
                  </a:lnTo>
                  <a:lnTo>
                    <a:pt x="32" y="82"/>
                  </a:lnTo>
                  <a:lnTo>
                    <a:pt x="28" y="76"/>
                  </a:lnTo>
                  <a:lnTo>
                    <a:pt x="24" y="68"/>
                  </a:lnTo>
                  <a:lnTo>
                    <a:pt x="20" y="62"/>
                  </a:lnTo>
                  <a:lnTo>
                    <a:pt x="16" y="54"/>
                  </a:lnTo>
                  <a:lnTo>
                    <a:pt x="14" y="46"/>
                  </a:lnTo>
                  <a:lnTo>
                    <a:pt x="10" y="38"/>
                  </a:lnTo>
                  <a:lnTo>
                    <a:pt x="6" y="30"/>
                  </a:lnTo>
                  <a:lnTo>
                    <a:pt x="4" y="2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14" y="20"/>
                  </a:lnTo>
                  <a:lnTo>
                    <a:pt x="18" y="22"/>
                  </a:lnTo>
                  <a:lnTo>
                    <a:pt x="24" y="26"/>
                  </a:lnTo>
                  <a:lnTo>
                    <a:pt x="32" y="30"/>
                  </a:lnTo>
                  <a:lnTo>
                    <a:pt x="40" y="34"/>
                  </a:lnTo>
                  <a:lnTo>
                    <a:pt x="48" y="38"/>
                  </a:lnTo>
                  <a:lnTo>
                    <a:pt x="56" y="40"/>
                  </a:lnTo>
                  <a:lnTo>
                    <a:pt x="66" y="44"/>
                  </a:lnTo>
                  <a:lnTo>
                    <a:pt x="76" y="48"/>
                  </a:lnTo>
                  <a:lnTo>
                    <a:pt x="88" y="52"/>
                  </a:lnTo>
                  <a:lnTo>
                    <a:pt x="100" y="56"/>
                  </a:lnTo>
                  <a:lnTo>
                    <a:pt x="112" y="58"/>
                  </a:lnTo>
                  <a:lnTo>
                    <a:pt x="124" y="62"/>
                  </a:lnTo>
                  <a:lnTo>
                    <a:pt x="136" y="64"/>
                  </a:lnTo>
                  <a:lnTo>
                    <a:pt x="150" y="66"/>
                  </a:lnTo>
                  <a:lnTo>
                    <a:pt x="164" y="66"/>
                  </a:lnTo>
                  <a:lnTo>
                    <a:pt x="178" y="66"/>
                  </a:lnTo>
                  <a:lnTo>
                    <a:pt x="192" y="66"/>
                  </a:lnTo>
                  <a:lnTo>
                    <a:pt x="206" y="64"/>
                  </a:lnTo>
                  <a:lnTo>
                    <a:pt x="220" y="62"/>
                  </a:lnTo>
                  <a:lnTo>
                    <a:pt x="234" y="58"/>
                  </a:lnTo>
                  <a:lnTo>
                    <a:pt x="250" y="54"/>
                  </a:lnTo>
                  <a:lnTo>
                    <a:pt x="264" y="48"/>
                  </a:lnTo>
                  <a:lnTo>
                    <a:pt x="280" y="42"/>
                  </a:lnTo>
                  <a:lnTo>
                    <a:pt x="294" y="34"/>
                  </a:lnTo>
                  <a:lnTo>
                    <a:pt x="308" y="24"/>
                  </a:lnTo>
                  <a:lnTo>
                    <a:pt x="324" y="14"/>
                  </a:lnTo>
                  <a:lnTo>
                    <a:pt x="338" y="0"/>
                  </a:lnTo>
                  <a:lnTo>
                    <a:pt x="338" y="2"/>
                  </a:lnTo>
                  <a:lnTo>
                    <a:pt x="338" y="8"/>
                  </a:lnTo>
                  <a:lnTo>
                    <a:pt x="336" y="12"/>
                  </a:lnTo>
                  <a:lnTo>
                    <a:pt x="336" y="16"/>
                  </a:lnTo>
                  <a:lnTo>
                    <a:pt x="334" y="22"/>
                  </a:lnTo>
                  <a:lnTo>
                    <a:pt x="332" y="26"/>
                  </a:lnTo>
                  <a:lnTo>
                    <a:pt x="330" y="32"/>
                  </a:lnTo>
                  <a:lnTo>
                    <a:pt x="328" y="40"/>
                  </a:lnTo>
                  <a:lnTo>
                    <a:pt x="326" y="46"/>
                  </a:lnTo>
                  <a:lnTo>
                    <a:pt x="324" y="52"/>
                  </a:lnTo>
                  <a:lnTo>
                    <a:pt x="320" y="60"/>
                  </a:lnTo>
                  <a:lnTo>
                    <a:pt x="316" y="68"/>
                  </a:lnTo>
                  <a:lnTo>
                    <a:pt x="312" y="76"/>
                  </a:lnTo>
                  <a:lnTo>
                    <a:pt x="308" y="82"/>
                  </a:lnTo>
                  <a:lnTo>
                    <a:pt x="302" y="90"/>
                  </a:lnTo>
                  <a:lnTo>
                    <a:pt x="296" y="98"/>
                  </a:lnTo>
                  <a:lnTo>
                    <a:pt x="290" y="106"/>
                  </a:lnTo>
                  <a:lnTo>
                    <a:pt x="284" y="112"/>
                  </a:lnTo>
                  <a:lnTo>
                    <a:pt x="276" y="120"/>
                  </a:lnTo>
                  <a:lnTo>
                    <a:pt x="268" y="126"/>
                  </a:lnTo>
                  <a:lnTo>
                    <a:pt x="260" y="132"/>
                  </a:lnTo>
                  <a:lnTo>
                    <a:pt x="250" y="138"/>
                  </a:lnTo>
                  <a:lnTo>
                    <a:pt x="240" y="142"/>
                  </a:lnTo>
                  <a:lnTo>
                    <a:pt x="230" y="148"/>
                  </a:lnTo>
                  <a:lnTo>
                    <a:pt x="218" y="152"/>
                  </a:lnTo>
                  <a:lnTo>
                    <a:pt x="206" y="154"/>
                  </a:lnTo>
                  <a:lnTo>
                    <a:pt x="194" y="156"/>
                  </a:lnTo>
                  <a:lnTo>
                    <a:pt x="180" y="158"/>
                  </a:lnTo>
                  <a:lnTo>
                    <a:pt x="164" y="158"/>
                  </a:lnTo>
                  <a:lnTo>
                    <a:pt x="150" y="158"/>
                  </a:lnTo>
                  <a:lnTo>
                    <a:pt x="150" y="15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7" name="Freeform 47"/>
            <p:cNvSpPr>
              <a:spLocks/>
            </p:cNvSpPr>
            <p:nvPr/>
          </p:nvSpPr>
          <p:spPr bwMode="auto">
            <a:xfrm>
              <a:off x="1676418" y="1891540"/>
              <a:ext cx="685022" cy="213314"/>
            </a:xfrm>
            <a:custGeom>
              <a:avLst/>
              <a:gdLst/>
              <a:ahLst/>
              <a:cxnLst>
                <a:cxn ang="0">
                  <a:pos x="122" y="104"/>
                </a:cxn>
                <a:cxn ang="0">
                  <a:pos x="128" y="106"/>
                </a:cxn>
                <a:cxn ang="0">
                  <a:pos x="138" y="108"/>
                </a:cxn>
                <a:cxn ang="0">
                  <a:pos x="148" y="108"/>
                </a:cxn>
                <a:cxn ang="0">
                  <a:pos x="162" y="110"/>
                </a:cxn>
                <a:cxn ang="0">
                  <a:pos x="176" y="110"/>
                </a:cxn>
                <a:cxn ang="0">
                  <a:pos x="190" y="110"/>
                </a:cxn>
                <a:cxn ang="0">
                  <a:pos x="204" y="110"/>
                </a:cxn>
                <a:cxn ang="0">
                  <a:pos x="216" y="106"/>
                </a:cxn>
                <a:cxn ang="0">
                  <a:pos x="226" y="102"/>
                </a:cxn>
                <a:cxn ang="0">
                  <a:pos x="234" y="94"/>
                </a:cxn>
                <a:cxn ang="0">
                  <a:pos x="234" y="92"/>
                </a:cxn>
                <a:cxn ang="0">
                  <a:pos x="236" y="88"/>
                </a:cxn>
                <a:cxn ang="0">
                  <a:pos x="236" y="84"/>
                </a:cxn>
                <a:cxn ang="0">
                  <a:pos x="236" y="82"/>
                </a:cxn>
                <a:cxn ang="0">
                  <a:pos x="240" y="82"/>
                </a:cxn>
                <a:cxn ang="0">
                  <a:pos x="248" y="80"/>
                </a:cxn>
                <a:cxn ang="0">
                  <a:pos x="256" y="80"/>
                </a:cxn>
                <a:cxn ang="0">
                  <a:pos x="264" y="78"/>
                </a:cxn>
                <a:cxn ang="0">
                  <a:pos x="276" y="74"/>
                </a:cxn>
                <a:cxn ang="0">
                  <a:pos x="286" y="68"/>
                </a:cxn>
                <a:cxn ang="0">
                  <a:pos x="298" y="62"/>
                </a:cxn>
                <a:cxn ang="0">
                  <a:pos x="312" y="54"/>
                </a:cxn>
                <a:cxn ang="0">
                  <a:pos x="324" y="42"/>
                </a:cxn>
                <a:cxn ang="0">
                  <a:pos x="332" y="30"/>
                </a:cxn>
                <a:cxn ang="0">
                  <a:pos x="334" y="20"/>
                </a:cxn>
                <a:cxn ang="0">
                  <a:pos x="336" y="12"/>
                </a:cxn>
                <a:cxn ang="0">
                  <a:pos x="338" y="2"/>
                </a:cxn>
                <a:cxn ang="0">
                  <a:pos x="308" y="24"/>
                </a:cxn>
                <a:cxn ang="0">
                  <a:pos x="264" y="48"/>
                </a:cxn>
                <a:cxn ang="0">
                  <a:pos x="220" y="62"/>
                </a:cxn>
                <a:cxn ang="0">
                  <a:pos x="178" y="66"/>
                </a:cxn>
                <a:cxn ang="0">
                  <a:pos x="136" y="64"/>
                </a:cxn>
                <a:cxn ang="0">
                  <a:pos x="100" y="56"/>
                </a:cxn>
                <a:cxn ang="0">
                  <a:pos x="66" y="44"/>
                </a:cxn>
                <a:cxn ang="0">
                  <a:pos x="40" y="34"/>
                </a:cxn>
                <a:cxn ang="0">
                  <a:pos x="18" y="22"/>
                </a:cxn>
                <a:cxn ang="0">
                  <a:pos x="2" y="12"/>
                </a:cxn>
                <a:cxn ang="0">
                  <a:pos x="6" y="24"/>
                </a:cxn>
                <a:cxn ang="0">
                  <a:pos x="12" y="44"/>
                </a:cxn>
                <a:cxn ang="0">
                  <a:pos x="20" y="62"/>
                </a:cxn>
                <a:cxn ang="0">
                  <a:pos x="34" y="68"/>
                </a:cxn>
                <a:cxn ang="0">
                  <a:pos x="50" y="74"/>
                </a:cxn>
                <a:cxn ang="0">
                  <a:pos x="64" y="80"/>
                </a:cxn>
                <a:cxn ang="0">
                  <a:pos x="74" y="82"/>
                </a:cxn>
                <a:cxn ang="0">
                  <a:pos x="82" y="84"/>
                </a:cxn>
                <a:cxn ang="0">
                  <a:pos x="92" y="86"/>
                </a:cxn>
                <a:cxn ang="0">
                  <a:pos x="100" y="88"/>
                </a:cxn>
                <a:cxn ang="0">
                  <a:pos x="110" y="88"/>
                </a:cxn>
                <a:cxn ang="0">
                  <a:pos x="110" y="90"/>
                </a:cxn>
                <a:cxn ang="0">
                  <a:pos x="112" y="94"/>
                </a:cxn>
                <a:cxn ang="0">
                  <a:pos x="114" y="98"/>
                </a:cxn>
                <a:cxn ang="0">
                  <a:pos x="118" y="102"/>
                </a:cxn>
                <a:cxn ang="0">
                  <a:pos x="118" y="102"/>
                </a:cxn>
              </a:cxnLst>
              <a:rect l="0" t="0" r="r" b="b"/>
              <a:pathLst>
                <a:path w="338" h="110">
                  <a:moveTo>
                    <a:pt x="120" y="104"/>
                  </a:moveTo>
                  <a:lnTo>
                    <a:pt x="120" y="104"/>
                  </a:lnTo>
                  <a:lnTo>
                    <a:pt x="122" y="104"/>
                  </a:lnTo>
                  <a:lnTo>
                    <a:pt x="124" y="104"/>
                  </a:lnTo>
                  <a:lnTo>
                    <a:pt x="126" y="104"/>
                  </a:lnTo>
                  <a:lnTo>
                    <a:pt x="128" y="106"/>
                  </a:lnTo>
                  <a:lnTo>
                    <a:pt x="130" y="106"/>
                  </a:lnTo>
                  <a:lnTo>
                    <a:pt x="134" y="106"/>
                  </a:lnTo>
                  <a:lnTo>
                    <a:pt x="138" y="108"/>
                  </a:lnTo>
                  <a:lnTo>
                    <a:pt x="140" y="108"/>
                  </a:lnTo>
                  <a:lnTo>
                    <a:pt x="144" y="108"/>
                  </a:lnTo>
                  <a:lnTo>
                    <a:pt x="148" y="108"/>
                  </a:lnTo>
                  <a:lnTo>
                    <a:pt x="152" y="110"/>
                  </a:lnTo>
                  <a:lnTo>
                    <a:pt x="158" y="110"/>
                  </a:lnTo>
                  <a:lnTo>
                    <a:pt x="162" y="110"/>
                  </a:lnTo>
                  <a:lnTo>
                    <a:pt x="166" y="110"/>
                  </a:lnTo>
                  <a:lnTo>
                    <a:pt x="172" y="110"/>
                  </a:lnTo>
                  <a:lnTo>
                    <a:pt x="176" y="110"/>
                  </a:lnTo>
                  <a:lnTo>
                    <a:pt x="180" y="110"/>
                  </a:lnTo>
                  <a:lnTo>
                    <a:pt x="186" y="110"/>
                  </a:lnTo>
                  <a:lnTo>
                    <a:pt x="190" y="110"/>
                  </a:lnTo>
                  <a:lnTo>
                    <a:pt x="194" y="110"/>
                  </a:lnTo>
                  <a:lnTo>
                    <a:pt x="200" y="110"/>
                  </a:lnTo>
                  <a:lnTo>
                    <a:pt x="204" y="110"/>
                  </a:lnTo>
                  <a:lnTo>
                    <a:pt x="208" y="108"/>
                  </a:lnTo>
                  <a:lnTo>
                    <a:pt x="212" y="108"/>
                  </a:lnTo>
                  <a:lnTo>
                    <a:pt x="216" y="106"/>
                  </a:lnTo>
                  <a:lnTo>
                    <a:pt x="220" y="104"/>
                  </a:lnTo>
                  <a:lnTo>
                    <a:pt x="222" y="104"/>
                  </a:lnTo>
                  <a:lnTo>
                    <a:pt x="226" y="102"/>
                  </a:lnTo>
                  <a:lnTo>
                    <a:pt x="228" y="100"/>
                  </a:lnTo>
                  <a:lnTo>
                    <a:pt x="232" y="96"/>
                  </a:lnTo>
                  <a:lnTo>
                    <a:pt x="234" y="94"/>
                  </a:lnTo>
                  <a:lnTo>
                    <a:pt x="234" y="94"/>
                  </a:lnTo>
                  <a:lnTo>
                    <a:pt x="234" y="92"/>
                  </a:lnTo>
                  <a:lnTo>
                    <a:pt x="234" y="92"/>
                  </a:lnTo>
                  <a:lnTo>
                    <a:pt x="236" y="90"/>
                  </a:lnTo>
                  <a:lnTo>
                    <a:pt x="236" y="90"/>
                  </a:lnTo>
                  <a:lnTo>
                    <a:pt x="236" y="88"/>
                  </a:lnTo>
                  <a:lnTo>
                    <a:pt x="236" y="88"/>
                  </a:lnTo>
                  <a:lnTo>
                    <a:pt x="236" y="86"/>
                  </a:lnTo>
                  <a:lnTo>
                    <a:pt x="236" y="84"/>
                  </a:lnTo>
                  <a:lnTo>
                    <a:pt x="236" y="82"/>
                  </a:lnTo>
                  <a:lnTo>
                    <a:pt x="236" y="82"/>
                  </a:lnTo>
                  <a:lnTo>
                    <a:pt x="236" y="82"/>
                  </a:lnTo>
                  <a:lnTo>
                    <a:pt x="236" y="82"/>
                  </a:lnTo>
                  <a:lnTo>
                    <a:pt x="238" y="82"/>
                  </a:lnTo>
                  <a:lnTo>
                    <a:pt x="240" y="82"/>
                  </a:lnTo>
                  <a:lnTo>
                    <a:pt x="244" y="82"/>
                  </a:lnTo>
                  <a:lnTo>
                    <a:pt x="246" y="82"/>
                  </a:lnTo>
                  <a:lnTo>
                    <a:pt x="248" y="80"/>
                  </a:lnTo>
                  <a:lnTo>
                    <a:pt x="250" y="80"/>
                  </a:lnTo>
                  <a:lnTo>
                    <a:pt x="252" y="80"/>
                  </a:lnTo>
                  <a:lnTo>
                    <a:pt x="256" y="80"/>
                  </a:lnTo>
                  <a:lnTo>
                    <a:pt x="258" y="78"/>
                  </a:lnTo>
                  <a:lnTo>
                    <a:pt x="262" y="78"/>
                  </a:lnTo>
                  <a:lnTo>
                    <a:pt x="264" y="78"/>
                  </a:lnTo>
                  <a:lnTo>
                    <a:pt x="268" y="76"/>
                  </a:lnTo>
                  <a:lnTo>
                    <a:pt x="272" y="74"/>
                  </a:lnTo>
                  <a:lnTo>
                    <a:pt x="276" y="74"/>
                  </a:lnTo>
                  <a:lnTo>
                    <a:pt x="280" y="72"/>
                  </a:lnTo>
                  <a:lnTo>
                    <a:pt x="282" y="70"/>
                  </a:lnTo>
                  <a:lnTo>
                    <a:pt x="286" y="68"/>
                  </a:lnTo>
                  <a:lnTo>
                    <a:pt x="290" y="66"/>
                  </a:lnTo>
                  <a:lnTo>
                    <a:pt x="294" y="64"/>
                  </a:lnTo>
                  <a:lnTo>
                    <a:pt x="298" y="62"/>
                  </a:lnTo>
                  <a:lnTo>
                    <a:pt x="304" y="60"/>
                  </a:lnTo>
                  <a:lnTo>
                    <a:pt x="308" y="56"/>
                  </a:lnTo>
                  <a:lnTo>
                    <a:pt x="312" y="54"/>
                  </a:lnTo>
                  <a:lnTo>
                    <a:pt x="316" y="50"/>
                  </a:lnTo>
                  <a:lnTo>
                    <a:pt x="320" y="46"/>
                  </a:lnTo>
                  <a:lnTo>
                    <a:pt x="324" y="42"/>
                  </a:lnTo>
                  <a:lnTo>
                    <a:pt x="328" y="38"/>
                  </a:lnTo>
                  <a:lnTo>
                    <a:pt x="330" y="34"/>
                  </a:lnTo>
                  <a:lnTo>
                    <a:pt x="332" y="30"/>
                  </a:lnTo>
                  <a:lnTo>
                    <a:pt x="332" y="26"/>
                  </a:lnTo>
                  <a:lnTo>
                    <a:pt x="334" y="24"/>
                  </a:lnTo>
                  <a:lnTo>
                    <a:pt x="334" y="20"/>
                  </a:lnTo>
                  <a:lnTo>
                    <a:pt x="336" y="16"/>
                  </a:lnTo>
                  <a:lnTo>
                    <a:pt x="336" y="14"/>
                  </a:lnTo>
                  <a:lnTo>
                    <a:pt x="336" y="12"/>
                  </a:lnTo>
                  <a:lnTo>
                    <a:pt x="338" y="6"/>
                  </a:lnTo>
                  <a:lnTo>
                    <a:pt x="338" y="4"/>
                  </a:lnTo>
                  <a:lnTo>
                    <a:pt x="338" y="2"/>
                  </a:lnTo>
                  <a:lnTo>
                    <a:pt x="338" y="0"/>
                  </a:lnTo>
                  <a:lnTo>
                    <a:pt x="324" y="14"/>
                  </a:lnTo>
                  <a:lnTo>
                    <a:pt x="308" y="24"/>
                  </a:lnTo>
                  <a:lnTo>
                    <a:pt x="294" y="34"/>
                  </a:lnTo>
                  <a:lnTo>
                    <a:pt x="280" y="42"/>
                  </a:lnTo>
                  <a:lnTo>
                    <a:pt x="264" y="48"/>
                  </a:lnTo>
                  <a:lnTo>
                    <a:pt x="250" y="54"/>
                  </a:lnTo>
                  <a:lnTo>
                    <a:pt x="234" y="58"/>
                  </a:lnTo>
                  <a:lnTo>
                    <a:pt x="220" y="62"/>
                  </a:lnTo>
                  <a:lnTo>
                    <a:pt x="206" y="64"/>
                  </a:lnTo>
                  <a:lnTo>
                    <a:pt x="192" y="66"/>
                  </a:lnTo>
                  <a:lnTo>
                    <a:pt x="178" y="66"/>
                  </a:lnTo>
                  <a:lnTo>
                    <a:pt x="164" y="66"/>
                  </a:lnTo>
                  <a:lnTo>
                    <a:pt x="150" y="66"/>
                  </a:lnTo>
                  <a:lnTo>
                    <a:pt x="136" y="64"/>
                  </a:lnTo>
                  <a:lnTo>
                    <a:pt x="124" y="62"/>
                  </a:lnTo>
                  <a:lnTo>
                    <a:pt x="112" y="58"/>
                  </a:lnTo>
                  <a:lnTo>
                    <a:pt x="100" y="56"/>
                  </a:lnTo>
                  <a:lnTo>
                    <a:pt x="88" y="52"/>
                  </a:lnTo>
                  <a:lnTo>
                    <a:pt x="76" y="48"/>
                  </a:lnTo>
                  <a:lnTo>
                    <a:pt x="66" y="44"/>
                  </a:lnTo>
                  <a:lnTo>
                    <a:pt x="56" y="40"/>
                  </a:lnTo>
                  <a:lnTo>
                    <a:pt x="48" y="38"/>
                  </a:lnTo>
                  <a:lnTo>
                    <a:pt x="40" y="34"/>
                  </a:lnTo>
                  <a:lnTo>
                    <a:pt x="32" y="30"/>
                  </a:lnTo>
                  <a:lnTo>
                    <a:pt x="24" y="26"/>
                  </a:lnTo>
                  <a:lnTo>
                    <a:pt x="18" y="22"/>
                  </a:lnTo>
                  <a:lnTo>
                    <a:pt x="14" y="20"/>
                  </a:lnTo>
                  <a:lnTo>
                    <a:pt x="8" y="16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4"/>
                  </a:lnTo>
                  <a:lnTo>
                    <a:pt x="8" y="32"/>
                  </a:lnTo>
                  <a:lnTo>
                    <a:pt x="10" y="38"/>
                  </a:lnTo>
                  <a:lnTo>
                    <a:pt x="12" y="44"/>
                  </a:lnTo>
                  <a:lnTo>
                    <a:pt x="14" y="50"/>
                  </a:lnTo>
                  <a:lnTo>
                    <a:pt x="18" y="56"/>
                  </a:lnTo>
                  <a:lnTo>
                    <a:pt x="20" y="62"/>
                  </a:lnTo>
                  <a:lnTo>
                    <a:pt x="24" y="64"/>
                  </a:lnTo>
                  <a:lnTo>
                    <a:pt x="28" y="66"/>
                  </a:lnTo>
                  <a:lnTo>
                    <a:pt x="34" y="68"/>
                  </a:lnTo>
                  <a:lnTo>
                    <a:pt x="38" y="70"/>
                  </a:lnTo>
                  <a:lnTo>
                    <a:pt x="44" y="72"/>
                  </a:lnTo>
                  <a:lnTo>
                    <a:pt x="50" y="74"/>
                  </a:lnTo>
                  <a:lnTo>
                    <a:pt x="56" y="76"/>
                  </a:lnTo>
                  <a:lnTo>
                    <a:pt x="60" y="78"/>
                  </a:lnTo>
                  <a:lnTo>
                    <a:pt x="64" y="80"/>
                  </a:lnTo>
                  <a:lnTo>
                    <a:pt x="66" y="80"/>
                  </a:lnTo>
                  <a:lnTo>
                    <a:pt x="70" y="82"/>
                  </a:lnTo>
                  <a:lnTo>
                    <a:pt x="74" y="82"/>
                  </a:lnTo>
                  <a:lnTo>
                    <a:pt x="76" y="82"/>
                  </a:lnTo>
                  <a:lnTo>
                    <a:pt x="80" y="84"/>
                  </a:lnTo>
                  <a:lnTo>
                    <a:pt x="82" y="84"/>
                  </a:lnTo>
                  <a:lnTo>
                    <a:pt x="86" y="86"/>
                  </a:lnTo>
                  <a:lnTo>
                    <a:pt x="88" y="86"/>
                  </a:lnTo>
                  <a:lnTo>
                    <a:pt x="92" y="86"/>
                  </a:lnTo>
                  <a:lnTo>
                    <a:pt x="94" y="86"/>
                  </a:lnTo>
                  <a:lnTo>
                    <a:pt x="98" y="88"/>
                  </a:lnTo>
                  <a:lnTo>
                    <a:pt x="100" y="88"/>
                  </a:lnTo>
                  <a:lnTo>
                    <a:pt x="104" y="88"/>
                  </a:lnTo>
                  <a:lnTo>
                    <a:pt x="106" y="88"/>
                  </a:lnTo>
                  <a:lnTo>
                    <a:pt x="110" y="88"/>
                  </a:lnTo>
                  <a:lnTo>
                    <a:pt x="110" y="8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110" y="92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2" y="96"/>
                  </a:lnTo>
                  <a:lnTo>
                    <a:pt x="114" y="96"/>
                  </a:lnTo>
                  <a:lnTo>
                    <a:pt x="114" y="98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0" y="104"/>
                  </a:lnTo>
                  <a:lnTo>
                    <a:pt x="120" y="1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" name="Freeform 49"/>
            <p:cNvSpPr>
              <a:spLocks/>
            </p:cNvSpPr>
            <p:nvPr/>
          </p:nvSpPr>
          <p:spPr bwMode="auto">
            <a:xfrm>
              <a:off x="1883141" y="2139760"/>
              <a:ext cx="299951" cy="58177"/>
            </a:xfrm>
            <a:custGeom>
              <a:avLst/>
              <a:gdLst/>
              <a:ahLst/>
              <a:cxnLst>
                <a:cxn ang="0">
                  <a:pos x="2" y="20"/>
                </a:cxn>
                <a:cxn ang="0">
                  <a:pos x="8" y="22"/>
                </a:cxn>
                <a:cxn ang="0">
                  <a:pos x="14" y="24"/>
                </a:cxn>
                <a:cxn ang="0">
                  <a:pos x="20" y="26"/>
                </a:cxn>
                <a:cxn ang="0">
                  <a:pos x="26" y="28"/>
                </a:cxn>
                <a:cxn ang="0">
                  <a:pos x="32" y="28"/>
                </a:cxn>
                <a:cxn ang="0">
                  <a:pos x="38" y="30"/>
                </a:cxn>
                <a:cxn ang="0">
                  <a:pos x="44" y="30"/>
                </a:cxn>
                <a:cxn ang="0">
                  <a:pos x="52" y="30"/>
                </a:cxn>
                <a:cxn ang="0">
                  <a:pos x="60" y="30"/>
                </a:cxn>
                <a:cxn ang="0">
                  <a:pos x="66" y="30"/>
                </a:cxn>
                <a:cxn ang="0">
                  <a:pos x="74" y="30"/>
                </a:cxn>
                <a:cxn ang="0">
                  <a:pos x="80" y="30"/>
                </a:cxn>
                <a:cxn ang="0">
                  <a:pos x="88" y="28"/>
                </a:cxn>
                <a:cxn ang="0">
                  <a:pos x="94" y="28"/>
                </a:cxn>
                <a:cxn ang="0">
                  <a:pos x="102" y="26"/>
                </a:cxn>
                <a:cxn ang="0">
                  <a:pos x="108" y="26"/>
                </a:cxn>
                <a:cxn ang="0">
                  <a:pos x="114" y="24"/>
                </a:cxn>
                <a:cxn ang="0">
                  <a:pos x="120" y="22"/>
                </a:cxn>
                <a:cxn ang="0">
                  <a:pos x="124" y="20"/>
                </a:cxn>
                <a:cxn ang="0">
                  <a:pos x="130" y="18"/>
                </a:cxn>
                <a:cxn ang="0">
                  <a:pos x="136" y="16"/>
                </a:cxn>
                <a:cxn ang="0">
                  <a:pos x="140" y="14"/>
                </a:cxn>
                <a:cxn ang="0">
                  <a:pos x="146" y="12"/>
                </a:cxn>
                <a:cxn ang="0">
                  <a:pos x="144" y="8"/>
                </a:cxn>
                <a:cxn ang="0">
                  <a:pos x="136" y="6"/>
                </a:cxn>
                <a:cxn ang="0">
                  <a:pos x="128" y="4"/>
                </a:cxn>
                <a:cxn ang="0">
                  <a:pos x="120" y="2"/>
                </a:cxn>
                <a:cxn ang="0">
                  <a:pos x="110" y="2"/>
                </a:cxn>
                <a:cxn ang="0">
                  <a:pos x="100" y="0"/>
                </a:cxn>
                <a:cxn ang="0">
                  <a:pos x="90" y="0"/>
                </a:cxn>
                <a:cxn ang="0">
                  <a:pos x="80" y="0"/>
                </a:cxn>
                <a:cxn ang="0">
                  <a:pos x="68" y="2"/>
                </a:cxn>
                <a:cxn ang="0">
                  <a:pos x="58" y="2"/>
                </a:cxn>
                <a:cxn ang="0">
                  <a:pos x="48" y="4"/>
                </a:cxn>
                <a:cxn ang="0">
                  <a:pos x="38" y="6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4"/>
                </a:cxn>
                <a:cxn ang="0">
                  <a:pos x="4" y="18"/>
                </a:cxn>
                <a:cxn ang="0">
                  <a:pos x="0" y="20"/>
                </a:cxn>
              </a:cxnLst>
              <a:rect l="0" t="0" r="r" b="b"/>
              <a:pathLst>
                <a:path w="148" h="30">
                  <a:moveTo>
                    <a:pt x="0" y="20"/>
                  </a:moveTo>
                  <a:lnTo>
                    <a:pt x="2" y="20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0" y="24"/>
                  </a:lnTo>
                  <a:lnTo>
                    <a:pt x="14" y="24"/>
                  </a:lnTo>
                  <a:lnTo>
                    <a:pt x="16" y="26"/>
                  </a:lnTo>
                  <a:lnTo>
                    <a:pt x="20" y="26"/>
                  </a:lnTo>
                  <a:lnTo>
                    <a:pt x="22" y="26"/>
                  </a:lnTo>
                  <a:lnTo>
                    <a:pt x="26" y="28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4" y="28"/>
                  </a:lnTo>
                  <a:lnTo>
                    <a:pt x="38" y="30"/>
                  </a:lnTo>
                  <a:lnTo>
                    <a:pt x="40" y="30"/>
                  </a:lnTo>
                  <a:lnTo>
                    <a:pt x="44" y="30"/>
                  </a:lnTo>
                  <a:lnTo>
                    <a:pt x="48" y="30"/>
                  </a:lnTo>
                  <a:lnTo>
                    <a:pt x="52" y="30"/>
                  </a:lnTo>
                  <a:lnTo>
                    <a:pt x="56" y="30"/>
                  </a:lnTo>
                  <a:lnTo>
                    <a:pt x="60" y="30"/>
                  </a:lnTo>
                  <a:lnTo>
                    <a:pt x="62" y="30"/>
                  </a:lnTo>
                  <a:lnTo>
                    <a:pt x="66" y="30"/>
                  </a:lnTo>
                  <a:lnTo>
                    <a:pt x="70" y="30"/>
                  </a:lnTo>
                  <a:lnTo>
                    <a:pt x="74" y="30"/>
                  </a:lnTo>
                  <a:lnTo>
                    <a:pt x="78" y="30"/>
                  </a:lnTo>
                  <a:lnTo>
                    <a:pt x="80" y="30"/>
                  </a:lnTo>
                  <a:lnTo>
                    <a:pt x="84" y="30"/>
                  </a:lnTo>
                  <a:lnTo>
                    <a:pt x="88" y="28"/>
                  </a:lnTo>
                  <a:lnTo>
                    <a:pt x="92" y="28"/>
                  </a:lnTo>
                  <a:lnTo>
                    <a:pt x="94" y="28"/>
                  </a:lnTo>
                  <a:lnTo>
                    <a:pt x="98" y="28"/>
                  </a:lnTo>
                  <a:lnTo>
                    <a:pt x="102" y="26"/>
                  </a:lnTo>
                  <a:lnTo>
                    <a:pt x="104" y="26"/>
                  </a:lnTo>
                  <a:lnTo>
                    <a:pt x="108" y="26"/>
                  </a:lnTo>
                  <a:lnTo>
                    <a:pt x="110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20" y="22"/>
                  </a:lnTo>
                  <a:lnTo>
                    <a:pt x="122" y="22"/>
                  </a:lnTo>
                  <a:lnTo>
                    <a:pt x="124" y="20"/>
                  </a:lnTo>
                  <a:lnTo>
                    <a:pt x="128" y="20"/>
                  </a:lnTo>
                  <a:lnTo>
                    <a:pt x="130" y="18"/>
                  </a:lnTo>
                  <a:lnTo>
                    <a:pt x="134" y="18"/>
                  </a:lnTo>
                  <a:lnTo>
                    <a:pt x="136" y="16"/>
                  </a:lnTo>
                  <a:lnTo>
                    <a:pt x="138" y="14"/>
                  </a:lnTo>
                  <a:lnTo>
                    <a:pt x="140" y="14"/>
                  </a:lnTo>
                  <a:lnTo>
                    <a:pt x="144" y="12"/>
                  </a:lnTo>
                  <a:lnTo>
                    <a:pt x="146" y="12"/>
                  </a:lnTo>
                  <a:lnTo>
                    <a:pt x="148" y="10"/>
                  </a:lnTo>
                  <a:lnTo>
                    <a:pt x="144" y="8"/>
                  </a:lnTo>
                  <a:lnTo>
                    <a:pt x="140" y="8"/>
                  </a:lnTo>
                  <a:lnTo>
                    <a:pt x="136" y="6"/>
                  </a:lnTo>
                  <a:lnTo>
                    <a:pt x="132" y="6"/>
                  </a:lnTo>
                  <a:lnTo>
                    <a:pt x="128" y="4"/>
                  </a:lnTo>
                  <a:lnTo>
                    <a:pt x="124" y="4"/>
                  </a:lnTo>
                  <a:lnTo>
                    <a:pt x="120" y="2"/>
                  </a:lnTo>
                  <a:lnTo>
                    <a:pt x="114" y="2"/>
                  </a:lnTo>
                  <a:lnTo>
                    <a:pt x="110" y="2"/>
                  </a:lnTo>
                  <a:lnTo>
                    <a:pt x="104" y="2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4" y="2"/>
                  </a:lnTo>
                  <a:lnTo>
                    <a:pt x="58" y="2"/>
                  </a:lnTo>
                  <a:lnTo>
                    <a:pt x="52" y="4"/>
                  </a:lnTo>
                  <a:lnTo>
                    <a:pt x="48" y="4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4" y="10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0" y="14"/>
                  </a:lnTo>
                  <a:lnTo>
                    <a:pt x="6" y="16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9523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" name="Freeform 50"/>
            <p:cNvSpPr>
              <a:spLocks/>
            </p:cNvSpPr>
            <p:nvPr/>
          </p:nvSpPr>
          <p:spPr bwMode="auto">
            <a:xfrm>
              <a:off x="2312800" y="1848877"/>
              <a:ext cx="154029" cy="58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6" y="8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10" y="12"/>
                </a:cxn>
                <a:cxn ang="0">
                  <a:pos x="10" y="14"/>
                </a:cxn>
                <a:cxn ang="0">
                  <a:pos x="12" y="16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20" y="20"/>
                </a:cxn>
                <a:cxn ang="0">
                  <a:pos x="22" y="20"/>
                </a:cxn>
                <a:cxn ang="0">
                  <a:pos x="24" y="22"/>
                </a:cxn>
                <a:cxn ang="0">
                  <a:pos x="28" y="24"/>
                </a:cxn>
                <a:cxn ang="0">
                  <a:pos x="30" y="24"/>
                </a:cxn>
                <a:cxn ang="0">
                  <a:pos x="34" y="26"/>
                </a:cxn>
                <a:cxn ang="0">
                  <a:pos x="38" y="26"/>
                </a:cxn>
                <a:cxn ang="0">
                  <a:pos x="42" y="28"/>
                </a:cxn>
                <a:cxn ang="0">
                  <a:pos x="46" y="28"/>
                </a:cxn>
                <a:cxn ang="0">
                  <a:pos x="50" y="28"/>
                </a:cxn>
                <a:cxn ang="0">
                  <a:pos x="54" y="30"/>
                </a:cxn>
                <a:cxn ang="0">
                  <a:pos x="60" y="30"/>
                </a:cxn>
                <a:cxn ang="0">
                  <a:pos x="64" y="30"/>
                </a:cxn>
                <a:cxn ang="0">
                  <a:pos x="70" y="30"/>
                </a:cxn>
                <a:cxn ang="0">
                  <a:pos x="76" y="30"/>
                </a:cxn>
                <a:cxn ang="0">
                  <a:pos x="74" y="30"/>
                </a:cxn>
                <a:cxn ang="0">
                  <a:pos x="72" y="28"/>
                </a:cxn>
                <a:cxn ang="0">
                  <a:pos x="68" y="28"/>
                </a:cxn>
                <a:cxn ang="0">
                  <a:pos x="64" y="26"/>
                </a:cxn>
                <a:cxn ang="0">
                  <a:pos x="60" y="26"/>
                </a:cxn>
                <a:cxn ang="0">
                  <a:pos x="54" y="24"/>
                </a:cxn>
                <a:cxn ang="0">
                  <a:pos x="46" y="22"/>
                </a:cxn>
                <a:cxn ang="0">
                  <a:pos x="40" y="20"/>
                </a:cxn>
                <a:cxn ang="0">
                  <a:pos x="34" y="16"/>
                </a:cxn>
                <a:cxn ang="0">
                  <a:pos x="26" y="14"/>
                </a:cxn>
                <a:cxn ang="0">
                  <a:pos x="24" y="14"/>
                </a:cxn>
                <a:cxn ang="0">
                  <a:pos x="20" y="12"/>
                </a:cxn>
                <a:cxn ang="0">
                  <a:pos x="18" y="12"/>
                </a:cxn>
                <a:cxn ang="0">
                  <a:pos x="14" y="10"/>
                </a:cxn>
                <a:cxn ang="0">
                  <a:pos x="12" y="8"/>
                </a:cxn>
                <a:cxn ang="0">
                  <a:pos x="10" y="8"/>
                </a:cxn>
                <a:cxn ang="0">
                  <a:pos x="6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76" h="30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2"/>
                  </a:lnTo>
                  <a:lnTo>
                    <a:pt x="28" y="24"/>
                  </a:lnTo>
                  <a:lnTo>
                    <a:pt x="30" y="24"/>
                  </a:lnTo>
                  <a:lnTo>
                    <a:pt x="34" y="26"/>
                  </a:lnTo>
                  <a:lnTo>
                    <a:pt x="38" y="26"/>
                  </a:lnTo>
                  <a:lnTo>
                    <a:pt x="42" y="28"/>
                  </a:lnTo>
                  <a:lnTo>
                    <a:pt x="46" y="28"/>
                  </a:lnTo>
                  <a:lnTo>
                    <a:pt x="50" y="2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64" y="30"/>
                  </a:lnTo>
                  <a:lnTo>
                    <a:pt x="70" y="30"/>
                  </a:lnTo>
                  <a:lnTo>
                    <a:pt x="76" y="30"/>
                  </a:lnTo>
                  <a:lnTo>
                    <a:pt x="74" y="30"/>
                  </a:lnTo>
                  <a:lnTo>
                    <a:pt x="72" y="28"/>
                  </a:lnTo>
                  <a:lnTo>
                    <a:pt x="68" y="28"/>
                  </a:lnTo>
                  <a:lnTo>
                    <a:pt x="64" y="26"/>
                  </a:lnTo>
                  <a:lnTo>
                    <a:pt x="60" y="26"/>
                  </a:lnTo>
                  <a:lnTo>
                    <a:pt x="54" y="24"/>
                  </a:lnTo>
                  <a:lnTo>
                    <a:pt x="46" y="22"/>
                  </a:lnTo>
                  <a:lnTo>
                    <a:pt x="40" y="20"/>
                  </a:lnTo>
                  <a:lnTo>
                    <a:pt x="34" y="16"/>
                  </a:lnTo>
                  <a:lnTo>
                    <a:pt x="26" y="14"/>
                  </a:lnTo>
                  <a:lnTo>
                    <a:pt x="24" y="14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4" y="10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78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Freeform 51"/>
            <p:cNvSpPr>
              <a:spLocks/>
            </p:cNvSpPr>
            <p:nvPr/>
          </p:nvSpPr>
          <p:spPr bwMode="auto">
            <a:xfrm>
              <a:off x="1595351" y="1856634"/>
              <a:ext cx="109441" cy="96961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54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8"/>
                </a:cxn>
                <a:cxn ang="0">
                  <a:pos x="54" y="10"/>
                </a:cxn>
                <a:cxn ang="0">
                  <a:pos x="52" y="12"/>
                </a:cxn>
                <a:cxn ang="0">
                  <a:pos x="52" y="14"/>
                </a:cxn>
                <a:cxn ang="0">
                  <a:pos x="52" y="16"/>
                </a:cxn>
                <a:cxn ang="0">
                  <a:pos x="50" y="16"/>
                </a:cxn>
                <a:cxn ang="0">
                  <a:pos x="50" y="18"/>
                </a:cxn>
                <a:cxn ang="0">
                  <a:pos x="48" y="20"/>
                </a:cxn>
                <a:cxn ang="0">
                  <a:pos x="46" y="24"/>
                </a:cxn>
                <a:cxn ang="0">
                  <a:pos x="44" y="26"/>
                </a:cxn>
                <a:cxn ang="0">
                  <a:pos x="42" y="28"/>
                </a:cxn>
                <a:cxn ang="0">
                  <a:pos x="40" y="30"/>
                </a:cxn>
                <a:cxn ang="0">
                  <a:pos x="38" y="32"/>
                </a:cxn>
                <a:cxn ang="0">
                  <a:pos x="36" y="34"/>
                </a:cxn>
                <a:cxn ang="0">
                  <a:pos x="34" y="36"/>
                </a:cxn>
                <a:cxn ang="0">
                  <a:pos x="30" y="38"/>
                </a:cxn>
                <a:cxn ang="0">
                  <a:pos x="26" y="40"/>
                </a:cxn>
                <a:cxn ang="0">
                  <a:pos x="24" y="42"/>
                </a:cxn>
                <a:cxn ang="0">
                  <a:pos x="20" y="44"/>
                </a:cxn>
                <a:cxn ang="0">
                  <a:pos x="14" y="46"/>
                </a:cxn>
                <a:cxn ang="0">
                  <a:pos x="10" y="48"/>
                </a:cxn>
                <a:cxn ang="0">
                  <a:pos x="6" y="50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50"/>
                </a:cxn>
                <a:cxn ang="0">
                  <a:pos x="6" y="48"/>
                </a:cxn>
                <a:cxn ang="0">
                  <a:pos x="8" y="44"/>
                </a:cxn>
                <a:cxn ang="0">
                  <a:pos x="12" y="42"/>
                </a:cxn>
                <a:cxn ang="0">
                  <a:pos x="18" y="38"/>
                </a:cxn>
                <a:cxn ang="0">
                  <a:pos x="22" y="34"/>
                </a:cxn>
                <a:cxn ang="0">
                  <a:pos x="28" y="30"/>
                </a:cxn>
                <a:cxn ang="0">
                  <a:pos x="32" y="26"/>
                </a:cxn>
                <a:cxn ang="0">
                  <a:pos x="38" y="22"/>
                </a:cxn>
                <a:cxn ang="0">
                  <a:pos x="40" y="20"/>
                </a:cxn>
                <a:cxn ang="0">
                  <a:pos x="42" y="16"/>
                </a:cxn>
                <a:cxn ang="0">
                  <a:pos x="44" y="14"/>
                </a:cxn>
                <a:cxn ang="0">
                  <a:pos x="46" y="12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2" y="8"/>
                </a:cxn>
                <a:cxn ang="0">
                  <a:pos x="52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54" h="50">
                  <a:moveTo>
                    <a:pt x="54" y="0"/>
                  </a:moveTo>
                  <a:lnTo>
                    <a:pt x="54" y="0"/>
                  </a:lnTo>
                  <a:lnTo>
                    <a:pt x="54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0" y="16"/>
                  </a:lnTo>
                  <a:lnTo>
                    <a:pt x="50" y="18"/>
                  </a:lnTo>
                  <a:lnTo>
                    <a:pt x="48" y="20"/>
                  </a:lnTo>
                  <a:lnTo>
                    <a:pt x="46" y="24"/>
                  </a:lnTo>
                  <a:lnTo>
                    <a:pt x="44" y="26"/>
                  </a:lnTo>
                  <a:lnTo>
                    <a:pt x="42" y="28"/>
                  </a:lnTo>
                  <a:lnTo>
                    <a:pt x="40" y="30"/>
                  </a:lnTo>
                  <a:lnTo>
                    <a:pt x="38" y="32"/>
                  </a:lnTo>
                  <a:lnTo>
                    <a:pt x="36" y="34"/>
                  </a:lnTo>
                  <a:lnTo>
                    <a:pt x="34" y="36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6"/>
                  </a:lnTo>
                  <a:lnTo>
                    <a:pt x="10" y="48"/>
                  </a:lnTo>
                  <a:lnTo>
                    <a:pt x="6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6" y="48"/>
                  </a:lnTo>
                  <a:lnTo>
                    <a:pt x="8" y="44"/>
                  </a:lnTo>
                  <a:lnTo>
                    <a:pt x="12" y="42"/>
                  </a:lnTo>
                  <a:lnTo>
                    <a:pt x="18" y="38"/>
                  </a:lnTo>
                  <a:lnTo>
                    <a:pt x="22" y="34"/>
                  </a:lnTo>
                  <a:lnTo>
                    <a:pt x="28" y="30"/>
                  </a:lnTo>
                  <a:lnTo>
                    <a:pt x="32" y="26"/>
                  </a:lnTo>
                  <a:lnTo>
                    <a:pt x="38" y="22"/>
                  </a:lnTo>
                  <a:lnTo>
                    <a:pt x="40" y="20"/>
                  </a:lnTo>
                  <a:lnTo>
                    <a:pt x="42" y="16"/>
                  </a:lnTo>
                  <a:lnTo>
                    <a:pt x="44" y="14"/>
                  </a:lnTo>
                  <a:lnTo>
                    <a:pt x="46" y="12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E578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Freeform 52"/>
            <p:cNvSpPr>
              <a:spLocks/>
            </p:cNvSpPr>
            <p:nvPr/>
          </p:nvSpPr>
          <p:spPr bwMode="auto">
            <a:xfrm>
              <a:off x="1996636" y="2213450"/>
              <a:ext cx="60801" cy="19392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28" y="6"/>
                </a:cxn>
                <a:cxn ang="0">
                  <a:pos x="26" y="6"/>
                </a:cxn>
                <a:cxn ang="0">
                  <a:pos x="24" y="8"/>
                </a:cxn>
                <a:cxn ang="0">
                  <a:pos x="22" y="8"/>
                </a:cxn>
                <a:cxn ang="0">
                  <a:pos x="20" y="8"/>
                </a:cxn>
                <a:cxn ang="0">
                  <a:pos x="18" y="10"/>
                </a:cxn>
                <a:cxn ang="0">
                  <a:pos x="14" y="10"/>
                </a:cxn>
                <a:cxn ang="0">
                  <a:pos x="12" y="10"/>
                </a:cxn>
                <a:cxn ang="0">
                  <a:pos x="8" y="10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2" y="8"/>
                </a:cxn>
                <a:cxn ang="0">
                  <a:pos x="2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4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2"/>
                </a:cxn>
                <a:cxn ang="0">
                  <a:pos x="30" y="2"/>
                </a:cxn>
                <a:cxn ang="0">
                  <a:pos x="30" y="4"/>
                </a:cxn>
              </a:cxnLst>
              <a:rect l="0" t="0" r="r" b="b"/>
              <a:pathLst>
                <a:path w="30" h="10">
                  <a:moveTo>
                    <a:pt x="30" y="4"/>
                  </a:move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rgbClr val="EE96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53"/>
            <p:cNvSpPr>
              <a:spLocks/>
            </p:cNvSpPr>
            <p:nvPr/>
          </p:nvSpPr>
          <p:spPr bwMode="auto">
            <a:xfrm>
              <a:off x="1295400" y="1329165"/>
              <a:ext cx="1406525" cy="511954"/>
            </a:xfrm>
            <a:custGeom>
              <a:avLst/>
              <a:gdLst/>
              <a:ahLst/>
              <a:cxnLst>
                <a:cxn ang="0">
                  <a:pos x="64" y="18"/>
                </a:cxn>
                <a:cxn ang="0">
                  <a:pos x="94" y="14"/>
                </a:cxn>
                <a:cxn ang="0">
                  <a:pos x="126" y="8"/>
                </a:cxn>
                <a:cxn ang="0">
                  <a:pos x="156" y="4"/>
                </a:cxn>
                <a:cxn ang="0">
                  <a:pos x="188" y="4"/>
                </a:cxn>
                <a:cxn ang="0">
                  <a:pos x="218" y="8"/>
                </a:cxn>
                <a:cxn ang="0">
                  <a:pos x="248" y="16"/>
                </a:cxn>
                <a:cxn ang="0">
                  <a:pos x="278" y="24"/>
                </a:cxn>
                <a:cxn ang="0">
                  <a:pos x="308" y="32"/>
                </a:cxn>
                <a:cxn ang="0">
                  <a:pos x="324" y="34"/>
                </a:cxn>
                <a:cxn ang="0">
                  <a:pos x="340" y="34"/>
                </a:cxn>
                <a:cxn ang="0">
                  <a:pos x="358" y="34"/>
                </a:cxn>
                <a:cxn ang="0">
                  <a:pos x="376" y="32"/>
                </a:cxn>
                <a:cxn ang="0">
                  <a:pos x="394" y="30"/>
                </a:cxn>
                <a:cxn ang="0">
                  <a:pos x="422" y="22"/>
                </a:cxn>
                <a:cxn ang="0">
                  <a:pos x="450" y="12"/>
                </a:cxn>
                <a:cxn ang="0">
                  <a:pos x="480" y="6"/>
                </a:cxn>
                <a:cxn ang="0">
                  <a:pos x="510" y="0"/>
                </a:cxn>
                <a:cxn ang="0">
                  <a:pos x="540" y="2"/>
                </a:cxn>
                <a:cxn ang="0">
                  <a:pos x="572" y="4"/>
                </a:cxn>
                <a:cxn ang="0">
                  <a:pos x="602" y="10"/>
                </a:cxn>
                <a:cxn ang="0">
                  <a:pos x="634" y="14"/>
                </a:cxn>
                <a:cxn ang="0">
                  <a:pos x="664" y="14"/>
                </a:cxn>
                <a:cxn ang="0">
                  <a:pos x="684" y="24"/>
                </a:cxn>
                <a:cxn ang="0">
                  <a:pos x="694" y="44"/>
                </a:cxn>
                <a:cxn ang="0">
                  <a:pos x="690" y="74"/>
                </a:cxn>
                <a:cxn ang="0">
                  <a:pos x="678" y="88"/>
                </a:cxn>
                <a:cxn ang="0">
                  <a:pos x="672" y="106"/>
                </a:cxn>
                <a:cxn ang="0">
                  <a:pos x="670" y="140"/>
                </a:cxn>
                <a:cxn ang="0">
                  <a:pos x="666" y="176"/>
                </a:cxn>
                <a:cxn ang="0">
                  <a:pos x="656" y="210"/>
                </a:cxn>
                <a:cxn ang="0">
                  <a:pos x="636" y="238"/>
                </a:cxn>
                <a:cxn ang="0">
                  <a:pos x="608" y="250"/>
                </a:cxn>
                <a:cxn ang="0">
                  <a:pos x="570" y="258"/>
                </a:cxn>
                <a:cxn ang="0">
                  <a:pos x="524" y="260"/>
                </a:cxn>
                <a:cxn ang="0">
                  <a:pos x="482" y="258"/>
                </a:cxn>
                <a:cxn ang="0">
                  <a:pos x="448" y="248"/>
                </a:cxn>
                <a:cxn ang="0">
                  <a:pos x="420" y="230"/>
                </a:cxn>
                <a:cxn ang="0">
                  <a:pos x="398" y="206"/>
                </a:cxn>
                <a:cxn ang="0">
                  <a:pos x="382" y="174"/>
                </a:cxn>
                <a:cxn ang="0">
                  <a:pos x="372" y="142"/>
                </a:cxn>
                <a:cxn ang="0">
                  <a:pos x="360" y="106"/>
                </a:cxn>
                <a:cxn ang="0">
                  <a:pos x="350" y="88"/>
                </a:cxn>
                <a:cxn ang="0">
                  <a:pos x="344" y="90"/>
                </a:cxn>
                <a:cxn ang="0">
                  <a:pos x="334" y="110"/>
                </a:cxn>
                <a:cxn ang="0">
                  <a:pos x="322" y="148"/>
                </a:cxn>
                <a:cxn ang="0">
                  <a:pos x="310" y="180"/>
                </a:cxn>
                <a:cxn ang="0">
                  <a:pos x="296" y="210"/>
                </a:cxn>
                <a:cxn ang="0">
                  <a:pos x="274" y="236"/>
                </a:cxn>
                <a:cxn ang="0">
                  <a:pos x="246" y="252"/>
                </a:cxn>
                <a:cxn ang="0">
                  <a:pos x="210" y="260"/>
                </a:cxn>
                <a:cxn ang="0">
                  <a:pos x="166" y="264"/>
                </a:cxn>
                <a:cxn ang="0">
                  <a:pos x="122" y="262"/>
                </a:cxn>
                <a:cxn ang="0">
                  <a:pos x="84" y="254"/>
                </a:cxn>
                <a:cxn ang="0">
                  <a:pos x="56" y="240"/>
                </a:cxn>
                <a:cxn ang="0">
                  <a:pos x="38" y="212"/>
                </a:cxn>
                <a:cxn ang="0">
                  <a:pos x="28" y="178"/>
                </a:cxn>
                <a:cxn ang="0">
                  <a:pos x="26" y="142"/>
                </a:cxn>
                <a:cxn ang="0">
                  <a:pos x="24" y="106"/>
                </a:cxn>
                <a:cxn ang="0">
                  <a:pos x="8" y="88"/>
                </a:cxn>
                <a:cxn ang="0">
                  <a:pos x="0" y="46"/>
                </a:cxn>
                <a:cxn ang="0">
                  <a:pos x="12" y="28"/>
                </a:cxn>
                <a:cxn ang="0">
                  <a:pos x="32" y="20"/>
                </a:cxn>
              </a:cxnLst>
              <a:rect l="0" t="0" r="r" b="b"/>
              <a:pathLst>
                <a:path w="694" h="264">
                  <a:moveTo>
                    <a:pt x="38" y="20"/>
                  </a:moveTo>
                  <a:lnTo>
                    <a:pt x="42" y="20"/>
                  </a:lnTo>
                  <a:lnTo>
                    <a:pt x="46" y="20"/>
                  </a:lnTo>
                  <a:lnTo>
                    <a:pt x="50" y="20"/>
                  </a:lnTo>
                  <a:lnTo>
                    <a:pt x="56" y="20"/>
                  </a:lnTo>
                  <a:lnTo>
                    <a:pt x="60" y="18"/>
                  </a:lnTo>
                  <a:lnTo>
                    <a:pt x="64" y="18"/>
                  </a:lnTo>
                  <a:lnTo>
                    <a:pt x="68" y="18"/>
                  </a:lnTo>
                  <a:lnTo>
                    <a:pt x="74" y="18"/>
                  </a:lnTo>
                  <a:lnTo>
                    <a:pt x="78" y="16"/>
                  </a:lnTo>
                  <a:lnTo>
                    <a:pt x="82" y="16"/>
                  </a:lnTo>
                  <a:lnTo>
                    <a:pt x="86" y="16"/>
                  </a:lnTo>
                  <a:lnTo>
                    <a:pt x="90" y="14"/>
                  </a:lnTo>
                  <a:lnTo>
                    <a:pt x="94" y="14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12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6" y="8"/>
                  </a:lnTo>
                  <a:lnTo>
                    <a:pt x="130" y="8"/>
                  </a:lnTo>
                  <a:lnTo>
                    <a:pt x="134" y="8"/>
                  </a:lnTo>
                  <a:lnTo>
                    <a:pt x="138" y="6"/>
                  </a:lnTo>
                  <a:lnTo>
                    <a:pt x="144" y="6"/>
                  </a:lnTo>
                  <a:lnTo>
                    <a:pt x="148" y="6"/>
                  </a:lnTo>
                  <a:lnTo>
                    <a:pt x="152" y="6"/>
                  </a:lnTo>
                  <a:lnTo>
                    <a:pt x="156" y="4"/>
                  </a:lnTo>
                  <a:lnTo>
                    <a:pt x="162" y="4"/>
                  </a:lnTo>
                  <a:lnTo>
                    <a:pt x="166" y="4"/>
                  </a:lnTo>
                  <a:lnTo>
                    <a:pt x="170" y="4"/>
                  </a:lnTo>
                  <a:lnTo>
                    <a:pt x="176" y="4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6"/>
                  </a:lnTo>
                  <a:lnTo>
                    <a:pt x="200" y="6"/>
                  </a:lnTo>
                  <a:lnTo>
                    <a:pt x="204" y="6"/>
                  </a:lnTo>
                  <a:lnTo>
                    <a:pt x="208" y="8"/>
                  </a:lnTo>
                  <a:lnTo>
                    <a:pt x="214" y="8"/>
                  </a:lnTo>
                  <a:lnTo>
                    <a:pt x="218" y="8"/>
                  </a:lnTo>
                  <a:lnTo>
                    <a:pt x="222" y="10"/>
                  </a:lnTo>
                  <a:lnTo>
                    <a:pt x="226" y="10"/>
                  </a:lnTo>
                  <a:lnTo>
                    <a:pt x="230" y="12"/>
                  </a:lnTo>
                  <a:lnTo>
                    <a:pt x="236" y="14"/>
                  </a:lnTo>
                  <a:lnTo>
                    <a:pt x="240" y="14"/>
                  </a:lnTo>
                  <a:lnTo>
                    <a:pt x="244" y="16"/>
                  </a:lnTo>
                  <a:lnTo>
                    <a:pt x="248" y="16"/>
                  </a:lnTo>
                  <a:lnTo>
                    <a:pt x="254" y="18"/>
                  </a:lnTo>
                  <a:lnTo>
                    <a:pt x="258" y="20"/>
                  </a:lnTo>
                  <a:lnTo>
                    <a:pt x="262" y="20"/>
                  </a:lnTo>
                  <a:lnTo>
                    <a:pt x="266" y="22"/>
                  </a:lnTo>
                  <a:lnTo>
                    <a:pt x="270" y="22"/>
                  </a:lnTo>
                  <a:lnTo>
                    <a:pt x="274" y="24"/>
                  </a:lnTo>
                  <a:lnTo>
                    <a:pt x="278" y="24"/>
                  </a:lnTo>
                  <a:lnTo>
                    <a:pt x="284" y="26"/>
                  </a:lnTo>
                  <a:lnTo>
                    <a:pt x="288" y="28"/>
                  </a:lnTo>
                  <a:lnTo>
                    <a:pt x="292" y="28"/>
                  </a:lnTo>
                  <a:lnTo>
                    <a:pt x="296" y="30"/>
                  </a:lnTo>
                  <a:lnTo>
                    <a:pt x="300" y="30"/>
                  </a:lnTo>
                  <a:lnTo>
                    <a:pt x="304" y="30"/>
                  </a:lnTo>
                  <a:lnTo>
                    <a:pt x="308" y="32"/>
                  </a:lnTo>
                  <a:lnTo>
                    <a:pt x="312" y="32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8" y="34"/>
                  </a:lnTo>
                  <a:lnTo>
                    <a:pt x="320" y="34"/>
                  </a:lnTo>
                  <a:lnTo>
                    <a:pt x="322" y="34"/>
                  </a:lnTo>
                  <a:lnTo>
                    <a:pt x="324" y="34"/>
                  </a:lnTo>
                  <a:lnTo>
                    <a:pt x="326" y="34"/>
                  </a:lnTo>
                  <a:lnTo>
                    <a:pt x="328" y="34"/>
                  </a:lnTo>
                  <a:lnTo>
                    <a:pt x="332" y="34"/>
                  </a:lnTo>
                  <a:lnTo>
                    <a:pt x="334" y="34"/>
                  </a:lnTo>
                  <a:lnTo>
                    <a:pt x="336" y="34"/>
                  </a:lnTo>
                  <a:lnTo>
                    <a:pt x="338" y="34"/>
                  </a:lnTo>
                  <a:lnTo>
                    <a:pt x="340" y="34"/>
                  </a:lnTo>
                  <a:lnTo>
                    <a:pt x="344" y="34"/>
                  </a:lnTo>
                  <a:lnTo>
                    <a:pt x="346" y="34"/>
                  </a:lnTo>
                  <a:lnTo>
                    <a:pt x="348" y="34"/>
                  </a:lnTo>
                  <a:lnTo>
                    <a:pt x="352" y="34"/>
                  </a:lnTo>
                  <a:lnTo>
                    <a:pt x="354" y="34"/>
                  </a:lnTo>
                  <a:lnTo>
                    <a:pt x="356" y="34"/>
                  </a:lnTo>
                  <a:lnTo>
                    <a:pt x="358" y="34"/>
                  </a:lnTo>
                  <a:lnTo>
                    <a:pt x="360" y="34"/>
                  </a:lnTo>
                  <a:lnTo>
                    <a:pt x="364" y="34"/>
                  </a:lnTo>
                  <a:lnTo>
                    <a:pt x="366" y="34"/>
                  </a:lnTo>
                  <a:lnTo>
                    <a:pt x="368" y="34"/>
                  </a:lnTo>
                  <a:lnTo>
                    <a:pt x="370" y="34"/>
                  </a:lnTo>
                  <a:lnTo>
                    <a:pt x="372" y="32"/>
                  </a:lnTo>
                  <a:lnTo>
                    <a:pt x="376" y="32"/>
                  </a:lnTo>
                  <a:lnTo>
                    <a:pt x="378" y="32"/>
                  </a:lnTo>
                  <a:lnTo>
                    <a:pt x="380" y="32"/>
                  </a:lnTo>
                  <a:lnTo>
                    <a:pt x="382" y="32"/>
                  </a:lnTo>
                  <a:lnTo>
                    <a:pt x="384" y="32"/>
                  </a:lnTo>
                  <a:lnTo>
                    <a:pt x="386" y="30"/>
                  </a:lnTo>
                  <a:lnTo>
                    <a:pt x="390" y="30"/>
                  </a:lnTo>
                  <a:lnTo>
                    <a:pt x="394" y="30"/>
                  </a:lnTo>
                  <a:lnTo>
                    <a:pt x="398" y="28"/>
                  </a:lnTo>
                  <a:lnTo>
                    <a:pt x="400" y="28"/>
                  </a:lnTo>
                  <a:lnTo>
                    <a:pt x="404" y="26"/>
                  </a:lnTo>
                  <a:lnTo>
                    <a:pt x="408" y="26"/>
                  </a:lnTo>
                  <a:lnTo>
                    <a:pt x="412" y="24"/>
                  </a:lnTo>
                  <a:lnTo>
                    <a:pt x="418" y="22"/>
                  </a:lnTo>
                  <a:lnTo>
                    <a:pt x="422" y="22"/>
                  </a:lnTo>
                  <a:lnTo>
                    <a:pt x="426" y="20"/>
                  </a:lnTo>
                  <a:lnTo>
                    <a:pt x="430" y="20"/>
                  </a:lnTo>
                  <a:lnTo>
                    <a:pt x="434" y="18"/>
                  </a:lnTo>
                  <a:lnTo>
                    <a:pt x="438" y="16"/>
                  </a:lnTo>
                  <a:lnTo>
                    <a:pt x="442" y="16"/>
                  </a:lnTo>
                  <a:lnTo>
                    <a:pt x="446" y="14"/>
                  </a:lnTo>
                  <a:lnTo>
                    <a:pt x="450" y="12"/>
                  </a:lnTo>
                  <a:lnTo>
                    <a:pt x="456" y="12"/>
                  </a:lnTo>
                  <a:lnTo>
                    <a:pt x="460" y="10"/>
                  </a:lnTo>
                  <a:lnTo>
                    <a:pt x="464" y="10"/>
                  </a:lnTo>
                  <a:lnTo>
                    <a:pt x="468" y="8"/>
                  </a:lnTo>
                  <a:lnTo>
                    <a:pt x="472" y="8"/>
                  </a:lnTo>
                  <a:lnTo>
                    <a:pt x="476" y="6"/>
                  </a:lnTo>
                  <a:lnTo>
                    <a:pt x="480" y="6"/>
                  </a:lnTo>
                  <a:lnTo>
                    <a:pt x="484" y="4"/>
                  </a:lnTo>
                  <a:lnTo>
                    <a:pt x="488" y="4"/>
                  </a:lnTo>
                  <a:lnTo>
                    <a:pt x="494" y="2"/>
                  </a:lnTo>
                  <a:lnTo>
                    <a:pt x="498" y="2"/>
                  </a:lnTo>
                  <a:lnTo>
                    <a:pt x="502" y="2"/>
                  </a:lnTo>
                  <a:lnTo>
                    <a:pt x="506" y="2"/>
                  </a:lnTo>
                  <a:lnTo>
                    <a:pt x="510" y="0"/>
                  </a:lnTo>
                  <a:lnTo>
                    <a:pt x="514" y="0"/>
                  </a:lnTo>
                  <a:lnTo>
                    <a:pt x="518" y="0"/>
                  </a:lnTo>
                  <a:lnTo>
                    <a:pt x="522" y="0"/>
                  </a:lnTo>
                  <a:lnTo>
                    <a:pt x="526" y="0"/>
                  </a:lnTo>
                  <a:lnTo>
                    <a:pt x="532" y="0"/>
                  </a:lnTo>
                  <a:lnTo>
                    <a:pt x="536" y="2"/>
                  </a:lnTo>
                  <a:lnTo>
                    <a:pt x="540" y="2"/>
                  </a:lnTo>
                  <a:lnTo>
                    <a:pt x="544" y="2"/>
                  </a:lnTo>
                  <a:lnTo>
                    <a:pt x="550" y="2"/>
                  </a:lnTo>
                  <a:lnTo>
                    <a:pt x="554" y="2"/>
                  </a:lnTo>
                  <a:lnTo>
                    <a:pt x="558" y="4"/>
                  </a:lnTo>
                  <a:lnTo>
                    <a:pt x="562" y="4"/>
                  </a:lnTo>
                  <a:lnTo>
                    <a:pt x="568" y="4"/>
                  </a:lnTo>
                  <a:lnTo>
                    <a:pt x="572" y="4"/>
                  </a:lnTo>
                  <a:lnTo>
                    <a:pt x="576" y="6"/>
                  </a:lnTo>
                  <a:lnTo>
                    <a:pt x="580" y="6"/>
                  </a:lnTo>
                  <a:lnTo>
                    <a:pt x="584" y="6"/>
                  </a:lnTo>
                  <a:lnTo>
                    <a:pt x="590" y="8"/>
                  </a:lnTo>
                  <a:lnTo>
                    <a:pt x="594" y="8"/>
                  </a:lnTo>
                  <a:lnTo>
                    <a:pt x="598" y="8"/>
                  </a:lnTo>
                  <a:lnTo>
                    <a:pt x="602" y="10"/>
                  </a:lnTo>
                  <a:lnTo>
                    <a:pt x="606" y="10"/>
                  </a:lnTo>
                  <a:lnTo>
                    <a:pt x="612" y="10"/>
                  </a:lnTo>
                  <a:lnTo>
                    <a:pt x="616" y="12"/>
                  </a:lnTo>
                  <a:lnTo>
                    <a:pt x="620" y="12"/>
                  </a:lnTo>
                  <a:lnTo>
                    <a:pt x="624" y="12"/>
                  </a:lnTo>
                  <a:lnTo>
                    <a:pt x="628" y="12"/>
                  </a:lnTo>
                  <a:lnTo>
                    <a:pt x="634" y="14"/>
                  </a:lnTo>
                  <a:lnTo>
                    <a:pt x="638" y="14"/>
                  </a:lnTo>
                  <a:lnTo>
                    <a:pt x="642" y="14"/>
                  </a:lnTo>
                  <a:lnTo>
                    <a:pt x="646" y="14"/>
                  </a:lnTo>
                  <a:lnTo>
                    <a:pt x="652" y="14"/>
                  </a:lnTo>
                  <a:lnTo>
                    <a:pt x="656" y="14"/>
                  </a:lnTo>
                  <a:lnTo>
                    <a:pt x="660" y="14"/>
                  </a:lnTo>
                  <a:lnTo>
                    <a:pt x="664" y="14"/>
                  </a:lnTo>
                  <a:lnTo>
                    <a:pt x="666" y="14"/>
                  </a:lnTo>
                  <a:lnTo>
                    <a:pt x="670" y="16"/>
                  </a:lnTo>
                  <a:lnTo>
                    <a:pt x="674" y="16"/>
                  </a:lnTo>
                  <a:lnTo>
                    <a:pt x="676" y="18"/>
                  </a:lnTo>
                  <a:lnTo>
                    <a:pt x="678" y="20"/>
                  </a:lnTo>
                  <a:lnTo>
                    <a:pt x="682" y="22"/>
                  </a:lnTo>
                  <a:lnTo>
                    <a:pt x="684" y="24"/>
                  </a:lnTo>
                  <a:lnTo>
                    <a:pt x="686" y="26"/>
                  </a:lnTo>
                  <a:lnTo>
                    <a:pt x="688" y="28"/>
                  </a:lnTo>
                  <a:lnTo>
                    <a:pt x="690" y="32"/>
                  </a:lnTo>
                  <a:lnTo>
                    <a:pt x="690" y="34"/>
                  </a:lnTo>
                  <a:lnTo>
                    <a:pt x="692" y="38"/>
                  </a:lnTo>
                  <a:lnTo>
                    <a:pt x="692" y="40"/>
                  </a:lnTo>
                  <a:lnTo>
                    <a:pt x="694" y="44"/>
                  </a:lnTo>
                  <a:lnTo>
                    <a:pt x="694" y="46"/>
                  </a:lnTo>
                  <a:lnTo>
                    <a:pt x="694" y="62"/>
                  </a:lnTo>
                  <a:lnTo>
                    <a:pt x="694" y="64"/>
                  </a:lnTo>
                  <a:lnTo>
                    <a:pt x="694" y="68"/>
                  </a:lnTo>
                  <a:lnTo>
                    <a:pt x="692" y="70"/>
                  </a:lnTo>
                  <a:lnTo>
                    <a:pt x="692" y="72"/>
                  </a:lnTo>
                  <a:lnTo>
                    <a:pt x="690" y="74"/>
                  </a:lnTo>
                  <a:lnTo>
                    <a:pt x="688" y="76"/>
                  </a:lnTo>
                  <a:lnTo>
                    <a:pt x="686" y="78"/>
                  </a:lnTo>
                  <a:lnTo>
                    <a:pt x="686" y="80"/>
                  </a:lnTo>
                  <a:lnTo>
                    <a:pt x="684" y="82"/>
                  </a:lnTo>
                  <a:lnTo>
                    <a:pt x="682" y="84"/>
                  </a:lnTo>
                  <a:lnTo>
                    <a:pt x="680" y="86"/>
                  </a:lnTo>
                  <a:lnTo>
                    <a:pt x="678" y="88"/>
                  </a:lnTo>
                  <a:lnTo>
                    <a:pt x="676" y="88"/>
                  </a:lnTo>
                  <a:lnTo>
                    <a:pt x="674" y="90"/>
                  </a:lnTo>
                  <a:lnTo>
                    <a:pt x="672" y="90"/>
                  </a:lnTo>
                  <a:lnTo>
                    <a:pt x="672" y="92"/>
                  </a:lnTo>
                  <a:lnTo>
                    <a:pt x="672" y="96"/>
                  </a:lnTo>
                  <a:lnTo>
                    <a:pt x="672" y="100"/>
                  </a:lnTo>
                  <a:lnTo>
                    <a:pt x="672" y="106"/>
                  </a:lnTo>
                  <a:lnTo>
                    <a:pt x="670" y="110"/>
                  </a:lnTo>
                  <a:lnTo>
                    <a:pt x="670" y="114"/>
                  </a:lnTo>
                  <a:lnTo>
                    <a:pt x="670" y="120"/>
                  </a:lnTo>
                  <a:lnTo>
                    <a:pt x="670" y="124"/>
                  </a:lnTo>
                  <a:lnTo>
                    <a:pt x="670" y="130"/>
                  </a:lnTo>
                  <a:lnTo>
                    <a:pt x="670" y="134"/>
                  </a:lnTo>
                  <a:lnTo>
                    <a:pt x="670" y="140"/>
                  </a:lnTo>
                  <a:lnTo>
                    <a:pt x="670" y="146"/>
                  </a:lnTo>
                  <a:lnTo>
                    <a:pt x="670" y="150"/>
                  </a:lnTo>
                  <a:lnTo>
                    <a:pt x="668" y="156"/>
                  </a:lnTo>
                  <a:lnTo>
                    <a:pt x="668" y="160"/>
                  </a:lnTo>
                  <a:lnTo>
                    <a:pt x="668" y="166"/>
                  </a:lnTo>
                  <a:lnTo>
                    <a:pt x="668" y="170"/>
                  </a:lnTo>
                  <a:lnTo>
                    <a:pt x="666" y="176"/>
                  </a:lnTo>
                  <a:lnTo>
                    <a:pt x="666" y="180"/>
                  </a:lnTo>
                  <a:lnTo>
                    <a:pt x="664" y="186"/>
                  </a:lnTo>
                  <a:lnTo>
                    <a:pt x="664" y="190"/>
                  </a:lnTo>
                  <a:lnTo>
                    <a:pt x="662" y="196"/>
                  </a:lnTo>
                  <a:lnTo>
                    <a:pt x="660" y="200"/>
                  </a:lnTo>
                  <a:lnTo>
                    <a:pt x="658" y="206"/>
                  </a:lnTo>
                  <a:lnTo>
                    <a:pt x="656" y="210"/>
                  </a:lnTo>
                  <a:lnTo>
                    <a:pt x="654" y="214"/>
                  </a:lnTo>
                  <a:lnTo>
                    <a:pt x="652" y="218"/>
                  </a:lnTo>
                  <a:lnTo>
                    <a:pt x="650" y="222"/>
                  </a:lnTo>
                  <a:lnTo>
                    <a:pt x="648" y="226"/>
                  </a:lnTo>
                  <a:lnTo>
                    <a:pt x="644" y="230"/>
                  </a:lnTo>
                  <a:lnTo>
                    <a:pt x="640" y="234"/>
                  </a:lnTo>
                  <a:lnTo>
                    <a:pt x="636" y="238"/>
                  </a:lnTo>
                  <a:lnTo>
                    <a:pt x="634" y="240"/>
                  </a:lnTo>
                  <a:lnTo>
                    <a:pt x="630" y="242"/>
                  </a:lnTo>
                  <a:lnTo>
                    <a:pt x="626" y="244"/>
                  </a:lnTo>
                  <a:lnTo>
                    <a:pt x="622" y="246"/>
                  </a:lnTo>
                  <a:lnTo>
                    <a:pt x="618" y="248"/>
                  </a:lnTo>
                  <a:lnTo>
                    <a:pt x="614" y="250"/>
                  </a:lnTo>
                  <a:lnTo>
                    <a:pt x="608" y="250"/>
                  </a:lnTo>
                  <a:lnTo>
                    <a:pt x="604" y="252"/>
                  </a:lnTo>
                  <a:lnTo>
                    <a:pt x="598" y="254"/>
                  </a:lnTo>
                  <a:lnTo>
                    <a:pt x="592" y="254"/>
                  </a:lnTo>
                  <a:lnTo>
                    <a:pt x="588" y="256"/>
                  </a:lnTo>
                  <a:lnTo>
                    <a:pt x="582" y="256"/>
                  </a:lnTo>
                  <a:lnTo>
                    <a:pt x="576" y="258"/>
                  </a:lnTo>
                  <a:lnTo>
                    <a:pt x="570" y="258"/>
                  </a:lnTo>
                  <a:lnTo>
                    <a:pt x="564" y="258"/>
                  </a:lnTo>
                  <a:lnTo>
                    <a:pt x="556" y="260"/>
                  </a:lnTo>
                  <a:lnTo>
                    <a:pt x="550" y="260"/>
                  </a:lnTo>
                  <a:lnTo>
                    <a:pt x="544" y="260"/>
                  </a:lnTo>
                  <a:lnTo>
                    <a:pt x="538" y="260"/>
                  </a:lnTo>
                  <a:lnTo>
                    <a:pt x="532" y="260"/>
                  </a:lnTo>
                  <a:lnTo>
                    <a:pt x="524" y="260"/>
                  </a:lnTo>
                  <a:lnTo>
                    <a:pt x="518" y="260"/>
                  </a:lnTo>
                  <a:lnTo>
                    <a:pt x="512" y="260"/>
                  </a:lnTo>
                  <a:lnTo>
                    <a:pt x="506" y="260"/>
                  </a:lnTo>
                  <a:lnTo>
                    <a:pt x="500" y="258"/>
                  </a:lnTo>
                  <a:lnTo>
                    <a:pt x="494" y="258"/>
                  </a:lnTo>
                  <a:lnTo>
                    <a:pt x="488" y="258"/>
                  </a:lnTo>
                  <a:lnTo>
                    <a:pt x="482" y="258"/>
                  </a:lnTo>
                  <a:lnTo>
                    <a:pt x="476" y="256"/>
                  </a:lnTo>
                  <a:lnTo>
                    <a:pt x="472" y="256"/>
                  </a:lnTo>
                  <a:lnTo>
                    <a:pt x="466" y="254"/>
                  </a:lnTo>
                  <a:lnTo>
                    <a:pt x="462" y="254"/>
                  </a:lnTo>
                  <a:lnTo>
                    <a:pt x="456" y="252"/>
                  </a:lnTo>
                  <a:lnTo>
                    <a:pt x="452" y="250"/>
                  </a:lnTo>
                  <a:lnTo>
                    <a:pt x="448" y="248"/>
                  </a:lnTo>
                  <a:lnTo>
                    <a:pt x="444" y="246"/>
                  </a:lnTo>
                  <a:lnTo>
                    <a:pt x="438" y="244"/>
                  </a:lnTo>
                  <a:lnTo>
                    <a:pt x="434" y="242"/>
                  </a:lnTo>
                  <a:lnTo>
                    <a:pt x="430" y="240"/>
                  </a:lnTo>
                  <a:lnTo>
                    <a:pt x="426" y="236"/>
                  </a:lnTo>
                  <a:lnTo>
                    <a:pt x="424" y="234"/>
                  </a:lnTo>
                  <a:lnTo>
                    <a:pt x="420" y="230"/>
                  </a:lnTo>
                  <a:lnTo>
                    <a:pt x="416" y="228"/>
                  </a:lnTo>
                  <a:lnTo>
                    <a:pt x="412" y="224"/>
                  </a:lnTo>
                  <a:lnTo>
                    <a:pt x="410" y="220"/>
                  </a:lnTo>
                  <a:lnTo>
                    <a:pt x="406" y="218"/>
                  </a:lnTo>
                  <a:lnTo>
                    <a:pt x="404" y="214"/>
                  </a:lnTo>
                  <a:lnTo>
                    <a:pt x="402" y="210"/>
                  </a:lnTo>
                  <a:lnTo>
                    <a:pt x="398" y="206"/>
                  </a:lnTo>
                  <a:lnTo>
                    <a:pt x="396" y="202"/>
                  </a:lnTo>
                  <a:lnTo>
                    <a:pt x="394" y="198"/>
                  </a:lnTo>
                  <a:lnTo>
                    <a:pt x="392" y="192"/>
                  </a:lnTo>
                  <a:lnTo>
                    <a:pt x="388" y="188"/>
                  </a:lnTo>
                  <a:lnTo>
                    <a:pt x="386" y="184"/>
                  </a:lnTo>
                  <a:lnTo>
                    <a:pt x="384" y="180"/>
                  </a:lnTo>
                  <a:lnTo>
                    <a:pt x="382" y="174"/>
                  </a:lnTo>
                  <a:lnTo>
                    <a:pt x="380" y="170"/>
                  </a:lnTo>
                  <a:lnTo>
                    <a:pt x="380" y="166"/>
                  </a:lnTo>
                  <a:lnTo>
                    <a:pt x="378" y="162"/>
                  </a:lnTo>
                  <a:lnTo>
                    <a:pt x="376" y="156"/>
                  </a:lnTo>
                  <a:lnTo>
                    <a:pt x="374" y="152"/>
                  </a:lnTo>
                  <a:lnTo>
                    <a:pt x="372" y="146"/>
                  </a:lnTo>
                  <a:lnTo>
                    <a:pt x="372" y="142"/>
                  </a:lnTo>
                  <a:lnTo>
                    <a:pt x="370" y="138"/>
                  </a:lnTo>
                  <a:lnTo>
                    <a:pt x="368" y="130"/>
                  </a:lnTo>
                  <a:lnTo>
                    <a:pt x="366" y="124"/>
                  </a:lnTo>
                  <a:lnTo>
                    <a:pt x="364" y="120"/>
                  </a:lnTo>
                  <a:lnTo>
                    <a:pt x="364" y="114"/>
                  </a:lnTo>
                  <a:lnTo>
                    <a:pt x="362" y="110"/>
                  </a:lnTo>
                  <a:lnTo>
                    <a:pt x="360" y="106"/>
                  </a:lnTo>
                  <a:lnTo>
                    <a:pt x="358" y="102"/>
                  </a:lnTo>
                  <a:lnTo>
                    <a:pt x="356" y="98"/>
                  </a:lnTo>
                  <a:lnTo>
                    <a:pt x="354" y="96"/>
                  </a:lnTo>
                  <a:lnTo>
                    <a:pt x="354" y="92"/>
                  </a:lnTo>
                  <a:lnTo>
                    <a:pt x="352" y="90"/>
                  </a:lnTo>
                  <a:lnTo>
                    <a:pt x="350" y="90"/>
                  </a:lnTo>
                  <a:lnTo>
                    <a:pt x="350" y="88"/>
                  </a:lnTo>
                  <a:lnTo>
                    <a:pt x="348" y="88"/>
                  </a:lnTo>
                  <a:lnTo>
                    <a:pt x="348" y="88"/>
                  </a:lnTo>
                  <a:lnTo>
                    <a:pt x="348" y="88"/>
                  </a:lnTo>
                  <a:lnTo>
                    <a:pt x="348" y="88"/>
                  </a:lnTo>
                  <a:lnTo>
                    <a:pt x="346" y="88"/>
                  </a:lnTo>
                  <a:lnTo>
                    <a:pt x="346" y="88"/>
                  </a:lnTo>
                  <a:lnTo>
                    <a:pt x="344" y="90"/>
                  </a:lnTo>
                  <a:lnTo>
                    <a:pt x="344" y="90"/>
                  </a:lnTo>
                  <a:lnTo>
                    <a:pt x="342" y="94"/>
                  </a:lnTo>
                  <a:lnTo>
                    <a:pt x="340" y="96"/>
                  </a:lnTo>
                  <a:lnTo>
                    <a:pt x="338" y="98"/>
                  </a:lnTo>
                  <a:lnTo>
                    <a:pt x="338" y="102"/>
                  </a:lnTo>
                  <a:lnTo>
                    <a:pt x="336" y="106"/>
                  </a:lnTo>
                  <a:lnTo>
                    <a:pt x="334" y="110"/>
                  </a:lnTo>
                  <a:lnTo>
                    <a:pt x="332" y="114"/>
                  </a:lnTo>
                  <a:lnTo>
                    <a:pt x="330" y="120"/>
                  </a:lnTo>
                  <a:lnTo>
                    <a:pt x="328" y="126"/>
                  </a:lnTo>
                  <a:lnTo>
                    <a:pt x="326" y="132"/>
                  </a:lnTo>
                  <a:lnTo>
                    <a:pt x="326" y="138"/>
                  </a:lnTo>
                  <a:lnTo>
                    <a:pt x="324" y="142"/>
                  </a:lnTo>
                  <a:lnTo>
                    <a:pt x="322" y="148"/>
                  </a:lnTo>
                  <a:lnTo>
                    <a:pt x="320" y="152"/>
                  </a:lnTo>
                  <a:lnTo>
                    <a:pt x="320" y="156"/>
                  </a:lnTo>
                  <a:lnTo>
                    <a:pt x="318" y="162"/>
                  </a:lnTo>
                  <a:lnTo>
                    <a:pt x="316" y="166"/>
                  </a:lnTo>
                  <a:lnTo>
                    <a:pt x="314" y="170"/>
                  </a:lnTo>
                  <a:lnTo>
                    <a:pt x="312" y="176"/>
                  </a:lnTo>
                  <a:lnTo>
                    <a:pt x="310" y="180"/>
                  </a:lnTo>
                  <a:lnTo>
                    <a:pt x="308" y="184"/>
                  </a:lnTo>
                  <a:lnTo>
                    <a:pt x="306" y="190"/>
                  </a:lnTo>
                  <a:lnTo>
                    <a:pt x="304" y="194"/>
                  </a:lnTo>
                  <a:lnTo>
                    <a:pt x="302" y="198"/>
                  </a:lnTo>
                  <a:lnTo>
                    <a:pt x="300" y="202"/>
                  </a:lnTo>
                  <a:lnTo>
                    <a:pt x="298" y="206"/>
                  </a:lnTo>
                  <a:lnTo>
                    <a:pt x="296" y="210"/>
                  </a:lnTo>
                  <a:lnTo>
                    <a:pt x="292" y="214"/>
                  </a:lnTo>
                  <a:lnTo>
                    <a:pt x="290" y="218"/>
                  </a:lnTo>
                  <a:lnTo>
                    <a:pt x="286" y="222"/>
                  </a:lnTo>
                  <a:lnTo>
                    <a:pt x="284" y="226"/>
                  </a:lnTo>
                  <a:lnTo>
                    <a:pt x="280" y="228"/>
                  </a:lnTo>
                  <a:lnTo>
                    <a:pt x="278" y="232"/>
                  </a:lnTo>
                  <a:lnTo>
                    <a:pt x="274" y="236"/>
                  </a:lnTo>
                  <a:lnTo>
                    <a:pt x="270" y="238"/>
                  </a:lnTo>
                  <a:lnTo>
                    <a:pt x="266" y="242"/>
                  </a:lnTo>
                  <a:lnTo>
                    <a:pt x="262" y="244"/>
                  </a:lnTo>
                  <a:lnTo>
                    <a:pt x="258" y="246"/>
                  </a:lnTo>
                  <a:lnTo>
                    <a:pt x="254" y="248"/>
                  </a:lnTo>
                  <a:lnTo>
                    <a:pt x="250" y="250"/>
                  </a:lnTo>
                  <a:lnTo>
                    <a:pt x="246" y="252"/>
                  </a:lnTo>
                  <a:lnTo>
                    <a:pt x="240" y="254"/>
                  </a:lnTo>
                  <a:lnTo>
                    <a:pt x="236" y="256"/>
                  </a:lnTo>
                  <a:lnTo>
                    <a:pt x="230" y="256"/>
                  </a:lnTo>
                  <a:lnTo>
                    <a:pt x="226" y="258"/>
                  </a:lnTo>
                  <a:lnTo>
                    <a:pt x="220" y="258"/>
                  </a:lnTo>
                  <a:lnTo>
                    <a:pt x="216" y="260"/>
                  </a:lnTo>
                  <a:lnTo>
                    <a:pt x="210" y="260"/>
                  </a:lnTo>
                  <a:lnTo>
                    <a:pt x="204" y="262"/>
                  </a:lnTo>
                  <a:lnTo>
                    <a:pt x="198" y="262"/>
                  </a:lnTo>
                  <a:lnTo>
                    <a:pt x="192" y="262"/>
                  </a:lnTo>
                  <a:lnTo>
                    <a:pt x="186" y="262"/>
                  </a:lnTo>
                  <a:lnTo>
                    <a:pt x="180" y="264"/>
                  </a:lnTo>
                  <a:lnTo>
                    <a:pt x="172" y="264"/>
                  </a:lnTo>
                  <a:lnTo>
                    <a:pt x="166" y="264"/>
                  </a:lnTo>
                  <a:lnTo>
                    <a:pt x="160" y="264"/>
                  </a:lnTo>
                  <a:lnTo>
                    <a:pt x="154" y="264"/>
                  </a:lnTo>
                  <a:lnTo>
                    <a:pt x="148" y="264"/>
                  </a:lnTo>
                  <a:lnTo>
                    <a:pt x="140" y="264"/>
                  </a:lnTo>
                  <a:lnTo>
                    <a:pt x="134" y="262"/>
                  </a:lnTo>
                  <a:lnTo>
                    <a:pt x="128" y="262"/>
                  </a:lnTo>
                  <a:lnTo>
                    <a:pt x="122" y="262"/>
                  </a:lnTo>
                  <a:lnTo>
                    <a:pt x="116" y="262"/>
                  </a:lnTo>
                  <a:lnTo>
                    <a:pt x="110" y="260"/>
                  </a:lnTo>
                  <a:lnTo>
                    <a:pt x="104" y="260"/>
                  </a:lnTo>
                  <a:lnTo>
                    <a:pt x="100" y="258"/>
                  </a:lnTo>
                  <a:lnTo>
                    <a:pt x="94" y="258"/>
                  </a:lnTo>
                  <a:lnTo>
                    <a:pt x="88" y="256"/>
                  </a:lnTo>
                  <a:lnTo>
                    <a:pt x="84" y="254"/>
                  </a:lnTo>
                  <a:lnTo>
                    <a:pt x="80" y="254"/>
                  </a:lnTo>
                  <a:lnTo>
                    <a:pt x="74" y="252"/>
                  </a:lnTo>
                  <a:lnTo>
                    <a:pt x="70" y="250"/>
                  </a:lnTo>
                  <a:lnTo>
                    <a:pt x="66" y="248"/>
                  </a:lnTo>
                  <a:lnTo>
                    <a:pt x="64" y="246"/>
                  </a:lnTo>
                  <a:lnTo>
                    <a:pt x="60" y="244"/>
                  </a:lnTo>
                  <a:lnTo>
                    <a:pt x="56" y="240"/>
                  </a:lnTo>
                  <a:lnTo>
                    <a:pt x="54" y="236"/>
                  </a:lnTo>
                  <a:lnTo>
                    <a:pt x="50" y="232"/>
                  </a:lnTo>
                  <a:lnTo>
                    <a:pt x="46" y="228"/>
                  </a:lnTo>
                  <a:lnTo>
                    <a:pt x="44" y="224"/>
                  </a:lnTo>
                  <a:lnTo>
                    <a:pt x="42" y="220"/>
                  </a:lnTo>
                  <a:lnTo>
                    <a:pt x="40" y="216"/>
                  </a:lnTo>
                  <a:lnTo>
                    <a:pt x="38" y="212"/>
                  </a:lnTo>
                  <a:lnTo>
                    <a:pt x="36" y="206"/>
                  </a:lnTo>
                  <a:lnTo>
                    <a:pt x="34" y="202"/>
                  </a:lnTo>
                  <a:lnTo>
                    <a:pt x="32" y="196"/>
                  </a:lnTo>
                  <a:lnTo>
                    <a:pt x="32" y="192"/>
                  </a:lnTo>
                  <a:lnTo>
                    <a:pt x="30" y="188"/>
                  </a:lnTo>
                  <a:lnTo>
                    <a:pt x="30" y="182"/>
                  </a:lnTo>
                  <a:lnTo>
                    <a:pt x="28" y="178"/>
                  </a:lnTo>
                  <a:lnTo>
                    <a:pt x="28" y="172"/>
                  </a:lnTo>
                  <a:lnTo>
                    <a:pt x="28" y="166"/>
                  </a:lnTo>
                  <a:lnTo>
                    <a:pt x="26" y="162"/>
                  </a:lnTo>
                  <a:lnTo>
                    <a:pt x="26" y="156"/>
                  </a:lnTo>
                  <a:lnTo>
                    <a:pt x="26" y="152"/>
                  </a:lnTo>
                  <a:lnTo>
                    <a:pt x="26" y="146"/>
                  </a:lnTo>
                  <a:lnTo>
                    <a:pt x="26" y="142"/>
                  </a:lnTo>
                  <a:lnTo>
                    <a:pt x="24" y="136"/>
                  </a:lnTo>
                  <a:lnTo>
                    <a:pt x="24" y="132"/>
                  </a:lnTo>
                  <a:lnTo>
                    <a:pt x="24" y="126"/>
                  </a:lnTo>
                  <a:lnTo>
                    <a:pt x="24" y="122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4" y="106"/>
                  </a:lnTo>
                  <a:lnTo>
                    <a:pt x="22" y="102"/>
                  </a:lnTo>
                  <a:lnTo>
                    <a:pt x="22" y="98"/>
                  </a:lnTo>
                  <a:lnTo>
                    <a:pt x="22" y="96"/>
                  </a:lnTo>
                  <a:lnTo>
                    <a:pt x="22" y="96"/>
                  </a:lnTo>
                  <a:lnTo>
                    <a:pt x="16" y="94"/>
                  </a:lnTo>
                  <a:lnTo>
                    <a:pt x="12" y="90"/>
                  </a:lnTo>
                  <a:lnTo>
                    <a:pt x="8" y="88"/>
                  </a:lnTo>
                  <a:lnTo>
                    <a:pt x="6" y="84"/>
                  </a:lnTo>
                  <a:lnTo>
                    <a:pt x="2" y="80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2" y="44"/>
                  </a:lnTo>
                  <a:lnTo>
                    <a:pt x="2" y="40"/>
                  </a:lnTo>
                  <a:lnTo>
                    <a:pt x="4" y="38"/>
                  </a:lnTo>
                  <a:lnTo>
                    <a:pt x="6" y="36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6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6" y="22"/>
                  </a:lnTo>
                  <a:lnTo>
                    <a:pt x="30" y="20"/>
                  </a:lnTo>
                  <a:lnTo>
                    <a:pt x="32" y="20"/>
                  </a:lnTo>
                  <a:lnTo>
                    <a:pt x="38" y="20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54"/>
            <p:cNvSpPr>
              <a:spLocks/>
            </p:cNvSpPr>
            <p:nvPr/>
          </p:nvSpPr>
          <p:spPr bwMode="auto">
            <a:xfrm>
              <a:off x="1307560" y="1340801"/>
              <a:ext cx="1382205" cy="488684"/>
            </a:xfrm>
            <a:custGeom>
              <a:avLst/>
              <a:gdLst/>
              <a:ahLst/>
              <a:cxnLst>
                <a:cxn ang="0">
                  <a:pos x="58" y="18"/>
                </a:cxn>
                <a:cxn ang="0">
                  <a:pos x="108" y="10"/>
                </a:cxn>
                <a:cxn ang="0">
                  <a:pos x="156" y="4"/>
                </a:cxn>
                <a:cxn ang="0">
                  <a:pos x="190" y="4"/>
                </a:cxn>
                <a:cxn ang="0">
                  <a:pos x="228" y="12"/>
                </a:cxn>
                <a:cxn ang="0">
                  <a:pos x="292" y="30"/>
                </a:cxn>
                <a:cxn ang="0">
                  <a:pos x="328" y="34"/>
                </a:cxn>
                <a:cxn ang="0">
                  <a:pos x="368" y="32"/>
                </a:cxn>
                <a:cxn ang="0">
                  <a:pos x="404" y="24"/>
                </a:cxn>
                <a:cxn ang="0">
                  <a:pos x="468" y="6"/>
                </a:cxn>
                <a:cxn ang="0">
                  <a:pos x="500" y="0"/>
                </a:cxn>
                <a:cxn ang="0">
                  <a:pos x="534" y="0"/>
                </a:cxn>
                <a:cxn ang="0">
                  <a:pos x="592" y="8"/>
                </a:cxn>
                <a:cxn ang="0">
                  <a:pos x="632" y="14"/>
                </a:cxn>
                <a:cxn ang="0">
                  <a:pos x="658" y="14"/>
                </a:cxn>
                <a:cxn ang="0">
                  <a:pos x="668" y="18"/>
                </a:cxn>
                <a:cxn ang="0">
                  <a:pos x="676" y="24"/>
                </a:cxn>
                <a:cxn ang="0">
                  <a:pos x="680" y="34"/>
                </a:cxn>
                <a:cxn ang="0">
                  <a:pos x="682" y="58"/>
                </a:cxn>
                <a:cxn ang="0">
                  <a:pos x="680" y="66"/>
                </a:cxn>
                <a:cxn ang="0">
                  <a:pos x="672" y="74"/>
                </a:cxn>
                <a:cxn ang="0">
                  <a:pos x="660" y="90"/>
                </a:cxn>
                <a:cxn ang="0">
                  <a:pos x="658" y="150"/>
                </a:cxn>
                <a:cxn ang="0">
                  <a:pos x="650" y="188"/>
                </a:cxn>
                <a:cxn ang="0">
                  <a:pos x="634" y="220"/>
                </a:cxn>
                <a:cxn ang="0">
                  <a:pos x="606" y="238"/>
                </a:cxn>
                <a:cxn ang="0">
                  <a:pos x="562" y="246"/>
                </a:cxn>
                <a:cxn ang="0">
                  <a:pos x="512" y="248"/>
                </a:cxn>
                <a:cxn ang="0">
                  <a:pos x="466" y="244"/>
                </a:cxn>
                <a:cxn ang="0">
                  <a:pos x="432" y="232"/>
                </a:cxn>
                <a:cxn ang="0">
                  <a:pos x="406" y="208"/>
                </a:cxn>
                <a:cxn ang="0">
                  <a:pos x="386" y="176"/>
                </a:cxn>
                <a:cxn ang="0">
                  <a:pos x="372" y="140"/>
                </a:cxn>
                <a:cxn ang="0">
                  <a:pos x="358" y="98"/>
                </a:cxn>
                <a:cxn ang="0">
                  <a:pos x="346" y="78"/>
                </a:cxn>
                <a:cxn ang="0">
                  <a:pos x="332" y="84"/>
                </a:cxn>
                <a:cxn ang="0">
                  <a:pos x="318" y="118"/>
                </a:cxn>
                <a:cxn ang="0">
                  <a:pos x="304" y="158"/>
                </a:cxn>
                <a:cxn ang="0">
                  <a:pos x="290" y="194"/>
                </a:cxn>
                <a:cxn ang="0">
                  <a:pos x="268" y="222"/>
                </a:cxn>
                <a:cxn ang="0">
                  <a:pos x="238" y="242"/>
                </a:cxn>
                <a:cxn ang="0">
                  <a:pos x="198" y="250"/>
                </a:cxn>
                <a:cxn ang="0">
                  <a:pos x="148" y="252"/>
                </a:cxn>
                <a:cxn ang="0">
                  <a:pos x="100" y="248"/>
                </a:cxn>
                <a:cxn ang="0">
                  <a:pos x="64" y="236"/>
                </a:cxn>
                <a:cxn ang="0">
                  <a:pos x="40" y="212"/>
                </a:cxn>
                <a:cxn ang="0">
                  <a:pos x="30" y="176"/>
                </a:cxn>
                <a:cxn ang="0">
                  <a:pos x="24" y="124"/>
                </a:cxn>
                <a:cxn ang="0">
                  <a:pos x="18" y="84"/>
                </a:cxn>
                <a:cxn ang="0">
                  <a:pos x="6" y="76"/>
                </a:cxn>
                <a:cxn ang="0">
                  <a:pos x="0" y="68"/>
                </a:cxn>
                <a:cxn ang="0">
                  <a:pos x="0" y="46"/>
                </a:cxn>
                <a:cxn ang="0">
                  <a:pos x="2" y="36"/>
                </a:cxn>
                <a:cxn ang="0">
                  <a:pos x="8" y="28"/>
                </a:cxn>
                <a:cxn ang="0">
                  <a:pos x="18" y="22"/>
                </a:cxn>
                <a:cxn ang="0">
                  <a:pos x="26" y="20"/>
                </a:cxn>
              </a:cxnLst>
              <a:rect l="0" t="0" r="r" b="b"/>
              <a:pathLst>
                <a:path w="682" h="252">
                  <a:moveTo>
                    <a:pt x="26" y="20"/>
                  </a:moveTo>
                  <a:lnTo>
                    <a:pt x="32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6" y="20"/>
                  </a:lnTo>
                  <a:lnTo>
                    <a:pt x="50" y="18"/>
                  </a:lnTo>
                  <a:lnTo>
                    <a:pt x="54" y="18"/>
                  </a:lnTo>
                  <a:lnTo>
                    <a:pt x="58" y="18"/>
                  </a:lnTo>
                  <a:lnTo>
                    <a:pt x="64" y="18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2" y="14"/>
                  </a:lnTo>
                  <a:lnTo>
                    <a:pt x="90" y="14"/>
                  </a:lnTo>
                  <a:lnTo>
                    <a:pt x="98" y="12"/>
                  </a:lnTo>
                  <a:lnTo>
                    <a:pt x="108" y="10"/>
                  </a:lnTo>
                  <a:lnTo>
                    <a:pt x="116" y="8"/>
                  </a:lnTo>
                  <a:lnTo>
                    <a:pt x="124" y="8"/>
                  </a:lnTo>
                  <a:lnTo>
                    <a:pt x="134" y="6"/>
                  </a:lnTo>
                  <a:lnTo>
                    <a:pt x="138" y="6"/>
                  </a:lnTo>
                  <a:lnTo>
                    <a:pt x="142" y="6"/>
                  </a:lnTo>
                  <a:lnTo>
                    <a:pt x="146" y="4"/>
                  </a:lnTo>
                  <a:lnTo>
                    <a:pt x="152" y="4"/>
                  </a:lnTo>
                  <a:lnTo>
                    <a:pt x="156" y="4"/>
                  </a:lnTo>
                  <a:lnTo>
                    <a:pt x="160" y="4"/>
                  </a:lnTo>
                  <a:lnTo>
                    <a:pt x="164" y="4"/>
                  </a:lnTo>
                  <a:lnTo>
                    <a:pt x="170" y="4"/>
                  </a:lnTo>
                  <a:lnTo>
                    <a:pt x="174" y="4"/>
                  </a:lnTo>
                  <a:lnTo>
                    <a:pt x="178" y="4"/>
                  </a:lnTo>
                  <a:lnTo>
                    <a:pt x="182" y="4"/>
                  </a:lnTo>
                  <a:lnTo>
                    <a:pt x="186" y="4"/>
                  </a:lnTo>
                  <a:lnTo>
                    <a:pt x="190" y="4"/>
                  </a:lnTo>
                  <a:lnTo>
                    <a:pt x="194" y="6"/>
                  </a:lnTo>
                  <a:lnTo>
                    <a:pt x="198" y="6"/>
                  </a:lnTo>
                  <a:lnTo>
                    <a:pt x="202" y="6"/>
                  </a:lnTo>
                  <a:lnTo>
                    <a:pt x="206" y="8"/>
                  </a:lnTo>
                  <a:lnTo>
                    <a:pt x="210" y="8"/>
                  </a:lnTo>
                  <a:lnTo>
                    <a:pt x="214" y="10"/>
                  </a:lnTo>
                  <a:lnTo>
                    <a:pt x="220" y="10"/>
                  </a:lnTo>
                  <a:lnTo>
                    <a:pt x="228" y="12"/>
                  </a:lnTo>
                  <a:lnTo>
                    <a:pt x="236" y="14"/>
                  </a:lnTo>
                  <a:lnTo>
                    <a:pt x="246" y="18"/>
                  </a:lnTo>
                  <a:lnTo>
                    <a:pt x="254" y="20"/>
                  </a:lnTo>
                  <a:lnTo>
                    <a:pt x="262" y="22"/>
                  </a:lnTo>
                  <a:lnTo>
                    <a:pt x="272" y="24"/>
                  </a:lnTo>
                  <a:lnTo>
                    <a:pt x="280" y="26"/>
                  </a:lnTo>
                  <a:lnTo>
                    <a:pt x="288" y="28"/>
                  </a:lnTo>
                  <a:lnTo>
                    <a:pt x="292" y="30"/>
                  </a:lnTo>
                  <a:lnTo>
                    <a:pt x="296" y="30"/>
                  </a:lnTo>
                  <a:lnTo>
                    <a:pt x="300" y="32"/>
                  </a:lnTo>
                  <a:lnTo>
                    <a:pt x="304" y="32"/>
                  </a:lnTo>
                  <a:lnTo>
                    <a:pt x="308" y="32"/>
                  </a:lnTo>
                  <a:lnTo>
                    <a:pt x="312" y="32"/>
                  </a:lnTo>
                  <a:lnTo>
                    <a:pt x="318" y="34"/>
                  </a:lnTo>
                  <a:lnTo>
                    <a:pt x="322" y="34"/>
                  </a:lnTo>
                  <a:lnTo>
                    <a:pt x="328" y="34"/>
                  </a:lnTo>
                  <a:lnTo>
                    <a:pt x="332" y="34"/>
                  </a:lnTo>
                  <a:lnTo>
                    <a:pt x="338" y="34"/>
                  </a:lnTo>
                  <a:lnTo>
                    <a:pt x="342" y="34"/>
                  </a:lnTo>
                  <a:lnTo>
                    <a:pt x="348" y="34"/>
                  </a:lnTo>
                  <a:lnTo>
                    <a:pt x="352" y="34"/>
                  </a:lnTo>
                  <a:lnTo>
                    <a:pt x="358" y="34"/>
                  </a:lnTo>
                  <a:lnTo>
                    <a:pt x="362" y="34"/>
                  </a:lnTo>
                  <a:lnTo>
                    <a:pt x="368" y="32"/>
                  </a:lnTo>
                  <a:lnTo>
                    <a:pt x="372" y="32"/>
                  </a:lnTo>
                  <a:lnTo>
                    <a:pt x="376" y="32"/>
                  </a:lnTo>
                  <a:lnTo>
                    <a:pt x="380" y="30"/>
                  </a:lnTo>
                  <a:lnTo>
                    <a:pt x="384" y="30"/>
                  </a:lnTo>
                  <a:lnTo>
                    <a:pt x="388" y="28"/>
                  </a:lnTo>
                  <a:lnTo>
                    <a:pt x="392" y="28"/>
                  </a:lnTo>
                  <a:lnTo>
                    <a:pt x="396" y="26"/>
                  </a:lnTo>
                  <a:lnTo>
                    <a:pt x="404" y="24"/>
                  </a:lnTo>
                  <a:lnTo>
                    <a:pt x="412" y="22"/>
                  </a:lnTo>
                  <a:lnTo>
                    <a:pt x="420" y="20"/>
                  </a:lnTo>
                  <a:lnTo>
                    <a:pt x="430" y="18"/>
                  </a:lnTo>
                  <a:lnTo>
                    <a:pt x="438" y="14"/>
                  </a:lnTo>
                  <a:lnTo>
                    <a:pt x="446" y="12"/>
                  </a:lnTo>
                  <a:lnTo>
                    <a:pt x="454" y="10"/>
                  </a:lnTo>
                  <a:lnTo>
                    <a:pt x="464" y="8"/>
                  </a:lnTo>
                  <a:lnTo>
                    <a:pt x="468" y="6"/>
                  </a:lnTo>
                  <a:lnTo>
                    <a:pt x="472" y="6"/>
                  </a:lnTo>
                  <a:lnTo>
                    <a:pt x="476" y="4"/>
                  </a:lnTo>
                  <a:lnTo>
                    <a:pt x="480" y="4"/>
                  </a:lnTo>
                  <a:lnTo>
                    <a:pt x="484" y="4"/>
                  </a:lnTo>
                  <a:lnTo>
                    <a:pt x="488" y="2"/>
                  </a:lnTo>
                  <a:lnTo>
                    <a:pt x="492" y="2"/>
                  </a:lnTo>
                  <a:lnTo>
                    <a:pt x="496" y="2"/>
                  </a:lnTo>
                  <a:lnTo>
                    <a:pt x="500" y="0"/>
                  </a:lnTo>
                  <a:lnTo>
                    <a:pt x="504" y="0"/>
                  </a:lnTo>
                  <a:lnTo>
                    <a:pt x="508" y="0"/>
                  </a:lnTo>
                  <a:lnTo>
                    <a:pt x="512" y="0"/>
                  </a:lnTo>
                  <a:lnTo>
                    <a:pt x="516" y="0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34" y="0"/>
                  </a:lnTo>
                  <a:lnTo>
                    <a:pt x="538" y="2"/>
                  </a:lnTo>
                  <a:lnTo>
                    <a:pt x="542" y="2"/>
                  </a:lnTo>
                  <a:lnTo>
                    <a:pt x="548" y="2"/>
                  </a:lnTo>
                  <a:lnTo>
                    <a:pt x="556" y="4"/>
                  </a:lnTo>
                  <a:lnTo>
                    <a:pt x="564" y="4"/>
                  </a:lnTo>
                  <a:lnTo>
                    <a:pt x="574" y="6"/>
                  </a:lnTo>
                  <a:lnTo>
                    <a:pt x="582" y="8"/>
                  </a:lnTo>
                  <a:lnTo>
                    <a:pt x="592" y="8"/>
                  </a:lnTo>
                  <a:lnTo>
                    <a:pt x="600" y="10"/>
                  </a:lnTo>
                  <a:lnTo>
                    <a:pt x="604" y="10"/>
                  </a:lnTo>
                  <a:lnTo>
                    <a:pt x="608" y="10"/>
                  </a:lnTo>
                  <a:lnTo>
                    <a:pt x="614" y="12"/>
                  </a:lnTo>
                  <a:lnTo>
                    <a:pt x="618" y="12"/>
                  </a:lnTo>
                  <a:lnTo>
                    <a:pt x="622" y="12"/>
                  </a:lnTo>
                  <a:lnTo>
                    <a:pt x="626" y="12"/>
                  </a:lnTo>
                  <a:lnTo>
                    <a:pt x="632" y="14"/>
                  </a:lnTo>
                  <a:lnTo>
                    <a:pt x="636" y="14"/>
                  </a:lnTo>
                  <a:lnTo>
                    <a:pt x="640" y="14"/>
                  </a:lnTo>
                  <a:lnTo>
                    <a:pt x="646" y="14"/>
                  </a:lnTo>
                  <a:lnTo>
                    <a:pt x="650" y="14"/>
                  </a:lnTo>
                  <a:lnTo>
                    <a:pt x="654" y="14"/>
                  </a:lnTo>
                  <a:lnTo>
                    <a:pt x="656" y="14"/>
                  </a:lnTo>
                  <a:lnTo>
                    <a:pt x="658" y="14"/>
                  </a:lnTo>
                  <a:lnTo>
                    <a:pt x="658" y="14"/>
                  </a:lnTo>
                  <a:lnTo>
                    <a:pt x="660" y="14"/>
                  </a:lnTo>
                  <a:lnTo>
                    <a:pt x="662" y="14"/>
                  </a:lnTo>
                  <a:lnTo>
                    <a:pt x="662" y="16"/>
                  </a:lnTo>
                  <a:lnTo>
                    <a:pt x="664" y="16"/>
                  </a:lnTo>
                  <a:lnTo>
                    <a:pt x="664" y="16"/>
                  </a:lnTo>
                  <a:lnTo>
                    <a:pt x="666" y="16"/>
                  </a:lnTo>
                  <a:lnTo>
                    <a:pt x="668" y="18"/>
                  </a:lnTo>
                  <a:lnTo>
                    <a:pt x="668" y="18"/>
                  </a:lnTo>
                  <a:lnTo>
                    <a:pt x="670" y="18"/>
                  </a:lnTo>
                  <a:lnTo>
                    <a:pt x="670" y="20"/>
                  </a:lnTo>
                  <a:lnTo>
                    <a:pt x="672" y="20"/>
                  </a:lnTo>
                  <a:lnTo>
                    <a:pt x="672" y="20"/>
                  </a:lnTo>
                  <a:lnTo>
                    <a:pt x="674" y="22"/>
                  </a:lnTo>
                  <a:lnTo>
                    <a:pt x="674" y="22"/>
                  </a:lnTo>
                  <a:lnTo>
                    <a:pt x="676" y="24"/>
                  </a:lnTo>
                  <a:lnTo>
                    <a:pt x="676" y="24"/>
                  </a:lnTo>
                  <a:lnTo>
                    <a:pt x="678" y="26"/>
                  </a:lnTo>
                  <a:lnTo>
                    <a:pt x="678" y="26"/>
                  </a:lnTo>
                  <a:lnTo>
                    <a:pt x="678" y="28"/>
                  </a:lnTo>
                  <a:lnTo>
                    <a:pt x="680" y="30"/>
                  </a:lnTo>
                  <a:lnTo>
                    <a:pt x="680" y="30"/>
                  </a:lnTo>
                  <a:lnTo>
                    <a:pt x="680" y="32"/>
                  </a:lnTo>
                  <a:lnTo>
                    <a:pt x="680" y="32"/>
                  </a:lnTo>
                  <a:lnTo>
                    <a:pt x="680" y="34"/>
                  </a:lnTo>
                  <a:lnTo>
                    <a:pt x="682" y="36"/>
                  </a:lnTo>
                  <a:lnTo>
                    <a:pt x="682" y="36"/>
                  </a:lnTo>
                  <a:lnTo>
                    <a:pt x="682" y="38"/>
                  </a:lnTo>
                  <a:lnTo>
                    <a:pt x="682" y="40"/>
                  </a:lnTo>
                  <a:lnTo>
                    <a:pt x="682" y="40"/>
                  </a:lnTo>
                  <a:lnTo>
                    <a:pt x="682" y="56"/>
                  </a:lnTo>
                  <a:lnTo>
                    <a:pt x="682" y="58"/>
                  </a:lnTo>
                  <a:lnTo>
                    <a:pt x="682" y="58"/>
                  </a:lnTo>
                  <a:lnTo>
                    <a:pt x="682" y="60"/>
                  </a:lnTo>
                  <a:lnTo>
                    <a:pt x="682" y="60"/>
                  </a:lnTo>
                  <a:lnTo>
                    <a:pt x="682" y="62"/>
                  </a:lnTo>
                  <a:lnTo>
                    <a:pt x="680" y="62"/>
                  </a:lnTo>
                  <a:lnTo>
                    <a:pt x="680" y="64"/>
                  </a:lnTo>
                  <a:lnTo>
                    <a:pt x="680" y="64"/>
                  </a:lnTo>
                  <a:lnTo>
                    <a:pt x="680" y="64"/>
                  </a:lnTo>
                  <a:lnTo>
                    <a:pt x="680" y="66"/>
                  </a:lnTo>
                  <a:lnTo>
                    <a:pt x="678" y="66"/>
                  </a:lnTo>
                  <a:lnTo>
                    <a:pt x="678" y="68"/>
                  </a:lnTo>
                  <a:lnTo>
                    <a:pt x="678" y="68"/>
                  </a:lnTo>
                  <a:lnTo>
                    <a:pt x="676" y="70"/>
                  </a:lnTo>
                  <a:lnTo>
                    <a:pt x="676" y="70"/>
                  </a:lnTo>
                  <a:lnTo>
                    <a:pt x="676" y="70"/>
                  </a:lnTo>
                  <a:lnTo>
                    <a:pt x="674" y="72"/>
                  </a:lnTo>
                  <a:lnTo>
                    <a:pt x="672" y="74"/>
                  </a:lnTo>
                  <a:lnTo>
                    <a:pt x="670" y="76"/>
                  </a:lnTo>
                  <a:lnTo>
                    <a:pt x="668" y="76"/>
                  </a:lnTo>
                  <a:lnTo>
                    <a:pt x="666" y="78"/>
                  </a:lnTo>
                  <a:lnTo>
                    <a:pt x="664" y="78"/>
                  </a:lnTo>
                  <a:lnTo>
                    <a:pt x="662" y="80"/>
                  </a:lnTo>
                  <a:lnTo>
                    <a:pt x="660" y="80"/>
                  </a:lnTo>
                  <a:lnTo>
                    <a:pt x="660" y="84"/>
                  </a:lnTo>
                  <a:lnTo>
                    <a:pt x="660" y="90"/>
                  </a:lnTo>
                  <a:lnTo>
                    <a:pt x="660" y="94"/>
                  </a:lnTo>
                  <a:lnTo>
                    <a:pt x="660" y="98"/>
                  </a:lnTo>
                  <a:lnTo>
                    <a:pt x="660" y="108"/>
                  </a:lnTo>
                  <a:lnTo>
                    <a:pt x="658" y="118"/>
                  </a:lnTo>
                  <a:lnTo>
                    <a:pt x="658" y="128"/>
                  </a:lnTo>
                  <a:lnTo>
                    <a:pt x="658" y="138"/>
                  </a:lnTo>
                  <a:lnTo>
                    <a:pt x="658" y="144"/>
                  </a:lnTo>
                  <a:lnTo>
                    <a:pt x="658" y="150"/>
                  </a:lnTo>
                  <a:lnTo>
                    <a:pt x="656" y="154"/>
                  </a:lnTo>
                  <a:lnTo>
                    <a:pt x="656" y="160"/>
                  </a:lnTo>
                  <a:lnTo>
                    <a:pt x="656" y="164"/>
                  </a:lnTo>
                  <a:lnTo>
                    <a:pt x="654" y="170"/>
                  </a:lnTo>
                  <a:lnTo>
                    <a:pt x="654" y="174"/>
                  </a:lnTo>
                  <a:lnTo>
                    <a:pt x="654" y="178"/>
                  </a:lnTo>
                  <a:lnTo>
                    <a:pt x="652" y="184"/>
                  </a:lnTo>
                  <a:lnTo>
                    <a:pt x="650" y="188"/>
                  </a:lnTo>
                  <a:lnTo>
                    <a:pt x="650" y="192"/>
                  </a:lnTo>
                  <a:lnTo>
                    <a:pt x="648" y="196"/>
                  </a:lnTo>
                  <a:lnTo>
                    <a:pt x="646" y="202"/>
                  </a:lnTo>
                  <a:lnTo>
                    <a:pt x="644" y="206"/>
                  </a:lnTo>
                  <a:lnTo>
                    <a:pt x="642" y="210"/>
                  </a:lnTo>
                  <a:lnTo>
                    <a:pt x="640" y="214"/>
                  </a:lnTo>
                  <a:lnTo>
                    <a:pt x="636" y="218"/>
                  </a:lnTo>
                  <a:lnTo>
                    <a:pt x="634" y="220"/>
                  </a:lnTo>
                  <a:lnTo>
                    <a:pt x="630" y="224"/>
                  </a:lnTo>
                  <a:lnTo>
                    <a:pt x="628" y="228"/>
                  </a:lnTo>
                  <a:lnTo>
                    <a:pt x="624" y="230"/>
                  </a:lnTo>
                  <a:lnTo>
                    <a:pt x="622" y="232"/>
                  </a:lnTo>
                  <a:lnTo>
                    <a:pt x="618" y="234"/>
                  </a:lnTo>
                  <a:lnTo>
                    <a:pt x="614" y="234"/>
                  </a:lnTo>
                  <a:lnTo>
                    <a:pt x="610" y="236"/>
                  </a:lnTo>
                  <a:lnTo>
                    <a:pt x="606" y="238"/>
                  </a:lnTo>
                  <a:lnTo>
                    <a:pt x="602" y="240"/>
                  </a:lnTo>
                  <a:lnTo>
                    <a:pt x="596" y="240"/>
                  </a:lnTo>
                  <a:lnTo>
                    <a:pt x="592" y="242"/>
                  </a:lnTo>
                  <a:lnTo>
                    <a:pt x="586" y="244"/>
                  </a:lnTo>
                  <a:lnTo>
                    <a:pt x="580" y="244"/>
                  </a:lnTo>
                  <a:lnTo>
                    <a:pt x="574" y="246"/>
                  </a:lnTo>
                  <a:lnTo>
                    <a:pt x="568" y="246"/>
                  </a:lnTo>
                  <a:lnTo>
                    <a:pt x="562" y="246"/>
                  </a:lnTo>
                  <a:lnTo>
                    <a:pt x="556" y="248"/>
                  </a:lnTo>
                  <a:lnTo>
                    <a:pt x="550" y="248"/>
                  </a:lnTo>
                  <a:lnTo>
                    <a:pt x="544" y="248"/>
                  </a:lnTo>
                  <a:lnTo>
                    <a:pt x="538" y="248"/>
                  </a:lnTo>
                  <a:lnTo>
                    <a:pt x="532" y="248"/>
                  </a:lnTo>
                  <a:lnTo>
                    <a:pt x="526" y="248"/>
                  </a:lnTo>
                  <a:lnTo>
                    <a:pt x="518" y="248"/>
                  </a:lnTo>
                  <a:lnTo>
                    <a:pt x="512" y="248"/>
                  </a:lnTo>
                  <a:lnTo>
                    <a:pt x="506" y="248"/>
                  </a:lnTo>
                  <a:lnTo>
                    <a:pt x="500" y="248"/>
                  </a:lnTo>
                  <a:lnTo>
                    <a:pt x="494" y="248"/>
                  </a:lnTo>
                  <a:lnTo>
                    <a:pt x="488" y="246"/>
                  </a:lnTo>
                  <a:lnTo>
                    <a:pt x="482" y="246"/>
                  </a:lnTo>
                  <a:lnTo>
                    <a:pt x="478" y="246"/>
                  </a:lnTo>
                  <a:lnTo>
                    <a:pt x="472" y="244"/>
                  </a:lnTo>
                  <a:lnTo>
                    <a:pt x="466" y="244"/>
                  </a:lnTo>
                  <a:lnTo>
                    <a:pt x="462" y="242"/>
                  </a:lnTo>
                  <a:lnTo>
                    <a:pt x="458" y="242"/>
                  </a:lnTo>
                  <a:lnTo>
                    <a:pt x="452" y="240"/>
                  </a:lnTo>
                  <a:lnTo>
                    <a:pt x="448" y="240"/>
                  </a:lnTo>
                  <a:lnTo>
                    <a:pt x="444" y="238"/>
                  </a:lnTo>
                  <a:lnTo>
                    <a:pt x="440" y="236"/>
                  </a:lnTo>
                  <a:lnTo>
                    <a:pt x="436" y="234"/>
                  </a:lnTo>
                  <a:lnTo>
                    <a:pt x="432" y="232"/>
                  </a:lnTo>
                  <a:lnTo>
                    <a:pt x="428" y="230"/>
                  </a:lnTo>
                  <a:lnTo>
                    <a:pt x="424" y="226"/>
                  </a:lnTo>
                  <a:lnTo>
                    <a:pt x="420" y="224"/>
                  </a:lnTo>
                  <a:lnTo>
                    <a:pt x="418" y="220"/>
                  </a:lnTo>
                  <a:lnTo>
                    <a:pt x="414" y="218"/>
                  </a:lnTo>
                  <a:lnTo>
                    <a:pt x="412" y="214"/>
                  </a:lnTo>
                  <a:lnTo>
                    <a:pt x="408" y="212"/>
                  </a:lnTo>
                  <a:lnTo>
                    <a:pt x="406" y="208"/>
                  </a:lnTo>
                  <a:lnTo>
                    <a:pt x="402" y="204"/>
                  </a:lnTo>
                  <a:lnTo>
                    <a:pt x="400" y="200"/>
                  </a:lnTo>
                  <a:lnTo>
                    <a:pt x="398" y="196"/>
                  </a:lnTo>
                  <a:lnTo>
                    <a:pt x="394" y="192"/>
                  </a:lnTo>
                  <a:lnTo>
                    <a:pt x="392" y="188"/>
                  </a:lnTo>
                  <a:lnTo>
                    <a:pt x="390" y="184"/>
                  </a:lnTo>
                  <a:lnTo>
                    <a:pt x="388" y="180"/>
                  </a:lnTo>
                  <a:lnTo>
                    <a:pt x="386" y="176"/>
                  </a:lnTo>
                  <a:lnTo>
                    <a:pt x="384" y="172"/>
                  </a:lnTo>
                  <a:lnTo>
                    <a:pt x="382" y="166"/>
                  </a:lnTo>
                  <a:lnTo>
                    <a:pt x="380" y="162"/>
                  </a:lnTo>
                  <a:lnTo>
                    <a:pt x="378" y="158"/>
                  </a:lnTo>
                  <a:lnTo>
                    <a:pt x="376" y="154"/>
                  </a:lnTo>
                  <a:lnTo>
                    <a:pt x="376" y="148"/>
                  </a:lnTo>
                  <a:lnTo>
                    <a:pt x="374" y="144"/>
                  </a:lnTo>
                  <a:lnTo>
                    <a:pt x="372" y="140"/>
                  </a:lnTo>
                  <a:lnTo>
                    <a:pt x="370" y="134"/>
                  </a:lnTo>
                  <a:lnTo>
                    <a:pt x="370" y="130"/>
                  </a:lnTo>
                  <a:lnTo>
                    <a:pt x="368" y="124"/>
                  </a:lnTo>
                  <a:lnTo>
                    <a:pt x="366" y="118"/>
                  </a:lnTo>
                  <a:lnTo>
                    <a:pt x="364" y="112"/>
                  </a:lnTo>
                  <a:lnTo>
                    <a:pt x="362" y="106"/>
                  </a:lnTo>
                  <a:lnTo>
                    <a:pt x="360" y="102"/>
                  </a:lnTo>
                  <a:lnTo>
                    <a:pt x="358" y="98"/>
                  </a:lnTo>
                  <a:lnTo>
                    <a:pt x="358" y="94"/>
                  </a:lnTo>
                  <a:lnTo>
                    <a:pt x="356" y="90"/>
                  </a:lnTo>
                  <a:lnTo>
                    <a:pt x="354" y="86"/>
                  </a:lnTo>
                  <a:lnTo>
                    <a:pt x="352" y="84"/>
                  </a:lnTo>
                  <a:lnTo>
                    <a:pt x="350" y="82"/>
                  </a:lnTo>
                  <a:lnTo>
                    <a:pt x="348" y="80"/>
                  </a:lnTo>
                  <a:lnTo>
                    <a:pt x="346" y="78"/>
                  </a:lnTo>
                  <a:lnTo>
                    <a:pt x="346" y="78"/>
                  </a:lnTo>
                  <a:lnTo>
                    <a:pt x="344" y="76"/>
                  </a:lnTo>
                  <a:lnTo>
                    <a:pt x="342" y="76"/>
                  </a:lnTo>
                  <a:lnTo>
                    <a:pt x="340" y="76"/>
                  </a:lnTo>
                  <a:lnTo>
                    <a:pt x="338" y="78"/>
                  </a:lnTo>
                  <a:lnTo>
                    <a:pt x="336" y="78"/>
                  </a:lnTo>
                  <a:lnTo>
                    <a:pt x="334" y="80"/>
                  </a:lnTo>
                  <a:lnTo>
                    <a:pt x="334" y="82"/>
                  </a:lnTo>
                  <a:lnTo>
                    <a:pt x="332" y="84"/>
                  </a:lnTo>
                  <a:lnTo>
                    <a:pt x="330" y="86"/>
                  </a:lnTo>
                  <a:lnTo>
                    <a:pt x="328" y="90"/>
                  </a:lnTo>
                  <a:lnTo>
                    <a:pt x="326" y="94"/>
                  </a:lnTo>
                  <a:lnTo>
                    <a:pt x="324" y="98"/>
                  </a:lnTo>
                  <a:lnTo>
                    <a:pt x="322" y="102"/>
                  </a:lnTo>
                  <a:lnTo>
                    <a:pt x="320" y="106"/>
                  </a:lnTo>
                  <a:lnTo>
                    <a:pt x="320" y="112"/>
                  </a:lnTo>
                  <a:lnTo>
                    <a:pt x="318" y="118"/>
                  </a:lnTo>
                  <a:lnTo>
                    <a:pt x="316" y="124"/>
                  </a:lnTo>
                  <a:lnTo>
                    <a:pt x="314" y="130"/>
                  </a:lnTo>
                  <a:lnTo>
                    <a:pt x="312" y="136"/>
                  </a:lnTo>
                  <a:lnTo>
                    <a:pt x="310" y="140"/>
                  </a:lnTo>
                  <a:lnTo>
                    <a:pt x="310" y="144"/>
                  </a:lnTo>
                  <a:lnTo>
                    <a:pt x="308" y="150"/>
                  </a:lnTo>
                  <a:lnTo>
                    <a:pt x="306" y="154"/>
                  </a:lnTo>
                  <a:lnTo>
                    <a:pt x="304" y="158"/>
                  </a:lnTo>
                  <a:lnTo>
                    <a:pt x="304" y="162"/>
                  </a:lnTo>
                  <a:lnTo>
                    <a:pt x="302" y="168"/>
                  </a:lnTo>
                  <a:lnTo>
                    <a:pt x="300" y="172"/>
                  </a:lnTo>
                  <a:lnTo>
                    <a:pt x="298" y="176"/>
                  </a:lnTo>
                  <a:lnTo>
                    <a:pt x="296" y="180"/>
                  </a:lnTo>
                  <a:lnTo>
                    <a:pt x="294" y="184"/>
                  </a:lnTo>
                  <a:lnTo>
                    <a:pt x="292" y="190"/>
                  </a:lnTo>
                  <a:lnTo>
                    <a:pt x="290" y="194"/>
                  </a:lnTo>
                  <a:lnTo>
                    <a:pt x="286" y="198"/>
                  </a:lnTo>
                  <a:lnTo>
                    <a:pt x="284" y="202"/>
                  </a:lnTo>
                  <a:lnTo>
                    <a:pt x="282" y="206"/>
                  </a:lnTo>
                  <a:lnTo>
                    <a:pt x="280" y="208"/>
                  </a:lnTo>
                  <a:lnTo>
                    <a:pt x="276" y="212"/>
                  </a:lnTo>
                  <a:lnTo>
                    <a:pt x="274" y="216"/>
                  </a:lnTo>
                  <a:lnTo>
                    <a:pt x="270" y="220"/>
                  </a:lnTo>
                  <a:lnTo>
                    <a:pt x="268" y="222"/>
                  </a:lnTo>
                  <a:lnTo>
                    <a:pt x="264" y="226"/>
                  </a:lnTo>
                  <a:lnTo>
                    <a:pt x="260" y="228"/>
                  </a:lnTo>
                  <a:lnTo>
                    <a:pt x="258" y="230"/>
                  </a:lnTo>
                  <a:lnTo>
                    <a:pt x="254" y="234"/>
                  </a:lnTo>
                  <a:lnTo>
                    <a:pt x="250" y="236"/>
                  </a:lnTo>
                  <a:lnTo>
                    <a:pt x="246" y="238"/>
                  </a:lnTo>
                  <a:lnTo>
                    <a:pt x="242" y="240"/>
                  </a:lnTo>
                  <a:lnTo>
                    <a:pt x="238" y="242"/>
                  </a:lnTo>
                  <a:lnTo>
                    <a:pt x="232" y="242"/>
                  </a:lnTo>
                  <a:lnTo>
                    <a:pt x="228" y="244"/>
                  </a:lnTo>
                  <a:lnTo>
                    <a:pt x="224" y="246"/>
                  </a:lnTo>
                  <a:lnTo>
                    <a:pt x="218" y="246"/>
                  </a:lnTo>
                  <a:lnTo>
                    <a:pt x="214" y="248"/>
                  </a:lnTo>
                  <a:lnTo>
                    <a:pt x="208" y="248"/>
                  </a:lnTo>
                  <a:lnTo>
                    <a:pt x="202" y="248"/>
                  </a:lnTo>
                  <a:lnTo>
                    <a:pt x="198" y="250"/>
                  </a:lnTo>
                  <a:lnTo>
                    <a:pt x="192" y="250"/>
                  </a:lnTo>
                  <a:lnTo>
                    <a:pt x="186" y="250"/>
                  </a:lnTo>
                  <a:lnTo>
                    <a:pt x="180" y="252"/>
                  </a:lnTo>
                  <a:lnTo>
                    <a:pt x="172" y="252"/>
                  </a:lnTo>
                  <a:lnTo>
                    <a:pt x="166" y="252"/>
                  </a:lnTo>
                  <a:lnTo>
                    <a:pt x="160" y="252"/>
                  </a:lnTo>
                  <a:lnTo>
                    <a:pt x="154" y="252"/>
                  </a:lnTo>
                  <a:lnTo>
                    <a:pt x="148" y="252"/>
                  </a:lnTo>
                  <a:lnTo>
                    <a:pt x="142" y="252"/>
                  </a:lnTo>
                  <a:lnTo>
                    <a:pt x="136" y="252"/>
                  </a:lnTo>
                  <a:lnTo>
                    <a:pt x="128" y="252"/>
                  </a:lnTo>
                  <a:lnTo>
                    <a:pt x="122" y="250"/>
                  </a:lnTo>
                  <a:lnTo>
                    <a:pt x="116" y="250"/>
                  </a:lnTo>
                  <a:lnTo>
                    <a:pt x="110" y="250"/>
                  </a:lnTo>
                  <a:lnTo>
                    <a:pt x="106" y="248"/>
                  </a:lnTo>
                  <a:lnTo>
                    <a:pt x="100" y="248"/>
                  </a:lnTo>
                  <a:lnTo>
                    <a:pt x="94" y="246"/>
                  </a:lnTo>
                  <a:lnTo>
                    <a:pt x="88" y="246"/>
                  </a:lnTo>
                  <a:lnTo>
                    <a:pt x="84" y="244"/>
                  </a:lnTo>
                  <a:lnTo>
                    <a:pt x="80" y="244"/>
                  </a:lnTo>
                  <a:lnTo>
                    <a:pt x="74" y="242"/>
                  </a:lnTo>
                  <a:lnTo>
                    <a:pt x="70" y="240"/>
                  </a:lnTo>
                  <a:lnTo>
                    <a:pt x="68" y="238"/>
                  </a:lnTo>
                  <a:lnTo>
                    <a:pt x="64" y="236"/>
                  </a:lnTo>
                  <a:lnTo>
                    <a:pt x="60" y="234"/>
                  </a:lnTo>
                  <a:lnTo>
                    <a:pt x="58" y="232"/>
                  </a:lnTo>
                  <a:lnTo>
                    <a:pt x="54" y="230"/>
                  </a:lnTo>
                  <a:lnTo>
                    <a:pt x="52" y="226"/>
                  </a:lnTo>
                  <a:lnTo>
                    <a:pt x="48" y="222"/>
                  </a:lnTo>
                  <a:lnTo>
                    <a:pt x="46" y="220"/>
                  </a:lnTo>
                  <a:lnTo>
                    <a:pt x="44" y="216"/>
                  </a:lnTo>
                  <a:lnTo>
                    <a:pt x="40" y="212"/>
                  </a:lnTo>
                  <a:lnTo>
                    <a:pt x="38" y="208"/>
                  </a:lnTo>
                  <a:lnTo>
                    <a:pt x="36" y="202"/>
                  </a:lnTo>
                  <a:lnTo>
                    <a:pt x="36" y="198"/>
                  </a:lnTo>
                  <a:lnTo>
                    <a:pt x="34" y="194"/>
                  </a:lnTo>
                  <a:lnTo>
                    <a:pt x="32" y="190"/>
                  </a:lnTo>
                  <a:lnTo>
                    <a:pt x="32" y="184"/>
                  </a:lnTo>
                  <a:lnTo>
                    <a:pt x="30" y="180"/>
                  </a:lnTo>
                  <a:lnTo>
                    <a:pt x="30" y="176"/>
                  </a:lnTo>
                  <a:lnTo>
                    <a:pt x="28" y="170"/>
                  </a:lnTo>
                  <a:lnTo>
                    <a:pt x="28" y="166"/>
                  </a:lnTo>
                  <a:lnTo>
                    <a:pt x="26" y="160"/>
                  </a:lnTo>
                  <a:lnTo>
                    <a:pt x="26" y="156"/>
                  </a:lnTo>
                  <a:lnTo>
                    <a:pt x="26" y="150"/>
                  </a:lnTo>
                  <a:lnTo>
                    <a:pt x="26" y="146"/>
                  </a:lnTo>
                  <a:lnTo>
                    <a:pt x="24" y="134"/>
                  </a:lnTo>
                  <a:lnTo>
                    <a:pt x="24" y="124"/>
                  </a:lnTo>
                  <a:lnTo>
                    <a:pt x="24" y="114"/>
                  </a:lnTo>
                  <a:lnTo>
                    <a:pt x="24" y="106"/>
                  </a:lnTo>
                  <a:lnTo>
                    <a:pt x="22" y="100"/>
                  </a:lnTo>
                  <a:lnTo>
                    <a:pt x="22" y="96"/>
                  </a:lnTo>
                  <a:lnTo>
                    <a:pt x="22" y="90"/>
                  </a:lnTo>
                  <a:lnTo>
                    <a:pt x="22" y="86"/>
                  </a:lnTo>
                  <a:lnTo>
                    <a:pt x="20" y="86"/>
                  </a:lnTo>
                  <a:lnTo>
                    <a:pt x="18" y="84"/>
                  </a:lnTo>
                  <a:lnTo>
                    <a:pt x="16" y="84"/>
                  </a:lnTo>
                  <a:lnTo>
                    <a:pt x="14" y="82"/>
                  </a:lnTo>
                  <a:lnTo>
                    <a:pt x="12" y="82"/>
                  </a:lnTo>
                  <a:lnTo>
                    <a:pt x="10" y="80"/>
                  </a:lnTo>
                  <a:lnTo>
                    <a:pt x="8" y="78"/>
                  </a:lnTo>
                  <a:lnTo>
                    <a:pt x="6" y="78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close/>
                </a:path>
              </a:pathLst>
            </a:custGeom>
            <a:solidFill>
              <a:srgbClr val="9025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Freeform 55"/>
            <p:cNvSpPr>
              <a:spLocks/>
            </p:cNvSpPr>
            <p:nvPr/>
          </p:nvSpPr>
          <p:spPr bwMode="auto">
            <a:xfrm>
              <a:off x="1388628" y="1391220"/>
              <a:ext cx="539100" cy="387844"/>
            </a:xfrm>
            <a:custGeom>
              <a:avLst/>
              <a:gdLst/>
              <a:ahLst/>
              <a:cxnLst>
                <a:cxn ang="0">
                  <a:pos x="96" y="200"/>
                </a:cxn>
                <a:cxn ang="0">
                  <a:pos x="72" y="198"/>
                </a:cxn>
                <a:cxn ang="0">
                  <a:pos x="52" y="194"/>
                </a:cxn>
                <a:cxn ang="0">
                  <a:pos x="36" y="190"/>
                </a:cxn>
                <a:cxn ang="0">
                  <a:pos x="28" y="186"/>
                </a:cxn>
                <a:cxn ang="0">
                  <a:pos x="20" y="178"/>
                </a:cxn>
                <a:cxn ang="0">
                  <a:pos x="14" y="166"/>
                </a:cxn>
                <a:cxn ang="0">
                  <a:pos x="8" y="152"/>
                </a:cxn>
                <a:cxn ang="0">
                  <a:pos x="6" y="134"/>
                </a:cxn>
                <a:cxn ang="0">
                  <a:pos x="4" y="116"/>
                </a:cxn>
                <a:cxn ang="0">
                  <a:pos x="2" y="102"/>
                </a:cxn>
                <a:cxn ang="0">
                  <a:pos x="2" y="94"/>
                </a:cxn>
                <a:cxn ang="0">
                  <a:pos x="2" y="88"/>
                </a:cxn>
                <a:cxn ang="0">
                  <a:pos x="0" y="82"/>
                </a:cxn>
                <a:cxn ang="0">
                  <a:pos x="0" y="76"/>
                </a:cxn>
                <a:cxn ang="0">
                  <a:pos x="0" y="70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0" y="50"/>
                </a:cxn>
                <a:cxn ang="0">
                  <a:pos x="8" y="36"/>
                </a:cxn>
                <a:cxn ang="0">
                  <a:pos x="20" y="24"/>
                </a:cxn>
                <a:cxn ang="0">
                  <a:pos x="36" y="16"/>
                </a:cxn>
                <a:cxn ang="0">
                  <a:pos x="56" y="10"/>
                </a:cxn>
                <a:cxn ang="0">
                  <a:pos x="76" y="4"/>
                </a:cxn>
                <a:cxn ang="0">
                  <a:pos x="100" y="2"/>
                </a:cxn>
                <a:cxn ang="0">
                  <a:pos x="124" y="0"/>
                </a:cxn>
                <a:cxn ang="0">
                  <a:pos x="148" y="2"/>
                </a:cxn>
                <a:cxn ang="0">
                  <a:pos x="172" y="4"/>
                </a:cxn>
                <a:cxn ang="0">
                  <a:pos x="196" y="10"/>
                </a:cxn>
                <a:cxn ang="0">
                  <a:pos x="216" y="16"/>
                </a:cxn>
                <a:cxn ang="0">
                  <a:pos x="234" y="24"/>
                </a:cxn>
                <a:cxn ang="0">
                  <a:pos x="250" y="36"/>
                </a:cxn>
                <a:cxn ang="0">
                  <a:pos x="260" y="48"/>
                </a:cxn>
                <a:cxn ang="0">
                  <a:pos x="266" y="64"/>
                </a:cxn>
                <a:cxn ang="0">
                  <a:pos x="266" y="76"/>
                </a:cxn>
                <a:cxn ang="0">
                  <a:pos x="266" y="80"/>
                </a:cxn>
                <a:cxn ang="0">
                  <a:pos x="264" y="84"/>
                </a:cxn>
                <a:cxn ang="0">
                  <a:pos x="264" y="90"/>
                </a:cxn>
                <a:cxn ang="0">
                  <a:pos x="262" y="94"/>
                </a:cxn>
                <a:cxn ang="0">
                  <a:pos x="260" y="100"/>
                </a:cxn>
                <a:cxn ang="0">
                  <a:pos x="260" y="106"/>
                </a:cxn>
                <a:cxn ang="0">
                  <a:pos x="258" y="112"/>
                </a:cxn>
                <a:cxn ang="0">
                  <a:pos x="250" y="130"/>
                </a:cxn>
                <a:cxn ang="0">
                  <a:pos x="234" y="160"/>
                </a:cxn>
                <a:cxn ang="0">
                  <a:pos x="214" y="182"/>
                </a:cxn>
                <a:cxn ang="0">
                  <a:pos x="188" y="194"/>
                </a:cxn>
                <a:cxn ang="0">
                  <a:pos x="170" y="196"/>
                </a:cxn>
                <a:cxn ang="0">
                  <a:pos x="146" y="198"/>
                </a:cxn>
                <a:cxn ang="0">
                  <a:pos x="122" y="200"/>
                </a:cxn>
                <a:cxn ang="0">
                  <a:pos x="110" y="200"/>
                </a:cxn>
              </a:cxnLst>
              <a:rect l="0" t="0" r="r" b="b"/>
              <a:pathLst>
                <a:path w="266" h="200">
                  <a:moveTo>
                    <a:pt x="110" y="200"/>
                  </a:moveTo>
                  <a:lnTo>
                    <a:pt x="96" y="200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62" y="196"/>
                  </a:lnTo>
                  <a:lnTo>
                    <a:pt x="52" y="194"/>
                  </a:lnTo>
                  <a:lnTo>
                    <a:pt x="42" y="192"/>
                  </a:lnTo>
                  <a:lnTo>
                    <a:pt x="36" y="190"/>
                  </a:lnTo>
                  <a:lnTo>
                    <a:pt x="32" y="188"/>
                  </a:lnTo>
                  <a:lnTo>
                    <a:pt x="28" y="186"/>
                  </a:lnTo>
                  <a:lnTo>
                    <a:pt x="24" y="182"/>
                  </a:lnTo>
                  <a:lnTo>
                    <a:pt x="20" y="178"/>
                  </a:lnTo>
                  <a:lnTo>
                    <a:pt x="16" y="172"/>
                  </a:lnTo>
                  <a:lnTo>
                    <a:pt x="14" y="166"/>
                  </a:lnTo>
                  <a:lnTo>
                    <a:pt x="10" y="160"/>
                  </a:lnTo>
                  <a:lnTo>
                    <a:pt x="8" y="152"/>
                  </a:lnTo>
                  <a:lnTo>
                    <a:pt x="6" y="144"/>
                  </a:lnTo>
                  <a:lnTo>
                    <a:pt x="6" y="134"/>
                  </a:lnTo>
                  <a:lnTo>
                    <a:pt x="4" y="126"/>
                  </a:lnTo>
                  <a:lnTo>
                    <a:pt x="4" y="116"/>
                  </a:lnTo>
                  <a:lnTo>
                    <a:pt x="2" y="106"/>
                  </a:lnTo>
                  <a:lnTo>
                    <a:pt x="2" y="102"/>
                  </a:lnTo>
                  <a:lnTo>
                    <a:pt x="2" y="98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2" y="88"/>
                  </a:lnTo>
                  <a:lnTo>
                    <a:pt x="2" y="84"/>
                  </a:lnTo>
                  <a:lnTo>
                    <a:pt x="0" y="82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0"/>
                  </a:lnTo>
                  <a:lnTo>
                    <a:pt x="4" y="42"/>
                  </a:lnTo>
                  <a:lnTo>
                    <a:pt x="8" y="36"/>
                  </a:lnTo>
                  <a:lnTo>
                    <a:pt x="14" y="30"/>
                  </a:lnTo>
                  <a:lnTo>
                    <a:pt x="20" y="24"/>
                  </a:lnTo>
                  <a:lnTo>
                    <a:pt x="28" y="20"/>
                  </a:lnTo>
                  <a:lnTo>
                    <a:pt x="36" y="16"/>
                  </a:lnTo>
                  <a:lnTo>
                    <a:pt x="46" y="12"/>
                  </a:lnTo>
                  <a:lnTo>
                    <a:pt x="56" y="10"/>
                  </a:lnTo>
                  <a:lnTo>
                    <a:pt x="66" y="6"/>
                  </a:lnTo>
                  <a:lnTo>
                    <a:pt x="76" y="4"/>
                  </a:lnTo>
                  <a:lnTo>
                    <a:pt x="88" y="4"/>
                  </a:lnTo>
                  <a:lnTo>
                    <a:pt x="100" y="2"/>
                  </a:lnTo>
                  <a:lnTo>
                    <a:pt x="112" y="2"/>
                  </a:lnTo>
                  <a:lnTo>
                    <a:pt x="124" y="0"/>
                  </a:lnTo>
                  <a:lnTo>
                    <a:pt x="136" y="2"/>
                  </a:lnTo>
                  <a:lnTo>
                    <a:pt x="148" y="2"/>
                  </a:lnTo>
                  <a:lnTo>
                    <a:pt x="160" y="2"/>
                  </a:lnTo>
                  <a:lnTo>
                    <a:pt x="172" y="4"/>
                  </a:lnTo>
                  <a:lnTo>
                    <a:pt x="184" y="6"/>
                  </a:lnTo>
                  <a:lnTo>
                    <a:pt x="196" y="10"/>
                  </a:lnTo>
                  <a:lnTo>
                    <a:pt x="206" y="12"/>
                  </a:lnTo>
                  <a:lnTo>
                    <a:pt x="216" y="16"/>
                  </a:lnTo>
                  <a:lnTo>
                    <a:pt x="226" y="20"/>
                  </a:lnTo>
                  <a:lnTo>
                    <a:pt x="234" y="24"/>
                  </a:lnTo>
                  <a:lnTo>
                    <a:pt x="242" y="30"/>
                  </a:lnTo>
                  <a:lnTo>
                    <a:pt x="250" y="36"/>
                  </a:lnTo>
                  <a:lnTo>
                    <a:pt x="256" y="42"/>
                  </a:lnTo>
                  <a:lnTo>
                    <a:pt x="260" y="48"/>
                  </a:lnTo>
                  <a:lnTo>
                    <a:pt x="264" y="56"/>
                  </a:lnTo>
                  <a:lnTo>
                    <a:pt x="266" y="64"/>
                  </a:lnTo>
                  <a:lnTo>
                    <a:pt x="266" y="72"/>
                  </a:lnTo>
                  <a:lnTo>
                    <a:pt x="266" y="76"/>
                  </a:lnTo>
                  <a:lnTo>
                    <a:pt x="266" y="78"/>
                  </a:lnTo>
                  <a:lnTo>
                    <a:pt x="266" y="80"/>
                  </a:lnTo>
                  <a:lnTo>
                    <a:pt x="264" y="82"/>
                  </a:lnTo>
                  <a:lnTo>
                    <a:pt x="264" y="84"/>
                  </a:lnTo>
                  <a:lnTo>
                    <a:pt x="264" y="86"/>
                  </a:lnTo>
                  <a:lnTo>
                    <a:pt x="264" y="90"/>
                  </a:lnTo>
                  <a:lnTo>
                    <a:pt x="262" y="92"/>
                  </a:lnTo>
                  <a:lnTo>
                    <a:pt x="262" y="94"/>
                  </a:lnTo>
                  <a:lnTo>
                    <a:pt x="262" y="98"/>
                  </a:lnTo>
                  <a:lnTo>
                    <a:pt x="260" y="100"/>
                  </a:lnTo>
                  <a:lnTo>
                    <a:pt x="260" y="102"/>
                  </a:lnTo>
                  <a:lnTo>
                    <a:pt x="260" y="106"/>
                  </a:lnTo>
                  <a:lnTo>
                    <a:pt x="258" y="108"/>
                  </a:lnTo>
                  <a:lnTo>
                    <a:pt x="258" y="112"/>
                  </a:lnTo>
                  <a:lnTo>
                    <a:pt x="256" y="114"/>
                  </a:lnTo>
                  <a:lnTo>
                    <a:pt x="250" y="130"/>
                  </a:lnTo>
                  <a:lnTo>
                    <a:pt x="242" y="146"/>
                  </a:lnTo>
                  <a:lnTo>
                    <a:pt x="234" y="160"/>
                  </a:lnTo>
                  <a:lnTo>
                    <a:pt x="224" y="172"/>
                  </a:lnTo>
                  <a:lnTo>
                    <a:pt x="214" y="182"/>
                  </a:lnTo>
                  <a:lnTo>
                    <a:pt x="202" y="188"/>
                  </a:lnTo>
                  <a:lnTo>
                    <a:pt x="188" y="194"/>
                  </a:lnTo>
                  <a:lnTo>
                    <a:pt x="180" y="194"/>
                  </a:lnTo>
                  <a:lnTo>
                    <a:pt x="170" y="196"/>
                  </a:lnTo>
                  <a:lnTo>
                    <a:pt x="158" y="198"/>
                  </a:lnTo>
                  <a:lnTo>
                    <a:pt x="146" y="198"/>
                  </a:lnTo>
                  <a:lnTo>
                    <a:pt x="134" y="200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200"/>
                  </a:lnTo>
                  <a:close/>
                </a:path>
              </a:pathLst>
            </a:custGeom>
            <a:solidFill>
              <a:srgbClr val="0C0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Freeform 56"/>
            <p:cNvSpPr>
              <a:spLocks/>
            </p:cNvSpPr>
            <p:nvPr/>
          </p:nvSpPr>
          <p:spPr bwMode="auto">
            <a:xfrm>
              <a:off x="1400788" y="1402856"/>
              <a:ext cx="514780" cy="201679"/>
            </a:xfrm>
            <a:custGeom>
              <a:avLst/>
              <a:gdLst/>
              <a:ahLst/>
              <a:cxnLst>
                <a:cxn ang="0">
                  <a:pos x="250" y="88"/>
                </a:cxn>
                <a:cxn ang="0">
                  <a:pos x="2" y="104"/>
                </a:cxn>
                <a:cxn ang="0">
                  <a:pos x="2" y="100"/>
                </a:cxn>
                <a:cxn ang="0">
                  <a:pos x="2" y="92"/>
                </a:cxn>
                <a:cxn ang="0">
                  <a:pos x="2" y="84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8"/>
                </a:cxn>
                <a:cxn ang="0">
                  <a:pos x="0" y="56"/>
                </a:cxn>
                <a:cxn ang="0">
                  <a:pos x="0" y="54"/>
                </a:cxn>
                <a:cxn ang="0">
                  <a:pos x="0" y="52"/>
                </a:cxn>
                <a:cxn ang="0">
                  <a:pos x="0" y="46"/>
                </a:cxn>
                <a:cxn ang="0">
                  <a:pos x="2" y="40"/>
                </a:cxn>
                <a:cxn ang="0">
                  <a:pos x="6" y="34"/>
                </a:cxn>
                <a:cxn ang="0">
                  <a:pos x="12" y="28"/>
                </a:cxn>
                <a:cxn ang="0">
                  <a:pos x="18" y="24"/>
                </a:cxn>
                <a:cxn ang="0">
                  <a:pos x="24" y="20"/>
                </a:cxn>
                <a:cxn ang="0">
                  <a:pos x="32" y="16"/>
                </a:cxn>
                <a:cxn ang="0">
                  <a:pos x="42" y="12"/>
                </a:cxn>
                <a:cxn ang="0">
                  <a:pos x="50" y="8"/>
                </a:cxn>
                <a:cxn ang="0">
                  <a:pos x="60" y="6"/>
                </a:cxn>
                <a:cxn ang="0">
                  <a:pos x="72" y="4"/>
                </a:cxn>
                <a:cxn ang="0">
                  <a:pos x="82" y="2"/>
                </a:cxn>
                <a:cxn ang="0">
                  <a:pos x="94" y="2"/>
                </a:cxn>
                <a:cxn ang="0">
                  <a:pos x="106" y="0"/>
                </a:cxn>
                <a:cxn ang="0">
                  <a:pos x="118" y="0"/>
                </a:cxn>
                <a:cxn ang="0">
                  <a:pos x="130" y="0"/>
                </a:cxn>
                <a:cxn ang="0">
                  <a:pos x="142" y="2"/>
                </a:cxn>
                <a:cxn ang="0">
                  <a:pos x="154" y="2"/>
                </a:cxn>
                <a:cxn ang="0">
                  <a:pos x="166" y="4"/>
                </a:cxn>
                <a:cxn ang="0">
                  <a:pos x="178" y="6"/>
                </a:cxn>
                <a:cxn ang="0">
                  <a:pos x="188" y="8"/>
                </a:cxn>
                <a:cxn ang="0">
                  <a:pos x="198" y="12"/>
                </a:cxn>
                <a:cxn ang="0">
                  <a:pos x="208" y="14"/>
                </a:cxn>
                <a:cxn ang="0">
                  <a:pos x="218" y="18"/>
                </a:cxn>
                <a:cxn ang="0">
                  <a:pos x="226" y="24"/>
                </a:cxn>
                <a:cxn ang="0">
                  <a:pos x="234" y="28"/>
                </a:cxn>
                <a:cxn ang="0">
                  <a:pos x="240" y="34"/>
                </a:cxn>
                <a:cxn ang="0">
                  <a:pos x="246" y="38"/>
                </a:cxn>
                <a:cxn ang="0">
                  <a:pos x="250" y="46"/>
                </a:cxn>
                <a:cxn ang="0">
                  <a:pos x="252" y="52"/>
                </a:cxn>
                <a:cxn ang="0">
                  <a:pos x="254" y="58"/>
                </a:cxn>
                <a:cxn ang="0">
                  <a:pos x="254" y="66"/>
                </a:cxn>
                <a:cxn ang="0">
                  <a:pos x="254" y="68"/>
                </a:cxn>
                <a:cxn ang="0">
                  <a:pos x="254" y="72"/>
                </a:cxn>
                <a:cxn ang="0">
                  <a:pos x="254" y="74"/>
                </a:cxn>
                <a:cxn ang="0">
                  <a:pos x="254" y="76"/>
                </a:cxn>
                <a:cxn ang="0">
                  <a:pos x="252" y="80"/>
                </a:cxn>
                <a:cxn ang="0">
                  <a:pos x="252" y="82"/>
                </a:cxn>
                <a:cxn ang="0">
                  <a:pos x="252" y="86"/>
                </a:cxn>
                <a:cxn ang="0">
                  <a:pos x="250" y="88"/>
                </a:cxn>
                <a:cxn ang="0">
                  <a:pos x="250" y="88"/>
                </a:cxn>
              </a:cxnLst>
              <a:rect l="0" t="0" r="r" b="b"/>
              <a:pathLst>
                <a:path w="254" h="104">
                  <a:moveTo>
                    <a:pt x="250" y="88"/>
                  </a:moveTo>
                  <a:lnTo>
                    <a:pt x="2" y="104"/>
                  </a:lnTo>
                  <a:lnTo>
                    <a:pt x="2" y="100"/>
                  </a:lnTo>
                  <a:lnTo>
                    <a:pt x="2" y="92"/>
                  </a:lnTo>
                  <a:lnTo>
                    <a:pt x="2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2" y="40"/>
                  </a:lnTo>
                  <a:lnTo>
                    <a:pt x="6" y="34"/>
                  </a:lnTo>
                  <a:lnTo>
                    <a:pt x="12" y="28"/>
                  </a:lnTo>
                  <a:lnTo>
                    <a:pt x="18" y="24"/>
                  </a:lnTo>
                  <a:lnTo>
                    <a:pt x="24" y="20"/>
                  </a:lnTo>
                  <a:lnTo>
                    <a:pt x="32" y="16"/>
                  </a:lnTo>
                  <a:lnTo>
                    <a:pt x="42" y="12"/>
                  </a:lnTo>
                  <a:lnTo>
                    <a:pt x="50" y="8"/>
                  </a:lnTo>
                  <a:lnTo>
                    <a:pt x="60" y="6"/>
                  </a:lnTo>
                  <a:lnTo>
                    <a:pt x="72" y="4"/>
                  </a:lnTo>
                  <a:lnTo>
                    <a:pt x="82" y="2"/>
                  </a:lnTo>
                  <a:lnTo>
                    <a:pt x="94" y="2"/>
                  </a:lnTo>
                  <a:lnTo>
                    <a:pt x="106" y="0"/>
                  </a:lnTo>
                  <a:lnTo>
                    <a:pt x="118" y="0"/>
                  </a:lnTo>
                  <a:lnTo>
                    <a:pt x="130" y="0"/>
                  </a:lnTo>
                  <a:lnTo>
                    <a:pt x="142" y="2"/>
                  </a:lnTo>
                  <a:lnTo>
                    <a:pt x="154" y="2"/>
                  </a:lnTo>
                  <a:lnTo>
                    <a:pt x="166" y="4"/>
                  </a:lnTo>
                  <a:lnTo>
                    <a:pt x="178" y="6"/>
                  </a:lnTo>
                  <a:lnTo>
                    <a:pt x="188" y="8"/>
                  </a:lnTo>
                  <a:lnTo>
                    <a:pt x="198" y="12"/>
                  </a:lnTo>
                  <a:lnTo>
                    <a:pt x="208" y="14"/>
                  </a:lnTo>
                  <a:lnTo>
                    <a:pt x="218" y="18"/>
                  </a:lnTo>
                  <a:lnTo>
                    <a:pt x="226" y="24"/>
                  </a:lnTo>
                  <a:lnTo>
                    <a:pt x="234" y="28"/>
                  </a:lnTo>
                  <a:lnTo>
                    <a:pt x="240" y="34"/>
                  </a:lnTo>
                  <a:lnTo>
                    <a:pt x="246" y="38"/>
                  </a:lnTo>
                  <a:lnTo>
                    <a:pt x="250" y="46"/>
                  </a:lnTo>
                  <a:lnTo>
                    <a:pt x="252" y="52"/>
                  </a:lnTo>
                  <a:lnTo>
                    <a:pt x="254" y="58"/>
                  </a:lnTo>
                  <a:lnTo>
                    <a:pt x="254" y="66"/>
                  </a:lnTo>
                  <a:lnTo>
                    <a:pt x="254" y="68"/>
                  </a:lnTo>
                  <a:lnTo>
                    <a:pt x="254" y="72"/>
                  </a:lnTo>
                  <a:lnTo>
                    <a:pt x="254" y="74"/>
                  </a:lnTo>
                  <a:lnTo>
                    <a:pt x="254" y="76"/>
                  </a:lnTo>
                  <a:lnTo>
                    <a:pt x="252" y="80"/>
                  </a:lnTo>
                  <a:lnTo>
                    <a:pt x="252" y="82"/>
                  </a:lnTo>
                  <a:lnTo>
                    <a:pt x="252" y="86"/>
                  </a:lnTo>
                  <a:lnTo>
                    <a:pt x="250" y="88"/>
                  </a:lnTo>
                  <a:lnTo>
                    <a:pt x="250" y="88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6" name="Freeform 107"/>
            <p:cNvSpPr>
              <a:spLocks/>
            </p:cNvSpPr>
            <p:nvPr/>
          </p:nvSpPr>
          <p:spPr bwMode="auto">
            <a:xfrm>
              <a:off x="2069597" y="1387342"/>
              <a:ext cx="539100" cy="383966"/>
            </a:xfrm>
            <a:custGeom>
              <a:avLst/>
              <a:gdLst/>
              <a:ahLst/>
              <a:cxnLst>
                <a:cxn ang="0">
                  <a:pos x="186" y="196"/>
                </a:cxn>
                <a:cxn ang="0">
                  <a:pos x="208" y="194"/>
                </a:cxn>
                <a:cxn ang="0">
                  <a:pos x="226" y="190"/>
                </a:cxn>
                <a:cxn ang="0">
                  <a:pos x="238" y="184"/>
                </a:cxn>
                <a:cxn ang="0">
                  <a:pos x="244" y="178"/>
                </a:cxn>
                <a:cxn ang="0">
                  <a:pos x="252" y="168"/>
                </a:cxn>
                <a:cxn ang="0">
                  <a:pos x="258" y="156"/>
                </a:cxn>
                <a:cxn ang="0">
                  <a:pos x="262" y="140"/>
                </a:cxn>
                <a:cxn ang="0">
                  <a:pos x="264" y="122"/>
                </a:cxn>
                <a:cxn ang="0">
                  <a:pos x="264" y="102"/>
                </a:cxn>
                <a:cxn ang="0">
                  <a:pos x="266" y="94"/>
                </a:cxn>
                <a:cxn ang="0">
                  <a:pos x="266" y="84"/>
                </a:cxn>
                <a:cxn ang="0">
                  <a:pos x="266" y="78"/>
                </a:cxn>
                <a:cxn ang="0">
                  <a:pos x="266" y="72"/>
                </a:cxn>
                <a:cxn ang="0">
                  <a:pos x="266" y="66"/>
                </a:cxn>
                <a:cxn ang="0">
                  <a:pos x="266" y="60"/>
                </a:cxn>
                <a:cxn ang="0">
                  <a:pos x="266" y="56"/>
                </a:cxn>
                <a:cxn ang="0">
                  <a:pos x="266" y="46"/>
                </a:cxn>
                <a:cxn ang="0">
                  <a:pos x="258" y="32"/>
                </a:cxn>
                <a:cxn ang="0">
                  <a:pos x="246" y="22"/>
                </a:cxn>
                <a:cxn ang="0">
                  <a:pos x="230" y="12"/>
                </a:cxn>
                <a:cxn ang="0">
                  <a:pos x="210" y="6"/>
                </a:cxn>
                <a:cxn ang="0">
                  <a:pos x="188" y="2"/>
                </a:cxn>
                <a:cxn ang="0">
                  <a:pos x="166" y="0"/>
                </a:cxn>
                <a:cxn ang="0">
                  <a:pos x="142" y="0"/>
                </a:cxn>
                <a:cxn ang="0">
                  <a:pos x="116" y="0"/>
                </a:cxn>
                <a:cxn ang="0">
                  <a:pos x="92" y="4"/>
                </a:cxn>
                <a:cxn ang="0">
                  <a:pos x="70" y="8"/>
                </a:cxn>
                <a:cxn ang="0">
                  <a:pos x="50" y="16"/>
                </a:cxn>
                <a:cxn ang="0">
                  <a:pos x="30" y="24"/>
                </a:cxn>
                <a:cxn ang="0">
                  <a:pos x="16" y="36"/>
                </a:cxn>
                <a:cxn ang="0">
                  <a:pos x="6" y="50"/>
                </a:cxn>
                <a:cxn ang="0">
                  <a:pos x="0" y="66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6" y="96"/>
                </a:cxn>
                <a:cxn ang="0">
                  <a:pos x="6" y="100"/>
                </a:cxn>
                <a:cxn ang="0">
                  <a:pos x="8" y="106"/>
                </a:cxn>
                <a:cxn ang="0">
                  <a:pos x="10" y="112"/>
                </a:cxn>
                <a:cxn ang="0">
                  <a:pos x="18" y="132"/>
                </a:cxn>
                <a:cxn ang="0">
                  <a:pos x="34" y="160"/>
                </a:cxn>
                <a:cxn ang="0">
                  <a:pos x="56" y="182"/>
                </a:cxn>
                <a:cxn ang="0">
                  <a:pos x="82" y="192"/>
                </a:cxn>
                <a:cxn ang="0">
                  <a:pos x="100" y="196"/>
                </a:cxn>
                <a:cxn ang="0">
                  <a:pos x="122" y="198"/>
                </a:cxn>
                <a:cxn ang="0">
                  <a:pos x="148" y="198"/>
                </a:cxn>
                <a:cxn ang="0">
                  <a:pos x="172" y="198"/>
                </a:cxn>
              </a:cxnLst>
              <a:rect l="0" t="0" r="r" b="b"/>
              <a:pathLst>
                <a:path w="266" h="198">
                  <a:moveTo>
                    <a:pt x="172" y="198"/>
                  </a:moveTo>
                  <a:lnTo>
                    <a:pt x="186" y="196"/>
                  </a:lnTo>
                  <a:lnTo>
                    <a:pt x="196" y="194"/>
                  </a:lnTo>
                  <a:lnTo>
                    <a:pt x="208" y="194"/>
                  </a:lnTo>
                  <a:lnTo>
                    <a:pt x="218" y="192"/>
                  </a:lnTo>
                  <a:lnTo>
                    <a:pt x="226" y="190"/>
                  </a:lnTo>
                  <a:lnTo>
                    <a:pt x="232" y="186"/>
                  </a:lnTo>
                  <a:lnTo>
                    <a:pt x="238" y="184"/>
                  </a:lnTo>
                  <a:lnTo>
                    <a:pt x="240" y="182"/>
                  </a:lnTo>
                  <a:lnTo>
                    <a:pt x="244" y="178"/>
                  </a:lnTo>
                  <a:lnTo>
                    <a:pt x="248" y="174"/>
                  </a:lnTo>
                  <a:lnTo>
                    <a:pt x="252" y="168"/>
                  </a:lnTo>
                  <a:lnTo>
                    <a:pt x="254" y="162"/>
                  </a:lnTo>
                  <a:lnTo>
                    <a:pt x="258" y="156"/>
                  </a:lnTo>
                  <a:lnTo>
                    <a:pt x="260" y="148"/>
                  </a:lnTo>
                  <a:lnTo>
                    <a:pt x="262" y="140"/>
                  </a:lnTo>
                  <a:lnTo>
                    <a:pt x="262" y="130"/>
                  </a:lnTo>
                  <a:lnTo>
                    <a:pt x="264" y="122"/>
                  </a:lnTo>
                  <a:lnTo>
                    <a:pt x="264" y="112"/>
                  </a:lnTo>
                  <a:lnTo>
                    <a:pt x="264" y="102"/>
                  </a:lnTo>
                  <a:lnTo>
                    <a:pt x="266" y="98"/>
                  </a:lnTo>
                  <a:lnTo>
                    <a:pt x="266" y="94"/>
                  </a:lnTo>
                  <a:lnTo>
                    <a:pt x="266" y="90"/>
                  </a:lnTo>
                  <a:lnTo>
                    <a:pt x="266" y="84"/>
                  </a:lnTo>
                  <a:lnTo>
                    <a:pt x="266" y="80"/>
                  </a:lnTo>
                  <a:lnTo>
                    <a:pt x="266" y="78"/>
                  </a:lnTo>
                  <a:lnTo>
                    <a:pt x="266" y="74"/>
                  </a:lnTo>
                  <a:lnTo>
                    <a:pt x="266" y="72"/>
                  </a:lnTo>
                  <a:lnTo>
                    <a:pt x="266" y="68"/>
                  </a:lnTo>
                  <a:lnTo>
                    <a:pt x="266" y="66"/>
                  </a:lnTo>
                  <a:lnTo>
                    <a:pt x="266" y="64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6" y="56"/>
                  </a:lnTo>
                  <a:lnTo>
                    <a:pt x="266" y="54"/>
                  </a:lnTo>
                  <a:lnTo>
                    <a:pt x="266" y="46"/>
                  </a:lnTo>
                  <a:lnTo>
                    <a:pt x="262" y="38"/>
                  </a:lnTo>
                  <a:lnTo>
                    <a:pt x="258" y="32"/>
                  </a:lnTo>
                  <a:lnTo>
                    <a:pt x="252" y="26"/>
                  </a:lnTo>
                  <a:lnTo>
                    <a:pt x="246" y="22"/>
                  </a:lnTo>
                  <a:lnTo>
                    <a:pt x="238" y="16"/>
                  </a:lnTo>
                  <a:lnTo>
                    <a:pt x="230" y="12"/>
                  </a:lnTo>
                  <a:lnTo>
                    <a:pt x="220" y="10"/>
                  </a:lnTo>
                  <a:lnTo>
                    <a:pt x="210" y="6"/>
                  </a:lnTo>
                  <a:lnTo>
                    <a:pt x="200" y="4"/>
                  </a:lnTo>
                  <a:lnTo>
                    <a:pt x="188" y="2"/>
                  </a:lnTo>
                  <a:lnTo>
                    <a:pt x="178" y="0"/>
                  </a:lnTo>
                  <a:lnTo>
                    <a:pt x="166" y="0"/>
                  </a:lnTo>
                  <a:lnTo>
                    <a:pt x="154" y="0"/>
                  </a:lnTo>
                  <a:lnTo>
                    <a:pt x="142" y="0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4" y="2"/>
                  </a:lnTo>
                  <a:lnTo>
                    <a:pt x="92" y="4"/>
                  </a:lnTo>
                  <a:lnTo>
                    <a:pt x="82" y="6"/>
                  </a:lnTo>
                  <a:lnTo>
                    <a:pt x="70" y="8"/>
                  </a:lnTo>
                  <a:lnTo>
                    <a:pt x="60" y="12"/>
                  </a:lnTo>
                  <a:lnTo>
                    <a:pt x="50" y="16"/>
                  </a:lnTo>
                  <a:lnTo>
                    <a:pt x="40" y="20"/>
                  </a:lnTo>
                  <a:lnTo>
                    <a:pt x="30" y="24"/>
                  </a:lnTo>
                  <a:lnTo>
                    <a:pt x="24" y="30"/>
                  </a:lnTo>
                  <a:lnTo>
                    <a:pt x="16" y="36"/>
                  </a:lnTo>
                  <a:lnTo>
                    <a:pt x="10" y="42"/>
                  </a:lnTo>
                  <a:lnTo>
                    <a:pt x="6" y="50"/>
                  </a:lnTo>
                  <a:lnTo>
                    <a:pt x="2" y="56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2" y="80"/>
                  </a:lnTo>
                  <a:lnTo>
                    <a:pt x="2" y="84"/>
                  </a:lnTo>
                  <a:lnTo>
                    <a:pt x="2" y="86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4" y="92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6" y="100"/>
                  </a:lnTo>
                  <a:lnTo>
                    <a:pt x="8" y="104"/>
                  </a:lnTo>
                  <a:lnTo>
                    <a:pt x="8" y="106"/>
                  </a:lnTo>
                  <a:lnTo>
                    <a:pt x="10" y="110"/>
                  </a:lnTo>
                  <a:lnTo>
                    <a:pt x="10" y="112"/>
                  </a:lnTo>
                  <a:lnTo>
                    <a:pt x="12" y="116"/>
                  </a:lnTo>
                  <a:lnTo>
                    <a:pt x="18" y="132"/>
                  </a:lnTo>
                  <a:lnTo>
                    <a:pt x="26" y="148"/>
                  </a:lnTo>
                  <a:lnTo>
                    <a:pt x="34" y="160"/>
                  </a:lnTo>
                  <a:lnTo>
                    <a:pt x="44" y="172"/>
                  </a:lnTo>
                  <a:lnTo>
                    <a:pt x="56" y="182"/>
                  </a:lnTo>
                  <a:lnTo>
                    <a:pt x="66" y="188"/>
                  </a:lnTo>
                  <a:lnTo>
                    <a:pt x="82" y="192"/>
                  </a:lnTo>
                  <a:lnTo>
                    <a:pt x="90" y="194"/>
                  </a:lnTo>
                  <a:lnTo>
                    <a:pt x="100" y="196"/>
                  </a:lnTo>
                  <a:lnTo>
                    <a:pt x="110" y="196"/>
                  </a:lnTo>
                  <a:lnTo>
                    <a:pt x="122" y="198"/>
                  </a:lnTo>
                  <a:lnTo>
                    <a:pt x="134" y="198"/>
                  </a:lnTo>
                  <a:lnTo>
                    <a:pt x="148" y="198"/>
                  </a:lnTo>
                  <a:lnTo>
                    <a:pt x="160" y="198"/>
                  </a:lnTo>
                  <a:lnTo>
                    <a:pt x="172" y="198"/>
                  </a:lnTo>
                  <a:lnTo>
                    <a:pt x="172" y="198"/>
                  </a:lnTo>
                  <a:close/>
                </a:path>
              </a:pathLst>
            </a:custGeom>
            <a:solidFill>
              <a:srgbClr val="0C0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7" name="Freeform 108"/>
            <p:cNvSpPr>
              <a:spLocks/>
            </p:cNvSpPr>
            <p:nvPr/>
          </p:nvSpPr>
          <p:spPr bwMode="auto">
            <a:xfrm>
              <a:off x="2081757" y="1395099"/>
              <a:ext cx="518833" cy="197801"/>
            </a:xfrm>
            <a:custGeom>
              <a:avLst/>
              <a:gdLst/>
              <a:ahLst/>
              <a:cxnLst>
                <a:cxn ang="0">
                  <a:pos x="254" y="102"/>
                </a:cxn>
                <a:cxn ang="0">
                  <a:pos x="4" y="92"/>
                </a:cxn>
                <a:cxn ang="0">
                  <a:pos x="4" y="88"/>
                </a:cxn>
                <a:cxn ang="0">
                  <a:pos x="4" y="86"/>
                </a:cxn>
                <a:cxn ang="0">
                  <a:pos x="2" y="82"/>
                </a:cxn>
                <a:cxn ang="0">
                  <a:pos x="2" y="80"/>
                </a:cxn>
                <a:cxn ang="0">
                  <a:pos x="2" y="78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0" y="70"/>
                </a:cxn>
                <a:cxn ang="0">
                  <a:pos x="0" y="62"/>
                </a:cxn>
                <a:cxn ang="0">
                  <a:pos x="2" y="54"/>
                </a:cxn>
                <a:cxn ang="0">
                  <a:pos x="4" y="48"/>
                </a:cxn>
                <a:cxn ang="0">
                  <a:pos x="8" y="42"/>
                </a:cxn>
                <a:cxn ang="0">
                  <a:pos x="14" y="36"/>
                </a:cxn>
                <a:cxn ang="0">
                  <a:pos x="20" y="30"/>
                </a:cxn>
                <a:cxn ang="0">
                  <a:pos x="28" y="26"/>
                </a:cxn>
                <a:cxn ang="0">
                  <a:pos x="36" y="22"/>
                </a:cxn>
                <a:cxn ang="0">
                  <a:pos x="46" y="18"/>
                </a:cxn>
                <a:cxn ang="0">
                  <a:pos x="54" y="14"/>
                </a:cxn>
                <a:cxn ang="0">
                  <a:pos x="66" y="10"/>
                </a:cxn>
                <a:cxn ang="0">
                  <a:pos x="76" y="8"/>
                </a:cxn>
                <a:cxn ang="0">
                  <a:pos x="88" y="6"/>
                </a:cxn>
                <a:cxn ang="0">
                  <a:pos x="100" y="4"/>
                </a:cxn>
                <a:cxn ang="0">
                  <a:pos x="112" y="2"/>
                </a:cxn>
                <a:cxn ang="0">
                  <a:pos x="124" y="2"/>
                </a:cxn>
                <a:cxn ang="0">
                  <a:pos x="136" y="0"/>
                </a:cxn>
                <a:cxn ang="0">
                  <a:pos x="148" y="0"/>
                </a:cxn>
                <a:cxn ang="0">
                  <a:pos x="160" y="2"/>
                </a:cxn>
                <a:cxn ang="0">
                  <a:pos x="170" y="2"/>
                </a:cxn>
                <a:cxn ang="0">
                  <a:pos x="182" y="4"/>
                </a:cxn>
                <a:cxn ang="0">
                  <a:pos x="192" y="6"/>
                </a:cxn>
                <a:cxn ang="0">
                  <a:pos x="202" y="8"/>
                </a:cxn>
                <a:cxn ang="0">
                  <a:pos x="212" y="10"/>
                </a:cxn>
                <a:cxn ang="0">
                  <a:pos x="222" y="14"/>
                </a:cxn>
                <a:cxn ang="0">
                  <a:pos x="230" y="18"/>
                </a:cxn>
                <a:cxn ang="0">
                  <a:pos x="236" y="22"/>
                </a:cxn>
                <a:cxn ang="0">
                  <a:pos x="242" y="26"/>
                </a:cxn>
                <a:cxn ang="0">
                  <a:pos x="248" y="32"/>
                </a:cxn>
                <a:cxn ang="0">
                  <a:pos x="252" y="38"/>
                </a:cxn>
                <a:cxn ang="0">
                  <a:pos x="254" y="44"/>
                </a:cxn>
                <a:cxn ang="0">
                  <a:pos x="254" y="50"/>
                </a:cxn>
                <a:cxn ang="0">
                  <a:pos x="254" y="52"/>
                </a:cxn>
                <a:cxn ang="0">
                  <a:pos x="256" y="54"/>
                </a:cxn>
                <a:cxn ang="0">
                  <a:pos x="256" y="56"/>
                </a:cxn>
                <a:cxn ang="0">
                  <a:pos x="254" y="60"/>
                </a:cxn>
                <a:cxn ang="0">
                  <a:pos x="254" y="64"/>
                </a:cxn>
                <a:cxn ang="0">
                  <a:pos x="254" y="70"/>
                </a:cxn>
                <a:cxn ang="0">
                  <a:pos x="254" y="76"/>
                </a:cxn>
                <a:cxn ang="0">
                  <a:pos x="254" y="82"/>
                </a:cxn>
                <a:cxn ang="0">
                  <a:pos x="254" y="90"/>
                </a:cxn>
                <a:cxn ang="0">
                  <a:pos x="254" y="98"/>
                </a:cxn>
                <a:cxn ang="0">
                  <a:pos x="254" y="102"/>
                </a:cxn>
                <a:cxn ang="0">
                  <a:pos x="254" y="102"/>
                </a:cxn>
              </a:cxnLst>
              <a:rect l="0" t="0" r="r" b="b"/>
              <a:pathLst>
                <a:path w="256" h="102">
                  <a:moveTo>
                    <a:pt x="254" y="102"/>
                  </a:moveTo>
                  <a:lnTo>
                    <a:pt x="4" y="92"/>
                  </a:lnTo>
                  <a:lnTo>
                    <a:pt x="4" y="88"/>
                  </a:lnTo>
                  <a:lnTo>
                    <a:pt x="4" y="86"/>
                  </a:lnTo>
                  <a:lnTo>
                    <a:pt x="2" y="82"/>
                  </a:lnTo>
                  <a:lnTo>
                    <a:pt x="2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62"/>
                  </a:lnTo>
                  <a:lnTo>
                    <a:pt x="2" y="54"/>
                  </a:lnTo>
                  <a:lnTo>
                    <a:pt x="4" y="48"/>
                  </a:lnTo>
                  <a:lnTo>
                    <a:pt x="8" y="42"/>
                  </a:lnTo>
                  <a:lnTo>
                    <a:pt x="14" y="36"/>
                  </a:lnTo>
                  <a:lnTo>
                    <a:pt x="20" y="30"/>
                  </a:lnTo>
                  <a:lnTo>
                    <a:pt x="28" y="26"/>
                  </a:lnTo>
                  <a:lnTo>
                    <a:pt x="36" y="22"/>
                  </a:lnTo>
                  <a:lnTo>
                    <a:pt x="46" y="18"/>
                  </a:lnTo>
                  <a:lnTo>
                    <a:pt x="54" y="14"/>
                  </a:lnTo>
                  <a:lnTo>
                    <a:pt x="66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100" y="4"/>
                  </a:lnTo>
                  <a:lnTo>
                    <a:pt x="112" y="2"/>
                  </a:lnTo>
                  <a:lnTo>
                    <a:pt x="124" y="2"/>
                  </a:lnTo>
                  <a:lnTo>
                    <a:pt x="136" y="0"/>
                  </a:lnTo>
                  <a:lnTo>
                    <a:pt x="148" y="0"/>
                  </a:lnTo>
                  <a:lnTo>
                    <a:pt x="160" y="2"/>
                  </a:lnTo>
                  <a:lnTo>
                    <a:pt x="170" y="2"/>
                  </a:lnTo>
                  <a:lnTo>
                    <a:pt x="182" y="4"/>
                  </a:lnTo>
                  <a:lnTo>
                    <a:pt x="192" y="6"/>
                  </a:lnTo>
                  <a:lnTo>
                    <a:pt x="202" y="8"/>
                  </a:lnTo>
                  <a:lnTo>
                    <a:pt x="212" y="10"/>
                  </a:lnTo>
                  <a:lnTo>
                    <a:pt x="222" y="14"/>
                  </a:lnTo>
                  <a:lnTo>
                    <a:pt x="230" y="18"/>
                  </a:lnTo>
                  <a:lnTo>
                    <a:pt x="236" y="22"/>
                  </a:lnTo>
                  <a:lnTo>
                    <a:pt x="242" y="26"/>
                  </a:lnTo>
                  <a:lnTo>
                    <a:pt x="248" y="32"/>
                  </a:lnTo>
                  <a:lnTo>
                    <a:pt x="252" y="38"/>
                  </a:lnTo>
                  <a:lnTo>
                    <a:pt x="254" y="44"/>
                  </a:lnTo>
                  <a:lnTo>
                    <a:pt x="254" y="50"/>
                  </a:lnTo>
                  <a:lnTo>
                    <a:pt x="254" y="52"/>
                  </a:lnTo>
                  <a:lnTo>
                    <a:pt x="256" y="54"/>
                  </a:lnTo>
                  <a:lnTo>
                    <a:pt x="256" y="56"/>
                  </a:lnTo>
                  <a:lnTo>
                    <a:pt x="254" y="60"/>
                  </a:lnTo>
                  <a:lnTo>
                    <a:pt x="254" y="64"/>
                  </a:lnTo>
                  <a:lnTo>
                    <a:pt x="254" y="70"/>
                  </a:lnTo>
                  <a:lnTo>
                    <a:pt x="254" y="76"/>
                  </a:lnTo>
                  <a:lnTo>
                    <a:pt x="254" y="82"/>
                  </a:lnTo>
                  <a:lnTo>
                    <a:pt x="254" y="90"/>
                  </a:lnTo>
                  <a:lnTo>
                    <a:pt x="254" y="98"/>
                  </a:lnTo>
                  <a:lnTo>
                    <a:pt x="254" y="102"/>
                  </a:lnTo>
                  <a:lnTo>
                    <a:pt x="254" y="102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13" name="Group 1812"/>
          <p:cNvGrpSpPr/>
          <p:nvPr/>
        </p:nvGrpSpPr>
        <p:grpSpPr>
          <a:xfrm>
            <a:off x="5867400" y="609600"/>
            <a:ext cx="2438402" cy="2463802"/>
            <a:chOff x="2933700" y="2087563"/>
            <a:chExt cx="2438402" cy="2463802"/>
          </a:xfrm>
        </p:grpSpPr>
        <p:sp>
          <p:nvSpPr>
            <p:cNvPr id="1814" name="AutoShape 345"/>
            <p:cNvSpPr>
              <a:spLocks noChangeAspect="1" noChangeArrowheads="1" noTextEdit="1"/>
            </p:cNvSpPr>
            <p:nvPr/>
          </p:nvSpPr>
          <p:spPr bwMode="auto">
            <a:xfrm>
              <a:off x="2933700" y="2087563"/>
              <a:ext cx="2438400" cy="24638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815" name="Group 547"/>
            <p:cNvGrpSpPr>
              <a:grpSpLocks/>
            </p:cNvGrpSpPr>
            <p:nvPr/>
          </p:nvGrpSpPr>
          <p:grpSpPr bwMode="auto">
            <a:xfrm>
              <a:off x="2933702" y="2087564"/>
              <a:ext cx="2438402" cy="2463801"/>
              <a:chOff x="1848" y="1315"/>
              <a:chExt cx="1536" cy="1552"/>
            </a:xfrm>
          </p:grpSpPr>
          <p:sp>
            <p:nvSpPr>
              <p:cNvPr id="1898" name="Freeform 347"/>
              <p:cNvSpPr>
                <a:spLocks/>
              </p:cNvSpPr>
              <p:nvPr/>
            </p:nvSpPr>
            <p:spPr bwMode="auto">
              <a:xfrm>
                <a:off x="2299" y="1452"/>
                <a:ext cx="233" cy="428"/>
              </a:xfrm>
              <a:custGeom>
                <a:avLst/>
                <a:gdLst/>
                <a:ahLst/>
                <a:cxnLst>
                  <a:cxn ang="0">
                    <a:pos x="202" y="63"/>
                  </a:cxn>
                  <a:cxn ang="0">
                    <a:pos x="202" y="63"/>
                  </a:cxn>
                  <a:cxn ang="0">
                    <a:pos x="210" y="92"/>
                  </a:cxn>
                  <a:cxn ang="0">
                    <a:pos x="217" y="139"/>
                  </a:cxn>
                  <a:cxn ang="0">
                    <a:pos x="225" y="194"/>
                  </a:cxn>
                  <a:cxn ang="0">
                    <a:pos x="231" y="257"/>
                  </a:cxn>
                  <a:cxn ang="0">
                    <a:pos x="233" y="317"/>
                  </a:cxn>
                  <a:cxn ang="0">
                    <a:pos x="231" y="370"/>
                  </a:cxn>
                  <a:cxn ang="0">
                    <a:pos x="228" y="391"/>
                  </a:cxn>
                  <a:cxn ang="0">
                    <a:pos x="223" y="407"/>
                  </a:cxn>
                  <a:cxn ang="0">
                    <a:pos x="215" y="420"/>
                  </a:cxn>
                  <a:cxn ang="0">
                    <a:pos x="210" y="422"/>
                  </a:cxn>
                  <a:cxn ang="0">
                    <a:pos x="207" y="425"/>
                  </a:cxn>
                  <a:cxn ang="0">
                    <a:pos x="207" y="425"/>
                  </a:cxn>
                  <a:cxn ang="0">
                    <a:pos x="202" y="428"/>
                  </a:cxn>
                  <a:cxn ang="0">
                    <a:pos x="194" y="425"/>
                  </a:cxn>
                  <a:cxn ang="0">
                    <a:pos x="183" y="420"/>
                  </a:cxn>
                  <a:cxn ang="0">
                    <a:pos x="168" y="409"/>
                  </a:cxn>
                  <a:cxn ang="0">
                    <a:pos x="155" y="394"/>
                  </a:cxn>
                  <a:cxn ang="0">
                    <a:pos x="123" y="352"/>
                  </a:cxn>
                  <a:cxn ang="0">
                    <a:pos x="89" y="299"/>
                  </a:cxn>
                  <a:cxn ang="0">
                    <a:pos x="60" y="246"/>
                  </a:cxn>
                  <a:cxn ang="0">
                    <a:pos x="34" y="194"/>
                  </a:cxn>
                  <a:cxn ang="0">
                    <a:pos x="16" y="152"/>
                  </a:cxn>
                  <a:cxn ang="0">
                    <a:pos x="5" y="123"/>
                  </a:cxn>
                  <a:cxn ang="0">
                    <a:pos x="5" y="123"/>
                  </a:cxn>
                  <a:cxn ang="0">
                    <a:pos x="0" y="105"/>
                  </a:cxn>
                  <a:cxn ang="0">
                    <a:pos x="0" y="86"/>
                  </a:cxn>
                  <a:cxn ang="0">
                    <a:pos x="5" y="70"/>
                  </a:cxn>
                  <a:cxn ang="0">
                    <a:pos x="13" y="52"/>
                  </a:cxn>
                  <a:cxn ang="0">
                    <a:pos x="26" y="36"/>
                  </a:cxn>
                  <a:cxn ang="0">
                    <a:pos x="39" y="23"/>
                  </a:cxn>
                  <a:cxn ang="0">
                    <a:pos x="58" y="13"/>
                  </a:cxn>
                  <a:cxn ang="0">
                    <a:pos x="76" y="5"/>
                  </a:cxn>
                  <a:cxn ang="0">
                    <a:pos x="76" y="5"/>
                  </a:cxn>
                  <a:cxn ang="0">
                    <a:pos x="97" y="2"/>
                  </a:cxn>
                  <a:cxn ang="0">
                    <a:pos x="115" y="0"/>
                  </a:cxn>
                  <a:cxn ang="0">
                    <a:pos x="136" y="2"/>
                  </a:cxn>
                  <a:cxn ang="0">
                    <a:pos x="155" y="10"/>
                  </a:cxn>
                  <a:cxn ang="0">
                    <a:pos x="170" y="18"/>
                  </a:cxn>
                  <a:cxn ang="0">
                    <a:pos x="183" y="31"/>
                  </a:cxn>
                  <a:cxn ang="0">
                    <a:pos x="194" y="47"/>
                  </a:cxn>
                  <a:cxn ang="0">
                    <a:pos x="202" y="63"/>
                  </a:cxn>
                  <a:cxn ang="0">
                    <a:pos x="202" y="63"/>
                  </a:cxn>
                </a:cxnLst>
                <a:rect l="0" t="0" r="r" b="b"/>
                <a:pathLst>
                  <a:path w="233" h="428">
                    <a:moveTo>
                      <a:pt x="202" y="63"/>
                    </a:moveTo>
                    <a:lnTo>
                      <a:pt x="202" y="63"/>
                    </a:lnTo>
                    <a:lnTo>
                      <a:pt x="210" y="92"/>
                    </a:lnTo>
                    <a:lnTo>
                      <a:pt x="217" y="139"/>
                    </a:lnTo>
                    <a:lnTo>
                      <a:pt x="225" y="194"/>
                    </a:lnTo>
                    <a:lnTo>
                      <a:pt x="231" y="257"/>
                    </a:lnTo>
                    <a:lnTo>
                      <a:pt x="233" y="317"/>
                    </a:lnTo>
                    <a:lnTo>
                      <a:pt x="231" y="370"/>
                    </a:lnTo>
                    <a:lnTo>
                      <a:pt x="228" y="391"/>
                    </a:lnTo>
                    <a:lnTo>
                      <a:pt x="223" y="407"/>
                    </a:lnTo>
                    <a:lnTo>
                      <a:pt x="215" y="420"/>
                    </a:lnTo>
                    <a:lnTo>
                      <a:pt x="210" y="422"/>
                    </a:lnTo>
                    <a:lnTo>
                      <a:pt x="207" y="425"/>
                    </a:lnTo>
                    <a:lnTo>
                      <a:pt x="207" y="425"/>
                    </a:lnTo>
                    <a:lnTo>
                      <a:pt x="202" y="428"/>
                    </a:lnTo>
                    <a:lnTo>
                      <a:pt x="194" y="425"/>
                    </a:lnTo>
                    <a:lnTo>
                      <a:pt x="183" y="420"/>
                    </a:lnTo>
                    <a:lnTo>
                      <a:pt x="168" y="409"/>
                    </a:lnTo>
                    <a:lnTo>
                      <a:pt x="155" y="394"/>
                    </a:lnTo>
                    <a:lnTo>
                      <a:pt x="123" y="352"/>
                    </a:lnTo>
                    <a:lnTo>
                      <a:pt x="89" y="299"/>
                    </a:lnTo>
                    <a:lnTo>
                      <a:pt x="60" y="246"/>
                    </a:lnTo>
                    <a:lnTo>
                      <a:pt x="34" y="194"/>
                    </a:lnTo>
                    <a:lnTo>
                      <a:pt x="16" y="152"/>
                    </a:lnTo>
                    <a:lnTo>
                      <a:pt x="5" y="123"/>
                    </a:lnTo>
                    <a:lnTo>
                      <a:pt x="5" y="123"/>
                    </a:lnTo>
                    <a:lnTo>
                      <a:pt x="0" y="105"/>
                    </a:lnTo>
                    <a:lnTo>
                      <a:pt x="0" y="86"/>
                    </a:lnTo>
                    <a:lnTo>
                      <a:pt x="5" y="70"/>
                    </a:lnTo>
                    <a:lnTo>
                      <a:pt x="13" y="52"/>
                    </a:lnTo>
                    <a:lnTo>
                      <a:pt x="26" y="36"/>
                    </a:lnTo>
                    <a:lnTo>
                      <a:pt x="39" y="23"/>
                    </a:lnTo>
                    <a:lnTo>
                      <a:pt x="58" y="13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97" y="2"/>
                    </a:lnTo>
                    <a:lnTo>
                      <a:pt x="115" y="0"/>
                    </a:lnTo>
                    <a:lnTo>
                      <a:pt x="136" y="2"/>
                    </a:lnTo>
                    <a:lnTo>
                      <a:pt x="155" y="10"/>
                    </a:lnTo>
                    <a:lnTo>
                      <a:pt x="170" y="18"/>
                    </a:lnTo>
                    <a:lnTo>
                      <a:pt x="183" y="31"/>
                    </a:lnTo>
                    <a:lnTo>
                      <a:pt x="194" y="47"/>
                    </a:lnTo>
                    <a:lnTo>
                      <a:pt x="202" y="63"/>
                    </a:lnTo>
                    <a:lnTo>
                      <a:pt x="202" y="63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9" name="Freeform 360"/>
              <p:cNvSpPr>
                <a:spLocks/>
              </p:cNvSpPr>
              <p:nvPr/>
            </p:nvSpPr>
            <p:spPr bwMode="auto">
              <a:xfrm>
                <a:off x="2663" y="2295"/>
                <a:ext cx="260" cy="415"/>
              </a:xfrm>
              <a:custGeom>
                <a:avLst/>
                <a:gdLst/>
                <a:ahLst/>
                <a:cxnLst>
                  <a:cxn ang="0">
                    <a:pos x="61" y="362"/>
                  </a:cxn>
                  <a:cxn ang="0">
                    <a:pos x="61" y="362"/>
                  </a:cxn>
                  <a:cxn ang="0">
                    <a:pos x="53" y="333"/>
                  </a:cxn>
                  <a:cxn ang="0">
                    <a:pos x="40" y="289"/>
                  </a:cxn>
                  <a:cxn ang="0">
                    <a:pos x="24" y="233"/>
                  </a:cxn>
                  <a:cxn ang="0">
                    <a:pos x="13" y="173"/>
                  </a:cxn>
                  <a:cxn ang="0">
                    <a:pos x="3" y="113"/>
                  </a:cxn>
                  <a:cxn ang="0">
                    <a:pos x="0" y="60"/>
                  </a:cxn>
                  <a:cxn ang="0">
                    <a:pos x="0" y="39"/>
                  </a:cxn>
                  <a:cxn ang="0">
                    <a:pos x="3" y="21"/>
                  </a:cxn>
                  <a:cxn ang="0">
                    <a:pos x="8" y="10"/>
                  </a:cxn>
                  <a:cxn ang="0">
                    <a:pos x="13" y="5"/>
                  </a:cxn>
                  <a:cxn ang="0">
                    <a:pos x="19" y="2"/>
                  </a:cxn>
                  <a:cxn ang="0">
                    <a:pos x="19" y="2"/>
                  </a:cxn>
                  <a:cxn ang="0">
                    <a:pos x="24" y="0"/>
                  </a:cxn>
                  <a:cxn ang="0">
                    <a:pos x="29" y="0"/>
                  </a:cxn>
                  <a:cxn ang="0">
                    <a:pos x="42" y="5"/>
                  </a:cxn>
                  <a:cxn ang="0">
                    <a:pos x="58" y="15"/>
                  </a:cxn>
                  <a:cxn ang="0">
                    <a:pos x="74" y="29"/>
                  </a:cxn>
                  <a:cxn ang="0">
                    <a:pos x="110" y="68"/>
                  </a:cxn>
                  <a:cxn ang="0">
                    <a:pos x="147" y="115"/>
                  </a:cxn>
                  <a:cxn ang="0">
                    <a:pos x="184" y="165"/>
                  </a:cxn>
                  <a:cxn ang="0">
                    <a:pos x="215" y="212"/>
                  </a:cxn>
                  <a:cxn ang="0">
                    <a:pos x="239" y="252"/>
                  </a:cxn>
                  <a:cxn ang="0">
                    <a:pos x="252" y="281"/>
                  </a:cxn>
                  <a:cxn ang="0">
                    <a:pos x="252" y="281"/>
                  </a:cxn>
                  <a:cxn ang="0">
                    <a:pos x="257" y="297"/>
                  </a:cxn>
                  <a:cxn ang="0">
                    <a:pos x="260" y="315"/>
                  </a:cxn>
                  <a:cxn ang="0">
                    <a:pos x="257" y="333"/>
                  </a:cxn>
                  <a:cxn ang="0">
                    <a:pos x="249" y="352"/>
                  </a:cxn>
                  <a:cxn ang="0">
                    <a:pos x="241" y="367"/>
                  </a:cxn>
                  <a:cxn ang="0">
                    <a:pos x="228" y="383"/>
                  </a:cxn>
                  <a:cxn ang="0">
                    <a:pos x="213" y="396"/>
                  </a:cxn>
                  <a:cxn ang="0">
                    <a:pos x="194" y="404"/>
                  </a:cxn>
                  <a:cxn ang="0">
                    <a:pos x="194" y="404"/>
                  </a:cxn>
                  <a:cxn ang="0">
                    <a:pos x="173" y="412"/>
                  </a:cxn>
                  <a:cxn ang="0">
                    <a:pos x="155" y="415"/>
                  </a:cxn>
                  <a:cxn ang="0">
                    <a:pos x="134" y="415"/>
                  </a:cxn>
                  <a:cxn ang="0">
                    <a:pos x="116" y="409"/>
                  </a:cxn>
                  <a:cxn ang="0">
                    <a:pos x="97" y="402"/>
                  </a:cxn>
                  <a:cxn ang="0">
                    <a:pos x="84" y="391"/>
                  </a:cxn>
                  <a:cxn ang="0">
                    <a:pos x="71" y="378"/>
                  </a:cxn>
                  <a:cxn ang="0">
                    <a:pos x="61" y="362"/>
                  </a:cxn>
                  <a:cxn ang="0">
                    <a:pos x="61" y="362"/>
                  </a:cxn>
                </a:cxnLst>
                <a:rect l="0" t="0" r="r" b="b"/>
                <a:pathLst>
                  <a:path w="260" h="415">
                    <a:moveTo>
                      <a:pt x="61" y="362"/>
                    </a:moveTo>
                    <a:lnTo>
                      <a:pt x="61" y="362"/>
                    </a:lnTo>
                    <a:lnTo>
                      <a:pt x="53" y="333"/>
                    </a:lnTo>
                    <a:lnTo>
                      <a:pt x="40" y="289"/>
                    </a:lnTo>
                    <a:lnTo>
                      <a:pt x="24" y="233"/>
                    </a:lnTo>
                    <a:lnTo>
                      <a:pt x="13" y="173"/>
                    </a:lnTo>
                    <a:lnTo>
                      <a:pt x="3" y="113"/>
                    </a:lnTo>
                    <a:lnTo>
                      <a:pt x="0" y="60"/>
                    </a:lnTo>
                    <a:lnTo>
                      <a:pt x="0" y="39"/>
                    </a:lnTo>
                    <a:lnTo>
                      <a:pt x="3" y="21"/>
                    </a:lnTo>
                    <a:lnTo>
                      <a:pt x="8" y="10"/>
                    </a:lnTo>
                    <a:lnTo>
                      <a:pt x="13" y="5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42" y="5"/>
                    </a:lnTo>
                    <a:lnTo>
                      <a:pt x="58" y="15"/>
                    </a:lnTo>
                    <a:lnTo>
                      <a:pt x="74" y="29"/>
                    </a:lnTo>
                    <a:lnTo>
                      <a:pt x="110" y="68"/>
                    </a:lnTo>
                    <a:lnTo>
                      <a:pt x="147" y="115"/>
                    </a:lnTo>
                    <a:lnTo>
                      <a:pt x="184" y="165"/>
                    </a:lnTo>
                    <a:lnTo>
                      <a:pt x="215" y="212"/>
                    </a:lnTo>
                    <a:lnTo>
                      <a:pt x="239" y="252"/>
                    </a:lnTo>
                    <a:lnTo>
                      <a:pt x="252" y="281"/>
                    </a:lnTo>
                    <a:lnTo>
                      <a:pt x="252" y="281"/>
                    </a:lnTo>
                    <a:lnTo>
                      <a:pt x="257" y="297"/>
                    </a:lnTo>
                    <a:lnTo>
                      <a:pt x="260" y="315"/>
                    </a:lnTo>
                    <a:lnTo>
                      <a:pt x="257" y="333"/>
                    </a:lnTo>
                    <a:lnTo>
                      <a:pt x="249" y="352"/>
                    </a:lnTo>
                    <a:lnTo>
                      <a:pt x="241" y="367"/>
                    </a:lnTo>
                    <a:lnTo>
                      <a:pt x="228" y="383"/>
                    </a:lnTo>
                    <a:lnTo>
                      <a:pt x="213" y="396"/>
                    </a:lnTo>
                    <a:lnTo>
                      <a:pt x="194" y="404"/>
                    </a:lnTo>
                    <a:lnTo>
                      <a:pt x="194" y="404"/>
                    </a:lnTo>
                    <a:lnTo>
                      <a:pt x="173" y="412"/>
                    </a:lnTo>
                    <a:lnTo>
                      <a:pt x="155" y="415"/>
                    </a:lnTo>
                    <a:lnTo>
                      <a:pt x="134" y="415"/>
                    </a:lnTo>
                    <a:lnTo>
                      <a:pt x="116" y="409"/>
                    </a:lnTo>
                    <a:lnTo>
                      <a:pt x="97" y="402"/>
                    </a:lnTo>
                    <a:lnTo>
                      <a:pt x="84" y="391"/>
                    </a:lnTo>
                    <a:lnTo>
                      <a:pt x="71" y="378"/>
                    </a:lnTo>
                    <a:lnTo>
                      <a:pt x="61" y="362"/>
                    </a:lnTo>
                    <a:lnTo>
                      <a:pt x="61" y="362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0" name="Freeform 373"/>
              <p:cNvSpPr>
                <a:spLocks/>
              </p:cNvSpPr>
              <p:nvPr/>
            </p:nvSpPr>
            <p:spPr bwMode="auto">
              <a:xfrm>
                <a:off x="1997" y="2177"/>
                <a:ext cx="420" cy="246"/>
              </a:xfrm>
              <a:custGeom>
                <a:avLst/>
                <a:gdLst/>
                <a:ahLst/>
                <a:cxnLst>
                  <a:cxn ang="0">
                    <a:pos x="55" y="47"/>
                  </a:cxn>
                  <a:cxn ang="0">
                    <a:pos x="55" y="47"/>
                  </a:cxn>
                  <a:cxn ang="0">
                    <a:pos x="84" y="39"/>
                  </a:cxn>
                  <a:cxn ang="0">
                    <a:pos x="131" y="28"/>
                  </a:cxn>
                  <a:cxn ang="0">
                    <a:pos x="187" y="18"/>
                  </a:cxn>
                  <a:cxn ang="0">
                    <a:pos x="247" y="7"/>
                  </a:cxn>
                  <a:cxn ang="0">
                    <a:pos x="307" y="2"/>
                  </a:cxn>
                  <a:cxn ang="0">
                    <a:pos x="360" y="0"/>
                  </a:cxn>
                  <a:cxn ang="0">
                    <a:pos x="381" y="2"/>
                  </a:cxn>
                  <a:cxn ang="0">
                    <a:pos x="399" y="7"/>
                  </a:cxn>
                  <a:cxn ang="0">
                    <a:pos x="412" y="13"/>
                  </a:cxn>
                  <a:cxn ang="0">
                    <a:pos x="415" y="18"/>
                  </a:cxn>
                  <a:cxn ang="0">
                    <a:pos x="417" y="23"/>
                  </a:cxn>
                  <a:cxn ang="0">
                    <a:pos x="417" y="23"/>
                  </a:cxn>
                  <a:cxn ang="0">
                    <a:pos x="420" y="28"/>
                  </a:cxn>
                  <a:cxn ang="0">
                    <a:pos x="417" y="34"/>
                  </a:cxn>
                  <a:cxn ang="0">
                    <a:pos x="412" y="47"/>
                  </a:cxn>
                  <a:cxn ang="0">
                    <a:pos x="401" y="60"/>
                  </a:cxn>
                  <a:cxn ang="0">
                    <a:pos x="388" y="76"/>
                  </a:cxn>
                  <a:cxn ang="0">
                    <a:pos x="349" y="110"/>
                  </a:cxn>
                  <a:cxn ang="0">
                    <a:pos x="299" y="147"/>
                  </a:cxn>
                  <a:cxn ang="0">
                    <a:pos x="247" y="178"/>
                  </a:cxn>
                  <a:cxn ang="0">
                    <a:pos x="197" y="207"/>
                  </a:cxn>
                  <a:cxn ang="0">
                    <a:pos x="155" y="231"/>
                  </a:cxn>
                  <a:cxn ang="0">
                    <a:pos x="129" y="244"/>
                  </a:cxn>
                  <a:cxn ang="0">
                    <a:pos x="129" y="244"/>
                  </a:cxn>
                  <a:cxn ang="0">
                    <a:pos x="111" y="246"/>
                  </a:cxn>
                  <a:cxn ang="0">
                    <a:pos x="92" y="246"/>
                  </a:cxn>
                  <a:cxn ang="0">
                    <a:pos x="74" y="244"/>
                  </a:cxn>
                  <a:cxn ang="0">
                    <a:pos x="58" y="236"/>
                  </a:cxn>
                  <a:cxn ang="0">
                    <a:pos x="42" y="228"/>
                  </a:cxn>
                  <a:cxn ang="0">
                    <a:pos x="27" y="212"/>
                  </a:cxn>
                  <a:cxn ang="0">
                    <a:pos x="16" y="197"/>
                  </a:cxn>
                  <a:cxn ang="0">
                    <a:pos x="6" y="178"/>
                  </a:cxn>
                  <a:cxn ang="0">
                    <a:pos x="6" y="178"/>
                  </a:cxn>
                  <a:cxn ang="0">
                    <a:pos x="0" y="157"/>
                  </a:cxn>
                  <a:cxn ang="0">
                    <a:pos x="0" y="139"/>
                  </a:cxn>
                  <a:cxn ang="0">
                    <a:pos x="0" y="118"/>
                  </a:cxn>
                  <a:cxn ang="0">
                    <a:pos x="6" y="99"/>
                  </a:cxn>
                  <a:cxn ang="0">
                    <a:pos x="14" y="84"/>
                  </a:cxn>
                  <a:cxn ang="0">
                    <a:pos x="27" y="68"/>
                  </a:cxn>
                  <a:cxn ang="0">
                    <a:pos x="40" y="57"/>
                  </a:cxn>
                  <a:cxn ang="0">
                    <a:pos x="55" y="47"/>
                  </a:cxn>
                  <a:cxn ang="0">
                    <a:pos x="55" y="47"/>
                  </a:cxn>
                </a:cxnLst>
                <a:rect l="0" t="0" r="r" b="b"/>
                <a:pathLst>
                  <a:path w="420" h="246">
                    <a:moveTo>
                      <a:pt x="55" y="47"/>
                    </a:moveTo>
                    <a:lnTo>
                      <a:pt x="55" y="47"/>
                    </a:lnTo>
                    <a:lnTo>
                      <a:pt x="84" y="39"/>
                    </a:lnTo>
                    <a:lnTo>
                      <a:pt x="131" y="28"/>
                    </a:lnTo>
                    <a:lnTo>
                      <a:pt x="187" y="18"/>
                    </a:lnTo>
                    <a:lnTo>
                      <a:pt x="247" y="7"/>
                    </a:lnTo>
                    <a:lnTo>
                      <a:pt x="307" y="2"/>
                    </a:lnTo>
                    <a:lnTo>
                      <a:pt x="360" y="0"/>
                    </a:lnTo>
                    <a:lnTo>
                      <a:pt x="381" y="2"/>
                    </a:lnTo>
                    <a:lnTo>
                      <a:pt x="399" y="7"/>
                    </a:lnTo>
                    <a:lnTo>
                      <a:pt x="412" y="13"/>
                    </a:lnTo>
                    <a:lnTo>
                      <a:pt x="415" y="18"/>
                    </a:lnTo>
                    <a:lnTo>
                      <a:pt x="417" y="23"/>
                    </a:lnTo>
                    <a:lnTo>
                      <a:pt x="417" y="23"/>
                    </a:lnTo>
                    <a:lnTo>
                      <a:pt x="420" y="28"/>
                    </a:lnTo>
                    <a:lnTo>
                      <a:pt x="417" y="34"/>
                    </a:lnTo>
                    <a:lnTo>
                      <a:pt x="412" y="47"/>
                    </a:lnTo>
                    <a:lnTo>
                      <a:pt x="401" y="60"/>
                    </a:lnTo>
                    <a:lnTo>
                      <a:pt x="388" y="76"/>
                    </a:lnTo>
                    <a:lnTo>
                      <a:pt x="349" y="110"/>
                    </a:lnTo>
                    <a:lnTo>
                      <a:pt x="299" y="147"/>
                    </a:lnTo>
                    <a:lnTo>
                      <a:pt x="247" y="178"/>
                    </a:lnTo>
                    <a:lnTo>
                      <a:pt x="197" y="207"/>
                    </a:lnTo>
                    <a:lnTo>
                      <a:pt x="155" y="231"/>
                    </a:lnTo>
                    <a:lnTo>
                      <a:pt x="129" y="244"/>
                    </a:lnTo>
                    <a:lnTo>
                      <a:pt x="129" y="244"/>
                    </a:lnTo>
                    <a:lnTo>
                      <a:pt x="111" y="246"/>
                    </a:lnTo>
                    <a:lnTo>
                      <a:pt x="92" y="246"/>
                    </a:lnTo>
                    <a:lnTo>
                      <a:pt x="74" y="244"/>
                    </a:lnTo>
                    <a:lnTo>
                      <a:pt x="58" y="236"/>
                    </a:lnTo>
                    <a:lnTo>
                      <a:pt x="42" y="228"/>
                    </a:lnTo>
                    <a:lnTo>
                      <a:pt x="27" y="212"/>
                    </a:lnTo>
                    <a:lnTo>
                      <a:pt x="16" y="197"/>
                    </a:lnTo>
                    <a:lnTo>
                      <a:pt x="6" y="178"/>
                    </a:lnTo>
                    <a:lnTo>
                      <a:pt x="6" y="178"/>
                    </a:lnTo>
                    <a:lnTo>
                      <a:pt x="0" y="157"/>
                    </a:lnTo>
                    <a:lnTo>
                      <a:pt x="0" y="139"/>
                    </a:lnTo>
                    <a:lnTo>
                      <a:pt x="0" y="118"/>
                    </a:lnTo>
                    <a:lnTo>
                      <a:pt x="6" y="99"/>
                    </a:lnTo>
                    <a:lnTo>
                      <a:pt x="14" y="84"/>
                    </a:lnTo>
                    <a:lnTo>
                      <a:pt x="27" y="68"/>
                    </a:lnTo>
                    <a:lnTo>
                      <a:pt x="40" y="57"/>
                    </a:lnTo>
                    <a:lnTo>
                      <a:pt x="55" y="47"/>
                    </a:lnTo>
                    <a:lnTo>
                      <a:pt x="55" y="47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1" name="Freeform 386"/>
              <p:cNvSpPr>
                <a:spLocks/>
              </p:cNvSpPr>
              <p:nvPr/>
            </p:nvSpPr>
            <p:spPr bwMode="auto">
              <a:xfrm>
                <a:off x="2821" y="1759"/>
                <a:ext cx="403" cy="276"/>
              </a:xfrm>
              <a:custGeom>
                <a:avLst/>
                <a:gdLst/>
                <a:ahLst/>
                <a:cxnLst>
                  <a:cxn ang="0">
                    <a:pos x="356" y="194"/>
                  </a:cxn>
                  <a:cxn ang="0">
                    <a:pos x="356" y="194"/>
                  </a:cxn>
                  <a:cxn ang="0">
                    <a:pos x="330" y="205"/>
                  </a:cxn>
                  <a:cxn ang="0">
                    <a:pos x="285" y="221"/>
                  </a:cxn>
                  <a:cxn ang="0">
                    <a:pos x="230" y="239"/>
                  </a:cxn>
                  <a:cxn ang="0">
                    <a:pos x="170" y="255"/>
                  </a:cxn>
                  <a:cxn ang="0">
                    <a:pos x="112" y="268"/>
                  </a:cxn>
                  <a:cxn ang="0">
                    <a:pos x="60" y="276"/>
                  </a:cxn>
                  <a:cxn ang="0">
                    <a:pos x="39" y="276"/>
                  </a:cxn>
                  <a:cxn ang="0">
                    <a:pos x="21" y="273"/>
                  </a:cxn>
                  <a:cxn ang="0">
                    <a:pos x="7" y="268"/>
                  </a:cxn>
                  <a:cxn ang="0">
                    <a:pos x="2" y="265"/>
                  </a:cxn>
                  <a:cxn ang="0">
                    <a:pos x="0" y="260"/>
                  </a:cxn>
                  <a:cxn ang="0">
                    <a:pos x="0" y="260"/>
                  </a:cxn>
                  <a:cxn ang="0">
                    <a:pos x="0" y="255"/>
                  </a:cxn>
                  <a:cxn ang="0">
                    <a:pos x="0" y="249"/>
                  </a:cxn>
                  <a:cxn ang="0">
                    <a:pos x="2" y="236"/>
                  </a:cxn>
                  <a:cxn ang="0">
                    <a:pos x="10" y="221"/>
                  </a:cxn>
                  <a:cxn ang="0">
                    <a:pos x="23" y="202"/>
                  </a:cxn>
                  <a:cxn ang="0">
                    <a:pos x="60" y="163"/>
                  </a:cxn>
                  <a:cxn ang="0">
                    <a:pos x="104" y="123"/>
                  </a:cxn>
                  <a:cxn ang="0">
                    <a:pos x="152" y="84"/>
                  </a:cxn>
                  <a:cxn ang="0">
                    <a:pos x="199" y="50"/>
                  </a:cxn>
                  <a:cxn ang="0">
                    <a:pos x="238" y="24"/>
                  </a:cxn>
                  <a:cxn ang="0">
                    <a:pos x="262" y="8"/>
                  </a:cxn>
                  <a:cxn ang="0">
                    <a:pos x="262" y="8"/>
                  </a:cxn>
                  <a:cxn ang="0">
                    <a:pos x="280" y="3"/>
                  </a:cxn>
                  <a:cxn ang="0">
                    <a:pos x="298" y="0"/>
                  </a:cxn>
                  <a:cxn ang="0">
                    <a:pos x="317" y="0"/>
                  </a:cxn>
                  <a:cxn ang="0">
                    <a:pos x="335" y="5"/>
                  </a:cxn>
                  <a:cxn ang="0">
                    <a:pos x="351" y="16"/>
                  </a:cxn>
                  <a:cxn ang="0">
                    <a:pos x="367" y="26"/>
                  </a:cxn>
                  <a:cxn ang="0">
                    <a:pos x="380" y="42"/>
                  </a:cxn>
                  <a:cxn ang="0">
                    <a:pos x="393" y="60"/>
                  </a:cxn>
                  <a:cxn ang="0">
                    <a:pos x="393" y="60"/>
                  </a:cxn>
                  <a:cxn ang="0">
                    <a:pos x="398" y="79"/>
                  </a:cxn>
                  <a:cxn ang="0">
                    <a:pos x="403" y="100"/>
                  </a:cxn>
                  <a:cxn ang="0">
                    <a:pos x="403" y="118"/>
                  </a:cxn>
                  <a:cxn ang="0">
                    <a:pos x="401" y="136"/>
                  </a:cxn>
                  <a:cxn ang="0">
                    <a:pos x="395" y="155"/>
                  </a:cxn>
                  <a:cxn ang="0">
                    <a:pos x="385" y="171"/>
                  </a:cxn>
                  <a:cxn ang="0">
                    <a:pos x="372" y="184"/>
                  </a:cxn>
                  <a:cxn ang="0">
                    <a:pos x="356" y="194"/>
                  </a:cxn>
                  <a:cxn ang="0">
                    <a:pos x="356" y="194"/>
                  </a:cxn>
                </a:cxnLst>
                <a:rect l="0" t="0" r="r" b="b"/>
                <a:pathLst>
                  <a:path w="403" h="276">
                    <a:moveTo>
                      <a:pt x="356" y="194"/>
                    </a:moveTo>
                    <a:lnTo>
                      <a:pt x="356" y="194"/>
                    </a:lnTo>
                    <a:lnTo>
                      <a:pt x="330" y="205"/>
                    </a:lnTo>
                    <a:lnTo>
                      <a:pt x="285" y="221"/>
                    </a:lnTo>
                    <a:lnTo>
                      <a:pt x="230" y="239"/>
                    </a:lnTo>
                    <a:lnTo>
                      <a:pt x="170" y="255"/>
                    </a:lnTo>
                    <a:lnTo>
                      <a:pt x="112" y="268"/>
                    </a:lnTo>
                    <a:lnTo>
                      <a:pt x="60" y="276"/>
                    </a:lnTo>
                    <a:lnTo>
                      <a:pt x="39" y="276"/>
                    </a:lnTo>
                    <a:lnTo>
                      <a:pt x="21" y="273"/>
                    </a:lnTo>
                    <a:lnTo>
                      <a:pt x="7" y="268"/>
                    </a:lnTo>
                    <a:lnTo>
                      <a:pt x="2" y="265"/>
                    </a:lnTo>
                    <a:lnTo>
                      <a:pt x="0" y="260"/>
                    </a:lnTo>
                    <a:lnTo>
                      <a:pt x="0" y="260"/>
                    </a:lnTo>
                    <a:lnTo>
                      <a:pt x="0" y="255"/>
                    </a:lnTo>
                    <a:lnTo>
                      <a:pt x="0" y="249"/>
                    </a:lnTo>
                    <a:lnTo>
                      <a:pt x="2" y="236"/>
                    </a:lnTo>
                    <a:lnTo>
                      <a:pt x="10" y="221"/>
                    </a:lnTo>
                    <a:lnTo>
                      <a:pt x="23" y="202"/>
                    </a:lnTo>
                    <a:lnTo>
                      <a:pt x="60" y="163"/>
                    </a:lnTo>
                    <a:lnTo>
                      <a:pt x="104" y="123"/>
                    </a:lnTo>
                    <a:lnTo>
                      <a:pt x="152" y="84"/>
                    </a:lnTo>
                    <a:lnTo>
                      <a:pt x="199" y="50"/>
                    </a:lnTo>
                    <a:lnTo>
                      <a:pt x="238" y="24"/>
                    </a:lnTo>
                    <a:lnTo>
                      <a:pt x="262" y="8"/>
                    </a:lnTo>
                    <a:lnTo>
                      <a:pt x="262" y="8"/>
                    </a:lnTo>
                    <a:lnTo>
                      <a:pt x="280" y="3"/>
                    </a:lnTo>
                    <a:lnTo>
                      <a:pt x="298" y="0"/>
                    </a:lnTo>
                    <a:lnTo>
                      <a:pt x="317" y="0"/>
                    </a:lnTo>
                    <a:lnTo>
                      <a:pt x="335" y="5"/>
                    </a:lnTo>
                    <a:lnTo>
                      <a:pt x="351" y="16"/>
                    </a:lnTo>
                    <a:lnTo>
                      <a:pt x="367" y="26"/>
                    </a:lnTo>
                    <a:lnTo>
                      <a:pt x="380" y="42"/>
                    </a:lnTo>
                    <a:lnTo>
                      <a:pt x="393" y="60"/>
                    </a:lnTo>
                    <a:lnTo>
                      <a:pt x="393" y="60"/>
                    </a:lnTo>
                    <a:lnTo>
                      <a:pt x="398" y="79"/>
                    </a:lnTo>
                    <a:lnTo>
                      <a:pt x="403" y="100"/>
                    </a:lnTo>
                    <a:lnTo>
                      <a:pt x="403" y="118"/>
                    </a:lnTo>
                    <a:lnTo>
                      <a:pt x="401" y="136"/>
                    </a:lnTo>
                    <a:lnTo>
                      <a:pt x="395" y="155"/>
                    </a:lnTo>
                    <a:lnTo>
                      <a:pt x="385" y="171"/>
                    </a:lnTo>
                    <a:lnTo>
                      <a:pt x="372" y="184"/>
                    </a:lnTo>
                    <a:lnTo>
                      <a:pt x="356" y="194"/>
                    </a:lnTo>
                    <a:lnTo>
                      <a:pt x="356" y="194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2" name="Freeform 399"/>
              <p:cNvSpPr>
                <a:spLocks/>
              </p:cNvSpPr>
              <p:nvPr/>
            </p:nvSpPr>
            <p:spPr bwMode="auto">
              <a:xfrm>
                <a:off x="2278" y="2297"/>
                <a:ext cx="278" cy="405"/>
              </a:xfrm>
              <a:custGeom>
                <a:avLst/>
                <a:gdLst/>
                <a:ahLst/>
                <a:cxnLst>
                  <a:cxn ang="0">
                    <a:pos x="8" y="260"/>
                  </a:cxn>
                  <a:cxn ang="0">
                    <a:pos x="8" y="260"/>
                  </a:cxn>
                  <a:cxn ang="0">
                    <a:pos x="24" y="234"/>
                  </a:cxn>
                  <a:cxn ang="0">
                    <a:pos x="52" y="197"/>
                  </a:cxn>
                  <a:cxn ang="0">
                    <a:pos x="86" y="153"/>
                  </a:cxn>
                  <a:cxn ang="0">
                    <a:pos x="126" y="105"/>
                  </a:cxn>
                  <a:cxn ang="0">
                    <a:pos x="168" y="61"/>
                  </a:cxn>
                  <a:cxn ang="0">
                    <a:pos x="204" y="24"/>
                  </a:cxn>
                  <a:cxn ang="0">
                    <a:pos x="223" y="11"/>
                  </a:cxn>
                  <a:cxn ang="0">
                    <a:pos x="238" y="3"/>
                  </a:cxn>
                  <a:cxn ang="0">
                    <a:pos x="252" y="0"/>
                  </a:cxn>
                  <a:cxn ang="0">
                    <a:pos x="257" y="0"/>
                  </a:cxn>
                  <a:cxn ang="0">
                    <a:pos x="262" y="3"/>
                  </a:cxn>
                  <a:cxn ang="0">
                    <a:pos x="262" y="3"/>
                  </a:cxn>
                  <a:cxn ang="0">
                    <a:pos x="267" y="6"/>
                  </a:cxn>
                  <a:cxn ang="0">
                    <a:pos x="270" y="11"/>
                  </a:cxn>
                  <a:cxn ang="0">
                    <a:pos x="275" y="24"/>
                  </a:cxn>
                  <a:cxn ang="0">
                    <a:pos x="278" y="42"/>
                  </a:cxn>
                  <a:cxn ang="0">
                    <a:pos x="275" y="63"/>
                  </a:cxn>
                  <a:cxn ang="0">
                    <a:pos x="267" y="116"/>
                  </a:cxn>
                  <a:cxn ang="0">
                    <a:pos x="254" y="174"/>
                  </a:cxn>
                  <a:cxn ang="0">
                    <a:pos x="238" y="234"/>
                  </a:cxn>
                  <a:cxn ang="0">
                    <a:pos x="220" y="287"/>
                  </a:cxn>
                  <a:cxn ang="0">
                    <a:pos x="204" y="331"/>
                  </a:cxn>
                  <a:cxn ang="0">
                    <a:pos x="191" y="358"/>
                  </a:cxn>
                  <a:cxn ang="0">
                    <a:pos x="191" y="358"/>
                  </a:cxn>
                  <a:cxn ang="0">
                    <a:pos x="181" y="373"/>
                  </a:cxn>
                  <a:cxn ang="0">
                    <a:pos x="168" y="386"/>
                  </a:cxn>
                  <a:cxn ang="0">
                    <a:pos x="152" y="397"/>
                  </a:cxn>
                  <a:cxn ang="0">
                    <a:pos x="134" y="402"/>
                  </a:cxn>
                  <a:cxn ang="0">
                    <a:pos x="115" y="405"/>
                  </a:cxn>
                  <a:cxn ang="0">
                    <a:pos x="94" y="405"/>
                  </a:cxn>
                  <a:cxn ang="0">
                    <a:pos x="76" y="400"/>
                  </a:cxn>
                  <a:cxn ang="0">
                    <a:pos x="58" y="392"/>
                  </a:cxn>
                  <a:cxn ang="0">
                    <a:pos x="58" y="392"/>
                  </a:cxn>
                  <a:cxn ang="0">
                    <a:pos x="39" y="379"/>
                  </a:cxn>
                  <a:cxn ang="0">
                    <a:pos x="24" y="365"/>
                  </a:cxn>
                  <a:cxn ang="0">
                    <a:pos x="13" y="350"/>
                  </a:cxn>
                  <a:cxn ang="0">
                    <a:pos x="5" y="331"/>
                  </a:cxn>
                  <a:cxn ang="0">
                    <a:pos x="0" y="316"/>
                  </a:cxn>
                  <a:cxn ang="0">
                    <a:pos x="0" y="297"/>
                  </a:cxn>
                  <a:cxn ang="0">
                    <a:pos x="3" y="279"/>
                  </a:cxn>
                  <a:cxn ang="0">
                    <a:pos x="8" y="260"/>
                  </a:cxn>
                  <a:cxn ang="0">
                    <a:pos x="8" y="260"/>
                  </a:cxn>
                </a:cxnLst>
                <a:rect l="0" t="0" r="r" b="b"/>
                <a:pathLst>
                  <a:path w="278" h="405">
                    <a:moveTo>
                      <a:pt x="8" y="260"/>
                    </a:moveTo>
                    <a:lnTo>
                      <a:pt x="8" y="260"/>
                    </a:lnTo>
                    <a:lnTo>
                      <a:pt x="24" y="234"/>
                    </a:lnTo>
                    <a:lnTo>
                      <a:pt x="52" y="197"/>
                    </a:lnTo>
                    <a:lnTo>
                      <a:pt x="86" y="153"/>
                    </a:lnTo>
                    <a:lnTo>
                      <a:pt x="126" y="105"/>
                    </a:lnTo>
                    <a:lnTo>
                      <a:pt x="168" y="61"/>
                    </a:lnTo>
                    <a:lnTo>
                      <a:pt x="204" y="24"/>
                    </a:lnTo>
                    <a:lnTo>
                      <a:pt x="223" y="11"/>
                    </a:lnTo>
                    <a:lnTo>
                      <a:pt x="238" y="3"/>
                    </a:lnTo>
                    <a:lnTo>
                      <a:pt x="252" y="0"/>
                    </a:lnTo>
                    <a:lnTo>
                      <a:pt x="257" y="0"/>
                    </a:lnTo>
                    <a:lnTo>
                      <a:pt x="262" y="3"/>
                    </a:lnTo>
                    <a:lnTo>
                      <a:pt x="262" y="3"/>
                    </a:lnTo>
                    <a:lnTo>
                      <a:pt x="267" y="6"/>
                    </a:lnTo>
                    <a:lnTo>
                      <a:pt x="270" y="11"/>
                    </a:lnTo>
                    <a:lnTo>
                      <a:pt x="275" y="24"/>
                    </a:lnTo>
                    <a:lnTo>
                      <a:pt x="278" y="42"/>
                    </a:lnTo>
                    <a:lnTo>
                      <a:pt x="275" y="63"/>
                    </a:lnTo>
                    <a:lnTo>
                      <a:pt x="267" y="116"/>
                    </a:lnTo>
                    <a:lnTo>
                      <a:pt x="254" y="174"/>
                    </a:lnTo>
                    <a:lnTo>
                      <a:pt x="238" y="234"/>
                    </a:lnTo>
                    <a:lnTo>
                      <a:pt x="220" y="287"/>
                    </a:lnTo>
                    <a:lnTo>
                      <a:pt x="204" y="331"/>
                    </a:lnTo>
                    <a:lnTo>
                      <a:pt x="191" y="358"/>
                    </a:lnTo>
                    <a:lnTo>
                      <a:pt x="191" y="358"/>
                    </a:lnTo>
                    <a:lnTo>
                      <a:pt x="181" y="373"/>
                    </a:lnTo>
                    <a:lnTo>
                      <a:pt x="168" y="386"/>
                    </a:lnTo>
                    <a:lnTo>
                      <a:pt x="152" y="397"/>
                    </a:lnTo>
                    <a:lnTo>
                      <a:pt x="134" y="402"/>
                    </a:lnTo>
                    <a:lnTo>
                      <a:pt x="115" y="405"/>
                    </a:lnTo>
                    <a:lnTo>
                      <a:pt x="94" y="405"/>
                    </a:lnTo>
                    <a:lnTo>
                      <a:pt x="76" y="400"/>
                    </a:lnTo>
                    <a:lnTo>
                      <a:pt x="58" y="392"/>
                    </a:lnTo>
                    <a:lnTo>
                      <a:pt x="58" y="392"/>
                    </a:lnTo>
                    <a:lnTo>
                      <a:pt x="39" y="379"/>
                    </a:lnTo>
                    <a:lnTo>
                      <a:pt x="24" y="365"/>
                    </a:lnTo>
                    <a:lnTo>
                      <a:pt x="13" y="350"/>
                    </a:lnTo>
                    <a:lnTo>
                      <a:pt x="5" y="331"/>
                    </a:lnTo>
                    <a:lnTo>
                      <a:pt x="0" y="316"/>
                    </a:lnTo>
                    <a:lnTo>
                      <a:pt x="0" y="297"/>
                    </a:lnTo>
                    <a:lnTo>
                      <a:pt x="3" y="279"/>
                    </a:lnTo>
                    <a:lnTo>
                      <a:pt x="8" y="260"/>
                    </a:lnTo>
                    <a:lnTo>
                      <a:pt x="8" y="260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3" name="Freeform 412"/>
              <p:cNvSpPr>
                <a:spLocks/>
              </p:cNvSpPr>
              <p:nvPr/>
            </p:nvSpPr>
            <p:spPr bwMode="auto">
              <a:xfrm>
                <a:off x="2674" y="1462"/>
                <a:ext cx="249" cy="418"/>
              </a:xfrm>
              <a:custGeom>
                <a:avLst/>
                <a:gdLst/>
                <a:ahLst/>
                <a:cxnLst>
                  <a:cxn ang="0">
                    <a:pos x="244" y="131"/>
                  </a:cxn>
                  <a:cxn ang="0">
                    <a:pos x="244" y="131"/>
                  </a:cxn>
                  <a:cxn ang="0">
                    <a:pos x="230" y="160"/>
                  </a:cxn>
                  <a:cxn ang="0">
                    <a:pos x="207" y="200"/>
                  </a:cxn>
                  <a:cxn ang="0">
                    <a:pos x="178" y="250"/>
                  </a:cxn>
                  <a:cxn ang="0">
                    <a:pos x="144" y="302"/>
                  </a:cxn>
                  <a:cxn ang="0">
                    <a:pos x="107" y="349"/>
                  </a:cxn>
                  <a:cxn ang="0">
                    <a:pos x="73" y="389"/>
                  </a:cxn>
                  <a:cxn ang="0">
                    <a:pos x="57" y="402"/>
                  </a:cxn>
                  <a:cxn ang="0">
                    <a:pos x="44" y="412"/>
                  </a:cxn>
                  <a:cxn ang="0">
                    <a:pos x="31" y="418"/>
                  </a:cxn>
                  <a:cxn ang="0">
                    <a:pos x="23" y="418"/>
                  </a:cxn>
                  <a:cxn ang="0">
                    <a:pos x="18" y="418"/>
                  </a:cxn>
                  <a:cxn ang="0">
                    <a:pos x="18" y="418"/>
                  </a:cxn>
                  <a:cxn ang="0">
                    <a:pos x="15" y="415"/>
                  </a:cxn>
                  <a:cxn ang="0">
                    <a:pos x="10" y="410"/>
                  </a:cxn>
                  <a:cxn ang="0">
                    <a:pos x="5" y="397"/>
                  </a:cxn>
                  <a:cxn ang="0">
                    <a:pos x="0" y="381"/>
                  </a:cxn>
                  <a:cxn ang="0">
                    <a:pos x="0" y="357"/>
                  </a:cxn>
                  <a:cxn ang="0">
                    <a:pos x="0" y="305"/>
                  </a:cxn>
                  <a:cxn ang="0">
                    <a:pos x="8" y="247"/>
                  </a:cxn>
                  <a:cxn ang="0">
                    <a:pos x="18" y="184"/>
                  </a:cxn>
                  <a:cxn ang="0">
                    <a:pos x="31" y="129"/>
                  </a:cxn>
                  <a:cxn ang="0">
                    <a:pos x="42" y="84"/>
                  </a:cxn>
                  <a:cxn ang="0">
                    <a:pos x="52" y="55"/>
                  </a:cxn>
                  <a:cxn ang="0">
                    <a:pos x="52" y="55"/>
                  </a:cxn>
                  <a:cxn ang="0">
                    <a:pos x="60" y="39"/>
                  </a:cxn>
                  <a:cxn ang="0">
                    <a:pos x="71" y="24"/>
                  </a:cxn>
                  <a:cxn ang="0">
                    <a:pos x="86" y="13"/>
                  </a:cxn>
                  <a:cxn ang="0">
                    <a:pos x="102" y="5"/>
                  </a:cxn>
                  <a:cxn ang="0">
                    <a:pos x="120" y="0"/>
                  </a:cxn>
                  <a:cxn ang="0">
                    <a:pos x="141" y="0"/>
                  </a:cxn>
                  <a:cxn ang="0">
                    <a:pos x="162" y="3"/>
                  </a:cxn>
                  <a:cxn ang="0">
                    <a:pos x="181" y="8"/>
                  </a:cxn>
                  <a:cxn ang="0">
                    <a:pos x="181" y="8"/>
                  </a:cxn>
                  <a:cxn ang="0">
                    <a:pos x="199" y="18"/>
                  </a:cxn>
                  <a:cxn ang="0">
                    <a:pos x="215" y="29"/>
                  </a:cxn>
                  <a:cxn ang="0">
                    <a:pos x="230" y="45"/>
                  </a:cxn>
                  <a:cxn ang="0">
                    <a:pos x="238" y="60"/>
                  </a:cxn>
                  <a:cxn ang="0">
                    <a:pos x="246" y="79"/>
                  </a:cxn>
                  <a:cxn ang="0">
                    <a:pos x="249" y="97"/>
                  </a:cxn>
                  <a:cxn ang="0">
                    <a:pos x="249" y="116"/>
                  </a:cxn>
                  <a:cxn ang="0">
                    <a:pos x="244" y="131"/>
                  </a:cxn>
                  <a:cxn ang="0">
                    <a:pos x="244" y="131"/>
                  </a:cxn>
                </a:cxnLst>
                <a:rect l="0" t="0" r="r" b="b"/>
                <a:pathLst>
                  <a:path w="249" h="418">
                    <a:moveTo>
                      <a:pt x="244" y="131"/>
                    </a:moveTo>
                    <a:lnTo>
                      <a:pt x="244" y="131"/>
                    </a:lnTo>
                    <a:lnTo>
                      <a:pt x="230" y="160"/>
                    </a:lnTo>
                    <a:lnTo>
                      <a:pt x="207" y="200"/>
                    </a:lnTo>
                    <a:lnTo>
                      <a:pt x="178" y="250"/>
                    </a:lnTo>
                    <a:lnTo>
                      <a:pt x="144" y="302"/>
                    </a:lnTo>
                    <a:lnTo>
                      <a:pt x="107" y="349"/>
                    </a:lnTo>
                    <a:lnTo>
                      <a:pt x="73" y="389"/>
                    </a:lnTo>
                    <a:lnTo>
                      <a:pt x="57" y="402"/>
                    </a:lnTo>
                    <a:lnTo>
                      <a:pt x="44" y="412"/>
                    </a:lnTo>
                    <a:lnTo>
                      <a:pt x="31" y="418"/>
                    </a:lnTo>
                    <a:lnTo>
                      <a:pt x="23" y="418"/>
                    </a:lnTo>
                    <a:lnTo>
                      <a:pt x="18" y="418"/>
                    </a:lnTo>
                    <a:lnTo>
                      <a:pt x="18" y="418"/>
                    </a:lnTo>
                    <a:lnTo>
                      <a:pt x="15" y="415"/>
                    </a:lnTo>
                    <a:lnTo>
                      <a:pt x="10" y="410"/>
                    </a:lnTo>
                    <a:lnTo>
                      <a:pt x="5" y="397"/>
                    </a:lnTo>
                    <a:lnTo>
                      <a:pt x="0" y="381"/>
                    </a:lnTo>
                    <a:lnTo>
                      <a:pt x="0" y="357"/>
                    </a:lnTo>
                    <a:lnTo>
                      <a:pt x="0" y="305"/>
                    </a:lnTo>
                    <a:lnTo>
                      <a:pt x="8" y="247"/>
                    </a:lnTo>
                    <a:lnTo>
                      <a:pt x="18" y="184"/>
                    </a:lnTo>
                    <a:lnTo>
                      <a:pt x="31" y="129"/>
                    </a:lnTo>
                    <a:lnTo>
                      <a:pt x="42" y="84"/>
                    </a:lnTo>
                    <a:lnTo>
                      <a:pt x="52" y="55"/>
                    </a:lnTo>
                    <a:lnTo>
                      <a:pt x="52" y="55"/>
                    </a:lnTo>
                    <a:lnTo>
                      <a:pt x="60" y="39"/>
                    </a:lnTo>
                    <a:lnTo>
                      <a:pt x="71" y="24"/>
                    </a:lnTo>
                    <a:lnTo>
                      <a:pt x="86" y="13"/>
                    </a:lnTo>
                    <a:lnTo>
                      <a:pt x="102" y="5"/>
                    </a:lnTo>
                    <a:lnTo>
                      <a:pt x="120" y="0"/>
                    </a:lnTo>
                    <a:lnTo>
                      <a:pt x="141" y="0"/>
                    </a:lnTo>
                    <a:lnTo>
                      <a:pt x="162" y="3"/>
                    </a:lnTo>
                    <a:lnTo>
                      <a:pt x="181" y="8"/>
                    </a:lnTo>
                    <a:lnTo>
                      <a:pt x="181" y="8"/>
                    </a:lnTo>
                    <a:lnTo>
                      <a:pt x="199" y="18"/>
                    </a:lnTo>
                    <a:lnTo>
                      <a:pt x="215" y="29"/>
                    </a:lnTo>
                    <a:lnTo>
                      <a:pt x="230" y="45"/>
                    </a:lnTo>
                    <a:lnTo>
                      <a:pt x="238" y="60"/>
                    </a:lnTo>
                    <a:lnTo>
                      <a:pt x="246" y="79"/>
                    </a:lnTo>
                    <a:lnTo>
                      <a:pt x="249" y="97"/>
                    </a:lnTo>
                    <a:lnTo>
                      <a:pt x="249" y="116"/>
                    </a:lnTo>
                    <a:lnTo>
                      <a:pt x="244" y="131"/>
                    </a:lnTo>
                    <a:lnTo>
                      <a:pt x="244" y="131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4" name="Freeform 425"/>
              <p:cNvSpPr>
                <a:spLocks/>
              </p:cNvSpPr>
              <p:nvPr/>
            </p:nvSpPr>
            <p:spPr bwMode="auto">
              <a:xfrm>
                <a:off x="2797" y="2132"/>
                <a:ext cx="406" cy="270"/>
              </a:xfrm>
              <a:custGeom>
                <a:avLst/>
                <a:gdLst/>
                <a:ahLst/>
                <a:cxnLst>
                  <a:cxn ang="0">
                    <a:pos x="265" y="263"/>
                  </a:cxn>
                  <a:cxn ang="0">
                    <a:pos x="265" y="263"/>
                  </a:cxn>
                  <a:cxn ang="0">
                    <a:pos x="239" y="247"/>
                  </a:cxn>
                  <a:cxn ang="0">
                    <a:pos x="202" y="220"/>
                  </a:cxn>
                  <a:cxn ang="0">
                    <a:pos x="155" y="186"/>
                  </a:cxn>
                  <a:cxn ang="0">
                    <a:pos x="105" y="150"/>
                  </a:cxn>
                  <a:cxn ang="0">
                    <a:pos x="60" y="108"/>
                  </a:cxn>
                  <a:cxn ang="0">
                    <a:pos x="24" y="71"/>
                  </a:cxn>
                  <a:cxn ang="0">
                    <a:pos x="10" y="55"/>
                  </a:cxn>
                  <a:cxn ang="0">
                    <a:pos x="3" y="39"/>
                  </a:cxn>
                  <a:cxn ang="0">
                    <a:pos x="0" y="24"/>
                  </a:cxn>
                  <a:cxn ang="0">
                    <a:pos x="0" y="18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3" y="10"/>
                  </a:cxn>
                  <a:cxn ang="0">
                    <a:pos x="8" y="5"/>
                  </a:cxn>
                  <a:cxn ang="0">
                    <a:pos x="21" y="0"/>
                  </a:cxn>
                  <a:cxn ang="0">
                    <a:pos x="39" y="0"/>
                  </a:cxn>
                  <a:cxn ang="0">
                    <a:pos x="60" y="0"/>
                  </a:cxn>
                  <a:cxn ang="0">
                    <a:pos x="113" y="5"/>
                  </a:cxn>
                  <a:cxn ang="0">
                    <a:pos x="173" y="18"/>
                  </a:cxn>
                  <a:cxn ang="0">
                    <a:pos x="231" y="34"/>
                  </a:cxn>
                  <a:cxn ang="0">
                    <a:pos x="286" y="50"/>
                  </a:cxn>
                  <a:cxn ang="0">
                    <a:pos x="330" y="66"/>
                  </a:cxn>
                  <a:cxn ang="0">
                    <a:pos x="359" y="76"/>
                  </a:cxn>
                  <a:cxn ang="0">
                    <a:pos x="359" y="76"/>
                  </a:cxn>
                  <a:cxn ang="0">
                    <a:pos x="375" y="87"/>
                  </a:cxn>
                  <a:cxn ang="0">
                    <a:pos x="385" y="100"/>
                  </a:cxn>
                  <a:cxn ang="0">
                    <a:pos x="396" y="115"/>
                  </a:cxn>
                  <a:cxn ang="0">
                    <a:pos x="404" y="134"/>
                  </a:cxn>
                  <a:cxn ang="0">
                    <a:pos x="406" y="152"/>
                  </a:cxn>
                  <a:cxn ang="0">
                    <a:pos x="406" y="171"/>
                  </a:cxn>
                  <a:cxn ang="0">
                    <a:pos x="401" y="192"/>
                  </a:cxn>
                  <a:cxn ang="0">
                    <a:pos x="393" y="210"/>
                  </a:cxn>
                  <a:cxn ang="0">
                    <a:pos x="393" y="210"/>
                  </a:cxn>
                  <a:cxn ang="0">
                    <a:pos x="383" y="228"/>
                  </a:cxn>
                  <a:cxn ang="0">
                    <a:pos x="370" y="244"/>
                  </a:cxn>
                  <a:cxn ang="0">
                    <a:pos x="354" y="255"/>
                  </a:cxn>
                  <a:cxn ang="0">
                    <a:pos x="338" y="265"/>
                  </a:cxn>
                  <a:cxn ang="0">
                    <a:pos x="320" y="270"/>
                  </a:cxn>
                  <a:cxn ang="0">
                    <a:pos x="301" y="270"/>
                  </a:cxn>
                  <a:cxn ang="0">
                    <a:pos x="283" y="268"/>
                  </a:cxn>
                  <a:cxn ang="0">
                    <a:pos x="265" y="263"/>
                  </a:cxn>
                  <a:cxn ang="0">
                    <a:pos x="265" y="263"/>
                  </a:cxn>
                </a:cxnLst>
                <a:rect l="0" t="0" r="r" b="b"/>
                <a:pathLst>
                  <a:path w="406" h="270">
                    <a:moveTo>
                      <a:pt x="265" y="263"/>
                    </a:moveTo>
                    <a:lnTo>
                      <a:pt x="265" y="263"/>
                    </a:lnTo>
                    <a:lnTo>
                      <a:pt x="239" y="247"/>
                    </a:lnTo>
                    <a:lnTo>
                      <a:pt x="202" y="220"/>
                    </a:lnTo>
                    <a:lnTo>
                      <a:pt x="155" y="186"/>
                    </a:lnTo>
                    <a:lnTo>
                      <a:pt x="105" y="150"/>
                    </a:lnTo>
                    <a:lnTo>
                      <a:pt x="60" y="108"/>
                    </a:lnTo>
                    <a:lnTo>
                      <a:pt x="24" y="71"/>
                    </a:lnTo>
                    <a:lnTo>
                      <a:pt x="10" y="55"/>
                    </a:lnTo>
                    <a:lnTo>
                      <a:pt x="3" y="39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10"/>
                    </a:lnTo>
                    <a:lnTo>
                      <a:pt x="8" y="5"/>
                    </a:lnTo>
                    <a:lnTo>
                      <a:pt x="21" y="0"/>
                    </a:lnTo>
                    <a:lnTo>
                      <a:pt x="39" y="0"/>
                    </a:lnTo>
                    <a:lnTo>
                      <a:pt x="60" y="0"/>
                    </a:lnTo>
                    <a:lnTo>
                      <a:pt x="113" y="5"/>
                    </a:lnTo>
                    <a:lnTo>
                      <a:pt x="173" y="18"/>
                    </a:lnTo>
                    <a:lnTo>
                      <a:pt x="231" y="34"/>
                    </a:lnTo>
                    <a:lnTo>
                      <a:pt x="286" y="50"/>
                    </a:lnTo>
                    <a:lnTo>
                      <a:pt x="330" y="66"/>
                    </a:lnTo>
                    <a:lnTo>
                      <a:pt x="359" y="76"/>
                    </a:lnTo>
                    <a:lnTo>
                      <a:pt x="359" y="76"/>
                    </a:lnTo>
                    <a:lnTo>
                      <a:pt x="375" y="87"/>
                    </a:lnTo>
                    <a:lnTo>
                      <a:pt x="385" y="100"/>
                    </a:lnTo>
                    <a:lnTo>
                      <a:pt x="396" y="115"/>
                    </a:lnTo>
                    <a:lnTo>
                      <a:pt x="404" y="134"/>
                    </a:lnTo>
                    <a:lnTo>
                      <a:pt x="406" y="152"/>
                    </a:lnTo>
                    <a:lnTo>
                      <a:pt x="406" y="171"/>
                    </a:lnTo>
                    <a:lnTo>
                      <a:pt x="401" y="192"/>
                    </a:lnTo>
                    <a:lnTo>
                      <a:pt x="393" y="210"/>
                    </a:lnTo>
                    <a:lnTo>
                      <a:pt x="393" y="210"/>
                    </a:lnTo>
                    <a:lnTo>
                      <a:pt x="383" y="228"/>
                    </a:lnTo>
                    <a:lnTo>
                      <a:pt x="370" y="244"/>
                    </a:lnTo>
                    <a:lnTo>
                      <a:pt x="354" y="255"/>
                    </a:lnTo>
                    <a:lnTo>
                      <a:pt x="338" y="265"/>
                    </a:lnTo>
                    <a:lnTo>
                      <a:pt x="320" y="270"/>
                    </a:lnTo>
                    <a:lnTo>
                      <a:pt x="301" y="270"/>
                    </a:lnTo>
                    <a:lnTo>
                      <a:pt x="283" y="268"/>
                    </a:lnTo>
                    <a:lnTo>
                      <a:pt x="265" y="263"/>
                    </a:lnTo>
                    <a:lnTo>
                      <a:pt x="265" y="263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5" name="Freeform 438"/>
              <p:cNvSpPr>
                <a:spLocks/>
              </p:cNvSpPr>
              <p:nvPr/>
            </p:nvSpPr>
            <p:spPr bwMode="auto">
              <a:xfrm>
                <a:off x="1987" y="1762"/>
                <a:ext cx="419" cy="244"/>
              </a:xfrm>
              <a:custGeom>
                <a:avLst/>
                <a:gdLst/>
                <a:ahLst/>
                <a:cxnLst>
                  <a:cxn ang="0">
                    <a:pos x="128" y="5"/>
                  </a:cxn>
                  <a:cxn ang="0">
                    <a:pos x="128" y="5"/>
                  </a:cxn>
                  <a:cxn ang="0">
                    <a:pos x="157" y="15"/>
                  </a:cxn>
                  <a:cxn ang="0">
                    <a:pos x="197" y="39"/>
                  </a:cxn>
                  <a:cxn ang="0">
                    <a:pos x="246" y="65"/>
                  </a:cxn>
                  <a:cxn ang="0">
                    <a:pos x="299" y="99"/>
                  </a:cxn>
                  <a:cxn ang="0">
                    <a:pos x="349" y="133"/>
                  </a:cxn>
                  <a:cxn ang="0">
                    <a:pos x="388" y="168"/>
                  </a:cxn>
                  <a:cxn ang="0">
                    <a:pos x="404" y="183"/>
                  </a:cxn>
                  <a:cxn ang="0">
                    <a:pos x="414" y="197"/>
                  </a:cxn>
                  <a:cxn ang="0">
                    <a:pos x="419" y="210"/>
                  </a:cxn>
                  <a:cxn ang="0">
                    <a:pos x="419" y="215"/>
                  </a:cxn>
                  <a:cxn ang="0">
                    <a:pos x="419" y="220"/>
                  </a:cxn>
                  <a:cxn ang="0">
                    <a:pos x="419" y="220"/>
                  </a:cxn>
                  <a:cxn ang="0">
                    <a:pos x="417" y="225"/>
                  </a:cxn>
                  <a:cxn ang="0">
                    <a:pos x="411" y="231"/>
                  </a:cxn>
                  <a:cxn ang="0">
                    <a:pos x="398" y="236"/>
                  </a:cxn>
                  <a:cxn ang="0">
                    <a:pos x="383" y="241"/>
                  </a:cxn>
                  <a:cxn ang="0">
                    <a:pos x="362" y="244"/>
                  </a:cxn>
                  <a:cxn ang="0">
                    <a:pos x="309" y="241"/>
                  </a:cxn>
                  <a:cxn ang="0">
                    <a:pos x="249" y="236"/>
                  </a:cxn>
                  <a:cxn ang="0">
                    <a:pos x="186" y="228"/>
                  </a:cxn>
                  <a:cxn ang="0">
                    <a:pos x="131" y="218"/>
                  </a:cxn>
                  <a:cxn ang="0">
                    <a:pos x="86" y="207"/>
                  </a:cxn>
                  <a:cxn ang="0">
                    <a:pos x="58" y="199"/>
                  </a:cxn>
                  <a:cxn ang="0">
                    <a:pos x="58" y="199"/>
                  </a:cxn>
                  <a:cxn ang="0">
                    <a:pos x="39" y="191"/>
                  </a:cxn>
                  <a:cxn ang="0">
                    <a:pos x="26" y="178"/>
                  </a:cxn>
                  <a:cxn ang="0">
                    <a:pos x="16" y="165"/>
                  </a:cxn>
                  <a:cxn ang="0">
                    <a:pos x="5" y="147"/>
                  </a:cxn>
                  <a:cxn ang="0">
                    <a:pos x="0" y="128"/>
                  </a:cxn>
                  <a:cxn ang="0">
                    <a:pos x="0" y="110"/>
                  </a:cxn>
                  <a:cxn ang="0">
                    <a:pos x="0" y="89"/>
                  </a:cxn>
                  <a:cxn ang="0">
                    <a:pos x="5" y="70"/>
                  </a:cxn>
                  <a:cxn ang="0">
                    <a:pos x="5" y="70"/>
                  </a:cxn>
                  <a:cxn ang="0">
                    <a:pos x="16" y="49"/>
                  </a:cxn>
                  <a:cxn ang="0">
                    <a:pos x="26" y="34"/>
                  </a:cxn>
                  <a:cxn ang="0">
                    <a:pos x="42" y="21"/>
                  </a:cxn>
                  <a:cxn ang="0">
                    <a:pos x="58" y="10"/>
                  </a:cxn>
                  <a:cxn ang="0">
                    <a:pos x="73" y="2"/>
                  </a:cxn>
                  <a:cxn ang="0">
                    <a:pos x="92" y="0"/>
                  </a:cxn>
                  <a:cxn ang="0">
                    <a:pos x="110" y="0"/>
                  </a:cxn>
                  <a:cxn ang="0">
                    <a:pos x="128" y="5"/>
                  </a:cxn>
                  <a:cxn ang="0">
                    <a:pos x="128" y="5"/>
                  </a:cxn>
                </a:cxnLst>
                <a:rect l="0" t="0" r="r" b="b"/>
                <a:pathLst>
                  <a:path w="419" h="244">
                    <a:moveTo>
                      <a:pt x="128" y="5"/>
                    </a:moveTo>
                    <a:lnTo>
                      <a:pt x="128" y="5"/>
                    </a:lnTo>
                    <a:lnTo>
                      <a:pt x="157" y="15"/>
                    </a:lnTo>
                    <a:lnTo>
                      <a:pt x="197" y="39"/>
                    </a:lnTo>
                    <a:lnTo>
                      <a:pt x="246" y="65"/>
                    </a:lnTo>
                    <a:lnTo>
                      <a:pt x="299" y="99"/>
                    </a:lnTo>
                    <a:lnTo>
                      <a:pt x="349" y="133"/>
                    </a:lnTo>
                    <a:lnTo>
                      <a:pt x="388" y="168"/>
                    </a:lnTo>
                    <a:lnTo>
                      <a:pt x="404" y="183"/>
                    </a:lnTo>
                    <a:lnTo>
                      <a:pt x="414" y="197"/>
                    </a:lnTo>
                    <a:lnTo>
                      <a:pt x="419" y="210"/>
                    </a:lnTo>
                    <a:lnTo>
                      <a:pt x="419" y="215"/>
                    </a:lnTo>
                    <a:lnTo>
                      <a:pt x="419" y="220"/>
                    </a:lnTo>
                    <a:lnTo>
                      <a:pt x="419" y="220"/>
                    </a:lnTo>
                    <a:lnTo>
                      <a:pt x="417" y="225"/>
                    </a:lnTo>
                    <a:lnTo>
                      <a:pt x="411" y="231"/>
                    </a:lnTo>
                    <a:lnTo>
                      <a:pt x="398" y="236"/>
                    </a:lnTo>
                    <a:lnTo>
                      <a:pt x="383" y="241"/>
                    </a:lnTo>
                    <a:lnTo>
                      <a:pt x="362" y="244"/>
                    </a:lnTo>
                    <a:lnTo>
                      <a:pt x="309" y="241"/>
                    </a:lnTo>
                    <a:lnTo>
                      <a:pt x="249" y="236"/>
                    </a:lnTo>
                    <a:lnTo>
                      <a:pt x="186" y="228"/>
                    </a:lnTo>
                    <a:lnTo>
                      <a:pt x="131" y="218"/>
                    </a:lnTo>
                    <a:lnTo>
                      <a:pt x="86" y="207"/>
                    </a:lnTo>
                    <a:lnTo>
                      <a:pt x="58" y="199"/>
                    </a:lnTo>
                    <a:lnTo>
                      <a:pt x="58" y="199"/>
                    </a:lnTo>
                    <a:lnTo>
                      <a:pt x="39" y="191"/>
                    </a:lnTo>
                    <a:lnTo>
                      <a:pt x="26" y="178"/>
                    </a:lnTo>
                    <a:lnTo>
                      <a:pt x="16" y="165"/>
                    </a:lnTo>
                    <a:lnTo>
                      <a:pt x="5" y="147"/>
                    </a:lnTo>
                    <a:lnTo>
                      <a:pt x="0" y="128"/>
                    </a:lnTo>
                    <a:lnTo>
                      <a:pt x="0" y="110"/>
                    </a:lnTo>
                    <a:lnTo>
                      <a:pt x="0" y="89"/>
                    </a:lnTo>
                    <a:lnTo>
                      <a:pt x="5" y="70"/>
                    </a:lnTo>
                    <a:lnTo>
                      <a:pt x="5" y="70"/>
                    </a:lnTo>
                    <a:lnTo>
                      <a:pt x="16" y="49"/>
                    </a:lnTo>
                    <a:lnTo>
                      <a:pt x="26" y="34"/>
                    </a:lnTo>
                    <a:lnTo>
                      <a:pt x="42" y="21"/>
                    </a:lnTo>
                    <a:lnTo>
                      <a:pt x="58" y="10"/>
                    </a:lnTo>
                    <a:lnTo>
                      <a:pt x="73" y="2"/>
                    </a:lnTo>
                    <a:lnTo>
                      <a:pt x="92" y="0"/>
                    </a:lnTo>
                    <a:lnTo>
                      <a:pt x="110" y="0"/>
                    </a:lnTo>
                    <a:lnTo>
                      <a:pt x="128" y="5"/>
                    </a:lnTo>
                    <a:lnTo>
                      <a:pt x="128" y="5"/>
                    </a:lnTo>
                    <a:close/>
                  </a:path>
                </a:pathLst>
              </a:custGeom>
              <a:solidFill>
                <a:srgbClr val="00A1D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6" name="Freeform 451"/>
              <p:cNvSpPr>
                <a:spLocks/>
              </p:cNvSpPr>
              <p:nvPr/>
            </p:nvSpPr>
            <p:spPr bwMode="auto">
              <a:xfrm>
                <a:off x="2446" y="1315"/>
                <a:ext cx="327" cy="517"/>
              </a:xfrm>
              <a:custGeom>
                <a:avLst/>
                <a:gdLst/>
                <a:ahLst/>
                <a:cxnLst>
                  <a:cxn ang="0">
                    <a:pos x="327" y="108"/>
                  </a:cxn>
                  <a:cxn ang="0">
                    <a:pos x="327" y="108"/>
                  </a:cxn>
                  <a:cxn ang="0">
                    <a:pos x="325" y="144"/>
                  </a:cxn>
                  <a:cxn ang="0">
                    <a:pos x="314" y="197"/>
                  </a:cxn>
                  <a:cxn ang="0">
                    <a:pos x="299" y="265"/>
                  </a:cxn>
                  <a:cxn ang="0">
                    <a:pos x="280" y="336"/>
                  </a:cxn>
                  <a:cxn ang="0">
                    <a:pos x="254" y="404"/>
                  </a:cxn>
                  <a:cxn ang="0">
                    <a:pos x="241" y="433"/>
                  </a:cxn>
                  <a:cxn ang="0">
                    <a:pos x="228" y="462"/>
                  </a:cxn>
                  <a:cxn ang="0">
                    <a:pos x="212" y="486"/>
                  </a:cxn>
                  <a:cxn ang="0">
                    <a:pos x="196" y="502"/>
                  </a:cxn>
                  <a:cxn ang="0">
                    <a:pos x="181" y="512"/>
                  </a:cxn>
                  <a:cxn ang="0">
                    <a:pos x="173" y="517"/>
                  </a:cxn>
                  <a:cxn ang="0">
                    <a:pos x="162" y="517"/>
                  </a:cxn>
                  <a:cxn ang="0">
                    <a:pos x="162" y="517"/>
                  </a:cxn>
                  <a:cxn ang="0">
                    <a:pos x="154" y="517"/>
                  </a:cxn>
                  <a:cxn ang="0">
                    <a:pos x="146" y="512"/>
                  </a:cxn>
                  <a:cxn ang="0">
                    <a:pos x="131" y="502"/>
                  </a:cxn>
                  <a:cxn ang="0">
                    <a:pos x="115" y="486"/>
                  </a:cxn>
                  <a:cxn ang="0">
                    <a:pos x="99" y="462"/>
                  </a:cxn>
                  <a:cxn ang="0">
                    <a:pos x="84" y="433"/>
                  </a:cxn>
                  <a:cxn ang="0">
                    <a:pos x="70" y="404"/>
                  </a:cxn>
                  <a:cxn ang="0">
                    <a:pos x="47" y="336"/>
                  </a:cxn>
                  <a:cxn ang="0">
                    <a:pos x="26" y="265"/>
                  </a:cxn>
                  <a:cxn ang="0">
                    <a:pos x="13" y="197"/>
                  </a:cxn>
                  <a:cxn ang="0">
                    <a:pos x="2" y="144"/>
                  </a:cxn>
                  <a:cxn ang="0">
                    <a:pos x="0" y="108"/>
                  </a:cxn>
                  <a:cxn ang="0">
                    <a:pos x="0" y="108"/>
                  </a:cxn>
                  <a:cxn ang="0">
                    <a:pos x="0" y="97"/>
                  </a:cxn>
                  <a:cxn ang="0">
                    <a:pos x="2" y="87"/>
                  </a:cxn>
                  <a:cxn ang="0">
                    <a:pos x="13" y="66"/>
                  </a:cxn>
                  <a:cxn ang="0">
                    <a:pos x="26" y="47"/>
                  </a:cxn>
                  <a:cxn ang="0">
                    <a:pos x="47" y="32"/>
                  </a:cxn>
                  <a:cxn ang="0">
                    <a:pos x="70" y="18"/>
                  </a:cxn>
                  <a:cxn ang="0">
                    <a:pos x="99" y="8"/>
                  </a:cxn>
                  <a:cxn ang="0">
                    <a:pos x="131" y="3"/>
                  </a:cxn>
                  <a:cxn ang="0">
                    <a:pos x="162" y="0"/>
                  </a:cxn>
                  <a:cxn ang="0">
                    <a:pos x="162" y="0"/>
                  </a:cxn>
                  <a:cxn ang="0">
                    <a:pos x="196" y="3"/>
                  </a:cxn>
                  <a:cxn ang="0">
                    <a:pos x="228" y="8"/>
                  </a:cxn>
                  <a:cxn ang="0">
                    <a:pos x="254" y="18"/>
                  </a:cxn>
                  <a:cxn ang="0">
                    <a:pos x="280" y="32"/>
                  </a:cxn>
                  <a:cxn ang="0">
                    <a:pos x="299" y="47"/>
                  </a:cxn>
                  <a:cxn ang="0">
                    <a:pos x="314" y="66"/>
                  </a:cxn>
                  <a:cxn ang="0">
                    <a:pos x="325" y="87"/>
                  </a:cxn>
                  <a:cxn ang="0">
                    <a:pos x="327" y="97"/>
                  </a:cxn>
                  <a:cxn ang="0">
                    <a:pos x="327" y="108"/>
                  </a:cxn>
                  <a:cxn ang="0">
                    <a:pos x="327" y="108"/>
                  </a:cxn>
                </a:cxnLst>
                <a:rect l="0" t="0" r="r" b="b"/>
                <a:pathLst>
                  <a:path w="327" h="517">
                    <a:moveTo>
                      <a:pt x="327" y="108"/>
                    </a:moveTo>
                    <a:lnTo>
                      <a:pt x="327" y="108"/>
                    </a:lnTo>
                    <a:lnTo>
                      <a:pt x="325" y="144"/>
                    </a:lnTo>
                    <a:lnTo>
                      <a:pt x="314" y="197"/>
                    </a:lnTo>
                    <a:lnTo>
                      <a:pt x="299" y="265"/>
                    </a:lnTo>
                    <a:lnTo>
                      <a:pt x="280" y="336"/>
                    </a:lnTo>
                    <a:lnTo>
                      <a:pt x="254" y="404"/>
                    </a:lnTo>
                    <a:lnTo>
                      <a:pt x="241" y="433"/>
                    </a:lnTo>
                    <a:lnTo>
                      <a:pt x="228" y="462"/>
                    </a:lnTo>
                    <a:lnTo>
                      <a:pt x="212" y="486"/>
                    </a:lnTo>
                    <a:lnTo>
                      <a:pt x="196" y="502"/>
                    </a:lnTo>
                    <a:lnTo>
                      <a:pt x="181" y="512"/>
                    </a:lnTo>
                    <a:lnTo>
                      <a:pt x="173" y="517"/>
                    </a:lnTo>
                    <a:lnTo>
                      <a:pt x="162" y="517"/>
                    </a:lnTo>
                    <a:lnTo>
                      <a:pt x="162" y="517"/>
                    </a:lnTo>
                    <a:lnTo>
                      <a:pt x="154" y="517"/>
                    </a:lnTo>
                    <a:lnTo>
                      <a:pt x="146" y="512"/>
                    </a:lnTo>
                    <a:lnTo>
                      <a:pt x="131" y="502"/>
                    </a:lnTo>
                    <a:lnTo>
                      <a:pt x="115" y="486"/>
                    </a:lnTo>
                    <a:lnTo>
                      <a:pt x="99" y="462"/>
                    </a:lnTo>
                    <a:lnTo>
                      <a:pt x="84" y="433"/>
                    </a:lnTo>
                    <a:lnTo>
                      <a:pt x="70" y="404"/>
                    </a:lnTo>
                    <a:lnTo>
                      <a:pt x="47" y="336"/>
                    </a:lnTo>
                    <a:lnTo>
                      <a:pt x="26" y="265"/>
                    </a:lnTo>
                    <a:lnTo>
                      <a:pt x="13" y="197"/>
                    </a:lnTo>
                    <a:lnTo>
                      <a:pt x="2" y="144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97"/>
                    </a:lnTo>
                    <a:lnTo>
                      <a:pt x="2" y="87"/>
                    </a:lnTo>
                    <a:lnTo>
                      <a:pt x="13" y="66"/>
                    </a:lnTo>
                    <a:lnTo>
                      <a:pt x="26" y="47"/>
                    </a:lnTo>
                    <a:lnTo>
                      <a:pt x="47" y="32"/>
                    </a:lnTo>
                    <a:lnTo>
                      <a:pt x="70" y="18"/>
                    </a:lnTo>
                    <a:lnTo>
                      <a:pt x="99" y="8"/>
                    </a:lnTo>
                    <a:lnTo>
                      <a:pt x="131" y="3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96" y="3"/>
                    </a:lnTo>
                    <a:lnTo>
                      <a:pt x="228" y="8"/>
                    </a:lnTo>
                    <a:lnTo>
                      <a:pt x="254" y="18"/>
                    </a:lnTo>
                    <a:lnTo>
                      <a:pt x="280" y="32"/>
                    </a:lnTo>
                    <a:lnTo>
                      <a:pt x="299" y="47"/>
                    </a:lnTo>
                    <a:lnTo>
                      <a:pt x="314" y="66"/>
                    </a:lnTo>
                    <a:lnTo>
                      <a:pt x="325" y="87"/>
                    </a:lnTo>
                    <a:lnTo>
                      <a:pt x="327" y="97"/>
                    </a:lnTo>
                    <a:lnTo>
                      <a:pt x="327" y="108"/>
                    </a:lnTo>
                    <a:lnTo>
                      <a:pt x="327" y="108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7" name="Freeform 464"/>
              <p:cNvSpPr>
                <a:spLocks/>
              </p:cNvSpPr>
              <p:nvPr/>
            </p:nvSpPr>
            <p:spPr bwMode="auto">
              <a:xfrm>
                <a:off x="2446" y="2350"/>
                <a:ext cx="327" cy="517"/>
              </a:xfrm>
              <a:custGeom>
                <a:avLst/>
                <a:gdLst/>
                <a:ahLst/>
                <a:cxnLst>
                  <a:cxn ang="0">
                    <a:pos x="0" y="410"/>
                  </a:cxn>
                  <a:cxn ang="0">
                    <a:pos x="0" y="410"/>
                  </a:cxn>
                  <a:cxn ang="0">
                    <a:pos x="2" y="373"/>
                  </a:cxn>
                  <a:cxn ang="0">
                    <a:pos x="13" y="320"/>
                  </a:cxn>
                  <a:cxn ang="0">
                    <a:pos x="26" y="252"/>
                  </a:cxn>
                  <a:cxn ang="0">
                    <a:pos x="47" y="181"/>
                  </a:cxn>
                  <a:cxn ang="0">
                    <a:pos x="70" y="113"/>
                  </a:cxn>
                  <a:cxn ang="0">
                    <a:pos x="84" y="84"/>
                  </a:cxn>
                  <a:cxn ang="0">
                    <a:pos x="99" y="55"/>
                  </a:cxn>
                  <a:cxn ang="0">
                    <a:pos x="115" y="34"/>
                  </a:cxn>
                  <a:cxn ang="0">
                    <a:pos x="131" y="16"/>
                  </a:cxn>
                  <a:cxn ang="0">
                    <a:pos x="146" y="5"/>
                  </a:cxn>
                  <a:cxn ang="0">
                    <a:pos x="154" y="2"/>
                  </a:cxn>
                  <a:cxn ang="0">
                    <a:pos x="162" y="0"/>
                  </a:cxn>
                  <a:cxn ang="0">
                    <a:pos x="162" y="0"/>
                  </a:cxn>
                  <a:cxn ang="0">
                    <a:pos x="173" y="2"/>
                  </a:cxn>
                  <a:cxn ang="0">
                    <a:pos x="181" y="5"/>
                  </a:cxn>
                  <a:cxn ang="0">
                    <a:pos x="196" y="16"/>
                  </a:cxn>
                  <a:cxn ang="0">
                    <a:pos x="212" y="34"/>
                  </a:cxn>
                  <a:cxn ang="0">
                    <a:pos x="228" y="55"/>
                  </a:cxn>
                  <a:cxn ang="0">
                    <a:pos x="241" y="84"/>
                  </a:cxn>
                  <a:cxn ang="0">
                    <a:pos x="254" y="113"/>
                  </a:cxn>
                  <a:cxn ang="0">
                    <a:pos x="280" y="181"/>
                  </a:cxn>
                  <a:cxn ang="0">
                    <a:pos x="299" y="252"/>
                  </a:cxn>
                  <a:cxn ang="0">
                    <a:pos x="314" y="320"/>
                  </a:cxn>
                  <a:cxn ang="0">
                    <a:pos x="325" y="373"/>
                  </a:cxn>
                  <a:cxn ang="0">
                    <a:pos x="327" y="410"/>
                  </a:cxn>
                  <a:cxn ang="0">
                    <a:pos x="327" y="410"/>
                  </a:cxn>
                  <a:cxn ang="0">
                    <a:pos x="327" y="420"/>
                  </a:cxn>
                  <a:cxn ang="0">
                    <a:pos x="325" y="431"/>
                  </a:cxn>
                  <a:cxn ang="0">
                    <a:pos x="314" y="452"/>
                  </a:cxn>
                  <a:cxn ang="0">
                    <a:pos x="299" y="470"/>
                  </a:cxn>
                  <a:cxn ang="0">
                    <a:pos x="280" y="486"/>
                  </a:cxn>
                  <a:cxn ang="0">
                    <a:pos x="254" y="499"/>
                  </a:cxn>
                  <a:cxn ang="0">
                    <a:pos x="228" y="509"/>
                  </a:cxn>
                  <a:cxn ang="0">
                    <a:pos x="196" y="515"/>
                  </a:cxn>
                  <a:cxn ang="0">
                    <a:pos x="162" y="517"/>
                  </a:cxn>
                  <a:cxn ang="0">
                    <a:pos x="162" y="517"/>
                  </a:cxn>
                  <a:cxn ang="0">
                    <a:pos x="131" y="515"/>
                  </a:cxn>
                  <a:cxn ang="0">
                    <a:pos x="99" y="509"/>
                  </a:cxn>
                  <a:cxn ang="0">
                    <a:pos x="70" y="499"/>
                  </a:cxn>
                  <a:cxn ang="0">
                    <a:pos x="47" y="486"/>
                  </a:cxn>
                  <a:cxn ang="0">
                    <a:pos x="26" y="470"/>
                  </a:cxn>
                  <a:cxn ang="0">
                    <a:pos x="13" y="452"/>
                  </a:cxn>
                  <a:cxn ang="0">
                    <a:pos x="2" y="431"/>
                  </a:cxn>
                  <a:cxn ang="0">
                    <a:pos x="0" y="420"/>
                  </a:cxn>
                  <a:cxn ang="0">
                    <a:pos x="0" y="410"/>
                  </a:cxn>
                  <a:cxn ang="0">
                    <a:pos x="0" y="410"/>
                  </a:cxn>
                </a:cxnLst>
                <a:rect l="0" t="0" r="r" b="b"/>
                <a:pathLst>
                  <a:path w="327" h="517">
                    <a:moveTo>
                      <a:pt x="0" y="410"/>
                    </a:moveTo>
                    <a:lnTo>
                      <a:pt x="0" y="410"/>
                    </a:lnTo>
                    <a:lnTo>
                      <a:pt x="2" y="373"/>
                    </a:lnTo>
                    <a:lnTo>
                      <a:pt x="13" y="320"/>
                    </a:lnTo>
                    <a:lnTo>
                      <a:pt x="26" y="252"/>
                    </a:lnTo>
                    <a:lnTo>
                      <a:pt x="47" y="181"/>
                    </a:lnTo>
                    <a:lnTo>
                      <a:pt x="70" y="113"/>
                    </a:lnTo>
                    <a:lnTo>
                      <a:pt x="84" y="84"/>
                    </a:lnTo>
                    <a:lnTo>
                      <a:pt x="99" y="55"/>
                    </a:lnTo>
                    <a:lnTo>
                      <a:pt x="115" y="34"/>
                    </a:lnTo>
                    <a:lnTo>
                      <a:pt x="131" y="16"/>
                    </a:lnTo>
                    <a:lnTo>
                      <a:pt x="146" y="5"/>
                    </a:lnTo>
                    <a:lnTo>
                      <a:pt x="154" y="2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73" y="2"/>
                    </a:lnTo>
                    <a:lnTo>
                      <a:pt x="181" y="5"/>
                    </a:lnTo>
                    <a:lnTo>
                      <a:pt x="196" y="16"/>
                    </a:lnTo>
                    <a:lnTo>
                      <a:pt x="212" y="34"/>
                    </a:lnTo>
                    <a:lnTo>
                      <a:pt x="228" y="55"/>
                    </a:lnTo>
                    <a:lnTo>
                      <a:pt x="241" y="84"/>
                    </a:lnTo>
                    <a:lnTo>
                      <a:pt x="254" y="113"/>
                    </a:lnTo>
                    <a:lnTo>
                      <a:pt x="280" y="181"/>
                    </a:lnTo>
                    <a:lnTo>
                      <a:pt x="299" y="252"/>
                    </a:lnTo>
                    <a:lnTo>
                      <a:pt x="314" y="320"/>
                    </a:lnTo>
                    <a:lnTo>
                      <a:pt x="325" y="373"/>
                    </a:lnTo>
                    <a:lnTo>
                      <a:pt x="327" y="410"/>
                    </a:lnTo>
                    <a:lnTo>
                      <a:pt x="327" y="410"/>
                    </a:lnTo>
                    <a:lnTo>
                      <a:pt x="327" y="420"/>
                    </a:lnTo>
                    <a:lnTo>
                      <a:pt x="325" y="431"/>
                    </a:lnTo>
                    <a:lnTo>
                      <a:pt x="314" y="452"/>
                    </a:lnTo>
                    <a:lnTo>
                      <a:pt x="299" y="470"/>
                    </a:lnTo>
                    <a:lnTo>
                      <a:pt x="280" y="486"/>
                    </a:lnTo>
                    <a:lnTo>
                      <a:pt x="254" y="499"/>
                    </a:lnTo>
                    <a:lnTo>
                      <a:pt x="228" y="509"/>
                    </a:lnTo>
                    <a:lnTo>
                      <a:pt x="196" y="515"/>
                    </a:lnTo>
                    <a:lnTo>
                      <a:pt x="162" y="517"/>
                    </a:lnTo>
                    <a:lnTo>
                      <a:pt x="162" y="517"/>
                    </a:lnTo>
                    <a:lnTo>
                      <a:pt x="131" y="515"/>
                    </a:lnTo>
                    <a:lnTo>
                      <a:pt x="99" y="509"/>
                    </a:lnTo>
                    <a:lnTo>
                      <a:pt x="70" y="499"/>
                    </a:lnTo>
                    <a:lnTo>
                      <a:pt x="47" y="486"/>
                    </a:lnTo>
                    <a:lnTo>
                      <a:pt x="26" y="470"/>
                    </a:lnTo>
                    <a:lnTo>
                      <a:pt x="13" y="452"/>
                    </a:lnTo>
                    <a:lnTo>
                      <a:pt x="2" y="431"/>
                    </a:lnTo>
                    <a:lnTo>
                      <a:pt x="0" y="420"/>
                    </a:lnTo>
                    <a:lnTo>
                      <a:pt x="0" y="410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8" name="Freeform 477"/>
              <p:cNvSpPr>
                <a:spLocks/>
              </p:cNvSpPr>
              <p:nvPr/>
            </p:nvSpPr>
            <p:spPr bwMode="auto">
              <a:xfrm>
                <a:off x="1848" y="1927"/>
                <a:ext cx="516" cy="328"/>
              </a:xfrm>
              <a:custGeom>
                <a:avLst/>
                <a:gdLst/>
                <a:ahLst/>
                <a:cxnLst>
                  <a:cxn ang="0">
                    <a:pos x="107" y="0"/>
                  </a:cxn>
                  <a:cxn ang="0">
                    <a:pos x="107" y="0"/>
                  </a:cxn>
                  <a:cxn ang="0">
                    <a:pos x="144" y="3"/>
                  </a:cxn>
                  <a:cxn ang="0">
                    <a:pos x="197" y="13"/>
                  </a:cxn>
                  <a:cxn ang="0">
                    <a:pos x="265" y="29"/>
                  </a:cxn>
                  <a:cxn ang="0">
                    <a:pos x="336" y="47"/>
                  </a:cxn>
                  <a:cxn ang="0">
                    <a:pos x="404" y="71"/>
                  </a:cxn>
                  <a:cxn ang="0">
                    <a:pos x="433" y="87"/>
                  </a:cxn>
                  <a:cxn ang="0">
                    <a:pos x="461" y="100"/>
                  </a:cxn>
                  <a:cxn ang="0">
                    <a:pos x="482" y="116"/>
                  </a:cxn>
                  <a:cxn ang="0">
                    <a:pos x="501" y="131"/>
                  </a:cxn>
                  <a:cxn ang="0">
                    <a:pos x="511" y="147"/>
                  </a:cxn>
                  <a:cxn ang="0">
                    <a:pos x="514" y="155"/>
                  </a:cxn>
                  <a:cxn ang="0">
                    <a:pos x="516" y="165"/>
                  </a:cxn>
                  <a:cxn ang="0">
                    <a:pos x="516" y="165"/>
                  </a:cxn>
                  <a:cxn ang="0">
                    <a:pos x="514" y="173"/>
                  </a:cxn>
                  <a:cxn ang="0">
                    <a:pos x="511" y="181"/>
                  </a:cxn>
                  <a:cxn ang="0">
                    <a:pos x="501" y="197"/>
                  </a:cxn>
                  <a:cxn ang="0">
                    <a:pos x="482" y="213"/>
                  </a:cxn>
                  <a:cxn ang="0">
                    <a:pos x="461" y="229"/>
                  </a:cxn>
                  <a:cxn ang="0">
                    <a:pos x="433" y="242"/>
                  </a:cxn>
                  <a:cxn ang="0">
                    <a:pos x="404" y="257"/>
                  </a:cxn>
                  <a:cxn ang="0">
                    <a:pos x="336" y="281"/>
                  </a:cxn>
                  <a:cxn ang="0">
                    <a:pos x="265" y="302"/>
                  </a:cxn>
                  <a:cxn ang="0">
                    <a:pos x="197" y="315"/>
                  </a:cxn>
                  <a:cxn ang="0">
                    <a:pos x="144" y="326"/>
                  </a:cxn>
                  <a:cxn ang="0">
                    <a:pos x="107" y="328"/>
                  </a:cxn>
                  <a:cxn ang="0">
                    <a:pos x="107" y="328"/>
                  </a:cxn>
                  <a:cxn ang="0">
                    <a:pos x="97" y="328"/>
                  </a:cxn>
                  <a:cxn ang="0">
                    <a:pos x="87" y="326"/>
                  </a:cxn>
                  <a:cxn ang="0">
                    <a:pos x="66" y="315"/>
                  </a:cxn>
                  <a:cxn ang="0">
                    <a:pos x="47" y="302"/>
                  </a:cxn>
                  <a:cxn ang="0">
                    <a:pos x="31" y="281"/>
                  </a:cxn>
                  <a:cxn ang="0">
                    <a:pos x="18" y="257"/>
                  </a:cxn>
                  <a:cxn ang="0">
                    <a:pos x="8" y="229"/>
                  </a:cxn>
                  <a:cxn ang="0">
                    <a:pos x="3" y="197"/>
                  </a:cxn>
                  <a:cxn ang="0">
                    <a:pos x="0" y="165"/>
                  </a:cxn>
                  <a:cxn ang="0">
                    <a:pos x="0" y="165"/>
                  </a:cxn>
                  <a:cxn ang="0">
                    <a:pos x="3" y="131"/>
                  </a:cxn>
                  <a:cxn ang="0">
                    <a:pos x="8" y="100"/>
                  </a:cxn>
                  <a:cxn ang="0">
                    <a:pos x="18" y="71"/>
                  </a:cxn>
                  <a:cxn ang="0">
                    <a:pos x="31" y="47"/>
                  </a:cxn>
                  <a:cxn ang="0">
                    <a:pos x="47" y="29"/>
                  </a:cxn>
                  <a:cxn ang="0">
                    <a:pos x="66" y="13"/>
                  </a:cxn>
                  <a:cxn ang="0">
                    <a:pos x="87" y="3"/>
                  </a:cxn>
                  <a:cxn ang="0">
                    <a:pos x="97" y="0"/>
                  </a:cxn>
                  <a:cxn ang="0">
                    <a:pos x="107" y="0"/>
                  </a:cxn>
                  <a:cxn ang="0">
                    <a:pos x="107" y="0"/>
                  </a:cxn>
                </a:cxnLst>
                <a:rect l="0" t="0" r="r" b="b"/>
                <a:pathLst>
                  <a:path w="516" h="328">
                    <a:moveTo>
                      <a:pt x="107" y="0"/>
                    </a:moveTo>
                    <a:lnTo>
                      <a:pt x="107" y="0"/>
                    </a:lnTo>
                    <a:lnTo>
                      <a:pt x="144" y="3"/>
                    </a:lnTo>
                    <a:lnTo>
                      <a:pt x="197" y="13"/>
                    </a:lnTo>
                    <a:lnTo>
                      <a:pt x="265" y="29"/>
                    </a:lnTo>
                    <a:lnTo>
                      <a:pt x="336" y="47"/>
                    </a:lnTo>
                    <a:lnTo>
                      <a:pt x="404" y="71"/>
                    </a:lnTo>
                    <a:lnTo>
                      <a:pt x="433" y="87"/>
                    </a:lnTo>
                    <a:lnTo>
                      <a:pt x="461" y="100"/>
                    </a:lnTo>
                    <a:lnTo>
                      <a:pt x="482" y="116"/>
                    </a:lnTo>
                    <a:lnTo>
                      <a:pt x="501" y="131"/>
                    </a:lnTo>
                    <a:lnTo>
                      <a:pt x="511" y="147"/>
                    </a:lnTo>
                    <a:lnTo>
                      <a:pt x="514" y="155"/>
                    </a:lnTo>
                    <a:lnTo>
                      <a:pt x="516" y="165"/>
                    </a:lnTo>
                    <a:lnTo>
                      <a:pt x="516" y="165"/>
                    </a:lnTo>
                    <a:lnTo>
                      <a:pt x="514" y="173"/>
                    </a:lnTo>
                    <a:lnTo>
                      <a:pt x="511" y="181"/>
                    </a:lnTo>
                    <a:lnTo>
                      <a:pt x="501" y="197"/>
                    </a:lnTo>
                    <a:lnTo>
                      <a:pt x="482" y="213"/>
                    </a:lnTo>
                    <a:lnTo>
                      <a:pt x="461" y="229"/>
                    </a:lnTo>
                    <a:lnTo>
                      <a:pt x="433" y="242"/>
                    </a:lnTo>
                    <a:lnTo>
                      <a:pt x="404" y="257"/>
                    </a:lnTo>
                    <a:lnTo>
                      <a:pt x="336" y="281"/>
                    </a:lnTo>
                    <a:lnTo>
                      <a:pt x="265" y="302"/>
                    </a:lnTo>
                    <a:lnTo>
                      <a:pt x="197" y="315"/>
                    </a:lnTo>
                    <a:lnTo>
                      <a:pt x="144" y="326"/>
                    </a:lnTo>
                    <a:lnTo>
                      <a:pt x="107" y="328"/>
                    </a:lnTo>
                    <a:lnTo>
                      <a:pt x="107" y="328"/>
                    </a:lnTo>
                    <a:lnTo>
                      <a:pt x="97" y="328"/>
                    </a:lnTo>
                    <a:lnTo>
                      <a:pt x="87" y="326"/>
                    </a:lnTo>
                    <a:lnTo>
                      <a:pt x="66" y="315"/>
                    </a:lnTo>
                    <a:lnTo>
                      <a:pt x="47" y="302"/>
                    </a:lnTo>
                    <a:lnTo>
                      <a:pt x="31" y="281"/>
                    </a:lnTo>
                    <a:lnTo>
                      <a:pt x="18" y="257"/>
                    </a:lnTo>
                    <a:lnTo>
                      <a:pt x="8" y="229"/>
                    </a:lnTo>
                    <a:lnTo>
                      <a:pt x="3" y="197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3" y="131"/>
                    </a:lnTo>
                    <a:lnTo>
                      <a:pt x="8" y="100"/>
                    </a:lnTo>
                    <a:lnTo>
                      <a:pt x="18" y="71"/>
                    </a:lnTo>
                    <a:lnTo>
                      <a:pt x="31" y="47"/>
                    </a:lnTo>
                    <a:lnTo>
                      <a:pt x="47" y="29"/>
                    </a:lnTo>
                    <a:lnTo>
                      <a:pt x="66" y="13"/>
                    </a:lnTo>
                    <a:lnTo>
                      <a:pt x="87" y="3"/>
                    </a:lnTo>
                    <a:lnTo>
                      <a:pt x="97" y="0"/>
                    </a:lnTo>
                    <a:lnTo>
                      <a:pt x="107" y="0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9" name="Freeform 490"/>
              <p:cNvSpPr>
                <a:spLocks/>
              </p:cNvSpPr>
              <p:nvPr/>
            </p:nvSpPr>
            <p:spPr bwMode="auto">
              <a:xfrm>
                <a:off x="2868" y="1927"/>
                <a:ext cx="516" cy="328"/>
              </a:xfrm>
              <a:custGeom>
                <a:avLst/>
                <a:gdLst/>
                <a:ahLst/>
                <a:cxnLst>
                  <a:cxn ang="0">
                    <a:pos x="406" y="328"/>
                  </a:cxn>
                  <a:cxn ang="0">
                    <a:pos x="406" y="328"/>
                  </a:cxn>
                  <a:cxn ang="0">
                    <a:pos x="372" y="326"/>
                  </a:cxn>
                  <a:cxn ang="0">
                    <a:pos x="320" y="315"/>
                  </a:cxn>
                  <a:cxn ang="0">
                    <a:pos x="251" y="302"/>
                  </a:cxn>
                  <a:cxn ang="0">
                    <a:pos x="181" y="281"/>
                  </a:cxn>
                  <a:cxn ang="0">
                    <a:pos x="112" y="257"/>
                  </a:cxn>
                  <a:cxn ang="0">
                    <a:pos x="81" y="242"/>
                  </a:cxn>
                  <a:cxn ang="0">
                    <a:pos x="55" y="229"/>
                  </a:cxn>
                  <a:cxn ang="0">
                    <a:pos x="31" y="213"/>
                  </a:cxn>
                  <a:cxn ang="0">
                    <a:pos x="15" y="197"/>
                  </a:cxn>
                  <a:cxn ang="0">
                    <a:pos x="2" y="181"/>
                  </a:cxn>
                  <a:cxn ang="0">
                    <a:pos x="0" y="173"/>
                  </a:cxn>
                  <a:cxn ang="0">
                    <a:pos x="0" y="165"/>
                  </a:cxn>
                  <a:cxn ang="0">
                    <a:pos x="0" y="165"/>
                  </a:cxn>
                  <a:cxn ang="0">
                    <a:pos x="0" y="155"/>
                  </a:cxn>
                  <a:cxn ang="0">
                    <a:pos x="2" y="147"/>
                  </a:cxn>
                  <a:cxn ang="0">
                    <a:pos x="15" y="131"/>
                  </a:cxn>
                  <a:cxn ang="0">
                    <a:pos x="31" y="116"/>
                  </a:cxn>
                  <a:cxn ang="0">
                    <a:pos x="55" y="100"/>
                  </a:cxn>
                  <a:cxn ang="0">
                    <a:pos x="81" y="87"/>
                  </a:cxn>
                  <a:cxn ang="0">
                    <a:pos x="112" y="71"/>
                  </a:cxn>
                  <a:cxn ang="0">
                    <a:pos x="181" y="47"/>
                  </a:cxn>
                  <a:cxn ang="0">
                    <a:pos x="251" y="29"/>
                  </a:cxn>
                  <a:cxn ang="0">
                    <a:pos x="320" y="13"/>
                  </a:cxn>
                  <a:cxn ang="0">
                    <a:pos x="372" y="3"/>
                  </a:cxn>
                  <a:cxn ang="0">
                    <a:pos x="406" y="0"/>
                  </a:cxn>
                  <a:cxn ang="0">
                    <a:pos x="406" y="0"/>
                  </a:cxn>
                  <a:cxn ang="0">
                    <a:pos x="419" y="0"/>
                  </a:cxn>
                  <a:cxn ang="0">
                    <a:pos x="430" y="3"/>
                  </a:cxn>
                  <a:cxn ang="0">
                    <a:pos x="451" y="13"/>
                  </a:cxn>
                  <a:cxn ang="0">
                    <a:pos x="469" y="29"/>
                  </a:cxn>
                  <a:cxn ang="0">
                    <a:pos x="485" y="47"/>
                  </a:cxn>
                  <a:cxn ang="0">
                    <a:pos x="498" y="71"/>
                  </a:cxn>
                  <a:cxn ang="0">
                    <a:pos x="508" y="100"/>
                  </a:cxn>
                  <a:cxn ang="0">
                    <a:pos x="514" y="131"/>
                  </a:cxn>
                  <a:cxn ang="0">
                    <a:pos x="516" y="165"/>
                  </a:cxn>
                  <a:cxn ang="0">
                    <a:pos x="516" y="165"/>
                  </a:cxn>
                  <a:cxn ang="0">
                    <a:pos x="514" y="197"/>
                  </a:cxn>
                  <a:cxn ang="0">
                    <a:pos x="508" y="229"/>
                  </a:cxn>
                  <a:cxn ang="0">
                    <a:pos x="498" y="257"/>
                  </a:cxn>
                  <a:cxn ang="0">
                    <a:pos x="485" y="281"/>
                  </a:cxn>
                  <a:cxn ang="0">
                    <a:pos x="469" y="302"/>
                  </a:cxn>
                  <a:cxn ang="0">
                    <a:pos x="451" y="315"/>
                  </a:cxn>
                  <a:cxn ang="0">
                    <a:pos x="430" y="326"/>
                  </a:cxn>
                  <a:cxn ang="0">
                    <a:pos x="419" y="328"/>
                  </a:cxn>
                  <a:cxn ang="0">
                    <a:pos x="406" y="328"/>
                  </a:cxn>
                  <a:cxn ang="0">
                    <a:pos x="406" y="328"/>
                  </a:cxn>
                </a:cxnLst>
                <a:rect l="0" t="0" r="r" b="b"/>
                <a:pathLst>
                  <a:path w="516" h="328">
                    <a:moveTo>
                      <a:pt x="406" y="328"/>
                    </a:moveTo>
                    <a:lnTo>
                      <a:pt x="406" y="328"/>
                    </a:lnTo>
                    <a:lnTo>
                      <a:pt x="372" y="326"/>
                    </a:lnTo>
                    <a:lnTo>
                      <a:pt x="320" y="315"/>
                    </a:lnTo>
                    <a:lnTo>
                      <a:pt x="251" y="302"/>
                    </a:lnTo>
                    <a:lnTo>
                      <a:pt x="181" y="281"/>
                    </a:lnTo>
                    <a:lnTo>
                      <a:pt x="112" y="257"/>
                    </a:lnTo>
                    <a:lnTo>
                      <a:pt x="81" y="242"/>
                    </a:lnTo>
                    <a:lnTo>
                      <a:pt x="55" y="229"/>
                    </a:lnTo>
                    <a:lnTo>
                      <a:pt x="31" y="213"/>
                    </a:lnTo>
                    <a:lnTo>
                      <a:pt x="15" y="197"/>
                    </a:lnTo>
                    <a:lnTo>
                      <a:pt x="2" y="181"/>
                    </a:lnTo>
                    <a:lnTo>
                      <a:pt x="0" y="17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55"/>
                    </a:lnTo>
                    <a:lnTo>
                      <a:pt x="2" y="147"/>
                    </a:lnTo>
                    <a:lnTo>
                      <a:pt x="15" y="131"/>
                    </a:lnTo>
                    <a:lnTo>
                      <a:pt x="31" y="116"/>
                    </a:lnTo>
                    <a:lnTo>
                      <a:pt x="55" y="100"/>
                    </a:lnTo>
                    <a:lnTo>
                      <a:pt x="81" y="87"/>
                    </a:lnTo>
                    <a:lnTo>
                      <a:pt x="112" y="71"/>
                    </a:lnTo>
                    <a:lnTo>
                      <a:pt x="181" y="47"/>
                    </a:lnTo>
                    <a:lnTo>
                      <a:pt x="251" y="29"/>
                    </a:lnTo>
                    <a:lnTo>
                      <a:pt x="320" y="13"/>
                    </a:lnTo>
                    <a:lnTo>
                      <a:pt x="372" y="3"/>
                    </a:lnTo>
                    <a:lnTo>
                      <a:pt x="406" y="0"/>
                    </a:lnTo>
                    <a:lnTo>
                      <a:pt x="406" y="0"/>
                    </a:lnTo>
                    <a:lnTo>
                      <a:pt x="419" y="0"/>
                    </a:lnTo>
                    <a:lnTo>
                      <a:pt x="430" y="3"/>
                    </a:lnTo>
                    <a:lnTo>
                      <a:pt x="451" y="13"/>
                    </a:lnTo>
                    <a:lnTo>
                      <a:pt x="469" y="29"/>
                    </a:lnTo>
                    <a:lnTo>
                      <a:pt x="485" y="47"/>
                    </a:lnTo>
                    <a:lnTo>
                      <a:pt x="498" y="71"/>
                    </a:lnTo>
                    <a:lnTo>
                      <a:pt x="508" y="100"/>
                    </a:lnTo>
                    <a:lnTo>
                      <a:pt x="514" y="131"/>
                    </a:lnTo>
                    <a:lnTo>
                      <a:pt x="516" y="165"/>
                    </a:lnTo>
                    <a:lnTo>
                      <a:pt x="516" y="165"/>
                    </a:lnTo>
                    <a:lnTo>
                      <a:pt x="514" y="197"/>
                    </a:lnTo>
                    <a:lnTo>
                      <a:pt x="508" y="229"/>
                    </a:lnTo>
                    <a:lnTo>
                      <a:pt x="498" y="257"/>
                    </a:lnTo>
                    <a:lnTo>
                      <a:pt x="485" y="281"/>
                    </a:lnTo>
                    <a:lnTo>
                      <a:pt x="469" y="302"/>
                    </a:lnTo>
                    <a:lnTo>
                      <a:pt x="451" y="315"/>
                    </a:lnTo>
                    <a:lnTo>
                      <a:pt x="430" y="326"/>
                    </a:lnTo>
                    <a:lnTo>
                      <a:pt x="419" y="328"/>
                    </a:lnTo>
                    <a:lnTo>
                      <a:pt x="406" y="328"/>
                    </a:lnTo>
                    <a:lnTo>
                      <a:pt x="406" y="328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0" name="Freeform 503"/>
              <p:cNvSpPr>
                <a:spLocks/>
              </p:cNvSpPr>
              <p:nvPr/>
            </p:nvSpPr>
            <p:spPr bwMode="auto">
              <a:xfrm>
                <a:off x="2000" y="1480"/>
                <a:ext cx="440" cy="442"/>
              </a:xfrm>
              <a:custGeom>
                <a:avLst/>
                <a:gdLst/>
                <a:ahLst/>
                <a:cxnLst>
                  <a:cxn ang="0">
                    <a:pos x="254" y="21"/>
                  </a:cxn>
                  <a:cxn ang="0">
                    <a:pos x="254" y="21"/>
                  </a:cxn>
                  <a:cxn ang="0">
                    <a:pos x="278" y="50"/>
                  </a:cxn>
                  <a:cxn ang="0">
                    <a:pos x="309" y="95"/>
                  </a:cxn>
                  <a:cxn ang="0">
                    <a:pos x="343" y="153"/>
                  </a:cxn>
                  <a:cxn ang="0">
                    <a:pos x="380" y="218"/>
                  </a:cxn>
                  <a:cxn ang="0">
                    <a:pos x="412" y="282"/>
                  </a:cxn>
                  <a:cxn ang="0">
                    <a:pos x="425" y="313"/>
                  </a:cxn>
                  <a:cxn ang="0">
                    <a:pos x="433" y="345"/>
                  </a:cxn>
                  <a:cxn ang="0">
                    <a:pos x="438" y="371"/>
                  </a:cxn>
                  <a:cxn ang="0">
                    <a:pos x="440" y="394"/>
                  </a:cxn>
                  <a:cxn ang="0">
                    <a:pos x="435" y="413"/>
                  </a:cxn>
                  <a:cxn ang="0">
                    <a:pos x="433" y="421"/>
                  </a:cxn>
                  <a:cxn ang="0">
                    <a:pos x="427" y="429"/>
                  </a:cxn>
                  <a:cxn ang="0">
                    <a:pos x="427" y="429"/>
                  </a:cxn>
                  <a:cxn ang="0">
                    <a:pos x="419" y="434"/>
                  </a:cxn>
                  <a:cxn ang="0">
                    <a:pos x="412" y="436"/>
                  </a:cxn>
                  <a:cxn ang="0">
                    <a:pos x="393" y="442"/>
                  </a:cxn>
                  <a:cxn ang="0">
                    <a:pos x="370" y="439"/>
                  </a:cxn>
                  <a:cxn ang="0">
                    <a:pos x="341" y="434"/>
                  </a:cxn>
                  <a:cxn ang="0">
                    <a:pos x="312" y="426"/>
                  </a:cxn>
                  <a:cxn ang="0">
                    <a:pos x="281" y="413"/>
                  </a:cxn>
                  <a:cxn ang="0">
                    <a:pos x="215" y="381"/>
                  </a:cxn>
                  <a:cxn ang="0">
                    <a:pos x="152" y="347"/>
                  </a:cxn>
                  <a:cxn ang="0">
                    <a:pos x="94" y="310"/>
                  </a:cxn>
                  <a:cxn ang="0">
                    <a:pos x="50" y="279"/>
                  </a:cxn>
                  <a:cxn ang="0">
                    <a:pos x="21" y="255"/>
                  </a:cxn>
                  <a:cxn ang="0">
                    <a:pos x="21" y="255"/>
                  </a:cxn>
                  <a:cxn ang="0">
                    <a:pos x="16" y="247"/>
                  </a:cxn>
                  <a:cxn ang="0">
                    <a:pos x="8" y="237"/>
                  </a:cxn>
                  <a:cxn ang="0">
                    <a:pos x="0" y="216"/>
                  </a:cxn>
                  <a:cxn ang="0">
                    <a:pos x="0" y="192"/>
                  </a:cxn>
                  <a:cxn ang="0">
                    <a:pos x="3" y="169"/>
                  </a:cxn>
                  <a:cxn ang="0">
                    <a:pos x="11" y="140"/>
                  </a:cxn>
                  <a:cxn ang="0">
                    <a:pos x="21" y="113"/>
                  </a:cxn>
                  <a:cxn ang="0">
                    <a:pos x="39" y="87"/>
                  </a:cxn>
                  <a:cxn ang="0">
                    <a:pos x="60" y="64"/>
                  </a:cxn>
                  <a:cxn ang="0">
                    <a:pos x="60" y="64"/>
                  </a:cxn>
                  <a:cxn ang="0">
                    <a:pos x="87" y="40"/>
                  </a:cxn>
                  <a:cxn ang="0">
                    <a:pos x="113" y="24"/>
                  </a:cxn>
                  <a:cxn ang="0">
                    <a:pos x="139" y="11"/>
                  </a:cxn>
                  <a:cxn ang="0">
                    <a:pos x="165" y="3"/>
                  </a:cxn>
                  <a:cxn ang="0">
                    <a:pos x="191" y="0"/>
                  </a:cxn>
                  <a:cxn ang="0">
                    <a:pos x="215" y="3"/>
                  </a:cxn>
                  <a:cxn ang="0">
                    <a:pos x="236" y="11"/>
                  </a:cxn>
                  <a:cxn ang="0">
                    <a:pos x="246" y="16"/>
                  </a:cxn>
                  <a:cxn ang="0">
                    <a:pos x="254" y="21"/>
                  </a:cxn>
                  <a:cxn ang="0">
                    <a:pos x="254" y="21"/>
                  </a:cxn>
                </a:cxnLst>
                <a:rect l="0" t="0" r="r" b="b"/>
                <a:pathLst>
                  <a:path w="440" h="442">
                    <a:moveTo>
                      <a:pt x="254" y="21"/>
                    </a:moveTo>
                    <a:lnTo>
                      <a:pt x="254" y="21"/>
                    </a:lnTo>
                    <a:lnTo>
                      <a:pt x="278" y="50"/>
                    </a:lnTo>
                    <a:lnTo>
                      <a:pt x="309" y="95"/>
                    </a:lnTo>
                    <a:lnTo>
                      <a:pt x="343" y="153"/>
                    </a:lnTo>
                    <a:lnTo>
                      <a:pt x="380" y="218"/>
                    </a:lnTo>
                    <a:lnTo>
                      <a:pt x="412" y="282"/>
                    </a:lnTo>
                    <a:lnTo>
                      <a:pt x="425" y="313"/>
                    </a:lnTo>
                    <a:lnTo>
                      <a:pt x="433" y="345"/>
                    </a:lnTo>
                    <a:lnTo>
                      <a:pt x="438" y="371"/>
                    </a:lnTo>
                    <a:lnTo>
                      <a:pt x="440" y="394"/>
                    </a:lnTo>
                    <a:lnTo>
                      <a:pt x="435" y="413"/>
                    </a:lnTo>
                    <a:lnTo>
                      <a:pt x="433" y="421"/>
                    </a:lnTo>
                    <a:lnTo>
                      <a:pt x="427" y="429"/>
                    </a:lnTo>
                    <a:lnTo>
                      <a:pt x="427" y="429"/>
                    </a:lnTo>
                    <a:lnTo>
                      <a:pt x="419" y="434"/>
                    </a:lnTo>
                    <a:lnTo>
                      <a:pt x="412" y="436"/>
                    </a:lnTo>
                    <a:lnTo>
                      <a:pt x="393" y="442"/>
                    </a:lnTo>
                    <a:lnTo>
                      <a:pt x="370" y="439"/>
                    </a:lnTo>
                    <a:lnTo>
                      <a:pt x="341" y="434"/>
                    </a:lnTo>
                    <a:lnTo>
                      <a:pt x="312" y="426"/>
                    </a:lnTo>
                    <a:lnTo>
                      <a:pt x="281" y="413"/>
                    </a:lnTo>
                    <a:lnTo>
                      <a:pt x="215" y="381"/>
                    </a:lnTo>
                    <a:lnTo>
                      <a:pt x="152" y="347"/>
                    </a:lnTo>
                    <a:lnTo>
                      <a:pt x="94" y="310"/>
                    </a:lnTo>
                    <a:lnTo>
                      <a:pt x="50" y="279"/>
                    </a:lnTo>
                    <a:lnTo>
                      <a:pt x="21" y="255"/>
                    </a:lnTo>
                    <a:lnTo>
                      <a:pt x="21" y="255"/>
                    </a:lnTo>
                    <a:lnTo>
                      <a:pt x="16" y="247"/>
                    </a:lnTo>
                    <a:lnTo>
                      <a:pt x="8" y="237"/>
                    </a:lnTo>
                    <a:lnTo>
                      <a:pt x="0" y="216"/>
                    </a:lnTo>
                    <a:lnTo>
                      <a:pt x="0" y="192"/>
                    </a:lnTo>
                    <a:lnTo>
                      <a:pt x="3" y="169"/>
                    </a:lnTo>
                    <a:lnTo>
                      <a:pt x="11" y="140"/>
                    </a:lnTo>
                    <a:lnTo>
                      <a:pt x="21" y="113"/>
                    </a:lnTo>
                    <a:lnTo>
                      <a:pt x="39" y="87"/>
                    </a:lnTo>
                    <a:lnTo>
                      <a:pt x="60" y="64"/>
                    </a:lnTo>
                    <a:lnTo>
                      <a:pt x="60" y="64"/>
                    </a:lnTo>
                    <a:lnTo>
                      <a:pt x="87" y="40"/>
                    </a:lnTo>
                    <a:lnTo>
                      <a:pt x="113" y="24"/>
                    </a:lnTo>
                    <a:lnTo>
                      <a:pt x="139" y="11"/>
                    </a:lnTo>
                    <a:lnTo>
                      <a:pt x="165" y="3"/>
                    </a:lnTo>
                    <a:lnTo>
                      <a:pt x="191" y="0"/>
                    </a:lnTo>
                    <a:lnTo>
                      <a:pt x="215" y="3"/>
                    </a:lnTo>
                    <a:lnTo>
                      <a:pt x="236" y="11"/>
                    </a:lnTo>
                    <a:lnTo>
                      <a:pt x="246" y="16"/>
                    </a:lnTo>
                    <a:lnTo>
                      <a:pt x="254" y="21"/>
                    </a:lnTo>
                    <a:lnTo>
                      <a:pt x="254" y="21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1" name="Freeform 516"/>
              <p:cNvSpPr>
                <a:spLocks/>
              </p:cNvSpPr>
              <p:nvPr/>
            </p:nvSpPr>
            <p:spPr bwMode="auto">
              <a:xfrm>
                <a:off x="2779" y="2261"/>
                <a:ext cx="440" cy="441"/>
              </a:xfrm>
              <a:custGeom>
                <a:avLst/>
                <a:gdLst/>
                <a:ahLst/>
                <a:cxnLst>
                  <a:cxn ang="0">
                    <a:pos x="186" y="420"/>
                  </a:cxn>
                  <a:cxn ang="0">
                    <a:pos x="186" y="420"/>
                  </a:cxn>
                  <a:cxn ang="0">
                    <a:pos x="162" y="391"/>
                  </a:cxn>
                  <a:cxn ang="0">
                    <a:pos x="131" y="346"/>
                  </a:cxn>
                  <a:cxn ang="0">
                    <a:pos x="94" y="288"/>
                  </a:cxn>
                  <a:cxn ang="0">
                    <a:pos x="60" y="225"/>
                  </a:cxn>
                  <a:cxn ang="0">
                    <a:pos x="28" y="160"/>
                  </a:cxn>
                  <a:cxn ang="0">
                    <a:pos x="15" y="128"/>
                  </a:cxn>
                  <a:cxn ang="0">
                    <a:pos x="7" y="97"/>
                  </a:cxn>
                  <a:cxn ang="0">
                    <a:pos x="2" y="70"/>
                  </a:cxn>
                  <a:cxn ang="0">
                    <a:pos x="0" y="47"/>
                  </a:cxn>
                  <a:cxn ang="0">
                    <a:pos x="5" y="28"/>
                  </a:cxn>
                  <a:cxn ang="0">
                    <a:pos x="7" y="21"/>
                  </a:cxn>
                  <a:cxn ang="0">
                    <a:pos x="13" y="13"/>
                  </a:cxn>
                  <a:cxn ang="0">
                    <a:pos x="13" y="13"/>
                  </a:cxn>
                  <a:cxn ang="0">
                    <a:pos x="21" y="7"/>
                  </a:cxn>
                  <a:cxn ang="0">
                    <a:pos x="28" y="5"/>
                  </a:cxn>
                  <a:cxn ang="0">
                    <a:pos x="47" y="0"/>
                  </a:cxn>
                  <a:cxn ang="0">
                    <a:pos x="70" y="2"/>
                  </a:cxn>
                  <a:cxn ang="0">
                    <a:pos x="97" y="7"/>
                  </a:cxn>
                  <a:cxn ang="0">
                    <a:pos x="128" y="15"/>
                  </a:cxn>
                  <a:cxn ang="0">
                    <a:pos x="157" y="28"/>
                  </a:cxn>
                  <a:cxn ang="0">
                    <a:pos x="222" y="60"/>
                  </a:cxn>
                  <a:cxn ang="0">
                    <a:pos x="288" y="97"/>
                  </a:cxn>
                  <a:cxn ang="0">
                    <a:pos x="346" y="131"/>
                  </a:cxn>
                  <a:cxn ang="0">
                    <a:pos x="390" y="162"/>
                  </a:cxn>
                  <a:cxn ang="0">
                    <a:pos x="416" y="186"/>
                  </a:cxn>
                  <a:cxn ang="0">
                    <a:pos x="416" y="186"/>
                  </a:cxn>
                  <a:cxn ang="0">
                    <a:pos x="424" y="194"/>
                  </a:cxn>
                  <a:cxn ang="0">
                    <a:pos x="430" y="204"/>
                  </a:cxn>
                  <a:cxn ang="0">
                    <a:pos x="437" y="225"/>
                  </a:cxn>
                  <a:cxn ang="0">
                    <a:pos x="440" y="249"/>
                  </a:cxn>
                  <a:cxn ang="0">
                    <a:pos x="437" y="275"/>
                  </a:cxn>
                  <a:cxn ang="0">
                    <a:pos x="430" y="302"/>
                  </a:cxn>
                  <a:cxn ang="0">
                    <a:pos x="416" y="328"/>
                  </a:cxn>
                  <a:cxn ang="0">
                    <a:pos x="401" y="354"/>
                  </a:cxn>
                  <a:cxn ang="0">
                    <a:pos x="377" y="378"/>
                  </a:cxn>
                  <a:cxn ang="0">
                    <a:pos x="377" y="378"/>
                  </a:cxn>
                  <a:cxn ang="0">
                    <a:pos x="353" y="401"/>
                  </a:cxn>
                  <a:cxn ang="0">
                    <a:pos x="327" y="417"/>
                  </a:cxn>
                  <a:cxn ang="0">
                    <a:pos x="301" y="430"/>
                  </a:cxn>
                  <a:cxn ang="0">
                    <a:pos x="272" y="438"/>
                  </a:cxn>
                  <a:cxn ang="0">
                    <a:pos x="249" y="441"/>
                  </a:cxn>
                  <a:cxn ang="0">
                    <a:pos x="225" y="438"/>
                  </a:cxn>
                  <a:cxn ang="0">
                    <a:pos x="204" y="433"/>
                  </a:cxn>
                  <a:cxn ang="0">
                    <a:pos x="194" y="425"/>
                  </a:cxn>
                  <a:cxn ang="0">
                    <a:pos x="186" y="420"/>
                  </a:cxn>
                  <a:cxn ang="0">
                    <a:pos x="186" y="420"/>
                  </a:cxn>
                </a:cxnLst>
                <a:rect l="0" t="0" r="r" b="b"/>
                <a:pathLst>
                  <a:path w="440" h="441">
                    <a:moveTo>
                      <a:pt x="186" y="420"/>
                    </a:moveTo>
                    <a:lnTo>
                      <a:pt x="186" y="420"/>
                    </a:lnTo>
                    <a:lnTo>
                      <a:pt x="162" y="391"/>
                    </a:lnTo>
                    <a:lnTo>
                      <a:pt x="131" y="346"/>
                    </a:lnTo>
                    <a:lnTo>
                      <a:pt x="94" y="288"/>
                    </a:lnTo>
                    <a:lnTo>
                      <a:pt x="60" y="225"/>
                    </a:lnTo>
                    <a:lnTo>
                      <a:pt x="28" y="160"/>
                    </a:lnTo>
                    <a:lnTo>
                      <a:pt x="15" y="128"/>
                    </a:lnTo>
                    <a:lnTo>
                      <a:pt x="7" y="97"/>
                    </a:lnTo>
                    <a:lnTo>
                      <a:pt x="2" y="70"/>
                    </a:lnTo>
                    <a:lnTo>
                      <a:pt x="0" y="47"/>
                    </a:lnTo>
                    <a:lnTo>
                      <a:pt x="5" y="28"/>
                    </a:lnTo>
                    <a:lnTo>
                      <a:pt x="7" y="21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21" y="7"/>
                    </a:lnTo>
                    <a:lnTo>
                      <a:pt x="28" y="5"/>
                    </a:lnTo>
                    <a:lnTo>
                      <a:pt x="47" y="0"/>
                    </a:lnTo>
                    <a:lnTo>
                      <a:pt x="70" y="2"/>
                    </a:lnTo>
                    <a:lnTo>
                      <a:pt x="97" y="7"/>
                    </a:lnTo>
                    <a:lnTo>
                      <a:pt x="128" y="15"/>
                    </a:lnTo>
                    <a:lnTo>
                      <a:pt x="157" y="28"/>
                    </a:lnTo>
                    <a:lnTo>
                      <a:pt x="222" y="60"/>
                    </a:lnTo>
                    <a:lnTo>
                      <a:pt x="288" y="97"/>
                    </a:lnTo>
                    <a:lnTo>
                      <a:pt x="346" y="131"/>
                    </a:lnTo>
                    <a:lnTo>
                      <a:pt x="390" y="162"/>
                    </a:lnTo>
                    <a:lnTo>
                      <a:pt x="416" y="186"/>
                    </a:lnTo>
                    <a:lnTo>
                      <a:pt x="416" y="186"/>
                    </a:lnTo>
                    <a:lnTo>
                      <a:pt x="424" y="194"/>
                    </a:lnTo>
                    <a:lnTo>
                      <a:pt x="430" y="204"/>
                    </a:lnTo>
                    <a:lnTo>
                      <a:pt x="437" y="225"/>
                    </a:lnTo>
                    <a:lnTo>
                      <a:pt x="440" y="249"/>
                    </a:lnTo>
                    <a:lnTo>
                      <a:pt x="437" y="275"/>
                    </a:lnTo>
                    <a:lnTo>
                      <a:pt x="430" y="302"/>
                    </a:lnTo>
                    <a:lnTo>
                      <a:pt x="416" y="328"/>
                    </a:lnTo>
                    <a:lnTo>
                      <a:pt x="401" y="354"/>
                    </a:lnTo>
                    <a:lnTo>
                      <a:pt x="377" y="378"/>
                    </a:lnTo>
                    <a:lnTo>
                      <a:pt x="377" y="378"/>
                    </a:lnTo>
                    <a:lnTo>
                      <a:pt x="353" y="401"/>
                    </a:lnTo>
                    <a:lnTo>
                      <a:pt x="327" y="417"/>
                    </a:lnTo>
                    <a:lnTo>
                      <a:pt x="301" y="430"/>
                    </a:lnTo>
                    <a:lnTo>
                      <a:pt x="272" y="438"/>
                    </a:lnTo>
                    <a:lnTo>
                      <a:pt x="249" y="441"/>
                    </a:lnTo>
                    <a:lnTo>
                      <a:pt x="225" y="438"/>
                    </a:lnTo>
                    <a:lnTo>
                      <a:pt x="204" y="433"/>
                    </a:lnTo>
                    <a:lnTo>
                      <a:pt x="194" y="425"/>
                    </a:lnTo>
                    <a:lnTo>
                      <a:pt x="186" y="420"/>
                    </a:lnTo>
                    <a:lnTo>
                      <a:pt x="186" y="420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2" name="Freeform 529"/>
              <p:cNvSpPr>
                <a:spLocks/>
              </p:cNvSpPr>
              <p:nvPr/>
            </p:nvSpPr>
            <p:spPr bwMode="auto">
              <a:xfrm>
                <a:off x="2000" y="2261"/>
                <a:ext cx="440" cy="441"/>
              </a:xfrm>
              <a:custGeom>
                <a:avLst/>
                <a:gdLst/>
                <a:ahLst/>
                <a:cxnLst>
                  <a:cxn ang="0">
                    <a:pos x="21" y="186"/>
                  </a:cxn>
                  <a:cxn ang="0">
                    <a:pos x="21" y="186"/>
                  </a:cxn>
                  <a:cxn ang="0">
                    <a:pos x="50" y="162"/>
                  </a:cxn>
                  <a:cxn ang="0">
                    <a:pos x="94" y="131"/>
                  </a:cxn>
                  <a:cxn ang="0">
                    <a:pos x="152" y="97"/>
                  </a:cxn>
                  <a:cxn ang="0">
                    <a:pos x="215" y="60"/>
                  </a:cxn>
                  <a:cxn ang="0">
                    <a:pos x="281" y="28"/>
                  </a:cxn>
                  <a:cxn ang="0">
                    <a:pos x="312" y="15"/>
                  </a:cxn>
                  <a:cxn ang="0">
                    <a:pos x="341" y="7"/>
                  </a:cxn>
                  <a:cxn ang="0">
                    <a:pos x="370" y="2"/>
                  </a:cxn>
                  <a:cxn ang="0">
                    <a:pos x="393" y="0"/>
                  </a:cxn>
                  <a:cxn ang="0">
                    <a:pos x="412" y="5"/>
                  </a:cxn>
                  <a:cxn ang="0">
                    <a:pos x="419" y="7"/>
                  </a:cxn>
                  <a:cxn ang="0">
                    <a:pos x="427" y="13"/>
                  </a:cxn>
                  <a:cxn ang="0">
                    <a:pos x="427" y="13"/>
                  </a:cxn>
                  <a:cxn ang="0">
                    <a:pos x="433" y="21"/>
                  </a:cxn>
                  <a:cxn ang="0">
                    <a:pos x="435" y="28"/>
                  </a:cxn>
                  <a:cxn ang="0">
                    <a:pos x="440" y="47"/>
                  </a:cxn>
                  <a:cxn ang="0">
                    <a:pos x="438" y="70"/>
                  </a:cxn>
                  <a:cxn ang="0">
                    <a:pos x="433" y="97"/>
                  </a:cxn>
                  <a:cxn ang="0">
                    <a:pos x="425" y="128"/>
                  </a:cxn>
                  <a:cxn ang="0">
                    <a:pos x="412" y="160"/>
                  </a:cxn>
                  <a:cxn ang="0">
                    <a:pos x="380" y="225"/>
                  </a:cxn>
                  <a:cxn ang="0">
                    <a:pos x="343" y="288"/>
                  </a:cxn>
                  <a:cxn ang="0">
                    <a:pos x="309" y="346"/>
                  </a:cxn>
                  <a:cxn ang="0">
                    <a:pos x="278" y="391"/>
                  </a:cxn>
                  <a:cxn ang="0">
                    <a:pos x="254" y="420"/>
                  </a:cxn>
                  <a:cxn ang="0">
                    <a:pos x="254" y="420"/>
                  </a:cxn>
                  <a:cxn ang="0">
                    <a:pos x="246" y="425"/>
                  </a:cxn>
                  <a:cxn ang="0">
                    <a:pos x="236" y="433"/>
                  </a:cxn>
                  <a:cxn ang="0">
                    <a:pos x="215" y="438"/>
                  </a:cxn>
                  <a:cxn ang="0">
                    <a:pos x="191" y="441"/>
                  </a:cxn>
                  <a:cxn ang="0">
                    <a:pos x="165" y="438"/>
                  </a:cxn>
                  <a:cxn ang="0">
                    <a:pos x="139" y="430"/>
                  </a:cxn>
                  <a:cxn ang="0">
                    <a:pos x="113" y="417"/>
                  </a:cxn>
                  <a:cxn ang="0">
                    <a:pos x="87" y="401"/>
                  </a:cxn>
                  <a:cxn ang="0">
                    <a:pos x="60" y="378"/>
                  </a:cxn>
                  <a:cxn ang="0">
                    <a:pos x="60" y="378"/>
                  </a:cxn>
                  <a:cxn ang="0">
                    <a:pos x="39" y="354"/>
                  </a:cxn>
                  <a:cxn ang="0">
                    <a:pos x="21" y="328"/>
                  </a:cxn>
                  <a:cxn ang="0">
                    <a:pos x="11" y="302"/>
                  </a:cxn>
                  <a:cxn ang="0">
                    <a:pos x="3" y="275"/>
                  </a:cxn>
                  <a:cxn ang="0">
                    <a:pos x="0" y="249"/>
                  </a:cxn>
                  <a:cxn ang="0">
                    <a:pos x="0" y="225"/>
                  </a:cxn>
                  <a:cxn ang="0">
                    <a:pos x="8" y="204"/>
                  </a:cxn>
                  <a:cxn ang="0">
                    <a:pos x="16" y="194"/>
                  </a:cxn>
                  <a:cxn ang="0">
                    <a:pos x="21" y="186"/>
                  </a:cxn>
                  <a:cxn ang="0">
                    <a:pos x="21" y="186"/>
                  </a:cxn>
                </a:cxnLst>
                <a:rect l="0" t="0" r="r" b="b"/>
                <a:pathLst>
                  <a:path w="440" h="441">
                    <a:moveTo>
                      <a:pt x="21" y="186"/>
                    </a:moveTo>
                    <a:lnTo>
                      <a:pt x="21" y="186"/>
                    </a:lnTo>
                    <a:lnTo>
                      <a:pt x="50" y="162"/>
                    </a:lnTo>
                    <a:lnTo>
                      <a:pt x="94" y="131"/>
                    </a:lnTo>
                    <a:lnTo>
                      <a:pt x="152" y="97"/>
                    </a:lnTo>
                    <a:lnTo>
                      <a:pt x="215" y="60"/>
                    </a:lnTo>
                    <a:lnTo>
                      <a:pt x="281" y="28"/>
                    </a:lnTo>
                    <a:lnTo>
                      <a:pt x="312" y="15"/>
                    </a:lnTo>
                    <a:lnTo>
                      <a:pt x="341" y="7"/>
                    </a:lnTo>
                    <a:lnTo>
                      <a:pt x="370" y="2"/>
                    </a:lnTo>
                    <a:lnTo>
                      <a:pt x="393" y="0"/>
                    </a:lnTo>
                    <a:lnTo>
                      <a:pt x="412" y="5"/>
                    </a:lnTo>
                    <a:lnTo>
                      <a:pt x="419" y="7"/>
                    </a:lnTo>
                    <a:lnTo>
                      <a:pt x="427" y="13"/>
                    </a:lnTo>
                    <a:lnTo>
                      <a:pt x="427" y="13"/>
                    </a:lnTo>
                    <a:lnTo>
                      <a:pt x="433" y="21"/>
                    </a:lnTo>
                    <a:lnTo>
                      <a:pt x="435" y="28"/>
                    </a:lnTo>
                    <a:lnTo>
                      <a:pt x="440" y="47"/>
                    </a:lnTo>
                    <a:lnTo>
                      <a:pt x="438" y="70"/>
                    </a:lnTo>
                    <a:lnTo>
                      <a:pt x="433" y="97"/>
                    </a:lnTo>
                    <a:lnTo>
                      <a:pt x="425" y="128"/>
                    </a:lnTo>
                    <a:lnTo>
                      <a:pt x="412" y="160"/>
                    </a:lnTo>
                    <a:lnTo>
                      <a:pt x="380" y="225"/>
                    </a:lnTo>
                    <a:lnTo>
                      <a:pt x="343" y="288"/>
                    </a:lnTo>
                    <a:lnTo>
                      <a:pt x="309" y="346"/>
                    </a:lnTo>
                    <a:lnTo>
                      <a:pt x="278" y="391"/>
                    </a:lnTo>
                    <a:lnTo>
                      <a:pt x="254" y="420"/>
                    </a:lnTo>
                    <a:lnTo>
                      <a:pt x="254" y="420"/>
                    </a:lnTo>
                    <a:lnTo>
                      <a:pt x="246" y="425"/>
                    </a:lnTo>
                    <a:lnTo>
                      <a:pt x="236" y="433"/>
                    </a:lnTo>
                    <a:lnTo>
                      <a:pt x="215" y="438"/>
                    </a:lnTo>
                    <a:lnTo>
                      <a:pt x="191" y="441"/>
                    </a:lnTo>
                    <a:lnTo>
                      <a:pt x="165" y="438"/>
                    </a:lnTo>
                    <a:lnTo>
                      <a:pt x="139" y="430"/>
                    </a:lnTo>
                    <a:lnTo>
                      <a:pt x="113" y="417"/>
                    </a:lnTo>
                    <a:lnTo>
                      <a:pt x="87" y="401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39" y="354"/>
                    </a:lnTo>
                    <a:lnTo>
                      <a:pt x="21" y="328"/>
                    </a:lnTo>
                    <a:lnTo>
                      <a:pt x="11" y="302"/>
                    </a:lnTo>
                    <a:lnTo>
                      <a:pt x="3" y="275"/>
                    </a:lnTo>
                    <a:lnTo>
                      <a:pt x="0" y="249"/>
                    </a:lnTo>
                    <a:lnTo>
                      <a:pt x="0" y="225"/>
                    </a:lnTo>
                    <a:lnTo>
                      <a:pt x="8" y="204"/>
                    </a:lnTo>
                    <a:lnTo>
                      <a:pt x="16" y="194"/>
                    </a:lnTo>
                    <a:lnTo>
                      <a:pt x="21" y="186"/>
                    </a:lnTo>
                    <a:lnTo>
                      <a:pt x="21" y="186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3" name="Freeform 542"/>
              <p:cNvSpPr>
                <a:spLocks/>
              </p:cNvSpPr>
              <p:nvPr/>
            </p:nvSpPr>
            <p:spPr bwMode="auto">
              <a:xfrm>
                <a:off x="2779" y="1480"/>
                <a:ext cx="440" cy="442"/>
              </a:xfrm>
              <a:custGeom>
                <a:avLst/>
                <a:gdLst/>
                <a:ahLst/>
                <a:cxnLst>
                  <a:cxn ang="0">
                    <a:pos x="416" y="255"/>
                  </a:cxn>
                  <a:cxn ang="0">
                    <a:pos x="416" y="255"/>
                  </a:cxn>
                  <a:cxn ang="0">
                    <a:pos x="390" y="279"/>
                  </a:cxn>
                  <a:cxn ang="0">
                    <a:pos x="346" y="310"/>
                  </a:cxn>
                  <a:cxn ang="0">
                    <a:pos x="288" y="347"/>
                  </a:cxn>
                  <a:cxn ang="0">
                    <a:pos x="222" y="381"/>
                  </a:cxn>
                  <a:cxn ang="0">
                    <a:pos x="157" y="413"/>
                  </a:cxn>
                  <a:cxn ang="0">
                    <a:pos x="128" y="426"/>
                  </a:cxn>
                  <a:cxn ang="0">
                    <a:pos x="97" y="434"/>
                  </a:cxn>
                  <a:cxn ang="0">
                    <a:pos x="70" y="439"/>
                  </a:cxn>
                  <a:cxn ang="0">
                    <a:pos x="47" y="442"/>
                  </a:cxn>
                  <a:cxn ang="0">
                    <a:pos x="28" y="436"/>
                  </a:cxn>
                  <a:cxn ang="0">
                    <a:pos x="21" y="434"/>
                  </a:cxn>
                  <a:cxn ang="0">
                    <a:pos x="13" y="429"/>
                  </a:cxn>
                  <a:cxn ang="0">
                    <a:pos x="13" y="429"/>
                  </a:cxn>
                  <a:cxn ang="0">
                    <a:pos x="7" y="421"/>
                  </a:cxn>
                  <a:cxn ang="0">
                    <a:pos x="5" y="413"/>
                  </a:cxn>
                  <a:cxn ang="0">
                    <a:pos x="0" y="394"/>
                  </a:cxn>
                  <a:cxn ang="0">
                    <a:pos x="2" y="371"/>
                  </a:cxn>
                  <a:cxn ang="0">
                    <a:pos x="7" y="345"/>
                  </a:cxn>
                  <a:cxn ang="0">
                    <a:pos x="15" y="313"/>
                  </a:cxn>
                  <a:cxn ang="0">
                    <a:pos x="28" y="282"/>
                  </a:cxn>
                  <a:cxn ang="0">
                    <a:pos x="60" y="218"/>
                  </a:cxn>
                  <a:cxn ang="0">
                    <a:pos x="94" y="153"/>
                  </a:cxn>
                  <a:cxn ang="0">
                    <a:pos x="131" y="95"/>
                  </a:cxn>
                  <a:cxn ang="0">
                    <a:pos x="162" y="50"/>
                  </a:cxn>
                  <a:cxn ang="0">
                    <a:pos x="186" y="21"/>
                  </a:cxn>
                  <a:cxn ang="0">
                    <a:pos x="186" y="21"/>
                  </a:cxn>
                  <a:cxn ang="0">
                    <a:pos x="194" y="16"/>
                  </a:cxn>
                  <a:cxn ang="0">
                    <a:pos x="204" y="11"/>
                  </a:cxn>
                  <a:cxn ang="0">
                    <a:pos x="225" y="3"/>
                  </a:cxn>
                  <a:cxn ang="0">
                    <a:pos x="249" y="0"/>
                  </a:cxn>
                  <a:cxn ang="0">
                    <a:pos x="272" y="3"/>
                  </a:cxn>
                  <a:cxn ang="0">
                    <a:pos x="301" y="11"/>
                  </a:cxn>
                  <a:cxn ang="0">
                    <a:pos x="327" y="24"/>
                  </a:cxn>
                  <a:cxn ang="0">
                    <a:pos x="353" y="40"/>
                  </a:cxn>
                  <a:cxn ang="0">
                    <a:pos x="377" y="64"/>
                  </a:cxn>
                  <a:cxn ang="0">
                    <a:pos x="377" y="64"/>
                  </a:cxn>
                  <a:cxn ang="0">
                    <a:pos x="401" y="87"/>
                  </a:cxn>
                  <a:cxn ang="0">
                    <a:pos x="416" y="113"/>
                  </a:cxn>
                  <a:cxn ang="0">
                    <a:pos x="430" y="140"/>
                  </a:cxn>
                  <a:cxn ang="0">
                    <a:pos x="437" y="169"/>
                  </a:cxn>
                  <a:cxn ang="0">
                    <a:pos x="440" y="192"/>
                  </a:cxn>
                  <a:cxn ang="0">
                    <a:pos x="437" y="216"/>
                  </a:cxn>
                  <a:cxn ang="0">
                    <a:pos x="430" y="237"/>
                  </a:cxn>
                  <a:cxn ang="0">
                    <a:pos x="424" y="247"/>
                  </a:cxn>
                  <a:cxn ang="0">
                    <a:pos x="416" y="255"/>
                  </a:cxn>
                  <a:cxn ang="0">
                    <a:pos x="416" y="255"/>
                  </a:cxn>
                </a:cxnLst>
                <a:rect l="0" t="0" r="r" b="b"/>
                <a:pathLst>
                  <a:path w="440" h="442">
                    <a:moveTo>
                      <a:pt x="416" y="255"/>
                    </a:moveTo>
                    <a:lnTo>
                      <a:pt x="416" y="255"/>
                    </a:lnTo>
                    <a:lnTo>
                      <a:pt x="390" y="279"/>
                    </a:lnTo>
                    <a:lnTo>
                      <a:pt x="346" y="310"/>
                    </a:lnTo>
                    <a:lnTo>
                      <a:pt x="288" y="347"/>
                    </a:lnTo>
                    <a:lnTo>
                      <a:pt x="222" y="381"/>
                    </a:lnTo>
                    <a:lnTo>
                      <a:pt x="157" y="413"/>
                    </a:lnTo>
                    <a:lnTo>
                      <a:pt x="128" y="426"/>
                    </a:lnTo>
                    <a:lnTo>
                      <a:pt x="97" y="434"/>
                    </a:lnTo>
                    <a:lnTo>
                      <a:pt x="70" y="439"/>
                    </a:lnTo>
                    <a:lnTo>
                      <a:pt x="47" y="442"/>
                    </a:lnTo>
                    <a:lnTo>
                      <a:pt x="28" y="436"/>
                    </a:lnTo>
                    <a:lnTo>
                      <a:pt x="21" y="434"/>
                    </a:lnTo>
                    <a:lnTo>
                      <a:pt x="13" y="429"/>
                    </a:lnTo>
                    <a:lnTo>
                      <a:pt x="13" y="429"/>
                    </a:lnTo>
                    <a:lnTo>
                      <a:pt x="7" y="421"/>
                    </a:lnTo>
                    <a:lnTo>
                      <a:pt x="5" y="413"/>
                    </a:lnTo>
                    <a:lnTo>
                      <a:pt x="0" y="394"/>
                    </a:lnTo>
                    <a:lnTo>
                      <a:pt x="2" y="371"/>
                    </a:lnTo>
                    <a:lnTo>
                      <a:pt x="7" y="345"/>
                    </a:lnTo>
                    <a:lnTo>
                      <a:pt x="15" y="313"/>
                    </a:lnTo>
                    <a:lnTo>
                      <a:pt x="28" y="282"/>
                    </a:lnTo>
                    <a:lnTo>
                      <a:pt x="60" y="218"/>
                    </a:lnTo>
                    <a:lnTo>
                      <a:pt x="94" y="153"/>
                    </a:lnTo>
                    <a:lnTo>
                      <a:pt x="131" y="95"/>
                    </a:lnTo>
                    <a:lnTo>
                      <a:pt x="162" y="50"/>
                    </a:lnTo>
                    <a:lnTo>
                      <a:pt x="186" y="21"/>
                    </a:lnTo>
                    <a:lnTo>
                      <a:pt x="186" y="21"/>
                    </a:lnTo>
                    <a:lnTo>
                      <a:pt x="194" y="16"/>
                    </a:lnTo>
                    <a:lnTo>
                      <a:pt x="204" y="11"/>
                    </a:lnTo>
                    <a:lnTo>
                      <a:pt x="225" y="3"/>
                    </a:lnTo>
                    <a:lnTo>
                      <a:pt x="249" y="0"/>
                    </a:lnTo>
                    <a:lnTo>
                      <a:pt x="272" y="3"/>
                    </a:lnTo>
                    <a:lnTo>
                      <a:pt x="301" y="11"/>
                    </a:lnTo>
                    <a:lnTo>
                      <a:pt x="327" y="24"/>
                    </a:lnTo>
                    <a:lnTo>
                      <a:pt x="353" y="40"/>
                    </a:lnTo>
                    <a:lnTo>
                      <a:pt x="377" y="64"/>
                    </a:lnTo>
                    <a:lnTo>
                      <a:pt x="377" y="64"/>
                    </a:lnTo>
                    <a:lnTo>
                      <a:pt x="401" y="87"/>
                    </a:lnTo>
                    <a:lnTo>
                      <a:pt x="416" y="113"/>
                    </a:lnTo>
                    <a:lnTo>
                      <a:pt x="430" y="140"/>
                    </a:lnTo>
                    <a:lnTo>
                      <a:pt x="437" y="169"/>
                    </a:lnTo>
                    <a:lnTo>
                      <a:pt x="440" y="192"/>
                    </a:lnTo>
                    <a:lnTo>
                      <a:pt x="437" y="216"/>
                    </a:lnTo>
                    <a:lnTo>
                      <a:pt x="430" y="237"/>
                    </a:lnTo>
                    <a:lnTo>
                      <a:pt x="424" y="247"/>
                    </a:lnTo>
                    <a:lnTo>
                      <a:pt x="416" y="255"/>
                    </a:lnTo>
                    <a:lnTo>
                      <a:pt x="416" y="255"/>
                    </a:lnTo>
                    <a:close/>
                  </a:path>
                </a:pathLst>
              </a:custGeom>
              <a:solidFill>
                <a:srgbClr val="70BDD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816" name="Freeform 556"/>
            <p:cNvSpPr>
              <a:spLocks/>
            </p:cNvSpPr>
            <p:nvPr/>
          </p:nvSpPr>
          <p:spPr bwMode="auto">
            <a:xfrm>
              <a:off x="3444875" y="2587626"/>
              <a:ext cx="307975" cy="358775"/>
            </a:xfrm>
            <a:custGeom>
              <a:avLst/>
              <a:gdLst/>
              <a:ahLst/>
              <a:cxnLst>
                <a:cxn ang="0">
                  <a:pos x="155" y="226"/>
                </a:cxn>
                <a:cxn ang="0">
                  <a:pos x="53" y="174"/>
                </a:cxn>
                <a:cxn ang="0">
                  <a:pos x="155" y="202"/>
                </a:cxn>
                <a:cxn ang="0">
                  <a:pos x="0" y="0"/>
                </a:cxn>
                <a:cxn ang="0">
                  <a:pos x="171" y="187"/>
                </a:cxn>
                <a:cxn ang="0">
                  <a:pos x="158" y="97"/>
                </a:cxn>
                <a:cxn ang="0">
                  <a:pos x="194" y="189"/>
                </a:cxn>
                <a:cxn ang="0">
                  <a:pos x="155" y="226"/>
                </a:cxn>
              </a:cxnLst>
              <a:rect l="0" t="0" r="r" b="b"/>
              <a:pathLst>
                <a:path w="194" h="226">
                  <a:moveTo>
                    <a:pt x="155" y="226"/>
                  </a:moveTo>
                  <a:lnTo>
                    <a:pt x="53" y="174"/>
                  </a:lnTo>
                  <a:lnTo>
                    <a:pt x="155" y="202"/>
                  </a:lnTo>
                  <a:lnTo>
                    <a:pt x="0" y="0"/>
                  </a:lnTo>
                  <a:lnTo>
                    <a:pt x="171" y="187"/>
                  </a:lnTo>
                  <a:lnTo>
                    <a:pt x="158" y="97"/>
                  </a:lnTo>
                  <a:lnTo>
                    <a:pt x="194" y="189"/>
                  </a:lnTo>
                  <a:lnTo>
                    <a:pt x="155" y="226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7" name="Freeform 557"/>
            <p:cNvSpPr>
              <a:spLocks/>
            </p:cNvSpPr>
            <p:nvPr/>
          </p:nvSpPr>
          <p:spPr bwMode="auto">
            <a:xfrm>
              <a:off x="4494213" y="3659188"/>
              <a:ext cx="312738" cy="354013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142" y="53"/>
                </a:cxn>
                <a:cxn ang="0">
                  <a:pos x="39" y="24"/>
                </a:cxn>
                <a:cxn ang="0">
                  <a:pos x="197" y="223"/>
                </a:cxn>
                <a:cxn ang="0">
                  <a:pos x="24" y="42"/>
                </a:cxn>
                <a:cxn ang="0">
                  <a:pos x="39" y="129"/>
                </a:cxn>
                <a:cxn ang="0">
                  <a:pos x="0" y="40"/>
                </a:cxn>
                <a:cxn ang="0">
                  <a:pos x="39" y="0"/>
                </a:cxn>
              </a:cxnLst>
              <a:rect l="0" t="0" r="r" b="b"/>
              <a:pathLst>
                <a:path w="197" h="223">
                  <a:moveTo>
                    <a:pt x="39" y="0"/>
                  </a:moveTo>
                  <a:lnTo>
                    <a:pt x="142" y="53"/>
                  </a:lnTo>
                  <a:lnTo>
                    <a:pt x="39" y="24"/>
                  </a:lnTo>
                  <a:lnTo>
                    <a:pt x="197" y="223"/>
                  </a:lnTo>
                  <a:lnTo>
                    <a:pt x="24" y="42"/>
                  </a:lnTo>
                  <a:lnTo>
                    <a:pt x="39" y="129"/>
                  </a:lnTo>
                  <a:lnTo>
                    <a:pt x="0" y="4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8" name="Freeform 558"/>
            <p:cNvSpPr>
              <a:spLocks/>
            </p:cNvSpPr>
            <p:nvPr/>
          </p:nvSpPr>
          <p:spPr bwMode="auto">
            <a:xfrm>
              <a:off x="3408363" y="3697288"/>
              <a:ext cx="354013" cy="312738"/>
            </a:xfrm>
            <a:custGeom>
              <a:avLst/>
              <a:gdLst/>
              <a:ahLst/>
              <a:cxnLst>
                <a:cxn ang="0">
                  <a:pos x="223" y="39"/>
                </a:cxn>
                <a:cxn ang="0">
                  <a:pos x="173" y="142"/>
                </a:cxn>
                <a:cxn ang="0">
                  <a:pos x="199" y="39"/>
                </a:cxn>
                <a:cxn ang="0">
                  <a:pos x="0" y="197"/>
                </a:cxn>
                <a:cxn ang="0">
                  <a:pos x="183" y="23"/>
                </a:cxn>
                <a:cxn ang="0">
                  <a:pos x="94" y="39"/>
                </a:cxn>
                <a:cxn ang="0">
                  <a:pos x="186" y="0"/>
                </a:cxn>
                <a:cxn ang="0">
                  <a:pos x="223" y="39"/>
                </a:cxn>
              </a:cxnLst>
              <a:rect l="0" t="0" r="r" b="b"/>
              <a:pathLst>
                <a:path w="223" h="197">
                  <a:moveTo>
                    <a:pt x="223" y="39"/>
                  </a:moveTo>
                  <a:lnTo>
                    <a:pt x="173" y="142"/>
                  </a:lnTo>
                  <a:lnTo>
                    <a:pt x="199" y="39"/>
                  </a:lnTo>
                  <a:lnTo>
                    <a:pt x="0" y="197"/>
                  </a:lnTo>
                  <a:lnTo>
                    <a:pt x="183" y="23"/>
                  </a:lnTo>
                  <a:lnTo>
                    <a:pt x="94" y="39"/>
                  </a:lnTo>
                  <a:lnTo>
                    <a:pt x="186" y="0"/>
                  </a:lnTo>
                  <a:lnTo>
                    <a:pt x="223" y="39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9" name="Freeform 559"/>
            <p:cNvSpPr>
              <a:spLocks/>
            </p:cNvSpPr>
            <p:nvPr/>
          </p:nvSpPr>
          <p:spPr bwMode="auto">
            <a:xfrm>
              <a:off x="4465638" y="2625726"/>
              <a:ext cx="344488" cy="320675"/>
            </a:xfrm>
            <a:custGeom>
              <a:avLst/>
              <a:gdLst/>
              <a:ahLst/>
              <a:cxnLst>
                <a:cxn ang="0">
                  <a:pos x="0" y="163"/>
                </a:cxn>
                <a:cxn ang="0">
                  <a:pos x="47" y="58"/>
                </a:cxn>
                <a:cxn ang="0">
                  <a:pos x="23" y="163"/>
                </a:cxn>
                <a:cxn ang="0">
                  <a:pos x="217" y="0"/>
                </a:cxn>
                <a:cxn ang="0">
                  <a:pos x="39" y="176"/>
                </a:cxn>
                <a:cxn ang="0">
                  <a:pos x="128" y="160"/>
                </a:cxn>
                <a:cxn ang="0">
                  <a:pos x="36" y="202"/>
                </a:cxn>
                <a:cxn ang="0">
                  <a:pos x="0" y="163"/>
                </a:cxn>
              </a:cxnLst>
              <a:rect l="0" t="0" r="r" b="b"/>
              <a:pathLst>
                <a:path w="217" h="202">
                  <a:moveTo>
                    <a:pt x="0" y="163"/>
                  </a:moveTo>
                  <a:lnTo>
                    <a:pt x="47" y="58"/>
                  </a:lnTo>
                  <a:lnTo>
                    <a:pt x="23" y="163"/>
                  </a:lnTo>
                  <a:lnTo>
                    <a:pt x="217" y="0"/>
                  </a:lnTo>
                  <a:lnTo>
                    <a:pt x="39" y="176"/>
                  </a:lnTo>
                  <a:lnTo>
                    <a:pt x="128" y="160"/>
                  </a:lnTo>
                  <a:lnTo>
                    <a:pt x="36" y="202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0" name="Freeform 560"/>
            <p:cNvSpPr>
              <a:spLocks/>
            </p:cNvSpPr>
            <p:nvPr/>
          </p:nvSpPr>
          <p:spPr bwMode="auto">
            <a:xfrm>
              <a:off x="3213100" y="3246438"/>
              <a:ext cx="344488" cy="107950"/>
            </a:xfrm>
            <a:custGeom>
              <a:avLst/>
              <a:gdLst/>
              <a:ahLst/>
              <a:cxnLst>
                <a:cxn ang="0">
                  <a:pos x="212" y="21"/>
                </a:cxn>
                <a:cxn ang="0">
                  <a:pos x="112" y="0"/>
                </a:cxn>
                <a:cxn ang="0">
                  <a:pos x="181" y="29"/>
                </a:cxn>
                <a:cxn ang="0">
                  <a:pos x="0" y="68"/>
                </a:cxn>
                <a:cxn ang="0">
                  <a:pos x="217" y="55"/>
                </a:cxn>
                <a:cxn ang="0">
                  <a:pos x="212" y="21"/>
                </a:cxn>
              </a:cxnLst>
              <a:rect l="0" t="0" r="r" b="b"/>
              <a:pathLst>
                <a:path w="217" h="68">
                  <a:moveTo>
                    <a:pt x="212" y="21"/>
                  </a:moveTo>
                  <a:lnTo>
                    <a:pt x="112" y="0"/>
                  </a:lnTo>
                  <a:lnTo>
                    <a:pt x="181" y="29"/>
                  </a:lnTo>
                  <a:lnTo>
                    <a:pt x="0" y="68"/>
                  </a:lnTo>
                  <a:lnTo>
                    <a:pt x="217" y="55"/>
                  </a:lnTo>
                  <a:lnTo>
                    <a:pt x="212" y="21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1" name="Freeform 561"/>
            <p:cNvSpPr>
              <a:spLocks/>
            </p:cNvSpPr>
            <p:nvPr/>
          </p:nvSpPr>
          <p:spPr bwMode="auto">
            <a:xfrm>
              <a:off x="4673600" y="3284538"/>
              <a:ext cx="344488" cy="103188"/>
            </a:xfrm>
            <a:custGeom>
              <a:avLst/>
              <a:gdLst/>
              <a:ahLst/>
              <a:cxnLst>
                <a:cxn ang="0">
                  <a:pos x="2" y="42"/>
                </a:cxn>
                <a:cxn ang="0">
                  <a:pos x="102" y="65"/>
                </a:cxn>
                <a:cxn ang="0">
                  <a:pos x="34" y="34"/>
                </a:cxn>
                <a:cxn ang="0">
                  <a:pos x="217" y="0"/>
                </a:cxn>
                <a:cxn ang="0">
                  <a:pos x="0" y="8"/>
                </a:cxn>
                <a:cxn ang="0">
                  <a:pos x="2" y="42"/>
                </a:cxn>
              </a:cxnLst>
              <a:rect l="0" t="0" r="r" b="b"/>
              <a:pathLst>
                <a:path w="217" h="65">
                  <a:moveTo>
                    <a:pt x="2" y="42"/>
                  </a:moveTo>
                  <a:lnTo>
                    <a:pt x="102" y="65"/>
                  </a:lnTo>
                  <a:lnTo>
                    <a:pt x="34" y="34"/>
                  </a:lnTo>
                  <a:lnTo>
                    <a:pt x="217" y="0"/>
                  </a:lnTo>
                  <a:lnTo>
                    <a:pt x="0" y="8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2" name="Freeform 562"/>
            <p:cNvSpPr>
              <a:spLocks/>
            </p:cNvSpPr>
            <p:nvPr/>
          </p:nvSpPr>
          <p:spPr bwMode="auto">
            <a:xfrm>
              <a:off x="4052888" y="3876676"/>
              <a:ext cx="107950" cy="3460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0" y="102"/>
                </a:cxn>
                <a:cxn ang="0">
                  <a:pos x="29" y="37"/>
                </a:cxn>
                <a:cxn ang="0">
                  <a:pos x="68" y="218"/>
                </a:cxn>
                <a:cxn ang="0">
                  <a:pos x="58" y="0"/>
                </a:cxn>
                <a:cxn ang="0">
                  <a:pos x="24" y="5"/>
                </a:cxn>
              </a:cxnLst>
              <a:rect l="0" t="0" r="r" b="b"/>
              <a:pathLst>
                <a:path w="68" h="218">
                  <a:moveTo>
                    <a:pt x="24" y="5"/>
                  </a:moveTo>
                  <a:lnTo>
                    <a:pt x="0" y="102"/>
                  </a:lnTo>
                  <a:lnTo>
                    <a:pt x="29" y="37"/>
                  </a:lnTo>
                  <a:lnTo>
                    <a:pt x="68" y="218"/>
                  </a:lnTo>
                  <a:lnTo>
                    <a:pt x="58" y="0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3" name="Freeform 563"/>
            <p:cNvSpPr>
              <a:spLocks/>
            </p:cNvSpPr>
            <p:nvPr/>
          </p:nvSpPr>
          <p:spPr bwMode="auto">
            <a:xfrm>
              <a:off x="4111625" y="2413001"/>
              <a:ext cx="100013" cy="346075"/>
            </a:xfrm>
            <a:custGeom>
              <a:avLst/>
              <a:gdLst/>
              <a:ahLst/>
              <a:cxnLst>
                <a:cxn ang="0">
                  <a:pos x="39" y="215"/>
                </a:cxn>
                <a:cxn ang="0">
                  <a:pos x="63" y="115"/>
                </a:cxn>
                <a:cxn ang="0">
                  <a:pos x="31" y="184"/>
                </a:cxn>
                <a:cxn ang="0">
                  <a:pos x="0" y="0"/>
                </a:cxn>
                <a:cxn ang="0">
                  <a:pos x="5" y="218"/>
                </a:cxn>
                <a:cxn ang="0">
                  <a:pos x="39" y="215"/>
                </a:cxn>
              </a:cxnLst>
              <a:rect l="0" t="0" r="r" b="b"/>
              <a:pathLst>
                <a:path w="63" h="218">
                  <a:moveTo>
                    <a:pt x="39" y="215"/>
                  </a:moveTo>
                  <a:lnTo>
                    <a:pt x="63" y="115"/>
                  </a:lnTo>
                  <a:lnTo>
                    <a:pt x="31" y="184"/>
                  </a:lnTo>
                  <a:lnTo>
                    <a:pt x="0" y="0"/>
                  </a:lnTo>
                  <a:lnTo>
                    <a:pt x="5" y="218"/>
                  </a:lnTo>
                  <a:lnTo>
                    <a:pt x="39" y="215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4" name="Freeform 564"/>
            <p:cNvSpPr>
              <a:spLocks/>
            </p:cNvSpPr>
            <p:nvPr/>
          </p:nvSpPr>
          <p:spPr bwMode="auto">
            <a:xfrm>
              <a:off x="3544888" y="2746376"/>
              <a:ext cx="1136650" cy="1138238"/>
            </a:xfrm>
            <a:custGeom>
              <a:avLst/>
              <a:gdLst/>
              <a:ahLst/>
              <a:cxnLst>
                <a:cxn ang="0">
                  <a:pos x="359" y="0"/>
                </a:cxn>
                <a:cxn ang="0">
                  <a:pos x="286" y="8"/>
                </a:cxn>
                <a:cxn ang="0">
                  <a:pos x="221" y="29"/>
                </a:cxn>
                <a:cxn ang="0">
                  <a:pos x="158" y="63"/>
                </a:cxn>
                <a:cxn ang="0">
                  <a:pos x="105" y="105"/>
                </a:cxn>
                <a:cxn ang="0">
                  <a:pos x="63" y="160"/>
                </a:cxn>
                <a:cxn ang="0">
                  <a:pos x="29" y="221"/>
                </a:cxn>
                <a:cxn ang="0">
                  <a:pos x="8" y="286"/>
                </a:cxn>
                <a:cxn ang="0">
                  <a:pos x="0" y="360"/>
                </a:cxn>
                <a:cxn ang="0">
                  <a:pos x="3" y="397"/>
                </a:cxn>
                <a:cxn ang="0">
                  <a:pos x="16" y="465"/>
                </a:cxn>
                <a:cxn ang="0">
                  <a:pos x="45" y="531"/>
                </a:cxn>
                <a:cxn ang="0">
                  <a:pos x="82" y="588"/>
                </a:cxn>
                <a:cxn ang="0">
                  <a:pos x="131" y="636"/>
                </a:cxn>
                <a:cxn ang="0">
                  <a:pos x="189" y="675"/>
                </a:cxn>
                <a:cxn ang="0">
                  <a:pos x="252" y="701"/>
                </a:cxn>
                <a:cxn ang="0">
                  <a:pos x="323" y="717"/>
                </a:cxn>
                <a:cxn ang="0">
                  <a:pos x="359" y="717"/>
                </a:cxn>
                <a:cxn ang="0">
                  <a:pos x="430" y="712"/>
                </a:cxn>
                <a:cxn ang="0">
                  <a:pos x="496" y="691"/>
                </a:cxn>
                <a:cxn ang="0">
                  <a:pos x="559" y="657"/>
                </a:cxn>
                <a:cxn ang="0">
                  <a:pos x="611" y="612"/>
                </a:cxn>
                <a:cxn ang="0">
                  <a:pos x="653" y="559"/>
                </a:cxn>
                <a:cxn ang="0">
                  <a:pos x="687" y="499"/>
                </a:cxn>
                <a:cxn ang="0">
                  <a:pos x="708" y="431"/>
                </a:cxn>
                <a:cxn ang="0">
                  <a:pos x="716" y="360"/>
                </a:cxn>
                <a:cxn ang="0">
                  <a:pos x="713" y="323"/>
                </a:cxn>
                <a:cxn ang="0">
                  <a:pos x="700" y="252"/>
                </a:cxn>
                <a:cxn ang="0">
                  <a:pos x="671" y="189"/>
                </a:cxn>
                <a:cxn ang="0">
                  <a:pos x="635" y="131"/>
                </a:cxn>
                <a:cxn ang="0">
                  <a:pos x="585" y="84"/>
                </a:cxn>
                <a:cxn ang="0">
                  <a:pos x="527" y="45"/>
                </a:cxn>
                <a:cxn ang="0">
                  <a:pos x="464" y="18"/>
                </a:cxn>
                <a:cxn ang="0">
                  <a:pos x="394" y="3"/>
                </a:cxn>
                <a:cxn ang="0">
                  <a:pos x="359" y="0"/>
                </a:cxn>
              </a:cxnLst>
              <a:rect l="0" t="0" r="r" b="b"/>
              <a:pathLst>
                <a:path w="716" h="717">
                  <a:moveTo>
                    <a:pt x="359" y="0"/>
                  </a:moveTo>
                  <a:lnTo>
                    <a:pt x="359" y="0"/>
                  </a:lnTo>
                  <a:lnTo>
                    <a:pt x="323" y="3"/>
                  </a:lnTo>
                  <a:lnTo>
                    <a:pt x="286" y="8"/>
                  </a:lnTo>
                  <a:lnTo>
                    <a:pt x="252" y="18"/>
                  </a:lnTo>
                  <a:lnTo>
                    <a:pt x="221" y="29"/>
                  </a:lnTo>
                  <a:lnTo>
                    <a:pt x="189" y="45"/>
                  </a:lnTo>
                  <a:lnTo>
                    <a:pt x="158" y="63"/>
                  </a:lnTo>
                  <a:lnTo>
                    <a:pt x="131" y="84"/>
                  </a:lnTo>
                  <a:lnTo>
                    <a:pt x="105" y="105"/>
                  </a:lnTo>
                  <a:lnTo>
                    <a:pt x="82" y="131"/>
                  </a:lnTo>
                  <a:lnTo>
                    <a:pt x="63" y="160"/>
                  </a:lnTo>
                  <a:lnTo>
                    <a:pt x="45" y="189"/>
                  </a:lnTo>
                  <a:lnTo>
                    <a:pt x="29" y="221"/>
                  </a:lnTo>
                  <a:lnTo>
                    <a:pt x="16" y="252"/>
                  </a:lnTo>
                  <a:lnTo>
                    <a:pt x="8" y="286"/>
                  </a:lnTo>
                  <a:lnTo>
                    <a:pt x="3" y="323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3" y="397"/>
                  </a:lnTo>
                  <a:lnTo>
                    <a:pt x="8" y="431"/>
                  </a:lnTo>
                  <a:lnTo>
                    <a:pt x="16" y="465"/>
                  </a:lnTo>
                  <a:lnTo>
                    <a:pt x="29" y="499"/>
                  </a:lnTo>
                  <a:lnTo>
                    <a:pt x="45" y="531"/>
                  </a:lnTo>
                  <a:lnTo>
                    <a:pt x="63" y="559"/>
                  </a:lnTo>
                  <a:lnTo>
                    <a:pt x="82" y="588"/>
                  </a:lnTo>
                  <a:lnTo>
                    <a:pt x="105" y="612"/>
                  </a:lnTo>
                  <a:lnTo>
                    <a:pt x="131" y="636"/>
                  </a:lnTo>
                  <a:lnTo>
                    <a:pt x="158" y="657"/>
                  </a:lnTo>
                  <a:lnTo>
                    <a:pt x="189" y="675"/>
                  </a:lnTo>
                  <a:lnTo>
                    <a:pt x="221" y="691"/>
                  </a:lnTo>
                  <a:lnTo>
                    <a:pt x="252" y="701"/>
                  </a:lnTo>
                  <a:lnTo>
                    <a:pt x="286" y="712"/>
                  </a:lnTo>
                  <a:lnTo>
                    <a:pt x="323" y="717"/>
                  </a:lnTo>
                  <a:lnTo>
                    <a:pt x="359" y="717"/>
                  </a:lnTo>
                  <a:lnTo>
                    <a:pt x="359" y="717"/>
                  </a:lnTo>
                  <a:lnTo>
                    <a:pt x="394" y="717"/>
                  </a:lnTo>
                  <a:lnTo>
                    <a:pt x="430" y="712"/>
                  </a:lnTo>
                  <a:lnTo>
                    <a:pt x="464" y="701"/>
                  </a:lnTo>
                  <a:lnTo>
                    <a:pt x="496" y="691"/>
                  </a:lnTo>
                  <a:lnTo>
                    <a:pt x="527" y="675"/>
                  </a:lnTo>
                  <a:lnTo>
                    <a:pt x="559" y="657"/>
                  </a:lnTo>
                  <a:lnTo>
                    <a:pt x="585" y="636"/>
                  </a:lnTo>
                  <a:lnTo>
                    <a:pt x="611" y="612"/>
                  </a:lnTo>
                  <a:lnTo>
                    <a:pt x="635" y="588"/>
                  </a:lnTo>
                  <a:lnTo>
                    <a:pt x="653" y="559"/>
                  </a:lnTo>
                  <a:lnTo>
                    <a:pt x="671" y="531"/>
                  </a:lnTo>
                  <a:lnTo>
                    <a:pt x="687" y="499"/>
                  </a:lnTo>
                  <a:lnTo>
                    <a:pt x="700" y="465"/>
                  </a:lnTo>
                  <a:lnTo>
                    <a:pt x="708" y="431"/>
                  </a:lnTo>
                  <a:lnTo>
                    <a:pt x="713" y="397"/>
                  </a:lnTo>
                  <a:lnTo>
                    <a:pt x="716" y="360"/>
                  </a:lnTo>
                  <a:lnTo>
                    <a:pt x="716" y="360"/>
                  </a:lnTo>
                  <a:lnTo>
                    <a:pt x="713" y="323"/>
                  </a:lnTo>
                  <a:lnTo>
                    <a:pt x="708" y="286"/>
                  </a:lnTo>
                  <a:lnTo>
                    <a:pt x="700" y="252"/>
                  </a:lnTo>
                  <a:lnTo>
                    <a:pt x="687" y="221"/>
                  </a:lnTo>
                  <a:lnTo>
                    <a:pt x="671" y="189"/>
                  </a:lnTo>
                  <a:lnTo>
                    <a:pt x="653" y="160"/>
                  </a:lnTo>
                  <a:lnTo>
                    <a:pt x="635" y="131"/>
                  </a:lnTo>
                  <a:lnTo>
                    <a:pt x="611" y="105"/>
                  </a:lnTo>
                  <a:lnTo>
                    <a:pt x="585" y="84"/>
                  </a:lnTo>
                  <a:lnTo>
                    <a:pt x="559" y="63"/>
                  </a:lnTo>
                  <a:lnTo>
                    <a:pt x="527" y="45"/>
                  </a:lnTo>
                  <a:lnTo>
                    <a:pt x="496" y="29"/>
                  </a:lnTo>
                  <a:lnTo>
                    <a:pt x="464" y="18"/>
                  </a:lnTo>
                  <a:lnTo>
                    <a:pt x="430" y="8"/>
                  </a:lnTo>
                  <a:lnTo>
                    <a:pt x="394" y="3"/>
                  </a:lnTo>
                  <a:lnTo>
                    <a:pt x="359" y="0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rgbClr val="F18E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5" name="Freeform 565"/>
            <p:cNvSpPr>
              <a:spLocks/>
            </p:cNvSpPr>
            <p:nvPr/>
          </p:nvSpPr>
          <p:spPr bwMode="auto">
            <a:xfrm>
              <a:off x="3587750" y="2767013"/>
              <a:ext cx="1060450" cy="1079500"/>
            </a:xfrm>
            <a:custGeom>
              <a:avLst/>
              <a:gdLst/>
              <a:ahLst/>
              <a:cxnLst>
                <a:cxn ang="0">
                  <a:pos x="332" y="0"/>
                </a:cxn>
                <a:cxn ang="0">
                  <a:pos x="267" y="8"/>
                </a:cxn>
                <a:cxn ang="0">
                  <a:pos x="204" y="26"/>
                </a:cxn>
                <a:cxn ang="0">
                  <a:pos x="146" y="58"/>
                </a:cxn>
                <a:cxn ang="0">
                  <a:pos x="97" y="100"/>
                </a:cxn>
                <a:cxn ang="0">
                  <a:pos x="57" y="150"/>
                </a:cxn>
                <a:cxn ang="0">
                  <a:pos x="26" y="208"/>
                </a:cxn>
                <a:cxn ang="0">
                  <a:pos x="7" y="271"/>
                </a:cxn>
                <a:cxn ang="0">
                  <a:pos x="0" y="339"/>
                </a:cxn>
                <a:cxn ang="0">
                  <a:pos x="2" y="376"/>
                </a:cxn>
                <a:cxn ang="0">
                  <a:pos x="15" y="441"/>
                </a:cxn>
                <a:cxn ang="0">
                  <a:pos x="39" y="502"/>
                </a:cxn>
                <a:cxn ang="0">
                  <a:pos x="76" y="554"/>
                </a:cxn>
                <a:cxn ang="0">
                  <a:pos x="120" y="602"/>
                </a:cxn>
                <a:cxn ang="0">
                  <a:pos x="175" y="638"/>
                </a:cxn>
                <a:cxn ang="0">
                  <a:pos x="233" y="665"/>
                </a:cxn>
                <a:cxn ang="0">
                  <a:pos x="298" y="678"/>
                </a:cxn>
                <a:cxn ang="0">
                  <a:pos x="332" y="680"/>
                </a:cxn>
                <a:cxn ang="0">
                  <a:pos x="401" y="673"/>
                </a:cxn>
                <a:cxn ang="0">
                  <a:pos x="464" y="652"/>
                </a:cxn>
                <a:cxn ang="0">
                  <a:pos x="519" y="620"/>
                </a:cxn>
                <a:cxn ang="0">
                  <a:pos x="568" y="581"/>
                </a:cxn>
                <a:cxn ang="0">
                  <a:pos x="610" y="528"/>
                </a:cxn>
                <a:cxn ang="0">
                  <a:pos x="639" y="473"/>
                </a:cxn>
                <a:cxn ang="0">
                  <a:pos x="660" y="407"/>
                </a:cxn>
                <a:cxn ang="0">
                  <a:pos x="668" y="339"/>
                </a:cxn>
                <a:cxn ang="0">
                  <a:pos x="665" y="305"/>
                </a:cxn>
                <a:cxn ang="0">
                  <a:pos x="652" y="239"/>
                </a:cxn>
                <a:cxn ang="0">
                  <a:pos x="626" y="179"/>
                </a:cxn>
                <a:cxn ang="0">
                  <a:pos x="589" y="124"/>
                </a:cxn>
                <a:cxn ang="0">
                  <a:pos x="545" y="79"/>
                </a:cxn>
                <a:cxn ang="0">
                  <a:pos x="492" y="42"/>
                </a:cxn>
                <a:cxn ang="0">
                  <a:pos x="432" y="16"/>
                </a:cxn>
                <a:cxn ang="0">
                  <a:pos x="367" y="3"/>
                </a:cxn>
                <a:cxn ang="0">
                  <a:pos x="332" y="0"/>
                </a:cxn>
              </a:cxnLst>
              <a:rect l="0" t="0" r="r" b="b"/>
              <a:pathLst>
                <a:path w="668" h="680">
                  <a:moveTo>
                    <a:pt x="332" y="0"/>
                  </a:moveTo>
                  <a:lnTo>
                    <a:pt x="332" y="0"/>
                  </a:lnTo>
                  <a:lnTo>
                    <a:pt x="298" y="3"/>
                  </a:lnTo>
                  <a:lnTo>
                    <a:pt x="267" y="8"/>
                  </a:lnTo>
                  <a:lnTo>
                    <a:pt x="233" y="16"/>
                  </a:lnTo>
                  <a:lnTo>
                    <a:pt x="204" y="26"/>
                  </a:lnTo>
                  <a:lnTo>
                    <a:pt x="175" y="42"/>
                  </a:lnTo>
                  <a:lnTo>
                    <a:pt x="146" y="58"/>
                  </a:lnTo>
                  <a:lnTo>
                    <a:pt x="120" y="79"/>
                  </a:lnTo>
                  <a:lnTo>
                    <a:pt x="97" y="100"/>
                  </a:lnTo>
                  <a:lnTo>
                    <a:pt x="76" y="124"/>
                  </a:lnTo>
                  <a:lnTo>
                    <a:pt x="57" y="150"/>
                  </a:lnTo>
                  <a:lnTo>
                    <a:pt x="39" y="179"/>
                  </a:lnTo>
                  <a:lnTo>
                    <a:pt x="26" y="208"/>
                  </a:lnTo>
                  <a:lnTo>
                    <a:pt x="15" y="239"/>
                  </a:lnTo>
                  <a:lnTo>
                    <a:pt x="7" y="271"/>
                  </a:lnTo>
                  <a:lnTo>
                    <a:pt x="2" y="305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2" y="376"/>
                  </a:lnTo>
                  <a:lnTo>
                    <a:pt x="7" y="407"/>
                  </a:lnTo>
                  <a:lnTo>
                    <a:pt x="15" y="441"/>
                  </a:lnTo>
                  <a:lnTo>
                    <a:pt x="26" y="473"/>
                  </a:lnTo>
                  <a:lnTo>
                    <a:pt x="39" y="502"/>
                  </a:lnTo>
                  <a:lnTo>
                    <a:pt x="57" y="528"/>
                  </a:lnTo>
                  <a:lnTo>
                    <a:pt x="76" y="554"/>
                  </a:lnTo>
                  <a:lnTo>
                    <a:pt x="97" y="581"/>
                  </a:lnTo>
                  <a:lnTo>
                    <a:pt x="120" y="602"/>
                  </a:lnTo>
                  <a:lnTo>
                    <a:pt x="146" y="620"/>
                  </a:lnTo>
                  <a:lnTo>
                    <a:pt x="175" y="638"/>
                  </a:lnTo>
                  <a:lnTo>
                    <a:pt x="204" y="652"/>
                  </a:lnTo>
                  <a:lnTo>
                    <a:pt x="233" y="665"/>
                  </a:lnTo>
                  <a:lnTo>
                    <a:pt x="267" y="673"/>
                  </a:lnTo>
                  <a:lnTo>
                    <a:pt x="298" y="678"/>
                  </a:lnTo>
                  <a:lnTo>
                    <a:pt x="332" y="680"/>
                  </a:lnTo>
                  <a:lnTo>
                    <a:pt x="332" y="680"/>
                  </a:lnTo>
                  <a:lnTo>
                    <a:pt x="367" y="678"/>
                  </a:lnTo>
                  <a:lnTo>
                    <a:pt x="401" y="673"/>
                  </a:lnTo>
                  <a:lnTo>
                    <a:pt x="432" y="665"/>
                  </a:lnTo>
                  <a:lnTo>
                    <a:pt x="464" y="652"/>
                  </a:lnTo>
                  <a:lnTo>
                    <a:pt x="492" y="638"/>
                  </a:lnTo>
                  <a:lnTo>
                    <a:pt x="519" y="620"/>
                  </a:lnTo>
                  <a:lnTo>
                    <a:pt x="545" y="602"/>
                  </a:lnTo>
                  <a:lnTo>
                    <a:pt x="568" y="581"/>
                  </a:lnTo>
                  <a:lnTo>
                    <a:pt x="589" y="554"/>
                  </a:lnTo>
                  <a:lnTo>
                    <a:pt x="610" y="528"/>
                  </a:lnTo>
                  <a:lnTo>
                    <a:pt x="626" y="502"/>
                  </a:lnTo>
                  <a:lnTo>
                    <a:pt x="639" y="473"/>
                  </a:lnTo>
                  <a:lnTo>
                    <a:pt x="652" y="441"/>
                  </a:lnTo>
                  <a:lnTo>
                    <a:pt x="660" y="407"/>
                  </a:lnTo>
                  <a:lnTo>
                    <a:pt x="665" y="376"/>
                  </a:lnTo>
                  <a:lnTo>
                    <a:pt x="668" y="339"/>
                  </a:lnTo>
                  <a:lnTo>
                    <a:pt x="668" y="339"/>
                  </a:lnTo>
                  <a:lnTo>
                    <a:pt x="665" y="305"/>
                  </a:lnTo>
                  <a:lnTo>
                    <a:pt x="660" y="271"/>
                  </a:lnTo>
                  <a:lnTo>
                    <a:pt x="652" y="239"/>
                  </a:lnTo>
                  <a:lnTo>
                    <a:pt x="639" y="208"/>
                  </a:lnTo>
                  <a:lnTo>
                    <a:pt x="626" y="179"/>
                  </a:lnTo>
                  <a:lnTo>
                    <a:pt x="610" y="150"/>
                  </a:lnTo>
                  <a:lnTo>
                    <a:pt x="589" y="124"/>
                  </a:lnTo>
                  <a:lnTo>
                    <a:pt x="568" y="100"/>
                  </a:lnTo>
                  <a:lnTo>
                    <a:pt x="545" y="79"/>
                  </a:lnTo>
                  <a:lnTo>
                    <a:pt x="519" y="58"/>
                  </a:lnTo>
                  <a:lnTo>
                    <a:pt x="492" y="42"/>
                  </a:lnTo>
                  <a:lnTo>
                    <a:pt x="464" y="26"/>
                  </a:lnTo>
                  <a:lnTo>
                    <a:pt x="432" y="16"/>
                  </a:lnTo>
                  <a:lnTo>
                    <a:pt x="401" y="8"/>
                  </a:lnTo>
                  <a:lnTo>
                    <a:pt x="367" y="3"/>
                  </a:lnTo>
                  <a:lnTo>
                    <a:pt x="332" y="0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853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6" name="Freeform 566"/>
            <p:cNvSpPr>
              <a:spLocks/>
            </p:cNvSpPr>
            <p:nvPr/>
          </p:nvSpPr>
          <p:spPr bwMode="auto">
            <a:xfrm>
              <a:off x="3595688" y="2771776"/>
              <a:ext cx="1044575" cy="1063625"/>
            </a:xfrm>
            <a:custGeom>
              <a:avLst/>
              <a:gdLst/>
              <a:ahLst/>
              <a:cxnLst>
                <a:cxn ang="0">
                  <a:pos x="327" y="0"/>
                </a:cxn>
                <a:cxn ang="0">
                  <a:pos x="262" y="8"/>
                </a:cxn>
                <a:cxn ang="0">
                  <a:pos x="199" y="29"/>
                </a:cxn>
                <a:cxn ang="0">
                  <a:pos x="144" y="58"/>
                </a:cxn>
                <a:cxn ang="0">
                  <a:pos x="94" y="100"/>
                </a:cxn>
                <a:cxn ang="0">
                  <a:pos x="55" y="149"/>
                </a:cxn>
                <a:cxn ang="0">
                  <a:pos x="23" y="205"/>
                </a:cxn>
                <a:cxn ang="0">
                  <a:pos x="5" y="268"/>
                </a:cxn>
                <a:cxn ang="0">
                  <a:pos x="0" y="336"/>
                </a:cxn>
                <a:cxn ang="0">
                  <a:pos x="0" y="370"/>
                </a:cxn>
                <a:cxn ang="0">
                  <a:pos x="13" y="436"/>
                </a:cxn>
                <a:cxn ang="0">
                  <a:pos x="39" y="494"/>
                </a:cxn>
                <a:cxn ang="0">
                  <a:pos x="73" y="549"/>
                </a:cxn>
                <a:cxn ang="0">
                  <a:pos x="118" y="593"/>
                </a:cxn>
                <a:cxn ang="0">
                  <a:pos x="170" y="630"/>
                </a:cxn>
                <a:cxn ang="0">
                  <a:pos x="230" y="654"/>
                </a:cxn>
                <a:cxn ang="0">
                  <a:pos x="293" y="667"/>
                </a:cxn>
                <a:cxn ang="0">
                  <a:pos x="327" y="670"/>
                </a:cxn>
                <a:cxn ang="0">
                  <a:pos x="393" y="662"/>
                </a:cxn>
                <a:cxn ang="0">
                  <a:pos x="456" y="643"/>
                </a:cxn>
                <a:cxn ang="0">
                  <a:pos x="511" y="612"/>
                </a:cxn>
                <a:cxn ang="0">
                  <a:pos x="561" y="570"/>
                </a:cxn>
                <a:cxn ang="0">
                  <a:pos x="600" y="522"/>
                </a:cxn>
                <a:cxn ang="0">
                  <a:pos x="632" y="465"/>
                </a:cxn>
                <a:cxn ang="0">
                  <a:pos x="650" y="402"/>
                </a:cxn>
                <a:cxn ang="0">
                  <a:pos x="658" y="333"/>
                </a:cxn>
                <a:cxn ang="0">
                  <a:pos x="655" y="299"/>
                </a:cxn>
                <a:cxn ang="0">
                  <a:pos x="642" y="236"/>
                </a:cxn>
                <a:cxn ang="0">
                  <a:pos x="616" y="176"/>
                </a:cxn>
                <a:cxn ang="0">
                  <a:pos x="582" y="123"/>
                </a:cxn>
                <a:cxn ang="0">
                  <a:pos x="537" y="76"/>
                </a:cxn>
                <a:cxn ang="0">
                  <a:pos x="485" y="42"/>
                </a:cxn>
                <a:cxn ang="0">
                  <a:pos x="424" y="16"/>
                </a:cxn>
                <a:cxn ang="0">
                  <a:pos x="362" y="2"/>
                </a:cxn>
                <a:cxn ang="0">
                  <a:pos x="327" y="0"/>
                </a:cxn>
              </a:cxnLst>
              <a:rect l="0" t="0" r="r" b="b"/>
              <a:pathLst>
                <a:path w="658" h="670">
                  <a:moveTo>
                    <a:pt x="327" y="0"/>
                  </a:moveTo>
                  <a:lnTo>
                    <a:pt x="327" y="0"/>
                  </a:lnTo>
                  <a:lnTo>
                    <a:pt x="293" y="2"/>
                  </a:lnTo>
                  <a:lnTo>
                    <a:pt x="262" y="8"/>
                  </a:lnTo>
                  <a:lnTo>
                    <a:pt x="230" y="16"/>
                  </a:lnTo>
                  <a:lnTo>
                    <a:pt x="199" y="29"/>
                  </a:lnTo>
                  <a:lnTo>
                    <a:pt x="170" y="42"/>
                  </a:lnTo>
                  <a:lnTo>
                    <a:pt x="144" y="58"/>
                  </a:lnTo>
                  <a:lnTo>
                    <a:pt x="118" y="79"/>
                  </a:lnTo>
                  <a:lnTo>
                    <a:pt x="94" y="100"/>
                  </a:lnTo>
                  <a:lnTo>
                    <a:pt x="73" y="123"/>
                  </a:lnTo>
                  <a:lnTo>
                    <a:pt x="55" y="149"/>
                  </a:lnTo>
                  <a:lnTo>
                    <a:pt x="39" y="176"/>
                  </a:lnTo>
                  <a:lnTo>
                    <a:pt x="23" y="205"/>
                  </a:lnTo>
                  <a:lnTo>
                    <a:pt x="13" y="236"/>
                  </a:lnTo>
                  <a:lnTo>
                    <a:pt x="5" y="268"/>
                  </a:lnTo>
                  <a:lnTo>
                    <a:pt x="0" y="302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70"/>
                  </a:lnTo>
                  <a:lnTo>
                    <a:pt x="5" y="402"/>
                  </a:lnTo>
                  <a:lnTo>
                    <a:pt x="13" y="436"/>
                  </a:lnTo>
                  <a:lnTo>
                    <a:pt x="23" y="465"/>
                  </a:lnTo>
                  <a:lnTo>
                    <a:pt x="39" y="494"/>
                  </a:lnTo>
                  <a:lnTo>
                    <a:pt x="55" y="522"/>
                  </a:lnTo>
                  <a:lnTo>
                    <a:pt x="73" y="549"/>
                  </a:lnTo>
                  <a:lnTo>
                    <a:pt x="94" y="572"/>
                  </a:lnTo>
                  <a:lnTo>
                    <a:pt x="118" y="593"/>
                  </a:lnTo>
                  <a:lnTo>
                    <a:pt x="144" y="612"/>
                  </a:lnTo>
                  <a:lnTo>
                    <a:pt x="170" y="630"/>
                  </a:lnTo>
                  <a:lnTo>
                    <a:pt x="199" y="643"/>
                  </a:lnTo>
                  <a:lnTo>
                    <a:pt x="230" y="654"/>
                  </a:lnTo>
                  <a:lnTo>
                    <a:pt x="262" y="662"/>
                  </a:lnTo>
                  <a:lnTo>
                    <a:pt x="293" y="667"/>
                  </a:lnTo>
                  <a:lnTo>
                    <a:pt x="327" y="670"/>
                  </a:lnTo>
                  <a:lnTo>
                    <a:pt x="327" y="670"/>
                  </a:lnTo>
                  <a:lnTo>
                    <a:pt x="362" y="667"/>
                  </a:lnTo>
                  <a:lnTo>
                    <a:pt x="393" y="662"/>
                  </a:lnTo>
                  <a:lnTo>
                    <a:pt x="424" y="654"/>
                  </a:lnTo>
                  <a:lnTo>
                    <a:pt x="456" y="643"/>
                  </a:lnTo>
                  <a:lnTo>
                    <a:pt x="485" y="628"/>
                  </a:lnTo>
                  <a:lnTo>
                    <a:pt x="511" y="612"/>
                  </a:lnTo>
                  <a:lnTo>
                    <a:pt x="537" y="593"/>
                  </a:lnTo>
                  <a:lnTo>
                    <a:pt x="561" y="570"/>
                  </a:lnTo>
                  <a:lnTo>
                    <a:pt x="582" y="546"/>
                  </a:lnTo>
                  <a:lnTo>
                    <a:pt x="600" y="522"/>
                  </a:lnTo>
                  <a:lnTo>
                    <a:pt x="616" y="494"/>
                  </a:lnTo>
                  <a:lnTo>
                    <a:pt x="632" y="465"/>
                  </a:lnTo>
                  <a:lnTo>
                    <a:pt x="642" y="433"/>
                  </a:lnTo>
                  <a:lnTo>
                    <a:pt x="650" y="402"/>
                  </a:lnTo>
                  <a:lnTo>
                    <a:pt x="655" y="367"/>
                  </a:lnTo>
                  <a:lnTo>
                    <a:pt x="658" y="333"/>
                  </a:lnTo>
                  <a:lnTo>
                    <a:pt x="658" y="333"/>
                  </a:lnTo>
                  <a:lnTo>
                    <a:pt x="655" y="299"/>
                  </a:lnTo>
                  <a:lnTo>
                    <a:pt x="650" y="268"/>
                  </a:lnTo>
                  <a:lnTo>
                    <a:pt x="642" y="236"/>
                  </a:lnTo>
                  <a:lnTo>
                    <a:pt x="632" y="205"/>
                  </a:lnTo>
                  <a:lnTo>
                    <a:pt x="616" y="176"/>
                  </a:lnTo>
                  <a:lnTo>
                    <a:pt x="600" y="147"/>
                  </a:lnTo>
                  <a:lnTo>
                    <a:pt x="582" y="123"/>
                  </a:lnTo>
                  <a:lnTo>
                    <a:pt x="561" y="100"/>
                  </a:lnTo>
                  <a:lnTo>
                    <a:pt x="537" y="76"/>
                  </a:lnTo>
                  <a:lnTo>
                    <a:pt x="511" y="58"/>
                  </a:lnTo>
                  <a:lnTo>
                    <a:pt x="485" y="42"/>
                  </a:lnTo>
                  <a:lnTo>
                    <a:pt x="456" y="26"/>
                  </a:lnTo>
                  <a:lnTo>
                    <a:pt x="424" y="16"/>
                  </a:lnTo>
                  <a:lnTo>
                    <a:pt x="393" y="8"/>
                  </a:lnTo>
                  <a:lnTo>
                    <a:pt x="362" y="2"/>
                  </a:lnTo>
                  <a:lnTo>
                    <a:pt x="327" y="0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8741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7" name="Freeform 567"/>
            <p:cNvSpPr>
              <a:spLocks/>
            </p:cNvSpPr>
            <p:nvPr/>
          </p:nvSpPr>
          <p:spPr bwMode="auto">
            <a:xfrm>
              <a:off x="3598863" y="2779713"/>
              <a:ext cx="1033463" cy="1042988"/>
            </a:xfrm>
            <a:custGeom>
              <a:avLst/>
              <a:gdLst/>
              <a:ahLst/>
              <a:cxnLst>
                <a:cxn ang="0">
                  <a:pos x="325" y="0"/>
                </a:cxn>
                <a:cxn ang="0">
                  <a:pos x="260" y="5"/>
                </a:cxn>
                <a:cxn ang="0">
                  <a:pos x="200" y="26"/>
                </a:cxn>
                <a:cxn ang="0">
                  <a:pos x="145" y="55"/>
                </a:cxn>
                <a:cxn ang="0">
                  <a:pos x="95" y="97"/>
                </a:cxn>
                <a:cxn ang="0">
                  <a:pos x="55" y="144"/>
                </a:cxn>
                <a:cxn ang="0">
                  <a:pos x="27" y="202"/>
                </a:cxn>
                <a:cxn ang="0">
                  <a:pos x="8" y="263"/>
                </a:cxn>
                <a:cxn ang="0">
                  <a:pos x="0" y="328"/>
                </a:cxn>
                <a:cxn ang="0">
                  <a:pos x="3" y="362"/>
                </a:cxn>
                <a:cxn ang="0">
                  <a:pos x="16" y="426"/>
                </a:cxn>
                <a:cxn ang="0">
                  <a:pos x="40" y="486"/>
                </a:cxn>
                <a:cxn ang="0">
                  <a:pos x="76" y="538"/>
                </a:cxn>
                <a:cxn ang="0">
                  <a:pos x="121" y="583"/>
                </a:cxn>
                <a:cxn ang="0">
                  <a:pos x="171" y="617"/>
                </a:cxn>
                <a:cxn ang="0">
                  <a:pos x="228" y="644"/>
                </a:cxn>
                <a:cxn ang="0">
                  <a:pos x="294" y="657"/>
                </a:cxn>
                <a:cxn ang="0">
                  <a:pos x="325" y="657"/>
                </a:cxn>
                <a:cxn ang="0">
                  <a:pos x="391" y="651"/>
                </a:cxn>
                <a:cxn ang="0">
                  <a:pos x="451" y="630"/>
                </a:cxn>
                <a:cxn ang="0">
                  <a:pos x="506" y="601"/>
                </a:cxn>
                <a:cxn ang="0">
                  <a:pos x="556" y="559"/>
                </a:cxn>
                <a:cxn ang="0">
                  <a:pos x="595" y="512"/>
                </a:cxn>
                <a:cxn ang="0">
                  <a:pos x="624" y="454"/>
                </a:cxn>
                <a:cxn ang="0">
                  <a:pos x="643" y="394"/>
                </a:cxn>
                <a:cxn ang="0">
                  <a:pos x="651" y="328"/>
                </a:cxn>
                <a:cxn ang="0">
                  <a:pos x="648" y="294"/>
                </a:cxn>
                <a:cxn ang="0">
                  <a:pos x="635" y="229"/>
                </a:cxn>
                <a:cxn ang="0">
                  <a:pos x="611" y="171"/>
                </a:cxn>
                <a:cxn ang="0">
                  <a:pos x="575" y="118"/>
                </a:cxn>
                <a:cxn ang="0">
                  <a:pos x="530" y="74"/>
                </a:cxn>
                <a:cxn ang="0">
                  <a:pos x="480" y="39"/>
                </a:cxn>
                <a:cxn ang="0">
                  <a:pos x="420" y="13"/>
                </a:cxn>
                <a:cxn ang="0">
                  <a:pos x="357" y="0"/>
                </a:cxn>
                <a:cxn ang="0">
                  <a:pos x="325" y="0"/>
                </a:cxn>
              </a:cxnLst>
              <a:rect l="0" t="0" r="r" b="b"/>
              <a:pathLst>
                <a:path w="651" h="657">
                  <a:moveTo>
                    <a:pt x="325" y="0"/>
                  </a:moveTo>
                  <a:lnTo>
                    <a:pt x="325" y="0"/>
                  </a:lnTo>
                  <a:lnTo>
                    <a:pt x="291" y="0"/>
                  </a:lnTo>
                  <a:lnTo>
                    <a:pt x="260" y="5"/>
                  </a:lnTo>
                  <a:lnTo>
                    <a:pt x="228" y="13"/>
                  </a:lnTo>
                  <a:lnTo>
                    <a:pt x="200" y="26"/>
                  </a:lnTo>
                  <a:lnTo>
                    <a:pt x="171" y="39"/>
                  </a:lnTo>
                  <a:lnTo>
                    <a:pt x="145" y="55"/>
                  </a:lnTo>
                  <a:lnTo>
                    <a:pt x="118" y="76"/>
                  </a:lnTo>
                  <a:lnTo>
                    <a:pt x="95" y="97"/>
                  </a:lnTo>
                  <a:lnTo>
                    <a:pt x="74" y="121"/>
                  </a:lnTo>
                  <a:lnTo>
                    <a:pt x="55" y="144"/>
                  </a:lnTo>
                  <a:lnTo>
                    <a:pt x="40" y="173"/>
                  </a:lnTo>
                  <a:lnTo>
                    <a:pt x="27" y="202"/>
                  </a:lnTo>
                  <a:lnTo>
                    <a:pt x="16" y="231"/>
                  </a:lnTo>
                  <a:lnTo>
                    <a:pt x="8" y="263"/>
                  </a:lnTo>
                  <a:lnTo>
                    <a:pt x="3" y="294"/>
                  </a:lnTo>
                  <a:lnTo>
                    <a:pt x="0" y="328"/>
                  </a:lnTo>
                  <a:lnTo>
                    <a:pt x="0" y="328"/>
                  </a:lnTo>
                  <a:lnTo>
                    <a:pt x="3" y="362"/>
                  </a:lnTo>
                  <a:lnTo>
                    <a:pt x="8" y="394"/>
                  </a:lnTo>
                  <a:lnTo>
                    <a:pt x="16" y="426"/>
                  </a:lnTo>
                  <a:lnTo>
                    <a:pt x="27" y="457"/>
                  </a:lnTo>
                  <a:lnTo>
                    <a:pt x="40" y="486"/>
                  </a:lnTo>
                  <a:lnTo>
                    <a:pt x="58" y="512"/>
                  </a:lnTo>
                  <a:lnTo>
                    <a:pt x="76" y="538"/>
                  </a:lnTo>
                  <a:lnTo>
                    <a:pt x="97" y="562"/>
                  </a:lnTo>
                  <a:lnTo>
                    <a:pt x="121" y="583"/>
                  </a:lnTo>
                  <a:lnTo>
                    <a:pt x="145" y="601"/>
                  </a:lnTo>
                  <a:lnTo>
                    <a:pt x="171" y="617"/>
                  </a:lnTo>
                  <a:lnTo>
                    <a:pt x="200" y="630"/>
                  </a:lnTo>
                  <a:lnTo>
                    <a:pt x="228" y="644"/>
                  </a:lnTo>
                  <a:lnTo>
                    <a:pt x="260" y="651"/>
                  </a:lnTo>
                  <a:lnTo>
                    <a:pt x="294" y="657"/>
                  </a:lnTo>
                  <a:lnTo>
                    <a:pt x="325" y="657"/>
                  </a:lnTo>
                  <a:lnTo>
                    <a:pt x="325" y="657"/>
                  </a:lnTo>
                  <a:lnTo>
                    <a:pt x="360" y="657"/>
                  </a:lnTo>
                  <a:lnTo>
                    <a:pt x="391" y="651"/>
                  </a:lnTo>
                  <a:lnTo>
                    <a:pt x="422" y="641"/>
                  </a:lnTo>
                  <a:lnTo>
                    <a:pt x="451" y="630"/>
                  </a:lnTo>
                  <a:lnTo>
                    <a:pt x="480" y="617"/>
                  </a:lnTo>
                  <a:lnTo>
                    <a:pt x="506" y="601"/>
                  </a:lnTo>
                  <a:lnTo>
                    <a:pt x="533" y="580"/>
                  </a:lnTo>
                  <a:lnTo>
                    <a:pt x="556" y="559"/>
                  </a:lnTo>
                  <a:lnTo>
                    <a:pt x="577" y="536"/>
                  </a:lnTo>
                  <a:lnTo>
                    <a:pt x="595" y="512"/>
                  </a:lnTo>
                  <a:lnTo>
                    <a:pt x="611" y="483"/>
                  </a:lnTo>
                  <a:lnTo>
                    <a:pt x="624" y="454"/>
                  </a:lnTo>
                  <a:lnTo>
                    <a:pt x="635" y="426"/>
                  </a:lnTo>
                  <a:lnTo>
                    <a:pt x="643" y="394"/>
                  </a:lnTo>
                  <a:lnTo>
                    <a:pt x="648" y="360"/>
                  </a:lnTo>
                  <a:lnTo>
                    <a:pt x="651" y="328"/>
                  </a:lnTo>
                  <a:lnTo>
                    <a:pt x="651" y="328"/>
                  </a:lnTo>
                  <a:lnTo>
                    <a:pt x="648" y="294"/>
                  </a:lnTo>
                  <a:lnTo>
                    <a:pt x="643" y="260"/>
                  </a:lnTo>
                  <a:lnTo>
                    <a:pt x="635" y="229"/>
                  </a:lnTo>
                  <a:lnTo>
                    <a:pt x="624" y="200"/>
                  </a:lnTo>
                  <a:lnTo>
                    <a:pt x="611" y="171"/>
                  </a:lnTo>
                  <a:lnTo>
                    <a:pt x="593" y="144"/>
                  </a:lnTo>
                  <a:lnTo>
                    <a:pt x="575" y="118"/>
                  </a:lnTo>
                  <a:lnTo>
                    <a:pt x="554" y="95"/>
                  </a:lnTo>
                  <a:lnTo>
                    <a:pt x="530" y="74"/>
                  </a:lnTo>
                  <a:lnTo>
                    <a:pt x="506" y="55"/>
                  </a:lnTo>
                  <a:lnTo>
                    <a:pt x="480" y="39"/>
                  </a:lnTo>
                  <a:lnTo>
                    <a:pt x="451" y="24"/>
                  </a:lnTo>
                  <a:lnTo>
                    <a:pt x="420" y="13"/>
                  </a:lnTo>
                  <a:lnTo>
                    <a:pt x="388" y="5"/>
                  </a:lnTo>
                  <a:lnTo>
                    <a:pt x="357" y="0"/>
                  </a:lnTo>
                  <a:lnTo>
                    <a:pt x="325" y="0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8A42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8" name="Freeform 568"/>
            <p:cNvSpPr>
              <a:spLocks/>
            </p:cNvSpPr>
            <p:nvPr/>
          </p:nvSpPr>
          <p:spPr bwMode="auto">
            <a:xfrm>
              <a:off x="3608388" y="2784476"/>
              <a:ext cx="1014413" cy="1028700"/>
            </a:xfrm>
            <a:custGeom>
              <a:avLst/>
              <a:gdLst/>
              <a:ahLst/>
              <a:cxnLst>
                <a:cxn ang="0">
                  <a:pos x="317" y="0"/>
                </a:cxn>
                <a:cxn ang="0">
                  <a:pos x="254" y="5"/>
                </a:cxn>
                <a:cxn ang="0">
                  <a:pos x="194" y="26"/>
                </a:cxn>
                <a:cxn ang="0">
                  <a:pos x="139" y="55"/>
                </a:cxn>
                <a:cxn ang="0">
                  <a:pos x="91" y="94"/>
                </a:cxn>
                <a:cxn ang="0">
                  <a:pos x="52" y="144"/>
                </a:cxn>
                <a:cxn ang="0">
                  <a:pos x="23" y="199"/>
                </a:cxn>
                <a:cxn ang="0">
                  <a:pos x="5" y="260"/>
                </a:cxn>
                <a:cxn ang="0">
                  <a:pos x="0" y="325"/>
                </a:cxn>
                <a:cxn ang="0">
                  <a:pos x="0" y="357"/>
                </a:cxn>
                <a:cxn ang="0">
                  <a:pos x="13" y="420"/>
                </a:cxn>
                <a:cxn ang="0">
                  <a:pos x="39" y="478"/>
                </a:cxn>
                <a:cxn ang="0">
                  <a:pos x="73" y="530"/>
                </a:cxn>
                <a:cxn ang="0">
                  <a:pos x="118" y="575"/>
                </a:cxn>
                <a:cxn ang="0">
                  <a:pos x="167" y="609"/>
                </a:cxn>
                <a:cxn ang="0">
                  <a:pos x="225" y="633"/>
                </a:cxn>
                <a:cxn ang="0">
                  <a:pos x="288" y="646"/>
                </a:cxn>
                <a:cxn ang="0">
                  <a:pos x="319" y="648"/>
                </a:cxn>
                <a:cxn ang="0">
                  <a:pos x="385" y="641"/>
                </a:cxn>
                <a:cxn ang="0">
                  <a:pos x="445" y="622"/>
                </a:cxn>
                <a:cxn ang="0">
                  <a:pos x="498" y="591"/>
                </a:cxn>
                <a:cxn ang="0">
                  <a:pos x="545" y="551"/>
                </a:cxn>
                <a:cxn ang="0">
                  <a:pos x="584" y="504"/>
                </a:cxn>
                <a:cxn ang="0">
                  <a:pos x="613" y="449"/>
                </a:cxn>
                <a:cxn ang="0">
                  <a:pos x="631" y="386"/>
                </a:cxn>
                <a:cxn ang="0">
                  <a:pos x="639" y="323"/>
                </a:cxn>
                <a:cxn ang="0">
                  <a:pos x="637" y="289"/>
                </a:cxn>
                <a:cxn ang="0">
                  <a:pos x="624" y="226"/>
                </a:cxn>
                <a:cxn ang="0">
                  <a:pos x="600" y="168"/>
                </a:cxn>
                <a:cxn ang="0">
                  <a:pos x="566" y="115"/>
                </a:cxn>
                <a:cxn ang="0">
                  <a:pos x="521" y="73"/>
                </a:cxn>
                <a:cxn ang="0">
                  <a:pos x="469" y="36"/>
                </a:cxn>
                <a:cxn ang="0">
                  <a:pos x="414" y="13"/>
                </a:cxn>
                <a:cxn ang="0">
                  <a:pos x="351" y="0"/>
                </a:cxn>
                <a:cxn ang="0">
                  <a:pos x="317" y="0"/>
                </a:cxn>
              </a:cxnLst>
              <a:rect l="0" t="0" r="r" b="b"/>
              <a:pathLst>
                <a:path w="639" h="648">
                  <a:moveTo>
                    <a:pt x="317" y="0"/>
                  </a:moveTo>
                  <a:lnTo>
                    <a:pt x="317" y="0"/>
                  </a:lnTo>
                  <a:lnTo>
                    <a:pt x="285" y="0"/>
                  </a:lnTo>
                  <a:lnTo>
                    <a:pt x="254" y="5"/>
                  </a:lnTo>
                  <a:lnTo>
                    <a:pt x="222" y="15"/>
                  </a:lnTo>
                  <a:lnTo>
                    <a:pt x="194" y="26"/>
                  </a:lnTo>
                  <a:lnTo>
                    <a:pt x="165" y="39"/>
                  </a:lnTo>
                  <a:lnTo>
                    <a:pt x="139" y="55"/>
                  </a:lnTo>
                  <a:lnTo>
                    <a:pt x="115" y="73"/>
                  </a:lnTo>
                  <a:lnTo>
                    <a:pt x="91" y="94"/>
                  </a:lnTo>
                  <a:lnTo>
                    <a:pt x="70" y="118"/>
                  </a:lnTo>
                  <a:lnTo>
                    <a:pt x="52" y="144"/>
                  </a:lnTo>
                  <a:lnTo>
                    <a:pt x="36" y="170"/>
                  </a:lnTo>
                  <a:lnTo>
                    <a:pt x="23" y="199"/>
                  </a:lnTo>
                  <a:lnTo>
                    <a:pt x="13" y="228"/>
                  </a:lnTo>
                  <a:lnTo>
                    <a:pt x="5" y="260"/>
                  </a:lnTo>
                  <a:lnTo>
                    <a:pt x="0" y="291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57"/>
                  </a:lnTo>
                  <a:lnTo>
                    <a:pt x="5" y="391"/>
                  </a:lnTo>
                  <a:lnTo>
                    <a:pt x="13" y="420"/>
                  </a:lnTo>
                  <a:lnTo>
                    <a:pt x="26" y="451"/>
                  </a:lnTo>
                  <a:lnTo>
                    <a:pt x="39" y="478"/>
                  </a:lnTo>
                  <a:lnTo>
                    <a:pt x="55" y="507"/>
                  </a:lnTo>
                  <a:lnTo>
                    <a:pt x="73" y="530"/>
                  </a:lnTo>
                  <a:lnTo>
                    <a:pt x="94" y="554"/>
                  </a:lnTo>
                  <a:lnTo>
                    <a:pt x="118" y="575"/>
                  </a:lnTo>
                  <a:lnTo>
                    <a:pt x="141" y="593"/>
                  </a:lnTo>
                  <a:lnTo>
                    <a:pt x="167" y="609"/>
                  </a:lnTo>
                  <a:lnTo>
                    <a:pt x="196" y="622"/>
                  </a:lnTo>
                  <a:lnTo>
                    <a:pt x="225" y="633"/>
                  </a:lnTo>
                  <a:lnTo>
                    <a:pt x="257" y="641"/>
                  </a:lnTo>
                  <a:lnTo>
                    <a:pt x="288" y="646"/>
                  </a:lnTo>
                  <a:lnTo>
                    <a:pt x="319" y="648"/>
                  </a:lnTo>
                  <a:lnTo>
                    <a:pt x="319" y="648"/>
                  </a:lnTo>
                  <a:lnTo>
                    <a:pt x="354" y="646"/>
                  </a:lnTo>
                  <a:lnTo>
                    <a:pt x="385" y="641"/>
                  </a:lnTo>
                  <a:lnTo>
                    <a:pt x="414" y="633"/>
                  </a:lnTo>
                  <a:lnTo>
                    <a:pt x="445" y="622"/>
                  </a:lnTo>
                  <a:lnTo>
                    <a:pt x="472" y="606"/>
                  </a:lnTo>
                  <a:lnTo>
                    <a:pt x="498" y="591"/>
                  </a:lnTo>
                  <a:lnTo>
                    <a:pt x="524" y="572"/>
                  </a:lnTo>
                  <a:lnTo>
                    <a:pt x="545" y="551"/>
                  </a:lnTo>
                  <a:lnTo>
                    <a:pt x="566" y="528"/>
                  </a:lnTo>
                  <a:lnTo>
                    <a:pt x="584" y="504"/>
                  </a:lnTo>
                  <a:lnTo>
                    <a:pt x="600" y="475"/>
                  </a:lnTo>
                  <a:lnTo>
                    <a:pt x="613" y="449"/>
                  </a:lnTo>
                  <a:lnTo>
                    <a:pt x="624" y="417"/>
                  </a:lnTo>
                  <a:lnTo>
                    <a:pt x="631" y="386"/>
                  </a:lnTo>
                  <a:lnTo>
                    <a:pt x="637" y="354"/>
                  </a:lnTo>
                  <a:lnTo>
                    <a:pt x="639" y="323"/>
                  </a:lnTo>
                  <a:lnTo>
                    <a:pt x="639" y="323"/>
                  </a:lnTo>
                  <a:lnTo>
                    <a:pt x="637" y="289"/>
                  </a:lnTo>
                  <a:lnTo>
                    <a:pt x="631" y="257"/>
                  </a:lnTo>
                  <a:lnTo>
                    <a:pt x="624" y="226"/>
                  </a:lnTo>
                  <a:lnTo>
                    <a:pt x="613" y="197"/>
                  </a:lnTo>
                  <a:lnTo>
                    <a:pt x="600" y="168"/>
                  </a:lnTo>
                  <a:lnTo>
                    <a:pt x="584" y="141"/>
                  </a:lnTo>
                  <a:lnTo>
                    <a:pt x="566" y="115"/>
                  </a:lnTo>
                  <a:lnTo>
                    <a:pt x="545" y="94"/>
                  </a:lnTo>
                  <a:lnTo>
                    <a:pt x="521" y="73"/>
                  </a:lnTo>
                  <a:lnTo>
                    <a:pt x="495" y="55"/>
                  </a:lnTo>
                  <a:lnTo>
                    <a:pt x="469" y="36"/>
                  </a:lnTo>
                  <a:lnTo>
                    <a:pt x="443" y="23"/>
                  </a:lnTo>
                  <a:lnTo>
                    <a:pt x="414" y="13"/>
                  </a:lnTo>
                  <a:lnTo>
                    <a:pt x="382" y="5"/>
                  </a:lnTo>
                  <a:lnTo>
                    <a:pt x="351" y="0"/>
                  </a:lnTo>
                  <a:lnTo>
                    <a:pt x="317" y="0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8C430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9" name="Freeform 569"/>
            <p:cNvSpPr>
              <a:spLocks/>
            </p:cNvSpPr>
            <p:nvPr/>
          </p:nvSpPr>
          <p:spPr bwMode="auto">
            <a:xfrm>
              <a:off x="3611563" y="2787651"/>
              <a:ext cx="1003300" cy="1014413"/>
            </a:xfrm>
            <a:custGeom>
              <a:avLst/>
              <a:gdLst/>
              <a:ahLst/>
              <a:cxnLst>
                <a:cxn ang="0">
                  <a:pos x="315" y="0"/>
                </a:cxn>
                <a:cxn ang="0">
                  <a:pos x="252" y="8"/>
                </a:cxn>
                <a:cxn ang="0">
                  <a:pos x="192" y="27"/>
                </a:cxn>
                <a:cxn ang="0">
                  <a:pos x="139" y="55"/>
                </a:cxn>
                <a:cxn ang="0">
                  <a:pos x="92" y="95"/>
                </a:cxn>
                <a:cxn ang="0">
                  <a:pos x="55" y="142"/>
                </a:cxn>
                <a:cxn ang="0">
                  <a:pos x="27" y="197"/>
                </a:cxn>
                <a:cxn ang="0">
                  <a:pos x="8" y="258"/>
                </a:cxn>
                <a:cxn ang="0">
                  <a:pos x="0" y="321"/>
                </a:cxn>
                <a:cxn ang="0">
                  <a:pos x="3" y="355"/>
                </a:cxn>
                <a:cxn ang="0">
                  <a:pos x="16" y="415"/>
                </a:cxn>
                <a:cxn ang="0">
                  <a:pos x="40" y="473"/>
                </a:cxn>
                <a:cxn ang="0">
                  <a:pos x="74" y="523"/>
                </a:cxn>
                <a:cxn ang="0">
                  <a:pos x="118" y="568"/>
                </a:cxn>
                <a:cxn ang="0">
                  <a:pos x="168" y="602"/>
                </a:cxn>
                <a:cxn ang="0">
                  <a:pos x="226" y="625"/>
                </a:cxn>
                <a:cxn ang="0">
                  <a:pos x="286" y="636"/>
                </a:cxn>
                <a:cxn ang="0">
                  <a:pos x="317" y="639"/>
                </a:cxn>
                <a:cxn ang="0">
                  <a:pos x="380" y="631"/>
                </a:cxn>
                <a:cxn ang="0">
                  <a:pos x="441" y="612"/>
                </a:cxn>
                <a:cxn ang="0">
                  <a:pos x="493" y="583"/>
                </a:cxn>
                <a:cxn ang="0">
                  <a:pos x="540" y="544"/>
                </a:cxn>
                <a:cxn ang="0">
                  <a:pos x="580" y="497"/>
                </a:cxn>
                <a:cxn ang="0">
                  <a:pos x="608" y="442"/>
                </a:cxn>
                <a:cxn ang="0">
                  <a:pos x="627" y="381"/>
                </a:cxn>
                <a:cxn ang="0">
                  <a:pos x="632" y="318"/>
                </a:cxn>
                <a:cxn ang="0">
                  <a:pos x="629" y="284"/>
                </a:cxn>
                <a:cxn ang="0">
                  <a:pos x="616" y="224"/>
                </a:cxn>
                <a:cxn ang="0">
                  <a:pos x="593" y="166"/>
                </a:cxn>
                <a:cxn ang="0">
                  <a:pos x="559" y="116"/>
                </a:cxn>
                <a:cxn ang="0">
                  <a:pos x="517" y="71"/>
                </a:cxn>
                <a:cxn ang="0">
                  <a:pos x="464" y="37"/>
                </a:cxn>
                <a:cxn ang="0">
                  <a:pos x="409" y="13"/>
                </a:cxn>
                <a:cxn ang="0">
                  <a:pos x="346" y="3"/>
                </a:cxn>
                <a:cxn ang="0">
                  <a:pos x="315" y="0"/>
                </a:cxn>
              </a:cxnLst>
              <a:rect l="0" t="0" r="r" b="b"/>
              <a:pathLst>
                <a:path w="632" h="639">
                  <a:moveTo>
                    <a:pt x="315" y="0"/>
                  </a:moveTo>
                  <a:lnTo>
                    <a:pt x="315" y="0"/>
                  </a:lnTo>
                  <a:lnTo>
                    <a:pt x="283" y="3"/>
                  </a:lnTo>
                  <a:lnTo>
                    <a:pt x="252" y="8"/>
                  </a:lnTo>
                  <a:lnTo>
                    <a:pt x="220" y="16"/>
                  </a:lnTo>
                  <a:lnTo>
                    <a:pt x="192" y="27"/>
                  </a:lnTo>
                  <a:lnTo>
                    <a:pt x="165" y="40"/>
                  </a:lnTo>
                  <a:lnTo>
                    <a:pt x="139" y="55"/>
                  </a:lnTo>
                  <a:lnTo>
                    <a:pt x="116" y="74"/>
                  </a:lnTo>
                  <a:lnTo>
                    <a:pt x="92" y="95"/>
                  </a:lnTo>
                  <a:lnTo>
                    <a:pt x="71" y="118"/>
                  </a:lnTo>
                  <a:lnTo>
                    <a:pt x="55" y="142"/>
                  </a:lnTo>
                  <a:lnTo>
                    <a:pt x="40" y="168"/>
                  </a:lnTo>
                  <a:lnTo>
                    <a:pt x="27" y="197"/>
                  </a:lnTo>
                  <a:lnTo>
                    <a:pt x="16" y="226"/>
                  </a:lnTo>
                  <a:lnTo>
                    <a:pt x="8" y="258"/>
                  </a:lnTo>
                  <a:lnTo>
                    <a:pt x="3" y="289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3" y="355"/>
                  </a:lnTo>
                  <a:lnTo>
                    <a:pt x="8" y="386"/>
                  </a:lnTo>
                  <a:lnTo>
                    <a:pt x="16" y="415"/>
                  </a:lnTo>
                  <a:lnTo>
                    <a:pt x="27" y="444"/>
                  </a:lnTo>
                  <a:lnTo>
                    <a:pt x="40" y="473"/>
                  </a:lnTo>
                  <a:lnTo>
                    <a:pt x="55" y="499"/>
                  </a:lnTo>
                  <a:lnTo>
                    <a:pt x="74" y="523"/>
                  </a:lnTo>
                  <a:lnTo>
                    <a:pt x="95" y="547"/>
                  </a:lnTo>
                  <a:lnTo>
                    <a:pt x="118" y="568"/>
                  </a:lnTo>
                  <a:lnTo>
                    <a:pt x="142" y="583"/>
                  </a:lnTo>
                  <a:lnTo>
                    <a:pt x="168" y="602"/>
                  </a:lnTo>
                  <a:lnTo>
                    <a:pt x="194" y="615"/>
                  </a:lnTo>
                  <a:lnTo>
                    <a:pt x="226" y="625"/>
                  </a:lnTo>
                  <a:lnTo>
                    <a:pt x="255" y="633"/>
                  </a:lnTo>
                  <a:lnTo>
                    <a:pt x="286" y="636"/>
                  </a:lnTo>
                  <a:lnTo>
                    <a:pt x="317" y="639"/>
                  </a:lnTo>
                  <a:lnTo>
                    <a:pt x="317" y="639"/>
                  </a:lnTo>
                  <a:lnTo>
                    <a:pt x="352" y="636"/>
                  </a:lnTo>
                  <a:lnTo>
                    <a:pt x="380" y="631"/>
                  </a:lnTo>
                  <a:lnTo>
                    <a:pt x="412" y="623"/>
                  </a:lnTo>
                  <a:lnTo>
                    <a:pt x="441" y="612"/>
                  </a:lnTo>
                  <a:lnTo>
                    <a:pt x="467" y="599"/>
                  </a:lnTo>
                  <a:lnTo>
                    <a:pt x="493" y="583"/>
                  </a:lnTo>
                  <a:lnTo>
                    <a:pt x="519" y="565"/>
                  </a:lnTo>
                  <a:lnTo>
                    <a:pt x="540" y="544"/>
                  </a:lnTo>
                  <a:lnTo>
                    <a:pt x="561" y="520"/>
                  </a:lnTo>
                  <a:lnTo>
                    <a:pt x="580" y="497"/>
                  </a:lnTo>
                  <a:lnTo>
                    <a:pt x="595" y="470"/>
                  </a:lnTo>
                  <a:lnTo>
                    <a:pt x="608" y="442"/>
                  </a:lnTo>
                  <a:lnTo>
                    <a:pt x="619" y="413"/>
                  </a:lnTo>
                  <a:lnTo>
                    <a:pt x="627" y="381"/>
                  </a:lnTo>
                  <a:lnTo>
                    <a:pt x="629" y="350"/>
                  </a:lnTo>
                  <a:lnTo>
                    <a:pt x="632" y="318"/>
                  </a:lnTo>
                  <a:lnTo>
                    <a:pt x="632" y="318"/>
                  </a:lnTo>
                  <a:lnTo>
                    <a:pt x="629" y="284"/>
                  </a:lnTo>
                  <a:lnTo>
                    <a:pt x="624" y="252"/>
                  </a:lnTo>
                  <a:lnTo>
                    <a:pt x="616" y="224"/>
                  </a:lnTo>
                  <a:lnTo>
                    <a:pt x="606" y="195"/>
                  </a:lnTo>
                  <a:lnTo>
                    <a:pt x="593" y="166"/>
                  </a:lnTo>
                  <a:lnTo>
                    <a:pt x="577" y="139"/>
                  </a:lnTo>
                  <a:lnTo>
                    <a:pt x="559" y="116"/>
                  </a:lnTo>
                  <a:lnTo>
                    <a:pt x="538" y="92"/>
                  </a:lnTo>
                  <a:lnTo>
                    <a:pt x="517" y="71"/>
                  </a:lnTo>
                  <a:lnTo>
                    <a:pt x="490" y="53"/>
                  </a:lnTo>
                  <a:lnTo>
                    <a:pt x="464" y="37"/>
                  </a:lnTo>
                  <a:lnTo>
                    <a:pt x="438" y="24"/>
                  </a:lnTo>
                  <a:lnTo>
                    <a:pt x="409" y="13"/>
                  </a:lnTo>
                  <a:lnTo>
                    <a:pt x="378" y="6"/>
                  </a:lnTo>
                  <a:lnTo>
                    <a:pt x="346" y="3"/>
                  </a:lnTo>
                  <a:lnTo>
                    <a:pt x="315" y="0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8E45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0" name="Freeform 570"/>
            <p:cNvSpPr>
              <a:spLocks/>
            </p:cNvSpPr>
            <p:nvPr/>
          </p:nvSpPr>
          <p:spPr bwMode="auto">
            <a:xfrm>
              <a:off x="3621088" y="2792413"/>
              <a:ext cx="985838" cy="996950"/>
            </a:xfrm>
            <a:custGeom>
              <a:avLst/>
              <a:gdLst/>
              <a:ahLst/>
              <a:cxnLst>
                <a:cxn ang="0">
                  <a:pos x="309" y="0"/>
                </a:cxn>
                <a:cxn ang="0">
                  <a:pos x="246" y="8"/>
                </a:cxn>
                <a:cxn ang="0">
                  <a:pos x="188" y="26"/>
                </a:cxn>
                <a:cxn ang="0">
                  <a:pos x="136" y="55"/>
                </a:cxn>
                <a:cxn ang="0">
                  <a:pos x="89" y="94"/>
                </a:cxn>
                <a:cxn ang="0">
                  <a:pos x="52" y="142"/>
                </a:cxn>
                <a:cxn ang="0">
                  <a:pos x="23" y="194"/>
                </a:cxn>
                <a:cxn ang="0">
                  <a:pos x="5" y="255"/>
                </a:cxn>
                <a:cxn ang="0">
                  <a:pos x="0" y="318"/>
                </a:cxn>
                <a:cxn ang="0">
                  <a:pos x="2" y="349"/>
                </a:cxn>
                <a:cxn ang="0">
                  <a:pos x="15" y="410"/>
                </a:cxn>
                <a:cxn ang="0">
                  <a:pos x="39" y="465"/>
                </a:cxn>
                <a:cxn ang="0">
                  <a:pos x="73" y="515"/>
                </a:cxn>
                <a:cxn ang="0">
                  <a:pos x="115" y="557"/>
                </a:cxn>
                <a:cxn ang="0">
                  <a:pos x="165" y="591"/>
                </a:cxn>
                <a:cxn ang="0">
                  <a:pos x="220" y="615"/>
                </a:cxn>
                <a:cxn ang="0">
                  <a:pos x="280" y="628"/>
                </a:cxn>
                <a:cxn ang="0">
                  <a:pos x="311" y="628"/>
                </a:cxn>
                <a:cxn ang="0">
                  <a:pos x="374" y="622"/>
                </a:cxn>
                <a:cxn ang="0">
                  <a:pos x="432" y="601"/>
                </a:cxn>
                <a:cxn ang="0">
                  <a:pos x="484" y="572"/>
                </a:cxn>
                <a:cxn ang="0">
                  <a:pos x="532" y="536"/>
                </a:cxn>
                <a:cxn ang="0">
                  <a:pos x="568" y="488"/>
                </a:cxn>
                <a:cxn ang="0">
                  <a:pos x="597" y="433"/>
                </a:cxn>
                <a:cxn ang="0">
                  <a:pos x="616" y="375"/>
                </a:cxn>
                <a:cxn ang="0">
                  <a:pos x="621" y="312"/>
                </a:cxn>
                <a:cxn ang="0">
                  <a:pos x="618" y="281"/>
                </a:cxn>
                <a:cxn ang="0">
                  <a:pos x="605" y="218"/>
                </a:cxn>
                <a:cxn ang="0">
                  <a:pos x="581" y="163"/>
                </a:cxn>
                <a:cxn ang="0">
                  <a:pos x="547" y="113"/>
                </a:cxn>
                <a:cxn ang="0">
                  <a:pos x="505" y="71"/>
                </a:cxn>
                <a:cxn ang="0">
                  <a:pos x="456" y="37"/>
                </a:cxn>
                <a:cxn ang="0">
                  <a:pos x="401" y="13"/>
                </a:cxn>
                <a:cxn ang="0">
                  <a:pos x="340" y="3"/>
                </a:cxn>
                <a:cxn ang="0">
                  <a:pos x="309" y="0"/>
                </a:cxn>
              </a:cxnLst>
              <a:rect l="0" t="0" r="r" b="b"/>
              <a:pathLst>
                <a:path w="621" h="628">
                  <a:moveTo>
                    <a:pt x="309" y="0"/>
                  </a:moveTo>
                  <a:lnTo>
                    <a:pt x="309" y="0"/>
                  </a:lnTo>
                  <a:lnTo>
                    <a:pt x="277" y="3"/>
                  </a:lnTo>
                  <a:lnTo>
                    <a:pt x="246" y="8"/>
                  </a:lnTo>
                  <a:lnTo>
                    <a:pt x="217" y="16"/>
                  </a:lnTo>
                  <a:lnTo>
                    <a:pt x="188" y="26"/>
                  </a:lnTo>
                  <a:lnTo>
                    <a:pt x="159" y="39"/>
                  </a:lnTo>
                  <a:lnTo>
                    <a:pt x="136" y="55"/>
                  </a:lnTo>
                  <a:lnTo>
                    <a:pt x="112" y="73"/>
                  </a:lnTo>
                  <a:lnTo>
                    <a:pt x="89" y="94"/>
                  </a:lnTo>
                  <a:lnTo>
                    <a:pt x="70" y="115"/>
                  </a:lnTo>
                  <a:lnTo>
                    <a:pt x="52" y="142"/>
                  </a:lnTo>
                  <a:lnTo>
                    <a:pt x="36" y="168"/>
                  </a:lnTo>
                  <a:lnTo>
                    <a:pt x="23" y="194"/>
                  </a:lnTo>
                  <a:lnTo>
                    <a:pt x="13" y="223"/>
                  </a:lnTo>
                  <a:lnTo>
                    <a:pt x="5" y="255"/>
                  </a:lnTo>
                  <a:lnTo>
                    <a:pt x="2" y="284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2" y="349"/>
                  </a:lnTo>
                  <a:lnTo>
                    <a:pt x="7" y="381"/>
                  </a:lnTo>
                  <a:lnTo>
                    <a:pt x="15" y="410"/>
                  </a:lnTo>
                  <a:lnTo>
                    <a:pt x="26" y="439"/>
                  </a:lnTo>
                  <a:lnTo>
                    <a:pt x="39" y="465"/>
                  </a:lnTo>
                  <a:lnTo>
                    <a:pt x="55" y="491"/>
                  </a:lnTo>
                  <a:lnTo>
                    <a:pt x="73" y="515"/>
                  </a:lnTo>
                  <a:lnTo>
                    <a:pt x="91" y="538"/>
                  </a:lnTo>
                  <a:lnTo>
                    <a:pt x="115" y="557"/>
                  </a:lnTo>
                  <a:lnTo>
                    <a:pt x="138" y="575"/>
                  </a:lnTo>
                  <a:lnTo>
                    <a:pt x="165" y="591"/>
                  </a:lnTo>
                  <a:lnTo>
                    <a:pt x="191" y="604"/>
                  </a:lnTo>
                  <a:lnTo>
                    <a:pt x="220" y="615"/>
                  </a:lnTo>
                  <a:lnTo>
                    <a:pt x="249" y="622"/>
                  </a:lnTo>
                  <a:lnTo>
                    <a:pt x="280" y="628"/>
                  </a:lnTo>
                  <a:lnTo>
                    <a:pt x="311" y="628"/>
                  </a:lnTo>
                  <a:lnTo>
                    <a:pt x="311" y="628"/>
                  </a:lnTo>
                  <a:lnTo>
                    <a:pt x="343" y="628"/>
                  </a:lnTo>
                  <a:lnTo>
                    <a:pt x="374" y="622"/>
                  </a:lnTo>
                  <a:lnTo>
                    <a:pt x="403" y="615"/>
                  </a:lnTo>
                  <a:lnTo>
                    <a:pt x="432" y="601"/>
                  </a:lnTo>
                  <a:lnTo>
                    <a:pt x="461" y="588"/>
                  </a:lnTo>
                  <a:lnTo>
                    <a:pt x="484" y="572"/>
                  </a:lnTo>
                  <a:lnTo>
                    <a:pt x="508" y="554"/>
                  </a:lnTo>
                  <a:lnTo>
                    <a:pt x="532" y="536"/>
                  </a:lnTo>
                  <a:lnTo>
                    <a:pt x="550" y="512"/>
                  </a:lnTo>
                  <a:lnTo>
                    <a:pt x="568" y="488"/>
                  </a:lnTo>
                  <a:lnTo>
                    <a:pt x="584" y="462"/>
                  </a:lnTo>
                  <a:lnTo>
                    <a:pt x="597" y="433"/>
                  </a:lnTo>
                  <a:lnTo>
                    <a:pt x="608" y="404"/>
                  </a:lnTo>
                  <a:lnTo>
                    <a:pt x="616" y="375"/>
                  </a:lnTo>
                  <a:lnTo>
                    <a:pt x="618" y="344"/>
                  </a:lnTo>
                  <a:lnTo>
                    <a:pt x="621" y="312"/>
                  </a:lnTo>
                  <a:lnTo>
                    <a:pt x="621" y="312"/>
                  </a:lnTo>
                  <a:lnTo>
                    <a:pt x="618" y="281"/>
                  </a:lnTo>
                  <a:lnTo>
                    <a:pt x="613" y="249"/>
                  </a:lnTo>
                  <a:lnTo>
                    <a:pt x="605" y="218"/>
                  </a:lnTo>
                  <a:lnTo>
                    <a:pt x="595" y="189"/>
                  </a:lnTo>
                  <a:lnTo>
                    <a:pt x="581" y="163"/>
                  </a:lnTo>
                  <a:lnTo>
                    <a:pt x="566" y="136"/>
                  </a:lnTo>
                  <a:lnTo>
                    <a:pt x="547" y="113"/>
                  </a:lnTo>
                  <a:lnTo>
                    <a:pt x="529" y="92"/>
                  </a:lnTo>
                  <a:lnTo>
                    <a:pt x="505" y="71"/>
                  </a:lnTo>
                  <a:lnTo>
                    <a:pt x="482" y="52"/>
                  </a:lnTo>
                  <a:lnTo>
                    <a:pt x="456" y="37"/>
                  </a:lnTo>
                  <a:lnTo>
                    <a:pt x="429" y="24"/>
                  </a:lnTo>
                  <a:lnTo>
                    <a:pt x="401" y="13"/>
                  </a:lnTo>
                  <a:lnTo>
                    <a:pt x="369" y="5"/>
                  </a:lnTo>
                  <a:lnTo>
                    <a:pt x="340" y="3"/>
                  </a:lnTo>
                  <a:lnTo>
                    <a:pt x="309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91460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1" name="Freeform 571"/>
            <p:cNvSpPr>
              <a:spLocks/>
            </p:cNvSpPr>
            <p:nvPr/>
          </p:nvSpPr>
          <p:spPr bwMode="auto">
            <a:xfrm>
              <a:off x="3629025" y="2797176"/>
              <a:ext cx="969963" cy="982663"/>
            </a:xfrm>
            <a:custGeom>
              <a:avLst/>
              <a:gdLst/>
              <a:ahLst/>
              <a:cxnLst>
                <a:cxn ang="0">
                  <a:pos x="301" y="0"/>
                </a:cxn>
                <a:cxn ang="0">
                  <a:pos x="241" y="7"/>
                </a:cxn>
                <a:cxn ang="0">
                  <a:pos x="183" y="26"/>
                </a:cxn>
                <a:cxn ang="0">
                  <a:pos x="131" y="55"/>
                </a:cxn>
                <a:cxn ang="0">
                  <a:pos x="86" y="94"/>
                </a:cxn>
                <a:cxn ang="0">
                  <a:pos x="50" y="139"/>
                </a:cxn>
                <a:cxn ang="0">
                  <a:pos x="21" y="191"/>
                </a:cxn>
                <a:cxn ang="0">
                  <a:pos x="5" y="249"/>
                </a:cxn>
                <a:cxn ang="0">
                  <a:pos x="0" y="312"/>
                </a:cxn>
                <a:cxn ang="0">
                  <a:pos x="0" y="344"/>
                </a:cxn>
                <a:cxn ang="0">
                  <a:pos x="13" y="404"/>
                </a:cxn>
                <a:cxn ang="0">
                  <a:pos x="36" y="459"/>
                </a:cxn>
                <a:cxn ang="0">
                  <a:pos x="71" y="509"/>
                </a:cxn>
                <a:cxn ang="0">
                  <a:pos x="112" y="548"/>
                </a:cxn>
                <a:cxn ang="0">
                  <a:pos x="162" y="583"/>
                </a:cxn>
                <a:cxn ang="0">
                  <a:pos x="217" y="606"/>
                </a:cxn>
                <a:cxn ang="0">
                  <a:pos x="275" y="617"/>
                </a:cxn>
                <a:cxn ang="0">
                  <a:pos x="306" y="619"/>
                </a:cxn>
                <a:cxn ang="0">
                  <a:pos x="369" y="612"/>
                </a:cxn>
                <a:cxn ang="0">
                  <a:pos x="427" y="593"/>
                </a:cxn>
                <a:cxn ang="0">
                  <a:pos x="477" y="564"/>
                </a:cxn>
                <a:cxn ang="0">
                  <a:pos x="521" y="525"/>
                </a:cxn>
                <a:cxn ang="0">
                  <a:pos x="561" y="480"/>
                </a:cxn>
                <a:cxn ang="0">
                  <a:pos x="587" y="428"/>
                </a:cxn>
                <a:cxn ang="0">
                  <a:pos x="605" y="370"/>
                </a:cxn>
                <a:cxn ang="0">
                  <a:pos x="611" y="307"/>
                </a:cxn>
                <a:cxn ang="0">
                  <a:pos x="608" y="275"/>
                </a:cxn>
                <a:cxn ang="0">
                  <a:pos x="595" y="215"/>
                </a:cxn>
                <a:cxn ang="0">
                  <a:pos x="571" y="160"/>
                </a:cxn>
                <a:cxn ang="0">
                  <a:pos x="540" y="110"/>
                </a:cxn>
                <a:cxn ang="0">
                  <a:pos x="498" y="70"/>
                </a:cxn>
                <a:cxn ang="0">
                  <a:pos x="448" y="36"/>
                </a:cxn>
                <a:cxn ang="0">
                  <a:pos x="393" y="13"/>
                </a:cxn>
                <a:cxn ang="0">
                  <a:pos x="333" y="2"/>
                </a:cxn>
                <a:cxn ang="0">
                  <a:pos x="301" y="0"/>
                </a:cxn>
              </a:cxnLst>
              <a:rect l="0" t="0" r="r" b="b"/>
              <a:pathLst>
                <a:path w="611" h="619">
                  <a:moveTo>
                    <a:pt x="301" y="0"/>
                  </a:moveTo>
                  <a:lnTo>
                    <a:pt x="301" y="0"/>
                  </a:lnTo>
                  <a:lnTo>
                    <a:pt x="270" y="2"/>
                  </a:lnTo>
                  <a:lnTo>
                    <a:pt x="241" y="7"/>
                  </a:lnTo>
                  <a:lnTo>
                    <a:pt x="212" y="15"/>
                  </a:lnTo>
                  <a:lnTo>
                    <a:pt x="183" y="26"/>
                  </a:lnTo>
                  <a:lnTo>
                    <a:pt x="157" y="39"/>
                  </a:lnTo>
                  <a:lnTo>
                    <a:pt x="131" y="55"/>
                  </a:lnTo>
                  <a:lnTo>
                    <a:pt x="107" y="73"/>
                  </a:lnTo>
                  <a:lnTo>
                    <a:pt x="86" y="94"/>
                  </a:lnTo>
                  <a:lnTo>
                    <a:pt x="68" y="115"/>
                  </a:lnTo>
                  <a:lnTo>
                    <a:pt x="50" y="139"/>
                  </a:lnTo>
                  <a:lnTo>
                    <a:pt x="34" y="165"/>
                  </a:lnTo>
                  <a:lnTo>
                    <a:pt x="21" y="191"/>
                  </a:lnTo>
                  <a:lnTo>
                    <a:pt x="13" y="220"/>
                  </a:lnTo>
                  <a:lnTo>
                    <a:pt x="5" y="249"/>
                  </a:lnTo>
                  <a:lnTo>
                    <a:pt x="0" y="281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44"/>
                  </a:lnTo>
                  <a:lnTo>
                    <a:pt x="5" y="375"/>
                  </a:lnTo>
                  <a:lnTo>
                    <a:pt x="13" y="404"/>
                  </a:lnTo>
                  <a:lnTo>
                    <a:pt x="23" y="433"/>
                  </a:lnTo>
                  <a:lnTo>
                    <a:pt x="36" y="459"/>
                  </a:lnTo>
                  <a:lnTo>
                    <a:pt x="52" y="485"/>
                  </a:lnTo>
                  <a:lnTo>
                    <a:pt x="71" y="509"/>
                  </a:lnTo>
                  <a:lnTo>
                    <a:pt x="92" y="530"/>
                  </a:lnTo>
                  <a:lnTo>
                    <a:pt x="112" y="548"/>
                  </a:lnTo>
                  <a:lnTo>
                    <a:pt x="136" y="567"/>
                  </a:lnTo>
                  <a:lnTo>
                    <a:pt x="162" y="583"/>
                  </a:lnTo>
                  <a:lnTo>
                    <a:pt x="189" y="596"/>
                  </a:lnTo>
                  <a:lnTo>
                    <a:pt x="217" y="606"/>
                  </a:lnTo>
                  <a:lnTo>
                    <a:pt x="246" y="612"/>
                  </a:lnTo>
                  <a:lnTo>
                    <a:pt x="275" y="617"/>
                  </a:lnTo>
                  <a:lnTo>
                    <a:pt x="306" y="619"/>
                  </a:lnTo>
                  <a:lnTo>
                    <a:pt x="306" y="619"/>
                  </a:lnTo>
                  <a:lnTo>
                    <a:pt x="338" y="617"/>
                  </a:lnTo>
                  <a:lnTo>
                    <a:pt x="369" y="612"/>
                  </a:lnTo>
                  <a:lnTo>
                    <a:pt x="398" y="604"/>
                  </a:lnTo>
                  <a:lnTo>
                    <a:pt x="427" y="593"/>
                  </a:lnTo>
                  <a:lnTo>
                    <a:pt x="453" y="580"/>
                  </a:lnTo>
                  <a:lnTo>
                    <a:pt x="477" y="564"/>
                  </a:lnTo>
                  <a:lnTo>
                    <a:pt x="500" y="546"/>
                  </a:lnTo>
                  <a:lnTo>
                    <a:pt x="521" y="525"/>
                  </a:lnTo>
                  <a:lnTo>
                    <a:pt x="542" y="504"/>
                  </a:lnTo>
                  <a:lnTo>
                    <a:pt x="561" y="480"/>
                  </a:lnTo>
                  <a:lnTo>
                    <a:pt x="574" y="454"/>
                  </a:lnTo>
                  <a:lnTo>
                    <a:pt x="587" y="428"/>
                  </a:lnTo>
                  <a:lnTo>
                    <a:pt x="597" y="399"/>
                  </a:lnTo>
                  <a:lnTo>
                    <a:pt x="605" y="370"/>
                  </a:lnTo>
                  <a:lnTo>
                    <a:pt x="611" y="338"/>
                  </a:lnTo>
                  <a:lnTo>
                    <a:pt x="611" y="307"/>
                  </a:lnTo>
                  <a:lnTo>
                    <a:pt x="611" y="307"/>
                  </a:lnTo>
                  <a:lnTo>
                    <a:pt x="608" y="275"/>
                  </a:lnTo>
                  <a:lnTo>
                    <a:pt x="603" y="244"/>
                  </a:lnTo>
                  <a:lnTo>
                    <a:pt x="595" y="215"/>
                  </a:lnTo>
                  <a:lnTo>
                    <a:pt x="584" y="186"/>
                  </a:lnTo>
                  <a:lnTo>
                    <a:pt x="571" y="160"/>
                  </a:lnTo>
                  <a:lnTo>
                    <a:pt x="556" y="133"/>
                  </a:lnTo>
                  <a:lnTo>
                    <a:pt x="540" y="110"/>
                  </a:lnTo>
                  <a:lnTo>
                    <a:pt x="519" y="89"/>
                  </a:lnTo>
                  <a:lnTo>
                    <a:pt x="498" y="70"/>
                  </a:lnTo>
                  <a:lnTo>
                    <a:pt x="474" y="52"/>
                  </a:lnTo>
                  <a:lnTo>
                    <a:pt x="448" y="36"/>
                  </a:lnTo>
                  <a:lnTo>
                    <a:pt x="422" y="23"/>
                  </a:lnTo>
                  <a:lnTo>
                    <a:pt x="393" y="13"/>
                  </a:lnTo>
                  <a:lnTo>
                    <a:pt x="364" y="7"/>
                  </a:lnTo>
                  <a:lnTo>
                    <a:pt x="333" y="2"/>
                  </a:lnTo>
                  <a:lnTo>
                    <a:pt x="301" y="0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94480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2" name="Freeform 572"/>
            <p:cNvSpPr>
              <a:spLocks/>
            </p:cNvSpPr>
            <p:nvPr/>
          </p:nvSpPr>
          <p:spPr bwMode="auto">
            <a:xfrm>
              <a:off x="3632200" y="2805113"/>
              <a:ext cx="957263" cy="963613"/>
            </a:xfrm>
            <a:custGeom>
              <a:avLst/>
              <a:gdLst/>
              <a:ahLst/>
              <a:cxnLst>
                <a:cxn ang="0">
                  <a:pos x="299" y="0"/>
                </a:cxn>
                <a:cxn ang="0">
                  <a:pos x="239" y="5"/>
                </a:cxn>
                <a:cxn ang="0">
                  <a:pos x="181" y="23"/>
                </a:cxn>
                <a:cxn ang="0">
                  <a:pos x="131" y="52"/>
                </a:cxn>
                <a:cxn ang="0">
                  <a:pos x="87" y="89"/>
                </a:cxn>
                <a:cxn ang="0">
                  <a:pos x="50" y="136"/>
                </a:cxn>
                <a:cxn ang="0">
                  <a:pos x="24" y="186"/>
                </a:cxn>
                <a:cxn ang="0">
                  <a:pos x="6" y="244"/>
                </a:cxn>
                <a:cxn ang="0">
                  <a:pos x="0" y="304"/>
                </a:cxn>
                <a:cxn ang="0">
                  <a:pos x="3" y="336"/>
                </a:cxn>
                <a:cxn ang="0">
                  <a:pos x="16" y="396"/>
                </a:cxn>
                <a:cxn ang="0">
                  <a:pos x="40" y="449"/>
                </a:cxn>
                <a:cxn ang="0">
                  <a:pos x="71" y="499"/>
                </a:cxn>
                <a:cxn ang="0">
                  <a:pos x="113" y="538"/>
                </a:cxn>
                <a:cxn ang="0">
                  <a:pos x="160" y="572"/>
                </a:cxn>
                <a:cxn ang="0">
                  <a:pos x="215" y="593"/>
                </a:cxn>
                <a:cxn ang="0">
                  <a:pos x="276" y="604"/>
                </a:cxn>
                <a:cxn ang="0">
                  <a:pos x="304" y="607"/>
                </a:cxn>
                <a:cxn ang="0">
                  <a:pos x="365" y="599"/>
                </a:cxn>
                <a:cxn ang="0">
                  <a:pos x="422" y="580"/>
                </a:cxn>
                <a:cxn ang="0">
                  <a:pos x="472" y="551"/>
                </a:cxn>
                <a:cxn ang="0">
                  <a:pos x="517" y="515"/>
                </a:cxn>
                <a:cxn ang="0">
                  <a:pos x="554" y="470"/>
                </a:cxn>
                <a:cxn ang="0">
                  <a:pos x="580" y="417"/>
                </a:cxn>
                <a:cxn ang="0">
                  <a:pos x="598" y="360"/>
                </a:cxn>
                <a:cxn ang="0">
                  <a:pos x="603" y="299"/>
                </a:cxn>
                <a:cxn ang="0">
                  <a:pos x="601" y="268"/>
                </a:cxn>
                <a:cxn ang="0">
                  <a:pos x="590" y="210"/>
                </a:cxn>
                <a:cxn ang="0">
                  <a:pos x="567" y="155"/>
                </a:cxn>
                <a:cxn ang="0">
                  <a:pos x="533" y="107"/>
                </a:cxn>
                <a:cxn ang="0">
                  <a:pos x="491" y="65"/>
                </a:cxn>
                <a:cxn ang="0">
                  <a:pos x="443" y="34"/>
                </a:cxn>
                <a:cxn ang="0">
                  <a:pos x="388" y="10"/>
                </a:cxn>
                <a:cxn ang="0">
                  <a:pos x="331" y="0"/>
                </a:cxn>
                <a:cxn ang="0">
                  <a:pos x="299" y="0"/>
                </a:cxn>
              </a:cxnLst>
              <a:rect l="0" t="0" r="r" b="b"/>
              <a:pathLst>
                <a:path w="603" h="607">
                  <a:moveTo>
                    <a:pt x="299" y="0"/>
                  </a:moveTo>
                  <a:lnTo>
                    <a:pt x="299" y="0"/>
                  </a:lnTo>
                  <a:lnTo>
                    <a:pt x="268" y="0"/>
                  </a:lnTo>
                  <a:lnTo>
                    <a:pt x="239" y="5"/>
                  </a:lnTo>
                  <a:lnTo>
                    <a:pt x="210" y="13"/>
                  </a:lnTo>
                  <a:lnTo>
                    <a:pt x="181" y="23"/>
                  </a:lnTo>
                  <a:lnTo>
                    <a:pt x="155" y="37"/>
                  </a:lnTo>
                  <a:lnTo>
                    <a:pt x="131" y="52"/>
                  </a:lnTo>
                  <a:lnTo>
                    <a:pt x="108" y="71"/>
                  </a:lnTo>
                  <a:lnTo>
                    <a:pt x="87" y="89"/>
                  </a:lnTo>
                  <a:lnTo>
                    <a:pt x="69" y="113"/>
                  </a:lnTo>
                  <a:lnTo>
                    <a:pt x="50" y="136"/>
                  </a:lnTo>
                  <a:lnTo>
                    <a:pt x="37" y="160"/>
                  </a:lnTo>
                  <a:lnTo>
                    <a:pt x="24" y="186"/>
                  </a:lnTo>
                  <a:lnTo>
                    <a:pt x="14" y="215"/>
                  </a:lnTo>
                  <a:lnTo>
                    <a:pt x="6" y="244"/>
                  </a:lnTo>
                  <a:lnTo>
                    <a:pt x="3" y="276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3" y="336"/>
                  </a:lnTo>
                  <a:lnTo>
                    <a:pt x="8" y="367"/>
                  </a:lnTo>
                  <a:lnTo>
                    <a:pt x="16" y="396"/>
                  </a:lnTo>
                  <a:lnTo>
                    <a:pt x="27" y="423"/>
                  </a:lnTo>
                  <a:lnTo>
                    <a:pt x="40" y="449"/>
                  </a:lnTo>
                  <a:lnTo>
                    <a:pt x="53" y="475"/>
                  </a:lnTo>
                  <a:lnTo>
                    <a:pt x="71" y="499"/>
                  </a:lnTo>
                  <a:lnTo>
                    <a:pt x="92" y="520"/>
                  </a:lnTo>
                  <a:lnTo>
                    <a:pt x="113" y="538"/>
                  </a:lnTo>
                  <a:lnTo>
                    <a:pt x="137" y="557"/>
                  </a:lnTo>
                  <a:lnTo>
                    <a:pt x="160" y="572"/>
                  </a:lnTo>
                  <a:lnTo>
                    <a:pt x="187" y="583"/>
                  </a:lnTo>
                  <a:lnTo>
                    <a:pt x="215" y="593"/>
                  </a:lnTo>
                  <a:lnTo>
                    <a:pt x="244" y="601"/>
                  </a:lnTo>
                  <a:lnTo>
                    <a:pt x="276" y="604"/>
                  </a:lnTo>
                  <a:lnTo>
                    <a:pt x="304" y="607"/>
                  </a:lnTo>
                  <a:lnTo>
                    <a:pt x="304" y="607"/>
                  </a:lnTo>
                  <a:lnTo>
                    <a:pt x="336" y="604"/>
                  </a:lnTo>
                  <a:lnTo>
                    <a:pt x="365" y="599"/>
                  </a:lnTo>
                  <a:lnTo>
                    <a:pt x="394" y="591"/>
                  </a:lnTo>
                  <a:lnTo>
                    <a:pt x="422" y="580"/>
                  </a:lnTo>
                  <a:lnTo>
                    <a:pt x="449" y="567"/>
                  </a:lnTo>
                  <a:lnTo>
                    <a:pt x="472" y="551"/>
                  </a:lnTo>
                  <a:lnTo>
                    <a:pt x="496" y="536"/>
                  </a:lnTo>
                  <a:lnTo>
                    <a:pt x="517" y="515"/>
                  </a:lnTo>
                  <a:lnTo>
                    <a:pt x="535" y="494"/>
                  </a:lnTo>
                  <a:lnTo>
                    <a:pt x="554" y="470"/>
                  </a:lnTo>
                  <a:lnTo>
                    <a:pt x="569" y="444"/>
                  </a:lnTo>
                  <a:lnTo>
                    <a:pt x="580" y="417"/>
                  </a:lnTo>
                  <a:lnTo>
                    <a:pt x="590" y="389"/>
                  </a:lnTo>
                  <a:lnTo>
                    <a:pt x="598" y="360"/>
                  </a:lnTo>
                  <a:lnTo>
                    <a:pt x="603" y="331"/>
                  </a:lnTo>
                  <a:lnTo>
                    <a:pt x="603" y="299"/>
                  </a:lnTo>
                  <a:lnTo>
                    <a:pt x="603" y="299"/>
                  </a:lnTo>
                  <a:lnTo>
                    <a:pt x="601" y="268"/>
                  </a:lnTo>
                  <a:lnTo>
                    <a:pt x="598" y="239"/>
                  </a:lnTo>
                  <a:lnTo>
                    <a:pt x="590" y="210"/>
                  </a:lnTo>
                  <a:lnTo>
                    <a:pt x="580" y="181"/>
                  </a:lnTo>
                  <a:lnTo>
                    <a:pt x="567" y="155"/>
                  </a:lnTo>
                  <a:lnTo>
                    <a:pt x="551" y="131"/>
                  </a:lnTo>
                  <a:lnTo>
                    <a:pt x="533" y="107"/>
                  </a:lnTo>
                  <a:lnTo>
                    <a:pt x="514" y="86"/>
                  </a:lnTo>
                  <a:lnTo>
                    <a:pt x="491" y="65"/>
                  </a:lnTo>
                  <a:lnTo>
                    <a:pt x="467" y="50"/>
                  </a:lnTo>
                  <a:lnTo>
                    <a:pt x="443" y="34"/>
                  </a:lnTo>
                  <a:lnTo>
                    <a:pt x="417" y="21"/>
                  </a:lnTo>
                  <a:lnTo>
                    <a:pt x="388" y="10"/>
                  </a:lnTo>
                  <a:lnTo>
                    <a:pt x="360" y="5"/>
                  </a:lnTo>
                  <a:lnTo>
                    <a:pt x="331" y="0"/>
                  </a:lnTo>
                  <a:lnTo>
                    <a:pt x="299" y="0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96490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3" name="Freeform 573"/>
            <p:cNvSpPr>
              <a:spLocks/>
            </p:cNvSpPr>
            <p:nvPr/>
          </p:nvSpPr>
          <p:spPr bwMode="auto">
            <a:xfrm>
              <a:off x="3641725" y="2808288"/>
              <a:ext cx="939800" cy="947738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33" y="6"/>
                </a:cxn>
                <a:cxn ang="0">
                  <a:pos x="178" y="24"/>
                </a:cxn>
                <a:cxn ang="0">
                  <a:pos x="128" y="53"/>
                </a:cxn>
                <a:cxn ang="0">
                  <a:pos x="84" y="90"/>
                </a:cxn>
                <a:cxn ang="0">
                  <a:pos x="47" y="134"/>
                </a:cxn>
                <a:cxn ang="0">
                  <a:pos x="21" y="187"/>
                </a:cxn>
                <a:cxn ang="0">
                  <a:pos x="5" y="242"/>
                </a:cxn>
                <a:cxn ang="0">
                  <a:pos x="0" y="302"/>
                </a:cxn>
                <a:cxn ang="0">
                  <a:pos x="2" y="334"/>
                </a:cxn>
                <a:cxn ang="0">
                  <a:pos x="13" y="392"/>
                </a:cxn>
                <a:cxn ang="0">
                  <a:pos x="36" y="444"/>
                </a:cxn>
                <a:cxn ang="0">
                  <a:pos x="70" y="492"/>
                </a:cxn>
                <a:cxn ang="0">
                  <a:pos x="110" y="531"/>
                </a:cxn>
                <a:cxn ang="0">
                  <a:pos x="157" y="562"/>
                </a:cxn>
                <a:cxn ang="0">
                  <a:pos x="212" y="586"/>
                </a:cxn>
                <a:cxn ang="0">
                  <a:pos x="270" y="597"/>
                </a:cxn>
                <a:cxn ang="0">
                  <a:pos x="298" y="597"/>
                </a:cxn>
                <a:cxn ang="0">
                  <a:pos x="359" y="591"/>
                </a:cxn>
                <a:cxn ang="0">
                  <a:pos x="414" y="573"/>
                </a:cxn>
                <a:cxn ang="0">
                  <a:pos x="464" y="544"/>
                </a:cxn>
                <a:cxn ang="0">
                  <a:pos x="508" y="507"/>
                </a:cxn>
                <a:cxn ang="0">
                  <a:pos x="545" y="463"/>
                </a:cxn>
                <a:cxn ang="0">
                  <a:pos x="571" y="410"/>
                </a:cxn>
                <a:cxn ang="0">
                  <a:pos x="587" y="355"/>
                </a:cxn>
                <a:cxn ang="0">
                  <a:pos x="592" y="295"/>
                </a:cxn>
                <a:cxn ang="0">
                  <a:pos x="589" y="266"/>
                </a:cxn>
                <a:cxn ang="0">
                  <a:pos x="579" y="205"/>
                </a:cxn>
                <a:cxn ang="0">
                  <a:pos x="555" y="153"/>
                </a:cxn>
                <a:cxn ang="0">
                  <a:pos x="521" y="105"/>
                </a:cxn>
                <a:cxn ang="0">
                  <a:pos x="482" y="66"/>
                </a:cxn>
                <a:cxn ang="0">
                  <a:pos x="435" y="35"/>
                </a:cxn>
                <a:cxn ang="0">
                  <a:pos x="380" y="14"/>
                </a:cxn>
                <a:cxn ang="0">
                  <a:pos x="322" y="0"/>
                </a:cxn>
                <a:cxn ang="0">
                  <a:pos x="293" y="0"/>
                </a:cxn>
              </a:cxnLst>
              <a:rect l="0" t="0" r="r" b="b"/>
              <a:pathLst>
                <a:path w="592" h="597">
                  <a:moveTo>
                    <a:pt x="293" y="0"/>
                  </a:moveTo>
                  <a:lnTo>
                    <a:pt x="293" y="0"/>
                  </a:lnTo>
                  <a:lnTo>
                    <a:pt x="262" y="3"/>
                  </a:lnTo>
                  <a:lnTo>
                    <a:pt x="233" y="6"/>
                  </a:lnTo>
                  <a:lnTo>
                    <a:pt x="204" y="14"/>
                  </a:lnTo>
                  <a:lnTo>
                    <a:pt x="178" y="24"/>
                  </a:lnTo>
                  <a:lnTo>
                    <a:pt x="152" y="37"/>
                  </a:lnTo>
                  <a:lnTo>
                    <a:pt x="128" y="53"/>
                  </a:lnTo>
                  <a:lnTo>
                    <a:pt x="104" y="71"/>
                  </a:lnTo>
                  <a:lnTo>
                    <a:pt x="84" y="90"/>
                  </a:lnTo>
                  <a:lnTo>
                    <a:pt x="65" y="111"/>
                  </a:lnTo>
                  <a:lnTo>
                    <a:pt x="47" y="134"/>
                  </a:lnTo>
                  <a:lnTo>
                    <a:pt x="34" y="161"/>
                  </a:lnTo>
                  <a:lnTo>
                    <a:pt x="21" y="187"/>
                  </a:lnTo>
                  <a:lnTo>
                    <a:pt x="13" y="213"/>
                  </a:lnTo>
                  <a:lnTo>
                    <a:pt x="5" y="242"/>
                  </a:lnTo>
                  <a:lnTo>
                    <a:pt x="0" y="271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2" y="334"/>
                  </a:lnTo>
                  <a:lnTo>
                    <a:pt x="5" y="363"/>
                  </a:lnTo>
                  <a:lnTo>
                    <a:pt x="13" y="392"/>
                  </a:lnTo>
                  <a:lnTo>
                    <a:pt x="23" y="418"/>
                  </a:lnTo>
                  <a:lnTo>
                    <a:pt x="36" y="444"/>
                  </a:lnTo>
                  <a:lnTo>
                    <a:pt x="52" y="468"/>
                  </a:lnTo>
                  <a:lnTo>
                    <a:pt x="70" y="492"/>
                  </a:lnTo>
                  <a:lnTo>
                    <a:pt x="89" y="513"/>
                  </a:lnTo>
                  <a:lnTo>
                    <a:pt x="110" y="531"/>
                  </a:lnTo>
                  <a:lnTo>
                    <a:pt x="133" y="549"/>
                  </a:lnTo>
                  <a:lnTo>
                    <a:pt x="157" y="562"/>
                  </a:lnTo>
                  <a:lnTo>
                    <a:pt x="183" y="576"/>
                  </a:lnTo>
                  <a:lnTo>
                    <a:pt x="212" y="586"/>
                  </a:lnTo>
                  <a:lnTo>
                    <a:pt x="238" y="591"/>
                  </a:lnTo>
                  <a:lnTo>
                    <a:pt x="270" y="597"/>
                  </a:lnTo>
                  <a:lnTo>
                    <a:pt x="298" y="597"/>
                  </a:lnTo>
                  <a:lnTo>
                    <a:pt x="298" y="597"/>
                  </a:lnTo>
                  <a:lnTo>
                    <a:pt x="330" y="597"/>
                  </a:lnTo>
                  <a:lnTo>
                    <a:pt x="359" y="591"/>
                  </a:lnTo>
                  <a:lnTo>
                    <a:pt x="388" y="583"/>
                  </a:lnTo>
                  <a:lnTo>
                    <a:pt x="414" y="573"/>
                  </a:lnTo>
                  <a:lnTo>
                    <a:pt x="440" y="560"/>
                  </a:lnTo>
                  <a:lnTo>
                    <a:pt x="464" y="544"/>
                  </a:lnTo>
                  <a:lnTo>
                    <a:pt x="487" y="526"/>
                  </a:lnTo>
                  <a:lnTo>
                    <a:pt x="508" y="507"/>
                  </a:lnTo>
                  <a:lnTo>
                    <a:pt x="527" y="486"/>
                  </a:lnTo>
                  <a:lnTo>
                    <a:pt x="545" y="463"/>
                  </a:lnTo>
                  <a:lnTo>
                    <a:pt x="558" y="436"/>
                  </a:lnTo>
                  <a:lnTo>
                    <a:pt x="571" y="410"/>
                  </a:lnTo>
                  <a:lnTo>
                    <a:pt x="579" y="384"/>
                  </a:lnTo>
                  <a:lnTo>
                    <a:pt x="587" y="355"/>
                  </a:lnTo>
                  <a:lnTo>
                    <a:pt x="592" y="326"/>
                  </a:lnTo>
                  <a:lnTo>
                    <a:pt x="592" y="295"/>
                  </a:lnTo>
                  <a:lnTo>
                    <a:pt x="592" y="295"/>
                  </a:lnTo>
                  <a:lnTo>
                    <a:pt x="589" y="266"/>
                  </a:lnTo>
                  <a:lnTo>
                    <a:pt x="587" y="234"/>
                  </a:lnTo>
                  <a:lnTo>
                    <a:pt x="579" y="205"/>
                  </a:lnTo>
                  <a:lnTo>
                    <a:pt x="568" y="179"/>
                  </a:lnTo>
                  <a:lnTo>
                    <a:pt x="555" y="153"/>
                  </a:lnTo>
                  <a:lnTo>
                    <a:pt x="540" y="129"/>
                  </a:lnTo>
                  <a:lnTo>
                    <a:pt x="521" y="105"/>
                  </a:lnTo>
                  <a:lnTo>
                    <a:pt x="503" y="84"/>
                  </a:lnTo>
                  <a:lnTo>
                    <a:pt x="482" y="66"/>
                  </a:lnTo>
                  <a:lnTo>
                    <a:pt x="458" y="48"/>
                  </a:lnTo>
                  <a:lnTo>
                    <a:pt x="435" y="35"/>
                  </a:lnTo>
                  <a:lnTo>
                    <a:pt x="409" y="21"/>
                  </a:lnTo>
                  <a:lnTo>
                    <a:pt x="380" y="14"/>
                  </a:lnTo>
                  <a:lnTo>
                    <a:pt x="351" y="6"/>
                  </a:lnTo>
                  <a:lnTo>
                    <a:pt x="322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994A0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4" name="Freeform 574"/>
            <p:cNvSpPr>
              <a:spLocks/>
            </p:cNvSpPr>
            <p:nvPr/>
          </p:nvSpPr>
          <p:spPr bwMode="auto">
            <a:xfrm>
              <a:off x="3644900" y="2813051"/>
              <a:ext cx="928688" cy="933450"/>
            </a:xfrm>
            <a:custGeom>
              <a:avLst/>
              <a:gdLst/>
              <a:ahLst/>
              <a:cxnLst>
                <a:cxn ang="0">
                  <a:pos x="289" y="0"/>
                </a:cxn>
                <a:cxn ang="0">
                  <a:pos x="231" y="8"/>
                </a:cxn>
                <a:cxn ang="0">
                  <a:pos x="176" y="24"/>
                </a:cxn>
                <a:cxn ang="0">
                  <a:pos x="126" y="53"/>
                </a:cxn>
                <a:cxn ang="0">
                  <a:pos x="84" y="89"/>
                </a:cxn>
                <a:cxn ang="0">
                  <a:pos x="50" y="134"/>
                </a:cxn>
                <a:cxn ang="0">
                  <a:pos x="24" y="184"/>
                </a:cxn>
                <a:cxn ang="0">
                  <a:pos x="6" y="239"/>
                </a:cxn>
                <a:cxn ang="0">
                  <a:pos x="0" y="297"/>
                </a:cxn>
                <a:cxn ang="0">
                  <a:pos x="3" y="328"/>
                </a:cxn>
                <a:cxn ang="0">
                  <a:pos x="16" y="384"/>
                </a:cxn>
                <a:cxn ang="0">
                  <a:pos x="40" y="436"/>
                </a:cxn>
                <a:cxn ang="0">
                  <a:pos x="71" y="483"/>
                </a:cxn>
                <a:cxn ang="0">
                  <a:pos x="110" y="523"/>
                </a:cxn>
                <a:cxn ang="0">
                  <a:pos x="158" y="554"/>
                </a:cxn>
                <a:cxn ang="0">
                  <a:pos x="210" y="575"/>
                </a:cxn>
                <a:cxn ang="0">
                  <a:pos x="268" y="586"/>
                </a:cxn>
                <a:cxn ang="0">
                  <a:pos x="296" y="588"/>
                </a:cxn>
                <a:cxn ang="0">
                  <a:pos x="357" y="580"/>
                </a:cxn>
                <a:cxn ang="0">
                  <a:pos x="409" y="562"/>
                </a:cxn>
                <a:cxn ang="0">
                  <a:pos x="459" y="536"/>
                </a:cxn>
                <a:cxn ang="0">
                  <a:pos x="504" y="499"/>
                </a:cxn>
                <a:cxn ang="0">
                  <a:pos x="538" y="454"/>
                </a:cxn>
                <a:cxn ang="0">
                  <a:pos x="564" y="405"/>
                </a:cxn>
                <a:cxn ang="0">
                  <a:pos x="580" y="349"/>
                </a:cxn>
                <a:cxn ang="0">
                  <a:pos x="585" y="289"/>
                </a:cxn>
                <a:cxn ang="0">
                  <a:pos x="585" y="260"/>
                </a:cxn>
                <a:cxn ang="0">
                  <a:pos x="572" y="202"/>
                </a:cxn>
                <a:cxn ang="0">
                  <a:pos x="548" y="150"/>
                </a:cxn>
                <a:cxn ang="0">
                  <a:pos x="517" y="105"/>
                </a:cxn>
                <a:cxn ang="0">
                  <a:pos x="477" y="66"/>
                </a:cxn>
                <a:cxn ang="0">
                  <a:pos x="430" y="34"/>
                </a:cxn>
                <a:cxn ang="0">
                  <a:pos x="378" y="13"/>
                </a:cxn>
                <a:cxn ang="0">
                  <a:pos x="320" y="0"/>
                </a:cxn>
                <a:cxn ang="0">
                  <a:pos x="289" y="0"/>
                </a:cxn>
              </a:cxnLst>
              <a:rect l="0" t="0" r="r" b="b"/>
              <a:pathLst>
                <a:path w="585" h="588">
                  <a:moveTo>
                    <a:pt x="289" y="0"/>
                  </a:moveTo>
                  <a:lnTo>
                    <a:pt x="289" y="0"/>
                  </a:lnTo>
                  <a:lnTo>
                    <a:pt x="260" y="3"/>
                  </a:lnTo>
                  <a:lnTo>
                    <a:pt x="231" y="8"/>
                  </a:lnTo>
                  <a:lnTo>
                    <a:pt x="202" y="16"/>
                  </a:lnTo>
                  <a:lnTo>
                    <a:pt x="176" y="24"/>
                  </a:lnTo>
                  <a:lnTo>
                    <a:pt x="152" y="37"/>
                  </a:lnTo>
                  <a:lnTo>
                    <a:pt x="126" y="53"/>
                  </a:lnTo>
                  <a:lnTo>
                    <a:pt x="105" y="71"/>
                  </a:lnTo>
                  <a:lnTo>
                    <a:pt x="84" y="89"/>
                  </a:lnTo>
                  <a:lnTo>
                    <a:pt x="66" y="110"/>
                  </a:lnTo>
                  <a:lnTo>
                    <a:pt x="50" y="134"/>
                  </a:lnTo>
                  <a:lnTo>
                    <a:pt x="34" y="158"/>
                  </a:lnTo>
                  <a:lnTo>
                    <a:pt x="24" y="184"/>
                  </a:lnTo>
                  <a:lnTo>
                    <a:pt x="13" y="210"/>
                  </a:lnTo>
                  <a:lnTo>
                    <a:pt x="6" y="239"/>
                  </a:lnTo>
                  <a:lnTo>
                    <a:pt x="3" y="268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3" y="328"/>
                  </a:lnTo>
                  <a:lnTo>
                    <a:pt x="8" y="357"/>
                  </a:lnTo>
                  <a:lnTo>
                    <a:pt x="16" y="384"/>
                  </a:lnTo>
                  <a:lnTo>
                    <a:pt x="26" y="412"/>
                  </a:lnTo>
                  <a:lnTo>
                    <a:pt x="40" y="436"/>
                  </a:lnTo>
                  <a:lnTo>
                    <a:pt x="53" y="462"/>
                  </a:lnTo>
                  <a:lnTo>
                    <a:pt x="71" y="483"/>
                  </a:lnTo>
                  <a:lnTo>
                    <a:pt x="89" y="504"/>
                  </a:lnTo>
                  <a:lnTo>
                    <a:pt x="110" y="523"/>
                  </a:lnTo>
                  <a:lnTo>
                    <a:pt x="134" y="538"/>
                  </a:lnTo>
                  <a:lnTo>
                    <a:pt x="158" y="554"/>
                  </a:lnTo>
                  <a:lnTo>
                    <a:pt x="184" y="565"/>
                  </a:lnTo>
                  <a:lnTo>
                    <a:pt x="210" y="575"/>
                  </a:lnTo>
                  <a:lnTo>
                    <a:pt x="239" y="583"/>
                  </a:lnTo>
                  <a:lnTo>
                    <a:pt x="268" y="586"/>
                  </a:lnTo>
                  <a:lnTo>
                    <a:pt x="296" y="588"/>
                  </a:lnTo>
                  <a:lnTo>
                    <a:pt x="296" y="588"/>
                  </a:lnTo>
                  <a:lnTo>
                    <a:pt x="328" y="586"/>
                  </a:lnTo>
                  <a:lnTo>
                    <a:pt x="357" y="580"/>
                  </a:lnTo>
                  <a:lnTo>
                    <a:pt x="383" y="573"/>
                  </a:lnTo>
                  <a:lnTo>
                    <a:pt x="409" y="562"/>
                  </a:lnTo>
                  <a:lnTo>
                    <a:pt x="435" y="549"/>
                  </a:lnTo>
                  <a:lnTo>
                    <a:pt x="459" y="536"/>
                  </a:lnTo>
                  <a:lnTo>
                    <a:pt x="483" y="517"/>
                  </a:lnTo>
                  <a:lnTo>
                    <a:pt x="504" y="499"/>
                  </a:lnTo>
                  <a:lnTo>
                    <a:pt x="522" y="478"/>
                  </a:lnTo>
                  <a:lnTo>
                    <a:pt x="538" y="454"/>
                  </a:lnTo>
                  <a:lnTo>
                    <a:pt x="551" y="431"/>
                  </a:lnTo>
                  <a:lnTo>
                    <a:pt x="564" y="405"/>
                  </a:lnTo>
                  <a:lnTo>
                    <a:pt x="574" y="376"/>
                  </a:lnTo>
                  <a:lnTo>
                    <a:pt x="580" y="349"/>
                  </a:lnTo>
                  <a:lnTo>
                    <a:pt x="585" y="320"/>
                  </a:lnTo>
                  <a:lnTo>
                    <a:pt x="585" y="289"/>
                  </a:lnTo>
                  <a:lnTo>
                    <a:pt x="585" y="289"/>
                  </a:lnTo>
                  <a:lnTo>
                    <a:pt x="585" y="260"/>
                  </a:lnTo>
                  <a:lnTo>
                    <a:pt x="580" y="231"/>
                  </a:lnTo>
                  <a:lnTo>
                    <a:pt x="572" y="202"/>
                  </a:lnTo>
                  <a:lnTo>
                    <a:pt x="561" y="176"/>
                  </a:lnTo>
                  <a:lnTo>
                    <a:pt x="548" y="150"/>
                  </a:lnTo>
                  <a:lnTo>
                    <a:pt x="532" y="126"/>
                  </a:lnTo>
                  <a:lnTo>
                    <a:pt x="517" y="105"/>
                  </a:lnTo>
                  <a:lnTo>
                    <a:pt x="498" y="84"/>
                  </a:lnTo>
                  <a:lnTo>
                    <a:pt x="477" y="66"/>
                  </a:lnTo>
                  <a:lnTo>
                    <a:pt x="454" y="47"/>
                  </a:lnTo>
                  <a:lnTo>
                    <a:pt x="430" y="34"/>
                  </a:lnTo>
                  <a:lnTo>
                    <a:pt x="404" y="21"/>
                  </a:lnTo>
                  <a:lnTo>
                    <a:pt x="378" y="13"/>
                  </a:lnTo>
                  <a:lnTo>
                    <a:pt x="349" y="5"/>
                  </a:lnTo>
                  <a:lnTo>
                    <a:pt x="320" y="0"/>
                  </a:lnTo>
                  <a:lnTo>
                    <a:pt x="289" y="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9B4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5" name="Freeform 575"/>
            <p:cNvSpPr>
              <a:spLocks/>
            </p:cNvSpPr>
            <p:nvPr/>
          </p:nvSpPr>
          <p:spPr bwMode="auto">
            <a:xfrm>
              <a:off x="3654425" y="2817813"/>
              <a:ext cx="911225" cy="915988"/>
            </a:xfrm>
            <a:custGeom>
              <a:avLst/>
              <a:gdLst/>
              <a:ahLst/>
              <a:cxnLst>
                <a:cxn ang="0">
                  <a:pos x="283" y="0"/>
                </a:cxn>
                <a:cxn ang="0">
                  <a:pos x="225" y="8"/>
                </a:cxn>
                <a:cxn ang="0">
                  <a:pos x="173" y="26"/>
                </a:cxn>
                <a:cxn ang="0">
                  <a:pos x="123" y="52"/>
                </a:cxn>
                <a:cxn ang="0">
                  <a:pos x="81" y="89"/>
                </a:cxn>
                <a:cxn ang="0">
                  <a:pos x="47" y="131"/>
                </a:cxn>
                <a:cxn ang="0">
                  <a:pos x="20" y="181"/>
                </a:cxn>
                <a:cxn ang="0">
                  <a:pos x="5" y="236"/>
                </a:cxn>
                <a:cxn ang="0">
                  <a:pos x="0" y="294"/>
                </a:cxn>
                <a:cxn ang="0">
                  <a:pos x="2" y="323"/>
                </a:cxn>
                <a:cxn ang="0">
                  <a:pos x="13" y="378"/>
                </a:cxn>
                <a:cxn ang="0">
                  <a:pos x="36" y="430"/>
                </a:cxn>
                <a:cxn ang="0">
                  <a:pos x="68" y="475"/>
                </a:cxn>
                <a:cxn ang="0">
                  <a:pos x="107" y="514"/>
                </a:cxn>
                <a:cxn ang="0">
                  <a:pos x="154" y="543"/>
                </a:cxn>
                <a:cxn ang="0">
                  <a:pos x="207" y="567"/>
                </a:cxn>
                <a:cxn ang="0">
                  <a:pos x="262" y="577"/>
                </a:cxn>
                <a:cxn ang="0">
                  <a:pos x="290" y="577"/>
                </a:cxn>
                <a:cxn ang="0">
                  <a:pos x="348" y="570"/>
                </a:cxn>
                <a:cxn ang="0">
                  <a:pos x="403" y="554"/>
                </a:cxn>
                <a:cxn ang="0">
                  <a:pos x="450" y="525"/>
                </a:cxn>
                <a:cxn ang="0">
                  <a:pos x="492" y="488"/>
                </a:cxn>
                <a:cxn ang="0">
                  <a:pos x="526" y="446"/>
                </a:cxn>
                <a:cxn ang="0">
                  <a:pos x="553" y="396"/>
                </a:cxn>
                <a:cxn ang="0">
                  <a:pos x="568" y="341"/>
                </a:cxn>
                <a:cxn ang="0">
                  <a:pos x="574" y="283"/>
                </a:cxn>
                <a:cxn ang="0">
                  <a:pos x="574" y="254"/>
                </a:cxn>
                <a:cxn ang="0">
                  <a:pos x="560" y="199"/>
                </a:cxn>
                <a:cxn ang="0">
                  <a:pos x="537" y="147"/>
                </a:cxn>
                <a:cxn ang="0">
                  <a:pos x="505" y="102"/>
                </a:cxn>
                <a:cxn ang="0">
                  <a:pos x="466" y="63"/>
                </a:cxn>
                <a:cxn ang="0">
                  <a:pos x="419" y="34"/>
                </a:cxn>
                <a:cxn ang="0">
                  <a:pos x="369" y="13"/>
                </a:cxn>
                <a:cxn ang="0">
                  <a:pos x="311" y="2"/>
                </a:cxn>
                <a:cxn ang="0">
                  <a:pos x="283" y="0"/>
                </a:cxn>
              </a:cxnLst>
              <a:rect l="0" t="0" r="r" b="b"/>
              <a:pathLst>
                <a:path w="574" h="577">
                  <a:moveTo>
                    <a:pt x="283" y="0"/>
                  </a:moveTo>
                  <a:lnTo>
                    <a:pt x="283" y="0"/>
                  </a:lnTo>
                  <a:lnTo>
                    <a:pt x="254" y="2"/>
                  </a:lnTo>
                  <a:lnTo>
                    <a:pt x="225" y="8"/>
                  </a:lnTo>
                  <a:lnTo>
                    <a:pt x="199" y="15"/>
                  </a:lnTo>
                  <a:lnTo>
                    <a:pt x="173" y="26"/>
                  </a:lnTo>
                  <a:lnTo>
                    <a:pt x="146" y="36"/>
                  </a:lnTo>
                  <a:lnTo>
                    <a:pt x="123" y="52"/>
                  </a:lnTo>
                  <a:lnTo>
                    <a:pt x="102" y="68"/>
                  </a:lnTo>
                  <a:lnTo>
                    <a:pt x="81" y="89"/>
                  </a:lnTo>
                  <a:lnTo>
                    <a:pt x="62" y="110"/>
                  </a:lnTo>
                  <a:lnTo>
                    <a:pt x="47" y="131"/>
                  </a:lnTo>
                  <a:lnTo>
                    <a:pt x="34" y="155"/>
                  </a:lnTo>
                  <a:lnTo>
                    <a:pt x="20" y="181"/>
                  </a:lnTo>
                  <a:lnTo>
                    <a:pt x="10" y="207"/>
                  </a:lnTo>
                  <a:lnTo>
                    <a:pt x="5" y="236"/>
                  </a:lnTo>
                  <a:lnTo>
                    <a:pt x="0" y="265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2" y="323"/>
                  </a:lnTo>
                  <a:lnTo>
                    <a:pt x="7" y="352"/>
                  </a:lnTo>
                  <a:lnTo>
                    <a:pt x="13" y="378"/>
                  </a:lnTo>
                  <a:lnTo>
                    <a:pt x="23" y="404"/>
                  </a:lnTo>
                  <a:lnTo>
                    <a:pt x="36" y="430"/>
                  </a:lnTo>
                  <a:lnTo>
                    <a:pt x="52" y="454"/>
                  </a:lnTo>
                  <a:lnTo>
                    <a:pt x="68" y="475"/>
                  </a:lnTo>
                  <a:lnTo>
                    <a:pt x="86" y="496"/>
                  </a:lnTo>
                  <a:lnTo>
                    <a:pt x="107" y="514"/>
                  </a:lnTo>
                  <a:lnTo>
                    <a:pt x="131" y="530"/>
                  </a:lnTo>
                  <a:lnTo>
                    <a:pt x="154" y="543"/>
                  </a:lnTo>
                  <a:lnTo>
                    <a:pt x="180" y="556"/>
                  </a:lnTo>
                  <a:lnTo>
                    <a:pt x="207" y="567"/>
                  </a:lnTo>
                  <a:lnTo>
                    <a:pt x="233" y="572"/>
                  </a:lnTo>
                  <a:lnTo>
                    <a:pt x="262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319" y="575"/>
                  </a:lnTo>
                  <a:lnTo>
                    <a:pt x="348" y="570"/>
                  </a:lnTo>
                  <a:lnTo>
                    <a:pt x="377" y="562"/>
                  </a:lnTo>
                  <a:lnTo>
                    <a:pt x="403" y="554"/>
                  </a:lnTo>
                  <a:lnTo>
                    <a:pt x="427" y="541"/>
                  </a:lnTo>
                  <a:lnTo>
                    <a:pt x="450" y="525"/>
                  </a:lnTo>
                  <a:lnTo>
                    <a:pt x="474" y="509"/>
                  </a:lnTo>
                  <a:lnTo>
                    <a:pt x="492" y="488"/>
                  </a:lnTo>
                  <a:lnTo>
                    <a:pt x="511" y="470"/>
                  </a:lnTo>
                  <a:lnTo>
                    <a:pt x="526" y="446"/>
                  </a:lnTo>
                  <a:lnTo>
                    <a:pt x="542" y="423"/>
                  </a:lnTo>
                  <a:lnTo>
                    <a:pt x="553" y="396"/>
                  </a:lnTo>
                  <a:lnTo>
                    <a:pt x="563" y="370"/>
                  </a:lnTo>
                  <a:lnTo>
                    <a:pt x="568" y="341"/>
                  </a:lnTo>
                  <a:lnTo>
                    <a:pt x="574" y="315"/>
                  </a:lnTo>
                  <a:lnTo>
                    <a:pt x="574" y="283"/>
                  </a:lnTo>
                  <a:lnTo>
                    <a:pt x="574" y="283"/>
                  </a:lnTo>
                  <a:lnTo>
                    <a:pt x="574" y="254"/>
                  </a:lnTo>
                  <a:lnTo>
                    <a:pt x="568" y="226"/>
                  </a:lnTo>
                  <a:lnTo>
                    <a:pt x="560" y="199"/>
                  </a:lnTo>
                  <a:lnTo>
                    <a:pt x="550" y="173"/>
                  </a:lnTo>
                  <a:lnTo>
                    <a:pt x="537" y="147"/>
                  </a:lnTo>
                  <a:lnTo>
                    <a:pt x="524" y="123"/>
                  </a:lnTo>
                  <a:lnTo>
                    <a:pt x="505" y="102"/>
                  </a:lnTo>
                  <a:lnTo>
                    <a:pt x="487" y="81"/>
                  </a:lnTo>
                  <a:lnTo>
                    <a:pt x="466" y="63"/>
                  </a:lnTo>
                  <a:lnTo>
                    <a:pt x="445" y="47"/>
                  </a:lnTo>
                  <a:lnTo>
                    <a:pt x="419" y="34"/>
                  </a:lnTo>
                  <a:lnTo>
                    <a:pt x="395" y="21"/>
                  </a:lnTo>
                  <a:lnTo>
                    <a:pt x="369" y="13"/>
                  </a:lnTo>
                  <a:lnTo>
                    <a:pt x="340" y="5"/>
                  </a:lnTo>
                  <a:lnTo>
                    <a:pt x="311" y="2"/>
                  </a:lnTo>
                  <a:lnTo>
                    <a:pt x="283" y="0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9E4D0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6" name="Freeform 576"/>
            <p:cNvSpPr>
              <a:spLocks/>
            </p:cNvSpPr>
            <p:nvPr/>
          </p:nvSpPr>
          <p:spPr bwMode="auto">
            <a:xfrm>
              <a:off x="3662363" y="2820988"/>
              <a:ext cx="893763" cy="901700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20" y="8"/>
                </a:cxn>
                <a:cxn ang="0">
                  <a:pos x="168" y="27"/>
                </a:cxn>
                <a:cxn ang="0">
                  <a:pos x="120" y="53"/>
                </a:cxn>
                <a:cxn ang="0">
                  <a:pos x="78" y="87"/>
                </a:cxn>
                <a:cxn ang="0">
                  <a:pos x="44" y="132"/>
                </a:cxn>
                <a:cxn ang="0">
                  <a:pos x="18" y="179"/>
                </a:cxn>
                <a:cxn ang="0">
                  <a:pos x="2" y="234"/>
                </a:cxn>
                <a:cxn ang="0">
                  <a:pos x="0" y="289"/>
                </a:cxn>
                <a:cxn ang="0">
                  <a:pos x="0" y="318"/>
                </a:cxn>
                <a:cxn ang="0">
                  <a:pos x="13" y="373"/>
                </a:cxn>
                <a:cxn ang="0">
                  <a:pos x="34" y="423"/>
                </a:cxn>
                <a:cxn ang="0">
                  <a:pos x="65" y="468"/>
                </a:cxn>
                <a:cxn ang="0">
                  <a:pos x="105" y="507"/>
                </a:cxn>
                <a:cxn ang="0">
                  <a:pos x="152" y="536"/>
                </a:cxn>
                <a:cxn ang="0">
                  <a:pos x="202" y="557"/>
                </a:cxn>
                <a:cxn ang="0">
                  <a:pos x="257" y="568"/>
                </a:cxn>
                <a:cxn ang="0">
                  <a:pos x="285" y="568"/>
                </a:cxn>
                <a:cxn ang="0">
                  <a:pos x="343" y="562"/>
                </a:cxn>
                <a:cxn ang="0">
                  <a:pos x="396" y="544"/>
                </a:cxn>
                <a:cxn ang="0">
                  <a:pos x="443" y="518"/>
                </a:cxn>
                <a:cxn ang="0">
                  <a:pos x="485" y="481"/>
                </a:cxn>
                <a:cxn ang="0">
                  <a:pos x="519" y="439"/>
                </a:cxn>
                <a:cxn ang="0">
                  <a:pos x="545" y="392"/>
                </a:cxn>
                <a:cxn ang="0">
                  <a:pos x="561" y="336"/>
                </a:cxn>
                <a:cxn ang="0">
                  <a:pos x="563" y="279"/>
                </a:cxn>
                <a:cxn ang="0">
                  <a:pos x="563" y="250"/>
                </a:cxn>
                <a:cxn ang="0">
                  <a:pos x="550" y="195"/>
                </a:cxn>
                <a:cxn ang="0">
                  <a:pos x="529" y="145"/>
                </a:cxn>
                <a:cxn ang="0">
                  <a:pos x="498" y="100"/>
                </a:cxn>
                <a:cxn ang="0">
                  <a:pos x="458" y="63"/>
                </a:cxn>
                <a:cxn ang="0">
                  <a:pos x="411" y="34"/>
                </a:cxn>
                <a:cxn ang="0">
                  <a:pos x="362" y="13"/>
                </a:cxn>
                <a:cxn ang="0">
                  <a:pos x="306" y="3"/>
                </a:cxn>
                <a:cxn ang="0">
                  <a:pos x="278" y="0"/>
                </a:cxn>
              </a:cxnLst>
              <a:rect l="0" t="0" r="r" b="b"/>
              <a:pathLst>
                <a:path w="563" h="568">
                  <a:moveTo>
                    <a:pt x="278" y="0"/>
                  </a:moveTo>
                  <a:lnTo>
                    <a:pt x="278" y="0"/>
                  </a:lnTo>
                  <a:lnTo>
                    <a:pt x="249" y="3"/>
                  </a:lnTo>
                  <a:lnTo>
                    <a:pt x="220" y="8"/>
                  </a:lnTo>
                  <a:lnTo>
                    <a:pt x="194" y="16"/>
                  </a:lnTo>
                  <a:lnTo>
                    <a:pt x="168" y="27"/>
                  </a:lnTo>
                  <a:lnTo>
                    <a:pt x="144" y="37"/>
                  </a:lnTo>
                  <a:lnTo>
                    <a:pt x="120" y="53"/>
                  </a:lnTo>
                  <a:lnTo>
                    <a:pt x="99" y="69"/>
                  </a:lnTo>
                  <a:lnTo>
                    <a:pt x="78" y="87"/>
                  </a:lnTo>
                  <a:lnTo>
                    <a:pt x="60" y="108"/>
                  </a:lnTo>
                  <a:lnTo>
                    <a:pt x="44" y="132"/>
                  </a:lnTo>
                  <a:lnTo>
                    <a:pt x="31" y="155"/>
                  </a:lnTo>
                  <a:lnTo>
                    <a:pt x="18" y="179"/>
                  </a:lnTo>
                  <a:lnTo>
                    <a:pt x="10" y="205"/>
                  </a:lnTo>
                  <a:lnTo>
                    <a:pt x="2" y="234"/>
                  </a:lnTo>
                  <a:lnTo>
                    <a:pt x="0" y="260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0" y="318"/>
                  </a:lnTo>
                  <a:lnTo>
                    <a:pt x="5" y="347"/>
                  </a:lnTo>
                  <a:lnTo>
                    <a:pt x="13" y="373"/>
                  </a:lnTo>
                  <a:lnTo>
                    <a:pt x="23" y="400"/>
                  </a:lnTo>
                  <a:lnTo>
                    <a:pt x="34" y="423"/>
                  </a:lnTo>
                  <a:lnTo>
                    <a:pt x="50" y="447"/>
                  </a:lnTo>
                  <a:lnTo>
                    <a:pt x="65" y="468"/>
                  </a:lnTo>
                  <a:lnTo>
                    <a:pt x="86" y="489"/>
                  </a:lnTo>
                  <a:lnTo>
                    <a:pt x="105" y="507"/>
                  </a:lnTo>
                  <a:lnTo>
                    <a:pt x="128" y="523"/>
                  </a:lnTo>
                  <a:lnTo>
                    <a:pt x="152" y="536"/>
                  </a:lnTo>
                  <a:lnTo>
                    <a:pt x="175" y="549"/>
                  </a:lnTo>
                  <a:lnTo>
                    <a:pt x="202" y="557"/>
                  </a:lnTo>
                  <a:lnTo>
                    <a:pt x="230" y="562"/>
                  </a:lnTo>
                  <a:lnTo>
                    <a:pt x="257" y="568"/>
                  </a:lnTo>
                  <a:lnTo>
                    <a:pt x="285" y="568"/>
                  </a:lnTo>
                  <a:lnTo>
                    <a:pt x="285" y="568"/>
                  </a:lnTo>
                  <a:lnTo>
                    <a:pt x="314" y="568"/>
                  </a:lnTo>
                  <a:lnTo>
                    <a:pt x="343" y="562"/>
                  </a:lnTo>
                  <a:lnTo>
                    <a:pt x="369" y="554"/>
                  </a:lnTo>
                  <a:lnTo>
                    <a:pt x="396" y="544"/>
                  </a:lnTo>
                  <a:lnTo>
                    <a:pt x="419" y="531"/>
                  </a:lnTo>
                  <a:lnTo>
                    <a:pt x="443" y="518"/>
                  </a:lnTo>
                  <a:lnTo>
                    <a:pt x="464" y="499"/>
                  </a:lnTo>
                  <a:lnTo>
                    <a:pt x="485" y="481"/>
                  </a:lnTo>
                  <a:lnTo>
                    <a:pt x="503" y="460"/>
                  </a:lnTo>
                  <a:lnTo>
                    <a:pt x="519" y="439"/>
                  </a:lnTo>
                  <a:lnTo>
                    <a:pt x="532" y="415"/>
                  </a:lnTo>
                  <a:lnTo>
                    <a:pt x="545" y="392"/>
                  </a:lnTo>
                  <a:lnTo>
                    <a:pt x="553" y="365"/>
                  </a:lnTo>
                  <a:lnTo>
                    <a:pt x="561" y="336"/>
                  </a:lnTo>
                  <a:lnTo>
                    <a:pt x="563" y="308"/>
                  </a:lnTo>
                  <a:lnTo>
                    <a:pt x="563" y="279"/>
                  </a:lnTo>
                  <a:lnTo>
                    <a:pt x="563" y="279"/>
                  </a:lnTo>
                  <a:lnTo>
                    <a:pt x="563" y="250"/>
                  </a:lnTo>
                  <a:lnTo>
                    <a:pt x="558" y="224"/>
                  </a:lnTo>
                  <a:lnTo>
                    <a:pt x="550" y="195"/>
                  </a:lnTo>
                  <a:lnTo>
                    <a:pt x="540" y="171"/>
                  </a:lnTo>
                  <a:lnTo>
                    <a:pt x="529" y="145"/>
                  </a:lnTo>
                  <a:lnTo>
                    <a:pt x="514" y="121"/>
                  </a:lnTo>
                  <a:lnTo>
                    <a:pt x="498" y="100"/>
                  </a:lnTo>
                  <a:lnTo>
                    <a:pt x="479" y="82"/>
                  </a:lnTo>
                  <a:lnTo>
                    <a:pt x="458" y="63"/>
                  </a:lnTo>
                  <a:lnTo>
                    <a:pt x="435" y="48"/>
                  </a:lnTo>
                  <a:lnTo>
                    <a:pt x="411" y="34"/>
                  </a:lnTo>
                  <a:lnTo>
                    <a:pt x="388" y="21"/>
                  </a:lnTo>
                  <a:lnTo>
                    <a:pt x="362" y="13"/>
                  </a:lnTo>
                  <a:lnTo>
                    <a:pt x="333" y="6"/>
                  </a:lnTo>
                  <a:lnTo>
                    <a:pt x="306" y="3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rgbClr val="A14E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7" name="Freeform 577"/>
            <p:cNvSpPr>
              <a:spLocks/>
            </p:cNvSpPr>
            <p:nvPr/>
          </p:nvSpPr>
          <p:spPr bwMode="auto">
            <a:xfrm>
              <a:off x="3665538" y="2830513"/>
              <a:ext cx="882650" cy="882650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18" y="5"/>
                </a:cxn>
                <a:cxn ang="0">
                  <a:pos x="166" y="23"/>
                </a:cxn>
                <a:cxn ang="0">
                  <a:pos x="118" y="49"/>
                </a:cxn>
                <a:cxn ang="0">
                  <a:pos x="79" y="84"/>
                </a:cxn>
                <a:cxn ang="0">
                  <a:pos x="45" y="126"/>
                </a:cxn>
                <a:cxn ang="0">
                  <a:pos x="21" y="173"/>
                </a:cxn>
                <a:cxn ang="0">
                  <a:pos x="6" y="225"/>
                </a:cxn>
                <a:cxn ang="0">
                  <a:pos x="0" y="283"/>
                </a:cxn>
                <a:cxn ang="0">
                  <a:pos x="3" y="312"/>
                </a:cxn>
                <a:cxn ang="0">
                  <a:pos x="16" y="365"/>
                </a:cxn>
                <a:cxn ang="0">
                  <a:pos x="37" y="415"/>
                </a:cxn>
                <a:cxn ang="0">
                  <a:pos x="69" y="459"/>
                </a:cxn>
                <a:cxn ang="0">
                  <a:pos x="105" y="496"/>
                </a:cxn>
                <a:cxn ang="0">
                  <a:pos x="152" y="525"/>
                </a:cxn>
                <a:cxn ang="0">
                  <a:pos x="202" y="543"/>
                </a:cxn>
                <a:cxn ang="0">
                  <a:pos x="255" y="554"/>
                </a:cxn>
                <a:cxn ang="0">
                  <a:pos x="283" y="556"/>
                </a:cxn>
                <a:cxn ang="0">
                  <a:pos x="341" y="548"/>
                </a:cxn>
                <a:cxn ang="0">
                  <a:pos x="391" y="530"/>
                </a:cxn>
                <a:cxn ang="0">
                  <a:pos x="438" y="504"/>
                </a:cxn>
                <a:cxn ang="0">
                  <a:pos x="480" y="470"/>
                </a:cxn>
                <a:cxn ang="0">
                  <a:pos x="512" y="428"/>
                </a:cxn>
                <a:cxn ang="0">
                  <a:pos x="538" y="380"/>
                </a:cxn>
                <a:cxn ang="0">
                  <a:pos x="553" y="328"/>
                </a:cxn>
                <a:cxn ang="0">
                  <a:pos x="556" y="270"/>
                </a:cxn>
                <a:cxn ang="0">
                  <a:pos x="556" y="244"/>
                </a:cxn>
                <a:cxn ang="0">
                  <a:pos x="543" y="189"/>
                </a:cxn>
                <a:cxn ang="0">
                  <a:pos x="522" y="139"/>
                </a:cxn>
                <a:cxn ang="0">
                  <a:pos x="491" y="97"/>
                </a:cxn>
                <a:cxn ang="0">
                  <a:pos x="451" y="60"/>
                </a:cxn>
                <a:cxn ang="0">
                  <a:pos x="407" y="28"/>
                </a:cxn>
                <a:cxn ang="0">
                  <a:pos x="357" y="10"/>
                </a:cxn>
                <a:cxn ang="0">
                  <a:pos x="302" y="0"/>
                </a:cxn>
                <a:cxn ang="0">
                  <a:pos x="273" y="0"/>
                </a:cxn>
              </a:cxnLst>
              <a:rect l="0" t="0" r="r" b="b"/>
              <a:pathLst>
                <a:path w="556" h="556">
                  <a:moveTo>
                    <a:pt x="273" y="0"/>
                  </a:moveTo>
                  <a:lnTo>
                    <a:pt x="273" y="0"/>
                  </a:lnTo>
                  <a:lnTo>
                    <a:pt x="247" y="0"/>
                  </a:lnTo>
                  <a:lnTo>
                    <a:pt x="218" y="5"/>
                  </a:lnTo>
                  <a:lnTo>
                    <a:pt x="192" y="13"/>
                  </a:lnTo>
                  <a:lnTo>
                    <a:pt x="166" y="23"/>
                  </a:lnTo>
                  <a:lnTo>
                    <a:pt x="142" y="34"/>
                  </a:lnTo>
                  <a:lnTo>
                    <a:pt x="118" y="49"/>
                  </a:lnTo>
                  <a:lnTo>
                    <a:pt x="97" y="65"/>
                  </a:lnTo>
                  <a:lnTo>
                    <a:pt x="79" y="84"/>
                  </a:lnTo>
                  <a:lnTo>
                    <a:pt x="61" y="105"/>
                  </a:lnTo>
                  <a:lnTo>
                    <a:pt x="45" y="126"/>
                  </a:lnTo>
                  <a:lnTo>
                    <a:pt x="32" y="149"/>
                  </a:lnTo>
                  <a:lnTo>
                    <a:pt x="21" y="173"/>
                  </a:lnTo>
                  <a:lnTo>
                    <a:pt x="11" y="199"/>
                  </a:lnTo>
                  <a:lnTo>
                    <a:pt x="6" y="225"/>
                  </a:lnTo>
                  <a:lnTo>
                    <a:pt x="3" y="254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3" y="312"/>
                  </a:lnTo>
                  <a:lnTo>
                    <a:pt x="8" y="338"/>
                  </a:lnTo>
                  <a:lnTo>
                    <a:pt x="16" y="365"/>
                  </a:lnTo>
                  <a:lnTo>
                    <a:pt x="24" y="391"/>
                  </a:lnTo>
                  <a:lnTo>
                    <a:pt x="37" y="415"/>
                  </a:lnTo>
                  <a:lnTo>
                    <a:pt x="50" y="438"/>
                  </a:lnTo>
                  <a:lnTo>
                    <a:pt x="69" y="459"/>
                  </a:lnTo>
                  <a:lnTo>
                    <a:pt x="87" y="478"/>
                  </a:lnTo>
                  <a:lnTo>
                    <a:pt x="105" y="496"/>
                  </a:lnTo>
                  <a:lnTo>
                    <a:pt x="129" y="512"/>
                  </a:lnTo>
                  <a:lnTo>
                    <a:pt x="152" y="525"/>
                  </a:lnTo>
                  <a:lnTo>
                    <a:pt x="176" y="535"/>
                  </a:lnTo>
                  <a:lnTo>
                    <a:pt x="202" y="543"/>
                  </a:lnTo>
                  <a:lnTo>
                    <a:pt x="228" y="551"/>
                  </a:lnTo>
                  <a:lnTo>
                    <a:pt x="255" y="554"/>
                  </a:lnTo>
                  <a:lnTo>
                    <a:pt x="283" y="556"/>
                  </a:lnTo>
                  <a:lnTo>
                    <a:pt x="283" y="556"/>
                  </a:lnTo>
                  <a:lnTo>
                    <a:pt x="312" y="554"/>
                  </a:lnTo>
                  <a:lnTo>
                    <a:pt x="341" y="548"/>
                  </a:lnTo>
                  <a:lnTo>
                    <a:pt x="367" y="541"/>
                  </a:lnTo>
                  <a:lnTo>
                    <a:pt x="391" y="530"/>
                  </a:lnTo>
                  <a:lnTo>
                    <a:pt x="417" y="520"/>
                  </a:lnTo>
                  <a:lnTo>
                    <a:pt x="438" y="504"/>
                  </a:lnTo>
                  <a:lnTo>
                    <a:pt x="459" y="488"/>
                  </a:lnTo>
                  <a:lnTo>
                    <a:pt x="480" y="470"/>
                  </a:lnTo>
                  <a:lnTo>
                    <a:pt x="496" y="449"/>
                  </a:lnTo>
                  <a:lnTo>
                    <a:pt x="512" y="428"/>
                  </a:lnTo>
                  <a:lnTo>
                    <a:pt x="527" y="404"/>
                  </a:lnTo>
                  <a:lnTo>
                    <a:pt x="538" y="380"/>
                  </a:lnTo>
                  <a:lnTo>
                    <a:pt x="546" y="354"/>
                  </a:lnTo>
                  <a:lnTo>
                    <a:pt x="553" y="328"/>
                  </a:lnTo>
                  <a:lnTo>
                    <a:pt x="556" y="299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6" y="244"/>
                  </a:lnTo>
                  <a:lnTo>
                    <a:pt x="551" y="215"/>
                  </a:lnTo>
                  <a:lnTo>
                    <a:pt x="543" y="189"/>
                  </a:lnTo>
                  <a:lnTo>
                    <a:pt x="533" y="162"/>
                  </a:lnTo>
                  <a:lnTo>
                    <a:pt x="522" y="139"/>
                  </a:lnTo>
                  <a:lnTo>
                    <a:pt x="506" y="118"/>
                  </a:lnTo>
                  <a:lnTo>
                    <a:pt x="491" y="97"/>
                  </a:lnTo>
                  <a:lnTo>
                    <a:pt x="472" y="76"/>
                  </a:lnTo>
                  <a:lnTo>
                    <a:pt x="451" y="60"/>
                  </a:lnTo>
                  <a:lnTo>
                    <a:pt x="430" y="44"/>
                  </a:lnTo>
                  <a:lnTo>
                    <a:pt x="407" y="28"/>
                  </a:lnTo>
                  <a:lnTo>
                    <a:pt x="383" y="18"/>
                  </a:lnTo>
                  <a:lnTo>
                    <a:pt x="357" y="10"/>
                  </a:lnTo>
                  <a:lnTo>
                    <a:pt x="331" y="2"/>
                  </a:lnTo>
                  <a:lnTo>
                    <a:pt x="302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A450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8" name="Freeform 578"/>
            <p:cNvSpPr>
              <a:spLocks/>
            </p:cNvSpPr>
            <p:nvPr/>
          </p:nvSpPr>
          <p:spPr bwMode="auto">
            <a:xfrm>
              <a:off x="3675063" y="2833688"/>
              <a:ext cx="868363" cy="866775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12" y="5"/>
                </a:cxn>
                <a:cxn ang="0">
                  <a:pos x="162" y="24"/>
                </a:cxn>
                <a:cxn ang="0">
                  <a:pos x="115" y="50"/>
                </a:cxn>
                <a:cxn ang="0">
                  <a:pos x="76" y="84"/>
                </a:cxn>
                <a:cxn ang="0">
                  <a:pos x="44" y="126"/>
                </a:cxn>
                <a:cxn ang="0">
                  <a:pos x="18" y="174"/>
                </a:cxn>
                <a:cxn ang="0">
                  <a:pos x="5" y="223"/>
                </a:cxn>
                <a:cxn ang="0">
                  <a:pos x="0" y="279"/>
                </a:cxn>
                <a:cxn ang="0">
                  <a:pos x="2" y="307"/>
                </a:cxn>
                <a:cxn ang="0">
                  <a:pos x="13" y="360"/>
                </a:cxn>
                <a:cxn ang="0">
                  <a:pos x="34" y="407"/>
                </a:cxn>
                <a:cxn ang="0">
                  <a:pos x="65" y="452"/>
                </a:cxn>
                <a:cxn ang="0">
                  <a:pos x="102" y="489"/>
                </a:cxn>
                <a:cxn ang="0">
                  <a:pos x="146" y="515"/>
                </a:cxn>
                <a:cxn ang="0">
                  <a:pos x="196" y="536"/>
                </a:cxn>
                <a:cxn ang="0">
                  <a:pos x="251" y="546"/>
                </a:cxn>
                <a:cxn ang="0">
                  <a:pos x="277" y="546"/>
                </a:cxn>
                <a:cxn ang="0">
                  <a:pos x="333" y="539"/>
                </a:cxn>
                <a:cxn ang="0">
                  <a:pos x="385" y="523"/>
                </a:cxn>
                <a:cxn ang="0">
                  <a:pos x="430" y="497"/>
                </a:cxn>
                <a:cxn ang="0">
                  <a:pos x="469" y="462"/>
                </a:cxn>
                <a:cxn ang="0">
                  <a:pos x="503" y="420"/>
                </a:cxn>
                <a:cxn ang="0">
                  <a:pos x="527" y="373"/>
                </a:cxn>
                <a:cxn ang="0">
                  <a:pos x="542" y="323"/>
                </a:cxn>
                <a:cxn ang="0">
                  <a:pos x="547" y="268"/>
                </a:cxn>
                <a:cxn ang="0">
                  <a:pos x="545" y="239"/>
                </a:cxn>
                <a:cxn ang="0">
                  <a:pos x="532" y="187"/>
                </a:cxn>
                <a:cxn ang="0">
                  <a:pos x="511" y="137"/>
                </a:cxn>
                <a:cxn ang="0">
                  <a:pos x="479" y="95"/>
                </a:cxn>
                <a:cxn ang="0">
                  <a:pos x="443" y="58"/>
                </a:cxn>
                <a:cxn ang="0">
                  <a:pos x="398" y="29"/>
                </a:cxn>
                <a:cxn ang="0">
                  <a:pos x="348" y="11"/>
                </a:cxn>
                <a:cxn ang="0">
                  <a:pos x="296" y="0"/>
                </a:cxn>
                <a:cxn ang="0">
                  <a:pos x="267" y="0"/>
                </a:cxn>
              </a:cxnLst>
              <a:rect l="0" t="0" r="r" b="b"/>
              <a:pathLst>
                <a:path w="547" h="546">
                  <a:moveTo>
                    <a:pt x="267" y="0"/>
                  </a:moveTo>
                  <a:lnTo>
                    <a:pt x="267" y="0"/>
                  </a:lnTo>
                  <a:lnTo>
                    <a:pt x="238" y="3"/>
                  </a:lnTo>
                  <a:lnTo>
                    <a:pt x="212" y="5"/>
                  </a:lnTo>
                  <a:lnTo>
                    <a:pt x="186" y="13"/>
                  </a:lnTo>
                  <a:lnTo>
                    <a:pt x="162" y="24"/>
                  </a:lnTo>
                  <a:lnTo>
                    <a:pt x="139" y="34"/>
                  </a:lnTo>
                  <a:lnTo>
                    <a:pt x="115" y="50"/>
                  </a:lnTo>
                  <a:lnTo>
                    <a:pt x="94" y="66"/>
                  </a:lnTo>
                  <a:lnTo>
                    <a:pt x="76" y="84"/>
                  </a:lnTo>
                  <a:lnTo>
                    <a:pt x="57" y="105"/>
                  </a:lnTo>
                  <a:lnTo>
                    <a:pt x="44" y="126"/>
                  </a:lnTo>
                  <a:lnTo>
                    <a:pt x="28" y="147"/>
                  </a:lnTo>
                  <a:lnTo>
                    <a:pt x="18" y="174"/>
                  </a:lnTo>
                  <a:lnTo>
                    <a:pt x="10" y="197"/>
                  </a:lnTo>
                  <a:lnTo>
                    <a:pt x="5" y="223"/>
                  </a:lnTo>
                  <a:lnTo>
                    <a:pt x="0" y="252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2" y="307"/>
                  </a:lnTo>
                  <a:lnTo>
                    <a:pt x="5" y="334"/>
                  </a:lnTo>
                  <a:lnTo>
                    <a:pt x="13" y="360"/>
                  </a:lnTo>
                  <a:lnTo>
                    <a:pt x="23" y="384"/>
                  </a:lnTo>
                  <a:lnTo>
                    <a:pt x="34" y="407"/>
                  </a:lnTo>
                  <a:lnTo>
                    <a:pt x="49" y="431"/>
                  </a:lnTo>
                  <a:lnTo>
                    <a:pt x="65" y="452"/>
                  </a:lnTo>
                  <a:lnTo>
                    <a:pt x="83" y="470"/>
                  </a:lnTo>
                  <a:lnTo>
                    <a:pt x="102" y="489"/>
                  </a:lnTo>
                  <a:lnTo>
                    <a:pt x="125" y="502"/>
                  </a:lnTo>
                  <a:lnTo>
                    <a:pt x="146" y="515"/>
                  </a:lnTo>
                  <a:lnTo>
                    <a:pt x="173" y="528"/>
                  </a:lnTo>
                  <a:lnTo>
                    <a:pt x="196" y="536"/>
                  </a:lnTo>
                  <a:lnTo>
                    <a:pt x="222" y="541"/>
                  </a:lnTo>
                  <a:lnTo>
                    <a:pt x="251" y="546"/>
                  </a:lnTo>
                  <a:lnTo>
                    <a:pt x="277" y="546"/>
                  </a:lnTo>
                  <a:lnTo>
                    <a:pt x="277" y="546"/>
                  </a:lnTo>
                  <a:lnTo>
                    <a:pt x="306" y="544"/>
                  </a:lnTo>
                  <a:lnTo>
                    <a:pt x="333" y="539"/>
                  </a:lnTo>
                  <a:lnTo>
                    <a:pt x="359" y="533"/>
                  </a:lnTo>
                  <a:lnTo>
                    <a:pt x="385" y="523"/>
                  </a:lnTo>
                  <a:lnTo>
                    <a:pt x="409" y="510"/>
                  </a:lnTo>
                  <a:lnTo>
                    <a:pt x="430" y="497"/>
                  </a:lnTo>
                  <a:lnTo>
                    <a:pt x="450" y="481"/>
                  </a:lnTo>
                  <a:lnTo>
                    <a:pt x="469" y="462"/>
                  </a:lnTo>
                  <a:lnTo>
                    <a:pt x="487" y="441"/>
                  </a:lnTo>
                  <a:lnTo>
                    <a:pt x="503" y="420"/>
                  </a:lnTo>
                  <a:lnTo>
                    <a:pt x="516" y="397"/>
                  </a:lnTo>
                  <a:lnTo>
                    <a:pt x="527" y="373"/>
                  </a:lnTo>
                  <a:lnTo>
                    <a:pt x="534" y="349"/>
                  </a:lnTo>
                  <a:lnTo>
                    <a:pt x="542" y="323"/>
                  </a:lnTo>
                  <a:lnTo>
                    <a:pt x="545" y="294"/>
                  </a:lnTo>
                  <a:lnTo>
                    <a:pt x="547" y="268"/>
                  </a:lnTo>
                  <a:lnTo>
                    <a:pt x="547" y="268"/>
                  </a:lnTo>
                  <a:lnTo>
                    <a:pt x="545" y="239"/>
                  </a:lnTo>
                  <a:lnTo>
                    <a:pt x="540" y="213"/>
                  </a:lnTo>
                  <a:lnTo>
                    <a:pt x="532" y="187"/>
                  </a:lnTo>
                  <a:lnTo>
                    <a:pt x="524" y="160"/>
                  </a:lnTo>
                  <a:lnTo>
                    <a:pt x="511" y="137"/>
                  </a:lnTo>
                  <a:lnTo>
                    <a:pt x="498" y="116"/>
                  </a:lnTo>
                  <a:lnTo>
                    <a:pt x="479" y="95"/>
                  </a:lnTo>
                  <a:lnTo>
                    <a:pt x="461" y="76"/>
                  </a:lnTo>
                  <a:lnTo>
                    <a:pt x="443" y="58"/>
                  </a:lnTo>
                  <a:lnTo>
                    <a:pt x="422" y="42"/>
                  </a:lnTo>
                  <a:lnTo>
                    <a:pt x="398" y="29"/>
                  </a:lnTo>
                  <a:lnTo>
                    <a:pt x="374" y="19"/>
                  </a:lnTo>
                  <a:lnTo>
                    <a:pt x="348" y="11"/>
                  </a:lnTo>
                  <a:lnTo>
                    <a:pt x="322" y="3"/>
                  </a:lnTo>
                  <a:lnTo>
                    <a:pt x="296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A751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9" name="Freeform 579"/>
            <p:cNvSpPr>
              <a:spLocks/>
            </p:cNvSpPr>
            <p:nvPr/>
          </p:nvSpPr>
          <p:spPr bwMode="auto">
            <a:xfrm>
              <a:off x="3678238" y="2838451"/>
              <a:ext cx="857250" cy="850900"/>
            </a:xfrm>
            <a:custGeom>
              <a:avLst/>
              <a:gdLst/>
              <a:ahLst/>
              <a:cxnLst>
                <a:cxn ang="0">
                  <a:pos x="265" y="0"/>
                </a:cxn>
                <a:cxn ang="0">
                  <a:pos x="210" y="8"/>
                </a:cxn>
                <a:cxn ang="0">
                  <a:pos x="160" y="23"/>
                </a:cxn>
                <a:cxn ang="0">
                  <a:pos x="116" y="50"/>
                </a:cxn>
                <a:cxn ang="0">
                  <a:pos x="76" y="84"/>
                </a:cxn>
                <a:cxn ang="0">
                  <a:pos x="45" y="123"/>
                </a:cxn>
                <a:cxn ang="0">
                  <a:pos x="21" y="171"/>
                </a:cxn>
                <a:cxn ang="0">
                  <a:pos x="5" y="220"/>
                </a:cxn>
                <a:cxn ang="0">
                  <a:pos x="0" y="276"/>
                </a:cxn>
                <a:cxn ang="0">
                  <a:pos x="3" y="302"/>
                </a:cxn>
                <a:cxn ang="0">
                  <a:pos x="16" y="354"/>
                </a:cxn>
                <a:cxn ang="0">
                  <a:pos x="37" y="402"/>
                </a:cxn>
                <a:cxn ang="0">
                  <a:pos x="66" y="444"/>
                </a:cxn>
                <a:cxn ang="0">
                  <a:pos x="105" y="478"/>
                </a:cxn>
                <a:cxn ang="0">
                  <a:pos x="147" y="507"/>
                </a:cxn>
                <a:cxn ang="0">
                  <a:pos x="197" y="525"/>
                </a:cxn>
                <a:cxn ang="0">
                  <a:pos x="249" y="536"/>
                </a:cxn>
                <a:cxn ang="0">
                  <a:pos x="275" y="536"/>
                </a:cxn>
                <a:cxn ang="0">
                  <a:pos x="331" y="530"/>
                </a:cxn>
                <a:cxn ang="0">
                  <a:pos x="380" y="512"/>
                </a:cxn>
                <a:cxn ang="0">
                  <a:pos x="425" y="486"/>
                </a:cxn>
                <a:cxn ang="0">
                  <a:pos x="464" y="454"/>
                </a:cxn>
                <a:cxn ang="0">
                  <a:pos x="496" y="412"/>
                </a:cxn>
                <a:cxn ang="0">
                  <a:pos x="519" y="368"/>
                </a:cxn>
                <a:cxn ang="0">
                  <a:pos x="535" y="315"/>
                </a:cxn>
                <a:cxn ang="0">
                  <a:pos x="540" y="262"/>
                </a:cxn>
                <a:cxn ang="0">
                  <a:pos x="538" y="234"/>
                </a:cxn>
                <a:cxn ang="0">
                  <a:pos x="525" y="181"/>
                </a:cxn>
                <a:cxn ang="0">
                  <a:pos x="504" y="134"/>
                </a:cxn>
                <a:cxn ang="0">
                  <a:pos x="475" y="92"/>
                </a:cxn>
                <a:cxn ang="0">
                  <a:pos x="438" y="58"/>
                </a:cxn>
                <a:cxn ang="0">
                  <a:pos x="393" y="29"/>
                </a:cxn>
                <a:cxn ang="0">
                  <a:pos x="344" y="10"/>
                </a:cxn>
                <a:cxn ang="0">
                  <a:pos x="291" y="0"/>
                </a:cxn>
                <a:cxn ang="0">
                  <a:pos x="265" y="0"/>
                </a:cxn>
              </a:cxnLst>
              <a:rect l="0" t="0" r="r" b="b"/>
              <a:pathLst>
                <a:path w="540" h="536">
                  <a:moveTo>
                    <a:pt x="265" y="0"/>
                  </a:moveTo>
                  <a:lnTo>
                    <a:pt x="265" y="0"/>
                  </a:lnTo>
                  <a:lnTo>
                    <a:pt x="236" y="2"/>
                  </a:lnTo>
                  <a:lnTo>
                    <a:pt x="210" y="8"/>
                  </a:lnTo>
                  <a:lnTo>
                    <a:pt x="184" y="13"/>
                  </a:lnTo>
                  <a:lnTo>
                    <a:pt x="160" y="23"/>
                  </a:lnTo>
                  <a:lnTo>
                    <a:pt x="137" y="37"/>
                  </a:lnTo>
                  <a:lnTo>
                    <a:pt x="116" y="50"/>
                  </a:lnTo>
                  <a:lnTo>
                    <a:pt x="95" y="65"/>
                  </a:lnTo>
                  <a:lnTo>
                    <a:pt x="76" y="84"/>
                  </a:lnTo>
                  <a:lnTo>
                    <a:pt x="58" y="102"/>
                  </a:lnTo>
                  <a:lnTo>
                    <a:pt x="45" y="123"/>
                  </a:lnTo>
                  <a:lnTo>
                    <a:pt x="32" y="147"/>
                  </a:lnTo>
                  <a:lnTo>
                    <a:pt x="21" y="171"/>
                  </a:lnTo>
                  <a:lnTo>
                    <a:pt x="11" y="194"/>
                  </a:lnTo>
                  <a:lnTo>
                    <a:pt x="5" y="220"/>
                  </a:lnTo>
                  <a:lnTo>
                    <a:pt x="3" y="247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3" y="302"/>
                  </a:lnTo>
                  <a:lnTo>
                    <a:pt x="8" y="328"/>
                  </a:lnTo>
                  <a:lnTo>
                    <a:pt x="16" y="354"/>
                  </a:lnTo>
                  <a:lnTo>
                    <a:pt x="24" y="378"/>
                  </a:lnTo>
                  <a:lnTo>
                    <a:pt x="37" y="402"/>
                  </a:lnTo>
                  <a:lnTo>
                    <a:pt x="50" y="423"/>
                  </a:lnTo>
                  <a:lnTo>
                    <a:pt x="66" y="444"/>
                  </a:lnTo>
                  <a:lnTo>
                    <a:pt x="84" y="462"/>
                  </a:lnTo>
                  <a:lnTo>
                    <a:pt x="105" y="478"/>
                  </a:lnTo>
                  <a:lnTo>
                    <a:pt x="126" y="494"/>
                  </a:lnTo>
                  <a:lnTo>
                    <a:pt x="147" y="507"/>
                  </a:lnTo>
                  <a:lnTo>
                    <a:pt x="171" y="517"/>
                  </a:lnTo>
                  <a:lnTo>
                    <a:pt x="197" y="525"/>
                  </a:lnTo>
                  <a:lnTo>
                    <a:pt x="223" y="533"/>
                  </a:lnTo>
                  <a:lnTo>
                    <a:pt x="249" y="536"/>
                  </a:lnTo>
                  <a:lnTo>
                    <a:pt x="275" y="536"/>
                  </a:lnTo>
                  <a:lnTo>
                    <a:pt x="275" y="536"/>
                  </a:lnTo>
                  <a:lnTo>
                    <a:pt x="304" y="536"/>
                  </a:lnTo>
                  <a:lnTo>
                    <a:pt x="331" y="530"/>
                  </a:lnTo>
                  <a:lnTo>
                    <a:pt x="357" y="522"/>
                  </a:lnTo>
                  <a:lnTo>
                    <a:pt x="380" y="512"/>
                  </a:lnTo>
                  <a:lnTo>
                    <a:pt x="404" y="501"/>
                  </a:lnTo>
                  <a:lnTo>
                    <a:pt x="425" y="486"/>
                  </a:lnTo>
                  <a:lnTo>
                    <a:pt x="446" y="470"/>
                  </a:lnTo>
                  <a:lnTo>
                    <a:pt x="464" y="454"/>
                  </a:lnTo>
                  <a:lnTo>
                    <a:pt x="483" y="433"/>
                  </a:lnTo>
                  <a:lnTo>
                    <a:pt x="496" y="412"/>
                  </a:lnTo>
                  <a:lnTo>
                    <a:pt x="509" y="391"/>
                  </a:lnTo>
                  <a:lnTo>
                    <a:pt x="519" y="368"/>
                  </a:lnTo>
                  <a:lnTo>
                    <a:pt x="530" y="341"/>
                  </a:lnTo>
                  <a:lnTo>
                    <a:pt x="535" y="315"/>
                  </a:lnTo>
                  <a:lnTo>
                    <a:pt x="538" y="289"/>
                  </a:lnTo>
                  <a:lnTo>
                    <a:pt x="540" y="262"/>
                  </a:lnTo>
                  <a:lnTo>
                    <a:pt x="540" y="262"/>
                  </a:lnTo>
                  <a:lnTo>
                    <a:pt x="538" y="234"/>
                  </a:lnTo>
                  <a:lnTo>
                    <a:pt x="532" y="207"/>
                  </a:lnTo>
                  <a:lnTo>
                    <a:pt x="525" y="181"/>
                  </a:lnTo>
                  <a:lnTo>
                    <a:pt x="517" y="157"/>
                  </a:lnTo>
                  <a:lnTo>
                    <a:pt x="504" y="134"/>
                  </a:lnTo>
                  <a:lnTo>
                    <a:pt x="490" y="113"/>
                  </a:lnTo>
                  <a:lnTo>
                    <a:pt x="475" y="92"/>
                  </a:lnTo>
                  <a:lnTo>
                    <a:pt x="456" y="73"/>
                  </a:lnTo>
                  <a:lnTo>
                    <a:pt x="438" y="58"/>
                  </a:lnTo>
                  <a:lnTo>
                    <a:pt x="414" y="42"/>
                  </a:lnTo>
                  <a:lnTo>
                    <a:pt x="393" y="29"/>
                  </a:lnTo>
                  <a:lnTo>
                    <a:pt x="370" y="18"/>
                  </a:lnTo>
                  <a:lnTo>
                    <a:pt x="344" y="10"/>
                  </a:lnTo>
                  <a:lnTo>
                    <a:pt x="317" y="5"/>
                  </a:lnTo>
                  <a:lnTo>
                    <a:pt x="291" y="0"/>
                  </a:lnTo>
                  <a:lnTo>
                    <a:pt x="265" y="0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A953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0" name="Freeform 580"/>
            <p:cNvSpPr>
              <a:spLocks/>
            </p:cNvSpPr>
            <p:nvPr/>
          </p:nvSpPr>
          <p:spPr bwMode="auto">
            <a:xfrm>
              <a:off x="3686175" y="2841626"/>
              <a:ext cx="841375" cy="83820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05" y="8"/>
                </a:cxn>
                <a:cxn ang="0">
                  <a:pos x="155" y="24"/>
                </a:cxn>
                <a:cxn ang="0">
                  <a:pos x="113" y="50"/>
                </a:cxn>
                <a:cxn ang="0">
                  <a:pos x="74" y="82"/>
                </a:cxn>
                <a:cxn ang="0">
                  <a:pos x="42" y="124"/>
                </a:cxn>
                <a:cxn ang="0">
                  <a:pos x="19" y="169"/>
                </a:cxn>
                <a:cxn ang="0">
                  <a:pos x="6" y="218"/>
                </a:cxn>
                <a:cxn ang="0">
                  <a:pos x="0" y="271"/>
                </a:cxn>
                <a:cxn ang="0">
                  <a:pos x="3" y="297"/>
                </a:cxn>
                <a:cxn ang="0">
                  <a:pos x="14" y="350"/>
                </a:cxn>
                <a:cxn ang="0">
                  <a:pos x="35" y="394"/>
                </a:cxn>
                <a:cxn ang="0">
                  <a:pos x="66" y="436"/>
                </a:cxn>
                <a:cxn ang="0">
                  <a:pos x="103" y="471"/>
                </a:cxn>
                <a:cxn ang="0">
                  <a:pos x="145" y="499"/>
                </a:cxn>
                <a:cxn ang="0">
                  <a:pos x="192" y="518"/>
                </a:cxn>
                <a:cxn ang="0">
                  <a:pos x="244" y="526"/>
                </a:cxn>
                <a:cxn ang="0">
                  <a:pos x="270" y="528"/>
                </a:cxn>
                <a:cxn ang="0">
                  <a:pos x="326" y="520"/>
                </a:cxn>
                <a:cxn ang="0">
                  <a:pos x="373" y="505"/>
                </a:cxn>
                <a:cxn ang="0">
                  <a:pos x="417" y="478"/>
                </a:cxn>
                <a:cxn ang="0">
                  <a:pos x="457" y="444"/>
                </a:cxn>
                <a:cxn ang="0">
                  <a:pos x="488" y="405"/>
                </a:cxn>
                <a:cxn ang="0">
                  <a:pos x="512" y="360"/>
                </a:cxn>
                <a:cxn ang="0">
                  <a:pos x="525" y="310"/>
                </a:cxn>
                <a:cxn ang="0">
                  <a:pos x="530" y="258"/>
                </a:cxn>
                <a:cxn ang="0">
                  <a:pos x="527" y="232"/>
                </a:cxn>
                <a:cxn ang="0">
                  <a:pos x="514" y="179"/>
                </a:cxn>
                <a:cxn ang="0">
                  <a:pos x="493" y="132"/>
                </a:cxn>
                <a:cxn ang="0">
                  <a:pos x="464" y="92"/>
                </a:cxn>
                <a:cxn ang="0">
                  <a:pos x="428" y="56"/>
                </a:cxn>
                <a:cxn ang="0">
                  <a:pos x="386" y="29"/>
                </a:cxn>
                <a:cxn ang="0">
                  <a:pos x="339" y="11"/>
                </a:cxn>
                <a:cxn ang="0">
                  <a:pos x="286" y="0"/>
                </a:cxn>
                <a:cxn ang="0">
                  <a:pos x="257" y="0"/>
                </a:cxn>
              </a:cxnLst>
              <a:rect l="0" t="0" r="r" b="b"/>
              <a:pathLst>
                <a:path w="530" h="528">
                  <a:moveTo>
                    <a:pt x="257" y="0"/>
                  </a:moveTo>
                  <a:lnTo>
                    <a:pt x="257" y="0"/>
                  </a:lnTo>
                  <a:lnTo>
                    <a:pt x="231" y="3"/>
                  </a:lnTo>
                  <a:lnTo>
                    <a:pt x="205" y="8"/>
                  </a:lnTo>
                  <a:lnTo>
                    <a:pt x="181" y="16"/>
                  </a:lnTo>
                  <a:lnTo>
                    <a:pt x="155" y="24"/>
                  </a:lnTo>
                  <a:lnTo>
                    <a:pt x="134" y="37"/>
                  </a:lnTo>
                  <a:lnTo>
                    <a:pt x="113" y="50"/>
                  </a:lnTo>
                  <a:lnTo>
                    <a:pt x="92" y="66"/>
                  </a:lnTo>
                  <a:lnTo>
                    <a:pt x="74" y="82"/>
                  </a:lnTo>
                  <a:lnTo>
                    <a:pt x="58" y="103"/>
                  </a:lnTo>
                  <a:lnTo>
                    <a:pt x="42" y="124"/>
                  </a:lnTo>
                  <a:lnTo>
                    <a:pt x="29" y="145"/>
                  </a:lnTo>
                  <a:lnTo>
                    <a:pt x="19" y="169"/>
                  </a:lnTo>
                  <a:lnTo>
                    <a:pt x="11" y="192"/>
                  </a:lnTo>
                  <a:lnTo>
                    <a:pt x="6" y="218"/>
                  </a:lnTo>
                  <a:lnTo>
                    <a:pt x="0" y="245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3" y="297"/>
                  </a:lnTo>
                  <a:lnTo>
                    <a:pt x="8" y="323"/>
                  </a:lnTo>
                  <a:lnTo>
                    <a:pt x="14" y="350"/>
                  </a:lnTo>
                  <a:lnTo>
                    <a:pt x="24" y="373"/>
                  </a:lnTo>
                  <a:lnTo>
                    <a:pt x="35" y="394"/>
                  </a:lnTo>
                  <a:lnTo>
                    <a:pt x="50" y="418"/>
                  </a:lnTo>
                  <a:lnTo>
                    <a:pt x="66" y="436"/>
                  </a:lnTo>
                  <a:lnTo>
                    <a:pt x="82" y="455"/>
                  </a:lnTo>
                  <a:lnTo>
                    <a:pt x="103" y="471"/>
                  </a:lnTo>
                  <a:lnTo>
                    <a:pt x="124" y="486"/>
                  </a:lnTo>
                  <a:lnTo>
                    <a:pt x="145" y="499"/>
                  </a:lnTo>
                  <a:lnTo>
                    <a:pt x="168" y="510"/>
                  </a:lnTo>
                  <a:lnTo>
                    <a:pt x="192" y="518"/>
                  </a:lnTo>
                  <a:lnTo>
                    <a:pt x="218" y="523"/>
                  </a:lnTo>
                  <a:lnTo>
                    <a:pt x="244" y="526"/>
                  </a:lnTo>
                  <a:lnTo>
                    <a:pt x="270" y="528"/>
                  </a:lnTo>
                  <a:lnTo>
                    <a:pt x="270" y="528"/>
                  </a:lnTo>
                  <a:lnTo>
                    <a:pt x="299" y="526"/>
                  </a:lnTo>
                  <a:lnTo>
                    <a:pt x="326" y="520"/>
                  </a:lnTo>
                  <a:lnTo>
                    <a:pt x="349" y="513"/>
                  </a:lnTo>
                  <a:lnTo>
                    <a:pt x="373" y="505"/>
                  </a:lnTo>
                  <a:lnTo>
                    <a:pt x="396" y="492"/>
                  </a:lnTo>
                  <a:lnTo>
                    <a:pt x="417" y="478"/>
                  </a:lnTo>
                  <a:lnTo>
                    <a:pt x="438" y="463"/>
                  </a:lnTo>
                  <a:lnTo>
                    <a:pt x="457" y="444"/>
                  </a:lnTo>
                  <a:lnTo>
                    <a:pt x="472" y="426"/>
                  </a:lnTo>
                  <a:lnTo>
                    <a:pt x="488" y="405"/>
                  </a:lnTo>
                  <a:lnTo>
                    <a:pt x="501" y="384"/>
                  </a:lnTo>
                  <a:lnTo>
                    <a:pt x="512" y="360"/>
                  </a:lnTo>
                  <a:lnTo>
                    <a:pt x="520" y="337"/>
                  </a:lnTo>
                  <a:lnTo>
                    <a:pt x="525" y="310"/>
                  </a:lnTo>
                  <a:lnTo>
                    <a:pt x="527" y="284"/>
                  </a:lnTo>
                  <a:lnTo>
                    <a:pt x="530" y="258"/>
                  </a:lnTo>
                  <a:lnTo>
                    <a:pt x="530" y="258"/>
                  </a:lnTo>
                  <a:lnTo>
                    <a:pt x="527" y="232"/>
                  </a:lnTo>
                  <a:lnTo>
                    <a:pt x="522" y="205"/>
                  </a:lnTo>
                  <a:lnTo>
                    <a:pt x="514" y="179"/>
                  </a:lnTo>
                  <a:lnTo>
                    <a:pt x="506" y="155"/>
                  </a:lnTo>
                  <a:lnTo>
                    <a:pt x="493" y="132"/>
                  </a:lnTo>
                  <a:lnTo>
                    <a:pt x="480" y="111"/>
                  </a:lnTo>
                  <a:lnTo>
                    <a:pt x="464" y="92"/>
                  </a:lnTo>
                  <a:lnTo>
                    <a:pt x="446" y="74"/>
                  </a:lnTo>
                  <a:lnTo>
                    <a:pt x="428" y="56"/>
                  </a:lnTo>
                  <a:lnTo>
                    <a:pt x="407" y="42"/>
                  </a:lnTo>
                  <a:lnTo>
                    <a:pt x="386" y="29"/>
                  </a:lnTo>
                  <a:lnTo>
                    <a:pt x="362" y="19"/>
                  </a:lnTo>
                  <a:lnTo>
                    <a:pt x="339" y="11"/>
                  </a:lnTo>
                  <a:lnTo>
                    <a:pt x="312" y="6"/>
                  </a:lnTo>
                  <a:lnTo>
                    <a:pt x="286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AC541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1" name="Freeform 581"/>
            <p:cNvSpPr>
              <a:spLocks/>
            </p:cNvSpPr>
            <p:nvPr/>
          </p:nvSpPr>
          <p:spPr bwMode="auto">
            <a:xfrm>
              <a:off x="3695700" y="2846388"/>
              <a:ext cx="823913" cy="820738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199" y="8"/>
                </a:cxn>
                <a:cxn ang="0">
                  <a:pos x="152" y="24"/>
                </a:cxn>
                <a:cxn ang="0">
                  <a:pos x="107" y="50"/>
                </a:cxn>
                <a:cxn ang="0">
                  <a:pos x="70" y="81"/>
                </a:cxn>
                <a:cxn ang="0">
                  <a:pos x="39" y="121"/>
                </a:cxn>
                <a:cxn ang="0">
                  <a:pos x="15" y="166"/>
                </a:cxn>
                <a:cxn ang="0">
                  <a:pos x="2" y="215"/>
                </a:cxn>
                <a:cxn ang="0">
                  <a:pos x="0" y="268"/>
                </a:cxn>
                <a:cxn ang="0">
                  <a:pos x="0" y="294"/>
                </a:cxn>
                <a:cxn ang="0">
                  <a:pos x="13" y="344"/>
                </a:cxn>
                <a:cxn ang="0">
                  <a:pos x="34" y="389"/>
                </a:cxn>
                <a:cxn ang="0">
                  <a:pos x="63" y="428"/>
                </a:cxn>
                <a:cxn ang="0">
                  <a:pos x="99" y="462"/>
                </a:cxn>
                <a:cxn ang="0">
                  <a:pos x="141" y="489"/>
                </a:cxn>
                <a:cxn ang="0">
                  <a:pos x="188" y="507"/>
                </a:cxn>
                <a:cxn ang="0">
                  <a:pos x="238" y="517"/>
                </a:cxn>
                <a:cxn ang="0">
                  <a:pos x="264" y="517"/>
                </a:cxn>
                <a:cxn ang="0">
                  <a:pos x="317" y="510"/>
                </a:cxn>
                <a:cxn ang="0">
                  <a:pos x="367" y="494"/>
                </a:cxn>
                <a:cxn ang="0">
                  <a:pos x="409" y="470"/>
                </a:cxn>
                <a:cxn ang="0">
                  <a:pos x="448" y="436"/>
                </a:cxn>
                <a:cxn ang="0">
                  <a:pos x="477" y="397"/>
                </a:cxn>
                <a:cxn ang="0">
                  <a:pos x="500" y="352"/>
                </a:cxn>
                <a:cxn ang="0">
                  <a:pos x="514" y="305"/>
                </a:cxn>
                <a:cxn ang="0">
                  <a:pos x="519" y="252"/>
                </a:cxn>
                <a:cxn ang="0">
                  <a:pos x="516" y="226"/>
                </a:cxn>
                <a:cxn ang="0">
                  <a:pos x="506" y="176"/>
                </a:cxn>
                <a:cxn ang="0">
                  <a:pos x="485" y="129"/>
                </a:cxn>
                <a:cxn ang="0">
                  <a:pos x="456" y="89"/>
                </a:cxn>
                <a:cxn ang="0">
                  <a:pos x="419" y="55"/>
                </a:cxn>
                <a:cxn ang="0">
                  <a:pos x="377" y="29"/>
                </a:cxn>
                <a:cxn ang="0">
                  <a:pos x="330" y="11"/>
                </a:cxn>
                <a:cxn ang="0">
                  <a:pos x="278" y="3"/>
                </a:cxn>
                <a:cxn ang="0">
                  <a:pos x="251" y="0"/>
                </a:cxn>
              </a:cxnLst>
              <a:rect l="0" t="0" r="r" b="b"/>
              <a:pathLst>
                <a:path w="519" h="517">
                  <a:moveTo>
                    <a:pt x="251" y="0"/>
                  </a:moveTo>
                  <a:lnTo>
                    <a:pt x="251" y="0"/>
                  </a:lnTo>
                  <a:lnTo>
                    <a:pt x="225" y="3"/>
                  </a:lnTo>
                  <a:lnTo>
                    <a:pt x="199" y="8"/>
                  </a:lnTo>
                  <a:lnTo>
                    <a:pt x="175" y="16"/>
                  </a:lnTo>
                  <a:lnTo>
                    <a:pt x="152" y="24"/>
                  </a:lnTo>
                  <a:lnTo>
                    <a:pt x="128" y="37"/>
                  </a:lnTo>
                  <a:lnTo>
                    <a:pt x="107" y="50"/>
                  </a:lnTo>
                  <a:lnTo>
                    <a:pt x="89" y="66"/>
                  </a:lnTo>
                  <a:lnTo>
                    <a:pt x="70" y="81"/>
                  </a:lnTo>
                  <a:lnTo>
                    <a:pt x="55" y="100"/>
                  </a:lnTo>
                  <a:lnTo>
                    <a:pt x="39" y="121"/>
                  </a:lnTo>
                  <a:lnTo>
                    <a:pt x="26" y="142"/>
                  </a:lnTo>
                  <a:lnTo>
                    <a:pt x="15" y="166"/>
                  </a:lnTo>
                  <a:lnTo>
                    <a:pt x="8" y="189"/>
                  </a:lnTo>
                  <a:lnTo>
                    <a:pt x="2" y="215"/>
                  </a:lnTo>
                  <a:lnTo>
                    <a:pt x="0" y="23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94"/>
                  </a:lnTo>
                  <a:lnTo>
                    <a:pt x="5" y="318"/>
                  </a:lnTo>
                  <a:lnTo>
                    <a:pt x="13" y="344"/>
                  </a:lnTo>
                  <a:lnTo>
                    <a:pt x="21" y="365"/>
                  </a:lnTo>
                  <a:lnTo>
                    <a:pt x="34" y="389"/>
                  </a:lnTo>
                  <a:lnTo>
                    <a:pt x="47" y="410"/>
                  </a:lnTo>
                  <a:lnTo>
                    <a:pt x="63" y="428"/>
                  </a:lnTo>
                  <a:lnTo>
                    <a:pt x="81" y="447"/>
                  </a:lnTo>
                  <a:lnTo>
                    <a:pt x="99" y="462"/>
                  </a:lnTo>
                  <a:lnTo>
                    <a:pt x="120" y="478"/>
                  </a:lnTo>
                  <a:lnTo>
                    <a:pt x="141" y="489"/>
                  </a:lnTo>
                  <a:lnTo>
                    <a:pt x="165" y="499"/>
                  </a:lnTo>
                  <a:lnTo>
                    <a:pt x="188" y="507"/>
                  </a:lnTo>
                  <a:lnTo>
                    <a:pt x="212" y="515"/>
                  </a:lnTo>
                  <a:lnTo>
                    <a:pt x="238" y="517"/>
                  </a:lnTo>
                  <a:lnTo>
                    <a:pt x="264" y="517"/>
                  </a:lnTo>
                  <a:lnTo>
                    <a:pt x="264" y="517"/>
                  </a:lnTo>
                  <a:lnTo>
                    <a:pt x="291" y="515"/>
                  </a:lnTo>
                  <a:lnTo>
                    <a:pt x="317" y="510"/>
                  </a:lnTo>
                  <a:lnTo>
                    <a:pt x="343" y="504"/>
                  </a:lnTo>
                  <a:lnTo>
                    <a:pt x="367" y="494"/>
                  </a:lnTo>
                  <a:lnTo>
                    <a:pt x="388" y="483"/>
                  </a:lnTo>
                  <a:lnTo>
                    <a:pt x="409" y="470"/>
                  </a:lnTo>
                  <a:lnTo>
                    <a:pt x="430" y="454"/>
                  </a:lnTo>
                  <a:lnTo>
                    <a:pt x="448" y="436"/>
                  </a:lnTo>
                  <a:lnTo>
                    <a:pt x="464" y="418"/>
                  </a:lnTo>
                  <a:lnTo>
                    <a:pt x="477" y="397"/>
                  </a:lnTo>
                  <a:lnTo>
                    <a:pt x="490" y="376"/>
                  </a:lnTo>
                  <a:lnTo>
                    <a:pt x="500" y="352"/>
                  </a:lnTo>
                  <a:lnTo>
                    <a:pt x="508" y="328"/>
                  </a:lnTo>
                  <a:lnTo>
                    <a:pt x="514" y="305"/>
                  </a:lnTo>
                  <a:lnTo>
                    <a:pt x="519" y="278"/>
                  </a:lnTo>
                  <a:lnTo>
                    <a:pt x="519" y="252"/>
                  </a:lnTo>
                  <a:lnTo>
                    <a:pt x="519" y="252"/>
                  </a:lnTo>
                  <a:lnTo>
                    <a:pt x="516" y="226"/>
                  </a:lnTo>
                  <a:lnTo>
                    <a:pt x="511" y="200"/>
                  </a:lnTo>
                  <a:lnTo>
                    <a:pt x="506" y="176"/>
                  </a:lnTo>
                  <a:lnTo>
                    <a:pt x="495" y="152"/>
                  </a:lnTo>
                  <a:lnTo>
                    <a:pt x="485" y="129"/>
                  </a:lnTo>
                  <a:lnTo>
                    <a:pt x="469" y="108"/>
                  </a:lnTo>
                  <a:lnTo>
                    <a:pt x="456" y="89"/>
                  </a:lnTo>
                  <a:lnTo>
                    <a:pt x="437" y="71"/>
                  </a:lnTo>
                  <a:lnTo>
                    <a:pt x="419" y="55"/>
                  </a:lnTo>
                  <a:lnTo>
                    <a:pt x="398" y="42"/>
                  </a:lnTo>
                  <a:lnTo>
                    <a:pt x="377" y="29"/>
                  </a:lnTo>
                  <a:lnTo>
                    <a:pt x="354" y="18"/>
                  </a:lnTo>
                  <a:lnTo>
                    <a:pt x="330" y="11"/>
                  </a:lnTo>
                  <a:lnTo>
                    <a:pt x="304" y="5"/>
                  </a:lnTo>
                  <a:lnTo>
                    <a:pt x="278" y="3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AF55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2" name="Freeform 582"/>
            <p:cNvSpPr>
              <a:spLocks/>
            </p:cNvSpPr>
            <p:nvPr/>
          </p:nvSpPr>
          <p:spPr bwMode="auto">
            <a:xfrm>
              <a:off x="3698875" y="2854326"/>
              <a:ext cx="812800" cy="801688"/>
            </a:xfrm>
            <a:custGeom>
              <a:avLst/>
              <a:gdLst/>
              <a:ahLst/>
              <a:cxnLst>
                <a:cxn ang="0">
                  <a:pos x="249" y="0"/>
                </a:cxn>
                <a:cxn ang="0">
                  <a:pos x="197" y="6"/>
                </a:cxn>
                <a:cxn ang="0">
                  <a:pos x="150" y="21"/>
                </a:cxn>
                <a:cxn ang="0">
                  <a:pos x="108" y="48"/>
                </a:cxn>
                <a:cxn ang="0">
                  <a:pos x="71" y="79"/>
                </a:cxn>
                <a:cxn ang="0">
                  <a:pos x="40" y="118"/>
                </a:cxn>
                <a:cxn ang="0">
                  <a:pos x="19" y="161"/>
                </a:cxn>
                <a:cxn ang="0">
                  <a:pos x="6" y="210"/>
                </a:cxn>
                <a:cxn ang="0">
                  <a:pos x="0" y="260"/>
                </a:cxn>
                <a:cxn ang="0">
                  <a:pos x="3" y="287"/>
                </a:cxn>
                <a:cxn ang="0">
                  <a:pos x="13" y="334"/>
                </a:cxn>
                <a:cxn ang="0">
                  <a:pos x="34" y="379"/>
                </a:cxn>
                <a:cxn ang="0">
                  <a:pos x="63" y="421"/>
                </a:cxn>
                <a:cxn ang="0">
                  <a:pos x="100" y="452"/>
                </a:cxn>
                <a:cxn ang="0">
                  <a:pos x="142" y="478"/>
                </a:cxn>
                <a:cxn ang="0">
                  <a:pos x="186" y="497"/>
                </a:cxn>
                <a:cxn ang="0">
                  <a:pos x="236" y="505"/>
                </a:cxn>
                <a:cxn ang="0">
                  <a:pos x="262" y="505"/>
                </a:cxn>
                <a:cxn ang="0">
                  <a:pos x="315" y="499"/>
                </a:cxn>
                <a:cxn ang="0">
                  <a:pos x="362" y="484"/>
                </a:cxn>
                <a:cxn ang="0">
                  <a:pos x="404" y="457"/>
                </a:cxn>
                <a:cxn ang="0">
                  <a:pos x="441" y="426"/>
                </a:cxn>
                <a:cxn ang="0">
                  <a:pos x="472" y="386"/>
                </a:cxn>
                <a:cxn ang="0">
                  <a:pos x="493" y="344"/>
                </a:cxn>
                <a:cxn ang="0">
                  <a:pos x="506" y="294"/>
                </a:cxn>
                <a:cxn ang="0">
                  <a:pos x="512" y="245"/>
                </a:cxn>
                <a:cxn ang="0">
                  <a:pos x="509" y="218"/>
                </a:cxn>
                <a:cxn ang="0">
                  <a:pos x="498" y="171"/>
                </a:cxn>
                <a:cxn ang="0">
                  <a:pos x="477" y="124"/>
                </a:cxn>
                <a:cxn ang="0">
                  <a:pos x="449" y="84"/>
                </a:cxn>
                <a:cxn ang="0">
                  <a:pos x="412" y="53"/>
                </a:cxn>
                <a:cxn ang="0">
                  <a:pos x="373" y="27"/>
                </a:cxn>
                <a:cxn ang="0">
                  <a:pos x="325" y="8"/>
                </a:cxn>
                <a:cxn ang="0">
                  <a:pos x="276" y="0"/>
                </a:cxn>
                <a:cxn ang="0">
                  <a:pos x="249" y="0"/>
                </a:cxn>
              </a:cxnLst>
              <a:rect l="0" t="0" r="r" b="b"/>
              <a:pathLst>
                <a:path w="512" h="505">
                  <a:moveTo>
                    <a:pt x="249" y="0"/>
                  </a:moveTo>
                  <a:lnTo>
                    <a:pt x="249" y="0"/>
                  </a:lnTo>
                  <a:lnTo>
                    <a:pt x="223" y="0"/>
                  </a:lnTo>
                  <a:lnTo>
                    <a:pt x="197" y="6"/>
                  </a:lnTo>
                  <a:lnTo>
                    <a:pt x="173" y="13"/>
                  </a:lnTo>
                  <a:lnTo>
                    <a:pt x="150" y="21"/>
                  </a:lnTo>
                  <a:lnTo>
                    <a:pt x="129" y="34"/>
                  </a:lnTo>
                  <a:lnTo>
                    <a:pt x="108" y="48"/>
                  </a:lnTo>
                  <a:lnTo>
                    <a:pt x="89" y="63"/>
                  </a:lnTo>
                  <a:lnTo>
                    <a:pt x="71" y="79"/>
                  </a:lnTo>
                  <a:lnTo>
                    <a:pt x="55" y="97"/>
                  </a:lnTo>
                  <a:lnTo>
                    <a:pt x="40" y="118"/>
                  </a:lnTo>
                  <a:lnTo>
                    <a:pt x="29" y="139"/>
                  </a:lnTo>
                  <a:lnTo>
                    <a:pt x="19" y="161"/>
                  </a:lnTo>
                  <a:lnTo>
                    <a:pt x="11" y="184"/>
                  </a:lnTo>
                  <a:lnTo>
                    <a:pt x="6" y="210"/>
                  </a:lnTo>
                  <a:lnTo>
                    <a:pt x="0" y="234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3" y="287"/>
                  </a:lnTo>
                  <a:lnTo>
                    <a:pt x="8" y="310"/>
                  </a:lnTo>
                  <a:lnTo>
                    <a:pt x="13" y="334"/>
                  </a:lnTo>
                  <a:lnTo>
                    <a:pt x="24" y="358"/>
                  </a:lnTo>
                  <a:lnTo>
                    <a:pt x="34" y="379"/>
                  </a:lnTo>
                  <a:lnTo>
                    <a:pt x="48" y="400"/>
                  </a:lnTo>
                  <a:lnTo>
                    <a:pt x="63" y="421"/>
                  </a:lnTo>
                  <a:lnTo>
                    <a:pt x="82" y="436"/>
                  </a:lnTo>
                  <a:lnTo>
                    <a:pt x="100" y="452"/>
                  </a:lnTo>
                  <a:lnTo>
                    <a:pt x="118" y="468"/>
                  </a:lnTo>
                  <a:lnTo>
                    <a:pt x="142" y="478"/>
                  </a:lnTo>
                  <a:lnTo>
                    <a:pt x="163" y="489"/>
                  </a:lnTo>
                  <a:lnTo>
                    <a:pt x="186" y="497"/>
                  </a:lnTo>
                  <a:lnTo>
                    <a:pt x="213" y="502"/>
                  </a:lnTo>
                  <a:lnTo>
                    <a:pt x="236" y="505"/>
                  </a:lnTo>
                  <a:lnTo>
                    <a:pt x="262" y="505"/>
                  </a:lnTo>
                  <a:lnTo>
                    <a:pt x="262" y="505"/>
                  </a:lnTo>
                  <a:lnTo>
                    <a:pt x="289" y="505"/>
                  </a:lnTo>
                  <a:lnTo>
                    <a:pt x="315" y="499"/>
                  </a:lnTo>
                  <a:lnTo>
                    <a:pt x="339" y="491"/>
                  </a:lnTo>
                  <a:lnTo>
                    <a:pt x="362" y="484"/>
                  </a:lnTo>
                  <a:lnTo>
                    <a:pt x="383" y="470"/>
                  </a:lnTo>
                  <a:lnTo>
                    <a:pt x="404" y="457"/>
                  </a:lnTo>
                  <a:lnTo>
                    <a:pt x="425" y="442"/>
                  </a:lnTo>
                  <a:lnTo>
                    <a:pt x="441" y="426"/>
                  </a:lnTo>
                  <a:lnTo>
                    <a:pt x="456" y="407"/>
                  </a:lnTo>
                  <a:lnTo>
                    <a:pt x="472" y="386"/>
                  </a:lnTo>
                  <a:lnTo>
                    <a:pt x="483" y="365"/>
                  </a:lnTo>
                  <a:lnTo>
                    <a:pt x="493" y="344"/>
                  </a:lnTo>
                  <a:lnTo>
                    <a:pt x="501" y="321"/>
                  </a:lnTo>
                  <a:lnTo>
                    <a:pt x="506" y="294"/>
                  </a:lnTo>
                  <a:lnTo>
                    <a:pt x="512" y="271"/>
                  </a:lnTo>
                  <a:lnTo>
                    <a:pt x="512" y="245"/>
                  </a:lnTo>
                  <a:lnTo>
                    <a:pt x="512" y="245"/>
                  </a:lnTo>
                  <a:lnTo>
                    <a:pt x="509" y="218"/>
                  </a:lnTo>
                  <a:lnTo>
                    <a:pt x="504" y="195"/>
                  </a:lnTo>
                  <a:lnTo>
                    <a:pt x="498" y="171"/>
                  </a:lnTo>
                  <a:lnTo>
                    <a:pt x="488" y="147"/>
                  </a:lnTo>
                  <a:lnTo>
                    <a:pt x="477" y="124"/>
                  </a:lnTo>
                  <a:lnTo>
                    <a:pt x="464" y="105"/>
                  </a:lnTo>
                  <a:lnTo>
                    <a:pt x="449" y="84"/>
                  </a:lnTo>
                  <a:lnTo>
                    <a:pt x="430" y="69"/>
                  </a:lnTo>
                  <a:lnTo>
                    <a:pt x="412" y="53"/>
                  </a:lnTo>
                  <a:lnTo>
                    <a:pt x="394" y="37"/>
                  </a:lnTo>
                  <a:lnTo>
                    <a:pt x="373" y="27"/>
                  </a:lnTo>
                  <a:lnTo>
                    <a:pt x="349" y="16"/>
                  </a:lnTo>
                  <a:lnTo>
                    <a:pt x="325" y="8"/>
                  </a:lnTo>
                  <a:lnTo>
                    <a:pt x="299" y="3"/>
                  </a:lnTo>
                  <a:lnTo>
                    <a:pt x="276" y="0"/>
                  </a:lnTo>
                  <a:lnTo>
                    <a:pt x="249" y="0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B157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3" name="Freeform 583"/>
            <p:cNvSpPr>
              <a:spLocks/>
            </p:cNvSpPr>
            <p:nvPr/>
          </p:nvSpPr>
          <p:spPr bwMode="auto">
            <a:xfrm>
              <a:off x="3708400" y="2859088"/>
              <a:ext cx="793750" cy="787400"/>
            </a:xfrm>
            <a:custGeom>
              <a:avLst/>
              <a:gdLst/>
              <a:ahLst/>
              <a:cxnLst>
                <a:cxn ang="0">
                  <a:pos x="243" y="0"/>
                </a:cxn>
                <a:cxn ang="0">
                  <a:pos x="191" y="5"/>
                </a:cxn>
                <a:cxn ang="0">
                  <a:pos x="146" y="21"/>
                </a:cxn>
                <a:cxn ang="0">
                  <a:pos x="104" y="47"/>
                </a:cxn>
                <a:cxn ang="0">
                  <a:pos x="68" y="79"/>
                </a:cxn>
                <a:cxn ang="0">
                  <a:pos x="39" y="115"/>
                </a:cxn>
                <a:cxn ang="0">
                  <a:pos x="15" y="158"/>
                </a:cxn>
                <a:cxn ang="0">
                  <a:pos x="2" y="205"/>
                </a:cxn>
                <a:cxn ang="0">
                  <a:pos x="0" y="255"/>
                </a:cxn>
                <a:cxn ang="0">
                  <a:pos x="2" y="281"/>
                </a:cxn>
                <a:cxn ang="0">
                  <a:pos x="13" y="328"/>
                </a:cxn>
                <a:cxn ang="0">
                  <a:pos x="34" y="373"/>
                </a:cxn>
                <a:cxn ang="0">
                  <a:pos x="62" y="412"/>
                </a:cxn>
                <a:cxn ang="0">
                  <a:pos x="97" y="444"/>
                </a:cxn>
                <a:cxn ang="0">
                  <a:pos x="136" y="470"/>
                </a:cxn>
                <a:cxn ang="0">
                  <a:pos x="183" y="486"/>
                </a:cxn>
                <a:cxn ang="0">
                  <a:pos x="233" y="496"/>
                </a:cxn>
                <a:cxn ang="0">
                  <a:pos x="256" y="496"/>
                </a:cxn>
                <a:cxn ang="0">
                  <a:pos x="306" y="488"/>
                </a:cxn>
                <a:cxn ang="0">
                  <a:pos x="353" y="473"/>
                </a:cxn>
                <a:cxn ang="0">
                  <a:pos x="395" y="449"/>
                </a:cxn>
                <a:cxn ang="0">
                  <a:pos x="432" y="418"/>
                </a:cxn>
                <a:cxn ang="0">
                  <a:pos x="461" y="378"/>
                </a:cxn>
                <a:cxn ang="0">
                  <a:pos x="485" y="336"/>
                </a:cxn>
                <a:cxn ang="0">
                  <a:pos x="498" y="289"/>
                </a:cxn>
                <a:cxn ang="0">
                  <a:pos x="500" y="239"/>
                </a:cxn>
                <a:cxn ang="0">
                  <a:pos x="498" y="213"/>
                </a:cxn>
                <a:cxn ang="0">
                  <a:pos x="487" y="165"/>
                </a:cxn>
                <a:cxn ang="0">
                  <a:pos x="466" y="121"/>
                </a:cxn>
                <a:cxn ang="0">
                  <a:pos x="437" y="84"/>
                </a:cxn>
                <a:cxn ang="0">
                  <a:pos x="403" y="50"/>
                </a:cxn>
                <a:cxn ang="0">
                  <a:pos x="361" y="26"/>
                </a:cxn>
                <a:cxn ang="0">
                  <a:pos x="317" y="8"/>
                </a:cxn>
                <a:cxn ang="0">
                  <a:pos x="267" y="0"/>
                </a:cxn>
                <a:cxn ang="0">
                  <a:pos x="243" y="0"/>
                </a:cxn>
              </a:cxnLst>
              <a:rect l="0" t="0" r="r" b="b"/>
              <a:pathLst>
                <a:path w="500" h="496">
                  <a:moveTo>
                    <a:pt x="243" y="0"/>
                  </a:moveTo>
                  <a:lnTo>
                    <a:pt x="243" y="0"/>
                  </a:lnTo>
                  <a:lnTo>
                    <a:pt x="217" y="3"/>
                  </a:lnTo>
                  <a:lnTo>
                    <a:pt x="191" y="5"/>
                  </a:lnTo>
                  <a:lnTo>
                    <a:pt x="167" y="13"/>
                  </a:lnTo>
                  <a:lnTo>
                    <a:pt x="146" y="21"/>
                  </a:lnTo>
                  <a:lnTo>
                    <a:pt x="123" y="34"/>
                  </a:lnTo>
                  <a:lnTo>
                    <a:pt x="104" y="47"/>
                  </a:lnTo>
                  <a:lnTo>
                    <a:pt x="83" y="60"/>
                  </a:lnTo>
                  <a:lnTo>
                    <a:pt x="68" y="79"/>
                  </a:lnTo>
                  <a:lnTo>
                    <a:pt x="52" y="97"/>
                  </a:lnTo>
                  <a:lnTo>
                    <a:pt x="39" y="115"/>
                  </a:lnTo>
                  <a:lnTo>
                    <a:pt x="26" y="136"/>
                  </a:lnTo>
                  <a:lnTo>
                    <a:pt x="15" y="158"/>
                  </a:lnTo>
                  <a:lnTo>
                    <a:pt x="7" y="181"/>
                  </a:lnTo>
                  <a:lnTo>
                    <a:pt x="2" y="205"/>
                  </a:lnTo>
                  <a:lnTo>
                    <a:pt x="0" y="231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2" y="281"/>
                  </a:lnTo>
                  <a:lnTo>
                    <a:pt x="5" y="305"/>
                  </a:lnTo>
                  <a:lnTo>
                    <a:pt x="13" y="328"/>
                  </a:lnTo>
                  <a:lnTo>
                    <a:pt x="21" y="352"/>
                  </a:lnTo>
                  <a:lnTo>
                    <a:pt x="34" y="373"/>
                  </a:lnTo>
                  <a:lnTo>
                    <a:pt x="47" y="394"/>
                  </a:lnTo>
                  <a:lnTo>
                    <a:pt x="62" y="412"/>
                  </a:lnTo>
                  <a:lnTo>
                    <a:pt x="78" y="428"/>
                  </a:lnTo>
                  <a:lnTo>
                    <a:pt x="97" y="444"/>
                  </a:lnTo>
                  <a:lnTo>
                    <a:pt x="115" y="457"/>
                  </a:lnTo>
                  <a:lnTo>
                    <a:pt x="136" y="470"/>
                  </a:lnTo>
                  <a:lnTo>
                    <a:pt x="159" y="478"/>
                  </a:lnTo>
                  <a:lnTo>
                    <a:pt x="183" y="486"/>
                  </a:lnTo>
                  <a:lnTo>
                    <a:pt x="207" y="491"/>
                  </a:lnTo>
                  <a:lnTo>
                    <a:pt x="233" y="496"/>
                  </a:lnTo>
                  <a:lnTo>
                    <a:pt x="256" y="496"/>
                  </a:lnTo>
                  <a:lnTo>
                    <a:pt x="256" y="496"/>
                  </a:lnTo>
                  <a:lnTo>
                    <a:pt x="283" y="494"/>
                  </a:lnTo>
                  <a:lnTo>
                    <a:pt x="306" y="488"/>
                  </a:lnTo>
                  <a:lnTo>
                    <a:pt x="333" y="481"/>
                  </a:lnTo>
                  <a:lnTo>
                    <a:pt x="353" y="473"/>
                  </a:lnTo>
                  <a:lnTo>
                    <a:pt x="374" y="462"/>
                  </a:lnTo>
                  <a:lnTo>
                    <a:pt x="395" y="449"/>
                  </a:lnTo>
                  <a:lnTo>
                    <a:pt x="414" y="433"/>
                  </a:lnTo>
                  <a:lnTo>
                    <a:pt x="432" y="418"/>
                  </a:lnTo>
                  <a:lnTo>
                    <a:pt x="448" y="399"/>
                  </a:lnTo>
                  <a:lnTo>
                    <a:pt x="461" y="378"/>
                  </a:lnTo>
                  <a:lnTo>
                    <a:pt x="474" y="357"/>
                  </a:lnTo>
                  <a:lnTo>
                    <a:pt x="485" y="336"/>
                  </a:lnTo>
                  <a:lnTo>
                    <a:pt x="492" y="312"/>
                  </a:lnTo>
                  <a:lnTo>
                    <a:pt x="498" y="289"/>
                  </a:lnTo>
                  <a:lnTo>
                    <a:pt x="500" y="265"/>
                  </a:lnTo>
                  <a:lnTo>
                    <a:pt x="500" y="239"/>
                  </a:lnTo>
                  <a:lnTo>
                    <a:pt x="500" y="239"/>
                  </a:lnTo>
                  <a:lnTo>
                    <a:pt x="498" y="213"/>
                  </a:lnTo>
                  <a:lnTo>
                    <a:pt x="492" y="189"/>
                  </a:lnTo>
                  <a:lnTo>
                    <a:pt x="487" y="165"/>
                  </a:lnTo>
                  <a:lnTo>
                    <a:pt x="477" y="144"/>
                  </a:lnTo>
                  <a:lnTo>
                    <a:pt x="466" y="121"/>
                  </a:lnTo>
                  <a:lnTo>
                    <a:pt x="453" y="102"/>
                  </a:lnTo>
                  <a:lnTo>
                    <a:pt x="437" y="84"/>
                  </a:lnTo>
                  <a:lnTo>
                    <a:pt x="422" y="66"/>
                  </a:lnTo>
                  <a:lnTo>
                    <a:pt x="403" y="50"/>
                  </a:lnTo>
                  <a:lnTo>
                    <a:pt x="382" y="37"/>
                  </a:lnTo>
                  <a:lnTo>
                    <a:pt x="361" y="26"/>
                  </a:lnTo>
                  <a:lnTo>
                    <a:pt x="340" y="16"/>
                  </a:lnTo>
                  <a:lnTo>
                    <a:pt x="317" y="8"/>
                  </a:lnTo>
                  <a:lnTo>
                    <a:pt x="293" y="3"/>
                  </a:lnTo>
                  <a:lnTo>
                    <a:pt x="267" y="0"/>
                  </a:lnTo>
                  <a:lnTo>
                    <a:pt x="243" y="0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B458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4" name="Freeform 584"/>
            <p:cNvSpPr>
              <a:spLocks/>
            </p:cNvSpPr>
            <p:nvPr/>
          </p:nvSpPr>
          <p:spPr bwMode="auto">
            <a:xfrm>
              <a:off x="3711575" y="2863851"/>
              <a:ext cx="782638" cy="769938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189" y="7"/>
                </a:cxn>
                <a:cxn ang="0">
                  <a:pos x="144" y="23"/>
                </a:cxn>
                <a:cxn ang="0">
                  <a:pos x="102" y="47"/>
                </a:cxn>
                <a:cxn ang="0">
                  <a:pos x="68" y="78"/>
                </a:cxn>
                <a:cxn ang="0">
                  <a:pos x="40" y="115"/>
                </a:cxn>
                <a:cxn ang="0">
                  <a:pos x="19" y="157"/>
                </a:cxn>
                <a:cxn ang="0">
                  <a:pos x="5" y="202"/>
                </a:cxn>
                <a:cxn ang="0">
                  <a:pos x="0" y="252"/>
                </a:cxn>
                <a:cxn ang="0">
                  <a:pos x="3" y="275"/>
                </a:cxn>
                <a:cxn ang="0">
                  <a:pos x="16" y="323"/>
                </a:cxn>
                <a:cxn ang="0">
                  <a:pos x="34" y="365"/>
                </a:cxn>
                <a:cxn ang="0">
                  <a:pos x="63" y="404"/>
                </a:cxn>
                <a:cxn ang="0">
                  <a:pos x="97" y="436"/>
                </a:cxn>
                <a:cxn ang="0">
                  <a:pos x="137" y="459"/>
                </a:cxn>
                <a:cxn ang="0">
                  <a:pos x="181" y="478"/>
                </a:cxn>
                <a:cxn ang="0">
                  <a:pos x="231" y="485"/>
                </a:cxn>
                <a:cxn ang="0">
                  <a:pos x="254" y="485"/>
                </a:cxn>
                <a:cxn ang="0">
                  <a:pos x="304" y="478"/>
                </a:cxn>
                <a:cxn ang="0">
                  <a:pos x="351" y="462"/>
                </a:cxn>
                <a:cxn ang="0">
                  <a:pos x="391" y="438"/>
                </a:cxn>
                <a:cxn ang="0">
                  <a:pos x="427" y="409"/>
                </a:cxn>
                <a:cxn ang="0">
                  <a:pos x="456" y="370"/>
                </a:cxn>
                <a:cxn ang="0">
                  <a:pos x="477" y="328"/>
                </a:cxn>
                <a:cxn ang="0">
                  <a:pos x="490" y="283"/>
                </a:cxn>
                <a:cxn ang="0">
                  <a:pos x="493" y="233"/>
                </a:cxn>
                <a:cxn ang="0">
                  <a:pos x="490" y="210"/>
                </a:cxn>
                <a:cxn ang="0">
                  <a:pos x="480" y="162"/>
                </a:cxn>
                <a:cxn ang="0">
                  <a:pos x="459" y="120"/>
                </a:cxn>
                <a:cxn ang="0">
                  <a:pos x="433" y="81"/>
                </a:cxn>
                <a:cxn ang="0">
                  <a:pos x="399" y="49"/>
                </a:cxn>
                <a:cxn ang="0">
                  <a:pos x="357" y="26"/>
                </a:cxn>
                <a:cxn ang="0">
                  <a:pos x="312" y="7"/>
                </a:cxn>
                <a:cxn ang="0">
                  <a:pos x="265" y="0"/>
                </a:cxn>
                <a:cxn ang="0">
                  <a:pos x="239" y="0"/>
                </a:cxn>
              </a:cxnLst>
              <a:rect l="0" t="0" r="r" b="b"/>
              <a:pathLst>
                <a:path w="493" h="485">
                  <a:moveTo>
                    <a:pt x="239" y="0"/>
                  </a:moveTo>
                  <a:lnTo>
                    <a:pt x="239" y="0"/>
                  </a:lnTo>
                  <a:lnTo>
                    <a:pt x="215" y="2"/>
                  </a:lnTo>
                  <a:lnTo>
                    <a:pt x="189" y="7"/>
                  </a:lnTo>
                  <a:lnTo>
                    <a:pt x="168" y="13"/>
                  </a:lnTo>
                  <a:lnTo>
                    <a:pt x="144" y="23"/>
                  </a:lnTo>
                  <a:lnTo>
                    <a:pt x="123" y="34"/>
                  </a:lnTo>
                  <a:lnTo>
                    <a:pt x="102" y="47"/>
                  </a:lnTo>
                  <a:lnTo>
                    <a:pt x="84" y="60"/>
                  </a:lnTo>
                  <a:lnTo>
                    <a:pt x="68" y="78"/>
                  </a:lnTo>
                  <a:lnTo>
                    <a:pt x="53" y="94"/>
                  </a:lnTo>
                  <a:lnTo>
                    <a:pt x="40" y="115"/>
                  </a:lnTo>
                  <a:lnTo>
                    <a:pt x="26" y="133"/>
                  </a:lnTo>
                  <a:lnTo>
                    <a:pt x="19" y="157"/>
                  </a:lnTo>
                  <a:lnTo>
                    <a:pt x="11" y="178"/>
                  </a:lnTo>
                  <a:lnTo>
                    <a:pt x="5" y="202"/>
                  </a:lnTo>
                  <a:lnTo>
                    <a:pt x="3" y="22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3" y="275"/>
                  </a:lnTo>
                  <a:lnTo>
                    <a:pt x="8" y="299"/>
                  </a:lnTo>
                  <a:lnTo>
                    <a:pt x="16" y="323"/>
                  </a:lnTo>
                  <a:lnTo>
                    <a:pt x="24" y="346"/>
                  </a:lnTo>
                  <a:lnTo>
                    <a:pt x="34" y="365"/>
                  </a:lnTo>
                  <a:lnTo>
                    <a:pt x="47" y="386"/>
                  </a:lnTo>
                  <a:lnTo>
                    <a:pt x="63" y="404"/>
                  </a:lnTo>
                  <a:lnTo>
                    <a:pt x="79" y="420"/>
                  </a:lnTo>
                  <a:lnTo>
                    <a:pt x="97" y="436"/>
                  </a:lnTo>
                  <a:lnTo>
                    <a:pt x="116" y="449"/>
                  </a:lnTo>
                  <a:lnTo>
                    <a:pt x="137" y="459"/>
                  </a:lnTo>
                  <a:lnTo>
                    <a:pt x="160" y="470"/>
                  </a:lnTo>
                  <a:lnTo>
                    <a:pt x="181" y="478"/>
                  </a:lnTo>
                  <a:lnTo>
                    <a:pt x="205" y="483"/>
                  </a:lnTo>
                  <a:lnTo>
                    <a:pt x="231" y="485"/>
                  </a:lnTo>
                  <a:lnTo>
                    <a:pt x="254" y="485"/>
                  </a:lnTo>
                  <a:lnTo>
                    <a:pt x="254" y="485"/>
                  </a:lnTo>
                  <a:lnTo>
                    <a:pt x="281" y="483"/>
                  </a:lnTo>
                  <a:lnTo>
                    <a:pt x="304" y="478"/>
                  </a:lnTo>
                  <a:lnTo>
                    <a:pt x="328" y="472"/>
                  </a:lnTo>
                  <a:lnTo>
                    <a:pt x="351" y="462"/>
                  </a:lnTo>
                  <a:lnTo>
                    <a:pt x="372" y="451"/>
                  </a:lnTo>
                  <a:lnTo>
                    <a:pt x="391" y="438"/>
                  </a:lnTo>
                  <a:lnTo>
                    <a:pt x="409" y="425"/>
                  </a:lnTo>
                  <a:lnTo>
                    <a:pt x="427" y="409"/>
                  </a:lnTo>
                  <a:lnTo>
                    <a:pt x="443" y="391"/>
                  </a:lnTo>
                  <a:lnTo>
                    <a:pt x="456" y="370"/>
                  </a:lnTo>
                  <a:lnTo>
                    <a:pt x="467" y="352"/>
                  </a:lnTo>
                  <a:lnTo>
                    <a:pt x="477" y="328"/>
                  </a:lnTo>
                  <a:lnTo>
                    <a:pt x="485" y="307"/>
                  </a:lnTo>
                  <a:lnTo>
                    <a:pt x="490" y="283"/>
                  </a:lnTo>
                  <a:lnTo>
                    <a:pt x="493" y="260"/>
                  </a:lnTo>
                  <a:lnTo>
                    <a:pt x="493" y="233"/>
                  </a:lnTo>
                  <a:lnTo>
                    <a:pt x="493" y="233"/>
                  </a:lnTo>
                  <a:lnTo>
                    <a:pt x="490" y="210"/>
                  </a:lnTo>
                  <a:lnTo>
                    <a:pt x="488" y="186"/>
                  </a:lnTo>
                  <a:lnTo>
                    <a:pt x="480" y="162"/>
                  </a:lnTo>
                  <a:lnTo>
                    <a:pt x="469" y="139"/>
                  </a:lnTo>
                  <a:lnTo>
                    <a:pt x="459" y="120"/>
                  </a:lnTo>
                  <a:lnTo>
                    <a:pt x="446" y="99"/>
                  </a:lnTo>
                  <a:lnTo>
                    <a:pt x="433" y="81"/>
                  </a:lnTo>
                  <a:lnTo>
                    <a:pt x="414" y="65"/>
                  </a:lnTo>
                  <a:lnTo>
                    <a:pt x="399" y="49"/>
                  </a:lnTo>
                  <a:lnTo>
                    <a:pt x="378" y="36"/>
                  </a:lnTo>
                  <a:lnTo>
                    <a:pt x="357" y="26"/>
                  </a:lnTo>
                  <a:lnTo>
                    <a:pt x="336" y="15"/>
                  </a:lnTo>
                  <a:lnTo>
                    <a:pt x="312" y="7"/>
                  </a:lnTo>
                  <a:lnTo>
                    <a:pt x="289" y="2"/>
                  </a:lnTo>
                  <a:lnTo>
                    <a:pt x="265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B759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5" name="Freeform 585"/>
            <p:cNvSpPr>
              <a:spLocks/>
            </p:cNvSpPr>
            <p:nvPr/>
          </p:nvSpPr>
          <p:spPr bwMode="auto">
            <a:xfrm>
              <a:off x="3719513" y="2867026"/>
              <a:ext cx="766763" cy="755650"/>
            </a:xfrm>
            <a:custGeom>
              <a:avLst/>
              <a:gdLst/>
              <a:ahLst/>
              <a:cxnLst>
                <a:cxn ang="0">
                  <a:pos x="234" y="0"/>
                </a:cxn>
                <a:cxn ang="0">
                  <a:pos x="184" y="8"/>
                </a:cxn>
                <a:cxn ang="0">
                  <a:pos x="139" y="24"/>
                </a:cxn>
                <a:cxn ang="0">
                  <a:pos x="100" y="47"/>
                </a:cxn>
                <a:cxn ang="0">
                  <a:pos x="66" y="76"/>
                </a:cxn>
                <a:cxn ang="0">
                  <a:pos x="37" y="113"/>
                </a:cxn>
                <a:cxn ang="0">
                  <a:pos x="16" y="155"/>
                </a:cxn>
                <a:cxn ang="0">
                  <a:pos x="3" y="200"/>
                </a:cxn>
                <a:cxn ang="0">
                  <a:pos x="0" y="247"/>
                </a:cxn>
                <a:cxn ang="0">
                  <a:pos x="3" y="273"/>
                </a:cxn>
                <a:cxn ang="0">
                  <a:pos x="14" y="318"/>
                </a:cxn>
                <a:cxn ang="0">
                  <a:pos x="35" y="360"/>
                </a:cxn>
                <a:cxn ang="0">
                  <a:pos x="61" y="397"/>
                </a:cxn>
                <a:cxn ang="0">
                  <a:pos x="95" y="428"/>
                </a:cxn>
                <a:cxn ang="0">
                  <a:pos x="134" y="452"/>
                </a:cxn>
                <a:cxn ang="0">
                  <a:pos x="179" y="468"/>
                </a:cxn>
                <a:cxn ang="0">
                  <a:pos x="226" y="476"/>
                </a:cxn>
                <a:cxn ang="0">
                  <a:pos x="249" y="476"/>
                </a:cxn>
                <a:cxn ang="0">
                  <a:pos x="299" y="470"/>
                </a:cxn>
                <a:cxn ang="0">
                  <a:pos x="344" y="455"/>
                </a:cxn>
                <a:cxn ang="0">
                  <a:pos x="383" y="431"/>
                </a:cxn>
                <a:cxn ang="0">
                  <a:pos x="417" y="399"/>
                </a:cxn>
                <a:cxn ang="0">
                  <a:pos x="446" y="363"/>
                </a:cxn>
                <a:cxn ang="0">
                  <a:pos x="467" y="323"/>
                </a:cxn>
                <a:cxn ang="0">
                  <a:pos x="480" y="279"/>
                </a:cxn>
                <a:cxn ang="0">
                  <a:pos x="483" y="229"/>
                </a:cxn>
                <a:cxn ang="0">
                  <a:pos x="480" y="205"/>
                </a:cxn>
                <a:cxn ang="0">
                  <a:pos x="470" y="160"/>
                </a:cxn>
                <a:cxn ang="0">
                  <a:pos x="449" y="118"/>
                </a:cxn>
                <a:cxn ang="0">
                  <a:pos x="422" y="82"/>
                </a:cxn>
                <a:cxn ang="0">
                  <a:pos x="388" y="50"/>
                </a:cxn>
                <a:cxn ang="0">
                  <a:pos x="349" y="24"/>
                </a:cxn>
                <a:cxn ang="0">
                  <a:pos x="305" y="8"/>
                </a:cxn>
                <a:cxn ang="0">
                  <a:pos x="257" y="0"/>
                </a:cxn>
                <a:cxn ang="0">
                  <a:pos x="234" y="0"/>
                </a:cxn>
              </a:cxnLst>
              <a:rect l="0" t="0" r="r" b="b"/>
              <a:pathLst>
                <a:path w="483" h="476">
                  <a:moveTo>
                    <a:pt x="234" y="0"/>
                  </a:moveTo>
                  <a:lnTo>
                    <a:pt x="234" y="0"/>
                  </a:lnTo>
                  <a:lnTo>
                    <a:pt x="210" y="3"/>
                  </a:lnTo>
                  <a:lnTo>
                    <a:pt x="184" y="8"/>
                  </a:lnTo>
                  <a:lnTo>
                    <a:pt x="163" y="13"/>
                  </a:lnTo>
                  <a:lnTo>
                    <a:pt x="139" y="24"/>
                  </a:lnTo>
                  <a:lnTo>
                    <a:pt x="118" y="34"/>
                  </a:lnTo>
                  <a:lnTo>
                    <a:pt x="100" y="47"/>
                  </a:lnTo>
                  <a:lnTo>
                    <a:pt x="82" y="61"/>
                  </a:lnTo>
                  <a:lnTo>
                    <a:pt x="66" y="76"/>
                  </a:lnTo>
                  <a:lnTo>
                    <a:pt x="50" y="95"/>
                  </a:lnTo>
                  <a:lnTo>
                    <a:pt x="37" y="113"/>
                  </a:lnTo>
                  <a:lnTo>
                    <a:pt x="27" y="134"/>
                  </a:lnTo>
                  <a:lnTo>
                    <a:pt x="16" y="155"/>
                  </a:lnTo>
                  <a:lnTo>
                    <a:pt x="8" y="176"/>
                  </a:lnTo>
                  <a:lnTo>
                    <a:pt x="3" y="200"/>
                  </a:lnTo>
                  <a:lnTo>
                    <a:pt x="0" y="223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3" y="273"/>
                  </a:lnTo>
                  <a:lnTo>
                    <a:pt x="8" y="294"/>
                  </a:lnTo>
                  <a:lnTo>
                    <a:pt x="14" y="318"/>
                  </a:lnTo>
                  <a:lnTo>
                    <a:pt x="24" y="339"/>
                  </a:lnTo>
                  <a:lnTo>
                    <a:pt x="35" y="360"/>
                  </a:lnTo>
                  <a:lnTo>
                    <a:pt x="48" y="378"/>
                  </a:lnTo>
                  <a:lnTo>
                    <a:pt x="61" y="397"/>
                  </a:lnTo>
                  <a:lnTo>
                    <a:pt x="76" y="413"/>
                  </a:lnTo>
                  <a:lnTo>
                    <a:pt x="95" y="428"/>
                  </a:lnTo>
                  <a:lnTo>
                    <a:pt x="113" y="441"/>
                  </a:lnTo>
                  <a:lnTo>
                    <a:pt x="134" y="452"/>
                  </a:lnTo>
                  <a:lnTo>
                    <a:pt x="155" y="462"/>
                  </a:lnTo>
                  <a:lnTo>
                    <a:pt x="179" y="468"/>
                  </a:lnTo>
                  <a:lnTo>
                    <a:pt x="202" y="473"/>
                  </a:lnTo>
                  <a:lnTo>
                    <a:pt x="226" y="476"/>
                  </a:lnTo>
                  <a:lnTo>
                    <a:pt x="249" y="476"/>
                  </a:lnTo>
                  <a:lnTo>
                    <a:pt x="249" y="476"/>
                  </a:lnTo>
                  <a:lnTo>
                    <a:pt x="276" y="476"/>
                  </a:lnTo>
                  <a:lnTo>
                    <a:pt x="299" y="470"/>
                  </a:lnTo>
                  <a:lnTo>
                    <a:pt x="320" y="462"/>
                  </a:lnTo>
                  <a:lnTo>
                    <a:pt x="344" y="455"/>
                  </a:lnTo>
                  <a:lnTo>
                    <a:pt x="365" y="444"/>
                  </a:lnTo>
                  <a:lnTo>
                    <a:pt x="383" y="431"/>
                  </a:lnTo>
                  <a:lnTo>
                    <a:pt x="402" y="415"/>
                  </a:lnTo>
                  <a:lnTo>
                    <a:pt x="417" y="399"/>
                  </a:lnTo>
                  <a:lnTo>
                    <a:pt x="433" y="384"/>
                  </a:lnTo>
                  <a:lnTo>
                    <a:pt x="446" y="363"/>
                  </a:lnTo>
                  <a:lnTo>
                    <a:pt x="459" y="344"/>
                  </a:lnTo>
                  <a:lnTo>
                    <a:pt x="467" y="323"/>
                  </a:lnTo>
                  <a:lnTo>
                    <a:pt x="475" y="300"/>
                  </a:lnTo>
                  <a:lnTo>
                    <a:pt x="480" y="279"/>
                  </a:lnTo>
                  <a:lnTo>
                    <a:pt x="483" y="255"/>
                  </a:lnTo>
                  <a:lnTo>
                    <a:pt x="483" y="229"/>
                  </a:lnTo>
                  <a:lnTo>
                    <a:pt x="483" y="229"/>
                  </a:lnTo>
                  <a:lnTo>
                    <a:pt x="480" y="205"/>
                  </a:lnTo>
                  <a:lnTo>
                    <a:pt x="478" y="181"/>
                  </a:lnTo>
                  <a:lnTo>
                    <a:pt x="470" y="160"/>
                  </a:lnTo>
                  <a:lnTo>
                    <a:pt x="462" y="137"/>
                  </a:lnTo>
                  <a:lnTo>
                    <a:pt x="449" y="118"/>
                  </a:lnTo>
                  <a:lnTo>
                    <a:pt x="438" y="97"/>
                  </a:lnTo>
                  <a:lnTo>
                    <a:pt x="422" y="82"/>
                  </a:lnTo>
                  <a:lnTo>
                    <a:pt x="407" y="63"/>
                  </a:lnTo>
                  <a:lnTo>
                    <a:pt x="388" y="50"/>
                  </a:lnTo>
                  <a:lnTo>
                    <a:pt x="370" y="37"/>
                  </a:lnTo>
                  <a:lnTo>
                    <a:pt x="349" y="24"/>
                  </a:lnTo>
                  <a:lnTo>
                    <a:pt x="328" y="16"/>
                  </a:lnTo>
                  <a:lnTo>
                    <a:pt x="305" y="8"/>
                  </a:lnTo>
                  <a:lnTo>
                    <a:pt x="281" y="3"/>
                  </a:lnTo>
                  <a:lnTo>
                    <a:pt x="257" y="0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B95A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6" name="Freeform 586"/>
            <p:cNvSpPr>
              <a:spLocks/>
            </p:cNvSpPr>
            <p:nvPr/>
          </p:nvSpPr>
          <p:spPr bwMode="auto">
            <a:xfrm>
              <a:off x="3729038" y="2871788"/>
              <a:ext cx="749300" cy="74136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181" y="8"/>
                </a:cxn>
                <a:cxn ang="0">
                  <a:pos x="136" y="23"/>
                </a:cxn>
                <a:cxn ang="0">
                  <a:pos x="97" y="47"/>
                </a:cxn>
                <a:cxn ang="0">
                  <a:pos x="63" y="76"/>
                </a:cxn>
                <a:cxn ang="0">
                  <a:pos x="34" y="113"/>
                </a:cxn>
                <a:cxn ang="0">
                  <a:pos x="13" y="152"/>
                </a:cxn>
                <a:cxn ang="0">
                  <a:pos x="2" y="197"/>
                </a:cxn>
                <a:cxn ang="0">
                  <a:pos x="0" y="244"/>
                </a:cxn>
                <a:cxn ang="0">
                  <a:pos x="0" y="268"/>
                </a:cxn>
                <a:cxn ang="0">
                  <a:pos x="13" y="312"/>
                </a:cxn>
                <a:cxn ang="0">
                  <a:pos x="31" y="354"/>
                </a:cxn>
                <a:cxn ang="0">
                  <a:pos x="57" y="389"/>
                </a:cxn>
                <a:cxn ang="0">
                  <a:pos x="91" y="420"/>
                </a:cxn>
                <a:cxn ang="0">
                  <a:pos x="131" y="444"/>
                </a:cxn>
                <a:cxn ang="0">
                  <a:pos x="173" y="459"/>
                </a:cxn>
                <a:cxn ang="0">
                  <a:pos x="220" y="467"/>
                </a:cxn>
                <a:cxn ang="0">
                  <a:pos x="243" y="467"/>
                </a:cxn>
                <a:cxn ang="0">
                  <a:pos x="291" y="459"/>
                </a:cxn>
                <a:cxn ang="0">
                  <a:pos x="335" y="444"/>
                </a:cxn>
                <a:cxn ang="0">
                  <a:pos x="375" y="420"/>
                </a:cxn>
                <a:cxn ang="0">
                  <a:pos x="409" y="391"/>
                </a:cxn>
                <a:cxn ang="0">
                  <a:pos x="437" y="354"/>
                </a:cxn>
                <a:cxn ang="0">
                  <a:pos x="456" y="315"/>
                </a:cxn>
                <a:cxn ang="0">
                  <a:pos x="469" y="270"/>
                </a:cxn>
                <a:cxn ang="0">
                  <a:pos x="472" y="223"/>
                </a:cxn>
                <a:cxn ang="0">
                  <a:pos x="469" y="199"/>
                </a:cxn>
                <a:cxn ang="0">
                  <a:pos x="458" y="155"/>
                </a:cxn>
                <a:cxn ang="0">
                  <a:pos x="440" y="115"/>
                </a:cxn>
                <a:cxn ang="0">
                  <a:pos x="411" y="79"/>
                </a:cxn>
                <a:cxn ang="0">
                  <a:pos x="380" y="47"/>
                </a:cxn>
                <a:cxn ang="0">
                  <a:pos x="340" y="23"/>
                </a:cxn>
                <a:cxn ang="0">
                  <a:pos x="299" y="8"/>
                </a:cxn>
                <a:cxn ang="0">
                  <a:pos x="251" y="0"/>
                </a:cxn>
                <a:cxn ang="0">
                  <a:pos x="228" y="0"/>
                </a:cxn>
              </a:cxnLst>
              <a:rect l="0" t="0" r="r" b="b"/>
              <a:pathLst>
                <a:path w="472" h="467">
                  <a:moveTo>
                    <a:pt x="228" y="0"/>
                  </a:moveTo>
                  <a:lnTo>
                    <a:pt x="228" y="0"/>
                  </a:lnTo>
                  <a:lnTo>
                    <a:pt x="202" y="2"/>
                  </a:lnTo>
                  <a:lnTo>
                    <a:pt x="181" y="8"/>
                  </a:lnTo>
                  <a:lnTo>
                    <a:pt x="157" y="13"/>
                  </a:lnTo>
                  <a:lnTo>
                    <a:pt x="136" y="23"/>
                  </a:lnTo>
                  <a:lnTo>
                    <a:pt x="115" y="34"/>
                  </a:lnTo>
                  <a:lnTo>
                    <a:pt x="97" y="47"/>
                  </a:lnTo>
                  <a:lnTo>
                    <a:pt x="78" y="60"/>
                  </a:lnTo>
                  <a:lnTo>
                    <a:pt x="63" y="76"/>
                  </a:lnTo>
                  <a:lnTo>
                    <a:pt x="47" y="94"/>
                  </a:lnTo>
                  <a:lnTo>
                    <a:pt x="34" y="113"/>
                  </a:lnTo>
                  <a:lnTo>
                    <a:pt x="23" y="131"/>
                  </a:lnTo>
                  <a:lnTo>
                    <a:pt x="13" y="152"/>
                  </a:lnTo>
                  <a:lnTo>
                    <a:pt x="8" y="173"/>
                  </a:lnTo>
                  <a:lnTo>
                    <a:pt x="2" y="197"/>
                  </a:lnTo>
                  <a:lnTo>
                    <a:pt x="0" y="220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68"/>
                  </a:lnTo>
                  <a:lnTo>
                    <a:pt x="5" y="291"/>
                  </a:lnTo>
                  <a:lnTo>
                    <a:pt x="13" y="312"/>
                  </a:lnTo>
                  <a:lnTo>
                    <a:pt x="21" y="333"/>
                  </a:lnTo>
                  <a:lnTo>
                    <a:pt x="31" y="354"/>
                  </a:lnTo>
                  <a:lnTo>
                    <a:pt x="44" y="373"/>
                  </a:lnTo>
                  <a:lnTo>
                    <a:pt x="57" y="389"/>
                  </a:lnTo>
                  <a:lnTo>
                    <a:pt x="76" y="404"/>
                  </a:lnTo>
                  <a:lnTo>
                    <a:pt x="91" y="420"/>
                  </a:lnTo>
                  <a:lnTo>
                    <a:pt x="110" y="433"/>
                  </a:lnTo>
                  <a:lnTo>
                    <a:pt x="131" y="444"/>
                  </a:lnTo>
                  <a:lnTo>
                    <a:pt x="152" y="452"/>
                  </a:lnTo>
                  <a:lnTo>
                    <a:pt x="173" y="459"/>
                  </a:lnTo>
                  <a:lnTo>
                    <a:pt x="196" y="465"/>
                  </a:lnTo>
                  <a:lnTo>
                    <a:pt x="220" y="467"/>
                  </a:lnTo>
                  <a:lnTo>
                    <a:pt x="243" y="467"/>
                  </a:lnTo>
                  <a:lnTo>
                    <a:pt x="243" y="467"/>
                  </a:lnTo>
                  <a:lnTo>
                    <a:pt x="267" y="465"/>
                  </a:lnTo>
                  <a:lnTo>
                    <a:pt x="291" y="459"/>
                  </a:lnTo>
                  <a:lnTo>
                    <a:pt x="314" y="454"/>
                  </a:lnTo>
                  <a:lnTo>
                    <a:pt x="335" y="444"/>
                  </a:lnTo>
                  <a:lnTo>
                    <a:pt x="356" y="433"/>
                  </a:lnTo>
                  <a:lnTo>
                    <a:pt x="375" y="420"/>
                  </a:lnTo>
                  <a:lnTo>
                    <a:pt x="393" y="407"/>
                  </a:lnTo>
                  <a:lnTo>
                    <a:pt x="409" y="391"/>
                  </a:lnTo>
                  <a:lnTo>
                    <a:pt x="424" y="375"/>
                  </a:lnTo>
                  <a:lnTo>
                    <a:pt x="437" y="354"/>
                  </a:lnTo>
                  <a:lnTo>
                    <a:pt x="448" y="336"/>
                  </a:lnTo>
                  <a:lnTo>
                    <a:pt x="456" y="315"/>
                  </a:lnTo>
                  <a:lnTo>
                    <a:pt x="464" y="294"/>
                  </a:lnTo>
                  <a:lnTo>
                    <a:pt x="469" y="270"/>
                  </a:lnTo>
                  <a:lnTo>
                    <a:pt x="472" y="247"/>
                  </a:lnTo>
                  <a:lnTo>
                    <a:pt x="472" y="223"/>
                  </a:lnTo>
                  <a:lnTo>
                    <a:pt x="472" y="223"/>
                  </a:lnTo>
                  <a:lnTo>
                    <a:pt x="469" y="199"/>
                  </a:lnTo>
                  <a:lnTo>
                    <a:pt x="466" y="178"/>
                  </a:lnTo>
                  <a:lnTo>
                    <a:pt x="458" y="155"/>
                  </a:lnTo>
                  <a:lnTo>
                    <a:pt x="451" y="134"/>
                  </a:lnTo>
                  <a:lnTo>
                    <a:pt x="440" y="115"/>
                  </a:lnTo>
                  <a:lnTo>
                    <a:pt x="427" y="94"/>
                  </a:lnTo>
                  <a:lnTo>
                    <a:pt x="411" y="79"/>
                  </a:lnTo>
                  <a:lnTo>
                    <a:pt x="396" y="63"/>
                  </a:lnTo>
                  <a:lnTo>
                    <a:pt x="380" y="47"/>
                  </a:lnTo>
                  <a:lnTo>
                    <a:pt x="361" y="37"/>
                  </a:lnTo>
                  <a:lnTo>
                    <a:pt x="340" y="23"/>
                  </a:lnTo>
                  <a:lnTo>
                    <a:pt x="320" y="16"/>
                  </a:lnTo>
                  <a:lnTo>
                    <a:pt x="299" y="8"/>
                  </a:lnTo>
                  <a:lnTo>
                    <a:pt x="275" y="2"/>
                  </a:lnTo>
                  <a:lnTo>
                    <a:pt x="25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BC5C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7" name="Freeform 587"/>
            <p:cNvSpPr>
              <a:spLocks/>
            </p:cNvSpPr>
            <p:nvPr/>
          </p:nvSpPr>
          <p:spPr bwMode="auto">
            <a:xfrm>
              <a:off x="3732213" y="2879726"/>
              <a:ext cx="736600" cy="720725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179" y="5"/>
                </a:cxn>
                <a:cxn ang="0">
                  <a:pos x="134" y="21"/>
                </a:cxn>
                <a:cxn ang="0">
                  <a:pos x="95" y="45"/>
                </a:cxn>
                <a:cxn ang="0">
                  <a:pos x="63" y="74"/>
                </a:cxn>
                <a:cxn ang="0">
                  <a:pos x="34" y="108"/>
                </a:cxn>
                <a:cxn ang="0">
                  <a:pos x="16" y="147"/>
                </a:cxn>
                <a:cxn ang="0">
                  <a:pos x="3" y="192"/>
                </a:cxn>
                <a:cxn ang="0">
                  <a:pos x="0" y="236"/>
                </a:cxn>
                <a:cxn ang="0">
                  <a:pos x="3" y="260"/>
                </a:cxn>
                <a:cxn ang="0">
                  <a:pos x="13" y="305"/>
                </a:cxn>
                <a:cxn ang="0">
                  <a:pos x="34" y="344"/>
                </a:cxn>
                <a:cxn ang="0">
                  <a:pos x="61" y="378"/>
                </a:cxn>
                <a:cxn ang="0">
                  <a:pos x="92" y="410"/>
                </a:cxn>
                <a:cxn ang="0">
                  <a:pos x="131" y="431"/>
                </a:cxn>
                <a:cxn ang="0">
                  <a:pos x="173" y="447"/>
                </a:cxn>
                <a:cxn ang="0">
                  <a:pos x="218" y="454"/>
                </a:cxn>
                <a:cxn ang="0">
                  <a:pos x="241" y="454"/>
                </a:cxn>
                <a:cxn ang="0">
                  <a:pos x="289" y="447"/>
                </a:cxn>
                <a:cxn ang="0">
                  <a:pos x="331" y="433"/>
                </a:cxn>
                <a:cxn ang="0">
                  <a:pos x="370" y="410"/>
                </a:cxn>
                <a:cxn ang="0">
                  <a:pos x="404" y="381"/>
                </a:cxn>
                <a:cxn ang="0">
                  <a:pos x="430" y="347"/>
                </a:cxn>
                <a:cxn ang="0">
                  <a:pos x="451" y="305"/>
                </a:cxn>
                <a:cxn ang="0">
                  <a:pos x="462" y="263"/>
                </a:cxn>
                <a:cxn ang="0">
                  <a:pos x="464" y="215"/>
                </a:cxn>
                <a:cxn ang="0">
                  <a:pos x="462" y="194"/>
                </a:cxn>
                <a:cxn ang="0">
                  <a:pos x="451" y="150"/>
                </a:cxn>
                <a:cxn ang="0">
                  <a:pos x="433" y="110"/>
                </a:cxn>
                <a:cxn ang="0">
                  <a:pos x="407" y="74"/>
                </a:cxn>
                <a:cxn ang="0">
                  <a:pos x="373" y="45"/>
                </a:cxn>
                <a:cxn ang="0">
                  <a:pos x="336" y="21"/>
                </a:cxn>
                <a:cxn ang="0">
                  <a:pos x="294" y="5"/>
                </a:cxn>
                <a:cxn ang="0">
                  <a:pos x="247" y="0"/>
                </a:cxn>
                <a:cxn ang="0">
                  <a:pos x="223" y="0"/>
                </a:cxn>
              </a:cxnLst>
              <a:rect l="0" t="0" r="r" b="b"/>
              <a:pathLst>
                <a:path w="464" h="454">
                  <a:moveTo>
                    <a:pt x="223" y="0"/>
                  </a:moveTo>
                  <a:lnTo>
                    <a:pt x="223" y="0"/>
                  </a:lnTo>
                  <a:lnTo>
                    <a:pt x="200" y="0"/>
                  </a:lnTo>
                  <a:lnTo>
                    <a:pt x="179" y="5"/>
                  </a:lnTo>
                  <a:lnTo>
                    <a:pt x="155" y="13"/>
                  </a:lnTo>
                  <a:lnTo>
                    <a:pt x="134" y="21"/>
                  </a:lnTo>
                  <a:lnTo>
                    <a:pt x="116" y="32"/>
                  </a:lnTo>
                  <a:lnTo>
                    <a:pt x="95" y="45"/>
                  </a:lnTo>
                  <a:lnTo>
                    <a:pt x="79" y="58"/>
                  </a:lnTo>
                  <a:lnTo>
                    <a:pt x="63" y="74"/>
                  </a:lnTo>
                  <a:lnTo>
                    <a:pt x="47" y="89"/>
                  </a:lnTo>
                  <a:lnTo>
                    <a:pt x="34" y="108"/>
                  </a:lnTo>
                  <a:lnTo>
                    <a:pt x="24" y="126"/>
                  </a:lnTo>
                  <a:lnTo>
                    <a:pt x="16" y="147"/>
                  </a:lnTo>
                  <a:lnTo>
                    <a:pt x="8" y="168"/>
                  </a:lnTo>
                  <a:lnTo>
                    <a:pt x="3" y="192"/>
                  </a:lnTo>
                  <a:lnTo>
                    <a:pt x="0" y="213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3" y="260"/>
                  </a:lnTo>
                  <a:lnTo>
                    <a:pt x="8" y="284"/>
                  </a:lnTo>
                  <a:lnTo>
                    <a:pt x="13" y="305"/>
                  </a:lnTo>
                  <a:lnTo>
                    <a:pt x="24" y="326"/>
                  </a:lnTo>
                  <a:lnTo>
                    <a:pt x="34" y="344"/>
                  </a:lnTo>
                  <a:lnTo>
                    <a:pt x="45" y="363"/>
                  </a:lnTo>
                  <a:lnTo>
                    <a:pt x="61" y="378"/>
                  </a:lnTo>
                  <a:lnTo>
                    <a:pt x="76" y="394"/>
                  </a:lnTo>
                  <a:lnTo>
                    <a:pt x="92" y="410"/>
                  </a:lnTo>
                  <a:lnTo>
                    <a:pt x="110" y="420"/>
                  </a:lnTo>
                  <a:lnTo>
                    <a:pt x="131" y="431"/>
                  </a:lnTo>
                  <a:lnTo>
                    <a:pt x="152" y="441"/>
                  </a:lnTo>
                  <a:lnTo>
                    <a:pt x="173" y="447"/>
                  </a:lnTo>
                  <a:lnTo>
                    <a:pt x="194" y="452"/>
                  </a:lnTo>
                  <a:lnTo>
                    <a:pt x="218" y="454"/>
                  </a:lnTo>
                  <a:lnTo>
                    <a:pt x="241" y="454"/>
                  </a:lnTo>
                  <a:lnTo>
                    <a:pt x="241" y="454"/>
                  </a:lnTo>
                  <a:lnTo>
                    <a:pt x="265" y="452"/>
                  </a:lnTo>
                  <a:lnTo>
                    <a:pt x="289" y="447"/>
                  </a:lnTo>
                  <a:lnTo>
                    <a:pt x="310" y="441"/>
                  </a:lnTo>
                  <a:lnTo>
                    <a:pt x="331" y="433"/>
                  </a:lnTo>
                  <a:lnTo>
                    <a:pt x="352" y="423"/>
                  </a:lnTo>
                  <a:lnTo>
                    <a:pt x="370" y="410"/>
                  </a:lnTo>
                  <a:lnTo>
                    <a:pt x="388" y="397"/>
                  </a:lnTo>
                  <a:lnTo>
                    <a:pt x="404" y="381"/>
                  </a:lnTo>
                  <a:lnTo>
                    <a:pt x="417" y="363"/>
                  </a:lnTo>
                  <a:lnTo>
                    <a:pt x="430" y="347"/>
                  </a:lnTo>
                  <a:lnTo>
                    <a:pt x="441" y="326"/>
                  </a:lnTo>
                  <a:lnTo>
                    <a:pt x="451" y="305"/>
                  </a:lnTo>
                  <a:lnTo>
                    <a:pt x="456" y="284"/>
                  </a:lnTo>
                  <a:lnTo>
                    <a:pt x="462" y="263"/>
                  </a:lnTo>
                  <a:lnTo>
                    <a:pt x="464" y="239"/>
                  </a:lnTo>
                  <a:lnTo>
                    <a:pt x="464" y="215"/>
                  </a:lnTo>
                  <a:lnTo>
                    <a:pt x="464" y="215"/>
                  </a:lnTo>
                  <a:lnTo>
                    <a:pt x="462" y="194"/>
                  </a:lnTo>
                  <a:lnTo>
                    <a:pt x="459" y="171"/>
                  </a:lnTo>
                  <a:lnTo>
                    <a:pt x="451" y="150"/>
                  </a:lnTo>
                  <a:lnTo>
                    <a:pt x="443" y="129"/>
                  </a:lnTo>
                  <a:lnTo>
                    <a:pt x="433" y="110"/>
                  </a:lnTo>
                  <a:lnTo>
                    <a:pt x="420" y="92"/>
                  </a:lnTo>
                  <a:lnTo>
                    <a:pt x="407" y="74"/>
                  </a:lnTo>
                  <a:lnTo>
                    <a:pt x="391" y="58"/>
                  </a:lnTo>
                  <a:lnTo>
                    <a:pt x="373" y="45"/>
                  </a:lnTo>
                  <a:lnTo>
                    <a:pt x="354" y="32"/>
                  </a:lnTo>
                  <a:lnTo>
                    <a:pt x="336" y="21"/>
                  </a:lnTo>
                  <a:lnTo>
                    <a:pt x="315" y="13"/>
                  </a:lnTo>
                  <a:lnTo>
                    <a:pt x="294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BF5C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8" name="Freeform 588"/>
            <p:cNvSpPr>
              <a:spLocks/>
            </p:cNvSpPr>
            <p:nvPr/>
          </p:nvSpPr>
          <p:spPr bwMode="auto">
            <a:xfrm>
              <a:off x="3741738" y="2884488"/>
              <a:ext cx="719138" cy="704850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173" y="5"/>
                </a:cxn>
                <a:cxn ang="0">
                  <a:pos x="131" y="21"/>
                </a:cxn>
                <a:cxn ang="0">
                  <a:pos x="91" y="44"/>
                </a:cxn>
                <a:cxn ang="0">
                  <a:pos x="60" y="73"/>
                </a:cxn>
                <a:cxn ang="0">
                  <a:pos x="34" y="107"/>
                </a:cxn>
                <a:cxn ang="0">
                  <a:pos x="13" y="144"/>
                </a:cxn>
                <a:cxn ang="0">
                  <a:pos x="2" y="189"/>
                </a:cxn>
                <a:cxn ang="0">
                  <a:pos x="0" y="233"/>
                </a:cxn>
                <a:cxn ang="0">
                  <a:pos x="2" y="254"/>
                </a:cxn>
                <a:cxn ang="0">
                  <a:pos x="13" y="299"/>
                </a:cxn>
                <a:cxn ang="0">
                  <a:pos x="31" y="339"/>
                </a:cxn>
                <a:cxn ang="0">
                  <a:pos x="57" y="373"/>
                </a:cxn>
                <a:cxn ang="0">
                  <a:pos x="89" y="402"/>
                </a:cxn>
                <a:cxn ang="0">
                  <a:pos x="128" y="423"/>
                </a:cxn>
                <a:cxn ang="0">
                  <a:pos x="167" y="438"/>
                </a:cxn>
                <a:cxn ang="0">
                  <a:pos x="212" y="444"/>
                </a:cxn>
                <a:cxn ang="0">
                  <a:pos x="235" y="444"/>
                </a:cxn>
                <a:cxn ang="0">
                  <a:pos x="283" y="438"/>
                </a:cxn>
                <a:cxn ang="0">
                  <a:pos x="325" y="423"/>
                </a:cxn>
                <a:cxn ang="0">
                  <a:pos x="361" y="402"/>
                </a:cxn>
                <a:cxn ang="0">
                  <a:pos x="395" y="373"/>
                </a:cxn>
                <a:cxn ang="0">
                  <a:pos x="422" y="339"/>
                </a:cxn>
                <a:cxn ang="0">
                  <a:pos x="440" y="299"/>
                </a:cxn>
                <a:cxn ang="0">
                  <a:pos x="450" y="257"/>
                </a:cxn>
                <a:cxn ang="0">
                  <a:pos x="453" y="212"/>
                </a:cxn>
                <a:cxn ang="0">
                  <a:pos x="453" y="189"/>
                </a:cxn>
                <a:cxn ang="0">
                  <a:pos x="440" y="147"/>
                </a:cxn>
                <a:cxn ang="0">
                  <a:pos x="422" y="107"/>
                </a:cxn>
                <a:cxn ang="0">
                  <a:pos x="395" y="73"/>
                </a:cxn>
                <a:cxn ang="0">
                  <a:pos x="364" y="44"/>
                </a:cxn>
                <a:cxn ang="0">
                  <a:pos x="327" y="21"/>
                </a:cxn>
                <a:cxn ang="0">
                  <a:pos x="285" y="5"/>
                </a:cxn>
                <a:cxn ang="0">
                  <a:pos x="241" y="0"/>
                </a:cxn>
                <a:cxn ang="0">
                  <a:pos x="217" y="0"/>
                </a:cxn>
              </a:cxnLst>
              <a:rect l="0" t="0" r="r" b="b"/>
              <a:pathLst>
                <a:path w="453" h="444">
                  <a:moveTo>
                    <a:pt x="217" y="0"/>
                  </a:moveTo>
                  <a:lnTo>
                    <a:pt x="217" y="0"/>
                  </a:lnTo>
                  <a:lnTo>
                    <a:pt x="194" y="2"/>
                  </a:lnTo>
                  <a:lnTo>
                    <a:pt x="173" y="5"/>
                  </a:lnTo>
                  <a:lnTo>
                    <a:pt x="149" y="13"/>
                  </a:lnTo>
                  <a:lnTo>
                    <a:pt x="131" y="21"/>
                  </a:lnTo>
                  <a:lnTo>
                    <a:pt x="110" y="31"/>
                  </a:lnTo>
                  <a:lnTo>
                    <a:pt x="91" y="44"/>
                  </a:lnTo>
                  <a:lnTo>
                    <a:pt x="76" y="57"/>
                  </a:lnTo>
                  <a:lnTo>
                    <a:pt x="60" y="73"/>
                  </a:lnTo>
                  <a:lnTo>
                    <a:pt x="44" y="89"/>
                  </a:lnTo>
                  <a:lnTo>
                    <a:pt x="34" y="107"/>
                  </a:lnTo>
                  <a:lnTo>
                    <a:pt x="23" y="126"/>
                  </a:lnTo>
                  <a:lnTo>
                    <a:pt x="13" y="144"/>
                  </a:lnTo>
                  <a:lnTo>
                    <a:pt x="7" y="165"/>
                  </a:lnTo>
                  <a:lnTo>
                    <a:pt x="2" y="189"/>
                  </a:lnTo>
                  <a:lnTo>
                    <a:pt x="0" y="210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2" y="254"/>
                  </a:lnTo>
                  <a:lnTo>
                    <a:pt x="5" y="278"/>
                  </a:lnTo>
                  <a:lnTo>
                    <a:pt x="13" y="299"/>
                  </a:lnTo>
                  <a:lnTo>
                    <a:pt x="21" y="317"/>
                  </a:lnTo>
                  <a:lnTo>
                    <a:pt x="31" y="339"/>
                  </a:lnTo>
                  <a:lnTo>
                    <a:pt x="44" y="354"/>
                  </a:lnTo>
                  <a:lnTo>
                    <a:pt x="57" y="373"/>
                  </a:lnTo>
                  <a:lnTo>
                    <a:pt x="73" y="386"/>
                  </a:lnTo>
                  <a:lnTo>
                    <a:pt x="89" y="402"/>
                  </a:lnTo>
                  <a:lnTo>
                    <a:pt x="107" y="412"/>
                  </a:lnTo>
                  <a:lnTo>
                    <a:pt x="128" y="423"/>
                  </a:lnTo>
                  <a:lnTo>
                    <a:pt x="146" y="430"/>
                  </a:lnTo>
                  <a:lnTo>
                    <a:pt x="167" y="438"/>
                  </a:lnTo>
                  <a:lnTo>
                    <a:pt x="191" y="441"/>
                  </a:lnTo>
                  <a:lnTo>
                    <a:pt x="212" y="444"/>
                  </a:lnTo>
                  <a:lnTo>
                    <a:pt x="235" y="444"/>
                  </a:lnTo>
                  <a:lnTo>
                    <a:pt x="235" y="444"/>
                  </a:lnTo>
                  <a:lnTo>
                    <a:pt x="259" y="444"/>
                  </a:lnTo>
                  <a:lnTo>
                    <a:pt x="283" y="438"/>
                  </a:lnTo>
                  <a:lnTo>
                    <a:pt x="304" y="430"/>
                  </a:lnTo>
                  <a:lnTo>
                    <a:pt x="325" y="423"/>
                  </a:lnTo>
                  <a:lnTo>
                    <a:pt x="343" y="412"/>
                  </a:lnTo>
                  <a:lnTo>
                    <a:pt x="361" y="402"/>
                  </a:lnTo>
                  <a:lnTo>
                    <a:pt x="380" y="386"/>
                  </a:lnTo>
                  <a:lnTo>
                    <a:pt x="395" y="373"/>
                  </a:lnTo>
                  <a:lnTo>
                    <a:pt x="408" y="354"/>
                  </a:lnTo>
                  <a:lnTo>
                    <a:pt x="422" y="339"/>
                  </a:lnTo>
                  <a:lnTo>
                    <a:pt x="432" y="317"/>
                  </a:lnTo>
                  <a:lnTo>
                    <a:pt x="440" y="299"/>
                  </a:lnTo>
                  <a:lnTo>
                    <a:pt x="448" y="278"/>
                  </a:lnTo>
                  <a:lnTo>
                    <a:pt x="450" y="257"/>
                  </a:lnTo>
                  <a:lnTo>
                    <a:pt x="453" y="233"/>
                  </a:lnTo>
                  <a:lnTo>
                    <a:pt x="453" y="212"/>
                  </a:lnTo>
                  <a:lnTo>
                    <a:pt x="453" y="212"/>
                  </a:lnTo>
                  <a:lnTo>
                    <a:pt x="453" y="189"/>
                  </a:lnTo>
                  <a:lnTo>
                    <a:pt x="448" y="168"/>
                  </a:lnTo>
                  <a:lnTo>
                    <a:pt x="440" y="147"/>
                  </a:lnTo>
                  <a:lnTo>
                    <a:pt x="432" y="126"/>
                  </a:lnTo>
                  <a:lnTo>
                    <a:pt x="422" y="107"/>
                  </a:lnTo>
                  <a:lnTo>
                    <a:pt x="408" y="89"/>
                  </a:lnTo>
                  <a:lnTo>
                    <a:pt x="395" y="73"/>
                  </a:lnTo>
                  <a:lnTo>
                    <a:pt x="380" y="57"/>
                  </a:lnTo>
                  <a:lnTo>
                    <a:pt x="364" y="44"/>
                  </a:lnTo>
                  <a:lnTo>
                    <a:pt x="346" y="31"/>
                  </a:lnTo>
                  <a:lnTo>
                    <a:pt x="327" y="21"/>
                  </a:lnTo>
                  <a:lnTo>
                    <a:pt x="306" y="13"/>
                  </a:lnTo>
                  <a:lnTo>
                    <a:pt x="285" y="5"/>
                  </a:lnTo>
                  <a:lnTo>
                    <a:pt x="262" y="2"/>
                  </a:lnTo>
                  <a:lnTo>
                    <a:pt x="241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C15E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9" name="Freeform 589"/>
            <p:cNvSpPr>
              <a:spLocks/>
            </p:cNvSpPr>
            <p:nvPr/>
          </p:nvSpPr>
          <p:spPr bwMode="auto">
            <a:xfrm>
              <a:off x="3744913" y="2887663"/>
              <a:ext cx="708025" cy="692150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171" y="8"/>
                </a:cxn>
                <a:cxn ang="0">
                  <a:pos x="129" y="21"/>
                </a:cxn>
                <a:cxn ang="0">
                  <a:pos x="92" y="45"/>
                </a:cxn>
                <a:cxn ang="0">
                  <a:pos x="60" y="71"/>
                </a:cxn>
                <a:cxn ang="0">
                  <a:pos x="34" y="105"/>
                </a:cxn>
                <a:cxn ang="0">
                  <a:pos x="16" y="145"/>
                </a:cxn>
                <a:cxn ang="0">
                  <a:pos x="3" y="184"/>
                </a:cxn>
                <a:cxn ang="0">
                  <a:pos x="0" y="229"/>
                </a:cxn>
                <a:cxn ang="0">
                  <a:pos x="3" y="252"/>
                </a:cxn>
                <a:cxn ang="0">
                  <a:pos x="13" y="292"/>
                </a:cxn>
                <a:cxn ang="0">
                  <a:pos x="34" y="331"/>
                </a:cxn>
                <a:cxn ang="0">
                  <a:pos x="58" y="365"/>
                </a:cxn>
                <a:cxn ang="0">
                  <a:pos x="89" y="392"/>
                </a:cxn>
                <a:cxn ang="0">
                  <a:pos x="126" y="415"/>
                </a:cxn>
                <a:cxn ang="0">
                  <a:pos x="168" y="428"/>
                </a:cxn>
                <a:cxn ang="0">
                  <a:pos x="213" y="436"/>
                </a:cxn>
                <a:cxn ang="0">
                  <a:pos x="233" y="436"/>
                </a:cxn>
                <a:cxn ang="0">
                  <a:pos x="278" y="428"/>
                </a:cxn>
                <a:cxn ang="0">
                  <a:pos x="320" y="415"/>
                </a:cxn>
                <a:cxn ang="0">
                  <a:pos x="357" y="392"/>
                </a:cxn>
                <a:cxn ang="0">
                  <a:pos x="388" y="363"/>
                </a:cxn>
                <a:cxn ang="0">
                  <a:pos x="414" y="331"/>
                </a:cxn>
                <a:cxn ang="0">
                  <a:pos x="433" y="292"/>
                </a:cxn>
                <a:cxn ang="0">
                  <a:pos x="446" y="250"/>
                </a:cxn>
                <a:cxn ang="0">
                  <a:pos x="446" y="208"/>
                </a:cxn>
                <a:cxn ang="0">
                  <a:pos x="446" y="184"/>
                </a:cxn>
                <a:cxn ang="0">
                  <a:pos x="433" y="142"/>
                </a:cxn>
                <a:cxn ang="0">
                  <a:pos x="414" y="105"/>
                </a:cxn>
                <a:cxn ang="0">
                  <a:pos x="391" y="71"/>
                </a:cxn>
                <a:cxn ang="0">
                  <a:pos x="359" y="42"/>
                </a:cxn>
                <a:cxn ang="0">
                  <a:pos x="323" y="21"/>
                </a:cxn>
                <a:cxn ang="0">
                  <a:pos x="281" y="6"/>
                </a:cxn>
                <a:cxn ang="0">
                  <a:pos x="236" y="0"/>
                </a:cxn>
                <a:cxn ang="0">
                  <a:pos x="215" y="0"/>
                </a:cxn>
              </a:cxnLst>
              <a:rect l="0" t="0" r="r" b="b"/>
              <a:pathLst>
                <a:path w="446" h="436">
                  <a:moveTo>
                    <a:pt x="215" y="0"/>
                  </a:moveTo>
                  <a:lnTo>
                    <a:pt x="215" y="0"/>
                  </a:lnTo>
                  <a:lnTo>
                    <a:pt x="192" y="3"/>
                  </a:lnTo>
                  <a:lnTo>
                    <a:pt x="171" y="8"/>
                  </a:lnTo>
                  <a:lnTo>
                    <a:pt x="150" y="13"/>
                  </a:lnTo>
                  <a:lnTo>
                    <a:pt x="129" y="21"/>
                  </a:lnTo>
                  <a:lnTo>
                    <a:pt x="110" y="32"/>
                  </a:lnTo>
                  <a:lnTo>
                    <a:pt x="92" y="45"/>
                  </a:lnTo>
                  <a:lnTo>
                    <a:pt x="76" y="58"/>
                  </a:lnTo>
                  <a:lnTo>
                    <a:pt x="60" y="71"/>
                  </a:lnTo>
                  <a:lnTo>
                    <a:pt x="47" y="87"/>
                  </a:lnTo>
                  <a:lnTo>
                    <a:pt x="34" y="105"/>
                  </a:lnTo>
                  <a:lnTo>
                    <a:pt x="24" y="124"/>
                  </a:lnTo>
                  <a:lnTo>
                    <a:pt x="16" y="145"/>
                  </a:lnTo>
                  <a:lnTo>
                    <a:pt x="8" y="163"/>
                  </a:lnTo>
                  <a:lnTo>
                    <a:pt x="3" y="184"/>
                  </a:lnTo>
                  <a:lnTo>
                    <a:pt x="3" y="208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3" y="252"/>
                  </a:lnTo>
                  <a:lnTo>
                    <a:pt x="8" y="273"/>
                  </a:lnTo>
                  <a:lnTo>
                    <a:pt x="13" y="292"/>
                  </a:lnTo>
                  <a:lnTo>
                    <a:pt x="24" y="313"/>
                  </a:lnTo>
                  <a:lnTo>
                    <a:pt x="34" y="331"/>
                  </a:lnTo>
                  <a:lnTo>
                    <a:pt x="45" y="350"/>
                  </a:lnTo>
                  <a:lnTo>
                    <a:pt x="58" y="365"/>
                  </a:lnTo>
                  <a:lnTo>
                    <a:pt x="74" y="379"/>
                  </a:lnTo>
                  <a:lnTo>
                    <a:pt x="89" y="392"/>
                  </a:lnTo>
                  <a:lnTo>
                    <a:pt x="108" y="405"/>
                  </a:lnTo>
                  <a:lnTo>
                    <a:pt x="126" y="415"/>
                  </a:lnTo>
                  <a:lnTo>
                    <a:pt x="147" y="423"/>
                  </a:lnTo>
                  <a:lnTo>
                    <a:pt x="168" y="428"/>
                  </a:lnTo>
                  <a:lnTo>
                    <a:pt x="189" y="434"/>
                  </a:lnTo>
                  <a:lnTo>
                    <a:pt x="213" y="436"/>
                  </a:lnTo>
                  <a:lnTo>
                    <a:pt x="233" y="436"/>
                  </a:lnTo>
                  <a:lnTo>
                    <a:pt x="233" y="436"/>
                  </a:lnTo>
                  <a:lnTo>
                    <a:pt x="257" y="434"/>
                  </a:lnTo>
                  <a:lnTo>
                    <a:pt x="278" y="428"/>
                  </a:lnTo>
                  <a:lnTo>
                    <a:pt x="299" y="423"/>
                  </a:lnTo>
                  <a:lnTo>
                    <a:pt x="320" y="415"/>
                  </a:lnTo>
                  <a:lnTo>
                    <a:pt x="338" y="405"/>
                  </a:lnTo>
                  <a:lnTo>
                    <a:pt x="357" y="392"/>
                  </a:lnTo>
                  <a:lnTo>
                    <a:pt x="372" y="379"/>
                  </a:lnTo>
                  <a:lnTo>
                    <a:pt x="388" y="363"/>
                  </a:lnTo>
                  <a:lnTo>
                    <a:pt x="401" y="347"/>
                  </a:lnTo>
                  <a:lnTo>
                    <a:pt x="414" y="331"/>
                  </a:lnTo>
                  <a:lnTo>
                    <a:pt x="425" y="313"/>
                  </a:lnTo>
                  <a:lnTo>
                    <a:pt x="433" y="292"/>
                  </a:lnTo>
                  <a:lnTo>
                    <a:pt x="441" y="271"/>
                  </a:lnTo>
                  <a:lnTo>
                    <a:pt x="446" y="250"/>
                  </a:lnTo>
                  <a:lnTo>
                    <a:pt x="446" y="229"/>
                  </a:lnTo>
                  <a:lnTo>
                    <a:pt x="446" y="208"/>
                  </a:lnTo>
                  <a:lnTo>
                    <a:pt x="446" y="208"/>
                  </a:lnTo>
                  <a:lnTo>
                    <a:pt x="446" y="184"/>
                  </a:lnTo>
                  <a:lnTo>
                    <a:pt x="441" y="163"/>
                  </a:lnTo>
                  <a:lnTo>
                    <a:pt x="433" y="142"/>
                  </a:lnTo>
                  <a:lnTo>
                    <a:pt x="425" y="124"/>
                  </a:lnTo>
                  <a:lnTo>
                    <a:pt x="414" y="105"/>
                  </a:lnTo>
                  <a:lnTo>
                    <a:pt x="404" y="87"/>
                  </a:lnTo>
                  <a:lnTo>
                    <a:pt x="391" y="71"/>
                  </a:lnTo>
                  <a:lnTo>
                    <a:pt x="375" y="55"/>
                  </a:lnTo>
                  <a:lnTo>
                    <a:pt x="359" y="42"/>
                  </a:lnTo>
                  <a:lnTo>
                    <a:pt x="341" y="32"/>
                  </a:lnTo>
                  <a:lnTo>
                    <a:pt x="323" y="21"/>
                  </a:lnTo>
                  <a:lnTo>
                    <a:pt x="302" y="13"/>
                  </a:lnTo>
                  <a:lnTo>
                    <a:pt x="281" y="6"/>
                  </a:lnTo>
                  <a:lnTo>
                    <a:pt x="260" y="3"/>
                  </a:lnTo>
                  <a:lnTo>
                    <a:pt x="236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C35F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0" name="Freeform 590"/>
            <p:cNvSpPr>
              <a:spLocks/>
            </p:cNvSpPr>
            <p:nvPr/>
          </p:nvSpPr>
          <p:spPr bwMode="auto">
            <a:xfrm>
              <a:off x="3752850" y="2892426"/>
              <a:ext cx="695325" cy="674688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166" y="8"/>
                </a:cxn>
                <a:cxn ang="0">
                  <a:pos x="124" y="21"/>
                </a:cxn>
                <a:cxn ang="0">
                  <a:pos x="90" y="45"/>
                </a:cxn>
                <a:cxn ang="0">
                  <a:pos x="58" y="71"/>
                </a:cxn>
                <a:cxn ang="0">
                  <a:pos x="32" y="105"/>
                </a:cxn>
                <a:cxn ang="0">
                  <a:pos x="14" y="142"/>
                </a:cxn>
                <a:cxn ang="0">
                  <a:pos x="3" y="181"/>
                </a:cxn>
                <a:cxn ang="0">
                  <a:pos x="0" y="226"/>
                </a:cxn>
                <a:cxn ang="0">
                  <a:pos x="3" y="247"/>
                </a:cxn>
                <a:cxn ang="0">
                  <a:pos x="14" y="286"/>
                </a:cxn>
                <a:cxn ang="0">
                  <a:pos x="32" y="326"/>
                </a:cxn>
                <a:cxn ang="0">
                  <a:pos x="58" y="357"/>
                </a:cxn>
                <a:cxn ang="0">
                  <a:pos x="90" y="383"/>
                </a:cxn>
                <a:cxn ang="0">
                  <a:pos x="124" y="404"/>
                </a:cxn>
                <a:cxn ang="0">
                  <a:pos x="163" y="420"/>
                </a:cxn>
                <a:cxn ang="0">
                  <a:pos x="208" y="425"/>
                </a:cxn>
                <a:cxn ang="0">
                  <a:pos x="228" y="425"/>
                </a:cxn>
                <a:cxn ang="0">
                  <a:pos x="273" y="420"/>
                </a:cxn>
                <a:cxn ang="0">
                  <a:pos x="312" y="404"/>
                </a:cxn>
                <a:cxn ang="0">
                  <a:pos x="349" y="383"/>
                </a:cxn>
                <a:cxn ang="0">
                  <a:pos x="381" y="355"/>
                </a:cxn>
                <a:cxn ang="0">
                  <a:pos x="407" y="323"/>
                </a:cxn>
                <a:cxn ang="0">
                  <a:pos x="425" y="286"/>
                </a:cxn>
                <a:cxn ang="0">
                  <a:pos x="436" y="244"/>
                </a:cxn>
                <a:cxn ang="0">
                  <a:pos x="438" y="202"/>
                </a:cxn>
                <a:cxn ang="0">
                  <a:pos x="436" y="179"/>
                </a:cxn>
                <a:cxn ang="0">
                  <a:pos x="425" y="139"/>
                </a:cxn>
                <a:cxn ang="0">
                  <a:pos x="407" y="102"/>
                </a:cxn>
                <a:cxn ang="0">
                  <a:pos x="381" y="68"/>
                </a:cxn>
                <a:cxn ang="0">
                  <a:pos x="349" y="42"/>
                </a:cxn>
                <a:cxn ang="0">
                  <a:pos x="312" y="21"/>
                </a:cxn>
                <a:cxn ang="0">
                  <a:pos x="273" y="8"/>
                </a:cxn>
                <a:cxn ang="0">
                  <a:pos x="231" y="0"/>
                </a:cxn>
                <a:cxn ang="0">
                  <a:pos x="208" y="0"/>
                </a:cxn>
              </a:cxnLst>
              <a:rect l="0" t="0" r="r" b="b"/>
              <a:pathLst>
                <a:path w="438" h="425">
                  <a:moveTo>
                    <a:pt x="208" y="0"/>
                  </a:moveTo>
                  <a:lnTo>
                    <a:pt x="208" y="0"/>
                  </a:lnTo>
                  <a:lnTo>
                    <a:pt x="187" y="3"/>
                  </a:lnTo>
                  <a:lnTo>
                    <a:pt x="166" y="8"/>
                  </a:lnTo>
                  <a:lnTo>
                    <a:pt x="145" y="13"/>
                  </a:lnTo>
                  <a:lnTo>
                    <a:pt x="124" y="21"/>
                  </a:lnTo>
                  <a:lnTo>
                    <a:pt x="105" y="31"/>
                  </a:lnTo>
                  <a:lnTo>
                    <a:pt x="90" y="45"/>
                  </a:lnTo>
                  <a:lnTo>
                    <a:pt x="71" y="58"/>
                  </a:lnTo>
                  <a:lnTo>
                    <a:pt x="58" y="71"/>
                  </a:lnTo>
                  <a:lnTo>
                    <a:pt x="45" y="87"/>
                  </a:lnTo>
                  <a:lnTo>
                    <a:pt x="32" y="105"/>
                  </a:lnTo>
                  <a:lnTo>
                    <a:pt x="21" y="121"/>
                  </a:lnTo>
                  <a:lnTo>
                    <a:pt x="14" y="142"/>
                  </a:lnTo>
                  <a:lnTo>
                    <a:pt x="8" y="160"/>
                  </a:lnTo>
                  <a:lnTo>
                    <a:pt x="3" y="181"/>
                  </a:lnTo>
                  <a:lnTo>
                    <a:pt x="0" y="202"/>
                  </a:lnTo>
                  <a:lnTo>
                    <a:pt x="0" y="226"/>
                  </a:lnTo>
                  <a:lnTo>
                    <a:pt x="0" y="226"/>
                  </a:lnTo>
                  <a:lnTo>
                    <a:pt x="3" y="247"/>
                  </a:lnTo>
                  <a:lnTo>
                    <a:pt x="8" y="268"/>
                  </a:lnTo>
                  <a:lnTo>
                    <a:pt x="14" y="286"/>
                  </a:lnTo>
                  <a:lnTo>
                    <a:pt x="21" y="307"/>
                  </a:lnTo>
                  <a:lnTo>
                    <a:pt x="32" y="326"/>
                  </a:lnTo>
                  <a:lnTo>
                    <a:pt x="45" y="341"/>
                  </a:lnTo>
                  <a:lnTo>
                    <a:pt x="58" y="357"/>
                  </a:lnTo>
                  <a:lnTo>
                    <a:pt x="71" y="370"/>
                  </a:lnTo>
                  <a:lnTo>
                    <a:pt x="90" y="383"/>
                  </a:lnTo>
                  <a:lnTo>
                    <a:pt x="105" y="397"/>
                  </a:lnTo>
                  <a:lnTo>
                    <a:pt x="124" y="404"/>
                  </a:lnTo>
                  <a:lnTo>
                    <a:pt x="145" y="412"/>
                  </a:lnTo>
                  <a:lnTo>
                    <a:pt x="163" y="420"/>
                  </a:lnTo>
                  <a:lnTo>
                    <a:pt x="184" y="423"/>
                  </a:lnTo>
                  <a:lnTo>
                    <a:pt x="208" y="425"/>
                  </a:lnTo>
                  <a:lnTo>
                    <a:pt x="228" y="425"/>
                  </a:lnTo>
                  <a:lnTo>
                    <a:pt x="228" y="425"/>
                  </a:lnTo>
                  <a:lnTo>
                    <a:pt x="252" y="423"/>
                  </a:lnTo>
                  <a:lnTo>
                    <a:pt x="273" y="420"/>
                  </a:lnTo>
                  <a:lnTo>
                    <a:pt x="294" y="412"/>
                  </a:lnTo>
                  <a:lnTo>
                    <a:pt x="312" y="404"/>
                  </a:lnTo>
                  <a:lnTo>
                    <a:pt x="331" y="394"/>
                  </a:lnTo>
                  <a:lnTo>
                    <a:pt x="349" y="383"/>
                  </a:lnTo>
                  <a:lnTo>
                    <a:pt x="365" y="370"/>
                  </a:lnTo>
                  <a:lnTo>
                    <a:pt x="381" y="355"/>
                  </a:lnTo>
                  <a:lnTo>
                    <a:pt x="394" y="339"/>
                  </a:lnTo>
                  <a:lnTo>
                    <a:pt x="407" y="323"/>
                  </a:lnTo>
                  <a:lnTo>
                    <a:pt x="415" y="305"/>
                  </a:lnTo>
                  <a:lnTo>
                    <a:pt x="425" y="286"/>
                  </a:lnTo>
                  <a:lnTo>
                    <a:pt x="430" y="265"/>
                  </a:lnTo>
                  <a:lnTo>
                    <a:pt x="436" y="244"/>
                  </a:lnTo>
                  <a:lnTo>
                    <a:pt x="438" y="223"/>
                  </a:lnTo>
                  <a:lnTo>
                    <a:pt x="438" y="202"/>
                  </a:lnTo>
                  <a:lnTo>
                    <a:pt x="438" y="202"/>
                  </a:lnTo>
                  <a:lnTo>
                    <a:pt x="436" y="179"/>
                  </a:lnTo>
                  <a:lnTo>
                    <a:pt x="430" y="160"/>
                  </a:lnTo>
                  <a:lnTo>
                    <a:pt x="425" y="139"/>
                  </a:lnTo>
                  <a:lnTo>
                    <a:pt x="415" y="121"/>
                  </a:lnTo>
                  <a:lnTo>
                    <a:pt x="407" y="102"/>
                  </a:lnTo>
                  <a:lnTo>
                    <a:pt x="394" y="84"/>
                  </a:lnTo>
                  <a:lnTo>
                    <a:pt x="381" y="68"/>
                  </a:lnTo>
                  <a:lnTo>
                    <a:pt x="365" y="55"/>
                  </a:lnTo>
                  <a:lnTo>
                    <a:pt x="349" y="42"/>
                  </a:lnTo>
                  <a:lnTo>
                    <a:pt x="331" y="31"/>
                  </a:lnTo>
                  <a:lnTo>
                    <a:pt x="312" y="21"/>
                  </a:lnTo>
                  <a:lnTo>
                    <a:pt x="294" y="13"/>
                  </a:lnTo>
                  <a:lnTo>
                    <a:pt x="273" y="8"/>
                  </a:lnTo>
                  <a:lnTo>
                    <a:pt x="252" y="3"/>
                  </a:lnTo>
                  <a:lnTo>
                    <a:pt x="231" y="0"/>
                  </a:lnTo>
                  <a:lnTo>
                    <a:pt x="208" y="0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C660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1" name="Freeform 591"/>
            <p:cNvSpPr>
              <a:spLocks/>
            </p:cNvSpPr>
            <p:nvPr/>
          </p:nvSpPr>
          <p:spPr bwMode="auto">
            <a:xfrm>
              <a:off x="3762375" y="2897188"/>
              <a:ext cx="677863" cy="658813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160" y="7"/>
                </a:cxn>
                <a:cxn ang="0">
                  <a:pos x="120" y="21"/>
                </a:cxn>
                <a:cxn ang="0">
                  <a:pos x="84" y="42"/>
                </a:cxn>
                <a:cxn ang="0">
                  <a:pos x="55" y="70"/>
                </a:cxn>
                <a:cxn ang="0">
                  <a:pos x="28" y="102"/>
                </a:cxn>
                <a:cxn ang="0">
                  <a:pos x="13" y="139"/>
                </a:cxn>
                <a:cxn ang="0">
                  <a:pos x="2" y="178"/>
                </a:cxn>
                <a:cxn ang="0">
                  <a:pos x="0" y="220"/>
                </a:cxn>
                <a:cxn ang="0">
                  <a:pos x="2" y="241"/>
                </a:cxn>
                <a:cxn ang="0">
                  <a:pos x="13" y="281"/>
                </a:cxn>
                <a:cxn ang="0">
                  <a:pos x="31" y="317"/>
                </a:cxn>
                <a:cxn ang="0">
                  <a:pos x="55" y="349"/>
                </a:cxn>
                <a:cxn ang="0">
                  <a:pos x="86" y="375"/>
                </a:cxn>
                <a:cxn ang="0">
                  <a:pos x="120" y="396"/>
                </a:cxn>
                <a:cxn ang="0">
                  <a:pos x="160" y="409"/>
                </a:cxn>
                <a:cxn ang="0">
                  <a:pos x="202" y="415"/>
                </a:cxn>
                <a:cxn ang="0">
                  <a:pos x="222" y="415"/>
                </a:cxn>
                <a:cxn ang="0">
                  <a:pos x="267" y="409"/>
                </a:cxn>
                <a:cxn ang="0">
                  <a:pos x="306" y="394"/>
                </a:cxn>
                <a:cxn ang="0">
                  <a:pos x="340" y="373"/>
                </a:cxn>
                <a:cxn ang="0">
                  <a:pos x="372" y="346"/>
                </a:cxn>
                <a:cxn ang="0">
                  <a:pos x="395" y="315"/>
                </a:cxn>
                <a:cxn ang="0">
                  <a:pos x="414" y="278"/>
                </a:cxn>
                <a:cxn ang="0">
                  <a:pos x="424" y="239"/>
                </a:cxn>
                <a:cxn ang="0">
                  <a:pos x="427" y="197"/>
                </a:cxn>
                <a:cxn ang="0">
                  <a:pos x="424" y="176"/>
                </a:cxn>
                <a:cxn ang="0">
                  <a:pos x="414" y="136"/>
                </a:cxn>
                <a:cxn ang="0">
                  <a:pos x="395" y="99"/>
                </a:cxn>
                <a:cxn ang="0">
                  <a:pos x="369" y="68"/>
                </a:cxn>
                <a:cxn ang="0">
                  <a:pos x="340" y="42"/>
                </a:cxn>
                <a:cxn ang="0">
                  <a:pos x="304" y="21"/>
                </a:cxn>
                <a:cxn ang="0">
                  <a:pos x="264" y="7"/>
                </a:cxn>
                <a:cxn ang="0">
                  <a:pos x="222" y="0"/>
                </a:cxn>
                <a:cxn ang="0">
                  <a:pos x="202" y="0"/>
                </a:cxn>
              </a:cxnLst>
              <a:rect l="0" t="0" r="r" b="b"/>
              <a:pathLst>
                <a:path w="427" h="415">
                  <a:moveTo>
                    <a:pt x="202" y="0"/>
                  </a:moveTo>
                  <a:lnTo>
                    <a:pt x="202" y="0"/>
                  </a:lnTo>
                  <a:lnTo>
                    <a:pt x="181" y="2"/>
                  </a:lnTo>
                  <a:lnTo>
                    <a:pt x="160" y="7"/>
                  </a:lnTo>
                  <a:lnTo>
                    <a:pt x="139" y="13"/>
                  </a:lnTo>
                  <a:lnTo>
                    <a:pt x="120" y="21"/>
                  </a:lnTo>
                  <a:lnTo>
                    <a:pt x="102" y="31"/>
                  </a:lnTo>
                  <a:lnTo>
                    <a:pt x="84" y="42"/>
                  </a:lnTo>
                  <a:lnTo>
                    <a:pt x="68" y="55"/>
                  </a:lnTo>
                  <a:lnTo>
                    <a:pt x="55" y="70"/>
                  </a:lnTo>
                  <a:lnTo>
                    <a:pt x="42" y="86"/>
                  </a:lnTo>
                  <a:lnTo>
                    <a:pt x="28" y="102"/>
                  </a:lnTo>
                  <a:lnTo>
                    <a:pt x="21" y="120"/>
                  </a:lnTo>
                  <a:lnTo>
                    <a:pt x="13" y="139"/>
                  </a:lnTo>
                  <a:lnTo>
                    <a:pt x="5" y="157"/>
                  </a:lnTo>
                  <a:lnTo>
                    <a:pt x="2" y="178"/>
                  </a:lnTo>
                  <a:lnTo>
                    <a:pt x="0" y="199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2" y="241"/>
                  </a:lnTo>
                  <a:lnTo>
                    <a:pt x="5" y="262"/>
                  </a:lnTo>
                  <a:lnTo>
                    <a:pt x="13" y="281"/>
                  </a:lnTo>
                  <a:lnTo>
                    <a:pt x="21" y="299"/>
                  </a:lnTo>
                  <a:lnTo>
                    <a:pt x="31" y="317"/>
                  </a:lnTo>
                  <a:lnTo>
                    <a:pt x="42" y="333"/>
                  </a:lnTo>
                  <a:lnTo>
                    <a:pt x="55" y="349"/>
                  </a:lnTo>
                  <a:lnTo>
                    <a:pt x="70" y="362"/>
                  </a:lnTo>
                  <a:lnTo>
                    <a:pt x="86" y="375"/>
                  </a:lnTo>
                  <a:lnTo>
                    <a:pt x="102" y="386"/>
                  </a:lnTo>
                  <a:lnTo>
                    <a:pt x="120" y="396"/>
                  </a:lnTo>
                  <a:lnTo>
                    <a:pt x="139" y="404"/>
                  </a:lnTo>
                  <a:lnTo>
                    <a:pt x="160" y="409"/>
                  </a:lnTo>
                  <a:lnTo>
                    <a:pt x="181" y="415"/>
                  </a:lnTo>
                  <a:lnTo>
                    <a:pt x="202" y="415"/>
                  </a:lnTo>
                  <a:lnTo>
                    <a:pt x="222" y="415"/>
                  </a:lnTo>
                  <a:lnTo>
                    <a:pt x="222" y="415"/>
                  </a:lnTo>
                  <a:lnTo>
                    <a:pt x="246" y="415"/>
                  </a:lnTo>
                  <a:lnTo>
                    <a:pt x="267" y="409"/>
                  </a:lnTo>
                  <a:lnTo>
                    <a:pt x="285" y="401"/>
                  </a:lnTo>
                  <a:lnTo>
                    <a:pt x="306" y="394"/>
                  </a:lnTo>
                  <a:lnTo>
                    <a:pt x="325" y="386"/>
                  </a:lnTo>
                  <a:lnTo>
                    <a:pt x="340" y="373"/>
                  </a:lnTo>
                  <a:lnTo>
                    <a:pt x="356" y="359"/>
                  </a:lnTo>
                  <a:lnTo>
                    <a:pt x="372" y="346"/>
                  </a:lnTo>
                  <a:lnTo>
                    <a:pt x="385" y="331"/>
                  </a:lnTo>
                  <a:lnTo>
                    <a:pt x="395" y="315"/>
                  </a:lnTo>
                  <a:lnTo>
                    <a:pt x="406" y="296"/>
                  </a:lnTo>
                  <a:lnTo>
                    <a:pt x="414" y="278"/>
                  </a:lnTo>
                  <a:lnTo>
                    <a:pt x="419" y="257"/>
                  </a:lnTo>
                  <a:lnTo>
                    <a:pt x="424" y="239"/>
                  </a:lnTo>
                  <a:lnTo>
                    <a:pt x="427" y="218"/>
                  </a:lnTo>
                  <a:lnTo>
                    <a:pt x="427" y="197"/>
                  </a:lnTo>
                  <a:lnTo>
                    <a:pt x="427" y="197"/>
                  </a:lnTo>
                  <a:lnTo>
                    <a:pt x="424" y="176"/>
                  </a:lnTo>
                  <a:lnTo>
                    <a:pt x="419" y="155"/>
                  </a:lnTo>
                  <a:lnTo>
                    <a:pt x="414" y="136"/>
                  </a:lnTo>
                  <a:lnTo>
                    <a:pt x="406" y="115"/>
                  </a:lnTo>
                  <a:lnTo>
                    <a:pt x="395" y="99"/>
                  </a:lnTo>
                  <a:lnTo>
                    <a:pt x="382" y="81"/>
                  </a:lnTo>
                  <a:lnTo>
                    <a:pt x="369" y="68"/>
                  </a:lnTo>
                  <a:lnTo>
                    <a:pt x="356" y="52"/>
                  </a:lnTo>
                  <a:lnTo>
                    <a:pt x="340" y="42"/>
                  </a:lnTo>
                  <a:lnTo>
                    <a:pt x="322" y="28"/>
                  </a:lnTo>
                  <a:lnTo>
                    <a:pt x="304" y="21"/>
                  </a:lnTo>
                  <a:lnTo>
                    <a:pt x="285" y="13"/>
                  </a:lnTo>
                  <a:lnTo>
                    <a:pt x="264" y="7"/>
                  </a:lnTo>
                  <a:lnTo>
                    <a:pt x="243" y="2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C961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2" name="Freeform 592"/>
            <p:cNvSpPr>
              <a:spLocks/>
            </p:cNvSpPr>
            <p:nvPr/>
          </p:nvSpPr>
          <p:spPr bwMode="auto">
            <a:xfrm>
              <a:off x="3765550" y="2905126"/>
              <a:ext cx="666750" cy="641350"/>
            </a:xfrm>
            <a:custGeom>
              <a:avLst/>
              <a:gdLst/>
              <a:ahLst/>
              <a:cxnLst>
                <a:cxn ang="0">
                  <a:pos x="200" y="0"/>
                </a:cxn>
                <a:cxn ang="0">
                  <a:pos x="158" y="5"/>
                </a:cxn>
                <a:cxn ang="0">
                  <a:pos x="118" y="21"/>
                </a:cxn>
                <a:cxn ang="0">
                  <a:pos x="84" y="39"/>
                </a:cxn>
                <a:cxn ang="0">
                  <a:pos x="55" y="68"/>
                </a:cxn>
                <a:cxn ang="0">
                  <a:pos x="32" y="100"/>
                </a:cxn>
                <a:cxn ang="0">
                  <a:pos x="13" y="134"/>
                </a:cxn>
                <a:cxn ang="0">
                  <a:pos x="3" y="173"/>
                </a:cxn>
                <a:cxn ang="0">
                  <a:pos x="0" y="213"/>
                </a:cxn>
                <a:cxn ang="0">
                  <a:pos x="3" y="234"/>
                </a:cxn>
                <a:cxn ang="0">
                  <a:pos x="13" y="273"/>
                </a:cxn>
                <a:cxn ang="0">
                  <a:pos x="32" y="310"/>
                </a:cxn>
                <a:cxn ang="0">
                  <a:pos x="55" y="339"/>
                </a:cxn>
                <a:cxn ang="0">
                  <a:pos x="87" y="365"/>
                </a:cxn>
                <a:cxn ang="0">
                  <a:pos x="121" y="386"/>
                </a:cxn>
                <a:cxn ang="0">
                  <a:pos x="158" y="399"/>
                </a:cxn>
                <a:cxn ang="0">
                  <a:pos x="200" y="404"/>
                </a:cxn>
                <a:cxn ang="0">
                  <a:pos x="220" y="404"/>
                </a:cxn>
                <a:cxn ang="0">
                  <a:pos x="262" y="396"/>
                </a:cxn>
                <a:cxn ang="0">
                  <a:pos x="302" y="383"/>
                </a:cxn>
                <a:cxn ang="0">
                  <a:pos x="336" y="362"/>
                </a:cxn>
                <a:cxn ang="0">
                  <a:pos x="365" y="336"/>
                </a:cxn>
                <a:cxn ang="0">
                  <a:pos x="388" y="304"/>
                </a:cxn>
                <a:cxn ang="0">
                  <a:pos x="407" y="268"/>
                </a:cxn>
                <a:cxn ang="0">
                  <a:pos x="417" y="231"/>
                </a:cxn>
                <a:cxn ang="0">
                  <a:pos x="420" y="189"/>
                </a:cxn>
                <a:cxn ang="0">
                  <a:pos x="417" y="168"/>
                </a:cxn>
                <a:cxn ang="0">
                  <a:pos x="407" y="129"/>
                </a:cxn>
                <a:cxn ang="0">
                  <a:pos x="388" y="94"/>
                </a:cxn>
                <a:cxn ang="0">
                  <a:pos x="365" y="63"/>
                </a:cxn>
                <a:cxn ang="0">
                  <a:pos x="333" y="37"/>
                </a:cxn>
                <a:cxn ang="0">
                  <a:pos x="299" y="18"/>
                </a:cxn>
                <a:cxn ang="0">
                  <a:pos x="262" y="5"/>
                </a:cxn>
                <a:cxn ang="0">
                  <a:pos x="220" y="0"/>
                </a:cxn>
                <a:cxn ang="0">
                  <a:pos x="200" y="0"/>
                </a:cxn>
              </a:cxnLst>
              <a:rect l="0" t="0" r="r" b="b"/>
              <a:pathLst>
                <a:path w="420" h="404">
                  <a:moveTo>
                    <a:pt x="200" y="0"/>
                  </a:moveTo>
                  <a:lnTo>
                    <a:pt x="200" y="0"/>
                  </a:lnTo>
                  <a:lnTo>
                    <a:pt x="179" y="0"/>
                  </a:lnTo>
                  <a:lnTo>
                    <a:pt x="158" y="5"/>
                  </a:lnTo>
                  <a:lnTo>
                    <a:pt x="137" y="10"/>
                  </a:lnTo>
                  <a:lnTo>
                    <a:pt x="118" y="21"/>
                  </a:lnTo>
                  <a:lnTo>
                    <a:pt x="100" y="29"/>
                  </a:lnTo>
                  <a:lnTo>
                    <a:pt x="84" y="39"/>
                  </a:lnTo>
                  <a:lnTo>
                    <a:pt x="68" y="52"/>
                  </a:lnTo>
                  <a:lnTo>
                    <a:pt x="55" y="68"/>
                  </a:lnTo>
                  <a:lnTo>
                    <a:pt x="42" y="81"/>
                  </a:lnTo>
                  <a:lnTo>
                    <a:pt x="32" y="100"/>
                  </a:lnTo>
                  <a:lnTo>
                    <a:pt x="21" y="115"/>
                  </a:lnTo>
                  <a:lnTo>
                    <a:pt x="13" y="134"/>
                  </a:lnTo>
                  <a:lnTo>
                    <a:pt x="8" y="152"/>
                  </a:lnTo>
                  <a:lnTo>
                    <a:pt x="3" y="173"/>
                  </a:lnTo>
                  <a:lnTo>
                    <a:pt x="0" y="194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" y="234"/>
                  </a:lnTo>
                  <a:lnTo>
                    <a:pt x="8" y="255"/>
                  </a:lnTo>
                  <a:lnTo>
                    <a:pt x="13" y="273"/>
                  </a:lnTo>
                  <a:lnTo>
                    <a:pt x="21" y="291"/>
                  </a:lnTo>
                  <a:lnTo>
                    <a:pt x="32" y="310"/>
                  </a:lnTo>
                  <a:lnTo>
                    <a:pt x="42" y="326"/>
                  </a:lnTo>
                  <a:lnTo>
                    <a:pt x="55" y="339"/>
                  </a:lnTo>
                  <a:lnTo>
                    <a:pt x="71" y="352"/>
                  </a:lnTo>
                  <a:lnTo>
                    <a:pt x="87" y="365"/>
                  </a:lnTo>
                  <a:lnTo>
                    <a:pt x="103" y="375"/>
                  </a:lnTo>
                  <a:lnTo>
                    <a:pt x="121" y="386"/>
                  </a:lnTo>
                  <a:lnTo>
                    <a:pt x="139" y="394"/>
                  </a:lnTo>
                  <a:lnTo>
                    <a:pt x="158" y="399"/>
                  </a:lnTo>
                  <a:lnTo>
                    <a:pt x="179" y="402"/>
                  </a:lnTo>
                  <a:lnTo>
                    <a:pt x="200" y="404"/>
                  </a:lnTo>
                  <a:lnTo>
                    <a:pt x="220" y="404"/>
                  </a:lnTo>
                  <a:lnTo>
                    <a:pt x="220" y="404"/>
                  </a:lnTo>
                  <a:lnTo>
                    <a:pt x="241" y="402"/>
                  </a:lnTo>
                  <a:lnTo>
                    <a:pt x="262" y="396"/>
                  </a:lnTo>
                  <a:lnTo>
                    <a:pt x="283" y="391"/>
                  </a:lnTo>
                  <a:lnTo>
                    <a:pt x="302" y="383"/>
                  </a:lnTo>
                  <a:lnTo>
                    <a:pt x="320" y="373"/>
                  </a:lnTo>
                  <a:lnTo>
                    <a:pt x="336" y="362"/>
                  </a:lnTo>
                  <a:lnTo>
                    <a:pt x="352" y="349"/>
                  </a:lnTo>
                  <a:lnTo>
                    <a:pt x="365" y="336"/>
                  </a:lnTo>
                  <a:lnTo>
                    <a:pt x="378" y="320"/>
                  </a:lnTo>
                  <a:lnTo>
                    <a:pt x="388" y="304"/>
                  </a:lnTo>
                  <a:lnTo>
                    <a:pt x="399" y="286"/>
                  </a:lnTo>
                  <a:lnTo>
                    <a:pt x="407" y="268"/>
                  </a:lnTo>
                  <a:lnTo>
                    <a:pt x="412" y="249"/>
                  </a:lnTo>
                  <a:lnTo>
                    <a:pt x="417" y="231"/>
                  </a:lnTo>
                  <a:lnTo>
                    <a:pt x="420" y="210"/>
                  </a:lnTo>
                  <a:lnTo>
                    <a:pt x="420" y="189"/>
                  </a:lnTo>
                  <a:lnTo>
                    <a:pt x="420" y="189"/>
                  </a:lnTo>
                  <a:lnTo>
                    <a:pt x="417" y="168"/>
                  </a:lnTo>
                  <a:lnTo>
                    <a:pt x="412" y="150"/>
                  </a:lnTo>
                  <a:lnTo>
                    <a:pt x="407" y="129"/>
                  </a:lnTo>
                  <a:lnTo>
                    <a:pt x="399" y="110"/>
                  </a:lnTo>
                  <a:lnTo>
                    <a:pt x="388" y="94"/>
                  </a:lnTo>
                  <a:lnTo>
                    <a:pt x="378" y="79"/>
                  </a:lnTo>
                  <a:lnTo>
                    <a:pt x="365" y="63"/>
                  </a:lnTo>
                  <a:lnTo>
                    <a:pt x="349" y="50"/>
                  </a:lnTo>
                  <a:lnTo>
                    <a:pt x="333" y="37"/>
                  </a:lnTo>
                  <a:lnTo>
                    <a:pt x="317" y="26"/>
                  </a:lnTo>
                  <a:lnTo>
                    <a:pt x="299" y="18"/>
                  </a:lnTo>
                  <a:lnTo>
                    <a:pt x="281" y="10"/>
                  </a:lnTo>
                  <a:lnTo>
                    <a:pt x="262" y="5"/>
                  </a:lnTo>
                  <a:lnTo>
                    <a:pt x="241" y="0"/>
                  </a:lnTo>
                  <a:lnTo>
                    <a:pt x="220" y="0"/>
                  </a:lnTo>
                  <a:lnTo>
                    <a:pt x="200" y="0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CC62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3" name="Freeform 593"/>
            <p:cNvSpPr>
              <a:spLocks/>
            </p:cNvSpPr>
            <p:nvPr/>
          </p:nvSpPr>
          <p:spPr bwMode="auto">
            <a:xfrm>
              <a:off x="3775075" y="2908301"/>
              <a:ext cx="647700" cy="625475"/>
            </a:xfrm>
            <a:custGeom>
              <a:avLst/>
              <a:gdLst/>
              <a:ahLst/>
              <a:cxnLst>
                <a:cxn ang="0">
                  <a:pos x="191" y="0"/>
                </a:cxn>
                <a:cxn ang="0">
                  <a:pos x="152" y="6"/>
                </a:cxn>
                <a:cxn ang="0">
                  <a:pos x="112" y="21"/>
                </a:cxn>
                <a:cxn ang="0">
                  <a:pos x="81" y="40"/>
                </a:cxn>
                <a:cxn ang="0">
                  <a:pos x="52" y="66"/>
                </a:cxn>
                <a:cxn ang="0">
                  <a:pos x="28" y="98"/>
                </a:cxn>
                <a:cxn ang="0">
                  <a:pos x="10" y="132"/>
                </a:cxn>
                <a:cxn ang="0">
                  <a:pos x="2" y="171"/>
                </a:cxn>
                <a:cxn ang="0">
                  <a:pos x="0" y="211"/>
                </a:cxn>
                <a:cxn ang="0">
                  <a:pos x="2" y="232"/>
                </a:cxn>
                <a:cxn ang="0">
                  <a:pos x="13" y="268"/>
                </a:cxn>
                <a:cxn ang="0">
                  <a:pos x="28" y="302"/>
                </a:cxn>
                <a:cxn ang="0">
                  <a:pos x="55" y="334"/>
                </a:cxn>
                <a:cxn ang="0">
                  <a:pos x="83" y="358"/>
                </a:cxn>
                <a:cxn ang="0">
                  <a:pos x="117" y="376"/>
                </a:cxn>
                <a:cxn ang="0">
                  <a:pos x="154" y="389"/>
                </a:cxn>
                <a:cxn ang="0">
                  <a:pos x="194" y="394"/>
                </a:cxn>
                <a:cxn ang="0">
                  <a:pos x="214" y="394"/>
                </a:cxn>
                <a:cxn ang="0">
                  <a:pos x="256" y="389"/>
                </a:cxn>
                <a:cxn ang="0">
                  <a:pos x="293" y="373"/>
                </a:cxn>
                <a:cxn ang="0">
                  <a:pos x="327" y="352"/>
                </a:cxn>
                <a:cxn ang="0">
                  <a:pos x="356" y="329"/>
                </a:cxn>
                <a:cxn ang="0">
                  <a:pos x="380" y="297"/>
                </a:cxn>
                <a:cxn ang="0">
                  <a:pos x="395" y="263"/>
                </a:cxn>
                <a:cxn ang="0">
                  <a:pos x="406" y="224"/>
                </a:cxn>
                <a:cxn ang="0">
                  <a:pos x="408" y="184"/>
                </a:cxn>
                <a:cxn ang="0">
                  <a:pos x="406" y="163"/>
                </a:cxn>
                <a:cxn ang="0">
                  <a:pos x="395" y="127"/>
                </a:cxn>
                <a:cxn ang="0">
                  <a:pos x="377" y="92"/>
                </a:cxn>
                <a:cxn ang="0">
                  <a:pos x="353" y="61"/>
                </a:cxn>
                <a:cxn ang="0">
                  <a:pos x="325" y="37"/>
                </a:cxn>
                <a:cxn ang="0">
                  <a:pos x="291" y="19"/>
                </a:cxn>
                <a:cxn ang="0">
                  <a:pos x="254" y="6"/>
                </a:cxn>
                <a:cxn ang="0">
                  <a:pos x="212" y="0"/>
                </a:cxn>
                <a:cxn ang="0">
                  <a:pos x="191" y="0"/>
                </a:cxn>
              </a:cxnLst>
              <a:rect l="0" t="0" r="r" b="b"/>
              <a:pathLst>
                <a:path w="408" h="394">
                  <a:moveTo>
                    <a:pt x="191" y="0"/>
                  </a:moveTo>
                  <a:lnTo>
                    <a:pt x="191" y="0"/>
                  </a:lnTo>
                  <a:lnTo>
                    <a:pt x="170" y="3"/>
                  </a:lnTo>
                  <a:lnTo>
                    <a:pt x="152" y="6"/>
                  </a:lnTo>
                  <a:lnTo>
                    <a:pt x="131" y="14"/>
                  </a:lnTo>
                  <a:lnTo>
                    <a:pt x="112" y="21"/>
                  </a:lnTo>
                  <a:lnTo>
                    <a:pt x="97" y="29"/>
                  </a:lnTo>
                  <a:lnTo>
                    <a:pt x="81" y="40"/>
                  </a:lnTo>
                  <a:lnTo>
                    <a:pt x="65" y="53"/>
                  </a:lnTo>
                  <a:lnTo>
                    <a:pt x="52" y="66"/>
                  </a:lnTo>
                  <a:lnTo>
                    <a:pt x="39" y="82"/>
                  </a:lnTo>
                  <a:lnTo>
                    <a:pt x="28" y="98"/>
                  </a:lnTo>
                  <a:lnTo>
                    <a:pt x="18" y="116"/>
                  </a:lnTo>
                  <a:lnTo>
                    <a:pt x="10" y="132"/>
                  </a:lnTo>
                  <a:lnTo>
                    <a:pt x="5" y="150"/>
                  </a:lnTo>
                  <a:lnTo>
                    <a:pt x="2" y="171"/>
                  </a:lnTo>
                  <a:lnTo>
                    <a:pt x="0" y="190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5" y="250"/>
                  </a:lnTo>
                  <a:lnTo>
                    <a:pt x="13" y="268"/>
                  </a:lnTo>
                  <a:lnTo>
                    <a:pt x="20" y="287"/>
                  </a:lnTo>
                  <a:lnTo>
                    <a:pt x="28" y="302"/>
                  </a:lnTo>
                  <a:lnTo>
                    <a:pt x="41" y="318"/>
                  </a:lnTo>
                  <a:lnTo>
                    <a:pt x="55" y="334"/>
                  </a:lnTo>
                  <a:lnTo>
                    <a:pt x="68" y="347"/>
                  </a:lnTo>
                  <a:lnTo>
                    <a:pt x="83" y="358"/>
                  </a:lnTo>
                  <a:lnTo>
                    <a:pt x="99" y="368"/>
                  </a:lnTo>
                  <a:lnTo>
                    <a:pt x="117" y="376"/>
                  </a:lnTo>
                  <a:lnTo>
                    <a:pt x="136" y="384"/>
                  </a:lnTo>
                  <a:lnTo>
                    <a:pt x="154" y="389"/>
                  </a:lnTo>
                  <a:lnTo>
                    <a:pt x="175" y="394"/>
                  </a:lnTo>
                  <a:lnTo>
                    <a:pt x="194" y="394"/>
                  </a:lnTo>
                  <a:lnTo>
                    <a:pt x="214" y="394"/>
                  </a:lnTo>
                  <a:lnTo>
                    <a:pt x="214" y="394"/>
                  </a:lnTo>
                  <a:lnTo>
                    <a:pt x="235" y="392"/>
                  </a:lnTo>
                  <a:lnTo>
                    <a:pt x="256" y="389"/>
                  </a:lnTo>
                  <a:lnTo>
                    <a:pt x="275" y="381"/>
                  </a:lnTo>
                  <a:lnTo>
                    <a:pt x="293" y="373"/>
                  </a:lnTo>
                  <a:lnTo>
                    <a:pt x="311" y="366"/>
                  </a:lnTo>
                  <a:lnTo>
                    <a:pt x="327" y="352"/>
                  </a:lnTo>
                  <a:lnTo>
                    <a:pt x="343" y="342"/>
                  </a:lnTo>
                  <a:lnTo>
                    <a:pt x="356" y="329"/>
                  </a:lnTo>
                  <a:lnTo>
                    <a:pt x="369" y="313"/>
                  </a:lnTo>
                  <a:lnTo>
                    <a:pt x="380" y="297"/>
                  </a:lnTo>
                  <a:lnTo>
                    <a:pt x="387" y="279"/>
                  </a:lnTo>
                  <a:lnTo>
                    <a:pt x="395" y="263"/>
                  </a:lnTo>
                  <a:lnTo>
                    <a:pt x="403" y="245"/>
                  </a:lnTo>
                  <a:lnTo>
                    <a:pt x="406" y="224"/>
                  </a:lnTo>
                  <a:lnTo>
                    <a:pt x="408" y="205"/>
                  </a:lnTo>
                  <a:lnTo>
                    <a:pt x="408" y="184"/>
                  </a:lnTo>
                  <a:lnTo>
                    <a:pt x="408" y="184"/>
                  </a:lnTo>
                  <a:lnTo>
                    <a:pt x="406" y="163"/>
                  </a:lnTo>
                  <a:lnTo>
                    <a:pt x="401" y="145"/>
                  </a:lnTo>
                  <a:lnTo>
                    <a:pt x="395" y="127"/>
                  </a:lnTo>
                  <a:lnTo>
                    <a:pt x="387" y="108"/>
                  </a:lnTo>
                  <a:lnTo>
                    <a:pt x="377" y="92"/>
                  </a:lnTo>
                  <a:lnTo>
                    <a:pt x="367" y="77"/>
                  </a:lnTo>
                  <a:lnTo>
                    <a:pt x="353" y="61"/>
                  </a:lnTo>
                  <a:lnTo>
                    <a:pt x="340" y="48"/>
                  </a:lnTo>
                  <a:lnTo>
                    <a:pt x="325" y="37"/>
                  </a:lnTo>
                  <a:lnTo>
                    <a:pt x="309" y="27"/>
                  </a:lnTo>
                  <a:lnTo>
                    <a:pt x="291" y="19"/>
                  </a:lnTo>
                  <a:lnTo>
                    <a:pt x="272" y="11"/>
                  </a:lnTo>
                  <a:lnTo>
                    <a:pt x="254" y="6"/>
                  </a:lnTo>
                  <a:lnTo>
                    <a:pt x="233" y="0"/>
                  </a:lnTo>
                  <a:lnTo>
                    <a:pt x="212" y="0"/>
                  </a:lnTo>
                  <a:lnTo>
                    <a:pt x="191" y="0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CE64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4" name="Freeform 594"/>
            <p:cNvSpPr>
              <a:spLocks/>
            </p:cNvSpPr>
            <p:nvPr/>
          </p:nvSpPr>
          <p:spPr bwMode="auto">
            <a:xfrm>
              <a:off x="3778250" y="2913063"/>
              <a:ext cx="636588" cy="612775"/>
            </a:xfrm>
            <a:custGeom>
              <a:avLst/>
              <a:gdLst/>
              <a:ahLst/>
              <a:cxnLst>
                <a:cxn ang="0">
                  <a:pos x="189" y="0"/>
                </a:cxn>
                <a:cxn ang="0">
                  <a:pos x="150" y="8"/>
                </a:cxn>
                <a:cxn ang="0">
                  <a:pos x="113" y="21"/>
                </a:cxn>
                <a:cxn ang="0">
                  <a:pos x="79" y="39"/>
                </a:cxn>
                <a:cxn ang="0">
                  <a:pos x="53" y="66"/>
                </a:cxn>
                <a:cxn ang="0">
                  <a:pos x="29" y="97"/>
                </a:cxn>
                <a:cxn ang="0">
                  <a:pos x="13" y="129"/>
                </a:cxn>
                <a:cxn ang="0">
                  <a:pos x="3" y="166"/>
                </a:cxn>
                <a:cxn ang="0">
                  <a:pos x="3" y="205"/>
                </a:cxn>
                <a:cxn ang="0">
                  <a:pos x="3" y="226"/>
                </a:cxn>
                <a:cxn ang="0">
                  <a:pos x="13" y="263"/>
                </a:cxn>
                <a:cxn ang="0">
                  <a:pos x="32" y="297"/>
                </a:cxn>
                <a:cxn ang="0">
                  <a:pos x="55" y="326"/>
                </a:cxn>
                <a:cxn ang="0">
                  <a:pos x="84" y="349"/>
                </a:cxn>
                <a:cxn ang="0">
                  <a:pos x="118" y="368"/>
                </a:cxn>
                <a:cxn ang="0">
                  <a:pos x="155" y="381"/>
                </a:cxn>
                <a:cxn ang="0">
                  <a:pos x="194" y="386"/>
                </a:cxn>
                <a:cxn ang="0">
                  <a:pos x="212" y="384"/>
                </a:cxn>
                <a:cxn ang="0">
                  <a:pos x="254" y="378"/>
                </a:cxn>
                <a:cxn ang="0">
                  <a:pos x="291" y="365"/>
                </a:cxn>
                <a:cxn ang="0">
                  <a:pos x="323" y="344"/>
                </a:cxn>
                <a:cxn ang="0">
                  <a:pos x="351" y="318"/>
                </a:cxn>
                <a:cxn ang="0">
                  <a:pos x="372" y="289"/>
                </a:cxn>
                <a:cxn ang="0">
                  <a:pos x="391" y="255"/>
                </a:cxn>
                <a:cxn ang="0">
                  <a:pos x="399" y="218"/>
                </a:cxn>
                <a:cxn ang="0">
                  <a:pos x="401" y="179"/>
                </a:cxn>
                <a:cxn ang="0">
                  <a:pos x="399" y="160"/>
                </a:cxn>
                <a:cxn ang="0">
                  <a:pos x="388" y="124"/>
                </a:cxn>
                <a:cxn ang="0">
                  <a:pos x="370" y="89"/>
                </a:cxn>
                <a:cxn ang="0">
                  <a:pos x="346" y="60"/>
                </a:cxn>
                <a:cxn ang="0">
                  <a:pos x="320" y="37"/>
                </a:cxn>
                <a:cxn ang="0">
                  <a:pos x="286" y="16"/>
                </a:cxn>
                <a:cxn ang="0">
                  <a:pos x="249" y="5"/>
                </a:cxn>
                <a:cxn ang="0">
                  <a:pos x="210" y="0"/>
                </a:cxn>
                <a:cxn ang="0">
                  <a:pos x="189" y="0"/>
                </a:cxn>
              </a:cxnLst>
              <a:rect l="0" t="0" r="r" b="b"/>
              <a:pathLst>
                <a:path w="401" h="386">
                  <a:moveTo>
                    <a:pt x="189" y="0"/>
                  </a:moveTo>
                  <a:lnTo>
                    <a:pt x="189" y="0"/>
                  </a:lnTo>
                  <a:lnTo>
                    <a:pt x="168" y="3"/>
                  </a:lnTo>
                  <a:lnTo>
                    <a:pt x="150" y="8"/>
                  </a:lnTo>
                  <a:lnTo>
                    <a:pt x="131" y="13"/>
                  </a:lnTo>
                  <a:lnTo>
                    <a:pt x="113" y="21"/>
                  </a:lnTo>
                  <a:lnTo>
                    <a:pt x="95" y="29"/>
                  </a:lnTo>
                  <a:lnTo>
                    <a:pt x="79" y="39"/>
                  </a:lnTo>
                  <a:lnTo>
                    <a:pt x="66" y="53"/>
                  </a:lnTo>
                  <a:lnTo>
                    <a:pt x="53" y="66"/>
                  </a:lnTo>
                  <a:lnTo>
                    <a:pt x="39" y="81"/>
                  </a:lnTo>
                  <a:lnTo>
                    <a:pt x="29" y="97"/>
                  </a:lnTo>
                  <a:lnTo>
                    <a:pt x="21" y="113"/>
                  </a:lnTo>
                  <a:lnTo>
                    <a:pt x="13" y="129"/>
                  </a:lnTo>
                  <a:lnTo>
                    <a:pt x="8" y="147"/>
                  </a:lnTo>
                  <a:lnTo>
                    <a:pt x="3" y="166"/>
                  </a:lnTo>
                  <a:lnTo>
                    <a:pt x="0" y="18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3" y="226"/>
                  </a:lnTo>
                  <a:lnTo>
                    <a:pt x="8" y="244"/>
                  </a:lnTo>
                  <a:lnTo>
                    <a:pt x="13" y="263"/>
                  </a:lnTo>
                  <a:lnTo>
                    <a:pt x="21" y="278"/>
                  </a:lnTo>
                  <a:lnTo>
                    <a:pt x="32" y="297"/>
                  </a:lnTo>
                  <a:lnTo>
                    <a:pt x="42" y="310"/>
                  </a:lnTo>
                  <a:lnTo>
                    <a:pt x="55" y="326"/>
                  </a:lnTo>
                  <a:lnTo>
                    <a:pt x="68" y="339"/>
                  </a:lnTo>
                  <a:lnTo>
                    <a:pt x="84" y="349"/>
                  </a:lnTo>
                  <a:lnTo>
                    <a:pt x="100" y="360"/>
                  </a:lnTo>
                  <a:lnTo>
                    <a:pt x="118" y="368"/>
                  </a:lnTo>
                  <a:lnTo>
                    <a:pt x="134" y="376"/>
                  </a:lnTo>
                  <a:lnTo>
                    <a:pt x="155" y="381"/>
                  </a:lnTo>
                  <a:lnTo>
                    <a:pt x="173" y="384"/>
                  </a:lnTo>
                  <a:lnTo>
                    <a:pt x="194" y="386"/>
                  </a:lnTo>
                  <a:lnTo>
                    <a:pt x="212" y="384"/>
                  </a:lnTo>
                  <a:lnTo>
                    <a:pt x="212" y="384"/>
                  </a:lnTo>
                  <a:lnTo>
                    <a:pt x="233" y="384"/>
                  </a:lnTo>
                  <a:lnTo>
                    <a:pt x="254" y="378"/>
                  </a:lnTo>
                  <a:lnTo>
                    <a:pt x="273" y="373"/>
                  </a:lnTo>
                  <a:lnTo>
                    <a:pt x="291" y="365"/>
                  </a:lnTo>
                  <a:lnTo>
                    <a:pt x="307" y="355"/>
                  </a:lnTo>
                  <a:lnTo>
                    <a:pt x="323" y="344"/>
                  </a:lnTo>
                  <a:lnTo>
                    <a:pt x="338" y="331"/>
                  </a:lnTo>
                  <a:lnTo>
                    <a:pt x="351" y="318"/>
                  </a:lnTo>
                  <a:lnTo>
                    <a:pt x="362" y="305"/>
                  </a:lnTo>
                  <a:lnTo>
                    <a:pt x="372" y="289"/>
                  </a:lnTo>
                  <a:lnTo>
                    <a:pt x="383" y="273"/>
                  </a:lnTo>
                  <a:lnTo>
                    <a:pt x="391" y="255"/>
                  </a:lnTo>
                  <a:lnTo>
                    <a:pt x="396" y="236"/>
                  </a:lnTo>
                  <a:lnTo>
                    <a:pt x="399" y="218"/>
                  </a:lnTo>
                  <a:lnTo>
                    <a:pt x="401" y="200"/>
                  </a:lnTo>
                  <a:lnTo>
                    <a:pt x="401" y="179"/>
                  </a:lnTo>
                  <a:lnTo>
                    <a:pt x="401" y="179"/>
                  </a:lnTo>
                  <a:lnTo>
                    <a:pt x="399" y="160"/>
                  </a:lnTo>
                  <a:lnTo>
                    <a:pt x="393" y="139"/>
                  </a:lnTo>
                  <a:lnTo>
                    <a:pt x="388" y="124"/>
                  </a:lnTo>
                  <a:lnTo>
                    <a:pt x="380" y="105"/>
                  </a:lnTo>
                  <a:lnTo>
                    <a:pt x="370" y="89"/>
                  </a:lnTo>
                  <a:lnTo>
                    <a:pt x="359" y="74"/>
                  </a:lnTo>
                  <a:lnTo>
                    <a:pt x="346" y="60"/>
                  </a:lnTo>
                  <a:lnTo>
                    <a:pt x="333" y="47"/>
                  </a:lnTo>
                  <a:lnTo>
                    <a:pt x="320" y="37"/>
                  </a:lnTo>
                  <a:lnTo>
                    <a:pt x="302" y="26"/>
                  </a:lnTo>
                  <a:lnTo>
                    <a:pt x="286" y="16"/>
                  </a:lnTo>
                  <a:lnTo>
                    <a:pt x="268" y="11"/>
                  </a:lnTo>
                  <a:lnTo>
                    <a:pt x="249" y="5"/>
                  </a:lnTo>
                  <a:lnTo>
                    <a:pt x="228" y="0"/>
                  </a:lnTo>
                  <a:lnTo>
                    <a:pt x="210" y="0"/>
                  </a:lnTo>
                  <a:lnTo>
                    <a:pt x="189" y="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D164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5" name="Freeform 595"/>
            <p:cNvSpPr>
              <a:spLocks/>
            </p:cNvSpPr>
            <p:nvPr/>
          </p:nvSpPr>
          <p:spPr bwMode="auto">
            <a:xfrm>
              <a:off x="3786188" y="2917826"/>
              <a:ext cx="620713" cy="595313"/>
            </a:xfrm>
            <a:custGeom>
              <a:avLst/>
              <a:gdLst/>
              <a:ahLst/>
              <a:cxnLst>
                <a:cxn ang="0">
                  <a:pos x="184" y="0"/>
                </a:cxn>
                <a:cxn ang="0">
                  <a:pos x="145" y="8"/>
                </a:cxn>
                <a:cxn ang="0">
                  <a:pos x="108" y="21"/>
                </a:cxn>
                <a:cxn ang="0">
                  <a:pos x="76" y="39"/>
                </a:cxn>
                <a:cxn ang="0">
                  <a:pos x="50" y="65"/>
                </a:cxn>
                <a:cxn ang="0">
                  <a:pos x="27" y="94"/>
                </a:cxn>
                <a:cxn ang="0">
                  <a:pos x="11" y="128"/>
                </a:cxn>
                <a:cxn ang="0">
                  <a:pos x="3" y="163"/>
                </a:cxn>
                <a:cxn ang="0">
                  <a:pos x="0" y="202"/>
                </a:cxn>
                <a:cxn ang="0">
                  <a:pos x="3" y="220"/>
                </a:cxn>
                <a:cxn ang="0">
                  <a:pos x="13" y="257"/>
                </a:cxn>
                <a:cxn ang="0">
                  <a:pos x="29" y="289"/>
                </a:cxn>
                <a:cxn ang="0">
                  <a:pos x="53" y="318"/>
                </a:cxn>
                <a:cxn ang="0">
                  <a:pos x="82" y="341"/>
                </a:cxn>
                <a:cxn ang="0">
                  <a:pos x="113" y="360"/>
                </a:cxn>
                <a:cxn ang="0">
                  <a:pos x="150" y="370"/>
                </a:cxn>
                <a:cxn ang="0">
                  <a:pos x="189" y="375"/>
                </a:cxn>
                <a:cxn ang="0">
                  <a:pos x="207" y="375"/>
                </a:cxn>
                <a:cxn ang="0">
                  <a:pos x="247" y="367"/>
                </a:cxn>
                <a:cxn ang="0">
                  <a:pos x="284" y="354"/>
                </a:cxn>
                <a:cxn ang="0">
                  <a:pos x="315" y="336"/>
                </a:cxn>
                <a:cxn ang="0">
                  <a:pos x="341" y="310"/>
                </a:cxn>
                <a:cxn ang="0">
                  <a:pos x="365" y="281"/>
                </a:cxn>
                <a:cxn ang="0">
                  <a:pos x="380" y="247"/>
                </a:cxn>
                <a:cxn ang="0">
                  <a:pos x="388" y="212"/>
                </a:cxn>
                <a:cxn ang="0">
                  <a:pos x="391" y="173"/>
                </a:cxn>
                <a:cxn ang="0">
                  <a:pos x="388" y="155"/>
                </a:cxn>
                <a:cxn ang="0">
                  <a:pos x="378" y="118"/>
                </a:cxn>
                <a:cxn ang="0">
                  <a:pos x="362" y="86"/>
                </a:cxn>
                <a:cxn ang="0">
                  <a:pos x="339" y="57"/>
                </a:cxn>
                <a:cxn ang="0">
                  <a:pos x="310" y="34"/>
                </a:cxn>
                <a:cxn ang="0">
                  <a:pos x="278" y="15"/>
                </a:cxn>
                <a:cxn ang="0">
                  <a:pos x="242" y="5"/>
                </a:cxn>
                <a:cxn ang="0">
                  <a:pos x="202" y="0"/>
                </a:cxn>
                <a:cxn ang="0">
                  <a:pos x="184" y="0"/>
                </a:cxn>
              </a:cxnLst>
              <a:rect l="0" t="0" r="r" b="b"/>
              <a:pathLst>
                <a:path w="391" h="375">
                  <a:moveTo>
                    <a:pt x="184" y="0"/>
                  </a:moveTo>
                  <a:lnTo>
                    <a:pt x="184" y="0"/>
                  </a:lnTo>
                  <a:lnTo>
                    <a:pt x="163" y="2"/>
                  </a:lnTo>
                  <a:lnTo>
                    <a:pt x="145" y="8"/>
                  </a:lnTo>
                  <a:lnTo>
                    <a:pt x="126" y="13"/>
                  </a:lnTo>
                  <a:lnTo>
                    <a:pt x="108" y="21"/>
                  </a:lnTo>
                  <a:lnTo>
                    <a:pt x="92" y="29"/>
                  </a:lnTo>
                  <a:lnTo>
                    <a:pt x="76" y="39"/>
                  </a:lnTo>
                  <a:lnTo>
                    <a:pt x="63" y="52"/>
                  </a:lnTo>
                  <a:lnTo>
                    <a:pt x="50" y="65"/>
                  </a:lnTo>
                  <a:lnTo>
                    <a:pt x="37" y="78"/>
                  </a:lnTo>
                  <a:lnTo>
                    <a:pt x="27" y="94"/>
                  </a:lnTo>
                  <a:lnTo>
                    <a:pt x="19" y="110"/>
                  </a:lnTo>
                  <a:lnTo>
                    <a:pt x="11" y="128"/>
                  </a:lnTo>
                  <a:lnTo>
                    <a:pt x="6" y="144"/>
                  </a:lnTo>
                  <a:lnTo>
                    <a:pt x="3" y="163"/>
                  </a:lnTo>
                  <a:lnTo>
                    <a:pt x="0" y="181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3" y="220"/>
                  </a:lnTo>
                  <a:lnTo>
                    <a:pt x="8" y="239"/>
                  </a:lnTo>
                  <a:lnTo>
                    <a:pt x="13" y="257"/>
                  </a:lnTo>
                  <a:lnTo>
                    <a:pt x="21" y="273"/>
                  </a:lnTo>
                  <a:lnTo>
                    <a:pt x="29" y="289"/>
                  </a:lnTo>
                  <a:lnTo>
                    <a:pt x="42" y="304"/>
                  </a:lnTo>
                  <a:lnTo>
                    <a:pt x="53" y="318"/>
                  </a:lnTo>
                  <a:lnTo>
                    <a:pt x="66" y="331"/>
                  </a:lnTo>
                  <a:lnTo>
                    <a:pt x="82" y="341"/>
                  </a:lnTo>
                  <a:lnTo>
                    <a:pt x="97" y="352"/>
                  </a:lnTo>
                  <a:lnTo>
                    <a:pt x="113" y="360"/>
                  </a:lnTo>
                  <a:lnTo>
                    <a:pt x="131" y="365"/>
                  </a:lnTo>
                  <a:lnTo>
                    <a:pt x="150" y="370"/>
                  </a:lnTo>
                  <a:lnTo>
                    <a:pt x="168" y="373"/>
                  </a:lnTo>
                  <a:lnTo>
                    <a:pt x="189" y="375"/>
                  </a:lnTo>
                  <a:lnTo>
                    <a:pt x="207" y="375"/>
                  </a:lnTo>
                  <a:lnTo>
                    <a:pt x="207" y="375"/>
                  </a:lnTo>
                  <a:lnTo>
                    <a:pt x="228" y="373"/>
                  </a:lnTo>
                  <a:lnTo>
                    <a:pt x="247" y="367"/>
                  </a:lnTo>
                  <a:lnTo>
                    <a:pt x="265" y="362"/>
                  </a:lnTo>
                  <a:lnTo>
                    <a:pt x="284" y="354"/>
                  </a:lnTo>
                  <a:lnTo>
                    <a:pt x="299" y="346"/>
                  </a:lnTo>
                  <a:lnTo>
                    <a:pt x="315" y="336"/>
                  </a:lnTo>
                  <a:lnTo>
                    <a:pt x="331" y="323"/>
                  </a:lnTo>
                  <a:lnTo>
                    <a:pt x="341" y="310"/>
                  </a:lnTo>
                  <a:lnTo>
                    <a:pt x="354" y="296"/>
                  </a:lnTo>
                  <a:lnTo>
                    <a:pt x="365" y="281"/>
                  </a:lnTo>
                  <a:lnTo>
                    <a:pt x="373" y="265"/>
                  </a:lnTo>
                  <a:lnTo>
                    <a:pt x="380" y="247"/>
                  </a:lnTo>
                  <a:lnTo>
                    <a:pt x="386" y="231"/>
                  </a:lnTo>
                  <a:lnTo>
                    <a:pt x="388" y="212"/>
                  </a:lnTo>
                  <a:lnTo>
                    <a:pt x="391" y="191"/>
                  </a:lnTo>
                  <a:lnTo>
                    <a:pt x="391" y="173"/>
                  </a:lnTo>
                  <a:lnTo>
                    <a:pt x="391" y="173"/>
                  </a:lnTo>
                  <a:lnTo>
                    <a:pt x="388" y="155"/>
                  </a:lnTo>
                  <a:lnTo>
                    <a:pt x="383" y="136"/>
                  </a:lnTo>
                  <a:lnTo>
                    <a:pt x="378" y="118"/>
                  </a:lnTo>
                  <a:lnTo>
                    <a:pt x="370" y="102"/>
                  </a:lnTo>
                  <a:lnTo>
                    <a:pt x="362" y="86"/>
                  </a:lnTo>
                  <a:lnTo>
                    <a:pt x="352" y="71"/>
                  </a:lnTo>
                  <a:lnTo>
                    <a:pt x="339" y="57"/>
                  </a:lnTo>
                  <a:lnTo>
                    <a:pt x="325" y="44"/>
                  </a:lnTo>
                  <a:lnTo>
                    <a:pt x="310" y="34"/>
                  </a:lnTo>
                  <a:lnTo>
                    <a:pt x="294" y="23"/>
                  </a:lnTo>
                  <a:lnTo>
                    <a:pt x="278" y="15"/>
                  </a:lnTo>
                  <a:lnTo>
                    <a:pt x="260" y="10"/>
                  </a:lnTo>
                  <a:lnTo>
                    <a:pt x="242" y="5"/>
                  </a:lnTo>
                  <a:lnTo>
                    <a:pt x="223" y="2"/>
                  </a:lnTo>
                  <a:lnTo>
                    <a:pt x="202" y="0"/>
                  </a:lnTo>
                  <a:lnTo>
                    <a:pt x="184" y="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D466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6" name="Freeform 596"/>
            <p:cNvSpPr>
              <a:spLocks/>
            </p:cNvSpPr>
            <p:nvPr/>
          </p:nvSpPr>
          <p:spPr bwMode="auto">
            <a:xfrm>
              <a:off x="3795713" y="2921001"/>
              <a:ext cx="603250" cy="579438"/>
            </a:xfrm>
            <a:custGeom>
              <a:avLst/>
              <a:gdLst/>
              <a:ahLst/>
              <a:cxnLst>
                <a:cxn ang="0">
                  <a:pos x="175" y="0"/>
                </a:cxn>
                <a:cxn ang="0">
                  <a:pos x="139" y="8"/>
                </a:cxn>
                <a:cxn ang="0">
                  <a:pos x="104" y="21"/>
                </a:cxn>
                <a:cxn ang="0">
                  <a:pos x="73" y="40"/>
                </a:cxn>
                <a:cxn ang="0">
                  <a:pos x="47" y="66"/>
                </a:cxn>
                <a:cxn ang="0">
                  <a:pos x="23" y="95"/>
                </a:cxn>
                <a:cxn ang="0">
                  <a:pos x="10" y="126"/>
                </a:cxn>
                <a:cxn ang="0">
                  <a:pos x="0" y="161"/>
                </a:cxn>
                <a:cxn ang="0">
                  <a:pos x="0" y="197"/>
                </a:cxn>
                <a:cxn ang="0">
                  <a:pos x="2" y="216"/>
                </a:cxn>
                <a:cxn ang="0">
                  <a:pos x="10" y="252"/>
                </a:cxn>
                <a:cxn ang="0">
                  <a:pos x="28" y="284"/>
                </a:cxn>
                <a:cxn ang="0">
                  <a:pos x="52" y="310"/>
                </a:cxn>
                <a:cxn ang="0">
                  <a:pos x="78" y="334"/>
                </a:cxn>
                <a:cxn ang="0">
                  <a:pos x="110" y="350"/>
                </a:cxn>
                <a:cxn ang="0">
                  <a:pos x="146" y="363"/>
                </a:cxn>
                <a:cxn ang="0">
                  <a:pos x="183" y="365"/>
                </a:cxn>
                <a:cxn ang="0">
                  <a:pos x="201" y="365"/>
                </a:cxn>
                <a:cxn ang="0">
                  <a:pos x="241" y="360"/>
                </a:cxn>
                <a:cxn ang="0">
                  <a:pos x="275" y="347"/>
                </a:cxn>
                <a:cxn ang="0">
                  <a:pos x="306" y="326"/>
                </a:cxn>
                <a:cxn ang="0">
                  <a:pos x="333" y="302"/>
                </a:cxn>
                <a:cxn ang="0">
                  <a:pos x="354" y="273"/>
                </a:cxn>
                <a:cxn ang="0">
                  <a:pos x="369" y="242"/>
                </a:cxn>
                <a:cxn ang="0">
                  <a:pos x="380" y="205"/>
                </a:cxn>
                <a:cxn ang="0">
                  <a:pos x="380" y="168"/>
                </a:cxn>
                <a:cxn ang="0">
                  <a:pos x="377" y="150"/>
                </a:cxn>
                <a:cxn ang="0">
                  <a:pos x="367" y="116"/>
                </a:cxn>
                <a:cxn ang="0">
                  <a:pos x="351" y="84"/>
                </a:cxn>
                <a:cxn ang="0">
                  <a:pos x="327" y="55"/>
                </a:cxn>
                <a:cxn ang="0">
                  <a:pos x="301" y="34"/>
                </a:cxn>
                <a:cxn ang="0">
                  <a:pos x="270" y="16"/>
                </a:cxn>
                <a:cxn ang="0">
                  <a:pos x="233" y="6"/>
                </a:cxn>
                <a:cxn ang="0">
                  <a:pos x="196" y="0"/>
                </a:cxn>
                <a:cxn ang="0">
                  <a:pos x="175" y="0"/>
                </a:cxn>
              </a:cxnLst>
              <a:rect l="0" t="0" r="r" b="b"/>
              <a:pathLst>
                <a:path w="380" h="365">
                  <a:moveTo>
                    <a:pt x="175" y="0"/>
                  </a:moveTo>
                  <a:lnTo>
                    <a:pt x="175" y="0"/>
                  </a:lnTo>
                  <a:lnTo>
                    <a:pt x="157" y="3"/>
                  </a:lnTo>
                  <a:lnTo>
                    <a:pt x="139" y="8"/>
                  </a:lnTo>
                  <a:lnTo>
                    <a:pt x="120" y="13"/>
                  </a:lnTo>
                  <a:lnTo>
                    <a:pt x="104" y="21"/>
                  </a:lnTo>
                  <a:lnTo>
                    <a:pt x="86" y="29"/>
                  </a:lnTo>
                  <a:lnTo>
                    <a:pt x="73" y="40"/>
                  </a:lnTo>
                  <a:lnTo>
                    <a:pt x="57" y="53"/>
                  </a:lnTo>
                  <a:lnTo>
                    <a:pt x="47" y="66"/>
                  </a:lnTo>
                  <a:lnTo>
                    <a:pt x="34" y="79"/>
                  </a:lnTo>
                  <a:lnTo>
                    <a:pt x="23" y="95"/>
                  </a:lnTo>
                  <a:lnTo>
                    <a:pt x="15" y="111"/>
                  </a:lnTo>
                  <a:lnTo>
                    <a:pt x="10" y="126"/>
                  </a:lnTo>
                  <a:lnTo>
                    <a:pt x="5" y="142"/>
                  </a:lnTo>
                  <a:lnTo>
                    <a:pt x="0" y="161"/>
                  </a:lnTo>
                  <a:lnTo>
                    <a:pt x="0" y="179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2" y="216"/>
                  </a:lnTo>
                  <a:lnTo>
                    <a:pt x="5" y="234"/>
                  </a:lnTo>
                  <a:lnTo>
                    <a:pt x="10" y="252"/>
                  </a:lnTo>
                  <a:lnTo>
                    <a:pt x="18" y="268"/>
                  </a:lnTo>
                  <a:lnTo>
                    <a:pt x="28" y="284"/>
                  </a:lnTo>
                  <a:lnTo>
                    <a:pt x="39" y="297"/>
                  </a:lnTo>
                  <a:lnTo>
                    <a:pt x="52" y="310"/>
                  </a:lnTo>
                  <a:lnTo>
                    <a:pt x="65" y="323"/>
                  </a:lnTo>
                  <a:lnTo>
                    <a:pt x="78" y="334"/>
                  </a:lnTo>
                  <a:lnTo>
                    <a:pt x="94" y="342"/>
                  </a:lnTo>
                  <a:lnTo>
                    <a:pt x="110" y="350"/>
                  </a:lnTo>
                  <a:lnTo>
                    <a:pt x="128" y="358"/>
                  </a:lnTo>
                  <a:lnTo>
                    <a:pt x="146" y="363"/>
                  </a:lnTo>
                  <a:lnTo>
                    <a:pt x="165" y="365"/>
                  </a:lnTo>
                  <a:lnTo>
                    <a:pt x="183" y="365"/>
                  </a:lnTo>
                  <a:lnTo>
                    <a:pt x="201" y="365"/>
                  </a:lnTo>
                  <a:lnTo>
                    <a:pt x="201" y="365"/>
                  </a:lnTo>
                  <a:lnTo>
                    <a:pt x="222" y="363"/>
                  </a:lnTo>
                  <a:lnTo>
                    <a:pt x="241" y="360"/>
                  </a:lnTo>
                  <a:lnTo>
                    <a:pt x="259" y="352"/>
                  </a:lnTo>
                  <a:lnTo>
                    <a:pt x="275" y="347"/>
                  </a:lnTo>
                  <a:lnTo>
                    <a:pt x="291" y="337"/>
                  </a:lnTo>
                  <a:lnTo>
                    <a:pt x="306" y="326"/>
                  </a:lnTo>
                  <a:lnTo>
                    <a:pt x="319" y="316"/>
                  </a:lnTo>
                  <a:lnTo>
                    <a:pt x="333" y="302"/>
                  </a:lnTo>
                  <a:lnTo>
                    <a:pt x="346" y="289"/>
                  </a:lnTo>
                  <a:lnTo>
                    <a:pt x="354" y="273"/>
                  </a:lnTo>
                  <a:lnTo>
                    <a:pt x="364" y="258"/>
                  </a:lnTo>
                  <a:lnTo>
                    <a:pt x="369" y="242"/>
                  </a:lnTo>
                  <a:lnTo>
                    <a:pt x="374" y="224"/>
                  </a:lnTo>
                  <a:lnTo>
                    <a:pt x="380" y="205"/>
                  </a:lnTo>
                  <a:lnTo>
                    <a:pt x="380" y="187"/>
                  </a:lnTo>
                  <a:lnTo>
                    <a:pt x="380" y="168"/>
                  </a:lnTo>
                  <a:lnTo>
                    <a:pt x="380" y="168"/>
                  </a:lnTo>
                  <a:lnTo>
                    <a:pt x="377" y="150"/>
                  </a:lnTo>
                  <a:lnTo>
                    <a:pt x="374" y="132"/>
                  </a:lnTo>
                  <a:lnTo>
                    <a:pt x="367" y="116"/>
                  </a:lnTo>
                  <a:lnTo>
                    <a:pt x="359" y="100"/>
                  </a:lnTo>
                  <a:lnTo>
                    <a:pt x="351" y="84"/>
                  </a:lnTo>
                  <a:lnTo>
                    <a:pt x="340" y="69"/>
                  </a:lnTo>
                  <a:lnTo>
                    <a:pt x="327" y="55"/>
                  </a:lnTo>
                  <a:lnTo>
                    <a:pt x="314" y="45"/>
                  </a:lnTo>
                  <a:lnTo>
                    <a:pt x="301" y="34"/>
                  </a:lnTo>
                  <a:lnTo>
                    <a:pt x="285" y="24"/>
                  </a:lnTo>
                  <a:lnTo>
                    <a:pt x="270" y="16"/>
                  </a:lnTo>
                  <a:lnTo>
                    <a:pt x="251" y="11"/>
                  </a:lnTo>
                  <a:lnTo>
                    <a:pt x="233" y="6"/>
                  </a:lnTo>
                  <a:lnTo>
                    <a:pt x="215" y="3"/>
                  </a:lnTo>
                  <a:lnTo>
                    <a:pt x="196" y="0"/>
                  </a:lnTo>
                  <a:lnTo>
                    <a:pt x="175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D666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7" name="Freeform 597"/>
            <p:cNvSpPr>
              <a:spLocks/>
            </p:cNvSpPr>
            <p:nvPr/>
          </p:nvSpPr>
          <p:spPr bwMode="auto">
            <a:xfrm>
              <a:off x="3798888" y="2925763"/>
              <a:ext cx="590550" cy="566738"/>
            </a:xfrm>
            <a:custGeom>
              <a:avLst/>
              <a:gdLst/>
              <a:ahLst/>
              <a:cxnLst>
                <a:cxn ang="0">
                  <a:pos x="173" y="3"/>
                </a:cxn>
                <a:cxn ang="0">
                  <a:pos x="137" y="8"/>
                </a:cxn>
                <a:cxn ang="0">
                  <a:pos x="102" y="21"/>
                </a:cxn>
                <a:cxn ang="0">
                  <a:pos x="71" y="39"/>
                </a:cxn>
                <a:cxn ang="0">
                  <a:pos x="47" y="63"/>
                </a:cxn>
                <a:cxn ang="0">
                  <a:pos x="26" y="92"/>
                </a:cxn>
                <a:cxn ang="0">
                  <a:pos x="11" y="123"/>
                </a:cxn>
                <a:cxn ang="0">
                  <a:pos x="3" y="158"/>
                </a:cxn>
                <a:cxn ang="0">
                  <a:pos x="0" y="194"/>
                </a:cxn>
                <a:cxn ang="0">
                  <a:pos x="3" y="213"/>
                </a:cxn>
                <a:cxn ang="0">
                  <a:pos x="13" y="244"/>
                </a:cxn>
                <a:cxn ang="0">
                  <a:pos x="29" y="276"/>
                </a:cxn>
                <a:cxn ang="0">
                  <a:pos x="53" y="302"/>
                </a:cxn>
                <a:cxn ang="0">
                  <a:pos x="79" y="326"/>
                </a:cxn>
                <a:cxn ang="0">
                  <a:pos x="110" y="341"/>
                </a:cxn>
                <a:cxn ang="0">
                  <a:pos x="144" y="352"/>
                </a:cxn>
                <a:cxn ang="0">
                  <a:pos x="181" y="357"/>
                </a:cxn>
                <a:cxn ang="0">
                  <a:pos x="199" y="355"/>
                </a:cxn>
                <a:cxn ang="0">
                  <a:pos x="236" y="349"/>
                </a:cxn>
                <a:cxn ang="0">
                  <a:pos x="270" y="336"/>
                </a:cxn>
                <a:cxn ang="0">
                  <a:pos x="302" y="318"/>
                </a:cxn>
                <a:cxn ang="0">
                  <a:pos x="328" y="294"/>
                </a:cxn>
                <a:cxn ang="0">
                  <a:pos x="349" y="265"/>
                </a:cxn>
                <a:cxn ang="0">
                  <a:pos x="365" y="234"/>
                </a:cxn>
                <a:cxn ang="0">
                  <a:pos x="372" y="200"/>
                </a:cxn>
                <a:cxn ang="0">
                  <a:pos x="372" y="163"/>
                </a:cxn>
                <a:cxn ang="0">
                  <a:pos x="370" y="147"/>
                </a:cxn>
                <a:cxn ang="0">
                  <a:pos x="359" y="113"/>
                </a:cxn>
                <a:cxn ang="0">
                  <a:pos x="344" y="81"/>
                </a:cxn>
                <a:cxn ang="0">
                  <a:pos x="323" y="55"/>
                </a:cxn>
                <a:cxn ang="0">
                  <a:pos x="294" y="31"/>
                </a:cxn>
                <a:cxn ang="0">
                  <a:pos x="262" y="16"/>
                </a:cxn>
                <a:cxn ang="0">
                  <a:pos x="228" y="5"/>
                </a:cxn>
                <a:cxn ang="0">
                  <a:pos x="192" y="0"/>
                </a:cxn>
                <a:cxn ang="0">
                  <a:pos x="173" y="3"/>
                </a:cxn>
              </a:cxnLst>
              <a:rect l="0" t="0" r="r" b="b"/>
              <a:pathLst>
                <a:path w="372" h="357">
                  <a:moveTo>
                    <a:pt x="173" y="3"/>
                  </a:moveTo>
                  <a:lnTo>
                    <a:pt x="173" y="3"/>
                  </a:lnTo>
                  <a:lnTo>
                    <a:pt x="155" y="5"/>
                  </a:lnTo>
                  <a:lnTo>
                    <a:pt x="137" y="8"/>
                  </a:lnTo>
                  <a:lnTo>
                    <a:pt x="118" y="13"/>
                  </a:lnTo>
                  <a:lnTo>
                    <a:pt x="102" y="21"/>
                  </a:lnTo>
                  <a:lnTo>
                    <a:pt x="87" y="29"/>
                  </a:lnTo>
                  <a:lnTo>
                    <a:pt x="71" y="39"/>
                  </a:lnTo>
                  <a:lnTo>
                    <a:pt x="58" y="52"/>
                  </a:lnTo>
                  <a:lnTo>
                    <a:pt x="47" y="63"/>
                  </a:lnTo>
                  <a:lnTo>
                    <a:pt x="34" y="79"/>
                  </a:lnTo>
                  <a:lnTo>
                    <a:pt x="26" y="92"/>
                  </a:lnTo>
                  <a:lnTo>
                    <a:pt x="16" y="108"/>
                  </a:lnTo>
                  <a:lnTo>
                    <a:pt x="11" y="123"/>
                  </a:lnTo>
                  <a:lnTo>
                    <a:pt x="5" y="139"/>
                  </a:lnTo>
                  <a:lnTo>
                    <a:pt x="3" y="158"/>
                  </a:lnTo>
                  <a:lnTo>
                    <a:pt x="0" y="176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3" y="213"/>
                  </a:lnTo>
                  <a:lnTo>
                    <a:pt x="8" y="228"/>
                  </a:lnTo>
                  <a:lnTo>
                    <a:pt x="13" y="244"/>
                  </a:lnTo>
                  <a:lnTo>
                    <a:pt x="21" y="260"/>
                  </a:lnTo>
                  <a:lnTo>
                    <a:pt x="29" y="276"/>
                  </a:lnTo>
                  <a:lnTo>
                    <a:pt x="40" y="289"/>
                  </a:lnTo>
                  <a:lnTo>
                    <a:pt x="53" y="302"/>
                  </a:lnTo>
                  <a:lnTo>
                    <a:pt x="66" y="315"/>
                  </a:lnTo>
                  <a:lnTo>
                    <a:pt x="79" y="326"/>
                  </a:lnTo>
                  <a:lnTo>
                    <a:pt x="95" y="334"/>
                  </a:lnTo>
                  <a:lnTo>
                    <a:pt x="110" y="341"/>
                  </a:lnTo>
                  <a:lnTo>
                    <a:pt x="126" y="347"/>
                  </a:lnTo>
                  <a:lnTo>
                    <a:pt x="144" y="352"/>
                  </a:lnTo>
                  <a:lnTo>
                    <a:pt x="163" y="355"/>
                  </a:lnTo>
                  <a:lnTo>
                    <a:pt x="181" y="357"/>
                  </a:lnTo>
                  <a:lnTo>
                    <a:pt x="199" y="355"/>
                  </a:lnTo>
                  <a:lnTo>
                    <a:pt x="199" y="355"/>
                  </a:lnTo>
                  <a:lnTo>
                    <a:pt x="220" y="355"/>
                  </a:lnTo>
                  <a:lnTo>
                    <a:pt x="236" y="349"/>
                  </a:lnTo>
                  <a:lnTo>
                    <a:pt x="255" y="344"/>
                  </a:lnTo>
                  <a:lnTo>
                    <a:pt x="270" y="336"/>
                  </a:lnTo>
                  <a:lnTo>
                    <a:pt x="286" y="328"/>
                  </a:lnTo>
                  <a:lnTo>
                    <a:pt x="302" y="318"/>
                  </a:lnTo>
                  <a:lnTo>
                    <a:pt x="315" y="305"/>
                  </a:lnTo>
                  <a:lnTo>
                    <a:pt x="328" y="294"/>
                  </a:lnTo>
                  <a:lnTo>
                    <a:pt x="338" y="281"/>
                  </a:lnTo>
                  <a:lnTo>
                    <a:pt x="349" y="265"/>
                  </a:lnTo>
                  <a:lnTo>
                    <a:pt x="357" y="249"/>
                  </a:lnTo>
                  <a:lnTo>
                    <a:pt x="365" y="234"/>
                  </a:lnTo>
                  <a:lnTo>
                    <a:pt x="367" y="218"/>
                  </a:lnTo>
                  <a:lnTo>
                    <a:pt x="372" y="200"/>
                  </a:lnTo>
                  <a:lnTo>
                    <a:pt x="372" y="181"/>
                  </a:lnTo>
                  <a:lnTo>
                    <a:pt x="372" y="163"/>
                  </a:lnTo>
                  <a:lnTo>
                    <a:pt x="372" y="163"/>
                  </a:lnTo>
                  <a:lnTo>
                    <a:pt x="370" y="147"/>
                  </a:lnTo>
                  <a:lnTo>
                    <a:pt x="367" y="129"/>
                  </a:lnTo>
                  <a:lnTo>
                    <a:pt x="359" y="113"/>
                  </a:lnTo>
                  <a:lnTo>
                    <a:pt x="354" y="97"/>
                  </a:lnTo>
                  <a:lnTo>
                    <a:pt x="344" y="81"/>
                  </a:lnTo>
                  <a:lnTo>
                    <a:pt x="333" y="68"/>
                  </a:lnTo>
                  <a:lnTo>
                    <a:pt x="323" y="55"/>
                  </a:lnTo>
                  <a:lnTo>
                    <a:pt x="310" y="42"/>
                  </a:lnTo>
                  <a:lnTo>
                    <a:pt x="294" y="31"/>
                  </a:lnTo>
                  <a:lnTo>
                    <a:pt x="281" y="24"/>
                  </a:lnTo>
                  <a:lnTo>
                    <a:pt x="262" y="16"/>
                  </a:lnTo>
                  <a:lnTo>
                    <a:pt x="247" y="10"/>
                  </a:lnTo>
                  <a:lnTo>
                    <a:pt x="228" y="5"/>
                  </a:lnTo>
                  <a:lnTo>
                    <a:pt x="210" y="3"/>
                  </a:lnTo>
                  <a:lnTo>
                    <a:pt x="192" y="0"/>
                  </a:lnTo>
                  <a:lnTo>
                    <a:pt x="173" y="3"/>
                  </a:lnTo>
                  <a:lnTo>
                    <a:pt x="173" y="3"/>
                  </a:lnTo>
                  <a:close/>
                </a:path>
              </a:pathLst>
            </a:custGeom>
            <a:solidFill>
              <a:srgbClr val="D868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8" name="Freeform 598"/>
            <p:cNvSpPr>
              <a:spLocks/>
            </p:cNvSpPr>
            <p:nvPr/>
          </p:nvSpPr>
          <p:spPr bwMode="auto">
            <a:xfrm>
              <a:off x="3806825" y="2933701"/>
              <a:ext cx="574675" cy="54610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32" y="5"/>
                </a:cxn>
                <a:cxn ang="0">
                  <a:pos x="97" y="19"/>
                </a:cxn>
                <a:cxn ang="0">
                  <a:pos x="69" y="37"/>
                </a:cxn>
                <a:cxn ang="0">
                  <a:pos x="45" y="61"/>
                </a:cxn>
                <a:cxn ang="0">
                  <a:pos x="24" y="89"/>
                </a:cxn>
                <a:cxn ang="0">
                  <a:pos x="8" y="118"/>
                </a:cxn>
                <a:cxn ang="0">
                  <a:pos x="0" y="153"/>
                </a:cxn>
                <a:cxn ang="0">
                  <a:pos x="0" y="187"/>
                </a:cxn>
                <a:cxn ang="0">
                  <a:pos x="3" y="205"/>
                </a:cxn>
                <a:cxn ang="0">
                  <a:pos x="14" y="237"/>
                </a:cxn>
                <a:cxn ang="0">
                  <a:pos x="29" y="268"/>
                </a:cxn>
                <a:cxn ang="0">
                  <a:pos x="50" y="292"/>
                </a:cxn>
                <a:cxn ang="0">
                  <a:pos x="77" y="315"/>
                </a:cxn>
                <a:cxn ang="0">
                  <a:pos x="108" y="331"/>
                </a:cxn>
                <a:cxn ang="0">
                  <a:pos x="142" y="342"/>
                </a:cxn>
                <a:cxn ang="0">
                  <a:pos x="176" y="344"/>
                </a:cxn>
                <a:cxn ang="0">
                  <a:pos x="194" y="344"/>
                </a:cxn>
                <a:cxn ang="0">
                  <a:pos x="231" y="336"/>
                </a:cxn>
                <a:cxn ang="0">
                  <a:pos x="265" y="323"/>
                </a:cxn>
                <a:cxn ang="0">
                  <a:pos x="294" y="305"/>
                </a:cxn>
                <a:cxn ang="0">
                  <a:pos x="320" y="281"/>
                </a:cxn>
                <a:cxn ang="0">
                  <a:pos x="339" y="255"/>
                </a:cxn>
                <a:cxn ang="0">
                  <a:pos x="354" y="223"/>
                </a:cxn>
                <a:cxn ang="0">
                  <a:pos x="362" y="192"/>
                </a:cxn>
                <a:cxn ang="0">
                  <a:pos x="362" y="155"/>
                </a:cxn>
                <a:cxn ang="0">
                  <a:pos x="360" y="139"/>
                </a:cxn>
                <a:cxn ang="0">
                  <a:pos x="352" y="105"/>
                </a:cxn>
                <a:cxn ang="0">
                  <a:pos x="333" y="76"/>
                </a:cxn>
                <a:cxn ang="0">
                  <a:pos x="312" y="50"/>
                </a:cxn>
                <a:cxn ang="0">
                  <a:pos x="286" y="29"/>
                </a:cxn>
                <a:cxn ang="0">
                  <a:pos x="255" y="13"/>
                </a:cxn>
                <a:cxn ang="0">
                  <a:pos x="223" y="3"/>
                </a:cxn>
                <a:cxn ang="0">
                  <a:pos x="187" y="0"/>
                </a:cxn>
                <a:cxn ang="0">
                  <a:pos x="168" y="0"/>
                </a:cxn>
              </a:cxnLst>
              <a:rect l="0" t="0" r="r" b="b"/>
              <a:pathLst>
                <a:path w="362" h="344">
                  <a:moveTo>
                    <a:pt x="168" y="0"/>
                  </a:moveTo>
                  <a:lnTo>
                    <a:pt x="168" y="0"/>
                  </a:lnTo>
                  <a:lnTo>
                    <a:pt x="150" y="3"/>
                  </a:lnTo>
                  <a:lnTo>
                    <a:pt x="132" y="5"/>
                  </a:lnTo>
                  <a:lnTo>
                    <a:pt x="116" y="11"/>
                  </a:lnTo>
                  <a:lnTo>
                    <a:pt x="97" y="19"/>
                  </a:lnTo>
                  <a:lnTo>
                    <a:pt x="84" y="26"/>
                  </a:lnTo>
                  <a:lnTo>
                    <a:pt x="69" y="37"/>
                  </a:lnTo>
                  <a:lnTo>
                    <a:pt x="56" y="47"/>
                  </a:lnTo>
                  <a:lnTo>
                    <a:pt x="45" y="61"/>
                  </a:lnTo>
                  <a:lnTo>
                    <a:pt x="32" y="74"/>
                  </a:lnTo>
                  <a:lnTo>
                    <a:pt x="24" y="89"/>
                  </a:lnTo>
                  <a:lnTo>
                    <a:pt x="16" y="103"/>
                  </a:lnTo>
                  <a:lnTo>
                    <a:pt x="8" y="118"/>
                  </a:lnTo>
                  <a:lnTo>
                    <a:pt x="6" y="134"/>
                  </a:lnTo>
                  <a:lnTo>
                    <a:pt x="0" y="153"/>
                  </a:lnTo>
                  <a:lnTo>
                    <a:pt x="0" y="16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3" y="205"/>
                  </a:lnTo>
                  <a:lnTo>
                    <a:pt x="6" y="221"/>
                  </a:lnTo>
                  <a:lnTo>
                    <a:pt x="14" y="237"/>
                  </a:lnTo>
                  <a:lnTo>
                    <a:pt x="19" y="252"/>
                  </a:lnTo>
                  <a:lnTo>
                    <a:pt x="29" y="268"/>
                  </a:lnTo>
                  <a:lnTo>
                    <a:pt x="40" y="281"/>
                  </a:lnTo>
                  <a:lnTo>
                    <a:pt x="50" y="292"/>
                  </a:lnTo>
                  <a:lnTo>
                    <a:pt x="63" y="305"/>
                  </a:lnTo>
                  <a:lnTo>
                    <a:pt x="77" y="315"/>
                  </a:lnTo>
                  <a:lnTo>
                    <a:pt x="92" y="323"/>
                  </a:lnTo>
                  <a:lnTo>
                    <a:pt x="108" y="331"/>
                  </a:lnTo>
                  <a:lnTo>
                    <a:pt x="124" y="336"/>
                  </a:lnTo>
                  <a:lnTo>
                    <a:pt x="142" y="342"/>
                  </a:lnTo>
                  <a:lnTo>
                    <a:pt x="158" y="344"/>
                  </a:lnTo>
                  <a:lnTo>
                    <a:pt x="176" y="344"/>
                  </a:lnTo>
                  <a:lnTo>
                    <a:pt x="194" y="344"/>
                  </a:lnTo>
                  <a:lnTo>
                    <a:pt x="194" y="344"/>
                  </a:lnTo>
                  <a:lnTo>
                    <a:pt x="213" y="342"/>
                  </a:lnTo>
                  <a:lnTo>
                    <a:pt x="231" y="336"/>
                  </a:lnTo>
                  <a:lnTo>
                    <a:pt x="250" y="331"/>
                  </a:lnTo>
                  <a:lnTo>
                    <a:pt x="265" y="323"/>
                  </a:lnTo>
                  <a:lnTo>
                    <a:pt x="281" y="315"/>
                  </a:lnTo>
                  <a:lnTo>
                    <a:pt x="294" y="305"/>
                  </a:lnTo>
                  <a:lnTo>
                    <a:pt x="307" y="294"/>
                  </a:lnTo>
                  <a:lnTo>
                    <a:pt x="320" y="281"/>
                  </a:lnTo>
                  <a:lnTo>
                    <a:pt x="331" y="268"/>
                  </a:lnTo>
                  <a:lnTo>
                    <a:pt x="339" y="255"/>
                  </a:lnTo>
                  <a:lnTo>
                    <a:pt x="347" y="239"/>
                  </a:lnTo>
                  <a:lnTo>
                    <a:pt x="354" y="223"/>
                  </a:lnTo>
                  <a:lnTo>
                    <a:pt x="360" y="208"/>
                  </a:lnTo>
                  <a:lnTo>
                    <a:pt x="362" y="192"/>
                  </a:lnTo>
                  <a:lnTo>
                    <a:pt x="362" y="174"/>
                  </a:lnTo>
                  <a:lnTo>
                    <a:pt x="362" y="155"/>
                  </a:lnTo>
                  <a:lnTo>
                    <a:pt x="362" y="155"/>
                  </a:lnTo>
                  <a:lnTo>
                    <a:pt x="360" y="139"/>
                  </a:lnTo>
                  <a:lnTo>
                    <a:pt x="357" y="121"/>
                  </a:lnTo>
                  <a:lnTo>
                    <a:pt x="352" y="105"/>
                  </a:lnTo>
                  <a:lnTo>
                    <a:pt x="344" y="89"/>
                  </a:lnTo>
                  <a:lnTo>
                    <a:pt x="333" y="76"/>
                  </a:lnTo>
                  <a:lnTo>
                    <a:pt x="323" y="63"/>
                  </a:lnTo>
                  <a:lnTo>
                    <a:pt x="312" y="50"/>
                  </a:lnTo>
                  <a:lnTo>
                    <a:pt x="299" y="40"/>
                  </a:lnTo>
                  <a:lnTo>
                    <a:pt x="286" y="29"/>
                  </a:lnTo>
                  <a:lnTo>
                    <a:pt x="271" y="21"/>
                  </a:lnTo>
                  <a:lnTo>
                    <a:pt x="255" y="13"/>
                  </a:lnTo>
                  <a:lnTo>
                    <a:pt x="239" y="8"/>
                  </a:lnTo>
                  <a:lnTo>
                    <a:pt x="223" y="3"/>
                  </a:lnTo>
                  <a:lnTo>
                    <a:pt x="205" y="0"/>
                  </a:lnTo>
                  <a:lnTo>
                    <a:pt x="187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DB68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9" name="Freeform 599"/>
            <p:cNvSpPr>
              <a:spLocks/>
            </p:cNvSpPr>
            <p:nvPr/>
          </p:nvSpPr>
          <p:spPr bwMode="auto">
            <a:xfrm>
              <a:off x="3811588" y="2938463"/>
              <a:ext cx="561975" cy="528638"/>
            </a:xfrm>
            <a:custGeom>
              <a:avLst/>
              <a:gdLst/>
              <a:ahLst/>
              <a:cxnLst>
                <a:cxn ang="0">
                  <a:pos x="163" y="0"/>
                </a:cxn>
                <a:cxn ang="0">
                  <a:pos x="129" y="8"/>
                </a:cxn>
                <a:cxn ang="0">
                  <a:pos x="97" y="18"/>
                </a:cxn>
                <a:cxn ang="0">
                  <a:pos x="68" y="37"/>
                </a:cxn>
                <a:cxn ang="0">
                  <a:pos x="34" y="73"/>
                </a:cxn>
                <a:cxn ang="0">
                  <a:pos x="16" y="102"/>
                </a:cxn>
                <a:cxn ang="0">
                  <a:pos x="5" y="131"/>
                </a:cxn>
                <a:cxn ang="0">
                  <a:pos x="0" y="165"/>
                </a:cxn>
                <a:cxn ang="0">
                  <a:pos x="3" y="184"/>
                </a:cxn>
                <a:cxn ang="0">
                  <a:pos x="8" y="215"/>
                </a:cxn>
                <a:cxn ang="0">
                  <a:pos x="21" y="247"/>
                </a:cxn>
                <a:cxn ang="0">
                  <a:pos x="39" y="273"/>
                </a:cxn>
                <a:cxn ang="0">
                  <a:pos x="63" y="297"/>
                </a:cxn>
                <a:cxn ang="0">
                  <a:pos x="92" y="315"/>
                </a:cxn>
                <a:cxn ang="0">
                  <a:pos x="123" y="326"/>
                </a:cxn>
                <a:cxn ang="0">
                  <a:pos x="157" y="333"/>
                </a:cxn>
                <a:cxn ang="0">
                  <a:pos x="191" y="333"/>
                </a:cxn>
                <a:cxn ang="0">
                  <a:pos x="210" y="331"/>
                </a:cxn>
                <a:cxn ang="0">
                  <a:pos x="244" y="320"/>
                </a:cxn>
                <a:cxn ang="0">
                  <a:pos x="275" y="307"/>
                </a:cxn>
                <a:cxn ang="0">
                  <a:pos x="312" y="273"/>
                </a:cxn>
                <a:cxn ang="0">
                  <a:pos x="333" y="247"/>
                </a:cxn>
                <a:cxn ang="0">
                  <a:pos x="346" y="218"/>
                </a:cxn>
                <a:cxn ang="0">
                  <a:pos x="354" y="184"/>
                </a:cxn>
                <a:cxn ang="0">
                  <a:pos x="354" y="152"/>
                </a:cxn>
                <a:cxn ang="0">
                  <a:pos x="351" y="134"/>
                </a:cxn>
                <a:cxn ang="0">
                  <a:pos x="344" y="102"/>
                </a:cxn>
                <a:cxn ang="0">
                  <a:pos x="328" y="73"/>
                </a:cxn>
                <a:cxn ang="0">
                  <a:pos x="304" y="50"/>
                </a:cxn>
                <a:cxn ang="0">
                  <a:pos x="281" y="29"/>
                </a:cxn>
                <a:cxn ang="0">
                  <a:pos x="249" y="13"/>
                </a:cxn>
                <a:cxn ang="0">
                  <a:pos x="218" y="2"/>
                </a:cxn>
                <a:cxn ang="0">
                  <a:pos x="181" y="0"/>
                </a:cxn>
                <a:cxn ang="0">
                  <a:pos x="163" y="0"/>
                </a:cxn>
              </a:cxnLst>
              <a:rect l="0" t="0" r="r" b="b"/>
              <a:pathLst>
                <a:path w="354" h="333">
                  <a:moveTo>
                    <a:pt x="163" y="0"/>
                  </a:moveTo>
                  <a:lnTo>
                    <a:pt x="163" y="0"/>
                  </a:lnTo>
                  <a:lnTo>
                    <a:pt x="147" y="2"/>
                  </a:lnTo>
                  <a:lnTo>
                    <a:pt x="129" y="8"/>
                  </a:lnTo>
                  <a:lnTo>
                    <a:pt x="113" y="13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8" y="37"/>
                  </a:lnTo>
                  <a:lnTo>
                    <a:pt x="42" y="60"/>
                  </a:lnTo>
                  <a:lnTo>
                    <a:pt x="34" y="73"/>
                  </a:lnTo>
                  <a:lnTo>
                    <a:pt x="24" y="86"/>
                  </a:lnTo>
                  <a:lnTo>
                    <a:pt x="16" y="102"/>
                  </a:lnTo>
                  <a:lnTo>
                    <a:pt x="11" y="115"/>
                  </a:lnTo>
                  <a:lnTo>
                    <a:pt x="5" y="131"/>
                  </a:lnTo>
                  <a:lnTo>
                    <a:pt x="3" y="150"/>
                  </a:lnTo>
                  <a:lnTo>
                    <a:pt x="0" y="165"/>
                  </a:lnTo>
                  <a:lnTo>
                    <a:pt x="3" y="184"/>
                  </a:lnTo>
                  <a:lnTo>
                    <a:pt x="3" y="184"/>
                  </a:lnTo>
                  <a:lnTo>
                    <a:pt x="3" y="199"/>
                  </a:lnTo>
                  <a:lnTo>
                    <a:pt x="8" y="215"/>
                  </a:lnTo>
                  <a:lnTo>
                    <a:pt x="13" y="231"/>
                  </a:lnTo>
                  <a:lnTo>
                    <a:pt x="21" y="247"/>
                  </a:lnTo>
                  <a:lnTo>
                    <a:pt x="29" y="260"/>
                  </a:lnTo>
                  <a:lnTo>
                    <a:pt x="39" y="273"/>
                  </a:lnTo>
                  <a:lnTo>
                    <a:pt x="50" y="286"/>
                  </a:lnTo>
                  <a:lnTo>
                    <a:pt x="63" y="297"/>
                  </a:lnTo>
                  <a:lnTo>
                    <a:pt x="76" y="305"/>
                  </a:lnTo>
                  <a:lnTo>
                    <a:pt x="92" y="315"/>
                  </a:lnTo>
                  <a:lnTo>
                    <a:pt x="108" y="320"/>
                  </a:lnTo>
                  <a:lnTo>
                    <a:pt x="123" y="326"/>
                  </a:lnTo>
                  <a:lnTo>
                    <a:pt x="139" y="331"/>
                  </a:lnTo>
                  <a:lnTo>
                    <a:pt x="157" y="333"/>
                  </a:lnTo>
                  <a:lnTo>
                    <a:pt x="173" y="333"/>
                  </a:lnTo>
                  <a:lnTo>
                    <a:pt x="191" y="333"/>
                  </a:lnTo>
                  <a:lnTo>
                    <a:pt x="191" y="333"/>
                  </a:lnTo>
                  <a:lnTo>
                    <a:pt x="210" y="331"/>
                  </a:lnTo>
                  <a:lnTo>
                    <a:pt x="228" y="328"/>
                  </a:lnTo>
                  <a:lnTo>
                    <a:pt x="244" y="320"/>
                  </a:lnTo>
                  <a:lnTo>
                    <a:pt x="260" y="315"/>
                  </a:lnTo>
                  <a:lnTo>
                    <a:pt x="275" y="307"/>
                  </a:lnTo>
                  <a:lnTo>
                    <a:pt x="288" y="297"/>
                  </a:lnTo>
                  <a:lnTo>
                    <a:pt x="312" y="273"/>
                  </a:lnTo>
                  <a:lnTo>
                    <a:pt x="323" y="260"/>
                  </a:lnTo>
                  <a:lnTo>
                    <a:pt x="333" y="247"/>
                  </a:lnTo>
                  <a:lnTo>
                    <a:pt x="341" y="234"/>
                  </a:lnTo>
                  <a:lnTo>
                    <a:pt x="346" y="218"/>
                  </a:lnTo>
                  <a:lnTo>
                    <a:pt x="351" y="202"/>
                  </a:lnTo>
                  <a:lnTo>
                    <a:pt x="354" y="184"/>
                  </a:lnTo>
                  <a:lnTo>
                    <a:pt x="354" y="168"/>
                  </a:lnTo>
                  <a:lnTo>
                    <a:pt x="354" y="152"/>
                  </a:lnTo>
                  <a:lnTo>
                    <a:pt x="354" y="152"/>
                  </a:lnTo>
                  <a:lnTo>
                    <a:pt x="351" y="134"/>
                  </a:lnTo>
                  <a:lnTo>
                    <a:pt x="349" y="118"/>
                  </a:lnTo>
                  <a:lnTo>
                    <a:pt x="344" y="102"/>
                  </a:lnTo>
                  <a:lnTo>
                    <a:pt x="336" y="86"/>
                  </a:lnTo>
                  <a:lnTo>
                    <a:pt x="328" y="73"/>
                  </a:lnTo>
                  <a:lnTo>
                    <a:pt x="317" y="60"/>
                  </a:lnTo>
                  <a:lnTo>
                    <a:pt x="304" y="50"/>
                  </a:lnTo>
                  <a:lnTo>
                    <a:pt x="294" y="37"/>
                  </a:lnTo>
                  <a:lnTo>
                    <a:pt x="281" y="29"/>
                  </a:lnTo>
                  <a:lnTo>
                    <a:pt x="265" y="21"/>
                  </a:lnTo>
                  <a:lnTo>
                    <a:pt x="249" y="13"/>
                  </a:lnTo>
                  <a:lnTo>
                    <a:pt x="233" y="8"/>
                  </a:lnTo>
                  <a:lnTo>
                    <a:pt x="218" y="2"/>
                  </a:lnTo>
                  <a:lnTo>
                    <a:pt x="199" y="0"/>
                  </a:lnTo>
                  <a:lnTo>
                    <a:pt x="181" y="0"/>
                  </a:lnTo>
                  <a:lnTo>
                    <a:pt x="163" y="0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DE6A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0" name="Freeform 600"/>
            <p:cNvSpPr>
              <a:spLocks/>
            </p:cNvSpPr>
            <p:nvPr/>
          </p:nvSpPr>
          <p:spPr bwMode="auto">
            <a:xfrm>
              <a:off x="4191000" y="3543301"/>
              <a:ext cx="1588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A8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1" name="Freeform 601"/>
            <p:cNvSpPr>
              <a:spLocks/>
            </p:cNvSpPr>
            <p:nvPr/>
          </p:nvSpPr>
          <p:spPr bwMode="auto">
            <a:xfrm>
              <a:off x="3790950" y="2833688"/>
              <a:ext cx="233363" cy="217488"/>
            </a:xfrm>
            <a:custGeom>
              <a:avLst/>
              <a:gdLst/>
              <a:ahLst/>
              <a:cxnLst>
                <a:cxn ang="0">
                  <a:pos x="5" y="137"/>
                </a:cxn>
                <a:cxn ang="0">
                  <a:pos x="5" y="137"/>
                </a:cxn>
                <a:cxn ang="0">
                  <a:pos x="0" y="116"/>
                </a:cxn>
                <a:cxn ang="0">
                  <a:pos x="0" y="95"/>
                </a:cxn>
                <a:cxn ang="0">
                  <a:pos x="0" y="74"/>
                </a:cxn>
                <a:cxn ang="0">
                  <a:pos x="3" y="50"/>
                </a:cxn>
                <a:cxn ang="0">
                  <a:pos x="10" y="29"/>
                </a:cxn>
                <a:cxn ang="0">
                  <a:pos x="16" y="21"/>
                </a:cxn>
                <a:cxn ang="0">
                  <a:pos x="21" y="13"/>
                </a:cxn>
                <a:cxn ang="0">
                  <a:pos x="29" y="5"/>
                </a:cxn>
                <a:cxn ang="0">
                  <a:pos x="39" y="3"/>
                </a:cxn>
                <a:cxn ang="0">
                  <a:pos x="39" y="3"/>
                </a:cxn>
                <a:cxn ang="0">
                  <a:pos x="52" y="0"/>
                </a:cxn>
                <a:cxn ang="0">
                  <a:pos x="63" y="3"/>
                </a:cxn>
                <a:cxn ang="0">
                  <a:pos x="73" y="8"/>
                </a:cxn>
                <a:cxn ang="0">
                  <a:pos x="81" y="13"/>
                </a:cxn>
                <a:cxn ang="0">
                  <a:pos x="97" y="21"/>
                </a:cxn>
                <a:cxn ang="0">
                  <a:pos x="102" y="24"/>
                </a:cxn>
                <a:cxn ang="0">
                  <a:pos x="110" y="24"/>
                </a:cxn>
                <a:cxn ang="0">
                  <a:pos x="110" y="24"/>
                </a:cxn>
                <a:cxn ang="0">
                  <a:pos x="121" y="21"/>
                </a:cxn>
                <a:cxn ang="0">
                  <a:pos x="131" y="24"/>
                </a:cxn>
                <a:cxn ang="0">
                  <a:pos x="139" y="29"/>
                </a:cxn>
                <a:cxn ang="0">
                  <a:pos x="144" y="34"/>
                </a:cxn>
                <a:cxn ang="0">
                  <a:pos x="147" y="42"/>
                </a:cxn>
                <a:cxn ang="0">
                  <a:pos x="142" y="47"/>
                </a:cxn>
                <a:cxn ang="0">
                  <a:pos x="131" y="50"/>
                </a:cxn>
                <a:cxn ang="0">
                  <a:pos x="115" y="50"/>
                </a:cxn>
                <a:cxn ang="0">
                  <a:pos x="115" y="50"/>
                </a:cxn>
                <a:cxn ang="0">
                  <a:pos x="102" y="47"/>
                </a:cxn>
                <a:cxn ang="0">
                  <a:pos x="89" y="40"/>
                </a:cxn>
                <a:cxn ang="0">
                  <a:pos x="76" y="34"/>
                </a:cxn>
                <a:cxn ang="0">
                  <a:pos x="66" y="29"/>
                </a:cxn>
                <a:cxn ang="0">
                  <a:pos x="52" y="29"/>
                </a:cxn>
                <a:cxn ang="0">
                  <a:pos x="47" y="32"/>
                </a:cxn>
                <a:cxn ang="0">
                  <a:pos x="39" y="34"/>
                </a:cxn>
                <a:cxn ang="0">
                  <a:pos x="34" y="37"/>
                </a:cxn>
                <a:cxn ang="0">
                  <a:pos x="29" y="45"/>
                </a:cxn>
                <a:cxn ang="0">
                  <a:pos x="18" y="66"/>
                </a:cxn>
                <a:cxn ang="0">
                  <a:pos x="18" y="66"/>
                </a:cxn>
                <a:cxn ang="0">
                  <a:pos x="10" y="89"/>
                </a:cxn>
                <a:cxn ang="0">
                  <a:pos x="5" y="113"/>
                </a:cxn>
                <a:cxn ang="0">
                  <a:pos x="5" y="134"/>
                </a:cxn>
                <a:cxn ang="0">
                  <a:pos x="5" y="137"/>
                </a:cxn>
              </a:cxnLst>
              <a:rect l="0" t="0" r="r" b="b"/>
              <a:pathLst>
                <a:path w="147" h="137">
                  <a:moveTo>
                    <a:pt x="5" y="137"/>
                  </a:moveTo>
                  <a:lnTo>
                    <a:pt x="5" y="137"/>
                  </a:lnTo>
                  <a:lnTo>
                    <a:pt x="0" y="116"/>
                  </a:lnTo>
                  <a:lnTo>
                    <a:pt x="0" y="95"/>
                  </a:lnTo>
                  <a:lnTo>
                    <a:pt x="0" y="74"/>
                  </a:lnTo>
                  <a:lnTo>
                    <a:pt x="3" y="50"/>
                  </a:lnTo>
                  <a:lnTo>
                    <a:pt x="10" y="29"/>
                  </a:lnTo>
                  <a:lnTo>
                    <a:pt x="16" y="21"/>
                  </a:lnTo>
                  <a:lnTo>
                    <a:pt x="21" y="13"/>
                  </a:lnTo>
                  <a:lnTo>
                    <a:pt x="29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52" y="0"/>
                  </a:lnTo>
                  <a:lnTo>
                    <a:pt x="63" y="3"/>
                  </a:lnTo>
                  <a:lnTo>
                    <a:pt x="73" y="8"/>
                  </a:lnTo>
                  <a:lnTo>
                    <a:pt x="81" y="13"/>
                  </a:lnTo>
                  <a:lnTo>
                    <a:pt x="97" y="21"/>
                  </a:lnTo>
                  <a:lnTo>
                    <a:pt x="102" y="24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21" y="21"/>
                  </a:lnTo>
                  <a:lnTo>
                    <a:pt x="131" y="24"/>
                  </a:lnTo>
                  <a:lnTo>
                    <a:pt x="139" y="29"/>
                  </a:lnTo>
                  <a:lnTo>
                    <a:pt x="144" y="34"/>
                  </a:lnTo>
                  <a:lnTo>
                    <a:pt x="147" y="42"/>
                  </a:lnTo>
                  <a:lnTo>
                    <a:pt x="142" y="47"/>
                  </a:lnTo>
                  <a:lnTo>
                    <a:pt x="131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02" y="47"/>
                  </a:lnTo>
                  <a:lnTo>
                    <a:pt x="89" y="40"/>
                  </a:lnTo>
                  <a:lnTo>
                    <a:pt x="76" y="34"/>
                  </a:lnTo>
                  <a:lnTo>
                    <a:pt x="66" y="29"/>
                  </a:lnTo>
                  <a:lnTo>
                    <a:pt x="52" y="29"/>
                  </a:lnTo>
                  <a:lnTo>
                    <a:pt x="47" y="32"/>
                  </a:lnTo>
                  <a:lnTo>
                    <a:pt x="39" y="34"/>
                  </a:lnTo>
                  <a:lnTo>
                    <a:pt x="34" y="37"/>
                  </a:lnTo>
                  <a:lnTo>
                    <a:pt x="29" y="45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0" y="89"/>
                  </a:lnTo>
                  <a:lnTo>
                    <a:pt x="5" y="113"/>
                  </a:lnTo>
                  <a:lnTo>
                    <a:pt x="5" y="134"/>
                  </a:lnTo>
                  <a:lnTo>
                    <a:pt x="5" y="137"/>
                  </a:lnTo>
                  <a:close/>
                </a:path>
              </a:pathLst>
            </a:custGeom>
            <a:solidFill>
              <a:srgbClr val="5D140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2" name="Freeform 602"/>
            <p:cNvSpPr>
              <a:spLocks/>
            </p:cNvSpPr>
            <p:nvPr/>
          </p:nvSpPr>
          <p:spPr bwMode="auto">
            <a:xfrm>
              <a:off x="3803650" y="2933701"/>
              <a:ext cx="269875" cy="3667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84" y="0"/>
                </a:cxn>
                <a:cxn ang="0">
                  <a:pos x="99" y="5"/>
                </a:cxn>
                <a:cxn ang="0">
                  <a:pos x="115" y="13"/>
                </a:cxn>
                <a:cxn ang="0">
                  <a:pos x="131" y="24"/>
                </a:cxn>
                <a:cxn ang="0">
                  <a:pos x="141" y="40"/>
                </a:cxn>
                <a:cxn ang="0">
                  <a:pos x="155" y="58"/>
                </a:cxn>
                <a:cxn ang="0">
                  <a:pos x="162" y="79"/>
                </a:cxn>
                <a:cxn ang="0">
                  <a:pos x="168" y="103"/>
                </a:cxn>
                <a:cxn ang="0">
                  <a:pos x="168" y="103"/>
                </a:cxn>
                <a:cxn ang="0">
                  <a:pos x="170" y="121"/>
                </a:cxn>
                <a:cxn ang="0">
                  <a:pos x="170" y="137"/>
                </a:cxn>
                <a:cxn ang="0">
                  <a:pos x="168" y="153"/>
                </a:cxn>
                <a:cxn ang="0">
                  <a:pos x="165" y="168"/>
                </a:cxn>
                <a:cxn ang="0">
                  <a:pos x="160" y="184"/>
                </a:cxn>
                <a:cxn ang="0">
                  <a:pos x="155" y="197"/>
                </a:cxn>
                <a:cxn ang="0">
                  <a:pos x="147" y="208"/>
                </a:cxn>
                <a:cxn ang="0">
                  <a:pos x="139" y="218"/>
                </a:cxn>
                <a:cxn ang="0">
                  <a:pos x="139" y="218"/>
                </a:cxn>
                <a:cxn ang="0">
                  <a:pos x="123" y="216"/>
                </a:cxn>
                <a:cxn ang="0">
                  <a:pos x="102" y="218"/>
                </a:cxn>
                <a:cxn ang="0">
                  <a:pos x="81" y="221"/>
                </a:cxn>
                <a:cxn ang="0">
                  <a:pos x="60" y="231"/>
                </a:cxn>
                <a:cxn ang="0">
                  <a:pos x="60" y="231"/>
                </a:cxn>
                <a:cxn ang="0">
                  <a:pos x="50" y="223"/>
                </a:cxn>
                <a:cxn ang="0">
                  <a:pos x="39" y="216"/>
                </a:cxn>
                <a:cxn ang="0">
                  <a:pos x="23" y="195"/>
                </a:cxn>
                <a:cxn ang="0">
                  <a:pos x="10" y="168"/>
                </a:cxn>
                <a:cxn ang="0">
                  <a:pos x="2" y="137"/>
                </a:cxn>
                <a:cxn ang="0">
                  <a:pos x="2" y="137"/>
                </a:cxn>
                <a:cxn ang="0">
                  <a:pos x="0" y="113"/>
                </a:cxn>
                <a:cxn ang="0">
                  <a:pos x="2" y="89"/>
                </a:cxn>
                <a:cxn ang="0">
                  <a:pos x="5" y="68"/>
                </a:cxn>
                <a:cxn ang="0">
                  <a:pos x="13" y="50"/>
                </a:cxn>
                <a:cxn ang="0">
                  <a:pos x="23" y="32"/>
                </a:cxn>
                <a:cxn ang="0">
                  <a:pos x="37" y="19"/>
                </a:cxn>
                <a:cxn ang="0">
                  <a:pos x="50" y="8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170" h="231">
                  <a:moveTo>
                    <a:pt x="65" y="3"/>
                  </a:moveTo>
                  <a:lnTo>
                    <a:pt x="65" y="3"/>
                  </a:lnTo>
                  <a:lnTo>
                    <a:pt x="84" y="0"/>
                  </a:lnTo>
                  <a:lnTo>
                    <a:pt x="99" y="5"/>
                  </a:lnTo>
                  <a:lnTo>
                    <a:pt x="115" y="13"/>
                  </a:lnTo>
                  <a:lnTo>
                    <a:pt x="131" y="24"/>
                  </a:lnTo>
                  <a:lnTo>
                    <a:pt x="141" y="40"/>
                  </a:lnTo>
                  <a:lnTo>
                    <a:pt x="155" y="58"/>
                  </a:lnTo>
                  <a:lnTo>
                    <a:pt x="162" y="79"/>
                  </a:lnTo>
                  <a:lnTo>
                    <a:pt x="168" y="103"/>
                  </a:lnTo>
                  <a:lnTo>
                    <a:pt x="168" y="103"/>
                  </a:lnTo>
                  <a:lnTo>
                    <a:pt x="170" y="121"/>
                  </a:lnTo>
                  <a:lnTo>
                    <a:pt x="170" y="137"/>
                  </a:lnTo>
                  <a:lnTo>
                    <a:pt x="168" y="153"/>
                  </a:lnTo>
                  <a:lnTo>
                    <a:pt x="165" y="168"/>
                  </a:lnTo>
                  <a:lnTo>
                    <a:pt x="160" y="184"/>
                  </a:lnTo>
                  <a:lnTo>
                    <a:pt x="155" y="197"/>
                  </a:lnTo>
                  <a:lnTo>
                    <a:pt x="147" y="208"/>
                  </a:lnTo>
                  <a:lnTo>
                    <a:pt x="139" y="218"/>
                  </a:lnTo>
                  <a:lnTo>
                    <a:pt x="139" y="218"/>
                  </a:lnTo>
                  <a:lnTo>
                    <a:pt x="123" y="216"/>
                  </a:lnTo>
                  <a:lnTo>
                    <a:pt x="102" y="218"/>
                  </a:lnTo>
                  <a:lnTo>
                    <a:pt x="81" y="22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0" y="223"/>
                  </a:lnTo>
                  <a:lnTo>
                    <a:pt x="39" y="216"/>
                  </a:lnTo>
                  <a:lnTo>
                    <a:pt x="23" y="195"/>
                  </a:lnTo>
                  <a:lnTo>
                    <a:pt x="10" y="168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0" y="113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13" y="50"/>
                  </a:lnTo>
                  <a:lnTo>
                    <a:pt x="23" y="32"/>
                  </a:lnTo>
                  <a:lnTo>
                    <a:pt x="37" y="19"/>
                  </a:lnTo>
                  <a:lnTo>
                    <a:pt x="50" y="8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8A42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3" name="Freeform 603"/>
            <p:cNvSpPr>
              <a:spLocks/>
            </p:cNvSpPr>
            <p:nvPr/>
          </p:nvSpPr>
          <p:spPr bwMode="auto">
            <a:xfrm>
              <a:off x="3819525" y="2954338"/>
              <a:ext cx="238125" cy="333375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61" y="0"/>
                </a:cxn>
                <a:cxn ang="0">
                  <a:pos x="76" y="0"/>
                </a:cxn>
                <a:cxn ang="0">
                  <a:pos x="92" y="6"/>
                </a:cxn>
                <a:cxn ang="0">
                  <a:pos x="105" y="16"/>
                </a:cxn>
                <a:cxn ang="0">
                  <a:pos x="118" y="27"/>
                </a:cxn>
                <a:cxn ang="0">
                  <a:pos x="129" y="42"/>
                </a:cxn>
                <a:cxn ang="0">
                  <a:pos x="137" y="58"/>
                </a:cxn>
                <a:cxn ang="0">
                  <a:pos x="145" y="79"/>
                </a:cxn>
                <a:cxn ang="0">
                  <a:pos x="147" y="100"/>
                </a:cxn>
                <a:cxn ang="0">
                  <a:pos x="147" y="100"/>
                </a:cxn>
                <a:cxn ang="0">
                  <a:pos x="150" y="116"/>
                </a:cxn>
                <a:cxn ang="0">
                  <a:pos x="147" y="132"/>
                </a:cxn>
                <a:cxn ang="0">
                  <a:pos x="147" y="147"/>
                </a:cxn>
                <a:cxn ang="0">
                  <a:pos x="142" y="161"/>
                </a:cxn>
                <a:cxn ang="0">
                  <a:pos x="137" y="174"/>
                </a:cxn>
                <a:cxn ang="0">
                  <a:pos x="131" y="187"/>
                </a:cxn>
                <a:cxn ang="0">
                  <a:pos x="124" y="195"/>
                </a:cxn>
                <a:cxn ang="0">
                  <a:pos x="116" y="203"/>
                </a:cxn>
                <a:cxn ang="0">
                  <a:pos x="116" y="203"/>
                </a:cxn>
                <a:cxn ang="0">
                  <a:pos x="89" y="205"/>
                </a:cxn>
                <a:cxn ang="0">
                  <a:pos x="76" y="208"/>
                </a:cxn>
                <a:cxn ang="0">
                  <a:pos x="63" y="210"/>
                </a:cxn>
                <a:cxn ang="0">
                  <a:pos x="63" y="210"/>
                </a:cxn>
                <a:cxn ang="0">
                  <a:pos x="50" y="205"/>
                </a:cxn>
                <a:cxn ang="0">
                  <a:pos x="40" y="197"/>
                </a:cxn>
                <a:cxn ang="0">
                  <a:pos x="32" y="189"/>
                </a:cxn>
                <a:cxn ang="0">
                  <a:pos x="24" y="176"/>
                </a:cxn>
                <a:cxn ang="0">
                  <a:pos x="16" y="163"/>
                </a:cxn>
                <a:cxn ang="0">
                  <a:pos x="8" y="147"/>
                </a:cxn>
                <a:cxn ang="0">
                  <a:pos x="6" y="132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95"/>
                </a:cxn>
                <a:cxn ang="0">
                  <a:pos x="3" y="74"/>
                </a:cxn>
                <a:cxn ang="0">
                  <a:pos x="6" y="55"/>
                </a:cxn>
                <a:cxn ang="0">
                  <a:pos x="13" y="37"/>
                </a:cxn>
                <a:cxn ang="0">
                  <a:pos x="24" y="24"/>
                </a:cxn>
                <a:cxn ang="0">
                  <a:pos x="34" y="13"/>
                </a:cxn>
                <a:cxn ang="0">
                  <a:pos x="48" y="6"/>
                </a:cxn>
                <a:cxn ang="0">
                  <a:pos x="61" y="0"/>
                </a:cxn>
                <a:cxn ang="0">
                  <a:pos x="61" y="0"/>
                </a:cxn>
              </a:cxnLst>
              <a:rect l="0" t="0" r="r" b="b"/>
              <a:pathLst>
                <a:path w="150" h="210">
                  <a:moveTo>
                    <a:pt x="61" y="0"/>
                  </a:moveTo>
                  <a:lnTo>
                    <a:pt x="61" y="0"/>
                  </a:lnTo>
                  <a:lnTo>
                    <a:pt x="76" y="0"/>
                  </a:lnTo>
                  <a:lnTo>
                    <a:pt x="92" y="6"/>
                  </a:lnTo>
                  <a:lnTo>
                    <a:pt x="105" y="16"/>
                  </a:lnTo>
                  <a:lnTo>
                    <a:pt x="118" y="27"/>
                  </a:lnTo>
                  <a:lnTo>
                    <a:pt x="129" y="42"/>
                  </a:lnTo>
                  <a:lnTo>
                    <a:pt x="137" y="58"/>
                  </a:lnTo>
                  <a:lnTo>
                    <a:pt x="145" y="79"/>
                  </a:lnTo>
                  <a:lnTo>
                    <a:pt x="147" y="100"/>
                  </a:lnTo>
                  <a:lnTo>
                    <a:pt x="147" y="100"/>
                  </a:lnTo>
                  <a:lnTo>
                    <a:pt x="150" y="116"/>
                  </a:lnTo>
                  <a:lnTo>
                    <a:pt x="147" y="132"/>
                  </a:lnTo>
                  <a:lnTo>
                    <a:pt x="147" y="147"/>
                  </a:lnTo>
                  <a:lnTo>
                    <a:pt x="142" y="161"/>
                  </a:lnTo>
                  <a:lnTo>
                    <a:pt x="137" y="174"/>
                  </a:lnTo>
                  <a:lnTo>
                    <a:pt x="131" y="187"/>
                  </a:lnTo>
                  <a:lnTo>
                    <a:pt x="124" y="195"/>
                  </a:lnTo>
                  <a:lnTo>
                    <a:pt x="116" y="203"/>
                  </a:lnTo>
                  <a:lnTo>
                    <a:pt x="116" y="203"/>
                  </a:lnTo>
                  <a:lnTo>
                    <a:pt x="89" y="205"/>
                  </a:lnTo>
                  <a:lnTo>
                    <a:pt x="76" y="208"/>
                  </a:lnTo>
                  <a:lnTo>
                    <a:pt x="63" y="210"/>
                  </a:lnTo>
                  <a:lnTo>
                    <a:pt x="63" y="210"/>
                  </a:lnTo>
                  <a:lnTo>
                    <a:pt x="50" y="205"/>
                  </a:lnTo>
                  <a:lnTo>
                    <a:pt x="40" y="197"/>
                  </a:lnTo>
                  <a:lnTo>
                    <a:pt x="32" y="189"/>
                  </a:lnTo>
                  <a:lnTo>
                    <a:pt x="24" y="176"/>
                  </a:lnTo>
                  <a:lnTo>
                    <a:pt x="16" y="163"/>
                  </a:lnTo>
                  <a:lnTo>
                    <a:pt x="8" y="147"/>
                  </a:lnTo>
                  <a:lnTo>
                    <a:pt x="6" y="132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95"/>
                  </a:lnTo>
                  <a:lnTo>
                    <a:pt x="3" y="74"/>
                  </a:lnTo>
                  <a:lnTo>
                    <a:pt x="6" y="55"/>
                  </a:lnTo>
                  <a:lnTo>
                    <a:pt x="13" y="37"/>
                  </a:lnTo>
                  <a:lnTo>
                    <a:pt x="24" y="24"/>
                  </a:lnTo>
                  <a:lnTo>
                    <a:pt x="34" y="13"/>
                  </a:lnTo>
                  <a:lnTo>
                    <a:pt x="48" y="6"/>
                  </a:lnTo>
                  <a:lnTo>
                    <a:pt x="61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4" name="Freeform 604"/>
            <p:cNvSpPr>
              <a:spLocks/>
            </p:cNvSpPr>
            <p:nvPr/>
          </p:nvSpPr>
          <p:spPr bwMode="auto">
            <a:xfrm>
              <a:off x="3819525" y="2954338"/>
              <a:ext cx="233363" cy="204788"/>
            </a:xfrm>
            <a:custGeom>
              <a:avLst/>
              <a:gdLst/>
              <a:ahLst/>
              <a:cxnLst>
                <a:cxn ang="0">
                  <a:pos x="63" y="19"/>
                </a:cxn>
                <a:cxn ang="0">
                  <a:pos x="63" y="19"/>
                </a:cxn>
                <a:cxn ang="0">
                  <a:pos x="50" y="24"/>
                </a:cxn>
                <a:cxn ang="0">
                  <a:pos x="37" y="29"/>
                </a:cxn>
                <a:cxn ang="0">
                  <a:pos x="27" y="40"/>
                </a:cxn>
                <a:cxn ang="0">
                  <a:pos x="19" y="55"/>
                </a:cxn>
                <a:cxn ang="0">
                  <a:pos x="11" y="71"/>
                </a:cxn>
                <a:cxn ang="0">
                  <a:pos x="6" y="90"/>
                </a:cxn>
                <a:cxn ang="0">
                  <a:pos x="3" y="108"/>
                </a:cxn>
                <a:cxn ang="0">
                  <a:pos x="3" y="129"/>
                </a:cxn>
                <a:cxn ang="0">
                  <a:pos x="3" y="129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95"/>
                </a:cxn>
                <a:cxn ang="0">
                  <a:pos x="3" y="74"/>
                </a:cxn>
                <a:cxn ang="0">
                  <a:pos x="6" y="55"/>
                </a:cxn>
                <a:cxn ang="0">
                  <a:pos x="13" y="37"/>
                </a:cxn>
                <a:cxn ang="0">
                  <a:pos x="24" y="24"/>
                </a:cxn>
                <a:cxn ang="0">
                  <a:pos x="34" y="13"/>
                </a:cxn>
                <a:cxn ang="0">
                  <a:pos x="48" y="6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76" y="0"/>
                </a:cxn>
                <a:cxn ang="0">
                  <a:pos x="92" y="6"/>
                </a:cxn>
                <a:cxn ang="0">
                  <a:pos x="105" y="16"/>
                </a:cxn>
                <a:cxn ang="0">
                  <a:pos x="118" y="27"/>
                </a:cxn>
                <a:cxn ang="0">
                  <a:pos x="129" y="42"/>
                </a:cxn>
                <a:cxn ang="0">
                  <a:pos x="137" y="58"/>
                </a:cxn>
                <a:cxn ang="0">
                  <a:pos x="145" y="79"/>
                </a:cxn>
                <a:cxn ang="0">
                  <a:pos x="147" y="100"/>
                </a:cxn>
                <a:cxn ang="0">
                  <a:pos x="147" y="100"/>
                </a:cxn>
                <a:cxn ang="0">
                  <a:pos x="147" y="105"/>
                </a:cxn>
                <a:cxn ang="0">
                  <a:pos x="147" y="105"/>
                </a:cxn>
                <a:cxn ang="0">
                  <a:pos x="142" y="87"/>
                </a:cxn>
                <a:cxn ang="0">
                  <a:pos x="137" y="69"/>
                </a:cxn>
                <a:cxn ang="0">
                  <a:pos x="126" y="55"/>
                </a:cxn>
                <a:cxn ang="0">
                  <a:pos x="116" y="42"/>
                </a:cxn>
                <a:cxn ang="0">
                  <a:pos x="105" y="32"/>
                </a:cxn>
                <a:cxn ang="0">
                  <a:pos x="92" y="24"/>
                </a:cxn>
                <a:cxn ang="0">
                  <a:pos x="79" y="19"/>
                </a:cxn>
                <a:cxn ang="0">
                  <a:pos x="63" y="19"/>
                </a:cxn>
                <a:cxn ang="0">
                  <a:pos x="63" y="19"/>
                </a:cxn>
              </a:cxnLst>
              <a:rect l="0" t="0" r="r" b="b"/>
              <a:pathLst>
                <a:path w="147" h="129">
                  <a:moveTo>
                    <a:pt x="63" y="19"/>
                  </a:moveTo>
                  <a:lnTo>
                    <a:pt x="63" y="19"/>
                  </a:lnTo>
                  <a:lnTo>
                    <a:pt x="50" y="24"/>
                  </a:lnTo>
                  <a:lnTo>
                    <a:pt x="37" y="29"/>
                  </a:lnTo>
                  <a:lnTo>
                    <a:pt x="27" y="40"/>
                  </a:lnTo>
                  <a:lnTo>
                    <a:pt x="19" y="55"/>
                  </a:lnTo>
                  <a:lnTo>
                    <a:pt x="11" y="71"/>
                  </a:lnTo>
                  <a:lnTo>
                    <a:pt x="6" y="90"/>
                  </a:lnTo>
                  <a:lnTo>
                    <a:pt x="3" y="108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95"/>
                  </a:lnTo>
                  <a:lnTo>
                    <a:pt x="3" y="74"/>
                  </a:lnTo>
                  <a:lnTo>
                    <a:pt x="6" y="55"/>
                  </a:lnTo>
                  <a:lnTo>
                    <a:pt x="13" y="37"/>
                  </a:lnTo>
                  <a:lnTo>
                    <a:pt x="24" y="24"/>
                  </a:lnTo>
                  <a:lnTo>
                    <a:pt x="34" y="13"/>
                  </a:lnTo>
                  <a:lnTo>
                    <a:pt x="48" y="6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6" y="0"/>
                  </a:lnTo>
                  <a:lnTo>
                    <a:pt x="92" y="6"/>
                  </a:lnTo>
                  <a:lnTo>
                    <a:pt x="105" y="16"/>
                  </a:lnTo>
                  <a:lnTo>
                    <a:pt x="118" y="27"/>
                  </a:lnTo>
                  <a:lnTo>
                    <a:pt x="129" y="42"/>
                  </a:lnTo>
                  <a:lnTo>
                    <a:pt x="137" y="58"/>
                  </a:lnTo>
                  <a:lnTo>
                    <a:pt x="145" y="79"/>
                  </a:lnTo>
                  <a:lnTo>
                    <a:pt x="147" y="100"/>
                  </a:lnTo>
                  <a:lnTo>
                    <a:pt x="147" y="100"/>
                  </a:lnTo>
                  <a:lnTo>
                    <a:pt x="147" y="105"/>
                  </a:lnTo>
                  <a:lnTo>
                    <a:pt x="147" y="105"/>
                  </a:lnTo>
                  <a:lnTo>
                    <a:pt x="142" y="87"/>
                  </a:lnTo>
                  <a:lnTo>
                    <a:pt x="137" y="69"/>
                  </a:lnTo>
                  <a:lnTo>
                    <a:pt x="126" y="55"/>
                  </a:lnTo>
                  <a:lnTo>
                    <a:pt x="116" y="42"/>
                  </a:lnTo>
                  <a:lnTo>
                    <a:pt x="105" y="32"/>
                  </a:lnTo>
                  <a:lnTo>
                    <a:pt x="92" y="24"/>
                  </a:lnTo>
                  <a:lnTo>
                    <a:pt x="79" y="19"/>
                  </a:lnTo>
                  <a:lnTo>
                    <a:pt x="63" y="19"/>
                  </a:lnTo>
                  <a:lnTo>
                    <a:pt x="63" y="19"/>
                  </a:lnTo>
                  <a:close/>
                </a:path>
              </a:pathLst>
            </a:custGeom>
            <a:solidFill>
              <a:srgbClr val="E7E8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5" name="Freeform 605"/>
            <p:cNvSpPr>
              <a:spLocks/>
            </p:cNvSpPr>
            <p:nvPr/>
          </p:nvSpPr>
          <p:spPr bwMode="auto">
            <a:xfrm>
              <a:off x="3857625" y="3225801"/>
              <a:ext cx="233363" cy="100013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5" y="18"/>
                </a:cxn>
                <a:cxn ang="0">
                  <a:pos x="18" y="13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71" y="0"/>
                </a:cxn>
                <a:cxn ang="0">
                  <a:pos x="86" y="0"/>
                </a:cxn>
                <a:cxn ang="0">
                  <a:pos x="100" y="3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23" y="8"/>
                </a:cxn>
                <a:cxn ang="0">
                  <a:pos x="134" y="13"/>
                </a:cxn>
                <a:cxn ang="0">
                  <a:pos x="147" y="18"/>
                </a:cxn>
                <a:cxn ang="0">
                  <a:pos x="147" y="18"/>
                </a:cxn>
                <a:cxn ang="0">
                  <a:pos x="142" y="24"/>
                </a:cxn>
                <a:cxn ang="0">
                  <a:pos x="131" y="37"/>
                </a:cxn>
                <a:cxn ang="0">
                  <a:pos x="113" y="50"/>
                </a:cxn>
                <a:cxn ang="0">
                  <a:pos x="102" y="55"/>
                </a:cxn>
                <a:cxn ang="0">
                  <a:pos x="89" y="60"/>
                </a:cxn>
                <a:cxn ang="0">
                  <a:pos x="89" y="60"/>
                </a:cxn>
                <a:cxn ang="0">
                  <a:pos x="71" y="63"/>
                </a:cxn>
                <a:cxn ang="0">
                  <a:pos x="58" y="63"/>
                </a:cxn>
                <a:cxn ang="0">
                  <a:pos x="50" y="60"/>
                </a:cxn>
                <a:cxn ang="0">
                  <a:pos x="37" y="55"/>
                </a:cxn>
                <a:cxn ang="0">
                  <a:pos x="37" y="55"/>
                </a:cxn>
                <a:cxn ang="0">
                  <a:pos x="24" y="50"/>
                </a:cxn>
                <a:cxn ang="0">
                  <a:pos x="16" y="45"/>
                </a:cxn>
                <a:cxn ang="0">
                  <a:pos x="10" y="37"/>
                </a:cxn>
                <a:cxn ang="0">
                  <a:pos x="0" y="24"/>
                </a:cxn>
              </a:cxnLst>
              <a:rect l="0" t="0" r="r" b="b"/>
              <a:pathLst>
                <a:path w="147" h="63">
                  <a:moveTo>
                    <a:pt x="0" y="24"/>
                  </a:moveTo>
                  <a:lnTo>
                    <a:pt x="0" y="24"/>
                  </a:lnTo>
                  <a:lnTo>
                    <a:pt x="0" y="24"/>
                  </a:lnTo>
                  <a:lnTo>
                    <a:pt x="5" y="18"/>
                  </a:lnTo>
                  <a:lnTo>
                    <a:pt x="18" y="13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71" y="0"/>
                  </a:lnTo>
                  <a:lnTo>
                    <a:pt x="86" y="0"/>
                  </a:lnTo>
                  <a:lnTo>
                    <a:pt x="100" y="3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23" y="8"/>
                  </a:lnTo>
                  <a:lnTo>
                    <a:pt x="134" y="13"/>
                  </a:lnTo>
                  <a:lnTo>
                    <a:pt x="147" y="18"/>
                  </a:lnTo>
                  <a:lnTo>
                    <a:pt x="147" y="18"/>
                  </a:lnTo>
                  <a:lnTo>
                    <a:pt x="142" y="24"/>
                  </a:lnTo>
                  <a:lnTo>
                    <a:pt x="131" y="37"/>
                  </a:lnTo>
                  <a:lnTo>
                    <a:pt x="113" y="50"/>
                  </a:lnTo>
                  <a:lnTo>
                    <a:pt x="102" y="55"/>
                  </a:lnTo>
                  <a:lnTo>
                    <a:pt x="89" y="60"/>
                  </a:lnTo>
                  <a:lnTo>
                    <a:pt x="89" y="60"/>
                  </a:lnTo>
                  <a:lnTo>
                    <a:pt x="71" y="63"/>
                  </a:lnTo>
                  <a:lnTo>
                    <a:pt x="58" y="63"/>
                  </a:lnTo>
                  <a:lnTo>
                    <a:pt x="50" y="60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24" y="50"/>
                  </a:lnTo>
                  <a:lnTo>
                    <a:pt x="16" y="45"/>
                  </a:lnTo>
                  <a:lnTo>
                    <a:pt x="10" y="37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DE6A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6" name="Freeform 606"/>
            <p:cNvSpPr>
              <a:spLocks/>
            </p:cNvSpPr>
            <p:nvPr/>
          </p:nvSpPr>
          <p:spPr bwMode="auto">
            <a:xfrm>
              <a:off x="4173538" y="2938463"/>
              <a:ext cx="271463" cy="366713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105" y="0"/>
                </a:cxn>
                <a:cxn ang="0">
                  <a:pos x="87" y="0"/>
                </a:cxn>
                <a:cxn ang="0">
                  <a:pos x="71" y="2"/>
                </a:cxn>
                <a:cxn ang="0">
                  <a:pos x="55" y="10"/>
                </a:cxn>
                <a:cxn ang="0">
                  <a:pos x="40" y="23"/>
                </a:cxn>
                <a:cxn ang="0">
                  <a:pos x="29" y="39"/>
                </a:cxn>
                <a:cxn ang="0">
                  <a:pos x="16" y="58"/>
                </a:cxn>
                <a:cxn ang="0">
                  <a:pos x="8" y="79"/>
                </a:cxn>
                <a:cxn ang="0">
                  <a:pos x="3" y="102"/>
                </a:cxn>
                <a:cxn ang="0">
                  <a:pos x="3" y="102"/>
                </a:cxn>
                <a:cxn ang="0">
                  <a:pos x="0" y="118"/>
                </a:cxn>
                <a:cxn ang="0">
                  <a:pos x="0" y="136"/>
                </a:cxn>
                <a:cxn ang="0">
                  <a:pos x="3" y="152"/>
                </a:cxn>
                <a:cxn ang="0">
                  <a:pos x="5" y="168"/>
                </a:cxn>
                <a:cxn ang="0">
                  <a:pos x="11" y="181"/>
                </a:cxn>
                <a:cxn ang="0">
                  <a:pos x="16" y="197"/>
                </a:cxn>
                <a:cxn ang="0">
                  <a:pos x="24" y="207"/>
                </a:cxn>
                <a:cxn ang="0">
                  <a:pos x="32" y="218"/>
                </a:cxn>
                <a:cxn ang="0">
                  <a:pos x="32" y="218"/>
                </a:cxn>
                <a:cxn ang="0">
                  <a:pos x="47" y="215"/>
                </a:cxn>
                <a:cxn ang="0">
                  <a:pos x="68" y="215"/>
                </a:cxn>
                <a:cxn ang="0">
                  <a:pos x="89" y="220"/>
                </a:cxn>
                <a:cxn ang="0">
                  <a:pos x="110" y="231"/>
                </a:cxn>
                <a:cxn ang="0">
                  <a:pos x="110" y="231"/>
                </a:cxn>
                <a:cxn ang="0">
                  <a:pos x="121" y="223"/>
                </a:cxn>
                <a:cxn ang="0">
                  <a:pos x="131" y="215"/>
                </a:cxn>
                <a:cxn ang="0">
                  <a:pos x="147" y="194"/>
                </a:cxn>
                <a:cxn ang="0">
                  <a:pos x="160" y="168"/>
                </a:cxn>
                <a:cxn ang="0">
                  <a:pos x="168" y="136"/>
                </a:cxn>
                <a:cxn ang="0">
                  <a:pos x="168" y="136"/>
                </a:cxn>
                <a:cxn ang="0">
                  <a:pos x="171" y="113"/>
                </a:cxn>
                <a:cxn ang="0">
                  <a:pos x="168" y="89"/>
                </a:cxn>
                <a:cxn ang="0">
                  <a:pos x="165" y="68"/>
                </a:cxn>
                <a:cxn ang="0">
                  <a:pos x="157" y="47"/>
                </a:cxn>
                <a:cxn ang="0">
                  <a:pos x="147" y="31"/>
                </a:cxn>
                <a:cxn ang="0">
                  <a:pos x="134" y="18"/>
                </a:cxn>
                <a:cxn ang="0">
                  <a:pos x="121" y="8"/>
                </a:cxn>
                <a:cxn ang="0">
                  <a:pos x="105" y="0"/>
                </a:cxn>
                <a:cxn ang="0">
                  <a:pos x="105" y="0"/>
                </a:cxn>
              </a:cxnLst>
              <a:rect l="0" t="0" r="r" b="b"/>
              <a:pathLst>
                <a:path w="171" h="231">
                  <a:moveTo>
                    <a:pt x="105" y="0"/>
                  </a:moveTo>
                  <a:lnTo>
                    <a:pt x="105" y="0"/>
                  </a:lnTo>
                  <a:lnTo>
                    <a:pt x="87" y="0"/>
                  </a:lnTo>
                  <a:lnTo>
                    <a:pt x="71" y="2"/>
                  </a:lnTo>
                  <a:lnTo>
                    <a:pt x="55" y="10"/>
                  </a:lnTo>
                  <a:lnTo>
                    <a:pt x="40" y="23"/>
                  </a:lnTo>
                  <a:lnTo>
                    <a:pt x="29" y="39"/>
                  </a:lnTo>
                  <a:lnTo>
                    <a:pt x="16" y="58"/>
                  </a:lnTo>
                  <a:lnTo>
                    <a:pt x="8" y="79"/>
                  </a:lnTo>
                  <a:lnTo>
                    <a:pt x="3" y="102"/>
                  </a:lnTo>
                  <a:lnTo>
                    <a:pt x="3" y="102"/>
                  </a:lnTo>
                  <a:lnTo>
                    <a:pt x="0" y="118"/>
                  </a:lnTo>
                  <a:lnTo>
                    <a:pt x="0" y="136"/>
                  </a:lnTo>
                  <a:lnTo>
                    <a:pt x="3" y="152"/>
                  </a:lnTo>
                  <a:lnTo>
                    <a:pt x="5" y="168"/>
                  </a:lnTo>
                  <a:lnTo>
                    <a:pt x="11" y="181"/>
                  </a:lnTo>
                  <a:lnTo>
                    <a:pt x="16" y="197"/>
                  </a:lnTo>
                  <a:lnTo>
                    <a:pt x="24" y="207"/>
                  </a:lnTo>
                  <a:lnTo>
                    <a:pt x="32" y="218"/>
                  </a:lnTo>
                  <a:lnTo>
                    <a:pt x="32" y="218"/>
                  </a:lnTo>
                  <a:lnTo>
                    <a:pt x="47" y="215"/>
                  </a:lnTo>
                  <a:lnTo>
                    <a:pt x="68" y="215"/>
                  </a:lnTo>
                  <a:lnTo>
                    <a:pt x="89" y="220"/>
                  </a:lnTo>
                  <a:lnTo>
                    <a:pt x="110" y="231"/>
                  </a:lnTo>
                  <a:lnTo>
                    <a:pt x="110" y="231"/>
                  </a:lnTo>
                  <a:lnTo>
                    <a:pt x="121" y="223"/>
                  </a:lnTo>
                  <a:lnTo>
                    <a:pt x="131" y="215"/>
                  </a:lnTo>
                  <a:lnTo>
                    <a:pt x="147" y="194"/>
                  </a:lnTo>
                  <a:lnTo>
                    <a:pt x="160" y="168"/>
                  </a:lnTo>
                  <a:lnTo>
                    <a:pt x="168" y="136"/>
                  </a:lnTo>
                  <a:lnTo>
                    <a:pt x="168" y="136"/>
                  </a:lnTo>
                  <a:lnTo>
                    <a:pt x="171" y="113"/>
                  </a:lnTo>
                  <a:lnTo>
                    <a:pt x="168" y="89"/>
                  </a:lnTo>
                  <a:lnTo>
                    <a:pt x="165" y="68"/>
                  </a:lnTo>
                  <a:lnTo>
                    <a:pt x="157" y="47"/>
                  </a:lnTo>
                  <a:lnTo>
                    <a:pt x="147" y="31"/>
                  </a:lnTo>
                  <a:lnTo>
                    <a:pt x="134" y="18"/>
                  </a:lnTo>
                  <a:lnTo>
                    <a:pt x="121" y="8"/>
                  </a:lnTo>
                  <a:lnTo>
                    <a:pt x="105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8A42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7" name="Freeform 607"/>
            <p:cNvSpPr>
              <a:spLocks/>
            </p:cNvSpPr>
            <p:nvPr/>
          </p:nvSpPr>
          <p:spPr bwMode="auto">
            <a:xfrm>
              <a:off x="4191000" y="2959101"/>
              <a:ext cx="236538" cy="33337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73" y="0"/>
                </a:cxn>
                <a:cxn ang="0">
                  <a:pos x="57" y="5"/>
                </a:cxn>
                <a:cxn ang="0">
                  <a:pos x="44" y="13"/>
                </a:cxn>
                <a:cxn ang="0">
                  <a:pos x="31" y="26"/>
                </a:cxn>
                <a:cxn ang="0">
                  <a:pos x="21" y="42"/>
                </a:cxn>
                <a:cxn ang="0">
                  <a:pos x="13" y="58"/>
                </a:cxn>
                <a:cxn ang="0">
                  <a:pos x="5" y="79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16"/>
                </a:cxn>
                <a:cxn ang="0">
                  <a:pos x="2" y="131"/>
                </a:cxn>
                <a:cxn ang="0">
                  <a:pos x="2" y="147"/>
                </a:cxn>
                <a:cxn ang="0">
                  <a:pos x="8" y="160"/>
                </a:cxn>
                <a:cxn ang="0">
                  <a:pos x="13" y="173"/>
                </a:cxn>
                <a:cxn ang="0">
                  <a:pos x="18" y="184"/>
                </a:cxn>
                <a:cxn ang="0">
                  <a:pos x="26" y="194"/>
                </a:cxn>
                <a:cxn ang="0">
                  <a:pos x="34" y="202"/>
                </a:cxn>
                <a:cxn ang="0">
                  <a:pos x="34" y="202"/>
                </a:cxn>
                <a:cxn ang="0">
                  <a:pos x="60" y="202"/>
                </a:cxn>
                <a:cxn ang="0">
                  <a:pos x="73" y="205"/>
                </a:cxn>
                <a:cxn ang="0">
                  <a:pos x="86" y="210"/>
                </a:cxn>
                <a:cxn ang="0">
                  <a:pos x="86" y="210"/>
                </a:cxn>
                <a:cxn ang="0">
                  <a:pos x="99" y="205"/>
                </a:cxn>
                <a:cxn ang="0">
                  <a:pos x="110" y="197"/>
                </a:cxn>
                <a:cxn ang="0">
                  <a:pos x="118" y="186"/>
                </a:cxn>
                <a:cxn ang="0">
                  <a:pos x="128" y="176"/>
                </a:cxn>
                <a:cxn ang="0">
                  <a:pos x="133" y="163"/>
                </a:cxn>
                <a:cxn ang="0">
                  <a:pos x="141" y="147"/>
                </a:cxn>
                <a:cxn ang="0">
                  <a:pos x="144" y="131"/>
                </a:cxn>
                <a:cxn ang="0">
                  <a:pos x="149" y="116"/>
                </a:cxn>
                <a:cxn ang="0">
                  <a:pos x="149" y="116"/>
                </a:cxn>
                <a:cxn ang="0">
                  <a:pos x="149" y="92"/>
                </a:cxn>
                <a:cxn ang="0">
                  <a:pos x="146" y="73"/>
                </a:cxn>
                <a:cxn ang="0">
                  <a:pos x="144" y="52"/>
                </a:cxn>
                <a:cxn ang="0">
                  <a:pos x="136" y="37"/>
                </a:cxn>
                <a:cxn ang="0">
                  <a:pos x="125" y="24"/>
                </a:cxn>
                <a:cxn ang="0">
                  <a:pos x="115" y="10"/>
                </a:cxn>
                <a:cxn ang="0">
                  <a:pos x="102" y="3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149" h="210">
                  <a:moveTo>
                    <a:pt x="89" y="0"/>
                  </a:moveTo>
                  <a:lnTo>
                    <a:pt x="89" y="0"/>
                  </a:lnTo>
                  <a:lnTo>
                    <a:pt x="73" y="0"/>
                  </a:lnTo>
                  <a:lnTo>
                    <a:pt x="57" y="5"/>
                  </a:lnTo>
                  <a:lnTo>
                    <a:pt x="44" y="13"/>
                  </a:lnTo>
                  <a:lnTo>
                    <a:pt x="31" y="26"/>
                  </a:lnTo>
                  <a:lnTo>
                    <a:pt x="21" y="42"/>
                  </a:lnTo>
                  <a:lnTo>
                    <a:pt x="13" y="58"/>
                  </a:lnTo>
                  <a:lnTo>
                    <a:pt x="5" y="79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16"/>
                  </a:lnTo>
                  <a:lnTo>
                    <a:pt x="2" y="131"/>
                  </a:lnTo>
                  <a:lnTo>
                    <a:pt x="2" y="147"/>
                  </a:lnTo>
                  <a:lnTo>
                    <a:pt x="8" y="160"/>
                  </a:lnTo>
                  <a:lnTo>
                    <a:pt x="13" y="173"/>
                  </a:lnTo>
                  <a:lnTo>
                    <a:pt x="18" y="184"/>
                  </a:lnTo>
                  <a:lnTo>
                    <a:pt x="26" y="194"/>
                  </a:lnTo>
                  <a:lnTo>
                    <a:pt x="34" y="202"/>
                  </a:lnTo>
                  <a:lnTo>
                    <a:pt x="34" y="202"/>
                  </a:lnTo>
                  <a:lnTo>
                    <a:pt x="60" y="202"/>
                  </a:lnTo>
                  <a:lnTo>
                    <a:pt x="73" y="205"/>
                  </a:lnTo>
                  <a:lnTo>
                    <a:pt x="86" y="210"/>
                  </a:lnTo>
                  <a:lnTo>
                    <a:pt x="86" y="210"/>
                  </a:lnTo>
                  <a:lnTo>
                    <a:pt x="99" y="205"/>
                  </a:lnTo>
                  <a:lnTo>
                    <a:pt x="110" y="197"/>
                  </a:lnTo>
                  <a:lnTo>
                    <a:pt x="118" y="186"/>
                  </a:lnTo>
                  <a:lnTo>
                    <a:pt x="128" y="176"/>
                  </a:lnTo>
                  <a:lnTo>
                    <a:pt x="133" y="163"/>
                  </a:lnTo>
                  <a:lnTo>
                    <a:pt x="141" y="147"/>
                  </a:lnTo>
                  <a:lnTo>
                    <a:pt x="144" y="131"/>
                  </a:lnTo>
                  <a:lnTo>
                    <a:pt x="149" y="116"/>
                  </a:lnTo>
                  <a:lnTo>
                    <a:pt x="149" y="116"/>
                  </a:lnTo>
                  <a:lnTo>
                    <a:pt x="149" y="92"/>
                  </a:lnTo>
                  <a:lnTo>
                    <a:pt x="146" y="73"/>
                  </a:lnTo>
                  <a:lnTo>
                    <a:pt x="144" y="52"/>
                  </a:lnTo>
                  <a:lnTo>
                    <a:pt x="136" y="37"/>
                  </a:lnTo>
                  <a:lnTo>
                    <a:pt x="125" y="24"/>
                  </a:lnTo>
                  <a:lnTo>
                    <a:pt x="115" y="10"/>
                  </a:lnTo>
                  <a:lnTo>
                    <a:pt x="102" y="3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8" name="Freeform 608"/>
            <p:cNvSpPr>
              <a:spLocks/>
            </p:cNvSpPr>
            <p:nvPr/>
          </p:nvSpPr>
          <p:spPr bwMode="auto">
            <a:xfrm>
              <a:off x="4294188" y="3238501"/>
              <a:ext cx="17463" cy="1270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8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8">
                  <a:moveTo>
                    <a:pt x="11" y="5"/>
                  </a:moveTo>
                  <a:lnTo>
                    <a:pt x="11" y="5"/>
                  </a:lnTo>
                  <a:lnTo>
                    <a:pt x="8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9" name="Freeform 609"/>
            <p:cNvSpPr>
              <a:spLocks/>
            </p:cNvSpPr>
            <p:nvPr/>
          </p:nvSpPr>
          <p:spPr bwMode="auto">
            <a:xfrm>
              <a:off x="4194175" y="2959101"/>
              <a:ext cx="233363" cy="204788"/>
            </a:xfrm>
            <a:custGeom>
              <a:avLst/>
              <a:gdLst/>
              <a:ahLst/>
              <a:cxnLst>
                <a:cxn ang="0">
                  <a:pos x="84" y="18"/>
                </a:cxn>
                <a:cxn ang="0">
                  <a:pos x="84" y="18"/>
                </a:cxn>
                <a:cxn ang="0">
                  <a:pos x="97" y="21"/>
                </a:cxn>
                <a:cxn ang="0">
                  <a:pos x="110" y="29"/>
                </a:cxn>
                <a:cxn ang="0">
                  <a:pos x="121" y="39"/>
                </a:cxn>
                <a:cxn ang="0">
                  <a:pos x="131" y="52"/>
                </a:cxn>
                <a:cxn ang="0">
                  <a:pos x="137" y="71"/>
                </a:cxn>
                <a:cxn ang="0">
                  <a:pos x="142" y="87"/>
                </a:cxn>
                <a:cxn ang="0">
                  <a:pos x="144" y="108"/>
                </a:cxn>
                <a:cxn ang="0">
                  <a:pos x="144" y="129"/>
                </a:cxn>
                <a:cxn ang="0">
                  <a:pos x="144" y="12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47" y="92"/>
                </a:cxn>
                <a:cxn ang="0">
                  <a:pos x="144" y="73"/>
                </a:cxn>
                <a:cxn ang="0">
                  <a:pos x="142" y="52"/>
                </a:cxn>
                <a:cxn ang="0">
                  <a:pos x="134" y="37"/>
                </a:cxn>
                <a:cxn ang="0">
                  <a:pos x="123" y="24"/>
                </a:cxn>
                <a:cxn ang="0">
                  <a:pos x="113" y="10"/>
                </a:cxn>
                <a:cxn ang="0">
                  <a:pos x="100" y="3"/>
                </a:cxn>
                <a:cxn ang="0">
                  <a:pos x="87" y="0"/>
                </a:cxn>
                <a:cxn ang="0">
                  <a:pos x="87" y="0"/>
                </a:cxn>
                <a:cxn ang="0">
                  <a:pos x="71" y="0"/>
                </a:cxn>
                <a:cxn ang="0">
                  <a:pos x="55" y="5"/>
                </a:cxn>
                <a:cxn ang="0">
                  <a:pos x="42" y="13"/>
                </a:cxn>
                <a:cxn ang="0">
                  <a:pos x="29" y="26"/>
                </a:cxn>
                <a:cxn ang="0">
                  <a:pos x="19" y="42"/>
                </a:cxn>
                <a:cxn ang="0">
                  <a:pos x="11" y="58"/>
                </a:cxn>
                <a:cxn ang="0">
                  <a:pos x="3" y="79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6" y="87"/>
                </a:cxn>
                <a:cxn ang="0">
                  <a:pos x="11" y="68"/>
                </a:cxn>
                <a:cxn ang="0">
                  <a:pos x="21" y="52"/>
                </a:cxn>
                <a:cxn ang="0">
                  <a:pos x="32" y="39"/>
                </a:cxn>
                <a:cxn ang="0">
                  <a:pos x="42" y="31"/>
                </a:cxn>
                <a:cxn ang="0">
                  <a:pos x="55" y="24"/>
                </a:cxn>
                <a:cxn ang="0">
                  <a:pos x="68" y="18"/>
                </a:cxn>
                <a:cxn ang="0">
                  <a:pos x="84" y="18"/>
                </a:cxn>
                <a:cxn ang="0">
                  <a:pos x="84" y="18"/>
                </a:cxn>
              </a:cxnLst>
              <a:rect l="0" t="0" r="r" b="b"/>
              <a:pathLst>
                <a:path w="147" h="129">
                  <a:moveTo>
                    <a:pt x="84" y="18"/>
                  </a:moveTo>
                  <a:lnTo>
                    <a:pt x="84" y="18"/>
                  </a:lnTo>
                  <a:lnTo>
                    <a:pt x="97" y="21"/>
                  </a:lnTo>
                  <a:lnTo>
                    <a:pt x="110" y="29"/>
                  </a:lnTo>
                  <a:lnTo>
                    <a:pt x="121" y="39"/>
                  </a:lnTo>
                  <a:lnTo>
                    <a:pt x="131" y="52"/>
                  </a:lnTo>
                  <a:lnTo>
                    <a:pt x="137" y="71"/>
                  </a:lnTo>
                  <a:lnTo>
                    <a:pt x="142" y="87"/>
                  </a:lnTo>
                  <a:lnTo>
                    <a:pt x="144" y="108"/>
                  </a:lnTo>
                  <a:lnTo>
                    <a:pt x="144" y="129"/>
                  </a:lnTo>
                  <a:lnTo>
                    <a:pt x="144" y="12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47" y="92"/>
                  </a:lnTo>
                  <a:lnTo>
                    <a:pt x="144" y="73"/>
                  </a:lnTo>
                  <a:lnTo>
                    <a:pt x="142" y="52"/>
                  </a:lnTo>
                  <a:lnTo>
                    <a:pt x="134" y="37"/>
                  </a:lnTo>
                  <a:lnTo>
                    <a:pt x="123" y="24"/>
                  </a:lnTo>
                  <a:lnTo>
                    <a:pt x="113" y="10"/>
                  </a:lnTo>
                  <a:lnTo>
                    <a:pt x="100" y="3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71" y="0"/>
                  </a:lnTo>
                  <a:lnTo>
                    <a:pt x="55" y="5"/>
                  </a:lnTo>
                  <a:lnTo>
                    <a:pt x="42" y="13"/>
                  </a:lnTo>
                  <a:lnTo>
                    <a:pt x="29" y="26"/>
                  </a:lnTo>
                  <a:lnTo>
                    <a:pt x="19" y="42"/>
                  </a:lnTo>
                  <a:lnTo>
                    <a:pt x="11" y="58"/>
                  </a:lnTo>
                  <a:lnTo>
                    <a:pt x="3" y="79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6" y="87"/>
                  </a:lnTo>
                  <a:lnTo>
                    <a:pt x="11" y="68"/>
                  </a:lnTo>
                  <a:lnTo>
                    <a:pt x="21" y="52"/>
                  </a:lnTo>
                  <a:lnTo>
                    <a:pt x="32" y="39"/>
                  </a:lnTo>
                  <a:lnTo>
                    <a:pt x="42" y="31"/>
                  </a:lnTo>
                  <a:lnTo>
                    <a:pt x="55" y="24"/>
                  </a:lnTo>
                  <a:lnTo>
                    <a:pt x="68" y="18"/>
                  </a:lnTo>
                  <a:lnTo>
                    <a:pt x="84" y="18"/>
                  </a:lnTo>
                  <a:lnTo>
                    <a:pt x="84" y="18"/>
                  </a:lnTo>
                  <a:close/>
                </a:path>
              </a:pathLst>
            </a:custGeom>
            <a:solidFill>
              <a:srgbClr val="E7E8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0" name="Freeform 610"/>
            <p:cNvSpPr>
              <a:spLocks/>
            </p:cNvSpPr>
            <p:nvPr/>
          </p:nvSpPr>
          <p:spPr bwMode="auto">
            <a:xfrm>
              <a:off x="4157663" y="3233738"/>
              <a:ext cx="257175" cy="104775"/>
            </a:xfrm>
            <a:custGeom>
              <a:avLst/>
              <a:gdLst/>
              <a:ahLst/>
              <a:cxnLst>
                <a:cxn ang="0">
                  <a:pos x="162" y="45"/>
                </a:cxn>
                <a:cxn ang="0">
                  <a:pos x="162" y="45"/>
                </a:cxn>
                <a:cxn ang="0">
                  <a:pos x="160" y="40"/>
                </a:cxn>
                <a:cxn ang="0">
                  <a:pos x="152" y="27"/>
                </a:cxn>
                <a:cxn ang="0">
                  <a:pos x="144" y="19"/>
                </a:cxn>
                <a:cxn ang="0">
                  <a:pos x="133" y="11"/>
                </a:cxn>
                <a:cxn ang="0">
                  <a:pos x="120" y="6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57" y="0"/>
                </a:cxn>
                <a:cxn ang="0">
                  <a:pos x="36" y="3"/>
                </a:cxn>
                <a:cxn ang="0">
                  <a:pos x="36" y="3"/>
                </a:cxn>
                <a:cxn ang="0">
                  <a:pos x="23" y="6"/>
                </a:cxn>
                <a:cxn ang="0">
                  <a:pos x="13" y="11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5" y="24"/>
                </a:cxn>
                <a:cxn ang="0">
                  <a:pos x="15" y="37"/>
                </a:cxn>
                <a:cxn ang="0">
                  <a:pos x="23" y="45"/>
                </a:cxn>
                <a:cxn ang="0">
                  <a:pos x="34" y="53"/>
                </a:cxn>
                <a:cxn ang="0">
                  <a:pos x="44" y="58"/>
                </a:cxn>
                <a:cxn ang="0">
                  <a:pos x="57" y="61"/>
                </a:cxn>
                <a:cxn ang="0">
                  <a:pos x="57" y="61"/>
                </a:cxn>
                <a:cxn ang="0">
                  <a:pos x="97" y="66"/>
                </a:cxn>
                <a:cxn ang="0">
                  <a:pos x="110" y="66"/>
                </a:cxn>
                <a:cxn ang="0">
                  <a:pos x="123" y="63"/>
                </a:cxn>
                <a:cxn ang="0">
                  <a:pos x="123" y="63"/>
                </a:cxn>
                <a:cxn ang="0">
                  <a:pos x="149" y="50"/>
                </a:cxn>
                <a:cxn ang="0">
                  <a:pos x="162" y="45"/>
                </a:cxn>
                <a:cxn ang="0">
                  <a:pos x="162" y="45"/>
                </a:cxn>
              </a:cxnLst>
              <a:rect l="0" t="0" r="r" b="b"/>
              <a:pathLst>
                <a:path w="162" h="66">
                  <a:moveTo>
                    <a:pt x="162" y="45"/>
                  </a:moveTo>
                  <a:lnTo>
                    <a:pt x="162" y="45"/>
                  </a:lnTo>
                  <a:lnTo>
                    <a:pt x="160" y="40"/>
                  </a:lnTo>
                  <a:lnTo>
                    <a:pt x="152" y="27"/>
                  </a:lnTo>
                  <a:lnTo>
                    <a:pt x="144" y="19"/>
                  </a:lnTo>
                  <a:lnTo>
                    <a:pt x="133" y="11"/>
                  </a:lnTo>
                  <a:lnTo>
                    <a:pt x="120" y="6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57" y="0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23" y="6"/>
                  </a:lnTo>
                  <a:lnTo>
                    <a:pt x="13" y="1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5" y="24"/>
                  </a:lnTo>
                  <a:lnTo>
                    <a:pt x="15" y="37"/>
                  </a:lnTo>
                  <a:lnTo>
                    <a:pt x="23" y="45"/>
                  </a:lnTo>
                  <a:lnTo>
                    <a:pt x="34" y="53"/>
                  </a:lnTo>
                  <a:lnTo>
                    <a:pt x="44" y="58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97" y="66"/>
                  </a:lnTo>
                  <a:lnTo>
                    <a:pt x="110" y="66"/>
                  </a:lnTo>
                  <a:lnTo>
                    <a:pt x="123" y="63"/>
                  </a:lnTo>
                  <a:lnTo>
                    <a:pt x="123" y="63"/>
                  </a:lnTo>
                  <a:lnTo>
                    <a:pt x="149" y="50"/>
                  </a:lnTo>
                  <a:lnTo>
                    <a:pt x="162" y="45"/>
                  </a:lnTo>
                  <a:lnTo>
                    <a:pt x="162" y="45"/>
                  </a:lnTo>
                  <a:close/>
                </a:path>
              </a:pathLst>
            </a:custGeom>
            <a:solidFill>
              <a:srgbClr val="DE6A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1" name="Freeform 611"/>
            <p:cNvSpPr>
              <a:spLocks/>
            </p:cNvSpPr>
            <p:nvPr/>
          </p:nvSpPr>
          <p:spPr bwMode="auto">
            <a:xfrm>
              <a:off x="3849688" y="3021013"/>
              <a:ext cx="174625" cy="222250"/>
            </a:xfrm>
            <a:custGeom>
              <a:avLst/>
              <a:gdLst/>
              <a:ahLst/>
              <a:cxnLst>
                <a:cxn ang="0">
                  <a:pos x="0" y="77"/>
                </a:cxn>
                <a:cxn ang="0">
                  <a:pos x="0" y="77"/>
                </a:cxn>
                <a:cxn ang="0">
                  <a:pos x="5" y="92"/>
                </a:cxn>
                <a:cxn ang="0">
                  <a:pos x="10" y="105"/>
                </a:cxn>
                <a:cxn ang="0">
                  <a:pos x="15" y="116"/>
                </a:cxn>
                <a:cxn ang="0">
                  <a:pos x="23" y="124"/>
                </a:cxn>
                <a:cxn ang="0">
                  <a:pos x="34" y="132"/>
                </a:cxn>
                <a:cxn ang="0">
                  <a:pos x="44" y="137"/>
                </a:cxn>
                <a:cxn ang="0">
                  <a:pos x="55" y="140"/>
                </a:cxn>
                <a:cxn ang="0">
                  <a:pos x="65" y="140"/>
                </a:cxn>
                <a:cxn ang="0">
                  <a:pos x="65" y="140"/>
                </a:cxn>
                <a:cxn ang="0">
                  <a:pos x="76" y="137"/>
                </a:cxn>
                <a:cxn ang="0">
                  <a:pos x="86" y="132"/>
                </a:cxn>
                <a:cxn ang="0">
                  <a:pos x="94" y="124"/>
                </a:cxn>
                <a:cxn ang="0">
                  <a:pos x="102" y="113"/>
                </a:cxn>
                <a:cxn ang="0">
                  <a:pos x="107" y="103"/>
                </a:cxn>
                <a:cxn ang="0">
                  <a:pos x="110" y="90"/>
                </a:cxn>
                <a:cxn ang="0">
                  <a:pos x="110" y="77"/>
                </a:cxn>
                <a:cxn ang="0">
                  <a:pos x="110" y="61"/>
                </a:cxn>
                <a:cxn ang="0">
                  <a:pos x="110" y="61"/>
                </a:cxn>
                <a:cxn ang="0">
                  <a:pos x="105" y="48"/>
                </a:cxn>
                <a:cxn ang="0">
                  <a:pos x="99" y="34"/>
                </a:cxn>
                <a:cxn ang="0">
                  <a:pos x="94" y="24"/>
                </a:cxn>
                <a:cxn ang="0">
                  <a:pos x="86" y="16"/>
                </a:cxn>
                <a:cxn ang="0">
                  <a:pos x="76" y="8"/>
                </a:cxn>
                <a:cxn ang="0">
                  <a:pos x="65" y="3"/>
                </a:cxn>
                <a:cxn ang="0">
                  <a:pos x="55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4" y="3"/>
                </a:cxn>
                <a:cxn ang="0">
                  <a:pos x="23" y="8"/>
                </a:cxn>
                <a:cxn ang="0">
                  <a:pos x="15" y="16"/>
                </a:cxn>
                <a:cxn ang="0">
                  <a:pos x="8" y="27"/>
                </a:cxn>
                <a:cxn ang="0">
                  <a:pos x="2" y="37"/>
                </a:cxn>
                <a:cxn ang="0">
                  <a:pos x="0" y="50"/>
                </a:cxn>
                <a:cxn ang="0">
                  <a:pos x="0" y="63"/>
                </a:cxn>
                <a:cxn ang="0">
                  <a:pos x="0" y="77"/>
                </a:cxn>
                <a:cxn ang="0">
                  <a:pos x="0" y="77"/>
                </a:cxn>
              </a:cxnLst>
              <a:rect l="0" t="0" r="r" b="b"/>
              <a:pathLst>
                <a:path w="110" h="140">
                  <a:moveTo>
                    <a:pt x="0" y="77"/>
                  </a:moveTo>
                  <a:lnTo>
                    <a:pt x="0" y="77"/>
                  </a:lnTo>
                  <a:lnTo>
                    <a:pt x="5" y="92"/>
                  </a:lnTo>
                  <a:lnTo>
                    <a:pt x="10" y="105"/>
                  </a:lnTo>
                  <a:lnTo>
                    <a:pt x="15" y="116"/>
                  </a:lnTo>
                  <a:lnTo>
                    <a:pt x="23" y="124"/>
                  </a:lnTo>
                  <a:lnTo>
                    <a:pt x="34" y="132"/>
                  </a:lnTo>
                  <a:lnTo>
                    <a:pt x="44" y="137"/>
                  </a:lnTo>
                  <a:lnTo>
                    <a:pt x="55" y="140"/>
                  </a:lnTo>
                  <a:lnTo>
                    <a:pt x="65" y="140"/>
                  </a:lnTo>
                  <a:lnTo>
                    <a:pt x="65" y="140"/>
                  </a:lnTo>
                  <a:lnTo>
                    <a:pt x="76" y="137"/>
                  </a:lnTo>
                  <a:lnTo>
                    <a:pt x="86" y="132"/>
                  </a:lnTo>
                  <a:lnTo>
                    <a:pt x="94" y="124"/>
                  </a:lnTo>
                  <a:lnTo>
                    <a:pt x="102" y="113"/>
                  </a:lnTo>
                  <a:lnTo>
                    <a:pt x="107" y="103"/>
                  </a:lnTo>
                  <a:lnTo>
                    <a:pt x="110" y="90"/>
                  </a:lnTo>
                  <a:lnTo>
                    <a:pt x="110" y="77"/>
                  </a:lnTo>
                  <a:lnTo>
                    <a:pt x="110" y="61"/>
                  </a:lnTo>
                  <a:lnTo>
                    <a:pt x="110" y="61"/>
                  </a:lnTo>
                  <a:lnTo>
                    <a:pt x="105" y="48"/>
                  </a:lnTo>
                  <a:lnTo>
                    <a:pt x="99" y="34"/>
                  </a:lnTo>
                  <a:lnTo>
                    <a:pt x="94" y="24"/>
                  </a:lnTo>
                  <a:lnTo>
                    <a:pt x="86" y="16"/>
                  </a:lnTo>
                  <a:lnTo>
                    <a:pt x="76" y="8"/>
                  </a:lnTo>
                  <a:lnTo>
                    <a:pt x="65" y="3"/>
                  </a:lnTo>
                  <a:lnTo>
                    <a:pt x="5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4" y="3"/>
                  </a:lnTo>
                  <a:lnTo>
                    <a:pt x="23" y="8"/>
                  </a:lnTo>
                  <a:lnTo>
                    <a:pt x="15" y="16"/>
                  </a:lnTo>
                  <a:lnTo>
                    <a:pt x="8" y="27"/>
                  </a:lnTo>
                  <a:lnTo>
                    <a:pt x="2" y="37"/>
                  </a:lnTo>
                  <a:lnTo>
                    <a:pt x="0" y="50"/>
                  </a:lnTo>
                  <a:lnTo>
                    <a:pt x="0" y="63"/>
                  </a:lnTo>
                  <a:lnTo>
                    <a:pt x="0" y="77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0095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2" name="Freeform 612"/>
            <p:cNvSpPr>
              <a:spLocks/>
            </p:cNvSpPr>
            <p:nvPr/>
          </p:nvSpPr>
          <p:spPr bwMode="auto">
            <a:xfrm>
              <a:off x="3865563" y="3033713"/>
              <a:ext cx="141288" cy="196850"/>
            </a:xfrm>
            <a:custGeom>
              <a:avLst/>
              <a:gdLst/>
              <a:ahLst/>
              <a:cxnLst>
                <a:cxn ang="0">
                  <a:pos x="3" y="69"/>
                </a:cxn>
                <a:cxn ang="0">
                  <a:pos x="3" y="69"/>
                </a:cxn>
                <a:cxn ang="0">
                  <a:pos x="5" y="82"/>
                </a:cxn>
                <a:cxn ang="0">
                  <a:pos x="8" y="92"/>
                </a:cxn>
                <a:cxn ang="0">
                  <a:pos x="13" y="103"/>
                </a:cxn>
                <a:cxn ang="0">
                  <a:pos x="21" y="111"/>
                </a:cxn>
                <a:cxn ang="0">
                  <a:pos x="29" y="116"/>
                </a:cxn>
                <a:cxn ang="0">
                  <a:pos x="37" y="121"/>
                </a:cxn>
                <a:cxn ang="0">
                  <a:pos x="45" y="124"/>
                </a:cxn>
                <a:cxn ang="0">
                  <a:pos x="55" y="124"/>
                </a:cxn>
                <a:cxn ang="0">
                  <a:pos x="55" y="124"/>
                </a:cxn>
                <a:cxn ang="0">
                  <a:pos x="63" y="121"/>
                </a:cxn>
                <a:cxn ang="0">
                  <a:pos x="71" y="116"/>
                </a:cxn>
                <a:cxn ang="0">
                  <a:pos x="76" y="108"/>
                </a:cxn>
                <a:cxn ang="0">
                  <a:pos x="81" y="100"/>
                </a:cxn>
                <a:cxn ang="0">
                  <a:pos x="87" y="90"/>
                </a:cxn>
                <a:cxn ang="0">
                  <a:pos x="89" y="79"/>
                </a:cxn>
                <a:cxn ang="0">
                  <a:pos x="89" y="66"/>
                </a:cxn>
                <a:cxn ang="0">
                  <a:pos x="89" y="55"/>
                </a:cxn>
                <a:cxn ang="0">
                  <a:pos x="89" y="55"/>
                </a:cxn>
                <a:cxn ang="0">
                  <a:pos x="87" y="42"/>
                </a:cxn>
                <a:cxn ang="0">
                  <a:pos x="81" y="32"/>
                </a:cxn>
                <a:cxn ang="0">
                  <a:pos x="76" y="21"/>
                </a:cxn>
                <a:cxn ang="0">
                  <a:pos x="68" y="13"/>
                </a:cxn>
                <a:cxn ang="0">
                  <a:pos x="63" y="8"/>
                </a:cxn>
                <a:cxn ang="0">
                  <a:pos x="53" y="3"/>
                </a:cxn>
                <a:cxn ang="0">
                  <a:pos x="45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29" y="3"/>
                </a:cxn>
                <a:cxn ang="0">
                  <a:pos x="21" y="8"/>
                </a:cxn>
                <a:cxn ang="0">
                  <a:pos x="13" y="16"/>
                </a:cxn>
                <a:cxn ang="0">
                  <a:pos x="8" y="24"/>
                </a:cxn>
                <a:cxn ang="0">
                  <a:pos x="5" y="34"/>
                </a:cxn>
                <a:cxn ang="0">
                  <a:pos x="3" y="45"/>
                </a:cxn>
                <a:cxn ang="0">
                  <a:pos x="0" y="55"/>
                </a:cxn>
                <a:cxn ang="0">
                  <a:pos x="3" y="69"/>
                </a:cxn>
                <a:cxn ang="0">
                  <a:pos x="3" y="69"/>
                </a:cxn>
              </a:cxnLst>
              <a:rect l="0" t="0" r="r" b="b"/>
              <a:pathLst>
                <a:path w="89" h="124">
                  <a:moveTo>
                    <a:pt x="3" y="69"/>
                  </a:moveTo>
                  <a:lnTo>
                    <a:pt x="3" y="69"/>
                  </a:lnTo>
                  <a:lnTo>
                    <a:pt x="5" y="82"/>
                  </a:lnTo>
                  <a:lnTo>
                    <a:pt x="8" y="92"/>
                  </a:lnTo>
                  <a:lnTo>
                    <a:pt x="13" y="103"/>
                  </a:lnTo>
                  <a:lnTo>
                    <a:pt x="21" y="111"/>
                  </a:lnTo>
                  <a:lnTo>
                    <a:pt x="29" y="116"/>
                  </a:lnTo>
                  <a:lnTo>
                    <a:pt x="37" y="121"/>
                  </a:lnTo>
                  <a:lnTo>
                    <a:pt x="4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63" y="121"/>
                  </a:lnTo>
                  <a:lnTo>
                    <a:pt x="71" y="116"/>
                  </a:lnTo>
                  <a:lnTo>
                    <a:pt x="76" y="108"/>
                  </a:lnTo>
                  <a:lnTo>
                    <a:pt x="81" y="100"/>
                  </a:lnTo>
                  <a:lnTo>
                    <a:pt x="87" y="90"/>
                  </a:lnTo>
                  <a:lnTo>
                    <a:pt x="89" y="79"/>
                  </a:lnTo>
                  <a:lnTo>
                    <a:pt x="89" y="66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87" y="42"/>
                  </a:lnTo>
                  <a:lnTo>
                    <a:pt x="81" y="32"/>
                  </a:lnTo>
                  <a:lnTo>
                    <a:pt x="76" y="21"/>
                  </a:lnTo>
                  <a:lnTo>
                    <a:pt x="68" y="13"/>
                  </a:lnTo>
                  <a:lnTo>
                    <a:pt x="63" y="8"/>
                  </a:lnTo>
                  <a:lnTo>
                    <a:pt x="53" y="3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29" y="3"/>
                  </a:lnTo>
                  <a:lnTo>
                    <a:pt x="21" y="8"/>
                  </a:lnTo>
                  <a:lnTo>
                    <a:pt x="13" y="16"/>
                  </a:lnTo>
                  <a:lnTo>
                    <a:pt x="8" y="24"/>
                  </a:lnTo>
                  <a:lnTo>
                    <a:pt x="5" y="34"/>
                  </a:lnTo>
                  <a:lnTo>
                    <a:pt x="3" y="45"/>
                  </a:lnTo>
                  <a:lnTo>
                    <a:pt x="0" y="55"/>
                  </a:lnTo>
                  <a:lnTo>
                    <a:pt x="3" y="69"/>
                  </a:lnTo>
                  <a:lnTo>
                    <a:pt x="3" y="69"/>
                  </a:lnTo>
                  <a:close/>
                </a:path>
              </a:pathLst>
            </a:custGeom>
            <a:solidFill>
              <a:srgbClr val="5CCBF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3" name="Freeform 613"/>
            <p:cNvSpPr>
              <a:spLocks/>
            </p:cNvSpPr>
            <p:nvPr/>
          </p:nvSpPr>
          <p:spPr bwMode="auto">
            <a:xfrm>
              <a:off x="3886200" y="3071813"/>
              <a:ext cx="104775" cy="128588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0" y="45"/>
                </a:cxn>
                <a:cxn ang="0">
                  <a:pos x="6" y="60"/>
                </a:cxn>
                <a:cxn ang="0">
                  <a:pos x="16" y="71"/>
                </a:cxn>
                <a:cxn ang="0">
                  <a:pos x="27" y="79"/>
                </a:cxn>
                <a:cxn ang="0">
                  <a:pos x="34" y="81"/>
                </a:cxn>
                <a:cxn ang="0">
                  <a:pos x="40" y="81"/>
                </a:cxn>
                <a:cxn ang="0">
                  <a:pos x="40" y="81"/>
                </a:cxn>
                <a:cxn ang="0">
                  <a:pos x="47" y="79"/>
                </a:cxn>
                <a:cxn ang="0">
                  <a:pos x="53" y="76"/>
                </a:cxn>
                <a:cxn ang="0">
                  <a:pos x="61" y="66"/>
                </a:cxn>
                <a:cxn ang="0">
                  <a:pos x="66" y="52"/>
                </a:cxn>
                <a:cxn ang="0">
                  <a:pos x="66" y="37"/>
                </a:cxn>
                <a:cxn ang="0">
                  <a:pos x="66" y="37"/>
                </a:cxn>
                <a:cxn ang="0">
                  <a:pos x="61" y="21"/>
                </a:cxn>
                <a:cxn ang="0">
                  <a:pos x="53" y="10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1" y="2"/>
                </a:cxn>
                <a:cxn ang="0">
                  <a:pos x="16" y="5"/>
                </a:cxn>
                <a:cxn ang="0">
                  <a:pos x="6" y="16"/>
                </a:cxn>
                <a:cxn ang="0">
                  <a:pos x="0" y="29"/>
                </a:cxn>
                <a:cxn ang="0">
                  <a:pos x="0" y="45"/>
                </a:cxn>
                <a:cxn ang="0">
                  <a:pos x="0" y="45"/>
                </a:cxn>
              </a:cxnLst>
              <a:rect l="0" t="0" r="r" b="b"/>
              <a:pathLst>
                <a:path w="66" h="81">
                  <a:moveTo>
                    <a:pt x="0" y="45"/>
                  </a:moveTo>
                  <a:lnTo>
                    <a:pt x="0" y="45"/>
                  </a:lnTo>
                  <a:lnTo>
                    <a:pt x="6" y="60"/>
                  </a:lnTo>
                  <a:lnTo>
                    <a:pt x="16" y="71"/>
                  </a:lnTo>
                  <a:lnTo>
                    <a:pt x="27" y="79"/>
                  </a:lnTo>
                  <a:lnTo>
                    <a:pt x="34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7" y="79"/>
                  </a:lnTo>
                  <a:lnTo>
                    <a:pt x="53" y="76"/>
                  </a:lnTo>
                  <a:lnTo>
                    <a:pt x="61" y="66"/>
                  </a:lnTo>
                  <a:lnTo>
                    <a:pt x="66" y="52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1" y="21"/>
                  </a:lnTo>
                  <a:lnTo>
                    <a:pt x="53" y="10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5"/>
                  </a:lnTo>
                  <a:lnTo>
                    <a:pt x="6" y="16"/>
                  </a:lnTo>
                  <a:lnTo>
                    <a:pt x="0" y="29"/>
                  </a:lnTo>
                  <a:lnTo>
                    <a:pt x="0" y="4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4" name="Freeform 614"/>
            <p:cNvSpPr>
              <a:spLocks/>
            </p:cNvSpPr>
            <p:nvPr/>
          </p:nvSpPr>
          <p:spPr bwMode="auto">
            <a:xfrm>
              <a:off x="3952875" y="3084513"/>
              <a:ext cx="33338" cy="28575"/>
            </a:xfrm>
            <a:custGeom>
              <a:avLst/>
              <a:gdLst/>
              <a:ahLst/>
              <a:cxnLst>
                <a:cxn ang="0">
                  <a:pos x="21" y="10"/>
                </a:cxn>
                <a:cxn ang="0">
                  <a:pos x="21" y="10"/>
                </a:cxn>
                <a:cxn ang="0">
                  <a:pos x="19" y="16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3" y="1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3" y="2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2"/>
                </a:cxn>
                <a:cxn ang="0">
                  <a:pos x="21" y="10"/>
                </a:cxn>
                <a:cxn ang="0">
                  <a:pos x="21" y="10"/>
                </a:cxn>
              </a:cxnLst>
              <a:rect l="0" t="0" r="r" b="b"/>
              <a:pathLst>
                <a:path w="21" h="18">
                  <a:moveTo>
                    <a:pt x="21" y="10"/>
                  </a:moveTo>
                  <a:lnTo>
                    <a:pt x="21" y="10"/>
                  </a:lnTo>
                  <a:lnTo>
                    <a:pt x="19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3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2"/>
                  </a:lnTo>
                  <a:lnTo>
                    <a:pt x="21" y="10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5" name="Freeform 615"/>
            <p:cNvSpPr>
              <a:spLocks/>
            </p:cNvSpPr>
            <p:nvPr/>
          </p:nvSpPr>
          <p:spPr bwMode="auto">
            <a:xfrm>
              <a:off x="4214813" y="3021013"/>
              <a:ext cx="179388" cy="222250"/>
            </a:xfrm>
            <a:custGeom>
              <a:avLst/>
              <a:gdLst/>
              <a:ahLst/>
              <a:cxnLst>
                <a:cxn ang="0">
                  <a:pos x="110" y="77"/>
                </a:cxn>
                <a:cxn ang="0">
                  <a:pos x="110" y="77"/>
                </a:cxn>
                <a:cxn ang="0">
                  <a:pos x="108" y="92"/>
                </a:cxn>
                <a:cxn ang="0">
                  <a:pos x="103" y="105"/>
                </a:cxn>
                <a:cxn ang="0">
                  <a:pos x="95" y="116"/>
                </a:cxn>
                <a:cxn ang="0">
                  <a:pos x="87" y="124"/>
                </a:cxn>
                <a:cxn ang="0">
                  <a:pos x="79" y="132"/>
                </a:cxn>
                <a:cxn ang="0">
                  <a:pos x="69" y="137"/>
                </a:cxn>
                <a:cxn ang="0">
                  <a:pos x="55" y="140"/>
                </a:cxn>
                <a:cxn ang="0">
                  <a:pos x="45" y="140"/>
                </a:cxn>
                <a:cxn ang="0">
                  <a:pos x="45" y="140"/>
                </a:cxn>
                <a:cxn ang="0">
                  <a:pos x="34" y="137"/>
                </a:cxn>
                <a:cxn ang="0">
                  <a:pos x="24" y="132"/>
                </a:cxn>
                <a:cxn ang="0">
                  <a:pos x="16" y="124"/>
                </a:cxn>
                <a:cxn ang="0">
                  <a:pos x="11" y="113"/>
                </a:cxn>
                <a:cxn ang="0">
                  <a:pos x="6" y="103"/>
                </a:cxn>
                <a:cxn ang="0">
                  <a:pos x="3" y="90"/>
                </a:cxn>
                <a:cxn ang="0">
                  <a:pos x="0" y="77"/>
                </a:cxn>
                <a:cxn ang="0">
                  <a:pos x="3" y="61"/>
                </a:cxn>
                <a:cxn ang="0">
                  <a:pos x="3" y="61"/>
                </a:cxn>
                <a:cxn ang="0">
                  <a:pos x="6" y="48"/>
                </a:cxn>
                <a:cxn ang="0">
                  <a:pos x="11" y="34"/>
                </a:cxn>
                <a:cxn ang="0">
                  <a:pos x="19" y="24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45" y="3"/>
                </a:cxn>
                <a:cxn ang="0">
                  <a:pos x="58" y="0"/>
                </a:cxn>
                <a:cxn ang="0">
                  <a:pos x="69" y="0"/>
                </a:cxn>
                <a:cxn ang="0">
                  <a:pos x="69" y="0"/>
                </a:cxn>
                <a:cxn ang="0">
                  <a:pos x="79" y="3"/>
                </a:cxn>
                <a:cxn ang="0">
                  <a:pos x="87" y="8"/>
                </a:cxn>
                <a:cxn ang="0">
                  <a:pos x="97" y="16"/>
                </a:cxn>
                <a:cxn ang="0">
                  <a:pos x="103" y="27"/>
                </a:cxn>
                <a:cxn ang="0">
                  <a:pos x="108" y="37"/>
                </a:cxn>
                <a:cxn ang="0">
                  <a:pos x="110" y="50"/>
                </a:cxn>
                <a:cxn ang="0">
                  <a:pos x="113" y="63"/>
                </a:cxn>
                <a:cxn ang="0">
                  <a:pos x="110" y="77"/>
                </a:cxn>
                <a:cxn ang="0">
                  <a:pos x="110" y="77"/>
                </a:cxn>
              </a:cxnLst>
              <a:rect l="0" t="0" r="r" b="b"/>
              <a:pathLst>
                <a:path w="113" h="140">
                  <a:moveTo>
                    <a:pt x="110" y="77"/>
                  </a:moveTo>
                  <a:lnTo>
                    <a:pt x="110" y="77"/>
                  </a:lnTo>
                  <a:lnTo>
                    <a:pt x="108" y="92"/>
                  </a:lnTo>
                  <a:lnTo>
                    <a:pt x="103" y="105"/>
                  </a:lnTo>
                  <a:lnTo>
                    <a:pt x="95" y="116"/>
                  </a:lnTo>
                  <a:lnTo>
                    <a:pt x="87" y="124"/>
                  </a:lnTo>
                  <a:lnTo>
                    <a:pt x="79" y="132"/>
                  </a:lnTo>
                  <a:lnTo>
                    <a:pt x="69" y="137"/>
                  </a:lnTo>
                  <a:lnTo>
                    <a:pt x="55" y="140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34" y="137"/>
                  </a:lnTo>
                  <a:lnTo>
                    <a:pt x="24" y="132"/>
                  </a:lnTo>
                  <a:lnTo>
                    <a:pt x="16" y="124"/>
                  </a:lnTo>
                  <a:lnTo>
                    <a:pt x="11" y="113"/>
                  </a:lnTo>
                  <a:lnTo>
                    <a:pt x="6" y="103"/>
                  </a:lnTo>
                  <a:lnTo>
                    <a:pt x="3" y="90"/>
                  </a:lnTo>
                  <a:lnTo>
                    <a:pt x="0" y="77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6" y="48"/>
                  </a:lnTo>
                  <a:lnTo>
                    <a:pt x="11" y="34"/>
                  </a:lnTo>
                  <a:lnTo>
                    <a:pt x="19" y="24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45" y="3"/>
                  </a:lnTo>
                  <a:lnTo>
                    <a:pt x="58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9" y="3"/>
                  </a:lnTo>
                  <a:lnTo>
                    <a:pt x="87" y="8"/>
                  </a:lnTo>
                  <a:lnTo>
                    <a:pt x="97" y="16"/>
                  </a:lnTo>
                  <a:lnTo>
                    <a:pt x="103" y="27"/>
                  </a:lnTo>
                  <a:lnTo>
                    <a:pt x="108" y="37"/>
                  </a:lnTo>
                  <a:lnTo>
                    <a:pt x="110" y="50"/>
                  </a:lnTo>
                  <a:lnTo>
                    <a:pt x="113" y="63"/>
                  </a:lnTo>
                  <a:lnTo>
                    <a:pt x="110" y="77"/>
                  </a:lnTo>
                  <a:lnTo>
                    <a:pt x="110" y="77"/>
                  </a:lnTo>
                  <a:close/>
                </a:path>
              </a:pathLst>
            </a:custGeom>
            <a:solidFill>
              <a:srgbClr val="0095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6" name="Freeform 616"/>
            <p:cNvSpPr>
              <a:spLocks/>
            </p:cNvSpPr>
            <p:nvPr/>
          </p:nvSpPr>
          <p:spPr bwMode="auto">
            <a:xfrm>
              <a:off x="4232275" y="3033713"/>
              <a:ext cx="141288" cy="196850"/>
            </a:xfrm>
            <a:custGeom>
              <a:avLst/>
              <a:gdLst/>
              <a:ahLst/>
              <a:cxnLst>
                <a:cxn ang="0">
                  <a:pos x="89" y="69"/>
                </a:cxn>
                <a:cxn ang="0">
                  <a:pos x="89" y="69"/>
                </a:cxn>
                <a:cxn ang="0">
                  <a:pos x="86" y="82"/>
                </a:cxn>
                <a:cxn ang="0">
                  <a:pos x="81" y="92"/>
                </a:cxn>
                <a:cxn ang="0">
                  <a:pos x="76" y="103"/>
                </a:cxn>
                <a:cxn ang="0">
                  <a:pos x="68" y="111"/>
                </a:cxn>
                <a:cxn ang="0">
                  <a:pos x="63" y="116"/>
                </a:cxn>
                <a:cxn ang="0">
                  <a:pos x="52" y="121"/>
                </a:cxn>
                <a:cxn ang="0">
                  <a:pos x="44" y="124"/>
                </a:cxn>
                <a:cxn ang="0">
                  <a:pos x="37" y="124"/>
                </a:cxn>
                <a:cxn ang="0">
                  <a:pos x="37" y="124"/>
                </a:cxn>
                <a:cxn ang="0">
                  <a:pos x="29" y="121"/>
                </a:cxn>
                <a:cxn ang="0">
                  <a:pos x="21" y="116"/>
                </a:cxn>
                <a:cxn ang="0">
                  <a:pos x="13" y="108"/>
                </a:cxn>
                <a:cxn ang="0">
                  <a:pos x="8" y="100"/>
                </a:cxn>
                <a:cxn ang="0">
                  <a:pos x="5" y="90"/>
                </a:cxn>
                <a:cxn ang="0">
                  <a:pos x="3" y="79"/>
                </a:cxn>
                <a:cxn ang="0">
                  <a:pos x="0" y="66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5" y="42"/>
                </a:cxn>
                <a:cxn ang="0">
                  <a:pos x="8" y="32"/>
                </a:cxn>
                <a:cxn ang="0">
                  <a:pos x="13" y="21"/>
                </a:cxn>
                <a:cxn ang="0">
                  <a:pos x="21" y="13"/>
                </a:cxn>
                <a:cxn ang="0">
                  <a:pos x="29" y="8"/>
                </a:cxn>
                <a:cxn ang="0">
                  <a:pos x="37" y="3"/>
                </a:cxn>
                <a:cxn ang="0">
                  <a:pos x="44" y="0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63" y="3"/>
                </a:cxn>
                <a:cxn ang="0">
                  <a:pos x="71" y="8"/>
                </a:cxn>
                <a:cxn ang="0">
                  <a:pos x="76" y="16"/>
                </a:cxn>
                <a:cxn ang="0">
                  <a:pos x="81" y="24"/>
                </a:cxn>
                <a:cxn ang="0">
                  <a:pos x="86" y="34"/>
                </a:cxn>
                <a:cxn ang="0">
                  <a:pos x="89" y="45"/>
                </a:cxn>
                <a:cxn ang="0">
                  <a:pos x="89" y="55"/>
                </a:cxn>
                <a:cxn ang="0">
                  <a:pos x="89" y="69"/>
                </a:cxn>
                <a:cxn ang="0">
                  <a:pos x="89" y="69"/>
                </a:cxn>
              </a:cxnLst>
              <a:rect l="0" t="0" r="r" b="b"/>
              <a:pathLst>
                <a:path w="89" h="124">
                  <a:moveTo>
                    <a:pt x="89" y="69"/>
                  </a:moveTo>
                  <a:lnTo>
                    <a:pt x="89" y="69"/>
                  </a:lnTo>
                  <a:lnTo>
                    <a:pt x="86" y="82"/>
                  </a:lnTo>
                  <a:lnTo>
                    <a:pt x="81" y="92"/>
                  </a:lnTo>
                  <a:lnTo>
                    <a:pt x="76" y="103"/>
                  </a:lnTo>
                  <a:lnTo>
                    <a:pt x="68" y="111"/>
                  </a:lnTo>
                  <a:lnTo>
                    <a:pt x="63" y="116"/>
                  </a:lnTo>
                  <a:lnTo>
                    <a:pt x="52" y="121"/>
                  </a:lnTo>
                  <a:lnTo>
                    <a:pt x="44" y="124"/>
                  </a:lnTo>
                  <a:lnTo>
                    <a:pt x="37" y="124"/>
                  </a:lnTo>
                  <a:lnTo>
                    <a:pt x="37" y="124"/>
                  </a:lnTo>
                  <a:lnTo>
                    <a:pt x="29" y="121"/>
                  </a:lnTo>
                  <a:lnTo>
                    <a:pt x="21" y="116"/>
                  </a:lnTo>
                  <a:lnTo>
                    <a:pt x="13" y="108"/>
                  </a:lnTo>
                  <a:lnTo>
                    <a:pt x="8" y="100"/>
                  </a:lnTo>
                  <a:lnTo>
                    <a:pt x="5" y="90"/>
                  </a:lnTo>
                  <a:lnTo>
                    <a:pt x="3" y="79"/>
                  </a:lnTo>
                  <a:lnTo>
                    <a:pt x="0" y="66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5" y="42"/>
                  </a:lnTo>
                  <a:lnTo>
                    <a:pt x="8" y="32"/>
                  </a:lnTo>
                  <a:lnTo>
                    <a:pt x="13" y="21"/>
                  </a:lnTo>
                  <a:lnTo>
                    <a:pt x="21" y="13"/>
                  </a:lnTo>
                  <a:lnTo>
                    <a:pt x="29" y="8"/>
                  </a:lnTo>
                  <a:lnTo>
                    <a:pt x="37" y="3"/>
                  </a:lnTo>
                  <a:lnTo>
                    <a:pt x="4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63" y="3"/>
                  </a:lnTo>
                  <a:lnTo>
                    <a:pt x="71" y="8"/>
                  </a:lnTo>
                  <a:lnTo>
                    <a:pt x="76" y="16"/>
                  </a:lnTo>
                  <a:lnTo>
                    <a:pt x="81" y="24"/>
                  </a:lnTo>
                  <a:lnTo>
                    <a:pt x="86" y="34"/>
                  </a:lnTo>
                  <a:lnTo>
                    <a:pt x="89" y="45"/>
                  </a:lnTo>
                  <a:lnTo>
                    <a:pt x="89" y="55"/>
                  </a:lnTo>
                  <a:lnTo>
                    <a:pt x="89" y="69"/>
                  </a:lnTo>
                  <a:lnTo>
                    <a:pt x="89" y="69"/>
                  </a:lnTo>
                  <a:close/>
                </a:path>
              </a:pathLst>
            </a:custGeom>
            <a:solidFill>
              <a:srgbClr val="5CCBF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7" name="Freeform 617"/>
            <p:cNvSpPr>
              <a:spLocks/>
            </p:cNvSpPr>
            <p:nvPr/>
          </p:nvSpPr>
          <p:spPr bwMode="auto">
            <a:xfrm>
              <a:off x="4248150" y="3071813"/>
              <a:ext cx="104775" cy="128588"/>
            </a:xfrm>
            <a:custGeom>
              <a:avLst/>
              <a:gdLst/>
              <a:ahLst/>
              <a:cxnLst>
                <a:cxn ang="0">
                  <a:pos x="66" y="45"/>
                </a:cxn>
                <a:cxn ang="0">
                  <a:pos x="66" y="45"/>
                </a:cxn>
                <a:cxn ang="0">
                  <a:pos x="61" y="60"/>
                </a:cxn>
                <a:cxn ang="0">
                  <a:pos x="53" y="71"/>
                </a:cxn>
                <a:cxn ang="0">
                  <a:pos x="40" y="79"/>
                </a:cxn>
                <a:cxn ang="0">
                  <a:pos x="34" y="81"/>
                </a:cxn>
                <a:cxn ang="0">
                  <a:pos x="27" y="81"/>
                </a:cxn>
                <a:cxn ang="0">
                  <a:pos x="27" y="81"/>
                </a:cxn>
                <a:cxn ang="0">
                  <a:pos x="21" y="79"/>
                </a:cxn>
                <a:cxn ang="0">
                  <a:pos x="13" y="76"/>
                </a:cxn>
                <a:cxn ang="0">
                  <a:pos x="6" y="66"/>
                </a:cxn>
                <a:cxn ang="0">
                  <a:pos x="0" y="52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6" y="21"/>
                </a:cxn>
                <a:cxn ang="0">
                  <a:pos x="13" y="10"/>
                </a:cxn>
                <a:cxn ang="0">
                  <a:pos x="27" y="2"/>
                </a:cxn>
                <a:cxn ang="0">
                  <a:pos x="32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5" y="2"/>
                </a:cxn>
                <a:cxn ang="0">
                  <a:pos x="53" y="5"/>
                </a:cxn>
                <a:cxn ang="0">
                  <a:pos x="61" y="16"/>
                </a:cxn>
                <a:cxn ang="0">
                  <a:pos x="66" y="29"/>
                </a:cxn>
                <a:cxn ang="0">
                  <a:pos x="66" y="45"/>
                </a:cxn>
                <a:cxn ang="0">
                  <a:pos x="66" y="45"/>
                </a:cxn>
              </a:cxnLst>
              <a:rect l="0" t="0" r="r" b="b"/>
              <a:pathLst>
                <a:path w="66" h="81">
                  <a:moveTo>
                    <a:pt x="66" y="45"/>
                  </a:moveTo>
                  <a:lnTo>
                    <a:pt x="66" y="45"/>
                  </a:lnTo>
                  <a:lnTo>
                    <a:pt x="61" y="60"/>
                  </a:lnTo>
                  <a:lnTo>
                    <a:pt x="53" y="71"/>
                  </a:lnTo>
                  <a:lnTo>
                    <a:pt x="40" y="79"/>
                  </a:lnTo>
                  <a:lnTo>
                    <a:pt x="34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1" y="79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6" y="21"/>
                  </a:lnTo>
                  <a:lnTo>
                    <a:pt x="13" y="10"/>
                  </a:lnTo>
                  <a:lnTo>
                    <a:pt x="27" y="2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5" y="2"/>
                  </a:lnTo>
                  <a:lnTo>
                    <a:pt x="53" y="5"/>
                  </a:lnTo>
                  <a:lnTo>
                    <a:pt x="61" y="16"/>
                  </a:lnTo>
                  <a:lnTo>
                    <a:pt x="66" y="29"/>
                  </a:lnTo>
                  <a:lnTo>
                    <a:pt x="66" y="45"/>
                  </a:lnTo>
                  <a:lnTo>
                    <a:pt x="6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8" name="Freeform 618"/>
            <p:cNvSpPr>
              <a:spLocks/>
            </p:cNvSpPr>
            <p:nvPr/>
          </p:nvSpPr>
          <p:spPr bwMode="auto">
            <a:xfrm>
              <a:off x="4257675" y="3084513"/>
              <a:ext cx="28575" cy="2857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15" y="16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5" y="2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2" y="2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8" h="18">
                  <a:moveTo>
                    <a:pt x="0" y="10"/>
                  </a:moveTo>
                  <a:lnTo>
                    <a:pt x="0" y="10"/>
                  </a:lnTo>
                  <a:lnTo>
                    <a:pt x="2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15" y="16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5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9" name="Freeform 619"/>
            <p:cNvSpPr>
              <a:spLocks/>
            </p:cNvSpPr>
            <p:nvPr/>
          </p:nvSpPr>
          <p:spPr bwMode="auto">
            <a:xfrm>
              <a:off x="4265613" y="2892426"/>
              <a:ext cx="161925" cy="100013"/>
            </a:xfrm>
            <a:custGeom>
              <a:avLst/>
              <a:gdLst/>
              <a:ahLst/>
              <a:cxnLst>
                <a:cxn ang="0">
                  <a:pos x="97" y="63"/>
                </a:cxn>
                <a:cxn ang="0">
                  <a:pos x="97" y="63"/>
                </a:cxn>
                <a:cxn ang="0">
                  <a:pos x="99" y="52"/>
                </a:cxn>
                <a:cxn ang="0">
                  <a:pos x="102" y="42"/>
                </a:cxn>
                <a:cxn ang="0">
                  <a:pos x="102" y="31"/>
                </a:cxn>
                <a:cxn ang="0">
                  <a:pos x="102" y="21"/>
                </a:cxn>
                <a:cxn ang="0">
                  <a:pos x="97" y="10"/>
                </a:cxn>
                <a:cxn ang="0">
                  <a:pos x="86" y="3"/>
                </a:cxn>
                <a:cxn ang="0">
                  <a:pos x="73" y="0"/>
                </a:cxn>
                <a:cxn ang="0">
                  <a:pos x="73" y="0"/>
                </a:cxn>
                <a:cxn ang="0">
                  <a:pos x="60" y="0"/>
                </a:cxn>
                <a:cxn ang="0">
                  <a:pos x="44" y="3"/>
                </a:cxn>
                <a:cxn ang="0">
                  <a:pos x="31" y="5"/>
                </a:cxn>
                <a:cxn ang="0">
                  <a:pos x="21" y="3"/>
                </a:cxn>
                <a:cxn ang="0">
                  <a:pos x="21" y="3"/>
                </a:cxn>
                <a:cxn ang="0">
                  <a:pos x="13" y="3"/>
                </a:cxn>
                <a:cxn ang="0">
                  <a:pos x="5" y="3"/>
                </a:cxn>
                <a:cxn ang="0">
                  <a:pos x="0" y="5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5" y="18"/>
                </a:cxn>
                <a:cxn ang="0">
                  <a:pos x="16" y="21"/>
                </a:cxn>
                <a:cxn ang="0">
                  <a:pos x="29" y="21"/>
                </a:cxn>
                <a:cxn ang="0">
                  <a:pos x="29" y="21"/>
                </a:cxn>
                <a:cxn ang="0">
                  <a:pos x="50" y="18"/>
                </a:cxn>
                <a:cxn ang="0">
                  <a:pos x="71" y="18"/>
                </a:cxn>
                <a:cxn ang="0">
                  <a:pos x="78" y="18"/>
                </a:cxn>
                <a:cxn ang="0">
                  <a:pos x="86" y="24"/>
                </a:cxn>
                <a:cxn ang="0">
                  <a:pos x="92" y="26"/>
                </a:cxn>
                <a:cxn ang="0">
                  <a:pos x="94" y="34"/>
                </a:cxn>
                <a:cxn ang="0">
                  <a:pos x="94" y="34"/>
                </a:cxn>
                <a:cxn ang="0">
                  <a:pos x="97" y="58"/>
                </a:cxn>
                <a:cxn ang="0">
                  <a:pos x="97" y="63"/>
                </a:cxn>
                <a:cxn ang="0">
                  <a:pos x="97" y="63"/>
                </a:cxn>
              </a:cxnLst>
              <a:rect l="0" t="0" r="r" b="b"/>
              <a:pathLst>
                <a:path w="102" h="63">
                  <a:moveTo>
                    <a:pt x="97" y="63"/>
                  </a:moveTo>
                  <a:lnTo>
                    <a:pt x="97" y="63"/>
                  </a:lnTo>
                  <a:lnTo>
                    <a:pt x="99" y="52"/>
                  </a:lnTo>
                  <a:lnTo>
                    <a:pt x="102" y="42"/>
                  </a:lnTo>
                  <a:lnTo>
                    <a:pt x="102" y="31"/>
                  </a:lnTo>
                  <a:lnTo>
                    <a:pt x="102" y="21"/>
                  </a:lnTo>
                  <a:lnTo>
                    <a:pt x="97" y="10"/>
                  </a:lnTo>
                  <a:lnTo>
                    <a:pt x="86" y="3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60" y="0"/>
                  </a:lnTo>
                  <a:lnTo>
                    <a:pt x="44" y="3"/>
                  </a:lnTo>
                  <a:lnTo>
                    <a:pt x="31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3" y="3"/>
                  </a:lnTo>
                  <a:lnTo>
                    <a:pt x="5" y="3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5" y="18"/>
                  </a:lnTo>
                  <a:lnTo>
                    <a:pt x="16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50" y="18"/>
                  </a:lnTo>
                  <a:lnTo>
                    <a:pt x="71" y="18"/>
                  </a:lnTo>
                  <a:lnTo>
                    <a:pt x="78" y="18"/>
                  </a:lnTo>
                  <a:lnTo>
                    <a:pt x="86" y="24"/>
                  </a:lnTo>
                  <a:lnTo>
                    <a:pt x="92" y="26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7" y="58"/>
                  </a:lnTo>
                  <a:lnTo>
                    <a:pt x="97" y="63"/>
                  </a:lnTo>
                  <a:lnTo>
                    <a:pt x="97" y="63"/>
                  </a:lnTo>
                  <a:close/>
                </a:path>
              </a:pathLst>
            </a:custGeom>
            <a:solidFill>
              <a:srgbClr val="5D140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0" name="Freeform 620"/>
            <p:cNvSpPr>
              <a:spLocks/>
            </p:cNvSpPr>
            <p:nvPr/>
          </p:nvSpPr>
          <p:spPr bwMode="auto">
            <a:xfrm>
              <a:off x="3819525" y="3225801"/>
              <a:ext cx="271463" cy="71438"/>
            </a:xfrm>
            <a:custGeom>
              <a:avLst/>
              <a:gdLst/>
              <a:ahLst/>
              <a:cxnLst>
                <a:cxn ang="0">
                  <a:pos x="171" y="18"/>
                </a:cxn>
                <a:cxn ang="0">
                  <a:pos x="171" y="18"/>
                </a:cxn>
                <a:cxn ang="0">
                  <a:pos x="152" y="11"/>
                </a:cxn>
                <a:cxn ang="0">
                  <a:pos x="134" y="5"/>
                </a:cxn>
                <a:cxn ang="0">
                  <a:pos x="110" y="0"/>
                </a:cxn>
                <a:cxn ang="0">
                  <a:pos x="82" y="0"/>
                </a:cxn>
                <a:cxn ang="0">
                  <a:pos x="69" y="3"/>
                </a:cxn>
                <a:cxn ang="0">
                  <a:pos x="55" y="5"/>
                </a:cxn>
                <a:cxn ang="0">
                  <a:pos x="40" y="11"/>
                </a:cxn>
                <a:cxn ang="0">
                  <a:pos x="27" y="18"/>
                </a:cxn>
                <a:cxn ang="0">
                  <a:pos x="13" y="29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11" y="34"/>
                </a:cxn>
                <a:cxn ang="0">
                  <a:pos x="27" y="26"/>
                </a:cxn>
                <a:cxn ang="0">
                  <a:pos x="45" y="18"/>
                </a:cxn>
                <a:cxn ang="0">
                  <a:pos x="69" y="13"/>
                </a:cxn>
                <a:cxn ang="0">
                  <a:pos x="100" y="8"/>
                </a:cxn>
                <a:cxn ang="0">
                  <a:pos x="134" y="11"/>
                </a:cxn>
                <a:cxn ang="0">
                  <a:pos x="152" y="13"/>
                </a:cxn>
                <a:cxn ang="0">
                  <a:pos x="171" y="18"/>
                </a:cxn>
                <a:cxn ang="0">
                  <a:pos x="171" y="18"/>
                </a:cxn>
              </a:cxnLst>
              <a:rect l="0" t="0" r="r" b="b"/>
              <a:pathLst>
                <a:path w="171" h="45">
                  <a:moveTo>
                    <a:pt x="171" y="18"/>
                  </a:moveTo>
                  <a:lnTo>
                    <a:pt x="171" y="18"/>
                  </a:lnTo>
                  <a:lnTo>
                    <a:pt x="152" y="11"/>
                  </a:lnTo>
                  <a:lnTo>
                    <a:pt x="134" y="5"/>
                  </a:lnTo>
                  <a:lnTo>
                    <a:pt x="110" y="0"/>
                  </a:lnTo>
                  <a:lnTo>
                    <a:pt x="82" y="0"/>
                  </a:lnTo>
                  <a:lnTo>
                    <a:pt x="69" y="3"/>
                  </a:lnTo>
                  <a:lnTo>
                    <a:pt x="55" y="5"/>
                  </a:lnTo>
                  <a:lnTo>
                    <a:pt x="40" y="11"/>
                  </a:lnTo>
                  <a:lnTo>
                    <a:pt x="27" y="18"/>
                  </a:lnTo>
                  <a:lnTo>
                    <a:pt x="13" y="29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1" y="34"/>
                  </a:lnTo>
                  <a:lnTo>
                    <a:pt x="27" y="26"/>
                  </a:lnTo>
                  <a:lnTo>
                    <a:pt x="45" y="18"/>
                  </a:lnTo>
                  <a:lnTo>
                    <a:pt x="69" y="13"/>
                  </a:lnTo>
                  <a:lnTo>
                    <a:pt x="100" y="8"/>
                  </a:lnTo>
                  <a:lnTo>
                    <a:pt x="134" y="11"/>
                  </a:lnTo>
                  <a:lnTo>
                    <a:pt x="152" y="13"/>
                  </a:lnTo>
                  <a:lnTo>
                    <a:pt x="171" y="18"/>
                  </a:lnTo>
                  <a:lnTo>
                    <a:pt x="171" y="18"/>
                  </a:lnTo>
                  <a:close/>
                </a:path>
              </a:pathLst>
            </a:custGeom>
            <a:solidFill>
              <a:srgbClr val="96490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1" name="Freeform 621"/>
            <p:cNvSpPr>
              <a:spLocks/>
            </p:cNvSpPr>
            <p:nvPr/>
          </p:nvSpPr>
          <p:spPr bwMode="auto">
            <a:xfrm>
              <a:off x="4157663" y="3230563"/>
              <a:ext cx="269875" cy="66675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18" y="10"/>
                </a:cxn>
                <a:cxn ang="0">
                  <a:pos x="36" y="5"/>
                </a:cxn>
                <a:cxn ang="0">
                  <a:pos x="60" y="0"/>
                </a:cxn>
                <a:cxn ang="0">
                  <a:pos x="89" y="0"/>
                </a:cxn>
                <a:cxn ang="0">
                  <a:pos x="102" y="0"/>
                </a:cxn>
                <a:cxn ang="0">
                  <a:pos x="115" y="5"/>
                </a:cxn>
                <a:cxn ang="0">
                  <a:pos x="131" y="10"/>
                </a:cxn>
                <a:cxn ang="0">
                  <a:pos x="144" y="18"/>
                </a:cxn>
                <a:cxn ang="0">
                  <a:pos x="160" y="29"/>
                </a:cxn>
                <a:cxn ang="0">
                  <a:pos x="170" y="42"/>
                </a:cxn>
                <a:cxn ang="0">
                  <a:pos x="170" y="42"/>
                </a:cxn>
                <a:cxn ang="0">
                  <a:pos x="157" y="34"/>
                </a:cxn>
                <a:cxn ang="0">
                  <a:pos x="144" y="29"/>
                </a:cxn>
                <a:cxn ang="0">
                  <a:pos x="123" y="21"/>
                </a:cxn>
                <a:cxn ang="0">
                  <a:pos x="97" y="13"/>
                </a:cxn>
                <a:cxn ang="0">
                  <a:pos x="68" y="10"/>
                </a:cxn>
                <a:cxn ang="0">
                  <a:pos x="34" y="10"/>
                </a:cxn>
                <a:cxn ang="0">
                  <a:pos x="18" y="13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170" h="42">
                  <a:moveTo>
                    <a:pt x="0" y="18"/>
                  </a:moveTo>
                  <a:lnTo>
                    <a:pt x="0" y="18"/>
                  </a:lnTo>
                  <a:lnTo>
                    <a:pt x="18" y="10"/>
                  </a:lnTo>
                  <a:lnTo>
                    <a:pt x="36" y="5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02" y="0"/>
                  </a:lnTo>
                  <a:lnTo>
                    <a:pt x="115" y="5"/>
                  </a:lnTo>
                  <a:lnTo>
                    <a:pt x="131" y="10"/>
                  </a:lnTo>
                  <a:lnTo>
                    <a:pt x="144" y="18"/>
                  </a:lnTo>
                  <a:lnTo>
                    <a:pt x="160" y="29"/>
                  </a:lnTo>
                  <a:lnTo>
                    <a:pt x="170" y="42"/>
                  </a:lnTo>
                  <a:lnTo>
                    <a:pt x="170" y="42"/>
                  </a:lnTo>
                  <a:lnTo>
                    <a:pt x="157" y="34"/>
                  </a:lnTo>
                  <a:lnTo>
                    <a:pt x="144" y="29"/>
                  </a:lnTo>
                  <a:lnTo>
                    <a:pt x="123" y="21"/>
                  </a:lnTo>
                  <a:lnTo>
                    <a:pt x="97" y="13"/>
                  </a:lnTo>
                  <a:lnTo>
                    <a:pt x="68" y="10"/>
                  </a:lnTo>
                  <a:lnTo>
                    <a:pt x="34" y="10"/>
                  </a:lnTo>
                  <a:lnTo>
                    <a:pt x="18" y="13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6490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2" name="Freeform 622"/>
            <p:cNvSpPr>
              <a:spLocks/>
            </p:cNvSpPr>
            <p:nvPr/>
          </p:nvSpPr>
          <p:spPr bwMode="auto">
            <a:xfrm>
              <a:off x="4298950" y="3321051"/>
              <a:ext cx="28575" cy="30163"/>
            </a:xfrm>
            <a:custGeom>
              <a:avLst/>
              <a:gdLst/>
              <a:ahLst/>
              <a:cxnLst>
                <a:cxn ang="0">
                  <a:pos x="5" y="19"/>
                </a:cxn>
                <a:cxn ang="0">
                  <a:pos x="5" y="19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6"/>
                </a:cxn>
                <a:cxn ang="0">
                  <a:pos x="18" y="11"/>
                </a:cxn>
                <a:cxn ang="0">
                  <a:pos x="18" y="11"/>
                </a:cxn>
                <a:cxn ang="0">
                  <a:pos x="13" y="19"/>
                </a:cxn>
                <a:cxn ang="0">
                  <a:pos x="5" y="19"/>
                </a:cxn>
                <a:cxn ang="0">
                  <a:pos x="5" y="19"/>
                </a:cxn>
              </a:cxnLst>
              <a:rect l="0" t="0" r="r" b="b"/>
              <a:pathLst>
                <a:path w="18" h="19">
                  <a:moveTo>
                    <a:pt x="5" y="19"/>
                  </a:moveTo>
                  <a:lnTo>
                    <a:pt x="5" y="19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6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3" y="19"/>
                  </a:lnTo>
                  <a:lnTo>
                    <a:pt x="5" y="19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3" name="Freeform 623"/>
            <p:cNvSpPr>
              <a:spLocks/>
            </p:cNvSpPr>
            <p:nvPr/>
          </p:nvSpPr>
          <p:spPr bwMode="auto">
            <a:xfrm>
              <a:off x="4244975" y="3325813"/>
              <a:ext cx="20638" cy="20638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0" y="11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3" y="5"/>
                </a:cxn>
                <a:cxn ang="0">
                  <a:pos x="13" y="11"/>
                </a:cxn>
                <a:cxn ang="0">
                  <a:pos x="13" y="11"/>
                </a:cxn>
                <a:cxn ang="0">
                  <a:pos x="10" y="13"/>
                </a:cxn>
                <a:cxn ang="0">
                  <a:pos x="5" y="13"/>
                </a:cxn>
                <a:cxn ang="0">
                  <a:pos x="5" y="13"/>
                </a:cxn>
              </a:cxnLst>
              <a:rect l="0" t="0" r="r" b="b"/>
              <a:pathLst>
                <a:path w="13" h="13">
                  <a:moveTo>
                    <a:pt x="5" y="13"/>
                  </a:moveTo>
                  <a:lnTo>
                    <a:pt x="5" y="13"/>
                  </a:lnTo>
                  <a:lnTo>
                    <a:pt x="0" y="1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13" y="5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0" y="13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4" name="Freeform 624"/>
            <p:cNvSpPr>
              <a:spLocks/>
            </p:cNvSpPr>
            <p:nvPr/>
          </p:nvSpPr>
          <p:spPr bwMode="auto">
            <a:xfrm>
              <a:off x="4273550" y="3271838"/>
              <a:ext cx="38100" cy="33338"/>
            </a:xfrm>
            <a:custGeom>
              <a:avLst/>
              <a:gdLst/>
              <a:ahLst/>
              <a:cxnLst>
                <a:cxn ang="0">
                  <a:pos x="8" y="21"/>
                </a:cxn>
                <a:cxn ang="0">
                  <a:pos x="8" y="21"/>
                </a:cxn>
                <a:cxn ang="0">
                  <a:pos x="5" y="21"/>
                </a:cxn>
                <a:cxn ang="0">
                  <a:pos x="3" y="16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3" y="5"/>
                </a:cxn>
                <a:cxn ang="0">
                  <a:pos x="5" y="0"/>
                </a:cxn>
                <a:cxn ang="0">
                  <a:pos x="11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8" y="3"/>
                </a:cxn>
                <a:cxn ang="0">
                  <a:pos x="21" y="5"/>
                </a:cxn>
                <a:cxn ang="0">
                  <a:pos x="24" y="10"/>
                </a:cxn>
                <a:cxn ang="0">
                  <a:pos x="24" y="13"/>
                </a:cxn>
                <a:cxn ang="0">
                  <a:pos x="24" y="13"/>
                </a:cxn>
                <a:cxn ang="0">
                  <a:pos x="21" y="18"/>
                </a:cxn>
                <a:cxn ang="0">
                  <a:pos x="18" y="21"/>
                </a:cxn>
                <a:cxn ang="0">
                  <a:pos x="13" y="21"/>
                </a:cxn>
                <a:cxn ang="0">
                  <a:pos x="8" y="21"/>
                </a:cxn>
                <a:cxn ang="0">
                  <a:pos x="8" y="21"/>
                </a:cxn>
              </a:cxnLst>
              <a:rect l="0" t="0" r="r" b="b"/>
              <a:pathLst>
                <a:path w="24" h="21">
                  <a:moveTo>
                    <a:pt x="8" y="21"/>
                  </a:moveTo>
                  <a:lnTo>
                    <a:pt x="8" y="21"/>
                  </a:lnTo>
                  <a:lnTo>
                    <a:pt x="5" y="21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3"/>
                  </a:lnTo>
                  <a:lnTo>
                    <a:pt x="21" y="5"/>
                  </a:lnTo>
                  <a:lnTo>
                    <a:pt x="24" y="10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1" y="18"/>
                  </a:lnTo>
                  <a:lnTo>
                    <a:pt x="18" y="21"/>
                  </a:lnTo>
                  <a:lnTo>
                    <a:pt x="13" y="21"/>
                  </a:lnTo>
                  <a:lnTo>
                    <a:pt x="8" y="21"/>
                  </a:lnTo>
                  <a:lnTo>
                    <a:pt x="8" y="21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5" name="Freeform 625"/>
            <p:cNvSpPr>
              <a:spLocks/>
            </p:cNvSpPr>
            <p:nvPr/>
          </p:nvSpPr>
          <p:spPr bwMode="auto">
            <a:xfrm>
              <a:off x="4327525" y="3284538"/>
              <a:ext cx="25400" cy="20638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3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3" y="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1" y="13"/>
                </a:cxn>
                <a:cxn ang="0">
                  <a:pos x="5" y="13"/>
                </a:cxn>
                <a:cxn ang="0">
                  <a:pos x="5" y="13"/>
                </a:cxn>
              </a:cxnLst>
              <a:rect l="0" t="0" r="r" b="b"/>
              <a:pathLst>
                <a:path w="16" h="13">
                  <a:moveTo>
                    <a:pt x="5" y="13"/>
                  </a:moveTo>
                  <a:lnTo>
                    <a:pt x="5" y="13"/>
                  </a:lnTo>
                  <a:lnTo>
                    <a:pt x="0" y="10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1" y="13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6" name="Freeform 626"/>
            <p:cNvSpPr>
              <a:spLocks/>
            </p:cNvSpPr>
            <p:nvPr/>
          </p:nvSpPr>
          <p:spPr bwMode="auto">
            <a:xfrm>
              <a:off x="4357688" y="3325813"/>
              <a:ext cx="15875" cy="17463"/>
            </a:xfrm>
            <a:custGeom>
              <a:avLst/>
              <a:gdLst/>
              <a:ahLst/>
              <a:cxnLst>
                <a:cxn ang="0">
                  <a:pos x="2" y="11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10" y="3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7" y="11"/>
                </a:cxn>
                <a:cxn ang="0">
                  <a:pos x="2" y="11"/>
                </a:cxn>
                <a:cxn ang="0">
                  <a:pos x="2" y="11"/>
                </a:cxn>
              </a:cxnLst>
              <a:rect l="0" t="0" r="r" b="b"/>
              <a:pathLst>
                <a:path w="10" h="11">
                  <a:moveTo>
                    <a:pt x="2" y="11"/>
                  </a:move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0" y="3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7" y="11"/>
                  </a:lnTo>
                  <a:lnTo>
                    <a:pt x="2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7" name="Freeform 627"/>
            <p:cNvSpPr>
              <a:spLocks/>
            </p:cNvSpPr>
            <p:nvPr/>
          </p:nvSpPr>
          <p:spPr bwMode="auto">
            <a:xfrm>
              <a:off x="4232275" y="3292476"/>
              <a:ext cx="20638" cy="17463"/>
            </a:xfrm>
            <a:custGeom>
              <a:avLst/>
              <a:gdLst/>
              <a:ahLst/>
              <a:cxnLst>
                <a:cxn ang="0">
                  <a:pos x="5" y="11"/>
                </a:cxn>
                <a:cxn ang="0">
                  <a:pos x="5" y="11"/>
                </a:cxn>
                <a:cxn ang="0">
                  <a:pos x="3" y="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3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0" y="3"/>
                </a:cxn>
                <a:cxn ang="0">
                  <a:pos x="13" y="8"/>
                </a:cxn>
                <a:cxn ang="0">
                  <a:pos x="13" y="8"/>
                </a:cxn>
                <a:cxn ang="0">
                  <a:pos x="10" y="11"/>
                </a:cxn>
                <a:cxn ang="0">
                  <a:pos x="5" y="11"/>
                </a:cxn>
                <a:cxn ang="0">
                  <a:pos x="5" y="11"/>
                </a:cxn>
              </a:cxnLst>
              <a:rect l="0" t="0" r="r" b="b"/>
              <a:pathLst>
                <a:path w="13" h="11">
                  <a:moveTo>
                    <a:pt x="5" y="11"/>
                  </a:moveTo>
                  <a:lnTo>
                    <a:pt x="5" y="11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3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0" y="11"/>
                  </a:lnTo>
                  <a:lnTo>
                    <a:pt x="5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8" name="Freeform 628"/>
            <p:cNvSpPr>
              <a:spLocks/>
            </p:cNvSpPr>
            <p:nvPr/>
          </p:nvSpPr>
          <p:spPr bwMode="auto">
            <a:xfrm>
              <a:off x="3940175" y="3313113"/>
              <a:ext cx="30163" cy="30163"/>
            </a:xfrm>
            <a:custGeom>
              <a:avLst/>
              <a:gdLst/>
              <a:ahLst/>
              <a:cxnLst>
                <a:cxn ang="0">
                  <a:pos x="11" y="19"/>
                </a:cxn>
                <a:cxn ang="0">
                  <a:pos x="11" y="19"/>
                </a:cxn>
                <a:cxn ang="0">
                  <a:pos x="19" y="13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3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5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6" y="19"/>
                </a:cxn>
                <a:cxn ang="0">
                  <a:pos x="11" y="19"/>
                </a:cxn>
                <a:cxn ang="0">
                  <a:pos x="11" y="19"/>
                </a:cxn>
              </a:cxnLst>
              <a:rect l="0" t="0" r="r" b="b"/>
              <a:pathLst>
                <a:path w="19" h="19">
                  <a:moveTo>
                    <a:pt x="11" y="19"/>
                  </a:moveTo>
                  <a:lnTo>
                    <a:pt x="11" y="19"/>
                  </a:lnTo>
                  <a:lnTo>
                    <a:pt x="19" y="13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3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6" y="19"/>
                  </a:lnTo>
                  <a:lnTo>
                    <a:pt x="11" y="19"/>
                  </a:lnTo>
                  <a:lnTo>
                    <a:pt x="11" y="19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9" name="Freeform 629"/>
            <p:cNvSpPr>
              <a:spLocks/>
            </p:cNvSpPr>
            <p:nvPr/>
          </p:nvSpPr>
          <p:spPr bwMode="auto">
            <a:xfrm>
              <a:off x="4003675" y="3317876"/>
              <a:ext cx="20638" cy="20638"/>
            </a:xfrm>
            <a:custGeom>
              <a:avLst/>
              <a:gdLst/>
              <a:ahLst/>
              <a:cxnLst>
                <a:cxn ang="0">
                  <a:pos x="8" y="13"/>
                </a:cxn>
                <a:cxn ang="0">
                  <a:pos x="8" y="13"/>
                </a:cxn>
                <a:cxn ang="0">
                  <a:pos x="13" y="10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0" y="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3"/>
                </a:cxn>
                <a:cxn ang="0">
                  <a:pos x="8" y="13"/>
                </a:cxn>
                <a:cxn ang="0">
                  <a:pos x="8" y="13"/>
                </a:cxn>
              </a:cxnLst>
              <a:rect l="0" t="0" r="r" b="b"/>
              <a:pathLst>
                <a:path w="13" h="13">
                  <a:moveTo>
                    <a:pt x="8" y="13"/>
                  </a:moveTo>
                  <a:lnTo>
                    <a:pt x="8" y="13"/>
                  </a:lnTo>
                  <a:lnTo>
                    <a:pt x="13" y="10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0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3"/>
                  </a:lnTo>
                  <a:lnTo>
                    <a:pt x="8" y="13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0" name="Freeform 630"/>
            <p:cNvSpPr>
              <a:spLocks/>
            </p:cNvSpPr>
            <p:nvPr/>
          </p:nvSpPr>
          <p:spPr bwMode="auto">
            <a:xfrm>
              <a:off x="3957638" y="3263901"/>
              <a:ext cx="33338" cy="33338"/>
            </a:xfrm>
            <a:custGeom>
              <a:avLst/>
              <a:gdLst/>
              <a:ahLst/>
              <a:cxnLst>
                <a:cxn ang="0">
                  <a:pos x="13" y="21"/>
                </a:cxn>
                <a:cxn ang="0">
                  <a:pos x="13" y="21"/>
                </a:cxn>
                <a:cxn ang="0">
                  <a:pos x="18" y="21"/>
                </a:cxn>
                <a:cxn ang="0">
                  <a:pos x="21" y="15"/>
                </a:cxn>
                <a:cxn ang="0">
                  <a:pos x="21" y="13"/>
                </a:cxn>
                <a:cxn ang="0">
                  <a:pos x="21" y="8"/>
                </a:cxn>
                <a:cxn ang="0">
                  <a:pos x="21" y="8"/>
                </a:cxn>
                <a:cxn ang="0">
                  <a:pos x="21" y="5"/>
                </a:cxn>
                <a:cxn ang="0">
                  <a:pos x="16" y="0"/>
                </a:cxn>
                <a:cxn ang="0">
                  <a:pos x="13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5" y="2"/>
                </a:cxn>
                <a:cxn ang="0">
                  <a:pos x="0" y="5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18"/>
                </a:cxn>
                <a:cxn ang="0">
                  <a:pos x="5" y="21"/>
                </a:cxn>
                <a:cxn ang="0">
                  <a:pos x="10" y="21"/>
                </a:cxn>
                <a:cxn ang="0">
                  <a:pos x="13" y="21"/>
                </a:cxn>
                <a:cxn ang="0">
                  <a:pos x="13" y="21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lnTo>
                    <a:pt x="13" y="21"/>
                  </a:lnTo>
                  <a:lnTo>
                    <a:pt x="18" y="21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5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5" y="21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21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1" name="Freeform 631"/>
            <p:cNvSpPr>
              <a:spLocks/>
            </p:cNvSpPr>
            <p:nvPr/>
          </p:nvSpPr>
          <p:spPr bwMode="auto">
            <a:xfrm>
              <a:off x="3916363" y="3276601"/>
              <a:ext cx="20638" cy="20638"/>
            </a:xfrm>
            <a:custGeom>
              <a:avLst/>
              <a:gdLst/>
              <a:ahLst/>
              <a:cxnLst>
                <a:cxn ang="0">
                  <a:pos x="8" y="13"/>
                </a:cxn>
                <a:cxn ang="0">
                  <a:pos x="8" y="13"/>
                </a:cxn>
                <a:cxn ang="0">
                  <a:pos x="13" y="10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13"/>
                </a:cxn>
                <a:cxn ang="0">
                  <a:pos x="8" y="13"/>
                </a:cxn>
                <a:cxn ang="0">
                  <a:pos x="8" y="13"/>
                </a:cxn>
              </a:cxnLst>
              <a:rect l="0" t="0" r="r" b="b"/>
              <a:pathLst>
                <a:path w="13" h="13">
                  <a:moveTo>
                    <a:pt x="8" y="13"/>
                  </a:moveTo>
                  <a:lnTo>
                    <a:pt x="8" y="13"/>
                  </a:lnTo>
                  <a:lnTo>
                    <a:pt x="13" y="10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0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3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2" name="Freeform 632"/>
            <p:cNvSpPr>
              <a:spLocks/>
            </p:cNvSpPr>
            <p:nvPr/>
          </p:nvSpPr>
          <p:spPr bwMode="auto">
            <a:xfrm>
              <a:off x="3895725" y="3317876"/>
              <a:ext cx="15875" cy="15875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5" y="10"/>
                </a:cxn>
                <a:cxn ang="0">
                  <a:pos x="7" y="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7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7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3" name="Freeform 633"/>
            <p:cNvSpPr>
              <a:spLocks/>
            </p:cNvSpPr>
            <p:nvPr/>
          </p:nvSpPr>
          <p:spPr bwMode="auto">
            <a:xfrm>
              <a:off x="4016375" y="3284538"/>
              <a:ext cx="15875" cy="15875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10" y="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0"/>
                </a:cxn>
                <a:cxn ang="0">
                  <a:pos x="7" y="10"/>
                </a:cxn>
                <a:cxn ang="0">
                  <a:pos x="7" y="10"/>
                </a:cxn>
              </a:cxnLst>
              <a:rect l="0" t="0" r="r" b="b"/>
              <a:pathLst>
                <a:path w="10" h="10">
                  <a:moveTo>
                    <a:pt x="7" y="10"/>
                  </a:moveTo>
                  <a:lnTo>
                    <a:pt x="7" y="10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7" y="10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F3A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4" name="Freeform 634"/>
            <p:cNvSpPr>
              <a:spLocks/>
            </p:cNvSpPr>
            <p:nvPr/>
          </p:nvSpPr>
          <p:spPr bwMode="auto">
            <a:xfrm>
              <a:off x="3752850" y="3243263"/>
              <a:ext cx="66675" cy="3651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7" y="2"/>
                </a:cxn>
                <a:cxn ang="0">
                  <a:pos x="24" y="0"/>
                </a:cxn>
                <a:cxn ang="0">
                  <a:pos x="16" y="0"/>
                </a:cxn>
                <a:cxn ang="0">
                  <a:pos x="8" y="2"/>
                </a:cxn>
                <a:cxn ang="0">
                  <a:pos x="3" y="10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21"/>
                </a:cxn>
                <a:cxn ang="0">
                  <a:pos x="11" y="13"/>
                </a:cxn>
                <a:cxn ang="0">
                  <a:pos x="16" y="7"/>
                </a:cxn>
                <a:cxn ang="0">
                  <a:pos x="24" y="5"/>
                </a:cxn>
                <a:cxn ang="0">
                  <a:pos x="3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42" h="23">
                  <a:moveTo>
                    <a:pt x="42" y="5"/>
                  </a:moveTo>
                  <a:lnTo>
                    <a:pt x="42" y="5"/>
                  </a:lnTo>
                  <a:lnTo>
                    <a:pt x="37" y="2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8" y="2"/>
                  </a:lnTo>
                  <a:lnTo>
                    <a:pt x="3" y="10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1" y="13"/>
                  </a:lnTo>
                  <a:lnTo>
                    <a:pt x="16" y="7"/>
                  </a:lnTo>
                  <a:lnTo>
                    <a:pt x="24" y="5"/>
                  </a:lnTo>
                  <a:lnTo>
                    <a:pt x="3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solidFill>
              <a:srgbClr val="5D140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5" name="Freeform 635"/>
            <p:cNvSpPr>
              <a:spLocks/>
            </p:cNvSpPr>
            <p:nvPr/>
          </p:nvSpPr>
          <p:spPr bwMode="auto">
            <a:xfrm>
              <a:off x="4435475" y="3233738"/>
              <a:ext cx="79375" cy="3810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6" y="3"/>
                </a:cxn>
                <a:cxn ang="0">
                  <a:pos x="19" y="0"/>
                </a:cxn>
                <a:cxn ang="0">
                  <a:pos x="27" y="0"/>
                </a:cxn>
                <a:cxn ang="0">
                  <a:pos x="34" y="6"/>
                </a:cxn>
                <a:cxn ang="0">
                  <a:pos x="42" y="13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5" y="21"/>
                </a:cxn>
                <a:cxn ang="0">
                  <a:pos x="34" y="11"/>
                </a:cxn>
                <a:cxn ang="0">
                  <a:pos x="27" y="8"/>
                </a:cxn>
                <a:cxn ang="0">
                  <a:pos x="19" y="6"/>
                </a:cxn>
                <a:cxn ang="0">
                  <a:pos x="11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r" b="b"/>
              <a:pathLst>
                <a:path w="50" h="24">
                  <a:moveTo>
                    <a:pt x="0" y="3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19" y="0"/>
                  </a:lnTo>
                  <a:lnTo>
                    <a:pt x="27" y="0"/>
                  </a:lnTo>
                  <a:lnTo>
                    <a:pt x="34" y="6"/>
                  </a:lnTo>
                  <a:lnTo>
                    <a:pt x="42" y="13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5" y="21"/>
                  </a:lnTo>
                  <a:lnTo>
                    <a:pt x="34" y="11"/>
                  </a:lnTo>
                  <a:lnTo>
                    <a:pt x="27" y="8"/>
                  </a:lnTo>
                  <a:lnTo>
                    <a:pt x="19" y="6"/>
                  </a:lnTo>
                  <a:lnTo>
                    <a:pt x="11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D140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6" name="Freeform 636"/>
            <p:cNvSpPr>
              <a:spLocks/>
            </p:cNvSpPr>
            <p:nvPr/>
          </p:nvSpPr>
          <p:spPr bwMode="auto">
            <a:xfrm>
              <a:off x="3786188" y="3246438"/>
              <a:ext cx="700088" cy="309563"/>
            </a:xfrm>
            <a:custGeom>
              <a:avLst/>
              <a:gdLst/>
              <a:ahLst/>
              <a:cxnLst>
                <a:cxn ang="0">
                  <a:pos x="221" y="174"/>
                </a:cxn>
                <a:cxn ang="0">
                  <a:pos x="176" y="168"/>
                </a:cxn>
                <a:cxn ang="0">
                  <a:pos x="137" y="160"/>
                </a:cxn>
                <a:cxn ang="0">
                  <a:pos x="100" y="145"/>
                </a:cxn>
                <a:cxn ang="0">
                  <a:pos x="66" y="124"/>
                </a:cxn>
                <a:cxn ang="0">
                  <a:pos x="40" y="97"/>
                </a:cxn>
                <a:cxn ang="0">
                  <a:pos x="19" y="68"/>
                </a:cxn>
                <a:cxn ang="0">
                  <a:pos x="6" y="34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0" y="26"/>
                </a:cxn>
                <a:cxn ang="0">
                  <a:pos x="8" y="61"/>
                </a:cxn>
                <a:cxn ang="0">
                  <a:pos x="27" y="95"/>
                </a:cxn>
                <a:cxn ang="0">
                  <a:pos x="50" y="124"/>
                </a:cxn>
                <a:cxn ang="0">
                  <a:pos x="79" y="150"/>
                </a:cxn>
                <a:cxn ang="0">
                  <a:pos x="116" y="171"/>
                </a:cxn>
                <a:cxn ang="0">
                  <a:pos x="155" y="184"/>
                </a:cxn>
                <a:cxn ang="0">
                  <a:pos x="197" y="192"/>
                </a:cxn>
                <a:cxn ang="0">
                  <a:pos x="221" y="195"/>
                </a:cxn>
                <a:cxn ang="0">
                  <a:pos x="265" y="189"/>
                </a:cxn>
                <a:cxn ang="0">
                  <a:pos x="304" y="179"/>
                </a:cxn>
                <a:cxn ang="0">
                  <a:pos x="344" y="160"/>
                </a:cxn>
                <a:cxn ang="0">
                  <a:pos x="375" y="137"/>
                </a:cxn>
                <a:cxn ang="0">
                  <a:pos x="401" y="111"/>
                </a:cxn>
                <a:cxn ang="0">
                  <a:pos x="422" y="79"/>
                </a:cxn>
                <a:cxn ang="0">
                  <a:pos x="436" y="45"/>
                </a:cxn>
                <a:cxn ang="0">
                  <a:pos x="441" y="8"/>
                </a:cxn>
                <a:cxn ang="0">
                  <a:pos x="441" y="0"/>
                </a:cxn>
                <a:cxn ang="0">
                  <a:pos x="438" y="19"/>
                </a:cxn>
                <a:cxn ang="0">
                  <a:pos x="428" y="53"/>
                </a:cxn>
                <a:cxn ang="0">
                  <a:pos x="409" y="82"/>
                </a:cxn>
                <a:cxn ang="0">
                  <a:pos x="386" y="111"/>
                </a:cxn>
                <a:cxn ang="0">
                  <a:pos x="357" y="134"/>
                </a:cxn>
                <a:cxn ang="0">
                  <a:pos x="323" y="153"/>
                </a:cxn>
                <a:cxn ang="0">
                  <a:pos x="284" y="166"/>
                </a:cxn>
                <a:cxn ang="0">
                  <a:pos x="242" y="171"/>
                </a:cxn>
                <a:cxn ang="0">
                  <a:pos x="221" y="174"/>
                </a:cxn>
              </a:cxnLst>
              <a:rect l="0" t="0" r="r" b="b"/>
              <a:pathLst>
                <a:path w="441" h="195">
                  <a:moveTo>
                    <a:pt x="221" y="174"/>
                  </a:moveTo>
                  <a:lnTo>
                    <a:pt x="221" y="174"/>
                  </a:lnTo>
                  <a:lnTo>
                    <a:pt x="197" y="171"/>
                  </a:lnTo>
                  <a:lnTo>
                    <a:pt x="176" y="168"/>
                  </a:lnTo>
                  <a:lnTo>
                    <a:pt x="155" y="166"/>
                  </a:lnTo>
                  <a:lnTo>
                    <a:pt x="137" y="160"/>
                  </a:lnTo>
                  <a:lnTo>
                    <a:pt x="116" y="153"/>
                  </a:lnTo>
                  <a:lnTo>
                    <a:pt x="100" y="145"/>
                  </a:lnTo>
                  <a:lnTo>
                    <a:pt x="82" y="134"/>
                  </a:lnTo>
                  <a:lnTo>
                    <a:pt x="66" y="124"/>
                  </a:lnTo>
                  <a:lnTo>
                    <a:pt x="53" y="111"/>
                  </a:lnTo>
                  <a:lnTo>
                    <a:pt x="40" y="97"/>
                  </a:lnTo>
                  <a:lnTo>
                    <a:pt x="29" y="82"/>
                  </a:lnTo>
                  <a:lnTo>
                    <a:pt x="19" y="68"/>
                  </a:lnTo>
                  <a:lnTo>
                    <a:pt x="11" y="53"/>
                  </a:lnTo>
                  <a:lnTo>
                    <a:pt x="6" y="34"/>
                  </a:lnTo>
                  <a:lnTo>
                    <a:pt x="0" y="1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26"/>
                  </a:lnTo>
                  <a:lnTo>
                    <a:pt x="3" y="45"/>
                  </a:lnTo>
                  <a:lnTo>
                    <a:pt x="8" y="61"/>
                  </a:lnTo>
                  <a:lnTo>
                    <a:pt x="16" y="79"/>
                  </a:lnTo>
                  <a:lnTo>
                    <a:pt x="27" y="95"/>
                  </a:lnTo>
                  <a:lnTo>
                    <a:pt x="37" y="111"/>
                  </a:lnTo>
                  <a:lnTo>
                    <a:pt x="50" y="124"/>
                  </a:lnTo>
                  <a:lnTo>
                    <a:pt x="63" y="137"/>
                  </a:lnTo>
                  <a:lnTo>
                    <a:pt x="79" y="150"/>
                  </a:lnTo>
                  <a:lnTo>
                    <a:pt x="97" y="160"/>
                  </a:lnTo>
                  <a:lnTo>
                    <a:pt x="116" y="171"/>
                  </a:lnTo>
                  <a:lnTo>
                    <a:pt x="134" y="179"/>
                  </a:lnTo>
                  <a:lnTo>
                    <a:pt x="155" y="184"/>
                  </a:lnTo>
                  <a:lnTo>
                    <a:pt x="176" y="189"/>
                  </a:lnTo>
                  <a:lnTo>
                    <a:pt x="197" y="192"/>
                  </a:lnTo>
                  <a:lnTo>
                    <a:pt x="221" y="195"/>
                  </a:lnTo>
                  <a:lnTo>
                    <a:pt x="221" y="195"/>
                  </a:lnTo>
                  <a:lnTo>
                    <a:pt x="242" y="192"/>
                  </a:lnTo>
                  <a:lnTo>
                    <a:pt x="265" y="189"/>
                  </a:lnTo>
                  <a:lnTo>
                    <a:pt x="286" y="184"/>
                  </a:lnTo>
                  <a:lnTo>
                    <a:pt x="304" y="179"/>
                  </a:lnTo>
                  <a:lnTo>
                    <a:pt x="325" y="171"/>
                  </a:lnTo>
                  <a:lnTo>
                    <a:pt x="344" y="160"/>
                  </a:lnTo>
                  <a:lnTo>
                    <a:pt x="360" y="150"/>
                  </a:lnTo>
                  <a:lnTo>
                    <a:pt x="375" y="137"/>
                  </a:lnTo>
                  <a:lnTo>
                    <a:pt x="391" y="124"/>
                  </a:lnTo>
                  <a:lnTo>
                    <a:pt x="401" y="111"/>
                  </a:lnTo>
                  <a:lnTo>
                    <a:pt x="415" y="95"/>
                  </a:lnTo>
                  <a:lnTo>
                    <a:pt x="422" y="79"/>
                  </a:lnTo>
                  <a:lnTo>
                    <a:pt x="430" y="61"/>
                  </a:lnTo>
                  <a:lnTo>
                    <a:pt x="436" y="45"/>
                  </a:lnTo>
                  <a:lnTo>
                    <a:pt x="438" y="26"/>
                  </a:lnTo>
                  <a:lnTo>
                    <a:pt x="441" y="8"/>
                  </a:lnTo>
                  <a:lnTo>
                    <a:pt x="441" y="8"/>
                  </a:lnTo>
                  <a:lnTo>
                    <a:pt x="441" y="0"/>
                  </a:lnTo>
                  <a:lnTo>
                    <a:pt x="441" y="0"/>
                  </a:lnTo>
                  <a:lnTo>
                    <a:pt x="438" y="19"/>
                  </a:lnTo>
                  <a:lnTo>
                    <a:pt x="433" y="34"/>
                  </a:lnTo>
                  <a:lnTo>
                    <a:pt x="428" y="53"/>
                  </a:lnTo>
                  <a:lnTo>
                    <a:pt x="420" y="68"/>
                  </a:lnTo>
                  <a:lnTo>
                    <a:pt x="409" y="82"/>
                  </a:lnTo>
                  <a:lnTo>
                    <a:pt x="399" y="97"/>
                  </a:lnTo>
                  <a:lnTo>
                    <a:pt x="386" y="111"/>
                  </a:lnTo>
                  <a:lnTo>
                    <a:pt x="373" y="124"/>
                  </a:lnTo>
                  <a:lnTo>
                    <a:pt x="357" y="134"/>
                  </a:lnTo>
                  <a:lnTo>
                    <a:pt x="341" y="145"/>
                  </a:lnTo>
                  <a:lnTo>
                    <a:pt x="323" y="153"/>
                  </a:lnTo>
                  <a:lnTo>
                    <a:pt x="304" y="160"/>
                  </a:lnTo>
                  <a:lnTo>
                    <a:pt x="284" y="166"/>
                  </a:lnTo>
                  <a:lnTo>
                    <a:pt x="263" y="168"/>
                  </a:lnTo>
                  <a:lnTo>
                    <a:pt x="242" y="171"/>
                  </a:lnTo>
                  <a:lnTo>
                    <a:pt x="221" y="174"/>
                  </a:lnTo>
                  <a:lnTo>
                    <a:pt x="221" y="174"/>
                  </a:lnTo>
                  <a:close/>
                </a:path>
              </a:pathLst>
            </a:custGeom>
            <a:solidFill>
              <a:srgbClr val="5D140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7" name="Freeform 637"/>
            <p:cNvSpPr>
              <a:spLocks/>
            </p:cNvSpPr>
            <p:nvPr/>
          </p:nvSpPr>
          <p:spPr bwMode="auto">
            <a:xfrm>
              <a:off x="4044950" y="3576638"/>
              <a:ext cx="200025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10" y="15"/>
                </a:cxn>
                <a:cxn ang="0">
                  <a:pos x="24" y="23"/>
                </a:cxn>
                <a:cxn ang="0">
                  <a:pos x="39" y="31"/>
                </a:cxn>
                <a:cxn ang="0">
                  <a:pos x="58" y="36"/>
                </a:cxn>
                <a:cxn ang="0">
                  <a:pos x="68" y="36"/>
                </a:cxn>
                <a:cxn ang="0">
                  <a:pos x="79" y="34"/>
                </a:cxn>
                <a:cxn ang="0">
                  <a:pos x="92" y="29"/>
                </a:cxn>
                <a:cxn ang="0">
                  <a:pos x="102" y="23"/>
                </a:cxn>
                <a:cxn ang="0">
                  <a:pos x="115" y="13"/>
                </a:cxn>
                <a:cxn ang="0">
                  <a:pos x="126" y="0"/>
                </a:cxn>
                <a:cxn ang="0">
                  <a:pos x="126" y="0"/>
                </a:cxn>
                <a:cxn ang="0">
                  <a:pos x="115" y="5"/>
                </a:cxn>
                <a:cxn ang="0">
                  <a:pos x="105" y="10"/>
                </a:cxn>
                <a:cxn ang="0">
                  <a:pos x="86" y="15"/>
                </a:cxn>
                <a:cxn ang="0">
                  <a:pos x="68" y="21"/>
                </a:cxn>
                <a:cxn ang="0">
                  <a:pos x="47" y="21"/>
                </a:cxn>
                <a:cxn ang="0">
                  <a:pos x="24" y="15"/>
                </a:cxn>
                <a:cxn ang="0">
                  <a:pos x="10" y="10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6" h="36">
                  <a:moveTo>
                    <a:pt x="0" y="5"/>
                  </a:moveTo>
                  <a:lnTo>
                    <a:pt x="0" y="5"/>
                  </a:lnTo>
                  <a:lnTo>
                    <a:pt x="10" y="15"/>
                  </a:lnTo>
                  <a:lnTo>
                    <a:pt x="24" y="23"/>
                  </a:lnTo>
                  <a:lnTo>
                    <a:pt x="39" y="31"/>
                  </a:lnTo>
                  <a:lnTo>
                    <a:pt x="58" y="36"/>
                  </a:lnTo>
                  <a:lnTo>
                    <a:pt x="68" y="36"/>
                  </a:lnTo>
                  <a:lnTo>
                    <a:pt x="79" y="34"/>
                  </a:lnTo>
                  <a:lnTo>
                    <a:pt x="92" y="29"/>
                  </a:lnTo>
                  <a:lnTo>
                    <a:pt x="102" y="23"/>
                  </a:lnTo>
                  <a:lnTo>
                    <a:pt x="115" y="13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5" y="5"/>
                  </a:lnTo>
                  <a:lnTo>
                    <a:pt x="105" y="10"/>
                  </a:lnTo>
                  <a:lnTo>
                    <a:pt x="86" y="15"/>
                  </a:lnTo>
                  <a:lnTo>
                    <a:pt x="68" y="21"/>
                  </a:lnTo>
                  <a:lnTo>
                    <a:pt x="47" y="21"/>
                  </a:lnTo>
                  <a:lnTo>
                    <a:pt x="24" y="15"/>
                  </a:lnTo>
                  <a:lnTo>
                    <a:pt x="10" y="1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5D140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14" name="Group 1913"/>
          <p:cNvGrpSpPr/>
          <p:nvPr/>
        </p:nvGrpSpPr>
        <p:grpSpPr>
          <a:xfrm>
            <a:off x="6324600" y="1143000"/>
            <a:ext cx="1406525" cy="1295400"/>
            <a:chOff x="1295400" y="1143000"/>
            <a:chExt cx="1406525" cy="1295400"/>
          </a:xfrm>
        </p:grpSpPr>
        <p:sp>
          <p:nvSpPr>
            <p:cNvPr id="1915" name="Freeform 7"/>
            <p:cNvSpPr>
              <a:spLocks/>
            </p:cNvSpPr>
            <p:nvPr/>
          </p:nvSpPr>
          <p:spPr bwMode="auto">
            <a:xfrm>
              <a:off x="1396735" y="1208934"/>
              <a:ext cx="1268710" cy="1198439"/>
            </a:xfrm>
            <a:custGeom>
              <a:avLst/>
              <a:gdLst/>
              <a:ahLst/>
              <a:cxnLst>
                <a:cxn ang="0">
                  <a:pos x="344" y="0"/>
                </a:cxn>
                <a:cxn ang="0">
                  <a:pos x="390" y="10"/>
                </a:cxn>
                <a:cxn ang="0">
                  <a:pos x="434" y="24"/>
                </a:cxn>
                <a:cxn ang="0">
                  <a:pos x="476" y="44"/>
                </a:cxn>
                <a:cxn ang="0">
                  <a:pos x="512" y="70"/>
                </a:cxn>
                <a:cxn ang="0">
                  <a:pos x="544" y="100"/>
                </a:cxn>
                <a:cxn ang="0">
                  <a:pos x="572" y="136"/>
                </a:cxn>
                <a:cxn ang="0">
                  <a:pos x="596" y="174"/>
                </a:cxn>
                <a:cxn ang="0">
                  <a:pos x="612" y="216"/>
                </a:cxn>
                <a:cxn ang="0">
                  <a:pos x="622" y="262"/>
                </a:cxn>
                <a:cxn ang="0">
                  <a:pos x="626" y="308"/>
                </a:cxn>
                <a:cxn ang="0">
                  <a:pos x="622" y="356"/>
                </a:cxn>
                <a:cxn ang="0">
                  <a:pos x="612" y="400"/>
                </a:cxn>
                <a:cxn ang="0">
                  <a:pos x="596" y="442"/>
                </a:cxn>
                <a:cxn ang="0">
                  <a:pos x="572" y="480"/>
                </a:cxn>
                <a:cxn ang="0">
                  <a:pos x="544" y="516"/>
                </a:cxn>
                <a:cxn ang="0">
                  <a:pos x="512" y="546"/>
                </a:cxn>
                <a:cxn ang="0">
                  <a:pos x="476" y="572"/>
                </a:cxn>
                <a:cxn ang="0">
                  <a:pos x="434" y="592"/>
                </a:cxn>
                <a:cxn ang="0">
                  <a:pos x="390" y="608"/>
                </a:cxn>
                <a:cxn ang="0">
                  <a:pos x="344" y="616"/>
                </a:cxn>
                <a:cxn ang="0">
                  <a:pos x="296" y="616"/>
                </a:cxn>
                <a:cxn ang="0">
                  <a:pos x="250" y="610"/>
                </a:cxn>
                <a:cxn ang="0">
                  <a:pos x="206" y="598"/>
                </a:cxn>
                <a:cxn ang="0">
                  <a:pos x="164" y="580"/>
                </a:cxn>
                <a:cxn ang="0">
                  <a:pos x="126" y="556"/>
                </a:cxn>
                <a:cxn ang="0">
                  <a:pos x="92" y="526"/>
                </a:cxn>
                <a:cxn ang="0">
                  <a:pos x="62" y="492"/>
                </a:cxn>
                <a:cxn ang="0">
                  <a:pos x="38" y="456"/>
                </a:cxn>
                <a:cxn ang="0">
                  <a:pos x="18" y="414"/>
                </a:cxn>
                <a:cxn ang="0">
                  <a:pos x="6" y="370"/>
                </a:cxn>
                <a:cxn ang="0">
                  <a:pos x="0" y="324"/>
                </a:cxn>
                <a:cxn ang="0">
                  <a:pos x="0" y="276"/>
                </a:cxn>
                <a:cxn ang="0">
                  <a:pos x="8" y="232"/>
                </a:cxn>
                <a:cxn ang="0">
                  <a:pos x="24" y="188"/>
                </a:cxn>
                <a:cxn ang="0">
                  <a:pos x="44" y="148"/>
                </a:cxn>
                <a:cxn ang="0">
                  <a:pos x="70" y="112"/>
                </a:cxn>
                <a:cxn ang="0">
                  <a:pos x="102" y="80"/>
                </a:cxn>
                <a:cxn ang="0">
                  <a:pos x="138" y="52"/>
                </a:cxn>
                <a:cxn ang="0">
                  <a:pos x="176" y="30"/>
                </a:cxn>
                <a:cxn ang="0">
                  <a:pos x="220" y="14"/>
                </a:cxn>
                <a:cxn ang="0">
                  <a:pos x="266" y="2"/>
                </a:cxn>
                <a:cxn ang="0">
                  <a:pos x="312" y="0"/>
                </a:cxn>
              </a:cxnLst>
              <a:rect l="0" t="0" r="r" b="b"/>
              <a:pathLst>
                <a:path w="626" h="618">
                  <a:moveTo>
                    <a:pt x="312" y="0"/>
                  </a:moveTo>
                  <a:lnTo>
                    <a:pt x="328" y="0"/>
                  </a:lnTo>
                  <a:lnTo>
                    <a:pt x="344" y="0"/>
                  </a:lnTo>
                  <a:lnTo>
                    <a:pt x="360" y="2"/>
                  </a:lnTo>
                  <a:lnTo>
                    <a:pt x="376" y="6"/>
                  </a:lnTo>
                  <a:lnTo>
                    <a:pt x="390" y="10"/>
                  </a:lnTo>
                  <a:lnTo>
                    <a:pt x="406" y="14"/>
                  </a:lnTo>
                  <a:lnTo>
                    <a:pt x="420" y="18"/>
                  </a:lnTo>
                  <a:lnTo>
                    <a:pt x="434" y="24"/>
                  </a:lnTo>
                  <a:lnTo>
                    <a:pt x="448" y="30"/>
                  </a:lnTo>
                  <a:lnTo>
                    <a:pt x="462" y="36"/>
                  </a:lnTo>
                  <a:lnTo>
                    <a:pt x="476" y="44"/>
                  </a:lnTo>
                  <a:lnTo>
                    <a:pt x="488" y="52"/>
                  </a:lnTo>
                  <a:lnTo>
                    <a:pt x="500" y="60"/>
                  </a:lnTo>
                  <a:lnTo>
                    <a:pt x="512" y="70"/>
                  </a:lnTo>
                  <a:lnTo>
                    <a:pt x="524" y="80"/>
                  </a:lnTo>
                  <a:lnTo>
                    <a:pt x="534" y="90"/>
                  </a:lnTo>
                  <a:lnTo>
                    <a:pt x="544" y="100"/>
                  </a:lnTo>
                  <a:lnTo>
                    <a:pt x="554" y="112"/>
                  </a:lnTo>
                  <a:lnTo>
                    <a:pt x="564" y="124"/>
                  </a:lnTo>
                  <a:lnTo>
                    <a:pt x="572" y="136"/>
                  </a:lnTo>
                  <a:lnTo>
                    <a:pt x="580" y="148"/>
                  </a:lnTo>
                  <a:lnTo>
                    <a:pt x="588" y="162"/>
                  </a:lnTo>
                  <a:lnTo>
                    <a:pt x="596" y="174"/>
                  </a:lnTo>
                  <a:lnTo>
                    <a:pt x="602" y="188"/>
                  </a:lnTo>
                  <a:lnTo>
                    <a:pt x="608" y="202"/>
                  </a:lnTo>
                  <a:lnTo>
                    <a:pt x="612" y="216"/>
                  </a:lnTo>
                  <a:lnTo>
                    <a:pt x="616" y="232"/>
                  </a:lnTo>
                  <a:lnTo>
                    <a:pt x="620" y="246"/>
                  </a:lnTo>
                  <a:lnTo>
                    <a:pt x="622" y="262"/>
                  </a:lnTo>
                  <a:lnTo>
                    <a:pt x="624" y="276"/>
                  </a:lnTo>
                  <a:lnTo>
                    <a:pt x="626" y="292"/>
                  </a:lnTo>
                  <a:lnTo>
                    <a:pt x="626" y="308"/>
                  </a:lnTo>
                  <a:lnTo>
                    <a:pt x="626" y="324"/>
                  </a:lnTo>
                  <a:lnTo>
                    <a:pt x="624" y="340"/>
                  </a:lnTo>
                  <a:lnTo>
                    <a:pt x="622" y="356"/>
                  </a:lnTo>
                  <a:lnTo>
                    <a:pt x="620" y="370"/>
                  </a:lnTo>
                  <a:lnTo>
                    <a:pt x="616" y="386"/>
                  </a:lnTo>
                  <a:lnTo>
                    <a:pt x="612" y="400"/>
                  </a:lnTo>
                  <a:lnTo>
                    <a:pt x="608" y="414"/>
                  </a:lnTo>
                  <a:lnTo>
                    <a:pt x="602" y="428"/>
                  </a:lnTo>
                  <a:lnTo>
                    <a:pt x="596" y="442"/>
                  </a:lnTo>
                  <a:lnTo>
                    <a:pt x="588" y="456"/>
                  </a:lnTo>
                  <a:lnTo>
                    <a:pt x="580" y="468"/>
                  </a:lnTo>
                  <a:lnTo>
                    <a:pt x="572" y="480"/>
                  </a:lnTo>
                  <a:lnTo>
                    <a:pt x="564" y="492"/>
                  </a:lnTo>
                  <a:lnTo>
                    <a:pt x="554" y="504"/>
                  </a:lnTo>
                  <a:lnTo>
                    <a:pt x="544" y="516"/>
                  </a:lnTo>
                  <a:lnTo>
                    <a:pt x="534" y="526"/>
                  </a:lnTo>
                  <a:lnTo>
                    <a:pt x="524" y="536"/>
                  </a:lnTo>
                  <a:lnTo>
                    <a:pt x="512" y="546"/>
                  </a:lnTo>
                  <a:lnTo>
                    <a:pt x="500" y="556"/>
                  </a:lnTo>
                  <a:lnTo>
                    <a:pt x="488" y="564"/>
                  </a:lnTo>
                  <a:lnTo>
                    <a:pt x="476" y="572"/>
                  </a:lnTo>
                  <a:lnTo>
                    <a:pt x="462" y="580"/>
                  </a:lnTo>
                  <a:lnTo>
                    <a:pt x="448" y="586"/>
                  </a:lnTo>
                  <a:lnTo>
                    <a:pt x="434" y="592"/>
                  </a:lnTo>
                  <a:lnTo>
                    <a:pt x="420" y="598"/>
                  </a:lnTo>
                  <a:lnTo>
                    <a:pt x="406" y="604"/>
                  </a:lnTo>
                  <a:lnTo>
                    <a:pt x="390" y="608"/>
                  </a:lnTo>
                  <a:lnTo>
                    <a:pt x="376" y="610"/>
                  </a:lnTo>
                  <a:lnTo>
                    <a:pt x="360" y="614"/>
                  </a:lnTo>
                  <a:lnTo>
                    <a:pt x="344" y="616"/>
                  </a:lnTo>
                  <a:lnTo>
                    <a:pt x="328" y="616"/>
                  </a:lnTo>
                  <a:lnTo>
                    <a:pt x="312" y="618"/>
                  </a:lnTo>
                  <a:lnTo>
                    <a:pt x="296" y="616"/>
                  </a:lnTo>
                  <a:lnTo>
                    <a:pt x="280" y="616"/>
                  </a:lnTo>
                  <a:lnTo>
                    <a:pt x="266" y="614"/>
                  </a:lnTo>
                  <a:lnTo>
                    <a:pt x="250" y="610"/>
                  </a:lnTo>
                  <a:lnTo>
                    <a:pt x="234" y="608"/>
                  </a:lnTo>
                  <a:lnTo>
                    <a:pt x="220" y="604"/>
                  </a:lnTo>
                  <a:lnTo>
                    <a:pt x="206" y="598"/>
                  </a:lnTo>
                  <a:lnTo>
                    <a:pt x="190" y="592"/>
                  </a:lnTo>
                  <a:lnTo>
                    <a:pt x="176" y="586"/>
                  </a:lnTo>
                  <a:lnTo>
                    <a:pt x="164" y="580"/>
                  </a:lnTo>
                  <a:lnTo>
                    <a:pt x="150" y="572"/>
                  </a:lnTo>
                  <a:lnTo>
                    <a:pt x="138" y="564"/>
                  </a:lnTo>
                  <a:lnTo>
                    <a:pt x="126" y="556"/>
                  </a:lnTo>
                  <a:lnTo>
                    <a:pt x="114" y="546"/>
                  </a:lnTo>
                  <a:lnTo>
                    <a:pt x="102" y="536"/>
                  </a:lnTo>
                  <a:lnTo>
                    <a:pt x="92" y="526"/>
                  </a:lnTo>
                  <a:lnTo>
                    <a:pt x="80" y="516"/>
                  </a:lnTo>
                  <a:lnTo>
                    <a:pt x="70" y="504"/>
                  </a:lnTo>
                  <a:lnTo>
                    <a:pt x="62" y="492"/>
                  </a:lnTo>
                  <a:lnTo>
                    <a:pt x="52" y="480"/>
                  </a:lnTo>
                  <a:lnTo>
                    <a:pt x="44" y="468"/>
                  </a:lnTo>
                  <a:lnTo>
                    <a:pt x="38" y="456"/>
                  </a:lnTo>
                  <a:lnTo>
                    <a:pt x="30" y="442"/>
                  </a:lnTo>
                  <a:lnTo>
                    <a:pt x="24" y="428"/>
                  </a:lnTo>
                  <a:lnTo>
                    <a:pt x="18" y="414"/>
                  </a:lnTo>
                  <a:lnTo>
                    <a:pt x="14" y="400"/>
                  </a:lnTo>
                  <a:lnTo>
                    <a:pt x="8" y="386"/>
                  </a:lnTo>
                  <a:lnTo>
                    <a:pt x="6" y="370"/>
                  </a:lnTo>
                  <a:lnTo>
                    <a:pt x="2" y="356"/>
                  </a:lnTo>
                  <a:lnTo>
                    <a:pt x="0" y="340"/>
                  </a:lnTo>
                  <a:lnTo>
                    <a:pt x="0" y="324"/>
                  </a:lnTo>
                  <a:lnTo>
                    <a:pt x="0" y="308"/>
                  </a:lnTo>
                  <a:lnTo>
                    <a:pt x="0" y="292"/>
                  </a:lnTo>
                  <a:lnTo>
                    <a:pt x="0" y="276"/>
                  </a:lnTo>
                  <a:lnTo>
                    <a:pt x="2" y="262"/>
                  </a:lnTo>
                  <a:lnTo>
                    <a:pt x="6" y="246"/>
                  </a:lnTo>
                  <a:lnTo>
                    <a:pt x="8" y="232"/>
                  </a:lnTo>
                  <a:lnTo>
                    <a:pt x="14" y="216"/>
                  </a:lnTo>
                  <a:lnTo>
                    <a:pt x="18" y="202"/>
                  </a:lnTo>
                  <a:lnTo>
                    <a:pt x="24" y="188"/>
                  </a:lnTo>
                  <a:lnTo>
                    <a:pt x="30" y="174"/>
                  </a:lnTo>
                  <a:lnTo>
                    <a:pt x="38" y="162"/>
                  </a:lnTo>
                  <a:lnTo>
                    <a:pt x="44" y="148"/>
                  </a:lnTo>
                  <a:lnTo>
                    <a:pt x="52" y="136"/>
                  </a:lnTo>
                  <a:lnTo>
                    <a:pt x="62" y="124"/>
                  </a:lnTo>
                  <a:lnTo>
                    <a:pt x="70" y="112"/>
                  </a:lnTo>
                  <a:lnTo>
                    <a:pt x="80" y="100"/>
                  </a:lnTo>
                  <a:lnTo>
                    <a:pt x="92" y="90"/>
                  </a:lnTo>
                  <a:lnTo>
                    <a:pt x="102" y="80"/>
                  </a:lnTo>
                  <a:lnTo>
                    <a:pt x="114" y="70"/>
                  </a:lnTo>
                  <a:lnTo>
                    <a:pt x="126" y="60"/>
                  </a:lnTo>
                  <a:lnTo>
                    <a:pt x="138" y="52"/>
                  </a:lnTo>
                  <a:lnTo>
                    <a:pt x="150" y="44"/>
                  </a:lnTo>
                  <a:lnTo>
                    <a:pt x="164" y="36"/>
                  </a:lnTo>
                  <a:lnTo>
                    <a:pt x="176" y="30"/>
                  </a:lnTo>
                  <a:lnTo>
                    <a:pt x="190" y="24"/>
                  </a:lnTo>
                  <a:lnTo>
                    <a:pt x="206" y="18"/>
                  </a:lnTo>
                  <a:lnTo>
                    <a:pt x="220" y="14"/>
                  </a:lnTo>
                  <a:lnTo>
                    <a:pt x="234" y="10"/>
                  </a:lnTo>
                  <a:lnTo>
                    <a:pt x="250" y="6"/>
                  </a:lnTo>
                  <a:lnTo>
                    <a:pt x="266" y="2"/>
                  </a:lnTo>
                  <a:lnTo>
                    <a:pt x="280" y="0"/>
                  </a:lnTo>
                  <a:lnTo>
                    <a:pt x="296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6" name="Freeform 8"/>
            <p:cNvSpPr>
              <a:spLocks/>
            </p:cNvSpPr>
            <p:nvPr/>
          </p:nvSpPr>
          <p:spPr bwMode="auto">
            <a:xfrm>
              <a:off x="1388628" y="1205055"/>
              <a:ext cx="1276817" cy="1202317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94" y="10"/>
                </a:cxn>
                <a:cxn ang="0">
                  <a:pos x="438" y="24"/>
                </a:cxn>
                <a:cxn ang="0">
                  <a:pos x="478" y="44"/>
                </a:cxn>
                <a:cxn ang="0">
                  <a:pos x="516" y="70"/>
                </a:cxn>
                <a:cxn ang="0">
                  <a:pos x="548" y="102"/>
                </a:cxn>
                <a:cxn ang="0">
                  <a:pos x="576" y="136"/>
                </a:cxn>
                <a:cxn ang="0">
                  <a:pos x="600" y="176"/>
                </a:cxn>
                <a:cxn ang="0">
                  <a:pos x="616" y="218"/>
                </a:cxn>
                <a:cxn ang="0">
                  <a:pos x="628" y="262"/>
                </a:cxn>
                <a:cxn ang="0">
                  <a:pos x="630" y="310"/>
                </a:cxn>
                <a:cxn ang="0">
                  <a:pos x="628" y="356"/>
                </a:cxn>
                <a:cxn ang="0">
                  <a:pos x="616" y="402"/>
                </a:cxn>
                <a:cxn ang="0">
                  <a:pos x="600" y="444"/>
                </a:cxn>
                <a:cxn ang="0">
                  <a:pos x="576" y="484"/>
                </a:cxn>
                <a:cxn ang="0">
                  <a:pos x="548" y="518"/>
                </a:cxn>
                <a:cxn ang="0">
                  <a:pos x="516" y="550"/>
                </a:cxn>
                <a:cxn ang="0">
                  <a:pos x="478" y="576"/>
                </a:cxn>
                <a:cxn ang="0">
                  <a:pos x="438" y="596"/>
                </a:cxn>
                <a:cxn ang="0">
                  <a:pos x="394" y="610"/>
                </a:cxn>
                <a:cxn ang="0">
                  <a:pos x="348" y="618"/>
                </a:cxn>
                <a:cxn ang="0">
                  <a:pos x="300" y="620"/>
                </a:cxn>
                <a:cxn ang="0">
                  <a:pos x="252" y="614"/>
                </a:cxn>
                <a:cxn ang="0">
                  <a:pos x="208" y="602"/>
                </a:cxn>
                <a:cxn ang="0">
                  <a:pos x="166" y="582"/>
                </a:cxn>
                <a:cxn ang="0">
                  <a:pos x="128" y="558"/>
                </a:cxn>
                <a:cxn ang="0">
                  <a:pos x="94" y="530"/>
                </a:cxn>
                <a:cxn ang="0">
                  <a:pos x="64" y="496"/>
                </a:cxn>
                <a:cxn ang="0">
                  <a:pos x="38" y="458"/>
                </a:cxn>
                <a:cxn ang="0">
                  <a:pos x="20" y="416"/>
                </a:cxn>
                <a:cxn ang="0">
                  <a:pos x="6" y="372"/>
                </a:cxn>
                <a:cxn ang="0">
                  <a:pos x="0" y="326"/>
                </a:cxn>
                <a:cxn ang="0">
                  <a:pos x="2" y="278"/>
                </a:cxn>
                <a:cxn ang="0">
                  <a:pos x="10" y="232"/>
                </a:cxn>
                <a:cxn ang="0">
                  <a:pos x="26" y="190"/>
                </a:cxn>
                <a:cxn ang="0">
                  <a:pos x="46" y="148"/>
                </a:cxn>
                <a:cxn ang="0">
                  <a:pos x="72" y="112"/>
                </a:cxn>
                <a:cxn ang="0">
                  <a:pos x="104" y="80"/>
                </a:cxn>
                <a:cxn ang="0">
                  <a:pos x="140" y="52"/>
                </a:cxn>
                <a:cxn ang="0">
                  <a:pos x="180" y="30"/>
                </a:cxn>
                <a:cxn ang="0">
                  <a:pos x="222" y="14"/>
                </a:cxn>
                <a:cxn ang="0">
                  <a:pos x="268" y="2"/>
                </a:cxn>
                <a:cxn ang="0">
                  <a:pos x="316" y="0"/>
                </a:cxn>
              </a:cxnLst>
              <a:rect l="0" t="0" r="r" b="b"/>
              <a:pathLst>
                <a:path w="630" h="620">
                  <a:moveTo>
                    <a:pt x="316" y="0"/>
                  </a:moveTo>
                  <a:lnTo>
                    <a:pt x="332" y="0"/>
                  </a:lnTo>
                  <a:lnTo>
                    <a:pt x="348" y="0"/>
                  </a:lnTo>
                  <a:lnTo>
                    <a:pt x="364" y="2"/>
                  </a:lnTo>
                  <a:lnTo>
                    <a:pt x="380" y="6"/>
                  </a:lnTo>
                  <a:lnTo>
                    <a:pt x="394" y="10"/>
                  </a:lnTo>
                  <a:lnTo>
                    <a:pt x="410" y="14"/>
                  </a:lnTo>
                  <a:lnTo>
                    <a:pt x="424" y="18"/>
                  </a:lnTo>
                  <a:lnTo>
                    <a:pt x="438" y="24"/>
                  </a:lnTo>
                  <a:lnTo>
                    <a:pt x="452" y="30"/>
                  </a:lnTo>
                  <a:lnTo>
                    <a:pt x="466" y="36"/>
                  </a:lnTo>
                  <a:lnTo>
                    <a:pt x="478" y="44"/>
                  </a:lnTo>
                  <a:lnTo>
                    <a:pt x="492" y="52"/>
                  </a:lnTo>
                  <a:lnTo>
                    <a:pt x="504" y="62"/>
                  </a:lnTo>
                  <a:lnTo>
                    <a:pt x="516" y="70"/>
                  </a:lnTo>
                  <a:lnTo>
                    <a:pt x="528" y="80"/>
                  </a:lnTo>
                  <a:lnTo>
                    <a:pt x="538" y="90"/>
                  </a:lnTo>
                  <a:lnTo>
                    <a:pt x="548" y="102"/>
                  </a:lnTo>
                  <a:lnTo>
                    <a:pt x="558" y="112"/>
                  </a:lnTo>
                  <a:lnTo>
                    <a:pt x="568" y="124"/>
                  </a:lnTo>
                  <a:lnTo>
                    <a:pt x="576" y="136"/>
                  </a:lnTo>
                  <a:lnTo>
                    <a:pt x="586" y="148"/>
                  </a:lnTo>
                  <a:lnTo>
                    <a:pt x="592" y="162"/>
                  </a:lnTo>
                  <a:lnTo>
                    <a:pt x="600" y="176"/>
                  </a:lnTo>
                  <a:lnTo>
                    <a:pt x="606" y="190"/>
                  </a:lnTo>
                  <a:lnTo>
                    <a:pt x="612" y="204"/>
                  </a:lnTo>
                  <a:lnTo>
                    <a:pt x="616" y="218"/>
                  </a:lnTo>
                  <a:lnTo>
                    <a:pt x="620" y="232"/>
                  </a:lnTo>
                  <a:lnTo>
                    <a:pt x="624" y="248"/>
                  </a:lnTo>
                  <a:lnTo>
                    <a:pt x="628" y="262"/>
                  </a:lnTo>
                  <a:lnTo>
                    <a:pt x="630" y="278"/>
                  </a:lnTo>
                  <a:lnTo>
                    <a:pt x="630" y="294"/>
                  </a:lnTo>
                  <a:lnTo>
                    <a:pt x="630" y="310"/>
                  </a:lnTo>
                  <a:lnTo>
                    <a:pt x="630" y="326"/>
                  </a:lnTo>
                  <a:lnTo>
                    <a:pt x="630" y="342"/>
                  </a:lnTo>
                  <a:lnTo>
                    <a:pt x="628" y="356"/>
                  </a:lnTo>
                  <a:lnTo>
                    <a:pt x="624" y="372"/>
                  </a:lnTo>
                  <a:lnTo>
                    <a:pt x="620" y="388"/>
                  </a:lnTo>
                  <a:lnTo>
                    <a:pt x="616" y="402"/>
                  </a:lnTo>
                  <a:lnTo>
                    <a:pt x="612" y="416"/>
                  </a:lnTo>
                  <a:lnTo>
                    <a:pt x="606" y="430"/>
                  </a:lnTo>
                  <a:lnTo>
                    <a:pt x="600" y="444"/>
                  </a:lnTo>
                  <a:lnTo>
                    <a:pt x="592" y="458"/>
                  </a:lnTo>
                  <a:lnTo>
                    <a:pt x="586" y="470"/>
                  </a:lnTo>
                  <a:lnTo>
                    <a:pt x="576" y="484"/>
                  </a:lnTo>
                  <a:lnTo>
                    <a:pt x="568" y="496"/>
                  </a:lnTo>
                  <a:lnTo>
                    <a:pt x="558" y="508"/>
                  </a:lnTo>
                  <a:lnTo>
                    <a:pt x="548" y="518"/>
                  </a:lnTo>
                  <a:lnTo>
                    <a:pt x="538" y="530"/>
                  </a:lnTo>
                  <a:lnTo>
                    <a:pt x="528" y="540"/>
                  </a:lnTo>
                  <a:lnTo>
                    <a:pt x="516" y="550"/>
                  </a:lnTo>
                  <a:lnTo>
                    <a:pt x="504" y="558"/>
                  </a:lnTo>
                  <a:lnTo>
                    <a:pt x="492" y="568"/>
                  </a:lnTo>
                  <a:lnTo>
                    <a:pt x="478" y="576"/>
                  </a:lnTo>
                  <a:lnTo>
                    <a:pt x="466" y="582"/>
                  </a:lnTo>
                  <a:lnTo>
                    <a:pt x="452" y="590"/>
                  </a:lnTo>
                  <a:lnTo>
                    <a:pt x="438" y="596"/>
                  </a:lnTo>
                  <a:lnTo>
                    <a:pt x="424" y="602"/>
                  </a:lnTo>
                  <a:lnTo>
                    <a:pt x="410" y="606"/>
                  </a:lnTo>
                  <a:lnTo>
                    <a:pt x="394" y="610"/>
                  </a:lnTo>
                  <a:lnTo>
                    <a:pt x="380" y="614"/>
                  </a:lnTo>
                  <a:lnTo>
                    <a:pt x="364" y="616"/>
                  </a:lnTo>
                  <a:lnTo>
                    <a:pt x="348" y="618"/>
                  </a:lnTo>
                  <a:lnTo>
                    <a:pt x="332" y="620"/>
                  </a:lnTo>
                  <a:lnTo>
                    <a:pt x="316" y="620"/>
                  </a:lnTo>
                  <a:lnTo>
                    <a:pt x="300" y="620"/>
                  </a:lnTo>
                  <a:lnTo>
                    <a:pt x="284" y="618"/>
                  </a:lnTo>
                  <a:lnTo>
                    <a:pt x="268" y="616"/>
                  </a:lnTo>
                  <a:lnTo>
                    <a:pt x="252" y="614"/>
                  </a:lnTo>
                  <a:lnTo>
                    <a:pt x="238" y="610"/>
                  </a:lnTo>
                  <a:lnTo>
                    <a:pt x="222" y="606"/>
                  </a:lnTo>
                  <a:lnTo>
                    <a:pt x="208" y="602"/>
                  </a:lnTo>
                  <a:lnTo>
                    <a:pt x="194" y="596"/>
                  </a:lnTo>
                  <a:lnTo>
                    <a:pt x="180" y="590"/>
                  </a:lnTo>
                  <a:lnTo>
                    <a:pt x="166" y="582"/>
                  </a:lnTo>
                  <a:lnTo>
                    <a:pt x="152" y="576"/>
                  </a:lnTo>
                  <a:lnTo>
                    <a:pt x="140" y="568"/>
                  </a:lnTo>
                  <a:lnTo>
                    <a:pt x="128" y="558"/>
                  </a:lnTo>
                  <a:lnTo>
                    <a:pt x="116" y="550"/>
                  </a:lnTo>
                  <a:lnTo>
                    <a:pt x="104" y="540"/>
                  </a:lnTo>
                  <a:lnTo>
                    <a:pt x="94" y="530"/>
                  </a:lnTo>
                  <a:lnTo>
                    <a:pt x="82" y="518"/>
                  </a:lnTo>
                  <a:lnTo>
                    <a:pt x="72" y="508"/>
                  </a:lnTo>
                  <a:lnTo>
                    <a:pt x="64" y="496"/>
                  </a:lnTo>
                  <a:lnTo>
                    <a:pt x="54" y="484"/>
                  </a:lnTo>
                  <a:lnTo>
                    <a:pt x="46" y="470"/>
                  </a:lnTo>
                  <a:lnTo>
                    <a:pt x="38" y="458"/>
                  </a:lnTo>
                  <a:lnTo>
                    <a:pt x="32" y="444"/>
                  </a:lnTo>
                  <a:lnTo>
                    <a:pt x="26" y="430"/>
                  </a:lnTo>
                  <a:lnTo>
                    <a:pt x="20" y="416"/>
                  </a:lnTo>
                  <a:lnTo>
                    <a:pt x="14" y="402"/>
                  </a:lnTo>
                  <a:lnTo>
                    <a:pt x="10" y="388"/>
                  </a:lnTo>
                  <a:lnTo>
                    <a:pt x="6" y="372"/>
                  </a:lnTo>
                  <a:lnTo>
                    <a:pt x="4" y="356"/>
                  </a:lnTo>
                  <a:lnTo>
                    <a:pt x="2" y="342"/>
                  </a:lnTo>
                  <a:lnTo>
                    <a:pt x="0" y="326"/>
                  </a:lnTo>
                  <a:lnTo>
                    <a:pt x="0" y="310"/>
                  </a:lnTo>
                  <a:lnTo>
                    <a:pt x="0" y="294"/>
                  </a:lnTo>
                  <a:lnTo>
                    <a:pt x="2" y="278"/>
                  </a:lnTo>
                  <a:lnTo>
                    <a:pt x="4" y="262"/>
                  </a:lnTo>
                  <a:lnTo>
                    <a:pt x="6" y="248"/>
                  </a:lnTo>
                  <a:lnTo>
                    <a:pt x="10" y="232"/>
                  </a:lnTo>
                  <a:lnTo>
                    <a:pt x="14" y="218"/>
                  </a:lnTo>
                  <a:lnTo>
                    <a:pt x="20" y="204"/>
                  </a:lnTo>
                  <a:lnTo>
                    <a:pt x="26" y="190"/>
                  </a:lnTo>
                  <a:lnTo>
                    <a:pt x="32" y="176"/>
                  </a:lnTo>
                  <a:lnTo>
                    <a:pt x="38" y="162"/>
                  </a:lnTo>
                  <a:lnTo>
                    <a:pt x="46" y="148"/>
                  </a:lnTo>
                  <a:lnTo>
                    <a:pt x="54" y="136"/>
                  </a:lnTo>
                  <a:lnTo>
                    <a:pt x="64" y="124"/>
                  </a:lnTo>
                  <a:lnTo>
                    <a:pt x="72" y="112"/>
                  </a:lnTo>
                  <a:lnTo>
                    <a:pt x="82" y="102"/>
                  </a:lnTo>
                  <a:lnTo>
                    <a:pt x="94" y="90"/>
                  </a:lnTo>
                  <a:lnTo>
                    <a:pt x="104" y="80"/>
                  </a:lnTo>
                  <a:lnTo>
                    <a:pt x="116" y="70"/>
                  </a:lnTo>
                  <a:lnTo>
                    <a:pt x="128" y="62"/>
                  </a:lnTo>
                  <a:lnTo>
                    <a:pt x="140" y="52"/>
                  </a:lnTo>
                  <a:lnTo>
                    <a:pt x="152" y="44"/>
                  </a:lnTo>
                  <a:lnTo>
                    <a:pt x="166" y="36"/>
                  </a:lnTo>
                  <a:lnTo>
                    <a:pt x="180" y="30"/>
                  </a:lnTo>
                  <a:lnTo>
                    <a:pt x="194" y="24"/>
                  </a:lnTo>
                  <a:lnTo>
                    <a:pt x="208" y="18"/>
                  </a:lnTo>
                  <a:lnTo>
                    <a:pt x="222" y="14"/>
                  </a:lnTo>
                  <a:lnTo>
                    <a:pt x="238" y="10"/>
                  </a:lnTo>
                  <a:lnTo>
                    <a:pt x="252" y="6"/>
                  </a:lnTo>
                  <a:lnTo>
                    <a:pt x="268" y="2"/>
                  </a:lnTo>
                  <a:lnTo>
                    <a:pt x="284" y="0"/>
                  </a:lnTo>
                  <a:lnTo>
                    <a:pt x="300" y="0"/>
                  </a:lnTo>
                  <a:lnTo>
                    <a:pt x="316" y="0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FEEA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7" name="Freeform 9"/>
            <p:cNvSpPr>
              <a:spLocks/>
            </p:cNvSpPr>
            <p:nvPr/>
          </p:nvSpPr>
          <p:spPr bwMode="auto">
            <a:xfrm>
              <a:off x="1384574" y="1201177"/>
              <a:ext cx="1284923" cy="1210074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96" y="10"/>
                </a:cxn>
                <a:cxn ang="0">
                  <a:pos x="440" y="24"/>
                </a:cxn>
                <a:cxn ang="0">
                  <a:pos x="480" y="44"/>
                </a:cxn>
                <a:cxn ang="0">
                  <a:pos x="518" y="70"/>
                </a:cxn>
                <a:cxn ang="0">
                  <a:pos x="550" y="102"/>
                </a:cxn>
                <a:cxn ang="0">
                  <a:pos x="580" y="136"/>
                </a:cxn>
                <a:cxn ang="0">
                  <a:pos x="602" y="176"/>
                </a:cxn>
                <a:cxn ang="0">
                  <a:pos x="620" y="218"/>
                </a:cxn>
                <a:cxn ang="0">
                  <a:pos x="630" y="264"/>
                </a:cxn>
                <a:cxn ang="0">
                  <a:pos x="634" y="312"/>
                </a:cxn>
                <a:cxn ang="0">
                  <a:pos x="630" y="358"/>
                </a:cxn>
                <a:cxn ang="0">
                  <a:pos x="620" y="404"/>
                </a:cxn>
                <a:cxn ang="0">
                  <a:pos x="602" y="446"/>
                </a:cxn>
                <a:cxn ang="0">
                  <a:pos x="580" y="486"/>
                </a:cxn>
                <a:cxn ang="0">
                  <a:pos x="550" y="520"/>
                </a:cxn>
                <a:cxn ang="0">
                  <a:pos x="518" y="552"/>
                </a:cxn>
                <a:cxn ang="0">
                  <a:pos x="480" y="578"/>
                </a:cxn>
                <a:cxn ang="0">
                  <a:pos x="440" y="598"/>
                </a:cxn>
                <a:cxn ang="0">
                  <a:pos x="396" y="614"/>
                </a:cxn>
                <a:cxn ang="0">
                  <a:pos x="348" y="622"/>
                </a:cxn>
                <a:cxn ang="0">
                  <a:pos x="300" y="622"/>
                </a:cxn>
                <a:cxn ang="0">
                  <a:pos x="252" y="616"/>
                </a:cxn>
                <a:cxn ang="0">
                  <a:pos x="208" y="604"/>
                </a:cxn>
                <a:cxn ang="0">
                  <a:pos x="166" y="586"/>
                </a:cxn>
                <a:cxn ang="0">
                  <a:pos x="128" y="562"/>
                </a:cxn>
                <a:cxn ang="0">
                  <a:pos x="92" y="532"/>
                </a:cxn>
                <a:cxn ang="0">
                  <a:pos x="62" y="498"/>
                </a:cxn>
                <a:cxn ang="0">
                  <a:pos x="38" y="460"/>
                </a:cxn>
                <a:cxn ang="0">
                  <a:pos x="20" y="418"/>
                </a:cxn>
                <a:cxn ang="0">
                  <a:pos x="6" y="374"/>
                </a:cxn>
                <a:cxn ang="0">
                  <a:pos x="0" y="328"/>
                </a:cxn>
                <a:cxn ang="0">
                  <a:pos x="2" y="280"/>
                </a:cxn>
                <a:cxn ang="0">
                  <a:pos x="10" y="234"/>
                </a:cxn>
                <a:cxn ang="0">
                  <a:pos x="24" y="190"/>
                </a:cxn>
                <a:cxn ang="0">
                  <a:pos x="46" y="150"/>
                </a:cxn>
                <a:cxn ang="0">
                  <a:pos x="72" y="112"/>
                </a:cxn>
                <a:cxn ang="0">
                  <a:pos x="104" y="80"/>
                </a:cxn>
                <a:cxn ang="0">
                  <a:pos x="140" y="52"/>
                </a:cxn>
                <a:cxn ang="0">
                  <a:pos x="180" y="30"/>
                </a:cxn>
                <a:cxn ang="0">
                  <a:pos x="222" y="14"/>
                </a:cxn>
                <a:cxn ang="0">
                  <a:pos x="268" y="2"/>
                </a:cxn>
                <a:cxn ang="0">
                  <a:pos x="316" y="0"/>
                </a:cxn>
              </a:cxnLst>
              <a:rect l="0" t="0" r="r" b="b"/>
              <a:pathLst>
                <a:path w="634" h="624">
                  <a:moveTo>
                    <a:pt x="316" y="0"/>
                  </a:moveTo>
                  <a:lnTo>
                    <a:pt x="332" y="0"/>
                  </a:lnTo>
                  <a:lnTo>
                    <a:pt x="348" y="0"/>
                  </a:lnTo>
                  <a:lnTo>
                    <a:pt x="364" y="2"/>
                  </a:lnTo>
                  <a:lnTo>
                    <a:pt x="380" y="6"/>
                  </a:lnTo>
                  <a:lnTo>
                    <a:pt x="396" y="10"/>
                  </a:lnTo>
                  <a:lnTo>
                    <a:pt x="410" y="14"/>
                  </a:lnTo>
                  <a:lnTo>
                    <a:pt x="426" y="18"/>
                  </a:lnTo>
                  <a:lnTo>
                    <a:pt x="440" y="24"/>
                  </a:lnTo>
                  <a:lnTo>
                    <a:pt x="454" y="30"/>
                  </a:lnTo>
                  <a:lnTo>
                    <a:pt x="468" y="36"/>
                  </a:lnTo>
                  <a:lnTo>
                    <a:pt x="480" y="44"/>
                  </a:lnTo>
                  <a:lnTo>
                    <a:pt x="494" y="52"/>
                  </a:lnTo>
                  <a:lnTo>
                    <a:pt x="506" y="62"/>
                  </a:lnTo>
                  <a:lnTo>
                    <a:pt x="518" y="70"/>
                  </a:lnTo>
                  <a:lnTo>
                    <a:pt x="530" y="80"/>
                  </a:lnTo>
                  <a:lnTo>
                    <a:pt x="540" y="90"/>
                  </a:lnTo>
                  <a:lnTo>
                    <a:pt x="550" y="102"/>
                  </a:lnTo>
                  <a:lnTo>
                    <a:pt x="560" y="112"/>
                  </a:lnTo>
                  <a:lnTo>
                    <a:pt x="570" y="124"/>
                  </a:lnTo>
                  <a:lnTo>
                    <a:pt x="580" y="136"/>
                  </a:lnTo>
                  <a:lnTo>
                    <a:pt x="588" y="150"/>
                  </a:lnTo>
                  <a:lnTo>
                    <a:pt x="596" y="162"/>
                  </a:lnTo>
                  <a:lnTo>
                    <a:pt x="602" y="176"/>
                  </a:lnTo>
                  <a:lnTo>
                    <a:pt x="608" y="190"/>
                  </a:lnTo>
                  <a:lnTo>
                    <a:pt x="614" y="204"/>
                  </a:lnTo>
                  <a:lnTo>
                    <a:pt x="620" y="218"/>
                  </a:lnTo>
                  <a:lnTo>
                    <a:pt x="624" y="234"/>
                  </a:lnTo>
                  <a:lnTo>
                    <a:pt x="626" y="248"/>
                  </a:lnTo>
                  <a:lnTo>
                    <a:pt x="630" y="264"/>
                  </a:lnTo>
                  <a:lnTo>
                    <a:pt x="632" y="280"/>
                  </a:lnTo>
                  <a:lnTo>
                    <a:pt x="634" y="296"/>
                  </a:lnTo>
                  <a:lnTo>
                    <a:pt x="634" y="312"/>
                  </a:lnTo>
                  <a:lnTo>
                    <a:pt x="634" y="328"/>
                  </a:lnTo>
                  <a:lnTo>
                    <a:pt x="632" y="344"/>
                  </a:lnTo>
                  <a:lnTo>
                    <a:pt x="630" y="358"/>
                  </a:lnTo>
                  <a:lnTo>
                    <a:pt x="626" y="374"/>
                  </a:lnTo>
                  <a:lnTo>
                    <a:pt x="624" y="390"/>
                  </a:lnTo>
                  <a:lnTo>
                    <a:pt x="620" y="404"/>
                  </a:lnTo>
                  <a:lnTo>
                    <a:pt x="614" y="418"/>
                  </a:lnTo>
                  <a:lnTo>
                    <a:pt x="608" y="432"/>
                  </a:lnTo>
                  <a:lnTo>
                    <a:pt x="602" y="446"/>
                  </a:lnTo>
                  <a:lnTo>
                    <a:pt x="596" y="460"/>
                  </a:lnTo>
                  <a:lnTo>
                    <a:pt x="588" y="472"/>
                  </a:lnTo>
                  <a:lnTo>
                    <a:pt x="580" y="486"/>
                  </a:lnTo>
                  <a:lnTo>
                    <a:pt x="570" y="498"/>
                  </a:lnTo>
                  <a:lnTo>
                    <a:pt x="560" y="510"/>
                  </a:lnTo>
                  <a:lnTo>
                    <a:pt x="550" y="520"/>
                  </a:lnTo>
                  <a:lnTo>
                    <a:pt x="540" y="532"/>
                  </a:lnTo>
                  <a:lnTo>
                    <a:pt x="530" y="542"/>
                  </a:lnTo>
                  <a:lnTo>
                    <a:pt x="518" y="552"/>
                  </a:lnTo>
                  <a:lnTo>
                    <a:pt x="506" y="562"/>
                  </a:lnTo>
                  <a:lnTo>
                    <a:pt x="494" y="570"/>
                  </a:lnTo>
                  <a:lnTo>
                    <a:pt x="480" y="578"/>
                  </a:lnTo>
                  <a:lnTo>
                    <a:pt x="468" y="586"/>
                  </a:lnTo>
                  <a:lnTo>
                    <a:pt x="454" y="592"/>
                  </a:lnTo>
                  <a:lnTo>
                    <a:pt x="440" y="598"/>
                  </a:lnTo>
                  <a:lnTo>
                    <a:pt x="426" y="604"/>
                  </a:lnTo>
                  <a:lnTo>
                    <a:pt x="410" y="610"/>
                  </a:lnTo>
                  <a:lnTo>
                    <a:pt x="396" y="614"/>
                  </a:lnTo>
                  <a:lnTo>
                    <a:pt x="380" y="616"/>
                  </a:lnTo>
                  <a:lnTo>
                    <a:pt x="364" y="620"/>
                  </a:lnTo>
                  <a:lnTo>
                    <a:pt x="348" y="622"/>
                  </a:lnTo>
                  <a:lnTo>
                    <a:pt x="332" y="622"/>
                  </a:lnTo>
                  <a:lnTo>
                    <a:pt x="316" y="624"/>
                  </a:lnTo>
                  <a:lnTo>
                    <a:pt x="300" y="622"/>
                  </a:lnTo>
                  <a:lnTo>
                    <a:pt x="284" y="622"/>
                  </a:lnTo>
                  <a:lnTo>
                    <a:pt x="268" y="620"/>
                  </a:lnTo>
                  <a:lnTo>
                    <a:pt x="252" y="616"/>
                  </a:lnTo>
                  <a:lnTo>
                    <a:pt x="238" y="614"/>
                  </a:lnTo>
                  <a:lnTo>
                    <a:pt x="222" y="610"/>
                  </a:lnTo>
                  <a:lnTo>
                    <a:pt x="208" y="604"/>
                  </a:lnTo>
                  <a:lnTo>
                    <a:pt x="194" y="598"/>
                  </a:lnTo>
                  <a:lnTo>
                    <a:pt x="180" y="592"/>
                  </a:lnTo>
                  <a:lnTo>
                    <a:pt x="166" y="586"/>
                  </a:lnTo>
                  <a:lnTo>
                    <a:pt x="152" y="578"/>
                  </a:lnTo>
                  <a:lnTo>
                    <a:pt x="140" y="570"/>
                  </a:lnTo>
                  <a:lnTo>
                    <a:pt x="128" y="562"/>
                  </a:lnTo>
                  <a:lnTo>
                    <a:pt x="116" y="552"/>
                  </a:lnTo>
                  <a:lnTo>
                    <a:pt x="104" y="542"/>
                  </a:lnTo>
                  <a:lnTo>
                    <a:pt x="92" y="532"/>
                  </a:lnTo>
                  <a:lnTo>
                    <a:pt x="82" y="520"/>
                  </a:lnTo>
                  <a:lnTo>
                    <a:pt x="72" y="510"/>
                  </a:lnTo>
                  <a:lnTo>
                    <a:pt x="62" y="498"/>
                  </a:lnTo>
                  <a:lnTo>
                    <a:pt x="54" y="486"/>
                  </a:lnTo>
                  <a:lnTo>
                    <a:pt x="46" y="472"/>
                  </a:lnTo>
                  <a:lnTo>
                    <a:pt x="38" y="460"/>
                  </a:lnTo>
                  <a:lnTo>
                    <a:pt x="32" y="446"/>
                  </a:lnTo>
                  <a:lnTo>
                    <a:pt x="24" y="432"/>
                  </a:lnTo>
                  <a:lnTo>
                    <a:pt x="20" y="418"/>
                  </a:lnTo>
                  <a:lnTo>
                    <a:pt x="14" y="404"/>
                  </a:lnTo>
                  <a:lnTo>
                    <a:pt x="10" y="390"/>
                  </a:lnTo>
                  <a:lnTo>
                    <a:pt x="6" y="374"/>
                  </a:lnTo>
                  <a:lnTo>
                    <a:pt x="4" y="358"/>
                  </a:lnTo>
                  <a:lnTo>
                    <a:pt x="2" y="344"/>
                  </a:lnTo>
                  <a:lnTo>
                    <a:pt x="0" y="328"/>
                  </a:lnTo>
                  <a:lnTo>
                    <a:pt x="0" y="312"/>
                  </a:lnTo>
                  <a:lnTo>
                    <a:pt x="0" y="296"/>
                  </a:lnTo>
                  <a:lnTo>
                    <a:pt x="2" y="280"/>
                  </a:lnTo>
                  <a:lnTo>
                    <a:pt x="4" y="264"/>
                  </a:lnTo>
                  <a:lnTo>
                    <a:pt x="6" y="248"/>
                  </a:lnTo>
                  <a:lnTo>
                    <a:pt x="10" y="234"/>
                  </a:lnTo>
                  <a:lnTo>
                    <a:pt x="14" y="218"/>
                  </a:lnTo>
                  <a:lnTo>
                    <a:pt x="20" y="204"/>
                  </a:lnTo>
                  <a:lnTo>
                    <a:pt x="24" y="190"/>
                  </a:lnTo>
                  <a:lnTo>
                    <a:pt x="32" y="176"/>
                  </a:lnTo>
                  <a:lnTo>
                    <a:pt x="38" y="162"/>
                  </a:lnTo>
                  <a:lnTo>
                    <a:pt x="46" y="150"/>
                  </a:lnTo>
                  <a:lnTo>
                    <a:pt x="54" y="136"/>
                  </a:lnTo>
                  <a:lnTo>
                    <a:pt x="62" y="124"/>
                  </a:lnTo>
                  <a:lnTo>
                    <a:pt x="72" y="112"/>
                  </a:lnTo>
                  <a:lnTo>
                    <a:pt x="82" y="102"/>
                  </a:lnTo>
                  <a:lnTo>
                    <a:pt x="92" y="90"/>
                  </a:lnTo>
                  <a:lnTo>
                    <a:pt x="104" y="80"/>
                  </a:lnTo>
                  <a:lnTo>
                    <a:pt x="116" y="70"/>
                  </a:lnTo>
                  <a:lnTo>
                    <a:pt x="128" y="62"/>
                  </a:lnTo>
                  <a:lnTo>
                    <a:pt x="140" y="52"/>
                  </a:lnTo>
                  <a:lnTo>
                    <a:pt x="152" y="44"/>
                  </a:lnTo>
                  <a:lnTo>
                    <a:pt x="166" y="36"/>
                  </a:lnTo>
                  <a:lnTo>
                    <a:pt x="180" y="30"/>
                  </a:lnTo>
                  <a:lnTo>
                    <a:pt x="194" y="24"/>
                  </a:lnTo>
                  <a:lnTo>
                    <a:pt x="208" y="18"/>
                  </a:lnTo>
                  <a:lnTo>
                    <a:pt x="222" y="14"/>
                  </a:lnTo>
                  <a:lnTo>
                    <a:pt x="238" y="10"/>
                  </a:lnTo>
                  <a:lnTo>
                    <a:pt x="252" y="6"/>
                  </a:lnTo>
                  <a:lnTo>
                    <a:pt x="268" y="2"/>
                  </a:lnTo>
                  <a:lnTo>
                    <a:pt x="284" y="0"/>
                  </a:lnTo>
                  <a:lnTo>
                    <a:pt x="300" y="0"/>
                  </a:lnTo>
                  <a:lnTo>
                    <a:pt x="316" y="0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FCE1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8" name="Freeform 10"/>
            <p:cNvSpPr>
              <a:spLocks/>
            </p:cNvSpPr>
            <p:nvPr/>
          </p:nvSpPr>
          <p:spPr bwMode="auto">
            <a:xfrm>
              <a:off x="1380521" y="1197298"/>
              <a:ext cx="1288977" cy="1213953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98" y="8"/>
                </a:cxn>
                <a:cxn ang="0">
                  <a:pos x="442" y="24"/>
                </a:cxn>
                <a:cxn ang="0">
                  <a:pos x="482" y="44"/>
                </a:cxn>
                <a:cxn ang="0">
                  <a:pos x="520" y="70"/>
                </a:cxn>
                <a:cxn ang="0">
                  <a:pos x="554" y="102"/>
                </a:cxn>
                <a:cxn ang="0">
                  <a:pos x="582" y="138"/>
                </a:cxn>
                <a:cxn ang="0">
                  <a:pos x="604" y="176"/>
                </a:cxn>
                <a:cxn ang="0">
                  <a:pos x="622" y="220"/>
                </a:cxn>
                <a:cxn ang="0">
                  <a:pos x="632" y="266"/>
                </a:cxn>
                <a:cxn ang="0">
                  <a:pos x="636" y="312"/>
                </a:cxn>
                <a:cxn ang="0">
                  <a:pos x="632" y="360"/>
                </a:cxn>
                <a:cxn ang="0">
                  <a:pos x="622" y="406"/>
                </a:cxn>
                <a:cxn ang="0">
                  <a:pos x="604" y="448"/>
                </a:cxn>
                <a:cxn ang="0">
                  <a:pos x="582" y="488"/>
                </a:cxn>
                <a:cxn ang="0">
                  <a:pos x="554" y="524"/>
                </a:cxn>
                <a:cxn ang="0">
                  <a:pos x="520" y="554"/>
                </a:cxn>
                <a:cxn ang="0">
                  <a:pos x="482" y="580"/>
                </a:cxn>
                <a:cxn ang="0">
                  <a:pos x="442" y="602"/>
                </a:cxn>
                <a:cxn ang="0">
                  <a:pos x="398" y="616"/>
                </a:cxn>
                <a:cxn ang="0">
                  <a:pos x="350" y="624"/>
                </a:cxn>
                <a:cxn ang="0">
                  <a:pos x="302" y="626"/>
                </a:cxn>
                <a:cxn ang="0">
                  <a:pos x="254" y="620"/>
                </a:cxn>
                <a:cxn ang="0">
                  <a:pos x="208" y="608"/>
                </a:cxn>
                <a:cxn ang="0">
                  <a:pos x="166" y="588"/>
                </a:cxn>
                <a:cxn ang="0">
                  <a:pos x="128" y="564"/>
                </a:cxn>
                <a:cxn ang="0">
                  <a:pos x="92" y="534"/>
                </a:cxn>
                <a:cxn ang="0">
                  <a:pos x="62" y="500"/>
                </a:cxn>
                <a:cxn ang="0">
                  <a:pos x="38" y="462"/>
                </a:cxn>
                <a:cxn ang="0">
                  <a:pos x="18" y="420"/>
                </a:cxn>
                <a:cxn ang="0">
                  <a:pos x="6" y="376"/>
                </a:cxn>
                <a:cxn ang="0">
                  <a:pos x="0" y="328"/>
                </a:cxn>
                <a:cxn ang="0">
                  <a:pos x="0" y="280"/>
                </a:cxn>
                <a:cxn ang="0">
                  <a:pos x="10" y="234"/>
                </a:cxn>
                <a:cxn ang="0">
                  <a:pos x="24" y="190"/>
                </a:cxn>
                <a:cxn ang="0">
                  <a:pos x="46" y="150"/>
                </a:cxn>
                <a:cxn ang="0">
                  <a:pos x="72" y="114"/>
                </a:cxn>
                <a:cxn ang="0">
                  <a:pos x="104" y="80"/>
                </a:cxn>
                <a:cxn ang="0">
                  <a:pos x="140" y="52"/>
                </a:cxn>
                <a:cxn ang="0">
                  <a:pos x="180" y="30"/>
                </a:cxn>
                <a:cxn ang="0">
                  <a:pos x="224" y="14"/>
                </a:cxn>
                <a:cxn ang="0">
                  <a:pos x="270" y="2"/>
                </a:cxn>
                <a:cxn ang="0">
                  <a:pos x="318" y="0"/>
                </a:cxn>
              </a:cxnLst>
              <a:rect l="0" t="0" r="r" b="b"/>
              <a:pathLst>
                <a:path w="636" h="626">
                  <a:moveTo>
                    <a:pt x="318" y="0"/>
                  </a:moveTo>
                  <a:lnTo>
                    <a:pt x="334" y="0"/>
                  </a:lnTo>
                  <a:lnTo>
                    <a:pt x="350" y="0"/>
                  </a:lnTo>
                  <a:lnTo>
                    <a:pt x="366" y="2"/>
                  </a:lnTo>
                  <a:lnTo>
                    <a:pt x="382" y="6"/>
                  </a:lnTo>
                  <a:lnTo>
                    <a:pt x="398" y="8"/>
                  </a:lnTo>
                  <a:lnTo>
                    <a:pt x="412" y="14"/>
                  </a:lnTo>
                  <a:lnTo>
                    <a:pt x="426" y="18"/>
                  </a:lnTo>
                  <a:lnTo>
                    <a:pt x="442" y="24"/>
                  </a:lnTo>
                  <a:lnTo>
                    <a:pt x="456" y="30"/>
                  </a:lnTo>
                  <a:lnTo>
                    <a:pt x="470" y="36"/>
                  </a:lnTo>
                  <a:lnTo>
                    <a:pt x="482" y="44"/>
                  </a:lnTo>
                  <a:lnTo>
                    <a:pt x="496" y="52"/>
                  </a:lnTo>
                  <a:lnTo>
                    <a:pt x="508" y="62"/>
                  </a:lnTo>
                  <a:lnTo>
                    <a:pt x="520" y="70"/>
                  </a:lnTo>
                  <a:lnTo>
                    <a:pt x="532" y="80"/>
                  </a:lnTo>
                  <a:lnTo>
                    <a:pt x="542" y="92"/>
                  </a:lnTo>
                  <a:lnTo>
                    <a:pt x="554" y="102"/>
                  </a:lnTo>
                  <a:lnTo>
                    <a:pt x="564" y="114"/>
                  </a:lnTo>
                  <a:lnTo>
                    <a:pt x="572" y="126"/>
                  </a:lnTo>
                  <a:lnTo>
                    <a:pt x="582" y="138"/>
                  </a:lnTo>
                  <a:lnTo>
                    <a:pt x="590" y="150"/>
                  </a:lnTo>
                  <a:lnTo>
                    <a:pt x="598" y="164"/>
                  </a:lnTo>
                  <a:lnTo>
                    <a:pt x="604" y="176"/>
                  </a:lnTo>
                  <a:lnTo>
                    <a:pt x="610" y="190"/>
                  </a:lnTo>
                  <a:lnTo>
                    <a:pt x="616" y="206"/>
                  </a:lnTo>
                  <a:lnTo>
                    <a:pt x="622" y="220"/>
                  </a:lnTo>
                  <a:lnTo>
                    <a:pt x="626" y="234"/>
                  </a:lnTo>
                  <a:lnTo>
                    <a:pt x="630" y="250"/>
                  </a:lnTo>
                  <a:lnTo>
                    <a:pt x="632" y="266"/>
                  </a:lnTo>
                  <a:lnTo>
                    <a:pt x="634" y="280"/>
                  </a:lnTo>
                  <a:lnTo>
                    <a:pt x="636" y="296"/>
                  </a:lnTo>
                  <a:lnTo>
                    <a:pt x="636" y="312"/>
                  </a:lnTo>
                  <a:lnTo>
                    <a:pt x="636" y="328"/>
                  </a:lnTo>
                  <a:lnTo>
                    <a:pt x="634" y="344"/>
                  </a:lnTo>
                  <a:lnTo>
                    <a:pt x="632" y="360"/>
                  </a:lnTo>
                  <a:lnTo>
                    <a:pt x="630" y="376"/>
                  </a:lnTo>
                  <a:lnTo>
                    <a:pt x="626" y="390"/>
                  </a:lnTo>
                  <a:lnTo>
                    <a:pt x="622" y="406"/>
                  </a:lnTo>
                  <a:lnTo>
                    <a:pt x="616" y="420"/>
                  </a:lnTo>
                  <a:lnTo>
                    <a:pt x="610" y="434"/>
                  </a:lnTo>
                  <a:lnTo>
                    <a:pt x="604" y="448"/>
                  </a:lnTo>
                  <a:lnTo>
                    <a:pt x="598" y="462"/>
                  </a:lnTo>
                  <a:lnTo>
                    <a:pt x="590" y="476"/>
                  </a:lnTo>
                  <a:lnTo>
                    <a:pt x="582" y="488"/>
                  </a:lnTo>
                  <a:lnTo>
                    <a:pt x="572" y="500"/>
                  </a:lnTo>
                  <a:lnTo>
                    <a:pt x="564" y="512"/>
                  </a:lnTo>
                  <a:lnTo>
                    <a:pt x="554" y="524"/>
                  </a:lnTo>
                  <a:lnTo>
                    <a:pt x="542" y="534"/>
                  </a:lnTo>
                  <a:lnTo>
                    <a:pt x="532" y="544"/>
                  </a:lnTo>
                  <a:lnTo>
                    <a:pt x="520" y="554"/>
                  </a:lnTo>
                  <a:lnTo>
                    <a:pt x="508" y="564"/>
                  </a:lnTo>
                  <a:lnTo>
                    <a:pt x="496" y="572"/>
                  </a:lnTo>
                  <a:lnTo>
                    <a:pt x="482" y="580"/>
                  </a:lnTo>
                  <a:lnTo>
                    <a:pt x="470" y="588"/>
                  </a:lnTo>
                  <a:lnTo>
                    <a:pt x="456" y="596"/>
                  </a:lnTo>
                  <a:lnTo>
                    <a:pt x="442" y="602"/>
                  </a:lnTo>
                  <a:lnTo>
                    <a:pt x="426" y="608"/>
                  </a:lnTo>
                  <a:lnTo>
                    <a:pt x="412" y="612"/>
                  </a:lnTo>
                  <a:lnTo>
                    <a:pt x="398" y="616"/>
                  </a:lnTo>
                  <a:lnTo>
                    <a:pt x="382" y="620"/>
                  </a:lnTo>
                  <a:lnTo>
                    <a:pt x="366" y="622"/>
                  </a:lnTo>
                  <a:lnTo>
                    <a:pt x="350" y="624"/>
                  </a:lnTo>
                  <a:lnTo>
                    <a:pt x="334" y="626"/>
                  </a:lnTo>
                  <a:lnTo>
                    <a:pt x="318" y="626"/>
                  </a:lnTo>
                  <a:lnTo>
                    <a:pt x="302" y="626"/>
                  </a:lnTo>
                  <a:lnTo>
                    <a:pt x="286" y="624"/>
                  </a:lnTo>
                  <a:lnTo>
                    <a:pt x="270" y="622"/>
                  </a:lnTo>
                  <a:lnTo>
                    <a:pt x="254" y="620"/>
                  </a:lnTo>
                  <a:lnTo>
                    <a:pt x="238" y="616"/>
                  </a:lnTo>
                  <a:lnTo>
                    <a:pt x="224" y="612"/>
                  </a:lnTo>
                  <a:lnTo>
                    <a:pt x="208" y="608"/>
                  </a:lnTo>
                  <a:lnTo>
                    <a:pt x="194" y="602"/>
                  </a:lnTo>
                  <a:lnTo>
                    <a:pt x="180" y="596"/>
                  </a:lnTo>
                  <a:lnTo>
                    <a:pt x="166" y="588"/>
                  </a:lnTo>
                  <a:lnTo>
                    <a:pt x="152" y="580"/>
                  </a:lnTo>
                  <a:lnTo>
                    <a:pt x="140" y="572"/>
                  </a:lnTo>
                  <a:lnTo>
                    <a:pt x="128" y="564"/>
                  </a:lnTo>
                  <a:lnTo>
                    <a:pt x="116" y="554"/>
                  </a:lnTo>
                  <a:lnTo>
                    <a:pt x="104" y="544"/>
                  </a:lnTo>
                  <a:lnTo>
                    <a:pt x="92" y="534"/>
                  </a:lnTo>
                  <a:lnTo>
                    <a:pt x="82" y="524"/>
                  </a:lnTo>
                  <a:lnTo>
                    <a:pt x="72" y="512"/>
                  </a:lnTo>
                  <a:lnTo>
                    <a:pt x="62" y="500"/>
                  </a:lnTo>
                  <a:lnTo>
                    <a:pt x="54" y="488"/>
                  </a:lnTo>
                  <a:lnTo>
                    <a:pt x="46" y="476"/>
                  </a:lnTo>
                  <a:lnTo>
                    <a:pt x="38" y="462"/>
                  </a:lnTo>
                  <a:lnTo>
                    <a:pt x="30" y="448"/>
                  </a:lnTo>
                  <a:lnTo>
                    <a:pt x="24" y="434"/>
                  </a:lnTo>
                  <a:lnTo>
                    <a:pt x="18" y="420"/>
                  </a:lnTo>
                  <a:lnTo>
                    <a:pt x="14" y="406"/>
                  </a:lnTo>
                  <a:lnTo>
                    <a:pt x="10" y="390"/>
                  </a:lnTo>
                  <a:lnTo>
                    <a:pt x="6" y="376"/>
                  </a:lnTo>
                  <a:lnTo>
                    <a:pt x="4" y="360"/>
                  </a:lnTo>
                  <a:lnTo>
                    <a:pt x="0" y="344"/>
                  </a:lnTo>
                  <a:lnTo>
                    <a:pt x="0" y="328"/>
                  </a:lnTo>
                  <a:lnTo>
                    <a:pt x="0" y="312"/>
                  </a:lnTo>
                  <a:lnTo>
                    <a:pt x="0" y="296"/>
                  </a:lnTo>
                  <a:lnTo>
                    <a:pt x="0" y="280"/>
                  </a:lnTo>
                  <a:lnTo>
                    <a:pt x="4" y="266"/>
                  </a:lnTo>
                  <a:lnTo>
                    <a:pt x="6" y="250"/>
                  </a:lnTo>
                  <a:lnTo>
                    <a:pt x="10" y="234"/>
                  </a:lnTo>
                  <a:lnTo>
                    <a:pt x="14" y="220"/>
                  </a:lnTo>
                  <a:lnTo>
                    <a:pt x="18" y="206"/>
                  </a:lnTo>
                  <a:lnTo>
                    <a:pt x="24" y="190"/>
                  </a:lnTo>
                  <a:lnTo>
                    <a:pt x="30" y="176"/>
                  </a:lnTo>
                  <a:lnTo>
                    <a:pt x="38" y="164"/>
                  </a:lnTo>
                  <a:lnTo>
                    <a:pt x="46" y="150"/>
                  </a:lnTo>
                  <a:lnTo>
                    <a:pt x="54" y="138"/>
                  </a:lnTo>
                  <a:lnTo>
                    <a:pt x="62" y="126"/>
                  </a:lnTo>
                  <a:lnTo>
                    <a:pt x="72" y="114"/>
                  </a:lnTo>
                  <a:lnTo>
                    <a:pt x="82" y="102"/>
                  </a:lnTo>
                  <a:lnTo>
                    <a:pt x="92" y="92"/>
                  </a:lnTo>
                  <a:lnTo>
                    <a:pt x="104" y="80"/>
                  </a:lnTo>
                  <a:lnTo>
                    <a:pt x="116" y="70"/>
                  </a:lnTo>
                  <a:lnTo>
                    <a:pt x="128" y="62"/>
                  </a:lnTo>
                  <a:lnTo>
                    <a:pt x="140" y="52"/>
                  </a:lnTo>
                  <a:lnTo>
                    <a:pt x="152" y="44"/>
                  </a:lnTo>
                  <a:lnTo>
                    <a:pt x="166" y="36"/>
                  </a:lnTo>
                  <a:lnTo>
                    <a:pt x="180" y="30"/>
                  </a:lnTo>
                  <a:lnTo>
                    <a:pt x="194" y="24"/>
                  </a:lnTo>
                  <a:lnTo>
                    <a:pt x="208" y="18"/>
                  </a:lnTo>
                  <a:lnTo>
                    <a:pt x="224" y="14"/>
                  </a:lnTo>
                  <a:lnTo>
                    <a:pt x="238" y="8"/>
                  </a:lnTo>
                  <a:lnTo>
                    <a:pt x="254" y="6"/>
                  </a:lnTo>
                  <a:lnTo>
                    <a:pt x="270" y="2"/>
                  </a:lnTo>
                  <a:lnTo>
                    <a:pt x="286" y="0"/>
                  </a:lnTo>
                  <a:lnTo>
                    <a:pt x="302" y="0"/>
                  </a:lnTo>
                  <a:lnTo>
                    <a:pt x="318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BD8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9" name="Freeform 11"/>
            <p:cNvSpPr>
              <a:spLocks/>
            </p:cNvSpPr>
            <p:nvPr/>
          </p:nvSpPr>
          <p:spPr bwMode="auto">
            <a:xfrm>
              <a:off x="1372414" y="1189541"/>
              <a:ext cx="1297084" cy="1225588"/>
            </a:xfrm>
            <a:custGeom>
              <a:avLst/>
              <a:gdLst/>
              <a:ahLst/>
              <a:cxnLst>
                <a:cxn ang="0">
                  <a:pos x="354" y="2"/>
                </a:cxn>
                <a:cxn ang="0">
                  <a:pos x="400" y="10"/>
                </a:cxn>
                <a:cxn ang="0">
                  <a:pos x="446" y="26"/>
                </a:cxn>
                <a:cxn ang="0">
                  <a:pos x="486" y="46"/>
                </a:cxn>
                <a:cxn ang="0">
                  <a:pos x="524" y="74"/>
                </a:cxn>
                <a:cxn ang="0">
                  <a:pos x="558" y="104"/>
                </a:cxn>
                <a:cxn ang="0">
                  <a:pos x="586" y="140"/>
                </a:cxn>
                <a:cxn ang="0">
                  <a:pos x="610" y="180"/>
                </a:cxn>
                <a:cxn ang="0">
                  <a:pos x="626" y="222"/>
                </a:cxn>
                <a:cxn ang="0">
                  <a:pos x="636" y="268"/>
                </a:cxn>
                <a:cxn ang="0">
                  <a:pos x="640" y="316"/>
                </a:cxn>
                <a:cxn ang="0">
                  <a:pos x="636" y="364"/>
                </a:cxn>
                <a:cxn ang="0">
                  <a:pos x="626" y="410"/>
                </a:cxn>
                <a:cxn ang="0">
                  <a:pos x="610" y="452"/>
                </a:cxn>
                <a:cxn ang="0">
                  <a:pos x="586" y="492"/>
                </a:cxn>
                <a:cxn ang="0">
                  <a:pos x="558" y="528"/>
                </a:cxn>
                <a:cxn ang="0">
                  <a:pos x="524" y="560"/>
                </a:cxn>
                <a:cxn ang="0">
                  <a:pos x="486" y="586"/>
                </a:cxn>
                <a:cxn ang="0">
                  <a:pos x="446" y="606"/>
                </a:cxn>
                <a:cxn ang="0">
                  <a:pos x="400" y="622"/>
                </a:cxn>
                <a:cxn ang="0">
                  <a:pos x="354" y="630"/>
                </a:cxn>
                <a:cxn ang="0">
                  <a:pos x="304" y="630"/>
                </a:cxn>
                <a:cxn ang="0">
                  <a:pos x="256" y="624"/>
                </a:cxn>
                <a:cxn ang="0">
                  <a:pos x="210" y="612"/>
                </a:cxn>
                <a:cxn ang="0">
                  <a:pos x="168" y="594"/>
                </a:cxn>
                <a:cxn ang="0">
                  <a:pos x="130" y="568"/>
                </a:cxn>
                <a:cxn ang="0">
                  <a:pos x="94" y="538"/>
                </a:cxn>
                <a:cxn ang="0">
                  <a:pos x="64" y="504"/>
                </a:cxn>
                <a:cxn ang="0">
                  <a:pos x="40" y="466"/>
                </a:cxn>
                <a:cxn ang="0">
                  <a:pos x="20" y="424"/>
                </a:cxn>
                <a:cxn ang="0">
                  <a:pos x="8" y="380"/>
                </a:cxn>
                <a:cxn ang="0">
                  <a:pos x="2" y="332"/>
                </a:cxn>
                <a:cxn ang="0">
                  <a:pos x="2" y="284"/>
                </a:cxn>
                <a:cxn ang="0">
                  <a:pos x="10" y="238"/>
                </a:cxn>
                <a:cxn ang="0">
                  <a:pos x="26" y="194"/>
                </a:cxn>
                <a:cxn ang="0">
                  <a:pos x="48" y="152"/>
                </a:cxn>
                <a:cxn ang="0">
                  <a:pos x="74" y="116"/>
                </a:cxn>
                <a:cxn ang="0">
                  <a:pos x="106" y="84"/>
                </a:cxn>
                <a:cxn ang="0">
                  <a:pos x="142" y="54"/>
                </a:cxn>
                <a:cxn ang="0">
                  <a:pos x="182" y="32"/>
                </a:cxn>
                <a:cxn ang="0">
                  <a:pos x="226" y="16"/>
                </a:cxn>
                <a:cxn ang="0">
                  <a:pos x="272" y="4"/>
                </a:cxn>
                <a:cxn ang="0">
                  <a:pos x="320" y="0"/>
                </a:cxn>
              </a:cxnLst>
              <a:rect l="0" t="0" r="r" b="b"/>
              <a:pathLst>
                <a:path w="640" h="632">
                  <a:moveTo>
                    <a:pt x="320" y="0"/>
                  </a:moveTo>
                  <a:lnTo>
                    <a:pt x="338" y="2"/>
                  </a:lnTo>
                  <a:lnTo>
                    <a:pt x="354" y="2"/>
                  </a:lnTo>
                  <a:lnTo>
                    <a:pt x="370" y="4"/>
                  </a:lnTo>
                  <a:lnTo>
                    <a:pt x="386" y="8"/>
                  </a:lnTo>
                  <a:lnTo>
                    <a:pt x="400" y="10"/>
                  </a:lnTo>
                  <a:lnTo>
                    <a:pt x="416" y="16"/>
                  </a:lnTo>
                  <a:lnTo>
                    <a:pt x="430" y="20"/>
                  </a:lnTo>
                  <a:lnTo>
                    <a:pt x="446" y="26"/>
                  </a:lnTo>
                  <a:lnTo>
                    <a:pt x="460" y="32"/>
                  </a:lnTo>
                  <a:lnTo>
                    <a:pt x="474" y="40"/>
                  </a:lnTo>
                  <a:lnTo>
                    <a:pt x="486" y="46"/>
                  </a:lnTo>
                  <a:lnTo>
                    <a:pt x="500" y="54"/>
                  </a:lnTo>
                  <a:lnTo>
                    <a:pt x="512" y="64"/>
                  </a:lnTo>
                  <a:lnTo>
                    <a:pt x="524" y="74"/>
                  </a:lnTo>
                  <a:lnTo>
                    <a:pt x="536" y="84"/>
                  </a:lnTo>
                  <a:lnTo>
                    <a:pt x="546" y="94"/>
                  </a:lnTo>
                  <a:lnTo>
                    <a:pt x="558" y="104"/>
                  </a:lnTo>
                  <a:lnTo>
                    <a:pt x="568" y="116"/>
                  </a:lnTo>
                  <a:lnTo>
                    <a:pt x="576" y="128"/>
                  </a:lnTo>
                  <a:lnTo>
                    <a:pt x="586" y="140"/>
                  </a:lnTo>
                  <a:lnTo>
                    <a:pt x="594" y="152"/>
                  </a:lnTo>
                  <a:lnTo>
                    <a:pt x="602" y="166"/>
                  </a:lnTo>
                  <a:lnTo>
                    <a:pt x="610" y="180"/>
                  </a:lnTo>
                  <a:lnTo>
                    <a:pt x="616" y="194"/>
                  </a:lnTo>
                  <a:lnTo>
                    <a:pt x="622" y="208"/>
                  </a:lnTo>
                  <a:lnTo>
                    <a:pt x="626" y="222"/>
                  </a:lnTo>
                  <a:lnTo>
                    <a:pt x="630" y="238"/>
                  </a:lnTo>
                  <a:lnTo>
                    <a:pt x="634" y="252"/>
                  </a:lnTo>
                  <a:lnTo>
                    <a:pt x="636" y="268"/>
                  </a:lnTo>
                  <a:lnTo>
                    <a:pt x="640" y="284"/>
                  </a:lnTo>
                  <a:lnTo>
                    <a:pt x="640" y="300"/>
                  </a:lnTo>
                  <a:lnTo>
                    <a:pt x="640" y="316"/>
                  </a:lnTo>
                  <a:lnTo>
                    <a:pt x="640" y="332"/>
                  </a:lnTo>
                  <a:lnTo>
                    <a:pt x="640" y="348"/>
                  </a:lnTo>
                  <a:lnTo>
                    <a:pt x="636" y="364"/>
                  </a:lnTo>
                  <a:lnTo>
                    <a:pt x="634" y="380"/>
                  </a:lnTo>
                  <a:lnTo>
                    <a:pt x="630" y="394"/>
                  </a:lnTo>
                  <a:lnTo>
                    <a:pt x="626" y="410"/>
                  </a:lnTo>
                  <a:lnTo>
                    <a:pt x="622" y="424"/>
                  </a:lnTo>
                  <a:lnTo>
                    <a:pt x="616" y="438"/>
                  </a:lnTo>
                  <a:lnTo>
                    <a:pt x="610" y="452"/>
                  </a:lnTo>
                  <a:lnTo>
                    <a:pt x="602" y="466"/>
                  </a:lnTo>
                  <a:lnTo>
                    <a:pt x="594" y="480"/>
                  </a:lnTo>
                  <a:lnTo>
                    <a:pt x="586" y="492"/>
                  </a:lnTo>
                  <a:lnTo>
                    <a:pt x="576" y="504"/>
                  </a:lnTo>
                  <a:lnTo>
                    <a:pt x="568" y="516"/>
                  </a:lnTo>
                  <a:lnTo>
                    <a:pt x="558" y="528"/>
                  </a:lnTo>
                  <a:lnTo>
                    <a:pt x="546" y="538"/>
                  </a:lnTo>
                  <a:lnTo>
                    <a:pt x="536" y="550"/>
                  </a:lnTo>
                  <a:lnTo>
                    <a:pt x="524" y="560"/>
                  </a:lnTo>
                  <a:lnTo>
                    <a:pt x="512" y="568"/>
                  </a:lnTo>
                  <a:lnTo>
                    <a:pt x="500" y="578"/>
                  </a:lnTo>
                  <a:lnTo>
                    <a:pt x="486" y="586"/>
                  </a:lnTo>
                  <a:lnTo>
                    <a:pt x="474" y="594"/>
                  </a:lnTo>
                  <a:lnTo>
                    <a:pt x="460" y="600"/>
                  </a:lnTo>
                  <a:lnTo>
                    <a:pt x="446" y="606"/>
                  </a:lnTo>
                  <a:lnTo>
                    <a:pt x="430" y="612"/>
                  </a:lnTo>
                  <a:lnTo>
                    <a:pt x="416" y="618"/>
                  </a:lnTo>
                  <a:lnTo>
                    <a:pt x="400" y="622"/>
                  </a:lnTo>
                  <a:lnTo>
                    <a:pt x="386" y="624"/>
                  </a:lnTo>
                  <a:lnTo>
                    <a:pt x="370" y="628"/>
                  </a:lnTo>
                  <a:lnTo>
                    <a:pt x="354" y="630"/>
                  </a:lnTo>
                  <a:lnTo>
                    <a:pt x="338" y="630"/>
                  </a:lnTo>
                  <a:lnTo>
                    <a:pt x="320" y="632"/>
                  </a:lnTo>
                  <a:lnTo>
                    <a:pt x="304" y="630"/>
                  </a:lnTo>
                  <a:lnTo>
                    <a:pt x="288" y="630"/>
                  </a:lnTo>
                  <a:lnTo>
                    <a:pt x="272" y="628"/>
                  </a:lnTo>
                  <a:lnTo>
                    <a:pt x="256" y="624"/>
                  </a:lnTo>
                  <a:lnTo>
                    <a:pt x="240" y="622"/>
                  </a:lnTo>
                  <a:lnTo>
                    <a:pt x="226" y="618"/>
                  </a:lnTo>
                  <a:lnTo>
                    <a:pt x="210" y="612"/>
                  </a:lnTo>
                  <a:lnTo>
                    <a:pt x="196" y="606"/>
                  </a:lnTo>
                  <a:lnTo>
                    <a:pt x="182" y="600"/>
                  </a:lnTo>
                  <a:lnTo>
                    <a:pt x="168" y="594"/>
                  </a:lnTo>
                  <a:lnTo>
                    <a:pt x="154" y="586"/>
                  </a:lnTo>
                  <a:lnTo>
                    <a:pt x="142" y="578"/>
                  </a:lnTo>
                  <a:lnTo>
                    <a:pt x="130" y="568"/>
                  </a:lnTo>
                  <a:lnTo>
                    <a:pt x="118" y="560"/>
                  </a:lnTo>
                  <a:lnTo>
                    <a:pt x="106" y="550"/>
                  </a:lnTo>
                  <a:lnTo>
                    <a:pt x="94" y="538"/>
                  </a:lnTo>
                  <a:lnTo>
                    <a:pt x="84" y="528"/>
                  </a:lnTo>
                  <a:lnTo>
                    <a:pt x="74" y="516"/>
                  </a:lnTo>
                  <a:lnTo>
                    <a:pt x="64" y="504"/>
                  </a:lnTo>
                  <a:lnTo>
                    <a:pt x="56" y="492"/>
                  </a:lnTo>
                  <a:lnTo>
                    <a:pt x="48" y="480"/>
                  </a:lnTo>
                  <a:lnTo>
                    <a:pt x="40" y="466"/>
                  </a:lnTo>
                  <a:lnTo>
                    <a:pt x="32" y="452"/>
                  </a:lnTo>
                  <a:lnTo>
                    <a:pt x="26" y="438"/>
                  </a:lnTo>
                  <a:lnTo>
                    <a:pt x="20" y="424"/>
                  </a:lnTo>
                  <a:lnTo>
                    <a:pt x="16" y="410"/>
                  </a:lnTo>
                  <a:lnTo>
                    <a:pt x="10" y="394"/>
                  </a:lnTo>
                  <a:lnTo>
                    <a:pt x="8" y="380"/>
                  </a:lnTo>
                  <a:lnTo>
                    <a:pt x="4" y="364"/>
                  </a:lnTo>
                  <a:lnTo>
                    <a:pt x="2" y="348"/>
                  </a:lnTo>
                  <a:lnTo>
                    <a:pt x="2" y="332"/>
                  </a:lnTo>
                  <a:lnTo>
                    <a:pt x="0" y="316"/>
                  </a:lnTo>
                  <a:lnTo>
                    <a:pt x="2" y="300"/>
                  </a:lnTo>
                  <a:lnTo>
                    <a:pt x="2" y="284"/>
                  </a:lnTo>
                  <a:lnTo>
                    <a:pt x="4" y="268"/>
                  </a:lnTo>
                  <a:lnTo>
                    <a:pt x="8" y="252"/>
                  </a:lnTo>
                  <a:lnTo>
                    <a:pt x="10" y="238"/>
                  </a:lnTo>
                  <a:lnTo>
                    <a:pt x="16" y="222"/>
                  </a:lnTo>
                  <a:lnTo>
                    <a:pt x="20" y="208"/>
                  </a:lnTo>
                  <a:lnTo>
                    <a:pt x="26" y="194"/>
                  </a:lnTo>
                  <a:lnTo>
                    <a:pt x="32" y="180"/>
                  </a:lnTo>
                  <a:lnTo>
                    <a:pt x="40" y="166"/>
                  </a:lnTo>
                  <a:lnTo>
                    <a:pt x="48" y="152"/>
                  </a:lnTo>
                  <a:lnTo>
                    <a:pt x="56" y="140"/>
                  </a:lnTo>
                  <a:lnTo>
                    <a:pt x="64" y="128"/>
                  </a:lnTo>
                  <a:lnTo>
                    <a:pt x="74" y="116"/>
                  </a:lnTo>
                  <a:lnTo>
                    <a:pt x="84" y="104"/>
                  </a:lnTo>
                  <a:lnTo>
                    <a:pt x="94" y="94"/>
                  </a:lnTo>
                  <a:lnTo>
                    <a:pt x="106" y="84"/>
                  </a:lnTo>
                  <a:lnTo>
                    <a:pt x="118" y="74"/>
                  </a:lnTo>
                  <a:lnTo>
                    <a:pt x="130" y="64"/>
                  </a:lnTo>
                  <a:lnTo>
                    <a:pt x="142" y="54"/>
                  </a:lnTo>
                  <a:lnTo>
                    <a:pt x="154" y="46"/>
                  </a:lnTo>
                  <a:lnTo>
                    <a:pt x="168" y="40"/>
                  </a:lnTo>
                  <a:lnTo>
                    <a:pt x="182" y="32"/>
                  </a:lnTo>
                  <a:lnTo>
                    <a:pt x="196" y="26"/>
                  </a:lnTo>
                  <a:lnTo>
                    <a:pt x="210" y="20"/>
                  </a:lnTo>
                  <a:lnTo>
                    <a:pt x="226" y="16"/>
                  </a:lnTo>
                  <a:lnTo>
                    <a:pt x="240" y="10"/>
                  </a:lnTo>
                  <a:lnTo>
                    <a:pt x="256" y="8"/>
                  </a:lnTo>
                  <a:lnTo>
                    <a:pt x="272" y="4"/>
                  </a:lnTo>
                  <a:lnTo>
                    <a:pt x="288" y="2"/>
                  </a:lnTo>
                  <a:lnTo>
                    <a:pt x="304" y="2"/>
                  </a:lnTo>
                  <a:lnTo>
                    <a:pt x="32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9CF0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0" name="Freeform 12"/>
            <p:cNvSpPr>
              <a:spLocks/>
            </p:cNvSpPr>
            <p:nvPr/>
          </p:nvSpPr>
          <p:spPr bwMode="auto">
            <a:xfrm>
              <a:off x="1368361" y="1185663"/>
              <a:ext cx="1305190" cy="1229466"/>
            </a:xfrm>
            <a:custGeom>
              <a:avLst/>
              <a:gdLst/>
              <a:ahLst/>
              <a:cxnLst>
                <a:cxn ang="0">
                  <a:pos x="354" y="2"/>
                </a:cxn>
                <a:cxn ang="0">
                  <a:pos x="402" y="10"/>
                </a:cxn>
                <a:cxn ang="0">
                  <a:pos x="446" y="26"/>
                </a:cxn>
                <a:cxn ang="0">
                  <a:pos x="488" y="46"/>
                </a:cxn>
                <a:cxn ang="0">
                  <a:pos x="526" y="74"/>
                </a:cxn>
                <a:cxn ang="0">
                  <a:pos x="560" y="104"/>
                </a:cxn>
                <a:cxn ang="0">
                  <a:pos x="588" y="140"/>
                </a:cxn>
                <a:cxn ang="0">
                  <a:pos x="612" y="180"/>
                </a:cxn>
                <a:cxn ang="0">
                  <a:pos x="628" y="224"/>
                </a:cxn>
                <a:cxn ang="0">
                  <a:pos x="640" y="270"/>
                </a:cxn>
                <a:cxn ang="0">
                  <a:pos x="644" y="318"/>
                </a:cxn>
                <a:cxn ang="0">
                  <a:pos x="640" y="366"/>
                </a:cxn>
                <a:cxn ang="0">
                  <a:pos x="628" y="412"/>
                </a:cxn>
                <a:cxn ang="0">
                  <a:pos x="612" y="454"/>
                </a:cxn>
                <a:cxn ang="0">
                  <a:pos x="588" y="494"/>
                </a:cxn>
                <a:cxn ang="0">
                  <a:pos x="560" y="530"/>
                </a:cxn>
                <a:cxn ang="0">
                  <a:pos x="526" y="562"/>
                </a:cxn>
                <a:cxn ang="0">
                  <a:pos x="488" y="588"/>
                </a:cxn>
                <a:cxn ang="0">
                  <a:pos x="446" y="610"/>
                </a:cxn>
                <a:cxn ang="0">
                  <a:pos x="402" y="624"/>
                </a:cxn>
                <a:cxn ang="0">
                  <a:pos x="354" y="632"/>
                </a:cxn>
                <a:cxn ang="0">
                  <a:pos x="306" y="634"/>
                </a:cxn>
                <a:cxn ang="0">
                  <a:pos x="258" y="628"/>
                </a:cxn>
                <a:cxn ang="0">
                  <a:pos x="212" y="616"/>
                </a:cxn>
                <a:cxn ang="0">
                  <a:pos x="168" y="596"/>
                </a:cxn>
                <a:cxn ang="0">
                  <a:pos x="130" y="572"/>
                </a:cxn>
                <a:cxn ang="0">
                  <a:pos x="94" y="542"/>
                </a:cxn>
                <a:cxn ang="0">
                  <a:pos x="64" y="508"/>
                </a:cxn>
                <a:cxn ang="0">
                  <a:pos x="40" y="468"/>
                </a:cxn>
                <a:cxn ang="0">
                  <a:pos x="20" y="426"/>
                </a:cxn>
                <a:cxn ang="0">
                  <a:pos x="6" y="382"/>
                </a:cxn>
                <a:cxn ang="0">
                  <a:pos x="0" y="334"/>
                </a:cxn>
                <a:cxn ang="0">
                  <a:pos x="2" y="286"/>
                </a:cxn>
                <a:cxn ang="0">
                  <a:pos x="10" y="238"/>
                </a:cxn>
                <a:cxn ang="0">
                  <a:pos x="26" y="194"/>
                </a:cxn>
                <a:cxn ang="0">
                  <a:pos x="46" y="154"/>
                </a:cxn>
                <a:cxn ang="0">
                  <a:pos x="74" y="116"/>
                </a:cxn>
                <a:cxn ang="0">
                  <a:pos x="106" y="84"/>
                </a:cxn>
                <a:cxn ang="0">
                  <a:pos x="142" y="56"/>
                </a:cxn>
                <a:cxn ang="0">
                  <a:pos x="182" y="32"/>
                </a:cxn>
                <a:cxn ang="0">
                  <a:pos x="226" y="16"/>
                </a:cxn>
                <a:cxn ang="0">
                  <a:pos x="272" y="4"/>
                </a:cxn>
                <a:cxn ang="0">
                  <a:pos x="322" y="0"/>
                </a:cxn>
              </a:cxnLst>
              <a:rect l="0" t="0" r="r" b="b"/>
              <a:pathLst>
                <a:path w="644" h="634">
                  <a:moveTo>
                    <a:pt x="322" y="0"/>
                  </a:moveTo>
                  <a:lnTo>
                    <a:pt x="338" y="2"/>
                  </a:lnTo>
                  <a:lnTo>
                    <a:pt x="354" y="2"/>
                  </a:lnTo>
                  <a:lnTo>
                    <a:pt x="370" y="4"/>
                  </a:lnTo>
                  <a:lnTo>
                    <a:pt x="386" y="8"/>
                  </a:lnTo>
                  <a:lnTo>
                    <a:pt x="402" y="10"/>
                  </a:lnTo>
                  <a:lnTo>
                    <a:pt x="418" y="16"/>
                  </a:lnTo>
                  <a:lnTo>
                    <a:pt x="432" y="20"/>
                  </a:lnTo>
                  <a:lnTo>
                    <a:pt x="446" y="26"/>
                  </a:lnTo>
                  <a:lnTo>
                    <a:pt x="460" y="32"/>
                  </a:lnTo>
                  <a:lnTo>
                    <a:pt x="474" y="40"/>
                  </a:lnTo>
                  <a:lnTo>
                    <a:pt x="488" y="46"/>
                  </a:lnTo>
                  <a:lnTo>
                    <a:pt x="502" y="56"/>
                  </a:lnTo>
                  <a:lnTo>
                    <a:pt x="514" y="64"/>
                  </a:lnTo>
                  <a:lnTo>
                    <a:pt x="526" y="74"/>
                  </a:lnTo>
                  <a:lnTo>
                    <a:pt x="538" y="84"/>
                  </a:lnTo>
                  <a:lnTo>
                    <a:pt x="548" y="94"/>
                  </a:lnTo>
                  <a:lnTo>
                    <a:pt x="560" y="104"/>
                  </a:lnTo>
                  <a:lnTo>
                    <a:pt x="570" y="116"/>
                  </a:lnTo>
                  <a:lnTo>
                    <a:pt x="580" y="128"/>
                  </a:lnTo>
                  <a:lnTo>
                    <a:pt x="588" y="140"/>
                  </a:lnTo>
                  <a:lnTo>
                    <a:pt x="596" y="154"/>
                  </a:lnTo>
                  <a:lnTo>
                    <a:pt x="604" y="166"/>
                  </a:lnTo>
                  <a:lnTo>
                    <a:pt x="612" y="180"/>
                  </a:lnTo>
                  <a:lnTo>
                    <a:pt x="618" y="194"/>
                  </a:lnTo>
                  <a:lnTo>
                    <a:pt x="624" y="208"/>
                  </a:lnTo>
                  <a:lnTo>
                    <a:pt x="628" y="224"/>
                  </a:lnTo>
                  <a:lnTo>
                    <a:pt x="634" y="238"/>
                  </a:lnTo>
                  <a:lnTo>
                    <a:pt x="636" y="254"/>
                  </a:lnTo>
                  <a:lnTo>
                    <a:pt x="640" y="270"/>
                  </a:lnTo>
                  <a:lnTo>
                    <a:pt x="642" y="286"/>
                  </a:lnTo>
                  <a:lnTo>
                    <a:pt x="642" y="302"/>
                  </a:lnTo>
                  <a:lnTo>
                    <a:pt x="644" y="318"/>
                  </a:lnTo>
                  <a:lnTo>
                    <a:pt x="642" y="334"/>
                  </a:lnTo>
                  <a:lnTo>
                    <a:pt x="642" y="350"/>
                  </a:lnTo>
                  <a:lnTo>
                    <a:pt x="640" y="366"/>
                  </a:lnTo>
                  <a:lnTo>
                    <a:pt x="636" y="382"/>
                  </a:lnTo>
                  <a:lnTo>
                    <a:pt x="634" y="396"/>
                  </a:lnTo>
                  <a:lnTo>
                    <a:pt x="628" y="412"/>
                  </a:lnTo>
                  <a:lnTo>
                    <a:pt x="624" y="426"/>
                  </a:lnTo>
                  <a:lnTo>
                    <a:pt x="618" y="440"/>
                  </a:lnTo>
                  <a:lnTo>
                    <a:pt x="612" y="454"/>
                  </a:lnTo>
                  <a:lnTo>
                    <a:pt x="604" y="468"/>
                  </a:lnTo>
                  <a:lnTo>
                    <a:pt x="596" y="482"/>
                  </a:lnTo>
                  <a:lnTo>
                    <a:pt x="588" y="494"/>
                  </a:lnTo>
                  <a:lnTo>
                    <a:pt x="580" y="508"/>
                  </a:lnTo>
                  <a:lnTo>
                    <a:pt x="570" y="518"/>
                  </a:lnTo>
                  <a:lnTo>
                    <a:pt x="560" y="530"/>
                  </a:lnTo>
                  <a:lnTo>
                    <a:pt x="548" y="542"/>
                  </a:lnTo>
                  <a:lnTo>
                    <a:pt x="538" y="552"/>
                  </a:lnTo>
                  <a:lnTo>
                    <a:pt x="526" y="562"/>
                  </a:lnTo>
                  <a:lnTo>
                    <a:pt x="514" y="572"/>
                  </a:lnTo>
                  <a:lnTo>
                    <a:pt x="502" y="580"/>
                  </a:lnTo>
                  <a:lnTo>
                    <a:pt x="488" y="588"/>
                  </a:lnTo>
                  <a:lnTo>
                    <a:pt x="474" y="596"/>
                  </a:lnTo>
                  <a:lnTo>
                    <a:pt x="460" y="604"/>
                  </a:lnTo>
                  <a:lnTo>
                    <a:pt x="446" y="610"/>
                  </a:lnTo>
                  <a:lnTo>
                    <a:pt x="432" y="616"/>
                  </a:lnTo>
                  <a:lnTo>
                    <a:pt x="418" y="620"/>
                  </a:lnTo>
                  <a:lnTo>
                    <a:pt x="402" y="624"/>
                  </a:lnTo>
                  <a:lnTo>
                    <a:pt x="386" y="628"/>
                  </a:lnTo>
                  <a:lnTo>
                    <a:pt x="370" y="630"/>
                  </a:lnTo>
                  <a:lnTo>
                    <a:pt x="354" y="632"/>
                  </a:lnTo>
                  <a:lnTo>
                    <a:pt x="338" y="634"/>
                  </a:lnTo>
                  <a:lnTo>
                    <a:pt x="322" y="634"/>
                  </a:lnTo>
                  <a:lnTo>
                    <a:pt x="306" y="634"/>
                  </a:lnTo>
                  <a:lnTo>
                    <a:pt x="288" y="632"/>
                  </a:lnTo>
                  <a:lnTo>
                    <a:pt x="272" y="630"/>
                  </a:lnTo>
                  <a:lnTo>
                    <a:pt x="258" y="628"/>
                  </a:lnTo>
                  <a:lnTo>
                    <a:pt x="242" y="624"/>
                  </a:lnTo>
                  <a:lnTo>
                    <a:pt x="226" y="620"/>
                  </a:lnTo>
                  <a:lnTo>
                    <a:pt x="212" y="616"/>
                  </a:lnTo>
                  <a:lnTo>
                    <a:pt x="196" y="610"/>
                  </a:lnTo>
                  <a:lnTo>
                    <a:pt x="182" y="604"/>
                  </a:lnTo>
                  <a:lnTo>
                    <a:pt x="168" y="596"/>
                  </a:lnTo>
                  <a:lnTo>
                    <a:pt x="156" y="588"/>
                  </a:lnTo>
                  <a:lnTo>
                    <a:pt x="142" y="580"/>
                  </a:lnTo>
                  <a:lnTo>
                    <a:pt x="130" y="572"/>
                  </a:lnTo>
                  <a:lnTo>
                    <a:pt x="118" y="562"/>
                  </a:lnTo>
                  <a:lnTo>
                    <a:pt x="106" y="552"/>
                  </a:lnTo>
                  <a:lnTo>
                    <a:pt x="94" y="542"/>
                  </a:lnTo>
                  <a:lnTo>
                    <a:pt x="84" y="530"/>
                  </a:lnTo>
                  <a:lnTo>
                    <a:pt x="74" y="518"/>
                  </a:lnTo>
                  <a:lnTo>
                    <a:pt x="64" y="508"/>
                  </a:lnTo>
                  <a:lnTo>
                    <a:pt x="56" y="494"/>
                  </a:lnTo>
                  <a:lnTo>
                    <a:pt x="46" y="482"/>
                  </a:lnTo>
                  <a:lnTo>
                    <a:pt x="40" y="468"/>
                  </a:lnTo>
                  <a:lnTo>
                    <a:pt x="32" y="454"/>
                  </a:lnTo>
                  <a:lnTo>
                    <a:pt x="26" y="440"/>
                  </a:lnTo>
                  <a:lnTo>
                    <a:pt x="20" y="426"/>
                  </a:lnTo>
                  <a:lnTo>
                    <a:pt x="14" y="412"/>
                  </a:lnTo>
                  <a:lnTo>
                    <a:pt x="10" y="396"/>
                  </a:lnTo>
                  <a:lnTo>
                    <a:pt x="6" y="382"/>
                  </a:lnTo>
                  <a:lnTo>
                    <a:pt x="4" y="366"/>
                  </a:lnTo>
                  <a:lnTo>
                    <a:pt x="2" y="350"/>
                  </a:lnTo>
                  <a:lnTo>
                    <a:pt x="0" y="334"/>
                  </a:lnTo>
                  <a:lnTo>
                    <a:pt x="0" y="318"/>
                  </a:lnTo>
                  <a:lnTo>
                    <a:pt x="0" y="302"/>
                  </a:lnTo>
                  <a:lnTo>
                    <a:pt x="2" y="286"/>
                  </a:lnTo>
                  <a:lnTo>
                    <a:pt x="4" y="270"/>
                  </a:lnTo>
                  <a:lnTo>
                    <a:pt x="6" y="254"/>
                  </a:lnTo>
                  <a:lnTo>
                    <a:pt x="10" y="238"/>
                  </a:lnTo>
                  <a:lnTo>
                    <a:pt x="14" y="224"/>
                  </a:lnTo>
                  <a:lnTo>
                    <a:pt x="20" y="208"/>
                  </a:lnTo>
                  <a:lnTo>
                    <a:pt x="26" y="194"/>
                  </a:lnTo>
                  <a:lnTo>
                    <a:pt x="32" y="180"/>
                  </a:lnTo>
                  <a:lnTo>
                    <a:pt x="40" y="166"/>
                  </a:lnTo>
                  <a:lnTo>
                    <a:pt x="46" y="154"/>
                  </a:lnTo>
                  <a:lnTo>
                    <a:pt x="56" y="140"/>
                  </a:lnTo>
                  <a:lnTo>
                    <a:pt x="64" y="128"/>
                  </a:lnTo>
                  <a:lnTo>
                    <a:pt x="74" y="116"/>
                  </a:lnTo>
                  <a:lnTo>
                    <a:pt x="84" y="104"/>
                  </a:lnTo>
                  <a:lnTo>
                    <a:pt x="94" y="94"/>
                  </a:lnTo>
                  <a:lnTo>
                    <a:pt x="106" y="84"/>
                  </a:lnTo>
                  <a:lnTo>
                    <a:pt x="118" y="74"/>
                  </a:lnTo>
                  <a:lnTo>
                    <a:pt x="130" y="64"/>
                  </a:lnTo>
                  <a:lnTo>
                    <a:pt x="142" y="56"/>
                  </a:lnTo>
                  <a:lnTo>
                    <a:pt x="156" y="46"/>
                  </a:lnTo>
                  <a:lnTo>
                    <a:pt x="168" y="40"/>
                  </a:lnTo>
                  <a:lnTo>
                    <a:pt x="182" y="32"/>
                  </a:lnTo>
                  <a:lnTo>
                    <a:pt x="196" y="26"/>
                  </a:lnTo>
                  <a:lnTo>
                    <a:pt x="212" y="20"/>
                  </a:lnTo>
                  <a:lnTo>
                    <a:pt x="226" y="16"/>
                  </a:lnTo>
                  <a:lnTo>
                    <a:pt x="242" y="10"/>
                  </a:lnTo>
                  <a:lnTo>
                    <a:pt x="258" y="8"/>
                  </a:lnTo>
                  <a:lnTo>
                    <a:pt x="272" y="4"/>
                  </a:lnTo>
                  <a:lnTo>
                    <a:pt x="288" y="2"/>
                  </a:lnTo>
                  <a:lnTo>
                    <a:pt x="306" y="2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F8C6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1" name="Freeform 13"/>
            <p:cNvSpPr>
              <a:spLocks/>
            </p:cNvSpPr>
            <p:nvPr/>
          </p:nvSpPr>
          <p:spPr bwMode="auto">
            <a:xfrm>
              <a:off x="1364308" y="1181784"/>
              <a:ext cx="1309244" cy="1237223"/>
            </a:xfrm>
            <a:custGeom>
              <a:avLst/>
              <a:gdLst/>
              <a:ahLst/>
              <a:cxnLst>
                <a:cxn ang="0">
                  <a:pos x="356" y="2"/>
                </a:cxn>
                <a:cxn ang="0">
                  <a:pos x="404" y="10"/>
                </a:cxn>
                <a:cxn ang="0">
                  <a:pos x="448" y="26"/>
                </a:cxn>
                <a:cxn ang="0">
                  <a:pos x="490" y="48"/>
                </a:cxn>
                <a:cxn ang="0">
                  <a:pos x="528" y="74"/>
                </a:cxn>
                <a:cxn ang="0">
                  <a:pos x="562" y="106"/>
                </a:cxn>
                <a:cxn ang="0">
                  <a:pos x="590" y="142"/>
                </a:cxn>
                <a:cxn ang="0">
                  <a:pos x="614" y="182"/>
                </a:cxn>
                <a:cxn ang="0">
                  <a:pos x="632" y="224"/>
                </a:cxn>
                <a:cxn ang="0">
                  <a:pos x="642" y="270"/>
                </a:cxn>
                <a:cxn ang="0">
                  <a:pos x="646" y="320"/>
                </a:cxn>
                <a:cxn ang="0">
                  <a:pos x="642" y="368"/>
                </a:cxn>
                <a:cxn ang="0">
                  <a:pos x="632" y="414"/>
                </a:cxn>
                <a:cxn ang="0">
                  <a:pos x="614" y="456"/>
                </a:cxn>
                <a:cxn ang="0">
                  <a:pos x="590" y="498"/>
                </a:cxn>
                <a:cxn ang="0">
                  <a:pos x="562" y="534"/>
                </a:cxn>
                <a:cxn ang="0">
                  <a:pos x="528" y="564"/>
                </a:cxn>
                <a:cxn ang="0">
                  <a:pos x="490" y="592"/>
                </a:cxn>
                <a:cxn ang="0">
                  <a:pos x="448" y="612"/>
                </a:cxn>
                <a:cxn ang="0">
                  <a:pos x="404" y="628"/>
                </a:cxn>
                <a:cxn ang="0">
                  <a:pos x="356" y="636"/>
                </a:cxn>
                <a:cxn ang="0">
                  <a:pos x="306" y="638"/>
                </a:cxn>
                <a:cxn ang="0">
                  <a:pos x="258" y="632"/>
                </a:cxn>
                <a:cxn ang="0">
                  <a:pos x="212" y="618"/>
                </a:cxn>
                <a:cxn ang="0">
                  <a:pos x="168" y="600"/>
                </a:cxn>
                <a:cxn ang="0">
                  <a:pos x="130" y="574"/>
                </a:cxn>
                <a:cxn ang="0">
                  <a:pos x="94" y="544"/>
                </a:cxn>
                <a:cxn ang="0">
                  <a:pos x="64" y="510"/>
                </a:cxn>
                <a:cxn ang="0">
                  <a:pos x="38" y="470"/>
                </a:cxn>
                <a:cxn ang="0">
                  <a:pos x="20" y="428"/>
                </a:cxn>
                <a:cxn ang="0">
                  <a:pos x="6" y="384"/>
                </a:cxn>
                <a:cxn ang="0">
                  <a:pos x="0" y="336"/>
                </a:cxn>
                <a:cxn ang="0">
                  <a:pos x="2" y="286"/>
                </a:cxn>
                <a:cxn ang="0">
                  <a:pos x="10" y="240"/>
                </a:cxn>
                <a:cxn ang="0">
                  <a:pos x="24" y="196"/>
                </a:cxn>
                <a:cxn ang="0">
                  <a:pos x="46" y="154"/>
                </a:cxn>
                <a:cxn ang="0">
                  <a:pos x="74" y="116"/>
                </a:cxn>
                <a:cxn ang="0">
                  <a:pos x="106" y="84"/>
                </a:cxn>
                <a:cxn ang="0">
                  <a:pos x="142" y="56"/>
                </a:cxn>
                <a:cxn ang="0">
                  <a:pos x="182" y="32"/>
                </a:cxn>
                <a:cxn ang="0">
                  <a:pos x="226" y="16"/>
                </a:cxn>
                <a:cxn ang="0">
                  <a:pos x="274" y="4"/>
                </a:cxn>
                <a:cxn ang="0">
                  <a:pos x="322" y="0"/>
                </a:cxn>
              </a:cxnLst>
              <a:rect l="0" t="0" r="r" b="b"/>
              <a:pathLst>
                <a:path w="646" h="638">
                  <a:moveTo>
                    <a:pt x="322" y="0"/>
                  </a:moveTo>
                  <a:lnTo>
                    <a:pt x="340" y="2"/>
                  </a:lnTo>
                  <a:lnTo>
                    <a:pt x="356" y="2"/>
                  </a:lnTo>
                  <a:lnTo>
                    <a:pt x="372" y="4"/>
                  </a:lnTo>
                  <a:lnTo>
                    <a:pt x="388" y="8"/>
                  </a:lnTo>
                  <a:lnTo>
                    <a:pt x="404" y="10"/>
                  </a:lnTo>
                  <a:lnTo>
                    <a:pt x="418" y="16"/>
                  </a:lnTo>
                  <a:lnTo>
                    <a:pt x="434" y="20"/>
                  </a:lnTo>
                  <a:lnTo>
                    <a:pt x="448" y="26"/>
                  </a:lnTo>
                  <a:lnTo>
                    <a:pt x="462" y="32"/>
                  </a:lnTo>
                  <a:lnTo>
                    <a:pt x="476" y="40"/>
                  </a:lnTo>
                  <a:lnTo>
                    <a:pt x="490" y="48"/>
                  </a:lnTo>
                  <a:lnTo>
                    <a:pt x="504" y="56"/>
                  </a:lnTo>
                  <a:lnTo>
                    <a:pt x="516" y="64"/>
                  </a:lnTo>
                  <a:lnTo>
                    <a:pt x="528" y="74"/>
                  </a:lnTo>
                  <a:lnTo>
                    <a:pt x="540" y="84"/>
                  </a:lnTo>
                  <a:lnTo>
                    <a:pt x="552" y="94"/>
                  </a:lnTo>
                  <a:lnTo>
                    <a:pt x="562" y="106"/>
                  </a:lnTo>
                  <a:lnTo>
                    <a:pt x="572" y="116"/>
                  </a:lnTo>
                  <a:lnTo>
                    <a:pt x="582" y="128"/>
                  </a:lnTo>
                  <a:lnTo>
                    <a:pt x="590" y="142"/>
                  </a:lnTo>
                  <a:lnTo>
                    <a:pt x="598" y="154"/>
                  </a:lnTo>
                  <a:lnTo>
                    <a:pt x="606" y="168"/>
                  </a:lnTo>
                  <a:lnTo>
                    <a:pt x="614" y="182"/>
                  </a:lnTo>
                  <a:lnTo>
                    <a:pt x="620" y="196"/>
                  </a:lnTo>
                  <a:lnTo>
                    <a:pt x="626" y="210"/>
                  </a:lnTo>
                  <a:lnTo>
                    <a:pt x="632" y="224"/>
                  </a:lnTo>
                  <a:lnTo>
                    <a:pt x="636" y="240"/>
                  </a:lnTo>
                  <a:lnTo>
                    <a:pt x="640" y="256"/>
                  </a:lnTo>
                  <a:lnTo>
                    <a:pt x="642" y="270"/>
                  </a:lnTo>
                  <a:lnTo>
                    <a:pt x="644" y="286"/>
                  </a:lnTo>
                  <a:lnTo>
                    <a:pt x="646" y="302"/>
                  </a:lnTo>
                  <a:lnTo>
                    <a:pt x="646" y="320"/>
                  </a:lnTo>
                  <a:lnTo>
                    <a:pt x="646" y="336"/>
                  </a:lnTo>
                  <a:lnTo>
                    <a:pt x="644" y="352"/>
                  </a:lnTo>
                  <a:lnTo>
                    <a:pt x="642" y="368"/>
                  </a:lnTo>
                  <a:lnTo>
                    <a:pt x="640" y="384"/>
                  </a:lnTo>
                  <a:lnTo>
                    <a:pt x="636" y="398"/>
                  </a:lnTo>
                  <a:lnTo>
                    <a:pt x="632" y="414"/>
                  </a:lnTo>
                  <a:lnTo>
                    <a:pt x="626" y="428"/>
                  </a:lnTo>
                  <a:lnTo>
                    <a:pt x="620" y="442"/>
                  </a:lnTo>
                  <a:lnTo>
                    <a:pt x="614" y="456"/>
                  </a:lnTo>
                  <a:lnTo>
                    <a:pt x="606" y="470"/>
                  </a:lnTo>
                  <a:lnTo>
                    <a:pt x="598" y="484"/>
                  </a:lnTo>
                  <a:lnTo>
                    <a:pt x="590" y="498"/>
                  </a:lnTo>
                  <a:lnTo>
                    <a:pt x="582" y="510"/>
                  </a:lnTo>
                  <a:lnTo>
                    <a:pt x="572" y="522"/>
                  </a:lnTo>
                  <a:lnTo>
                    <a:pt x="562" y="534"/>
                  </a:lnTo>
                  <a:lnTo>
                    <a:pt x="552" y="544"/>
                  </a:lnTo>
                  <a:lnTo>
                    <a:pt x="540" y="554"/>
                  </a:lnTo>
                  <a:lnTo>
                    <a:pt x="528" y="564"/>
                  </a:lnTo>
                  <a:lnTo>
                    <a:pt x="516" y="574"/>
                  </a:lnTo>
                  <a:lnTo>
                    <a:pt x="504" y="584"/>
                  </a:lnTo>
                  <a:lnTo>
                    <a:pt x="490" y="592"/>
                  </a:lnTo>
                  <a:lnTo>
                    <a:pt x="476" y="600"/>
                  </a:lnTo>
                  <a:lnTo>
                    <a:pt x="462" y="606"/>
                  </a:lnTo>
                  <a:lnTo>
                    <a:pt x="448" y="612"/>
                  </a:lnTo>
                  <a:lnTo>
                    <a:pt x="434" y="618"/>
                  </a:lnTo>
                  <a:lnTo>
                    <a:pt x="418" y="624"/>
                  </a:lnTo>
                  <a:lnTo>
                    <a:pt x="404" y="628"/>
                  </a:lnTo>
                  <a:lnTo>
                    <a:pt x="388" y="632"/>
                  </a:lnTo>
                  <a:lnTo>
                    <a:pt x="372" y="634"/>
                  </a:lnTo>
                  <a:lnTo>
                    <a:pt x="356" y="636"/>
                  </a:lnTo>
                  <a:lnTo>
                    <a:pt x="340" y="638"/>
                  </a:lnTo>
                  <a:lnTo>
                    <a:pt x="322" y="638"/>
                  </a:lnTo>
                  <a:lnTo>
                    <a:pt x="306" y="638"/>
                  </a:lnTo>
                  <a:lnTo>
                    <a:pt x="290" y="636"/>
                  </a:lnTo>
                  <a:lnTo>
                    <a:pt x="274" y="634"/>
                  </a:lnTo>
                  <a:lnTo>
                    <a:pt x="258" y="632"/>
                  </a:lnTo>
                  <a:lnTo>
                    <a:pt x="242" y="628"/>
                  </a:lnTo>
                  <a:lnTo>
                    <a:pt x="226" y="624"/>
                  </a:lnTo>
                  <a:lnTo>
                    <a:pt x="212" y="618"/>
                  </a:lnTo>
                  <a:lnTo>
                    <a:pt x="198" y="612"/>
                  </a:lnTo>
                  <a:lnTo>
                    <a:pt x="182" y="606"/>
                  </a:lnTo>
                  <a:lnTo>
                    <a:pt x="168" y="600"/>
                  </a:lnTo>
                  <a:lnTo>
                    <a:pt x="156" y="592"/>
                  </a:lnTo>
                  <a:lnTo>
                    <a:pt x="142" y="584"/>
                  </a:lnTo>
                  <a:lnTo>
                    <a:pt x="130" y="574"/>
                  </a:lnTo>
                  <a:lnTo>
                    <a:pt x="118" y="564"/>
                  </a:lnTo>
                  <a:lnTo>
                    <a:pt x="106" y="554"/>
                  </a:lnTo>
                  <a:lnTo>
                    <a:pt x="94" y="544"/>
                  </a:lnTo>
                  <a:lnTo>
                    <a:pt x="84" y="534"/>
                  </a:lnTo>
                  <a:lnTo>
                    <a:pt x="74" y="522"/>
                  </a:lnTo>
                  <a:lnTo>
                    <a:pt x="64" y="510"/>
                  </a:lnTo>
                  <a:lnTo>
                    <a:pt x="54" y="498"/>
                  </a:lnTo>
                  <a:lnTo>
                    <a:pt x="46" y="484"/>
                  </a:lnTo>
                  <a:lnTo>
                    <a:pt x="38" y="470"/>
                  </a:lnTo>
                  <a:lnTo>
                    <a:pt x="32" y="456"/>
                  </a:lnTo>
                  <a:lnTo>
                    <a:pt x="24" y="442"/>
                  </a:lnTo>
                  <a:lnTo>
                    <a:pt x="20" y="428"/>
                  </a:lnTo>
                  <a:lnTo>
                    <a:pt x="14" y="414"/>
                  </a:lnTo>
                  <a:lnTo>
                    <a:pt x="10" y="398"/>
                  </a:lnTo>
                  <a:lnTo>
                    <a:pt x="6" y="384"/>
                  </a:lnTo>
                  <a:lnTo>
                    <a:pt x="4" y="368"/>
                  </a:lnTo>
                  <a:lnTo>
                    <a:pt x="2" y="352"/>
                  </a:lnTo>
                  <a:lnTo>
                    <a:pt x="0" y="336"/>
                  </a:lnTo>
                  <a:lnTo>
                    <a:pt x="0" y="320"/>
                  </a:lnTo>
                  <a:lnTo>
                    <a:pt x="0" y="302"/>
                  </a:lnTo>
                  <a:lnTo>
                    <a:pt x="2" y="286"/>
                  </a:lnTo>
                  <a:lnTo>
                    <a:pt x="4" y="270"/>
                  </a:lnTo>
                  <a:lnTo>
                    <a:pt x="6" y="256"/>
                  </a:lnTo>
                  <a:lnTo>
                    <a:pt x="10" y="240"/>
                  </a:lnTo>
                  <a:lnTo>
                    <a:pt x="14" y="224"/>
                  </a:lnTo>
                  <a:lnTo>
                    <a:pt x="20" y="210"/>
                  </a:lnTo>
                  <a:lnTo>
                    <a:pt x="24" y="196"/>
                  </a:lnTo>
                  <a:lnTo>
                    <a:pt x="32" y="182"/>
                  </a:lnTo>
                  <a:lnTo>
                    <a:pt x="38" y="168"/>
                  </a:lnTo>
                  <a:lnTo>
                    <a:pt x="46" y="154"/>
                  </a:lnTo>
                  <a:lnTo>
                    <a:pt x="54" y="142"/>
                  </a:lnTo>
                  <a:lnTo>
                    <a:pt x="64" y="128"/>
                  </a:lnTo>
                  <a:lnTo>
                    <a:pt x="74" y="116"/>
                  </a:lnTo>
                  <a:lnTo>
                    <a:pt x="84" y="106"/>
                  </a:lnTo>
                  <a:lnTo>
                    <a:pt x="94" y="94"/>
                  </a:lnTo>
                  <a:lnTo>
                    <a:pt x="106" y="84"/>
                  </a:lnTo>
                  <a:lnTo>
                    <a:pt x="118" y="74"/>
                  </a:lnTo>
                  <a:lnTo>
                    <a:pt x="130" y="64"/>
                  </a:lnTo>
                  <a:lnTo>
                    <a:pt x="142" y="56"/>
                  </a:lnTo>
                  <a:lnTo>
                    <a:pt x="156" y="48"/>
                  </a:lnTo>
                  <a:lnTo>
                    <a:pt x="168" y="40"/>
                  </a:lnTo>
                  <a:lnTo>
                    <a:pt x="182" y="32"/>
                  </a:lnTo>
                  <a:lnTo>
                    <a:pt x="198" y="26"/>
                  </a:lnTo>
                  <a:lnTo>
                    <a:pt x="212" y="20"/>
                  </a:lnTo>
                  <a:lnTo>
                    <a:pt x="226" y="16"/>
                  </a:lnTo>
                  <a:lnTo>
                    <a:pt x="242" y="10"/>
                  </a:lnTo>
                  <a:lnTo>
                    <a:pt x="258" y="8"/>
                  </a:lnTo>
                  <a:lnTo>
                    <a:pt x="274" y="4"/>
                  </a:lnTo>
                  <a:lnTo>
                    <a:pt x="290" y="2"/>
                  </a:lnTo>
                  <a:lnTo>
                    <a:pt x="306" y="2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F5BD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2" name="Freeform 14"/>
            <p:cNvSpPr>
              <a:spLocks/>
            </p:cNvSpPr>
            <p:nvPr/>
          </p:nvSpPr>
          <p:spPr bwMode="auto">
            <a:xfrm>
              <a:off x="1360254" y="1177906"/>
              <a:ext cx="1313297" cy="1241102"/>
            </a:xfrm>
            <a:custGeom>
              <a:avLst/>
              <a:gdLst/>
              <a:ahLst/>
              <a:cxnLst>
                <a:cxn ang="0">
                  <a:pos x="356" y="2"/>
                </a:cxn>
                <a:cxn ang="0">
                  <a:pos x="404" y="10"/>
                </a:cxn>
                <a:cxn ang="0">
                  <a:pos x="450" y="26"/>
                </a:cxn>
                <a:cxn ang="0">
                  <a:pos x="492" y="48"/>
                </a:cxn>
                <a:cxn ang="0">
                  <a:pos x="530" y="74"/>
                </a:cxn>
                <a:cxn ang="0">
                  <a:pos x="564" y="106"/>
                </a:cxn>
                <a:cxn ang="0">
                  <a:pos x="592" y="142"/>
                </a:cxn>
                <a:cxn ang="0">
                  <a:pos x="616" y="182"/>
                </a:cxn>
                <a:cxn ang="0">
                  <a:pos x="634" y="226"/>
                </a:cxn>
                <a:cxn ang="0">
                  <a:pos x="644" y="272"/>
                </a:cxn>
                <a:cxn ang="0">
                  <a:pos x="648" y="320"/>
                </a:cxn>
                <a:cxn ang="0">
                  <a:pos x="644" y="370"/>
                </a:cxn>
                <a:cxn ang="0">
                  <a:pos x="634" y="416"/>
                </a:cxn>
                <a:cxn ang="0">
                  <a:pos x="616" y="460"/>
                </a:cxn>
                <a:cxn ang="0">
                  <a:pos x="592" y="500"/>
                </a:cxn>
                <a:cxn ang="0">
                  <a:pos x="564" y="536"/>
                </a:cxn>
                <a:cxn ang="0">
                  <a:pos x="530" y="568"/>
                </a:cxn>
                <a:cxn ang="0">
                  <a:pos x="492" y="594"/>
                </a:cxn>
                <a:cxn ang="0">
                  <a:pos x="450" y="616"/>
                </a:cxn>
                <a:cxn ang="0">
                  <a:pos x="404" y="630"/>
                </a:cxn>
                <a:cxn ang="0">
                  <a:pos x="356" y="638"/>
                </a:cxn>
                <a:cxn ang="0">
                  <a:pos x="308" y="640"/>
                </a:cxn>
                <a:cxn ang="0">
                  <a:pos x="258" y="634"/>
                </a:cxn>
                <a:cxn ang="0">
                  <a:pos x="212" y="622"/>
                </a:cxn>
                <a:cxn ang="0">
                  <a:pos x="170" y="602"/>
                </a:cxn>
                <a:cxn ang="0">
                  <a:pos x="130" y="576"/>
                </a:cxn>
                <a:cxn ang="0">
                  <a:pos x="94" y="546"/>
                </a:cxn>
                <a:cxn ang="0">
                  <a:pos x="64" y="512"/>
                </a:cxn>
                <a:cxn ang="0">
                  <a:pos x="38" y="472"/>
                </a:cxn>
                <a:cxn ang="0">
                  <a:pos x="18" y="430"/>
                </a:cxn>
                <a:cxn ang="0">
                  <a:pos x="6" y="384"/>
                </a:cxn>
                <a:cxn ang="0">
                  <a:pos x="0" y="338"/>
                </a:cxn>
                <a:cxn ang="0">
                  <a:pos x="0" y="288"/>
                </a:cxn>
                <a:cxn ang="0">
                  <a:pos x="10" y="240"/>
                </a:cxn>
                <a:cxn ang="0">
                  <a:pos x="24" y="196"/>
                </a:cxn>
                <a:cxn ang="0">
                  <a:pos x="46" y="154"/>
                </a:cxn>
                <a:cxn ang="0">
                  <a:pos x="74" y="118"/>
                </a:cxn>
                <a:cxn ang="0">
                  <a:pos x="106" y="84"/>
                </a:cxn>
                <a:cxn ang="0">
                  <a:pos x="142" y="56"/>
                </a:cxn>
                <a:cxn ang="0">
                  <a:pos x="184" y="32"/>
                </a:cxn>
                <a:cxn ang="0">
                  <a:pos x="228" y="16"/>
                </a:cxn>
                <a:cxn ang="0">
                  <a:pos x="274" y="4"/>
                </a:cxn>
                <a:cxn ang="0">
                  <a:pos x="324" y="0"/>
                </a:cxn>
              </a:cxnLst>
              <a:rect l="0" t="0" r="r" b="b"/>
              <a:pathLst>
                <a:path w="648" h="640">
                  <a:moveTo>
                    <a:pt x="324" y="0"/>
                  </a:moveTo>
                  <a:lnTo>
                    <a:pt x="340" y="2"/>
                  </a:lnTo>
                  <a:lnTo>
                    <a:pt x="356" y="2"/>
                  </a:lnTo>
                  <a:lnTo>
                    <a:pt x="374" y="4"/>
                  </a:lnTo>
                  <a:lnTo>
                    <a:pt x="390" y="8"/>
                  </a:lnTo>
                  <a:lnTo>
                    <a:pt x="404" y="10"/>
                  </a:lnTo>
                  <a:lnTo>
                    <a:pt x="420" y="16"/>
                  </a:lnTo>
                  <a:lnTo>
                    <a:pt x="436" y="20"/>
                  </a:lnTo>
                  <a:lnTo>
                    <a:pt x="450" y="26"/>
                  </a:lnTo>
                  <a:lnTo>
                    <a:pt x="464" y="32"/>
                  </a:lnTo>
                  <a:lnTo>
                    <a:pt x="478" y="40"/>
                  </a:lnTo>
                  <a:lnTo>
                    <a:pt x="492" y="48"/>
                  </a:lnTo>
                  <a:lnTo>
                    <a:pt x="506" y="56"/>
                  </a:lnTo>
                  <a:lnTo>
                    <a:pt x="518" y="64"/>
                  </a:lnTo>
                  <a:lnTo>
                    <a:pt x="530" y="74"/>
                  </a:lnTo>
                  <a:lnTo>
                    <a:pt x="542" y="84"/>
                  </a:lnTo>
                  <a:lnTo>
                    <a:pt x="554" y="94"/>
                  </a:lnTo>
                  <a:lnTo>
                    <a:pt x="564" y="106"/>
                  </a:lnTo>
                  <a:lnTo>
                    <a:pt x="574" y="118"/>
                  </a:lnTo>
                  <a:lnTo>
                    <a:pt x="584" y="130"/>
                  </a:lnTo>
                  <a:lnTo>
                    <a:pt x="592" y="142"/>
                  </a:lnTo>
                  <a:lnTo>
                    <a:pt x="602" y="154"/>
                  </a:lnTo>
                  <a:lnTo>
                    <a:pt x="610" y="168"/>
                  </a:lnTo>
                  <a:lnTo>
                    <a:pt x="616" y="182"/>
                  </a:lnTo>
                  <a:lnTo>
                    <a:pt x="622" y="196"/>
                  </a:lnTo>
                  <a:lnTo>
                    <a:pt x="628" y="210"/>
                  </a:lnTo>
                  <a:lnTo>
                    <a:pt x="634" y="226"/>
                  </a:lnTo>
                  <a:lnTo>
                    <a:pt x="638" y="240"/>
                  </a:lnTo>
                  <a:lnTo>
                    <a:pt x="642" y="256"/>
                  </a:lnTo>
                  <a:lnTo>
                    <a:pt x="644" y="272"/>
                  </a:lnTo>
                  <a:lnTo>
                    <a:pt x="646" y="288"/>
                  </a:lnTo>
                  <a:lnTo>
                    <a:pt x="648" y="304"/>
                  </a:lnTo>
                  <a:lnTo>
                    <a:pt x="648" y="320"/>
                  </a:lnTo>
                  <a:lnTo>
                    <a:pt x="648" y="338"/>
                  </a:lnTo>
                  <a:lnTo>
                    <a:pt x="646" y="354"/>
                  </a:lnTo>
                  <a:lnTo>
                    <a:pt x="644" y="370"/>
                  </a:lnTo>
                  <a:lnTo>
                    <a:pt x="642" y="384"/>
                  </a:lnTo>
                  <a:lnTo>
                    <a:pt x="638" y="400"/>
                  </a:lnTo>
                  <a:lnTo>
                    <a:pt x="634" y="416"/>
                  </a:lnTo>
                  <a:lnTo>
                    <a:pt x="628" y="430"/>
                  </a:lnTo>
                  <a:lnTo>
                    <a:pt x="622" y="446"/>
                  </a:lnTo>
                  <a:lnTo>
                    <a:pt x="616" y="460"/>
                  </a:lnTo>
                  <a:lnTo>
                    <a:pt x="610" y="472"/>
                  </a:lnTo>
                  <a:lnTo>
                    <a:pt x="602" y="486"/>
                  </a:lnTo>
                  <a:lnTo>
                    <a:pt x="592" y="500"/>
                  </a:lnTo>
                  <a:lnTo>
                    <a:pt x="584" y="512"/>
                  </a:lnTo>
                  <a:lnTo>
                    <a:pt x="574" y="524"/>
                  </a:lnTo>
                  <a:lnTo>
                    <a:pt x="564" y="536"/>
                  </a:lnTo>
                  <a:lnTo>
                    <a:pt x="554" y="546"/>
                  </a:lnTo>
                  <a:lnTo>
                    <a:pt x="542" y="558"/>
                  </a:lnTo>
                  <a:lnTo>
                    <a:pt x="530" y="568"/>
                  </a:lnTo>
                  <a:lnTo>
                    <a:pt x="518" y="576"/>
                  </a:lnTo>
                  <a:lnTo>
                    <a:pt x="506" y="586"/>
                  </a:lnTo>
                  <a:lnTo>
                    <a:pt x="492" y="594"/>
                  </a:lnTo>
                  <a:lnTo>
                    <a:pt x="478" y="602"/>
                  </a:lnTo>
                  <a:lnTo>
                    <a:pt x="464" y="608"/>
                  </a:lnTo>
                  <a:lnTo>
                    <a:pt x="450" y="616"/>
                  </a:lnTo>
                  <a:lnTo>
                    <a:pt x="436" y="622"/>
                  </a:lnTo>
                  <a:lnTo>
                    <a:pt x="420" y="626"/>
                  </a:lnTo>
                  <a:lnTo>
                    <a:pt x="404" y="630"/>
                  </a:lnTo>
                  <a:lnTo>
                    <a:pt x="390" y="634"/>
                  </a:lnTo>
                  <a:lnTo>
                    <a:pt x="374" y="636"/>
                  </a:lnTo>
                  <a:lnTo>
                    <a:pt x="356" y="638"/>
                  </a:lnTo>
                  <a:lnTo>
                    <a:pt x="340" y="640"/>
                  </a:lnTo>
                  <a:lnTo>
                    <a:pt x="324" y="640"/>
                  </a:lnTo>
                  <a:lnTo>
                    <a:pt x="308" y="640"/>
                  </a:lnTo>
                  <a:lnTo>
                    <a:pt x="290" y="638"/>
                  </a:lnTo>
                  <a:lnTo>
                    <a:pt x="274" y="636"/>
                  </a:lnTo>
                  <a:lnTo>
                    <a:pt x="258" y="634"/>
                  </a:lnTo>
                  <a:lnTo>
                    <a:pt x="242" y="630"/>
                  </a:lnTo>
                  <a:lnTo>
                    <a:pt x="228" y="626"/>
                  </a:lnTo>
                  <a:lnTo>
                    <a:pt x="212" y="622"/>
                  </a:lnTo>
                  <a:lnTo>
                    <a:pt x="198" y="616"/>
                  </a:lnTo>
                  <a:lnTo>
                    <a:pt x="184" y="608"/>
                  </a:lnTo>
                  <a:lnTo>
                    <a:pt x="170" y="602"/>
                  </a:lnTo>
                  <a:lnTo>
                    <a:pt x="156" y="594"/>
                  </a:lnTo>
                  <a:lnTo>
                    <a:pt x="142" y="586"/>
                  </a:lnTo>
                  <a:lnTo>
                    <a:pt x="130" y="576"/>
                  </a:lnTo>
                  <a:lnTo>
                    <a:pt x="118" y="568"/>
                  </a:lnTo>
                  <a:lnTo>
                    <a:pt x="106" y="558"/>
                  </a:lnTo>
                  <a:lnTo>
                    <a:pt x="94" y="546"/>
                  </a:lnTo>
                  <a:lnTo>
                    <a:pt x="84" y="536"/>
                  </a:lnTo>
                  <a:lnTo>
                    <a:pt x="74" y="524"/>
                  </a:lnTo>
                  <a:lnTo>
                    <a:pt x="64" y="512"/>
                  </a:lnTo>
                  <a:lnTo>
                    <a:pt x="54" y="500"/>
                  </a:lnTo>
                  <a:lnTo>
                    <a:pt x="46" y="486"/>
                  </a:lnTo>
                  <a:lnTo>
                    <a:pt x="38" y="472"/>
                  </a:lnTo>
                  <a:lnTo>
                    <a:pt x="32" y="460"/>
                  </a:lnTo>
                  <a:lnTo>
                    <a:pt x="24" y="446"/>
                  </a:lnTo>
                  <a:lnTo>
                    <a:pt x="18" y="430"/>
                  </a:lnTo>
                  <a:lnTo>
                    <a:pt x="14" y="416"/>
                  </a:lnTo>
                  <a:lnTo>
                    <a:pt x="10" y="400"/>
                  </a:lnTo>
                  <a:lnTo>
                    <a:pt x="6" y="384"/>
                  </a:lnTo>
                  <a:lnTo>
                    <a:pt x="2" y="370"/>
                  </a:lnTo>
                  <a:lnTo>
                    <a:pt x="0" y="354"/>
                  </a:lnTo>
                  <a:lnTo>
                    <a:pt x="0" y="338"/>
                  </a:lnTo>
                  <a:lnTo>
                    <a:pt x="0" y="320"/>
                  </a:lnTo>
                  <a:lnTo>
                    <a:pt x="0" y="304"/>
                  </a:lnTo>
                  <a:lnTo>
                    <a:pt x="0" y="288"/>
                  </a:lnTo>
                  <a:lnTo>
                    <a:pt x="2" y="272"/>
                  </a:lnTo>
                  <a:lnTo>
                    <a:pt x="6" y="256"/>
                  </a:lnTo>
                  <a:lnTo>
                    <a:pt x="10" y="240"/>
                  </a:lnTo>
                  <a:lnTo>
                    <a:pt x="14" y="226"/>
                  </a:lnTo>
                  <a:lnTo>
                    <a:pt x="18" y="210"/>
                  </a:lnTo>
                  <a:lnTo>
                    <a:pt x="24" y="196"/>
                  </a:lnTo>
                  <a:lnTo>
                    <a:pt x="32" y="182"/>
                  </a:lnTo>
                  <a:lnTo>
                    <a:pt x="38" y="168"/>
                  </a:lnTo>
                  <a:lnTo>
                    <a:pt x="46" y="154"/>
                  </a:lnTo>
                  <a:lnTo>
                    <a:pt x="54" y="142"/>
                  </a:lnTo>
                  <a:lnTo>
                    <a:pt x="64" y="130"/>
                  </a:lnTo>
                  <a:lnTo>
                    <a:pt x="74" y="118"/>
                  </a:lnTo>
                  <a:lnTo>
                    <a:pt x="84" y="106"/>
                  </a:lnTo>
                  <a:lnTo>
                    <a:pt x="94" y="94"/>
                  </a:lnTo>
                  <a:lnTo>
                    <a:pt x="106" y="84"/>
                  </a:lnTo>
                  <a:lnTo>
                    <a:pt x="118" y="74"/>
                  </a:lnTo>
                  <a:lnTo>
                    <a:pt x="130" y="64"/>
                  </a:lnTo>
                  <a:lnTo>
                    <a:pt x="142" y="56"/>
                  </a:lnTo>
                  <a:lnTo>
                    <a:pt x="156" y="48"/>
                  </a:lnTo>
                  <a:lnTo>
                    <a:pt x="170" y="40"/>
                  </a:lnTo>
                  <a:lnTo>
                    <a:pt x="184" y="32"/>
                  </a:lnTo>
                  <a:lnTo>
                    <a:pt x="198" y="26"/>
                  </a:lnTo>
                  <a:lnTo>
                    <a:pt x="212" y="20"/>
                  </a:lnTo>
                  <a:lnTo>
                    <a:pt x="228" y="16"/>
                  </a:lnTo>
                  <a:lnTo>
                    <a:pt x="242" y="10"/>
                  </a:lnTo>
                  <a:lnTo>
                    <a:pt x="258" y="8"/>
                  </a:lnTo>
                  <a:lnTo>
                    <a:pt x="274" y="4"/>
                  </a:lnTo>
                  <a:lnTo>
                    <a:pt x="290" y="2"/>
                  </a:lnTo>
                  <a:lnTo>
                    <a:pt x="308" y="2"/>
                  </a:lnTo>
                  <a:lnTo>
                    <a:pt x="324" y="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F4B6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3" name="Freeform 15"/>
            <p:cNvSpPr>
              <a:spLocks/>
            </p:cNvSpPr>
            <p:nvPr/>
          </p:nvSpPr>
          <p:spPr bwMode="auto">
            <a:xfrm>
              <a:off x="1352147" y="1174028"/>
              <a:ext cx="1325457" cy="1248859"/>
            </a:xfrm>
            <a:custGeom>
              <a:avLst/>
              <a:gdLst/>
              <a:ahLst/>
              <a:cxnLst>
                <a:cxn ang="0">
                  <a:pos x="360" y="2"/>
                </a:cxn>
                <a:cxn ang="0">
                  <a:pos x="408" y="10"/>
                </a:cxn>
                <a:cxn ang="0">
                  <a:pos x="454" y="26"/>
                </a:cxn>
                <a:cxn ang="0">
                  <a:pos x="496" y="48"/>
                </a:cxn>
                <a:cxn ang="0">
                  <a:pos x="534" y="74"/>
                </a:cxn>
                <a:cxn ang="0">
                  <a:pos x="568" y="106"/>
                </a:cxn>
                <a:cxn ang="0">
                  <a:pos x="598" y="142"/>
                </a:cxn>
                <a:cxn ang="0">
                  <a:pos x="620" y="184"/>
                </a:cxn>
                <a:cxn ang="0">
                  <a:pos x="638" y="226"/>
                </a:cxn>
                <a:cxn ang="0">
                  <a:pos x="650" y="274"/>
                </a:cxn>
                <a:cxn ang="0">
                  <a:pos x="654" y="322"/>
                </a:cxn>
                <a:cxn ang="0">
                  <a:pos x="650" y="372"/>
                </a:cxn>
                <a:cxn ang="0">
                  <a:pos x="638" y="418"/>
                </a:cxn>
                <a:cxn ang="0">
                  <a:pos x="620" y="462"/>
                </a:cxn>
                <a:cxn ang="0">
                  <a:pos x="598" y="502"/>
                </a:cxn>
                <a:cxn ang="0">
                  <a:pos x="568" y="538"/>
                </a:cxn>
                <a:cxn ang="0">
                  <a:pos x="534" y="570"/>
                </a:cxn>
                <a:cxn ang="0">
                  <a:pos x="496" y="598"/>
                </a:cxn>
                <a:cxn ang="0">
                  <a:pos x="454" y="618"/>
                </a:cxn>
                <a:cxn ang="0">
                  <a:pos x="408" y="634"/>
                </a:cxn>
                <a:cxn ang="0">
                  <a:pos x="360" y="642"/>
                </a:cxn>
                <a:cxn ang="0">
                  <a:pos x="310" y="644"/>
                </a:cxn>
                <a:cxn ang="0">
                  <a:pos x="262" y="638"/>
                </a:cxn>
                <a:cxn ang="0">
                  <a:pos x="214" y="624"/>
                </a:cxn>
                <a:cxn ang="0">
                  <a:pos x="172" y="604"/>
                </a:cxn>
                <a:cxn ang="0">
                  <a:pos x="132" y="580"/>
                </a:cxn>
                <a:cxn ang="0">
                  <a:pos x="96" y="550"/>
                </a:cxn>
                <a:cxn ang="0">
                  <a:pos x="66" y="514"/>
                </a:cxn>
                <a:cxn ang="0">
                  <a:pos x="40" y="476"/>
                </a:cxn>
                <a:cxn ang="0">
                  <a:pos x="20" y="432"/>
                </a:cxn>
                <a:cxn ang="0">
                  <a:pos x="8" y="386"/>
                </a:cxn>
                <a:cxn ang="0">
                  <a:pos x="0" y="338"/>
                </a:cxn>
                <a:cxn ang="0">
                  <a:pos x="2" y="290"/>
                </a:cxn>
                <a:cxn ang="0">
                  <a:pos x="10" y="242"/>
                </a:cxn>
                <a:cxn ang="0">
                  <a:pos x="26" y="198"/>
                </a:cxn>
                <a:cxn ang="0">
                  <a:pos x="48" y="156"/>
                </a:cxn>
                <a:cxn ang="0">
                  <a:pos x="76" y="118"/>
                </a:cxn>
                <a:cxn ang="0">
                  <a:pos x="108" y="84"/>
                </a:cxn>
                <a:cxn ang="0">
                  <a:pos x="144" y="56"/>
                </a:cxn>
                <a:cxn ang="0">
                  <a:pos x="186" y="32"/>
                </a:cxn>
                <a:cxn ang="0">
                  <a:pos x="230" y="16"/>
                </a:cxn>
                <a:cxn ang="0">
                  <a:pos x="278" y="4"/>
                </a:cxn>
                <a:cxn ang="0">
                  <a:pos x="326" y="0"/>
                </a:cxn>
              </a:cxnLst>
              <a:rect l="0" t="0" r="r" b="b"/>
              <a:pathLst>
                <a:path w="654" h="644">
                  <a:moveTo>
                    <a:pt x="326" y="0"/>
                  </a:moveTo>
                  <a:lnTo>
                    <a:pt x="344" y="2"/>
                  </a:lnTo>
                  <a:lnTo>
                    <a:pt x="360" y="2"/>
                  </a:lnTo>
                  <a:lnTo>
                    <a:pt x="376" y="4"/>
                  </a:lnTo>
                  <a:lnTo>
                    <a:pt x="392" y="8"/>
                  </a:lnTo>
                  <a:lnTo>
                    <a:pt x="408" y="10"/>
                  </a:lnTo>
                  <a:lnTo>
                    <a:pt x="424" y="16"/>
                  </a:lnTo>
                  <a:lnTo>
                    <a:pt x="438" y="20"/>
                  </a:lnTo>
                  <a:lnTo>
                    <a:pt x="454" y="26"/>
                  </a:lnTo>
                  <a:lnTo>
                    <a:pt x="468" y="32"/>
                  </a:lnTo>
                  <a:lnTo>
                    <a:pt x="482" y="40"/>
                  </a:lnTo>
                  <a:lnTo>
                    <a:pt x="496" y="48"/>
                  </a:lnTo>
                  <a:lnTo>
                    <a:pt x="508" y="56"/>
                  </a:lnTo>
                  <a:lnTo>
                    <a:pt x="522" y="64"/>
                  </a:lnTo>
                  <a:lnTo>
                    <a:pt x="534" y="74"/>
                  </a:lnTo>
                  <a:lnTo>
                    <a:pt x="546" y="84"/>
                  </a:lnTo>
                  <a:lnTo>
                    <a:pt x="558" y="94"/>
                  </a:lnTo>
                  <a:lnTo>
                    <a:pt x="568" y="106"/>
                  </a:lnTo>
                  <a:lnTo>
                    <a:pt x="578" y="118"/>
                  </a:lnTo>
                  <a:lnTo>
                    <a:pt x="588" y="130"/>
                  </a:lnTo>
                  <a:lnTo>
                    <a:pt x="598" y="142"/>
                  </a:lnTo>
                  <a:lnTo>
                    <a:pt x="606" y="156"/>
                  </a:lnTo>
                  <a:lnTo>
                    <a:pt x="614" y="170"/>
                  </a:lnTo>
                  <a:lnTo>
                    <a:pt x="620" y="184"/>
                  </a:lnTo>
                  <a:lnTo>
                    <a:pt x="628" y="198"/>
                  </a:lnTo>
                  <a:lnTo>
                    <a:pt x="634" y="212"/>
                  </a:lnTo>
                  <a:lnTo>
                    <a:pt x="638" y="226"/>
                  </a:lnTo>
                  <a:lnTo>
                    <a:pt x="642" y="242"/>
                  </a:lnTo>
                  <a:lnTo>
                    <a:pt x="646" y="258"/>
                  </a:lnTo>
                  <a:lnTo>
                    <a:pt x="650" y="274"/>
                  </a:lnTo>
                  <a:lnTo>
                    <a:pt x="652" y="290"/>
                  </a:lnTo>
                  <a:lnTo>
                    <a:pt x="652" y="306"/>
                  </a:lnTo>
                  <a:lnTo>
                    <a:pt x="654" y="322"/>
                  </a:lnTo>
                  <a:lnTo>
                    <a:pt x="652" y="338"/>
                  </a:lnTo>
                  <a:lnTo>
                    <a:pt x="652" y="354"/>
                  </a:lnTo>
                  <a:lnTo>
                    <a:pt x="650" y="372"/>
                  </a:lnTo>
                  <a:lnTo>
                    <a:pt x="646" y="386"/>
                  </a:lnTo>
                  <a:lnTo>
                    <a:pt x="642" y="402"/>
                  </a:lnTo>
                  <a:lnTo>
                    <a:pt x="638" y="418"/>
                  </a:lnTo>
                  <a:lnTo>
                    <a:pt x="634" y="432"/>
                  </a:lnTo>
                  <a:lnTo>
                    <a:pt x="628" y="448"/>
                  </a:lnTo>
                  <a:lnTo>
                    <a:pt x="620" y="462"/>
                  </a:lnTo>
                  <a:lnTo>
                    <a:pt x="614" y="476"/>
                  </a:lnTo>
                  <a:lnTo>
                    <a:pt x="606" y="488"/>
                  </a:lnTo>
                  <a:lnTo>
                    <a:pt x="598" y="502"/>
                  </a:lnTo>
                  <a:lnTo>
                    <a:pt x="588" y="514"/>
                  </a:lnTo>
                  <a:lnTo>
                    <a:pt x="578" y="526"/>
                  </a:lnTo>
                  <a:lnTo>
                    <a:pt x="568" y="538"/>
                  </a:lnTo>
                  <a:lnTo>
                    <a:pt x="558" y="550"/>
                  </a:lnTo>
                  <a:lnTo>
                    <a:pt x="546" y="560"/>
                  </a:lnTo>
                  <a:lnTo>
                    <a:pt x="534" y="570"/>
                  </a:lnTo>
                  <a:lnTo>
                    <a:pt x="522" y="580"/>
                  </a:lnTo>
                  <a:lnTo>
                    <a:pt x="508" y="588"/>
                  </a:lnTo>
                  <a:lnTo>
                    <a:pt x="496" y="598"/>
                  </a:lnTo>
                  <a:lnTo>
                    <a:pt x="482" y="604"/>
                  </a:lnTo>
                  <a:lnTo>
                    <a:pt x="468" y="612"/>
                  </a:lnTo>
                  <a:lnTo>
                    <a:pt x="454" y="618"/>
                  </a:lnTo>
                  <a:lnTo>
                    <a:pt x="438" y="624"/>
                  </a:lnTo>
                  <a:lnTo>
                    <a:pt x="424" y="630"/>
                  </a:lnTo>
                  <a:lnTo>
                    <a:pt x="408" y="634"/>
                  </a:lnTo>
                  <a:lnTo>
                    <a:pt x="392" y="638"/>
                  </a:lnTo>
                  <a:lnTo>
                    <a:pt x="376" y="640"/>
                  </a:lnTo>
                  <a:lnTo>
                    <a:pt x="360" y="642"/>
                  </a:lnTo>
                  <a:lnTo>
                    <a:pt x="344" y="644"/>
                  </a:lnTo>
                  <a:lnTo>
                    <a:pt x="326" y="644"/>
                  </a:lnTo>
                  <a:lnTo>
                    <a:pt x="310" y="644"/>
                  </a:lnTo>
                  <a:lnTo>
                    <a:pt x="294" y="642"/>
                  </a:lnTo>
                  <a:lnTo>
                    <a:pt x="278" y="640"/>
                  </a:lnTo>
                  <a:lnTo>
                    <a:pt x="262" y="638"/>
                  </a:lnTo>
                  <a:lnTo>
                    <a:pt x="246" y="634"/>
                  </a:lnTo>
                  <a:lnTo>
                    <a:pt x="230" y="630"/>
                  </a:lnTo>
                  <a:lnTo>
                    <a:pt x="214" y="624"/>
                  </a:lnTo>
                  <a:lnTo>
                    <a:pt x="200" y="618"/>
                  </a:lnTo>
                  <a:lnTo>
                    <a:pt x="186" y="612"/>
                  </a:lnTo>
                  <a:lnTo>
                    <a:pt x="172" y="604"/>
                  </a:lnTo>
                  <a:lnTo>
                    <a:pt x="158" y="598"/>
                  </a:lnTo>
                  <a:lnTo>
                    <a:pt x="144" y="588"/>
                  </a:lnTo>
                  <a:lnTo>
                    <a:pt x="132" y="580"/>
                  </a:lnTo>
                  <a:lnTo>
                    <a:pt x="120" y="570"/>
                  </a:lnTo>
                  <a:lnTo>
                    <a:pt x="108" y="560"/>
                  </a:lnTo>
                  <a:lnTo>
                    <a:pt x="96" y="550"/>
                  </a:lnTo>
                  <a:lnTo>
                    <a:pt x="86" y="538"/>
                  </a:lnTo>
                  <a:lnTo>
                    <a:pt x="76" y="526"/>
                  </a:lnTo>
                  <a:lnTo>
                    <a:pt x="66" y="514"/>
                  </a:lnTo>
                  <a:lnTo>
                    <a:pt x="56" y="502"/>
                  </a:lnTo>
                  <a:lnTo>
                    <a:pt x="48" y="488"/>
                  </a:lnTo>
                  <a:lnTo>
                    <a:pt x="40" y="476"/>
                  </a:lnTo>
                  <a:lnTo>
                    <a:pt x="32" y="462"/>
                  </a:lnTo>
                  <a:lnTo>
                    <a:pt x="26" y="448"/>
                  </a:lnTo>
                  <a:lnTo>
                    <a:pt x="20" y="432"/>
                  </a:lnTo>
                  <a:lnTo>
                    <a:pt x="16" y="418"/>
                  </a:lnTo>
                  <a:lnTo>
                    <a:pt x="10" y="402"/>
                  </a:lnTo>
                  <a:lnTo>
                    <a:pt x="8" y="386"/>
                  </a:lnTo>
                  <a:lnTo>
                    <a:pt x="4" y="372"/>
                  </a:lnTo>
                  <a:lnTo>
                    <a:pt x="2" y="354"/>
                  </a:lnTo>
                  <a:lnTo>
                    <a:pt x="0" y="338"/>
                  </a:lnTo>
                  <a:lnTo>
                    <a:pt x="0" y="322"/>
                  </a:lnTo>
                  <a:lnTo>
                    <a:pt x="0" y="306"/>
                  </a:lnTo>
                  <a:lnTo>
                    <a:pt x="2" y="290"/>
                  </a:lnTo>
                  <a:lnTo>
                    <a:pt x="4" y="274"/>
                  </a:lnTo>
                  <a:lnTo>
                    <a:pt x="8" y="258"/>
                  </a:lnTo>
                  <a:lnTo>
                    <a:pt x="10" y="242"/>
                  </a:lnTo>
                  <a:lnTo>
                    <a:pt x="16" y="226"/>
                  </a:lnTo>
                  <a:lnTo>
                    <a:pt x="20" y="212"/>
                  </a:lnTo>
                  <a:lnTo>
                    <a:pt x="26" y="198"/>
                  </a:lnTo>
                  <a:lnTo>
                    <a:pt x="32" y="184"/>
                  </a:lnTo>
                  <a:lnTo>
                    <a:pt x="40" y="170"/>
                  </a:lnTo>
                  <a:lnTo>
                    <a:pt x="48" y="156"/>
                  </a:lnTo>
                  <a:lnTo>
                    <a:pt x="56" y="142"/>
                  </a:lnTo>
                  <a:lnTo>
                    <a:pt x="66" y="130"/>
                  </a:lnTo>
                  <a:lnTo>
                    <a:pt x="76" y="118"/>
                  </a:lnTo>
                  <a:lnTo>
                    <a:pt x="86" y="106"/>
                  </a:lnTo>
                  <a:lnTo>
                    <a:pt x="96" y="94"/>
                  </a:lnTo>
                  <a:lnTo>
                    <a:pt x="108" y="84"/>
                  </a:lnTo>
                  <a:lnTo>
                    <a:pt x="120" y="74"/>
                  </a:lnTo>
                  <a:lnTo>
                    <a:pt x="132" y="64"/>
                  </a:lnTo>
                  <a:lnTo>
                    <a:pt x="144" y="56"/>
                  </a:lnTo>
                  <a:lnTo>
                    <a:pt x="158" y="48"/>
                  </a:lnTo>
                  <a:lnTo>
                    <a:pt x="172" y="40"/>
                  </a:lnTo>
                  <a:lnTo>
                    <a:pt x="186" y="32"/>
                  </a:lnTo>
                  <a:lnTo>
                    <a:pt x="200" y="26"/>
                  </a:lnTo>
                  <a:lnTo>
                    <a:pt x="214" y="20"/>
                  </a:lnTo>
                  <a:lnTo>
                    <a:pt x="230" y="16"/>
                  </a:lnTo>
                  <a:lnTo>
                    <a:pt x="246" y="10"/>
                  </a:lnTo>
                  <a:lnTo>
                    <a:pt x="262" y="8"/>
                  </a:lnTo>
                  <a:lnTo>
                    <a:pt x="278" y="4"/>
                  </a:lnTo>
                  <a:lnTo>
                    <a:pt x="294" y="2"/>
                  </a:lnTo>
                  <a:lnTo>
                    <a:pt x="310" y="2"/>
                  </a:lnTo>
                  <a:lnTo>
                    <a:pt x="326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F2AE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4" name="Freeform 16"/>
            <p:cNvSpPr>
              <a:spLocks/>
            </p:cNvSpPr>
            <p:nvPr/>
          </p:nvSpPr>
          <p:spPr bwMode="auto">
            <a:xfrm>
              <a:off x="1348094" y="1170149"/>
              <a:ext cx="1329511" cy="1252737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410" y="10"/>
                </a:cxn>
                <a:cxn ang="0">
                  <a:pos x="456" y="26"/>
                </a:cxn>
                <a:cxn ang="0">
                  <a:pos x="498" y="48"/>
                </a:cxn>
                <a:cxn ang="0">
                  <a:pos x="536" y="74"/>
                </a:cxn>
                <a:cxn ang="0">
                  <a:pos x="570" y="106"/>
                </a:cxn>
                <a:cxn ang="0">
                  <a:pos x="600" y="144"/>
                </a:cxn>
                <a:cxn ang="0">
                  <a:pos x="624" y="184"/>
                </a:cxn>
                <a:cxn ang="0">
                  <a:pos x="640" y="228"/>
                </a:cxn>
                <a:cxn ang="0">
                  <a:pos x="652" y="274"/>
                </a:cxn>
                <a:cxn ang="0">
                  <a:pos x="656" y="324"/>
                </a:cxn>
                <a:cxn ang="0">
                  <a:pos x="652" y="372"/>
                </a:cxn>
                <a:cxn ang="0">
                  <a:pos x="640" y="420"/>
                </a:cxn>
                <a:cxn ang="0">
                  <a:pos x="624" y="464"/>
                </a:cxn>
                <a:cxn ang="0">
                  <a:pos x="600" y="504"/>
                </a:cxn>
                <a:cxn ang="0">
                  <a:pos x="570" y="540"/>
                </a:cxn>
                <a:cxn ang="0">
                  <a:pos x="536" y="572"/>
                </a:cxn>
                <a:cxn ang="0">
                  <a:pos x="498" y="600"/>
                </a:cxn>
                <a:cxn ang="0">
                  <a:pos x="456" y="622"/>
                </a:cxn>
                <a:cxn ang="0">
                  <a:pos x="410" y="636"/>
                </a:cxn>
                <a:cxn ang="0">
                  <a:pos x="362" y="646"/>
                </a:cxn>
                <a:cxn ang="0">
                  <a:pos x="310" y="646"/>
                </a:cxn>
                <a:cxn ang="0">
                  <a:pos x="262" y="640"/>
                </a:cxn>
                <a:cxn ang="0">
                  <a:pos x="216" y="628"/>
                </a:cxn>
                <a:cxn ang="0">
                  <a:pos x="172" y="608"/>
                </a:cxn>
                <a:cxn ang="0">
                  <a:pos x="132" y="582"/>
                </a:cxn>
                <a:cxn ang="0">
                  <a:pos x="96" y="552"/>
                </a:cxn>
                <a:cxn ang="0">
                  <a:pos x="66" y="516"/>
                </a:cxn>
                <a:cxn ang="0">
                  <a:pos x="40" y="478"/>
                </a:cxn>
                <a:cxn ang="0">
                  <a:pos x="20" y="434"/>
                </a:cxn>
                <a:cxn ang="0">
                  <a:pos x="6" y="388"/>
                </a:cxn>
                <a:cxn ang="0">
                  <a:pos x="0" y="340"/>
                </a:cxn>
                <a:cxn ang="0">
                  <a:pos x="2" y="290"/>
                </a:cxn>
                <a:cxn ang="0">
                  <a:pos x="10" y="244"/>
                </a:cxn>
                <a:cxn ang="0">
                  <a:pos x="26" y="198"/>
                </a:cxn>
                <a:cxn ang="0">
                  <a:pos x="48" y="156"/>
                </a:cxn>
                <a:cxn ang="0">
                  <a:pos x="74" y="118"/>
                </a:cxn>
                <a:cxn ang="0">
                  <a:pos x="108" y="84"/>
                </a:cxn>
                <a:cxn ang="0">
                  <a:pos x="144" y="56"/>
                </a:cxn>
                <a:cxn ang="0">
                  <a:pos x="186" y="32"/>
                </a:cxn>
                <a:cxn ang="0">
                  <a:pos x="230" y="16"/>
                </a:cxn>
                <a:cxn ang="0">
                  <a:pos x="278" y="4"/>
                </a:cxn>
                <a:cxn ang="0">
                  <a:pos x="328" y="0"/>
                </a:cxn>
              </a:cxnLst>
              <a:rect l="0" t="0" r="r" b="b"/>
              <a:pathLst>
                <a:path w="656" h="646">
                  <a:moveTo>
                    <a:pt x="328" y="0"/>
                  </a:moveTo>
                  <a:lnTo>
                    <a:pt x="344" y="0"/>
                  </a:lnTo>
                  <a:lnTo>
                    <a:pt x="362" y="2"/>
                  </a:lnTo>
                  <a:lnTo>
                    <a:pt x="378" y="4"/>
                  </a:lnTo>
                  <a:lnTo>
                    <a:pt x="394" y="8"/>
                  </a:lnTo>
                  <a:lnTo>
                    <a:pt x="410" y="10"/>
                  </a:lnTo>
                  <a:lnTo>
                    <a:pt x="426" y="16"/>
                  </a:lnTo>
                  <a:lnTo>
                    <a:pt x="440" y="20"/>
                  </a:lnTo>
                  <a:lnTo>
                    <a:pt x="456" y="26"/>
                  </a:lnTo>
                  <a:lnTo>
                    <a:pt x="470" y="32"/>
                  </a:lnTo>
                  <a:lnTo>
                    <a:pt x="484" y="40"/>
                  </a:lnTo>
                  <a:lnTo>
                    <a:pt x="498" y="48"/>
                  </a:lnTo>
                  <a:lnTo>
                    <a:pt x="510" y="56"/>
                  </a:lnTo>
                  <a:lnTo>
                    <a:pt x="524" y="64"/>
                  </a:lnTo>
                  <a:lnTo>
                    <a:pt x="536" y="74"/>
                  </a:lnTo>
                  <a:lnTo>
                    <a:pt x="548" y="84"/>
                  </a:lnTo>
                  <a:lnTo>
                    <a:pt x="560" y="96"/>
                  </a:lnTo>
                  <a:lnTo>
                    <a:pt x="570" y="106"/>
                  </a:lnTo>
                  <a:lnTo>
                    <a:pt x="580" y="118"/>
                  </a:lnTo>
                  <a:lnTo>
                    <a:pt x="590" y="130"/>
                  </a:lnTo>
                  <a:lnTo>
                    <a:pt x="600" y="144"/>
                  </a:lnTo>
                  <a:lnTo>
                    <a:pt x="608" y="156"/>
                  </a:lnTo>
                  <a:lnTo>
                    <a:pt x="616" y="170"/>
                  </a:lnTo>
                  <a:lnTo>
                    <a:pt x="624" y="184"/>
                  </a:lnTo>
                  <a:lnTo>
                    <a:pt x="630" y="198"/>
                  </a:lnTo>
                  <a:lnTo>
                    <a:pt x="636" y="212"/>
                  </a:lnTo>
                  <a:lnTo>
                    <a:pt x="640" y="228"/>
                  </a:lnTo>
                  <a:lnTo>
                    <a:pt x="646" y="244"/>
                  </a:lnTo>
                  <a:lnTo>
                    <a:pt x="650" y="258"/>
                  </a:lnTo>
                  <a:lnTo>
                    <a:pt x="652" y="274"/>
                  </a:lnTo>
                  <a:lnTo>
                    <a:pt x="654" y="290"/>
                  </a:lnTo>
                  <a:lnTo>
                    <a:pt x="656" y="308"/>
                  </a:lnTo>
                  <a:lnTo>
                    <a:pt x="656" y="324"/>
                  </a:lnTo>
                  <a:lnTo>
                    <a:pt x="656" y="340"/>
                  </a:lnTo>
                  <a:lnTo>
                    <a:pt x="654" y="356"/>
                  </a:lnTo>
                  <a:lnTo>
                    <a:pt x="652" y="372"/>
                  </a:lnTo>
                  <a:lnTo>
                    <a:pt x="650" y="388"/>
                  </a:lnTo>
                  <a:lnTo>
                    <a:pt x="646" y="404"/>
                  </a:lnTo>
                  <a:lnTo>
                    <a:pt x="640" y="420"/>
                  </a:lnTo>
                  <a:lnTo>
                    <a:pt x="636" y="434"/>
                  </a:lnTo>
                  <a:lnTo>
                    <a:pt x="630" y="450"/>
                  </a:lnTo>
                  <a:lnTo>
                    <a:pt x="624" y="464"/>
                  </a:lnTo>
                  <a:lnTo>
                    <a:pt x="616" y="478"/>
                  </a:lnTo>
                  <a:lnTo>
                    <a:pt x="608" y="490"/>
                  </a:lnTo>
                  <a:lnTo>
                    <a:pt x="600" y="504"/>
                  </a:lnTo>
                  <a:lnTo>
                    <a:pt x="590" y="516"/>
                  </a:lnTo>
                  <a:lnTo>
                    <a:pt x="580" y="528"/>
                  </a:lnTo>
                  <a:lnTo>
                    <a:pt x="570" y="540"/>
                  </a:lnTo>
                  <a:lnTo>
                    <a:pt x="560" y="552"/>
                  </a:lnTo>
                  <a:lnTo>
                    <a:pt x="548" y="562"/>
                  </a:lnTo>
                  <a:lnTo>
                    <a:pt x="536" y="572"/>
                  </a:lnTo>
                  <a:lnTo>
                    <a:pt x="524" y="582"/>
                  </a:lnTo>
                  <a:lnTo>
                    <a:pt x="510" y="592"/>
                  </a:lnTo>
                  <a:lnTo>
                    <a:pt x="498" y="600"/>
                  </a:lnTo>
                  <a:lnTo>
                    <a:pt x="484" y="608"/>
                  </a:lnTo>
                  <a:lnTo>
                    <a:pt x="470" y="614"/>
                  </a:lnTo>
                  <a:lnTo>
                    <a:pt x="456" y="622"/>
                  </a:lnTo>
                  <a:lnTo>
                    <a:pt x="440" y="628"/>
                  </a:lnTo>
                  <a:lnTo>
                    <a:pt x="426" y="632"/>
                  </a:lnTo>
                  <a:lnTo>
                    <a:pt x="410" y="636"/>
                  </a:lnTo>
                  <a:lnTo>
                    <a:pt x="394" y="640"/>
                  </a:lnTo>
                  <a:lnTo>
                    <a:pt x="378" y="644"/>
                  </a:lnTo>
                  <a:lnTo>
                    <a:pt x="362" y="646"/>
                  </a:lnTo>
                  <a:lnTo>
                    <a:pt x="344" y="646"/>
                  </a:lnTo>
                  <a:lnTo>
                    <a:pt x="328" y="646"/>
                  </a:lnTo>
                  <a:lnTo>
                    <a:pt x="310" y="646"/>
                  </a:lnTo>
                  <a:lnTo>
                    <a:pt x="294" y="646"/>
                  </a:lnTo>
                  <a:lnTo>
                    <a:pt x="278" y="644"/>
                  </a:lnTo>
                  <a:lnTo>
                    <a:pt x="262" y="640"/>
                  </a:lnTo>
                  <a:lnTo>
                    <a:pt x="246" y="636"/>
                  </a:lnTo>
                  <a:lnTo>
                    <a:pt x="230" y="632"/>
                  </a:lnTo>
                  <a:lnTo>
                    <a:pt x="216" y="628"/>
                  </a:lnTo>
                  <a:lnTo>
                    <a:pt x="200" y="622"/>
                  </a:lnTo>
                  <a:lnTo>
                    <a:pt x="186" y="614"/>
                  </a:lnTo>
                  <a:lnTo>
                    <a:pt x="172" y="608"/>
                  </a:lnTo>
                  <a:lnTo>
                    <a:pt x="158" y="600"/>
                  </a:lnTo>
                  <a:lnTo>
                    <a:pt x="144" y="592"/>
                  </a:lnTo>
                  <a:lnTo>
                    <a:pt x="132" y="582"/>
                  </a:lnTo>
                  <a:lnTo>
                    <a:pt x="120" y="572"/>
                  </a:lnTo>
                  <a:lnTo>
                    <a:pt x="108" y="562"/>
                  </a:lnTo>
                  <a:lnTo>
                    <a:pt x="96" y="552"/>
                  </a:lnTo>
                  <a:lnTo>
                    <a:pt x="86" y="540"/>
                  </a:lnTo>
                  <a:lnTo>
                    <a:pt x="74" y="528"/>
                  </a:lnTo>
                  <a:lnTo>
                    <a:pt x="66" y="516"/>
                  </a:lnTo>
                  <a:lnTo>
                    <a:pt x="56" y="504"/>
                  </a:lnTo>
                  <a:lnTo>
                    <a:pt x="48" y="490"/>
                  </a:lnTo>
                  <a:lnTo>
                    <a:pt x="40" y="478"/>
                  </a:lnTo>
                  <a:lnTo>
                    <a:pt x="32" y="464"/>
                  </a:lnTo>
                  <a:lnTo>
                    <a:pt x="26" y="450"/>
                  </a:lnTo>
                  <a:lnTo>
                    <a:pt x="20" y="434"/>
                  </a:lnTo>
                  <a:lnTo>
                    <a:pt x="14" y="420"/>
                  </a:lnTo>
                  <a:lnTo>
                    <a:pt x="10" y="404"/>
                  </a:lnTo>
                  <a:lnTo>
                    <a:pt x="6" y="388"/>
                  </a:lnTo>
                  <a:lnTo>
                    <a:pt x="4" y="372"/>
                  </a:lnTo>
                  <a:lnTo>
                    <a:pt x="2" y="356"/>
                  </a:lnTo>
                  <a:lnTo>
                    <a:pt x="0" y="340"/>
                  </a:lnTo>
                  <a:lnTo>
                    <a:pt x="0" y="324"/>
                  </a:lnTo>
                  <a:lnTo>
                    <a:pt x="0" y="308"/>
                  </a:lnTo>
                  <a:lnTo>
                    <a:pt x="2" y="290"/>
                  </a:lnTo>
                  <a:lnTo>
                    <a:pt x="4" y="274"/>
                  </a:lnTo>
                  <a:lnTo>
                    <a:pt x="6" y="258"/>
                  </a:lnTo>
                  <a:lnTo>
                    <a:pt x="10" y="244"/>
                  </a:lnTo>
                  <a:lnTo>
                    <a:pt x="14" y="228"/>
                  </a:lnTo>
                  <a:lnTo>
                    <a:pt x="20" y="212"/>
                  </a:lnTo>
                  <a:lnTo>
                    <a:pt x="26" y="198"/>
                  </a:lnTo>
                  <a:lnTo>
                    <a:pt x="32" y="184"/>
                  </a:lnTo>
                  <a:lnTo>
                    <a:pt x="40" y="170"/>
                  </a:lnTo>
                  <a:lnTo>
                    <a:pt x="48" y="156"/>
                  </a:lnTo>
                  <a:lnTo>
                    <a:pt x="56" y="144"/>
                  </a:lnTo>
                  <a:lnTo>
                    <a:pt x="66" y="130"/>
                  </a:lnTo>
                  <a:lnTo>
                    <a:pt x="74" y="118"/>
                  </a:lnTo>
                  <a:lnTo>
                    <a:pt x="86" y="106"/>
                  </a:lnTo>
                  <a:lnTo>
                    <a:pt x="96" y="96"/>
                  </a:lnTo>
                  <a:lnTo>
                    <a:pt x="108" y="84"/>
                  </a:lnTo>
                  <a:lnTo>
                    <a:pt x="120" y="74"/>
                  </a:lnTo>
                  <a:lnTo>
                    <a:pt x="132" y="64"/>
                  </a:lnTo>
                  <a:lnTo>
                    <a:pt x="144" y="56"/>
                  </a:lnTo>
                  <a:lnTo>
                    <a:pt x="158" y="48"/>
                  </a:lnTo>
                  <a:lnTo>
                    <a:pt x="172" y="40"/>
                  </a:lnTo>
                  <a:lnTo>
                    <a:pt x="186" y="32"/>
                  </a:lnTo>
                  <a:lnTo>
                    <a:pt x="200" y="26"/>
                  </a:lnTo>
                  <a:lnTo>
                    <a:pt x="216" y="20"/>
                  </a:lnTo>
                  <a:lnTo>
                    <a:pt x="230" y="16"/>
                  </a:lnTo>
                  <a:lnTo>
                    <a:pt x="246" y="10"/>
                  </a:lnTo>
                  <a:lnTo>
                    <a:pt x="262" y="8"/>
                  </a:lnTo>
                  <a:lnTo>
                    <a:pt x="278" y="4"/>
                  </a:lnTo>
                  <a:lnTo>
                    <a:pt x="294" y="2"/>
                  </a:lnTo>
                  <a:lnTo>
                    <a:pt x="310" y="0"/>
                  </a:lnTo>
                  <a:lnTo>
                    <a:pt x="328" y="0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F0A7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5" name="Freeform 17"/>
            <p:cNvSpPr>
              <a:spLocks/>
            </p:cNvSpPr>
            <p:nvPr/>
          </p:nvSpPr>
          <p:spPr bwMode="auto">
            <a:xfrm>
              <a:off x="1344041" y="1166271"/>
              <a:ext cx="1333564" cy="1260494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410" y="10"/>
                </a:cxn>
                <a:cxn ang="0">
                  <a:pos x="456" y="26"/>
                </a:cxn>
                <a:cxn ang="0">
                  <a:pos x="500" y="48"/>
                </a:cxn>
                <a:cxn ang="0">
                  <a:pos x="538" y="74"/>
                </a:cxn>
                <a:cxn ang="0">
                  <a:pos x="572" y="108"/>
                </a:cxn>
                <a:cxn ang="0">
                  <a:pos x="602" y="144"/>
                </a:cxn>
                <a:cxn ang="0">
                  <a:pos x="626" y="184"/>
                </a:cxn>
                <a:cxn ang="0">
                  <a:pos x="644" y="228"/>
                </a:cxn>
                <a:cxn ang="0">
                  <a:pos x="654" y="276"/>
                </a:cxn>
                <a:cxn ang="0">
                  <a:pos x="658" y="326"/>
                </a:cxn>
                <a:cxn ang="0">
                  <a:pos x="654" y="374"/>
                </a:cxn>
                <a:cxn ang="0">
                  <a:pos x="644" y="422"/>
                </a:cxn>
                <a:cxn ang="0">
                  <a:pos x="626" y="466"/>
                </a:cxn>
                <a:cxn ang="0">
                  <a:pos x="602" y="506"/>
                </a:cxn>
                <a:cxn ang="0">
                  <a:pos x="572" y="544"/>
                </a:cxn>
                <a:cxn ang="0">
                  <a:pos x="538" y="576"/>
                </a:cxn>
                <a:cxn ang="0">
                  <a:pos x="500" y="602"/>
                </a:cxn>
                <a:cxn ang="0">
                  <a:pos x="456" y="624"/>
                </a:cxn>
                <a:cxn ang="0">
                  <a:pos x="410" y="640"/>
                </a:cxn>
                <a:cxn ang="0">
                  <a:pos x="362" y="648"/>
                </a:cxn>
                <a:cxn ang="0">
                  <a:pos x="312" y="650"/>
                </a:cxn>
                <a:cxn ang="0">
                  <a:pos x="262" y="644"/>
                </a:cxn>
                <a:cxn ang="0">
                  <a:pos x="216" y="630"/>
                </a:cxn>
                <a:cxn ang="0">
                  <a:pos x="172" y="610"/>
                </a:cxn>
                <a:cxn ang="0">
                  <a:pos x="132" y="586"/>
                </a:cxn>
                <a:cxn ang="0">
                  <a:pos x="96" y="554"/>
                </a:cxn>
                <a:cxn ang="0">
                  <a:pos x="64" y="520"/>
                </a:cxn>
                <a:cxn ang="0">
                  <a:pos x="40" y="480"/>
                </a:cxn>
                <a:cxn ang="0">
                  <a:pos x="20" y="436"/>
                </a:cxn>
                <a:cxn ang="0">
                  <a:pos x="6" y="390"/>
                </a:cxn>
                <a:cxn ang="0">
                  <a:pos x="0" y="342"/>
                </a:cxn>
                <a:cxn ang="0">
                  <a:pos x="0" y="292"/>
                </a:cxn>
                <a:cxn ang="0">
                  <a:pos x="10" y="244"/>
                </a:cxn>
                <a:cxn ang="0">
                  <a:pos x="26" y="198"/>
                </a:cxn>
                <a:cxn ang="0">
                  <a:pos x="48" y="156"/>
                </a:cxn>
                <a:cxn ang="0">
                  <a:pos x="74" y="118"/>
                </a:cxn>
                <a:cxn ang="0">
                  <a:pos x="108" y="86"/>
                </a:cxn>
                <a:cxn ang="0">
                  <a:pos x="144" y="56"/>
                </a:cxn>
                <a:cxn ang="0">
                  <a:pos x="186" y="32"/>
                </a:cxn>
                <a:cxn ang="0">
                  <a:pos x="230" y="16"/>
                </a:cxn>
                <a:cxn ang="0">
                  <a:pos x="278" y="4"/>
                </a:cxn>
                <a:cxn ang="0">
                  <a:pos x="328" y="0"/>
                </a:cxn>
              </a:cxnLst>
              <a:rect l="0" t="0" r="r" b="b"/>
              <a:pathLst>
                <a:path w="658" h="650">
                  <a:moveTo>
                    <a:pt x="328" y="0"/>
                  </a:moveTo>
                  <a:lnTo>
                    <a:pt x="346" y="0"/>
                  </a:lnTo>
                  <a:lnTo>
                    <a:pt x="362" y="2"/>
                  </a:lnTo>
                  <a:lnTo>
                    <a:pt x="378" y="4"/>
                  </a:lnTo>
                  <a:lnTo>
                    <a:pt x="396" y="8"/>
                  </a:lnTo>
                  <a:lnTo>
                    <a:pt x="410" y="10"/>
                  </a:lnTo>
                  <a:lnTo>
                    <a:pt x="426" y="16"/>
                  </a:lnTo>
                  <a:lnTo>
                    <a:pt x="442" y="20"/>
                  </a:lnTo>
                  <a:lnTo>
                    <a:pt x="456" y="26"/>
                  </a:lnTo>
                  <a:lnTo>
                    <a:pt x="472" y="32"/>
                  </a:lnTo>
                  <a:lnTo>
                    <a:pt x="486" y="40"/>
                  </a:lnTo>
                  <a:lnTo>
                    <a:pt x="500" y="48"/>
                  </a:lnTo>
                  <a:lnTo>
                    <a:pt x="512" y="56"/>
                  </a:lnTo>
                  <a:lnTo>
                    <a:pt x="526" y="66"/>
                  </a:lnTo>
                  <a:lnTo>
                    <a:pt x="538" y="74"/>
                  </a:lnTo>
                  <a:lnTo>
                    <a:pt x="550" y="86"/>
                  </a:lnTo>
                  <a:lnTo>
                    <a:pt x="562" y="96"/>
                  </a:lnTo>
                  <a:lnTo>
                    <a:pt x="572" y="108"/>
                  </a:lnTo>
                  <a:lnTo>
                    <a:pt x="582" y="118"/>
                  </a:lnTo>
                  <a:lnTo>
                    <a:pt x="592" y="132"/>
                  </a:lnTo>
                  <a:lnTo>
                    <a:pt x="602" y="144"/>
                  </a:lnTo>
                  <a:lnTo>
                    <a:pt x="610" y="156"/>
                  </a:lnTo>
                  <a:lnTo>
                    <a:pt x="618" y="170"/>
                  </a:lnTo>
                  <a:lnTo>
                    <a:pt x="626" y="184"/>
                  </a:lnTo>
                  <a:lnTo>
                    <a:pt x="632" y="198"/>
                  </a:lnTo>
                  <a:lnTo>
                    <a:pt x="638" y="214"/>
                  </a:lnTo>
                  <a:lnTo>
                    <a:pt x="644" y="228"/>
                  </a:lnTo>
                  <a:lnTo>
                    <a:pt x="648" y="244"/>
                  </a:lnTo>
                  <a:lnTo>
                    <a:pt x="652" y="260"/>
                  </a:lnTo>
                  <a:lnTo>
                    <a:pt x="654" y="276"/>
                  </a:lnTo>
                  <a:lnTo>
                    <a:pt x="656" y="292"/>
                  </a:lnTo>
                  <a:lnTo>
                    <a:pt x="658" y="308"/>
                  </a:lnTo>
                  <a:lnTo>
                    <a:pt x="658" y="326"/>
                  </a:lnTo>
                  <a:lnTo>
                    <a:pt x="658" y="342"/>
                  </a:lnTo>
                  <a:lnTo>
                    <a:pt x="656" y="358"/>
                  </a:lnTo>
                  <a:lnTo>
                    <a:pt x="654" y="374"/>
                  </a:lnTo>
                  <a:lnTo>
                    <a:pt x="652" y="390"/>
                  </a:lnTo>
                  <a:lnTo>
                    <a:pt x="648" y="406"/>
                  </a:lnTo>
                  <a:lnTo>
                    <a:pt x="644" y="422"/>
                  </a:lnTo>
                  <a:lnTo>
                    <a:pt x="638" y="436"/>
                  </a:lnTo>
                  <a:lnTo>
                    <a:pt x="632" y="452"/>
                  </a:lnTo>
                  <a:lnTo>
                    <a:pt x="626" y="466"/>
                  </a:lnTo>
                  <a:lnTo>
                    <a:pt x="618" y="480"/>
                  </a:lnTo>
                  <a:lnTo>
                    <a:pt x="610" y="494"/>
                  </a:lnTo>
                  <a:lnTo>
                    <a:pt x="602" y="506"/>
                  </a:lnTo>
                  <a:lnTo>
                    <a:pt x="592" y="520"/>
                  </a:lnTo>
                  <a:lnTo>
                    <a:pt x="582" y="532"/>
                  </a:lnTo>
                  <a:lnTo>
                    <a:pt x="572" y="544"/>
                  </a:lnTo>
                  <a:lnTo>
                    <a:pt x="562" y="554"/>
                  </a:lnTo>
                  <a:lnTo>
                    <a:pt x="550" y="566"/>
                  </a:lnTo>
                  <a:lnTo>
                    <a:pt x="538" y="576"/>
                  </a:lnTo>
                  <a:lnTo>
                    <a:pt x="526" y="586"/>
                  </a:lnTo>
                  <a:lnTo>
                    <a:pt x="512" y="594"/>
                  </a:lnTo>
                  <a:lnTo>
                    <a:pt x="500" y="602"/>
                  </a:lnTo>
                  <a:lnTo>
                    <a:pt x="486" y="610"/>
                  </a:lnTo>
                  <a:lnTo>
                    <a:pt x="472" y="618"/>
                  </a:lnTo>
                  <a:lnTo>
                    <a:pt x="456" y="624"/>
                  </a:lnTo>
                  <a:lnTo>
                    <a:pt x="442" y="630"/>
                  </a:lnTo>
                  <a:lnTo>
                    <a:pt x="426" y="636"/>
                  </a:lnTo>
                  <a:lnTo>
                    <a:pt x="410" y="640"/>
                  </a:lnTo>
                  <a:lnTo>
                    <a:pt x="396" y="644"/>
                  </a:lnTo>
                  <a:lnTo>
                    <a:pt x="378" y="646"/>
                  </a:lnTo>
                  <a:lnTo>
                    <a:pt x="362" y="648"/>
                  </a:lnTo>
                  <a:lnTo>
                    <a:pt x="346" y="650"/>
                  </a:lnTo>
                  <a:lnTo>
                    <a:pt x="328" y="650"/>
                  </a:lnTo>
                  <a:lnTo>
                    <a:pt x="312" y="650"/>
                  </a:lnTo>
                  <a:lnTo>
                    <a:pt x="296" y="648"/>
                  </a:lnTo>
                  <a:lnTo>
                    <a:pt x="278" y="646"/>
                  </a:lnTo>
                  <a:lnTo>
                    <a:pt x="262" y="644"/>
                  </a:lnTo>
                  <a:lnTo>
                    <a:pt x="246" y="640"/>
                  </a:lnTo>
                  <a:lnTo>
                    <a:pt x="230" y="636"/>
                  </a:lnTo>
                  <a:lnTo>
                    <a:pt x="216" y="630"/>
                  </a:lnTo>
                  <a:lnTo>
                    <a:pt x="200" y="624"/>
                  </a:lnTo>
                  <a:lnTo>
                    <a:pt x="186" y="618"/>
                  </a:lnTo>
                  <a:lnTo>
                    <a:pt x="172" y="610"/>
                  </a:lnTo>
                  <a:lnTo>
                    <a:pt x="158" y="602"/>
                  </a:lnTo>
                  <a:lnTo>
                    <a:pt x="144" y="594"/>
                  </a:lnTo>
                  <a:lnTo>
                    <a:pt x="132" y="586"/>
                  </a:lnTo>
                  <a:lnTo>
                    <a:pt x="120" y="576"/>
                  </a:lnTo>
                  <a:lnTo>
                    <a:pt x="108" y="566"/>
                  </a:lnTo>
                  <a:lnTo>
                    <a:pt x="96" y="554"/>
                  </a:lnTo>
                  <a:lnTo>
                    <a:pt x="86" y="544"/>
                  </a:lnTo>
                  <a:lnTo>
                    <a:pt x="74" y="532"/>
                  </a:lnTo>
                  <a:lnTo>
                    <a:pt x="64" y="520"/>
                  </a:lnTo>
                  <a:lnTo>
                    <a:pt x="56" y="506"/>
                  </a:lnTo>
                  <a:lnTo>
                    <a:pt x="48" y="494"/>
                  </a:lnTo>
                  <a:lnTo>
                    <a:pt x="40" y="480"/>
                  </a:lnTo>
                  <a:lnTo>
                    <a:pt x="32" y="466"/>
                  </a:lnTo>
                  <a:lnTo>
                    <a:pt x="26" y="452"/>
                  </a:lnTo>
                  <a:lnTo>
                    <a:pt x="20" y="436"/>
                  </a:lnTo>
                  <a:lnTo>
                    <a:pt x="14" y="422"/>
                  </a:lnTo>
                  <a:lnTo>
                    <a:pt x="10" y="406"/>
                  </a:lnTo>
                  <a:lnTo>
                    <a:pt x="6" y="390"/>
                  </a:lnTo>
                  <a:lnTo>
                    <a:pt x="4" y="374"/>
                  </a:lnTo>
                  <a:lnTo>
                    <a:pt x="0" y="358"/>
                  </a:lnTo>
                  <a:lnTo>
                    <a:pt x="0" y="342"/>
                  </a:lnTo>
                  <a:lnTo>
                    <a:pt x="0" y="326"/>
                  </a:lnTo>
                  <a:lnTo>
                    <a:pt x="0" y="308"/>
                  </a:lnTo>
                  <a:lnTo>
                    <a:pt x="0" y="292"/>
                  </a:lnTo>
                  <a:lnTo>
                    <a:pt x="4" y="276"/>
                  </a:lnTo>
                  <a:lnTo>
                    <a:pt x="6" y="260"/>
                  </a:lnTo>
                  <a:lnTo>
                    <a:pt x="10" y="244"/>
                  </a:lnTo>
                  <a:lnTo>
                    <a:pt x="14" y="228"/>
                  </a:lnTo>
                  <a:lnTo>
                    <a:pt x="20" y="214"/>
                  </a:lnTo>
                  <a:lnTo>
                    <a:pt x="26" y="198"/>
                  </a:lnTo>
                  <a:lnTo>
                    <a:pt x="32" y="184"/>
                  </a:lnTo>
                  <a:lnTo>
                    <a:pt x="40" y="170"/>
                  </a:lnTo>
                  <a:lnTo>
                    <a:pt x="48" y="156"/>
                  </a:lnTo>
                  <a:lnTo>
                    <a:pt x="56" y="144"/>
                  </a:lnTo>
                  <a:lnTo>
                    <a:pt x="64" y="132"/>
                  </a:lnTo>
                  <a:lnTo>
                    <a:pt x="74" y="118"/>
                  </a:lnTo>
                  <a:lnTo>
                    <a:pt x="86" y="108"/>
                  </a:lnTo>
                  <a:lnTo>
                    <a:pt x="96" y="96"/>
                  </a:lnTo>
                  <a:lnTo>
                    <a:pt x="108" y="86"/>
                  </a:lnTo>
                  <a:lnTo>
                    <a:pt x="120" y="74"/>
                  </a:lnTo>
                  <a:lnTo>
                    <a:pt x="132" y="66"/>
                  </a:lnTo>
                  <a:lnTo>
                    <a:pt x="144" y="56"/>
                  </a:lnTo>
                  <a:lnTo>
                    <a:pt x="158" y="48"/>
                  </a:lnTo>
                  <a:lnTo>
                    <a:pt x="172" y="40"/>
                  </a:lnTo>
                  <a:lnTo>
                    <a:pt x="186" y="32"/>
                  </a:lnTo>
                  <a:lnTo>
                    <a:pt x="200" y="26"/>
                  </a:lnTo>
                  <a:lnTo>
                    <a:pt x="216" y="20"/>
                  </a:lnTo>
                  <a:lnTo>
                    <a:pt x="230" y="16"/>
                  </a:lnTo>
                  <a:lnTo>
                    <a:pt x="246" y="10"/>
                  </a:lnTo>
                  <a:lnTo>
                    <a:pt x="262" y="8"/>
                  </a:lnTo>
                  <a:lnTo>
                    <a:pt x="278" y="4"/>
                  </a:lnTo>
                  <a:lnTo>
                    <a:pt x="296" y="2"/>
                  </a:lnTo>
                  <a:lnTo>
                    <a:pt x="312" y="0"/>
                  </a:lnTo>
                  <a:lnTo>
                    <a:pt x="328" y="0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EFA0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6" name="Freeform 18"/>
            <p:cNvSpPr>
              <a:spLocks/>
            </p:cNvSpPr>
            <p:nvPr/>
          </p:nvSpPr>
          <p:spPr bwMode="auto">
            <a:xfrm>
              <a:off x="1335934" y="1162392"/>
              <a:ext cx="1341671" cy="1264372"/>
            </a:xfrm>
            <a:custGeom>
              <a:avLst/>
              <a:gdLst/>
              <a:ahLst/>
              <a:cxnLst>
                <a:cxn ang="0">
                  <a:pos x="366" y="2"/>
                </a:cxn>
                <a:cxn ang="0">
                  <a:pos x="414" y="10"/>
                </a:cxn>
                <a:cxn ang="0">
                  <a:pos x="460" y="26"/>
                </a:cxn>
                <a:cxn ang="0">
                  <a:pos x="504" y="48"/>
                </a:cxn>
                <a:cxn ang="0">
                  <a:pos x="542" y="76"/>
                </a:cxn>
                <a:cxn ang="0">
                  <a:pos x="576" y="108"/>
                </a:cxn>
                <a:cxn ang="0">
                  <a:pos x="606" y="144"/>
                </a:cxn>
                <a:cxn ang="0">
                  <a:pos x="630" y="186"/>
                </a:cxn>
                <a:cxn ang="0">
                  <a:pos x="648" y="230"/>
                </a:cxn>
                <a:cxn ang="0">
                  <a:pos x="660" y="278"/>
                </a:cxn>
                <a:cxn ang="0">
                  <a:pos x="662" y="326"/>
                </a:cxn>
                <a:cxn ang="0">
                  <a:pos x="660" y="376"/>
                </a:cxn>
                <a:cxn ang="0">
                  <a:pos x="648" y="424"/>
                </a:cxn>
                <a:cxn ang="0">
                  <a:pos x="630" y="468"/>
                </a:cxn>
                <a:cxn ang="0">
                  <a:pos x="606" y="508"/>
                </a:cxn>
                <a:cxn ang="0">
                  <a:pos x="576" y="546"/>
                </a:cxn>
                <a:cxn ang="0">
                  <a:pos x="542" y="578"/>
                </a:cxn>
                <a:cxn ang="0">
                  <a:pos x="504" y="606"/>
                </a:cxn>
                <a:cxn ang="0">
                  <a:pos x="460" y="628"/>
                </a:cxn>
                <a:cxn ang="0">
                  <a:pos x="414" y="642"/>
                </a:cxn>
                <a:cxn ang="0">
                  <a:pos x="366" y="652"/>
                </a:cxn>
                <a:cxn ang="0">
                  <a:pos x="314" y="652"/>
                </a:cxn>
                <a:cxn ang="0">
                  <a:pos x="266" y="646"/>
                </a:cxn>
                <a:cxn ang="0">
                  <a:pos x="218" y="634"/>
                </a:cxn>
                <a:cxn ang="0">
                  <a:pos x="174" y="614"/>
                </a:cxn>
                <a:cxn ang="0">
                  <a:pos x="134" y="588"/>
                </a:cxn>
                <a:cxn ang="0">
                  <a:pos x="98" y="558"/>
                </a:cxn>
                <a:cxn ang="0">
                  <a:pos x="66" y="522"/>
                </a:cxn>
                <a:cxn ang="0">
                  <a:pos x="40" y="482"/>
                </a:cxn>
                <a:cxn ang="0">
                  <a:pos x="20" y="438"/>
                </a:cxn>
                <a:cxn ang="0">
                  <a:pos x="8" y="392"/>
                </a:cxn>
                <a:cxn ang="0">
                  <a:pos x="2" y="344"/>
                </a:cxn>
                <a:cxn ang="0">
                  <a:pos x="2" y="294"/>
                </a:cxn>
                <a:cxn ang="0">
                  <a:pos x="12" y="246"/>
                </a:cxn>
                <a:cxn ang="0">
                  <a:pos x="26" y="200"/>
                </a:cxn>
                <a:cxn ang="0">
                  <a:pos x="48" y="158"/>
                </a:cxn>
                <a:cxn ang="0">
                  <a:pos x="76" y="120"/>
                </a:cxn>
                <a:cxn ang="0">
                  <a:pos x="110" y="86"/>
                </a:cxn>
                <a:cxn ang="0">
                  <a:pos x="146" y="56"/>
                </a:cxn>
                <a:cxn ang="0">
                  <a:pos x="188" y="32"/>
                </a:cxn>
                <a:cxn ang="0">
                  <a:pos x="234" y="16"/>
                </a:cxn>
                <a:cxn ang="0">
                  <a:pos x="282" y="4"/>
                </a:cxn>
                <a:cxn ang="0">
                  <a:pos x="332" y="0"/>
                </a:cxn>
              </a:cxnLst>
              <a:rect l="0" t="0" r="r" b="b"/>
              <a:pathLst>
                <a:path w="662" h="652">
                  <a:moveTo>
                    <a:pt x="332" y="0"/>
                  </a:moveTo>
                  <a:lnTo>
                    <a:pt x="348" y="0"/>
                  </a:lnTo>
                  <a:lnTo>
                    <a:pt x="366" y="2"/>
                  </a:lnTo>
                  <a:lnTo>
                    <a:pt x="382" y="4"/>
                  </a:lnTo>
                  <a:lnTo>
                    <a:pt x="398" y="8"/>
                  </a:lnTo>
                  <a:lnTo>
                    <a:pt x="414" y="10"/>
                  </a:lnTo>
                  <a:lnTo>
                    <a:pt x="430" y="16"/>
                  </a:lnTo>
                  <a:lnTo>
                    <a:pt x="446" y="20"/>
                  </a:lnTo>
                  <a:lnTo>
                    <a:pt x="460" y="26"/>
                  </a:lnTo>
                  <a:lnTo>
                    <a:pt x="476" y="32"/>
                  </a:lnTo>
                  <a:lnTo>
                    <a:pt x="490" y="40"/>
                  </a:lnTo>
                  <a:lnTo>
                    <a:pt x="504" y="48"/>
                  </a:lnTo>
                  <a:lnTo>
                    <a:pt x="516" y="56"/>
                  </a:lnTo>
                  <a:lnTo>
                    <a:pt x="530" y="66"/>
                  </a:lnTo>
                  <a:lnTo>
                    <a:pt x="542" y="76"/>
                  </a:lnTo>
                  <a:lnTo>
                    <a:pt x="554" y="86"/>
                  </a:lnTo>
                  <a:lnTo>
                    <a:pt x="566" y="96"/>
                  </a:lnTo>
                  <a:lnTo>
                    <a:pt x="576" y="108"/>
                  </a:lnTo>
                  <a:lnTo>
                    <a:pt x="588" y="120"/>
                  </a:lnTo>
                  <a:lnTo>
                    <a:pt x="598" y="132"/>
                  </a:lnTo>
                  <a:lnTo>
                    <a:pt x="606" y="144"/>
                  </a:lnTo>
                  <a:lnTo>
                    <a:pt x="614" y="158"/>
                  </a:lnTo>
                  <a:lnTo>
                    <a:pt x="622" y="172"/>
                  </a:lnTo>
                  <a:lnTo>
                    <a:pt x="630" y="186"/>
                  </a:lnTo>
                  <a:lnTo>
                    <a:pt x="636" y="200"/>
                  </a:lnTo>
                  <a:lnTo>
                    <a:pt x="642" y="214"/>
                  </a:lnTo>
                  <a:lnTo>
                    <a:pt x="648" y="230"/>
                  </a:lnTo>
                  <a:lnTo>
                    <a:pt x="652" y="246"/>
                  </a:lnTo>
                  <a:lnTo>
                    <a:pt x="656" y="262"/>
                  </a:lnTo>
                  <a:lnTo>
                    <a:pt x="660" y="278"/>
                  </a:lnTo>
                  <a:lnTo>
                    <a:pt x="662" y="294"/>
                  </a:lnTo>
                  <a:lnTo>
                    <a:pt x="662" y="310"/>
                  </a:lnTo>
                  <a:lnTo>
                    <a:pt x="662" y="326"/>
                  </a:lnTo>
                  <a:lnTo>
                    <a:pt x="662" y="344"/>
                  </a:lnTo>
                  <a:lnTo>
                    <a:pt x="662" y="360"/>
                  </a:lnTo>
                  <a:lnTo>
                    <a:pt x="660" y="376"/>
                  </a:lnTo>
                  <a:lnTo>
                    <a:pt x="656" y="392"/>
                  </a:lnTo>
                  <a:lnTo>
                    <a:pt x="652" y="408"/>
                  </a:lnTo>
                  <a:lnTo>
                    <a:pt x="648" y="424"/>
                  </a:lnTo>
                  <a:lnTo>
                    <a:pt x="642" y="438"/>
                  </a:lnTo>
                  <a:lnTo>
                    <a:pt x="636" y="454"/>
                  </a:lnTo>
                  <a:lnTo>
                    <a:pt x="630" y="468"/>
                  </a:lnTo>
                  <a:lnTo>
                    <a:pt x="622" y="482"/>
                  </a:lnTo>
                  <a:lnTo>
                    <a:pt x="614" y="496"/>
                  </a:lnTo>
                  <a:lnTo>
                    <a:pt x="606" y="508"/>
                  </a:lnTo>
                  <a:lnTo>
                    <a:pt x="598" y="522"/>
                  </a:lnTo>
                  <a:lnTo>
                    <a:pt x="588" y="534"/>
                  </a:lnTo>
                  <a:lnTo>
                    <a:pt x="576" y="546"/>
                  </a:lnTo>
                  <a:lnTo>
                    <a:pt x="566" y="558"/>
                  </a:lnTo>
                  <a:lnTo>
                    <a:pt x="554" y="568"/>
                  </a:lnTo>
                  <a:lnTo>
                    <a:pt x="542" y="578"/>
                  </a:lnTo>
                  <a:lnTo>
                    <a:pt x="530" y="588"/>
                  </a:lnTo>
                  <a:lnTo>
                    <a:pt x="516" y="598"/>
                  </a:lnTo>
                  <a:lnTo>
                    <a:pt x="504" y="606"/>
                  </a:lnTo>
                  <a:lnTo>
                    <a:pt x="490" y="614"/>
                  </a:lnTo>
                  <a:lnTo>
                    <a:pt x="476" y="620"/>
                  </a:lnTo>
                  <a:lnTo>
                    <a:pt x="460" y="628"/>
                  </a:lnTo>
                  <a:lnTo>
                    <a:pt x="446" y="634"/>
                  </a:lnTo>
                  <a:lnTo>
                    <a:pt x="430" y="638"/>
                  </a:lnTo>
                  <a:lnTo>
                    <a:pt x="414" y="642"/>
                  </a:lnTo>
                  <a:lnTo>
                    <a:pt x="398" y="646"/>
                  </a:lnTo>
                  <a:lnTo>
                    <a:pt x="382" y="650"/>
                  </a:lnTo>
                  <a:lnTo>
                    <a:pt x="366" y="652"/>
                  </a:lnTo>
                  <a:lnTo>
                    <a:pt x="348" y="652"/>
                  </a:lnTo>
                  <a:lnTo>
                    <a:pt x="332" y="652"/>
                  </a:lnTo>
                  <a:lnTo>
                    <a:pt x="314" y="652"/>
                  </a:lnTo>
                  <a:lnTo>
                    <a:pt x="298" y="652"/>
                  </a:lnTo>
                  <a:lnTo>
                    <a:pt x="282" y="650"/>
                  </a:lnTo>
                  <a:lnTo>
                    <a:pt x="266" y="646"/>
                  </a:lnTo>
                  <a:lnTo>
                    <a:pt x="250" y="642"/>
                  </a:lnTo>
                  <a:lnTo>
                    <a:pt x="234" y="638"/>
                  </a:lnTo>
                  <a:lnTo>
                    <a:pt x="218" y="634"/>
                  </a:lnTo>
                  <a:lnTo>
                    <a:pt x="204" y="628"/>
                  </a:lnTo>
                  <a:lnTo>
                    <a:pt x="188" y="620"/>
                  </a:lnTo>
                  <a:lnTo>
                    <a:pt x="174" y="614"/>
                  </a:lnTo>
                  <a:lnTo>
                    <a:pt x="160" y="606"/>
                  </a:lnTo>
                  <a:lnTo>
                    <a:pt x="146" y="598"/>
                  </a:lnTo>
                  <a:lnTo>
                    <a:pt x="134" y="588"/>
                  </a:lnTo>
                  <a:lnTo>
                    <a:pt x="122" y="578"/>
                  </a:lnTo>
                  <a:lnTo>
                    <a:pt x="110" y="568"/>
                  </a:lnTo>
                  <a:lnTo>
                    <a:pt x="98" y="558"/>
                  </a:lnTo>
                  <a:lnTo>
                    <a:pt x="86" y="546"/>
                  </a:lnTo>
                  <a:lnTo>
                    <a:pt x="76" y="534"/>
                  </a:lnTo>
                  <a:lnTo>
                    <a:pt x="66" y="522"/>
                  </a:lnTo>
                  <a:lnTo>
                    <a:pt x="58" y="508"/>
                  </a:lnTo>
                  <a:lnTo>
                    <a:pt x="48" y="496"/>
                  </a:lnTo>
                  <a:lnTo>
                    <a:pt x="40" y="482"/>
                  </a:lnTo>
                  <a:lnTo>
                    <a:pt x="34" y="468"/>
                  </a:lnTo>
                  <a:lnTo>
                    <a:pt x="26" y="454"/>
                  </a:lnTo>
                  <a:lnTo>
                    <a:pt x="20" y="438"/>
                  </a:lnTo>
                  <a:lnTo>
                    <a:pt x="16" y="424"/>
                  </a:lnTo>
                  <a:lnTo>
                    <a:pt x="12" y="408"/>
                  </a:lnTo>
                  <a:lnTo>
                    <a:pt x="8" y="392"/>
                  </a:lnTo>
                  <a:lnTo>
                    <a:pt x="4" y="376"/>
                  </a:lnTo>
                  <a:lnTo>
                    <a:pt x="2" y="360"/>
                  </a:lnTo>
                  <a:lnTo>
                    <a:pt x="2" y="344"/>
                  </a:lnTo>
                  <a:lnTo>
                    <a:pt x="0" y="326"/>
                  </a:lnTo>
                  <a:lnTo>
                    <a:pt x="2" y="310"/>
                  </a:lnTo>
                  <a:lnTo>
                    <a:pt x="2" y="294"/>
                  </a:lnTo>
                  <a:lnTo>
                    <a:pt x="4" y="278"/>
                  </a:lnTo>
                  <a:lnTo>
                    <a:pt x="8" y="262"/>
                  </a:lnTo>
                  <a:lnTo>
                    <a:pt x="12" y="246"/>
                  </a:lnTo>
                  <a:lnTo>
                    <a:pt x="16" y="230"/>
                  </a:lnTo>
                  <a:lnTo>
                    <a:pt x="20" y="214"/>
                  </a:lnTo>
                  <a:lnTo>
                    <a:pt x="26" y="200"/>
                  </a:lnTo>
                  <a:lnTo>
                    <a:pt x="34" y="186"/>
                  </a:lnTo>
                  <a:lnTo>
                    <a:pt x="40" y="172"/>
                  </a:lnTo>
                  <a:lnTo>
                    <a:pt x="48" y="158"/>
                  </a:lnTo>
                  <a:lnTo>
                    <a:pt x="58" y="144"/>
                  </a:lnTo>
                  <a:lnTo>
                    <a:pt x="66" y="132"/>
                  </a:lnTo>
                  <a:lnTo>
                    <a:pt x="76" y="120"/>
                  </a:lnTo>
                  <a:lnTo>
                    <a:pt x="86" y="108"/>
                  </a:lnTo>
                  <a:lnTo>
                    <a:pt x="98" y="96"/>
                  </a:lnTo>
                  <a:lnTo>
                    <a:pt x="110" y="86"/>
                  </a:lnTo>
                  <a:lnTo>
                    <a:pt x="122" y="76"/>
                  </a:lnTo>
                  <a:lnTo>
                    <a:pt x="134" y="66"/>
                  </a:lnTo>
                  <a:lnTo>
                    <a:pt x="146" y="56"/>
                  </a:lnTo>
                  <a:lnTo>
                    <a:pt x="160" y="48"/>
                  </a:lnTo>
                  <a:lnTo>
                    <a:pt x="174" y="40"/>
                  </a:lnTo>
                  <a:lnTo>
                    <a:pt x="188" y="32"/>
                  </a:lnTo>
                  <a:lnTo>
                    <a:pt x="204" y="26"/>
                  </a:lnTo>
                  <a:lnTo>
                    <a:pt x="218" y="20"/>
                  </a:lnTo>
                  <a:lnTo>
                    <a:pt x="234" y="16"/>
                  </a:lnTo>
                  <a:lnTo>
                    <a:pt x="250" y="10"/>
                  </a:lnTo>
                  <a:lnTo>
                    <a:pt x="266" y="8"/>
                  </a:lnTo>
                  <a:lnTo>
                    <a:pt x="282" y="4"/>
                  </a:lnTo>
                  <a:lnTo>
                    <a:pt x="298" y="2"/>
                  </a:lnTo>
                  <a:lnTo>
                    <a:pt x="314" y="0"/>
                  </a:lnTo>
                  <a:lnTo>
                    <a:pt x="332" y="0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EE97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7" name="Freeform 19"/>
            <p:cNvSpPr>
              <a:spLocks/>
            </p:cNvSpPr>
            <p:nvPr/>
          </p:nvSpPr>
          <p:spPr bwMode="auto">
            <a:xfrm>
              <a:off x="1331880" y="1158514"/>
              <a:ext cx="1349778" cy="1272129"/>
            </a:xfrm>
            <a:custGeom>
              <a:avLst/>
              <a:gdLst/>
              <a:ahLst/>
              <a:cxnLst>
                <a:cxn ang="0">
                  <a:pos x="366" y="2"/>
                </a:cxn>
                <a:cxn ang="0">
                  <a:pos x="416" y="10"/>
                </a:cxn>
                <a:cxn ang="0">
                  <a:pos x="462" y="26"/>
                </a:cxn>
                <a:cxn ang="0">
                  <a:pos x="506" y="48"/>
                </a:cxn>
                <a:cxn ang="0">
                  <a:pos x="544" y="76"/>
                </a:cxn>
                <a:cxn ang="0">
                  <a:pos x="578" y="108"/>
                </a:cxn>
                <a:cxn ang="0">
                  <a:pos x="608" y="146"/>
                </a:cxn>
                <a:cxn ang="0">
                  <a:pos x="632" y="186"/>
                </a:cxn>
                <a:cxn ang="0">
                  <a:pos x="650" y="230"/>
                </a:cxn>
                <a:cxn ang="0">
                  <a:pos x="662" y="278"/>
                </a:cxn>
                <a:cxn ang="0">
                  <a:pos x="666" y="328"/>
                </a:cxn>
                <a:cxn ang="0">
                  <a:pos x="662" y="378"/>
                </a:cxn>
                <a:cxn ang="0">
                  <a:pos x="650" y="426"/>
                </a:cxn>
                <a:cxn ang="0">
                  <a:pos x="632" y="470"/>
                </a:cxn>
                <a:cxn ang="0">
                  <a:pos x="608" y="512"/>
                </a:cxn>
                <a:cxn ang="0">
                  <a:pos x="578" y="548"/>
                </a:cxn>
                <a:cxn ang="0">
                  <a:pos x="544" y="580"/>
                </a:cxn>
                <a:cxn ang="0">
                  <a:pos x="506" y="608"/>
                </a:cxn>
                <a:cxn ang="0">
                  <a:pos x="462" y="630"/>
                </a:cxn>
                <a:cxn ang="0">
                  <a:pos x="416" y="646"/>
                </a:cxn>
                <a:cxn ang="0">
                  <a:pos x="366" y="654"/>
                </a:cxn>
                <a:cxn ang="0">
                  <a:pos x="316" y="656"/>
                </a:cxn>
                <a:cxn ang="0">
                  <a:pos x="266" y="650"/>
                </a:cxn>
                <a:cxn ang="0">
                  <a:pos x="218" y="636"/>
                </a:cxn>
                <a:cxn ang="0">
                  <a:pos x="174" y="616"/>
                </a:cxn>
                <a:cxn ang="0">
                  <a:pos x="134" y="590"/>
                </a:cxn>
                <a:cxn ang="0">
                  <a:pos x="98" y="560"/>
                </a:cxn>
                <a:cxn ang="0">
                  <a:pos x="66" y="524"/>
                </a:cxn>
                <a:cxn ang="0">
                  <a:pos x="40" y="484"/>
                </a:cxn>
                <a:cxn ang="0">
                  <a:pos x="20" y="440"/>
                </a:cxn>
                <a:cxn ang="0">
                  <a:pos x="6" y="394"/>
                </a:cxn>
                <a:cxn ang="0">
                  <a:pos x="0" y="344"/>
                </a:cxn>
                <a:cxn ang="0">
                  <a:pos x="2" y="294"/>
                </a:cxn>
                <a:cxn ang="0">
                  <a:pos x="10" y="246"/>
                </a:cxn>
                <a:cxn ang="0">
                  <a:pos x="26" y="200"/>
                </a:cxn>
                <a:cxn ang="0">
                  <a:pos x="48" y="158"/>
                </a:cxn>
                <a:cxn ang="0">
                  <a:pos x="76" y="120"/>
                </a:cxn>
                <a:cxn ang="0">
                  <a:pos x="110" y="86"/>
                </a:cxn>
                <a:cxn ang="0">
                  <a:pos x="146" y="56"/>
                </a:cxn>
                <a:cxn ang="0">
                  <a:pos x="188" y="32"/>
                </a:cxn>
                <a:cxn ang="0">
                  <a:pos x="234" y="16"/>
                </a:cxn>
                <a:cxn ang="0">
                  <a:pos x="282" y="4"/>
                </a:cxn>
                <a:cxn ang="0">
                  <a:pos x="332" y="0"/>
                </a:cxn>
              </a:cxnLst>
              <a:rect l="0" t="0" r="r" b="b"/>
              <a:pathLst>
                <a:path w="666" h="656">
                  <a:moveTo>
                    <a:pt x="332" y="0"/>
                  </a:moveTo>
                  <a:lnTo>
                    <a:pt x="350" y="0"/>
                  </a:lnTo>
                  <a:lnTo>
                    <a:pt x="366" y="2"/>
                  </a:lnTo>
                  <a:lnTo>
                    <a:pt x="384" y="4"/>
                  </a:lnTo>
                  <a:lnTo>
                    <a:pt x="400" y="6"/>
                  </a:lnTo>
                  <a:lnTo>
                    <a:pt x="416" y="10"/>
                  </a:lnTo>
                  <a:lnTo>
                    <a:pt x="432" y="16"/>
                  </a:lnTo>
                  <a:lnTo>
                    <a:pt x="448" y="20"/>
                  </a:lnTo>
                  <a:lnTo>
                    <a:pt x="462" y="26"/>
                  </a:lnTo>
                  <a:lnTo>
                    <a:pt x="476" y="32"/>
                  </a:lnTo>
                  <a:lnTo>
                    <a:pt x="492" y="40"/>
                  </a:lnTo>
                  <a:lnTo>
                    <a:pt x="506" y="48"/>
                  </a:lnTo>
                  <a:lnTo>
                    <a:pt x="518" y="56"/>
                  </a:lnTo>
                  <a:lnTo>
                    <a:pt x="532" y="66"/>
                  </a:lnTo>
                  <a:lnTo>
                    <a:pt x="544" y="76"/>
                  </a:lnTo>
                  <a:lnTo>
                    <a:pt x="556" y="86"/>
                  </a:lnTo>
                  <a:lnTo>
                    <a:pt x="568" y="96"/>
                  </a:lnTo>
                  <a:lnTo>
                    <a:pt x="578" y="108"/>
                  </a:lnTo>
                  <a:lnTo>
                    <a:pt x="590" y="120"/>
                  </a:lnTo>
                  <a:lnTo>
                    <a:pt x="600" y="132"/>
                  </a:lnTo>
                  <a:lnTo>
                    <a:pt x="608" y="146"/>
                  </a:lnTo>
                  <a:lnTo>
                    <a:pt x="618" y="158"/>
                  </a:lnTo>
                  <a:lnTo>
                    <a:pt x="626" y="172"/>
                  </a:lnTo>
                  <a:lnTo>
                    <a:pt x="632" y="186"/>
                  </a:lnTo>
                  <a:lnTo>
                    <a:pt x="640" y="200"/>
                  </a:lnTo>
                  <a:lnTo>
                    <a:pt x="646" y="216"/>
                  </a:lnTo>
                  <a:lnTo>
                    <a:pt x="650" y="230"/>
                  </a:lnTo>
                  <a:lnTo>
                    <a:pt x="656" y="246"/>
                  </a:lnTo>
                  <a:lnTo>
                    <a:pt x="658" y="262"/>
                  </a:lnTo>
                  <a:lnTo>
                    <a:pt x="662" y="278"/>
                  </a:lnTo>
                  <a:lnTo>
                    <a:pt x="664" y="294"/>
                  </a:lnTo>
                  <a:lnTo>
                    <a:pt x="666" y="312"/>
                  </a:lnTo>
                  <a:lnTo>
                    <a:pt x="666" y="328"/>
                  </a:lnTo>
                  <a:lnTo>
                    <a:pt x="666" y="344"/>
                  </a:lnTo>
                  <a:lnTo>
                    <a:pt x="664" y="362"/>
                  </a:lnTo>
                  <a:lnTo>
                    <a:pt x="662" y="378"/>
                  </a:lnTo>
                  <a:lnTo>
                    <a:pt x="658" y="394"/>
                  </a:lnTo>
                  <a:lnTo>
                    <a:pt x="656" y="410"/>
                  </a:lnTo>
                  <a:lnTo>
                    <a:pt x="650" y="426"/>
                  </a:lnTo>
                  <a:lnTo>
                    <a:pt x="646" y="440"/>
                  </a:lnTo>
                  <a:lnTo>
                    <a:pt x="640" y="456"/>
                  </a:lnTo>
                  <a:lnTo>
                    <a:pt x="632" y="470"/>
                  </a:lnTo>
                  <a:lnTo>
                    <a:pt x="626" y="484"/>
                  </a:lnTo>
                  <a:lnTo>
                    <a:pt x="618" y="498"/>
                  </a:lnTo>
                  <a:lnTo>
                    <a:pt x="608" y="512"/>
                  </a:lnTo>
                  <a:lnTo>
                    <a:pt x="600" y="524"/>
                  </a:lnTo>
                  <a:lnTo>
                    <a:pt x="590" y="536"/>
                  </a:lnTo>
                  <a:lnTo>
                    <a:pt x="578" y="548"/>
                  </a:lnTo>
                  <a:lnTo>
                    <a:pt x="568" y="560"/>
                  </a:lnTo>
                  <a:lnTo>
                    <a:pt x="556" y="570"/>
                  </a:lnTo>
                  <a:lnTo>
                    <a:pt x="544" y="580"/>
                  </a:lnTo>
                  <a:lnTo>
                    <a:pt x="532" y="590"/>
                  </a:lnTo>
                  <a:lnTo>
                    <a:pt x="518" y="600"/>
                  </a:lnTo>
                  <a:lnTo>
                    <a:pt x="506" y="608"/>
                  </a:lnTo>
                  <a:lnTo>
                    <a:pt x="492" y="616"/>
                  </a:lnTo>
                  <a:lnTo>
                    <a:pt x="476" y="624"/>
                  </a:lnTo>
                  <a:lnTo>
                    <a:pt x="462" y="630"/>
                  </a:lnTo>
                  <a:lnTo>
                    <a:pt x="448" y="636"/>
                  </a:lnTo>
                  <a:lnTo>
                    <a:pt x="432" y="642"/>
                  </a:lnTo>
                  <a:lnTo>
                    <a:pt x="416" y="646"/>
                  </a:lnTo>
                  <a:lnTo>
                    <a:pt x="400" y="650"/>
                  </a:lnTo>
                  <a:lnTo>
                    <a:pt x="384" y="652"/>
                  </a:lnTo>
                  <a:lnTo>
                    <a:pt x="366" y="654"/>
                  </a:lnTo>
                  <a:lnTo>
                    <a:pt x="350" y="656"/>
                  </a:lnTo>
                  <a:lnTo>
                    <a:pt x="332" y="656"/>
                  </a:lnTo>
                  <a:lnTo>
                    <a:pt x="316" y="656"/>
                  </a:lnTo>
                  <a:lnTo>
                    <a:pt x="298" y="654"/>
                  </a:lnTo>
                  <a:lnTo>
                    <a:pt x="282" y="652"/>
                  </a:lnTo>
                  <a:lnTo>
                    <a:pt x="266" y="650"/>
                  </a:lnTo>
                  <a:lnTo>
                    <a:pt x="250" y="646"/>
                  </a:lnTo>
                  <a:lnTo>
                    <a:pt x="234" y="642"/>
                  </a:lnTo>
                  <a:lnTo>
                    <a:pt x="218" y="636"/>
                  </a:lnTo>
                  <a:lnTo>
                    <a:pt x="204" y="630"/>
                  </a:lnTo>
                  <a:lnTo>
                    <a:pt x="188" y="624"/>
                  </a:lnTo>
                  <a:lnTo>
                    <a:pt x="174" y="616"/>
                  </a:lnTo>
                  <a:lnTo>
                    <a:pt x="160" y="608"/>
                  </a:lnTo>
                  <a:lnTo>
                    <a:pt x="146" y="600"/>
                  </a:lnTo>
                  <a:lnTo>
                    <a:pt x="134" y="590"/>
                  </a:lnTo>
                  <a:lnTo>
                    <a:pt x="122" y="580"/>
                  </a:lnTo>
                  <a:lnTo>
                    <a:pt x="110" y="570"/>
                  </a:lnTo>
                  <a:lnTo>
                    <a:pt x="98" y="560"/>
                  </a:lnTo>
                  <a:lnTo>
                    <a:pt x="86" y="548"/>
                  </a:lnTo>
                  <a:lnTo>
                    <a:pt x="76" y="536"/>
                  </a:lnTo>
                  <a:lnTo>
                    <a:pt x="66" y="524"/>
                  </a:lnTo>
                  <a:lnTo>
                    <a:pt x="56" y="512"/>
                  </a:lnTo>
                  <a:lnTo>
                    <a:pt x="48" y="498"/>
                  </a:lnTo>
                  <a:lnTo>
                    <a:pt x="40" y="484"/>
                  </a:lnTo>
                  <a:lnTo>
                    <a:pt x="32" y="470"/>
                  </a:lnTo>
                  <a:lnTo>
                    <a:pt x="26" y="456"/>
                  </a:lnTo>
                  <a:lnTo>
                    <a:pt x="20" y="440"/>
                  </a:lnTo>
                  <a:lnTo>
                    <a:pt x="16" y="426"/>
                  </a:lnTo>
                  <a:lnTo>
                    <a:pt x="10" y="410"/>
                  </a:lnTo>
                  <a:lnTo>
                    <a:pt x="6" y="394"/>
                  </a:lnTo>
                  <a:lnTo>
                    <a:pt x="4" y="378"/>
                  </a:lnTo>
                  <a:lnTo>
                    <a:pt x="2" y="362"/>
                  </a:lnTo>
                  <a:lnTo>
                    <a:pt x="0" y="344"/>
                  </a:lnTo>
                  <a:lnTo>
                    <a:pt x="0" y="328"/>
                  </a:lnTo>
                  <a:lnTo>
                    <a:pt x="0" y="312"/>
                  </a:lnTo>
                  <a:lnTo>
                    <a:pt x="2" y="294"/>
                  </a:lnTo>
                  <a:lnTo>
                    <a:pt x="4" y="278"/>
                  </a:lnTo>
                  <a:lnTo>
                    <a:pt x="6" y="262"/>
                  </a:lnTo>
                  <a:lnTo>
                    <a:pt x="10" y="246"/>
                  </a:lnTo>
                  <a:lnTo>
                    <a:pt x="16" y="230"/>
                  </a:lnTo>
                  <a:lnTo>
                    <a:pt x="20" y="216"/>
                  </a:lnTo>
                  <a:lnTo>
                    <a:pt x="26" y="200"/>
                  </a:lnTo>
                  <a:lnTo>
                    <a:pt x="32" y="186"/>
                  </a:lnTo>
                  <a:lnTo>
                    <a:pt x="40" y="172"/>
                  </a:lnTo>
                  <a:lnTo>
                    <a:pt x="48" y="158"/>
                  </a:lnTo>
                  <a:lnTo>
                    <a:pt x="56" y="146"/>
                  </a:lnTo>
                  <a:lnTo>
                    <a:pt x="66" y="132"/>
                  </a:lnTo>
                  <a:lnTo>
                    <a:pt x="76" y="120"/>
                  </a:lnTo>
                  <a:lnTo>
                    <a:pt x="86" y="108"/>
                  </a:lnTo>
                  <a:lnTo>
                    <a:pt x="98" y="96"/>
                  </a:lnTo>
                  <a:lnTo>
                    <a:pt x="110" y="86"/>
                  </a:lnTo>
                  <a:lnTo>
                    <a:pt x="122" y="76"/>
                  </a:lnTo>
                  <a:lnTo>
                    <a:pt x="134" y="66"/>
                  </a:lnTo>
                  <a:lnTo>
                    <a:pt x="146" y="56"/>
                  </a:lnTo>
                  <a:lnTo>
                    <a:pt x="160" y="48"/>
                  </a:lnTo>
                  <a:lnTo>
                    <a:pt x="174" y="40"/>
                  </a:lnTo>
                  <a:lnTo>
                    <a:pt x="188" y="32"/>
                  </a:lnTo>
                  <a:lnTo>
                    <a:pt x="204" y="26"/>
                  </a:lnTo>
                  <a:lnTo>
                    <a:pt x="218" y="20"/>
                  </a:lnTo>
                  <a:lnTo>
                    <a:pt x="234" y="16"/>
                  </a:lnTo>
                  <a:lnTo>
                    <a:pt x="250" y="10"/>
                  </a:lnTo>
                  <a:lnTo>
                    <a:pt x="266" y="6"/>
                  </a:lnTo>
                  <a:lnTo>
                    <a:pt x="282" y="4"/>
                  </a:lnTo>
                  <a:lnTo>
                    <a:pt x="298" y="2"/>
                  </a:lnTo>
                  <a:lnTo>
                    <a:pt x="316" y="0"/>
                  </a:lnTo>
                  <a:lnTo>
                    <a:pt x="332" y="0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ED94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8" name="Freeform 20"/>
            <p:cNvSpPr>
              <a:spLocks/>
            </p:cNvSpPr>
            <p:nvPr/>
          </p:nvSpPr>
          <p:spPr bwMode="auto">
            <a:xfrm>
              <a:off x="1327827" y="1154635"/>
              <a:ext cx="1353831" cy="1279886"/>
            </a:xfrm>
            <a:custGeom>
              <a:avLst/>
              <a:gdLst/>
              <a:ahLst/>
              <a:cxnLst>
                <a:cxn ang="0">
                  <a:pos x="368" y="2"/>
                </a:cxn>
                <a:cxn ang="0">
                  <a:pos x="418" y="10"/>
                </a:cxn>
                <a:cxn ang="0">
                  <a:pos x="464" y="26"/>
                </a:cxn>
                <a:cxn ang="0">
                  <a:pos x="506" y="48"/>
                </a:cxn>
                <a:cxn ang="0">
                  <a:pos x="546" y="76"/>
                </a:cxn>
                <a:cxn ang="0">
                  <a:pos x="582" y="108"/>
                </a:cxn>
                <a:cxn ang="0">
                  <a:pos x="610" y="146"/>
                </a:cxn>
                <a:cxn ang="0">
                  <a:pos x="636" y="188"/>
                </a:cxn>
                <a:cxn ang="0">
                  <a:pos x="654" y="232"/>
                </a:cxn>
                <a:cxn ang="0">
                  <a:pos x="664" y="280"/>
                </a:cxn>
                <a:cxn ang="0">
                  <a:pos x="668" y="330"/>
                </a:cxn>
                <a:cxn ang="0">
                  <a:pos x="664" y="380"/>
                </a:cxn>
                <a:cxn ang="0">
                  <a:pos x="654" y="428"/>
                </a:cxn>
                <a:cxn ang="0">
                  <a:pos x="636" y="472"/>
                </a:cxn>
                <a:cxn ang="0">
                  <a:pos x="610" y="514"/>
                </a:cxn>
                <a:cxn ang="0">
                  <a:pos x="582" y="550"/>
                </a:cxn>
                <a:cxn ang="0">
                  <a:pos x="546" y="584"/>
                </a:cxn>
                <a:cxn ang="0">
                  <a:pos x="506" y="612"/>
                </a:cxn>
                <a:cxn ang="0">
                  <a:pos x="464" y="634"/>
                </a:cxn>
                <a:cxn ang="0">
                  <a:pos x="418" y="648"/>
                </a:cxn>
                <a:cxn ang="0">
                  <a:pos x="368" y="658"/>
                </a:cxn>
                <a:cxn ang="0">
                  <a:pos x="316" y="658"/>
                </a:cxn>
                <a:cxn ang="0">
                  <a:pos x="266" y="652"/>
                </a:cxn>
                <a:cxn ang="0">
                  <a:pos x="220" y="638"/>
                </a:cxn>
                <a:cxn ang="0">
                  <a:pos x="174" y="620"/>
                </a:cxn>
                <a:cxn ang="0">
                  <a:pos x="134" y="594"/>
                </a:cxn>
                <a:cxn ang="0">
                  <a:pos x="98" y="562"/>
                </a:cxn>
                <a:cxn ang="0">
                  <a:pos x="66" y="526"/>
                </a:cxn>
                <a:cxn ang="0">
                  <a:pos x="40" y="486"/>
                </a:cxn>
                <a:cxn ang="0">
                  <a:pos x="20" y="442"/>
                </a:cxn>
                <a:cxn ang="0">
                  <a:pos x="6" y="396"/>
                </a:cxn>
                <a:cxn ang="0">
                  <a:pos x="0" y="346"/>
                </a:cxn>
                <a:cxn ang="0">
                  <a:pos x="2" y="296"/>
                </a:cxn>
                <a:cxn ang="0">
                  <a:pos x="10" y="248"/>
                </a:cxn>
                <a:cxn ang="0">
                  <a:pos x="26" y="202"/>
                </a:cxn>
                <a:cxn ang="0">
                  <a:pos x="48" y="160"/>
                </a:cxn>
                <a:cxn ang="0">
                  <a:pos x="76" y="120"/>
                </a:cxn>
                <a:cxn ang="0">
                  <a:pos x="110" y="86"/>
                </a:cxn>
                <a:cxn ang="0">
                  <a:pos x="148" y="56"/>
                </a:cxn>
                <a:cxn ang="0">
                  <a:pos x="190" y="32"/>
                </a:cxn>
                <a:cxn ang="0">
                  <a:pos x="234" y="16"/>
                </a:cxn>
                <a:cxn ang="0">
                  <a:pos x="284" y="4"/>
                </a:cxn>
                <a:cxn ang="0">
                  <a:pos x="334" y="0"/>
                </a:cxn>
              </a:cxnLst>
              <a:rect l="0" t="0" r="r" b="b"/>
              <a:pathLst>
                <a:path w="668" h="660">
                  <a:moveTo>
                    <a:pt x="334" y="0"/>
                  </a:moveTo>
                  <a:lnTo>
                    <a:pt x="350" y="0"/>
                  </a:lnTo>
                  <a:lnTo>
                    <a:pt x="368" y="2"/>
                  </a:lnTo>
                  <a:lnTo>
                    <a:pt x="384" y="4"/>
                  </a:lnTo>
                  <a:lnTo>
                    <a:pt x="402" y="6"/>
                  </a:lnTo>
                  <a:lnTo>
                    <a:pt x="418" y="10"/>
                  </a:lnTo>
                  <a:lnTo>
                    <a:pt x="434" y="16"/>
                  </a:lnTo>
                  <a:lnTo>
                    <a:pt x="448" y="20"/>
                  </a:lnTo>
                  <a:lnTo>
                    <a:pt x="464" y="26"/>
                  </a:lnTo>
                  <a:lnTo>
                    <a:pt x="478" y="32"/>
                  </a:lnTo>
                  <a:lnTo>
                    <a:pt x="492" y="40"/>
                  </a:lnTo>
                  <a:lnTo>
                    <a:pt x="506" y="48"/>
                  </a:lnTo>
                  <a:lnTo>
                    <a:pt x="520" y="56"/>
                  </a:lnTo>
                  <a:lnTo>
                    <a:pt x="534" y="66"/>
                  </a:lnTo>
                  <a:lnTo>
                    <a:pt x="546" y="76"/>
                  </a:lnTo>
                  <a:lnTo>
                    <a:pt x="558" y="86"/>
                  </a:lnTo>
                  <a:lnTo>
                    <a:pt x="570" y="96"/>
                  </a:lnTo>
                  <a:lnTo>
                    <a:pt x="582" y="108"/>
                  </a:lnTo>
                  <a:lnTo>
                    <a:pt x="592" y="120"/>
                  </a:lnTo>
                  <a:lnTo>
                    <a:pt x="602" y="132"/>
                  </a:lnTo>
                  <a:lnTo>
                    <a:pt x="610" y="146"/>
                  </a:lnTo>
                  <a:lnTo>
                    <a:pt x="620" y="160"/>
                  </a:lnTo>
                  <a:lnTo>
                    <a:pt x="628" y="172"/>
                  </a:lnTo>
                  <a:lnTo>
                    <a:pt x="636" y="188"/>
                  </a:lnTo>
                  <a:lnTo>
                    <a:pt x="642" y="202"/>
                  </a:lnTo>
                  <a:lnTo>
                    <a:pt x="648" y="216"/>
                  </a:lnTo>
                  <a:lnTo>
                    <a:pt x="654" y="232"/>
                  </a:lnTo>
                  <a:lnTo>
                    <a:pt x="658" y="248"/>
                  </a:lnTo>
                  <a:lnTo>
                    <a:pt x="662" y="264"/>
                  </a:lnTo>
                  <a:lnTo>
                    <a:pt x="664" y="280"/>
                  </a:lnTo>
                  <a:lnTo>
                    <a:pt x="666" y="296"/>
                  </a:lnTo>
                  <a:lnTo>
                    <a:pt x="668" y="312"/>
                  </a:lnTo>
                  <a:lnTo>
                    <a:pt x="668" y="330"/>
                  </a:lnTo>
                  <a:lnTo>
                    <a:pt x="668" y="346"/>
                  </a:lnTo>
                  <a:lnTo>
                    <a:pt x="666" y="364"/>
                  </a:lnTo>
                  <a:lnTo>
                    <a:pt x="664" y="380"/>
                  </a:lnTo>
                  <a:lnTo>
                    <a:pt x="662" y="396"/>
                  </a:lnTo>
                  <a:lnTo>
                    <a:pt x="658" y="412"/>
                  </a:lnTo>
                  <a:lnTo>
                    <a:pt x="654" y="428"/>
                  </a:lnTo>
                  <a:lnTo>
                    <a:pt x="648" y="442"/>
                  </a:lnTo>
                  <a:lnTo>
                    <a:pt x="642" y="458"/>
                  </a:lnTo>
                  <a:lnTo>
                    <a:pt x="636" y="472"/>
                  </a:lnTo>
                  <a:lnTo>
                    <a:pt x="628" y="486"/>
                  </a:lnTo>
                  <a:lnTo>
                    <a:pt x="620" y="500"/>
                  </a:lnTo>
                  <a:lnTo>
                    <a:pt x="610" y="514"/>
                  </a:lnTo>
                  <a:lnTo>
                    <a:pt x="602" y="526"/>
                  </a:lnTo>
                  <a:lnTo>
                    <a:pt x="592" y="538"/>
                  </a:lnTo>
                  <a:lnTo>
                    <a:pt x="582" y="550"/>
                  </a:lnTo>
                  <a:lnTo>
                    <a:pt x="570" y="562"/>
                  </a:lnTo>
                  <a:lnTo>
                    <a:pt x="558" y="574"/>
                  </a:lnTo>
                  <a:lnTo>
                    <a:pt x="546" y="584"/>
                  </a:lnTo>
                  <a:lnTo>
                    <a:pt x="534" y="594"/>
                  </a:lnTo>
                  <a:lnTo>
                    <a:pt x="520" y="602"/>
                  </a:lnTo>
                  <a:lnTo>
                    <a:pt x="506" y="612"/>
                  </a:lnTo>
                  <a:lnTo>
                    <a:pt x="492" y="620"/>
                  </a:lnTo>
                  <a:lnTo>
                    <a:pt x="478" y="626"/>
                  </a:lnTo>
                  <a:lnTo>
                    <a:pt x="464" y="634"/>
                  </a:lnTo>
                  <a:lnTo>
                    <a:pt x="448" y="638"/>
                  </a:lnTo>
                  <a:lnTo>
                    <a:pt x="434" y="644"/>
                  </a:lnTo>
                  <a:lnTo>
                    <a:pt x="418" y="648"/>
                  </a:lnTo>
                  <a:lnTo>
                    <a:pt x="402" y="652"/>
                  </a:lnTo>
                  <a:lnTo>
                    <a:pt x="384" y="656"/>
                  </a:lnTo>
                  <a:lnTo>
                    <a:pt x="368" y="658"/>
                  </a:lnTo>
                  <a:lnTo>
                    <a:pt x="350" y="658"/>
                  </a:lnTo>
                  <a:lnTo>
                    <a:pt x="334" y="660"/>
                  </a:lnTo>
                  <a:lnTo>
                    <a:pt x="316" y="658"/>
                  </a:lnTo>
                  <a:lnTo>
                    <a:pt x="300" y="658"/>
                  </a:lnTo>
                  <a:lnTo>
                    <a:pt x="284" y="656"/>
                  </a:lnTo>
                  <a:lnTo>
                    <a:pt x="266" y="652"/>
                  </a:lnTo>
                  <a:lnTo>
                    <a:pt x="250" y="648"/>
                  </a:lnTo>
                  <a:lnTo>
                    <a:pt x="234" y="644"/>
                  </a:lnTo>
                  <a:lnTo>
                    <a:pt x="220" y="638"/>
                  </a:lnTo>
                  <a:lnTo>
                    <a:pt x="204" y="634"/>
                  </a:lnTo>
                  <a:lnTo>
                    <a:pt x="190" y="626"/>
                  </a:lnTo>
                  <a:lnTo>
                    <a:pt x="174" y="620"/>
                  </a:lnTo>
                  <a:lnTo>
                    <a:pt x="160" y="612"/>
                  </a:lnTo>
                  <a:lnTo>
                    <a:pt x="148" y="602"/>
                  </a:lnTo>
                  <a:lnTo>
                    <a:pt x="134" y="594"/>
                  </a:lnTo>
                  <a:lnTo>
                    <a:pt x="122" y="584"/>
                  </a:lnTo>
                  <a:lnTo>
                    <a:pt x="110" y="574"/>
                  </a:lnTo>
                  <a:lnTo>
                    <a:pt x="98" y="562"/>
                  </a:lnTo>
                  <a:lnTo>
                    <a:pt x="86" y="550"/>
                  </a:lnTo>
                  <a:lnTo>
                    <a:pt x="76" y="538"/>
                  </a:lnTo>
                  <a:lnTo>
                    <a:pt x="66" y="526"/>
                  </a:lnTo>
                  <a:lnTo>
                    <a:pt x="56" y="514"/>
                  </a:lnTo>
                  <a:lnTo>
                    <a:pt x="48" y="500"/>
                  </a:lnTo>
                  <a:lnTo>
                    <a:pt x="40" y="486"/>
                  </a:lnTo>
                  <a:lnTo>
                    <a:pt x="32" y="472"/>
                  </a:lnTo>
                  <a:lnTo>
                    <a:pt x="26" y="458"/>
                  </a:lnTo>
                  <a:lnTo>
                    <a:pt x="20" y="442"/>
                  </a:lnTo>
                  <a:lnTo>
                    <a:pt x="14" y="428"/>
                  </a:lnTo>
                  <a:lnTo>
                    <a:pt x="10" y="412"/>
                  </a:lnTo>
                  <a:lnTo>
                    <a:pt x="6" y="396"/>
                  </a:lnTo>
                  <a:lnTo>
                    <a:pt x="4" y="380"/>
                  </a:lnTo>
                  <a:lnTo>
                    <a:pt x="2" y="364"/>
                  </a:lnTo>
                  <a:lnTo>
                    <a:pt x="0" y="346"/>
                  </a:lnTo>
                  <a:lnTo>
                    <a:pt x="0" y="330"/>
                  </a:lnTo>
                  <a:lnTo>
                    <a:pt x="0" y="312"/>
                  </a:lnTo>
                  <a:lnTo>
                    <a:pt x="2" y="296"/>
                  </a:lnTo>
                  <a:lnTo>
                    <a:pt x="4" y="280"/>
                  </a:lnTo>
                  <a:lnTo>
                    <a:pt x="6" y="264"/>
                  </a:lnTo>
                  <a:lnTo>
                    <a:pt x="10" y="248"/>
                  </a:lnTo>
                  <a:lnTo>
                    <a:pt x="14" y="232"/>
                  </a:lnTo>
                  <a:lnTo>
                    <a:pt x="20" y="216"/>
                  </a:lnTo>
                  <a:lnTo>
                    <a:pt x="26" y="202"/>
                  </a:lnTo>
                  <a:lnTo>
                    <a:pt x="32" y="188"/>
                  </a:lnTo>
                  <a:lnTo>
                    <a:pt x="40" y="172"/>
                  </a:lnTo>
                  <a:lnTo>
                    <a:pt x="48" y="160"/>
                  </a:lnTo>
                  <a:lnTo>
                    <a:pt x="56" y="146"/>
                  </a:lnTo>
                  <a:lnTo>
                    <a:pt x="66" y="132"/>
                  </a:lnTo>
                  <a:lnTo>
                    <a:pt x="76" y="120"/>
                  </a:lnTo>
                  <a:lnTo>
                    <a:pt x="86" y="108"/>
                  </a:lnTo>
                  <a:lnTo>
                    <a:pt x="98" y="96"/>
                  </a:lnTo>
                  <a:lnTo>
                    <a:pt x="110" y="86"/>
                  </a:lnTo>
                  <a:lnTo>
                    <a:pt x="122" y="76"/>
                  </a:lnTo>
                  <a:lnTo>
                    <a:pt x="134" y="66"/>
                  </a:lnTo>
                  <a:lnTo>
                    <a:pt x="148" y="56"/>
                  </a:lnTo>
                  <a:lnTo>
                    <a:pt x="160" y="48"/>
                  </a:lnTo>
                  <a:lnTo>
                    <a:pt x="174" y="40"/>
                  </a:lnTo>
                  <a:lnTo>
                    <a:pt x="190" y="32"/>
                  </a:lnTo>
                  <a:lnTo>
                    <a:pt x="204" y="26"/>
                  </a:lnTo>
                  <a:lnTo>
                    <a:pt x="220" y="20"/>
                  </a:lnTo>
                  <a:lnTo>
                    <a:pt x="234" y="16"/>
                  </a:lnTo>
                  <a:lnTo>
                    <a:pt x="250" y="10"/>
                  </a:lnTo>
                  <a:lnTo>
                    <a:pt x="266" y="6"/>
                  </a:lnTo>
                  <a:lnTo>
                    <a:pt x="284" y="4"/>
                  </a:lnTo>
                  <a:lnTo>
                    <a:pt x="300" y="2"/>
                  </a:lnTo>
                  <a:lnTo>
                    <a:pt x="316" y="0"/>
                  </a:lnTo>
                  <a:lnTo>
                    <a:pt x="334" y="0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EA8C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9" name="Freeform 21"/>
            <p:cNvSpPr>
              <a:spLocks/>
            </p:cNvSpPr>
            <p:nvPr/>
          </p:nvSpPr>
          <p:spPr bwMode="auto">
            <a:xfrm>
              <a:off x="1319720" y="1150757"/>
              <a:ext cx="1361938" cy="1283765"/>
            </a:xfrm>
            <a:custGeom>
              <a:avLst/>
              <a:gdLst/>
              <a:ahLst/>
              <a:cxnLst>
                <a:cxn ang="0">
                  <a:pos x="372" y="2"/>
                </a:cxn>
                <a:cxn ang="0">
                  <a:pos x="420" y="10"/>
                </a:cxn>
                <a:cxn ang="0">
                  <a:pos x="468" y="26"/>
                </a:cxn>
                <a:cxn ang="0">
                  <a:pos x="510" y="48"/>
                </a:cxn>
                <a:cxn ang="0">
                  <a:pos x="550" y="76"/>
                </a:cxn>
                <a:cxn ang="0">
                  <a:pos x="586" y="108"/>
                </a:cxn>
                <a:cxn ang="0">
                  <a:pos x="616" y="146"/>
                </a:cxn>
                <a:cxn ang="0">
                  <a:pos x="640" y="188"/>
                </a:cxn>
                <a:cxn ang="0">
                  <a:pos x="658" y="232"/>
                </a:cxn>
                <a:cxn ang="0">
                  <a:pos x="668" y="280"/>
                </a:cxn>
                <a:cxn ang="0">
                  <a:pos x="672" y="332"/>
                </a:cxn>
                <a:cxn ang="0">
                  <a:pos x="668" y="382"/>
                </a:cxn>
                <a:cxn ang="0">
                  <a:pos x="658" y="430"/>
                </a:cxn>
                <a:cxn ang="0">
                  <a:pos x="640" y="474"/>
                </a:cxn>
                <a:cxn ang="0">
                  <a:pos x="616" y="516"/>
                </a:cxn>
                <a:cxn ang="0">
                  <a:pos x="586" y="554"/>
                </a:cxn>
                <a:cxn ang="0">
                  <a:pos x="550" y="586"/>
                </a:cxn>
                <a:cxn ang="0">
                  <a:pos x="510" y="614"/>
                </a:cxn>
                <a:cxn ang="0">
                  <a:pos x="468" y="636"/>
                </a:cxn>
                <a:cxn ang="0">
                  <a:pos x="420" y="652"/>
                </a:cxn>
                <a:cxn ang="0">
                  <a:pos x="372" y="660"/>
                </a:cxn>
                <a:cxn ang="0">
                  <a:pos x="320" y="662"/>
                </a:cxn>
                <a:cxn ang="0">
                  <a:pos x="270" y="656"/>
                </a:cxn>
                <a:cxn ang="0">
                  <a:pos x="222" y="642"/>
                </a:cxn>
                <a:cxn ang="0">
                  <a:pos x="176" y="622"/>
                </a:cxn>
                <a:cxn ang="0">
                  <a:pos x="136" y="596"/>
                </a:cxn>
                <a:cxn ang="0">
                  <a:pos x="100" y="564"/>
                </a:cxn>
                <a:cxn ang="0">
                  <a:pos x="68" y="528"/>
                </a:cxn>
                <a:cxn ang="0">
                  <a:pos x="42" y="488"/>
                </a:cxn>
                <a:cxn ang="0">
                  <a:pos x="22" y="444"/>
                </a:cxn>
                <a:cxn ang="0">
                  <a:pos x="8" y="398"/>
                </a:cxn>
                <a:cxn ang="0">
                  <a:pos x="2" y="348"/>
                </a:cxn>
                <a:cxn ang="0">
                  <a:pos x="2" y="298"/>
                </a:cxn>
                <a:cxn ang="0">
                  <a:pos x="12" y="248"/>
                </a:cxn>
                <a:cxn ang="0">
                  <a:pos x="28" y="202"/>
                </a:cxn>
                <a:cxn ang="0">
                  <a:pos x="50" y="160"/>
                </a:cxn>
                <a:cxn ang="0">
                  <a:pos x="78" y="120"/>
                </a:cxn>
                <a:cxn ang="0">
                  <a:pos x="112" y="86"/>
                </a:cxn>
                <a:cxn ang="0">
                  <a:pos x="150" y="56"/>
                </a:cxn>
                <a:cxn ang="0">
                  <a:pos x="192" y="32"/>
                </a:cxn>
                <a:cxn ang="0">
                  <a:pos x="238" y="16"/>
                </a:cxn>
                <a:cxn ang="0">
                  <a:pos x="286" y="4"/>
                </a:cxn>
                <a:cxn ang="0">
                  <a:pos x="336" y="0"/>
                </a:cxn>
              </a:cxnLst>
              <a:rect l="0" t="0" r="r" b="b"/>
              <a:pathLst>
                <a:path w="672" h="662">
                  <a:moveTo>
                    <a:pt x="336" y="0"/>
                  </a:moveTo>
                  <a:lnTo>
                    <a:pt x="354" y="0"/>
                  </a:lnTo>
                  <a:lnTo>
                    <a:pt x="372" y="2"/>
                  </a:lnTo>
                  <a:lnTo>
                    <a:pt x="388" y="4"/>
                  </a:lnTo>
                  <a:lnTo>
                    <a:pt x="404" y="6"/>
                  </a:lnTo>
                  <a:lnTo>
                    <a:pt x="420" y="10"/>
                  </a:lnTo>
                  <a:lnTo>
                    <a:pt x="436" y="16"/>
                  </a:lnTo>
                  <a:lnTo>
                    <a:pt x="452" y="20"/>
                  </a:lnTo>
                  <a:lnTo>
                    <a:pt x="468" y="26"/>
                  </a:lnTo>
                  <a:lnTo>
                    <a:pt x="482" y="32"/>
                  </a:lnTo>
                  <a:lnTo>
                    <a:pt x="496" y="40"/>
                  </a:lnTo>
                  <a:lnTo>
                    <a:pt x="510" y="48"/>
                  </a:lnTo>
                  <a:lnTo>
                    <a:pt x="524" y="56"/>
                  </a:lnTo>
                  <a:lnTo>
                    <a:pt x="538" y="66"/>
                  </a:lnTo>
                  <a:lnTo>
                    <a:pt x="550" y="76"/>
                  </a:lnTo>
                  <a:lnTo>
                    <a:pt x="562" y="86"/>
                  </a:lnTo>
                  <a:lnTo>
                    <a:pt x="574" y="98"/>
                  </a:lnTo>
                  <a:lnTo>
                    <a:pt x="586" y="108"/>
                  </a:lnTo>
                  <a:lnTo>
                    <a:pt x="596" y="120"/>
                  </a:lnTo>
                  <a:lnTo>
                    <a:pt x="606" y="134"/>
                  </a:lnTo>
                  <a:lnTo>
                    <a:pt x="616" y="146"/>
                  </a:lnTo>
                  <a:lnTo>
                    <a:pt x="624" y="160"/>
                  </a:lnTo>
                  <a:lnTo>
                    <a:pt x="632" y="174"/>
                  </a:lnTo>
                  <a:lnTo>
                    <a:pt x="640" y="188"/>
                  </a:lnTo>
                  <a:lnTo>
                    <a:pt x="646" y="202"/>
                  </a:lnTo>
                  <a:lnTo>
                    <a:pt x="652" y="218"/>
                  </a:lnTo>
                  <a:lnTo>
                    <a:pt x="658" y="232"/>
                  </a:lnTo>
                  <a:lnTo>
                    <a:pt x="662" y="248"/>
                  </a:lnTo>
                  <a:lnTo>
                    <a:pt x="666" y="264"/>
                  </a:lnTo>
                  <a:lnTo>
                    <a:pt x="668" y="280"/>
                  </a:lnTo>
                  <a:lnTo>
                    <a:pt x="672" y="298"/>
                  </a:lnTo>
                  <a:lnTo>
                    <a:pt x="672" y="314"/>
                  </a:lnTo>
                  <a:lnTo>
                    <a:pt x="672" y="332"/>
                  </a:lnTo>
                  <a:lnTo>
                    <a:pt x="672" y="348"/>
                  </a:lnTo>
                  <a:lnTo>
                    <a:pt x="672" y="364"/>
                  </a:lnTo>
                  <a:lnTo>
                    <a:pt x="668" y="382"/>
                  </a:lnTo>
                  <a:lnTo>
                    <a:pt x="666" y="398"/>
                  </a:lnTo>
                  <a:lnTo>
                    <a:pt x="662" y="414"/>
                  </a:lnTo>
                  <a:lnTo>
                    <a:pt x="658" y="430"/>
                  </a:lnTo>
                  <a:lnTo>
                    <a:pt x="652" y="444"/>
                  </a:lnTo>
                  <a:lnTo>
                    <a:pt x="646" y="460"/>
                  </a:lnTo>
                  <a:lnTo>
                    <a:pt x="640" y="474"/>
                  </a:lnTo>
                  <a:lnTo>
                    <a:pt x="632" y="488"/>
                  </a:lnTo>
                  <a:lnTo>
                    <a:pt x="624" y="502"/>
                  </a:lnTo>
                  <a:lnTo>
                    <a:pt x="616" y="516"/>
                  </a:lnTo>
                  <a:lnTo>
                    <a:pt x="606" y="528"/>
                  </a:lnTo>
                  <a:lnTo>
                    <a:pt x="596" y="542"/>
                  </a:lnTo>
                  <a:lnTo>
                    <a:pt x="586" y="554"/>
                  </a:lnTo>
                  <a:lnTo>
                    <a:pt x="574" y="564"/>
                  </a:lnTo>
                  <a:lnTo>
                    <a:pt x="562" y="576"/>
                  </a:lnTo>
                  <a:lnTo>
                    <a:pt x="550" y="586"/>
                  </a:lnTo>
                  <a:lnTo>
                    <a:pt x="538" y="596"/>
                  </a:lnTo>
                  <a:lnTo>
                    <a:pt x="524" y="606"/>
                  </a:lnTo>
                  <a:lnTo>
                    <a:pt x="510" y="614"/>
                  </a:lnTo>
                  <a:lnTo>
                    <a:pt x="496" y="622"/>
                  </a:lnTo>
                  <a:lnTo>
                    <a:pt x="482" y="630"/>
                  </a:lnTo>
                  <a:lnTo>
                    <a:pt x="468" y="636"/>
                  </a:lnTo>
                  <a:lnTo>
                    <a:pt x="452" y="642"/>
                  </a:lnTo>
                  <a:lnTo>
                    <a:pt x="436" y="648"/>
                  </a:lnTo>
                  <a:lnTo>
                    <a:pt x="420" y="652"/>
                  </a:lnTo>
                  <a:lnTo>
                    <a:pt x="404" y="656"/>
                  </a:lnTo>
                  <a:lnTo>
                    <a:pt x="388" y="658"/>
                  </a:lnTo>
                  <a:lnTo>
                    <a:pt x="372" y="660"/>
                  </a:lnTo>
                  <a:lnTo>
                    <a:pt x="354" y="662"/>
                  </a:lnTo>
                  <a:lnTo>
                    <a:pt x="336" y="662"/>
                  </a:lnTo>
                  <a:lnTo>
                    <a:pt x="320" y="662"/>
                  </a:lnTo>
                  <a:lnTo>
                    <a:pt x="302" y="660"/>
                  </a:lnTo>
                  <a:lnTo>
                    <a:pt x="286" y="658"/>
                  </a:lnTo>
                  <a:lnTo>
                    <a:pt x="270" y="656"/>
                  </a:lnTo>
                  <a:lnTo>
                    <a:pt x="254" y="652"/>
                  </a:lnTo>
                  <a:lnTo>
                    <a:pt x="238" y="648"/>
                  </a:lnTo>
                  <a:lnTo>
                    <a:pt x="222" y="642"/>
                  </a:lnTo>
                  <a:lnTo>
                    <a:pt x="206" y="636"/>
                  </a:lnTo>
                  <a:lnTo>
                    <a:pt x="192" y="630"/>
                  </a:lnTo>
                  <a:lnTo>
                    <a:pt x="176" y="622"/>
                  </a:lnTo>
                  <a:lnTo>
                    <a:pt x="162" y="614"/>
                  </a:lnTo>
                  <a:lnTo>
                    <a:pt x="150" y="606"/>
                  </a:lnTo>
                  <a:lnTo>
                    <a:pt x="136" y="596"/>
                  </a:lnTo>
                  <a:lnTo>
                    <a:pt x="124" y="586"/>
                  </a:lnTo>
                  <a:lnTo>
                    <a:pt x="112" y="576"/>
                  </a:lnTo>
                  <a:lnTo>
                    <a:pt x="100" y="564"/>
                  </a:lnTo>
                  <a:lnTo>
                    <a:pt x="88" y="554"/>
                  </a:lnTo>
                  <a:lnTo>
                    <a:pt x="78" y="542"/>
                  </a:lnTo>
                  <a:lnTo>
                    <a:pt x="68" y="528"/>
                  </a:lnTo>
                  <a:lnTo>
                    <a:pt x="58" y="516"/>
                  </a:lnTo>
                  <a:lnTo>
                    <a:pt x="50" y="502"/>
                  </a:lnTo>
                  <a:lnTo>
                    <a:pt x="42" y="488"/>
                  </a:lnTo>
                  <a:lnTo>
                    <a:pt x="34" y="474"/>
                  </a:lnTo>
                  <a:lnTo>
                    <a:pt x="28" y="460"/>
                  </a:lnTo>
                  <a:lnTo>
                    <a:pt x="22" y="444"/>
                  </a:lnTo>
                  <a:lnTo>
                    <a:pt x="16" y="430"/>
                  </a:lnTo>
                  <a:lnTo>
                    <a:pt x="12" y="414"/>
                  </a:lnTo>
                  <a:lnTo>
                    <a:pt x="8" y="398"/>
                  </a:lnTo>
                  <a:lnTo>
                    <a:pt x="4" y="382"/>
                  </a:lnTo>
                  <a:lnTo>
                    <a:pt x="2" y="364"/>
                  </a:lnTo>
                  <a:lnTo>
                    <a:pt x="2" y="348"/>
                  </a:lnTo>
                  <a:lnTo>
                    <a:pt x="0" y="332"/>
                  </a:lnTo>
                  <a:lnTo>
                    <a:pt x="2" y="314"/>
                  </a:lnTo>
                  <a:lnTo>
                    <a:pt x="2" y="298"/>
                  </a:lnTo>
                  <a:lnTo>
                    <a:pt x="4" y="280"/>
                  </a:lnTo>
                  <a:lnTo>
                    <a:pt x="8" y="264"/>
                  </a:lnTo>
                  <a:lnTo>
                    <a:pt x="12" y="248"/>
                  </a:lnTo>
                  <a:lnTo>
                    <a:pt x="16" y="232"/>
                  </a:lnTo>
                  <a:lnTo>
                    <a:pt x="22" y="218"/>
                  </a:lnTo>
                  <a:lnTo>
                    <a:pt x="28" y="202"/>
                  </a:lnTo>
                  <a:lnTo>
                    <a:pt x="34" y="188"/>
                  </a:lnTo>
                  <a:lnTo>
                    <a:pt x="42" y="174"/>
                  </a:lnTo>
                  <a:lnTo>
                    <a:pt x="50" y="160"/>
                  </a:lnTo>
                  <a:lnTo>
                    <a:pt x="58" y="146"/>
                  </a:lnTo>
                  <a:lnTo>
                    <a:pt x="68" y="134"/>
                  </a:lnTo>
                  <a:lnTo>
                    <a:pt x="78" y="120"/>
                  </a:lnTo>
                  <a:lnTo>
                    <a:pt x="88" y="108"/>
                  </a:lnTo>
                  <a:lnTo>
                    <a:pt x="100" y="98"/>
                  </a:lnTo>
                  <a:lnTo>
                    <a:pt x="112" y="86"/>
                  </a:lnTo>
                  <a:lnTo>
                    <a:pt x="124" y="76"/>
                  </a:lnTo>
                  <a:lnTo>
                    <a:pt x="136" y="66"/>
                  </a:lnTo>
                  <a:lnTo>
                    <a:pt x="150" y="56"/>
                  </a:lnTo>
                  <a:lnTo>
                    <a:pt x="162" y="48"/>
                  </a:lnTo>
                  <a:lnTo>
                    <a:pt x="176" y="40"/>
                  </a:lnTo>
                  <a:lnTo>
                    <a:pt x="192" y="32"/>
                  </a:lnTo>
                  <a:lnTo>
                    <a:pt x="206" y="26"/>
                  </a:lnTo>
                  <a:lnTo>
                    <a:pt x="222" y="20"/>
                  </a:lnTo>
                  <a:lnTo>
                    <a:pt x="238" y="16"/>
                  </a:lnTo>
                  <a:lnTo>
                    <a:pt x="254" y="10"/>
                  </a:lnTo>
                  <a:lnTo>
                    <a:pt x="270" y="6"/>
                  </a:lnTo>
                  <a:lnTo>
                    <a:pt x="286" y="4"/>
                  </a:lnTo>
                  <a:lnTo>
                    <a:pt x="302" y="2"/>
                  </a:lnTo>
                  <a:lnTo>
                    <a:pt x="320" y="0"/>
                  </a:lnTo>
                  <a:lnTo>
                    <a:pt x="336" y="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E884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0" name="Freeform 22"/>
            <p:cNvSpPr>
              <a:spLocks/>
            </p:cNvSpPr>
            <p:nvPr/>
          </p:nvSpPr>
          <p:spPr bwMode="auto">
            <a:xfrm>
              <a:off x="1315667" y="1146878"/>
              <a:ext cx="1370045" cy="1291522"/>
            </a:xfrm>
            <a:custGeom>
              <a:avLst/>
              <a:gdLst/>
              <a:ahLst/>
              <a:cxnLst>
                <a:cxn ang="0">
                  <a:pos x="372" y="2"/>
                </a:cxn>
                <a:cxn ang="0">
                  <a:pos x="422" y="10"/>
                </a:cxn>
                <a:cxn ang="0">
                  <a:pos x="468" y="26"/>
                </a:cxn>
                <a:cxn ang="0">
                  <a:pos x="512" y="48"/>
                </a:cxn>
                <a:cxn ang="0">
                  <a:pos x="552" y="76"/>
                </a:cxn>
                <a:cxn ang="0">
                  <a:pos x="588" y="110"/>
                </a:cxn>
                <a:cxn ang="0">
                  <a:pos x="618" y="146"/>
                </a:cxn>
                <a:cxn ang="0">
                  <a:pos x="642" y="188"/>
                </a:cxn>
                <a:cxn ang="0">
                  <a:pos x="660" y="234"/>
                </a:cxn>
                <a:cxn ang="0">
                  <a:pos x="672" y="282"/>
                </a:cxn>
                <a:cxn ang="0">
                  <a:pos x="676" y="332"/>
                </a:cxn>
                <a:cxn ang="0">
                  <a:pos x="672" y="384"/>
                </a:cxn>
                <a:cxn ang="0">
                  <a:pos x="660" y="432"/>
                </a:cxn>
                <a:cxn ang="0">
                  <a:pos x="642" y="476"/>
                </a:cxn>
                <a:cxn ang="0">
                  <a:pos x="618" y="518"/>
                </a:cxn>
                <a:cxn ang="0">
                  <a:pos x="588" y="556"/>
                </a:cxn>
                <a:cxn ang="0">
                  <a:pos x="552" y="590"/>
                </a:cxn>
                <a:cxn ang="0">
                  <a:pos x="512" y="616"/>
                </a:cxn>
                <a:cxn ang="0">
                  <a:pos x="468" y="640"/>
                </a:cxn>
                <a:cxn ang="0">
                  <a:pos x="422" y="654"/>
                </a:cxn>
                <a:cxn ang="0">
                  <a:pos x="372" y="664"/>
                </a:cxn>
                <a:cxn ang="0">
                  <a:pos x="320" y="664"/>
                </a:cxn>
                <a:cxn ang="0">
                  <a:pos x="270" y="658"/>
                </a:cxn>
                <a:cxn ang="0">
                  <a:pos x="222" y="644"/>
                </a:cxn>
                <a:cxn ang="0">
                  <a:pos x="178" y="624"/>
                </a:cxn>
                <a:cxn ang="0">
                  <a:pos x="136" y="598"/>
                </a:cxn>
                <a:cxn ang="0">
                  <a:pos x="100" y="568"/>
                </a:cxn>
                <a:cxn ang="0">
                  <a:pos x="68" y="532"/>
                </a:cxn>
                <a:cxn ang="0">
                  <a:pos x="42" y="490"/>
                </a:cxn>
                <a:cxn ang="0">
                  <a:pos x="20" y="446"/>
                </a:cxn>
                <a:cxn ang="0">
                  <a:pos x="8" y="400"/>
                </a:cxn>
                <a:cxn ang="0">
                  <a:pos x="0" y="350"/>
                </a:cxn>
                <a:cxn ang="0">
                  <a:pos x="2" y="298"/>
                </a:cxn>
                <a:cxn ang="0">
                  <a:pos x="10" y="250"/>
                </a:cxn>
                <a:cxn ang="0">
                  <a:pos x="26" y="204"/>
                </a:cxn>
                <a:cxn ang="0">
                  <a:pos x="50" y="160"/>
                </a:cxn>
                <a:cxn ang="0">
                  <a:pos x="78" y="122"/>
                </a:cxn>
                <a:cxn ang="0">
                  <a:pos x="112" y="86"/>
                </a:cxn>
                <a:cxn ang="0">
                  <a:pos x="150" y="58"/>
                </a:cxn>
                <a:cxn ang="0">
                  <a:pos x="192" y="32"/>
                </a:cxn>
                <a:cxn ang="0">
                  <a:pos x="238" y="16"/>
                </a:cxn>
                <a:cxn ang="0">
                  <a:pos x="286" y="4"/>
                </a:cxn>
                <a:cxn ang="0">
                  <a:pos x="338" y="0"/>
                </a:cxn>
              </a:cxnLst>
              <a:rect l="0" t="0" r="r" b="b"/>
              <a:pathLst>
                <a:path w="676" h="666">
                  <a:moveTo>
                    <a:pt x="338" y="0"/>
                  </a:moveTo>
                  <a:lnTo>
                    <a:pt x="356" y="0"/>
                  </a:lnTo>
                  <a:lnTo>
                    <a:pt x="372" y="2"/>
                  </a:lnTo>
                  <a:lnTo>
                    <a:pt x="390" y="4"/>
                  </a:lnTo>
                  <a:lnTo>
                    <a:pt x="406" y="6"/>
                  </a:lnTo>
                  <a:lnTo>
                    <a:pt x="422" y="10"/>
                  </a:lnTo>
                  <a:lnTo>
                    <a:pt x="438" y="16"/>
                  </a:lnTo>
                  <a:lnTo>
                    <a:pt x="454" y="20"/>
                  </a:lnTo>
                  <a:lnTo>
                    <a:pt x="468" y="26"/>
                  </a:lnTo>
                  <a:lnTo>
                    <a:pt x="484" y="32"/>
                  </a:lnTo>
                  <a:lnTo>
                    <a:pt x="498" y="40"/>
                  </a:lnTo>
                  <a:lnTo>
                    <a:pt x="512" y="48"/>
                  </a:lnTo>
                  <a:lnTo>
                    <a:pt x="526" y="58"/>
                  </a:lnTo>
                  <a:lnTo>
                    <a:pt x="540" y="66"/>
                  </a:lnTo>
                  <a:lnTo>
                    <a:pt x="552" y="76"/>
                  </a:lnTo>
                  <a:lnTo>
                    <a:pt x="564" y="86"/>
                  </a:lnTo>
                  <a:lnTo>
                    <a:pt x="576" y="98"/>
                  </a:lnTo>
                  <a:lnTo>
                    <a:pt x="588" y="110"/>
                  </a:lnTo>
                  <a:lnTo>
                    <a:pt x="598" y="122"/>
                  </a:lnTo>
                  <a:lnTo>
                    <a:pt x="608" y="134"/>
                  </a:lnTo>
                  <a:lnTo>
                    <a:pt x="618" y="146"/>
                  </a:lnTo>
                  <a:lnTo>
                    <a:pt x="626" y="160"/>
                  </a:lnTo>
                  <a:lnTo>
                    <a:pt x="634" y="174"/>
                  </a:lnTo>
                  <a:lnTo>
                    <a:pt x="642" y="188"/>
                  </a:lnTo>
                  <a:lnTo>
                    <a:pt x="648" y="204"/>
                  </a:lnTo>
                  <a:lnTo>
                    <a:pt x="654" y="218"/>
                  </a:lnTo>
                  <a:lnTo>
                    <a:pt x="660" y="234"/>
                  </a:lnTo>
                  <a:lnTo>
                    <a:pt x="664" y="250"/>
                  </a:lnTo>
                  <a:lnTo>
                    <a:pt x="668" y="266"/>
                  </a:lnTo>
                  <a:lnTo>
                    <a:pt x="672" y="282"/>
                  </a:lnTo>
                  <a:lnTo>
                    <a:pt x="674" y="298"/>
                  </a:lnTo>
                  <a:lnTo>
                    <a:pt x="674" y="316"/>
                  </a:lnTo>
                  <a:lnTo>
                    <a:pt x="676" y="332"/>
                  </a:lnTo>
                  <a:lnTo>
                    <a:pt x="674" y="350"/>
                  </a:lnTo>
                  <a:lnTo>
                    <a:pt x="674" y="366"/>
                  </a:lnTo>
                  <a:lnTo>
                    <a:pt x="672" y="384"/>
                  </a:lnTo>
                  <a:lnTo>
                    <a:pt x="668" y="400"/>
                  </a:lnTo>
                  <a:lnTo>
                    <a:pt x="664" y="416"/>
                  </a:lnTo>
                  <a:lnTo>
                    <a:pt x="660" y="432"/>
                  </a:lnTo>
                  <a:lnTo>
                    <a:pt x="654" y="446"/>
                  </a:lnTo>
                  <a:lnTo>
                    <a:pt x="648" y="462"/>
                  </a:lnTo>
                  <a:lnTo>
                    <a:pt x="642" y="476"/>
                  </a:lnTo>
                  <a:lnTo>
                    <a:pt x="634" y="490"/>
                  </a:lnTo>
                  <a:lnTo>
                    <a:pt x="626" y="504"/>
                  </a:lnTo>
                  <a:lnTo>
                    <a:pt x="618" y="518"/>
                  </a:lnTo>
                  <a:lnTo>
                    <a:pt x="608" y="532"/>
                  </a:lnTo>
                  <a:lnTo>
                    <a:pt x="598" y="544"/>
                  </a:lnTo>
                  <a:lnTo>
                    <a:pt x="588" y="556"/>
                  </a:lnTo>
                  <a:lnTo>
                    <a:pt x="576" y="568"/>
                  </a:lnTo>
                  <a:lnTo>
                    <a:pt x="564" y="578"/>
                  </a:lnTo>
                  <a:lnTo>
                    <a:pt x="552" y="590"/>
                  </a:lnTo>
                  <a:lnTo>
                    <a:pt x="540" y="598"/>
                  </a:lnTo>
                  <a:lnTo>
                    <a:pt x="526" y="608"/>
                  </a:lnTo>
                  <a:lnTo>
                    <a:pt x="512" y="616"/>
                  </a:lnTo>
                  <a:lnTo>
                    <a:pt x="498" y="624"/>
                  </a:lnTo>
                  <a:lnTo>
                    <a:pt x="484" y="632"/>
                  </a:lnTo>
                  <a:lnTo>
                    <a:pt x="468" y="640"/>
                  </a:lnTo>
                  <a:lnTo>
                    <a:pt x="454" y="644"/>
                  </a:lnTo>
                  <a:lnTo>
                    <a:pt x="438" y="650"/>
                  </a:lnTo>
                  <a:lnTo>
                    <a:pt x="422" y="654"/>
                  </a:lnTo>
                  <a:lnTo>
                    <a:pt x="406" y="658"/>
                  </a:lnTo>
                  <a:lnTo>
                    <a:pt x="390" y="662"/>
                  </a:lnTo>
                  <a:lnTo>
                    <a:pt x="372" y="664"/>
                  </a:lnTo>
                  <a:lnTo>
                    <a:pt x="356" y="664"/>
                  </a:lnTo>
                  <a:lnTo>
                    <a:pt x="338" y="666"/>
                  </a:lnTo>
                  <a:lnTo>
                    <a:pt x="320" y="664"/>
                  </a:lnTo>
                  <a:lnTo>
                    <a:pt x="304" y="664"/>
                  </a:lnTo>
                  <a:lnTo>
                    <a:pt x="286" y="662"/>
                  </a:lnTo>
                  <a:lnTo>
                    <a:pt x="270" y="658"/>
                  </a:lnTo>
                  <a:lnTo>
                    <a:pt x="254" y="654"/>
                  </a:lnTo>
                  <a:lnTo>
                    <a:pt x="238" y="650"/>
                  </a:lnTo>
                  <a:lnTo>
                    <a:pt x="222" y="644"/>
                  </a:lnTo>
                  <a:lnTo>
                    <a:pt x="206" y="640"/>
                  </a:lnTo>
                  <a:lnTo>
                    <a:pt x="192" y="632"/>
                  </a:lnTo>
                  <a:lnTo>
                    <a:pt x="178" y="624"/>
                  </a:lnTo>
                  <a:lnTo>
                    <a:pt x="162" y="616"/>
                  </a:lnTo>
                  <a:lnTo>
                    <a:pt x="150" y="608"/>
                  </a:lnTo>
                  <a:lnTo>
                    <a:pt x="136" y="598"/>
                  </a:lnTo>
                  <a:lnTo>
                    <a:pt x="124" y="590"/>
                  </a:lnTo>
                  <a:lnTo>
                    <a:pt x="112" y="578"/>
                  </a:lnTo>
                  <a:lnTo>
                    <a:pt x="100" y="568"/>
                  </a:lnTo>
                  <a:lnTo>
                    <a:pt x="88" y="556"/>
                  </a:lnTo>
                  <a:lnTo>
                    <a:pt x="78" y="544"/>
                  </a:lnTo>
                  <a:lnTo>
                    <a:pt x="68" y="532"/>
                  </a:lnTo>
                  <a:lnTo>
                    <a:pt x="58" y="518"/>
                  </a:lnTo>
                  <a:lnTo>
                    <a:pt x="50" y="504"/>
                  </a:lnTo>
                  <a:lnTo>
                    <a:pt x="42" y="490"/>
                  </a:lnTo>
                  <a:lnTo>
                    <a:pt x="34" y="476"/>
                  </a:lnTo>
                  <a:lnTo>
                    <a:pt x="26" y="462"/>
                  </a:lnTo>
                  <a:lnTo>
                    <a:pt x="20" y="446"/>
                  </a:lnTo>
                  <a:lnTo>
                    <a:pt x="16" y="432"/>
                  </a:lnTo>
                  <a:lnTo>
                    <a:pt x="10" y="416"/>
                  </a:lnTo>
                  <a:lnTo>
                    <a:pt x="8" y="400"/>
                  </a:lnTo>
                  <a:lnTo>
                    <a:pt x="4" y="384"/>
                  </a:lnTo>
                  <a:lnTo>
                    <a:pt x="2" y="366"/>
                  </a:lnTo>
                  <a:lnTo>
                    <a:pt x="0" y="350"/>
                  </a:lnTo>
                  <a:lnTo>
                    <a:pt x="0" y="332"/>
                  </a:lnTo>
                  <a:lnTo>
                    <a:pt x="0" y="316"/>
                  </a:lnTo>
                  <a:lnTo>
                    <a:pt x="2" y="298"/>
                  </a:lnTo>
                  <a:lnTo>
                    <a:pt x="4" y="282"/>
                  </a:lnTo>
                  <a:lnTo>
                    <a:pt x="8" y="266"/>
                  </a:lnTo>
                  <a:lnTo>
                    <a:pt x="10" y="250"/>
                  </a:lnTo>
                  <a:lnTo>
                    <a:pt x="16" y="234"/>
                  </a:lnTo>
                  <a:lnTo>
                    <a:pt x="20" y="218"/>
                  </a:lnTo>
                  <a:lnTo>
                    <a:pt x="26" y="204"/>
                  </a:lnTo>
                  <a:lnTo>
                    <a:pt x="34" y="188"/>
                  </a:lnTo>
                  <a:lnTo>
                    <a:pt x="42" y="174"/>
                  </a:lnTo>
                  <a:lnTo>
                    <a:pt x="50" y="160"/>
                  </a:lnTo>
                  <a:lnTo>
                    <a:pt x="58" y="146"/>
                  </a:lnTo>
                  <a:lnTo>
                    <a:pt x="68" y="134"/>
                  </a:lnTo>
                  <a:lnTo>
                    <a:pt x="78" y="122"/>
                  </a:lnTo>
                  <a:lnTo>
                    <a:pt x="88" y="110"/>
                  </a:lnTo>
                  <a:lnTo>
                    <a:pt x="100" y="98"/>
                  </a:lnTo>
                  <a:lnTo>
                    <a:pt x="112" y="86"/>
                  </a:lnTo>
                  <a:lnTo>
                    <a:pt x="124" y="76"/>
                  </a:lnTo>
                  <a:lnTo>
                    <a:pt x="136" y="66"/>
                  </a:lnTo>
                  <a:lnTo>
                    <a:pt x="150" y="58"/>
                  </a:lnTo>
                  <a:lnTo>
                    <a:pt x="162" y="48"/>
                  </a:lnTo>
                  <a:lnTo>
                    <a:pt x="178" y="40"/>
                  </a:lnTo>
                  <a:lnTo>
                    <a:pt x="192" y="32"/>
                  </a:lnTo>
                  <a:lnTo>
                    <a:pt x="206" y="26"/>
                  </a:lnTo>
                  <a:lnTo>
                    <a:pt x="222" y="20"/>
                  </a:lnTo>
                  <a:lnTo>
                    <a:pt x="238" y="16"/>
                  </a:lnTo>
                  <a:lnTo>
                    <a:pt x="254" y="10"/>
                  </a:lnTo>
                  <a:lnTo>
                    <a:pt x="270" y="6"/>
                  </a:lnTo>
                  <a:lnTo>
                    <a:pt x="286" y="4"/>
                  </a:lnTo>
                  <a:lnTo>
                    <a:pt x="304" y="2"/>
                  </a:lnTo>
                  <a:lnTo>
                    <a:pt x="320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980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1" name="Freeform 23"/>
            <p:cNvSpPr>
              <a:spLocks/>
            </p:cNvSpPr>
            <p:nvPr/>
          </p:nvSpPr>
          <p:spPr bwMode="auto">
            <a:xfrm>
              <a:off x="1311614" y="1143000"/>
              <a:ext cx="1374098" cy="1295400"/>
            </a:xfrm>
            <a:custGeom>
              <a:avLst/>
              <a:gdLst/>
              <a:ahLst/>
              <a:cxnLst>
                <a:cxn ang="0">
                  <a:pos x="374" y="2"/>
                </a:cxn>
                <a:cxn ang="0">
                  <a:pos x="424" y="10"/>
                </a:cxn>
                <a:cxn ang="0">
                  <a:pos x="470" y="26"/>
                </a:cxn>
                <a:cxn ang="0">
                  <a:pos x="514" y="48"/>
                </a:cxn>
                <a:cxn ang="0">
                  <a:pos x="554" y="76"/>
                </a:cxn>
                <a:cxn ang="0">
                  <a:pos x="590" y="110"/>
                </a:cxn>
                <a:cxn ang="0">
                  <a:pos x="620" y="148"/>
                </a:cxn>
                <a:cxn ang="0">
                  <a:pos x="644" y="190"/>
                </a:cxn>
                <a:cxn ang="0">
                  <a:pos x="662" y="234"/>
                </a:cxn>
                <a:cxn ang="0">
                  <a:pos x="674" y="284"/>
                </a:cxn>
                <a:cxn ang="0">
                  <a:pos x="678" y="334"/>
                </a:cxn>
                <a:cxn ang="0">
                  <a:pos x="674" y="384"/>
                </a:cxn>
                <a:cxn ang="0">
                  <a:pos x="662" y="434"/>
                </a:cxn>
                <a:cxn ang="0">
                  <a:pos x="644" y="478"/>
                </a:cxn>
                <a:cxn ang="0">
                  <a:pos x="620" y="520"/>
                </a:cxn>
                <a:cxn ang="0">
                  <a:pos x="590" y="558"/>
                </a:cxn>
                <a:cxn ang="0">
                  <a:pos x="554" y="592"/>
                </a:cxn>
                <a:cxn ang="0">
                  <a:pos x="514" y="620"/>
                </a:cxn>
                <a:cxn ang="0">
                  <a:pos x="470" y="642"/>
                </a:cxn>
                <a:cxn ang="0">
                  <a:pos x="424" y="658"/>
                </a:cxn>
                <a:cxn ang="0">
                  <a:pos x="374" y="666"/>
                </a:cxn>
                <a:cxn ang="0">
                  <a:pos x="322" y="668"/>
                </a:cxn>
                <a:cxn ang="0">
                  <a:pos x="270" y="662"/>
                </a:cxn>
                <a:cxn ang="0">
                  <a:pos x="222" y="648"/>
                </a:cxn>
                <a:cxn ang="0">
                  <a:pos x="178" y="628"/>
                </a:cxn>
                <a:cxn ang="0">
                  <a:pos x="136" y="602"/>
                </a:cxn>
                <a:cxn ang="0">
                  <a:pos x="100" y="570"/>
                </a:cxn>
                <a:cxn ang="0">
                  <a:pos x="68" y="534"/>
                </a:cxn>
                <a:cxn ang="0">
                  <a:pos x="40" y="494"/>
                </a:cxn>
                <a:cxn ang="0">
                  <a:pos x="20" y="448"/>
                </a:cxn>
                <a:cxn ang="0">
                  <a:pos x="6" y="402"/>
                </a:cxn>
                <a:cxn ang="0">
                  <a:pos x="0" y="352"/>
                </a:cxn>
                <a:cxn ang="0">
                  <a:pos x="2" y="300"/>
                </a:cxn>
                <a:cxn ang="0">
                  <a:pos x="10" y="250"/>
                </a:cxn>
                <a:cxn ang="0">
                  <a:pos x="26" y="204"/>
                </a:cxn>
                <a:cxn ang="0">
                  <a:pos x="48" y="162"/>
                </a:cxn>
                <a:cxn ang="0">
                  <a:pos x="78" y="122"/>
                </a:cxn>
                <a:cxn ang="0">
                  <a:pos x="110" y="88"/>
                </a:cxn>
                <a:cxn ang="0">
                  <a:pos x="150" y="58"/>
                </a:cxn>
                <a:cxn ang="0">
                  <a:pos x="192" y="34"/>
                </a:cxn>
                <a:cxn ang="0">
                  <a:pos x="238" y="16"/>
                </a:cxn>
                <a:cxn ang="0">
                  <a:pos x="288" y="4"/>
                </a:cxn>
                <a:cxn ang="0">
                  <a:pos x="338" y="0"/>
                </a:cxn>
              </a:cxnLst>
              <a:rect l="0" t="0" r="r" b="b"/>
              <a:pathLst>
                <a:path w="678" h="668">
                  <a:moveTo>
                    <a:pt x="338" y="0"/>
                  </a:moveTo>
                  <a:lnTo>
                    <a:pt x="356" y="0"/>
                  </a:lnTo>
                  <a:lnTo>
                    <a:pt x="374" y="2"/>
                  </a:lnTo>
                  <a:lnTo>
                    <a:pt x="390" y="4"/>
                  </a:lnTo>
                  <a:lnTo>
                    <a:pt x="408" y="6"/>
                  </a:lnTo>
                  <a:lnTo>
                    <a:pt x="424" y="10"/>
                  </a:lnTo>
                  <a:lnTo>
                    <a:pt x="440" y="16"/>
                  </a:lnTo>
                  <a:lnTo>
                    <a:pt x="456" y="20"/>
                  </a:lnTo>
                  <a:lnTo>
                    <a:pt x="470" y="26"/>
                  </a:lnTo>
                  <a:lnTo>
                    <a:pt x="486" y="34"/>
                  </a:lnTo>
                  <a:lnTo>
                    <a:pt x="500" y="40"/>
                  </a:lnTo>
                  <a:lnTo>
                    <a:pt x="514" y="48"/>
                  </a:lnTo>
                  <a:lnTo>
                    <a:pt x="528" y="58"/>
                  </a:lnTo>
                  <a:lnTo>
                    <a:pt x="542" y="66"/>
                  </a:lnTo>
                  <a:lnTo>
                    <a:pt x="554" y="76"/>
                  </a:lnTo>
                  <a:lnTo>
                    <a:pt x="566" y="88"/>
                  </a:lnTo>
                  <a:lnTo>
                    <a:pt x="578" y="98"/>
                  </a:lnTo>
                  <a:lnTo>
                    <a:pt x="590" y="110"/>
                  </a:lnTo>
                  <a:lnTo>
                    <a:pt x="600" y="122"/>
                  </a:lnTo>
                  <a:lnTo>
                    <a:pt x="610" y="134"/>
                  </a:lnTo>
                  <a:lnTo>
                    <a:pt x="620" y="148"/>
                  </a:lnTo>
                  <a:lnTo>
                    <a:pt x="628" y="162"/>
                  </a:lnTo>
                  <a:lnTo>
                    <a:pt x="636" y="176"/>
                  </a:lnTo>
                  <a:lnTo>
                    <a:pt x="644" y="190"/>
                  </a:lnTo>
                  <a:lnTo>
                    <a:pt x="652" y="204"/>
                  </a:lnTo>
                  <a:lnTo>
                    <a:pt x="658" y="220"/>
                  </a:lnTo>
                  <a:lnTo>
                    <a:pt x="662" y="234"/>
                  </a:lnTo>
                  <a:lnTo>
                    <a:pt x="668" y="250"/>
                  </a:lnTo>
                  <a:lnTo>
                    <a:pt x="672" y="266"/>
                  </a:lnTo>
                  <a:lnTo>
                    <a:pt x="674" y="284"/>
                  </a:lnTo>
                  <a:lnTo>
                    <a:pt x="676" y="300"/>
                  </a:lnTo>
                  <a:lnTo>
                    <a:pt x="678" y="316"/>
                  </a:lnTo>
                  <a:lnTo>
                    <a:pt x="678" y="334"/>
                  </a:lnTo>
                  <a:lnTo>
                    <a:pt x="678" y="352"/>
                  </a:lnTo>
                  <a:lnTo>
                    <a:pt x="676" y="368"/>
                  </a:lnTo>
                  <a:lnTo>
                    <a:pt x="674" y="384"/>
                  </a:lnTo>
                  <a:lnTo>
                    <a:pt x="672" y="402"/>
                  </a:lnTo>
                  <a:lnTo>
                    <a:pt x="668" y="418"/>
                  </a:lnTo>
                  <a:lnTo>
                    <a:pt x="662" y="434"/>
                  </a:lnTo>
                  <a:lnTo>
                    <a:pt x="658" y="448"/>
                  </a:lnTo>
                  <a:lnTo>
                    <a:pt x="652" y="464"/>
                  </a:lnTo>
                  <a:lnTo>
                    <a:pt x="644" y="478"/>
                  </a:lnTo>
                  <a:lnTo>
                    <a:pt x="636" y="494"/>
                  </a:lnTo>
                  <a:lnTo>
                    <a:pt x="628" y="508"/>
                  </a:lnTo>
                  <a:lnTo>
                    <a:pt x="620" y="520"/>
                  </a:lnTo>
                  <a:lnTo>
                    <a:pt x="610" y="534"/>
                  </a:lnTo>
                  <a:lnTo>
                    <a:pt x="600" y="546"/>
                  </a:lnTo>
                  <a:lnTo>
                    <a:pt x="590" y="558"/>
                  </a:lnTo>
                  <a:lnTo>
                    <a:pt x="578" y="570"/>
                  </a:lnTo>
                  <a:lnTo>
                    <a:pt x="566" y="582"/>
                  </a:lnTo>
                  <a:lnTo>
                    <a:pt x="554" y="592"/>
                  </a:lnTo>
                  <a:lnTo>
                    <a:pt x="542" y="602"/>
                  </a:lnTo>
                  <a:lnTo>
                    <a:pt x="528" y="612"/>
                  </a:lnTo>
                  <a:lnTo>
                    <a:pt x="514" y="620"/>
                  </a:lnTo>
                  <a:lnTo>
                    <a:pt x="500" y="628"/>
                  </a:lnTo>
                  <a:lnTo>
                    <a:pt x="486" y="636"/>
                  </a:lnTo>
                  <a:lnTo>
                    <a:pt x="470" y="642"/>
                  </a:lnTo>
                  <a:lnTo>
                    <a:pt x="456" y="648"/>
                  </a:lnTo>
                  <a:lnTo>
                    <a:pt x="440" y="654"/>
                  </a:lnTo>
                  <a:lnTo>
                    <a:pt x="424" y="658"/>
                  </a:lnTo>
                  <a:lnTo>
                    <a:pt x="408" y="662"/>
                  </a:lnTo>
                  <a:lnTo>
                    <a:pt x="390" y="664"/>
                  </a:lnTo>
                  <a:lnTo>
                    <a:pt x="374" y="666"/>
                  </a:lnTo>
                  <a:lnTo>
                    <a:pt x="356" y="668"/>
                  </a:lnTo>
                  <a:lnTo>
                    <a:pt x="338" y="668"/>
                  </a:lnTo>
                  <a:lnTo>
                    <a:pt x="322" y="668"/>
                  </a:lnTo>
                  <a:lnTo>
                    <a:pt x="304" y="666"/>
                  </a:lnTo>
                  <a:lnTo>
                    <a:pt x="288" y="664"/>
                  </a:lnTo>
                  <a:lnTo>
                    <a:pt x="270" y="662"/>
                  </a:lnTo>
                  <a:lnTo>
                    <a:pt x="254" y="658"/>
                  </a:lnTo>
                  <a:lnTo>
                    <a:pt x="238" y="654"/>
                  </a:lnTo>
                  <a:lnTo>
                    <a:pt x="222" y="648"/>
                  </a:lnTo>
                  <a:lnTo>
                    <a:pt x="208" y="642"/>
                  </a:lnTo>
                  <a:lnTo>
                    <a:pt x="192" y="636"/>
                  </a:lnTo>
                  <a:lnTo>
                    <a:pt x="178" y="628"/>
                  </a:lnTo>
                  <a:lnTo>
                    <a:pt x="164" y="620"/>
                  </a:lnTo>
                  <a:lnTo>
                    <a:pt x="150" y="612"/>
                  </a:lnTo>
                  <a:lnTo>
                    <a:pt x="136" y="602"/>
                  </a:lnTo>
                  <a:lnTo>
                    <a:pt x="124" y="592"/>
                  </a:lnTo>
                  <a:lnTo>
                    <a:pt x="110" y="582"/>
                  </a:lnTo>
                  <a:lnTo>
                    <a:pt x="100" y="570"/>
                  </a:lnTo>
                  <a:lnTo>
                    <a:pt x="88" y="558"/>
                  </a:lnTo>
                  <a:lnTo>
                    <a:pt x="78" y="546"/>
                  </a:lnTo>
                  <a:lnTo>
                    <a:pt x="68" y="534"/>
                  </a:lnTo>
                  <a:lnTo>
                    <a:pt x="58" y="520"/>
                  </a:lnTo>
                  <a:lnTo>
                    <a:pt x="48" y="508"/>
                  </a:lnTo>
                  <a:lnTo>
                    <a:pt x="40" y="494"/>
                  </a:lnTo>
                  <a:lnTo>
                    <a:pt x="34" y="478"/>
                  </a:lnTo>
                  <a:lnTo>
                    <a:pt x="26" y="464"/>
                  </a:lnTo>
                  <a:lnTo>
                    <a:pt x="20" y="448"/>
                  </a:lnTo>
                  <a:lnTo>
                    <a:pt x="14" y="434"/>
                  </a:lnTo>
                  <a:lnTo>
                    <a:pt x="10" y="418"/>
                  </a:lnTo>
                  <a:lnTo>
                    <a:pt x="6" y="402"/>
                  </a:lnTo>
                  <a:lnTo>
                    <a:pt x="4" y="384"/>
                  </a:lnTo>
                  <a:lnTo>
                    <a:pt x="2" y="368"/>
                  </a:lnTo>
                  <a:lnTo>
                    <a:pt x="0" y="352"/>
                  </a:lnTo>
                  <a:lnTo>
                    <a:pt x="0" y="334"/>
                  </a:lnTo>
                  <a:lnTo>
                    <a:pt x="0" y="316"/>
                  </a:lnTo>
                  <a:lnTo>
                    <a:pt x="2" y="300"/>
                  </a:lnTo>
                  <a:lnTo>
                    <a:pt x="4" y="284"/>
                  </a:lnTo>
                  <a:lnTo>
                    <a:pt x="6" y="266"/>
                  </a:lnTo>
                  <a:lnTo>
                    <a:pt x="10" y="250"/>
                  </a:lnTo>
                  <a:lnTo>
                    <a:pt x="14" y="234"/>
                  </a:lnTo>
                  <a:lnTo>
                    <a:pt x="20" y="220"/>
                  </a:lnTo>
                  <a:lnTo>
                    <a:pt x="26" y="204"/>
                  </a:lnTo>
                  <a:lnTo>
                    <a:pt x="34" y="190"/>
                  </a:lnTo>
                  <a:lnTo>
                    <a:pt x="40" y="176"/>
                  </a:lnTo>
                  <a:lnTo>
                    <a:pt x="48" y="162"/>
                  </a:lnTo>
                  <a:lnTo>
                    <a:pt x="58" y="148"/>
                  </a:lnTo>
                  <a:lnTo>
                    <a:pt x="68" y="134"/>
                  </a:lnTo>
                  <a:lnTo>
                    <a:pt x="78" y="122"/>
                  </a:lnTo>
                  <a:lnTo>
                    <a:pt x="88" y="110"/>
                  </a:lnTo>
                  <a:lnTo>
                    <a:pt x="100" y="98"/>
                  </a:lnTo>
                  <a:lnTo>
                    <a:pt x="110" y="88"/>
                  </a:lnTo>
                  <a:lnTo>
                    <a:pt x="124" y="76"/>
                  </a:lnTo>
                  <a:lnTo>
                    <a:pt x="136" y="66"/>
                  </a:lnTo>
                  <a:lnTo>
                    <a:pt x="150" y="58"/>
                  </a:lnTo>
                  <a:lnTo>
                    <a:pt x="164" y="48"/>
                  </a:lnTo>
                  <a:lnTo>
                    <a:pt x="178" y="40"/>
                  </a:lnTo>
                  <a:lnTo>
                    <a:pt x="192" y="34"/>
                  </a:lnTo>
                  <a:lnTo>
                    <a:pt x="208" y="26"/>
                  </a:lnTo>
                  <a:lnTo>
                    <a:pt x="222" y="20"/>
                  </a:lnTo>
                  <a:lnTo>
                    <a:pt x="238" y="16"/>
                  </a:lnTo>
                  <a:lnTo>
                    <a:pt x="254" y="10"/>
                  </a:lnTo>
                  <a:lnTo>
                    <a:pt x="270" y="6"/>
                  </a:lnTo>
                  <a:lnTo>
                    <a:pt x="288" y="4"/>
                  </a:lnTo>
                  <a:lnTo>
                    <a:pt x="304" y="2"/>
                  </a:lnTo>
                  <a:lnTo>
                    <a:pt x="32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578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2" name="Freeform 24"/>
            <p:cNvSpPr>
              <a:spLocks/>
            </p:cNvSpPr>
            <p:nvPr/>
          </p:nvSpPr>
          <p:spPr bwMode="auto">
            <a:xfrm>
              <a:off x="1352147" y="1154635"/>
              <a:ext cx="1305190" cy="1248859"/>
            </a:xfrm>
            <a:custGeom>
              <a:avLst/>
              <a:gdLst/>
              <a:ahLst/>
              <a:cxnLst>
                <a:cxn ang="0">
                  <a:pos x="354" y="2"/>
                </a:cxn>
                <a:cxn ang="0">
                  <a:pos x="402" y="10"/>
                </a:cxn>
                <a:cxn ang="0">
                  <a:pos x="446" y="26"/>
                </a:cxn>
                <a:cxn ang="0">
                  <a:pos x="488" y="48"/>
                </a:cxn>
                <a:cxn ang="0">
                  <a:pos x="526" y="74"/>
                </a:cxn>
                <a:cxn ang="0">
                  <a:pos x="560" y="106"/>
                </a:cxn>
                <a:cxn ang="0">
                  <a:pos x="588" y="142"/>
                </a:cxn>
                <a:cxn ang="0">
                  <a:pos x="612" y="182"/>
                </a:cxn>
                <a:cxn ang="0">
                  <a:pos x="628" y="226"/>
                </a:cxn>
                <a:cxn ang="0">
                  <a:pos x="640" y="274"/>
                </a:cxn>
                <a:cxn ang="0">
                  <a:pos x="644" y="322"/>
                </a:cxn>
                <a:cxn ang="0">
                  <a:pos x="640" y="370"/>
                </a:cxn>
                <a:cxn ang="0">
                  <a:pos x="628" y="418"/>
                </a:cxn>
                <a:cxn ang="0">
                  <a:pos x="612" y="460"/>
                </a:cxn>
                <a:cxn ang="0">
                  <a:pos x="588" y="502"/>
                </a:cxn>
                <a:cxn ang="0">
                  <a:pos x="560" y="538"/>
                </a:cxn>
                <a:cxn ang="0">
                  <a:pos x="526" y="570"/>
                </a:cxn>
                <a:cxn ang="0">
                  <a:pos x="488" y="596"/>
                </a:cxn>
                <a:cxn ang="0">
                  <a:pos x="446" y="618"/>
                </a:cxn>
                <a:cxn ang="0">
                  <a:pos x="402" y="634"/>
                </a:cxn>
                <a:cxn ang="0">
                  <a:pos x="354" y="642"/>
                </a:cxn>
                <a:cxn ang="0">
                  <a:pos x="306" y="642"/>
                </a:cxn>
                <a:cxn ang="0">
                  <a:pos x="256" y="636"/>
                </a:cxn>
                <a:cxn ang="0">
                  <a:pos x="212" y="624"/>
                </a:cxn>
                <a:cxn ang="0">
                  <a:pos x="168" y="604"/>
                </a:cxn>
                <a:cxn ang="0">
                  <a:pos x="130" y="580"/>
                </a:cxn>
                <a:cxn ang="0">
                  <a:pos x="94" y="548"/>
                </a:cxn>
                <a:cxn ang="0">
                  <a:pos x="64" y="514"/>
                </a:cxn>
                <a:cxn ang="0">
                  <a:pos x="38" y="474"/>
                </a:cxn>
                <a:cxn ang="0">
                  <a:pos x="20" y="432"/>
                </a:cxn>
                <a:cxn ang="0">
                  <a:pos x="6" y="386"/>
                </a:cxn>
                <a:cxn ang="0">
                  <a:pos x="0" y="338"/>
                </a:cxn>
                <a:cxn ang="0">
                  <a:pos x="2" y="290"/>
                </a:cxn>
                <a:cxn ang="0">
                  <a:pos x="10" y="242"/>
                </a:cxn>
                <a:cxn ang="0">
                  <a:pos x="26" y="198"/>
                </a:cxn>
                <a:cxn ang="0">
                  <a:pos x="46" y="156"/>
                </a:cxn>
                <a:cxn ang="0">
                  <a:pos x="74" y="118"/>
                </a:cxn>
                <a:cxn ang="0">
                  <a:pos x="106" y="84"/>
                </a:cxn>
                <a:cxn ang="0">
                  <a:pos x="142" y="56"/>
                </a:cxn>
                <a:cxn ang="0">
                  <a:pos x="182" y="32"/>
                </a:cxn>
                <a:cxn ang="0">
                  <a:pos x="226" y="16"/>
                </a:cxn>
                <a:cxn ang="0">
                  <a:pos x="272" y="4"/>
                </a:cxn>
                <a:cxn ang="0">
                  <a:pos x="322" y="0"/>
                </a:cxn>
              </a:cxnLst>
              <a:rect l="0" t="0" r="r" b="b"/>
              <a:pathLst>
                <a:path w="644" h="644">
                  <a:moveTo>
                    <a:pt x="322" y="0"/>
                  </a:moveTo>
                  <a:lnTo>
                    <a:pt x="338" y="2"/>
                  </a:lnTo>
                  <a:lnTo>
                    <a:pt x="354" y="2"/>
                  </a:lnTo>
                  <a:lnTo>
                    <a:pt x="370" y="4"/>
                  </a:lnTo>
                  <a:lnTo>
                    <a:pt x="386" y="8"/>
                  </a:lnTo>
                  <a:lnTo>
                    <a:pt x="402" y="10"/>
                  </a:lnTo>
                  <a:lnTo>
                    <a:pt x="418" y="16"/>
                  </a:lnTo>
                  <a:lnTo>
                    <a:pt x="432" y="20"/>
                  </a:lnTo>
                  <a:lnTo>
                    <a:pt x="446" y="26"/>
                  </a:lnTo>
                  <a:lnTo>
                    <a:pt x="460" y="32"/>
                  </a:lnTo>
                  <a:lnTo>
                    <a:pt x="474" y="40"/>
                  </a:lnTo>
                  <a:lnTo>
                    <a:pt x="488" y="48"/>
                  </a:lnTo>
                  <a:lnTo>
                    <a:pt x="502" y="56"/>
                  </a:lnTo>
                  <a:lnTo>
                    <a:pt x="514" y="64"/>
                  </a:lnTo>
                  <a:lnTo>
                    <a:pt x="526" y="74"/>
                  </a:lnTo>
                  <a:lnTo>
                    <a:pt x="538" y="84"/>
                  </a:lnTo>
                  <a:lnTo>
                    <a:pt x="550" y="94"/>
                  </a:lnTo>
                  <a:lnTo>
                    <a:pt x="560" y="106"/>
                  </a:lnTo>
                  <a:lnTo>
                    <a:pt x="570" y="118"/>
                  </a:lnTo>
                  <a:lnTo>
                    <a:pt x="580" y="130"/>
                  </a:lnTo>
                  <a:lnTo>
                    <a:pt x="588" y="142"/>
                  </a:lnTo>
                  <a:lnTo>
                    <a:pt x="596" y="156"/>
                  </a:lnTo>
                  <a:lnTo>
                    <a:pt x="604" y="170"/>
                  </a:lnTo>
                  <a:lnTo>
                    <a:pt x="612" y="182"/>
                  </a:lnTo>
                  <a:lnTo>
                    <a:pt x="618" y="198"/>
                  </a:lnTo>
                  <a:lnTo>
                    <a:pt x="624" y="212"/>
                  </a:lnTo>
                  <a:lnTo>
                    <a:pt x="628" y="226"/>
                  </a:lnTo>
                  <a:lnTo>
                    <a:pt x="634" y="242"/>
                  </a:lnTo>
                  <a:lnTo>
                    <a:pt x="636" y="258"/>
                  </a:lnTo>
                  <a:lnTo>
                    <a:pt x="640" y="274"/>
                  </a:lnTo>
                  <a:lnTo>
                    <a:pt x="642" y="290"/>
                  </a:lnTo>
                  <a:lnTo>
                    <a:pt x="644" y="306"/>
                  </a:lnTo>
                  <a:lnTo>
                    <a:pt x="644" y="322"/>
                  </a:lnTo>
                  <a:lnTo>
                    <a:pt x="644" y="338"/>
                  </a:lnTo>
                  <a:lnTo>
                    <a:pt x="642" y="354"/>
                  </a:lnTo>
                  <a:lnTo>
                    <a:pt x="640" y="370"/>
                  </a:lnTo>
                  <a:lnTo>
                    <a:pt x="636" y="386"/>
                  </a:lnTo>
                  <a:lnTo>
                    <a:pt x="634" y="402"/>
                  </a:lnTo>
                  <a:lnTo>
                    <a:pt x="628" y="418"/>
                  </a:lnTo>
                  <a:lnTo>
                    <a:pt x="624" y="432"/>
                  </a:lnTo>
                  <a:lnTo>
                    <a:pt x="618" y="446"/>
                  </a:lnTo>
                  <a:lnTo>
                    <a:pt x="612" y="460"/>
                  </a:lnTo>
                  <a:lnTo>
                    <a:pt x="604" y="474"/>
                  </a:lnTo>
                  <a:lnTo>
                    <a:pt x="596" y="488"/>
                  </a:lnTo>
                  <a:lnTo>
                    <a:pt x="588" y="502"/>
                  </a:lnTo>
                  <a:lnTo>
                    <a:pt x="580" y="514"/>
                  </a:lnTo>
                  <a:lnTo>
                    <a:pt x="570" y="526"/>
                  </a:lnTo>
                  <a:lnTo>
                    <a:pt x="560" y="538"/>
                  </a:lnTo>
                  <a:lnTo>
                    <a:pt x="550" y="548"/>
                  </a:lnTo>
                  <a:lnTo>
                    <a:pt x="538" y="560"/>
                  </a:lnTo>
                  <a:lnTo>
                    <a:pt x="526" y="570"/>
                  </a:lnTo>
                  <a:lnTo>
                    <a:pt x="514" y="580"/>
                  </a:lnTo>
                  <a:lnTo>
                    <a:pt x="502" y="588"/>
                  </a:lnTo>
                  <a:lnTo>
                    <a:pt x="488" y="596"/>
                  </a:lnTo>
                  <a:lnTo>
                    <a:pt x="474" y="604"/>
                  </a:lnTo>
                  <a:lnTo>
                    <a:pt x="460" y="612"/>
                  </a:lnTo>
                  <a:lnTo>
                    <a:pt x="446" y="618"/>
                  </a:lnTo>
                  <a:lnTo>
                    <a:pt x="432" y="624"/>
                  </a:lnTo>
                  <a:lnTo>
                    <a:pt x="418" y="628"/>
                  </a:lnTo>
                  <a:lnTo>
                    <a:pt x="402" y="634"/>
                  </a:lnTo>
                  <a:lnTo>
                    <a:pt x="386" y="636"/>
                  </a:lnTo>
                  <a:lnTo>
                    <a:pt x="370" y="640"/>
                  </a:lnTo>
                  <a:lnTo>
                    <a:pt x="354" y="642"/>
                  </a:lnTo>
                  <a:lnTo>
                    <a:pt x="338" y="642"/>
                  </a:lnTo>
                  <a:lnTo>
                    <a:pt x="322" y="644"/>
                  </a:lnTo>
                  <a:lnTo>
                    <a:pt x="306" y="642"/>
                  </a:lnTo>
                  <a:lnTo>
                    <a:pt x="288" y="642"/>
                  </a:lnTo>
                  <a:lnTo>
                    <a:pt x="272" y="640"/>
                  </a:lnTo>
                  <a:lnTo>
                    <a:pt x="256" y="636"/>
                  </a:lnTo>
                  <a:lnTo>
                    <a:pt x="242" y="634"/>
                  </a:lnTo>
                  <a:lnTo>
                    <a:pt x="226" y="628"/>
                  </a:lnTo>
                  <a:lnTo>
                    <a:pt x="212" y="624"/>
                  </a:lnTo>
                  <a:lnTo>
                    <a:pt x="196" y="618"/>
                  </a:lnTo>
                  <a:lnTo>
                    <a:pt x="182" y="612"/>
                  </a:lnTo>
                  <a:lnTo>
                    <a:pt x="168" y="604"/>
                  </a:lnTo>
                  <a:lnTo>
                    <a:pt x="156" y="596"/>
                  </a:lnTo>
                  <a:lnTo>
                    <a:pt x="142" y="588"/>
                  </a:lnTo>
                  <a:lnTo>
                    <a:pt x="130" y="580"/>
                  </a:lnTo>
                  <a:lnTo>
                    <a:pt x="118" y="570"/>
                  </a:lnTo>
                  <a:lnTo>
                    <a:pt x="106" y="560"/>
                  </a:lnTo>
                  <a:lnTo>
                    <a:pt x="94" y="548"/>
                  </a:lnTo>
                  <a:lnTo>
                    <a:pt x="84" y="538"/>
                  </a:lnTo>
                  <a:lnTo>
                    <a:pt x="74" y="526"/>
                  </a:lnTo>
                  <a:lnTo>
                    <a:pt x="64" y="514"/>
                  </a:lnTo>
                  <a:lnTo>
                    <a:pt x="54" y="502"/>
                  </a:lnTo>
                  <a:lnTo>
                    <a:pt x="46" y="488"/>
                  </a:lnTo>
                  <a:lnTo>
                    <a:pt x="38" y="474"/>
                  </a:lnTo>
                  <a:lnTo>
                    <a:pt x="32" y="460"/>
                  </a:lnTo>
                  <a:lnTo>
                    <a:pt x="26" y="446"/>
                  </a:lnTo>
                  <a:lnTo>
                    <a:pt x="20" y="432"/>
                  </a:lnTo>
                  <a:lnTo>
                    <a:pt x="14" y="418"/>
                  </a:lnTo>
                  <a:lnTo>
                    <a:pt x="10" y="402"/>
                  </a:lnTo>
                  <a:lnTo>
                    <a:pt x="6" y="386"/>
                  </a:lnTo>
                  <a:lnTo>
                    <a:pt x="4" y="370"/>
                  </a:lnTo>
                  <a:lnTo>
                    <a:pt x="2" y="354"/>
                  </a:lnTo>
                  <a:lnTo>
                    <a:pt x="0" y="338"/>
                  </a:lnTo>
                  <a:lnTo>
                    <a:pt x="0" y="322"/>
                  </a:lnTo>
                  <a:lnTo>
                    <a:pt x="0" y="306"/>
                  </a:lnTo>
                  <a:lnTo>
                    <a:pt x="2" y="290"/>
                  </a:lnTo>
                  <a:lnTo>
                    <a:pt x="4" y="274"/>
                  </a:lnTo>
                  <a:lnTo>
                    <a:pt x="6" y="258"/>
                  </a:lnTo>
                  <a:lnTo>
                    <a:pt x="10" y="242"/>
                  </a:lnTo>
                  <a:lnTo>
                    <a:pt x="14" y="226"/>
                  </a:lnTo>
                  <a:lnTo>
                    <a:pt x="20" y="212"/>
                  </a:lnTo>
                  <a:lnTo>
                    <a:pt x="26" y="198"/>
                  </a:lnTo>
                  <a:lnTo>
                    <a:pt x="32" y="182"/>
                  </a:lnTo>
                  <a:lnTo>
                    <a:pt x="38" y="170"/>
                  </a:lnTo>
                  <a:lnTo>
                    <a:pt x="46" y="156"/>
                  </a:lnTo>
                  <a:lnTo>
                    <a:pt x="54" y="142"/>
                  </a:lnTo>
                  <a:lnTo>
                    <a:pt x="64" y="130"/>
                  </a:lnTo>
                  <a:lnTo>
                    <a:pt x="74" y="118"/>
                  </a:lnTo>
                  <a:lnTo>
                    <a:pt x="84" y="106"/>
                  </a:lnTo>
                  <a:lnTo>
                    <a:pt x="94" y="94"/>
                  </a:lnTo>
                  <a:lnTo>
                    <a:pt x="106" y="84"/>
                  </a:lnTo>
                  <a:lnTo>
                    <a:pt x="118" y="74"/>
                  </a:lnTo>
                  <a:lnTo>
                    <a:pt x="130" y="64"/>
                  </a:lnTo>
                  <a:lnTo>
                    <a:pt x="142" y="56"/>
                  </a:lnTo>
                  <a:lnTo>
                    <a:pt x="156" y="48"/>
                  </a:lnTo>
                  <a:lnTo>
                    <a:pt x="168" y="40"/>
                  </a:lnTo>
                  <a:lnTo>
                    <a:pt x="182" y="32"/>
                  </a:lnTo>
                  <a:lnTo>
                    <a:pt x="196" y="26"/>
                  </a:lnTo>
                  <a:lnTo>
                    <a:pt x="212" y="20"/>
                  </a:lnTo>
                  <a:lnTo>
                    <a:pt x="226" y="16"/>
                  </a:lnTo>
                  <a:lnTo>
                    <a:pt x="242" y="10"/>
                  </a:lnTo>
                  <a:lnTo>
                    <a:pt x="256" y="8"/>
                  </a:lnTo>
                  <a:lnTo>
                    <a:pt x="272" y="4"/>
                  </a:lnTo>
                  <a:lnTo>
                    <a:pt x="288" y="2"/>
                  </a:lnTo>
                  <a:lnTo>
                    <a:pt x="306" y="2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F4BB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3" name="Freeform 25"/>
            <p:cNvSpPr>
              <a:spLocks/>
            </p:cNvSpPr>
            <p:nvPr/>
          </p:nvSpPr>
          <p:spPr bwMode="auto">
            <a:xfrm>
              <a:off x="1368361" y="1174028"/>
              <a:ext cx="1272763" cy="1210074"/>
            </a:xfrm>
            <a:custGeom>
              <a:avLst/>
              <a:gdLst/>
              <a:ahLst/>
              <a:cxnLst>
                <a:cxn ang="0">
                  <a:pos x="346" y="2"/>
                </a:cxn>
                <a:cxn ang="0">
                  <a:pos x="392" y="10"/>
                </a:cxn>
                <a:cxn ang="0">
                  <a:pos x="436" y="24"/>
                </a:cxn>
                <a:cxn ang="0">
                  <a:pos x="476" y="44"/>
                </a:cxn>
                <a:cxn ang="0">
                  <a:pos x="514" y="70"/>
                </a:cxn>
                <a:cxn ang="0">
                  <a:pos x="546" y="102"/>
                </a:cxn>
                <a:cxn ang="0">
                  <a:pos x="574" y="138"/>
                </a:cxn>
                <a:cxn ang="0">
                  <a:pos x="598" y="176"/>
                </a:cxn>
                <a:cxn ang="0">
                  <a:pos x="614" y="218"/>
                </a:cxn>
                <a:cxn ang="0">
                  <a:pos x="624" y="264"/>
                </a:cxn>
                <a:cxn ang="0">
                  <a:pos x="628" y="312"/>
                </a:cxn>
                <a:cxn ang="0">
                  <a:pos x="624" y="358"/>
                </a:cxn>
                <a:cxn ang="0">
                  <a:pos x="614" y="404"/>
                </a:cxn>
                <a:cxn ang="0">
                  <a:pos x="598" y="446"/>
                </a:cxn>
                <a:cxn ang="0">
                  <a:pos x="574" y="486"/>
                </a:cxn>
                <a:cxn ang="0">
                  <a:pos x="546" y="520"/>
                </a:cxn>
                <a:cxn ang="0">
                  <a:pos x="514" y="552"/>
                </a:cxn>
                <a:cxn ang="0">
                  <a:pos x="476" y="578"/>
                </a:cxn>
                <a:cxn ang="0">
                  <a:pos x="436" y="598"/>
                </a:cxn>
                <a:cxn ang="0">
                  <a:pos x="392" y="614"/>
                </a:cxn>
                <a:cxn ang="0">
                  <a:pos x="346" y="622"/>
                </a:cxn>
                <a:cxn ang="0">
                  <a:pos x="298" y="622"/>
                </a:cxn>
                <a:cxn ang="0">
                  <a:pos x="250" y="618"/>
                </a:cxn>
                <a:cxn ang="0">
                  <a:pos x="206" y="604"/>
                </a:cxn>
                <a:cxn ang="0">
                  <a:pos x="164" y="586"/>
                </a:cxn>
                <a:cxn ang="0">
                  <a:pos x="126" y="562"/>
                </a:cxn>
                <a:cxn ang="0">
                  <a:pos x="92" y="532"/>
                </a:cxn>
                <a:cxn ang="0">
                  <a:pos x="62" y="498"/>
                </a:cxn>
                <a:cxn ang="0">
                  <a:pos x="38" y="460"/>
                </a:cxn>
                <a:cxn ang="0">
                  <a:pos x="18" y="418"/>
                </a:cxn>
                <a:cxn ang="0">
                  <a:pos x="6" y="374"/>
                </a:cxn>
                <a:cxn ang="0">
                  <a:pos x="0" y="328"/>
                </a:cxn>
                <a:cxn ang="0">
                  <a:pos x="0" y="280"/>
                </a:cxn>
                <a:cxn ang="0">
                  <a:pos x="10" y="234"/>
                </a:cxn>
                <a:cxn ang="0">
                  <a:pos x="24" y="190"/>
                </a:cxn>
                <a:cxn ang="0">
                  <a:pos x="44" y="150"/>
                </a:cxn>
                <a:cxn ang="0">
                  <a:pos x="72" y="114"/>
                </a:cxn>
                <a:cxn ang="0">
                  <a:pos x="102" y="80"/>
                </a:cxn>
                <a:cxn ang="0">
                  <a:pos x="138" y="52"/>
                </a:cxn>
                <a:cxn ang="0">
                  <a:pos x="178" y="30"/>
                </a:cxn>
                <a:cxn ang="0">
                  <a:pos x="220" y="14"/>
                </a:cxn>
                <a:cxn ang="0">
                  <a:pos x="266" y="4"/>
                </a:cxn>
                <a:cxn ang="0">
                  <a:pos x="314" y="0"/>
                </a:cxn>
              </a:cxnLst>
              <a:rect l="0" t="0" r="r" b="b"/>
              <a:pathLst>
                <a:path w="628" h="624">
                  <a:moveTo>
                    <a:pt x="314" y="0"/>
                  </a:moveTo>
                  <a:lnTo>
                    <a:pt x="330" y="0"/>
                  </a:lnTo>
                  <a:lnTo>
                    <a:pt x="346" y="2"/>
                  </a:lnTo>
                  <a:lnTo>
                    <a:pt x="362" y="4"/>
                  </a:lnTo>
                  <a:lnTo>
                    <a:pt x="376" y="6"/>
                  </a:lnTo>
                  <a:lnTo>
                    <a:pt x="392" y="10"/>
                  </a:lnTo>
                  <a:lnTo>
                    <a:pt x="408" y="14"/>
                  </a:lnTo>
                  <a:lnTo>
                    <a:pt x="422" y="18"/>
                  </a:lnTo>
                  <a:lnTo>
                    <a:pt x="436" y="24"/>
                  </a:lnTo>
                  <a:lnTo>
                    <a:pt x="450" y="30"/>
                  </a:lnTo>
                  <a:lnTo>
                    <a:pt x="464" y="38"/>
                  </a:lnTo>
                  <a:lnTo>
                    <a:pt x="476" y="44"/>
                  </a:lnTo>
                  <a:lnTo>
                    <a:pt x="490" y="52"/>
                  </a:lnTo>
                  <a:lnTo>
                    <a:pt x="502" y="62"/>
                  </a:lnTo>
                  <a:lnTo>
                    <a:pt x="514" y="70"/>
                  </a:lnTo>
                  <a:lnTo>
                    <a:pt x="524" y="80"/>
                  </a:lnTo>
                  <a:lnTo>
                    <a:pt x="536" y="92"/>
                  </a:lnTo>
                  <a:lnTo>
                    <a:pt x="546" y="102"/>
                  </a:lnTo>
                  <a:lnTo>
                    <a:pt x="556" y="114"/>
                  </a:lnTo>
                  <a:lnTo>
                    <a:pt x="566" y="124"/>
                  </a:lnTo>
                  <a:lnTo>
                    <a:pt x="574" y="138"/>
                  </a:lnTo>
                  <a:lnTo>
                    <a:pt x="582" y="150"/>
                  </a:lnTo>
                  <a:lnTo>
                    <a:pt x="590" y="162"/>
                  </a:lnTo>
                  <a:lnTo>
                    <a:pt x="598" y="176"/>
                  </a:lnTo>
                  <a:lnTo>
                    <a:pt x="604" y="190"/>
                  </a:lnTo>
                  <a:lnTo>
                    <a:pt x="610" y="204"/>
                  </a:lnTo>
                  <a:lnTo>
                    <a:pt x="614" y="218"/>
                  </a:lnTo>
                  <a:lnTo>
                    <a:pt x="618" y="234"/>
                  </a:lnTo>
                  <a:lnTo>
                    <a:pt x="622" y="248"/>
                  </a:lnTo>
                  <a:lnTo>
                    <a:pt x="624" y="264"/>
                  </a:lnTo>
                  <a:lnTo>
                    <a:pt x="626" y="280"/>
                  </a:lnTo>
                  <a:lnTo>
                    <a:pt x="628" y="296"/>
                  </a:lnTo>
                  <a:lnTo>
                    <a:pt x="628" y="312"/>
                  </a:lnTo>
                  <a:lnTo>
                    <a:pt x="628" y="328"/>
                  </a:lnTo>
                  <a:lnTo>
                    <a:pt x="626" y="344"/>
                  </a:lnTo>
                  <a:lnTo>
                    <a:pt x="624" y="358"/>
                  </a:lnTo>
                  <a:lnTo>
                    <a:pt x="622" y="374"/>
                  </a:lnTo>
                  <a:lnTo>
                    <a:pt x="618" y="390"/>
                  </a:lnTo>
                  <a:lnTo>
                    <a:pt x="614" y="404"/>
                  </a:lnTo>
                  <a:lnTo>
                    <a:pt x="610" y="418"/>
                  </a:lnTo>
                  <a:lnTo>
                    <a:pt x="604" y="432"/>
                  </a:lnTo>
                  <a:lnTo>
                    <a:pt x="598" y="446"/>
                  </a:lnTo>
                  <a:lnTo>
                    <a:pt x="590" y="460"/>
                  </a:lnTo>
                  <a:lnTo>
                    <a:pt x="582" y="472"/>
                  </a:lnTo>
                  <a:lnTo>
                    <a:pt x="574" y="486"/>
                  </a:lnTo>
                  <a:lnTo>
                    <a:pt x="566" y="498"/>
                  </a:lnTo>
                  <a:lnTo>
                    <a:pt x="556" y="510"/>
                  </a:lnTo>
                  <a:lnTo>
                    <a:pt x="546" y="520"/>
                  </a:lnTo>
                  <a:lnTo>
                    <a:pt x="536" y="532"/>
                  </a:lnTo>
                  <a:lnTo>
                    <a:pt x="524" y="542"/>
                  </a:lnTo>
                  <a:lnTo>
                    <a:pt x="514" y="552"/>
                  </a:lnTo>
                  <a:lnTo>
                    <a:pt x="502" y="562"/>
                  </a:lnTo>
                  <a:lnTo>
                    <a:pt x="490" y="570"/>
                  </a:lnTo>
                  <a:lnTo>
                    <a:pt x="476" y="578"/>
                  </a:lnTo>
                  <a:lnTo>
                    <a:pt x="464" y="586"/>
                  </a:lnTo>
                  <a:lnTo>
                    <a:pt x="450" y="592"/>
                  </a:lnTo>
                  <a:lnTo>
                    <a:pt x="436" y="598"/>
                  </a:lnTo>
                  <a:lnTo>
                    <a:pt x="422" y="604"/>
                  </a:lnTo>
                  <a:lnTo>
                    <a:pt x="408" y="610"/>
                  </a:lnTo>
                  <a:lnTo>
                    <a:pt x="392" y="614"/>
                  </a:lnTo>
                  <a:lnTo>
                    <a:pt x="376" y="618"/>
                  </a:lnTo>
                  <a:lnTo>
                    <a:pt x="362" y="620"/>
                  </a:lnTo>
                  <a:lnTo>
                    <a:pt x="346" y="622"/>
                  </a:lnTo>
                  <a:lnTo>
                    <a:pt x="330" y="622"/>
                  </a:lnTo>
                  <a:lnTo>
                    <a:pt x="314" y="624"/>
                  </a:lnTo>
                  <a:lnTo>
                    <a:pt x="298" y="622"/>
                  </a:lnTo>
                  <a:lnTo>
                    <a:pt x="282" y="622"/>
                  </a:lnTo>
                  <a:lnTo>
                    <a:pt x="266" y="620"/>
                  </a:lnTo>
                  <a:lnTo>
                    <a:pt x="250" y="618"/>
                  </a:lnTo>
                  <a:lnTo>
                    <a:pt x="236" y="614"/>
                  </a:lnTo>
                  <a:lnTo>
                    <a:pt x="220" y="610"/>
                  </a:lnTo>
                  <a:lnTo>
                    <a:pt x="206" y="604"/>
                  </a:lnTo>
                  <a:lnTo>
                    <a:pt x="192" y="598"/>
                  </a:lnTo>
                  <a:lnTo>
                    <a:pt x="178" y="592"/>
                  </a:lnTo>
                  <a:lnTo>
                    <a:pt x="164" y="586"/>
                  </a:lnTo>
                  <a:lnTo>
                    <a:pt x="150" y="578"/>
                  </a:lnTo>
                  <a:lnTo>
                    <a:pt x="138" y="570"/>
                  </a:lnTo>
                  <a:lnTo>
                    <a:pt x="126" y="562"/>
                  </a:lnTo>
                  <a:lnTo>
                    <a:pt x="114" y="552"/>
                  </a:lnTo>
                  <a:lnTo>
                    <a:pt x="102" y="542"/>
                  </a:lnTo>
                  <a:lnTo>
                    <a:pt x="92" y="532"/>
                  </a:lnTo>
                  <a:lnTo>
                    <a:pt x="82" y="520"/>
                  </a:lnTo>
                  <a:lnTo>
                    <a:pt x="72" y="510"/>
                  </a:lnTo>
                  <a:lnTo>
                    <a:pt x="62" y="498"/>
                  </a:lnTo>
                  <a:lnTo>
                    <a:pt x="54" y="486"/>
                  </a:lnTo>
                  <a:lnTo>
                    <a:pt x="44" y="472"/>
                  </a:lnTo>
                  <a:lnTo>
                    <a:pt x="38" y="460"/>
                  </a:lnTo>
                  <a:lnTo>
                    <a:pt x="30" y="446"/>
                  </a:lnTo>
                  <a:lnTo>
                    <a:pt x="24" y="432"/>
                  </a:lnTo>
                  <a:lnTo>
                    <a:pt x="18" y="418"/>
                  </a:lnTo>
                  <a:lnTo>
                    <a:pt x="14" y="404"/>
                  </a:lnTo>
                  <a:lnTo>
                    <a:pt x="10" y="390"/>
                  </a:lnTo>
                  <a:lnTo>
                    <a:pt x="6" y="374"/>
                  </a:lnTo>
                  <a:lnTo>
                    <a:pt x="2" y="358"/>
                  </a:lnTo>
                  <a:lnTo>
                    <a:pt x="0" y="344"/>
                  </a:lnTo>
                  <a:lnTo>
                    <a:pt x="0" y="328"/>
                  </a:lnTo>
                  <a:lnTo>
                    <a:pt x="0" y="312"/>
                  </a:lnTo>
                  <a:lnTo>
                    <a:pt x="0" y="296"/>
                  </a:lnTo>
                  <a:lnTo>
                    <a:pt x="0" y="280"/>
                  </a:lnTo>
                  <a:lnTo>
                    <a:pt x="2" y="264"/>
                  </a:lnTo>
                  <a:lnTo>
                    <a:pt x="6" y="248"/>
                  </a:lnTo>
                  <a:lnTo>
                    <a:pt x="10" y="234"/>
                  </a:lnTo>
                  <a:lnTo>
                    <a:pt x="14" y="218"/>
                  </a:lnTo>
                  <a:lnTo>
                    <a:pt x="18" y="204"/>
                  </a:lnTo>
                  <a:lnTo>
                    <a:pt x="24" y="190"/>
                  </a:lnTo>
                  <a:lnTo>
                    <a:pt x="30" y="176"/>
                  </a:lnTo>
                  <a:lnTo>
                    <a:pt x="38" y="162"/>
                  </a:lnTo>
                  <a:lnTo>
                    <a:pt x="44" y="150"/>
                  </a:lnTo>
                  <a:lnTo>
                    <a:pt x="54" y="138"/>
                  </a:lnTo>
                  <a:lnTo>
                    <a:pt x="62" y="124"/>
                  </a:lnTo>
                  <a:lnTo>
                    <a:pt x="72" y="114"/>
                  </a:lnTo>
                  <a:lnTo>
                    <a:pt x="82" y="102"/>
                  </a:lnTo>
                  <a:lnTo>
                    <a:pt x="92" y="92"/>
                  </a:lnTo>
                  <a:lnTo>
                    <a:pt x="102" y="80"/>
                  </a:lnTo>
                  <a:lnTo>
                    <a:pt x="114" y="70"/>
                  </a:lnTo>
                  <a:lnTo>
                    <a:pt x="126" y="62"/>
                  </a:lnTo>
                  <a:lnTo>
                    <a:pt x="138" y="52"/>
                  </a:lnTo>
                  <a:lnTo>
                    <a:pt x="150" y="44"/>
                  </a:lnTo>
                  <a:lnTo>
                    <a:pt x="164" y="38"/>
                  </a:lnTo>
                  <a:lnTo>
                    <a:pt x="178" y="30"/>
                  </a:lnTo>
                  <a:lnTo>
                    <a:pt x="192" y="24"/>
                  </a:lnTo>
                  <a:lnTo>
                    <a:pt x="206" y="18"/>
                  </a:lnTo>
                  <a:lnTo>
                    <a:pt x="220" y="14"/>
                  </a:lnTo>
                  <a:lnTo>
                    <a:pt x="236" y="10"/>
                  </a:lnTo>
                  <a:lnTo>
                    <a:pt x="250" y="6"/>
                  </a:lnTo>
                  <a:lnTo>
                    <a:pt x="266" y="4"/>
                  </a:lnTo>
                  <a:lnTo>
                    <a:pt x="282" y="2"/>
                  </a:lnTo>
                  <a:lnTo>
                    <a:pt x="298" y="0"/>
                  </a:lnTo>
                  <a:lnTo>
                    <a:pt x="314" y="0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F5BD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4" name="Freeform 26"/>
            <p:cNvSpPr>
              <a:spLocks/>
            </p:cNvSpPr>
            <p:nvPr/>
          </p:nvSpPr>
          <p:spPr bwMode="auto">
            <a:xfrm>
              <a:off x="1380521" y="1189541"/>
              <a:ext cx="1244390" cy="1175168"/>
            </a:xfrm>
            <a:custGeom>
              <a:avLst/>
              <a:gdLst/>
              <a:ahLst/>
              <a:cxnLst>
                <a:cxn ang="0">
                  <a:pos x="338" y="2"/>
                </a:cxn>
                <a:cxn ang="0">
                  <a:pos x="384" y="10"/>
                </a:cxn>
                <a:cxn ang="0">
                  <a:pos x="426" y="24"/>
                </a:cxn>
                <a:cxn ang="0">
                  <a:pos x="466" y="44"/>
                </a:cxn>
                <a:cxn ang="0">
                  <a:pos x="502" y="70"/>
                </a:cxn>
                <a:cxn ang="0">
                  <a:pos x="534" y="100"/>
                </a:cxn>
                <a:cxn ang="0">
                  <a:pos x="562" y="134"/>
                </a:cxn>
                <a:cxn ang="0">
                  <a:pos x="584" y="172"/>
                </a:cxn>
                <a:cxn ang="0">
                  <a:pos x="600" y="214"/>
                </a:cxn>
                <a:cxn ang="0">
                  <a:pos x="612" y="256"/>
                </a:cxn>
                <a:cxn ang="0">
                  <a:pos x="614" y="302"/>
                </a:cxn>
                <a:cxn ang="0">
                  <a:pos x="612" y="348"/>
                </a:cxn>
                <a:cxn ang="0">
                  <a:pos x="600" y="392"/>
                </a:cxn>
                <a:cxn ang="0">
                  <a:pos x="584" y="434"/>
                </a:cxn>
                <a:cxn ang="0">
                  <a:pos x="562" y="472"/>
                </a:cxn>
                <a:cxn ang="0">
                  <a:pos x="534" y="506"/>
                </a:cxn>
                <a:cxn ang="0">
                  <a:pos x="502" y="536"/>
                </a:cxn>
                <a:cxn ang="0">
                  <a:pos x="466" y="562"/>
                </a:cxn>
                <a:cxn ang="0">
                  <a:pos x="426" y="582"/>
                </a:cxn>
                <a:cxn ang="0">
                  <a:pos x="384" y="596"/>
                </a:cxn>
                <a:cxn ang="0">
                  <a:pos x="338" y="604"/>
                </a:cxn>
                <a:cxn ang="0">
                  <a:pos x="292" y="606"/>
                </a:cxn>
                <a:cxn ang="0">
                  <a:pos x="246" y="600"/>
                </a:cxn>
                <a:cxn ang="0">
                  <a:pos x="202" y="588"/>
                </a:cxn>
                <a:cxn ang="0">
                  <a:pos x="162" y="568"/>
                </a:cxn>
                <a:cxn ang="0">
                  <a:pos x="124" y="546"/>
                </a:cxn>
                <a:cxn ang="0">
                  <a:pos x="90" y="516"/>
                </a:cxn>
                <a:cxn ang="0">
                  <a:pos x="62" y="484"/>
                </a:cxn>
                <a:cxn ang="0">
                  <a:pos x="38" y="446"/>
                </a:cxn>
                <a:cxn ang="0">
                  <a:pos x="20" y="406"/>
                </a:cxn>
                <a:cxn ang="0">
                  <a:pos x="6" y="364"/>
                </a:cxn>
                <a:cxn ang="0">
                  <a:pos x="0" y="318"/>
                </a:cxn>
                <a:cxn ang="0">
                  <a:pos x="2" y="272"/>
                </a:cxn>
                <a:cxn ang="0">
                  <a:pos x="10" y="228"/>
                </a:cxn>
                <a:cxn ang="0">
                  <a:pos x="24" y="186"/>
                </a:cxn>
                <a:cxn ang="0">
                  <a:pos x="44" y="146"/>
                </a:cxn>
                <a:cxn ang="0">
                  <a:pos x="70" y="110"/>
                </a:cxn>
                <a:cxn ang="0">
                  <a:pos x="102" y="78"/>
                </a:cxn>
                <a:cxn ang="0">
                  <a:pos x="136" y="52"/>
                </a:cxn>
                <a:cxn ang="0">
                  <a:pos x="174" y="30"/>
                </a:cxn>
                <a:cxn ang="0">
                  <a:pos x="216" y="14"/>
                </a:cxn>
                <a:cxn ang="0">
                  <a:pos x="260" y="4"/>
                </a:cxn>
                <a:cxn ang="0">
                  <a:pos x="308" y="0"/>
                </a:cxn>
              </a:cxnLst>
              <a:rect l="0" t="0" r="r" b="b"/>
              <a:pathLst>
                <a:path w="614" h="606">
                  <a:moveTo>
                    <a:pt x="308" y="0"/>
                  </a:moveTo>
                  <a:lnTo>
                    <a:pt x="324" y="0"/>
                  </a:lnTo>
                  <a:lnTo>
                    <a:pt x="338" y="2"/>
                  </a:lnTo>
                  <a:lnTo>
                    <a:pt x="354" y="4"/>
                  </a:lnTo>
                  <a:lnTo>
                    <a:pt x="370" y="6"/>
                  </a:lnTo>
                  <a:lnTo>
                    <a:pt x="384" y="10"/>
                  </a:lnTo>
                  <a:lnTo>
                    <a:pt x="398" y="14"/>
                  </a:lnTo>
                  <a:lnTo>
                    <a:pt x="414" y="18"/>
                  </a:lnTo>
                  <a:lnTo>
                    <a:pt x="426" y="24"/>
                  </a:lnTo>
                  <a:lnTo>
                    <a:pt x="440" y="30"/>
                  </a:lnTo>
                  <a:lnTo>
                    <a:pt x="454" y="36"/>
                  </a:lnTo>
                  <a:lnTo>
                    <a:pt x="466" y="44"/>
                  </a:lnTo>
                  <a:lnTo>
                    <a:pt x="480" y="52"/>
                  </a:lnTo>
                  <a:lnTo>
                    <a:pt x="492" y="60"/>
                  </a:lnTo>
                  <a:lnTo>
                    <a:pt x="502" y="70"/>
                  </a:lnTo>
                  <a:lnTo>
                    <a:pt x="514" y="78"/>
                  </a:lnTo>
                  <a:lnTo>
                    <a:pt x="524" y="90"/>
                  </a:lnTo>
                  <a:lnTo>
                    <a:pt x="534" y="100"/>
                  </a:lnTo>
                  <a:lnTo>
                    <a:pt x="544" y="110"/>
                  </a:lnTo>
                  <a:lnTo>
                    <a:pt x="554" y="122"/>
                  </a:lnTo>
                  <a:lnTo>
                    <a:pt x="562" y="134"/>
                  </a:lnTo>
                  <a:lnTo>
                    <a:pt x="570" y="146"/>
                  </a:lnTo>
                  <a:lnTo>
                    <a:pt x="578" y="158"/>
                  </a:lnTo>
                  <a:lnTo>
                    <a:pt x="584" y="172"/>
                  </a:lnTo>
                  <a:lnTo>
                    <a:pt x="590" y="186"/>
                  </a:lnTo>
                  <a:lnTo>
                    <a:pt x="596" y="198"/>
                  </a:lnTo>
                  <a:lnTo>
                    <a:pt x="600" y="214"/>
                  </a:lnTo>
                  <a:lnTo>
                    <a:pt x="606" y="228"/>
                  </a:lnTo>
                  <a:lnTo>
                    <a:pt x="608" y="242"/>
                  </a:lnTo>
                  <a:lnTo>
                    <a:pt x="612" y="256"/>
                  </a:lnTo>
                  <a:lnTo>
                    <a:pt x="614" y="272"/>
                  </a:lnTo>
                  <a:lnTo>
                    <a:pt x="614" y="288"/>
                  </a:lnTo>
                  <a:lnTo>
                    <a:pt x="614" y="302"/>
                  </a:lnTo>
                  <a:lnTo>
                    <a:pt x="614" y="318"/>
                  </a:lnTo>
                  <a:lnTo>
                    <a:pt x="614" y="334"/>
                  </a:lnTo>
                  <a:lnTo>
                    <a:pt x="612" y="348"/>
                  </a:lnTo>
                  <a:lnTo>
                    <a:pt x="608" y="364"/>
                  </a:lnTo>
                  <a:lnTo>
                    <a:pt x="606" y="378"/>
                  </a:lnTo>
                  <a:lnTo>
                    <a:pt x="600" y="392"/>
                  </a:lnTo>
                  <a:lnTo>
                    <a:pt x="596" y="406"/>
                  </a:lnTo>
                  <a:lnTo>
                    <a:pt x="590" y="420"/>
                  </a:lnTo>
                  <a:lnTo>
                    <a:pt x="584" y="434"/>
                  </a:lnTo>
                  <a:lnTo>
                    <a:pt x="578" y="446"/>
                  </a:lnTo>
                  <a:lnTo>
                    <a:pt x="570" y="460"/>
                  </a:lnTo>
                  <a:lnTo>
                    <a:pt x="562" y="472"/>
                  </a:lnTo>
                  <a:lnTo>
                    <a:pt x="554" y="484"/>
                  </a:lnTo>
                  <a:lnTo>
                    <a:pt x="544" y="496"/>
                  </a:lnTo>
                  <a:lnTo>
                    <a:pt x="534" y="506"/>
                  </a:lnTo>
                  <a:lnTo>
                    <a:pt x="524" y="516"/>
                  </a:lnTo>
                  <a:lnTo>
                    <a:pt x="514" y="526"/>
                  </a:lnTo>
                  <a:lnTo>
                    <a:pt x="502" y="536"/>
                  </a:lnTo>
                  <a:lnTo>
                    <a:pt x="492" y="546"/>
                  </a:lnTo>
                  <a:lnTo>
                    <a:pt x="480" y="554"/>
                  </a:lnTo>
                  <a:lnTo>
                    <a:pt x="466" y="562"/>
                  </a:lnTo>
                  <a:lnTo>
                    <a:pt x="454" y="568"/>
                  </a:lnTo>
                  <a:lnTo>
                    <a:pt x="440" y="576"/>
                  </a:lnTo>
                  <a:lnTo>
                    <a:pt x="426" y="582"/>
                  </a:lnTo>
                  <a:lnTo>
                    <a:pt x="414" y="588"/>
                  </a:lnTo>
                  <a:lnTo>
                    <a:pt x="398" y="592"/>
                  </a:lnTo>
                  <a:lnTo>
                    <a:pt x="384" y="596"/>
                  </a:lnTo>
                  <a:lnTo>
                    <a:pt x="370" y="600"/>
                  </a:lnTo>
                  <a:lnTo>
                    <a:pt x="354" y="602"/>
                  </a:lnTo>
                  <a:lnTo>
                    <a:pt x="338" y="604"/>
                  </a:lnTo>
                  <a:lnTo>
                    <a:pt x="324" y="606"/>
                  </a:lnTo>
                  <a:lnTo>
                    <a:pt x="308" y="606"/>
                  </a:lnTo>
                  <a:lnTo>
                    <a:pt x="292" y="606"/>
                  </a:lnTo>
                  <a:lnTo>
                    <a:pt x="276" y="604"/>
                  </a:lnTo>
                  <a:lnTo>
                    <a:pt x="260" y="602"/>
                  </a:lnTo>
                  <a:lnTo>
                    <a:pt x="246" y="600"/>
                  </a:lnTo>
                  <a:lnTo>
                    <a:pt x="230" y="596"/>
                  </a:lnTo>
                  <a:lnTo>
                    <a:pt x="216" y="592"/>
                  </a:lnTo>
                  <a:lnTo>
                    <a:pt x="202" y="588"/>
                  </a:lnTo>
                  <a:lnTo>
                    <a:pt x="188" y="582"/>
                  </a:lnTo>
                  <a:lnTo>
                    <a:pt x="174" y="576"/>
                  </a:lnTo>
                  <a:lnTo>
                    <a:pt x="162" y="568"/>
                  </a:lnTo>
                  <a:lnTo>
                    <a:pt x="148" y="562"/>
                  </a:lnTo>
                  <a:lnTo>
                    <a:pt x="136" y="554"/>
                  </a:lnTo>
                  <a:lnTo>
                    <a:pt x="124" y="546"/>
                  </a:lnTo>
                  <a:lnTo>
                    <a:pt x="112" y="536"/>
                  </a:lnTo>
                  <a:lnTo>
                    <a:pt x="102" y="526"/>
                  </a:lnTo>
                  <a:lnTo>
                    <a:pt x="90" y="516"/>
                  </a:lnTo>
                  <a:lnTo>
                    <a:pt x="80" y="506"/>
                  </a:lnTo>
                  <a:lnTo>
                    <a:pt x="70" y="496"/>
                  </a:lnTo>
                  <a:lnTo>
                    <a:pt x="62" y="484"/>
                  </a:lnTo>
                  <a:lnTo>
                    <a:pt x="52" y="472"/>
                  </a:lnTo>
                  <a:lnTo>
                    <a:pt x="44" y="460"/>
                  </a:lnTo>
                  <a:lnTo>
                    <a:pt x="38" y="446"/>
                  </a:lnTo>
                  <a:lnTo>
                    <a:pt x="30" y="434"/>
                  </a:lnTo>
                  <a:lnTo>
                    <a:pt x="24" y="420"/>
                  </a:lnTo>
                  <a:lnTo>
                    <a:pt x="20" y="406"/>
                  </a:lnTo>
                  <a:lnTo>
                    <a:pt x="14" y="392"/>
                  </a:lnTo>
                  <a:lnTo>
                    <a:pt x="10" y="378"/>
                  </a:lnTo>
                  <a:lnTo>
                    <a:pt x="6" y="364"/>
                  </a:lnTo>
                  <a:lnTo>
                    <a:pt x="4" y="348"/>
                  </a:lnTo>
                  <a:lnTo>
                    <a:pt x="2" y="334"/>
                  </a:lnTo>
                  <a:lnTo>
                    <a:pt x="0" y="318"/>
                  </a:lnTo>
                  <a:lnTo>
                    <a:pt x="0" y="302"/>
                  </a:lnTo>
                  <a:lnTo>
                    <a:pt x="0" y="288"/>
                  </a:lnTo>
                  <a:lnTo>
                    <a:pt x="2" y="272"/>
                  </a:lnTo>
                  <a:lnTo>
                    <a:pt x="4" y="256"/>
                  </a:lnTo>
                  <a:lnTo>
                    <a:pt x="6" y="242"/>
                  </a:lnTo>
                  <a:lnTo>
                    <a:pt x="10" y="228"/>
                  </a:lnTo>
                  <a:lnTo>
                    <a:pt x="14" y="214"/>
                  </a:lnTo>
                  <a:lnTo>
                    <a:pt x="20" y="198"/>
                  </a:lnTo>
                  <a:lnTo>
                    <a:pt x="24" y="186"/>
                  </a:lnTo>
                  <a:lnTo>
                    <a:pt x="30" y="172"/>
                  </a:lnTo>
                  <a:lnTo>
                    <a:pt x="38" y="158"/>
                  </a:lnTo>
                  <a:lnTo>
                    <a:pt x="44" y="146"/>
                  </a:lnTo>
                  <a:lnTo>
                    <a:pt x="52" y="134"/>
                  </a:lnTo>
                  <a:lnTo>
                    <a:pt x="62" y="122"/>
                  </a:lnTo>
                  <a:lnTo>
                    <a:pt x="70" y="110"/>
                  </a:lnTo>
                  <a:lnTo>
                    <a:pt x="80" y="100"/>
                  </a:lnTo>
                  <a:lnTo>
                    <a:pt x="90" y="90"/>
                  </a:lnTo>
                  <a:lnTo>
                    <a:pt x="102" y="78"/>
                  </a:lnTo>
                  <a:lnTo>
                    <a:pt x="112" y="70"/>
                  </a:lnTo>
                  <a:lnTo>
                    <a:pt x="124" y="60"/>
                  </a:lnTo>
                  <a:lnTo>
                    <a:pt x="136" y="52"/>
                  </a:lnTo>
                  <a:lnTo>
                    <a:pt x="148" y="44"/>
                  </a:lnTo>
                  <a:lnTo>
                    <a:pt x="162" y="36"/>
                  </a:lnTo>
                  <a:lnTo>
                    <a:pt x="174" y="30"/>
                  </a:lnTo>
                  <a:lnTo>
                    <a:pt x="188" y="24"/>
                  </a:lnTo>
                  <a:lnTo>
                    <a:pt x="202" y="18"/>
                  </a:lnTo>
                  <a:lnTo>
                    <a:pt x="216" y="14"/>
                  </a:lnTo>
                  <a:lnTo>
                    <a:pt x="230" y="10"/>
                  </a:lnTo>
                  <a:lnTo>
                    <a:pt x="246" y="6"/>
                  </a:lnTo>
                  <a:lnTo>
                    <a:pt x="260" y="4"/>
                  </a:lnTo>
                  <a:lnTo>
                    <a:pt x="276" y="2"/>
                  </a:lnTo>
                  <a:lnTo>
                    <a:pt x="292" y="0"/>
                  </a:lnTo>
                  <a:lnTo>
                    <a:pt x="308" y="0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F5B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5" name="Freeform 27"/>
            <p:cNvSpPr>
              <a:spLocks/>
            </p:cNvSpPr>
            <p:nvPr/>
          </p:nvSpPr>
          <p:spPr bwMode="auto">
            <a:xfrm>
              <a:off x="1396735" y="1205055"/>
              <a:ext cx="1216016" cy="1140262"/>
            </a:xfrm>
            <a:custGeom>
              <a:avLst/>
              <a:gdLst/>
              <a:ahLst/>
              <a:cxnLst>
                <a:cxn ang="0">
                  <a:pos x="330" y="2"/>
                </a:cxn>
                <a:cxn ang="0">
                  <a:pos x="374" y="10"/>
                </a:cxn>
                <a:cxn ang="0">
                  <a:pos x="416" y="24"/>
                </a:cxn>
                <a:cxn ang="0">
                  <a:pos x="454" y="44"/>
                </a:cxn>
                <a:cxn ang="0">
                  <a:pos x="490" y="68"/>
                </a:cxn>
                <a:cxn ang="0">
                  <a:pos x="522" y="98"/>
                </a:cxn>
                <a:cxn ang="0">
                  <a:pos x="548" y="130"/>
                </a:cxn>
                <a:cxn ang="0">
                  <a:pos x="570" y="168"/>
                </a:cxn>
                <a:cxn ang="0">
                  <a:pos x="586" y="208"/>
                </a:cxn>
                <a:cxn ang="0">
                  <a:pos x="596" y="250"/>
                </a:cxn>
                <a:cxn ang="0">
                  <a:pos x="600" y="294"/>
                </a:cxn>
                <a:cxn ang="0">
                  <a:pos x="596" y="338"/>
                </a:cxn>
                <a:cxn ang="0">
                  <a:pos x="586" y="382"/>
                </a:cxn>
                <a:cxn ang="0">
                  <a:pos x="570" y="422"/>
                </a:cxn>
                <a:cxn ang="0">
                  <a:pos x="548" y="458"/>
                </a:cxn>
                <a:cxn ang="0">
                  <a:pos x="522" y="492"/>
                </a:cxn>
                <a:cxn ang="0">
                  <a:pos x="490" y="520"/>
                </a:cxn>
                <a:cxn ang="0">
                  <a:pos x="454" y="546"/>
                </a:cxn>
                <a:cxn ang="0">
                  <a:pos x="416" y="564"/>
                </a:cxn>
                <a:cxn ang="0">
                  <a:pos x="374" y="578"/>
                </a:cxn>
                <a:cxn ang="0">
                  <a:pos x="330" y="586"/>
                </a:cxn>
                <a:cxn ang="0">
                  <a:pos x="284" y="588"/>
                </a:cxn>
                <a:cxn ang="0">
                  <a:pos x="240" y="582"/>
                </a:cxn>
                <a:cxn ang="0">
                  <a:pos x="196" y="570"/>
                </a:cxn>
                <a:cxn ang="0">
                  <a:pos x="156" y="552"/>
                </a:cxn>
                <a:cxn ang="0">
                  <a:pos x="120" y="530"/>
                </a:cxn>
                <a:cxn ang="0">
                  <a:pos x="88" y="502"/>
                </a:cxn>
                <a:cxn ang="0">
                  <a:pos x="60" y="470"/>
                </a:cxn>
                <a:cxn ang="0">
                  <a:pos x="36" y="434"/>
                </a:cxn>
                <a:cxn ang="0">
                  <a:pos x="18" y="396"/>
                </a:cxn>
                <a:cxn ang="0">
                  <a:pos x="6" y="354"/>
                </a:cxn>
                <a:cxn ang="0">
                  <a:pos x="0" y="310"/>
                </a:cxn>
                <a:cxn ang="0">
                  <a:pos x="2" y="264"/>
                </a:cxn>
                <a:cxn ang="0">
                  <a:pos x="10" y="222"/>
                </a:cxn>
                <a:cxn ang="0">
                  <a:pos x="24" y="180"/>
                </a:cxn>
                <a:cxn ang="0">
                  <a:pos x="44" y="142"/>
                </a:cxn>
                <a:cxn ang="0">
                  <a:pos x="68" y="108"/>
                </a:cxn>
                <a:cxn ang="0">
                  <a:pos x="98" y="78"/>
                </a:cxn>
                <a:cxn ang="0">
                  <a:pos x="132" y="52"/>
                </a:cxn>
                <a:cxn ang="0">
                  <a:pos x="170" y="30"/>
                </a:cxn>
                <a:cxn ang="0">
                  <a:pos x="210" y="14"/>
                </a:cxn>
                <a:cxn ang="0">
                  <a:pos x="254" y="4"/>
                </a:cxn>
                <a:cxn ang="0">
                  <a:pos x="300" y="0"/>
                </a:cxn>
              </a:cxnLst>
              <a:rect l="0" t="0" r="r" b="b"/>
              <a:pathLst>
                <a:path w="600" h="588">
                  <a:moveTo>
                    <a:pt x="300" y="0"/>
                  </a:moveTo>
                  <a:lnTo>
                    <a:pt x="314" y="2"/>
                  </a:lnTo>
                  <a:lnTo>
                    <a:pt x="330" y="2"/>
                  </a:lnTo>
                  <a:lnTo>
                    <a:pt x="346" y="4"/>
                  </a:lnTo>
                  <a:lnTo>
                    <a:pt x="360" y="6"/>
                  </a:lnTo>
                  <a:lnTo>
                    <a:pt x="374" y="10"/>
                  </a:lnTo>
                  <a:lnTo>
                    <a:pt x="388" y="14"/>
                  </a:lnTo>
                  <a:lnTo>
                    <a:pt x="402" y="18"/>
                  </a:lnTo>
                  <a:lnTo>
                    <a:pt x="416" y="24"/>
                  </a:lnTo>
                  <a:lnTo>
                    <a:pt x="430" y="30"/>
                  </a:lnTo>
                  <a:lnTo>
                    <a:pt x="442" y="36"/>
                  </a:lnTo>
                  <a:lnTo>
                    <a:pt x="454" y="44"/>
                  </a:lnTo>
                  <a:lnTo>
                    <a:pt x="468" y="52"/>
                  </a:lnTo>
                  <a:lnTo>
                    <a:pt x="478" y="60"/>
                  </a:lnTo>
                  <a:lnTo>
                    <a:pt x="490" y="68"/>
                  </a:lnTo>
                  <a:lnTo>
                    <a:pt x="502" y="78"/>
                  </a:lnTo>
                  <a:lnTo>
                    <a:pt x="512" y="88"/>
                  </a:lnTo>
                  <a:lnTo>
                    <a:pt x="522" y="98"/>
                  </a:lnTo>
                  <a:lnTo>
                    <a:pt x="530" y="108"/>
                  </a:lnTo>
                  <a:lnTo>
                    <a:pt x="540" y="120"/>
                  </a:lnTo>
                  <a:lnTo>
                    <a:pt x="548" y="130"/>
                  </a:lnTo>
                  <a:lnTo>
                    <a:pt x="556" y="142"/>
                  </a:lnTo>
                  <a:lnTo>
                    <a:pt x="564" y="154"/>
                  </a:lnTo>
                  <a:lnTo>
                    <a:pt x="570" y="168"/>
                  </a:lnTo>
                  <a:lnTo>
                    <a:pt x="576" y="180"/>
                  </a:lnTo>
                  <a:lnTo>
                    <a:pt x="582" y="194"/>
                  </a:lnTo>
                  <a:lnTo>
                    <a:pt x="586" y="208"/>
                  </a:lnTo>
                  <a:lnTo>
                    <a:pt x="590" y="222"/>
                  </a:lnTo>
                  <a:lnTo>
                    <a:pt x="594" y="236"/>
                  </a:lnTo>
                  <a:lnTo>
                    <a:pt x="596" y="250"/>
                  </a:lnTo>
                  <a:lnTo>
                    <a:pt x="598" y="264"/>
                  </a:lnTo>
                  <a:lnTo>
                    <a:pt x="600" y="280"/>
                  </a:lnTo>
                  <a:lnTo>
                    <a:pt x="600" y="294"/>
                  </a:lnTo>
                  <a:lnTo>
                    <a:pt x="600" y="310"/>
                  </a:lnTo>
                  <a:lnTo>
                    <a:pt x="598" y="324"/>
                  </a:lnTo>
                  <a:lnTo>
                    <a:pt x="596" y="338"/>
                  </a:lnTo>
                  <a:lnTo>
                    <a:pt x="594" y="354"/>
                  </a:lnTo>
                  <a:lnTo>
                    <a:pt x="590" y="368"/>
                  </a:lnTo>
                  <a:lnTo>
                    <a:pt x="586" y="382"/>
                  </a:lnTo>
                  <a:lnTo>
                    <a:pt x="582" y="396"/>
                  </a:lnTo>
                  <a:lnTo>
                    <a:pt x="576" y="408"/>
                  </a:lnTo>
                  <a:lnTo>
                    <a:pt x="570" y="422"/>
                  </a:lnTo>
                  <a:lnTo>
                    <a:pt x="564" y="434"/>
                  </a:lnTo>
                  <a:lnTo>
                    <a:pt x="556" y="446"/>
                  </a:lnTo>
                  <a:lnTo>
                    <a:pt x="548" y="458"/>
                  </a:lnTo>
                  <a:lnTo>
                    <a:pt x="540" y="470"/>
                  </a:lnTo>
                  <a:lnTo>
                    <a:pt x="530" y="480"/>
                  </a:lnTo>
                  <a:lnTo>
                    <a:pt x="522" y="492"/>
                  </a:lnTo>
                  <a:lnTo>
                    <a:pt x="512" y="502"/>
                  </a:lnTo>
                  <a:lnTo>
                    <a:pt x="502" y="512"/>
                  </a:lnTo>
                  <a:lnTo>
                    <a:pt x="490" y="520"/>
                  </a:lnTo>
                  <a:lnTo>
                    <a:pt x="478" y="530"/>
                  </a:lnTo>
                  <a:lnTo>
                    <a:pt x="468" y="538"/>
                  </a:lnTo>
                  <a:lnTo>
                    <a:pt x="454" y="546"/>
                  </a:lnTo>
                  <a:lnTo>
                    <a:pt x="442" y="552"/>
                  </a:lnTo>
                  <a:lnTo>
                    <a:pt x="430" y="558"/>
                  </a:lnTo>
                  <a:lnTo>
                    <a:pt x="416" y="564"/>
                  </a:lnTo>
                  <a:lnTo>
                    <a:pt x="402" y="570"/>
                  </a:lnTo>
                  <a:lnTo>
                    <a:pt x="388" y="574"/>
                  </a:lnTo>
                  <a:lnTo>
                    <a:pt x="374" y="578"/>
                  </a:lnTo>
                  <a:lnTo>
                    <a:pt x="360" y="582"/>
                  </a:lnTo>
                  <a:lnTo>
                    <a:pt x="346" y="584"/>
                  </a:lnTo>
                  <a:lnTo>
                    <a:pt x="330" y="586"/>
                  </a:lnTo>
                  <a:lnTo>
                    <a:pt x="314" y="588"/>
                  </a:lnTo>
                  <a:lnTo>
                    <a:pt x="300" y="588"/>
                  </a:lnTo>
                  <a:lnTo>
                    <a:pt x="284" y="588"/>
                  </a:lnTo>
                  <a:lnTo>
                    <a:pt x="268" y="586"/>
                  </a:lnTo>
                  <a:lnTo>
                    <a:pt x="254" y="584"/>
                  </a:lnTo>
                  <a:lnTo>
                    <a:pt x="240" y="582"/>
                  </a:lnTo>
                  <a:lnTo>
                    <a:pt x="224" y="578"/>
                  </a:lnTo>
                  <a:lnTo>
                    <a:pt x="210" y="574"/>
                  </a:lnTo>
                  <a:lnTo>
                    <a:pt x="196" y="570"/>
                  </a:lnTo>
                  <a:lnTo>
                    <a:pt x="182" y="564"/>
                  </a:lnTo>
                  <a:lnTo>
                    <a:pt x="170" y="558"/>
                  </a:lnTo>
                  <a:lnTo>
                    <a:pt x="156" y="552"/>
                  </a:lnTo>
                  <a:lnTo>
                    <a:pt x="144" y="546"/>
                  </a:lnTo>
                  <a:lnTo>
                    <a:pt x="132" y="538"/>
                  </a:lnTo>
                  <a:lnTo>
                    <a:pt x="120" y="530"/>
                  </a:lnTo>
                  <a:lnTo>
                    <a:pt x="108" y="520"/>
                  </a:lnTo>
                  <a:lnTo>
                    <a:pt x="98" y="512"/>
                  </a:lnTo>
                  <a:lnTo>
                    <a:pt x="88" y="502"/>
                  </a:lnTo>
                  <a:lnTo>
                    <a:pt x="78" y="492"/>
                  </a:lnTo>
                  <a:lnTo>
                    <a:pt x="68" y="480"/>
                  </a:lnTo>
                  <a:lnTo>
                    <a:pt x="60" y="470"/>
                  </a:lnTo>
                  <a:lnTo>
                    <a:pt x="50" y="458"/>
                  </a:lnTo>
                  <a:lnTo>
                    <a:pt x="44" y="446"/>
                  </a:lnTo>
                  <a:lnTo>
                    <a:pt x="36" y="434"/>
                  </a:lnTo>
                  <a:lnTo>
                    <a:pt x="30" y="422"/>
                  </a:lnTo>
                  <a:lnTo>
                    <a:pt x="24" y="408"/>
                  </a:lnTo>
                  <a:lnTo>
                    <a:pt x="18" y="396"/>
                  </a:lnTo>
                  <a:lnTo>
                    <a:pt x="14" y="382"/>
                  </a:lnTo>
                  <a:lnTo>
                    <a:pt x="10" y="368"/>
                  </a:lnTo>
                  <a:lnTo>
                    <a:pt x="6" y="354"/>
                  </a:lnTo>
                  <a:lnTo>
                    <a:pt x="4" y="338"/>
                  </a:lnTo>
                  <a:lnTo>
                    <a:pt x="2" y="324"/>
                  </a:lnTo>
                  <a:lnTo>
                    <a:pt x="0" y="310"/>
                  </a:lnTo>
                  <a:lnTo>
                    <a:pt x="0" y="294"/>
                  </a:lnTo>
                  <a:lnTo>
                    <a:pt x="0" y="280"/>
                  </a:lnTo>
                  <a:lnTo>
                    <a:pt x="2" y="264"/>
                  </a:lnTo>
                  <a:lnTo>
                    <a:pt x="4" y="250"/>
                  </a:lnTo>
                  <a:lnTo>
                    <a:pt x="6" y="236"/>
                  </a:lnTo>
                  <a:lnTo>
                    <a:pt x="10" y="222"/>
                  </a:lnTo>
                  <a:lnTo>
                    <a:pt x="14" y="208"/>
                  </a:lnTo>
                  <a:lnTo>
                    <a:pt x="18" y="194"/>
                  </a:lnTo>
                  <a:lnTo>
                    <a:pt x="24" y="180"/>
                  </a:lnTo>
                  <a:lnTo>
                    <a:pt x="30" y="168"/>
                  </a:lnTo>
                  <a:lnTo>
                    <a:pt x="36" y="154"/>
                  </a:lnTo>
                  <a:lnTo>
                    <a:pt x="44" y="142"/>
                  </a:lnTo>
                  <a:lnTo>
                    <a:pt x="50" y="130"/>
                  </a:lnTo>
                  <a:lnTo>
                    <a:pt x="60" y="120"/>
                  </a:lnTo>
                  <a:lnTo>
                    <a:pt x="68" y="108"/>
                  </a:lnTo>
                  <a:lnTo>
                    <a:pt x="78" y="98"/>
                  </a:lnTo>
                  <a:lnTo>
                    <a:pt x="88" y="88"/>
                  </a:lnTo>
                  <a:lnTo>
                    <a:pt x="98" y="78"/>
                  </a:lnTo>
                  <a:lnTo>
                    <a:pt x="108" y="68"/>
                  </a:lnTo>
                  <a:lnTo>
                    <a:pt x="120" y="60"/>
                  </a:lnTo>
                  <a:lnTo>
                    <a:pt x="132" y="52"/>
                  </a:lnTo>
                  <a:lnTo>
                    <a:pt x="144" y="44"/>
                  </a:lnTo>
                  <a:lnTo>
                    <a:pt x="156" y="36"/>
                  </a:lnTo>
                  <a:lnTo>
                    <a:pt x="170" y="30"/>
                  </a:lnTo>
                  <a:lnTo>
                    <a:pt x="182" y="24"/>
                  </a:lnTo>
                  <a:lnTo>
                    <a:pt x="196" y="18"/>
                  </a:lnTo>
                  <a:lnTo>
                    <a:pt x="210" y="14"/>
                  </a:lnTo>
                  <a:lnTo>
                    <a:pt x="224" y="10"/>
                  </a:lnTo>
                  <a:lnTo>
                    <a:pt x="240" y="6"/>
                  </a:lnTo>
                  <a:lnTo>
                    <a:pt x="254" y="4"/>
                  </a:lnTo>
                  <a:lnTo>
                    <a:pt x="268" y="2"/>
                  </a:lnTo>
                  <a:lnTo>
                    <a:pt x="284" y="2"/>
                  </a:lnTo>
                  <a:lnTo>
                    <a:pt x="300" y="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5C2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6" name="Freeform 28"/>
            <p:cNvSpPr>
              <a:spLocks/>
            </p:cNvSpPr>
            <p:nvPr/>
          </p:nvSpPr>
          <p:spPr bwMode="auto">
            <a:xfrm>
              <a:off x="1408895" y="1224447"/>
              <a:ext cx="1187642" cy="1101478"/>
            </a:xfrm>
            <a:custGeom>
              <a:avLst/>
              <a:gdLst/>
              <a:ahLst/>
              <a:cxnLst>
                <a:cxn ang="0">
                  <a:pos x="324" y="2"/>
                </a:cxn>
                <a:cxn ang="0">
                  <a:pos x="366" y="8"/>
                </a:cxn>
                <a:cxn ang="0">
                  <a:pos x="408" y="22"/>
                </a:cxn>
                <a:cxn ang="0">
                  <a:pos x="446" y="40"/>
                </a:cxn>
                <a:cxn ang="0">
                  <a:pos x="480" y="64"/>
                </a:cxn>
                <a:cxn ang="0">
                  <a:pos x="510" y="92"/>
                </a:cxn>
                <a:cxn ang="0">
                  <a:pos x="536" y="126"/>
                </a:cxn>
                <a:cxn ang="0">
                  <a:pos x="558" y="160"/>
                </a:cxn>
                <a:cxn ang="0">
                  <a:pos x="574" y="200"/>
                </a:cxn>
                <a:cxn ang="0">
                  <a:pos x="582" y="240"/>
                </a:cxn>
                <a:cxn ang="0">
                  <a:pos x="586" y="284"/>
                </a:cxn>
                <a:cxn ang="0">
                  <a:pos x="582" y="328"/>
                </a:cxn>
                <a:cxn ang="0">
                  <a:pos x="574" y="368"/>
                </a:cxn>
                <a:cxn ang="0">
                  <a:pos x="558" y="406"/>
                </a:cxn>
                <a:cxn ang="0">
                  <a:pos x="536" y="442"/>
                </a:cxn>
                <a:cxn ang="0">
                  <a:pos x="510" y="474"/>
                </a:cxn>
                <a:cxn ang="0">
                  <a:pos x="480" y="502"/>
                </a:cxn>
                <a:cxn ang="0">
                  <a:pos x="446" y="526"/>
                </a:cxn>
                <a:cxn ang="0">
                  <a:pos x="408" y="546"/>
                </a:cxn>
                <a:cxn ang="0">
                  <a:pos x="366" y="558"/>
                </a:cxn>
                <a:cxn ang="0">
                  <a:pos x="324" y="566"/>
                </a:cxn>
                <a:cxn ang="0">
                  <a:pos x="278" y="568"/>
                </a:cxn>
                <a:cxn ang="0">
                  <a:pos x="234" y="562"/>
                </a:cxn>
                <a:cxn ang="0">
                  <a:pos x="194" y="550"/>
                </a:cxn>
                <a:cxn ang="0">
                  <a:pos x="154" y="534"/>
                </a:cxn>
                <a:cxn ang="0">
                  <a:pos x="118" y="512"/>
                </a:cxn>
                <a:cxn ang="0">
                  <a:pos x="86" y="484"/>
                </a:cxn>
                <a:cxn ang="0">
                  <a:pos x="60" y="454"/>
                </a:cxn>
                <a:cxn ang="0">
                  <a:pos x="36" y="420"/>
                </a:cxn>
                <a:cxn ang="0">
                  <a:pos x="18" y="382"/>
                </a:cxn>
                <a:cxn ang="0">
                  <a:pos x="6" y="340"/>
                </a:cxn>
                <a:cxn ang="0">
                  <a:pos x="2" y="298"/>
                </a:cxn>
                <a:cxn ang="0">
                  <a:pos x="2" y="254"/>
                </a:cxn>
                <a:cxn ang="0">
                  <a:pos x="10" y="212"/>
                </a:cxn>
                <a:cxn ang="0">
                  <a:pos x="24" y="174"/>
                </a:cxn>
                <a:cxn ang="0">
                  <a:pos x="44" y="136"/>
                </a:cxn>
                <a:cxn ang="0">
                  <a:pos x="68" y="104"/>
                </a:cxn>
                <a:cxn ang="0">
                  <a:pos x="96" y="74"/>
                </a:cxn>
                <a:cxn ang="0">
                  <a:pos x="130" y="48"/>
                </a:cxn>
                <a:cxn ang="0">
                  <a:pos x="166" y="28"/>
                </a:cxn>
                <a:cxn ang="0">
                  <a:pos x="206" y="12"/>
                </a:cxn>
                <a:cxn ang="0">
                  <a:pos x="250" y="4"/>
                </a:cxn>
                <a:cxn ang="0">
                  <a:pos x="294" y="0"/>
                </a:cxn>
              </a:cxnLst>
              <a:rect l="0" t="0" r="r" b="b"/>
              <a:pathLst>
                <a:path w="586" h="568">
                  <a:moveTo>
                    <a:pt x="294" y="0"/>
                  </a:moveTo>
                  <a:lnTo>
                    <a:pt x="308" y="0"/>
                  </a:lnTo>
                  <a:lnTo>
                    <a:pt x="324" y="2"/>
                  </a:lnTo>
                  <a:lnTo>
                    <a:pt x="338" y="4"/>
                  </a:lnTo>
                  <a:lnTo>
                    <a:pt x="352" y="6"/>
                  </a:lnTo>
                  <a:lnTo>
                    <a:pt x="366" y="8"/>
                  </a:lnTo>
                  <a:lnTo>
                    <a:pt x="380" y="12"/>
                  </a:lnTo>
                  <a:lnTo>
                    <a:pt x="394" y="18"/>
                  </a:lnTo>
                  <a:lnTo>
                    <a:pt x="408" y="22"/>
                  </a:lnTo>
                  <a:lnTo>
                    <a:pt x="420" y="28"/>
                  </a:lnTo>
                  <a:lnTo>
                    <a:pt x="432" y="34"/>
                  </a:lnTo>
                  <a:lnTo>
                    <a:pt x="446" y="40"/>
                  </a:lnTo>
                  <a:lnTo>
                    <a:pt x="456" y="48"/>
                  </a:lnTo>
                  <a:lnTo>
                    <a:pt x="468" y="56"/>
                  </a:lnTo>
                  <a:lnTo>
                    <a:pt x="480" y="64"/>
                  </a:lnTo>
                  <a:lnTo>
                    <a:pt x="490" y="74"/>
                  </a:lnTo>
                  <a:lnTo>
                    <a:pt x="500" y="84"/>
                  </a:lnTo>
                  <a:lnTo>
                    <a:pt x="510" y="92"/>
                  </a:lnTo>
                  <a:lnTo>
                    <a:pt x="520" y="104"/>
                  </a:lnTo>
                  <a:lnTo>
                    <a:pt x="528" y="114"/>
                  </a:lnTo>
                  <a:lnTo>
                    <a:pt x="536" y="126"/>
                  </a:lnTo>
                  <a:lnTo>
                    <a:pt x="544" y="136"/>
                  </a:lnTo>
                  <a:lnTo>
                    <a:pt x="550" y="148"/>
                  </a:lnTo>
                  <a:lnTo>
                    <a:pt x="558" y="160"/>
                  </a:lnTo>
                  <a:lnTo>
                    <a:pt x="564" y="174"/>
                  </a:lnTo>
                  <a:lnTo>
                    <a:pt x="568" y="186"/>
                  </a:lnTo>
                  <a:lnTo>
                    <a:pt x="574" y="200"/>
                  </a:lnTo>
                  <a:lnTo>
                    <a:pt x="576" y="212"/>
                  </a:lnTo>
                  <a:lnTo>
                    <a:pt x="580" y="226"/>
                  </a:lnTo>
                  <a:lnTo>
                    <a:pt x="582" y="240"/>
                  </a:lnTo>
                  <a:lnTo>
                    <a:pt x="584" y="254"/>
                  </a:lnTo>
                  <a:lnTo>
                    <a:pt x="586" y="270"/>
                  </a:lnTo>
                  <a:lnTo>
                    <a:pt x="586" y="284"/>
                  </a:lnTo>
                  <a:lnTo>
                    <a:pt x="586" y="298"/>
                  </a:lnTo>
                  <a:lnTo>
                    <a:pt x="584" y="312"/>
                  </a:lnTo>
                  <a:lnTo>
                    <a:pt x="582" y="328"/>
                  </a:lnTo>
                  <a:lnTo>
                    <a:pt x="580" y="340"/>
                  </a:lnTo>
                  <a:lnTo>
                    <a:pt x="576" y="354"/>
                  </a:lnTo>
                  <a:lnTo>
                    <a:pt x="574" y="368"/>
                  </a:lnTo>
                  <a:lnTo>
                    <a:pt x="568" y="382"/>
                  </a:lnTo>
                  <a:lnTo>
                    <a:pt x="564" y="394"/>
                  </a:lnTo>
                  <a:lnTo>
                    <a:pt x="558" y="406"/>
                  </a:lnTo>
                  <a:lnTo>
                    <a:pt x="550" y="420"/>
                  </a:lnTo>
                  <a:lnTo>
                    <a:pt x="544" y="430"/>
                  </a:lnTo>
                  <a:lnTo>
                    <a:pt x="536" y="442"/>
                  </a:lnTo>
                  <a:lnTo>
                    <a:pt x="528" y="454"/>
                  </a:lnTo>
                  <a:lnTo>
                    <a:pt x="520" y="464"/>
                  </a:lnTo>
                  <a:lnTo>
                    <a:pt x="510" y="474"/>
                  </a:lnTo>
                  <a:lnTo>
                    <a:pt x="500" y="484"/>
                  </a:lnTo>
                  <a:lnTo>
                    <a:pt x="490" y="494"/>
                  </a:lnTo>
                  <a:lnTo>
                    <a:pt x="480" y="502"/>
                  </a:lnTo>
                  <a:lnTo>
                    <a:pt x="468" y="512"/>
                  </a:lnTo>
                  <a:lnTo>
                    <a:pt x="456" y="520"/>
                  </a:lnTo>
                  <a:lnTo>
                    <a:pt x="446" y="526"/>
                  </a:lnTo>
                  <a:lnTo>
                    <a:pt x="432" y="534"/>
                  </a:lnTo>
                  <a:lnTo>
                    <a:pt x="420" y="540"/>
                  </a:lnTo>
                  <a:lnTo>
                    <a:pt x="408" y="546"/>
                  </a:lnTo>
                  <a:lnTo>
                    <a:pt x="394" y="550"/>
                  </a:lnTo>
                  <a:lnTo>
                    <a:pt x="380" y="556"/>
                  </a:lnTo>
                  <a:lnTo>
                    <a:pt x="366" y="558"/>
                  </a:lnTo>
                  <a:lnTo>
                    <a:pt x="352" y="562"/>
                  </a:lnTo>
                  <a:lnTo>
                    <a:pt x="338" y="564"/>
                  </a:lnTo>
                  <a:lnTo>
                    <a:pt x="324" y="566"/>
                  </a:lnTo>
                  <a:lnTo>
                    <a:pt x="308" y="568"/>
                  </a:lnTo>
                  <a:lnTo>
                    <a:pt x="294" y="568"/>
                  </a:lnTo>
                  <a:lnTo>
                    <a:pt x="278" y="568"/>
                  </a:lnTo>
                  <a:lnTo>
                    <a:pt x="264" y="566"/>
                  </a:lnTo>
                  <a:lnTo>
                    <a:pt x="250" y="564"/>
                  </a:lnTo>
                  <a:lnTo>
                    <a:pt x="234" y="562"/>
                  </a:lnTo>
                  <a:lnTo>
                    <a:pt x="220" y="558"/>
                  </a:lnTo>
                  <a:lnTo>
                    <a:pt x="206" y="556"/>
                  </a:lnTo>
                  <a:lnTo>
                    <a:pt x="194" y="550"/>
                  </a:lnTo>
                  <a:lnTo>
                    <a:pt x="180" y="546"/>
                  </a:lnTo>
                  <a:lnTo>
                    <a:pt x="166" y="540"/>
                  </a:lnTo>
                  <a:lnTo>
                    <a:pt x="154" y="534"/>
                  </a:lnTo>
                  <a:lnTo>
                    <a:pt x="142" y="526"/>
                  </a:lnTo>
                  <a:lnTo>
                    <a:pt x="130" y="520"/>
                  </a:lnTo>
                  <a:lnTo>
                    <a:pt x="118" y="512"/>
                  </a:lnTo>
                  <a:lnTo>
                    <a:pt x="108" y="502"/>
                  </a:lnTo>
                  <a:lnTo>
                    <a:pt x="96" y="494"/>
                  </a:lnTo>
                  <a:lnTo>
                    <a:pt x="86" y="484"/>
                  </a:lnTo>
                  <a:lnTo>
                    <a:pt x="76" y="474"/>
                  </a:lnTo>
                  <a:lnTo>
                    <a:pt x="68" y="464"/>
                  </a:lnTo>
                  <a:lnTo>
                    <a:pt x="60" y="454"/>
                  </a:lnTo>
                  <a:lnTo>
                    <a:pt x="50" y="442"/>
                  </a:lnTo>
                  <a:lnTo>
                    <a:pt x="44" y="430"/>
                  </a:lnTo>
                  <a:lnTo>
                    <a:pt x="36" y="420"/>
                  </a:lnTo>
                  <a:lnTo>
                    <a:pt x="30" y="406"/>
                  </a:lnTo>
                  <a:lnTo>
                    <a:pt x="24" y="394"/>
                  </a:lnTo>
                  <a:lnTo>
                    <a:pt x="18" y="382"/>
                  </a:lnTo>
                  <a:lnTo>
                    <a:pt x="14" y="368"/>
                  </a:lnTo>
                  <a:lnTo>
                    <a:pt x="10" y="354"/>
                  </a:lnTo>
                  <a:lnTo>
                    <a:pt x="6" y="340"/>
                  </a:lnTo>
                  <a:lnTo>
                    <a:pt x="4" y="328"/>
                  </a:lnTo>
                  <a:lnTo>
                    <a:pt x="2" y="312"/>
                  </a:lnTo>
                  <a:lnTo>
                    <a:pt x="2" y="298"/>
                  </a:lnTo>
                  <a:lnTo>
                    <a:pt x="0" y="284"/>
                  </a:lnTo>
                  <a:lnTo>
                    <a:pt x="2" y="270"/>
                  </a:lnTo>
                  <a:lnTo>
                    <a:pt x="2" y="254"/>
                  </a:lnTo>
                  <a:lnTo>
                    <a:pt x="4" y="240"/>
                  </a:lnTo>
                  <a:lnTo>
                    <a:pt x="6" y="226"/>
                  </a:lnTo>
                  <a:lnTo>
                    <a:pt x="10" y="212"/>
                  </a:lnTo>
                  <a:lnTo>
                    <a:pt x="14" y="200"/>
                  </a:lnTo>
                  <a:lnTo>
                    <a:pt x="18" y="186"/>
                  </a:lnTo>
                  <a:lnTo>
                    <a:pt x="24" y="174"/>
                  </a:lnTo>
                  <a:lnTo>
                    <a:pt x="30" y="160"/>
                  </a:lnTo>
                  <a:lnTo>
                    <a:pt x="36" y="148"/>
                  </a:lnTo>
                  <a:lnTo>
                    <a:pt x="44" y="136"/>
                  </a:lnTo>
                  <a:lnTo>
                    <a:pt x="50" y="126"/>
                  </a:lnTo>
                  <a:lnTo>
                    <a:pt x="60" y="114"/>
                  </a:lnTo>
                  <a:lnTo>
                    <a:pt x="68" y="104"/>
                  </a:lnTo>
                  <a:lnTo>
                    <a:pt x="76" y="92"/>
                  </a:lnTo>
                  <a:lnTo>
                    <a:pt x="86" y="84"/>
                  </a:lnTo>
                  <a:lnTo>
                    <a:pt x="96" y="74"/>
                  </a:lnTo>
                  <a:lnTo>
                    <a:pt x="108" y="64"/>
                  </a:lnTo>
                  <a:lnTo>
                    <a:pt x="118" y="56"/>
                  </a:lnTo>
                  <a:lnTo>
                    <a:pt x="130" y="48"/>
                  </a:lnTo>
                  <a:lnTo>
                    <a:pt x="142" y="40"/>
                  </a:lnTo>
                  <a:lnTo>
                    <a:pt x="154" y="34"/>
                  </a:lnTo>
                  <a:lnTo>
                    <a:pt x="166" y="28"/>
                  </a:lnTo>
                  <a:lnTo>
                    <a:pt x="180" y="22"/>
                  </a:lnTo>
                  <a:lnTo>
                    <a:pt x="194" y="18"/>
                  </a:lnTo>
                  <a:lnTo>
                    <a:pt x="206" y="12"/>
                  </a:lnTo>
                  <a:lnTo>
                    <a:pt x="220" y="8"/>
                  </a:lnTo>
                  <a:lnTo>
                    <a:pt x="234" y="6"/>
                  </a:lnTo>
                  <a:lnTo>
                    <a:pt x="250" y="4"/>
                  </a:lnTo>
                  <a:lnTo>
                    <a:pt x="264" y="2"/>
                  </a:lnTo>
                  <a:lnTo>
                    <a:pt x="278" y="0"/>
                  </a:lnTo>
                  <a:lnTo>
                    <a:pt x="294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F7C9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7" name="Freeform 29"/>
            <p:cNvSpPr>
              <a:spLocks/>
            </p:cNvSpPr>
            <p:nvPr/>
          </p:nvSpPr>
          <p:spPr bwMode="auto">
            <a:xfrm>
              <a:off x="1425108" y="1239961"/>
              <a:ext cx="1155215" cy="1066572"/>
            </a:xfrm>
            <a:custGeom>
              <a:avLst/>
              <a:gdLst/>
              <a:ahLst/>
              <a:cxnLst>
                <a:cxn ang="0">
                  <a:pos x="314" y="2"/>
                </a:cxn>
                <a:cxn ang="0">
                  <a:pos x="356" y="10"/>
                </a:cxn>
                <a:cxn ang="0">
                  <a:pos x="396" y="22"/>
                </a:cxn>
                <a:cxn ang="0">
                  <a:pos x="434" y="40"/>
                </a:cxn>
                <a:cxn ang="0">
                  <a:pos x="466" y="64"/>
                </a:cxn>
                <a:cxn ang="0">
                  <a:pos x="496" y="90"/>
                </a:cxn>
                <a:cxn ang="0">
                  <a:pos x="522" y="122"/>
                </a:cxn>
                <a:cxn ang="0">
                  <a:pos x="542" y="156"/>
                </a:cxn>
                <a:cxn ang="0">
                  <a:pos x="558" y="194"/>
                </a:cxn>
                <a:cxn ang="0">
                  <a:pos x="568" y="234"/>
                </a:cxn>
                <a:cxn ang="0">
                  <a:pos x="570" y="276"/>
                </a:cxn>
                <a:cxn ang="0">
                  <a:pos x="568" y="318"/>
                </a:cxn>
                <a:cxn ang="0">
                  <a:pos x="558" y="356"/>
                </a:cxn>
                <a:cxn ang="0">
                  <a:pos x="542" y="394"/>
                </a:cxn>
                <a:cxn ang="0">
                  <a:pos x="522" y="428"/>
                </a:cxn>
                <a:cxn ang="0">
                  <a:pos x="496" y="460"/>
                </a:cxn>
                <a:cxn ang="0">
                  <a:pos x="466" y="488"/>
                </a:cxn>
                <a:cxn ang="0">
                  <a:pos x="434" y="510"/>
                </a:cxn>
                <a:cxn ang="0">
                  <a:pos x="396" y="528"/>
                </a:cxn>
                <a:cxn ang="0">
                  <a:pos x="356" y="542"/>
                </a:cxn>
                <a:cxn ang="0">
                  <a:pos x="314" y="548"/>
                </a:cxn>
                <a:cxn ang="0">
                  <a:pos x="270" y="550"/>
                </a:cxn>
                <a:cxn ang="0">
                  <a:pos x="228" y="544"/>
                </a:cxn>
                <a:cxn ang="0">
                  <a:pos x="188" y="534"/>
                </a:cxn>
                <a:cxn ang="0">
                  <a:pos x="150" y="516"/>
                </a:cxn>
                <a:cxn ang="0">
                  <a:pos x="114" y="496"/>
                </a:cxn>
                <a:cxn ang="0">
                  <a:pos x="84" y="470"/>
                </a:cxn>
                <a:cxn ang="0">
                  <a:pos x="56" y="440"/>
                </a:cxn>
                <a:cxn ang="0">
                  <a:pos x="34" y="406"/>
                </a:cxn>
                <a:cxn ang="0">
                  <a:pos x="18" y="370"/>
                </a:cxn>
                <a:cxn ang="0">
                  <a:pos x="6" y="330"/>
                </a:cxn>
                <a:cxn ang="0">
                  <a:pos x="0" y="290"/>
                </a:cxn>
                <a:cxn ang="0">
                  <a:pos x="2" y="248"/>
                </a:cxn>
                <a:cxn ang="0">
                  <a:pos x="10" y="206"/>
                </a:cxn>
                <a:cxn ang="0">
                  <a:pos x="22" y="168"/>
                </a:cxn>
                <a:cxn ang="0">
                  <a:pos x="42" y="132"/>
                </a:cxn>
                <a:cxn ang="0">
                  <a:pos x="66" y="100"/>
                </a:cxn>
                <a:cxn ang="0">
                  <a:pos x="94" y="72"/>
                </a:cxn>
                <a:cxn ang="0">
                  <a:pos x="126" y="48"/>
                </a:cxn>
                <a:cxn ang="0">
                  <a:pos x="162" y="28"/>
                </a:cxn>
                <a:cxn ang="0">
                  <a:pos x="200" y="12"/>
                </a:cxn>
                <a:cxn ang="0">
                  <a:pos x="242" y="4"/>
                </a:cxn>
                <a:cxn ang="0">
                  <a:pos x="286" y="0"/>
                </a:cxn>
              </a:cxnLst>
              <a:rect l="0" t="0" r="r" b="b"/>
              <a:pathLst>
                <a:path w="570" h="550">
                  <a:moveTo>
                    <a:pt x="286" y="0"/>
                  </a:moveTo>
                  <a:lnTo>
                    <a:pt x="300" y="0"/>
                  </a:lnTo>
                  <a:lnTo>
                    <a:pt x="314" y="2"/>
                  </a:lnTo>
                  <a:lnTo>
                    <a:pt x="328" y="4"/>
                  </a:lnTo>
                  <a:lnTo>
                    <a:pt x="342" y="6"/>
                  </a:lnTo>
                  <a:lnTo>
                    <a:pt x="356" y="10"/>
                  </a:lnTo>
                  <a:lnTo>
                    <a:pt x="370" y="12"/>
                  </a:lnTo>
                  <a:lnTo>
                    <a:pt x="384" y="18"/>
                  </a:lnTo>
                  <a:lnTo>
                    <a:pt x="396" y="22"/>
                  </a:lnTo>
                  <a:lnTo>
                    <a:pt x="410" y="28"/>
                  </a:lnTo>
                  <a:lnTo>
                    <a:pt x="422" y="34"/>
                  </a:lnTo>
                  <a:lnTo>
                    <a:pt x="434" y="40"/>
                  </a:lnTo>
                  <a:lnTo>
                    <a:pt x="444" y="48"/>
                  </a:lnTo>
                  <a:lnTo>
                    <a:pt x="456" y="56"/>
                  </a:lnTo>
                  <a:lnTo>
                    <a:pt x="466" y="64"/>
                  </a:lnTo>
                  <a:lnTo>
                    <a:pt x="478" y="72"/>
                  </a:lnTo>
                  <a:lnTo>
                    <a:pt x="488" y="82"/>
                  </a:lnTo>
                  <a:lnTo>
                    <a:pt x="496" y="90"/>
                  </a:lnTo>
                  <a:lnTo>
                    <a:pt x="506" y="100"/>
                  </a:lnTo>
                  <a:lnTo>
                    <a:pt x="514" y="112"/>
                  </a:lnTo>
                  <a:lnTo>
                    <a:pt x="522" y="122"/>
                  </a:lnTo>
                  <a:lnTo>
                    <a:pt x="530" y="132"/>
                  </a:lnTo>
                  <a:lnTo>
                    <a:pt x="536" y="144"/>
                  </a:lnTo>
                  <a:lnTo>
                    <a:pt x="542" y="156"/>
                  </a:lnTo>
                  <a:lnTo>
                    <a:pt x="548" y="168"/>
                  </a:lnTo>
                  <a:lnTo>
                    <a:pt x="554" y="180"/>
                  </a:lnTo>
                  <a:lnTo>
                    <a:pt x="558" y="194"/>
                  </a:lnTo>
                  <a:lnTo>
                    <a:pt x="562" y="206"/>
                  </a:lnTo>
                  <a:lnTo>
                    <a:pt x="566" y="220"/>
                  </a:lnTo>
                  <a:lnTo>
                    <a:pt x="568" y="234"/>
                  </a:lnTo>
                  <a:lnTo>
                    <a:pt x="570" y="248"/>
                  </a:lnTo>
                  <a:lnTo>
                    <a:pt x="570" y="262"/>
                  </a:lnTo>
                  <a:lnTo>
                    <a:pt x="570" y="276"/>
                  </a:lnTo>
                  <a:lnTo>
                    <a:pt x="570" y="290"/>
                  </a:lnTo>
                  <a:lnTo>
                    <a:pt x="570" y="304"/>
                  </a:lnTo>
                  <a:lnTo>
                    <a:pt x="568" y="318"/>
                  </a:lnTo>
                  <a:lnTo>
                    <a:pt x="566" y="330"/>
                  </a:lnTo>
                  <a:lnTo>
                    <a:pt x="562" y="344"/>
                  </a:lnTo>
                  <a:lnTo>
                    <a:pt x="558" y="356"/>
                  </a:lnTo>
                  <a:lnTo>
                    <a:pt x="554" y="370"/>
                  </a:lnTo>
                  <a:lnTo>
                    <a:pt x="548" y="382"/>
                  </a:lnTo>
                  <a:lnTo>
                    <a:pt x="542" y="394"/>
                  </a:lnTo>
                  <a:lnTo>
                    <a:pt x="536" y="406"/>
                  </a:lnTo>
                  <a:lnTo>
                    <a:pt x="530" y="418"/>
                  </a:lnTo>
                  <a:lnTo>
                    <a:pt x="522" y="428"/>
                  </a:lnTo>
                  <a:lnTo>
                    <a:pt x="514" y="440"/>
                  </a:lnTo>
                  <a:lnTo>
                    <a:pt x="506" y="450"/>
                  </a:lnTo>
                  <a:lnTo>
                    <a:pt x="496" y="460"/>
                  </a:lnTo>
                  <a:lnTo>
                    <a:pt x="488" y="470"/>
                  </a:lnTo>
                  <a:lnTo>
                    <a:pt x="478" y="478"/>
                  </a:lnTo>
                  <a:lnTo>
                    <a:pt x="466" y="488"/>
                  </a:lnTo>
                  <a:lnTo>
                    <a:pt x="456" y="496"/>
                  </a:lnTo>
                  <a:lnTo>
                    <a:pt x="444" y="504"/>
                  </a:lnTo>
                  <a:lnTo>
                    <a:pt x="434" y="510"/>
                  </a:lnTo>
                  <a:lnTo>
                    <a:pt x="422" y="516"/>
                  </a:lnTo>
                  <a:lnTo>
                    <a:pt x="410" y="522"/>
                  </a:lnTo>
                  <a:lnTo>
                    <a:pt x="396" y="528"/>
                  </a:lnTo>
                  <a:lnTo>
                    <a:pt x="384" y="534"/>
                  </a:lnTo>
                  <a:lnTo>
                    <a:pt x="370" y="538"/>
                  </a:lnTo>
                  <a:lnTo>
                    <a:pt x="356" y="542"/>
                  </a:lnTo>
                  <a:lnTo>
                    <a:pt x="342" y="544"/>
                  </a:lnTo>
                  <a:lnTo>
                    <a:pt x="328" y="546"/>
                  </a:lnTo>
                  <a:lnTo>
                    <a:pt x="314" y="548"/>
                  </a:lnTo>
                  <a:lnTo>
                    <a:pt x="300" y="550"/>
                  </a:lnTo>
                  <a:lnTo>
                    <a:pt x="286" y="550"/>
                  </a:lnTo>
                  <a:lnTo>
                    <a:pt x="270" y="550"/>
                  </a:lnTo>
                  <a:lnTo>
                    <a:pt x="256" y="548"/>
                  </a:lnTo>
                  <a:lnTo>
                    <a:pt x="242" y="546"/>
                  </a:lnTo>
                  <a:lnTo>
                    <a:pt x="228" y="544"/>
                  </a:lnTo>
                  <a:lnTo>
                    <a:pt x="214" y="542"/>
                  </a:lnTo>
                  <a:lnTo>
                    <a:pt x="200" y="538"/>
                  </a:lnTo>
                  <a:lnTo>
                    <a:pt x="188" y="534"/>
                  </a:lnTo>
                  <a:lnTo>
                    <a:pt x="174" y="528"/>
                  </a:lnTo>
                  <a:lnTo>
                    <a:pt x="162" y="522"/>
                  </a:lnTo>
                  <a:lnTo>
                    <a:pt x="150" y="516"/>
                  </a:lnTo>
                  <a:lnTo>
                    <a:pt x="138" y="510"/>
                  </a:lnTo>
                  <a:lnTo>
                    <a:pt x="126" y="504"/>
                  </a:lnTo>
                  <a:lnTo>
                    <a:pt x="114" y="496"/>
                  </a:lnTo>
                  <a:lnTo>
                    <a:pt x="104" y="488"/>
                  </a:lnTo>
                  <a:lnTo>
                    <a:pt x="94" y="478"/>
                  </a:lnTo>
                  <a:lnTo>
                    <a:pt x="84" y="470"/>
                  </a:lnTo>
                  <a:lnTo>
                    <a:pt x="74" y="460"/>
                  </a:lnTo>
                  <a:lnTo>
                    <a:pt x="66" y="450"/>
                  </a:lnTo>
                  <a:lnTo>
                    <a:pt x="56" y="440"/>
                  </a:lnTo>
                  <a:lnTo>
                    <a:pt x="48" y="428"/>
                  </a:lnTo>
                  <a:lnTo>
                    <a:pt x="42" y="418"/>
                  </a:lnTo>
                  <a:lnTo>
                    <a:pt x="34" y="406"/>
                  </a:lnTo>
                  <a:lnTo>
                    <a:pt x="28" y="394"/>
                  </a:lnTo>
                  <a:lnTo>
                    <a:pt x="22" y="382"/>
                  </a:lnTo>
                  <a:lnTo>
                    <a:pt x="18" y="370"/>
                  </a:lnTo>
                  <a:lnTo>
                    <a:pt x="12" y="356"/>
                  </a:lnTo>
                  <a:lnTo>
                    <a:pt x="10" y="344"/>
                  </a:lnTo>
                  <a:lnTo>
                    <a:pt x="6" y="330"/>
                  </a:lnTo>
                  <a:lnTo>
                    <a:pt x="4" y="318"/>
                  </a:lnTo>
                  <a:lnTo>
                    <a:pt x="2" y="304"/>
                  </a:lnTo>
                  <a:lnTo>
                    <a:pt x="0" y="290"/>
                  </a:lnTo>
                  <a:lnTo>
                    <a:pt x="0" y="276"/>
                  </a:lnTo>
                  <a:lnTo>
                    <a:pt x="0" y="262"/>
                  </a:lnTo>
                  <a:lnTo>
                    <a:pt x="2" y="248"/>
                  </a:lnTo>
                  <a:lnTo>
                    <a:pt x="4" y="234"/>
                  </a:lnTo>
                  <a:lnTo>
                    <a:pt x="6" y="220"/>
                  </a:lnTo>
                  <a:lnTo>
                    <a:pt x="10" y="206"/>
                  </a:lnTo>
                  <a:lnTo>
                    <a:pt x="12" y="194"/>
                  </a:lnTo>
                  <a:lnTo>
                    <a:pt x="18" y="180"/>
                  </a:lnTo>
                  <a:lnTo>
                    <a:pt x="22" y="168"/>
                  </a:lnTo>
                  <a:lnTo>
                    <a:pt x="28" y="156"/>
                  </a:lnTo>
                  <a:lnTo>
                    <a:pt x="34" y="144"/>
                  </a:lnTo>
                  <a:lnTo>
                    <a:pt x="42" y="132"/>
                  </a:lnTo>
                  <a:lnTo>
                    <a:pt x="48" y="122"/>
                  </a:lnTo>
                  <a:lnTo>
                    <a:pt x="56" y="112"/>
                  </a:lnTo>
                  <a:lnTo>
                    <a:pt x="66" y="100"/>
                  </a:lnTo>
                  <a:lnTo>
                    <a:pt x="74" y="90"/>
                  </a:lnTo>
                  <a:lnTo>
                    <a:pt x="84" y="82"/>
                  </a:lnTo>
                  <a:lnTo>
                    <a:pt x="94" y="72"/>
                  </a:lnTo>
                  <a:lnTo>
                    <a:pt x="104" y="64"/>
                  </a:lnTo>
                  <a:lnTo>
                    <a:pt x="114" y="56"/>
                  </a:lnTo>
                  <a:lnTo>
                    <a:pt x="126" y="48"/>
                  </a:lnTo>
                  <a:lnTo>
                    <a:pt x="138" y="40"/>
                  </a:lnTo>
                  <a:lnTo>
                    <a:pt x="150" y="34"/>
                  </a:lnTo>
                  <a:lnTo>
                    <a:pt x="162" y="28"/>
                  </a:lnTo>
                  <a:lnTo>
                    <a:pt x="174" y="22"/>
                  </a:lnTo>
                  <a:lnTo>
                    <a:pt x="188" y="18"/>
                  </a:lnTo>
                  <a:lnTo>
                    <a:pt x="200" y="12"/>
                  </a:lnTo>
                  <a:lnTo>
                    <a:pt x="214" y="10"/>
                  </a:lnTo>
                  <a:lnTo>
                    <a:pt x="228" y="6"/>
                  </a:lnTo>
                  <a:lnTo>
                    <a:pt x="242" y="4"/>
                  </a:lnTo>
                  <a:lnTo>
                    <a:pt x="256" y="2"/>
                  </a:lnTo>
                  <a:lnTo>
                    <a:pt x="270" y="0"/>
                  </a:lnTo>
                  <a:lnTo>
                    <a:pt x="286" y="0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F7CA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8" name="Freeform 30"/>
            <p:cNvSpPr>
              <a:spLocks/>
            </p:cNvSpPr>
            <p:nvPr/>
          </p:nvSpPr>
          <p:spPr bwMode="auto">
            <a:xfrm>
              <a:off x="1441322" y="1259353"/>
              <a:ext cx="1126841" cy="1027787"/>
            </a:xfrm>
            <a:custGeom>
              <a:avLst/>
              <a:gdLst/>
              <a:ahLst/>
              <a:cxnLst>
                <a:cxn ang="0">
                  <a:pos x="306" y="0"/>
                </a:cxn>
                <a:cxn ang="0">
                  <a:pos x="346" y="8"/>
                </a:cxn>
                <a:cxn ang="0">
                  <a:pos x="386" y="20"/>
                </a:cxn>
                <a:cxn ang="0">
                  <a:pos x="422" y="38"/>
                </a:cxn>
                <a:cxn ang="0">
                  <a:pos x="454" y="60"/>
                </a:cxn>
                <a:cxn ang="0">
                  <a:pos x="484" y="86"/>
                </a:cxn>
                <a:cxn ang="0">
                  <a:pos x="508" y="116"/>
                </a:cxn>
                <a:cxn ang="0">
                  <a:pos x="528" y="150"/>
                </a:cxn>
                <a:cxn ang="0">
                  <a:pos x="542" y="186"/>
                </a:cxn>
                <a:cxn ang="0">
                  <a:pos x="552" y="224"/>
                </a:cxn>
                <a:cxn ang="0">
                  <a:pos x="556" y="264"/>
                </a:cxn>
                <a:cxn ang="0">
                  <a:pos x="552" y="306"/>
                </a:cxn>
                <a:cxn ang="0">
                  <a:pos x="542" y="344"/>
                </a:cxn>
                <a:cxn ang="0">
                  <a:pos x="528" y="380"/>
                </a:cxn>
                <a:cxn ang="0">
                  <a:pos x="508" y="414"/>
                </a:cxn>
                <a:cxn ang="0">
                  <a:pos x="484" y="444"/>
                </a:cxn>
                <a:cxn ang="0">
                  <a:pos x="454" y="470"/>
                </a:cxn>
                <a:cxn ang="0">
                  <a:pos x="422" y="492"/>
                </a:cxn>
                <a:cxn ang="0">
                  <a:pos x="386" y="510"/>
                </a:cxn>
                <a:cxn ang="0">
                  <a:pos x="346" y="522"/>
                </a:cxn>
                <a:cxn ang="0">
                  <a:pos x="306" y="528"/>
                </a:cxn>
                <a:cxn ang="0">
                  <a:pos x="264" y="530"/>
                </a:cxn>
                <a:cxn ang="0">
                  <a:pos x="222" y="524"/>
                </a:cxn>
                <a:cxn ang="0">
                  <a:pos x="182" y="514"/>
                </a:cxn>
                <a:cxn ang="0">
                  <a:pos x="144" y="498"/>
                </a:cxn>
                <a:cxn ang="0">
                  <a:pos x="112" y="478"/>
                </a:cxn>
                <a:cxn ang="0">
                  <a:pos x="80" y="452"/>
                </a:cxn>
                <a:cxn ang="0">
                  <a:pos x="54" y="424"/>
                </a:cxn>
                <a:cxn ang="0">
                  <a:pos x="32" y="392"/>
                </a:cxn>
                <a:cxn ang="0">
                  <a:pos x="16" y="356"/>
                </a:cxn>
                <a:cxn ang="0">
                  <a:pos x="4" y="318"/>
                </a:cxn>
                <a:cxn ang="0">
                  <a:pos x="0" y="278"/>
                </a:cxn>
                <a:cxn ang="0">
                  <a:pos x="0" y="238"/>
                </a:cxn>
                <a:cxn ang="0">
                  <a:pos x="8" y="198"/>
                </a:cxn>
                <a:cxn ang="0">
                  <a:pos x="22" y="162"/>
                </a:cxn>
                <a:cxn ang="0">
                  <a:pos x="40" y="128"/>
                </a:cxn>
                <a:cxn ang="0">
                  <a:pos x="62" y="96"/>
                </a:cxn>
                <a:cxn ang="0">
                  <a:pos x="90" y="68"/>
                </a:cxn>
                <a:cxn ang="0">
                  <a:pos x="122" y="44"/>
                </a:cxn>
                <a:cxn ang="0">
                  <a:pos x="156" y="26"/>
                </a:cxn>
                <a:cxn ang="0">
                  <a:pos x="194" y="12"/>
                </a:cxn>
                <a:cxn ang="0">
                  <a:pos x="236" y="2"/>
                </a:cxn>
                <a:cxn ang="0">
                  <a:pos x="278" y="0"/>
                </a:cxn>
              </a:cxnLst>
              <a:rect l="0" t="0" r="r" b="b"/>
              <a:pathLst>
                <a:path w="556" h="530">
                  <a:moveTo>
                    <a:pt x="278" y="0"/>
                  </a:moveTo>
                  <a:lnTo>
                    <a:pt x="292" y="0"/>
                  </a:lnTo>
                  <a:lnTo>
                    <a:pt x="306" y="0"/>
                  </a:lnTo>
                  <a:lnTo>
                    <a:pt x="320" y="2"/>
                  </a:lnTo>
                  <a:lnTo>
                    <a:pt x="334" y="4"/>
                  </a:lnTo>
                  <a:lnTo>
                    <a:pt x="346" y="8"/>
                  </a:lnTo>
                  <a:lnTo>
                    <a:pt x="360" y="12"/>
                  </a:lnTo>
                  <a:lnTo>
                    <a:pt x="372" y="16"/>
                  </a:lnTo>
                  <a:lnTo>
                    <a:pt x="386" y="20"/>
                  </a:lnTo>
                  <a:lnTo>
                    <a:pt x="398" y="26"/>
                  </a:lnTo>
                  <a:lnTo>
                    <a:pt x="410" y="32"/>
                  </a:lnTo>
                  <a:lnTo>
                    <a:pt x="422" y="38"/>
                  </a:lnTo>
                  <a:lnTo>
                    <a:pt x="432" y="44"/>
                  </a:lnTo>
                  <a:lnTo>
                    <a:pt x="444" y="52"/>
                  </a:lnTo>
                  <a:lnTo>
                    <a:pt x="454" y="60"/>
                  </a:lnTo>
                  <a:lnTo>
                    <a:pt x="464" y="68"/>
                  </a:lnTo>
                  <a:lnTo>
                    <a:pt x="474" y="78"/>
                  </a:lnTo>
                  <a:lnTo>
                    <a:pt x="484" y="86"/>
                  </a:lnTo>
                  <a:lnTo>
                    <a:pt x="492" y="96"/>
                  </a:lnTo>
                  <a:lnTo>
                    <a:pt x="500" y="106"/>
                  </a:lnTo>
                  <a:lnTo>
                    <a:pt x="508" y="116"/>
                  </a:lnTo>
                  <a:lnTo>
                    <a:pt x="516" y="128"/>
                  </a:lnTo>
                  <a:lnTo>
                    <a:pt x="522" y="138"/>
                  </a:lnTo>
                  <a:lnTo>
                    <a:pt x="528" y="150"/>
                  </a:lnTo>
                  <a:lnTo>
                    <a:pt x="534" y="162"/>
                  </a:lnTo>
                  <a:lnTo>
                    <a:pt x="538" y="174"/>
                  </a:lnTo>
                  <a:lnTo>
                    <a:pt x="542" y="186"/>
                  </a:lnTo>
                  <a:lnTo>
                    <a:pt x="546" y="198"/>
                  </a:lnTo>
                  <a:lnTo>
                    <a:pt x="550" y="212"/>
                  </a:lnTo>
                  <a:lnTo>
                    <a:pt x="552" y="224"/>
                  </a:lnTo>
                  <a:lnTo>
                    <a:pt x="554" y="238"/>
                  </a:lnTo>
                  <a:lnTo>
                    <a:pt x="556" y="252"/>
                  </a:lnTo>
                  <a:lnTo>
                    <a:pt x="556" y="264"/>
                  </a:lnTo>
                  <a:lnTo>
                    <a:pt x="556" y="278"/>
                  </a:lnTo>
                  <a:lnTo>
                    <a:pt x="554" y="292"/>
                  </a:lnTo>
                  <a:lnTo>
                    <a:pt x="552" y="306"/>
                  </a:lnTo>
                  <a:lnTo>
                    <a:pt x="550" y="318"/>
                  </a:lnTo>
                  <a:lnTo>
                    <a:pt x="546" y="330"/>
                  </a:lnTo>
                  <a:lnTo>
                    <a:pt x="542" y="344"/>
                  </a:lnTo>
                  <a:lnTo>
                    <a:pt x="538" y="356"/>
                  </a:lnTo>
                  <a:lnTo>
                    <a:pt x="534" y="368"/>
                  </a:lnTo>
                  <a:lnTo>
                    <a:pt x="528" y="380"/>
                  </a:lnTo>
                  <a:lnTo>
                    <a:pt x="522" y="392"/>
                  </a:lnTo>
                  <a:lnTo>
                    <a:pt x="516" y="402"/>
                  </a:lnTo>
                  <a:lnTo>
                    <a:pt x="508" y="414"/>
                  </a:lnTo>
                  <a:lnTo>
                    <a:pt x="500" y="424"/>
                  </a:lnTo>
                  <a:lnTo>
                    <a:pt x="492" y="434"/>
                  </a:lnTo>
                  <a:lnTo>
                    <a:pt x="484" y="444"/>
                  </a:lnTo>
                  <a:lnTo>
                    <a:pt x="474" y="452"/>
                  </a:lnTo>
                  <a:lnTo>
                    <a:pt x="464" y="462"/>
                  </a:lnTo>
                  <a:lnTo>
                    <a:pt x="454" y="470"/>
                  </a:lnTo>
                  <a:lnTo>
                    <a:pt x="444" y="478"/>
                  </a:lnTo>
                  <a:lnTo>
                    <a:pt x="432" y="484"/>
                  </a:lnTo>
                  <a:lnTo>
                    <a:pt x="422" y="492"/>
                  </a:lnTo>
                  <a:lnTo>
                    <a:pt x="410" y="498"/>
                  </a:lnTo>
                  <a:lnTo>
                    <a:pt x="398" y="504"/>
                  </a:lnTo>
                  <a:lnTo>
                    <a:pt x="386" y="510"/>
                  </a:lnTo>
                  <a:lnTo>
                    <a:pt x="372" y="514"/>
                  </a:lnTo>
                  <a:lnTo>
                    <a:pt x="360" y="518"/>
                  </a:lnTo>
                  <a:lnTo>
                    <a:pt x="346" y="522"/>
                  </a:lnTo>
                  <a:lnTo>
                    <a:pt x="334" y="524"/>
                  </a:lnTo>
                  <a:lnTo>
                    <a:pt x="320" y="528"/>
                  </a:lnTo>
                  <a:lnTo>
                    <a:pt x="306" y="528"/>
                  </a:lnTo>
                  <a:lnTo>
                    <a:pt x="292" y="530"/>
                  </a:lnTo>
                  <a:lnTo>
                    <a:pt x="278" y="530"/>
                  </a:lnTo>
                  <a:lnTo>
                    <a:pt x="264" y="530"/>
                  </a:lnTo>
                  <a:lnTo>
                    <a:pt x="250" y="528"/>
                  </a:lnTo>
                  <a:lnTo>
                    <a:pt x="236" y="528"/>
                  </a:lnTo>
                  <a:lnTo>
                    <a:pt x="222" y="524"/>
                  </a:lnTo>
                  <a:lnTo>
                    <a:pt x="208" y="522"/>
                  </a:lnTo>
                  <a:lnTo>
                    <a:pt x="194" y="518"/>
                  </a:lnTo>
                  <a:lnTo>
                    <a:pt x="182" y="514"/>
                  </a:lnTo>
                  <a:lnTo>
                    <a:pt x="170" y="510"/>
                  </a:lnTo>
                  <a:lnTo>
                    <a:pt x="156" y="504"/>
                  </a:lnTo>
                  <a:lnTo>
                    <a:pt x="144" y="498"/>
                  </a:lnTo>
                  <a:lnTo>
                    <a:pt x="134" y="492"/>
                  </a:lnTo>
                  <a:lnTo>
                    <a:pt x="122" y="484"/>
                  </a:lnTo>
                  <a:lnTo>
                    <a:pt x="112" y="478"/>
                  </a:lnTo>
                  <a:lnTo>
                    <a:pt x="100" y="470"/>
                  </a:lnTo>
                  <a:lnTo>
                    <a:pt x="90" y="462"/>
                  </a:lnTo>
                  <a:lnTo>
                    <a:pt x="80" y="452"/>
                  </a:lnTo>
                  <a:lnTo>
                    <a:pt x="72" y="444"/>
                  </a:lnTo>
                  <a:lnTo>
                    <a:pt x="62" y="434"/>
                  </a:lnTo>
                  <a:lnTo>
                    <a:pt x="54" y="424"/>
                  </a:lnTo>
                  <a:lnTo>
                    <a:pt x="46" y="414"/>
                  </a:lnTo>
                  <a:lnTo>
                    <a:pt x="40" y="402"/>
                  </a:lnTo>
                  <a:lnTo>
                    <a:pt x="32" y="392"/>
                  </a:lnTo>
                  <a:lnTo>
                    <a:pt x="26" y="380"/>
                  </a:lnTo>
                  <a:lnTo>
                    <a:pt x="22" y="368"/>
                  </a:lnTo>
                  <a:lnTo>
                    <a:pt x="16" y="356"/>
                  </a:lnTo>
                  <a:lnTo>
                    <a:pt x="12" y="344"/>
                  </a:lnTo>
                  <a:lnTo>
                    <a:pt x="8" y="330"/>
                  </a:lnTo>
                  <a:lnTo>
                    <a:pt x="4" y="318"/>
                  </a:lnTo>
                  <a:lnTo>
                    <a:pt x="2" y="306"/>
                  </a:lnTo>
                  <a:lnTo>
                    <a:pt x="0" y="292"/>
                  </a:lnTo>
                  <a:lnTo>
                    <a:pt x="0" y="278"/>
                  </a:lnTo>
                  <a:lnTo>
                    <a:pt x="0" y="264"/>
                  </a:lnTo>
                  <a:lnTo>
                    <a:pt x="0" y="252"/>
                  </a:lnTo>
                  <a:lnTo>
                    <a:pt x="0" y="238"/>
                  </a:lnTo>
                  <a:lnTo>
                    <a:pt x="2" y="224"/>
                  </a:lnTo>
                  <a:lnTo>
                    <a:pt x="4" y="212"/>
                  </a:lnTo>
                  <a:lnTo>
                    <a:pt x="8" y="198"/>
                  </a:lnTo>
                  <a:lnTo>
                    <a:pt x="12" y="186"/>
                  </a:lnTo>
                  <a:lnTo>
                    <a:pt x="16" y="174"/>
                  </a:lnTo>
                  <a:lnTo>
                    <a:pt x="22" y="162"/>
                  </a:lnTo>
                  <a:lnTo>
                    <a:pt x="26" y="150"/>
                  </a:lnTo>
                  <a:lnTo>
                    <a:pt x="32" y="138"/>
                  </a:lnTo>
                  <a:lnTo>
                    <a:pt x="40" y="128"/>
                  </a:lnTo>
                  <a:lnTo>
                    <a:pt x="46" y="116"/>
                  </a:lnTo>
                  <a:lnTo>
                    <a:pt x="54" y="106"/>
                  </a:lnTo>
                  <a:lnTo>
                    <a:pt x="62" y="96"/>
                  </a:lnTo>
                  <a:lnTo>
                    <a:pt x="72" y="86"/>
                  </a:lnTo>
                  <a:lnTo>
                    <a:pt x="80" y="78"/>
                  </a:lnTo>
                  <a:lnTo>
                    <a:pt x="90" y="68"/>
                  </a:lnTo>
                  <a:lnTo>
                    <a:pt x="100" y="60"/>
                  </a:lnTo>
                  <a:lnTo>
                    <a:pt x="112" y="52"/>
                  </a:lnTo>
                  <a:lnTo>
                    <a:pt x="122" y="44"/>
                  </a:lnTo>
                  <a:lnTo>
                    <a:pt x="134" y="38"/>
                  </a:lnTo>
                  <a:lnTo>
                    <a:pt x="144" y="32"/>
                  </a:lnTo>
                  <a:lnTo>
                    <a:pt x="156" y="26"/>
                  </a:lnTo>
                  <a:lnTo>
                    <a:pt x="170" y="20"/>
                  </a:lnTo>
                  <a:lnTo>
                    <a:pt x="182" y="16"/>
                  </a:lnTo>
                  <a:lnTo>
                    <a:pt x="194" y="12"/>
                  </a:lnTo>
                  <a:lnTo>
                    <a:pt x="208" y="8"/>
                  </a:lnTo>
                  <a:lnTo>
                    <a:pt x="222" y="4"/>
                  </a:lnTo>
                  <a:lnTo>
                    <a:pt x="236" y="2"/>
                  </a:lnTo>
                  <a:lnTo>
                    <a:pt x="250" y="0"/>
                  </a:lnTo>
                  <a:lnTo>
                    <a:pt x="264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rgbClr val="F7CE0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9" name="Freeform 31"/>
            <p:cNvSpPr>
              <a:spLocks/>
            </p:cNvSpPr>
            <p:nvPr/>
          </p:nvSpPr>
          <p:spPr bwMode="auto">
            <a:xfrm>
              <a:off x="1453482" y="1274867"/>
              <a:ext cx="1098468" cy="992881"/>
            </a:xfrm>
            <a:custGeom>
              <a:avLst/>
              <a:gdLst/>
              <a:ahLst/>
              <a:cxnLst>
                <a:cxn ang="0">
                  <a:pos x="298" y="2"/>
                </a:cxn>
                <a:cxn ang="0">
                  <a:pos x="338" y="8"/>
                </a:cxn>
                <a:cxn ang="0">
                  <a:pos x="376" y="20"/>
                </a:cxn>
                <a:cxn ang="0">
                  <a:pos x="412" y="38"/>
                </a:cxn>
                <a:cxn ang="0">
                  <a:pos x="444" y="58"/>
                </a:cxn>
                <a:cxn ang="0">
                  <a:pos x="472" y="84"/>
                </a:cxn>
                <a:cxn ang="0">
                  <a:pos x="496" y="114"/>
                </a:cxn>
                <a:cxn ang="0">
                  <a:pos x="516" y="146"/>
                </a:cxn>
                <a:cxn ang="0">
                  <a:pos x="530" y="180"/>
                </a:cxn>
                <a:cxn ang="0">
                  <a:pos x="540" y="218"/>
                </a:cxn>
                <a:cxn ang="0">
                  <a:pos x="542" y="256"/>
                </a:cxn>
                <a:cxn ang="0">
                  <a:pos x="540" y="296"/>
                </a:cxn>
                <a:cxn ang="0">
                  <a:pos x="530" y="332"/>
                </a:cxn>
                <a:cxn ang="0">
                  <a:pos x="516" y="368"/>
                </a:cxn>
                <a:cxn ang="0">
                  <a:pos x="496" y="400"/>
                </a:cxn>
                <a:cxn ang="0">
                  <a:pos x="472" y="428"/>
                </a:cxn>
                <a:cxn ang="0">
                  <a:pos x="444" y="454"/>
                </a:cxn>
                <a:cxn ang="0">
                  <a:pos x="412" y="476"/>
                </a:cxn>
                <a:cxn ang="0">
                  <a:pos x="376" y="492"/>
                </a:cxn>
                <a:cxn ang="0">
                  <a:pos x="338" y="504"/>
                </a:cxn>
                <a:cxn ang="0">
                  <a:pos x="298" y="512"/>
                </a:cxn>
                <a:cxn ang="0">
                  <a:pos x="258" y="512"/>
                </a:cxn>
                <a:cxn ang="0">
                  <a:pos x="216" y="508"/>
                </a:cxn>
                <a:cxn ang="0">
                  <a:pos x="178" y="496"/>
                </a:cxn>
                <a:cxn ang="0">
                  <a:pos x="142" y="482"/>
                </a:cxn>
                <a:cxn ang="0">
                  <a:pos x="110" y="462"/>
                </a:cxn>
                <a:cxn ang="0">
                  <a:pos x="80" y="438"/>
                </a:cxn>
                <a:cxn ang="0">
                  <a:pos x="54" y="410"/>
                </a:cxn>
                <a:cxn ang="0">
                  <a:pos x="34" y="378"/>
                </a:cxn>
                <a:cxn ang="0">
                  <a:pos x="16" y="344"/>
                </a:cxn>
                <a:cxn ang="0">
                  <a:pos x="6" y="308"/>
                </a:cxn>
                <a:cxn ang="0">
                  <a:pos x="0" y="270"/>
                </a:cxn>
                <a:cxn ang="0">
                  <a:pos x="2" y="230"/>
                </a:cxn>
                <a:cxn ang="0">
                  <a:pos x="8" y="192"/>
                </a:cxn>
                <a:cxn ang="0">
                  <a:pos x="22" y="156"/>
                </a:cxn>
                <a:cxn ang="0">
                  <a:pos x="40" y="124"/>
                </a:cxn>
                <a:cxn ang="0">
                  <a:pos x="62" y="94"/>
                </a:cxn>
                <a:cxn ang="0">
                  <a:pos x="90" y="66"/>
                </a:cxn>
                <a:cxn ang="0">
                  <a:pos x="120" y="44"/>
                </a:cxn>
                <a:cxn ang="0">
                  <a:pos x="154" y="26"/>
                </a:cxn>
                <a:cxn ang="0">
                  <a:pos x="190" y="12"/>
                </a:cxn>
                <a:cxn ang="0">
                  <a:pos x="230" y="2"/>
                </a:cxn>
                <a:cxn ang="0">
                  <a:pos x="272" y="0"/>
                </a:cxn>
              </a:cxnLst>
              <a:rect l="0" t="0" r="r" b="b"/>
              <a:pathLst>
                <a:path w="542" h="512">
                  <a:moveTo>
                    <a:pt x="272" y="0"/>
                  </a:moveTo>
                  <a:lnTo>
                    <a:pt x="286" y="0"/>
                  </a:lnTo>
                  <a:lnTo>
                    <a:pt x="298" y="2"/>
                  </a:lnTo>
                  <a:lnTo>
                    <a:pt x="312" y="2"/>
                  </a:lnTo>
                  <a:lnTo>
                    <a:pt x="326" y="6"/>
                  </a:lnTo>
                  <a:lnTo>
                    <a:pt x="338" y="8"/>
                  </a:lnTo>
                  <a:lnTo>
                    <a:pt x="352" y="12"/>
                  </a:lnTo>
                  <a:lnTo>
                    <a:pt x="364" y="16"/>
                  </a:lnTo>
                  <a:lnTo>
                    <a:pt x="376" y="20"/>
                  </a:lnTo>
                  <a:lnTo>
                    <a:pt x="388" y="26"/>
                  </a:lnTo>
                  <a:lnTo>
                    <a:pt x="400" y="32"/>
                  </a:lnTo>
                  <a:lnTo>
                    <a:pt x="412" y="38"/>
                  </a:lnTo>
                  <a:lnTo>
                    <a:pt x="422" y="44"/>
                  </a:lnTo>
                  <a:lnTo>
                    <a:pt x="434" y="52"/>
                  </a:lnTo>
                  <a:lnTo>
                    <a:pt x="444" y="58"/>
                  </a:lnTo>
                  <a:lnTo>
                    <a:pt x="454" y="66"/>
                  </a:lnTo>
                  <a:lnTo>
                    <a:pt x="462" y="76"/>
                  </a:lnTo>
                  <a:lnTo>
                    <a:pt x="472" y="84"/>
                  </a:lnTo>
                  <a:lnTo>
                    <a:pt x="480" y="94"/>
                  </a:lnTo>
                  <a:lnTo>
                    <a:pt x="488" y="104"/>
                  </a:lnTo>
                  <a:lnTo>
                    <a:pt x="496" y="114"/>
                  </a:lnTo>
                  <a:lnTo>
                    <a:pt x="502" y="124"/>
                  </a:lnTo>
                  <a:lnTo>
                    <a:pt x="510" y="134"/>
                  </a:lnTo>
                  <a:lnTo>
                    <a:pt x="516" y="146"/>
                  </a:lnTo>
                  <a:lnTo>
                    <a:pt x="520" y="156"/>
                  </a:lnTo>
                  <a:lnTo>
                    <a:pt x="526" y="168"/>
                  </a:lnTo>
                  <a:lnTo>
                    <a:pt x="530" y="180"/>
                  </a:lnTo>
                  <a:lnTo>
                    <a:pt x="534" y="192"/>
                  </a:lnTo>
                  <a:lnTo>
                    <a:pt x="536" y="204"/>
                  </a:lnTo>
                  <a:lnTo>
                    <a:pt x="540" y="218"/>
                  </a:lnTo>
                  <a:lnTo>
                    <a:pt x="540" y="230"/>
                  </a:lnTo>
                  <a:lnTo>
                    <a:pt x="542" y="244"/>
                  </a:lnTo>
                  <a:lnTo>
                    <a:pt x="542" y="256"/>
                  </a:lnTo>
                  <a:lnTo>
                    <a:pt x="542" y="270"/>
                  </a:lnTo>
                  <a:lnTo>
                    <a:pt x="540" y="282"/>
                  </a:lnTo>
                  <a:lnTo>
                    <a:pt x="540" y="296"/>
                  </a:lnTo>
                  <a:lnTo>
                    <a:pt x="536" y="308"/>
                  </a:lnTo>
                  <a:lnTo>
                    <a:pt x="534" y="320"/>
                  </a:lnTo>
                  <a:lnTo>
                    <a:pt x="530" y="332"/>
                  </a:lnTo>
                  <a:lnTo>
                    <a:pt x="526" y="344"/>
                  </a:lnTo>
                  <a:lnTo>
                    <a:pt x="520" y="356"/>
                  </a:lnTo>
                  <a:lnTo>
                    <a:pt x="516" y="368"/>
                  </a:lnTo>
                  <a:lnTo>
                    <a:pt x="510" y="378"/>
                  </a:lnTo>
                  <a:lnTo>
                    <a:pt x="502" y="388"/>
                  </a:lnTo>
                  <a:lnTo>
                    <a:pt x="496" y="400"/>
                  </a:lnTo>
                  <a:lnTo>
                    <a:pt x="488" y="410"/>
                  </a:lnTo>
                  <a:lnTo>
                    <a:pt x="480" y="420"/>
                  </a:lnTo>
                  <a:lnTo>
                    <a:pt x="472" y="428"/>
                  </a:lnTo>
                  <a:lnTo>
                    <a:pt x="462" y="438"/>
                  </a:lnTo>
                  <a:lnTo>
                    <a:pt x="454" y="446"/>
                  </a:lnTo>
                  <a:lnTo>
                    <a:pt x="444" y="454"/>
                  </a:lnTo>
                  <a:lnTo>
                    <a:pt x="434" y="462"/>
                  </a:lnTo>
                  <a:lnTo>
                    <a:pt x="422" y="468"/>
                  </a:lnTo>
                  <a:lnTo>
                    <a:pt x="412" y="476"/>
                  </a:lnTo>
                  <a:lnTo>
                    <a:pt x="400" y="482"/>
                  </a:lnTo>
                  <a:lnTo>
                    <a:pt x="388" y="488"/>
                  </a:lnTo>
                  <a:lnTo>
                    <a:pt x="376" y="492"/>
                  </a:lnTo>
                  <a:lnTo>
                    <a:pt x="364" y="496"/>
                  </a:lnTo>
                  <a:lnTo>
                    <a:pt x="352" y="500"/>
                  </a:lnTo>
                  <a:lnTo>
                    <a:pt x="338" y="504"/>
                  </a:lnTo>
                  <a:lnTo>
                    <a:pt x="326" y="508"/>
                  </a:lnTo>
                  <a:lnTo>
                    <a:pt x="312" y="510"/>
                  </a:lnTo>
                  <a:lnTo>
                    <a:pt x="298" y="512"/>
                  </a:lnTo>
                  <a:lnTo>
                    <a:pt x="286" y="512"/>
                  </a:lnTo>
                  <a:lnTo>
                    <a:pt x="272" y="512"/>
                  </a:lnTo>
                  <a:lnTo>
                    <a:pt x="258" y="512"/>
                  </a:lnTo>
                  <a:lnTo>
                    <a:pt x="244" y="512"/>
                  </a:lnTo>
                  <a:lnTo>
                    <a:pt x="230" y="510"/>
                  </a:lnTo>
                  <a:lnTo>
                    <a:pt x="216" y="508"/>
                  </a:lnTo>
                  <a:lnTo>
                    <a:pt x="204" y="504"/>
                  </a:lnTo>
                  <a:lnTo>
                    <a:pt x="190" y="500"/>
                  </a:lnTo>
                  <a:lnTo>
                    <a:pt x="178" y="496"/>
                  </a:lnTo>
                  <a:lnTo>
                    <a:pt x="166" y="492"/>
                  </a:lnTo>
                  <a:lnTo>
                    <a:pt x="154" y="488"/>
                  </a:lnTo>
                  <a:lnTo>
                    <a:pt x="142" y="482"/>
                  </a:lnTo>
                  <a:lnTo>
                    <a:pt x="132" y="476"/>
                  </a:lnTo>
                  <a:lnTo>
                    <a:pt x="120" y="468"/>
                  </a:lnTo>
                  <a:lnTo>
                    <a:pt x="110" y="462"/>
                  </a:lnTo>
                  <a:lnTo>
                    <a:pt x="100" y="454"/>
                  </a:lnTo>
                  <a:lnTo>
                    <a:pt x="90" y="446"/>
                  </a:lnTo>
                  <a:lnTo>
                    <a:pt x="80" y="438"/>
                  </a:lnTo>
                  <a:lnTo>
                    <a:pt x="70" y="428"/>
                  </a:lnTo>
                  <a:lnTo>
                    <a:pt x="62" y="420"/>
                  </a:lnTo>
                  <a:lnTo>
                    <a:pt x="54" y="410"/>
                  </a:lnTo>
                  <a:lnTo>
                    <a:pt x="46" y="400"/>
                  </a:lnTo>
                  <a:lnTo>
                    <a:pt x="40" y="388"/>
                  </a:lnTo>
                  <a:lnTo>
                    <a:pt x="34" y="378"/>
                  </a:lnTo>
                  <a:lnTo>
                    <a:pt x="28" y="368"/>
                  </a:lnTo>
                  <a:lnTo>
                    <a:pt x="22" y="356"/>
                  </a:lnTo>
                  <a:lnTo>
                    <a:pt x="16" y="344"/>
                  </a:lnTo>
                  <a:lnTo>
                    <a:pt x="12" y="332"/>
                  </a:lnTo>
                  <a:lnTo>
                    <a:pt x="8" y="320"/>
                  </a:lnTo>
                  <a:lnTo>
                    <a:pt x="6" y="308"/>
                  </a:lnTo>
                  <a:lnTo>
                    <a:pt x="4" y="296"/>
                  </a:lnTo>
                  <a:lnTo>
                    <a:pt x="2" y="282"/>
                  </a:lnTo>
                  <a:lnTo>
                    <a:pt x="0" y="270"/>
                  </a:lnTo>
                  <a:lnTo>
                    <a:pt x="0" y="256"/>
                  </a:lnTo>
                  <a:lnTo>
                    <a:pt x="0" y="244"/>
                  </a:lnTo>
                  <a:lnTo>
                    <a:pt x="2" y="230"/>
                  </a:lnTo>
                  <a:lnTo>
                    <a:pt x="4" y="218"/>
                  </a:lnTo>
                  <a:lnTo>
                    <a:pt x="6" y="204"/>
                  </a:lnTo>
                  <a:lnTo>
                    <a:pt x="8" y="192"/>
                  </a:lnTo>
                  <a:lnTo>
                    <a:pt x="12" y="180"/>
                  </a:lnTo>
                  <a:lnTo>
                    <a:pt x="16" y="168"/>
                  </a:lnTo>
                  <a:lnTo>
                    <a:pt x="22" y="156"/>
                  </a:lnTo>
                  <a:lnTo>
                    <a:pt x="28" y="146"/>
                  </a:lnTo>
                  <a:lnTo>
                    <a:pt x="34" y="134"/>
                  </a:lnTo>
                  <a:lnTo>
                    <a:pt x="40" y="124"/>
                  </a:lnTo>
                  <a:lnTo>
                    <a:pt x="46" y="114"/>
                  </a:lnTo>
                  <a:lnTo>
                    <a:pt x="54" y="104"/>
                  </a:lnTo>
                  <a:lnTo>
                    <a:pt x="62" y="94"/>
                  </a:lnTo>
                  <a:lnTo>
                    <a:pt x="70" y="84"/>
                  </a:lnTo>
                  <a:lnTo>
                    <a:pt x="80" y="76"/>
                  </a:lnTo>
                  <a:lnTo>
                    <a:pt x="90" y="66"/>
                  </a:lnTo>
                  <a:lnTo>
                    <a:pt x="100" y="58"/>
                  </a:lnTo>
                  <a:lnTo>
                    <a:pt x="110" y="52"/>
                  </a:lnTo>
                  <a:lnTo>
                    <a:pt x="120" y="44"/>
                  </a:lnTo>
                  <a:lnTo>
                    <a:pt x="132" y="38"/>
                  </a:lnTo>
                  <a:lnTo>
                    <a:pt x="142" y="32"/>
                  </a:lnTo>
                  <a:lnTo>
                    <a:pt x="154" y="26"/>
                  </a:lnTo>
                  <a:lnTo>
                    <a:pt x="166" y="20"/>
                  </a:lnTo>
                  <a:lnTo>
                    <a:pt x="178" y="16"/>
                  </a:lnTo>
                  <a:lnTo>
                    <a:pt x="190" y="12"/>
                  </a:lnTo>
                  <a:lnTo>
                    <a:pt x="204" y="8"/>
                  </a:lnTo>
                  <a:lnTo>
                    <a:pt x="216" y="6"/>
                  </a:lnTo>
                  <a:lnTo>
                    <a:pt x="230" y="2"/>
                  </a:lnTo>
                  <a:lnTo>
                    <a:pt x="244" y="2"/>
                  </a:lnTo>
                  <a:lnTo>
                    <a:pt x="258" y="0"/>
                  </a:lnTo>
                  <a:lnTo>
                    <a:pt x="272" y="0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F5CE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0" name="Freeform 32"/>
            <p:cNvSpPr>
              <a:spLocks/>
            </p:cNvSpPr>
            <p:nvPr/>
          </p:nvSpPr>
          <p:spPr bwMode="auto">
            <a:xfrm>
              <a:off x="1469696" y="1305895"/>
              <a:ext cx="1066041" cy="942462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330" y="8"/>
                </a:cxn>
                <a:cxn ang="0">
                  <a:pos x="366" y="20"/>
                </a:cxn>
                <a:cxn ang="0">
                  <a:pos x="400" y="36"/>
                </a:cxn>
                <a:cxn ang="0">
                  <a:pos x="430" y="56"/>
                </a:cxn>
                <a:cxn ang="0">
                  <a:pos x="458" y="80"/>
                </a:cxn>
                <a:cxn ang="0">
                  <a:pos x="482" y="108"/>
                </a:cxn>
                <a:cxn ang="0">
                  <a:pos x="500" y="138"/>
                </a:cxn>
                <a:cxn ang="0">
                  <a:pos x="516" y="172"/>
                </a:cxn>
                <a:cxn ang="0">
                  <a:pos x="524" y="206"/>
                </a:cxn>
                <a:cxn ang="0">
                  <a:pos x="526" y="244"/>
                </a:cxn>
                <a:cxn ang="0">
                  <a:pos x="524" y="280"/>
                </a:cxn>
                <a:cxn ang="0">
                  <a:pos x="516" y="316"/>
                </a:cxn>
                <a:cxn ang="0">
                  <a:pos x="500" y="348"/>
                </a:cxn>
                <a:cxn ang="0">
                  <a:pos x="482" y="380"/>
                </a:cxn>
                <a:cxn ang="0">
                  <a:pos x="458" y="406"/>
                </a:cxn>
                <a:cxn ang="0">
                  <a:pos x="430" y="430"/>
                </a:cxn>
                <a:cxn ang="0">
                  <a:pos x="400" y="452"/>
                </a:cxn>
                <a:cxn ang="0">
                  <a:pos x="366" y="468"/>
                </a:cxn>
                <a:cxn ang="0">
                  <a:pos x="330" y="478"/>
                </a:cxn>
                <a:cxn ang="0">
                  <a:pos x="290" y="486"/>
                </a:cxn>
                <a:cxn ang="0">
                  <a:pos x="250" y="486"/>
                </a:cxn>
                <a:cxn ang="0">
                  <a:pos x="210" y="482"/>
                </a:cxn>
                <a:cxn ang="0">
                  <a:pos x="172" y="472"/>
                </a:cxn>
                <a:cxn ang="0">
                  <a:pos x="138" y="458"/>
                </a:cxn>
                <a:cxn ang="0">
                  <a:pos x="106" y="438"/>
                </a:cxn>
                <a:cxn ang="0">
                  <a:pos x="76" y="416"/>
                </a:cxn>
                <a:cxn ang="0">
                  <a:pos x="52" y="388"/>
                </a:cxn>
                <a:cxn ang="0">
                  <a:pos x="32" y="360"/>
                </a:cxn>
                <a:cxn ang="0">
                  <a:pos x="16" y="326"/>
                </a:cxn>
                <a:cxn ang="0">
                  <a:pos x="6" y="292"/>
                </a:cxn>
                <a:cxn ang="0">
                  <a:pos x="0" y="256"/>
                </a:cxn>
                <a:cxn ang="0">
                  <a:pos x="0" y="218"/>
                </a:cxn>
                <a:cxn ang="0">
                  <a:pos x="8" y="182"/>
                </a:cxn>
                <a:cxn ang="0">
                  <a:pos x="20" y="148"/>
                </a:cxn>
                <a:cxn ang="0">
                  <a:pos x="38" y="118"/>
                </a:cxn>
                <a:cxn ang="0">
                  <a:pos x="60" y="88"/>
                </a:cxn>
                <a:cxn ang="0">
                  <a:pos x="86" y="64"/>
                </a:cxn>
                <a:cxn ang="0">
                  <a:pos x="116" y="42"/>
                </a:cxn>
                <a:cxn ang="0">
                  <a:pos x="150" y="24"/>
                </a:cxn>
                <a:cxn ang="0">
                  <a:pos x="186" y="12"/>
                </a:cxn>
                <a:cxn ang="0">
                  <a:pos x="224" y="4"/>
                </a:cxn>
                <a:cxn ang="0">
                  <a:pos x="264" y="0"/>
                </a:cxn>
              </a:cxnLst>
              <a:rect l="0" t="0" r="r" b="b"/>
              <a:pathLst>
                <a:path w="526" h="486">
                  <a:moveTo>
                    <a:pt x="264" y="0"/>
                  </a:moveTo>
                  <a:lnTo>
                    <a:pt x="276" y="0"/>
                  </a:lnTo>
                  <a:lnTo>
                    <a:pt x="290" y="2"/>
                  </a:lnTo>
                  <a:lnTo>
                    <a:pt x="304" y="4"/>
                  </a:lnTo>
                  <a:lnTo>
                    <a:pt x="316" y="6"/>
                  </a:lnTo>
                  <a:lnTo>
                    <a:pt x="330" y="8"/>
                  </a:lnTo>
                  <a:lnTo>
                    <a:pt x="342" y="12"/>
                  </a:lnTo>
                  <a:lnTo>
                    <a:pt x="354" y="14"/>
                  </a:lnTo>
                  <a:lnTo>
                    <a:pt x="366" y="20"/>
                  </a:lnTo>
                  <a:lnTo>
                    <a:pt x="378" y="24"/>
                  </a:lnTo>
                  <a:lnTo>
                    <a:pt x="388" y="30"/>
                  </a:lnTo>
                  <a:lnTo>
                    <a:pt x="400" y="36"/>
                  </a:lnTo>
                  <a:lnTo>
                    <a:pt x="410" y="42"/>
                  </a:lnTo>
                  <a:lnTo>
                    <a:pt x="420" y="48"/>
                  </a:lnTo>
                  <a:lnTo>
                    <a:pt x="430" y="56"/>
                  </a:lnTo>
                  <a:lnTo>
                    <a:pt x="440" y="64"/>
                  </a:lnTo>
                  <a:lnTo>
                    <a:pt x="450" y="72"/>
                  </a:lnTo>
                  <a:lnTo>
                    <a:pt x="458" y="80"/>
                  </a:lnTo>
                  <a:lnTo>
                    <a:pt x="466" y="88"/>
                  </a:lnTo>
                  <a:lnTo>
                    <a:pt x="474" y="98"/>
                  </a:lnTo>
                  <a:lnTo>
                    <a:pt x="482" y="108"/>
                  </a:lnTo>
                  <a:lnTo>
                    <a:pt x="488" y="118"/>
                  </a:lnTo>
                  <a:lnTo>
                    <a:pt x="496" y="128"/>
                  </a:lnTo>
                  <a:lnTo>
                    <a:pt x="500" y="138"/>
                  </a:lnTo>
                  <a:lnTo>
                    <a:pt x="506" y="148"/>
                  </a:lnTo>
                  <a:lnTo>
                    <a:pt x="510" y="160"/>
                  </a:lnTo>
                  <a:lnTo>
                    <a:pt x="516" y="172"/>
                  </a:lnTo>
                  <a:lnTo>
                    <a:pt x="518" y="182"/>
                  </a:lnTo>
                  <a:lnTo>
                    <a:pt x="522" y="194"/>
                  </a:lnTo>
                  <a:lnTo>
                    <a:pt x="524" y="206"/>
                  </a:lnTo>
                  <a:lnTo>
                    <a:pt x="526" y="218"/>
                  </a:lnTo>
                  <a:lnTo>
                    <a:pt x="526" y="230"/>
                  </a:lnTo>
                  <a:lnTo>
                    <a:pt x="526" y="244"/>
                  </a:lnTo>
                  <a:lnTo>
                    <a:pt x="526" y="256"/>
                  </a:lnTo>
                  <a:lnTo>
                    <a:pt x="526" y="268"/>
                  </a:lnTo>
                  <a:lnTo>
                    <a:pt x="524" y="280"/>
                  </a:lnTo>
                  <a:lnTo>
                    <a:pt x="522" y="292"/>
                  </a:lnTo>
                  <a:lnTo>
                    <a:pt x="518" y="304"/>
                  </a:lnTo>
                  <a:lnTo>
                    <a:pt x="516" y="316"/>
                  </a:lnTo>
                  <a:lnTo>
                    <a:pt x="510" y="326"/>
                  </a:lnTo>
                  <a:lnTo>
                    <a:pt x="506" y="338"/>
                  </a:lnTo>
                  <a:lnTo>
                    <a:pt x="500" y="348"/>
                  </a:lnTo>
                  <a:lnTo>
                    <a:pt x="496" y="360"/>
                  </a:lnTo>
                  <a:lnTo>
                    <a:pt x="488" y="370"/>
                  </a:lnTo>
                  <a:lnTo>
                    <a:pt x="482" y="380"/>
                  </a:lnTo>
                  <a:lnTo>
                    <a:pt x="474" y="388"/>
                  </a:lnTo>
                  <a:lnTo>
                    <a:pt x="466" y="398"/>
                  </a:lnTo>
                  <a:lnTo>
                    <a:pt x="458" y="406"/>
                  </a:lnTo>
                  <a:lnTo>
                    <a:pt x="450" y="416"/>
                  </a:lnTo>
                  <a:lnTo>
                    <a:pt x="440" y="424"/>
                  </a:lnTo>
                  <a:lnTo>
                    <a:pt x="430" y="430"/>
                  </a:lnTo>
                  <a:lnTo>
                    <a:pt x="420" y="438"/>
                  </a:lnTo>
                  <a:lnTo>
                    <a:pt x="410" y="446"/>
                  </a:lnTo>
                  <a:lnTo>
                    <a:pt x="400" y="452"/>
                  </a:lnTo>
                  <a:lnTo>
                    <a:pt x="388" y="458"/>
                  </a:lnTo>
                  <a:lnTo>
                    <a:pt x="378" y="462"/>
                  </a:lnTo>
                  <a:lnTo>
                    <a:pt x="366" y="468"/>
                  </a:lnTo>
                  <a:lnTo>
                    <a:pt x="354" y="472"/>
                  </a:lnTo>
                  <a:lnTo>
                    <a:pt x="342" y="476"/>
                  </a:lnTo>
                  <a:lnTo>
                    <a:pt x="330" y="478"/>
                  </a:lnTo>
                  <a:lnTo>
                    <a:pt x="316" y="482"/>
                  </a:lnTo>
                  <a:lnTo>
                    <a:pt x="304" y="484"/>
                  </a:lnTo>
                  <a:lnTo>
                    <a:pt x="290" y="486"/>
                  </a:lnTo>
                  <a:lnTo>
                    <a:pt x="276" y="486"/>
                  </a:lnTo>
                  <a:lnTo>
                    <a:pt x="264" y="486"/>
                  </a:lnTo>
                  <a:lnTo>
                    <a:pt x="250" y="486"/>
                  </a:lnTo>
                  <a:lnTo>
                    <a:pt x="236" y="486"/>
                  </a:lnTo>
                  <a:lnTo>
                    <a:pt x="224" y="484"/>
                  </a:lnTo>
                  <a:lnTo>
                    <a:pt x="210" y="482"/>
                  </a:lnTo>
                  <a:lnTo>
                    <a:pt x="198" y="478"/>
                  </a:lnTo>
                  <a:lnTo>
                    <a:pt x="186" y="476"/>
                  </a:lnTo>
                  <a:lnTo>
                    <a:pt x="172" y="472"/>
                  </a:lnTo>
                  <a:lnTo>
                    <a:pt x="160" y="468"/>
                  </a:lnTo>
                  <a:lnTo>
                    <a:pt x="150" y="462"/>
                  </a:lnTo>
                  <a:lnTo>
                    <a:pt x="138" y="458"/>
                  </a:lnTo>
                  <a:lnTo>
                    <a:pt x="126" y="452"/>
                  </a:lnTo>
                  <a:lnTo>
                    <a:pt x="116" y="446"/>
                  </a:lnTo>
                  <a:lnTo>
                    <a:pt x="106" y="438"/>
                  </a:lnTo>
                  <a:lnTo>
                    <a:pt x="96" y="430"/>
                  </a:lnTo>
                  <a:lnTo>
                    <a:pt x="86" y="424"/>
                  </a:lnTo>
                  <a:lnTo>
                    <a:pt x="76" y="416"/>
                  </a:lnTo>
                  <a:lnTo>
                    <a:pt x="68" y="406"/>
                  </a:lnTo>
                  <a:lnTo>
                    <a:pt x="60" y="398"/>
                  </a:lnTo>
                  <a:lnTo>
                    <a:pt x="52" y="388"/>
                  </a:lnTo>
                  <a:lnTo>
                    <a:pt x="44" y="380"/>
                  </a:lnTo>
                  <a:lnTo>
                    <a:pt x="38" y="370"/>
                  </a:lnTo>
                  <a:lnTo>
                    <a:pt x="32" y="360"/>
                  </a:lnTo>
                  <a:lnTo>
                    <a:pt x="26" y="348"/>
                  </a:lnTo>
                  <a:lnTo>
                    <a:pt x="20" y="338"/>
                  </a:lnTo>
                  <a:lnTo>
                    <a:pt x="16" y="326"/>
                  </a:lnTo>
                  <a:lnTo>
                    <a:pt x="12" y="316"/>
                  </a:lnTo>
                  <a:lnTo>
                    <a:pt x="8" y="304"/>
                  </a:lnTo>
                  <a:lnTo>
                    <a:pt x="6" y="292"/>
                  </a:lnTo>
                  <a:lnTo>
                    <a:pt x="2" y="280"/>
                  </a:lnTo>
                  <a:lnTo>
                    <a:pt x="0" y="268"/>
                  </a:lnTo>
                  <a:lnTo>
                    <a:pt x="0" y="256"/>
                  </a:lnTo>
                  <a:lnTo>
                    <a:pt x="0" y="244"/>
                  </a:lnTo>
                  <a:lnTo>
                    <a:pt x="0" y="230"/>
                  </a:lnTo>
                  <a:lnTo>
                    <a:pt x="0" y="218"/>
                  </a:lnTo>
                  <a:lnTo>
                    <a:pt x="2" y="206"/>
                  </a:lnTo>
                  <a:lnTo>
                    <a:pt x="6" y="194"/>
                  </a:lnTo>
                  <a:lnTo>
                    <a:pt x="8" y="182"/>
                  </a:lnTo>
                  <a:lnTo>
                    <a:pt x="12" y="172"/>
                  </a:lnTo>
                  <a:lnTo>
                    <a:pt x="16" y="160"/>
                  </a:lnTo>
                  <a:lnTo>
                    <a:pt x="20" y="148"/>
                  </a:lnTo>
                  <a:lnTo>
                    <a:pt x="26" y="138"/>
                  </a:lnTo>
                  <a:lnTo>
                    <a:pt x="32" y="128"/>
                  </a:lnTo>
                  <a:lnTo>
                    <a:pt x="38" y="118"/>
                  </a:lnTo>
                  <a:lnTo>
                    <a:pt x="44" y="108"/>
                  </a:lnTo>
                  <a:lnTo>
                    <a:pt x="52" y="98"/>
                  </a:lnTo>
                  <a:lnTo>
                    <a:pt x="60" y="88"/>
                  </a:lnTo>
                  <a:lnTo>
                    <a:pt x="68" y="80"/>
                  </a:lnTo>
                  <a:lnTo>
                    <a:pt x="76" y="72"/>
                  </a:lnTo>
                  <a:lnTo>
                    <a:pt x="86" y="64"/>
                  </a:lnTo>
                  <a:lnTo>
                    <a:pt x="96" y="56"/>
                  </a:lnTo>
                  <a:lnTo>
                    <a:pt x="106" y="48"/>
                  </a:lnTo>
                  <a:lnTo>
                    <a:pt x="116" y="42"/>
                  </a:lnTo>
                  <a:lnTo>
                    <a:pt x="126" y="36"/>
                  </a:lnTo>
                  <a:lnTo>
                    <a:pt x="138" y="30"/>
                  </a:lnTo>
                  <a:lnTo>
                    <a:pt x="150" y="24"/>
                  </a:lnTo>
                  <a:lnTo>
                    <a:pt x="160" y="20"/>
                  </a:lnTo>
                  <a:lnTo>
                    <a:pt x="172" y="14"/>
                  </a:lnTo>
                  <a:lnTo>
                    <a:pt x="186" y="12"/>
                  </a:lnTo>
                  <a:lnTo>
                    <a:pt x="198" y="8"/>
                  </a:lnTo>
                  <a:lnTo>
                    <a:pt x="210" y="6"/>
                  </a:lnTo>
                  <a:lnTo>
                    <a:pt x="224" y="4"/>
                  </a:lnTo>
                  <a:lnTo>
                    <a:pt x="236" y="2"/>
                  </a:lnTo>
                  <a:lnTo>
                    <a:pt x="250" y="0"/>
                  </a:lnTo>
                  <a:lnTo>
                    <a:pt x="264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5D30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1" name="Freeform 33"/>
            <p:cNvSpPr>
              <a:spLocks/>
            </p:cNvSpPr>
            <p:nvPr/>
          </p:nvSpPr>
          <p:spPr bwMode="auto">
            <a:xfrm>
              <a:off x="1481856" y="1321408"/>
              <a:ext cx="1041720" cy="907556"/>
            </a:xfrm>
            <a:custGeom>
              <a:avLst/>
              <a:gdLst/>
              <a:ahLst/>
              <a:cxnLst>
                <a:cxn ang="0">
                  <a:pos x="284" y="2"/>
                </a:cxn>
                <a:cxn ang="0">
                  <a:pos x="322" y="8"/>
                </a:cxn>
                <a:cxn ang="0">
                  <a:pos x="356" y="20"/>
                </a:cxn>
                <a:cxn ang="0">
                  <a:pos x="390" y="34"/>
                </a:cxn>
                <a:cxn ang="0">
                  <a:pos x="420" y="54"/>
                </a:cxn>
                <a:cxn ang="0">
                  <a:pos x="446" y="78"/>
                </a:cxn>
                <a:cxn ang="0">
                  <a:pos x="470" y="104"/>
                </a:cxn>
                <a:cxn ang="0">
                  <a:pos x="488" y="134"/>
                </a:cxn>
                <a:cxn ang="0">
                  <a:pos x="502" y="166"/>
                </a:cxn>
                <a:cxn ang="0">
                  <a:pos x="510" y="200"/>
                </a:cxn>
                <a:cxn ang="0">
                  <a:pos x="514" y="234"/>
                </a:cxn>
                <a:cxn ang="0">
                  <a:pos x="510" y="270"/>
                </a:cxn>
                <a:cxn ang="0">
                  <a:pos x="502" y="304"/>
                </a:cxn>
                <a:cxn ang="0">
                  <a:pos x="488" y="336"/>
                </a:cxn>
                <a:cxn ang="0">
                  <a:pos x="470" y="366"/>
                </a:cxn>
                <a:cxn ang="0">
                  <a:pos x="446" y="392"/>
                </a:cxn>
                <a:cxn ang="0">
                  <a:pos x="420" y="416"/>
                </a:cxn>
                <a:cxn ang="0">
                  <a:pos x="390" y="436"/>
                </a:cxn>
                <a:cxn ang="0">
                  <a:pos x="356" y="450"/>
                </a:cxn>
                <a:cxn ang="0">
                  <a:pos x="322" y="462"/>
                </a:cxn>
                <a:cxn ang="0">
                  <a:pos x="284" y="468"/>
                </a:cxn>
                <a:cxn ang="0">
                  <a:pos x="244" y="468"/>
                </a:cxn>
                <a:cxn ang="0">
                  <a:pos x="206" y="464"/>
                </a:cxn>
                <a:cxn ang="0">
                  <a:pos x="170" y="454"/>
                </a:cxn>
                <a:cxn ang="0">
                  <a:pos x="136" y="440"/>
                </a:cxn>
                <a:cxn ang="0">
                  <a:pos x="104" y="422"/>
                </a:cxn>
                <a:cxn ang="0">
                  <a:pos x="76" y="400"/>
                </a:cxn>
                <a:cxn ang="0">
                  <a:pos x="52" y="374"/>
                </a:cxn>
                <a:cxn ang="0">
                  <a:pos x="32" y="346"/>
                </a:cxn>
                <a:cxn ang="0">
                  <a:pos x="16" y="316"/>
                </a:cxn>
                <a:cxn ang="0">
                  <a:pos x="6" y="282"/>
                </a:cxn>
                <a:cxn ang="0">
                  <a:pos x="2" y="246"/>
                </a:cxn>
                <a:cxn ang="0">
                  <a:pos x="2" y="212"/>
                </a:cxn>
                <a:cxn ang="0">
                  <a:pos x="8" y="176"/>
                </a:cxn>
                <a:cxn ang="0">
                  <a:pos x="22" y="144"/>
                </a:cxn>
                <a:cxn ang="0">
                  <a:pos x="38" y="114"/>
                </a:cxn>
                <a:cxn ang="0">
                  <a:pos x="60" y="86"/>
                </a:cxn>
                <a:cxn ang="0">
                  <a:pos x="86" y="62"/>
                </a:cxn>
                <a:cxn ang="0">
                  <a:pos x="114" y="40"/>
                </a:cxn>
                <a:cxn ang="0">
                  <a:pos x="146" y="24"/>
                </a:cxn>
                <a:cxn ang="0">
                  <a:pos x="182" y="12"/>
                </a:cxn>
                <a:cxn ang="0">
                  <a:pos x="218" y="4"/>
                </a:cxn>
                <a:cxn ang="0">
                  <a:pos x="258" y="0"/>
                </a:cxn>
              </a:cxnLst>
              <a:rect l="0" t="0" r="r" b="b"/>
              <a:pathLst>
                <a:path w="514" h="468">
                  <a:moveTo>
                    <a:pt x="258" y="0"/>
                  </a:moveTo>
                  <a:lnTo>
                    <a:pt x="270" y="2"/>
                  </a:lnTo>
                  <a:lnTo>
                    <a:pt x="284" y="2"/>
                  </a:lnTo>
                  <a:lnTo>
                    <a:pt x="296" y="4"/>
                  </a:lnTo>
                  <a:lnTo>
                    <a:pt x="308" y="6"/>
                  </a:lnTo>
                  <a:lnTo>
                    <a:pt x="322" y="8"/>
                  </a:lnTo>
                  <a:lnTo>
                    <a:pt x="334" y="12"/>
                  </a:lnTo>
                  <a:lnTo>
                    <a:pt x="346" y="16"/>
                  </a:lnTo>
                  <a:lnTo>
                    <a:pt x="356" y="20"/>
                  </a:lnTo>
                  <a:lnTo>
                    <a:pt x="368" y="24"/>
                  </a:lnTo>
                  <a:lnTo>
                    <a:pt x="380" y="30"/>
                  </a:lnTo>
                  <a:lnTo>
                    <a:pt x="390" y="34"/>
                  </a:lnTo>
                  <a:lnTo>
                    <a:pt x="400" y="40"/>
                  </a:lnTo>
                  <a:lnTo>
                    <a:pt x="410" y="48"/>
                  </a:lnTo>
                  <a:lnTo>
                    <a:pt x="420" y="54"/>
                  </a:lnTo>
                  <a:lnTo>
                    <a:pt x="430" y="62"/>
                  </a:lnTo>
                  <a:lnTo>
                    <a:pt x="438" y="70"/>
                  </a:lnTo>
                  <a:lnTo>
                    <a:pt x="446" y="78"/>
                  </a:lnTo>
                  <a:lnTo>
                    <a:pt x="454" y="86"/>
                  </a:lnTo>
                  <a:lnTo>
                    <a:pt x="462" y="94"/>
                  </a:lnTo>
                  <a:lnTo>
                    <a:pt x="470" y="104"/>
                  </a:lnTo>
                  <a:lnTo>
                    <a:pt x="476" y="114"/>
                  </a:lnTo>
                  <a:lnTo>
                    <a:pt x="482" y="124"/>
                  </a:lnTo>
                  <a:lnTo>
                    <a:pt x="488" y="134"/>
                  </a:lnTo>
                  <a:lnTo>
                    <a:pt x="494" y="144"/>
                  </a:lnTo>
                  <a:lnTo>
                    <a:pt x="498" y="154"/>
                  </a:lnTo>
                  <a:lnTo>
                    <a:pt x="502" y="166"/>
                  </a:lnTo>
                  <a:lnTo>
                    <a:pt x="506" y="176"/>
                  </a:lnTo>
                  <a:lnTo>
                    <a:pt x="508" y="188"/>
                  </a:lnTo>
                  <a:lnTo>
                    <a:pt x="510" y="200"/>
                  </a:lnTo>
                  <a:lnTo>
                    <a:pt x="512" y="212"/>
                  </a:lnTo>
                  <a:lnTo>
                    <a:pt x="514" y="222"/>
                  </a:lnTo>
                  <a:lnTo>
                    <a:pt x="514" y="234"/>
                  </a:lnTo>
                  <a:lnTo>
                    <a:pt x="514" y="246"/>
                  </a:lnTo>
                  <a:lnTo>
                    <a:pt x="512" y="258"/>
                  </a:lnTo>
                  <a:lnTo>
                    <a:pt x="510" y="270"/>
                  </a:lnTo>
                  <a:lnTo>
                    <a:pt x="508" y="282"/>
                  </a:lnTo>
                  <a:lnTo>
                    <a:pt x="506" y="294"/>
                  </a:lnTo>
                  <a:lnTo>
                    <a:pt x="502" y="304"/>
                  </a:lnTo>
                  <a:lnTo>
                    <a:pt x="498" y="316"/>
                  </a:lnTo>
                  <a:lnTo>
                    <a:pt x="494" y="326"/>
                  </a:lnTo>
                  <a:lnTo>
                    <a:pt x="488" y="336"/>
                  </a:lnTo>
                  <a:lnTo>
                    <a:pt x="482" y="346"/>
                  </a:lnTo>
                  <a:lnTo>
                    <a:pt x="476" y="356"/>
                  </a:lnTo>
                  <a:lnTo>
                    <a:pt x="470" y="366"/>
                  </a:lnTo>
                  <a:lnTo>
                    <a:pt x="462" y="374"/>
                  </a:lnTo>
                  <a:lnTo>
                    <a:pt x="454" y="384"/>
                  </a:lnTo>
                  <a:lnTo>
                    <a:pt x="446" y="392"/>
                  </a:lnTo>
                  <a:lnTo>
                    <a:pt x="438" y="400"/>
                  </a:lnTo>
                  <a:lnTo>
                    <a:pt x="430" y="408"/>
                  </a:lnTo>
                  <a:lnTo>
                    <a:pt x="420" y="416"/>
                  </a:lnTo>
                  <a:lnTo>
                    <a:pt x="410" y="422"/>
                  </a:lnTo>
                  <a:lnTo>
                    <a:pt x="400" y="428"/>
                  </a:lnTo>
                  <a:lnTo>
                    <a:pt x="390" y="436"/>
                  </a:lnTo>
                  <a:lnTo>
                    <a:pt x="380" y="440"/>
                  </a:lnTo>
                  <a:lnTo>
                    <a:pt x="368" y="446"/>
                  </a:lnTo>
                  <a:lnTo>
                    <a:pt x="356" y="450"/>
                  </a:lnTo>
                  <a:lnTo>
                    <a:pt x="346" y="454"/>
                  </a:lnTo>
                  <a:lnTo>
                    <a:pt x="334" y="458"/>
                  </a:lnTo>
                  <a:lnTo>
                    <a:pt x="322" y="462"/>
                  </a:lnTo>
                  <a:lnTo>
                    <a:pt x="308" y="464"/>
                  </a:lnTo>
                  <a:lnTo>
                    <a:pt x="296" y="466"/>
                  </a:lnTo>
                  <a:lnTo>
                    <a:pt x="284" y="468"/>
                  </a:lnTo>
                  <a:lnTo>
                    <a:pt x="270" y="468"/>
                  </a:lnTo>
                  <a:lnTo>
                    <a:pt x="258" y="468"/>
                  </a:lnTo>
                  <a:lnTo>
                    <a:pt x="244" y="468"/>
                  </a:lnTo>
                  <a:lnTo>
                    <a:pt x="232" y="468"/>
                  </a:lnTo>
                  <a:lnTo>
                    <a:pt x="218" y="466"/>
                  </a:lnTo>
                  <a:lnTo>
                    <a:pt x="206" y="464"/>
                  </a:lnTo>
                  <a:lnTo>
                    <a:pt x="194" y="462"/>
                  </a:lnTo>
                  <a:lnTo>
                    <a:pt x="182" y="458"/>
                  </a:lnTo>
                  <a:lnTo>
                    <a:pt x="170" y="454"/>
                  </a:lnTo>
                  <a:lnTo>
                    <a:pt x="158" y="450"/>
                  </a:lnTo>
                  <a:lnTo>
                    <a:pt x="146" y="446"/>
                  </a:lnTo>
                  <a:lnTo>
                    <a:pt x="136" y="440"/>
                  </a:lnTo>
                  <a:lnTo>
                    <a:pt x="124" y="436"/>
                  </a:lnTo>
                  <a:lnTo>
                    <a:pt x="114" y="428"/>
                  </a:lnTo>
                  <a:lnTo>
                    <a:pt x="104" y="422"/>
                  </a:lnTo>
                  <a:lnTo>
                    <a:pt x="94" y="416"/>
                  </a:lnTo>
                  <a:lnTo>
                    <a:pt x="86" y="408"/>
                  </a:lnTo>
                  <a:lnTo>
                    <a:pt x="76" y="400"/>
                  </a:lnTo>
                  <a:lnTo>
                    <a:pt x="68" y="392"/>
                  </a:lnTo>
                  <a:lnTo>
                    <a:pt x="60" y="384"/>
                  </a:lnTo>
                  <a:lnTo>
                    <a:pt x="52" y="374"/>
                  </a:lnTo>
                  <a:lnTo>
                    <a:pt x="44" y="366"/>
                  </a:lnTo>
                  <a:lnTo>
                    <a:pt x="38" y="356"/>
                  </a:lnTo>
                  <a:lnTo>
                    <a:pt x="32" y="346"/>
                  </a:lnTo>
                  <a:lnTo>
                    <a:pt x="26" y="336"/>
                  </a:lnTo>
                  <a:lnTo>
                    <a:pt x="22" y="326"/>
                  </a:lnTo>
                  <a:lnTo>
                    <a:pt x="16" y="316"/>
                  </a:lnTo>
                  <a:lnTo>
                    <a:pt x="12" y="304"/>
                  </a:lnTo>
                  <a:lnTo>
                    <a:pt x="8" y="294"/>
                  </a:lnTo>
                  <a:lnTo>
                    <a:pt x="6" y="282"/>
                  </a:lnTo>
                  <a:lnTo>
                    <a:pt x="4" y="270"/>
                  </a:lnTo>
                  <a:lnTo>
                    <a:pt x="2" y="258"/>
                  </a:lnTo>
                  <a:lnTo>
                    <a:pt x="2" y="246"/>
                  </a:lnTo>
                  <a:lnTo>
                    <a:pt x="0" y="234"/>
                  </a:lnTo>
                  <a:lnTo>
                    <a:pt x="2" y="222"/>
                  </a:lnTo>
                  <a:lnTo>
                    <a:pt x="2" y="212"/>
                  </a:lnTo>
                  <a:lnTo>
                    <a:pt x="4" y="200"/>
                  </a:lnTo>
                  <a:lnTo>
                    <a:pt x="6" y="188"/>
                  </a:lnTo>
                  <a:lnTo>
                    <a:pt x="8" y="176"/>
                  </a:lnTo>
                  <a:lnTo>
                    <a:pt x="12" y="166"/>
                  </a:lnTo>
                  <a:lnTo>
                    <a:pt x="16" y="154"/>
                  </a:lnTo>
                  <a:lnTo>
                    <a:pt x="22" y="144"/>
                  </a:lnTo>
                  <a:lnTo>
                    <a:pt x="26" y="134"/>
                  </a:lnTo>
                  <a:lnTo>
                    <a:pt x="32" y="124"/>
                  </a:lnTo>
                  <a:lnTo>
                    <a:pt x="38" y="114"/>
                  </a:lnTo>
                  <a:lnTo>
                    <a:pt x="44" y="104"/>
                  </a:lnTo>
                  <a:lnTo>
                    <a:pt x="52" y="94"/>
                  </a:lnTo>
                  <a:lnTo>
                    <a:pt x="60" y="86"/>
                  </a:lnTo>
                  <a:lnTo>
                    <a:pt x="68" y="78"/>
                  </a:lnTo>
                  <a:lnTo>
                    <a:pt x="76" y="70"/>
                  </a:lnTo>
                  <a:lnTo>
                    <a:pt x="86" y="62"/>
                  </a:lnTo>
                  <a:lnTo>
                    <a:pt x="94" y="54"/>
                  </a:lnTo>
                  <a:lnTo>
                    <a:pt x="104" y="48"/>
                  </a:lnTo>
                  <a:lnTo>
                    <a:pt x="114" y="40"/>
                  </a:lnTo>
                  <a:lnTo>
                    <a:pt x="124" y="34"/>
                  </a:lnTo>
                  <a:lnTo>
                    <a:pt x="136" y="30"/>
                  </a:lnTo>
                  <a:lnTo>
                    <a:pt x="146" y="24"/>
                  </a:lnTo>
                  <a:lnTo>
                    <a:pt x="158" y="20"/>
                  </a:lnTo>
                  <a:lnTo>
                    <a:pt x="170" y="16"/>
                  </a:lnTo>
                  <a:lnTo>
                    <a:pt x="182" y="12"/>
                  </a:lnTo>
                  <a:lnTo>
                    <a:pt x="194" y="8"/>
                  </a:lnTo>
                  <a:lnTo>
                    <a:pt x="206" y="6"/>
                  </a:lnTo>
                  <a:lnTo>
                    <a:pt x="218" y="4"/>
                  </a:lnTo>
                  <a:lnTo>
                    <a:pt x="232" y="2"/>
                  </a:lnTo>
                  <a:lnTo>
                    <a:pt x="244" y="2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F5D4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2" name="Freeform 34"/>
            <p:cNvSpPr>
              <a:spLocks/>
            </p:cNvSpPr>
            <p:nvPr/>
          </p:nvSpPr>
          <p:spPr bwMode="auto">
            <a:xfrm>
              <a:off x="1498069" y="1340801"/>
              <a:ext cx="1009293" cy="872650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312" y="6"/>
                </a:cxn>
                <a:cxn ang="0">
                  <a:pos x="346" y="18"/>
                </a:cxn>
                <a:cxn ang="0">
                  <a:pos x="378" y="32"/>
                </a:cxn>
                <a:cxn ang="0">
                  <a:pos x="408" y="50"/>
                </a:cxn>
                <a:cxn ang="0">
                  <a:pos x="434" y="74"/>
                </a:cxn>
                <a:cxn ang="0">
                  <a:pos x="456" y="98"/>
                </a:cxn>
                <a:cxn ang="0">
                  <a:pos x="474" y="128"/>
                </a:cxn>
                <a:cxn ang="0">
                  <a:pos x="488" y="158"/>
                </a:cxn>
                <a:cxn ang="0">
                  <a:pos x="496" y="190"/>
                </a:cxn>
                <a:cxn ang="0">
                  <a:pos x="498" y="224"/>
                </a:cxn>
                <a:cxn ang="0">
                  <a:pos x="496" y="258"/>
                </a:cxn>
                <a:cxn ang="0">
                  <a:pos x="488" y="292"/>
                </a:cxn>
                <a:cxn ang="0">
                  <a:pos x="474" y="322"/>
                </a:cxn>
                <a:cxn ang="0">
                  <a:pos x="456" y="350"/>
                </a:cxn>
                <a:cxn ang="0">
                  <a:pos x="434" y="376"/>
                </a:cxn>
                <a:cxn ang="0">
                  <a:pos x="408" y="398"/>
                </a:cxn>
                <a:cxn ang="0">
                  <a:pos x="378" y="416"/>
                </a:cxn>
                <a:cxn ang="0">
                  <a:pos x="346" y="432"/>
                </a:cxn>
                <a:cxn ang="0">
                  <a:pos x="312" y="442"/>
                </a:cxn>
                <a:cxn ang="0">
                  <a:pos x="274" y="448"/>
                </a:cxn>
                <a:cxn ang="0">
                  <a:pos x="236" y="448"/>
                </a:cxn>
                <a:cxn ang="0">
                  <a:pos x="200" y="444"/>
                </a:cxn>
                <a:cxn ang="0">
                  <a:pos x="164" y="436"/>
                </a:cxn>
                <a:cxn ang="0">
                  <a:pos x="130" y="422"/>
                </a:cxn>
                <a:cxn ang="0">
                  <a:pos x="100" y="404"/>
                </a:cxn>
                <a:cxn ang="0">
                  <a:pos x="74" y="384"/>
                </a:cxn>
                <a:cxn ang="0">
                  <a:pos x="50" y="358"/>
                </a:cxn>
                <a:cxn ang="0">
                  <a:pos x="30" y="332"/>
                </a:cxn>
                <a:cxn ang="0">
                  <a:pos x="16" y="302"/>
                </a:cxn>
                <a:cxn ang="0">
                  <a:pos x="6" y="270"/>
                </a:cxn>
                <a:cxn ang="0">
                  <a:pos x="0" y="236"/>
                </a:cxn>
                <a:cxn ang="0">
                  <a:pos x="2" y="202"/>
                </a:cxn>
                <a:cxn ang="0">
                  <a:pos x="8" y="168"/>
                </a:cxn>
                <a:cxn ang="0">
                  <a:pos x="20" y="136"/>
                </a:cxn>
                <a:cxn ang="0">
                  <a:pos x="36" y="108"/>
                </a:cxn>
                <a:cxn ang="0">
                  <a:pos x="58" y="82"/>
                </a:cxn>
                <a:cxn ang="0">
                  <a:pos x="82" y="58"/>
                </a:cxn>
                <a:cxn ang="0">
                  <a:pos x="110" y="38"/>
                </a:cxn>
                <a:cxn ang="0">
                  <a:pos x="142" y="22"/>
                </a:cxn>
                <a:cxn ang="0">
                  <a:pos x="176" y="10"/>
                </a:cxn>
                <a:cxn ang="0">
                  <a:pos x="212" y="2"/>
                </a:cxn>
                <a:cxn ang="0">
                  <a:pos x="250" y="0"/>
                </a:cxn>
              </a:cxnLst>
              <a:rect l="0" t="0" r="r" b="b"/>
              <a:pathLst>
                <a:path w="498" h="450">
                  <a:moveTo>
                    <a:pt x="250" y="0"/>
                  </a:moveTo>
                  <a:lnTo>
                    <a:pt x="262" y="0"/>
                  </a:lnTo>
                  <a:lnTo>
                    <a:pt x="274" y="0"/>
                  </a:lnTo>
                  <a:lnTo>
                    <a:pt x="288" y="2"/>
                  </a:lnTo>
                  <a:lnTo>
                    <a:pt x="300" y="4"/>
                  </a:lnTo>
                  <a:lnTo>
                    <a:pt x="312" y="6"/>
                  </a:lnTo>
                  <a:lnTo>
                    <a:pt x="324" y="10"/>
                  </a:lnTo>
                  <a:lnTo>
                    <a:pt x="334" y="14"/>
                  </a:lnTo>
                  <a:lnTo>
                    <a:pt x="346" y="18"/>
                  </a:lnTo>
                  <a:lnTo>
                    <a:pt x="358" y="22"/>
                  </a:lnTo>
                  <a:lnTo>
                    <a:pt x="368" y="26"/>
                  </a:lnTo>
                  <a:lnTo>
                    <a:pt x="378" y="32"/>
                  </a:lnTo>
                  <a:lnTo>
                    <a:pt x="388" y="38"/>
                  </a:lnTo>
                  <a:lnTo>
                    <a:pt x="398" y="44"/>
                  </a:lnTo>
                  <a:lnTo>
                    <a:pt x="408" y="50"/>
                  </a:lnTo>
                  <a:lnTo>
                    <a:pt x="416" y="58"/>
                  </a:lnTo>
                  <a:lnTo>
                    <a:pt x="426" y="66"/>
                  </a:lnTo>
                  <a:lnTo>
                    <a:pt x="434" y="74"/>
                  </a:lnTo>
                  <a:lnTo>
                    <a:pt x="442" y="82"/>
                  </a:lnTo>
                  <a:lnTo>
                    <a:pt x="448" y="90"/>
                  </a:lnTo>
                  <a:lnTo>
                    <a:pt x="456" y="98"/>
                  </a:lnTo>
                  <a:lnTo>
                    <a:pt x="462" y="108"/>
                  </a:lnTo>
                  <a:lnTo>
                    <a:pt x="468" y="118"/>
                  </a:lnTo>
                  <a:lnTo>
                    <a:pt x="474" y="128"/>
                  </a:lnTo>
                  <a:lnTo>
                    <a:pt x="478" y="136"/>
                  </a:lnTo>
                  <a:lnTo>
                    <a:pt x="484" y="148"/>
                  </a:lnTo>
                  <a:lnTo>
                    <a:pt x="488" y="158"/>
                  </a:lnTo>
                  <a:lnTo>
                    <a:pt x="490" y="168"/>
                  </a:lnTo>
                  <a:lnTo>
                    <a:pt x="494" y="180"/>
                  </a:lnTo>
                  <a:lnTo>
                    <a:pt x="496" y="190"/>
                  </a:lnTo>
                  <a:lnTo>
                    <a:pt x="498" y="202"/>
                  </a:lnTo>
                  <a:lnTo>
                    <a:pt x="498" y="212"/>
                  </a:lnTo>
                  <a:lnTo>
                    <a:pt x="498" y="224"/>
                  </a:lnTo>
                  <a:lnTo>
                    <a:pt x="498" y="236"/>
                  </a:lnTo>
                  <a:lnTo>
                    <a:pt x="498" y="248"/>
                  </a:lnTo>
                  <a:lnTo>
                    <a:pt x="496" y="258"/>
                  </a:lnTo>
                  <a:lnTo>
                    <a:pt x="494" y="270"/>
                  </a:lnTo>
                  <a:lnTo>
                    <a:pt x="490" y="280"/>
                  </a:lnTo>
                  <a:lnTo>
                    <a:pt x="488" y="292"/>
                  </a:lnTo>
                  <a:lnTo>
                    <a:pt x="484" y="302"/>
                  </a:lnTo>
                  <a:lnTo>
                    <a:pt x="478" y="312"/>
                  </a:lnTo>
                  <a:lnTo>
                    <a:pt x="474" y="322"/>
                  </a:lnTo>
                  <a:lnTo>
                    <a:pt x="468" y="332"/>
                  </a:lnTo>
                  <a:lnTo>
                    <a:pt x="462" y="340"/>
                  </a:lnTo>
                  <a:lnTo>
                    <a:pt x="456" y="350"/>
                  </a:lnTo>
                  <a:lnTo>
                    <a:pt x="448" y="358"/>
                  </a:lnTo>
                  <a:lnTo>
                    <a:pt x="442" y="368"/>
                  </a:lnTo>
                  <a:lnTo>
                    <a:pt x="434" y="376"/>
                  </a:lnTo>
                  <a:lnTo>
                    <a:pt x="426" y="384"/>
                  </a:lnTo>
                  <a:lnTo>
                    <a:pt x="416" y="390"/>
                  </a:lnTo>
                  <a:lnTo>
                    <a:pt x="408" y="398"/>
                  </a:lnTo>
                  <a:lnTo>
                    <a:pt x="398" y="404"/>
                  </a:lnTo>
                  <a:lnTo>
                    <a:pt x="388" y="410"/>
                  </a:lnTo>
                  <a:lnTo>
                    <a:pt x="378" y="416"/>
                  </a:lnTo>
                  <a:lnTo>
                    <a:pt x="368" y="422"/>
                  </a:lnTo>
                  <a:lnTo>
                    <a:pt x="358" y="428"/>
                  </a:lnTo>
                  <a:lnTo>
                    <a:pt x="346" y="432"/>
                  </a:lnTo>
                  <a:lnTo>
                    <a:pt x="334" y="436"/>
                  </a:lnTo>
                  <a:lnTo>
                    <a:pt x="324" y="440"/>
                  </a:lnTo>
                  <a:lnTo>
                    <a:pt x="312" y="442"/>
                  </a:lnTo>
                  <a:lnTo>
                    <a:pt x="300" y="444"/>
                  </a:lnTo>
                  <a:lnTo>
                    <a:pt x="288" y="446"/>
                  </a:lnTo>
                  <a:lnTo>
                    <a:pt x="274" y="448"/>
                  </a:lnTo>
                  <a:lnTo>
                    <a:pt x="262" y="448"/>
                  </a:lnTo>
                  <a:lnTo>
                    <a:pt x="250" y="450"/>
                  </a:lnTo>
                  <a:lnTo>
                    <a:pt x="236" y="448"/>
                  </a:lnTo>
                  <a:lnTo>
                    <a:pt x="224" y="448"/>
                  </a:lnTo>
                  <a:lnTo>
                    <a:pt x="212" y="446"/>
                  </a:lnTo>
                  <a:lnTo>
                    <a:pt x="200" y="444"/>
                  </a:lnTo>
                  <a:lnTo>
                    <a:pt x="188" y="442"/>
                  </a:lnTo>
                  <a:lnTo>
                    <a:pt x="176" y="440"/>
                  </a:lnTo>
                  <a:lnTo>
                    <a:pt x="164" y="436"/>
                  </a:lnTo>
                  <a:lnTo>
                    <a:pt x="152" y="432"/>
                  </a:lnTo>
                  <a:lnTo>
                    <a:pt x="142" y="428"/>
                  </a:lnTo>
                  <a:lnTo>
                    <a:pt x="130" y="422"/>
                  </a:lnTo>
                  <a:lnTo>
                    <a:pt x="120" y="416"/>
                  </a:lnTo>
                  <a:lnTo>
                    <a:pt x="110" y="410"/>
                  </a:lnTo>
                  <a:lnTo>
                    <a:pt x="100" y="404"/>
                  </a:lnTo>
                  <a:lnTo>
                    <a:pt x="90" y="398"/>
                  </a:lnTo>
                  <a:lnTo>
                    <a:pt x="82" y="390"/>
                  </a:lnTo>
                  <a:lnTo>
                    <a:pt x="74" y="384"/>
                  </a:lnTo>
                  <a:lnTo>
                    <a:pt x="64" y="376"/>
                  </a:lnTo>
                  <a:lnTo>
                    <a:pt x="58" y="368"/>
                  </a:lnTo>
                  <a:lnTo>
                    <a:pt x="50" y="358"/>
                  </a:lnTo>
                  <a:lnTo>
                    <a:pt x="42" y="350"/>
                  </a:lnTo>
                  <a:lnTo>
                    <a:pt x="36" y="340"/>
                  </a:lnTo>
                  <a:lnTo>
                    <a:pt x="30" y="332"/>
                  </a:lnTo>
                  <a:lnTo>
                    <a:pt x="24" y="322"/>
                  </a:lnTo>
                  <a:lnTo>
                    <a:pt x="20" y="312"/>
                  </a:lnTo>
                  <a:lnTo>
                    <a:pt x="16" y="302"/>
                  </a:lnTo>
                  <a:lnTo>
                    <a:pt x="12" y="292"/>
                  </a:lnTo>
                  <a:lnTo>
                    <a:pt x="8" y="280"/>
                  </a:lnTo>
                  <a:lnTo>
                    <a:pt x="6" y="270"/>
                  </a:lnTo>
                  <a:lnTo>
                    <a:pt x="2" y="258"/>
                  </a:lnTo>
                  <a:lnTo>
                    <a:pt x="2" y="248"/>
                  </a:lnTo>
                  <a:lnTo>
                    <a:pt x="0" y="236"/>
                  </a:lnTo>
                  <a:lnTo>
                    <a:pt x="0" y="224"/>
                  </a:lnTo>
                  <a:lnTo>
                    <a:pt x="0" y="212"/>
                  </a:lnTo>
                  <a:lnTo>
                    <a:pt x="2" y="202"/>
                  </a:lnTo>
                  <a:lnTo>
                    <a:pt x="2" y="190"/>
                  </a:lnTo>
                  <a:lnTo>
                    <a:pt x="6" y="180"/>
                  </a:lnTo>
                  <a:lnTo>
                    <a:pt x="8" y="168"/>
                  </a:lnTo>
                  <a:lnTo>
                    <a:pt x="12" y="158"/>
                  </a:lnTo>
                  <a:lnTo>
                    <a:pt x="16" y="148"/>
                  </a:lnTo>
                  <a:lnTo>
                    <a:pt x="20" y="136"/>
                  </a:lnTo>
                  <a:lnTo>
                    <a:pt x="24" y="128"/>
                  </a:lnTo>
                  <a:lnTo>
                    <a:pt x="30" y="118"/>
                  </a:lnTo>
                  <a:lnTo>
                    <a:pt x="36" y="108"/>
                  </a:lnTo>
                  <a:lnTo>
                    <a:pt x="42" y="98"/>
                  </a:lnTo>
                  <a:lnTo>
                    <a:pt x="50" y="90"/>
                  </a:lnTo>
                  <a:lnTo>
                    <a:pt x="58" y="82"/>
                  </a:lnTo>
                  <a:lnTo>
                    <a:pt x="64" y="74"/>
                  </a:lnTo>
                  <a:lnTo>
                    <a:pt x="74" y="66"/>
                  </a:lnTo>
                  <a:lnTo>
                    <a:pt x="82" y="58"/>
                  </a:lnTo>
                  <a:lnTo>
                    <a:pt x="90" y="50"/>
                  </a:lnTo>
                  <a:lnTo>
                    <a:pt x="100" y="44"/>
                  </a:lnTo>
                  <a:lnTo>
                    <a:pt x="110" y="38"/>
                  </a:lnTo>
                  <a:lnTo>
                    <a:pt x="120" y="32"/>
                  </a:lnTo>
                  <a:lnTo>
                    <a:pt x="130" y="26"/>
                  </a:lnTo>
                  <a:lnTo>
                    <a:pt x="142" y="22"/>
                  </a:lnTo>
                  <a:lnTo>
                    <a:pt x="152" y="18"/>
                  </a:lnTo>
                  <a:lnTo>
                    <a:pt x="164" y="14"/>
                  </a:lnTo>
                  <a:lnTo>
                    <a:pt x="176" y="10"/>
                  </a:lnTo>
                  <a:lnTo>
                    <a:pt x="188" y="6"/>
                  </a:lnTo>
                  <a:lnTo>
                    <a:pt x="200" y="4"/>
                  </a:lnTo>
                  <a:lnTo>
                    <a:pt x="212" y="2"/>
                  </a:lnTo>
                  <a:lnTo>
                    <a:pt x="224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F7DB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3" name="Freeform 35"/>
            <p:cNvSpPr>
              <a:spLocks/>
            </p:cNvSpPr>
            <p:nvPr/>
          </p:nvSpPr>
          <p:spPr bwMode="auto">
            <a:xfrm>
              <a:off x="1514283" y="1356314"/>
              <a:ext cx="976866" cy="837744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302" y="6"/>
                </a:cxn>
                <a:cxn ang="0">
                  <a:pos x="336" y="18"/>
                </a:cxn>
                <a:cxn ang="0">
                  <a:pos x="366" y="32"/>
                </a:cxn>
                <a:cxn ang="0">
                  <a:pos x="394" y="50"/>
                </a:cxn>
                <a:cxn ang="0">
                  <a:pos x="420" y="70"/>
                </a:cxn>
                <a:cxn ang="0">
                  <a:pos x="442" y="96"/>
                </a:cxn>
                <a:cxn ang="0">
                  <a:pos x="460" y="122"/>
                </a:cxn>
                <a:cxn ang="0">
                  <a:pos x="472" y="152"/>
                </a:cxn>
                <a:cxn ang="0">
                  <a:pos x="480" y="184"/>
                </a:cxn>
                <a:cxn ang="0">
                  <a:pos x="482" y="216"/>
                </a:cxn>
                <a:cxn ang="0">
                  <a:pos x="480" y="248"/>
                </a:cxn>
                <a:cxn ang="0">
                  <a:pos x="472" y="280"/>
                </a:cxn>
                <a:cxn ang="0">
                  <a:pos x="460" y="310"/>
                </a:cxn>
                <a:cxn ang="0">
                  <a:pos x="442" y="336"/>
                </a:cxn>
                <a:cxn ang="0">
                  <a:pos x="420" y="360"/>
                </a:cxn>
                <a:cxn ang="0">
                  <a:pos x="394" y="382"/>
                </a:cxn>
                <a:cxn ang="0">
                  <a:pos x="366" y="400"/>
                </a:cxn>
                <a:cxn ang="0">
                  <a:pos x="336" y="414"/>
                </a:cxn>
                <a:cxn ang="0">
                  <a:pos x="302" y="424"/>
                </a:cxn>
                <a:cxn ang="0">
                  <a:pos x="266" y="430"/>
                </a:cxn>
                <a:cxn ang="0">
                  <a:pos x="228" y="432"/>
                </a:cxn>
                <a:cxn ang="0">
                  <a:pos x="192" y="428"/>
                </a:cxn>
                <a:cxn ang="0">
                  <a:pos x="158" y="418"/>
                </a:cxn>
                <a:cxn ang="0">
                  <a:pos x="126" y="406"/>
                </a:cxn>
                <a:cxn ang="0">
                  <a:pos x="96" y="388"/>
                </a:cxn>
                <a:cxn ang="0">
                  <a:pos x="70" y="368"/>
                </a:cxn>
                <a:cxn ang="0">
                  <a:pos x="48" y="344"/>
                </a:cxn>
                <a:cxn ang="0">
                  <a:pos x="28" y="318"/>
                </a:cxn>
                <a:cxn ang="0">
                  <a:pos x="14" y="290"/>
                </a:cxn>
                <a:cxn ang="0">
                  <a:pos x="4" y="260"/>
                </a:cxn>
                <a:cxn ang="0">
                  <a:pos x="0" y="226"/>
                </a:cxn>
                <a:cxn ang="0">
                  <a:pos x="0" y="194"/>
                </a:cxn>
                <a:cxn ang="0">
                  <a:pos x="6" y="162"/>
                </a:cxn>
                <a:cxn ang="0">
                  <a:pos x="18" y="132"/>
                </a:cxn>
                <a:cxn ang="0">
                  <a:pos x="34" y="104"/>
                </a:cxn>
                <a:cxn ang="0">
                  <a:pos x="54" y="78"/>
                </a:cxn>
                <a:cxn ang="0">
                  <a:pos x="78" y="56"/>
                </a:cxn>
                <a:cxn ang="0">
                  <a:pos x="106" y="38"/>
                </a:cxn>
                <a:cxn ang="0">
                  <a:pos x="136" y="22"/>
                </a:cxn>
                <a:cxn ang="0">
                  <a:pos x="170" y="10"/>
                </a:cxn>
                <a:cxn ang="0">
                  <a:pos x="204" y="2"/>
                </a:cxn>
                <a:cxn ang="0">
                  <a:pos x="242" y="0"/>
                </a:cxn>
              </a:cxnLst>
              <a:rect l="0" t="0" r="r" b="b"/>
              <a:pathLst>
                <a:path w="482" h="432">
                  <a:moveTo>
                    <a:pt x="242" y="0"/>
                  </a:moveTo>
                  <a:lnTo>
                    <a:pt x="254" y="0"/>
                  </a:lnTo>
                  <a:lnTo>
                    <a:pt x="266" y="2"/>
                  </a:lnTo>
                  <a:lnTo>
                    <a:pt x="278" y="2"/>
                  </a:lnTo>
                  <a:lnTo>
                    <a:pt x="290" y="4"/>
                  </a:lnTo>
                  <a:lnTo>
                    <a:pt x="302" y="6"/>
                  </a:lnTo>
                  <a:lnTo>
                    <a:pt x="312" y="10"/>
                  </a:lnTo>
                  <a:lnTo>
                    <a:pt x="324" y="14"/>
                  </a:lnTo>
                  <a:lnTo>
                    <a:pt x="336" y="18"/>
                  </a:lnTo>
                  <a:lnTo>
                    <a:pt x="346" y="22"/>
                  </a:lnTo>
                  <a:lnTo>
                    <a:pt x="356" y="26"/>
                  </a:lnTo>
                  <a:lnTo>
                    <a:pt x="366" y="32"/>
                  </a:lnTo>
                  <a:lnTo>
                    <a:pt x="376" y="38"/>
                  </a:lnTo>
                  <a:lnTo>
                    <a:pt x="386" y="44"/>
                  </a:lnTo>
                  <a:lnTo>
                    <a:pt x="394" y="50"/>
                  </a:lnTo>
                  <a:lnTo>
                    <a:pt x="404" y="56"/>
                  </a:lnTo>
                  <a:lnTo>
                    <a:pt x="412" y="64"/>
                  </a:lnTo>
                  <a:lnTo>
                    <a:pt x="420" y="70"/>
                  </a:lnTo>
                  <a:lnTo>
                    <a:pt x="428" y="78"/>
                  </a:lnTo>
                  <a:lnTo>
                    <a:pt x="434" y="86"/>
                  </a:lnTo>
                  <a:lnTo>
                    <a:pt x="442" y="96"/>
                  </a:lnTo>
                  <a:lnTo>
                    <a:pt x="448" y="104"/>
                  </a:lnTo>
                  <a:lnTo>
                    <a:pt x="454" y="114"/>
                  </a:lnTo>
                  <a:lnTo>
                    <a:pt x="460" y="122"/>
                  </a:lnTo>
                  <a:lnTo>
                    <a:pt x="464" y="132"/>
                  </a:lnTo>
                  <a:lnTo>
                    <a:pt x="468" y="142"/>
                  </a:lnTo>
                  <a:lnTo>
                    <a:pt x="472" y="152"/>
                  </a:lnTo>
                  <a:lnTo>
                    <a:pt x="476" y="162"/>
                  </a:lnTo>
                  <a:lnTo>
                    <a:pt x="478" y="172"/>
                  </a:lnTo>
                  <a:lnTo>
                    <a:pt x="480" y="184"/>
                  </a:lnTo>
                  <a:lnTo>
                    <a:pt x="482" y="194"/>
                  </a:lnTo>
                  <a:lnTo>
                    <a:pt x="482" y="204"/>
                  </a:lnTo>
                  <a:lnTo>
                    <a:pt x="482" y="216"/>
                  </a:lnTo>
                  <a:lnTo>
                    <a:pt x="482" y="226"/>
                  </a:lnTo>
                  <a:lnTo>
                    <a:pt x="482" y="238"/>
                  </a:lnTo>
                  <a:lnTo>
                    <a:pt x="480" y="248"/>
                  </a:lnTo>
                  <a:lnTo>
                    <a:pt x="478" y="260"/>
                  </a:lnTo>
                  <a:lnTo>
                    <a:pt x="476" y="270"/>
                  </a:lnTo>
                  <a:lnTo>
                    <a:pt x="472" y="280"/>
                  </a:lnTo>
                  <a:lnTo>
                    <a:pt x="468" y="290"/>
                  </a:lnTo>
                  <a:lnTo>
                    <a:pt x="464" y="300"/>
                  </a:lnTo>
                  <a:lnTo>
                    <a:pt x="460" y="310"/>
                  </a:lnTo>
                  <a:lnTo>
                    <a:pt x="454" y="318"/>
                  </a:lnTo>
                  <a:lnTo>
                    <a:pt x="448" y="328"/>
                  </a:lnTo>
                  <a:lnTo>
                    <a:pt x="442" y="336"/>
                  </a:lnTo>
                  <a:lnTo>
                    <a:pt x="434" y="344"/>
                  </a:lnTo>
                  <a:lnTo>
                    <a:pt x="428" y="352"/>
                  </a:lnTo>
                  <a:lnTo>
                    <a:pt x="420" y="360"/>
                  </a:lnTo>
                  <a:lnTo>
                    <a:pt x="412" y="368"/>
                  </a:lnTo>
                  <a:lnTo>
                    <a:pt x="404" y="376"/>
                  </a:lnTo>
                  <a:lnTo>
                    <a:pt x="394" y="382"/>
                  </a:lnTo>
                  <a:lnTo>
                    <a:pt x="386" y="388"/>
                  </a:lnTo>
                  <a:lnTo>
                    <a:pt x="376" y="394"/>
                  </a:lnTo>
                  <a:lnTo>
                    <a:pt x="366" y="400"/>
                  </a:lnTo>
                  <a:lnTo>
                    <a:pt x="356" y="406"/>
                  </a:lnTo>
                  <a:lnTo>
                    <a:pt x="346" y="410"/>
                  </a:lnTo>
                  <a:lnTo>
                    <a:pt x="336" y="414"/>
                  </a:lnTo>
                  <a:lnTo>
                    <a:pt x="324" y="418"/>
                  </a:lnTo>
                  <a:lnTo>
                    <a:pt x="312" y="422"/>
                  </a:lnTo>
                  <a:lnTo>
                    <a:pt x="302" y="424"/>
                  </a:lnTo>
                  <a:lnTo>
                    <a:pt x="290" y="428"/>
                  </a:lnTo>
                  <a:lnTo>
                    <a:pt x="278" y="430"/>
                  </a:lnTo>
                  <a:lnTo>
                    <a:pt x="266" y="430"/>
                  </a:lnTo>
                  <a:lnTo>
                    <a:pt x="254" y="432"/>
                  </a:lnTo>
                  <a:lnTo>
                    <a:pt x="242" y="432"/>
                  </a:lnTo>
                  <a:lnTo>
                    <a:pt x="228" y="432"/>
                  </a:lnTo>
                  <a:lnTo>
                    <a:pt x="216" y="430"/>
                  </a:lnTo>
                  <a:lnTo>
                    <a:pt x="204" y="430"/>
                  </a:lnTo>
                  <a:lnTo>
                    <a:pt x="192" y="428"/>
                  </a:lnTo>
                  <a:lnTo>
                    <a:pt x="180" y="424"/>
                  </a:lnTo>
                  <a:lnTo>
                    <a:pt x="170" y="422"/>
                  </a:lnTo>
                  <a:lnTo>
                    <a:pt x="158" y="418"/>
                  </a:lnTo>
                  <a:lnTo>
                    <a:pt x="148" y="414"/>
                  </a:lnTo>
                  <a:lnTo>
                    <a:pt x="136" y="410"/>
                  </a:lnTo>
                  <a:lnTo>
                    <a:pt x="126" y="406"/>
                  </a:lnTo>
                  <a:lnTo>
                    <a:pt x="116" y="400"/>
                  </a:lnTo>
                  <a:lnTo>
                    <a:pt x="106" y="394"/>
                  </a:lnTo>
                  <a:lnTo>
                    <a:pt x="96" y="388"/>
                  </a:lnTo>
                  <a:lnTo>
                    <a:pt x="88" y="382"/>
                  </a:lnTo>
                  <a:lnTo>
                    <a:pt x="78" y="376"/>
                  </a:lnTo>
                  <a:lnTo>
                    <a:pt x="70" y="368"/>
                  </a:lnTo>
                  <a:lnTo>
                    <a:pt x="62" y="360"/>
                  </a:lnTo>
                  <a:lnTo>
                    <a:pt x="54" y="352"/>
                  </a:lnTo>
                  <a:lnTo>
                    <a:pt x="48" y="344"/>
                  </a:lnTo>
                  <a:lnTo>
                    <a:pt x="40" y="336"/>
                  </a:lnTo>
                  <a:lnTo>
                    <a:pt x="34" y="328"/>
                  </a:lnTo>
                  <a:lnTo>
                    <a:pt x="28" y="318"/>
                  </a:lnTo>
                  <a:lnTo>
                    <a:pt x="24" y="310"/>
                  </a:lnTo>
                  <a:lnTo>
                    <a:pt x="18" y="300"/>
                  </a:lnTo>
                  <a:lnTo>
                    <a:pt x="14" y="290"/>
                  </a:lnTo>
                  <a:lnTo>
                    <a:pt x="10" y="280"/>
                  </a:lnTo>
                  <a:lnTo>
                    <a:pt x="6" y="270"/>
                  </a:lnTo>
                  <a:lnTo>
                    <a:pt x="4" y="260"/>
                  </a:lnTo>
                  <a:lnTo>
                    <a:pt x="2" y="248"/>
                  </a:lnTo>
                  <a:lnTo>
                    <a:pt x="0" y="238"/>
                  </a:lnTo>
                  <a:lnTo>
                    <a:pt x="0" y="226"/>
                  </a:lnTo>
                  <a:lnTo>
                    <a:pt x="0" y="216"/>
                  </a:lnTo>
                  <a:lnTo>
                    <a:pt x="0" y="204"/>
                  </a:lnTo>
                  <a:lnTo>
                    <a:pt x="0" y="194"/>
                  </a:lnTo>
                  <a:lnTo>
                    <a:pt x="2" y="184"/>
                  </a:lnTo>
                  <a:lnTo>
                    <a:pt x="4" y="172"/>
                  </a:lnTo>
                  <a:lnTo>
                    <a:pt x="6" y="162"/>
                  </a:lnTo>
                  <a:lnTo>
                    <a:pt x="10" y="152"/>
                  </a:lnTo>
                  <a:lnTo>
                    <a:pt x="14" y="142"/>
                  </a:lnTo>
                  <a:lnTo>
                    <a:pt x="18" y="132"/>
                  </a:lnTo>
                  <a:lnTo>
                    <a:pt x="24" y="122"/>
                  </a:lnTo>
                  <a:lnTo>
                    <a:pt x="28" y="114"/>
                  </a:lnTo>
                  <a:lnTo>
                    <a:pt x="34" y="104"/>
                  </a:lnTo>
                  <a:lnTo>
                    <a:pt x="40" y="96"/>
                  </a:lnTo>
                  <a:lnTo>
                    <a:pt x="48" y="86"/>
                  </a:lnTo>
                  <a:lnTo>
                    <a:pt x="54" y="78"/>
                  </a:lnTo>
                  <a:lnTo>
                    <a:pt x="62" y="70"/>
                  </a:lnTo>
                  <a:lnTo>
                    <a:pt x="70" y="64"/>
                  </a:lnTo>
                  <a:lnTo>
                    <a:pt x="78" y="56"/>
                  </a:lnTo>
                  <a:lnTo>
                    <a:pt x="88" y="50"/>
                  </a:lnTo>
                  <a:lnTo>
                    <a:pt x="96" y="44"/>
                  </a:lnTo>
                  <a:lnTo>
                    <a:pt x="106" y="38"/>
                  </a:lnTo>
                  <a:lnTo>
                    <a:pt x="116" y="32"/>
                  </a:lnTo>
                  <a:lnTo>
                    <a:pt x="126" y="26"/>
                  </a:lnTo>
                  <a:lnTo>
                    <a:pt x="136" y="22"/>
                  </a:lnTo>
                  <a:lnTo>
                    <a:pt x="148" y="18"/>
                  </a:lnTo>
                  <a:lnTo>
                    <a:pt x="158" y="14"/>
                  </a:lnTo>
                  <a:lnTo>
                    <a:pt x="170" y="10"/>
                  </a:lnTo>
                  <a:lnTo>
                    <a:pt x="180" y="6"/>
                  </a:lnTo>
                  <a:lnTo>
                    <a:pt x="192" y="4"/>
                  </a:lnTo>
                  <a:lnTo>
                    <a:pt x="204" y="2"/>
                  </a:lnTo>
                  <a:lnTo>
                    <a:pt x="216" y="2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F7DD0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4" name="Freeform 36"/>
            <p:cNvSpPr>
              <a:spLocks/>
            </p:cNvSpPr>
            <p:nvPr/>
          </p:nvSpPr>
          <p:spPr bwMode="auto">
            <a:xfrm>
              <a:off x="1526443" y="1371828"/>
              <a:ext cx="952546" cy="802838"/>
            </a:xfrm>
            <a:custGeom>
              <a:avLst/>
              <a:gdLst/>
              <a:ahLst/>
              <a:cxnLst>
                <a:cxn ang="0">
                  <a:pos x="258" y="2"/>
                </a:cxn>
                <a:cxn ang="0">
                  <a:pos x="294" y="8"/>
                </a:cxn>
                <a:cxn ang="0">
                  <a:pos x="326" y="16"/>
                </a:cxn>
                <a:cxn ang="0">
                  <a:pos x="356" y="30"/>
                </a:cxn>
                <a:cxn ang="0">
                  <a:pos x="384" y="48"/>
                </a:cxn>
                <a:cxn ang="0">
                  <a:pos x="408" y="68"/>
                </a:cxn>
                <a:cxn ang="0">
                  <a:pos x="430" y="92"/>
                </a:cxn>
                <a:cxn ang="0">
                  <a:pos x="446" y="118"/>
                </a:cxn>
                <a:cxn ang="0">
                  <a:pos x="460" y="146"/>
                </a:cxn>
                <a:cxn ang="0">
                  <a:pos x="466" y="176"/>
                </a:cxn>
                <a:cxn ang="0">
                  <a:pos x="470" y="208"/>
                </a:cxn>
                <a:cxn ang="0">
                  <a:pos x="466" y="238"/>
                </a:cxn>
                <a:cxn ang="0">
                  <a:pos x="460" y="268"/>
                </a:cxn>
                <a:cxn ang="0">
                  <a:pos x="446" y="296"/>
                </a:cxn>
                <a:cxn ang="0">
                  <a:pos x="430" y="322"/>
                </a:cxn>
                <a:cxn ang="0">
                  <a:pos x="408" y="346"/>
                </a:cxn>
                <a:cxn ang="0">
                  <a:pos x="384" y="366"/>
                </a:cxn>
                <a:cxn ang="0">
                  <a:pos x="356" y="384"/>
                </a:cxn>
                <a:cxn ang="0">
                  <a:pos x="326" y="398"/>
                </a:cxn>
                <a:cxn ang="0">
                  <a:pos x="294" y="408"/>
                </a:cxn>
                <a:cxn ang="0">
                  <a:pos x="258" y="412"/>
                </a:cxn>
                <a:cxn ang="0">
                  <a:pos x="224" y="414"/>
                </a:cxn>
                <a:cxn ang="0">
                  <a:pos x="188" y="410"/>
                </a:cxn>
                <a:cxn ang="0">
                  <a:pos x="154" y="402"/>
                </a:cxn>
                <a:cxn ang="0">
                  <a:pos x="124" y="388"/>
                </a:cxn>
                <a:cxn ang="0">
                  <a:pos x="94" y="372"/>
                </a:cxn>
                <a:cxn ang="0">
                  <a:pos x="70" y="354"/>
                </a:cxn>
                <a:cxn ang="0">
                  <a:pos x="48" y="330"/>
                </a:cxn>
                <a:cxn ang="0">
                  <a:pos x="28" y="306"/>
                </a:cxn>
                <a:cxn ang="0">
                  <a:pos x="14" y="278"/>
                </a:cxn>
                <a:cxn ang="0">
                  <a:pos x="6" y="248"/>
                </a:cxn>
                <a:cxn ang="0">
                  <a:pos x="0" y="218"/>
                </a:cxn>
                <a:cxn ang="0">
                  <a:pos x="2" y="186"/>
                </a:cxn>
                <a:cxn ang="0">
                  <a:pos x="8" y="156"/>
                </a:cxn>
                <a:cxn ang="0">
                  <a:pos x="18" y="128"/>
                </a:cxn>
                <a:cxn ang="0">
                  <a:pos x="34" y="100"/>
                </a:cxn>
                <a:cxn ang="0">
                  <a:pos x="54" y="76"/>
                </a:cxn>
                <a:cxn ang="0">
                  <a:pos x="78" y="54"/>
                </a:cxn>
                <a:cxn ang="0">
                  <a:pos x="104" y="36"/>
                </a:cxn>
                <a:cxn ang="0">
                  <a:pos x="134" y="22"/>
                </a:cxn>
                <a:cxn ang="0">
                  <a:pos x="166" y="10"/>
                </a:cxn>
                <a:cxn ang="0">
                  <a:pos x="200" y="4"/>
                </a:cxn>
                <a:cxn ang="0">
                  <a:pos x="236" y="0"/>
                </a:cxn>
              </a:cxnLst>
              <a:rect l="0" t="0" r="r" b="b"/>
              <a:pathLst>
                <a:path w="470" h="414">
                  <a:moveTo>
                    <a:pt x="236" y="0"/>
                  </a:moveTo>
                  <a:lnTo>
                    <a:pt x="248" y="0"/>
                  </a:lnTo>
                  <a:lnTo>
                    <a:pt x="258" y="2"/>
                  </a:lnTo>
                  <a:lnTo>
                    <a:pt x="270" y="4"/>
                  </a:lnTo>
                  <a:lnTo>
                    <a:pt x="282" y="4"/>
                  </a:lnTo>
                  <a:lnTo>
                    <a:pt x="294" y="8"/>
                  </a:lnTo>
                  <a:lnTo>
                    <a:pt x="304" y="10"/>
                  </a:lnTo>
                  <a:lnTo>
                    <a:pt x="316" y="14"/>
                  </a:lnTo>
                  <a:lnTo>
                    <a:pt x="326" y="16"/>
                  </a:lnTo>
                  <a:lnTo>
                    <a:pt x="336" y="22"/>
                  </a:lnTo>
                  <a:lnTo>
                    <a:pt x="346" y="26"/>
                  </a:lnTo>
                  <a:lnTo>
                    <a:pt x="356" y="30"/>
                  </a:lnTo>
                  <a:lnTo>
                    <a:pt x="366" y="36"/>
                  </a:lnTo>
                  <a:lnTo>
                    <a:pt x="376" y="42"/>
                  </a:lnTo>
                  <a:lnTo>
                    <a:pt x="384" y="48"/>
                  </a:lnTo>
                  <a:lnTo>
                    <a:pt x="392" y="54"/>
                  </a:lnTo>
                  <a:lnTo>
                    <a:pt x="400" y="62"/>
                  </a:lnTo>
                  <a:lnTo>
                    <a:pt x="408" y="68"/>
                  </a:lnTo>
                  <a:lnTo>
                    <a:pt x="416" y="76"/>
                  </a:lnTo>
                  <a:lnTo>
                    <a:pt x="422" y="84"/>
                  </a:lnTo>
                  <a:lnTo>
                    <a:pt x="430" y="92"/>
                  </a:lnTo>
                  <a:lnTo>
                    <a:pt x="436" y="100"/>
                  </a:lnTo>
                  <a:lnTo>
                    <a:pt x="442" y="110"/>
                  </a:lnTo>
                  <a:lnTo>
                    <a:pt x="446" y="118"/>
                  </a:lnTo>
                  <a:lnTo>
                    <a:pt x="452" y="128"/>
                  </a:lnTo>
                  <a:lnTo>
                    <a:pt x="456" y="136"/>
                  </a:lnTo>
                  <a:lnTo>
                    <a:pt x="460" y="146"/>
                  </a:lnTo>
                  <a:lnTo>
                    <a:pt x="462" y="156"/>
                  </a:lnTo>
                  <a:lnTo>
                    <a:pt x="464" y="166"/>
                  </a:lnTo>
                  <a:lnTo>
                    <a:pt x="466" y="176"/>
                  </a:lnTo>
                  <a:lnTo>
                    <a:pt x="468" y="186"/>
                  </a:lnTo>
                  <a:lnTo>
                    <a:pt x="470" y="196"/>
                  </a:lnTo>
                  <a:lnTo>
                    <a:pt x="470" y="208"/>
                  </a:lnTo>
                  <a:lnTo>
                    <a:pt x="470" y="218"/>
                  </a:lnTo>
                  <a:lnTo>
                    <a:pt x="468" y="228"/>
                  </a:lnTo>
                  <a:lnTo>
                    <a:pt x="466" y="238"/>
                  </a:lnTo>
                  <a:lnTo>
                    <a:pt x="464" y="248"/>
                  </a:lnTo>
                  <a:lnTo>
                    <a:pt x="462" y="258"/>
                  </a:lnTo>
                  <a:lnTo>
                    <a:pt x="460" y="268"/>
                  </a:lnTo>
                  <a:lnTo>
                    <a:pt x="456" y="278"/>
                  </a:lnTo>
                  <a:lnTo>
                    <a:pt x="452" y="288"/>
                  </a:lnTo>
                  <a:lnTo>
                    <a:pt x="446" y="296"/>
                  </a:lnTo>
                  <a:lnTo>
                    <a:pt x="442" y="306"/>
                  </a:lnTo>
                  <a:lnTo>
                    <a:pt x="436" y="314"/>
                  </a:lnTo>
                  <a:lnTo>
                    <a:pt x="430" y="322"/>
                  </a:lnTo>
                  <a:lnTo>
                    <a:pt x="422" y="330"/>
                  </a:lnTo>
                  <a:lnTo>
                    <a:pt x="416" y="338"/>
                  </a:lnTo>
                  <a:lnTo>
                    <a:pt x="408" y="346"/>
                  </a:lnTo>
                  <a:lnTo>
                    <a:pt x="400" y="354"/>
                  </a:lnTo>
                  <a:lnTo>
                    <a:pt x="392" y="360"/>
                  </a:lnTo>
                  <a:lnTo>
                    <a:pt x="384" y="366"/>
                  </a:lnTo>
                  <a:lnTo>
                    <a:pt x="376" y="372"/>
                  </a:lnTo>
                  <a:lnTo>
                    <a:pt x="366" y="378"/>
                  </a:lnTo>
                  <a:lnTo>
                    <a:pt x="356" y="384"/>
                  </a:lnTo>
                  <a:lnTo>
                    <a:pt x="346" y="388"/>
                  </a:lnTo>
                  <a:lnTo>
                    <a:pt x="336" y="394"/>
                  </a:lnTo>
                  <a:lnTo>
                    <a:pt x="326" y="398"/>
                  </a:lnTo>
                  <a:lnTo>
                    <a:pt x="316" y="402"/>
                  </a:lnTo>
                  <a:lnTo>
                    <a:pt x="304" y="404"/>
                  </a:lnTo>
                  <a:lnTo>
                    <a:pt x="294" y="408"/>
                  </a:lnTo>
                  <a:lnTo>
                    <a:pt x="282" y="410"/>
                  </a:lnTo>
                  <a:lnTo>
                    <a:pt x="270" y="412"/>
                  </a:lnTo>
                  <a:lnTo>
                    <a:pt x="258" y="412"/>
                  </a:lnTo>
                  <a:lnTo>
                    <a:pt x="248" y="414"/>
                  </a:lnTo>
                  <a:lnTo>
                    <a:pt x="236" y="414"/>
                  </a:lnTo>
                  <a:lnTo>
                    <a:pt x="224" y="414"/>
                  </a:lnTo>
                  <a:lnTo>
                    <a:pt x="212" y="412"/>
                  </a:lnTo>
                  <a:lnTo>
                    <a:pt x="200" y="412"/>
                  </a:lnTo>
                  <a:lnTo>
                    <a:pt x="188" y="410"/>
                  </a:lnTo>
                  <a:lnTo>
                    <a:pt x="176" y="408"/>
                  </a:lnTo>
                  <a:lnTo>
                    <a:pt x="166" y="404"/>
                  </a:lnTo>
                  <a:lnTo>
                    <a:pt x="154" y="402"/>
                  </a:lnTo>
                  <a:lnTo>
                    <a:pt x="144" y="398"/>
                  </a:lnTo>
                  <a:lnTo>
                    <a:pt x="134" y="394"/>
                  </a:lnTo>
                  <a:lnTo>
                    <a:pt x="124" y="388"/>
                  </a:lnTo>
                  <a:lnTo>
                    <a:pt x="114" y="384"/>
                  </a:lnTo>
                  <a:lnTo>
                    <a:pt x="104" y="378"/>
                  </a:lnTo>
                  <a:lnTo>
                    <a:pt x="94" y="372"/>
                  </a:lnTo>
                  <a:lnTo>
                    <a:pt x="86" y="366"/>
                  </a:lnTo>
                  <a:lnTo>
                    <a:pt x="78" y="360"/>
                  </a:lnTo>
                  <a:lnTo>
                    <a:pt x="70" y="354"/>
                  </a:lnTo>
                  <a:lnTo>
                    <a:pt x="62" y="346"/>
                  </a:lnTo>
                  <a:lnTo>
                    <a:pt x="54" y="338"/>
                  </a:lnTo>
                  <a:lnTo>
                    <a:pt x="48" y="330"/>
                  </a:lnTo>
                  <a:lnTo>
                    <a:pt x="40" y="322"/>
                  </a:lnTo>
                  <a:lnTo>
                    <a:pt x="34" y="314"/>
                  </a:lnTo>
                  <a:lnTo>
                    <a:pt x="28" y="306"/>
                  </a:lnTo>
                  <a:lnTo>
                    <a:pt x="24" y="296"/>
                  </a:lnTo>
                  <a:lnTo>
                    <a:pt x="18" y="288"/>
                  </a:lnTo>
                  <a:lnTo>
                    <a:pt x="14" y="278"/>
                  </a:lnTo>
                  <a:lnTo>
                    <a:pt x="12" y="268"/>
                  </a:lnTo>
                  <a:lnTo>
                    <a:pt x="8" y="258"/>
                  </a:lnTo>
                  <a:lnTo>
                    <a:pt x="6" y="248"/>
                  </a:lnTo>
                  <a:lnTo>
                    <a:pt x="4" y="238"/>
                  </a:lnTo>
                  <a:lnTo>
                    <a:pt x="2" y="228"/>
                  </a:lnTo>
                  <a:lnTo>
                    <a:pt x="0" y="218"/>
                  </a:lnTo>
                  <a:lnTo>
                    <a:pt x="0" y="208"/>
                  </a:lnTo>
                  <a:lnTo>
                    <a:pt x="0" y="196"/>
                  </a:lnTo>
                  <a:lnTo>
                    <a:pt x="2" y="186"/>
                  </a:lnTo>
                  <a:lnTo>
                    <a:pt x="4" y="176"/>
                  </a:lnTo>
                  <a:lnTo>
                    <a:pt x="6" y="166"/>
                  </a:lnTo>
                  <a:lnTo>
                    <a:pt x="8" y="156"/>
                  </a:lnTo>
                  <a:lnTo>
                    <a:pt x="12" y="146"/>
                  </a:lnTo>
                  <a:lnTo>
                    <a:pt x="14" y="136"/>
                  </a:lnTo>
                  <a:lnTo>
                    <a:pt x="18" y="128"/>
                  </a:lnTo>
                  <a:lnTo>
                    <a:pt x="24" y="118"/>
                  </a:lnTo>
                  <a:lnTo>
                    <a:pt x="28" y="110"/>
                  </a:lnTo>
                  <a:lnTo>
                    <a:pt x="34" y="100"/>
                  </a:lnTo>
                  <a:lnTo>
                    <a:pt x="40" y="92"/>
                  </a:lnTo>
                  <a:lnTo>
                    <a:pt x="48" y="84"/>
                  </a:lnTo>
                  <a:lnTo>
                    <a:pt x="54" y="76"/>
                  </a:lnTo>
                  <a:lnTo>
                    <a:pt x="62" y="68"/>
                  </a:lnTo>
                  <a:lnTo>
                    <a:pt x="70" y="62"/>
                  </a:lnTo>
                  <a:lnTo>
                    <a:pt x="78" y="54"/>
                  </a:lnTo>
                  <a:lnTo>
                    <a:pt x="86" y="48"/>
                  </a:lnTo>
                  <a:lnTo>
                    <a:pt x="94" y="42"/>
                  </a:lnTo>
                  <a:lnTo>
                    <a:pt x="104" y="36"/>
                  </a:lnTo>
                  <a:lnTo>
                    <a:pt x="114" y="30"/>
                  </a:lnTo>
                  <a:lnTo>
                    <a:pt x="124" y="26"/>
                  </a:lnTo>
                  <a:lnTo>
                    <a:pt x="134" y="22"/>
                  </a:lnTo>
                  <a:lnTo>
                    <a:pt x="144" y="16"/>
                  </a:lnTo>
                  <a:lnTo>
                    <a:pt x="154" y="14"/>
                  </a:lnTo>
                  <a:lnTo>
                    <a:pt x="166" y="10"/>
                  </a:lnTo>
                  <a:lnTo>
                    <a:pt x="176" y="8"/>
                  </a:lnTo>
                  <a:lnTo>
                    <a:pt x="188" y="4"/>
                  </a:lnTo>
                  <a:lnTo>
                    <a:pt x="200" y="4"/>
                  </a:lnTo>
                  <a:lnTo>
                    <a:pt x="212" y="2"/>
                  </a:lnTo>
                  <a:lnTo>
                    <a:pt x="224" y="0"/>
                  </a:lnTo>
                  <a:lnTo>
                    <a:pt x="236" y="0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8E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5" name="Freeform 37"/>
            <p:cNvSpPr>
              <a:spLocks/>
            </p:cNvSpPr>
            <p:nvPr/>
          </p:nvSpPr>
          <p:spPr bwMode="auto">
            <a:xfrm>
              <a:off x="1542657" y="1391220"/>
              <a:ext cx="920119" cy="764053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84" y="6"/>
                </a:cxn>
                <a:cxn ang="0">
                  <a:pos x="316" y="14"/>
                </a:cxn>
                <a:cxn ang="0">
                  <a:pos x="344" y="28"/>
                </a:cxn>
                <a:cxn ang="0">
                  <a:pos x="372" y="44"/>
                </a:cxn>
                <a:cxn ang="0">
                  <a:pos x="396" y="64"/>
                </a:cxn>
                <a:cxn ang="0">
                  <a:pos x="416" y="86"/>
                </a:cxn>
                <a:cxn ang="0">
                  <a:pos x="432" y="112"/>
                </a:cxn>
                <a:cxn ang="0">
                  <a:pos x="444" y="138"/>
                </a:cxn>
                <a:cxn ang="0">
                  <a:pos x="452" y="166"/>
                </a:cxn>
                <a:cxn ang="0">
                  <a:pos x="454" y="196"/>
                </a:cxn>
                <a:cxn ang="0">
                  <a:pos x="452" y="226"/>
                </a:cxn>
                <a:cxn ang="0">
                  <a:pos x="444" y="256"/>
                </a:cxn>
                <a:cxn ang="0">
                  <a:pos x="432" y="282"/>
                </a:cxn>
                <a:cxn ang="0">
                  <a:pos x="416" y="308"/>
                </a:cxn>
                <a:cxn ang="0">
                  <a:pos x="396" y="330"/>
                </a:cxn>
                <a:cxn ang="0">
                  <a:pos x="372" y="350"/>
                </a:cxn>
                <a:cxn ang="0">
                  <a:pos x="344" y="366"/>
                </a:cxn>
                <a:cxn ang="0">
                  <a:pos x="316" y="378"/>
                </a:cxn>
                <a:cxn ang="0">
                  <a:pos x="284" y="388"/>
                </a:cxn>
                <a:cxn ang="0">
                  <a:pos x="250" y="394"/>
                </a:cxn>
                <a:cxn ang="0">
                  <a:pos x="216" y="394"/>
                </a:cxn>
                <a:cxn ang="0">
                  <a:pos x="182" y="390"/>
                </a:cxn>
                <a:cxn ang="0">
                  <a:pos x="150" y="382"/>
                </a:cxn>
                <a:cxn ang="0">
                  <a:pos x="118" y="370"/>
                </a:cxn>
                <a:cxn ang="0">
                  <a:pos x="92" y="354"/>
                </a:cxn>
                <a:cxn ang="0">
                  <a:pos x="66" y="336"/>
                </a:cxn>
                <a:cxn ang="0">
                  <a:pos x="46" y="314"/>
                </a:cxn>
                <a:cxn ang="0">
                  <a:pos x="28" y="290"/>
                </a:cxn>
                <a:cxn ang="0">
                  <a:pos x="14" y="264"/>
                </a:cxn>
                <a:cxn ang="0">
                  <a:pos x="4" y="236"/>
                </a:cxn>
                <a:cxn ang="0">
                  <a:pos x="0" y="206"/>
                </a:cxn>
                <a:cxn ang="0">
                  <a:pos x="0" y="176"/>
                </a:cxn>
                <a:cxn ang="0">
                  <a:pos x="6" y="148"/>
                </a:cxn>
                <a:cxn ang="0">
                  <a:pos x="18" y="120"/>
                </a:cxn>
                <a:cxn ang="0">
                  <a:pos x="32" y="94"/>
                </a:cxn>
                <a:cxn ang="0">
                  <a:pos x="52" y="72"/>
                </a:cxn>
                <a:cxn ang="0">
                  <a:pos x="74" y="50"/>
                </a:cxn>
                <a:cxn ang="0">
                  <a:pos x="100" y="34"/>
                </a:cxn>
                <a:cxn ang="0">
                  <a:pos x="128" y="18"/>
                </a:cxn>
                <a:cxn ang="0">
                  <a:pos x="160" y="8"/>
                </a:cxn>
                <a:cxn ang="0">
                  <a:pos x="192" y="2"/>
                </a:cxn>
                <a:cxn ang="0">
                  <a:pos x="228" y="0"/>
                </a:cxn>
              </a:cxnLst>
              <a:rect l="0" t="0" r="r" b="b"/>
              <a:pathLst>
                <a:path w="454" h="394">
                  <a:moveTo>
                    <a:pt x="228" y="0"/>
                  </a:moveTo>
                  <a:lnTo>
                    <a:pt x="238" y="0"/>
                  </a:lnTo>
                  <a:lnTo>
                    <a:pt x="250" y="0"/>
                  </a:lnTo>
                  <a:lnTo>
                    <a:pt x="262" y="2"/>
                  </a:lnTo>
                  <a:lnTo>
                    <a:pt x="272" y="4"/>
                  </a:lnTo>
                  <a:lnTo>
                    <a:pt x="284" y="6"/>
                  </a:lnTo>
                  <a:lnTo>
                    <a:pt x="294" y="8"/>
                  </a:lnTo>
                  <a:lnTo>
                    <a:pt x="306" y="12"/>
                  </a:lnTo>
                  <a:lnTo>
                    <a:pt x="316" y="14"/>
                  </a:lnTo>
                  <a:lnTo>
                    <a:pt x="326" y="18"/>
                  </a:lnTo>
                  <a:lnTo>
                    <a:pt x="336" y="24"/>
                  </a:lnTo>
                  <a:lnTo>
                    <a:pt x="344" y="28"/>
                  </a:lnTo>
                  <a:lnTo>
                    <a:pt x="354" y="34"/>
                  </a:lnTo>
                  <a:lnTo>
                    <a:pt x="362" y="38"/>
                  </a:lnTo>
                  <a:lnTo>
                    <a:pt x="372" y="44"/>
                  </a:lnTo>
                  <a:lnTo>
                    <a:pt x="380" y="50"/>
                  </a:lnTo>
                  <a:lnTo>
                    <a:pt x="388" y="58"/>
                  </a:lnTo>
                  <a:lnTo>
                    <a:pt x="396" y="64"/>
                  </a:lnTo>
                  <a:lnTo>
                    <a:pt x="402" y="72"/>
                  </a:lnTo>
                  <a:lnTo>
                    <a:pt x="410" y="78"/>
                  </a:lnTo>
                  <a:lnTo>
                    <a:pt x="416" y="86"/>
                  </a:lnTo>
                  <a:lnTo>
                    <a:pt x="422" y="94"/>
                  </a:lnTo>
                  <a:lnTo>
                    <a:pt x="426" y="102"/>
                  </a:lnTo>
                  <a:lnTo>
                    <a:pt x="432" y="112"/>
                  </a:lnTo>
                  <a:lnTo>
                    <a:pt x="436" y="120"/>
                  </a:lnTo>
                  <a:lnTo>
                    <a:pt x="440" y="130"/>
                  </a:lnTo>
                  <a:lnTo>
                    <a:pt x="444" y="138"/>
                  </a:lnTo>
                  <a:lnTo>
                    <a:pt x="448" y="148"/>
                  </a:lnTo>
                  <a:lnTo>
                    <a:pt x="450" y="158"/>
                  </a:lnTo>
                  <a:lnTo>
                    <a:pt x="452" y="166"/>
                  </a:lnTo>
                  <a:lnTo>
                    <a:pt x="454" y="176"/>
                  </a:lnTo>
                  <a:lnTo>
                    <a:pt x="454" y="186"/>
                  </a:lnTo>
                  <a:lnTo>
                    <a:pt x="454" y="196"/>
                  </a:lnTo>
                  <a:lnTo>
                    <a:pt x="454" y="206"/>
                  </a:lnTo>
                  <a:lnTo>
                    <a:pt x="454" y="216"/>
                  </a:lnTo>
                  <a:lnTo>
                    <a:pt x="452" y="226"/>
                  </a:lnTo>
                  <a:lnTo>
                    <a:pt x="450" y="236"/>
                  </a:lnTo>
                  <a:lnTo>
                    <a:pt x="448" y="246"/>
                  </a:lnTo>
                  <a:lnTo>
                    <a:pt x="444" y="256"/>
                  </a:lnTo>
                  <a:lnTo>
                    <a:pt x="440" y="264"/>
                  </a:lnTo>
                  <a:lnTo>
                    <a:pt x="436" y="274"/>
                  </a:lnTo>
                  <a:lnTo>
                    <a:pt x="432" y="282"/>
                  </a:lnTo>
                  <a:lnTo>
                    <a:pt x="426" y="290"/>
                  </a:lnTo>
                  <a:lnTo>
                    <a:pt x="422" y="300"/>
                  </a:lnTo>
                  <a:lnTo>
                    <a:pt x="416" y="308"/>
                  </a:lnTo>
                  <a:lnTo>
                    <a:pt x="410" y="314"/>
                  </a:lnTo>
                  <a:lnTo>
                    <a:pt x="402" y="322"/>
                  </a:lnTo>
                  <a:lnTo>
                    <a:pt x="396" y="330"/>
                  </a:lnTo>
                  <a:lnTo>
                    <a:pt x="388" y="336"/>
                  </a:lnTo>
                  <a:lnTo>
                    <a:pt x="380" y="342"/>
                  </a:lnTo>
                  <a:lnTo>
                    <a:pt x="372" y="350"/>
                  </a:lnTo>
                  <a:lnTo>
                    <a:pt x="362" y="354"/>
                  </a:lnTo>
                  <a:lnTo>
                    <a:pt x="354" y="360"/>
                  </a:lnTo>
                  <a:lnTo>
                    <a:pt x="344" y="366"/>
                  </a:lnTo>
                  <a:lnTo>
                    <a:pt x="336" y="370"/>
                  </a:lnTo>
                  <a:lnTo>
                    <a:pt x="326" y="374"/>
                  </a:lnTo>
                  <a:lnTo>
                    <a:pt x="316" y="378"/>
                  </a:lnTo>
                  <a:lnTo>
                    <a:pt x="306" y="382"/>
                  </a:lnTo>
                  <a:lnTo>
                    <a:pt x="294" y="386"/>
                  </a:lnTo>
                  <a:lnTo>
                    <a:pt x="284" y="388"/>
                  </a:lnTo>
                  <a:lnTo>
                    <a:pt x="272" y="390"/>
                  </a:lnTo>
                  <a:lnTo>
                    <a:pt x="262" y="392"/>
                  </a:lnTo>
                  <a:lnTo>
                    <a:pt x="250" y="394"/>
                  </a:lnTo>
                  <a:lnTo>
                    <a:pt x="238" y="394"/>
                  </a:lnTo>
                  <a:lnTo>
                    <a:pt x="228" y="394"/>
                  </a:lnTo>
                  <a:lnTo>
                    <a:pt x="216" y="394"/>
                  </a:lnTo>
                  <a:lnTo>
                    <a:pt x="204" y="394"/>
                  </a:lnTo>
                  <a:lnTo>
                    <a:pt x="192" y="392"/>
                  </a:lnTo>
                  <a:lnTo>
                    <a:pt x="182" y="390"/>
                  </a:lnTo>
                  <a:lnTo>
                    <a:pt x="170" y="388"/>
                  </a:lnTo>
                  <a:lnTo>
                    <a:pt x="160" y="386"/>
                  </a:lnTo>
                  <a:lnTo>
                    <a:pt x="150" y="382"/>
                  </a:lnTo>
                  <a:lnTo>
                    <a:pt x="138" y="378"/>
                  </a:lnTo>
                  <a:lnTo>
                    <a:pt x="128" y="374"/>
                  </a:lnTo>
                  <a:lnTo>
                    <a:pt x="118" y="370"/>
                  </a:lnTo>
                  <a:lnTo>
                    <a:pt x="110" y="366"/>
                  </a:lnTo>
                  <a:lnTo>
                    <a:pt x="100" y="360"/>
                  </a:lnTo>
                  <a:lnTo>
                    <a:pt x="92" y="354"/>
                  </a:lnTo>
                  <a:lnTo>
                    <a:pt x="82" y="350"/>
                  </a:lnTo>
                  <a:lnTo>
                    <a:pt x="74" y="342"/>
                  </a:lnTo>
                  <a:lnTo>
                    <a:pt x="66" y="336"/>
                  </a:lnTo>
                  <a:lnTo>
                    <a:pt x="58" y="330"/>
                  </a:lnTo>
                  <a:lnTo>
                    <a:pt x="52" y="322"/>
                  </a:lnTo>
                  <a:lnTo>
                    <a:pt x="46" y="314"/>
                  </a:lnTo>
                  <a:lnTo>
                    <a:pt x="38" y="308"/>
                  </a:lnTo>
                  <a:lnTo>
                    <a:pt x="32" y="300"/>
                  </a:lnTo>
                  <a:lnTo>
                    <a:pt x="28" y="290"/>
                  </a:lnTo>
                  <a:lnTo>
                    <a:pt x="22" y="282"/>
                  </a:lnTo>
                  <a:lnTo>
                    <a:pt x="18" y="274"/>
                  </a:lnTo>
                  <a:lnTo>
                    <a:pt x="14" y="264"/>
                  </a:lnTo>
                  <a:lnTo>
                    <a:pt x="10" y="256"/>
                  </a:lnTo>
                  <a:lnTo>
                    <a:pt x="6" y="246"/>
                  </a:lnTo>
                  <a:lnTo>
                    <a:pt x="4" y="236"/>
                  </a:lnTo>
                  <a:lnTo>
                    <a:pt x="2" y="226"/>
                  </a:lnTo>
                  <a:lnTo>
                    <a:pt x="0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186"/>
                  </a:lnTo>
                  <a:lnTo>
                    <a:pt x="0" y="176"/>
                  </a:lnTo>
                  <a:lnTo>
                    <a:pt x="2" y="166"/>
                  </a:lnTo>
                  <a:lnTo>
                    <a:pt x="4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8" y="120"/>
                  </a:lnTo>
                  <a:lnTo>
                    <a:pt x="22" y="112"/>
                  </a:lnTo>
                  <a:lnTo>
                    <a:pt x="28" y="102"/>
                  </a:lnTo>
                  <a:lnTo>
                    <a:pt x="32" y="94"/>
                  </a:lnTo>
                  <a:lnTo>
                    <a:pt x="38" y="86"/>
                  </a:lnTo>
                  <a:lnTo>
                    <a:pt x="46" y="78"/>
                  </a:lnTo>
                  <a:lnTo>
                    <a:pt x="52" y="72"/>
                  </a:lnTo>
                  <a:lnTo>
                    <a:pt x="58" y="64"/>
                  </a:lnTo>
                  <a:lnTo>
                    <a:pt x="66" y="58"/>
                  </a:lnTo>
                  <a:lnTo>
                    <a:pt x="74" y="50"/>
                  </a:lnTo>
                  <a:lnTo>
                    <a:pt x="82" y="44"/>
                  </a:lnTo>
                  <a:lnTo>
                    <a:pt x="92" y="38"/>
                  </a:lnTo>
                  <a:lnTo>
                    <a:pt x="100" y="34"/>
                  </a:lnTo>
                  <a:lnTo>
                    <a:pt x="110" y="28"/>
                  </a:lnTo>
                  <a:lnTo>
                    <a:pt x="118" y="24"/>
                  </a:lnTo>
                  <a:lnTo>
                    <a:pt x="128" y="18"/>
                  </a:lnTo>
                  <a:lnTo>
                    <a:pt x="138" y="14"/>
                  </a:lnTo>
                  <a:lnTo>
                    <a:pt x="150" y="12"/>
                  </a:lnTo>
                  <a:lnTo>
                    <a:pt x="160" y="8"/>
                  </a:lnTo>
                  <a:lnTo>
                    <a:pt x="170" y="6"/>
                  </a:lnTo>
                  <a:lnTo>
                    <a:pt x="182" y="4"/>
                  </a:lnTo>
                  <a:lnTo>
                    <a:pt x="192" y="2"/>
                  </a:lnTo>
                  <a:lnTo>
                    <a:pt x="204" y="0"/>
                  </a:lnTo>
                  <a:lnTo>
                    <a:pt x="216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F6E3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6" name="Freeform 38"/>
            <p:cNvSpPr>
              <a:spLocks/>
            </p:cNvSpPr>
            <p:nvPr/>
          </p:nvSpPr>
          <p:spPr bwMode="auto">
            <a:xfrm>
              <a:off x="1554817" y="1406734"/>
              <a:ext cx="895798" cy="729147"/>
            </a:xfrm>
            <a:custGeom>
              <a:avLst/>
              <a:gdLst/>
              <a:ahLst/>
              <a:cxnLst>
                <a:cxn ang="0">
                  <a:pos x="244" y="0"/>
                </a:cxn>
                <a:cxn ang="0">
                  <a:pos x="276" y="6"/>
                </a:cxn>
                <a:cxn ang="0">
                  <a:pos x="306" y="14"/>
                </a:cxn>
                <a:cxn ang="0">
                  <a:pos x="334" y="28"/>
                </a:cxn>
                <a:cxn ang="0">
                  <a:pos x="360" y="44"/>
                </a:cxn>
                <a:cxn ang="0">
                  <a:pos x="384" y="62"/>
                </a:cxn>
                <a:cxn ang="0">
                  <a:pos x="404" y="84"/>
                </a:cxn>
                <a:cxn ang="0">
                  <a:pos x="420" y="106"/>
                </a:cxn>
                <a:cxn ang="0">
                  <a:pos x="432" y="132"/>
                </a:cxn>
                <a:cxn ang="0">
                  <a:pos x="438" y="160"/>
                </a:cxn>
                <a:cxn ang="0">
                  <a:pos x="442" y="188"/>
                </a:cxn>
                <a:cxn ang="0">
                  <a:pos x="438" y="216"/>
                </a:cxn>
                <a:cxn ang="0">
                  <a:pos x="432" y="244"/>
                </a:cxn>
                <a:cxn ang="0">
                  <a:pos x="420" y="270"/>
                </a:cxn>
                <a:cxn ang="0">
                  <a:pos x="404" y="294"/>
                </a:cxn>
                <a:cxn ang="0">
                  <a:pos x="384" y="314"/>
                </a:cxn>
                <a:cxn ang="0">
                  <a:pos x="360" y="334"/>
                </a:cxn>
                <a:cxn ang="0">
                  <a:pos x="334" y="350"/>
                </a:cxn>
                <a:cxn ang="0">
                  <a:pos x="306" y="362"/>
                </a:cxn>
                <a:cxn ang="0">
                  <a:pos x="276" y="370"/>
                </a:cxn>
                <a:cxn ang="0">
                  <a:pos x="244" y="376"/>
                </a:cxn>
                <a:cxn ang="0">
                  <a:pos x="210" y="376"/>
                </a:cxn>
                <a:cxn ang="0">
                  <a:pos x="176" y="372"/>
                </a:cxn>
                <a:cxn ang="0">
                  <a:pos x="146" y="366"/>
                </a:cxn>
                <a:cxn ang="0">
                  <a:pos x="116" y="354"/>
                </a:cxn>
                <a:cxn ang="0">
                  <a:pos x="90" y="340"/>
                </a:cxn>
                <a:cxn ang="0">
                  <a:pos x="66" y="322"/>
                </a:cxn>
                <a:cxn ang="0">
                  <a:pos x="44" y="300"/>
                </a:cxn>
                <a:cxn ang="0">
                  <a:pos x="28" y="278"/>
                </a:cxn>
                <a:cxn ang="0">
                  <a:pos x="14" y="252"/>
                </a:cxn>
                <a:cxn ang="0">
                  <a:pos x="6" y="226"/>
                </a:cxn>
                <a:cxn ang="0">
                  <a:pos x="2" y="198"/>
                </a:cxn>
                <a:cxn ang="0">
                  <a:pos x="2" y="170"/>
                </a:cxn>
                <a:cxn ang="0">
                  <a:pos x="8" y="142"/>
                </a:cxn>
                <a:cxn ang="0">
                  <a:pos x="18" y="116"/>
                </a:cxn>
                <a:cxn ang="0">
                  <a:pos x="32" y="90"/>
                </a:cxn>
                <a:cxn ang="0">
                  <a:pos x="52" y="68"/>
                </a:cxn>
                <a:cxn ang="0">
                  <a:pos x="74" y="48"/>
                </a:cxn>
                <a:cxn ang="0">
                  <a:pos x="98" y="32"/>
                </a:cxn>
                <a:cxn ang="0">
                  <a:pos x="126" y="18"/>
                </a:cxn>
                <a:cxn ang="0">
                  <a:pos x="156" y="8"/>
                </a:cxn>
                <a:cxn ang="0">
                  <a:pos x="188" y="2"/>
                </a:cxn>
                <a:cxn ang="0">
                  <a:pos x="222" y="0"/>
                </a:cxn>
              </a:cxnLst>
              <a:rect l="0" t="0" r="r" b="b"/>
              <a:pathLst>
                <a:path w="442" h="376">
                  <a:moveTo>
                    <a:pt x="222" y="0"/>
                  </a:moveTo>
                  <a:lnTo>
                    <a:pt x="232" y="0"/>
                  </a:lnTo>
                  <a:lnTo>
                    <a:pt x="244" y="0"/>
                  </a:lnTo>
                  <a:lnTo>
                    <a:pt x="254" y="2"/>
                  </a:lnTo>
                  <a:lnTo>
                    <a:pt x="266" y="4"/>
                  </a:lnTo>
                  <a:lnTo>
                    <a:pt x="276" y="6"/>
                  </a:lnTo>
                  <a:lnTo>
                    <a:pt x="286" y="8"/>
                  </a:lnTo>
                  <a:lnTo>
                    <a:pt x="296" y="12"/>
                  </a:lnTo>
                  <a:lnTo>
                    <a:pt x="306" y="14"/>
                  </a:lnTo>
                  <a:lnTo>
                    <a:pt x="316" y="18"/>
                  </a:lnTo>
                  <a:lnTo>
                    <a:pt x="326" y="22"/>
                  </a:lnTo>
                  <a:lnTo>
                    <a:pt x="334" y="28"/>
                  </a:lnTo>
                  <a:lnTo>
                    <a:pt x="344" y="32"/>
                  </a:lnTo>
                  <a:lnTo>
                    <a:pt x="352" y="38"/>
                  </a:lnTo>
                  <a:lnTo>
                    <a:pt x="360" y="44"/>
                  </a:lnTo>
                  <a:lnTo>
                    <a:pt x="368" y="48"/>
                  </a:lnTo>
                  <a:lnTo>
                    <a:pt x="376" y="56"/>
                  </a:lnTo>
                  <a:lnTo>
                    <a:pt x="384" y="62"/>
                  </a:lnTo>
                  <a:lnTo>
                    <a:pt x="390" y="68"/>
                  </a:lnTo>
                  <a:lnTo>
                    <a:pt x="398" y="76"/>
                  </a:lnTo>
                  <a:lnTo>
                    <a:pt x="404" y="84"/>
                  </a:lnTo>
                  <a:lnTo>
                    <a:pt x="410" y="90"/>
                  </a:lnTo>
                  <a:lnTo>
                    <a:pt x="414" y="98"/>
                  </a:lnTo>
                  <a:lnTo>
                    <a:pt x="420" y="106"/>
                  </a:lnTo>
                  <a:lnTo>
                    <a:pt x="424" y="116"/>
                  </a:lnTo>
                  <a:lnTo>
                    <a:pt x="428" y="124"/>
                  </a:lnTo>
                  <a:lnTo>
                    <a:pt x="432" y="132"/>
                  </a:lnTo>
                  <a:lnTo>
                    <a:pt x="434" y="142"/>
                  </a:lnTo>
                  <a:lnTo>
                    <a:pt x="436" y="150"/>
                  </a:lnTo>
                  <a:lnTo>
                    <a:pt x="438" y="160"/>
                  </a:lnTo>
                  <a:lnTo>
                    <a:pt x="440" y="170"/>
                  </a:lnTo>
                  <a:lnTo>
                    <a:pt x="440" y="178"/>
                  </a:lnTo>
                  <a:lnTo>
                    <a:pt x="442" y="188"/>
                  </a:lnTo>
                  <a:lnTo>
                    <a:pt x="440" y="198"/>
                  </a:lnTo>
                  <a:lnTo>
                    <a:pt x="440" y="208"/>
                  </a:lnTo>
                  <a:lnTo>
                    <a:pt x="438" y="216"/>
                  </a:lnTo>
                  <a:lnTo>
                    <a:pt x="436" y="226"/>
                  </a:lnTo>
                  <a:lnTo>
                    <a:pt x="434" y="236"/>
                  </a:lnTo>
                  <a:lnTo>
                    <a:pt x="432" y="244"/>
                  </a:lnTo>
                  <a:lnTo>
                    <a:pt x="428" y="252"/>
                  </a:lnTo>
                  <a:lnTo>
                    <a:pt x="424" y="262"/>
                  </a:lnTo>
                  <a:lnTo>
                    <a:pt x="420" y="270"/>
                  </a:lnTo>
                  <a:lnTo>
                    <a:pt x="414" y="278"/>
                  </a:lnTo>
                  <a:lnTo>
                    <a:pt x="410" y="286"/>
                  </a:lnTo>
                  <a:lnTo>
                    <a:pt x="404" y="294"/>
                  </a:lnTo>
                  <a:lnTo>
                    <a:pt x="398" y="300"/>
                  </a:lnTo>
                  <a:lnTo>
                    <a:pt x="390" y="308"/>
                  </a:lnTo>
                  <a:lnTo>
                    <a:pt x="384" y="314"/>
                  </a:lnTo>
                  <a:lnTo>
                    <a:pt x="376" y="322"/>
                  </a:lnTo>
                  <a:lnTo>
                    <a:pt x="368" y="328"/>
                  </a:lnTo>
                  <a:lnTo>
                    <a:pt x="360" y="334"/>
                  </a:lnTo>
                  <a:lnTo>
                    <a:pt x="352" y="340"/>
                  </a:lnTo>
                  <a:lnTo>
                    <a:pt x="344" y="344"/>
                  </a:lnTo>
                  <a:lnTo>
                    <a:pt x="334" y="350"/>
                  </a:lnTo>
                  <a:lnTo>
                    <a:pt x="326" y="354"/>
                  </a:lnTo>
                  <a:lnTo>
                    <a:pt x="316" y="358"/>
                  </a:lnTo>
                  <a:lnTo>
                    <a:pt x="306" y="362"/>
                  </a:lnTo>
                  <a:lnTo>
                    <a:pt x="296" y="366"/>
                  </a:lnTo>
                  <a:lnTo>
                    <a:pt x="286" y="368"/>
                  </a:lnTo>
                  <a:lnTo>
                    <a:pt x="276" y="370"/>
                  </a:lnTo>
                  <a:lnTo>
                    <a:pt x="266" y="372"/>
                  </a:lnTo>
                  <a:lnTo>
                    <a:pt x="254" y="374"/>
                  </a:lnTo>
                  <a:lnTo>
                    <a:pt x="244" y="376"/>
                  </a:lnTo>
                  <a:lnTo>
                    <a:pt x="232" y="376"/>
                  </a:lnTo>
                  <a:lnTo>
                    <a:pt x="222" y="376"/>
                  </a:lnTo>
                  <a:lnTo>
                    <a:pt x="210" y="376"/>
                  </a:lnTo>
                  <a:lnTo>
                    <a:pt x="198" y="376"/>
                  </a:lnTo>
                  <a:lnTo>
                    <a:pt x="188" y="374"/>
                  </a:lnTo>
                  <a:lnTo>
                    <a:pt x="176" y="372"/>
                  </a:lnTo>
                  <a:lnTo>
                    <a:pt x="166" y="370"/>
                  </a:lnTo>
                  <a:lnTo>
                    <a:pt x="156" y="368"/>
                  </a:lnTo>
                  <a:lnTo>
                    <a:pt x="146" y="366"/>
                  </a:lnTo>
                  <a:lnTo>
                    <a:pt x="136" y="362"/>
                  </a:lnTo>
                  <a:lnTo>
                    <a:pt x="126" y="358"/>
                  </a:lnTo>
                  <a:lnTo>
                    <a:pt x="116" y="354"/>
                  </a:lnTo>
                  <a:lnTo>
                    <a:pt x="108" y="350"/>
                  </a:lnTo>
                  <a:lnTo>
                    <a:pt x="98" y="344"/>
                  </a:lnTo>
                  <a:lnTo>
                    <a:pt x="90" y="340"/>
                  </a:lnTo>
                  <a:lnTo>
                    <a:pt x="82" y="334"/>
                  </a:lnTo>
                  <a:lnTo>
                    <a:pt x="74" y="328"/>
                  </a:lnTo>
                  <a:lnTo>
                    <a:pt x="66" y="322"/>
                  </a:lnTo>
                  <a:lnTo>
                    <a:pt x="58" y="314"/>
                  </a:lnTo>
                  <a:lnTo>
                    <a:pt x="52" y="308"/>
                  </a:lnTo>
                  <a:lnTo>
                    <a:pt x="44" y="300"/>
                  </a:lnTo>
                  <a:lnTo>
                    <a:pt x="38" y="294"/>
                  </a:lnTo>
                  <a:lnTo>
                    <a:pt x="32" y="286"/>
                  </a:lnTo>
                  <a:lnTo>
                    <a:pt x="28" y="278"/>
                  </a:lnTo>
                  <a:lnTo>
                    <a:pt x="22" y="270"/>
                  </a:lnTo>
                  <a:lnTo>
                    <a:pt x="18" y="262"/>
                  </a:lnTo>
                  <a:lnTo>
                    <a:pt x="14" y="252"/>
                  </a:lnTo>
                  <a:lnTo>
                    <a:pt x="10" y="244"/>
                  </a:lnTo>
                  <a:lnTo>
                    <a:pt x="8" y="236"/>
                  </a:lnTo>
                  <a:lnTo>
                    <a:pt x="6" y="226"/>
                  </a:lnTo>
                  <a:lnTo>
                    <a:pt x="4" y="216"/>
                  </a:lnTo>
                  <a:lnTo>
                    <a:pt x="2" y="208"/>
                  </a:lnTo>
                  <a:lnTo>
                    <a:pt x="2" y="198"/>
                  </a:lnTo>
                  <a:lnTo>
                    <a:pt x="0" y="188"/>
                  </a:lnTo>
                  <a:lnTo>
                    <a:pt x="2" y="178"/>
                  </a:lnTo>
                  <a:lnTo>
                    <a:pt x="2" y="170"/>
                  </a:lnTo>
                  <a:lnTo>
                    <a:pt x="4" y="160"/>
                  </a:lnTo>
                  <a:lnTo>
                    <a:pt x="6" y="150"/>
                  </a:lnTo>
                  <a:lnTo>
                    <a:pt x="8" y="14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2" y="106"/>
                  </a:lnTo>
                  <a:lnTo>
                    <a:pt x="28" y="98"/>
                  </a:lnTo>
                  <a:lnTo>
                    <a:pt x="32" y="90"/>
                  </a:lnTo>
                  <a:lnTo>
                    <a:pt x="38" y="84"/>
                  </a:lnTo>
                  <a:lnTo>
                    <a:pt x="44" y="76"/>
                  </a:lnTo>
                  <a:lnTo>
                    <a:pt x="52" y="68"/>
                  </a:lnTo>
                  <a:lnTo>
                    <a:pt x="58" y="62"/>
                  </a:lnTo>
                  <a:lnTo>
                    <a:pt x="66" y="56"/>
                  </a:lnTo>
                  <a:lnTo>
                    <a:pt x="74" y="48"/>
                  </a:lnTo>
                  <a:lnTo>
                    <a:pt x="82" y="44"/>
                  </a:lnTo>
                  <a:lnTo>
                    <a:pt x="90" y="38"/>
                  </a:lnTo>
                  <a:lnTo>
                    <a:pt x="98" y="32"/>
                  </a:lnTo>
                  <a:lnTo>
                    <a:pt x="108" y="28"/>
                  </a:lnTo>
                  <a:lnTo>
                    <a:pt x="116" y="22"/>
                  </a:lnTo>
                  <a:lnTo>
                    <a:pt x="126" y="18"/>
                  </a:lnTo>
                  <a:lnTo>
                    <a:pt x="136" y="14"/>
                  </a:lnTo>
                  <a:lnTo>
                    <a:pt x="146" y="12"/>
                  </a:lnTo>
                  <a:lnTo>
                    <a:pt x="156" y="8"/>
                  </a:lnTo>
                  <a:lnTo>
                    <a:pt x="166" y="6"/>
                  </a:lnTo>
                  <a:lnTo>
                    <a:pt x="176" y="4"/>
                  </a:lnTo>
                  <a:lnTo>
                    <a:pt x="188" y="2"/>
                  </a:lnTo>
                  <a:lnTo>
                    <a:pt x="198" y="0"/>
                  </a:lnTo>
                  <a:lnTo>
                    <a:pt x="210" y="0"/>
                  </a:lnTo>
                  <a:lnTo>
                    <a:pt x="222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F6EA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7" name="Freeform 39"/>
            <p:cNvSpPr>
              <a:spLocks/>
            </p:cNvSpPr>
            <p:nvPr/>
          </p:nvSpPr>
          <p:spPr bwMode="auto">
            <a:xfrm>
              <a:off x="1571030" y="1422248"/>
              <a:ext cx="863371" cy="694241"/>
            </a:xfrm>
            <a:custGeom>
              <a:avLst/>
              <a:gdLst/>
              <a:ahLst/>
              <a:cxnLst>
                <a:cxn ang="0">
                  <a:pos x="234" y="2"/>
                </a:cxn>
                <a:cxn ang="0">
                  <a:pos x="266" y="6"/>
                </a:cxn>
                <a:cxn ang="0">
                  <a:pos x="296" y="14"/>
                </a:cxn>
                <a:cxn ang="0">
                  <a:pos x="324" y="26"/>
                </a:cxn>
                <a:cxn ang="0">
                  <a:pos x="348" y="42"/>
                </a:cxn>
                <a:cxn ang="0">
                  <a:pos x="370" y="60"/>
                </a:cxn>
                <a:cxn ang="0">
                  <a:pos x="390" y="80"/>
                </a:cxn>
                <a:cxn ang="0">
                  <a:pos x="404" y="102"/>
                </a:cxn>
                <a:cxn ang="0">
                  <a:pos x="416" y="126"/>
                </a:cxn>
                <a:cxn ang="0">
                  <a:pos x="424" y="152"/>
                </a:cxn>
                <a:cxn ang="0">
                  <a:pos x="426" y="180"/>
                </a:cxn>
                <a:cxn ang="0">
                  <a:pos x="424" y="208"/>
                </a:cxn>
                <a:cxn ang="0">
                  <a:pos x="416" y="232"/>
                </a:cxn>
                <a:cxn ang="0">
                  <a:pos x="404" y="258"/>
                </a:cxn>
                <a:cxn ang="0">
                  <a:pos x="390" y="280"/>
                </a:cxn>
                <a:cxn ang="0">
                  <a:pos x="370" y="300"/>
                </a:cxn>
                <a:cxn ang="0">
                  <a:pos x="348" y="318"/>
                </a:cxn>
                <a:cxn ang="0">
                  <a:pos x="324" y="332"/>
                </a:cxn>
                <a:cxn ang="0">
                  <a:pos x="296" y="344"/>
                </a:cxn>
                <a:cxn ang="0">
                  <a:pos x="266" y="354"/>
                </a:cxn>
                <a:cxn ang="0">
                  <a:pos x="234" y="358"/>
                </a:cxn>
                <a:cxn ang="0">
                  <a:pos x="202" y="358"/>
                </a:cxn>
                <a:cxn ang="0">
                  <a:pos x="170" y="356"/>
                </a:cxn>
                <a:cxn ang="0">
                  <a:pos x="140" y="348"/>
                </a:cxn>
                <a:cxn ang="0">
                  <a:pos x="112" y="338"/>
                </a:cxn>
                <a:cxn ang="0">
                  <a:pos x="86" y="324"/>
                </a:cxn>
                <a:cxn ang="0">
                  <a:pos x="62" y="306"/>
                </a:cxn>
                <a:cxn ang="0">
                  <a:pos x="42" y="286"/>
                </a:cxn>
                <a:cxn ang="0">
                  <a:pos x="26" y="266"/>
                </a:cxn>
                <a:cxn ang="0">
                  <a:pos x="14" y="242"/>
                </a:cxn>
                <a:cxn ang="0">
                  <a:pos x="4" y="216"/>
                </a:cxn>
                <a:cxn ang="0">
                  <a:pos x="0" y="188"/>
                </a:cxn>
                <a:cxn ang="0">
                  <a:pos x="2" y="162"/>
                </a:cxn>
                <a:cxn ang="0">
                  <a:pos x="6" y="136"/>
                </a:cxn>
                <a:cxn ang="0">
                  <a:pos x="16" y="110"/>
                </a:cxn>
                <a:cxn ang="0">
                  <a:pos x="32" y="86"/>
                </a:cxn>
                <a:cxn ang="0">
                  <a:pos x="48" y="66"/>
                </a:cxn>
                <a:cxn ang="0">
                  <a:pos x="70" y="48"/>
                </a:cxn>
                <a:cxn ang="0">
                  <a:pos x="94" y="32"/>
                </a:cxn>
                <a:cxn ang="0">
                  <a:pos x="120" y="18"/>
                </a:cxn>
                <a:cxn ang="0">
                  <a:pos x="150" y="8"/>
                </a:cxn>
                <a:cxn ang="0">
                  <a:pos x="180" y="2"/>
                </a:cxn>
                <a:cxn ang="0">
                  <a:pos x="212" y="0"/>
                </a:cxn>
              </a:cxnLst>
              <a:rect l="0" t="0" r="r" b="b"/>
              <a:pathLst>
                <a:path w="426" h="358">
                  <a:moveTo>
                    <a:pt x="212" y="0"/>
                  </a:moveTo>
                  <a:lnTo>
                    <a:pt x="224" y="0"/>
                  </a:lnTo>
                  <a:lnTo>
                    <a:pt x="234" y="2"/>
                  </a:lnTo>
                  <a:lnTo>
                    <a:pt x="246" y="2"/>
                  </a:lnTo>
                  <a:lnTo>
                    <a:pt x="256" y="4"/>
                  </a:lnTo>
                  <a:lnTo>
                    <a:pt x="266" y="6"/>
                  </a:lnTo>
                  <a:lnTo>
                    <a:pt x="276" y="8"/>
                  </a:lnTo>
                  <a:lnTo>
                    <a:pt x="286" y="12"/>
                  </a:lnTo>
                  <a:lnTo>
                    <a:pt x="296" y="14"/>
                  </a:lnTo>
                  <a:lnTo>
                    <a:pt x="304" y="18"/>
                  </a:lnTo>
                  <a:lnTo>
                    <a:pt x="314" y="22"/>
                  </a:lnTo>
                  <a:lnTo>
                    <a:pt x="324" y="26"/>
                  </a:lnTo>
                  <a:lnTo>
                    <a:pt x="332" y="32"/>
                  </a:lnTo>
                  <a:lnTo>
                    <a:pt x="340" y="36"/>
                  </a:lnTo>
                  <a:lnTo>
                    <a:pt x="348" y="42"/>
                  </a:lnTo>
                  <a:lnTo>
                    <a:pt x="356" y="48"/>
                  </a:lnTo>
                  <a:lnTo>
                    <a:pt x="364" y="54"/>
                  </a:lnTo>
                  <a:lnTo>
                    <a:pt x="370" y="60"/>
                  </a:lnTo>
                  <a:lnTo>
                    <a:pt x="376" y="66"/>
                  </a:lnTo>
                  <a:lnTo>
                    <a:pt x="384" y="72"/>
                  </a:lnTo>
                  <a:lnTo>
                    <a:pt x="390" y="80"/>
                  </a:lnTo>
                  <a:lnTo>
                    <a:pt x="394" y="86"/>
                  </a:lnTo>
                  <a:lnTo>
                    <a:pt x="400" y="94"/>
                  </a:lnTo>
                  <a:lnTo>
                    <a:pt x="404" y="102"/>
                  </a:lnTo>
                  <a:lnTo>
                    <a:pt x="408" y="110"/>
                  </a:lnTo>
                  <a:lnTo>
                    <a:pt x="412" y="118"/>
                  </a:lnTo>
                  <a:lnTo>
                    <a:pt x="416" y="126"/>
                  </a:lnTo>
                  <a:lnTo>
                    <a:pt x="418" y="136"/>
                  </a:lnTo>
                  <a:lnTo>
                    <a:pt x="422" y="144"/>
                  </a:lnTo>
                  <a:lnTo>
                    <a:pt x="424" y="152"/>
                  </a:lnTo>
                  <a:lnTo>
                    <a:pt x="424" y="162"/>
                  </a:lnTo>
                  <a:lnTo>
                    <a:pt x="426" y="170"/>
                  </a:lnTo>
                  <a:lnTo>
                    <a:pt x="426" y="180"/>
                  </a:lnTo>
                  <a:lnTo>
                    <a:pt x="426" y="188"/>
                  </a:lnTo>
                  <a:lnTo>
                    <a:pt x="424" y="198"/>
                  </a:lnTo>
                  <a:lnTo>
                    <a:pt x="424" y="208"/>
                  </a:lnTo>
                  <a:lnTo>
                    <a:pt x="422" y="216"/>
                  </a:lnTo>
                  <a:lnTo>
                    <a:pt x="418" y="224"/>
                  </a:lnTo>
                  <a:lnTo>
                    <a:pt x="416" y="232"/>
                  </a:lnTo>
                  <a:lnTo>
                    <a:pt x="412" y="242"/>
                  </a:lnTo>
                  <a:lnTo>
                    <a:pt x="408" y="250"/>
                  </a:lnTo>
                  <a:lnTo>
                    <a:pt x="404" y="258"/>
                  </a:lnTo>
                  <a:lnTo>
                    <a:pt x="400" y="266"/>
                  </a:lnTo>
                  <a:lnTo>
                    <a:pt x="394" y="272"/>
                  </a:lnTo>
                  <a:lnTo>
                    <a:pt x="390" y="280"/>
                  </a:lnTo>
                  <a:lnTo>
                    <a:pt x="384" y="286"/>
                  </a:lnTo>
                  <a:lnTo>
                    <a:pt x="376" y="294"/>
                  </a:lnTo>
                  <a:lnTo>
                    <a:pt x="370" y="300"/>
                  </a:lnTo>
                  <a:lnTo>
                    <a:pt x="364" y="306"/>
                  </a:lnTo>
                  <a:lnTo>
                    <a:pt x="356" y="312"/>
                  </a:lnTo>
                  <a:lnTo>
                    <a:pt x="348" y="318"/>
                  </a:lnTo>
                  <a:lnTo>
                    <a:pt x="340" y="324"/>
                  </a:lnTo>
                  <a:lnTo>
                    <a:pt x="332" y="328"/>
                  </a:lnTo>
                  <a:lnTo>
                    <a:pt x="324" y="332"/>
                  </a:lnTo>
                  <a:lnTo>
                    <a:pt x="314" y="338"/>
                  </a:lnTo>
                  <a:lnTo>
                    <a:pt x="304" y="342"/>
                  </a:lnTo>
                  <a:lnTo>
                    <a:pt x="296" y="344"/>
                  </a:lnTo>
                  <a:lnTo>
                    <a:pt x="286" y="348"/>
                  </a:lnTo>
                  <a:lnTo>
                    <a:pt x="276" y="350"/>
                  </a:lnTo>
                  <a:lnTo>
                    <a:pt x="266" y="354"/>
                  </a:lnTo>
                  <a:lnTo>
                    <a:pt x="256" y="356"/>
                  </a:lnTo>
                  <a:lnTo>
                    <a:pt x="246" y="356"/>
                  </a:lnTo>
                  <a:lnTo>
                    <a:pt x="234" y="358"/>
                  </a:lnTo>
                  <a:lnTo>
                    <a:pt x="224" y="358"/>
                  </a:lnTo>
                  <a:lnTo>
                    <a:pt x="212" y="358"/>
                  </a:lnTo>
                  <a:lnTo>
                    <a:pt x="202" y="358"/>
                  </a:lnTo>
                  <a:lnTo>
                    <a:pt x="192" y="358"/>
                  </a:lnTo>
                  <a:lnTo>
                    <a:pt x="180" y="356"/>
                  </a:lnTo>
                  <a:lnTo>
                    <a:pt x="170" y="356"/>
                  </a:lnTo>
                  <a:lnTo>
                    <a:pt x="160" y="354"/>
                  </a:lnTo>
                  <a:lnTo>
                    <a:pt x="150" y="350"/>
                  </a:lnTo>
                  <a:lnTo>
                    <a:pt x="140" y="348"/>
                  </a:lnTo>
                  <a:lnTo>
                    <a:pt x="130" y="344"/>
                  </a:lnTo>
                  <a:lnTo>
                    <a:pt x="120" y="342"/>
                  </a:lnTo>
                  <a:lnTo>
                    <a:pt x="112" y="338"/>
                  </a:lnTo>
                  <a:lnTo>
                    <a:pt x="102" y="332"/>
                  </a:lnTo>
                  <a:lnTo>
                    <a:pt x="94" y="328"/>
                  </a:lnTo>
                  <a:lnTo>
                    <a:pt x="86" y="324"/>
                  </a:lnTo>
                  <a:lnTo>
                    <a:pt x="78" y="318"/>
                  </a:lnTo>
                  <a:lnTo>
                    <a:pt x="70" y="312"/>
                  </a:lnTo>
                  <a:lnTo>
                    <a:pt x="62" y="306"/>
                  </a:lnTo>
                  <a:lnTo>
                    <a:pt x="56" y="300"/>
                  </a:lnTo>
                  <a:lnTo>
                    <a:pt x="48" y="294"/>
                  </a:lnTo>
                  <a:lnTo>
                    <a:pt x="42" y="286"/>
                  </a:lnTo>
                  <a:lnTo>
                    <a:pt x="36" y="280"/>
                  </a:lnTo>
                  <a:lnTo>
                    <a:pt x="32" y="272"/>
                  </a:lnTo>
                  <a:lnTo>
                    <a:pt x="26" y="266"/>
                  </a:lnTo>
                  <a:lnTo>
                    <a:pt x="22" y="258"/>
                  </a:lnTo>
                  <a:lnTo>
                    <a:pt x="16" y="250"/>
                  </a:lnTo>
                  <a:lnTo>
                    <a:pt x="14" y="242"/>
                  </a:lnTo>
                  <a:lnTo>
                    <a:pt x="10" y="232"/>
                  </a:lnTo>
                  <a:lnTo>
                    <a:pt x="6" y="224"/>
                  </a:lnTo>
                  <a:lnTo>
                    <a:pt x="4" y="216"/>
                  </a:lnTo>
                  <a:lnTo>
                    <a:pt x="2" y="208"/>
                  </a:lnTo>
                  <a:lnTo>
                    <a:pt x="2" y="198"/>
                  </a:lnTo>
                  <a:lnTo>
                    <a:pt x="0" y="188"/>
                  </a:lnTo>
                  <a:lnTo>
                    <a:pt x="0" y="180"/>
                  </a:lnTo>
                  <a:lnTo>
                    <a:pt x="0" y="170"/>
                  </a:lnTo>
                  <a:lnTo>
                    <a:pt x="2" y="162"/>
                  </a:lnTo>
                  <a:lnTo>
                    <a:pt x="2" y="152"/>
                  </a:lnTo>
                  <a:lnTo>
                    <a:pt x="4" y="144"/>
                  </a:lnTo>
                  <a:lnTo>
                    <a:pt x="6" y="136"/>
                  </a:lnTo>
                  <a:lnTo>
                    <a:pt x="10" y="126"/>
                  </a:lnTo>
                  <a:lnTo>
                    <a:pt x="14" y="118"/>
                  </a:lnTo>
                  <a:lnTo>
                    <a:pt x="16" y="110"/>
                  </a:lnTo>
                  <a:lnTo>
                    <a:pt x="22" y="102"/>
                  </a:lnTo>
                  <a:lnTo>
                    <a:pt x="26" y="94"/>
                  </a:lnTo>
                  <a:lnTo>
                    <a:pt x="32" y="86"/>
                  </a:lnTo>
                  <a:lnTo>
                    <a:pt x="36" y="80"/>
                  </a:lnTo>
                  <a:lnTo>
                    <a:pt x="42" y="72"/>
                  </a:lnTo>
                  <a:lnTo>
                    <a:pt x="48" y="66"/>
                  </a:lnTo>
                  <a:lnTo>
                    <a:pt x="56" y="60"/>
                  </a:lnTo>
                  <a:lnTo>
                    <a:pt x="62" y="54"/>
                  </a:lnTo>
                  <a:lnTo>
                    <a:pt x="70" y="48"/>
                  </a:lnTo>
                  <a:lnTo>
                    <a:pt x="78" y="42"/>
                  </a:lnTo>
                  <a:lnTo>
                    <a:pt x="86" y="36"/>
                  </a:lnTo>
                  <a:lnTo>
                    <a:pt x="94" y="32"/>
                  </a:lnTo>
                  <a:lnTo>
                    <a:pt x="102" y="26"/>
                  </a:lnTo>
                  <a:lnTo>
                    <a:pt x="112" y="22"/>
                  </a:lnTo>
                  <a:lnTo>
                    <a:pt x="120" y="18"/>
                  </a:lnTo>
                  <a:lnTo>
                    <a:pt x="130" y="14"/>
                  </a:lnTo>
                  <a:lnTo>
                    <a:pt x="140" y="12"/>
                  </a:lnTo>
                  <a:lnTo>
                    <a:pt x="150" y="8"/>
                  </a:lnTo>
                  <a:lnTo>
                    <a:pt x="160" y="6"/>
                  </a:lnTo>
                  <a:lnTo>
                    <a:pt x="170" y="4"/>
                  </a:lnTo>
                  <a:lnTo>
                    <a:pt x="180" y="2"/>
                  </a:lnTo>
                  <a:lnTo>
                    <a:pt x="192" y="2"/>
                  </a:lnTo>
                  <a:lnTo>
                    <a:pt x="202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6EA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8" name="Freeform 40"/>
            <p:cNvSpPr>
              <a:spLocks/>
            </p:cNvSpPr>
            <p:nvPr/>
          </p:nvSpPr>
          <p:spPr bwMode="auto">
            <a:xfrm>
              <a:off x="1587244" y="1441640"/>
              <a:ext cx="830944" cy="65933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56" y="4"/>
                </a:cxn>
                <a:cxn ang="0">
                  <a:pos x="284" y="12"/>
                </a:cxn>
                <a:cxn ang="0">
                  <a:pos x="312" y="24"/>
                </a:cxn>
                <a:cxn ang="0">
                  <a:pos x="336" y="38"/>
                </a:cxn>
                <a:cxn ang="0">
                  <a:pos x="356" y="56"/>
                </a:cxn>
                <a:cxn ang="0">
                  <a:pos x="376" y="74"/>
                </a:cxn>
                <a:cxn ang="0">
                  <a:pos x="390" y="96"/>
                </a:cxn>
                <a:cxn ang="0">
                  <a:pos x="402" y="118"/>
                </a:cxn>
                <a:cxn ang="0">
                  <a:pos x="408" y="144"/>
                </a:cxn>
                <a:cxn ang="0">
                  <a:pos x="410" y="170"/>
                </a:cxn>
                <a:cxn ang="0">
                  <a:pos x="408" y="196"/>
                </a:cxn>
                <a:cxn ang="0">
                  <a:pos x="402" y="220"/>
                </a:cxn>
                <a:cxn ang="0">
                  <a:pos x="390" y="242"/>
                </a:cxn>
                <a:cxn ang="0">
                  <a:pos x="376" y="264"/>
                </a:cxn>
                <a:cxn ang="0">
                  <a:pos x="356" y="284"/>
                </a:cxn>
                <a:cxn ang="0">
                  <a:pos x="336" y="300"/>
                </a:cxn>
                <a:cxn ang="0">
                  <a:pos x="312" y="314"/>
                </a:cxn>
                <a:cxn ang="0">
                  <a:pos x="284" y="326"/>
                </a:cxn>
                <a:cxn ang="0">
                  <a:pos x="256" y="334"/>
                </a:cxn>
                <a:cxn ang="0">
                  <a:pos x="226" y="338"/>
                </a:cxn>
                <a:cxn ang="0">
                  <a:pos x="194" y="340"/>
                </a:cxn>
                <a:cxn ang="0">
                  <a:pos x="164" y="336"/>
                </a:cxn>
                <a:cxn ang="0">
                  <a:pos x="134" y="328"/>
                </a:cxn>
                <a:cxn ang="0">
                  <a:pos x="108" y="318"/>
                </a:cxn>
                <a:cxn ang="0">
                  <a:pos x="82" y="306"/>
                </a:cxn>
                <a:cxn ang="0">
                  <a:pos x="60" y="290"/>
                </a:cxn>
                <a:cxn ang="0">
                  <a:pos x="40" y="270"/>
                </a:cxn>
                <a:cxn ang="0">
                  <a:pos x="24" y="250"/>
                </a:cxn>
                <a:cxn ang="0">
                  <a:pos x="12" y="228"/>
                </a:cxn>
                <a:cxn ang="0">
                  <a:pos x="4" y="204"/>
                </a:cxn>
                <a:cxn ang="0">
                  <a:pos x="0" y="178"/>
                </a:cxn>
                <a:cxn ang="0">
                  <a:pos x="0" y="152"/>
                </a:cxn>
                <a:cxn ang="0">
                  <a:pos x="6" y="126"/>
                </a:cxn>
                <a:cxn ang="0">
                  <a:pos x="16" y="104"/>
                </a:cxn>
                <a:cxn ang="0">
                  <a:pos x="30" y="82"/>
                </a:cxn>
                <a:cxn ang="0">
                  <a:pos x="46" y="62"/>
                </a:cxn>
                <a:cxn ang="0">
                  <a:pos x="66" y="44"/>
                </a:cxn>
                <a:cxn ang="0">
                  <a:pos x="90" y="28"/>
                </a:cxn>
                <a:cxn ang="0">
                  <a:pos x="116" y="16"/>
                </a:cxn>
                <a:cxn ang="0">
                  <a:pos x="144" y="6"/>
                </a:cxn>
                <a:cxn ang="0">
                  <a:pos x="174" y="2"/>
                </a:cxn>
                <a:cxn ang="0">
                  <a:pos x="204" y="0"/>
                </a:cxn>
              </a:cxnLst>
              <a:rect l="0" t="0" r="r" b="b"/>
              <a:pathLst>
                <a:path w="410" h="340">
                  <a:moveTo>
                    <a:pt x="204" y="0"/>
                  </a:moveTo>
                  <a:lnTo>
                    <a:pt x="216" y="0"/>
                  </a:lnTo>
                  <a:lnTo>
                    <a:pt x="226" y="0"/>
                  </a:lnTo>
                  <a:lnTo>
                    <a:pt x="236" y="2"/>
                  </a:lnTo>
                  <a:lnTo>
                    <a:pt x="246" y="2"/>
                  </a:lnTo>
                  <a:lnTo>
                    <a:pt x="256" y="4"/>
                  </a:lnTo>
                  <a:lnTo>
                    <a:pt x="266" y="6"/>
                  </a:lnTo>
                  <a:lnTo>
                    <a:pt x="276" y="10"/>
                  </a:lnTo>
                  <a:lnTo>
                    <a:pt x="284" y="12"/>
                  </a:lnTo>
                  <a:lnTo>
                    <a:pt x="294" y="16"/>
                  </a:lnTo>
                  <a:lnTo>
                    <a:pt x="302" y="20"/>
                  </a:lnTo>
                  <a:lnTo>
                    <a:pt x="312" y="24"/>
                  </a:lnTo>
                  <a:lnTo>
                    <a:pt x="320" y="28"/>
                  </a:lnTo>
                  <a:lnTo>
                    <a:pt x="328" y="34"/>
                  </a:lnTo>
                  <a:lnTo>
                    <a:pt x="336" y="38"/>
                  </a:lnTo>
                  <a:lnTo>
                    <a:pt x="342" y="44"/>
                  </a:lnTo>
                  <a:lnTo>
                    <a:pt x="350" y="50"/>
                  </a:lnTo>
                  <a:lnTo>
                    <a:pt x="356" y="56"/>
                  </a:lnTo>
                  <a:lnTo>
                    <a:pt x="364" y="62"/>
                  </a:lnTo>
                  <a:lnTo>
                    <a:pt x="370" y="68"/>
                  </a:lnTo>
                  <a:lnTo>
                    <a:pt x="376" y="74"/>
                  </a:lnTo>
                  <a:lnTo>
                    <a:pt x="380" y="82"/>
                  </a:lnTo>
                  <a:lnTo>
                    <a:pt x="386" y="88"/>
                  </a:lnTo>
                  <a:lnTo>
                    <a:pt x="390" y="96"/>
                  </a:lnTo>
                  <a:lnTo>
                    <a:pt x="394" y="104"/>
                  </a:lnTo>
                  <a:lnTo>
                    <a:pt x="398" y="110"/>
                  </a:lnTo>
                  <a:lnTo>
                    <a:pt x="402" y="118"/>
                  </a:lnTo>
                  <a:lnTo>
                    <a:pt x="404" y="126"/>
                  </a:lnTo>
                  <a:lnTo>
                    <a:pt x="406" y="136"/>
                  </a:lnTo>
                  <a:lnTo>
                    <a:pt x="408" y="144"/>
                  </a:lnTo>
                  <a:lnTo>
                    <a:pt x="410" y="152"/>
                  </a:lnTo>
                  <a:lnTo>
                    <a:pt x="410" y="160"/>
                  </a:lnTo>
                  <a:lnTo>
                    <a:pt x="410" y="170"/>
                  </a:lnTo>
                  <a:lnTo>
                    <a:pt x="410" y="178"/>
                  </a:lnTo>
                  <a:lnTo>
                    <a:pt x="410" y="186"/>
                  </a:lnTo>
                  <a:lnTo>
                    <a:pt x="408" y="196"/>
                  </a:lnTo>
                  <a:lnTo>
                    <a:pt x="406" y="204"/>
                  </a:lnTo>
                  <a:lnTo>
                    <a:pt x="404" y="212"/>
                  </a:lnTo>
                  <a:lnTo>
                    <a:pt x="402" y="220"/>
                  </a:lnTo>
                  <a:lnTo>
                    <a:pt x="398" y="228"/>
                  </a:lnTo>
                  <a:lnTo>
                    <a:pt x="394" y="236"/>
                  </a:lnTo>
                  <a:lnTo>
                    <a:pt x="390" y="242"/>
                  </a:lnTo>
                  <a:lnTo>
                    <a:pt x="386" y="250"/>
                  </a:lnTo>
                  <a:lnTo>
                    <a:pt x="380" y="258"/>
                  </a:lnTo>
                  <a:lnTo>
                    <a:pt x="376" y="264"/>
                  </a:lnTo>
                  <a:lnTo>
                    <a:pt x="370" y="270"/>
                  </a:lnTo>
                  <a:lnTo>
                    <a:pt x="364" y="278"/>
                  </a:lnTo>
                  <a:lnTo>
                    <a:pt x="356" y="284"/>
                  </a:lnTo>
                  <a:lnTo>
                    <a:pt x="350" y="290"/>
                  </a:lnTo>
                  <a:lnTo>
                    <a:pt x="342" y="294"/>
                  </a:lnTo>
                  <a:lnTo>
                    <a:pt x="336" y="300"/>
                  </a:lnTo>
                  <a:lnTo>
                    <a:pt x="328" y="306"/>
                  </a:lnTo>
                  <a:lnTo>
                    <a:pt x="320" y="310"/>
                  </a:lnTo>
                  <a:lnTo>
                    <a:pt x="312" y="314"/>
                  </a:lnTo>
                  <a:lnTo>
                    <a:pt x="302" y="318"/>
                  </a:lnTo>
                  <a:lnTo>
                    <a:pt x="294" y="322"/>
                  </a:lnTo>
                  <a:lnTo>
                    <a:pt x="284" y="326"/>
                  </a:lnTo>
                  <a:lnTo>
                    <a:pt x="276" y="328"/>
                  </a:lnTo>
                  <a:lnTo>
                    <a:pt x="266" y="332"/>
                  </a:lnTo>
                  <a:lnTo>
                    <a:pt x="256" y="334"/>
                  </a:lnTo>
                  <a:lnTo>
                    <a:pt x="246" y="336"/>
                  </a:lnTo>
                  <a:lnTo>
                    <a:pt x="236" y="338"/>
                  </a:lnTo>
                  <a:lnTo>
                    <a:pt x="226" y="338"/>
                  </a:lnTo>
                  <a:lnTo>
                    <a:pt x="216" y="340"/>
                  </a:lnTo>
                  <a:lnTo>
                    <a:pt x="204" y="340"/>
                  </a:lnTo>
                  <a:lnTo>
                    <a:pt x="194" y="340"/>
                  </a:lnTo>
                  <a:lnTo>
                    <a:pt x="184" y="338"/>
                  </a:lnTo>
                  <a:lnTo>
                    <a:pt x="174" y="338"/>
                  </a:lnTo>
                  <a:lnTo>
                    <a:pt x="164" y="336"/>
                  </a:lnTo>
                  <a:lnTo>
                    <a:pt x="154" y="334"/>
                  </a:lnTo>
                  <a:lnTo>
                    <a:pt x="144" y="332"/>
                  </a:lnTo>
                  <a:lnTo>
                    <a:pt x="134" y="328"/>
                  </a:lnTo>
                  <a:lnTo>
                    <a:pt x="124" y="326"/>
                  </a:lnTo>
                  <a:lnTo>
                    <a:pt x="116" y="322"/>
                  </a:lnTo>
                  <a:lnTo>
                    <a:pt x="108" y="318"/>
                  </a:lnTo>
                  <a:lnTo>
                    <a:pt x="98" y="314"/>
                  </a:lnTo>
                  <a:lnTo>
                    <a:pt x="90" y="310"/>
                  </a:lnTo>
                  <a:lnTo>
                    <a:pt x="82" y="306"/>
                  </a:lnTo>
                  <a:lnTo>
                    <a:pt x="74" y="300"/>
                  </a:lnTo>
                  <a:lnTo>
                    <a:pt x="66" y="294"/>
                  </a:lnTo>
                  <a:lnTo>
                    <a:pt x="60" y="290"/>
                  </a:lnTo>
                  <a:lnTo>
                    <a:pt x="52" y="284"/>
                  </a:lnTo>
                  <a:lnTo>
                    <a:pt x="46" y="278"/>
                  </a:lnTo>
                  <a:lnTo>
                    <a:pt x="40" y="270"/>
                  </a:lnTo>
                  <a:lnTo>
                    <a:pt x="34" y="264"/>
                  </a:lnTo>
                  <a:lnTo>
                    <a:pt x="30" y="258"/>
                  </a:lnTo>
                  <a:lnTo>
                    <a:pt x="24" y="250"/>
                  </a:lnTo>
                  <a:lnTo>
                    <a:pt x="20" y="242"/>
                  </a:lnTo>
                  <a:lnTo>
                    <a:pt x="16" y="236"/>
                  </a:lnTo>
                  <a:lnTo>
                    <a:pt x="12" y="228"/>
                  </a:lnTo>
                  <a:lnTo>
                    <a:pt x="8" y="220"/>
                  </a:lnTo>
                  <a:lnTo>
                    <a:pt x="6" y="212"/>
                  </a:lnTo>
                  <a:lnTo>
                    <a:pt x="4" y="204"/>
                  </a:lnTo>
                  <a:lnTo>
                    <a:pt x="2" y="196"/>
                  </a:lnTo>
                  <a:lnTo>
                    <a:pt x="0" y="186"/>
                  </a:lnTo>
                  <a:lnTo>
                    <a:pt x="0" y="178"/>
                  </a:lnTo>
                  <a:lnTo>
                    <a:pt x="0" y="170"/>
                  </a:lnTo>
                  <a:lnTo>
                    <a:pt x="0" y="160"/>
                  </a:lnTo>
                  <a:lnTo>
                    <a:pt x="0" y="152"/>
                  </a:lnTo>
                  <a:lnTo>
                    <a:pt x="2" y="144"/>
                  </a:lnTo>
                  <a:lnTo>
                    <a:pt x="4" y="136"/>
                  </a:lnTo>
                  <a:lnTo>
                    <a:pt x="6" y="126"/>
                  </a:lnTo>
                  <a:lnTo>
                    <a:pt x="8" y="118"/>
                  </a:lnTo>
                  <a:lnTo>
                    <a:pt x="12" y="110"/>
                  </a:lnTo>
                  <a:lnTo>
                    <a:pt x="16" y="104"/>
                  </a:lnTo>
                  <a:lnTo>
                    <a:pt x="20" y="96"/>
                  </a:lnTo>
                  <a:lnTo>
                    <a:pt x="24" y="88"/>
                  </a:lnTo>
                  <a:lnTo>
                    <a:pt x="30" y="82"/>
                  </a:lnTo>
                  <a:lnTo>
                    <a:pt x="34" y="74"/>
                  </a:lnTo>
                  <a:lnTo>
                    <a:pt x="40" y="68"/>
                  </a:lnTo>
                  <a:lnTo>
                    <a:pt x="46" y="62"/>
                  </a:lnTo>
                  <a:lnTo>
                    <a:pt x="52" y="56"/>
                  </a:lnTo>
                  <a:lnTo>
                    <a:pt x="60" y="50"/>
                  </a:lnTo>
                  <a:lnTo>
                    <a:pt x="66" y="44"/>
                  </a:lnTo>
                  <a:lnTo>
                    <a:pt x="74" y="38"/>
                  </a:lnTo>
                  <a:lnTo>
                    <a:pt x="82" y="34"/>
                  </a:lnTo>
                  <a:lnTo>
                    <a:pt x="90" y="28"/>
                  </a:lnTo>
                  <a:lnTo>
                    <a:pt x="98" y="24"/>
                  </a:lnTo>
                  <a:lnTo>
                    <a:pt x="108" y="20"/>
                  </a:lnTo>
                  <a:lnTo>
                    <a:pt x="116" y="16"/>
                  </a:lnTo>
                  <a:lnTo>
                    <a:pt x="124" y="12"/>
                  </a:lnTo>
                  <a:lnTo>
                    <a:pt x="134" y="10"/>
                  </a:lnTo>
                  <a:lnTo>
                    <a:pt x="144" y="6"/>
                  </a:lnTo>
                  <a:lnTo>
                    <a:pt x="154" y="4"/>
                  </a:lnTo>
                  <a:lnTo>
                    <a:pt x="164" y="2"/>
                  </a:lnTo>
                  <a:lnTo>
                    <a:pt x="174" y="2"/>
                  </a:lnTo>
                  <a:lnTo>
                    <a:pt x="184" y="0"/>
                  </a:lnTo>
                  <a:lnTo>
                    <a:pt x="194" y="0"/>
                  </a:lnTo>
                  <a:lnTo>
                    <a:pt x="204" y="0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F5EB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9" name="Freeform 41"/>
            <p:cNvSpPr>
              <a:spLocks/>
            </p:cNvSpPr>
            <p:nvPr/>
          </p:nvSpPr>
          <p:spPr bwMode="auto">
            <a:xfrm>
              <a:off x="2142558" y="1228326"/>
              <a:ext cx="316164" cy="193922"/>
            </a:xfrm>
            <a:custGeom>
              <a:avLst/>
              <a:gdLst/>
              <a:ahLst/>
              <a:cxnLst>
                <a:cxn ang="0">
                  <a:pos x="4" y="66"/>
                </a:cxn>
                <a:cxn ang="0">
                  <a:pos x="8" y="66"/>
                </a:cxn>
                <a:cxn ang="0">
                  <a:pos x="12" y="64"/>
                </a:cxn>
                <a:cxn ang="0">
                  <a:pos x="18" y="62"/>
                </a:cxn>
                <a:cxn ang="0">
                  <a:pos x="22" y="58"/>
                </a:cxn>
                <a:cxn ang="0">
                  <a:pos x="28" y="54"/>
                </a:cxn>
                <a:cxn ang="0">
                  <a:pos x="36" y="48"/>
                </a:cxn>
                <a:cxn ang="0">
                  <a:pos x="42" y="40"/>
                </a:cxn>
                <a:cxn ang="0">
                  <a:pos x="50" y="32"/>
                </a:cxn>
                <a:cxn ang="0">
                  <a:pos x="56" y="24"/>
                </a:cxn>
                <a:cxn ang="0">
                  <a:pos x="62" y="18"/>
                </a:cxn>
                <a:cxn ang="0">
                  <a:pos x="68" y="14"/>
                </a:cxn>
                <a:cxn ang="0">
                  <a:pos x="74" y="8"/>
                </a:cxn>
                <a:cxn ang="0">
                  <a:pos x="80" y="6"/>
                </a:cxn>
                <a:cxn ang="0">
                  <a:pos x="86" y="2"/>
                </a:cxn>
                <a:cxn ang="0">
                  <a:pos x="92" y="0"/>
                </a:cxn>
                <a:cxn ang="0">
                  <a:pos x="96" y="0"/>
                </a:cxn>
                <a:cxn ang="0">
                  <a:pos x="102" y="0"/>
                </a:cxn>
                <a:cxn ang="0">
                  <a:pos x="108" y="0"/>
                </a:cxn>
                <a:cxn ang="0">
                  <a:pos x="114" y="2"/>
                </a:cxn>
                <a:cxn ang="0">
                  <a:pos x="118" y="4"/>
                </a:cxn>
                <a:cxn ang="0">
                  <a:pos x="122" y="8"/>
                </a:cxn>
                <a:cxn ang="0">
                  <a:pos x="128" y="12"/>
                </a:cxn>
                <a:cxn ang="0">
                  <a:pos x="130" y="16"/>
                </a:cxn>
                <a:cxn ang="0">
                  <a:pos x="134" y="22"/>
                </a:cxn>
                <a:cxn ang="0">
                  <a:pos x="138" y="30"/>
                </a:cxn>
                <a:cxn ang="0">
                  <a:pos x="144" y="42"/>
                </a:cxn>
                <a:cxn ang="0">
                  <a:pos x="150" y="54"/>
                </a:cxn>
                <a:cxn ang="0">
                  <a:pos x="152" y="60"/>
                </a:cxn>
                <a:cxn ang="0">
                  <a:pos x="152" y="66"/>
                </a:cxn>
                <a:cxn ang="0">
                  <a:pos x="154" y="76"/>
                </a:cxn>
                <a:cxn ang="0">
                  <a:pos x="156" y="88"/>
                </a:cxn>
                <a:cxn ang="0">
                  <a:pos x="156" y="96"/>
                </a:cxn>
                <a:cxn ang="0">
                  <a:pos x="154" y="100"/>
                </a:cxn>
                <a:cxn ang="0">
                  <a:pos x="142" y="94"/>
                </a:cxn>
                <a:cxn ang="0">
                  <a:pos x="124" y="86"/>
                </a:cxn>
                <a:cxn ang="0">
                  <a:pos x="112" y="82"/>
                </a:cxn>
                <a:cxn ang="0">
                  <a:pos x="98" y="76"/>
                </a:cxn>
                <a:cxn ang="0">
                  <a:pos x="86" y="72"/>
                </a:cxn>
                <a:cxn ang="0">
                  <a:pos x="72" y="70"/>
                </a:cxn>
                <a:cxn ang="0">
                  <a:pos x="60" y="68"/>
                </a:cxn>
                <a:cxn ang="0">
                  <a:pos x="52" y="68"/>
                </a:cxn>
                <a:cxn ang="0">
                  <a:pos x="44" y="70"/>
                </a:cxn>
                <a:cxn ang="0">
                  <a:pos x="36" y="72"/>
                </a:cxn>
                <a:cxn ang="0">
                  <a:pos x="30" y="72"/>
                </a:cxn>
                <a:cxn ang="0">
                  <a:pos x="24" y="72"/>
                </a:cxn>
                <a:cxn ang="0">
                  <a:pos x="18" y="72"/>
                </a:cxn>
                <a:cxn ang="0">
                  <a:pos x="12" y="70"/>
                </a:cxn>
                <a:cxn ang="0">
                  <a:pos x="4" y="68"/>
                </a:cxn>
                <a:cxn ang="0">
                  <a:pos x="0" y="68"/>
                </a:cxn>
              </a:cxnLst>
              <a:rect l="0" t="0" r="r" b="b"/>
              <a:pathLst>
                <a:path w="156" h="100">
                  <a:moveTo>
                    <a:pt x="0" y="68"/>
                  </a:moveTo>
                  <a:lnTo>
                    <a:pt x="0" y="68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2" y="64"/>
                  </a:lnTo>
                  <a:lnTo>
                    <a:pt x="14" y="62"/>
                  </a:lnTo>
                  <a:lnTo>
                    <a:pt x="16" y="62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4"/>
                  </a:lnTo>
                  <a:lnTo>
                    <a:pt x="28" y="54"/>
                  </a:lnTo>
                  <a:lnTo>
                    <a:pt x="30" y="52"/>
                  </a:lnTo>
                  <a:lnTo>
                    <a:pt x="32" y="50"/>
                  </a:lnTo>
                  <a:lnTo>
                    <a:pt x="36" y="48"/>
                  </a:lnTo>
                  <a:lnTo>
                    <a:pt x="38" y="46"/>
                  </a:lnTo>
                  <a:lnTo>
                    <a:pt x="40" y="42"/>
                  </a:lnTo>
                  <a:lnTo>
                    <a:pt x="42" y="40"/>
                  </a:lnTo>
                  <a:lnTo>
                    <a:pt x="44" y="38"/>
                  </a:lnTo>
                  <a:lnTo>
                    <a:pt x="46" y="34"/>
                  </a:lnTo>
                  <a:lnTo>
                    <a:pt x="50" y="32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4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2" y="18"/>
                  </a:lnTo>
                  <a:lnTo>
                    <a:pt x="64" y="16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0" y="12"/>
                  </a:lnTo>
                  <a:lnTo>
                    <a:pt x="72" y="10"/>
                  </a:lnTo>
                  <a:lnTo>
                    <a:pt x="74" y="8"/>
                  </a:lnTo>
                  <a:lnTo>
                    <a:pt x="76" y="8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6" y="4"/>
                  </a:lnTo>
                  <a:lnTo>
                    <a:pt x="118" y="4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8"/>
                  </a:lnTo>
                  <a:lnTo>
                    <a:pt x="124" y="8"/>
                  </a:lnTo>
                  <a:lnTo>
                    <a:pt x="126" y="10"/>
                  </a:lnTo>
                  <a:lnTo>
                    <a:pt x="128" y="12"/>
                  </a:lnTo>
                  <a:lnTo>
                    <a:pt x="128" y="14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2" y="18"/>
                  </a:lnTo>
                  <a:lnTo>
                    <a:pt x="134" y="20"/>
                  </a:lnTo>
                  <a:lnTo>
                    <a:pt x="134" y="22"/>
                  </a:lnTo>
                  <a:lnTo>
                    <a:pt x="136" y="24"/>
                  </a:lnTo>
                  <a:lnTo>
                    <a:pt x="136" y="26"/>
                  </a:lnTo>
                  <a:lnTo>
                    <a:pt x="138" y="30"/>
                  </a:lnTo>
                  <a:lnTo>
                    <a:pt x="140" y="34"/>
                  </a:lnTo>
                  <a:lnTo>
                    <a:pt x="142" y="38"/>
                  </a:lnTo>
                  <a:lnTo>
                    <a:pt x="144" y="42"/>
                  </a:lnTo>
                  <a:lnTo>
                    <a:pt x="146" y="48"/>
                  </a:lnTo>
                  <a:lnTo>
                    <a:pt x="148" y="52"/>
                  </a:lnTo>
                  <a:lnTo>
                    <a:pt x="150" y="54"/>
                  </a:lnTo>
                  <a:lnTo>
                    <a:pt x="150" y="56"/>
                  </a:lnTo>
                  <a:lnTo>
                    <a:pt x="150" y="58"/>
                  </a:lnTo>
                  <a:lnTo>
                    <a:pt x="152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2" y="66"/>
                  </a:lnTo>
                  <a:lnTo>
                    <a:pt x="154" y="68"/>
                  </a:lnTo>
                  <a:lnTo>
                    <a:pt x="154" y="72"/>
                  </a:lnTo>
                  <a:lnTo>
                    <a:pt x="154" y="76"/>
                  </a:lnTo>
                  <a:lnTo>
                    <a:pt x="156" y="80"/>
                  </a:lnTo>
                  <a:lnTo>
                    <a:pt x="156" y="84"/>
                  </a:lnTo>
                  <a:lnTo>
                    <a:pt x="156" y="88"/>
                  </a:lnTo>
                  <a:lnTo>
                    <a:pt x="156" y="90"/>
                  </a:lnTo>
                  <a:lnTo>
                    <a:pt x="156" y="92"/>
                  </a:lnTo>
                  <a:lnTo>
                    <a:pt x="156" y="96"/>
                  </a:lnTo>
                  <a:lnTo>
                    <a:pt x="156" y="98"/>
                  </a:lnTo>
                  <a:lnTo>
                    <a:pt x="156" y="100"/>
                  </a:lnTo>
                  <a:lnTo>
                    <a:pt x="154" y="100"/>
                  </a:lnTo>
                  <a:lnTo>
                    <a:pt x="152" y="98"/>
                  </a:lnTo>
                  <a:lnTo>
                    <a:pt x="148" y="96"/>
                  </a:lnTo>
                  <a:lnTo>
                    <a:pt x="142" y="94"/>
                  </a:lnTo>
                  <a:lnTo>
                    <a:pt x="136" y="90"/>
                  </a:lnTo>
                  <a:lnTo>
                    <a:pt x="128" y="88"/>
                  </a:lnTo>
                  <a:lnTo>
                    <a:pt x="124" y="86"/>
                  </a:lnTo>
                  <a:lnTo>
                    <a:pt x="120" y="84"/>
                  </a:lnTo>
                  <a:lnTo>
                    <a:pt x="116" y="82"/>
                  </a:lnTo>
                  <a:lnTo>
                    <a:pt x="112" y="82"/>
                  </a:lnTo>
                  <a:lnTo>
                    <a:pt x="108" y="80"/>
                  </a:lnTo>
                  <a:lnTo>
                    <a:pt x="104" y="78"/>
                  </a:lnTo>
                  <a:lnTo>
                    <a:pt x="98" y="76"/>
                  </a:lnTo>
                  <a:lnTo>
                    <a:pt x="94" y="74"/>
                  </a:lnTo>
                  <a:lnTo>
                    <a:pt x="90" y="74"/>
                  </a:lnTo>
                  <a:lnTo>
                    <a:pt x="86" y="72"/>
                  </a:lnTo>
                  <a:lnTo>
                    <a:pt x="80" y="72"/>
                  </a:lnTo>
                  <a:lnTo>
                    <a:pt x="76" y="70"/>
                  </a:lnTo>
                  <a:lnTo>
                    <a:pt x="72" y="70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54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6" y="70"/>
                  </a:lnTo>
                  <a:lnTo>
                    <a:pt x="44" y="70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4" y="72"/>
                  </a:lnTo>
                  <a:lnTo>
                    <a:pt x="32" y="72"/>
                  </a:lnTo>
                  <a:lnTo>
                    <a:pt x="30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2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4" y="72"/>
                  </a:lnTo>
                  <a:lnTo>
                    <a:pt x="12" y="70"/>
                  </a:lnTo>
                  <a:lnTo>
                    <a:pt x="8" y="70"/>
                  </a:lnTo>
                  <a:lnTo>
                    <a:pt x="6" y="70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8C6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0" name="Freeform 42"/>
            <p:cNvSpPr>
              <a:spLocks/>
            </p:cNvSpPr>
            <p:nvPr/>
          </p:nvSpPr>
          <p:spPr bwMode="auto">
            <a:xfrm>
              <a:off x="1566977" y="1228326"/>
              <a:ext cx="308057" cy="190044"/>
            </a:xfrm>
            <a:custGeom>
              <a:avLst/>
              <a:gdLst/>
              <a:ahLst/>
              <a:cxnLst>
                <a:cxn ang="0">
                  <a:pos x="148" y="66"/>
                </a:cxn>
                <a:cxn ang="0">
                  <a:pos x="144" y="66"/>
                </a:cxn>
                <a:cxn ang="0">
                  <a:pos x="140" y="64"/>
                </a:cxn>
                <a:cxn ang="0">
                  <a:pos x="134" y="62"/>
                </a:cxn>
                <a:cxn ang="0">
                  <a:pos x="130" y="58"/>
                </a:cxn>
                <a:cxn ang="0">
                  <a:pos x="124" y="54"/>
                </a:cxn>
                <a:cxn ang="0">
                  <a:pos x="118" y="48"/>
                </a:cxn>
                <a:cxn ang="0">
                  <a:pos x="110" y="40"/>
                </a:cxn>
                <a:cxn ang="0">
                  <a:pos x="100" y="28"/>
                </a:cxn>
                <a:cxn ang="0">
                  <a:pos x="92" y="22"/>
                </a:cxn>
                <a:cxn ang="0">
                  <a:pos x="86" y="16"/>
                </a:cxn>
                <a:cxn ang="0">
                  <a:pos x="80" y="10"/>
                </a:cxn>
                <a:cxn ang="0">
                  <a:pos x="76" y="8"/>
                </a:cxn>
                <a:cxn ang="0">
                  <a:pos x="70" y="4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38" y="4"/>
                </a:cxn>
                <a:cxn ang="0">
                  <a:pos x="34" y="6"/>
                </a:cxn>
                <a:cxn ang="0">
                  <a:pos x="30" y="10"/>
                </a:cxn>
                <a:cxn ang="0">
                  <a:pos x="26" y="16"/>
                </a:cxn>
                <a:cxn ang="0">
                  <a:pos x="22" y="20"/>
                </a:cxn>
                <a:cxn ang="0">
                  <a:pos x="18" y="26"/>
                </a:cxn>
                <a:cxn ang="0">
                  <a:pos x="12" y="38"/>
                </a:cxn>
                <a:cxn ang="0">
                  <a:pos x="6" y="50"/>
                </a:cxn>
                <a:cxn ang="0">
                  <a:pos x="4" y="58"/>
                </a:cxn>
                <a:cxn ang="0">
                  <a:pos x="2" y="64"/>
                </a:cxn>
                <a:cxn ang="0">
                  <a:pos x="2" y="72"/>
                </a:cxn>
                <a:cxn ang="0">
                  <a:pos x="0" y="82"/>
                </a:cxn>
                <a:cxn ang="0">
                  <a:pos x="0" y="92"/>
                </a:cxn>
                <a:cxn ang="0">
                  <a:pos x="0" y="98"/>
                </a:cxn>
                <a:cxn ang="0">
                  <a:pos x="6" y="94"/>
                </a:cxn>
                <a:cxn ang="0">
                  <a:pos x="26" y="86"/>
                </a:cxn>
                <a:cxn ang="0">
                  <a:pos x="38" y="82"/>
                </a:cxn>
                <a:cxn ang="0">
                  <a:pos x="50" y="76"/>
                </a:cxn>
                <a:cxn ang="0">
                  <a:pos x="64" y="72"/>
                </a:cxn>
                <a:cxn ang="0">
                  <a:pos x="76" y="70"/>
                </a:cxn>
                <a:cxn ang="0">
                  <a:pos x="88" y="68"/>
                </a:cxn>
                <a:cxn ang="0">
                  <a:pos x="98" y="68"/>
                </a:cxn>
                <a:cxn ang="0">
                  <a:pos x="106" y="70"/>
                </a:cxn>
                <a:cxn ang="0">
                  <a:pos x="114" y="70"/>
                </a:cxn>
                <a:cxn ang="0">
                  <a:pos x="120" y="72"/>
                </a:cxn>
                <a:cxn ang="0">
                  <a:pos x="126" y="72"/>
                </a:cxn>
                <a:cxn ang="0">
                  <a:pos x="132" y="72"/>
                </a:cxn>
                <a:cxn ang="0">
                  <a:pos x="138" y="70"/>
                </a:cxn>
                <a:cxn ang="0">
                  <a:pos x="146" y="70"/>
                </a:cxn>
                <a:cxn ang="0">
                  <a:pos x="152" y="68"/>
                </a:cxn>
              </a:cxnLst>
              <a:rect l="0" t="0" r="r" b="b"/>
              <a:pathLst>
                <a:path w="152" h="98">
                  <a:moveTo>
                    <a:pt x="152" y="68"/>
                  </a:moveTo>
                  <a:lnTo>
                    <a:pt x="150" y="68"/>
                  </a:lnTo>
                  <a:lnTo>
                    <a:pt x="148" y="66"/>
                  </a:lnTo>
                  <a:lnTo>
                    <a:pt x="146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2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62"/>
                  </a:lnTo>
                  <a:lnTo>
                    <a:pt x="136" y="62"/>
                  </a:lnTo>
                  <a:lnTo>
                    <a:pt x="134" y="62"/>
                  </a:lnTo>
                  <a:lnTo>
                    <a:pt x="132" y="60"/>
                  </a:lnTo>
                  <a:lnTo>
                    <a:pt x="132" y="58"/>
                  </a:lnTo>
                  <a:lnTo>
                    <a:pt x="130" y="58"/>
                  </a:lnTo>
                  <a:lnTo>
                    <a:pt x="128" y="56"/>
                  </a:lnTo>
                  <a:lnTo>
                    <a:pt x="126" y="54"/>
                  </a:lnTo>
                  <a:lnTo>
                    <a:pt x="124" y="54"/>
                  </a:lnTo>
                  <a:lnTo>
                    <a:pt x="122" y="52"/>
                  </a:lnTo>
                  <a:lnTo>
                    <a:pt x="120" y="50"/>
                  </a:lnTo>
                  <a:lnTo>
                    <a:pt x="118" y="48"/>
                  </a:lnTo>
                  <a:lnTo>
                    <a:pt x="114" y="46"/>
                  </a:lnTo>
                  <a:lnTo>
                    <a:pt x="112" y="42"/>
                  </a:lnTo>
                  <a:lnTo>
                    <a:pt x="110" y="40"/>
                  </a:lnTo>
                  <a:lnTo>
                    <a:pt x="108" y="38"/>
                  </a:lnTo>
                  <a:lnTo>
                    <a:pt x="104" y="32"/>
                  </a:lnTo>
                  <a:lnTo>
                    <a:pt x="100" y="28"/>
                  </a:lnTo>
                  <a:lnTo>
                    <a:pt x="96" y="26"/>
                  </a:lnTo>
                  <a:lnTo>
                    <a:pt x="94" y="24"/>
                  </a:lnTo>
                  <a:lnTo>
                    <a:pt x="92" y="22"/>
                  </a:lnTo>
                  <a:lnTo>
                    <a:pt x="90" y="20"/>
                  </a:lnTo>
                  <a:lnTo>
                    <a:pt x="88" y="18"/>
                  </a:lnTo>
                  <a:lnTo>
                    <a:pt x="86" y="16"/>
                  </a:lnTo>
                  <a:lnTo>
                    <a:pt x="84" y="14"/>
                  </a:lnTo>
                  <a:lnTo>
                    <a:pt x="82" y="12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2" y="6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2" y="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8" y="12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8" y="26"/>
                  </a:lnTo>
                  <a:lnTo>
                    <a:pt x="16" y="30"/>
                  </a:lnTo>
                  <a:lnTo>
                    <a:pt x="14" y="34"/>
                  </a:lnTo>
                  <a:lnTo>
                    <a:pt x="12" y="38"/>
                  </a:lnTo>
                  <a:lnTo>
                    <a:pt x="10" y="42"/>
                  </a:lnTo>
                  <a:lnTo>
                    <a:pt x="8" y="46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6" y="56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2" y="96"/>
                  </a:lnTo>
                  <a:lnTo>
                    <a:pt x="6" y="94"/>
                  </a:lnTo>
                  <a:lnTo>
                    <a:pt x="12" y="92"/>
                  </a:lnTo>
                  <a:lnTo>
                    <a:pt x="18" y="90"/>
                  </a:lnTo>
                  <a:lnTo>
                    <a:pt x="26" y="86"/>
                  </a:lnTo>
                  <a:lnTo>
                    <a:pt x="30" y="84"/>
                  </a:lnTo>
                  <a:lnTo>
                    <a:pt x="34" y="84"/>
                  </a:lnTo>
                  <a:lnTo>
                    <a:pt x="38" y="82"/>
                  </a:lnTo>
                  <a:lnTo>
                    <a:pt x="42" y="80"/>
                  </a:lnTo>
                  <a:lnTo>
                    <a:pt x="46" y="78"/>
                  </a:lnTo>
                  <a:lnTo>
                    <a:pt x="50" y="76"/>
                  </a:lnTo>
                  <a:lnTo>
                    <a:pt x="56" y="76"/>
                  </a:lnTo>
                  <a:lnTo>
                    <a:pt x="60" y="74"/>
                  </a:lnTo>
                  <a:lnTo>
                    <a:pt x="64" y="72"/>
                  </a:lnTo>
                  <a:lnTo>
                    <a:pt x="68" y="72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0" y="68"/>
                  </a:lnTo>
                  <a:lnTo>
                    <a:pt x="84" y="68"/>
                  </a:lnTo>
                  <a:lnTo>
                    <a:pt x="88" y="68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8" y="68"/>
                  </a:lnTo>
                  <a:lnTo>
                    <a:pt x="102" y="68"/>
                  </a:lnTo>
                  <a:lnTo>
                    <a:pt x="104" y="68"/>
                  </a:lnTo>
                  <a:lnTo>
                    <a:pt x="106" y="70"/>
                  </a:lnTo>
                  <a:lnTo>
                    <a:pt x="108" y="70"/>
                  </a:lnTo>
                  <a:lnTo>
                    <a:pt x="110" y="70"/>
                  </a:lnTo>
                  <a:lnTo>
                    <a:pt x="114" y="70"/>
                  </a:lnTo>
                  <a:lnTo>
                    <a:pt x="116" y="72"/>
                  </a:lnTo>
                  <a:lnTo>
                    <a:pt x="118" y="72"/>
                  </a:lnTo>
                  <a:lnTo>
                    <a:pt x="120" y="72"/>
                  </a:lnTo>
                  <a:lnTo>
                    <a:pt x="122" y="72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8" y="72"/>
                  </a:lnTo>
                  <a:lnTo>
                    <a:pt x="130" y="72"/>
                  </a:lnTo>
                  <a:lnTo>
                    <a:pt x="132" y="72"/>
                  </a:lnTo>
                  <a:lnTo>
                    <a:pt x="134" y="72"/>
                  </a:lnTo>
                  <a:lnTo>
                    <a:pt x="136" y="72"/>
                  </a:lnTo>
                  <a:lnTo>
                    <a:pt x="138" y="70"/>
                  </a:lnTo>
                  <a:lnTo>
                    <a:pt x="140" y="70"/>
                  </a:lnTo>
                  <a:lnTo>
                    <a:pt x="144" y="70"/>
                  </a:lnTo>
                  <a:lnTo>
                    <a:pt x="146" y="70"/>
                  </a:lnTo>
                  <a:lnTo>
                    <a:pt x="148" y="68"/>
                  </a:lnTo>
                  <a:lnTo>
                    <a:pt x="150" y="68"/>
                  </a:lnTo>
                  <a:lnTo>
                    <a:pt x="152" y="68"/>
                  </a:lnTo>
                  <a:lnTo>
                    <a:pt x="152" y="68"/>
                  </a:lnTo>
                  <a:close/>
                </a:path>
              </a:pathLst>
            </a:custGeom>
            <a:solidFill>
              <a:srgbClr val="F8C6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1" name="Freeform 43"/>
            <p:cNvSpPr>
              <a:spLocks/>
            </p:cNvSpPr>
            <p:nvPr/>
          </p:nvSpPr>
          <p:spPr bwMode="auto">
            <a:xfrm>
              <a:off x="1558870" y="1216690"/>
              <a:ext cx="287790" cy="174530"/>
            </a:xfrm>
            <a:custGeom>
              <a:avLst/>
              <a:gdLst/>
              <a:ahLst/>
              <a:cxnLst>
                <a:cxn ang="0">
                  <a:pos x="2" y="84"/>
                </a:cxn>
                <a:cxn ang="0">
                  <a:pos x="2" y="76"/>
                </a:cxn>
                <a:cxn ang="0">
                  <a:pos x="0" y="66"/>
                </a:cxn>
                <a:cxn ang="0">
                  <a:pos x="0" y="54"/>
                </a:cxn>
                <a:cxn ang="0">
                  <a:pos x="2" y="42"/>
                </a:cxn>
                <a:cxn ang="0">
                  <a:pos x="6" y="30"/>
                </a:cxn>
                <a:cxn ang="0">
                  <a:pos x="12" y="18"/>
                </a:cxn>
                <a:cxn ang="0">
                  <a:pos x="20" y="10"/>
                </a:cxn>
                <a:cxn ang="0">
                  <a:pos x="30" y="4"/>
                </a:cxn>
                <a:cxn ang="0">
                  <a:pos x="46" y="0"/>
                </a:cxn>
                <a:cxn ang="0">
                  <a:pos x="54" y="0"/>
                </a:cxn>
                <a:cxn ang="0">
                  <a:pos x="62" y="2"/>
                </a:cxn>
                <a:cxn ang="0">
                  <a:pos x="68" y="4"/>
                </a:cxn>
                <a:cxn ang="0">
                  <a:pos x="74" y="6"/>
                </a:cxn>
                <a:cxn ang="0">
                  <a:pos x="84" y="10"/>
                </a:cxn>
                <a:cxn ang="0">
                  <a:pos x="96" y="14"/>
                </a:cxn>
                <a:cxn ang="0">
                  <a:pos x="100" y="16"/>
                </a:cxn>
                <a:cxn ang="0">
                  <a:pos x="106" y="18"/>
                </a:cxn>
                <a:cxn ang="0">
                  <a:pos x="112" y="18"/>
                </a:cxn>
                <a:cxn ang="0">
                  <a:pos x="118" y="18"/>
                </a:cxn>
                <a:cxn ang="0">
                  <a:pos x="126" y="18"/>
                </a:cxn>
                <a:cxn ang="0">
                  <a:pos x="134" y="20"/>
                </a:cxn>
                <a:cxn ang="0">
                  <a:pos x="138" y="24"/>
                </a:cxn>
                <a:cxn ang="0">
                  <a:pos x="142" y="28"/>
                </a:cxn>
                <a:cxn ang="0">
                  <a:pos x="142" y="32"/>
                </a:cxn>
                <a:cxn ang="0">
                  <a:pos x="140" y="38"/>
                </a:cxn>
                <a:cxn ang="0">
                  <a:pos x="134" y="42"/>
                </a:cxn>
                <a:cxn ang="0">
                  <a:pos x="128" y="44"/>
                </a:cxn>
                <a:cxn ang="0">
                  <a:pos x="118" y="44"/>
                </a:cxn>
                <a:cxn ang="0">
                  <a:pos x="104" y="42"/>
                </a:cxn>
                <a:cxn ang="0">
                  <a:pos x="86" y="38"/>
                </a:cxn>
                <a:cxn ang="0">
                  <a:pos x="70" y="32"/>
                </a:cxn>
                <a:cxn ang="0">
                  <a:pos x="60" y="30"/>
                </a:cxn>
                <a:cxn ang="0">
                  <a:pos x="52" y="28"/>
                </a:cxn>
                <a:cxn ang="0">
                  <a:pos x="44" y="28"/>
                </a:cxn>
                <a:cxn ang="0">
                  <a:pos x="36" y="30"/>
                </a:cxn>
                <a:cxn ang="0">
                  <a:pos x="28" y="32"/>
                </a:cxn>
                <a:cxn ang="0">
                  <a:pos x="22" y="36"/>
                </a:cxn>
                <a:cxn ang="0">
                  <a:pos x="16" y="42"/>
                </a:cxn>
                <a:cxn ang="0">
                  <a:pos x="12" y="54"/>
                </a:cxn>
                <a:cxn ang="0">
                  <a:pos x="8" y="68"/>
                </a:cxn>
                <a:cxn ang="0">
                  <a:pos x="4" y="78"/>
                </a:cxn>
                <a:cxn ang="0">
                  <a:pos x="4" y="86"/>
                </a:cxn>
                <a:cxn ang="0">
                  <a:pos x="4" y="90"/>
                </a:cxn>
              </a:cxnLst>
              <a:rect l="0" t="0" r="r" b="b"/>
              <a:pathLst>
                <a:path w="142" h="90">
                  <a:moveTo>
                    <a:pt x="4" y="90"/>
                  </a:moveTo>
                  <a:lnTo>
                    <a:pt x="2" y="88"/>
                  </a:lnTo>
                  <a:lnTo>
                    <a:pt x="2" y="84"/>
                  </a:lnTo>
                  <a:lnTo>
                    <a:pt x="2" y="82"/>
                  </a:lnTo>
                  <a:lnTo>
                    <a:pt x="2" y="80"/>
                  </a:lnTo>
                  <a:lnTo>
                    <a:pt x="2" y="76"/>
                  </a:lnTo>
                  <a:lnTo>
                    <a:pt x="2" y="72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2" y="46"/>
                  </a:lnTo>
                  <a:lnTo>
                    <a:pt x="2" y="42"/>
                  </a:lnTo>
                  <a:lnTo>
                    <a:pt x="4" y="38"/>
                  </a:lnTo>
                  <a:lnTo>
                    <a:pt x="4" y="34"/>
                  </a:lnTo>
                  <a:lnTo>
                    <a:pt x="6" y="30"/>
                  </a:lnTo>
                  <a:lnTo>
                    <a:pt x="8" y="26"/>
                  </a:lnTo>
                  <a:lnTo>
                    <a:pt x="10" y="22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2" y="6"/>
                  </a:lnTo>
                  <a:lnTo>
                    <a:pt x="26" y="4"/>
                  </a:lnTo>
                  <a:lnTo>
                    <a:pt x="30" y="4"/>
                  </a:lnTo>
                  <a:lnTo>
                    <a:pt x="36" y="2"/>
                  </a:lnTo>
                  <a:lnTo>
                    <a:pt x="40" y="2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4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80" y="8"/>
                  </a:lnTo>
                  <a:lnTo>
                    <a:pt x="84" y="10"/>
                  </a:lnTo>
                  <a:lnTo>
                    <a:pt x="88" y="12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8"/>
                  </a:lnTo>
                  <a:lnTo>
                    <a:pt x="106" y="18"/>
                  </a:lnTo>
                  <a:lnTo>
                    <a:pt x="108" y="18"/>
                  </a:lnTo>
                  <a:lnTo>
                    <a:pt x="110" y="18"/>
                  </a:lnTo>
                  <a:lnTo>
                    <a:pt x="112" y="18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18"/>
                  </a:lnTo>
                  <a:lnTo>
                    <a:pt x="122" y="16"/>
                  </a:lnTo>
                  <a:lnTo>
                    <a:pt x="124" y="16"/>
                  </a:lnTo>
                  <a:lnTo>
                    <a:pt x="126" y="18"/>
                  </a:lnTo>
                  <a:lnTo>
                    <a:pt x="130" y="18"/>
                  </a:lnTo>
                  <a:lnTo>
                    <a:pt x="132" y="18"/>
                  </a:lnTo>
                  <a:lnTo>
                    <a:pt x="134" y="20"/>
                  </a:lnTo>
                  <a:lnTo>
                    <a:pt x="136" y="20"/>
                  </a:lnTo>
                  <a:lnTo>
                    <a:pt x="138" y="22"/>
                  </a:lnTo>
                  <a:lnTo>
                    <a:pt x="138" y="24"/>
                  </a:lnTo>
                  <a:lnTo>
                    <a:pt x="140" y="24"/>
                  </a:lnTo>
                  <a:lnTo>
                    <a:pt x="140" y="26"/>
                  </a:lnTo>
                  <a:lnTo>
                    <a:pt x="142" y="28"/>
                  </a:lnTo>
                  <a:lnTo>
                    <a:pt x="142" y="30"/>
                  </a:lnTo>
                  <a:lnTo>
                    <a:pt x="142" y="32"/>
                  </a:lnTo>
                  <a:lnTo>
                    <a:pt x="142" y="32"/>
                  </a:lnTo>
                  <a:lnTo>
                    <a:pt x="140" y="34"/>
                  </a:lnTo>
                  <a:lnTo>
                    <a:pt x="140" y="36"/>
                  </a:lnTo>
                  <a:lnTo>
                    <a:pt x="140" y="38"/>
                  </a:lnTo>
                  <a:lnTo>
                    <a:pt x="138" y="40"/>
                  </a:lnTo>
                  <a:lnTo>
                    <a:pt x="136" y="40"/>
                  </a:lnTo>
                  <a:lnTo>
                    <a:pt x="134" y="42"/>
                  </a:lnTo>
                  <a:lnTo>
                    <a:pt x="132" y="42"/>
                  </a:lnTo>
                  <a:lnTo>
                    <a:pt x="130" y="44"/>
                  </a:lnTo>
                  <a:lnTo>
                    <a:pt x="128" y="44"/>
                  </a:lnTo>
                  <a:lnTo>
                    <a:pt x="124" y="44"/>
                  </a:lnTo>
                  <a:lnTo>
                    <a:pt x="122" y="44"/>
                  </a:lnTo>
                  <a:lnTo>
                    <a:pt x="118" y="44"/>
                  </a:lnTo>
                  <a:lnTo>
                    <a:pt x="114" y="44"/>
                  </a:lnTo>
                  <a:lnTo>
                    <a:pt x="110" y="44"/>
                  </a:lnTo>
                  <a:lnTo>
                    <a:pt x="104" y="42"/>
                  </a:lnTo>
                  <a:lnTo>
                    <a:pt x="100" y="42"/>
                  </a:lnTo>
                  <a:lnTo>
                    <a:pt x="94" y="40"/>
                  </a:lnTo>
                  <a:lnTo>
                    <a:pt x="86" y="38"/>
                  </a:lnTo>
                  <a:lnTo>
                    <a:pt x="80" y="36"/>
                  </a:lnTo>
                  <a:lnTo>
                    <a:pt x="74" y="34"/>
                  </a:lnTo>
                  <a:lnTo>
                    <a:pt x="70" y="32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4" y="30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6" y="28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2" y="30"/>
                  </a:lnTo>
                  <a:lnTo>
                    <a:pt x="30" y="30"/>
                  </a:lnTo>
                  <a:lnTo>
                    <a:pt x="28" y="32"/>
                  </a:lnTo>
                  <a:lnTo>
                    <a:pt x="26" y="32"/>
                  </a:lnTo>
                  <a:lnTo>
                    <a:pt x="24" y="34"/>
                  </a:lnTo>
                  <a:lnTo>
                    <a:pt x="22" y="36"/>
                  </a:lnTo>
                  <a:lnTo>
                    <a:pt x="20" y="38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6" y="44"/>
                  </a:lnTo>
                  <a:lnTo>
                    <a:pt x="14" y="48"/>
                  </a:lnTo>
                  <a:lnTo>
                    <a:pt x="12" y="54"/>
                  </a:lnTo>
                  <a:lnTo>
                    <a:pt x="10" y="58"/>
                  </a:lnTo>
                  <a:lnTo>
                    <a:pt x="8" y="64"/>
                  </a:lnTo>
                  <a:lnTo>
                    <a:pt x="8" y="68"/>
                  </a:lnTo>
                  <a:lnTo>
                    <a:pt x="6" y="72"/>
                  </a:lnTo>
                  <a:lnTo>
                    <a:pt x="6" y="76"/>
                  </a:lnTo>
                  <a:lnTo>
                    <a:pt x="4" y="78"/>
                  </a:lnTo>
                  <a:lnTo>
                    <a:pt x="4" y="82"/>
                  </a:lnTo>
                  <a:lnTo>
                    <a:pt x="4" y="84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4" y="90"/>
                  </a:lnTo>
                  <a:close/>
                </a:path>
              </a:pathLst>
            </a:custGeom>
            <a:solidFill>
              <a:srgbClr val="DE63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2" name="Freeform 44"/>
            <p:cNvSpPr>
              <a:spLocks/>
            </p:cNvSpPr>
            <p:nvPr/>
          </p:nvSpPr>
          <p:spPr bwMode="auto">
            <a:xfrm>
              <a:off x="2150664" y="1212812"/>
              <a:ext cx="295897" cy="174530"/>
            </a:xfrm>
            <a:custGeom>
              <a:avLst/>
              <a:gdLst/>
              <a:ahLst/>
              <a:cxnLst>
                <a:cxn ang="0">
                  <a:pos x="146" y="82"/>
                </a:cxn>
                <a:cxn ang="0">
                  <a:pos x="146" y="74"/>
                </a:cxn>
                <a:cxn ang="0">
                  <a:pos x="146" y="64"/>
                </a:cxn>
                <a:cxn ang="0">
                  <a:pos x="144" y="52"/>
                </a:cxn>
                <a:cxn ang="0">
                  <a:pos x="142" y="38"/>
                </a:cxn>
                <a:cxn ang="0">
                  <a:pos x="138" y="26"/>
                </a:cxn>
                <a:cxn ang="0">
                  <a:pos x="132" y="16"/>
                </a:cxn>
                <a:cxn ang="0">
                  <a:pos x="122" y="8"/>
                </a:cxn>
                <a:cxn ang="0">
                  <a:pos x="110" y="2"/>
                </a:cxn>
                <a:cxn ang="0">
                  <a:pos x="96" y="0"/>
                </a:cxn>
                <a:cxn ang="0">
                  <a:pos x="86" y="2"/>
                </a:cxn>
                <a:cxn ang="0">
                  <a:pos x="78" y="2"/>
                </a:cxn>
                <a:cxn ang="0">
                  <a:pos x="72" y="6"/>
                </a:cxn>
                <a:cxn ang="0">
                  <a:pos x="66" y="8"/>
                </a:cxn>
                <a:cxn ang="0">
                  <a:pos x="56" y="14"/>
                </a:cxn>
                <a:cxn ang="0">
                  <a:pos x="46" y="18"/>
                </a:cxn>
                <a:cxn ang="0">
                  <a:pos x="40" y="22"/>
                </a:cxn>
                <a:cxn ang="0">
                  <a:pos x="34" y="22"/>
                </a:cxn>
                <a:cxn ang="0">
                  <a:pos x="28" y="24"/>
                </a:cxn>
                <a:cxn ang="0">
                  <a:pos x="22" y="24"/>
                </a:cxn>
                <a:cxn ang="0">
                  <a:pos x="14" y="24"/>
                </a:cxn>
                <a:cxn ang="0">
                  <a:pos x="6" y="26"/>
                </a:cxn>
                <a:cxn ang="0">
                  <a:pos x="2" y="30"/>
                </a:cxn>
                <a:cxn ang="0">
                  <a:pos x="0" y="36"/>
                </a:cxn>
                <a:cxn ang="0">
                  <a:pos x="0" y="40"/>
                </a:cxn>
                <a:cxn ang="0">
                  <a:pos x="2" y="46"/>
                </a:cxn>
                <a:cxn ang="0">
                  <a:pos x="6" y="50"/>
                </a:cxn>
                <a:cxn ang="0">
                  <a:pos x="14" y="52"/>
                </a:cxn>
                <a:cxn ang="0">
                  <a:pos x="24" y="52"/>
                </a:cxn>
                <a:cxn ang="0">
                  <a:pos x="38" y="48"/>
                </a:cxn>
                <a:cxn ang="0">
                  <a:pos x="56" y="42"/>
                </a:cxn>
                <a:cxn ang="0">
                  <a:pos x="72" y="36"/>
                </a:cxn>
                <a:cxn ang="0">
                  <a:pos x="82" y="32"/>
                </a:cxn>
                <a:cxn ang="0">
                  <a:pos x="90" y="30"/>
                </a:cxn>
                <a:cxn ang="0">
                  <a:pos x="100" y="28"/>
                </a:cxn>
                <a:cxn ang="0">
                  <a:pos x="108" y="30"/>
                </a:cxn>
                <a:cxn ang="0">
                  <a:pos x="116" y="32"/>
                </a:cxn>
                <a:cxn ang="0">
                  <a:pos x="122" y="34"/>
                </a:cxn>
                <a:cxn ang="0">
                  <a:pos x="128" y="40"/>
                </a:cxn>
                <a:cxn ang="0">
                  <a:pos x="134" y="52"/>
                </a:cxn>
                <a:cxn ang="0">
                  <a:pos x="140" y="66"/>
                </a:cxn>
                <a:cxn ang="0">
                  <a:pos x="144" y="78"/>
                </a:cxn>
                <a:cxn ang="0">
                  <a:pos x="144" y="84"/>
                </a:cxn>
                <a:cxn ang="0">
                  <a:pos x="146" y="88"/>
                </a:cxn>
              </a:cxnLst>
              <a:rect l="0" t="0" r="r" b="b"/>
              <a:pathLst>
                <a:path w="146" h="90">
                  <a:moveTo>
                    <a:pt x="146" y="90"/>
                  </a:moveTo>
                  <a:lnTo>
                    <a:pt x="146" y="86"/>
                  </a:lnTo>
                  <a:lnTo>
                    <a:pt x="146" y="82"/>
                  </a:lnTo>
                  <a:lnTo>
                    <a:pt x="146" y="80"/>
                  </a:lnTo>
                  <a:lnTo>
                    <a:pt x="146" y="78"/>
                  </a:lnTo>
                  <a:lnTo>
                    <a:pt x="146" y="74"/>
                  </a:lnTo>
                  <a:lnTo>
                    <a:pt x="146" y="70"/>
                  </a:lnTo>
                  <a:lnTo>
                    <a:pt x="146" y="68"/>
                  </a:lnTo>
                  <a:lnTo>
                    <a:pt x="146" y="64"/>
                  </a:lnTo>
                  <a:lnTo>
                    <a:pt x="146" y="60"/>
                  </a:lnTo>
                  <a:lnTo>
                    <a:pt x="146" y="56"/>
                  </a:lnTo>
                  <a:lnTo>
                    <a:pt x="144" y="52"/>
                  </a:lnTo>
                  <a:lnTo>
                    <a:pt x="144" y="48"/>
                  </a:lnTo>
                  <a:lnTo>
                    <a:pt x="144" y="44"/>
                  </a:lnTo>
                  <a:lnTo>
                    <a:pt x="142" y="38"/>
                  </a:lnTo>
                  <a:lnTo>
                    <a:pt x="140" y="34"/>
                  </a:lnTo>
                  <a:lnTo>
                    <a:pt x="140" y="30"/>
                  </a:lnTo>
                  <a:lnTo>
                    <a:pt x="138" y="26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2" y="16"/>
                  </a:lnTo>
                  <a:lnTo>
                    <a:pt x="128" y="12"/>
                  </a:lnTo>
                  <a:lnTo>
                    <a:pt x="126" y="10"/>
                  </a:lnTo>
                  <a:lnTo>
                    <a:pt x="122" y="8"/>
                  </a:lnTo>
                  <a:lnTo>
                    <a:pt x="118" y="6"/>
                  </a:lnTo>
                  <a:lnTo>
                    <a:pt x="114" y="4"/>
                  </a:lnTo>
                  <a:lnTo>
                    <a:pt x="110" y="2"/>
                  </a:lnTo>
                  <a:lnTo>
                    <a:pt x="106" y="2"/>
                  </a:lnTo>
                  <a:lnTo>
                    <a:pt x="100" y="0"/>
                  </a:lnTo>
                  <a:lnTo>
                    <a:pt x="96" y="0"/>
                  </a:lnTo>
                  <a:lnTo>
                    <a:pt x="90" y="2"/>
                  </a:lnTo>
                  <a:lnTo>
                    <a:pt x="88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2" y="2"/>
                  </a:lnTo>
                  <a:lnTo>
                    <a:pt x="78" y="2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6"/>
                  </a:lnTo>
                  <a:lnTo>
                    <a:pt x="70" y="6"/>
                  </a:lnTo>
                  <a:lnTo>
                    <a:pt x="68" y="6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0" y="12"/>
                  </a:lnTo>
                  <a:lnTo>
                    <a:pt x="56" y="14"/>
                  </a:lnTo>
                  <a:lnTo>
                    <a:pt x="52" y="16"/>
                  </a:lnTo>
                  <a:lnTo>
                    <a:pt x="48" y="18"/>
                  </a:lnTo>
                  <a:lnTo>
                    <a:pt x="46" y="18"/>
                  </a:lnTo>
                  <a:lnTo>
                    <a:pt x="44" y="20"/>
                  </a:lnTo>
                  <a:lnTo>
                    <a:pt x="42" y="20"/>
                  </a:lnTo>
                  <a:lnTo>
                    <a:pt x="40" y="22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4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2"/>
                  </a:lnTo>
                  <a:lnTo>
                    <a:pt x="18" y="52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8" y="50"/>
                  </a:lnTo>
                  <a:lnTo>
                    <a:pt x="34" y="50"/>
                  </a:lnTo>
                  <a:lnTo>
                    <a:pt x="38" y="48"/>
                  </a:lnTo>
                  <a:lnTo>
                    <a:pt x="42" y="46"/>
                  </a:lnTo>
                  <a:lnTo>
                    <a:pt x="50" y="44"/>
                  </a:lnTo>
                  <a:lnTo>
                    <a:pt x="56" y="42"/>
                  </a:lnTo>
                  <a:lnTo>
                    <a:pt x="62" y="38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8" y="30"/>
                  </a:lnTo>
                  <a:lnTo>
                    <a:pt x="90" y="30"/>
                  </a:lnTo>
                  <a:lnTo>
                    <a:pt x="94" y="30"/>
                  </a:lnTo>
                  <a:lnTo>
                    <a:pt x="96" y="30"/>
                  </a:lnTo>
                  <a:lnTo>
                    <a:pt x="100" y="28"/>
                  </a:lnTo>
                  <a:lnTo>
                    <a:pt x="102" y="28"/>
                  </a:lnTo>
                  <a:lnTo>
                    <a:pt x="106" y="28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14" y="30"/>
                  </a:lnTo>
                  <a:lnTo>
                    <a:pt x="116" y="32"/>
                  </a:lnTo>
                  <a:lnTo>
                    <a:pt x="118" y="32"/>
                  </a:lnTo>
                  <a:lnTo>
                    <a:pt x="120" y="34"/>
                  </a:lnTo>
                  <a:lnTo>
                    <a:pt x="122" y="34"/>
                  </a:lnTo>
                  <a:lnTo>
                    <a:pt x="124" y="36"/>
                  </a:lnTo>
                  <a:lnTo>
                    <a:pt x="126" y="38"/>
                  </a:lnTo>
                  <a:lnTo>
                    <a:pt x="128" y="40"/>
                  </a:lnTo>
                  <a:lnTo>
                    <a:pt x="130" y="44"/>
                  </a:lnTo>
                  <a:lnTo>
                    <a:pt x="130" y="46"/>
                  </a:lnTo>
                  <a:lnTo>
                    <a:pt x="134" y="52"/>
                  </a:lnTo>
                  <a:lnTo>
                    <a:pt x="136" y="58"/>
                  </a:lnTo>
                  <a:lnTo>
                    <a:pt x="138" y="62"/>
                  </a:lnTo>
                  <a:lnTo>
                    <a:pt x="140" y="66"/>
                  </a:lnTo>
                  <a:lnTo>
                    <a:pt x="142" y="70"/>
                  </a:lnTo>
                  <a:lnTo>
                    <a:pt x="142" y="74"/>
                  </a:lnTo>
                  <a:lnTo>
                    <a:pt x="144" y="78"/>
                  </a:lnTo>
                  <a:lnTo>
                    <a:pt x="144" y="80"/>
                  </a:lnTo>
                  <a:lnTo>
                    <a:pt x="144" y="82"/>
                  </a:lnTo>
                  <a:lnTo>
                    <a:pt x="144" y="84"/>
                  </a:lnTo>
                  <a:lnTo>
                    <a:pt x="146" y="86"/>
                  </a:lnTo>
                  <a:lnTo>
                    <a:pt x="146" y="88"/>
                  </a:lnTo>
                  <a:lnTo>
                    <a:pt x="146" y="88"/>
                  </a:lnTo>
                  <a:lnTo>
                    <a:pt x="146" y="90"/>
                  </a:lnTo>
                  <a:lnTo>
                    <a:pt x="146" y="90"/>
                  </a:lnTo>
                  <a:close/>
                </a:path>
              </a:pathLst>
            </a:custGeom>
            <a:solidFill>
              <a:srgbClr val="DE63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3" name="Freeform 45"/>
            <p:cNvSpPr>
              <a:spLocks noEditPoints="1"/>
            </p:cNvSpPr>
            <p:nvPr/>
          </p:nvSpPr>
          <p:spPr bwMode="auto">
            <a:xfrm>
              <a:off x="1656151" y="1879904"/>
              <a:ext cx="717449" cy="368452"/>
            </a:xfrm>
            <a:custGeom>
              <a:avLst/>
              <a:gdLst/>
              <a:ahLst/>
              <a:cxnLst>
                <a:cxn ang="0">
                  <a:pos x="16" y="66"/>
                </a:cxn>
                <a:cxn ang="0">
                  <a:pos x="40" y="112"/>
                </a:cxn>
                <a:cxn ang="0">
                  <a:pos x="66" y="148"/>
                </a:cxn>
                <a:cxn ang="0">
                  <a:pos x="98" y="172"/>
                </a:cxn>
                <a:cxn ang="0">
                  <a:pos x="136" y="188"/>
                </a:cxn>
                <a:cxn ang="0">
                  <a:pos x="168" y="190"/>
                </a:cxn>
                <a:cxn ang="0">
                  <a:pos x="194" y="190"/>
                </a:cxn>
                <a:cxn ang="0">
                  <a:pos x="218" y="186"/>
                </a:cxn>
                <a:cxn ang="0">
                  <a:pos x="240" y="180"/>
                </a:cxn>
                <a:cxn ang="0">
                  <a:pos x="262" y="172"/>
                </a:cxn>
                <a:cxn ang="0">
                  <a:pos x="282" y="160"/>
                </a:cxn>
                <a:cxn ang="0">
                  <a:pos x="316" y="130"/>
                </a:cxn>
                <a:cxn ang="0">
                  <a:pos x="336" y="94"/>
                </a:cxn>
                <a:cxn ang="0">
                  <a:pos x="348" y="58"/>
                </a:cxn>
                <a:cxn ang="0">
                  <a:pos x="352" y="30"/>
                </a:cxn>
                <a:cxn ang="0">
                  <a:pos x="354" y="12"/>
                </a:cxn>
                <a:cxn ang="0">
                  <a:pos x="324" y="12"/>
                </a:cxn>
                <a:cxn ang="0">
                  <a:pos x="306" y="26"/>
                </a:cxn>
                <a:cxn ang="0">
                  <a:pos x="288" y="36"/>
                </a:cxn>
                <a:cxn ang="0">
                  <a:pos x="268" y="44"/>
                </a:cxn>
                <a:cxn ang="0">
                  <a:pos x="248" y="48"/>
                </a:cxn>
                <a:cxn ang="0">
                  <a:pos x="232" y="48"/>
                </a:cxn>
                <a:cxn ang="0">
                  <a:pos x="224" y="50"/>
                </a:cxn>
                <a:cxn ang="0">
                  <a:pos x="216" y="56"/>
                </a:cxn>
                <a:cxn ang="0">
                  <a:pos x="206" y="62"/>
                </a:cxn>
                <a:cxn ang="0">
                  <a:pos x="198" y="64"/>
                </a:cxn>
                <a:cxn ang="0">
                  <a:pos x="190" y="62"/>
                </a:cxn>
                <a:cxn ang="0">
                  <a:pos x="182" y="60"/>
                </a:cxn>
                <a:cxn ang="0">
                  <a:pos x="168" y="52"/>
                </a:cxn>
                <a:cxn ang="0">
                  <a:pos x="160" y="50"/>
                </a:cxn>
                <a:cxn ang="0">
                  <a:pos x="130" y="50"/>
                </a:cxn>
                <a:cxn ang="0">
                  <a:pos x="94" y="44"/>
                </a:cxn>
                <a:cxn ang="0">
                  <a:pos x="64" y="34"/>
                </a:cxn>
                <a:cxn ang="0">
                  <a:pos x="40" y="22"/>
                </a:cxn>
                <a:cxn ang="0">
                  <a:pos x="22" y="12"/>
                </a:cxn>
                <a:cxn ang="0">
                  <a:pos x="48" y="58"/>
                </a:cxn>
                <a:cxn ang="0">
                  <a:pos x="72" y="68"/>
                </a:cxn>
                <a:cxn ang="0">
                  <a:pos x="100" y="78"/>
                </a:cxn>
                <a:cxn ang="0">
                  <a:pos x="130" y="84"/>
                </a:cxn>
                <a:cxn ang="0">
                  <a:pos x="164" y="88"/>
                </a:cxn>
                <a:cxn ang="0">
                  <a:pos x="200" y="90"/>
                </a:cxn>
                <a:cxn ang="0">
                  <a:pos x="224" y="86"/>
                </a:cxn>
                <a:cxn ang="0">
                  <a:pos x="248" y="82"/>
                </a:cxn>
                <a:cxn ang="0">
                  <a:pos x="270" y="74"/>
                </a:cxn>
                <a:cxn ang="0">
                  <a:pos x="292" y="66"/>
                </a:cxn>
                <a:cxn ang="0">
                  <a:pos x="314" y="54"/>
                </a:cxn>
                <a:cxn ang="0">
                  <a:pos x="318" y="60"/>
                </a:cxn>
                <a:cxn ang="0">
                  <a:pos x="310" y="76"/>
                </a:cxn>
                <a:cxn ang="0">
                  <a:pos x="300" y="92"/>
                </a:cxn>
                <a:cxn ang="0">
                  <a:pos x="286" y="110"/>
                </a:cxn>
                <a:cxn ang="0">
                  <a:pos x="272" y="124"/>
                </a:cxn>
                <a:cxn ang="0">
                  <a:pos x="254" y="136"/>
                </a:cxn>
                <a:cxn ang="0">
                  <a:pos x="238" y="144"/>
                </a:cxn>
                <a:cxn ang="0">
                  <a:pos x="220" y="150"/>
                </a:cxn>
                <a:cxn ang="0">
                  <a:pos x="202" y="154"/>
                </a:cxn>
                <a:cxn ang="0">
                  <a:pos x="182" y="156"/>
                </a:cxn>
                <a:cxn ang="0">
                  <a:pos x="162" y="156"/>
                </a:cxn>
                <a:cxn ang="0">
                  <a:pos x="138" y="152"/>
                </a:cxn>
                <a:cxn ang="0">
                  <a:pos x="110" y="142"/>
                </a:cxn>
                <a:cxn ang="0">
                  <a:pos x="88" y="126"/>
                </a:cxn>
                <a:cxn ang="0">
                  <a:pos x="68" y="102"/>
                </a:cxn>
                <a:cxn ang="0">
                  <a:pos x="50" y="72"/>
                </a:cxn>
              </a:cxnLst>
              <a:rect l="0" t="0" r="r" b="b"/>
              <a:pathLst>
                <a:path w="354" h="190">
                  <a:moveTo>
                    <a:pt x="0" y="20"/>
                  </a:moveTo>
                  <a:lnTo>
                    <a:pt x="2" y="30"/>
                  </a:lnTo>
                  <a:lnTo>
                    <a:pt x="6" y="40"/>
                  </a:lnTo>
                  <a:lnTo>
                    <a:pt x="10" y="48"/>
                  </a:lnTo>
                  <a:lnTo>
                    <a:pt x="12" y="56"/>
                  </a:lnTo>
                  <a:lnTo>
                    <a:pt x="16" y="66"/>
                  </a:lnTo>
                  <a:lnTo>
                    <a:pt x="20" y="74"/>
                  </a:lnTo>
                  <a:lnTo>
                    <a:pt x="24" y="82"/>
                  </a:lnTo>
                  <a:lnTo>
                    <a:pt x="28" y="90"/>
                  </a:lnTo>
                  <a:lnTo>
                    <a:pt x="32" y="98"/>
                  </a:lnTo>
                  <a:lnTo>
                    <a:pt x="36" y="104"/>
                  </a:lnTo>
                  <a:lnTo>
                    <a:pt x="40" y="112"/>
                  </a:lnTo>
                  <a:lnTo>
                    <a:pt x="44" y="118"/>
                  </a:lnTo>
                  <a:lnTo>
                    <a:pt x="48" y="124"/>
                  </a:lnTo>
                  <a:lnTo>
                    <a:pt x="52" y="130"/>
                  </a:lnTo>
                  <a:lnTo>
                    <a:pt x="58" y="136"/>
                  </a:lnTo>
                  <a:lnTo>
                    <a:pt x="62" y="142"/>
                  </a:lnTo>
                  <a:lnTo>
                    <a:pt x="66" y="148"/>
                  </a:lnTo>
                  <a:lnTo>
                    <a:pt x="72" y="152"/>
                  </a:lnTo>
                  <a:lnTo>
                    <a:pt x="76" y="158"/>
                  </a:lnTo>
                  <a:lnTo>
                    <a:pt x="82" y="162"/>
                  </a:lnTo>
                  <a:lnTo>
                    <a:pt x="88" y="166"/>
                  </a:lnTo>
                  <a:lnTo>
                    <a:pt x="94" y="170"/>
                  </a:lnTo>
                  <a:lnTo>
                    <a:pt x="98" y="172"/>
                  </a:lnTo>
                  <a:lnTo>
                    <a:pt x="104" y="176"/>
                  </a:lnTo>
                  <a:lnTo>
                    <a:pt x="110" y="178"/>
                  </a:lnTo>
                  <a:lnTo>
                    <a:pt x="118" y="182"/>
                  </a:lnTo>
                  <a:lnTo>
                    <a:pt x="124" y="184"/>
                  </a:lnTo>
                  <a:lnTo>
                    <a:pt x="130" y="186"/>
                  </a:lnTo>
                  <a:lnTo>
                    <a:pt x="136" y="188"/>
                  </a:lnTo>
                  <a:lnTo>
                    <a:pt x="144" y="188"/>
                  </a:lnTo>
                  <a:lnTo>
                    <a:pt x="150" y="190"/>
                  </a:lnTo>
                  <a:lnTo>
                    <a:pt x="158" y="190"/>
                  </a:lnTo>
                  <a:lnTo>
                    <a:pt x="158" y="190"/>
                  </a:lnTo>
                  <a:lnTo>
                    <a:pt x="162" y="190"/>
                  </a:lnTo>
                  <a:lnTo>
                    <a:pt x="168" y="190"/>
                  </a:lnTo>
                  <a:lnTo>
                    <a:pt x="172" y="190"/>
                  </a:lnTo>
                  <a:lnTo>
                    <a:pt x="176" y="190"/>
                  </a:lnTo>
                  <a:lnTo>
                    <a:pt x="180" y="190"/>
                  </a:lnTo>
                  <a:lnTo>
                    <a:pt x="184" y="190"/>
                  </a:lnTo>
                  <a:lnTo>
                    <a:pt x="188" y="190"/>
                  </a:lnTo>
                  <a:lnTo>
                    <a:pt x="194" y="190"/>
                  </a:lnTo>
                  <a:lnTo>
                    <a:pt x="198" y="190"/>
                  </a:lnTo>
                  <a:lnTo>
                    <a:pt x="202" y="188"/>
                  </a:lnTo>
                  <a:lnTo>
                    <a:pt x="206" y="188"/>
                  </a:lnTo>
                  <a:lnTo>
                    <a:pt x="210" y="188"/>
                  </a:lnTo>
                  <a:lnTo>
                    <a:pt x="214" y="188"/>
                  </a:lnTo>
                  <a:lnTo>
                    <a:pt x="218" y="186"/>
                  </a:lnTo>
                  <a:lnTo>
                    <a:pt x="222" y="186"/>
                  </a:lnTo>
                  <a:lnTo>
                    <a:pt x="226" y="184"/>
                  </a:lnTo>
                  <a:lnTo>
                    <a:pt x="230" y="184"/>
                  </a:lnTo>
                  <a:lnTo>
                    <a:pt x="232" y="182"/>
                  </a:lnTo>
                  <a:lnTo>
                    <a:pt x="236" y="182"/>
                  </a:lnTo>
                  <a:lnTo>
                    <a:pt x="240" y="180"/>
                  </a:lnTo>
                  <a:lnTo>
                    <a:pt x="244" y="180"/>
                  </a:lnTo>
                  <a:lnTo>
                    <a:pt x="248" y="178"/>
                  </a:lnTo>
                  <a:lnTo>
                    <a:pt x="252" y="176"/>
                  </a:lnTo>
                  <a:lnTo>
                    <a:pt x="254" y="176"/>
                  </a:lnTo>
                  <a:lnTo>
                    <a:pt x="258" y="174"/>
                  </a:lnTo>
                  <a:lnTo>
                    <a:pt x="262" y="172"/>
                  </a:lnTo>
                  <a:lnTo>
                    <a:pt x="266" y="170"/>
                  </a:lnTo>
                  <a:lnTo>
                    <a:pt x="268" y="168"/>
                  </a:lnTo>
                  <a:lnTo>
                    <a:pt x="272" y="166"/>
                  </a:lnTo>
                  <a:lnTo>
                    <a:pt x="276" y="164"/>
                  </a:lnTo>
                  <a:lnTo>
                    <a:pt x="278" y="162"/>
                  </a:lnTo>
                  <a:lnTo>
                    <a:pt x="282" y="160"/>
                  </a:lnTo>
                  <a:lnTo>
                    <a:pt x="288" y="156"/>
                  </a:lnTo>
                  <a:lnTo>
                    <a:pt x="294" y="152"/>
                  </a:lnTo>
                  <a:lnTo>
                    <a:pt x="300" y="146"/>
                  </a:lnTo>
                  <a:lnTo>
                    <a:pt x="306" y="140"/>
                  </a:lnTo>
                  <a:lnTo>
                    <a:pt x="310" y="136"/>
                  </a:lnTo>
                  <a:lnTo>
                    <a:pt x="316" y="130"/>
                  </a:lnTo>
                  <a:lnTo>
                    <a:pt x="320" y="124"/>
                  </a:lnTo>
                  <a:lnTo>
                    <a:pt x="324" y="118"/>
                  </a:lnTo>
                  <a:lnTo>
                    <a:pt x="328" y="112"/>
                  </a:lnTo>
                  <a:lnTo>
                    <a:pt x="330" y="106"/>
                  </a:lnTo>
                  <a:lnTo>
                    <a:pt x="334" y="100"/>
                  </a:lnTo>
                  <a:lnTo>
                    <a:pt x="336" y="94"/>
                  </a:lnTo>
                  <a:lnTo>
                    <a:pt x="340" y="88"/>
                  </a:lnTo>
                  <a:lnTo>
                    <a:pt x="342" y="82"/>
                  </a:lnTo>
                  <a:lnTo>
                    <a:pt x="344" y="76"/>
                  </a:lnTo>
                  <a:lnTo>
                    <a:pt x="346" y="70"/>
                  </a:lnTo>
                  <a:lnTo>
                    <a:pt x="346" y="64"/>
                  </a:lnTo>
                  <a:lnTo>
                    <a:pt x="348" y="58"/>
                  </a:lnTo>
                  <a:lnTo>
                    <a:pt x="350" y="54"/>
                  </a:lnTo>
                  <a:lnTo>
                    <a:pt x="350" y="48"/>
                  </a:lnTo>
                  <a:lnTo>
                    <a:pt x="352" y="44"/>
                  </a:lnTo>
                  <a:lnTo>
                    <a:pt x="352" y="38"/>
                  </a:lnTo>
                  <a:lnTo>
                    <a:pt x="352" y="34"/>
                  </a:lnTo>
                  <a:lnTo>
                    <a:pt x="352" y="30"/>
                  </a:lnTo>
                  <a:lnTo>
                    <a:pt x="354" y="26"/>
                  </a:lnTo>
                  <a:lnTo>
                    <a:pt x="354" y="24"/>
                  </a:lnTo>
                  <a:lnTo>
                    <a:pt x="354" y="20"/>
                  </a:lnTo>
                  <a:lnTo>
                    <a:pt x="354" y="18"/>
                  </a:lnTo>
                  <a:lnTo>
                    <a:pt x="354" y="14"/>
                  </a:lnTo>
                  <a:lnTo>
                    <a:pt x="354" y="12"/>
                  </a:lnTo>
                  <a:lnTo>
                    <a:pt x="354" y="0"/>
                  </a:lnTo>
                  <a:lnTo>
                    <a:pt x="336" y="2"/>
                  </a:lnTo>
                  <a:lnTo>
                    <a:pt x="332" y="6"/>
                  </a:lnTo>
                  <a:lnTo>
                    <a:pt x="330" y="8"/>
                  </a:lnTo>
                  <a:lnTo>
                    <a:pt x="328" y="10"/>
                  </a:lnTo>
                  <a:lnTo>
                    <a:pt x="324" y="12"/>
                  </a:lnTo>
                  <a:lnTo>
                    <a:pt x="322" y="14"/>
                  </a:lnTo>
                  <a:lnTo>
                    <a:pt x="318" y="18"/>
                  </a:lnTo>
                  <a:lnTo>
                    <a:pt x="316" y="20"/>
                  </a:lnTo>
                  <a:lnTo>
                    <a:pt x="312" y="22"/>
                  </a:lnTo>
                  <a:lnTo>
                    <a:pt x="310" y="24"/>
                  </a:lnTo>
                  <a:lnTo>
                    <a:pt x="306" y="26"/>
                  </a:lnTo>
                  <a:lnTo>
                    <a:pt x="304" y="28"/>
                  </a:lnTo>
                  <a:lnTo>
                    <a:pt x="300" y="30"/>
                  </a:lnTo>
                  <a:lnTo>
                    <a:pt x="298" y="32"/>
                  </a:lnTo>
                  <a:lnTo>
                    <a:pt x="294" y="34"/>
                  </a:lnTo>
                  <a:lnTo>
                    <a:pt x="290" y="36"/>
                  </a:lnTo>
                  <a:lnTo>
                    <a:pt x="288" y="36"/>
                  </a:lnTo>
                  <a:lnTo>
                    <a:pt x="284" y="38"/>
                  </a:lnTo>
                  <a:lnTo>
                    <a:pt x="282" y="40"/>
                  </a:lnTo>
                  <a:lnTo>
                    <a:pt x="278" y="42"/>
                  </a:lnTo>
                  <a:lnTo>
                    <a:pt x="274" y="42"/>
                  </a:lnTo>
                  <a:lnTo>
                    <a:pt x="272" y="44"/>
                  </a:lnTo>
                  <a:lnTo>
                    <a:pt x="268" y="44"/>
                  </a:lnTo>
                  <a:lnTo>
                    <a:pt x="264" y="46"/>
                  </a:lnTo>
                  <a:lnTo>
                    <a:pt x="262" y="46"/>
                  </a:lnTo>
                  <a:lnTo>
                    <a:pt x="258" y="48"/>
                  </a:lnTo>
                  <a:lnTo>
                    <a:pt x="254" y="48"/>
                  </a:lnTo>
                  <a:lnTo>
                    <a:pt x="252" y="48"/>
                  </a:lnTo>
                  <a:lnTo>
                    <a:pt x="248" y="48"/>
                  </a:lnTo>
                  <a:lnTo>
                    <a:pt x="244" y="48"/>
                  </a:lnTo>
                  <a:lnTo>
                    <a:pt x="240" y="48"/>
                  </a:lnTo>
                  <a:lnTo>
                    <a:pt x="238" y="48"/>
                  </a:lnTo>
                  <a:lnTo>
                    <a:pt x="234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0" y="48"/>
                  </a:lnTo>
                  <a:lnTo>
                    <a:pt x="230" y="48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6" y="50"/>
                  </a:lnTo>
                  <a:lnTo>
                    <a:pt x="224" y="50"/>
                  </a:lnTo>
                  <a:lnTo>
                    <a:pt x="224" y="50"/>
                  </a:lnTo>
                  <a:lnTo>
                    <a:pt x="222" y="52"/>
                  </a:lnTo>
                  <a:lnTo>
                    <a:pt x="222" y="52"/>
                  </a:lnTo>
                  <a:lnTo>
                    <a:pt x="220" y="52"/>
                  </a:lnTo>
                  <a:lnTo>
                    <a:pt x="218" y="54"/>
                  </a:lnTo>
                  <a:lnTo>
                    <a:pt x="216" y="56"/>
                  </a:lnTo>
                  <a:lnTo>
                    <a:pt x="214" y="56"/>
                  </a:lnTo>
                  <a:lnTo>
                    <a:pt x="212" y="58"/>
                  </a:lnTo>
                  <a:lnTo>
                    <a:pt x="210" y="60"/>
                  </a:lnTo>
                  <a:lnTo>
                    <a:pt x="208" y="60"/>
                  </a:lnTo>
                  <a:lnTo>
                    <a:pt x="208" y="60"/>
                  </a:lnTo>
                  <a:lnTo>
                    <a:pt x="206" y="62"/>
                  </a:lnTo>
                  <a:lnTo>
                    <a:pt x="204" y="62"/>
                  </a:lnTo>
                  <a:lnTo>
                    <a:pt x="204" y="62"/>
                  </a:lnTo>
                  <a:lnTo>
                    <a:pt x="202" y="62"/>
                  </a:lnTo>
                  <a:lnTo>
                    <a:pt x="202" y="62"/>
                  </a:lnTo>
                  <a:lnTo>
                    <a:pt x="200" y="64"/>
                  </a:lnTo>
                  <a:lnTo>
                    <a:pt x="198" y="64"/>
                  </a:lnTo>
                  <a:lnTo>
                    <a:pt x="198" y="64"/>
                  </a:lnTo>
                  <a:lnTo>
                    <a:pt x="196" y="64"/>
                  </a:lnTo>
                  <a:lnTo>
                    <a:pt x="194" y="64"/>
                  </a:lnTo>
                  <a:lnTo>
                    <a:pt x="194" y="62"/>
                  </a:lnTo>
                  <a:lnTo>
                    <a:pt x="192" y="62"/>
                  </a:lnTo>
                  <a:lnTo>
                    <a:pt x="190" y="62"/>
                  </a:lnTo>
                  <a:lnTo>
                    <a:pt x="190" y="62"/>
                  </a:lnTo>
                  <a:lnTo>
                    <a:pt x="188" y="62"/>
                  </a:lnTo>
                  <a:lnTo>
                    <a:pt x="186" y="62"/>
                  </a:lnTo>
                  <a:lnTo>
                    <a:pt x="186" y="60"/>
                  </a:lnTo>
                  <a:lnTo>
                    <a:pt x="184" y="60"/>
                  </a:lnTo>
                  <a:lnTo>
                    <a:pt x="182" y="60"/>
                  </a:lnTo>
                  <a:lnTo>
                    <a:pt x="180" y="58"/>
                  </a:lnTo>
                  <a:lnTo>
                    <a:pt x="178" y="58"/>
                  </a:lnTo>
                  <a:lnTo>
                    <a:pt x="174" y="56"/>
                  </a:lnTo>
                  <a:lnTo>
                    <a:pt x="172" y="54"/>
                  </a:lnTo>
                  <a:lnTo>
                    <a:pt x="170" y="54"/>
                  </a:lnTo>
                  <a:lnTo>
                    <a:pt x="168" y="52"/>
                  </a:lnTo>
                  <a:lnTo>
                    <a:pt x="166" y="52"/>
                  </a:lnTo>
                  <a:lnTo>
                    <a:pt x="164" y="52"/>
                  </a:lnTo>
                  <a:lnTo>
                    <a:pt x="164" y="50"/>
                  </a:lnTo>
                  <a:lnTo>
                    <a:pt x="162" y="50"/>
                  </a:lnTo>
                  <a:lnTo>
                    <a:pt x="160" y="50"/>
                  </a:lnTo>
                  <a:lnTo>
                    <a:pt x="160" y="50"/>
                  </a:lnTo>
                  <a:lnTo>
                    <a:pt x="158" y="50"/>
                  </a:lnTo>
                  <a:lnTo>
                    <a:pt x="158" y="50"/>
                  </a:lnTo>
                  <a:lnTo>
                    <a:pt x="150" y="50"/>
                  </a:lnTo>
                  <a:lnTo>
                    <a:pt x="144" y="50"/>
                  </a:lnTo>
                  <a:lnTo>
                    <a:pt x="138" y="50"/>
                  </a:lnTo>
                  <a:lnTo>
                    <a:pt x="130" y="50"/>
                  </a:lnTo>
                  <a:lnTo>
                    <a:pt x="124" y="48"/>
                  </a:lnTo>
                  <a:lnTo>
                    <a:pt x="118" y="48"/>
                  </a:lnTo>
                  <a:lnTo>
                    <a:pt x="112" y="48"/>
                  </a:lnTo>
                  <a:lnTo>
                    <a:pt x="106" y="46"/>
                  </a:lnTo>
                  <a:lnTo>
                    <a:pt x="100" y="44"/>
                  </a:lnTo>
                  <a:lnTo>
                    <a:pt x="94" y="44"/>
                  </a:lnTo>
                  <a:lnTo>
                    <a:pt x="88" y="42"/>
                  </a:lnTo>
                  <a:lnTo>
                    <a:pt x="84" y="40"/>
                  </a:lnTo>
                  <a:lnTo>
                    <a:pt x="78" y="38"/>
                  </a:lnTo>
                  <a:lnTo>
                    <a:pt x="72" y="36"/>
                  </a:lnTo>
                  <a:lnTo>
                    <a:pt x="68" y="36"/>
                  </a:lnTo>
                  <a:lnTo>
                    <a:pt x="64" y="34"/>
                  </a:lnTo>
                  <a:lnTo>
                    <a:pt x="58" y="32"/>
                  </a:lnTo>
                  <a:lnTo>
                    <a:pt x="54" y="30"/>
                  </a:lnTo>
                  <a:lnTo>
                    <a:pt x="50" y="28"/>
                  </a:lnTo>
                  <a:lnTo>
                    <a:pt x="46" y="26"/>
                  </a:lnTo>
                  <a:lnTo>
                    <a:pt x="42" y="24"/>
                  </a:lnTo>
                  <a:lnTo>
                    <a:pt x="40" y="22"/>
                  </a:lnTo>
                  <a:lnTo>
                    <a:pt x="36" y="20"/>
                  </a:lnTo>
                  <a:lnTo>
                    <a:pt x="34" y="18"/>
                  </a:lnTo>
                  <a:lnTo>
                    <a:pt x="30" y="16"/>
                  </a:lnTo>
                  <a:lnTo>
                    <a:pt x="26" y="14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8" y="8"/>
                  </a:lnTo>
                  <a:lnTo>
                    <a:pt x="0" y="20"/>
                  </a:lnTo>
                  <a:lnTo>
                    <a:pt x="0" y="20"/>
                  </a:lnTo>
                  <a:close/>
                  <a:moveTo>
                    <a:pt x="42" y="54"/>
                  </a:moveTo>
                  <a:lnTo>
                    <a:pt x="44" y="56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6" y="62"/>
                  </a:lnTo>
                  <a:lnTo>
                    <a:pt x="60" y="64"/>
                  </a:lnTo>
                  <a:lnTo>
                    <a:pt x="64" y="66"/>
                  </a:lnTo>
                  <a:lnTo>
                    <a:pt x="68" y="66"/>
                  </a:lnTo>
                  <a:lnTo>
                    <a:pt x="72" y="68"/>
                  </a:lnTo>
                  <a:lnTo>
                    <a:pt x="76" y="70"/>
                  </a:lnTo>
                  <a:lnTo>
                    <a:pt x="82" y="72"/>
                  </a:lnTo>
                  <a:lnTo>
                    <a:pt x="86" y="74"/>
                  </a:lnTo>
                  <a:lnTo>
                    <a:pt x="90" y="74"/>
                  </a:lnTo>
                  <a:lnTo>
                    <a:pt x="96" y="76"/>
                  </a:lnTo>
                  <a:lnTo>
                    <a:pt x="100" y="78"/>
                  </a:lnTo>
                  <a:lnTo>
                    <a:pt x="104" y="78"/>
                  </a:lnTo>
                  <a:lnTo>
                    <a:pt x="110" y="80"/>
                  </a:lnTo>
                  <a:lnTo>
                    <a:pt x="116" y="82"/>
                  </a:lnTo>
                  <a:lnTo>
                    <a:pt x="120" y="82"/>
                  </a:lnTo>
                  <a:lnTo>
                    <a:pt x="126" y="84"/>
                  </a:lnTo>
                  <a:lnTo>
                    <a:pt x="130" y="84"/>
                  </a:lnTo>
                  <a:lnTo>
                    <a:pt x="136" y="86"/>
                  </a:lnTo>
                  <a:lnTo>
                    <a:pt x="142" y="86"/>
                  </a:lnTo>
                  <a:lnTo>
                    <a:pt x="148" y="88"/>
                  </a:lnTo>
                  <a:lnTo>
                    <a:pt x="152" y="88"/>
                  </a:lnTo>
                  <a:lnTo>
                    <a:pt x="158" y="88"/>
                  </a:lnTo>
                  <a:lnTo>
                    <a:pt x="164" y="88"/>
                  </a:lnTo>
                  <a:lnTo>
                    <a:pt x="170" y="90"/>
                  </a:lnTo>
                  <a:lnTo>
                    <a:pt x="176" y="90"/>
                  </a:lnTo>
                  <a:lnTo>
                    <a:pt x="182" y="90"/>
                  </a:lnTo>
                  <a:lnTo>
                    <a:pt x="188" y="90"/>
                  </a:lnTo>
                  <a:lnTo>
                    <a:pt x="194" y="90"/>
                  </a:lnTo>
                  <a:lnTo>
                    <a:pt x="200" y="90"/>
                  </a:lnTo>
                  <a:lnTo>
                    <a:pt x="204" y="88"/>
                  </a:lnTo>
                  <a:lnTo>
                    <a:pt x="208" y="88"/>
                  </a:lnTo>
                  <a:lnTo>
                    <a:pt x="212" y="88"/>
                  </a:lnTo>
                  <a:lnTo>
                    <a:pt x="216" y="88"/>
                  </a:lnTo>
                  <a:lnTo>
                    <a:pt x="220" y="88"/>
                  </a:lnTo>
                  <a:lnTo>
                    <a:pt x="224" y="86"/>
                  </a:lnTo>
                  <a:lnTo>
                    <a:pt x="228" y="86"/>
                  </a:lnTo>
                  <a:lnTo>
                    <a:pt x="232" y="86"/>
                  </a:lnTo>
                  <a:lnTo>
                    <a:pt x="236" y="84"/>
                  </a:lnTo>
                  <a:lnTo>
                    <a:pt x="240" y="84"/>
                  </a:lnTo>
                  <a:lnTo>
                    <a:pt x="244" y="82"/>
                  </a:lnTo>
                  <a:lnTo>
                    <a:pt x="248" y="82"/>
                  </a:lnTo>
                  <a:lnTo>
                    <a:pt x="252" y="80"/>
                  </a:lnTo>
                  <a:lnTo>
                    <a:pt x="256" y="80"/>
                  </a:lnTo>
                  <a:lnTo>
                    <a:pt x="260" y="78"/>
                  </a:lnTo>
                  <a:lnTo>
                    <a:pt x="264" y="78"/>
                  </a:lnTo>
                  <a:lnTo>
                    <a:pt x="268" y="76"/>
                  </a:lnTo>
                  <a:lnTo>
                    <a:pt x="270" y="74"/>
                  </a:lnTo>
                  <a:lnTo>
                    <a:pt x="274" y="74"/>
                  </a:lnTo>
                  <a:lnTo>
                    <a:pt x="278" y="72"/>
                  </a:lnTo>
                  <a:lnTo>
                    <a:pt x="282" y="70"/>
                  </a:lnTo>
                  <a:lnTo>
                    <a:pt x="286" y="68"/>
                  </a:lnTo>
                  <a:lnTo>
                    <a:pt x="290" y="68"/>
                  </a:lnTo>
                  <a:lnTo>
                    <a:pt x="292" y="66"/>
                  </a:lnTo>
                  <a:lnTo>
                    <a:pt x="296" y="64"/>
                  </a:lnTo>
                  <a:lnTo>
                    <a:pt x="300" y="62"/>
                  </a:lnTo>
                  <a:lnTo>
                    <a:pt x="304" y="60"/>
                  </a:lnTo>
                  <a:lnTo>
                    <a:pt x="308" y="58"/>
                  </a:lnTo>
                  <a:lnTo>
                    <a:pt x="310" y="56"/>
                  </a:lnTo>
                  <a:lnTo>
                    <a:pt x="314" y="54"/>
                  </a:lnTo>
                  <a:lnTo>
                    <a:pt x="318" y="52"/>
                  </a:lnTo>
                  <a:lnTo>
                    <a:pt x="322" y="50"/>
                  </a:lnTo>
                  <a:lnTo>
                    <a:pt x="320" y="52"/>
                  </a:lnTo>
                  <a:lnTo>
                    <a:pt x="320" y="54"/>
                  </a:lnTo>
                  <a:lnTo>
                    <a:pt x="318" y="58"/>
                  </a:lnTo>
                  <a:lnTo>
                    <a:pt x="318" y="60"/>
                  </a:lnTo>
                  <a:lnTo>
                    <a:pt x="316" y="62"/>
                  </a:lnTo>
                  <a:lnTo>
                    <a:pt x="314" y="66"/>
                  </a:lnTo>
                  <a:lnTo>
                    <a:pt x="314" y="68"/>
                  </a:lnTo>
                  <a:lnTo>
                    <a:pt x="312" y="70"/>
                  </a:lnTo>
                  <a:lnTo>
                    <a:pt x="310" y="74"/>
                  </a:lnTo>
                  <a:lnTo>
                    <a:pt x="310" y="76"/>
                  </a:lnTo>
                  <a:lnTo>
                    <a:pt x="308" y="80"/>
                  </a:lnTo>
                  <a:lnTo>
                    <a:pt x="306" y="82"/>
                  </a:lnTo>
                  <a:lnTo>
                    <a:pt x="304" y="84"/>
                  </a:lnTo>
                  <a:lnTo>
                    <a:pt x="304" y="88"/>
                  </a:lnTo>
                  <a:lnTo>
                    <a:pt x="302" y="90"/>
                  </a:lnTo>
                  <a:lnTo>
                    <a:pt x="300" y="92"/>
                  </a:lnTo>
                  <a:lnTo>
                    <a:pt x="298" y="96"/>
                  </a:lnTo>
                  <a:lnTo>
                    <a:pt x="296" y="98"/>
                  </a:lnTo>
                  <a:lnTo>
                    <a:pt x="294" y="102"/>
                  </a:lnTo>
                  <a:lnTo>
                    <a:pt x="292" y="104"/>
                  </a:lnTo>
                  <a:lnTo>
                    <a:pt x="290" y="106"/>
                  </a:lnTo>
                  <a:lnTo>
                    <a:pt x="286" y="110"/>
                  </a:lnTo>
                  <a:lnTo>
                    <a:pt x="284" y="112"/>
                  </a:lnTo>
                  <a:lnTo>
                    <a:pt x="282" y="114"/>
                  </a:lnTo>
                  <a:lnTo>
                    <a:pt x="280" y="116"/>
                  </a:lnTo>
                  <a:lnTo>
                    <a:pt x="276" y="120"/>
                  </a:lnTo>
                  <a:lnTo>
                    <a:pt x="274" y="122"/>
                  </a:lnTo>
                  <a:lnTo>
                    <a:pt x="272" y="124"/>
                  </a:lnTo>
                  <a:lnTo>
                    <a:pt x="268" y="126"/>
                  </a:lnTo>
                  <a:lnTo>
                    <a:pt x="266" y="128"/>
                  </a:lnTo>
                  <a:lnTo>
                    <a:pt x="262" y="130"/>
                  </a:lnTo>
                  <a:lnTo>
                    <a:pt x="260" y="132"/>
                  </a:lnTo>
                  <a:lnTo>
                    <a:pt x="256" y="134"/>
                  </a:lnTo>
                  <a:lnTo>
                    <a:pt x="254" y="136"/>
                  </a:lnTo>
                  <a:lnTo>
                    <a:pt x="252" y="138"/>
                  </a:lnTo>
                  <a:lnTo>
                    <a:pt x="250" y="138"/>
                  </a:lnTo>
                  <a:lnTo>
                    <a:pt x="246" y="140"/>
                  </a:lnTo>
                  <a:lnTo>
                    <a:pt x="244" y="142"/>
                  </a:lnTo>
                  <a:lnTo>
                    <a:pt x="240" y="142"/>
                  </a:lnTo>
                  <a:lnTo>
                    <a:pt x="238" y="144"/>
                  </a:lnTo>
                  <a:lnTo>
                    <a:pt x="236" y="146"/>
                  </a:lnTo>
                  <a:lnTo>
                    <a:pt x="232" y="146"/>
                  </a:lnTo>
                  <a:lnTo>
                    <a:pt x="230" y="148"/>
                  </a:lnTo>
                  <a:lnTo>
                    <a:pt x="226" y="148"/>
                  </a:lnTo>
                  <a:lnTo>
                    <a:pt x="224" y="150"/>
                  </a:lnTo>
                  <a:lnTo>
                    <a:pt x="220" y="150"/>
                  </a:lnTo>
                  <a:lnTo>
                    <a:pt x="218" y="150"/>
                  </a:lnTo>
                  <a:lnTo>
                    <a:pt x="214" y="152"/>
                  </a:lnTo>
                  <a:lnTo>
                    <a:pt x="212" y="152"/>
                  </a:lnTo>
                  <a:lnTo>
                    <a:pt x="208" y="152"/>
                  </a:lnTo>
                  <a:lnTo>
                    <a:pt x="206" y="154"/>
                  </a:lnTo>
                  <a:lnTo>
                    <a:pt x="202" y="154"/>
                  </a:lnTo>
                  <a:lnTo>
                    <a:pt x="200" y="154"/>
                  </a:lnTo>
                  <a:lnTo>
                    <a:pt x="196" y="154"/>
                  </a:lnTo>
                  <a:lnTo>
                    <a:pt x="192" y="154"/>
                  </a:lnTo>
                  <a:lnTo>
                    <a:pt x="190" y="156"/>
                  </a:lnTo>
                  <a:lnTo>
                    <a:pt x="186" y="156"/>
                  </a:lnTo>
                  <a:lnTo>
                    <a:pt x="182" y="156"/>
                  </a:lnTo>
                  <a:lnTo>
                    <a:pt x="180" y="156"/>
                  </a:lnTo>
                  <a:lnTo>
                    <a:pt x="176" y="156"/>
                  </a:lnTo>
                  <a:lnTo>
                    <a:pt x="172" y="156"/>
                  </a:lnTo>
                  <a:lnTo>
                    <a:pt x="168" y="156"/>
                  </a:lnTo>
                  <a:lnTo>
                    <a:pt x="166" y="156"/>
                  </a:lnTo>
                  <a:lnTo>
                    <a:pt x="162" y="156"/>
                  </a:lnTo>
                  <a:lnTo>
                    <a:pt x="162" y="156"/>
                  </a:lnTo>
                  <a:lnTo>
                    <a:pt x="156" y="154"/>
                  </a:lnTo>
                  <a:lnTo>
                    <a:pt x="152" y="154"/>
                  </a:lnTo>
                  <a:lnTo>
                    <a:pt x="146" y="154"/>
                  </a:lnTo>
                  <a:lnTo>
                    <a:pt x="142" y="152"/>
                  </a:lnTo>
                  <a:lnTo>
                    <a:pt x="138" y="152"/>
                  </a:lnTo>
                  <a:lnTo>
                    <a:pt x="132" y="150"/>
                  </a:lnTo>
                  <a:lnTo>
                    <a:pt x="128" y="150"/>
                  </a:lnTo>
                  <a:lnTo>
                    <a:pt x="124" y="148"/>
                  </a:lnTo>
                  <a:lnTo>
                    <a:pt x="120" y="146"/>
                  </a:lnTo>
                  <a:lnTo>
                    <a:pt x="116" y="144"/>
                  </a:lnTo>
                  <a:lnTo>
                    <a:pt x="110" y="142"/>
                  </a:lnTo>
                  <a:lnTo>
                    <a:pt x="106" y="140"/>
                  </a:lnTo>
                  <a:lnTo>
                    <a:pt x="102" y="138"/>
                  </a:lnTo>
                  <a:lnTo>
                    <a:pt x="98" y="134"/>
                  </a:lnTo>
                  <a:lnTo>
                    <a:pt x="96" y="132"/>
                  </a:lnTo>
                  <a:lnTo>
                    <a:pt x="92" y="128"/>
                  </a:lnTo>
                  <a:lnTo>
                    <a:pt x="88" y="126"/>
                  </a:lnTo>
                  <a:lnTo>
                    <a:pt x="84" y="122"/>
                  </a:lnTo>
                  <a:lnTo>
                    <a:pt x="80" y="118"/>
                  </a:lnTo>
                  <a:lnTo>
                    <a:pt x="78" y="116"/>
                  </a:lnTo>
                  <a:lnTo>
                    <a:pt x="74" y="112"/>
                  </a:lnTo>
                  <a:lnTo>
                    <a:pt x="70" y="108"/>
                  </a:lnTo>
                  <a:lnTo>
                    <a:pt x="68" y="102"/>
                  </a:lnTo>
                  <a:lnTo>
                    <a:pt x="64" y="98"/>
                  </a:lnTo>
                  <a:lnTo>
                    <a:pt x="62" y="94"/>
                  </a:lnTo>
                  <a:lnTo>
                    <a:pt x="58" y="88"/>
                  </a:lnTo>
                  <a:lnTo>
                    <a:pt x="56" y="84"/>
                  </a:lnTo>
                  <a:lnTo>
                    <a:pt x="52" y="78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4" y="62"/>
                  </a:lnTo>
                  <a:lnTo>
                    <a:pt x="42" y="54"/>
                  </a:lnTo>
                  <a:lnTo>
                    <a:pt x="42" y="54"/>
                  </a:lnTo>
                  <a:close/>
                </a:path>
              </a:pathLst>
            </a:custGeom>
            <a:solidFill>
              <a:srgbClr val="E578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4" name="Freeform 46"/>
            <p:cNvSpPr>
              <a:spLocks/>
            </p:cNvSpPr>
            <p:nvPr/>
          </p:nvSpPr>
          <p:spPr bwMode="auto">
            <a:xfrm>
              <a:off x="1676418" y="1891540"/>
              <a:ext cx="685022" cy="306397"/>
            </a:xfrm>
            <a:custGeom>
              <a:avLst/>
              <a:gdLst/>
              <a:ahLst/>
              <a:cxnLst>
                <a:cxn ang="0">
                  <a:pos x="142" y="158"/>
                </a:cxn>
                <a:cxn ang="0">
                  <a:pos x="130" y="156"/>
                </a:cxn>
                <a:cxn ang="0">
                  <a:pos x="118" y="154"/>
                </a:cxn>
                <a:cxn ang="0">
                  <a:pos x="106" y="150"/>
                </a:cxn>
                <a:cxn ang="0">
                  <a:pos x="96" y="144"/>
                </a:cxn>
                <a:cxn ang="0">
                  <a:pos x="84" y="140"/>
                </a:cxn>
                <a:cxn ang="0">
                  <a:pos x="74" y="132"/>
                </a:cxn>
                <a:cxn ang="0">
                  <a:pos x="66" y="124"/>
                </a:cxn>
                <a:cxn ang="0">
                  <a:pos x="56" y="116"/>
                </a:cxn>
                <a:cxn ang="0">
                  <a:pos x="48" y="106"/>
                </a:cxn>
                <a:cxn ang="0">
                  <a:pos x="40" y="94"/>
                </a:cxn>
                <a:cxn ang="0">
                  <a:pos x="32" y="82"/>
                </a:cxn>
                <a:cxn ang="0">
                  <a:pos x="24" y="68"/>
                </a:cxn>
                <a:cxn ang="0">
                  <a:pos x="16" y="54"/>
                </a:cxn>
                <a:cxn ang="0">
                  <a:pos x="10" y="38"/>
                </a:cxn>
                <a:cxn ang="0">
                  <a:pos x="4" y="20"/>
                </a:cxn>
                <a:cxn ang="0">
                  <a:pos x="2" y="12"/>
                </a:cxn>
                <a:cxn ang="0">
                  <a:pos x="14" y="20"/>
                </a:cxn>
                <a:cxn ang="0">
                  <a:pos x="24" y="26"/>
                </a:cxn>
                <a:cxn ang="0">
                  <a:pos x="40" y="34"/>
                </a:cxn>
                <a:cxn ang="0">
                  <a:pos x="56" y="40"/>
                </a:cxn>
                <a:cxn ang="0">
                  <a:pos x="76" y="48"/>
                </a:cxn>
                <a:cxn ang="0">
                  <a:pos x="100" y="56"/>
                </a:cxn>
                <a:cxn ang="0">
                  <a:pos x="124" y="62"/>
                </a:cxn>
                <a:cxn ang="0">
                  <a:pos x="150" y="66"/>
                </a:cxn>
                <a:cxn ang="0">
                  <a:pos x="178" y="66"/>
                </a:cxn>
                <a:cxn ang="0">
                  <a:pos x="206" y="64"/>
                </a:cxn>
                <a:cxn ang="0">
                  <a:pos x="234" y="58"/>
                </a:cxn>
                <a:cxn ang="0">
                  <a:pos x="264" y="48"/>
                </a:cxn>
                <a:cxn ang="0">
                  <a:pos x="294" y="34"/>
                </a:cxn>
                <a:cxn ang="0">
                  <a:pos x="324" y="14"/>
                </a:cxn>
                <a:cxn ang="0">
                  <a:pos x="338" y="2"/>
                </a:cxn>
                <a:cxn ang="0">
                  <a:pos x="336" y="12"/>
                </a:cxn>
                <a:cxn ang="0">
                  <a:pos x="334" y="22"/>
                </a:cxn>
                <a:cxn ang="0">
                  <a:pos x="330" y="32"/>
                </a:cxn>
                <a:cxn ang="0">
                  <a:pos x="326" y="46"/>
                </a:cxn>
                <a:cxn ang="0">
                  <a:pos x="320" y="60"/>
                </a:cxn>
                <a:cxn ang="0">
                  <a:pos x="312" y="76"/>
                </a:cxn>
                <a:cxn ang="0">
                  <a:pos x="302" y="90"/>
                </a:cxn>
                <a:cxn ang="0">
                  <a:pos x="290" y="106"/>
                </a:cxn>
                <a:cxn ang="0">
                  <a:pos x="276" y="120"/>
                </a:cxn>
                <a:cxn ang="0">
                  <a:pos x="260" y="132"/>
                </a:cxn>
                <a:cxn ang="0">
                  <a:pos x="240" y="142"/>
                </a:cxn>
                <a:cxn ang="0">
                  <a:pos x="218" y="152"/>
                </a:cxn>
                <a:cxn ang="0">
                  <a:pos x="194" y="156"/>
                </a:cxn>
                <a:cxn ang="0">
                  <a:pos x="164" y="158"/>
                </a:cxn>
                <a:cxn ang="0">
                  <a:pos x="150" y="158"/>
                </a:cxn>
              </a:cxnLst>
              <a:rect l="0" t="0" r="r" b="b"/>
              <a:pathLst>
                <a:path w="338" h="158">
                  <a:moveTo>
                    <a:pt x="150" y="158"/>
                  </a:moveTo>
                  <a:lnTo>
                    <a:pt x="142" y="158"/>
                  </a:lnTo>
                  <a:lnTo>
                    <a:pt x="136" y="156"/>
                  </a:lnTo>
                  <a:lnTo>
                    <a:pt x="130" y="156"/>
                  </a:lnTo>
                  <a:lnTo>
                    <a:pt x="124" y="154"/>
                  </a:lnTo>
                  <a:lnTo>
                    <a:pt x="118" y="154"/>
                  </a:lnTo>
                  <a:lnTo>
                    <a:pt x="112" y="152"/>
                  </a:lnTo>
                  <a:lnTo>
                    <a:pt x="106" y="150"/>
                  </a:lnTo>
                  <a:lnTo>
                    <a:pt x="100" y="148"/>
                  </a:lnTo>
                  <a:lnTo>
                    <a:pt x="96" y="144"/>
                  </a:lnTo>
                  <a:lnTo>
                    <a:pt x="90" y="142"/>
                  </a:lnTo>
                  <a:lnTo>
                    <a:pt x="84" y="140"/>
                  </a:lnTo>
                  <a:lnTo>
                    <a:pt x="80" y="136"/>
                  </a:lnTo>
                  <a:lnTo>
                    <a:pt x="74" y="132"/>
                  </a:lnTo>
                  <a:lnTo>
                    <a:pt x="70" y="128"/>
                  </a:lnTo>
                  <a:lnTo>
                    <a:pt x="66" y="124"/>
                  </a:lnTo>
                  <a:lnTo>
                    <a:pt x="60" y="120"/>
                  </a:lnTo>
                  <a:lnTo>
                    <a:pt x="56" y="116"/>
                  </a:lnTo>
                  <a:lnTo>
                    <a:pt x="52" y="110"/>
                  </a:lnTo>
                  <a:lnTo>
                    <a:pt x="48" y="106"/>
                  </a:lnTo>
                  <a:lnTo>
                    <a:pt x="44" y="100"/>
                  </a:lnTo>
                  <a:lnTo>
                    <a:pt x="40" y="94"/>
                  </a:lnTo>
                  <a:lnTo>
                    <a:pt x="36" y="88"/>
                  </a:lnTo>
                  <a:lnTo>
                    <a:pt x="32" y="82"/>
                  </a:lnTo>
                  <a:lnTo>
                    <a:pt x="28" y="76"/>
                  </a:lnTo>
                  <a:lnTo>
                    <a:pt x="24" y="68"/>
                  </a:lnTo>
                  <a:lnTo>
                    <a:pt x="20" y="62"/>
                  </a:lnTo>
                  <a:lnTo>
                    <a:pt x="16" y="54"/>
                  </a:lnTo>
                  <a:lnTo>
                    <a:pt x="14" y="46"/>
                  </a:lnTo>
                  <a:lnTo>
                    <a:pt x="10" y="38"/>
                  </a:lnTo>
                  <a:lnTo>
                    <a:pt x="6" y="30"/>
                  </a:lnTo>
                  <a:lnTo>
                    <a:pt x="4" y="2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14" y="20"/>
                  </a:lnTo>
                  <a:lnTo>
                    <a:pt x="18" y="22"/>
                  </a:lnTo>
                  <a:lnTo>
                    <a:pt x="24" y="26"/>
                  </a:lnTo>
                  <a:lnTo>
                    <a:pt x="32" y="30"/>
                  </a:lnTo>
                  <a:lnTo>
                    <a:pt x="40" y="34"/>
                  </a:lnTo>
                  <a:lnTo>
                    <a:pt x="48" y="38"/>
                  </a:lnTo>
                  <a:lnTo>
                    <a:pt x="56" y="40"/>
                  </a:lnTo>
                  <a:lnTo>
                    <a:pt x="66" y="44"/>
                  </a:lnTo>
                  <a:lnTo>
                    <a:pt x="76" y="48"/>
                  </a:lnTo>
                  <a:lnTo>
                    <a:pt x="88" y="52"/>
                  </a:lnTo>
                  <a:lnTo>
                    <a:pt x="100" y="56"/>
                  </a:lnTo>
                  <a:lnTo>
                    <a:pt x="112" y="58"/>
                  </a:lnTo>
                  <a:lnTo>
                    <a:pt x="124" y="62"/>
                  </a:lnTo>
                  <a:lnTo>
                    <a:pt x="136" y="64"/>
                  </a:lnTo>
                  <a:lnTo>
                    <a:pt x="150" y="66"/>
                  </a:lnTo>
                  <a:lnTo>
                    <a:pt x="164" y="66"/>
                  </a:lnTo>
                  <a:lnTo>
                    <a:pt x="178" y="66"/>
                  </a:lnTo>
                  <a:lnTo>
                    <a:pt x="192" y="66"/>
                  </a:lnTo>
                  <a:lnTo>
                    <a:pt x="206" y="64"/>
                  </a:lnTo>
                  <a:lnTo>
                    <a:pt x="220" y="62"/>
                  </a:lnTo>
                  <a:lnTo>
                    <a:pt x="234" y="58"/>
                  </a:lnTo>
                  <a:lnTo>
                    <a:pt x="250" y="54"/>
                  </a:lnTo>
                  <a:lnTo>
                    <a:pt x="264" y="48"/>
                  </a:lnTo>
                  <a:lnTo>
                    <a:pt x="280" y="42"/>
                  </a:lnTo>
                  <a:lnTo>
                    <a:pt x="294" y="34"/>
                  </a:lnTo>
                  <a:lnTo>
                    <a:pt x="308" y="24"/>
                  </a:lnTo>
                  <a:lnTo>
                    <a:pt x="324" y="14"/>
                  </a:lnTo>
                  <a:lnTo>
                    <a:pt x="338" y="0"/>
                  </a:lnTo>
                  <a:lnTo>
                    <a:pt x="338" y="2"/>
                  </a:lnTo>
                  <a:lnTo>
                    <a:pt x="338" y="8"/>
                  </a:lnTo>
                  <a:lnTo>
                    <a:pt x="336" y="12"/>
                  </a:lnTo>
                  <a:lnTo>
                    <a:pt x="336" y="16"/>
                  </a:lnTo>
                  <a:lnTo>
                    <a:pt x="334" y="22"/>
                  </a:lnTo>
                  <a:lnTo>
                    <a:pt x="332" y="26"/>
                  </a:lnTo>
                  <a:lnTo>
                    <a:pt x="330" y="32"/>
                  </a:lnTo>
                  <a:lnTo>
                    <a:pt x="328" y="40"/>
                  </a:lnTo>
                  <a:lnTo>
                    <a:pt x="326" y="46"/>
                  </a:lnTo>
                  <a:lnTo>
                    <a:pt x="324" y="52"/>
                  </a:lnTo>
                  <a:lnTo>
                    <a:pt x="320" y="60"/>
                  </a:lnTo>
                  <a:lnTo>
                    <a:pt x="316" y="68"/>
                  </a:lnTo>
                  <a:lnTo>
                    <a:pt x="312" y="76"/>
                  </a:lnTo>
                  <a:lnTo>
                    <a:pt x="308" y="82"/>
                  </a:lnTo>
                  <a:lnTo>
                    <a:pt x="302" y="90"/>
                  </a:lnTo>
                  <a:lnTo>
                    <a:pt x="296" y="98"/>
                  </a:lnTo>
                  <a:lnTo>
                    <a:pt x="290" y="106"/>
                  </a:lnTo>
                  <a:lnTo>
                    <a:pt x="284" y="112"/>
                  </a:lnTo>
                  <a:lnTo>
                    <a:pt x="276" y="120"/>
                  </a:lnTo>
                  <a:lnTo>
                    <a:pt x="268" y="126"/>
                  </a:lnTo>
                  <a:lnTo>
                    <a:pt x="260" y="132"/>
                  </a:lnTo>
                  <a:lnTo>
                    <a:pt x="250" y="138"/>
                  </a:lnTo>
                  <a:lnTo>
                    <a:pt x="240" y="142"/>
                  </a:lnTo>
                  <a:lnTo>
                    <a:pt x="230" y="148"/>
                  </a:lnTo>
                  <a:lnTo>
                    <a:pt x="218" y="152"/>
                  </a:lnTo>
                  <a:lnTo>
                    <a:pt x="206" y="154"/>
                  </a:lnTo>
                  <a:lnTo>
                    <a:pt x="194" y="156"/>
                  </a:lnTo>
                  <a:lnTo>
                    <a:pt x="180" y="158"/>
                  </a:lnTo>
                  <a:lnTo>
                    <a:pt x="164" y="158"/>
                  </a:lnTo>
                  <a:lnTo>
                    <a:pt x="150" y="158"/>
                  </a:lnTo>
                  <a:lnTo>
                    <a:pt x="150" y="15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5" name="Freeform 47"/>
            <p:cNvSpPr>
              <a:spLocks/>
            </p:cNvSpPr>
            <p:nvPr/>
          </p:nvSpPr>
          <p:spPr bwMode="auto">
            <a:xfrm>
              <a:off x="1676418" y="1891540"/>
              <a:ext cx="685022" cy="213314"/>
            </a:xfrm>
            <a:custGeom>
              <a:avLst/>
              <a:gdLst/>
              <a:ahLst/>
              <a:cxnLst>
                <a:cxn ang="0">
                  <a:pos x="122" y="104"/>
                </a:cxn>
                <a:cxn ang="0">
                  <a:pos x="128" y="106"/>
                </a:cxn>
                <a:cxn ang="0">
                  <a:pos x="138" y="108"/>
                </a:cxn>
                <a:cxn ang="0">
                  <a:pos x="148" y="108"/>
                </a:cxn>
                <a:cxn ang="0">
                  <a:pos x="162" y="110"/>
                </a:cxn>
                <a:cxn ang="0">
                  <a:pos x="176" y="110"/>
                </a:cxn>
                <a:cxn ang="0">
                  <a:pos x="190" y="110"/>
                </a:cxn>
                <a:cxn ang="0">
                  <a:pos x="204" y="110"/>
                </a:cxn>
                <a:cxn ang="0">
                  <a:pos x="216" y="106"/>
                </a:cxn>
                <a:cxn ang="0">
                  <a:pos x="226" y="102"/>
                </a:cxn>
                <a:cxn ang="0">
                  <a:pos x="234" y="94"/>
                </a:cxn>
                <a:cxn ang="0">
                  <a:pos x="234" y="92"/>
                </a:cxn>
                <a:cxn ang="0">
                  <a:pos x="236" y="88"/>
                </a:cxn>
                <a:cxn ang="0">
                  <a:pos x="236" y="84"/>
                </a:cxn>
                <a:cxn ang="0">
                  <a:pos x="236" y="82"/>
                </a:cxn>
                <a:cxn ang="0">
                  <a:pos x="240" y="82"/>
                </a:cxn>
                <a:cxn ang="0">
                  <a:pos x="248" y="80"/>
                </a:cxn>
                <a:cxn ang="0">
                  <a:pos x="256" y="80"/>
                </a:cxn>
                <a:cxn ang="0">
                  <a:pos x="264" y="78"/>
                </a:cxn>
                <a:cxn ang="0">
                  <a:pos x="276" y="74"/>
                </a:cxn>
                <a:cxn ang="0">
                  <a:pos x="286" y="68"/>
                </a:cxn>
                <a:cxn ang="0">
                  <a:pos x="298" y="62"/>
                </a:cxn>
                <a:cxn ang="0">
                  <a:pos x="312" y="54"/>
                </a:cxn>
                <a:cxn ang="0">
                  <a:pos x="324" y="42"/>
                </a:cxn>
                <a:cxn ang="0">
                  <a:pos x="332" y="30"/>
                </a:cxn>
                <a:cxn ang="0">
                  <a:pos x="334" y="20"/>
                </a:cxn>
                <a:cxn ang="0">
                  <a:pos x="336" y="12"/>
                </a:cxn>
                <a:cxn ang="0">
                  <a:pos x="338" y="2"/>
                </a:cxn>
                <a:cxn ang="0">
                  <a:pos x="308" y="24"/>
                </a:cxn>
                <a:cxn ang="0">
                  <a:pos x="264" y="48"/>
                </a:cxn>
                <a:cxn ang="0">
                  <a:pos x="220" y="62"/>
                </a:cxn>
                <a:cxn ang="0">
                  <a:pos x="178" y="66"/>
                </a:cxn>
                <a:cxn ang="0">
                  <a:pos x="136" y="64"/>
                </a:cxn>
                <a:cxn ang="0">
                  <a:pos x="100" y="56"/>
                </a:cxn>
                <a:cxn ang="0">
                  <a:pos x="66" y="44"/>
                </a:cxn>
                <a:cxn ang="0">
                  <a:pos x="40" y="34"/>
                </a:cxn>
                <a:cxn ang="0">
                  <a:pos x="18" y="22"/>
                </a:cxn>
                <a:cxn ang="0">
                  <a:pos x="2" y="12"/>
                </a:cxn>
                <a:cxn ang="0">
                  <a:pos x="6" y="24"/>
                </a:cxn>
                <a:cxn ang="0">
                  <a:pos x="12" y="44"/>
                </a:cxn>
                <a:cxn ang="0">
                  <a:pos x="20" y="62"/>
                </a:cxn>
                <a:cxn ang="0">
                  <a:pos x="34" y="68"/>
                </a:cxn>
                <a:cxn ang="0">
                  <a:pos x="50" y="74"/>
                </a:cxn>
                <a:cxn ang="0">
                  <a:pos x="64" y="80"/>
                </a:cxn>
                <a:cxn ang="0">
                  <a:pos x="74" y="82"/>
                </a:cxn>
                <a:cxn ang="0">
                  <a:pos x="82" y="84"/>
                </a:cxn>
                <a:cxn ang="0">
                  <a:pos x="92" y="86"/>
                </a:cxn>
                <a:cxn ang="0">
                  <a:pos x="100" y="88"/>
                </a:cxn>
                <a:cxn ang="0">
                  <a:pos x="110" y="88"/>
                </a:cxn>
                <a:cxn ang="0">
                  <a:pos x="110" y="90"/>
                </a:cxn>
                <a:cxn ang="0">
                  <a:pos x="112" y="94"/>
                </a:cxn>
                <a:cxn ang="0">
                  <a:pos x="114" y="98"/>
                </a:cxn>
                <a:cxn ang="0">
                  <a:pos x="118" y="102"/>
                </a:cxn>
                <a:cxn ang="0">
                  <a:pos x="118" y="102"/>
                </a:cxn>
              </a:cxnLst>
              <a:rect l="0" t="0" r="r" b="b"/>
              <a:pathLst>
                <a:path w="338" h="110">
                  <a:moveTo>
                    <a:pt x="120" y="104"/>
                  </a:moveTo>
                  <a:lnTo>
                    <a:pt x="120" y="104"/>
                  </a:lnTo>
                  <a:lnTo>
                    <a:pt x="122" y="104"/>
                  </a:lnTo>
                  <a:lnTo>
                    <a:pt x="124" y="104"/>
                  </a:lnTo>
                  <a:lnTo>
                    <a:pt x="126" y="104"/>
                  </a:lnTo>
                  <a:lnTo>
                    <a:pt x="128" y="106"/>
                  </a:lnTo>
                  <a:lnTo>
                    <a:pt x="130" y="106"/>
                  </a:lnTo>
                  <a:lnTo>
                    <a:pt x="134" y="106"/>
                  </a:lnTo>
                  <a:lnTo>
                    <a:pt x="138" y="108"/>
                  </a:lnTo>
                  <a:lnTo>
                    <a:pt x="140" y="108"/>
                  </a:lnTo>
                  <a:lnTo>
                    <a:pt x="144" y="108"/>
                  </a:lnTo>
                  <a:lnTo>
                    <a:pt x="148" y="108"/>
                  </a:lnTo>
                  <a:lnTo>
                    <a:pt x="152" y="110"/>
                  </a:lnTo>
                  <a:lnTo>
                    <a:pt x="158" y="110"/>
                  </a:lnTo>
                  <a:lnTo>
                    <a:pt x="162" y="110"/>
                  </a:lnTo>
                  <a:lnTo>
                    <a:pt x="166" y="110"/>
                  </a:lnTo>
                  <a:lnTo>
                    <a:pt x="172" y="110"/>
                  </a:lnTo>
                  <a:lnTo>
                    <a:pt x="176" y="110"/>
                  </a:lnTo>
                  <a:lnTo>
                    <a:pt x="180" y="110"/>
                  </a:lnTo>
                  <a:lnTo>
                    <a:pt x="186" y="110"/>
                  </a:lnTo>
                  <a:lnTo>
                    <a:pt x="190" y="110"/>
                  </a:lnTo>
                  <a:lnTo>
                    <a:pt x="194" y="110"/>
                  </a:lnTo>
                  <a:lnTo>
                    <a:pt x="200" y="110"/>
                  </a:lnTo>
                  <a:lnTo>
                    <a:pt x="204" y="110"/>
                  </a:lnTo>
                  <a:lnTo>
                    <a:pt x="208" y="108"/>
                  </a:lnTo>
                  <a:lnTo>
                    <a:pt x="212" y="108"/>
                  </a:lnTo>
                  <a:lnTo>
                    <a:pt x="216" y="106"/>
                  </a:lnTo>
                  <a:lnTo>
                    <a:pt x="220" y="104"/>
                  </a:lnTo>
                  <a:lnTo>
                    <a:pt x="222" y="104"/>
                  </a:lnTo>
                  <a:lnTo>
                    <a:pt x="226" y="102"/>
                  </a:lnTo>
                  <a:lnTo>
                    <a:pt x="228" y="100"/>
                  </a:lnTo>
                  <a:lnTo>
                    <a:pt x="232" y="96"/>
                  </a:lnTo>
                  <a:lnTo>
                    <a:pt x="234" y="94"/>
                  </a:lnTo>
                  <a:lnTo>
                    <a:pt x="234" y="94"/>
                  </a:lnTo>
                  <a:lnTo>
                    <a:pt x="234" y="92"/>
                  </a:lnTo>
                  <a:lnTo>
                    <a:pt x="234" y="92"/>
                  </a:lnTo>
                  <a:lnTo>
                    <a:pt x="236" y="90"/>
                  </a:lnTo>
                  <a:lnTo>
                    <a:pt x="236" y="90"/>
                  </a:lnTo>
                  <a:lnTo>
                    <a:pt x="236" y="88"/>
                  </a:lnTo>
                  <a:lnTo>
                    <a:pt x="236" y="88"/>
                  </a:lnTo>
                  <a:lnTo>
                    <a:pt x="236" y="86"/>
                  </a:lnTo>
                  <a:lnTo>
                    <a:pt x="236" y="84"/>
                  </a:lnTo>
                  <a:lnTo>
                    <a:pt x="236" y="82"/>
                  </a:lnTo>
                  <a:lnTo>
                    <a:pt x="236" y="82"/>
                  </a:lnTo>
                  <a:lnTo>
                    <a:pt x="236" y="82"/>
                  </a:lnTo>
                  <a:lnTo>
                    <a:pt x="236" y="82"/>
                  </a:lnTo>
                  <a:lnTo>
                    <a:pt x="238" y="82"/>
                  </a:lnTo>
                  <a:lnTo>
                    <a:pt x="240" y="82"/>
                  </a:lnTo>
                  <a:lnTo>
                    <a:pt x="244" y="82"/>
                  </a:lnTo>
                  <a:lnTo>
                    <a:pt x="246" y="82"/>
                  </a:lnTo>
                  <a:lnTo>
                    <a:pt x="248" y="80"/>
                  </a:lnTo>
                  <a:lnTo>
                    <a:pt x="250" y="80"/>
                  </a:lnTo>
                  <a:lnTo>
                    <a:pt x="252" y="80"/>
                  </a:lnTo>
                  <a:lnTo>
                    <a:pt x="256" y="80"/>
                  </a:lnTo>
                  <a:lnTo>
                    <a:pt x="258" y="78"/>
                  </a:lnTo>
                  <a:lnTo>
                    <a:pt x="262" y="78"/>
                  </a:lnTo>
                  <a:lnTo>
                    <a:pt x="264" y="78"/>
                  </a:lnTo>
                  <a:lnTo>
                    <a:pt x="268" y="76"/>
                  </a:lnTo>
                  <a:lnTo>
                    <a:pt x="272" y="74"/>
                  </a:lnTo>
                  <a:lnTo>
                    <a:pt x="276" y="74"/>
                  </a:lnTo>
                  <a:lnTo>
                    <a:pt x="280" y="72"/>
                  </a:lnTo>
                  <a:lnTo>
                    <a:pt x="282" y="70"/>
                  </a:lnTo>
                  <a:lnTo>
                    <a:pt x="286" y="68"/>
                  </a:lnTo>
                  <a:lnTo>
                    <a:pt x="290" y="66"/>
                  </a:lnTo>
                  <a:lnTo>
                    <a:pt x="294" y="64"/>
                  </a:lnTo>
                  <a:lnTo>
                    <a:pt x="298" y="62"/>
                  </a:lnTo>
                  <a:lnTo>
                    <a:pt x="304" y="60"/>
                  </a:lnTo>
                  <a:lnTo>
                    <a:pt x="308" y="56"/>
                  </a:lnTo>
                  <a:lnTo>
                    <a:pt x="312" y="54"/>
                  </a:lnTo>
                  <a:lnTo>
                    <a:pt x="316" y="50"/>
                  </a:lnTo>
                  <a:lnTo>
                    <a:pt x="320" y="46"/>
                  </a:lnTo>
                  <a:lnTo>
                    <a:pt x="324" y="42"/>
                  </a:lnTo>
                  <a:lnTo>
                    <a:pt x="328" y="38"/>
                  </a:lnTo>
                  <a:lnTo>
                    <a:pt x="330" y="34"/>
                  </a:lnTo>
                  <a:lnTo>
                    <a:pt x="332" y="30"/>
                  </a:lnTo>
                  <a:lnTo>
                    <a:pt x="332" y="26"/>
                  </a:lnTo>
                  <a:lnTo>
                    <a:pt x="334" y="24"/>
                  </a:lnTo>
                  <a:lnTo>
                    <a:pt x="334" y="20"/>
                  </a:lnTo>
                  <a:lnTo>
                    <a:pt x="336" y="16"/>
                  </a:lnTo>
                  <a:lnTo>
                    <a:pt x="336" y="14"/>
                  </a:lnTo>
                  <a:lnTo>
                    <a:pt x="336" y="12"/>
                  </a:lnTo>
                  <a:lnTo>
                    <a:pt x="338" y="6"/>
                  </a:lnTo>
                  <a:lnTo>
                    <a:pt x="338" y="4"/>
                  </a:lnTo>
                  <a:lnTo>
                    <a:pt x="338" y="2"/>
                  </a:lnTo>
                  <a:lnTo>
                    <a:pt x="338" y="0"/>
                  </a:lnTo>
                  <a:lnTo>
                    <a:pt x="324" y="14"/>
                  </a:lnTo>
                  <a:lnTo>
                    <a:pt x="308" y="24"/>
                  </a:lnTo>
                  <a:lnTo>
                    <a:pt x="294" y="34"/>
                  </a:lnTo>
                  <a:lnTo>
                    <a:pt x="280" y="42"/>
                  </a:lnTo>
                  <a:lnTo>
                    <a:pt x="264" y="48"/>
                  </a:lnTo>
                  <a:lnTo>
                    <a:pt x="250" y="54"/>
                  </a:lnTo>
                  <a:lnTo>
                    <a:pt x="234" y="58"/>
                  </a:lnTo>
                  <a:lnTo>
                    <a:pt x="220" y="62"/>
                  </a:lnTo>
                  <a:lnTo>
                    <a:pt x="206" y="64"/>
                  </a:lnTo>
                  <a:lnTo>
                    <a:pt x="192" y="66"/>
                  </a:lnTo>
                  <a:lnTo>
                    <a:pt x="178" y="66"/>
                  </a:lnTo>
                  <a:lnTo>
                    <a:pt x="164" y="66"/>
                  </a:lnTo>
                  <a:lnTo>
                    <a:pt x="150" y="66"/>
                  </a:lnTo>
                  <a:lnTo>
                    <a:pt x="136" y="64"/>
                  </a:lnTo>
                  <a:lnTo>
                    <a:pt x="124" y="62"/>
                  </a:lnTo>
                  <a:lnTo>
                    <a:pt x="112" y="58"/>
                  </a:lnTo>
                  <a:lnTo>
                    <a:pt x="100" y="56"/>
                  </a:lnTo>
                  <a:lnTo>
                    <a:pt x="88" y="52"/>
                  </a:lnTo>
                  <a:lnTo>
                    <a:pt x="76" y="48"/>
                  </a:lnTo>
                  <a:lnTo>
                    <a:pt x="66" y="44"/>
                  </a:lnTo>
                  <a:lnTo>
                    <a:pt x="56" y="40"/>
                  </a:lnTo>
                  <a:lnTo>
                    <a:pt x="48" y="38"/>
                  </a:lnTo>
                  <a:lnTo>
                    <a:pt x="40" y="34"/>
                  </a:lnTo>
                  <a:lnTo>
                    <a:pt x="32" y="30"/>
                  </a:lnTo>
                  <a:lnTo>
                    <a:pt x="24" y="26"/>
                  </a:lnTo>
                  <a:lnTo>
                    <a:pt x="18" y="22"/>
                  </a:lnTo>
                  <a:lnTo>
                    <a:pt x="14" y="20"/>
                  </a:lnTo>
                  <a:lnTo>
                    <a:pt x="8" y="16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4"/>
                  </a:lnTo>
                  <a:lnTo>
                    <a:pt x="8" y="32"/>
                  </a:lnTo>
                  <a:lnTo>
                    <a:pt x="10" y="38"/>
                  </a:lnTo>
                  <a:lnTo>
                    <a:pt x="12" y="44"/>
                  </a:lnTo>
                  <a:lnTo>
                    <a:pt x="14" y="50"/>
                  </a:lnTo>
                  <a:lnTo>
                    <a:pt x="18" y="56"/>
                  </a:lnTo>
                  <a:lnTo>
                    <a:pt x="20" y="62"/>
                  </a:lnTo>
                  <a:lnTo>
                    <a:pt x="24" y="64"/>
                  </a:lnTo>
                  <a:lnTo>
                    <a:pt x="28" y="66"/>
                  </a:lnTo>
                  <a:lnTo>
                    <a:pt x="34" y="68"/>
                  </a:lnTo>
                  <a:lnTo>
                    <a:pt x="38" y="70"/>
                  </a:lnTo>
                  <a:lnTo>
                    <a:pt x="44" y="72"/>
                  </a:lnTo>
                  <a:lnTo>
                    <a:pt x="50" y="74"/>
                  </a:lnTo>
                  <a:lnTo>
                    <a:pt x="56" y="76"/>
                  </a:lnTo>
                  <a:lnTo>
                    <a:pt x="60" y="78"/>
                  </a:lnTo>
                  <a:lnTo>
                    <a:pt x="64" y="80"/>
                  </a:lnTo>
                  <a:lnTo>
                    <a:pt x="66" y="80"/>
                  </a:lnTo>
                  <a:lnTo>
                    <a:pt x="70" y="82"/>
                  </a:lnTo>
                  <a:lnTo>
                    <a:pt x="74" y="82"/>
                  </a:lnTo>
                  <a:lnTo>
                    <a:pt x="76" y="82"/>
                  </a:lnTo>
                  <a:lnTo>
                    <a:pt x="80" y="84"/>
                  </a:lnTo>
                  <a:lnTo>
                    <a:pt x="82" y="84"/>
                  </a:lnTo>
                  <a:lnTo>
                    <a:pt x="86" y="86"/>
                  </a:lnTo>
                  <a:lnTo>
                    <a:pt x="88" y="86"/>
                  </a:lnTo>
                  <a:lnTo>
                    <a:pt x="92" y="86"/>
                  </a:lnTo>
                  <a:lnTo>
                    <a:pt x="94" y="86"/>
                  </a:lnTo>
                  <a:lnTo>
                    <a:pt x="98" y="88"/>
                  </a:lnTo>
                  <a:lnTo>
                    <a:pt x="100" y="88"/>
                  </a:lnTo>
                  <a:lnTo>
                    <a:pt x="104" y="88"/>
                  </a:lnTo>
                  <a:lnTo>
                    <a:pt x="106" y="88"/>
                  </a:lnTo>
                  <a:lnTo>
                    <a:pt x="110" y="88"/>
                  </a:lnTo>
                  <a:lnTo>
                    <a:pt x="110" y="8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110" y="92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2" y="96"/>
                  </a:lnTo>
                  <a:lnTo>
                    <a:pt x="114" y="96"/>
                  </a:lnTo>
                  <a:lnTo>
                    <a:pt x="114" y="98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0" y="104"/>
                  </a:lnTo>
                  <a:lnTo>
                    <a:pt x="120" y="1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6" name="Freeform 49"/>
            <p:cNvSpPr>
              <a:spLocks/>
            </p:cNvSpPr>
            <p:nvPr/>
          </p:nvSpPr>
          <p:spPr bwMode="auto">
            <a:xfrm>
              <a:off x="1883141" y="2139760"/>
              <a:ext cx="299951" cy="58177"/>
            </a:xfrm>
            <a:custGeom>
              <a:avLst/>
              <a:gdLst/>
              <a:ahLst/>
              <a:cxnLst>
                <a:cxn ang="0">
                  <a:pos x="2" y="20"/>
                </a:cxn>
                <a:cxn ang="0">
                  <a:pos x="8" y="22"/>
                </a:cxn>
                <a:cxn ang="0">
                  <a:pos x="14" y="24"/>
                </a:cxn>
                <a:cxn ang="0">
                  <a:pos x="20" y="26"/>
                </a:cxn>
                <a:cxn ang="0">
                  <a:pos x="26" y="28"/>
                </a:cxn>
                <a:cxn ang="0">
                  <a:pos x="32" y="28"/>
                </a:cxn>
                <a:cxn ang="0">
                  <a:pos x="38" y="30"/>
                </a:cxn>
                <a:cxn ang="0">
                  <a:pos x="44" y="30"/>
                </a:cxn>
                <a:cxn ang="0">
                  <a:pos x="52" y="30"/>
                </a:cxn>
                <a:cxn ang="0">
                  <a:pos x="60" y="30"/>
                </a:cxn>
                <a:cxn ang="0">
                  <a:pos x="66" y="30"/>
                </a:cxn>
                <a:cxn ang="0">
                  <a:pos x="74" y="30"/>
                </a:cxn>
                <a:cxn ang="0">
                  <a:pos x="80" y="30"/>
                </a:cxn>
                <a:cxn ang="0">
                  <a:pos x="88" y="28"/>
                </a:cxn>
                <a:cxn ang="0">
                  <a:pos x="94" y="28"/>
                </a:cxn>
                <a:cxn ang="0">
                  <a:pos x="102" y="26"/>
                </a:cxn>
                <a:cxn ang="0">
                  <a:pos x="108" y="26"/>
                </a:cxn>
                <a:cxn ang="0">
                  <a:pos x="114" y="24"/>
                </a:cxn>
                <a:cxn ang="0">
                  <a:pos x="120" y="22"/>
                </a:cxn>
                <a:cxn ang="0">
                  <a:pos x="124" y="20"/>
                </a:cxn>
                <a:cxn ang="0">
                  <a:pos x="130" y="18"/>
                </a:cxn>
                <a:cxn ang="0">
                  <a:pos x="136" y="16"/>
                </a:cxn>
                <a:cxn ang="0">
                  <a:pos x="140" y="14"/>
                </a:cxn>
                <a:cxn ang="0">
                  <a:pos x="146" y="12"/>
                </a:cxn>
                <a:cxn ang="0">
                  <a:pos x="144" y="8"/>
                </a:cxn>
                <a:cxn ang="0">
                  <a:pos x="136" y="6"/>
                </a:cxn>
                <a:cxn ang="0">
                  <a:pos x="128" y="4"/>
                </a:cxn>
                <a:cxn ang="0">
                  <a:pos x="120" y="2"/>
                </a:cxn>
                <a:cxn ang="0">
                  <a:pos x="110" y="2"/>
                </a:cxn>
                <a:cxn ang="0">
                  <a:pos x="100" y="0"/>
                </a:cxn>
                <a:cxn ang="0">
                  <a:pos x="90" y="0"/>
                </a:cxn>
                <a:cxn ang="0">
                  <a:pos x="80" y="0"/>
                </a:cxn>
                <a:cxn ang="0">
                  <a:pos x="68" y="2"/>
                </a:cxn>
                <a:cxn ang="0">
                  <a:pos x="58" y="2"/>
                </a:cxn>
                <a:cxn ang="0">
                  <a:pos x="48" y="4"/>
                </a:cxn>
                <a:cxn ang="0">
                  <a:pos x="38" y="6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4"/>
                </a:cxn>
                <a:cxn ang="0">
                  <a:pos x="4" y="18"/>
                </a:cxn>
                <a:cxn ang="0">
                  <a:pos x="0" y="20"/>
                </a:cxn>
              </a:cxnLst>
              <a:rect l="0" t="0" r="r" b="b"/>
              <a:pathLst>
                <a:path w="148" h="30">
                  <a:moveTo>
                    <a:pt x="0" y="20"/>
                  </a:moveTo>
                  <a:lnTo>
                    <a:pt x="2" y="20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0" y="24"/>
                  </a:lnTo>
                  <a:lnTo>
                    <a:pt x="14" y="24"/>
                  </a:lnTo>
                  <a:lnTo>
                    <a:pt x="16" y="26"/>
                  </a:lnTo>
                  <a:lnTo>
                    <a:pt x="20" y="26"/>
                  </a:lnTo>
                  <a:lnTo>
                    <a:pt x="22" y="26"/>
                  </a:lnTo>
                  <a:lnTo>
                    <a:pt x="26" y="28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4" y="28"/>
                  </a:lnTo>
                  <a:lnTo>
                    <a:pt x="38" y="30"/>
                  </a:lnTo>
                  <a:lnTo>
                    <a:pt x="40" y="30"/>
                  </a:lnTo>
                  <a:lnTo>
                    <a:pt x="44" y="30"/>
                  </a:lnTo>
                  <a:lnTo>
                    <a:pt x="48" y="30"/>
                  </a:lnTo>
                  <a:lnTo>
                    <a:pt x="52" y="30"/>
                  </a:lnTo>
                  <a:lnTo>
                    <a:pt x="56" y="30"/>
                  </a:lnTo>
                  <a:lnTo>
                    <a:pt x="60" y="30"/>
                  </a:lnTo>
                  <a:lnTo>
                    <a:pt x="62" y="30"/>
                  </a:lnTo>
                  <a:lnTo>
                    <a:pt x="66" y="30"/>
                  </a:lnTo>
                  <a:lnTo>
                    <a:pt x="70" y="30"/>
                  </a:lnTo>
                  <a:lnTo>
                    <a:pt x="74" y="30"/>
                  </a:lnTo>
                  <a:lnTo>
                    <a:pt x="78" y="30"/>
                  </a:lnTo>
                  <a:lnTo>
                    <a:pt x="80" y="30"/>
                  </a:lnTo>
                  <a:lnTo>
                    <a:pt x="84" y="30"/>
                  </a:lnTo>
                  <a:lnTo>
                    <a:pt x="88" y="28"/>
                  </a:lnTo>
                  <a:lnTo>
                    <a:pt x="92" y="28"/>
                  </a:lnTo>
                  <a:lnTo>
                    <a:pt x="94" y="28"/>
                  </a:lnTo>
                  <a:lnTo>
                    <a:pt x="98" y="28"/>
                  </a:lnTo>
                  <a:lnTo>
                    <a:pt x="102" y="26"/>
                  </a:lnTo>
                  <a:lnTo>
                    <a:pt x="104" y="26"/>
                  </a:lnTo>
                  <a:lnTo>
                    <a:pt x="108" y="26"/>
                  </a:lnTo>
                  <a:lnTo>
                    <a:pt x="110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20" y="22"/>
                  </a:lnTo>
                  <a:lnTo>
                    <a:pt x="122" y="22"/>
                  </a:lnTo>
                  <a:lnTo>
                    <a:pt x="124" y="20"/>
                  </a:lnTo>
                  <a:lnTo>
                    <a:pt x="128" y="20"/>
                  </a:lnTo>
                  <a:lnTo>
                    <a:pt x="130" y="18"/>
                  </a:lnTo>
                  <a:lnTo>
                    <a:pt x="134" y="18"/>
                  </a:lnTo>
                  <a:lnTo>
                    <a:pt x="136" y="16"/>
                  </a:lnTo>
                  <a:lnTo>
                    <a:pt x="138" y="14"/>
                  </a:lnTo>
                  <a:lnTo>
                    <a:pt x="140" y="14"/>
                  </a:lnTo>
                  <a:lnTo>
                    <a:pt x="144" y="12"/>
                  </a:lnTo>
                  <a:lnTo>
                    <a:pt x="146" y="12"/>
                  </a:lnTo>
                  <a:lnTo>
                    <a:pt x="148" y="10"/>
                  </a:lnTo>
                  <a:lnTo>
                    <a:pt x="144" y="8"/>
                  </a:lnTo>
                  <a:lnTo>
                    <a:pt x="140" y="8"/>
                  </a:lnTo>
                  <a:lnTo>
                    <a:pt x="136" y="6"/>
                  </a:lnTo>
                  <a:lnTo>
                    <a:pt x="132" y="6"/>
                  </a:lnTo>
                  <a:lnTo>
                    <a:pt x="128" y="4"/>
                  </a:lnTo>
                  <a:lnTo>
                    <a:pt x="124" y="4"/>
                  </a:lnTo>
                  <a:lnTo>
                    <a:pt x="120" y="2"/>
                  </a:lnTo>
                  <a:lnTo>
                    <a:pt x="114" y="2"/>
                  </a:lnTo>
                  <a:lnTo>
                    <a:pt x="110" y="2"/>
                  </a:lnTo>
                  <a:lnTo>
                    <a:pt x="104" y="2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4" y="2"/>
                  </a:lnTo>
                  <a:lnTo>
                    <a:pt x="58" y="2"/>
                  </a:lnTo>
                  <a:lnTo>
                    <a:pt x="52" y="4"/>
                  </a:lnTo>
                  <a:lnTo>
                    <a:pt x="48" y="4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4" y="10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0" y="14"/>
                  </a:lnTo>
                  <a:lnTo>
                    <a:pt x="6" y="16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9523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7" name="Freeform 50"/>
            <p:cNvSpPr>
              <a:spLocks/>
            </p:cNvSpPr>
            <p:nvPr/>
          </p:nvSpPr>
          <p:spPr bwMode="auto">
            <a:xfrm>
              <a:off x="2312800" y="1848877"/>
              <a:ext cx="154029" cy="58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6" y="8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10" y="12"/>
                </a:cxn>
                <a:cxn ang="0">
                  <a:pos x="10" y="14"/>
                </a:cxn>
                <a:cxn ang="0">
                  <a:pos x="12" y="16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20" y="20"/>
                </a:cxn>
                <a:cxn ang="0">
                  <a:pos x="22" y="20"/>
                </a:cxn>
                <a:cxn ang="0">
                  <a:pos x="24" y="22"/>
                </a:cxn>
                <a:cxn ang="0">
                  <a:pos x="28" y="24"/>
                </a:cxn>
                <a:cxn ang="0">
                  <a:pos x="30" y="24"/>
                </a:cxn>
                <a:cxn ang="0">
                  <a:pos x="34" y="26"/>
                </a:cxn>
                <a:cxn ang="0">
                  <a:pos x="38" y="26"/>
                </a:cxn>
                <a:cxn ang="0">
                  <a:pos x="42" y="28"/>
                </a:cxn>
                <a:cxn ang="0">
                  <a:pos x="46" y="28"/>
                </a:cxn>
                <a:cxn ang="0">
                  <a:pos x="50" y="28"/>
                </a:cxn>
                <a:cxn ang="0">
                  <a:pos x="54" y="30"/>
                </a:cxn>
                <a:cxn ang="0">
                  <a:pos x="60" y="30"/>
                </a:cxn>
                <a:cxn ang="0">
                  <a:pos x="64" y="30"/>
                </a:cxn>
                <a:cxn ang="0">
                  <a:pos x="70" y="30"/>
                </a:cxn>
                <a:cxn ang="0">
                  <a:pos x="76" y="30"/>
                </a:cxn>
                <a:cxn ang="0">
                  <a:pos x="74" y="30"/>
                </a:cxn>
                <a:cxn ang="0">
                  <a:pos x="72" y="28"/>
                </a:cxn>
                <a:cxn ang="0">
                  <a:pos x="68" y="28"/>
                </a:cxn>
                <a:cxn ang="0">
                  <a:pos x="64" y="26"/>
                </a:cxn>
                <a:cxn ang="0">
                  <a:pos x="60" y="26"/>
                </a:cxn>
                <a:cxn ang="0">
                  <a:pos x="54" y="24"/>
                </a:cxn>
                <a:cxn ang="0">
                  <a:pos x="46" y="22"/>
                </a:cxn>
                <a:cxn ang="0">
                  <a:pos x="40" y="20"/>
                </a:cxn>
                <a:cxn ang="0">
                  <a:pos x="34" y="16"/>
                </a:cxn>
                <a:cxn ang="0">
                  <a:pos x="26" y="14"/>
                </a:cxn>
                <a:cxn ang="0">
                  <a:pos x="24" y="14"/>
                </a:cxn>
                <a:cxn ang="0">
                  <a:pos x="20" y="12"/>
                </a:cxn>
                <a:cxn ang="0">
                  <a:pos x="18" y="12"/>
                </a:cxn>
                <a:cxn ang="0">
                  <a:pos x="14" y="10"/>
                </a:cxn>
                <a:cxn ang="0">
                  <a:pos x="12" y="8"/>
                </a:cxn>
                <a:cxn ang="0">
                  <a:pos x="10" y="8"/>
                </a:cxn>
                <a:cxn ang="0">
                  <a:pos x="6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76" h="30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2"/>
                  </a:lnTo>
                  <a:lnTo>
                    <a:pt x="28" y="24"/>
                  </a:lnTo>
                  <a:lnTo>
                    <a:pt x="30" y="24"/>
                  </a:lnTo>
                  <a:lnTo>
                    <a:pt x="34" y="26"/>
                  </a:lnTo>
                  <a:lnTo>
                    <a:pt x="38" y="26"/>
                  </a:lnTo>
                  <a:lnTo>
                    <a:pt x="42" y="28"/>
                  </a:lnTo>
                  <a:lnTo>
                    <a:pt x="46" y="28"/>
                  </a:lnTo>
                  <a:lnTo>
                    <a:pt x="50" y="2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64" y="30"/>
                  </a:lnTo>
                  <a:lnTo>
                    <a:pt x="70" y="30"/>
                  </a:lnTo>
                  <a:lnTo>
                    <a:pt x="76" y="30"/>
                  </a:lnTo>
                  <a:lnTo>
                    <a:pt x="74" y="30"/>
                  </a:lnTo>
                  <a:lnTo>
                    <a:pt x="72" y="28"/>
                  </a:lnTo>
                  <a:lnTo>
                    <a:pt x="68" y="28"/>
                  </a:lnTo>
                  <a:lnTo>
                    <a:pt x="64" y="26"/>
                  </a:lnTo>
                  <a:lnTo>
                    <a:pt x="60" y="26"/>
                  </a:lnTo>
                  <a:lnTo>
                    <a:pt x="54" y="24"/>
                  </a:lnTo>
                  <a:lnTo>
                    <a:pt x="46" y="22"/>
                  </a:lnTo>
                  <a:lnTo>
                    <a:pt x="40" y="20"/>
                  </a:lnTo>
                  <a:lnTo>
                    <a:pt x="34" y="16"/>
                  </a:lnTo>
                  <a:lnTo>
                    <a:pt x="26" y="14"/>
                  </a:lnTo>
                  <a:lnTo>
                    <a:pt x="24" y="14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4" y="10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78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8" name="Freeform 51"/>
            <p:cNvSpPr>
              <a:spLocks/>
            </p:cNvSpPr>
            <p:nvPr/>
          </p:nvSpPr>
          <p:spPr bwMode="auto">
            <a:xfrm>
              <a:off x="1595351" y="1856634"/>
              <a:ext cx="109441" cy="96961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54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8"/>
                </a:cxn>
                <a:cxn ang="0">
                  <a:pos x="54" y="10"/>
                </a:cxn>
                <a:cxn ang="0">
                  <a:pos x="52" y="12"/>
                </a:cxn>
                <a:cxn ang="0">
                  <a:pos x="52" y="14"/>
                </a:cxn>
                <a:cxn ang="0">
                  <a:pos x="52" y="16"/>
                </a:cxn>
                <a:cxn ang="0">
                  <a:pos x="50" y="16"/>
                </a:cxn>
                <a:cxn ang="0">
                  <a:pos x="50" y="18"/>
                </a:cxn>
                <a:cxn ang="0">
                  <a:pos x="48" y="20"/>
                </a:cxn>
                <a:cxn ang="0">
                  <a:pos x="46" y="24"/>
                </a:cxn>
                <a:cxn ang="0">
                  <a:pos x="44" y="26"/>
                </a:cxn>
                <a:cxn ang="0">
                  <a:pos x="42" y="28"/>
                </a:cxn>
                <a:cxn ang="0">
                  <a:pos x="40" y="30"/>
                </a:cxn>
                <a:cxn ang="0">
                  <a:pos x="38" y="32"/>
                </a:cxn>
                <a:cxn ang="0">
                  <a:pos x="36" y="34"/>
                </a:cxn>
                <a:cxn ang="0">
                  <a:pos x="34" y="36"/>
                </a:cxn>
                <a:cxn ang="0">
                  <a:pos x="30" y="38"/>
                </a:cxn>
                <a:cxn ang="0">
                  <a:pos x="26" y="40"/>
                </a:cxn>
                <a:cxn ang="0">
                  <a:pos x="24" y="42"/>
                </a:cxn>
                <a:cxn ang="0">
                  <a:pos x="20" y="44"/>
                </a:cxn>
                <a:cxn ang="0">
                  <a:pos x="14" y="46"/>
                </a:cxn>
                <a:cxn ang="0">
                  <a:pos x="10" y="48"/>
                </a:cxn>
                <a:cxn ang="0">
                  <a:pos x="6" y="50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50"/>
                </a:cxn>
                <a:cxn ang="0">
                  <a:pos x="6" y="48"/>
                </a:cxn>
                <a:cxn ang="0">
                  <a:pos x="8" y="44"/>
                </a:cxn>
                <a:cxn ang="0">
                  <a:pos x="12" y="42"/>
                </a:cxn>
                <a:cxn ang="0">
                  <a:pos x="18" y="38"/>
                </a:cxn>
                <a:cxn ang="0">
                  <a:pos x="22" y="34"/>
                </a:cxn>
                <a:cxn ang="0">
                  <a:pos x="28" y="30"/>
                </a:cxn>
                <a:cxn ang="0">
                  <a:pos x="32" y="26"/>
                </a:cxn>
                <a:cxn ang="0">
                  <a:pos x="38" y="22"/>
                </a:cxn>
                <a:cxn ang="0">
                  <a:pos x="40" y="20"/>
                </a:cxn>
                <a:cxn ang="0">
                  <a:pos x="42" y="16"/>
                </a:cxn>
                <a:cxn ang="0">
                  <a:pos x="44" y="14"/>
                </a:cxn>
                <a:cxn ang="0">
                  <a:pos x="46" y="12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2" y="8"/>
                </a:cxn>
                <a:cxn ang="0">
                  <a:pos x="52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54" h="50">
                  <a:moveTo>
                    <a:pt x="54" y="0"/>
                  </a:moveTo>
                  <a:lnTo>
                    <a:pt x="54" y="0"/>
                  </a:lnTo>
                  <a:lnTo>
                    <a:pt x="54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0" y="16"/>
                  </a:lnTo>
                  <a:lnTo>
                    <a:pt x="50" y="18"/>
                  </a:lnTo>
                  <a:lnTo>
                    <a:pt x="48" y="20"/>
                  </a:lnTo>
                  <a:lnTo>
                    <a:pt x="46" y="24"/>
                  </a:lnTo>
                  <a:lnTo>
                    <a:pt x="44" y="26"/>
                  </a:lnTo>
                  <a:lnTo>
                    <a:pt x="42" y="28"/>
                  </a:lnTo>
                  <a:lnTo>
                    <a:pt x="40" y="30"/>
                  </a:lnTo>
                  <a:lnTo>
                    <a:pt x="38" y="32"/>
                  </a:lnTo>
                  <a:lnTo>
                    <a:pt x="36" y="34"/>
                  </a:lnTo>
                  <a:lnTo>
                    <a:pt x="34" y="36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6"/>
                  </a:lnTo>
                  <a:lnTo>
                    <a:pt x="10" y="48"/>
                  </a:lnTo>
                  <a:lnTo>
                    <a:pt x="6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6" y="48"/>
                  </a:lnTo>
                  <a:lnTo>
                    <a:pt x="8" y="44"/>
                  </a:lnTo>
                  <a:lnTo>
                    <a:pt x="12" y="42"/>
                  </a:lnTo>
                  <a:lnTo>
                    <a:pt x="18" y="38"/>
                  </a:lnTo>
                  <a:lnTo>
                    <a:pt x="22" y="34"/>
                  </a:lnTo>
                  <a:lnTo>
                    <a:pt x="28" y="30"/>
                  </a:lnTo>
                  <a:lnTo>
                    <a:pt x="32" y="26"/>
                  </a:lnTo>
                  <a:lnTo>
                    <a:pt x="38" y="22"/>
                  </a:lnTo>
                  <a:lnTo>
                    <a:pt x="40" y="20"/>
                  </a:lnTo>
                  <a:lnTo>
                    <a:pt x="42" y="16"/>
                  </a:lnTo>
                  <a:lnTo>
                    <a:pt x="44" y="14"/>
                  </a:lnTo>
                  <a:lnTo>
                    <a:pt x="46" y="12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E578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9" name="Freeform 52"/>
            <p:cNvSpPr>
              <a:spLocks/>
            </p:cNvSpPr>
            <p:nvPr/>
          </p:nvSpPr>
          <p:spPr bwMode="auto">
            <a:xfrm>
              <a:off x="1996636" y="2213450"/>
              <a:ext cx="60801" cy="19392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28" y="6"/>
                </a:cxn>
                <a:cxn ang="0">
                  <a:pos x="26" y="6"/>
                </a:cxn>
                <a:cxn ang="0">
                  <a:pos x="24" y="8"/>
                </a:cxn>
                <a:cxn ang="0">
                  <a:pos x="22" y="8"/>
                </a:cxn>
                <a:cxn ang="0">
                  <a:pos x="20" y="8"/>
                </a:cxn>
                <a:cxn ang="0">
                  <a:pos x="18" y="10"/>
                </a:cxn>
                <a:cxn ang="0">
                  <a:pos x="14" y="10"/>
                </a:cxn>
                <a:cxn ang="0">
                  <a:pos x="12" y="10"/>
                </a:cxn>
                <a:cxn ang="0">
                  <a:pos x="8" y="10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2" y="8"/>
                </a:cxn>
                <a:cxn ang="0">
                  <a:pos x="2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4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2"/>
                </a:cxn>
                <a:cxn ang="0">
                  <a:pos x="30" y="2"/>
                </a:cxn>
                <a:cxn ang="0">
                  <a:pos x="30" y="4"/>
                </a:cxn>
              </a:cxnLst>
              <a:rect l="0" t="0" r="r" b="b"/>
              <a:pathLst>
                <a:path w="30" h="10">
                  <a:moveTo>
                    <a:pt x="30" y="4"/>
                  </a:move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rgbClr val="EE96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0" name="Freeform 53"/>
            <p:cNvSpPr>
              <a:spLocks/>
            </p:cNvSpPr>
            <p:nvPr/>
          </p:nvSpPr>
          <p:spPr bwMode="auto">
            <a:xfrm>
              <a:off x="1295400" y="1329165"/>
              <a:ext cx="1406525" cy="511954"/>
            </a:xfrm>
            <a:custGeom>
              <a:avLst/>
              <a:gdLst/>
              <a:ahLst/>
              <a:cxnLst>
                <a:cxn ang="0">
                  <a:pos x="64" y="18"/>
                </a:cxn>
                <a:cxn ang="0">
                  <a:pos x="94" y="14"/>
                </a:cxn>
                <a:cxn ang="0">
                  <a:pos x="126" y="8"/>
                </a:cxn>
                <a:cxn ang="0">
                  <a:pos x="156" y="4"/>
                </a:cxn>
                <a:cxn ang="0">
                  <a:pos x="188" y="4"/>
                </a:cxn>
                <a:cxn ang="0">
                  <a:pos x="218" y="8"/>
                </a:cxn>
                <a:cxn ang="0">
                  <a:pos x="248" y="16"/>
                </a:cxn>
                <a:cxn ang="0">
                  <a:pos x="278" y="24"/>
                </a:cxn>
                <a:cxn ang="0">
                  <a:pos x="308" y="32"/>
                </a:cxn>
                <a:cxn ang="0">
                  <a:pos x="324" y="34"/>
                </a:cxn>
                <a:cxn ang="0">
                  <a:pos x="340" y="34"/>
                </a:cxn>
                <a:cxn ang="0">
                  <a:pos x="358" y="34"/>
                </a:cxn>
                <a:cxn ang="0">
                  <a:pos x="376" y="32"/>
                </a:cxn>
                <a:cxn ang="0">
                  <a:pos x="394" y="30"/>
                </a:cxn>
                <a:cxn ang="0">
                  <a:pos x="422" y="22"/>
                </a:cxn>
                <a:cxn ang="0">
                  <a:pos x="450" y="12"/>
                </a:cxn>
                <a:cxn ang="0">
                  <a:pos x="480" y="6"/>
                </a:cxn>
                <a:cxn ang="0">
                  <a:pos x="510" y="0"/>
                </a:cxn>
                <a:cxn ang="0">
                  <a:pos x="540" y="2"/>
                </a:cxn>
                <a:cxn ang="0">
                  <a:pos x="572" y="4"/>
                </a:cxn>
                <a:cxn ang="0">
                  <a:pos x="602" y="10"/>
                </a:cxn>
                <a:cxn ang="0">
                  <a:pos x="634" y="14"/>
                </a:cxn>
                <a:cxn ang="0">
                  <a:pos x="664" y="14"/>
                </a:cxn>
                <a:cxn ang="0">
                  <a:pos x="684" y="24"/>
                </a:cxn>
                <a:cxn ang="0">
                  <a:pos x="694" y="44"/>
                </a:cxn>
                <a:cxn ang="0">
                  <a:pos x="690" y="74"/>
                </a:cxn>
                <a:cxn ang="0">
                  <a:pos x="678" y="88"/>
                </a:cxn>
                <a:cxn ang="0">
                  <a:pos x="672" y="106"/>
                </a:cxn>
                <a:cxn ang="0">
                  <a:pos x="670" y="140"/>
                </a:cxn>
                <a:cxn ang="0">
                  <a:pos x="666" y="176"/>
                </a:cxn>
                <a:cxn ang="0">
                  <a:pos x="656" y="210"/>
                </a:cxn>
                <a:cxn ang="0">
                  <a:pos x="636" y="238"/>
                </a:cxn>
                <a:cxn ang="0">
                  <a:pos x="608" y="250"/>
                </a:cxn>
                <a:cxn ang="0">
                  <a:pos x="570" y="258"/>
                </a:cxn>
                <a:cxn ang="0">
                  <a:pos x="524" y="260"/>
                </a:cxn>
                <a:cxn ang="0">
                  <a:pos x="482" y="258"/>
                </a:cxn>
                <a:cxn ang="0">
                  <a:pos x="448" y="248"/>
                </a:cxn>
                <a:cxn ang="0">
                  <a:pos x="420" y="230"/>
                </a:cxn>
                <a:cxn ang="0">
                  <a:pos x="398" y="206"/>
                </a:cxn>
                <a:cxn ang="0">
                  <a:pos x="382" y="174"/>
                </a:cxn>
                <a:cxn ang="0">
                  <a:pos x="372" y="142"/>
                </a:cxn>
                <a:cxn ang="0">
                  <a:pos x="360" y="106"/>
                </a:cxn>
                <a:cxn ang="0">
                  <a:pos x="350" y="88"/>
                </a:cxn>
                <a:cxn ang="0">
                  <a:pos x="344" y="90"/>
                </a:cxn>
                <a:cxn ang="0">
                  <a:pos x="334" y="110"/>
                </a:cxn>
                <a:cxn ang="0">
                  <a:pos x="322" y="148"/>
                </a:cxn>
                <a:cxn ang="0">
                  <a:pos x="310" y="180"/>
                </a:cxn>
                <a:cxn ang="0">
                  <a:pos x="296" y="210"/>
                </a:cxn>
                <a:cxn ang="0">
                  <a:pos x="274" y="236"/>
                </a:cxn>
                <a:cxn ang="0">
                  <a:pos x="246" y="252"/>
                </a:cxn>
                <a:cxn ang="0">
                  <a:pos x="210" y="260"/>
                </a:cxn>
                <a:cxn ang="0">
                  <a:pos x="166" y="264"/>
                </a:cxn>
                <a:cxn ang="0">
                  <a:pos x="122" y="262"/>
                </a:cxn>
                <a:cxn ang="0">
                  <a:pos x="84" y="254"/>
                </a:cxn>
                <a:cxn ang="0">
                  <a:pos x="56" y="240"/>
                </a:cxn>
                <a:cxn ang="0">
                  <a:pos x="38" y="212"/>
                </a:cxn>
                <a:cxn ang="0">
                  <a:pos x="28" y="178"/>
                </a:cxn>
                <a:cxn ang="0">
                  <a:pos x="26" y="142"/>
                </a:cxn>
                <a:cxn ang="0">
                  <a:pos x="24" y="106"/>
                </a:cxn>
                <a:cxn ang="0">
                  <a:pos x="8" y="88"/>
                </a:cxn>
                <a:cxn ang="0">
                  <a:pos x="0" y="46"/>
                </a:cxn>
                <a:cxn ang="0">
                  <a:pos x="12" y="28"/>
                </a:cxn>
                <a:cxn ang="0">
                  <a:pos x="32" y="20"/>
                </a:cxn>
              </a:cxnLst>
              <a:rect l="0" t="0" r="r" b="b"/>
              <a:pathLst>
                <a:path w="694" h="264">
                  <a:moveTo>
                    <a:pt x="38" y="20"/>
                  </a:moveTo>
                  <a:lnTo>
                    <a:pt x="42" y="20"/>
                  </a:lnTo>
                  <a:lnTo>
                    <a:pt x="46" y="20"/>
                  </a:lnTo>
                  <a:lnTo>
                    <a:pt x="50" y="20"/>
                  </a:lnTo>
                  <a:lnTo>
                    <a:pt x="56" y="20"/>
                  </a:lnTo>
                  <a:lnTo>
                    <a:pt x="60" y="18"/>
                  </a:lnTo>
                  <a:lnTo>
                    <a:pt x="64" y="18"/>
                  </a:lnTo>
                  <a:lnTo>
                    <a:pt x="68" y="18"/>
                  </a:lnTo>
                  <a:lnTo>
                    <a:pt x="74" y="18"/>
                  </a:lnTo>
                  <a:lnTo>
                    <a:pt x="78" y="16"/>
                  </a:lnTo>
                  <a:lnTo>
                    <a:pt x="82" y="16"/>
                  </a:lnTo>
                  <a:lnTo>
                    <a:pt x="86" y="16"/>
                  </a:lnTo>
                  <a:lnTo>
                    <a:pt x="90" y="14"/>
                  </a:lnTo>
                  <a:lnTo>
                    <a:pt x="94" y="14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12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6" y="8"/>
                  </a:lnTo>
                  <a:lnTo>
                    <a:pt x="130" y="8"/>
                  </a:lnTo>
                  <a:lnTo>
                    <a:pt x="134" y="8"/>
                  </a:lnTo>
                  <a:lnTo>
                    <a:pt x="138" y="6"/>
                  </a:lnTo>
                  <a:lnTo>
                    <a:pt x="144" y="6"/>
                  </a:lnTo>
                  <a:lnTo>
                    <a:pt x="148" y="6"/>
                  </a:lnTo>
                  <a:lnTo>
                    <a:pt x="152" y="6"/>
                  </a:lnTo>
                  <a:lnTo>
                    <a:pt x="156" y="4"/>
                  </a:lnTo>
                  <a:lnTo>
                    <a:pt x="162" y="4"/>
                  </a:lnTo>
                  <a:lnTo>
                    <a:pt x="166" y="4"/>
                  </a:lnTo>
                  <a:lnTo>
                    <a:pt x="170" y="4"/>
                  </a:lnTo>
                  <a:lnTo>
                    <a:pt x="176" y="4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6"/>
                  </a:lnTo>
                  <a:lnTo>
                    <a:pt x="200" y="6"/>
                  </a:lnTo>
                  <a:lnTo>
                    <a:pt x="204" y="6"/>
                  </a:lnTo>
                  <a:lnTo>
                    <a:pt x="208" y="8"/>
                  </a:lnTo>
                  <a:lnTo>
                    <a:pt x="214" y="8"/>
                  </a:lnTo>
                  <a:lnTo>
                    <a:pt x="218" y="8"/>
                  </a:lnTo>
                  <a:lnTo>
                    <a:pt x="222" y="10"/>
                  </a:lnTo>
                  <a:lnTo>
                    <a:pt x="226" y="10"/>
                  </a:lnTo>
                  <a:lnTo>
                    <a:pt x="230" y="12"/>
                  </a:lnTo>
                  <a:lnTo>
                    <a:pt x="236" y="14"/>
                  </a:lnTo>
                  <a:lnTo>
                    <a:pt x="240" y="14"/>
                  </a:lnTo>
                  <a:lnTo>
                    <a:pt x="244" y="16"/>
                  </a:lnTo>
                  <a:lnTo>
                    <a:pt x="248" y="16"/>
                  </a:lnTo>
                  <a:lnTo>
                    <a:pt x="254" y="18"/>
                  </a:lnTo>
                  <a:lnTo>
                    <a:pt x="258" y="20"/>
                  </a:lnTo>
                  <a:lnTo>
                    <a:pt x="262" y="20"/>
                  </a:lnTo>
                  <a:lnTo>
                    <a:pt x="266" y="22"/>
                  </a:lnTo>
                  <a:lnTo>
                    <a:pt x="270" y="22"/>
                  </a:lnTo>
                  <a:lnTo>
                    <a:pt x="274" y="24"/>
                  </a:lnTo>
                  <a:lnTo>
                    <a:pt x="278" y="24"/>
                  </a:lnTo>
                  <a:lnTo>
                    <a:pt x="284" y="26"/>
                  </a:lnTo>
                  <a:lnTo>
                    <a:pt x="288" y="28"/>
                  </a:lnTo>
                  <a:lnTo>
                    <a:pt x="292" y="28"/>
                  </a:lnTo>
                  <a:lnTo>
                    <a:pt x="296" y="30"/>
                  </a:lnTo>
                  <a:lnTo>
                    <a:pt x="300" y="30"/>
                  </a:lnTo>
                  <a:lnTo>
                    <a:pt x="304" y="30"/>
                  </a:lnTo>
                  <a:lnTo>
                    <a:pt x="308" y="32"/>
                  </a:lnTo>
                  <a:lnTo>
                    <a:pt x="312" y="32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8" y="34"/>
                  </a:lnTo>
                  <a:lnTo>
                    <a:pt x="320" y="34"/>
                  </a:lnTo>
                  <a:lnTo>
                    <a:pt x="322" y="34"/>
                  </a:lnTo>
                  <a:lnTo>
                    <a:pt x="324" y="34"/>
                  </a:lnTo>
                  <a:lnTo>
                    <a:pt x="326" y="34"/>
                  </a:lnTo>
                  <a:lnTo>
                    <a:pt x="328" y="34"/>
                  </a:lnTo>
                  <a:lnTo>
                    <a:pt x="332" y="34"/>
                  </a:lnTo>
                  <a:lnTo>
                    <a:pt x="334" y="34"/>
                  </a:lnTo>
                  <a:lnTo>
                    <a:pt x="336" y="34"/>
                  </a:lnTo>
                  <a:lnTo>
                    <a:pt x="338" y="34"/>
                  </a:lnTo>
                  <a:lnTo>
                    <a:pt x="340" y="34"/>
                  </a:lnTo>
                  <a:lnTo>
                    <a:pt x="344" y="34"/>
                  </a:lnTo>
                  <a:lnTo>
                    <a:pt x="346" y="34"/>
                  </a:lnTo>
                  <a:lnTo>
                    <a:pt x="348" y="34"/>
                  </a:lnTo>
                  <a:lnTo>
                    <a:pt x="352" y="34"/>
                  </a:lnTo>
                  <a:lnTo>
                    <a:pt x="354" y="34"/>
                  </a:lnTo>
                  <a:lnTo>
                    <a:pt x="356" y="34"/>
                  </a:lnTo>
                  <a:lnTo>
                    <a:pt x="358" y="34"/>
                  </a:lnTo>
                  <a:lnTo>
                    <a:pt x="360" y="34"/>
                  </a:lnTo>
                  <a:lnTo>
                    <a:pt x="364" y="34"/>
                  </a:lnTo>
                  <a:lnTo>
                    <a:pt x="366" y="34"/>
                  </a:lnTo>
                  <a:lnTo>
                    <a:pt x="368" y="34"/>
                  </a:lnTo>
                  <a:lnTo>
                    <a:pt x="370" y="34"/>
                  </a:lnTo>
                  <a:lnTo>
                    <a:pt x="372" y="32"/>
                  </a:lnTo>
                  <a:lnTo>
                    <a:pt x="376" y="32"/>
                  </a:lnTo>
                  <a:lnTo>
                    <a:pt x="378" y="32"/>
                  </a:lnTo>
                  <a:lnTo>
                    <a:pt x="380" y="32"/>
                  </a:lnTo>
                  <a:lnTo>
                    <a:pt x="382" y="32"/>
                  </a:lnTo>
                  <a:lnTo>
                    <a:pt x="384" y="32"/>
                  </a:lnTo>
                  <a:lnTo>
                    <a:pt x="386" y="30"/>
                  </a:lnTo>
                  <a:lnTo>
                    <a:pt x="390" y="30"/>
                  </a:lnTo>
                  <a:lnTo>
                    <a:pt x="394" y="30"/>
                  </a:lnTo>
                  <a:lnTo>
                    <a:pt x="398" y="28"/>
                  </a:lnTo>
                  <a:lnTo>
                    <a:pt x="400" y="28"/>
                  </a:lnTo>
                  <a:lnTo>
                    <a:pt x="404" y="26"/>
                  </a:lnTo>
                  <a:lnTo>
                    <a:pt x="408" y="26"/>
                  </a:lnTo>
                  <a:lnTo>
                    <a:pt x="412" y="24"/>
                  </a:lnTo>
                  <a:lnTo>
                    <a:pt x="418" y="22"/>
                  </a:lnTo>
                  <a:lnTo>
                    <a:pt x="422" y="22"/>
                  </a:lnTo>
                  <a:lnTo>
                    <a:pt x="426" y="20"/>
                  </a:lnTo>
                  <a:lnTo>
                    <a:pt x="430" y="20"/>
                  </a:lnTo>
                  <a:lnTo>
                    <a:pt x="434" y="18"/>
                  </a:lnTo>
                  <a:lnTo>
                    <a:pt x="438" y="16"/>
                  </a:lnTo>
                  <a:lnTo>
                    <a:pt x="442" y="16"/>
                  </a:lnTo>
                  <a:lnTo>
                    <a:pt x="446" y="14"/>
                  </a:lnTo>
                  <a:lnTo>
                    <a:pt x="450" y="12"/>
                  </a:lnTo>
                  <a:lnTo>
                    <a:pt x="456" y="12"/>
                  </a:lnTo>
                  <a:lnTo>
                    <a:pt x="460" y="10"/>
                  </a:lnTo>
                  <a:lnTo>
                    <a:pt x="464" y="10"/>
                  </a:lnTo>
                  <a:lnTo>
                    <a:pt x="468" y="8"/>
                  </a:lnTo>
                  <a:lnTo>
                    <a:pt x="472" y="8"/>
                  </a:lnTo>
                  <a:lnTo>
                    <a:pt x="476" y="6"/>
                  </a:lnTo>
                  <a:lnTo>
                    <a:pt x="480" y="6"/>
                  </a:lnTo>
                  <a:lnTo>
                    <a:pt x="484" y="4"/>
                  </a:lnTo>
                  <a:lnTo>
                    <a:pt x="488" y="4"/>
                  </a:lnTo>
                  <a:lnTo>
                    <a:pt x="494" y="2"/>
                  </a:lnTo>
                  <a:lnTo>
                    <a:pt x="498" y="2"/>
                  </a:lnTo>
                  <a:lnTo>
                    <a:pt x="502" y="2"/>
                  </a:lnTo>
                  <a:lnTo>
                    <a:pt x="506" y="2"/>
                  </a:lnTo>
                  <a:lnTo>
                    <a:pt x="510" y="0"/>
                  </a:lnTo>
                  <a:lnTo>
                    <a:pt x="514" y="0"/>
                  </a:lnTo>
                  <a:lnTo>
                    <a:pt x="518" y="0"/>
                  </a:lnTo>
                  <a:lnTo>
                    <a:pt x="522" y="0"/>
                  </a:lnTo>
                  <a:lnTo>
                    <a:pt x="526" y="0"/>
                  </a:lnTo>
                  <a:lnTo>
                    <a:pt x="532" y="0"/>
                  </a:lnTo>
                  <a:lnTo>
                    <a:pt x="536" y="2"/>
                  </a:lnTo>
                  <a:lnTo>
                    <a:pt x="540" y="2"/>
                  </a:lnTo>
                  <a:lnTo>
                    <a:pt x="544" y="2"/>
                  </a:lnTo>
                  <a:lnTo>
                    <a:pt x="550" y="2"/>
                  </a:lnTo>
                  <a:lnTo>
                    <a:pt x="554" y="2"/>
                  </a:lnTo>
                  <a:lnTo>
                    <a:pt x="558" y="4"/>
                  </a:lnTo>
                  <a:lnTo>
                    <a:pt x="562" y="4"/>
                  </a:lnTo>
                  <a:lnTo>
                    <a:pt x="568" y="4"/>
                  </a:lnTo>
                  <a:lnTo>
                    <a:pt x="572" y="4"/>
                  </a:lnTo>
                  <a:lnTo>
                    <a:pt x="576" y="6"/>
                  </a:lnTo>
                  <a:lnTo>
                    <a:pt x="580" y="6"/>
                  </a:lnTo>
                  <a:lnTo>
                    <a:pt x="584" y="6"/>
                  </a:lnTo>
                  <a:lnTo>
                    <a:pt x="590" y="8"/>
                  </a:lnTo>
                  <a:lnTo>
                    <a:pt x="594" y="8"/>
                  </a:lnTo>
                  <a:lnTo>
                    <a:pt x="598" y="8"/>
                  </a:lnTo>
                  <a:lnTo>
                    <a:pt x="602" y="10"/>
                  </a:lnTo>
                  <a:lnTo>
                    <a:pt x="606" y="10"/>
                  </a:lnTo>
                  <a:lnTo>
                    <a:pt x="612" y="10"/>
                  </a:lnTo>
                  <a:lnTo>
                    <a:pt x="616" y="12"/>
                  </a:lnTo>
                  <a:lnTo>
                    <a:pt x="620" y="12"/>
                  </a:lnTo>
                  <a:lnTo>
                    <a:pt x="624" y="12"/>
                  </a:lnTo>
                  <a:lnTo>
                    <a:pt x="628" y="12"/>
                  </a:lnTo>
                  <a:lnTo>
                    <a:pt x="634" y="14"/>
                  </a:lnTo>
                  <a:lnTo>
                    <a:pt x="638" y="14"/>
                  </a:lnTo>
                  <a:lnTo>
                    <a:pt x="642" y="14"/>
                  </a:lnTo>
                  <a:lnTo>
                    <a:pt x="646" y="14"/>
                  </a:lnTo>
                  <a:lnTo>
                    <a:pt x="652" y="14"/>
                  </a:lnTo>
                  <a:lnTo>
                    <a:pt x="656" y="14"/>
                  </a:lnTo>
                  <a:lnTo>
                    <a:pt x="660" y="14"/>
                  </a:lnTo>
                  <a:lnTo>
                    <a:pt x="664" y="14"/>
                  </a:lnTo>
                  <a:lnTo>
                    <a:pt x="666" y="14"/>
                  </a:lnTo>
                  <a:lnTo>
                    <a:pt x="670" y="16"/>
                  </a:lnTo>
                  <a:lnTo>
                    <a:pt x="674" y="16"/>
                  </a:lnTo>
                  <a:lnTo>
                    <a:pt x="676" y="18"/>
                  </a:lnTo>
                  <a:lnTo>
                    <a:pt x="678" y="20"/>
                  </a:lnTo>
                  <a:lnTo>
                    <a:pt x="682" y="22"/>
                  </a:lnTo>
                  <a:lnTo>
                    <a:pt x="684" y="24"/>
                  </a:lnTo>
                  <a:lnTo>
                    <a:pt x="686" y="26"/>
                  </a:lnTo>
                  <a:lnTo>
                    <a:pt x="688" y="28"/>
                  </a:lnTo>
                  <a:lnTo>
                    <a:pt x="690" y="32"/>
                  </a:lnTo>
                  <a:lnTo>
                    <a:pt x="690" y="34"/>
                  </a:lnTo>
                  <a:lnTo>
                    <a:pt x="692" y="38"/>
                  </a:lnTo>
                  <a:lnTo>
                    <a:pt x="692" y="40"/>
                  </a:lnTo>
                  <a:lnTo>
                    <a:pt x="694" y="44"/>
                  </a:lnTo>
                  <a:lnTo>
                    <a:pt x="694" y="46"/>
                  </a:lnTo>
                  <a:lnTo>
                    <a:pt x="694" y="62"/>
                  </a:lnTo>
                  <a:lnTo>
                    <a:pt x="694" y="64"/>
                  </a:lnTo>
                  <a:lnTo>
                    <a:pt x="694" y="68"/>
                  </a:lnTo>
                  <a:lnTo>
                    <a:pt x="692" y="70"/>
                  </a:lnTo>
                  <a:lnTo>
                    <a:pt x="692" y="72"/>
                  </a:lnTo>
                  <a:lnTo>
                    <a:pt x="690" y="74"/>
                  </a:lnTo>
                  <a:lnTo>
                    <a:pt x="688" y="76"/>
                  </a:lnTo>
                  <a:lnTo>
                    <a:pt x="686" y="78"/>
                  </a:lnTo>
                  <a:lnTo>
                    <a:pt x="686" y="80"/>
                  </a:lnTo>
                  <a:lnTo>
                    <a:pt x="684" y="82"/>
                  </a:lnTo>
                  <a:lnTo>
                    <a:pt x="682" y="84"/>
                  </a:lnTo>
                  <a:lnTo>
                    <a:pt x="680" y="86"/>
                  </a:lnTo>
                  <a:lnTo>
                    <a:pt x="678" y="88"/>
                  </a:lnTo>
                  <a:lnTo>
                    <a:pt x="676" y="88"/>
                  </a:lnTo>
                  <a:lnTo>
                    <a:pt x="674" y="90"/>
                  </a:lnTo>
                  <a:lnTo>
                    <a:pt x="672" y="90"/>
                  </a:lnTo>
                  <a:lnTo>
                    <a:pt x="672" y="92"/>
                  </a:lnTo>
                  <a:lnTo>
                    <a:pt x="672" y="96"/>
                  </a:lnTo>
                  <a:lnTo>
                    <a:pt x="672" y="100"/>
                  </a:lnTo>
                  <a:lnTo>
                    <a:pt x="672" y="106"/>
                  </a:lnTo>
                  <a:lnTo>
                    <a:pt x="670" y="110"/>
                  </a:lnTo>
                  <a:lnTo>
                    <a:pt x="670" y="114"/>
                  </a:lnTo>
                  <a:lnTo>
                    <a:pt x="670" y="120"/>
                  </a:lnTo>
                  <a:lnTo>
                    <a:pt x="670" y="124"/>
                  </a:lnTo>
                  <a:lnTo>
                    <a:pt x="670" y="130"/>
                  </a:lnTo>
                  <a:lnTo>
                    <a:pt x="670" y="134"/>
                  </a:lnTo>
                  <a:lnTo>
                    <a:pt x="670" y="140"/>
                  </a:lnTo>
                  <a:lnTo>
                    <a:pt x="670" y="146"/>
                  </a:lnTo>
                  <a:lnTo>
                    <a:pt x="670" y="150"/>
                  </a:lnTo>
                  <a:lnTo>
                    <a:pt x="668" y="156"/>
                  </a:lnTo>
                  <a:lnTo>
                    <a:pt x="668" y="160"/>
                  </a:lnTo>
                  <a:lnTo>
                    <a:pt x="668" y="166"/>
                  </a:lnTo>
                  <a:lnTo>
                    <a:pt x="668" y="170"/>
                  </a:lnTo>
                  <a:lnTo>
                    <a:pt x="666" y="176"/>
                  </a:lnTo>
                  <a:lnTo>
                    <a:pt x="666" y="180"/>
                  </a:lnTo>
                  <a:lnTo>
                    <a:pt x="664" y="186"/>
                  </a:lnTo>
                  <a:lnTo>
                    <a:pt x="664" y="190"/>
                  </a:lnTo>
                  <a:lnTo>
                    <a:pt x="662" y="196"/>
                  </a:lnTo>
                  <a:lnTo>
                    <a:pt x="660" y="200"/>
                  </a:lnTo>
                  <a:lnTo>
                    <a:pt x="658" y="206"/>
                  </a:lnTo>
                  <a:lnTo>
                    <a:pt x="656" y="210"/>
                  </a:lnTo>
                  <a:lnTo>
                    <a:pt x="654" y="214"/>
                  </a:lnTo>
                  <a:lnTo>
                    <a:pt x="652" y="218"/>
                  </a:lnTo>
                  <a:lnTo>
                    <a:pt x="650" y="222"/>
                  </a:lnTo>
                  <a:lnTo>
                    <a:pt x="648" y="226"/>
                  </a:lnTo>
                  <a:lnTo>
                    <a:pt x="644" y="230"/>
                  </a:lnTo>
                  <a:lnTo>
                    <a:pt x="640" y="234"/>
                  </a:lnTo>
                  <a:lnTo>
                    <a:pt x="636" y="238"/>
                  </a:lnTo>
                  <a:lnTo>
                    <a:pt x="634" y="240"/>
                  </a:lnTo>
                  <a:lnTo>
                    <a:pt x="630" y="242"/>
                  </a:lnTo>
                  <a:lnTo>
                    <a:pt x="626" y="244"/>
                  </a:lnTo>
                  <a:lnTo>
                    <a:pt x="622" y="246"/>
                  </a:lnTo>
                  <a:lnTo>
                    <a:pt x="618" y="248"/>
                  </a:lnTo>
                  <a:lnTo>
                    <a:pt x="614" y="250"/>
                  </a:lnTo>
                  <a:lnTo>
                    <a:pt x="608" y="250"/>
                  </a:lnTo>
                  <a:lnTo>
                    <a:pt x="604" y="252"/>
                  </a:lnTo>
                  <a:lnTo>
                    <a:pt x="598" y="254"/>
                  </a:lnTo>
                  <a:lnTo>
                    <a:pt x="592" y="254"/>
                  </a:lnTo>
                  <a:lnTo>
                    <a:pt x="588" y="256"/>
                  </a:lnTo>
                  <a:lnTo>
                    <a:pt x="582" y="256"/>
                  </a:lnTo>
                  <a:lnTo>
                    <a:pt x="576" y="258"/>
                  </a:lnTo>
                  <a:lnTo>
                    <a:pt x="570" y="258"/>
                  </a:lnTo>
                  <a:lnTo>
                    <a:pt x="564" y="258"/>
                  </a:lnTo>
                  <a:lnTo>
                    <a:pt x="556" y="260"/>
                  </a:lnTo>
                  <a:lnTo>
                    <a:pt x="550" y="260"/>
                  </a:lnTo>
                  <a:lnTo>
                    <a:pt x="544" y="260"/>
                  </a:lnTo>
                  <a:lnTo>
                    <a:pt x="538" y="260"/>
                  </a:lnTo>
                  <a:lnTo>
                    <a:pt x="532" y="260"/>
                  </a:lnTo>
                  <a:lnTo>
                    <a:pt x="524" y="260"/>
                  </a:lnTo>
                  <a:lnTo>
                    <a:pt x="518" y="260"/>
                  </a:lnTo>
                  <a:lnTo>
                    <a:pt x="512" y="260"/>
                  </a:lnTo>
                  <a:lnTo>
                    <a:pt x="506" y="260"/>
                  </a:lnTo>
                  <a:lnTo>
                    <a:pt x="500" y="258"/>
                  </a:lnTo>
                  <a:lnTo>
                    <a:pt x="494" y="258"/>
                  </a:lnTo>
                  <a:lnTo>
                    <a:pt x="488" y="258"/>
                  </a:lnTo>
                  <a:lnTo>
                    <a:pt x="482" y="258"/>
                  </a:lnTo>
                  <a:lnTo>
                    <a:pt x="476" y="256"/>
                  </a:lnTo>
                  <a:lnTo>
                    <a:pt x="472" y="256"/>
                  </a:lnTo>
                  <a:lnTo>
                    <a:pt x="466" y="254"/>
                  </a:lnTo>
                  <a:lnTo>
                    <a:pt x="462" y="254"/>
                  </a:lnTo>
                  <a:lnTo>
                    <a:pt x="456" y="252"/>
                  </a:lnTo>
                  <a:lnTo>
                    <a:pt x="452" y="250"/>
                  </a:lnTo>
                  <a:lnTo>
                    <a:pt x="448" y="248"/>
                  </a:lnTo>
                  <a:lnTo>
                    <a:pt x="444" y="246"/>
                  </a:lnTo>
                  <a:lnTo>
                    <a:pt x="438" y="244"/>
                  </a:lnTo>
                  <a:lnTo>
                    <a:pt x="434" y="242"/>
                  </a:lnTo>
                  <a:lnTo>
                    <a:pt x="430" y="240"/>
                  </a:lnTo>
                  <a:lnTo>
                    <a:pt x="426" y="236"/>
                  </a:lnTo>
                  <a:lnTo>
                    <a:pt x="424" y="234"/>
                  </a:lnTo>
                  <a:lnTo>
                    <a:pt x="420" y="230"/>
                  </a:lnTo>
                  <a:lnTo>
                    <a:pt x="416" y="228"/>
                  </a:lnTo>
                  <a:lnTo>
                    <a:pt x="412" y="224"/>
                  </a:lnTo>
                  <a:lnTo>
                    <a:pt x="410" y="220"/>
                  </a:lnTo>
                  <a:lnTo>
                    <a:pt x="406" y="218"/>
                  </a:lnTo>
                  <a:lnTo>
                    <a:pt x="404" y="214"/>
                  </a:lnTo>
                  <a:lnTo>
                    <a:pt x="402" y="210"/>
                  </a:lnTo>
                  <a:lnTo>
                    <a:pt x="398" y="206"/>
                  </a:lnTo>
                  <a:lnTo>
                    <a:pt x="396" y="202"/>
                  </a:lnTo>
                  <a:lnTo>
                    <a:pt x="394" y="198"/>
                  </a:lnTo>
                  <a:lnTo>
                    <a:pt x="392" y="192"/>
                  </a:lnTo>
                  <a:lnTo>
                    <a:pt x="388" y="188"/>
                  </a:lnTo>
                  <a:lnTo>
                    <a:pt x="386" y="184"/>
                  </a:lnTo>
                  <a:lnTo>
                    <a:pt x="384" y="180"/>
                  </a:lnTo>
                  <a:lnTo>
                    <a:pt x="382" y="174"/>
                  </a:lnTo>
                  <a:lnTo>
                    <a:pt x="380" y="170"/>
                  </a:lnTo>
                  <a:lnTo>
                    <a:pt x="380" y="166"/>
                  </a:lnTo>
                  <a:lnTo>
                    <a:pt x="378" y="162"/>
                  </a:lnTo>
                  <a:lnTo>
                    <a:pt x="376" y="156"/>
                  </a:lnTo>
                  <a:lnTo>
                    <a:pt x="374" y="152"/>
                  </a:lnTo>
                  <a:lnTo>
                    <a:pt x="372" y="146"/>
                  </a:lnTo>
                  <a:lnTo>
                    <a:pt x="372" y="142"/>
                  </a:lnTo>
                  <a:lnTo>
                    <a:pt x="370" y="138"/>
                  </a:lnTo>
                  <a:lnTo>
                    <a:pt x="368" y="130"/>
                  </a:lnTo>
                  <a:lnTo>
                    <a:pt x="366" y="124"/>
                  </a:lnTo>
                  <a:lnTo>
                    <a:pt x="364" y="120"/>
                  </a:lnTo>
                  <a:lnTo>
                    <a:pt x="364" y="114"/>
                  </a:lnTo>
                  <a:lnTo>
                    <a:pt x="362" y="110"/>
                  </a:lnTo>
                  <a:lnTo>
                    <a:pt x="360" y="106"/>
                  </a:lnTo>
                  <a:lnTo>
                    <a:pt x="358" y="102"/>
                  </a:lnTo>
                  <a:lnTo>
                    <a:pt x="356" y="98"/>
                  </a:lnTo>
                  <a:lnTo>
                    <a:pt x="354" y="96"/>
                  </a:lnTo>
                  <a:lnTo>
                    <a:pt x="354" y="92"/>
                  </a:lnTo>
                  <a:lnTo>
                    <a:pt x="352" y="90"/>
                  </a:lnTo>
                  <a:lnTo>
                    <a:pt x="350" y="90"/>
                  </a:lnTo>
                  <a:lnTo>
                    <a:pt x="350" y="88"/>
                  </a:lnTo>
                  <a:lnTo>
                    <a:pt x="348" y="88"/>
                  </a:lnTo>
                  <a:lnTo>
                    <a:pt x="348" y="88"/>
                  </a:lnTo>
                  <a:lnTo>
                    <a:pt x="348" y="88"/>
                  </a:lnTo>
                  <a:lnTo>
                    <a:pt x="348" y="88"/>
                  </a:lnTo>
                  <a:lnTo>
                    <a:pt x="346" y="88"/>
                  </a:lnTo>
                  <a:lnTo>
                    <a:pt x="346" y="88"/>
                  </a:lnTo>
                  <a:lnTo>
                    <a:pt x="344" y="90"/>
                  </a:lnTo>
                  <a:lnTo>
                    <a:pt x="344" y="90"/>
                  </a:lnTo>
                  <a:lnTo>
                    <a:pt x="342" y="94"/>
                  </a:lnTo>
                  <a:lnTo>
                    <a:pt x="340" y="96"/>
                  </a:lnTo>
                  <a:lnTo>
                    <a:pt x="338" y="98"/>
                  </a:lnTo>
                  <a:lnTo>
                    <a:pt x="338" y="102"/>
                  </a:lnTo>
                  <a:lnTo>
                    <a:pt x="336" y="106"/>
                  </a:lnTo>
                  <a:lnTo>
                    <a:pt x="334" y="110"/>
                  </a:lnTo>
                  <a:lnTo>
                    <a:pt x="332" y="114"/>
                  </a:lnTo>
                  <a:lnTo>
                    <a:pt x="330" y="120"/>
                  </a:lnTo>
                  <a:lnTo>
                    <a:pt x="328" y="126"/>
                  </a:lnTo>
                  <a:lnTo>
                    <a:pt x="326" y="132"/>
                  </a:lnTo>
                  <a:lnTo>
                    <a:pt x="326" y="138"/>
                  </a:lnTo>
                  <a:lnTo>
                    <a:pt x="324" y="142"/>
                  </a:lnTo>
                  <a:lnTo>
                    <a:pt x="322" y="148"/>
                  </a:lnTo>
                  <a:lnTo>
                    <a:pt x="320" y="152"/>
                  </a:lnTo>
                  <a:lnTo>
                    <a:pt x="320" y="156"/>
                  </a:lnTo>
                  <a:lnTo>
                    <a:pt x="318" y="162"/>
                  </a:lnTo>
                  <a:lnTo>
                    <a:pt x="316" y="166"/>
                  </a:lnTo>
                  <a:lnTo>
                    <a:pt x="314" y="170"/>
                  </a:lnTo>
                  <a:lnTo>
                    <a:pt x="312" y="176"/>
                  </a:lnTo>
                  <a:lnTo>
                    <a:pt x="310" y="180"/>
                  </a:lnTo>
                  <a:lnTo>
                    <a:pt x="308" y="184"/>
                  </a:lnTo>
                  <a:lnTo>
                    <a:pt x="306" y="190"/>
                  </a:lnTo>
                  <a:lnTo>
                    <a:pt x="304" y="194"/>
                  </a:lnTo>
                  <a:lnTo>
                    <a:pt x="302" y="198"/>
                  </a:lnTo>
                  <a:lnTo>
                    <a:pt x="300" y="202"/>
                  </a:lnTo>
                  <a:lnTo>
                    <a:pt x="298" y="206"/>
                  </a:lnTo>
                  <a:lnTo>
                    <a:pt x="296" y="210"/>
                  </a:lnTo>
                  <a:lnTo>
                    <a:pt x="292" y="214"/>
                  </a:lnTo>
                  <a:lnTo>
                    <a:pt x="290" y="218"/>
                  </a:lnTo>
                  <a:lnTo>
                    <a:pt x="286" y="222"/>
                  </a:lnTo>
                  <a:lnTo>
                    <a:pt x="284" y="226"/>
                  </a:lnTo>
                  <a:lnTo>
                    <a:pt x="280" y="228"/>
                  </a:lnTo>
                  <a:lnTo>
                    <a:pt x="278" y="232"/>
                  </a:lnTo>
                  <a:lnTo>
                    <a:pt x="274" y="236"/>
                  </a:lnTo>
                  <a:lnTo>
                    <a:pt x="270" y="238"/>
                  </a:lnTo>
                  <a:lnTo>
                    <a:pt x="266" y="242"/>
                  </a:lnTo>
                  <a:lnTo>
                    <a:pt x="262" y="244"/>
                  </a:lnTo>
                  <a:lnTo>
                    <a:pt x="258" y="246"/>
                  </a:lnTo>
                  <a:lnTo>
                    <a:pt x="254" y="248"/>
                  </a:lnTo>
                  <a:lnTo>
                    <a:pt x="250" y="250"/>
                  </a:lnTo>
                  <a:lnTo>
                    <a:pt x="246" y="252"/>
                  </a:lnTo>
                  <a:lnTo>
                    <a:pt x="240" y="254"/>
                  </a:lnTo>
                  <a:lnTo>
                    <a:pt x="236" y="256"/>
                  </a:lnTo>
                  <a:lnTo>
                    <a:pt x="230" y="256"/>
                  </a:lnTo>
                  <a:lnTo>
                    <a:pt x="226" y="258"/>
                  </a:lnTo>
                  <a:lnTo>
                    <a:pt x="220" y="258"/>
                  </a:lnTo>
                  <a:lnTo>
                    <a:pt x="216" y="260"/>
                  </a:lnTo>
                  <a:lnTo>
                    <a:pt x="210" y="260"/>
                  </a:lnTo>
                  <a:lnTo>
                    <a:pt x="204" y="262"/>
                  </a:lnTo>
                  <a:lnTo>
                    <a:pt x="198" y="262"/>
                  </a:lnTo>
                  <a:lnTo>
                    <a:pt x="192" y="262"/>
                  </a:lnTo>
                  <a:lnTo>
                    <a:pt x="186" y="262"/>
                  </a:lnTo>
                  <a:lnTo>
                    <a:pt x="180" y="264"/>
                  </a:lnTo>
                  <a:lnTo>
                    <a:pt x="172" y="264"/>
                  </a:lnTo>
                  <a:lnTo>
                    <a:pt x="166" y="264"/>
                  </a:lnTo>
                  <a:lnTo>
                    <a:pt x="160" y="264"/>
                  </a:lnTo>
                  <a:lnTo>
                    <a:pt x="154" y="264"/>
                  </a:lnTo>
                  <a:lnTo>
                    <a:pt x="148" y="264"/>
                  </a:lnTo>
                  <a:lnTo>
                    <a:pt x="140" y="264"/>
                  </a:lnTo>
                  <a:lnTo>
                    <a:pt x="134" y="262"/>
                  </a:lnTo>
                  <a:lnTo>
                    <a:pt x="128" y="262"/>
                  </a:lnTo>
                  <a:lnTo>
                    <a:pt x="122" y="262"/>
                  </a:lnTo>
                  <a:lnTo>
                    <a:pt x="116" y="262"/>
                  </a:lnTo>
                  <a:lnTo>
                    <a:pt x="110" y="260"/>
                  </a:lnTo>
                  <a:lnTo>
                    <a:pt x="104" y="260"/>
                  </a:lnTo>
                  <a:lnTo>
                    <a:pt x="100" y="258"/>
                  </a:lnTo>
                  <a:lnTo>
                    <a:pt x="94" y="258"/>
                  </a:lnTo>
                  <a:lnTo>
                    <a:pt x="88" y="256"/>
                  </a:lnTo>
                  <a:lnTo>
                    <a:pt x="84" y="254"/>
                  </a:lnTo>
                  <a:lnTo>
                    <a:pt x="80" y="254"/>
                  </a:lnTo>
                  <a:lnTo>
                    <a:pt x="74" y="252"/>
                  </a:lnTo>
                  <a:lnTo>
                    <a:pt x="70" y="250"/>
                  </a:lnTo>
                  <a:lnTo>
                    <a:pt x="66" y="248"/>
                  </a:lnTo>
                  <a:lnTo>
                    <a:pt x="64" y="246"/>
                  </a:lnTo>
                  <a:lnTo>
                    <a:pt x="60" y="244"/>
                  </a:lnTo>
                  <a:lnTo>
                    <a:pt x="56" y="240"/>
                  </a:lnTo>
                  <a:lnTo>
                    <a:pt x="54" y="236"/>
                  </a:lnTo>
                  <a:lnTo>
                    <a:pt x="50" y="232"/>
                  </a:lnTo>
                  <a:lnTo>
                    <a:pt x="46" y="228"/>
                  </a:lnTo>
                  <a:lnTo>
                    <a:pt x="44" y="224"/>
                  </a:lnTo>
                  <a:lnTo>
                    <a:pt x="42" y="220"/>
                  </a:lnTo>
                  <a:lnTo>
                    <a:pt x="40" y="216"/>
                  </a:lnTo>
                  <a:lnTo>
                    <a:pt x="38" y="212"/>
                  </a:lnTo>
                  <a:lnTo>
                    <a:pt x="36" y="206"/>
                  </a:lnTo>
                  <a:lnTo>
                    <a:pt x="34" y="202"/>
                  </a:lnTo>
                  <a:lnTo>
                    <a:pt x="32" y="196"/>
                  </a:lnTo>
                  <a:lnTo>
                    <a:pt x="32" y="192"/>
                  </a:lnTo>
                  <a:lnTo>
                    <a:pt x="30" y="188"/>
                  </a:lnTo>
                  <a:lnTo>
                    <a:pt x="30" y="182"/>
                  </a:lnTo>
                  <a:lnTo>
                    <a:pt x="28" y="178"/>
                  </a:lnTo>
                  <a:lnTo>
                    <a:pt x="28" y="172"/>
                  </a:lnTo>
                  <a:lnTo>
                    <a:pt x="28" y="166"/>
                  </a:lnTo>
                  <a:lnTo>
                    <a:pt x="26" y="162"/>
                  </a:lnTo>
                  <a:lnTo>
                    <a:pt x="26" y="156"/>
                  </a:lnTo>
                  <a:lnTo>
                    <a:pt x="26" y="152"/>
                  </a:lnTo>
                  <a:lnTo>
                    <a:pt x="26" y="146"/>
                  </a:lnTo>
                  <a:lnTo>
                    <a:pt x="26" y="142"/>
                  </a:lnTo>
                  <a:lnTo>
                    <a:pt x="24" y="136"/>
                  </a:lnTo>
                  <a:lnTo>
                    <a:pt x="24" y="132"/>
                  </a:lnTo>
                  <a:lnTo>
                    <a:pt x="24" y="126"/>
                  </a:lnTo>
                  <a:lnTo>
                    <a:pt x="24" y="122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4" y="106"/>
                  </a:lnTo>
                  <a:lnTo>
                    <a:pt x="22" y="102"/>
                  </a:lnTo>
                  <a:lnTo>
                    <a:pt x="22" y="98"/>
                  </a:lnTo>
                  <a:lnTo>
                    <a:pt x="22" y="96"/>
                  </a:lnTo>
                  <a:lnTo>
                    <a:pt x="22" y="96"/>
                  </a:lnTo>
                  <a:lnTo>
                    <a:pt x="16" y="94"/>
                  </a:lnTo>
                  <a:lnTo>
                    <a:pt x="12" y="90"/>
                  </a:lnTo>
                  <a:lnTo>
                    <a:pt x="8" y="88"/>
                  </a:lnTo>
                  <a:lnTo>
                    <a:pt x="6" y="84"/>
                  </a:lnTo>
                  <a:lnTo>
                    <a:pt x="2" y="80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2" y="44"/>
                  </a:lnTo>
                  <a:lnTo>
                    <a:pt x="2" y="40"/>
                  </a:lnTo>
                  <a:lnTo>
                    <a:pt x="4" y="38"/>
                  </a:lnTo>
                  <a:lnTo>
                    <a:pt x="6" y="36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6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6" y="22"/>
                  </a:lnTo>
                  <a:lnTo>
                    <a:pt x="30" y="20"/>
                  </a:lnTo>
                  <a:lnTo>
                    <a:pt x="32" y="20"/>
                  </a:lnTo>
                  <a:lnTo>
                    <a:pt x="38" y="20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1" name="Freeform 54"/>
            <p:cNvSpPr>
              <a:spLocks/>
            </p:cNvSpPr>
            <p:nvPr/>
          </p:nvSpPr>
          <p:spPr bwMode="auto">
            <a:xfrm>
              <a:off x="1307560" y="1340801"/>
              <a:ext cx="1382205" cy="488684"/>
            </a:xfrm>
            <a:custGeom>
              <a:avLst/>
              <a:gdLst/>
              <a:ahLst/>
              <a:cxnLst>
                <a:cxn ang="0">
                  <a:pos x="58" y="18"/>
                </a:cxn>
                <a:cxn ang="0">
                  <a:pos x="108" y="10"/>
                </a:cxn>
                <a:cxn ang="0">
                  <a:pos x="156" y="4"/>
                </a:cxn>
                <a:cxn ang="0">
                  <a:pos x="190" y="4"/>
                </a:cxn>
                <a:cxn ang="0">
                  <a:pos x="228" y="12"/>
                </a:cxn>
                <a:cxn ang="0">
                  <a:pos x="292" y="30"/>
                </a:cxn>
                <a:cxn ang="0">
                  <a:pos x="328" y="34"/>
                </a:cxn>
                <a:cxn ang="0">
                  <a:pos x="368" y="32"/>
                </a:cxn>
                <a:cxn ang="0">
                  <a:pos x="404" y="24"/>
                </a:cxn>
                <a:cxn ang="0">
                  <a:pos x="468" y="6"/>
                </a:cxn>
                <a:cxn ang="0">
                  <a:pos x="500" y="0"/>
                </a:cxn>
                <a:cxn ang="0">
                  <a:pos x="534" y="0"/>
                </a:cxn>
                <a:cxn ang="0">
                  <a:pos x="592" y="8"/>
                </a:cxn>
                <a:cxn ang="0">
                  <a:pos x="632" y="14"/>
                </a:cxn>
                <a:cxn ang="0">
                  <a:pos x="658" y="14"/>
                </a:cxn>
                <a:cxn ang="0">
                  <a:pos x="668" y="18"/>
                </a:cxn>
                <a:cxn ang="0">
                  <a:pos x="676" y="24"/>
                </a:cxn>
                <a:cxn ang="0">
                  <a:pos x="680" y="34"/>
                </a:cxn>
                <a:cxn ang="0">
                  <a:pos x="682" y="58"/>
                </a:cxn>
                <a:cxn ang="0">
                  <a:pos x="680" y="66"/>
                </a:cxn>
                <a:cxn ang="0">
                  <a:pos x="672" y="74"/>
                </a:cxn>
                <a:cxn ang="0">
                  <a:pos x="660" y="90"/>
                </a:cxn>
                <a:cxn ang="0">
                  <a:pos x="658" y="150"/>
                </a:cxn>
                <a:cxn ang="0">
                  <a:pos x="650" y="188"/>
                </a:cxn>
                <a:cxn ang="0">
                  <a:pos x="634" y="220"/>
                </a:cxn>
                <a:cxn ang="0">
                  <a:pos x="606" y="238"/>
                </a:cxn>
                <a:cxn ang="0">
                  <a:pos x="562" y="246"/>
                </a:cxn>
                <a:cxn ang="0">
                  <a:pos x="512" y="248"/>
                </a:cxn>
                <a:cxn ang="0">
                  <a:pos x="466" y="244"/>
                </a:cxn>
                <a:cxn ang="0">
                  <a:pos x="432" y="232"/>
                </a:cxn>
                <a:cxn ang="0">
                  <a:pos x="406" y="208"/>
                </a:cxn>
                <a:cxn ang="0">
                  <a:pos x="386" y="176"/>
                </a:cxn>
                <a:cxn ang="0">
                  <a:pos x="372" y="140"/>
                </a:cxn>
                <a:cxn ang="0">
                  <a:pos x="358" y="98"/>
                </a:cxn>
                <a:cxn ang="0">
                  <a:pos x="346" y="78"/>
                </a:cxn>
                <a:cxn ang="0">
                  <a:pos x="332" y="84"/>
                </a:cxn>
                <a:cxn ang="0">
                  <a:pos x="318" y="118"/>
                </a:cxn>
                <a:cxn ang="0">
                  <a:pos x="304" y="158"/>
                </a:cxn>
                <a:cxn ang="0">
                  <a:pos x="290" y="194"/>
                </a:cxn>
                <a:cxn ang="0">
                  <a:pos x="268" y="222"/>
                </a:cxn>
                <a:cxn ang="0">
                  <a:pos x="238" y="242"/>
                </a:cxn>
                <a:cxn ang="0">
                  <a:pos x="198" y="250"/>
                </a:cxn>
                <a:cxn ang="0">
                  <a:pos x="148" y="252"/>
                </a:cxn>
                <a:cxn ang="0">
                  <a:pos x="100" y="248"/>
                </a:cxn>
                <a:cxn ang="0">
                  <a:pos x="64" y="236"/>
                </a:cxn>
                <a:cxn ang="0">
                  <a:pos x="40" y="212"/>
                </a:cxn>
                <a:cxn ang="0">
                  <a:pos x="30" y="176"/>
                </a:cxn>
                <a:cxn ang="0">
                  <a:pos x="24" y="124"/>
                </a:cxn>
                <a:cxn ang="0">
                  <a:pos x="18" y="84"/>
                </a:cxn>
                <a:cxn ang="0">
                  <a:pos x="6" y="76"/>
                </a:cxn>
                <a:cxn ang="0">
                  <a:pos x="0" y="68"/>
                </a:cxn>
                <a:cxn ang="0">
                  <a:pos x="0" y="46"/>
                </a:cxn>
                <a:cxn ang="0">
                  <a:pos x="2" y="36"/>
                </a:cxn>
                <a:cxn ang="0">
                  <a:pos x="8" y="28"/>
                </a:cxn>
                <a:cxn ang="0">
                  <a:pos x="18" y="22"/>
                </a:cxn>
                <a:cxn ang="0">
                  <a:pos x="26" y="20"/>
                </a:cxn>
              </a:cxnLst>
              <a:rect l="0" t="0" r="r" b="b"/>
              <a:pathLst>
                <a:path w="682" h="252">
                  <a:moveTo>
                    <a:pt x="26" y="20"/>
                  </a:moveTo>
                  <a:lnTo>
                    <a:pt x="32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6" y="20"/>
                  </a:lnTo>
                  <a:lnTo>
                    <a:pt x="50" y="18"/>
                  </a:lnTo>
                  <a:lnTo>
                    <a:pt x="54" y="18"/>
                  </a:lnTo>
                  <a:lnTo>
                    <a:pt x="58" y="18"/>
                  </a:lnTo>
                  <a:lnTo>
                    <a:pt x="64" y="18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2" y="14"/>
                  </a:lnTo>
                  <a:lnTo>
                    <a:pt x="90" y="14"/>
                  </a:lnTo>
                  <a:lnTo>
                    <a:pt x="98" y="12"/>
                  </a:lnTo>
                  <a:lnTo>
                    <a:pt x="108" y="10"/>
                  </a:lnTo>
                  <a:lnTo>
                    <a:pt x="116" y="8"/>
                  </a:lnTo>
                  <a:lnTo>
                    <a:pt x="124" y="8"/>
                  </a:lnTo>
                  <a:lnTo>
                    <a:pt x="134" y="6"/>
                  </a:lnTo>
                  <a:lnTo>
                    <a:pt x="138" y="6"/>
                  </a:lnTo>
                  <a:lnTo>
                    <a:pt x="142" y="6"/>
                  </a:lnTo>
                  <a:lnTo>
                    <a:pt x="146" y="4"/>
                  </a:lnTo>
                  <a:lnTo>
                    <a:pt x="152" y="4"/>
                  </a:lnTo>
                  <a:lnTo>
                    <a:pt x="156" y="4"/>
                  </a:lnTo>
                  <a:lnTo>
                    <a:pt x="160" y="4"/>
                  </a:lnTo>
                  <a:lnTo>
                    <a:pt x="164" y="4"/>
                  </a:lnTo>
                  <a:lnTo>
                    <a:pt x="170" y="4"/>
                  </a:lnTo>
                  <a:lnTo>
                    <a:pt x="174" y="4"/>
                  </a:lnTo>
                  <a:lnTo>
                    <a:pt x="178" y="4"/>
                  </a:lnTo>
                  <a:lnTo>
                    <a:pt x="182" y="4"/>
                  </a:lnTo>
                  <a:lnTo>
                    <a:pt x="186" y="4"/>
                  </a:lnTo>
                  <a:lnTo>
                    <a:pt x="190" y="4"/>
                  </a:lnTo>
                  <a:lnTo>
                    <a:pt x="194" y="6"/>
                  </a:lnTo>
                  <a:lnTo>
                    <a:pt x="198" y="6"/>
                  </a:lnTo>
                  <a:lnTo>
                    <a:pt x="202" y="6"/>
                  </a:lnTo>
                  <a:lnTo>
                    <a:pt x="206" y="8"/>
                  </a:lnTo>
                  <a:lnTo>
                    <a:pt x="210" y="8"/>
                  </a:lnTo>
                  <a:lnTo>
                    <a:pt x="214" y="10"/>
                  </a:lnTo>
                  <a:lnTo>
                    <a:pt x="220" y="10"/>
                  </a:lnTo>
                  <a:lnTo>
                    <a:pt x="228" y="12"/>
                  </a:lnTo>
                  <a:lnTo>
                    <a:pt x="236" y="14"/>
                  </a:lnTo>
                  <a:lnTo>
                    <a:pt x="246" y="18"/>
                  </a:lnTo>
                  <a:lnTo>
                    <a:pt x="254" y="20"/>
                  </a:lnTo>
                  <a:lnTo>
                    <a:pt x="262" y="22"/>
                  </a:lnTo>
                  <a:lnTo>
                    <a:pt x="272" y="24"/>
                  </a:lnTo>
                  <a:lnTo>
                    <a:pt x="280" y="26"/>
                  </a:lnTo>
                  <a:lnTo>
                    <a:pt x="288" y="28"/>
                  </a:lnTo>
                  <a:lnTo>
                    <a:pt x="292" y="30"/>
                  </a:lnTo>
                  <a:lnTo>
                    <a:pt x="296" y="30"/>
                  </a:lnTo>
                  <a:lnTo>
                    <a:pt x="300" y="32"/>
                  </a:lnTo>
                  <a:lnTo>
                    <a:pt x="304" y="32"/>
                  </a:lnTo>
                  <a:lnTo>
                    <a:pt x="308" y="32"/>
                  </a:lnTo>
                  <a:lnTo>
                    <a:pt x="312" y="32"/>
                  </a:lnTo>
                  <a:lnTo>
                    <a:pt x="318" y="34"/>
                  </a:lnTo>
                  <a:lnTo>
                    <a:pt x="322" y="34"/>
                  </a:lnTo>
                  <a:lnTo>
                    <a:pt x="328" y="34"/>
                  </a:lnTo>
                  <a:lnTo>
                    <a:pt x="332" y="34"/>
                  </a:lnTo>
                  <a:lnTo>
                    <a:pt x="338" y="34"/>
                  </a:lnTo>
                  <a:lnTo>
                    <a:pt x="342" y="34"/>
                  </a:lnTo>
                  <a:lnTo>
                    <a:pt x="348" y="34"/>
                  </a:lnTo>
                  <a:lnTo>
                    <a:pt x="352" y="34"/>
                  </a:lnTo>
                  <a:lnTo>
                    <a:pt x="358" y="34"/>
                  </a:lnTo>
                  <a:lnTo>
                    <a:pt x="362" y="34"/>
                  </a:lnTo>
                  <a:lnTo>
                    <a:pt x="368" y="32"/>
                  </a:lnTo>
                  <a:lnTo>
                    <a:pt x="372" y="32"/>
                  </a:lnTo>
                  <a:lnTo>
                    <a:pt x="376" y="32"/>
                  </a:lnTo>
                  <a:lnTo>
                    <a:pt x="380" y="30"/>
                  </a:lnTo>
                  <a:lnTo>
                    <a:pt x="384" y="30"/>
                  </a:lnTo>
                  <a:lnTo>
                    <a:pt x="388" y="28"/>
                  </a:lnTo>
                  <a:lnTo>
                    <a:pt x="392" y="28"/>
                  </a:lnTo>
                  <a:lnTo>
                    <a:pt x="396" y="26"/>
                  </a:lnTo>
                  <a:lnTo>
                    <a:pt x="404" y="24"/>
                  </a:lnTo>
                  <a:lnTo>
                    <a:pt x="412" y="22"/>
                  </a:lnTo>
                  <a:lnTo>
                    <a:pt x="420" y="20"/>
                  </a:lnTo>
                  <a:lnTo>
                    <a:pt x="430" y="18"/>
                  </a:lnTo>
                  <a:lnTo>
                    <a:pt x="438" y="14"/>
                  </a:lnTo>
                  <a:lnTo>
                    <a:pt x="446" y="12"/>
                  </a:lnTo>
                  <a:lnTo>
                    <a:pt x="454" y="10"/>
                  </a:lnTo>
                  <a:lnTo>
                    <a:pt x="464" y="8"/>
                  </a:lnTo>
                  <a:lnTo>
                    <a:pt x="468" y="6"/>
                  </a:lnTo>
                  <a:lnTo>
                    <a:pt x="472" y="6"/>
                  </a:lnTo>
                  <a:lnTo>
                    <a:pt x="476" y="4"/>
                  </a:lnTo>
                  <a:lnTo>
                    <a:pt x="480" y="4"/>
                  </a:lnTo>
                  <a:lnTo>
                    <a:pt x="484" y="4"/>
                  </a:lnTo>
                  <a:lnTo>
                    <a:pt x="488" y="2"/>
                  </a:lnTo>
                  <a:lnTo>
                    <a:pt x="492" y="2"/>
                  </a:lnTo>
                  <a:lnTo>
                    <a:pt x="496" y="2"/>
                  </a:lnTo>
                  <a:lnTo>
                    <a:pt x="500" y="0"/>
                  </a:lnTo>
                  <a:lnTo>
                    <a:pt x="504" y="0"/>
                  </a:lnTo>
                  <a:lnTo>
                    <a:pt x="508" y="0"/>
                  </a:lnTo>
                  <a:lnTo>
                    <a:pt x="512" y="0"/>
                  </a:lnTo>
                  <a:lnTo>
                    <a:pt x="516" y="0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34" y="0"/>
                  </a:lnTo>
                  <a:lnTo>
                    <a:pt x="538" y="2"/>
                  </a:lnTo>
                  <a:lnTo>
                    <a:pt x="542" y="2"/>
                  </a:lnTo>
                  <a:lnTo>
                    <a:pt x="548" y="2"/>
                  </a:lnTo>
                  <a:lnTo>
                    <a:pt x="556" y="4"/>
                  </a:lnTo>
                  <a:lnTo>
                    <a:pt x="564" y="4"/>
                  </a:lnTo>
                  <a:lnTo>
                    <a:pt x="574" y="6"/>
                  </a:lnTo>
                  <a:lnTo>
                    <a:pt x="582" y="8"/>
                  </a:lnTo>
                  <a:lnTo>
                    <a:pt x="592" y="8"/>
                  </a:lnTo>
                  <a:lnTo>
                    <a:pt x="600" y="10"/>
                  </a:lnTo>
                  <a:lnTo>
                    <a:pt x="604" y="10"/>
                  </a:lnTo>
                  <a:lnTo>
                    <a:pt x="608" y="10"/>
                  </a:lnTo>
                  <a:lnTo>
                    <a:pt x="614" y="12"/>
                  </a:lnTo>
                  <a:lnTo>
                    <a:pt x="618" y="12"/>
                  </a:lnTo>
                  <a:lnTo>
                    <a:pt x="622" y="12"/>
                  </a:lnTo>
                  <a:lnTo>
                    <a:pt x="626" y="12"/>
                  </a:lnTo>
                  <a:lnTo>
                    <a:pt x="632" y="14"/>
                  </a:lnTo>
                  <a:lnTo>
                    <a:pt x="636" y="14"/>
                  </a:lnTo>
                  <a:lnTo>
                    <a:pt x="640" y="14"/>
                  </a:lnTo>
                  <a:lnTo>
                    <a:pt x="646" y="14"/>
                  </a:lnTo>
                  <a:lnTo>
                    <a:pt x="650" y="14"/>
                  </a:lnTo>
                  <a:lnTo>
                    <a:pt x="654" y="14"/>
                  </a:lnTo>
                  <a:lnTo>
                    <a:pt x="656" y="14"/>
                  </a:lnTo>
                  <a:lnTo>
                    <a:pt x="658" y="14"/>
                  </a:lnTo>
                  <a:lnTo>
                    <a:pt x="658" y="14"/>
                  </a:lnTo>
                  <a:lnTo>
                    <a:pt x="660" y="14"/>
                  </a:lnTo>
                  <a:lnTo>
                    <a:pt x="662" y="14"/>
                  </a:lnTo>
                  <a:lnTo>
                    <a:pt x="662" y="16"/>
                  </a:lnTo>
                  <a:lnTo>
                    <a:pt x="664" y="16"/>
                  </a:lnTo>
                  <a:lnTo>
                    <a:pt x="664" y="16"/>
                  </a:lnTo>
                  <a:lnTo>
                    <a:pt x="666" y="16"/>
                  </a:lnTo>
                  <a:lnTo>
                    <a:pt x="668" y="18"/>
                  </a:lnTo>
                  <a:lnTo>
                    <a:pt x="668" y="18"/>
                  </a:lnTo>
                  <a:lnTo>
                    <a:pt x="670" y="18"/>
                  </a:lnTo>
                  <a:lnTo>
                    <a:pt x="670" y="20"/>
                  </a:lnTo>
                  <a:lnTo>
                    <a:pt x="672" y="20"/>
                  </a:lnTo>
                  <a:lnTo>
                    <a:pt x="672" y="20"/>
                  </a:lnTo>
                  <a:lnTo>
                    <a:pt x="674" y="22"/>
                  </a:lnTo>
                  <a:lnTo>
                    <a:pt x="674" y="22"/>
                  </a:lnTo>
                  <a:lnTo>
                    <a:pt x="676" y="24"/>
                  </a:lnTo>
                  <a:lnTo>
                    <a:pt x="676" y="24"/>
                  </a:lnTo>
                  <a:lnTo>
                    <a:pt x="678" y="26"/>
                  </a:lnTo>
                  <a:lnTo>
                    <a:pt x="678" y="26"/>
                  </a:lnTo>
                  <a:lnTo>
                    <a:pt x="678" y="28"/>
                  </a:lnTo>
                  <a:lnTo>
                    <a:pt x="680" y="30"/>
                  </a:lnTo>
                  <a:lnTo>
                    <a:pt x="680" y="30"/>
                  </a:lnTo>
                  <a:lnTo>
                    <a:pt x="680" y="32"/>
                  </a:lnTo>
                  <a:lnTo>
                    <a:pt x="680" y="32"/>
                  </a:lnTo>
                  <a:lnTo>
                    <a:pt x="680" y="34"/>
                  </a:lnTo>
                  <a:lnTo>
                    <a:pt x="682" y="36"/>
                  </a:lnTo>
                  <a:lnTo>
                    <a:pt x="682" y="36"/>
                  </a:lnTo>
                  <a:lnTo>
                    <a:pt x="682" y="38"/>
                  </a:lnTo>
                  <a:lnTo>
                    <a:pt x="682" y="40"/>
                  </a:lnTo>
                  <a:lnTo>
                    <a:pt x="682" y="40"/>
                  </a:lnTo>
                  <a:lnTo>
                    <a:pt x="682" y="56"/>
                  </a:lnTo>
                  <a:lnTo>
                    <a:pt x="682" y="58"/>
                  </a:lnTo>
                  <a:lnTo>
                    <a:pt x="682" y="58"/>
                  </a:lnTo>
                  <a:lnTo>
                    <a:pt x="682" y="60"/>
                  </a:lnTo>
                  <a:lnTo>
                    <a:pt x="682" y="60"/>
                  </a:lnTo>
                  <a:lnTo>
                    <a:pt x="682" y="62"/>
                  </a:lnTo>
                  <a:lnTo>
                    <a:pt x="680" y="62"/>
                  </a:lnTo>
                  <a:lnTo>
                    <a:pt x="680" y="64"/>
                  </a:lnTo>
                  <a:lnTo>
                    <a:pt x="680" y="64"/>
                  </a:lnTo>
                  <a:lnTo>
                    <a:pt x="680" y="64"/>
                  </a:lnTo>
                  <a:lnTo>
                    <a:pt x="680" y="66"/>
                  </a:lnTo>
                  <a:lnTo>
                    <a:pt x="678" y="66"/>
                  </a:lnTo>
                  <a:lnTo>
                    <a:pt x="678" y="68"/>
                  </a:lnTo>
                  <a:lnTo>
                    <a:pt x="678" y="68"/>
                  </a:lnTo>
                  <a:lnTo>
                    <a:pt x="676" y="70"/>
                  </a:lnTo>
                  <a:lnTo>
                    <a:pt x="676" y="70"/>
                  </a:lnTo>
                  <a:lnTo>
                    <a:pt x="676" y="70"/>
                  </a:lnTo>
                  <a:lnTo>
                    <a:pt x="674" y="72"/>
                  </a:lnTo>
                  <a:lnTo>
                    <a:pt x="672" y="74"/>
                  </a:lnTo>
                  <a:lnTo>
                    <a:pt x="670" y="76"/>
                  </a:lnTo>
                  <a:lnTo>
                    <a:pt x="668" y="76"/>
                  </a:lnTo>
                  <a:lnTo>
                    <a:pt x="666" y="78"/>
                  </a:lnTo>
                  <a:lnTo>
                    <a:pt x="664" y="78"/>
                  </a:lnTo>
                  <a:lnTo>
                    <a:pt x="662" y="80"/>
                  </a:lnTo>
                  <a:lnTo>
                    <a:pt x="660" y="80"/>
                  </a:lnTo>
                  <a:lnTo>
                    <a:pt x="660" y="84"/>
                  </a:lnTo>
                  <a:lnTo>
                    <a:pt x="660" y="90"/>
                  </a:lnTo>
                  <a:lnTo>
                    <a:pt x="660" y="94"/>
                  </a:lnTo>
                  <a:lnTo>
                    <a:pt x="660" y="98"/>
                  </a:lnTo>
                  <a:lnTo>
                    <a:pt x="660" y="108"/>
                  </a:lnTo>
                  <a:lnTo>
                    <a:pt x="658" y="118"/>
                  </a:lnTo>
                  <a:lnTo>
                    <a:pt x="658" y="128"/>
                  </a:lnTo>
                  <a:lnTo>
                    <a:pt x="658" y="138"/>
                  </a:lnTo>
                  <a:lnTo>
                    <a:pt x="658" y="144"/>
                  </a:lnTo>
                  <a:lnTo>
                    <a:pt x="658" y="150"/>
                  </a:lnTo>
                  <a:lnTo>
                    <a:pt x="656" y="154"/>
                  </a:lnTo>
                  <a:lnTo>
                    <a:pt x="656" y="160"/>
                  </a:lnTo>
                  <a:lnTo>
                    <a:pt x="656" y="164"/>
                  </a:lnTo>
                  <a:lnTo>
                    <a:pt x="654" y="170"/>
                  </a:lnTo>
                  <a:lnTo>
                    <a:pt x="654" y="174"/>
                  </a:lnTo>
                  <a:lnTo>
                    <a:pt x="654" y="178"/>
                  </a:lnTo>
                  <a:lnTo>
                    <a:pt x="652" y="184"/>
                  </a:lnTo>
                  <a:lnTo>
                    <a:pt x="650" y="188"/>
                  </a:lnTo>
                  <a:lnTo>
                    <a:pt x="650" y="192"/>
                  </a:lnTo>
                  <a:lnTo>
                    <a:pt x="648" y="196"/>
                  </a:lnTo>
                  <a:lnTo>
                    <a:pt x="646" y="202"/>
                  </a:lnTo>
                  <a:lnTo>
                    <a:pt x="644" y="206"/>
                  </a:lnTo>
                  <a:lnTo>
                    <a:pt x="642" y="210"/>
                  </a:lnTo>
                  <a:lnTo>
                    <a:pt x="640" y="214"/>
                  </a:lnTo>
                  <a:lnTo>
                    <a:pt x="636" y="218"/>
                  </a:lnTo>
                  <a:lnTo>
                    <a:pt x="634" y="220"/>
                  </a:lnTo>
                  <a:lnTo>
                    <a:pt x="630" y="224"/>
                  </a:lnTo>
                  <a:lnTo>
                    <a:pt x="628" y="228"/>
                  </a:lnTo>
                  <a:lnTo>
                    <a:pt x="624" y="230"/>
                  </a:lnTo>
                  <a:lnTo>
                    <a:pt x="622" y="232"/>
                  </a:lnTo>
                  <a:lnTo>
                    <a:pt x="618" y="234"/>
                  </a:lnTo>
                  <a:lnTo>
                    <a:pt x="614" y="234"/>
                  </a:lnTo>
                  <a:lnTo>
                    <a:pt x="610" y="236"/>
                  </a:lnTo>
                  <a:lnTo>
                    <a:pt x="606" y="238"/>
                  </a:lnTo>
                  <a:lnTo>
                    <a:pt x="602" y="240"/>
                  </a:lnTo>
                  <a:lnTo>
                    <a:pt x="596" y="240"/>
                  </a:lnTo>
                  <a:lnTo>
                    <a:pt x="592" y="242"/>
                  </a:lnTo>
                  <a:lnTo>
                    <a:pt x="586" y="244"/>
                  </a:lnTo>
                  <a:lnTo>
                    <a:pt x="580" y="244"/>
                  </a:lnTo>
                  <a:lnTo>
                    <a:pt x="574" y="246"/>
                  </a:lnTo>
                  <a:lnTo>
                    <a:pt x="568" y="246"/>
                  </a:lnTo>
                  <a:lnTo>
                    <a:pt x="562" y="246"/>
                  </a:lnTo>
                  <a:lnTo>
                    <a:pt x="556" y="248"/>
                  </a:lnTo>
                  <a:lnTo>
                    <a:pt x="550" y="248"/>
                  </a:lnTo>
                  <a:lnTo>
                    <a:pt x="544" y="248"/>
                  </a:lnTo>
                  <a:lnTo>
                    <a:pt x="538" y="248"/>
                  </a:lnTo>
                  <a:lnTo>
                    <a:pt x="532" y="248"/>
                  </a:lnTo>
                  <a:lnTo>
                    <a:pt x="526" y="248"/>
                  </a:lnTo>
                  <a:lnTo>
                    <a:pt x="518" y="248"/>
                  </a:lnTo>
                  <a:lnTo>
                    <a:pt x="512" y="248"/>
                  </a:lnTo>
                  <a:lnTo>
                    <a:pt x="506" y="248"/>
                  </a:lnTo>
                  <a:lnTo>
                    <a:pt x="500" y="248"/>
                  </a:lnTo>
                  <a:lnTo>
                    <a:pt x="494" y="248"/>
                  </a:lnTo>
                  <a:lnTo>
                    <a:pt x="488" y="246"/>
                  </a:lnTo>
                  <a:lnTo>
                    <a:pt x="482" y="246"/>
                  </a:lnTo>
                  <a:lnTo>
                    <a:pt x="478" y="246"/>
                  </a:lnTo>
                  <a:lnTo>
                    <a:pt x="472" y="244"/>
                  </a:lnTo>
                  <a:lnTo>
                    <a:pt x="466" y="244"/>
                  </a:lnTo>
                  <a:lnTo>
                    <a:pt x="462" y="242"/>
                  </a:lnTo>
                  <a:lnTo>
                    <a:pt x="458" y="242"/>
                  </a:lnTo>
                  <a:lnTo>
                    <a:pt x="452" y="240"/>
                  </a:lnTo>
                  <a:lnTo>
                    <a:pt x="448" y="240"/>
                  </a:lnTo>
                  <a:lnTo>
                    <a:pt x="444" y="238"/>
                  </a:lnTo>
                  <a:lnTo>
                    <a:pt x="440" y="236"/>
                  </a:lnTo>
                  <a:lnTo>
                    <a:pt x="436" y="234"/>
                  </a:lnTo>
                  <a:lnTo>
                    <a:pt x="432" y="232"/>
                  </a:lnTo>
                  <a:lnTo>
                    <a:pt x="428" y="230"/>
                  </a:lnTo>
                  <a:lnTo>
                    <a:pt x="424" y="226"/>
                  </a:lnTo>
                  <a:lnTo>
                    <a:pt x="420" y="224"/>
                  </a:lnTo>
                  <a:lnTo>
                    <a:pt x="418" y="220"/>
                  </a:lnTo>
                  <a:lnTo>
                    <a:pt x="414" y="218"/>
                  </a:lnTo>
                  <a:lnTo>
                    <a:pt x="412" y="214"/>
                  </a:lnTo>
                  <a:lnTo>
                    <a:pt x="408" y="212"/>
                  </a:lnTo>
                  <a:lnTo>
                    <a:pt x="406" y="208"/>
                  </a:lnTo>
                  <a:lnTo>
                    <a:pt x="402" y="204"/>
                  </a:lnTo>
                  <a:lnTo>
                    <a:pt x="400" y="200"/>
                  </a:lnTo>
                  <a:lnTo>
                    <a:pt x="398" y="196"/>
                  </a:lnTo>
                  <a:lnTo>
                    <a:pt x="394" y="192"/>
                  </a:lnTo>
                  <a:lnTo>
                    <a:pt x="392" y="188"/>
                  </a:lnTo>
                  <a:lnTo>
                    <a:pt x="390" y="184"/>
                  </a:lnTo>
                  <a:lnTo>
                    <a:pt x="388" y="180"/>
                  </a:lnTo>
                  <a:lnTo>
                    <a:pt x="386" y="176"/>
                  </a:lnTo>
                  <a:lnTo>
                    <a:pt x="384" y="172"/>
                  </a:lnTo>
                  <a:lnTo>
                    <a:pt x="382" y="166"/>
                  </a:lnTo>
                  <a:lnTo>
                    <a:pt x="380" y="162"/>
                  </a:lnTo>
                  <a:lnTo>
                    <a:pt x="378" y="158"/>
                  </a:lnTo>
                  <a:lnTo>
                    <a:pt x="376" y="154"/>
                  </a:lnTo>
                  <a:lnTo>
                    <a:pt x="376" y="148"/>
                  </a:lnTo>
                  <a:lnTo>
                    <a:pt x="374" y="144"/>
                  </a:lnTo>
                  <a:lnTo>
                    <a:pt x="372" y="140"/>
                  </a:lnTo>
                  <a:lnTo>
                    <a:pt x="370" y="134"/>
                  </a:lnTo>
                  <a:lnTo>
                    <a:pt x="370" y="130"/>
                  </a:lnTo>
                  <a:lnTo>
                    <a:pt x="368" y="124"/>
                  </a:lnTo>
                  <a:lnTo>
                    <a:pt x="366" y="118"/>
                  </a:lnTo>
                  <a:lnTo>
                    <a:pt x="364" y="112"/>
                  </a:lnTo>
                  <a:lnTo>
                    <a:pt x="362" y="106"/>
                  </a:lnTo>
                  <a:lnTo>
                    <a:pt x="360" y="102"/>
                  </a:lnTo>
                  <a:lnTo>
                    <a:pt x="358" y="98"/>
                  </a:lnTo>
                  <a:lnTo>
                    <a:pt x="358" y="94"/>
                  </a:lnTo>
                  <a:lnTo>
                    <a:pt x="356" y="90"/>
                  </a:lnTo>
                  <a:lnTo>
                    <a:pt x="354" y="86"/>
                  </a:lnTo>
                  <a:lnTo>
                    <a:pt x="352" y="84"/>
                  </a:lnTo>
                  <a:lnTo>
                    <a:pt x="350" y="82"/>
                  </a:lnTo>
                  <a:lnTo>
                    <a:pt x="348" y="80"/>
                  </a:lnTo>
                  <a:lnTo>
                    <a:pt x="346" y="78"/>
                  </a:lnTo>
                  <a:lnTo>
                    <a:pt x="346" y="78"/>
                  </a:lnTo>
                  <a:lnTo>
                    <a:pt x="344" y="76"/>
                  </a:lnTo>
                  <a:lnTo>
                    <a:pt x="342" y="76"/>
                  </a:lnTo>
                  <a:lnTo>
                    <a:pt x="340" y="76"/>
                  </a:lnTo>
                  <a:lnTo>
                    <a:pt x="338" y="78"/>
                  </a:lnTo>
                  <a:lnTo>
                    <a:pt x="336" y="78"/>
                  </a:lnTo>
                  <a:lnTo>
                    <a:pt x="334" y="80"/>
                  </a:lnTo>
                  <a:lnTo>
                    <a:pt x="334" y="82"/>
                  </a:lnTo>
                  <a:lnTo>
                    <a:pt x="332" y="84"/>
                  </a:lnTo>
                  <a:lnTo>
                    <a:pt x="330" y="86"/>
                  </a:lnTo>
                  <a:lnTo>
                    <a:pt x="328" y="90"/>
                  </a:lnTo>
                  <a:lnTo>
                    <a:pt x="326" y="94"/>
                  </a:lnTo>
                  <a:lnTo>
                    <a:pt x="324" y="98"/>
                  </a:lnTo>
                  <a:lnTo>
                    <a:pt x="322" y="102"/>
                  </a:lnTo>
                  <a:lnTo>
                    <a:pt x="320" y="106"/>
                  </a:lnTo>
                  <a:lnTo>
                    <a:pt x="320" y="112"/>
                  </a:lnTo>
                  <a:lnTo>
                    <a:pt x="318" y="118"/>
                  </a:lnTo>
                  <a:lnTo>
                    <a:pt x="316" y="124"/>
                  </a:lnTo>
                  <a:lnTo>
                    <a:pt x="314" y="130"/>
                  </a:lnTo>
                  <a:lnTo>
                    <a:pt x="312" y="136"/>
                  </a:lnTo>
                  <a:lnTo>
                    <a:pt x="310" y="140"/>
                  </a:lnTo>
                  <a:lnTo>
                    <a:pt x="310" y="144"/>
                  </a:lnTo>
                  <a:lnTo>
                    <a:pt x="308" y="150"/>
                  </a:lnTo>
                  <a:lnTo>
                    <a:pt x="306" y="154"/>
                  </a:lnTo>
                  <a:lnTo>
                    <a:pt x="304" y="158"/>
                  </a:lnTo>
                  <a:lnTo>
                    <a:pt x="304" y="162"/>
                  </a:lnTo>
                  <a:lnTo>
                    <a:pt x="302" y="168"/>
                  </a:lnTo>
                  <a:lnTo>
                    <a:pt x="300" y="172"/>
                  </a:lnTo>
                  <a:lnTo>
                    <a:pt x="298" y="176"/>
                  </a:lnTo>
                  <a:lnTo>
                    <a:pt x="296" y="180"/>
                  </a:lnTo>
                  <a:lnTo>
                    <a:pt x="294" y="184"/>
                  </a:lnTo>
                  <a:lnTo>
                    <a:pt x="292" y="190"/>
                  </a:lnTo>
                  <a:lnTo>
                    <a:pt x="290" y="194"/>
                  </a:lnTo>
                  <a:lnTo>
                    <a:pt x="286" y="198"/>
                  </a:lnTo>
                  <a:lnTo>
                    <a:pt x="284" y="202"/>
                  </a:lnTo>
                  <a:lnTo>
                    <a:pt x="282" y="206"/>
                  </a:lnTo>
                  <a:lnTo>
                    <a:pt x="280" y="208"/>
                  </a:lnTo>
                  <a:lnTo>
                    <a:pt x="276" y="212"/>
                  </a:lnTo>
                  <a:lnTo>
                    <a:pt x="274" y="216"/>
                  </a:lnTo>
                  <a:lnTo>
                    <a:pt x="270" y="220"/>
                  </a:lnTo>
                  <a:lnTo>
                    <a:pt x="268" y="222"/>
                  </a:lnTo>
                  <a:lnTo>
                    <a:pt x="264" y="226"/>
                  </a:lnTo>
                  <a:lnTo>
                    <a:pt x="260" y="228"/>
                  </a:lnTo>
                  <a:lnTo>
                    <a:pt x="258" y="230"/>
                  </a:lnTo>
                  <a:lnTo>
                    <a:pt x="254" y="234"/>
                  </a:lnTo>
                  <a:lnTo>
                    <a:pt x="250" y="236"/>
                  </a:lnTo>
                  <a:lnTo>
                    <a:pt x="246" y="238"/>
                  </a:lnTo>
                  <a:lnTo>
                    <a:pt x="242" y="240"/>
                  </a:lnTo>
                  <a:lnTo>
                    <a:pt x="238" y="242"/>
                  </a:lnTo>
                  <a:lnTo>
                    <a:pt x="232" y="242"/>
                  </a:lnTo>
                  <a:lnTo>
                    <a:pt x="228" y="244"/>
                  </a:lnTo>
                  <a:lnTo>
                    <a:pt x="224" y="246"/>
                  </a:lnTo>
                  <a:lnTo>
                    <a:pt x="218" y="246"/>
                  </a:lnTo>
                  <a:lnTo>
                    <a:pt x="214" y="248"/>
                  </a:lnTo>
                  <a:lnTo>
                    <a:pt x="208" y="248"/>
                  </a:lnTo>
                  <a:lnTo>
                    <a:pt x="202" y="248"/>
                  </a:lnTo>
                  <a:lnTo>
                    <a:pt x="198" y="250"/>
                  </a:lnTo>
                  <a:lnTo>
                    <a:pt x="192" y="250"/>
                  </a:lnTo>
                  <a:lnTo>
                    <a:pt x="186" y="250"/>
                  </a:lnTo>
                  <a:lnTo>
                    <a:pt x="180" y="252"/>
                  </a:lnTo>
                  <a:lnTo>
                    <a:pt x="172" y="252"/>
                  </a:lnTo>
                  <a:lnTo>
                    <a:pt x="166" y="252"/>
                  </a:lnTo>
                  <a:lnTo>
                    <a:pt x="160" y="252"/>
                  </a:lnTo>
                  <a:lnTo>
                    <a:pt x="154" y="252"/>
                  </a:lnTo>
                  <a:lnTo>
                    <a:pt x="148" y="252"/>
                  </a:lnTo>
                  <a:lnTo>
                    <a:pt x="142" y="252"/>
                  </a:lnTo>
                  <a:lnTo>
                    <a:pt x="136" y="252"/>
                  </a:lnTo>
                  <a:lnTo>
                    <a:pt x="128" y="252"/>
                  </a:lnTo>
                  <a:lnTo>
                    <a:pt x="122" y="250"/>
                  </a:lnTo>
                  <a:lnTo>
                    <a:pt x="116" y="250"/>
                  </a:lnTo>
                  <a:lnTo>
                    <a:pt x="110" y="250"/>
                  </a:lnTo>
                  <a:lnTo>
                    <a:pt x="106" y="248"/>
                  </a:lnTo>
                  <a:lnTo>
                    <a:pt x="100" y="248"/>
                  </a:lnTo>
                  <a:lnTo>
                    <a:pt x="94" y="246"/>
                  </a:lnTo>
                  <a:lnTo>
                    <a:pt x="88" y="246"/>
                  </a:lnTo>
                  <a:lnTo>
                    <a:pt x="84" y="244"/>
                  </a:lnTo>
                  <a:lnTo>
                    <a:pt x="80" y="244"/>
                  </a:lnTo>
                  <a:lnTo>
                    <a:pt x="74" y="242"/>
                  </a:lnTo>
                  <a:lnTo>
                    <a:pt x="70" y="240"/>
                  </a:lnTo>
                  <a:lnTo>
                    <a:pt x="68" y="238"/>
                  </a:lnTo>
                  <a:lnTo>
                    <a:pt x="64" y="236"/>
                  </a:lnTo>
                  <a:lnTo>
                    <a:pt x="60" y="234"/>
                  </a:lnTo>
                  <a:lnTo>
                    <a:pt x="58" y="232"/>
                  </a:lnTo>
                  <a:lnTo>
                    <a:pt x="54" y="230"/>
                  </a:lnTo>
                  <a:lnTo>
                    <a:pt x="52" y="226"/>
                  </a:lnTo>
                  <a:lnTo>
                    <a:pt x="48" y="222"/>
                  </a:lnTo>
                  <a:lnTo>
                    <a:pt x="46" y="220"/>
                  </a:lnTo>
                  <a:lnTo>
                    <a:pt x="44" y="216"/>
                  </a:lnTo>
                  <a:lnTo>
                    <a:pt x="40" y="212"/>
                  </a:lnTo>
                  <a:lnTo>
                    <a:pt x="38" y="208"/>
                  </a:lnTo>
                  <a:lnTo>
                    <a:pt x="36" y="202"/>
                  </a:lnTo>
                  <a:lnTo>
                    <a:pt x="36" y="198"/>
                  </a:lnTo>
                  <a:lnTo>
                    <a:pt x="34" y="194"/>
                  </a:lnTo>
                  <a:lnTo>
                    <a:pt x="32" y="190"/>
                  </a:lnTo>
                  <a:lnTo>
                    <a:pt x="32" y="184"/>
                  </a:lnTo>
                  <a:lnTo>
                    <a:pt x="30" y="180"/>
                  </a:lnTo>
                  <a:lnTo>
                    <a:pt x="30" y="176"/>
                  </a:lnTo>
                  <a:lnTo>
                    <a:pt x="28" y="170"/>
                  </a:lnTo>
                  <a:lnTo>
                    <a:pt x="28" y="166"/>
                  </a:lnTo>
                  <a:lnTo>
                    <a:pt x="26" y="160"/>
                  </a:lnTo>
                  <a:lnTo>
                    <a:pt x="26" y="156"/>
                  </a:lnTo>
                  <a:lnTo>
                    <a:pt x="26" y="150"/>
                  </a:lnTo>
                  <a:lnTo>
                    <a:pt x="26" y="146"/>
                  </a:lnTo>
                  <a:lnTo>
                    <a:pt x="24" y="134"/>
                  </a:lnTo>
                  <a:lnTo>
                    <a:pt x="24" y="124"/>
                  </a:lnTo>
                  <a:lnTo>
                    <a:pt x="24" y="114"/>
                  </a:lnTo>
                  <a:lnTo>
                    <a:pt x="24" y="106"/>
                  </a:lnTo>
                  <a:lnTo>
                    <a:pt x="22" y="100"/>
                  </a:lnTo>
                  <a:lnTo>
                    <a:pt x="22" y="96"/>
                  </a:lnTo>
                  <a:lnTo>
                    <a:pt x="22" y="90"/>
                  </a:lnTo>
                  <a:lnTo>
                    <a:pt x="22" y="86"/>
                  </a:lnTo>
                  <a:lnTo>
                    <a:pt x="20" y="86"/>
                  </a:lnTo>
                  <a:lnTo>
                    <a:pt x="18" y="84"/>
                  </a:lnTo>
                  <a:lnTo>
                    <a:pt x="16" y="84"/>
                  </a:lnTo>
                  <a:lnTo>
                    <a:pt x="14" y="82"/>
                  </a:lnTo>
                  <a:lnTo>
                    <a:pt x="12" y="82"/>
                  </a:lnTo>
                  <a:lnTo>
                    <a:pt x="10" y="80"/>
                  </a:lnTo>
                  <a:lnTo>
                    <a:pt x="8" y="78"/>
                  </a:lnTo>
                  <a:lnTo>
                    <a:pt x="6" y="78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close/>
                </a:path>
              </a:pathLst>
            </a:custGeom>
            <a:solidFill>
              <a:srgbClr val="9025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2" name="Freeform 55"/>
            <p:cNvSpPr>
              <a:spLocks/>
            </p:cNvSpPr>
            <p:nvPr/>
          </p:nvSpPr>
          <p:spPr bwMode="auto">
            <a:xfrm>
              <a:off x="1388628" y="1391220"/>
              <a:ext cx="539100" cy="387844"/>
            </a:xfrm>
            <a:custGeom>
              <a:avLst/>
              <a:gdLst/>
              <a:ahLst/>
              <a:cxnLst>
                <a:cxn ang="0">
                  <a:pos x="96" y="200"/>
                </a:cxn>
                <a:cxn ang="0">
                  <a:pos x="72" y="198"/>
                </a:cxn>
                <a:cxn ang="0">
                  <a:pos x="52" y="194"/>
                </a:cxn>
                <a:cxn ang="0">
                  <a:pos x="36" y="190"/>
                </a:cxn>
                <a:cxn ang="0">
                  <a:pos x="28" y="186"/>
                </a:cxn>
                <a:cxn ang="0">
                  <a:pos x="20" y="178"/>
                </a:cxn>
                <a:cxn ang="0">
                  <a:pos x="14" y="166"/>
                </a:cxn>
                <a:cxn ang="0">
                  <a:pos x="8" y="152"/>
                </a:cxn>
                <a:cxn ang="0">
                  <a:pos x="6" y="134"/>
                </a:cxn>
                <a:cxn ang="0">
                  <a:pos x="4" y="116"/>
                </a:cxn>
                <a:cxn ang="0">
                  <a:pos x="2" y="102"/>
                </a:cxn>
                <a:cxn ang="0">
                  <a:pos x="2" y="94"/>
                </a:cxn>
                <a:cxn ang="0">
                  <a:pos x="2" y="88"/>
                </a:cxn>
                <a:cxn ang="0">
                  <a:pos x="0" y="82"/>
                </a:cxn>
                <a:cxn ang="0">
                  <a:pos x="0" y="76"/>
                </a:cxn>
                <a:cxn ang="0">
                  <a:pos x="0" y="70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0" y="50"/>
                </a:cxn>
                <a:cxn ang="0">
                  <a:pos x="8" y="36"/>
                </a:cxn>
                <a:cxn ang="0">
                  <a:pos x="20" y="24"/>
                </a:cxn>
                <a:cxn ang="0">
                  <a:pos x="36" y="16"/>
                </a:cxn>
                <a:cxn ang="0">
                  <a:pos x="56" y="10"/>
                </a:cxn>
                <a:cxn ang="0">
                  <a:pos x="76" y="4"/>
                </a:cxn>
                <a:cxn ang="0">
                  <a:pos x="100" y="2"/>
                </a:cxn>
                <a:cxn ang="0">
                  <a:pos x="124" y="0"/>
                </a:cxn>
                <a:cxn ang="0">
                  <a:pos x="148" y="2"/>
                </a:cxn>
                <a:cxn ang="0">
                  <a:pos x="172" y="4"/>
                </a:cxn>
                <a:cxn ang="0">
                  <a:pos x="196" y="10"/>
                </a:cxn>
                <a:cxn ang="0">
                  <a:pos x="216" y="16"/>
                </a:cxn>
                <a:cxn ang="0">
                  <a:pos x="234" y="24"/>
                </a:cxn>
                <a:cxn ang="0">
                  <a:pos x="250" y="36"/>
                </a:cxn>
                <a:cxn ang="0">
                  <a:pos x="260" y="48"/>
                </a:cxn>
                <a:cxn ang="0">
                  <a:pos x="266" y="64"/>
                </a:cxn>
                <a:cxn ang="0">
                  <a:pos x="266" y="76"/>
                </a:cxn>
                <a:cxn ang="0">
                  <a:pos x="266" y="80"/>
                </a:cxn>
                <a:cxn ang="0">
                  <a:pos x="264" y="84"/>
                </a:cxn>
                <a:cxn ang="0">
                  <a:pos x="264" y="90"/>
                </a:cxn>
                <a:cxn ang="0">
                  <a:pos x="262" y="94"/>
                </a:cxn>
                <a:cxn ang="0">
                  <a:pos x="260" y="100"/>
                </a:cxn>
                <a:cxn ang="0">
                  <a:pos x="260" y="106"/>
                </a:cxn>
                <a:cxn ang="0">
                  <a:pos x="258" y="112"/>
                </a:cxn>
                <a:cxn ang="0">
                  <a:pos x="250" y="130"/>
                </a:cxn>
                <a:cxn ang="0">
                  <a:pos x="234" y="160"/>
                </a:cxn>
                <a:cxn ang="0">
                  <a:pos x="214" y="182"/>
                </a:cxn>
                <a:cxn ang="0">
                  <a:pos x="188" y="194"/>
                </a:cxn>
                <a:cxn ang="0">
                  <a:pos x="170" y="196"/>
                </a:cxn>
                <a:cxn ang="0">
                  <a:pos x="146" y="198"/>
                </a:cxn>
                <a:cxn ang="0">
                  <a:pos x="122" y="200"/>
                </a:cxn>
                <a:cxn ang="0">
                  <a:pos x="110" y="200"/>
                </a:cxn>
              </a:cxnLst>
              <a:rect l="0" t="0" r="r" b="b"/>
              <a:pathLst>
                <a:path w="266" h="200">
                  <a:moveTo>
                    <a:pt x="110" y="200"/>
                  </a:moveTo>
                  <a:lnTo>
                    <a:pt x="96" y="200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62" y="196"/>
                  </a:lnTo>
                  <a:lnTo>
                    <a:pt x="52" y="194"/>
                  </a:lnTo>
                  <a:lnTo>
                    <a:pt x="42" y="192"/>
                  </a:lnTo>
                  <a:lnTo>
                    <a:pt x="36" y="190"/>
                  </a:lnTo>
                  <a:lnTo>
                    <a:pt x="32" y="188"/>
                  </a:lnTo>
                  <a:lnTo>
                    <a:pt x="28" y="186"/>
                  </a:lnTo>
                  <a:lnTo>
                    <a:pt x="24" y="182"/>
                  </a:lnTo>
                  <a:lnTo>
                    <a:pt x="20" y="178"/>
                  </a:lnTo>
                  <a:lnTo>
                    <a:pt x="16" y="172"/>
                  </a:lnTo>
                  <a:lnTo>
                    <a:pt x="14" y="166"/>
                  </a:lnTo>
                  <a:lnTo>
                    <a:pt x="10" y="160"/>
                  </a:lnTo>
                  <a:lnTo>
                    <a:pt x="8" y="152"/>
                  </a:lnTo>
                  <a:lnTo>
                    <a:pt x="6" y="144"/>
                  </a:lnTo>
                  <a:lnTo>
                    <a:pt x="6" y="134"/>
                  </a:lnTo>
                  <a:lnTo>
                    <a:pt x="4" y="126"/>
                  </a:lnTo>
                  <a:lnTo>
                    <a:pt x="4" y="116"/>
                  </a:lnTo>
                  <a:lnTo>
                    <a:pt x="2" y="106"/>
                  </a:lnTo>
                  <a:lnTo>
                    <a:pt x="2" y="102"/>
                  </a:lnTo>
                  <a:lnTo>
                    <a:pt x="2" y="98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2" y="88"/>
                  </a:lnTo>
                  <a:lnTo>
                    <a:pt x="2" y="84"/>
                  </a:lnTo>
                  <a:lnTo>
                    <a:pt x="0" y="82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0"/>
                  </a:lnTo>
                  <a:lnTo>
                    <a:pt x="4" y="42"/>
                  </a:lnTo>
                  <a:lnTo>
                    <a:pt x="8" y="36"/>
                  </a:lnTo>
                  <a:lnTo>
                    <a:pt x="14" y="30"/>
                  </a:lnTo>
                  <a:lnTo>
                    <a:pt x="20" y="24"/>
                  </a:lnTo>
                  <a:lnTo>
                    <a:pt x="28" y="20"/>
                  </a:lnTo>
                  <a:lnTo>
                    <a:pt x="36" y="16"/>
                  </a:lnTo>
                  <a:lnTo>
                    <a:pt x="46" y="12"/>
                  </a:lnTo>
                  <a:lnTo>
                    <a:pt x="56" y="10"/>
                  </a:lnTo>
                  <a:lnTo>
                    <a:pt x="66" y="6"/>
                  </a:lnTo>
                  <a:lnTo>
                    <a:pt x="76" y="4"/>
                  </a:lnTo>
                  <a:lnTo>
                    <a:pt x="88" y="4"/>
                  </a:lnTo>
                  <a:lnTo>
                    <a:pt x="100" y="2"/>
                  </a:lnTo>
                  <a:lnTo>
                    <a:pt x="112" y="2"/>
                  </a:lnTo>
                  <a:lnTo>
                    <a:pt x="124" y="0"/>
                  </a:lnTo>
                  <a:lnTo>
                    <a:pt x="136" y="2"/>
                  </a:lnTo>
                  <a:lnTo>
                    <a:pt x="148" y="2"/>
                  </a:lnTo>
                  <a:lnTo>
                    <a:pt x="160" y="2"/>
                  </a:lnTo>
                  <a:lnTo>
                    <a:pt x="172" y="4"/>
                  </a:lnTo>
                  <a:lnTo>
                    <a:pt x="184" y="6"/>
                  </a:lnTo>
                  <a:lnTo>
                    <a:pt x="196" y="10"/>
                  </a:lnTo>
                  <a:lnTo>
                    <a:pt x="206" y="12"/>
                  </a:lnTo>
                  <a:lnTo>
                    <a:pt x="216" y="16"/>
                  </a:lnTo>
                  <a:lnTo>
                    <a:pt x="226" y="20"/>
                  </a:lnTo>
                  <a:lnTo>
                    <a:pt x="234" y="24"/>
                  </a:lnTo>
                  <a:lnTo>
                    <a:pt x="242" y="30"/>
                  </a:lnTo>
                  <a:lnTo>
                    <a:pt x="250" y="36"/>
                  </a:lnTo>
                  <a:lnTo>
                    <a:pt x="256" y="42"/>
                  </a:lnTo>
                  <a:lnTo>
                    <a:pt x="260" y="48"/>
                  </a:lnTo>
                  <a:lnTo>
                    <a:pt x="264" y="56"/>
                  </a:lnTo>
                  <a:lnTo>
                    <a:pt x="266" y="64"/>
                  </a:lnTo>
                  <a:lnTo>
                    <a:pt x="266" y="72"/>
                  </a:lnTo>
                  <a:lnTo>
                    <a:pt x="266" y="76"/>
                  </a:lnTo>
                  <a:lnTo>
                    <a:pt x="266" y="78"/>
                  </a:lnTo>
                  <a:lnTo>
                    <a:pt x="266" y="80"/>
                  </a:lnTo>
                  <a:lnTo>
                    <a:pt x="264" y="82"/>
                  </a:lnTo>
                  <a:lnTo>
                    <a:pt x="264" y="84"/>
                  </a:lnTo>
                  <a:lnTo>
                    <a:pt x="264" y="86"/>
                  </a:lnTo>
                  <a:lnTo>
                    <a:pt x="264" y="90"/>
                  </a:lnTo>
                  <a:lnTo>
                    <a:pt x="262" y="92"/>
                  </a:lnTo>
                  <a:lnTo>
                    <a:pt x="262" y="94"/>
                  </a:lnTo>
                  <a:lnTo>
                    <a:pt x="262" y="98"/>
                  </a:lnTo>
                  <a:lnTo>
                    <a:pt x="260" y="100"/>
                  </a:lnTo>
                  <a:lnTo>
                    <a:pt x="260" y="102"/>
                  </a:lnTo>
                  <a:lnTo>
                    <a:pt x="260" y="106"/>
                  </a:lnTo>
                  <a:lnTo>
                    <a:pt x="258" y="108"/>
                  </a:lnTo>
                  <a:lnTo>
                    <a:pt x="258" y="112"/>
                  </a:lnTo>
                  <a:lnTo>
                    <a:pt x="256" y="114"/>
                  </a:lnTo>
                  <a:lnTo>
                    <a:pt x="250" y="130"/>
                  </a:lnTo>
                  <a:lnTo>
                    <a:pt x="242" y="146"/>
                  </a:lnTo>
                  <a:lnTo>
                    <a:pt x="234" y="160"/>
                  </a:lnTo>
                  <a:lnTo>
                    <a:pt x="224" y="172"/>
                  </a:lnTo>
                  <a:lnTo>
                    <a:pt x="214" y="182"/>
                  </a:lnTo>
                  <a:lnTo>
                    <a:pt x="202" y="188"/>
                  </a:lnTo>
                  <a:lnTo>
                    <a:pt x="188" y="194"/>
                  </a:lnTo>
                  <a:lnTo>
                    <a:pt x="180" y="194"/>
                  </a:lnTo>
                  <a:lnTo>
                    <a:pt x="170" y="196"/>
                  </a:lnTo>
                  <a:lnTo>
                    <a:pt x="158" y="198"/>
                  </a:lnTo>
                  <a:lnTo>
                    <a:pt x="146" y="198"/>
                  </a:lnTo>
                  <a:lnTo>
                    <a:pt x="134" y="200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200"/>
                  </a:lnTo>
                  <a:close/>
                </a:path>
              </a:pathLst>
            </a:custGeom>
            <a:solidFill>
              <a:srgbClr val="0C0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3" name="Freeform 56"/>
            <p:cNvSpPr>
              <a:spLocks/>
            </p:cNvSpPr>
            <p:nvPr/>
          </p:nvSpPr>
          <p:spPr bwMode="auto">
            <a:xfrm>
              <a:off x="1400788" y="1402856"/>
              <a:ext cx="514780" cy="201679"/>
            </a:xfrm>
            <a:custGeom>
              <a:avLst/>
              <a:gdLst/>
              <a:ahLst/>
              <a:cxnLst>
                <a:cxn ang="0">
                  <a:pos x="250" y="88"/>
                </a:cxn>
                <a:cxn ang="0">
                  <a:pos x="2" y="104"/>
                </a:cxn>
                <a:cxn ang="0">
                  <a:pos x="2" y="100"/>
                </a:cxn>
                <a:cxn ang="0">
                  <a:pos x="2" y="92"/>
                </a:cxn>
                <a:cxn ang="0">
                  <a:pos x="2" y="84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8"/>
                </a:cxn>
                <a:cxn ang="0">
                  <a:pos x="0" y="56"/>
                </a:cxn>
                <a:cxn ang="0">
                  <a:pos x="0" y="54"/>
                </a:cxn>
                <a:cxn ang="0">
                  <a:pos x="0" y="52"/>
                </a:cxn>
                <a:cxn ang="0">
                  <a:pos x="0" y="46"/>
                </a:cxn>
                <a:cxn ang="0">
                  <a:pos x="2" y="40"/>
                </a:cxn>
                <a:cxn ang="0">
                  <a:pos x="6" y="34"/>
                </a:cxn>
                <a:cxn ang="0">
                  <a:pos x="12" y="28"/>
                </a:cxn>
                <a:cxn ang="0">
                  <a:pos x="18" y="24"/>
                </a:cxn>
                <a:cxn ang="0">
                  <a:pos x="24" y="20"/>
                </a:cxn>
                <a:cxn ang="0">
                  <a:pos x="32" y="16"/>
                </a:cxn>
                <a:cxn ang="0">
                  <a:pos x="42" y="12"/>
                </a:cxn>
                <a:cxn ang="0">
                  <a:pos x="50" y="8"/>
                </a:cxn>
                <a:cxn ang="0">
                  <a:pos x="60" y="6"/>
                </a:cxn>
                <a:cxn ang="0">
                  <a:pos x="72" y="4"/>
                </a:cxn>
                <a:cxn ang="0">
                  <a:pos x="82" y="2"/>
                </a:cxn>
                <a:cxn ang="0">
                  <a:pos x="94" y="2"/>
                </a:cxn>
                <a:cxn ang="0">
                  <a:pos x="106" y="0"/>
                </a:cxn>
                <a:cxn ang="0">
                  <a:pos x="118" y="0"/>
                </a:cxn>
                <a:cxn ang="0">
                  <a:pos x="130" y="0"/>
                </a:cxn>
                <a:cxn ang="0">
                  <a:pos x="142" y="2"/>
                </a:cxn>
                <a:cxn ang="0">
                  <a:pos x="154" y="2"/>
                </a:cxn>
                <a:cxn ang="0">
                  <a:pos x="166" y="4"/>
                </a:cxn>
                <a:cxn ang="0">
                  <a:pos x="178" y="6"/>
                </a:cxn>
                <a:cxn ang="0">
                  <a:pos x="188" y="8"/>
                </a:cxn>
                <a:cxn ang="0">
                  <a:pos x="198" y="12"/>
                </a:cxn>
                <a:cxn ang="0">
                  <a:pos x="208" y="14"/>
                </a:cxn>
                <a:cxn ang="0">
                  <a:pos x="218" y="18"/>
                </a:cxn>
                <a:cxn ang="0">
                  <a:pos x="226" y="24"/>
                </a:cxn>
                <a:cxn ang="0">
                  <a:pos x="234" y="28"/>
                </a:cxn>
                <a:cxn ang="0">
                  <a:pos x="240" y="34"/>
                </a:cxn>
                <a:cxn ang="0">
                  <a:pos x="246" y="38"/>
                </a:cxn>
                <a:cxn ang="0">
                  <a:pos x="250" y="46"/>
                </a:cxn>
                <a:cxn ang="0">
                  <a:pos x="252" y="52"/>
                </a:cxn>
                <a:cxn ang="0">
                  <a:pos x="254" y="58"/>
                </a:cxn>
                <a:cxn ang="0">
                  <a:pos x="254" y="66"/>
                </a:cxn>
                <a:cxn ang="0">
                  <a:pos x="254" y="68"/>
                </a:cxn>
                <a:cxn ang="0">
                  <a:pos x="254" y="72"/>
                </a:cxn>
                <a:cxn ang="0">
                  <a:pos x="254" y="74"/>
                </a:cxn>
                <a:cxn ang="0">
                  <a:pos x="254" y="76"/>
                </a:cxn>
                <a:cxn ang="0">
                  <a:pos x="252" y="80"/>
                </a:cxn>
                <a:cxn ang="0">
                  <a:pos x="252" y="82"/>
                </a:cxn>
                <a:cxn ang="0">
                  <a:pos x="252" y="86"/>
                </a:cxn>
                <a:cxn ang="0">
                  <a:pos x="250" y="88"/>
                </a:cxn>
                <a:cxn ang="0">
                  <a:pos x="250" y="88"/>
                </a:cxn>
              </a:cxnLst>
              <a:rect l="0" t="0" r="r" b="b"/>
              <a:pathLst>
                <a:path w="254" h="104">
                  <a:moveTo>
                    <a:pt x="250" y="88"/>
                  </a:moveTo>
                  <a:lnTo>
                    <a:pt x="2" y="104"/>
                  </a:lnTo>
                  <a:lnTo>
                    <a:pt x="2" y="100"/>
                  </a:lnTo>
                  <a:lnTo>
                    <a:pt x="2" y="92"/>
                  </a:lnTo>
                  <a:lnTo>
                    <a:pt x="2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2" y="40"/>
                  </a:lnTo>
                  <a:lnTo>
                    <a:pt x="6" y="34"/>
                  </a:lnTo>
                  <a:lnTo>
                    <a:pt x="12" y="28"/>
                  </a:lnTo>
                  <a:lnTo>
                    <a:pt x="18" y="24"/>
                  </a:lnTo>
                  <a:lnTo>
                    <a:pt x="24" y="20"/>
                  </a:lnTo>
                  <a:lnTo>
                    <a:pt x="32" y="16"/>
                  </a:lnTo>
                  <a:lnTo>
                    <a:pt x="42" y="12"/>
                  </a:lnTo>
                  <a:lnTo>
                    <a:pt x="50" y="8"/>
                  </a:lnTo>
                  <a:lnTo>
                    <a:pt x="60" y="6"/>
                  </a:lnTo>
                  <a:lnTo>
                    <a:pt x="72" y="4"/>
                  </a:lnTo>
                  <a:lnTo>
                    <a:pt x="82" y="2"/>
                  </a:lnTo>
                  <a:lnTo>
                    <a:pt x="94" y="2"/>
                  </a:lnTo>
                  <a:lnTo>
                    <a:pt x="106" y="0"/>
                  </a:lnTo>
                  <a:lnTo>
                    <a:pt x="118" y="0"/>
                  </a:lnTo>
                  <a:lnTo>
                    <a:pt x="130" y="0"/>
                  </a:lnTo>
                  <a:lnTo>
                    <a:pt x="142" y="2"/>
                  </a:lnTo>
                  <a:lnTo>
                    <a:pt x="154" y="2"/>
                  </a:lnTo>
                  <a:lnTo>
                    <a:pt x="166" y="4"/>
                  </a:lnTo>
                  <a:lnTo>
                    <a:pt x="178" y="6"/>
                  </a:lnTo>
                  <a:lnTo>
                    <a:pt x="188" y="8"/>
                  </a:lnTo>
                  <a:lnTo>
                    <a:pt x="198" y="12"/>
                  </a:lnTo>
                  <a:lnTo>
                    <a:pt x="208" y="14"/>
                  </a:lnTo>
                  <a:lnTo>
                    <a:pt x="218" y="18"/>
                  </a:lnTo>
                  <a:lnTo>
                    <a:pt x="226" y="24"/>
                  </a:lnTo>
                  <a:lnTo>
                    <a:pt x="234" y="28"/>
                  </a:lnTo>
                  <a:lnTo>
                    <a:pt x="240" y="34"/>
                  </a:lnTo>
                  <a:lnTo>
                    <a:pt x="246" y="38"/>
                  </a:lnTo>
                  <a:lnTo>
                    <a:pt x="250" y="46"/>
                  </a:lnTo>
                  <a:lnTo>
                    <a:pt x="252" y="52"/>
                  </a:lnTo>
                  <a:lnTo>
                    <a:pt x="254" y="58"/>
                  </a:lnTo>
                  <a:lnTo>
                    <a:pt x="254" y="66"/>
                  </a:lnTo>
                  <a:lnTo>
                    <a:pt x="254" y="68"/>
                  </a:lnTo>
                  <a:lnTo>
                    <a:pt x="254" y="72"/>
                  </a:lnTo>
                  <a:lnTo>
                    <a:pt x="254" y="74"/>
                  </a:lnTo>
                  <a:lnTo>
                    <a:pt x="254" y="76"/>
                  </a:lnTo>
                  <a:lnTo>
                    <a:pt x="252" y="80"/>
                  </a:lnTo>
                  <a:lnTo>
                    <a:pt x="252" y="82"/>
                  </a:lnTo>
                  <a:lnTo>
                    <a:pt x="252" y="86"/>
                  </a:lnTo>
                  <a:lnTo>
                    <a:pt x="250" y="88"/>
                  </a:lnTo>
                  <a:lnTo>
                    <a:pt x="250" y="88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4" name="Freeform 107"/>
            <p:cNvSpPr>
              <a:spLocks/>
            </p:cNvSpPr>
            <p:nvPr/>
          </p:nvSpPr>
          <p:spPr bwMode="auto">
            <a:xfrm>
              <a:off x="2069597" y="1387342"/>
              <a:ext cx="539100" cy="383966"/>
            </a:xfrm>
            <a:custGeom>
              <a:avLst/>
              <a:gdLst/>
              <a:ahLst/>
              <a:cxnLst>
                <a:cxn ang="0">
                  <a:pos x="186" y="196"/>
                </a:cxn>
                <a:cxn ang="0">
                  <a:pos x="208" y="194"/>
                </a:cxn>
                <a:cxn ang="0">
                  <a:pos x="226" y="190"/>
                </a:cxn>
                <a:cxn ang="0">
                  <a:pos x="238" y="184"/>
                </a:cxn>
                <a:cxn ang="0">
                  <a:pos x="244" y="178"/>
                </a:cxn>
                <a:cxn ang="0">
                  <a:pos x="252" y="168"/>
                </a:cxn>
                <a:cxn ang="0">
                  <a:pos x="258" y="156"/>
                </a:cxn>
                <a:cxn ang="0">
                  <a:pos x="262" y="140"/>
                </a:cxn>
                <a:cxn ang="0">
                  <a:pos x="264" y="122"/>
                </a:cxn>
                <a:cxn ang="0">
                  <a:pos x="264" y="102"/>
                </a:cxn>
                <a:cxn ang="0">
                  <a:pos x="266" y="94"/>
                </a:cxn>
                <a:cxn ang="0">
                  <a:pos x="266" y="84"/>
                </a:cxn>
                <a:cxn ang="0">
                  <a:pos x="266" y="78"/>
                </a:cxn>
                <a:cxn ang="0">
                  <a:pos x="266" y="72"/>
                </a:cxn>
                <a:cxn ang="0">
                  <a:pos x="266" y="66"/>
                </a:cxn>
                <a:cxn ang="0">
                  <a:pos x="266" y="60"/>
                </a:cxn>
                <a:cxn ang="0">
                  <a:pos x="266" y="56"/>
                </a:cxn>
                <a:cxn ang="0">
                  <a:pos x="266" y="46"/>
                </a:cxn>
                <a:cxn ang="0">
                  <a:pos x="258" y="32"/>
                </a:cxn>
                <a:cxn ang="0">
                  <a:pos x="246" y="22"/>
                </a:cxn>
                <a:cxn ang="0">
                  <a:pos x="230" y="12"/>
                </a:cxn>
                <a:cxn ang="0">
                  <a:pos x="210" y="6"/>
                </a:cxn>
                <a:cxn ang="0">
                  <a:pos x="188" y="2"/>
                </a:cxn>
                <a:cxn ang="0">
                  <a:pos x="166" y="0"/>
                </a:cxn>
                <a:cxn ang="0">
                  <a:pos x="142" y="0"/>
                </a:cxn>
                <a:cxn ang="0">
                  <a:pos x="116" y="0"/>
                </a:cxn>
                <a:cxn ang="0">
                  <a:pos x="92" y="4"/>
                </a:cxn>
                <a:cxn ang="0">
                  <a:pos x="70" y="8"/>
                </a:cxn>
                <a:cxn ang="0">
                  <a:pos x="50" y="16"/>
                </a:cxn>
                <a:cxn ang="0">
                  <a:pos x="30" y="24"/>
                </a:cxn>
                <a:cxn ang="0">
                  <a:pos x="16" y="36"/>
                </a:cxn>
                <a:cxn ang="0">
                  <a:pos x="6" y="50"/>
                </a:cxn>
                <a:cxn ang="0">
                  <a:pos x="0" y="66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6" y="96"/>
                </a:cxn>
                <a:cxn ang="0">
                  <a:pos x="6" y="100"/>
                </a:cxn>
                <a:cxn ang="0">
                  <a:pos x="8" y="106"/>
                </a:cxn>
                <a:cxn ang="0">
                  <a:pos x="10" y="112"/>
                </a:cxn>
                <a:cxn ang="0">
                  <a:pos x="18" y="132"/>
                </a:cxn>
                <a:cxn ang="0">
                  <a:pos x="34" y="160"/>
                </a:cxn>
                <a:cxn ang="0">
                  <a:pos x="56" y="182"/>
                </a:cxn>
                <a:cxn ang="0">
                  <a:pos x="82" y="192"/>
                </a:cxn>
                <a:cxn ang="0">
                  <a:pos x="100" y="196"/>
                </a:cxn>
                <a:cxn ang="0">
                  <a:pos x="122" y="198"/>
                </a:cxn>
                <a:cxn ang="0">
                  <a:pos x="148" y="198"/>
                </a:cxn>
                <a:cxn ang="0">
                  <a:pos x="172" y="198"/>
                </a:cxn>
              </a:cxnLst>
              <a:rect l="0" t="0" r="r" b="b"/>
              <a:pathLst>
                <a:path w="266" h="198">
                  <a:moveTo>
                    <a:pt x="172" y="198"/>
                  </a:moveTo>
                  <a:lnTo>
                    <a:pt x="186" y="196"/>
                  </a:lnTo>
                  <a:lnTo>
                    <a:pt x="196" y="194"/>
                  </a:lnTo>
                  <a:lnTo>
                    <a:pt x="208" y="194"/>
                  </a:lnTo>
                  <a:lnTo>
                    <a:pt x="218" y="192"/>
                  </a:lnTo>
                  <a:lnTo>
                    <a:pt x="226" y="190"/>
                  </a:lnTo>
                  <a:lnTo>
                    <a:pt x="232" y="186"/>
                  </a:lnTo>
                  <a:lnTo>
                    <a:pt x="238" y="184"/>
                  </a:lnTo>
                  <a:lnTo>
                    <a:pt x="240" y="182"/>
                  </a:lnTo>
                  <a:lnTo>
                    <a:pt x="244" y="178"/>
                  </a:lnTo>
                  <a:lnTo>
                    <a:pt x="248" y="174"/>
                  </a:lnTo>
                  <a:lnTo>
                    <a:pt x="252" y="168"/>
                  </a:lnTo>
                  <a:lnTo>
                    <a:pt x="254" y="162"/>
                  </a:lnTo>
                  <a:lnTo>
                    <a:pt x="258" y="156"/>
                  </a:lnTo>
                  <a:lnTo>
                    <a:pt x="260" y="148"/>
                  </a:lnTo>
                  <a:lnTo>
                    <a:pt x="262" y="140"/>
                  </a:lnTo>
                  <a:lnTo>
                    <a:pt x="262" y="130"/>
                  </a:lnTo>
                  <a:lnTo>
                    <a:pt x="264" y="122"/>
                  </a:lnTo>
                  <a:lnTo>
                    <a:pt x="264" y="112"/>
                  </a:lnTo>
                  <a:lnTo>
                    <a:pt x="264" y="102"/>
                  </a:lnTo>
                  <a:lnTo>
                    <a:pt x="266" y="98"/>
                  </a:lnTo>
                  <a:lnTo>
                    <a:pt x="266" y="94"/>
                  </a:lnTo>
                  <a:lnTo>
                    <a:pt x="266" y="90"/>
                  </a:lnTo>
                  <a:lnTo>
                    <a:pt x="266" y="84"/>
                  </a:lnTo>
                  <a:lnTo>
                    <a:pt x="266" y="80"/>
                  </a:lnTo>
                  <a:lnTo>
                    <a:pt x="266" y="78"/>
                  </a:lnTo>
                  <a:lnTo>
                    <a:pt x="266" y="74"/>
                  </a:lnTo>
                  <a:lnTo>
                    <a:pt x="266" y="72"/>
                  </a:lnTo>
                  <a:lnTo>
                    <a:pt x="266" y="68"/>
                  </a:lnTo>
                  <a:lnTo>
                    <a:pt x="266" y="66"/>
                  </a:lnTo>
                  <a:lnTo>
                    <a:pt x="266" y="64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6" y="56"/>
                  </a:lnTo>
                  <a:lnTo>
                    <a:pt x="266" y="54"/>
                  </a:lnTo>
                  <a:lnTo>
                    <a:pt x="266" y="46"/>
                  </a:lnTo>
                  <a:lnTo>
                    <a:pt x="262" y="38"/>
                  </a:lnTo>
                  <a:lnTo>
                    <a:pt x="258" y="32"/>
                  </a:lnTo>
                  <a:lnTo>
                    <a:pt x="252" y="26"/>
                  </a:lnTo>
                  <a:lnTo>
                    <a:pt x="246" y="22"/>
                  </a:lnTo>
                  <a:lnTo>
                    <a:pt x="238" y="16"/>
                  </a:lnTo>
                  <a:lnTo>
                    <a:pt x="230" y="12"/>
                  </a:lnTo>
                  <a:lnTo>
                    <a:pt x="220" y="10"/>
                  </a:lnTo>
                  <a:lnTo>
                    <a:pt x="210" y="6"/>
                  </a:lnTo>
                  <a:lnTo>
                    <a:pt x="200" y="4"/>
                  </a:lnTo>
                  <a:lnTo>
                    <a:pt x="188" y="2"/>
                  </a:lnTo>
                  <a:lnTo>
                    <a:pt x="178" y="0"/>
                  </a:lnTo>
                  <a:lnTo>
                    <a:pt x="166" y="0"/>
                  </a:lnTo>
                  <a:lnTo>
                    <a:pt x="154" y="0"/>
                  </a:lnTo>
                  <a:lnTo>
                    <a:pt x="142" y="0"/>
                  </a:lnTo>
                  <a:lnTo>
                    <a:pt x="128" y="0"/>
                  </a:lnTo>
                  <a:lnTo>
                    <a:pt x="116" y="0"/>
                  </a:lnTo>
                  <a:lnTo>
                    <a:pt x="104" y="2"/>
                  </a:lnTo>
                  <a:lnTo>
                    <a:pt x="92" y="4"/>
                  </a:lnTo>
                  <a:lnTo>
                    <a:pt x="82" y="6"/>
                  </a:lnTo>
                  <a:lnTo>
                    <a:pt x="70" y="8"/>
                  </a:lnTo>
                  <a:lnTo>
                    <a:pt x="60" y="12"/>
                  </a:lnTo>
                  <a:lnTo>
                    <a:pt x="50" y="16"/>
                  </a:lnTo>
                  <a:lnTo>
                    <a:pt x="40" y="20"/>
                  </a:lnTo>
                  <a:lnTo>
                    <a:pt x="30" y="24"/>
                  </a:lnTo>
                  <a:lnTo>
                    <a:pt x="24" y="30"/>
                  </a:lnTo>
                  <a:lnTo>
                    <a:pt x="16" y="36"/>
                  </a:lnTo>
                  <a:lnTo>
                    <a:pt x="10" y="42"/>
                  </a:lnTo>
                  <a:lnTo>
                    <a:pt x="6" y="50"/>
                  </a:lnTo>
                  <a:lnTo>
                    <a:pt x="2" y="56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2" y="80"/>
                  </a:lnTo>
                  <a:lnTo>
                    <a:pt x="2" y="84"/>
                  </a:lnTo>
                  <a:lnTo>
                    <a:pt x="2" y="86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4" y="92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6" y="100"/>
                  </a:lnTo>
                  <a:lnTo>
                    <a:pt x="8" y="104"/>
                  </a:lnTo>
                  <a:lnTo>
                    <a:pt x="8" y="106"/>
                  </a:lnTo>
                  <a:lnTo>
                    <a:pt x="10" y="110"/>
                  </a:lnTo>
                  <a:lnTo>
                    <a:pt x="10" y="112"/>
                  </a:lnTo>
                  <a:lnTo>
                    <a:pt x="12" y="116"/>
                  </a:lnTo>
                  <a:lnTo>
                    <a:pt x="18" y="132"/>
                  </a:lnTo>
                  <a:lnTo>
                    <a:pt x="26" y="148"/>
                  </a:lnTo>
                  <a:lnTo>
                    <a:pt x="34" y="160"/>
                  </a:lnTo>
                  <a:lnTo>
                    <a:pt x="44" y="172"/>
                  </a:lnTo>
                  <a:lnTo>
                    <a:pt x="56" y="182"/>
                  </a:lnTo>
                  <a:lnTo>
                    <a:pt x="66" y="188"/>
                  </a:lnTo>
                  <a:lnTo>
                    <a:pt x="82" y="192"/>
                  </a:lnTo>
                  <a:lnTo>
                    <a:pt x="90" y="194"/>
                  </a:lnTo>
                  <a:lnTo>
                    <a:pt x="100" y="196"/>
                  </a:lnTo>
                  <a:lnTo>
                    <a:pt x="110" y="196"/>
                  </a:lnTo>
                  <a:lnTo>
                    <a:pt x="122" y="198"/>
                  </a:lnTo>
                  <a:lnTo>
                    <a:pt x="134" y="198"/>
                  </a:lnTo>
                  <a:lnTo>
                    <a:pt x="148" y="198"/>
                  </a:lnTo>
                  <a:lnTo>
                    <a:pt x="160" y="198"/>
                  </a:lnTo>
                  <a:lnTo>
                    <a:pt x="172" y="198"/>
                  </a:lnTo>
                  <a:lnTo>
                    <a:pt x="172" y="198"/>
                  </a:lnTo>
                  <a:close/>
                </a:path>
              </a:pathLst>
            </a:custGeom>
            <a:solidFill>
              <a:srgbClr val="0C0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5" name="Freeform 108"/>
            <p:cNvSpPr>
              <a:spLocks/>
            </p:cNvSpPr>
            <p:nvPr/>
          </p:nvSpPr>
          <p:spPr bwMode="auto">
            <a:xfrm>
              <a:off x="2081757" y="1395099"/>
              <a:ext cx="518833" cy="197801"/>
            </a:xfrm>
            <a:custGeom>
              <a:avLst/>
              <a:gdLst/>
              <a:ahLst/>
              <a:cxnLst>
                <a:cxn ang="0">
                  <a:pos x="254" y="102"/>
                </a:cxn>
                <a:cxn ang="0">
                  <a:pos x="4" y="92"/>
                </a:cxn>
                <a:cxn ang="0">
                  <a:pos x="4" y="88"/>
                </a:cxn>
                <a:cxn ang="0">
                  <a:pos x="4" y="86"/>
                </a:cxn>
                <a:cxn ang="0">
                  <a:pos x="2" y="82"/>
                </a:cxn>
                <a:cxn ang="0">
                  <a:pos x="2" y="80"/>
                </a:cxn>
                <a:cxn ang="0">
                  <a:pos x="2" y="78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0" y="70"/>
                </a:cxn>
                <a:cxn ang="0">
                  <a:pos x="0" y="62"/>
                </a:cxn>
                <a:cxn ang="0">
                  <a:pos x="2" y="54"/>
                </a:cxn>
                <a:cxn ang="0">
                  <a:pos x="4" y="48"/>
                </a:cxn>
                <a:cxn ang="0">
                  <a:pos x="8" y="42"/>
                </a:cxn>
                <a:cxn ang="0">
                  <a:pos x="14" y="36"/>
                </a:cxn>
                <a:cxn ang="0">
                  <a:pos x="20" y="30"/>
                </a:cxn>
                <a:cxn ang="0">
                  <a:pos x="28" y="26"/>
                </a:cxn>
                <a:cxn ang="0">
                  <a:pos x="36" y="22"/>
                </a:cxn>
                <a:cxn ang="0">
                  <a:pos x="46" y="18"/>
                </a:cxn>
                <a:cxn ang="0">
                  <a:pos x="54" y="14"/>
                </a:cxn>
                <a:cxn ang="0">
                  <a:pos x="66" y="10"/>
                </a:cxn>
                <a:cxn ang="0">
                  <a:pos x="76" y="8"/>
                </a:cxn>
                <a:cxn ang="0">
                  <a:pos x="88" y="6"/>
                </a:cxn>
                <a:cxn ang="0">
                  <a:pos x="100" y="4"/>
                </a:cxn>
                <a:cxn ang="0">
                  <a:pos x="112" y="2"/>
                </a:cxn>
                <a:cxn ang="0">
                  <a:pos x="124" y="2"/>
                </a:cxn>
                <a:cxn ang="0">
                  <a:pos x="136" y="0"/>
                </a:cxn>
                <a:cxn ang="0">
                  <a:pos x="148" y="0"/>
                </a:cxn>
                <a:cxn ang="0">
                  <a:pos x="160" y="2"/>
                </a:cxn>
                <a:cxn ang="0">
                  <a:pos x="170" y="2"/>
                </a:cxn>
                <a:cxn ang="0">
                  <a:pos x="182" y="4"/>
                </a:cxn>
                <a:cxn ang="0">
                  <a:pos x="192" y="6"/>
                </a:cxn>
                <a:cxn ang="0">
                  <a:pos x="202" y="8"/>
                </a:cxn>
                <a:cxn ang="0">
                  <a:pos x="212" y="10"/>
                </a:cxn>
                <a:cxn ang="0">
                  <a:pos x="222" y="14"/>
                </a:cxn>
                <a:cxn ang="0">
                  <a:pos x="230" y="18"/>
                </a:cxn>
                <a:cxn ang="0">
                  <a:pos x="236" y="22"/>
                </a:cxn>
                <a:cxn ang="0">
                  <a:pos x="242" y="26"/>
                </a:cxn>
                <a:cxn ang="0">
                  <a:pos x="248" y="32"/>
                </a:cxn>
                <a:cxn ang="0">
                  <a:pos x="252" y="38"/>
                </a:cxn>
                <a:cxn ang="0">
                  <a:pos x="254" y="44"/>
                </a:cxn>
                <a:cxn ang="0">
                  <a:pos x="254" y="50"/>
                </a:cxn>
                <a:cxn ang="0">
                  <a:pos x="254" y="52"/>
                </a:cxn>
                <a:cxn ang="0">
                  <a:pos x="256" y="54"/>
                </a:cxn>
                <a:cxn ang="0">
                  <a:pos x="256" y="56"/>
                </a:cxn>
                <a:cxn ang="0">
                  <a:pos x="254" y="60"/>
                </a:cxn>
                <a:cxn ang="0">
                  <a:pos x="254" y="64"/>
                </a:cxn>
                <a:cxn ang="0">
                  <a:pos x="254" y="70"/>
                </a:cxn>
                <a:cxn ang="0">
                  <a:pos x="254" y="76"/>
                </a:cxn>
                <a:cxn ang="0">
                  <a:pos x="254" y="82"/>
                </a:cxn>
                <a:cxn ang="0">
                  <a:pos x="254" y="90"/>
                </a:cxn>
                <a:cxn ang="0">
                  <a:pos x="254" y="98"/>
                </a:cxn>
                <a:cxn ang="0">
                  <a:pos x="254" y="102"/>
                </a:cxn>
                <a:cxn ang="0">
                  <a:pos x="254" y="102"/>
                </a:cxn>
              </a:cxnLst>
              <a:rect l="0" t="0" r="r" b="b"/>
              <a:pathLst>
                <a:path w="256" h="102">
                  <a:moveTo>
                    <a:pt x="254" y="102"/>
                  </a:moveTo>
                  <a:lnTo>
                    <a:pt x="4" y="92"/>
                  </a:lnTo>
                  <a:lnTo>
                    <a:pt x="4" y="88"/>
                  </a:lnTo>
                  <a:lnTo>
                    <a:pt x="4" y="86"/>
                  </a:lnTo>
                  <a:lnTo>
                    <a:pt x="2" y="82"/>
                  </a:lnTo>
                  <a:lnTo>
                    <a:pt x="2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62"/>
                  </a:lnTo>
                  <a:lnTo>
                    <a:pt x="2" y="54"/>
                  </a:lnTo>
                  <a:lnTo>
                    <a:pt x="4" y="48"/>
                  </a:lnTo>
                  <a:lnTo>
                    <a:pt x="8" y="42"/>
                  </a:lnTo>
                  <a:lnTo>
                    <a:pt x="14" y="36"/>
                  </a:lnTo>
                  <a:lnTo>
                    <a:pt x="20" y="30"/>
                  </a:lnTo>
                  <a:lnTo>
                    <a:pt x="28" y="26"/>
                  </a:lnTo>
                  <a:lnTo>
                    <a:pt x="36" y="22"/>
                  </a:lnTo>
                  <a:lnTo>
                    <a:pt x="46" y="18"/>
                  </a:lnTo>
                  <a:lnTo>
                    <a:pt x="54" y="14"/>
                  </a:lnTo>
                  <a:lnTo>
                    <a:pt x="66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100" y="4"/>
                  </a:lnTo>
                  <a:lnTo>
                    <a:pt x="112" y="2"/>
                  </a:lnTo>
                  <a:lnTo>
                    <a:pt x="124" y="2"/>
                  </a:lnTo>
                  <a:lnTo>
                    <a:pt x="136" y="0"/>
                  </a:lnTo>
                  <a:lnTo>
                    <a:pt x="148" y="0"/>
                  </a:lnTo>
                  <a:lnTo>
                    <a:pt x="160" y="2"/>
                  </a:lnTo>
                  <a:lnTo>
                    <a:pt x="170" y="2"/>
                  </a:lnTo>
                  <a:lnTo>
                    <a:pt x="182" y="4"/>
                  </a:lnTo>
                  <a:lnTo>
                    <a:pt x="192" y="6"/>
                  </a:lnTo>
                  <a:lnTo>
                    <a:pt x="202" y="8"/>
                  </a:lnTo>
                  <a:lnTo>
                    <a:pt x="212" y="10"/>
                  </a:lnTo>
                  <a:lnTo>
                    <a:pt x="222" y="14"/>
                  </a:lnTo>
                  <a:lnTo>
                    <a:pt x="230" y="18"/>
                  </a:lnTo>
                  <a:lnTo>
                    <a:pt x="236" y="22"/>
                  </a:lnTo>
                  <a:lnTo>
                    <a:pt x="242" y="26"/>
                  </a:lnTo>
                  <a:lnTo>
                    <a:pt x="248" y="32"/>
                  </a:lnTo>
                  <a:lnTo>
                    <a:pt x="252" y="38"/>
                  </a:lnTo>
                  <a:lnTo>
                    <a:pt x="254" y="44"/>
                  </a:lnTo>
                  <a:lnTo>
                    <a:pt x="254" y="50"/>
                  </a:lnTo>
                  <a:lnTo>
                    <a:pt x="254" y="52"/>
                  </a:lnTo>
                  <a:lnTo>
                    <a:pt x="256" y="54"/>
                  </a:lnTo>
                  <a:lnTo>
                    <a:pt x="256" y="56"/>
                  </a:lnTo>
                  <a:lnTo>
                    <a:pt x="254" y="60"/>
                  </a:lnTo>
                  <a:lnTo>
                    <a:pt x="254" y="64"/>
                  </a:lnTo>
                  <a:lnTo>
                    <a:pt x="254" y="70"/>
                  </a:lnTo>
                  <a:lnTo>
                    <a:pt x="254" y="76"/>
                  </a:lnTo>
                  <a:lnTo>
                    <a:pt x="254" y="82"/>
                  </a:lnTo>
                  <a:lnTo>
                    <a:pt x="254" y="90"/>
                  </a:lnTo>
                  <a:lnTo>
                    <a:pt x="254" y="98"/>
                  </a:lnTo>
                  <a:lnTo>
                    <a:pt x="254" y="102"/>
                  </a:lnTo>
                  <a:lnTo>
                    <a:pt x="254" y="102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903287" y="3657600"/>
            <a:ext cx="7631113" cy="2743200"/>
            <a:chOff x="903287" y="3581400"/>
            <a:chExt cx="7631113" cy="2743200"/>
          </a:xfrm>
        </p:grpSpPr>
        <p:grpSp>
          <p:nvGrpSpPr>
            <p:cNvPr id="56" name="Group 55"/>
            <p:cNvGrpSpPr/>
            <p:nvPr/>
          </p:nvGrpSpPr>
          <p:grpSpPr>
            <a:xfrm>
              <a:off x="903287" y="3581400"/>
              <a:ext cx="3059113" cy="2743200"/>
              <a:chOff x="381000" y="3505200"/>
              <a:chExt cx="3059113" cy="2743200"/>
            </a:xfrm>
          </p:grpSpPr>
          <p:sp>
            <p:nvSpPr>
              <p:cNvPr id="1028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381000" y="3505200"/>
                <a:ext cx="3059113" cy="27432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14"/>
              <p:cNvSpPr>
                <a:spLocks/>
              </p:cNvSpPr>
              <p:nvPr/>
            </p:nvSpPr>
            <p:spPr bwMode="auto">
              <a:xfrm>
                <a:off x="481013" y="5041900"/>
                <a:ext cx="830263" cy="1069975"/>
              </a:xfrm>
              <a:custGeom>
                <a:avLst/>
                <a:gdLst/>
                <a:ahLst/>
                <a:cxnLst>
                  <a:cxn ang="0">
                    <a:pos x="13" y="556"/>
                  </a:cxn>
                  <a:cxn ang="0">
                    <a:pos x="32" y="502"/>
                  </a:cxn>
                  <a:cxn ang="0">
                    <a:pos x="45" y="458"/>
                  </a:cxn>
                  <a:cxn ang="0">
                    <a:pos x="57" y="404"/>
                  </a:cxn>
                  <a:cxn ang="0">
                    <a:pos x="67" y="339"/>
                  </a:cxn>
                  <a:cxn ang="0">
                    <a:pos x="77" y="268"/>
                  </a:cxn>
                  <a:cxn ang="0">
                    <a:pos x="85" y="196"/>
                  </a:cxn>
                  <a:cxn ang="0">
                    <a:pos x="91" y="127"/>
                  </a:cxn>
                  <a:cxn ang="0">
                    <a:pos x="96" y="66"/>
                  </a:cxn>
                  <a:cxn ang="0">
                    <a:pos x="99" y="17"/>
                  </a:cxn>
                  <a:cxn ang="0">
                    <a:pos x="103" y="17"/>
                  </a:cxn>
                  <a:cxn ang="0">
                    <a:pos x="110" y="61"/>
                  </a:cxn>
                  <a:cxn ang="0">
                    <a:pos x="117" y="103"/>
                  </a:cxn>
                  <a:cxn ang="0">
                    <a:pos x="127" y="151"/>
                  </a:cxn>
                  <a:cxn ang="0">
                    <a:pos x="137" y="197"/>
                  </a:cxn>
                  <a:cxn ang="0">
                    <a:pos x="149" y="238"/>
                  </a:cxn>
                  <a:cxn ang="0">
                    <a:pos x="166" y="284"/>
                  </a:cxn>
                  <a:cxn ang="0">
                    <a:pos x="191" y="327"/>
                  </a:cxn>
                  <a:cxn ang="0">
                    <a:pos x="197" y="312"/>
                  </a:cxn>
                  <a:cxn ang="0">
                    <a:pos x="202" y="260"/>
                  </a:cxn>
                  <a:cxn ang="0">
                    <a:pos x="228" y="198"/>
                  </a:cxn>
                  <a:cxn ang="0">
                    <a:pos x="282" y="141"/>
                  </a:cxn>
                  <a:cxn ang="0">
                    <a:pos x="336" y="106"/>
                  </a:cxn>
                  <a:cxn ang="0">
                    <a:pos x="397" y="74"/>
                  </a:cxn>
                  <a:cxn ang="0">
                    <a:pos x="399" y="75"/>
                  </a:cxn>
                  <a:cxn ang="0">
                    <a:pos x="357" y="119"/>
                  </a:cxn>
                  <a:cxn ang="0">
                    <a:pos x="334" y="167"/>
                  </a:cxn>
                  <a:cxn ang="0">
                    <a:pos x="326" y="209"/>
                  </a:cxn>
                  <a:cxn ang="0">
                    <a:pos x="324" y="256"/>
                  </a:cxn>
                  <a:cxn ang="0">
                    <a:pos x="330" y="306"/>
                  </a:cxn>
                  <a:cxn ang="0">
                    <a:pos x="340" y="354"/>
                  </a:cxn>
                  <a:cxn ang="0">
                    <a:pos x="349" y="395"/>
                  </a:cxn>
                  <a:cxn ang="0">
                    <a:pos x="363" y="434"/>
                  </a:cxn>
                  <a:cxn ang="0">
                    <a:pos x="391" y="389"/>
                  </a:cxn>
                  <a:cxn ang="0">
                    <a:pos x="422" y="330"/>
                  </a:cxn>
                  <a:cxn ang="0">
                    <a:pos x="432" y="271"/>
                  </a:cxn>
                  <a:cxn ang="0">
                    <a:pos x="418" y="226"/>
                  </a:cxn>
                  <a:cxn ang="0">
                    <a:pos x="389" y="190"/>
                  </a:cxn>
                  <a:cxn ang="0">
                    <a:pos x="427" y="205"/>
                  </a:cxn>
                  <a:cxn ang="0">
                    <a:pos x="473" y="248"/>
                  </a:cxn>
                  <a:cxn ang="0">
                    <a:pos x="496" y="288"/>
                  </a:cxn>
                  <a:cxn ang="0">
                    <a:pos x="509" y="338"/>
                  </a:cxn>
                  <a:cxn ang="0">
                    <a:pos x="517" y="397"/>
                  </a:cxn>
                  <a:cxn ang="0">
                    <a:pos x="521" y="458"/>
                  </a:cxn>
                  <a:cxn ang="0">
                    <a:pos x="522" y="516"/>
                  </a:cxn>
                  <a:cxn ang="0">
                    <a:pos x="522" y="562"/>
                  </a:cxn>
                  <a:cxn ang="0">
                    <a:pos x="519" y="598"/>
                  </a:cxn>
                  <a:cxn ang="0">
                    <a:pos x="484" y="594"/>
                  </a:cxn>
                  <a:cxn ang="0">
                    <a:pos x="436" y="594"/>
                  </a:cxn>
                  <a:cxn ang="0">
                    <a:pos x="389" y="608"/>
                  </a:cxn>
                  <a:cxn ang="0">
                    <a:pos x="348" y="636"/>
                  </a:cxn>
                  <a:cxn ang="0">
                    <a:pos x="311" y="664"/>
                  </a:cxn>
                  <a:cxn ang="0">
                    <a:pos x="274" y="673"/>
                  </a:cxn>
                  <a:cxn ang="0">
                    <a:pos x="232" y="656"/>
                  </a:cxn>
                  <a:cxn ang="0">
                    <a:pos x="185" y="624"/>
                  </a:cxn>
                  <a:cxn ang="0">
                    <a:pos x="132" y="597"/>
                  </a:cxn>
                  <a:cxn ang="0">
                    <a:pos x="75" y="583"/>
                  </a:cxn>
                  <a:cxn ang="0">
                    <a:pos x="28" y="582"/>
                  </a:cxn>
                </a:cxnLst>
                <a:rect l="0" t="0" r="r" b="b"/>
                <a:pathLst>
                  <a:path w="523" h="674">
                    <a:moveTo>
                      <a:pt x="0" y="587"/>
                    </a:moveTo>
                    <a:lnTo>
                      <a:pt x="0" y="586"/>
                    </a:lnTo>
                    <a:lnTo>
                      <a:pt x="2" y="583"/>
                    </a:lnTo>
                    <a:lnTo>
                      <a:pt x="3" y="579"/>
                    </a:lnTo>
                    <a:lnTo>
                      <a:pt x="6" y="575"/>
                    </a:lnTo>
                    <a:lnTo>
                      <a:pt x="7" y="571"/>
                    </a:lnTo>
                    <a:lnTo>
                      <a:pt x="8" y="569"/>
                    </a:lnTo>
                    <a:lnTo>
                      <a:pt x="9" y="565"/>
                    </a:lnTo>
                    <a:lnTo>
                      <a:pt x="12" y="561"/>
                    </a:lnTo>
                    <a:lnTo>
                      <a:pt x="13" y="556"/>
                    </a:lnTo>
                    <a:lnTo>
                      <a:pt x="16" y="550"/>
                    </a:lnTo>
                    <a:lnTo>
                      <a:pt x="17" y="546"/>
                    </a:lnTo>
                    <a:lnTo>
                      <a:pt x="20" y="541"/>
                    </a:lnTo>
                    <a:lnTo>
                      <a:pt x="23" y="535"/>
                    </a:lnTo>
                    <a:lnTo>
                      <a:pt x="24" y="528"/>
                    </a:lnTo>
                    <a:lnTo>
                      <a:pt x="27" y="521"/>
                    </a:lnTo>
                    <a:lnTo>
                      <a:pt x="29" y="515"/>
                    </a:lnTo>
                    <a:lnTo>
                      <a:pt x="29" y="509"/>
                    </a:lnTo>
                    <a:lnTo>
                      <a:pt x="31" y="506"/>
                    </a:lnTo>
                    <a:lnTo>
                      <a:pt x="32" y="502"/>
                    </a:lnTo>
                    <a:lnTo>
                      <a:pt x="34" y="499"/>
                    </a:lnTo>
                    <a:lnTo>
                      <a:pt x="34" y="494"/>
                    </a:lnTo>
                    <a:lnTo>
                      <a:pt x="36" y="490"/>
                    </a:lnTo>
                    <a:lnTo>
                      <a:pt x="37" y="486"/>
                    </a:lnTo>
                    <a:lnTo>
                      <a:pt x="40" y="482"/>
                    </a:lnTo>
                    <a:lnTo>
                      <a:pt x="40" y="477"/>
                    </a:lnTo>
                    <a:lnTo>
                      <a:pt x="41" y="473"/>
                    </a:lnTo>
                    <a:lnTo>
                      <a:pt x="42" y="467"/>
                    </a:lnTo>
                    <a:lnTo>
                      <a:pt x="44" y="463"/>
                    </a:lnTo>
                    <a:lnTo>
                      <a:pt x="45" y="458"/>
                    </a:lnTo>
                    <a:lnTo>
                      <a:pt x="46" y="453"/>
                    </a:lnTo>
                    <a:lnTo>
                      <a:pt x="48" y="447"/>
                    </a:lnTo>
                    <a:lnTo>
                      <a:pt x="49" y="444"/>
                    </a:lnTo>
                    <a:lnTo>
                      <a:pt x="50" y="437"/>
                    </a:lnTo>
                    <a:lnTo>
                      <a:pt x="52" y="432"/>
                    </a:lnTo>
                    <a:lnTo>
                      <a:pt x="52" y="428"/>
                    </a:lnTo>
                    <a:lnTo>
                      <a:pt x="54" y="422"/>
                    </a:lnTo>
                    <a:lnTo>
                      <a:pt x="54" y="416"/>
                    </a:lnTo>
                    <a:lnTo>
                      <a:pt x="57" y="411"/>
                    </a:lnTo>
                    <a:lnTo>
                      <a:pt x="57" y="404"/>
                    </a:lnTo>
                    <a:lnTo>
                      <a:pt x="60" y="399"/>
                    </a:lnTo>
                    <a:lnTo>
                      <a:pt x="60" y="392"/>
                    </a:lnTo>
                    <a:lnTo>
                      <a:pt x="61" y="385"/>
                    </a:lnTo>
                    <a:lnTo>
                      <a:pt x="62" y="379"/>
                    </a:lnTo>
                    <a:lnTo>
                      <a:pt x="63" y="374"/>
                    </a:lnTo>
                    <a:lnTo>
                      <a:pt x="63" y="366"/>
                    </a:lnTo>
                    <a:lnTo>
                      <a:pt x="65" y="359"/>
                    </a:lnTo>
                    <a:lnTo>
                      <a:pt x="66" y="353"/>
                    </a:lnTo>
                    <a:lnTo>
                      <a:pt x="67" y="346"/>
                    </a:lnTo>
                    <a:lnTo>
                      <a:pt x="67" y="339"/>
                    </a:lnTo>
                    <a:lnTo>
                      <a:pt x="69" y="331"/>
                    </a:lnTo>
                    <a:lnTo>
                      <a:pt x="70" y="325"/>
                    </a:lnTo>
                    <a:lnTo>
                      <a:pt x="71" y="318"/>
                    </a:lnTo>
                    <a:lnTo>
                      <a:pt x="71" y="310"/>
                    </a:lnTo>
                    <a:lnTo>
                      <a:pt x="73" y="305"/>
                    </a:lnTo>
                    <a:lnTo>
                      <a:pt x="74" y="297"/>
                    </a:lnTo>
                    <a:lnTo>
                      <a:pt x="75" y="291"/>
                    </a:lnTo>
                    <a:lnTo>
                      <a:pt x="75" y="283"/>
                    </a:lnTo>
                    <a:lnTo>
                      <a:pt x="75" y="276"/>
                    </a:lnTo>
                    <a:lnTo>
                      <a:pt x="77" y="268"/>
                    </a:lnTo>
                    <a:lnTo>
                      <a:pt x="78" y="261"/>
                    </a:lnTo>
                    <a:lnTo>
                      <a:pt x="78" y="254"/>
                    </a:lnTo>
                    <a:lnTo>
                      <a:pt x="79" y="247"/>
                    </a:lnTo>
                    <a:lnTo>
                      <a:pt x="79" y="239"/>
                    </a:lnTo>
                    <a:lnTo>
                      <a:pt x="81" y="232"/>
                    </a:lnTo>
                    <a:lnTo>
                      <a:pt x="82" y="225"/>
                    </a:lnTo>
                    <a:lnTo>
                      <a:pt x="82" y="218"/>
                    </a:lnTo>
                    <a:lnTo>
                      <a:pt x="83" y="210"/>
                    </a:lnTo>
                    <a:lnTo>
                      <a:pt x="85" y="203"/>
                    </a:lnTo>
                    <a:lnTo>
                      <a:pt x="85" y="196"/>
                    </a:lnTo>
                    <a:lnTo>
                      <a:pt x="86" y="189"/>
                    </a:lnTo>
                    <a:lnTo>
                      <a:pt x="86" y="182"/>
                    </a:lnTo>
                    <a:lnTo>
                      <a:pt x="87" y="176"/>
                    </a:lnTo>
                    <a:lnTo>
                      <a:pt x="87" y="168"/>
                    </a:lnTo>
                    <a:lnTo>
                      <a:pt x="88" y="160"/>
                    </a:lnTo>
                    <a:lnTo>
                      <a:pt x="88" y="153"/>
                    </a:lnTo>
                    <a:lnTo>
                      <a:pt x="90" y="147"/>
                    </a:lnTo>
                    <a:lnTo>
                      <a:pt x="90" y="140"/>
                    </a:lnTo>
                    <a:lnTo>
                      <a:pt x="91" y="134"/>
                    </a:lnTo>
                    <a:lnTo>
                      <a:pt x="91" y="127"/>
                    </a:lnTo>
                    <a:lnTo>
                      <a:pt x="92" y="120"/>
                    </a:lnTo>
                    <a:lnTo>
                      <a:pt x="92" y="114"/>
                    </a:lnTo>
                    <a:lnTo>
                      <a:pt x="92" y="107"/>
                    </a:lnTo>
                    <a:lnTo>
                      <a:pt x="94" y="101"/>
                    </a:lnTo>
                    <a:lnTo>
                      <a:pt x="94" y="95"/>
                    </a:lnTo>
                    <a:lnTo>
                      <a:pt x="94" y="89"/>
                    </a:lnTo>
                    <a:lnTo>
                      <a:pt x="95" y="83"/>
                    </a:lnTo>
                    <a:lnTo>
                      <a:pt x="95" y="77"/>
                    </a:lnTo>
                    <a:lnTo>
                      <a:pt x="96" y="72"/>
                    </a:lnTo>
                    <a:lnTo>
                      <a:pt x="96" y="66"/>
                    </a:lnTo>
                    <a:lnTo>
                      <a:pt x="96" y="61"/>
                    </a:lnTo>
                    <a:lnTo>
                      <a:pt x="96" y="54"/>
                    </a:lnTo>
                    <a:lnTo>
                      <a:pt x="96" y="50"/>
                    </a:lnTo>
                    <a:lnTo>
                      <a:pt x="96" y="44"/>
                    </a:lnTo>
                    <a:lnTo>
                      <a:pt x="98" y="40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99" y="25"/>
                    </a:lnTo>
                    <a:lnTo>
                      <a:pt x="99" y="21"/>
                    </a:lnTo>
                    <a:lnTo>
                      <a:pt x="99" y="17"/>
                    </a:lnTo>
                    <a:lnTo>
                      <a:pt x="99" y="13"/>
                    </a:lnTo>
                    <a:lnTo>
                      <a:pt x="99" y="10"/>
                    </a:lnTo>
                    <a:lnTo>
                      <a:pt x="100" y="6"/>
                    </a:lnTo>
                    <a:lnTo>
                      <a:pt x="100" y="3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102" y="6"/>
                    </a:lnTo>
                    <a:lnTo>
                      <a:pt x="102" y="8"/>
                    </a:lnTo>
                    <a:lnTo>
                      <a:pt x="102" y="12"/>
                    </a:lnTo>
                    <a:lnTo>
                      <a:pt x="103" y="17"/>
                    </a:lnTo>
                    <a:lnTo>
                      <a:pt x="104" y="23"/>
                    </a:lnTo>
                    <a:lnTo>
                      <a:pt x="104" y="28"/>
                    </a:lnTo>
                    <a:lnTo>
                      <a:pt x="106" y="35"/>
                    </a:lnTo>
                    <a:lnTo>
                      <a:pt x="106" y="37"/>
                    </a:lnTo>
                    <a:lnTo>
                      <a:pt x="107" y="41"/>
                    </a:lnTo>
                    <a:lnTo>
                      <a:pt x="107" y="45"/>
                    </a:lnTo>
                    <a:lnTo>
                      <a:pt x="108" y="49"/>
                    </a:lnTo>
                    <a:lnTo>
                      <a:pt x="108" y="53"/>
                    </a:lnTo>
                    <a:lnTo>
                      <a:pt x="110" y="57"/>
                    </a:lnTo>
                    <a:lnTo>
                      <a:pt x="110" y="61"/>
                    </a:lnTo>
                    <a:lnTo>
                      <a:pt x="111" y="64"/>
                    </a:lnTo>
                    <a:lnTo>
                      <a:pt x="111" y="68"/>
                    </a:lnTo>
                    <a:lnTo>
                      <a:pt x="112" y="73"/>
                    </a:lnTo>
                    <a:lnTo>
                      <a:pt x="114" y="77"/>
                    </a:lnTo>
                    <a:lnTo>
                      <a:pt x="115" y="82"/>
                    </a:lnTo>
                    <a:lnTo>
                      <a:pt x="115" y="86"/>
                    </a:lnTo>
                    <a:lnTo>
                      <a:pt x="116" y="90"/>
                    </a:lnTo>
                    <a:lnTo>
                      <a:pt x="116" y="94"/>
                    </a:lnTo>
                    <a:lnTo>
                      <a:pt x="117" y="99"/>
                    </a:lnTo>
                    <a:lnTo>
                      <a:pt x="117" y="103"/>
                    </a:lnTo>
                    <a:lnTo>
                      <a:pt x="119" y="107"/>
                    </a:lnTo>
                    <a:lnTo>
                      <a:pt x="120" y="112"/>
                    </a:lnTo>
                    <a:lnTo>
                      <a:pt x="121" y="118"/>
                    </a:lnTo>
                    <a:lnTo>
                      <a:pt x="121" y="122"/>
                    </a:lnTo>
                    <a:lnTo>
                      <a:pt x="123" y="127"/>
                    </a:lnTo>
                    <a:lnTo>
                      <a:pt x="123" y="131"/>
                    </a:lnTo>
                    <a:lnTo>
                      <a:pt x="124" y="136"/>
                    </a:lnTo>
                    <a:lnTo>
                      <a:pt x="125" y="140"/>
                    </a:lnTo>
                    <a:lnTo>
                      <a:pt x="127" y="145"/>
                    </a:lnTo>
                    <a:lnTo>
                      <a:pt x="127" y="151"/>
                    </a:lnTo>
                    <a:lnTo>
                      <a:pt x="128" y="156"/>
                    </a:lnTo>
                    <a:lnTo>
                      <a:pt x="129" y="160"/>
                    </a:lnTo>
                    <a:lnTo>
                      <a:pt x="131" y="164"/>
                    </a:lnTo>
                    <a:lnTo>
                      <a:pt x="131" y="169"/>
                    </a:lnTo>
                    <a:lnTo>
                      <a:pt x="132" y="174"/>
                    </a:lnTo>
                    <a:lnTo>
                      <a:pt x="133" y="178"/>
                    </a:lnTo>
                    <a:lnTo>
                      <a:pt x="135" y="184"/>
                    </a:lnTo>
                    <a:lnTo>
                      <a:pt x="136" y="188"/>
                    </a:lnTo>
                    <a:lnTo>
                      <a:pt x="137" y="193"/>
                    </a:lnTo>
                    <a:lnTo>
                      <a:pt x="137" y="197"/>
                    </a:lnTo>
                    <a:lnTo>
                      <a:pt x="139" y="202"/>
                    </a:lnTo>
                    <a:lnTo>
                      <a:pt x="140" y="205"/>
                    </a:lnTo>
                    <a:lnTo>
                      <a:pt x="141" y="210"/>
                    </a:lnTo>
                    <a:lnTo>
                      <a:pt x="143" y="214"/>
                    </a:lnTo>
                    <a:lnTo>
                      <a:pt x="144" y="219"/>
                    </a:lnTo>
                    <a:lnTo>
                      <a:pt x="145" y="223"/>
                    </a:lnTo>
                    <a:lnTo>
                      <a:pt x="146" y="229"/>
                    </a:lnTo>
                    <a:lnTo>
                      <a:pt x="146" y="231"/>
                    </a:lnTo>
                    <a:lnTo>
                      <a:pt x="148" y="235"/>
                    </a:lnTo>
                    <a:lnTo>
                      <a:pt x="149" y="238"/>
                    </a:lnTo>
                    <a:lnTo>
                      <a:pt x="150" y="242"/>
                    </a:lnTo>
                    <a:lnTo>
                      <a:pt x="150" y="246"/>
                    </a:lnTo>
                    <a:lnTo>
                      <a:pt x="152" y="250"/>
                    </a:lnTo>
                    <a:lnTo>
                      <a:pt x="153" y="252"/>
                    </a:lnTo>
                    <a:lnTo>
                      <a:pt x="154" y="256"/>
                    </a:lnTo>
                    <a:lnTo>
                      <a:pt x="157" y="261"/>
                    </a:lnTo>
                    <a:lnTo>
                      <a:pt x="160" y="268"/>
                    </a:lnTo>
                    <a:lnTo>
                      <a:pt x="162" y="275"/>
                    </a:lnTo>
                    <a:lnTo>
                      <a:pt x="165" y="280"/>
                    </a:lnTo>
                    <a:lnTo>
                      <a:pt x="166" y="284"/>
                    </a:lnTo>
                    <a:lnTo>
                      <a:pt x="168" y="289"/>
                    </a:lnTo>
                    <a:lnTo>
                      <a:pt x="170" y="294"/>
                    </a:lnTo>
                    <a:lnTo>
                      <a:pt x="173" y="298"/>
                    </a:lnTo>
                    <a:lnTo>
                      <a:pt x="174" y="302"/>
                    </a:lnTo>
                    <a:lnTo>
                      <a:pt x="177" y="306"/>
                    </a:lnTo>
                    <a:lnTo>
                      <a:pt x="179" y="309"/>
                    </a:lnTo>
                    <a:lnTo>
                      <a:pt x="182" y="313"/>
                    </a:lnTo>
                    <a:lnTo>
                      <a:pt x="185" y="318"/>
                    </a:lnTo>
                    <a:lnTo>
                      <a:pt x="189" y="323"/>
                    </a:lnTo>
                    <a:lnTo>
                      <a:pt x="191" y="327"/>
                    </a:lnTo>
                    <a:lnTo>
                      <a:pt x="194" y="331"/>
                    </a:lnTo>
                    <a:lnTo>
                      <a:pt x="198" y="335"/>
                    </a:lnTo>
                    <a:lnTo>
                      <a:pt x="199" y="337"/>
                    </a:lnTo>
                    <a:lnTo>
                      <a:pt x="199" y="335"/>
                    </a:lnTo>
                    <a:lnTo>
                      <a:pt x="198" y="333"/>
                    </a:lnTo>
                    <a:lnTo>
                      <a:pt x="198" y="329"/>
                    </a:lnTo>
                    <a:lnTo>
                      <a:pt x="198" y="323"/>
                    </a:lnTo>
                    <a:lnTo>
                      <a:pt x="197" y="320"/>
                    </a:lnTo>
                    <a:lnTo>
                      <a:pt x="197" y="316"/>
                    </a:lnTo>
                    <a:lnTo>
                      <a:pt x="197" y="312"/>
                    </a:lnTo>
                    <a:lnTo>
                      <a:pt x="197" y="308"/>
                    </a:lnTo>
                    <a:lnTo>
                      <a:pt x="197" y="302"/>
                    </a:lnTo>
                    <a:lnTo>
                      <a:pt x="197" y="298"/>
                    </a:lnTo>
                    <a:lnTo>
                      <a:pt x="198" y="293"/>
                    </a:lnTo>
                    <a:lnTo>
                      <a:pt x="198" y="289"/>
                    </a:lnTo>
                    <a:lnTo>
                      <a:pt x="198" y="283"/>
                    </a:lnTo>
                    <a:lnTo>
                      <a:pt x="199" y="277"/>
                    </a:lnTo>
                    <a:lnTo>
                      <a:pt x="199" y="272"/>
                    </a:lnTo>
                    <a:lnTo>
                      <a:pt x="200" y="267"/>
                    </a:lnTo>
                    <a:lnTo>
                      <a:pt x="202" y="260"/>
                    </a:lnTo>
                    <a:lnTo>
                      <a:pt x="203" y="254"/>
                    </a:lnTo>
                    <a:lnTo>
                      <a:pt x="206" y="248"/>
                    </a:lnTo>
                    <a:lnTo>
                      <a:pt x="208" y="242"/>
                    </a:lnTo>
                    <a:lnTo>
                      <a:pt x="210" y="235"/>
                    </a:lnTo>
                    <a:lnTo>
                      <a:pt x="212" y="230"/>
                    </a:lnTo>
                    <a:lnTo>
                      <a:pt x="214" y="222"/>
                    </a:lnTo>
                    <a:lnTo>
                      <a:pt x="218" y="217"/>
                    </a:lnTo>
                    <a:lnTo>
                      <a:pt x="220" y="210"/>
                    </a:lnTo>
                    <a:lnTo>
                      <a:pt x="224" y="203"/>
                    </a:lnTo>
                    <a:lnTo>
                      <a:pt x="228" y="198"/>
                    </a:lnTo>
                    <a:lnTo>
                      <a:pt x="233" y="192"/>
                    </a:lnTo>
                    <a:lnTo>
                      <a:pt x="237" y="185"/>
                    </a:lnTo>
                    <a:lnTo>
                      <a:pt x="241" y="180"/>
                    </a:lnTo>
                    <a:lnTo>
                      <a:pt x="247" y="174"/>
                    </a:lnTo>
                    <a:lnTo>
                      <a:pt x="253" y="168"/>
                    </a:lnTo>
                    <a:lnTo>
                      <a:pt x="258" y="163"/>
                    </a:lnTo>
                    <a:lnTo>
                      <a:pt x="264" y="156"/>
                    </a:lnTo>
                    <a:lnTo>
                      <a:pt x="270" y="152"/>
                    </a:lnTo>
                    <a:lnTo>
                      <a:pt x="277" y="147"/>
                    </a:lnTo>
                    <a:lnTo>
                      <a:pt x="282" y="141"/>
                    </a:lnTo>
                    <a:lnTo>
                      <a:pt x="289" y="136"/>
                    </a:lnTo>
                    <a:lnTo>
                      <a:pt x="295" y="132"/>
                    </a:lnTo>
                    <a:lnTo>
                      <a:pt x="302" y="128"/>
                    </a:lnTo>
                    <a:lnTo>
                      <a:pt x="308" y="123"/>
                    </a:lnTo>
                    <a:lnTo>
                      <a:pt x="315" y="118"/>
                    </a:lnTo>
                    <a:lnTo>
                      <a:pt x="319" y="116"/>
                    </a:lnTo>
                    <a:lnTo>
                      <a:pt x="323" y="114"/>
                    </a:lnTo>
                    <a:lnTo>
                      <a:pt x="326" y="112"/>
                    </a:lnTo>
                    <a:lnTo>
                      <a:pt x="330" y="110"/>
                    </a:lnTo>
                    <a:lnTo>
                      <a:pt x="336" y="106"/>
                    </a:lnTo>
                    <a:lnTo>
                      <a:pt x="343" y="102"/>
                    </a:lnTo>
                    <a:lnTo>
                      <a:pt x="349" y="98"/>
                    </a:lnTo>
                    <a:lnTo>
                      <a:pt x="356" y="95"/>
                    </a:lnTo>
                    <a:lnTo>
                      <a:pt x="363" y="91"/>
                    </a:lnTo>
                    <a:lnTo>
                      <a:pt x="369" y="87"/>
                    </a:lnTo>
                    <a:lnTo>
                      <a:pt x="374" y="85"/>
                    </a:lnTo>
                    <a:lnTo>
                      <a:pt x="381" y="82"/>
                    </a:lnTo>
                    <a:lnTo>
                      <a:pt x="386" y="79"/>
                    </a:lnTo>
                    <a:lnTo>
                      <a:pt x="391" y="77"/>
                    </a:lnTo>
                    <a:lnTo>
                      <a:pt x="397" y="74"/>
                    </a:lnTo>
                    <a:lnTo>
                      <a:pt x="401" y="72"/>
                    </a:lnTo>
                    <a:lnTo>
                      <a:pt x="405" y="69"/>
                    </a:lnTo>
                    <a:lnTo>
                      <a:pt x="410" y="68"/>
                    </a:lnTo>
                    <a:lnTo>
                      <a:pt x="414" y="66"/>
                    </a:lnTo>
                    <a:lnTo>
                      <a:pt x="418" y="65"/>
                    </a:lnTo>
                    <a:lnTo>
                      <a:pt x="417" y="65"/>
                    </a:lnTo>
                    <a:lnTo>
                      <a:pt x="414" y="66"/>
                    </a:lnTo>
                    <a:lnTo>
                      <a:pt x="410" y="68"/>
                    </a:lnTo>
                    <a:lnTo>
                      <a:pt x="405" y="72"/>
                    </a:lnTo>
                    <a:lnTo>
                      <a:pt x="399" y="75"/>
                    </a:lnTo>
                    <a:lnTo>
                      <a:pt x="393" y="82"/>
                    </a:lnTo>
                    <a:lnTo>
                      <a:pt x="389" y="83"/>
                    </a:lnTo>
                    <a:lnTo>
                      <a:pt x="385" y="87"/>
                    </a:lnTo>
                    <a:lnTo>
                      <a:pt x="381" y="91"/>
                    </a:lnTo>
                    <a:lnTo>
                      <a:pt x="378" y="95"/>
                    </a:lnTo>
                    <a:lnTo>
                      <a:pt x="373" y="99"/>
                    </a:lnTo>
                    <a:lnTo>
                      <a:pt x="369" y="105"/>
                    </a:lnTo>
                    <a:lnTo>
                      <a:pt x="365" y="108"/>
                    </a:lnTo>
                    <a:lnTo>
                      <a:pt x="361" y="114"/>
                    </a:lnTo>
                    <a:lnTo>
                      <a:pt x="357" y="119"/>
                    </a:lnTo>
                    <a:lnTo>
                      <a:pt x="355" y="124"/>
                    </a:lnTo>
                    <a:lnTo>
                      <a:pt x="351" y="131"/>
                    </a:lnTo>
                    <a:lnTo>
                      <a:pt x="348" y="136"/>
                    </a:lnTo>
                    <a:lnTo>
                      <a:pt x="344" y="143"/>
                    </a:lnTo>
                    <a:lnTo>
                      <a:pt x="340" y="149"/>
                    </a:lnTo>
                    <a:lnTo>
                      <a:pt x="339" y="153"/>
                    </a:lnTo>
                    <a:lnTo>
                      <a:pt x="337" y="156"/>
                    </a:lnTo>
                    <a:lnTo>
                      <a:pt x="336" y="160"/>
                    </a:lnTo>
                    <a:lnTo>
                      <a:pt x="335" y="164"/>
                    </a:lnTo>
                    <a:lnTo>
                      <a:pt x="334" y="167"/>
                    </a:lnTo>
                    <a:lnTo>
                      <a:pt x="332" y="170"/>
                    </a:lnTo>
                    <a:lnTo>
                      <a:pt x="332" y="174"/>
                    </a:lnTo>
                    <a:lnTo>
                      <a:pt x="331" y="178"/>
                    </a:lnTo>
                    <a:lnTo>
                      <a:pt x="330" y="182"/>
                    </a:lnTo>
                    <a:lnTo>
                      <a:pt x="330" y="186"/>
                    </a:lnTo>
                    <a:lnTo>
                      <a:pt x="328" y="192"/>
                    </a:lnTo>
                    <a:lnTo>
                      <a:pt x="328" y="196"/>
                    </a:lnTo>
                    <a:lnTo>
                      <a:pt x="327" y="199"/>
                    </a:lnTo>
                    <a:lnTo>
                      <a:pt x="327" y="205"/>
                    </a:lnTo>
                    <a:lnTo>
                      <a:pt x="326" y="209"/>
                    </a:lnTo>
                    <a:lnTo>
                      <a:pt x="326" y="213"/>
                    </a:lnTo>
                    <a:lnTo>
                      <a:pt x="324" y="218"/>
                    </a:lnTo>
                    <a:lnTo>
                      <a:pt x="324" y="223"/>
                    </a:lnTo>
                    <a:lnTo>
                      <a:pt x="324" y="227"/>
                    </a:lnTo>
                    <a:lnTo>
                      <a:pt x="324" y="232"/>
                    </a:lnTo>
                    <a:lnTo>
                      <a:pt x="324" y="236"/>
                    </a:lnTo>
                    <a:lnTo>
                      <a:pt x="324" y="242"/>
                    </a:lnTo>
                    <a:lnTo>
                      <a:pt x="324" y="247"/>
                    </a:lnTo>
                    <a:lnTo>
                      <a:pt x="324" y="252"/>
                    </a:lnTo>
                    <a:lnTo>
                      <a:pt x="324" y="256"/>
                    </a:lnTo>
                    <a:lnTo>
                      <a:pt x="326" y="261"/>
                    </a:lnTo>
                    <a:lnTo>
                      <a:pt x="326" y="267"/>
                    </a:lnTo>
                    <a:lnTo>
                      <a:pt x="327" y="272"/>
                    </a:lnTo>
                    <a:lnTo>
                      <a:pt x="327" y="277"/>
                    </a:lnTo>
                    <a:lnTo>
                      <a:pt x="327" y="281"/>
                    </a:lnTo>
                    <a:lnTo>
                      <a:pt x="328" y="287"/>
                    </a:lnTo>
                    <a:lnTo>
                      <a:pt x="328" y="292"/>
                    </a:lnTo>
                    <a:lnTo>
                      <a:pt x="328" y="297"/>
                    </a:lnTo>
                    <a:lnTo>
                      <a:pt x="330" y="302"/>
                    </a:lnTo>
                    <a:lnTo>
                      <a:pt x="330" y="306"/>
                    </a:lnTo>
                    <a:lnTo>
                      <a:pt x="332" y="312"/>
                    </a:lnTo>
                    <a:lnTo>
                      <a:pt x="332" y="317"/>
                    </a:lnTo>
                    <a:lnTo>
                      <a:pt x="332" y="322"/>
                    </a:lnTo>
                    <a:lnTo>
                      <a:pt x="334" y="326"/>
                    </a:lnTo>
                    <a:lnTo>
                      <a:pt x="335" y="331"/>
                    </a:lnTo>
                    <a:lnTo>
                      <a:pt x="335" y="335"/>
                    </a:lnTo>
                    <a:lnTo>
                      <a:pt x="336" y="341"/>
                    </a:lnTo>
                    <a:lnTo>
                      <a:pt x="337" y="346"/>
                    </a:lnTo>
                    <a:lnTo>
                      <a:pt x="339" y="351"/>
                    </a:lnTo>
                    <a:lnTo>
                      <a:pt x="340" y="354"/>
                    </a:lnTo>
                    <a:lnTo>
                      <a:pt x="341" y="359"/>
                    </a:lnTo>
                    <a:lnTo>
                      <a:pt x="341" y="363"/>
                    </a:lnTo>
                    <a:lnTo>
                      <a:pt x="343" y="368"/>
                    </a:lnTo>
                    <a:lnTo>
                      <a:pt x="344" y="372"/>
                    </a:lnTo>
                    <a:lnTo>
                      <a:pt x="345" y="376"/>
                    </a:lnTo>
                    <a:lnTo>
                      <a:pt x="345" y="379"/>
                    </a:lnTo>
                    <a:lnTo>
                      <a:pt x="347" y="384"/>
                    </a:lnTo>
                    <a:lnTo>
                      <a:pt x="348" y="387"/>
                    </a:lnTo>
                    <a:lnTo>
                      <a:pt x="349" y="391"/>
                    </a:lnTo>
                    <a:lnTo>
                      <a:pt x="349" y="395"/>
                    </a:lnTo>
                    <a:lnTo>
                      <a:pt x="351" y="399"/>
                    </a:lnTo>
                    <a:lnTo>
                      <a:pt x="353" y="405"/>
                    </a:lnTo>
                    <a:lnTo>
                      <a:pt x="355" y="412"/>
                    </a:lnTo>
                    <a:lnTo>
                      <a:pt x="356" y="416"/>
                    </a:lnTo>
                    <a:lnTo>
                      <a:pt x="357" y="421"/>
                    </a:lnTo>
                    <a:lnTo>
                      <a:pt x="359" y="425"/>
                    </a:lnTo>
                    <a:lnTo>
                      <a:pt x="360" y="429"/>
                    </a:lnTo>
                    <a:lnTo>
                      <a:pt x="361" y="434"/>
                    </a:lnTo>
                    <a:lnTo>
                      <a:pt x="363" y="436"/>
                    </a:lnTo>
                    <a:lnTo>
                      <a:pt x="363" y="434"/>
                    </a:lnTo>
                    <a:lnTo>
                      <a:pt x="365" y="432"/>
                    </a:lnTo>
                    <a:lnTo>
                      <a:pt x="368" y="428"/>
                    </a:lnTo>
                    <a:lnTo>
                      <a:pt x="372" y="421"/>
                    </a:lnTo>
                    <a:lnTo>
                      <a:pt x="374" y="417"/>
                    </a:lnTo>
                    <a:lnTo>
                      <a:pt x="377" y="413"/>
                    </a:lnTo>
                    <a:lnTo>
                      <a:pt x="378" y="409"/>
                    </a:lnTo>
                    <a:lnTo>
                      <a:pt x="382" y="404"/>
                    </a:lnTo>
                    <a:lnTo>
                      <a:pt x="385" y="400"/>
                    </a:lnTo>
                    <a:lnTo>
                      <a:pt x="389" y="395"/>
                    </a:lnTo>
                    <a:lnTo>
                      <a:pt x="391" y="389"/>
                    </a:lnTo>
                    <a:lnTo>
                      <a:pt x="395" y="384"/>
                    </a:lnTo>
                    <a:lnTo>
                      <a:pt x="398" y="379"/>
                    </a:lnTo>
                    <a:lnTo>
                      <a:pt x="401" y="372"/>
                    </a:lnTo>
                    <a:lnTo>
                      <a:pt x="405" y="367"/>
                    </a:lnTo>
                    <a:lnTo>
                      <a:pt x="407" y="360"/>
                    </a:lnTo>
                    <a:lnTo>
                      <a:pt x="410" y="354"/>
                    </a:lnTo>
                    <a:lnTo>
                      <a:pt x="414" y="349"/>
                    </a:lnTo>
                    <a:lnTo>
                      <a:pt x="417" y="342"/>
                    </a:lnTo>
                    <a:lnTo>
                      <a:pt x="419" y="335"/>
                    </a:lnTo>
                    <a:lnTo>
                      <a:pt x="422" y="330"/>
                    </a:lnTo>
                    <a:lnTo>
                      <a:pt x="424" y="323"/>
                    </a:lnTo>
                    <a:lnTo>
                      <a:pt x="426" y="317"/>
                    </a:lnTo>
                    <a:lnTo>
                      <a:pt x="428" y="310"/>
                    </a:lnTo>
                    <a:lnTo>
                      <a:pt x="430" y="305"/>
                    </a:lnTo>
                    <a:lnTo>
                      <a:pt x="431" y="298"/>
                    </a:lnTo>
                    <a:lnTo>
                      <a:pt x="432" y="293"/>
                    </a:lnTo>
                    <a:lnTo>
                      <a:pt x="434" y="288"/>
                    </a:lnTo>
                    <a:lnTo>
                      <a:pt x="434" y="281"/>
                    </a:lnTo>
                    <a:lnTo>
                      <a:pt x="434" y="276"/>
                    </a:lnTo>
                    <a:lnTo>
                      <a:pt x="432" y="271"/>
                    </a:lnTo>
                    <a:lnTo>
                      <a:pt x="432" y="265"/>
                    </a:lnTo>
                    <a:lnTo>
                      <a:pt x="431" y="259"/>
                    </a:lnTo>
                    <a:lnTo>
                      <a:pt x="430" y="255"/>
                    </a:lnTo>
                    <a:lnTo>
                      <a:pt x="428" y="250"/>
                    </a:lnTo>
                    <a:lnTo>
                      <a:pt x="428" y="246"/>
                    </a:lnTo>
                    <a:lnTo>
                      <a:pt x="426" y="242"/>
                    </a:lnTo>
                    <a:lnTo>
                      <a:pt x="424" y="236"/>
                    </a:lnTo>
                    <a:lnTo>
                      <a:pt x="423" y="232"/>
                    </a:lnTo>
                    <a:lnTo>
                      <a:pt x="420" y="230"/>
                    </a:lnTo>
                    <a:lnTo>
                      <a:pt x="418" y="226"/>
                    </a:lnTo>
                    <a:lnTo>
                      <a:pt x="417" y="222"/>
                    </a:lnTo>
                    <a:lnTo>
                      <a:pt x="414" y="218"/>
                    </a:lnTo>
                    <a:lnTo>
                      <a:pt x="413" y="215"/>
                    </a:lnTo>
                    <a:lnTo>
                      <a:pt x="407" y="209"/>
                    </a:lnTo>
                    <a:lnTo>
                      <a:pt x="403" y="205"/>
                    </a:lnTo>
                    <a:lnTo>
                      <a:pt x="399" y="199"/>
                    </a:lnTo>
                    <a:lnTo>
                      <a:pt x="395" y="197"/>
                    </a:lnTo>
                    <a:lnTo>
                      <a:pt x="390" y="192"/>
                    </a:lnTo>
                    <a:lnTo>
                      <a:pt x="388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5" y="192"/>
                    </a:lnTo>
                    <a:lnTo>
                      <a:pt x="401" y="193"/>
                    </a:lnTo>
                    <a:lnTo>
                      <a:pt x="403" y="194"/>
                    </a:lnTo>
                    <a:lnTo>
                      <a:pt x="406" y="196"/>
                    </a:lnTo>
                    <a:lnTo>
                      <a:pt x="410" y="197"/>
                    </a:lnTo>
                    <a:lnTo>
                      <a:pt x="414" y="198"/>
                    </a:lnTo>
                    <a:lnTo>
                      <a:pt x="418" y="201"/>
                    </a:lnTo>
                    <a:lnTo>
                      <a:pt x="423" y="202"/>
                    </a:lnTo>
                    <a:lnTo>
                      <a:pt x="427" y="205"/>
                    </a:lnTo>
                    <a:lnTo>
                      <a:pt x="432" y="207"/>
                    </a:lnTo>
                    <a:lnTo>
                      <a:pt x="436" y="210"/>
                    </a:lnTo>
                    <a:lnTo>
                      <a:pt x="442" y="214"/>
                    </a:lnTo>
                    <a:lnTo>
                      <a:pt x="445" y="218"/>
                    </a:lnTo>
                    <a:lnTo>
                      <a:pt x="451" y="222"/>
                    </a:lnTo>
                    <a:lnTo>
                      <a:pt x="455" y="226"/>
                    </a:lnTo>
                    <a:lnTo>
                      <a:pt x="460" y="231"/>
                    </a:lnTo>
                    <a:lnTo>
                      <a:pt x="464" y="236"/>
                    </a:lnTo>
                    <a:lnTo>
                      <a:pt x="469" y="242"/>
                    </a:lnTo>
                    <a:lnTo>
                      <a:pt x="473" y="248"/>
                    </a:lnTo>
                    <a:lnTo>
                      <a:pt x="477" y="254"/>
                    </a:lnTo>
                    <a:lnTo>
                      <a:pt x="480" y="256"/>
                    </a:lnTo>
                    <a:lnTo>
                      <a:pt x="481" y="260"/>
                    </a:lnTo>
                    <a:lnTo>
                      <a:pt x="484" y="264"/>
                    </a:lnTo>
                    <a:lnTo>
                      <a:pt x="486" y="268"/>
                    </a:lnTo>
                    <a:lnTo>
                      <a:pt x="488" y="272"/>
                    </a:lnTo>
                    <a:lnTo>
                      <a:pt x="490" y="276"/>
                    </a:lnTo>
                    <a:lnTo>
                      <a:pt x="492" y="280"/>
                    </a:lnTo>
                    <a:lnTo>
                      <a:pt x="494" y="284"/>
                    </a:lnTo>
                    <a:lnTo>
                      <a:pt x="496" y="288"/>
                    </a:lnTo>
                    <a:lnTo>
                      <a:pt x="497" y="293"/>
                    </a:lnTo>
                    <a:lnTo>
                      <a:pt x="498" y="298"/>
                    </a:lnTo>
                    <a:lnTo>
                      <a:pt x="501" y="302"/>
                    </a:lnTo>
                    <a:lnTo>
                      <a:pt x="501" y="306"/>
                    </a:lnTo>
                    <a:lnTo>
                      <a:pt x="503" y="312"/>
                    </a:lnTo>
                    <a:lnTo>
                      <a:pt x="503" y="317"/>
                    </a:lnTo>
                    <a:lnTo>
                      <a:pt x="506" y="322"/>
                    </a:lnTo>
                    <a:lnTo>
                      <a:pt x="506" y="327"/>
                    </a:lnTo>
                    <a:lnTo>
                      <a:pt x="509" y="333"/>
                    </a:lnTo>
                    <a:lnTo>
                      <a:pt x="509" y="338"/>
                    </a:lnTo>
                    <a:lnTo>
                      <a:pt x="511" y="345"/>
                    </a:lnTo>
                    <a:lnTo>
                      <a:pt x="511" y="350"/>
                    </a:lnTo>
                    <a:lnTo>
                      <a:pt x="513" y="355"/>
                    </a:lnTo>
                    <a:lnTo>
                      <a:pt x="513" y="362"/>
                    </a:lnTo>
                    <a:lnTo>
                      <a:pt x="514" y="367"/>
                    </a:lnTo>
                    <a:lnTo>
                      <a:pt x="515" y="374"/>
                    </a:lnTo>
                    <a:lnTo>
                      <a:pt x="515" y="379"/>
                    </a:lnTo>
                    <a:lnTo>
                      <a:pt x="517" y="385"/>
                    </a:lnTo>
                    <a:lnTo>
                      <a:pt x="517" y="392"/>
                    </a:lnTo>
                    <a:lnTo>
                      <a:pt x="517" y="397"/>
                    </a:lnTo>
                    <a:lnTo>
                      <a:pt x="518" y="403"/>
                    </a:lnTo>
                    <a:lnTo>
                      <a:pt x="519" y="409"/>
                    </a:lnTo>
                    <a:lnTo>
                      <a:pt x="519" y="416"/>
                    </a:lnTo>
                    <a:lnTo>
                      <a:pt x="519" y="422"/>
                    </a:lnTo>
                    <a:lnTo>
                      <a:pt x="519" y="428"/>
                    </a:lnTo>
                    <a:lnTo>
                      <a:pt x="521" y="434"/>
                    </a:lnTo>
                    <a:lnTo>
                      <a:pt x="521" y="441"/>
                    </a:lnTo>
                    <a:lnTo>
                      <a:pt x="521" y="446"/>
                    </a:lnTo>
                    <a:lnTo>
                      <a:pt x="521" y="453"/>
                    </a:lnTo>
                    <a:lnTo>
                      <a:pt x="521" y="458"/>
                    </a:lnTo>
                    <a:lnTo>
                      <a:pt x="522" y="465"/>
                    </a:lnTo>
                    <a:lnTo>
                      <a:pt x="522" y="471"/>
                    </a:lnTo>
                    <a:lnTo>
                      <a:pt x="522" y="477"/>
                    </a:lnTo>
                    <a:lnTo>
                      <a:pt x="522" y="482"/>
                    </a:lnTo>
                    <a:lnTo>
                      <a:pt x="523" y="488"/>
                    </a:lnTo>
                    <a:lnTo>
                      <a:pt x="522" y="494"/>
                    </a:lnTo>
                    <a:lnTo>
                      <a:pt x="522" y="500"/>
                    </a:lnTo>
                    <a:lnTo>
                      <a:pt x="522" y="504"/>
                    </a:lnTo>
                    <a:lnTo>
                      <a:pt x="522" y="511"/>
                    </a:lnTo>
                    <a:lnTo>
                      <a:pt x="522" y="516"/>
                    </a:lnTo>
                    <a:lnTo>
                      <a:pt x="522" y="521"/>
                    </a:lnTo>
                    <a:lnTo>
                      <a:pt x="522" y="525"/>
                    </a:lnTo>
                    <a:lnTo>
                      <a:pt x="522" y="532"/>
                    </a:lnTo>
                    <a:lnTo>
                      <a:pt x="522" y="536"/>
                    </a:lnTo>
                    <a:lnTo>
                      <a:pt x="522" y="541"/>
                    </a:lnTo>
                    <a:lnTo>
                      <a:pt x="522" y="545"/>
                    </a:lnTo>
                    <a:lnTo>
                      <a:pt x="522" y="550"/>
                    </a:lnTo>
                    <a:lnTo>
                      <a:pt x="522" y="554"/>
                    </a:lnTo>
                    <a:lnTo>
                      <a:pt x="522" y="558"/>
                    </a:lnTo>
                    <a:lnTo>
                      <a:pt x="522" y="562"/>
                    </a:lnTo>
                    <a:lnTo>
                      <a:pt x="522" y="568"/>
                    </a:lnTo>
                    <a:lnTo>
                      <a:pt x="521" y="574"/>
                    </a:lnTo>
                    <a:lnTo>
                      <a:pt x="521" y="579"/>
                    </a:lnTo>
                    <a:lnTo>
                      <a:pt x="521" y="585"/>
                    </a:lnTo>
                    <a:lnTo>
                      <a:pt x="521" y="590"/>
                    </a:lnTo>
                    <a:lnTo>
                      <a:pt x="521" y="594"/>
                    </a:lnTo>
                    <a:lnTo>
                      <a:pt x="521" y="597"/>
                    </a:lnTo>
                    <a:lnTo>
                      <a:pt x="521" y="598"/>
                    </a:lnTo>
                    <a:lnTo>
                      <a:pt x="521" y="599"/>
                    </a:lnTo>
                    <a:lnTo>
                      <a:pt x="519" y="598"/>
                    </a:lnTo>
                    <a:lnTo>
                      <a:pt x="517" y="598"/>
                    </a:lnTo>
                    <a:lnTo>
                      <a:pt x="514" y="598"/>
                    </a:lnTo>
                    <a:lnTo>
                      <a:pt x="509" y="597"/>
                    </a:lnTo>
                    <a:lnTo>
                      <a:pt x="506" y="597"/>
                    </a:lnTo>
                    <a:lnTo>
                      <a:pt x="502" y="595"/>
                    </a:lnTo>
                    <a:lnTo>
                      <a:pt x="498" y="595"/>
                    </a:lnTo>
                    <a:lnTo>
                      <a:pt x="496" y="595"/>
                    </a:lnTo>
                    <a:lnTo>
                      <a:pt x="492" y="594"/>
                    </a:lnTo>
                    <a:lnTo>
                      <a:pt x="488" y="594"/>
                    </a:lnTo>
                    <a:lnTo>
                      <a:pt x="484" y="594"/>
                    </a:lnTo>
                    <a:lnTo>
                      <a:pt x="480" y="594"/>
                    </a:lnTo>
                    <a:lnTo>
                      <a:pt x="474" y="593"/>
                    </a:lnTo>
                    <a:lnTo>
                      <a:pt x="471" y="593"/>
                    </a:lnTo>
                    <a:lnTo>
                      <a:pt x="467" y="593"/>
                    </a:lnTo>
                    <a:lnTo>
                      <a:pt x="461" y="593"/>
                    </a:lnTo>
                    <a:lnTo>
                      <a:pt x="456" y="593"/>
                    </a:lnTo>
                    <a:lnTo>
                      <a:pt x="452" y="593"/>
                    </a:lnTo>
                    <a:lnTo>
                      <a:pt x="447" y="593"/>
                    </a:lnTo>
                    <a:lnTo>
                      <a:pt x="443" y="594"/>
                    </a:lnTo>
                    <a:lnTo>
                      <a:pt x="436" y="594"/>
                    </a:lnTo>
                    <a:lnTo>
                      <a:pt x="432" y="594"/>
                    </a:lnTo>
                    <a:lnTo>
                      <a:pt x="426" y="595"/>
                    </a:lnTo>
                    <a:lnTo>
                      <a:pt x="422" y="597"/>
                    </a:lnTo>
                    <a:lnTo>
                      <a:pt x="417" y="598"/>
                    </a:lnTo>
                    <a:lnTo>
                      <a:pt x="413" y="599"/>
                    </a:lnTo>
                    <a:lnTo>
                      <a:pt x="407" y="601"/>
                    </a:lnTo>
                    <a:lnTo>
                      <a:pt x="403" y="603"/>
                    </a:lnTo>
                    <a:lnTo>
                      <a:pt x="398" y="604"/>
                    </a:lnTo>
                    <a:lnTo>
                      <a:pt x="394" y="606"/>
                    </a:lnTo>
                    <a:lnTo>
                      <a:pt x="389" y="608"/>
                    </a:lnTo>
                    <a:lnTo>
                      <a:pt x="384" y="611"/>
                    </a:lnTo>
                    <a:lnTo>
                      <a:pt x="380" y="612"/>
                    </a:lnTo>
                    <a:lnTo>
                      <a:pt x="376" y="616"/>
                    </a:lnTo>
                    <a:lnTo>
                      <a:pt x="372" y="619"/>
                    </a:lnTo>
                    <a:lnTo>
                      <a:pt x="368" y="622"/>
                    </a:lnTo>
                    <a:lnTo>
                      <a:pt x="363" y="624"/>
                    </a:lnTo>
                    <a:lnTo>
                      <a:pt x="359" y="627"/>
                    </a:lnTo>
                    <a:lnTo>
                      <a:pt x="355" y="630"/>
                    </a:lnTo>
                    <a:lnTo>
                      <a:pt x="352" y="633"/>
                    </a:lnTo>
                    <a:lnTo>
                      <a:pt x="348" y="636"/>
                    </a:lnTo>
                    <a:lnTo>
                      <a:pt x="344" y="640"/>
                    </a:lnTo>
                    <a:lnTo>
                      <a:pt x="340" y="643"/>
                    </a:lnTo>
                    <a:lnTo>
                      <a:pt x="337" y="647"/>
                    </a:lnTo>
                    <a:lnTo>
                      <a:pt x="334" y="648"/>
                    </a:lnTo>
                    <a:lnTo>
                      <a:pt x="330" y="651"/>
                    </a:lnTo>
                    <a:lnTo>
                      <a:pt x="326" y="653"/>
                    </a:lnTo>
                    <a:lnTo>
                      <a:pt x="323" y="657"/>
                    </a:lnTo>
                    <a:lnTo>
                      <a:pt x="319" y="659"/>
                    </a:lnTo>
                    <a:lnTo>
                      <a:pt x="315" y="661"/>
                    </a:lnTo>
                    <a:lnTo>
                      <a:pt x="311" y="664"/>
                    </a:lnTo>
                    <a:lnTo>
                      <a:pt x="308" y="666"/>
                    </a:lnTo>
                    <a:lnTo>
                      <a:pt x="305" y="668"/>
                    </a:lnTo>
                    <a:lnTo>
                      <a:pt x="301" y="669"/>
                    </a:lnTo>
                    <a:lnTo>
                      <a:pt x="297" y="670"/>
                    </a:lnTo>
                    <a:lnTo>
                      <a:pt x="294" y="672"/>
                    </a:lnTo>
                    <a:lnTo>
                      <a:pt x="290" y="672"/>
                    </a:lnTo>
                    <a:lnTo>
                      <a:pt x="286" y="673"/>
                    </a:lnTo>
                    <a:lnTo>
                      <a:pt x="282" y="673"/>
                    </a:lnTo>
                    <a:lnTo>
                      <a:pt x="280" y="674"/>
                    </a:lnTo>
                    <a:lnTo>
                      <a:pt x="274" y="673"/>
                    </a:lnTo>
                    <a:lnTo>
                      <a:pt x="270" y="672"/>
                    </a:lnTo>
                    <a:lnTo>
                      <a:pt x="266" y="672"/>
                    </a:lnTo>
                    <a:lnTo>
                      <a:pt x="262" y="670"/>
                    </a:lnTo>
                    <a:lnTo>
                      <a:pt x="258" y="669"/>
                    </a:lnTo>
                    <a:lnTo>
                      <a:pt x="254" y="668"/>
                    </a:lnTo>
                    <a:lnTo>
                      <a:pt x="249" y="665"/>
                    </a:lnTo>
                    <a:lnTo>
                      <a:pt x="245" y="664"/>
                    </a:lnTo>
                    <a:lnTo>
                      <a:pt x="241" y="661"/>
                    </a:lnTo>
                    <a:lnTo>
                      <a:pt x="237" y="659"/>
                    </a:lnTo>
                    <a:lnTo>
                      <a:pt x="232" y="656"/>
                    </a:lnTo>
                    <a:lnTo>
                      <a:pt x="228" y="653"/>
                    </a:lnTo>
                    <a:lnTo>
                      <a:pt x="223" y="649"/>
                    </a:lnTo>
                    <a:lnTo>
                      <a:pt x="219" y="647"/>
                    </a:lnTo>
                    <a:lnTo>
                      <a:pt x="214" y="644"/>
                    </a:lnTo>
                    <a:lnTo>
                      <a:pt x="210" y="641"/>
                    </a:lnTo>
                    <a:lnTo>
                      <a:pt x="204" y="637"/>
                    </a:lnTo>
                    <a:lnTo>
                      <a:pt x="199" y="635"/>
                    </a:lnTo>
                    <a:lnTo>
                      <a:pt x="194" y="631"/>
                    </a:lnTo>
                    <a:lnTo>
                      <a:pt x="190" y="628"/>
                    </a:lnTo>
                    <a:lnTo>
                      <a:pt x="185" y="624"/>
                    </a:lnTo>
                    <a:lnTo>
                      <a:pt x="179" y="622"/>
                    </a:lnTo>
                    <a:lnTo>
                      <a:pt x="174" y="619"/>
                    </a:lnTo>
                    <a:lnTo>
                      <a:pt x="170" y="616"/>
                    </a:lnTo>
                    <a:lnTo>
                      <a:pt x="165" y="612"/>
                    </a:lnTo>
                    <a:lnTo>
                      <a:pt x="160" y="610"/>
                    </a:lnTo>
                    <a:lnTo>
                      <a:pt x="153" y="606"/>
                    </a:lnTo>
                    <a:lnTo>
                      <a:pt x="148" y="603"/>
                    </a:lnTo>
                    <a:lnTo>
                      <a:pt x="143" y="601"/>
                    </a:lnTo>
                    <a:lnTo>
                      <a:pt x="137" y="598"/>
                    </a:lnTo>
                    <a:lnTo>
                      <a:pt x="132" y="597"/>
                    </a:lnTo>
                    <a:lnTo>
                      <a:pt x="127" y="595"/>
                    </a:lnTo>
                    <a:lnTo>
                      <a:pt x="121" y="593"/>
                    </a:lnTo>
                    <a:lnTo>
                      <a:pt x="115" y="590"/>
                    </a:lnTo>
                    <a:lnTo>
                      <a:pt x="110" y="589"/>
                    </a:lnTo>
                    <a:lnTo>
                      <a:pt x="103" y="587"/>
                    </a:lnTo>
                    <a:lnTo>
                      <a:pt x="98" y="586"/>
                    </a:lnTo>
                    <a:lnTo>
                      <a:pt x="92" y="585"/>
                    </a:lnTo>
                    <a:lnTo>
                      <a:pt x="86" y="583"/>
                    </a:lnTo>
                    <a:lnTo>
                      <a:pt x="81" y="583"/>
                    </a:lnTo>
                    <a:lnTo>
                      <a:pt x="75" y="583"/>
                    </a:lnTo>
                    <a:lnTo>
                      <a:pt x="70" y="582"/>
                    </a:lnTo>
                    <a:lnTo>
                      <a:pt x="65" y="582"/>
                    </a:lnTo>
                    <a:lnTo>
                      <a:pt x="60" y="582"/>
                    </a:lnTo>
                    <a:lnTo>
                      <a:pt x="54" y="582"/>
                    </a:lnTo>
                    <a:lnTo>
                      <a:pt x="50" y="582"/>
                    </a:lnTo>
                    <a:lnTo>
                      <a:pt x="45" y="582"/>
                    </a:lnTo>
                    <a:lnTo>
                      <a:pt x="41" y="582"/>
                    </a:lnTo>
                    <a:lnTo>
                      <a:pt x="36" y="582"/>
                    </a:lnTo>
                    <a:lnTo>
                      <a:pt x="31" y="582"/>
                    </a:lnTo>
                    <a:lnTo>
                      <a:pt x="28" y="582"/>
                    </a:lnTo>
                    <a:lnTo>
                      <a:pt x="24" y="583"/>
                    </a:lnTo>
                    <a:lnTo>
                      <a:pt x="16" y="583"/>
                    </a:lnTo>
                    <a:lnTo>
                      <a:pt x="11" y="585"/>
                    </a:lnTo>
                    <a:lnTo>
                      <a:pt x="6" y="585"/>
                    </a:lnTo>
                    <a:lnTo>
                      <a:pt x="3" y="586"/>
                    </a:lnTo>
                    <a:lnTo>
                      <a:pt x="0" y="586"/>
                    </a:lnTo>
                    <a:lnTo>
                      <a:pt x="0" y="587"/>
                    </a:lnTo>
                    <a:lnTo>
                      <a:pt x="0" y="587"/>
                    </a:lnTo>
                    <a:close/>
                  </a:path>
                </a:pathLst>
              </a:custGeom>
              <a:solidFill>
                <a:srgbClr val="2985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15"/>
              <p:cNvSpPr>
                <a:spLocks/>
              </p:cNvSpPr>
              <p:nvPr/>
            </p:nvSpPr>
            <p:spPr bwMode="auto">
              <a:xfrm>
                <a:off x="1246188" y="5065713"/>
                <a:ext cx="727075" cy="828675"/>
              </a:xfrm>
              <a:custGeom>
                <a:avLst/>
                <a:gdLst/>
                <a:ahLst/>
                <a:cxnLst>
                  <a:cxn ang="0">
                    <a:pos x="12" y="505"/>
                  </a:cxn>
                  <a:cxn ang="0">
                    <a:pos x="33" y="465"/>
                  </a:cxn>
                  <a:cxn ang="0">
                    <a:pos x="48" y="435"/>
                  </a:cxn>
                  <a:cxn ang="0">
                    <a:pos x="60" y="403"/>
                  </a:cxn>
                  <a:cxn ang="0">
                    <a:pos x="73" y="368"/>
                  </a:cxn>
                  <a:cxn ang="0">
                    <a:pos x="82" y="330"/>
                  </a:cxn>
                  <a:cxn ang="0">
                    <a:pos x="89" y="287"/>
                  </a:cxn>
                  <a:cxn ang="0">
                    <a:pos x="91" y="243"/>
                  </a:cxn>
                  <a:cxn ang="0">
                    <a:pos x="91" y="198"/>
                  </a:cxn>
                  <a:cxn ang="0">
                    <a:pos x="87" y="153"/>
                  </a:cxn>
                  <a:cxn ang="0">
                    <a:pos x="83" y="112"/>
                  </a:cxn>
                  <a:cxn ang="0">
                    <a:pos x="79" y="74"/>
                  </a:cxn>
                  <a:cxn ang="0">
                    <a:pos x="75" y="43"/>
                  </a:cxn>
                  <a:cxn ang="0">
                    <a:pos x="69" y="12"/>
                  </a:cxn>
                  <a:cxn ang="0">
                    <a:pos x="79" y="14"/>
                  </a:cxn>
                  <a:cxn ang="0">
                    <a:pos x="102" y="43"/>
                  </a:cxn>
                  <a:cxn ang="0">
                    <a:pos x="127" y="82"/>
                  </a:cxn>
                  <a:cxn ang="0">
                    <a:pos x="141" y="107"/>
                  </a:cxn>
                  <a:cxn ang="0">
                    <a:pos x="156" y="134"/>
                  </a:cxn>
                  <a:cxn ang="0">
                    <a:pos x="170" y="163"/>
                  </a:cxn>
                  <a:cxn ang="0">
                    <a:pos x="182" y="192"/>
                  </a:cxn>
                  <a:cxn ang="0">
                    <a:pos x="195" y="224"/>
                  </a:cxn>
                  <a:cxn ang="0">
                    <a:pos x="205" y="253"/>
                  </a:cxn>
                  <a:cxn ang="0">
                    <a:pos x="214" y="281"/>
                  </a:cxn>
                  <a:cxn ang="0">
                    <a:pos x="224" y="320"/>
                  </a:cxn>
                  <a:cxn ang="0">
                    <a:pos x="232" y="351"/>
                  </a:cxn>
                  <a:cxn ang="0">
                    <a:pos x="235" y="339"/>
                  </a:cxn>
                  <a:cxn ang="0">
                    <a:pos x="240" y="308"/>
                  </a:cxn>
                  <a:cxn ang="0">
                    <a:pos x="248" y="272"/>
                  </a:cxn>
                  <a:cxn ang="0">
                    <a:pos x="263" y="231"/>
                  </a:cxn>
                  <a:cxn ang="0">
                    <a:pos x="278" y="187"/>
                  </a:cxn>
                  <a:cxn ang="0">
                    <a:pos x="301" y="146"/>
                  </a:cxn>
                  <a:cxn ang="0">
                    <a:pos x="327" y="113"/>
                  </a:cxn>
                  <a:cxn ang="0">
                    <a:pos x="355" y="92"/>
                  </a:cxn>
                  <a:cxn ang="0">
                    <a:pos x="382" y="87"/>
                  </a:cxn>
                  <a:cxn ang="0">
                    <a:pos x="409" y="95"/>
                  </a:cxn>
                  <a:cxn ang="0">
                    <a:pos x="446" y="121"/>
                  </a:cxn>
                  <a:cxn ang="0">
                    <a:pos x="451" y="128"/>
                  </a:cxn>
                  <a:cxn ang="0">
                    <a:pos x="415" y="120"/>
                  </a:cxn>
                  <a:cxn ang="0">
                    <a:pos x="394" y="144"/>
                  </a:cxn>
                  <a:cxn ang="0">
                    <a:pos x="385" y="171"/>
                  </a:cxn>
                  <a:cxn ang="0">
                    <a:pos x="378" y="203"/>
                  </a:cxn>
                  <a:cxn ang="0">
                    <a:pos x="373" y="239"/>
                  </a:cxn>
                  <a:cxn ang="0">
                    <a:pos x="371" y="278"/>
                  </a:cxn>
                  <a:cxn ang="0">
                    <a:pos x="368" y="318"/>
                  </a:cxn>
                  <a:cxn ang="0">
                    <a:pos x="365" y="359"/>
                  </a:cxn>
                  <a:cxn ang="0">
                    <a:pos x="364" y="396"/>
                  </a:cxn>
                  <a:cxn ang="0">
                    <a:pos x="363" y="429"/>
                  </a:cxn>
                  <a:cxn ang="0">
                    <a:pos x="363" y="456"/>
                  </a:cxn>
                  <a:cxn ang="0">
                    <a:pos x="349" y="464"/>
                  </a:cxn>
                  <a:cxn ang="0">
                    <a:pos x="322" y="460"/>
                  </a:cxn>
                  <a:cxn ang="0">
                    <a:pos x="290" y="455"/>
                  </a:cxn>
                  <a:cxn ang="0">
                    <a:pos x="260" y="451"/>
                  </a:cxn>
                  <a:cxn ang="0">
                    <a:pos x="232" y="451"/>
                  </a:cxn>
                  <a:cxn ang="0">
                    <a:pos x="205" y="465"/>
                  </a:cxn>
                  <a:cxn ang="0">
                    <a:pos x="178" y="477"/>
                  </a:cxn>
                  <a:cxn ang="0">
                    <a:pos x="144" y="487"/>
                  </a:cxn>
                  <a:cxn ang="0">
                    <a:pos x="112" y="496"/>
                  </a:cxn>
                  <a:cxn ang="0">
                    <a:pos x="86" y="502"/>
                  </a:cxn>
                  <a:cxn ang="0">
                    <a:pos x="54" y="510"/>
                  </a:cxn>
                  <a:cxn ang="0">
                    <a:pos x="15" y="518"/>
                  </a:cxn>
                </a:cxnLst>
                <a:rect l="0" t="0" r="r" b="b"/>
                <a:pathLst>
                  <a:path w="458" h="522">
                    <a:moveTo>
                      <a:pt x="0" y="522"/>
                    </a:moveTo>
                    <a:lnTo>
                      <a:pt x="0" y="521"/>
                    </a:lnTo>
                    <a:lnTo>
                      <a:pt x="3" y="517"/>
                    </a:lnTo>
                    <a:lnTo>
                      <a:pt x="4" y="514"/>
                    </a:lnTo>
                    <a:lnTo>
                      <a:pt x="7" y="512"/>
                    </a:lnTo>
                    <a:lnTo>
                      <a:pt x="8" y="509"/>
                    </a:lnTo>
                    <a:lnTo>
                      <a:pt x="12" y="505"/>
                    </a:lnTo>
                    <a:lnTo>
                      <a:pt x="14" y="501"/>
                    </a:lnTo>
                    <a:lnTo>
                      <a:pt x="16" y="496"/>
                    </a:lnTo>
                    <a:lnTo>
                      <a:pt x="19" y="491"/>
                    </a:lnTo>
                    <a:lnTo>
                      <a:pt x="23" y="485"/>
                    </a:lnTo>
                    <a:lnTo>
                      <a:pt x="27" y="479"/>
                    </a:lnTo>
                    <a:lnTo>
                      <a:pt x="29" y="473"/>
                    </a:lnTo>
                    <a:lnTo>
                      <a:pt x="33" y="465"/>
                    </a:lnTo>
                    <a:lnTo>
                      <a:pt x="37" y="460"/>
                    </a:lnTo>
                    <a:lnTo>
                      <a:pt x="39" y="455"/>
                    </a:lnTo>
                    <a:lnTo>
                      <a:pt x="40" y="451"/>
                    </a:lnTo>
                    <a:lnTo>
                      <a:pt x="43" y="447"/>
                    </a:lnTo>
                    <a:lnTo>
                      <a:pt x="44" y="443"/>
                    </a:lnTo>
                    <a:lnTo>
                      <a:pt x="45" y="439"/>
                    </a:lnTo>
                    <a:lnTo>
                      <a:pt x="48" y="435"/>
                    </a:lnTo>
                    <a:lnTo>
                      <a:pt x="49" y="431"/>
                    </a:lnTo>
                    <a:lnTo>
                      <a:pt x="52" y="427"/>
                    </a:lnTo>
                    <a:lnTo>
                      <a:pt x="53" y="422"/>
                    </a:lnTo>
                    <a:lnTo>
                      <a:pt x="54" y="417"/>
                    </a:lnTo>
                    <a:lnTo>
                      <a:pt x="57" y="413"/>
                    </a:lnTo>
                    <a:lnTo>
                      <a:pt x="58" y="409"/>
                    </a:lnTo>
                    <a:lnTo>
                      <a:pt x="60" y="403"/>
                    </a:lnTo>
                    <a:lnTo>
                      <a:pt x="62" y="398"/>
                    </a:lnTo>
                    <a:lnTo>
                      <a:pt x="64" y="393"/>
                    </a:lnTo>
                    <a:lnTo>
                      <a:pt x="66" y="389"/>
                    </a:lnTo>
                    <a:lnTo>
                      <a:pt x="68" y="384"/>
                    </a:lnTo>
                    <a:lnTo>
                      <a:pt x="69" y="378"/>
                    </a:lnTo>
                    <a:lnTo>
                      <a:pt x="70" y="373"/>
                    </a:lnTo>
                    <a:lnTo>
                      <a:pt x="73" y="368"/>
                    </a:lnTo>
                    <a:lnTo>
                      <a:pt x="74" y="363"/>
                    </a:lnTo>
                    <a:lnTo>
                      <a:pt x="75" y="357"/>
                    </a:lnTo>
                    <a:lnTo>
                      <a:pt x="77" y="352"/>
                    </a:lnTo>
                    <a:lnTo>
                      <a:pt x="79" y="347"/>
                    </a:lnTo>
                    <a:lnTo>
                      <a:pt x="79" y="340"/>
                    </a:lnTo>
                    <a:lnTo>
                      <a:pt x="81" y="335"/>
                    </a:lnTo>
                    <a:lnTo>
                      <a:pt x="82" y="330"/>
                    </a:lnTo>
                    <a:lnTo>
                      <a:pt x="83" y="323"/>
                    </a:lnTo>
                    <a:lnTo>
                      <a:pt x="83" y="318"/>
                    </a:lnTo>
                    <a:lnTo>
                      <a:pt x="85" y="312"/>
                    </a:lnTo>
                    <a:lnTo>
                      <a:pt x="86" y="306"/>
                    </a:lnTo>
                    <a:lnTo>
                      <a:pt x="87" y="301"/>
                    </a:lnTo>
                    <a:lnTo>
                      <a:pt x="87" y="294"/>
                    </a:lnTo>
                    <a:lnTo>
                      <a:pt x="89" y="287"/>
                    </a:lnTo>
                    <a:lnTo>
                      <a:pt x="89" y="281"/>
                    </a:lnTo>
                    <a:lnTo>
                      <a:pt x="90" y="274"/>
                    </a:lnTo>
                    <a:lnTo>
                      <a:pt x="90" y="268"/>
                    </a:lnTo>
                    <a:lnTo>
                      <a:pt x="90" y="262"/>
                    </a:lnTo>
                    <a:lnTo>
                      <a:pt x="90" y="256"/>
                    </a:lnTo>
                    <a:lnTo>
                      <a:pt x="91" y="249"/>
                    </a:lnTo>
                    <a:lnTo>
                      <a:pt x="91" y="243"/>
                    </a:lnTo>
                    <a:lnTo>
                      <a:pt x="91" y="236"/>
                    </a:lnTo>
                    <a:lnTo>
                      <a:pt x="91" y="229"/>
                    </a:lnTo>
                    <a:lnTo>
                      <a:pt x="91" y="223"/>
                    </a:lnTo>
                    <a:lnTo>
                      <a:pt x="91" y="216"/>
                    </a:lnTo>
                    <a:lnTo>
                      <a:pt x="91" y="211"/>
                    </a:lnTo>
                    <a:lnTo>
                      <a:pt x="91" y="203"/>
                    </a:lnTo>
                    <a:lnTo>
                      <a:pt x="91" y="198"/>
                    </a:lnTo>
                    <a:lnTo>
                      <a:pt x="90" y="190"/>
                    </a:lnTo>
                    <a:lnTo>
                      <a:pt x="90" y="184"/>
                    </a:lnTo>
                    <a:lnTo>
                      <a:pt x="89" y="178"/>
                    </a:lnTo>
                    <a:lnTo>
                      <a:pt x="89" y="171"/>
                    </a:lnTo>
                    <a:lnTo>
                      <a:pt x="89" y="166"/>
                    </a:lnTo>
                    <a:lnTo>
                      <a:pt x="89" y="159"/>
                    </a:lnTo>
                    <a:lnTo>
                      <a:pt x="87" y="153"/>
                    </a:lnTo>
                    <a:lnTo>
                      <a:pt x="87" y="148"/>
                    </a:lnTo>
                    <a:lnTo>
                      <a:pt x="86" y="141"/>
                    </a:lnTo>
                    <a:lnTo>
                      <a:pt x="86" y="134"/>
                    </a:lnTo>
                    <a:lnTo>
                      <a:pt x="85" y="129"/>
                    </a:lnTo>
                    <a:lnTo>
                      <a:pt x="85" y="122"/>
                    </a:lnTo>
                    <a:lnTo>
                      <a:pt x="85" y="117"/>
                    </a:lnTo>
                    <a:lnTo>
                      <a:pt x="83" y="112"/>
                    </a:lnTo>
                    <a:lnTo>
                      <a:pt x="83" y="107"/>
                    </a:lnTo>
                    <a:lnTo>
                      <a:pt x="83" y="101"/>
                    </a:lnTo>
                    <a:lnTo>
                      <a:pt x="82" y="95"/>
                    </a:lnTo>
                    <a:lnTo>
                      <a:pt x="81" y="90"/>
                    </a:lnTo>
                    <a:lnTo>
                      <a:pt x="81" y="84"/>
                    </a:lnTo>
                    <a:lnTo>
                      <a:pt x="81" y="79"/>
                    </a:lnTo>
                    <a:lnTo>
                      <a:pt x="79" y="74"/>
                    </a:lnTo>
                    <a:lnTo>
                      <a:pt x="79" y="68"/>
                    </a:lnTo>
                    <a:lnTo>
                      <a:pt x="78" y="64"/>
                    </a:lnTo>
                    <a:lnTo>
                      <a:pt x="78" y="60"/>
                    </a:lnTo>
                    <a:lnTo>
                      <a:pt x="77" y="55"/>
                    </a:lnTo>
                    <a:lnTo>
                      <a:pt x="77" y="50"/>
                    </a:lnTo>
                    <a:lnTo>
                      <a:pt x="75" y="46"/>
                    </a:lnTo>
                    <a:lnTo>
                      <a:pt x="75" y="43"/>
                    </a:lnTo>
                    <a:lnTo>
                      <a:pt x="74" y="39"/>
                    </a:lnTo>
                    <a:lnTo>
                      <a:pt x="74" y="35"/>
                    </a:lnTo>
                    <a:lnTo>
                      <a:pt x="73" y="31"/>
                    </a:lnTo>
                    <a:lnTo>
                      <a:pt x="73" y="29"/>
                    </a:lnTo>
                    <a:lnTo>
                      <a:pt x="72" y="22"/>
                    </a:lnTo>
                    <a:lnTo>
                      <a:pt x="70" y="17"/>
                    </a:lnTo>
                    <a:lnTo>
                      <a:pt x="69" y="12"/>
                    </a:lnTo>
                    <a:lnTo>
                      <a:pt x="69" y="8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7" y="12"/>
                    </a:lnTo>
                    <a:lnTo>
                      <a:pt x="79" y="14"/>
                    </a:lnTo>
                    <a:lnTo>
                      <a:pt x="81" y="17"/>
                    </a:lnTo>
                    <a:lnTo>
                      <a:pt x="83" y="21"/>
                    </a:lnTo>
                    <a:lnTo>
                      <a:pt x="87" y="25"/>
                    </a:lnTo>
                    <a:lnTo>
                      <a:pt x="90" y="29"/>
                    </a:lnTo>
                    <a:lnTo>
                      <a:pt x="94" y="34"/>
                    </a:lnTo>
                    <a:lnTo>
                      <a:pt x="98" y="38"/>
                    </a:lnTo>
                    <a:lnTo>
                      <a:pt x="102" y="43"/>
                    </a:lnTo>
                    <a:lnTo>
                      <a:pt x="106" y="49"/>
                    </a:lnTo>
                    <a:lnTo>
                      <a:pt x="108" y="54"/>
                    </a:lnTo>
                    <a:lnTo>
                      <a:pt x="112" y="60"/>
                    </a:lnTo>
                    <a:lnTo>
                      <a:pt x="116" y="67"/>
                    </a:lnTo>
                    <a:lnTo>
                      <a:pt x="120" y="72"/>
                    </a:lnTo>
                    <a:lnTo>
                      <a:pt x="126" y="79"/>
                    </a:lnTo>
                    <a:lnTo>
                      <a:pt x="127" y="82"/>
                    </a:lnTo>
                    <a:lnTo>
                      <a:pt x="129" y="86"/>
                    </a:lnTo>
                    <a:lnTo>
                      <a:pt x="131" y="90"/>
                    </a:lnTo>
                    <a:lnTo>
                      <a:pt x="133" y="92"/>
                    </a:lnTo>
                    <a:lnTo>
                      <a:pt x="135" y="96"/>
                    </a:lnTo>
                    <a:lnTo>
                      <a:pt x="137" y="99"/>
                    </a:lnTo>
                    <a:lnTo>
                      <a:pt x="139" y="103"/>
                    </a:lnTo>
                    <a:lnTo>
                      <a:pt x="141" y="107"/>
                    </a:lnTo>
                    <a:lnTo>
                      <a:pt x="144" y="111"/>
                    </a:lnTo>
                    <a:lnTo>
                      <a:pt x="145" y="115"/>
                    </a:lnTo>
                    <a:lnTo>
                      <a:pt x="148" y="119"/>
                    </a:lnTo>
                    <a:lnTo>
                      <a:pt x="151" y="122"/>
                    </a:lnTo>
                    <a:lnTo>
                      <a:pt x="152" y="126"/>
                    </a:lnTo>
                    <a:lnTo>
                      <a:pt x="155" y="130"/>
                    </a:lnTo>
                    <a:lnTo>
                      <a:pt x="156" y="134"/>
                    </a:lnTo>
                    <a:lnTo>
                      <a:pt x="158" y="138"/>
                    </a:lnTo>
                    <a:lnTo>
                      <a:pt x="160" y="141"/>
                    </a:lnTo>
                    <a:lnTo>
                      <a:pt x="162" y="146"/>
                    </a:lnTo>
                    <a:lnTo>
                      <a:pt x="165" y="150"/>
                    </a:lnTo>
                    <a:lnTo>
                      <a:pt x="168" y="155"/>
                    </a:lnTo>
                    <a:lnTo>
                      <a:pt x="169" y="159"/>
                    </a:lnTo>
                    <a:lnTo>
                      <a:pt x="170" y="163"/>
                    </a:lnTo>
                    <a:lnTo>
                      <a:pt x="173" y="167"/>
                    </a:lnTo>
                    <a:lnTo>
                      <a:pt x="174" y="171"/>
                    </a:lnTo>
                    <a:lnTo>
                      <a:pt x="176" y="175"/>
                    </a:lnTo>
                    <a:lnTo>
                      <a:pt x="177" y="179"/>
                    </a:lnTo>
                    <a:lnTo>
                      <a:pt x="180" y="184"/>
                    </a:lnTo>
                    <a:lnTo>
                      <a:pt x="181" y="188"/>
                    </a:lnTo>
                    <a:lnTo>
                      <a:pt x="182" y="192"/>
                    </a:lnTo>
                    <a:lnTo>
                      <a:pt x="185" y="196"/>
                    </a:lnTo>
                    <a:lnTo>
                      <a:pt x="186" y="202"/>
                    </a:lnTo>
                    <a:lnTo>
                      <a:pt x="187" y="206"/>
                    </a:lnTo>
                    <a:lnTo>
                      <a:pt x="189" y="210"/>
                    </a:lnTo>
                    <a:lnTo>
                      <a:pt x="191" y="215"/>
                    </a:lnTo>
                    <a:lnTo>
                      <a:pt x="193" y="219"/>
                    </a:lnTo>
                    <a:lnTo>
                      <a:pt x="195" y="224"/>
                    </a:lnTo>
                    <a:lnTo>
                      <a:pt x="197" y="228"/>
                    </a:lnTo>
                    <a:lnTo>
                      <a:pt x="198" y="232"/>
                    </a:lnTo>
                    <a:lnTo>
                      <a:pt x="199" y="236"/>
                    </a:lnTo>
                    <a:lnTo>
                      <a:pt x="201" y="241"/>
                    </a:lnTo>
                    <a:lnTo>
                      <a:pt x="202" y="244"/>
                    </a:lnTo>
                    <a:lnTo>
                      <a:pt x="203" y="248"/>
                    </a:lnTo>
                    <a:lnTo>
                      <a:pt x="205" y="253"/>
                    </a:lnTo>
                    <a:lnTo>
                      <a:pt x="206" y="257"/>
                    </a:lnTo>
                    <a:lnTo>
                      <a:pt x="207" y="261"/>
                    </a:lnTo>
                    <a:lnTo>
                      <a:pt x="209" y="265"/>
                    </a:lnTo>
                    <a:lnTo>
                      <a:pt x="210" y="269"/>
                    </a:lnTo>
                    <a:lnTo>
                      <a:pt x="211" y="273"/>
                    </a:lnTo>
                    <a:lnTo>
                      <a:pt x="211" y="277"/>
                    </a:lnTo>
                    <a:lnTo>
                      <a:pt x="214" y="281"/>
                    </a:lnTo>
                    <a:lnTo>
                      <a:pt x="214" y="285"/>
                    </a:lnTo>
                    <a:lnTo>
                      <a:pt x="216" y="289"/>
                    </a:lnTo>
                    <a:lnTo>
                      <a:pt x="218" y="295"/>
                    </a:lnTo>
                    <a:lnTo>
                      <a:pt x="220" y="302"/>
                    </a:lnTo>
                    <a:lnTo>
                      <a:pt x="222" y="308"/>
                    </a:lnTo>
                    <a:lnTo>
                      <a:pt x="223" y="315"/>
                    </a:lnTo>
                    <a:lnTo>
                      <a:pt x="224" y="320"/>
                    </a:lnTo>
                    <a:lnTo>
                      <a:pt x="226" y="327"/>
                    </a:lnTo>
                    <a:lnTo>
                      <a:pt x="227" y="331"/>
                    </a:lnTo>
                    <a:lnTo>
                      <a:pt x="230" y="336"/>
                    </a:lnTo>
                    <a:lnTo>
                      <a:pt x="230" y="340"/>
                    </a:lnTo>
                    <a:lnTo>
                      <a:pt x="231" y="344"/>
                    </a:lnTo>
                    <a:lnTo>
                      <a:pt x="231" y="347"/>
                    </a:lnTo>
                    <a:lnTo>
                      <a:pt x="232" y="351"/>
                    </a:lnTo>
                    <a:lnTo>
                      <a:pt x="234" y="353"/>
                    </a:lnTo>
                    <a:lnTo>
                      <a:pt x="235" y="356"/>
                    </a:lnTo>
                    <a:lnTo>
                      <a:pt x="235" y="355"/>
                    </a:lnTo>
                    <a:lnTo>
                      <a:pt x="235" y="352"/>
                    </a:lnTo>
                    <a:lnTo>
                      <a:pt x="235" y="349"/>
                    </a:lnTo>
                    <a:lnTo>
                      <a:pt x="235" y="345"/>
                    </a:lnTo>
                    <a:lnTo>
                      <a:pt x="235" y="339"/>
                    </a:lnTo>
                    <a:lnTo>
                      <a:pt x="236" y="334"/>
                    </a:lnTo>
                    <a:lnTo>
                      <a:pt x="236" y="330"/>
                    </a:lnTo>
                    <a:lnTo>
                      <a:pt x="238" y="326"/>
                    </a:lnTo>
                    <a:lnTo>
                      <a:pt x="238" y="322"/>
                    </a:lnTo>
                    <a:lnTo>
                      <a:pt x="239" y="318"/>
                    </a:lnTo>
                    <a:lnTo>
                      <a:pt x="239" y="312"/>
                    </a:lnTo>
                    <a:lnTo>
                      <a:pt x="240" y="308"/>
                    </a:lnTo>
                    <a:lnTo>
                      <a:pt x="241" y="303"/>
                    </a:lnTo>
                    <a:lnTo>
                      <a:pt x="243" y="298"/>
                    </a:lnTo>
                    <a:lnTo>
                      <a:pt x="243" y="293"/>
                    </a:lnTo>
                    <a:lnTo>
                      <a:pt x="244" y="287"/>
                    </a:lnTo>
                    <a:lnTo>
                      <a:pt x="245" y="283"/>
                    </a:lnTo>
                    <a:lnTo>
                      <a:pt x="247" y="278"/>
                    </a:lnTo>
                    <a:lnTo>
                      <a:pt x="248" y="272"/>
                    </a:lnTo>
                    <a:lnTo>
                      <a:pt x="249" y="266"/>
                    </a:lnTo>
                    <a:lnTo>
                      <a:pt x="252" y="261"/>
                    </a:lnTo>
                    <a:lnTo>
                      <a:pt x="253" y="254"/>
                    </a:lnTo>
                    <a:lnTo>
                      <a:pt x="255" y="248"/>
                    </a:lnTo>
                    <a:lnTo>
                      <a:pt x="257" y="243"/>
                    </a:lnTo>
                    <a:lnTo>
                      <a:pt x="260" y="237"/>
                    </a:lnTo>
                    <a:lnTo>
                      <a:pt x="263" y="231"/>
                    </a:lnTo>
                    <a:lnTo>
                      <a:pt x="264" y="224"/>
                    </a:lnTo>
                    <a:lnTo>
                      <a:pt x="266" y="217"/>
                    </a:lnTo>
                    <a:lnTo>
                      <a:pt x="268" y="212"/>
                    </a:lnTo>
                    <a:lnTo>
                      <a:pt x="270" y="206"/>
                    </a:lnTo>
                    <a:lnTo>
                      <a:pt x="273" y="199"/>
                    </a:lnTo>
                    <a:lnTo>
                      <a:pt x="276" y="192"/>
                    </a:lnTo>
                    <a:lnTo>
                      <a:pt x="278" y="187"/>
                    </a:lnTo>
                    <a:lnTo>
                      <a:pt x="282" y="182"/>
                    </a:lnTo>
                    <a:lnTo>
                      <a:pt x="285" y="175"/>
                    </a:lnTo>
                    <a:lnTo>
                      <a:pt x="288" y="169"/>
                    </a:lnTo>
                    <a:lnTo>
                      <a:pt x="290" y="163"/>
                    </a:lnTo>
                    <a:lnTo>
                      <a:pt x="294" y="158"/>
                    </a:lnTo>
                    <a:lnTo>
                      <a:pt x="297" y="152"/>
                    </a:lnTo>
                    <a:lnTo>
                      <a:pt x="301" y="146"/>
                    </a:lnTo>
                    <a:lnTo>
                      <a:pt x="305" y="141"/>
                    </a:lnTo>
                    <a:lnTo>
                      <a:pt x="309" y="137"/>
                    </a:lnTo>
                    <a:lnTo>
                      <a:pt x="311" y="130"/>
                    </a:lnTo>
                    <a:lnTo>
                      <a:pt x="315" y="126"/>
                    </a:lnTo>
                    <a:lnTo>
                      <a:pt x="319" y="121"/>
                    </a:lnTo>
                    <a:lnTo>
                      <a:pt x="323" y="117"/>
                    </a:lnTo>
                    <a:lnTo>
                      <a:pt x="327" y="113"/>
                    </a:lnTo>
                    <a:lnTo>
                      <a:pt x="331" y="109"/>
                    </a:lnTo>
                    <a:lnTo>
                      <a:pt x="335" y="105"/>
                    </a:lnTo>
                    <a:lnTo>
                      <a:pt x="339" y="103"/>
                    </a:lnTo>
                    <a:lnTo>
                      <a:pt x="342" y="99"/>
                    </a:lnTo>
                    <a:lnTo>
                      <a:pt x="346" y="96"/>
                    </a:lnTo>
                    <a:lnTo>
                      <a:pt x="349" y="95"/>
                    </a:lnTo>
                    <a:lnTo>
                      <a:pt x="355" y="92"/>
                    </a:lnTo>
                    <a:lnTo>
                      <a:pt x="359" y="91"/>
                    </a:lnTo>
                    <a:lnTo>
                      <a:pt x="363" y="90"/>
                    </a:lnTo>
                    <a:lnTo>
                      <a:pt x="367" y="88"/>
                    </a:lnTo>
                    <a:lnTo>
                      <a:pt x="371" y="88"/>
                    </a:lnTo>
                    <a:lnTo>
                      <a:pt x="375" y="87"/>
                    </a:lnTo>
                    <a:lnTo>
                      <a:pt x="378" y="87"/>
                    </a:lnTo>
                    <a:lnTo>
                      <a:pt x="382" y="87"/>
                    </a:lnTo>
                    <a:lnTo>
                      <a:pt x="388" y="87"/>
                    </a:lnTo>
                    <a:lnTo>
                      <a:pt x="390" y="87"/>
                    </a:lnTo>
                    <a:lnTo>
                      <a:pt x="394" y="88"/>
                    </a:lnTo>
                    <a:lnTo>
                      <a:pt x="398" y="90"/>
                    </a:lnTo>
                    <a:lnTo>
                      <a:pt x="402" y="92"/>
                    </a:lnTo>
                    <a:lnTo>
                      <a:pt x="406" y="92"/>
                    </a:lnTo>
                    <a:lnTo>
                      <a:pt x="409" y="95"/>
                    </a:lnTo>
                    <a:lnTo>
                      <a:pt x="413" y="96"/>
                    </a:lnTo>
                    <a:lnTo>
                      <a:pt x="417" y="99"/>
                    </a:lnTo>
                    <a:lnTo>
                      <a:pt x="423" y="103"/>
                    </a:lnTo>
                    <a:lnTo>
                      <a:pt x="431" y="108"/>
                    </a:lnTo>
                    <a:lnTo>
                      <a:pt x="435" y="113"/>
                    </a:lnTo>
                    <a:lnTo>
                      <a:pt x="442" y="117"/>
                    </a:lnTo>
                    <a:lnTo>
                      <a:pt x="446" y="121"/>
                    </a:lnTo>
                    <a:lnTo>
                      <a:pt x="451" y="126"/>
                    </a:lnTo>
                    <a:lnTo>
                      <a:pt x="454" y="129"/>
                    </a:lnTo>
                    <a:lnTo>
                      <a:pt x="455" y="133"/>
                    </a:lnTo>
                    <a:lnTo>
                      <a:pt x="456" y="134"/>
                    </a:lnTo>
                    <a:lnTo>
                      <a:pt x="458" y="136"/>
                    </a:lnTo>
                    <a:lnTo>
                      <a:pt x="455" y="133"/>
                    </a:lnTo>
                    <a:lnTo>
                      <a:pt x="451" y="128"/>
                    </a:lnTo>
                    <a:lnTo>
                      <a:pt x="446" y="125"/>
                    </a:lnTo>
                    <a:lnTo>
                      <a:pt x="442" y="122"/>
                    </a:lnTo>
                    <a:lnTo>
                      <a:pt x="436" y="121"/>
                    </a:lnTo>
                    <a:lnTo>
                      <a:pt x="432" y="120"/>
                    </a:lnTo>
                    <a:lnTo>
                      <a:pt x="427" y="117"/>
                    </a:lnTo>
                    <a:lnTo>
                      <a:pt x="421" y="119"/>
                    </a:lnTo>
                    <a:lnTo>
                      <a:pt x="415" y="120"/>
                    </a:lnTo>
                    <a:lnTo>
                      <a:pt x="410" y="122"/>
                    </a:lnTo>
                    <a:lnTo>
                      <a:pt x="407" y="125"/>
                    </a:lnTo>
                    <a:lnTo>
                      <a:pt x="405" y="128"/>
                    </a:lnTo>
                    <a:lnTo>
                      <a:pt x="402" y="130"/>
                    </a:lnTo>
                    <a:lnTo>
                      <a:pt x="400" y="134"/>
                    </a:lnTo>
                    <a:lnTo>
                      <a:pt x="397" y="138"/>
                    </a:lnTo>
                    <a:lnTo>
                      <a:pt x="394" y="144"/>
                    </a:lnTo>
                    <a:lnTo>
                      <a:pt x="393" y="149"/>
                    </a:lnTo>
                    <a:lnTo>
                      <a:pt x="390" y="155"/>
                    </a:lnTo>
                    <a:lnTo>
                      <a:pt x="389" y="158"/>
                    </a:lnTo>
                    <a:lnTo>
                      <a:pt x="388" y="161"/>
                    </a:lnTo>
                    <a:lnTo>
                      <a:pt x="386" y="165"/>
                    </a:lnTo>
                    <a:lnTo>
                      <a:pt x="385" y="169"/>
                    </a:lnTo>
                    <a:lnTo>
                      <a:pt x="385" y="171"/>
                    </a:lnTo>
                    <a:lnTo>
                      <a:pt x="384" y="175"/>
                    </a:lnTo>
                    <a:lnTo>
                      <a:pt x="382" y="181"/>
                    </a:lnTo>
                    <a:lnTo>
                      <a:pt x="382" y="184"/>
                    </a:lnTo>
                    <a:lnTo>
                      <a:pt x="381" y="188"/>
                    </a:lnTo>
                    <a:lnTo>
                      <a:pt x="381" y="192"/>
                    </a:lnTo>
                    <a:lnTo>
                      <a:pt x="380" y="198"/>
                    </a:lnTo>
                    <a:lnTo>
                      <a:pt x="378" y="203"/>
                    </a:lnTo>
                    <a:lnTo>
                      <a:pt x="377" y="207"/>
                    </a:lnTo>
                    <a:lnTo>
                      <a:pt x="377" y="212"/>
                    </a:lnTo>
                    <a:lnTo>
                      <a:pt x="376" y="217"/>
                    </a:lnTo>
                    <a:lnTo>
                      <a:pt x="376" y="223"/>
                    </a:lnTo>
                    <a:lnTo>
                      <a:pt x="375" y="228"/>
                    </a:lnTo>
                    <a:lnTo>
                      <a:pt x="375" y="233"/>
                    </a:lnTo>
                    <a:lnTo>
                      <a:pt x="373" y="239"/>
                    </a:lnTo>
                    <a:lnTo>
                      <a:pt x="373" y="244"/>
                    </a:lnTo>
                    <a:lnTo>
                      <a:pt x="373" y="249"/>
                    </a:lnTo>
                    <a:lnTo>
                      <a:pt x="372" y="256"/>
                    </a:lnTo>
                    <a:lnTo>
                      <a:pt x="372" y="261"/>
                    </a:lnTo>
                    <a:lnTo>
                      <a:pt x="372" y="266"/>
                    </a:lnTo>
                    <a:lnTo>
                      <a:pt x="371" y="272"/>
                    </a:lnTo>
                    <a:lnTo>
                      <a:pt x="371" y="278"/>
                    </a:lnTo>
                    <a:lnTo>
                      <a:pt x="369" y="283"/>
                    </a:lnTo>
                    <a:lnTo>
                      <a:pt x="369" y="290"/>
                    </a:lnTo>
                    <a:lnTo>
                      <a:pt x="369" y="295"/>
                    </a:lnTo>
                    <a:lnTo>
                      <a:pt x="368" y="301"/>
                    </a:lnTo>
                    <a:lnTo>
                      <a:pt x="368" y="307"/>
                    </a:lnTo>
                    <a:lnTo>
                      <a:pt x="368" y="314"/>
                    </a:lnTo>
                    <a:lnTo>
                      <a:pt x="368" y="318"/>
                    </a:lnTo>
                    <a:lnTo>
                      <a:pt x="367" y="324"/>
                    </a:lnTo>
                    <a:lnTo>
                      <a:pt x="367" y="330"/>
                    </a:lnTo>
                    <a:lnTo>
                      <a:pt x="367" y="336"/>
                    </a:lnTo>
                    <a:lnTo>
                      <a:pt x="365" y="340"/>
                    </a:lnTo>
                    <a:lnTo>
                      <a:pt x="365" y="347"/>
                    </a:lnTo>
                    <a:lnTo>
                      <a:pt x="365" y="352"/>
                    </a:lnTo>
                    <a:lnTo>
                      <a:pt x="365" y="359"/>
                    </a:lnTo>
                    <a:lnTo>
                      <a:pt x="365" y="364"/>
                    </a:lnTo>
                    <a:lnTo>
                      <a:pt x="365" y="369"/>
                    </a:lnTo>
                    <a:lnTo>
                      <a:pt x="364" y="374"/>
                    </a:lnTo>
                    <a:lnTo>
                      <a:pt x="364" y="380"/>
                    </a:lnTo>
                    <a:lnTo>
                      <a:pt x="364" y="385"/>
                    </a:lnTo>
                    <a:lnTo>
                      <a:pt x="364" y="390"/>
                    </a:lnTo>
                    <a:lnTo>
                      <a:pt x="364" y="396"/>
                    </a:lnTo>
                    <a:lnTo>
                      <a:pt x="364" y="401"/>
                    </a:lnTo>
                    <a:lnTo>
                      <a:pt x="364" y="406"/>
                    </a:lnTo>
                    <a:lnTo>
                      <a:pt x="364" y="411"/>
                    </a:lnTo>
                    <a:lnTo>
                      <a:pt x="363" y="415"/>
                    </a:lnTo>
                    <a:lnTo>
                      <a:pt x="363" y="421"/>
                    </a:lnTo>
                    <a:lnTo>
                      <a:pt x="363" y="425"/>
                    </a:lnTo>
                    <a:lnTo>
                      <a:pt x="363" y="429"/>
                    </a:lnTo>
                    <a:lnTo>
                      <a:pt x="363" y="434"/>
                    </a:lnTo>
                    <a:lnTo>
                      <a:pt x="363" y="438"/>
                    </a:lnTo>
                    <a:lnTo>
                      <a:pt x="363" y="442"/>
                    </a:lnTo>
                    <a:lnTo>
                      <a:pt x="363" y="446"/>
                    </a:lnTo>
                    <a:lnTo>
                      <a:pt x="363" y="450"/>
                    </a:lnTo>
                    <a:lnTo>
                      <a:pt x="363" y="454"/>
                    </a:lnTo>
                    <a:lnTo>
                      <a:pt x="363" y="456"/>
                    </a:lnTo>
                    <a:lnTo>
                      <a:pt x="363" y="460"/>
                    </a:lnTo>
                    <a:lnTo>
                      <a:pt x="363" y="463"/>
                    </a:lnTo>
                    <a:lnTo>
                      <a:pt x="363" y="467"/>
                    </a:lnTo>
                    <a:lnTo>
                      <a:pt x="361" y="465"/>
                    </a:lnTo>
                    <a:lnTo>
                      <a:pt x="359" y="465"/>
                    </a:lnTo>
                    <a:lnTo>
                      <a:pt x="355" y="464"/>
                    </a:lnTo>
                    <a:lnTo>
                      <a:pt x="349" y="464"/>
                    </a:lnTo>
                    <a:lnTo>
                      <a:pt x="346" y="463"/>
                    </a:lnTo>
                    <a:lnTo>
                      <a:pt x="342" y="463"/>
                    </a:lnTo>
                    <a:lnTo>
                      <a:pt x="339" y="462"/>
                    </a:lnTo>
                    <a:lnTo>
                      <a:pt x="335" y="462"/>
                    </a:lnTo>
                    <a:lnTo>
                      <a:pt x="331" y="462"/>
                    </a:lnTo>
                    <a:lnTo>
                      <a:pt x="327" y="460"/>
                    </a:lnTo>
                    <a:lnTo>
                      <a:pt x="322" y="460"/>
                    </a:lnTo>
                    <a:lnTo>
                      <a:pt x="318" y="460"/>
                    </a:lnTo>
                    <a:lnTo>
                      <a:pt x="314" y="459"/>
                    </a:lnTo>
                    <a:lnTo>
                      <a:pt x="309" y="458"/>
                    </a:lnTo>
                    <a:lnTo>
                      <a:pt x="303" y="458"/>
                    </a:lnTo>
                    <a:lnTo>
                      <a:pt x="299" y="456"/>
                    </a:lnTo>
                    <a:lnTo>
                      <a:pt x="294" y="455"/>
                    </a:lnTo>
                    <a:lnTo>
                      <a:pt x="290" y="455"/>
                    </a:lnTo>
                    <a:lnTo>
                      <a:pt x="285" y="454"/>
                    </a:lnTo>
                    <a:lnTo>
                      <a:pt x="281" y="454"/>
                    </a:lnTo>
                    <a:lnTo>
                      <a:pt x="276" y="454"/>
                    </a:lnTo>
                    <a:lnTo>
                      <a:pt x="272" y="452"/>
                    </a:lnTo>
                    <a:lnTo>
                      <a:pt x="268" y="452"/>
                    </a:lnTo>
                    <a:lnTo>
                      <a:pt x="264" y="452"/>
                    </a:lnTo>
                    <a:lnTo>
                      <a:pt x="260" y="451"/>
                    </a:lnTo>
                    <a:lnTo>
                      <a:pt x="256" y="451"/>
                    </a:lnTo>
                    <a:lnTo>
                      <a:pt x="252" y="451"/>
                    </a:lnTo>
                    <a:lnTo>
                      <a:pt x="249" y="451"/>
                    </a:lnTo>
                    <a:lnTo>
                      <a:pt x="244" y="451"/>
                    </a:lnTo>
                    <a:lnTo>
                      <a:pt x="239" y="451"/>
                    </a:lnTo>
                    <a:lnTo>
                      <a:pt x="235" y="451"/>
                    </a:lnTo>
                    <a:lnTo>
                      <a:pt x="232" y="451"/>
                    </a:lnTo>
                    <a:lnTo>
                      <a:pt x="226" y="454"/>
                    </a:lnTo>
                    <a:lnTo>
                      <a:pt x="222" y="456"/>
                    </a:lnTo>
                    <a:lnTo>
                      <a:pt x="219" y="458"/>
                    </a:lnTo>
                    <a:lnTo>
                      <a:pt x="215" y="460"/>
                    </a:lnTo>
                    <a:lnTo>
                      <a:pt x="211" y="462"/>
                    </a:lnTo>
                    <a:lnTo>
                      <a:pt x="207" y="464"/>
                    </a:lnTo>
                    <a:lnTo>
                      <a:pt x="205" y="465"/>
                    </a:lnTo>
                    <a:lnTo>
                      <a:pt x="202" y="467"/>
                    </a:lnTo>
                    <a:lnTo>
                      <a:pt x="199" y="468"/>
                    </a:lnTo>
                    <a:lnTo>
                      <a:pt x="195" y="469"/>
                    </a:lnTo>
                    <a:lnTo>
                      <a:pt x="191" y="471"/>
                    </a:lnTo>
                    <a:lnTo>
                      <a:pt x="187" y="473"/>
                    </a:lnTo>
                    <a:lnTo>
                      <a:pt x="183" y="475"/>
                    </a:lnTo>
                    <a:lnTo>
                      <a:pt x="178" y="477"/>
                    </a:lnTo>
                    <a:lnTo>
                      <a:pt x="173" y="479"/>
                    </a:lnTo>
                    <a:lnTo>
                      <a:pt x="168" y="480"/>
                    </a:lnTo>
                    <a:lnTo>
                      <a:pt x="161" y="483"/>
                    </a:lnTo>
                    <a:lnTo>
                      <a:pt x="155" y="484"/>
                    </a:lnTo>
                    <a:lnTo>
                      <a:pt x="152" y="485"/>
                    </a:lnTo>
                    <a:lnTo>
                      <a:pt x="148" y="485"/>
                    </a:lnTo>
                    <a:lnTo>
                      <a:pt x="144" y="487"/>
                    </a:lnTo>
                    <a:lnTo>
                      <a:pt x="141" y="488"/>
                    </a:lnTo>
                    <a:lnTo>
                      <a:pt x="133" y="489"/>
                    </a:lnTo>
                    <a:lnTo>
                      <a:pt x="128" y="492"/>
                    </a:lnTo>
                    <a:lnTo>
                      <a:pt x="124" y="492"/>
                    </a:lnTo>
                    <a:lnTo>
                      <a:pt x="120" y="493"/>
                    </a:lnTo>
                    <a:lnTo>
                      <a:pt x="116" y="494"/>
                    </a:lnTo>
                    <a:lnTo>
                      <a:pt x="112" y="496"/>
                    </a:lnTo>
                    <a:lnTo>
                      <a:pt x="108" y="496"/>
                    </a:lnTo>
                    <a:lnTo>
                      <a:pt x="104" y="497"/>
                    </a:lnTo>
                    <a:lnTo>
                      <a:pt x="101" y="498"/>
                    </a:lnTo>
                    <a:lnTo>
                      <a:pt x="98" y="500"/>
                    </a:lnTo>
                    <a:lnTo>
                      <a:pt x="94" y="500"/>
                    </a:lnTo>
                    <a:lnTo>
                      <a:pt x="90" y="501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5" y="505"/>
                    </a:lnTo>
                    <a:lnTo>
                      <a:pt x="69" y="508"/>
                    </a:lnTo>
                    <a:lnTo>
                      <a:pt x="65" y="508"/>
                    </a:lnTo>
                    <a:lnTo>
                      <a:pt x="61" y="509"/>
                    </a:lnTo>
                    <a:lnTo>
                      <a:pt x="58" y="509"/>
                    </a:lnTo>
                    <a:lnTo>
                      <a:pt x="54" y="510"/>
                    </a:lnTo>
                    <a:lnTo>
                      <a:pt x="48" y="510"/>
                    </a:lnTo>
                    <a:lnTo>
                      <a:pt x="41" y="513"/>
                    </a:lnTo>
                    <a:lnTo>
                      <a:pt x="36" y="514"/>
                    </a:lnTo>
                    <a:lnTo>
                      <a:pt x="31" y="516"/>
                    </a:lnTo>
                    <a:lnTo>
                      <a:pt x="24" y="517"/>
                    </a:lnTo>
                    <a:lnTo>
                      <a:pt x="20" y="518"/>
                    </a:lnTo>
                    <a:lnTo>
                      <a:pt x="15" y="518"/>
                    </a:lnTo>
                    <a:lnTo>
                      <a:pt x="12" y="520"/>
                    </a:lnTo>
                    <a:lnTo>
                      <a:pt x="8" y="520"/>
                    </a:lnTo>
                    <a:lnTo>
                      <a:pt x="6" y="521"/>
                    </a:lnTo>
                    <a:lnTo>
                      <a:pt x="2" y="522"/>
                    </a:lnTo>
                    <a:lnTo>
                      <a:pt x="0" y="522"/>
                    </a:lnTo>
                    <a:lnTo>
                      <a:pt x="0" y="522"/>
                    </a:lnTo>
                    <a:close/>
                  </a:path>
                </a:pathLst>
              </a:custGeom>
              <a:solidFill>
                <a:srgbClr val="599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16"/>
              <p:cNvSpPr>
                <a:spLocks/>
              </p:cNvSpPr>
              <p:nvPr/>
            </p:nvSpPr>
            <p:spPr bwMode="auto">
              <a:xfrm>
                <a:off x="1717674" y="5106988"/>
                <a:ext cx="357188" cy="825500"/>
              </a:xfrm>
              <a:custGeom>
                <a:avLst/>
                <a:gdLst/>
                <a:ahLst/>
                <a:cxnLst>
                  <a:cxn ang="0">
                    <a:pos x="4" y="465"/>
                  </a:cxn>
                  <a:cxn ang="0">
                    <a:pos x="13" y="445"/>
                  </a:cxn>
                  <a:cxn ang="0">
                    <a:pos x="25" y="416"/>
                  </a:cxn>
                  <a:cxn ang="0">
                    <a:pos x="30" y="397"/>
                  </a:cxn>
                  <a:cxn ang="0">
                    <a:pos x="37" y="377"/>
                  </a:cxn>
                  <a:cxn ang="0">
                    <a:pos x="42" y="355"/>
                  </a:cxn>
                  <a:cxn ang="0">
                    <a:pos x="47" y="333"/>
                  </a:cxn>
                  <a:cxn ang="0">
                    <a:pos x="52" y="306"/>
                  </a:cxn>
                  <a:cxn ang="0">
                    <a:pos x="56" y="281"/>
                  </a:cxn>
                  <a:cxn ang="0">
                    <a:pos x="58" y="252"/>
                  </a:cxn>
                  <a:cxn ang="0">
                    <a:pos x="58" y="223"/>
                  </a:cxn>
                  <a:cxn ang="0">
                    <a:pos x="55" y="194"/>
                  </a:cxn>
                  <a:cxn ang="0">
                    <a:pos x="54" y="166"/>
                  </a:cxn>
                  <a:cxn ang="0">
                    <a:pos x="50" y="137"/>
                  </a:cxn>
                  <a:cxn ang="0">
                    <a:pos x="47" y="110"/>
                  </a:cxn>
                  <a:cxn ang="0">
                    <a:pos x="43" y="85"/>
                  </a:cxn>
                  <a:cxn ang="0">
                    <a:pos x="39" y="61"/>
                  </a:cxn>
                  <a:cxn ang="0">
                    <a:pos x="37" y="41"/>
                  </a:cxn>
                  <a:cxn ang="0">
                    <a:pos x="34" y="25"/>
                  </a:cxn>
                  <a:cxn ang="0">
                    <a:pos x="29" y="1"/>
                  </a:cxn>
                  <a:cxn ang="0">
                    <a:pos x="35" y="9"/>
                  </a:cxn>
                  <a:cxn ang="0">
                    <a:pos x="47" y="29"/>
                  </a:cxn>
                  <a:cxn ang="0">
                    <a:pos x="62" y="53"/>
                  </a:cxn>
                  <a:cxn ang="0">
                    <a:pos x="76" y="78"/>
                  </a:cxn>
                  <a:cxn ang="0">
                    <a:pos x="87" y="96"/>
                  </a:cxn>
                  <a:cxn ang="0">
                    <a:pos x="100" y="118"/>
                  </a:cxn>
                  <a:cxn ang="0">
                    <a:pos x="110" y="139"/>
                  </a:cxn>
                  <a:cxn ang="0">
                    <a:pos x="122" y="160"/>
                  </a:cxn>
                  <a:cxn ang="0">
                    <a:pos x="134" y="182"/>
                  </a:cxn>
                  <a:cxn ang="0">
                    <a:pos x="146" y="202"/>
                  </a:cxn>
                  <a:cxn ang="0">
                    <a:pos x="155" y="223"/>
                  </a:cxn>
                  <a:cxn ang="0">
                    <a:pos x="164" y="243"/>
                  </a:cxn>
                  <a:cxn ang="0">
                    <a:pos x="174" y="261"/>
                  </a:cxn>
                  <a:cxn ang="0">
                    <a:pos x="181" y="281"/>
                  </a:cxn>
                  <a:cxn ang="0">
                    <a:pos x="189" y="300"/>
                  </a:cxn>
                  <a:cxn ang="0">
                    <a:pos x="197" y="321"/>
                  </a:cxn>
                  <a:cxn ang="0">
                    <a:pos x="208" y="355"/>
                  </a:cxn>
                  <a:cxn ang="0">
                    <a:pos x="216" y="387"/>
                  </a:cxn>
                  <a:cxn ang="0">
                    <a:pos x="224" y="417"/>
                  </a:cxn>
                  <a:cxn ang="0">
                    <a:pos x="225" y="443"/>
                  </a:cxn>
                  <a:cxn ang="0">
                    <a:pos x="225" y="467"/>
                  </a:cxn>
                  <a:cxn ang="0">
                    <a:pos x="224" y="487"/>
                  </a:cxn>
                  <a:cxn ang="0">
                    <a:pos x="221" y="512"/>
                  </a:cxn>
                  <a:cxn ang="0">
                    <a:pos x="212" y="515"/>
                  </a:cxn>
                  <a:cxn ang="0">
                    <a:pos x="195" y="503"/>
                  </a:cxn>
                  <a:cxn ang="0">
                    <a:pos x="174" y="491"/>
                  </a:cxn>
                  <a:cxn ang="0">
                    <a:pos x="150" y="478"/>
                  </a:cxn>
                  <a:cxn ang="0">
                    <a:pos x="124" y="466"/>
                  </a:cxn>
                  <a:cxn ang="0">
                    <a:pos x="98" y="459"/>
                  </a:cxn>
                  <a:cxn ang="0">
                    <a:pos x="72" y="455"/>
                  </a:cxn>
                  <a:cxn ang="0">
                    <a:pos x="50" y="457"/>
                  </a:cxn>
                  <a:cxn ang="0">
                    <a:pos x="31" y="461"/>
                  </a:cxn>
                  <a:cxn ang="0">
                    <a:pos x="6" y="470"/>
                  </a:cxn>
                </a:cxnLst>
                <a:rect l="0" t="0" r="r" b="b"/>
                <a:pathLst>
                  <a:path w="225" h="520">
                    <a:moveTo>
                      <a:pt x="0" y="475"/>
                    </a:moveTo>
                    <a:lnTo>
                      <a:pt x="0" y="474"/>
                    </a:lnTo>
                    <a:lnTo>
                      <a:pt x="1" y="470"/>
                    </a:lnTo>
                    <a:lnTo>
                      <a:pt x="2" y="467"/>
                    </a:lnTo>
                    <a:lnTo>
                      <a:pt x="4" y="465"/>
                    </a:lnTo>
                    <a:lnTo>
                      <a:pt x="5" y="462"/>
                    </a:lnTo>
                    <a:lnTo>
                      <a:pt x="8" y="459"/>
                    </a:lnTo>
                    <a:lnTo>
                      <a:pt x="9" y="454"/>
                    </a:lnTo>
                    <a:lnTo>
                      <a:pt x="10" y="450"/>
                    </a:lnTo>
                    <a:lnTo>
                      <a:pt x="13" y="445"/>
                    </a:lnTo>
                    <a:lnTo>
                      <a:pt x="15" y="439"/>
                    </a:lnTo>
                    <a:lnTo>
                      <a:pt x="17" y="434"/>
                    </a:lnTo>
                    <a:lnTo>
                      <a:pt x="19" y="429"/>
                    </a:lnTo>
                    <a:lnTo>
                      <a:pt x="22" y="422"/>
                    </a:lnTo>
                    <a:lnTo>
                      <a:pt x="25" y="416"/>
                    </a:lnTo>
                    <a:lnTo>
                      <a:pt x="26" y="412"/>
                    </a:lnTo>
                    <a:lnTo>
                      <a:pt x="27" y="409"/>
                    </a:lnTo>
                    <a:lnTo>
                      <a:pt x="29" y="405"/>
                    </a:lnTo>
                    <a:lnTo>
                      <a:pt x="30" y="401"/>
                    </a:lnTo>
                    <a:lnTo>
                      <a:pt x="30" y="397"/>
                    </a:lnTo>
                    <a:lnTo>
                      <a:pt x="33" y="393"/>
                    </a:lnTo>
                    <a:lnTo>
                      <a:pt x="33" y="389"/>
                    </a:lnTo>
                    <a:lnTo>
                      <a:pt x="35" y="385"/>
                    </a:lnTo>
                    <a:lnTo>
                      <a:pt x="35" y="381"/>
                    </a:lnTo>
                    <a:lnTo>
                      <a:pt x="37" y="377"/>
                    </a:lnTo>
                    <a:lnTo>
                      <a:pt x="38" y="372"/>
                    </a:lnTo>
                    <a:lnTo>
                      <a:pt x="39" y="368"/>
                    </a:lnTo>
                    <a:lnTo>
                      <a:pt x="39" y="364"/>
                    </a:lnTo>
                    <a:lnTo>
                      <a:pt x="42" y="359"/>
                    </a:lnTo>
                    <a:lnTo>
                      <a:pt x="42" y="355"/>
                    </a:lnTo>
                    <a:lnTo>
                      <a:pt x="44" y="351"/>
                    </a:lnTo>
                    <a:lnTo>
                      <a:pt x="44" y="346"/>
                    </a:lnTo>
                    <a:lnTo>
                      <a:pt x="46" y="342"/>
                    </a:lnTo>
                    <a:lnTo>
                      <a:pt x="46" y="337"/>
                    </a:lnTo>
                    <a:lnTo>
                      <a:pt x="47" y="333"/>
                    </a:lnTo>
                    <a:lnTo>
                      <a:pt x="48" y="327"/>
                    </a:lnTo>
                    <a:lnTo>
                      <a:pt x="50" y="322"/>
                    </a:lnTo>
                    <a:lnTo>
                      <a:pt x="50" y="317"/>
                    </a:lnTo>
                    <a:lnTo>
                      <a:pt x="51" y="313"/>
                    </a:lnTo>
                    <a:lnTo>
                      <a:pt x="52" y="306"/>
                    </a:lnTo>
                    <a:lnTo>
                      <a:pt x="52" y="301"/>
                    </a:lnTo>
                    <a:lnTo>
                      <a:pt x="54" y="296"/>
                    </a:lnTo>
                    <a:lnTo>
                      <a:pt x="55" y="290"/>
                    </a:lnTo>
                    <a:lnTo>
                      <a:pt x="55" y="286"/>
                    </a:lnTo>
                    <a:lnTo>
                      <a:pt x="56" y="281"/>
                    </a:lnTo>
                    <a:lnTo>
                      <a:pt x="56" y="276"/>
                    </a:lnTo>
                    <a:lnTo>
                      <a:pt x="58" y="271"/>
                    </a:lnTo>
                    <a:lnTo>
                      <a:pt x="58" y="264"/>
                    </a:lnTo>
                    <a:lnTo>
                      <a:pt x="58" y="259"/>
                    </a:lnTo>
                    <a:lnTo>
                      <a:pt x="58" y="252"/>
                    </a:lnTo>
                    <a:lnTo>
                      <a:pt x="58" y="247"/>
                    </a:lnTo>
                    <a:lnTo>
                      <a:pt x="58" y="240"/>
                    </a:lnTo>
                    <a:lnTo>
                      <a:pt x="58" y="235"/>
                    </a:lnTo>
                    <a:lnTo>
                      <a:pt x="58" y="230"/>
                    </a:lnTo>
                    <a:lnTo>
                      <a:pt x="58" y="223"/>
                    </a:lnTo>
                    <a:lnTo>
                      <a:pt x="56" y="218"/>
                    </a:lnTo>
                    <a:lnTo>
                      <a:pt x="56" y="213"/>
                    </a:lnTo>
                    <a:lnTo>
                      <a:pt x="56" y="206"/>
                    </a:lnTo>
                    <a:lnTo>
                      <a:pt x="56" y="201"/>
                    </a:lnTo>
                    <a:lnTo>
                      <a:pt x="55" y="194"/>
                    </a:lnTo>
                    <a:lnTo>
                      <a:pt x="55" y="189"/>
                    </a:lnTo>
                    <a:lnTo>
                      <a:pt x="55" y="184"/>
                    </a:lnTo>
                    <a:lnTo>
                      <a:pt x="55" y="177"/>
                    </a:lnTo>
                    <a:lnTo>
                      <a:pt x="54" y="172"/>
                    </a:lnTo>
                    <a:lnTo>
                      <a:pt x="54" y="166"/>
                    </a:lnTo>
                    <a:lnTo>
                      <a:pt x="52" y="160"/>
                    </a:lnTo>
                    <a:lnTo>
                      <a:pt x="52" y="155"/>
                    </a:lnTo>
                    <a:lnTo>
                      <a:pt x="51" y="148"/>
                    </a:lnTo>
                    <a:lnTo>
                      <a:pt x="51" y="143"/>
                    </a:lnTo>
                    <a:lnTo>
                      <a:pt x="50" y="137"/>
                    </a:lnTo>
                    <a:lnTo>
                      <a:pt x="50" y="132"/>
                    </a:lnTo>
                    <a:lnTo>
                      <a:pt x="48" y="126"/>
                    </a:lnTo>
                    <a:lnTo>
                      <a:pt x="48" y="120"/>
                    </a:lnTo>
                    <a:lnTo>
                      <a:pt x="47" y="115"/>
                    </a:lnTo>
                    <a:lnTo>
                      <a:pt x="47" y="110"/>
                    </a:lnTo>
                    <a:lnTo>
                      <a:pt x="46" y="104"/>
                    </a:lnTo>
                    <a:lnTo>
                      <a:pt x="46" y="99"/>
                    </a:lnTo>
                    <a:lnTo>
                      <a:pt x="44" y="94"/>
                    </a:lnTo>
                    <a:lnTo>
                      <a:pt x="44" y="90"/>
                    </a:lnTo>
                    <a:lnTo>
                      <a:pt x="43" y="85"/>
                    </a:lnTo>
                    <a:lnTo>
                      <a:pt x="43" y="79"/>
                    </a:lnTo>
                    <a:lnTo>
                      <a:pt x="42" y="74"/>
                    </a:lnTo>
                    <a:lnTo>
                      <a:pt x="42" y="70"/>
                    </a:lnTo>
                    <a:lnTo>
                      <a:pt x="41" y="66"/>
                    </a:lnTo>
                    <a:lnTo>
                      <a:pt x="39" y="61"/>
                    </a:lnTo>
                    <a:lnTo>
                      <a:pt x="38" y="57"/>
                    </a:lnTo>
                    <a:lnTo>
                      <a:pt x="38" y="53"/>
                    </a:lnTo>
                    <a:lnTo>
                      <a:pt x="38" y="49"/>
                    </a:lnTo>
                    <a:lnTo>
                      <a:pt x="37" y="45"/>
                    </a:lnTo>
                    <a:lnTo>
                      <a:pt x="37" y="41"/>
                    </a:lnTo>
                    <a:lnTo>
                      <a:pt x="37" y="38"/>
                    </a:lnTo>
                    <a:lnTo>
                      <a:pt x="35" y="34"/>
                    </a:lnTo>
                    <a:lnTo>
                      <a:pt x="35" y="31"/>
                    </a:lnTo>
                    <a:lnTo>
                      <a:pt x="34" y="28"/>
                    </a:lnTo>
                    <a:lnTo>
                      <a:pt x="34" y="25"/>
                    </a:lnTo>
                    <a:lnTo>
                      <a:pt x="33" y="19"/>
                    </a:lnTo>
                    <a:lnTo>
                      <a:pt x="31" y="13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1" y="4"/>
                    </a:lnTo>
                    <a:lnTo>
                      <a:pt x="33" y="5"/>
                    </a:lnTo>
                    <a:lnTo>
                      <a:pt x="35" y="9"/>
                    </a:lnTo>
                    <a:lnTo>
                      <a:pt x="37" y="12"/>
                    </a:lnTo>
                    <a:lnTo>
                      <a:pt x="39" y="17"/>
                    </a:lnTo>
                    <a:lnTo>
                      <a:pt x="41" y="20"/>
                    </a:lnTo>
                    <a:lnTo>
                      <a:pt x="44" y="25"/>
                    </a:lnTo>
                    <a:lnTo>
                      <a:pt x="47" y="29"/>
                    </a:lnTo>
                    <a:lnTo>
                      <a:pt x="51" y="36"/>
                    </a:lnTo>
                    <a:lnTo>
                      <a:pt x="54" y="41"/>
                    </a:lnTo>
                    <a:lnTo>
                      <a:pt x="58" y="46"/>
                    </a:lnTo>
                    <a:lnTo>
                      <a:pt x="60" y="50"/>
                    </a:lnTo>
                    <a:lnTo>
                      <a:pt x="62" y="53"/>
                    </a:lnTo>
                    <a:lnTo>
                      <a:pt x="63" y="57"/>
                    </a:lnTo>
                    <a:lnTo>
                      <a:pt x="66" y="61"/>
                    </a:lnTo>
                    <a:lnTo>
                      <a:pt x="69" y="67"/>
                    </a:lnTo>
                    <a:lnTo>
                      <a:pt x="73" y="74"/>
                    </a:lnTo>
                    <a:lnTo>
                      <a:pt x="76" y="78"/>
                    </a:lnTo>
                    <a:lnTo>
                      <a:pt x="79" y="82"/>
                    </a:lnTo>
                    <a:lnTo>
                      <a:pt x="80" y="86"/>
                    </a:lnTo>
                    <a:lnTo>
                      <a:pt x="83" y="90"/>
                    </a:lnTo>
                    <a:lnTo>
                      <a:pt x="84" y="94"/>
                    </a:lnTo>
                    <a:lnTo>
                      <a:pt x="87" y="96"/>
                    </a:lnTo>
                    <a:lnTo>
                      <a:pt x="89" y="100"/>
                    </a:lnTo>
                    <a:lnTo>
                      <a:pt x="92" y="104"/>
                    </a:lnTo>
                    <a:lnTo>
                      <a:pt x="95" y="108"/>
                    </a:lnTo>
                    <a:lnTo>
                      <a:pt x="97" y="114"/>
                    </a:lnTo>
                    <a:lnTo>
                      <a:pt x="100" y="118"/>
                    </a:lnTo>
                    <a:lnTo>
                      <a:pt x="102" y="122"/>
                    </a:lnTo>
                    <a:lnTo>
                      <a:pt x="104" y="126"/>
                    </a:lnTo>
                    <a:lnTo>
                      <a:pt x="106" y="129"/>
                    </a:lnTo>
                    <a:lnTo>
                      <a:pt x="109" y="135"/>
                    </a:lnTo>
                    <a:lnTo>
                      <a:pt x="110" y="139"/>
                    </a:lnTo>
                    <a:lnTo>
                      <a:pt x="113" y="143"/>
                    </a:lnTo>
                    <a:lnTo>
                      <a:pt x="116" y="147"/>
                    </a:lnTo>
                    <a:lnTo>
                      <a:pt x="118" y="152"/>
                    </a:lnTo>
                    <a:lnTo>
                      <a:pt x="121" y="156"/>
                    </a:lnTo>
                    <a:lnTo>
                      <a:pt x="122" y="160"/>
                    </a:lnTo>
                    <a:lnTo>
                      <a:pt x="125" y="164"/>
                    </a:lnTo>
                    <a:lnTo>
                      <a:pt x="127" y="169"/>
                    </a:lnTo>
                    <a:lnTo>
                      <a:pt x="130" y="173"/>
                    </a:lnTo>
                    <a:lnTo>
                      <a:pt x="133" y="177"/>
                    </a:lnTo>
                    <a:lnTo>
                      <a:pt x="134" y="182"/>
                    </a:lnTo>
                    <a:lnTo>
                      <a:pt x="137" y="186"/>
                    </a:lnTo>
                    <a:lnTo>
                      <a:pt x="139" y="191"/>
                    </a:lnTo>
                    <a:lnTo>
                      <a:pt x="142" y="194"/>
                    </a:lnTo>
                    <a:lnTo>
                      <a:pt x="143" y="198"/>
                    </a:lnTo>
                    <a:lnTo>
                      <a:pt x="146" y="202"/>
                    </a:lnTo>
                    <a:lnTo>
                      <a:pt x="147" y="207"/>
                    </a:lnTo>
                    <a:lnTo>
                      <a:pt x="150" y="211"/>
                    </a:lnTo>
                    <a:lnTo>
                      <a:pt x="151" y="215"/>
                    </a:lnTo>
                    <a:lnTo>
                      <a:pt x="154" y="218"/>
                    </a:lnTo>
                    <a:lnTo>
                      <a:pt x="155" y="223"/>
                    </a:lnTo>
                    <a:lnTo>
                      <a:pt x="156" y="227"/>
                    </a:lnTo>
                    <a:lnTo>
                      <a:pt x="158" y="231"/>
                    </a:lnTo>
                    <a:lnTo>
                      <a:pt x="160" y="235"/>
                    </a:lnTo>
                    <a:lnTo>
                      <a:pt x="162" y="239"/>
                    </a:lnTo>
                    <a:lnTo>
                      <a:pt x="164" y="243"/>
                    </a:lnTo>
                    <a:lnTo>
                      <a:pt x="166" y="247"/>
                    </a:lnTo>
                    <a:lnTo>
                      <a:pt x="168" y="251"/>
                    </a:lnTo>
                    <a:lnTo>
                      <a:pt x="170" y="255"/>
                    </a:lnTo>
                    <a:lnTo>
                      <a:pt x="171" y="259"/>
                    </a:lnTo>
                    <a:lnTo>
                      <a:pt x="174" y="261"/>
                    </a:lnTo>
                    <a:lnTo>
                      <a:pt x="175" y="265"/>
                    </a:lnTo>
                    <a:lnTo>
                      <a:pt x="176" y="269"/>
                    </a:lnTo>
                    <a:lnTo>
                      <a:pt x="178" y="273"/>
                    </a:lnTo>
                    <a:lnTo>
                      <a:pt x="179" y="277"/>
                    </a:lnTo>
                    <a:lnTo>
                      <a:pt x="181" y="281"/>
                    </a:lnTo>
                    <a:lnTo>
                      <a:pt x="183" y="285"/>
                    </a:lnTo>
                    <a:lnTo>
                      <a:pt x="184" y="289"/>
                    </a:lnTo>
                    <a:lnTo>
                      <a:pt x="185" y="292"/>
                    </a:lnTo>
                    <a:lnTo>
                      <a:pt x="187" y="296"/>
                    </a:lnTo>
                    <a:lnTo>
                      <a:pt x="189" y="300"/>
                    </a:lnTo>
                    <a:lnTo>
                      <a:pt x="191" y="304"/>
                    </a:lnTo>
                    <a:lnTo>
                      <a:pt x="192" y="308"/>
                    </a:lnTo>
                    <a:lnTo>
                      <a:pt x="193" y="310"/>
                    </a:lnTo>
                    <a:lnTo>
                      <a:pt x="195" y="314"/>
                    </a:lnTo>
                    <a:lnTo>
                      <a:pt x="197" y="321"/>
                    </a:lnTo>
                    <a:lnTo>
                      <a:pt x="200" y="329"/>
                    </a:lnTo>
                    <a:lnTo>
                      <a:pt x="201" y="335"/>
                    </a:lnTo>
                    <a:lnTo>
                      <a:pt x="204" y="342"/>
                    </a:lnTo>
                    <a:lnTo>
                      <a:pt x="205" y="348"/>
                    </a:lnTo>
                    <a:lnTo>
                      <a:pt x="208" y="355"/>
                    </a:lnTo>
                    <a:lnTo>
                      <a:pt x="209" y="362"/>
                    </a:lnTo>
                    <a:lnTo>
                      <a:pt x="212" y="368"/>
                    </a:lnTo>
                    <a:lnTo>
                      <a:pt x="213" y="375"/>
                    </a:lnTo>
                    <a:lnTo>
                      <a:pt x="214" y="381"/>
                    </a:lnTo>
                    <a:lnTo>
                      <a:pt x="216" y="387"/>
                    </a:lnTo>
                    <a:lnTo>
                      <a:pt x="218" y="393"/>
                    </a:lnTo>
                    <a:lnTo>
                      <a:pt x="220" y="400"/>
                    </a:lnTo>
                    <a:lnTo>
                      <a:pt x="221" y="405"/>
                    </a:lnTo>
                    <a:lnTo>
                      <a:pt x="222" y="410"/>
                    </a:lnTo>
                    <a:lnTo>
                      <a:pt x="224" y="417"/>
                    </a:lnTo>
                    <a:lnTo>
                      <a:pt x="224" y="422"/>
                    </a:lnTo>
                    <a:lnTo>
                      <a:pt x="224" y="428"/>
                    </a:lnTo>
                    <a:lnTo>
                      <a:pt x="225" y="433"/>
                    </a:lnTo>
                    <a:lnTo>
                      <a:pt x="225" y="438"/>
                    </a:lnTo>
                    <a:lnTo>
                      <a:pt x="225" y="443"/>
                    </a:lnTo>
                    <a:lnTo>
                      <a:pt x="225" y="449"/>
                    </a:lnTo>
                    <a:lnTo>
                      <a:pt x="225" y="454"/>
                    </a:lnTo>
                    <a:lnTo>
                      <a:pt x="225" y="459"/>
                    </a:lnTo>
                    <a:lnTo>
                      <a:pt x="225" y="463"/>
                    </a:lnTo>
                    <a:lnTo>
                      <a:pt x="225" y="467"/>
                    </a:lnTo>
                    <a:lnTo>
                      <a:pt x="225" y="471"/>
                    </a:lnTo>
                    <a:lnTo>
                      <a:pt x="225" y="476"/>
                    </a:lnTo>
                    <a:lnTo>
                      <a:pt x="224" y="480"/>
                    </a:lnTo>
                    <a:lnTo>
                      <a:pt x="224" y="484"/>
                    </a:lnTo>
                    <a:lnTo>
                      <a:pt x="224" y="487"/>
                    </a:lnTo>
                    <a:lnTo>
                      <a:pt x="224" y="491"/>
                    </a:lnTo>
                    <a:lnTo>
                      <a:pt x="222" y="498"/>
                    </a:lnTo>
                    <a:lnTo>
                      <a:pt x="222" y="503"/>
                    </a:lnTo>
                    <a:lnTo>
                      <a:pt x="221" y="508"/>
                    </a:lnTo>
                    <a:lnTo>
                      <a:pt x="221" y="512"/>
                    </a:lnTo>
                    <a:lnTo>
                      <a:pt x="220" y="517"/>
                    </a:lnTo>
                    <a:lnTo>
                      <a:pt x="220" y="520"/>
                    </a:lnTo>
                    <a:lnTo>
                      <a:pt x="218" y="519"/>
                    </a:lnTo>
                    <a:lnTo>
                      <a:pt x="216" y="517"/>
                    </a:lnTo>
                    <a:lnTo>
                      <a:pt x="212" y="515"/>
                    </a:lnTo>
                    <a:lnTo>
                      <a:pt x="208" y="512"/>
                    </a:lnTo>
                    <a:lnTo>
                      <a:pt x="204" y="509"/>
                    </a:lnTo>
                    <a:lnTo>
                      <a:pt x="201" y="508"/>
                    </a:lnTo>
                    <a:lnTo>
                      <a:pt x="197" y="505"/>
                    </a:lnTo>
                    <a:lnTo>
                      <a:pt x="195" y="503"/>
                    </a:lnTo>
                    <a:lnTo>
                      <a:pt x="191" y="500"/>
                    </a:lnTo>
                    <a:lnTo>
                      <a:pt x="187" y="499"/>
                    </a:lnTo>
                    <a:lnTo>
                      <a:pt x="183" y="496"/>
                    </a:lnTo>
                    <a:lnTo>
                      <a:pt x="179" y="494"/>
                    </a:lnTo>
                    <a:lnTo>
                      <a:pt x="174" y="491"/>
                    </a:lnTo>
                    <a:lnTo>
                      <a:pt x="170" y="488"/>
                    </a:lnTo>
                    <a:lnTo>
                      <a:pt x="164" y="484"/>
                    </a:lnTo>
                    <a:lnTo>
                      <a:pt x="159" y="483"/>
                    </a:lnTo>
                    <a:lnTo>
                      <a:pt x="154" y="480"/>
                    </a:lnTo>
                    <a:lnTo>
                      <a:pt x="150" y="478"/>
                    </a:lnTo>
                    <a:lnTo>
                      <a:pt x="143" y="475"/>
                    </a:lnTo>
                    <a:lnTo>
                      <a:pt x="139" y="472"/>
                    </a:lnTo>
                    <a:lnTo>
                      <a:pt x="133" y="470"/>
                    </a:lnTo>
                    <a:lnTo>
                      <a:pt x="129" y="467"/>
                    </a:lnTo>
                    <a:lnTo>
                      <a:pt x="124" y="466"/>
                    </a:lnTo>
                    <a:lnTo>
                      <a:pt x="118" y="463"/>
                    </a:lnTo>
                    <a:lnTo>
                      <a:pt x="113" y="462"/>
                    </a:lnTo>
                    <a:lnTo>
                      <a:pt x="108" y="461"/>
                    </a:lnTo>
                    <a:lnTo>
                      <a:pt x="102" y="459"/>
                    </a:lnTo>
                    <a:lnTo>
                      <a:pt x="98" y="459"/>
                    </a:lnTo>
                    <a:lnTo>
                      <a:pt x="92" y="457"/>
                    </a:lnTo>
                    <a:lnTo>
                      <a:pt x="87" y="457"/>
                    </a:lnTo>
                    <a:lnTo>
                      <a:pt x="83" y="455"/>
                    </a:lnTo>
                    <a:lnTo>
                      <a:pt x="77" y="455"/>
                    </a:lnTo>
                    <a:lnTo>
                      <a:pt x="72" y="455"/>
                    </a:lnTo>
                    <a:lnTo>
                      <a:pt x="68" y="455"/>
                    </a:lnTo>
                    <a:lnTo>
                      <a:pt x="63" y="455"/>
                    </a:lnTo>
                    <a:lnTo>
                      <a:pt x="59" y="457"/>
                    </a:lnTo>
                    <a:lnTo>
                      <a:pt x="54" y="457"/>
                    </a:lnTo>
                    <a:lnTo>
                      <a:pt x="50" y="457"/>
                    </a:lnTo>
                    <a:lnTo>
                      <a:pt x="46" y="457"/>
                    </a:lnTo>
                    <a:lnTo>
                      <a:pt x="42" y="458"/>
                    </a:lnTo>
                    <a:lnTo>
                      <a:pt x="38" y="459"/>
                    </a:lnTo>
                    <a:lnTo>
                      <a:pt x="34" y="459"/>
                    </a:lnTo>
                    <a:lnTo>
                      <a:pt x="31" y="461"/>
                    </a:lnTo>
                    <a:lnTo>
                      <a:pt x="27" y="462"/>
                    </a:lnTo>
                    <a:lnTo>
                      <a:pt x="21" y="463"/>
                    </a:lnTo>
                    <a:lnTo>
                      <a:pt x="15" y="466"/>
                    </a:lnTo>
                    <a:lnTo>
                      <a:pt x="10" y="467"/>
                    </a:lnTo>
                    <a:lnTo>
                      <a:pt x="6" y="470"/>
                    </a:lnTo>
                    <a:lnTo>
                      <a:pt x="1" y="474"/>
                    </a:lnTo>
                    <a:lnTo>
                      <a:pt x="0" y="475"/>
                    </a:lnTo>
                    <a:lnTo>
                      <a:pt x="0" y="475"/>
                    </a:lnTo>
                    <a:close/>
                  </a:path>
                </a:pathLst>
              </a:custGeom>
              <a:solidFill>
                <a:srgbClr val="2985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17"/>
              <p:cNvSpPr>
                <a:spLocks/>
              </p:cNvSpPr>
              <p:nvPr/>
            </p:nvSpPr>
            <p:spPr bwMode="auto">
              <a:xfrm>
                <a:off x="1938337" y="4933950"/>
                <a:ext cx="1185863" cy="1039813"/>
              </a:xfrm>
              <a:custGeom>
                <a:avLst/>
                <a:gdLst/>
                <a:ahLst/>
                <a:cxnLst>
                  <a:cxn ang="0">
                    <a:pos x="7" y="605"/>
                  </a:cxn>
                  <a:cxn ang="0">
                    <a:pos x="19" y="537"/>
                  </a:cxn>
                  <a:cxn ang="0">
                    <a:pos x="37" y="448"/>
                  </a:cxn>
                  <a:cxn ang="0">
                    <a:pos x="60" y="356"/>
                  </a:cxn>
                  <a:cxn ang="0">
                    <a:pos x="83" y="271"/>
                  </a:cxn>
                  <a:cxn ang="0">
                    <a:pos x="107" y="200"/>
                  </a:cxn>
                  <a:cxn ang="0">
                    <a:pos x="132" y="146"/>
                  </a:cxn>
                  <a:cxn ang="0">
                    <a:pos x="162" y="83"/>
                  </a:cxn>
                  <a:cxn ang="0">
                    <a:pos x="170" y="108"/>
                  </a:cxn>
                  <a:cxn ang="0">
                    <a:pos x="170" y="165"/>
                  </a:cxn>
                  <a:cxn ang="0">
                    <a:pos x="174" y="219"/>
                  </a:cxn>
                  <a:cxn ang="0">
                    <a:pos x="183" y="278"/>
                  </a:cxn>
                  <a:cxn ang="0">
                    <a:pos x="201" y="335"/>
                  </a:cxn>
                  <a:cxn ang="0">
                    <a:pos x="220" y="386"/>
                  </a:cxn>
                  <a:cxn ang="0">
                    <a:pos x="247" y="447"/>
                  </a:cxn>
                  <a:cxn ang="0">
                    <a:pos x="249" y="417"/>
                  </a:cxn>
                  <a:cxn ang="0">
                    <a:pos x="255" y="348"/>
                  </a:cxn>
                  <a:cxn ang="0">
                    <a:pos x="268" y="302"/>
                  </a:cxn>
                  <a:cxn ang="0">
                    <a:pos x="289" y="252"/>
                  </a:cxn>
                  <a:cxn ang="0">
                    <a:pos x="327" y="191"/>
                  </a:cxn>
                  <a:cxn ang="0">
                    <a:pos x="401" y="109"/>
                  </a:cxn>
                  <a:cxn ang="0">
                    <a:pos x="457" y="68"/>
                  </a:cxn>
                  <a:cxn ang="0">
                    <a:pos x="514" y="35"/>
                  </a:cxn>
                  <a:cxn ang="0">
                    <a:pos x="579" y="4"/>
                  </a:cxn>
                  <a:cxn ang="0">
                    <a:pos x="554" y="29"/>
                  </a:cxn>
                  <a:cxn ang="0">
                    <a:pos x="488" y="100"/>
                  </a:cxn>
                  <a:cxn ang="0">
                    <a:pos x="453" y="154"/>
                  </a:cxn>
                  <a:cxn ang="0">
                    <a:pos x="436" y="202"/>
                  </a:cxn>
                  <a:cxn ang="0">
                    <a:pos x="426" y="252"/>
                  </a:cxn>
                  <a:cxn ang="0">
                    <a:pos x="422" y="300"/>
                  </a:cxn>
                  <a:cxn ang="0">
                    <a:pos x="422" y="349"/>
                  </a:cxn>
                  <a:cxn ang="0">
                    <a:pos x="422" y="410"/>
                  </a:cxn>
                  <a:cxn ang="0">
                    <a:pos x="422" y="485"/>
                  </a:cxn>
                  <a:cxn ang="0">
                    <a:pos x="424" y="517"/>
                  </a:cxn>
                  <a:cxn ang="0">
                    <a:pos x="464" y="453"/>
                  </a:cxn>
                  <a:cxn ang="0">
                    <a:pos x="488" y="405"/>
                  </a:cxn>
                  <a:cxn ang="0">
                    <a:pos x="507" y="355"/>
                  </a:cxn>
                  <a:cxn ang="0">
                    <a:pos x="515" y="287"/>
                  </a:cxn>
                  <a:cxn ang="0">
                    <a:pos x="482" y="224"/>
                  </a:cxn>
                  <a:cxn ang="0">
                    <a:pos x="519" y="282"/>
                  </a:cxn>
                  <a:cxn ang="0">
                    <a:pos x="556" y="361"/>
                  </a:cxn>
                  <a:cxn ang="0">
                    <a:pos x="572" y="434"/>
                  </a:cxn>
                  <a:cxn ang="0">
                    <a:pos x="571" y="488"/>
                  </a:cxn>
                  <a:cxn ang="0">
                    <a:pos x="590" y="446"/>
                  </a:cxn>
                  <a:cxn ang="0">
                    <a:pos x="630" y="382"/>
                  </a:cxn>
                  <a:cxn ang="0">
                    <a:pos x="685" y="340"/>
                  </a:cxn>
                  <a:cxn ang="0">
                    <a:pos x="739" y="322"/>
                  </a:cxn>
                  <a:cxn ang="0">
                    <a:pos x="699" y="360"/>
                  </a:cxn>
                  <a:cxn ang="0">
                    <a:pos x="663" y="417"/>
                  </a:cxn>
                  <a:cxn ang="0">
                    <a:pos x="638" y="472"/>
                  </a:cxn>
                  <a:cxn ang="0">
                    <a:pos x="616" y="535"/>
                  </a:cxn>
                  <a:cxn ang="0">
                    <a:pos x="597" y="593"/>
                  </a:cxn>
                  <a:cxn ang="0">
                    <a:pos x="581" y="653"/>
                  </a:cxn>
                  <a:cxn ang="0">
                    <a:pos x="531" y="645"/>
                  </a:cxn>
                  <a:cxn ang="0">
                    <a:pos x="472" y="626"/>
                  </a:cxn>
                  <a:cxn ang="0">
                    <a:pos x="421" y="612"/>
                  </a:cxn>
                  <a:cxn ang="0">
                    <a:pos x="368" y="609"/>
                  </a:cxn>
                  <a:cxn ang="0">
                    <a:pos x="315" y="605"/>
                  </a:cxn>
                  <a:cxn ang="0">
                    <a:pos x="264" y="596"/>
                  </a:cxn>
                  <a:cxn ang="0">
                    <a:pos x="195" y="607"/>
                  </a:cxn>
                  <a:cxn ang="0">
                    <a:pos x="129" y="639"/>
                  </a:cxn>
                  <a:cxn ang="0">
                    <a:pos x="69" y="649"/>
                  </a:cxn>
                  <a:cxn ang="0">
                    <a:pos x="7" y="647"/>
                  </a:cxn>
                </a:cxnLst>
                <a:rect l="0" t="0" r="r" b="b"/>
                <a:pathLst>
                  <a:path w="747" h="655">
                    <a:moveTo>
                      <a:pt x="0" y="647"/>
                    </a:moveTo>
                    <a:lnTo>
                      <a:pt x="0" y="646"/>
                    </a:lnTo>
                    <a:lnTo>
                      <a:pt x="0" y="645"/>
                    </a:lnTo>
                    <a:lnTo>
                      <a:pt x="0" y="642"/>
                    </a:lnTo>
                    <a:lnTo>
                      <a:pt x="2" y="638"/>
                    </a:lnTo>
                    <a:lnTo>
                      <a:pt x="2" y="633"/>
                    </a:lnTo>
                    <a:lnTo>
                      <a:pt x="3" y="628"/>
                    </a:lnTo>
                    <a:lnTo>
                      <a:pt x="3" y="624"/>
                    </a:lnTo>
                    <a:lnTo>
                      <a:pt x="4" y="621"/>
                    </a:lnTo>
                    <a:lnTo>
                      <a:pt x="4" y="617"/>
                    </a:lnTo>
                    <a:lnTo>
                      <a:pt x="6" y="614"/>
                    </a:lnTo>
                    <a:lnTo>
                      <a:pt x="6" y="609"/>
                    </a:lnTo>
                    <a:lnTo>
                      <a:pt x="7" y="605"/>
                    </a:lnTo>
                    <a:lnTo>
                      <a:pt x="7" y="600"/>
                    </a:lnTo>
                    <a:lnTo>
                      <a:pt x="8" y="596"/>
                    </a:lnTo>
                    <a:lnTo>
                      <a:pt x="10" y="591"/>
                    </a:lnTo>
                    <a:lnTo>
                      <a:pt x="11" y="587"/>
                    </a:lnTo>
                    <a:lnTo>
                      <a:pt x="11" y="581"/>
                    </a:lnTo>
                    <a:lnTo>
                      <a:pt x="12" y="576"/>
                    </a:lnTo>
                    <a:lnTo>
                      <a:pt x="13" y="571"/>
                    </a:lnTo>
                    <a:lnTo>
                      <a:pt x="15" y="566"/>
                    </a:lnTo>
                    <a:lnTo>
                      <a:pt x="15" y="559"/>
                    </a:lnTo>
                    <a:lnTo>
                      <a:pt x="16" y="554"/>
                    </a:lnTo>
                    <a:lnTo>
                      <a:pt x="16" y="547"/>
                    </a:lnTo>
                    <a:lnTo>
                      <a:pt x="19" y="542"/>
                    </a:lnTo>
                    <a:lnTo>
                      <a:pt x="19" y="537"/>
                    </a:lnTo>
                    <a:lnTo>
                      <a:pt x="21" y="530"/>
                    </a:lnTo>
                    <a:lnTo>
                      <a:pt x="21" y="523"/>
                    </a:lnTo>
                    <a:lnTo>
                      <a:pt x="23" y="517"/>
                    </a:lnTo>
                    <a:lnTo>
                      <a:pt x="24" y="510"/>
                    </a:lnTo>
                    <a:lnTo>
                      <a:pt x="25" y="504"/>
                    </a:lnTo>
                    <a:lnTo>
                      <a:pt x="27" y="497"/>
                    </a:lnTo>
                    <a:lnTo>
                      <a:pt x="28" y="490"/>
                    </a:lnTo>
                    <a:lnTo>
                      <a:pt x="29" y="484"/>
                    </a:lnTo>
                    <a:lnTo>
                      <a:pt x="32" y="477"/>
                    </a:lnTo>
                    <a:lnTo>
                      <a:pt x="33" y="469"/>
                    </a:lnTo>
                    <a:lnTo>
                      <a:pt x="35" y="463"/>
                    </a:lnTo>
                    <a:lnTo>
                      <a:pt x="36" y="455"/>
                    </a:lnTo>
                    <a:lnTo>
                      <a:pt x="37" y="448"/>
                    </a:lnTo>
                    <a:lnTo>
                      <a:pt x="39" y="442"/>
                    </a:lnTo>
                    <a:lnTo>
                      <a:pt x="40" y="435"/>
                    </a:lnTo>
                    <a:lnTo>
                      <a:pt x="42" y="427"/>
                    </a:lnTo>
                    <a:lnTo>
                      <a:pt x="44" y="421"/>
                    </a:lnTo>
                    <a:lnTo>
                      <a:pt x="45" y="413"/>
                    </a:lnTo>
                    <a:lnTo>
                      <a:pt x="46" y="406"/>
                    </a:lnTo>
                    <a:lnTo>
                      <a:pt x="48" y="398"/>
                    </a:lnTo>
                    <a:lnTo>
                      <a:pt x="50" y="391"/>
                    </a:lnTo>
                    <a:lnTo>
                      <a:pt x="52" y="384"/>
                    </a:lnTo>
                    <a:lnTo>
                      <a:pt x="53" y="377"/>
                    </a:lnTo>
                    <a:lnTo>
                      <a:pt x="56" y="370"/>
                    </a:lnTo>
                    <a:lnTo>
                      <a:pt x="57" y="364"/>
                    </a:lnTo>
                    <a:lnTo>
                      <a:pt x="60" y="356"/>
                    </a:lnTo>
                    <a:lnTo>
                      <a:pt x="61" y="349"/>
                    </a:lnTo>
                    <a:lnTo>
                      <a:pt x="64" y="343"/>
                    </a:lnTo>
                    <a:lnTo>
                      <a:pt x="65" y="336"/>
                    </a:lnTo>
                    <a:lnTo>
                      <a:pt x="66" y="328"/>
                    </a:lnTo>
                    <a:lnTo>
                      <a:pt x="69" y="322"/>
                    </a:lnTo>
                    <a:lnTo>
                      <a:pt x="70" y="315"/>
                    </a:lnTo>
                    <a:lnTo>
                      <a:pt x="73" y="310"/>
                    </a:lnTo>
                    <a:lnTo>
                      <a:pt x="74" y="302"/>
                    </a:lnTo>
                    <a:lnTo>
                      <a:pt x="75" y="297"/>
                    </a:lnTo>
                    <a:lnTo>
                      <a:pt x="78" y="290"/>
                    </a:lnTo>
                    <a:lnTo>
                      <a:pt x="79" y="283"/>
                    </a:lnTo>
                    <a:lnTo>
                      <a:pt x="81" y="277"/>
                    </a:lnTo>
                    <a:lnTo>
                      <a:pt x="83" y="271"/>
                    </a:lnTo>
                    <a:lnTo>
                      <a:pt x="85" y="266"/>
                    </a:lnTo>
                    <a:lnTo>
                      <a:pt x="86" y="260"/>
                    </a:lnTo>
                    <a:lnTo>
                      <a:pt x="89" y="254"/>
                    </a:lnTo>
                    <a:lnTo>
                      <a:pt x="90" y="249"/>
                    </a:lnTo>
                    <a:lnTo>
                      <a:pt x="93" y="242"/>
                    </a:lnTo>
                    <a:lnTo>
                      <a:pt x="94" y="237"/>
                    </a:lnTo>
                    <a:lnTo>
                      <a:pt x="96" y="231"/>
                    </a:lnTo>
                    <a:lnTo>
                      <a:pt x="98" y="227"/>
                    </a:lnTo>
                    <a:lnTo>
                      <a:pt x="100" y="221"/>
                    </a:lnTo>
                    <a:lnTo>
                      <a:pt x="102" y="216"/>
                    </a:lnTo>
                    <a:lnTo>
                      <a:pt x="103" y="211"/>
                    </a:lnTo>
                    <a:lnTo>
                      <a:pt x="106" y="205"/>
                    </a:lnTo>
                    <a:lnTo>
                      <a:pt x="107" y="200"/>
                    </a:lnTo>
                    <a:lnTo>
                      <a:pt x="110" y="196"/>
                    </a:lnTo>
                    <a:lnTo>
                      <a:pt x="111" y="191"/>
                    </a:lnTo>
                    <a:lnTo>
                      <a:pt x="112" y="187"/>
                    </a:lnTo>
                    <a:lnTo>
                      <a:pt x="115" y="182"/>
                    </a:lnTo>
                    <a:lnTo>
                      <a:pt x="116" y="178"/>
                    </a:lnTo>
                    <a:lnTo>
                      <a:pt x="118" y="174"/>
                    </a:lnTo>
                    <a:lnTo>
                      <a:pt x="120" y="170"/>
                    </a:lnTo>
                    <a:lnTo>
                      <a:pt x="122" y="165"/>
                    </a:lnTo>
                    <a:lnTo>
                      <a:pt x="124" y="161"/>
                    </a:lnTo>
                    <a:lnTo>
                      <a:pt x="125" y="157"/>
                    </a:lnTo>
                    <a:lnTo>
                      <a:pt x="128" y="154"/>
                    </a:lnTo>
                    <a:lnTo>
                      <a:pt x="129" y="150"/>
                    </a:lnTo>
                    <a:lnTo>
                      <a:pt x="132" y="146"/>
                    </a:lnTo>
                    <a:lnTo>
                      <a:pt x="132" y="142"/>
                    </a:lnTo>
                    <a:lnTo>
                      <a:pt x="133" y="138"/>
                    </a:lnTo>
                    <a:lnTo>
                      <a:pt x="136" y="134"/>
                    </a:lnTo>
                    <a:lnTo>
                      <a:pt x="137" y="132"/>
                    </a:lnTo>
                    <a:lnTo>
                      <a:pt x="140" y="125"/>
                    </a:lnTo>
                    <a:lnTo>
                      <a:pt x="144" y="118"/>
                    </a:lnTo>
                    <a:lnTo>
                      <a:pt x="147" y="112"/>
                    </a:lnTo>
                    <a:lnTo>
                      <a:pt x="150" y="107"/>
                    </a:lnTo>
                    <a:lnTo>
                      <a:pt x="153" y="101"/>
                    </a:lnTo>
                    <a:lnTo>
                      <a:pt x="156" y="97"/>
                    </a:lnTo>
                    <a:lnTo>
                      <a:pt x="157" y="92"/>
                    </a:lnTo>
                    <a:lnTo>
                      <a:pt x="160" y="87"/>
                    </a:lnTo>
                    <a:lnTo>
                      <a:pt x="162" y="83"/>
                    </a:lnTo>
                    <a:lnTo>
                      <a:pt x="165" y="80"/>
                    </a:lnTo>
                    <a:lnTo>
                      <a:pt x="169" y="74"/>
                    </a:lnTo>
                    <a:lnTo>
                      <a:pt x="173" y="68"/>
                    </a:lnTo>
                    <a:lnTo>
                      <a:pt x="173" y="72"/>
                    </a:lnTo>
                    <a:lnTo>
                      <a:pt x="172" y="74"/>
                    </a:lnTo>
                    <a:lnTo>
                      <a:pt x="172" y="78"/>
                    </a:lnTo>
                    <a:lnTo>
                      <a:pt x="172" y="80"/>
                    </a:lnTo>
                    <a:lnTo>
                      <a:pt x="172" y="84"/>
                    </a:lnTo>
                    <a:lnTo>
                      <a:pt x="170" y="88"/>
                    </a:lnTo>
                    <a:lnTo>
                      <a:pt x="170" y="92"/>
                    </a:lnTo>
                    <a:lnTo>
                      <a:pt x="170" y="97"/>
                    </a:lnTo>
                    <a:lnTo>
                      <a:pt x="170" y="103"/>
                    </a:lnTo>
                    <a:lnTo>
                      <a:pt x="170" y="108"/>
                    </a:lnTo>
                    <a:lnTo>
                      <a:pt x="170" y="114"/>
                    </a:lnTo>
                    <a:lnTo>
                      <a:pt x="170" y="117"/>
                    </a:lnTo>
                    <a:lnTo>
                      <a:pt x="170" y="121"/>
                    </a:lnTo>
                    <a:lnTo>
                      <a:pt x="170" y="125"/>
                    </a:lnTo>
                    <a:lnTo>
                      <a:pt x="170" y="129"/>
                    </a:lnTo>
                    <a:lnTo>
                      <a:pt x="170" y="134"/>
                    </a:lnTo>
                    <a:lnTo>
                      <a:pt x="170" y="142"/>
                    </a:lnTo>
                    <a:lnTo>
                      <a:pt x="170" y="145"/>
                    </a:lnTo>
                    <a:lnTo>
                      <a:pt x="170" y="149"/>
                    </a:lnTo>
                    <a:lnTo>
                      <a:pt x="170" y="153"/>
                    </a:lnTo>
                    <a:lnTo>
                      <a:pt x="170" y="157"/>
                    </a:lnTo>
                    <a:lnTo>
                      <a:pt x="170" y="161"/>
                    </a:lnTo>
                    <a:lnTo>
                      <a:pt x="170" y="165"/>
                    </a:lnTo>
                    <a:lnTo>
                      <a:pt x="170" y="169"/>
                    </a:lnTo>
                    <a:lnTo>
                      <a:pt x="170" y="173"/>
                    </a:lnTo>
                    <a:lnTo>
                      <a:pt x="170" y="175"/>
                    </a:lnTo>
                    <a:lnTo>
                      <a:pt x="170" y="180"/>
                    </a:lnTo>
                    <a:lnTo>
                      <a:pt x="172" y="184"/>
                    </a:lnTo>
                    <a:lnTo>
                      <a:pt x="172" y="190"/>
                    </a:lnTo>
                    <a:lnTo>
                      <a:pt x="172" y="194"/>
                    </a:lnTo>
                    <a:lnTo>
                      <a:pt x="172" y="198"/>
                    </a:lnTo>
                    <a:lnTo>
                      <a:pt x="172" y="202"/>
                    </a:lnTo>
                    <a:lnTo>
                      <a:pt x="173" y="205"/>
                    </a:lnTo>
                    <a:lnTo>
                      <a:pt x="173" y="209"/>
                    </a:lnTo>
                    <a:lnTo>
                      <a:pt x="173" y="215"/>
                    </a:lnTo>
                    <a:lnTo>
                      <a:pt x="174" y="219"/>
                    </a:lnTo>
                    <a:lnTo>
                      <a:pt x="176" y="224"/>
                    </a:lnTo>
                    <a:lnTo>
                      <a:pt x="176" y="228"/>
                    </a:lnTo>
                    <a:lnTo>
                      <a:pt x="176" y="232"/>
                    </a:lnTo>
                    <a:lnTo>
                      <a:pt x="177" y="237"/>
                    </a:lnTo>
                    <a:lnTo>
                      <a:pt x="177" y="241"/>
                    </a:lnTo>
                    <a:lnTo>
                      <a:pt x="178" y="246"/>
                    </a:lnTo>
                    <a:lnTo>
                      <a:pt x="178" y="250"/>
                    </a:lnTo>
                    <a:lnTo>
                      <a:pt x="179" y="254"/>
                    </a:lnTo>
                    <a:lnTo>
                      <a:pt x="181" y="260"/>
                    </a:lnTo>
                    <a:lnTo>
                      <a:pt x="181" y="264"/>
                    </a:lnTo>
                    <a:lnTo>
                      <a:pt x="182" y="269"/>
                    </a:lnTo>
                    <a:lnTo>
                      <a:pt x="182" y="273"/>
                    </a:lnTo>
                    <a:lnTo>
                      <a:pt x="183" y="278"/>
                    </a:lnTo>
                    <a:lnTo>
                      <a:pt x="185" y="282"/>
                    </a:lnTo>
                    <a:lnTo>
                      <a:pt x="186" y="286"/>
                    </a:lnTo>
                    <a:lnTo>
                      <a:pt x="187" y="291"/>
                    </a:lnTo>
                    <a:lnTo>
                      <a:pt x="189" y="297"/>
                    </a:lnTo>
                    <a:lnTo>
                      <a:pt x="190" y="300"/>
                    </a:lnTo>
                    <a:lnTo>
                      <a:pt x="191" y="304"/>
                    </a:lnTo>
                    <a:lnTo>
                      <a:pt x="193" y="308"/>
                    </a:lnTo>
                    <a:lnTo>
                      <a:pt x="194" y="314"/>
                    </a:lnTo>
                    <a:lnTo>
                      <a:pt x="195" y="318"/>
                    </a:lnTo>
                    <a:lnTo>
                      <a:pt x="197" y="322"/>
                    </a:lnTo>
                    <a:lnTo>
                      <a:pt x="198" y="326"/>
                    </a:lnTo>
                    <a:lnTo>
                      <a:pt x="199" y="331"/>
                    </a:lnTo>
                    <a:lnTo>
                      <a:pt x="201" y="335"/>
                    </a:lnTo>
                    <a:lnTo>
                      <a:pt x="202" y="339"/>
                    </a:lnTo>
                    <a:lnTo>
                      <a:pt x="203" y="343"/>
                    </a:lnTo>
                    <a:lnTo>
                      <a:pt x="204" y="348"/>
                    </a:lnTo>
                    <a:lnTo>
                      <a:pt x="206" y="351"/>
                    </a:lnTo>
                    <a:lnTo>
                      <a:pt x="207" y="355"/>
                    </a:lnTo>
                    <a:lnTo>
                      <a:pt x="208" y="359"/>
                    </a:lnTo>
                    <a:lnTo>
                      <a:pt x="211" y="364"/>
                    </a:lnTo>
                    <a:lnTo>
                      <a:pt x="212" y="368"/>
                    </a:lnTo>
                    <a:lnTo>
                      <a:pt x="214" y="370"/>
                    </a:lnTo>
                    <a:lnTo>
                      <a:pt x="215" y="374"/>
                    </a:lnTo>
                    <a:lnTo>
                      <a:pt x="216" y="378"/>
                    </a:lnTo>
                    <a:lnTo>
                      <a:pt x="218" y="382"/>
                    </a:lnTo>
                    <a:lnTo>
                      <a:pt x="220" y="386"/>
                    </a:lnTo>
                    <a:lnTo>
                      <a:pt x="222" y="390"/>
                    </a:lnTo>
                    <a:lnTo>
                      <a:pt x="223" y="394"/>
                    </a:lnTo>
                    <a:lnTo>
                      <a:pt x="226" y="399"/>
                    </a:lnTo>
                    <a:lnTo>
                      <a:pt x="228" y="406"/>
                    </a:lnTo>
                    <a:lnTo>
                      <a:pt x="230" y="413"/>
                    </a:lnTo>
                    <a:lnTo>
                      <a:pt x="233" y="418"/>
                    </a:lnTo>
                    <a:lnTo>
                      <a:pt x="235" y="423"/>
                    </a:lnTo>
                    <a:lnTo>
                      <a:pt x="237" y="428"/>
                    </a:lnTo>
                    <a:lnTo>
                      <a:pt x="240" y="432"/>
                    </a:lnTo>
                    <a:lnTo>
                      <a:pt x="243" y="438"/>
                    </a:lnTo>
                    <a:lnTo>
                      <a:pt x="244" y="440"/>
                    </a:lnTo>
                    <a:lnTo>
                      <a:pt x="245" y="444"/>
                    </a:lnTo>
                    <a:lnTo>
                      <a:pt x="247" y="447"/>
                    </a:lnTo>
                    <a:lnTo>
                      <a:pt x="248" y="450"/>
                    </a:lnTo>
                    <a:lnTo>
                      <a:pt x="249" y="452"/>
                    </a:lnTo>
                    <a:lnTo>
                      <a:pt x="251" y="455"/>
                    </a:lnTo>
                    <a:lnTo>
                      <a:pt x="249" y="453"/>
                    </a:lnTo>
                    <a:lnTo>
                      <a:pt x="249" y="451"/>
                    </a:lnTo>
                    <a:lnTo>
                      <a:pt x="249" y="447"/>
                    </a:lnTo>
                    <a:lnTo>
                      <a:pt x="249" y="442"/>
                    </a:lnTo>
                    <a:lnTo>
                      <a:pt x="249" y="438"/>
                    </a:lnTo>
                    <a:lnTo>
                      <a:pt x="249" y="434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49" y="422"/>
                    </a:lnTo>
                    <a:lnTo>
                      <a:pt x="249" y="417"/>
                    </a:lnTo>
                    <a:lnTo>
                      <a:pt x="249" y="411"/>
                    </a:lnTo>
                    <a:lnTo>
                      <a:pt x="249" y="407"/>
                    </a:lnTo>
                    <a:lnTo>
                      <a:pt x="249" y="401"/>
                    </a:lnTo>
                    <a:lnTo>
                      <a:pt x="249" y="395"/>
                    </a:lnTo>
                    <a:lnTo>
                      <a:pt x="249" y="390"/>
                    </a:lnTo>
                    <a:lnTo>
                      <a:pt x="251" y="384"/>
                    </a:lnTo>
                    <a:lnTo>
                      <a:pt x="251" y="377"/>
                    </a:lnTo>
                    <a:lnTo>
                      <a:pt x="252" y="370"/>
                    </a:lnTo>
                    <a:lnTo>
                      <a:pt x="252" y="365"/>
                    </a:lnTo>
                    <a:lnTo>
                      <a:pt x="253" y="359"/>
                    </a:lnTo>
                    <a:lnTo>
                      <a:pt x="253" y="355"/>
                    </a:lnTo>
                    <a:lnTo>
                      <a:pt x="255" y="351"/>
                    </a:lnTo>
                    <a:lnTo>
                      <a:pt x="255" y="348"/>
                    </a:lnTo>
                    <a:lnTo>
                      <a:pt x="256" y="344"/>
                    </a:lnTo>
                    <a:lnTo>
                      <a:pt x="256" y="340"/>
                    </a:lnTo>
                    <a:lnTo>
                      <a:pt x="257" y="337"/>
                    </a:lnTo>
                    <a:lnTo>
                      <a:pt x="259" y="333"/>
                    </a:lnTo>
                    <a:lnTo>
                      <a:pt x="260" y="329"/>
                    </a:lnTo>
                    <a:lnTo>
                      <a:pt x="260" y="326"/>
                    </a:lnTo>
                    <a:lnTo>
                      <a:pt x="261" y="323"/>
                    </a:lnTo>
                    <a:lnTo>
                      <a:pt x="261" y="319"/>
                    </a:lnTo>
                    <a:lnTo>
                      <a:pt x="262" y="316"/>
                    </a:lnTo>
                    <a:lnTo>
                      <a:pt x="264" y="312"/>
                    </a:lnTo>
                    <a:lnTo>
                      <a:pt x="265" y="308"/>
                    </a:lnTo>
                    <a:lnTo>
                      <a:pt x="266" y="304"/>
                    </a:lnTo>
                    <a:lnTo>
                      <a:pt x="268" y="302"/>
                    </a:lnTo>
                    <a:lnTo>
                      <a:pt x="269" y="298"/>
                    </a:lnTo>
                    <a:lnTo>
                      <a:pt x="270" y="294"/>
                    </a:lnTo>
                    <a:lnTo>
                      <a:pt x="272" y="290"/>
                    </a:lnTo>
                    <a:lnTo>
                      <a:pt x="273" y="287"/>
                    </a:lnTo>
                    <a:lnTo>
                      <a:pt x="273" y="283"/>
                    </a:lnTo>
                    <a:lnTo>
                      <a:pt x="274" y="279"/>
                    </a:lnTo>
                    <a:lnTo>
                      <a:pt x="277" y="275"/>
                    </a:lnTo>
                    <a:lnTo>
                      <a:pt x="278" y="273"/>
                    </a:lnTo>
                    <a:lnTo>
                      <a:pt x="280" y="269"/>
                    </a:lnTo>
                    <a:lnTo>
                      <a:pt x="281" y="266"/>
                    </a:lnTo>
                    <a:lnTo>
                      <a:pt x="282" y="262"/>
                    </a:lnTo>
                    <a:lnTo>
                      <a:pt x="285" y="258"/>
                    </a:lnTo>
                    <a:lnTo>
                      <a:pt x="289" y="252"/>
                    </a:lnTo>
                    <a:lnTo>
                      <a:pt x="293" y="245"/>
                    </a:lnTo>
                    <a:lnTo>
                      <a:pt x="294" y="241"/>
                    </a:lnTo>
                    <a:lnTo>
                      <a:pt x="297" y="237"/>
                    </a:lnTo>
                    <a:lnTo>
                      <a:pt x="298" y="235"/>
                    </a:lnTo>
                    <a:lnTo>
                      <a:pt x="299" y="231"/>
                    </a:lnTo>
                    <a:lnTo>
                      <a:pt x="302" y="227"/>
                    </a:lnTo>
                    <a:lnTo>
                      <a:pt x="303" y="224"/>
                    </a:lnTo>
                    <a:lnTo>
                      <a:pt x="306" y="220"/>
                    </a:lnTo>
                    <a:lnTo>
                      <a:pt x="309" y="217"/>
                    </a:lnTo>
                    <a:lnTo>
                      <a:pt x="313" y="209"/>
                    </a:lnTo>
                    <a:lnTo>
                      <a:pt x="318" y="203"/>
                    </a:lnTo>
                    <a:lnTo>
                      <a:pt x="322" y="196"/>
                    </a:lnTo>
                    <a:lnTo>
                      <a:pt x="327" y="191"/>
                    </a:lnTo>
                    <a:lnTo>
                      <a:pt x="332" y="183"/>
                    </a:lnTo>
                    <a:lnTo>
                      <a:pt x="338" y="178"/>
                    </a:lnTo>
                    <a:lnTo>
                      <a:pt x="343" y="170"/>
                    </a:lnTo>
                    <a:lnTo>
                      <a:pt x="348" y="163"/>
                    </a:lnTo>
                    <a:lnTo>
                      <a:pt x="353" y="157"/>
                    </a:lnTo>
                    <a:lnTo>
                      <a:pt x="359" y="151"/>
                    </a:lnTo>
                    <a:lnTo>
                      <a:pt x="365" y="145"/>
                    </a:lnTo>
                    <a:lnTo>
                      <a:pt x="370" y="140"/>
                    </a:lnTo>
                    <a:lnTo>
                      <a:pt x="377" y="133"/>
                    </a:lnTo>
                    <a:lnTo>
                      <a:pt x="382" y="126"/>
                    </a:lnTo>
                    <a:lnTo>
                      <a:pt x="389" y="121"/>
                    </a:lnTo>
                    <a:lnTo>
                      <a:pt x="396" y="116"/>
                    </a:lnTo>
                    <a:lnTo>
                      <a:pt x="401" y="109"/>
                    </a:lnTo>
                    <a:lnTo>
                      <a:pt x="409" y="104"/>
                    </a:lnTo>
                    <a:lnTo>
                      <a:pt x="411" y="101"/>
                    </a:lnTo>
                    <a:lnTo>
                      <a:pt x="414" y="99"/>
                    </a:lnTo>
                    <a:lnTo>
                      <a:pt x="418" y="96"/>
                    </a:lnTo>
                    <a:lnTo>
                      <a:pt x="422" y="93"/>
                    </a:lnTo>
                    <a:lnTo>
                      <a:pt x="428" y="88"/>
                    </a:lnTo>
                    <a:lnTo>
                      <a:pt x="436" y="83"/>
                    </a:lnTo>
                    <a:lnTo>
                      <a:pt x="439" y="80"/>
                    </a:lnTo>
                    <a:lnTo>
                      <a:pt x="443" y="78"/>
                    </a:lnTo>
                    <a:lnTo>
                      <a:pt x="447" y="75"/>
                    </a:lnTo>
                    <a:lnTo>
                      <a:pt x="451" y="74"/>
                    </a:lnTo>
                    <a:lnTo>
                      <a:pt x="453" y="71"/>
                    </a:lnTo>
                    <a:lnTo>
                      <a:pt x="457" y="68"/>
                    </a:lnTo>
                    <a:lnTo>
                      <a:pt x="461" y="66"/>
                    </a:lnTo>
                    <a:lnTo>
                      <a:pt x="465" y="63"/>
                    </a:lnTo>
                    <a:lnTo>
                      <a:pt x="468" y="60"/>
                    </a:lnTo>
                    <a:lnTo>
                      <a:pt x="472" y="59"/>
                    </a:lnTo>
                    <a:lnTo>
                      <a:pt x="476" y="56"/>
                    </a:lnTo>
                    <a:lnTo>
                      <a:pt x="480" y="55"/>
                    </a:lnTo>
                    <a:lnTo>
                      <a:pt x="486" y="51"/>
                    </a:lnTo>
                    <a:lnTo>
                      <a:pt x="493" y="46"/>
                    </a:lnTo>
                    <a:lnTo>
                      <a:pt x="497" y="45"/>
                    </a:lnTo>
                    <a:lnTo>
                      <a:pt x="501" y="42"/>
                    </a:lnTo>
                    <a:lnTo>
                      <a:pt x="504" y="41"/>
                    </a:lnTo>
                    <a:lnTo>
                      <a:pt x="507" y="39"/>
                    </a:lnTo>
                    <a:lnTo>
                      <a:pt x="514" y="35"/>
                    </a:lnTo>
                    <a:lnTo>
                      <a:pt x="521" y="31"/>
                    </a:lnTo>
                    <a:lnTo>
                      <a:pt x="527" y="29"/>
                    </a:lnTo>
                    <a:lnTo>
                      <a:pt x="534" y="26"/>
                    </a:lnTo>
                    <a:lnTo>
                      <a:pt x="539" y="22"/>
                    </a:lnTo>
                    <a:lnTo>
                      <a:pt x="544" y="19"/>
                    </a:lnTo>
                    <a:lnTo>
                      <a:pt x="550" y="16"/>
                    </a:lnTo>
                    <a:lnTo>
                      <a:pt x="555" y="14"/>
                    </a:lnTo>
                    <a:lnTo>
                      <a:pt x="560" y="12"/>
                    </a:lnTo>
                    <a:lnTo>
                      <a:pt x="564" y="9"/>
                    </a:lnTo>
                    <a:lnTo>
                      <a:pt x="568" y="8"/>
                    </a:lnTo>
                    <a:lnTo>
                      <a:pt x="573" y="6"/>
                    </a:lnTo>
                    <a:lnTo>
                      <a:pt x="576" y="5"/>
                    </a:lnTo>
                    <a:lnTo>
                      <a:pt x="579" y="4"/>
                    </a:lnTo>
                    <a:lnTo>
                      <a:pt x="581" y="2"/>
                    </a:lnTo>
                    <a:lnTo>
                      <a:pt x="584" y="1"/>
                    </a:lnTo>
                    <a:lnTo>
                      <a:pt x="588" y="0"/>
                    </a:lnTo>
                    <a:lnTo>
                      <a:pt x="589" y="0"/>
                    </a:lnTo>
                    <a:lnTo>
                      <a:pt x="588" y="0"/>
                    </a:lnTo>
                    <a:lnTo>
                      <a:pt x="584" y="2"/>
                    </a:lnTo>
                    <a:lnTo>
                      <a:pt x="580" y="5"/>
                    </a:lnTo>
                    <a:lnTo>
                      <a:pt x="575" y="10"/>
                    </a:lnTo>
                    <a:lnTo>
                      <a:pt x="571" y="13"/>
                    </a:lnTo>
                    <a:lnTo>
                      <a:pt x="567" y="17"/>
                    </a:lnTo>
                    <a:lnTo>
                      <a:pt x="563" y="21"/>
                    </a:lnTo>
                    <a:lnTo>
                      <a:pt x="559" y="25"/>
                    </a:lnTo>
                    <a:lnTo>
                      <a:pt x="554" y="29"/>
                    </a:lnTo>
                    <a:lnTo>
                      <a:pt x="550" y="31"/>
                    </a:lnTo>
                    <a:lnTo>
                      <a:pt x="546" y="37"/>
                    </a:lnTo>
                    <a:lnTo>
                      <a:pt x="540" y="42"/>
                    </a:lnTo>
                    <a:lnTo>
                      <a:pt x="535" y="47"/>
                    </a:lnTo>
                    <a:lnTo>
                      <a:pt x="530" y="52"/>
                    </a:lnTo>
                    <a:lnTo>
                      <a:pt x="525" y="56"/>
                    </a:lnTo>
                    <a:lnTo>
                      <a:pt x="519" y="63"/>
                    </a:lnTo>
                    <a:lnTo>
                      <a:pt x="514" y="68"/>
                    </a:lnTo>
                    <a:lnTo>
                      <a:pt x="509" y="75"/>
                    </a:lnTo>
                    <a:lnTo>
                      <a:pt x="504" y="80"/>
                    </a:lnTo>
                    <a:lnTo>
                      <a:pt x="498" y="87"/>
                    </a:lnTo>
                    <a:lnTo>
                      <a:pt x="493" y="93"/>
                    </a:lnTo>
                    <a:lnTo>
                      <a:pt x="488" y="100"/>
                    </a:lnTo>
                    <a:lnTo>
                      <a:pt x="485" y="103"/>
                    </a:lnTo>
                    <a:lnTo>
                      <a:pt x="482" y="107"/>
                    </a:lnTo>
                    <a:lnTo>
                      <a:pt x="480" y="110"/>
                    </a:lnTo>
                    <a:lnTo>
                      <a:pt x="479" y="114"/>
                    </a:lnTo>
                    <a:lnTo>
                      <a:pt x="473" y="121"/>
                    </a:lnTo>
                    <a:lnTo>
                      <a:pt x="468" y="128"/>
                    </a:lnTo>
                    <a:lnTo>
                      <a:pt x="465" y="132"/>
                    </a:lnTo>
                    <a:lnTo>
                      <a:pt x="464" y="136"/>
                    </a:lnTo>
                    <a:lnTo>
                      <a:pt x="461" y="140"/>
                    </a:lnTo>
                    <a:lnTo>
                      <a:pt x="460" y="143"/>
                    </a:lnTo>
                    <a:lnTo>
                      <a:pt x="457" y="146"/>
                    </a:lnTo>
                    <a:lnTo>
                      <a:pt x="456" y="150"/>
                    </a:lnTo>
                    <a:lnTo>
                      <a:pt x="453" y="154"/>
                    </a:lnTo>
                    <a:lnTo>
                      <a:pt x="452" y="157"/>
                    </a:lnTo>
                    <a:lnTo>
                      <a:pt x="450" y="161"/>
                    </a:lnTo>
                    <a:lnTo>
                      <a:pt x="448" y="165"/>
                    </a:lnTo>
                    <a:lnTo>
                      <a:pt x="447" y="169"/>
                    </a:lnTo>
                    <a:lnTo>
                      <a:pt x="446" y="173"/>
                    </a:lnTo>
                    <a:lnTo>
                      <a:pt x="444" y="175"/>
                    </a:lnTo>
                    <a:lnTo>
                      <a:pt x="442" y="179"/>
                    </a:lnTo>
                    <a:lnTo>
                      <a:pt x="440" y="182"/>
                    </a:lnTo>
                    <a:lnTo>
                      <a:pt x="439" y="186"/>
                    </a:lnTo>
                    <a:lnTo>
                      <a:pt x="439" y="190"/>
                    </a:lnTo>
                    <a:lnTo>
                      <a:pt x="438" y="194"/>
                    </a:lnTo>
                    <a:lnTo>
                      <a:pt x="436" y="198"/>
                    </a:lnTo>
                    <a:lnTo>
                      <a:pt x="436" y="202"/>
                    </a:lnTo>
                    <a:lnTo>
                      <a:pt x="435" y="204"/>
                    </a:lnTo>
                    <a:lnTo>
                      <a:pt x="434" y="208"/>
                    </a:lnTo>
                    <a:lnTo>
                      <a:pt x="432" y="212"/>
                    </a:lnTo>
                    <a:lnTo>
                      <a:pt x="432" y="216"/>
                    </a:lnTo>
                    <a:lnTo>
                      <a:pt x="431" y="220"/>
                    </a:lnTo>
                    <a:lnTo>
                      <a:pt x="430" y="224"/>
                    </a:lnTo>
                    <a:lnTo>
                      <a:pt x="430" y="228"/>
                    </a:lnTo>
                    <a:lnTo>
                      <a:pt x="430" y="232"/>
                    </a:lnTo>
                    <a:lnTo>
                      <a:pt x="428" y="236"/>
                    </a:lnTo>
                    <a:lnTo>
                      <a:pt x="427" y="240"/>
                    </a:lnTo>
                    <a:lnTo>
                      <a:pt x="427" y="244"/>
                    </a:lnTo>
                    <a:lnTo>
                      <a:pt x="427" y="248"/>
                    </a:lnTo>
                    <a:lnTo>
                      <a:pt x="426" y="252"/>
                    </a:lnTo>
                    <a:lnTo>
                      <a:pt x="426" y="254"/>
                    </a:lnTo>
                    <a:lnTo>
                      <a:pt x="426" y="258"/>
                    </a:lnTo>
                    <a:lnTo>
                      <a:pt x="426" y="262"/>
                    </a:lnTo>
                    <a:lnTo>
                      <a:pt x="424" y="266"/>
                    </a:lnTo>
                    <a:lnTo>
                      <a:pt x="424" y="270"/>
                    </a:lnTo>
                    <a:lnTo>
                      <a:pt x="423" y="273"/>
                    </a:lnTo>
                    <a:lnTo>
                      <a:pt x="423" y="277"/>
                    </a:lnTo>
                    <a:lnTo>
                      <a:pt x="423" y="281"/>
                    </a:lnTo>
                    <a:lnTo>
                      <a:pt x="422" y="285"/>
                    </a:lnTo>
                    <a:lnTo>
                      <a:pt x="422" y="289"/>
                    </a:lnTo>
                    <a:lnTo>
                      <a:pt x="422" y="293"/>
                    </a:lnTo>
                    <a:lnTo>
                      <a:pt x="422" y="297"/>
                    </a:lnTo>
                    <a:lnTo>
                      <a:pt x="422" y="300"/>
                    </a:lnTo>
                    <a:lnTo>
                      <a:pt x="422" y="304"/>
                    </a:lnTo>
                    <a:lnTo>
                      <a:pt x="422" y="308"/>
                    </a:lnTo>
                    <a:lnTo>
                      <a:pt x="422" y="312"/>
                    </a:lnTo>
                    <a:lnTo>
                      <a:pt x="422" y="316"/>
                    </a:lnTo>
                    <a:lnTo>
                      <a:pt x="422" y="320"/>
                    </a:lnTo>
                    <a:lnTo>
                      <a:pt x="422" y="324"/>
                    </a:lnTo>
                    <a:lnTo>
                      <a:pt x="422" y="327"/>
                    </a:lnTo>
                    <a:lnTo>
                      <a:pt x="422" y="331"/>
                    </a:lnTo>
                    <a:lnTo>
                      <a:pt x="422" y="335"/>
                    </a:lnTo>
                    <a:lnTo>
                      <a:pt x="422" y="339"/>
                    </a:lnTo>
                    <a:lnTo>
                      <a:pt x="422" y="341"/>
                    </a:lnTo>
                    <a:lnTo>
                      <a:pt x="422" y="345"/>
                    </a:lnTo>
                    <a:lnTo>
                      <a:pt x="422" y="349"/>
                    </a:lnTo>
                    <a:lnTo>
                      <a:pt x="422" y="353"/>
                    </a:lnTo>
                    <a:lnTo>
                      <a:pt x="422" y="356"/>
                    </a:lnTo>
                    <a:lnTo>
                      <a:pt x="422" y="360"/>
                    </a:lnTo>
                    <a:lnTo>
                      <a:pt x="422" y="364"/>
                    </a:lnTo>
                    <a:lnTo>
                      <a:pt x="422" y="368"/>
                    </a:lnTo>
                    <a:lnTo>
                      <a:pt x="422" y="372"/>
                    </a:lnTo>
                    <a:lnTo>
                      <a:pt x="422" y="376"/>
                    </a:lnTo>
                    <a:lnTo>
                      <a:pt x="422" y="380"/>
                    </a:lnTo>
                    <a:lnTo>
                      <a:pt x="422" y="384"/>
                    </a:lnTo>
                    <a:lnTo>
                      <a:pt x="422" y="390"/>
                    </a:lnTo>
                    <a:lnTo>
                      <a:pt x="422" y="397"/>
                    </a:lnTo>
                    <a:lnTo>
                      <a:pt x="422" y="403"/>
                    </a:lnTo>
                    <a:lnTo>
                      <a:pt x="422" y="410"/>
                    </a:lnTo>
                    <a:lnTo>
                      <a:pt x="422" y="417"/>
                    </a:lnTo>
                    <a:lnTo>
                      <a:pt x="422" y="423"/>
                    </a:lnTo>
                    <a:lnTo>
                      <a:pt x="422" y="430"/>
                    </a:lnTo>
                    <a:lnTo>
                      <a:pt x="423" y="436"/>
                    </a:lnTo>
                    <a:lnTo>
                      <a:pt x="423" y="442"/>
                    </a:lnTo>
                    <a:lnTo>
                      <a:pt x="423" y="447"/>
                    </a:lnTo>
                    <a:lnTo>
                      <a:pt x="423" y="453"/>
                    </a:lnTo>
                    <a:lnTo>
                      <a:pt x="423" y="459"/>
                    </a:lnTo>
                    <a:lnTo>
                      <a:pt x="423" y="464"/>
                    </a:lnTo>
                    <a:lnTo>
                      <a:pt x="423" y="471"/>
                    </a:lnTo>
                    <a:lnTo>
                      <a:pt x="423" y="475"/>
                    </a:lnTo>
                    <a:lnTo>
                      <a:pt x="423" y="480"/>
                    </a:lnTo>
                    <a:lnTo>
                      <a:pt x="422" y="485"/>
                    </a:lnTo>
                    <a:lnTo>
                      <a:pt x="422" y="489"/>
                    </a:lnTo>
                    <a:lnTo>
                      <a:pt x="422" y="493"/>
                    </a:lnTo>
                    <a:lnTo>
                      <a:pt x="422" y="497"/>
                    </a:lnTo>
                    <a:lnTo>
                      <a:pt x="422" y="500"/>
                    </a:lnTo>
                    <a:lnTo>
                      <a:pt x="422" y="504"/>
                    </a:lnTo>
                    <a:lnTo>
                      <a:pt x="422" y="508"/>
                    </a:lnTo>
                    <a:lnTo>
                      <a:pt x="422" y="510"/>
                    </a:lnTo>
                    <a:lnTo>
                      <a:pt x="422" y="515"/>
                    </a:lnTo>
                    <a:lnTo>
                      <a:pt x="422" y="519"/>
                    </a:lnTo>
                    <a:lnTo>
                      <a:pt x="422" y="521"/>
                    </a:lnTo>
                    <a:lnTo>
                      <a:pt x="422" y="522"/>
                    </a:lnTo>
                    <a:lnTo>
                      <a:pt x="422" y="519"/>
                    </a:lnTo>
                    <a:lnTo>
                      <a:pt x="424" y="517"/>
                    </a:lnTo>
                    <a:lnTo>
                      <a:pt x="427" y="514"/>
                    </a:lnTo>
                    <a:lnTo>
                      <a:pt x="428" y="510"/>
                    </a:lnTo>
                    <a:lnTo>
                      <a:pt x="431" y="506"/>
                    </a:lnTo>
                    <a:lnTo>
                      <a:pt x="434" y="502"/>
                    </a:lnTo>
                    <a:lnTo>
                      <a:pt x="436" y="497"/>
                    </a:lnTo>
                    <a:lnTo>
                      <a:pt x="439" y="493"/>
                    </a:lnTo>
                    <a:lnTo>
                      <a:pt x="443" y="488"/>
                    </a:lnTo>
                    <a:lnTo>
                      <a:pt x="447" y="483"/>
                    </a:lnTo>
                    <a:lnTo>
                      <a:pt x="450" y="476"/>
                    </a:lnTo>
                    <a:lnTo>
                      <a:pt x="453" y="471"/>
                    </a:lnTo>
                    <a:lnTo>
                      <a:pt x="457" y="464"/>
                    </a:lnTo>
                    <a:lnTo>
                      <a:pt x="461" y="457"/>
                    </a:lnTo>
                    <a:lnTo>
                      <a:pt x="464" y="453"/>
                    </a:lnTo>
                    <a:lnTo>
                      <a:pt x="465" y="450"/>
                    </a:lnTo>
                    <a:lnTo>
                      <a:pt x="468" y="446"/>
                    </a:lnTo>
                    <a:lnTo>
                      <a:pt x="469" y="443"/>
                    </a:lnTo>
                    <a:lnTo>
                      <a:pt x="472" y="439"/>
                    </a:lnTo>
                    <a:lnTo>
                      <a:pt x="473" y="435"/>
                    </a:lnTo>
                    <a:lnTo>
                      <a:pt x="476" y="431"/>
                    </a:lnTo>
                    <a:lnTo>
                      <a:pt x="477" y="427"/>
                    </a:lnTo>
                    <a:lnTo>
                      <a:pt x="479" y="423"/>
                    </a:lnTo>
                    <a:lnTo>
                      <a:pt x="481" y="419"/>
                    </a:lnTo>
                    <a:lnTo>
                      <a:pt x="482" y="417"/>
                    </a:lnTo>
                    <a:lnTo>
                      <a:pt x="485" y="413"/>
                    </a:lnTo>
                    <a:lnTo>
                      <a:pt x="486" y="409"/>
                    </a:lnTo>
                    <a:lnTo>
                      <a:pt x="488" y="405"/>
                    </a:lnTo>
                    <a:lnTo>
                      <a:pt x="490" y="401"/>
                    </a:lnTo>
                    <a:lnTo>
                      <a:pt x="492" y="397"/>
                    </a:lnTo>
                    <a:lnTo>
                      <a:pt x="493" y="393"/>
                    </a:lnTo>
                    <a:lnTo>
                      <a:pt x="496" y="389"/>
                    </a:lnTo>
                    <a:lnTo>
                      <a:pt x="497" y="385"/>
                    </a:lnTo>
                    <a:lnTo>
                      <a:pt x="498" y="381"/>
                    </a:lnTo>
                    <a:lnTo>
                      <a:pt x="500" y="377"/>
                    </a:lnTo>
                    <a:lnTo>
                      <a:pt x="502" y="373"/>
                    </a:lnTo>
                    <a:lnTo>
                      <a:pt x="504" y="370"/>
                    </a:lnTo>
                    <a:lnTo>
                      <a:pt x="505" y="366"/>
                    </a:lnTo>
                    <a:lnTo>
                      <a:pt x="506" y="362"/>
                    </a:lnTo>
                    <a:lnTo>
                      <a:pt x="506" y="359"/>
                    </a:lnTo>
                    <a:lnTo>
                      <a:pt x="507" y="355"/>
                    </a:lnTo>
                    <a:lnTo>
                      <a:pt x="509" y="351"/>
                    </a:lnTo>
                    <a:lnTo>
                      <a:pt x="511" y="344"/>
                    </a:lnTo>
                    <a:lnTo>
                      <a:pt x="514" y="337"/>
                    </a:lnTo>
                    <a:lnTo>
                      <a:pt x="514" y="333"/>
                    </a:lnTo>
                    <a:lnTo>
                      <a:pt x="514" y="329"/>
                    </a:lnTo>
                    <a:lnTo>
                      <a:pt x="515" y="327"/>
                    </a:lnTo>
                    <a:lnTo>
                      <a:pt x="515" y="324"/>
                    </a:lnTo>
                    <a:lnTo>
                      <a:pt x="515" y="316"/>
                    </a:lnTo>
                    <a:lnTo>
                      <a:pt x="517" y="311"/>
                    </a:lnTo>
                    <a:lnTo>
                      <a:pt x="517" y="304"/>
                    </a:lnTo>
                    <a:lnTo>
                      <a:pt x="517" y="299"/>
                    </a:lnTo>
                    <a:lnTo>
                      <a:pt x="515" y="293"/>
                    </a:lnTo>
                    <a:lnTo>
                      <a:pt x="515" y="287"/>
                    </a:lnTo>
                    <a:lnTo>
                      <a:pt x="514" y="282"/>
                    </a:lnTo>
                    <a:lnTo>
                      <a:pt x="511" y="278"/>
                    </a:lnTo>
                    <a:lnTo>
                      <a:pt x="509" y="271"/>
                    </a:lnTo>
                    <a:lnTo>
                      <a:pt x="505" y="265"/>
                    </a:lnTo>
                    <a:lnTo>
                      <a:pt x="502" y="261"/>
                    </a:lnTo>
                    <a:lnTo>
                      <a:pt x="500" y="257"/>
                    </a:lnTo>
                    <a:lnTo>
                      <a:pt x="496" y="253"/>
                    </a:lnTo>
                    <a:lnTo>
                      <a:pt x="493" y="249"/>
                    </a:lnTo>
                    <a:lnTo>
                      <a:pt x="488" y="245"/>
                    </a:lnTo>
                    <a:lnTo>
                      <a:pt x="485" y="241"/>
                    </a:lnTo>
                    <a:lnTo>
                      <a:pt x="482" y="232"/>
                    </a:lnTo>
                    <a:lnTo>
                      <a:pt x="481" y="228"/>
                    </a:lnTo>
                    <a:lnTo>
                      <a:pt x="482" y="224"/>
                    </a:lnTo>
                    <a:lnTo>
                      <a:pt x="484" y="227"/>
                    </a:lnTo>
                    <a:lnTo>
                      <a:pt x="485" y="229"/>
                    </a:lnTo>
                    <a:lnTo>
                      <a:pt x="488" y="233"/>
                    </a:lnTo>
                    <a:lnTo>
                      <a:pt x="492" y="238"/>
                    </a:lnTo>
                    <a:lnTo>
                      <a:pt x="494" y="241"/>
                    </a:lnTo>
                    <a:lnTo>
                      <a:pt x="496" y="244"/>
                    </a:lnTo>
                    <a:lnTo>
                      <a:pt x="498" y="249"/>
                    </a:lnTo>
                    <a:lnTo>
                      <a:pt x="504" y="253"/>
                    </a:lnTo>
                    <a:lnTo>
                      <a:pt x="505" y="257"/>
                    </a:lnTo>
                    <a:lnTo>
                      <a:pt x="509" y="261"/>
                    </a:lnTo>
                    <a:lnTo>
                      <a:pt x="513" y="273"/>
                    </a:lnTo>
                    <a:lnTo>
                      <a:pt x="515" y="277"/>
                    </a:lnTo>
                    <a:lnTo>
                      <a:pt x="519" y="282"/>
                    </a:lnTo>
                    <a:lnTo>
                      <a:pt x="522" y="287"/>
                    </a:lnTo>
                    <a:lnTo>
                      <a:pt x="526" y="294"/>
                    </a:lnTo>
                    <a:lnTo>
                      <a:pt x="529" y="299"/>
                    </a:lnTo>
                    <a:lnTo>
                      <a:pt x="531" y="304"/>
                    </a:lnTo>
                    <a:lnTo>
                      <a:pt x="534" y="311"/>
                    </a:lnTo>
                    <a:lnTo>
                      <a:pt x="538" y="318"/>
                    </a:lnTo>
                    <a:lnTo>
                      <a:pt x="540" y="323"/>
                    </a:lnTo>
                    <a:lnTo>
                      <a:pt x="543" y="329"/>
                    </a:lnTo>
                    <a:lnTo>
                      <a:pt x="546" y="336"/>
                    </a:lnTo>
                    <a:lnTo>
                      <a:pt x="550" y="343"/>
                    </a:lnTo>
                    <a:lnTo>
                      <a:pt x="552" y="348"/>
                    </a:lnTo>
                    <a:lnTo>
                      <a:pt x="554" y="355"/>
                    </a:lnTo>
                    <a:lnTo>
                      <a:pt x="556" y="361"/>
                    </a:lnTo>
                    <a:lnTo>
                      <a:pt x="559" y="368"/>
                    </a:lnTo>
                    <a:lnTo>
                      <a:pt x="560" y="373"/>
                    </a:lnTo>
                    <a:lnTo>
                      <a:pt x="563" y="378"/>
                    </a:lnTo>
                    <a:lnTo>
                      <a:pt x="564" y="385"/>
                    </a:lnTo>
                    <a:lnTo>
                      <a:pt x="565" y="391"/>
                    </a:lnTo>
                    <a:lnTo>
                      <a:pt x="565" y="397"/>
                    </a:lnTo>
                    <a:lnTo>
                      <a:pt x="567" y="402"/>
                    </a:lnTo>
                    <a:lnTo>
                      <a:pt x="568" y="407"/>
                    </a:lnTo>
                    <a:lnTo>
                      <a:pt x="569" y="414"/>
                    </a:lnTo>
                    <a:lnTo>
                      <a:pt x="571" y="418"/>
                    </a:lnTo>
                    <a:lnTo>
                      <a:pt x="571" y="423"/>
                    </a:lnTo>
                    <a:lnTo>
                      <a:pt x="572" y="428"/>
                    </a:lnTo>
                    <a:lnTo>
                      <a:pt x="572" y="434"/>
                    </a:lnTo>
                    <a:lnTo>
                      <a:pt x="572" y="438"/>
                    </a:lnTo>
                    <a:lnTo>
                      <a:pt x="572" y="443"/>
                    </a:lnTo>
                    <a:lnTo>
                      <a:pt x="572" y="447"/>
                    </a:lnTo>
                    <a:lnTo>
                      <a:pt x="573" y="452"/>
                    </a:lnTo>
                    <a:lnTo>
                      <a:pt x="572" y="455"/>
                    </a:lnTo>
                    <a:lnTo>
                      <a:pt x="572" y="459"/>
                    </a:lnTo>
                    <a:lnTo>
                      <a:pt x="572" y="463"/>
                    </a:lnTo>
                    <a:lnTo>
                      <a:pt x="572" y="467"/>
                    </a:lnTo>
                    <a:lnTo>
                      <a:pt x="572" y="472"/>
                    </a:lnTo>
                    <a:lnTo>
                      <a:pt x="572" y="479"/>
                    </a:lnTo>
                    <a:lnTo>
                      <a:pt x="571" y="483"/>
                    </a:lnTo>
                    <a:lnTo>
                      <a:pt x="571" y="485"/>
                    </a:lnTo>
                    <a:lnTo>
                      <a:pt x="571" y="488"/>
                    </a:lnTo>
                    <a:lnTo>
                      <a:pt x="571" y="489"/>
                    </a:lnTo>
                    <a:lnTo>
                      <a:pt x="571" y="488"/>
                    </a:lnTo>
                    <a:lnTo>
                      <a:pt x="572" y="485"/>
                    </a:lnTo>
                    <a:lnTo>
                      <a:pt x="573" y="481"/>
                    </a:lnTo>
                    <a:lnTo>
                      <a:pt x="576" y="476"/>
                    </a:lnTo>
                    <a:lnTo>
                      <a:pt x="576" y="472"/>
                    </a:lnTo>
                    <a:lnTo>
                      <a:pt x="577" y="468"/>
                    </a:lnTo>
                    <a:lnTo>
                      <a:pt x="579" y="465"/>
                    </a:lnTo>
                    <a:lnTo>
                      <a:pt x="581" y="461"/>
                    </a:lnTo>
                    <a:lnTo>
                      <a:pt x="583" y="457"/>
                    </a:lnTo>
                    <a:lnTo>
                      <a:pt x="585" y="453"/>
                    </a:lnTo>
                    <a:lnTo>
                      <a:pt x="588" y="448"/>
                    </a:lnTo>
                    <a:lnTo>
                      <a:pt x="590" y="446"/>
                    </a:lnTo>
                    <a:lnTo>
                      <a:pt x="592" y="440"/>
                    </a:lnTo>
                    <a:lnTo>
                      <a:pt x="594" y="435"/>
                    </a:lnTo>
                    <a:lnTo>
                      <a:pt x="597" y="430"/>
                    </a:lnTo>
                    <a:lnTo>
                      <a:pt x="600" y="426"/>
                    </a:lnTo>
                    <a:lnTo>
                      <a:pt x="602" y="421"/>
                    </a:lnTo>
                    <a:lnTo>
                      <a:pt x="605" y="417"/>
                    </a:lnTo>
                    <a:lnTo>
                      <a:pt x="608" y="411"/>
                    </a:lnTo>
                    <a:lnTo>
                      <a:pt x="612" y="406"/>
                    </a:lnTo>
                    <a:lnTo>
                      <a:pt x="616" y="401"/>
                    </a:lnTo>
                    <a:lnTo>
                      <a:pt x="618" y="397"/>
                    </a:lnTo>
                    <a:lnTo>
                      <a:pt x="622" y="391"/>
                    </a:lnTo>
                    <a:lnTo>
                      <a:pt x="626" y="388"/>
                    </a:lnTo>
                    <a:lnTo>
                      <a:pt x="630" y="382"/>
                    </a:lnTo>
                    <a:lnTo>
                      <a:pt x="634" y="378"/>
                    </a:lnTo>
                    <a:lnTo>
                      <a:pt x="638" y="374"/>
                    </a:lnTo>
                    <a:lnTo>
                      <a:pt x="642" y="370"/>
                    </a:lnTo>
                    <a:lnTo>
                      <a:pt x="646" y="366"/>
                    </a:lnTo>
                    <a:lnTo>
                      <a:pt x="650" y="362"/>
                    </a:lnTo>
                    <a:lnTo>
                      <a:pt x="654" y="360"/>
                    </a:lnTo>
                    <a:lnTo>
                      <a:pt x="659" y="356"/>
                    </a:lnTo>
                    <a:lnTo>
                      <a:pt x="663" y="352"/>
                    </a:lnTo>
                    <a:lnTo>
                      <a:pt x="667" y="349"/>
                    </a:lnTo>
                    <a:lnTo>
                      <a:pt x="672" y="348"/>
                    </a:lnTo>
                    <a:lnTo>
                      <a:pt x="676" y="345"/>
                    </a:lnTo>
                    <a:lnTo>
                      <a:pt x="680" y="343"/>
                    </a:lnTo>
                    <a:lnTo>
                      <a:pt x="685" y="340"/>
                    </a:lnTo>
                    <a:lnTo>
                      <a:pt x="689" y="339"/>
                    </a:lnTo>
                    <a:lnTo>
                      <a:pt x="693" y="336"/>
                    </a:lnTo>
                    <a:lnTo>
                      <a:pt x="697" y="335"/>
                    </a:lnTo>
                    <a:lnTo>
                      <a:pt x="702" y="332"/>
                    </a:lnTo>
                    <a:lnTo>
                      <a:pt x="706" y="331"/>
                    </a:lnTo>
                    <a:lnTo>
                      <a:pt x="710" y="331"/>
                    </a:lnTo>
                    <a:lnTo>
                      <a:pt x="714" y="328"/>
                    </a:lnTo>
                    <a:lnTo>
                      <a:pt x="718" y="327"/>
                    </a:lnTo>
                    <a:lnTo>
                      <a:pt x="721" y="326"/>
                    </a:lnTo>
                    <a:lnTo>
                      <a:pt x="725" y="326"/>
                    </a:lnTo>
                    <a:lnTo>
                      <a:pt x="730" y="324"/>
                    </a:lnTo>
                    <a:lnTo>
                      <a:pt x="737" y="323"/>
                    </a:lnTo>
                    <a:lnTo>
                      <a:pt x="739" y="322"/>
                    </a:lnTo>
                    <a:lnTo>
                      <a:pt x="743" y="322"/>
                    </a:lnTo>
                    <a:lnTo>
                      <a:pt x="746" y="322"/>
                    </a:lnTo>
                    <a:lnTo>
                      <a:pt x="747" y="322"/>
                    </a:lnTo>
                    <a:lnTo>
                      <a:pt x="745" y="322"/>
                    </a:lnTo>
                    <a:lnTo>
                      <a:pt x="739" y="324"/>
                    </a:lnTo>
                    <a:lnTo>
                      <a:pt x="735" y="327"/>
                    </a:lnTo>
                    <a:lnTo>
                      <a:pt x="730" y="331"/>
                    </a:lnTo>
                    <a:lnTo>
                      <a:pt x="725" y="335"/>
                    </a:lnTo>
                    <a:lnTo>
                      <a:pt x="720" y="340"/>
                    </a:lnTo>
                    <a:lnTo>
                      <a:pt x="713" y="345"/>
                    </a:lnTo>
                    <a:lnTo>
                      <a:pt x="706" y="352"/>
                    </a:lnTo>
                    <a:lnTo>
                      <a:pt x="702" y="356"/>
                    </a:lnTo>
                    <a:lnTo>
                      <a:pt x="699" y="360"/>
                    </a:lnTo>
                    <a:lnTo>
                      <a:pt x="695" y="364"/>
                    </a:lnTo>
                    <a:lnTo>
                      <a:pt x="692" y="370"/>
                    </a:lnTo>
                    <a:lnTo>
                      <a:pt x="688" y="374"/>
                    </a:lnTo>
                    <a:lnTo>
                      <a:pt x="684" y="380"/>
                    </a:lnTo>
                    <a:lnTo>
                      <a:pt x="680" y="385"/>
                    </a:lnTo>
                    <a:lnTo>
                      <a:pt x="676" y="391"/>
                    </a:lnTo>
                    <a:lnTo>
                      <a:pt x="675" y="394"/>
                    </a:lnTo>
                    <a:lnTo>
                      <a:pt x="672" y="398"/>
                    </a:lnTo>
                    <a:lnTo>
                      <a:pt x="671" y="401"/>
                    </a:lnTo>
                    <a:lnTo>
                      <a:pt x="670" y="405"/>
                    </a:lnTo>
                    <a:lnTo>
                      <a:pt x="667" y="409"/>
                    </a:lnTo>
                    <a:lnTo>
                      <a:pt x="666" y="413"/>
                    </a:lnTo>
                    <a:lnTo>
                      <a:pt x="663" y="417"/>
                    </a:lnTo>
                    <a:lnTo>
                      <a:pt x="662" y="421"/>
                    </a:lnTo>
                    <a:lnTo>
                      <a:pt x="659" y="424"/>
                    </a:lnTo>
                    <a:lnTo>
                      <a:pt x="658" y="428"/>
                    </a:lnTo>
                    <a:lnTo>
                      <a:pt x="655" y="432"/>
                    </a:lnTo>
                    <a:lnTo>
                      <a:pt x="654" y="436"/>
                    </a:lnTo>
                    <a:lnTo>
                      <a:pt x="651" y="440"/>
                    </a:lnTo>
                    <a:lnTo>
                      <a:pt x="650" y="444"/>
                    </a:lnTo>
                    <a:lnTo>
                      <a:pt x="647" y="448"/>
                    </a:lnTo>
                    <a:lnTo>
                      <a:pt x="646" y="453"/>
                    </a:lnTo>
                    <a:lnTo>
                      <a:pt x="644" y="457"/>
                    </a:lnTo>
                    <a:lnTo>
                      <a:pt x="642" y="463"/>
                    </a:lnTo>
                    <a:lnTo>
                      <a:pt x="641" y="468"/>
                    </a:lnTo>
                    <a:lnTo>
                      <a:pt x="638" y="472"/>
                    </a:lnTo>
                    <a:lnTo>
                      <a:pt x="637" y="477"/>
                    </a:lnTo>
                    <a:lnTo>
                      <a:pt x="634" y="483"/>
                    </a:lnTo>
                    <a:lnTo>
                      <a:pt x="633" y="486"/>
                    </a:lnTo>
                    <a:lnTo>
                      <a:pt x="631" y="492"/>
                    </a:lnTo>
                    <a:lnTo>
                      <a:pt x="629" y="496"/>
                    </a:lnTo>
                    <a:lnTo>
                      <a:pt x="627" y="501"/>
                    </a:lnTo>
                    <a:lnTo>
                      <a:pt x="625" y="506"/>
                    </a:lnTo>
                    <a:lnTo>
                      <a:pt x="623" y="512"/>
                    </a:lnTo>
                    <a:lnTo>
                      <a:pt x="622" y="515"/>
                    </a:lnTo>
                    <a:lnTo>
                      <a:pt x="621" y="521"/>
                    </a:lnTo>
                    <a:lnTo>
                      <a:pt x="618" y="526"/>
                    </a:lnTo>
                    <a:lnTo>
                      <a:pt x="617" y="531"/>
                    </a:lnTo>
                    <a:lnTo>
                      <a:pt x="616" y="535"/>
                    </a:lnTo>
                    <a:lnTo>
                      <a:pt x="614" y="541"/>
                    </a:lnTo>
                    <a:lnTo>
                      <a:pt x="613" y="545"/>
                    </a:lnTo>
                    <a:lnTo>
                      <a:pt x="612" y="550"/>
                    </a:lnTo>
                    <a:lnTo>
                      <a:pt x="609" y="554"/>
                    </a:lnTo>
                    <a:lnTo>
                      <a:pt x="608" y="559"/>
                    </a:lnTo>
                    <a:lnTo>
                      <a:pt x="606" y="564"/>
                    </a:lnTo>
                    <a:lnTo>
                      <a:pt x="605" y="568"/>
                    </a:lnTo>
                    <a:lnTo>
                      <a:pt x="604" y="572"/>
                    </a:lnTo>
                    <a:lnTo>
                      <a:pt x="602" y="577"/>
                    </a:lnTo>
                    <a:lnTo>
                      <a:pt x="601" y="581"/>
                    </a:lnTo>
                    <a:lnTo>
                      <a:pt x="600" y="585"/>
                    </a:lnTo>
                    <a:lnTo>
                      <a:pt x="598" y="589"/>
                    </a:lnTo>
                    <a:lnTo>
                      <a:pt x="597" y="593"/>
                    </a:lnTo>
                    <a:lnTo>
                      <a:pt x="596" y="597"/>
                    </a:lnTo>
                    <a:lnTo>
                      <a:pt x="596" y="603"/>
                    </a:lnTo>
                    <a:lnTo>
                      <a:pt x="593" y="605"/>
                    </a:lnTo>
                    <a:lnTo>
                      <a:pt x="593" y="609"/>
                    </a:lnTo>
                    <a:lnTo>
                      <a:pt x="592" y="613"/>
                    </a:lnTo>
                    <a:lnTo>
                      <a:pt x="590" y="617"/>
                    </a:lnTo>
                    <a:lnTo>
                      <a:pt x="589" y="624"/>
                    </a:lnTo>
                    <a:lnTo>
                      <a:pt x="588" y="630"/>
                    </a:lnTo>
                    <a:lnTo>
                      <a:pt x="585" y="636"/>
                    </a:lnTo>
                    <a:lnTo>
                      <a:pt x="584" y="639"/>
                    </a:lnTo>
                    <a:lnTo>
                      <a:pt x="583" y="643"/>
                    </a:lnTo>
                    <a:lnTo>
                      <a:pt x="583" y="647"/>
                    </a:lnTo>
                    <a:lnTo>
                      <a:pt x="581" y="653"/>
                    </a:lnTo>
                    <a:lnTo>
                      <a:pt x="581" y="655"/>
                    </a:lnTo>
                    <a:lnTo>
                      <a:pt x="580" y="654"/>
                    </a:lnTo>
                    <a:lnTo>
                      <a:pt x="577" y="654"/>
                    </a:lnTo>
                    <a:lnTo>
                      <a:pt x="573" y="654"/>
                    </a:lnTo>
                    <a:lnTo>
                      <a:pt x="569" y="653"/>
                    </a:lnTo>
                    <a:lnTo>
                      <a:pt x="563" y="651"/>
                    </a:lnTo>
                    <a:lnTo>
                      <a:pt x="556" y="650"/>
                    </a:lnTo>
                    <a:lnTo>
                      <a:pt x="552" y="649"/>
                    </a:lnTo>
                    <a:lnTo>
                      <a:pt x="548" y="649"/>
                    </a:lnTo>
                    <a:lnTo>
                      <a:pt x="544" y="647"/>
                    </a:lnTo>
                    <a:lnTo>
                      <a:pt x="540" y="647"/>
                    </a:lnTo>
                    <a:lnTo>
                      <a:pt x="535" y="646"/>
                    </a:lnTo>
                    <a:lnTo>
                      <a:pt x="531" y="645"/>
                    </a:lnTo>
                    <a:lnTo>
                      <a:pt x="527" y="643"/>
                    </a:lnTo>
                    <a:lnTo>
                      <a:pt x="522" y="642"/>
                    </a:lnTo>
                    <a:lnTo>
                      <a:pt x="517" y="642"/>
                    </a:lnTo>
                    <a:lnTo>
                      <a:pt x="513" y="641"/>
                    </a:lnTo>
                    <a:lnTo>
                      <a:pt x="507" y="639"/>
                    </a:lnTo>
                    <a:lnTo>
                      <a:pt x="504" y="638"/>
                    </a:lnTo>
                    <a:lnTo>
                      <a:pt x="498" y="637"/>
                    </a:lnTo>
                    <a:lnTo>
                      <a:pt x="494" y="636"/>
                    </a:lnTo>
                    <a:lnTo>
                      <a:pt x="489" y="633"/>
                    </a:lnTo>
                    <a:lnTo>
                      <a:pt x="485" y="632"/>
                    </a:lnTo>
                    <a:lnTo>
                      <a:pt x="480" y="630"/>
                    </a:lnTo>
                    <a:lnTo>
                      <a:pt x="476" y="629"/>
                    </a:lnTo>
                    <a:lnTo>
                      <a:pt x="472" y="626"/>
                    </a:lnTo>
                    <a:lnTo>
                      <a:pt x="468" y="625"/>
                    </a:lnTo>
                    <a:lnTo>
                      <a:pt x="463" y="624"/>
                    </a:lnTo>
                    <a:lnTo>
                      <a:pt x="460" y="621"/>
                    </a:lnTo>
                    <a:lnTo>
                      <a:pt x="456" y="620"/>
                    </a:lnTo>
                    <a:lnTo>
                      <a:pt x="452" y="618"/>
                    </a:lnTo>
                    <a:lnTo>
                      <a:pt x="448" y="617"/>
                    </a:lnTo>
                    <a:lnTo>
                      <a:pt x="444" y="616"/>
                    </a:lnTo>
                    <a:lnTo>
                      <a:pt x="440" y="614"/>
                    </a:lnTo>
                    <a:lnTo>
                      <a:pt x="436" y="614"/>
                    </a:lnTo>
                    <a:lnTo>
                      <a:pt x="432" y="613"/>
                    </a:lnTo>
                    <a:lnTo>
                      <a:pt x="428" y="613"/>
                    </a:lnTo>
                    <a:lnTo>
                      <a:pt x="424" y="612"/>
                    </a:lnTo>
                    <a:lnTo>
                      <a:pt x="421" y="612"/>
                    </a:lnTo>
                    <a:lnTo>
                      <a:pt x="415" y="612"/>
                    </a:lnTo>
                    <a:lnTo>
                      <a:pt x="411" y="612"/>
                    </a:lnTo>
                    <a:lnTo>
                      <a:pt x="409" y="612"/>
                    </a:lnTo>
                    <a:lnTo>
                      <a:pt x="405" y="612"/>
                    </a:lnTo>
                    <a:lnTo>
                      <a:pt x="399" y="610"/>
                    </a:lnTo>
                    <a:lnTo>
                      <a:pt x="396" y="610"/>
                    </a:lnTo>
                    <a:lnTo>
                      <a:pt x="392" y="610"/>
                    </a:lnTo>
                    <a:lnTo>
                      <a:pt x="388" y="610"/>
                    </a:lnTo>
                    <a:lnTo>
                      <a:pt x="384" y="610"/>
                    </a:lnTo>
                    <a:lnTo>
                      <a:pt x="380" y="610"/>
                    </a:lnTo>
                    <a:lnTo>
                      <a:pt x="376" y="610"/>
                    </a:lnTo>
                    <a:lnTo>
                      <a:pt x="372" y="610"/>
                    </a:lnTo>
                    <a:lnTo>
                      <a:pt x="368" y="609"/>
                    </a:lnTo>
                    <a:lnTo>
                      <a:pt x="364" y="609"/>
                    </a:lnTo>
                    <a:lnTo>
                      <a:pt x="360" y="609"/>
                    </a:lnTo>
                    <a:lnTo>
                      <a:pt x="356" y="609"/>
                    </a:lnTo>
                    <a:lnTo>
                      <a:pt x="351" y="609"/>
                    </a:lnTo>
                    <a:lnTo>
                      <a:pt x="347" y="609"/>
                    </a:lnTo>
                    <a:lnTo>
                      <a:pt x="344" y="609"/>
                    </a:lnTo>
                    <a:lnTo>
                      <a:pt x="340" y="609"/>
                    </a:lnTo>
                    <a:lnTo>
                      <a:pt x="335" y="609"/>
                    </a:lnTo>
                    <a:lnTo>
                      <a:pt x="331" y="608"/>
                    </a:lnTo>
                    <a:lnTo>
                      <a:pt x="327" y="608"/>
                    </a:lnTo>
                    <a:lnTo>
                      <a:pt x="323" y="607"/>
                    </a:lnTo>
                    <a:lnTo>
                      <a:pt x="319" y="607"/>
                    </a:lnTo>
                    <a:lnTo>
                      <a:pt x="315" y="605"/>
                    </a:lnTo>
                    <a:lnTo>
                      <a:pt x="311" y="605"/>
                    </a:lnTo>
                    <a:lnTo>
                      <a:pt x="307" y="605"/>
                    </a:lnTo>
                    <a:lnTo>
                      <a:pt x="302" y="604"/>
                    </a:lnTo>
                    <a:lnTo>
                      <a:pt x="298" y="603"/>
                    </a:lnTo>
                    <a:lnTo>
                      <a:pt x="294" y="603"/>
                    </a:lnTo>
                    <a:lnTo>
                      <a:pt x="290" y="601"/>
                    </a:lnTo>
                    <a:lnTo>
                      <a:pt x="286" y="600"/>
                    </a:lnTo>
                    <a:lnTo>
                      <a:pt x="282" y="600"/>
                    </a:lnTo>
                    <a:lnTo>
                      <a:pt x="278" y="599"/>
                    </a:lnTo>
                    <a:lnTo>
                      <a:pt x="274" y="599"/>
                    </a:lnTo>
                    <a:lnTo>
                      <a:pt x="272" y="597"/>
                    </a:lnTo>
                    <a:lnTo>
                      <a:pt x="268" y="597"/>
                    </a:lnTo>
                    <a:lnTo>
                      <a:pt x="264" y="596"/>
                    </a:lnTo>
                    <a:lnTo>
                      <a:pt x="260" y="596"/>
                    </a:lnTo>
                    <a:lnTo>
                      <a:pt x="256" y="596"/>
                    </a:lnTo>
                    <a:lnTo>
                      <a:pt x="252" y="595"/>
                    </a:lnTo>
                    <a:lnTo>
                      <a:pt x="248" y="595"/>
                    </a:lnTo>
                    <a:lnTo>
                      <a:pt x="245" y="595"/>
                    </a:lnTo>
                    <a:lnTo>
                      <a:pt x="237" y="595"/>
                    </a:lnTo>
                    <a:lnTo>
                      <a:pt x="231" y="595"/>
                    </a:lnTo>
                    <a:lnTo>
                      <a:pt x="224" y="595"/>
                    </a:lnTo>
                    <a:lnTo>
                      <a:pt x="219" y="597"/>
                    </a:lnTo>
                    <a:lnTo>
                      <a:pt x="212" y="599"/>
                    </a:lnTo>
                    <a:lnTo>
                      <a:pt x="206" y="600"/>
                    </a:lnTo>
                    <a:lnTo>
                      <a:pt x="201" y="603"/>
                    </a:lnTo>
                    <a:lnTo>
                      <a:pt x="195" y="607"/>
                    </a:lnTo>
                    <a:lnTo>
                      <a:pt x="189" y="609"/>
                    </a:lnTo>
                    <a:lnTo>
                      <a:pt x="183" y="612"/>
                    </a:lnTo>
                    <a:lnTo>
                      <a:pt x="178" y="616"/>
                    </a:lnTo>
                    <a:lnTo>
                      <a:pt x="173" y="618"/>
                    </a:lnTo>
                    <a:lnTo>
                      <a:pt x="166" y="622"/>
                    </a:lnTo>
                    <a:lnTo>
                      <a:pt x="160" y="625"/>
                    </a:lnTo>
                    <a:lnTo>
                      <a:pt x="154" y="629"/>
                    </a:lnTo>
                    <a:lnTo>
                      <a:pt x="148" y="633"/>
                    </a:lnTo>
                    <a:lnTo>
                      <a:pt x="144" y="634"/>
                    </a:lnTo>
                    <a:lnTo>
                      <a:pt x="140" y="636"/>
                    </a:lnTo>
                    <a:lnTo>
                      <a:pt x="136" y="637"/>
                    </a:lnTo>
                    <a:lnTo>
                      <a:pt x="133" y="638"/>
                    </a:lnTo>
                    <a:lnTo>
                      <a:pt x="129" y="639"/>
                    </a:lnTo>
                    <a:lnTo>
                      <a:pt x="125" y="641"/>
                    </a:lnTo>
                    <a:lnTo>
                      <a:pt x="122" y="642"/>
                    </a:lnTo>
                    <a:lnTo>
                      <a:pt x="118" y="643"/>
                    </a:lnTo>
                    <a:lnTo>
                      <a:pt x="112" y="643"/>
                    </a:lnTo>
                    <a:lnTo>
                      <a:pt x="108" y="645"/>
                    </a:lnTo>
                    <a:lnTo>
                      <a:pt x="103" y="645"/>
                    </a:lnTo>
                    <a:lnTo>
                      <a:pt x="99" y="646"/>
                    </a:lnTo>
                    <a:lnTo>
                      <a:pt x="94" y="646"/>
                    </a:lnTo>
                    <a:lnTo>
                      <a:pt x="89" y="647"/>
                    </a:lnTo>
                    <a:lnTo>
                      <a:pt x="83" y="647"/>
                    </a:lnTo>
                    <a:lnTo>
                      <a:pt x="79" y="649"/>
                    </a:lnTo>
                    <a:lnTo>
                      <a:pt x="73" y="649"/>
                    </a:lnTo>
                    <a:lnTo>
                      <a:pt x="69" y="649"/>
                    </a:lnTo>
                    <a:lnTo>
                      <a:pt x="64" y="649"/>
                    </a:lnTo>
                    <a:lnTo>
                      <a:pt x="60" y="649"/>
                    </a:lnTo>
                    <a:lnTo>
                      <a:pt x="54" y="649"/>
                    </a:lnTo>
                    <a:lnTo>
                      <a:pt x="49" y="649"/>
                    </a:lnTo>
                    <a:lnTo>
                      <a:pt x="45" y="649"/>
                    </a:lnTo>
                    <a:lnTo>
                      <a:pt x="41" y="649"/>
                    </a:lnTo>
                    <a:lnTo>
                      <a:pt x="37" y="649"/>
                    </a:lnTo>
                    <a:lnTo>
                      <a:pt x="32" y="649"/>
                    </a:lnTo>
                    <a:lnTo>
                      <a:pt x="28" y="649"/>
                    </a:lnTo>
                    <a:lnTo>
                      <a:pt x="24" y="649"/>
                    </a:lnTo>
                    <a:lnTo>
                      <a:pt x="17" y="647"/>
                    </a:lnTo>
                    <a:lnTo>
                      <a:pt x="12" y="647"/>
                    </a:lnTo>
                    <a:lnTo>
                      <a:pt x="7" y="647"/>
                    </a:lnTo>
                    <a:lnTo>
                      <a:pt x="3" y="647"/>
                    </a:lnTo>
                    <a:lnTo>
                      <a:pt x="0" y="647"/>
                    </a:lnTo>
                    <a:lnTo>
                      <a:pt x="0" y="647"/>
                    </a:lnTo>
                    <a:close/>
                  </a:path>
                </a:pathLst>
              </a:custGeom>
              <a:solidFill>
                <a:srgbClr val="599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27"/>
              <p:cNvSpPr>
                <a:spLocks/>
              </p:cNvSpPr>
              <p:nvPr/>
            </p:nvSpPr>
            <p:spPr bwMode="auto">
              <a:xfrm>
                <a:off x="587375" y="5353050"/>
                <a:ext cx="131763" cy="614363"/>
              </a:xfrm>
              <a:custGeom>
                <a:avLst/>
                <a:gdLst/>
                <a:ahLst/>
                <a:cxnLst>
                  <a:cxn ang="0">
                    <a:pos x="0" y="345"/>
                  </a:cxn>
                  <a:cxn ang="0">
                    <a:pos x="2" y="329"/>
                  </a:cxn>
                  <a:cxn ang="0">
                    <a:pos x="3" y="316"/>
                  </a:cxn>
                  <a:cxn ang="0">
                    <a:pos x="6" y="300"/>
                  </a:cxn>
                  <a:cxn ang="0">
                    <a:pos x="8" y="281"/>
                  </a:cxn>
                  <a:cxn ang="0">
                    <a:pos x="8" y="263"/>
                  </a:cxn>
                  <a:cxn ang="0">
                    <a:pos x="10" y="253"/>
                  </a:cxn>
                  <a:cxn ang="0">
                    <a:pos x="11" y="241"/>
                  </a:cxn>
                  <a:cxn ang="0">
                    <a:pos x="12" y="230"/>
                  </a:cxn>
                  <a:cxn ang="0">
                    <a:pos x="14" y="219"/>
                  </a:cxn>
                  <a:cxn ang="0">
                    <a:pos x="15" y="207"/>
                  </a:cxn>
                  <a:cxn ang="0">
                    <a:pos x="15" y="195"/>
                  </a:cxn>
                  <a:cxn ang="0">
                    <a:pos x="16" y="183"/>
                  </a:cxn>
                  <a:cxn ang="0">
                    <a:pos x="18" y="170"/>
                  </a:cxn>
                  <a:cxn ang="0">
                    <a:pos x="19" y="158"/>
                  </a:cxn>
                  <a:cxn ang="0">
                    <a:pos x="19" y="146"/>
                  </a:cxn>
                  <a:cxn ang="0">
                    <a:pos x="20" y="134"/>
                  </a:cxn>
                  <a:cxn ang="0">
                    <a:pos x="20" y="122"/>
                  </a:cxn>
                  <a:cxn ang="0">
                    <a:pos x="21" y="110"/>
                  </a:cxn>
                  <a:cxn ang="0">
                    <a:pos x="21" y="98"/>
                  </a:cxn>
                  <a:cxn ang="0">
                    <a:pos x="23" y="87"/>
                  </a:cxn>
                  <a:cxn ang="0">
                    <a:pos x="23" y="73"/>
                  </a:cxn>
                  <a:cxn ang="0">
                    <a:pos x="24" y="55"/>
                  </a:cxn>
                  <a:cxn ang="0">
                    <a:pos x="24" y="36"/>
                  </a:cxn>
                  <a:cxn ang="0">
                    <a:pos x="24" y="22"/>
                  </a:cxn>
                  <a:cxn ang="0">
                    <a:pos x="25" y="11"/>
                  </a:cxn>
                  <a:cxn ang="0">
                    <a:pos x="25" y="3"/>
                  </a:cxn>
                  <a:cxn ang="0">
                    <a:pos x="25" y="1"/>
                  </a:cxn>
                  <a:cxn ang="0">
                    <a:pos x="27" y="9"/>
                  </a:cxn>
                  <a:cxn ang="0">
                    <a:pos x="29" y="21"/>
                  </a:cxn>
                  <a:cxn ang="0">
                    <a:pos x="32" y="38"/>
                  </a:cxn>
                  <a:cxn ang="0">
                    <a:pos x="35" y="54"/>
                  </a:cxn>
                  <a:cxn ang="0">
                    <a:pos x="37" y="64"/>
                  </a:cxn>
                  <a:cxn ang="0">
                    <a:pos x="39" y="75"/>
                  </a:cxn>
                  <a:cxn ang="0">
                    <a:pos x="40" y="87"/>
                  </a:cxn>
                  <a:cxn ang="0">
                    <a:pos x="43" y="98"/>
                  </a:cxn>
                  <a:cxn ang="0">
                    <a:pos x="45" y="110"/>
                  </a:cxn>
                  <a:cxn ang="0">
                    <a:pos x="47" y="124"/>
                  </a:cxn>
                  <a:cxn ang="0">
                    <a:pos x="49" y="137"/>
                  </a:cxn>
                  <a:cxn ang="0">
                    <a:pos x="52" y="150"/>
                  </a:cxn>
                  <a:cxn ang="0">
                    <a:pos x="54" y="164"/>
                  </a:cxn>
                  <a:cxn ang="0">
                    <a:pos x="54" y="178"/>
                  </a:cxn>
                  <a:cxn ang="0">
                    <a:pos x="57" y="191"/>
                  </a:cxn>
                  <a:cxn ang="0">
                    <a:pos x="60" y="204"/>
                  </a:cxn>
                  <a:cxn ang="0">
                    <a:pos x="61" y="219"/>
                  </a:cxn>
                  <a:cxn ang="0">
                    <a:pos x="62" y="232"/>
                  </a:cxn>
                  <a:cxn ang="0">
                    <a:pos x="65" y="245"/>
                  </a:cxn>
                  <a:cxn ang="0">
                    <a:pos x="66" y="257"/>
                  </a:cxn>
                  <a:cxn ang="0">
                    <a:pos x="69" y="270"/>
                  </a:cxn>
                  <a:cxn ang="0">
                    <a:pos x="70" y="282"/>
                  </a:cxn>
                  <a:cxn ang="0">
                    <a:pos x="72" y="294"/>
                  </a:cxn>
                  <a:cxn ang="0">
                    <a:pos x="73" y="304"/>
                  </a:cxn>
                  <a:cxn ang="0">
                    <a:pos x="74" y="316"/>
                  </a:cxn>
                  <a:cxn ang="0">
                    <a:pos x="76" y="327"/>
                  </a:cxn>
                  <a:cxn ang="0">
                    <a:pos x="78" y="341"/>
                  </a:cxn>
                  <a:cxn ang="0">
                    <a:pos x="78" y="357"/>
                  </a:cxn>
                  <a:cxn ang="0">
                    <a:pos x="81" y="372"/>
                  </a:cxn>
                  <a:cxn ang="0">
                    <a:pos x="82" y="379"/>
                  </a:cxn>
                  <a:cxn ang="0">
                    <a:pos x="83" y="387"/>
                  </a:cxn>
                  <a:cxn ang="0">
                    <a:pos x="0" y="349"/>
                  </a:cxn>
                </a:cxnLst>
                <a:rect l="0" t="0" r="r" b="b"/>
                <a:pathLst>
                  <a:path w="83" h="387">
                    <a:moveTo>
                      <a:pt x="0" y="349"/>
                    </a:moveTo>
                    <a:lnTo>
                      <a:pt x="0" y="348"/>
                    </a:lnTo>
                    <a:lnTo>
                      <a:pt x="0" y="345"/>
                    </a:lnTo>
                    <a:lnTo>
                      <a:pt x="0" y="340"/>
                    </a:lnTo>
                    <a:lnTo>
                      <a:pt x="2" y="333"/>
                    </a:lnTo>
                    <a:lnTo>
                      <a:pt x="2" y="329"/>
                    </a:lnTo>
                    <a:lnTo>
                      <a:pt x="2" y="325"/>
                    </a:lnTo>
                    <a:lnTo>
                      <a:pt x="3" y="321"/>
                    </a:lnTo>
                    <a:lnTo>
                      <a:pt x="3" y="316"/>
                    </a:lnTo>
                    <a:lnTo>
                      <a:pt x="4" y="311"/>
                    </a:lnTo>
                    <a:lnTo>
                      <a:pt x="4" y="306"/>
                    </a:lnTo>
                    <a:lnTo>
                      <a:pt x="6" y="300"/>
                    </a:lnTo>
                    <a:lnTo>
                      <a:pt x="7" y="295"/>
                    </a:lnTo>
                    <a:lnTo>
                      <a:pt x="7" y="287"/>
                    </a:lnTo>
                    <a:lnTo>
                      <a:pt x="8" y="281"/>
                    </a:lnTo>
                    <a:lnTo>
                      <a:pt x="8" y="274"/>
                    </a:lnTo>
                    <a:lnTo>
                      <a:pt x="8" y="267"/>
                    </a:lnTo>
                    <a:lnTo>
                      <a:pt x="8" y="263"/>
                    </a:lnTo>
                    <a:lnTo>
                      <a:pt x="10" y="259"/>
                    </a:lnTo>
                    <a:lnTo>
                      <a:pt x="10" y="255"/>
                    </a:lnTo>
                    <a:lnTo>
                      <a:pt x="10" y="253"/>
                    </a:lnTo>
                    <a:lnTo>
                      <a:pt x="10" y="249"/>
                    </a:lnTo>
                    <a:lnTo>
                      <a:pt x="11" y="245"/>
                    </a:lnTo>
                    <a:lnTo>
                      <a:pt x="11" y="241"/>
                    </a:lnTo>
                    <a:lnTo>
                      <a:pt x="12" y="238"/>
                    </a:lnTo>
                    <a:lnTo>
                      <a:pt x="12" y="233"/>
                    </a:lnTo>
                    <a:lnTo>
                      <a:pt x="12" y="230"/>
                    </a:lnTo>
                    <a:lnTo>
                      <a:pt x="12" y="226"/>
                    </a:lnTo>
                    <a:lnTo>
                      <a:pt x="14" y="222"/>
                    </a:lnTo>
                    <a:lnTo>
                      <a:pt x="14" y="219"/>
                    </a:lnTo>
                    <a:lnTo>
                      <a:pt x="14" y="215"/>
                    </a:lnTo>
                    <a:lnTo>
                      <a:pt x="14" y="211"/>
                    </a:lnTo>
                    <a:lnTo>
                      <a:pt x="15" y="207"/>
                    </a:lnTo>
                    <a:lnTo>
                      <a:pt x="15" y="203"/>
                    </a:lnTo>
                    <a:lnTo>
                      <a:pt x="15" y="199"/>
                    </a:lnTo>
                    <a:lnTo>
                      <a:pt x="15" y="195"/>
                    </a:lnTo>
                    <a:lnTo>
                      <a:pt x="16" y="191"/>
                    </a:lnTo>
                    <a:lnTo>
                      <a:pt x="16" y="186"/>
                    </a:lnTo>
                    <a:lnTo>
                      <a:pt x="16" y="183"/>
                    </a:lnTo>
                    <a:lnTo>
                      <a:pt x="18" y="179"/>
                    </a:lnTo>
                    <a:lnTo>
                      <a:pt x="18" y="175"/>
                    </a:lnTo>
                    <a:lnTo>
                      <a:pt x="18" y="170"/>
                    </a:lnTo>
                    <a:lnTo>
                      <a:pt x="18" y="166"/>
                    </a:lnTo>
                    <a:lnTo>
                      <a:pt x="18" y="162"/>
                    </a:lnTo>
                    <a:lnTo>
                      <a:pt x="19" y="158"/>
                    </a:lnTo>
                    <a:lnTo>
                      <a:pt x="19" y="154"/>
                    </a:lnTo>
                    <a:lnTo>
                      <a:pt x="19" y="150"/>
                    </a:lnTo>
                    <a:lnTo>
                      <a:pt x="19" y="146"/>
                    </a:lnTo>
                    <a:lnTo>
                      <a:pt x="20" y="142"/>
                    </a:lnTo>
                    <a:lnTo>
                      <a:pt x="20" y="137"/>
                    </a:lnTo>
                    <a:lnTo>
                      <a:pt x="20" y="134"/>
                    </a:lnTo>
                    <a:lnTo>
                      <a:pt x="20" y="130"/>
                    </a:lnTo>
                    <a:lnTo>
                      <a:pt x="20" y="126"/>
                    </a:lnTo>
                    <a:lnTo>
                      <a:pt x="20" y="122"/>
                    </a:lnTo>
                    <a:lnTo>
                      <a:pt x="21" y="118"/>
                    </a:lnTo>
                    <a:lnTo>
                      <a:pt x="21" y="114"/>
                    </a:lnTo>
                    <a:lnTo>
                      <a:pt x="21" y="110"/>
                    </a:lnTo>
                    <a:lnTo>
                      <a:pt x="21" y="106"/>
                    </a:lnTo>
                    <a:lnTo>
                      <a:pt x="21" y="102"/>
                    </a:lnTo>
                    <a:lnTo>
                      <a:pt x="21" y="98"/>
                    </a:lnTo>
                    <a:lnTo>
                      <a:pt x="23" y="95"/>
                    </a:lnTo>
                    <a:lnTo>
                      <a:pt x="23" y="91"/>
                    </a:lnTo>
                    <a:lnTo>
                      <a:pt x="23" y="87"/>
                    </a:lnTo>
                    <a:lnTo>
                      <a:pt x="23" y="84"/>
                    </a:lnTo>
                    <a:lnTo>
                      <a:pt x="23" y="80"/>
                    </a:lnTo>
                    <a:lnTo>
                      <a:pt x="23" y="73"/>
                    </a:lnTo>
                    <a:lnTo>
                      <a:pt x="24" y="67"/>
                    </a:lnTo>
                    <a:lnTo>
                      <a:pt x="24" y="60"/>
                    </a:lnTo>
                    <a:lnTo>
                      <a:pt x="24" y="55"/>
                    </a:lnTo>
                    <a:lnTo>
                      <a:pt x="24" y="48"/>
                    </a:lnTo>
                    <a:lnTo>
                      <a:pt x="24" y="42"/>
                    </a:lnTo>
                    <a:lnTo>
                      <a:pt x="24" y="36"/>
                    </a:lnTo>
                    <a:lnTo>
                      <a:pt x="24" y="31"/>
                    </a:lnTo>
                    <a:lnTo>
                      <a:pt x="24" y="26"/>
                    </a:lnTo>
                    <a:lnTo>
                      <a:pt x="24" y="22"/>
                    </a:lnTo>
                    <a:lnTo>
                      <a:pt x="24" y="18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7" y="9"/>
                    </a:lnTo>
                    <a:lnTo>
                      <a:pt x="27" y="13"/>
                    </a:lnTo>
                    <a:lnTo>
                      <a:pt x="28" y="17"/>
                    </a:lnTo>
                    <a:lnTo>
                      <a:pt x="29" y="21"/>
                    </a:lnTo>
                    <a:lnTo>
                      <a:pt x="29" y="26"/>
                    </a:lnTo>
                    <a:lnTo>
                      <a:pt x="31" y="31"/>
                    </a:lnTo>
                    <a:lnTo>
                      <a:pt x="32" y="38"/>
                    </a:lnTo>
                    <a:lnTo>
                      <a:pt x="32" y="43"/>
                    </a:lnTo>
                    <a:lnTo>
                      <a:pt x="33" y="50"/>
                    </a:lnTo>
                    <a:lnTo>
                      <a:pt x="35" y="54"/>
                    </a:lnTo>
                    <a:lnTo>
                      <a:pt x="35" y="56"/>
                    </a:lnTo>
                    <a:lnTo>
                      <a:pt x="36" y="60"/>
                    </a:lnTo>
                    <a:lnTo>
                      <a:pt x="37" y="64"/>
                    </a:lnTo>
                    <a:lnTo>
                      <a:pt x="37" y="67"/>
                    </a:lnTo>
                    <a:lnTo>
                      <a:pt x="37" y="71"/>
                    </a:lnTo>
                    <a:lnTo>
                      <a:pt x="39" y="75"/>
                    </a:lnTo>
                    <a:lnTo>
                      <a:pt x="39" y="79"/>
                    </a:lnTo>
                    <a:lnTo>
                      <a:pt x="40" y="83"/>
                    </a:lnTo>
                    <a:lnTo>
                      <a:pt x="40" y="87"/>
                    </a:lnTo>
                    <a:lnTo>
                      <a:pt x="41" y="91"/>
                    </a:lnTo>
                    <a:lnTo>
                      <a:pt x="43" y="95"/>
                    </a:lnTo>
                    <a:lnTo>
                      <a:pt x="43" y="98"/>
                    </a:lnTo>
                    <a:lnTo>
                      <a:pt x="44" y="102"/>
                    </a:lnTo>
                    <a:lnTo>
                      <a:pt x="44" y="106"/>
                    </a:lnTo>
                    <a:lnTo>
                      <a:pt x="45" y="110"/>
                    </a:lnTo>
                    <a:lnTo>
                      <a:pt x="45" y="114"/>
                    </a:lnTo>
                    <a:lnTo>
                      <a:pt x="47" y="120"/>
                    </a:lnTo>
                    <a:lnTo>
                      <a:pt x="47" y="124"/>
                    </a:lnTo>
                    <a:lnTo>
                      <a:pt x="48" y="129"/>
                    </a:lnTo>
                    <a:lnTo>
                      <a:pt x="48" y="133"/>
                    </a:lnTo>
                    <a:lnTo>
                      <a:pt x="49" y="137"/>
                    </a:lnTo>
                    <a:lnTo>
                      <a:pt x="49" y="141"/>
                    </a:lnTo>
                    <a:lnTo>
                      <a:pt x="50" y="146"/>
                    </a:lnTo>
                    <a:lnTo>
                      <a:pt x="52" y="150"/>
                    </a:lnTo>
                    <a:lnTo>
                      <a:pt x="52" y="155"/>
                    </a:lnTo>
                    <a:lnTo>
                      <a:pt x="53" y="159"/>
                    </a:lnTo>
                    <a:lnTo>
                      <a:pt x="54" y="164"/>
                    </a:lnTo>
                    <a:lnTo>
                      <a:pt x="54" y="168"/>
                    </a:lnTo>
                    <a:lnTo>
                      <a:pt x="54" y="172"/>
                    </a:lnTo>
                    <a:lnTo>
                      <a:pt x="54" y="178"/>
                    </a:lnTo>
                    <a:lnTo>
                      <a:pt x="56" y="182"/>
                    </a:lnTo>
                    <a:lnTo>
                      <a:pt x="57" y="186"/>
                    </a:lnTo>
                    <a:lnTo>
                      <a:pt x="57" y="191"/>
                    </a:lnTo>
                    <a:lnTo>
                      <a:pt x="58" y="195"/>
                    </a:lnTo>
                    <a:lnTo>
                      <a:pt x="60" y="200"/>
                    </a:lnTo>
                    <a:lnTo>
                      <a:pt x="60" y="204"/>
                    </a:lnTo>
                    <a:lnTo>
                      <a:pt x="60" y="208"/>
                    </a:lnTo>
                    <a:lnTo>
                      <a:pt x="61" y="213"/>
                    </a:lnTo>
                    <a:lnTo>
                      <a:pt x="61" y="219"/>
                    </a:lnTo>
                    <a:lnTo>
                      <a:pt x="61" y="222"/>
                    </a:lnTo>
                    <a:lnTo>
                      <a:pt x="62" y="226"/>
                    </a:lnTo>
                    <a:lnTo>
                      <a:pt x="62" y="232"/>
                    </a:lnTo>
                    <a:lnTo>
                      <a:pt x="64" y="236"/>
                    </a:lnTo>
                    <a:lnTo>
                      <a:pt x="64" y="240"/>
                    </a:lnTo>
                    <a:lnTo>
                      <a:pt x="65" y="245"/>
                    </a:lnTo>
                    <a:lnTo>
                      <a:pt x="65" y="249"/>
                    </a:lnTo>
                    <a:lnTo>
                      <a:pt x="66" y="253"/>
                    </a:lnTo>
                    <a:lnTo>
                      <a:pt x="66" y="257"/>
                    </a:lnTo>
                    <a:lnTo>
                      <a:pt x="68" y="261"/>
                    </a:lnTo>
                    <a:lnTo>
                      <a:pt x="68" y="266"/>
                    </a:lnTo>
                    <a:lnTo>
                      <a:pt x="69" y="270"/>
                    </a:lnTo>
                    <a:lnTo>
                      <a:pt x="69" y="274"/>
                    </a:lnTo>
                    <a:lnTo>
                      <a:pt x="69" y="278"/>
                    </a:lnTo>
                    <a:lnTo>
                      <a:pt x="70" y="282"/>
                    </a:lnTo>
                    <a:lnTo>
                      <a:pt x="70" y="286"/>
                    </a:lnTo>
                    <a:lnTo>
                      <a:pt x="70" y="290"/>
                    </a:lnTo>
                    <a:lnTo>
                      <a:pt x="72" y="294"/>
                    </a:lnTo>
                    <a:lnTo>
                      <a:pt x="72" y="298"/>
                    </a:lnTo>
                    <a:lnTo>
                      <a:pt x="73" y="302"/>
                    </a:lnTo>
                    <a:lnTo>
                      <a:pt x="73" y="304"/>
                    </a:lnTo>
                    <a:lnTo>
                      <a:pt x="73" y="308"/>
                    </a:lnTo>
                    <a:lnTo>
                      <a:pt x="74" y="312"/>
                    </a:lnTo>
                    <a:lnTo>
                      <a:pt x="74" y="316"/>
                    </a:lnTo>
                    <a:lnTo>
                      <a:pt x="74" y="319"/>
                    </a:lnTo>
                    <a:lnTo>
                      <a:pt x="76" y="323"/>
                    </a:lnTo>
                    <a:lnTo>
                      <a:pt x="76" y="327"/>
                    </a:lnTo>
                    <a:lnTo>
                      <a:pt x="76" y="329"/>
                    </a:lnTo>
                    <a:lnTo>
                      <a:pt x="76" y="336"/>
                    </a:lnTo>
                    <a:lnTo>
                      <a:pt x="78" y="341"/>
                    </a:lnTo>
                    <a:lnTo>
                      <a:pt x="78" y="348"/>
                    </a:lnTo>
                    <a:lnTo>
                      <a:pt x="78" y="353"/>
                    </a:lnTo>
                    <a:lnTo>
                      <a:pt x="78" y="357"/>
                    </a:lnTo>
                    <a:lnTo>
                      <a:pt x="79" y="362"/>
                    </a:lnTo>
                    <a:lnTo>
                      <a:pt x="79" y="366"/>
                    </a:lnTo>
                    <a:lnTo>
                      <a:pt x="81" y="372"/>
                    </a:lnTo>
                    <a:lnTo>
                      <a:pt x="81" y="374"/>
                    </a:lnTo>
                    <a:lnTo>
                      <a:pt x="82" y="378"/>
                    </a:lnTo>
                    <a:lnTo>
                      <a:pt x="82" y="379"/>
                    </a:lnTo>
                    <a:lnTo>
                      <a:pt x="82" y="382"/>
                    </a:lnTo>
                    <a:lnTo>
                      <a:pt x="82" y="386"/>
                    </a:lnTo>
                    <a:lnTo>
                      <a:pt x="83" y="387"/>
                    </a:lnTo>
                    <a:lnTo>
                      <a:pt x="41" y="341"/>
                    </a:lnTo>
                    <a:lnTo>
                      <a:pt x="0" y="349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DB8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28"/>
              <p:cNvSpPr>
                <a:spLocks/>
              </p:cNvSpPr>
              <p:nvPr/>
            </p:nvSpPr>
            <p:spPr bwMode="auto">
              <a:xfrm>
                <a:off x="1328738" y="5199063"/>
                <a:ext cx="190500" cy="641350"/>
              </a:xfrm>
              <a:custGeom>
                <a:avLst/>
                <a:gdLst/>
                <a:ahLst/>
                <a:cxnLst>
                  <a:cxn ang="0">
                    <a:pos x="2" y="401"/>
                  </a:cxn>
                  <a:cxn ang="0">
                    <a:pos x="10" y="388"/>
                  </a:cxn>
                  <a:cxn ang="0">
                    <a:pos x="18" y="378"/>
                  </a:cxn>
                  <a:cxn ang="0">
                    <a:pos x="27" y="363"/>
                  </a:cxn>
                  <a:cxn ang="0">
                    <a:pos x="37" y="347"/>
                  </a:cxn>
                  <a:cxn ang="0">
                    <a:pos x="43" y="330"/>
                  </a:cxn>
                  <a:cxn ang="0">
                    <a:pos x="49" y="321"/>
                  </a:cxn>
                  <a:cxn ang="0">
                    <a:pos x="52" y="309"/>
                  </a:cxn>
                  <a:cxn ang="0">
                    <a:pos x="56" y="298"/>
                  </a:cxn>
                  <a:cxn ang="0">
                    <a:pos x="59" y="285"/>
                  </a:cxn>
                  <a:cxn ang="0">
                    <a:pos x="63" y="273"/>
                  </a:cxn>
                  <a:cxn ang="0">
                    <a:pos x="66" y="260"/>
                  </a:cxn>
                  <a:cxn ang="0">
                    <a:pos x="68" y="247"/>
                  </a:cxn>
                  <a:cxn ang="0">
                    <a:pos x="70" y="232"/>
                  </a:cxn>
                  <a:cxn ang="0">
                    <a:pos x="71" y="218"/>
                  </a:cxn>
                  <a:cxn ang="0">
                    <a:pos x="71" y="203"/>
                  </a:cxn>
                  <a:cxn ang="0">
                    <a:pos x="70" y="188"/>
                  </a:cxn>
                  <a:cxn ang="0">
                    <a:pos x="70" y="173"/>
                  </a:cxn>
                  <a:cxn ang="0">
                    <a:pos x="68" y="157"/>
                  </a:cxn>
                  <a:cxn ang="0">
                    <a:pos x="66" y="141"/>
                  </a:cxn>
                  <a:cxn ang="0">
                    <a:pos x="64" y="127"/>
                  </a:cxn>
                  <a:cxn ang="0">
                    <a:pos x="62" y="112"/>
                  </a:cxn>
                  <a:cxn ang="0">
                    <a:pos x="60" y="98"/>
                  </a:cxn>
                  <a:cxn ang="0">
                    <a:pos x="58" y="85"/>
                  </a:cxn>
                  <a:cxn ang="0">
                    <a:pos x="56" y="71"/>
                  </a:cxn>
                  <a:cxn ang="0">
                    <a:pos x="54" y="60"/>
                  </a:cxn>
                  <a:cxn ang="0">
                    <a:pos x="51" y="48"/>
                  </a:cxn>
                  <a:cxn ang="0">
                    <a:pos x="49" y="37"/>
                  </a:cxn>
                  <a:cxn ang="0">
                    <a:pos x="46" y="23"/>
                  </a:cxn>
                  <a:cxn ang="0">
                    <a:pos x="41" y="8"/>
                  </a:cxn>
                  <a:cxn ang="0">
                    <a:pos x="39" y="0"/>
                  </a:cxn>
                  <a:cxn ang="0">
                    <a:pos x="43" y="8"/>
                  </a:cxn>
                  <a:cxn ang="0">
                    <a:pos x="50" y="23"/>
                  </a:cxn>
                  <a:cxn ang="0">
                    <a:pos x="56" y="36"/>
                  </a:cxn>
                  <a:cxn ang="0">
                    <a:pos x="60" y="48"/>
                  </a:cxn>
                  <a:cxn ang="0">
                    <a:pos x="66" y="58"/>
                  </a:cxn>
                  <a:cxn ang="0">
                    <a:pos x="71" y="70"/>
                  </a:cxn>
                  <a:cxn ang="0">
                    <a:pos x="76" y="83"/>
                  </a:cxn>
                  <a:cxn ang="0">
                    <a:pos x="80" y="97"/>
                  </a:cxn>
                  <a:cxn ang="0">
                    <a:pos x="85" y="110"/>
                  </a:cxn>
                  <a:cxn ang="0">
                    <a:pos x="91" y="126"/>
                  </a:cxn>
                  <a:cxn ang="0">
                    <a:pos x="96" y="139"/>
                  </a:cxn>
                  <a:cxn ang="0">
                    <a:pos x="101" y="155"/>
                  </a:cxn>
                  <a:cxn ang="0">
                    <a:pos x="104" y="169"/>
                  </a:cxn>
                  <a:cxn ang="0">
                    <a:pos x="109" y="185"/>
                  </a:cxn>
                  <a:cxn ang="0">
                    <a:pos x="112" y="199"/>
                  </a:cxn>
                  <a:cxn ang="0">
                    <a:pos x="116" y="214"/>
                  </a:cxn>
                  <a:cxn ang="0">
                    <a:pos x="118" y="230"/>
                  </a:cxn>
                  <a:cxn ang="0">
                    <a:pos x="120" y="243"/>
                  </a:cxn>
                  <a:cxn ang="0">
                    <a:pos x="120" y="255"/>
                  </a:cxn>
                  <a:cxn ang="0">
                    <a:pos x="120" y="269"/>
                  </a:cxn>
                  <a:cxn ang="0">
                    <a:pos x="118" y="280"/>
                  </a:cxn>
                  <a:cxn ang="0">
                    <a:pos x="118" y="293"/>
                  </a:cxn>
                  <a:cxn ang="0">
                    <a:pos x="116" y="306"/>
                  </a:cxn>
                  <a:cxn ang="0">
                    <a:pos x="112" y="327"/>
                  </a:cxn>
                  <a:cxn ang="0">
                    <a:pos x="105" y="345"/>
                  </a:cxn>
                  <a:cxn ang="0">
                    <a:pos x="100" y="359"/>
                  </a:cxn>
                  <a:cxn ang="0">
                    <a:pos x="95" y="371"/>
                  </a:cxn>
                  <a:cxn ang="0">
                    <a:pos x="89" y="381"/>
                  </a:cxn>
                  <a:cxn ang="0">
                    <a:pos x="83" y="392"/>
                  </a:cxn>
                  <a:cxn ang="0">
                    <a:pos x="0" y="404"/>
                  </a:cxn>
                </a:cxnLst>
                <a:rect l="0" t="0" r="r" b="b"/>
                <a:pathLst>
                  <a:path w="120" h="404">
                    <a:moveTo>
                      <a:pt x="0" y="404"/>
                    </a:moveTo>
                    <a:lnTo>
                      <a:pt x="0" y="403"/>
                    </a:lnTo>
                    <a:lnTo>
                      <a:pt x="2" y="401"/>
                    </a:lnTo>
                    <a:lnTo>
                      <a:pt x="5" y="397"/>
                    </a:lnTo>
                    <a:lnTo>
                      <a:pt x="9" y="392"/>
                    </a:lnTo>
                    <a:lnTo>
                      <a:pt x="10" y="388"/>
                    </a:lnTo>
                    <a:lnTo>
                      <a:pt x="13" y="385"/>
                    </a:lnTo>
                    <a:lnTo>
                      <a:pt x="16" y="381"/>
                    </a:lnTo>
                    <a:lnTo>
                      <a:pt x="18" y="378"/>
                    </a:lnTo>
                    <a:lnTo>
                      <a:pt x="21" y="374"/>
                    </a:lnTo>
                    <a:lnTo>
                      <a:pt x="25" y="368"/>
                    </a:lnTo>
                    <a:lnTo>
                      <a:pt x="27" y="363"/>
                    </a:lnTo>
                    <a:lnTo>
                      <a:pt x="31" y="359"/>
                    </a:lnTo>
                    <a:lnTo>
                      <a:pt x="33" y="352"/>
                    </a:lnTo>
                    <a:lnTo>
                      <a:pt x="37" y="347"/>
                    </a:lnTo>
                    <a:lnTo>
                      <a:pt x="39" y="341"/>
                    </a:lnTo>
                    <a:lnTo>
                      <a:pt x="42" y="334"/>
                    </a:lnTo>
                    <a:lnTo>
                      <a:pt x="43" y="330"/>
                    </a:lnTo>
                    <a:lnTo>
                      <a:pt x="45" y="327"/>
                    </a:lnTo>
                    <a:lnTo>
                      <a:pt x="46" y="323"/>
                    </a:lnTo>
                    <a:lnTo>
                      <a:pt x="49" y="321"/>
                    </a:lnTo>
                    <a:lnTo>
                      <a:pt x="50" y="317"/>
                    </a:lnTo>
                    <a:lnTo>
                      <a:pt x="51" y="313"/>
                    </a:lnTo>
                    <a:lnTo>
                      <a:pt x="52" y="309"/>
                    </a:lnTo>
                    <a:lnTo>
                      <a:pt x="54" y="306"/>
                    </a:lnTo>
                    <a:lnTo>
                      <a:pt x="54" y="301"/>
                    </a:lnTo>
                    <a:lnTo>
                      <a:pt x="56" y="298"/>
                    </a:lnTo>
                    <a:lnTo>
                      <a:pt x="56" y="294"/>
                    </a:lnTo>
                    <a:lnTo>
                      <a:pt x="59" y="290"/>
                    </a:lnTo>
                    <a:lnTo>
                      <a:pt x="59" y="285"/>
                    </a:lnTo>
                    <a:lnTo>
                      <a:pt x="60" y="281"/>
                    </a:lnTo>
                    <a:lnTo>
                      <a:pt x="62" y="277"/>
                    </a:lnTo>
                    <a:lnTo>
                      <a:pt x="63" y="273"/>
                    </a:lnTo>
                    <a:lnTo>
                      <a:pt x="64" y="269"/>
                    </a:lnTo>
                    <a:lnTo>
                      <a:pt x="64" y="264"/>
                    </a:lnTo>
                    <a:lnTo>
                      <a:pt x="66" y="260"/>
                    </a:lnTo>
                    <a:lnTo>
                      <a:pt x="67" y="256"/>
                    </a:lnTo>
                    <a:lnTo>
                      <a:pt x="67" y="251"/>
                    </a:lnTo>
                    <a:lnTo>
                      <a:pt x="68" y="247"/>
                    </a:lnTo>
                    <a:lnTo>
                      <a:pt x="68" y="242"/>
                    </a:lnTo>
                    <a:lnTo>
                      <a:pt x="70" y="238"/>
                    </a:lnTo>
                    <a:lnTo>
                      <a:pt x="70" y="232"/>
                    </a:lnTo>
                    <a:lnTo>
                      <a:pt x="70" y="228"/>
                    </a:lnTo>
                    <a:lnTo>
                      <a:pt x="70" y="223"/>
                    </a:lnTo>
                    <a:lnTo>
                      <a:pt x="71" y="218"/>
                    </a:lnTo>
                    <a:lnTo>
                      <a:pt x="71" y="213"/>
                    </a:lnTo>
                    <a:lnTo>
                      <a:pt x="71" y="207"/>
                    </a:lnTo>
                    <a:lnTo>
                      <a:pt x="71" y="203"/>
                    </a:lnTo>
                    <a:lnTo>
                      <a:pt x="71" y="198"/>
                    </a:lnTo>
                    <a:lnTo>
                      <a:pt x="70" y="193"/>
                    </a:lnTo>
                    <a:lnTo>
                      <a:pt x="70" y="188"/>
                    </a:lnTo>
                    <a:lnTo>
                      <a:pt x="70" y="182"/>
                    </a:lnTo>
                    <a:lnTo>
                      <a:pt x="70" y="178"/>
                    </a:lnTo>
                    <a:lnTo>
                      <a:pt x="70" y="173"/>
                    </a:lnTo>
                    <a:lnTo>
                      <a:pt x="70" y="168"/>
                    </a:lnTo>
                    <a:lnTo>
                      <a:pt x="68" y="162"/>
                    </a:lnTo>
                    <a:lnTo>
                      <a:pt x="68" y="157"/>
                    </a:lnTo>
                    <a:lnTo>
                      <a:pt x="67" y="152"/>
                    </a:lnTo>
                    <a:lnTo>
                      <a:pt x="67" y="148"/>
                    </a:lnTo>
                    <a:lnTo>
                      <a:pt x="66" y="141"/>
                    </a:lnTo>
                    <a:lnTo>
                      <a:pt x="66" y="137"/>
                    </a:lnTo>
                    <a:lnTo>
                      <a:pt x="64" y="132"/>
                    </a:lnTo>
                    <a:lnTo>
                      <a:pt x="64" y="127"/>
                    </a:lnTo>
                    <a:lnTo>
                      <a:pt x="63" y="122"/>
                    </a:lnTo>
                    <a:lnTo>
                      <a:pt x="63" y="118"/>
                    </a:lnTo>
                    <a:lnTo>
                      <a:pt x="62" y="112"/>
                    </a:lnTo>
                    <a:lnTo>
                      <a:pt x="62" y="108"/>
                    </a:lnTo>
                    <a:lnTo>
                      <a:pt x="60" y="103"/>
                    </a:lnTo>
                    <a:lnTo>
                      <a:pt x="60" y="98"/>
                    </a:lnTo>
                    <a:lnTo>
                      <a:pt x="59" y="94"/>
                    </a:lnTo>
                    <a:lnTo>
                      <a:pt x="59" y="89"/>
                    </a:lnTo>
                    <a:lnTo>
                      <a:pt x="58" y="85"/>
                    </a:lnTo>
                    <a:lnTo>
                      <a:pt x="58" y="81"/>
                    </a:lnTo>
                    <a:lnTo>
                      <a:pt x="56" y="75"/>
                    </a:lnTo>
                    <a:lnTo>
                      <a:pt x="56" y="71"/>
                    </a:lnTo>
                    <a:lnTo>
                      <a:pt x="55" y="68"/>
                    </a:lnTo>
                    <a:lnTo>
                      <a:pt x="54" y="64"/>
                    </a:lnTo>
                    <a:lnTo>
                      <a:pt x="54" y="60"/>
                    </a:lnTo>
                    <a:lnTo>
                      <a:pt x="52" y="56"/>
                    </a:lnTo>
                    <a:lnTo>
                      <a:pt x="51" y="52"/>
                    </a:lnTo>
                    <a:lnTo>
                      <a:pt x="51" y="48"/>
                    </a:lnTo>
                    <a:lnTo>
                      <a:pt x="50" y="44"/>
                    </a:lnTo>
                    <a:lnTo>
                      <a:pt x="50" y="40"/>
                    </a:lnTo>
                    <a:lnTo>
                      <a:pt x="49" y="37"/>
                    </a:lnTo>
                    <a:lnTo>
                      <a:pt x="47" y="33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3" y="16"/>
                    </a:lnTo>
                    <a:lnTo>
                      <a:pt x="42" y="12"/>
                    </a:lnTo>
                    <a:lnTo>
                      <a:pt x="41" y="8"/>
                    </a:lnTo>
                    <a:lnTo>
                      <a:pt x="41" y="6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9" y="2"/>
                    </a:lnTo>
                    <a:lnTo>
                      <a:pt x="42" y="6"/>
                    </a:lnTo>
                    <a:lnTo>
                      <a:pt x="43" y="8"/>
                    </a:lnTo>
                    <a:lnTo>
                      <a:pt x="46" y="12"/>
                    </a:lnTo>
                    <a:lnTo>
                      <a:pt x="47" y="16"/>
                    </a:lnTo>
                    <a:lnTo>
                      <a:pt x="50" y="23"/>
                    </a:lnTo>
                    <a:lnTo>
                      <a:pt x="52" y="28"/>
                    </a:lnTo>
                    <a:lnTo>
                      <a:pt x="55" y="33"/>
                    </a:lnTo>
                    <a:lnTo>
                      <a:pt x="56" y="36"/>
                    </a:lnTo>
                    <a:lnTo>
                      <a:pt x="58" y="40"/>
                    </a:lnTo>
                    <a:lnTo>
                      <a:pt x="59" y="44"/>
                    </a:lnTo>
                    <a:lnTo>
                      <a:pt x="60" y="48"/>
                    </a:lnTo>
                    <a:lnTo>
                      <a:pt x="62" y="50"/>
                    </a:lnTo>
                    <a:lnTo>
                      <a:pt x="64" y="54"/>
                    </a:lnTo>
                    <a:lnTo>
                      <a:pt x="66" y="58"/>
                    </a:lnTo>
                    <a:lnTo>
                      <a:pt x="67" y="62"/>
                    </a:lnTo>
                    <a:lnTo>
                      <a:pt x="68" y="66"/>
                    </a:lnTo>
                    <a:lnTo>
                      <a:pt x="71" y="70"/>
                    </a:lnTo>
                    <a:lnTo>
                      <a:pt x="72" y="75"/>
                    </a:lnTo>
                    <a:lnTo>
                      <a:pt x="75" y="79"/>
                    </a:lnTo>
                    <a:lnTo>
                      <a:pt x="76" y="83"/>
                    </a:lnTo>
                    <a:lnTo>
                      <a:pt x="77" y="87"/>
                    </a:lnTo>
                    <a:lnTo>
                      <a:pt x="79" y="93"/>
                    </a:lnTo>
                    <a:lnTo>
                      <a:pt x="80" y="97"/>
                    </a:lnTo>
                    <a:lnTo>
                      <a:pt x="81" y="102"/>
                    </a:lnTo>
                    <a:lnTo>
                      <a:pt x="84" y="106"/>
                    </a:lnTo>
                    <a:lnTo>
                      <a:pt x="85" y="110"/>
                    </a:lnTo>
                    <a:lnTo>
                      <a:pt x="88" y="115"/>
                    </a:lnTo>
                    <a:lnTo>
                      <a:pt x="89" y="120"/>
                    </a:lnTo>
                    <a:lnTo>
                      <a:pt x="91" y="126"/>
                    </a:lnTo>
                    <a:lnTo>
                      <a:pt x="92" y="130"/>
                    </a:lnTo>
                    <a:lnTo>
                      <a:pt x="95" y="135"/>
                    </a:lnTo>
                    <a:lnTo>
                      <a:pt x="96" y="139"/>
                    </a:lnTo>
                    <a:lnTo>
                      <a:pt x="97" y="145"/>
                    </a:lnTo>
                    <a:lnTo>
                      <a:pt x="100" y="149"/>
                    </a:lnTo>
                    <a:lnTo>
                      <a:pt x="101" y="155"/>
                    </a:lnTo>
                    <a:lnTo>
                      <a:pt x="103" y="160"/>
                    </a:lnTo>
                    <a:lnTo>
                      <a:pt x="104" y="165"/>
                    </a:lnTo>
                    <a:lnTo>
                      <a:pt x="104" y="169"/>
                    </a:lnTo>
                    <a:lnTo>
                      <a:pt x="106" y="174"/>
                    </a:lnTo>
                    <a:lnTo>
                      <a:pt x="106" y="180"/>
                    </a:lnTo>
                    <a:lnTo>
                      <a:pt x="109" y="185"/>
                    </a:lnTo>
                    <a:lnTo>
                      <a:pt x="109" y="189"/>
                    </a:lnTo>
                    <a:lnTo>
                      <a:pt x="112" y="195"/>
                    </a:lnTo>
                    <a:lnTo>
                      <a:pt x="112" y="199"/>
                    </a:lnTo>
                    <a:lnTo>
                      <a:pt x="113" y="205"/>
                    </a:lnTo>
                    <a:lnTo>
                      <a:pt x="114" y="209"/>
                    </a:lnTo>
                    <a:lnTo>
                      <a:pt x="116" y="214"/>
                    </a:lnTo>
                    <a:lnTo>
                      <a:pt x="116" y="219"/>
                    </a:lnTo>
                    <a:lnTo>
                      <a:pt x="117" y="224"/>
                    </a:lnTo>
                    <a:lnTo>
                      <a:pt x="118" y="230"/>
                    </a:lnTo>
                    <a:lnTo>
                      <a:pt x="120" y="234"/>
                    </a:lnTo>
                    <a:lnTo>
                      <a:pt x="120" y="238"/>
                    </a:lnTo>
                    <a:lnTo>
                      <a:pt x="120" y="243"/>
                    </a:lnTo>
                    <a:lnTo>
                      <a:pt x="120" y="247"/>
                    </a:lnTo>
                    <a:lnTo>
                      <a:pt x="120" y="252"/>
                    </a:lnTo>
                    <a:lnTo>
                      <a:pt x="120" y="255"/>
                    </a:lnTo>
                    <a:lnTo>
                      <a:pt x="120" y="260"/>
                    </a:lnTo>
                    <a:lnTo>
                      <a:pt x="120" y="264"/>
                    </a:lnTo>
                    <a:lnTo>
                      <a:pt x="120" y="269"/>
                    </a:lnTo>
                    <a:lnTo>
                      <a:pt x="120" y="273"/>
                    </a:lnTo>
                    <a:lnTo>
                      <a:pt x="120" y="277"/>
                    </a:lnTo>
                    <a:lnTo>
                      <a:pt x="118" y="280"/>
                    </a:lnTo>
                    <a:lnTo>
                      <a:pt x="118" y="285"/>
                    </a:lnTo>
                    <a:lnTo>
                      <a:pt x="118" y="289"/>
                    </a:lnTo>
                    <a:lnTo>
                      <a:pt x="118" y="293"/>
                    </a:lnTo>
                    <a:lnTo>
                      <a:pt x="117" y="297"/>
                    </a:lnTo>
                    <a:lnTo>
                      <a:pt x="117" y="301"/>
                    </a:lnTo>
                    <a:lnTo>
                      <a:pt x="116" y="306"/>
                    </a:lnTo>
                    <a:lnTo>
                      <a:pt x="114" y="314"/>
                    </a:lnTo>
                    <a:lnTo>
                      <a:pt x="113" y="321"/>
                    </a:lnTo>
                    <a:lnTo>
                      <a:pt x="112" y="327"/>
                    </a:lnTo>
                    <a:lnTo>
                      <a:pt x="109" y="333"/>
                    </a:lnTo>
                    <a:lnTo>
                      <a:pt x="108" y="339"/>
                    </a:lnTo>
                    <a:lnTo>
                      <a:pt x="105" y="345"/>
                    </a:lnTo>
                    <a:lnTo>
                      <a:pt x="104" y="351"/>
                    </a:lnTo>
                    <a:lnTo>
                      <a:pt x="103" y="355"/>
                    </a:lnTo>
                    <a:lnTo>
                      <a:pt x="100" y="359"/>
                    </a:lnTo>
                    <a:lnTo>
                      <a:pt x="99" y="363"/>
                    </a:lnTo>
                    <a:lnTo>
                      <a:pt x="96" y="368"/>
                    </a:lnTo>
                    <a:lnTo>
                      <a:pt x="95" y="371"/>
                    </a:lnTo>
                    <a:lnTo>
                      <a:pt x="92" y="375"/>
                    </a:lnTo>
                    <a:lnTo>
                      <a:pt x="91" y="378"/>
                    </a:lnTo>
                    <a:lnTo>
                      <a:pt x="89" y="381"/>
                    </a:lnTo>
                    <a:lnTo>
                      <a:pt x="87" y="385"/>
                    </a:lnTo>
                    <a:lnTo>
                      <a:pt x="84" y="389"/>
                    </a:lnTo>
                    <a:lnTo>
                      <a:pt x="83" y="392"/>
                    </a:lnTo>
                    <a:lnTo>
                      <a:pt x="83" y="393"/>
                    </a:lnTo>
                    <a:lnTo>
                      <a:pt x="0" y="404"/>
                    </a:lnTo>
                    <a:lnTo>
                      <a:pt x="0" y="404"/>
                    </a:lnTo>
                    <a:close/>
                  </a:path>
                </a:pathLst>
              </a:custGeom>
              <a:solidFill>
                <a:srgbClr val="8AD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29"/>
              <p:cNvSpPr>
                <a:spLocks/>
              </p:cNvSpPr>
              <p:nvPr/>
            </p:nvSpPr>
            <p:spPr bwMode="auto">
              <a:xfrm>
                <a:off x="1995487" y="5192713"/>
                <a:ext cx="171450" cy="744538"/>
              </a:xfrm>
              <a:custGeom>
                <a:avLst/>
                <a:gdLst/>
                <a:ahLst/>
                <a:cxnLst>
                  <a:cxn ang="0">
                    <a:pos x="0" y="465"/>
                  </a:cxn>
                  <a:cxn ang="0">
                    <a:pos x="0" y="451"/>
                  </a:cxn>
                  <a:cxn ang="0">
                    <a:pos x="0" y="438"/>
                  </a:cxn>
                  <a:cxn ang="0">
                    <a:pos x="0" y="422"/>
                  </a:cxn>
                  <a:cxn ang="0">
                    <a:pos x="1" y="404"/>
                  </a:cxn>
                  <a:cxn ang="0">
                    <a:pos x="3" y="385"/>
                  </a:cxn>
                  <a:cxn ang="0">
                    <a:pos x="4" y="375"/>
                  </a:cxn>
                  <a:cxn ang="0">
                    <a:pos x="5" y="362"/>
                  </a:cxn>
                  <a:cxn ang="0">
                    <a:pos x="6" y="349"/>
                  </a:cxn>
                  <a:cxn ang="0">
                    <a:pos x="9" y="334"/>
                  </a:cxn>
                  <a:cxn ang="0">
                    <a:pos x="12" y="321"/>
                  </a:cxn>
                  <a:cxn ang="0">
                    <a:pos x="14" y="305"/>
                  </a:cxn>
                  <a:cxn ang="0">
                    <a:pos x="18" y="289"/>
                  </a:cxn>
                  <a:cxn ang="0">
                    <a:pos x="21" y="273"/>
                  </a:cxn>
                  <a:cxn ang="0">
                    <a:pos x="25" y="256"/>
                  </a:cxn>
                  <a:cxn ang="0">
                    <a:pos x="29" y="239"/>
                  </a:cxn>
                  <a:cxn ang="0">
                    <a:pos x="34" y="221"/>
                  </a:cxn>
                  <a:cxn ang="0">
                    <a:pos x="39" y="203"/>
                  </a:cxn>
                  <a:cxn ang="0">
                    <a:pos x="45" y="186"/>
                  </a:cxn>
                  <a:cxn ang="0">
                    <a:pos x="50" y="168"/>
                  </a:cxn>
                  <a:cxn ang="0">
                    <a:pos x="55" y="151"/>
                  </a:cxn>
                  <a:cxn ang="0">
                    <a:pos x="60" y="134"/>
                  </a:cxn>
                  <a:cxn ang="0">
                    <a:pos x="66" y="116"/>
                  </a:cxn>
                  <a:cxn ang="0">
                    <a:pos x="72" y="101"/>
                  </a:cxn>
                  <a:cxn ang="0">
                    <a:pos x="76" y="85"/>
                  </a:cxn>
                  <a:cxn ang="0">
                    <a:pos x="82" y="70"/>
                  </a:cxn>
                  <a:cxn ang="0">
                    <a:pos x="87" y="57"/>
                  </a:cxn>
                  <a:cxn ang="0">
                    <a:pos x="91" y="44"/>
                  </a:cxn>
                  <a:cxn ang="0">
                    <a:pos x="95" y="33"/>
                  </a:cxn>
                  <a:cxn ang="0">
                    <a:pos x="99" y="20"/>
                  </a:cxn>
                  <a:cxn ang="0">
                    <a:pos x="104" y="7"/>
                  </a:cxn>
                  <a:cxn ang="0">
                    <a:pos x="108" y="2"/>
                  </a:cxn>
                  <a:cxn ang="0">
                    <a:pos x="104" y="16"/>
                  </a:cxn>
                  <a:cxn ang="0">
                    <a:pos x="101" y="27"/>
                  </a:cxn>
                  <a:cxn ang="0">
                    <a:pos x="100" y="37"/>
                  </a:cxn>
                  <a:cxn ang="0">
                    <a:pos x="97" y="49"/>
                  </a:cxn>
                  <a:cxn ang="0">
                    <a:pos x="96" y="64"/>
                  </a:cxn>
                  <a:cxn ang="0">
                    <a:pos x="93" y="78"/>
                  </a:cxn>
                  <a:cxn ang="0">
                    <a:pos x="92" y="94"/>
                  </a:cxn>
                  <a:cxn ang="0">
                    <a:pos x="89" y="111"/>
                  </a:cxn>
                  <a:cxn ang="0">
                    <a:pos x="87" y="128"/>
                  </a:cxn>
                  <a:cxn ang="0">
                    <a:pos x="84" y="147"/>
                  </a:cxn>
                  <a:cxn ang="0">
                    <a:pos x="82" y="165"/>
                  </a:cxn>
                  <a:cxn ang="0">
                    <a:pos x="79" y="184"/>
                  </a:cxn>
                  <a:cxn ang="0">
                    <a:pos x="78" y="203"/>
                  </a:cxn>
                  <a:cxn ang="0">
                    <a:pos x="75" y="221"/>
                  </a:cxn>
                  <a:cxn ang="0">
                    <a:pos x="74" y="239"/>
                  </a:cxn>
                  <a:cxn ang="0">
                    <a:pos x="72" y="258"/>
                  </a:cxn>
                  <a:cxn ang="0">
                    <a:pos x="71" y="275"/>
                  </a:cxn>
                  <a:cxn ang="0">
                    <a:pos x="70" y="292"/>
                  </a:cxn>
                  <a:cxn ang="0">
                    <a:pos x="68" y="308"/>
                  </a:cxn>
                  <a:cxn ang="0">
                    <a:pos x="68" y="322"/>
                  </a:cxn>
                  <a:cxn ang="0">
                    <a:pos x="68" y="337"/>
                  </a:cxn>
                  <a:cxn ang="0">
                    <a:pos x="68" y="350"/>
                  </a:cxn>
                  <a:cxn ang="0">
                    <a:pos x="68" y="362"/>
                  </a:cxn>
                  <a:cxn ang="0">
                    <a:pos x="68" y="378"/>
                  </a:cxn>
                  <a:cxn ang="0">
                    <a:pos x="71" y="397"/>
                  </a:cxn>
                  <a:cxn ang="0">
                    <a:pos x="72" y="413"/>
                  </a:cxn>
                  <a:cxn ang="0">
                    <a:pos x="75" y="426"/>
                  </a:cxn>
                  <a:cxn ang="0">
                    <a:pos x="78" y="440"/>
                  </a:cxn>
                  <a:cxn ang="0">
                    <a:pos x="80" y="451"/>
                  </a:cxn>
                  <a:cxn ang="0">
                    <a:pos x="1" y="469"/>
                  </a:cxn>
                </a:cxnLst>
                <a:rect l="0" t="0" r="r" b="b"/>
                <a:pathLst>
                  <a:path w="108" h="469">
                    <a:moveTo>
                      <a:pt x="1" y="469"/>
                    </a:moveTo>
                    <a:lnTo>
                      <a:pt x="0" y="467"/>
                    </a:lnTo>
                    <a:lnTo>
                      <a:pt x="0" y="465"/>
                    </a:lnTo>
                    <a:lnTo>
                      <a:pt x="0" y="461"/>
                    </a:lnTo>
                    <a:lnTo>
                      <a:pt x="0" y="454"/>
                    </a:lnTo>
                    <a:lnTo>
                      <a:pt x="0" y="451"/>
                    </a:lnTo>
                    <a:lnTo>
                      <a:pt x="0" y="447"/>
                    </a:lnTo>
                    <a:lnTo>
                      <a:pt x="0" y="442"/>
                    </a:lnTo>
                    <a:lnTo>
                      <a:pt x="0" y="438"/>
                    </a:lnTo>
                    <a:lnTo>
                      <a:pt x="0" y="433"/>
                    </a:lnTo>
                    <a:lnTo>
                      <a:pt x="0" y="429"/>
                    </a:lnTo>
                    <a:lnTo>
                      <a:pt x="0" y="422"/>
                    </a:lnTo>
                    <a:lnTo>
                      <a:pt x="1" y="417"/>
                    </a:lnTo>
                    <a:lnTo>
                      <a:pt x="1" y="411"/>
                    </a:lnTo>
                    <a:lnTo>
                      <a:pt x="1" y="404"/>
                    </a:lnTo>
                    <a:lnTo>
                      <a:pt x="1" y="397"/>
                    </a:lnTo>
                    <a:lnTo>
                      <a:pt x="3" y="391"/>
                    </a:lnTo>
                    <a:lnTo>
                      <a:pt x="3" y="385"/>
                    </a:lnTo>
                    <a:lnTo>
                      <a:pt x="3" y="382"/>
                    </a:lnTo>
                    <a:lnTo>
                      <a:pt x="4" y="379"/>
                    </a:lnTo>
                    <a:lnTo>
                      <a:pt x="4" y="375"/>
                    </a:lnTo>
                    <a:lnTo>
                      <a:pt x="4" y="370"/>
                    </a:lnTo>
                    <a:lnTo>
                      <a:pt x="4" y="366"/>
                    </a:lnTo>
                    <a:lnTo>
                      <a:pt x="5" y="362"/>
                    </a:lnTo>
                    <a:lnTo>
                      <a:pt x="6" y="358"/>
                    </a:lnTo>
                    <a:lnTo>
                      <a:pt x="6" y="352"/>
                    </a:lnTo>
                    <a:lnTo>
                      <a:pt x="6" y="349"/>
                    </a:lnTo>
                    <a:lnTo>
                      <a:pt x="8" y="343"/>
                    </a:lnTo>
                    <a:lnTo>
                      <a:pt x="8" y="339"/>
                    </a:lnTo>
                    <a:lnTo>
                      <a:pt x="9" y="334"/>
                    </a:lnTo>
                    <a:lnTo>
                      <a:pt x="10" y="330"/>
                    </a:lnTo>
                    <a:lnTo>
                      <a:pt x="10" y="325"/>
                    </a:lnTo>
                    <a:lnTo>
                      <a:pt x="12" y="321"/>
                    </a:lnTo>
                    <a:lnTo>
                      <a:pt x="12" y="316"/>
                    </a:lnTo>
                    <a:lnTo>
                      <a:pt x="13" y="310"/>
                    </a:lnTo>
                    <a:lnTo>
                      <a:pt x="14" y="305"/>
                    </a:lnTo>
                    <a:lnTo>
                      <a:pt x="16" y="300"/>
                    </a:lnTo>
                    <a:lnTo>
                      <a:pt x="16" y="294"/>
                    </a:lnTo>
                    <a:lnTo>
                      <a:pt x="18" y="289"/>
                    </a:lnTo>
                    <a:lnTo>
                      <a:pt x="18" y="284"/>
                    </a:lnTo>
                    <a:lnTo>
                      <a:pt x="21" y="280"/>
                    </a:lnTo>
                    <a:lnTo>
                      <a:pt x="21" y="273"/>
                    </a:lnTo>
                    <a:lnTo>
                      <a:pt x="22" y="268"/>
                    </a:lnTo>
                    <a:lnTo>
                      <a:pt x="24" y="261"/>
                    </a:lnTo>
                    <a:lnTo>
                      <a:pt x="25" y="256"/>
                    </a:lnTo>
                    <a:lnTo>
                      <a:pt x="26" y="251"/>
                    </a:lnTo>
                    <a:lnTo>
                      <a:pt x="28" y="244"/>
                    </a:lnTo>
                    <a:lnTo>
                      <a:pt x="29" y="239"/>
                    </a:lnTo>
                    <a:lnTo>
                      <a:pt x="31" y="234"/>
                    </a:lnTo>
                    <a:lnTo>
                      <a:pt x="33" y="227"/>
                    </a:lnTo>
                    <a:lnTo>
                      <a:pt x="34" y="221"/>
                    </a:lnTo>
                    <a:lnTo>
                      <a:pt x="35" y="215"/>
                    </a:lnTo>
                    <a:lnTo>
                      <a:pt x="37" y="210"/>
                    </a:lnTo>
                    <a:lnTo>
                      <a:pt x="39" y="203"/>
                    </a:lnTo>
                    <a:lnTo>
                      <a:pt x="41" y="198"/>
                    </a:lnTo>
                    <a:lnTo>
                      <a:pt x="43" y="192"/>
                    </a:lnTo>
                    <a:lnTo>
                      <a:pt x="45" y="186"/>
                    </a:lnTo>
                    <a:lnTo>
                      <a:pt x="46" y="180"/>
                    </a:lnTo>
                    <a:lnTo>
                      <a:pt x="49" y="174"/>
                    </a:lnTo>
                    <a:lnTo>
                      <a:pt x="50" y="168"/>
                    </a:lnTo>
                    <a:lnTo>
                      <a:pt x="51" y="161"/>
                    </a:lnTo>
                    <a:lnTo>
                      <a:pt x="53" y="156"/>
                    </a:lnTo>
                    <a:lnTo>
                      <a:pt x="55" y="151"/>
                    </a:lnTo>
                    <a:lnTo>
                      <a:pt x="57" y="144"/>
                    </a:lnTo>
                    <a:lnTo>
                      <a:pt x="59" y="139"/>
                    </a:lnTo>
                    <a:lnTo>
                      <a:pt x="60" y="134"/>
                    </a:lnTo>
                    <a:lnTo>
                      <a:pt x="62" y="127"/>
                    </a:lnTo>
                    <a:lnTo>
                      <a:pt x="64" y="122"/>
                    </a:lnTo>
                    <a:lnTo>
                      <a:pt x="66" y="116"/>
                    </a:lnTo>
                    <a:lnTo>
                      <a:pt x="68" y="110"/>
                    </a:lnTo>
                    <a:lnTo>
                      <a:pt x="70" y="106"/>
                    </a:lnTo>
                    <a:lnTo>
                      <a:pt x="72" y="101"/>
                    </a:lnTo>
                    <a:lnTo>
                      <a:pt x="74" y="95"/>
                    </a:lnTo>
                    <a:lnTo>
                      <a:pt x="75" y="90"/>
                    </a:lnTo>
                    <a:lnTo>
                      <a:pt x="76" y="85"/>
                    </a:lnTo>
                    <a:lnTo>
                      <a:pt x="78" y="79"/>
                    </a:lnTo>
                    <a:lnTo>
                      <a:pt x="80" y="75"/>
                    </a:lnTo>
                    <a:lnTo>
                      <a:pt x="82" y="70"/>
                    </a:lnTo>
                    <a:lnTo>
                      <a:pt x="83" y="65"/>
                    </a:lnTo>
                    <a:lnTo>
                      <a:pt x="84" y="61"/>
                    </a:lnTo>
                    <a:lnTo>
                      <a:pt x="87" y="57"/>
                    </a:lnTo>
                    <a:lnTo>
                      <a:pt x="88" y="53"/>
                    </a:lnTo>
                    <a:lnTo>
                      <a:pt x="89" y="48"/>
                    </a:lnTo>
                    <a:lnTo>
                      <a:pt x="91" y="44"/>
                    </a:lnTo>
                    <a:lnTo>
                      <a:pt x="92" y="40"/>
                    </a:lnTo>
                    <a:lnTo>
                      <a:pt x="93" y="37"/>
                    </a:lnTo>
                    <a:lnTo>
                      <a:pt x="95" y="33"/>
                    </a:lnTo>
                    <a:lnTo>
                      <a:pt x="96" y="29"/>
                    </a:lnTo>
                    <a:lnTo>
                      <a:pt x="97" y="27"/>
                    </a:lnTo>
                    <a:lnTo>
                      <a:pt x="99" y="20"/>
                    </a:lnTo>
                    <a:lnTo>
                      <a:pt x="101" y="15"/>
                    </a:lnTo>
                    <a:lnTo>
                      <a:pt x="103" y="11"/>
                    </a:lnTo>
                    <a:lnTo>
                      <a:pt x="104" y="7"/>
                    </a:lnTo>
                    <a:lnTo>
                      <a:pt x="107" y="2"/>
                    </a:lnTo>
                    <a:lnTo>
                      <a:pt x="108" y="0"/>
                    </a:lnTo>
                    <a:lnTo>
                      <a:pt x="108" y="2"/>
                    </a:lnTo>
                    <a:lnTo>
                      <a:pt x="105" y="8"/>
                    </a:lnTo>
                    <a:lnTo>
                      <a:pt x="104" y="12"/>
                    </a:lnTo>
                    <a:lnTo>
                      <a:pt x="104" y="16"/>
                    </a:lnTo>
                    <a:lnTo>
                      <a:pt x="103" y="19"/>
                    </a:lnTo>
                    <a:lnTo>
                      <a:pt x="103" y="23"/>
                    </a:lnTo>
                    <a:lnTo>
                      <a:pt x="101" y="27"/>
                    </a:lnTo>
                    <a:lnTo>
                      <a:pt x="101" y="31"/>
                    </a:lnTo>
                    <a:lnTo>
                      <a:pt x="100" y="33"/>
                    </a:lnTo>
                    <a:lnTo>
                      <a:pt x="100" y="37"/>
                    </a:lnTo>
                    <a:lnTo>
                      <a:pt x="99" y="41"/>
                    </a:lnTo>
                    <a:lnTo>
                      <a:pt x="99" y="45"/>
                    </a:lnTo>
                    <a:lnTo>
                      <a:pt x="97" y="49"/>
                    </a:lnTo>
                    <a:lnTo>
                      <a:pt x="97" y="54"/>
                    </a:lnTo>
                    <a:lnTo>
                      <a:pt x="96" y="58"/>
                    </a:lnTo>
                    <a:lnTo>
                      <a:pt x="96" y="64"/>
                    </a:lnTo>
                    <a:lnTo>
                      <a:pt x="95" y="68"/>
                    </a:lnTo>
                    <a:lnTo>
                      <a:pt x="95" y="73"/>
                    </a:lnTo>
                    <a:lnTo>
                      <a:pt x="93" y="78"/>
                    </a:lnTo>
                    <a:lnTo>
                      <a:pt x="93" y="83"/>
                    </a:lnTo>
                    <a:lnTo>
                      <a:pt x="92" y="89"/>
                    </a:lnTo>
                    <a:lnTo>
                      <a:pt x="92" y="94"/>
                    </a:lnTo>
                    <a:lnTo>
                      <a:pt x="91" y="101"/>
                    </a:lnTo>
                    <a:lnTo>
                      <a:pt x="91" y="106"/>
                    </a:lnTo>
                    <a:lnTo>
                      <a:pt x="89" y="111"/>
                    </a:lnTo>
                    <a:lnTo>
                      <a:pt x="88" y="116"/>
                    </a:lnTo>
                    <a:lnTo>
                      <a:pt x="87" y="123"/>
                    </a:lnTo>
                    <a:lnTo>
                      <a:pt x="87" y="128"/>
                    </a:lnTo>
                    <a:lnTo>
                      <a:pt x="86" y="135"/>
                    </a:lnTo>
                    <a:lnTo>
                      <a:pt x="84" y="140"/>
                    </a:lnTo>
                    <a:lnTo>
                      <a:pt x="84" y="147"/>
                    </a:lnTo>
                    <a:lnTo>
                      <a:pt x="83" y="153"/>
                    </a:lnTo>
                    <a:lnTo>
                      <a:pt x="82" y="159"/>
                    </a:lnTo>
                    <a:lnTo>
                      <a:pt x="82" y="165"/>
                    </a:lnTo>
                    <a:lnTo>
                      <a:pt x="80" y="172"/>
                    </a:lnTo>
                    <a:lnTo>
                      <a:pt x="80" y="178"/>
                    </a:lnTo>
                    <a:lnTo>
                      <a:pt x="79" y="184"/>
                    </a:lnTo>
                    <a:lnTo>
                      <a:pt x="79" y="190"/>
                    </a:lnTo>
                    <a:lnTo>
                      <a:pt x="78" y="197"/>
                    </a:lnTo>
                    <a:lnTo>
                      <a:pt x="78" y="203"/>
                    </a:lnTo>
                    <a:lnTo>
                      <a:pt x="76" y="209"/>
                    </a:lnTo>
                    <a:lnTo>
                      <a:pt x="75" y="215"/>
                    </a:lnTo>
                    <a:lnTo>
                      <a:pt x="75" y="221"/>
                    </a:lnTo>
                    <a:lnTo>
                      <a:pt x="75" y="227"/>
                    </a:lnTo>
                    <a:lnTo>
                      <a:pt x="74" y="234"/>
                    </a:lnTo>
                    <a:lnTo>
                      <a:pt x="74" y="239"/>
                    </a:lnTo>
                    <a:lnTo>
                      <a:pt x="72" y="246"/>
                    </a:lnTo>
                    <a:lnTo>
                      <a:pt x="72" y="252"/>
                    </a:lnTo>
                    <a:lnTo>
                      <a:pt x="72" y="258"/>
                    </a:lnTo>
                    <a:lnTo>
                      <a:pt x="71" y="263"/>
                    </a:lnTo>
                    <a:lnTo>
                      <a:pt x="71" y="269"/>
                    </a:lnTo>
                    <a:lnTo>
                      <a:pt x="71" y="275"/>
                    </a:lnTo>
                    <a:lnTo>
                      <a:pt x="70" y="280"/>
                    </a:lnTo>
                    <a:lnTo>
                      <a:pt x="70" y="285"/>
                    </a:lnTo>
                    <a:lnTo>
                      <a:pt x="70" y="292"/>
                    </a:lnTo>
                    <a:lnTo>
                      <a:pt x="70" y="297"/>
                    </a:lnTo>
                    <a:lnTo>
                      <a:pt x="70" y="302"/>
                    </a:lnTo>
                    <a:lnTo>
                      <a:pt x="68" y="308"/>
                    </a:lnTo>
                    <a:lnTo>
                      <a:pt x="68" y="312"/>
                    </a:lnTo>
                    <a:lnTo>
                      <a:pt x="68" y="318"/>
                    </a:lnTo>
                    <a:lnTo>
                      <a:pt x="68" y="322"/>
                    </a:lnTo>
                    <a:lnTo>
                      <a:pt x="68" y="327"/>
                    </a:lnTo>
                    <a:lnTo>
                      <a:pt x="68" y="331"/>
                    </a:lnTo>
                    <a:lnTo>
                      <a:pt x="68" y="337"/>
                    </a:lnTo>
                    <a:lnTo>
                      <a:pt x="68" y="341"/>
                    </a:lnTo>
                    <a:lnTo>
                      <a:pt x="68" y="345"/>
                    </a:lnTo>
                    <a:lnTo>
                      <a:pt x="68" y="350"/>
                    </a:lnTo>
                    <a:lnTo>
                      <a:pt x="68" y="354"/>
                    </a:lnTo>
                    <a:lnTo>
                      <a:pt x="68" y="358"/>
                    </a:lnTo>
                    <a:lnTo>
                      <a:pt x="68" y="362"/>
                    </a:lnTo>
                    <a:lnTo>
                      <a:pt x="68" y="366"/>
                    </a:lnTo>
                    <a:lnTo>
                      <a:pt x="68" y="371"/>
                    </a:lnTo>
                    <a:lnTo>
                      <a:pt x="68" y="378"/>
                    </a:lnTo>
                    <a:lnTo>
                      <a:pt x="70" y="384"/>
                    </a:lnTo>
                    <a:lnTo>
                      <a:pt x="70" y="391"/>
                    </a:lnTo>
                    <a:lnTo>
                      <a:pt x="71" y="397"/>
                    </a:lnTo>
                    <a:lnTo>
                      <a:pt x="71" y="403"/>
                    </a:lnTo>
                    <a:lnTo>
                      <a:pt x="72" y="408"/>
                    </a:lnTo>
                    <a:lnTo>
                      <a:pt x="72" y="413"/>
                    </a:lnTo>
                    <a:lnTo>
                      <a:pt x="74" y="418"/>
                    </a:lnTo>
                    <a:lnTo>
                      <a:pt x="74" y="422"/>
                    </a:lnTo>
                    <a:lnTo>
                      <a:pt x="75" y="426"/>
                    </a:lnTo>
                    <a:lnTo>
                      <a:pt x="75" y="430"/>
                    </a:lnTo>
                    <a:lnTo>
                      <a:pt x="76" y="434"/>
                    </a:lnTo>
                    <a:lnTo>
                      <a:pt x="78" y="440"/>
                    </a:lnTo>
                    <a:lnTo>
                      <a:pt x="79" y="446"/>
                    </a:lnTo>
                    <a:lnTo>
                      <a:pt x="79" y="449"/>
                    </a:lnTo>
                    <a:lnTo>
                      <a:pt x="80" y="451"/>
                    </a:lnTo>
                    <a:lnTo>
                      <a:pt x="82" y="454"/>
                    </a:lnTo>
                    <a:lnTo>
                      <a:pt x="82" y="454"/>
                    </a:lnTo>
                    <a:lnTo>
                      <a:pt x="1" y="469"/>
                    </a:lnTo>
                    <a:lnTo>
                      <a:pt x="1" y="469"/>
                    </a:lnTo>
                    <a:close/>
                  </a:path>
                </a:pathLst>
              </a:custGeom>
              <a:solidFill>
                <a:srgbClr val="8AD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7" name="Group 56"/>
            <p:cNvGrpSpPr/>
            <p:nvPr/>
          </p:nvGrpSpPr>
          <p:grpSpPr>
            <a:xfrm>
              <a:off x="3178174" y="3581400"/>
              <a:ext cx="3059113" cy="2743200"/>
              <a:chOff x="381000" y="3505200"/>
              <a:chExt cx="3059113" cy="2743200"/>
            </a:xfrm>
          </p:grpSpPr>
          <p:sp>
            <p:nvSpPr>
              <p:cNvPr id="58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381000" y="3505200"/>
                <a:ext cx="3059113" cy="27432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14"/>
              <p:cNvSpPr>
                <a:spLocks/>
              </p:cNvSpPr>
              <p:nvPr/>
            </p:nvSpPr>
            <p:spPr bwMode="auto">
              <a:xfrm>
                <a:off x="481013" y="5041900"/>
                <a:ext cx="830263" cy="1069975"/>
              </a:xfrm>
              <a:custGeom>
                <a:avLst/>
                <a:gdLst/>
                <a:ahLst/>
                <a:cxnLst>
                  <a:cxn ang="0">
                    <a:pos x="13" y="556"/>
                  </a:cxn>
                  <a:cxn ang="0">
                    <a:pos x="32" y="502"/>
                  </a:cxn>
                  <a:cxn ang="0">
                    <a:pos x="45" y="458"/>
                  </a:cxn>
                  <a:cxn ang="0">
                    <a:pos x="57" y="404"/>
                  </a:cxn>
                  <a:cxn ang="0">
                    <a:pos x="67" y="339"/>
                  </a:cxn>
                  <a:cxn ang="0">
                    <a:pos x="77" y="268"/>
                  </a:cxn>
                  <a:cxn ang="0">
                    <a:pos x="85" y="196"/>
                  </a:cxn>
                  <a:cxn ang="0">
                    <a:pos x="91" y="127"/>
                  </a:cxn>
                  <a:cxn ang="0">
                    <a:pos x="96" y="66"/>
                  </a:cxn>
                  <a:cxn ang="0">
                    <a:pos x="99" y="17"/>
                  </a:cxn>
                  <a:cxn ang="0">
                    <a:pos x="103" y="17"/>
                  </a:cxn>
                  <a:cxn ang="0">
                    <a:pos x="110" y="61"/>
                  </a:cxn>
                  <a:cxn ang="0">
                    <a:pos x="117" y="103"/>
                  </a:cxn>
                  <a:cxn ang="0">
                    <a:pos x="127" y="151"/>
                  </a:cxn>
                  <a:cxn ang="0">
                    <a:pos x="137" y="197"/>
                  </a:cxn>
                  <a:cxn ang="0">
                    <a:pos x="149" y="238"/>
                  </a:cxn>
                  <a:cxn ang="0">
                    <a:pos x="166" y="284"/>
                  </a:cxn>
                  <a:cxn ang="0">
                    <a:pos x="191" y="327"/>
                  </a:cxn>
                  <a:cxn ang="0">
                    <a:pos x="197" y="312"/>
                  </a:cxn>
                  <a:cxn ang="0">
                    <a:pos x="202" y="260"/>
                  </a:cxn>
                  <a:cxn ang="0">
                    <a:pos x="228" y="198"/>
                  </a:cxn>
                  <a:cxn ang="0">
                    <a:pos x="282" y="141"/>
                  </a:cxn>
                  <a:cxn ang="0">
                    <a:pos x="336" y="106"/>
                  </a:cxn>
                  <a:cxn ang="0">
                    <a:pos x="397" y="74"/>
                  </a:cxn>
                  <a:cxn ang="0">
                    <a:pos x="399" y="75"/>
                  </a:cxn>
                  <a:cxn ang="0">
                    <a:pos x="357" y="119"/>
                  </a:cxn>
                  <a:cxn ang="0">
                    <a:pos x="334" y="167"/>
                  </a:cxn>
                  <a:cxn ang="0">
                    <a:pos x="326" y="209"/>
                  </a:cxn>
                  <a:cxn ang="0">
                    <a:pos x="324" y="256"/>
                  </a:cxn>
                  <a:cxn ang="0">
                    <a:pos x="330" y="306"/>
                  </a:cxn>
                  <a:cxn ang="0">
                    <a:pos x="340" y="354"/>
                  </a:cxn>
                  <a:cxn ang="0">
                    <a:pos x="349" y="395"/>
                  </a:cxn>
                  <a:cxn ang="0">
                    <a:pos x="363" y="434"/>
                  </a:cxn>
                  <a:cxn ang="0">
                    <a:pos x="391" y="389"/>
                  </a:cxn>
                  <a:cxn ang="0">
                    <a:pos x="422" y="330"/>
                  </a:cxn>
                  <a:cxn ang="0">
                    <a:pos x="432" y="271"/>
                  </a:cxn>
                  <a:cxn ang="0">
                    <a:pos x="418" y="226"/>
                  </a:cxn>
                  <a:cxn ang="0">
                    <a:pos x="389" y="190"/>
                  </a:cxn>
                  <a:cxn ang="0">
                    <a:pos x="427" y="205"/>
                  </a:cxn>
                  <a:cxn ang="0">
                    <a:pos x="473" y="248"/>
                  </a:cxn>
                  <a:cxn ang="0">
                    <a:pos x="496" y="288"/>
                  </a:cxn>
                  <a:cxn ang="0">
                    <a:pos x="509" y="338"/>
                  </a:cxn>
                  <a:cxn ang="0">
                    <a:pos x="517" y="397"/>
                  </a:cxn>
                  <a:cxn ang="0">
                    <a:pos x="521" y="458"/>
                  </a:cxn>
                  <a:cxn ang="0">
                    <a:pos x="522" y="516"/>
                  </a:cxn>
                  <a:cxn ang="0">
                    <a:pos x="522" y="562"/>
                  </a:cxn>
                  <a:cxn ang="0">
                    <a:pos x="519" y="598"/>
                  </a:cxn>
                  <a:cxn ang="0">
                    <a:pos x="484" y="594"/>
                  </a:cxn>
                  <a:cxn ang="0">
                    <a:pos x="436" y="594"/>
                  </a:cxn>
                  <a:cxn ang="0">
                    <a:pos x="389" y="608"/>
                  </a:cxn>
                  <a:cxn ang="0">
                    <a:pos x="348" y="636"/>
                  </a:cxn>
                  <a:cxn ang="0">
                    <a:pos x="311" y="664"/>
                  </a:cxn>
                  <a:cxn ang="0">
                    <a:pos x="274" y="673"/>
                  </a:cxn>
                  <a:cxn ang="0">
                    <a:pos x="232" y="656"/>
                  </a:cxn>
                  <a:cxn ang="0">
                    <a:pos x="185" y="624"/>
                  </a:cxn>
                  <a:cxn ang="0">
                    <a:pos x="132" y="597"/>
                  </a:cxn>
                  <a:cxn ang="0">
                    <a:pos x="75" y="583"/>
                  </a:cxn>
                  <a:cxn ang="0">
                    <a:pos x="28" y="582"/>
                  </a:cxn>
                </a:cxnLst>
                <a:rect l="0" t="0" r="r" b="b"/>
                <a:pathLst>
                  <a:path w="523" h="674">
                    <a:moveTo>
                      <a:pt x="0" y="587"/>
                    </a:moveTo>
                    <a:lnTo>
                      <a:pt x="0" y="586"/>
                    </a:lnTo>
                    <a:lnTo>
                      <a:pt x="2" y="583"/>
                    </a:lnTo>
                    <a:lnTo>
                      <a:pt x="3" y="579"/>
                    </a:lnTo>
                    <a:lnTo>
                      <a:pt x="6" y="575"/>
                    </a:lnTo>
                    <a:lnTo>
                      <a:pt x="7" y="571"/>
                    </a:lnTo>
                    <a:lnTo>
                      <a:pt x="8" y="569"/>
                    </a:lnTo>
                    <a:lnTo>
                      <a:pt x="9" y="565"/>
                    </a:lnTo>
                    <a:lnTo>
                      <a:pt x="12" y="561"/>
                    </a:lnTo>
                    <a:lnTo>
                      <a:pt x="13" y="556"/>
                    </a:lnTo>
                    <a:lnTo>
                      <a:pt x="16" y="550"/>
                    </a:lnTo>
                    <a:lnTo>
                      <a:pt x="17" y="546"/>
                    </a:lnTo>
                    <a:lnTo>
                      <a:pt x="20" y="541"/>
                    </a:lnTo>
                    <a:lnTo>
                      <a:pt x="23" y="535"/>
                    </a:lnTo>
                    <a:lnTo>
                      <a:pt x="24" y="528"/>
                    </a:lnTo>
                    <a:lnTo>
                      <a:pt x="27" y="521"/>
                    </a:lnTo>
                    <a:lnTo>
                      <a:pt x="29" y="515"/>
                    </a:lnTo>
                    <a:lnTo>
                      <a:pt x="29" y="509"/>
                    </a:lnTo>
                    <a:lnTo>
                      <a:pt x="31" y="506"/>
                    </a:lnTo>
                    <a:lnTo>
                      <a:pt x="32" y="502"/>
                    </a:lnTo>
                    <a:lnTo>
                      <a:pt x="34" y="499"/>
                    </a:lnTo>
                    <a:lnTo>
                      <a:pt x="34" y="494"/>
                    </a:lnTo>
                    <a:lnTo>
                      <a:pt x="36" y="490"/>
                    </a:lnTo>
                    <a:lnTo>
                      <a:pt x="37" y="486"/>
                    </a:lnTo>
                    <a:lnTo>
                      <a:pt x="40" y="482"/>
                    </a:lnTo>
                    <a:lnTo>
                      <a:pt x="40" y="477"/>
                    </a:lnTo>
                    <a:lnTo>
                      <a:pt x="41" y="473"/>
                    </a:lnTo>
                    <a:lnTo>
                      <a:pt x="42" y="467"/>
                    </a:lnTo>
                    <a:lnTo>
                      <a:pt x="44" y="463"/>
                    </a:lnTo>
                    <a:lnTo>
                      <a:pt x="45" y="458"/>
                    </a:lnTo>
                    <a:lnTo>
                      <a:pt x="46" y="453"/>
                    </a:lnTo>
                    <a:lnTo>
                      <a:pt x="48" y="447"/>
                    </a:lnTo>
                    <a:lnTo>
                      <a:pt x="49" y="444"/>
                    </a:lnTo>
                    <a:lnTo>
                      <a:pt x="50" y="437"/>
                    </a:lnTo>
                    <a:lnTo>
                      <a:pt x="52" y="432"/>
                    </a:lnTo>
                    <a:lnTo>
                      <a:pt x="52" y="428"/>
                    </a:lnTo>
                    <a:lnTo>
                      <a:pt x="54" y="422"/>
                    </a:lnTo>
                    <a:lnTo>
                      <a:pt x="54" y="416"/>
                    </a:lnTo>
                    <a:lnTo>
                      <a:pt x="57" y="411"/>
                    </a:lnTo>
                    <a:lnTo>
                      <a:pt x="57" y="404"/>
                    </a:lnTo>
                    <a:lnTo>
                      <a:pt x="60" y="399"/>
                    </a:lnTo>
                    <a:lnTo>
                      <a:pt x="60" y="392"/>
                    </a:lnTo>
                    <a:lnTo>
                      <a:pt x="61" y="385"/>
                    </a:lnTo>
                    <a:lnTo>
                      <a:pt x="62" y="379"/>
                    </a:lnTo>
                    <a:lnTo>
                      <a:pt x="63" y="374"/>
                    </a:lnTo>
                    <a:lnTo>
                      <a:pt x="63" y="366"/>
                    </a:lnTo>
                    <a:lnTo>
                      <a:pt x="65" y="359"/>
                    </a:lnTo>
                    <a:lnTo>
                      <a:pt x="66" y="353"/>
                    </a:lnTo>
                    <a:lnTo>
                      <a:pt x="67" y="346"/>
                    </a:lnTo>
                    <a:lnTo>
                      <a:pt x="67" y="339"/>
                    </a:lnTo>
                    <a:lnTo>
                      <a:pt x="69" y="331"/>
                    </a:lnTo>
                    <a:lnTo>
                      <a:pt x="70" y="325"/>
                    </a:lnTo>
                    <a:lnTo>
                      <a:pt x="71" y="318"/>
                    </a:lnTo>
                    <a:lnTo>
                      <a:pt x="71" y="310"/>
                    </a:lnTo>
                    <a:lnTo>
                      <a:pt x="73" y="305"/>
                    </a:lnTo>
                    <a:lnTo>
                      <a:pt x="74" y="297"/>
                    </a:lnTo>
                    <a:lnTo>
                      <a:pt x="75" y="291"/>
                    </a:lnTo>
                    <a:lnTo>
                      <a:pt x="75" y="283"/>
                    </a:lnTo>
                    <a:lnTo>
                      <a:pt x="75" y="276"/>
                    </a:lnTo>
                    <a:lnTo>
                      <a:pt x="77" y="268"/>
                    </a:lnTo>
                    <a:lnTo>
                      <a:pt x="78" y="261"/>
                    </a:lnTo>
                    <a:lnTo>
                      <a:pt x="78" y="254"/>
                    </a:lnTo>
                    <a:lnTo>
                      <a:pt x="79" y="247"/>
                    </a:lnTo>
                    <a:lnTo>
                      <a:pt x="79" y="239"/>
                    </a:lnTo>
                    <a:lnTo>
                      <a:pt x="81" y="232"/>
                    </a:lnTo>
                    <a:lnTo>
                      <a:pt x="82" y="225"/>
                    </a:lnTo>
                    <a:lnTo>
                      <a:pt x="82" y="218"/>
                    </a:lnTo>
                    <a:lnTo>
                      <a:pt x="83" y="210"/>
                    </a:lnTo>
                    <a:lnTo>
                      <a:pt x="85" y="203"/>
                    </a:lnTo>
                    <a:lnTo>
                      <a:pt x="85" y="196"/>
                    </a:lnTo>
                    <a:lnTo>
                      <a:pt x="86" y="189"/>
                    </a:lnTo>
                    <a:lnTo>
                      <a:pt x="86" y="182"/>
                    </a:lnTo>
                    <a:lnTo>
                      <a:pt x="87" y="176"/>
                    </a:lnTo>
                    <a:lnTo>
                      <a:pt x="87" y="168"/>
                    </a:lnTo>
                    <a:lnTo>
                      <a:pt x="88" y="160"/>
                    </a:lnTo>
                    <a:lnTo>
                      <a:pt x="88" y="153"/>
                    </a:lnTo>
                    <a:lnTo>
                      <a:pt x="90" y="147"/>
                    </a:lnTo>
                    <a:lnTo>
                      <a:pt x="90" y="140"/>
                    </a:lnTo>
                    <a:lnTo>
                      <a:pt x="91" y="134"/>
                    </a:lnTo>
                    <a:lnTo>
                      <a:pt x="91" y="127"/>
                    </a:lnTo>
                    <a:lnTo>
                      <a:pt x="92" y="120"/>
                    </a:lnTo>
                    <a:lnTo>
                      <a:pt x="92" y="114"/>
                    </a:lnTo>
                    <a:lnTo>
                      <a:pt x="92" y="107"/>
                    </a:lnTo>
                    <a:lnTo>
                      <a:pt x="94" y="101"/>
                    </a:lnTo>
                    <a:lnTo>
                      <a:pt x="94" y="95"/>
                    </a:lnTo>
                    <a:lnTo>
                      <a:pt x="94" y="89"/>
                    </a:lnTo>
                    <a:lnTo>
                      <a:pt x="95" y="83"/>
                    </a:lnTo>
                    <a:lnTo>
                      <a:pt x="95" y="77"/>
                    </a:lnTo>
                    <a:lnTo>
                      <a:pt x="96" y="72"/>
                    </a:lnTo>
                    <a:lnTo>
                      <a:pt x="96" y="66"/>
                    </a:lnTo>
                    <a:lnTo>
                      <a:pt x="96" y="61"/>
                    </a:lnTo>
                    <a:lnTo>
                      <a:pt x="96" y="54"/>
                    </a:lnTo>
                    <a:lnTo>
                      <a:pt x="96" y="50"/>
                    </a:lnTo>
                    <a:lnTo>
                      <a:pt x="96" y="44"/>
                    </a:lnTo>
                    <a:lnTo>
                      <a:pt x="98" y="40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99" y="25"/>
                    </a:lnTo>
                    <a:lnTo>
                      <a:pt x="99" y="21"/>
                    </a:lnTo>
                    <a:lnTo>
                      <a:pt x="99" y="17"/>
                    </a:lnTo>
                    <a:lnTo>
                      <a:pt x="99" y="13"/>
                    </a:lnTo>
                    <a:lnTo>
                      <a:pt x="99" y="10"/>
                    </a:lnTo>
                    <a:lnTo>
                      <a:pt x="100" y="6"/>
                    </a:lnTo>
                    <a:lnTo>
                      <a:pt x="100" y="3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102" y="6"/>
                    </a:lnTo>
                    <a:lnTo>
                      <a:pt x="102" y="8"/>
                    </a:lnTo>
                    <a:lnTo>
                      <a:pt x="102" y="12"/>
                    </a:lnTo>
                    <a:lnTo>
                      <a:pt x="103" y="17"/>
                    </a:lnTo>
                    <a:lnTo>
                      <a:pt x="104" y="23"/>
                    </a:lnTo>
                    <a:lnTo>
                      <a:pt x="104" y="28"/>
                    </a:lnTo>
                    <a:lnTo>
                      <a:pt x="106" y="35"/>
                    </a:lnTo>
                    <a:lnTo>
                      <a:pt x="106" y="37"/>
                    </a:lnTo>
                    <a:lnTo>
                      <a:pt x="107" y="41"/>
                    </a:lnTo>
                    <a:lnTo>
                      <a:pt x="107" y="45"/>
                    </a:lnTo>
                    <a:lnTo>
                      <a:pt x="108" y="49"/>
                    </a:lnTo>
                    <a:lnTo>
                      <a:pt x="108" y="53"/>
                    </a:lnTo>
                    <a:lnTo>
                      <a:pt x="110" y="57"/>
                    </a:lnTo>
                    <a:lnTo>
                      <a:pt x="110" y="61"/>
                    </a:lnTo>
                    <a:lnTo>
                      <a:pt x="111" y="64"/>
                    </a:lnTo>
                    <a:lnTo>
                      <a:pt x="111" y="68"/>
                    </a:lnTo>
                    <a:lnTo>
                      <a:pt x="112" y="73"/>
                    </a:lnTo>
                    <a:lnTo>
                      <a:pt x="114" y="77"/>
                    </a:lnTo>
                    <a:lnTo>
                      <a:pt x="115" y="82"/>
                    </a:lnTo>
                    <a:lnTo>
                      <a:pt x="115" y="86"/>
                    </a:lnTo>
                    <a:lnTo>
                      <a:pt x="116" y="90"/>
                    </a:lnTo>
                    <a:lnTo>
                      <a:pt x="116" y="94"/>
                    </a:lnTo>
                    <a:lnTo>
                      <a:pt x="117" y="99"/>
                    </a:lnTo>
                    <a:lnTo>
                      <a:pt x="117" y="103"/>
                    </a:lnTo>
                    <a:lnTo>
                      <a:pt x="119" y="107"/>
                    </a:lnTo>
                    <a:lnTo>
                      <a:pt x="120" y="112"/>
                    </a:lnTo>
                    <a:lnTo>
                      <a:pt x="121" y="118"/>
                    </a:lnTo>
                    <a:lnTo>
                      <a:pt x="121" y="122"/>
                    </a:lnTo>
                    <a:lnTo>
                      <a:pt x="123" y="127"/>
                    </a:lnTo>
                    <a:lnTo>
                      <a:pt x="123" y="131"/>
                    </a:lnTo>
                    <a:lnTo>
                      <a:pt x="124" y="136"/>
                    </a:lnTo>
                    <a:lnTo>
                      <a:pt x="125" y="140"/>
                    </a:lnTo>
                    <a:lnTo>
                      <a:pt x="127" y="145"/>
                    </a:lnTo>
                    <a:lnTo>
                      <a:pt x="127" y="151"/>
                    </a:lnTo>
                    <a:lnTo>
                      <a:pt x="128" y="156"/>
                    </a:lnTo>
                    <a:lnTo>
                      <a:pt x="129" y="160"/>
                    </a:lnTo>
                    <a:lnTo>
                      <a:pt x="131" y="164"/>
                    </a:lnTo>
                    <a:lnTo>
                      <a:pt x="131" y="169"/>
                    </a:lnTo>
                    <a:lnTo>
                      <a:pt x="132" y="174"/>
                    </a:lnTo>
                    <a:lnTo>
                      <a:pt x="133" y="178"/>
                    </a:lnTo>
                    <a:lnTo>
                      <a:pt x="135" y="184"/>
                    </a:lnTo>
                    <a:lnTo>
                      <a:pt x="136" y="188"/>
                    </a:lnTo>
                    <a:lnTo>
                      <a:pt x="137" y="193"/>
                    </a:lnTo>
                    <a:lnTo>
                      <a:pt x="137" y="197"/>
                    </a:lnTo>
                    <a:lnTo>
                      <a:pt x="139" y="202"/>
                    </a:lnTo>
                    <a:lnTo>
                      <a:pt x="140" y="205"/>
                    </a:lnTo>
                    <a:lnTo>
                      <a:pt x="141" y="210"/>
                    </a:lnTo>
                    <a:lnTo>
                      <a:pt x="143" y="214"/>
                    </a:lnTo>
                    <a:lnTo>
                      <a:pt x="144" y="219"/>
                    </a:lnTo>
                    <a:lnTo>
                      <a:pt x="145" y="223"/>
                    </a:lnTo>
                    <a:lnTo>
                      <a:pt x="146" y="229"/>
                    </a:lnTo>
                    <a:lnTo>
                      <a:pt x="146" y="231"/>
                    </a:lnTo>
                    <a:lnTo>
                      <a:pt x="148" y="235"/>
                    </a:lnTo>
                    <a:lnTo>
                      <a:pt x="149" y="238"/>
                    </a:lnTo>
                    <a:lnTo>
                      <a:pt x="150" y="242"/>
                    </a:lnTo>
                    <a:lnTo>
                      <a:pt x="150" y="246"/>
                    </a:lnTo>
                    <a:lnTo>
                      <a:pt x="152" y="250"/>
                    </a:lnTo>
                    <a:lnTo>
                      <a:pt x="153" y="252"/>
                    </a:lnTo>
                    <a:lnTo>
                      <a:pt x="154" y="256"/>
                    </a:lnTo>
                    <a:lnTo>
                      <a:pt x="157" y="261"/>
                    </a:lnTo>
                    <a:lnTo>
                      <a:pt x="160" y="268"/>
                    </a:lnTo>
                    <a:lnTo>
                      <a:pt x="162" y="275"/>
                    </a:lnTo>
                    <a:lnTo>
                      <a:pt x="165" y="280"/>
                    </a:lnTo>
                    <a:lnTo>
                      <a:pt x="166" y="284"/>
                    </a:lnTo>
                    <a:lnTo>
                      <a:pt x="168" y="289"/>
                    </a:lnTo>
                    <a:lnTo>
                      <a:pt x="170" y="294"/>
                    </a:lnTo>
                    <a:lnTo>
                      <a:pt x="173" y="298"/>
                    </a:lnTo>
                    <a:lnTo>
                      <a:pt x="174" y="302"/>
                    </a:lnTo>
                    <a:lnTo>
                      <a:pt x="177" y="306"/>
                    </a:lnTo>
                    <a:lnTo>
                      <a:pt x="179" y="309"/>
                    </a:lnTo>
                    <a:lnTo>
                      <a:pt x="182" y="313"/>
                    </a:lnTo>
                    <a:lnTo>
                      <a:pt x="185" y="318"/>
                    </a:lnTo>
                    <a:lnTo>
                      <a:pt x="189" y="323"/>
                    </a:lnTo>
                    <a:lnTo>
                      <a:pt x="191" y="327"/>
                    </a:lnTo>
                    <a:lnTo>
                      <a:pt x="194" y="331"/>
                    </a:lnTo>
                    <a:lnTo>
                      <a:pt x="198" y="335"/>
                    </a:lnTo>
                    <a:lnTo>
                      <a:pt x="199" y="337"/>
                    </a:lnTo>
                    <a:lnTo>
                      <a:pt x="199" y="335"/>
                    </a:lnTo>
                    <a:lnTo>
                      <a:pt x="198" y="333"/>
                    </a:lnTo>
                    <a:lnTo>
                      <a:pt x="198" y="329"/>
                    </a:lnTo>
                    <a:lnTo>
                      <a:pt x="198" y="323"/>
                    </a:lnTo>
                    <a:lnTo>
                      <a:pt x="197" y="320"/>
                    </a:lnTo>
                    <a:lnTo>
                      <a:pt x="197" y="316"/>
                    </a:lnTo>
                    <a:lnTo>
                      <a:pt x="197" y="312"/>
                    </a:lnTo>
                    <a:lnTo>
                      <a:pt x="197" y="308"/>
                    </a:lnTo>
                    <a:lnTo>
                      <a:pt x="197" y="302"/>
                    </a:lnTo>
                    <a:lnTo>
                      <a:pt x="197" y="298"/>
                    </a:lnTo>
                    <a:lnTo>
                      <a:pt x="198" y="293"/>
                    </a:lnTo>
                    <a:lnTo>
                      <a:pt x="198" y="289"/>
                    </a:lnTo>
                    <a:lnTo>
                      <a:pt x="198" y="283"/>
                    </a:lnTo>
                    <a:lnTo>
                      <a:pt x="199" y="277"/>
                    </a:lnTo>
                    <a:lnTo>
                      <a:pt x="199" y="272"/>
                    </a:lnTo>
                    <a:lnTo>
                      <a:pt x="200" y="267"/>
                    </a:lnTo>
                    <a:lnTo>
                      <a:pt x="202" y="260"/>
                    </a:lnTo>
                    <a:lnTo>
                      <a:pt x="203" y="254"/>
                    </a:lnTo>
                    <a:lnTo>
                      <a:pt x="206" y="248"/>
                    </a:lnTo>
                    <a:lnTo>
                      <a:pt x="208" y="242"/>
                    </a:lnTo>
                    <a:lnTo>
                      <a:pt x="210" y="235"/>
                    </a:lnTo>
                    <a:lnTo>
                      <a:pt x="212" y="230"/>
                    </a:lnTo>
                    <a:lnTo>
                      <a:pt x="214" y="222"/>
                    </a:lnTo>
                    <a:lnTo>
                      <a:pt x="218" y="217"/>
                    </a:lnTo>
                    <a:lnTo>
                      <a:pt x="220" y="210"/>
                    </a:lnTo>
                    <a:lnTo>
                      <a:pt x="224" y="203"/>
                    </a:lnTo>
                    <a:lnTo>
                      <a:pt x="228" y="198"/>
                    </a:lnTo>
                    <a:lnTo>
                      <a:pt x="233" y="192"/>
                    </a:lnTo>
                    <a:lnTo>
                      <a:pt x="237" y="185"/>
                    </a:lnTo>
                    <a:lnTo>
                      <a:pt x="241" y="180"/>
                    </a:lnTo>
                    <a:lnTo>
                      <a:pt x="247" y="174"/>
                    </a:lnTo>
                    <a:lnTo>
                      <a:pt x="253" y="168"/>
                    </a:lnTo>
                    <a:lnTo>
                      <a:pt x="258" y="163"/>
                    </a:lnTo>
                    <a:lnTo>
                      <a:pt x="264" y="156"/>
                    </a:lnTo>
                    <a:lnTo>
                      <a:pt x="270" y="152"/>
                    </a:lnTo>
                    <a:lnTo>
                      <a:pt x="277" y="147"/>
                    </a:lnTo>
                    <a:lnTo>
                      <a:pt x="282" y="141"/>
                    </a:lnTo>
                    <a:lnTo>
                      <a:pt x="289" y="136"/>
                    </a:lnTo>
                    <a:lnTo>
                      <a:pt x="295" y="132"/>
                    </a:lnTo>
                    <a:lnTo>
                      <a:pt x="302" y="128"/>
                    </a:lnTo>
                    <a:lnTo>
                      <a:pt x="308" y="123"/>
                    </a:lnTo>
                    <a:lnTo>
                      <a:pt x="315" y="118"/>
                    </a:lnTo>
                    <a:lnTo>
                      <a:pt x="319" y="116"/>
                    </a:lnTo>
                    <a:lnTo>
                      <a:pt x="323" y="114"/>
                    </a:lnTo>
                    <a:lnTo>
                      <a:pt x="326" y="112"/>
                    </a:lnTo>
                    <a:lnTo>
                      <a:pt x="330" y="110"/>
                    </a:lnTo>
                    <a:lnTo>
                      <a:pt x="336" y="106"/>
                    </a:lnTo>
                    <a:lnTo>
                      <a:pt x="343" y="102"/>
                    </a:lnTo>
                    <a:lnTo>
                      <a:pt x="349" y="98"/>
                    </a:lnTo>
                    <a:lnTo>
                      <a:pt x="356" y="95"/>
                    </a:lnTo>
                    <a:lnTo>
                      <a:pt x="363" y="91"/>
                    </a:lnTo>
                    <a:lnTo>
                      <a:pt x="369" y="87"/>
                    </a:lnTo>
                    <a:lnTo>
                      <a:pt x="374" y="85"/>
                    </a:lnTo>
                    <a:lnTo>
                      <a:pt x="381" y="82"/>
                    </a:lnTo>
                    <a:lnTo>
                      <a:pt x="386" y="79"/>
                    </a:lnTo>
                    <a:lnTo>
                      <a:pt x="391" y="77"/>
                    </a:lnTo>
                    <a:lnTo>
                      <a:pt x="397" y="74"/>
                    </a:lnTo>
                    <a:lnTo>
                      <a:pt x="401" y="72"/>
                    </a:lnTo>
                    <a:lnTo>
                      <a:pt x="405" y="69"/>
                    </a:lnTo>
                    <a:lnTo>
                      <a:pt x="410" y="68"/>
                    </a:lnTo>
                    <a:lnTo>
                      <a:pt x="414" y="66"/>
                    </a:lnTo>
                    <a:lnTo>
                      <a:pt x="418" y="65"/>
                    </a:lnTo>
                    <a:lnTo>
                      <a:pt x="417" y="65"/>
                    </a:lnTo>
                    <a:lnTo>
                      <a:pt x="414" y="66"/>
                    </a:lnTo>
                    <a:lnTo>
                      <a:pt x="410" y="68"/>
                    </a:lnTo>
                    <a:lnTo>
                      <a:pt x="405" y="72"/>
                    </a:lnTo>
                    <a:lnTo>
                      <a:pt x="399" y="75"/>
                    </a:lnTo>
                    <a:lnTo>
                      <a:pt x="393" y="82"/>
                    </a:lnTo>
                    <a:lnTo>
                      <a:pt x="389" y="83"/>
                    </a:lnTo>
                    <a:lnTo>
                      <a:pt x="385" y="87"/>
                    </a:lnTo>
                    <a:lnTo>
                      <a:pt x="381" y="91"/>
                    </a:lnTo>
                    <a:lnTo>
                      <a:pt x="378" y="95"/>
                    </a:lnTo>
                    <a:lnTo>
                      <a:pt x="373" y="99"/>
                    </a:lnTo>
                    <a:lnTo>
                      <a:pt x="369" y="105"/>
                    </a:lnTo>
                    <a:lnTo>
                      <a:pt x="365" y="108"/>
                    </a:lnTo>
                    <a:lnTo>
                      <a:pt x="361" y="114"/>
                    </a:lnTo>
                    <a:lnTo>
                      <a:pt x="357" y="119"/>
                    </a:lnTo>
                    <a:lnTo>
                      <a:pt x="355" y="124"/>
                    </a:lnTo>
                    <a:lnTo>
                      <a:pt x="351" y="131"/>
                    </a:lnTo>
                    <a:lnTo>
                      <a:pt x="348" y="136"/>
                    </a:lnTo>
                    <a:lnTo>
                      <a:pt x="344" y="143"/>
                    </a:lnTo>
                    <a:lnTo>
                      <a:pt x="340" y="149"/>
                    </a:lnTo>
                    <a:lnTo>
                      <a:pt x="339" y="153"/>
                    </a:lnTo>
                    <a:lnTo>
                      <a:pt x="337" y="156"/>
                    </a:lnTo>
                    <a:lnTo>
                      <a:pt x="336" y="160"/>
                    </a:lnTo>
                    <a:lnTo>
                      <a:pt x="335" y="164"/>
                    </a:lnTo>
                    <a:lnTo>
                      <a:pt x="334" y="167"/>
                    </a:lnTo>
                    <a:lnTo>
                      <a:pt x="332" y="170"/>
                    </a:lnTo>
                    <a:lnTo>
                      <a:pt x="332" y="174"/>
                    </a:lnTo>
                    <a:lnTo>
                      <a:pt x="331" y="178"/>
                    </a:lnTo>
                    <a:lnTo>
                      <a:pt x="330" y="182"/>
                    </a:lnTo>
                    <a:lnTo>
                      <a:pt x="330" y="186"/>
                    </a:lnTo>
                    <a:lnTo>
                      <a:pt x="328" y="192"/>
                    </a:lnTo>
                    <a:lnTo>
                      <a:pt x="328" y="196"/>
                    </a:lnTo>
                    <a:lnTo>
                      <a:pt x="327" y="199"/>
                    </a:lnTo>
                    <a:lnTo>
                      <a:pt x="327" y="205"/>
                    </a:lnTo>
                    <a:lnTo>
                      <a:pt x="326" y="209"/>
                    </a:lnTo>
                    <a:lnTo>
                      <a:pt x="326" y="213"/>
                    </a:lnTo>
                    <a:lnTo>
                      <a:pt x="324" y="218"/>
                    </a:lnTo>
                    <a:lnTo>
                      <a:pt x="324" y="223"/>
                    </a:lnTo>
                    <a:lnTo>
                      <a:pt x="324" y="227"/>
                    </a:lnTo>
                    <a:lnTo>
                      <a:pt x="324" y="232"/>
                    </a:lnTo>
                    <a:lnTo>
                      <a:pt x="324" y="236"/>
                    </a:lnTo>
                    <a:lnTo>
                      <a:pt x="324" y="242"/>
                    </a:lnTo>
                    <a:lnTo>
                      <a:pt x="324" y="247"/>
                    </a:lnTo>
                    <a:lnTo>
                      <a:pt x="324" y="252"/>
                    </a:lnTo>
                    <a:lnTo>
                      <a:pt x="324" y="256"/>
                    </a:lnTo>
                    <a:lnTo>
                      <a:pt x="326" y="261"/>
                    </a:lnTo>
                    <a:lnTo>
                      <a:pt x="326" y="267"/>
                    </a:lnTo>
                    <a:lnTo>
                      <a:pt x="327" y="272"/>
                    </a:lnTo>
                    <a:lnTo>
                      <a:pt x="327" y="277"/>
                    </a:lnTo>
                    <a:lnTo>
                      <a:pt x="327" y="281"/>
                    </a:lnTo>
                    <a:lnTo>
                      <a:pt x="328" y="287"/>
                    </a:lnTo>
                    <a:lnTo>
                      <a:pt x="328" y="292"/>
                    </a:lnTo>
                    <a:lnTo>
                      <a:pt x="328" y="297"/>
                    </a:lnTo>
                    <a:lnTo>
                      <a:pt x="330" y="302"/>
                    </a:lnTo>
                    <a:lnTo>
                      <a:pt x="330" y="306"/>
                    </a:lnTo>
                    <a:lnTo>
                      <a:pt x="332" y="312"/>
                    </a:lnTo>
                    <a:lnTo>
                      <a:pt x="332" y="317"/>
                    </a:lnTo>
                    <a:lnTo>
                      <a:pt x="332" y="322"/>
                    </a:lnTo>
                    <a:lnTo>
                      <a:pt x="334" y="326"/>
                    </a:lnTo>
                    <a:lnTo>
                      <a:pt x="335" y="331"/>
                    </a:lnTo>
                    <a:lnTo>
                      <a:pt x="335" y="335"/>
                    </a:lnTo>
                    <a:lnTo>
                      <a:pt x="336" y="341"/>
                    </a:lnTo>
                    <a:lnTo>
                      <a:pt x="337" y="346"/>
                    </a:lnTo>
                    <a:lnTo>
                      <a:pt x="339" y="351"/>
                    </a:lnTo>
                    <a:lnTo>
                      <a:pt x="340" y="354"/>
                    </a:lnTo>
                    <a:lnTo>
                      <a:pt x="341" y="359"/>
                    </a:lnTo>
                    <a:lnTo>
                      <a:pt x="341" y="363"/>
                    </a:lnTo>
                    <a:lnTo>
                      <a:pt x="343" y="368"/>
                    </a:lnTo>
                    <a:lnTo>
                      <a:pt x="344" y="372"/>
                    </a:lnTo>
                    <a:lnTo>
                      <a:pt x="345" y="376"/>
                    </a:lnTo>
                    <a:lnTo>
                      <a:pt x="345" y="379"/>
                    </a:lnTo>
                    <a:lnTo>
                      <a:pt x="347" y="384"/>
                    </a:lnTo>
                    <a:lnTo>
                      <a:pt x="348" y="387"/>
                    </a:lnTo>
                    <a:lnTo>
                      <a:pt x="349" y="391"/>
                    </a:lnTo>
                    <a:lnTo>
                      <a:pt x="349" y="395"/>
                    </a:lnTo>
                    <a:lnTo>
                      <a:pt x="351" y="399"/>
                    </a:lnTo>
                    <a:lnTo>
                      <a:pt x="353" y="405"/>
                    </a:lnTo>
                    <a:lnTo>
                      <a:pt x="355" y="412"/>
                    </a:lnTo>
                    <a:lnTo>
                      <a:pt x="356" y="416"/>
                    </a:lnTo>
                    <a:lnTo>
                      <a:pt x="357" y="421"/>
                    </a:lnTo>
                    <a:lnTo>
                      <a:pt x="359" y="425"/>
                    </a:lnTo>
                    <a:lnTo>
                      <a:pt x="360" y="429"/>
                    </a:lnTo>
                    <a:lnTo>
                      <a:pt x="361" y="434"/>
                    </a:lnTo>
                    <a:lnTo>
                      <a:pt x="363" y="436"/>
                    </a:lnTo>
                    <a:lnTo>
                      <a:pt x="363" y="434"/>
                    </a:lnTo>
                    <a:lnTo>
                      <a:pt x="365" y="432"/>
                    </a:lnTo>
                    <a:lnTo>
                      <a:pt x="368" y="428"/>
                    </a:lnTo>
                    <a:lnTo>
                      <a:pt x="372" y="421"/>
                    </a:lnTo>
                    <a:lnTo>
                      <a:pt x="374" y="417"/>
                    </a:lnTo>
                    <a:lnTo>
                      <a:pt x="377" y="413"/>
                    </a:lnTo>
                    <a:lnTo>
                      <a:pt x="378" y="409"/>
                    </a:lnTo>
                    <a:lnTo>
                      <a:pt x="382" y="404"/>
                    </a:lnTo>
                    <a:lnTo>
                      <a:pt x="385" y="400"/>
                    </a:lnTo>
                    <a:lnTo>
                      <a:pt x="389" y="395"/>
                    </a:lnTo>
                    <a:lnTo>
                      <a:pt x="391" y="389"/>
                    </a:lnTo>
                    <a:lnTo>
                      <a:pt x="395" y="384"/>
                    </a:lnTo>
                    <a:lnTo>
                      <a:pt x="398" y="379"/>
                    </a:lnTo>
                    <a:lnTo>
                      <a:pt x="401" y="372"/>
                    </a:lnTo>
                    <a:lnTo>
                      <a:pt x="405" y="367"/>
                    </a:lnTo>
                    <a:lnTo>
                      <a:pt x="407" y="360"/>
                    </a:lnTo>
                    <a:lnTo>
                      <a:pt x="410" y="354"/>
                    </a:lnTo>
                    <a:lnTo>
                      <a:pt x="414" y="349"/>
                    </a:lnTo>
                    <a:lnTo>
                      <a:pt x="417" y="342"/>
                    </a:lnTo>
                    <a:lnTo>
                      <a:pt x="419" y="335"/>
                    </a:lnTo>
                    <a:lnTo>
                      <a:pt x="422" y="330"/>
                    </a:lnTo>
                    <a:lnTo>
                      <a:pt x="424" y="323"/>
                    </a:lnTo>
                    <a:lnTo>
                      <a:pt x="426" y="317"/>
                    </a:lnTo>
                    <a:lnTo>
                      <a:pt x="428" y="310"/>
                    </a:lnTo>
                    <a:lnTo>
                      <a:pt x="430" y="305"/>
                    </a:lnTo>
                    <a:lnTo>
                      <a:pt x="431" y="298"/>
                    </a:lnTo>
                    <a:lnTo>
                      <a:pt x="432" y="293"/>
                    </a:lnTo>
                    <a:lnTo>
                      <a:pt x="434" y="288"/>
                    </a:lnTo>
                    <a:lnTo>
                      <a:pt x="434" y="281"/>
                    </a:lnTo>
                    <a:lnTo>
                      <a:pt x="434" y="276"/>
                    </a:lnTo>
                    <a:lnTo>
                      <a:pt x="432" y="271"/>
                    </a:lnTo>
                    <a:lnTo>
                      <a:pt x="432" y="265"/>
                    </a:lnTo>
                    <a:lnTo>
                      <a:pt x="431" y="259"/>
                    </a:lnTo>
                    <a:lnTo>
                      <a:pt x="430" y="255"/>
                    </a:lnTo>
                    <a:lnTo>
                      <a:pt x="428" y="250"/>
                    </a:lnTo>
                    <a:lnTo>
                      <a:pt x="428" y="246"/>
                    </a:lnTo>
                    <a:lnTo>
                      <a:pt x="426" y="242"/>
                    </a:lnTo>
                    <a:lnTo>
                      <a:pt x="424" y="236"/>
                    </a:lnTo>
                    <a:lnTo>
                      <a:pt x="423" y="232"/>
                    </a:lnTo>
                    <a:lnTo>
                      <a:pt x="420" y="230"/>
                    </a:lnTo>
                    <a:lnTo>
                      <a:pt x="418" y="226"/>
                    </a:lnTo>
                    <a:lnTo>
                      <a:pt x="417" y="222"/>
                    </a:lnTo>
                    <a:lnTo>
                      <a:pt x="414" y="218"/>
                    </a:lnTo>
                    <a:lnTo>
                      <a:pt x="413" y="215"/>
                    </a:lnTo>
                    <a:lnTo>
                      <a:pt x="407" y="209"/>
                    </a:lnTo>
                    <a:lnTo>
                      <a:pt x="403" y="205"/>
                    </a:lnTo>
                    <a:lnTo>
                      <a:pt x="399" y="199"/>
                    </a:lnTo>
                    <a:lnTo>
                      <a:pt x="395" y="197"/>
                    </a:lnTo>
                    <a:lnTo>
                      <a:pt x="390" y="192"/>
                    </a:lnTo>
                    <a:lnTo>
                      <a:pt x="388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5" y="192"/>
                    </a:lnTo>
                    <a:lnTo>
                      <a:pt x="401" y="193"/>
                    </a:lnTo>
                    <a:lnTo>
                      <a:pt x="403" y="194"/>
                    </a:lnTo>
                    <a:lnTo>
                      <a:pt x="406" y="196"/>
                    </a:lnTo>
                    <a:lnTo>
                      <a:pt x="410" y="197"/>
                    </a:lnTo>
                    <a:lnTo>
                      <a:pt x="414" y="198"/>
                    </a:lnTo>
                    <a:lnTo>
                      <a:pt x="418" y="201"/>
                    </a:lnTo>
                    <a:lnTo>
                      <a:pt x="423" y="202"/>
                    </a:lnTo>
                    <a:lnTo>
                      <a:pt x="427" y="205"/>
                    </a:lnTo>
                    <a:lnTo>
                      <a:pt x="432" y="207"/>
                    </a:lnTo>
                    <a:lnTo>
                      <a:pt x="436" y="210"/>
                    </a:lnTo>
                    <a:lnTo>
                      <a:pt x="442" y="214"/>
                    </a:lnTo>
                    <a:lnTo>
                      <a:pt x="445" y="218"/>
                    </a:lnTo>
                    <a:lnTo>
                      <a:pt x="451" y="222"/>
                    </a:lnTo>
                    <a:lnTo>
                      <a:pt x="455" y="226"/>
                    </a:lnTo>
                    <a:lnTo>
                      <a:pt x="460" y="231"/>
                    </a:lnTo>
                    <a:lnTo>
                      <a:pt x="464" y="236"/>
                    </a:lnTo>
                    <a:lnTo>
                      <a:pt x="469" y="242"/>
                    </a:lnTo>
                    <a:lnTo>
                      <a:pt x="473" y="248"/>
                    </a:lnTo>
                    <a:lnTo>
                      <a:pt x="477" y="254"/>
                    </a:lnTo>
                    <a:lnTo>
                      <a:pt x="480" y="256"/>
                    </a:lnTo>
                    <a:lnTo>
                      <a:pt x="481" y="260"/>
                    </a:lnTo>
                    <a:lnTo>
                      <a:pt x="484" y="264"/>
                    </a:lnTo>
                    <a:lnTo>
                      <a:pt x="486" y="268"/>
                    </a:lnTo>
                    <a:lnTo>
                      <a:pt x="488" y="272"/>
                    </a:lnTo>
                    <a:lnTo>
                      <a:pt x="490" y="276"/>
                    </a:lnTo>
                    <a:lnTo>
                      <a:pt x="492" y="280"/>
                    </a:lnTo>
                    <a:lnTo>
                      <a:pt x="494" y="284"/>
                    </a:lnTo>
                    <a:lnTo>
                      <a:pt x="496" y="288"/>
                    </a:lnTo>
                    <a:lnTo>
                      <a:pt x="497" y="293"/>
                    </a:lnTo>
                    <a:lnTo>
                      <a:pt x="498" y="298"/>
                    </a:lnTo>
                    <a:lnTo>
                      <a:pt x="501" y="302"/>
                    </a:lnTo>
                    <a:lnTo>
                      <a:pt x="501" y="306"/>
                    </a:lnTo>
                    <a:lnTo>
                      <a:pt x="503" y="312"/>
                    </a:lnTo>
                    <a:lnTo>
                      <a:pt x="503" y="317"/>
                    </a:lnTo>
                    <a:lnTo>
                      <a:pt x="506" y="322"/>
                    </a:lnTo>
                    <a:lnTo>
                      <a:pt x="506" y="327"/>
                    </a:lnTo>
                    <a:lnTo>
                      <a:pt x="509" y="333"/>
                    </a:lnTo>
                    <a:lnTo>
                      <a:pt x="509" y="338"/>
                    </a:lnTo>
                    <a:lnTo>
                      <a:pt x="511" y="345"/>
                    </a:lnTo>
                    <a:lnTo>
                      <a:pt x="511" y="350"/>
                    </a:lnTo>
                    <a:lnTo>
                      <a:pt x="513" y="355"/>
                    </a:lnTo>
                    <a:lnTo>
                      <a:pt x="513" y="362"/>
                    </a:lnTo>
                    <a:lnTo>
                      <a:pt x="514" y="367"/>
                    </a:lnTo>
                    <a:lnTo>
                      <a:pt x="515" y="374"/>
                    </a:lnTo>
                    <a:lnTo>
                      <a:pt x="515" y="379"/>
                    </a:lnTo>
                    <a:lnTo>
                      <a:pt x="517" y="385"/>
                    </a:lnTo>
                    <a:lnTo>
                      <a:pt x="517" y="392"/>
                    </a:lnTo>
                    <a:lnTo>
                      <a:pt x="517" y="397"/>
                    </a:lnTo>
                    <a:lnTo>
                      <a:pt x="518" y="403"/>
                    </a:lnTo>
                    <a:lnTo>
                      <a:pt x="519" y="409"/>
                    </a:lnTo>
                    <a:lnTo>
                      <a:pt x="519" y="416"/>
                    </a:lnTo>
                    <a:lnTo>
                      <a:pt x="519" y="422"/>
                    </a:lnTo>
                    <a:lnTo>
                      <a:pt x="519" y="428"/>
                    </a:lnTo>
                    <a:lnTo>
                      <a:pt x="521" y="434"/>
                    </a:lnTo>
                    <a:lnTo>
                      <a:pt x="521" y="441"/>
                    </a:lnTo>
                    <a:lnTo>
                      <a:pt x="521" y="446"/>
                    </a:lnTo>
                    <a:lnTo>
                      <a:pt x="521" y="453"/>
                    </a:lnTo>
                    <a:lnTo>
                      <a:pt x="521" y="458"/>
                    </a:lnTo>
                    <a:lnTo>
                      <a:pt x="522" y="465"/>
                    </a:lnTo>
                    <a:lnTo>
                      <a:pt x="522" y="471"/>
                    </a:lnTo>
                    <a:lnTo>
                      <a:pt x="522" y="477"/>
                    </a:lnTo>
                    <a:lnTo>
                      <a:pt x="522" y="482"/>
                    </a:lnTo>
                    <a:lnTo>
                      <a:pt x="523" y="488"/>
                    </a:lnTo>
                    <a:lnTo>
                      <a:pt x="522" y="494"/>
                    </a:lnTo>
                    <a:lnTo>
                      <a:pt x="522" y="500"/>
                    </a:lnTo>
                    <a:lnTo>
                      <a:pt x="522" y="504"/>
                    </a:lnTo>
                    <a:lnTo>
                      <a:pt x="522" y="511"/>
                    </a:lnTo>
                    <a:lnTo>
                      <a:pt x="522" y="516"/>
                    </a:lnTo>
                    <a:lnTo>
                      <a:pt x="522" y="521"/>
                    </a:lnTo>
                    <a:lnTo>
                      <a:pt x="522" y="525"/>
                    </a:lnTo>
                    <a:lnTo>
                      <a:pt x="522" y="532"/>
                    </a:lnTo>
                    <a:lnTo>
                      <a:pt x="522" y="536"/>
                    </a:lnTo>
                    <a:lnTo>
                      <a:pt x="522" y="541"/>
                    </a:lnTo>
                    <a:lnTo>
                      <a:pt x="522" y="545"/>
                    </a:lnTo>
                    <a:lnTo>
                      <a:pt x="522" y="550"/>
                    </a:lnTo>
                    <a:lnTo>
                      <a:pt x="522" y="554"/>
                    </a:lnTo>
                    <a:lnTo>
                      <a:pt x="522" y="558"/>
                    </a:lnTo>
                    <a:lnTo>
                      <a:pt x="522" y="562"/>
                    </a:lnTo>
                    <a:lnTo>
                      <a:pt x="522" y="568"/>
                    </a:lnTo>
                    <a:lnTo>
                      <a:pt x="521" y="574"/>
                    </a:lnTo>
                    <a:lnTo>
                      <a:pt x="521" y="579"/>
                    </a:lnTo>
                    <a:lnTo>
                      <a:pt x="521" y="585"/>
                    </a:lnTo>
                    <a:lnTo>
                      <a:pt x="521" y="590"/>
                    </a:lnTo>
                    <a:lnTo>
                      <a:pt x="521" y="594"/>
                    </a:lnTo>
                    <a:lnTo>
                      <a:pt x="521" y="597"/>
                    </a:lnTo>
                    <a:lnTo>
                      <a:pt x="521" y="598"/>
                    </a:lnTo>
                    <a:lnTo>
                      <a:pt x="521" y="599"/>
                    </a:lnTo>
                    <a:lnTo>
                      <a:pt x="519" y="598"/>
                    </a:lnTo>
                    <a:lnTo>
                      <a:pt x="517" y="598"/>
                    </a:lnTo>
                    <a:lnTo>
                      <a:pt x="514" y="598"/>
                    </a:lnTo>
                    <a:lnTo>
                      <a:pt x="509" y="597"/>
                    </a:lnTo>
                    <a:lnTo>
                      <a:pt x="506" y="597"/>
                    </a:lnTo>
                    <a:lnTo>
                      <a:pt x="502" y="595"/>
                    </a:lnTo>
                    <a:lnTo>
                      <a:pt x="498" y="595"/>
                    </a:lnTo>
                    <a:lnTo>
                      <a:pt x="496" y="595"/>
                    </a:lnTo>
                    <a:lnTo>
                      <a:pt x="492" y="594"/>
                    </a:lnTo>
                    <a:lnTo>
                      <a:pt x="488" y="594"/>
                    </a:lnTo>
                    <a:lnTo>
                      <a:pt x="484" y="594"/>
                    </a:lnTo>
                    <a:lnTo>
                      <a:pt x="480" y="594"/>
                    </a:lnTo>
                    <a:lnTo>
                      <a:pt x="474" y="593"/>
                    </a:lnTo>
                    <a:lnTo>
                      <a:pt x="471" y="593"/>
                    </a:lnTo>
                    <a:lnTo>
                      <a:pt x="467" y="593"/>
                    </a:lnTo>
                    <a:lnTo>
                      <a:pt x="461" y="593"/>
                    </a:lnTo>
                    <a:lnTo>
                      <a:pt x="456" y="593"/>
                    </a:lnTo>
                    <a:lnTo>
                      <a:pt x="452" y="593"/>
                    </a:lnTo>
                    <a:lnTo>
                      <a:pt x="447" y="593"/>
                    </a:lnTo>
                    <a:lnTo>
                      <a:pt x="443" y="594"/>
                    </a:lnTo>
                    <a:lnTo>
                      <a:pt x="436" y="594"/>
                    </a:lnTo>
                    <a:lnTo>
                      <a:pt x="432" y="594"/>
                    </a:lnTo>
                    <a:lnTo>
                      <a:pt x="426" y="595"/>
                    </a:lnTo>
                    <a:lnTo>
                      <a:pt x="422" y="597"/>
                    </a:lnTo>
                    <a:lnTo>
                      <a:pt x="417" y="598"/>
                    </a:lnTo>
                    <a:lnTo>
                      <a:pt x="413" y="599"/>
                    </a:lnTo>
                    <a:lnTo>
                      <a:pt x="407" y="601"/>
                    </a:lnTo>
                    <a:lnTo>
                      <a:pt x="403" y="603"/>
                    </a:lnTo>
                    <a:lnTo>
                      <a:pt x="398" y="604"/>
                    </a:lnTo>
                    <a:lnTo>
                      <a:pt x="394" y="606"/>
                    </a:lnTo>
                    <a:lnTo>
                      <a:pt x="389" y="608"/>
                    </a:lnTo>
                    <a:lnTo>
                      <a:pt x="384" y="611"/>
                    </a:lnTo>
                    <a:lnTo>
                      <a:pt x="380" y="612"/>
                    </a:lnTo>
                    <a:lnTo>
                      <a:pt x="376" y="616"/>
                    </a:lnTo>
                    <a:lnTo>
                      <a:pt x="372" y="619"/>
                    </a:lnTo>
                    <a:lnTo>
                      <a:pt x="368" y="622"/>
                    </a:lnTo>
                    <a:lnTo>
                      <a:pt x="363" y="624"/>
                    </a:lnTo>
                    <a:lnTo>
                      <a:pt x="359" y="627"/>
                    </a:lnTo>
                    <a:lnTo>
                      <a:pt x="355" y="630"/>
                    </a:lnTo>
                    <a:lnTo>
                      <a:pt x="352" y="633"/>
                    </a:lnTo>
                    <a:lnTo>
                      <a:pt x="348" y="636"/>
                    </a:lnTo>
                    <a:lnTo>
                      <a:pt x="344" y="640"/>
                    </a:lnTo>
                    <a:lnTo>
                      <a:pt x="340" y="643"/>
                    </a:lnTo>
                    <a:lnTo>
                      <a:pt x="337" y="647"/>
                    </a:lnTo>
                    <a:lnTo>
                      <a:pt x="334" y="648"/>
                    </a:lnTo>
                    <a:lnTo>
                      <a:pt x="330" y="651"/>
                    </a:lnTo>
                    <a:lnTo>
                      <a:pt x="326" y="653"/>
                    </a:lnTo>
                    <a:lnTo>
                      <a:pt x="323" y="657"/>
                    </a:lnTo>
                    <a:lnTo>
                      <a:pt x="319" y="659"/>
                    </a:lnTo>
                    <a:lnTo>
                      <a:pt x="315" y="661"/>
                    </a:lnTo>
                    <a:lnTo>
                      <a:pt x="311" y="664"/>
                    </a:lnTo>
                    <a:lnTo>
                      <a:pt x="308" y="666"/>
                    </a:lnTo>
                    <a:lnTo>
                      <a:pt x="305" y="668"/>
                    </a:lnTo>
                    <a:lnTo>
                      <a:pt x="301" y="669"/>
                    </a:lnTo>
                    <a:lnTo>
                      <a:pt x="297" y="670"/>
                    </a:lnTo>
                    <a:lnTo>
                      <a:pt x="294" y="672"/>
                    </a:lnTo>
                    <a:lnTo>
                      <a:pt x="290" y="672"/>
                    </a:lnTo>
                    <a:lnTo>
                      <a:pt x="286" y="673"/>
                    </a:lnTo>
                    <a:lnTo>
                      <a:pt x="282" y="673"/>
                    </a:lnTo>
                    <a:lnTo>
                      <a:pt x="280" y="674"/>
                    </a:lnTo>
                    <a:lnTo>
                      <a:pt x="274" y="673"/>
                    </a:lnTo>
                    <a:lnTo>
                      <a:pt x="270" y="672"/>
                    </a:lnTo>
                    <a:lnTo>
                      <a:pt x="266" y="672"/>
                    </a:lnTo>
                    <a:lnTo>
                      <a:pt x="262" y="670"/>
                    </a:lnTo>
                    <a:lnTo>
                      <a:pt x="258" y="669"/>
                    </a:lnTo>
                    <a:lnTo>
                      <a:pt x="254" y="668"/>
                    </a:lnTo>
                    <a:lnTo>
                      <a:pt x="249" y="665"/>
                    </a:lnTo>
                    <a:lnTo>
                      <a:pt x="245" y="664"/>
                    </a:lnTo>
                    <a:lnTo>
                      <a:pt x="241" y="661"/>
                    </a:lnTo>
                    <a:lnTo>
                      <a:pt x="237" y="659"/>
                    </a:lnTo>
                    <a:lnTo>
                      <a:pt x="232" y="656"/>
                    </a:lnTo>
                    <a:lnTo>
                      <a:pt x="228" y="653"/>
                    </a:lnTo>
                    <a:lnTo>
                      <a:pt x="223" y="649"/>
                    </a:lnTo>
                    <a:lnTo>
                      <a:pt x="219" y="647"/>
                    </a:lnTo>
                    <a:lnTo>
                      <a:pt x="214" y="644"/>
                    </a:lnTo>
                    <a:lnTo>
                      <a:pt x="210" y="641"/>
                    </a:lnTo>
                    <a:lnTo>
                      <a:pt x="204" y="637"/>
                    </a:lnTo>
                    <a:lnTo>
                      <a:pt x="199" y="635"/>
                    </a:lnTo>
                    <a:lnTo>
                      <a:pt x="194" y="631"/>
                    </a:lnTo>
                    <a:lnTo>
                      <a:pt x="190" y="628"/>
                    </a:lnTo>
                    <a:lnTo>
                      <a:pt x="185" y="624"/>
                    </a:lnTo>
                    <a:lnTo>
                      <a:pt x="179" y="622"/>
                    </a:lnTo>
                    <a:lnTo>
                      <a:pt x="174" y="619"/>
                    </a:lnTo>
                    <a:lnTo>
                      <a:pt x="170" y="616"/>
                    </a:lnTo>
                    <a:lnTo>
                      <a:pt x="165" y="612"/>
                    </a:lnTo>
                    <a:lnTo>
                      <a:pt x="160" y="610"/>
                    </a:lnTo>
                    <a:lnTo>
                      <a:pt x="153" y="606"/>
                    </a:lnTo>
                    <a:lnTo>
                      <a:pt x="148" y="603"/>
                    </a:lnTo>
                    <a:lnTo>
                      <a:pt x="143" y="601"/>
                    </a:lnTo>
                    <a:lnTo>
                      <a:pt x="137" y="598"/>
                    </a:lnTo>
                    <a:lnTo>
                      <a:pt x="132" y="597"/>
                    </a:lnTo>
                    <a:lnTo>
                      <a:pt x="127" y="595"/>
                    </a:lnTo>
                    <a:lnTo>
                      <a:pt x="121" y="593"/>
                    </a:lnTo>
                    <a:lnTo>
                      <a:pt x="115" y="590"/>
                    </a:lnTo>
                    <a:lnTo>
                      <a:pt x="110" y="589"/>
                    </a:lnTo>
                    <a:lnTo>
                      <a:pt x="103" y="587"/>
                    </a:lnTo>
                    <a:lnTo>
                      <a:pt x="98" y="586"/>
                    </a:lnTo>
                    <a:lnTo>
                      <a:pt x="92" y="585"/>
                    </a:lnTo>
                    <a:lnTo>
                      <a:pt x="86" y="583"/>
                    </a:lnTo>
                    <a:lnTo>
                      <a:pt x="81" y="583"/>
                    </a:lnTo>
                    <a:lnTo>
                      <a:pt x="75" y="583"/>
                    </a:lnTo>
                    <a:lnTo>
                      <a:pt x="70" y="582"/>
                    </a:lnTo>
                    <a:lnTo>
                      <a:pt x="65" y="582"/>
                    </a:lnTo>
                    <a:lnTo>
                      <a:pt x="60" y="582"/>
                    </a:lnTo>
                    <a:lnTo>
                      <a:pt x="54" y="582"/>
                    </a:lnTo>
                    <a:lnTo>
                      <a:pt x="50" y="582"/>
                    </a:lnTo>
                    <a:lnTo>
                      <a:pt x="45" y="582"/>
                    </a:lnTo>
                    <a:lnTo>
                      <a:pt x="41" y="582"/>
                    </a:lnTo>
                    <a:lnTo>
                      <a:pt x="36" y="582"/>
                    </a:lnTo>
                    <a:lnTo>
                      <a:pt x="31" y="582"/>
                    </a:lnTo>
                    <a:lnTo>
                      <a:pt x="28" y="582"/>
                    </a:lnTo>
                    <a:lnTo>
                      <a:pt x="24" y="583"/>
                    </a:lnTo>
                    <a:lnTo>
                      <a:pt x="16" y="583"/>
                    </a:lnTo>
                    <a:lnTo>
                      <a:pt x="11" y="585"/>
                    </a:lnTo>
                    <a:lnTo>
                      <a:pt x="6" y="585"/>
                    </a:lnTo>
                    <a:lnTo>
                      <a:pt x="3" y="586"/>
                    </a:lnTo>
                    <a:lnTo>
                      <a:pt x="0" y="586"/>
                    </a:lnTo>
                    <a:lnTo>
                      <a:pt x="0" y="587"/>
                    </a:lnTo>
                    <a:lnTo>
                      <a:pt x="0" y="587"/>
                    </a:lnTo>
                    <a:close/>
                  </a:path>
                </a:pathLst>
              </a:custGeom>
              <a:solidFill>
                <a:srgbClr val="2985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15"/>
              <p:cNvSpPr>
                <a:spLocks/>
              </p:cNvSpPr>
              <p:nvPr/>
            </p:nvSpPr>
            <p:spPr bwMode="auto">
              <a:xfrm>
                <a:off x="1246188" y="5065713"/>
                <a:ext cx="727075" cy="828675"/>
              </a:xfrm>
              <a:custGeom>
                <a:avLst/>
                <a:gdLst/>
                <a:ahLst/>
                <a:cxnLst>
                  <a:cxn ang="0">
                    <a:pos x="12" y="505"/>
                  </a:cxn>
                  <a:cxn ang="0">
                    <a:pos x="33" y="465"/>
                  </a:cxn>
                  <a:cxn ang="0">
                    <a:pos x="48" y="435"/>
                  </a:cxn>
                  <a:cxn ang="0">
                    <a:pos x="60" y="403"/>
                  </a:cxn>
                  <a:cxn ang="0">
                    <a:pos x="73" y="368"/>
                  </a:cxn>
                  <a:cxn ang="0">
                    <a:pos x="82" y="330"/>
                  </a:cxn>
                  <a:cxn ang="0">
                    <a:pos x="89" y="287"/>
                  </a:cxn>
                  <a:cxn ang="0">
                    <a:pos x="91" y="243"/>
                  </a:cxn>
                  <a:cxn ang="0">
                    <a:pos x="91" y="198"/>
                  </a:cxn>
                  <a:cxn ang="0">
                    <a:pos x="87" y="153"/>
                  </a:cxn>
                  <a:cxn ang="0">
                    <a:pos x="83" y="112"/>
                  </a:cxn>
                  <a:cxn ang="0">
                    <a:pos x="79" y="74"/>
                  </a:cxn>
                  <a:cxn ang="0">
                    <a:pos x="75" y="43"/>
                  </a:cxn>
                  <a:cxn ang="0">
                    <a:pos x="69" y="12"/>
                  </a:cxn>
                  <a:cxn ang="0">
                    <a:pos x="79" y="14"/>
                  </a:cxn>
                  <a:cxn ang="0">
                    <a:pos x="102" y="43"/>
                  </a:cxn>
                  <a:cxn ang="0">
                    <a:pos x="127" y="82"/>
                  </a:cxn>
                  <a:cxn ang="0">
                    <a:pos x="141" y="107"/>
                  </a:cxn>
                  <a:cxn ang="0">
                    <a:pos x="156" y="134"/>
                  </a:cxn>
                  <a:cxn ang="0">
                    <a:pos x="170" y="163"/>
                  </a:cxn>
                  <a:cxn ang="0">
                    <a:pos x="182" y="192"/>
                  </a:cxn>
                  <a:cxn ang="0">
                    <a:pos x="195" y="224"/>
                  </a:cxn>
                  <a:cxn ang="0">
                    <a:pos x="205" y="253"/>
                  </a:cxn>
                  <a:cxn ang="0">
                    <a:pos x="214" y="281"/>
                  </a:cxn>
                  <a:cxn ang="0">
                    <a:pos x="224" y="320"/>
                  </a:cxn>
                  <a:cxn ang="0">
                    <a:pos x="232" y="351"/>
                  </a:cxn>
                  <a:cxn ang="0">
                    <a:pos x="235" y="339"/>
                  </a:cxn>
                  <a:cxn ang="0">
                    <a:pos x="240" y="308"/>
                  </a:cxn>
                  <a:cxn ang="0">
                    <a:pos x="248" y="272"/>
                  </a:cxn>
                  <a:cxn ang="0">
                    <a:pos x="263" y="231"/>
                  </a:cxn>
                  <a:cxn ang="0">
                    <a:pos x="278" y="187"/>
                  </a:cxn>
                  <a:cxn ang="0">
                    <a:pos x="301" y="146"/>
                  </a:cxn>
                  <a:cxn ang="0">
                    <a:pos x="327" y="113"/>
                  </a:cxn>
                  <a:cxn ang="0">
                    <a:pos x="355" y="92"/>
                  </a:cxn>
                  <a:cxn ang="0">
                    <a:pos x="382" y="87"/>
                  </a:cxn>
                  <a:cxn ang="0">
                    <a:pos x="409" y="95"/>
                  </a:cxn>
                  <a:cxn ang="0">
                    <a:pos x="446" y="121"/>
                  </a:cxn>
                  <a:cxn ang="0">
                    <a:pos x="451" y="128"/>
                  </a:cxn>
                  <a:cxn ang="0">
                    <a:pos x="415" y="120"/>
                  </a:cxn>
                  <a:cxn ang="0">
                    <a:pos x="394" y="144"/>
                  </a:cxn>
                  <a:cxn ang="0">
                    <a:pos x="385" y="171"/>
                  </a:cxn>
                  <a:cxn ang="0">
                    <a:pos x="378" y="203"/>
                  </a:cxn>
                  <a:cxn ang="0">
                    <a:pos x="373" y="239"/>
                  </a:cxn>
                  <a:cxn ang="0">
                    <a:pos x="371" y="278"/>
                  </a:cxn>
                  <a:cxn ang="0">
                    <a:pos x="368" y="318"/>
                  </a:cxn>
                  <a:cxn ang="0">
                    <a:pos x="365" y="359"/>
                  </a:cxn>
                  <a:cxn ang="0">
                    <a:pos x="364" y="396"/>
                  </a:cxn>
                  <a:cxn ang="0">
                    <a:pos x="363" y="429"/>
                  </a:cxn>
                  <a:cxn ang="0">
                    <a:pos x="363" y="456"/>
                  </a:cxn>
                  <a:cxn ang="0">
                    <a:pos x="349" y="464"/>
                  </a:cxn>
                  <a:cxn ang="0">
                    <a:pos x="322" y="460"/>
                  </a:cxn>
                  <a:cxn ang="0">
                    <a:pos x="290" y="455"/>
                  </a:cxn>
                  <a:cxn ang="0">
                    <a:pos x="260" y="451"/>
                  </a:cxn>
                  <a:cxn ang="0">
                    <a:pos x="232" y="451"/>
                  </a:cxn>
                  <a:cxn ang="0">
                    <a:pos x="205" y="465"/>
                  </a:cxn>
                  <a:cxn ang="0">
                    <a:pos x="178" y="477"/>
                  </a:cxn>
                  <a:cxn ang="0">
                    <a:pos x="144" y="487"/>
                  </a:cxn>
                  <a:cxn ang="0">
                    <a:pos x="112" y="496"/>
                  </a:cxn>
                  <a:cxn ang="0">
                    <a:pos x="86" y="502"/>
                  </a:cxn>
                  <a:cxn ang="0">
                    <a:pos x="54" y="510"/>
                  </a:cxn>
                  <a:cxn ang="0">
                    <a:pos x="15" y="518"/>
                  </a:cxn>
                </a:cxnLst>
                <a:rect l="0" t="0" r="r" b="b"/>
                <a:pathLst>
                  <a:path w="458" h="522">
                    <a:moveTo>
                      <a:pt x="0" y="522"/>
                    </a:moveTo>
                    <a:lnTo>
                      <a:pt x="0" y="521"/>
                    </a:lnTo>
                    <a:lnTo>
                      <a:pt x="3" y="517"/>
                    </a:lnTo>
                    <a:lnTo>
                      <a:pt x="4" y="514"/>
                    </a:lnTo>
                    <a:lnTo>
                      <a:pt x="7" y="512"/>
                    </a:lnTo>
                    <a:lnTo>
                      <a:pt x="8" y="509"/>
                    </a:lnTo>
                    <a:lnTo>
                      <a:pt x="12" y="505"/>
                    </a:lnTo>
                    <a:lnTo>
                      <a:pt x="14" y="501"/>
                    </a:lnTo>
                    <a:lnTo>
                      <a:pt x="16" y="496"/>
                    </a:lnTo>
                    <a:lnTo>
                      <a:pt x="19" y="491"/>
                    </a:lnTo>
                    <a:lnTo>
                      <a:pt x="23" y="485"/>
                    </a:lnTo>
                    <a:lnTo>
                      <a:pt x="27" y="479"/>
                    </a:lnTo>
                    <a:lnTo>
                      <a:pt x="29" y="473"/>
                    </a:lnTo>
                    <a:lnTo>
                      <a:pt x="33" y="465"/>
                    </a:lnTo>
                    <a:lnTo>
                      <a:pt x="37" y="460"/>
                    </a:lnTo>
                    <a:lnTo>
                      <a:pt x="39" y="455"/>
                    </a:lnTo>
                    <a:lnTo>
                      <a:pt x="40" y="451"/>
                    </a:lnTo>
                    <a:lnTo>
                      <a:pt x="43" y="447"/>
                    </a:lnTo>
                    <a:lnTo>
                      <a:pt x="44" y="443"/>
                    </a:lnTo>
                    <a:lnTo>
                      <a:pt x="45" y="439"/>
                    </a:lnTo>
                    <a:lnTo>
                      <a:pt x="48" y="435"/>
                    </a:lnTo>
                    <a:lnTo>
                      <a:pt x="49" y="431"/>
                    </a:lnTo>
                    <a:lnTo>
                      <a:pt x="52" y="427"/>
                    </a:lnTo>
                    <a:lnTo>
                      <a:pt x="53" y="422"/>
                    </a:lnTo>
                    <a:lnTo>
                      <a:pt x="54" y="417"/>
                    </a:lnTo>
                    <a:lnTo>
                      <a:pt x="57" y="413"/>
                    </a:lnTo>
                    <a:lnTo>
                      <a:pt x="58" y="409"/>
                    </a:lnTo>
                    <a:lnTo>
                      <a:pt x="60" y="403"/>
                    </a:lnTo>
                    <a:lnTo>
                      <a:pt x="62" y="398"/>
                    </a:lnTo>
                    <a:lnTo>
                      <a:pt x="64" y="393"/>
                    </a:lnTo>
                    <a:lnTo>
                      <a:pt x="66" y="389"/>
                    </a:lnTo>
                    <a:lnTo>
                      <a:pt x="68" y="384"/>
                    </a:lnTo>
                    <a:lnTo>
                      <a:pt x="69" y="378"/>
                    </a:lnTo>
                    <a:lnTo>
                      <a:pt x="70" y="373"/>
                    </a:lnTo>
                    <a:lnTo>
                      <a:pt x="73" y="368"/>
                    </a:lnTo>
                    <a:lnTo>
                      <a:pt x="74" y="363"/>
                    </a:lnTo>
                    <a:lnTo>
                      <a:pt x="75" y="357"/>
                    </a:lnTo>
                    <a:lnTo>
                      <a:pt x="77" y="352"/>
                    </a:lnTo>
                    <a:lnTo>
                      <a:pt x="79" y="347"/>
                    </a:lnTo>
                    <a:lnTo>
                      <a:pt x="79" y="340"/>
                    </a:lnTo>
                    <a:lnTo>
                      <a:pt x="81" y="335"/>
                    </a:lnTo>
                    <a:lnTo>
                      <a:pt x="82" y="330"/>
                    </a:lnTo>
                    <a:lnTo>
                      <a:pt x="83" y="323"/>
                    </a:lnTo>
                    <a:lnTo>
                      <a:pt x="83" y="318"/>
                    </a:lnTo>
                    <a:lnTo>
                      <a:pt x="85" y="312"/>
                    </a:lnTo>
                    <a:lnTo>
                      <a:pt x="86" y="306"/>
                    </a:lnTo>
                    <a:lnTo>
                      <a:pt x="87" y="301"/>
                    </a:lnTo>
                    <a:lnTo>
                      <a:pt x="87" y="294"/>
                    </a:lnTo>
                    <a:lnTo>
                      <a:pt x="89" y="287"/>
                    </a:lnTo>
                    <a:lnTo>
                      <a:pt x="89" y="281"/>
                    </a:lnTo>
                    <a:lnTo>
                      <a:pt x="90" y="274"/>
                    </a:lnTo>
                    <a:lnTo>
                      <a:pt x="90" y="268"/>
                    </a:lnTo>
                    <a:lnTo>
                      <a:pt x="90" y="262"/>
                    </a:lnTo>
                    <a:lnTo>
                      <a:pt x="90" y="256"/>
                    </a:lnTo>
                    <a:lnTo>
                      <a:pt x="91" y="249"/>
                    </a:lnTo>
                    <a:lnTo>
                      <a:pt x="91" y="243"/>
                    </a:lnTo>
                    <a:lnTo>
                      <a:pt x="91" y="236"/>
                    </a:lnTo>
                    <a:lnTo>
                      <a:pt x="91" y="229"/>
                    </a:lnTo>
                    <a:lnTo>
                      <a:pt x="91" y="223"/>
                    </a:lnTo>
                    <a:lnTo>
                      <a:pt x="91" y="216"/>
                    </a:lnTo>
                    <a:lnTo>
                      <a:pt x="91" y="211"/>
                    </a:lnTo>
                    <a:lnTo>
                      <a:pt x="91" y="203"/>
                    </a:lnTo>
                    <a:lnTo>
                      <a:pt x="91" y="198"/>
                    </a:lnTo>
                    <a:lnTo>
                      <a:pt x="90" y="190"/>
                    </a:lnTo>
                    <a:lnTo>
                      <a:pt x="90" y="184"/>
                    </a:lnTo>
                    <a:lnTo>
                      <a:pt x="89" y="178"/>
                    </a:lnTo>
                    <a:lnTo>
                      <a:pt x="89" y="171"/>
                    </a:lnTo>
                    <a:lnTo>
                      <a:pt x="89" y="166"/>
                    </a:lnTo>
                    <a:lnTo>
                      <a:pt x="89" y="159"/>
                    </a:lnTo>
                    <a:lnTo>
                      <a:pt x="87" y="153"/>
                    </a:lnTo>
                    <a:lnTo>
                      <a:pt x="87" y="148"/>
                    </a:lnTo>
                    <a:lnTo>
                      <a:pt x="86" y="141"/>
                    </a:lnTo>
                    <a:lnTo>
                      <a:pt x="86" y="134"/>
                    </a:lnTo>
                    <a:lnTo>
                      <a:pt x="85" y="129"/>
                    </a:lnTo>
                    <a:lnTo>
                      <a:pt x="85" y="122"/>
                    </a:lnTo>
                    <a:lnTo>
                      <a:pt x="85" y="117"/>
                    </a:lnTo>
                    <a:lnTo>
                      <a:pt x="83" y="112"/>
                    </a:lnTo>
                    <a:lnTo>
                      <a:pt x="83" y="107"/>
                    </a:lnTo>
                    <a:lnTo>
                      <a:pt x="83" y="101"/>
                    </a:lnTo>
                    <a:lnTo>
                      <a:pt x="82" y="95"/>
                    </a:lnTo>
                    <a:lnTo>
                      <a:pt x="81" y="90"/>
                    </a:lnTo>
                    <a:lnTo>
                      <a:pt x="81" y="84"/>
                    </a:lnTo>
                    <a:lnTo>
                      <a:pt x="81" y="79"/>
                    </a:lnTo>
                    <a:lnTo>
                      <a:pt x="79" y="74"/>
                    </a:lnTo>
                    <a:lnTo>
                      <a:pt x="79" y="68"/>
                    </a:lnTo>
                    <a:lnTo>
                      <a:pt x="78" y="64"/>
                    </a:lnTo>
                    <a:lnTo>
                      <a:pt x="78" y="60"/>
                    </a:lnTo>
                    <a:lnTo>
                      <a:pt x="77" y="55"/>
                    </a:lnTo>
                    <a:lnTo>
                      <a:pt x="77" y="50"/>
                    </a:lnTo>
                    <a:lnTo>
                      <a:pt x="75" y="46"/>
                    </a:lnTo>
                    <a:lnTo>
                      <a:pt x="75" y="43"/>
                    </a:lnTo>
                    <a:lnTo>
                      <a:pt x="74" y="39"/>
                    </a:lnTo>
                    <a:lnTo>
                      <a:pt x="74" y="35"/>
                    </a:lnTo>
                    <a:lnTo>
                      <a:pt x="73" y="31"/>
                    </a:lnTo>
                    <a:lnTo>
                      <a:pt x="73" y="29"/>
                    </a:lnTo>
                    <a:lnTo>
                      <a:pt x="72" y="22"/>
                    </a:lnTo>
                    <a:lnTo>
                      <a:pt x="70" y="17"/>
                    </a:lnTo>
                    <a:lnTo>
                      <a:pt x="69" y="12"/>
                    </a:lnTo>
                    <a:lnTo>
                      <a:pt x="69" y="8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7" y="12"/>
                    </a:lnTo>
                    <a:lnTo>
                      <a:pt x="79" y="14"/>
                    </a:lnTo>
                    <a:lnTo>
                      <a:pt x="81" y="17"/>
                    </a:lnTo>
                    <a:lnTo>
                      <a:pt x="83" y="21"/>
                    </a:lnTo>
                    <a:lnTo>
                      <a:pt x="87" y="25"/>
                    </a:lnTo>
                    <a:lnTo>
                      <a:pt x="90" y="29"/>
                    </a:lnTo>
                    <a:lnTo>
                      <a:pt x="94" y="34"/>
                    </a:lnTo>
                    <a:lnTo>
                      <a:pt x="98" y="38"/>
                    </a:lnTo>
                    <a:lnTo>
                      <a:pt x="102" y="43"/>
                    </a:lnTo>
                    <a:lnTo>
                      <a:pt x="106" y="49"/>
                    </a:lnTo>
                    <a:lnTo>
                      <a:pt x="108" y="54"/>
                    </a:lnTo>
                    <a:lnTo>
                      <a:pt x="112" y="60"/>
                    </a:lnTo>
                    <a:lnTo>
                      <a:pt x="116" y="67"/>
                    </a:lnTo>
                    <a:lnTo>
                      <a:pt x="120" y="72"/>
                    </a:lnTo>
                    <a:lnTo>
                      <a:pt x="126" y="79"/>
                    </a:lnTo>
                    <a:lnTo>
                      <a:pt x="127" y="82"/>
                    </a:lnTo>
                    <a:lnTo>
                      <a:pt x="129" y="86"/>
                    </a:lnTo>
                    <a:lnTo>
                      <a:pt x="131" y="90"/>
                    </a:lnTo>
                    <a:lnTo>
                      <a:pt x="133" y="92"/>
                    </a:lnTo>
                    <a:lnTo>
                      <a:pt x="135" y="96"/>
                    </a:lnTo>
                    <a:lnTo>
                      <a:pt x="137" y="99"/>
                    </a:lnTo>
                    <a:lnTo>
                      <a:pt x="139" y="103"/>
                    </a:lnTo>
                    <a:lnTo>
                      <a:pt x="141" y="107"/>
                    </a:lnTo>
                    <a:lnTo>
                      <a:pt x="144" y="111"/>
                    </a:lnTo>
                    <a:lnTo>
                      <a:pt x="145" y="115"/>
                    </a:lnTo>
                    <a:lnTo>
                      <a:pt x="148" y="119"/>
                    </a:lnTo>
                    <a:lnTo>
                      <a:pt x="151" y="122"/>
                    </a:lnTo>
                    <a:lnTo>
                      <a:pt x="152" y="126"/>
                    </a:lnTo>
                    <a:lnTo>
                      <a:pt x="155" y="130"/>
                    </a:lnTo>
                    <a:lnTo>
                      <a:pt x="156" y="134"/>
                    </a:lnTo>
                    <a:lnTo>
                      <a:pt x="158" y="138"/>
                    </a:lnTo>
                    <a:lnTo>
                      <a:pt x="160" y="141"/>
                    </a:lnTo>
                    <a:lnTo>
                      <a:pt x="162" y="146"/>
                    </a:lnTo>
                    <a:lnTo>
                      <a:pt x="165" y="150"/>
                    </a:lnTo>
                    <a:lnTo>
                      <a:pt x="168" y="155"/>
                    </a:lnTo>
                    <a:lnTo>
                      <a:pt x="169" y="159"/>
                    </a:lnTo>
                    <a:lnTo>
                      <a:pt x="170" y="163"/>
                    </a:lnTo>
                    <a:lnTo>
                      <a:pt x="173" y="167"/>
                    </a:lnTo>
                    <a:lnTo>
                      <a:pt x="174" y="171"/>
                    </a:lnTo>
                    <a:lnTo>
                      <a:pt x="176" y="175"/>
                    </a:lnTo>
                    <a:lnTo>
                      <a:pt x="177" y="179"/>
                    </a:lnTo>
                    <a:lnTo>
                      <a:pt x="180" y="184"/>
                    </a:lnTo>
                    <a:lnTo>
                      <a:pt x="181" y="188"/>
                    </a:lnTo>
                    <a:lnTo>
                      <a:pt x="182" y="192"/>
                    </a:lnTo>
                    <a:lnTo>
                      <a:pt x="185" y="196"/>
                    </a:lnTo>
                    <a:lnTo>
                      <a:pt x="186" y="202"/>
                    </a:lnTo>
                    <a:lnTo>
                      <a:pt x="187" y="206"/>
                    </a:lnTo>
                    <a:lnTo>
                      <a:pt x="189" y="210"/>
                    </a:lnTo>
                    <a:lnTo>
                      <a:pt x="191" y="215"/>
                    </a:lnTo>
                    <a:lnTo>
                      <a:pt x="193" y="219"/>
                    </a:lnTo>
                    <a:lnTo>
                      <a:pt x="195" y="224"/>
                    </a:lnTo>
                    <a:lnTo>
                      <a:pt x="197" y="228"/>
                    </a:lnTo>
                    <a:lnTo>
                      <a:pt x="198" y="232"/>
                    </a:lnTo>
                    <a:lnTo>
                      <a:pt x="199" y="236"/>
                    </a:lnTo>
                    <a:lnTo>
                      <a:pt x="201" y="241"/>
                    </a:lnTo>
                    <a:lnTo>
                      <a:pt x="202" y="244"/>
                    </a:lnTo>
                    <a:lnTo>
                      <a:pt x="203" y="248"/>
                    </a:lnTo>
                    <a:lnTo>
                      <a:pt x="205" y="253"/>
                    </a:lnTo>
                    <a:lnTo>
                      <a:pt x="206" y="257"/>
                    </a:lnTo>
                    <a:lnTo>
                      <a:pt x="207" y="261"/>
                    </a:lnTo>
                    <a:lnTo>
                      <a:pt x="209" y="265"/>
                    </a:lnTo>
                    <a:lnTo>
                      <a:pt x="210" y="269"/>
                    </a:lnTo>
                    <a:lnTo>
                      <a:pt x="211" y="273"/>
                    </a:lnTo>
                    <a:lnTo>
                      <a:pt x="211" y="277"/>
                    </a:lnTo>
                    <a:lnTo>
                      <a:pt x="214" y="281"/>
                    </a:lnTo>
                    <a:lnTo>
                      <a:pt x="214" y="285"/>
                    </a:lnTo>
                    <a:lnTo>
                      <a:pt x="216" y="289"/>
                    </a:lnTo>
                    <a:lnTo>
                      <a:pt x="218" y="295"/>
                    </a:lnTo>
                    <a:lnTo>
                      <a:pt x="220" y="302"/>
                    </a:lnTo>
                    <a:lnTo>
                      <a:pt x="222" y="308"/>
                    </a:lnTo>
                    <a:lnTo>
                      <a:pt x="223" y="315"/>
                    </a:lnTo>
                    <a:lnTo>
                      <a:pt x="224" y="320"/>
                    </a:lnTo>
                    <a:lnTo>
                      <a:pt x="226" y="327"/>
                    </a:lnTo>
                    <a:lnTo>
                      <a:pt x="227" y="331"/>
                    </a:lnTo>
                    <a:lnTo>
                      <a:pt x="230" y="336"/>
                    </a:lnTo>
                    <a:lnTo>
                      <a:pt x="230" y="340"/>
                    </a:lnTo>
                    <a:lnTo>
                      <a:pt x="231" y="344"/>
                    </a:lnTo>
                    <a:lnTo>
                      <a:pt x="231" y="347"/>
                    </a:lnTo>
                    <a:lnTo>
                      <a:pt x="232" y="351"/>
                    </a:lnTo>
                    <a:lnTo>
                      <a:pt x="234" y="353"/>
                    </a:lnTo>
                    <a:lnTo>
                      <a:pt x="235" y="356"/>
                    </a:lnTo>
                    <a:lnTo>
                      <a:pt x="235" y="355"/>
                    </a:lnTo>
                    <a:lnTo>
                      <a:pt x="235" y="352"/>
                    </a:lnTo>
                    <a:lnTo>
                      <a:pt x="235" y="349"/>
                    </a:lnTo>
                    <a:lnTo>
                      <a:pt x="235" y="345"/>
                    </a:lnTo>
                    <a:lnTo>
                      <a:pt x="235" y="339"/>
                    </a:lnTo>
                    <a:lnTo>
                      <a:pt x="236" y="334"/>
                    </a:lnTo>
                    <a:lnTo>
                      <a:pt x="236" y="330"/>
                    </a:lnTo>
                    <a:lnTo>
                      <a:pt x="238" y="326"/>
                    </a:lnTo>
                    <a:lnTo>
                      <a:pt x="238" y="322"/>
                    </a:lnTo>
                    <a:lnTo>
                      <a:pt x="239" y="318"/>
                    </a:lnTo>
                    <a:lnTo>
                      <a:pt x="239" y="312"/>
                    </a:lnTo>
                    <a:lnTo>
                      <a:pt x="240" y="308"/>
                    </a:lnTo>
                    <a:lnTo>
                      <a:pt x="241" y="303"/>
                    </a:lnTo>
                    <a:lnTo>
                      <a:pt x="243" y="298"/>
                    </a:lnTo>
                    <a:lnTo>
                      <a:pt x="243" y="293"/>
                    </a:lnTo>
                    <a:lnTo>
                      <a:pt x="244" y="287"/>
                    </a:lnTo>
                    <a:lnTo>
                      <a:pt x="245" y="283"/>
                    </a:lnTo>
                    <a:lnTo>
                      <a:pt x="247" y="278"/>
                    </a:lnTo>
                    <a:lnTo>
                      <a:pt x="248" y="272"/>
                    </a:lnTo>
                    <a:lnTo>
                      <a:pt x="249" y="266"/>
                    </a:lnTo>
                    <a:lnTo>
                      <a:pt x="252" y="261"/>
                    </a:lnTo>
                    <a:lnTo>
                      <a:pt x="253" y="254"/>
                    </a:lnTo>
                    <a:lnTo>
                      <a:pt x="255" y="248"/>
                    </a:lnTo>
                    <a:lnTo>
                      <a:pt x="257" y="243"/>
                    </a:lnTo>
                    <a:lnTo>
                      <a:pt x="260" y="237"/>
                    </a:lnTo>
                    <a:lnTo>
                      <a:pt x="263" y="231"/>
                    </a:lnTo>
                    <a:lnTo>
                      <a:pt x="264" y="224"/>
                    </a:lnTo>
                    <a:lnTo>
                      <a:pt x="266" y="217"/>
                    </a:lnTo>
                    <a:lnTo>
                      <a:pt x="268" y="212"/>
                    </a:lnTo>
                    <a:lnTo>
                      <a:pt x="270" y="206"/>
                    </a:lnTo>
                    <a:lnTo>
                      <a:pt x="273" y="199"/>
                    </a:lnTo>
                    <a:lnTo>
                      <a:pt x="276" y="192"/>
                    </a:lnTo>
                    <a:lnTo>
                      <a:pt x="278" y="187"/>
                    </a:lnTo>
                    <a:lnTo>
                      <a:pt x="282" y="182"/>
                    </a:lnTo>
                    <a:lnTo>
                      <a:pt x="285" y="175"/>
                    </a:lnTo>
                    <a:lnTo>
                      <a:pt x="288" y="169"/>
                    </a:lnTo>
                    <a:lnTo>
                      <a:pt x="290" y="163"/>
                    </a:lnTo>
                    <a:lnTo>
                      <a:pt x="294" y="158"/>
                    </a:lnTo>
                    <a:lnTo>
                      <a:pt x="297" y="152"/>
                    </a:lnTo>
                    <a:lnTo>
                      <a:pt x="301" y="146"/>
                    </a:lnTo>
                    <a:lnTo>
                      <a:pt x="305" y="141"/>
                    </a:lnTo>
                    <a:lnTo>
                      <a:pt x="309" y="137"/>
                    </a:lnTo>
                    <a:lnTo>
                      <a:pt x="311" y="130"/>
                    </a:lnTo>
                    <a:lnTo>
                      <a:pt x="315" y="126"/>
                    </a:lnTo>
                    <a:lnTo>
                      <a:pt x="319" y="121"/>
                    </a:lnTo>
                    <a:lnTo>
                      <a:pt x="323" y="117"/>
                    </a:lnTo>
                    <a:lnTo>
                      <a:pt x="327" y="113"/>
                    </a:lnTo>
                    <a:lnTo>
                      <a:pt x="331" y="109"/>
                    </a:lnTo>
                    <a:lnTo>
                      <a:pt x="335" y="105"/>
                    </a:lnTo>
                    <a:lnTo>
                      <a:pt x="339" y="103"/>
                    </a:lnTo>
                    <a:lnTo>
                      <a:pt x="342" y="99"/>
                    </a:lnTo>
                    <a:lnTo>
                      <a:pt x="346" y="96"/>
                    </a:lnTo>
                    <a:lnTo>
                      <a:pt x="349" y="95"/>
                    </a:lnTo>
                    <a:lnTo>
                      <a:pt x="355" y="92"/>
                    </a:lnTo>
                    <a:lnTo>
                      <a:pt x="359" y="91"/>
                    </a:lnTo>
                    <a:lnTo>
                      <a:pt x="363" y="90"/>
                    </a:lnTo>
                    <a:lnTo>
                      <a:pt x="367" y="88"/>
                    </a:lnTo>
                    <a:lnTo>
                      <a:pt x="371" y="88"/>
                    </a:lnTo>
                    <a:lnTo>
                      <a:pt x="375" y="87"/>
                    </a:lnTo>
                    <a:lnTo>
                      <a:pt x="378" y="87"/>
                    </a:lnTo>
                    <a:lnTo>
                      <a:pt x="382" y="87"/>
                    </a:lnTo>
                    <a:lnTo>
                      <a:pt x="388" y="87"/>
                    </a:lnTo>
                    <a:lnTo>
                      <a:pt x="390" y="87"/>
                    </a:lnTo>
                    <a:lnTo>
                      <a:pt x="394" y="88"/>
                    </a:lnTo>
                    <a:lnTo>
                      <a:pt x="398" y="90"/>
                    </a:lnTo>
                    <a:lnTo>
                      <a:pt x="402" y="92"/>
                    </a:lnTo>
                    <a:lnTo>
                      <a:pt x="406" y="92"/>
                    </a:lnTo>
                    <a:lnTo>
                      <a:pt x="409" y="95"/>
                    </a:lnTo>
                    <a:lnTo>
                      <a:pt x="413" y="96"/>
                    </a:lnTo>
                    <a:lnTo>
                      <a:pt x="417" y="99"/>
                    </a:lnTo>
                    <a:lnTo>
                      <a:pt x="423" y="103"/>
                    </a:lnTo>
                    <a:lnTo>
                      <a:pt x="431" y="108"/>
                    </a:lnTo>
                    <a:lnTo>
                      <a:pt x="435" y="113"/>
                    </a:lnTo>
                    <a:lnTo>
                      <a:pt x="442" y="117"/>
                    </a:lnTo>
                    <a:lnTo>
                      <a:pt x="446" y="121"/>
                    </a:lnTo>
                    <a:lnTo>
                      <a:pt x="451" y="126"/>
                    </a:lnTo>
                    <a:lnTo>
                      <a:pt x="454" y="129"/>
                    </a:lnTo>
                    <a:lnTo>
                      <a:pt x="455" y="133"/>
                    </a:lnTo>
                    <a:lnTo>
                      <a:pt x="456" y="134"/>
                    </a:lnTo>
                    <a:lnTo>
                      <a:pt x="458" y="136"/>
                    </a:lnTo>
                    <a:lnTo>
                      <a:pt x="455" y="133"/>
                    </a:lnTo>
                    <a:lnTo>
                      <a:pt x="451" y="128"/>
                    </a:lnTo>
                    <a:lnTo>
                      <a:pt x="446" y="125"/>
                    </a:lnTo>
                    <a:lnTo>
                      <a:pt x="442" y="122"/>
                    </a:lnTo>
                    <a:lnTo>
                      <a:pt x="436" y="121"/>
                    </a:lnTo>
                    <a:lnTo>
                      <a:pt x="432" y="120"/>
                    </a:lnTo>
                    <a:lnTo>
                      <a:pt x="427" y="117"/>
                    </a:lnTo>
                    <a:lnTo>
                      <a:pt x="421" y="119"/>
                    </a:lnTo>
                    <a:lnTo>
                      <a:pt x="415" y="120"/>
                    </a:lnTo>
                    <a:lnTo>
                      <a:pt x="410" y="122"/>
                    </a:lnTo>
                    <a:lnTo>
                      <a:pt x="407" y="125"/>
                    </a:lnTo>
                    <a:lnTo>
                      <a:pt x="405" y="128"/>
                    </a:lnTo>
                    <a:lnTo>
                      <a:pt x="402" y="130"/>
                    </a:lnTo>
                    <a:lnTo>
                      <a:pt x="400" y="134"/>
                    </a:lnTo>
                    <a:lnTo>
                      <a:pt x="397" y="138"/>
                    </a:lnTo>
                    <a:lnTo>
                      <a:pt x="394" y="144"/>
                    </a:lnTo>
                    <a:lnTo>
                      <a:pt x="393" y="149"/>
                    </a:lnTo>
                    <a:lnTo>
                      <a:pt x="390" y="155"/>
                    </a:lnTo>
                    <a:lnTo>
                      <a:pt x="389" y="158"/>
                    </a:lnTo>
                    <a:lnTo>
                      <a:pt x="388" y="161"/>
                    </a:lnTo>
                    <a:lnTo>
                      <a:pt x="386" y="165"/>
                    </a:lnTo>
                    <a:lnTo>
                      <a:pt x="385" y="169"/>
                    </a:lnTo>
                    <a:lnTo>
                      <a:pt x="385" y="171"/>
                    </a:lnTo>
                    <a:lnTo>
                      <a:pt x="384" y="175"/>
                    </a:lnTo>
                    <a:lnTo>
                      <a:pt x="382" y="181"/>
                    </a:lnTo>
                    <a:lnTo>
                      <a:pt x="382" y="184"/>
                    </a:lnTo>
                    <a:lnTo>
                      <a:pt x="381" y="188"/>
                    </a:lnTo>
                    <a:lnTo>
                      <a:pt x="381" y="192"/>
                    </a:lnTo>
                    <a:lnTo>
                      <a:pt x="380" y="198"/>
                    </a:lnTo>
                    <a:lnTo>
                      <a:pt x="378" y="203"/>
                    </a:lnTo>
                    <a:lnTo>
                      <a:pt x="377" y="207"/>
                    </a:lnTo>
                    <a:lnTo>
                      <a:pt x="377" y="212"/>
                    </a:lnTo>
                    <a:lnTo>
                      <a:pt x="376" y="217"/>
                    </a:lnTo>
                    <a:lnTo>
                      <a:pt x="376" y="223"/>
                    </a:lnTo>
                    <a:lnTo>
                      <a:pt x="375" y="228"/>
                    </a:lnTo>
                    <a:lnTo>
                      <a:pt x="375" y="233"/>
                    </a:lnTo>
                    <a:lnTo>
                      <a:pt x="373" y="239"/>
                    </a:lnTo>
                    <a:lnTo>
                      <a:pt x="373" y="244"/>
                    </a:lnTo>
                    <a:lnTo>
                      <a:pt x="373" y="249"/>
                    </a:lnTo>
                    <a:lnTo>
                      <a:pt x="372" y="256"/>
                    </a:lnTo>
                    <a:lnTo>
                      <a:pt x="372" y="261"/>
                    </a:lnTo>
                    <a:lnTo>
                      <a:pt x="372" y="266"/>
                    </a:lnTo>
                    <a:lnTo>
                      <a:pt x="371" y="272"/>
                    </a:lnTo>
                    <a:lnTo>
                      <a:pt x="371" y="278"/>
                    </a:lnTo>
                    <a:lnTo>
                      <a:pt x="369" y="283"/>
                    </a:lnTo>
                    <a:lnTo>
                      <a:pt x="369" y="290"/>
                    </a:lnTo>
                    <a:lnTo>
                      <a:pt x="369" y="295"/>
                    </a:lnTo>
                    <a:lnTo>
                      <a:pt x="368" y="301"/>
                    </a:lnTo>
                    <a:lnTo>
                      <a:pt x="368" y="307"/>
                    </a:lnTo>
                    <a:lnTo>
                      <a:pt x="368" y="314"/>
                    </a:lnTo>
                    <a:lnTo>
                      <a:pt x="368" y="318"/>
                    </a:lnTo>
                    <a:lnTo>
                      <a:pt x="367" y="324"/>
                    </a:lnTo>
                    <a:lnTo>
                      <a:pt x="367" y="330"/>
                    </a:lnTo>
                    <a:lnTo>
                      <a:pt x="367" y="336"/>
                    </a:lnTo>
                    <a:lnTo>
                      <a:pt x="365" y="340"/>
                    </a:lnTo>
                    <a:lnTo>
                      <a:pt x="365" y="347"/>
                    </a:lnTo>
                    <a:lnTo>
                      <a:pt x="365" y="352"/>
                    </a:lnTo>
                    <a:lnTo>
                      <a:pt x="365" y="359"/>
                    </a:lnTo>
                    <a:lnTo>
                      <a:pt x="365" y="364"/>
                    </a:lnTo>
                    <a:lnTo>
                      <a:pt x="365" y="369"/>
                    </a:lnTo>
                    <a:lnTo>
                      <a:pt x="364" y="374"/>
                    </a:lnTo>
                    <a:lnTo>
                      <a:pt x="364" y="380"/>
                    </a:lnTo>
                    <a:lnTo>
                      <a:pt x="364" y="385"/>
                    </a:lnTo>
                    <a:lnTo>
                      <a:pt x="364" y="390"/>
                    </a:lnTo>
                    <a:lnTo>
                      <a:pt x="364" y="396"/>
                    </a:lnTo>
                    <a:lnTo>
                      <a:pt x="364" y="401"/>
                    </a:lnTo>
                    <a:lnTo>
                      <a:pt x="364" y="406"/>
                    </a:lnTo>
                    <a:lnTo>
                      <a:pt x="364" y="411"/>
                    </a:lnTo>
                    <a:lnTo>
                      <a:pt x="363" y="415"/>
                    </a:lnTo>
                    <a:lnTo>
                      <a:pt x="363" y="421"/>
                    </a:lnTo>
                    <a:lnTo>
                      <a:pt x="363" y="425"/>
                    </a:lnTo>
                    <a:lnTo>
                      <a:pt x="363" y="429"/>
                    </a:lnTo>
                    <a:lnTo>
                      <a:pt x="363" y="434"/>
                    </a:lnTo>
                    <a:lnTo>
                      <a:pt x="363" y="438"/>
                    </a:lnTo>
                    <a:lnTo>
                      <a:pt x="363" y="442"/>
                    </a:lnTo>
                    <a:lnTo>
                      <a:pt x="363" y="446"/>
                    </a:lnTo>
                    <a:lnTo>
                      <a:pt x="363" y="450"/>
                    </a:lnTo>
                    <a:lnTo>
                      <a:pt x="363" y="454"/>
                    </a:lnTo>
                    <a:lnTo>
                      <a:pt x="363" y="456"/>
                    </a:lnTo>
                    <a:lnTo>
                      <a:pt x="363" y="460"/>
                    </a:lnTo>
                    <a:lnTo>
                      <a:pt x="363" y="463"/>
                    </a:lnTo>
                    <a:lnTo>
                      <a:pt x="363" y="467"/>
                    </a:lnTo>
                    <a:lnTo>
                      <a:pt x="361" y="465"/>
                    </a:lnTo>
                    <a:lnTo>
                      <a:pt x="359" y="465"/>
                    </a:lnTo>
                    <a:lnTo>
                      <a:pt x="355" y="464"/>
                    </a:lnTo>
                    <a:lnTo>
                      <a:pt x="349" y="464"/>
                    </a:lnTo>
                    <a:lnTo>
                      <a:pt x="346" y="463"/>
                    </a:lnTo>
                    <a:lnTo>
                      <a:pt x="342" y="463"/>
                    </a:lnTo>
                    <a:lnTo>
                      <a:pt x="339" y="462"/>
                    </a:lnTo>
                    <a:lnTo>
                      <a:pt x="335" y="462"/>
                    </a:lnTo>
                    <a:lnTo>
                      <a:pt x="331" y="462"/>
                    </a:lnTo>
                    <a:lnTo>
                      <a:pt x="327" y="460"/>
                    </a:lnTo>
                    <a:lnTo>
                      <a:pt x="322" y="460"/>
                    </a:lnTo>
                    <a:lnTo>
                      <a:pt x="318" y="460"/>
                    </a:lnTo>
                    <a:lnTo>
                      <a:pt x="314" y="459"/>
                    </a:lnTo>
                    <a:lnTo>
                      <a:pt x="309" y="458"/>
                    </a:lnTo>
                    <a:lnTo>
                      <a:pt x="303" y="458"/>
                    </a:lnTo>
                    <a:lnTo>
                      <a:pt x="299" y="456"/>
                    </a:lnTo>
                    <a:lnTo>
                      <a:pt x="294" y="455"/>
                    </a:lnTo>
                    <a:lnTo>
                      <a:pt x="290" y="455"/>
                    </a:lnTo>
                    <a:lnTo>
                      <a:pt x="285" y="454"/>
                    </a:lnTo>
                    <a:lnTo>
                      <a:pt x="281" y="454"/>
                    </a:lnTo>
                    <a:lnTo>
                      <a:pt x="276" y="454"/>
                    </a:lnTo>
                    <a:lnTo>
                      <a:pt x="272" y="452"/>
                    </a:lnTo>
                    <a:lnTo>
                      <a:pt x="268" y="452"/>
                    </a:lnTo>
                    <a:lnTo>
                      <a:pt x="264" y="452"/>
                    </a:lnTo>
                    <a:lnTo>
                      <a:pt x="260" y="451"/>
                    </a:lnTo>
                    <a:lnTo>
                      <a:pt x="256" y="451"/>
                    </a:lnTo>
                    <a:lnTo>
                      <a:pt x="252" y="451"/>
                    </a:lnTo>
                    <a:lnTo>
                      <a:pt x="249" y="451"/>
                    </a:lnTo>
                    <a:lnTo>
                      <a:pt x="244" y="451"/>
                    </a:lnTo>
                    <a:lnTo>
                      <a:pt x="239" y="451"/>
                    </a:lnTo>
                    <a:lnTo>
                      <a:pt x="235" y="451"/>
                    </a:lnTo>
                    <a:lnTo>
                      <a:pt x="232" y="451"/>
                    </a:lnTo>
                    <a:lnTo>
                      <a:pt x="226" y="454"/>
                    </a:lnTo>
                    <a:lnTo>
                      <a:pt x="222" y="456"/>
                    </a:lnTo>
                    <a:lnTo>
                      <a:pt x="219" y="458"/>
                    </a:lnTo>
                    <a:lnTo>
                      <a:pt x="215" y="460"/>
                    </a:lnTo>
                    <a:lnTo>
                      <a:pt x="211" y="462"/>
                    </a:lnTo>
                    <a:lnTo>
                      <a:pt x="207" y="464"/>
                    </a:lnTo>
                    <a:lnTo>
                      <a:pt x="205" y="465"/>
                    </a:lnTo>
                    <a:lnTo>
                      <a:pt x="202" y="467"/>
                    </a:lnTo>
                    <a:lnTo>
                      <a:pt x="199" y="468"/>
                    </a:lnTo>
                    <a:lnTo>
                      <a:pt x="195" y="469"/>
                    </a:lnTo>
                    <a:lnTo>
                      <a:pt x="191" y="471"/>
                    </a:lnTo>
                    <a:lnTo>
                      <a:pt x="187" y="473"/>
                    </a:lnTo>
                    <a:lnTo>
                      <a:pt x="183" y="475"/>
                    </a:lnTo>
                    <a:lnTo>
                      <a:pt x="178" y="477"/>
                    </a:lnTo>
                    <a:lnTo>
                      <a:pt x="173" y="479"/>
                    </a:lnTo>
                    <a:lnTo>
                      <a:pt x="168" y="480"/>
                    </a:lnTo>
                    <a:lnTo>
                      <a:pt x="161" y="483"/>
                    </a:lnTo>
                    <a:lnTo>
                      <a:pt x="155" y="484"/>
                    </a:lnTo>
                    <a:lnTo>
                      <a:pt x="152" y="485"/>
                    </a:lnTo>
                    <a:lnTo>
                      <a:pt x="148" y="485"/>
                    </a:lnTo>
                    <a:lnTo>
                      <a:pt x="144" y="487"/>
                    </a:lnTo>
                    <a:lnTo>
                      <a:pt x="141" y="488"/>
                    </a:lnTo>
                    <a:lnTo>
                      <a:pt x="133" y="489"/>
                    </a:lnTo>
                    <a:lnTo>
                      <a:pt x="128" y="492"/>
                    </a:lnTo>
                    <a:lnTo>
                      <a:pt x="124" y="492"/>
                    </a:lnTo>
                    <a:lnTo>
                      <a:pt x="120" y="493"/>
                    </a:lnTo>
                    <a:lnTo>
                      <a:pt x="116" y="494"/>
                    </a:lnTo>
                    <a:lnTo>
                      <a:pt x="112" y="496"/>
                    </a:lnTo>
                    <a:lnTo>
                      <a:pt x="108" y="496"/>
                    </a:lnTo>
                    <a:lnTo>
                      <a:pt x="104" y="497"/>
                    </a:lnTo>
                    <a:lnTo>
                      <a:pt x="101" y="498"/>
                    </a:lnTo>
                    <a:lnTo>
                      <a:pt x="98" y="500"/>
                    </a:lnTo>
                    <a:lnTo>
                      <a:pt x="94" y="500"/>
                    </a:lnTo>
                    <a:lnTo>
                      <a:pt x="90" y="501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5" y="505"/>
                    </a:lnTo>
                    <a:lnTo>
                      <a:pt x="69" y="508"/>
                    </a:lnTo>
                    <a:lnTo>
                      <a:pt x="65" y="508"/>
                    </a:lnTo>
                    <a:lnTo>
                      <a:pt x="61" y="509"/>
                    </a:lnTo>
                    <a:lnTo>
                      <a:pt x="58" y="509"/>
                    </a:lnTo>
                    <a:lnTo>
                      <a:pt x="54" y="510"/>
                    </a:lnTo>
                    <a:lnTo>
                      <a:pt x="48" y="510"/>
                    </a:lnTo>
                    <a:lnTo>
                      <a:pt x="41" y="513"/>
                    </a:lnTo>
                    <a:lnTo>
                      <a:pt x="36" y="514"/>
                    </a:lnTo>
                    <a:lnTo>
                      <a:pt x="31" y="516"/>
                    </a:lnTo>
                    <a:lnTo>
                      <a:pt x="24" y="517"/>
                    </a:lnTo>
                    <a:lnTo>
                      <a:pt x="20" y="518"/>
                    </a:lnTo>
                    <a:lnTo>
                      <a:pt x="15" y="518"/>
                    </a:lnTo>
                    <a:lnTo>
                      <a:pt x="12" y="520"/>
                    </a:lnTo>
                    <a:lnTo>
                      <a:pt x="8" y="520"/>
                    </a:lnTo>
                    <a:lnTo>
                      <a:pt x="6" y="521"/>
                    </a:lnTo>
                    <a:lnTo>
                      <a:pt x="2" y="522"/>
                    </a:lnTo>
                    <a:lnTo>
                      <a:pt x="0" y="522"/>
                    </a:lnTo>
                    <a:lnTo>
                      <a:pt x="0" y="522"/>
                    </a:lnTo>
                    <a:close/>
                  </a:path>
                </a:pathLst>
              </a:custGeom>
              <a:solidFill>
                <a:srgbClr val="599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16"/>
              <p:cNvSpPr>
                <a:spLocks/>
              </p:cNvSpPr>
              <p:nvPr/>
            </p:nvSpPr>
            <p:spPr bwMode="auto">
              <a:xfrm>
                <a:off x="1717674" y="5106988"/>
                <a:ext cx="357188" cy="825500"/>
              </a:xfrm>
              <a:custGeom>
                <a:avLst/>
                <a:gdLst/>
                <a:ahLst/>
                <a:cxnLst>
                  <a:cxn ang="0">
                    <a:pos x="4" y="465"/>
                  </a:cxn>
                  <a:cxn ang="0">
                    <a:pos x="13" y="445"/>
                  </a:cxn>
                  <a:cxn ang="0">
                    <a:pos x="25" y="416"/>
                  </a:cxn>
                  <a:cxn ang="0">
                    <a:pos x="30" y="397"/>
                  </a:cxn>
                  <a:cxn ang="0">
                    <a:pos x="37" y="377"/>
                  </a:cxn>
                  <a:cxn ang="0">
                    <a:pos x="42" y="355"/>
                  </a:cxn>
                  <a:cxn ang="0">
                    <a:pos x="47" y="333"/>
                  </a:cxn>
                  <a:cxn ang="0">
                    <a:pos x="52" y="306"/>
                  </a:cxn>
                  <a:cxn ang="0">
                    <a:pos x="56" y="281"/>
                  </a:cxn>
                  <a:cxn ang="0">
                    <a:pos x="58" y="252"/>
                  </a:cxn>
                  <a:cxn ang="0">
                    <a:pos x="58" y="223"/>
                  </a:cxn>
                  <a:cxn ang="0">
                    <a:pos x="55" y="194"/>
                  </a:cxn>
                  <a:cxn ang="0">
                    <a:pos x="54" y="166"/>
                  </a:cxn>
                  <a:cxn ang="0">
                    <a:pos x="50" y="137"/>
                  </a:cxn>
                  <a:cxn ang="0">
                    <a:pos x="47" y="110"/>
                  </a:cxn>
                  <a:cxn ang="0">
                    <a:pos x="43" y="85"/>
                  </a:cxn>
                  <a:cxn ang="0">
                    <a:pos x="39" y="61"/>
                  </a:cxn>
                  <a:cxn ang="0">
                    <a:pos x="37" y="41"/>
                  </a:cxn>
                  <a:cxn ang="0">
                    <a:pos x="34" y="25"/>
                  </a:cxn>
                  <a:cxn ang="0">
                    <a:pos x="29" y="1"/>
                  </a:cxn>
                  <a:cxn ang="0">
                    <a:pos x="35" y="9"/>
                  </a:cxn>
                  <a:cxn ang="0">
                    <a:pos x="47" y="29"/>
                  </a:cxn>
                  <a:cxn ang="0">
                    <a:pos x="62" y="53"/>
                  </a:cxn>
                  <a:cxn ang="0">
                    <a:pos x="76" y="78"/>
                  </a:cxn>
                  <a:cxn ang="0">
                    <a:pos x="87" y="96"/>
                  </a:cxn>
                  <a:cxn ang="0">
                    <a:pos x="100" y="118"/>
                  </a:cxn>
                  <a:cxn ang="0">
                    <a:pos x="110" y="139"/>
                  </a:cxn>
                  <a:cxn ang="0">
                    <a:pos x="122" y="160"/>
                  </a:cxn>
                  <a:cxn ang="0">
                    <a:pos x="134" y="182"/>
                  </a:cxn>
                  <a:cxn ang="0">
                    <a:pos x="146" y="202"/>
                  </a:cxn>
                  <a:cxn ang="0">
                    <a:pos x="155" y="223"/>
                  </a:cxn>
                  <a:cxn ang="0">
                    <a:pos x="164" y="243"/>
                  </a:cxn>
                  <a:cxn ang="0">
                    <a:pos x="174" y="261"/>
                  </a:cxn>
                  <a:cxn ang="0">
                    <a:pos x="181" y="281"/>
                  </a:cxn>
                  <a:cxn ang="0">
                    <a:pos x="189" y="300"/>
                  </a:cxn>
                  <a:cxn ang="0">
                    <a:pos x="197" y="321"/>
                  </a:cxn>
                  <a:cxn ang="0">
                    <a:pos x="208" y="355"/>
                  </a:cxn>
                  <a:cxn ang="0">
                    <a:pos x="216" y="387"/>
                  </a:cxn>
                  <a:cxn ang="0">
                    <a:pos x="224" y="417"/>
                  </a:cxn>
                  <a:cxn ang="0">
                    <a:pos x="225" y="443"/>
                  </a:cxn>
                  <a:cxn ang="0">
                    <a:pos x="225" y="467"/>
                  </a:cxn>
                  <a:cxn ang="0">
                    <a:pos x="224" y="487"/>
                  </a:cxn>
                  <a:cxn ang="0">
                    <a:pos x="221" y="512"/>
                  </a:cxn>
                  <a:cxn ang="0">
                    <a:pos x="212" y="515"/>
                  </a:cxn>
                  <a:cxn ang="0">
                    <a:pos x="195" y="503"/>
                  </a:cxn>
                  <a:cxn ang="0">
                    <a:pos x="174" y="491"/>
                  </a:cxn>
                  <a:cxn ang="0">
                    <a:pos x="150" y="478"/>
                  </a:cxn>
                  <a:cxn ang="0">
                    <a:pos x="124" y="466"/>
                  </a:cxn>
                  <a:cxn ang="0">
                    <a:pos x="98" y="459"/>
                  </a:cxn>
                  <a:cxn ang="0">
                    <a:pos x="72" y="455"/>
                  </a:cxn>
                  <a:cxn ang="0">
                    <a:pos x="50" y="457"/>
                  </a:cxn>
                  <a:cxn ang="0">
                    <a:pos x="31" y="461"/>
                  </a:cxn>
                  <a:cxn ang="0">
                    <a:pos x="6" y="470"/>
                  </a:cxn>
                </a:cxnLst>
                <a:rect l="0" t="0" r="r" b="b"/>
                <a:pathLst>
                  <a:path w="225" h="520">
                    <a:moveTo>
                      <a:pt x="0" y="475"/>
                    </a:moveTo>
                    <a:lnTo>
                      <a:pt x="0" y="474"/>
                    </a:lnTo>
                    <a:lnTo>
                      <a:pt x="1" y="470"/>
                    </a:lnTo>
                    <a:lnTo>
                      <a:pt x="2" y="467"/>
                    </a:lnTo>
                    <a:lnTo>
                      <a:pt x="4" y="465"/>
                    </a:lnTo>
                    <a:lnTo>
                      <a:pt x="5" y="462"/>
                    </a:lnTo>
                    <a:lnTo>
                      <a:pt x="8" y="459"/>
                    </a:lnTo>
                    <a:lnTo>
                      <a:pt x="9" y="454"/>
                    </a:lnTo>
                    <a:lnTo>
                      <a:pt x="10" y="450"/>
                    </a:lnTo>
                    <a:lnTo>
                      <a:pt x="13" y="445"/>
                    </a:lnTo>
                    <a:lnTo>
                      <a:pt x="15" y="439"/>
                    </a:lnTo>
                    <a:lnTo>
                      <a:pt x="17" y="434"/>
                    </a:lnTo>
                    <a:lnTo>
                      <a:pt x="19" y="429"/>
                    </a:lnTo>
                    <a:lnTo>
                      <a:pt x="22" y="422"/>
                    </a:lnTo>
                    <a:lnTo>
                      <a:pt x="25" y="416"/>
                    </a:lnTo>
                    <a:lnTo>
                      <a:pt x="26" y="412"/>
                    </a:lnTo>
                    <a:lnTo>
                      <a:pt x="27" y="409"/>
                    </a:lnTo>
                    <a:lnTo>
                      <a:pt x="29" y="405"/>
                    </a:lnTo>
                    <a:lnTo>
                      <a:pt x="30" y="401"/>
                    </a:lnTo>
                    <a:lnTo>
                      <a:pt x="30" y="397"/>
                    </a:lnTo>
                    <a:lnTo>
                      <a:pt x="33" y="393"/>
                    </a:lnTo>
                    <a:lnTo>
                      <a:pt x="33" y="389"/>
                    </a:lnTo>
                    <a:lnTo>
                      <a:pt x="35" y="385"/>
                    </a:lnTo>
                    <a:lnTo>
                      <a:pt x="35" y="381"/>
                    </a:lnTo>
                    <a:lnTo>
                      <a:pt x="37" y="377"/>
                    </a:lnTo>
                    <a:lnTo>
                      <a:pt x="38" y="372"/>
                    </a:lnTo>
                    <a:lnTo>
                      <a:pt x="39" y="368"/>
                    </a:lnTo>
                    <a:lnTo>
                      <a:pt x="39" y="364"/>
                    </a:lnTo>
                    <a:lnTo>
                      <a:pt x="42" y="359"/>
                    </a:lnTo>
                    <a:lnTo>
                      <a:pt x="42" y="355"/>
                    </a:lnTo>
                    <a:lnTo>
                      <a:pt x="44" y="351"/>
                    </a:lnTo>
                    <a:lnTo>
                      <a:pt x="44" y="346"/>
                    </a:lnTo>
                    <a:lnTo>
                      <a:pt x="46" y="342"/>
                    </a:lnTo>
                    <a:lnTo>
                      <a:pt x="46" y="337"/>
                    </a:lnTo>
                    <a:lnTo>
                      <a:pt x="47" y="333"/>
                    </a:lnTo>
                    <a:lnTo>
                      <a:pt x="48" y="327"/>
                    </a:lnTo>
                    <a:lnTo>
                      <a:pt x="50" y="322"/>
                    </a:lnTo>
                    <a:lnTo>
                      <a:pt x="50" y="317"/>
                    </a:lnTo>
                    <a:lnTo>
                      <a:pt x="51" y="313"/>
                    </a:lnTo>
                    <a:lnTo>
                      <a:pt x="52" y="306"/>
                    </a:lnTo>
                    <a:lnTo>
                      <a:pt x="52" y="301"/>
                    </a:lnTo>
                    <a:lnTo>
                      <a:pt x="54" y="296"/>
                    </a:lnTo>
                    <a:lnTo>
                      <a:pt x="55" y="290"/>
                    </a:lnTo>
                    <a:lnTo>
                      <a:pt x="55" y="286"/>
                    </a:lnTo>
                    <a:lnTo>
                      <a:pt x="56" y="281"/>
                    </a:lnTo>
                    <a:lnTo>
                      <a:pt x="56" y="276"/>
                    </a:lnTo>
                    <a:lnTo>
                      <a:pt x="58" y="271"/>
                    </a:lnTo>
                    <a:lnTo>
                      <a:pt x="58" y="264"/>
                    </a:lnTo>
                    <a:lnTo>
                      <a:pt x="58" y="259"/>
                    </a:lnTo>
                    <a:lnTo>
                      <a:pt x="58" y="252"/>
                    </a:lnTo>
                    <a:lnTo>
                      <a:pt x="58" y="247"/>
                    </a:lnTo>
                    <a:lnTo>
                      <a:pt x="58" y="240"/>
                    </a:lnTo>
                    <a:lnTo>
                      <a:pt x="58" y="235"/>
                    </a:lnTo>
                    <a:lnTo>
                      <a:pt x="58" y="230"/>
                    </a:lnTo>
                    <a:lnTo>
                      <a:pt x="58" y="223"/>
                    </a:lnTo>
                    <a:lnTo>
                      <a:pt x="56" y="218"/>
                    </a:lnTo>
                    <a:lnTo>
                      <a:pt x="56" y="213"/>
                    </a:lnTo>
                    <a:lnTo>
                      <a:pt x="56" y="206"/>
                    </a:lnTo>
                    <a:lnTo>
                      <a:pt x="56" y="201"/>
                    </a:lnTo>
                    <a:lnTo>
                      <a:pt x="55" y="194"/>
                    </a:lnTo>
                    <a:lnTo>
                      <a:pt x="55" y="189"/>
                    </a:lnTo>
                    <a:lnTo>
                      <a:pt x="55" y="184"/>
                    </a:lnTo>
                    <a:lnTo>
                      <a:pt x="55" y="177"/>
                    </a:lnTo>
                    <a:lnTo>
                      <a:pt x="54" y="172"/>
                    </a:lnTo>
                    <a:lnTo>
                      <a:pt x="54" y="166"/>
                    </a:lnTo>
                    <a:lnTo>
                      <a:pt x="52" y="160"/>
                    </a:lnTo>
                    <a:lnTo>
                      <a:pt x="52" y="155"/>
                    </a:lnTo>
                    <a:lnTo>
                      <a:pt x="51" y="148"/>
                    </a:lnTo>
                    <a:lnTo>
                      <a:pt x="51" y="143"/>
                    </a:lnTo>
                    <a:lnTo>
                      <a:pt x="50" y="137"/>
                    </a:lnTo>
                    <a:lnTo>
                      <a:pt x="50" y="132"/>
                    </a:lnTo>
                    <a:lnTo>
                      <a:pt x="48" y="126"/>
                    </a:lnTo>
                    <a:lnTo>
                      <a:pt x="48" y="120"/>
                    </a:lnTo>
                    <a:lnTo>
                      <a:pt x="47" y="115"/>
                    </a:lnTo>
                    <a:lnTo>
                      <a:pt x="47" y="110"/>
                    </a:lnTo>
                    <a:lnTo>
                      <a:pt x="46" y="104"/>
                    </a:lnTo>
                    <a:lnTo>
                      <a:pt x="46" y="99"/>
                    </a:lnTo>
                    <a:lnTo>
                      <a:pt x="44" y="94"/>
                    </a:lnTo>
                    <a:lnTo>
                      <a:pt x="44" y="90"/>
                    </a:lnTo>
                    <a:lnTo>
                      <a:pt x="43" y="85"/>
                    </a:lnTo>
                    <a:lnTo>
                      <a:pt x="43" y="79"/>
                    </a:lnTo>
                    <a:lnTo>
                      <a:pt x="42" y="74"/>
                    </a:lnTo>
                    <a:lnTo>
                      <a:pt x="42" y="70"/>
                    </a:lnTo>
                    <a:lnTo>
                      <a:pt x="41" y="66"/>
                    </a:lnTo>
                    <a:lnTo>
                      <a:pt x="39" y="61"/>
                    </a:lnTo>
                    <a:lnTo>
                      <a:pt x="38" y="57"/>
                    </a:lnTo>
                    <a:lnTo>
                      <a:pt x="38" y="53"/>
                    </a:lnTo>
                    <a:lnTo>
                      <a:pt x="38" y="49"/>
                    </a:lnTo>
                    <a:lnTo>
                      <a:pt x="37" y="45"/>
                    </a:lnTo>
                    <a:lnTo>
                      <a:pt x="37" y="41"/>
                    </a:lnTo>
                    <a:lnTo>
                      <a:pt x="37" y="38"/>
                    </a:lnTo>
                    <a:lnTo>
                      <a:pt x="35" y="34"/>
                    </a:lnTo>
                    <a:lnTo>
                      <a:pt x="35" y="31"/>
                    </a:lnTo>
                    <a:lnTo>
                      <a:pt x="34" y="28"/>
                    </a:lnTo>
                    <a:lnTo>
                      <a:pt x="34" y="25"/>
                    </a:lnTo>
                    <a:lnTo>
                      <a:pt x="33" y="19"/>
                    </a:lnTo>
                    <a:lnTo>
                      <a:pt x="31" y="13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1" y="4"/>
                    </a:lnTo>
                    <a:lnTo>
                      <a:pt x="33" y="5"/>
                    </a:lnTo>
                    <a:lnTo>
                      <a:pt x="35" y="9"/>
                    </a:lnTo>
                    <a:lnTo>
                      <a:pt x="37" y="12"/>
                    </a:lnTo>
                    <a:lnTo>
                      <a:pt x="39" y="17"/>
                    </a:lnTo>
                    <a:lnTo>
                      <a:pt x="41" y="20"/>
                    </a:lnTo>
                    <a:lnTo>
                      <a:pt x="44" y="25"/>
                    </a:lnTo>
                    <a:lnTo>
                      <a:pt x="47" y="29"/>
                    </a:lnTo>
                    <a:lnTo>
                      <a:pt x="51" y="36"/>
                    </a:lnTo>
                    <a:lnTo>
                      <a:pt x="54" y="41"/>
                    </a:lnTo>
                    <a:lnTo>
                      <a:pt x="58" y="46"/>
                    </a:lnTo>
                    <a:lnTo>
                      <a:pt x="60" y="50"/>
                    </a:lnTo>
                    <a:lnTo>
                      <a:pt x="62" y="53"/>
                    </a:lnTo>
                    <a:lnTo>
                      <a:pt x="63" y="57"/>
                    </a:lnTo>
                    <a:lnTo>
                      <a:pt x="66" y="61"/>
                    </a:lnTo>
                    <a:lnTo>
                      <a:pt x="69" y="67"/>
                    </a:lnTo>
                    <a:lnTo>
                      <a:pt x="73" y="74"/>
                    </a:lnTo>
                    <a:lnTo>
                      <a:pt x="76" y="78"/>
                    </a:lnTo>
                    <a:lnTo>
                      <a:pt x="79" y="82"/>
                    </a:lnTo>
                    <a:lnTo>
                      <a:pt x="80" y="86"/>
                    </a:lnTo>
                    <a:lnTo>
                      <a:pt x="83" y="90"/>
                    </a:lnTo>
                    <a:lnTo>
                      <a:pt x="84" y="94"/>
                    </a:lnTo>
                    <a:lnTo>
                      <a:pt x="87" y="96"/>
                    </a:lnTo>
                    <a:lnTo>
                      <a:pt x="89" y="100"/>
                    </a:lnTo>
                    <a:lnTo>
                      <a:pt x="92" y="104"/>
                    </a:lnTo>
                    <a:lnTo>
                      <a:pt x="95" y="108"/>
                    </a:lnTo>
                    <a:lnTo>
                      <a:pt x="97" y="114"/>
                    </a:lnTo>
                    <a:lnTo>
                      <a:pt x="100" y="118"/>
                    </a:lnTo>
                    <a:lnTo>
                      <a:pt x="102" y="122"/>
                    </a:lnTo>
                    <a:lnTo>
                      <a:pt x="104" y="126"/>
                    </a:lnTo>
                    <a:lnTo>
                      <a:pt x="106" y="129"/>
                    </a:lnTo>
                    <a:lnTo>
                      <a:pt x="109" y="135"/>
                    </a:lnTo>
                    <a:lnTo>
                      <a:pt x="110" y="139"/>
                    </a:lnTo>
                    <a:lnTo>
                      <a:pt x="113" y="143"/>
                    </a:lnTo>
                    <a:lnTo>
                      <a:pt x="116" y="147"/>
                    </a:lnTo>
                    <a:lnTo>
                      <a:pt x="118" y="152"/>
                    </a:lnTo>
                    <a:lnTo>
                      <a:pt x="121" y="156"/>
                    </a:lnTo>
                    <a:lnTo>
                      <a:pt x="122" y="160"/>
                    </a:lnTo>
                    <a:lnTo>
                      <a:pt x="125" y="164"/>
                    </a:lnTo>
                    <a:lnTo>
                      <a:pt x="127" y="169"/>
                    </a:lnTo>
                    <a:lnTo>
                      <a:pt x="130" y="173"/>
                    </a:lnTo>
                    <a:lnTo>
                      <a:pt x="133" y="177"/>
                    </a:lnTo>
                    <a:lnTo>
                      <a:pt x="134" y="182"/>
                    </a:lnTo>
                    <a:lnTo>
                      <a:pt x="137" y="186"/>
                    </a:lnTo>
                    <a:lnTo>
                      <a:pt x="139" y="191"/>
                    </a:lnTo>
                    <a:lnTo>
                      <a:pt x="142" y="194"/>
                    </a:lnTo>
                    <a:lnTo>
                      <a:pt x="143" y="198"/>
                    </a:lnTo>
                    <a:lnTo>
                      <a:pt x="146" y="202"/>
                    </a:lnTo>
                    <a:lnTo>
                      <a:pt x="147" y="207"/>
                    </a:lnTo>
                    <a:lnTo>
                      <a:pt x="150" y="211"/>
                    </a:lnTo>
                    <a:lnTo>
                      <a:pt x="151" y="215"/>
                    </a:lnTo>
                    <a:lnTo>
                      <a:pt x="154" y="218"/>
                    </a:lnTo>
                    <a:lnTo>
                      <a:pt x="155" y="223"/>
                    </a:lnTo>
                    <a:lnTo>
                      <a:pt x="156" y="227"/>
                    </a:lnTo>
                    <a:lnTo>
                      <a:pt x="158" y="231"/>
                    </a:lnTo>
                    <a:lnTo>
                      <a:pt x="160" y="235"/>
                    </a:lnTo>
                    <a:lnTo>
                      <a:pt x="162" y="239"/>
                    </a:lnTo>
                    <a:lnTo>
                      <a:pt x="164" y="243"/>
                    </a:lnTo>
                    <a:lnTo>
                      <a:pt x="166" y="247"/>
                    </a:lnTo>
                    <a:lnTo>
                      <a:pt x="168" y="251"/>
                    </a:lnTo>
                    <a:lnTo>
                      <a:pt x="170" y="255"/>
                    </a:lnTo>
                    <a:lnTo>
                      <a:pt x="171" y="259"/>
                    </a:lnTo>
                    <a:lnTo>
                      <a:pt x="174" y="261"/>
                    </a:lnTo>
                    <a:lnTo>
                      <a:pt x="175" y="265"/>
                    </a:lnTo>
                    <a:lnTo>
                      <a:pt x="176" y="269"/>
                    </a:lnTo>
                    <a:lnTo>
                      <a:pt x="178" y="273"/>
                    </a:lnTo>
                    <a:lnTo>
                      <a:pt x="179" y="277"/>
                    </a:lnTo>
                    <a:lnTo>
                      <a:pt x="181" y="281"/>
                    </a:lnTo>
                    <a:lnTo>
                      <a:pt x="183" y="285"/>
                    </a:lnTo>
                    <a:lnTo>
                      <a:pt x="184" y="289"/>
                    </a:lnTo>
                    <a:lnTo>
                      <a:pt x="185" y="292"/>
                    </a:lnTo>
                    <a:lnTo>
                      <a:pt x="187" y="296"/>
                    </a:lnTo>
                    <a:lnTo>
                      <a:pt x="189" y="300"/>
                    </a:lnTo>
                    <a:lnTo>
                      <a:pt x="191" y="304"/>
                    </a:lnTo>
                    <a:lnTo>
                      <a:pt x="192" y="308"/>
                    </a:lnTo>
                    <a:lnTo>
                      <a:pt x="193" y="310"/>
                    </a:lnTo>
                    <a:lnTo>
                      <a:pt x="195" y="314"/>
                    </a:lnTo>
                    <a:lnTo>
                      <a:pt x="197" y="321"/>
                    </a:lnTo>
                    <a:lnTo>
                      <a:pt x="200" y="329"/>
                    </a:lnTo>
                    <a:lnTo>
                      <a:pt x="201" y="335"/>
                    </a:lnTo>
                    <a:lnTo>
                      <a:pt x="204" y="342"/>
                    </a:lnTo>
                    <a:lnTo>
                      <a:pt x="205" y="348"/>
                    </a:lnTo>
                    <a:lnTo>
                      <a:pt x="208" y="355"/>
                    </a:lnTo>
                    <a:lnTo>
                      <a:pt x="209" y="362"/>
                    </a:lnTo>
                    <a:lnTo>
                      <a:pt x="212" y="368"/>
                    </a:lnTo>
                    <a:lnTo>
                      <a:pt x="213" y="375"/>
                    </a:lnTo>
                    <a:lnTo>
                      <a:pt x="214" y="381"/>
                    </a:lnTo>
                    <a:lnTo>
                      <a:pt x="216" y="387"/>
                    </a:lnTo>
                    <a:lnTo>
                      <a:pt x="218" y="393"/>
                    </a:lnTo>
                    <a:lnTo>
                      <a:pt x="220" y="400"/>
                    </a:lnTo>
                    <a:lnTo>
                      <a:pt x="221" y="405"/>
                    </a:lnTo>
                    <a:lnTo>
                      <a:pt x="222" y="410"/>
                    </a:lnTo>
                    <a:lnTo>
                      <a:pt x="224" y="417"/>
                    </a:lnTo>
                    <a:lnTo>
                      <a:pt x="224" y="422"/>
                    </a:lnTo>
                    <a:lnTo>
                      <a:pt x="224" y="428"/>
                    </a:lnTo>
                    <a:lnTo>
                      <a:pt x="225" y="433"/>
                    </a:lnTo>
                    <a:lnTo>
                      <a:pt x="225" y="438"/>
                    </a:lnTo>
                    <a:lnTo>
                      <a:pt x="225" y="443"/>
                    </a:lnTo>
                    <a:lnTo>
                      <a:pt x="225" y="449"/>
                    </a:lnTo>
                    <a:lnTo>
                      <a:pt x="225" y="454"/>
                    </a:lnTo>
                    <a:lnTo>
                      <a:pt x="225" y="459"/>
                    </a:lnTo>
                    <a:lnTo>
                      <a:pt x="225" y="463"/>
                    </a:lnTo>
                    <a:lnTo>
                      <a:pt x="225" y="467"/>
                    </a:lnTo>
                    <a:lnTo>
                      <a:pt x="225" y="471"/>
                    </a:lnTo>
                    <a:lnTo>
                      <a:pt x="225" y="476"/>
                    </a:lnTo>
                    <a:lnTo>
                      <a:pt x="224" y="480"/>
                    </a:lnTo>
                    <a:lnTo>
                      <a:pt x="224" y="484"/>
                    </a:lnTo>
                    <a:lnTo>
                      <a:pt x="224" y="487"/>
                    </a:lnTo>
                    <a:lnTo>
                      <a:pt x="224" y="491"/>
                    </a:lnTo>
                    <a:lnTo>
                      <a:pt x="222" y="498"/>
                    </a:lnTo>
                    <a:lnTo>
                      <a:pt x="222" y="503"/>
                    </a:lnTo>
                    <a:lnTo>
                      <a:pt x="221" y="508"/>
                    </a:lnTo>
                    <a:lnTo>
                      <a:pt x="221" y="512"/>
                    </a:lnTo>
                    <a:lnTo>
                      <a:pt x="220" y="517"/>
                    </a:lnTo>
                    <a:lnTo>
                      <a:pt x="220" y="520"/>
                    </a:lnTo>
                    <a:lnTo>
                      <a:pt x="218" y="519"/>
                    </a:lnTo>
                    <a:lnTo>
                      <a:pt x="216" y="517"/>
                    </a:lnTo>
                    <a:lnTo>
                      <a:pt x="212" y="515"/>
                    </a:lnTo>
                    <a:lnTo>
                      <a:pt x="208" y="512"/>
                    </a:lnTo>
                    <a:lnTo>
                      <a:pt x="204" y="509"/>
                    </a:lnTo>
                    <a:lnTo>
                      <a:pt x="201" y="508"/>
                    </a:lnTo>
                    <a:lnTo>
                      <a:pt x="197" y="505"/>
                    </a:lnTo>
                    <a:lnTo>
                      <a:pt x="195" y="503"/>
                    </a:lnTo>
                    <a:lnTo>
                      <a:pt x="191" y="500"/>
                    </a:lnTo>
                    <a:lnTo>
                      <a:pt x="187" y="499"/>
                    </a:lnTo>
                    <a:lnTo>
                      <a:pt x="183" y="496"/>
                    </a:lnTo>
                    <a:lnTo>
                      <a:pt x="179" y="494"/>
                    </a:lnTo>
                    <a:lnTo>
                      <a:pt x="174" y="491"/>
                    </a:lnTo>
                    <a:lnTo>
                      <a:pt x="170" y="488"/>
                    </a:lnTo>
                    <a:lnTo>
                      <a:pt x="164" y="484"/>
                    </a:lnTo>
                    <a:lnTo>
                      <a:pt x="159" y="483"/>
                    </a:lnTo>
                    <a:lnTo>
                      <a:pt x="154" y="480"/>
                    </a:lnTo>
                    <a:lnTo>
                      <a:pt x="150" y="478"/>
                    </a:lnTo>
                    <a:lnTo>
                      <a:pt x="143" y="475"/>
                    </a:lnTo>
                    <a:lnTo>
                      <a:pt x="139" y="472"/>
                    </a:lnTo>
                    <a:lnTo>
                      <a:pt x="133" y="470"/>
                    </a:lnTo>
                    <a:lnTo>
                      <a:pt x="129" y="467"/>
                    </a:lnTo>
                    <a:lnTo>
                      <a:pt x="124" y="466"/>
                    </a:lnTo>
                    <a:lnTo>
                      <a:pt x="118" y="463"/>
                    </a:lnTo>
                    <a:lnTo>
                      <a:pt x="113" y="462"/>
                    </a:lnTo>
                    <a:lnTo>
                      <a:pt x="108" y="461"/>
                    </a:lnTo>
                    <a:lnTo>
                      <a:pt x="102" y="459"/>
                    </a:lnTo>
                    <a:lnTo>
                      <a:pt x="98" y="459"/>
                    </a:lnTo>
                    <a:lnTo>
                      <a:pt x="92" y="457"/>
                    </a:lnTo>
                    <a:lnTo>
                      <a:pt x="87" y="457"/>
                    </a:lnTo>
                    <a:lnTo>
                      <a:pt x="83" y="455"/>
                    </a:lnTo>
                    <a:lnTo>
                      <a:pt x="77" y="455"/>
                    </a:lnTo>
                    <a:lnTo>
                      <a:pt x="72" y="455"/>
                    </a:lnTo>
                    <a:lnTo>
                      <a:pt x="68" y="455"/>
                    </a:lnTo>
                    <a:lnTo>
                      <a:pt x="63" y="455"/>
                    </a:lnTo>
                    <a:lnTo>
                      <a:pt x="59" y="457"/>
                    </a:lnTo>
                    <a:lnTo>
                      <a:pt x="54" y="457"/>
                    </a:lnTo>
                    <a:lnTo>
                      <a:pt x="50" y="457"/>
                    </a:lnTo>
                    <a:lnTo>
                      <a:pt x="46" y="457"/>
                    </a:lnTo>
                    <a:lnTo>
                      <a:pt x="42" y="458"/>
                    </a:lnTo>
                    <a:lnTo>
                      <a:pt x="38" y="459"/>
                    </a:lnTo>
                    <a:lnTo>
                      <a:pt x="34" y="459"/>
                    </a:lnTo>
                    <a:lnTo>
                      <a:pt x="31" y="461"/>
                    </a:lnTo>
                    <a:lnTo>
                      <a:pt x="27" y="462"/>
                    </a:lnTo>
                    <a:lnTo>
                      <a:pt x="21" y="463"/>
                    </a:lnTo>
                    <a:lnTo>
                      <a:pt x="15" y="466"/>
                    </a:lnTo>
                    <a:lnTo>
                      <a:pt x="10" y="467"/>
                    </a:lnTo>
                    <a:lnTo>
                      <a:pt x="6" y="470"/>
                    </a:lnTo>
                    <a:lnTo>
                      <a:pt x="1" y="474"/>
                    </a:lnTo>
                    <a:lnTo>
                      <a:pt x="0" y="475"/>
                    </a:lnTo>
                    <a:lnTo>
                      <a:pt x="0" y="475"/>
                    </a:lnTo>
                    <a:close/>
                  </a:path>
                </a:pathLst>
              </a:custGeom>
              <a:solidFill>
                <a:srgbClr val="2985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17"/>
              <p:cNvSpPr>
                <a:spLocks/>
              </p:cNvSpPr>
              <p:nvPr/>
            </p:nvSpPr>
            <p:spPr bwMode="auto">
              <a:xfrm>
                <a:off x="1938337" y="4933950"/>
                <a:ext cx="1185863" cy="1039813"/>
              </a:xfrm>
              <a:custGeom>
                <a:avLst/>
                <a:gdLst/>
                <a:ahLst/>
                <a:cxnLst>
                  <a:cxn ang="0">
                    <a:pos x="7" y="605"/>
                  </a:cxn>
                  <a:cxn ang="0">
                    <a:pos x="19" y="537"/>
                  </a:cxn>
                  <a:cxn ang="0">
                    <a:pos x="37" y="448"/>
                  </a:cxn>
                  <a:cxn ang="0">
                    <a:pos x="60" y="356"/>
                  </a:cxn>
                  <a:cxn ang="0">
                    <a:pos x="83" y="271"/>
                  </a:cxn>
                  <a:cxn ang="0">
                    <a:pos x="107" y="200"/>
                  </a:cxn>
                  <a:cxn ang="0">
                    <a:pos x="132" y="146"/>
                  </a:cxn>
                  <a:cxn ang="0">
                    <a:pos x="162" y="83"/>
                  </a:cxn>
                  <a:cxn ang="0">
                    <a:pos x="170" y="108"/>
                  </a:cxn>
                  <a:cxn ang="0">
                    <a:pos x="170" y="165"/>
                  </a:cxn>
                  <a:cxn ang="0">
                    <a:pos x="174" y="219"/>
                  </a:cxn>
                  <a:cxn ang="0">
                    <a:pos x="183" y="278"/>
                  </a:cxn>
                  <a:cxn ang="0">
                    <a:pos x="201" y="335"/>
                  </a:cxn>
                  <a:cxn ang="0">
                    <a:pos x="220" y="386"/>
                  </a:cxn>
                  <a:cxn ang="0">
                    <a:pos x="247" y="447"/>
                  </a:cxn>
                  <a:cxn ang="0">
                    <a:pos x="249" y="417"/>
                  </a:cxn>
                  <a:cxn ang="0">
                    <a:pos x="255" y="348"/>
                  </a:cxn>
                  <a:cxn ang="0">
                    <a:pos x="268" y="302"/>
                  </a:cxn>
                  <a:cxn ang="0">
                    <a:pos x="289" y="252"/>
                  </a:cxn>
                  <a:cxn ang="0">
                    <a:pos x="327" y="191"/>
                  </a:cxn>
                  <a:cxn ang="0">
                    <a:pos x="401" y="109"/>
                  </a:cxn>
                  <a:cxn ang="0">
                    <a:pos x="457" y="68"/>
                  </a:cxn>
                  <a:cxn ang="0">
                    <a:pos x="514" y="35"/>
                  </a:cxn>
                  <a:cxn ang="0">
                    <a:pos x="579" y="4"/>
                  </a:cxn>
                  <a:cxn ang="0">
                    <a:pos x="554" y="29"/>
                  </a:cxn>
                  <a:cxn ang="0">
                    <a:pos x="488" y="100"/>
                  </a:cxn>
                  <a:cxn ang="0">
                    <a:pos x="453" y="154"/>
                  </a:cxn>
                  <a:cxn ang="0">
                    <a:pos x="436" y="202"/>
                  </a:cxn>
                  <a:cxn ang="0">
                    <a:pos x="426" y="252"/>
                  </a:cxn>
                  <a:cxn ang="0">
                    <a:pos x="422" y="300"/>
                  </a:cxn>
                  <a:cxn ang="0">
                    <a:pos x="422" y="349"/>
                  </a:cxn>
                  <a:cxn ang="0">
                    <a:pos x="422" y="410"/>
                  </a:cxn>
                  <a:cxn ang="0">
                    <a:pos x="422" y="485"/>
                  </a:cxn>
                  <a:cxn ang="0">
                    <a:pos x="424" y="517"/>
                  </a:cxn>
                  <a:cxn ang="0">
                    <a:pos x="464" y="453"/>
                  </a:cxn>
                  <a:cxn ang="0">
                    <a:pos x="488" y="405"/>
                  </a:cxn>
                  <a:cxn ang="0">
                    <a:pos x="507" y="355"/>
                  </a:cxn>
                  <a:cxn ang="0">
                    <a:pos x="515" y="287"/>
                  </a:cxn>
                  <a:cxn ang="0">
                    <a:pos x="482" y="224"/>
                  </a:cxn>
                  <a:cxn ang="0">
                    <a:pos x="519" y="282"/>
                  </a:cxn>
                  <a:cxn ang="0">
                    <a:pos x="556" y="361"/>
                  </a:cxn>
                  <a:cxn ang="0">
                    <a:pos x="572" y="434"/>
                  </a:cxn>
                  <a:cxn ang="0">
                    <a:pos x="571" y="488"/>
                  </a:cxn>
                  <a:cxn ang="0">
                    <a:pos x="590" y="446"/>
                  </a:cxn>
                  <a:cxn ang="0">
                    <a:pos x="630" y="382"/>
                  </a:cxn>
                  <a:cxn ang="0">
                    <a:pos x="685" y="340"/>
                  </a:cxn>
                  <a:cxn ang="0">
                    <a:pos x="739" y="322"/>
                  </a:cxn>
                  <a:cxn ang="0">
                    <a:pos x="699" y="360"/>
                  </a:cxn>
                  <a:cxn ang="0">
                    <a:pos x="663" y="417"/>
                  </a:cxn>
                  <a:cxn ang="0">
                    <a:pos x="638" y="472"/>
                  </a:cxn>
                  <a:cxn ang="0">
                    <a:pos x="616" y="535"/>
                  </a:cxn>
                  <a:cxn ang="0">
                    <a:pos x="597" y="593"/>
                  </a:cxn>
                  <a:cxn ang="0">
                    <a:pos x="581" y="653"/>
                  </a:cxn>
                  <a:cxn ang="0">
                    <a:pos x="531" y="645"/>
                  </a:cxn>
                  <a:cxn ang="0">
                    <a:pos x="472" y="626"/>
                  </a:cxn>
                  <a:cxn ang="0">
                    <a:pos x="421" y="612"/>
                  </a:cxn>
                  <a:cxn ang="0">
                    <a:pos x="368" y="609"/>
                  </a:cxn>
                  <a:cxn ang="0">
                    <a:pos x="315" y="605"/>
                  </a:cxn>
                  <a:cxn ang="0">
                    <a:pos x="264" y="596"/>
                  </a:cxn>
                  <a:cxn ang="0">
                    <a:pos x="195" y="607"/>
                  </a:cxn>
                  <a:cxn ang="0">
                    <a:pos x="129" y="639"/>
                  </a:cxn>
                  <a:cxn ang="0">
                    <a:pos x="69" y="649"/>
                  </a:cxn>
                  <a:cxn ang="0">
                    <a:pos x="7" y="647"/>
                  </a:cxn>
                </a:cxnLst>
                <a:rect l="0" t="0" r="r" b="b"/>
                <a:pathLst>
                  <a:path w="747" h="655">
                    <a:moveTo>
                      <a:pt x="0" y="647"/>
                    </a:moveTo>
                    <a:lnTo>
                      <a:pt x="0" y="646"/>
                    </a:lnTo>
                    <a:lnTo>
                      <a:pt x="0" y="645"/>
                    </a:lnTo>
                    <a:lnTo>
                      <a:pt x="0" y="642"/>
                    </a:lnTo>
                    <a:lnTo>
                      <a:pt x="2" y="638"/>
                    </a:lnTo>
                    <a:lnTo>
                      <a:pt x="2" y="633"/>
                    </a:lnTo>
                    <a:lnTo>
                      <a:pt x="3" y="628"/>
                    </a:lnTo>
                    <a:lnTo>
                      <a:pt x="3" y="624"/>
                    </a:lnTo>
                    <a:lnTo>
                      <a:pt x="4" y="621"/>
                    </a:lnTo>
                    <a:lnTo>
                      <a:pt x="4" y="617"/>
                    </a:lnTo>
                    <a:lnTo>
                      <a:pt x="6" y="614"/>
                    </a:lnTo>
                    <a:lnTo>
                      <a:pt x="6" y="609"/>
                    </a:lnTo>
                    <a:lnTo>
                      <a:pt x="7" y="605"/>
                    </a:lnTo>
                    <a:lnTo>
                      <a:pt x="7" y="600"/>
                    </a:lnTo>
                    <a:lnTo>
                      <a:pt x="8" y="596"/>
                    </a:lnTo>
                    <a:lnTo>
                      <a:pt x="10" y="591"/>
                    </a:lnTo>
                    <a:lnTo>
                      <a:pt x="11" y="587"/>
                    </a:lnTo>
                    <a:lnTo>
                      <a:pt x="11" y="581"/>
                    </a:lnTo>
                    <a:lnTo>
                      <a:pt x="12" y="576"/>
                    </a:lnTo>
                    <a:lnTo>
                      <a:pt x="13" y="571"/>
                    </a:lnTo>
                    <a:lnTo>
                      <a:pt x="15" y="566"/>
                    </a:lnTo>
                    <a:lnTo>
                      <a:pt x="15" y="559"/>
                    </a:lnTo>
                    <a:lnTo>
                      <a:pt x="16" y="554"/>
                    </a:lnTo>
                    <a:lnTo>
                      <a:pt x="16" y="547"/>
                    </a:lnTo>
                    <a:lnTo>
                      <a:pt x="19" y="542"/>
                    </a:lnTo>
                    <a:lnTo>
                      <a:pt x="19" y="537"/>
                    </a:lnTo>
                    <a:lnTo>
                      <a:pt x="21" y="530"/>
                    </a:lnTo>
                    <a:lnTo>
                      <a:pt x="21" y="523"/>
                    </a:lnTo>
                    <a:lnTo>
                      <a:pt x="23" y="517"/>
                    </a:lnTo>
                    <a:lnTo>
                      <a:pt x="24" y="510"/>
                    </a:lnTo>
                    <a:lnTo>
                      <a:pt x="25" y="504"/>
                    </a:lnTo>
                    <a:lnTo>
                      <a:pt x="27" y="497"/>
                    </a:lnTo>
                    <a:lnTo>
                      <a:pt x="28" y="490"/>
                    </a:lnTo>
                    <a:lnTo>
                      <a:pt x="29" y="484"/>
                    </a:lnTo>
                    <a:lnTo>
                      <a:pt x="32" y="477"/>
                    </a:lnTo>
                    <a:lnTo>
                      <a:pt x="33" y="469"/>
                    </a:lnTo>
                    <a:lnTo>
                      <a:pt x="35" y="463"/>
                    </a:lnTo>
                    <a:lnTo>
                      <a:pt x="36" y="455"/>
                    </a:lnTo>
                    <a:lnTo>
                      <a:pt x="37" y="448"/>
                    </a:lnTo>
                    <a:lnTo>
                      <a:pt x="39" y="442"/>
                    </a:lnTo>
                    <a:lnTo>
                      <a:pt x="40" y="435"/>
                    </a:lnTo>
                    <a:lnTo>
                      <a:pt x="42" y="427"/>
                    </a:lnTo>
                    <a:lnTo>
                      <a:pt x="44" y="421"/>
                    </a:lnTo>
                    <a:lnTo>
                      <a:pt x="45" y="413"/>
                    </a:lnTo>
                    <a:lnTo>
                      <a:pt x="46" y="406"/>
                    </a:lnTo>
                    <a:lnTo>
                      <a:pt x="48" y="398"/>
                    </a:lnTo>
                    <a:lnTo>
                      <a:pt x="50" y="391"/>
                    </a:lnTo>
                    <a:lnTo>
                      <a:pt x="52" y="384"/>
                    </a:lnTo>
                    <a:lnTo>
                      <a:pt x="53" y="377"/>
                    </a:lnTo>
                    <a:lnTo>
                      <a:pt x="56" y="370"/>
                    </a:lnTo>
                    <a:lnTo>
                      <a:pt x="57" y="364"/>
                    </a:lnTo>
                    <a:lnTo>
                      <a:pt x="60" y="356"/>
                    </a:lnTo>
                    <a:lnTo>
                      <a:pt x="61" y="349"/>
                    </a:lnTo>
                    <a:lnTo>
                      <a:pt x="64" y="343"/>
                    </a:lnTo>
                    <a:lnTo>
                      <a:pt x="65" y="336"/>
                    </a:lnTo>
                    <a:lnTo>
                      <a:pt x="66" y="328"/>
                    </a:lnTo>
                    <a:lnTo>
                      <a:pt x="69" y="322"/>
                    </a:lnTo>
                    <a:lnTo>
                      <a:pt x="70" y="315"/>
                    </a:lnTo>
                    <a:lnTo>
                      <a:pt x="73" y="310"/>
                    </a:lnTo>
                    <a:lnTo>
                      <a:pt x="74" y="302"/>
                    </a:lnTo>
                    <a:lnTo>
                      <a:pt x="75" y="297"/>
                    </a:lnTo>
                    <a:lnTo>
                      <a:pt x="78" y="290"/>
                    </a:lnTo>
                    <a:lnTo>
                      <a:pt x="79" y="283"/>
                    </a:lnTo>
                    <a:lnTo>
                      <a:pt x="81" y="277"/>
                    </a:lnTo>
                    <a:lnTo>
                      <a:pt x="83" y="271"/>
                    </a:lnTo>
                    <a:lnTo>
                      <a:pt x="85" y="266"/>
                    </a:lnTo>
                    <a:lnTo>
                      <a:pt x="86" y="260"/>
                    </a:lnTo>
                    <a:lnTo>
                      <a:pt x="89" y="254"/>
                    </a:lnTo>
                    <a:lnTo>
                      <a:pt x="90" y="249"/>
                    </a:lnTo>
                    <a:lnTo>
                      <a:pt x="93" y="242"/>
                    </a:lnTo>
                    <a:lnTo>
                      <a:pt x="94" y="237"/>
                    </a:lnTo>
                    <a:lnTo>
                      <a:pt x="96" y="231"/>
                    </a:lnTo>
                    <a:lnTo>
                      <a:pt x="98" y="227"/>
                    </a:lnTo>
                    <a:lnTo>
                      <a:pt x="100" y="221"/>
                    </a:lnTo>
                    <a:lnTo>
                      <a:pt x="102" y="216"/>
                    </a:lnTo>
                    <a:lnTo>
                      <a:pt x="103" y="211"/>
                    </a:lnTo>
                    <a:lnTo>
                      <a:pt x="106" y="205"/>
                    </a:lnTo>
                    <a:lnTo>
                      <a:pt x="107" y="200"/>
                    </a:lnTo>
                    <a:lnTo>
                      <a:pt x="110" y="196"/>
                    </a:lnTo>
                    <a:lnTo>
                      <a:pt x="111" y="191"/>
                    </a:lnTo>
                    <a:lnTo>
                      <a:pt x="112" y="187"/>
                    </a:lnTo>
                    <a:lnTo>
                      <a:pt x="115" y="182"/>
                    </a:lnTo>
                    <a:lnTo>
                      <a:pt x="116" y="178"/>
                    </a:lnTo>
                    <a:lnTo>
                      <a:pt x="118" y="174"/>
                    </a:lnTo>
                    <a:lnTo>
                      <a:pt x="120" y="170"/>
                    </a:lnTo>
                    <a:lnTo>
                      <a:pt x="122" y="165"/>
                    </a:lnTo>
                    <a:lnTo>
                      <a:pt x="124" y="161"/>
                    </a:lnTo>
                    <a:lnTo>
                      <a:pt x="125" y="157"/>
                    </a:lnTo>
                    <a:lnTo>
                      <a:pt x="128" y="154"/>
                    </a:lnTo>
                    <a:lnTo>
                      <a:pt x="129" y="150"/>
                    </a:lnTo>
                    <a:lnTo>
                      <a:pt x="132" y="146"/>
                    </a:lnTo>
                    <a:lnTo>
                      <a:pt x="132" y="142"/>
                    </a:lnTo>
                    <a:lnTo>
                      <a:pt x="133" y="138"/>
                    </a:lnTo>
                    <a:lnTo>
                      <a:pt x="136" y="134"/>
                    </a:lnTo>
                    <a:lnTo>
                      <a:pt x="137" y="132"/>
                    </a:lnTo>
                    <a:lnTo>
                      <a:pt x="140" y="125"/>
                    </a:lnTo>
                    <a:lnTo>
                      <a:pt x="144" y="118"/>
                    </a:lnTo>
                    <a:lnTo>
                      <a:pt x="147" y="112"/>
                    </a:lnTo>
                    <a:lnTo>
                      <a:pt x="150" y="107"/>
                    </a:lnTo>
                    <a:lnTo>
                      <a:pt x="153" y="101"/>
                    </a:lnTo>
                    <a:lnTo>
                      <a:pt x="156" y="97"/>
                    </a:lnTo>
                    <a:lnTo>
                      <a:pt x="157" y="92"/>
                    </a:lnTo>
                    <a:lnTo>
                      <a:pt x="160" y="87"/>
                    </a:lnTo>
                    <a:lnTo>
                      <a:pt x="162" y="83"/>
                    </a:lnTo>
                    <a:lnTo>
                      <a:pt x="165" y="80"/>
                    </a:lnTo>
                    <a:lnTo>
                      <a:pt x="169" y="74"/>
                    </a:lnTo>
                    <a:lnTo>
                      <a:pt x="173" y="68"/>
                    </a:lnTo>
                    <a:lnTo>
                      <a:pt x="173" y="72"/>
                    </a:lnTo>
                    <a:lnTo>
                      <a:pt x="172" y="74"/>
                    </a:lnTo>
                    <a:lnTo>
                      <a:pt x="172" y="78"/>
                    </a:lnTo>
                    <a:lnTo>
                      <a:pt x="172" y="80"/>
                    </a:lnTo>
                    <a:lnTo>
                      <a:pt x="172" y="84"/>
                    </a:lnTo>
                    <a:lnTo>
                      <a:pt x="170" y="88"/>
                    </a:lnTo>
                    <a:lnTo>
                      <a:pt x="170" y="92"/>
                    </a:lnTo>
                    <a:lnTo>
                      <a:pt x="170" y="97"/>
                    </a:lnTo>
                    <a:lnTo>
                      <a:pt x="170" y="103"/>
                    </a:lnTo>
                    <a:lnTo>
                      <a:pt x="170" y="108"/>
                    </a:lnTo>
                    <a:lnTo>
                      <a:pt x="170" y="114"/>
                    </a:lnTo>
                    <a:lnTo>
                      <a:pt x="170" y="117"/>
                    </a:lnTo>
                    <a:lnTo>
                      <a:pt x="170" y="121"/>
                    </a:lnTo>
                    <a:lnTo>
                      <a:pt x="170" y="125"/>
                    </a:lnTo>
                    <a:lnTo>
                      <a:pt x="170" y="129"/>
                    </a:lnTo>
                    <a:lnTo>
                      <a:pt x="170" y="134"/>
                    </a:lnTo>
                    <a:lnTo>
                      <a:pt x="170" y="142"/>
                    </a:lnTo>
                    <a:lnTo>
                      <a:pt x="170" y="145"/>
                    </a:lnTo>
                    <a:lnTo>
                      <a:pt x="170" y="149"/>
                    </a:lnTo>
                    <a:lnTo>
                      <a:pt x="170" y="153"/>
                    </a:lnTo>
                    <a:lnTo>
                      <a:pt x="170" y="157"/>
                    </a:lnTo>
                    <a:lnTo>
                      <a:pt x="170" y="161"/>
                    </a:lnTo>
                    <a:lnTo>
                      <a:pt x="170" y="165"/>
                    </a:lnTo>
                    <a:lnTo>
                      <a:pt x="170" y="169"/>
                    </a:lnTo>
                    <a:lnTo>
                      <a:pt x="170" y="173"/>
                    </a:lnTo>
                    <a:lnTo>
                      <a:pt x="170" y="175"/>
                    </a:lnTo>
                    <a:lnTo>
                      <a:pt x="170" y="180"/>
                    </a:lnTo>
                    <a:lnTo>
                      <a:pt x="172" y="184"/>
                    </a:lnTo>
                    <a:lnTo>
                      <a:pt x="172" y="190"/>
                    </a:lnTo>
                    <a:lnTo>
                      <a:pt x="172" y="194"/>
                    </a:lnTo>
                    <a:lnTo>
                      <a:pt x="172" y="198"/>
                    </a:lnTo>
                    <a:lnTo>
                      <a:pt x="172" y="202"/>
                    </a:lnTo>
                    <a:lnTo>
                      <a:pt x="173" y="205"/>
                    </a:lnTo>
                    <a:lnTo>
                      <a:pt x="173" y="209"/>
                    </a:lnTo>
                    <a:lnTo>
                      <a:pt x="173" y="215"/>
                    </a:lnTo>
                    <a:lnTo>
                      <a:pt x="174" y="219"/>
                    </a:lnTo>
                    <a:lnTo>
                      <a:pt x="176" y="224"/>
                    </a:lnTo>
                    <a:lnTo>
                      <a:pt x="176" y="228"/>
                    </a:lnTo>
                    <a:lnTo>
                      <a:pt x="176" y="232"/>
                    </a:lnTo>
                    <a:lnTo>
                      <a:pt x="177" y="237"/>
                    </a:lnTo>
                    <a:lnTo>
                      <a:pt x="177" y="241"/>
                    </a:lnTo>
                    <a:lnTo>
                      <a:pt x="178" y="246"/>
                    </a:lnTo>
                    <a:lnTo>
                      <a:pt x="178" y="250"/>
                    </a:lnTo>
                    <a:lnTo>
                      <a:pt x="179" y="254"/>
                    </a:lnTo>
                    <a:lnTo>
                      <a:pt x="181" y="260"/>
                    </a:lnTo>
                    <a:lnTo>
                      <a:pt x="181" y="264"/>
                    </a:lnTo>
                    <a:lnTo>
                      <a:pt x="182" y="269"/>
                    </a:lnTo>
                    <a:lnTo>
                      <a:pt x="182" y="273"/>
                    </a:lnTo>
                    <a:lnTo>
                      <a:pt x="183" y="278"/>
                    </a:lnTo>
                    <a:lnTo>
                      <a:pt x="185" y="282"/>
                    </a:lnTo>
                    <a:lnTo>
                      <a:pt x="186" y="286"/>
                    </a:lnTo>
                    <a:lnTo>
                      <a:pt x="187" y="291"/>
                    </a:lnTo>
                    <a:lnTo>
                      <a:pt x="189" y="297"/>
                    </a:lnTo>
                    <a:lnTo>
                      <a:pt x="190" y="300"/>
                    </a:lnTo>
                    <a:lnTo>
                      <a:pt x="191" y="304"/>
                    </a:lnTo>
                    <a:lnTo>
                      <a:pt x="193" y="308"/>
                    </a:lnTo>
                    <a:lnTo>
                      <a:pt x="194" y="314"/>
                    </a:lnTo>
                    <a:lnTo>
                      <a:pt x="195" y="318"/>
                    </a:lnTo>
                    <a:lnTo>
                      <a:pt x="197" y="322"/>
                    </a:lnTo>
                    <a:lnTo>
                      <a:pt x="198" y="326"/>
                    </a:lnTo>
                    <a:lnTo>
                      <a:pt x="199" y="331"/>
                    </a:lnTo>
                    <a:lnTo>
                      <a:pt x="201" y="335"/>
                    </a:lnTo>
                    <a:lnTo>
                      <a:pt x="202" y="339"/>
                    </a:lnTo>
                    <a:lnTo>
                      <a:pt x="203" y="343"/>
                    </a:lnTo>
                    <a:lnTo>
                      <a:pt x="204" y="348"/>
                    </a:lnTo>
                    <a:lnTo>
                      <a:pt x="206" y="351"/>
                    </a:lnTo>
                    <a:lnTo>
                      <a:pt x="207" y="355"/>
                    </a:lnTo>
                    <a:lnTo>
                      <a:pt x="208" y="359"/>
                    </a:lnTo>
                    <a:lnTo>
                      <a:pt x="211" y="364"/>
                    </a:lnTo>
                    <a:lnTo>
                      <a:pt x="212" y="368"/>
                    </a:lnTo>
                    <a:lnTo>
                      <a:pt x="214" y="370"/>
                    </a:lnTo>
                    <a:lnTo>
                      <a:pt x="215" y="374"/>
                    </a:lnTo>
                    <a:lnTo>
                      <a:pt x="216" y="378"/>
                    </a:lnTo>
                    <a:lnTo>
                      <a:pt x="218" y="382"/>
                    </a:lnTo>
                    <a:lnTo>
                      <a:pt x="220" y="386"/>
                    </a:lnTo>
                    <a:lnTo>
                      <a:pt x="222" y="390"/>
                    </a:lnTo>
                    <a:lnTo>
                      <a:pt x="223" y="394"/>
                    </a:lnTo>
                    <a:lnTo>
                      <a:pt x="226" y="399"/>
                    </a:lnTo>
                    <a:lnTo>
                      <a:pt x="228" y="406"/>
                    </a:lnTo>
                    <a:lnTo>
                      <a:pt x="230" y="413"/>
                    </a:lnTo>
                    <a:lnTo>
                      <a:pt x="233" y="418"/>
                    </a:lnTo>
                    <a:lnTo>
                      <a:pt x="235" y="423"/>
                    </a:lnTo>
                    <a:lnTo>
                      <a:pt x="237" y="428"/>
                    </a:lnTo>
                    <a:lnTo>
                      <a:pt x="240" y="432"/>
                    </a:lnTo>
                    <a:lnTo>
                      <a:pt x="243" y="438"/>
                    </a:lnTo>
                    <a:lnTo>
                      <a:pt x="244" y="440"/>
                    </a:lnTo>
                    <a:lnTo>
                      <a:pt x="245" y="444"/>
                    </a:lnTo>
                    <a:lnTo>
                      <a:pt x="247" y="447"/>
                    </a:lnTo>
                    <a:lnTo>
                      <a:pt x="248" y="450"/>
                    </a:lnTo>
                    <a:lnTo>
                      <a:pt x="249" y="452"/>
                    </a:lnTo>
                    <a:lnTo>
                      <a:pt x="251" y="455"/>
                    </a:lnTo>
                    <a:lnTo>
                      <a:pt x="249" y="453"/>
                    </a:lnTo>
                    <a:lnTo>
                      <a:pt x="249" y="451"/>
                    </a:lnTo>
                    <a:lnTo>
                      <a:pt x="249" y="447"/>
                    </a:lnTo>
                    <a:lnTo>
                      <a:pt x="249" y="442"/>
                    </a:lnTo>
                    <a:lnTo>
                      <a:pt x="249" y="438"/>
                    </a:lnTo>
                    <a:lnTo>
                      <a:pt x="249" y="434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49" y="422"/>
                    </a:lnTo>
                    <a:lnTo>
                      <a:pt x="249" y="417"/>
                    </a:lnTo>
                    <a:lnTo>
                      <a:pt x="249" y="411"/>
                    </a:lnTo>
                    <a:lnTo>
                      <a:pt x="249" y="407"/>
                    </a:lnTo>
                    <a:lnTo>
                      <a:pt x="249" y="401"/>
                    </a:lnTo>
                    <a:lnTo>
                      <a:pt x="249" y="395"/>
                    </a:lnTo>
                    <a:lnTo>
                      <a:pt x="249" y="390"/>
                    </a:lnTo>
                    <a:lnTo>
                      <a:pt x="251" y="384"/>
                    </a:lnTo>
                    <a:lnTo>
                      <a:pt x="251" y="377"/>
                    </a:lnTo>
                    <a:lnTo>
                      <a:pt x="252" y="370"/>
                    </a:lnTo>
                    <a:lnTo>
                      <a:pt x="252" y="365"/>
                    </a:lnTo>
                    <a:lnTo>
                      <a:pt x="253" y="359"/>
                    </a:lnTo>
                    <a:lnTo>
                      <a:pt x="253" y="355"/>
                    </a:lnTo>
                    <a:lnTo>
                      <a:pt x="255" y="351"/>
                    </a:lnTo>
                    <a:lnTo>
                      <a:pt x="255" y="348"/>
                    </a:lnTo>
                    <a:lnTo>
                      <a:pt x="256" y="344"/>
                    </a:lnTo>
                    <a:lnTo>
                      <a:pt x="256" y="340"/>
                    </a:lnTo>
                    <a:lnTo>
                      <a:pt x="257" y="337"/>
                    </a:lnTo>
                    <a:lnTo>
                      <a:pt x="259" y="333"/>
                    </a:lnTo>
                    <a:lnTo>
                      <a:pt x="260" y="329"/>
                    </a:lnTo>
                    <a:lnTo>
                      <a:pt x="260" y="326"/>
                    </a:lnTo>
                    <a:lnTo>
                      <a:pt x="261" y="323"/>
                    </a:lnTo>
                    <a:lnTo>
                      <a:pt x="261" y="319"/>
                    </a:lnTo>
                    <a:lnTo>
                      <a:pt x="262" y="316"/>
                    </a:lnTo>
                    <a:lnTo>
                      <a:pt x="264" y="312"/>
                    </a:lnTo>
                    <a:lnTo>
                      <a:pt x="265" y="308"/>
                    </a:lnTo>
                    <a:lnTo>
                      <a:pt x="266" y="304"/>
                    </a:lnTo>
                    <a:lnTo>
                      <a:pt x="268" y="302"/>
                    </a:lnTo>
                    <a:lnTo>
                      <a:pt x="269" y="298"/>
                    </a:lnTo>
                    <a:lnTo>
                      <a:pt x="270" y="294"/>
                    </a:lnTo>
                    <a:lnTo>
                      <a:pt x="272" y="290"/>
                    </a:lnTo>
                    <a:lnTo>
                      <a:pt x="273" y="287"/>
                    </a:lnTo>
                    <a:lnTo>
                      <a:pt x="273" y="283"/>
                    </a:lnTo>
                    <a:lnTo>
                      <a:pt x="274" y="279"/>
                    </a:lnTo>
                    <a:lnTo>
                      <a:pt x="277" y="275"/>
                    </a:lnTo>
                    <a:lnTo>
                      <a:pt x="278" y="273"/>
                    </a:lnTo>
                    <a:lnTo>
                      <a:pt x="280" y="269"/>
                    </a:lnTo>
                    <a:lnTo>
                      <a:pt x="281" y="266"/>
                    </a:lnTo>
                    <a:lnTo>
                      <a:pt x="282" y="262"/>
                    </a:lnTo>
                    <a:lnTo>
                      <a:pt x="285" y="258"/>
                    </a:lnTo>
                    <a:lnTo>
                      <a:pt x="289" y="252"/>
                    </a:lnTo>
                    <a:lnTo>
                      <a:pt x="293" y="245"/>
                    </a:lnTo>
                    <a:lnTo>
                      <a:pt x="294" y="241"/>
                    </a:lnTo>
                    <a:lnTo>
                      <a:pt x="297" y="237"/>
                    </a:lnTo>
                    <a:lnTo>
                      <a:pt x="298" y="235"/>
                    </a:lnTo>
                    <a:lnTo>
                      <a:pt x="299" y="231"/>
                    </a:lnTo>
                    <a:lnTo>
                      <a:pt x="302" y="227"/>
                    </a:lnTo>
                    <a:lnTo>
                      <a:pt x="303" y="224"/>
                    </a:lnTo>
                    <a:lnTo>
                      <a:pt x="306" y="220"/>
                    </a:lnTo>
                    <a:lnTo>
                      <a:pt x="309" y="217"/>
                    </a:lnTo>
                    <a:lnTo>
                      <a:pt x="313" y="209"/>
                    </a:lnTo>
                    <a:lnTo>
                      <a:pt x="318" y="203"/>
                    </a:lnTo>
                    <a:lnTo>
                      <a:pt x="322" y="196"/>
                    </a:lnTo>
                    <a:lnTo>
                      <a:pt x="327" y="191"/>
                    </a:lnTo>
                    <a:lnTo>
                      <a:pt x="332" y="183"/>
                    </a:lnTo>
                    <a:lnTo>
                      <a:pt x="338" y="178"/>
                    </a:lnTo>
                    <a:lnTo>
                      <a:pt x="343" y="170"/>
                    </a:lnTo>
                    <a:lnTo>
                      <a:pt x="348" y="163"/>
                    </a:lnTo>
                    <a:lnTo>
                      <a:pt x="353" y="157"/>
                    </a:lnTo>
                    <a:lnTo>
                      <a:pt x="359" y="151"/>
                    </a:lnTo>
                    <a:lnTo>
                      <a:pt x="365" y="145"/>
                    </a:lnTo>
                    <a:lnTo>
                      <a:pt x="370" y="140"/>
                    </a:lnTo>
                    <a:lnTo>
                      <a:pt x="377" y="133"/>
                    </a:lnTo>
                    <a:lnTo>
                      <a:pt x="382" y="126"/>
                    </a:lnTo>
                    <a:lnTo>
                      <a:pt x="389" y="121"/>
                    </a:lnTo>
                    <a:lnTo>
                      <a:pt x="396" y="116"/>
                    </a:lnTo>
                    <a:lnTo>
                      <a:pt x="401" y="109"/>
                    </a:lnTo>
                    <a:lnTo>
                      <a:pt x="409" y="104"/>
                    </a:lnTo>
                    <a:lnTo>
                      <a:pt x="411" y="101"/>
                    </a:lnTo>
                    <a:lnTo>
                      <a:pt x="414" y="99"/>
                    </a:lnTo>
                    <a:lnTo>
                      <a:pt x="418" y="96"/>
                    </a:lnTo>
                    <a:lnTo>
                      <a:pt x="422" y="93"/>
                    </a:lnTo>
                    <a:lnTo>
                      <a:pt x="428" y="88"/>
                    </a:lnTo>
                    <a:lnTo>
                      <a:pt x="436" y="83"/>
                    </a:lnTo>
                    <a:lnTo>
                      <a:pt x="439" y="80"/>
                    </a:lnTo>
                    <a:lnTo>
                      <a:pt x="443" y="78"/>
                    </a:lnTo>
                    <a:lnTo>
                      <a:pt x="447" y="75"/>
                    </a:lnTo>
                    <a:lnTo>
                      <a:pt x="451" y="74"/>
                    </a:lnTo>
                    <a:lnTo>
                      <a:pt x="453" y="71"/>
                    </a:lnTo>
                    <a:lnTo>
                      <a:pt x="457" y="68"/>
                    </a:lnTo>
                    <a:lnTo>
                      <a:pt x="461" y="66"/>
                    </a:lnTo>
                    <a:lnTo>
                      <a:pt x="465" y="63"/>
                    </a:lnTo>
                    <a:lnTo>
                      <a:pt x="468" y="60"/>
                    </a:lnTo>
                    <a:lnTo>
                      <a:pt x="472" y="59"/>
                    </a:lnTo>
                    <a:lnTo>
                      <a:pt x="476" y="56"/>
                    </a:lnTo>
                    <a:lnTo>
                      <a:pt x="480" y="55"/>
                    </a:lnTo>
                    <a:lnTo>
                      <a:pt x="486" y="51"/>
                    </a:lnTo>
                    <a:lnTo>
                      <a:pt x="493" y="46"/>
                    </a:lnTo>
                    <a:lnTo>
                      <a:pt x="497" y="45"/>
                    </a:lnTo>
                    <a:lnTo>
                      <a:pt x="501" y="42"/>
                    </a:lnTo>
                    <a:lnTo>
                      <a:pt x="504" y="41"/>
                    </a:lnTo>
                    <a:lnTo>
                      <a:pt x="507" y="39"/>
                    </a:lnTo>
                    <a:lnTo>
                      <a:pt x="514" y="35"/>
                    </a:lnTo>
                    <a:lnTo>
                      <a:pt x="521" y="31"/>
                    </a:lnTo>
                    <a:lnTo>
                      <a:pt x="527" y="29"/>
                    </a:lnTo>
                    <a:lnTo>
                      <a:pt x="534" y="26"/>
                    </a:lnTo>
                    <a:lnTo>
                      <a:pt x="539" y="22"/>
                    </a:lnTo>
                    <a:lnTo>
                      <a:pt x="544" y="19"/>
                    </a:lnTo>
                    <a:lnTo>
                      <a:pt x="550" y="16"/>
                    </a:lnTo>
                    <a:lnTo>
                      <a:pt x="555" y="14"/>
                    </a:lnTo>
                    <a:lnTo>
                      <a:pt x="560" y="12"/>
                    </a:lnTo>
                    <a:lnTo>
                      <a:pt x="564" y="9"/>
                    </a:lnTo>
                    <a:lnTo>
                      <a:pt x="568" y="8"/>
                    </a:lnTo>
                    <a:lnTo>
                      <a:pt x="573" y="6"/>
                    </a:lnTo>
                    <a:lnTo>
                      <a:pt x="576" y="5"/>
                    </a:lnTo>
                    <a:lnTo>
                      <a:pt x="579" y="4"/>
                    </a:lnTo>
                    <a:lnTo>
                      <a:pt x="581" y="2"/>
                    </a:lnTo>
                    <a:lnTo>
                      <a:pt x="584" y="1"/>
                    </a:lnTo>
                    <a:lnTo>
                      <a:pt x="588" y="0"/>
                    </a:lnTo>
                    <a:lnTo>
                      <a:pt x="589" y="0"/>
                    </a:lnTo>
                    <a:lnTo>
                      <a:pt x="588" y="0"/>
                    </a:lnTo>
                    <a:lnTo>
                      <a:pt x="584" y="2"/>
                    </a:lnTo>
                    <a:lnTo>
                      <a:pt x="580" y="5"/>
                    </a:lnTo>
                    <a:lnTo>
                      <a:pt x="575" y="10"/>
                    </a:lnTo>
                    <a:lnTo>
                      <a:pt x="571" y="13"/>
                    </a:lnTo>
                    <a:lnTo>
                      <a:pt x="567" y="17"/>
                    </a:lnTo>
                    <a:lnTo>
                      <a:pt x="563" y="21"/>
                    </a:lnTo>
                    <a:lnTo>
                      <a:pt x="559" y="25"/>
                    </a:lnTo>
                    <a:lnTo>
                      <a:pt x="554" y="29"/>
                    </a:lnTo>
                    <a:lnTo>
                      <a:pt x="550" y="31"/>
                    </a:lnTo>
                    <a:lnTo>
                      <a:pt x="546" y="37"/>
                    </a:lnTo>
                    <a:lnTo>
                      <a:pt x="540" y="42"/>
                    </a:lnTo>
                    <a:lnTo>
                      <a:pt x="535" y="47"/>
                    </a:lnTo>
                    <a:lnTo>
                      <a:pt x="530" y="52"/>
                    </a:lnTo>
                    <a:lnTo>
                      <a:pt x="525" y="56"/>
                    </a:lnTo>
                    <a:lnTo>
                      <a:pt x="519" y="63"/>
                    </a:lnTo>
                    <a:lnTo>
                      <a:pt x="514" y="68"/>
                    </a:lnTo>
                    <a:lnTo>
                      <a:pt x="509" y="75"/>
                    </a:lnTo>
                    <a:lnTo>
                      <a:pt x="504" y="80"/>
                    </a:lnTo>
                    <a:lnTo>
                      <a:pt x="498" y="87"/>
                    </a:lnTo>
                    <a:lnTo>
                      <a:pt x="493" y="93"/>
                    </a:lnTo>
                    <a:lnTo>
                      <a:pt x="488" y="100"/>
                    </a:lnTo>
                    <a:lnTo>
                      <a:pt x="485" y="103"/>
                    </a:lnTo>
                    <a:lnTo>
                      <a:pt x="482" y="107"/>
                    </a:lnTo>
                    <a:lnTo>
                      <a:pt x="480" y="110"/>
                    </a:lnTo>
                    <a:lnTo>
                      <a:pt x="479" y="114"/>
                    </a:lnTo>
                    <a:lnTo>
                      <a:pt x="473" y="121"/>
                    </a:lnTo>
                    <a:lnTo>
                      <a:pt x="468" y="128"/>
                    </a:lnTo>
                    <a:lnTo>
                      <a:pt x="465" y="132"/>
                    </a:lnTo>
                    <a:lnTo>
                      <a:pt x="464" y="136"/>
                    </a:lnTo>
                    <a:lnTo>
                      <a:pt x="461" y="140"/>
                    </a:lnTo>
                    <a:lnTo>
                      <a:pt x="460" y="143"/>
                    </a:lnTo>
                    <a:lnTo>
                      <a:pt x="457" y="146"/>
                    </a:lnTo>
                    <a:lnTo>
                      <a:pt x="456" y="150"/>
                    </a:lnTo>
                    <a:lnTo>
                      <a:pt x="453" y="154"/>
                    </a:lnTo>
                    <a:lnTo>
                      <a:pt x="452" y="157"/>
                    </a:lnTo>
                    <a:lnTo>
                      <a:pt x="450" y="161"/>
                    </a:lnTo>
                    <a:lnTo>
                      <a:pt x="448" y="165"/>
                    </a:lnTo>
                    <a:lnTo>
                      <a:pt x="447" y="169"/>
                    </a:lnTo>
                    <a:lnTo>
                      <a:pt x="446" y="173"/>
                    </a:lnTo>
                    <a:lnTo>
                      <a:pt x="444" y="175"/>
                    </a:lnTo>
                    <a:lnTo>
                      <a:pt x="442" y="179"/>
                    </a:lnTo>
                    <a:lnTo>
                      <a:pt x="440" y="182"/>
                    </a:lnTo>
                    <a:lnTo>
                      <a:pt x="439" y="186"/>
                    </a:lnTo>
                    <a:lnTo>
                      <a:pt x="439" y="190"/>
                    </a:lnTo>
                    <a:lnTo>
                      <a:pt x="438" y="194"/>
                    </a:lnTo>
                    <a:lnTo>
                      <a:pt x="436" y="198"/>
                    </a:lnTo>
                    <a:lnTo>
                      <a:pt x="436" y="202"/>
                    </a:lnTo>
                    <a:lnTo>
                      <a:pt x="435" y="204"/>
                    </a:lnTo>
                    <a:lnTo>
                      <a:pt x="434" y="208"/>
                    </a:lnTo>
                    <a:lnTo>
                      <a:pt x="432" y="212"/>
                    </a:lnTo>
                    <a:lnTo>
                      <a:pt x="432" y="216"/>
                    </a:lnTo>
                    <a:lnTo>
                      <a:pt x="431" y="220"/>
                    </a:lnTo>
                    <a:lnTo>
                      <a:pt x="430" y="224"/>
                    </a:lnTo>
                    <a:lnTo>
                      <a:pt x="430" y="228"/>
                    </a:lnTo>
                    <a:lnTo>
                      <a:pt x="430" y="232"/>
                    </a:lnTo>
                    <a:lnTo>
                      <a:pt x="428" y="236"/>
                    </a:lnTo>
                    <a:lnTo>
                      <a:pt x="427" y="240"/>
                    </a:lnTo>
                    <a:lnTo>
                      <a:pt x="427" y="244"/>
                    </a:lnTo>
                    <a:lnTo>
                      <a:pt x="427" y="248"/>
                    </a:lnTo>
                    <a:lnTo>
                      <a:pt x="426" y="252"/>
                    </a:lnTo>
                    <a:lnTo>
                      <a:pt x="426" y="254"/>
                    </a:lnTo>
                    <a:lnTo>
                      <a:pt x="426" y="258"/>
                    </a:lnTo>
                    <a:lnTo>
                      <a:pt x="426" y="262"/>
                    </a:lnTo>
                    <a:lnTo>
                      <a:pt x="424" y="266"/>
                    </a:lnTo>
                    <a:lnTo>
                      <a:pt x="424" y="270"/>
                    </a:lnTo>
                    <a:lnTo>
                      <a:pt x="423" y="273"/>
                    </a:lnTo>
                    <a:lnTo>
                      <a:pt x="423" y="277"/>
                    </a:lnTo>
                    <a:lnTo>
                      <a:pt x="423" y="281"/>
                    </a:lnTo>
                    <a:lnTo>
                      <a:pt x="422" y="285"/>
                    </a:lnTo>
                    <a:lnTo>
                      <a:pt x="422" y="289"/>
                    </a:lnTo>
                    <a:lnTo>
                      <a:pt x="422" y="293"/>
                    </a:lnTo>
                    <a:lnTo>
                      <a:pt x="422" y="297"/>
                    </a:lnTo>
                    <a:lnTo>
                      <a:pt x="422" y="300"/>
                    </a:lnTo>
                    <a:lnTo>
                      <a:pt x="422" y="304"/>
                    </a:lnTo>
                    <a:lnTo>
                      <a:pt x="422" y="308"/>
                    </a:lnTo>
                    <a:lnTo>
                      <a:pt x="422" y="312"/>
                    </a:lnTo>
                    <a:lnTo>
                      <a:pt x="422" y="316"/>
                    </a:lnTo>
                    <a:lnTo>
                      <a:pt x="422" y="320"/>
                    </a:lnTo>
                    <a:lnTo>
                      <a:pt x="422" y="324"/>
                    </a:lnTo>
                    <a:lnTo>
                      <a:pt x="422" y="327"/>
                    </a:lnTo>
                    <a:lnTo>
                      <a:pt x="422" y="331"/>
                    </a:lnTo>
                    <a:lnTo>
                      <a:pt x="422" y="335"/>
                    </a:lnTo>
                    <a:lnTo>
                      <a:pt x="422" y="339"/>
                    </a:lnTo>
                    <a:lnTo>
                      <a:pt x="422" y="341"/>
                    </a:lnTo>
                    <a:lnTo>
                      <a:pt x="422" y="345"/>
                    </a:lnTo>
                    <a:lnTo>
                      <a:pt x="422" y="349"/>
                    </a:lnTo>
                    <a:lnTo>
                      <a:pt x="422" y="353"/>
                    </a:lnTo>
                    <a:lnTo>
                      <a:pt x="422" y="356"/>
                    </a:lnTo>
                    <a:lnTo>
                      <a:pt x="422" y="360"/>
                    </a:lnTo>
                    <a:lnTo>
                      <a:pt x="422" y="364"/>
                    </a:lnTo>
                    <a:lnTo>
                      <a:pt x="422" y="368"/>
                    </a:lnTo>
                    <a:lnTo>
                      <a:pt x="422" y="372"/>
                    </a:lnTo>
                    <a:lnTo>
                      <a:pt x="422" y="376"/>
                    </a:lnTo>
                    <a:lnTo>
                      <a:pt x="422" y="380"/>
                    </a:lnTo>
                    <a:lnTo>
                      <a:pt x="422" y="384"/>
                    </a:lnTo>
                    <a:lnTo>
                      <a:pt x="422" y="390"/>
                    </a:lnTo>
                    <a:lnTo>
                      <a:pt x="422" y="397"/>
                    </a:lnTo>
                    <a:lnTo>
                      <a:pt x="422" y="403"/>
                    </a:lnTo>
                    <a:lnTo>
                      <a:pt x="422" y="410"/>
                    </a:lnTo>
                    <a:lnTo>
                      <a:pt x="422" y="417"/>
                    </a:lnTo>
                    <a:lnTo>
                      <a:pt x="422" y="423"/>
                    </a:lnTo>
                    <a:lnTo>
                      <a:pt x="422" y="430"/>
                    </a:lnTo>
                    <a:lnTo>
                      <a:pt x="423" y="436"/>
                    </a:lnTo>
                    <a:lnTo>
                      <a:pt x="423" y="442"/>
                    </a:lnTo>
                    <a:lnTo>
                      <a:pt x="423" y="447"/>
                    </a:lnTo>
                    <a:lnTo>
                      <a:pt x="423" y="453"/>
                    </a:lnTo>
                    <a:lnTo>
                      <a:pt x="423" y="459"/>
                    </a:lnTo>
                    <a:lnTo>
                      <a:pt x="423" y="464"/>
                    </a:lnTo>
                    <a:lnTo>
                      <a:pt x="423" y="471"/>
                    </a:lnTo>
                    <a:lnTo>
                      <a:pt x="423" y="475"/>
                    </a:lnTo>
                    <a:lnTo>
                      <a:pt x="423" y="480"/>
                    </a:lnTo>
                    <a:lnTo>
                      <a:pt x="422" y="485"/>
                    </a:lnTo>
                    <a:lnTo>
                      <a:pt x="422" y="489"/>
                    </a:lnTo>
                    <a:lnTo>
                      <a:pt x="422" y="493"/>
                    </a:lnTo>
                    <a:lnTo>
                      <a:pt x="422" y="497"/>
                    </a:lnTo>
                    <a:lnTo>
                      <a:pt x="422" y="500"/>
                    </a:lnTo>
                    <a:lnTo>
                      <a:pt x="422" y="504"/>
                    </a:lnTo>
                    <a:lnTo>
                      <a:pt x="422" y="508"/>
                    </a:lnTo>
                    <a:lnTo>
                      <a:pt x="422" y="510"/>
                    </a:lnTo>
                    <a:lnTo>
                      <a:pt x="422" y="515"/>
                    </a:lnTo>
                    <a:lnTo>
                      <a:pt x="422" y="519"/>
                    </a:lnTo>
                    <a:lnTo>
                      <a:pt x="422" y="521"/>
                    </a:lnTo>
                    <a:lnTo>
                      <a:pt x="422" y="522"/>
                    </a:lnTo>
                    <a:lnTo>
                      <a:pt x="422" y="519"/>
                    </a:lnTo>
                    <a:lnTo>
                      <a:pt x="424" y="517"/>
                    </a:lnTo>
                    <a:lnTo>
                      <a:pt x="427" y="514"/>
                    </a:lnTo>
                    <a:lnTo>
                      <a:pt x="428" y="510"/>
                    </a:lnTo>
                    <a:lnTo>
                      <a:pt x="431" y="506"/>
                    </a:lnTo>
                    <a:lnTo>
                      <a:pt x="434" y="502"/>
                    </a:lnTo>
                    <a:lnTo>
                      <a:pt x="436" y="497"/>
                    </a:lnTo>
                    <a:lnTo>
                      <a:pt x="439" y="493"/>
                    </a:lnTo>
                    <a:lnTo>
                      <a:pt x="443" y="488"/>
                    </a:lnTo>
                    <a:lnTo>
                      <a:pt x="447" y="483"/>
                    </a:lnTo>
                    <a:lnTo>
                      <a:pt x="450" y="476"/>
                    </a:lnTo>
                    <a:lnTo>
                      <a:pt x="453" y="471"/>
                    </a:lnTo>
                    <a:lnTo>
                      <a:pt x="457" y="464"/>
                    </a:lnTo>
                    <a:lnTo>
                      <a:pt x="461" y="457"/>
                    </a:lnTo>
                    <a:lnTo>
                      <a:pt x="464" y="453"/>
                    </a:lnTo>
                    <a:lnTo>
                      <a:pt x="465" y="450"/>
                    </a:lnTo>
                    <a:lnTo>
                      <a:pt x="468" y="446"/>
                    </a:lnTo>
                    <a:lnTo>
                      <a:pt x="469" y="443"/>
                    </a:lnTo>
                    <a:lnTo>
                      <a:pt x="472" y="439"/>
                    </a:lnTo>
                    <a:lnTo>
                      <a:pt x="473" y="435"/>
                    </a:lnTo>
                    <a:lnTo>
                      <a:pt x="476" y="431"/>
                    </a:lnTo>
                    <a:lnTo>
                      <a:pt x="477" y="427"/>
                    </a:lnTo>
                    <a:lnTo>
                      <a:pt x="479" y="423"/>
                    </a:lnTo>
                    <a:lnTo>
                      <a:pt x="481" y="419"/>
                    </a:lnTo>
                    <a:lnTo>
                      <a:pt x="482" y="417"/>
                    </a:lnTo>
                    <a:lnTo>
                      <a:pt x="485" y="413"/>
                    </a:lnTo>
                    <a:lnTo>
                      <a:pt x="486" y="409"/>
                    </a:lnTo>
                    <a:lnTo>
                      <a:pt x="488" y="405"/>
                    </a:lnTo>
                    <a:lnTo>
                      <a:pt x="490" y="401"/>
                    </a:lnTo>
                    <a:lnTo>
                      <a:pt x="492" y="397"/>
                    </a:lnTo>
                    <a:lnTo>
                      <a:pt x="493" y="393"/>
                    </a:lnTo>
                    <a:lnTo>
                      <a:pt x="496" y="389"/>
                    </a:lnTo>
                    <a:lnTo>
                      <a:pt x="497" y="385"/>
                    </a:lnTo>
                    <a:lnTo>
                      <a:pt x="498" y="381"/>
                    </a:lnTo>
                    <a:lnTo>
                      <a:pt x="500" y="377"/>
                    </a:lnTo>
                    <a:lnTo>
                      <a:pt x="502" y="373"/>
                    </a:lnTo>
                    <a:lnTo>
                      <a:pt x="504" y="370"/>
                    </a:lnTo>
                    <a:lnTo>
                      <a:pt x="505" y="366"/>
                    </a:lnTo>
                    <a:lnTo>
                      <a:pt x="506" y="362"/>
                    </a:lnTo>
                    <a:lnTo>
                      <a:pt x="506" y="359"/>
                    </a:lnTo>
                    <a:lnTo>
                      <a:pt x="507" y="355"/>
                    </a:lnTo>
                    <a:lnTo>
                      <a:pt x="509" y="351"/>
                    </a:lnTo>
                    <a:lnTo>
                      <a:pt x="511" y="344"/>
                    </a:lnTo>
                    <a:lnTo>
                      <a:pt x="514" y="337"/>
                    </a:lnTo>
                    <a:lnTo>
                      <a:pt x="514" y="333"/>
                    </a:lnTo>
                    <a:lnTo>
                      <a:pt x="514" y="329"/>
                    </a:lnTo>
                    <a:lnTo>
                      <a:pt x="515" y="327"/>
                    </a:lnTo>
                    <a:lnTo>
                      <a:pt x="515" y="324"/>
                    </a:lnTo>
                    <a:lnTo>
                      <a:pt x="515" y="316"/>
                    </a:lnTo>
                    <a:lnTo>
                      <a:pt x="517" y="311"/>
                    </a:lnTo>
                    <a:lnTo>
                      <a:pt x="517" y="304"/>
                    </a:lnTo>
                    <a:lnTo>
                      <a:pt x="517" y="299"/>
                    </a:lnTo>
                    <a:lnTo>
                      <a:pt x="515" y="293"/>
                    </a:lnTo>
                    <a:lnTo>
                      <a:pt x="515" y="287"/>
                    </a:lnTo>
                    <a:lnTo>
                      <a:pt x="514" y="282"/>
                    </a:lnTo>
                    <a:lnTo>
                      <a:pt x="511" y="278"/>
                    </a:lnTo>
                    <a:lnTo>
                      <a:pt x="509" y="271"/>
                    </a:lnTo>
                    <a:lnTo>
                      <a:pt x="505" y="265"/>
                    </a:lnTo>
                    <a:lnTo>
                      <a:pt x="502" y="261"/>
                    </a:lnTo>
                    <a:lnTo>
                      <a:pt x="500" y="257"/>
                    </a:lnTo>
                    <a:lnTo>
                      <a:pt x="496" y="253"/>
                    </a:lnTo>
                    <a:lnTo>
                      <a:pt x="493" y="249"/>
                    </a:lnTo>
                    <a:lnTo>
                      <a:pt x="488" y="245"/>
                    </a:lnTo>
                    <a:lnTo>
                      <a:pt x="485" y="241"/>
                    </a:lnTo>
                    <a:lnTo>
                      <a:pt x="482" y="232"/>
                    </a:lnTo>
                    <a:lnTo>
                      <a:pt x="481" y="228"/>
                    </a:lnTo>
                    <a:lnTo>
                      <a:pt x="482" y="224"/>
                    </a:lnTo>
                    <a:lnTo>
                      <a:pt x="484" y="227"/>
                    </a:lnTo>
                    <a:lnTo>
                      <a:pt x="485" y="229"/>
                    </a:lnTo>
                    <a:lnTo>
                      <a:pt x="488" y="233"/>
                    </a:lnTo>
                    <a:lnTo>
                      <a:pt x="492" y="238"/>
                    </a:lnTo>
                    <a:lnTo>
                      <a:pt x="494" y="241"/>
                    </a:lnTo>
                    <a:lnTo>
                      <a:pt x="496" y="244"/>
                    </a:lnTo>
                    <a:lnTo>
                      <a:pt x="498" y="249"/>
                    </a:lnTo>
                    <a:lnTo>
                      <a:pt x="504" y="253"/>
                    </a:lnTo>
                    <a:lnTo>
                      <a:pt x="505" y="257"/>
                    </a:lnTo>
                    <a:lnTo>
                      <a:pt x="509" y="261"/>
                    </a:lnTo>
                    <a:lnTo>
                      <a:pt x="513" y="273"/>
                    </a:lnTo>
                    <a:lnTo>
                      <a:pt x="515" y="277"/>
                    </a:lnTo>
                    <a:lnTo>
                      <a:pt x="519" y="282"/>
                    </a:lnTo>
                    <a:lnTo>
                      <a:pt x="522" y="287"/>
                    </a:lnTo>
                    <a:lnTo>
                      <a:pt x="526" y="294"/>
                    </a:lnTo>
                    <a:lnTo>
                      <a:pt x="529" y="299"/>
                    </a:lnTo>
                    <a:lnTo>
                      <a:pt x="531" y="304"/>
                    </a:lnTo>
                    <a:lnTo>
                      <a:pt x="534" y="311"/>
                    </a:lnTo>
                    <a:lnTo>
                      <a:pt x="538" y="318"/>
                    </a:lnTo>
                    <a:lnTo>
                      <a:pt x="540" y="323"/>
                    </a:lnTo>
                    <a:lnTo>
                      <a:pt x="543" y="329"/>
                    </a:lnTo>
                    <a:lnTo>
                      <a:pt x="546" y="336"/>
                    </a:lnTo>
                    <a:lnTo>
                      <a:pt x="550" y="343"/>
                    </a:lnTo>
                    <a:lnTo>
                      <a:pt x="552" y="348"/>
                    </a:lnTo>
                    <a:lnTo>
                      <a:pt x="554" y="355"/>
                    </a:lnTo>
                    <a:lnTo>
                      <a:pt x="556" y="361"/>
                    </a:lnTo>
                    <a:lnTo>
                      <a:pt x="559" y="368"/>
                    </a:lnTo>
                    <a:lnTo>
                      <a:pt x="560" y="373"/>
                    </a:lnTo>
                    <a:lnTo>
                      <a:pt x="563" y="378"/>
                    </a:lnTo>
                    <a:lnTo>
                      <a:pt x="564" y="385"/>
                    </a:lnTo>
                    <a:lnTo>
                      <a:pt x="565" y="391"/>
                    </a:lnTo>
                    <a:lnTo>
                      <a:pt x="565" y="397"/>
                    </a:lnTo>
                    <a:lnTo>
                      <a:pt x="567" y="402"/>
                    </a:lnTo>
                    <a:lnTo>
                      <a:pt x="568" y="407"/>
                    </a:lnTo>
                    <a:lnTo>
                      <a:pt x="569" y="414"/>
                    </a:lnTo>
                    <a:lnTo>
                      <a:pt x="571" y="418"/>
                    </a:lnTo>
                    <a:lnTo>
                      <a:pt x="571" y="423"/>
                    </a:lnTo>
                    <a:lnTo>
                      <a:pt x="572" y="428"/>
                    </a:lnTo>
                    <a:lnTo>
                      <a:pt x="572" y="434"/>
                    </a:lnTo>
                    <a:lnTo>
                      <a:pt x="572" y="438"/>
                    </a:lnTo>
                    <a:lnTo>
                      <a:pt x="572" y="443"/>
                    </a:lnTo>
                    <a:lnTo>
                      <a:pt x="572" y="447"/>
                    </a:lnTo>
                    <a:lnTo>
                      <a:pt x="573" y="452"/>
                    </a:lnTo>
                    <a:lnTo>
                      <a:pt x="572" y="455"/>
                    </a:lnTo>
                    <a:lnTo>
                      <a:pt x="572" y="459"/>
                    </a:lnTo>
                    <a:lnTo>
                      <a:pt x="572" y="463"/>
                    </a:lnTo>
                    <a:lnTo>
                      <a:pt x="572" y="467"/>
                    </a:lnTo>
                    <a:lnTo>
                      <a:pt x="572" y="472"/>
                    </a:lnTo>
                    <a:lnTo>
                      <a:pt x="572" y="479"/>
                    </a:lnTo>
                    <a:lnTo>
                      <a:pt x="571" y="483"/>
                    </a:lnTo>
                    <a:lnTo>
                      <a:pt x="571" y="485"/>
                    </a:lnTo>
                    <a:lnTo>
                      <a:pt x="571" y="488"/>
                    </a:lnTo>
                    <a:lnTo>
                      <a:pt x="571" y="489"/>
                    </a:lnTo>
                    <a:lnTo>
                      <a:pt x="571" y="488"/>
                    </a:lnTo>
                    <a:lnTo>
                      <a:pt x="572" y="485"/>
                    </a:lnTo>
                    <a:lnTo>
                      <a:pt x="573" y="481"/>
                    </a:lnTo>
                    <a:lnTo>
                      <a:pt x="576" y="476"/>
                    </a:lnTo>
                    <a:lnTo>
                      <a:pt x="576" y="472"/>
                    </a:lnTo>
                    <a:lnTo>
                      <a:pt x="577" y="468"/>
                    </a:lnTo>
                    <a:lnTo>
                      <a:pt x="579" y="465"/>
                    </a:lnTo>
                    <a:lnTo>
                      <a:pt x="581" y="461"/>
                    </a:lnTo>
                    <a:lnTo>
                      <a:pt x="583" y="457"/>
                    </a:lnTo>
                    <a:lnTo>
                      <a:pt x="585" y="453"/>
                    </a:lnTo>
                    <a:lnTo>
                      <a:pt x="588" y="448"/>
                    </a:lnTo>
                    <a:lnTo>
                      <a:pt x="590" y="446"/>
                    </a:lnTo>
                    <a:lnTo>
                      <a:pt x="592" y="440"/>
                    </a:lnTo>
                    <a:lnTo>
                      <a:pt x="594" y="435"/>
                    </a:lnTo>
                    <a:lnTo>
                      <a:pt x="597" y="430"/>
                    </a:lnTo>
                    <a:lnTo>
                      <a:pt x="600" y="426"/>
                    </a:lnTo>
                    <a:lnTo>
                      <a:pt x="602" y="421"/>
                    </a:lnTo>
                    <a:lnTo>
                      <a:pt x="605" y="417"/>
                    </a:lnTo>
                    <a:lnTo>
                      <a:pt x="608" y="411"/>
                    </a:lnTo>
                    <a:lnTo>
                      <a:pt x="612" y="406"/>
                    </a:lnTo>
                    <a:lnTo>
                      <a:pt x="616" y="401"/>
                    </a:lnTo>
                    <a:lnTo>
                      <a:pt x="618" y="397"/>
                    </a:lnTo>
                    <a:lnTo>
                      <a:pt x="622" y="391"/>
                    </a:lnTo>
                    <a:lnTo>
                      <a:pt x="626" y="388"/>
                    </a:lnTo>
                    <a:lnTo>
                      <a:pt x="630" y="382"/>
                    </a:lnTo>
                    <a:lnTo>
                      <a:pt x="634" y="378"/>
                    </a:lnTo>
                    <a:lnTo>
                      <a:pt x="638" y="374"/>
                    </a:lnTo>
                    <a:lnTo>
                      <a:pt x="642" y="370"/>
                    </a:lnTo>
                    <a:lnTo>
                      <a:pt x="646" y="366"/>
                    </a:lnTo>
                    <a:lnTo>
                      <a:pt x="650" y="362"/>
                    </a:lnTo>
                    <a:lnTo>
                      <a:pt x="654" y="360"/>
                    </a:lnTo>
                    <a:lnTo>
                      <a:pt x="659" y="356"/>
                    </a:lnTo>
                    <a:lnTo>
                      <a:pt x="663" y="352"/>
                    </a:lnTo>
                    <a:lnTo>
                      <a:pt x="667" y="349"/>
                    </a:lnTo>
                    <a:lnTo>
                      <a:pt x="672" y="348"/>
                    </a:lnTo>
                    <a:lnTo>
                      <a:pt x="676" y="345"/>
                    </a:lnTo>
                    <a:lnTo>
                      <a:pt x="680" y="343"/>
                    </a:lnTo>
                    <a:lnTo>
                      <a:pt x="685" y="340"/>
                    </a:lnTo>
                    <a:lnTo>
                      <a:pt x="689" y="339"/>
                    </a:lnTo>
                    <a:lnTo>
                      <a:pt x="693" y="336"/>
                    </a:lnTo>
                    <a:lnTo>
                      <a:pt x="697" y="335"/>
                    </a:lnTo>
                    <a:lnTo>
                      <a:pt x="702" y="332"/>
                    </a:lnTo>
                    <a:lnTo>
                      <a:pt x="706" y="331"/>
                    </a:lnTo>
                    <a:lnTo>
                      <a:pt x="710" y="331"/>
                    </a:lnTo>
                    <a:lnTo>
                      <a:pt x="714" y="328"/>
                    </a:lnTo>
                    <a:lnTo>
                      <a:pt x="718" y="327"/>
                    </a:lnTo>
                    <a:lnTo>
                      <a:pt x="721" y="326"/>
                    </a:lnTo>
                    <a:lnTo>
                      <a:pt x="725" y="326"/>
                    </a:lnTo>
                    <a:lnTo>
                      <a:pt x="730" y="324"/>
                    </a:lnTo>
                    <a:lnTo>
                      <a:pt x="737" y="323"/>
                    </a:lnTo>
                    <a:lnTo>
                      <a:pt x="739" y="322"/>
                    </a:lnTo>
                    <a:lnTo>
                      <a:pt x="743" y="322"/>
                    </a:lnTo>
                    <a:lnTo>
                      <a:pt x="746" y="322"/>
                    </a:lnTo>
                    <a:lnTo>
                      <a:pt x="747" y="322"/>
                    </a:lnTo>
                    <a:lnTo>
                      <a:pt x="745" y="322"/>
                    </a:lnTo>
                    <a:lnTo>
                      <a:pt x="739" y="324"/>
                    </a:lnTo>
                    <a:lnTo>
                      <a:pt x="735" y="327"/>
                    </a:lnTo>
                    <a:lnTo>
                      <a:pt x="730" y="331"/>
                    </a:lnTo>
                    <a:lnTo>
                      <a:pt x="725" y="335"/>
                    </a:lnTo>
                    <a:lnTo>
                      <a:pt x="720" y="340"/>
                    </a:lnTo>
                    <a:lnTo>
                      <a:pt x="713" y="345"/>
                    </a:lnTo>
                    <a:lnTo>
                      <a:pt x="706" y="352"/>
                    </a:lnTo>
                    <a:lnTo>
                      <a:pt x="702" y="356"/>
                    </a:lnTo>
                    <a:lnTo>
                      <a:pt x="699" y="360"/>
                    </a:lnTo>
                    <a:lnTo>
                      <a:pt x="695" y="364"/>
                    </a:lnTo>
                    <a:lnTo>
                      <a:pt x="692" y="370"/>
                    </a:lnTo>
                    <a:lnTo>
                      <a:pt x="688" y="374"/>
                    </a:lnTo>
                    <a:lnTo>
                      <a:pt x="684" y="380"/>
                    </a:lnTo>
                    <a:lnTo>
                      <a:pt x="680" y="385"/>
                    </a:lnTo>
                    <a:lnTo>
                      <a:pt x="676" y="391"/>
                    </a:lnTo>
                    <a:lnTo>
                      <a:pt x="675" y="394"/>
                    </a:lnTo>
                    <a:lnTo>
                      <a:pt x="672" y="398"/>
                    </a:lnTo>
                    <a:lnTo>
                      <a:pt x="671" y="401"/>
                    </a:lnTo>
                    <a:lnTo>
                      <a:pt x="670" y="405"/>
                    </a:lnTo>
                    <a:lnTo>
                      <a:pt x="667" y="409"/>
                    </a:lnTo>
                    <a:lnTo>
                      <a:pt x="666" y="413"/>
                    </a:lnTo>
                    <a:lnTo>
                      <a:pt x="663" y="417"/>
                    </a:lnTo>
                    <a:lnTo>
                      <a:pt x="662" y="421"/>
                    </a:lnTo>
                    <a:lnTo>
                      <a:pt x="659" y="424"/>
                    </a:lnTo>
                    <a:lnTo>
                      <a:pt x="658" y="428"/>
                    </a:lnTo>
                    <a:lnTo>
                      <a:pt x="655" y="432"/>
                    </a:lnTo>
                    <a:lnTo>
                      <a:pt x="654" y="436"/>
                    </a:lnTo>
                    <a:lnTo>
                      <a:pt x="651" y="440"/>
                    </a:lnTo>
                    <a:lnTo>
                      <a:pt x="650" y="444"/>
                    </a:lnTo>
                    <a:lnTo>
                      <a:pt x="647" y="448"/>
                    </a:lnTo>
                    <a:lnTo>
                      <a:pt x="646" y="453"/>
                    </a:lnTo>
                    <a:lnTo>
                      <a:pt x="644" y="457"/>
                    </a:lnTo>
                    <a:lnTo>
                      <a:pt x="642" y="463"/>
                    </a:lnTo>
                    <a:lnTo>
                      <a:pt x="641" y="468"/>
                    </a:lnTo>
                    <a:lnTo>
                      <a:pt x="638" y="472"/>
                    </a:lnTo>
                    <a:lnTo>
                      <a:pt x="637" y="477"/>
                    </a:lnTo>
                    <a:lnTo>
                      <a:pt x="634" y="483"/>
                    </a:lnTo>
                    <a:lnTo>
                      <a:pt x="633" y="486"/>
                    </a:lnTo>
                    <a:lnTo>
                      <a:pt x="631" y="492"/>
                    </a:lnTo>
                    <a:lnTo>
                      <a:pt x="629" y="496"/>
                    </a:lnTo>
                    <a:lnTo>
                      <a:pt x="627" y="501"/>
                    </a:lnTo>
                    <a:lnTo>
                      <a:pt x="625" y="506"/>
                    </a:lnTo>
                    <a:lnTo>
                      <a:pt x="623" y="512"/>
                    </a:lnTo>
                    <a:lnTo>
                      <a:pt x="622" y="515"/>
                    </a:lnTo>
                    <a:lnTo>
                      <a:pt x="621" y="521"/>
                    </a:lnTo>
                    <a:lnTo>
                      <a:pt x="618" y="526"/>
                    </a:lnTo>
                    <a:lnTo>
                      <a:pt x="617" y="531"/>
                    </a:lnTo>
                    <a:lnTo>
                      <a:pt x="616" y="535"/>
                    </a:lnTo>
                    <a:lnTo>
                      <a:pt x="614" y="541"/>
                    </a:lnTo>
                    <a:lnTo>
                      <a:pt x="613" y="545"/>
                    </a:lnTo>
                    <a:lnTo>
                      <a:pt x="612" y="550"/>
                    </a:lnTo>
                    <a:lnTo>
                      <a:pt x="609" y="554"/>
                    </a:lnTo>
                    <a:lnTo>
                      <a:pt x="608" y="559"/>
                    </a:lnTo>
                    <a:lnTo>
                      <a:pt x="606" y="564"/>
                    </a:lnTo>
                    <a:lnTo>
                      <a:pt x="605" y="568"/>
                    </a:lnTo>
                    <a:lnTo>
                      <a:pt x="604" y="572"/>
                    </a:lnTo>
                    <a:lnTo>
                      <a:pt x="602" y="577"/>
                    </a:lnTo>
                    <a:lnTo>
                      <a:pt x="601" y="581"/>
                    </a:lnTo>
                    <a:lnTo>
                      <a:pt x="600" y="585"/>
                    </a:lnTo>
                    <a:lnTo>
                      <a:pt x="598" y="589"/>
                    </a:lnTo>
                    <a:lnTo>
                      <a:pt x="597" y="593"/>
                    </a:lnTo>
                    <a:lnTo>
                      <a:pt x="596" y="597"/>
                    </a:lnTo>
                    <a:lnTo>
                      <a:pt x="596" y="603"/>
                    </a:lnTo>
                    <a:lnTo>
                      <a:pt x="593" y="605"/>
                    </a:lnTo>
                    <a:lnTo>
                      <a:pt x="593" y="609"/>
                    </a:lnTo>
                    <a:lnTo>
                      <a:pt x="592" y="613"/>
                    </a:lnTo>
                    <a:lnTo>
                      <a:pt x="590" y="617"/>
                    </a:lnTo>
                    <a:lnTo>
                      <a:pt x="589" y="624"/>
                    </a:lnTo>
                    <a:lnTo>
                      <a:pt x="588" y="630"/>
                    </a:lnTo>
                    <a:lnTo>
                      <a:pt x="585" y="636"/>
                    </a:lnTo>
                    <a:lnTo>
                      <a:pt x="584" y="639"/>
                    </a:lnTo>
                    <a:lnTo>
                      <a:pt x="583" y="643"/>
                    </a:lnTo>
                    <a:lnTo>
                      <a:pt x="583" y="647"/>
                    </a:lnTo>
                    <a:lnTo>
                      <a:pt x="581" y="653"/>
                    </a:lnTo>
                    <a:lnTo>
                      <a:pt x="581" y="655"/>
                    </a:lnTo>
                    <a:lnTo>
                      <a:pt x="580" y="654"/>
                    </a:lnTo>
                    <a:lnTo>
                      <a:pt x="577" y="654"/>
                    </a:lnTo>
                    <a:lnTo>
                      <a:pt x="573" y="654"/>
                    </a:lnTo>
                    <a:lnTo>
                      <a:pt x="569" y="653"/>
                    </a:lnTo>
                    <a:lnTo>
                      <a:pt x="563" y="651"/>
                    </a:lnTo>
                    <a:lnTo>
                      <a:pt x="556" y="650"/>
                    </a:lnTo>
                    <a:lnTo>
                      <a:pt x="552" y="649"/>
                    </a:lnTo>
                    <a:lnTo>
                      <a:pt x="548" y="649"/>
                    </a:lnTo>
                    <a:lnTo>
                      <a:pt x="544" y="647"/>
                    </a:lnTo>
                    <a:lnTo>
                      <a:pt x="540" y="647"/>
                    </a:lnTo>
                    <a:lnTo>
                      <a:pt x="535" y="646"/>
                    </a:lnTo>
                    <a:lnTo>
                      <a:pt x="531" y="645"/>
                    </a:lnTo>
                    <a:lnTo>
                      <a:pt x="527" y="643"/>
                    </a:lnTo>
                    <a:lnTo>
                      <a:pt x="522" y="642"/>
                    </a:lnTo>
                    <a:lnTo>
                      <a:pt x="517" y="642"/>
                    </a:lnTo>
                    <a:lnTo>
                      <a:pt x="513" y="641"/>
                    </a:lnTo>
                    <a:lnTo>
                      <a:pt x="507" y="639"/>
                    </a:lnTo>
                    <a:lnTo>
                      <a:pt x="504" y="638"/>
                    </a:lnTo>
                    <a:lnTo>
                      <a:pt x="498" y="637"/>
                    </a:lnTo>
                    <a:lnTo>
                      <a:pt x="494" y="636"/>
                    </a:lnTo>
                    <a:lnTo>
                      <a:pt x="489" y="633"/>
                    </a:lnTo>
                    <a:lnTo>
                      <a:pt x="485" y="632"/>
                    </a:lnTo>
                    <a:lnTo>
                      <a:pt x="480" y="630"/>
                    </a:lnTo>
                    <a:lnTo>
                      <a:pt x="476" y="629"/>
                    </a:lnTo>
                    <a:lnTo>
                      <a:pt x="472" y="626"/>
                    </a:lnTo>
                    <a:lnTo>
                      <a:pt x="468" y="625"/>
                    </a:lnTo>
                    <a:lnTo>
                      <a:pt x="463" y="624"/>
                    </a:lnTo>
                    <a:lnTo>
                      <a:pt x="460" y="621"/>
                    </a:lnTo>
                    <a:lnTo>
                      <a:pt x="456" y="620"/>
                    </a:lnTo>
                    <a:lnTo>
                      <a:pt x="452" y="618"/>
                    </a:lnTo>
                    <a:lnTo>
                      <a:pt x="448" y="617"/>
                    </a:lnTo>
                    <a:lnTo>
                      <a:pt x="444" y="616"/>
                    </a:lnTo>
                    <a:lnTo>
                      <a:pt x="440" y="614"/>
                    </a:lnTo>
                    <a:lnTo>
                      <a:pt x="436" y="614"/>
                    </a:lnTo>
                    <a:lnTo>
                      <a:pt x="432" y="613"/>
                    </a:lnTo>
                    <a:lnTo>
                      <a:pt x="428" y="613"/>
                    </a:lnTo>
                    <a:lnTo>
                      <a:pt x="424" y="612"/>
                    </a:lnTo>
                    <a:lnTo>
                      <a:pt x="421" y="612"/>
                    </a:lnTo>
                    <a:lnTo>
                      <a:pt x="415" y="612"/>
                    </a:lnTo>
                    <a:lnTo>
                      <a:pt x="411" y="612"/>
                    </a:lnTo>
                    <a:lnTo>
                      <a:pt x="409" y="612"/>
                    </a:lnTo>
                    <a:lnTo>
                      <a:pt x="405" y="612"/>
                    </a:lnTo>
                    <a:lnTo>
                      <a:pt x="399" y="610"/>
                    </a:lnTo>
                    <a:lnTo>
                      <a:pt x="396" y="610"/>
                    </a:lnTo>
                    <a:lnTo>
                      <a:pt x="392" y="610"/>
                    </a:lnTo>
                    <a:lnTo>
                      <a:pt x="388" y="610"/>
                    </a:lnTo>
                    <a:lnTo>
                      <a:pt x="384" y="610"/>
                    </a:lnTo>
                    <a:lnTo>
                      <a:pt x="380" y="610"/>
                    </a:lnTo>
                    <a:lnTo>
                      <a:pt x="376" y="610"/>
                    </a:lnTo>
                    <a:lnTo>
                      <a:pt x="372" y="610"/>
                    </a:lnTo>
                    <a:lnTo>
                      <a:pt x="368" y="609"/>
                    </a:lnTo>
                    <a:lnTo>
                      <a:pt x="364" y="609"/>
                    </a:lnTo>
                    <a:lnTo>
                      <a:pt x="360" y="609"/>
                    </a:lnTo>
                    <a:lnTo>
                      <a:pt x="356" y="609"/>
                    </a:lnTo>
                    <a:lnTo>
                      <a:pt x="351" y="609"/>
                    </a:lnTo>
                    <a:lnTo>
                      <a:pt x="347" y="609"/>
                    </a:lnTo>
                    <a:lnTo>
                      <a:pt x="344" y="609"/>
                    </a:lnTo>
                    <a:lnTo>
                      <a:pt x="340" y="609"/>
                    </a:lnTo>
                    <a:lnTo>
                      <a:pt x="335" y="609"/>
                    </a:lnTo>
                    <a:lnTo>
                      <a:pt x="331" y="608"/>
                    </a:lnTo>
                    <a:lnTo>
                      <a:pt x="327" y="608"/>
                    </a:lnTo>
                    <a:lnTo>
                      <a:pt x="323" y="607"/>
                    </a:lnTo>
                    <a:lnTo>
                      <a:pt x="319" y="607"/>
                    </a:lnTo>
                    <a:lnTo>
                      <a:pt x="315" y="605"/>
                    </a:lnTo>
                    <a:lnTo>
                      <a:pt x="311" y="605"/>
                    </a:lnTo>
                    <a:lnTo>
                      <a:pt x="307" y="605"/>
                    </a:lnTo>
                    <a:lnTo>
                      <a:pt x="302" y="604"/>
                    </a:lnTo>
                    <a:lnTo>
                      <a:pt x="298" y="603"/>
                    </a:lnTo>
                    <a:lnTo>
                      <a:pt x="294" y="603"/>
                    </a:lnTo>
                    <a:lnTo>
                      <a:pt x="290" y="601"/>
                    </a:lnTo>
                    <a:lnTo>
                      <a:pt x="286" y="600"/>
                    </a:lnTo>
                    <a:lnTo>
                      <a:pt x="282" y="600"/>
                    </a:lnTo>
                    <a:lnTo>
                      <a:pt x="278" y="599"/>
                    </a:lnTo>
                    <a:lnTo>
                      <a:pt x="274" y="599"/>
                    </a:lnTo>
                    <a:lnTo>
                      <a:pt x="272" y="597"/>
                    </a:lnTo>
                    <a:lnTo>
                      <a:pt x="268" y="597"/>
                    </a:lnTo>
                    <a:lnTo>
                      <a:pt x="264" y="596"/>
                    </a:lnTo>
                    <a:lnTo>
                      <a:pt x="260" y="596"/>
                    </a:lnTo>
                    <a:lnTo>
                      <a:pt x="256" y="596"/>
                    </a:lnTo>
                    <a:lnTo>
                      <a:pt x="252" y="595"/>
                    </a:lnTo>
                    <a:lnTo>
                      <a:pt x="248" y="595"/>
                    </a:lnTo>
                    <a:lnTo>
                      <a:pt x="245" y="595"/>
                    </a:lnTo>
                    <a:lnTo>
                      <a:pt x="237" y="595"/>
                    </a:lnTo>
                    <a:lnTo>
                      <a:pt x="231" y="595"/>
                    </a:lnTo>
                    <a:lnTo>
                      <a:pt x="224" y="595"/>
                    </a:lnTo>
                    <a:lnTo>
                      <a:pt x="219" y="597"/>
                    </a:lnTo>
                    <a:lnTo>
                      <a:pt x="212" y="599"/>
                    </a:lnTo>
                    <a:lnTo>
                      <a:pt x="206" y="600"/>
                    </a:lnTo>
                    <a:lnTo>
                      <a:pt x="201" y="603"/>
                    </a:lnTo>
                    <a:lnTo>
                      <a:pt x="195" y="607"/>
                    </a:lnTo>
                    <a:lnTo>
                      <a:pt x="189" y="609"/>
                    </a:lnTo>
                    <a:lnTo>
                      <a:pt x="183" y="612"/>
                    </a:lnTo>
                    <a:lnTo>
                      <a:pt x="178" y="616"/>
                    </a:lnTo>
                    <a:lnTo>
                      <a:pt x="173" y="618"/>
                    </a:lnTo>
                    <a:lnTo>
                      <a:pt x="166" y="622"/>
                    </a:lnTo>
                    <a:lnTo>
                      <a:pt x="160" y="625"/>
                    </a:lnTo>
                    <a:lnTo>
                      <a:pt x="154" y="629"/>
                    </a:lnTo>
                    <a:lnTo>
                      <a:pt x="148" y="633"/>
                    </a:lnTo>
                    <a:lnTo>
                      <a:pt x="144" y="634"/>
                    </a:lnTo>
                    <a:lnTo>
                      <a:pt x="140" y="636"/>
                    </a:lnTo>
                    <a:lnTo>
                      <a:pt x="136" y="637"/>
                    </a:lnTo>
                    <a:lnTo>
                      <a:pt x="133" y="638"/>
                    </a:lnTo>
                    <a:lnTo>
                      <a:pt x="129" y="639"/>
                    </a:lnTo>
                    <a:lnTo>
                      <a:pt x="125" y="641"/>
                    </a:lnTo>
                    <a:lnTo>
                      <a:pt x="122" y="642"/>
                    </a:lnTo>
                    <a:lnTo>
                      <a:pt x="118" y="643"/>
                    </a:lnTo>
                    <a:lnTo>
                      <a:pt x="112" y="643"/>
                    </a:lnTo>
                    <a:lnTo>
                      <a:pt x="108" y="645"/>
                    </a:lnTo>
                    <a:lnTo>
                      <a:pt x="103" y="645"/>
                    </a:lnTo>
                    <a:lnTo>
                      <a:pt x="99" y="646"/>
                    </a:lnTo>
                    <a:lnTo>
                      <a:pt x="94" y="646"/>
                    </a:lnTo>
                    <a:lnTo>
                      <a:pt x="89" y="647"/>
                    </a:lnTo>
                    <a:lnTo>
                      <a:pt x="83" y="647"/>
                    </a:lnTo>
                    <a:lnTo>
                      <a:pt x="79" y="649"/>
                    </a:lnTo>
                    <a:lnTo>
                      <a:pt x="73" y="649"/>
                    </a:lnTo>
                    <a:lnTo>
                      <a:pt x="69" y="649"/>
                    </a:lnTo>
                    <a:lnTo>
                      <a:pt x="64" y="649"/>
                    </a:lnTo>
                    <a:lnTo>
                      <a:pt x="60" y="649"/>
                    </a:lnTo>
                    <a:lnTo>
                      <a:pt x="54" y="649"/>
                    </a:lnTo>
                    <a:lnTo>
                      <a:pt x="49" y="649"/>
                    </a:lnTo>
                    <a:lnTo>
                      <a:pt x="45" y="649"/>
                    </a:lnTo>
                    <a:lnTo>
                      <a:pt x="41" y="649"/>
                    </a:lnTo>
                    <a:lnTo>
                      <a:pt x="37" y="649"/>
                    </a:lnTo>
                    <a:lnTo>
                      <a:pt x="32" y="649"/>
                    </a:lnTo>
                    <a:lnTo>
                      <a:pt x="28" y="649"/>
                    </a:lnTo>
                    <a:lnTo>
                      <a:pt x="24" y="649"/>
                    </a:lnTo>
                    <a:lnTo>
                      <a:pt x="17" y="647"/>
                    </a:lnTo>
                    <a:lnTo>
                      <a:pt x="12" y="647"/>
                    </a:lnTo>
                    <a:lnTo>
                      <a:pt x="7" y="647"/>
                    </a:lnTo>
                    <a:lnTo>
                      <a:pt x="3" y="647"/>
                    </a:lnTo>
                    <a:lnTo>
                      <a:pt x="0" y="647"/>
                    </a:lnTo>
                    <a:lnTo>
                      <a:pt x="0" y="647"/>
                    </a:lnTo>
                    <a:close/>
                  </a:path>
                </a:pathLst>
              </a:custGeom>
              <a:solidFill>
                <a:srgbClr val="599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27"/>
              <p:cNvSpPr>
                <a:spLocks/>
              </p:cNvSpPr>
              <p:nvPr/>
            </p:nvSpPr>
            <p:spPr bwMode="auto">
              <a:xfrm>
                <a:off x="587375" y="5353050"/>
                <a:ext cx="131763" cy="614363"/>
              </a:xfrm>
              <a:custGeom>
                <a:avLst/>
                <a:gdLst/>
                <a:ahLst/>
                <a:cxnLst>
                  <a:cxn ang="0">
                    <a:pos x="0" y="345"/>
                  </a:cxn>
                  <a:cxn ang="0">
                    <a:pos x="2" y="329"/>
                  </a:cxn>
                  <a:cxn ang="0">
                    <a:pos x="3" y="316"/>
                  </a:cxn>
                  <a:cxn ang="0">
                    <a:pos x="6" y="300"/>
                  </a:cxn>
                  <a:cxn ang="0">
                    <a:pos x="8" y="281"/>
                  </a:cxn>
                  <a:cxn ang="0">
                    <a:pos x="8" y="263"/>
                  </a:cxn>
                  <a:cxn ang="0">
                    <a:pos x="10" y="253"/>
                  </a:cxn>
                  <a:cxn ang="0">
                    <a:pos x="11" y="241"/>
                  </a:cxn>
                  <a:cxn ang="0">
                    <a:pos x="12" y="230"/>
                  </a:cxn>
                  <a:cxn ang="0">
                    <a:pos x="14" y="219"/>
                  </a:cxn>
                  <a:cxn ang="0">
                    <a:pos x="15" y="207"/>
                  </a:cxn>
                  <a:cxn ang="0">
                    <a:pos x="15" y="195"/>
                  </a:cxn>
                  <a:cxn ang="0">
                    <a:pos x="16" y="183"/>
                  </a:cxn>
                  <a:cxn ang="0">
                    <a:pos x="18" y="170"/>
                  </a:cxn>
                  <a:cxn ang="0">
                    <a:pos x="19" y="158"/>
                  </a:cxn>
                  <a:cxn ang="0">
                    <a:pos x="19" y="146"/>
                  </a:cxn>
                  <a:cxn ang="0">
                    <a:pos x="20" y="134"/>
                  </a:cxn>
                  <a:cxn ang="0">
                    <a:pos x="20" y="122"/>
                  </a:cxn>
                  <a:cxn ang="0">
                    <a:pos x="21" y="110"/>
                  </a:cxn>
                  <a:cxn ang="0">
                    <a:pos x="21" y="98"/>
                  </a:cxn>
                  <a:cxn ang="0">
                    <a:pos x="23" y="87"/>
                  </a:cxn>
                  <a:cxn ang="0">
                    <a:pos x="23" y="73"/>
                  </a:cxn>
                  <a:cxn ang="0">
                    <a:pos x="24" y="55"/>
                  </a:cxn>
                  <a:cxn ang="0">
                    <a:pos x="24" y="36"/>
                  </a:cxn>
                  <a:cxn ang="0">
                    <a:pos x="24" y="22"/>
                  </a:cxn>
                  <a:cxn ang="0">
                    <a:pos x="25" y="11"/>
                  </a:cxn>
                  <a:cxn ang="0">
                    <a:pos x="25" y="3"/>
                  </a:cxn>
                  <a:cxn ang="0">
                    <a:pos x="25" y="1"/>
                  </a:cxn>
                  <a:cxn ang="0">
                    <a:pos x="27" y="9"/>
                  </a:cxn>
                  <a:cxn ang="0">
                    <a:pos x="29" y="21"/>
                  </a:cxn>
                  <a:cxn ang="0">
                    <a:pos x="32" y="38"/>
                  </a:cxn>
                  <a:cxn ang="0">
                    <a:pos x="35" y="54"/>
                  </a:cxn>
                  <a:cxn ang="0">
                    <a:pos x="37" y="64"/>
                  </a:cxn>
                  <a:cxn ang="0">
                    <a:pos x="39" y="75"/>
                  </a:cxn>
                  <a:cxn ang="0">
                    <a:pos x="40" y="87"/>
                  </a:cxn>
                  <a:cxn ang="0">
                    <a:pos x="43" y="98"/>
                  </a:cxn>
                  <a:cxn ang="0">
                    <a:pos x="45" y="110"/>
                  </a:cxn>
                  <a:cxn ang="0">
                    <a:pos x="47" y="124"/>
                  </a:cxn>
                  <a:cxn ang="0">
                    <a:pos x="49" y="137"/>
                  </a:cxn>
                  <a:cxn ang="0">
                    <a:pos x="52" y="150"/>
                  </a:cxn>
                  <a:cxn ang="0">
                    <a:pos x="54" y="164"/>
                  </a:cxn>
                  <a:cxn ang="0">
                    <a:pos x="54" y="178"/>
                  </a:cxn>
                  <a:cxn ang="0">
                    <a:pos x="57" y="191"/>
                  </a:cxn>
                  <a:cxn ang="0">
                    <a:pos x="60" y="204"/>
                  </a:cxn>
                  <a:cxn ang="0">
                    <a:pos x="61" y="219"/>
                  </a:cxn>
                  <a:cxn ang="0">
                    <a:pos x="62" y="232"/>
                  </a:cxn>
                  <a:cxn ang="0">
                    <a:pos x="65" y="245"/>
                  </a:cxn>
                  <a:cxn ang="0">
                    <a:pos x="66" y="257"/>
                  </a:cxn>
                  <a:cxn ang="0">
                    <a:pos x="69" y="270"/>
                  </a:cxn>
                  <a:cxn ang="0">
                    <a:pos x="70" y="282"/>
                  </a:cxn>
                  <a:cxn ang="0">
                    <a:pos x="72" y="294"/>
                  </a:cxn>
                  <a:cxn ang="0">
                    <a:pos x="73" y="304"/>
                  </a:cxn>
                  <a:cxn ang="0">
                    <a:pos x="74" y="316"/>
                  </a:cxn>
                  <a:cxn ang="0">
                    <a:pos x="76" y="327"/>
                  </a:cxn>
                  <a:cxn ang="0">
                    <a:pos x="78" y="341"/>
                  </a:cxn>
                  <a:cxn ang="0">
                    <a:pos x="78" y="357"/>
                  </a:cxn>
                  <a:cxn ang="0">
                    <a:pos x="81" y="372"/>
                  </a:cxn>
                  <a:cxn ang="0">
                    <a:pos x="82" y="379"/>
                  </a:cxn>
                  <a:cxn ang="0">
                    <a:pos x="83" y="387"/>
                  </a:cxn>
                  <a:cxn ang="0">
                    <a:pos x="0" y="349"/>
                  </a:cxn>
                </a:cxnLst>
                <a:rect l="0" t="0" r="r" b="b"/>
                <a:pathLst>
                  <a:path w="83" h="387">
                    <a:moveTo>
                      <a:pt x="0" y="349"/>
                    </a:moveTo>
                    <a:lnTo>
                      <a:pt x="0" y="348"/>
                    </a:lnTo>
                    <a:lnTo>
                      <a:pt x="0" y="345"/>
                    </a:lnTo>
                    <a:lnTo>
                      <a:pt x="0" y="340"/>
                    </a:lnTo>
                    <a:lnTo>
                      <a:pt x="2" y="333"/>
                    </a:lnTo>
                    <a:lnTo>
                      <a:pt x="2" y="329"/>
                    </a:lnTo>
                    <a:lnTo>
                      <a:pt x="2" y="325"/>
                    </a:lnTo>
                    <a:lnTo>
                      <a:pt x="3" y="321"/>
                    </a:lnTo>
                    <a:lnTo>
                      <a:pt x="3" y="316"/>
                    </a:lnTo>
                    <a:lnTo>
                      <a:pt x="4" y="311"/>
                    </a:lnTo>
                    <a:lnTo>
                      <a:pt x="4" y="306"/>
                    </a:lnTo>
                    <a:lnTo>
                      <a:pt x="6" y="300"/>
                    </a:lnTo>
                    <a:lnTo>
                      <a:pt x="7" y="295"/>
                    </a:lnTo>
                    <a:lnTo>
                      <a:pt x="7" y="287"/>
                    </a:lnTo>
                    <a:lnTo>
                      <a:pt x="8" y="281"/>
                    </a:lnTo>
                    <a:lnTo>
                      <a:pt x="8" y="274"/>
                    </a:lnTo>
                    <a:lnTo>
                      <a:pt x="8" y="267"/>
                    </a:lnTo>
                    <a:lnTo>
                      <a:pt x="8" y="263"/>
                    </a:lnTo>
                    <a:lnTo>
                      <a:pt x="10" y="259"/>
                    </a:lnTo>
                    <a:lnTo>
                      <a:pt x="10" y="255"/>
                    </a:lnTo>
                    <a:lnTo>
                      <a:pt x="10" y="253"/>
                    </a:lnTo>
                    <a:lnTo>
                      <a:pt x="10" y="249"/>
                    </a:lnTo>
                    <a:lnTo>
                      <a:pt x="11" y="245"/>
                    </a:lnTo>
                    <a:lnTo>
                      <a:pt x="11" y="241"/>
                    </a:lnTo>
                    <a:lnTo>
                      <a:pt x="12" y="238"/>
                    </a:lnTo>
                    <a:lnTo>
                      <a:pt x="12" y="233"/>
                    </a:lnTo>
                    <a:lnTo>
                      <a:pt x="12" y="230"/>
                    </a:lnTo>
                    <a:lnTo>
                      <a:pt x="12" y="226"/>
                    </a:lnTo>
                    <a:lnTo>
                      <a:pt x="14" y="222"/>
                    </a:lnTo>
                    <a:lnTo>
                      <a:pt x="14" y="219"/>
                    </a:lnTo>
                    <a:lnTo>
                      <a:pt x="14" y="215"/>
                    </a:lnTo>
                    <a:lnTo>
                      <a:pt x="14" y="211"/>
                    </a:lnTo>
                    <a:lnTo>
                      <a:pt x="15" y="207"/>
                    </a:lnTo>
                    <a:lnTo>
                      <a:pt x="15" y="203"/>
                    </a:lnTo>
                    <a:lnTo>
                      <a:pt x="15" y="199"/>
                    </a:lnTo>
                    <a:lnTo>
                      <a:pt x="15" y="195"/>
                    </a:lnTo>
                    <a:lnTo>
                      <a:pt x="16" y="191"/>
                    </a:lnTo>
                    <a:lnTo>
                      <a:pt x="16" y="186"/>
                    </a:lnTo>
                    <a:lnTo>
                      <a:pt x="16" y="183"/>
                    </a:lnTo>
                    <a:lnTo>
                      <a:pt x="18" y="179"/>
                    </a:lnTo>
                    <a:lnTo>
                      <a:pt x="18" y="175"/>
                    </a:lnTo>
                    <a:lnTo>
                      <a:pt x="18" y="170"/>
                    </a:lnTo>
                    <a:lnTo>
                      <a:pt x="18" y="166"/>
                    </a:lnTo>
                    <a:lnTo>
                      <a:pt x="18" y="162"/>
                    </a:lnTo>
                    <a:lnTo>
                      <a:pt x="19" y="158"/>
                    </a:lnTo>
                    <a:lnTo>
                      <a:pt x="19" y="154"/>
                    </a:lnTo>
                    <a:lnTo>
                      <a:pt x="19" y="150"/>
                    </a:lnTo>
                    <a:lnTo>
                      <a:pt x="19" y="146"/>
                    </a:lnTo>
                    <a:lnTo>
                      <a:pt x="20" y="142"/>
                    </a:lnTo>
                    <a:lnTo>
                      <a:pt x="20" y="137"/>
                    </a:lnTo>
                    <a:lnTo>
                      <a:pt x="20" y="134"/>
                    </a:lnTo>
                    <a:lnTo>
                      <a:pt x="20" y="130"/>
                    </a:lnTo>
                    <a:lnTo>
                      <a:pt x="20" y="126"/>
                    </a:lnTo>
                    <a:lnTo>
                      <a:pt x="20" y="122"/>
                    </a:lnTo>
                    <a:lnTo>
                      <a:pt x="21" y="118"/>
                    </a:lnTo>
                    <a:lnTo>
                      <a:pt x="21" y="114"/>
                    </a:lnTo>
                    <a:lnTo>
                      <a:pt x="21" y="110"/>
                    </a:lnTo>
                    <a:lnTo>
                      <a:pt x="21" y="106"/>
                    </a:lnTo>
                    <a:lnTo>
                      <a:pt x="21" y="102"/>
                    </a:lnTo>
                    <a:lnTo>
                      <a:pt x="21" y="98"/>
                    </a:lnTo>
                    <a:lnTo>
                      <a:pt x="23" y="95"/>
                    </a:lnTo>
                    <a:lnTo>
                      <a:pt x="23" y="91"/>
                    </a:lnTo>
                    <a:lnTo>
                      <a:pt x="23" y="87"/>
                    </a:lnTo>
                    <a:lnTo>
                      <a:pt x="23" y="84"/>
                    </a:lnTo>
                    <a:lnTo>
                      <a:pt x="23" y="80"/>
                    </a:lnTo>
                    <a:lnTo>
                      <a:pt x="23" y="73"/>
                    </a:lnTo>
                    <a:lnTo>
                      <a:pt x="24" y="67"/>
                    </a:lnTo>
                    <a:lnTo>
                      <a:pt x="24" y="60"/>
                    </a:lnTo>
                    <a:lnTo>
                      <a:pt x="24" y="55"/>
                    </a:lnTo>
                    <a:lnTo>
                      <a:pt x="24" y="48"/>
                    </a:lnTo>
                    <a:lnTo>
                      <a:pt x="24" y="42"/>
                    </a:lnTo>
                    <a:lnTo>
                      <a:pt x="24" y="36"/>
                    </a:lnTo>
                    <a:lnTo>
                      <a:pt x="24" y="31"/>
                    </a:lnTo>
                    <a:lnTo>
                      <a:pt x="24" y="26"/>
                    </a:lnTo>
                    <a:lnTo>
                      <a:pt x="24" y="22"/>
                    </a:lnTo>
                    <a:lnTo>
                      <a:pt x="24" y="18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7" y="9"/>
                    </a:lnTo>
                    <a:lnTo>
                      <a:pt x="27" y="13"/>
                    </a:lnTo>
                    <a:lnTo>
                      <a:pt x="28" y="17"/>
                    </a:lnTo>
                    <a:lnTo>
                      <a:pt x="29" y="21"/>
                    </a:lnTo>
                    <a:lnTo>
                      <a:pt x="29" y="26"/>
                    </a:lnTo>
                    <a:lnTo>
                      <a:pt x="31" y="31"/>
                    </a:lnTo>
                    <a:lnTo>
                      <a:pt x="32" y="38"/>
                    </a:lnTo>
                    <a:lnTo>
                      <a:pt x="32" y="43"/>
                    </a:lnTo>
                    <a:lnTo>
                      <a:pt x="33" y="50"/>
                    </a:lnTo>
                    <a:lnTo>
                      <a:pt x="35" y="54"/>
                    </a:lnTo>
                    <a:lnTo>
                      <a:pt x="35" y="56"/>
                    </a:lnTo>
                    <a:lnTo>
                      <a:pt x="36" y="60"/>
                    </a:lnTo>
                    <a:lnTo>
                      <a:pt x="37" y="64"/>
                    </a:lnTo>
                    <a:lnTo>
                      <a:pt x="37" y="67"/>
                    </a:lnTo>
                    <a:lnTo>
                      <a:pt x="37" y="71"/>
                    </a:lnTo>
                    <a:lnTo>
                      <a:pt x="39" y="75"/>
                    </a:lnTo>
                    <a:lnTo>
                      <a:pt x="39" y="79"/>
                    </a:lnTo>
                    <a:lnTo>
                      <a:pt x="40" y="83"/>
                    </a:lnTo>
                    <a:lnTo>
                      <a:pt x="40" y="87"/>
                    </a:lnTo>
                    <a:lnTo>
                      <a:pt x="41" y="91"/>
                    </a:lnTo>
                    <a:lnTo>
                      <a:pt x="43" y="95"/>
                    </a:lnTo>
                    <a:lnTo>
                      <a:pt x="43" y="98"/>
                    </a:lnTo>
                    <a:lnTo>
                      <a:pt x="44" y="102"/>
                    </a:lnTo>
                    <a:lnTo>
                      <a:pt x="44" y="106"/>
                    </a:lnTo>
                    <a:lnTo>
                      <a:pt x="45" y="110"/>
                    </a:lnTo>
                    <a:lnTo>
                      <a:pt x="45" y="114"/>
                    </a:lnTo>
                    <a:lnTo>
                      <a:pt x="47" y="120"/>
                    </a:lnTo>
                    <a:lnTo>
                      <a:pt x="47" y="124"/>
                    </a:lnTo>
                    <a:lnTo>
                      <a:pt x="48" y="129"/>
                    </a:lnTo>
                    <a:lnTo>
                      <a:pt x="48" y="133"/>
                    </a:lnTo>
                    <a:lnTo>
                      <a:pt x="49" y="137"/>
                    </a:lnTo>
                    <a:lnTo>
                      <a:pt x="49" y="141"/>
                    </a:lnTo>
                    <a:lnTo>
                      <a:pt x="50" y="146"/>
                    </a:lnTo>
                    <a:lnTo>
                      <a:pt x="52" y="150"/>
                    </a:lnTo>
                    <a:lnTo>
                      <a:pt x="52" y="155"/>
                    </a:lnTo>
                    <a:lnTo>
                      <a:pt x="53" y="159"/>
                    </a:lnTo>
                    <a:lnTo>
                      <a:pt x="54" y="164"/>
                    </a:lnTo>
                    <a:lnTo>
                      <a:pt x="54" y="168"/>
                    </a:lnTo>
                    <a:lnTo>
                      <a:pt x="54" y="172"/>
                    </a:lnTo>
                    <a:lnTo>
                      <a:pt x="54" y="178"/>
                    </a:lnTo>
                    <a:lnTo>
                      <a:pt x="56" y="182"/>
                    </a:lnTo>
                    <a:lnTo>
                      <a:pt x="57" y="186"/>
                    </a:lnTo>
                    <a:lnTo>
                      <a:pt x="57" y="191"/>
                    </a:lnTo>
                    <a:lnTo>
                      <a:pt x="58" y="195"/>
                    </a:lnTo>
                    <a:lnTo>
                      <a:pt x="60" y="200"/>
                    </a:lnTo>
                    <a:lnTo>
                      <a:pt x="60" y="204"/>
                    </a:lnTo>
                    <a:lnTo>
                      <a:pt x="60" y="208"/>
                    </a:lnTo>
                    <a:lnTo>
                      <a:pt x="61" y="213"/>
                    </a:lnTo>
                    <a:lnTo>
                      <a:pt x="61" y="219"/>
                    </a:lnTo>
                    <a:lnTo>
                      <a:pt x="61" y="222"/>
                    </a:lnTo>
                    <a:lnTo>
                      <a:pt x="62" y="226"/>
                    </a:lnTo>
                    <a:lnTo>
                      <a:pt x="62" y="232"/>
                    </a:lnTo>
                    <a:lnTo>
                      <a:pt x="64" y="236"/>
                    </a:lnTo>
                    <a:lnTo>
                      <a:pt x="64" y="240"/>
                    </a:lnTo>
                    <a:lnTo>
                      <a:pt x="65" y="245"/>
                    </a:lnTo>
                    <a:lnTo>
                      <a:pt x="65" y="249"/>
                    </a:lnTo>
                    <a:lnTo>
                      <a:pt x="66" y="253"/>
                    </a:lnTo>
                    <a:lnTo>
                      <a:pt x="66" y="257"/>
                    </a:lnTo>
                    <a:lnTo>
                      <a:pt x="68" y="261"/>
                    </a:lnTo>
                    <a:lnTo>
                      <a:pt x="68" y="266"/>
                    </a:lnTo>
                    <a:lnTo>
                      <a:pt x="69" y="270"/>
                    </a:lnTo>
                    <a:lnTo>
                      <a:pt x="69" y="274"/>
                    </a:lnTo>
                    <a:lnTo>
                      <a:pt x="69" y="278"/>
                    </a:lnTo>
                    <a:lnTo>
                      <a:pt x="70" y="282"/>
                    </a:lnTo>
                    <a:lnTo>
                      <a:pt x="70" y="286"/>
                    </a:lnTo>
                    <a:lnTo>
                      <a:pt x="70" y="290"/>
                    </a:lnTo>
                    <a:lnTo>
                      <a:pt x="72" y="294"/>
                    </a:lnTo>
                    <a:lnTo>
                      <a:pt x="72" y="298"/>
                    </a:lnTo>
                    <a:lnTo>
                      <a:pt x="73" y="302"/>
                    </a:lnTo>
                    <a:lnTo>
                      <a:pt x="73" y="304"/>
                    </a:lnTo>
                    <a:lnTo>
                      <a:pt x="73" y="308"/>
                    </a:lnTo>
                    <a:lnTo>
                      <a:pt x="74" y="312"/>
                    </a:lnTo>
                    <a:lnTo>
                      <a:pt x="74" y="316"/>
                    </a:lnTo>
                    <a:lnTo>
                      <a:pt x="74" y="319"/>
                    </a:lnTo>
                    <a:lnTo>
                      <a:pt x="76" y="323"/>
                    </a:lnTo>
                    <a:lnTo>
                      <a:pt x="76" y="327"/>
                    </a:lnTo>
                    <a:lnTo>
                      <a:pt x="76" y="329"/>
                    </a:lnTo>
                    <a:lnTo>
                      <a:pt x="76" y="336"/>
                    </a:lnTo>
                    <a:lnTo>
                      <a:pt x="78" y="341"/>
                    </a:lnTo>
                    <a:lnTo>
                      <a:pt x="78" y="348"/>
                    </a:lnTo>
                    <a:lnTo>
                      <a:pt x="78" y="353"/>
                    </a:lnTo>
                    <a:lnTo>
                      <a:pt x="78" y="357"/>
                    </a:lnTo>
                    <a:lnTo>
                      <a:pt x="79" y="362"/>
                    </a:lnTo>
                    <a:lnTo>
                      <a:pt x="79" y="366"/>
                    </a:lnTo>
                    <a:lnTo>
                      <a:pt x="81" y="372"/>
                    </a:lnTo>
                    <a:lnTo>
                      <a:pt x="81" y="374"/>
                    </a:lnTo>
                    <a:lnTo>
                      <a:pt x="82" y="378"/>
                    </a:lnTo>
                    <a:lnTo>
                      <a:pt x="82" y="379"/>
                    </a:lnTo>
                    <a:lnTo>
                      <a:pt x="82" y="382"/>
                    </a:lnTo>
                    <a:lnTo>
                      <a:pt x="82" y="386"/>
                    </a:lnTo>
                    <a:lnTo>
                      <a:pt x="83" y="387"/>
                    </a:lnTo>
                    <a:lnTo>
                      <a:pt x="41" y="341"/>
                    </a:lnTo>
                    <a:lnTo>
                      <a:pt x="0" y="349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DB8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28"/>
              <p:cNvSpPr>
                <a:spLocks/>
              </p:cNvSpPr>
              <p:nvPr/>
            </p:nvSpPr>
            <p:spPr bwMode="auto">
              <a:xfrm>
                <a:off x="1328738" y="5199063"/>
                <a:ext cx="190500" cy="641350"/>
              </a:xfrm>
              <a:custGeom>
                <a:avLst/>
                <a:gdLst/>
                <a:ahLst/>
                <a:cxnLst>
                  <a:cxn ang="0">
                    <a:pos x="2" y="401"/>
                  </a:cxn>
                  <a:cxn ang="0">
                    <a:pos x="10" y="388"/>
                  </a:cxn>
                  <a:cxn ang="0">
                    <a:pos x="18" y="378"/>
                  </a:cxn>
                  <a:cxn ang="0">
                    <a:pos x="27" y="363"/>
                  </a:cxn>
                  <a:cxn ang="0">
                    <a:pos x="37" y="347"/>
                  </a:cxn>
                  <a:cxn ang="0">
                    <a:pos x="43" y="330"/>
                  </a:cxn>
                  <a:cxn ang="0">
                    <a:pos x="49" y="321"/>
                  </a:cxn>
                  <a:cxn ang="0">
                    <a:pos x="52" y="309"/>
                  </a:cxn>
                  <a:cxn ang="0">
                    <a:pos x="56" y="298"/>
                  </a:cxn>
                  <a:cxn ang="0">
                    <a:pos x="59" y="285"/>
                  </a:cxn>
                  <a:cxn ang="0">
                    <a:pos x="63" y="273"/>
                  </a:cxn>
                  <a:cxn ang="0">
                    <a:pos x="66" y="260"/>
                  </a:cxn>
                  <a:cxn ang="0">
                    <a:pos x="68" y="247"/>
                  </a:cxn>
                  <a:cxn ang="0">
                    <a:pos x="70" y="232"/>
                  </a:cxn>
                  <a:cxn ang="0">
                    <a:pos x="71" y="218"/>
                  </a:cxn>
                  <a:cxn ang="0">
                    <a:pos x="71" y="203"/>
                  </a:cxn>
                  <a:cxn ang="0">
                    <a:pos x="70" y="188"/>
                  </a:cxn>
                  <a:cxn ang="0">
                    <a:pos x="70" y="173"/>
                  </a:cxn>
                  <a:cxn ang="0">
                    <a:pos x="68" y="157"/>
                  </a:cxn>
                  <a:cxn ang="0">
                    <a:pos x="66" y="141"/>
                  </a:cxn>
                  <a:cxn ang="0">
                    <a:pos x="64" y="127"/>
                  </a:cxn>
                  <a:cxn ang="0">
                    <a:pos x="62" y="112"/>
                  </a:cxn>
                  <a:cxn ang="0">
                    <a:pos x="60" y="98"/>
                  </a:cxn>
                  <a:cxn ang="0">
                    <a:pos x="58" y="85"/>
                  </a:cxn>
                  <a:cxn ang="0">
                    <a:pos x="56" y="71"/>
                  </a:cxn>
                  <a:cxn ang="0">
                    <a:pos x="54" y="60"/>
                  </a:cxn>
                  <a:cxn ang="0">
                    <a:pos x="51" y="48"/>
                  </a:cxn>
                  <a:cxn ang="0">
                    <a:pos x="49" y="37"/>
                  </a:cxn>
                  <a:cxn ang="0">
                    <a:pos x="46" y="23"/>
                  </a:cxn>
                  <a:cxn ang="0">
                    <a:pos x="41" y="8"/>
                  </a:cxn>
                  <a:cxn ang="0">
                    <a:pos x="39" y="0"/>
                  </a:cxn>
                  <a:cxn ang="0">
                    <a:pos x="43" y="8"/>
                  </a:cxn>
                  <a:cxn ang="0">
                    <a:pos x="50" y="23"/>
                  </a:cxn>
                  <a:cxn ang="0">
                    <a:pos x="56" y="36"/>
                  </a:cxn>
                  <a:cxn ang="0">
                    <a:pos x="60" y="48"/>
                  </a:cxn>
                  <a:cxn ang="0">
                    <a:pos x="66" y="58"/>
                  </a:cxn>
                  <a:cxn ang="0">
                    <a:pos x="71" y="70"/>
                  </a:cxn>
                  <a:cxn ang="0">
                    <a:pos x="76" y="83"/>
                  </a:cxn>
                  <a:cxn ang="0">
                    <a:pos x="80" y="97"/>
                  </a:cxn>
                  <a:cxn ang="0">
                    <a:pos x="85" y="110"/>
                  </a:cxn>
                  <a:cxn ang="0">
                    <a:pos x="91" y="126"/>
                  </a:cxn>
                  <a:cxn ang="0">
                    <a:pos x="96" y="139"/>
                  </a:cxn>
                  <a:cxn ang="0">
                    <a:pos x="101" y="155"/>
                  </a:cxn>
                  <a:cxn ang="0">
                    <a:pos x="104" y="169"/>
                  </a:cxn>
                  <a:cxn ang="0">
                    <a:pos x="109" y="185"/>
                  </a:cxn>
                  <a:cxn ang="0">
                    <a:pos x="112" y="199"/>
                  </a:cxn>
                  <a:cxn ang="0">
                    <a:pos x="116" y="214"/>
                  </a:cxn>
                  <a:cxn ang="0">
                    <a:pos x="118" y="230"/>
                  </a:cxn>
                  <a:cxn ang="0">
                    <a:pos x="120" y="243"/>
                  </a:cxn>
                  <a:cxn ang="0">
                    <a:pos x="120" y="255"/>
                  </a:cxn>
                  <a:cxn ang="0">
                    <a:pos x="120" y="269"/>
                  </a:cxn>
                  <a:cxn ang="0">
                    <a:pos x="118" y="280"/>
                  </a:cxn>
                  <a:cxn ang="0">
                    <a:pos x="118" y="293"/>
                  </a:cxn>
                  <a:cxn ang="0">
                    <a:pos x="116" y="306"/>
                  </a:cxn>
                  <a:cxn ang="0">
                    <a:pos x="112" y="327"/>
                  </a:cxn>
                  <a:cxn ang="0">
                    <a:pos x="105" y="345"/>
                  </a:cxn>
                  <a:cxn ang="0">
                    <a:pos x="100" y="359"/>
                  </a:cxn>
                  <a:cxn ang="0">
                    <a:pos x="95" y="371"/>
                  </a:cxn>
                  <a:cxn ang="0">
                    <a:pos x="89" y="381"/>
                  </a:cxn>
                  <a:cxn ang="0">
                    <a:pos x="83" y="392"/>
                  </a:cxn>
                  <a:cxn ang="0">
                    <a:pos x="0" y="404"/>
                  </a:cxn>
                </a:cxnLst>
                <a:rect l="0" t="0" r="r" b="b"/>
                <a:pathLst>
                  <a:path w="120" h="404">
                    <a:moveTo>
                      <a:pt x="0" y="404"/>
                    </a:moveTo>
                    <a:lnTo>
                      <a:pt x="0" y="403"/>
                    </a:lnTo>
                    <a:lnTo>
                      <a:pt x="2" y="401"/>
                    </a:lnTo>
                    <a:lnTo>
                      <a:pt x="5" y="397"/>
                    </a:lnTo>
                    <a:lnTo>
                      <a:pt x="9" y="392"/>
                    </a:lnTo>
                    <a:lnTo>
                      <a:pt x="10" y="388"/>
                    </a:lnTo>
                    <a:lnTo>
                      <a:pt x="13" y="385"/>
                    </a:lnTo>
                    <a:lnTo>
                      <a:pt x="16" y="381"/>
                    </a:lnTo>
                    <a:lnTo>
                      <a:pt x="18" y="378"/>
                    </a:lnTo>
                    <a:lnTo>
                      <a:pt x="21" y="374"/>
                    </a:lnTo>
                    <a:lnTo>
                      <a:pt x="25" y="368"/>
                    </a:lnTo>
                    <a:lnTo>
                      <a:pt x="27" y="363"/>
                    </a:lnTo>
                    <a:lnTo>
                      <a:pt x="31" y="359"/>
                    </a:lnTo>
                    <a:lnTo>
                      <a:pt x="33" y="352"/>
                    </a:lnTo>
                    <a:lnTo>
                      <a:pt x="37" y="347"/>
                    </a:lnTo>
                    <a:lnTo>
                      <a:pt x="39" y="341"/>
                    </a:lnTo>
                    <a:lnTo>
                      <a:pt x="42" y="334"/>
                    </a:lnTo>
                    <a:lnTo>
                      <a:pt x="43" y="330"/>
                    </a:lnTo>
                    <a:lnTo>
                      <a:pt x="45" y="327"/>
                    </a:lnTo>
                    <a:lnTo>
                      <a:pt x="46" y="323"/>
                    </a:lnTo>
                    <a:lnTo>
                      <a:pt x="49" y="321"/>
                    </a:lnTo>
                    <a:lnTo>
                      <a:pt x="50" y="317"/>
                    </a:lnTo>
                    <a:lnTo>
                      <a:pt x="51" y="313"/>
                    </a:lnTo>
                    <a:lnTo>
                      <a:pt x="52" y="309"/>
                    </a:lnTo>
                    <a:lnTo>
                      <a:pt x="54" y="306"/>
                    </a:lnTo>
                    <a:lnTo>
                      <a:pt x="54" y="301"/>
                    </a:lnTo>
                    <a:lnTo>
                      <a:pt x="56" y="298"/>
                    </a:lnTo>
                    <a:lnTo>
                      <a:pt x="56" y="294"/>
                    </a:lnTo>
                    <a:lnTo>
                      <a:pt x="59" y="290"/>
                    </a:lnTo>
                    <a:lnTo>
                      <a:pt x="59" y="285"/>
                    </a:lnTo>
                    <a:lnTo>
                      <a:pt x="60" y="281"/>
                    </a:lnTo>
                    <a:lnTo>
                      <a:pt x="62" y="277"/>
                    </a:lnTo>
                    <a:lnTo>
                      <a:pt x="63" y="273"/>
                    </a:lnTo>
                    <a:lnTo>
                      <a:pt x="64" y="269"/>
                    </a:lnTo>
                    <a:lnTo>
                      <a:pt x="64" y="264"/>
                    </a:lnTo>
                    <a:lnTo>
                      <a:pt x="66" y="260"/>
                    </a:lnTo>
                    <a:lnTo>
                      <a:pt x="67" y="256"/>
                    </a:lnTo>
                    <a:lnTo>
                      <a:pt x="67" y="251"/>
                    </a:lnTo>
                    <a:lnTo>
                      <a:pt x="68" y="247"/>
                    </a:lnTo>
                    <a:lnTo>
                      <a:pt x="68" y="242"/>
                    </a:lnTo>
                    <a:lnTo>
                      <a:pt x="70" y="238"/>
                    </a:lnTo>
                    <a:lnTo>
                      <a:pt x="70" y="232"/>
                    </a:lnTo>
                    <a:lnTo>
                      <a:pt x="70" y="228"/>
                    </a:lnTo>
                    <a:lnTo>
                      <a:pt x="70" y="223"/>
                    </a:lnTo>
                    <a:lnTo>
                      <a:pt x="71" y="218"/>
                    </a:lnTo>
                    <a:lnTo>
                      <a:pt x="71" y="213"/>
                    </a:lnTo>
                    <a:lnTo>
                      <a:pt x="71" y="207"/>
                    </a:lnTo>
                    <a:lnTo>
                      <a:pt x="71" y="203"/>
                    </a:lnTo>
                    <a:lnTo>
                      <a:pt x="71" y="198"/>
                    </a:lnTo>
                    <a:lnTo>
                      <a:pt x="70" y="193"/>
                    </a:lnTo>
                    <a:lnTo>
                      <a:pt x="70" y="188"/>
                    </a:lnTo>
                    <a:lnTo>
                      <a:pt x="70" y="182"/>
                    </a:lnTo>
                    <a:lnTo>
                      <a:pt x="70" y="178"/>
                    </a:lnTo>
                    <a:lnTo>
                      <a:pt x="70" y="173"/>
                    </a:lnTo>
                    <a:lnTo>
                      <a:pt x="70" y="168"/>
                    </a:lnTo>
                    <a:lnTo>
                      <a:pt x="68" y="162"/>
                    </a:lnTo>
                    <a:lnTo>
                      <a:pt x="68" y="157"/>
                    </a:lnTo>
                    <a:lnTo>
                      <a:pt x="67" y="152"/>
                    </a:lnTo>
                    <a:lnTo>
                      <a:pt x="67" y="148"/>
                    </a:lnTo>
                    <a:lnTo>
                      <a:pt x="66" y="141"/>
                    </a:lnTo>
                    <a:lnTo>
                      <a:pt x="66" y="137"/>
                    </a:lnTo>
                    <a:lnTo>
                      <a:pt x="64" y="132"/>
                    </a:lnTo>
                    <a:lnTo>
                      <a:pt x="64" y="127"/>
                    </a:lnTo>
                    <a:lnTo>
                      <a:pt x="63" y="122"/>
                    </a:lnTo>
                    <a:lnTo>
                      <a:pt x="63" y="118"/>
                    </a:lnTo>
                    <a:lnTo>
                      <a:pt x="62" y="112"/>
                    </a:lnTo>
                    <a:lnTo>
                      <a:pt x="62" y="108"/>
                    </a:lnTo>
                    <a:lnTo>
                      <a:pt x="60" y="103"/>
                    </a:lnTo>
                    <a:lnTo>
                      <a:pt x="60" y="98"/>
                    </a:lnTo>
                    <a:lnTo>
                      <a:pt x="59" y="94"/>
                    </a:lnTo>
                    <a:lnTo>
                      <a:pt x="59" y="89"/>
                    </a:lnTo>
                    <a:lnTo>
                      <a:pt x="58" y="85"/>
                    </a:lnTo>
                    <a:lnTo>
                      <a:pt x="58" y="81"/>
                    </a:lnTo>
                    <a:lnTo>
                      <a:pt x="56" y="75"/>
                    </a:lnTo>
                    <a:lnTo>
                      <a:pt x="56" y="71"/>
                    </a:lnTo>
                    <a:lnTo>
                      <a:pt x="55" y="68"/>
                    </a:lnTo>
                    <a:lnTo>
                      <a:pt x="54" y="64"/>
                    </a:lnTo>
                    <a:lnTo>
                      <a:pt x="54" y="60"/>
                    </a:lnTo>
                    <a:lnTo>
                      <a:pt x="52" y="56"/>
                    </a:lnTo>
                    <a:lnTo>
                      <a:pt x="51" y="52"/>
                    </a:lnTo>
                    <a:lnTo>
                      <a:pt x="51" y="48"/>
                    </a:lnTo>
                    <a:lnTo>
                      <a:pt x="50" y="44"/>
                    </a:lnTo>
                    <a:lnTo>
                      <a:pt x="50" y="40"/>
                    </a:lnTo>
                    <a:lnTo>
                      <a:pt x="49" y="37"/>
                    </a:lnTo>
                    <a:lnTo>
                      <a:pt x="47" y="33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3" y="16"/>
                    </a:lnTo>
                    <a:lnTo>
                      <a:pt x="42" y="12"/>
                    </a:lnTo>
                    <a:lnTo>
                      <a:pt x="41" y="8"/>
                    </a:lnTo>
                    <a:lnTo>
                      <a:pt x="41" y="6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9" y="2"/>
                    </a:lnTo>
                    <a:lnTo>
                      <a:pt x="42" y="6"/>
                    </a:lnTo>
                    <a:lnTo>
                      <a:pt x="43" y="8"/>
                    </a:lnTo>
                    <a:lnTo>
                      <a:pt x="46" y="12"/>
                    </a:lnTo>
                    <a:lnTo>
                      <a:pt x="47" y="16"/>
                    </a:lnTo>
                    <a:lnTo>
                      <a:pt x="50" y="23"/>
                    </a:lnTo>
                    <a:lnTo>
                      <a:pt x="52" y="28"/>
                    </a:lnTo>
                    <a:lnTo>
                      <a:pt x="55" y="33"/>
                    </a:lnTo>
                    <a:lnTo>
                      <a:pt x="56" y="36"/>
                    </a:lnTo>
                    <a:lnTo>
                      <a:pt x="58" y="40"/>
                    </a:lnTo>
                    <a:lnTo>
                      <a:pt x="59" y="44"/>
                    </a:lnTo>
                    <a:lnTo>
                      <a:pt x="60" y="48"/>
                    </a:lnTo>
                    <a:lnTo>
                      <a:pt x="62" y="50"/>
                    </a:lnTo>
                    <a:lnTo>
                      <a:pt x="64" y="54"/>
                    </a:lnTo>
                    <a:lnTo>
                      <a:pt x="66" y="58"/>
                    </a:lnTo>
                    <a:lnTo>
                      <a:pt x="67" y="62"/>
                    </a:lnTo>
                    <a:lnTo>
                      <a:pt x="68" y="66"/>
                    </a:lnTo>
                    <a:lnTo>
                      <a:pt x="71" y="70"/>
                    </a:lnTo>
                    <a:lnTo>
                      <a:pt x="72" y="75"/>
                    </a:lnTo>
                    <a:lnTo>
                      <a:pt x="75" y="79"/>
                    </a:lnTo>
                    <a:lnTo>
                      <a:pt x="76" y="83"/>
                    </a:lnTo>
                    <a:lnTo>
                      <a:pt x="77" y="87"/>
                    </a:lnTo>
                    <a:lnTo>
                      <a:pt x="79" y="93"/>
                    </a:lnTo>
                    <a:lnTo>
                      <a:pt x="80" y="97"/>
                    </a:lnTo>
                    <a:lnTo>
                      <a:pt x="81" y="102"/>
                    </a:lnTo>
                    <a:lnTo>
                      <a:pt x="84" y="106"/>
                    </a:lnTo>
                    <a:lnTo>
                      <a:pt x="85" y="110"/>
                    </a:lnTo>
                    <a:lnTo>
                      <a:pt x="88" y="115"/>
                    </a:lnTo>
                    <a:lnTo>
                      <a:pt x="89" y="120"/>
                    </a:lnTo>
                    <a:lnTo>
                      <a:pt x="91" y="126"/>
                    </a:lnTo>
                    <a:lnTo>
                      <a:pt x="92" y="130"/>
                    </a:lnTo>
                    <a:lnTo>
                      <a:pt x="95" y="135"/>
                    </a:lnTo>
                    <a:lnTo>
                      <a:pt x="96" y="139"/>
                    </a:lnTo>
                    <a:lnTo>
                      <a:pt x="97" y="145"/>
                    </a:lnTo>
                    <a:lnTo>
                      <a:pt x="100" y="149"/>
                    </a:lnTo>
                    <a:lnTo>
                      <a:pt x="101" y="155"/>
                    </a:lnTo>
                    <a:lnTo>
                      <a:pt x="103" y="160"/>
                    </a:lnTo>
                    <a:lnTo>
                      <a:pt x="104" y="165"/>
                    </a:lnTo>
                    <a:lnTo>
                      <a:pt x="104" y="169"/>
                    </a:lnTo>
                    <a:lnTo>
                      <a:pt x="106" y="174"/>
                    </a:lnTo>
                    <a:lnTo>
                      <a:pt x="106" y="180"/>
                    </a:lnTo>
                    <a:lnTo>
                      <a:pt x="109" y="185"/>
                    </a:lnTo>
                    <a:lnTo>
                      <a:pt x="109" y="189"/>
                    </a:lnTo>
                    <a:lnTo>
                      <a:pt x="112" y="195"/>
                    </a:lnTo>
                    <a:lnTo>
                      <a:pt x="112" y="199"/>
                    </a:lnTo>
                    <a:lnTo>
                      <a:pt x="113" y="205"/>
                    </a:lnTo>
                    <a:lnTo>
                      <a:pt x="114" y="209"/>
                    </a:lnTo>
                    <a:lnTo>
                      <a:pt x="116" y="214"/>
                    </a:lnTo>
                    <a:lnTo>
                      <a:pt x="116" y="219"/>
                    </a:lnTo>
                    <a:lnTo>
                      <a:pt x="117" y="224"/>
                    </a:lnTo>
                    <a:lnTo>
                      <a:pt x="118" y="230"/>
                    </a:lnTo>
                    <a:lnTo>
                      <a:pt x="120" y="234"/>
                    </a:lnTo>
                    <a:lnTo>
                      <a:pt x="120" y="238"/>
                    </a:lnTo>
                    <a:lnTo>
                      <a:pt x="120" y="243"/>
                    </a:lnTo>
                    <a:lnTo>
                      <a:pt x="120" y="247"/>
                    </a:lnTo>
                    <a:lnTo>
                      <a:pt x="120" y="252"/>
                    </a:lnTo>
                    <a:lnTo>
                      <a:pt x="120" y="255"/>
                    </a:lnTo>
                    <a:lnTo>
                      <a:pt x="120" y="260"/>
                    </a:lnTo>
                    <a:lnTo>
                      <a:pt x="120" y="264"/>
                    </a:lnTo>
                    <a:lnTo>
                      <a:pt x="120" y="269"/>
                    </a:lnTo>
                    <a:lnTo>
                      <a:pt x="120" y="273"/>
                    </a:lnTo>
                    <a:lnTo>
                      <a:pt x="120" y="277"/>
                    </a:lnTo>
                    <a:lnTo>
                      <a:pt x="118" y="280"/>
                    </a:lnTo>
                    <a:lnTo>
                      <a:pt x="118" y="285"/>
                    </a:lnTo>
                    <a:lnTo>
                      <a:pt x="118" y="289"/>
                    </a:lnTo>
                    <a:lnTo>
                      <a:pt x="118" y="293"/>
                    </a:lnTo>
                    <a:lnTo>
                      <a:pt x="117" y="297"/>
                    </a:lnTo>
                    <a:lnTo>
                      <a:pt x="117" y="301"/>
                    </a:lnTo>
                    <a:lnTo>
                      <a:pt x="116" y="306"/>
                    </a:lnTo>
                    <a:lnTo>
                      <a:pt x="114" y="314"/>
                    </a:lnTo>
                    <a:lnTo>
                      <a:pt x="113" y="321"/>
                    </a:lnTo>
                    <a:lnTo>
                      <a:pt x="112" y="327"/>
                    </a:lnTo>
                    <a:lnTo>
                      <a:pt x="109" y="333"/>
                    </a:lnTo>
                    <a:lnTo>
                      <a:pt x="108" y="339"/>
                    </a:lnTo>
                    <a:lnTo>
                      <a:pt x="105" y="345"/>
                    </a:lnTo>
                    <a:lnTo>
                      <a:pt x="104" y="351"/>
                    </a:lnTo>
                    <a:lnTo>
                      <a:pt x="103" y="355"/>
                    </a:lnTo>
                    <a:lnTo>
                      <a:pt x="100" y="359"/>
                    </a:lnTo>
                    <a:lnTo>
                      <a:pt x="99" y="363"/>
                    </a:lnTo>
                    <a:lnTo>
                      <a:pt x="96" y="368"/>
                    </a:lnTo>
                    <a:lnTo>
                      <a:pt x="95" y="371"/>
                    </a:lnTo>
                    <a:lnTo>
                      <a:pt x="92" y="375"/>
                    </a:lnTo>
                    <a:lnTo>
                      <a:pt x="91" y="378"/>
                    </a:lnTo>
                    <a:lnTo>
                      <a:pt x="89" y="381"/>
                    </a:lnTo>
                    <a:lnTo>
                      <a:pt x="87" y="385"/>
                    </a:lnTo>
                    <a:lnTo>
                      <a:pt x="84" y="389"/>
                    </a:lnTo>
                    <a:lnTo>
                      <a:pt x="83" y="392"/>
                    </a:lnTo>
                    <a:lnTo>
                      <a:pt x="83" y="393"/>
                    </a:lnTo>
                    <a:lnTo>
                      <a:pt x="0" y="404"/>
                    </a:lnTo>
                    <a:lnTo>
                      <a:pt x="0" y="404"/>
                    </a:lnTo>
                    <a:close/>
                  </a:path>
                </a:pathLst>
              </a:custGeom>
              <a:solidFill>
                <a:srgbClr val="8AD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29"/>
              <p:cNvSpPr>
                <a:spLocks/>
              </p:cNvSpPr>
              <p:nvPr/>
            </p:nvSpPr>
            <p:spPr bwMode="auto">
              <a:xfrm>
                <a:off x="1995487" y="5192713"/>
                <a:ext cx="171450" cy="744538"/>
              </a:xfrm>
              <a:custGeom>
                <a:avLst/>
                <a:gdLst/>
                <a:ahLst/>
                <a:cxnLst>
                  <a:cxn ang="0">
                    <a:pos x="0" y="465"/>
                  </a:cxn>
                  <a:cxn ang="0">
                    <a:pos x="0" y="451"/>
                  </a:cxn>
                  <a:cxn ang="0">
                    <a:pos x="0" y="438"/>
                  </a:cxn>
                  <a:cxn ang="0">
                    <a:pos x="0" y="422"/>
                  </a:cxn>
                  <a:cxn ang="0">
                    <a:pos x="1" y="404"/>
                  </a:cxn>
                  <a:cxn ang="0">
                    <a:pos x="3" y="385"/>
                  </a:cxn>
                  <a:cxn ang="0">
                    <a:pos x="4" y="375"/>
                  </a:cxn>
                  <a:cxn ang="0">
                    <a:pos x="5" y="362"/>
                  </a:cxn>
                  <a:cxn ang="0">
                    <a:pos x="6" y="349"/>
                  </a:cxn>
                  <a:cxn ang="0">
                    <a:pos x="9" y="334"/>
                  </a:cxn>
                  <a:cxn ang="0">
                    <a:pos x="12" y="321"/>
                  </a:cxn>
                  <a:cxn ang="0">
                    <a:pos x="14" y="305"/>
                  </a:cxn>
                  <a:cxn ang="0">
                    <a:pos x="18" y="289"/>
                  </a:cxn>
                  <a:cxn ang="0">
                    <a:pos x="21" y="273"/>
                  </a:cxn>
                  <a:cxn ang="0">
                    <a:pos x="25" y="256"/>
                  </a:cxn>
                  <a:cxn ang="0">
                    <a:pos x="29" y="239"/>
                  </a:cxn>
                  <a:cxn ang="0">
                    <a:pos x="34" y="221"/>
                  </a:cxn>
                  <a:cxn ang="0">
                    <a:pos x="39" y="203"/>
                  </a:cxn>
                  <a:cxn ang="0">
                    <a:pos x="45" y="186"/>
                  </a:cxn>
                  <a:cxn ang="0">
                    <a:pos x="50" y="168"/>
                  </a:cxn>
                  <a:cxn ang="0">
                    <a:pos x="55" y="151"/>
                  </a:cxn>
                  <a:cxn ang="0">
                    <a:pos x="60" y="134"/>
                  </a:cxn>
                  <a:cxn ang="0">
                    <a:pos x="66" y="116"/>
                  </a:cxn>
                  <a:cxn ang="0">
                    <a:pos x="72" y="101"/>
                  </a:cxn>
                  <a:cxn ang="0">
                    <a:pos x="76" y="85"/>
                  </a:cxn>
                  <a:cxn ang="0">
                    <a:pos x="82" y="70"/>
                  </a:cxn>
                  <a:cxn ang="0">
                    <a:pos x="87" y="57"/>
                  </a:cxn>
                  <a:cxn ang="0">
                    <a:pos x="91" y="44"/>
                  </a:cxn>
                  <a:cxn ang="0">
                    <a:pos x="95" y="33"/>
                  </a:cxn>
                  <a:cxn ang="0">
                    <a:pos x="99" y="20"/>
                  </a:cxn>
                  <a:cxn ang="0">
                    <a:pos x="104" y="7"/>
                  </a:cxn>
                  <a:cxn ang="0">
                    <a:pos x="108" y="2"/>
                  </a:cxn>
                  <a:cxn ang="0">
                    <a:pos x="104" y="16"/>
                  </a:cxn>
                  <a:cxn ang="0">
                    <a:pos x="101" y="27"/>
                  </a:cxn>
                  <a:cxn ang="0">
                    <a:pos x="100" y="37"/>
                  </a:cxn>
                  <a:cxn ang="0">
                    <a:pos x="97" y="49"/>
                  </a:cxn>
                  <a:cxn ang="0">
                    <a:pos x="96" y="64"/>
                  </a:cxn>
                  <a:cxn ang="0">
                    <a:pos x="93" y="78"/>
                  </a:cxn>
                  <a:cxn ang="0">
                    <a:pos x="92" y="94"/>
                  </a:cxn>
                  <a:cxn ang="0">
                    <a:pos x="89" y="111"/>
                  </a:cxn>
                  <a:cxn ang="0">
                    <a:pos x="87" y="128"/>
                  </a:cxn>
                  <a:cxn ang="0">
                    <a:pos x="84" y="147"/>
                  </a:cxn>
                  <a:cxn ang="0">
                    <a:pos x="82" y="165"/>
                  </a:cxn>
                  <a:cxn ang="0">
                    <a:pos x="79" y="184"/>
                  </a:cxn>
                  <a:cxn ang="0">
                    <a:pos x="78" y="203"/>
                  </a:cxn>
                  <a:cxn ang="0">
                    <a:pos x="75" y="221"/>
                  </a:cxn>
                  <a:cxn ang="0">
                    <a:pos x="74" y="239"/>
                  </a:cxn>
                  <a:cxn ang="0">
                    <a:pos x="72" y="258"/>
                  </a:cxn>
                  <a:cxn ang="0">
                    <a:pos x="71" y="275"/>
                  </a:cxn>
                  <a:cxn ang="0">
                    <a:pos x="70" y="292"/>
                  </a:cxn>
                  <a:cxn ang="0">
                    <a:pos x="68" y="308"/>
                  </a:cxn>
                  <a:cxn ang="0">
                    <a:pos x="68" y="322"/>
                  </a:cxn>
                  <a:cxn ang="0">
                    <a:pos x="68" y="337"/>
                  </a:cxn>
                  <a:cxn ang="0">
                    <a:pos x="68" y="350"/>
                  </a:cxn>
                  <a:cxn ang="0">
                    <a:pos x="68" y="362"/>
                  </a:cxn>
                  <a:cxn ang="0">
                    <a:pos x="68" y="378"/>
                  </a:cxn>
                  <a:cxn ang="0">
                    <a:pos x="71" y="397"/>
                  </a:cxn>
                  <a:cxn ang="0">
                    <a:pos x="72" y="413"/>
                  </a:cxn>
                  <a:cxn ang="0">
                    <a:pos x="75" y="426"/>
                  </a:cxn>
                  <a:cxn ang="0">
                    <a:pos x="78" y="440"/>
                  </a:cxn>
                  <a:cxn ang="0">
                    <a:pos x="80" y="451"/>
                  </a:cxn>
                  <a:cxn ang="0">
                    <a:pos x="1" y="469"/>
                  </a:cxn>
                </a:cxnLst>
                <a:rect l="0" t="0" r="r" b="b"/>
                <a:pathLst>
                  <a:path w="108" h="469">
                    <a:moveTo>
                      <a:pt x="1" y="469"/>
                    </a:moveTo>
                    <a:lnTo>
                      <a:pt x="0" y="467"/>
                    </a:lnTo>
                    <a:lnTo>
                      <a:pt x="0" y="465"/>
                    </a:lnTo>
                    <a:lnTo>
                      <a:pt x="0" y="461"/>
                    </a:lnTo>
                    <a:lnTo>
                      <a:pt x="0" y="454"/>
                    </a:lnTo>
                    <a:lnTo>
                      <a:pt x="0" y="451"/>
                    </a:lnTo>
                    <a:lnTo>
                      <a:pt x="0" y="447"/>
                    </a:lnTo>
                    <a:lnTo>
                      <a:pt x="0" y="442"/>
                    </a:lnTo>
                    <a:lnTo>
                      <a:pt x="0" y="438"/>
                    </a:lnTo>
                    <a:lnTo>
                      <a:pt x="0" y="433"/>
                    </a:lnTo>
                    <a:lnTo>
                      <a:pt x="0" y="429"/>
                    </a:lnTo>
                    <a:lnTo>
                      <a:pt x="0" y="422"/>
                    </a:lnTo>
                    <a:lnTo>
                      <a:pt x="1" y="417"/>
                    </a:lnTo>
                    <a:lnTo>
                      <a:pt x="1" y="411"/>
                    </a:lnTo>
                    <a:lnTo>
                      <a:pt x="1" y="404"/>
                    </a:lnTo>
                    <a:lnTo>
                      <a:pt x="1" y="397"/>
                    </a:lnTo>
                    <a:lnTo>
                      <a:pt x="3" y="391"/>
                    </a:lnTo>
                    <a:lnTo>
                      <a:pt x="3" y="385"/>
                    </a:lnTo>
                    <a:lnTo>
                      <a:pt x="3" y="382"/>
                    </a:lnTo>
                    <a:lnTo>
                      <a:pt x="4" y="379"/>
                    </a:lnTo>
                    <a:lnTo>
                      <a:pt x="4" y="375"/>
                    </a:lnTo>
                    <a:lnTo>
                      <a:pt x="4" y="370"/>
                    </a:lnTo>
                    <a:lnTo>
                      <a:pt x="4" y="366"/>
                    </a:lnTo>
                    <a:lnTo>
                      <a:pt x="5" y="362"/>
                    </a:lnTo>
                    <a:lnTo>
                      <a:pt x="6" y="358"/>
                    </a:lnTo>
                    <a:lnTo>
                      <a:pt x="6" y="352"/>
                    </a:lnTo>
                    <a:lnTo>
                      <a:pt x="6" y="349"/>
                    </a:lnTo>
                    <a:lnTo>
                      <a:pt x="8" y="343"/>
                    </a:lnTo>
                    <a:lnTo>
                      <a:pt x="8" y="339"/>
                    </a:lnTo>
                    <a:lnTo>
                      <a:pt x="9" y="334"/>
                    </a:lnTo>
                    <a:lnTo>
                      <a:pt x="10" y="330"/>
                    </a:lnTo>
                    <a:lnTo>
                      <a:pt x="10" y="325"/>
                    </a:lnTo>
                    <a:lnTo>
                      <a:pt x="12" y="321"/>
                    </a:lnTo>
                    <a:lnTo>
                      <a:pt x="12" y="316"/>
                    </a:lnTo>
                    <a:lnTo>
                      <a:pt x="13" y="310"/>
                    </a:lnTo>
                    <a:lnTo>
                      <a:pt x="14" y="305"/>
                    </a:lnTo>
                    <a:lnTo>
                      <a:pt x="16" y="300"/>
                    </a:lnTo>
                    <a:lnTo>
                      <a:pt x="16" y="294"/>
                    </a:lnTo>
                    <a:lnTo>
                      <a:pt x="18" y="289"/>
                    </a:lnTo>
                    <a:lnTo>
                      <a:pt x="18" y="284"/>
                    </a:lnTo>
                    <a:lnTo>
                      <a:pt x="21" y="280"/>
                    </a:lnTo>
                    <a:lnTo>
                      <a:pt x="21" y="273"/>
                    </a:lnTo>
                    <a:lnTo>
                      <a:pt x="22" y="268"/>
                    </a:lnTo>
                    <a:lnTo>
                      <a:pt x="24" y="261"/>
                    </a:lnTo>
                    <a:lnTo>
                      <a:pt x="25" y="256"/>
                    </a:lnTo>
                    <a:lnTo>
                      <a:pt x="26" y="251"/>
                    </a:lnTo>
                    <a:lnTo>
                      <a:pt x="28" y="244"/>
                    </a:lnTo>
                    <a:lnTo>
                      <a:pt x="29" y="239"/>
                    </a:lnTo>
                    <a:lnTo>
                      <a:pt x="31" y="234"/>
                    </a:lnTo>
                    <a:lnTo>
                      <a:pt x="33" y="227"/>
                    </a:lnTo>
                    <a:lnTo>
                      <a:pt x="34" y="221"/>
                    </a:lnTo>
                    <a:lnTo>
                      <a:pt x="35" y="215"/>
                    </a:lnTo>
                    <a:lnTo>
                      <a:pt x="37" y="210"/>
                    </a:lnTo>
                    <a:lnTo>
                      <a:pt x="39" y="203"/>
                    </a:lnTo>
                    <a:lnTo>
                      <a:pt x="41" y="198"/>
                    </a:lnTo>
                    <a:lnTo>
                      <a:pt x="43" y="192"/>
                    </a:lnTo>
                    <a:lnTo>
                      <a:pt x="45" y="186"/>
                    </a:lnTo>
                    <a:lnTo>
                      <a:pt x="46" y="180"/>
                    </a:lnTo>
                    <a:lnTo>
                      <a:pt x="49" y="174"/>
                    </a:lnTo>
                    <a:lnTo>
                      <a:pt x="50" y="168"/>
                    </a:lnTo>
                    <a:lnTo>
                      <a:pt x="51" y="161"/>
                    </a:lnTo>
                    <a:lnTo>
                      <a:pt x="53" y="156"/>
                    </a:lnTo>
                    <a:lnTo>
                      <a:pt x="55" y="151"/>
                    </a:lnTo>
                    <a:lnTo>
                      <a:pt x="57" y="144"/>
                    </a:lnTo>
                    <a:lnTo>
                      <a:pt x="59" y="139"/>
                    </a:lnTo>
                    <a:lnTo>
                      <a:pt x="60" y="134"/>
                    </a:lnTo>
                    <a:lnTo>
                      <a:pt x="62" y="127"/>
                    </a:lnTo>
                    <a:lnTo>
                      <a:pt x="64" y="122"/>
                    </a:lnTo>
                    <a:lnTo>
                      <a:pt x="66" y="116"/>
                    </a:lnTo>
                    <a:lnTo>
                      <a:pt x="68" y="110"/>
                    </a:lnTo>
                    <a:lnTo>
                      <a:pt x="70" y="106"/>
                    </a:lnTo>
                    <a:lnTo>
                      <a:pt x="72" y="101"/>
                    </a:lnTo>
                    <a:lnTo>
                      <a:pt x="74" y="95"/>
                    </a:lnTo>
                    <a:lnTo>
                      <a:pt x="75" y="90"/>
                    </a:lnTo>
                    <a:lnTo>
                      <a:pt x="76" y="85"/>
                    </a:lnTo>
                    <a:lnTo>
                      <a:pt x="78" y="79"/>
                    </a:lnTo>
                    <a:lnTo>
                      <a:pt x="80" y="75"/>
                    </a:lnTo>
                    <a:lnTo>
                      <a:pt x="82" y="70"/>
                    </a:lnTo>
                    <a:lnTo>
                      <a:pt x="83" y="65"/>
                    </a:lnTo>
                    <a:lnTo>
                      <a:pt x="84" y="61"/>
                    </a:lnTo>
                    <a:lnTo>
                      <a:pt x="87" y="57"/>
                    </a:lnTo>
                    <a:lnTo>
                      <a:pt x="88" y="53"/>
                    </a:lnTo>
                    <a:lnTo>
                      <a:pt x="89" y="48"/>
                    </a:lnTo>
                    <a:lnTo>
                      <a:pt x="91" y="44"/>
                    </a:lnTo>
                    <a:lnTo>
                      <a:pt x="92" y="40"/>
                    </a:lnTo>
                    <a:lnTo>
                      <a:pt x="93" y="37"/>
                    </a:lnTo>
                    <a:lnTo>
                      <a:pt x="95" y="33"/>
                    </a:lnTo>
                    <a:lnTo>
                      <a:pt x="96" y="29"/>
                    </a:lnTo>
                    <a:lnTo>
                      <a:pt x="97" y="27"/>
                    </a:lnTo>
                    <a:lnTo>
                      <a:pt x="99" y="20"/>
                    </a:lnTo>
                    <a:lnTo>
                      <a:pt x="101" y="15"/>
                    </a:lnTo>
                    <a:lnTo>
                      <a:pt x="103" y="11"/>
                    </a:lnTo>
                    <a:lnTo>
                      <a:pt x="104" y="7"/>
                    </a:lnTo>
                    <a:lnTo>
                      <a:pt x="107" y="2"/>
                    </a:lnTo>
                    <a:lnTo>
                      <a:pt x="108" y="0"/>
                    </a:lnTo>
                    <a:lnTo>
                      <a:pt x="108" y="2"/>
                    </a:lnTo>
                    <a:lnTo>
                      <a:pt x="105" y="8"/>
                    </a:lnTo>
                    <a:lnTo>
                      <a:pt x="104" y="12"/>
                    </a:lnTo>
                    <a:lnTo>
                      <a:pt x="104" y="16"/>
                    </a:lnTo>
                    <a:lnTo>
                      <a:pt x="103" y="19"/>
                    </a:lnTo>
                    <a:lnTo>
                      <a:pt x="103" y="23"/>
                    </a:lnTo>
                    <a:lnTo>
                      <a:pt x="101" y="27"/>
                    </a:lnTo>
                    <a:lnTo>
                      <a:pt x="101" y="31"/>
                    </a:lnTo>
                    <a:lnTo>
                      <a:pt x="100" y="33"/>
                    </a:lnTo>
                    <a:lnTo>
                      <a:pt x="100" y="37"/>
                    </a:lnTo>
                    <a:lnTo>
                      <a:pt x="99" y="41"/>
                    </a:lnTo>
                    <a:lnTo>
                      <a:pt x="99" y="45"/>
                    </a:lnTo>
                    <a:lnTo>
                      <a:pt x="97" y="49"/>
                    </a:lnTo>
                    <a:lnTo>
                      <a:pt x="97" y="54"/>
                    </a:lnTo>
                    <a:lnTo>
                      <a:pt x="96" y="58"/>
                    </a:lnTo>
                    <a:lnTo>
                      <a:pt x="96" y="64"/>
                    </a:lnTo>
                    <a:lnTo>
                      <a:pt x="95" y="68"/>
                    </a:lnTo>
                    <a:lnTo>
                      <a:pt x="95" y="73"/>
                    </a:lnTo>
                    <a:lnTo>
                      <a:pt x="93" y="78"/>
                    </a:lnTo>
                    <a:lnTo>
                      <a:pt x="93" y="83"/>
                    </a:lnTo>
                    <a:lnTo>
                      <a:pt x="92" y="89"/>
                    </a:lnTo>
                    <a:lnTo>
                      <a:pt x="92" y="94"/>
                    </a:lnTo>
                    <a:lnTo>
                      <a:pt x="91" y="101"/>
                    </a:lnTo>
                    <a:lnTo>
                      <a:pt x="91" y="106"/>
                    </a:lnTo>
                    <a:lnTo>
                      <a:pt x="89" y="111"/>
                    </a:lnTo>
                    <a:lnTo>
                      <a:pt x="88" y="116"/>
                    </a:lnTo>
                    <a:lnTo>
                      <a:pt x="87" y="123"/>
                    </a:lnTo>
                    <a:lnTo>
                      <a:pt x="87" y="128"/>
                    </a:lnTo>
                    <a:lnTo>
                      <a:pt x="86" y="135"/>
                    </a:lnTo>
                    <a:lnTo>
                      <a:pt x="84" y="140"/>
                    </a:lnTo>
                    <a:lnTo>
                      <a:pt x="84" y="147"/>
                    </a:lnTo>
                    <a:lnTo>
                      <a:pt x="83" y="153"/>
                    </a:lnTo>
                    <a:lnTo>
                      <a:pt x="82" y="159"/>
                    </a:lnTo>
                    <a:lnTo>
                      <a:pt x="82" y="165"/>
                    </a:lnTo>
                    <a:lnTo>
                      <a:pt x="80" y="172"/>
                    </a:lnTo>
                    <a:lnTo>
                      <a:pt x="80" y="178"/>
                    </a:lnTo>
                    <a:lnTo>
                      <a:pt x="79" y="184"/>
                    </a:lnTo>
                    <a:lnTo>
                      <a:pt x="79" y="190"/>
                    </a:lnTo>
                    <a:lnTo>
                      <a:pt x="78" y="197"/>
                    </a:lnTo>
                    <a:lnTo>
                      <a:pt x="78" y="203"/>
                    </a:lnTo>
                    <a:lnTo>
                      <a:pt x="76" y="209"/>
                    </a:lnTo>
                    <a:lnTo>
                      <a:pt x="75" y="215"/>
                    </a:lnTo>
                    <a:lnTo>
                      <a:pt x="75" y="221"/>
                    </a:lnTo>
                    <a:lnTo>
                      <a:pt x="75" y="227"/>
                    </a:lnTo>
                    <a:lnTo>
                      <a:pt x="74" y="234"/>
                    </a:lnTo>
                    <a:lnTo>
                      <a:pt x="74" y="239"/>
                    </a:lnTo>
                    <a:lnTo>
                      <a:pt x="72" y="246"/>
                    </a:lnTo>
                    <a:lnTo>
                      <a:pt x="72" y="252"/>
                    </a:lnTo>
                    <a:lnTo>
                      <a:pt x="72" y="258"/>
                    </a:lnTo>
                    <a:lnTo>
                      <a:pt x="71" y="263"/>
                    </a:lnTo>
                    <a:lnTo>
                      <a:pt x="71" y="269"/>
                    </a:lnTo>
                    <a:lnTo>
                      <a:pt x="71" y="275"/>
                    </a:lnTo>
                    <a:lnTo>
                      <a:pt x="70" y="280"/>
                    </a:lnTo>
                    <a:lnTo>
                      <a:pt x="70" y="285"/>
                    </a:lnTo>
                    <a:lnTo>
                      <a:pt x="70" y="292"/>
                    </a:lnTo>
                    <a:lnTo>
                      <a:pt x="70" y="297"/>
                    </a:lnTo>
                    <a:lnTo>
                      <a:pt x="70" y="302"/>
                    </a:lnTo>
                    <a:lnTo>
                      <a:pt x="68" y="308"/>
                    </a:lnTo>
                    <a:lnTo>
                      <a:pt x="68" y="312"/>
                    </a:lnTo>
                    <a:lnTo>
                      <a:pt x="68" y="318"/>
                    </a:lnTo>
                    <a:lnTo>
                      <a:pt x="68" y="322"/>
                    </a:lnTo>
                    <a:lnTo>
                      <a:pt x="68" y="327"/>
                    </a:lnTo>
                    <a:lnTo>
                      <a:pt x="68" y="331"/>
                    </a:lnTo>
                    <a:lnTo>
                      <a:pt x="68" y="337"/>
                    </a:lnTo>
                    <a:lnTo>
                      <a:pt x="68" y="341"/>
                    </a:lnTo>
                    <a:lnTo>
                      <a:pt x="68" y="345"/>
                    </a:lnTo>
                    <a:lnTo>
                      <a:pt x="68" y="350"/>
                    </a:lnTo>
                    <a:lnTo>
                      <a:pt x="68" y="354"/>
                    </a:lnTo>
                    <a:lnTo>
                      <a:pt x="68" y="358"/>
                    </a:lnTo>
                    <a:lnTo>
                      <a:pt x="68" y="362"/>
                    </a:lnTo>
                    <a:lnTo>
                      <a:pt x="68" y="366"/>
                    </a:lnTo>
                    <a:lnTo>
                      <a:pt x="68" y="371"/>
                    </a:lnTo>
                    <a:lnTo>
                      <a:pt x="68" y="378"/>
                    </a:lnTo>
                    <a:lnTo>
                      <a:pt x="70" y="384"/>
                    </a:lnTo>
                    <a:lnTo>
                      <a:pt x="70" y="391"/>
                    </a:lnTo>
                    <a:lnTo>
                      <a:pt x="71" y="397"/>
                    </a:lnTo>
                    <a:lnTo>
                      <a:pt x="71" y="403"/>
                    </a:lnTo>
                    <a:lnTo>
                      <a:pt x="72" y="408"/>
                    </a:lnTo>
                    <a:lnTo>
                      <a:pt x="72" y="413"/>
                    </a:lnTo>
                    <a:lnTo>
                      <a:pt x="74" y="418"/>
                    </a:lnTo>
                    <a:lnTo>
                      <a:pt x="74" y="422"/>
                    </a:lnTo>
                    <a:lnTo>
                      <a:pt x="75" y="426"/>
                    </a:lnTo>
                    <a:lnTo>
                      <a:pt x="75" y="430"/>
                    </a:lnTo>
                    <a:lnTo>
                      <a:pt x="76" y="434"/>
                    </a:lnTo>
                    <a:lnTo>
                      <a:pt x="78" y="440"/>
                    </a:lnTo>
                    <a:lnTo>
                      <a:pt x="79" y="446"/>
                    </a:lnTo>
                    <a:lnTo>
                      <a:pt x="79" y="449"/>
                    </a:lnTo>
                    <a:lnTo>
                      <a:pt x="80" y="451"/>
                    </a:lnTo>
                    <a:lnTo>
                      <a:pt x="82" y="454"/>
                    </a:lnTo>
                    <a:lnTo>
                      <a:pt x="82" y="454"/>
                    </a:lnTo>
                    <a:lnTo>
                      <a:pt x="1" y="469"/>
                    </a:lnTo>
                    <a:lnTo>
                      <a:pt x="1" y="469"/>
                    </a:lnTo>
                    <a:close/>
                  </a:path>
                </a:pathLst>
              </a:custGeom>
              <a:solidFill>
                <a:srgbClr val="8AD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6" name="Group 65"/>
            <p:cNvGrpSpPr/>
            <p:nvPr/>
          </p:nvGrpSpPr>
          <p:grpSpPr>
            <a:xfrm>
              <a:off x="5475287" y="3581400"/>
              <a:ext cx="3059113" cy="2743200"/>
              <a:chOff x="381000" y="3505200"/>
              <a:chExt cx="3059113" cy="2743200"/>
            </a:xfrm>
          </p:grpSpPr>
          <p:sp>
            <p:nvSpPr>
              <p:cNvPr id="67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381000" y="3505200"/>
                <a:ext cx="3059113" cy="27432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14"/>
              <p:cNvSpPr>
                <a:spLocks/>
              </p:cNvSpPr>
              <p:nvPr/>
            </p:nvSpPr>
            <p:spPr bwMode="auto">
              <a:xfrm>
                <a:off x="481013" y="5041900"/>
                <a:ext cx="830263" cy="1069975"/>
              </a:xfrm>
              <a:custGeom>
                <a:avLst/>
                <a:gdLst/>
                <a:ahLst/>
                <a:cxnLst>
                  <a:cxn ang="0">
                    <a:pos x="13" y="556"/>
                  </a:cxn>
                  <a:cxn ang="0">
                    <a:pos x="32" y="502"/>
                  </a:cxn>
                  <a:cxn ang="0">
                    <a:pos x="45" y="458"/>
                  </a:cxn>
                  <a:cxn ang="0">
                    <a:pos x="57" y="404"/>
                  </a:cxn>
                  <a:cxn ang="0">
                    <a:pos x="67" y="339"/>
                  </a:cxn>
                  <a:cxn ang="0">
                    <a:pos x="77" y="268"/>
                  </a:cxn>
                  <a:cxn ang="0">
                    <a:pos x="85" y="196"/>
                  </a:cxn>
                  <a:cxn ang="0">
                    <a:pos x="91" y="127"/>
                  </a:cxn>
                  <a:cxn ang="0">
                    <a:pos x="96" y="66"/>
                  </a:cxn>
                  <a:cxn ang="0">
                    <a:pos x="99" y="17"/>
                  </a:cxn>
                  <a:cxn ang="0">
                    <a:pos x="103" y="17"/>
                  </a:cxn>
                  <a:cxn ang="0">
                    <a:pos x="110" y="61"/>
                  </a:cxn>
                  <a:cxn ang="0">
                    <a:pos x="117" y="103"/>
                  </a:cxn>
                  <a:cxn ang="0">
                    <a:pos x="127" y="151"/>
                  </a:cxn>
                  <a:cxn ang="0">
                    <a:pos x="137" y="197"/>
                  </a:cxn>
                  <a:cxn ang="0">
                    <a:pos x="149" y="238"/>
                  </a:cxn>
                  <a:cxn ang="0">
                    <a:pos x="166" y="284"/>
                  </a:cxn>
                  <a:cxn ang="0">
                    <a:pos x="191" y="327"/>
                  </a:cxn>
                  <a:cxn ang="0">
                    <a:pos x="197" y="312"/>
                  </a:cxn>
                  <a:cxn ang="0">
                    <a:pos x="202" y="260"/>
                  </a:cxn>
                  <a:cxn ang="0">
                    <a:pos x="228" y="198"/>
                  </a:cxn>
                  <a:cxn ang="0">
                    <a:pos x="282" y="141"/>
                  </a:cxn>
                  <a:cxn ang="0">
                    <a:pos x="336" y="106"/>
                  </a:cxn>
                  <a:cxn ang="0">
                    <a:pos x="397" y="74"/>
                  </a:cxn>
                  <a:cxn ang="0">
                    <a:pos x="399" y="75"/>
                  </a:cxn>
                  <a:cxn ang="0">
                    <a:pos x="357" y="119"/>
                  </a:cxn>
                  <a:cxn ang="0">
                    <a:pos x="334" y="167"/>
                  </a:cxn>
                  <a:cxn ang="0">
                    <a:pos x="326" y="209"/>
                  </a:cxn>
                  <a:cxn ang="0">
                    <a:pos x="324" y="256"/>
                  </a:cxn>
                  <a:cxn ang="0">
                    <a:pos x="330" y="306"/>
                  </a:cxn>
                  <a:cxn ang="0">
                    <a:pos x="340" y="354"/>
                  </a:cxn>
                  <a:cxn ang="0">
                    <a:pos x="349" y="395"/>
                  </a:cxn>
                  <a:cxn ang="0">
                    <a:pos x="363" y="434"/>
                  </a:cxn>
                  <a:cxn ang="0">
                    <a:pos x="391" y="389"/>
                  </a:cxn>
                  <a:cxn ang="0">
                    <a:pos x="422" y="330"/>
                  </a:cxn>
                  <a:cxn ang="0">
                    <a:pos x="432" y="271"/>
                  </a:cxn>
                  <a:cxn ang="0">
                    <a:pos x="418" y="226"/>
                  </a:cxn>
                  <a:cxn ang="0">
                    <a:pos x="389" y="190"/>
                  </a:cxn>
                  <a:cxn ang="0">
                    <a:pos x="427" y="205"/>
                  </a:cxn>
                  <a:cxn ang="0">
                    <a:pos x="473" y="248"/>
                  </a:cxn>
                  <a:cxn ang="0">
                    <a:pos x="496" y="288"/>
                  </a:cxn>
                  <a:cxn ang="0">
                    <a:pos x="509" y="338"/>
                  </a:cxn>
                  <a:cxn ang="0">
                    <a:pos x="517" y="397"/>
                  </a:cxn>
                  <a:cxn ang="0">
                    <a:pos x="521" y="458"/>
                  </a:cxn>
                  <a:cxn ang="0">
                    <a:pos x="522" y="516"/>
                  </a:cxn>
                  <a:cxn ang="0">
                    <a:pos x="522" y="562"/>
                  </a:cxn>
                  <a:cxn ang="0">
                    <a:pos x="519" y="598"/>
                  </a:cxn>
                  <a:cxn ang="0">
                    <a:pos x="484" y="594"/>
                  </a:cxn>
                  <a:cxn ang="0">
                    <a:pos x="436" y="594"/>
                  </a:cxn>
                  <a:cxn ang="0">
                    <a:pos x="389" y="608"/>
                  </a:cxn>
                  <a:cxn ang="0">
                    <a:pos x="348" y="636"/>
                  </a:cxn>
                  <a:cxn ang="0">
                    <a:pos x="311" y="664"/>
                  </a:cxn>
                  <a:cxn ang="0">
                    <a:pos x="274" y="673"/>
                  </a:cxn>
                  <a:cxn ang="0">
                    <a:pos x="232" y="656"/>
                  </a:cxn>
                  <a:cxn ang="0">
                    <a:pos x="185" y="624"/>
                  </a:cxn>
                  <a:cxn ang="0">
                    <a:pos x="132" y="597"/>
                  </a:cxn>
                  <a:cxn ang="0">
                    <a:pos x="75" y="583"/>
                  </a:cxn>
                  <a:cxn ang="0">
                    <a:pos x="28" y="582"/>
                  </a:cxn>
                </a:cxnLst>
                <a:rect l="0" t="0" r="r" b="b"/>
                <a:pathLst>
                  <a:path w="523" h="674">
                    <a:moveTo>
                      <a:pt x="0" y="587"/>
                    </a:moveTo>
                    <a:lnTo>
                      <a:pt x="0" y="586"/>
                    </a:lnTo>
                    <a:lnTo>
                      <a:pt x="2" y="583"/>
                    </a:lnTo>
                    <a:lnTo>
                      <a:pt x="3" y="579"/>
                    </a:lnTo>
                    <a:lnTo>
                      <a:pt x="6" y="575"/>
                    </a:lnTo>
                    <a:lnTo>
                      <a:pt x="7" y="571"/>
                    </a:lnTo>
                    <a:lnTo>
                      <a:pt x="8" y="569"/>
                    </a:lnTo>
                    <a:lnTo>
                      <a:pt x="9" y="565"/>
                    </a:lnTo>
                    <a:lnTo>
                      <a:pt x="12" y="561"/>
                    </a:lnTo>
                    <a:lnTo>
                      <a:pt x="13" y="556"/>
                    </a:lnTo>
                    <a:lnTo>
                      <a:pt x="16" y="550"/>
                    </a:lnTo>
                    <a:lnTo>
                      <a:pt x="17" y="546"/>
                    </a:lnTo>
                    <a:lnTo>
                      <a:pt x="20" y="541"/>
                    </a:lnTo>
                    <a:lnTo>
                      <a:pt x="23" y="535"/>
                    </a:lnTo>
                    <a:lnTo>
                      <a:pt x="24" y="528"/>
                    </a:lnTo>
                    <a:lnTo>
                      <a:pt x="27" y="521"/>
                    </a:lnTo>
                    <a:lnTo>
                      <a:pt x="29" y="515"/>
                    </a:lnTo>
                    <a:lnTo>
                      <a:pt x="29" y="509"/>
                    </a:lnTo>
                    <a:lnTo>
                      <a:pt x="31" y="506"/>
                    </a:lnTo>
                    <a:lnTo>
                      <a:pt x="32" y="502"/>
                    </a:lnTo>
                    <a:lnTo>
                      <a:pt x="34" y="499"/>
                    </a:lnTo>
                    <a:lnTo>
                      <a:pt x="34" y="494"/>
                    </a:lnTo>
                    <a:lnTo>
                      <a:pt x="36" y="490"/>
                    </a:lnTo>
                    <a:lnTo>
                      <a:pt x="37" y="486"/>
                    </a:lnTo>
                    <a:lnTo>
                      <a:pt x="40" y="482"/>
                    </a:lnTo>
                    <a:lnTo>
                      <a:pt x="40" y="477"/>
                    </a:lnTo>
                    <a:lnTo>
                      <a:pt x="41" y="473"/>
                    </a:lnTo>
                    <a:lnTo>
                      <a:pt x="42" y="467"/>
                    </a:lnTo>
                    <a:lnTo>
                      <a:pt x="44" y="463"/>
                    </a:lnTo>
                    <a:lnTo>
                      <a:pt x="45" y="458"/>
                    </a:lnTo>
                    <a:lnTo>
                      <a:pt x="46" y="453"/>
                    </a:lnTo>
                    <a:lnTo>
                      <a:pt x="48" y="447"/>
                    </a:lnTo>
                    <a:lnTo>
                      <a:pt x="49" y="444"/>
                    </a:lnTo>
                    <a:lnTo>
                      <a:pt x="50" y="437"/>
                    </a:lnTo>
                    <a:lnTo>
                      <a:pt x="52" y="432"/>
                    </a:lnTo>
                    <a:lnTo>
                      <a:pt x="52" y="428"/>
                    </a:lnTo>
                    <a:lnTo>
                      <a:pt x="54" y="422"/>
                    </a:lnTo>
                    <a:lnTo>
                      <a:pt x="54" y="416"/>
                    </a:lnTo>
                    <a:lnTo>
                      <a:pt x="57" y="411"/>
                    </a:lnTo>
                    <a:lnTo>
                      <a:pt x="57" y="404"/>
                    </a:lnTo>
                    <a:lnTo>
                      <a:pt x="60" y="399"/>
                    </a:lnTo>
                    <a:lnTo>
                      <a:pt x="60" y="392"/>
                    </a:lnTo>
                    <a:lnTo>
                      <a:pt x="61" y="385"/>
                    </a:lnTo>
                    <a:lnTo>
                      <a:pt x="62" y="379"/>
                    </a:lnTo>
                    <a:lnTo>
                      <a:pt x="63" y="374"/>
                    </a:lnTo>
                    <a:lnTo>
                      <a:pt x="63" y="366"/>
                    </a:lnTo>
                    <a:lnTo>
                      <a:pt x="65" y="359"/>
                    </a:lnTo>
                    <a:lnTo>
                      <a:pt x="66" y="353"/>
                    </a:lnTo>
                    <a:lnTo>
                      <a:pt x="67" y="346"/>
                    </a:lnTo>
                    <a:lnTo>
                      <a:pt x="67" y="339"/>
                    </a:lnTo>
                    <a:lnTo>
                      <a:pt x="69" y="331"/>
                    </a:lnTo>
                    <a:lnTo>
                      <a:pt x="70" y="325"/>
                    </a:lnTo>
                    <a:lnTo>
                      <a:pt x="71" y="318"/>
                    </a:lnTo>
                    <a:lnTo>
                      <a:pt x="71" y="310"/>
                    </a:lnTo>
                    <a:lnTo>
                      <a:pt x="73" y="305"/>
                    </a:lnTo>
                    <a:lnTo>
                      <a:pt x="74" y="297"/>
                    </a:lnTo>
                    <a:lnTo>
                      <a:pt x="75" y="291"/>
                    </a:lnTo>
                    <a:lnTo>
                      <a:pt x="75" y="283"/>
                    </a:lnTo>
                    <a:lnTo>
                      <a:pt x="75" y="276"/>
                    </a:lnTo>
                    <a:lnTo>
                      <a:pt x="77" y="268"/>
                    </a:lnTo>
                    <a:lnTo>
                      <a:pt x="78" y="261"/>
                    </a:lnTo>
                    <a:lnTo>
                      <a:pt x="78" y="254"/>
                    </a:lnTo>
                    <a:lnTo>
                      <a:pt x="79" y="247"/>
                    </a:lnTo>
                    <a:lnTo>
                      <a:pt x="79" y="239"/>
                    </a:lnTo>
                    <a:lnTo>
                      <a:pt x="81" y="232"/>
                    </a:lnTo>
                    <a:lnTo>
                      <a:pt x="82" y="225"/>
                    </a:lnTo>
                    <a:lnTo>
                      <a:pt x="82" y="218"/>
                    </a:lnTo>
                    <a:lnTo>
                      <a:pt x="83" y="210"/>
                    </a:lnTo>
                    <a:lnTo>
                      <a:pt x="85" y="203"/>
                    </a:lnTo>
                    <a:lnTo>
                      <a:pt x="85" y="196"/>
                    </a:lnTo>
                    <a:lnTo>
                      <a:pt x="86" y="189"/>
                    </a:lnTo>
                    <a:lnTo>
                      <a:pt x="86" y="182"/>
                    </a:lnTo>
                    <a:lnTo>
                      <a:pt x="87" y="176"/>
                    </a:lnTo>
                    <a:lnTo>
                      <a:pt x="87" y="168"/>
                    </a:lnTo>
                    <a:lnTo>
                      <a:pt x="88" y="160"/>
                    </a:lnTo>
                    <a:lnTo>
                      <a:pt x="88" y="153"/>
                    </a:lnTo>
                    <a:lnTo>
                      <a:pt x="90" y="147"/>
                    </a:lnTo>
                    <a:lnTo>
                      <a:pt x="90" y="140"/>
                    </a:lnTo>
                    <a:lnTo>
                      <a:pt x="91" y="134"/>
                    </a:lnTo>
                    <a:lnTo>
                      <a:pt x="91" y="127"/>
                    </a:lnTo>
                    <a:lnTo>
                      <a:pt x="92" y="120"/>
                    </a:lnTo>
                    <a:lnTo>
                      <a:pt x="92" y="114"/>
                    </a:lnTo>
                    <a:lnTo>
                      <a:pt x="92" y="107"/>
                    </a:lnTo>
                    <a:lnTo>
                      <a:pt x="94" y="101"/>
                    </a:lnTo>
                    <a:lnTo>
                      <a:pt x="94" y="95"/>
                    </a:lnTo>
                    <a:lnTo>
                      <a:pt x="94" y="89"/>
                    </a:lnTo>
                    <a:lnTo>
                      <a:pt x="95" y="83"/>
                    </a:lnTo>
                    <a:lnTo>
                      <a:pt x="95" y="77"/>
                    </a:lnTo>
                    <a:lnTo>
                      <a:pt x="96" y="72"/>
                    </a:lnTo>
                    <a:lnTo>
                      <a:pt x="96" y="66"/>
                    </a:lnTo>
                    <a:lnTo>
                      <a:pt x="96" y="61"/>
                    </a:lnTo>
                    <a:lnTo>
                      <a:pt x="96" y="54"/>
                    </a:lnTo>
                    <a:lnTo>
                      <a:pt x="96" y="50"/>
                    </a:lnTo>
                    <a:lnTo>
                      <a:pt x="96" y="44"/>
                    </a:lnTo>
                    <a:lnTo>
                      <a:pt x="98" y="40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99" y="25"/>
                    </a:lnTo>
                    <a:lnTo>
                      <a:pt x="99" y="21"/>
                    </a:lnTo>
                    <a:lnTo>
                      <a:pt x="99" y="17"/>
                    </a:lnTo>
                    <a:lnTo>
                      <a:pt x="99" y="13"/>
                    </a:lnTo>
                    <a:lnTo>
                      <a:pt x="99" y="10"/>
                    </a:lnTo>
                    <a:lnTo>
                      <a:pt x="100" y="6"/>
                    </a:lnTo>
                    <a:lnTo>
                      <a:pt x="100" y="3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102" y="6"/>
                    </a:lnTo>
                    <a:lnTo>
                      <a:pt x="102" y="8"/>
                    </a:lnTo>
                    <a:lnTo>
                      <a:pt x="102" y="12"/>
                    </a:lnTo>
                    <a:lnTo>
                      <a:pt x="103" y="17"/>
                    </a:lnTo>
                    <a:lnTo>
                      <a:pt x="104" y="23"/>
                    </a:lnTo>
                    <a:lnTo>
                      <a:pt x="104" y="28"/>
                    </a:lnTo>
                    <a:lnTo>
                      <a:pt x="106" y="35"/>
                    </a:lnTo>
                    <a:lnTo>
                      <a:pt x="106" y="37"/>
                    </a:lnTo>
                    <a:lnTo>
                      <a:pt x="107" y="41"/>
                    </a:lnTo>
                    <a:lnTo>
                      <a:pt x="107" y="45"/>
                    </a:lnTo>
                    <a:lnTo>
                      <a:pt x="108" y="49"/>
                    </a:lnTo>
                    <a:lnTo>
                      <a:pt x="108" y="53"/>
                    </a:lnTo>
                    <a:lnTo>
                      <a:pt x="110" y="57"/>
                    </a:lnTo>
                    <a:lnTo>
                      <a:pt x="110" y="61"/>
                    </a:lnTo>
                    <a:lnTo>
                      <a:pt x="111" y="64"/>
                    </a:lnTo>
                    <a:lnTo>
                      <a:pt x="111" y="68"/>
                    </a:lnTo>
                    <a:lnTo>
                      <a:pt x="112" y="73"/>
                    </a:lnTo>
                    <a:lnTo>
                      <a:pt x="114" y="77"/>
                    </a:lnTo>
                    <a:lnTo>
                      <a:pt x="115" y="82"/>
                    </a:lnTo>
                    <a:lnTo>
                      <a:pt x="115" y="86"/>
                    </a:lnTo>
                    <a:lnTo>
                      <a:pt x="116" y="90"/>
                    </a:lnTo>
                    <a:lnTo>
                      <a:pt x="116" y="94"/>
                    </a:lnTo>
                    <a:lnTo>
                      <a:pt x="117" y="99"/>
                    </a:lnTo>
                    <a:lnTo>
                      <a:pt x="117" y="103"/>
                    </a:lnTo>
                    <a:lnTo>
                      <a:pt x="119" y="107"/>
                    </a:lnTo>
                    <a:lnTo>
                      <a:pt x="120" y="112"/>
                    </a:lnTo>
                    <a:lnTo>
                      <a:pt x="121" y="118"/>
                    </a:lnTo>
                    <a:lnTo>
                      <a:pt x="121" y="122"/>
                    </a:lnTo>
                    <a:lnTo>
                      <a:pt x="123" y="127"/>
                    </a:lnTo>
                    <a:lnTo>
                      <a:pt x="123" y="131"/>
                    </a:lnTo>
                    <a:lnTo>
                      <a:pt x="124" y="136"/>
                    </a:lnTo>
                    <a:lnTo>
                      <a:pt x="125" y="140"/>
                    </a:lnTo>
                    <a:lnTo>
                      <a:pt x="127" y="145"/>
                    </a:lnTo>
                    <a:lnTo>
                      <a:pt x="127" y="151"/>
                    </a:lnTo>
                    <a:lnTo>
                      <a:pt x="128" y="156"/>
                    </a:lnTo>
                    <a:lnTo>
                      <a:pt x="129" y="160"/>
                    </a:lnTo>
                    <a:lnTo>
                      <a:pt x="131" y="164"/>
                    </a:lnTo>
                    <a:lnTo>
                      <a:pt x="131" y="169"/>
                    </a:lnTo>
                    <a:lnTo>
                      <a:pt x="132" y="174"/>
                    </a:lnTo>
                    <a:lnTo>
                      <a:pt x="133" y="178"/>
                    </a:lnTo>
                    <a:lnTo>
                      <a:pt x="135" y="184"/>
                    </a:lnTo>
                    <a:lnTo>
                      <a:pt x="136" y="188"/>
                    </a:lnTo>
                    <a:lnTo>
                      <a:pt x="137" y="193"/>
                    </a:lnTo>
                    <a:lnTo>
                      <a:pt x="137" y="197"/>
                    </a:lnTo>
                    <a:lnTo>
                      <a:pt x="139" y="202"/>
                    </a:lnTo>
                    <a:lnTo>
                      <a:pt x="140" y="205"/>
                    </a:lnTo>
                    <a:lnTo>
                      <a:pt x="141" y="210"/>
                    </a:lnTo>
                    <a:lnTo>
                      <a:pt x="143" y="214"/>
                    </a:lnTo>
                    <a:lnTo>
                      <a:pt x="144" y="219"/>
                    </a:lnTo>
                    <a:lnTo>
                      <a:pt x="145" y="223"/>
                    </a:lnTo>
                    <a:lnTo>
                      <a:pt x="146" y="229"/>
                    </a:lnTo>
                    <a:lnTo>
                      <a:pt x="146" y="231"/>
                    </a:lnTo>
                    <a:lnTo>
                      <a:pt x="148" y="235"/>
                    </a:lnTo>
                    <a:lnTo>
                      <a:pt x="149" y="238"/>
                    </a:lnTo>
                    <a:lnTo>
                      <a:pt x="150" y="242"/>
                    </a:lnTo>
                    <a:lnTo>
                      <a:pt x="150" y="246"/>
                    </a:lnTo>
                    <a:lnTo>
                      <a:pt x="152" y="250"/>
                    </a:lnTo>
                    <a:lnTo>
                      <a:pt x="153" y="252"/>
                    </a:lnTo>
                    <a:lnTo>
                      <a:pt x="154" y="256"/>
                    </a:lnTo>
                    <a:lnTo>
                      <a:pt x="157" y="261"/>
                    </a:lnTo>
                    <a:lnTo>
                      <a:pt x="160" y="268"/>
                    </a:lnTo>
                    <a:lnTo>
                      <a:pt x="162" y="275"/>
                    </a:lnTo>
                    <a:lnTo>
                      <a:pt x="165" y="280"/>
                    </a:lnTo>
                    <a:lnTo>
                      <a:pt x="166" y="284"/>
                    </a:lnTo>
                    <a:lnTo>
                      <a:pt x="168" y="289"/>
                    </a:lnTo>
                    <a:lnTo>
                      <a:pt x="170" y="294"/>
                    </a:lnTo>
                    <a:lnTo>
                      <a:pt x="173" y="298"/>
                    </a:lnTo>
                    <a:lnTo>
                      <a:pt x="174" y="302"/>
                    </a:lnTo>
                    <a:lnTo>
                      <a:pt x="177" y="306"/>
                    </a:lnTo>
                    <a:lnTo>
                      <a:pt x="179" y="309"/>
                    </a:lnTo>
                    <a:lnTo>
                      <a:pt x="182" y="313"/>
                    </a:lnTo>
                    <a:lnTo>
                      <a:pt x="185" y="318"/>
                    </a:lnTo>
                    <a:lnTo>
                      <a:pt x="189" y="323"/>
                    </a:lnTo>
                    <a:lnTo>
                      <a:pt x="191" y="327"/>
                    </a:lnTo>
                    <a:lnTo>
                      <a:pt x="194" y="331"/>
                    </a:lnTo>
                    <a:lnTo>
                      <a:pt x="198" y="335"/>
                    </a:lnTo>
                    <a:lnTo>
                      <a:pt x="199" y="337"/>
                    </a:lnTo>
                    <a:lnTo>
                      <a:pt x="199" y="335"/>
                    </a:lnTo>
                    <a:lnTo>
                      <a:pt x="198" y="333"/>
                    </a:lnTo>
                    <a:lnTo>
                      <a:pt x="198" y="329"/>
                    </a:lnTo>
                    <a:lnTo>
                      <a:pt x="198" y="323"/>
                    </a:lnTo>
                    <a:lnTo>
                      <a:pt x="197" y="320"/>
                    </a:lnTo>
                    <a:lnTo>
                      <a:pt x="197" y="316"/>
                    </a:lnTo>
                    <a:lnTo>
                      <a:pt x="197" y="312"/>
                    </a:lnTo>
                    <a:lnTo>
                      <a:pt x="197" y="308"/>
                    </a:lnTo>
                    <a:lnTo>
                      <a:pt x="197" y="302"/>
                    </a:lnTo>
                    <a:lnTo>
                      <a:pt x="197" y="298"/>
                    </a:lnTo>
                    <a:lnTo>
                      <a:pt x="198" y="293"/>
                    </a:lnTo>
                    <a:lnTo>
                      <a:pt x="198" y="289"/>
                    </a:lnTo>
                    <a:lnTo>
                      <a:pt x="198" y="283"/>
                    </a:lnTo>
                    <a:lnTo>
                      <a:pt x="199" y="277"/>
                    </a:lnTo>
                    <a:lnTo>
                      <a:pt x="199" y="272"/>
                    </a:lnTo>
                    <a:lnTo>
                      <a:pt x="200" y="267"/>
                    </a:lnTo>
                    <a:lnTo>
                      <a:pt x="202" y="260"/>
                    </a:lnTo>
                    <a:lnTo>
                      <a:pt x="203" y="254"/>
                    </a:lnTo>
                    <a:lnTo>
                      <a:pt x="206" y="248"/>
                    </a:lnTo>
                    <a:lnTo>
                      <a:pt x="208" y="242"/>
                    </a:lnTo>
                    <a:lnTo>
                      <a:pt x="210" y="235"/>
                    </a:lnTo>
                    <a:lnTo>
                      <a:pt x="212" y="230"/>
                    </a:lnTo>
                    <a:lnTo>
                      <a:pt x="214" y="222"/>
                    </a:lnTo>
                    <a:lnTo>
                      <a:pt x="218" y="217"/>
                    </a:lnTo>
                    <a:lnTo>
                      <a:pt x="220" y="210"/>
                    </a:lnTo>
                    <a:lnTo>
                      <a:pt x="224" y="203"/>
                    </a:lnTo>
                    <a:lnTo>
                      <a:pt x="228" y="198"/>
                    </a:lnTo>
                    <a:lnTo>
                      <a:pt x="233" y="192"/>
                    </a:lnTo>
                    <a:lnTo>
                      <a:pt x="237" y="185"/>
                    </a:lnTo>
                    <a:lnTo>
                      <a:pt x="241" y="180"/>
                    </a:lnTo>
                    <a:lnTo>
                      <a:pt x="247" y="174"/>
                    </a:lnTo>
                    <a:lnTo>
                      <a:pt x="253" y="168"/>
                    </a:lnTo>
                    <a:lnTo>
                      <a:pt x="258" y="163"/>
                    </a:lnTo>
                    <a:lnTo>
                      <a:pt x="264" y="156"/>
                    </a:lnTo>
                    <a:lnTo>
                      <a:pt x="270" y="152"/>
                    </a:lnTo>
                    <a:lnTo>
                      <a:pt x="277" y="147"/>
                    </a:lnTo>
                    <a:lnTo>
                      <a:pt x="282" y="141"/>
                    </a:lnTo>
                    <a:lnTo>
                      <a:pt x="289" y="136"/>
                    </a:lnTo>
                    <a:lnTo>
                      <a:pt x="295" y="132"/>
                    </a:lnTo>
                    <a:lnTo>
                      <a:pt x="302" y="128"/>
                    </a:lnTo>
                    <a:lnTo>
                      <a:pt x="308" y="123"/>
                    </a:lnTo>
                    <a:lnTo>
                      <a:pt x="315" y="118"/>
                    </a:lnTo>
                    <a:lnTo>
                      <a:pt x="319" y="116"/>
                    </a:lnTo>
                    <a:lnTo>
                      <a:pt x="323" y="114"/>
                    </a:lnTo>
                    <a:lnTo>
                      <a:pt x="326" y="112"/>
                    </a:lnTo>
                    <a:lnTo>
                      <a:pt x="330" y="110"/>
                    </a:lnTo>
                    <a:lnTo>
                      <a:pt x="336" y="106"/>
                    </a:lnTo>
                    <a:lnTo>
                      <a:pt x="343" y="102"/>
                    </a:lnTo>
                    <a:lnTo>
                      <a:pt x="349" y="98"/>
                    </a:lnTo>
                    <a:lnTo>
                      <a:pt x="356" y="95"/>
                    </a:lnTo>
                    <a:lnTo>
                      <a:pt x="363" y="91"/>
                    </a:lnTo>
                    <a:lnTo>
                      <a:pt x="369" y="87"/>
                    </a:lnTo>
                    <a:lnTo>
                      <a:pt x="374" y="85"/>
                    </a:lnTo>
                    <a:lnTo>
                      <a:pt x="381" y="82"/>
                    </a:lnTo>
                    <a:lnTo>
                      <a:pt x="386" y="79"/>
                    </a:lnTo>
                    <a:lnTo>
                      <a:pt x="391" y="77"/>
                    </a:lnTo>
                    <a:lnTo>
                      <a:pt x="397" y="74"/>
                    </a:lnTo>
                    <a:lnTo>
                      <a:pt x="401" y="72"/>
                    </a:lnTo>
                    <a:lnTo>
                      <a:pt x="405" y="69"/>
                    </a:lnTo>
                    <a:lnTo>
                      <a:pt x="410" y="68"/>
                    </a:lnTo>
                    <a:lnTo>
                      <a:pt x="414" y="66"/>
                    </a:lnTo>
                    <a:lnTo>
                      <a:pt x="418" y="65"/>
                    </a:lnTo>
                    <a:lnTo>
                      <a:pt x="417" y="65"/>
                    </a:lnTo>
                    <a:lnTo>
                      <a:pt x="414" y="66"/>
                    </a:lnTo>
                    <a:lnTo>
                      <a:pt x="410" y="68"/>
                    </a:lnTo>
                    <a:lnTo>
                      <a:pt x="405" y="72"/>
                    </a:lnTo>
                    <a:lnTo>
                      <a:pt x="399" y="75"/>
                    </a:lnTo>
                    <a:lnTo>
                      <a:pt x="393" y="82"/>
                    </a:lnTo>
                    <a:lnTo>
                      <a:pt x="389" y="83"/>
                    </a:lnTo>
                    <a:lnTo>
                      <a:pt x="385" y="87"/>
                    </a:lnTo>
                    <a:lnTo>
                      <a:pt x="381" y="91"/>
                    </a:lnTo>
                    <a:lnTo>
                      <a:pt x="378" y="95"/>
                    </a:lnTo>
                    <a:lnTo>
                      <a:pt x="373" y="99"/>
                    </a:lnTo>
                    <a:lnTo>
                      <a:pt x="369" y="105"/>
                    </a:lnTo>
                    <a:lnTo>
                      <a:pt x="365" y="108"/>
                    </a:lnTo>
                    <a:lnTo>
                      <a:pt x="361" y="114"/>
                    </a:lnTo>
                    <a:lnTo>
                      <a:pt x="357" y="119"/>
                    </a:lnTo>
                    <a:lnTo>
                      <a:pt x="355" y="124"/>
                    </a:lnTo>
                    <a:lnTo>
                      <a:pt x="351" y="131"/>
                    </a:lnTo>
                    <a:lnTo>
                      <a:pt x="348" y="136"/>
                    </a:lnTo>
                    <a:lnTo>
                      <a:pt x="344" y="143"/>
                    </a:lnTo>
                    <a:lnTo>
                      <a:pt x="340" y="149"/>
                    </a:lnTo>
                    <a:lnTo>
                      <a:pt x="339" y="153"/>
                    </a:lnTo>
                    <a:lnTo>
                      <a:pt x="337" y="156"/>
                    </a:lnTo>
                    <a:lnTo>
                      <a:pt x="336" y="160"/>
                    </a:lnTo>
                    <a:lnTo>
                      <a:pt x="335" y="164"/>
                    </a:lnTo>
                    <a:lnTo>
                      <a:pt x="334" y="167"/>
                    </a:lnTo>
                    <a:lnTo>
                      <a:pt x="332" y="170"/>
                    </a:lnTo>
                    <a:lnTo>
                      <a:pt x="332" y="174"/>
                    </a:lnTo>
                    <a:lnTo>
                      <a:pt x="331" y="178"/>
                    </a:lnTo>
                    <a:lnTo>
                      <a:pt x="330" y="182"/>
                    </a:lnTo>
                    <a:lnTo>
                      <a:pt x="330" y="186"/>
                    </a:lnTo>
                    <a:lnTo>
                      <a:pt x="328" y="192"/>
                    </a:lnTo>
                    <a:lnTo>
                      <a:pt x="328" y="196"/>
                    </a:lnTo>
                    <a:lnTo>
                      <a:pt x="327" y="199"/>
                    </a:lnTo>
                    <a:lnTo>
                      <a:pt x="327" y="205"/>
                    </a:lnTo>
                    <a:lnTo>
                      <a:pt x="326" y="209"/>
                    </a:lnTo>
                    <a:lnTo>
                      <a:pt x="326" y="213"/>
                    </a:lnTo>
                    <a:lnTo>
                      <a:pt x="324" y="218"/>
                    </a:lnTo>
                    <a:lnTo>
                      <a:pt x="324" y="223"/>
                    </a:lnTo>
                    <a:lnTo>
                      <a:pt x="324" y="227"/>
                    </a:lnTo>
                    <a:lnTo>
                      <a:pt x="324" y="232"/>
                    </a:lnTo>
                    <a:lnTo>
                      <a:pt x="324" y="236"/>
                    </a:lnTo>
                    <a:lnTo>
                      <a:pt x="324" y="242"/>
                    </a:lnTo>
                    <a:lnTo>
                      <a:pt x="324" y="247"/>
                    </a:lnTo>
                    <a:lnTo>
                      <a:pt x="324" y="252"/>
                    </a:lnTo>
                    <a:lnTo>
                      <a:pt x="324" y="256"/>
                    </a:lnTo>
                    <a:lnTo>
                      <a:pt x="326" y="261"/>
                    </a:lnTo>
                    <a:lnTo>
                      <a:pt x="326" y="267"/>
                    </a:lnTo>
                    <a:lnTo>
                      <a:pt x="327" y="272"/>
                    </a:lnTo>
                    <a:lnTo>
                      <a:pt x="327" y="277"/>
                    </a:lnTo>
                    <a:lnTo>
                      <a:pt x="327" y="281"/>
                    </a:lnTo>
                    <a:lnTo>
                      <a:pt x="328" y="287"/>
                    </a:lnTo>
                    <a:lnTo>
                      <a:pt x="328" y="292"/>
                    </a:lnTo>
                    <a:lnTo>
                      <a:pt x="328" y="297"/>
                    </a:lnTo>
                    <a:lnTo>
                      <a:pt x="330" y="302"/>
                    </a:lnTo>
                    <a:lnTo>
                      <a:pt x="330" y="306"/>
                    </a:lnTo>
                    <a:lnTo>
                      <a:pt x="332" y="312"/>
                    </a:lnTo>
                    <a:lnTo>
                      <a:pt x="332" y="317"/>
                    </a:lnTo>
                    <a:lnTo>
                      <a:pt x="332" y="322"/>
                    </a:lnTo>
                    <a:lnTo>
                      <a:pt x="334" y="326"/>
                    </a:lnTo>
                    <a:lnTo>
                      <a:pt x="335" y="331"/>
                    </a:lnTo>
                    <a:lnTo>
                      <a:pt x="335" y="335"/>
                    </a:lnTo>
                    <a:lnTo>
                      <a:pt x="336" y="341"/>
                    </a:lnTo>
                    <a:lnTo>
                      <a:pt x="337" y="346"/>
                    </a:lnTo>
                    <a:lnTo>
                      <a:pt x="339" y="351"/>
                    </a:lnTo>
                    <a:lnTo>
                      <a:pt x="340" y="354"/>
                    </a:lnTo>
                    <a:lnTo>
                      <a:pt x="341" y="359"/>
                    </a:lnTo>
                    <a:lnTo>
                      <a:pt x="341" y="363"/>
                    </a:lnTo>
                    <a:lnTo>
                      <a:pt x="343" y="368"/>
                    </a:lnTo>
                    <a:lnTo>
                      <a:pt x="344" y="372"/>
                    </a:lnTo>
                    <a:lnTo>
                      <a:pt x="345" y="376"/>
                    </a:lnTo>
                    <a:lnTo>
                      <a:pt x="345" y="379"/>
                    </a:lnTo>
                    <a:lnTo>
                      <a:pt x="347" y="384"/>
                    </a:lnTo>
                    <a:lnTo>
                      <a:pt x="348" y="387"/>
                    </a:lnTo>
                    <a:lnTo>
                      <a:pt x="349" y="391"/>
                    </a:lnTo>
                    <a:lnTo>
                      <a:pt x="349" y="395"/>
                    </a:lnTo>
                    <a:lnTo>
                      <a:pt x="351" y="399"/>
                    </a:lnTo>
                    <a:lnTo>
                      <a:pt x="353" y="405"/>
                    </a:lnTo>
                    <a:lnTo>
                      <a:pt x="355" y="412"/>
                    </a:lnTo>
                    <a:lnTo>
                      <a:pt x="356" y="416"/>
                    </a:lnTo>
                    <a:lnTo>
                      <a:pt x="357" y="421"/>
                    </a:lnTo>
                    <a:lnTo>
                      <a:pt x="359" y="425"/>
                    </a:lnTo>
                    <a:lnTo>
                      <a:pt x="360" y="429"/>
                    </a:lnTo>
                    <a:lnTo>
                      <a:pt x="361" y="434"/>
                    </a:lnTo>
                    <a:lnTo>
                      <a:pt x="363" y="436"/>
                    </a:lnTo>
                    <a:lnTo>
                      <a:pt x="363" y="434"/>
                    </a:lnTo>
                    <a:lnTo>
                      <a:pt x="365" y="432"/>
                    </a:lnTo>
                    <a:lnTo>
                      <a:pt x="368" y="428"/>
                    </a:lnTo>
                    <a:lnTo>
                      <a:pt x="372" y="421"/>
                    </a:lnTo>
                    <a:lnTo>
                      <a:pt x="374" y="417"/>
                    </a:lnTo>
                    <a:lnTo>
                      <a:pt x="377" y="413"/>
                    </a:lnTo>
                    <a:lnTo>
                      <a:pt x="378" y="409"/>
                    </a:lnTo>
                    <a:lnTo>
                      <a:pt x="382" y="404"/>
                    </a:lnTo>
                    <a:lnTo>
                      <a:pt x="385" y="400"/>
                    </a:lnTo>
                    <a:lnTo>
                      <a:pt x="389" y="395"/>
                    </a:lnTo>
                    <a:lnTo>
                      <a:pt x="391" y="389"/>
                    </a:lnTo>
                    <a:lnTo>
                      <a:pt x="395" y="384"/>
                    </a:lnTo>
                    <a:lnTo>
                      <a:pt x="398" y="379"/>
                    </a:lnTo>
                    <a:lnTo>
                      <a:pt x="401" y="372"/>
                    </a:lnTo>
                    <a:lnTo>
                      <a:pt x="405" y="367"/>
                    </a:lnTo>
                    <a:lnTo>
                      <a:pt x="407" y="360"/>
                    </a:lnTo>
                    <a:lnTo>
                      <a:pt x="410" y="354"/>
                    </a:lnTo>
                    <a:lnTo>
                      <a:pt x="414" y="349"/>
                    </a:lnTo>
                    <a:lnTo>
                      <a:pt x="417" y="342"/>
                    </a:lnTo>
                    <a:lnTo>
                      <a:pt x="419" y="335"/>
                    </a:lnTo>
                    <a:lnTo>
                      <a:pt x="422" y="330"/>
                    </a:lnTo>
                    <a:lnTo>
                      <a:pt x="424" y="323"/>
                    </a:lnTo>
                    <a:lnTo>
                      <a:pt x="426" y="317"/>
                    </a:lnTo>
                    <a:lnTo>
                      <a:pt x="428" y="310"/>
                    </a:lnTo>
                    <a:lnTo>
                      <a:pt x="430" y="305"/>
                    </a:lnTo>
                    <a:lnTo>
                      <a:pt x="431" y="298"/>
                    </a:lnTo>
                    <a:lnTo>
                      <a:pt x="432" y="293"/>
                    </a:lnTo>
                    <a:lnTo>
                      <a:pt x="434" y="288"/>
                    </a:lnTo>
                    <a:lnTo>
                      <a:pt x="434" y="281"/>
                    </a:lnTo>
                    <a:lnTo>
                      <a:pt x="434" y="276"/>
                    </a:lnTo>
                    <a:lnTo>
                      <a:pt x="432" y="271"/>
                    </a:lnTo>
                    <a:lnTo>
                      <a:pt x="432" y="265"/>
                    </a:lnTo>
                    <a:lnTo>
                      <a:pt x="431" y="259"/>
                    </a:lnTo>
                    <a:lnTo>
                      <a:pt x="430" y="255"/>
                    </a:lnTo>
                    <a:lnTo>
                      <a:pt x="428" y="250"/>
                    </a:lnTo>
                    <a:lnTo>
                      <a:pt x="428" y="246"/>
                    </a:lnTo>
                    <a:lnTo>
                      <a:pt x="426" y="242"/>
                    </a:lnTo>
                    <a:lnTo>
                      <a:pt x="424" y="236"/>
                    </a:lnTo>
                    <a:lnTo>
                      <a:pt x="423" y="232"/>
                    </a:lnTo>
                    <a:lnTo>
                      <a:pt x="420" y="230"/>
                    </a:lnTo>
                    <a:lnTo>
                      <a:pt x="418" y="226"/>
                    </a:lnTo>
                    <a:lnTo>
                      <a:pt x="417" y="222"/>
                    </a:lnTo>
                    <a:lnTo>
                      <a:pt x="414" y="218"/>
                    </a:lnTo>
                    <a:lnTo>
                      <a:pt x="413" y="215"/>
                    </a:lnTo>
                    <a:lnTo>
                      <a:pt x="407" y="209"/>
                    </a:lnTo>
                    <a:lnTo>
                      <a:pt x="403" y="205"/>
                    </a:lnTo>
                    <a:lnTo>
                      <a:pt x="399" y="199"/>
                    </a:lnTo>
                    <a:lnTo>
                      <a:pt x="395" y="197"/>
                    </a:lnTo>
                    <a:lnTo>
                      <a:pt x="390" y="192"/>
                    </a:lnTo>
                    <a:lnTo>
                      <a:pt x="388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5" y="192"/>
                    </a:lnTo>
                    <a:lnTo>
                      <a:pt x="401" y="193"/>
                    </a:lnTo>
                    <a:lnTo>
                      <a:pt x="403" y="194"/>
                    </a:lnTo>
                    <a:lnTo>
                      <a:pt x="406" y="196"/>
                    </a:lnTo>
                    <a:lnTo>
                      <a:pt x="410" y="197"/>
                    </a:lnTo>
                    <a:lnTo>
                      <a:pt x="414" y="198"/>
                    </a:lnTo>
                    <a:lnTo>
                      <a:pt x="418" y="201"/>
                    </a:lnTo>
                    <a:lnTo>
                      <a:pt x="423" y="202"/>
                    </a:lnTo>
                    <a:lnTo>
                      <a:pt x="427" y="205"/>
                    </a:lnTo>
                    <a:lnTo>
                      <a:pt x="432" y="207"/>
                    </a:lnTo>
                    <a:lnTo>
                      <a:pt x="436" y="210"/>
                    </a:lnTo>
                    <a:lnTo>
                      <a:pt x="442" y="214"/>
                    </a:lnTo>
                    <a:lnTo>
                      <a:pt x="445" y="218"/>
                    </a:lnTo>
                    <a:lnTo>
                      <a:pt x="451" y="222"/>
                    </a:lnTo>
                    <a:lnTo>
                      <a:pt x="455" y="226"/>
                    </a:lnTo>
                    <a:lnTo>
                      <a:pt x="460" y="231"/>
                    </a:lnTo>
                    <a:lnTo>
                      <a:pt x="464" y="236"/>
                    </a:lnTo>
                    <a:lnTo>
                      <a:pt x="469" y="242"/>
                    </a:lnTo>
                    <a:lnTo>
                      <a:pt x="473" y="248"/>
                    </a:lnTo>
                    <a:lnTo>
                      <a:pt x="477" y="254"/>
                    </a:lnTo>
                    <a:lnTo>
                      <a:pt x="480" y="256"/>
                    </a:lnTo>
                    <a:lnTo>
                      <a:pt x="481" y="260"/>
                    </a:lnTo>
                    <a:lnTo>
                      <a:pt x="484" y="264"/>
                    </a:lnTo>
                    <a:lnTo>
                      <a:pt x="486" y="268"/>
                    </a:lnTo>
                    <a:lnTo>
                      <a:pt x="488" y="272"/>
                    </a:lnTo>
                    <a:lnTo>
                      <a:pt x="490" y="276"/>
                    </a:lnTo>
                    <a:lnTo>
                      <a:pt x="492" y="280"/>
                    </a:lnTo>
                    <a:lnTo>
                      <a:pt x="494" y="284"/>
                    </a:lnTo>
                    <a:lnTo>
                      <a:pt x="496" y="288"/>
                    </a:lnTo>
                    <a:lnTo>
                      <a:pt x="497" y="293"/>
                    </a:lnTo>
                    <a:lnTo>
                      <a:pt x="498" y="298"/>
                    </a:lnTo>
                    <a:lnTo>
                      <a:pt x="501" y="302"/>
                    </a:lnTo>
                    <a:lnTo>
                      <a:pt x="501" y="306"/>
                    </a:lnTo>
                    <a:lnTo>
                      <a:pt x="503" y="312"/>
                    </a:lnTo>
                    <a:lnTo>
                      <a:pt x="503" y="317"/>
                    </a:lnTo>
                    <a:lnTo>
                      <a:pt x="506" y="322"/>
                    </a:lnTo>
                    <a:lnTo>
                      <a:pt x="506" y="327"/>
                    </a:lnTo>
                    <a:lnTo>
                      <a:pt x="509" y="333"/>
                    </a:lnTo>
                    <a:lnTo>
                      <a:pt x="509" y="338"/>
                    </a:lnTo>
                    <a:lnTo>
                      <a:pt x="511" y="345"/>
                    </a:lnTo>
                    <a:lnTo>
                      <a:pt x="511" y="350"/>
                    </a:lnTo>
                    <a:lnTo>
                      <a:pt x="513" y="355"/>
                    </a:lnTo>
                    <a:lnTo>
                      <a:pt x="513" y="362"/>
                    </a:lnTo>
                    <a:lnTo>
                      <a:pt x="514" y="367"/>
                    </a:lnTo>
                    <a:lnTo>
                      <a:pt x="515" y="374"/>
                    </a:lnTo>
                    <a:lnTo>
                      <a:pt x="515" y="379"/>
                    </a:lnTo>
                    <a:lnTo>
                      <a:pt x="517" y="385"/>
                    </a:lnTo>
                    <a:lnTo>
                      <a:pt x="517" y="392"/>
                    </a:lnTo>
                    <a:lnTo>
                      <a:pt x="517" y="397"/>
                    </a:lnTo>
                    <a:lnTo>
                      <a:pt x="518" y="403"/>
                    </a:lnTo>
                    <a:lnTo>
                      <a:pt x="519" y="409"/>
                    </a:lnTo>
                    <a:lnTo>
                      <a:pt x="519" y="416"/>
                    </a:lnTo>
                    <a:lnTo>
                      <a:pt x="519" y="422"/>
                    </a:lnTo>
                    <a:lnTo>
                      <a:pt x="519" y="428"/>
                    </a:lnTo>
                    <a:lnTo>
                      <a:pt x="521" y="434"/>
                    </a:lnTo>
                    <a:lnTo>
                      <a:pt x="521" y="441"/>
                    </a:lnTo>
                    <a:lnTo>
                      <a:pt x="521" y="446"/>
                    </a:lnTo>
                    <a:lnTo>
                      <a:pt x="521" y="453"/>
                    </a:lnTo>
                    <a:lnTo>
                      <a:pt x="521" y="458"/>
                    </a:lnTo>
                    <a:lnTo>
                      <a:pt x="522" y="465"/>
                    </a:lnTo>
                    <a:lnTo>
                      <a:pt x="522" y="471"/>
                    </a:lnTo>
                    <a:lnTo>
                      <a:pt x="522" y="477"/>
                    </a:lnTo>
                    <a:lnTo>
                      <a:pt x="522" y="482"/>
                    </a:lnTo>
                    <a:lnTo>
                      <a:pt x="523" y="488"/>
                    </a:lnTo>
                    <a:lnTo>
                      <a:pt x="522" y="494"/>
                    </a:lnTo>
                    <a:lnTo>
                      <a:pt x="522" y="500"/>
                    </a:lnTo>
                    <a:lnTo>
                      <a:pt x="522" y="504"/>
                    </a:lnTo>
                    <a:lnTo>
                      <a:pt x="522" y="511"/>
                    </a:lnTo>
                    <a:lnTo>
                      <a:pt x="522" y="516"/>
                    </a:lnTo>
                    <a:lnTo>
                      <a:pt x="522" y="521"/>
                    </a:lnTo>
                    <a:lnTo>
                      <a:pt x="522" y="525"/>
                    </a:lnTo>
                    <a:lnTo>
                      <a:pt x="522" y="532"/>
                    </a:lnTo>
                    <a:lnTo>
                      <a:pt x="522" y="536"/>
                    </a:lnTo>
                    <a:lnTo>
                      <a:pt x="522" y="541"/>
                    </a:lnTo>
                    <a:lnTo>
                      <a:pt x="522" y="545"/>
                    </a:lnTo>
                    <a:lnTo>
                      <a:pt x="522" y="550"/>
                    </a:lnTo>
                    <a:lnTo>
                      <a:pt x="522" y="554"/>
                    </a:lnTo>
                    <a:lnTo>
                      <a:pt x="522" y="558"/>
                    </a:lnTo>
                    <a:lnTo>
                      <a:pt x="522" y="562"/>
                    </a:lnTo>
                    <a:lnTo>
                      <a:pt x="522" y="568"/>
                    </a:lnTo>
                    <a:lnTo>
                      <a:pt x="521" y="574"/>
                    </a:lnTo>
                    <a:lnTo>
                      <a:pt x="521" y="579"/>
                    </a:lnTo>
                    <a:lnTo>
                      <a:pt x="521" y="585"/>
                    </a:lnTo>
                    <a:lnTo>
                      <a:pt x="521" y="590"/>
                    </a:lnTo>
                    <a:lnTo>
                      <a:pt x="521" y="594"/>
                    </a:lnTo>
                    <a:lnTo>
                      <a:pt x="521" y="597"/>
                    </a:lnTo>
                    <a:lnTo>
                      <a:pt x="521" y="598"/>
                    </a:lnTo>
                    <a:lnTo>
                      <a:pt x="521" y="599"/>
                    </a:lnTo>
                    <a:lnTo>
                      <a:pt x="519" y="598"/>
                    </a:lnTo>
                    <a:lnTo>
                      <a:pt x="517" y="598"/>
                    </a:lnTo>
                    <a:lnTo>
                      <a:pt x="514" y="598"/>
                    </a:lnTo>
                    <a:lnTo>
                      <a:pt x="509" y="597"/>
                    </a:lnTo>
                    <a:lnTo>
                      <a:pt x="506" y="597"/>
                    </a:lnTo>
                    <a:lnTo>
                      <a:pt x="502" y="595"/>
                    </a:lnTo>
                    <a:lnTo>
                      <a:pt x="498" y="595"/>
                    </a:lnTo>
                    <a:lnTo>
                      <a:pt x="496" y="595"/>
                    </a:lnTo>
                    <a:lnTo>
                      <a:pt x="492" y="594"/>
                    </a:lnTo>
                    <a:lnTo>
                      <a:pt x="488" y="594"/>
                    </a:lnTo>
                    <a:lnTo>
                      <a:pt x="484" y="594"/>
                    </a:lnTo>
                    <a:lnTo>
                      <a:pt x="480" y="594"/>
                    </a:lnTo>
                    <a:lnTo>
                      <a:pt x="474" y="593"/>
                    </a:lnTo>
                    <a:lnTo>
                      <a:pt x="471" y="593"/>
                    </a:lnTo>
                    <a:lnTo>
                      <a:pt x="467" y="593"/>
                    </a:lnTo>
                    <a:lnTo>
                      <a:pt x="461" y="593"/>
                    </a:lnTo>
                    <a:lnTo>
                      <a:pt x="456" y="593"/>
                    </a:lnTo>
                    <a:lnTo>
                      <a:pt x="452" y="593"/>
                    </a:lnTo>
                    <a:lnTo>
                      <a:pt x="447" y="593"/>
                    </a:lnTo>
                    <a:lnTo>
                      <a:pt x="443" y="594"/>
                    </a:lnTo>
                    <a:lnTo>
                      <a:pt x="436" y="594"/>
                    </a:lnTo>
                    <a:lnTo>
                      <a:pt x="432" y="594"/>
                    </a:lnTo>
                    <a:lnTo>
                      <a:pt x="426" y="595"/>
                    </a:lnTo>
                    <a:lnTo>
                      <a:pt x="422" y="597"/>
                    </a:lnTo>
                    <a:lnTo>
                      <a:pt x="417" y="598"/>
                    </a:lnTo>
                    <a:lnTo>
                      <a:pt x="413" y="599"/>
                    </a:lnTo>
                    <a:lnTo>
                      <a:pt x="407" y="601"/>
                    </a:lnTo>
                    <a:lnTo>
                      <a:pt x="403" y="603"/>
                    </a:lnTo>
                    <a:lnTo>
                      <a:pt x="398" y="604"/>
                    </a:lnTo>
                    <a:lnTo>
                      <a:pt x="394" y="606"/>
                    </a:lnTo>
                    <a:lnTo>
                      <a:pt x="389" y="608"/>
                    </a:lnTo>
                    <a:lnTo>
                      <a:pt x="384" y="611"/>
                    </a:lnTo>
                    <a:lnTo>
                      <a:pt x="380" y="612"/>
                    </a:lnTo>
                    <a:lnTo>
                      <a:pt x="376" y="616"/>
                    </a:lnTo>
                    <a:lnTo>
                      <a:pt x="372" y="619"/>
                    </a:lnTo>
                    <a:lnTo>
                      <a:pt x="368" y="622"/>
                    </a:lnTo>
                    <a:lnTo>
                      <a:pt x="363" y="624"/>
                    </a:lnTo>
                    <a:lnTo>
                      <a:pt x="359" y="627"/>
                    </a:lnTo>
                    <a:lnTo>
                      <a:pt x="355" y="630"/>
                    </a:lnTo>
                    <a:lnTo>
                      <a:pt x="352" y="633"/>
                    </a:lnTo>
                    <a:lnTo>
                      <a:pt x="348" y="636"/>
                    </a:lnTo>
                    <a:lnTo>
                      <a:pt x="344" y="640"/>
                    </a:lnTo>
                    <a:lnTo>
                      <a:pt x="340" y="643"/>
                    </a:lnTo>
                    <a:lnTo>
                      <a:pt x="337" y="647"/>
                    </a:lnTo>
                    <a:lnTo>
                      <a:pt x="334" y="648"/>
                    </a:lnTo>
                    <a:lnTo>
                      <a:pt x="330" y="651"/>
                    </a:lnTo>
                    <a:lnTo>
                      <a:pt x="326" y="653"/>
                    </a:lnTo>
                    <a:lnTo>
                      <a:pt x="323" y="657"/>
                    </a:lnTo>
                    <a:lnTo>
                      <a:pt x="319" y="659"/>
                    </a:lnTo>
                    <a:lnTo>
                      <a:pt x="315" y="661"/>
                    </a:lnTo>
                    <a:lnTo>
                      <a:pt x="311" y="664"/>
                    </a:lnTo>
                    <a:lnTo>
                      <a:pt x="308" y="666"/>
                    </a:lnTo>
                    <a:lnTo>
                      <a:pt x="305" y="668"/>
                    </a:lnTo>
                    <a:lnTo>
                      <a:pt x="301" y="669"/>
                    </a:lnTo>
                    <a:lnTo>
                      <a:pt x="297" y="670"/>
                    </a:lnTo>
                    <a:lnTo>
                      <a:pt x="294" y="672"/>
                    </a:lnTo>
                    <a:lnTo>
                      <a:pt x="290" y="672"/>
                    </a:lnTo>
                    <a:lnTo>
                      <a:pt x="286" y="673"/>
                    </a:lnTo>
                    <a:lnTo>
                      <a:pt x="282" y="673"/>
                    </a:lnTo>
                    <a:lnTo>
                      <a:pt x="280" y="674"/>
                    </a:lnTo>
                    <a:lnTo>
                      <a:pt x="274" y="673"/>
                    </a:lnTo>
                    <a:lnTo>
                      <a:pt x="270" y="672"/>
                    </a:lnTo>
                    <a:lnTo>
                      <a:pt x="266" y="672"/>
                    </a:lnTo>
                    <a:lnTo>
                      <a:pt x="262" y="670"/>
                    </a:lnTo>
                    <a:lnTo>
                      <a:pt x="258" y="669"/>
                    </a:lnTo>
                    <a:lnTo>
                      <a:pt x="254" y="668"/>
                    </a:lnTo>
                    <a:lnTo>
                      <a:pt x="249" y="665"/>
                    </a:lnTo>
                    <a:lnTo>
                      <a:pt x="245" y="664"/>
                    </a:lnTo>
                    <a:lnTo>
                      <a:pt x="241" y="661"/>
                    </a:lnTo>
                    <a:lnTo>
                      <a:pt x="237" y="659"/>
                    </a:lnTo>
                    <a:lnTo>
                      <a:pt x="232" y="656"/>
                    </a:lnTo>
                    <a:lnTo>
                      <a:pt x="228" y="653"/>
                    </a:lnTo>
                    <a:lnTo>
                      <a:pt x="223" y="649"/>
                    </a:lnTo>
                    <a:lnTo>
                      <a:pt x="219" y="647"/>
                    </a:lnTo>
                    <a:lnTo>
                      <a:pt x="214" y="644"/>
                    </a:lnTo>
                    <a:lnTo>
                      <a:pt x="210" y="641"/>
                    </a:lnTo>
                    <a:lnTo>
                      <a:pt x="204" y="637"/>
                    </a:lnTo>
                    <a:lnTo>
                      <a:pt x="199" y="635"/>
                    </a:lnTo>
                    <a:lnTo>
                      <a:pt x="194" y="631"/>
                    </a:lnTo>
                    <a:lnTo>
                      <a:pt x="190" y="628"/>
                    </a:lnTo>
                    <a:lnTo>
                      <a:pt x="185" y="624"/>
                    </a:lnTo>
                    <a:lnTo>
                      <a:pt x="179" y="622"/>
                    </a:lnTo>
                    <a:lnTo>
                      <a:pt x="174" y="619"/>
                    </a:lnTo>
                    <a:lnTo>
                      <a:pt x="170" y="616"/>
                    </a:lnTo>
                    <a:lnTo>
                      <a:pt x="165" y="612"/>
                    </a:lnTo>
                    <a:lnTo>
                      <a:pt x="160" y="610"/>
                    </a:lnTo>
                    <a:lnTo>
                      <a:pt x="153" y="606"/>
                    </a:lnTo>
                    <a:lnTo>
                      <a:pt x="148" y="603"/>
                    </a:lnTo>
                    <a:lnTo>
                      <a:pt x="143" y="601"/>
                    </a:lnTo>
                    <a:lnTo>
                      <a:pt x="137" y="598"/>
                    </a:lnTo>
                    <a:lnTo>
                      <a:pt x="132" y="597"/>
                    </a:lnTo>
                    <a:lnTo>
                      <a:pt x="127" y="595"/>
                    </a:lnTo>
                    <a:lnTo>
                      <a:pt x="121" y="593"/>
                    </a:lnTo>
                    <a:lnTo>
                      <a:pt x="115" y="590"/>
                    </a:lnTo>
                    <a:lnTo>
                      <a:pt x="110" y="589"/>
                    </a:lnTo>
                    <a:lnTo>
                      <a:pt x="103" y="587"/>
                    </a:lnTo>
                    <a:lnTo>
                      <a:pt x="98" y="586"/>
                    </a:lnTo>
                    <a:lnTo>
                      <a:pt x="92" y="585"/>
                    </a:lnTo>
                    <a:lnTo>
                      <a:pt x="86" y="583"/>
                    </a:lnTo>
                    <a:lnTo>
                      <a:pt x="81" y="583"/>
                    </a:lnTo>
                    <a:lnTo>
                      <a:pt x="75" y="583"/>
                    </a:lnTo>
                    <a:lnTo>
                      <a:pt x="70" y="582"/>
                    </a:lnTo>
                    <a:lnTo>
                      <a:pt x="65" y="582"/>
                    </a:lnTo>
                    <a:lnTo>
                      <a:pt x="60" y="582"/>
                    </a:lnTo>
                    <a:lnTo>
                      <a:pt x="54" y="582"/>
                    </a:lnTo>
                    <a:lnTo>
                      <a:pt x="50" y="582"/>
                    </a:lnTo>
                    <a:lnTo>
                      <a:pt x="45" y="582"/>
                    </a:lnTo>
                    <a:lnTo>
                      <a:pt x="41" y="582"/>
                    </a:lnTo>
                    <a:lnTo>
                      <a:pt x="36" y="582"/>
                    </a:lnTo>
                    <a:lnTo>
                      <a:pt x="31" y="582"/>
                    </a:lnTo>
                    <a:lnTo>
                      <a:pt x="28" y="582"/>
                    </a:lnTo>
                    <a:lnTo>
                      <a:pt x="24" y="583"/>
                    </a:lnTo>
                    <a:lnTo>
                      <a:pt x="16" y="583"/>
                    </a:lnTo>
                    <a:lnTo>
                      <a:pt x="11" y="585"/>
                    </a:lnTo>
                    <a:lnTo>
                      <a:pt x="6" y="585"/>
                    </a:lnTo>
                    <a:lnTo>
                      <a:pt x="3" y="586"/>
                    </a:lnTo>
                    <a:lnTo>
                      <a:pt x="0" y="586"/>
                    </a:lnTo>
                    <a:lnTo>
                      <a:pt x="0" y="587"/>
                    </a:lnTo>
                    <a:lnTo>
                      <a:pt x="0" y="587"/>
                    </a:lnTo>
                    <a:close/>
                  </a:path>
                </a:pathLst>
              </a:custGeom>
              <a:solidFill>
                <a:srgbClr val="2985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15"/>
              <p:cNvSpPr>
                <a:spLocks/>
              </p:cNvSpPr>
              <p:nvPr/>
            </p:nvSpPr>
            <p:spPr bwMode="auto">
              <a:xfrm>
                <a:off x="1246188" y="5065713"/>
                <a:ext cx="727075" cy="828675"/>
              </a:xfrm>
              <a:custGeom>
                <a:avLst/>
                <a:gdLst/>
                <a:ahLst/>
                <a:cxnLst>
                  <a:cxn ang="0">
                    <a:pos x="12" y="505"/>
                  </a:cxn>
                  <a:cxn ang="0">
                    <a:pos x="33" y="465"/>
                  </a:cxn>
                  <a:cxn ang="0">
                    <a:pos x="48" y="435"/>
                  </a:cxn>
                  <a:cxn ang="0">
                    <a:pos x="60" y="403"/>
                  </a:cxn>
                  <a:cxn ang="0">
                    <a:pos x="73" y="368"/>
                  </a:cxn>
                  <a:cxn ang="0">
                    <a:pos x="82" y="330"/>
                  </a:cxn>
                  <a:cxn ang="0">
                    <a:pos x="89" y="287"/>
                  </a:cxn>
                  <a:cxn ang="0">
                    <a:pos x="91" y="243"/>
                  </a:cxn>
                  <a:cxn ang="0">
                    <a:pos x="91" y="198"/>
                  </a:cxn>
                  <a:cxn ang="0">
                    <a:pos x="87" y="153"/>
                  </a:cxn>
                  <a:cxn ang="0">
                    <a:pos x="83" y="112"/>
                  </a:cxn>
                  <a:cxn ang="0">
                    <a:pos x="79" y="74"/>
                  </a:cxn>
                  <a:cxn ang="0">
                    <a:pos x="75" y="43"/>
                  </a:cxn>
                  <a:cxn ang="0">
                    <a:pos x="69" y="12"/>
                  </a:cxn>
                  <a:cxn ang="0">
                    <a:pos x="79" y="14"/>
                  </a:cxn>
                  <a:cxn ang="0">
                    <a:pos x="102" y="43"/>
                  </a:cxn>
                  <a:cxn ang="0">
                    <a:pos x="127" y="82"/>
                  </a:cxn>
                  <a:cxn ang="0">
                    <a:pos x="141" y="107"/>
                  </a:cxn>
                  <a:cxn ang="0">
                    <a:pos x="156" y="134"/>
                  </a:cxn>
                  <a:cxn ang="0">
                    <a:pos x="170" y="163"/>
                  </a:cxn>
                  <a:cxn ang="0">
                    <a:pos x="182" y="192"/>
                  </a:cxn>
                  <a:cxn ang="0">
                    <a:pos x="195" y="224"/>
                  </a:cxn>
                  <a:cxn ang="0">
                    <a:pos x="205" y="253"/>
                  </a:cxn>
                  <a:cxn ang="0">
                    <a:pos x="214" y="281"/>
                  </a:cxn>
                  <a:cxn ang="0">
                    <a:pos x="224" y="320"/>
                  </a:cxn>
                  <a:cxn ang="0">
                    <a:pos x="232" y="351"/>
                  </a:cxn>
                  <a:cxn ang="0">
                    <a:pos x="235" y="339"/>
                  </a:cxn>
                  <a:cxn ang="0">
                    <a:pos x="240" y="308"/>
                  </a:cxn>
                  <a:cxn ang="0">
                    <a:pos x="248" y="272"/>
                  </a:cxn>
                  <a:cxn ang="0">
                    <a:pos x="263" y="231"/>
                  </a:cxn>
                  <a:cxn ang="0">
                    <a:pos x="278" y="187"/>
                  </a:cxn>
                  <a:cxn ang="0">
                    <a:pos x="301" y="146"/>
                  </a:cxn>
                  <a:cxn ang="0">
                    <a:pos x="327" y="113"/>
                  </a:cxn>
                  <a:cxn ang="0">
                    <a:pos x="355" y="92"/>
                  </a:cxn>
                  <a:cxn ang="0">
                    <a:pos x="382" y="87"/>
                  </a:cxn>
                  <a:cxn ang="0">
                    <a:pos x="409" y="95"/>
                  </a:cxn>
                  <a:cxn ang="0">
                    <a:pos x="446" y="121"/>
                  </a:cxn>
                  <a:cxn ang="0">
                    <a:pos x="451" y="128"/>
                  </a:cxn>
                  <a:cxn ang="0">
                    <a:pos x="415" y="120"/>
                  </a:cxn>
                  <a:cxn ang="0">
                    <a:pos x="394" y="144"/>
                  </a:cxn>
                  <a:cxn ang="0">
                    <a:pos x="385" y="171"/>
                  </a:cxn>
                  <a:cxn ang="0">
                    <a:pos x="378" y="203"/>
                  </a:cxn>
                  <a:cxn ang="0">
                    <a:pos x="373" y="239"/>
                  </a:cxn>
                  <a:cxn ang="0">
                    <a:pos x="371" y="278"/>
                  </a:cxn>
                  <a:cxn ang="0">
                    <a:pos x="368" y="318"/>
                  </a:cxn>
                  <a:cxn ang="0">
                    <a:pos x="365" y="359"/>
                  </a:cxn>
                  <a:cxn ang="0">
                    <a:pos x="364" y="396"/>
                  </a:cxn>
                  <a:cxn ang="0">
                    <a:pos x="363" y="429"/>
                  </a:cxn>
                  <a:cxn ang="0">
                    <a:pos x="363" y="456"/>
                  </a:cxn>
                  <a:cxn ang="0">
                    <a:pos x="349" y="464"/>
                  </a:cxn>
                  <a:cxn ang="0">
                    <a:pos x="322" y="460"/>
                  </a:cxn>
                  <a:cxn ang="0">
                    <a:pos x="290" y="455"/>
                  </a:cxn>
                  <a:cxn ang="0">
                    <a:pos x="260" y="451"/>
                  </a:cxn>
                  <a:cxn ang="0">
                    <a:pos x="232" y="451"/>
                  </a:cxn>
                  <a:cxn ang="0">
                    <a:pos x="205" y="465"/>
                  </a:cxn>
                  <a:cxn ang="0">
                    <a:pos x="178" y="477"/>
                  </a:cxn>
                  <a:cxn ang="0">
                    <a:pos x="144" y="487"/>
                  </a:cxn>
                  <a:cxn ang="0">
                    <a:pos x="112" y="496"/>
                  </a:cxn>
                  <a:cxn ang="0">
                    <a:pos x="86" y="502"/>
                  </a:cxn>
                  <a:cxn ang="0">
                    <a:pos x="54" y="510"/>
                  </a:cxn>
                  <a:cxn ang="0">
                    <a:pos x="15" y="518"/>
                  </a:cxn>
                </a:cxnLst>
                <a:rect l="0" t="0" r="r" b="b"/>
                <a:pathLst>
                  <a:path w="458" h="522">
                    <a:moveTo>
                      <a:pt x="0" y="522"/>
                    </a:moveTo>
                    <a:lnTo>
                      <a:pt x="0" y="521"/>
                    </a:lnTo>
                    <a:lnTo>
                      <a:pt x="3" y="517"/>
                    </a:lnTo>
                    <a:lnTo>
                      <a:pt x="4" y="514"/>
                    </a:lnTo>
                    <a:lnTo>
                      <a:pt x="7" y="512"/>
                    </a:lnTo>
                    <a:lnTo>
                      <a:pt x="8" y="509"/>
                    </a:lnTo>
                    <a:lnTo>
                      <a:pt x="12" y="505"/>
                    </a:lnTo>
                    <a:lnTo>
                      <a:pt x="14" y="501"/>
                    </a:lnTo>
                    <a:lnTo>
                      <a:pt x="16" y="496"/>
                    </a:lnTo>
                    <a:lnTo>
                      <a:pt x="19" y="491"/>
                    </a:lnTo>
                    <a:lnTo>
                      <a:pt x="23" y="485"/>
                    </a:lnTo>
                    <a:lnTo>
                      <a:pt x="27" y="479"/>
                    </a:lnTo>
                    <a:lnTo>
                      <a:pt x="29" y="473"/>
                    </a:lnTo>
                    <a:lnTo>
                      <a:pt x="33" y="465"/>
                    </a:lnTo>
                    <a:lnTo>
                      <a:pt x="37" y="460"/>
                    </a:lnTo>
                    <a:lnTo>
                      <a:pt x="39" y="455"/>
                    </a:lnTo>
                    <a:lnTo>
                      <a:pt x="40" y="451"/>
                    </a:lnTo>
                    <a:lnTo>
                      <a:pt x="43" y="447"/>
                    </a:lnTo>
                    <a:lnTo>
                      <a:pt x="44" y="443"/>
                    </a:lnTo>
                    <a:lnTo>
                      <a:pt x="45" y="439"/>
                    </a:lnTo>
                    <a:lnTo>
                      <a:pt x="48" y="435"/>
                    </a:lnTo>
                    <a:lnTo>
                      <a:pt x="49" y="431"/>
                    </a:lnTo>
                    <a:lnTo>
                      <a:pt x="52" y="427"/>
                    </a:lnTo>
                    <a:lnTo>
                      <a:pt x="53" y="422"/>
                    </a:lnTo>
                    <a:lnTo>
                      <a:pt x="54" y="417"/>
                    </a:lnTo>
                    <a:lnTo>
                      <a:pt x="57" y="413"/>
                    </a:lnTo>
                    <a:lnTo>
                      <a:pt x="58" y="409"/>
                    </a:lnTo>
                    <a:lnTo>
                      <a:pt x="60" y="403"/>
                    </a:lnTo>
                    <a:lnTo>
                      <a:pt x="62" y="398"/>
                    </a:lnTo>
                    <a:lnTo>
                      <a:pt x="64" y="393"/>
                    </a:lnTo>
                    <a:lnTo>
                      <a:pt x="66" y="389"/>
                    </a:lnTo>
                    <a:lnTo>
                      <a:pt x="68" y="384"/>
                    </a:lnTo>
                    <a:lnTo>
                      <a:pt x="69" y="378"/>
                    </a:lnTo>
                    <a:lnTo>
                      <a:pt x="70" y="373"/>
                    </a:lnTo>
                    <a:lnTo>
                      <a:pt x="73" y="368"/>
                    </a:lnTo>
                    <a:lnTo>
                      <a:pt x="74" y="363"/>
                    </a:lnTo>
                    <a:lnTo>
                      <a:pt x="75" y="357"/>
                    </a:lnTo>
                    <a:lnTo>
                      <a:pt x="77" y="352"/>
                    </a:lnTo>
                    <a:lnTo>
                      <a:pt x="79" y="347"/>
                    </a:lnTo>
                    <a:lnTo>
                      <a:pt x="79" y="340"/>
                    </a:lnTo>
                    <a:lnTo>
                      <a:pt x="81" y="335"/>
                    </a:lnTo>
                    <a:lnTo>
                      <a:pt x="82" y="330"/>
                    </a:lnTo>
                    <a:lnTo>
                      <a:pt x="83" y="323"/>
                    </a:lnTo>
                    <a:lnTo>
                      <a:pt x="83" y="318"/>
                    </a:lnTo>
                    <a:lnTo>
                      <a:pt x="85" y="312"/>
                    </a:lnTo>
                    <a:lnTo>
                      <a:pt x="86" y="306"/>
                    </a:lnTo>
                    <a:lnTo>
                      <a:pt x="87" y="301"/>
                    </a:lnTo>
                    <a:lnTo>
                      <a:pt x="87" y="294"/>
                    </a:lnTo>
                    <a:lnTo>
                      <a:pt x="89" y="287"/>
                    </a:lnTo>
                    <a:lnTo>
                      <a:pt x="89" y="281"/>
                    </a:lnTo>
                    <a:lnTo>
                      <a:pt x="90" y="274"/>
                    </a:lnTo>
                    <a:lnTo>
                      <a:pt x="90" y="268"/>
                    </a:lnTo>
                    <a:lnTo>
                      <a:pt x="90" y="262"/>
                    </a:lnTo>
                    <a:lnTo>
                      <a:pt x="90" y="256"/>
                    </a:lnTo>
                    <a:lnTo>
                      <a:pt x="91" y="249"/>
                    </a:lnTo>
                    <a:lnTo>
                      <a:pt x="91" y="243"/>
                    </a:lnTo>
                    <a:lnTo>
                      <a:pt x="91" y="236"/>
                    </a:lnTo>
                    <a:lnTo>
                      <a:pt x="91" y="229"/>
                    </a:lnTo>
                    <a:lnTo>
                      <a:pt x="91" y="223"/>
                    </a:lnTo>
                    <a:lnTo>
                      <a:pt x="91" y="216"/>
                    </a:lnTo>
                    <a:lnTo>
                      <a:pt x="91" y="211"/>
                    </a:lnTo>
                    <a:lnTo>
                      <a:pt x="91" y="203"/>
                    </a:lnTo>
                    <a:lnTo>
                      <a:pt x="91" y="198"/>
                    </a:lnTo>
                    <a:lnTo>
                      <a:pt x="90" y="190"/>
                    </a:lnTo>
                    <a:lnTo>
                      <a:pt x="90" y="184"/>
                    </a:lnTo>
                    <a:lnTo>
                      <a:pt x="89" y="178"/>
                    </a:lnTo>
                    <a:lnTo>
                      <a:pt x="89" y="171"/>
                    </a:lnTo>
                    <a:lnTo>
                      <a:pt x="89" y="166"/>
                    </a:lnTo>
                    <a:lnTo>
                      <a:pt x="89" y="159"/>
                    </a:lnTo>
                    <a:lnTo>
                      <a:pt x="87" y="153"/>
                    </a:lnTo>
                    <a:lnTo>
                      <a:pt x="87" y="148"/>
                    </a:lnTo>
                    <a:lnTo>
                      <a:pt x="86" y="141"/>
                    </a:lnTo>
                    <a:lnTo>
                      <a:pt x="86" y="134"/>
                    </a:lnTo>
                    <a:lnTo>
                      <a:pt x="85" y="129"/>
                    </a:lnTo>
                    <a:lnTo>
                      <a:pt x="85" y="122"/>
                    </a:lnTo>
                    <a:lnTo>
                      <a:pt x="85" y="117"/>
                    </a:lnTo>
                    <a:lnTo>
                      <a:pt x="83" y="112"/>
                    </a:lnTo>
                    <a:lnTo>
                      <a:pt x="83" y="107"/>
                    </a:lnTo>
                    <a:lnTo>
                      <a:pt x="83" y="101"/>
                    </a:lnTo>
                    <a:lnTo>
                      <a:pt x="82" y="95"/>
                    </a:lnTo>
                    <a:lnTo>
                      <a:pt x="81" y="90"/>
                    </a:lnTo>
                    <a:lnTo>
                      <a:pt x="81" y="84"/>
                    </a:lnTo>
                    <a:lnTo>
                      <a:pt x="81" y="79"/>
                    </a:lnTo>
                    <a:lnTo>
                      <a:pt x="79" y="74"/>
                    </a:lnTo>
                    <a:lnTo>
                      <a:pt x="79" y="68"/>
                    </a:lnTo>
                    <a:lnTo>
                      <a:pt x="78" y="64"/>
                    </a:lnTo>
                    <a:lnTo>
                      <a:pt x="78" y="60"/>
                    </a:lnTo>
                    <a:lnTo>
                      <a:pt x="77" y="55"/>
                    </a:lnTo>
                    <a:lnTo>
                      <a:pt x="77" y="50"/>
                    </a:lnTo>
                    <a:lnTo>
                      <a:pt x="75" y="46"/>
                    </a:lnTo>
                    <a:lnTo>
                      <a:pt x="75" y="43"/>
                    </a:lnTo>
                    <a:lnTo>
                      <a:pt x="74" y="39"/>
                    </a:lnTo>
                    <a:lnTo>
                      <a:pt x="74" y="35"/>
                    </a:lnTo>
                    <a:lnTo>
                      <a:pt x="73" y="31"/>
                    </a:lnTo>
                    <a:lnTo>
                      <a:pt x="73" y="29"/>
                    </a:lnTo>
                    <a:lnTo>
                      <a:pt x="72" y="22"/>
                    </a:lnTo>
                    <a:lnTo>
                      <a:pt x="70" y="17"/>
                    </a:lnTo>
                    <a:lnTo>
                      <a:pt x="69" y="12"/>
                    </a:lnTo>
                    <a:lnTo>
                      <a:pt x="69" y="8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7" y="12"/>
                    </a:lnTo>
                    <a:lnTo>
                      <a:pt x="79" y="14"/>
                    </a:lnTo>
                    <a:lnTo>
                      <a:pt x="81" y="17"/>
                    </a:lnTo>
                    <a:lnTo>
                      <a:pt x="83" y="21"/>
                    </a:lnTo>
                    <a:lnTo>
                      <a:pt x="87" y="25"/>
                    </a:lnTo>
                    <a:lnTo>
                      <a:pt x="90" y="29"/>
                    </a:lnTo>
                    <a:lnTo>
                      <a:pt x="94" y="34"/>
                    </a:lnTo>
                    <a:lnTo>
                      <a:pt x="98" y="38"/>
                    </a:lnTo>
                    <a:lnTo>
                      <a:pt x="102" y="43"/>
                    </a:lnTo>
                    <a:lnTo>
                      <a:pt x="106" y="49"/>
                    </a:lnTo>
                    <a:lnTo>
                      <a:pt x="108" y="54"/>
                    </a:lnTo>
                    <a:lnTo>
                      <a:pt x="112" y="60"/>
                    </a:lnTo>
                    <a:lnTo>
                      <a:pt x="116" y="67"/>
                    </a:lnTo>
                    <a:lnTo>
                      <a:pt x="120" y="72"/>
                    </a:lnTo>
                    <a:lnTo>
                      <a:pt x="126" y="79"/>
                    </a:lnTo>
                    <a:lnTo>
                      <a:pt x="127" y="82"/>
                    </a:lnTo>
                    <a:lnTo>
                      <a:pt x="129" y="86"/>
                    </a:lnTo>
                    <a:lnTo>
                      <a:pt x="131" y="90"/>
                    </a:lnTo>
                    <a:lnTo>
                      <a:pt x="133" y="92"/>
                    </a:lnTo>
                    <a:lnTo>
                      <a:pt x="135" y="96"/>
                    </a:lnTo>
                    <a:lnTo>
                      <a:pt x="137" y="99"/>
                    </a:lnTo>
                    <a:lnTo>
                      <a:pt x="139" y="103"/>
                    </a:lnTo>
                    <a:lnTo>
                      <a:pt x="141" y="107"/>
                    </a:lnTo>
                    <a:lnTo>
                      <a:pt x="144" y="111"/>
                    </a:lnTo>
                    <a:lnTo>
                      <a:pt x="145" y="115"/>
                    </a:lnTo>
                    <a:lnTo>
                      <a:pt x="148" y="119"/>
                    </a:lnTo>
                    <a:lnTo>
                      <a:pt x="151" y="122"/>
                    </a:lnTo>
                    <a:lnTo>
                      <a:pt x="152" y="126"/>
                    </a:lnTo>
                    <a:lnTo>
                      <a:pt x="155" y="130"/>
                    </a:lnTo>
                    <a:lnTo>
                      <a:pt x="156" y="134"/>
                    </a:lnTo>
                    <a:lnTo>
                      <a:pt x="158" y="138"/>
                    </a:lnTo>
                    <a:lnTo>
                      <a:pt x="160" y="141"/>
                    </a:lnTo>
                    <a:lnTo>
                      <a:pt x="162" y="146"/>
                    </a:lnTo>
                    <a:lnTo>
                      <a:pt x="165" y="150"/>
                    </a:lnTo>
                    <a:lnTo>
                      <a:pt x="168" y="155"/>
                    </a:lnTo>
                    <a:lnTo>
                      <a:pt x="169" y="159"/>
                    </a:lnTo>
                    <a:lnTo>
                      <a:pt x="170" y="163"/>
                    </a:lnTo>
                    <a:lnTo>
                      <a:pt x="173" y="167"/>
                    </a:lnTo>
                    <a:lnTo>
                      <a:pt x="174" y="171"/>
                    </a:lnTo>
                    <a:lnTo>
                      <a:pt x="176" y="175"/>
                    </a:lnTo>
                    <a:lnTo>
                      <a:pt x="177" y="179"/>
                    </a:lnTo>
                    <a:lnTo>
                      <a:pt x="180" y="184"/>
                    </a:lnTo>
                    <a:lnTo>
                      <a:pt x="181" y="188"/>
                    </a:lnTo>
                    <a:lnTo>
                      <a:pt x="182" y="192"/>
                    </a:lnTo>
                    <a:lnTo>
                      <a:pt x="185" y="196"/>
                    </a:lnTo>
                    <a:lnTo>
                      <a:pt x="186" y="202"/>
                    </a:lnTo>
                    <a:lnTo>
                      <a:pt x="187" y="206"/>
                    </a:lnTo>
                    <a:lnTo>
                      <a:pt x="189" y="210"/>
                    </a:lnTo>
                    <a:lnTo>
                      <a:pt x="191" y="215"/>
                    </a:lnTo>
                    <a:lnTo>
                      <a:pt x="193" y="219"/>
                    </a:lnTo>
                    <a:lnTo>
                      <a:pt x="195" y="224"/>
                    </a:lnTo>
                    <a:lnTo>
                      <a:pt x="197" y="228"/>
                    </a:lnTo>
                    <a:lnTo>
                      <a:pt x="198" y="232"/>
                    </a:lnTo>
                    <a:lnTo>
                      <a:pt x="199" y="236"/>
                    </a:lnTo>
                    <a:lnTo>
                      <a:pt x="201" y="241"/>
                    </a:lnTo>
                    <a:lnTo>
                      <a:pt x="202" y="244"/>
                    </a:lnTo>
                    <a:lnTo>
                      <a:pt x="203" y="248"/>
                    </a:lnTo>
                    <a:lnTo>
                      <a:pt x="205" y="253"/>
                    </a:lnTo>
                    <a:lnTo>
                      <a:pt x="206" y="257"/>
                    </a:lnTo>
                    <a:lnTo>
                      <a:pt x="207" y="261"/>
                    </a:lnTo>
                    <a:lnTo>
                      <a:pt x="209" y="265"/>
                    </a:lnTo>
                    <a:lnTo>
                      <a:pt x="210" y="269"/>
                    </a:lnTo>
                    <a:lnTo>
                      <a:pt x="211" y="273"/>
                    </a:lnTo>
                    <a:lnTo>
                      <a:pt x="211" y="277"/>
                    </a:lnTo>
                    <a:lnTo>
                      <a:pt x="214" y="281"/>
                    </a:lnTo>
                    <a:lnTo>
                      <a:pt x="214" y="285"/>
                    </a:lnTo>
                    <a:lnTo>
                      <a:pt x="216" y="289"/>
                    </a:lnTo>
                    <a:lnTo>
                      <a:pt x="218" y="295"/>
                    </a:lnTo>
                    <a:lnTo>
                      <a:pt x="220" y="302"/>
                    </a:lnTo>
                    <a:lnTo>
                      <a:pt x="222" y="308"/>
                    </a:lnTo>
                    <a:lnTo>
                      <a:pt x="223" y="315"/>
                    </a:lnTo>
                    <a:lnTo>
                      <a:pt x="224" y="320"/>
                    </a:lnTo>
                    <a:lnTo>
                      <a:pt x="226" y="327"/>
                    </a:lnTo>
                    <a:lnTo>
                      <a:pt x="227" y="331"/>
                    </a:lnTo>
                    <a:lnTo>
                      <a:pt x="230" y="336"/>
                    </a:lnTo>
                    <a:lnTo>
                      <a:pt x="230" y="340"/>
                    </a:lnTo>
                    <a:lnTo>
                      <a:pt x="231" y="344"/>
                    </a:lnTo>
                    <a:lnTo>
                      <a:pt x="231" y="347"/>
                    </a:lnTo>
                    <a:lnTo>
                      <a:pt x="232" y="351"/>
                    </a:lnTo>
                    <a:lnTo>
                      <a:pt x="234" y="353"/>
                    </a:lnTo>
                    <a:lnTo>
                      <a:pt x="235" y="356"/>
                    </a:lnTo>
                    <a:lnTo>
                      <a:pt x="235" y="355"/>
                    </a:lnTo>
                    <a:lnTo>
                      <a:pt x="235" y="352"/>
                    </a:lnTo>
                    <a:lnTo>
                      <a:pt x="235" y="349"/>
                    </a:lnTo>
                    <a:lnTo>
                      <a:pt x="235" y="345"/>
                    </a:lnTo>
                    <a:lnTo>
                      <a:pt x="235" y="339"/>
                    </a:lnTo>
                    <a:lnTo>
                      <a:pt x="236" y="334"/>
                    </a:lnTo>
                    <a:lnTo>
                      <a:pt x="236" y="330"/>
                    </a:lnTo>
                    <a:lnTo>
                      <a:pt x="238" y="326"/>
                    </a:lnTo>
                    <a:lnTo>
                      <a:pt x="238" y="322"/>
                    </a:lnTo>
                    <a:lnTo>
                      <a:pt x="239" y="318"/>
                    </a:lnTo>
                    <a:lnTo>
                      <a:pt x="239" y="312"/>
                    </a:lnTo>
                    <a:lnTo>
                      <a:pt x="240" y="308"/>
                    </a:lnTo>
                    <a:lnTo>
                      <a:pt x="241" y="303"/>
                    </a:lnTo>
                    <a:lnTo>
                      <a:pt x="243" y="298"/>
                    </a:lnTo>
                    <a:lnTo>
                      <a:pt x="243" y="293"/>
                    </a:lnTo>
                    <a:lnTo>
                      <a:pt x="244" y="287"/>
                    </a:lnTo>
                    <a:lnTo>
                      <a:pt x="245" y="283"/>
                    </a:lnTo>
                    <a:lnTo>
                      <a:pt x="247" y="278"/>
                    </a:lnTo>
                    <a:lnTo>
                      <a:pt x="248" y="272"/>
                    </a:lnTo>
                    <a:lnTo>
                      <a:pt x="249" y="266"/>
                    </a:lnTo>
                    <a:lnTo>
                      <a:pt x="252" y="261"/>
                    </a:lnTo>
                    <a:lnTo>
                      <a:pt x="253" y="254"/>
                    </a:lnTo>
                    <a:lnTo>
                      <a:pt x="255" y="248"/>
                    </a:lnTo>
                    <a:lnTo>
                      <a:pt x="257" y="243"/>
                    </a:lnTo>
                    <a:lnTo>
                      <a:pt x="260" y="237"/>
                    </a:lnTo>
                    <a:lnTo>
                      <a:pt x="263" y="231"/>
                    </a:lnTo>
                    <a:lnTo>
                      <a:pt x="264" y="224"/>
                    </a:lnTo>
                    <a:lnTo>
                      <a:pt x="266" y="217"/>
                    </a:lnTo>
                    <a:lnTo>
                      <a:pt x="268" y="212"/>
                    </a:lnTo>
                    <a:lnTo>
                      <a:pt x="270" y="206"/>
                    </a:lnTo>
                    <a:lnTo>
                      <a:pt x="273" y="199"/>
                    </a:lnTo>
                    <a:lnTo>
                      <a:pt x="276" y="192"/>
                    </a:lnTo>
                    <a:lnTo>
                      <a:pt x="278" y="187"/>
                    </a:lnTo>
                    <a:lnTo>
                      <a:pt x="282" y="182"/>
                    </a:lnTo>
                    <a:lnTo>
                      <a:pt x="285" y="175"/>
                    </a:lnTo>
                    <a:lnTo>
                      <a:pt x="288" y="169"/>
                    </a:lnTo>
                    <a:lnTo>
                      <a:pt x="290" y="163"/>
                    </a:lnTo>
                    <a:lnTo>
                      <a:pt x="294" y="158"/>
                    </a:lnTo>
                    <a:lnTo>
                      <a:pt x="297" y="152"/>
                    </a:lnTo>
                    <a:lnTo>
                      <a:pt x="301" y="146"/>
                    </a:lnTo>
                    <a:lnTo>
                      <a:pt x="305" y="141"/>
                    </a:lnTo>
                    <a:lnTo>
                      <a:pt x="309" y="137"/>
                    </a:lnTo>
                    <a:lnTo>
                      <a:pt x="311" y="130"/>
                    </a:lnTo>
                    <a:lnTo>
                      <a:pt x="315" y="126"/>
                    </a:lnTo>
                    <a:lnTo>
                      <a:pt x="319" y="121"/>
                    </a:lnTo>
                    <a:lnTo>
                      <a:pt x="323" y="117"/>
                    </a:lnTo>
                    <a:lnTo>
                      <a:pt x="327" y="113"/>
                    </a:lnTo>
                    <a:lnTo>
                      <a:pt x="331" y="109"/>
                    </a:lnTo>
                    <a:lnTo>
                      <a:pt x="335" y="105"/>
                    </a:lnTo>
                    <a:lnTo>
                      <a:pt x="339" y="103"/>
                    </a:lnTo>
                    <a:lnTo>
                      <a:pt x="342" y="99"/>
                    </a:lnTo>
                    <a:lnTo>
                      <a:pt x="346" y="96"/>
                    </a:lnTo>
                    <a:lnTo>
                      <a:pt x="349" y="95"/>
                    </a:lnTo>
                    <a:lnTo>
                      <a:pt x="355" y="92"/>
                    </a:lnTo>
                    <a:lnTo>
                      <a:pt x="359" y="91"/>
                    </a:lnTo>
                    <a:lnTo>
                      <a:pt x="363" y="90"/>
                    </a:lnTo>
                    <a:lnTo>
                      <a:pt x="367" y="88"/>
                    </a:lnTo>
                    <a:lnTo>
                      <a:pt x="371" y="88"/>
                    </a:lnTo>
                    <a:lnTo>
                      <a:pt x="375" y="87"/>
                    </a:lnTo>
                    <a:lnTo>
                      <a:pt x="378" y="87"/>
                    </a:lnTo>
                    <a:lnTo>
                      <a:pt x="382" y="87"/>
                    </a:lnTo>
                    <a:lnTo>
                      <a:pt x="388" y="87"/>
                    </a:lnTo>
                    <a:lnTo>
                      <a:pt x="390" y="87"/>
                    </a:lnTo>
                    <a:lnTo>
                      <a:pt x="394" y="88"/>
                    </a:lnTo>
                    <a:lnTo>
                      <a:pt x="398" y="90"/>
                    </a:lnTo>
                    <a:lnTo>
                      <a:pt x="402" y="92"/>
                    </a:lnTo>
                    <a:lnTo>
                      <a:pt x="406" y="92"/>
                    </a:lnTo>
                    <a:lnTo>
                      <a:pt x="409" y="95"/>
                    </a:lnTo>
                    <a:lnTo>
                      <a:pt x="413" y="96"/>
                    </a:lnTo>
                    <a:lnTo>
                      <a:pt x="417" y="99"/>
                    </a:lnTo>
                    <a:lnTo>
                      <a:pt x="423" y="103"/>
                    </a:lnTo>
                    <a:lnTo>
                      <a:pt x="431" y="108"/>
                    </a:lnTo>
                    <a:lnTo>
                      <a:pt x="435" y="113"/>
                    </a:lnTo>
                    <a:lnTo>
                      <a:pt x="442" y="117"/>
                    </a:lnTo>
                    <a:lnTo>
                      <a:pt x="446" y="121"/>
                    </a:lnTo>
                    <a:lnTo>
                      <a:pt x="451" y="126"/>
                    </a:lnTo>
                    <a:lnTo>
                      <a:pt x="454" y="129"/>
                    </a:lnTo>
                    <a:lnTo>
                      <a:pt x="455" y="133"/>
                    </a:lnTo>
                    <a:lnTo>
                      <a:pt x="456" y="134"/>
                    </a:lnTo>
                    <a:lnTo>
                      <a:pt x="458" y="136"/>
                    </a:lnTo>
                    <a:lnTo>
                      <a:pt x="455" y="133"/>
                    </a:lnTo>
                    <a:lnTo>
                      <a:pt x="451" y="128"/>
                    </a:lnTo>
                    <a:lnTo>
                      <a:pt x="446" y="125"/>
                    </a:lnTo>
                    <a:lnTo>
                      <a:pt x="442" y="122"/>
                    </a:lnTo>
                    <a:lnTo>
                      <a:pt x="436" y="121"/>
                    </a:lnTo>
                    <a:lnTo>
                      <a:pt x="432" y="120"/>
                    </a:lnTo>
                    <a:lnTo>
                      <a:pt x="427" y="117"/>
                    </a:lnTo>
                    <a:lnTo>
                      <a:pt x="421" y="119"/>
                    </a:lnTo>
                    <a:lnTo>
                      <a:pt x="415" y="120"/>
                    </a:lnTo>
                    <a:lnTo>
                      <a:pt x="410" y="122"/>
                    </a:lnTo>
                    <a:lnTo>
                      <a:pt x="407" y="125"/>
                    </a:lnTo>
                    <a:lnTo>
                      <a:pt x="405" y="128"/>
                    </a:lnTo>
                    <a:lnTo>
                      <a:pt x="402" y="130"/>
                    </a:lnTo>
                    <a:lnTo>
                      <a:pt x="400" y="134"/>
                    </a:lnTo>
                    <a:lnTo>
                      <a:pt x="397" y="138"/>
                    </a:lnTo>
                    <a:lnTo>
                      <a:pt x="394" y="144"/>
                    </a:lnTo>
                    <a:lnTo>
                      <a:pt x="393" y="149"/>
                    </a:lnTo>
                    <a:lnTo>
                      <a:pt x="390" y="155"/>
                    </a:lnTo>
                    <a:lnTo>
                      <a:pt x="389" y="158"/>
                    </a:lnTo>
                    <a:lnTo>
                      <a:pt x="388" y="161"/>
                    </a:lnTo>
                    <a:lnTo>
                      <a:pt x="386" y="165"/>
                    </a:lnTo>
                    <a:lnTo>
                      <a:pt x="385" y="169"/>
                    </a:lnTo>
                    <a:lnTo>
                      <a:pt x="385" y="171"/>
                    </a:lnTo>
                    <a:lnTo>
                      <a:pt x="384" y="175"/>
                    </a:lnTo>
                    <a:lnTo>
                      <a:pt x="382" y="181"/>
                    </a:lnTo>
                    <a:lnTo>
                      <a:pt x="382" y="184"/>
                    </a:lnTo>
                    <a:lnTo>
                      <a:pt x="381" y="188"/>
                    </a:lnTo>
                    <a:lnTo>
                      <a:pt x="381" y="192"/>
                    </a:lnTo>
                    <a:lnTo>
                      <a:pt x="380" y="198"/>
                    </a:lnTo>
                    <a:lnTo>
                      <a:pt x="378" y="203"/>
                    </a:lnTo>
                    <a:lnTo>
                      <a:pt x="377" y="207"/>
                    </a:lnTo>
                    <a:lnTo>
                      <a:pt x="377" y="212"/>
                    </a:lnTo>
                    <a:lnTo>
                      <a:pt x="376" y="217"/>
                    </a:lnTo>
                    <a:lnTo>
                      <a:pt x="376" y="223"/>
                    </a:lnTo>
                    <a:lnTo>
                      <a:pt x="375" y="228"/>
                    </a:lnTo>
                    <a:lnTo>
                      <a:pt x="375" y="233"/>
                    </a:lnTo>
                    <a:lnTo>
                      <a:pt x="373" y="239"/>
                    </a:lnTo>
                    <a:lnTo>
                      <a:pt x="373" y="244"/>
                    </a:lnTo>
                    <a:lnTo>
                      <a:pt x="373" y="249"/>
                    </a:lnTo>
                    <a:lnTo>
                      <a:pt x="372" y="256"/>
                    </a:lnTo>
                    <a:lnTo>
                      <a:pt x="372" y="261"/>
                    </a:lnTo>
                    <a:lnTo>
                      <a:pt x="372" y="266"/>
                    </a:lnTo>
                    <a:lnTo>
                      <a:pt x="371" y="272"/>
                    </a:lnTo>
                    <a:lnTo>
                      <a:pt x="371" y="278"/>
                    </a:lnTo>
                    <a:lnTo>
                      <a:pt x="369" y="283"/>
                    </a:lnTo>
                    <a:lnTo>
                      <a:pt x="369" y="290"/>
                    </a:lnTo>
                    <a:lnTo>
                      <a:pt x="369" y="295"/>
                    </a:lnTo>
                    <a:lnTo>
                      <a:pt x="368" y="301"/>
                    </a:lnTo>
                    <a:lnTo>
                      <a:pt x="368" y="307"/>
                    </a:lnTo>
                    <a:lnTo>
                      <a:pt x="368" y="314"/>
                    </a:lnTo>
                    <a:lnTo>
                      <a:pt x="368" y="318"/>
                    </a:lnTo>
                    <a:lnTo>
                      <a:pt x="367" y="324"/>
                    </a:lnTo>
                    <a:lnTo>
                      <a:pt x="367" y="330"/>
                    </a:lnTo>
                    <a:lnTo>
                      <a:pt x="367" y="336"/>
                    </a:lnTo>
                    <a:lnTo>
                      <a:pt x="365" y="340"/>
                    </a:lnTo>
                    <a:lnTo>
                      <a:pt x="365" y="347"/>
                    </a:lnTo>
                    <a:lnTo>
                      <a:pt x="365" y="352"/>
                    </a:lnTo>
                    <a:lnTo>
                      <a:pt x="365" y="359"/>
                    </a:lnTo>
                    <a:lnTo>
                      <a:pt x="365" y="364"/>
                    </a:lnTo>
                    <a:lnTo>
                      <a:pt x="365" y="369"/>
                    </a:lnTo>
                    <a:lnTo>
                      <a:pt x="364" y="374"/>
                    </a:lnTo>
                    <a:lnTo>
                      <a:pt x="364" y="380"/>
                    </a:lnTo>
                    <a:lnTo>
                      <a:pt x="364" y="385"/>
                    </a:lnTo>
                    <a:lnTo>
                      <a:pt x="364" y="390"/>
                    </a:lnTo>
                    <a:lnTo>
                      <a:pt x="364" y="396"/>
                    </a:lnTo>
                    <a:lnTo>
                      <a:pt x="364" y="401"/>
                    </a:lnTo>
                    <a:lnTo>
                      <a:pt x="364" y="406"/>
                    </a:lnTo>
                    <a:lnTo>
                      <a:pt x="364" y="411"/>
                    </a:lnTo>
                    <a:lnTo>
                      <a:pt x="363" y="415"/>
                    </a:lnTo>
                    <a:lnTo>
                      <a:pt x="363" y="421"/>
                    </a:lnTo>
                    <a:lnTo>
                      <a:pt x="363" y="425"/>
                    </a:lnTo>
                    <a:lnTo>
                      <a:pt x="363" y="429"/>
                    </a:lnTo>
                    <a:lnTo>
                      <a:pt x="363" y="434"/>
                    </a:lnTo>
                    <a:lnTo>
                      <a:pt x="363" y="438"/>
                    </a:lnTo>
                    <a:lnTo>
                      <a:pt x="363" y="442"/>
                    </a:lnTo>
                    <a:lnTo>
                      <a:pt x="363" y="446"/>
                    </a:lnTo>
                    <a:lnTo>
                      <a:pt x="363" y="450"/>
                    </a:lnTo>
                    <a:lnTo>
                      <a:pt x="363" y="454"/>
                    </a:lnTo>
                    <a:lnTo>
                      <a:pt x="363" y="456"/>
                    </a:lnTo>
                    <a:lnTo>
                      <a:pt x="363" y="460"/>
                    </a:lnTo>
                    <a:lnTo>
                      <a:pt x="363" y="463"/>
                    </a:lnTo>
                    <a:lnTo>
                      <a:pt x="363" y="467"/>
                    </a:lnTo>
                    <a:lnTo>
                      <a:pt x="361" y="465"/>
                    </a:lnTo>
                    <a:lnTo>
                      <a:pt x="359" y="465"/>
                    </a:lnTo>
                    <a:lnTo>
                      <a:pt x="355" y="464"/>
                    </a:lnTo>
                    <a:lnTo>
                      <a:pt x="349" y="464"/>
                    </a:lnTo>
                    <a:lnTo>
                      <a:pt x="346" y="463"/>
                    </a:lnTo>
                    <a:lnTo>
                      <a:pt x="342" y="463"/>
                    </a:lnTo>
                    <a:lnTo>
                      <a:pt x="339" y="462"/>
                    </a:lnTo>
                    <a:lnTo>
                      <a:pt x="335" y="462"/>
                    </a:lnTo>
                    <a:lnTo>
                      <a:pt x="331" y="462"/>
                    </a:lnTo>
                    <a:lnTo>
                      <a:pt x="327" y="460"/>
                    </a:lnTo>
                    <a:lnTo>
                      <a:pt x="322" y="460"/>
                    </a:lnTo>
                    <a:lnTo>
                      <a:pt x="318" y="460"/>
                    </a:lnTo>
                    <a:lnTo>
                      <a:pt x="314" y="459"/>
                    </a:lnTo>
                    <a:lnTo>
                      <a:pt x="309" y="458"/>
                    </a:lnTo>
                    <a:lnTo>
                      <a:pt x="303" y="458"/>
                    </a:lnTo>
                    <a:lnTo>
                      <a:pt x="299" y="456"/>
                    </a:lnTo>
                    <a:lnTo>
                      <a:pt x="294" y="455"/>
                    </a:lnTo>
                    <a:lnTo>
                      <a:pt x="290" y="455"/>
                    </a:lnTo>
                    <a:lnTo>
                      <a:pt x="285" y="454"/>
                    </a:lnTo>
                    <a:lnTo>
                      <a:pt x="281" y="454"/>
                    </a:lnTo>
                    <a:lnTo>
                      <a:pt x="276" y="454"/>
                    </a:lnTo>
                    <a:lnTo>
                      <a:pt x="272" y="452"/>
                    </a:lnTo>
                    <a:lnTo>
                      <a:pt x="268" y="452"/>
                    </a:lnTo>
                    <a:lnTo>
                      <a:pt x="264" y="452"/>
                    </a:lnTo>
                    <a:lnTo>
                      <a:pt x="260" y="451"/>
                    </a:lnTo>
                    <a:lnTo>
                      <a:pt x="256" y="451"/>
                    </a:lnTo>
                    <a:lnTo>
                      <a:pt x="252" y="451"/>
                    </a:lnTo>
                    <a:lnTo>
                      <a:pt x="249" y="451"/>
                    </a:lnTo>
                    <a:lnTo>
                      <a:pt x="244" y="451"/>
                    </a:lnTo>
                    <a:lnTo>
                      <a:pt x="239" y="451"/>
                    </a:lnTo>
                    <a:lnTo>
                      <a:pt x="235" y="451"/>
                    </a:lnTo>
                    <a:lnTo>
                      <a:pt x="232" y="451"/>
                    </a:lnTo>
                    <a:lnTo>
                      <a:pt x="226" y="454"/>
                    </a:lnTo>
                    <a:lnTo>
                      <a:pt x="222" y="456"/>
                    </a:lnTo>
                    <a:lnTo>
                      <a:pt x="219" y="458"/>
                    </a:lnTo>
                    <a:lnTo>
                      <a:pt x="215" y="460"/>
                    </a:lnTo>
                    <a:lnTo>
                      <a:pt x="211" y="462"/>
                    </a:lnTo>
                    <a:lnTo>
                      <a:pt x="207" y="464"/>
                    </a:lnTo>
                    <a:lnTo>
                      <a:pt x="205" y="465"/>
                    </a:lnTo>
                    <a:lnTo>
                      <a:pt x="202" y="467"/>
                    </a:lnTo>
                    <a:lnTo>
                      <a:pt x="199" y="468"/>
                    </a:lnTo>
                    <a:lnTo>
                      <a:pt x="195" y="469"/>
                    </a:lnTo>
                    <a:lnTo>
                      <a:pt x="191" y="471"/>
                    </a:lnTo>
                    <a:lnTo>
                      <a:pt x="187" y="473"/>
                    </a:lnTo>
                    <a:lnTo>
                      <a:pt x="183" y="475"/>
                    </a:lnTo>
                    <a:lnTo>
                      <a:pt x="178" y="477"/>
                    </a:lnTo>
                    <a:lnTo>
                      <a:pt x="173" y="479"/>
                    </a:lnTo>
                    <a:lnTo>
                      <a:pt x="168" y="480"/>
                    </a:lnTo>
                    <a:lnTo>
                      <a:pt x="161" y="483"/>
                    </a:lnTo>
                    <a:lnTo>
                      <a:pt x="155" y="484"/>
                    </a:lnTo>
                    <a:lnTo>
                      <a:pt x="152" y="485"/>
                    </a:lnTo>
                    <a:lnTo>
                      <a:pt x="148" y="485"/>
                    </a:lnTo>
                    <a:lnTo>
                      <a:pt x="144" y="487"/>
                    </a:lnTo>
                    <a:lnTo>
                      <a:pt x="141" y="488"/>
                    </a:lnTo>
                    <a:lnTo>
                      <a:pt x="133" y="489"/>
                    </a:lnTo>
                    <a:lnTo>
                      <a:pt x="128" y="492"/>
                    </a:lnTo>
                    <a:lnTo>
                      <a:pt x="124" y="492"/>
                    </a:lnTo>
                    <a:lnTo>
                      <a:pt x="120" y="493"/>
                    </a:lnTo>
                    <a:lnTo>
                      <a:pt x="116" y="494"/>
                    </a:lnTo>
                    <a:lnTo>
                      <a:pt x="112" y="496"/>
                    </a:lnTo>
                    <a:lnTo>
                      <a:pt x="108" y="496"/>
                    </a:lnTo>
                    <a:lnTo>
                      <a:pt x="104" y="497"/>
                    </a:lnTo>
                    <a:lnTo>
                      <a:pt x="101" y="498"/>
                    </a:lnTo>
                    <a:lnTo>
                      <a:pt x="98" y="500"/>
                    </a:lnTo>
                    <a:lnTo>
                      <a:pt x="94" y="500"/>
                    </a:lnTo>
                    <a:lnTo>
                      <a:pt x="90" y="501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5" y="505"/>
                    </a:lnTo>
                    <a:lnTo>
                      <a:pt x="69" y="508"/>
                    </a:lnTo>
                    <a:lnTo>
                      <a:pt x="65" y="508"/>
                    </a:lnTo>
                    <a:lnTo>
                      <a:pt x="61" y="509"/>
                    </a:lnTo>
                    <a:lnTo>
                      <a:pt x="58" y="509"/>
                    </a:lnTo>
                    <a:lnTo>
                      <a:pt x="54" y="510"/>
                    </a:lnTo>
                    <a:lnTo>
                      <a:pt x="48" y="510"/>
                    </a:lnTo>
                    <a:lnTo>
                      <a:pt x="41" y="513"/>
                    </a:lnTo>
                    <a:lnTo>
                      <a:pt x="36" y="514"/>
                    </a:lnTo>
                    <a:lnTo>
                      <a:pt x="31" y="516"/>
                    </a:lnTo>
                    <a:lnTo>
                      <a:pt x="24" y="517"/>
                    </a:lnTo>
                    <a:lnTo>
                      <a:pt x="20" y="518"/>
                    </a:lnTo>
                    <a:lnTo>
                      <a:pt x="15" y="518"/>
                    </a:lnTo>
                    <a:lnTo>
                      <a:pt x="12" y="520"/>
                    </a:lnTo>
                    <a:lnTo>
                      <a:pt x="8" y="520"/>
                    </a:lnTo>
                    <a:lnTo>
                      <a:pt x="6" y="521"/>
                    </a:lnTo>
                    <a:lnTo>
                      <a:pt x="2" y="522"/>
                    </a:lnTo>
                    <a:lnTo>
                      <a:pt x="0" y="522"/>
                    </a:lnTo>
                    <a:lnTo>
                      <a:pt x="0" y="522"/>
                    </a:lnTo>
                    <a:close/>
                  </a:path>
                </a:pathLst>
              </a:custGeom>
              <a:solidFill>
                <a:srgbClr val="599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16"/>
              <p:cNvSpPr>
                <a:spLocks/>
              </p:cNvSpPr>
              <p:nvPr/>
            </p:nvSpPr>
            <p:spPr bwMode="auto">
              <a:xfrm>
                <a:off x="1717674" y="5106988"/>
                <a:ext cx="357188" cy="825500"/>
              </a:xfrm>
              <a:custGeom>
                <a:avLst/>
                <a:gdLst/>
                <a:ahLst/>
                <a:cxnLst>
                  <a:cxn ang="0">
                    <a:pos x="4" y="465"/>
                  </a:cxn>
                  <a:cxn ang="0">
                    <a:pos x="13" y="445"/>
                  </a:cxn>
                  <a:cxn ang="0">
                    <a:pos x="25" y="416"/>
                  </a:cxn>
                  <a:cxn ang="0">
                    <a:pos x="30" y="397"/>
                  </a:cxn>
                  <a:cxn ang="0">
                    <a:pos x="37" y="377"/>
                  </a:cxn>
                  <a:cxn ang="0">
                    <a:pos x="42" y="355"/>
                  </a:cxn>
                  <a:cxn ang="0">
                    <a:pos x="47" y="333"/>
                  </a:cxn>
                  <a:cxn ang="0">
                    <a:pos x="52" y="306"/>
                  </a:cxn>
                  <a:cxn ang="0">
                    <a:pos x="56" y="281"/>
                  </a:cxn>
                  <a:cxn ang="0">
                    <a:pos x="58" y="252"/>
                  </a:cxn>
                  <a:cxn ang="0">
                    <a:pos x="58" y="223"/>
                  </a:cxn>
                  <a:cxn ang="0">
                    <a:pos x="55" y="194"/>
                  </a:cxn>
                  <a:cxn ang="0">
                    <a:pos x="54" y="166"/>
                  </a:cxn>
                  <a:cxn ang="0">
                    <a:pos x="50" y="137"/>
                  </a:cxn>
                  <a:cxn ang="0">
                    <a:pos x="47" y="110"/>
                  </a:cxn>
                  <a:cxn ang="0">
                    <a:pos x="43" y="85"/>
                  </a:cxn>
                  <a:cxn ang="0">
                    <a:pos x="39" y="61"/>
                  </a:cxn>
                  <a:cxn ang="0">
                    <a:pos x="37" y="41"/>
                  </a:cxn>
                  <a:cxn ang="0">
                    <a:pos x="34" y="25"/>
                  </a:cxn>
                  <a:cxn ang="0">
                    <a:pos x="29" y="1"/>
                  </a:cxn>
                  <a:cxn ang="0">
                    <a:pos x="35" y="9"/>
                  </a:cxn>
                  <a:cxn ang="0">
                    <a:pos x="47" y="29"/>
                  </a:cxn>
                  <a:cxn ang="0">
                    <a:pos x="62" y="53"/>
                  </a:cxn>
                  <a:cxn ang="0">
                    <a:pos x="76" y="78"/>
                  </a:cxn>
                  <a:cxn ang="0">
                    <a:pos x="87" y="96"/>
                  </a:cxn>
                  <a:cxn ang="0">
                    <a:pos x="100" y="118"/>
                  </a:cxn>
                  <a:cxn ang="0">
                    <a:pos x="110" y="139"/>
                  </a:cxn>
                  <a:cxn ang="0">
                    <a:pos x="122" y="160"/>
                  </a:cxn>
                  <a:cxn ang="0">
                    <a:pos x="134" y="182"/>
                  </a:cxn>
                  <a:cxn ang="0">
                    <a:pos x="146" y="202"/>
                  </a:cxn>
                  <a:cxn ang="0">
                    <a:pos x="155" y="223"/>
                  </a:cxn>
                  <a:cxn ang="0">
                    <a:pos x="164" y="243"/>
                  </a:cxn>
                  <a:cxn ang="0">
                    <a:pos x="174" y="261"/>
                  </a:cxn>
                  <a:cxn ang="0">
                    <a:pos x="181" y="281"/>
                  </a:cxn>
                  <a:cxn ang="0">
                    <a:pos x="189" y="300"/>
                  </a:cxn>
                  <a:cxn ang="0">
                    <a:pos x="197" y="321"/>
                  </a:cxn>
                  <a:cxn ang="0">
                    <a:pos x="208" y="355"/>
                  </a:cxn>
                  <a:cxn ang="0">
                    <a:pos x="216" y="387"/>
                  </a:cxn>
                  <a:cxn ang="0">
                    <a:pos x="224" y="417"/>
                  </a:cxn>
                  <a:cxn ang="0">
                    <a:pos x="225" y="443"/>
                  </a:cxn>
                  <a:cxn ang="0">
                    <a:pos x="225" y="467"/>
                  </a:cxn>
                  <a:cxn ang="0">
                    <a:pos x="224" y="487"/>
                  </a:cxn>
                  <a:cxn ang="0">
                    <a:pos x="221" y="512"/>
                  </a:cxn>
                  <a:cxn ang="0">
                    <a:pos x="212" y="515"/>
                  </a:cxn>
                  <a:cxn ang="0">
                    <a:pos x="195" y="503"/>
                  </a:cxn>
                  <a:cxn ang="0">
                    <a:pos x="174" y="491"/>
                  </a:cxn>
                  <a:cxn ang="0">
                    <a:pos x="150" y="478"/>
                  </a:cxn>
                  <a:cxn ang="0">
                    <a:pos x="124" y="466"/>
                  </a:cxn>
                  <a:cxn ang="0">
                    <a:pos x="98" y="459"/>
                  </a:cxn>
                  <a:cxn ang="0">
                    <a:pos x="72" y="455"/>
                  </a:cxn>
                  <a:cxn ang="0">
                    <a:pos x="50" y="457"/>
                  </a:cxn>
                  <a:cxn ang="0">
                    <a:pos x="31" y="461"/>
                  </a:cxn>
                  <a:cxn ang="0">
                    <a:pos x="6" y="470"/>
                  </a:cxn>
                </a:cxnLst>
                <a:rect l="0" t="0" r="r" b="b"/>
                <a:pathLst>
                  <a:path w="225" h="520">
                    <a:moveTo>
                      <a:pt x="0" y="475"/>
                    </a:moveTo>
                    <a:lnTo>
                      <a:pt x="0" y="474"/>
                    </a:lnTo>
                    <a:lnTo>
                      <a:pt x="1" y="470"/>
                    </a:lnTo>
                    <a:lnTo>
                      <a:pt x="2" y="467"/>
                    </a:lnTo>
                    <a:lnTo>
                      <a:pt x="4" y="465"/>
                    </a:lnTo>
                    <a:lnTo>
                      <a:pt x="5" y="462"/>
                    </a:lnTo>
                    <a:lnTo>
                      <a:pt x="8" y="459"/>
                    </a:lnTo>
                    <a:lnTo>
                      <a:pt x="9" y="454"/>
                    </a:lnTo>
                    <a:lnTo>
                      <a:pt x="10" y="450"/>
                    </a:lnTo>
                    <a:lnTo>
                      <a:pt x="13" y="445"/>
                    </a:lnTo>
                    <a:lnTo>
                      <a:pt x="15" y="439"/>
                    </a:lnTo>
                    <a:lnTo>
                      <a:pt x="17" y="434"/>
                    </a:lnTo>
                    <a:lnTo>
                      <a:pt x="19" y="429"/>
                    </a:lnTo>
                    <a:lnTo>
                      <a:pt x="22" y="422"/>
                    </a:lnTo>
                    <a:lnTo>
                      <a:pt x="25" y="416"/>
                    </a:lnTo>
                    <a:lnTo>
                      <a:pt x="26" y="412"/>
                    </a:lnTo>
                    <a:lnTo>
                      <a:pt x="27" y="409"/>
                    </a:lnTo>
                    <a:lnTo>
                      <a:pt x="29" y="405"/>
                    </a:lnTo>
                    <a:lnTo>
                      <a:pt x="30" y="401"/>
                    </a:lnTo>
                    <a:lnTo>
                      <a:pt x="30" y="397"/>
                    </a:lnTo>
                    <a:lnTo>
                      <a:pt x="33" y="393"/>
                    </a:lnTo>
                    <a:lnTo>
                      <a:pt x="33" y="389"/>
                    </a:lnTo>
                    <a:lnTo>
                      <a:pt x="35" y="385"/>
                    </a:lnTo>
                    <a:lnTo>
                      <a:pt x="35" y="381"/>
                    </a:lnTo>
                    <a:lnTo>
                      <a:pt x="37" y="377"/>
                    </a:lnTo>
                    <a:lnTo>
                      <a:pt x="38" y="372"/>
                    </a:lnTo>
                    <a:lnTo>
                      <a:pt x="39" y="368"/>
                    </a:lnTo>
                    <a:lnTo>
                      <a:pt x="39" y="364"/>
                    </a:lnTo>
                    <a:lnTo>
                      <a:pt x="42" y="359"/>
                    </a:lnTo>
                    <a:lnTo>
                      <a:pt x="42" y="355"/>
                    </a:lnTo>
                    <a:lnTo>
                      <a:pt x="44" y="351"/>
                    </a:lnTo>
                    <a:lnTo>
                      <a:pt x="44" y="346"/>
                    </a:lnTo>
                    <a:lnTo>
                      <a:pt x="46" y="342"/>
                    </a:lnTo>
                    <a:lnTo>
                      <a:pt x="46" y="337"/>
                    </a:lnTo>
                    <a:lnTo>
                      <a:pt x="47" y="333"/>
                    </a:lnTo>
                    <a:lnTo>
                      <a:pt x="48" y="327"/>
                    </a:lnTo>
                    <a:lnTo>
                      <a:pt x="50" y="322"/>
                    </a:lnTo>
                    <a:lnTo>
                      <a:pt x="50" y="317"/>
                    </a:lnTo>
                    <a:lnTo>
                      <a:pt x="51" y="313"/>
                    </a:lnTo>
                    <a:lnTo>
                      <a:pt x="52" y="306"/>
                    </a:lnTo>
                    <a:lnTo>
                      <a:pt x="52" y="301"/>
                    </a:lnTo>
                    <a:lnTo>
                      <a:pt x="54" y="296"/>
                    </a:lnTo>
                    <a:lnTo>
                      <a:pt x="55" y="290"/>
                    </a:lnTo>
                    <a:lnTo>
                      <a:pt x="55" y="286"/>
                    </a:lnTo>
                    <a:lnTo>
                      <a:pt x="56" y="281"/>
                    </a:lnTo>
                    <a:lnTo>
                      <a:pt x="56" y="276"/>
                    </a:lnTo>
                    <a:lnTo>
                      <a:pt x="58" y="271"/>
                    </a:lnTo>
                    <a:lnTo>
                      <a:pt x="58" y="264"/>
                    </a:lnTo>
                    <a:lnTo>
                      <a:pt x="58" y="259"/>
                    </a:lnTo>
                    <a:lnTo>
                      <a:pt x="58" y="252"/>
                    </a:lnTo>
                    <a:lnTo>
                      <a:pt x="58" y="247"/>
                    </a:lnTo>
                    <a:lnTo>
                      <a:pt x="58" y="240"/>
                    </a:lnTo>
                    <a:lnTo>
                      <a:pt x="58" y="235"/>
                    </a:lnTo>
                    <a:lnTo>
                      <a:pt x="58" y="230"/>
                    </a:lnTo>
                    <a:lnTo>
                      <a:pt x="58" y="223"/>
                    </a:lnTo>
                    <a:lnTo>
                      <a:pt x="56" y="218"/>
                    </a:lnTo>
                    <a:lnTo>
                      <a:pt x="56" y="213"/>
                    </a:lnTo>
                    <a:lnTo>
                      <a:pt x="56" y="206"/>
                    </a:lnTo>
                    <a:lnTo>
                      <a:pt x="56" y="201"/>
                    </a:lnTo>
                    <a:lnTo>
                      <a:pt x="55" y="194"/>
                    </a:lnTo>
                    <a:lnTo>
                      <a:pt x="55" y="189"/>
                    </a:lnTo>
                    <a:lnTo>
                      <a:pt x="55" y="184"/>
                    </a:lnTo>
                    <a:lnTo>
                      <a:pt x="55" y="177"/>
                    </a:lnTo>
                    <a:lnTo>
                      <a:pt x="54" y="172"/>
                    </a:lnTo>
                    <a:lnTo>
                      <a:pt x="54" y="166"/>
                    </a:lnTo>
                    <a:lnTo>
                      <a:pt x="52" y="160"/>
                    </a:lnTo>
                    <a:lnTo>
                      <a:pt x="52" y="155"/>
                    </a:lnTo>
                    <a:lnTo>
                      <a:pt x="51" y="148"/>
                    </a:lnTo>
                    <a:lnTo>
                      <a:pt x="51" y="143"/>
                    </a:lnTo>
                    <a:lnTo>
                      <a:pt x="50" y="137"/>
                    </a:lnTo>
                    <a:lnTo>
                      <a:pt x="50" y="132"/>
                    </a:lnTo>
                    <a:lnTo>
                      <a:pt x="48" y="126"/>
                    </a:lnTo>
                    <a:lnTo>
                      <a:pt x="48" y="120"/>
                    </a:lnTo>
                    <a:lnTo>
                      <a:pt x="47" y="115"/>
                    </a:lnTo>
                    <a:lnTo>
                      <a:pt x="47" y="110"/>
                    </a:lnTo>
                    <a:lnTo>
                      <a:pt x="46" y="104"/>
                    </a:lnTo>
                    <a:lnTo>
                      <a:pt x="46" y="99"/>
                    </a:lnTo>
                    <a:lnTo>
                      <a:pt x="44" y="94"/>
                    </a:lnTo>
                    <a:lnTo>
                      <a:pt x="44" y="90"/>
                    </a:lnTo>
                    <a:lnTo>
                      <a:pt x="43" y="85"/>
                    </a:lnTo>
                    <a:lnTo>
                      <a:pt x="43" y="79"/>
                    </a:lnTo>
                    <a:lnTo>
                      <a:pt x="42" y="74"/>
                    </a:lnTo>
                    <a:lnTo>
                      <a:pt x="42" y="70"/>
                    </a:lnTo>
                    <a:lnTo>
                      <a:pt x="41" y="66"/>
                    </a:lnTo>
                    <a:lnTo>
                      <a:pt x="39" y="61"/>
                    </a:lnTo>
                    <a:lnTo>
                      <a:pt x="38" y="57"/>
                    </a:lnTo>
                    <a:lnTo>
                      <a:pt x="38" y="53"/>
                    </a:lnTo>
                    <a:lnTo>
                      <a:pt x="38" y="49"/>
                    </a:lnTo>
                    <a:lnTo>
                      <a:pt x="37" y="45"/>
                    </a:lnTo>
                    <a:lnTo>
                      <a:pt x="37" y="41"/>
                    </a:lnTo>
                    <a:lnTo>
                      <a:pt x="37" y="38"/>
                    </a:lnTo>
                    <a:lnTo>
                      <a:pt x="35" y="34"/>
                    </a:lnTo>
                    <a:lnTo>
                      <a:pt x="35" y="31"/>
                    </a:lnTo>
                    <a:lnTo>
                      <a:pt x="34" y="28"/>
                    </a:lnTo>
                    <a:lnTo>
                      <a:pt x="34" y="25"/>
                    </a:lnTo>
                    <a:lnTo>
                      <a:pt x="33" y="19"/>
                    </a:lnTo>
                    <a:lnTo>
                      <a:pt x="31" y="13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1" y="4"/>
                    </a:lnTo>
                    <a:lnTo>
                      <a:pt x="33" y="5"/>
                    </a:lnTo>
                    <a:lnTo>
                      <a:pt x="35" y="9"/>
                    </a:lnTo>
                    <a:lnTo>
                      <a:pt x="37" y="12"/>
                    </a:lnTo>
                    <a:lnTo>
                      <a:pt x="39" y="17"/>
                    </a:lnTo>
                    <a:lnTo>
                      <a:pt x="41" y="20"/>
                    </a:lnTo>
                    <a:lnTo>
                      <a:pt x="44" y="25"/>
                    </a:lnTo>
                    <a:lnTo>
                      <a:pt x="47" y="29"/>
                    </a:lnTo>
                    <a:lnTo>
                      <a:pt x="51" y="36"/>
                    </a:lnTo>
                    <a:lnTo>
                      <a:pt x="54" y="41"/>
                    </a:lnTo>
                    <a:lnTo>
                      <a:pt x="58" y="46"/>
                    </a:lnTo>
                    <a:lnTo>
                      <a:pt x="60" y="50"/>
                    </a:lnTo>
                    <a:lnTo>
                      <a:pt x="62" y="53"/>
                    </a:lnTo>
                    <a:lnTo>
                      <a:pt x="63" y="57"/>
                    </a:lnTo>
                    <a:lnTo>
                      <a:pt x="66" y="61"/>
                    </a:lnTo>
                    <a:lnTo>
                      <a:pt x="69" y="67"/>
                    </a:lnTo>
                    <a:lnTo>
                      <a:pt x="73" y="74"/>
                    </a:lnTo>
                    <a:lnTo>
                      <a:pt x="76" y="78"/>
                    </a:lnTo>
                    <a:lnTo>
                      <a:pt x="79" y="82"/>
                    </a:lnTo>
                    <a:lnTo>
                      <a:pt x="80" y="86"/>
                    </a:lnTo>
                    <a:lnTo>
                      <a:pt x="83" y="90"/>
                    </a:lnTo>
                    <a:lnTo>
                      <a:pt x="84" y="94"/>
                    </a:lnTo>
                    <a:lnTo>
                      <a:pt x="87" y="96"/>
                    </a:lnTo>
                    <a:lnTo>
                      <a:pt x="89" y="100"/>
                    </a:lnTo>
                    <a:lnTo>
                      <a:pt x="92" y="104"/>
                    </a:lnTo>
                    <a:lnTo>
                      <a:pt x="95" y="108"/>
                    </a:lnTo>
                    <a:lnTo>
                      <a:pt x="97" y="114"/>
                    </a:lnTo>
                    <a:lnTo>
                      <a:pt x="100" y="118"/>
                    </a:lnTo>
                    <a:lnTo>
                      <a:pt x="102" y="122"/>
                    </a:lnTo>
                    <a:lnTo>
                      <a:pt x="104" y="126"/>
                    </a:lnTo>
                    <a:lnTo>
                      <a:pt x="106" y="129"/>
                    </a:lnTo>
                    <a:lnTo>
                      <a:pt x="109" y="135"/>
                    </a:lnTo>
                    <a:lnTo>
                      <a:pt x="110" y="139"/>
                    </a:lnTo>
                    <a:lnTo>
                      <a:pt x="113" y="143"/>
                    </a:lnTo>
                    <a:lnTo>
                      <a:pt x="116" y="147"/>
                    </a:lnTo>
                    <a:lnTo>
                      <a:pt x="118" y="152"/>
                    </a:lnTo>
                    <a:lnTo>
                      <a:pt x="121" y="156"/>
                    </a:lnTo>
                    <a:lnTo>
                      <a:pt x="122" y="160"/>
                    </a:lnTo>
                    <a:lnTo>
                      <a:pt x="125" y="164"/>
                    </a:lnTo>
                    <a:lnTo>
                      <a:pt x="127" y="169"/>
                    </a:lnTo>
                    <a:lnTo>
                      <a:pt x="130" y="173"/>
                    </a:lnTo>
                    <a:lnTo>
                      <a:pt x="133" y="177"/>
                    </a:lnTo>
                    <a:lnTo>
                      <a:pt x="134" y="182"/>
                    </a:lnTo>
                    <a:lnTo>
                      <a:pt x="137" y="186"/>
                    </a:lnTo>
                    <a:lnTo>
                      <a:pt x="139" y="191"/>
                    </a:lnTo>
                    <a:lnTo>
                      <a:pt x="142" y="194"/>
                    </a:lnTo>
                    <a:lnTo>
                      <a:pt x="143" y="198"/>
                    </a:lnTo>
                    <a:lnTo>
                      <a:pt x="146" y="202"/>
                    </a:lnTo>
                    <a:lnTo>
                      <a:pt x="147" y="207"/>
                    </a:lnTo>
                    <a:lnTo>
                      <a:pt x="150" y="211"/>
                    </a:lnTo>
                    <a:lnTo>
                      <a:pt x="151" y="215"/>
                    </a:lnTo>
                    <a:lnTo>
                      <a:pt x="154" y="218"/>
                    </a:lnTo>
                    <a:lnTo>
                      <a:pt x="155" y="223"/>
                    </a:lnTo>
                    <a:lnTo>
                      <a:pt x="156" y="227"/>
                    </a:lnTo>
                    <a:lnTo>
                      <a:pt x="158" y="231"/>
                    </a:lnTo>
                    <a:lnTo>
                      <a:pt x="160" y="235"/>
                    </a:lnTo>
                    <a:lnTo>
                      <a:pt x="162" y="239"/>
                    </a:lnTo>
                    <a:lnTo>
                      <a:pt x="164" y="243"/>
                    </a:lnTo>
                    <a:lnTo>
                      <a:pt x="166" y="247"/>
                    </a:lnTo>
                    <a:lnTo>
                      <a:pt x="168" y="251"/>
                    </a:lnTo>
                    <a:lnTo>
                      <a:pt x="170" y="255"/>
                    </a:lnTo>
                    <a:lnTo>
                      <a:pt x="171" y="259"/>
                    </a:lnTo>
                    <a:lnTo>
                      <a:pt x="174" y="261"/>
                    </a:lnTo>
                    <a:lnTo>
                      <a:pt x="175" y="265"/>
                    </a:lnTo>
                    <a:lnTo>
                      <a:pt x="176" y="269"/>
                    </a:lnTo>
                    <a:lnTo>
                      <a:pt x="178" y="273"/>
                    </a:lnTo>
                    <a:lnTo>
                      <a:pt x="179" y="277"/>
                    </a:lnTo>
                    <a:lnTo>
                      <a:pt x="181" y="281"/>
                    </a:lnTo>
                    <a:lnTo>
                      <a:pt x="183" y="285"/>
                    </a:lnTo>
                    <a:lnTo>
                      <a:pt x="184" y="289"/>
                    </a:lnTo>
                    <a:lnTo>
                      <a:pt x="185" y="292"/>
                    </a:lnTo>
                    <a:lnTo>
                      <a:pt x="187" y="296"/>
                    </a:lnTo>
                    <a:lnTo>
                      <a:pt x="189" y="300"/>
                    </a:lnTo>
                    <a:lnTo>
                      <a:pt x="191" y="304"/>
                    </a:lnTo>
                    <a:lnTo>
                      <a:pt x="192" y="308"/>
                    </a:lnTo>
                    <a:lnTo>
                      <a:pt x="193" y="310"/>
                    </a:lnTo>
                    <a:lnTo>
                      <a:pt x="195" y="314"/>
                    </a:lnTo>
                    <a:lnTo>
                      <a:pt x="197" y="321"/>
                    </a:lnTo>
                    <a:lnTo>
                      <a:pt x="200" y="329"/>
                    </a:lnTo>
                    <a:lnTo>
                      <a:pt x="201" y="335"/>
                    </a:lnTo>
                    <a:lnTo>
                      <a:pt x="204" y="342"/>
                    </a:lnTo>
                    <a:lnTo>
                      <a:pt x="205" y="348"/>
                    </a:lnTo>
                    <a:lnTo>
                      <a:pt x="208" y="355"/>
                    </a:lnTo>
                    <a:lnTo>
                      <a:pt x="209" y="362"/>
                    </a:lnTo>
                    <a:lnTo>
                      <a:pt x="212" y="368"/>
                    </a:lnTo>
                    <a:lnTo>
                      <a:pt x="213" y="375"/>
                    </a:lnTo>
                    <a:lnTo>
                      <a:pt x="214" y="381"/>
                    </a:lnTo>
                    <a:lnTo>
                      <a:pt x="216" y="387"/>
                    </a:lnTo>
                    <a:lnTo>
                      <a:pt x="218" y="393"/>
                    </a:lnTo>
                    <a:lnTo>
                      <a:pt x="220" y="400"/>
                    </a:lnTo>
                    <a:lnTo>
                      <a:pt x="221" y="405"/>
                    </a:lnTo>
                    <a:lnTo>
                      <a:pt x="222" y="410"/>
                    </a:lnTo>
                    <a:lnTo>
                      <a:pt x="224" y="417"/>
                    </a:lnTo>
                    <a:lnTo>
                      <a:pt x="224" y="422"/>
                    </a:lnTo>
                    <a:lnTo>
                      <a:pt x="224" y="428"/>
                    </a:lnTo>
                    <a:lnTo>
                      <a:pt x="225" y="433"/>
                    </a:lnTo>
                    <a:lnTo>
                      <a:pt x="225" y="438"/>
                    </a:lnTo>
                    <a:lnTo>
                      <a:pt x="225" y="443"/>
                    </a:lnTo>
                    <a:lnTo>
                      <a:pt x="225" y="449"/>
                    </a:lnTo>
                    <a:lnTo>
                      <a:pt x="225" y="454"/>
                    </a:lnTo>
                    <a:lnTo>
                      <a:pt x="225" y="459"/>
                    </a:lnTo>
                    <a:lnTo>
                      <a:pt x="225" y="463"/>
                    </a:lnTo>
                    <a:lnTo>
                      <a:pt x="225" y="467"/>
                    </a:lnTo>
                    <a:lnTo>
                      <a:pt x="225" y="471"/>
                    </a:lnTo>
                    <a:lnTo>
                      <a:pt x="225" y="476"/>
                    </a:lnTo>
                    <a:lnTo>
                      <a:pt x="224" y="480"/>
                    </a:lnTo>
                    <a:lnTo>
                      <a:pt x="224" y="484"/>
                    </a:lnTo>
                    <a:lnTo>
                      <a:pt x="224" y="487"/>
                    </a:lnTo>
                    <a:lnTo>
                      <a:pt x="224" y="491"/>
                    </a:lnTo>
                    <a:lnTo>
                      <a:pt x="222" y="498"/>
                    </a:lnTo>
                    <a:lnTo>
                      <a:pt x="222" y="503"/>
                    </a:lnTo>
                    <a:lnTo>
                      <a:pt x="221" y="508"/>
                    </a:lnTo>
                    <a:lnTo>
                      <a:pt x="221" y="512"/>
                    </a:lnTo>
                    <a:lnTo>
                      <a:pt x="220" y="517"/>
                    </a:lnTo>
                    <a:lnTo>
                      <a:pt x="220" y="520"/>
                    </a:lnTo>
                    <a:lnTo>
                      <a:pt x="218" y="519"/>
                    </a:lnTo>
                    <a:lnTo>
                      <a:pt x="216" y="517"/>
                    </a:lnTo>
                    <a:lnTo>
                      <a:pt x="212" y="515"/>
                    </a:lnTo>
                    <a:lnTo>
                      <a:pt x="208" y="512"/>
                    </a:lnTo>
                    <a:lnTo>
                      <a:pt x="204" y="509"/>
                    </a:lnTo>
                    <a:lnTo>
                      <a:pt x="201" y="508"/>
                    </a:lnTo>
                    <a:lnTo>
                      <a:pt x="197" y="505"/>
                    </a:lnTo>
                    <a:lnTo>
                      <a:pt x="195" y="503"/>
                    </a:lnTo>
                    <a:lnTo>
                      <a:pt x="191" y="500"/>
                    </a:lnTo>
                    <a:lnTo>
                      <a:pt x="187" y="499"/>
                    </a:lnTo>
                    <a:lnTo>
                      <a:pt x="183" y="496"/>
                    </a:lnTo>
                    <a:lnTo>
                      <a:pt x="179" y="494"/>
                    </a:lnTo>
                    <a:lnTo>
                      <a:pt x="174" y="491"/>
                    </a:lnTo>
                    <a:lnTo>
                      <a:pt x="170" y="488"/>
                    </a:lnTo>
                    <a:lnTo>
                      <a:pt x="164" y="484"/>
                    </a:lnTo>
                    <a:lnTo>
                      <a:pt x="159" y="483"/>
                    </a:lnTo>
                    <a:lnTo>
                      <a:pt x="154" y="480"/>
                    </a:lnTo>
                    <a:lnTo>
                      <a:pt x="150" y="478"/>
                    </a:lnTo>
                    <a:lnTo>
                      <a:pt x="143" y="475"/>
                    </a:lnTo>
                    <a:lnTo>
                      <a:pt x="139" y="472"/>
                    </a:lnTo>
                    <a:lnTo>
                      <a:pt x="133" y="470"/>
                    </a:lnTo>
                    <a:lnTo>
                      <a:pt x="129" y="467"/>
                    </a:lnTo>
                    <a:lnTo>
                      <a:pt x="124" y="466"/>
                    </a:lnTo>
                    <a:lnTo>
                      <a:pt x="118" y="463"/>
                    </a:lnTo>
                    <a:lnTo>
                      <a:pt x="113" y="462"/>
                    </a:lnTo>
                    <a:lnTo>
                      <a:pt x="108" y="461"/>
                    </a:lnTo>
                    <a:lnTo>
                      <a:pt x="102" y="459"/>
                    </a:lnTo>
                    <a:lnTo>
                      <a:pt x="98" y="459"/>
                    </a:lnTo>
                    <a:lnTo>
                      <a:pt x="92" y="457"/>
                    </a:lnTo>
                    <a:lnTo>
                      <a:pt x="87" y="457"/>
                    </a:lnTo>
                    <a:lnTo>
                      <a:pt x="83" y="455"/>
                    </a:lnTo>
                    <a:lnTo>
                      <a:pt x="77" y="455"/>
                    </a:lnTo>
                    <a:lnTo>
                      <a:pt x="72" y="455"/>
                    </a:lnTo>
                    <a:lnTo>
                      <a:pt x="68" y="455"/>
                    </a:lnTo>
                    <a:lnTo>
                      <a:pt x="63" y="455"/>
                    </a:lnTo>
                    <a:lnTo>
                      <a:pt x="59" y="457"/>
                    </a:lnTo>
                    <a:lnTo>
                      <a:pt x="54" y="457"/>
                    </a:lnTo>
                    <a:lnTo>
                      <a:pt x="50" y="457"/>
                    </a:lnTo>
                    <a:lnTo>
                      <a:pt x="46" y="457"/>
                    </a:lnTo>
                    <a:lnTo>
                      <a:pt x="42" y="458"/>
                    </a:lnTo>
                    <a:lnTo>
                      <a:pt x="38" y="459"/>
                    </a:lnTo>
                    <a:lnTo>
                      <a:pt x="34" y="459"/>
                    </a:lnTo>
                    <a:lnTo>
                      <a:pt x="31" y="461"/>
                    </a:lnTo>
                    <a:lnTo>
                      <a:pt x="27" y="462"/>
                    </a:lnTo>
                    <a:lnTo>
                      <a:pt x="21" y="463"/>
                    </a:lnTo>
                    <a:lnTo>
                      <a:pt x="15" y="466"/>
                    </a:lnTo>
                    <a:lnTo>
                      <a:pt x="10" y="467"/>
                    </a:lnTo>
                    <a:lnTo>
                      <a:pt x="6" y="470"/>
                    </a:lnTo>
                    <a:lnTo>
                      <a:pt x="1" y="474"/>
                    </a:lnTo>
                    <a:lnTo>
                      <a:pt x="0" y="475"/>
                    </a:lnTo>
                    <a:lnTo>
                      <a:pt x="0" y="475"/>
                    </a:lnTo>
                    <a:close/>
                  </a:path>
                </a:pathLst>
              </a:custGeom>
              <a:solidFill>
                <a:srgbClr val="2985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17"/>
              <p:cNvSpPr>
                <a:spLocks/>
              </p:cNvSpPr>
              <p:nvPr/>
            </p:nvSpPr>
            <p:spPr bwMode="auto">
              <a:xfrm>
                <a:off x="1938337" y="4933950"/>
                <a:ext cx="1185863" cy="1039813"/>
              </a:xfrm>
              <a:custGeom>
                <a:avLst/>
                <a:gdLst/>
                <a:ahLst/>
                <a:cxnLst>
                  <a:cxn ang="0">
                    <a:pos x="7" y="605"/>
                  </a:cxn>
                  <a:cxn ang="0">
                    <a:pos x="19" y="537"/>
                  </a:cxn>
                  <a:cxn ang="0">
                    <a:pos x="37" y="448"/>
                  </a:cxn>
                  <a:cxn ang="0">
                    <a:pos x="60" y="356"/>
                  </a:cxn>
                  <a:cxn ang="0">
                    <a:pos x="83" y="271"/>
                  </a:cxn>
                  <a:cxn ang="0">
                    <a:pos x="107" y="200"/>
                  </a:cxn>
                  <a:cxn ang="0">
                    <a:pos x="132" y="146"/>
                  </a:cxn>
                  <a:cxn ang="0">
                    <a:pos x="162" y="83"/>
                  </a:cxn>
                  <a:cxn ang="0">
                    <a:pos x="170" y="108"/>
                  </a:cxn>
                  <a:cxn ang="0">
                    <a:pos x="170" y="165"/>
                  </a:cxn>
                  <a:cxn ang="0">
                    <a:pos x="174" y="219"/>
                  </a:cxn>
                  <a:cxn ang="0">
                    <a:pos x="183" y="278"/>
                  </a:cxn>
                  <a:cxn ang="0">
                    <a:pos x="201" y="335"/>
                  </a:cxn>
                  <a:cxn ang="0">
                    <a:pos x="220" y="386"/>
                  </a:cxn>
                  <a:cxn ang="0">
                    <a:pos x="247" y="447"/>
                  </a:cxn>
                  <a:cxn ang="0">
                    <a:pos x="249" y="417"/>
                  </a:cxn>
                  <a:cxn ang="0">
                    <a:pos x="255" y="348"/>
                  </a:cxn>
                  <a:cxn ang="0">
                    <a:pos x="268" y="302"/>
                  </a:cxn>
                  <a:cxn ang="0">
                    <a:pos x="289" y="252"/>
                  </a:cxn>
                  <a:cxn ang="0">
                    <a:pos x="327" y="191"/>
                  </a:cxn>
                  <a:cxn ang="0">
                    <a:pos x="401" y="109"/>
                  </a:cxn>
                  <a:cxn ang="0">
                    <a:pos x="457" y="68"/>
                  </a:cxn>
                  <a:cxn ang="0">
                    <a:pos x="514" y="35"/>
                  </a:cxn>
                  <a:cxn ang="0">
                    <a:pos x="579" y="4"/>
                  </a:cxn>
                  <a:cxn ang="0">
                    <a:pos x="554" y="29"/>
                  </a:cxn>
                  <a:cxn ang="0">
                    <a:pos x="488" y="100"/>
                  </a:cxn>
                  <a:cxn ang="0">
                    <a:pos x="453" y="154"/>
                  </a:cxn>
                  <a:cxn ang="0">
                    <a:pos x="436" y="202"/>
                  </a:cxn>
                  <a:cxn ang="0">
                    <a:pos x="426" y="252"/>
                  </a:cxn>
                  <a:cxn ang="0">
                    <a:pos x="422" y="300"/>
                  </a:cxn>
                  <a:cxn ang="0">
                    <a:pos x="422" y="349"/>
                  </a:cxn>
                  <a:cxn ang="0">
                    <a:pos x="422" y="410"/>
                  </a:cxn>
                  <a:cxn ang="0">
                    <a:pos x="422" y="485"/>
                  </a:cxn>
                  <a:cxn ang="0">
                    <a:pos x="424" y="517"/>
                  </a:cxn>
                  <a:cxn ang="0">
                    <a:pos x="464" y="453"/>
                  </a:cxn>
                  <a:cxn ang="0">
                    <a:pos x="488" y="405"/>
                  </a:cxn>
                  <a:cxn ang="0">
                    <a:pos x="507" y="355"/>
                  </a:cxn>
                  <a:cxn ang="0">
                    <a:pos x="515" y="287"/>
                  </a:cxn>
                  <a:cxn ang="0">
                    <a:pos x="482" y="224"/>
                  </a:cxn>
                  <a:cxn ang="0">
                    <a:pos x="519" y="282"/>
                  </a:cxn>
                  <a:cxn ang="0">
                    <a:pos x="556" y="361"/>
                  </a:cxn>
                  <a:cxn ang="0">
                    <a:pos x="572" y="434"/>
                  </a:cxn>
                  <a:cxn ang="0">
                    <a:pos x="571" y="488"/>
                  </a:cxn>
                  <a:cxn ang="0">
                    <a:pos x="590" y="446"/>
                  </a:cxn>
                  <a:cxn ang="0">
                    <a:pos x="630" y="382"/>
                  </a:cxn>
                  <a:cxn ang="0">
                    <a:pos x="685" y="340"/>
                  </a:cxn>
                  <a:cxn ang="0">
                    <a:pos x="739" y="322"/>
                  </a:cxn>
                  <a:cxn ang="0">
                    <a:pos x="699" y="360"/>
                  </a:cxn>
                  <a:cxn ang="0">
                    <a:pos x="663" y="417"/>
                  </a:cxn>
                  <a:cxn ang="0">
                    <a:pos x="638" y="472"/>
                  </a:cxn>
                  <a:cxn ang="0">
                    <a:pos x="616" y="535"/>
                  </a:cxn>
                  <a:cxn ang="0">
                    <a:pos x="597" y="593"/>
                  </a:cxn>
                  <a:cxn ang="0">
                    <a:pos x="581" y="653"/>
                  </a:cxn>
                  <a:cxn ang="0">
                    <a:pos x="531" y="645"/>
                  </a:cxn>
                  <a:cxn ang="0">
                    <a:pos x="472" y="626"/>
                  </a:cxn>
                  <a:cxn ang="0">
                    <a:pos x="421" y="612"/>
                  </a:cxn>
                  <a:cxn ang="0">
                    <a:pos x="368" y="609"/>
                  </a:cxn>
                  <a:cxn ang="0">
                    <a:pos x="315" y="605"/>
                  </a:cxn>
                  <a:cxn ang="0">
                    <a:pos x="264" y="596"/>
                  </a:cxn>
                  <a:cxn ang="0">
                    <a:pos x="195" y="607"/>
                  </a:cxn>
                  <a:cxn ang="0">
                    <a:pos x="129" y="639"/>
                  </a:cxn>
                  <a:cxn ang="0">
                    <a:pos x="69" y="649"/>
                  </a:cxn>
                  <a:cxn ang="0">
                    <a:pos x="7" y="647"/>
                  </a:cxn>
                </a:cxnLst>
                <a:rect l="0" t="0" r="r" b="b"/>
                <a:pathLst>
                  <a:path w="747" h="655">
                    <a:moveTo>
                      <a:pt x="0" y="647"/>
                    </a:moveTo>
                    <a:lnTo>
                      <a:pt x="0" y="646"/>
                    </a:lnTo>
                    <a:lnTo>
                      <a:pt x="0" y="645"/>
                    </a:lnTo>
                    <a:lnTo>
                      <a:pt x="0" y="642"/>
                    </a:lnTo>
                    <a:lnTo>
                      <a:pt x="2" y="638"/>
                    </a:lnTo>
                    <a:lnTo>
                      <a:pt x="2" y="633"/>
                    </a:lnTo>
                    <a:lnTo>
                      <a:pt x="3" y="628"/>
                    </a:lnTo>
                    <a:lnTo>
                      <a:pt x="3" y="624"/>
                    </a:lnTo>
                    <a:lnTo>
                      <a:pt x="4" y="621"/>
                    </a:lnTo>
                    <a:lnTo>
                      <a:pt x="4" y="617"/>
                    </a:lnTo>
                    <a:lnTo>
                      <a:pt x="6" y="614"/>
                    </a:lnTo>
                    <a:lnTo>
                      <a:pt x="6" y="609"/>
                    </a:lnTo>
                    <a:lnTo>
                      <a:pt x="7" y="605"/>
                    </a:lnTo>
                    <a:lnTo>
                      <a:pt x="7" y="600"/>
                    </a:lnTo>
                    <a:lnTo>
                      <a:pt x="8" y="596"/>
                    </a:lnTo>
                    <a:lnTo>
                      <a:pt x="10" y="591"/>
                    </a:lnTo>
                    <a:lnTo>
                      <a:pt x="11" y="587"/>
                    </a:lnTo>
                    <a:lnTo>
                      <a:pt x="11" y="581"/>
                    </a:lnTo>
                    <a:lnTo>
                      <a:pt x="12" y="576"/>
                    </a:lnTo>
                    <a:lnTo>
                      <a:pt x="13" y="571"/>
                    </a:lnTo>
                    <a:lnTo>
                      <a:pt x="15" y="566"/>
                    </a:lnTo>
                    <a:lnTo>
                      <a:pt x="15" y="559"/>
                    </a:lnTo>
                    <a:lnTo>
                      <a:pt x="16" y="554"/>
                    </a:lnTo>
                    <a:lnTo>
                      <a:pt x="16" y="547"/>
                    </a:lnTo>
                    <a:lnTo>
                      <a:pt x="19" y="542"/>
                    </a:lnTo>
                    <a:lnTo>
                      <a:pt x="19" y="537"/>
                    </a:lnTo>
                    <a:lnTo>
                      <a:pt x="21" y="530"/>
                    </a:lnTo>
                    <a:lnTo>
                      <a:pt x="21" y="523"/>
                    </a:lnTo>
                    <a:lnTo>
                      <a:pt x="23" y="517"/>
                    </a:lnTo>
                    <a:lnTo>
                      <a:pt x="24" y="510"/>
                    </a:lnTo>
                    <a:lnTo>
                      <a:pt x="25" y="504"/>
                    </a:lnTo>
                    <a:lnTo>
                      <a:pt x="27" y="497"/>
                    </a:lnTo>
                    <a:lnTo>
                      <a:pt x="28" y="490"/>
                    </a:lnTo>
                    <a:lnTo>
                      <a:pt x="29" y="484"/>
                    </a:lnTo>
                    <a:lnTo>
                      <a:pt x="32" y="477"/>
                    </a:lnTo>
                    <a:lnTo>
                      <a:pt x="33" y="469"/>
                    </a:lnTo>
                    <a:lnTo>
                      <a:pt x="35" y="463"/>
                    </a:lnTo>
                    <a:lnTo>
                      <a:pt x="36" y="455"/>
                    </a:lnTo>
                    <a:lnTo>
                      <a:pt x="37" y="448"/>
                    </a:lnTo>
                    <a:lnTo>
                      <a:pt x="39" y="442"/>
                    </a:lnTo>
                    <a:lnTo>
                      <a:pt x="40" y="435"/>
                    </a:lnTo>
                    <a:lnTo>
                      <a:pt x="42" y="427"/>
                    </a:lnTo>
                    <a:lnTo>
                      <a:pt x="44" y="421"/>
                    </a:lnTo>
                    <a:lnTo>
                      <a:pt x="45" y="413"/>
                    </a:lnTo>
                    <a:lnTo>
                      <a:pt x="46" y="406"/>
                    </a:lnTo>
                    <a:lnTo>
                      <a:pt x="48" y="398"/>
                    </a:lnTo>
                    <a:lnTo>
                      <a:pt x="50" y="391"/>
                    </a:lnTo>
                    <a:lnTo>
                      <a:pt x="52" y="384"/>
                    </a:lnTo>
                    <a:lnTo>
                      <a:pt x="53" y="377"/>
                    </a:lnTo>
                    <a:lnTo>
                      <a:pt x="56" y="370"/>
                    </a:lnTo>
                    <a:lnTo>
                      <a:pt x="57" y="364"/>
                    </a:lnTo>
                    <a:lnTo>
                      <a:pt x="60" y="356"/>
                    </a:lnTo>
                    <a:lnTo>
                      <a:pt x="61" y="349"/>
                    </a:lnTo>
                    <a:lnTo>
                      <a:pt x="64" y="343"/>
                    </a:lnTo>
                    <a:lnTo>
                      <a:pt x="65" y="336"/>
                    </a:lnTo>
                    <a:lnTo>
                      <a:pt x="66" y="328"/>
                    </a:lnTo>
                    <a:lnTo>
                      <a:pt x="69" y="322"/>
                    </a:lnTo>
                    <a:lnTo>
                      <a:pt x="70" y="315"/>
                    </a:lnTo>
                    <a:lnTo>
                      <a:pt x="73" y="310"/>
                    </a:lnTo>
                    <a:lnTo>
                      <a:pt x="74" y="302"/>
                    </a:lnTo>
                    <a:lnTo>
                      <a:pt x="75" y="297"/>
                    </a:lnTo>
                    <a:lnTo>
                      <a:pt x="78" y="290"/>
                    </a:lnTo>
                    <a:lnTo>
                      <a:pt x="79" y="283"/>
                    </a:lnTo>
                    <a:lnTo>
                      <a:pt x="81" y="277"/>
                    </a:lnTo>
                    <a:lnTo>
                      <a:pt x="83" y="271"/>
                    </a:lnTo>
                    <a:lnTo>
                      <a:pt x="85" y="266"/>
                    </a:lnTo>
                    <a:lnTo>
                      <a:pt x="86" y="260"/>
                    </a:lnTo>
                    <a:lnTo>
                      <a:pt x="89" y="254"/>
                    </a:lnTo>
                    <a:lnTo>
                      <a:pt x="90" y="249"/>
                    </a:lnTo>
                    <a:lnTo>
                      <a:pt x="93" y="242"/>
                    </a:lnTo>
                    <a:lnTo>
                      <a:pt x="94" y="237"/>
                    </a:lnTo>
                    <a:lnTo>
                      <a:pt x="96" y="231"/>
                    </a:lnTo>
                    <a:lnTo>
                      <a:pt x="98" y="227"/>
                    </a:lnTo>
                    <a:lnTo>
                      <a:pt x="100" y="221"/>
                    </a:lnTo>
                    <a:lnTo>
                      <a:pt x="102" y="216"/>
                    </a:lnTo>
                    <a:lnTo>
                      <a:pt x="103" y="211"/>
                    </a:lnTo>
                    <a:lnTo>
                      <a:pt x="106" y="205"/>
                    </a:lnTo>
                    <a:lnTo>
                      <a:pt x="107" y="200"/>
                    </a:lnTo>
                    <a:lnTo>
                      <a:pt x="110" y="196"/>
                    </a:lnTo>
                    <a:lnTo>
                      <a:pt x="111" y="191"/>
                    </a:lnTo>
                    <a:lnTo>
                      <a:pt x="112" y="187"/>
                    </a:lnTo>
                    <a:lnTo>
                      <a:pt x="115" y="182"/>
                    </a:lnTo>
                    <a:lnTo>
                      <a:pt x="116" y="178"/>
                    </a:lnTo>
                    <a:lnTo>
                      <a:pt x="118" y="174"/>
                    </a:lnTo>
                    <a:lnTo>
                      <a:pt x="120" y="170"/>
                    </a:lnTo>
                    <a:lnTo>
                      <a:pt x="122" y="165"/>
                    </a:lnTo>
                    <a:lnTo>
                      <a:pt x="124" y="161"/>
                    </a:lnTo>
                    <a:lnTo>
                      <a:pt x="125" y="157"/>
                    </a:lnTo>
                    <a:lnTo>
                      <a:pt x="128" y="154"/>
                    </a:lnTo>
                    <a:lnTo>
                      <a:pt x="129" y="150"/>
                    </a:lnTo>
                    <a:lnTo>
                      <a:pt x="132" y="146"/>
                    </a:lnTo>
                    <a:lnTo>
                      <a:pt x="132" y="142"/>
                    </a:lnTo>
                    <a:lnTo>
                      <a:pt x="133" y="138"/>
                    </a:lnTo>
                    <a:lnTo>
                      <a:pt x="136" y="134"/>
                    </a:lnTo>
                    <a:lnTo>
                      <a:pt x="137" y="132"/>
                    </a:lnTo>
                    <a:lnTo>
                      <a:pt x="140" y="125"/>
                    </a:lnTo>
                    <a:lnTo>
                      <a:pt x="144" y="118"/>
                    </a:lnTo>
                    <a:lnTo>
                      <a:pt x="147" y="112"/>
                    </a:lnTo>
                    <a:lnTo>
                      <a:pt x="150" y="107"/>
                    </a:lnTo>
                    <a:lnTo>
                      <a:pt x="153" y="101"/>
                    </a:lnTo>
                    <a:lnTo>
                      <a:pt x="156" y="97"/>
                    </a:lnTo>
                    <a:lnTo>
                      <a:pt x="157" y="92"/>
                    </a:lnTo>
                    <a:lnTo>
                      <a:pt x="160" y="87"/>
                    </a:lnTo>
                    <a:lnTo>
                      <a:pt x="162" y="83"/>
                    </a:lnTo>
                    <a:lnTo>
                      <a:pt x="165" y="80"/>
                    </a:lnTo>
                    <a:lnTo>
                      <a:pt x="169" y="74"/>
                    </a:lnTo>
                    <a:lnTo>
                      <a:pt x="173" y="68"/>
                    </a:lnTo>
                    <a:lnTo>
                      <a:pt x="173" y="72"/>
                    </a:lnTo>
                    <a:lnTo>
                      <a:pt x="172" y="74"/>
                    </a:lnTo>
                    <a:lnTo>
                      <a:pt x="172" y="78"/>
                    </a:lnTo>
                    <a:lnTo>
                      <a:pt x="172" y="80"/>
                    </a:lnTo>
                    <a:lnTo>
                      <a:pt x="172" y="84"/>
                    </a:lnTo>
                    <a:lnTo>
                      <a:pt x="170" y="88"/>
                    </a:lnTo>
                    <a:lnTo>
                      <a:pt x="170" y="92"/>
                    </a:lnTo>
                    <a:lnTo>
                      <a:pt x="170" y="97"/>
                    </a:lnTo>
                    <a:lnTo>
                      <a:pt x="170" y="103"/>
                    </a:lnTo>
                    <a:lnTo>
                      <a:pt x="170" y="108"/>
                    </a:lnTo>
                    <a:lnTo>
                      <a:pt x="170" y="114"/>
                    </a:lnTo>
                    <a:lnTo>
                      <a:pt x="170" y="117"/>
                    </a:lnTo>
                    <a:lnTo>
                      <a:pt x="170" y="121"/>
                    </a:lnTo>
                    <a:lnTo>
                      <a:pt x="170" y="125"/>
                    </a:lnTo>
                    <a:lnTo>
                      <a:pt x="170" y="129"/>
                    </a:lnTo>
                    <a:lnTo>
                      <a:pt x="170" y="134"/>
                    </a:lnTo>
                    <a:lnTo>
                      <a:pt x="170" y="142"/>
                    </a:lnTo>
                    <a:lnTo>
                      <a:pt x="170" y="145"/>
                    </a:lnTo>
                    <a:lnTo>
                      <a:pt x="170" y="149"/>
                    </a:lnTo>
                    <a:lnTo>
                      <a:pt x="170" y="153"/>
                    </a:lnTo>
                    <a:lnTo>
                      <a:pt x="170" y="157"/>
                    </a:lnTo>
                    <a:lnTo>
                      <a:pt x="170" y="161"/>
                    </a:lnTo>
                    <a:lnTo>
                      <a:pt x="170" y="165"/>
                    </a:lnTo>
                    <a:lnTo>
                      <a:pt x="170" y="169"/>
                    </a:lnTo>
                    <a:lnTo>
                      <a:pt x="170" y="173"/>
                    </a:lnTo>
                    <a:lnTo>
                      <a:pt x="170" y="175"/>
                    </a:lnTo>
                    <a:lnTo>
                      <a:pt x="170" y="180"/>
                    </a:lnTo>
                    <a:lnTo>
                      <a:pt x="172" y="184"/>
                    </a:lnTo>
                    <a:lnTo>
                      <a:pt x="172" y="190"/>
                    </a:lnTo>
                    <a:lnTo>
                      <a:pt x="172" y="194"/>
                    </a:lnTo>
                    <a:lnTo>
                      <a:pt x="172" y="198"/>
                    </a:lnTo>
                    <a:lnTo>
                      <a:pt x="172" y="202"/>
                    </a:lnTo>
                    <a:lnTo>
                      <a:pt x="173" y="205"/>
                    </a:lnTo>
                    <a:lnTo>
                      <a:pt x="173" y="209"/>
                    </a:lnTo>
                    <a:lnTo>
                      <a:pt x="173" y="215"/>
                    </a:lnTo>
                    <a:lnTo>
                      <a:pt x="174" y="219"/>
                    </a:lnTo>
                    <a:lnTo>
                      <a:pt x="176" y="224"/>
                    </a:lnTo>
                    <a:lnTo>
                      <a:pt x="176" y="228"/>
                    </a:lnTo>
                    <a:lnTo>
                      <a:pt x="176" y="232"/>
                    </a:lnTo>
                    <a:lnTo>
                      <a:pt x="177" y="237"/>
                    </a:lnTo>
                    <a:lnTo>
                      <a:pt x="177" y="241"/>
                    </a:lnTo>
                    <a:lnTo>
                      <a:pt x="178" y="246"/>
                    </a:lnTo>
                    <a:lnTo>
                      <a:pt x="178" y="250"/>
                    </a:lnTo>
                    <a:lnTo>
                      <a:pt x="179" y="254"/>
                    </a:lnTo>
                    <a:lnTo>
                      <a:pt x="181" y="260"/>
                    </a:lnTo>
                    <a:lnTo>
                      <a:pt x="181" y="264"/>
                    </a:lnTo>
                    <a:lnTo>
                      <a:pt x="182" y="269"/>
                    </a:lnTo>
                    <a:lnTo>
                      <a:pt x="182" y="273"/>
                    </a:lnTo>
                    <a:lnTo>
                      <a:pt x="183" y="278"/>
                    </a:lnTo>
                    <a:lnTo>
                      <a:pt x="185" y="282"/>
                    </a:lnTo>
                    <a:lnTo>
                      <a:pt x="186" y="286"/>
                    </a:lnTo>
                    <a:lnTo>
                      <a:pt x="187" y="291"/>
                    </a:lnTo>
                    <a:lnTo>
                      <a:pt x="189" y="297"/>
                    </a:lnTo>
                    <a:lnTo>
                      <a:pt x="190" y="300"/>
                    </a:lnTo>
                    <a:lnTo>
                      <a:pt x="191" y="304"/>
                    </a:lnTo>
                    <a:lnTo>
                      <a:pt x="193" y="308"/>
                    </a:lnTo>
                    <a:lnTo>
                      <a:pt x="194" y="314"/>
                    </a:lnTo>
                    <a:lnTo>
                      <a:pt x="195" y="318"/>
                    </a:lnTo>
                    <a:lnTo>
                      <a:pt x="197" y="322"/>
                    </a:lnTo>
                    <a:lnTo>
                      <a:pt x="198" y="326"/>
                    </a:lnTo>
                    <a:lnTo>
                      <a:pt x="199" y="331"/>
                    </a:lnTo>
                    <a:lnTo>
                      <a:pt x="201" y="335"/>
                    </a:lnTo>
                    <a:lnTo>
                      <a:pt x="202" y="339"/>
                    </a:lnTo>
                    <a:lnTo>
                      <a:pt x="203" y="343"/>
                    </a:lnTo>
                    <a:lnTo>
                      <a:pt x="204" y="348"/>
                    </a:lnTo>
                    <a:lnTo>
                      <a:pt x="206" y="351"/>
                    </a:lnTo>
                    <a:lnTo>
                      <a:pt x="207" y="355"/>
                    </a:lnTo>
                    <a:lnTo>
                      <a:pt x="208" y="359"/>
                    </a:lnTo>
                    <a:lnTo>
                      <a:pt x="211" y="364"/>
                    </a:lnTo>
                    <a:lnTo>
                      <a:pt x="212" y="368"/>
                    </a:lnTo>
                    <a:lnTo>
                      <a:pt x="214" y="370"/>
                    </a:lnTo>
                    <a:lnTo>
                      <a:pt x="215" y="374"/>
                    </a:lnTo>
                    <a:lnTo>
                      <a:pt x="216" y="378"/>
                    </a:lnTo>
                    <a:lnTo>
                      <a:pt x="218" y="382"/>
                    </a:lnTo>
                    <a:lnTo>
                      <a:pt x="220" y="386"/>
                    </a:lnTo>
                    <a:lnTo>
                      <a:pt x="222" y="390"/>
                    </a:lnTo>
                    <a:lnTo>
                      <a:pt x="223" y="394"/>
                    </a:lnTo>
                    <a:lnTo>
                      <a:pt x="226" y="399"/>
                    </a:lnTo>
                    <a:lnTo>
                      <a:pt x="228" y="406"/>
                    </a:lnTo>
                    <a:lnTo>
                      <a:pt x="230" y="413"/>
                    </a:lnTo>
                    <a:lnTo>
                      <a:pt x="233" y="418"/>
                    </a:lnTo>
                    <a:lnTo>
                      <a:pt x="235" y="423"/>
                    </a:lnTo>
                    <a:lnTo>
                      <a:pt x="237" y="428"/>
                    </a:lnTo>
                    <a:lnTo>
                      <a:pt x="240" y="432"/>
                    </a:lnTo>
                    <a:lnTo>
                      <a:pt x="243" y="438"/>
                    </a:lnTo>
                    <a:lnTo>
                      <a:pt x="244" y="440"/>
                    </a:lnTo>
                    <a:lnTo>
                      <a:pt x="245" y="444"/>
                    </a:lnTo>
                    <a:lnTo>
                      <a:pt x="247" y="447"/>
                    </a:lnTo>
                    <a:lnTo>
                      <a:pt x="248" y="450"/>
                    </a:lnTo>
                    <a:lnTo>
                      <a:pt x="249" y="452"/>
                    </a:lnTo>
                    <a:lnTo>
                      <a:pt x="251" y="455"/>
                    </a:lnTo>
                    <a:lnTo>
                      <a:pt x="249" y="453"/>
                    </a:lnTo>
                    <a:lnTo>
                      <a:pt x="249" y="451"/>
                    </a:lnTo>
                    <a:lnTo>
                      <a:pt x="249" y="447"/>
                    </a:lnTo>
                    <a:lnTo>
                      <a:pt x="249" y="442"/>
                    </a:lnTo>
                    <a:lnTo>
                      <a:pt x="249" y="438"/>
                    </a:lnTo>
                    <a:lnTo>
                      <a:pt x="249" y="434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49" y="422"/>
                    </a:lnTo>
                    <a:lnTo>
                      <a:pt x="249" y="417"/>
                    </a:lnTo>
                    <a:lnTo>
                      <a:pt x="249" y="411"/>
                    </a:lnTo>
                    <a:lnTo>
                      <a:pt x="249" y="407"/>
                    </a:lnTo>
                    <a:lnTo>
                      <a:pt x="249" y="401"/>
                    </a:lnTo>
                    <a:lnTo>
                      <a:pt x="249" y="395"/>
                    </a:lnTo>
                    <a:lnTo>
                      <a:pt x="249" y="390"/>
                    </a:lnTo>
                    <a:lnTo>
                      <a:pt x="251" y="384"/>
                    </a:lnTo>
                    <a:lnTo>
                      <a:pt x="251" y="377"/>
                    </a:lnTo>
                    <a:lnTo>
                      <a:pt x="252" y="370"/>
                    </a:lnTo>
                    <a:lnTo>
                      <a:pt x="252" y="365"/>
                    </a:lnTo>
                    <a:lnTo>
                      <a:pt x="253" y="359"/>
                    </a:lnTo>
                    <a:lnTo>
                      <a:pt x="253" y="355"/>
                    </a:lnTo>
                    <a:lnTo>
                      <a:pt x="255" y="351"/>
                    </a:lnTo>
                    <a:lnTo>
                      <a:pt x="255" y="348"/>
                    </a:lnTo>
                    <a:lnTo>
                      <a:pt x="256" y="344"/>
                    </a:lnTo>
                    <a:lnTo>
                      <a:pt x="256" y="340"/>
                    </a:lnTo>
                    <a:lnTo>
                      <a:pt x="257" y="337"/>
                    </a:lnTo>
                    <a:lnTo>
                      <a:pt x="259" y="333"/>
                    </a:lnTo>
                    <a:lnTo>
                      <a:pt x="260" y="329"/>
                    </a:lnTo>
                    <a:lnTo>
                      <a:pt x="260" y="326"/>
                    </a:lnTo>
                    <a:lnTo>
                      <a:pt x="261" y="323"/>
                    </a:lnTo>
                    <a:lnTo>
                      <a:pt x="261" y="319"/>
                    </a:lnTo>
                    <a:lnTo>
                      <a:pt x="262" y="316"/>
                    </a:lnTo>
                    <a:lnTo>
                      <a:pt x="264" y="312"/>
                    </a:lnTo>
                    <a:lnTo>
                      <a:pt x="265" y="308"/>
                    </a:lnTo>
                    <a:lnTo>
                      <a:pt x="266" y="304"/>
                    </a:lnTo>
                    <a:lnTo>
                      <a:pt x="268" y="302"/>
                    </a:lnTo>
                    <a:lnTo>
                      <a:pt x="269" y="298"/>
                    </a:lnTo>
                    <a:lnTo>
                      <a:pt x="270" y="294"/>
                    </a:lnTo>
                    <a:lnTo>
                      <a:pt x="272" y="290"/>
                    </a:lnTo>
                    <a:lnTo>
                      <a:pt x="273" y="287"/>
                    </a:lnTo>
                    <a:lnTo>
                      <a:pt x="273" y="283"/>
                    </a:lnTo>
                    <a:lnTo>
                      <a:pt x="274" y="279"/>
                    </a:lnTo>
                    <a:lnTo>
                      <a:pt x="277" y="275"/>
                    </a:lnTo>
                    <a:lnTo>
                      <a:pt x="278" y="273"/>
                    </a:lnTo>
                    <a:lnTo>
                      <a:pt x="280" y="269"/>
                    </a:lnTo>
                    <a:lnTo>
                      <a:pt x="281" y="266"/>
                    </a:lnTo>
                    <a:lnTo>
                      <a:pt x="282" y="262"/>
                    </a:lnTo>
                    <a:lnTo>
                      <a:pt x="285" y="258"/>
                    </a:lnTo>
                    <a:lnTo>
                      <a:pt x="289" y="252"/>
                    </a:lnTo>
                    <a:lnTo>
                      <a:pt x="293" y="245"/>
                    </a:lnTo>
                    <a:lnTo>
                      <a:pt x="294" y="241"/>
                    </a:lnTo>
                    <a:lnTo>
                      <a:pt x="297" y="237"/>
                    </a:lnTo>
                    <a:lnTo>
                      <a:pt x="298" y="235"/>
                    </a:lnTo>
                    <a:lnTo>
                      <a:pt x="299" y="231"/>
                    </a:lnTo>
                    <a:lnTo>
                      <a:pt x="302" y="227"/>
                    </a:lnTo>
                    <a:lnTo>
                      <a:pt x="303" y="224"/>
                    </a:lnTo>
                    <a:lnTo>
                      <a:pt x="306" y="220"/>
                    </a:lnTo>
                    <a:lnTo>
                      <a:pt x="309" y="217"/>
                    </a:lnTo>
                    <a:lnTo>
                      <a:pt x="313" y="209"/>
                    </a:lnTo>
                    <a:lnTo>
                      <a:pt x="318" y="203"/>
                    </a:lnTo>
                    <a:lnTo>
                      <a:pt x="322" y="196"/>
                    </a:lnTo>
                    <a:lnTo>
                      <a:pt x="327" y="191"/>
                    </a:lnTo>
                    <a:lnTo>
                      <a:pt x="332" y="183"/>
                    </a:lnTo>
                    <a:lnTo>
                      <a:pt x="338" y="178"/>
                    </a:lnTo>
                    <a:lnTo>
                      <a:pt x="343" y="170"/>
                    </a:lnTo>
                    <a:lnTo>
                      <a:pt x="348" y="163"/>
                    </a:lnTo>
                    <a:lnTo>
                      <a:pt x="353" y="157"/>
                    </a:lnTo>
                    <a:lnTo>
                      <a:pt x="359" y="151"/>
                    </a:lnTo>
                    <a:lnTo>
                      <a:pt x="365" y="145"/>
                    </a:lnTo>
                    <a:lnTo>
                      <a:pt x="370" y="140"/>
                    </a:lnTo>
                    <a:lnTo>
                      <a:pt x="377" y="133"/>
                    </a:lnTo>
                    <a:lnTo>
                      <a:pt x="382" y="126"/>
                    </a:lnTo>
                    <a:lnTo>
                      <a:pt x="389" y="121"/>
                    </a:lnTo>
                    <a:lnTo>
                      <a:pt x="396" y="116"/>
                    </a:lnTo>
                    <a:lnTo>
                      <a:pt x="401" y="109"/>
                    </a:lnTo>
                    <a:lnTo>
                      <a:pt x="409" y="104"/>
                    </a:lnTo>
                    <a:lnTo>
                      <a:pt x="411" y="101"/>
                    </a:lnTo>
                    <a:lnTo>
                      <a:pt x="414" y="99"/>
                    </a:lnTo>
                    <a:lnTo>
                      <a:pt x="418" y="96"/>
                    </a:lnTo>
                    <a:lnTo>
                      <a:pt x="422" y="93"/>
                    </a:lnTo>
                    <a:lnTo>
                      <a:pt x="428" y="88"/>
                    </a:lnTo>
                    <a:lnTo>
                      <a:pt x="436" y="83"/>
                    </a:lnTo>
                    <a:lnTo>
                      <a:pt x="439" y="80"/>
                    </a:lnTo>
                    <a:lnTo>
                      <a:pt x="443" y="78"/>
                    </a:lnTo>
                    <a:lnTo>
                      <a:pt x="447" y="75"/>
                    </a:lnTo>
                    <a:lnTo>
                      <a:pt x="451" y="74"/>
                    </a:lnTo>
                    <a:lnTo>
                      <a:pt x="453" y="71"/>
                    </a:lnTo>
                    <a:lnTo>
                      <a:pt x="457" y="68"/>
                    </a:lnTo>
                    <a:lnTo>
                      <a:pt x="461" y="66"/>
                    </a:lnTo>
                    <a:lnTo>
                      <a:pt x="465" y="63"/>
                    </a:lnTo>
                    <a:lnTo>
                      <a:pt x="468" y="60"/>
                    </a:lnTo>
                    <a:lnTo>
                      <a:pt x="472" y="59"/>
                    </a:lnTo>
                    <a:lnTo>
                      <a:pt x="476" y="56"/>
                    </a:lnTo>
                    <a:lnTo>
                      <a:pt x="480" y="55"/>
                    </a:lnTo>
                    <a:lnTo>
                      <a:pt x="486" y="51"/>
                    </a:lnTo>
                    <a:lnTo>
                      <a:pt x="493" y="46"/>
                    </a:lnTo>
                    <a:lnTo>
                      <a:pt x="497" y="45"/>
                    </a:lnTo>
                    <a:lnTo>
                      <a:pt x="501" y="42"/>
                    </a:lnTo>
                    <a:lnTo>
                      <a:pt x="504" y="41"/>
                    </a:lnTo>
                    <a:lnTo>
                      <a:pt x="507" y="39"/>
                    </a:lnTo>
                    <a:lnTo>
                      <a:pt x="514" y="35"/>
                    </a:lnTo>
                    <a:lnTo>
                      <a:pt x="521" y="31"/>
                    </a:lnTo>
                    <a:lnTo>
                      <a:pt x="527" y="29"/>
                    </a:lnTo>
                    <a:lnTo>
                      <a:pt x="534" y="26"/>
                    </a:lnTo>
                    <a:lnTo>
                      <a:pt x="539" y="22"/>
                    </a:lnTo>
                    <a:lnTo>
                      <a:pt x="544" y="19"/>
                    </a:lnTo>
                    <a:lnTo>
                      <a:pt x="550" y="16"/>
                    </a:lnTo>
                    <a:lnTo>
                      <a:pt x="555" y="14"/>
                    </a:lnTo>
                    <a:lnTo>
                      <a:pt x="560" y="12"/>
                    </a:lnTo>
                    <a:lnTo>
                      <a:pt x="564" y="9"/>
                    </a:lnTo>
                    <a:lnTo>
                      <a:pt x="568" y="8"/>
                    </a:lnTo>
                    <a:lnTo>
                      <a:pt x="573" y="6"/>
                    </a:lnTo>
                    <a:lnTo>
                      <a:pt x="576" y="5"/>
                    </a:lnTo>
                    <a:lnTo>
                      <a:pt x="579" y="4"/>
                    </a:lnTo>
                    <a:lnTo>
                      <a:pt x="581" y="2"/>
                    </a:lnTo>
                    <a:lnTo>
                      <a:pt x="584" y="1"/>
                    </a:lnTo>
                    <a:lnTo>
                      <a:pt x="588" y="0"/>
                    </a:lnTo>
                    <a:lnTo>
                      <a:pt x="589" y="0"/>
                    </a:lnTo>
                    <a:lnTo>
                      <a:pt x="588" y="0"/>
                    </a:lnTo>
                    <a:lnTo>
                      <a:pt x="584" y="2"/>
                    </a:lnTo>
                    <a:lnTo>
                      <a:pt x="580" y="5"/>
                    </a:lnTo>
                    <a:lnTo>
                      <a:pt x="575" y="10"/>
                    </a:lnTo>
                    <a:lnTo>
                      <a:pt x="571" y="13"/>
                    </a:lnTo>
                    <a:lnTo>
                      <a:pt x="567" y="17"/>
                    </a:lnTo>
                    <a:lnTo>
                      <a:pt x="563" y="21"/>
                    </a:lnTo>
                    <a:lnTo>
                      <a:pt x="559" y="25"/>
                    </a:lnTo>
                    <a:lnTo>
                      <a:pt x="554" y="29"/>
                    </a:lnTo>
                    <a:lnTo>
                      <a:pt x="550" y="31"/>
                    </a:lnTo>
                    <a:lnTo>
                      <a:pt x="546" y="37"/>
                    </a:lnTo>
                    <a:lnTo>
                      <a:pt x="540" y="42"/>
                    </a:lnTo>
                    <a:lnTo>
                      <a:pt x="535" y="47"/>
                    </a:lnTo>
                    <a:lnTo>
                      <a:pt x="530" y="52"/>
                    </a:lnTo>
                    <a:lnTo>
                      <a:pt x="525" y="56"/>
                    </a:lnTo>
                    <a:lnTo>
                      <a:pt x="519" y="63"/>
                    </a:lnTo>
                    <a:lnTo>
                      <a:pt x="514" y="68"/>
                    </a:lnTo>
                    <a:lnTo>
                      <a:pt x="509" y="75"/>
                    </a:lnTo>
                    <a:lnTo>
                      <a:pt x="504" y="80"/>
                    </a:lnTo>
                    <a:lnTo>
                      <a:pt x="498" y="87"/>
                    </a:lnTo>
                    <a:lnTo>
                      <a:pt x="493" y="93"/>
                    </a:lnTo>
                    <a:lnTo>
                      <a:pt x="488" y="100"/>
                    </a:lnTo>
                    <a:lnTo>
                      <a:pt x="485" y="103"/>
                    </a:lnTo>
                    <a:lnTo>
                      <a:pt x="482" y="107"/>
                    </a:lnTo>
                    <a:lnTo>
                      <a:pt x="480" y="110"/>
                    </a:lnTo>
                    <a:lnTo>
                      <a:pt x="479" y="114"/>
                    </a:lnTo>
                    <a:lnTo>
                      <a:pt x="473" y="121"/>
                    </a:lnTo>
                    <a:lnTo>
                      <a:pt x="468" y="128"/>
                    </a:lnTo>
                    <a:lnTo>
                      <a:pt x="465" y="132"/>
                    </a:lnTo>
                    <a:lnTo>
                      <a:pt x="464" y="136"/>
                    </a:lnTo>
                    <a:lnTo>
                      <a:pt x="461" y="140"/>
                    </a:lnTo>
                    <a:lnTo>
                      <a:pt x="460" y="143"/>
                    </a:lnTo>
                    <a:lnTo>
                      <a:pt x="457" y="146"/>
                    </a:lnTo>
                    <a:lnTo>
                      <a:pt x="456" y="150"/>
                    </a:lnTo>
                    <a:lnTo>
                      <a:pt x="453" y="154"/>
                    </a:lnTo>
                    <a:lnTo>
                      <a:pt x="452" y="157"/>
                    </a:lnTo>
                    <a:lnTo>
                      <a:pt x="450" y="161"/>
                    </a:lnTo>
                    <a:lnTo>
                      <a:pt x="448" y="165"/>
                    </a:lnTo>
                    <a:lnTo>
                      <a:pt x="447" y="169"/>
                    </a:lnTo>
                    <a:lnTo>
                      <a:pt x="446" y="173"/>
                    </a:lnTo>
                    <a:lnTo>
                      <a:pt x="444" y="175"/>
                    </a:lnTo>
                    <a:lnTo>
                      <a:pt x="442" y="179"/>
                    </a:lnTo>
                    <a:lnTo>
                      <a:pt x="440" y="182"/>
                    </a:lnTo>
                    <a:lnTo>
                      <a:pt x="439" y="186"/>
                    </a:lnTo>
                    <a:lnTo>
                      <a:pt x="439" y="190"/>
                    </a:lnTo>
                    <a:lnTo>
                      <a:pt x="438" y="194"/>
                    </a:lnTo>
                    <a:lnTo>
                      <a:pt x="436" y="198"/>
                    </a:lnTo>
                    <a:lnTo>
                      <a:pt x="436" y="202"/>
                    </a:lnTo>
                    <a:lnTo>
                      <a:pt x="435" y="204"/>
                    </a:lnTo>
                    <a:lnTo>
                      <a:pt x="434" y="208"/>
                    </a:lnTo>
                    <a:lnTo>
                      <a:pt x="432" y="212"/>
                    </a:lnTo>
                    <a:lnTo>
                      <a:pt x="432" y="216"/>
                    </a:lnTo>
                    <a:lnTo>
                      <a:pt x="431" y="220"/>
                    </a:lnTo>
                    <a:lnTo>
                      <a:pt x="430" y="224"/>
                    </a:lnTo>
                    <a:lnTo>
                      <a:pt x="430" y="228"/>
                    </a:lnTo>
                    <a:lnTo>
                      <a:pt x="430" y="232"/>
                    </a:lnTo>
                    <a:lnTo>
                      <a:pt x="428" y="236"/>
                    </a:lnTo>
                    <a:lnTo>
                      <a:pt x="427" y="240"/>
                    </a:lnTo>
                    <a:lnTo>
                      <a:pt x="427" y="244"/>
                    </a:lnTo>
                    <a:lnTo>
                      <a:pt x="427" y="248"/>
                    </a:lnTo>
                    <a:lnTo>
                      <a:pt x="426" y="252"/>
                    </a:lnTo>
                    <a:lnTo>
                      <a:pt x="426" y="254"/>
                    </a:lnTo>
                    <a:lnTo>
                      <a:pt x="426" y="258"/>
                    </a:lnTo>
                    <a:lnTo>
                      <a:pt x="426" y="262"/>
                    </a:lnTo>
                    <a:lnTo>
                      <a:pt x="424" y="266"/>
                    </a:lnTo>
                    <a:lnTo>
                      <a:pt x="424" y="270"/>
                    </a:lnTo>
                    <a:lnTo>
                      <a:pt x="423" y="273"/>
                    </a:lnTo>
                    <a:lnTo>
                      <a:pt x="423" y="277"/>
                    </a:lnTo>
                    <a:lnTo>
                      <a:pt x="423" y="281"/>
                    </a:lnTo>
                    <a:lnTo>
                      <a:pt x="422" y="285"/>
                    </a:lnTo>
                    <a:lnTo>
                      <a:pt x="422" y="289"/>
                    </a:lnTo>
                    <a:lnTo>
                      <a:pt x="422" y="293"/>
                    </a:lnTo>
                    <a:lnTo>
                      <a:pt x="422" y="297"/>
                    </a:lnTo>
                    <a:lnTo>
                      <a:pt x="422" y="300"/>
                    </a:lnTo>
                    <a:lnTo>
                      <a:pt x="422" y="304"/>
                    </a:lnTo>
                    <a:lnTo>
                      <a:pt x="422" y="308"/>
                    </a:lnTo>
                    <a:lnTo>
                      <a:pt x="422" y="312"/>
                    </a:lnTo>
                    <a:lnTo>
                      <a:pt x="422" y="316"/>
                    </a:lnTo>
                    <a:lnTo>
                      <a:pt x="422" y="320"/>
                    </a:lnTo>
                    <a:lnTo>
                      <a:pt x="422" y="324"/>
                    </a:lnTo>
                    <a:lnTo>
                      <a:pt x="422" y="327"/>
                    </a:lnTo>
                    <a:lnTo>
                      <a:pt x="422" y="331"/>
                    </a:lnTo>
                    <a:lnTo>
                      <a:pt x="422" y="335"/>
                    </a:lnTo>
                    <a:lnTo>
                      <a:pt x="422" y="339"/>
                    </a:lnTo>
                    <a:lnTo>
                      <a:pt x="422" y="341"/>
                    </a:lnTo>
                    <a:lnTo>
                      <a:pt x="422" y="345"/>
                    </a:lnTo>
                    <a:lnTo>
                      <a:pt x="422" y="349"/>
                    </a:lnTo>
                    <a:lnTo>
                      <a:pt x="422" y="353"/>
                    </a:lnTo>
                    <a:lnTo>
                      <a:pt x="422" y="356"/>
                    </a:lnTo>
                    <a:lnTo>
                      <a:pt x="422" y="360"/>
                    </a:lnTo>
                    <a:lnTo>
                      <a:pt x="422" y="364"/>
                    </a:lnTo>
                    <a:lnTo>
                      <a:pt x="422" y="368"/>
                    </a:lnTo>
                    <a:lnTo>
                      <a:pt x="422" y="372"/>
                    </a:lnTo>
                    <a:lnTo>
                      <a:pt x="422" y="376"/>
                    </a:lnTo>
                    <a:lnTo>
                      <a:pt x="422" y="380"/>
                    </a:lnTo>
                    <a:lnTo>
                      <a:pt x="422" y="384"/>
                    </a:lnTo>
                    <a:lnTo>
                      <a:pt x="422" y="390"/>
                    </a:lnTo>
                    <a:lnTo>
                      <a:pt x="422" y="397"/>
                    </a:lnTo>
                    <a:lnTo>
                      <a:pt x="422" y="403"/>
                    </a:lnTo>
                    <a:lnTo>
                      <a:pt x="422" y="410"/>
                    </a:lnTo>
                    <a:lnTo>
                      <a:pt x="422" y="417"/>
                    </a:lnTo>
                    <a:lnTo>
                      <a:pt x="422" y="423"/>
                    </a:lnTo>
                    <a:lnTo>
                      <a:pt x="422" y="430"/>
                    </a:lnTo>
                    <a:lnTo>
                      <a:pt x="423" y="436"/>
                    </a:lnTo>
                    <a:lnTo>
                      <a:pt x="423" y="442"/>
                    </a:lnTo>
                    <a:lnTo>
                      <a:pt x="423" y="447"/>
                    </a:lnTo>
                    <a:lnTo>
                      <a:pt x="423" y="453"/>
                    </a:lnTo>
                    <a:lnTo>
                      <a:pt x="423" y="459"/>
                    </a:lnTo>
                    <a:lnTo>
                      <a:pt x="423" y="464"/>
                    </a:lnTo>
                    <a:lnTo>
                      <a:pt x="423" y="471"/>
                    </a:lnTo>
                    <a:lnTo>
                      <a:pt x="423" y="475"/>
                    </a:lnTo>
                    <a:lnTo>
                      <a:pt x="423" y="480"/>
                    </a:lnTo>
                    <a:lnTo>
                      <a:pt x="422" y="485"/>
                    </a:lnTo>
                    <a:lnTo>
                      <a:pt x="422" y="489"/>
                    </a:lnTo>
                    <a:lnTo>
                      <a:pt x="422" y="493"/>
                    </a:lnTo>
                    <a:lnTo>
                      <a:pt x="422" y="497"/>
                    </a:lnTo>
                    <a:lnTo>
                      <a:pt x="422" y="500"/>
                    </a:lnTo>
                    <a:lnTo>
                      <a:pt x="422" y="504"/>
                    </a:lnTo>
                    <a:lnTo>
                      <a:pt x="422" y="508"/>
                    </a:lnTo>
                    <a:lnTo>
                      <a:pt x="422" y="510"/>
                    </a:lnTo>
                    <a:lnTo>
                      <a:pt x="422" y="515"/>
                    </a:lnTo>
                    <a:lnTo>
                      <a:pt x="422" y="519"/>
                    </a:lnTo>
                    <a:lnTo>
                      <a:pt x="422" y="521"/>
                    </a:lnTo>
                    <a:lnTo>
                      <a:pt x="422" y="522"/>
                    </a:lnTo>
                    <a:lnTo>
                      <a:pt x="422" y="519"/>
                    </a:lnTo>
                    <a:lnTo>
                      <a:pt x="424" y="517"/>
                    </a:lnTo>
                    <a:lnTo>
                      <a:pt x="427" y="514"/>
                    </a:lnTo>
                    <a:lnTo>
                      <a:pt x="428" y="510"/>
                    </a:lnTo>
                    <a:lnTo>
                      <a:pt x="431" y="506"/>
                    </a:lnTo>
                    <a:lnTo>
                      <a:pt x="434" y="502"/>
                    </a:lnTo>
                    <a:lnTo>
                      <a:pt x="436" y="497"/>
                    </a:lnTo>
                    <a:lnTo>
                      <a:pt x="439" y="493"/>
                    </a:lnTo>
                    <a:lnTo>
                      <a:pt x="443" y="488"/>
                    </a:lnTo>
                    <a:lnTo>
                      <a:pt x="447" y="483"/>
                    </a:lnTo>
                    <a:lnTo>
                      <a:pt x="450" y="476"/>
                    </a:lnTo>
                    <a:lnTo>
                      <a:pt x="453" y="471"/>
                    </a:lnTo>
                    <a:lnTo>
                      <a:pt x="457" y="464"/>
                    </a:lnTo>
                    <a:lnTo>
                      <a:pt x="461" y="457"/>
                    </a:lnTo>
                    <a:lnTo>
                      <a:pt x="464" y="453"/>
                    </a:lnTo>
                    <a:lnTo>
                      <a:pt x="465" y="450"/>
                    </a:lnTo>
                    <a:lnTo>
                      <a:pt x="468" y="446"/>
                    </a:lnTo>
                    <a:lnTo>
                      <a:pt x="469" y="443"/>
                    </a:lnTo>
                    <a:lnTo>
                      <a:pt x="472" y="439"/>
                    </a:lnTo>
                    <a:lnTo>
                      <a:pt x="473" y="435"/>
                    </a:lnTo>
                    <a:lnTo>
                      <a:pt x="476" y="431"/>
                    </a:lnTo>
                    <a:lnTo>
                      <a:pt x="477" y="427"/>
                    </a:lnTo>
                    <a:lnTo>
                      <a:pt x="479" y="423"/>
                    </a:lnTo>
                    <a:lnTo>
                      <a:pt x="481" y="419"/>
                    </a:lnTo>
                    <a:lnTo>
                      <a:pt x="482" y="417"/>
                    </a:lnTo>
                    <a:lnTo>
                      <a:pt x="485" y="413"/>
                    </a:lnTo>
                    <a:lnTo>
                      <a:pt x="486" y="409"/>
                    </a:lnTo>
                    <a:lnTo>
                      <a:pt x="488" y="405"/>
                    </a:lnTo>
                    <a:lnTo>
                      <a:pt x="490" y="401"/>
                    </a:lnTo>
                    <a:lnTo>
                      <a:pt x="492" y="397"/>
                    </a:lnTo>
                    <a:lnTo>
                      <a:pt x="493" y="393"/>
                    </a:lnTo>
                    <a:lnTo>
                      <a:pt x="496" y="389"/>
                    </a:lnTo>
                    <a:lnTo>
                      <a:pt x="497" y="385"/>
                    </a:lnTo>
                    <a:lnTo>
                      <a:pt x="498" y="381"/>
                    </a:lnTo>
                    <a:lnTo>
                      <a:pt x="500" y="377"/>
                    </a:lnTo>
                    <a:lnTo>
                      <a:pt x="502" y="373"/>
                    </a:lnTo>
                    <a:lnTo>
                      <a:pt x="504" y="370"/>
                    </a:lnTo>
                    <a:lnTo>
                      <a:pt x="505" y="366"/>
                    </a:lnTo>
                    <a:lnTo>
                      <a:pt x="506" y="362"/>
                    </a:lnTo>
                    <a:lnTo>
                      <a:pt x="506" y="359"/>
                    </a:lnTo>
                    <a:lnTo>
                      <a:pt x="507" y="355"/>
                    </a:lnTo>
                    <a:lnTo>
                      <a:pt x="509" y="351"/>
                    </a:lnTo>
                    <a:lnTo>
                      <a:pt x="511" y="344"/>
                    </a:lnTo>
                    <a:lnTo>
                      <a:pt x="514" y="337"/>
                    </a:lnTo>
                    <a:lnTo>
                      <a:pt x="514" y="333"/>
                    </a:lnTo>
                    <a:lnTo>
                      <a:pt x="514" y="329"/>
                    </a:lnTo>
                    <a:lnTo>
                      <a:pt x="515" y="327"/>
                    </a:lnTo>
                    <a:lnTo>
                      <a:pt x="515" y="324"/>
                    </a:lnTo>
                    <a:lnTo>
                      <a:pt x="515" y="316"/>
                    </a:lnTo>
                    <a:lnTo>
                      <a:pt x="517" y="311"/>
                    </a:lnTo>
                    <a:lnTo>
                      <a:pt x="517" y="304"/>
                    </a:lnTo>
                    <a:lnTo>
                      <a:pt x="517" y="299"/>
                    </a:lnTo>
                    <a:lnTo>
                      <a:pt x="515" y="293"/>
                    </a:lnTo>
                    <a:lnTo>
                      <a:pt x="515" y="287"/>
                    </a:lnTo>
                    <a:lnTo>
                      <a:pt x="514" y="282"/>
                    </a:lnTo>
                    <a:lnTo>
                      <a:pt x="511" y="278"/>
                    </a:lnTo>
                    <a:lnTo>
                      <a:pt x="509" y="271"/>
                    </a:lnTo>
                    <a:lnTo>
                      <a:pt x="505" y="265"/>
                    </a:lnTo>
                    <a:lnTo>
                      <a:pt x="502" y="261"/>
                    </a:lnTo>
                    <a:lnTo>
                      <a:pt x="500" y="257"/>
                    </a:lnTo>
                    <a:lnTo>
                      <a:pt x="496" y="253"/>
                    </a:lnTo>
                    <a:lnTo>
                      <a:pt x="493" y="249"/>
                    </a:lnTo>
                    <a:lnTo>
                      <a:pt x="488" y="245"/>
                    </a:lnTo>
                    <a:lnTo>
                      <a:pt x="485" y="241"/>
                    </a:lnTo>
                    <a:lnTo>
                      <a:pt x="482" y="232"/>
                    </a:lnTo>
                    <a:lnTo>
                      <a:pt x="481" y="228"/>
                    </a:lnTo>
                    <a:lnTo>
                      <a:pt x="482" y="224"/>
                    </a:lnTo>
                    <a:lnTo>
                      <a:pt x="484" y="227"/>
                    </a:lnTo>
                    <a:lnTo>
                      <a:pt x="485" y="229"/>
                    </a:lnTo>
                    <a:lnTo>
                      <a:pt x="488" y="233"/>
                    </a:lnTo>
                    <a:lnTo>
                      <a:pt x="492" y="238"/>
                    </a:lnTo>
                    <a:lnTo>
                      <a:pt x="494" y="241"/>
                    </a:lnTo>
                    <a:lnTo>
                      <a:pt x="496" y="244"/>
                    </a:lnTo>
                    <a:lnTo>
                      <a:pt x="498" y="249"/>
                    </a:lnTo>
                    <a:lnTo>
                      <a:pt x="504" y="253"/>
                    </a:lnTo>
                    <a:lnTo>
                      <a:pt x="505" y="257"/>
                    </a:lnTo>
                    <a:lnTo>
                      <a:pt x="509" y="261"/>
                    </a:lnTo>
                    <a:lnTo>
                      <a:pt x="513" y="273"/>
                    </a:lnTo>
                    <a:lnTo>
                      <a:pt x="515" y="277"/>
                    </a:lnTo>
                    <a:lnTo>
                      <a:pt x="519" y="282"/>
                    </a:lnTo>
                    <a:lnTo>
                      <a:pt x="522" y="287"/>
                    </a:lnTo>
                    <a:lnTo>
                      <a:pt x="526" y="294"/>
                    </a:lnTo>
                    <a:lnTo>
                      <a:pt x="529" y="299"/>
                    </a:lnTo>
                    <a:lnTo>
                      <a:pt x="531" y="304"/>
                    </a:lnTo>
                    <a:lnTo>
                      <a:pt x="534" y="311"/>
                    </a:lnTo>
                    <a:lnTo>
                      <a:pt x="538" y="318"/>
                    </a:lnTo>
                    <a:lnTo>
                      <a:pt x="540" y="323"/>
                    </a:lnTo>
                    <a:lnTo>
                      <a:pt x="543" y="329"/>
                    </a:lnTo>
                    <a:lnTo>
                      <a:pt x="546" y="336"/>
                    </a:lnTo>
                    <a:lnTo>
                      <a:pt x="550" y="343"/>
                    </a:lnTo>
                    <a:lnTo>
                      <a:pt x="552" y="348"/>
                    </a:lnTo>
                    <a:lnTo>
                      <a:pt x="554" y="355"/>
                    </a:lnTo>
                    <a:lnTo>
                      <a:pt x="556" y="361"/>
                    </a:lnTo>
                    <a:lnTo>
                      <a:pt x="559" y="368"/>
                    </a:lnTo>
                    <a:lnTo>
                      <a:pt x="560" y="373"/>
                    </a:lnTo>
                    <a:lnTo>
                      <a:pt x="563" y="378"/>
                    </a:lnTo>
                    <a:lnTo>
                      <a:pt x="564" y="385"/>
                    </a:lnTo>
                    <a:lnTo>
                      <a:pt x="565" y="391"/>
                    </a:lnTo>
                    <a:lnTo>
                      <a:pt x="565" y="397"/>
                    </a:lnTo>
                    <a:lnTo>
                      <a:pt x="567" y="402"/>
                    </a:lnTo>
                    <a:lnTo>
                      <a:pt x="568" y="407"/>
                    </a:lnTo>
                    <a:lnTo>
                      <a:pt x="569" y="414"/>
                    </a:lnTo>
                    <a:lnTo>
                      <a:pt x="571" y="418"/>
                    </a:lnTo>
                    <a:lnTo>
                      <a:pt x="571" y="423"/>
                    </a:lnTo>
                    <a:lnTo>
                      <a:pt x="572" y="428"/>
                    </a:lnTo>
                    <a:lnTo>
                      <a:pt x="572" y="434"/>
                    </a:lnTo>
                    <a:lnTo>
                      <a:pt x="572" y="438"/>
                    </a:lnTo>
                    <a:lnTo>
                      <a:pt x="572" y="443"/>
                    </a:lnTo>
                    <a:lnTo>
                      <a:pt x="572" y="447"/>
                    </a:lnTo>
                    <a:lnTo>
                      <a:pt x="573" y="452"/>
                    </a:lnTo>
                    <a:lnTo>
                      <a:pt x="572" y="455"/>
                    </a:lnTo>
                    <a:lnTo>
                      <a:pt x="572" y="459"/>
                    </a:lnTo>
                    <a:lnTo>
                      <a:pt x="572" y="463"/>
                    </a:lnTo>
                    <a:lnTo>
                      <a:pt x="572" y="467"/>
                    </a:lnTo>
                    <a:lnTo>
                      <a:pt x="572" y="472"/>
                    </a:lnTo>
                    <a:lnTo>
                      <a:pt x="572" y="479"/>
                    </a:lnTo>
                    <a:lnTo>
                      <a:pt x="571" y="483"/>
                    </a:lnTo>
                    <a:lnTo>
                      <a:pt x="571" y="485"/>
                    </a:lnTo>
                    <a:lnTo>
                      <a:pt x="571" y="488"/>
                    </a:lnTo>
                    <a:lnTo>
                      <a:pt x="571" y="489"/>
                    </a:lnTo>
                    <a:lnTo>
                      <a:pt x="571" y="488"/>
                    </a:lnTo>
                    <a:lnTo>
                      <a:pt x="572" y="485"/>
                    </a:lnTo>
                    <a:lnTo>
                      <a:pt x="573" y="481"/>
                    </a:lnTo>
                    <a:lnTo>
                      <a:pt x="576" y="476"/>
                    </a:lnTo>
                    <a:lnTo>
                      <a:pt x="576" y="472"/>
                    </a:lnTo>
                    <a:lnTo>
                      <a:pt x="577" y="468"/>
                    </a:lnTo>
                    <a:lnTo>
                      <a:pt x="579" y="465"/>
                    </a:lnTo>
                    <a:lnTo>
                      <a:pt x="581" y="461"/>
                    </a:lnTo>
                    <a:lnTo>
                      <a:pt x="583" y="457"/>
                    </a:lnTo>
                    <a:lnTo>
                      <a:pt x="585" y="453"/>
                    </a:lnTo>
                    <a:lnTo>
                      <a:pt x="588" y="448"/>
                    </a:lnTo>
                    <a:lnTo>
                      <a:pt x="590" y="446"/>
                    </a:lnTo>
                    <a:lnTo>
                      <a:pt x="592" y="440"/>
                    </a:lnTo>
                    <a:lnTo>
                      <a:pt x="594" y="435"/>
                    </a:lnTo>
                    <a:lnTo>
                      <a:pt x="597" y="430"/>
                    </a:lnTo>
                    <a:lnTo>
                      <a:pt x="600" y="426"/>
                    </a:lnTo>
                    <a:lnTo>
                      <a:pt x="602" y="421"/>
                    </a:lnTo>
                    <a:lnTo>
                      <a:pt x="605" y="417"/>
                    </a:lnTo>
                    <a:lnTo>
                      <a:pt x="608" y="411"/>
                    </a:lnTo>
                    <a:lnTo>
                      <a:pt x="612" y="406"/>
                    </a:lnTo>
                    <a:lnTo>
                      <a:pt x="616" y="401"/>
                    </a:lnTo>
                    <a:lnTo>
                      <a:pt x="618" y="397"/>
                    </a:lnTo>
                    <a:lnTo>
                      <a:pt x="622" y="391"/>
                    </a:lnTo>
                    <a:lnTo>
                      <a:pt x="626" y="388"/>
                    </a:lnTo>
                    <a:lnTo>
                      <a:pt x="630" y="382"/>
                    </a:lnTo>
                    <a:lnTo>
                      <a:pt x="634" y="378"/>
                    </a:lnTo>
                    <a:lnTo>
                      <a:pt x="638" y="374"/>
                    </a:lnTo>
                    <a:lnTo>
                      <a:pt x="642" y="370"/>
                    </a:lnTo>
                    <a:lnTo>
                      <a:pt x="646" y="366"/>
                    </a:lnTo>
                    <a:lnTo>
                      <a:pt x="650" y="362"/>
                    </a:lnTo>
                    <a:lnTo>
                      <a:pt x="654" y="360"/>
                    </a:lnTo>
                    <a:lnTo>
                      <a:pt x="659" y="356"/>
                    </a:lnTo>
                    <a:lnTo>
                      <a:pt x="663" y="352"/>
                    </a:lnTo>
                    <a:lnTo>
                      <a:pt x="667" y="349"/>
                    </a:lnTo>
                    <a:lnTo>
                      <a:pt x="672" y="348"/>
                    </a:lnTo>
                    <a:lnTo>
                      <a:pt x="676" y="345"/>
                    </a:lnTo>
                    <a:lnTo>
                      <a:pt x="680" y="343"/>
                    </a:lnTo>
                    <a:lnTo>
                      <a:pt x="685" y="340"/>
                    </a:lnTo>
                    <a:lnTo>
                      <a:pt x="689" y="339"/>
                    </a:lnTo>
                    <a:lnTo>
                      <a:pt x="693" y="336"/>
                    </a:lnTo>
                    <a:lnTo>
                      <a:pt x="697" y="335"/>
                    </a:lnTo>
                    <a:lnTo>
                      <a:pt x="702" y="332"/>
                    </a:lnTo>
                    <a:lnTo>
                      <a:pt x="706" y="331"/>
                    </a:lnTo>
                    <a:lnTo>
                      <a:pt x="710" y="331"/>
                    </a:lnTo>
                    <a:lnTo>
                      <a:pt x="714" y="328"/>
                    </a:lnTo>
                    <a:lnTo>
                      <a:pt x="718" y="327"/>
                    </a:lnTo>
                    <a:lnTo>
                      <a:pt x="721" y="326"/>
                    </a:lnTo>
                    <a:lnTo>
                      <a:pt x="725" y="326"/>
                    </a:lnTo>
                    <a:lnTo>
                      <a:pt x="730" y="324"/>
                    </a:lnTo>
                    <a:lnTo>
                      <a:pt x="737" y="323"/>
                    </a:lnTo>
                    <a:lnTo>
                      <a:pt x="739" y="322"/>
                    </a:lnTo>
                    <a:lnTo>
                      <a:pt x="743" y="322"/>
                    </a:lnTo>
                    <a:lnTo>
                      <a:pt x="746" y="322"/>
                    </a:lnTo>
                    <a:lnTo>
                      <a:pt x="747" y="322"/>
                    </a:lnTo>
                    <a:lnTo>
                      <a:pt x="745" y="322"/>
                    </a:lnTo>
                    <a:lnTo>
                      <a:pt x="739" y="324"/>
                    </a:lnTo>
                    <a:lnTo>
                      <a:pt x="735" y="327"/>
                    </a:lnTo>
                    <a:lnTo>
                      <a:pt x="730" y="331"/>
                    </a:lnTo>
                    <a:lnTo>
                      <a:pt x="725" y="335"/>
                    </a:lnTo>
                    <a:lnTo>
                      <a:pt x="720" y="340"/>
                    </a:lnTo>
                    <a:lnTo>
                      <a:pt x="713" y="345"/>
                    </a:lnTo>
                    <a:lnTo>
                      <a:pt x="706" y="352"/>
                    </a:lnTo>
                    <a:lnTo>
                      <a:pt x="702" y="356"/>
                    </a:lnTo>
                    <a:lnTo>
                      <a:pt x="699" y="360"/>
                    </a:lnTo>
                    <a:lnTo>
                      <a:pt x="695" y="364"/>
                    </a:lnTo>
                    <a:lnTo>
                      <a:pt x="692" y="370"/>
                    </a:lnTo>
                    <a:lnTo>
                      <a:pt x="688" y="374"/>
                    </a:lnTo>
                    <a:lnTo>
                      <a:pt x="684" y="380"/>
                    </a:lnTo>
                    <a:lnTo>
                      <a:pt x="680" y="385"/>
                    </a:lnTo>
                    <a:lnTo>
                      <a:pt x="676" y="391"/>
                    </a:lnTo>
                    <a:lnTo>
                      <a:pt x="675" y="394"/>
                    </a:lnTo>
                    <a:lnTo>
                      <a:pt x="672" y="398"/>
                    </a:lnTo>
                    <a:lnTo>
                      <a:pt x="671" y="401"/>
                    </a:lnTo>
                    <a:lnTo>
                      <a:pt x="670" y="405"/>
                    </a:lnTo>
                    <a:lnTo>
                      <a:pt x="667" y="409"/>
                    </a:lnTo>
                    <a:lnTo>
                      <a:pt x="666" y="413"/>
                    </a:lnTo>
                    <a:lnTo>
                      <a:pt x="663" y="417"/>
                    </a:lnTo>
                    <a:lnTo>
                      <a:pt x="662" y="421"/>
                    </a:lnTo>
                    <a:lnTo>
                      <a:pt x="659" y="424"/>
                    </a:lnTo>
                    <a:lnTo>
                      <a:pt x="658" y="428"/>
                    </a:lnTo>
                    <a:lnTo>
                      <a:pt x="655" y="432"/>
                    </a:lnTo>
                    <a:lnTo>
                      <a:pt x="654" y="436"/>
                    </a:lnTo>
                    <a:lnTo>
                      <a:pt x="651" y="440"/>
                    </a:lnTo>
                    <a:lnTo>
                      <a:pt x="650" y="444"/>
                    </a:lnTo>
                    <a:lnTo>
                      <a:pt x="647" y="448"/>
                    </a:lnTo>
                    <a:lnTo>
                      <a:pt x="646" y="453"/>
                    </a:lnTo>
                    <a:lnTo>
                      <a:pt x="644" y="457"/>
                    </a:lnTo>
                    <a:lnTo>
                      <a:pt x="642" y="463"/>
                    </a:lnTo>
                    <a:lnTo>
                      <a:pt x="641" y="468"/>
                    </a:lnTo>
                    <a:lnTo>
                      <a:pt x="638" y="472"/>
                    </a:lnTo>
                    <a:lnTo>
                      <a:pt x="637" y="477"/>
                    </a:lnTo>
                    <a:lnTo>
                      <a:pt x="634" y="483"/>
                    </a:lnTo>
                    <a:lnTo>
                      <a:pt x="633" y="486"/>
                    </a:lnTo>
                    <a:lnTo>
                      <a:pt x="631" y="492"/>
                    </a:lnTo>
                    <a:lnTo>
                      <a:pt x="629" y="496"/>
                    </a:lnTo>
                    <a:lnTo>
                      <a:pt x="627" y="501"/>
                    </a:lnTo>
                    <a:lnTo>
                      <a:pt x="625" y="506"/>
                    </a:lnTo>
                    <a:lnTo>
                      <a:pt x="623" y="512"/>
                    </a:lnTo>
                    <a:lnTo>
                      <a:pt x="622" y="515"/>
                    </a:lnTo>
                    <a:lnTo>
                      <a:pt x="621" y="521"/>
                    </a:lnTo>
                    <a:lnTo>
                      <a:pt x="618" y="526"/>
                    </a:lnTo>
                    <a:lnTo>
                      <a:pt x="617" y="531"/>
                    </a:lnTo>
                    <a:lnTo>
                      <a:pt x="616" y="535"/>
                    </a:lnTo>
                    <a:lnTo>
                      <a:pt x="614" y="541"/>
                    </a:lnTo>
                    <a:lnTo>
                      <a:pt x="613" y="545"/>
                    </a:lnTo>
                    <a:lnTo>
                      <a:pt x="612" y="550"/>
                    </a:lnTo>
                    <a:lnTo>
                      <a:pt x="609" y="554"/>
                    </a:lnTo>
                    <a:lnTo>
                      <a:pt x="608" y="559"/>
                    </a:lnTo>
                    <a:lnTo>
                      <a:pt x="606" y="564"/>
                    </a:lnTo>
                    <a:lnTo>
                      <a:pt x="605" y="568"/>
                    </a:lnTo>
                    <a:lnTo>
                      <a:pt x="604" y="572"/>
                    </a:lnTo>
                    <a:lnTo>
                      <a:pt x="602" y="577"/>
                    </a:lnTo>
                    <a:lnTo>
                      <a:pt x="601" y="581"/>
                    </a:lnTo>
                    <a:lnTo>
                      <a:pt x="600" y="585"/>
                    </a:lnTo>
                    <a:lnTo>
                      <a:pt x="598" y="589"/>
                    </a:lnTo>
                    <a:lnTo>
                      <a:pt x="597" y="593"/>
                    </a:lnTo>
                    <a:lnTo>
                      <a:pt x="596" y="597"/>
                    </a:lnTo>
                    <a:lnTo>
                      <a:pt x="596" y="603"/>
                    </a:lnTo>
                    <a:lnTo>
                      <a:pt x="593" y="605"/>
                    </a:lnTo>
                    <a:lnTo>
                      <a:pt x="593" y="609"/>
                    </a:lnTo>
                    <a:lnTo>
                      <a:pt x="592" y="613"/>
                    </a:lnTo>
                    <a:lnTo>
                      <a:pt x="590" y="617"/>
                    </a:lnTo>
                    <a:lnTo>
                      <a:pt x="589" y="624"/>
                    </a:lnTo>
                    <a:lnTo>
                      <a:pt x="588" y="630"/>
                    </a:lnTo>
                    <a:lnTo>
                      <a:pt x="585" y="636"/>
                    </a:lnTo>
                    <a:lnTo>
                      <a:pt x="584" y="639"/>
                    </a:lnTo>
                    <a:lnTo>
                      <a:pt x="583" y="643"/>
                    </a:lnTo>
                    <a:lnTo>
                      <a:pt x="583" y="647"/>
                    </a:lnTo>
                    <a:lnTo>
                      <a:pt x="581" y="653"/>
                    </a:lnTo>
                    <a:lnTo>
                      <a:pt x="581" y="655"/>
                    </a:lnTo>
                    <a:lnTo>
                      <a:pt x="580" y="654"/>
                    </a:lnTo>
                    <a:lnTo>
                      <a:pt x="577" y="654"/>
                    </a:lnTo>
                    <a:lnTo>
                      <a:pt x="573" y="654"/>
                    </a:lnTo>
                    <a:lnTo>
                      <a:pt x="569" y="653"/>
                    </a:lnTo>
                    <a:lnTo>
                      <a:pt x="563" y="651"/>
                    </a:lnTo>
                    <a:lnTo>
                      <a:pt x="556" y="650"/>
                    </a:lnTo>
                    <a:lnTo>
                      <a:pt x="552" y="649"/>
                    </a:lnTo>
                    <a:lnTo>
                      <a:pt x="548" y="649"/>
                    </a:lnTo>
                    <a:lnTo>
                      <a:pt x="544" y="647"/>
                    </a:lnTo>
                    <a:lnTo>
                      <a:pt x="540" y="647"/>
                    </a:lnTo>
                    <a:lnTo>
                      <a:pt x="535" y="646"/>
                    </a:lnTo>
                    <a:lnTo>
                      <a:pt x="531" y="645"/>
                    </a:lnTo>
                    <a:lnTo>
                      <a:pt x="527" y="643"/>
                    </a:lnTo>
                    <a:lnTo>
                      <a:pt x="522" y="642"/>
                    </a:lnTo>
                    <a:lnTo>
                      <a:pt x="517" y="642"/>
                    </a:lnTo>
                    <a:lnTo>
                      <a:pt x="513" y="641"/>
                    </a:lnTo>
                    <a:lnTo>
                      <a:pt x="507" y="639"/>
                    </a:lnTo>
                    <a:lnTo>
                      <a:pt x="504" y="638"/>
                    </a:lnTo>
                    <a:lnTo>
                      <a:pt x="498" y="637"/>
                    </a:lnTo>
                    <a:lnTo>
                      <a:pt x="494" y="636"/>
                    </a:lnTo>
                    <a:lnTo>
                      <a:pt x="489" y="633"/>
                    </a:lnTo>
                    <a:lnTo>
                      <a:pt x="485" y="632"/>
                    </a:lnTo>
                    <a:lnTo>
                      <a:pt x="480" y="630"/>
                    </a:lnTo>
                    <a:lnTo>
                      <a:pt x="476" y="629"/>
                    </a:lnTo>
                    <a:lnTo>
                      <a:pt x="472" y="626"/>
                    </a:lnTo>
                    <a:lnTo>
                      <a:pt x="468" y="625"/>
                    </a:lnTo>
                    <a:lnTo>
                      <a:pt x="463" y="624"/>
                    </a:lnTo>
                    <a:lnTo>
                      <a:pt x="460" y="621"/>
                    </a:lnTo>
                    <a:lnTo>
                      <a:pt x="456" y="620"/>
                    </a:lnTo>
                    <a:lnTo>
                      <a:pt x="452" y="618"/>
                    </a:lnTo>
                    <a:lnTo>
                      <a:pt x="448" y="617"/>
                    </a:lnTo>
                    <a:lnTo>
                      <a:pt x="444" y="616"/>
                    </a:lnTo>
                    <a:lnTo>
                      <a:pt x="440" y="614"/>
                    </a:lnTo>
                    <a:lnTo>
                      <a:pt x="436" y="614"/>
                    </a:lnTo>
                    <a:lnTo>
                      <a:pt x="432" y="613"/>
                    </a:lnTo>
                    <a:lnTo>
                      <a:pt x="428" y="613"/>
                    </a:lnTo>
                    <a:lnTo>
                      <a:pt x="424" y="612"/>
                    </a:lnTo>
                    <a:lnTo>
                      <a:pt x="421" y="612"/>
                    </a:lnTo>
                    <a:lnTo>
                      <a:pt x="415" y="612"/>
                    </a:lnTo>
                    <a:lnTo>
                      <a:pt x="411" y="612"/>
                    </a:lnTo>
                    <a:lnTo>
                      <a:pt x="409" y="612"/>
                    </a:lnTo>
                    <a:lnTo>
                      <a:pt x="405" y="612"/>
                    </a:lnTo>
                    <a:lnTo>
                      <a:pt x="399" y="610"/>
                    </a:lnTo>
                    <a:lnTo>
                      <a:pt x="396" y="610"/>
                    </a:lnTo>
                    <a:lnTo>
                      <a:pt x="392" y="610"/>
                    </a:lnTo>
                    <a:lnTo>
                      <a:pt x="388" y="610"/>
                    </a:lnTo>
                    <a:lnTo>
                      <a:pt x="384" y="610"/>
                    </a:lnTo>
                    <a:lnTo>
                      <a:pt x="380" y="610"/>
                    </a:lnTo>
                    <a:lnTo>
                      <a:pt x="376" y="610"/>
                    </a:lnTo>
                    <a:lnTo>
                      <a:pt x="372" y="610"/>
                    </a:lnTo>
                    <a:lnTo>
                      <a:pt x="368" y="609"/>
                    </a:lnTo>
                    <a:lnTo>
                      <a:pt x="364" y="609"/>
                    </a:lnTo>
                    <a:lnTo>
                      <a:pt x="360" y="609"/>
                    </a:lnTo>
                    <a:lnTo>
                      <a:pt x="356" y="609"/>
                    </a:lnTo>
                    <a:lnTo>
                      <a:pt x="351" y="609"/>
                    </a:lnTo>
                    <a:lnTo>
                      <a:pt x="347" y="609"/>
                    </a:lnTo>
                    <a:lnTo>
                      <a:pt x="344" y="609"/>
                    </a:lnTo>
                    <a:lnTo>
                      <a:pt x="340" y="609"/>
                    </a:lnTo>
                    <a:lnTo>
                      <a:pt x="335" y="609"/>
                    </a:lnTo>
                    <a:lnTo>
                      <a:pt x="331" y="608"/>
                    </a:lnTo>
                    <a:lnTo>
                      <a:pt x="327" y="608"/>
                    </a:lnTo>
                    <a:lnTo>
                      <a:pt x="323" y="607"/>
                    </a:lnTo>
                    <a:lnTo>
                      <a:pt x="319" y="607"/>
                    </a:lnTo>
                    <a:lnTo>
                      <a:pt x="315" y="605"/>
                    </a:lnTo>
                    <a:lnTo>
                      <a:pt x="311" y="605"/>
                    </a:lnTo>
                    <a:lnTo>
                      <a:pt x="307" y="605"/>
                    </a:lnTo>
                    <a:lnTo>
                      <a:pt x="302" y="604"/>
                    </a:lnTo>
                    <a:lnTo>
                      <a:pt x="298" y="603"/>
                    </a:lnTo>
                    <a:lnTo>
                      <a:pt x="294" y="603"/>
                    </a:lnTo>
                    <a:lnTo>
                      <a:pt x="290" y="601"/>
                    </a:lnTo>
                    <a:lnTo>
                      <a:pt x="286" y="600"/>
                    </a:lnTo>
                    <a:lnTo>
                      <a:pt x="282" y="600"/>
                    </a:lnTo>
                    <a:lnTo>
                      <a:pt x="278" y="599"/>
                    </a:lnTo>
                    <a:lnTo>
                      <a:pt x="274" y="599"/>
                    </a:lnTo>
                    <a:lnTo>
                      <a:pt x="272" y="597"/>
                    </a:lnTo>
                    <a:lnTo>
                      <a:pt x="268" y="597"/>
                    </a:lnTo>
                    <a:lnTo>
                      <a:pt x="264" y="596"/>
                    </a:lnTo>
                    <a:lnTo>
                      <a:pt x="260" y="596"/>
                    </a:lnTo>
                    <a:lnTo>
                      <a:pt x="256" y="596"/>
                    </a:lnTo>
                    <a:lnTo>
                      <a:pt x="252" y="595"/>
                    </a:lnTo>
                    <a:lnTo>
                      <a:pt x="248" y="595"/>
                    </a:lnTo>
                    <a:lnTo>
                      <a:pt x="245" y="595"/>
                    </a:lnTo>
                    <a:lnTo>
                      <a:pt x="237" y="595"/>
                    </a:lnTo>
                    <a:lnTo>
                      <a:pt x="231" y="595"/>
                    </a:lnTo>
                    <a:lnTo>
                      <a:pt x="224" y="595"/>
                    </a:lnTo>
                    <a:lnTo>
                      <a:pt x="219" y="597"/>
                    </a:lnTo>
                    <a:lnTo>
                      <a:pt x="212" y="599"/>
                    </a:lnTo>
                    <a:lnTo>
                      <a:pt x="206" y="600"/>
                    </a:lnTo>
                    <a:lnTo>
                      <a:pt x="201" y="603"/>
                    </a:lnTo>
                    <a:lnTo>
                      <a:pt x="195" y="607"/>
                    </a:lnTo>
                    <a:lnTo>
                      <a:pt x="189" y="609"/>
                    </a:lnTo>
                    <a:lnTo>
                      <a:pt x="183" y="612"/>
                    </a:lnTo>
                    <a:lnTo>
                      <a:pt x="178" y="616"/>
                    </a:lnTo>
                    <a:lnTo>
                      <a:pt x="173" y="618"/>
                    </a:lnTo>
                    <a:lnTo>
                      <a:pt x="166" y="622"/>
                    </a:lnTo>
                    <a:lnTo>
                      <a:pt x="160" y="625"/>
                    </a:lnTo>
                    <a:lnTo>
                      <a:pt x="154" y="629"/>
                    </a:lnTo>
                    <a:lnTo>
                      <a:pt x="148" y="633"/>
                    </a:lnTo>
                    <a:lnTo>
                      <a:pt x="144" y="634"/>
                    </a:lnTo>
                    <a:lnTo>
                      <a:pt x="140" y="636"/>
                    </a:lnTo>
                    <a:lnTo>
                      <a:pt x="136" y="637"/>
                    </a:lnTo>
                    <a:lnTo>
                      <a:pt x="133" y="638"/>
                    </a:lnTo>
                    <a:lnTo>
                      <a:pt x="129" y="639"/>
                    </a:lnTo>
                    <a:lnTo>
                      <a:pt x="125" y="641"/>
                    </a:lnTo>
                    <a:lnTo>
                      <a:pt x="122" y="642"/>
                    </a:lnTo>
                    <a:lnTo>
                      <a:pt x="118" y="643"/>
                    </a:lnTo>
                    <a:lnTo>
                      <a:pt x="112" y="643"/>
                    </a:lnTo>
                    <a:lnTo>
                      <a:pt x="108" y="645"/>
                    </a:lnTo>
                    <a:lnTo>
                      <a:pt x="103" y="645"/>
                    </a:lnTo>
                    <a:lnTo>
                      <a:pt x="99" y="646"/>
                    </a:lnTo>
                    <a:lnTo>
                      <a:pt x="94" y="646"/>
                    </a:lnTo>
                    <a:lnTo>
                      <a:pt x="89" y="647"/>
                    </a:lnTo>
                    <a:lnTo>
                      <a:pt x="83" y="647"/>
                    </a:lnTo>
                    <a:lnTo>
                      <a:pt x="79" y="649"/>
                    </a:lnTo>
                    <a:lnTo>
                      <a:pt x="73" y="649"/>
                    </a:lnTo>
                    <a:lnTo>
                      <a:pt x="69" y="649"/>
                    </a:lnTo>
                    <a:lnTo>
                      <a:pt x="64" y="649"/>
                    </a:lnTo>
                    <a:lnTo>
                      <a:pt x="60" y="649"/>
                    </a:lnTo>
                    <a:lnTo>
                      <a:pt x="54" y="649"/>
                    </a:lnTo>
                    <a:lnTo>
                      <a:pt x="49" y="649"/>
                    </a:lnTo>
                    <a:lnTo>
                      <a:pt x="45" y="649"/>
                    </a:lnTo>
                    <a:lnTo>
                      <a:pt x="41" y="649"/>
                    </a:lnTo>
                    <a:lnTo>
                      <a:pt x="37" y="649"/>
                    </a:lnTo>
                    <a:lnTo>
                      <a:pt x="32" y="649"/>
                    </a:lnTo>
                    <a:lnTo>
                      <a:pt x="28" y="649"/>
                    </a:lnTo>
                    <a:lnTo>
                      <a:pt x="24" y="649"/>
                    </a:lnTo>
                    <a:lnTo>
                      <a:pt x="17" y="647"/>
                    </a:lnTo>
                    <a:lnTo>
                      <a:pt x="12" y="647"/>
                    </a:lnTo>
                    <a:lnTo>
                      <a:pt x="7" y="647"/>
                    </a:lnTo>
                    <a:lnTo>
                      <a:pt x="3" y="647"/>
                    </a:lnTo>
                    <a:lnTo>
                      <a:pt x="0" y="647"/>
                    </a:lnTo>
                    <a:lnTo>
                      <a:pt x="0" y="647"/>
                    </a:lnTo>
                    <a:close/>
                  </a:path>
                </a:pathLst>
              </a:custGeom>
              <a:solidFill>
                <a:srgbClr val="599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27"/>
              <p:cNvSpPr>
                <a:spLocks/>
              </p:cNvSpPr>
              <p:nvPr/>
            </p:nvSpPr>
            <p:spPr bwMode="auto">
              <a:xfrm>
                <a:off x="587375" y="5353050"/>
                <a:ext cx="131763" cy="614363"/>
              </a:xfrm>
              <a:custGeom>
                <a:avLst/>
                <a:gdLst/>
                <a:ahLst/>
                <a:cxnLst>
                  <a:cxn ang="0">
                    <a:pos x="0" y="345"/>
                  </a:cxn>
                  <a:cxn ang="0">
                    <a:pos x="2" y="329"/>
                  </a:cxn>
                  <a:cxn ang="0">
                    <a:pos x="3" y="316"/>
                  </a:cxn>
                  <a:cxn ang="0">
                    <a:pos x="6" y="300"/>
                  </a:cxn>
                  <a:cxn ang="0">
                    <a:pos x="8" y="281"/>
                  </a:cxn>
                  <a:cxn ang="0">
                    <a:pos x="8" y="263"/>
                  </a:cxn>
                  <a:cxn ang="0">
                    <a:pos x="10" y="253"/>
                  </a:cxn>
                  <a:cxn ang="0">
                    <a:pos x="11" y="241"/>
                  </a:cxn>
                  <a:cxn ang="0">
                    <a:pos x="12" y="230"/>
                  </a:cxn>
                  <a:cxn ang="0">
                    <a:pos x="14" y="219"/>
                  </a:cxn>
                  <a:cxn ang="0">
                    <a:pos x="15" y="207"/>
                  </a:cxn>
                  <a:cxn ang="0">
                    <a:pos x="15" y="195"/>
                  </a:cxn>
                  <a:cxn ang="0">
                    <a:pos x="16" y="183"/>
                  </a:cxn>
                  <a:cxn ang="0">
                    <a:pos x="18" y="170"/>
                  </a:cxn>
                  <a:cxn ang="0">
                    <a:pos x="19" y="158"/>
                  </a:cxn>
                  <a:cxn ang="0">
                    <a:pos x="19" y="146"/>
                  </a:cxn>
                  <a:cxn ang="0">
                    <a:pos x="20" y="134"/>
                  </a:cxn>
                  <a:cxn ang="0">
                    <a:pos x="20" y="122"/>
                  </a:cxn>
                  <a:cxn ang="0">
                    <a:pos x="21" y="110"/>
                  </a:cxn>
                  <a:cxn ang="0">
                    <a:pos x="21" y="98"/>
                  </a:cxn>
                  <a:cxn ang="0">
                    <a:pos x="23" y="87"/>
                  </a:cxn>
                  <a:cxn ang="0">
                    <a:pos x="23" y="73"/>
                  </a:cxn>
                  <a:cxn ang="0">
                    <a:pos x="24" y="55"/>
                  </a:cxn>
                  <a:cxn ang="0">
                    <a:pos x="24" y="36"/>
                  </a:cxn>
                  <a:cxn ang="0">
                    <a:pos x="24" y="22"/>
                  </a:cxn>
                  <a:cxn ang="0">
                    <a:pos x="25" y="11"/>
                  </a:cxn>
                  <a:cxn ang="0">
                    <a:pos x="25" y="3"/>
                  </a:cxn>
                  <a:cxn ang="0">
                    <a:pos x="25" y="1"/>
                  </a:cxn>
                  <a:cxn ang="0">
                    <a:pos x="27" y="9"/>
                  </a:cxn>
                  <a:cxn ang="0">
                    <a:pos x="29" y="21"/>
                  </a:cxn>
                  <a:cxn ang="0">
                    <a:pos x="32" y="38"/>
                  </a:cxn>
                  <a:cxn ang="0">
                    <a:pos x="35" y="54"/>
                  </a:cxn>
                  <a:cxn ang="0">
                    <a:pos x="37" y="64"/>
                  </a:cxn>
                  <a:cxn ang="0">
                    <a:pos x="39" y="75"/>
                  </a:cxn>
                  <a:cxn ang="0">
                    <a:pos x="40" y="87"/>
                  </a:cxn>
                  <a:cxn ang="0">
                    <a:pos x="43" y="98"/>
                  </a:cxn>
                  <a:cxn ang="0">
                    <a:pos x="45" y="110"/>
                  </a:cxn>
                  <a:cxn ang="0">
                    <a:pos x="47" y="124"/>
                  </a:cxn>
                  <a:cxn ang="0">
                    <a:pos x="49" y="137"/>
                  </a:cxn>
                  <a:cxn ang="0">
                    <a:pos x="52" y="150"/>
                  </a:cxn>
                  <a:cxn ang="0">
                    <a:pos x="54" y="164"/>
                  </a:cxn>
                  <a:cxn ang="0">
                    <a:pos x="54" y="178"/>
                  </a:cxn>
                  <a:cxn ang="0">
                    <a:pos x="57" y="191"/>
                  </a:cxn>
                  <a:cxn ang="0">
                    <a:pos x="60" y="204"/>
                  </a:cxn>
                  <a:cxn ang="0">
                    <a:pos x="61" y="219"/>
                  </a:cxn>
                  <a:cxn ang="0">
                    <a:pos x="62" y="232"/>
                  </a:cxn>
                  <a:cxn ang="0">
                    <a:pos x="65" y="245"/>
                  </a:cxn>
                  <a:cxn ang="0">
                    <a:pos x="66" y="257"/>
                  </a:cxn>
                  <a:cxn ang="0">
                    <a:pos x="69" y="270"/>
                  </a:cxn>
                  <a:cxn ang="0">
                    <a:pos x="70" y="282"/>
                  </a:cxn>
                  <a:cxn ang="0">
                    <a:pos x="72" y="294"/>
                  </a:cxn>
                  <a:cxn ang="0">
                    <a:pos x="73" y="304"/>
                  </a:cxn>
                  <a:cxn ang="0">
                    <a:pos x="74" y="316"/>
                  </a:cxn>
                  <a:cxn ang="0">
                    <a:pos x="76" y="327"/>
                  </a:cxn>
                  <a:cxn ang="0">
                    <a:pos x="78" y="341"/>
                  </a:cxn>
                  <a:cxn ang="0">
                    <a:pos x="78" y="357"/>
                  </a:cxn>
                  <a:cxn ang="0">
                    <a:pos x="81" y="372"/>
                  </a:cxn>
                  <a:cxn ang="0">
                    <a:pos x="82" y="379"/>
                  </a:cxn>
                  <a:cxn ang="0">
                    <a:pos x="83" y="387"/>
                  </a:cxn>
                  <a:cxn ang="0">
                    <a:pos x="0" y="349"/>
                  </a:cxn>
                </a:cxnLst>
                <a:rect l="0" t="0" r="r" b="b"/>
                <a:pathLst>
                  <a:path w="83" h="387">
                    <a:moveTo>
                      <a:pt x="0" y="349"/>
                    </a:moveTo>
                    <a:lnTo>
                      <a:pt x="0" y="348"/>
                    </a:lnTo>
                    <a:lnTo>
                      <a:pt x="0" y="345"/>
                    </a:lnTo>
                    <a:lnTo>
                      <a:pt x="0" y="340"/>
                    </a:lnTo>
                    <a:lnTo>
                      <a:pt x="2" y="333"/>
                    </a:lnTo>
                    <a:lnTo>
                      <a:pt x="2" y="329"/>
                    </a:lnTo>
                    <a:lnTo>
                      <a:pt x="2" y="325"/>
                    </a:lnTo>
                    <a:lnTo>
                      <a:pt x="3" y="321"/>
                    </a:lnTo>
                    <a:lnTo>
                      <a:pt x="3" y="316"/>
                    </a:lnTo>
                    <a:lnTo>
                      <a:pt x="4" y="311"/>
                    </a:lnTo>
                    <a:lnTo>
                      <a:pt x="4" y="306"/>
                    </a:lnTo>
                    <a:lnTo>
                      <a:pt x="6" y="300"/>
                    </a:lnTo>
                    <a:lnTo>
                      <a:pt x="7" y="295"/>
                    </a:lnTo>
                    <a:lnTo>
                      <a:pt x="7" y="287"/>
                    </a:lnTo>
                    <a:lnTo>
                      <a:pt x="8" y="281"/>
                    </a:lnTo>
                    <a:lnTo>
                      <a:pt x="8" y="274"/>
                    </a:lnTo>
                    <a:lnTo>
                      <a:pt x="8" y="267"/>
                    </a:lnTo>
                    <a:lnTo>
                      <a:pt x="8" y="263"/>
                    </a:lnTo>
                    <a:lnTo>
                      <a:pt x="10" y="259"/>
                    </a:lnTo>
                    <a:lnTo>
                      <a:pt x="10" y="255"/>
                    </a:lnTo>
                    <a:lnTo>
                      <a:pt x="10" y="253"/>
                    </a:lnTo>
                    <a:lnTo>
                      <a:pt x="10" y="249"/>
                    </a:lnTo>
                    <a:lnTo>
                      <a:pt x="11" y="245"/>
                    </a:lnTo>
                    <a:lnTo>
                      <a:pt x="11" y="241"/>
                    </a:lnTo>
                    <a:lnTo>
                      <a:pt x="12" y="238"/>
                    </a:lnTo>
                    <a:lnTo>
                      <a:pt x="12" y="233"/>
                    </a:lnTo>
                    <a:lnTo>
                      <a:pt x="12" y="230"/>
                    </a:lnTo>
                    <a:lnTo>
                      <a:pt x="12" y="226"/>
                    </a:lnTo>
                    <a:lnTo>
                      <a:pt x="14" y="222"/>
                    </a:lnTo>
                    <a:lnTo>
                      <a:pt x="14" y="219"/>
                    </a:lnTo>
                    <a:lnTo>
                      <a:pt x="14" y="215"/>
                    </a:lnTo>
                    <a:lnTo>
                      <a:pt x="14" y="211"/>
                    </a:lnTo>
                    <a:lnTo>
                      <a:pt x="15" y="207"/>
                    </a:lnTo>
                    <a:lnTo>
                      <a:pt x="15" y="203"/>
                    </a:lnTo>
                    <a:lnTo>
                      <a:pt x="15" y="199"/>
                    </a:lnTo>
                    <a:lnTo>
                      <a:pt x="15" y="195"/>
                    </a:lnTo>
                    <a:lnTo>
                      <a:pt x="16" y="191"/>
                    </a:lnTo>
                    <a:lnTo>
                      <a:pt x="16" y="186"/>
                    </a:lnTo>
                    <a:lnTo>
                      <a:pt x="16" y="183"/>
                    </a:lnTo>
                    <a:lnTo>
                      <a:pt x="18" y="179"/>
                    </a:lnTo>
                    <a:lnTo>
                      <a:pt x="18" y="175"/>
                    </a:lnTo>
                    <a:lnTo>
                      <a:pt x="18" y="170"/>
                    </a:lnTo>
                    <a:lnTo>
                      <a:pt x="18" y="166"/>
                    </a:lnTo>
                    <a:lnTo>
                      <a:pt x="18" y="162"/>
                    </a:lnTo>
                    <a:lnTo>
                      <a:pt x="19" y="158"/>
                    </a:lnTo>
                    <a:lnTo>
                      <a:pt x="19" y="154"/>
                    </a:lnTo>
                    <a:lnTo>
                      <a:pt x="19" y="150"/>
                    </a:lnTo>
                    <a:lnTo>
                      <a:pt x="19" y="146"/>
                    </a:lnTo>
                    <a:lnTo>
                      <a:pt x="20" y="142"/>
                    </a:lnTo>
                    <a:lnTo>
                      <a:pt x="20" y="137"/>
                    </a:lnTo>
                    <a:lnTo>
                      <a:pt x="20" y="134"/>
                    </a:lnTo>
                    <a:lnTo>
                      <a:pt x="20" y="130"/>
                    </a:lnTo>
                    <a:lnTo>
                      <a:pt x="20" y="126"/>
                    </a:lnTo>
                    <a:lnTo>
                      <a:pt x="20" y="122"/>
                    </a:lnTo>
                    <a:lnTo>
                      <a:pt x="21" y="118"/>
                    </a:lnTo>
                    <a:lnTo>
                      <a:pt x="21" y="114"/>
                    </a:lnTo>
                    <a:lnTo>
                      <a:pt x="21" y="110"/>
                    </a:lnTo>
                    <a:lnTo>
                      <a:pt x="21" y="106"/>
                    </a:lnTo>
                    <a:lnTo>
                      <a:pt x="21" y="102"/>
                    </a:lnTo>
                    <a:lnTo>
                      <a:pt x="21" y="98"/>
                    </a:lnTo>
                    <a:lnTo>
                      <a:pt x="23" y="95"/>
                    </a:lnTo>
                    <a:lnTo>
                      <a:pt x="23" y="91"/>
                    </a:lnTo>
                    <a:lnTo>
                      <a:pt x="23" y="87"/>
                    </a:lnTo>
                    <a:lnTo>
                      <a:pt x="23" y="84"/>
                    </a:lnTo>
                    <a:lnTo>
                      <a:pt x="23" y="80"/>
                    </a:lnTo>
                    <a:lnTo>
                      <a:pt x="23" y="73"/>
                    </a:lnTo>
                    <a:lnTo>
                      <a:pt x="24" y="67"/>
                    </a:lnTo>
                    <a:lnTo>
                      <a:pt x="24" y="60"/>
                    </a:lnTo>
                    <a:lnTo>
                      <a:pt x="24" y="55"/>
                    </a:lnTo>
                    <a:lnTo>
                      <a:pt x="24" y="48"/>
                    </a:lnTo>
                    <a:lnTo>
                      <a:pt x="24" y="42"/>
                    </a:lnTo>
                    <a:lnTo>
                      <a:pt x="24" y="36"/>
                    </a:lnTo>
                    <a:lnTo>
                      <a:pt x="24" y="31"/>
                    </a:lnTo>
                    <a:lnTo>
                      <a:pt x="24" y="26"/>
                    </a:lnTo>
                    <a:lnTo>
                      <a:pt x="24" y="22"/>
                    </a:lnTo>
                    <a:lnTo>
                      <a:pt x="24" y="18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7" y="9"/>
                    </a:lnTo>
                    <a:lnTo>
                      <a:pt x="27" y="13"/>
                    </a:lnTo>
                    <a:lnTo>
                      <a:pt x="28" y="17"/>
                    </a:lnTo>
                    <a:lnTo>
                      <a:pt x="29" y="21"/>
                    </a:lnTo>
                    <a:lnTo>
                      <a:pt x="29" y="26"/>
                    </a:lnTo>
                    <a:lnTo>
                      <a:pt x="31" y="31"/>
                    </a:lnTo>
                    <a:lnTo>
                      <a:pt x="32" y="38"/>
                    </a:lnTo>
                    <a:lnTo>
                      <a:pt x="32" y="43"/>
                    </a:lnTo>
                    <a:lnTo>
                      <a:pt x="33" y="50"/>
                    </a:lnTo>
                    <a:lnTo>
                      <a:pt x="35" y="54"/>
                    </a:lnTo>
                    <a:lnTo>
                      <a:pt x="35" y="56"/>
                    </a:lnTo>
                    <a:lnTo>
                      <a:pt x="36" y="60"/>
                    </a:lnTo>
                    <a:lnTo>
                      <a:pt x="37" y="64"/>
                    </a:lnTo>
                    <a:lnTo>
                      <a:pt x="37" y="67"/>
                    </a:lnTo>
                    <a:lnTo>
                      <a:pt x="37" y="71"/>
                    </a:lnTo>
                    <a:lnTo>
                      <a:pt x="39" y="75"/>
                    </a:lnTo>
                    <a:lnTo>
                      <a:pt x="39" y="79"/>
                    </a:lnTo>
                    <a:lnTo>
                      <a:pt x="40" y="83"/>
                    </a:lnTo>
                    <a:lnTo>
                      <a:pt x="40" y="87"/>
                    </a:lnTo>
                    <a:lnTo>
                      <a:pt x="41" y="91"/>
                    </a:lnTo>
                    <a:lnTo>
                      <a:pt x="43" y="95"/>
                    </a:lnTo>
                    <a:lnTo>
                      <a:pt x="43" y="98"/>
                    </a:lnTo>
                    <a:lnTo>
                      <a:pt x="44" y="102"/>
                    </a:lnTo>
                    <a:lnTo>
                      <a:pt x="44" y="106"/>
                    </a:lnTo>
                    <a:lnTo>
                      <a:pt x="45" y="110"/>
                    </a:lnTo>
                    <a:lnTo>
                      <a:pt x="45" y="114"/>
                    </a:lnTo>
                    <a:lnTo>
                      <a:pt x="47" y="120"/>
                    </a:lnTo>
                    <a:lnTo>
                      <a:pt x="47" y="124"/>
                    </a:lnTo>
                    <a:lnTo>
                      <a:pt x="48" y="129"/>
                    </a:lnTo>
                    <a:lnTo>
                      <a:pt x="48" y="133"/>
                    </a:lnTo>
                    <a:lnTo>
                      <a:pt x="49" y="137"/>
                    </a:lnTo>
                    <a:lnTo>
                      <a:pt x="49" y="141"/>
                    </a:lnTo>
                    <a:lnTo>
                      <a:pt x="50" y="146"/>
                    </a:lnTo>
                    <a:lnTo>
                      <a:pt x="52" y="150"/>
                    </a:lnTo>
                    <a:lnTo>
                      <a:pt x="52" y="155"/>
                    </a:lnTo>
                    <a:lnTo>
                      <a:pt x="53" y="159"/>
                    </a:lnTo>
                    <a:lnTo>
                      <a:pt x="54" y="164"/>
                    </a:lnTo>
                    <a:lnTo>
                      <a:pt x="54" y="168"/>
                    </a:lnTo>
                    <a:lnTo>
                      <a:pt x="54" y="172"/>
                    </a:lnTo>
                    <a:lnTo>
                      <a:pt x="54" y="178"/>
                    </a:lnTo>
                    <a:lnTo>
                      <a:pt x="56" y="182"/>
                    </a:lnTo>
                    <a:lnTo>
                      <a:pt x="57" y="186"/>
                    </a:lnTo>
                    <a:lnTo>
                      <a:pt x="57" y="191"/>
                    </a:lnTo>
                    <a:lnTo>
                      <a:pt x="58" y="195"/>
                    </a:lnTo>
                    <a:lnTo>
                      <a:pt x="60" y="200"/>
                    </a:lnTo>
                    <a:lnTo>
                      <a:pt x="60" y="204"/>
                    </a:lnTo>
                    <a:lnTo>
                      <a:pt x="60" y="208"/>
                    </a:lnTo>
                    <a:lnTo>
                      <a:pt x="61" y="213"/>
                    </a:lnTo>
                    <a:lnTo>
                      <a:pt x="61" y="219"/>
                    </a:lnTo>
                    <a:lnTo>
                      <a:pt x="61" y="222"/>
                    </a:lnTo>
                    <a:lnTo>
                      <a:pt x="62" y="226"/>
                    </a:lnTo>
                    <a:lnTo>
                      <a:pt x="62" y="232"/>
                    </a:lnTo>
                    <a:lnTo>
                      <a:pt x="64" y="236"/>
                    </a:lnTo>
                    <a:lnTo>
                      <a:pt x="64" y="240"/>
                    </a:lnTo>
                    <a:lnTo>
                      <a:pt x="65" y="245"/>
                    </a:lnTo>
                    <a:lnTo>
                      <a:pt x="65" y="249"/>
                    </a:lnTo>
                    <a:lnTo>
                      <a:pt x="66" y="253"/>
                    </a:lnTo>
                    <a:lnTo>
                      <a:pt x="66" y="257"/>
                    </a:lnTo>
                    <a:lnTo>
                      <a:pt x="68" y="261"/>
                    </a:lnTo>
                    <a:lnTo>
                      <a:pt x="68" y="266"/>
                    </a:lnTo>
                    <a:lnTo>
                      <a:pt x="69" y="270"/>
                    </a:lnTo>
                    <a:lnTo>
                      <a:pt x="69" y="274"/>
                    </a:lnTo>
                    <a:lnTo>
                      <a:pt x="69" y="278"/>
                    </a:lnTo>
                    <a:lnTo>
                      <a:pt x="70" y="282"/>
                    </a:lnTo>
                    <a:lnTo>
                      <a:pt x="70" y="286"/>
                    </a:lnTo>
                    <a:lnTo>
                      <a:pt x="70" y="290"/>
                    </a:lnTo>
                    <a:lnTo>
                      <a:pt x="72" y="294"/>
                    </a:lnTo>
                    <a:lnTo>
                      <a:pt x="72" y="298"/>
                    </a:lnTo>
                    <a:lnTo>
                      <a:pt x="73" y="302"/>
                    </a:lnTo>
                    <a:lnTo>
                      <a:pt x="73" y="304"/>
                    </a:lnTo>
                    <a:lnTo>
                      <a:pt x="73" y="308"/>
                    </a:lnTo>
                    <a:lnTo>
                      <a:pt x="74" y="312"/>
                    </a:lnTo>
                    <a:lnTo>
                      <a:pt x="74" y="316"/>
                    </a:lnTo>
                    <a:lnTo>
                      <a:pt x="74" y="319"/>
                    </a:lnTo>
                    <a:lnTo>
                      <a:pt x="76" y="323"/>
                    </a:lnTo>
                    <a:lnTo>
                      <a:pt x="76" y="327"/>
                    </a:lnTo>
                    <a:lnTo>
                      <a:pt x="76" y="329"/>
                    </a:lnTo>
                    <a:lnTo>
                      <a:pt x="76" y="336"/>
                    </a:lnTo>
                    <a:lnTo>
                      <a:pt x="78" y="341"/>
                    </a:lnTo>
                    <a:lnTo>
                      <a:pt x="78" y="348"/>
                    </a:lnTo>
                    <a:lnTo>
                      <a:pt x="78" y="353"/>
                    </a:lnTo>
                    <a:lnTo>
                      <a:pt x="78" y="357"/>
                    </a:lnTo>
                    <a:lnTo>
                      <a:pt x="79" y="362"/>
                    </a:lnTo>
                    <a:lnTo>
                      <a:pt x="79" y="366"/>
                    </a:lnTo>
                    <a:lnTo>
                      <a:pt x="81" y="372"/>
                    </a:lnTo>
                    <a:lnTo>
                      <a:pt x="81" y="374"/>
                    </a:lnTo>
                    <a:lnTo>
                      <a:pt x="82" y="378"/>
                    </a:lnTo>
                    <a:lnTo>
                      <a:pt x="82" y="379"/>
                    </a:lnTo>
                    <a:lnTo>
                      <a:pt x="82" y="382"/>
                    </a:lnTo>
                    <a:lnTo>
                      <a:pt x="82" y="386"/>
                    </a:lnTo>
                    <a:lnTo>
                      <a:pt x="83" y="387"/>
                    </a:lnTo>
                    <a:lnTo>
                      <a:pt x="41" y="341"/>
                    </a:lnTo>
                    <a:lnTo>
                      <a:pt x="0" y="349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DB8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28"/>
              <p:cNvSpPr>
                <a:spLocks/>
              </p:cNvSpPr>
              <p:nvPr/>
            </p:nvSpPr>
            <p:spPr bwMode="auto">
              <a:xfrm>
                <a:off x="1328738" y="5199063"/>
                <a:ext cx="190500" cy="641350"/>
              </a:xfrm>
              <a:custGeom>
                <a:avLst/>
                <a:gdLst/>
                <a:ahLst/>
                <a:cxnLst>
                  <a:cxn ang="0">
                    <a:pos x="2" y="401"/>
                  </a:cxn>
                  <a:cxn ang="0">
                    <a:pos x="10" y="388"/>
                  </a:cxn>
                  <a:cxn ang="0">
                    <a:pos x="18" y="378"/>
                  </a:cxn>
                  <a:cxn ang="0">
                    <a:pos x="27" y="363"/>
                  </a:cxn>
                  <a:cxn ang="0">
                    <a:pos x="37" y="347"/>
                  </a:cxn>
                  <a:cxn ang="0">
                    <a:pos x="43" y="330"/>
                  </a:cxn>
                  <a:cxn ang="0">
                    <a:pos x="49" y="321"/>
                  </a:cxn>
                  <a:cxn ang="0">
                    <a:pos x="52" y="309"/>
                  </a:cxn>
                  <a:cxn ang="0">
                    <a:pos x="56" y="298"/>
                  </a:cxn>
                  <a:cxn ang="0">
                    <a:pos x="59" y="285"/>
                  </a:cxn>
                  <a:cxn ang="0">
                    <a:pos x="63" y="273"/>
                  </a:cxn>
                  <a:cxn ang="0">
                    <a:pos x="66" y="260"/>
                  </a:cxn>
                  <a:cxn ang="0">
                    <a:pos x="68" y="247"/>
                  </a:cxn>
                  <a:cxn ang="0">
                    <a:pos x="70" y="232"/>
                  </a:cxn>
                  <a:cxn ang="0">
                    <a:pos x="71" y="218"/>
                  </a:cxn>
                  <a:cxn ang="0">
                    <a:pos x="71" y="203"/>
                  </a:cxn>
                  <a:cxn ang="0">
                    <a:pos x="70" y="188"/>
                  </a:cxn>
                  <a:cxn ang="0">
                    <a:pos x="70" y="173"/>
                  </a:cxn>
                  <a:cxn ang="0">
                    <a:pos x="68" y="157"/>
                  </a:cxn>
                  <a:cxn ang="0">
                    <a:pos x="66" y="141"/>
                  </a:cxn>
                  <a:cxn ang="0">
                    <a:pos x="64" y="127"/>
                  </a:cxn>
                  <a:cxn ang="0">
                    <a:pos x="62" y="112"/>
                  </a:cxn>
                  <a:cxn ang="0">
                    <a:pos x="60" y="98"/>
                  </a:cxn>
                  <a:cxn ang="0">
                    <a:pos x="58" y="85"/>
                  </a:cxn>
                  <a:cxn ang="0">
                    <a:pos x="56" y="71"/>
                  </a:cxn>
                  <a:cxn ang="0">
                    <a:pos x="54" y="60"/>
                  </a:cxn>
                  <a:cxn ang="0">
                    <a:pos x="51" y="48"/>
                  </a:cxn>
                  <a:cxn ang="0">
                    <a:pos x="49" y="37"/>
                  </a:cxn>
                  <a:cxn ang="0">
                    <a:pos x="46" y="23"/>
                  </a:cxn>
                  <a:cxn ang="0">
                    <a:pos x="41" y="8"/>
                  </a:cxn>
                  <a:cxn ang="0">
                    <a:pos x="39" y="0"/>
                  </a:cxn>
                  <a:cxn ang="0">
                    <a:pos x="43" y="8"/>
                  </a:cxn>
                  <a:cxn ang="0">
                    <a:pos x="50" y="23"/>
                  </a:cxn>
                  <a:cxn ang="0">
                    <a:pos x="56" y="36"/>
                  </a:cxn>
                  <a:cxn ang="0">
                    <a:pos x="60" y="48"/>
                  </a:cxn>
                  <a:cxn ang="0">
                    <a:pos x="66" y="58"/>
                  </a:cxn>
                  <a:cxn ang="0">
                    <a:pos x="71" y="70"/>
                  </a:cxn>
                  <a:cxn ang="0">
                    <a:pos x="76" y="83"/>
                  </a:cxn>
                  <a:cxn ang="0">
                    <a:pos x="80" y="97"/>
                  </a:cxn>
                  <a:cxn ang="0">
                    <a:pos x="85" y="110"/>
                  </a:cxn>
                  <a:cxn ang="0">
                    <a:pos x="91" y="126"/>
                  </a:cxn>
                  <a:cxn ang="0">
                    <a:pos x="96" y="139"/>
                  </a:cxn>
                  <a:cxn ang="0">
                    <a:pos x="101" y="155"/>
                  </a:cxn>
                  <a:cxn ang="0">
                    <a:pos x="104" y="169"/>
                  </a:cxn>
                  <a:cxn ang="0">
                    <a:pos x="109" y="185"/>
                  </a:cxn>
                  <a:cxn ang="0">
                    <a:pos x="112" y="199"/>
                  </a:cxn>
                  <a:cxn ang="0">
                    <a:pos x="116" y="214"/>
                  </a:cxn>
                  <a:cxn ang="0">
                    <a:pos x="118" y="230"/>
                  </a:cxn>
                  <a:cxn ang="0">
                    <a:pos x="120" y="243"/>
                  </a:cxn>
                  <a:cxn ang="0">
                    <a:pos x="120" y="255"/>
                  </a:cxn>
                  <a:cxn ang="0">
                    <a:pos x="120" y="269"/>
                  </a:cxn>
                  <a:cxn ang="0">
                    <a:pos x="118" y="280"/>
                  </a:cxn>
                  <a:cxn ang="0">
                    <a:pos x="118" y="293"/>
                  </a:cxn>
                  <a:cxn ang="0">
                    <a:pos x="116" y="306"/>
                  </a:cxn>
                  <a:cxn ang="0">
                    <a:pos x="112" y="327"/>
                  </a:cxn>
                  <a:cxn ang="0">
                    <a:pos x="105" y="345"/>
                  </a:cxn>
                  <a:cxn ang="0">
                    <a:pos x="100" y="359"/>
                  </a:cxn>
                  <a:cxn ang="0">
                    <a:pos x="95" y="371"/>
                  </a:cxn>
                  <a:cxn ang="0">
                    <a:pos x="89" y="381"/>
                  </a:cxn>
                  <a:cxn ang="0">
                    <a:pos x="83" y="392"/>
                  </a:cxn>
                  <a:cxn ang="0">
                    <a:pos x="0" y="404"/>
                  </a:cxn>
                </a:cxnLst>
                <a:rect l="0" t="0" r="r" b="b"/>
                <a:pathLst>
                  <a:path w="120" h="404">
                    <a:moveTo>
                      <a:pt x="0" y="404"/>
                    </a:moveTo>
                    <a:lnTo>
                      <a:pt x="0" y="403"/>
                    </a:lnTo>
                    <a:lnTo>
                      <a:pt x="2" y="401"/>
                    </a:lnTo>
                    <a:lnTo>
                      <a:pt x="5" y="397"/>
                    </a:lnTo>
                    <a:lnTo>
                      <a:pt x="9" y="392"/>
                    </a:lnTo>
                    <a:lnTo>
                      <a:pt x="10" y="388"/>
                    </a:lnTo>
                    <a:lnTo>
                      <a:pt x="13" y="385"/>
                    </a:lnTo>
                    <a:lnTo>
                      <a:pt x="16" y="381"/>
                    </a:lnTo>
                    <a:lnTo>
                      <a:pt x="18" y="378"/>
                    </a:lnTo>
                    <a:lnTo>
                      <a:pt x="21" y="374"/>
                    </a:lnTo>
                    <a:lnTo>
                      <a:pt x="25" y="368"/>
                    </a:lnTo>
                    <a:lnTo>
                      <a:pt x="27" y="363"/>
                    </a:lnTo>
                    <a:lnTo>
                      <a:pt x="31" y="359"/>
                    </a:lnTo>
                    <a:lnTo>
                      <a:pt x="33" y="352"/>
                    </a:lnTo>
                    <a:lnTo>
                      <a:pt x="37" y="347"/>
                    </a:lnTo>
                    <a:lnTo>
                      <a:pt x="39" y="341"/>
                    </a:lnTo>
                    <a:lnTo>
                      <a:pt x="42" y="334"/>
                    </a:lnTo>
                    <a:lnTo>
                      <a:pt x="43" y="330"/>
                    </a:lnTo>
                    <a:lnTo>
                      <a:pt x="45" y="327"/>
                    </a:lnTo>
                    <a:lnTo>
                      <a:pt x="46" y="323"/>
                    </a:lnTo>
                    <a:lnTo>
                      <a:pt x="49" y="321"/>
                    </a:lnTo>
                    <a:lnTo>
                      <a:pt x="50" y="317"/>
                    </a:lnTo>
                    <a:lnTo>
                      <a:pt x="51" y="313"/>
                    </a:lnTo>
                    <a:lnTo>
                      <a:pt x="52" y="309"/>
                    </a:lnTo>
                    <a:lnTo>
                      <a:pt x="54" y="306"/>
                    </a:lnTo>
                    <a:lnTo>
                      <a:pt x="54" y="301"/>
                    </a:lnTo>
                    <a:lnTo>
                      <a:pt x="56" y="298"/>
                    </a:lnTo>
                    <a:lnTo>
                      <a:pt x="56" y="294"/>
                    </a:lnTo>
                    <a:lnTo>
                      <a:pt x="59" y="290"/>
                    </a:lnTo>
                    <a:lnTo>
                      <a:pt x="59" y="285"/>
                    </a:lnTo>
                    <a:lnTo>
                      <a:pt x="60" y="281"/>
                    </a:lnTo>
                    <a:lnTo>
                      <a:pt x="62" y="277"/>
                    </a:lnTo>
                    <a:lnTo>
                      <a:pt x="63" y="273"/>
                    </a:lnTo>
                    <a:lnTo>
                      <a:pt x="64" y="269"/>
                    </a:lnTo>
                    <a:lnTo>
                      <a:pt x="64" y="264"/>
                    </a:lnTo>
                    <a:lnTo>
                      <a:pt x="66" y="260"/>
                    </a:lnTo>
                    <a:lnTo>
                      <a:pt x="67" y="256"/>
                    </a:lnTo>
                    <a:lnTo>
                      <a:pt x="67" y="251"/>
                    </a:lnTo>
                    <a:lnTo>
                      <a:pt x="68" y="247"/>
                    </a:lnTo>
                    <a:lnTo>
                      <a:pt x="68" y="242"/>
                    </a:lnTo>
                    <a:lnTo>
                      <a:pt x="70" y="238"/>
                    </a:lnTo>
                    <a:lnTo>
                      <a:pt x="70" y="232"/>
                    </a:lnTo>
                    <a:lnTo>
                      <a:pt x="70" y="228"/>
                    </a:lnTo>
                    <a:lnTo>
                      <a:pt x="70" y="223"/>
                    </a:lnTo>
                    <a:lnTo>
                      <a:pt x="71" y="218"/>
                    </a:lnTo>
                    <a:lnTo>
                      <a:pt x="71" y="213"/>
                    </a:lnTo>
                    <a:lnTo>
                      <a:pt x="71" y="207"/>
                    </a:lnTo>
                    <a:lnTo>
                      <a:pt x="71" y="203"/>
                    </a:lnTo>
                    <a:lnTo>
                      <a:pt x="71" y="198"/>
                    </a:lnTo>
                    <a:lnTo>
                      <a:pt x="70" y="193"/>
                    </a:lnTo>
                    <a:lnTo>
                      <a:pt x="70" y="188"/>
                    </a:lnTo>
                    <a:lnTo>
                      <a:pt x="70" y="182"/>
                    </a:lnTo>
                    <a:lnTo>
                      <a:pt x="70" y="178"/>
                    </a:lnTo>
                    <a:lnTo>
                      <a:pt x="70" y="173"/>
                    </a:lnTo>
                    <a:lnTo>
                      <a:pt x="70" y="168"/>
                    </a:lnTo>
                    <a:lnTo>
                      <a:pt x="68" y="162"/>
                    </a:lnTo>
                    <a:lnTo>
                      <a:pt x="68" y="157"/>
                    </a:lnTo>
                    <a:lnTo>
                      <a:pt x="67" y="152"/>
                    </a:lnTo>
                    <a:lnTo>
                      <a:pt x="67" y="148"/>
                    </a:lnTo>
                    <a:lnTo>
                      <a:pt x="66" y="141"/>
                    </a:lnTo>
                    <a:lnTo>
                      <a:pt x="66" y="137"/>
                    </a:lnTo>
                    <a:lnTo>
                      <a:pt x="64" y="132"/>
                    </a:lnTo>
                    <a:lnTo>
                      <a:pt x="64" y="127"/>
                    </a:lnTo>
                    <a:lnTo>
                      <a:pt x="63" y="122"/>
                    </a:lnTo>
                    <a:lnTo>
                      <a:pt x="63" y="118"/>
                    </a:lnTo>
                    <a:lnTo>
                      <a:pt x="62" y="112"/>
                    </a:lnTo>
                    <a:lnTo>
                      <a:pt x="62" y="108"/>
                    </a:lnTo>
                    <a:lnTo>
                      <a:pt x="60" y="103"/>
                    </a:lnTo>
                    <a:lnTo>
                      <a:pt x="60" y="98"/>
                    </a:lnTo>
                    <a:lnTo>
                      <a:pt x="59" y="94"/>
                    </a:lnTo>
                    <a:lnTo>
                      <a:pt x="59" y="89"/>
                    </a:lnTo>
                    <a:lnTo>
                      <a:pt x="58" y="85"/>
                    </a:lnTo>
                    <a:lnTo>
                      <a:pt x="58" y="81"/>
                    </a:lnTo>
                    <a:lnTo>
                      <a:pt x="56" y="75"/>
                    </a:lnTo>
                    <a:lnTo>
                      <a:pt x="56" y="71"/>
                    </a:lnTo>
                    <a:lnTo>
                      <a:pt x="55" y="68"/>
                    </a:lnTo>
                    <a:lnTo>
                      <a:pt x="54" y="64"/>
                    </a:lnTo>
                    <a:lnTo>
                      <a:pt x="54" y="60"/>
                    </a:lnTo>
                    <a:lnTo>
                      <a:pt x="52" y="56"/>
                    </a:lnTo>
                    <a:lnTo>
                      <a:pt x="51" y="52"/>
                    </a:lnTo>
                    <a:lnTo>
                      <a:pt x="51" y="48"/>
                    </a:lnTo>
                    <a:lnTo>
                      <a:pt x="50" y="44"/>
                    </a:lnTo>
                    <a:lnTo>
                      <a:pt x="50" y="40"/>
                    </a:lnTo>
                    <a:lnTo>
                      <a:pt x="49" y="37"/>
                    </a:lnTo>
                    <a:lnTo>
                      <a:pt x="47" y="33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3" y="16"/>
                    </a:lnTo>
                    <a:lnTo>
                      <a:pt x="42" y="12"/>
                    </a:lnTo>
                    <a:lnTo>
                      <a:pt x="41" y="8"/>
                    </a:lnTo>
                    <a:lnTo>
                      <a:pt x="41" y="6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9" y="2"/>
                    </a:lnTo>
                    <a:lnTo>
                      <a:pt x="42" y="6"/>
                    </a:lnTo>
                    <a:lnTo>
                      <a:pt x="43" y="8"/>
                    </a:lnTo>
                    <a:lnTo>
                      <a:pt x="46" y="12"/>
                    </a:lnTo>
                    <a:lnTo>
                      <a:pt x="47" y="16"/>
                    </a:lnTo>
                    <a:lnTo>
                      <a:pt x="50" y="23"/>
                    </a:lnTo>
                    <a:lnTo>
                      <a:pt x="52" y="28"/>
                    </a:lnTo>
                    <a:lnTo>
                      <a:pt x="55" y="33"/>
                    </a:lnTo>
                    <a:lnTo>
                      <a:pt x="56" y="36"/>
                    </a:lnTo>
                    <a:lnTo>
                      <a:pt x="58" y="40"/>
                    </a:lnTo>
                    <a:lnTo>
                      <a:pt x="59" y="44"/>
                    </a:lnTo>
                    <a:lnTo>
                      <a:pt x="60" y="48"/>
                    </a:lnTo>
                    <a:lnTo>
                      <a:pt x="62" y="50"/>
                    </a:lnTo>
                    <a:lnTo>
                      <a:pt x="64" y="54"/>
                    </a:lnTo>
                    <a:lnTo>
                      <a:pt x="66" y="58"/>
                    </a:lnTo>
                    <a:lnTo>
                      <a:pt x="67" y="62"/>
                    </a:lnTo>
                    <a:lnTo>
                      <a:pt x="68" y="66"/>
                    </a:lnTo>
                    <a:lnTo>
                      <a:pt x="71" y="70"/>
                    </a:lnTo>
                    <a:lnTo>
                      <a:pt x="72" y="75"/>
                    </a:lnTo>
                    <a:lnTo>
                      <a:pt x="75" y="79"/>
                    </a:lnTo>
                    <a:lnTo>
                      <a:pt x="76" y="83"/>
                    </a:lnTo>
                    <a:lnTo>
                      <a:pt x="77" y="87"/>
                    </a:lnTo>
                    <a:lnTo>
                      <a:pt x="79" y="93"/>
                    </a:lnTo>
                    <a:lnTo>
                      <a:pt x="80" y="97"/>
                    </a:lnTo>
                    <a:lnTo>
                      <a:pt x="81" y="102"/>
                    </a:lnTo>
                    <a:lnTo>
                      <a:pt x="84" y="106"/>
                    </a:lnTo>
                    <a:lnTo>
                      <a:pt x="85" y="110"/>
                    </a:lnTo>
                    <a:lnTo>
                      <a:pt x="88" y="115"/>
                    </a:lnTo>
                    <a:lnTo>
                      <a:pt x="89" y="120"/>
                    </a:lnTo>
                    <a:lnTo>
                      <a:pt x="91" y="126"/>
                    </a:lnTo>
                    <a:lnTo>
                      <a:pt x="92" y="130"/>
                    </a:lnTo>
                    <a:lnTo>
                      <a:pt x="95" y="135"/>
                    </a:lnTo>
                    <a:lnTo>
                      <a:pt x="96" y="139"/>
                    </a:lnTo>
                    <a:lnTo>
                      <a:pt x="97" y="145"/>
                    </a:lnTo>
                    <a:lnTo>
                      <a:pt x="100" y="149"/>
                    </a:lnTo>
                    <a:lnTo>
                      <a:pt x="101" y="155"/>
                    </a:lnTo>
                    <a:lnTo>
                      <a:pt x="103" y="160"/>
                    </a:lnTo>
                    <a:lnTo>
                      <a:pt x="104" y="165"/>
                    </a:lnTo>
                    <a:lnTo>
                      <a:pt x="104" y="169"/>
                    </a:lnTo>
                    <a:lnTo>
                      <a:pt x="106" y="174"/>
                    </a:lnTo>
                    <a:lnTo>
                      <a:pt x="106" y="180"/>
                    </a:lnTo>
                    <a:lnTo>
                      <a:pt x="109" y="185"/>
                    </a:lnTo>
                    <a:lnTo>
                      <a:pt x="109" y="189"/>
                    </a:lnTo>
                    <a:lnTo>
                      <a:pt x="112" y="195"/>
                    </a:lnTo>
                    <a:lnTo>
                      <a:pt x="112" y="199"/>
                    </a:lnTo>
                    <a:lnTo>
                      <a:pt x="113" y="205"/>
                    </a:lnTo>
                    <a:lnTo>
                      <a:pt x="114" y="209"/>
                    </a:lnTo>
                    <a:lnTo>
                      <a:pt x="116" y="214"/>
                    </a:lnTo>
                    <a:lnTo>
                      <a:pt x="116" y="219"/>
                    </a:lnTo>
                    <a:lnTo>
                      <a:pt x="117" y="224"/>
                    </a:lnTo>
                    <a:lnTo>
                      <a:pt x="118" y="230"/>
                    </a:lnTo>
                    <a:lnTo>
                      <a:pt x="120" y="234"/>
                    </a:lnTo>
                    <a:lnTo>
                      <a:pt x="120" y="238"/>
                    </a:lnTo>
                    <a:lnTo>
                      <a:pt x="120" y="243"/>
                    </a:lnTo>
                    <a:lnTo>
                      <a:pt x="120" y="247"/>
                    </a:lnTo>
                    <a:lnTo>
                      <a:pt x="120" y="252"/>
                    </a:lnTo>
                    <a:lnTo>
                      <a:pt x="120" y="255"/>
                    </a:lnTo>
                    <a:lnTo>
                      <a:pt x="120" y="260"/>
                    </a:lnTo>
                    <a:lnTo>
                      <a:pt x="120" y="264"/>
                    </a:lnTo>
                    <a:lnTo>
                      <a:pt x="120" y="269"/>
                    </a:lnTo>
                    <a:lnTo>
                      <a:pt x="120" y="273"/>
                    </a:lnTo>
                    <a:lnTo>
                      <a:pt x="120" y="277"/>
                    </a:lnTo>
                    <a:lnTo>
                      <a:pt x="118" y="280"/>
                    </a:lnTo>
                    <a:lnTo>
                      <a:pt x="118" y="285"/>
                    </a:lnTo>
                    <a:lnTo>
                      <a:pt x="118" y="289"/>
                    </a:lnTo>
                    <a:lnTo>
                      <a:pt x="118" y="293"/>
                    </a:lnTo>
                    <a:lnTo>
                      <a:pt x="117" y="297"/>
                    </a:lnTo>
                    <a:lnTo>
                      <a:pt x="117" y="301"/>
                    </a:lnTo>
                    <a:lnTo>
                      <a:pt x="116" y="306"/>
                    </a:lnTo>
                    <a:lnTo>
                      <a:pt x="114" y="314"/>
                    </a:lnTo>
                    <a:lnTo>
                      <a:pt x="113" y="321"/>
                    </a:lnTo>
                    <a:lnTo>
                      <a:pt x="112" y="327"/>
                    </a:lnTo>
                    <a:lnTo>
                      <a:pt x="109" y="333"/>
                    </a:lnTo>
                    <a:lnTo>
                      <a:pt x="108" y="339"/>
                    </a:lnTo>
                    <a:lnTo>
                      <a:pt x="105" y="345"/>
                    </a:lnTo>
                    <a:lnTo>
                      <a:pt x="104" y="351"/>
                    </a:lnTo>
                    <a:lnTo>
                      <a:pt x="103" y="355"/>
                    </a:lnTo>
                    <a:lnTo>
                      <a:pt x="100" y="359"/>
                    </a:lnTo>
                    <a:lnTo>
                      <a:pt x="99" y="363"/>
                    </a:lnTo>
                    <a:lnTo>
                      <a:pt x="96" y="368"/>
                    </a:lnTo>
                    <a:lnTo>
                      <a:pt x="95" y="371"/>
                    </a:lnTo>
                    <a:lnTo>
                      <a:pt x="92" y="375"/>
                    </a:lnTo>
                    <a:lnTo>
                      <a:pt x="91" y="378"/>
                    </a:lnTo>
                    <a:lnTo>
                      <a:pt x="89" y="381"/>
                    </a:lnTo>
                    <a:lnTo>
                      <a:pt x="87" y="385"/>
                    </a:lnTo>
                    <a:lnTo>
                      <a:pt x="84" y="389"/>
                    </a:lnTo>
                    <a:lnTo>
                      <a:pt x="83" y="392"/>
                    </a:lnTo>
                    <a:lnTo>
                      <a:pt x="83" y="393"/>
                    </a:lnTo>
                    <a:lnTo>
                      <a:pt x="0" y="404"/>
                    </a:lnTo>
                    <a:lnTo>
                      <a:pt x="0" y="404"/>
                    </a:lnTo>
                    <a:close/>
                  </a:path>
                </a:pathLst>
              </a:custGeom>
              <a:solidFill>
                <a:srgbClr val="8AD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29"/>
              <p:cNvSpPr>
                <a:spLocks/>
              </p:cNvSpPr>
              <p:nvPr/>
            </p:nvSpPr>
            <p:spPr bwMode="auto">
              <a:xfrm>
                <a:off x="1995487" y="5192713"/>
                <a:ext cx="171450" cy="744538"/>
              </a:xfrm>
              <a:custGeom>
                <a:avLst/>
                <a:gdLst/>
                <a:ahLst/>
                <a:cxnLst>
                  <a:cxn ang="0">
                    <a:pos x="0" y="465"/>
                  </a:cxn>
                  <a:cxn ang="0">
                    <a:pos x="0" y="451"/>
                  </a:cxn>
                  <a:cxn ang="0">
                    <a:pos x="0" y="438"/>
                  </a:cxn>
                  <a:cxn ang="0">
                    <a:pos x="0" y="422"/>
                  </a:cxn>
                  <a:cxn ang="0">
                    <a:pos x="1" y="404"/>
                  </a:cxn>
                  <a:cxn ang="0">
                    <a:pos x="3" y="385"/>
                  </a:cxn>
                  <a:cxn ang="0">
                    <a:pos x="4" y="375"/>
                  </a:cxn>
                  <a:cxn ang="0">
                    <a:pos x="5" y="362"/>
                  </a:cxn>
                  <a:cxn ang="0">
                    <a:pos x="6" y="349"/>
                  </a:cxn>
                  <a:cxn ang="0">
                    <a:pos x="9" y="334"/>
                  </a:cxn>
                  <a:cxn ang="0">
                    <a:pos x="12" y="321"/>
                  </a:cxn>
                  <a:cxn ang="0">
                    <a:pos x="14" y="305"/>
                  </a:cxn>
                  <a:cxn ang="0">
                    <a:pos x="18" y="289"/>
                  </a:cxn>
                  <a:cxn ang="0">
                    <a:pos x="21" y="273"/>
                  </a:cxn>
                  <a:cxn ang="0">
                    <a:pos x="25" y="256"/>
                  </a:cxn>
                  <a:cxn ang="0">
                    <a:pos x="29" y="239"/>
                  </a:cxn>
                  <a:cxn ang="0">
                    <a:pos x="34" y="221"/>
                  </a:cxn>
                  <a:cxn ang="0">
                    <a:pos x="39" y="203"/>
                  </a:cxn>
                  <a:cxn ang="0">
                    <a:pos x="45" y="186"/>
                  </a:cxn>
                  <a:cxn ang="0">
                    <a:pos x="50" y="168"/>
                  </a:cxn>
                  <a:cxn ang="0">
                    <a:pos x="55" y="151"/>
                  </a:cxn>
                  <a:cxn ang="0">
                    <a:pos x="60" y="134"/>
                  </a:cxn>
                  <a:cxn ang="0">
                    <a:pos x="66" y="116"/>
                  </a:cxn>
                  <a:cxn ang="0">
                    <a:pos x="72" y="101"/>
                  </a:cxn>
                  <a:cxn ang="0">
                    <a:pos x="76" y="85"/>
                  </a:cxn>
                  <a:cxn ang="0">
                    <a:pos x="82" y="70"/>
                  </a:cxn>
                  <a:cxn ang="0">
                    <a:pos x="87" y="57"/>
                  </a:cxn>
                  <a:cxn ang="0">
                    <a:pos x="91" y="44"/>
                  </a:cxn>
                  <a:cxn ang="0">
                    <a:pos x="95" y="33"/>
                  </a:cxn>
                  <a:cxn ang="0">
                    <a:pos x="99" y="20"/>
                  </a:cxn>
                  <a:cxn ang="0">
                    <a:pos x="104" y="7"/>
                  </a:cxn>
                  <a:cxn ang="0">
                    <a:pos x="108" y="2"/>
                  </a:cxn>
                  <a:cxn ang="0">
                    <a:pos x="104" y="16"/>
                  </a:cxn>
                  <a:cxn ang="0">
                    <a:pos x="101" y="27"/>
                  </a:cxn>
                  <a:cxn ang="0">
                    <a:pos x="100" y="37"/>
                  </a:cxn>
                  <a:cxn ang="0">
                    <a:pos x="97" y="49"/>
                  </a:cxn>
                  <a:cxn ang="0">
                    <a:pos x="96" y="64"/>
                  </a:cxn>
                  <a:cxn ang="0">
                    <a:pos x="93" y="78"/>
                  </a:cxn>
                  <a:cxn ang="0">
                    <a:pos x="92" y="94"/>
                  </a:cxn>
                  <a:cxn ang="0">
                    <a:pos x="89" y="111"/>
                  </a:cxn>
                  <a:cxn ang="0">
                    <a:pos x="87" y="128"/>
                  </a:cxn>
                  <a:cxn ang="0">
                    <a:pos x="84" y="147"/>
                  </a:cxn>
                  <a:cxn ang="0">
                    <a:pos x="82" y="165"/>
                  </a:cxn>
                  <a:cxn ang="0">
                    <a:pos x="79" y="184"/>
                  </a:cxn>
                  <a:cxn ang="0">
                    <a:pos x="78" y="203"/>
                  </a:cxn>
                  <a:cxn ang="0">
                    <a:pos x="75" y="221"/>
                  </a:cxn>
                  <a:cxn ang="0">
                    <a:pos x="74" y="239"/>
                  </a:cxn>
                  <a:cxn ang="0">
                    <a:pos x="72" y="258"/>
                  </a:cxn>
                  <a:cxn ang="0">
                    <a:pos x="71" y="275"/>
                  </a:cxn>
                  <a:cxn ang="0">
                    <a:pos x="70" y="292"/>
                  </a:cxn>
                  <a:cxn ang="0">
                    <a:pos x="68" y="308"/>
                  </a:cxn>
                  <a:cxn ang="0">
                    <a:pos x="68" y="322"/>
                  </a:cxn>
                  <a:cxn ang="0">
                    <a:pos x="68" y="337"/>
                  </a:cxn>
                  <a:cxn ang="0">
                    <a:pos x="68" y="350"/>
                  </a:cxn>
                  <a:cxn ang="0">
                    <a:pos x="68" y="362"/>
                  </a:cxn>
                  <a:cxn ang="0">
                    <a:pos x="68" y="378"/>
                  </a:cxn>
                  <a:cxn ang="0">
                    <a:pos x="71" y="397"/>
                  </a:cxn>
                  <a:cxn ang="0">
                    <a:pos x="72" y="413"/>
                  </a:cxn>
                  <a:cxn ang="0">
                    <a:pos x="75" y="426"/>
                  </a:cxn>
                  <a:cxn ang="0">
                    <a:pos x="78" y="440"/>
                  </a:cxn>
                  <a:cxn ang="0">
                    <a:pos x="80" y="451"/>
                  </a:cxn>
                  <a:cxn ang="0">
                    <a:pos x="1" y="469"/>
                  </a:cxn>
                </a:cxnLst>
                <a:rect l="0" t="0" r="r" b="b"/>
                <a:pathLst>
                  <a:path w="108" h="469">
                    <a:moveTo>
                      <a:pt x="1" y="469"/>
                    </a:moveTo>
                    <a:lnTo>
                      <a:pt x="0" y="467"/>
                    </a:lnTo>
                    <a:lnTo>
                      <a:pt x="0" y="465"/>
                    </a:lnTo>
                    <a:lnTo>
                      <a:pt x="0" y="461"/>
                    </a:lnTo>
                    <a:lnTo>
                      <a:pt x="0" y="454"/>
                    </a:lnTo>
                    <a:lnTo>
                      <a:pt x="0" y="451"/>
                    </a:lnTo>
                    <a:lnTo>
                      <a:pt x="0" y="447"/>
                    </a:lnTo>
                    <a:lnTo>
                      <a:pt x="0" y="442"/>
                    </a:lnTo>
                    <a:lnTo>
                      <a:pt x="0" y="438"/>
                    </a:lnTo>
                    <a:lnTo>
                      <a:pt x="0" y="433"/>
                    </a:lnTo>
                    <a:lnTo>
                      <a:pt x="0" y="429"/>
                    </a:lnTo>
                    <a:lnTo>
                      <a:pt x="0" y="422"/>
                    </a:lnTo>
                    <a:lnTo>
                      <a:pt x="1" y="417"/>
                    </a:lnTo>
                    <a:lnTo>
                      <a:pt x="1" y="411"/>
                    </a:lnTo>
                    <a:lnTo>
                      <a:pt x="1" y="404"/>
                    </a:lnTo>
                    <a:lnTo>
                      <a:pt x="1" y="397"/>
                    </a:lnTo>
                    <a:lnTo>
                      <a:pt x="3" y="391"/>
                    </a:lnTo>
                    <a:lnTo>
                      <a:pt x="3" y="385"/>
                    </a:lnTo>
                    <a:lnTo>
                      <a:pt x="3" y="382"/>
                    </a:lnTo>
                    <a:lnTo>
                      <a:pt x="4" y="379"/>
                    </a:lnTo>
                    <a:lnTo>
                      <a:pt x="4" y="375"/>
                    </a:lnTo>
                    <a:lnTo>
                      <a:pt x="4" y="370"/>
                    </a:lnTo>
                    <a:lnTo>
                      <a:pt x="4" y="366"/>
                    </a:lnTo>
                    <a:lnTo>
                      <a:pt x="5" y="362"/>
                    </a:lnTo>
                    <a:lnTo>
                      <a:pt x="6" y="358"/>
                    </a:lnTo>
                    <a:lnTo>
                      <a:pt x="6" y="352"/>
                    </a:lnTo>
                    <a:lnTo>
                      <a:pt x="6" y="349"/>
                    </a:lnTo>
                    <a:lnTo>
                      <a:pt x="8" y="343"/>
                    </a:lnTo>
                    <a:lnTo>
                      <a:pt x="8" y="339"/>
                    </a:lnTo>
                    <a:lnTo>
                      <a:pt x="9" y="334"/>
                    </a:lnTo>
                    <a:lnTo>
                      <a:pt x="10" y="330"/>
                    </a:lnTo>
                    <a:lnTo>
                      <a:pt x="10" y="325"/>
                    </a:lnTo>
                    <a:lnTo>
                      <a:pt x="12" y="321"/>
                    </a:lnTo>
                    <a:lnTo>
                      <a:pt x="12" y="316"/>
                    </a:lnTo>
                    <a:lnTo>
                      <a:pt x="13" y="310"/>
                    </a:lnTo>
                    <a:lnTo>
                      <a:pt x="14" y="305"/>
                    </a:lnTo>
                    <a:lnTo>
                      <a:pt x="16" y="300"/>
                    </a:lnTo>
                    <a:lnTo>
                      <a:pt x="16" y="294"/>
                    </a:lnTo>
                    <a:lnTo>
                      <a:pt x="18" y="289"/>
                    </a:lnTo>
                    <a:lnTo>
                      <a:pt x="18" y="284"/>
                    </a:lnTo>
                    <a:lnTo>
                      <a:pt x="21" y="280"/>
                    </a:lnTo>
                    <a:lnTo>
                      <a:pt x="21" y="273"/>
                    </a:lnTo>
                    <a:lnTo>
                      <a:pt x="22" y="268"/>
                    </a:lnTo>
                    <a:lnTo>
                      <a:pt x="24" y="261"/>
                    </a:lnTo>
                    <a:lnTo>
                      <a:pt x="25" y="256"/>
                    </a:lnTo>
                    <a:lnTo>
                      <a:pt x="26" y="251"/>
                    </a:lnTo>
                    <a:lnTo>
                      <a:pt x="28" y="244"/>
                    </a:lnTo>
                    <a:lnTo>
                      <a:pt x="29" y="239"/>
                    </a:lnTo>
                    <a:lnTo>
                      <a:pt x="31" y="234"/>
                    </a:lnTo>
                    <a:lnTo>
                      <a:pt x="33" y="227"/>
                    </a:lnTo>
                    <a:lnTo>
                      <a:pt x="34" y="221"/>
                    </a:lnTo>
                    <a:lnTo>
                      <a:pt x="35" y="215"/>
                    </a:lnTo>
                    <a:lnTo>
                      <a:pt x="37" y="210"/>
                    </a:lnTo>
                    <a:lnTo>
                      <a:pt x="39" y="203"/>
                    </a:lnTo>
                    <a:lnTo>
                      <a:pt x="41" y="198"/>
                    </a:lnTo>
                    <a:lnTo>
                      <a:pt x="43" y="192"/>
                    </a:lnTo>
                    <a:lnTo>
                      <a:pt x="45" y="186"/>
                    </a:lnTo>
                    <a:lnTo>
                      <a:pt x="46" y="180"/>
                    </a:lnTo>
                    <a:lnTo>
                      <a:pt x="49" y="174"/>
                    </a:lnTo>
                    <a:lnTo>
                      <a:pt x="50" y="168"/>
                    </a:lnTo>
                    <a:lnTo>
                      <a:pt x="51" y="161"/>
                    </a:lnTo>
                    <a:lnTo>
                      <a:pt x="53" y="156"/>
                    </a:lnTo>
                    <a:lnTo>
                      <a:pt x="55" y="151"/>
                    </a:lnTo>
                    <a:lnTo>
                      <a:pt x="57" y="144"/>
                    </a:lnTo>
                    <a:lnTo>
                      <a:pt x="59" y="139"/>
                    </a:lnTo>
                    <a:lnTo>
                      <a:pt x="60" y="134"/>
                    </a:lnTo>
                    <a:lnTo>
                      <a:pt x="62" y="127"/>
                    </a:lnTo>
                    <a:lnTo>
                      <a:pt x="64" y="122"/>
                    </a:lnTo>
                    <a:lnTo>
                      <a:pt x="66" y="116"/>
                    </a:lnTo>
                    <a:lnTo>
                      <a:pt x="68" y="110"/>
                    </a:lnTo>
                    <a:lnTo>
                      <a:pt x="70" y="106"/>
                    </a:lnTo>
                    <a:lnTo>
                      <a:pt x="72" y="101"/>
                    </a:lnTo>
                    <a:lnTo>
                      <a:pt x="74" y="95"/>
                    </a:lnTo>
                    <a:lnTo>
                      <a:pt x="75" y="90"/>
                    </a:lnTo>
                    <a:lnTo>
                      <a:pt x="76" y="85"/>
                    </a:lnTo>
                    <a:lnTo>
                      <a:pt x="78" y="79"/>
                    </a:lnTo>
                    <a:lnTo>
                      <a:pt x="80" y="75"/>
                    </a:lnTo>
                    <a:lnTo>
                      <a:pt x="82" y="70"/>
                    </a:lnTo>
                    <a:lnTo>
                      <a:pt x="83" y="65"/>
                    </a:lnTo>
                    <a:lnTo>
                      <a:pt x="84" y="61"/>
                    </a:lnTo>
                    <a:lnTo>
                      <a:pt x="87" y="57"/>
                    </a:lnTo>
                    <a:lnTo>
                      <a:pt x="88" y="53"/>
                    </a:lnTo>
                    <a:lnTo>
                      <a:pt x="89" y="48"/>
                    </a:lnTo>
                    <a:lnTo>
                      <a:pt x="91" y="44"/>
                    </a:lnTo>
                    <a:lnTo>
                      <a:pt x="92" y="40"/>
                    </a:lnTo>
                    <a:lnTo>
                      <a:pt x="93" y="37"/>
                    </a:lnTo>
                    <a:lnTo>
                      <a:pt x="95" y="33"/>
                    </a:lnTo>
                    <a:lnTo>
                      <a:pt x="96" y="29"/>
                    </a:lnTo>
                    <a:lnTo>
                      <a:pt x="97" y="27"/>
                    </a:lnTo>
                    <a:lnTo>
                      <a:pt x="99" y="20"/>
                    </a:lnTo>
                    <a:lnTo>
                      <a:pt x="101" y="15"/>
                    </a:lnTo>
                    <a:lnTo>
                      <a:pt x="103" y="11"/>
                    </a:lnTo>
                    <a:lnTo>
                      <a:pt x="104" y="7"/>
                    </a:lnTo>
                    <a:lnTo>
                      <a:pt x="107" y="2"/>
                    </a:lnTo>
                    <a:lnTo>
                      <a:pt x="108" y="0"/>
                    </a:lnTo>
                    <a:lnTo>
                      <a:pt x="108" y="2"/>
                    </a:lnTo>
                    <a:lnTo>
                      <a:pt x="105" y="8"/>
                    </a:lnTo>
                    <a:lnTo>
                      <a:pt x="104" y="12"/>
                    </a:lnTo>
                    <a:lnTo>
                      <a:pt x="104" y="16"/>
                    </a:lnTo>
                    <a:lnTo>
                      <a:pt x="103" y="19"/>
                    </a:lnTo>
                    <a:lnTo>
                      <a:pt x="103" y="23"/>
                    </a:lnTo>
                    <a:lnTo>
                      <a:pt x="101" y="27"/>
                    </a:lnTo>
                    <a:lnTo>
                      <a:pt x="101" y="31"/>
                    </a:lnTo>
                    <a:lnTo>
                      <a:pt x="100" y="33"/>
                    </a:lnTo>
                    <a:lnTo>
                      <a:pt x="100" y="37"/>
                    </a:lnTo>
                    <a:lnTo>
                      <a:pt x="99" y="41"/>
                    </a:lnTo>
                    <a:lnTo>
                      <a:pt x="99" y="45"/>
                    </a:lnTo>
                    <a:lnTo>
                      <a:pt x="97" y="49"/>
                    </a:lnTo>
                    <a:lnTo>
                      <a:pt x="97" y="54"/>
                    </a:lnTo>
                    <a:lnTo>
                      <a:pt x="96" y="58"/>
                    </a:lnTo>
                    <a:lnTo>
                      <a:pt x="96" y="64"/>
                    </a:lnTo>
                    <a:lnTo>
                      <a:pt x="95" y="68"/>
                    </a:lnTo>
                    <a:lnTo>
                      <a:pt x="95" y="73"/>
                    </a:lnTo>
                    <a:lnTo>
                      <a:pt x="93" y="78"/>
                    </a:lnTo>
                    <a:lnTo>
                      <a:pt x="93" y="83"/>
                    </a:lnTo>
                    <a:lnTo>
                      <a:pt x="92" y="89"/>
                    </a:lnTo>
                    <a:lnTo>
                      <a:pt x="92" y="94"/>
                    </a:lnTo>
                    <a:lnTo>
                      <a:pt x="91" y="101"/>
                    </a:lnTo>
                    <a:lnTo>
                      <a:pt x="91" y="106"/>
                    </a:lnTo>
                    <a:lnTo>
                      <a:pt x="89" y="111"/>
                    </a:lnTo>
                    <a:lnTo>
                      <a:pt x="88" y="116"/>
                    </a:lnTo>
                    <a:lnTo>
                      <a:pt x="87" y="123"/>
                    </a:lnTo>
                    <a:lnTo>
                      <a:pt x="87" y="128"/>
                    </a:lnTo>
                    <a:lnTo>
                      <a:pt x="86" y="135"/>
                    </a:lnTo>
                    <a:lnTo>
                      <a:pt x="84" y="140"/>
                    </a:lnTo>
                    <a:lnTo>
                      <a:pt x="84" y="147"/>
                    </a:lnTo>
                    <a:lnTo>
                      <a:pt x="83" y="153"/>
                    </a:lnTo>
                    <a:lnTo>
                      <a:pt x="82" y="159"/>
                    </a:lnTo>
                    <a:lnTo>
                      <a:pt x="82" y="165"/>
                    </a:lnTo>
                    <a:lnTo>
                      <a:pt x="80" y="172"/>
                    </a:lnTo>
                    <a:lnTo>
                      <a:pt x="80" y="178"/>
                    </a:lnTo>
                    <a:lnTo>
                      <a:pt x="79" y="184"/>
                    </a:lnTo>
                    <a:lnTo>
                      <a:pt x="79" y="190"/>
                    </a:lnTo>
                    <a:lnTo>
                      <a:pt x="78" y="197"/>
                    </a:lnTo>
                    <a:lnTo>
                      <a:pt x="78" y="203"/>
                    </a:lnTo>
                    <a:lnTo>
                      <a:pt x="76" y="209"/>
                    </a:lnTo>
                    <a:lnTo>
                      <a:pt x="75" y="215"/>
                    </a:lnTo>
                    <a:lnTo>
                      <a:pt x="75" y="221"/>
                    </a:lnTo>
                    <a:lnTo>
                      <a:pt x="75" y="227"/>
                    </a:lnTo>
                    <a:lnTo>
                      <a:pt x="74" y="234"/>
                    </a:lnTo>
                    <a:lnTo>
                      <a:pt x="74" y="239"/>
                    </a:lnTo>
                    <a:lnTo>
                      <a:pt x="72" y="246"/>
                    </a:lnTo>
                    <a:lnTo>
                      <a:pt x="72" y="252"/>
                    </a:lnTo>
                    <a:lnTo>
                      <a:pt x="72" y="258"/>
                    </a:lnTo>
                    <a:lnTo>
                      <a:pt x="71" y="263"/>
                    </a:lnTo>
                    <a:lnTo>
                      <a:pt x="71" y="269"/>
                    </a:lnTo>
                    <a:lnTo>
                      <a:pt x="71" y="275"/>
                    </a:lnTo>
                    <a:lnTo>
                      <a:pt x="70" y="280"/>
                    </a:lnTo>
                    <a:lnTo>
                      <a:pt x="70" y="285"/>
                    </a:lnTo>
                    <a:lnTo>
                      <a:pt x="70" y="292"/>
                    </a:lnTo>
                    <a:lnTo>
                      <a:pt x="70" y="297"/>
                    </a:lnTo>
                    <a:lnTo>
                      <a:pt x="70" y="302"/>
                    </a:lnTo>
                    <a:lnTo>
                      <a:pt x="68" y="308"/>
                    </a:lnTo>
                    <a:lnTo>
                      <a:pt x="68" y="312"/>
                    </a:lnTo>
                    <a:lnTo>
                      <a:pt x="68" y="318"/>
                    </a:lnTo>
                    <a:lnTo>
                      <a:pt x="68" y="322"/>
                    </a:lnTo>
                    <a:lnTo>
                      <a:pt x="68" y="327"/>
                    </a:lnTo>
                    <a:lnTo>
                      <a:pt x="68" y="331"/>
                    </a:lnTo>
                    <a:lnTo>
                      <a:pt x="68" y="337"/>
                    </a:lnTo>
                    <a:lnTo>
                      <a:pt x="68" y="341"/>
                    </a:lnTo>
                    <a:lnTo>
                      <a:pt x="68" y="345"/>
                    </a:lnTo>
                    <a:lnTo>
                      <a:pt x="68" y="350"/>
                    </a:lnTo>
                    <a:lnTo>
                      <a:pt x="68" y="354"/>
                    </a:lnTo>
                    <a:lnTo>
                      <a:pt x="68" y="358"/>
                    </a:lnTo>
                    <a:lnTo>
                      <a:pt x="68" y="362"/>
                    </a:lnTo>
                    <a:lnTo>
                      <a:pt x="68" y="366"/>
                    </a:lnTo>
                    <a:lnTo>
                      <a:pt x="68" y="371"/>
                    </a:lnTo>
                    <a:lnTo>
                      <a:pt x="68" y="378"/>
                    </a:lnTo>
                    <a:lnTo>
                      <a:pt x="70" y="384"/>
                    </a:lnTo>
                    <a:lnTo>
                      <a:pt x="70" y="391"/>
                    </a:lnTo>
                    <a:lnTo>
                      <a:pt x="71" y="397"/>
                    </a:lnTo>
                    <a:lnTo>
                      <a:pt x="71" y="403"/>
                    </a:lnTo>
                    <a:lnTo>
                      <a:pt x="72" y="408"/>
                    </a:lnTo>
                    <a:lnTo>
                      <a:pt x="72" y="413"/>
                    </a:lnTo>
                    <a:lnTo>
                      <a:pt x="74" y="418"/>
                    </a:lnTo>
                    <a:lnTo>
                      <a:pt x="74" y="422"/>
                    </a:lnTo>
                    <a:lnTo>
                      <a:pt x="75" y="426"/>
                    </a:lnTo>
                    <a:lnTo>
                      <a:pt x="75" y="430"/>
                    </a:lnTo>
                    <a:lnTo>
                      <a:pt x="76" y="434"/>
                    </a:lnTo>
                    <a:lnTo>
                      <a:pt x="78" y="440"/>
                    </a:lnTo>
                    <a:lnTo>
                      <a:pt x="79" y="446"/>
                    </a:lnTo>
                    <a:lnTo>
                      <a:pt x="79" y="449"/>
                    </a:lnTo>
                    <a:lnTo>
                      <a:pt x="80" y="451"/>
                    </a:lnTo>
                    <a:lnTo>
                      <a:pt x="82" y="454"/>
                    </a:lnTo>
                    <a:lnTo>
                      <a:pt x="82" y="454"/>
                    </a:lnTo>
                    <a:lnTo>
                      <a:pt x="1" y="469"/>
                    </a:lnTo>
                    <a:lnTo>
                      <a:pt x="1" y="469"/>
                    </a:lnTo>
                    <a:close/>
                  </a:path>
                </a:pathLst>
              </a:custGeom>
              <a:solidFill>
                <a:srgbClr val="8AD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>
          <a:xfrm rot="5400000">
            <a:off x="2743200" y="4191000"/>
            <a:ext cx="3352800" cy="0"/>
          </a:xfrm>
          <a:prstGeom prst="line">
            <a:avLst/>
          </a:prstGeom>
          <a:ln w="73025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 rot="5400000">
            <a:off x="381000" y="4191000"/>
            <a:ext cx="3352800" cy="0"/>
          </a:xfrm>
          <a:prstGeom prst="line">
            <a:avLst/>
          </a:prstGeom>
          <a:ln w="85725">
            <a:solidFill>
              <a:schemeClr val="accent3">
                <a:lumMod val="40000"/>
                <a:lumOff val="60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/>
          <p:cNvGrpSpPr/>
          <p:nvPr/>
        </p:nvGrpSpPr>
        <p:grpSpPr>
          <a:xfrm>
            <a:off x="903287" y="3657600"/>
            <a:ext cx="7631113" cy="2743200"/>
            <a:chOff x="903287" y="3581400"/>
            <a:chExt cx="7631113" cy="2743200"/>
          </a:xfrm>
        </p:grpSpPr>
        <p:grpSp>
          <p:nvGrpSpPr>
            <p:cNvPr id="7" name="Group 55"/>
            <p:cNvGrpSpPr/>
            <p:nvPr/>
          </p:nvGrpSpPr>
          <p:grpSpPr>
            <a:xfrm>
              <a:off x="903287" y="3581400"/>
              <a:ext cx="3059113" cy="2743200"/>
              <a:chOff x="381000" y="3505200"/>
              <a:chExt cx="3059113" cy="2743200"/>
            </a:xfrm>
          </p:grpSpPr>
          <p:sp>
            <p:nvSpPr>
              <p:cNvPr id="26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381000" y="3505200"/>
                <a:ext cx="3059113" cy="27432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4"/>
              <p:cNvSpPr>
                <a:spLocks/>
              </p:cNvSpPr>
              <p:nvPr/>
            </p:nvSpPr>
            <p:spPr bwMode="auto">
              <a:xfrm>
                <a:off x="481013" y="5041900"/>
                <a:ext cx="830263" cy="1069975"/>
              </a:xfrm>
              <a:custGeom>
                <a:avLst/>
                <a:gdLst/>
                <a:ahLst/>
                <a:cxnLst>
                  <a:cxn ang="0">
                    <a:pos x="13" y="556"/>
                  </a:cxn>
                  <a:cxn ang="0">
                    <a:pos x="32" y="502"/>
                  </a:cxn>
                  <a:cxn ang="0">
                    <a:pos x="45" y="458"/>
                  </a:cxn>
                  <a:cxn ang="0">
                    <a:pos x="57" y="404"/>
                  </a:cxn>
                  <a:cxn ang="0">
                    <a:pos x="67" y="339"/>
                  </a:cxn>
                  <a:cxn ang="0">
                    <a:pos x="77" y="268"/>
                  </a:cxn>
                  <a:cxn ang="0">
                    <a:pos x="85" y="196"/>
                  </a:cxn>
                  <a:cxn ang="0">
                    <a:pos x="91" y="127"/>
                  </a:cxn>
                  <a:cxn ang="0">
                    <a:pos x="96" y="66"/>
                  </a:cxn>
                  <a:cxn ang="0">
                    <a:pos x="99" y="17"/>
                  </a:cxn>
                  <a:cxn ang="0">
                    <a:pos x="103" y="17"/>
                  </a:cxn>
                  <a:cxn ang="0">
                    <a:pos x="110" y="61"/>
                  </a:cxn>
                  <a:cxn ang="0">
                    <a:pos x="117" y="103"/>
                  </a:cxn>
                  <a:cxn ang="0">
                    <a:pos x="127" y="151"/>
                  </a:cxn>
                  <a:cxn ang="0">
                    <a:pos x="137" y="197"/>
                  </a:cxn>
                  <a:cxn ang="0">
                    <a:pos x="149" y="238"/>
                  </a:cxn>
                  <a:cxn ang="0">
                    <a:pos x="166" y="284"/>
                  </a:cxn>
                  <a:cxn ang="0">
                    <a:pos x="191" y="327"/>
                  </a:cxn>
                  <a:cxn ang="0">
                    <a:pos x="197" y="312"/>
                  </a:cxn>
                  <a:cxn ang="0">
                    <a:pos x="202" y="260"/>
                  </a:cxn>
                  <a:cxn ang="0">
                    <a:pos x="228" y="198"/>
                  </a:cxn>
                  <a:cxn ang="0">
                    <a:pos x="282" y="141"/>
                  </a:cxn>
                  <a:cxn ang="0">
                    <a:pos x="336" y="106"/>
                  </a:cxn>
                  <a:cxn ang="0">
                    <a:pos x="397" y="74"/>
                  </a:cxn>
                  <a:cxn ang="0">
                    <a:pos x="399" y="75"/>
                  </a:cxn>
                  <a:cxn ang="0">
                    <a:pos x="357" y="119"/>
                  </a:cxn>
                  <a:cxn ang="0">
                    <a:pos x="334" y="167"/>
                  </a:cxn>
                  <a:cxn ang="0">
                    <a:pos x="326" y="209"/>
                  </a:cxn>
                  <a:cxn ang="0">
                    <a:pos x="324" y="256"/>
                  </a:cxn>
                  <a:cxn ang="0">
                    <a:pos x="330" y="306"/>
                  </a:cxn>
                  <a:cxn ang="0">
                    <a:pos x="340" y="354"/>
                  </a:cxn>
                  <a:cxn ang="0">
                    <a:pos x="349" y="395"/>
                  </a:cxn>
                  <a:cxn ang="0">
                    <a:pos x="363" y="434"/>
                  </a:cxn>
                  <a:cxn ang="0">
                    <a:pos x="391" y="389"/>
                  </a:cxn>
                  <a:cxn ang="0">
                    <a:pos x="422" y="330"/>
                  </a:cxn>
                  <a:cxn ang="0">
                    <a:pos x="432" y="271"/>
                  </a:cxn>
                  <a:cxn ang="0">
                    <a:pos x="418" y="226"/>
                  </a:cxn>
                  <a:cxn ang="0">
                    <a:pos x="389" y="190"/>
                  </a:cxn>
                  <a:cxn ang="0">
                    <a:pos x="427" y="205"/>
                  </a:cxn>
                  <a:cxn ang="0">
                    <a:pos x="473" y="248"/>
                  </a:cxn>
                  <a:cxn ang="0">
                    <a:pos x="496" y="288"/>
                  </a:cxn>
                  <a:cxn ang="0">
                    <a:pos x="509" y="338"/>
                  </a:cxn>
                  <a:cxn ang="0">
                    <a:pos x="517" y="397"/>
                  </a:cxn>
                  <a:cxn ang="0">
                    <a:pos x="521" y="458"/>
                  </a:cxn>
                  <a:cxn ang="0">
                    <a:pos x="522" y="516"/>
                  </a:cxn>
                  <a:cxn ang="0">
                    <a:pos x="522" y="562"/>
                  </a:cxn>
                  <a:cxn ang="0">
                    <a:pos x="519" y="598"/>
                  </a:cxn>
                  <a:cxn ang="0">
                    <a:pos x="484" y="594"/>
                  </a:cxn>
                  <a:cxn ang="0">
                    <a:pos x="436" y="594"/>
                  </a:cxn>
                  <a:cxn ang="0">
                    <a:pos x="389" y="608"/>
                  </a:cxn>
                  <a:cxn ang="0">
                    <a:pos x="348" y="636"/>
                  </a:cxn>
                  <a:cxn ang="0">
                    <a:pos x="311" y="664"/>
                  </a:cxn>
                  <a:cxn ang="0">
                    <a:pos x="274" y="673"/>
                  </a:cxn>
                  <a:cxn ang="0">
                    <a:pos x="232" y="656"/>
                  </a:cxn>
                  <a:cxn ang="0">
                    <a:pos x="185" y="624"/>
                  </a:cxn>
                  <a:cxn ang="0">
                    <a:pos x="132" y="597"/>
                  </a:cxn>
                  <a:cxn ang="0">
                    <a:pos x="75" y="583"/>
                  </a:cxn>
                  <a:cxn ang="0">
                    <a:pos x="28" y="582"/>
                  </a:cxn>
                </a:cxnLst>
                <a:rect l="0" t="0" r="r" b="b"/>
                <a:pathLst>
                  <a:path w="523" h="674">
                    <a:moveTo>
                      <a:pt x="0" y="587"/>
                    </a:moveTo>
                    <a:lnTo>
                      <a:pt x="0" y="586"/>
                    </a:lnTo>
                    <a:lnTo>
                      <a:pt x="2" y="583"/>
                    </a:lnTo>
                    <a:lnTo>
                      <a:pt x="3" y="579"/>
                    </a:lnTo>
                    <a:lnTo>
                      <a:pt x="6" y="575"/>
                    </a:lnTo>
                    <a:lnTo>
                      <a:pt x="7" y="571"/>
                    </a:lnTo>
                    <a:lnTo>
                      <a:pt x="8" y="569"/>
                    </a:lnTo>
                    <a:lnTo>
                      <a:pt x="9" y="565"/>
                    </a:lnTo>
                    <a:lnTo>
                      <a:pt x="12" y="561"/>
                    </a:lnTo>
                    <a:lnTo>
                      <a:pt x="13" y="556"/>
                    </a:lnTo>
                    <a:lnTo>
                      <a:pt x="16" y="550"/>
                    </a:lnTo>
                    <a:lnTo>
                      <a:pt x="17" y="546"/>
                    </a:lnTo>
                    <a:lnTo>
                      <a:pt x="20" y="541"/>
                    </a:lnTo>
                    <a:lnTo>
                      <a:pt x="23" y="535"/>
                    </a:lnTo>
                    <a:lnTo>
                      <a:pt x="24" y="528"/>
                    </a:lnTo>
                    <a:lnTo>
                      <a:pt x="27" y="521"/>
                    </a:lnTo>
                    <a:lnTo>
                      <a:pt x="29" y="515"/>
                    </a:lnTo>
                    <a:lnTo>
                      <a:pt x="29" y="509"/>
                    </a:lnTo>
                    <a:lnTo>
                      <a:pt x="31" y="506"/>
                    </a:lnTo>
                    <a:lnTo>
                      <a:pt x="32" y="502"/>
                    </a:lnTo>
                    <a:lnTo>
                      <a:pt x="34" y="499"/>
                    </a:lnTo>
                    <a:lnTo>
                      <a:pt x="34" y="494"/>
                    </a:lnTo>
                    <a:lnTo>
                      <a:pt x="36" y="490"/>
                    </a:lnTo>
                    <a:lnTo>
                      <a:pt x="37" y="486"/>
                    </a:lnTo>
                    <a:lnTo>
                      <a:pt x="40" y="482"/>
                    </a:lnTo>
                    <a:lnTo>
                      <a:pt x="40" y="477"/>
                    </a:lnTo>
                    <a:lnTo>
                      <a:pt x="41" y="473"/>
                    </a:lnTo>
                    <a:lnTo>
                      <a:pt x="42" y="467"/>
                    </a:lnTo>
                    <a:lnTo>
                      <a:pt x="44" y="463"/>
                    </a:lnTo>
                    <a:lnTo>
                      <a:pt x="45" y="458"/>
                    </a:lnTo>
                    <a:lnTo>
                      <a:pt x="46" y="453"/>
                    </a:lnTo>
                    <a:lnTo>
                      <a:pt x="48" y="447"/>
                    </a:lnTo>
                    <a:lnTo>
                      <a:pt x="49" y="444"/>
                    </a:lnTo>
                    <a:lnTo>
                      <a:pt x="50" y="437"/>
                    </a:lnTo>
                    <a:lnTo>
                      <a:pt x="52" y="432"/>
                    </a:lnTo>
                    <a:lnTo>
                      <a:pt x="52" y="428"/>
                    </a:lnTo>
                    <a:lnTo>
                      <a:pt x="54" y="422"/>
                    </a:lnTo>
                    <a:lnTo>
                      <a:pt x="54" y="416"/>
                    </a:lnTo>
                    <a:lnTo>
                      <a:pt x="57" y="411"/>
                    </a:lnTo>
                    <a:lnTo>
                      <a:pt x="57" y="404"/>
                    </a:lnTo>
                    <a:lnTo>
                      <a:pt x="60" y="399"/>
                    </a:lnTo>
                    <a:lnTo>
                      <a:pt x="60" y="392"/>
                    </a:lnTo>
                    <a:lnTo>
                      <a:pt x="61" y="385"/>
                    </a:lnTo>
                    <a:lnTo>
                      <a:pt x="62" y="379"/>
                    </a:lnTo>
                    <a:lnTo>
                      <a:pt x="63" y="374"/>
                    </a:lnTo>
                    <a:lnTo>
                      <a:pt x="63" y="366"/>
                    </a:lnTo>
                    <a:lnTo>
                      <a:pt x="65" y="359"/>
                    </a:lnTo>
                    <a:lnTo>
                      <a:pt x="66" y="353"/>
                    </a:lnTo>
                    <a:lnTo>
                      <a:pt x="67" y="346"/>
                    </a:lnTo>
                    <a:lnTo>
                      <a:pt x="67" y="339"/>
                    </a:lnTo>
                    <a:lnTo>
                      <a:pt x="69" y="331"/>
                    </a:lnTo>
                    <a:lnTo>
                      <a:pt x="70" y="325"/>
                    </a:lnTo>
                    <a:lnTo>
                      <a:pt x="71" y="318"/>
                    </a:lnTo>
                    <a:lnTo>
                      <a:pt x="71" y="310"/>
                    </a:lnTo>
                    <a:lnTo>
                      <a:pt x="73" y="305"/>
                    </a:lnTo>
                    <a:lnTo>
                      <a:pt x="74" y="297"/>
                    </a:lnTo>
                    <a:lnTo>
                      <a:pt x="75" y="291"/>
                    </a:lnTo>
                    <a:lnTo>
                      <a:pt x="75" y="283"/>
                    </a:lnTo>
                    <a:lnTo>
                      <a:pt x="75" y="276"/>
                    </a:lnTo>
                    <a:lnTo>
                      <a:pt x="77" y="268"/>
                    </a:lnTo>
                    <a:lnTo>
                      <a:pt x="78" y="261"/>
                    </a:lnTo>
                    <a:lnTo>
                      <a:pt x="78" y="254"/>
                    </a:lnTo>
                    <a:lnTo>
                      <a:pt x="79" y="247"/>
                    </a:lnTo>
                    <a:lnTo>
                      <a:pt x="79" y="239"/>
                    </a:lnTo>
                    <a:lnTo>
                      <a:pt x="81" y="232"/>
                    </a:lnTo>
                    <a:lnTo>
                      <a:pt x="82" y="225"/>
                    </a:lnTo>
                    <a:lnTo>
                      <a:pt x="82" y="218"/>
                    </a:lnTo>
                    <a:lnTo>
                      <a:pt x="83" y="210"/>
                    </a:lnTo>
                    <a:lnTo>
                      <a:pt x="85" y="203"/>
                    </a:lnTo>
                    <a:lnTo>
                      <a:pt x="85" y="196"/>
                    </a:lnTo>
                    <a:lnTo>
                      <a:pt x="86" y="189"/>
                    </a:lnTo>
                    <a:lnTo>
                      <a:pt x="86" y="182"/>
                    </a:lnTo>
                    <a:lnTo>
                      <a:pt x="87" y="176"/>
                    </a:lnTo>
                    <a:lnTo>
                      <a:pt x="87" y="168"/>
                    </a:lnTo>
                    <a:lnTo>
                      <a:pt x="88" y="160"/>
                    </a:lnTo>
                    <a:lnTo>
                      <a:pt x="88" y="153"/>
                    </a:lnTo>
                    <a:lnTo>
                      <a:pt x="90" y="147"/>
                    </a:lnTo>
                    <a:lnTo>
                      <a:pt x="90" y="140"/>
                    </a:lnTo>
                    <a:lnTo>
                      <a:pt x="91" y="134"/>
                    </a:lnTo>
                    <a:lnTo>
                      <a:pt x="91" y="127"/>
                    </a:lnTo>
                    <a:lnTo>
                      <a:pt x="92" y="120"/>
                    </a:lnTo>
                    <a:lnTo>
                      <a:pt x="92" y="114"/>
                    </a:lnTo>
                    <a:lnTo>
                      <a:pt x="92" y="107"/>
                    </a:lnTo>
                    <a:lnTo>
                      <a:pt x="94" y="101"/>
                    </a:lnTo>
                    <a:lnTo>
                      <a:pt x="94" y="95"/>
                    </a:lnTo>
                    <a:lnTo>
                      <a:pt x="94" y="89"/>
                    </a:lnTo>
                    <a:lnTo>
                      <a:pt x="95" y="83"/>
                    </a:lnTo>
                    <a:lnTo>
                      <a:pt x="95" y="77"/>
                    </a:lnTo>
                    <a:lnTo>
                      <a:pt x="96" y="72"/>
                    </a:lnTo>
                    <a:lnTo>
                      <a:pt x="96" y="66"/>
                    </a:lnTo>
                    <a:lnTo>
                      <a:pt x="96" y="61"/>
                    </a:lnTo>
                    <a:lnTo>
                      <a:pt x="96" y="54"/>
                    </a:lnTo>
                    <a:lnTo>
                      <a:pt x="96" y="50"/>
                    </a:lnTo>
                    <a:lnTo>
                      <a:pt x="96" y="44"/>
                    </a:lnTo>
                    <a:lnTo>
                      <a:pt x="98" y="40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99" y="25"/>
                    </a:lnTo>
                    <a:lnTo>
                      <a:pt x="99" y="21"/>
                    </a:lnTo>
                    <a:lnTo>
                      <a:pt x="99" y="17"/>
                    </a:lnTo>
                    <a:lnTo>
                      <a:pt x="99" y="13"/>
                    </a:lnTo>
                    <a:lnTo>
                      <a:pt x="99" y="10"/>
                    </a:lnTo>
                    <a:lnTo>
                      <a:pt x="100" y="6"/>
                    </a:lnTo>
                    <a:lnTo>
                      <a:pt x="100" y="3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102" y="6"/>
                    </a:lnTo>
                    <a:lnTo>
                      <a:pt x="102" y="8"/>
                    </a:lnTo>
                    <a:lnTo>
                      <a:pt x="102" y="12"/>
                    </a:lnTo>
                    <a:lnTo>
                      <a:pt x="103" y="17"/>
                    </a:lnTo>
                    <a:lnTo>
                      <a:pt x="104" y="23"/>
                    </a:lnTo>
                    <a:lnTo>
                      <a:pt x="104" y="28"/>
                    </a:lnTo>
                    <a:lnTo>
                      <a:pt x="106" y="35"/>
                    </a:lnTo>
                    <a:lnTo>
                      <a:pt x="106" y="37"/>
                    </a:lnTo>
                    <a:lnTo>
                      <a:pt x="107" y="41"/>
                    </a:lnTo>
                    <a:lnTo>
                      <a:pt x="107" y="45"/>
                    </a:lnTo>
                    <a:lnTo>
                      <a:pt x="108" y="49"/>
                    </a:lnTo>
                    <a:lnTo>
                      <a:pt x="108" y="53"/>
                    </a:lnTo>
                    <a:lnTo>
                      <a:pt x="110" y="57"/>
                    </a:lnTo>
                    <a:lnTo>
                      <a:pt x="110" y="61"/>
                    </a:lnTo>
                    <a:lnTo>
                      <a:pt x="111" y="64"/>
                    </a:lnTo>
                    <a:lnTo>
                      <a:pt x="111" y="68"/>
                    </a:lnTo>
                    <a:lnTo>
                      <a:pt x="112" y="73"/>
                    </a:lnTo>
                    <a:lnTo>
                      <a:pt x="114" y="77"/>
                    </a:lnTo>
                    <a:lnTo>
                      <a:pt x="115" y="82"/>
                    </a:lnTo>
                    <a:lnTo>
                      <a:pt x="115" y="86"/>
                    </a:lnTo>
                    <a:lnTo>
                      <a:pt x="116" y="90"/>
                    </a:lnTo>
                    <a:lnTo>
                      <a:pt x="116" y="94"/>
                    </a:lnTo>
                    <a:lnTo>
                      <a:pt x="117" y="99"/>
                    </a:lnTo>
                    <a:lnTo>
                      <a:pt x="117" y="103"/>
                    </a:lnTo>
                    <a:lnTo>
                      <a:pt x="119" y="107"/>
                    </a:lnTo>
                    <a:lnTo>
                      <a:pt x="120" y="112"/>
                    </a:lnTo>
                    <a:lnTo>
                      <a:pt x="121" y="118"/>
                    </a:lnTo>
                    <a:lnTo>
                      <a:pt x="121" y="122"/>
                    </a:lnTo>
                    <a:lnTo>
                      <a:pt x="123" y="127"/>
                    </a:lnTo>
                    <a:lnTo>
                      <a:pt x="123" y="131"/>
                    </a:lnTo>
                    <a:lnTo>
                      <a:pt x="124" y="136"/>
                    </a:lnTo>
                    <a:lnTo>
                      <a:pt x="125" y="140"/>
                    </a:lnTo>
                    <a:lnTo>
                      <a:pt x="127" y="145"/>
                    </a:lnTo>
                    <a:lnTo>
                      <a:pt x="127" y="151"/>
                    </a:lnTo>
                    <a:lnTo>
                      <a:pt x="128" y="156"/>
                    </a:lnTo>
                    <a:lnTo>
                      <a:pt x="129" y="160"/>
                    </a:lnTo>
                    <a:lnTo>
                      <a:pt x="131" y="164"/>
                    </a:lnTo>
                    <a:lnTo>
                      <a:pt x="131" y="169"/>
                    </a:lnTo>
                    <a:lnTo>
                      <a:pt x="132" y="174"/>
                    </a:lnTo>
                    <a:lnTo>
                      <a:pt x="133" y="178"/>
                    </a:lnTo>
                    <a:lnTo>
                      <a:pt x="135" y="184"/>
                    </a:lnTo>
                    <a:lnTo>
                      <a:pt x="136" y="188"/>
                    </a:lnTo>
                    <a:lnTo>
                      <a:pt x="137" y="193"/>
                    </a:lnTo>
                    <a:lnTo>
                      <a:pt x="137" y="197"/>
                    </a:lnTo>
                    <a:lnTo>
                      <a:pt x="139" y="202"/>
                    </a:lnTo>
                    <a:lnTo>
                      <a:pt x="140" y="205"/>
                    </a:lnTo>
                    <a:lnTo>
                      <a:pt x="141" y="210"/>
                    </a:lnTo>
                    <a:lnTo>
                      <a:pt x="143" y="214"/>
                    </a:lnTo>
                    <a:lnTo>
                      <a:pt x="144" y="219"/>
                    </a:lnTo>
                    <a:lnTo>
                      <a:pt x="145" y="223"/>
                    </a:lnTo>
                    <a:lnTo>
                      <a:pt x="146" y="229"/>
                    </a:lnTo>
                    <a:lnTo>
                      <a:pt x="146" y="231"/>
                    </a:lnTo>
                    <a:lnTo>
                      <a:pt x="148" y="235"/>
                    </a:lnTo>
                    <a:lnTo>
                      <a:pt x="149" y="238"/>
                    </a:lnTo>
                    <a:lnTo>
                      <a:pt x="150" y="242"/>
                    </a:lnTo>
                    <a:lnTo>
                      <a:pt x="150" y="246"/>
                    </a:lnTo>
                    <a:lnTo>
                      <a:pt x="152" y="250"/>
                    </a:lnTo>
                    <a:lnTo>
                      <a:pt x="153" y="252"/>
                    </a:lnTo>
                    <a:lnTo>
                      <a:pt x="154" y="256"/>
                    </a:lnTo>
                    <a:lnTo>
                      <a:pt x="157" y="261"/>
                    </a:lnTo>
                    <a:lnTo>
                      <a:pt x="160" y="268"/>
                    </a:lnTo>
                    <a:lnTo>
                      <a:pt x="162" y="275"/>
                    </a:lnTo>
                    <a:lnTo>
                      <a:pt x="165" y="280"/>
                    </a:lnTo>
                    <a:lnTo>
                      <a:pt x="166" y="284"/>
                    </a:lnTo>
                    <a:lnTo>
                      <a:pt x="168" y="289"/>
                    </a:lnTo>
                    <a:lnTo>
                      <a:pt x="170" y="294"/>
                    </a:lnTo>
                    <a:lnTo>
                      <a:pt x="173" y="298"/>
                    </a:lnTo>
                    <a:lnTo>
                      <a:pt x="174" y="302"/>
                    </a:lnTo>
                    <a:lnTo>
                      <a:pt x="177" y="306"/>
                    </a:lnTo>
                    <a:lnTo>
                      <a:pt x="179" y="309"/>
                    </a:lnTo>
                    <a:lnTo>
                      <a:pt x="182" y="313"/>
                    </a:lnTo>
                    <a:lnTo>
                      <a:pt x="185" y="318"/>
                    </a:lnTo>
                    <a:lnTo>
                      <a:pt x="189" y="323"/>
                    </a:lnTo>
                    <a:lnTo>
                      <a:pt x="191" y="327"/>
                    </a:lnTo>
                    <a:lnTo>
                      <a:pt x="194" y="331"/>
                    </a:lnTo>
                    <a:lnTo>
                      <a:pt x="198" y="335"/>
                    </a:lnTo>
                    <a:lnTo>
                      <a:pt x="199" y="337"/>
                    </a:lnTo>
                    <a:lnTo>
                      <a:pt x="199" y="335"/>
                    </a:lnTo>
                    <a:lnTo>
                      <a:pt x="198" y="333"/>
                    </a:lnTo>
                    <a:lnTo>
                      <a:pt x="198" y="329"/>
                    </a:lnTo>
                    <a:lnTo>
                      <a:pt x="198" y="323"/>
                    </a:lnTo>
                    <a:lnTo>
                      <a:pt x="197" y="320"/>
                    </a:lnTo>
                    <a:lnTo>
                      <a:pt x="197" y="316"/>
                    </a:lnTo>
                    <a:lnTo>
                      <a:pt x="197" y="312"/>
                    </a:lnTo>
                    <a:lnTo>
                      <a:pt x="197" y="308"/>
                    </a:lnTo>
                    <a:lnTo>
                      <a:pt x="197" y="302"/>
                    </a:lnTo>
                    <a:lnTo>
                      <a:pt x="197" y="298"/>
                    </a:lnTo>
                    <a:lnTo>
                      <a:pt x="198" y="293"/>
                    </a:lnTo>
                    <a:lnTo>
                      <a:pt x="198" y="289"/>
                    </a:lnTo>
                    <a:lnTo>
                      <a:pt x="198" y="283"/>
                    </a:lnTo>
                    <a:lnTo>
                      <a:pt x="199" y="277"/>
                    </a:lnTo>
                    <a:lnTo>
                      <a:pt x="199" y="272"/>
                    </a:lnTo>
                    <a:lnTo>
                      <a:pt x="200" y="267"/>
                    </a:lnTo>
                    <a:lnTo>
                      <a:pt x="202" y="260"/>
                    </a:lnTo>
                    <a:lnTo>
                      <a:pt x="203" y="254"/>
                    </a:lnTo>
                    <a:lnTo>
                      <a:pt x="206" y="248"/>
                    </a:lnTo>
                    <a:lnTo>
                      <a:pt x="208" y="242"/>
                    </a:lnTo>
                    <a:lnTo>
                      <a:pt x="210" y="235"/>
                    </a:lnTo>
                    <a:lnTo>
                      <a:pt x="212" y="230"/>
                    </a:lnTo>
                    <a:lnTo>
                      <a:pt x="214" y="222"/>
                    </a:lnTo>
                    <a:lnTo>
                      <a:pt x="218" y="217"/>
                    </a:lnTo>
                    <a:lnTo>
                      <a:pt x="220" y="210"/>
                    </a:lnTo>
                    <a:lnTo>
                      <a:pt x="224" y="203"/>
                    </a:lnTo>
                    <a:lnTo>
                      <a:pt x="228" y="198"/>
                    </a:lnTo>
                    <a:lnTo>
                      <a:pt x="233" y="192"/>
                    </a:lnTo>
                    <a:lnTo>
                      <a:pt x="237" y="185"/>
                    </a:lnTo>
                    <a:lnTo>
                      <a:pt x="241" y="180"/>
                    </a:lnTo>
                    <a:lnTo>
                      <a:pt x="247" y="174"/>
                    </a:lnTo>
                    <a:lnTo>
                      <a:pt x="253" y="168"/>
                    </a:lnTo>
                    <a:lnTo>
                      <a:pt x="258" y="163"/>
                    </a:lnTo>
                    <a:lnTo>
                      <a:pt x="264" y="156"/>
                    </a:lnTo>
                    <a:lnTo>
                      <a:pt x="270" y="152"/>
                    </a:lnTo>
                    <a:lnTo>
                      <a:pt x="277" y="147"/>
                    </a:lnTo>
                    <a:lnTo>
                      <a:pt x="282" y="141"/>
                    </a:lnTo>
                    <a:lnTo>
                      <a:pt x="289" y="136"/>
                    </a:lnTo>
                    <a:lnTo>
                      <a:pt x="295" y="132"/>
                    </a:lnTo>
                    <a:lnTo>
                      <a:pt x="302" y="128"/>
                    </a:lnTo>
                    <a:lnTo>
                      <a:pt x="308" y="123"/>
                    </a:lnTo>
                    <a:lnTo>
                      <a:pt x="315" y="118"/>
                    </a:lnTo>
                    <a:lnTo>
                      <a:pt x="319" y="116"/>
                    </a:lnTo>
                    <a:lnTo>
                      <a:pt x="323" y="114"/>
                    </a:lnTo>
                    <a:lnTo>
                      <a:pt x="326" y="112"/>
                    </a:lnTo>
                    <a:lnTo>
                      <a:pt x="330" y="110"/>
                    </a:lnTo>
                    <a:lnTo>
                      <a:pt x="336" y="106"/>
                    </a:lnTo>
                    <a:lnTo>
                      <a:pt x="343" y="102"/>
                    </a:lnTo>
                    <a:lnTo>
                      <a:pt x="349" y="98"/>
                    </a:lnTo>
                    <a:lnTo>
                      <a:pt x="356" y="95"/>
                    </a:lnTo>
                    <a:lnTo>
                      <a:pt x="363" y="91"/>
                    </a:lnTo>
                    <a:lnTo>
                      <a:pt x="369" y="87"/>
                    </a:lnTo>
                    <a:lnTo>
                      <a:pt x="374" y="85"/>
                    </a:lnTo>
                    <a:lnTo>
                      <a:pt x="381" y="82"/>
                    </a:lnTo>
                    <a:lnTo>
                      <a:pt x="386" y="79"/>
                    </a:lnTo>
                    <a:lnTo>
                      <a:pt x="391" y="77"/>
                    </a:lnTo>
                    <a:lnTo>
                      <a:pt x="397" y="74"/>
                    </a:lnTo>
                    <a:lnTo>
                      <a:pt x="401" y="72"/>
                    </a:lnTo>
                    <a:lnTo>
                      <a:pt x="405" y="69"/>
                    </a:lnTo>
                    <a:lnTo>
                      <a:pt x="410" y="68"/>
                    </a:lnTo>
                    <a:lnTo>
                      <a:pt x="414" y="66"/>
                    </a:lnTo>
                    <a:lnTo>
                      <a:pt x="418" y="65"/>
                    </a:lnTo>
                    <a:lnTo>
                      <a:pt x="417" y="65"/>
                    </a:lnTo>
                    <a:lnTo>
                      <a:pt x="414" y="66"/>
                    </a:lnTo>
                    <a:lnTo>
                      <a:pt x="410" y="68"/>
                    </a:lnTo>
                    <a:lnTo>
                      <a:pt x="405" y="72"/>
                    </a:lnTo>
                    <a:lnTo>
                      <a:pt x="399" y="75"/>
                    </a:lnTo>
                    <a:lnTo>
                      <a:pt x="393" y="82"/>
                    </a:lnTo>
                    <a:lnTo>
                      <a:pt x="389" y="83"/>
                    </a:lnTo>
                    <a:lnTo>
                      <a:pt x="385" y="87"/>
                    </a:lnTo>
                    <a:lnTo>
                      <a:pt x="381" y="91"/>
                    </a:lnTo>
                    <a:lnTo>
                      <a:pt x="378" y="95"/>
                    </a:lnTo>
                    <a:lnTo>
                      <a:pt x="373" y="99"/>
                    </a:lnTo>
                    <a:lnTo>
                      <a:pt x="369" y="105"/>
                    </a:lnTo>
                    <a:lnTo>
                      <a:pt x="365" y="108"/>
                    </a:lnTo>
                    <a:lnTo>
                      <a:pt x="361" y="114"/>
                    </a:lnTo>
                    <a:lnTo>
                      <a:pt x="357" y="119"/>
                    </a:lnTo>
                    <a:lnTo>
                      <a:pt x="355" y="124"/>
                    </a:lnTo>
                    <a:lnTo>
                      <a:pt x="351" y="131"/>
                    </a:lnTo>
                    <a:lnTo>
                      <a:pt x="348" y="136"/>
                    </a:lnTo>
                    <a:lnTo>
                      <a:pt x="344" y="143"/>
                    </a:lnTo>
                    <a:lnTo>
                      <a:pt x="340" y="149"/>
                    </a:lnTo>
                    <a:lnTo>
                      <a:pt x="339" y="153"/>
                    </a:lnTo>
                    <a:lnTo>
                      <a:pt x="337" y="156"/>
                    </a:lnTo>
                    <a:lnTo>
                      <a:pt x="336" y="160"/>
                    </a:lnTo>
                    <a:lnTo>
                      <a:pt x="335" y="164"/>
                    </a:lnTo>
                    <a:lnTo>
                      <a:pt x="334" y="167"/>
                    </a:lnTo>
                    <a:lnTo>
                      <a:pt x="332" y="170"/>
                    </a:lnTo>
                    <a:lnTo>
                      <a:pt x="332" y="174"/>
                    </a:lnTo>
                    <a:lnTo>
                      <a:pt x="331" y="178"/>
                    </a:lnTo>
                    <a:lnTo>
                      <a:pt x="330" y="182"/>
                    </a:lnTo>
                    <a:lnTo>
                      <a:pt x="330" y="186"/>
                    </a:lnTo>
                    <a:lnTo>
                      <a:pt x="328" y="192"/>
                    </a:lnTo>
                    <a:lnTo>
                      <a:pt x="328" y="196"/>
                    </a:lnTo>
                    <a:lnTo>
                      <a:pt x="327" y="199"/>
                    </a:lnTo>
                    <a:lnTo>
                      <a:pt x="327" y="205"/>
                    </a:lnTo>
                    <a:lnTo>
                      <a:pt x="326" y="209"/>
                    </a:lnTo>
                    <a:lnTo>
                      <a:pt x="326" y="213"/>
                    </a:lnTo>
                    <a:lnTo>
                      <a:pt x="324" y="218"/>
                    </a:lnTo>
                    <a:lnTo>
                      <a:pt x="324" y="223"/>
                    </a:lnTo>
                    <a:lnTo>
                      <a:pt x="324" y="227"/>
                    </a:lnTo>
                    <a:lnTo>
                      <a:pt x="324" y="232"/>
                    </a:lnTo>
                    <a:lnTo>
                      <a:pt x="324" y="236"/>
                    </a:lnTo>
                    <a:lnTo>
                      <a:pt x="324" y="242"/>
                    </a:lnTo>
                    <a:lnTo>
                      <a:pt x="324" y="247"/>
                    </a:lnTo>
                    <a:lnTo>
                      <a:pt x="324" y="252"/>
                    </a:lnTo>
                    <a:lnTo>
                      <a:pt x="324" y="256"/>
                    </a:lnTo>
                    <a:lnTo>
                      <a:pt x="326" y="261"/>
                    </a:lnTo>
                    <a:lnTo>
                      <a:pt x="326" y="267"/>
                    </a:lnTo>
                    <a:lnTo>
                      <a:pt x="327" y="272"/>
                    </a:lnTo>
                    <a:lnTo>
                      <a:pt x="327" y="277"/>
                    </a:lnTo>
                    <a:lnTo>
                      <a:pt x="327" y="281"/>
                    </a:lnTo>
                    <a:lnTo>
                      <a:pt x="328" y="287"/>
                    </a:lnTo>
                    <a:lnTo>
                      <a:pt x="328" y="292"/>
                    </a:lnTo>
                    <a:lnTo>
                      <a:pt x="328" y="297"/>
                    </a:lnTo>
                    <a:lnTo>
                      <a:pt x="330" y="302"/>
                    </a:lnTo>
                    <a:lnTo>
                      <a:pt x="330" y="306"/>
                    </a:lnTo>
                    <a:lnTo>
                      <a:pt x="332" y="312"/>
                    </a:lnTo>
                    <a:lnTo>
                      <a:pt x="332" y="317"/>
                    </a:lnTo>
                    <a:lnTo>
                      <a:pt x="332" y="322"/>
                    </a:lnTo>
                    <a:lnTo>
                      <a:pt x="334" y="326"/>
                    </a:lnTo>
                    <a:lnTo>
                      <a:pt x="335" y="331"/>
                    </a:lnTo>
                    <a:lnTo>
                      <a:pt x="335" y="335"/>
                    </a:lnTo>
                    <a:lnTo>
                      <a:pt x="336" y="341"/>
                    </a:lnTo>
                    <a:lnTo>
                      <a:pt x="337" y="346"/>
                    </a:lnTo>
                    <a:lnTo>
                      <a:pt x="339" y="351"/>
                    </a:lnTo>
                    <a:lnTo>
                      <a:pt x="340" y="354"/>
                    </a:lnTo>
                    <a:lnTo>
                      <a:pt x="341" y="359"/>
                    </a:lnTo>
                    <a:lnTo>
                      <a:pt x="341" y="363"/>
                    </a:lnTo>
                    <a:lnTo>
                      <a:pt x="343" y="368"/>
                    </a:lnTo>
                    <a:lnTo>
                      <a:pt x="344" y="372"/>
                    </a:lnTo>
                    <a:lnTo>
                      <a:pt x="345" y="376"/>
                    </a:lnTo>
                    <a:lnTo>
                      <a:pt x="345" y="379"/>
                    </a:lnTo>
                    <a:lnTo>
                      <a:pt x="347" y="384"/>
                    </a:lnTo>
                    <a:lnTo>
                      <a:pt x="348" y="387"/>
                    </a:lnTo>
                    <a:lnTo>
                      <a:pt x="349" y="391"/>
                    </a:lnTo>
                    <a:lnTo>
                      <a:pt x="349" y="395"/>
                    </a:lnTo>
                    <a:lnTo>
                      <a:pt x="351" y="399"/>
                    </a:lnTo>
                    <a:lnTo>
                      <a:pt x="353" y="405"/>
                    </a:lnTo>
                    <a:lnTo>
                      <a:pt x="355" y="412"/>
                    </a:lnTo>
                    <a:lnTo>
                      <a:pt x="356" y="416"/>
                    </a:lnTo>
                    <a:lnTo>
                      <a:pt x="357" y="421"/>
                    </a:lnTo>
                    <a:lnTo>
                      <a:pt x="359" y="425"/>
                    </a:lnTo>
                    <a:lnTo>
                      <a:pt x="360" y="429"/>
                    </a:lnTo>
                    <a:lnTo>
                      <a:pt x="361" y="434"/>
                    </a:lnTo>
                    <a:lnTo>
                      <a:pt x="363" y="436"/>
                    </a:lnTo>
                    <a:lnTo>
                      <a:pt x="363" y="434"/>
                    </a:lnTo>
                    <a:lnTo>
                      <a:pt x="365" y="432"/>
                    </a:lnTo>
                    <a:lnTo>
                      <a:pt x="368" y="428"/>
                    </a:lnTo>
                    <a:lnTo>
                      <a:pt x="372" y="421"/>
                    </a:lnTo>
                    <a:lnTo>
                      <a:pt x="374" y="417"/>
                    </a:lnTo>
                    <a:lnTo>
                      <a:pt x="377" y="413"/>
                    </a:lnTo>
                    <a:lnTo>
                      <a:pt x="378" y="409"/>
                    </a:lnTo>
                    <a:lnTo>
                      <a:pt x="382" y="404"/>
                    </a:lnTo>
                    <a:lnTo>
                      <a:pt x="385" y="400"/>
                    </a:lnTo>
                    <a:lnTo>
                      <a:pt x="389" y="395"/>
                    </a:lnTo>
                    <a:lnTo>
                      <a:pt x="391" y="389"/>
                    </a:lnTo>
                    <a:lnTo>
                      <a:pt x="395" y="384"/>
                    </a:lnTo>
                    <a:lnTo>
                      <a:pt x="398" y="379"/>
                    </a:lnTo>
                    <a:lnTo>
                      <a:pt x="401" y="372"/>
                    </a:lnTo>
                    <a:lnTo>
                      <a:pt x="405" y="367"/>
                    </a:lnTo>
                    <a:lnTo>
                      <a:pt x="407" y="360"/>
                    </a:lnTo>
                    <a:lnTo>
                      <a:pt x="410" y="354"/>
                    </a:lnTo>
                    <a:lnTo>
                      <a:pt x="414" y="349"/>
                    </a:lnTo>
                    <a:lnTo>
                      <a:pt x="417" y="342"/>
                    </a:lnTo>
                    <a:lnTo>
                      <a:pt x="419" y="335"/>
                    </a:lnTo>
                    <a:lnTo>
                      <a:pt x="422" y="330"/>
                    </a:lnTo>
                    <a:lnTo>
                      <a:pt x="424" y="323"/>
                    </a:lnTo>
                    <a:lnTo>
                      <a:pt x="426" y="317"/>
                    </a:lnTo>
                    <a:lnTo>
                      <a:pt x="428" y="310"/>
                    </a:lnTo>
                    <a:lnTo>
                      <a:pt x="430" y="305"/>
                    </a:lnTo>
                    <a:lnTo>
                      <a:pt x="431" y="298"/>
                    </a:lnTo>
                    <a:lnTo>
                      <a:pt x="432" y="293"/>
                    </a:lnTo>
                    <a:lnTo>
                      <a:pt x="434" y="288"/>
                    </a:lnTo>
                    <a:lnTo>
                      <a:pt x="434" y="281"/>
                    </a:lnTo>
                    <a:lnTo>
                      <a:pt x="434" y="276"/>
                    </a:lnTo>
                    <a:lnTo>
                      <a:pt x="432" y="271"/>
                    </a:lnTo>
                    <a:lnTo>
                      <a:pt x="432" y="265"/>
                    </a:lnTo>
                    <a:lnTo>
                      <a:pt x="431" y="259"/>
                    </a:lnTo>
                    <a:lnTo>
                      <a:pt x="430" y="255"/>
                    </a:lnTo>
                    <a:lnTo>
                      <a:pt x="428" y="250"/>
                    </a:lnTo>
                    <a:lnTo>
                      <a:pt x="428" y="246"/>
                    </a:lnTo>
                    <a:lnTo>
                      <a:pt x="426" y="242"/>
                    </a:lnTo>
                    <a:lnTo>
                      <a:pt x="424" y="236"/>
                    </a:lnTo>
                    <a:lnTo>
                      <a:pt x="423" y="232"/>
                    </a:lnTo>
                    <a:lnTo>
                      <a:pt x="420" y="230"/>
                    </a:lnTo>
                    <a:lnTo>
                      <a:pt x="418" y="226"/>
                    </a:lnTo>
                    <a:lnTo>
                      <a:pt x="417" y="222"/>
                    </a:lnTo>
                    <a:lnTo>
                      <a:pt x="414" y="218"/>
                    </a:lnTo>
                    <a:lnTo>
                      <a:pt x="413" y="215"/>
                    </a:lnTo>
                    <a:lnTo>
                      <a:pt x="407" y="209"/>
                    </a:lnTo>
                    <a:lnTo>
                      <a:pt x="403" y="205"/>
                    </a:lnTo>
                    <a:lnTo>
                      <a:pt x="399" y="199"/>
                    </a:lnTo>
                    <a:lnTo>
                      <a:pt x="395" y="197"/>
                    </a:lnTo>
                    <a:lnTo>
                      <a:pt x="390" y="192"/>
                    </a:lnTo>
                    <a:lnTo>
                      <a:pt x="388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5" y="192"/>
                    </a:lnTo>
                    <a:lnTo>
                      <a:pt x="401" y="193"/>
                    </a:lnTo>
                    <a:lnTo>
                      <a:pt x="403" y="194"/>
                    </a:lnTo>
                    <a:lnTo>
                      <a:pt x="406" y="196"/>
                    </a:lnTo>
                    <a:lnTo>
                      <a:pt x="410" y="197"/>
                    </a:lnTo>
                    <a:lnTo>
                      <a:pt x="414" y="198"/>
                    </a:lnTo>
                    <a:lnTo>
                      <a:pt x="418" y="201"/>
                    </a:lnTo>
                    <a:lnTo>
                      <a:pt x="423" y="202"/>
                    </a:lnTo>
                    <a:lnTo>
                      <a:pt x="427" y="205"/>
                    </a:lnTo>
                    <a:lnTo>
                      <a:pt x="432" y="207"/>
                    </a:lnTo>
                    <a:lnTo>
                      <a:pt x="436" y="210"/>
                    </a:lnTo>
                    <a:lnTo>
                      <a:pt x="442" y="214"/>
                    </a:lnTo>
                    <a:lnTo>
                      <a:pt x="445" y="218"/>
                    </a:lnTo>
                    <a:lnTo>
                      <a:pt x="451" y="222"/>
                    </a:lnTo>
                    <a:lnTo>
                      <a:pt x="455" y="226"/>
                    </a:lnTo>
                    <a:lnTo>
                      <a:pt x="460" y="231"/>
                    </a:lnTo>
                    <a:lnTo>
                      <a:pt x="464" y="236"/>
                    </a:lnTo>
                    <a:lnTo>
                      <a:pt x="469" y="242"/>
                    </a:lnTo>
                    <a:lnTo>
                      <a:pt x="473" y="248"/>
                    </a:lnTo>
                    <a:lnTo>
                      <a:pt x="477" y="254"/>
                    </a:lnTo>
                    <a:lnTo>
                      <a:pt x="480" y="256"/>
                    </a:lnTo>
                    <a:lnTo>
                      <a:pt x="481" y="260"/>
                    </a:lnTo>
                    <a:lnTo>
                      <a:pt x="484" y="264"/>
                    </a:lnTo>
                    <a:lnTo>
                      <a:pt x="486" y="268"/>
                    </a:lnTo>
                    <a:lnTo>
                      <a:pt x="488" y="272"/>
                    </a:lnTo>
                    <a:lnTo>
                      <a:pt x="490" y="276"/>
                    </a:lnTo>
                    <a:lnTo>
                      <a:pt x="492" y="280"/>
                    </a:lnTo>
                    <a:lnTo>
                      <a:pt x="494" y="284"/>
                    </a:lnTo>
                    <a:lnTo>
                      <a:pt x="496" y="288"/>
                    </a:lnTo>
                    <a:lnTo>
                      <a:pt x="497" y="293"/>
                    </a:lnTo>
                    <a:lnTo>
                      <a:pt x="498" y="298"/>
                    </a:lnTo>
                    <a:lnTo>
                      <a:pt x="501" y="302"/>
                    </a:lnTo>
                    <a:lnTo>
                      <a:pt x="501" y="306"/>
                    </a:lnTo>
                    <a:lnTo>
                      <a:pt x="503" y="312"/>
                    </a:lnTo>
                    <a:lnTo>
                      <a:pt x="503" y="317"/>
                    </a:lnTo>
                    <a:lnTo>
                      <a:pt x="506" y="322"/>
                    </a:lnTo>
                    <a:lnTo>
                      <a:pt x="506" y="327"/>
                    </a:lnTo>
                    <a:lnTo>
                      <a:pt x="509" y="333"/>
                    </a:lnTo>
                    <a:lnTo>
                      <a:pt x="509" y="338"/>
                    </a:lnTo>
                    <a:lnTo>
                      <a:pt x="511" y="345"/>
                    </a:lnTo>
                    <a:lnTo>
                      <a:pt x="511" y="350"/>
                    </a:lnTo>
                    <a:lnTo>
                      <a:pt x="513" y="355"/>
                    </a:lnTo>
                    <a:lnTo>
                      <a:pt x="513" y="362"/>
                    </a:lnTo>
                    <a:lnTo>
                      <a:pt x="514" y="367"/>
                    </a:lnTo>
                    <a:lnTo>
                      <a:pt x="515" y="374"/>
                    </a:lnTo>
                    <a:lnTo>
                      <a:pt x="515" y="379"/>
                    </a:lnTo>
                    <a:lnTo>
                      <a:pt x="517" y="385"/>
                    </a:lnTo>
                    <a:lnTo>
                      <a:pt x="517" y="392"/>
                    </a:lnTo>
                    <a:lnTo>
                      <a:pt x="517" y="397"/>
                    </a:lnTo>
                    <a:lnTo>
                      <a:pt x="518" y="403"/>
                    </a:lnTo>
                    <a:lnTo>
                      <a:pt x="519" y="409"/>
                    </a:lnTo>
                    <a:lnTo>
                      <a:pt x="519" y="416"/>
                    </a:lnTo>
                    <a:lnTo>
                      <a:pt x="519" y="422"/>
                    </a:lnTo>
                    <a:lnTo>
                      <a:pt x="519" y="428"/>
                    </a:lnTo>
                    <a:lnTo>
                      <a:pt x="521" y="434"/>
                    </a:lnTo>
                    <a:lnTo>
                      <a:pt x="521" y="441"/>
                    </a:lnTo>
                    <a:lnTo>
                      <a:pt x="521" y="446"/>
                    </a:lnTo>
                    <a:lnTo>
                      <a:pt x="521" y="453"/>
                    </a:lnTo>
                    <a:lnTo>
                      <a:pt x="521" y="458"/>
                    </a:lnTo>
                    <a:lnTo>
                      <a:pt x="522" y="465"/>
                    </a:lnTo>
                    <a:lnTo>
                      <a:pt x="522" y="471"/>
                    </a:lnTo>
                    <a:lnTo>
                      <a:pt x="522" y="477"/>
                    </a:lnTo>
                    <a:lnTo>
                      <a:pt x="522" y="482"/>
                    </a:lnTo>
                    <a:lnTo>
                      <a:pt x="523" y="488"/>
                    </a:lnTo>
                    <a:lnTo>
                      <a:pt x="522" y="494"/>
                    </a:lnTo>
                    <a:lnTo>
                      <a:pt x="522" y="500"/>
                    </a:lnTo>
                    <a:lnTo>
                      <a:pt x="522" y="504"/>
                    </a:lnTo>
                    <a:lnTo>
                      <a:pt x="522" y="511"/>
                    </a:lnTo>
                    <a:lnTo>
                      <a:pt x="522" y="516"/>
                    </a:lnTo>
                    <a:lnTo>
                      <a:pt x="522" y="521"/>
                    </a:lnTo>
                    <a:lnTo>
                      <a:pt x="522" y="525"/>
                    </a:lnTo>
                    <a:lnTo>
                      <a:pt x="522" y="532"/>
                    </a:lnTo>
                    <a:lnTo>
                      <a:pt x="522" y="536"/>
                    </a:lnTo>
                    <a:lnTo>
                      <a:pt x="522" y="541"/>
                    </a:lnTo>
                    <a:lnTo>
                      <a:pt x="522" y="545"/>
                    </a:lnTo>
                    <a:lnTo>
                      <a:pt x="522" y="550"/>
                    </a:lnTo>
                    <a:lnTo>
                      <a:pt x="522" y="554"/>
                    </a:lnTo>
                    <a:lnTo>
                      <a:pt x="522" y="558"/>
                    </a:lnTo>
                    <a:lnTo>
                      <a:pt x="522" y="562"/>
                    </a:lnTo>
                    <a:lnTo>
                      <a:pt x="522" y="568"/>
                    </a:lnTo>
                    <a:lnTo>
                      <a:pt x="521" y="574"/>
                    </a:lnTo>
                    <a:lnTo>
                      <a:pt x="521" y="579"/>
                    </a:lnTo>
                    <a:lnTo>
                      <a:pt x="521" y="585"/>
                    </a:lnTo>
                    <a:lnTo>
                      <a:pt x="521" y="590"/>
                    </a:lnTo>
                    <a:lnTo>
                      <a:pt x="521" y="594"/>
                    </a:lnTo>
                    <a:lnTo>
                      <a:pt x="521" y="597"/>
                    </a:lnTo>
                    <a:lnTo>
                      <a:pt x="521" y="598"/>
                    </a:lnTo>
                    <a:lnTo>
                      <a:pt x="521" y="599"/>
                    </a:lnTo>
                    <a:lnTo>
                      <a:pt x="519" y="598"/>
                    </a:lnTo>
                    <a:lnTo>
                      <a:pt x="517" y="598"/>
                    </a:lnTo>
                    <a:lnTo>
                      <a:pt x="514" y="598"/>
                    </a:lnTo>
                    <a:lnTo>
                      <a:pt x="509" y="597"/>
                    </a:lnTo>
                    <a:lnTo>
                      <a:pt x="506" y="597"/>
                    </a:lnTo>
                    <a:lnTo>
                      <a:pt x="502" y="595"/>
                    </a:lnTo>
                    <a:lnTo>
                      <a:pt x="498" y="595"/>
                    </a:lnTo>
                    <a:lnTo>
                      <a:pt x="496" y="595"/>
                    </a:lnTo>
                    <a:lnTo>
                      <a:pt x="492" y="594"/>
                    </a:lnTo>
                    <a:lnTo>
                      <a:pt x="488" y="594"/>
                    </a:lnTo>
                    <a:lnTo>
                      <a:pt x="484" y="594"/>
                    </a:lnTo>
                    <a:lnTo>
                      <a:pt x="480" y="594"/>
                    </a:lnTo>
                    <a:lnTo>
                      <a:pt x="474" y="593"/>
                    </a:lnTo>
                    <a:lnTo>
                      <a:pt x="471" y="593"/>
                    </a:lnTo>
                    <a:lnTo>
                      <a:pt x="467" y="593"/>
                    </a:lnTo>
                    <a:lnTo>
                      <a:pt x="461" y="593"/>
                    </a:lnTo>
                    <a:lnTo>
                      <a:pt x="456" y="593"/>
                    </a:lnTo>
                    <a:lnTo>
                      <a:pt x="452" y="593"/>
                    </a:lnTo>
                    <a:lnTo>
                      <a:pt x="447" y="593"/>
                    </a:lnTo>
                    <a:lnTo>
                      <a:pt x="443" y="594"/>
                    </a:lnTo>
                    <a:lnTo>
                      <a:pt x="436" y="594"/>
                    </a:lnTo>
                    <a:lnTo>
                      <a:pt x="432" y="594"/>
                    </a:lnTo>
                    <a:lnTo>
                      <a:pt x="426" y="595"/>
                    </a:lnTo>
                    <a:lnTo>
                      <a:pt x="422" y="597"/>
                    </a:lnTo>
                    <a:lnTo>
                      <a:pt x="417" y="598"/>
                    </a:lnTo>
                    <a:lnTo>
                      <a:pt x="413" y="599"/>
                    </a:lnTo>
                    <a:lnTo>
                      <a:pt x="407" y="601"/>
                    </a:lnTo>
                    <a:lnTo>
                      <a:pt x="403" y="603"/>
                    </a:lnTo>
                    <a:lnTo>
                      <a:pt x="398" y="604"/>
                    </a:lnTo>
                    <a:lnTo>
                      <a:pt x="394" y="606"/>
                    </a:lnTo>
                    <a:lnTo>
                      <a:pt x="389" y="608"/>
                    </a:lnTo>
                    <a:lnTo>
                      <a:pt x="384" y="611"/>
                    </a:lnTo>
                    <a:lnTo>
                      <a:pt x="380" y="612"/>
                    </a:lnTo>
                    <a:lnTo>
                      <a:pt x="376" y="616"/>
                    </a:lnTo>
                    <a:lnTo>
                      <a:pt x="372" y="619"/>
                    </a:lnTo>
                    <a:lnTo>
                      <a:pt x="368" y="622"/>
                    </a:lnTo>
                    <a:lnTo>
                      <a:pt x="363" y="624"/>
                    </a:lnTo>
                    <a:lnTo>
                      <a:pt x="359" y="627"/>
                    </a:lnTo>
                    <a:lnTo>
                      <a:pt x="355" y="630"/>
                    </a:lnTo>
                    <a:lnTo>
                      <a:pt x="352" y="633"/>
                    </a:lnTo>
                    <a:lnTo>
                      <a:pt x="348" y="636"/>
                    </a:lnTo>
                    <a:lnTo>
                      <a:pt x="344" y="640"/>
                    </a:lnTo>
                    <a:lnTo>
                      <a:pt x="340" y="643"/>
                    </a:lnTo>
                    <a:lnTo>
                      <a:pt x="337" y="647"/>
                    </a:lnTo>
                    <a:lnTo>
                      <a:pt x="334" y="648"/>
                    </a:lnTo>
                    <a:lnTo>
                      <a:pt x="330" y="651"/>
                    </a:lnTo>
                    <a:lnTo>
                      <a:pt x="326" y="653"/>
                    </a:lnTo>
                    <a:lnTo>
                      <a:pt x="323" y="657"/>
                    </a:lnTo>
                    <a:lnTo>
                      <a:pt x="319" y="659"/>
                    </a:lnTo>
                    <a:lnTo>
                      <a:pt x="315" y="661"/>
                    </a:lnTo>
                    <a:lnTo>
                      <a:pt x="311" y="664"/>
                    </a:lnTo>
                    <a:lnTo>
                      <a:pt x="308" y="666"/>
                    </a:lnTo>
                    <a:lnTo>
                      <a:pt x="305" y="668"/>
                    </a:lnTo>
                    <a:lnTo>
                      <a:pt x="301" y="669"/>
                    </a:lnTo>
                    <a:lnTo>
                      <a:pt x="297" y="670"/>
                    </a:lnTo>
                    <a:lnTo>
                      <a:pt x="294" y="672"/>
                    </a:lnTo>
                    <a:lnTo>
                      <a:pt x="290" y="672"/>
                    </a:lnTo>
                    <a:lnTo>
                      <a:pt x="286" y="673"/>
                    </a:lnTo>
                    <a:lnTo>
                      <a:pt x="282" y="673"/>
                    </a:lnTo>
                    <a:lnTo>
                      <a:pt x="280" y="674"/>
                    </a:lnTo>
                    <a:lnTo>
                      <a:pt x="274" y="673"/>
                    </a:lnTo>
                    <a:lnTo>
                      <a:pt x="270" y="672"/>
                    </a:lnTo>
                    <a:lnTo>
                      <a:pt x="266" y="672"/>
                    </a:lnTo>
                    <a:lnTo>
                      <a:pt x="262" y="670"/>
                    </a:lnTo>
                    <a:lnTo>
                      <a:pt x="258" y="669"/>
                    </a:lnTo>
                    <a:lnTo>
                      <a:pt x="254" y="668"/>
                    </a:lnTo>
                    <a:lnTo>
                      <a:pt x="249" y="665"/>
                    </a:lnTo>
                    <a:lnTo>
                      <a:pt x="245" y="664"/>
                    </a:lnTo>
                    <a:lnTo>
                      <a:pt x="241" y="661"/>
                    </a:lnTo>
                    <a:lnTo>
                      <a:pt x="237" y="659"/>
                    </a:lnTo>
                    <a:lnTo>
                      <a:pt x="232" y="656"/>
                    </a:lnTo>
                    <a:lnTo>
                      <a:pt x="228" y="653"/>
                    </a:lnTo>
                    <a:lnTo>
                      <a:pt x="223" y="649"/>
                    </a:lnTo>
                    <a:lnTo>
                      <a:pt x="219" y="647"/>
                    </a:lnTo>
                    <a:lnTo>
                      <a:pt x="214" y="644"/>
                    </a:lnTo>
                    <a:lnTo>
                      <a:pt x="210" y="641"/>
                    </a:lnTo>
                    <a:lnTo>
                      <a:pt x="204" y="637"/>
                    </a:lnTo>
                    <a:lnTo>
                      <a:pt x="199" y="635"/>
                    </a:lnTo>
                    <a:lnTo>
                      <a:pt x="194" y="631"/>
                    </a:lnTo>
                    <a:lnTo>
                      <a:pt x="190" y="628"/>
                    </a:lnTo>
                    <a:lnTo>
                      <a:pt x="185" y="624"/>
                    </a:lnTo>
                    <a:lnTo>
                      <a:pt x="179" y="622"/>
                    </a:lnTo>
                    <a:lnTo>
                      <a:pt x="174" y="619"/>
                    </a:lnTo>
                    <a:lnTo>
                      <a:pt x="170" y="616"/>
                    </a:lnTo>
                    <a:lnTo>
                      <a:pt x="165" y="612"/>
                    </a:lnTo>
                    <a:lnTo>
                      <a:pt x="160" y="610"/>
                    </a:lnTo>
                    <a:lnTo>
                      <a:pt x="153" y="606"/>
                    </a:lnTo>
                    <a:lnTo>
                      <a:pt x="148" y="603"/>
                    </a:lnTo>
                    <a:lnTo>
                      <a:pt x="143" y="601"/>
                    </a:lnTo>
                    <a:lnTo>
                      <a:pt x="137" y="598"/>
                    </a:lnTo>
                    <a:lnTo>
                      <a:pt x="132" y="597"/>
                    </a:lnTo>
                    <a:lnTo>
                      <a:pt x="127" y="595"/>
                    </a:lnTo>
                    <a:lnTo>
                      <a:pt x="121" y="593"/>
                    </a:lnTo>
                    <a:lnTo>
                      <a:pt x="115" y="590"/>
                    </a:lnTo>
                    <a:lnTo>
                      <a:pt x="110" y="589"/>
                    </a:lnTo>
                    <a:lnTo>
                      <a:pt x="103" y="587"/>
                    </a:lnTo>
                    <a:lnTo>
                      <a:pt x="98" y="586"/>
                    </a:lnTo>
                    <a:lnTo>
                      <a:pt x="92" y="585"/>
                    </a:lnTo>
                    <a:lnTo>
                      <a:pt x="86" y="583"/>
                    </a:lnTo>
                    <a:lnTo>
                      <a:pt x="81" y="583"/>
                    </a:lnTo>
                    <a:lnTo>
                      <a:pt x="75" y="583"/>
                    </a:lnTo>
                    <a:lnTo>
                      <a:pt x="70" y="582"/>
                    </a:lnTo>
                    <a:lnTo>
                      <a:pt x="65" y="582"/>
                    </a:lnTo>
                    <a:lnTo>
                      <a:pt x="60" y="582"/>
                    </a:lnTo>
                    <a:lnTo>
                      <a:pt x="54" y="582"/>
                    </a:lnTo>
                    <a:lnTo>
                      <a:pt x="50" y="582"/>
                    </a:lnTo>
                    <a:lnTo>
                      <a:pt x="45" y="582"/>
                    </a:lnTo>
                    <a:lnTo>
                      <a:pt x="41" y="582"/>
                    </a:lnTo>
                    <a:lnTo>
                      <a:pt x="36" y="582"/>
                    </a:lnTo>
                    <a:lnTo>
                      <a:pt x="31" y="582"/>
                    </a:lnTo>
                    <a:lnTo>
                      <a:pt x="28" y="582"/>
                    </a:lnTo>
                    <a:lnTo>
                      <a:pt x="24" y="583"/>
                    </a:lnTo>
                    <a:lnTo>
                      <a:pt x="16" y="583"/>
                    </a:lnTo>
                    <a:lnTo>
                      <a:pt x="11" y="585"/>
                    </a:lnTo>
                    <a:lnTo>
                      <a:pt x="6" y="585"/>
                    </a:lnTo>
                    <a:lnTo>
                      <a:pt x="3" y="586"/>
                    </a:lnTo>
                    <a:lnTo>
                      <a:pt x="0" y="586"/>
                    </a:lnTo>
                    <a:lnTo>
                      <a:pt x="0" y="587"/>
                    </a:lnTo>
                    <a:lnTo>
                      <a:pt x="0" y="587"/>
                    </a:lnTo>
                    <a:close/>
                  </a:path>
                </a:pathLst>
              </a:custGeom>
              <a:solidFill>
                <a:srgbClr val="2985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15"/>
              <p:cNvSpPr>
                <a:spLocks/>
              </p:cNvSpPr>
              <p:nvPr/>
            </p:nvSpPr>
            <p:spPr bwMode="auto">
              <a:xfrm>
                <a:off x="1246188" y="5065713"/>
                <a:ext cx="727075" cy="828675"/>
              </a:xfrm>
              <a:custGeom>
                <a:avLst/>
                <a:gdLst/>
                <a:ahLst/>
                <a:cxnLst>
                  <a:cxn ang="0">
                    <a:pos x="12" y="505"/>
                  </a:cxn>
                  <a:cxn ang="0">
                    <a:pos x="33" y="465"/>
                  </a:cxn>
                  <a:cxn ang="0">
                    <a:pos x="48" y="435"/>
                  </a:cxn>
                  <a:cxn ang="0">
                    <a:pos x="60" y="403"/>
                  </a:cxn>
                  <a:cxn ang="0">
                    <a:pos x="73" y="368"/>
                  </a:cxn>
                  <a:cxn ang="0">
                    <a:pos x="82" y="330"/>
                  </a:cxn>
                  <a:cxn ang="0">
                    <a:pos x="89" y="287"/>
                  </a:cxn>
                  <a:cxn ang="0">
                    <a:pos x="91" y="243"/>
                  </a:cxn>
                  <a:cxn ang="0">
                    <a:pos x="91" y="198"/>
                  </a:cxn>
                  <a:cxn ang="0">
                    <a:pos x="87" y="153"/>
                  </a:cxn>
                  <a:cxn ang="0">
                    <a:pos x="83" y="112"/>
                  </a:cxn>
                  <a:cxn ang="0">
                    <a:pos x="79" y="74"/>
                  </a:cxn>
                  <a:cxn ang="0">
                    <a:pos x="75" y="43"/>
                  </a:cxn>
                  <a:cxn ang="0">
                    <a:pos x="69" y="12"/>
                  </a:cxn>
                  <a:cxn ang="0">
                    <a:pos x="79" y="14"/>
                  </a:cxn>
                  <a:cxn ang="0">
                    <a:pos x="102" y="43"/>
                  </a:cxn>
                  <a:cxn ang="0">
                    <a:pos x="127" y="82"/>
                  </a:cxn>
                  <a:cxn ang="0">
                    <a:pos x="141" y="107"/>
                  </a:cxn>
                  <a:cxn ang="0">
                    <a:pos x="156" y="134"/>
                  </a:cxn>
                  <a:cxn ang="0">
                    <a:pos x="170" y="163"/>
                  </a:cxn>
                  <a:cxn ang="0">
                    <a:pos x="182" y="192"/>
                  </a:cxn>
                  <a:cxn ang="0">
                    <a:pos x="195" y="224"/>
                  </a:cxn>
                  <a:cxn ang="0">
                    <a:pos x="205" y="253"/>
                  </a:cxn>
                  <a:cxn ang="0">
                    <a:pos x="214" y="281"/>
                  </a:cxn>
                  <a:cxn ang="0">
                    <a:pos x="224" y="320"/>
                  </a:cxn>
                  <a:cxn ang="0">
                    <a:pos x="232" y="351"/>
                  </a:cxn>
                  <a:cxn ang="0">
                    <a:pos x="235" y="339"/>
                  </a:cxn>
                  <a:cxn ang="0">
                    <a:pos x="240" y="308"/>
                  </a:cxn>
                  <a:cxn ang="0">
                    <a:pos x="248" y="272"/>
                  </a:cxn>
                  <a:cxn ang="0">
                    <a:pos x="263" y="231"/>
                  </a:cxn>
                  <a:cxn ang="0">
                    <a:pos x="278" y="187"/>
                  </a:cxn>
                  <a:cxn ang="0">
                    <a:pos x="301" y="146"/>
                  </a:cxn>
                  <a:cxn ang="0">
                    <a:pos x="327" y="113"/>
                  </a:cxn>
                  <a:cxn ang="0">
                    <a:pos x="355" y="92"/>
                  </a:cxn>
                  <a:cxn ang="0">
                    <a:pos x="382" y="87"/>
                  </a:cxn>
                  <a:cxn ang="0">
                    <a:pos x="409" y="95"/>
                  </a:cxn>
                  <a:cxn ang="0">
                    <a:pos x="446" y="121"/>
                  </a:cxn>
                  <a:cxn ang="0">
                    <a:pos x="451" y="128"/>
                  </a:cxn>
                  <a:cxn ang="0">
                    <a:pos x="415" y="120"/>
                  </a:cxn>
                  <a:cxn ang="0">
                    <a:pos x="394" y="144"/>
                  </a:cxn>
                  <a:cxn ang="0">
                    <a:pos x="385" y="171"/>
                  </a:cxn>
                  <a:cxn ang="0">
                    <a:pos x="378" y="203"/>
                  </a:cxn>
                  <a:cxn ang="0">
                    <a:pos x="373" y="239"/>
                  </a:cxn>
                  <a:cxn ang="0">
                    <a:pos x="371" y="278"/>
                  </a:cxn>
                  <a:cxn ang="0">
                    <a:pos x="368" y="318"/>
                  </a:cxn>
                  <a:cxn ang="0">
                    <a:pos x="365" y="359"/>
                  </a:cxn>
                  <a:cxn ang="0">
                    <a:pos x="364" y="396"/>
                  </a:cxn>
                  <a:cxn ang="0">
                    <a:pos x="363" y="429"/>
                  </a:cxn>
                  <a:cxn ang="0">
                    <a:pos x="363" y="456"/>
                  </a:cxn>
                  <a:cxn ang="0">
                    <a:pos x="349" y="464"/>
                  </a:cxn>
                  <a:cxn ang="0">
                    <a:pos x="322" y="460"/>
                  </a:cxn>
                  <a:cxn ang="0">
                    <a:pos x="290" y="455"/>
                  </a:cxn>
                  <a:cxn ang="0">
                    <a:pos x="260" y="451"/>
                  </a:cxn>
                  <a:cxn ang="0">
                    <a:pos x="232" y="451"/>
                  </a:cxn>
                  <a:cxn ang="0">
                    <a:pos x="205" y="465"/>
                  </a:cxn>
                  <a:cxn ang="0">
                    <a:pos x="178" y="477"/>
                  </a:cxn>
                  <a:cxn ang="0">
                    <a:pos x="144" y="487"/>
                  </a:cxn>
                  <a:cxn ang="0">
                    <a:pos x="112" y="496"/>
                  </a:cxn>
                  <a:cxn ang="0">
                    <a:pos x="86" y="502"/>
                  </a:cxn>
                  <a:cxn ang="0">
                    <a:pos x="54" y="510"/>
                  </a:cxn>
                  <a:cxn ang="0">
                    <a:pos x="15" y="518"/>
                  </a:cxn>
                </a:cxnLst>
                <a:rect l="0" t="0" r="r" b="b"/>
                <a:pathLst>
                  <a:path w="458" h="522">
                    <a:moveTo>
                      <a:pt x="0" y="522"/>
                    </a:moveTo>
                    <a:lnTo>
                      <a:pt x="0" y="521"/>
                    </a:lnTo>
                    <a:lnTo>
                      <a:pt x="3" y="517"/>
                    </a:lnTo>
                    <a:lnTo>
                      <a:pt x="4" y="514"/>
                    </a:lnTo>
                    <a:lnTo>
                      <a:pt x="7" y="512"/>
                    </a:lnTo>
                    <a:lnTo>
                      <a:pt x="8" y="509"/>
                    </a:lnTo>
                    <a:lnTo>
                      <a:pt x="12" y="505"/>
                    </a:lnTo>
                    <a:lnTo>
                      <a:pt x="14" y="501"/>
                    </a:lnTo>
                    <a:lnTo>
                      <a:pt x="16" y="496"/>
                    </a:lnTo>
                    <a:lnTo>
                      <a:pt x="19" y="491"/>
                    </a:lnTo>
                    <a:lnTo>
                      <a:pt x="23" y="485"/>
                    </a:lnTo>
                    <a:lnTo>
                      <a:pt x="27" y="479"/>
                    </a:lnTo>
                    <a:lnTo>
                      <a:pt x="29" y="473"/>
                    </a:lnTo>
                    <a:lnTo>
                      <a:pt x="33" y="465"/>
                    </a:lnTo>
                    <a:lnTo>
                      <a:pt x="37" y="460"/>
                    </a:lnTo>
                    <a:lnTo>
                      <a:pt x="39" y="455"/>
                    </a:lnTo>
                    <a:lnTo>
                      <a:pt x="40" y="451"/>
                    </a:lnTo>
                    <a:lnTo>
                      <a:pt x="43" y="447"/>
                    </a:lnTo>
                    <a:lnTo>
                      <a:pt x="44" y="443"/>
                    </a:lnTo>
                    <a:lnTo>
                      <a:pt x="45" y="439"/>
                    </a:lnTo>
                    <a:lnTo>
                      <a:pt x="48" y="435"/>
                    </a:lnTo>
                    <a:lnTo>
                      <a:pt x="49" y="431"/>
                    </a:lnTo>
                    <a:lnTo>
                      <a:pt x="52" y="427"/>
                    </a:lnTo>
                    <a:lnTo>
                      <a:pt x="53" y="422"/>
                    </a:lnTo>
                    <a:lnTo>
                      <a:pt x="54" y="417"/>
                    </a:lnTo>
                    <a:lnTo>
                      <a:pt x="57" y="413"/>
                    </a:lnTo>
                    <a:lnTo>
                      <a:pt x="58" y="409"/>
                    </a:lnTo>
                    <a:lnTo>
                      <a:pt x="60" y="403"/>
                    </a:lnTo>
                    <a:lnTo>
                      <a:pt x="62" y="398"/>
                    </a:lnTo>
                    <a:lnTo>
                      <a:pt x="64" y="393"/>
                    </a:lnTo>
                    <a:lnTo>
                      <a:pt x="66" y="389"/>
                    </a:lnTo>
                    <a:lnTo>
                      <a:pt x="68" y="384"/>
                    </a:lnTo>
                    <a:lnTo>
                      <a:pt x="69" y="378"/>
                    </a:lnTo>
                    <a:lnTo>
                      <a:pt x="70" y="373"/>
                    </a:lnTo>
                    <a:lnTo>
                      <a:pt x="73" y="368"/>
                    </a:lnTo>
                    <a:lnTo>
                      <a:pt x="74" y="363"/>
                    </a:lnTo>
                    <a:lnTo>
                      <a:pt x="75" y="357"/>
                    </a:lnTo>
                    <a:lnTo>
                      <a:pt x="77" y="352"/>
                    </a:lnTo>
                    <a:lnTo>
                      <a:pt x="79" y="347"/>
                    </a:lnTo>
                    <a:lnTo>
                      <a:pt x="79" y="340"/>
                    </a:lnTo>
                    <a:lnTo>
                      <a:pt x="81" y="335"/>
                    </a:lnTo>
                    <a:lnTo>
                      <a:pt x="82" y="330"/>
                    </a:lnTo>
                    <a:lnTo>
                      <a:pt x="83" y="323"/>
                    </a:lnTo>
                    <a:lnTo>
                      <a:pt x="83" y="318"/>
                    </a:lnTo>
                    <a:lnTo>
                      <a:pt x="85" y="312"/>
                    </a:lnTo>
                    <a:lnTo>
                      <a:pt x="86" y="306"/>
                    </a:lnTo>
                    <a:lnTo>
                      <a:pt x="87" y="301"/>
                    </a:lnTo>
                    <a:lnTo>
                      <a:pt x="87" y="294"/>
                    </a:lnTo>
                    <a:lnTo>
                      <a:pt x="89" y="287"/>
                    </a:lnTo>
                    <a:lnTo>
                      <a:pt x="89" y="281"/>
                    </a:lnTo>
                    <a:lnTo>
                      <a:pt x="90" y="274"/>
                    </a:lnTo>
                    <a:lnTo>
                      <a:pt x="90" y="268"/>
                    </a:lnTo>
                    <a:lnTo>
                      <a:pt x="90" y="262"/>
                    </a:lnTo>
                    <a:lnTo>
                      <a:pt x="90" y="256"/>
                    </a:lnTo>
                    <a:lnTo>
                      <a:pt x="91" y="249"/>
                    </a:lnTo>
                    <a:lnTo>
                      <a:pt x="91" y="243"/>
                    </a:lnTo>
                    <a:lnTo>
                      <a:pt x="91" y="236"/>
                    </a:lnTo>
                    <a:lnTo>
                      <a:pt x="91" y="229"/>
                    </a:lnTo>
                    <a:lnTo>
                      <a:pt x="91" y="223"/>
                    </a:lnTo>
                    <a:lnTo>
                      <a:pt x="91" y="216"/>
                    </a:lnTo>
                    <a:lnTo>
                      <a:pt x="91" y="211"/>
                    </a:lnTo>
                    <a:lnTo>
                      <a:pt x="91" y="203"/>
                    </a:lnTo>
                    <a:lnTo>
                      <a:pt x="91" y="198"/>
                    </a:lnTo>
                    <a:lnTo>
                      <a:pt x="90" y="190"/>
                    </a:lnTo>
                    <a:lnTo>
                      <a:pt x="90" y="184"/>
                    </a:lnTo>
                    <a:lnTo>
                      <a:pt x="89" y="178"/>
                    </a:lnTo>
                    <a:lnTo>
                      <a:pt x="89" y="171"/>
                    </a:lnTo>
                    <a:lnTo>
                      <a:pt x="89" y="166"/>
                    </a:lnTo>
                    <a:lnTo>
                      <a:pt x="89" y="159"/>
                    </a:lnTo>
                    <a:lnTo>
                      <a:pt x="87" y="153"/>
                    </a:lnTo>
                    <a:lnTo>
                      <a:pt x="87" y="148"/>
                    </a:lnTo>
                    <a:lnTo>
                      <a:pt x="86" y="141"/>
                    </a:lnTo>
                    <a:lnTo>
                      <a:pt x="86" y="134"/>
                    </a:lnTo>
                    <a:lnTo>
                      <a:pt x="85" y="129"/>
                    </a:lnTo>
                    <a:lnTo>
                      <a:pt x="85" y="122"/>
                    </a:lnTo>
                    <a:lnTo>
                      <a:pt x="85" y="117"/>
                    </a:lnTo>
                    <a:lnTo>
                      <a:pt x="83" y="112"/>
                    </a:lnTo>
                    <a:lnTo>
                      <a:pt x="83" y="107"/>
                    </a:lnTo>
                    <a:lnTo>
                      <a:pt x="83" y="101"/>
                    </a:lnTo>
                    <a:lnTo>
                      <a:pt x="82" y="95"/>
                    </a:lnTo>
                    <a:lnTo>
                      <a:pt x="81" y="90"/>
                    </a:lnTo>
                    <a:lnTo>
                      <a:pt x="81" y="84"/>
                    </a:lnTo>
                    <a:lnTo>
                      <a:pt x="81" y="79"/>
                    </a:lnTo>
                    <a:lnTo>
                      <a:pt x="79" y="74"/>
                    </a:lnTo>
                    <a:lnTo>
                      <a:pt x="79" y="68"/>
                    </a:lnTo>
                    <a:lnTo>
                      <a:pt x="78" y="64"/>
                    </a:lnTo>
                    <a:lnTo>
                      <a:pt x="78" y="60"/>
                    </a:lnTo>
                    <a:lnTo>
                      <a:pt x="77" y="55"/>
                    </a:lnTo>
                    <a:lnTo>
                      <a:pt x="77" y="50"/>
                    </a:lnTo>
                    <a:lnTo>
                      <a:pt x="75" y="46"/>
                    </a:lnTo>
                    <a:lnTo>
                      <a:pt x="75" y="43"/>
                    </a:lnTo>
                    <a:lnTo>
                      <a:pt x="74" y="39"/>
                    </a:lnTo>
                    <a:lnTo>
                      <a:pt x="74" y="35"/>
                    </a:lnTo>
                    <a:lnTo>
                      <a:pt x="73" y="31"/>
                    </a:lnTo>
                    <a:lnTo>
                      <a:pt x="73" y="29"/>
                    </a:lnTo>
                    <a:lnTo>
                      <a:pt x="72" y="22"/>
                    </a:lnTo>
                    <a:lnTo>
                      <a:pt x="70" y="17"/>
                    </a:lnTo>
                    <a:lnTo>
                      <a:pt x="69" y="12"/>
                    </a:lnTo>
                    <a:lnTo>
                      <a:pt x="69" y="8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7" y="12"/>
                    </a:lnTo>
                    <a:lnTo>
                      <a:pt x="79" y="14"/>
                    </a:lnTo>
                    <a:lnTo>
                      <a:pt x="81" y="17"/>
                    </a:lnTo>
                    <a:lnTo>
                      <a:pt x="83" y="21"/>
                    </a:lnTo>
                    <a:lnTo>
                      <a:pt x="87" y="25"/>
                    </a:lnTo>
                    <a:lnTo>
                      <a:pt x="90" y="29"/>
                    </a:lnTo>
                    <a:lnTo>
                      <a:pt x="94" y="34"/>
                    </a:lnTo>
                    <a:lnTo>
                      <a:pt x="98" y="38"/>
                    </a:lnTo>
                    <a:lnTo>
                      <a:pt x="102" y="43"/>
                    </a:lnTo>
                    <a:lnTo>
                      <a:pt x="106" y="49"/>
                    </a:lnTo>
                    <a:lnTo>
                      <a:pt x="108" y="54"/>
                    </a:lnTo>
                    <a:lnTo>
                      <a:pt x="112" y="60"/>
                    </a:lnTo>
                    <a:lnTo>
                      <a:pt x="116" y="67"/>
                    </a:lnTo>
                    <a:lnTo>
                      <a:pt x="120" y="72"/>
                    </a:lnTo>
                    <a:lnTo>
                      <a:pt x="126" y="79"/>
                    </a:lnTo>
                    <a:lnTo>
                      <a:pt x="127" y="82"/>
                    </a:lnTo>
                    <a:lnTo>
                      <a:pt x="129" y="86"/>
                    </a:lnTo>
                    <a:lnTo>
                      <a:pt x="131" y="90"/>
                    </a:lnTo>
                    <a:lnTo>
                      <a:pt x="133" y="92"/>
                    </a:lnTo>
                    <a:lnTo>
                      <a:pt x="135" y="96"/>
                    </a:lnTo>
                    <a:lnTo>
                      <a:pt x="137" y="99"/>
                    </a:lnTo>
                    <a:lnTo>
                      <a:pt x="139" y="103"/>
                    </a:lnTo>
                    <a:lnTo>
                      <a:pt x="141" y="107"/>
                    </a:lnTo>
                    <a:lnTo>
                      <a:pt x="144" y="111"/>
                    </a:lnTo>
                    <a:lnTo>
                      <a:pt x="145" y="115"/>
                    </a:lnTo>
                    <a:lnTo>
                      <a:pt x="148" y="119"/>
                    </a:lnTo>
                    <a:lnTo>
                      <a:pt x="151" y="122"/>
                    </a:lnTo>
                    <a:lnTo>
                      <a:pt x="152" y="126"/>
                    </a:lnTo>
                    <a:lnTo>
                      <a:pt x="155" y="130"/>
                    </a:lnTo>
                    <a:lnTo>
                      <a:pt x="156" y="134"/>
                    </a:lnTo>
                    <a:lnTo>
                      <a:pt x="158" y="138"/>
                    </a:lnTo>
                    <a:lnTo>
                      <a:pt x="160" y="141"/>
                    </a:lnTo>
                    <a:lnTo>
                      <a:pt x="162" y="146"/>
                    </a:lnTo>
                    <a:lnTo>
                      <a:pt x="165" y="150"/>
                    </a:lnTo>
                    <a:lnTo>
                      <a:pt x="168" y="155"/>
                    </a:lnTo>
                    <a:lnTo>
                      <a:pt x="169" y="159"/>
                    </a:lnTo>
                    <a:lnTo>
                      <a:pt x="170" y="163"/>
                    </a:lnTo>
                    <a:lnTo>
                      <a:pt x="173" y="167"/>
                    </a:lnTo>
                    <a:lnTo>
                      <a:pt x="174" y="171"/>
                    </a:lnTo>
                    <a:lnTo>
                      <a:pt x="176" y="175"/>
                    </a:lnTo>
                    <a:lnTo>
                      <a:pt x="177" y="179"/>
                    </a:lnTo>
                    <a:lnTo>
                      <a:pt x="180" y="184"/>
                    </a:lnTo>
                    <a:lnTo>
                      <a:pt x="181" y="188"/>
                    </a:lnTo>
                    <a:lnTo>
                      <a:pt x="182" y="192"/>
                    </a:lnTo>
                    <a:lnTo>
                      <a:pt x="185" y="196"/>
                    </a:lnTo>
                    <a:lnTo>
                      <a:pt x="186" y="202"/>
                    </a:lnTo>
                    <a:lnTo>
                      <a:pt x="187" y="206"/>
                    </a:lnTo>
                    <a:lnTo>
                      <a:pt x="189" y="210"/>
                    </a:lnTo>
                    <a:lnTo>
                      <a:pt x="191" y="215"/>
                    </a:lnTo>
                    <a:lnTo>
                      <a:pt x="193" y="219"/>
                    </a:lnTo>
                    <a:lnTo>
                      <a:pt x="195" y="224"/>
                    </a:lnTo>
                    <a:lnTo>
                      <a:pt x="197" y="228"/>
                    </a:lnTo>
                    <a:lnTo>
                      <a:pt x="198" y="232"/>
                    </a:lnTo>
                    <a:lnTo>
                      <a:pt x="199" y="236"/>
                    </a:lnTo>
                    <a:lnTo>
                      <a:pt x="201" y="241"/>
                    </a:lnTo>
                    <a:lnTo>
                      <a:pt x="202" y="244"/>
                    </a:lnTo>
                    <a:lnTo>
                      <a:pt x="203" y="248"/>
                    </a:lnTo>
                    <a:lnTo>
                      <a:pt x="205" y="253"/>
                    </a:lnTo>
                    <a:lnTo>
                      <a:pt x="206" y="257"/>
                    </a:lnTo>
                    <a:lnTo>
                      <a:pt x="207" y="261"/>
                    </a:lnTo>
                    <a:lnTo>
                      <a:pt x="209" y="265"/>
                    </a:lnTo>
                    <a:lnTo>
                      <a:pt x="210" y="269"/>
                    </a:lnTo>
                    <a:lnTo>
                      <a:pt x="211" y="273"/>
                    </a:lnTo>
                    <a:lnTo>
                      <a:pt x="211" y="277"/>
                    </a:lnTo>
                    <a:lnTo>
                      <a:pt x="214" y="281"/>
                    </a:lnTo>
                    <a:lnTo>
                      <a:pt x="214" y="285"/>
                    </a:lnTo>
                    <a:lnTo>
                      <a:pt x="216" y="289"/>
                    </a:lnTo>
                    <a:lnTo>
                      <a:pt x="218" y="295"/>
                    </a:lnTo>
                    <a:lnTo>
                      <a:pt x="220" y="302"/>
                    </a:lnTo>
                    <a:lnTo>
                      <a:pt x="222" y="308"/>
                    </a:lnTo>
                    <a:lnTo>
                      <a:pt x="223" y="315"/>
                    </a:lnTo>
                    <a:lnTo>
                      <a:pt x="224" y="320"/>
                    </a:lnTo>
                    <a:lnTo>
                      <a:pt x="226" y="327"/>
                    </a:lnTo>
                    <a:lnTo>
                      <a:pt x="227" y="331"/>
                    </a:lnTo>
                    <a:lnTo>
                      <a:pt x="230" y="336"/>
                    </a:lnTo>
                    <a:lnTo>
                      <a:pt x="230" y="340"/>
                    </a:lnTo>
                    <a:lnTo>
                      <a:pt x="231" y="344"/>
                    </a:lnTo>
                    <a:lnTo>
                      <a:pt x="231" y="347"/>
                    </a:lnTo>
                    <a:lnTo>
                      <a:pt x="232" y="351"/>
                    </a:lnTo>
                    <a:lnTo>
                      <a:pt x="234" y="353"/>
                    </a:lnTo>
                    <a:lnTo>
                      <a:pt x="235" y="356"/>
                    </a:lnTo>
                    <a:lnTo>
                      <a:pt x="235" y="355"/>
                    </a:lnTo>
                    <a:lnTo>
                      <a:pt x="235" y="352"/>
                    </a:lnTo>
                    <a:lnTo>
                      <a:pt x="235" y="349"/>
                    </a:lnTo>
                    <a:lnTo>
                      <a:pt x="235" y="345"/>
                    </a:lnTo>
                    <a:lnTo>
                      <a:pt x="235" y="339"/>
                    </a:lnTo>
                    <a:lnTo>
                      <a:pt x="236" y="334"/>
                    </a:lnTo>
                    <a:lnTo>
                      <a:pt x="236" y="330"/>
                    </a:lnTo>
                    <a:lnTo>
                      <a:pt x="238" y="326"/>
                    </a:lnTo>
                    <a:lnTo>
                      <a:pt x="238" y="322"/>
                    </a:lnTo>
                    <a:lnTo>
                      <a:pt x="239" y="318"/>
                    </a:lnTo>
                    <a:lnTo>
                      <a:pt x="239" y="312"/>
                    </a:lnTo>
                    <a:lnTo>
                      <a:pt x="240" y="308"/>
                    </a:lnTo>
                    <a:lnTo>
                      <a:pt x="241" y="303"/>
                    </a:lnTo>
                    <a:lnTo>
                      <a:pt x="243" y="298"/>
                    </a:lnTo>
                    <a:lnTo>
                      <a:pt x="243" y="293"/>
                    </a:lnTo>
                    <a:lnTo>
                      <a:pt x="244" y="287"/>
                    </a:lnTo>
                    <a:lnTo>
                      <a:pt x="245" y="283"/>
                    </a:lnTo>
                    <a:lnTo>
                      <a:pt x="247" y="278"/>
                    </a:lnTo>
                    <a:lnTo>
                      <a:pt x="248" y="272"/>
                    </a:lnTo>
                    <a:lnTo>
                      <a:pt x="249" y="266"/>
                    </a:lnTo>
                    <a:lnTo>
                      <a:pt x="252" y="261"/>
                    </a:lnTo>
                    <a:lnTo>
                      <a:pt x="253" y="254"/>
                    </a:lnTo>
                    <a:lnTo>
                      <a:pt x="255" y="248"/>
                    </a:lnTo>
                    <a:lnTo>
                      <a:pt x="257" y="243"/>
                    </a:lnTo>
                    <a:lnTo>
                      <a:pt x="260" y="237"/>
                    </a:lnTo>
                    <a:lnTo>
                      <a:pt x="263" y="231"/>
                    </a:lnTo>
                    <a:lnTo>
                      <a:pt x="264" y="224"/>
                    </a:lnTo>
                    <a:lnTo>
                      <a:pt x="266" y="217"/>
                    </a:lnTo>
                    <a:lnTo>
                      <a:pt x="268" y="212"/>
                    </a:lnTo>
                    <a:lnTo>
                      <a:pt x="270" y="206"/>
                    </a:lnTo>
                    <a:lnTo>
                      <a:pt x="273" y="199"/>
                    </a:lnTo>
                    <a:lnTo>
                      <a:pt x="276" y="192"/>
                    </a:lnTo>
                    <a:lnTo>
                      <a:pt x="278" y="187"/>
                    </a:lnTo>
                    <a:lnTo>
                      <a:pt x="282" y="182"/>
                    </a:lnTo>
                    <a:lnTo>
                      <a:pt x="285" y="175"/>
                    </a:lnTo>
                    <a:lnTo>
                      <a:pt x="288" y="169"/>
                    </a:lnTo>
                    <a:lnTo>
                      <a:pt x="290" y="163"/>
                    </a:lnTo>
                    <a:lnTo>
                      <a:pt x="294" y="158"/>
                    </a:lnTo>
                    <a:lnTo>
                      <a:pt x="297" y="152"/>
                    </a:lnTo>
                    <a:lnTo>
                      <a:pt x="301" y="146"/>
                    </a:lnTo>
                    <a:lnTo>
                      <a:pt x="305" y="141"/>
                    </a:lnTo>
                    <a:lnTo>
                      <a:pt x="309" y="137"/>
                    </a:lnTo>
                    <a:lnTo>
                      <a:pt x="311" y="130"/>
                    </a:lnTo>
                    <a:lnTo>
                      <a:pt x="315" y="126"/>
                    </a:lnTo>
                    <a:lnTo>
                      <a:pt x="319" y="121"/>
                    </a:lnTo>
                    <a:lnTo>
                      <a:pt x="323" y="117"/>
                    </a:lnTo>
                    <a:lnTo>
                      <a:pt x="327" y="113"/>
                    </a:lnTo>
                    <a:lnTo>
                      <a:pt x="331" y="109"/>
                    </a:lnTo>
                    <a:lnTo>
                      <a:pt x="335" y="105"/>
                    </a:lnTo>
                    <a:lnTo>
                      <a:pt x="339" y="103"/>
                    </a:lnTo>
                    <a:lnTo>
                      <a:pt x="342" y="99"/>
                    </a:lnTo>
                    <a:lnTo>
                      <a:pt x="346" y="96"/>
                    </a:lnTo>
                    <a:lnTo>
                      <a:pt x="349" y="95"/>
                    </a:lnTo>
                    <a:lnTo>
                      <a:pt x="355" y="92"/>
                    </a:lnTo>
                    <a:lnTo>
                      <a:pt x="359" y="91"/>
                    </a:lnTo>
                    <a:lnTo>
                      <a:pt x="363" y="90"/>
                    </a:lnTo>
                    <a:lnTo>
                      <a:pt x="367" y="88"/>
                    </a:lnTo>
                    <a:lnTo>
                      <a:pt x="371" y="88"/>
                    </a:lnTo>
                    <a:lnTo>
                      <a:pt x="375" y="87"/>
                    </a:lnTo>
                    <a:lnTo>
                      <a:pt x="378" y="87"/>
                    </a:lnTo>
                    <a:lnTo>
                      <a:pt x="382" y="87"/>
                    </a:lnTo>
                    <a:lnTo>
                      <a:pt x="388" y="87"/>
                    </a:lnTo>
                    <a:lnTo>
                      <a:pt x="390" y="87"/>
                    </a:lnTo>
                    <a:lnTo>
                      <a:pt x="394" y="88"/>
                    </a:lnTo>
                    <a:lnTo>
                      <a:pt x="398" y="90"/>
                    </a:lnTo>
                    <a:lnTo>
                      <a:pt x="402" y="92"/>
                    </a:lnTo>
                    <a:lnTo>
                      <a:pt x="406" y="92"/>
                    </a:lnTo>
                    <a:lnTo>
                      <a:pt x="409" y="95"/>
                    </a:lnTo>
                    <a:lnTo>
                      <a:pt x="413" y="96"/>
                    </a:lnTo>
                    <a:lnTo>
                      <a:pt x="417" y="99"/>
                    </a:lnTo>
                    <a:lnTo>
                      <a:pt x="423" y="103"/>
                    </a:lnTo>
                    <a:lnTo>
                      <a:pt x="431" y="108"/>
                    </a:lnTo>
                    <a:lnTo>
                      <a:pt x="435" y="113"/>
                    </a:lnTo>
                    <a:lnTo>
                      <a:pt x="442" y="117"/>
                    </a:lnTo>
                    <a:lnTo>
                      <a:pt x="446" y="121"/>
                    </a:lnTo>
                    <a:lnTo>
                      <a:pt x="451" y="126"/>
                    </a:lnTo>
                    <a:lnTo>
                      <a:pt x="454" y="129"/>
                    </a:lnTo>
                    <a:lnTo>
                      <a:pt x="455" y="133"/>
                    </a:lnTo>
                    <a:lnTo>
                      <a:pt x="456" y="134"/>
                    </a:lnTo>
                    <a:lnTo>
                      <a:pt x="458" y="136"/>
                    </a:lnTo>
                    <a:lnTo>
                      <a:pt x="455" y="133"/>
                    </a:lnTo>
                    <a:lnTo>
                      <a:pt x="451" y="128"/>
                    </a:lnTo>
                    <a:lnTo>
                      <a:pt x="446" y="125"/>
                    </a:lnTo>
                    <a:lnTo>
                      <a:pt x="442" y="122"/>
                    </a:lnTo>
                    <a:lnTo>
                      <a:pt x="436" y="121"/>
                    </a:lnTo>
                    <a:lnTo>
                      <a:pt x="432" y="120"/>
                    </a:lnTo>
                    <a:lnTo>
                      <a:pt x="427" y="117"/>
                    </a:lnTo>
                    <a:lnTo>
                      <a:pt x="421" y="119"/>
                    </a:lnTo>
                    <a:lnTo>
                      <a:pt x="415" y="120"/>
                    </a:lnTo>
                    <a:lnTo>
                      <a:pt x="410" y="122"/>
                    </a:lnTo>
                    <a:lnTo>
                      <a:pt x="407" y="125"/>
                    </a:lnTo>
                    <a:lnTo>
                      <a:pt x="405" y="128"/>
                    </a:lnTo>
                    <a:lnTo>
                      <a:pt x="402" y="130"/>
                    </a:lnTo>
                    <a:lnTo>
                      <a:pt x="400" y="134"/>
                    </a:lnTo>
                    <a:lnTo>
                      <a:pt x="397" y="138"/>
                    </a:lnTo>
                    <a:lnTo>
                      <a:pt x="394" y="144"/>
                    </a:lnTo>
                    <a:lnTo>
                      <a:pt x="393" y="149"/>
                    </a:lnTo>
                    <a:lnTo>
                      <a:pt x="390" y="155"/>
                    </a:lnTo>
                    <a:lnTo>
                      <a:pt x="389" y="158"/>
                    </a:lnTo>
                    <a:lnTo>
                      <a:pt x="388" y="161"/>
                    </a:lnTo>
                    <a:lnTo>
                      <a:pt x="386" y="165"/>
                    </a:lnTo>
                    <a:lnTo>
                      <a:pt x="385" y="169"/>
                    </a:lnTo>
                    <a:lnTo>
                      <a:pt x="385" y="171"/>
                    </a:lnTo>
                    <a:lnTo>
                      <a:pt x="384" y="175"/>
                    </a:lnTo>
                    <a:lnTo>
                      <a:pt x="382" y="181"/>
                    </a:lnTo>
                    <a:lnTo>
                      <a:pt x="382" y="184"/>
                    </a:lnTo>
                    <a:lnTo>
                      <a:pt x="381" y="188"/>
                    </a:lnTo>
                    <a:lnTo>
                      <a:pt x="381" y="192"/>
                    </a:lnTo>
                    <a:lnTo>
                      <a:pt x="380" y="198"/>
                    </a:lnTo>
                    <a:lnTo>
                      <a:pt x="378" y="203"/>
                    </a:lnTo>
                    <a:lnTo>
                      <a:pt x="377" y="207"/>
                    </a:lnTo>
                    <a:lnTo>
                      <a:pt x="377" y="212"/>
                    </a:lnTo>
                    <a:lnTo>
                      <a:pt x="376" y="217"/>
                    </a:lnTo>
                    <a:lnTo>
                      <a:pt x="376" y="223"/>
                    </a:lnTo>
                    <a:lnTo>
                      <a:pt x="375" y="228"/>
                    </a:lnTo>
                    <a:lnTo>
                      <a:pt x="375" y="233"/>
                    </a:lnTo>
                    <a:lnTo>
                      <a:pt x="373" y="239"/>
                    </a:lnTo>
                    <a:lnTo>
                      <a:pt x="373" y="244"/>
                    </a:lnTo>
                    <a:lnTo>
                      <a:pt x="373" y="249"/>
                    </a:lnTo>
                    <a:lnTo>
                      <a:pt x="372" y="256"/>
                    </a:lnTo>
                    <a:lnTo>
                      <a:pt x="372" y="261"/>
                    </a:lnTo>
                    <a:lnTo>
                      <a:pt x="372" y="266"/>
                    </a:lnTo>
                    <a:lnTo>
                      <a:pt x="371" y="272"/>
                    </a:lnTo>
                    <a:lnTo>
                      <a:pt x="371" y="278"/>
                    </a:lnTo>
                    <a:lnTo>
                      <a:pt x="369" y="283"/>
                    </a:lnTo>
                    <a:lnTo>
                      <a:pt x="369" y="290"/>
                    </a:lnTo>
                    <a:lnTo>
                      <a:pt x="369" y="295"/>
                    </a:lnTo>
                    <a:lnTo>
                      <a:pt x="368" y="301"/>
                    </a:lnTo>
                    <a:lnTo>
                      <a:pt x="368" y="307"/>
                    </a:lnTo>
                    <a:lnTo>
                      <a:pt x="368" y="314"/>
                    </a:lnTo>
                    <a:lnTo>
                      <a:pt x="368" y="318"/>
                    </a:lnTo>
                    <a:lnTo>
                      <a:pt x="367" y="324"/>
                    </a:lnTo>
                    <a:lnTo>
                      <a:pt x="367" y="330"/>
                    </a:lnTo>
                    <a:lnTo>
                      <a:pt x="367" y="336"/>
                    </a:lnTo>
                    <a:lnTo>
                      <a:pt x="365" y="340"/>
                    </a:lnTo>
                    <a:lnTo>
                      <a:pt x="365" y="347"/>
                    </a:lnTo>
                    <a:lnTo>
                      <a:pt x="365" y="352"/>
                    </a:lnTo>
                    <a:lnTo>
                      <a:pt x="365" y="359"/>
                    </a:lnTo>
                    <a:lnTo>
                      <a:pt x="365" y="364"/>
                    </a:lnTo>
                    <a:lnTo>
                      <a:pt x="365" y="369"/>
                    </a:lnTo>
                    <a:lnTo>
                      <a:pt x="364" y="374"/>
                    </a:lnTo>
                    <a:lnTo>
                      <a:pt x="364" y="380"/>
                    </a:lnTo>
                    <a:lnTo>
                      <a:pt x="364" y="385"/>
                    </a:lnTo>
                    <a:lnTo>
                      <a:pt x="364" y="390"/>
                    </a:lnTo>
                    <a:lnTo>
                      <a:pt x="364" y="396"/>
                    </a:lnTo>
                    <a:lnTo>
                      <a:pt x="364" y="401"/>
                    </a:lnTo>
                    <a:lnTo>
                      <a:pt x="364" y="406"/>
                    </a:lnTo>
                    <a:lnTo>
                      <a:pt x="364" y="411"/>
                    </a:lnTo>
                    <a:lnTo>
                      <a:pt x="363" y="415"/>
                    </a:lnTo>
                    <a:lnTo>
                      <a:pt x="363" y="421"/>
                    </a:lnTo>
                    <a:lnTo>
                      <a:pt x="363" y="425"/>
                    </a:lnTo>
                    <a:lnTo>
                      <a:pt x="363" y="429"/>
                    </a:lnTo>
                    <a:lnTo>
                      <a:pt x="363" y="434"/>
                    </a:lnTo>
                    <a:lnTo>
                      <a:pt x="363" y="438"/>
                    </a:lnTo>
                    <a:lnTo>
                      <a:pt x="363" y="442"/>
                    </a:lnTo>
                    <a:lnTo>
                      <a:pt x="363" y="446"/>
                    </a:lnTo>
                    <a:lnTo>
                      <a:pt x="363" y="450"/>
                    </a:lnTo>
                    <a:lnTo>
                      <a:pt x="363" y="454"/>
                    </a:lnTo>
                    <a:lnTo>
                      <a:pt x="363" y="456"/>
                    </a:lnTo>
                    <a:lnTo>
                      <a:pt x="363" y="460"/>
                    </a:lnTo>
                    <a:lnTo>
                      <a:pt x="363" y="463"/>
                    </a:lnTo>
                    <a:lnTo>
                      <a:pt x="363" y="467"/>
                    </a:lnTo>
                    <a:lnTo>
                      <a:pt x="361" y="465"/>
                    </a:lnTo>
                    <a:lnTo>
                      <a:pt x="359" y="465"/>
                    </a:lnTo>
                    <a:lnTo>
                      <a:pt x="355" y="464"/>
                    </a:lnTo>
                    <a:lnTo>
                      <a:pt x="349" y="464"/>
                    </a:lnTo>
                    <a:lnTo>
                      <a:pt x="346" y="463"/>
                    </a:lnTo>
                    <a:lnTo>
                      <a:pt x="342" y="463"/>
                    </a:lnTo>
                    <a:lnTo>
                      <a:pt x="339" y="462"/>
                    </a:lnTo>
                    <a:lnTo>
                      <a:pt x="335" y="462"/>
                    </a:lnTo>
                    <a:lnTo>
                      <a:pt x="331" y="462"/>
                    </a:lnTo>
                    <a:lnTo>
                      <a:pt x="327" y="460"/>
                    </a:lnTo>
                    <a:lnTo>
                      <a:pt x="322" y="460"/>
                    </a:lnTo>
                    <a:lnTo>
                      <a:pt x="318" y="460"/>
                    </a:lnTo>
                    <a:lnTo>
                      <a:pt x="314" y="459"/>
                    </a:lnTo>
                    <a:lnTo>
                      <a:pt x="309" y="458"/>
                    </a:lnTo>
                    <a:lnTo>
                      <a:pt x="303" y="458"/>
                    </a:lnTo>
                    <a:lnTo>
                      <a:pt x="299" y="456"/>
                    </a:lnTo>
                    <a:lnTo>
                      <a:pt x="294" y="455"/>
                    </a:lnTo>
                    <a:lnTo>
                      <a:pt x="290" y="455"/>
                    </a:lnTo>
                    <a:lnTo>
                      <a:pt x="285" y="454"/>
                    </a:lnTo>
                    <a:lnTo>
                      <a:pt x="281" y="454"/>
                    </a:lnTo>
                    <a:lnTo>
                      <a:pt x="276" y="454"/>
                    </a:lnTo>
                    <a:lnTo>
                      <a:pt x="272" y="452"/>
                    </a:lnTo>
                    <a:lnTo>
                      <a:pt x="268" y="452"/>
                    </a:lnTo>
                    <a:lnTo>
                      <a:pt x="264" y="452"/>
                    </a:lnTo>
                    <a:lnTo>
                      <a:pt x="260" y="451"/>
                    </a:lnTo>
                    <a:lnTo>
                      <a:pt x="256" y="451"/>
                    </a:lnTo>
                    <a:lnTo>
                      <a:pt x="252" y="451"/>
                    </a:lnTo>
                    <a:lnTo>
                      <a:pt x="249" y="451"/>
                    </a:lnTo>
                    <a:lnTo>
                      <a:pt x="244" y="451"/>
                    </a:lnTo>
                    <a:lnTo>
                      <a:pt x="239" y="451"/>
                    </a:lnTo>
                    <a:lnTo>
                      <a:pt x="235" y="451"/>
                    </a:lnTo>
                    <a:lnTo>
                      <a:pt x="232" y="451"/>
                    </a:lnTo>
                    <a:lnTo>
                      <a:pt x="226" y="454"/>
                    </a:lnTo>
                    <a:lnTo>
                      <a:pt x="222" y="456"/>
                    </a:lnTo>
                    <a:lnTo>
                      <a:pt x="219" y="458"/>
                    </a:lnTo>
                    <a:lnTo>
                      <a:pt x="215" y="460"/>
                    </a:lnTo>
                    <a:lnTo>
                      <a:pt x="211" y="462"/>
                    </a:lnTo>
                    <a:lnTo>
                      <a:pt x="207" y="464"/>
                    </a:lnTo>
                    <a:lnTo>
                      <a:pt x="205" y="465"/>
                    </a:lnTo>
                    <a:lnTo>
                      <a:pt x="202" y="467"/>
                    </a:lnTo>
                    <a:lnTo>
                      <a:pt x="199" y="468"/>
                    </a:lnTo>
                    <a:lnTo>
                      <a:pt x="195" y="469"/>
                    </a:lnTo>
                    <a:lnTo>
                      <a:pt x="191" y="471"/>
                    </a:lnTo>
                    <a:lnTo>
                      <a:pt x="187" y="473"/>
                    </a:lnTo>
                    <a:lnTo>
                      <a:pt x="183" y="475"/>
                    </a:lnTo>
                    <a:lnTo>
                      <a:pt x="178" y="477"/>
                    </a:lnTo>
                    <a:lnTo>
                      <a:pt x="173" y="479"/>
                    </a:lnTo>
                    <a:lnTo>
                      <a:pt x="168" y="480"/>
                    </a:lnTo>
                    <a:lnTo>
                      <a:pt x="161" y="483"/>
                    </a:lnTo>
                    <a:lnTo>
                      <a:pt x="155" y="484"/>
                    </a:lnTo>
                    <a:lnTo>
                      <a:pt x="152" y="485"/>
                    </a:lnTo>
                    <a:lnTo>
                      <a:pt x="148" y="485"/>
                    </a:lnTo>
                    <a:lnTo>
                      <a:pt x="144" y="487"/>
                    </a:lnTo>
                    <a:lnTo>
                      <a:pt x="141" y="488"/>
                    </a:lnTo>
                    <a:lnTo>
                      <a:pt x="133" y="489"/>
                    </a:lnTo>
                    <a:lnTo>
                      <a:pt x="128" y="492"/>
                    </a:lnTo>
                    <a:lnTo>
                      <a:pt x="124" y="492"/>
                    </a:lnTo>
                    <a:lnTo>
                      <a:pt x="120" y="493"/>
                    </a:lnTo>
                    <a:lnTo>
                      <a:pt x="116" y="494"/>
                    </a:lnTo>
                    <a:lnTo>
                      <a:pt x="112" y="496"/>
                    </a:lnTo>
                    <a:lnTo>
                      <a:pt x="108" y="496"/>
                    </a:lnTo>
                    <a:lnTo>
                      <a:pt x="104" y="497"/>
                    </a:lnTo>
                    <a:lnTo>
                      <a:pt x="101" y="498"/>
                    </a:lnTo>
                    <a:lnTo>
                      <a:pt x="98" y="500"/>
                    </a:lnTo>
                    <a:lnTo>
                      <a:pt x="94" y="500"/>
                    </a:lnTo>
                    <a:lnTo>
                      <a:pt x="90" y="501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5" y="505"/>
                    </a:lnTo>
                    <a:lnTo>
                      <a:pt x="69" y="508"/>
                    </a:lnTo>
                    <a:lnTo>
                      <a:pt x="65" y="508"/>
                    </a:lnTo>
                    <a:lnTo>
                      <a:pt x="61" y="509"/>
                    </a:lnTo>
                    <a:lnTo>
                      <a:pt x="58" y="509"/>
                    </a:lnTo>
                    <a:lnTo>
                      <a:pt x="54" y="510"/>
                    </a:lnTo>
                    <a:lnTo>
                      <a:pt x="48" y="510"/>
                    </a:lnTo>
                    <a:lnTo>
                      <a:pt x="41" y="513"/>
                    </a:lnTo>
                    <a:lnTo>
                      <a:pt x="36" y="514"/>
                    </a:lnTo>
                    <a:lnTo>
                      <a:pt x="31" y="516"/>
                    </a:lnTo>
                    <a:lnTo>
                      <a:pt x="24" y="517"/>
                    </a:lnTo>
                    <a:lnTo>
                      <a:pt x="20" y="518"/>
                    </a:lnTo>
                    <a:lnTo>
                      <a:pt x="15" y="518"/>
                    </a:lnTo>
                    <a:lnTo>
                      <a:pt x="12" y="520"/>
                    </a:lnTo>
                    <a:lnTo>
                      <a:pt x="8" y="520"/>
                    </a:lnTo>
                    <a:lnTo>
                      <a:pt x="6" y="521"/>
                    </a:lnTo>
                    <a:lnTo>
                      <a:pt x="2" y="522"/>
                    </a:lnTo>
                    <a:lnTo>
                      <a:pt x="0" y="522"/>
                    </a:lnTo>
                    <a:lnTo>
                      <a:pt x="0" y="522"/>
                    </a:lnTo>
                    <a:close/>
                  </a:path>
                </a:pathLst>
              </a:custGeom>
              <a:solidFill>
                <a:srgbClr val="599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16"/>
              <p:cNvSpPr>
                <a:spLocks/>
              </p:cNvSpPr>
              <p:nvPr/>
            </p:nvSpPr>
            <p:spPr bwMode="auto">
              <a:xfrm>
                <a:off x="1717674" y="5106988"/>
                <a:ext cx="357188" cy="825500"/>
              </a:xfrm>
              <a:custGeom>
                <a:avLst/>
                <a:gdLst/>
                <a:ahLst/>
                <a:cxnLst>
                  <a:cxn ang="0">
                    <a:pos x="4" y="465"/>
                  </a:cxn>
                  <a:cxn ang="0">
                    <a:pos x="13" y="445"/>
                  </a:cxn>
                  <a:cxn ang="0">
                    <a:pos x="25" y="416"/>
                  </a:cxn>
                  <a:cxn ang="0">
                    <a:pos x="30" y="397"/>
                  </a:cxn>
                  <a:cxn ang="0">
                    <a:pos x="37" y="377"/>
                  </a:cxn>
                  <a:cxn ang="0">
                    <a:pos x="42" y="355"/>
                  </a:cxn>
                  <a:cxn ang="0">
                    <a:pos x="47" y="333"/>
                  </a:cxn>
                  <a:cxn ang="0">
                    <a:pos x="52" y="306"/>
                  </a:cxn>
                  <a:cxn ang="0">
                    <a:pos x="56" y="281"/>
                  </a:cxn>
                  <a:cxn ang="0">
                    <a:pos x="58" y="252"/>
                  </a:cxn>
                  <a:cxn ang="0">
                    <a:pos x="58" y="223"/>
                  </a:cxn>
                  <a:cxn ang="0">
                    <a:pos x="55" y="194"/>
                  </a:cxn>
                  <a:cxn ang="0">
                    <a:pos x="54" y="166"/>
                  </a:cxn>
                  <a:cxn ang="0">
                    <a:pos x="50" y="137"/>
                  </a:cxn>
                  <a:cxn ang="0">
                    <a:pos x="47" y="110"/>
                  </a:cxn>
                  <a:cxn ang="0">
                    <a:pos x="43" y="85"/>
                  </a:cxn>
                  <a:cxn ang="0">
                    <a:pos x="39" y="61"/>
                  </a:cxn>
                  <a:cxn ang="0">
                    <a:pos x="37" y="41"/>
                  </a:cxn>
                  <a:cxn ang="0">
                    <a:pos x="34" y="25"/>
                  </a:cxn>
                  <a:cxn ang="0">
                    <a:pos x="29" y="1"/>
                  </a:cxn>
                  <a:cxn ang="0">
                    <a:pos x="35" y="9"/>
                  </a:cxn>
                  <a:cxn ang="0">
                    <a:pos x="47" y="29"/>
                  </a:cxn>
                  <a:cxn ang="0">
                    <a:pos x="62" y="53"/>
                  </a:cxn>
                  <a:cxn ang="0">
                    <a:pos x="76" y="78"/>
                  </a:cxn>
                  <a:cxn ang="0">
                    <a:pos x="87" y="96"/>
                  </a:cxn>
                  <a:cxn ang="0">
                    <a:pos x="100" y="118"/>
                  </a:cxn>
                  <a:cxn ang="0">
                    <a:pos x="110" y="139"/>
                  </a:cxn>
                  <a:cxn ang="0">
                    <a:pos x="122" y="160"/>
                  </a:cxn>
                  <a:cxn ang="0">
                    <a:pos x="134" y="182"/>
                  </a:cxn>
                  <a:cxn ang="0">
                    <a:pos x="146" y="202"/>
                  </a:cxn>
                  <a:cxn ang="0">
                    <a:pos x="155" y="223"/>
                  </a:cxn>
                  <a:cxn ang="0">
                    <a:pos x="164" y="243"/>
                  </a:cxn>
                  <a:cxn ang="0">
                    <a:pos x="174" y="261"/>
                  </a:cxn>
                  <a:cxn ang="0">
                    <a:pos x="181" y="281"/>
                  </a:cxn>
                  <a:cxn ang="0">
                    <a:pos x="189" y="300"/>
                  </a:cxn>
                  <a:cxn ang="0">
                    <a:pos x="197" y="321"/>
                  </a:cxn>
                  <a:cxn ang="0">
                    <a:pos x="208" y="355"/>
                  </a:cxn>
                  <a:cxn ang="0">
                    <a:pos x="216" y="387"/>
                  </a:cxn>
                  <a:cxn ang="0">
                    <a:pos x="224" y="417"/>
                  </a:cxn>
                  <a:cxn ang="0">
                    <a:pos x="225" y="443"/>
                  </a:cxn>
                  <a:cxn ang="0">
                    <a:pos x="225" y="467"/>
                  </a:cxn>
                  <a:cxn ang="0">
                    <a:pos x="224" y="487"/>
                  </a:cxn>
                  <a:cxn ang="0">
                    <a:pos x="221" y="512"/>
                  </a:cxn>
                  <a:cxn ang="0">
                    <a:pos x="212" y="515"/>
                  </a:cxn>
                  <a:cxn ang="0">
                    <a:pos x="195" y="503"/>
                  </a:cxn>
                  <a:cxn ang="0">
                    <a:pos x="174" y="491"/>
                  </a:cxn>
                  <a:cxn ang="0">
                    <a:pos x="150" y="478"/>
                  </a:cxn>
                  <a:cxn ang="0">
                    <a:pos x="124" y="466"/>
                  </a:cxn>
                  <a:cxn ang="0">
                    <a:pos x="98" y="459"/>
                  </a:cxn>
                  <a:cxn ang="0">
                    <a:pos x="72" y="455"/>
                  </a:cxn>
                  <a:cxn ang="0">
                    <a:pos x="50" y="457"/>
                  </a:cxn>
                  <a:cxn ang="0">
                    <a:pos x="31" y="461"/>
                  </a:cxn>
                  <a:cxn ang="0">
                    <a:pos x="6" y="470"/>
                  </a:cxn>
                </a:cxnLst>
                <a:rect l="0" t="0" r="r" b="b"/>
                <a:pathLst>
                  <a:path w="225" h="520">
                    <a:moveTo>
                      <a:pt x="0" y="475"/>
                    </a:moveTo>
                    <a:lnTo>
                      <a:pt x="0" y="474"/>
                    </a:lnTo>
                    <a:lnTo>
                      <a:pt x="1" y="470"/>
                    </a:lnTo>
                    <a:lnTo>
                      <a:pt x="2" y="467"/>
                    </a:lnTo>
                    <a:lnTo>
                      <a:pt x="4" y="465"/>
                    </a:lnTo>
                    <a:lnTo>
                      <a:pt x="5" y="462"/>
                    </a:lnTo>
                    <a:lnTo>
                      <a:pt x="8" y="459"/>
                    </a:lnTo>
                    <a:lnTo>
                      <a:pt x="9" y="454"/>
                    </a:lnTo>
                    <a:lnTo>
                      <a:pt x="10" y="450"/>
                    </a:lnTo>
                    <a:lnTo>
                      <a:pt x="13" y="445"/>
                    </a:lnTo>
                    <a:lnTo>
                      <a:pt x="15" y="439"/>
                    </a:lnTo>
                    <a:lnTo>
                      <a:pt x="17" y="434"/>
                    </a:lnTo>
                    <a:lnTo>
                      <a:pt x="19" y="429"/>
                    </a:lnTo>
                    <a:lnTo>
                      <a:pt x="22" y="422"/>
                    </a:lnTo>
                    <a:lnTo>
                      <a:pt x="25" y="416"/>
                    </a:lnTo>
                    <a:lnTo>
                      <a:pt x="26" y="412"/>
                    </a:lnTo>
                    <a:lnTo>
                      <a:pt x="27" y="409"/>
                    </a:lnTo>
                    <a:lnTo>
                      <a:pt x="29" y="405"/>
                    </a:lnTo>
                    <a:lnTo>
                      <a:pt x="30" y="401"/>
                    </a:lnTo>
                    <a:lnTo>
                      <a:pt x="30" y="397"/>
                    </a:lnTo>
                    <a:lnTo>
                      <a:pt x="33" y="393"/>
                    </a:lnTo>
                    <a:lnTo>
                      <a:pt x="33" y="389"/>
                    </a:lnTo>
                    <a:lnTo>
                      <a:pt x="35" y="385"/>
                    </a:lnTo>
                    <a:lnTo>
                      <a:pt x="35" y="381"/>
                    </a:lnTo>
                    <a:lnTo>
                      <a:pt x="37" y="377"/>
                    </a:lnTo>
                    <a:lnTo>
                      <a:pt x="38" y="372"/>
                    </a:lnTo>
                    <a:lnTo>
                      <a:pt x="39" y="368"/>
                    </a:lnTo>
                    <a:lnTo>
                      <a:pt x="39" y="364"/>
                    </a:lnTo>
                    <a:lnTo>
                      <a:pt x="42" y="359"/>
                    </a:lnTo>
                    <a:lnTo>
                      <a:pt x="42" y="355"/>
                    </a:lnTo>
                    <a:lnTo>
                      <a:pt x="44" y="351"/>
                    </a:lnTo>
                    <a:lnTo>
                      <a:pt x="44" y="346"/>
                    </a:lnTo>
                    <a:lnTo>
                      <a:pt x="46" y="342"/>
                    </a:lnTo>
                    <a:lnTo>
                      <a:pt x="46" y="337"/>
                    </a:lnTo>
                    <a:lnTo>
                      <a:pt x="47" y="333"/>
                    </a:lnTo>
                    <a:lnTo>
                      <a:pt x="48" y="327"/>
                    </a:lnTo>
                    <a:lnTo>
                      <a:pt x="50" y="322"/>
                    </a:lnTo>
                    <a:lnTo>
                      <a:pt x="50" y="317"/>
                    </a:lnTo>
                    <a:lnTo>
                      <a:pt x="51" y="313"/>
                    </a:lnTo>
                    <a:lnTo>
                      <a:pt x="52" y="306"/>
                    </a:lnTo>
                    <a:lnTo>
                      <a:pt x="52" y="301"/>
                    </a:lnTo>
                    <a:lnTo>
                      <a:pt x="54" y="296"/>
                    </a:lnTo>
                    <a:lnTo>
                      <a:pt x="55" y="290"/>
                    </a:lnTo>
                    <a:lnTo>
                      <a:pt x="55" y="286"/>
                    </a:lnTo>
                    <a:lnTo>
                      <a:pt x="56" y="281"/>
                    </a:lnTo>
                    <a:lnTo>
                      <a:pt x="56" y="276"/>
                    </a:lnTo>
                    <a:lnTo>
                      <a:pt x="58" y="271"/>
                    </a:lnTo>
                    <a:lnTo>
                      <a:pt x="58" y="264"/>
                    </a:lnTo>
                    <a:lnTo>
                      <a:pt x="58" y="259"/>
                    </a:lnTo>
                    <a:lnTo>
                      <a:pt x="58" y="252"/>
                    </a:lnTo>
                    <a:lnTo>
                      <a:pt x="58" y="247"/>
                    </a:lnTo>
                    <a:lnTo>
                      <a:pt x="58" y="240"/>
                    </a:lnTo>
                    <a:lnTo>
                      <a:pt x="58" y="235"/>
                    </a:lnTo>
                    <a:lnTo>
                      <a:pt x="58" y="230"/>
                    </a:lnTo>
                    <a:lnTo>
                      <a:pt x="58" y="223"/>
                    </a:lnTo>
                    <a:lnTo>
                      <a:pt x="56" y="218"/>
                    </a:lnTo>
                    <a:lnTo>
                      <a:pt x="56" y="213"/>
                    </a:lnTo>
                    <a:lnTo>
                      <a:pt x="56" y="206"/>
                    </a:lnTo>
                    <a:lnTo>
                      <a:pt x="56" y="201"/>
                    </a:lnTo>
                    <a:lnTo>
                      <a:pt x="55" y="194"/>
                    </a:lnTo>
                    <a:lnTo>
                      <a:pt x="55" y="189"/>
                    </a:lnTo>
                    <a:lnTo>
                      <a:pt x="55" y="184"/>
                    </a:lnTo>
                    <a:lnTo>
                      <a:pt x="55" y="177"/>
                    </a:lnTo>
                    <a:lnTo>
                      <a:pt x="54" y="172"/>
                    </a:lnTo>
                    <a:lnTo>
                      <a:pt x="54" y="166"/>
                    </a:lnTo>
                    <a:lnTo>
                      <a:pt x="52" y="160"/>
                    </a:lnTo>
                    <a:lnTo>
                      <a:pt x="52" y="155"/>
                    </a:lnTo>
                    <a:lnTo>
                      <a:pt x="51" y="148"/>
                    </a:lnTo>
                    <a:lnTo>
                      <a:pt x="51" y="143"/>
                    </a:lnTo>
                    <a:lnTo>
                      <a:pt x="50" y="137"/>
                    </a:lnTo>
                    <a:lnTo>
                      <a:pt x="50" y="132"/>
                    </a:lnTo>
                    <a:lnTo>
                      <a:pt x="48" y="126"/>
                    </a:lnTo>
                    <a:lnTo>
                      <a:pt x="48" y="120"/>
                    </a:lnTo>
                    <a:lnTo>
                      <a:pt x="47" y="115"/>
                    </a:lnTo>
                    <a:lnTo>
                      <a:pt x="47" y="110"/>
                    </a:lnTo>
                    <a:lnTo>
                      <a:pt x="46" y="104"/>
                    </a:lnTo>
                    <a:lnTo>
                      <a:pt x="46" y="99"/>
                    </a:lnTo>
                    <a:lnTo>
                      <a:pt x="44" y="94"/>
                    </a:lnTo>
                    <a:lnTo>
                      <a:pt x="44" y="90"/>
                    </a:lnTo>
                    <a:lnTo>
                      <a:pt x="43" y="85"/>
                    </a:lnTo>
                    <a:lnTo>
                      <a:pt x="43" y="79"/>
                    </a:lnTo>
                    <a:lnTo>
                      <a:pt x="42" y="74"/>
                    </a:lnTo>
                    <a:lnTo>
                      <a:pt x="42" y="70"/>
                    </a:lnTo>
                    <a:lnTo>
                      <a:pt x="41" y="66"/>
                    </a:lnTo>
                    <a:lnTo>
                      <a:pt x="39" y="61"/>
                    </a:lnTo>
                    <a:lnTo>
                      <a:pt x="38" y="57"/>
                    </a:lnTo>
                    <a:lnTo>
                      <a:pt x="38" y="53"/>
                    </a:lnTo>
                    <a:lnTo>
                      <a:pt x="38" y="49"/>
                    </a:lnTo>
                    <a:lnTo>
                      <a:pt x="37" y="45"/>
                    </a:lnTo>
                    <a:lnTo>
                      <a:pt x="37" y="41"/>
                    </a:lnTo>
                    <a:lnTo>
                      <a:pt x="37" y="38"/>
                    </a:lnTo>
                    <a:lnTo>
                      <a:pt x="35" y="34"/>
                    </a:lnTo>
                    <a:lnTo>
                      <a:pt x="35" y="31"/>
                    </a:lnTo>
                    <a:lnTo>
                      <a:pt x="34" y="28"/>
                    </a:lnTo>
                    <a:lnTo>
                      <a:pt x="34" y="25"/>
                    </a:lnTo>
                    <a:lnTo>
                      <a:pt x="33" y="19"/>
                    </a:lnTo>
                    <a:lnTo>
                      <a:pt x="31" y="13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1" y="4"/>
                    </a:lnTo>
                    <a:lnTo>
                      <a:pt x="33" y="5"/>
                    </a:lnTo>
                    <a:lnTo>
                      <a:pt x="35" y="9"/>
                    </a:lnTo>
                    <a:lnTo>
                      <a:pt x="37" y="12"/>
                    </a:lnTo>
                    <a:lnTo>
                      <a:pt x="39" y="17"/>
                    </a:lnTo>
                    <a:lnTo>
                      <a:pt x="41" y="20"/>
                    </a:lnTo>
                    <a:lnTo>
                      <a:pt x="44" y="25"/>
                    </a:lnTo>
                    <a:lnTo>
                      <a:pt x="47" y="29"/>
                    </a:lnTo>
                    <a:lnTo>
                      <a:pt x="51" y="36"/>
                    </a:lnTo>
                    <a:lnTo>
                      <a:pt x="54" y="41"/>
                    </a:lnTo>
                    <a:lnTo>
                      <a:pt x="58" y="46"/>
                    </a:lnTo>
                    <a:lnTo>
                      <a:pt x="60" y="50"/>
                    </a:lnTo>
                    <a:lnTo>
                      <a:pt x="62" y="53"/>
                    </a:lnTo>
                    <a:lnTo>
                      <a:pt x="63" y="57"/>
                    </a:lnTo>
                    <a:lnTo>
                      <a:pt x="66" y="61"/>
                    </a:lnTo>
                    <a:lnTo>
                      <a:pt x="69" y="67"/>
                    </a:lnTo>
                    <a:lnTo>
                      <a:pt x="73" y="74"/>
                    </a:lnTo>
                    <a:lnTo>
                      <a:pt x="76" y="78"/>
                    </a:lnTo>
                    <a:lnTo>
                      <a:pt x="79" y="82"/>
                    </a:lnTo>
                    <a:lnTo>
                      <a:pt x="80" y="86"/>
                    </a:lnTo>
                    <a:lnTo>
                      <a:pt x="83" y="90"/>
                    </a:lnTo>
                    <a:lnTo>
                      <a:pt x="84" y="94"/>
                    </a:lnTo>
                    <a:lnTo>
                      <a:pt x="87" y="96"/>
                    </a:lnTo>
                    <a:lnTo>
                      <a:pt x="89" y="100"/>
                    </a:lnTo>
                    <a:lnTo>
                      <a:pt x="92" y="104"/>
                    </a:lnTo>
                    <a:lnTo>
                      <a:pt x="95" y="108"/>
                    </a:lnTo>
                    <a:lnTo>
                      <a:pt x="97" y="114"/>
                    </a:lnTo>
                    <a:lnTo>
                      <a:pt x="100" y="118"/>
                    </a:lnTo>
                    <a:lnTo>
                      <a:pt x="102" y="122"/>
                    </a:lnTo>
                    <a:lnTo>
                      <a:pt x="104" y="126"/>
                    </a:lnTo>
                    <a:lnTo>
                      <a:pt x="106" y="129"/>
                    </a:lnTo>
                    <a:lnTo>
                      <a:pt x="109" y="135"/>
                    </a:lnTo>
                    <a:lnTo>
                      <a:pt x="110" y="139"/>
                    </a:lnTo>
                    <a:lnTo>
                      <a:pt x="113" y="143"/>
                    </a:lnTo>
                    <a:lnTo>
                      <a:pt x="116" y="147"/>
                    </a:lnTo>
                    <a:lnTo>
                      <a:pt x="118" y="152"/>
                    </a:lnTo>
                    <a:lnTo>
                      <a:pt x="121" y="156"/>
                    </a:lnTo>
                    <a:lnTo>
                      <a:pt x="122" y="160"/>
                    </a:lnTo>
                    <a:lnTo>
                      <a:pt x="125" y="164"/>
                    </a:lnTo>
                    <a:lnTo>
                      <a:pt x="127" y="169"/>
                    </a:lnTo>
                    <a:lnTo>
                      <a:pt x="130" y="173"/>
                    </a:lnTo>
                    <a:lnTo>
                      <a:pt x="133" y="177"/>
                    </a:lnTo>
                    <a:lnTo>
                      <a:pt x="134" y="182"/>
                    </a:lnTo>
                    <a:lnTo>
                      <a:pt x="137" y="186"/>
                    </a:lnTo>
                    <a:lnTo>
                      <a:pt x="139" y="191"/>
                    </a:lnTo>
                    <a:lnTo>
                      <a:pt x="142" y="194"/>
                    </a:lnTo>
                    <a:lnTo>
                      <a:pt x="143" y="198"/>
                    </a:lnTo>
                    <a:lnTo>
                      <a:pt x="146" y="202"/>
                    </a:lnTo>
                    <a:lnTo>
                      <a:pt x="147" y="207"/>
                    </a:lnTo>
                    <a:lnTo>
                      <a:pt x="150" y="211"/>
                    </a:lnTo>
                    <a:lnTo>
                      <a:pt x="151" y="215"/>
                    </a:lnTo>
                    <a:lnTo>
                      <a:pt x="154" y="218"/>
                    </a:lnTo>
                    <a:lnTo>
                      <a:pt x="155" y="223"/>
                    </a:lnTo>
                    <a:lnTo>
                      <a:pt x="156" y="227"/>
                    </a:lnTo>
                    <a:lnTo>
                      <a:pt x="158" y="231"/>
                    </a:lnTo>
                    <a:lnTo>
                      <a:pt x="160" y="235"/>
                    </a:lnTo>
                    <a:lnTo>
                      <a:pt x="162" y="239"/>
                    </a:lnTo>
                    <a:lnTo>
                      <a:pt x="164" y="243"/>
                    </a:lnTo>
                    <a:lnTo>
                      <a:pt x="166" y="247"/>
                    </a:lnTo>
                    <a:lnTo>
                      <a:pt x="168" y="251"/>
                    </a:lnTo>
                    <a:lnTo>
                      <a:pt x="170" y="255"/>
                    </a:lnTo>
                    <a:lnTo>
                      <a:pt x="171" y="259"/>
                    </a:lnTo>
                    <a:lnTo>
                      <a:pt x="174" y="261"/>
                    </a:lnTo>
                    <a:lnTo>
                      <a:pt x="175" y="265"/>
                    </a:lnTo>
                    <a:lnTo>
                      <a:pt x="176" y="269"/>
                    </a:lnTo>
                    <a:lnTo>
                      <a:pt x="178" y="273"/>
                    </a:lnTo>
                    <a:lnTo>
                      <a:pt x="179" y="277"/>
                    </a:lnTo>
                    <a:lnTo>
                      <a:pt x="181" y="281"/>
                    </a:lnTo>
                    <a:lnTo>
                      <a:pt x="183" y="285"/>
                    </a:lnTo>
                    <a:lnTo>
                      <a:pt x="184" y="289"/>
                    </a:lnTo>
                    <a:lnTo>
                      <a:pt x="185" y="292"/>
                    </a:lnTo>
                    <a:lnTo>
                      <a:pt x="187" y="296"/>
                    </a:lnTo>
                    <a:lnTo>
                      <a:pt x="189" y="300"/>
                    </a:lnTo>
                    <a:lnTo>
                      <a:pt x="191" y="304"/>
                    </a:lnTo>
                    <a:lnTo>
                      <a:pt x="192" y="308"/>
                    </a:lnTo>
                    <a:lnTo>
                      <a:pt x="193" y="310"/>
                    </a:lnTo>
                    <a:lnTo>
                      <a:pt x="195" y="314"/>
                    </a:lnTo>
                    <a:lnTo>
                      <a:pt x="197" y="321"/>
                    </a:lnTo>
                    <a:lnTo>
                      <a:pt x="200" y="329"/>
                    </a:lnTo>
                    <a:lnTo>
                      <a:pt x="201" y="335"/>
                    </a:lnTo>
                    <a:lnTo>
                      <a:pt x="204" y="342"/>
                    </a:lnTo>
                    <a:lnTo>
                      <a:pt x="205" y="348"/>
                    </a:lnTo>
                    <a:lnTo>
                      <a:pt x="208" y="355"/>
                    </a:lnTo>
                    <a:lnTo>
                      <a:pt x="209" y="362"/>
                    </a:lnTo>
                    <a:lnTo>
                      <a:pt x="212" y="368"/>
                    </a:lnTo>
                    <a:lnTo>
                      <a:pt x="213" y="375"/>
                    </a:lnTo>
                    <a:lnTo>
                      <a:pt x="214" y="381"/>
                    </a:lnTo>
                    <a:lnTo>
                      <a:pt x="216" y="387"/>
                    </a:lnTo>
                    <a:lnTo>
                      <a:pt x="218" y="393"/>
                    </a:lnTo>
                    <a:lnTo>
                      <a:pt x="220" y="400"/>
                    </a:lnTo>
                    <a:lnTo>
                      <a:pt x="221" y="405"/>
                    </a:lnTo>
                    <a:lnTo>
                      <a:pt x="222" y="410"/>
                    </a:lnTo>
                    <a:lnTo>
                      <a:pt x="224" y="417"/>
                    </a:lnTo>
                    <a:lnTo>
                      <a:pt x="224" y="422"/>
                    </a:lnTo>
                    <a:lnTo>
                      <a:pt x="224" y="428"/>
                    </a:lnTo>
                    <a:lnTo>
                      <a:pt x="225" y="433"/>
                    </a:lnTo>
                    <a:lnTo>
                      <a:pt x="225" y="438"/>
                    </a:lnTo>
                    <a:lnTo>
                      <a:pt x="225" y="443"/>
                    </a:lnTo>
                    <a:lnTo>
                      <a:pt x="225" y="449"/>
                    </a:lnTo>
                    <a:lnTo>
                      <a:pt x="225" y="454"/>
                    </a:lnTo>
                    <a:lnTo>
                      <a:pt x="225" y="459"/>
                    </a:lnTo>
                    <a:lnTo>
                      <a:pt x="225" y="463"/>
                    </a:lnTo>
                    <a:lnTo>
                      <a:pt x="225" y="467"/>
                    </a:lnTo>
                    <a:lnTo>
                      <a:pt x="225" y="471"/>
                    </a:lnTo>
                    <a:lnTo>
                      <a:pt x="225" y="476"/>
                    </a:lnTo>
                    <a:lnTo>
                      <a:pt x="224" y="480"/>
                    </a:lnTo>
                    <a:lnTo>
                      <a:pt x="224" y="484"/>
                    </a:lnTo>
                    <a:lnTo>
                      <a:pt x="224" y="487"/>
                    </a:lnTo>
                    <a:lnTo>
                      <a:pt x="224" y="491"/>
                    </a:lnTo>
                    <a:lnTo>
                      <a:pt x="222" y="498"/>
                    </a:lnTo>
                    <a:lnTo>
                      <a:pt x="222" y="503"/>
                    </a:lnTo>
                    <a:lnTo>
                      <a:pt x="221" y="508"/>
                    </a:lnTo>
                    <a:lnTo>
                      <a:pt x="221" y="512"/>
                    </a:lnTo>
                    <a:lnTo>
                      <a:pt x="220" y="517"/>
                    </a:lnTo>
                    <a:lnTo>
                      <a:pt x="220" y="520"/>
                    </a:lnTo>
                    <a:lnTo>
                      <a:pt x="218" y="519"/>
                    </a:lnTo>
                    <a:lnTo>
                      <a:pt x="216" y="517"/>
                    </a:lnTo>
                    <a:lnTo>
                      <a:pt x="212" y="515"/>
                    </a:lnTo>
                    <a:lnTo>
                      <a:pt x="208" y="512"/>
                    </a:lnTo>
                    <a:lnTo>
                      <a:pt x="204" y="509"/>
                    </a:lnTo>
                    <a:lnTo>
                      <a:pt x="201" y="508"/>
                    </a:lnTo>
                    <a:lnTo>
                      <a:pt x="197" y="505"/>
                    </a:lnTo>
                    <a:lnTo>
                      <a:pt x="195" y="503"/>
                    </a:lnTo>
                    <a:lnTo>
                      <a:pt x="191" y="500"/>
                    </a:lnTo>
                    <a:lnTo>
                      <a:pt x="187" y="499"/>
                    </a:lnTo>
                    <a:lnTo>
                      <a:pt x="183" y="496"/>
                    </a:lnTo>
                    <a:lnTo>
                      <a:pt x="179" y="494"/>
                    </a:lnTo>
                    <a:lnTo>
                      <a:pt x="174" y="491"/>
                    </a:lnTo>
                    <a:lnTo>
                      <a:pt x="170" y="488"/>
                    </a:lnTo>
                    <a:lnTo>
                      <a:pt x="164" y="484"/>
                    </a:lnTo>
                    <a:lnTo>
                      <a:pt x="159" y="483"/>
                    </a:lnTo>
                    <a:lnTo>
                      <a:pt x="154" y="480"/>
                    </a:lnTo>
                    <a:lnTo>
                      <a:pt x="150" y="478"/>
                    </a:lnTo>
                    <a:lnTo>
                      <a:pt x="143" y="475"/>
                    </a:lnTo>
                    <a:lnTo>
                      <a:pt x="139" y="472"/>
                    </a:lnTo>
                    <a:lnTo>
                      <a:pt x="133" y="470"/>
                    </a:lnTo>
                    <a:lnTo>
                      <a:pt x="129" y="467"/>
                    </a:lnTo>
                    <a:lnTo>
                      <a:pt x="124" y="466"/>
                    </a:lnTo>
                    <a:lnTo>
                      <a:pt x="118" y="463"/>
                    </a:lnTo>
                    <a:lnTo>
                      <a:pt x="113" y="462"/>
                    </a:lnTo>
                    <a:lnTo>
                      <a:pt x="108" y="461"/>
                    </a:lnTo>
                    <a:lnTo>
                      <a:pt x="102" y="459"/>
                    </a:lnTo>
                    <a:lnTo>
                      <a:pt x="98" y="459"/>
                    </a:lnTo>
                    <a:lnTo>
                      <a:pt x="92" y="457"/>
                    </a:lnTo>
                    <a:lnTo>
                      <a:pt x="87" y="457"/>
                    </a:lnTo>
                    <a:lnTo>
                      <a:pt x="83" y="455"/>
                    </a:lnTo>
                    <a:lnTo>
                      <a:pt x="77" y="455"/>
                    </a:lnTo>
                    <a:lnTo>
                      <a:pt x="72" y="455"/>
                    </a:lnTo>
                    <a:lnTo>
                      <a:pt x="68" y="455"/>
                    </a:lnTo>
                    <a:lnTo>
                      <a:pt x="63" y="455"/>
                    </a:lnTo>
                    <a:lnTo>
                      <a:pt x="59" y="457"/>
                    </a:lnTo>
                    <a:lnTo>
                      <a:pt x="54" y="457"/>
                    </a:lnTo>
                    <a:lnTo>
                      <a:pt x="50" y="457"/>
                    </a:lnTo>
                    <a:lnTo>
                      <a:pt x="46" y="457"/>
                    </a:lnTo>
                    <a:lnTo>
                      <a:pt x="42" y="458"/>
                    </a:lnTo>
                    <a:lnTo>
                      <a:pt x="38" y="459"/>
                    </a:lnTo>
                    <a:lnTo>
                      <a:pt x="34" y="459"/>
                    </a:lnTo>
                    <a:lnTo>
                      <a:pt x="31" y="461"/>
                    </a:lnTo>
                    <a:lnTo>
                      <a:pt x="27" y="462"/>
                    </a:lnTo>
                    <a:lnTo>
                      <a:pt x="21" y="463"/>
                    </a:lnTo>
                    <a:lnTo>
                      <a:pt x="15" y="466"/>
                    </a:lnTo>
                    <a:lnTo>
                      <a:pt x="10" y="467"/>
                    </a:lnTo>
                    <a:lnTo>
                      <a:pt x="6" y="470"/>
                    </a:lnTo>
                    <a:lnTo>
                      <a:pt x="1" y="474"/>
                    </a:lnTo>
                    <a:lnTo>
                      <a:pt x="0" y="475"/>
                    </a:lnTo>
                    <a:lnTo>
                      <a:pt x="0" y="475"/>
                    </a:lnTo>
                    <a:close/>
                  </a:path>
                </a:pathLst>
              </a:custGeom>
              <a:solidFill>
                <a:srgbClr val="2985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7"/>
              <p:cNvSpPr>
                <a:spLocks/>
              </p:cNvSpPr>
              <p:nvPr/>
            </p:nvSpPr>
            <p:spPr bwMode="auto">
              <a:xfrm>
                <a:off x="1938337" y="4933950"/>
                <a:ext cx="1185863" cy="1039813"/>
              </a:xfrm>
              <a:custGeom>
                <a:avLst/>
                <a:gdLst/>
                <a:ahLst/>
                <a:cxnLst>
                  <a:cxn ang="0">
                    <a:pos x="7" y="605"/>
                  </a:cxn>
                  <a:cxn ang="0">
                    <a:pos x="19" y="537"/>
                  </a:cxn>
                  <a:cxn ang="0">
                    <a:pos x="37" y="448"/>
                  </a:cxn>
                  <a:cxn ang="0">
                    <a:pos x="60" y="356"/>
                  </a:cxn>
                  <a:cxn ang="0">
                    <a:pos x="83" y="271"/>
                  </a:cxn>
                  <a:cxn ang="0">
                    <a:pos x="107" y="200"/>
                  </a:cxn>
                  <a:cxn ang="0">
                    <a:pos x="132" y="146"/>
                  </a:cxn>
                  <a:cxn ang="0">
                    <a:pos x="162" y="83"/>
                  </a:cxn>
                  <a:cxn ang="0">
                    <a:pos x="170" y="108"/>
                  </a:cxn>
                  <a:cxn ang="0">
                    <a:pos x="170" y="165"/>
                  </a:cxn>
                  <a:cxn ang="0">
                    <a:pos x="174" y="219"/>
                  </a:cxn>
                  <a:cxn ang="0">
                    <a:pos x="183" y="278"/>
                  </a:cxn>
                  <a:cxn ang="0">
                    <a:pos x="201" y="335"/>
                  </a:cxn>
                  <a:cxn ang="0">
                    <a:pos x="220" y="386"/>
                  </a:cxn>
                  <a:cxn ang="0">
                    <a:pos x="247" y="447"/>
                  </a:cxn>
                  <a:cxn ang="0">
                    <a:pos x="249" y="417"/>
                  </a:cxn>
                  <a:cxn ang="0">
                    <a:pos x="255" y="348"/>
                  </a:cxn>
                  <a:cxn ang="0">
                    <a:pos x="268" y="302"/>
                  </a:cxn>
                  <a:cxn ang="0">
                    <a:pos x="289" y="252"/>
                  </a:cxn>
                  <a:cxn ang="0">
                    <a:pos x="327" y="191"/>
                  </a:cxn>
                  <a:cxn ang="0">
                    <a:pos x="401" y="109"/>
                  </a:cxn>
                  <a:cxn ang="0">
                    <a:pos x="457" y="68"/>
                  </a:cxn>
                  <a:cxn ang="0">
                    <a:pos x="514" y="35"/>
                  </a:cxn>
                  <a:cxn ang="0">
                    <a:pos x="579" y="4"/>
                  </a:cxn>
                  <a:cxn ang="0">
                    <a:pos x="554" y="29"/>
                  </a:cxn>
                  <a:cxn ang="0">
                    <a:pos x="488" y="100"/>
                  </a:cxn>
                  <a:cxn ang="0">
                    <a:pos x="453" y="154"/>
                  </a:cxn>
                  <a:cxn ang="0">
                    <a:pos x="436" y="202"/>
                  </a:cxn>
                  <a:cxn ang="0">
                    <a:pos x="426" y="252"/>
                  </a:cxn>
                  <a:cxn ang="0">
                    <a:pos x="422" y="300"/>
                  </a:cxn>
                  <a:cxn ang="0">
                    <a:pos x="422" y="349"/>
                  </a:cxn>
                  <a:cxn ang="0">
                    <a:pos x="422" y="410"/>
                  </a:cxn>
                  <a:cxn ang="0">
                    <a:pos x="422" y="485"/>
                  </a:cxn>
                  <a:cxn ang="0">
                    <a:pos x="424" y="517"/>
                  </a:cxn>
                  <a:cxn ang="0">
                    <a:pos x="464" y="453"/>
                  </a:cxn>
                  <a:cxn ang="0">
                    <a:pos x="488" y="405"/>
                  </a:cxn>
                  <a:cxn ang="0">
                    <a:pos x="507" y="355"/>
                  </a:cxn>
                  <a:cxn ang="0">
                    <a:pos x="515" y="287"/>
                  </a:cxn>
                  <a:cxn ang="0">
                    <a:pos x="482" y="224"/>
                  </a:cxn>
                  <a:cxn ang="0">
                    <a:pos x="519" y="282"/>
                  </a:cxn>
                  <a:cxn ang="0">
                    <a:pos x="556" y="361"/>
                  </a:cxn>
                  <a:cxn ang="0">
                    <a:pos x="572" y="434"/>
                  </a:cxn>
                  <a:cxn ang="0">
                    <a:pos x="571" y="488"/>
                  </a:cxn>
                  <a:cxn ang="0">
                    <a:pos x="590" y="446"/>
                  </a:cxn>
                  <a:cxn ang="0">
                    <a:pos x="630" y="382"/>
                  </a:cxn>
                  <a:cxn ang="0">
                    <a:pos x="685" y="340"/>
                  </a:cxn>
                  <a:cxn ang="0">
                    <a:pos x="739" y="322"/>
                  </a:cxn>
                  <a:cxn ang="0">
                    <a:pos x="699" y="360"/>
                  </a:cxn>
                  <a:cxn ang="0">
                    <a:pos x="663" y="417"/>
                  </a:cxn>
                  <a:cxn ang="0">
                    <a:pos x="638" y="472"/>
                  </a:cxn>
                  <a:cxn ang="0">
                    <a:pos x="616" y="535"/>
                  </a:cxn>
                  <a:cxn ang="0">
                    <a:pos x="597" y="593"/>
                  </a:cxn>
                  <a:cxn ang="0">
                    <a:pos x="581" y="653"/>
                  </a:cxn>
                  <a:cxn ang="0">
                    <a:pos x="531" y="645"/>
                  </a:cxn>
                  <a:cxn ang="0">
                    <a:pos x="472" y="626"/>
                  </a:cxn>
                  <a:cxn ang="0">
                    <a:pos x="421" y="612"/>
                  </a:cxn>
                  <a:cxn ang="0">
                    <a:pos x="368" y="609"/>
                  </a:cxn>
                  <a:cxn ang="0">
                    <a:pos x="315" y="605"/>
                  </a:cxn>
                  <a:cxn ang="0">
                    <a:pos x="264" y="596"/>
                  </a:cxn>
                  <a:cxn ang="0">
                    <a:pos x="195" y="607"/>
                  </a:cxn>
                  <a:cxn ang="0">
                    <a:pos x="129" y="639"/>
                  </a:cxn>
                  <a:cxn ang="0">
                    <a:pos x="69" y="649"/>
                  </a:cxn>
                  <a:cxn ang="0">
                    <a:pos x="7" y="647"/>
                  </a:cxn>
                </a:cxnLst>
                <a:rect l="0" t="0" r="r" b="b"/>
                <a:pathLst>
                  <a:path w="747" h="655">
                    <a:moveTo>
                      <a:pt x="0" y="647"/>
                    </a:moveTo>
                    <a:lnTo>
                      <a:pt x="0" y="646"/>
                    </a:lnTo>
                    <a:lnTo>
                      <a:pt x="0" y="645"/>
                    </a:lnTo>
                    <a:lnTo>
                      <a:pt x="0" y="642"/>
                    </a:lnTo>
                    <a:lnTo>
                      <a:pt x="2" y="638"/>
                    </a:lnTo>
                    <a:lnTo>
                      <a:pt x="2" y="633"/>
                    </a:lnTo>
                    <a:lnTo>
                      <a:pt x="3" y="628"/>
                    </a:lnTo>
                    <a:lnTo>
                      <a:pt x="3" y="624"/>
                    </a:lnTo>
                    <a:lnTo>
                      <a:pt x="4" y="621"/>
                    </a:lnTo>
                    <a:lnTo>
                      <a:pt x="4" y="617"/>
                    </a:lnTo>
                    <a:lnTo>
                      <a:pt x="6" y="614"/>
                    </a:lnTo>
                    <a:lnTo>
                      <a:pt x="6" y="609"/>
                    </a:lnTo>
                    <a:lnTo>
                      <a:pt x="7" y="605"/>
                    </a:lnTo>
                    <a:lnTo>
                      <a:pt x="7" y="600"/>
                    </a:lnTo>
                    <a:lnTo>
                      <a:pt x="8" y="596"/>
                    </a:lnTo>
                    <a:lnTo>
                      <a:pt x="10" y="591"/>
                    </a:lnTo>
                    <a:lnTo>
                      <a:pt x="11" y="587"/>
                    </a:lnTo>
                    <a:lnTo>
                      <a:pt x="11" y="581"/>
                    </a:lnTo>
                    <a:lnTo>
                      <a:pt x="12" y="576"/>
                    </a:lnTo>
                    <a:lnTo>
                      <a:pt x="13" y="571"/>
                    </a:lnTo>
                    <a:lnTo>
                      <a:pt x="15" y="566"/>
                    </a:lnTo>
                    <a:lnTo>
                      <a:pt x="15" y="559"/>
                    </a:lnTo>
                    <a:lnTo>
                      <a:pt x="16" y="554"/>
                    </a:lnTo>
                    <a:lnTo>
                      <a:pt x="16" y="547"/>
                    </a:lnTo>
                    <a:lnTo>
                      <a:pt x="19" y="542"/>
                    </a:lnTo>
                    <a:lnTo>
                      <a:pt x="19" y="537"/>
                    </a:lnTo>
                    <a:lnTo>
                      <a:pt x="21" y="530"/>
                    </a:lnTo>
                    <a:lnTo>
                      <a:pt x="21" y="523"/>
                    </a:lnTo>
                    <a:lnTo>
                      <a:pt x="23" y="517"/>
                    </a:lnTo>
                    <a:lnTo>
                      <a:pt x="24" y="510"/>
                    </a:lnTo>
                    <a:lnTo>
                      <a:pt x="25" y="504"/>
                    </a:lnTo>
                    <a:lnTo>
                      <a:pt x="27" y="497"/>
                    </a:lnTo>
                    <a:lnTo>
                      <a:pt x="28" y="490"/>
                    </a:lnTo>
                    <a:lnTo>
                      <a:pt x="29" y="484"/>
                    </a:lnTo>
                    <a:lnTo>
                      <a:pt x="32" y="477"/>
                    </a:lnTo>
                    <a:lnTo>
                      <a:pt x="33" y="469"/>
                    </a:lnTo>
                    <a:lnTo>
                      <a:pt x="35" y="463"/>
                    </a:lnTo>
                    <a:lnTo>
                      <a:pt x="36" y="455"/>
                    </a:lnTo>
                    <a:lnTo>
                      <a:pt x="37" y="448"/>
                    </a:lnTo>
                    <a:lnTo>
                      <a:pt x="39" y="442"/>
                    </a:lnTo>
                    <a:lnTo>
                      <a:pt x="40" y="435"/>
                    </a:lnTo>
                    <a:lnTo>
                      <a:pt x="42" y="427"/>
                    </a:lnTo>
                    <a:lnTo>
                      <a:pt x="44" y="421"/>
                    </a:lnTo>
                    <a:lnTo>
                      <a:pt x="45" y="413"/>
                    </a:lnTo>
                    <a:lnTo>
                      <a:pt x="46" y="406"/>
                    </a:lnTo>
                    <a:lnTo>
                      <a:pt x="48" y="398"/>
                    </a:lnTo>
                    <a:lnTo>
                      <a:pt x="50" y="391"/>
                    </a:lnTo>
                    <a:lnTo>
                      <a:pt x="52" y="384"/>
                    </a:lnTo>
                    <a:lnTo>
                      <a:pt x="53" y="377"/>
                    </a:lnTo>
                    <a:lnTo>
                      <a:pt x="56" y="370"/>
                    </a:lnTo>
                    <a:lnTo>
                      <a:pt x="57" y="364"/>
                    </a:lnTo>
                    <a:lnTo>
                      <a:pt x="60" y="356"/>
                    </a:lnTo>
                    <a:lnTo>
                      <a:pt x="61" y="349"/>
                    </a:lnTo>
                    <a:lnTo>
                      <a:pt x="64" y="343"/>
                    </a:lnTo>
                    <a:lnTo>
                      <a:pt x="65" y="336"/>
                    </a:lnTo>
                    <a:lnTo>
                      <a:pt x="66" y="328"/>
                    </a:lnTo>
                    <a:lnTo>
                      <a:pt x="69" y="322"/>
                    </a:lnTo>
                    <a:lnTo>
                      <a:pt x="70" y="315"/>
                    </a:lnTo>
                    <a:lnTo>
                      <a:pt x="73" y="310"/>
                    </a:lnTo>
                    <a:lnTo>
                      <a:pt x="74" y="302"/>
                    </a:lnTo>
                    <a:lnTo>
                      <a:pt x="75" y="297"/>
                    </a:lnTo>
                    <a:lnTo>
                      <a:pt x="78" y="290"/>
                    </a:lnTo>
                    <a:lnTo>
                      <a:pt x="79" y="283"/>
                    </a:lnTo>
                    <a:lnTo>
                      <a:pt x="81" y="277"/>
                    </a:lnTo>
                    <a:lnTo>
                      <a:pt x="83" y="271"/>
                    </a:lnTo>
                    <a:lnTo>
                      <a:pt x="85" y="266"/>
                    </a:lnTo>
                    <a:lnTo>
                      <a:pt x="86" y="260"/>
                    </a:lnTo>
                    <a:lnTo>
                      <a:pt x="89" y="254"/>
                    </a:lnTo>
                    <a:lnTo>
                      <a:pt x="90" y="249"/>
                    </a:lnTo>
                    <a:lnTo>
                      <a:pt x="93" y="242"/>
                    </a:lnTo>
                    <a:lnTo>
                      <a:pt x="94" y="237"/>
                    </a:lnTo>
                    <a:lnTo>
                      <a:pt x="96" y="231"/>
                    </a:lnTo>
                    <a:lnTo>
                      <a:pt x="98" y="227"/>
                    </a:lnTo>
                    <a:lnTo>
                      <a:pt x="100" y="221"/>
                    </a:lnTo>
                    <a:lnTo>
                      <a:pt x="102" y="216"/>
                    </a:lnTo>
                    <a:lnTo>
                      <a:pt x="103" y="211"/>
                    </a:lnTo>
                    <a:lnTo>
                      <a:pt x="106" y="205"/>
                    </a:lnTo>
                    <a:lnTo>
                      <a:pt x="107" y="200"/>
                    </a:lnTo>
                    <a:lnTo>
                      <a:pt x="110" y="196"/>
                    </a:lnTo>
                    <a:lnTo>
                      <a:pt x="111" y="191"/>
                    </a:lnTo>
                    <a:lnTo>
                      <a:pt x="112" y="187"/>
                    </a:lnTo>
                    <a:lnTo>
                      <a:pt x="115" y="182"/>
                    </a:lnTo>
                    <a:lnTo>
                      <a:pt x="116" y="178"/>
                    </a:lnTo>
                    <a:lnTo>
                      <a:pt x="118" y="174"/>
                    </a:lnTo>
                    <a:lnTo>
                      <a:pt x="120" y="170"/>
                    </a:lnTo>
                    <a:lnTo>
                      <a:pt x="122" y="165"/>
                    </a:lnTo>
                    <a:lnTo>
                      <a:pt x="124" y="161"/>
                    </a:lnTo>
                    <a:lnTo>
                      <a:pt x="125" y="157"/>
                    </a:lnTo>
                    <a:lnTo>
                      <a:pt x="128" y="154"/>
                    </a:lnTo>
                    <a:lnTo>
                      <a:pt x="129" y="150"/>
                    </a:lnTo>
                    <a:lnTo>
                      <a:pt x="132" y="146"/>
                    </a:lnTo>
                    <a:lnTo>
                      <a:pt x="132" y="142"/>
                    </a:lnTo>
                    <a:lnTo>
                      <a:pt x="133" y="138"/>
                    </a:lnTo>
                    <a:lnTo>
                      <a:pt x="136" y="134"/>
                    </a:lnTo>
                    <a:lnTo>
                      <a:pt x="137" y="132"/>
                    </a:lnTo>
                    <a:lnTo>
                      <a:pt x="140" y="125"/>
                    </a:lnTo>
                    <a:lnTo>
                      <a:pt x="144" y="118"/>
                    </a:lnTo>
                    <a:lnTo>
                      <a:pt x="147" y="112"/>
                    </a:lnTo>
                    <a:lnTo>
                      <a:pt x="150" y="107"/>
                    </a:lnTo>
                    <a:lnTo>
                      <a:pt x="153" y="101"/>
                    </a:lnTo>
                    <a:lnTo>
                      <a:pt x="156" y="97"/>
                    </a:lnTo>
                    <a:lnTo>
                      <a:pt x="157" y="92"/>
                    </a:lnTo>
                    <a:lnTo>
                      <a:pt x="160" y="87"/>
                    </a:lnTo>
                    <a:lnTo>
                      <a:pt x="162" y="83"/>
                    </a:lnTo>
                    <a:lnTo>
                      <a:pt x="165" y="80"/>
                    </a:lnTo>
                    <a:lnTo>
                      <a:pt x="169" y="74"/>
                    </a:lnTo>
                    <a:lnTo>
                      <a:pt x="173" y="68"/>
                    </a:lnTo>
                    <a:lnTo>
                      <a:pt x="173" y="72"/>
                    </a:lnTo>
                    <a:lnTo>
                      <a:pt x="172" y="74"/>
                    </a:lnTo>
                    <a:lnTo>
                      <a:pt x="172" y="78"/>
                    </a:lnTo>
                    <a:lnTo>
                      <a:pt x="172" y="80"/>
                    </a:lnTo>
                    <a:lnTo>
                      <a:pt x="172" y="84"/>
                    </a:lnTo>
                    <a:lnTo>
                      <a:pt x="170" y="88"/>
                    </a:lnTo>
                    <a:lnTo>
                      <a:pt x="170" y="92"/>
                    </a:lnTo>
                    <a:lnTo>
                      <a:pt x="170" y="97"/>
                    </a:lnTo>
                    <a:lnTo>
                      <a:pt x="170" y="103"/>
                    </a:lnTo>
                    <a:lnTo>
                      <a:pt x="170" y="108"/>
                    </a:lnTo>
                    <a:lnTo>
                      <a:pt x="170" y="114"/>
                    </a:lnTo>
                    <a:lnTo>
                      <a:pt x="170" y="117"/>
                    </a:lnTo>
                    <a:lnTo>
                      <a:pt x="170" y="121"/>
                    </a:lnTo>
                    <a:lnTo>
                      <a:pt x="170" y="125"/>
                    </a:lnTo>
                    <a:lnTo>
                      <a:pt x="170" y="129"/>
                    </a:lnTo>
                    <a:lnTo>
                      <a:pt x="170" y="134"/>
                    </a:lnTo>
                    <a:lnTo>
                      <a:pt x="170" y="142"/>
                    </a:lnTo>
                    <a:lnTo>
                      <a:pt x="170" y="145"/>
                    </a:lnTo>
                    <a:lnTo>
                      <a:pt x="170" y="149"/>
                    </a:lnTo>
                    <a:lnTo>
                      <a:pt x="170" y="153"/>
                    </a:lnTo>
                    <a:lnTo>
                      <a:pt x="170" y="157"/>
                    </a:lnTo>
                    <a:lnTo>
                      <a:pt x="170" y="161"/>
                    </a:lnTo>
                    <a:lnTo>
                      <a:pt x="170" y="165"/>
                    </a:lnTo>
                    <a:lnTo>
                      <a:pt x="170" y="169"/>
                    </a:lnTo>
                    <a:lnTo>
                      <a:pt x="170" y="173"/>
                    </a:lnTo>
                    <a:lnTo>
                      <a:pt x="170" y="175"/>
                    </a:lnTo>
                    <a:lnTo>
                      <a:pt x="170" y="180"/>
                    </a:lnTo>
                    <a:lnTo>
                      <a:pt x="172" y="184"/>
                    </a:lnTo>
                    <a:lnTo>
                      <a:pt x="172" y="190"/>
                    </a:lnTo>
                    <a:lnTo>
                      <a:pt x="172" y="194"/>
                    </a:lnTo>
                    <a:lnTo>
                      <a:pt x="172" y="198"/>
                    </a:lnTo>
                    <a:lnTo>
                      <a:pt x="172" y="202"/>
                    </a:lnTo>
                    <a:lnTo>
                      <a:pt x="173" y="205"/>
                    </a:lnTo>
                    <a:lnTo>
                      <a:pt x="173" y="209"/>
                    </a:lnTo>
                    <a:lnTo>
                      <a:pt x="173" y="215"/>
                    </a:lnTo>
                    <a:lnTo>
                      <a:pt x="174" y="219"/>
                    </a:lnTo>
                    <a:lnTo>
                      <a:pt x="176" y="224"/>
                    </a:lnTo>
                    <a:lnTo>
                      <a:pt x="176" y="228"/>
                    </a:lnTo>
                    <a:lnTo>
                      <a:pt x="176" y="232"/>
                    </a:lnTo>
                    <a:lnTo>
                      <a:pt x="177" y="237"/>
                    </a:lnTo>
                    <a:lnTo>
                      <a:pt x="177" y="241"/>
                    </a:lnTo>
                    <a:lnTo>
                      <a:pt x="178" y="246"/>
                    </a:lnTo>
                    <a:lnTo>
                      <a:pt x="178" y="250"/>
                    </a:lnTo>
                    <a:lnTo>
                      <a:pt x="179" y="254"/>
                    </a:lnTo>
                    <a:lnTo>
                      <a:pt x="181" y="260"/>
                    </a:lnTo>
                    <a:lnTo>
                      <a:pt x="181" y="264"/>
                    </a:lnTo>
                    <a:lnTo>
                      <a:pt x="182" y="269"/>
                    </a:lnTo>
                    <a:lnTo>
                      <a:pt x="182" y="273"/>
                    </a:lnTo>
                    <a:lnTo>
                      <a:pt x="183" y="278"/>
                    </a:lnTo>
                    <a:lnTo>
                      <a:pt x="185" y="282"/>
                    </a:lnTo>
                    <a:lnTo>
                      <a:pt x="186" y="286"/>
                    </a:lnTo>
                    <a:lnTo>
                      <a:pt x="187" y="291"/>
                    </a:lnTo>
                    <a:lnTo>
                      <a:pt x="189" y="297"/>
                    </a:lnTo>
                    <a:lnTo>
                      <a:pt x="190" y="300"/>
                    </a:lnTo>
                    <a:lnTo>
                      <a:pt x="191" y="304"/>
                    </a:lnTo>
                    <a:lnTo>
                      <a:pt x="193" y="308"/>
                    </a:lnTo>
                    <a:lnTo>
                      <a:pt x="194" y="314"/>
                    </a:lnTo>
                    <a:lnTo>
                      <a:pt x="195" y="318"/>
                    </a:lnTo>
                    <a:lnTo>
                      <a:pt x="197" y="322"/>
                    </a:lnTo>
                    <a:lnTo>
                      <a:pt x="198" y="326"/>
                    </a:lnTo>
                    <a:lnTo>
                      <a:pt x="199" y="331"/>
                    </a:lnTo>
                    <a:lnTo>
                      <a:pt x="201" y="335"/>
                    </a:lnTo>
                    <a:lnTo>
                      <a:pt x="202" y="339"/>
                    </a:lnTo>
                    <a:lnTo>
                      <a:pt x="203" y="343"/>
                    </a:lnTo>
                    <a:lnTo>
                      <a:pt x="204" y="348"/>
                    </a:lnTo>
                    <a:lnTo>
                      <a:pt x="206" y="351"/>
                    </a:lnTo>
                    <a:lnTo>
                      <a:pt x="207" y="355"/>
                    </a:lnTo>
                    <a:lnTo>
                      <a:pt x="208" y="359"/>
                    </a:lnTo>
                    <a:lnTo>
                      <a:pt x="211" y="364"/>
                    </a:lnTo>
                    <a:lnTo>
                      <a:pt x="212" y="368"/>
                    </a:lnTo>
                    <a:lnTo>
                      <a:pt x="214" y="370"/>
                    </a:lnTo>
                    <a:lnTo>
                      <a:pt x="215" y="374"/>
                    </a:lnTo>
                    <a:lnTo>
                      <a:pt x="216" y="378"/>
                    </a:lnTo>
                    <a:lnTo>
                      <a:pt x="218" y="382"/>
                    </a:lnTo>
                    <a:lnTo>
                      <a:pt x="220" y="386"/>
                    </a:lnTo>
                    <a:lnTo>
                      <a:pt x="222" y="390"/>
                    </a:lnTo>
                    <a:lnTo>
                      <a:pt x="223" y="394"/>
                    </a:lnTo>
                    <a:lnTo>
                      <a:pt x="226" y="399"/>
                    </a:lnTo>
                    <a:lnTo>
                      <a:pt x="228" y="406"/>
                    </a:lnTo>
                    <a:lnTo>
                      <a:pt x="230" y="413"/>
                    </a:lnTo>
                    <a:lnTo>
                      <a:pt x="233" y="418"/>
                    </a:lnTo>
                    <a:lnTo>
                      <a:pt x="235" y="423"/>
                    </a:lnTo>
                    <a:lnTo>
                      <a:pt x="237" y="428"/>
                    </a:lnTo>
                    <a:lnTo>
                      <a:pt x="240" y="432"/>
                    </a:lnTo>
                    <a:lnTo>
                      <a:pt x="243" y="438"/>
                    </a:lnTo>
                    <a:lnTo>
                      <a:pt x="244" y="440"/>
                    </a:lnTo>
                    <a:lnTo>
                      <a:pt x="245" y="444"/>
                    </a:lnTo>
                    <a:lnTo>
                      <a:pt x="247" y="447"/>
                    </a:lnTo>
                    <a:lnTo>
                      <a:pt x="248" y="450"/>
                    </a:lnTo>
                    <a:lnTo>
                      <a:pt x="249" y="452"/>
                    </a:lnTo>
                    <a:lnTo>
                      <a:pt x="251" y="455"/>
                    </a:lnTo>
                    <a:lnTo>
                      <a:pt x="249" y="453"/>
                    </a:lnTo>
                    <a:lnTo>
                      <a:pt x="249" y="451"/>
                    </a:lnTo>
                    <a:lnTo>
                      <a:pt x="249" y="447"/>
                    </a:lnTo>
                    <a:lnTo>
                      <a:pt x="249" y="442"/>
                    </a:lnTo>
                    <a:lnTo>
                      <a:pt x="249" y="438"/>
                    </a:lnTo>
                    <a:lnTo>
                      <a:pt x="249" y="434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49" y="422"/>
                    </a:lnTo>
                    <a:lnTo>
                      <a:pt x="249" y="417"/>
                    </a:lnTo>
                    <a:lnTo>
                      <a:pt x="249" y="411"/>
                    </a:lnTo>
                    <a:lnTo>
                      <a:pt x="249" y="407"/>
                    </a:lnTo>
                    <a:lnTo>
                      <a:pt x="249" y="401"/>
                    </a:lnTo>
                    <a:lnTo>
                      <a:pt x="249" y="395"/>
                    </a:lnTo>
                    <a:lnTo>
                      <a:pt x="249" y="390"/>
                    </a:lnTo>
                    <a:lnTo>
                      <a:pt x="251" y="384"/>
                    </a:lnTo>
                    <a:lnTo>
                      <a:pt x="251" y="377"/>
                    </a:lnTo>
                    <a:lnTo>
                      <a:pt x="252" y="370"/>
                    </a:lnTo>
                    <a:lnTo>
                      <a:pt x="252" y="365"/>
                    </a:lnTo>
                    <a:lnTo>
                      <a:pt x="253" y="359"/>
                    </a:lnTo>
                    <a:lnTo>
                      <a:pt x="253" y="355"/>
                    </a:lnTo>
                    <a:lnTo>
                      <a:pt x="255" y="351"/>
                    </a:lnTo>
                    <a:lnTo>
                      <a:pt x="255" y="348"/>
                    </a:lnTo>
                    <a:lnTo>
                      <a:pt x="256" y="344"/>
                    </a:lnTo>
                    <a:lnTo>
                      <a:pt x="256" y="340"/>
                    </a:lnTo>
                    <a:lnTo>
                      <a:pt x="257" y="337"/>
                    </a:lnTo>
                    <a:lnTo>
                      <a:pt x="259" y="333"/>
                    </a:lnTo>
                    <a:lnTo>
                      <a:pt x="260" y="329"/>
                    </a:lnTo>
                    <a:lnTo>
                      <a:pt x="260" y="326"/>
                    </a:lnTo>
                    <a:lnTo>
                      <a:pt x="261" y="323"/>
                    </a:lnTo>
                    <a:lnTo>
                      <a:pt x="261" y="319"/>
                    </a:lnTo>
                    <a:lnTo>
                      <a:pt x="262" y="316"/>
                    </a:lnTo>
                    <a:lnTo>
                      <a:pt x="264" y="312"/>
                    </a:lnTo>
                    <a:lnTo>
                      <a:pt x="265" y="308"/>
                    </a:lnTo>
                    <a:lnTo>
                      <a:pt x="266" y="304"/>
                    </a:lnTo>
                    <a:lnTo>
                      <a:pt x="268" y="302"/>
                    </a:lnTo>
                    <a:lnTo>
                      <a:pt x="269" y="298"/>
                    </a:lnTo>
                    <a:lnTo>
                      <a:pt x="270" y="294"/>
                    </a:lnTo>
                    <a:lnTo>
                      <a:pt x="272" y="290"/>
                    </a:lnTo>
                    <a:lnTo>
                      <a:pt x="273" y="287"/>
                    </a:lnTo>
                    <a:lnTo>
                      <a:pt x="273" y="283"/>
                    </a:lnTo>
                    <a:lnTo>
                      <a:pt x="274" y="279"/>
                    </a:lnTo>
                    <a:lnTo>
                      <a:pt x="277" y="275"/>
                    </a:lnTo>
                    <a:lnTo>
                      <a:pt x="278" y="273"/>
                    </a:lnTo>
                    <a:lnTo>
                      <a:pt x="280" y="269"/>
                    </a:lnTo>
                    <a:lnTo>
                      <a:pt x="281" y="266"/>
                    </a:lnTo>
                    <a:lnTo>
                      <a:pt x="282" y="262"/>
                    </a:lnTo>
                    <a:lnTo>
                      <a:pt x="285" y="258"/>
                    </a:lnTo>
                    <a:lnTo>
                      <a:pt x="289" y="252"/>
                    </a:lnTo>
                    <a:lnTo>
                      <a:pt x="293" y="245"/>
                    </a:lnTo>
                    <a:lnTo>
                      <a:pt x="294" y="241"/>
                    </a:lnTo>
                    <a:lnTo>
                      <a:pt x="297" y="237"/>
                    </a:lnTo>
                    <a:lnTo>
                      <a:pt x="298" y="235"/>
                    </a:lnTo>
                    <a:lnTo>
                      <a:pt x="299" y="231"/>
                    </a:lnTo>
                    <a:lnTo>
                      <a:pt x="302" y="227"/>
                    </a:lnTo>
                    <a:lnTo>
                      <a:pt x="303" y="224"/>
                    </a:lnTo>
                    <a:lnTo>
                      <a:pt x="306" y="220"/>
                    </a:lnTo>
                    <a:lnTo>
                      <a:pt x="309" y="217"/>
                    </a:lnTo>
                    <a:lnTo>
                      <a:pt x="313" y="209"/>
                    </a:lnTo>
                    <a:lnTo>
                      <a:pt x="318" y="203"/>
                    </a:lnTo>
                    <a:lnTo>
                      <a:pt x="322" y="196"/>
                    </a:lnTo>
                    <a:lnTo>
                      <a:pt x="327" y="191"/>
                    </a:lnTo>
                    <a:lnTo>
                      <a:pt x="332" y="183"/>
                    </a:lnTo>
                    <a:lnTo>
                      <a:pt x="338" y="178"/>
                    </a:lnTo>
                    <a:lnTo>
                      <a:pt x="343" y="170"/>
                    </a:lnTo>
                    <a:lnTo>
                      <a:pt x="348" y="163"/>
                    </a:lnTo>
                    <a:lnTo>
                      <a:pt x="353" y="157"/>
                    </a:lnTo>
                    <a:lnTo>
                      <a:pt x="359" y="151"/>
                    </a:lnTo>
                    <a:lnTo>
                      <a:pt x="365" y="145"/>
                    </a:lnTo>
                    <a:lnTo>
                      <a:pt x="370" y="140"/>
                    </a:lnTo>
                    <a:lnTo>
                      <a:pt x="377" y="133"/>
                    </a:lnTo>
                    <a:lnTo>
                      <a:pt x="382" y="126"/>
                    </a:lnTo>
                    <a:lnTo>
                      <a:pt x="389" y="121"/>
                    </a:lnTo>
                    <a:lnTo>
                      <a:pt x="396" y="116"/>
                    </a:lnTo>
                    <a:lnTo>
                      <a:pt x="401" y="109"/>
                    </a:lnTo>
                    <a:lnTo>
                      <a:pt x="409" y="104"/>
                    </a:lnTo>
                    <a:lnTo>
                      <a:pt x="411" y="101"/>
                    </a:lnTo>
                    <a:lnTo>
                      <a:pt x="414" y="99"/>
                    </a:lnTo>
                    <a:lnTo>
                      <a:pt x="418" y="96"/>
                    </a:lnTo>
                    <a:lnTo>
                      <a:pt x="422" y="93"/>
                    </a:lnTo>
                    <a:lnTo>
                      <a:pt x="428" y="88"/>
                    </a:lnTo>
                    <a:lnTo>
                      <a:pt x="436" y="83"/>
                    </a:lnTo>
                    <a:lnTo>
                      <a:pt x="439" y="80"/>
                    </a:lnTo>
                    <a:lnTo>
                      <a:pt x="443" y="78"/>
                    </a:lnTo>
                    <a:lnTo>
                      <a:pt x="447" y="75"/>
                    </a:lnTo>
                    <a:lnTo>
                      <a:pt x="451" y="74"/>
                    </a:lnTo>
                    <a:lnTo>
                      <a:pt x="453" y="71"/>
                    </a:lnTo>
                    <a:lnTo>
                      <a:pt x="457" y="68"/>
                    </a:lnTo>
                    <a:lnTo>
                      <a:pt x="461" y="66"/>
                    </a:lnTo>
                    <a:lnTo>
                      <a:pt x="465" y="63"/>
                    </a:lnTo>
                    <a:lnTo>
                      <a:pt x="468" y="60"/>
                    </a:lnTo>
                    <a:lnTo>
                      <a:pt x="472" y="59"/>
                    </a:lnTo>
                    <a:lnTo>
                      <a:pt x="476" y="56"/>
                    </a:lnTo>
                    <a:lnTo>
                      <a:pt x="480" y="55"/>
                    </a:lnTo>
                    <a:lnTo>
                      <a:pt x="486" y="51"/>
                    </a:lnTo>
                    <a:lnTo>
                      <a:pt x="493" y="46"/>
                    </a:lnTo>
                    <a:lnTo>
                      <a:pt x="497" y="45"/>
                    </a:lnTo>
                    <a:lnTo>
                      <a:pt x="501" y="42"/>
                    </a:lnTo>
                    <a:lnTo>
                      <a:pt x="504" y="41"/>
                    </a:lnTo>
                    <a:lnTo>
                      <a:pt x="507" y="39"/>
                    </a:lnTo>
                    <a:lnTo>
                      <a:pt x="514" y="35"/>
                    </a:lnTo>
                    <a:lnTo>
                      <a:pt x="521" y="31"/>
                    </a:lnTo>
                    <a:lnTo>
                      <a:pt x="527" y="29"/>
                    </a:lnTo>
                    <a:lnTo>
                      <a:pt x="534" y="26"/>
                    </a:lnTo>
                    <a:lnTo>
                      <a:pt x="539" y="22"/>
                    </a:lnTo>
                    <a:lnTo>
                      <a:pt x="544" y="19"/>
                    </a:lnTo>
                    <a:lnTo>
                      <a:pt x="550" y="16"/>
                    </a:lnTo>
                    <a:lnTo>
                      <a:pt x="555" y="14"/>
                    </a:lnTo>
                    <a:lnTo>
                      <a:pt x="560" y="12"/>
                    </a:lnTo>
                    <a:lnTo>
                      <a:pt x="564" y="9"/>
                    </a:lnTo>
                    <a:lnTo>
                      <a:pt x="568" y="8"/>
                    </a:lnTo>
                    <a:lnTo>
                      <a:pt x="573" y="6"/>
                    </a:lnTo>
                    <a:lnTo>
                      <a:pt x="576" y="5"/>
                    </a:lnTo>
                    <a:lnTo>
                      <a:pt x="579" y="4"/>
                    </a:lnTo>
                    <a:lnTo>
                      <a:pt x="581" y="2"/>
                    </a:lnTo>
                    <a:lnTo>
                      <a:pt x="584" y="1"/>
                    </a:lnTo>
                    <a:lnTo>
                      <a:pt x="588" y="0"/>
                    </a:lnTo>
                    <a:lnTo>
                      <a:pt x="589" y="0"/>
                    </a:lnTo>
                    <a:lnTo>
                      <a:pt x="588" y="0"/>
                    </a:lnTo>
                    <a:lnTo>
                      <a:pt x="584" y="2"/>
                    </a:lnTo>
                    <a:lnTo>
                      <a:pt x="580" y="5"/>
                    </a:lnTo>
                    <a:lnTo>
                      <a:pt x="575" y="10"/>
                    </a:lnTo>
                    <a:lnTo>
                      <a:pt x="571" y="13"/>
                    </a:lnTo>
                    <a:lnTo>
                      <a:pt x="567" y="17"/>
                    </a:lnTo>
                    <a:lnTo>
                      <a:pt x="563" y="21"/>
                    </a:lnTo>
                    <a:lnTo>
                      <a:pt x="559" y="25"/>
                    </a:lnTo>
                    <a:lnTo>
                      <a:pt x="554" y="29"/>
                    </a:lnTo>
                    <a:lnTo>
                      <a:pt x="550" y="31"/>
                    </a:lnTo>
                    <a:lnTo>
                      <a:pt x="546" y="37"/>
                    </a:lnTo>
                    <a:lnTo>
                      <a:pt x="540" y="42"/>
                    </a:lnTo>
                    <a:lnTo>
                      <a:pt x="535" y="47"/>
                    </a:lnTo>
                    <a:lnTo>
                      <a:pt x="530" y="52"/>
                    </a:lnTo>
                    <a:lnTo>
                      <a:pt x="525" y="56"/>
                    </a:lnTo>
                    <a:lnTo>
                      <a:pt x="519" y="63"/>
                    </a:lnTo>
                    <a:lnTo>
                      <a:pt x="514" y="68"/>
                    </a:lnTo>
                    <a:lnTo>
                      <a:pt x="509" y="75"/>
                    </a:lnTo>
                    <a:lnTo>
                      <a:pt x="504" y="80"/>
                    </a:lnTo>
                    <a:lnTo>
                      <a:pt x="498" y="87"/>
                    </a:lnTo>
                    <a:lnTo>
                      <a:pt x="493" y="93"/>
                    </a:lnTo>
                    <a:lnTo>
                      <a:pt x="488" y="100"/>
                    </a:lnTo>
                    <a:lnTo>
                      <a:pt x="485" y="103"/>
                    </a:lnTo>
                    <a:lnTo>
                      <a:pt x="482" y="107"/>
                    </a:lnTo>
                    <a:lnTo>
                      <a:pt x="480" y="110"/>
                    </a:lnTo>
                    <a:lnTo>
                      <a:pt x="479" y="114"/>
                    </a:lnTo>
                    <a:lnTo>
                      <a:pt x="473" y="121"/>
                    </a:lnTo>
                    <a:lnTo>
                      <a:pt x="468" y="128"/>
                    </a:lnTo>
                    <a:lnTo>
                      <a:pt x="465" y="132"/>
                    </a:lnTo>
                    <a:lnTo>
                      <a:pt x="464" y="136"/>
                    </a:lnTo>
                    <a:lnTo>
                      <a:pt x="461" y="140"/>
                    </a:lnTo>
                    <a:lnTo>
                      <a:pt x="460" y="143"/>
                    </a:lnTo>
                    <a:lnTo>
                      <a:pt x="457" y="146"/>
                    </a:lnTo>
                    <a:lnTo>
                      <a:pt x="456" y="150"/>
                    </a:lnTo>
                    <a:lnTo>
                      <a:pt x="453" y="154"/>
                    </a:lnTo>
                    <a:lnTo>
                      <a:pt x="452" y="157"/>
                    </a:lnTo>
                    <a:lnTo>
                      <a:pt x="450" y="161"/>
                    </a:lnTo>
                    <a:lnTo>
                      <a:pt x="448" y="165"/>
                    </a:lnTo>
                    <a:lnTo>
                      <a:pt x="447" y="169"/>
                    </a:lnTo>
                    <a:lnTo>
                      <a:pt x="446" y="173"/>
                    </a:lnTo>
                    <a:lnTo>
                      <a:pt x="444" y="175"/>
                    </a:lnTo>
                    <a:lnTo>
                      <a:pt x="442" y="179"/>
                    </a:lnTo>
                    <a:lnTo>
                      <a:pt x="440" y="182"/>
                    </a:lnTo>
                    <a:lnTo>
                      <a:pt x="439" y="186"/>
                    </a:lnTo>
                    <a:lnTo>
                      <a:pt x="439" y="190"/>
                    </a:lnTo>
                    <a:lnTo>
                      <a:pt x="438" y="194"/>
                    </a:lnTo>
                    <a:lnTo>
                      <a:pt x="436" y="198"/>
                    </a:lnTo>
                    <a:lnTo>
                      <a:pt x="436" y="202"/>
                    </a:lnTo>
                    <a:lnTo>
                      <a:pt x="435" y="204"/>
                    </a:lnTo>
                    <a:lnTo>
                      <a:pt x="434" y="208"/>
                    </a:lnTo>
                    <a:lnTo>
                      <a:pt x="432" y="212"/>
                    </a:lnTo>
                    <a:lnTo>
                      <a:pt x="432" y="216"/>
                    </a:lnTo>
                    <a:lnTo>
                      <a:pt x="431" y="220"/>
                    </a:lnTo>
                    <a:lnTo>
                      <a:pt x="430" y="224"/>
                    </a:lnTo>
                    <a:lnTo>
                      <a:pt x="430" y="228"/>
                    </a:lnTo>
                    <a:lnTo>
                      <a:pt x="430" y="232"/>
                    </a:lnTo>
                    <a:lnTo>
                      <a:pt x="428" y="236"/>
                    </a:lnTo>
                    <a:lnTo>
                      <a:pt x="427" y="240"/>
                    </a:lnTo>
                    <a:lnTo>
                      <a:pt x="427" y="244"/>
                    </a:lnTo>
                    <a:lnTo>
                      <a:pt x="427" y="248"/>
                    </a:lnTo>
                    <a:lnTo>
                      <a:pt x="426" y="252"/>
                    </a:lnTo>
                    <a:lnTo>
                      <a:pt x="426" y="254"/>
                    </a:lnTo>
                    <a:lnTo>
                      <a:pt x="426" y="258"/>
                    </a:lnTo>
                    <a:lnTo>
                      <a:pt x="426" y="262"/>
                    </a:lnTo>
                    <a:lnTo>
                      <a:pt x="424" y="266"/>
                    </a:lnTo>
                    <a:lnTo>
                      <a:pt x="424" y="270"/>
                    </a:lnTo>
                    <a:lnTo>
                      <a:pt x="423" y="273"/>
                    </a:lnTo>
                    <a:lnTo>
                      <a:pt x="423" y="277"/>
                    </a:lnTo>
                    <a:lnTo>
                      <a:pt x="423" y="281"/>
                    </a:lnTo>
                    <a:lnTo>
                      <a:pt x="422" y="285"/>
                    </a:lnTo>
                    <a:lnTo>
                      <a:pt x="422" y="289"/>
                    </a:lnTo>
                    <a:lnTo>
                      <a:pt x="422" y="293"/>
                    </a:lnTo>
                    <a:lnTo>
                      <a:pt x="422" y="297"/>
                    </a:lnTo>
                    <a:lnTo>
                      <a:pt x="422" y="300"/>
                    </a:lnTo>
                    <a:lnTo>
                      <a:pt x="422" y="304"/>
                    </a:lnTo>
                    <a:lnTo>
                      <a:pt x="422" y="308"/>
                    </a:lnTo>
                    <a:lnTo>
                      <a:pt x="422" y="312"/>
                    </a:lnTo>
                    <a:lnTo>
                      <a:pt x="422" y="316"/>
                    </a:lnTo>
                    <a:lnTo>
                      <a:pt x="422" y="320"/>
                    </a:lnTo>
                    <a:lnTo>
                      <a:pt x="422" y="324"/>
                    </a:lnTo>
                    <a:lnTo>
                      <a:pt x="422" y="327"/>
                    </a:lnTo>
                    <a:lnTo>
                      <a:pt x="422" y="331"/>
                    </a:lnTo>
                    <a:lnTo>
                      <a:pt x="422" y="335"/>
                    </a:lnTo>
                    <a:lnTo>
                      <a:pt x="422" y="339"/>
                    </a:lnTo>
                    <a:lnTo>
                      <a:pt x="422" y="341"/>
                    </a:lnTo>
                    <a:lnTo>
                      <a:pt x="422" y="345"/>
                    </a:lnTo>
                    <a:lnTo>
                      <a:pt x="422" y="349"/>
                    </a:lnTo>
                    <a:lnTo>
                      <a:pt x="422" y="353"/>
                    </a:lnTo>
                    <a:lnTo>
                      <a:pt x="422" y="356"/>
                    </a:lnTo>
                    <a:lnTo>
                      <a:pt x="422" y="360"/>
                    </a:lnTo>
                    <a:lnTo>
                      <a:pt x="422" y="364"/>
                    </a:lnTo>
                    <a:lnTo>
                      <a:pt x="422" y="368"/>
                    </a:lnTo>
                    <a:lnTo>
                      <a:pt x="422" y="372"/>
                    </a:lnTo>
                    <a:lnTo>
                      <a:pt x="422" y="376"/>
                    </a:lnTo>
                    <a:lnTo>
                      <a:pt x="422" y="380"/>
                    </a:lnTo>
                    <a:lnTo>
                      <a:pt x="422" y="384"/>
                    </a:lnTo>
                    <a:lnTo>
                      <a:pt x="422" y="390"/>
                    </a:lnTo>
                    <a:lnTo>
                      <a:pt x="422" y="397"/>
                    </a:lnTo>
                    <a:lnTo>
                      <a:pt x="422" y="403"/>
                    </a:lnTo>
                    <a:lnTo>
                      <a:pt x="422" y="410"/>
                    </a:lnTo>
                    <a:lnTo>
                      <a:pt x="422" y="417"/>
                    </a:lnTo>
                    <a:lnTo>
                      <a:pt x="422" y="423"/>
                    </a:lnTo>
                    <a:lnTo>
                      <a:pt x="422" y="430"/>
                    </a:lnTo>
                    <a:lnTo>
                      <a:pt x="423" y="436"/>
                    </a:lnTo>
                    <a:lnTo>
                      <a:pt x="423" y="442"/>
                    </a:lnTo>
                    <a:lnTo>
                      <a:pt x="423" y="447"/>
                    </a:lnTo>
                    <a:lnTo>
                      <a:pt x="423" y="453"/>
                    </a:lnTo>
                    <a:lnTo>
                      <a:pt x="423" y="459"/>
                    </a:lnTo>
                    <a:lnTo>
                      <a:pt x="423" y="464"/>
                    </a:lnTo>
                    <a:lnTo>
                      <a:pt x="423" y="471"/>
                    </a:lnTo>
                    <a:lnTo>
                      <a:pt x="423" y="475"/>
                    </a:lnTo>
                    <a:lnTo>
                      <a:pt x="423" y="480"/>
                    </a:lnTo>
                    <a:lnTo>
                      <a:pt x="422" y="485"/>
                    </a:lnTo>
                    <a:lnTo>
                      <a:pt x="422" y="489"/>
                    </a:lnTo>
                    <a:lnTo>
                      <a:pt x="422" y="493"/>
                    </a:lnTo>
                    <a:lnTo>
                      <a:pt x="422" y="497"/>
                    </a:lnTo>
                    <a:lnTo>
                      <a:pt x="422" y="500"/>
                    </a:lnTo>
                    <a:lnTo>
                      <a:pt x="422" y="504"/>
                    </a:lnTo>
                    <a:lnTo>
                      <a:pt x="422" y="508"/>
                    </a:lnTo>
                    <a:lnTo>
                      <a:pt x="422" y="510"/>
                    </a:lnTo>
                    <a:lnTo>
                      <a:pt x="422" y="515"/>
                    </a:lnTo>
                    <a:lnTo>
                      <a:pt x="422" y="519"/>
                    </a:lnTo>
                    <a:lnTo>
                      <a:pt x="422" y="521"/>
                    </a:lnTo>
                    <a:lnTo>
                      <a:pt x="422" y="522"/>
                    </a:lnTo>
                    <a:lnTo>
                      <a:pt x="422" y="519"/>
                    </a:lnTo>
                    <a:lnTo>
                      <a:pt x="424" y="517"/>
                    </a:lnTo>
                    <a:lnTo>
                      <a:pt x="427" y="514"/>
                    </a:lnTo>
                    <a:lnTo>
                      <a:pt x="428" y="510"/>
                    </a:lnTo>
                    <a:lnTo>
                      <a:pt x="431" y="506"/>
                    </a:lnTo>
                    <a:lnTo>
                      <a:pt x="434" y="502"/>
                    </a:lnTo>
                    <a:lnTo>
                      <a:pt x="436" y="497"/>
                    </a:lnTo>
                    <a:lnTo>
                      <a:pt x="439" y="493"/>
                    </a:lnTo>
                    <a:lnTo>
                      <a:pt x="443" y="488"/>
                    </a:lnTo>
                    <a:lnTo>
                      <a:pt x="447" y="483"/>
                    </a:lnTo>
                    <a:lnTo>
                      <a:pt x="450" y="476"/>
                    </a:lnTo>
                    <a:lnTo>
                      <a:pt x="453" y="471"/>
                    </a:lnTo>
                    <a:lnTo>
                      <a:pt x="457" y="464"/>
                    </a:lnTo>
                    <a:lnTo>
                      <a:pt x="461" y="457"/>
                    </a:lnTo>
                    <a:lnTo>
                      <a:pt x="464" y="453"/>
                    </a:lnTo>
                    <a:lnTo>
                      <a:pt x="465" y="450"/>
                    </a:lnTo>
                    <a:lnTo>
                      <a:pt x="468" y="446"/>
                    </a:lnTo>
                    <a:lnTo>
                      <a:pt x="469" y="443"/>
                    </a:lnTo>
                    <a:lnTo>
                      <a:pt x="472" y="439"/>
                    </a:lnTo>
                    <a:lnTo>
                      <a:pt x="473" y="435"/>
                    </a:lnTo>
                    <a:lnTo>
                      <a:pt x="476" y="431"/>
                    </a:lnTo>
                    <a:lnTo>
                      <a:pt x="477" y="427"/>
                    </a:lnTo>
                    <a:lnTo>
                      <a:pt x="479" y="423"/>
                    </a:lnTo>
                    <a:lnTo>
                      <a:pt x="481" y="419"/>
                    </a:lnTo>
                    <a:lnTo>
                      <a:pt x="482" y="417"/>
                    </a:lnTo>
                    <a:lnTo>
                      <a:pt x="485" y="413"/>
                    </a:lnTo>
                    <a:lnTo>
                      <a:pt x="486" y="409"/>
                    </a:lnTo>
                    <a:lnTo>
                      <a:pt x="488" y="405"/>
                    </a:lnTo>
                    <a:lnTo>
                      <a:pt x="490" y="401"/>
                    </a:lnTo>
                    <a:lnTo>
                      <a:pt x="492" y="397"/>
                    </a:lnTo>
                    <a:lnTo>
                      <a:pt x="493" y="393"/>
                    </a:lnTo>
                    <a:lnTo>
                      <a:pt x="496" y="389"/>
                    </a:lnTo>
                    <a:lnTo>
                      <a:pt x="497" y="385"/>
                    </a:lnTo>
                    <a:lnTo>
                      <a:pt x="498" y="381"/>
                    </a:lnTo>
                    <a:lnTo>
                      <a:pt x="500" y="377"/>
                    </a:lnTo>
                    <a:lnTo>
                      <a:pt x="502" y="373"/>
                    </a:lnTo>
                    <a:lnTo>
                      <a:pt x="504" y="370"/>
                    </a:lnTo>
                    <a:lnTo>
                      <a:pt x="505" y="366"/>
                    </a:lnTo>
                    <a:lnTo>
                      <a:pt x="506" y="362"/>
                    </a:lnTo>
                    <a:lnTo>
                      <a:pt x="506" y="359"/>
                    </a:lnTo>
                    <a:lnTo>
                      <a:pt x="507" y="355"/>
                    </a:lnTo>
                    <a:lnTo>
                      <a:pt x="509" y="351"/>
                    </a:lnTo>
                    <a:lnTo>
                      <a:pt x="511" y="344"/>
                    </a:lnTo>
                    <a:lnTo>
                      <a:pt x="514" y="337"/>
                    </a:lnTo>
                    <a:lnTo>
                      <a:pt x="514" y="333"/>
                    </a:lnTo>
                    <a:lnTo>
                      <a:pt x="514" y="329"/>
                    </a:lnTo>
                    <a:lnTo>
                      <a:pt x="515" y="327"/>
                    </a:lnTo>
                    <a:lnTo>
                      <a:pt x="515" y="324"/>
                    </a:lnTo>
                    <a:lnTo>
                      <a:pt x="515" y="316"/>
                    </a:lnTo>
                    <a:lnTo>
                      <a:pt x="517" y="311"/>
                    </a:lnTo>
                    <a:lnTo>
                      <a:pt x="517" y="304"/>
                    </a:lnTo>
                    <a:lnTo>
                      <a:pt x="517" y="299"/>
                    </a:lnTo>
                    <a:lnTo>
                      <a:pt x="515" y="293"/>
                    </a:lnTo>
                    <a:lnTo>
                      <a:pt x="515" y="287"/>
                    </a:lnTo>
                    <a:lnTo>
                      <a:pt x="514" y="282"/>
                    </a:lnTo>
                    <a:lnTo>
                      <a:pt x="511" y="278"/>
                    </a:lnTo>
                    <a:lnTo>
                      <a:pt x="509" y="271"/>
                    </a:lnTo>
                    <a:lnTo>
                      <a:pt x="505" y="265"/>
                    </a:lnTo>
                    <a:lnTo>
                      <a:pt x="502" y="261"/>
                    </a:lnTo>
                    <a:lnTo>
                      <a:pt x="500" y="257"/>
                    </a:lnTo>
                    <a:lnTo>
                      <a:pt x="496" y="253"/>
                    </a:lnTo>
                    <a:lnTo>
                      <a:pt x="493" y="249"/>
                    </a:lnTo>
                    <a:lnTo>
                      <a:pt x="488" y="245"/>
                    </a:lnTo>
                    <a:lnTo>
                      <a:pt x="485" y="241"/>
                    </a:lnTo>
                    <a:lnTo>
                      <a:pt x="482" y="232"/>
                    </a:lnTo>
                    <a:lnTo>
                      <a:pt x="481" y="228"/>
                    </a:lnTo>
                    <a:lnTo>
                      <a:pt x="482" y="224"/>
                    </a:lnTo>
                    <a:lnTo>
                      <a:pt x="484" y="227"/>
                    </a:lnTo>
                    <a:lnTo>
                      <a:pt x="485" y="229"/>
                    </a:lnTo>
                    <a:lnTo>
                      <a:pt x="488" y="233"/>
                    </a:lnTo>
                    <a:lnTo>
                      <a:pt x="492" y="238"/>
                    </a:lnTo>
                    <a:lnTo>
                      <a:pt x="494" y="241"/>
                    </a:lnTo>
                    <a:lnTo>
                      <a:pt x="496" y="244"/>
                    </a:lnTo>
                    <a:lnTo>
                      <a:pt x="498" y="249"/>
                    </a:lnTo>
                    <a:lnTo>
                      <a:pt x="504" y="253"/>
                    </a:lnTo>
                    <a:lnTo>
                      <a:pt x="505" y="257"/>
                    </a:lnTo>
                    <a:lnTo>
                      <a:pt x="509" y="261"/>
                    </a:lnTo>
                    <a:lnTo>
                      <a:pt x="513" y="273"/>
                    </a:lnTo>
                    <a:lnTo>
                      <a:pt x="515" y="277"/>
                    </a:lnTo>
                    <a:lnTo>
                      <a:pt x="519" y="282"/>
                    </a:lnTo>
                    <a:lnTo>
                      <a:pt x="522" y="287"/>
                    </a:lnTo>
                    <a:lnTo>
                      <a:pt x="526" y="294"/>
                    </a:lnTo>
                    <a:lnTo>
                      <a:pt x="529" y="299"/>
                    </a:lnTo>
                    <a:lnTo>
                      <a:pt x="531" y="304"/>
                    </a:lnTo>
                    <a:lnTo>
                      <a:pt x="534" y="311"/>
                    </a:lnTo>
                    <a:lnTo>
                      <a:pt x="538" y="318"/>
                    </a:lnTo>
                    <a:lnTo>
                      <a:pt x="540" y="323"/>
                    </a:lnTo>
                    <a:lnTo>
                      <a:pt x="543" y="329"/>
                    </a:lnTo>
                    <a:lnTo>
                      <a:pt x="546" y="336"/>
                    </a:lnTo>
                    <a:lnTo>
                      <a:pt x="550" y="343"/>
                    </a:lnTo>
                    <a:lnTo>
                      <a:pt x="552" y="348"/>
                    </a:lnTo>
                    <a:lnTo>
                      <a:pt x="554" y="355"/>
                    </a:lnTo>
                    <a:lnTo>
                      <a:pt x="556" y="361"/>
                    </a:lnTo>
                    <a:lnTo>
                      <a:pt x="559" y="368"/>
                    </a:lnTo>
                    <a:lnTo>
                      <a:pt x="560" y="373"/>
                    </a:lnTo>
                    <a:lnTo>
                      <a:pt x="563" y="378"/>
                    </a:lnTo>
                    <a:lnTo>
                      <a:pt x="564" y="385"/>
                    </a:lnTo>
                    <a:lnTo>
                      <a:pt x="565" y="391"/>
                    </a:lnTo>
                    <a:lnTo>
                      <a:pt x="565" y="397"/>
                    </a:lnTo>
                    <a:lnTo>
                      <a:pt x="567" y="402"/>
                    </a:lnTo>
                    <a:lnTo>
                      <a:pt x="568" y="407"/>
                    </a:lnTo>
                    <a:lnTo>
                      <a:pt x="569" y="414"/>
                    </a:lnTo>
                    <a:lnTo>
                      <a:pt x="571" y="418"/>
                    </a:lnTo>
                    <a:lnTo>
                      <a:pt x="571" y="423"/>
                    </a:lnTo>
                    <a:lnTo>
                      <a:pt x="572" y="428"/>
                    </a:lnTo>
                    <a:lnTo>
                      <a:pt x="572" y="434"/>
                    </a:lnTo>
                    <a:lnTo>
                      <a:pt x="572" y="438"/>
                    </a:lnTo>
                    <a:lnTo>
                      <a:pt x="572" y="443"/>
                    </a:lnTo>
                    <a:lnTo>
                      <a:pt x="572" y="447"/>
                    </a:lnTo>
                    <a:lnTo>
                      <a:pt x="573" y="452"/>
                    </a:lnTo>
                    <a:lnTo>
                      <a:pt x="572" y="455"/>
                    </a:lnTo>
                    <a:lnTo>
                      <a:pt x="572" y="459"/>
                    </a:lnTo>
                    <a:lnTo>
                      <a:pt x="572" y="463"/>
                    </a:lnTo>
                    <a:lnTo>
                      <a:pt x="572" y="467"/>
                    </a:lnTo>
                    <a:lnTo>
                      <a:pt x="572" y="472"/>
                    </a:lnTo>
                    <a:lnTo>
                      <a:pt x="572" y="479"/>
                    </a:lnTo>
                    <a:lnTo>
                      <a:pt x="571" y="483"/>
                    </a:lnTo>
                    <a:lnTo>
                      <a:pt x="571" y="485"/>
                    </a:lnTo>
                    <a:lnTo>
                      <a:pt x="571" y="488"/>
                    </a:lnTo>
                    <a:lnTo>
                      <a:pt x="571" y="489"/>
                    </a:lnTo>
                    <a:lnTo>
                      <a:pt x="571" y="488"/>
                    </a:lnTo>
                    <a:lnTo>
                      <a:pt x="572" y="485"/>
                    </a:lnTo>
                    <a:lnTo>
                      <a:pt x="573" y="481"/>
                    </a:lnTo>
                    <a:lnTo>
                      <a:pt x="576" y="476"/>
                    </a:lnTo>
                    <a:lnTo>
                      <a:pt x="576" y="472"/>
                    </a:lnTo>
                    <a:lnTo>
                      <a:pt x="577" y="468"/>
                    </a:lnTo>
                    <a:lnTo>
                      <a:pt x="579" y="465"/>
                    </a:lnTo>
                    <a:lnTo>
                      <a:pt x="581" y="461"/>
                    </a:lnTo>
                    <a:lnTo>
                      <a:pt x="583" y="457"/>
                    </a:lnTo>
                    <a:lnTo>
                      <a:pt x="585" y="453"/>
                    </a:lnTo>
                    <a:lnTo>
                      <a:pt x="588" y="448"/>
                    </a:lnTo>
                    <a:lnTo>
                      <a:pt x="590" y="446"/>
                    </a:lnTo>
                    <a:lnTo>
                      <a:pt x="592" y="440"/>
                    </a:lnTo>
                    <a:lnTo>
                      <a:pt x="594" y="435"/>
                    </a:lnTo>
                    <a:lnTo>
                      <a:pt x="597" y="430"/>
                    </a:lnTo>
                    <a:lnTo>
                      <a:pt x="600" y="426"/>
                    </a:lnTo>
                    <a:lnTo>
                      <a:pt x="602" y="421"/>
                    </a:lnTo>
                    <a:lnTo>
                      <a:pt x="605" y="417"/>
                    </a:lnTo>
                    <a:lnTo>
                      <a:pt x="608" y="411"/>
                    </a:lnTo>
                    <a:lnTo>
                      <a:pt x="612" y="406"/>
                    </a:lnTo>
                    <a:lnTo>
                      <a:pt x="616" y="401"/>
                    </a:lnTo>
                    <a:lnTo>
                      <a:pt x="618" y="397"/>
                    </a:lnTo>
                    <a:lnTo>
                      <a:pt x="622" y="391"/>
                    </a:lnTo>
                    <a:lnTo>
                      <a:pt x="626" y="388"/>
                    </a:lnTo>
                    <a:lnTo>
                      <a:pt x="630" y="382"/>
                    </a:lnTo>
                    <a:lnTo>
                      <a:pt x="634" y="378"/>
                    </a:lnTo>
                    <a:lnTo>
                      <a:pt x="638" y="374"/>
                    </a:lnTo>
                    <a:lnTo>
                      <a:pt x="642" y="370"/>
                    </a:lnTo>
                    <a:lnTo>
                      <a:pt x="646" y="366"/>
                    </a:lnTo>
                    <a:lnTo>
                      <a:pt x="650" y="362"/>
                    </a:lnTo>
                    <a:lnTo>
                      <a:pt x="654" y="360"/>
                    </a:lnTo>
                    <a:lnTo>
                      <a:pt x="659" y="356"/>
                    </a:lnTo>
                    <a:lnTo>
                      <a:pt x="663" y="352"/>
                    </a:lnTo>
                    <a:lnTo>
                      <a:pt x="667" y="349"/>
                    </a:lnTo>
                    <a:lnTo>
                      <a:pt x="672" y="348"/>
                    </a:lnTo>
                    <a:lnTo>
                      <a:pt x="676" y="345"/>
                    </a:lnTo>
                    <a:lnTo>
                      <a:pt x="680" y="343"/>
                    </a:lnTo>
                    <a:lnTo>
                      <a:pt x="685" y="340"/>
                    </a:lnTo>
                    <a:lnTo>
                      <a:pt x="689" y="339"/>
                    </a:lnTo>
                    <a:lnTo>
                      <a:pt x="693" y="336"/>
                    </a:lnTo>
                    <a:lnTo>
                      <a:pt x="697" y="335"/>
                    </a:lnTo>
                    <a:lnTo>
                      <a:pt x="702" y="332"/>
                    </a:lnTo>
                    <a:lnTo>
                      <a:pt x="706" y="331"/>
                    </a:lnTo>
                    <a:lnTo>
                      <a:pt x="710" y="331"/>
                    </a:lnTo>
                    <a:lnTo>
                      <a:pt x="714" y="328"/>
                    </a:lnTo>
                    <a:lnTo>
                      <a:pt x="718" y="327"/>
                    </a:lnTo>
                    <a:lnTo>
                      <a:pt x="721" y="326"/>
                    </a:lnTo>
                    <a:lnTo>
                      <a:pt x="725" y="326"/>
                    </a:lnTo>
                    <a:lnTo>
                      <a:pt x="730" y="324"/>
                    </a:lnTo>
                    <a:lnTo>
                      <a:pt x="737" y="323"/>
                    </a:lnTo>
                    <a:lnTo>
                      <a:pt x="739" y="322"/>
                    </a:lnTo>
                    <a:lnTo>
                      <a:pt x="743" y="322"/>
                    </a:lnTo>
                    <a:lnTo>
                      <a:pt x="746" y="322"/>
                    </a:lnTo>
                    <a:lnTo>
                      <a:pt x="747" y="322"/>
                    </a:lnTo>
                    <a:lnTo>
                      <a:pt x="745" y="322"/>
                    </a:lnTo>
                    <a:lnTo>
                      <a:pt x="739" y="324"/>
                    </a:lnTo>
                    <a:lnTo>
                      <a:pt x="735" y="327"/>
                    </a:lnTo>
                    <a:lnTo>
                      <a:pt x="730" y="331"/>
                    </a:lnTo>
                    <a:lnTo>
                      <a:pt x="725" y="335"/>
                    </a:lnTo>
                    <a:lnTo>
                      <a:pt x="720" y="340"/>
                    </a:lnTo>
                    <a:lnTo>
                      <a:pt x="713" y="345"/>
                    </a:lnTo>
                    <a:lnTo>
                      <a:pt x="706" y="352"/>
                    </a:lnTo>
                    <a:lnTo>
                      <a:pt x="702" y="356"/>
                    </a:lnTo>
                    <a:lnTo>
                      <a:pt x="699" y="360"/>
                    </a:lnTo>
                    <a:lnTo>
                      <a:pt x="695" y="364"/>
                    </a:lnTo>
                    <a:lnTo>
                      <a:pt x="692" y="370"/>
                    </a:lnTo>
                    <a:lnTo>
                      <a:pt x="688" y="374"/>
                    </a:lnTo>
                    <a:lnTo>
                      <a:pt x="684" y="380"/>
                    </a:lnTo>
                    <a:lnTo>
                      <a:pt x="680" y="385"/>
                    </a:lnTo>
                    <a:lnTo>
                      <a:pt x="676" y="391"/>
                    </a:lnTo>
                    <a:lnTo>
                      <a:pt x="675" y="394"/>
                    </a:lnTo>
                    <a:lnTo>
                      <a:pt x="672" y="398"/>
                    </a:lnTo>
                    <a:lnTo>
                      <a:pt x="671" y="401"/>
                    </a:lnTo>
                    <a:lnTo>
                      <a:pt x="670" y="405"/>
                    </a:lnTo>
                    <a:lnTo>
                      <a:pt x="667" y="409"/>
                    </a:lnTo>
                    <a:lnTo>
                      <a:pt x="666" y="413"/>
                    </a:lnTo>
                    <a:lnTo>
                      <a:pt x="663" y="417"/>
                    </a:lnTo>
                    <a:lnTo>
                      <a:pt x="662" y="421"/>
                    </a:lnTo>
                    <a:lnTo>
                      <a:pt x="659" y="424"/>
                    </a:lnTo>
                    <a:lnTo>
                      <a:pt x="658" y="428"/>
                    </a:lnTo>
                    <a:lnTo>
                      <a:pt x="655" y="432"/>
                    </a:lnTo>
                    <a:lnTo>
                      <a:pt x="654" y="436"/>
                    </a:lnTo>
                    <a:lnTo>
                      <a:pt x="651" y="440"/>
                    </a:lnTo>
                    <a:lnTo>
                      <a:pt x="650" y="444"/>
                    </a:lnTo>
                    <a:lnTo>
                      <a:pt x="647" y="448"/>
                    </a:lnTo>
                    <a:lnTo>
                      <a:pt x="646" y="453"/>
                    </a:lnTo>
                    <a:lnTo>
                      <a:pt x="644" y="457"/>
                    </a:lnTo>
                    <a:lnTo>
                      <a:pt x="642" y="463"/>
                    </a:lnTo>
                    <a:lnTo>
                      <a:pt x="641" y="468"/>
                    </a:lnTo>
                    <a:lnTo>
                      <a:pt x="638" y="472"/>
                    </a:lnTo>
                    <a:lnTo>
                      <a:pt x="637" y="477"/>
                    </a:lnTo>
                    <a:lnTo>
                      <a:pt x="634" y="483"/>
                    </a:lnTo>
                    <a:lnTo>
                      <a:pt x="633" y="486"/>
                    </a:lnTo>
                    <a:lnTo>
                      <a:pt x="631" y="492"/>
                    </a:lnTo>
                    <a:lnTo>
                      <a:pt x="629" y="496"/>
                    </a:lnTo>
                    <a:lnTo>
                      <a:pt x="627" y="501"/>
                    </a:lnTo>
                    <a:lnTo>
                      <a:pt x="625" y="506"/>
                    </a:lnTo>
                    <a:lnTo>
                      <a:pt x="623" y="512"/>
                    </a:lnTo>
                    <a:lnTo>
                      <a:pt x="622" y="515"/>
                    </a:lnTo>
                    <a:lnTo>
                      <a:pt x="621" y="521"/>
                    </a:lnTo>
                    <a:lnTo>
                      <a:pt x="618" y="526"/>
                    </a:lnTo>
                    <a:lnTo>
                      <a:pt x="617" y="531"/>
                    </a:lnTo>
                    <a:lnTo>
                      <a:pt x="616" y="535"/>
                    </a:lnTo>
                    <a:lnTo>
                      <a:pt x="614" y="541"/>
                    </a:lnTo>
                    <a:lnTo>
                      <a:pt x="613" y="545"/>
                    </a:lnTo>
                    <a:lnTo>
                      <a:pt x="612" y="550"/>
                    </a:lnTo>
                    <a:lnTo>
                      <a:pt x="609" y="554"/>
                    </a:lnTo>
                    <a:lnTo>
                      <a:pt x="608" y="559"/>
                    </a:lnTo>
                    <a:lnTo>
                      <a:pt x="606" y="564"/>
                    </a:lnTo>
                    <a:lnTo>
                      <a:pt x="605" y="568"/>
                    </a:lnTo>
                    <a:lnTo>
                      <a:pt x="604" y="572"/>
                    </a:lnTo>
                    <a:lnTo>
                      <a:pt x="602" y="577"/>
                    </a:lnTo>
                    <a:lnTo>
                      <a:pt x="601" y="581"/>
                    </a:lnTo>
                    <a:lnTo>
                      <a:pt x="600" y="585"/>
                    </a:lnTo>
                    <a:lnTo>
                      <a:pt x="598" y="589"/>
                    </a:lnTo>
                    <a:lnTo>
                      <a:pt x="597" y="593"/>
                    </a:lnTo>
                    <a:lnTo>
                      <a:pt x="596" y="597"/>
                    </a:lnTo>
                    <a:lnTo>
                      <a:pt x="596" y="603"/>
                    </a:lnTo>
                    <a:lnTo>
                      <a:pt x="593" y="605"/>
                    </a:lnTo>
                    <a:lnTo>
                      <a:pt x="593" y="609"/>
                    </a:lnTo>
                    <a:lnTo>
                      <a:pt x="592" y="613"/>
                    </a:lnTo>
                    <a:lnTo>
                      <a:pt x="590" y="617"/>
                    </a:lnTo>
                    <a:lnTo>
                      <a:pt x="589" y="624"/>
                    </a:lnTo>
                    <a:lnTo>
                      <a:pt x="588" y="630"/>
                    </a:lnTo>
                    <a:lnTo>
                      <a:pt x="585" y="636"/>
                    </a:lnTo>
                    <a:lnTo>
                      <a:pt x="584" y="639"/>
                    </a:lnTo>
                    <a:lnTo>
                      <a:pt x="583" y="643"/>
                    </a:lnTo>
                    <a:lnTo>
                      <a:pt x="583" y="647"/>
                    </a:lnTo>
                    <a:lnTo>
                      <a:pt x="581" y="653"/>
                    </a:lnTo>
                    <a:lnTo>
                      <a:pt x="581" y="655"/>
                    </a:lnTo>
                    <a:lnTo>
                      <a:pt x="580" y="654"/>
                    </a:lnTo>
                    <a:lnTo>
                      <a:pt x="577" y="654"/>
                    </a:lnTo>
                    <a:lnTo>
                      <a:pt x="573" y="654"/>
                    </a:lnTo>
                    <a:lnTo>
                      <a:pt x="569" y="653"/>
                    </a:lnTo>
                    <a:lnTo>
                      <a:pt x="563" y="651"/>
                    </a:lnTo>
                    <a:lnTo>
                      <a:pt x="556" y="650"/>
                    </a:lnTo>
                    <a:lnTo>
                      <a:pt x="552" y="649"/>
                    </a:lnTo>
                    <a:lnTo>
                      <a:pt x="548" y="649"/>
                    </a:lnTo>
                    <a:lnTo>
                      <a:pt x="544" y="647"/>
                    </a:lnTo>
                    <a:lnTo>
                      <a:pt x="540" y="647"/>
                    </a:lnTo>
                    <a:lnTo>
                      <a:pt x="535" y="646"/>
                    </a:lnTo>
                    <a:lnTo>
                      <a:pt x="531" y="645"/>
                    </a:lnTo>
                    <a:lnTo>
                      <a:pt x="527" y="643"/>
                    </a:lnTo>
                    <a:lnTo>
                      <a:pt x="522" y="642"/>
                    </a:lnTo>
                    <a:lnTo>
                      <a:pt x="517" y="642"/>
                    </a:lnTo>
                    <a:lnTo>
                      <a:pt x="513" y="641"/>
                    </a:lnTo>
                    <a:lnTo>
                      <a:pt x="507" y="639"/>
                    </a:lnTo>
                    <a:lnTo>
                      <a:pt x="504" y="638"/>
                    </a:lnTo>
                    <a:lnTo>
                      <a:pt x="498" y="637"/>
                    </a:lnTo>
                    <a:lnTo>
                      <a:pt x="494" y="636"/>
                    </a:lnTo>
                    <a:lnTo>
                      <a:pt x="489" y="633"/>
                    </a:lnTo>
                    <a:lnTo>
                      <a:pt x="485" y="632"/>
                    </a:lnTo>
                    <a:lnTo>
                      <a:pt x="480" y="630"/>
                    </a:lnTo>
                    <a:lnTo>
                      <a:pt x="476" y="629"/>
                    </a:lnTo>
                    <a:lnTo>
                      <a:pt x="472" y="626"/>
                    </a:lnTo>
                    <a:lnTo>
                      <a:pt x="468" y="625"/>
                    </a:lnTo>
                    <a:lnTo>
                      <a:pt x="463" y="624"/>
                    </a:lnTo>
                    <a:lnTo>
                      <a:pt x="460" y="621"/>
                    </a:lnTo>
                    <a:lnTo>
                      <a:pt x="456" y="620"/>
                    </a:lnTo>
                    <a:lnTo>
                      <a:pt x="452" y="618"/>
                    </a:lnTo>
                    <a:lnTo>
                      <a:pt x="448" y="617"/>
                    </a:lnTo>
                    <a:lnTo>
                      <a:pt x="444" y="616"/>
                    </a:lnTo>
                    <a:lnTo>
                      <a:pt x="440" y="614"/>
                    </a:lnTo>
                    <a:lnTo>
                      <a:pt x="436" y="614"/>
                    </a:lnTo>
                    <a:lnTo>
                      <a:pt x="432" y="613"/>
                    </a:lnTo>
                    <a:lnTo>
                      <a:pt x="428" y="613"/>
                    </a:lnTo>
                    <a:lnTo>
                      <a:pt x="424" y="612"/>
                    </a:lnTo>
                    <a:lnTo>
                      <a:pt x="421" y="612"/>
                    </a:lnTo>
                    <a:lnTo>
                      <a:pt x="415" y="612"/>
                    </a:lnTo>
                    <a:lnTo>
                      <a:pt x="411" y="612"/>
                    </a:lnTo>
                    <a:lnTo>
                      <a:pt x="409" y="612"/>
                    </a:lnTo>
                    <a:lnTo>
                      <a:pt x="405" y="612"/>
                    </a:lnTo>
                    <a:lnTo>
                      <a:pt x="399" y="610"/>
                    </a:lnTo>
                    <a:lnTo>
                      <a:pt x="396" y="610"/>
                    </a:lnTo>
                    <a:lnTo>
                      <a:pt x="392" y="610"/>
                    </a:lnTo>
                    <a:lnTo>
                      <a:pt x="388" y="610"/>
                    </a:lnTo>
                    <a:lnTo>
                      <a:pt x="384" y="610"/>
                    </a:lnTo>
                    <a:lnTo>
                      <a:pt x="380" y="610"/>
                    </a:lnTo>
                    <a:lnTo>
                      <a:pt x="376" y="610"/>
                    </a:lnTo>
                    <a:lnTo>
                      <a:pt x="372" y="610"/>
                    </a:lnTo>
                    <a:lnTo>
                      <a:pt x="368" y="609"/>
                    </a:lnTo>
                    <a:lnTo>
                      <a:pt x="364" y="609"/>
                    </a:lnTo>
                    <a:lnTo>
                      <a:pt x="360" y="609"/>
                    </a:lnTo>
                    <a:lnTo>
                      <a:pt x="356" y="609"/>
                    </a:lnTo>
                    <a:lnTo>
                      <a:pt x="351" y="609"/>
                    </a:lnTo>
                    <a:lnTo>
                      <a:pt x="347" y="609"/>
                    </a:lnTo>
                    <a:lnTo>
                      <a:pt x="344" y="609"/>
                    </a:lnTo>
                    <a:lnTo>
                      <a:pt x="340" y="609"/>
                    </a:lnTo>
                    <a:lnTo>
                      <a:pt x="335" y="609"/>
                    </a:lnTo>
                    <a:lnTo>
                      <a:pt x="331" y="608"/>
                    </a:lnTo>
                    <a:lnTo>
                      <a:pt x="327" y="608"/>
                    </a:lnTo>
                    <a:lnTo>
                      <a:pt x="323" y="607"/>
                    </a:lnTo>
                    <a:lnTo>
                      <a:pt x="319" y="607"/>
                    </a:lnTo>
                    <a:lnTo>
                      <a:pt x="315" y="605"/>
                    </a:lnTo>
                    <a:lnTo>
                      <a:pt x="311" y="605"/>
                    </a:lnTo>
                    <a:lnTo>
                      <a:pt x="307" y="605"/>
                    </a:lnTo>
                    <a:lnTo>
                      <a:pt x="302" y="604"/>
                    </a:lnTo>
                    <a:lnTo>
                      <a:pt x="298" y="603"/>
                    </a:lnTo>
                    <a:lnTo>
                      <a:pt x="294" y="603"/>
                    </a:lnTo>
                    <a:lnTo>
                      <a:pt x="290" y="601"/>
                    </a:lnTo>
                    <a:lnTo>
                      <a:pt x="286" y="600"/>
                    </a:lnTo>
                    <a:lnTo>
                      <a:pt x="282" y="600"/>
                    </a:lnTo>
                    <a:lnTo>
                      <a:pt x="278" y="599"/>
                    </a:lnTo>
                    <a:lnTo>
                      <a:pt x="274" y="599"/>
                    </a:lnTo>
                    <a:lnTo>
                      <a:pt x="272" y="597"/>
                    </a:lnTo>
                    <a:lnTo>
                      <a:pt x="268" y="597"/>
                    </a:lnTo>
                    <a:lnTo>
                      <a:pt x="264" y="596"/>
                    </a:lnTo>
                    <a:lnTo>
                      <a:pt x="260" y="596"/>
                    </a:lnTo>
                    <a:lnTo>
                      <a:pt x="256" y="596"/>
                    </a:lnTo>
                    <a:lnTo>
                      <a:pt x="252" y="595"/>
                    </a:lnTo>
                    <a:lnTo>
                      <a:pt x="248" y="595"/>
                    </a:lnTo>
                    <a:lnTo>
                      <a:pt x="245" y="595"/>
                    </a:lnTo>
                    <a:lnTo>
                      <a:pt x="237" y="595"/>
                    </a:lnTo>
                    <a:lnTo>
                      <a:pt x="231" y="595"/>
                    </a:lnTo>
                    <a:lnTo>
                      <a:pt x="224" y="595"/>
                    </a:lnTo>
                    <a:lnTo>
                      <a:pt x="219" y="597"/>
                    </a:lnTo>
                    <a:lnTo>
                      <a:pt x="212" y="599"/>
                    </a:lnTo>
                    <a:lnTo>
                      <a:pt x="206" y="600"/>
                    </a:lnTo>
                    <a:lnTo>
                      <a:pt x="201" y="603"/>
                    </a:lnTo>
                    <a:lnTo>
                      <a:pt x="195" y="607"/>
                    </a:lnTo>
                    <a:lnTo>
                      <a:pt x="189" y="609"/>
                    </a:lnTo>
                    <a:lnTo>
                      <a:pt x="183" y="612"/>
                    </a:lnTo>
                    <a:lnTo>
                      <a:pt x="178" y="616"/>
                    </a:lnTo>
                    <a:lnTo>
                      <a:pt x="173" y="618"/>
                    </a:lnTo>
                    <a:lnTo>
                      <a:pt x="166" y="622"/>
                    </a:lnTo>
                    <a:lnTo>
                      <a:pt x="160" y="625"/>
                    </a:lnTo>
                    <a:lnTo>
                      <a:pt x="154" y="629"/>
                    </a:lnTo>
                    <a:lnTo>
                      <a:pt x="148" y="633"/>
                    </a:lnTo>
                    <a:lnTo>
                      <a:pt x="144" y="634"/>
                    </a:lnTo>
                    <a:lnTo>
                      <a:pt x="140" y="636"/>
                    </a:lnTo>
                    <a:lnTo>
                      <a:pt x="136" y="637"/>
                    </a:lnTo>
                    <a:lnTo>
                      <a:pt x="133" y="638"/>
                    </a:lnTo>
                    <a:lnTo>
                      <a:pt x="129" y="639"/>
                    </a:lnTo>
                    <a:lnTo>
                      <a:pt x="125" y="641"/>
                    </a:lnTo>
                    <a:lnTo>
                      <a:pt x="122" y="642"/>
                    </a:lnTo>
                    <a:lnTo>
                      <a:pt x="118" y="643"/>
                    </a:lnTo>
                    <a:lnTo>
                      <a:pt x="112" y="643"/>
                    </a:lnTo>
                    <a:lnTo>
                      <a:pt x="108" y="645"/>
                    </a:lnTo>
                    <a:lnTo>
                      <a:pt x="103" y="645"/>
                    </a:lnTo>
                    <a:lnTo>
                      <a:pt x="99" y="646"/>
                    </a:lnTo>
                    <a:lnTo>
                      <a:pt x="94" y="646"/>
                    </a:lnTo>
                    <a:lnTo>
                      <a:pt x="89" y="647"/>
                    </a:lnTo>
                    <a:lnTo>
                      <a:pt x="83" y="647"/>
                    </a:lnTo>
                    <a:lnTo>
                      <a:pt x="79" y="649"/>
                    </a:lnTo>
                    <a:lnTo>
                      <a:pt x="73" y="649"/>
                    </a:lnTo>
                    <a:lnTo>
                      <a:pt x="69" y="649"/>
                    </a:lnTo>
                    <a:lnTo>
                      <a:pt x="64" y="649"/>
                    </a:lnTo>
                    <a:lnTo>
                      <a:pt x="60" y="649"/>
                    </a:lnTo>
                    <a:lnTo>
                      <a:pt x="54" y="649"/>
                    </a:lnTo>
                    <a:lnTo>
                      <a:pt x="49" y="649"/>
                    </a:lnTo>
                    <a:lnTo>
                      <a:pt x="45" y="649"/>
                    </a:lnTo>
                    <a:lnTo>
                      <a:pt x="41" y="649"/>
                    </a:lnTo>
                    <a:lnTo>
                      <a:pt x="37" y="649"/>
                    </a:lnTo>
                    <a:lnTo>
                      <a:pt x="32" y="649"/>
                    </a:lnTo>
                    <a:lnTo>
                      <a:pt x="28" y="649"/>
                    </a:lnTo>
                    <a:lnTo>
                      <a:pt x="24" y="649"/>
                    </a:lnTo>
                    <a:lnTo>
                      <a:pt x="17" y="647"/>
                    </a:lnTo>
                    <a:lnTo>
                      <a:pt x="12" y="647"/>
                    </a:lnTo>
                    <a:lnTo>
                      <a:pt x="7" y="647"/>
                    </a:lnTo>
                    <a:lnTo>
                      <a:pt x="3" y="647"/>
                    </a:lnTo>
                    <a:lnTo>
                      <a:pt x="0" y="647"/>
                    </a:lnTo>
                    <a:lnTo>
                      <a:pt x="0" y="647"/>
                    </a:lnTo>
                    <a:close/>
                  </a:path>
                </a:pathLst>
              </a:custGeom>
              <a:solidFill>
                <a:srgbClr val="599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7"/>
              <p:cNvSpPr>
                <a:spLocks/>
              </p:cNvSpPr>
              <p:nvPr/>
            </p:nvSpPr>
            <p:spPr bwMode="auto">
              <a:xfrm>
                <a:off x="587375" y="5353050"/>
                <a:ext cx="131763" cy="614363"/>
              </a:xfrm>
              <a:custGeom>
                <a:avLst/>
                <a:gdLst/>
                <a:ahLst/>
                <a:cxnLst>
                  <a:cxn ang="0">
                    <a:pos x="0" y="345"/>
                  </a:cxn>
                  <a:cxn ang="0">
                    <a:pos x="2" y="329"/>
                  </a:cxn>
                  <a:cxn ang="0">
                    <a:pos x="3" y="316"/>
                  </a:cxn>
                  <a:cxn ang="0">
                    <a:pos x="6" y="300"/>
                  </a:cxn>
                  <a:cxn ang="0">
                    <a:pos x="8" y="281"/>
                  </a:cxn>
                  <a:cxn ang="0">
                    <a:pos x="8" y="263"/>
                  </a:cxn>
                  <a:cxn ang="0">
                    <a:pos x="10" y="253"/>
                  </a:cxn>
                  <a:cxn ang="0">
                    <a:pos x="11" y="241"/>
                  </a:cxn>
                  <a:cxn ang="0">
                    <a:pos x="12" y="230"/>
                  </a:cxn>
                  <a:cxn ang="0">
                    <a:pos x="14" y="219"/>
                  </a:cxn>
                  <a:cxn ang="0">
                    <a:pos x="15" y="207"/>
                  </a:cxn>
                  <a:cxn ang="0">
                    <a:pos x="15" y="195"/>
                  </a:cxn>
                  <a:cxn ang="0">
                    <a:pos x="16" y="183"/>
                  </a:cxn>
                  <a:cxn ang="0">
                    <a:pos x="18" y="170"/>
                  </a:cxn>
                  <a:cxn ang="0">
                    <a:pos x="19" y="158"/>
                  </a:cxn>
                  <a:cxn ang="0">
                    <a:pos x="19" y="146"/>
                  </a:cxn>
                  <a:cxn ang="0">
                    <a:pos x="20" y="134"/>
                  </a:cxn>
                  <a:cxn ang="0">
                    <a:pos x="20" y="122"/>
                  </a:cxn>
                  <a:cxn ang="0">
                    <a:pos x="21" y="110"/>
                  </a:cxn>
                  <a:cxn ang="0">
                    <a:pos x="21" y="98"/>
                  </a:cxn>
                  <a:cxn ang="0">
                    <a:pos x="23" y="87"/>
                  </a:cxn>
                  <a:cxn ang="0">
                    <a:pos x="23" y="73"/>
                  </a:cxn>
                  <a:cxn ang="0">
                    <a:pos x="24" y="55"/>
                  </a:cxn>
                  <a:cxn ang="0">
                    <a:pos x="24" y="36"/>
                  </a:cxn>
                  <a:cxn ang="0">
                    <a:pos x="24" y="22"/>
                  </a:cxn>
                  <a:cxn ang="0">
                    <a:pos x="25" y="11"/>
                  </a:cxn>
                  <a:cxn ang="0">
                    <a:pos x="25" y="3"/>
                  </a:cxn>
                  <a:cxn ang="0">
                    <a:pos x="25" y="1"/>
                  </a:cxn>
                  <a:cxn ang="0">
                    <a:pos x="27" y="9"/>
                  </a:cxn>
                  <a:cxn ang="0">
                    <a:pos x="29" y="21"/>
                  </a:cxn>
                  <a:cxn ang="0">
                    <a:pos x="32" y="38"/>
                  </a:cxn>
                  <a:cxn ang="0">
                    <a:pos x="35" y="54"/>
                  </a:cxn>
                  <a:cxn ang="0">
                    <a:pos x="37" y="64"/>
                  </a:cxn>
                  <a:cxn ang="0">
                    <a:pos x="39" y="75"/>
                  </a:cxn>
                  <a:cxn ang="0">
                    <a:pos x="40" y="87"/>
                  </a:cxn>
                  <a:cxn ang="0">
                    <a:pos x="43" y="98"/>
                  </a:cxn>
                  <a:cxn ang="0">
                    <a:pos x="45" y="110"/>
                  </a:cxn>
                  <a:cxn ang="0">
                    <a:pos x="47" y="124"/>
                  </a:cxn>
                  <a:cxn ang="0">
                    <a:pos x="49" y="137"/>
                  </a:cxn>
                  <a:cxn ang="0">
                    <a:pos x="52" y="150"/>
                  </a:cxn>
                  <a:cxn ang="0">
                    <a:pos x="54" y="164"/>
                  </a:cxn>
                  <a:cxn ang="0">
                    <a:pos x="54" y="178"/>
                  </a:cxn>
                  <a:cxn ang="0">
                    <a:pos x="57" y="191"/>
                  </a:cxn>
                  <a:cxn ang="0">
                    <a:pos x="60" y="204"/>
                  </a:cxn>
                  <a:cxn ang="0">
                    <a:pos x="61" y="219"/>
                  </a:cxn>
                  <a:cxn ang="0">
                    <a:pos x="62" y="232"/>
                  </a:cxn>
                  <a:cxn ang="0">
                    <a:pos x="65" y="245"/>
                  </a:cxn>
                  <a:cxn ang="0">
                    <a:pos x="66" y="257"/>
                  </a:cxn>
                  <a:cxn ang="0">
                    <a:pos x="69" y="270"/>
                  </a:cxn>
                  <a:cxn ang="0">
                    <a:pos x="70" y="282"/>
                  </a:cxn>
                  <a:cxn ang="0">
                    <a:pos x="72" y="294"/>
                  </a:cxn>
                  <a:cxn ang="0">
                    <a:pos x="73" y="304"/>
                  </a:cxn>
                  <a:cxn ang="0">
                    <a:pos x="74" y="316"/>
                  </a:cxn>
                  <a:cxn ang="0">
                    <a:pos x="76" y="327"/>
                  </a:cxn>
                  <a:cxn ang="0">
                    <a:pos x="78" y="341"/>
                  </a:cxn>
                  <a:cxn ang="0">
                    <a:pos x="78" y="357"/>
                  </a:cxn>
                  <a:cxn ang="0">
                    <a:pos x="81" y="372"/>
                  </a:cxn>
                  <a:cxn ang="0">
                    <a:pos x="82" y="379"/>
                  </a:cxn>
                  <a:cxn ang="0">
                    <a:pos x="83" y="387"/>
                  </a:cxn>
                  <a:cxn ang="0">
                    <a:pos x="0" y="349"/>
                  </a:cxn>
                </a:cxnLst>
                <a:rect l="0" t="0" r="r" b="b"/>
                <a:pathLst>
                  <a:path w="83" h="387">
                    <a:moveTo>
                      <a:pt x="0" y="349"/>
                    </a:moveTo>
                    <a:lnTo>
                      <a:pt x="0" y="348"/>
                    </a:lnTo>
                    <a:lnTo>
                      <a:pt x="0" y="345"/>
                    </a:lnTo>
                    <a:lnTo>
                      <a:pt x="0" y="340"/>
                    </a:lnTo>
                    <a:lnTo>
                      <a:pt x="2" y="333"/>
                    </a:lnTo>
                    <a:lnTo>
                      <a:pt x="2" y="329"/>
                    </a:lnTo>
                    <a:lnTo>
                      <a:pt x="2" y="325"/>
                    </a:lnTo>
                    <a:lnTo>
                      <a:pt x="3" y="321"/>
                    </a:lnTo>
                    <a:lnTo>
                      <a:pt x="3" y="316"/>
                    </a:lnTo>
                    <a:lnTo>
                      <a:pt x="4" y="311"/>
                    </a:lnTo>
                    <a:lnTo>
                      <a:pt x="4" y="306"/>
                    </a:lnTo>
                    <a:lnTo>
                      <a:pt x="6" y="300"/>
                    </a:lnTo>
                    <a:lnTo>
                      <a:pt x="7" y="295"/>
                    </a:lnTo>
                    <a:lnTo>
                      <a:pt x="7" y="287"/>
                    </a:lnTo>
                    <a:lnTo>
                      <a:pt x="8" y="281"/>
                    </a:lnTo>
                    <a:lnTo>
                      <a:pt x="8" y="274"/>
                    </a:lnTo>
                    <a:lnTo>
                      <a:pt x="8" y="267"/>
                    </a:lnTo>
                    <a:lnTo>
                      <a:pt x="8" y="263"/>
                    </a:lnTo>
                    <a:lnTo>
                      <a:pt x="10" y="259"/>
                    </a:lnTo>
                    <a:lnTo>
                      <a:pt x="10" y="255"/>
                    </a:lnTo>
                    <a:lnTo>
                      <a:pt x="10" y="253"/>
                    </a:lnTo>
                    <a:lnTo>
                      <a:pt x="10" y="249"/>
                    </a:lnTo>
                    <a:lnTo>
                      <a:pt x="11" y="245"/>
                    </a:lnTo>
                    <a:lnTo>
                      <a:pt x="11" y="241"/>
                    </a:lnTo>
                    <a:lnTo>
                      <a:pt x="12" y="238"/>
                    </a:lnTo>
                    <a:lnTo>
                      <a:pt x="12" y="233"/>
                    </a:lnTo>
                    <a:lnTo>
                      <a:pt x="12" y="230"/>
                    </a:lnTo>
                    <a:lnTo>
                      <a:pt x="12" y="226"/>
                    </a:lnTo>
                    <a:lnTo>
                      <a:pt x="14" y="222"/>
                    </a:lnTo>
                    <a:lnTo>
                      <a:pt x="14" y="219"/>
                    </a:lnTo>
                    <a:lnTo>
                      <a:pt x="14" y="215"/>
                    </a:lnTo>
                    <a:lnTo>
                      <a:pt x="14" y="211"/>
                    </a:lnTo>
                    <a:lnTo>
                      <a:pt x="15" y="207"/>
                    </a:lnTo>
                    <a:lnTo>
                      <a:pt x="15" y="203"/>
                    </a:lnTo>
                    <a:lnTo>
                      <a:pt x="15" y="199"/>
                    </a:lnTo>
                    <a:lnTo>
                      <a:pt x="15" y="195"/>
                    </a:lnTo>
                    <a:lnTo>
                      <a:pt x="16" y="191"/>
                    </a:lnTo>
                    <a:lnTo>
                      <a:pt x="16" y="186"/>
                    </a:lnTo>
                    <a:lnTo>
                      <a:pt x="16" y="183"/>
                    </a:lnTo>
                    <a:lnTo>
                      <a:pt x="18" y="179"/>
                    </a:lnTo>
                    <a:lnTo>
                      <a:pt x="18" y="175"/>
                    </a:lnTo>
                    <a:lnTo>
                      <a:pt x="18" y="170"/>
                    </a:lnTo>
                    <a:lnTo>
                      <a:pt x="18" y="166"/>
                    </a:lnTo>
                    <a:lnTo>
                      <a:pt x="18" y="162"/>
                    </a:lnTo>
                    <a:lnTo>
                      <a:pt x="19" y="158"/>
                    </a:lnTo>
                    <a:lnTo>
                      <a:pt x="19" y="154"/>
                    </a:lnTo>
                    <a:lnTo>
                      <a:pt x="19" y="150"/>
                    </a:lnTo>
                    <a:lnTo>
                      <a:pt x="19" y="146"/>
                    </a:lnTo>
                    <a:lnTo>
                      <a:pt x="20" y="142"/>
                    </a:lnTo>
                    <a:lnTo>
                      <a:pt x="20" y="137"/>
                    </a:lnTo>
                    <a:lnTo>
                      <a:pt x="20" y="134"/>
                    </a:lnTo>
                    <a:lnTo>
                      <a:pt x="20" y="130"/>
                    </a:lnTo>
                    <a:lnTo>
                      <a:pt x="20" y="126"/>
                    </a:lnTo>
                    <a:lnTo>
                      <a:pt x="20" y="122"/>
                    </a:lnTo>
                    <a:lnTo>
                      <a:pt x="21" y="118"/>
                    </a:lnTo>
                    <a:lnTo>
                      <a:pt x="21" y="114"/>
                    </a:lnTo>
                    <a:lnTo>
                      <a:pt x="21" y="110"/>
                    </a:lnTo>
                    <a:lnTo>
                      <a:pt x="21" y="106"/>
                    </a:lnTo>
                    <a:lnTo>
                      <a:pt x="21" y="102"/>
                    </a:lnTo>
                    <a:lnTo>
                      <a:pt x="21" y="98"/>
                    </a:lnTo>
                    <a:lnTo>
                      <a:pt x="23" y="95"/>
                    </a:lnTo>
                    <a:lnTo>
                      <a:pt x="23" y="91"/>
                    </a:lnTo>
                    <a:lnTo>
                      <a:pt x="23" y="87"/>
                    </a:lnTo>
                    <a:lnTo>
                      <a:pt x="23" y="84"/>
                    </a:lnTo>
                    <a:lnTo>
                      <a:pt x="23" y="80"/>
                    </a:lnTo>
                    <a:lnTo>
                      <a:pt x="23" y="73"/>
                    </a:lnTo>
                    <a:lnTo>
                      <a:pt x="24" y="67"/>
                    </a:lnTo>
                    <a:lnTo>
                      <a:pt x="24" y="60"/>
                    </a:lnTo>
                    <a:lnTo>
                      <a:pt x="24" y="55"/>
                    </a:lnTo>
                    <a:lnTo>
                      <a:pt x="24" y="48"/>
                    </a:lnTo>
                    <a:lnTo>
                      <a:pt x="24" y="42"/>
                    </a:lnTo>
                    <a:lnTo>
                      <a:pt x="24" y="36"/>
                    </a:lnTo>
                    <a:lnTo>
                      <a:pt x="24" y="31"/>
                    </a:lnTo>
                    <a:lnTo>
                      <a:pt x="24" y="26"/>
                    </a:lnTo>
                    <a:lnTo>
                      <a:pt x="24" y="22"/>
                    </a:lnTo>
                    <a:lnTo>
                      <a:pt x="24" y="18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7" y="9"/>
                    </a:lnTo>
                    <a:lnTo>
                      <a:pt x="27" y="13"/>
                    </a:lnTo>
                    <a:lnTo>
                      <a:pt x="28" y="17"/>
                    </a:lnTo>
                    <a:lnTo>
                      <a:pt x="29" y="21"/>
                    </a:lnTo>
                    <a:lnTo>
                      <a:pt x="29" y="26"/>
                    </a:lnTo>
                    <a:lnTo>
                      <a:pt x="31" y="31"/>
                    </a:lnTo>
                    <a:lnTo>
                      <a:pt x="32" y="38"/>
                    </a:lnTo>
                    <a:lnTo>
                      <a:pt x="32" y="43"/>
                    </a:lnTo>
                    <a:lnTo>
                      <a:pt x="33" y="50"/>
                    </a:lnTo>
                    <a:lnTo>
                      <a:pt x="35" y="54"/>
                    </a:lnTo>
                    <a:lnTo>
                      <a:pt x="35" y="56"/>
                    </a:lnTo>
                    <a:lnTo>
                      <a:pt x="36" y="60"/>
                    </a:lnTo>
                    <a:lnTo>
                      <a:pt x="37" y="64"/>
                    </a:lnTo>
                    <a:lnTo>
                      <a:pt x="37" y="67"/>
                    </a:lnTo>
                    <a:lnTo>
                      <a:pt x="37" y="71"/>
                    </a:lnTo>
                    <a:lnTo>
                      <a:pt x="39" y="75"/>
                    </a:lnTo>
                    <a:lnTo>
                      <a:pt x="39" y="79"/>
                    </a:lnTo>
                    <a:lnTo>
                      <a:pt x="40" y="83"/>
                    </a:lnTo>
                    <a:lnTo>
                      <a:pt x="40" y="87"/>
                    </a:lnTo>
                    <a:lnTo>
                      <a:pt x="41" y="91"/>
                    </a:lnTo>
                    <a:lnTo>
                      <a:pt x="43" y="95"/>
                    </a:lnTo>
                    <a:lnTo>
                      <a:pt x="43" y="98"/>
                    </a:lnTo>
                    <a:lnTo>
                      <a:pt x="44" y="102"/>
                    </a:lnTo>
                    <a:lnTo>
                      <a:pt x="44" y="106"/>
                    </a:lnTo>
                    <a:lnTo>
                      <a:pt x="45" y="110"/>
                    </a:lnTo>
                    <a:lnTo>
                      <a:pt x="45" y="114"/>
                    </a:lnTo>
                    <a:lnTo>
                      <a:pt x="47" y="120"/>
                    </a:lnTo>
                    <a:lnTo>
                      <a:pt x="47" y="124"/>
                    </a:lnTo>
                    <a:lnTo>
                      <a:pt x="48" y="129"/>
                    </a:lnTo>
                    <a:lnTo>
                      <a:pt x="48" y="133"/>
                    </a:lnTo>
                    <a:lnTo>
                      <a:pt x="49" y="137"/>
                    </a:lnTo>
                    <a:lnTo>
                      <a:pt x="49" y="141"/>
                    </a:lnTo>
                    <a:lnTo>
                      <a:pt x="50" y="146"/>
                    </a:lnTo>
                    <a:lnTo>
                      <a:pt x="52" y="150"/>
                    </a:lnTo>
                    <a:lnTo>
                      <a:pt x="52" y="155"/>
                    </a:lnTo>
                    <a:lnTo>
                      <a:pt x="53" y="159"/>
                    </a:lnTo>
                    <a:lnTo>
                      <a:pt x="54" y="164"/>
                    </a:lnTo>
                    <a:lnTo>
                      <a:pt x="54" y="168"/>
                    </a:lnTo>
                    <a:lnTo>
                      <a:pt x="54" y="172"/>
                    </a:lnTo>
                    <a:lnTo>
                      <a:pt x="54" y="178"/>
                    </a:lnTo>
                    <a:lnTo>
                      <a:pt x="56" y="182"/>
                    </a:lnTo>
                    <a:lnTo>
                      <a:pt x="57" y="186"/>
                    </a:lnTo>
                    <a:lnTo>
                      <a:pt x="57" y="191"/>
                    </a:lnTo>
                    <a:lnTo>
                      <a:pt x="58" y="195"/>
                    </a:lnTo>
                    <a:lnTo>
                      <a:pt x="60" y="200"/>
                    </a:lnTo>
                    <a:lnTo>
                      <a:pt x="60" y="204"/>
                    </a:lnTo>
                    <a:lnTo>
                      <a:pt x="60" y="208"/>
                    </a:lnTo>
                    <a:lnTo>
                      <a:pt x="61" y="213"/>
                    </a:lnTo>
                    <a:lnTo>
                      <a:pt x="61" y="219"/>
                    </a:lnTo>
                    <a:lnTo>
                      <a:pt x="61" y="222"/>
                    </a:lnTo>
                    <a:lnTo>
                      <a:pt x="62" y="226"/>
                    </a:lnTo>
                    <a:lnTo>
                      <a:pt x="62" y="232"/>
                    </a:lnTo>
                    <a:lnTo>
                      <a:pt x="64" y="236"/>
                    </a:lnTo>
                    <a:lnTo>
                      <a:pt x="64" y="240"/>
                    </a:lnTo>
                    <a:lnTo>
                      <a:pt x="65" y="245"/>
                    </a:lnTo>
                    <a:lnTo>
                      <a:pt x="65" y="249"/>
                    </a:lnTo>
                    <a:lnTo>
                      <a:pt x="66" y="253"/>
                    </a:lnTo>
                    <a:lnTo>
                      <a:pt x="66" y="257"/>
                    </a:lnTo>
                    <a:lnTo>
                      <a:pt x="68" y="261"/>
                    </a:lnTo>
                    <a:lnTo>
                      <a:pt x="68" y="266"/>
                    </a:lnTo>
                    <a:lnTo>
                      <a:pt x="69" y="270"/>
                    </a:lnTo>
                    <a:lnTo>
                      <a:pt x="69" y="274"/>
                    </a:lnTo>
                    <a:lnTo>
                      <a:pt x="69" y="278"/>
                    </a:lnTo>
                    <a:lnTo>
                      <a:pt x="70" y="282"/>
                    </a:lnTo>
                    <a:lnTo>
                      <a:pt x="70" y="286"/>
                    </a:lnTo>
                    <a:lnTo>
                      <a:pt x="70" y="290"/>
                    </a:lnTo>
                    <a:lnTo>
                      <a:pt x="72" y="294"/>
                    </a:lnTo>
                    <a:lnTo>
                      <a:pt x="72" y="298"/>
                    </a:lnTo>
                    <a:lnTo>
                      <a:pt x="73" y="302"/>
                    </a:lnTo>
                    <a:lnTo>
                      <a:pt x="73" y="304"/>
                    </a:lnTo>
                    <a:lnTo>
                      <a:pt x="73" y="308"/>
                    </a:lnTo>
                    <a:lnTo>
                      <a:pt x="74" y="312"/>
                    </a:lnTo>
                    <a:lnTo>
                      <a:pt x="74" y="316"/>
                    </a:lnTo>
                    <a:lnTo>
                      <a:pt x="74" y="319"/>
                    </a:lnTo>
                    <a:lnTo>
                      <a:pt x="76" y="323"/>
                    </a:lnTo>
                    <a:lnTo>
                      <a:pt x="76" y="327"/>
                    </a:lnTo>
                    <a:lnTo>
                      <a:pt x="76" y="329"/>
                    </a:lnTo>
                    <a:lnTo>
                      <a:pt x="76" y="336"/>
                    </a:lnTo>
                    <a:lnTo>
                      <a:pt x="78" y="341"/>
                    </a:lnTo>
                    <a:lnTo>
                      <a:pt x="78" y="348"/>
                    </a:lnTo>
                    <a:lnTo>
                      <a:pt x="78" y="353"/>
                    </a:lnTo>
                    <a:lnTo>
                      <a:pt x="78" y="357"/>
                    </a:lnTo>
                    <a:lnTo>
                      <a:pt x="79" y="362"/>
                    </a:lnTo>
                    <a:lnTo>
                      <a:pt x="79" y="366"/>
                    </a:lnTo>
                    <a:lnTo>
                      <a:pt x="81" y="372"/>
                    </a:lnTo>
                    <a:lnTo>
                      <a:pt x="81" y="374"/>
                    </a:lnTo>
                    <a:lnTo>
                      <a:pt x="82" y="378"/>
                    </a:lnTo>
                    <a:lnTo>
                      <a:pt x="82" y="379"/>
                    </a:lnTo>
                    <a:lnTo>
                      <a:pt x="82" y="382"/>
                    </a:lnTo>
                    <a:lnTo>
                      <a:pt x="82" y="386"/>
                    </a:lnTo>
                    <a:lnTo>
                      <a:pt x="83" y="387"/>
                    </a:lnTo>
                    <a:lnTo>
                      <a:pt x="41" y="341"/>
                    </a:lnTo>
                    <a:lnTo>
                      <a:pt x="0" y="349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DB8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8"/>
              <p:cNvSpPr>
                <a:spLocks/>
              </p:cNvSpPr>
              <p:nvPr/>
            </p:nvSpPr>
            <p:spPr bwMode="auto">
              <a:xfrm>
                <a:off x="1328738" y="5199063"/>
                <a:ext cx="190500" cy="641350"/>
              </a:xfrm>
              <a:custGeom>
                <a:avLst/>
                <a:gdLst/>
                <a:ahLst/>
                <a:cxnLst>
                  <a:cxn ang="0">
                    <a:pos x="2" y="401"/>
                  </a:cxn>
                  <a:cxn ang="0">
                    <a:pos x="10" y="388"/>
                  </a:cxn>
                  <a:cxn ang="0">
                    <a:pos x="18" y="378"/>
                  </a:cxn>
                  <a:cxn ang="0">
                    <a:pos x="27" y="363"/>
                  </a:cxn>
                  <a:cxn ang="0">
                    <a:pos x="37" y="347"/>
                  </a:cxn>
                  <a:cxn ang="0">
                    <a:pos x="43" y="330"/>
                  </a:cxn>
                  <a:cxn ang="0">
                    <a:pos x="49" y="321"/>
                  </a:cxn>
                  <a:cxn ang="0">
                    <a:pos x="52" y="309"/>
                  </a:cxn>
                  <a:cxn ang="0">
                    <a:pos x="56" y="298"/>
                  </a:cxn>
                  <a:cxn ang="0">
                    <a:pos x="59" y="285"/>
                  </a:cxn>
                  <a:cxn ang="0">
                    <a:pos x="63" y="273"/>
                  </a:cxn>
                  <a:cxn ang="0">
                    <a:pos x="66" y="260"/>
                  </a:cxn>
                  <a:cxn ang="0">
                    <a:pos x="68" y="247"/>
                  </a:cxn>
                  <a:cxn ang="0">
                    <a:pos x="70" y="232"/>
                  </a:cxn>
                  <a:cxn ang="0">
                    <a:pos x="71" y="218"/>
                  </a:cxn>
                  <a:cxn ang="0">
                    <a:pos x="71" y="203"/>
                  </a:cxn>
                  <a:cxn ang="0">
                    <a:pos x="70" y="188"/>
                  </a:cxn>
                  <a:cxn ang="0">
                    <a:pos x="70" y="173"/>
                  </a:cxn>
                  <a:cxn ang="0">
                    <a:pos x="68" y="157"/>
                  </a:cxn>
                  <a:cxn ang="0">
                    <a:pos x="66" y="141"/>
                  </a:cxn>
                  <a:cxn ang="0">
                    <a:pos x="64" y="127"/>
                  </a:cxn>
                  <a:cxn ang="0">
                    <a:pos x="62" y="112"/>
                  </a:cxn>
                  <a:cxn ang="0">
                    <a:pos x="60" y="98"/>
                  </a:cxn>
                  <a:cxn ang="0">
                    <a:pos x="58" y="85"/>
                  </a:cxn>
                  <a:cxn ang="0">
                    <a:pos x="56" y="71"/>
                  </a:cxn>
                  <a:cxn ang="0">
                    <a:pos x="54" y="60"/>
                  </a:cxn>
                  <a:cxn ang="0">
                    <a:pos x="51" y="48"/>
                  </a:cxn>
                  <a:cxn ang="0">
                    <a:pos x="49" y="37"/>
                  </a:cxn>
                  <a:cxn ang="0">
                    <a:pos x="46" y="23"/>
                  </a:cxn>
                  <a:cxn ang="0">
                    <a:pos x="41" y="8"/>
                  </a:cxn>
                  <a:cxn ang="0">
                    <a:pos x="39" y="0"/>
                  </a:cxn>
                  <a:cxn ang="0">
                    <a:pos x="43" y="8"/>
                  </a:cxn>
                  <a:cxn ang="0">
                    <a:pos x="50" y="23"/>
                  </a:cxn>
                  <a:cxn ang="0">
                    <a:pos x="56" y="36"/>
                  </a:cxn>
                  <a:cxn ang="0">
                    <a:pos x="60" y="48"/>
                  </a:cxn>
                  <a:cxn ang="0">
                    <a:pos x="66" y="58"/>
                  </a:cxn>
                  <a:cxn ang="0">
                    <a:pos x="71" y="70"/>
                  </a:cxn>
                  <a:cxn ang="0">
                    <a:pos x="76" y="83"/>
                  </a:cxn>
                  <a:cxn ang="0">
                    <a:pos x="80" y="97"/>
                  </a:cxn>
                  <a:cxn ang="0">
                    <a:pos x="85" y="110"/>
                  </a:cxn>
                  <a:cxn ang="0">
                    <a:pos x="91" y="126"/>
                  </a:cxn>
                  <a:cxn ang="0">
                    <a:pos x="96" y="139"/>
                  </a:cxn>
                  <a:cxn ang="0">
                    <a:pos x="101" y="155"/>
                  </a:cxn>
                  <a:cxn ang="0">
                    <a:pos x="104" y="169"/>
                  </a:cxn>
                  <a:cxn ang="0">
                    <a:pos x="109" y="185"/>
                  </a:cxn>
                  <a:cxn ang="0">
                    <a:pos x="112" y="199"/>
                  </a:cxn>
                  <a:cxn ang="0">
                    <a:pos x="116" y="214"/>
                  </a:cxn>
                  <a:cxn ang="0">
                    <a:pos x="118" y="230"/>
                  </a:cxn>
                  <a:cxn ang="0">
                    <a:pos x="120" y="243"/>
                  </a:cxn>
                  <a:cxn ang="0">
                    <a:pos x="120" y="255"/>
                  </a:cxn>
                  <a:cxn ang="0">
                    <a:pos x="120" y="269"/>
                  </a:cxn>
                  <a:cxn ang="0">
                    <a:pos x="118" y="280"/>
                  </a:cxn>
                  <a:cxn ang="0">
                    <a:pos x="118" y="293"/>
                  </a:cxn>
                  <a:cxn ang="0">
                    <a:pos x="116" y="306"/>
                  </a:cxn>
                  <a:cxn ang="0">
                    <a:pos x="112" y="327"/>
                  </a:cxn>
                  <a:cxn ang="0">
                    <a:pos x="105" y="345"/>
                  </a:cxn>
                  <a:cxn ang="0">
                    <a:pos x="100" y="359"/>
                  </a:cxn>
                  <a:cxn ang="0">
                    <a:pos x="95" y="371"/>
                  </a:cxn>
                  <a:cxn ang="0">
                    <a:pos x="89" y="381"/>
                  </a:cxn>
                  <a:cxn ang="0">
                    <a:pos x="83" y="392"/>
                  </a:cxn>
                  <a:cxn ang="0">
                    <a:pos x="0" y="404"/>
                  </a:cxn>
                </a:cxnLst>
                <a:rect l="0" t="0" r="r" b="b"/>
                <a:pathLst>
                  <a:path w="120" h="404">
                    <a:moveTo>
                      <a:pt x="0" y="404"/>
                    </a:moveTo>
                    <a:lnTo>
                      <a:pt x="0" y="403"/>
                    </a:lnTo>
                    <a:lnTo>
                      <a:pt x="2" y="401"/>
                    </a:lnTo>
                    <a:lnTo>
                      <a:pt x="5" y="397"/>
                    </a:lnTo>
                    <a:lnTo>
                      <a:pt x="9" y="392"/>
                    </a:lnTo>
                    <a:lnTo>
                      <a:pt x="10" y="388"/>
                    </a:lnTo>
                    <a:lnTo>
                      <a:pt x="13" y="385"/>
                    </a:lnTo>
                    <a:lnTo>
                      <a:pt x="16" y="381"/>
                    </a:lnTo>
                    <a:lnTo>
                      <a:pt x="18" y="378"/>
                    </a:lnTo>
                    <a:lnTo>
                      <a:pt x="21" y="374"/>
                    </a:lnTo>
                    <a:lnTo>
                      <a:pt x="25" y="368"/>
                    </a:lnTo>
                    <a:lnTo>
                      <a:pt x="27" y="363"/>
                    </a:lnTo>
                    <a:lnTo>
                      <a:pt x="31" y="359"/>
                    </a:lnTo>
                    <a:lnTo>
                      <a:pt x="33" y="352"/>
                    </a:lnTo>
                    <a:lnTo>
                      <a:pt x="37" y="347"/>
                    </a:lnTo>
                    <a:lnTo>
                      <a:pt x="39" y="341"/>
                    </a:lnTo>
                    <a:lnTo>
                      <a:pt x="42" y="334"/>
                    </a:lnTo>
                    <a:lnTo>
                      <a:pt x="43" y="330"/>
                    </a:lnTo>
                    <a:lnTo>
                      <a:pt x="45" y="327"/>
                    </a:lnTo>
                    <a:lnTo>
                      <a:pt x="46" y="323"/>
                    </a:lnTo>
                    <a:lnTo>
                      <a:pt x="49" y="321"/>
                    </a:lnTo>
                    <a:lnTo>
                      <a:pt x="50" y="317"/>
                    </a:lnTo>
                    <a:lnTo>
                      <a:pt x="51" y="313"/>
                    </a:lnTo>
                    <a:lnTo>
                      <a:pt x="52" y="309"/>
                    </a:lnTo>
                    <a:lnTo>
                      <a:pt x="54" y="306"/>
                    </a:lnTo>
                    <a:lnTo>
                      <a:pt x="54" y="301"/>
                    </a:lnTo>
                    <a:lnTo>
                      <a:pt x="56" y="298"/>
                    </a:lnTo>
                    <a:lnTo>
                      <a:pt x="56" y="294"/>
                    </a:lnTo>
                    <a:lnTo>
                      <a:pt x="59" y="290"/>
                    </a:lnTo>
                    <a:lnTo>
                      <a:pt x="59" y="285"/>
                    </a:lnTo>
                    <a:lnTo>
                      <a:pt x="60" y="281"/>
                    </a:lnTo>
                    <a:lnTo>
                      <a:pt x="62" y="277"/>
                    </a:lnTo>
                    <a:lnTo>
                      <a:pt x="63" y="273"/>
                    </a:lnTo>
                    <a:lnTo>
                      <a:pt x="64" y="269"/>
                    </a:lnTo>
                    <a:lnTo>
                      <a:pt x="64" y="264"/>
                    </a:lnTo>
                    <a:lnTo>
                      <a:pt x="66" y="260"/>
                    </a:lnTo>
                    <a:lnTo>
                      <a:pt x="67" y="256"/>
                    </a:lnTo>
                    <a:lnTo>
                      <a:pt x="67" y="251"/>
                    </a:lnTo>
                    <a:lnTo>
                      <a:pt x="68" y="247"/>
                    </a:lnTo>
                    <a:lnTo>
                      <a:pt x="68" y="242"/>
                    </a:lnTo>
                    <a:lnTo>
                      <a:pt x="70" y="238"/>
                    </a:lnTo>
                    <a:lnTo>
                      <a:pt x="70" y="232"/>
                    </a:lnTo>
                    <a:lnTo>
                      <a:pt x="70" y="228"/>
                    </a:lnTo>
                    <a:lnTo>
                      <a:pt x="70" y="223"/>
                    </a:lnTo>
                    <a:lnTo>
                      <a:pt x="71" y="218"/>
                    </a:lnTo>
                    <a:lnTo>
                      <a:pt x="71" y="213"/>
                    </a:lnTo>
                    <a:lnTo>
                      <a:pt x="71" y="207"/>
                    </a:lnTo>
                    <a:lnTo>
                      <a:pt x="71" y="203"/>
                    </a:lnTo>
                    <a:lnTo>
                      <a:pt x="71" y="198"/>
                    </a:lnTo>
                    <a:lnTo>
                      <a:pt x="70" y="193"/>
                    </a:lnTo>
                    <a:lnTo>
                      <a:pt x="70" y="188"/>
                    </a:lnTo>
                    <a:lnTo>
                      <a:pt x="70" y="182"/>
                    </a:lnTo>
                    <a:lnTo>
                      <a:pt x="70" y="178"/>
                    </a:lnTo>
                    <a:lnTo>
                      <a:pt x="70" y="173"/>
                    </a:lnTo>
                    <a:lnTo>
                      <a:pt x="70" y="168"/>
                    </a:lnTo>
                    <a:lnTo>
                      <a:pt x="68" y="162"/>
                    </a:lnTo>
                    <a:lnTo>
                      <a:pt x="68" y="157"/>
                    </a:lnTo>
                    <a:lnTo>
                      <a:pt x="67" y="152"/>
                    </a:lnTo>
                    <a:lnTo>
                      <a:pt x="67" y="148"/>
                    </a:lnTo>
                    <a:lnTo>
                      <a:pt x="66" y="141"/>
                    </a:lnTo>
                    <a:lnTo>
                      <a:pt x="66" y="137"/>
                    </a:lnTo>
                    <a:lnTo>
                      <a:pt x="64" y="132"/>
                    </a:lnTo>
                    <a:lnTo>
                      <a:pt x="64" y="127"/>
                    </a:lnTo>
                    <a:lnTo>
                      <a:pt x="63" y="122"/>
                    </a:lnTo>
                    <a:lnTo>
                      <a:pt x="63" y="118"/>
                    </a:lnTo>
                    <a:lnTo>
                      <a:pt x="62" y="112"/>
                    </a:lnTo>
                    <a:lnTo>
                      <a:pt x="62" y="108"/>
                    </a:lnTo>
                    <a:lnTo>
                      <a:pt x="60" y="103"/>
                    </a:lnTo>
                    <a:lnTo>
                      <a:pt x="60" y="98"/>
                    </a:lnTo>
                    <a:lnTo>
                      <a:pt x="59" y="94"/>
                    </a:lnTo>
                    <a:lnTo>
                      <a:pt x="59" y="89"/>
                    </a:lnTo>
                    <a:lnTo>
                      <a:pt x="58" y="85"/>
                    </a:lnTo>
                    <a:lnTo>
                      <a:pt x="58" y="81"/>
                    </a:lnTo>
                    <a:lnTo>
                      <a:pt x="56" y="75"/>
                    </a:lnTo>
                    <a:lnTo>
                      <a:pt x="56" y="71"/>
                    </a:lnTo>
                    <a:lnTo>
                      <a:pt x="55" y="68"/>
                    </a:lnTo>
                    <a:lnTo>
                      <a:pt x="54" y="64"/>
                    </a:lnTo>
                    <a:lnTo>
                      <a:pt x="54" y="60"/>
                    </a:lnTo>
                    <a:lnTo>
                      <a:pt x="52" y="56"/>
                    </a:lnTo>
                    <a:lnTo>
                      <a:pt x="51" y="52"/>
                    </a:lnTo>
                    <a:lnTo>
                      <a:pt x="51" y="48"/>
                    </a:lnTo>
                    <a:lnTo>
                      <a:pt x="50" y="44"/>
                    </a:lnTo>
                    <a:lnTo>
                      <a:pt x="50" y="40"/>
                    </a:lnTo>
                    <a:lnTo>
                      <a:pt x="49" y="37"/>
                    </a:lnTo>
                    <a:lnTo>
                      <a:pt x="47" y="33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3" y="16"/>
                    </a:lnTo>
                    <a:lnTo>
                      <a:pt x="42" y="12"/>
                    </a:lnTo>
                    <a:lnTo>
                      <a:pt x="41" y="8"/>
                    </a:lnTo>
                    <a:lnTo>
                      <a:pt x="41" y="6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9" y="2"/>
                    </a:lnTo>
                    <a:lnTo>
                      <a:pt x="42" y="6"/>
                    </a:lnTo>
                    <a:lnTo>
                      <a:pt x="43" y="8"/>
                    </a:lnTo>
                    <a:lnTo>
                      <a:pt x="46" y="12"/>
                    </a:lnTo>
                    <a:lnTo>
                      <a:pt x="47" y="16"/>
                    </a:lnTo>
                    <a:lnTo>
                      <a:pt x="50" y="23"/>
                    </a:lnTo>
                    <a:lnTo>
                      <a:pt x="52" y="28"/>
                    </a:lnTo>
                    <a:lnTo>
                      <a:pt x="55" y="33"/>
                    </a:lnTo>
                    <a:lnTo>
                      <a:pt x="56" y="36"/>
                    </a:lnTo>
                    <a:lnTo>
                      <a:pt x="58" y="40"/>
                    </a:lnTo>
                    <a:lnTo>
                      <a:pt x="59" y="44"/>
                    </a:lnTo>
                    <a:lnTo>
                      <a:pt x="60" y="48"/>
                    </a:lnTo>
                    <a:lnTo>
                      <a:pt x="62" y="50"/>
                    </a:lnTo>
                    <a:lnTo>
                      <a:pt x="64" y="54"/>
                    </a:lnTo>
                    <a:lnTo>
                      <a:pt x="66" y="58"/>
                    </a:lnTo>
                    <a:lnTo>
                      <a:pt x="67" y="62"/>
                    </a:lnTo>
                    <a:lnTo>
                      <a:pt x="68" y="66"/>
                    </a:lnTo>
                    <a:lnTo>
                      <a:pt x="71" y="70"/>
                    </a:lnTo>
                    <a:lnTo>
                      <a:pt x="72" y="75"/>
                    </a:lnTo>
                    <a:lnTo>
                      <a:pt x="75" y="79"/>
                    </a:lnTo>
                    <a:lnTo>
                      <a:pt x="76" y="83"/>
                    </a:lnTo>
                    <a:lnTo>
                      <a:pt x="77" y="87"/>
                    </a:lnTo>
                    <a:lnTo>
                      <a:pt x="79" y="93"/>
                    </a:lnTo>
                    <a:lnTo>
                      <a:pt x="80" y="97"/>
                    </a:lnTo>
                    <a:lnTo>
                      <a:pt x="81" y="102"/>
                    </a:lnTo>
                    <a:lnTo>
                      <a:pt x="84" y="106"/>
                    </a:lnTo>
                    <a:lnTo>
                      <a:pt x="85" y="110"/>
                    </a:lnTo>
                    <a:lnTo>
                      <a:pt x="88" y="115"/>
                    </a:lnTo>
                    <a:lnTo>
                      <a:pt x="89" y="120"/>
                    </a:lnTo>
                    <a:lnTo>
                      <a:pt x="91" y="126"/>
                    </a:lnTo>
                    <a:lnTo>
                      <a:pt x="92" y="130"/>
                    </a:lnTo>
                    <a:lnTo>
                      <a:pt x="95" y="135"/>
                    </a:lnTo>
                    <a:lnTo>
                      <a:pt x="96" y="139"/>
                    </a:lnTo>
                    <a:lnTo>
                      <a:pt x="97" y="145"/>
                    </a:lnTo>
                    <a:lnTo>
                      <a:pt x="100" y="149"/>
                    </a:lnTo>
                    <a:lnTo>
                      <a:pt x="101" y="155"/>
                    </a:lnTo>
                    <a:lnTo>
                      <a:pt x="103" y="160"/>
                    </a:lnTo>
                    <a:lnTo>
                      <a:pt x="104" y="165"/>
                    </a:lnTo>
                    <a:lnTo>
                      <a:pt x="104" y="169"/>
                    </a:lnTo>
                    <a:lnTo>
                      <a:pt x="106" y="174"/>
                    </a:lnTo>
                    <a:lnTo>
                      <a:pt x="106" y="180"/>
                    </a:lnTo>
                    <a:lnTo>
                      <a:pt x="109" y="185"/>
                    </a:lnTo>
                    <a:lnTo>
                      <a:pt x="109" y="189"/>
                    </a:lnTo>
                    <a:lnTo>
                      <a:pt x="112" y="195"/>
                    </a:lnTo>
                    <a:lnTo>
                      <a:pt x="112" y="199"/>
                    </a:lnTo>
                    <a:lnTo>
                      <a:pt x="113" y="205"/>
                    </a:lnTo>
                    <a:lnTo>
                      <a:pt x="114" y="209"/>
                    </a:lnTo>
                    <a:lnTo>
                      <a:pt x="116" y="214"/>
                    </a:lnTo>
                    <a:lnTo>
                      <a:pt x="116" y="219"/>
                    </a:lnTo>
                    <a:lnTo>
                      <a:pt x="117" y="224"/>
                    </a:lnTo>
                    <a:lnTo>
                      <a:pt x="118" y="230"/>
                    </a:lnTo>
                    <a:lnTo>
                      <a:pt x="120" y="234"/>
                    </a:lnTo>
                    <a:lnTo>
                      <a:pt x="120" y="238"/>
                    </a:lnTo>
                    <a:lnTo>
                      <a:pt x="120" y="243"/>
                    </a:lnTo>
                    <a:lnTo>
                      <a:pt x="120" y="247"/>
                    </a:lnTo>
                    <a:lnTo>
                      <a:pt x="120" y="252"/>
                    </a:lnTo>
                    <a:lnTo>
                      <a:pt x="120" y="255"/>
                    </a:lnTo>
                    <a:lnTo>
                      <a:pt x="120" y="260"/>
                    </a:lnTo>
                    <a:lnTo>
                      <a:pt x="120" y="264"/>
                    </a:lnTo>
                    <a:lnTo>
                      <a:pt x="120" y="269"/>
                    </a:lnTo>
                    <a:lnTo>
                      <a:pt x="120" y="273"/>
                    </a:lnTo>
                    <a:lnTo>
                      <a:pt x="120" y="277"/>
                    </a:lnTo>
                    <a:lnTo>
                      <a:pt x="118" y="280"/>
                    </a:lnTo>
                    <a:lnTo>
                      <a:pt x="118" y="285"/>
                    </a:lnTo>
                    <a:lnTo>
                      <a:pt x="118" y="289"/>
                    </a:lnTo>
                    <a:lnTo>
                      <a:pt x="118" y="293"/>
                    </a:lnTo>
                    <a:lnTo>
                      <a:pt x="117" y="297"/>
                    </a:lnTo>
                    <a:lnTo>
                      <a:pt x="117" y="301"/>
                    </a:lnTo>
                    <a:lnTo>
                      <a:pt x="116" y="306"/>
                    </a:lnTo>
                    <a:lnTo>
                      <a:pt x="114" y="314"/>
                    </a:lnTo>
                    <a:lnTo>
                      <a:pt x="113" y="321"/>
                    </a:lnTo>
                    <a:lnTo>
                      <a:pt x="112" y="327"/>
                    </a:lnTo>
                    <a:lnTo>
                      <a:pt x="109" y="333"/>
                    </a:lnTo>
                    <a:lnTo>
                      <a:pt x="108" y="339"/>
                    </a:lnTo>
                    <a:lnTo>
                      <a:pt x="105" y="345"/>
                    </a:lnTo>
                    <a:lnTo>
                      <a:pt x="104" y="351"/>
                    </a:lnTo>
                    <a:lnTo>
                      <a:pt x="103" y="355"/>
                    </a:lnTo>
                    <a:lnTo>
                      <a:pt x="100" y="359"/>
                    </a:lnTo>
                    <a:lnTo>
                      <a:pt x="99" y="363"/>
                    </a:lnTo>
                    <a:lnTo>
                      <a:pt x="96" y="368"/>
                    </a:lnTo>
                    <a:lnTo>
                      <a:pt x="95" y="371"/>
                    </a:lnTo>
                    <a:lnTo>
                      <a:pt x="92" y="375"/>
                    </a:lnTo>
                    <a:lnTo>
                      <a:pt x="91" y="378"/>
                    </a:lnTo>
                    <a:lnTo>
                      <a:pt x="89" y="381"/>
                    </a:lnTo>
                    <a:lnTo>
                      <a:pt x="87" y="385"/>
                    </a:lnTo>
                    <a:lnTo>
                      <a:pt x="84" y="389"/>
                    </a:lnTo>
                    <a:lnTo>
                      <a:pt x="83" y="392"/>
                    </a:lnTo>
                    <a:lnTo>
                      <a:pt x="83" y="393"/>
                    </a:lnTo>
                    <a:lnTo>
                      <a:pt x="0" y="404"/>
                    </a:lnTo>
                    <a:lnTo>
                      <a:pt x="0" y="404"/>
                    </a:lnTo>
                    <a:close/>
                  </a:path>
                </a:pathLst>
              </a:custGeom>
              <a:solidFill>
                <a:srgbClr val="8AD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29"/>
              <p:cNvSpPr>
                <a:spLocks/>
              </p:cNvSpPr>
              <p:nvPr/>
            </p:nvSpPr>
            <p:spPr bwMode="auto">
              <a:xfrm>
                <a:off x="1995487" y="5192713"/>
                <a:ext cx="171450" cy="744538"/>
              </a:xfrm>
              <a:custGeom>
                <a:avLst/>
                <a:gdLst/>
                <a:ahLst/>
                <a:cxnLst>
                  <a:cxn ang="0">
                    <a:pos x="0" y="465"/>
                  </a:cxn>
                  <a:cxn ang="0">
                    <a:pos x="0" y="451"/>
                  </a:cxn>
                  <a:cxn ang="0">
                    <a:pos x="0" y="438"/>
                  </a:cxn>
                  <a:cxn ang="0">
                    <a:pos x="0" y="422"/>
                  </a:cxn>
                  <a:cxn ang="0">
                    <a:pos x="1" y="404"/>
                  </a:cxn>
                  <a:cxn ang="0">
                    <a:pos x="3" y="385"/>
                  </a:cxn>
                  <a:cxn ang="0">
                    <a:pos x="4" y="375"/>
                  </a:cxn>
                  <a:cxn ang="0">
                    <a:pos x="5" y="362"/>
                  </a:cxn>
                  <a:cxn ang="0">
                    <a:pos x="6" y="349"/>
                  </a:cxn>
                  <a:cxn ang="0">
                    <a:pos x="9" y="334"/>
                  </a:cxn>
                  <a:cxn ang="0">
                    <a:pos x="12" y="321"/>
                  </a:cxn>
                  <a:cxn ang="0">
                    <a:pos x="14" y="305"/>
                  </a:cxn>
                  <a:cxn ang="0">
                    <a:pos x="18" y="289"/>
                  </a:cxn>
                  <a:cxn ang="0">
                    <a:pos x="21" y="273"/>
                  </a:cxn>
                  <a:cxn ang="0">
                    <a:pos x="25" y="256"/>
                  </a:cxn>
                  <a:cxn ang="0">
                    <a:pos x="29" y="239"/>
                  </a:cxn>
                  <a:cxn ang="0">
                    <a:pos x="34" y="221"/>
                  </a:cxn>
                  <a:cxn ang="0">
                    <a:pos x="39" y="203"/>
                  </a:cxn>
                  <a:cxn ang="0">
                    <a:pos x="45" y="186"/>
                  </a:cxn>
                  <a:cxn ang="0">
                    <a:pos x="50" y="168"/>
                  </a:cxn>
                  <a:cxn ang="0">
                    <a:pos x="55" y="151"/>
                  </a:cxn>
                  <a:cxn ang="0">
                    <a:pos x="60" y="134"/>
                  </a:cxn>
                  <a:cxn ang="0">
                    <a:pos x="66" y="116"/>
                  </a:cxn>
                  <a:cxn ang="0">
                    <a:pos x="72" y="101"/>
                  </a:cxn>
                  <a:cxn ang="0">
                    <a:pos x="76" y="85"/>
                  </a:cxn>
                  <a:cxn ang="0">
                    <a:pos x="82" y="70"/>
                  </a:cxn>
                  <a:cxn ang="0">
                    <a:pos x="87" y="57"/>
                  </a:cxn>
                  <a:cxn ang="0">
                    <a:pos x="91" y="44"/>
                  </a:cxn>
                  <a:cxn ang="0">
                    <a:pos x="95" y="33"/>
                  </a:cxn>
                  <a:cxn ang="0">
                    <a:pos x="99" y="20"/>
                  </a:cxn>
                  <a:cxn ang="0">
                    <a:pos x="104" y="7"/>
                  </a:cxn>
                  <a:cxn ang="0">
                    <a:pos x="108" y="2"/>
                  </a:cxn>
                  <a:cxn ang="0">
                    <a:pos x="104" y="16"/>
                  </a:cxn>
                  <a:cxn ang="0">
                    <a:pos x="101" y="27"/>
                  </a:cxn>
                  <a:cxn ang="0">
                    <a:pos x="100" y="37"/>
                  </a:cxn>
                  <a:cxn ang="0">
                    <a:pos x="97" y="49"/>
                  </a:cxn>
                  <a:cxn ang="0">
                    <a:pos x="96" y="64"/>
                  </a:cxn>
                  <a:cxn ang="0">
                    <a:pos x="93" y="78"/>
                  </a:cxn>
                  <a:cxn ang="0">
                    <a:pos x="92" y="94"/>
                  </a:cxn>
                  <a:cxn ang="0">
                    <a:pos x="89" y="111"/>
                  </a:cxn>
                  <a:cxn ang="0">
                    <a:pos x="87" y="128"/>
                  </a:cxn>
                  <a:cxn ang="0">
                    <a:pos x="84" y="147"/>
                  </a:cxn>
                  <a:cxn ang="0">
                    <a:pos x="82" y="165"/>
                  </a:cxn>
                  <a:cxn ang="0">
                    <a:pos x="79" y="184"/>
                  </a:cxn>
                  <a:cxn ang="0">
                    <a:pos x="78" y="203"/>
                  </a:cxn>
                  <a:cxn ang="0">
                    <a:pos x="75" y="221"/>
                  </a:cxn>
                  <a:cxn ang="0">
                    <a:pos x="74" y="239"/>
                  </a:cxn>
                  <a:cxn ang="0">
                    <a:pos x="72" y="258"/>
                  </a:cxn>
                  <a:cxn ang="0">
                    <a:pos x="71" y="275"/>
                  </a:cxn>
                  <a:cxn ang="0">
                    <a:pos x="70" y="292"/>
                  </a:cxn>
                  <a:cxn ang="0">
                    <a:pos x="68" y="308"/>
                  </a:cxn>
                  <a:cxn ang="0">
                    <a:pos x="68" y="322"/>
                  </a:cxn>
                  <a:cxn ang="0">
                    <a:pos x="68" y="337"/>
                  </a:cxn>
                  <a:cxn ang="0">
                    <a:pos x="68" y="350"/>
                  </a:cxn>
                  <a:cxn ang="0">
                    <a:pos x="68" y="362"/>
                  </a:cxn>
                  <a:cxn ang="0">
                    <a:pos x="68" y="378"/>
                  </a:cxn>
                  <a:cxn ang="0">
                    <a:pos x="71" y="397"/>
                  </a:cxn>
                  <a:cxn ang="0">
                    <a:pos x="72" y="413"/>
                  </a:cxn>
                  <a:cxn ang="0">
                    <a:pos x="75" y="426"/>
                  </a:cxn>
                  <a:cxn ang="0">
                    <a:pos x="78" y="440"/>
                  </a:cxn>
                  <a:cxn ang="0">
                    <a:pos x="80" y="451"/>
                  </a:cxn>
                  <a:cxn ang="0">
                    <a:pos x="1" y="469"/>
                  </a:cxn>
                </a:cxnLst>
                <a:rect l="0" t="0" r="r" b="b"/>
                <a:pathLst>
                  <a:path w="108" h="469">
                    <a:moveTo>
                      <a:pt x="1" y="469"/>
                    </a:moveTo>
                    <a:lnTo>
                      <a:pt x="0" y="467"/>
                    </a:lnTo>
                    <a:lnTo>
                      <a:pt x="0" y="465"/>
                    </a:lnTo>
                    <a:lnTo>
                      <a:pt x="0" y="461"/>
                    </a:lnTo>
                    <a:lnTo>
                      <a:pt x="0" y="454"/>
                    </a:lnTo>
                    <a:lnTo>
                      <a:pt x="0" y="451"/>
                    </a:lnTo>
                    <a:lnTo>
                      <a:pt x="0" y="447"/>
                    </a:lnTo>
                    <a:lnTo>
                      <a:pt x="0" y="442"/>
                    </a:lnTo>
                    <a:lnTo>
                      <a:pt x="0" y="438"/>
                    </a:lnTo>
                    <a:lnTo>
                      <a:pt x="0" y="433"/>
                    </a:lnTo>
                    <a:lnTo>
                      <a:pt x="0" y="429"/>
                    </a:lnTo>
                    <a:lnTo>
                      <a:pt x="0" y="422"/>
                    </a:lnTo>
                    <a:lnTo>
                      <a:pt x="1" y="417"/>
                    </a:lnTo>
                    <a:lnTo>
                      <a:pt x="1" y="411"/>
                    </a:lnTo>
                    <a:lnTo>
                      <a:pt x="1" y="404"/>
                    </a:lnTo>
                    <a:lnTo>
                      <a:pt x="1" y="397"/>
                    </a:lnTo>
                    <a:lnTo>
                      <a:pt x="3" y="391"/>
                    </a:lnTo>
                    <a:lnTo>
                      <a:pt x="3" y="385"/>
                    </a:lnTo>
                    <a:lnTo>
                      <a:pt x="3" y="382"/>
                    </a:lnTo>
                    <a:lnTo>
                      <a:pt x="4" y="379"/>
                    </a:lnTo>
                    <a:lnTo>
                      <a:pt x="4" y="375"/>
                    </a:lnTo>
                    <a:lnTo>
                      <a:pt x="4" y="370"/>
                    </a:lnTo>
                    <a:lnTo>
                      <a:pt x="4" y="366"/>
                    </a:lnTo>
                    <a:lnTo>
                      <a:pt x="5" y="362"/>
                    </a:lnTo>
                    <a:lnTo>
                      <a:pt x="6" y="358"/>
                    </a:lnTo>
                    <a:lnTo>
                      <a:pt x="6" y="352"/>
                    </a:lnTo>
                    <a:lnTo>
                      <a:pt x="6" y="349"/>
                    </a:lnTo>
                    <a:lnTo>
                      <a:pt x="8" y="343"/>
                    </a:lnTo>
                    <a:lnTo>
                      <a:pt x="8" y="339"/>
                    </a:lnTo>
                    <a:lnTo>
                      <a:pt x="9" y="334"/>
                    </a:lnTo>
                    <a:lnTo>
                      <a:pt x="10" y="330"/>
                    </a:lnTo>
                    <a:lnTo>
                      <a:pt x="10" y="325"/>
                    </a:lnTo>
                    <a:lnTo>
                      <a:pt x="12" y="321"/>
                    </a:lnTo>
                    <a:lnTo>
                      <a:pt x="12" y="316"/>
                    </a:lnTo>
                    <a:lnTo>
                      <a:pt x="13" y="310"/>
                    </a:lnTo>
                    <a:lnTo>
                      <a:pt x="14" y="305"/>
                    </a:lnTo>
                    <a:lnTo>
                      <a:pt x="16" y="300"/>
                    </a:lnTo>
                    <a:lnTo>
                      <a:pt x="16" y="294"/>
                    </a:lnTo>
                    <a:lnTo>
                      <a:pt x="18" y="289"/>
                    </a:lnTo>
                    <a:lnTo>
                      <a:pt x="18" y="284"/>
                    </a:lnTo>
                    <a:lnTo>
                      <a:pt x="21" y="280"/>
                    </a:lnTo>
                    <a:lnTo>
                      <a:pt x="21" y="273"/>
                    </a:lnTo>
                    <a:lnTo>
                      <a:pt x="22" y="268"/>
                    </a:lnTo>
                    <a:lnTo>
                      <a:pt x="24" y="261"/>
                    </a:lnTo>
                    <a:lnTo>
                      <a:pt x="25" y="256"/>
                    </a:lnTo>
                    <a:lnTo>
                      <a:pt x="26" y="251"/>
                    </a:lnTo>
                    <a:lnTo>
                      <a:pt x="28" y="244"/>
                    </a:lnTo>
                    <a:lnTo>
                      <a:pt x="29" y="239"/>
                    </a:lnTo>
                    <a:lnTo>
                      <a:pt x="31" y="234"/>
                    </a:lnTo>
                    <a:lnTo>
                      <a:pt x="33" y="227"/>
                    </a:lnTo>
                    <a:lnTo>
                      <a:pt x="34" y="221"/>
                    </a:lnTo>
                    <a:lnTo>
                      <a:pt x="35" y="215"/>
                    </a:lnTo>
                    <a:lnTo>
                      <a:pt x="37" y="210"/>
                    </a:lnTo>
                    <a:lnTo>
                      <a:pt x="39" y="203"/>
                    </a:lnTo>
                    <a:lnTo>
                      <a:pt x="41" y="198"/>
                    </a:lnTo>
                    <a:lnTo>
                      <a:pt x="43" y="192"/>
                    </a:lnTo>
                    <a:lnTo>
                      <a:pt x="45" y="186"/>
                    </a:lnTo>
                    <a:lnTo>
                      <a:pt x="46" y="180"/>
                    </a:lnTo>
                    <a:lnTo>
                      <a:pt x="49" y="174"/>
                    </a:lnTo>
                    <a:lnTo>
                      <a:pt x="50" y="168"/>
                    </a:lnTo>
                    <a:lnTo>
                      <a:pt x="51" y="161"/>
                    </a:lnTo>
                    <a:lnTo>
                      <a:pt x="53" y="156"/>
                    </a:lnTo>
                    <a:lnTo>
                      <a:pt x="55" y="151"/>
                    </a:lnTo>
                    <a:lnTo>
                      <a:pt x="57" y="144"/>
                    </a:lnTo>
                    <a:lnTo>
                      <a:pt x="59" y="139"/>
                    </a:lnTo>
                    <a:lnTo>
                      <a:pt x="60" y="134"/>
                    </a:lnTo>
                    <a:lnTo>
                      <a:pt x="62" y="127"/>
                    </a:lnTo>
                    <a:lnTo>
                      <a:pt x="64" y="122"/>
                    </a:lnTo>
                    <a:lnTo>
                      <a:pt x="66" y="116"/>
                    </a:lnTo>
                    <a:lnTo>
                      <a:pt x="68" y="110"/>
                    </a:lnTo>
                    <a:lnTo>
                      <a:pt x="70" y="106"/>
                    </a:lnTo>
                    <a:lnTo>
                      <a:pt x="72" y="101"/>
                    </a:lnTo>
                    <a:lnTo>
                      <a:pt x="74" y="95"/>
                    </a:lnTo>
                    <a:lnTo>
                      <a:pt x="75" y="90"/>
                    </a:lnTo>
                    <a:lnTo>
                      <a:pt x="76" y="85"/>
                    </a:lnTo>
                    <a:lnTo>
                      <a:pt x="78" y="79"/>
                    </a:lnTo>
                    <a:lnTo>
                      <a:pt x="80" y="75"/>
                    </a:lnTo>
                    <a:lnTo>
                      <a:pt x="82" y="70"/>
                    </a:lnTo>
                    <a:lnTo>
                      <a:pt x="83" y="65"/>
                    </a:lnTo>
                    <a:lnTo>
                      <a:pt x="84" y="61"/>
                    </a:lnTo>
                    <a:lnTo>
                      <a:pt x="87" y="57"/>
                    </a:lnTo>
                    <a:lnTo>
                      <a:pt x="88" y="53"/>
                    </a:lnTo>
                    <a:lnTo>
                      <a:pt x="89" y="48"/>
                    </a:lnTo>
                    <a:lnTo>
                      <a:pt x="91" y="44"/>
                    </a:lnTo>
                    <a:lnTo>
                      <a:pt x="92" y="40"/>
                    </a:lnTo>
                    <a:lnTo>
                      <a:pt x="93" y="37"/>
                    </a:lnTo>
                    <a:lnTo>
                      <a:pt x="95" y="33"/>
                    </a:lnTo>
                    <a:lnTo>
                      <a:pt x="96" y="29"/>
                    </a:lnTo>
                    <a:lnTo>
                      <a:pt x="97" y="27"/>
                    </a:lnTo>
                    <a:lnTo>
                      <a:pt x="99" y="20"/>
                    </a:lnTo>
                    <a:lnTo>
                      <a:pt x="101" y="15"/>
                    </a:lnTo>
                    <a:lnTo>
                      <a:pt x="103" y="11"/>
                    </a:lnTo>
                    <a:lnTo>
                      <a:pt x="104" y="7"/>
                    </a:lnTo>
                    <a:lnTo>
                      <a:pt x="107" y="2"/>
                    </a:lnTo>
                    <a:lnTo>
                      <a:pt x="108" y="0"/>
                    </a:lnTo>
                    <a:lnTo>
                      <a:pt x="108" y="2"/>
                    </a:lnTo>
                    <a:lnTo>
                      <a:pt x="105" y="8"/>
                    </a:lnTo>
                    <a:lnTo>
                      <a:pt x="104" y="12"/>
                    </a:lnTo>
                    <a:lnTo>
                      <a:pt x="104" y="16"/>
                    </a:lnTo>
                    <a:lnTo>
                      <a:pt x="103" y="19"/>
                    </a:lnTo>
                    <a:lnTo>
                      <a:pt x="103" y="23"/>
                    </a:lnTo>
                    <a:lnTo>
                      <a:pt x="101" y="27"/>
                    </a:lnTo>
                    <a:lnTo>
                      <a:pt x="101" y="31"/>
                    </a:lnTo>
                    <a:lnTo>
                      <a:pt x="100" y="33"/>
                    </a:lnTo>
                    <a:lnTo>
                      <a:pt x="100" y="37"/>
                    </a:lnTo>
                    <a:lnTo>
                      <a:pt x="99" y="41"/>
                    </a:lnTo>
                    <a:lnTo>
                      <a:pt x="99" y="45"/>
                    </a:lnTo>
                    <a:lnTo>
                      <a:pt x="97" y="49"/>
                    </a:lnTo>
                    <a:lnTo>
                      <a:pt x="97" y="54"/>
                    </a:lnTo>
                    <a:lnTo>
                      <a:pt x="96" y="58"/>
                    </a:lnTo>
                    <a:lnTo>
                      <a:pt x="96" y="64"/>
                    </a:lnTo>
                    <a:lnTo>
                      <a:pt x="95" y="68"/>
                    </a:lnTo>
                    <a:lnTo>
                      <a:pt x="95" y="73"/>
                    </a:lnTo>
                    <a:lnTo>
                      <a:pt x="93" y="78"/>
                    </a:lnTo>
                    <a:lnTo>
                      <a:pt x="93" y="83"/>
                    </a:lnTo>
                    <a:lnTo>
                      <a:pt x="92" y="89"/>
                    </a:lnTo>
                    <a:lnTo>
                      <a:pt x="92" y="94"/>
                    </a:lnTo>
                    <a:lnTo>
                      <a:pt x="91" y="101"/>
                    </a:lnTo>
                    <a:lnTo>
                      <a:pt x="91" y="106"/>
                    </a:lnTo>
                    <a:lnTo>
                      <a:pt x="89" y="111"/>
                    </a:lnTo>
                    <a:lnTo>
                      <a:pt x="88" y="116"/>
                    </a:lnTo>
                    <a:lnTo>
                      <a:pt x="87" y="123"/>
                    </a:lnTo>
                    <a:lnTo>
                      <a:pt x="87" y="128"/>
                    </a:lnTo>
                    <a:lnTo>
                      <a:pt x="86" y="135"/>
                    </a:lnTo>
                    <a:lnTo>
                      <a:pt x="84" y="140"/>
                    </a:lnTo>
                    <a:lnTo>
                      <a:pt x="84" y="147"/>
                    </a:lnTo>
                    <a:lnTo>
                      <a:pt x="83" y="153"/>
                    </a:lnTo>
                    <a:lnTo>
                      <a:pt x="82" y="159"/>
                    </a:lnTo>
                    <a:lnTo>
                      <a:pt x="82" y="165"/>
                    </a:lnTo>
                    <a:lnTo>
                      <a:pt x="80" y="172"/>
                    </a:lnTo>
                    <a:lnTo>
                      <a:pt x="80" y="178"/>
                    </a:lnTo>
                    <a:lnTo>
                      <a:pt x="79" y="184"/>
                    </a:lnTo>
                    <a:lnTo>
                      <a:pt x="79" y="190"/>
                    </a:lnTo>
                    <a:lnTo>
                      <a:pt x="78" y="197"/>
                    </a:lnTo>
                    <a:lnTo>
                      <a:pt x="78" y="203"/>
                    </a:lnTo>
                    <a:lnTo>
                      <a:pt x="76" y="209"/>
                    </a:lnTo>
                    <a:lnTo>
                      <a:pt x="75" y="215"/>
                    </a:lnTo>
                    <a:lnTo>
                      <a:pt x="75" y="221"/>
                    </a:lnTo>
                    <a:lnTo>
                      <a:pt x="75" y="227"/>
                    </a:lnTo>
                    <a:lnTo>
                      <a:pt x="74" y="234"/>
                    </a:lnTo>
                    <a:lnTo>
                      <a:pt x="74" y="239"/>
                    </a:lnTo>
                    <a:lnTo>
                      <a:pt x="72" y="246"/>
                    </a:lnTo>
                    <a:lnTo>
                      <a:pt x="72" y="252"/>
                    </a:lnTo>
                    <a:lnTo>
                      <a:pt x="72" y="258"/>
                    </a:lnTo>
                    <a:lnTo>
                      <a:pt x="71" y="263"/>
                    </a:lnTo>
                    <a:lnTo>
                      <a:pt x="71" y="269"/>
                    </a:lnTo>
                    <a:lnTo>
                      <a:pt x="71" y="275"/>
                    </a:lnTo>
                    <a:lnTo>
                      <a:pt x="70" y="280"/>
                    </a:lnTo>
                    <a:lnTo>
                      <a:pt x="70" y="285"/>
                    </a:lnTo>
                    <a:lnTo>
                      <a:pt x="70" y="292"/>
                    </a:lnTo>
                    <a:lnTo>
                      <a:pt x="70" y="297"/>
                    </a:lnTo>
                    <a:lnTo>
                      <a:pt x="70" y="302"/>
                    </a:lnTo>
                    <a:lnTo>
                      <a:pt x="68" y="308"/>
                    </a:lnTo>
                    <a:lnTo>
                      <a:pt x="68" y="312"/>
                    </a:lnTo>
                    <a:lnTo>
                      <a:pt x="68" y="318"/>
                    </a:lnTo>
                    <a:lnTo>
                      <a:pt x="68" y="322"/>
                    </a:lnTo>
                    <a:lnTo>
                      <a:pt x="68" y="327"/>
                    </a:lnTo>
                    <a:lnTo>
                      <a:pt x="68" y="331"/>
                    </a:lnTo>
                    <a:lnTo>
                      <a:pt x="68" y="337"/>
                    </a:lnTo>
                    <a:lnTo>
                      <a:pt x="68" y="341"/>
                    </a:lnTo>
                    <a:lnTo>
                      <a:pt x="68" y="345"/>
                    </a:lnTo>
                    <a:lnTo>
                      <a:pt x="68" y="350"/>
                    </a:lnTo>
                    <a:lnTo>
                      <a:pt x="68" y="354"/>
                    </a:lnTo>
                    <a:lnTo>
                      <a:pt x="68" y="358"/>
                    </a:lnTo>
                    <a:lnTo>
                      <a:pt x="68" y="362"/>
                    </a:lnTo>
                    <a:lnTo>
                      <a:pt x="68" y="366"/>
                    </a:lnTo>
                    <a:lnTo>
                      <a:pt x="68" y="371"/>
                    </a:lnTo>
                    <a:lnTo>
                      <a:pt x="68" y="378"/>
                    </a:lnTo>
                    <a:lnTo>
                      <a:pt x="70" y="384"/>
                    </a:lnTo>
                    <a:lnTo>
                      <a:pt x="70" y="391"/>
                    </a:lnTo>
                    <a:lnTo>
                      <a:pt x="71" y="397"/>
                    </a:lnTo>
                    <a:lnTo>
                      <a:pt x="71" y="403"/>
                    </a:lnTo>
                    <a:lnTo>
                      <a:pt x="72" y="408"/>
                    </a:lnTo>
                    <a:lnTo>
                      <a:pt x="72" y="413"/>
                    </a:lnTo>
                    <a:lnTo>
                      <a:pt x="74" y="418"/>
                    </a:lnTo>
                    <a:lnTo>
                      <a:pt x="74" y="422"/>
                    </a:lnTo>
                    <a:lnTo>
                      <a:pt x="75" y="426"/>
                    </a:lnTo>
                    <a:lnTo>
                      <a:pt x="75" y="430"/>
                    </a:lnTo>
                    <a:lnTo>
                      <a:pt x="76" y="434"/>
                    </a:lnTo>
                    <a:lnTo>
                      <a:pt x="78" y="440"/>
                    </a:lnTo>
                    <a:lnTo>
                      <a:pt x="79" y="446"/>
                    </a:lnTo>
                    <a:lnTo>
                      <a:pt x="79" y="449"/>
                    </a:lnTo>
                    <a:lnTo>
                      <a:pt x="80" y="451"/>
                    </a:lnTo>
                    <a:lnTo>
                      <a:pt x="82" y="454"/>
                    </a:lnTo>
                    <a:lnTo>
                      <a:pt x="82" y="454"/>
                    </a:lnTo>
                    <a:lnTo>
                      <a:pt x="1" y="469"/>
                    </a:lnTo>
                    <a:lnTo>
                      <a:pt x="1" y="469"/>
                    </a:lnTo>
                    <a:close/>
                  </a:path>
                </a:pathLst>
              </a:custGeom>
              <a:solidFill>
                <a:srgbClr val="8AD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" name="Group 56"/>
            <p:cNvGrpSpPr/>
            <p:nvPr/>
          </p:nvGrpSpPr>
          <p:grpSpPr>
            <a:xfrm>
              <a:off x="3178174" y="3581400"/>
              <a:ext cx="3059113" cy="2743200"/>
              <a:chOff x="381000" y="3505200"/>
              <a:chExt cx="3059113" cy="2743200"/>
            </a:xfrm>
          </p:grpSpPr>
          <p:sp>
            <p:nvSpPr>
              <p:cNvPr id="18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381000" y="3505200"/>
                <a:ext cx="3059113" cy="27432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14"/>
              <p:cNvSpPr>
                <a:spLocks/>
              </p:cNvSpPr>
              <p:nvPr/>
            </p:nvSpPr>
            <p:spPr bwMode="auto">
              <a:xfrm>
                <a:off x="481013" y="5041900"/>
                <a:ext cx="830263" cy="1069975"/>
              </a:xfrm>
              <a:custGeom>
                <a:avLst/>
                <a:gdLst/>
                <a:ahLst/>
                <a:cxnLst>
                  <a:cxn ang="0">
                    <a:pos x="13" y="556"/>
                  </a:cxn>
                  <a:cxn ang="0">
                    <a:pos x="32" y="502"/>
                  </a:cxn>
                  <a:cxn ang="0">
                    <a:pos x="45" y="458"/>
                  </a:cxn>
                  <a:cxn ang="0">
                    <a:pos x="57" y="404"/>
                  </a:cxn>
                  <a:cxn ang="0">
                    <a:pos x="67" y="339"/>
                  </a:cxn>
                  <a:cxn ang="0">
                    <a:pos x="77" y="268"/>
                  </a:cxn>
                  <a:cxn ang="0">
                    <a:pos x="85" y="196"/>
                  </a:cxn>
                  <a:cxn ang="0">
                    <a:pos x="91" y="127"/>
                  </a:cxn>
                  <a:cxn ang="0">
                    <a:pos x="96" y="66"/>
                  </a:cxn>
                  <a:cxn ang="0">
                    <a:pos x="99" y="17"/>
                  </a:cxn>
                  <a:cxn ang="0">
                    <a:pos x="103" y="17"/>
                  </a:cxn>
                  <a:cxn ang="0">
                    <a:pos x="110" y="61"/>
                  </a:cxn>
                  <a:cxn ang="0">
                    <a:pos x="117" y="103"/>
                  </a:cxn>
                  <a:cxn ang="0">
                    <a:pos x="127" y="151"/>
                  </a:cxn>
                  <a:cxn ang="0">
                    <a:pos x="137" y="197"/>
                  </a:cxn>
                  <a:cxn ang="0">
                    <a:pos x="149" y="238"/>
                  </a:cxn>
                  <a:cxn ang="0">
                    <a:pos x="166" y="284"/>
                  </a:cxn>
                  <a:cxn ang="0">
                    <a:pos x="191" y="327"/>
                  </a:cxn>
                  <a:cxn ang="0">
                    <a:pos x="197" y="312"/>
                  </a:cxn>
                  <a:cxn ang="0">
                    <a:pos x="202" y="260"/>
                  </a:cxn>
                  <a:cxn ang="0">
                    <a:pos x="228" y="198"/>
                  </a:cxn>
                  <a:cxn ang="0">
                    <a:pos x="282" y="141"/>
                  </a:cxn>
                  <a:cxn ang="0">
                    <a:pos x="336" y="106"/>
                  </a:cxn>
                  <a:cxn ang="0">
                    <a:pos x="397" y="74"/>
                  </a:cxn>
                  <a:cxn ang="0">
                    <a:pos x="399" y="75"/>
                  </a:cxn>
                  <a:cxn ang="0">
                    <a:pos x="357" y="119"/>
                  </a:cxn>
                  <a:cxn ang="0">
                    <a:pos x="334" y="167"/>
                  </a:cxn>
                  <a:cxn ang="0">
                    <a:pos x="326" y="209"/>
                  </a:cxn>
                  <a:cxn ang="0">
                    <a:pos x="324" y="256"/>
                  </a:cxn>
                  <a:cxn ang="0">
                    <a:pos x="330" y="306"/>
                  </a:cxn>
                  <a:cxn ang="0">
                    <a:pos x="340" y="354"/>
                  </a:cxn>
                  <a:cxn ang="0">
                    <a:pos x="349" y="395"/>
                  </a:cxn>
                  <a:cxn ang="0">
                    <a:pos x="363" y="434"/>
                  </a:cxn>
                  <a:cxn ang="0">
                    <a:pos x="391" y="389"/>
                  </a:cxn>
                  <a:cxn ang="0">
                    <a:pos x="422" y="330"/>
                  </a:cxn>
                  <a:cxn ang="0">
                    <a:pos x="432" y="271"/>
                  </a:cxn>
                  <a:cxn ang="0">
                    <a:pos x="418" y="226"/>
                  </a:cxn>
                  <a:cxn ang="0">
                    <a:pos x="389" y="190"/>
                  </a:cxn>
                  <a:cxn ang="0">
                    <a:pos x="427" y="205"/>
                  </a:cxn>
                  <a:cxn ang="0">
                    <a:pos x="473" y="248"/>
                  </a:cxn>
                  <a:cxn ang="0">
                    <a:pos x="496" y="288"/>
                  </a:cxn>
                  <a:cxn ang="0">
                    <a:pos x="509" y="338"/>
                  </a:cxn>
                  <a:cxn ang="0">
                    <a:pos x="517" y="397"/>
                  </a:cxn>
                  <a:cxn ang="0">
                    <a:pos x="521" y="458"/>
                  </a:cxn>
                  <a:cxn ang="0">
                    <a:pos x="522" y="516"/>
                  </a:cxn>
                  <a:cxn ang="0">
                    <a:pos x="522" y="562"/>
                  </a:cxn>
                  <a:cxn ang="0">
                    <a:pos x="519" y="598"/>
                  </a:cxn>
                  <a:cxn ang="0">
                    <a:pos x="484" y="594"/>
                  </a:cxn>
                  <a:cxn ang="0">
                    <a:pos x="436" y="594"/>
                  </a:cxn>
                  <a:cxn ang="0">
                    <a:pos x="389" y="608"/>
                  </a:cxn>
                  <a:cxn ang="0">
                    <a:pos x="348" y="636"/>
                  </a:cxn>
                  <a:cxn ang="0">
                    <a:pos x="311" y="664"/>
                  </a:cxn>
                  <a:cxn ang="0">
                    <a:pos x="274" y="673"/>
                  </a:cxn>
                  <a:cxn ang="0">
                    <a:pos x="232" y="656"/>
                  </a:cxn>
                  <a:cxn ang="0">
                    <a:pos x="185" y="624"/>
                  </a:cxn>
                  <a:cxn ang="0">
                    <a:pos x="132" y="597"/>
                  </a:cxn>
                  <a:cxn ang="0">
                    <a:pos x="75" y="583"/>
                  </a:cxn>
                  <a:cxn ang="0">
                    <a:pos x="28" y="582"/>
                  </a:cxn>
                </a:cxnLst>
                <a:rect l="0" t="0" r="r" b="b"/>
                <a:pathLst>
                  <a:path w="523" h="674">
                    <a:moveTo>
                      <a:pt x="0" y="587"/>
                    </a:moveTo>
                    <a:lnTo>
                      <a:pt x="0" y="586"/>
                    </a:lnTo>
                    <a:lnTo>
                      <a:pt x="2" y="583"/>
                    </a:lnTo>
                    <a:lnTo>
                      <a:pt x="3" y="579"/>
                    </a:lnTo>
                    <a:lnTo>
                      <a:pt x="6" y="575"/>
                    </a:lnTo>
                    <a:lnTo>
                      <a:pt x="7" y="571"/>
                    </a:lnTo>
                    <a:lnTo>
                      <a:pt x="8" y="569"/>
                    </a:lnTo>
                    <a:lnTo>
                      <a:pt x="9" y="565"/>
                    </a:lnTo>
                    <a:lnTo>
                      <a:pt x="12" y="561"/>
                    </a:lnTo>
                    <a:lnTo>
                      <a:pt x="13" y="556"/>
                    </a:lnTo>
                    <a:lnTo>
                      <a:pt x="16" y="550"/>
                    </a:lnTo>
                    <a:lnTo>
                      <a:pt x="17" y="546"/>
                    </a:lnTo>
                    <a:lnTo>
                      <a:pt x="20" y="541"/>
                    </a:lnTo>
                    <a:lnTo>
                      <a:pt x="23" y="535"/>
                    </a:lnTo>
                    <a:lnTo>
                      <a:pt x="24" y="528"/>
                    </a:lnTo>
                    <a:lnTo>
                      <a:pt x="27" y="521"/>
                    </a:lnTo>
                    <a:lnTo>
                      <a:pt x="29" y="515"/>
                    </a:lnTo>
                    <a:lnTo>
                      <a:pt x="29" y="509"/>
                    </a:lnTo>
                    <a:lnTo>
                      <a:pt x="31" y="506"/>
                    </a:lnTo>
                    <a:lnTo>
                      <a:pt x="32" y="502"/>
                    </a:lnTo>
                    <a:lnTo>
                      <a:pt x="34" y="499"/>
                    </a:lnTo>
                    <a:lnTo>
                      <a:pt x="34" y="494"/>
                    </a:lnTo>
                    <a:lnTo>
                      <a:pt x="36" y="490"/>
                    </a:lnTo>
                    <a:lnTo>
                      <a:pt x="37" y="486"/>
                    </a:lnTo>
                    <a:lnTo>
                      <a:pt x="40" y="482"/>
                    </a:lnTo>
                    <a:lnTo>
                      <a:pt x="40" y="477"/>
                    </a:lnTo>
                    <a:lnTo>
                      <a:pt x="41" y="473"/>
                    </a:lnTo>
                    <a:lnTo>
                      <a:pt x="42" y="467"/>
                    </a:lnTo>
                    <a:lnTo>
                      <a:pt x="44" y="463"/>
                    </a:lnTo>
                    <a:lnTo>
                      <a:pt x="45" y="458"/>
                    </a:lnTo>
                    <a:lnTo>
                      <a:pt x="46" y="453"/>
                    </a:lnTo>
                    <a:lnTo>
                      <a:pt x="48" y="447"/>
                    </a:lnTo>
                    <a:lnTo>
                      <a:pt x="49" y="444"/>
                    </a:lnTo>
                    <a:lnTo>
                      <a:pt x="50" y="437"/>
                    </a:lnTo>
                    <a:lnTo>
                      <a:pt x="52" y="432"/>
                    </a:lnTo>
                    <a:lnTo>
                      <a:pt x="52" y="428"/>
                    </a:lnTo>
                    <a:lnTo>
                      <a:pt x="54" y="422"/>
                    </a:lnTo>
                    <a:lnTo>
                      <a:pt x="54" y="416"/>
                    </a:lnTo>
                    <a:lnTo>
                      <a:pt x="57" y="411"/>
                    </a:lnTo>
                    <a:lnTo>
                      <a:pt x="57" y="404"/>
                    </a:lnTo>
                    <a:lnTo>
                      <a:pt x="60" y="399"/>
                    </a:lnTo>
                    <a:lnTo>
                      <a:pt x="60" y="392"/>
                    </a:lnTo>
                    <a:lnTo>
                      <a:pt x="61" y="385"/>
                    </a:lnTo>
                    <a:lnTo>
                      <a:pt x="62" y="379"/>
                    </a:lnTo>
                    <a:lnTo>
                      <a:pt x="63" y="374"/>
                    </a:lnTo>
                    <a:lnTo>
                      <a:pt x="63" y="366"/>
                    </a:lnTo>
                    <a:lnTo>
                      <a:pt x="65" y="359"/>
                    </a:lnTo>
                    <a:lnTo>
                      <a:pt x="66" y="353"/>
                    </a:lnTo>
                    <a:lnTo>
                      <a:pt x="67" y="346"/>
                    </a:lnTo>
                    <a:lnTo>
                      <a:pt x="67" y="339"/>
                    </a:lnTo>
                    <a:lnTo>
                      <a:pt x="69" y="331"/>
                    </a:lnTo>
                    <a:lnTo>
                      <a:pt x="70" y="325"/>
                    </a:lnTo>
                    <a:lnTo>
                      <a:pt x="71" y="318"/>
                    </a:lnTo>
                    <a:lnTo>
                      <a:pt x="71" y="310"/>
                    </a:lnTo>
                    <a:lnTo>
                      <a:pt x="73" y="305"/>
                    </a:lnTo>
                    <a:lnTo>
                      <a:pt x="74" y="297"/>
                    </a:lnTo>
                    <a:lnTo>
                      <a:pt x="75" y="291"/>
                    </a:lnTo>
                    <a:lnTo>
                      <a:pt x="75" y="283"/>
                    </a:lnTo>
                    <a:lnTo>
                      <a:pt x="75" y="276"/>
                    </a:lnTo>
                    <a:lnTo>
                      <a:pt x="77" y="268"/>
                    </a:lnTo>
                    <a:lnTo>
                      <a:pt x="78" y="261"/>
                    </a:lnTo>
                    <a:lnTo>
                      <a:pt x="78" y="254"/>
                    </a:lnTo>
                    <a:lnTo>
                      <a:pt x="79" y="247"/>
                    </a:lnTo>
                    <a:lnTo>
                      <a:pt x="79" y="239"/>
                    </a:lnTo>
                    <a:lnTo>
                      <a:pt x="81" y="232"/>
                    </a:lnTo>
                    <a:lnTo>
                      <a:pt x="82" y="225"/>
                    </a:lnTo>
                    <a:lnTo>
                      <a:pt x="82" y="218"/>
                    </a:lnTo>
                    <a:lnTo>
                      <a:pt x="83" y="210"/>
                    </a:lnTo>
                    <a:lnTo>
                      <a:pt x="85" y="203"/>
                    </a:lnTo>
                    <a:lnTo>
                      <a:pt x="85" y="196"/>
                    </a:lnTo>
                    <a:lnTo>
                      <a:pt x="86" y="189"/>
                    </a:lnTo>
                    <a:lnTo>
                      <a:pt x="86" y="182"/>
                    </a:lnTo>
                    <a:lnTo>
                      <a:pt x="87" y="176"/>
                    </a:lnTo>
                    <a:lnTo>
                      <a:pt x="87" y="168"/>
                    </a:lnTo>
                    <a:lnTo>
                      <a:pt x="88" y="160"/>
                    </a:lnTo>
                    <a:lnTo>
                      <a:pt x="88" y="153"/>
                    </a:lnTo>
                    <a:lnTo>
                      <a:pt x="90" y="147"/>
                    </a:lnTo>
                    <a:lnTo>
                      <a:pt x="90" y="140"/>
                    </a:lnTo>
                    <a:lnTo>
                      <a:pt x="91" y="134"/>
                    </a:lnTo>
                    <a:lnTo>
                      <a:pt x="91" y="127"/>
                    </a:lnTo>
                    <a:lnTo>
                      <a:pt x="92" y="120"/>
                    </a:lnTo>
                    <a:lnTo>
                      <a:pt x="92" y="114"/>
                    </a:lnTo>
                    <a:lnTo>
                      <a:pt x="92" y="107"/>
                    </a:lnTo>
                    <a:lnTo>
                      <a:pt x="94" y="101"/>
                    </a:lnTo>
                    <a:lnTo>
                      <a:pt x="94" y="95"/>
                    </a:lnTo>
                    <a:lnTo>
                      <a:pt x="94" y="89"/>
                    </a:lnTo>
                    <a:lnTo>
                      <a:pt x="95" y="83"/>
                    </a:lnTo>
                    <a:lnTo>
                      <a:pt x="95" y="77"/>
                    </a:lnTo>
                    <a:lnTo>
                      <a:pt x="96" y="72"/>
                    </a:lnTo>
                    <a:lnTo>
                      <a:pt x="96" y="66"/>
                    </a:lnTo>
                    <a:lnTo>
                      <a:pt x="96" y="61"/>
                    </a:lnTo>
                    <a:lnTo>
                      <a:pt x="96" y="54"/>
                    </a:lnTo>
                    <a:lnTo>
                      <a:pt x="96" y="50"/>
                    </a:lnTo>
                    <a:lnTo>
                      <a:pt x="96" y="44"/>
                    </a:lnTo>
                    <a:lnTo>
                      <a:pt x="98" y="40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99" y="25"/>
                    </a:lnTo>
                    <a:lnTo>
                      <a:pt x="99" y="21"/>
                    </a:lnTo>
                    <a:lnTo>
                      <a:pt x="99" y="17"/>
                    </a:lnTo>
                    <a:lnTo>
                      <a:pt x="99" y="13"/>
                    </a:lnTo>
                    <a:lnTo>
                      <a:pt x="99" y="10"/>
                    </a:lnTo>
                    <a:lnTo>
                      <a:pt x="100" y="6"/>
                    </a:lnTo>
                    <a:lnTo>
                      <a:pt x="100" y="3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102" y="6"/>
                    </a:lnTo>
                    <a:lnTo>
                      <a:pt x="102" y="8"/>
                    </a:lnTo>
                    <a:lnTo>
                      <a:pt x="102" y="12"/>
                    </a:lnTo>
                    <a:lnTo>
                      <a:pt x="103" y="17"/>
                    </a:lnTo>
                    <a:lnTo>
                      <a:pt x="104" y="23"/>
                    </a:lnTo>
                    <a:lnTo>
                      <a:pt x="104" y="28"/>
                    </a:lnTo>
                    <a:lnTo>
                      <a:pt x="106" y="35"/>
                    </a:lnTo>
                    <a:lnTo>
                      <a:pt x="106" y="37"/>
                    </a:lnTo>
                    <a:lnTo>
                      <a:pt x="107" y="41"/>
                    </a:lnTo>
                    <a:lnTo>
                      <a:pt x="107" y="45"/>
                    </a:lnTo>
                    <a:lnTo>
                      <a:pt x="108" y="49"/>
                    </a:lnTo>
                    <a:lnTo>
                      <a:pt x="108" y="53"/>
                    </a:lnTo>
                    <a:lnTo>
                      <a:pt x="110" y="57"/>
                    </a:lnTo>
                    <a:lnTo>
                      <a:pt x="110" y="61"/>
                    </a:lnTo>
                    <a:lnTo>
                      <a:pt x="111" y="64"/>
                    </a:lnTo>
                    <a:lnTo>
                      <a:pt x="111" y="68"/>
                    </a:lnTo>
                    <a:lnTo>
                      <a:pt x="112" y="73"/>
                    </a:lnTo>
                    <a:lnTo>
                      <a:pt x="114" y="77"/>
                    </a:lnTo>
                    <a:lnTo>
                      <a:pt x="115" y="82"/>
                    </a:lnTo>
                    <a:lnTo>
                      <a:pt x="115" y="86"/>
                    </a:lnTo>
                    <a:lnTo>
                      <a:pt x="116" y="90"/>
                    </a:lnTo>
                    <a:lnTo>
                      <a:pt x="116" y="94"/>
                    </a:lnTo>
                    <a:lnTo>
                      <a:pt x="117" y="99"/>
                    </a:lnTo>
                    <a:lnTo>
                      <a:pt x="117" y="103"/>
                    </a:lnTo>
                    <a:lnTo>
                      <a:pt x="119" y="107"/>
                    </a:lnTo>
                    <a:lnTo>
                      <a:pt x="120" y="112"/>
                    </a:lnTo>
                    <a:lnTo>
                      <a:pt x="121" y="118"/>
                    </a:lnTo>
                    <a:lnTo>
                      <a:pt x="121" y="122"/>
                    </a:lnTo>
                    <a:lnTo>
                      <a:pt x="123" y="127"/>
                    </a:lnTo>
                    <a:lnTo>
                      <a:pt x="123" y="131"/>
                    </a:lnTo>
                    <a:lnTo>
                      <a:pt x="124" y="136"/>
                    </a:lnTo>
                    <a:lnTo>
                      <a:pt x="125" y="140"/>
                    </a:lnTo>
                    <a:lnTo>
                      <a:pt x="127" y="145"/>
                    </a:lnTo>
                    <a:lnTo>
                      <a:pt x="127" y="151"/>
                    </a:lnTo>
                    <a:lnTo>
                      <a:pt x="128" y="156"/>
                    </a:lnTo>
                    <a:lnTo>
                      <a:pt x="129" y="160"/>
                    </a:lnTo>
                    <a:lnTo>
                      <a:pt x="131" y="164"/>
                    </a:lnTo>
                    <a:lnTo>
                      <a:pt x="131" y="169"/>
                    </a:lnTo>
                    <a:lnTo>
                      <a:pt x="132" y="174"/>
                    </a:lnTo>
                    <a:lnTo>
                      <a:pt x="133" y="178"/>
                    </a:lnTo>
                    <a:lnTo>
                      <a:pt x="135" y="184"/>
                    </a:lnTo>
                    <a:lnTo>
                      <a:pt x="136" y="188"/>
                    </a:lnTo>
                    <a:lnTo>
                      <a:pt x="137" y="193"/>
                    </a:lnTo>
                    <a:lnTo>
                      <a:pt x="137" y="197"/>
                    </a:lnTo>
                    <a:lnTo>
                      <a:pt x="139" y="202"/>
                    </a:lnTo>
                    <a:lnTo>
                      <a:pt x="140" y="205"/>
                    </a:lnTo>
                    <a:lnTo>
                      <a:pt x="141" y="210"/>
                    </a:lnTo>
                    <a:lnTo>
                      <a:pt x="143" y="214"/>
                    </a:lnTo>
                    <a:lnTo>
                      <a:pt x="144" y="219"/>
                    </a:lnTo>
                    <a:lnTo>
                      <a:pt x="145" y="223"/>
                    </a:lnTo>
                    <a:lnTo>
                      <a:pt x="146" y="229"/>
                    </a:lnTo>
                    <a:lnTo>
                      <a:pt x="146" y="231"/>
                    </a:lnTo>
                    <a:lnTo>
                      <a:pt x="148" y="235"/>
                    </a:lnTo>
                    <a:lnTo>
                      <a:pt x="149" y="238"/>
                    </a:lnTo>
                    <a:lnTo>
                      <a:pt x="150" y="242"/>
                    </a:lnTo>
                    <a:lnTo>
                      <a:pt x="150" y="246"/>
                    </a:lnTo>
                    <a:lnTo>
                      <a:pt x="152" y="250"/>
                    </a:lnTo>
                    <a:lnTo>
                      <a:pt x="153" y="252"/>
                    </a:lnTo>
                    <a:lnTo>
                      <a:pt x="154" y="256"/>
                    </a:lnTo>
                    <a:lnTo>
                      <a:pt x="157" y="261"/>
                    </a:lnTo>
                    <a:lnTo>
                      <a:pt x="160" y="268"/>
                    </a:lnTo>
                    <a:lnTo>
                      <a:pt x="162" y="275"/>
                    </a:lnTo>
                    <a:lnTo>
                      <a:pt x="165" y="280"/>
                    </a:lnTo>
                    <a:lnTo>
                      <a:pt x="166" y="284"/>
                    </a:lnTo>
                    <a:lnTo>
                      <a:pt x="168" y="289"/>
                    </a:lnTo>
                    <a:lnTo>
                      <a:pt x="170" y="294"/>
                    </a:lnTo>
                    <a:lnTo>
                      <a:pt x="173" y="298"/>
                    </a:lnTo>
                    <a:lnTo>
                      <a:pt x="174" y="302"/>
                    </a:lnTo>
                    <a:lnTo>
                      <a:pt x="177" y="306"/>
                    </a:lnTo>
                    <a:lnTo>
                      <a:pt x="179" y="309"/>
                    </a:lnTo>
                    <a:lnTo>
                      <a:pt x="182" y="313"/>
                    </a:lnTo>
                    <a:lnTo>
                      <a:pt x="185" y="318"/>
                    </a:lnTo>
                    <a:lnTo>
                      <a:pt x="189" y="323"/>
                    </a:lnTo>
                    <a:lnTo>
                      <a:pt x="191" y="327"/>
                    </a:lnTo>
                    <a:lnTo>
                      <a:pt x="194" y="331"/>
                    </a:lnTo>
                    <a:lnTo>
                      <a:pt x="198" y="335"/>
                    </a:lnTo>
                    <a:lnTo>
                      <a:pt x="199" y="337"/>
                    </a:lnTo>
                    <a:lnTo>
                      <a:pt x="199" y="335"/>
                    </a:lnTo>
                    <a:lnTo>
                      <a:pt x="198" y="333"/>
                    </a:lnTo>
                    <a:lnTo>
                      <a:pt x="198" y="329"/>
                    </a:lnTo>
                    <a:lnTo>
                      <a:pt x="198" y="323"/>
                    </a:lnTo>
                    <a:lnTo>
                      <a:pt x="197" y="320"/>
                    </a:lnTo>
                    <a:lnTo>
                      <a:pt x="197" y="316"/>
                    </a:lnTo>
                    <a:lnTo>
                      <a:pt x="197" y="312"/>
                    </a:lnTo>
                    <a:lnTo>
                      <a:pt x="197" y="308"/>
                    </a:lnTo>
                    <a:lnTo>
                      <a:pt x="197" y="302"/>
                    </a:lnTo>
                    <a:lnTo>
                      <a:pt x="197" y="298"/>
                    </a:lnTo>
                    <a:lnTo>
                      <a:pt x="198" y="293"/>
                    </a:lnTo>
                    <a:lnTo>
                      <a:pt x="198" y="289"/>
                    </a:lnTo>
                    <a:lnTo>
                      <a:pt x="198" y="283"/>
                    </a:lnTo>
                    <a:lnTo>
                      <a:pt x="199" y="277"/>
                    </a:lnTo>
                    <a:lnTo>
                      <a:pt x="199" y="272"/>
                    </a:lnTo>
                    <a:lnTo>
                      <a:pt x="200" y="267"/>
                    </a:lnTo>
                    <a:lnTo>
                      <a:pt x="202" y="260"/>
                    </a:lnTo>
                    <a:lnTo>
                      <a:pt x="203" y="254"/>
                    </a:lnTo>
                    <a:lnTo>
                      <a:pt x="206" y="248"/>
                    </a:lnTo>
                    <a:lnTo>
                      <a:pt x="208" y="242"/>
                    </a:lnTo>
                    <a:lnTo>
                      <a:pt x="210" y="235"/>
                    </a:lnTo>
                    <a:lnTo>
                      <a:pt x="212" y="230"/>
                    </a:lnTo>
                    <a:lnTo>
                      <a:pt x="214" y="222"/>
                    </a:lnTo>
                    <a:lnTo>
                      <a:pt x="218" y="217"/>
                    </a:lnTo>
                    <a:lnTo>
                      <a:pt x="220" y="210"/>
                    </a:lnTo>
                    <a:lnTo>
                      <a:pt x="224" y="203"/>
                    </a:lnTo>
                    <a:lnTo>
                      <a:pt x="228" y="198"/>
                    </a:lnTo>
                    <a:lnTo>
                      <a:pt x="233" y="192"/>
                    </a:lnTo>
                    <a:lnTo>
                      <a:pt x="237" y="185"/>
                    </a:lnTo>
                    <a:lnTo>
                      <a:pt x="241" y="180"/>
                    </a:lnTo>
                    <a:lnTo>
                      <a:pt x="247" y="174"/>
                    </a:lnTo>
                    <a:lnTo>
                      <a:pt x="253" y="168"/>
                    </a:lnTo>
                    <a:lnTo>
                      <a:pt x="258" y="163"/>
                    </a:lnTo>
                    <a:lnTo>
                      <a:pt x="264" y="156"/>
                    </a:lnTo>
                    <a:lnTo>
                      <a:pt x="270" y="152"/>
                    </a:lnTo>
                    <a:lnTo>
                      <a:pt x="277" y="147"/>
                    </a:lnTo>
                    <a:lnTo>
                      <a:pt x="282" y="141"/>
                    </a:lnTo>
                    <a:lnTo>
                      <a:pt x="289" y="136"/>
                    </a:lnTo>
                    <a:lnTo>
                      <a:pt x="295" y="132"/>
                    </a:lnTo>
                    <a:lnTo>
                      <a:pt x="302" y="128"/>
                    </a:lnTo>
                    <a:lnTo>
                      <a:pt x="308" y="123"/>
                    </a:lnTo>
                    <a:lnTo>
                      <a:pt x="315" y="118"/>
                    </a:lnTo>
                    <a:lnTo>
                      <a:pt x="319" y="116"/>
                    </a:lnTo>
                    <a:lnTo>
                      <a:pt x="323" y="114"/>
                    </a:lnTo>
                    <a:lnTo>
                      <a:pt x="326" y="112"/>
                    </a:lnTo>
                    <a:lnTo>
                      <a:pt x="330" y="110"/>
                    </a:lnTo>
                    <a:lnTo>
                      <a:pt x="336" y="106"/>
                    </a:lnTo>
                    <a:lnTo>
                      <a:pt x="343" y="102"/>
                    </a:lnTo>
                    <a:lnTo>
                      <a:pt x="349" y="98"/>
                    </a:lnTo>
                    <a:lnTo>
                      <a:pt x="356" y="95"/>
                    </a:lnTo>
                    <a:lnTo>
                      <a:pt x="363" y="91"/>
                    </a:lnTo>
                    <a:lnTo>
                      <a:pt x="369" y="87"/>
                    </a:lnTo>
                    <a:lnTo>
                      <a:pt x="374" y="85"/>
                    </a:lnTo>
                    <a:lnTo>
                      <a:pt x="381" y="82"/>
                    </a:lnTo>
                    <a:lnTo>
                      <a:pt x="386" y="79"/>
                    </a:lnTo>
                    <a:lnTo>
                      <a:pt x="391" y="77"/>
                    </a:lnTo>
                    <a:lnTo>
                      <a:pt x="397" y="74"/>
                    </a:lnTo>
                    <a:lnTo>
                      <a:pt x="401" y="72"/>
                    </a:lnTo>
                    <a:lnTo>
                      <a:pt x="405" y="69"/>
                    </a:lnTo>
                    <a:lnTo>
                      <a:pt x="410" y="68"/>
                    </a:lnTo>
                    <a:lnTo>
                      <a:pt x="414" y="66"/>
                    </a:lnTo>
                    <a:lnTo>
                      <a:pt x="418" y="65"/>
                    </a:lnTo>
                    <a:lnTo>
                      <a:pt x="417" y="65"/>
                    </a:lnTo>
                    <a:lnTo>
                      <a:pt x="414" y="66"/>
                    </a:lnTo>
                    <a:lnTo>
                      <a:pt x="410" y="68"/>
                    </a:lnTo>
                    <a:lnTo>
                      <a:pt x="405" y="72"/>
                    </a:lnTo>
                    <a:lnTo>
                      <a:pt x="399" y="75"/>
                    </a:lnTo>
                    <a:lnTo>
                      <a:pt x="393" y="82"/>
                    </a:lnTo>
                    <a:lnTo>
                      <a:pt x="389" y="83"/>
                    </a:lnTo>
                    <a:lnTo>
                      <a:pt x="385" y="87"/>
                    </a:lnTo>
                    <a:lnTo>
                      <a:pt x="381" y="91"/>
                    </a:lnTo>
                    <a:lnTo>
                      <a:pt x="378" y="95"/>
                    </a:lnTo>
                    <a:lnTo>
                      <a:pt x="373" y="99"/>
                    </a:lnTo>
                    <a:lnTo>
                      <a:pt x="369" y="105"/>
                    </a:lnTo>
                    <a:lnTo>
                      <a:pt x="365" y="108"/>
                    </a:lnTo>
                    <a:lnTo>
                      <a:pt x="361" y="114"/>
                    </a:lnTo>
                    <a:lnTo>
                      <a:pt x="357" y="119"/>
                    </a:lnTo>
                    <a:lnTo>
                      <a:pt x="355" y="124"/>
                    </a:lnTo>
                    <a:lnTo>
                      <a:pt x="351" y="131"/>
                    </a:lnTo>
                    <a:lnTo>
                      <a:pt x="348" y="136"/>
                    </a:lnTo>
                    <a:lnTo>
                      <a:pt x="344" y="143"/>
                    </a:lnTo>
                    <a:lnTo>
                      <a:pt x="340" y="149"/>
                    </a:lnTo>
                    <a:lnTo>
                      <a:pt x="339" y="153"/>
                    </a:lnTo>
                    <a:lnTo>
                      <a:pt x="337" y="156"/>
                    </a:lnTo>
                    <a:lnTo>
                      <a:pt x="336" y="160"/>
                    </a:lnTo>
                    <a:lnTo>
                      <a:pt x="335" y="164"/>
                    </a:lnTo>
                    <a:lnTo>
                      <a:pt x="334" y="167"/>
                    </a:lnTo>
                    <a:lnTo>
                      <a:pt x="332" y="170"/>
                    </a:lnTo>
                    <a:lnTo>
                      <a:pt x="332" y="174"/>
                    </a:lnTo>
                    <a:lnTo>
                      <a:pt x="331" y="178"/>
                    </a:lnTo>
                    <a:lnTo>
                      <a:pt x="330" y="182"/>
                    </a:lnTo>
                    <a:lnTo>
                      <a:pt x="330" y="186"/>
                    </a:lnTo>
                    <a:lnTo>
                      <a:pt x="328" y="192"/>
                    </a:lnTo>
                    <a:lnTo>
                      <a:pt x="328" y="196"/>
                    </a:lnTo>
                    <a:lnTo>
                      <a:pt x="327" y="199"/>
                    </a:lnTo>
                    <a:lnTo>
                      <a:pt x="327" y="205"/>
                    </a:lnTo>
                    <a:lnTo>
                      <a:pt x="326" y="209"/>
                    </a:lnTo>
                    <a:lnTo>
                      <a:pt x="326" y="213"/>
                    </a:lnTo>
                    <a:lnTo>
                      <a:pt x="324" y="218"/>
                    </a:lnTo>
                    <a:lnTo>
                      <a:pt x="324" y="223"/>
                    </a:lnTo>
                    <a:lnTo>
                      <a:pt x="324" y="227"/>
                    </a:lnTo>
                    <a:lnTo>
                      <a:pt x="324" y="232"/>
                    </a:lnTo>
                    <a:lnTo>
                      <a:pt x="324" y="236"/>
                    </a:lnTo>
                    <a:lnTo>
                      <a:pt x="324" y="242"/>
                    </a:lnTo>
                    <a:lnTo>
                      <a:pt x="324" y="247"/>
                    </a:lnTo>
                    <a:lnTo>
                      <a:pt x="324" y="252"/>
                    </a:lnTo>
                    <a:lnTo>
                      <a:pt x="324" y="256"/>
                    </a:lnTo>
                    <a:lnTo>
                      <a:pt x="326" y="261"/>
                    </a:lnTo>
                    <a:lnTo>
                      <a:pt x="326" y="267"/>
                    </a:lnTo>
                    <a:lnTo>
                      <a:pt x="327" y="272"/>
                    </a:lnTo>
                    <a:lnTo>
                      <a:pt x="327" y="277"/>
                    </a:lnTo>
                    <a:lnTo>
                      <a:pt x="327" y="281"/>
                    </a:lnTo>
                    <a:lnTo>
                      <a:pt x="328" y="287"/>
                    </a:lnTo>
                    <a:lnTo>
                      <a:pt x="328" y="292"/>
                    </a:lnTo>
                    <a:lnTo>
                      <a:pt x="328" y="297"/>
                    </a:lnTo>
                    <a:lnTo>
                      <a:pt x="330" y="302"/>
                    </a:lnTo>
                    <a:lnTo>
                      <a:pt x="330" y="306"/>
                    </a:lnTo>
                    <a:lnTo>
                      <a:pt x="332" y="312"/>
                    </a:lnTo>
                    <a:lnTo>
                      <a:pt x="332" y="317"/>
                    </a:lnTo>
                    <a:lnTo>
                      <a:pt x="332" y="322"/>
                    </a:lnTo>
                    <a:lnTo>
                      <a:pt x="334" y="326"/>
                    </a:lnTo>
                    <a:lnTo>
                      <a:pt x="335" y="331"/>
                    </a:lnTo>
                    <a:lnTo>
                      <a:pt x="335" y="335"/>
                    </a:lnTo>
                    <a:lnTo>
                      <a:pt x="336" y="341"/>
                    </a:lnTo>
                    <a:lnTo>
                      <a:pt x="337" y="346"/>
                    </a:lnTo>
                    <a:lnTo>
                      <a:pt x="339" y="351"/>
                    </a:lnTo>
                    <a:lnTo>
                      <a:pt x="340" y="354"/>
                    </a:lnTo>
                    <a:lnTo>
                      <a:pt x="341" y="359"/>
                    </a:lnTo>
                    <a:lnTo>
                      <a:pt x="341" y="363"/>
                    </a:lnTo>
                    <a:lnTo>
                      <a:pt x="343" y="368"/>
                    </a:lnTo>
                    <a:lnTo>
                      <a:pt x="344" y="372"/>
                    </a:lnTo>
                    <a:lnTo>
                      <a:pt x="345" y="376"/>
                    </a:lnTo>
                    <a:lnTo>
                      <a:pt x="345" y="379"/>
                    </a:lnTo>
                    <a:lnTo>
                      <a:pt x="347" y="384"/>
                    </a:lnTo>
                    <a:lnTo>
                      <a:pt x="348" y="387"/>
                    </a:lnTo>
                    <a:lnTo>
                      <a:pt x="349" y="391"/>
                    </a:lnTo>
                    <a:lnTo>
                      <a:pt x="349" y="395"/>
                    </a:lnTo>
                    <a:lnTo>
                      <a:pt x="351" y="399"/>
                    </a:lnTo>
                    <a:lnTo>
                      <a:pt x="353" y="405"/>
                    </a:lnTo>
                    <a:lnTo>
                      <a:pt x="355" y="412"/>
                    </a:lnTo>
                    <a:lnTo>
                      <a:pt x="356" y="416"/>
                    </a:lnTo>
                    <a:lnTo>
                      <a:pt x="357" y="421"/>
                    </a:lnTo>
                    <a:lnTo>
                      <a:pt x="359" y="425"/>
                    </a:lnTo>
                    <a:lnTo>
                      <a:pt x="360" y="429"/>
                    </a:lnTo>
                    <a:lnTo>
                      <a:pt x="361" y="434"/>
                    </a:lnTo>
                    <a:lnTo>
                      <a:pt x="363" y="436"/>
                    </a:lnTo>
                    <a:lnTo>
                      <a:pt x="363" y="434"/>
                    </a:lnTo>
                    <a:lnTo>
                      <a:pt x="365" y="432"/>
                    </a:lnTo>
                    <a:lnTo>
                      <a:pt x="368" y="428"/>
                    </a:lnTo>
                    <a:lnTo>
                      <a:pt x="372" y="421"/>
                    </a:lnTo>
                    <a:lnTo>
                      <a:pt x="374" y="417"/>
                    </a:lnTo>
                    <a:lnTo>
                      <a:pt x="377" y="413"/>
                    </a:lnTo>
                    <a:lnTo>
                      <a:pt x="378" y="409"/>
                    </a:lnTo>
                    <a:lnTo>
                      <a:pt x="382" y="404"/>
                    </a:lnTo>
                    <a:lnTo>
                      <a:pt x="385" y="400"/>
                    </a:lnTo>
                    <a:lnTo>
                      <a:pt x="389" y="395"/>
                    </a:lnTo>
                    <a:lnTo>
                      <a:pt x="391" y="389"/>
                    </a:lnTo>
                    <a:lnTo>
                      <a:pt x="395" y="384"/>
                    </a:lnTo>
                    <a:lnTo>
                      <a:pt x="398" y="379"/>
                    </a:lnTo>
                    <a:lnTo>
                      <a:pt x="401" y="372"/>
                    </a:lnTo>
                    <a:lnTo>
                      <a:pt x="405" y="367"/>
                    </a:lnTo>
                    <a:lnTo>
                      <a:pt x="407" y="360"/>
                    </a:lnTo>
                    <a:lnTo>
                      <a:pt x="410" y="354"/>
                    </a:lnTo>
                    <a:lnTo>
                      <a:pt x="414" y="349"/>
                    </a:lnTo>
                    <a:lnTo>
                      <a:pt x="417" y="342"/>
                    </a:lnTo>
                    <a:lnTo>
                      <a:pt x="419" y="335"/>
                    </a:lnTo>
                    <a:lnTo>
                      <a:pt x="422" y="330"/>
                    </a:lnTo>
                    <a:lnTo>
                      <a:pt x="424" y="323"/>
                    </a:lnTo>
                    <a:lnTo>
                      <a:pt x="426" y="317"/>
                    </a:lnTo>
                    <a:lnTo>
                      <a:pt x="428" y="310"/>
                    </a:lnTo>
                    <a:lnTo>
                      <a:pt x="430" y="305"/>
                    </a:lnTo>
                    <a:lnTo>
                      <a:pt x="431" y="298"/>
                    </a:lnTo>
                    <a:lnTo>
                      <a:pt x="432" y="293"/>
                    </a:lnTo>
                    <a:lnTo>
                      <a:pt x="434" y="288"/>
                    </a:lnTo>
                    <a:lnTo>
                      <a:pt x="434" y="281"/>
                    </a:lnTo>
                    <a:lnTo>
                      <a:pt x="434" y="276"/>
                    </a:lnTo>
                    <a:lnTo>
                      <a:pt x="432" y="271"/>
                    </a:lnTo>
                    <a:lnTo>
                      <a:pt x="432" y="265"/>
                    </a:lnTo>
                    <a:lnTo>
                      <a:pt x="431" y="259"/>
                    </a:lnTo>
                    <a:lnTo>
                      <a:pt x="430" y="255"/>
                    </a:lnTo>
                    <a:lnTo>
                      <a:pt x="428" y="250"/>
                    </a:lnTo>
                    <a:lnTo>
                      <a:pt x="428" y="246"/>
                    </a:lnTo>
                    <a:lnTo>
                      <a:pt x="426" y="242"/>
                    </a:lnTo>
                    <a:lnTo>
                      <a:pt x="424" y="236"/>
                    </a:lnTo>
                    <a:lnTo>
                      <a:pt x="423" y="232"/>
                    </a:lnTo>
                    <a:lnTo>
                      <a:pt x="420" y="230"/>
                    </a:lnTo>
                    <a:lnTo>
                      <a:pt x="418" y="226"/>
                    </a:lnTo>
                    <a:lnTo>
                      <a:pt x="417" y="222"/>
                    </a:lnTo>
                    <a:lnTo>
                      <a:pt x="414" y="218"/>
                    </a:lnTo>
                    <a:lnTo>
                      <a:pt x="413" y="215"/>
                    </a:lnTo>
                    <a:lnTo>
                      <a:pt x="407" y="209"/>
                    </a:lnTo>
                    <a:lnTo>
                      <a:pt x="403" y="205"/>
                    </a:lnTo>
                    <a:lnTo>
                      <a:pt x="399" y="199"/>
                    </a:lnTo>
                    <a:lnTo>
                      <a:pt x="395" y="197"/>
                    </a:lnTo>
                    <a:lnTo>
                      <a:pt x="390" y="192"/>
                    </a:lnTo>
                    <a:lnTo>
                      <a:pt x="388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5" y="192"/>
                    </a:lnTo>
                    <a:lnTo>
                      <a:pt x="401" y="193"/>
                    </a:lnTo>
                    <a:lnTo>
                      <a:pt x="403" y="194"/>
                    </a:lnTo>
                    <a:lnTo>
                      <a:pt x="406" y="196"/>
                    </a:lnTo>
                    <a:lnTo>
                      <a:pt x="410" y="197"/>
                    </a:lnTo>
                    <a:lnTo>
                      <a:pt x="414" y="198"/>
                    </a:lnTo>
                    <a:lnTo>
                      <a:pt x="418" y="201"/>
                    </a:lnTo>
                    <a:lnTo>
                      <a:pt x="423" y="202"/>
                    </a:lnTo>
                    <a:lnTo>
                      <a:pt x="427" y="205"/>
                    </a:lnTo>
                    <a:lnTo>
                      <a:pt x="432" y="207"/>
                    </a:lnTo>
                    <a:lnTo>
                      <a:pt x="436" y="210"/>
                    </a:lnTo>
                    <a:lnTo>
                      <a:pt x="442" y="214"/>
                    </a:lnTo>
                    <a:lnTo>
                      <a:pt x="445" y="218"/>
                    </a:lnTo>
                    <a:lnTo>
                      <a:pt x="451" y="222"/>
                    </a:lnTo>
                    <a:lnTo>
                      <a:pt x="455" y="226"/>
                    </a:lnTo>
                    <a:lnTo>
                      <a:pt x="460" y="231"/>
                    </a:lnTo>
                    <a:lnTo>
                      <a:pt x="464" y="236"/>
                    </a:lnTo>
                    <a:lnTo>
                      <a:pt x="469" y="242"/>
                    </a:lnTo>
                    <a:lnTo>
                      <a:pt x="473" y="248"/>
                    </a:lnTo>
                    <a:lnTo>
                      <a:pt x="477" y="254"/>
                    </a:lnTo>
                    <a:lnTo>
                      <a:pt x="480" y="256"/>
                    </a:lnTo>
                    <a:lnTo>
                      <a:pt x="481" y="260"/>
                    </a:lnTo>
                    <a:lnTo>
                      <a:pt x="484" y="264"/>
                    </a:lnTo>
                    <a:lnTo>
                      <a:pt x="486" y="268"/>
                    </a:lnTo>
                    <a:lnTo>
                      <a:pt x="488" y="272"/>
                    </a:lnTo>
                    <a:lnTo>
                      <a:pt x="490" y="276"/>
                    </a:lnTo>
                    <a:lnTo>
                      <a:pt x="492" y="280"/>
                    </a:lnTo>
                    <a:lnTo>
                      <a:pt x="494" y="284"/>
                    </a:lnTo>
                    <a:lnTo>
                      <a:pt x="496" y="288"/>
                    </a:lnTo>
                    <a:lnTo>
                      <a:pt x="497" y="293"/>
                    </a:lnTo>
                    <a:lnTo>
                      <a:pt x="498" y="298"/>
                    </a:lnTo>
                    <a:lnTo>
                      <a:pt x="501" y="302"/>
                    </a:lnTo>
                    <a:lnTo>
                      <a:pt x="501" y="306"/>
                    </a:lnTo>
                    <a:lnTo>
                      <a:pt x="503" y="312"/>
                    </a:lnTo>
                    <a:lnTo>
                      <a:pt x="503" y="317"/>
                    </a:lnTo>
                    <a:lnTo>
                      <a:pt x="506" y="322"/>
                    </a:lnTo>
                    <a:lnTo>
                      <a:pt x="506" y="327"/>
                    </a:lnTo>
                    <a:lnTo>
                      <a:pt x="509" y="333"/>
                    </a:lnTo>
                    <a:lnTo>
                      <a:pt x="509" y="338"/>
                    </a:lnTo>
                    <a:lnTo>
                      <a:pt x="511" y="345"/>
                    </a:lnTo>
                    <a:lnTo>
                      <a:pt x="511" y="350"/>
                    </a:lnTo>
                    <a:lnTo>
                      <a:pt x="513" y="355"/>
                    </a:lnTo>
                    <a:lnTo>
                      <a:pt x="513" y="362"/>
                    </a:lnTo>
                    <a:lnTo>
                      <a:pt x="514" y="367"/>
                    </a:lnTo>
                    <a:lnTo>
                      <a:pt x="515" y="374"/>
                    </a:lnTo>
                    <a:lnTo>
                      <a:pt x="515" y="379"/>
                    </a:lnTo>
                    <a:lnTo>
                      <a:pt x="517" y="385"/>
                    </a:lnTo>
                    <a:lnTo>
                      <a:pt x="517" y="392"/>
                    </a:lnTo>
                    <a:lnTo>
                      <a:pt x="517" y="397"/>
                    </a:lnTo>
                    <a:lnTo>
                      <a:pt x="518" y="403"/>
                    </a:lnTo>
                    <a:lnTo>
                      <a:pt x="519" y="409"/>
                    </a:lnTo>
                    <a:lnTo>
                      <a:pt x="519" y="416"/>
                    </a:lnTo>
                    <a:lnTo>
                      <a:pt x="519" y="422"/>
                    </a:lnTo>
                    <a:lnTo>
                      <a:pt x="519" y="428"/>
                    </a:lnTo>
                    <a:lnTo>
                      <a:pt x="521" y="434"/>
                    </a:lnTo>
                    <a:lnTo>
                      <a:pt x="521" y="441"/>
                    </a:lnTo>
                    <a:lnTo>
                      <a:pt x="521" y="446"/>
                    </a:lnTo>
                    <a:lnTo>
                      <a:pt x="521" y="453"/>
                    </a:lnTo>
                    <a:lnTo>
                      <a:pt x="521" y="458"/>
                    </a:lnTo>
                    <a:lnTo>
                      <a:pt x="522" y="465"/>
                    </a:lnTo>
                    <a:lnTo>
                      <a:pt x="522" y="471"/>
                    </a:lnTo>
                    <a:lnTo>
                      <a:pt x="522" y="477"/>
                    </a:lnTo>
                    <a:lnTo>
                      <a:pt x="522" y="482"/>
                    </a:lnTo>
                    <a:lnTo>
                      <a:pt x="523" y="488"/>
                    </a:lnTo>
                    <a:lnTo>
                      <a:pt x="522" y="494"/>
                    </a:lnTo>
                    <a:lnTo>
                      <a:pt x="522" y="500"/>
                    </a:lnTo>
                    <a:lnTo>
                      <a:pt x="522" y="504"/>
                    </a:lnTo>
                    <a:lnTo>
                      <a:pt x="522" y="511"/>
                    </a:lnTo>
                    <a:lnTo>
                      <a:pt x="522" y="516"/>
                    </a:lnTo>
                    <a:lnTo>
                      <a:pt x="522" y="521"/>
                    </a:lnTo>
                    <a:lnTo>
                      <a:pt x="522" y="525"/>
                    </a:lnTo>
                    <a:lnTo>
                      <a:pt x="522" y="532"/>
                    </a:lnTo>
                    <a:lnTo>
                      <a:pt x="522" y="536"/>
                    </a:lnTo>
                    <a:lnTo>
                      <a:pt x="522" y="541"/>
                    </a:lnTo>
                    <a:lnTo>
                      <a:pt x="522" y="545"/>
                    </a:lnTo>
                    <a:lnTo>
                      <a:pt x="522" y="550"/>
                    </a:lnTo>
                    <a:lnTo>
                      <a:pt x="522" y="554"/>
                    </a:lnTo>
                    <a:lnTo>
                      <a:pt x="522" y="558"/>
                    </a:lnTo>
                    <a:lnTo>
                      <a:pt x="522" y="562"/>
                    </a:lnTo>
                    <a:lnTo>
                      <a:pt x="522" y="568"/>
                    </a:lnTo>
                    <a:lnTo>
                      <a:pt x="521" y="574"/>
                    </a:lnTo>
                    <a:lnTo>
                      <a:pt x="521" y="579"/>
                    </a:lnTo>
                    <a:lnTo>
                      <a:pt x="521" y="585"/>
                    </a:lnTo>
                    <a:lnTo>
                      <a:pt x="521" y="590"/>
                    </a:lnTo>
                    <a:lnTo>
                      <a:pt x="521" y="594"/>
                    </a:lnTo>
                    <a:lnTo>
                      <a:pt x="521" y="597"/>
                    </a:lnTo>
                    <a:lnTo>
                      <a:pt x="521" y="598"/>
                    </a:lnTo>
                    <a:lnTo>
                      <a:pt x="521" y="599"/>
                    </a:lnTo>
                    <a:lnTo>
                      <a:pt x="519" y="598"/>
                    </a:lnTo>
                    <a:lnTo>
                      <a:pt x="517" y="598"/>
                    </a:lnTo>
                    <a:lnTo>
                      <a:pt x="514" y="598"/>
                    </a:lnTo>
                    <a:lnTo>
                      <a:pt x="509" y="597"/>
                    </a:lnTo>
                    <a:lnTo>
                      <a:pt x="506" y="597"/>
                    </a:lnTo>
                    <a:lnTo>
                      <a:pt x="502" y="595"/>
                    </a:lnTo>
                    <a:lnTo>
                      <a:pt x="498" y="595"/>
                    </a:lnTo>
                    <a:lnTo>
                      <a:pt x="496" y="595"/>
                    </a:lnTo>
                    <a:lnTo>
                      <a:pt x="492" y="594"/>
                    </a:lnTo>
                    <a:lnTo>
                      <a:pt x="488" y="594"/>
                    </a:lnTo>
                    <a:lnTo>
                      <a:pt x="484" y="594"/>
                    </a:lnTo>
                    <a:lnTo>
                      <a:pt x="480" y="594"/>
                    </a:lnTo>
                    <a:lnTo>
                      <a:pt x="474" y="593"/>
                    </a:lnTo>
                    <a:lnTo>
                      <a:pt x="471" y="593"/>
                    </a:lnTo>
                    <a:lnTo>
                      <a:pt x="467" y="593"/>
                    </a:lnTo>
                    <a:lnTo>
                      <a:pt x="461" y="593"/>
                    </a:lnTo>
                    <a:lnTo>
                      <a:pt x="456" y="593"/>
                    </a:lnTo>
                    <a:lnTo>
                      <a:pt x="452" y="593"/>
                    </a:lnTo>
                    <a:lnTo>
                      <a:pt x="447" y="593"/>
                    </a:lnTo>
                    <a:lnTo>
                      <a:pt x="443" y="594"/>
                    </a:lnTo>
                    <a:lnTo>
                      <a:pt x="436" y="594"/>
                    </a:lnTo>
                    <a:lnTo>
                      <a:pt x="432" y="594"/>
                    </a:lnTo>
                    <a:lnTo>
                      <a:pt x="426" y="595"/>
                    </a:lnTo>
                    <a:lnTo>
                      <a:pt x="422" y="597"/>
                    </a:lnTo>
                    <a:lnTo>
                      <a:pt x="417" y="598"/>
                    </a:lnTo>
                    <a:lnTo>
                      <a:pt x="413" y="599"/>
                    </a:lnTo>
                    <a:lnTo>
                      <a:pt x="407" y="601"/>
                    </a:lnTo>
                    <a:lnTo>
                      <a:pt x="403" y="603"/>
                    </a:lnTo>
                    <a:lnTo>
                      <a:pt x="398" y="604"/>
                    </a:lnTo>
                    <a:lnTo>
                      <a:pt x="394" y="606"/>
                    </a:lnTo>
                    <a:lnTo>
                      <a:pt x="389" y="608"/>
                    </a:lnTo>
                    <a:lnTo>
                      <a:pt x="384" y="611"/>
                    </a:lnTo>
                    <a:lnTo>
                      <a:pt x="380" y="612"/>
                    </a:lnTo>
                    <a:lnTo>
                      <a:pt x="376" y="616"/>
                    </a:lnTo>
                    <a:lnTo>
                      <a:pt x="372" y="619"/>
                    </a:lnTo>
                    <a:lnTo>
                      <a:pt x="368" y="622"/>
                    </a:lnTo>
                    <a:lnTo>
                      <a:pt x="363" y="624"/>
                    </a:lnTo>
                    <a:lnTo>
                      <a:pt x="359" y="627"/>
                    </a:lnTo>
                    <a:lnTo>
                      <a:pt x="355" y="630"/>
                    </a:lnTo>
                    <a:lnTo>
                      <a:pt x="352" y="633"/>
                    </a:lnTo>
                    <a:lnTo>
                      <a:pt x="348" y="636"/>
                    </a:lnTo>
                    <a:lnTo>
                      <a:pt x="344" y="640"/>
                    </a:lnTo>
                    <a:lnTo>
                      <a:pt x="340" y="643"/>
                    </a:lnTo>
                    <a:lnTo>
                      <a:pt x="337" y="647"/>
                    </a:lnTo>
                    <a:lnTo>
                      <a:pt x="334" y="648"/>
                    </a:lnTo>
                    <a:lnTo>
                      <a:pt x="330" y="651"/>
                    </a:lnTo>
                    <a:lnTo>
                      <a:pt x="326" y="653"/>
                    </a:lnTo>
                    <a:lnTo>
                      <a:pt x="323" y="657"/>
                    </a:lnTo>
                    <a:lnTo>
                      <a:pt x="319" y="659"/>
                    </a:lnTo>
                    <a:lnTo>
                      <a:pt x="315" y="661"/>
                    </a:lnTo>
                    <a:lnTo>
                      <a:pt x="311" y="664"/>
                    </a:lnTo>
                    <a:lnTo>
                      <a:pt x="308" y="666"/>
                    </a:lnTo>
                    <a:lnTo>
                      <a:pt x="305" y="668"/>
                    </a:lnTo>
                    <a:lnTo>
                      <a:pt x="301" y="669"/>
                    </a:lnTo>
                    <a:lnTo>
                      <a:pt x="297" y="670"/>
                    </a:lnTo>
                    <a:lnTo>
                      <a:pt x="294" y="672"/>
                    </a:lnTo>
                    <a:lnTo>
                      <a:pt x="290" y="672"/>
                    </a:lnTo>
                    <a:lnTo>
                      <a:pt x="286" y="673"/>
                    </a:lnTo>
                    <a:lnTo>
                      <a:pt x="282" y="673"/>
                    </a:lnTo>
                    <a:lnTo>
                      <a:pt x="280" y="674"/>
                    </a:lnTo>
                    <a:lnTo>
                      <a:pt x="274" y="673"/>
                    </a:lnTo>
                    <a:lnTo>
                      <a:pt x="270" y="672"/>
                    </a:lnTo>
                    <a:lnTo>
                      <a:pt x="266" y="672"/>
                    </a:lnTo>
                    <a:lnTo>
                      <a:pt x="262" y="670"/>
                    </a:lnTo>
                    <a:lnTo>
                      <a:pt x="258" y="669"/>
                    </a:lnTo>
                    <a:lnTo>
                      <a:pt x="254" y="668"/>
                    </a:lnTo>
                    <a:lnTo>
                      <a:pt x="249" y="665"/>
                    </a:lnTo>
                    <a:lnTo>
                      <a:pt x="245" y="664"/>
                    </a:lnTo>
                    <a:lnTo>
                      <a:pt x="241" y="661"/>
                    </a:lnTo>
                    <a:lnTo>
                      <a:pt x="237" y="659"/>
                    </a:lnTo>
                    <a:lnTo>
                      <a:pt x="232" y="656"/>
                    </a:lnTo>
                    <a:lnTo>
                      <a:pt x="228" y="653"/>
                    </a:lnTo>
                    <a:lnTo>
                      <a:pt x="223" y="649"/>
                    </a:lnTo>
                    <a:lnTo>
                      <a:pt x="219" y="647"/>
                    </a:lnTo>
                    <a:lnTo>
                      <a:pt x="214" y="644"/>
                    </a:lnTo>
                    <a:lnTo>
                      <a:pt x="210" y="641"/>
                    </a:lnTo>
                    <a:lnTo>
                      <a:pt x="204" y="637"/>
                    </a:lnTo>
                    <a:lnTo>
                      <a:pt x="199" y="635"/>
                    </a:lnTo>
                    <a:lnTo>
                      <a:pt x="194" y="631"/>
                    </a:lnTo>
                    <a:lnTo>
                      <a:pt x="190" y="628"/>
                    </a:lnTo>
                    <a:lnTo>
                      <a:pt x="185" y="624"/>
                    </a:lnTo>
                    <a:lnTo>
                      <a:pt x="179" y="622"/>
                    </a:lnTo>
                    <a:lnTo>
                      <a:pt x="174" y="619"/>
                    </a:lnTo>
                    <a:lnTo>
                      <a:pt x="170" y="616"/>
                    </a:lnTo>
                    <a:lnTo>
                      <a:pt x="165" y="612"/>
                    </a:lnTo>
                    <a:lnTo>
                      <a:pt x="160" y="610"/>
                    </a:lnTo>
                    <a:lnTo>
                      <a:pt x="153" y="606"/>
                    </a:lnTo>
                    <a:lnTo>
                      <a:pt x="148" y="603"/>
                    </a:lnTo>
                    <a:lnTo>
                      <a:pt x="143" y="601"/>
                    </a:lnTo>
                    <a:lnTo>
                      <a:pt x="137" y="598"/>
                    </a:lnTo>
                    <a:lnTo>
                      <a:pt x="132" y="597"/>
                    </a:lnTo>
                    <a:lnTo>
                      <a:pt x="127" y="595"/>
                    </a:lnTo>
                    <a:lnTo>
                      <a:pt x="121" y="593"/>
                    </a:lnTo>
                    <a:lnTo>
                      <a:pt x="115" y="590"/>
                    </a:lnTo>
                    <a:lnTo>
                      <a:pt x="110" y="589"/>
                    </a:lnTo>
                    <a:lnTo>
                      <a:pt x="103" y="587"/>
                    </a:lnTo>
                    <a:lnTo>
                      <a:pt x="98" y="586"/>
                    </a:lnTo>
                    <a:lnTo>
                      <a:pt x="92" y="585"/>
                    </a:lnTo>
                    <a:lnTo>
                      <a:pt x="86" y="583"/>
                    </a:lnTo>
                    <a:lnTo>
                      <a:pt x="81" y="583"/>
                    </a:lnTo>
                    <a:lnTo>
                      <a:pt x="75" y="583"/>
                    </a:lnTo>
                    <a:lnTo>
                      <a:pt x="70" y="582"/>
                    </a:lnTo>
                    <a:lnTo>
                      <a:pt x="65" y="582"/>
                    </a:lnTo>
                    <a:lnTo>
                      <a:pt x="60" y="582"/>
                    </a:lnTo>
                    <a:lnTo>
                      <a:pt x="54" y="582"/>
                    </a:lnTo>
                    <a:lnTo>
                      <a:pt x="50" y="582"/>
                    </a:lnTo>
                    <a:lnTo>
                      <a:pt x="45" y="582"/>
                    </a:lnTo>
                    <a:lnTo>
                      <a:pt x="41" y="582"/>
                    </a:lnTo>
                    <a:lnTo>
                      <a:pt x="36" y="582"/>
                    </a:lnTo>
                    <a:lnTo>
                      <a:pt x="31" y="582"/>
                    </a:lnTo>
                    <a:lnTo>
                      <a:pt x="28" y="582"/>
                    </a:lnTo>
                    <a:lnTo>
                      <a:pt x="24" y="583"/>
                    </a:lnTo>
                    <a:lnTo>
                      <a:pt x="16" y="583"/>
                    </a:lnTo>
                    <a:lnTo>
                      <a:pt x="11" y="585"/>
                    </a:lnTo>
                    <a:lnTo>
                      <a:pt x="6" y="585"/>
                    </a:lnTo>
                    <a:lnTo>
                      <a:pt x="3" y="586"/>
                    </a:lnTo>
                    <a:lnTo>
                      <a:pt x="0" y="586"/>
                    </a:lnTo>
                    <a:lnTo>
                      <a:pt x="0" y="587"/>
                    </a:lnTo>
                    <a:lnTo>
                      <a:pt x="0" y="587"/>
                    </a:lnTo>
                    <a:close/>
                  </a:path>
                </a:pathLst>
              </a:custGeom>
              <a:solidFill>
                <a:srgbClr val="2985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15"/>
              <p:cNvSpPr>
                <a:spLocks/>
              </p:cNvSpPr>
              <p:nvPr/>
            </p:nvSpPr>
            <p:spPr bwMode="auto">
              <a:xfrm>
                <a:off x="1246188" y="5065713"/>
                <a:ext cx="727075" cy="828675"/>
              </a:xfrm>
              <a:custGeom>
                <a:avLst/>
                <a:gdLst/>
                <a:ahLst/>
                <a:cxnLst>
                  <a:cxn ang="0">
                    <a:pos x="12" y="505"/>
                  </a:cxn>
                  <a:cxn ang="0">
                    <a:pos x="33" y="465"/>
                  </a:cxn>
                  <a:cxn ang="0">
                    <a:pos x="48" y="435"/>
                  </a:cxn>
                  <a:cxn ang="0">
                    <a:pos x="60" y="403"/>
                  </a:cxn>
                  <a:cxn ang="0">
                    <a:pos x="73" y="368"/>
                  </a:cxn>
                  <a:cxn ang="0">
                    <a:pos x="82" y="330"/>
                  </a:cxn>
                  <a:cxn ang="0">
                    <a:pos x="89" y="287"/>
                  </a:cxn>
                  <a:cxn ang="0">
                    <a:pos x="91" y="243"/>
                  </a:cxn>
                  <a:cxn ang="0">
                    <a:pos x="91" y="198"/>
                  </a:cxn>
                  <a:cxn ang="0">
                    <a:pos x="87" y="153"/>
                  </a:cxn>
                  <a:cxn ang="0">
                    <a:pos x="83" y="112"/>
                  </a:cxn>
                  <a:cxn ang="0">
                    <a:pos x="79" y="74"/>
                  </a:cxn>
                  <a:cxn ang="0">
                    <a:pos x="75" y="43"/>
                  </a:cxn>
                  <a:cxn ang="0">
                    <a:pos x="69" y="12"/>
                  </a:cxn>
                  <a:cxn ang="0">
                    <a:pos x="79" y="14"/>
                  </a:cxn>
                  <a:cxn ang="0">
                    <a:pos x="102" y="43"/>
                  </a:cxn>
                  <a:cxn ang="0">
                    <a:pos x="127" y="82"/>
                  </a:cxn>
                  <a:cxn ang="0">
                    <a:pos x="141" y="107"/>
                  </a:cxn>
                  <a:cxn ang="0">
                    <a:pos x="156" y="134"/>
                  </a:cxn>
                  <a:cxn ang="0">
                    <a:pos x="170" y="163"/>
                  </a:cxn>
                  <a:cxn ang="0">
                    <a:pos x="182" y="192"/>
                  </a:cxn>
                  <a:cxn ang="0">
                    <a:pos x="195" y="224"/>
                  </a:cxn>
                  <a:cxn ang="0">
                    <a:pos x="205" y="253"/>
                  </a:cxn>
                  <a:cxn ang="0">
                    <a:pos x="214" y="281"/>
                  </a:cxn>
                  <a:cxn ang="0">
                    <a:pos x="224" y="320"/>
                  </a:cxn>
                  <a:cxn ang="0">
                    <a:pos x="232" y="351"/>
                  </a:cxn>
                  <a:cxn ang="0">
                    <a:pos x="235" y="339"/>
                  </a:cxn>
                  <a:cxn ang="0">
                    <a:pos x="240" y="308"/>
                  </a:cxn>
                  <a:cxn ang="0">
                    <a:pos x="248" y="272"/>
                  </a:cxn>
                  <a:cxn ang="0">
                    <a:pos x="263" y="231"/>
                  </a:cxn>
                  <a:cxn ang="0">
                    <a:pos x="278" y="187"/>
                  </a:cxn>
                  <a:cxn ang="0">
                    <a:pos x="301" y="146"/>
                  </a:cxn>
                  <a:cxn ang="0">
                    <a:pos x="327" y="113"/>
                  </a:cxn>
                  <a:cxn ang="0">
                    <a:pos x="355" y="92"/>
                  </a:cxn>
                  <a:cxn ang="0">
                    <a:pos x="382" y="87"/>
                  </a:cxn>
                  <a:cxn ang="0">
                    <a:pos x="409" y="95"/>
                  </a:cxn>
                  <a:cxn ang="0">
                    <a:pos x="446" y="121"/>
                  </a:cxn>
                  <a:cxn ang="0">
                    <a:pos x="451" y="128"/>
                  </a:cxn>
                  <a:cxn ang="0">
                    <a:pos x="415" y="120"/>
                  </a:cxn>
                  <a:cxn ang="0">
                    <a:pos x="394" y="144"/>
                  </a:cxn>
                  <a:cxn ang="0">
                    <a:pos x="385" y="171"/>
                  </a:cxn>
                  <a:cxn ang="0">
                    <a:pos x="378" y="203"/>
                  </a:cxn>
                  <a:cxn ang="0">
                    <a:pos x="373" y="239"/>
                  </a:cxn>
                  <a:cxn ang="0">
                    <a:pos x="371" y="278"/>
                  </a:cxn>
                  <a:cxn ang="0">
                    <a:pos x="368" y="318"/>
                  </a:cxn>
                  <a:cxn ang="0">
                    <a:pos x="365" y="359"/>
                  </a:cxn>
                  <a:cxn ang="0">
                    <a:pos x="364" y="396"/>
                  </a:cxn>
                  <a:cxn ang="0">
                    <a:pos x="363" y="429"/>
                  </a:cxn>
                  <a:cxn ang="0">
                    <a:pos x="363" y="456"/>
                  </a:cxn>
                  <a:cxn ang="0">
                    <a:pos x="349" y="464"/>
                  </a:cxn>
                  <a:cxn ang="0">
                    <a:pos x="322" y="460"/>
                  </a:cxn>
                  <a:cxn ang="0">
                    <a:pos x="290" y="455"/>
                  </a:cxn>
                  <a:cxn ang="0">
                    <a:pos x="260" y="451"/>
                  </a:cxn>
                  <a:cxn ang="0">
                    <a:pos x="232" y="451"/>
                  </a:cxn>
                  <a:cxn ang="0">
                    <a:pos x="205" y="465"/>
                  </a:cxn>
                  <a:cxn ang="0">
                    <a:pos x="178" y="477"/>
                  </a:cxn>
                  <a:cxn ang="0">
                    <a:pos x="144" y="487"/>
                  </a:cxn>
                  <a:cxn ang="0">
                    <a:pos x="112" y="496"/>
                  </a:cxn>
                  <a:cxn ang="0">
                    <a:pos x="86" y="502"/>
                  </a:cxn>
                  <a:cxn ang="0">
                    <a:pos x="54" y="510"/>
                  </a:cxn>
                  <a:cxn ang="0">
                    <a:pos x="15" y="518"/>
                  </a:cxn>
                </a:cxnLst>
                <a:rect l="0" t="0" r="r" b="b"/>
                <a:pathLst>
                  <a:path w="458" h="522">
                    <a:moveTo>
                      <a:pt x="0" y="522"/>
                    </a:moveTo>
                    <a:lnTo>
                      <a:pt x="0" y="521"/>
                    </a:lnTo>
                    <a:lnTo>
                      <a:pt x="3" y="517"/>
                    </a:lnTo>
                    <a:lnTo>
                      <a:pt x="4" y="514"/>
                    </a:lnTo>
                    <a:lnTo>
                      <a:pt x="7" y="512"/>
                    </a:lnTo>
                    <a:lnTo>
                      <a:pt x="8" y="509"/>
                    </a:lnTo>
                    <a:lnTo>
                      <a:pt x="12" y="505"/>
                    </a:lnTo>
                    <a:lnTo>
                      <a:pt x="14" y="501"/>
                    </a:lnTo>
                    <a:lnTo>
                      <a:pt x="16" y="496"/>
                    </a:lnTo>
                    <a:lnTo>
                      <a:pt x="19" y="491"/>
                    </a:lnTo>
                    <a:lnTo>
                      <a:pt x="23" y="485"/>
                    </a:lnTo>
                    <a:lnTo>
                      <a:pt x="27" y="479"/>
                    </a:lnTo>
                    <a:lnTo>
                      <a:pt x="29" y="473"/>
                    </a:lnTo>
                    <a:lnTo>
                      <a:pt x="33" y="465"/>
                    </a:lnTo>
                    <a:lnTo>
                      <a:pt x="37" y="460"/>
                    </a:lnTo>
                    <a:lnTo>
                      <a:pt x="39" y="455"/>
                    </a:lnTo>
                    <a:lnTo>
                      <a:pt x="40" y="451"/>
                    </a:lnTo>
                    <a:lnTo>
                      <a:pt x="43" y="447"/>
                    </a:lnTo>
                    <a:lnTo>
                      <a:pt x="44" y="443"/>
                    </a:lnTo>
                    <a:lnTo>
                      <a:pt x="45" y="439"/>
                    </a:lnTo>
                    <a:lnTo>
                      <a:pt x="48" y="435"/>
                    </a:lnTo>
                    <a:lnTo>
                      <a:pt x="49" y="431"/>
                    </a:lnTo>
                    <a:lnTo>
                      <a:pt x="52" y="427"/>
                    </a:lnTo>
                    <a:lnTo>
                      <a:pt x="53" y="422"/>
                    </a:lnTo>
                    <a:lnTo>
                      <a:pt x="54" y="417"/>
                    </a:lnTo>
                    <a:lnTo>
                      <a:pt x="57" y="413"/>
                    </a:lnTo>
                    <a:lnTo>
                      <a:pt x="58" y="409"/>
                    </a:lnTo>
                    <a:lnTo>
                      <a:pt x="60" y="403"/>
                    </a:lnTo>
                    <a:lnTo>
                      <a:pt x="62" y="398"/>
                    </a:lnTo>
                    <a:lnTo>
                      <a:pt x="64" y="393"/>
                    </a:lnTo>
                    <a:lnTo>
                      <a:pt x="66" y="389"/>
                    </a:lnTo>
                    <a:lnTo>
                      <a:pt x="68" y="384"/>
                    </a:lnTo>
                    <a:lnTo>
                      <a:pt x="69" y="378"/>
                    </a:lnTo>
                    <a:lnTo>
                      <a:pt x="70" y="373"/>
                    </a:lnTo>
                    <a:lnTo>
                      <a:pt x="73" y="368"/>
                    </a:lnTo>
                    <a:lnTo>
                      <a:pt x="74" y="363"/>
                    </a:lnTo>
                    <a:lnTo>
                      <a:pt x="75" y="357"/>
                    </a:lnTo>
                    <a:lnTo>
                      <a:pt x="77" y="352"/>
                    </a:lnTo>
                    <a:lnTo>
                      <a:pt x="79" y="347"/>
                    </a:lnTo>
                    <a:lnTo>
                      <a:pt x="79" y="340"/>
                    </a:lnTo>
                    <a:lnTo>
                      <a:pt x="81" y="335"/>
                    </a:lnTo>
                    <a:lnTo>
                      <a:pt x="82" y="330"/>
                    </a:lnTo>
                    <a:lnTo>
                      <a:pt x="83" y="323"/>
                    </a:lnTo>
                    <a:lnTo>
                      <a:pt x="83" y="318"/>
                    </a:lnTo>
                    <a:lnTo>
                      <a:pt x="85" y="312"/>
                    </a:lnTo>
                    <a:lnTo>
                      <a:pt x="86" y="306"/>
                    </a:lnTo>
                    <a:lnTo>
                      <a:pt x="87" y="301"/>
                    </a:lnTo>
                    <a:lnTo>
                      <a:pt x="87" y="294"/>
                    </a:lnTo>
                    <a:lnTo>
                      <a:pt x="89" y="287"/>
                    </a:lnTo>
                    <a:lnTo>
                      <a:pt x="89" y="281"/>
                    </a:lnTo>
                    <a:lnTo>
                      <a:pt x="90" y="274"/>
                    </a:lnTo>
                    <a:lnTo>
                      <a:pt x="90" y="268"/>
                    </a:lnTo>
                    <a:lnTo>
                      <a:pt x="90" y="262"/>
                    </a:lnTo>
                    <a:lnTo>
                      <a:pt x="90" y="256"/>
                    </a:lnTo>
                    <a:lnTo>
                      <a:pt x="91" y="249"/>
                    </a:lnTo>
                    <a:lnTo>
                      <a:pt x="91" y="243"/>
                    </a:lnTo>
                    <a:lnTo>
                      <a:pt x="91" y="236"/>
                    </a:lnTo>
                    <a:lnTo>
                      <a:pt x="91" y="229"/>
                    </a:lnTo>
                    <a:lnTo>
                      <a:pt x="91" y="223"/>
                    </a:lnTo>
                    <a:lnTo>
                      <a:pt x="91" y="216"/>
                    </a:lnTo>
                    <a:lnTo>
                      <a:pt x="91" y="211"/>
                    </a:lnTo>
                    <a:lnTo>
                      <a:pt x="91" y="203"/>
                    </a:lnTo>
                    <a:lnTo>
                      <a:pt x="91" y="198"/>
                    </a:lnTo>
                    <a:lnTo>
                      <a:pt x="90" y="190"/>
                    </a:lnTo>
                    <a:lnTo>
                      <a:pt x="90" y="184"/>
                    </a:lnTo>
                    <a:lnTo>
                      <a:pt x="89" y="178"/>
                    </a:lnTo>
                    <a:lnTo>
                      <a:pt x="89" y="171"/>
                    </a:lnTo>
                    <a:lnTo>
                      <a:pt x="89" y="166"/>
                    </a:lnTo>
                    <a:lnTo>
                      <a:pt x="89" y="159"/>
                    </a:lnTo>
                    <a:lnTo>
                      <a:pt x="87" y="153"/>
                    </a:lnTo>
                    <a:lnTo>
                      <a:pt x="87" y="148"/>
                    </a:lnTo>
                    <a:lnTo>
                      <a:pt x="86" y="141"/>
                    </a:lnTo>
                    <a:lnTo>
                      <a:pt x="86" y="134"/>
                    </a:lnTo>
                    <a:lnTo>
                      <a:pt x="85" y="129"/>
                    </a:lnTo>
                    <a:lnTo>
                      <a:pt x="85" y="122"/>
                    </a:lnTo>
                    <a:lnTo>
                      <a:pt x="85" y="117"/>
                    </a:lnTo>
                    <a:lnTo>
                      <a:pt x="83" y="112"/>
                    </a:lnTo>
                    <a:lnTo>
                      <a:pt x="83" y="107"/>
                    </a:lnTo>
                    <a:lnTo>
                      <a:pt x="83" y="101"/>
                    </a:lnTo>
                    <a:lnTo>
                      <a:pt x="82" y="95"/>
                    </a:lnTo>
                    <a:lnTo>
                      <a:pt x="81" y="90"/>
                    </a:lnTo>
                    <a:lnTo>
                      <a:pt x="81" y="84"/>
                    </a:lnTo>
                    <a:lnTo>
                      <a:pt x="81" y="79"/>
                    </a:lnTo>
                    <a:lnTo>
                      <a:pt x="79" y="74"/>
                    </a:lnTo>
                    <a:lnTo>
                      <a:pt x="79" y="68"/>
                    </a:lnTo>
                    <a:lnTo>
                      <a:pt x="78" y="64"/>
                    </a:lnTo>
                    <a:lnTo>
                      <a:pt x="78" y="60"/>
                    </a:lnTo>
                    <a:lnTo>
                      <a:pt x="77" y="55"/>
                    </a:lnTo>
                    <a:lnTo>
                      <a:pt x="77" y="50"/>
                    </a:lnTo>
                    <a:lnTo>
                      <a:pt x="75" y="46"/>
                    </a:lnTo>
                    <a:lnTo>
                      <a:pt x="75" y="43"/>
                    </a:lnTo>
                    <a:lnTo>
                      <a:pt x="74" y="39"/>
                    </a:lnTo>
                    <a:lnTo>
                      <a:pt x="74" y="35"/>
                    </a:lnTo>
                    <a:lnTo>
                      <a:pt x="73" y="31"/>
                    </a:lnTo>
                    <a:lnTo>
                      <a:pt x="73" y="29"/>
                    </a:lnTo>
                    <a:lnTo>
                      <a:pt x="72" y="22"/>
                    </a:lnTo>
                    <a:lnTo>
                      <a:pt x="70" y="17"/>
                    </a:lnTo>
                    <a:lnTo>
                      <a:pt x="69" y="12"/>
                    </a:lnTo>
                    <a:lnTo>
                      <a:pt x="69" y="8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7" y="12"/>
                    </a:lnTo>
                    <a:lnTo>
                      <a:pt x="79" y="14"/>
                    </a:lnTo>
                    <a:lnTo>
                      <a:pt x="81" y="17"/>
                    </a:lnTo>
                    <a:lnTo>
                      <a:pt x="83" y="21"/>
                    </a:lnTo>
                    <a:lnTo>
                      <a:pt x="87" y="25"/>
                    </a:lnTo>
                    <a:lnTo>
                      <a:pt x="90" y="29"/>
                    </a:lnTo>
                    <a:lnTo>
                      <a:pt x="94" y="34"/>
                    </a:lnTo>
                    <a:lnTo>
                      <a:pt x="98" y="38"/>
                    </a:lnTo>
                    <a:lnTo>
                      <a:pt x="102" y="43"/>
                    </a:lnTo>
                    <a:lnTo>
                      <a:pt x="106" y="49"/>
                    </a:lnTo>
                    <a:lnTo>
                      <a:pt x="108" y="54"/>
                    </a:lnTo>
                    <a:lnTo>
                      <a:pt x="112" y="60"/>
                    </a:lnTo>
                    <a:lnTo>
                      <a:pt x="116" y="67"/>
                    </a:lnTo>
                    <a:lnTo>
                      <a:pt x="120" y="72"/>
                    </a:lnTo>
                    <a:lnTo>
                      <a:pt x="126" y="79"/>
                    </a:lnTo>
                    <a:lnTo>
                      <a:pt x="127" y="82"/>
                    </a:lnTo>
                    <a:lnTo>
                      <a:pt x="129" y="86"/>
                    </a:lnTo>
                    <a:lnTo>
                      <a:pt x="131" y="90"/>
                    </a:lnTo>
                    <a:lnTo>
                      <a:pt x="133" y="92"/>
                    </a:lnTo>
                    <a:lnTo>
                      <a:pt x="135" y="96"/>
                    </a:lnTo>
                    <a:lnTo>
                      <a:pt x="137" y="99"/>
                    </a:lnTo>
                    <a:lnTo>
                      <a:pt x="139" y="103"/>
                    </a:lnTo>
                    <a:lnTo>
                      <a:pt x="141" y="107"/>
                    </a:lnTo>
                    <a:lnTo>
                      <a:pt x="144" y="111"/>
                    </a:lnTo>
                    <a:lnTo>
                      <a:pt x="145" y="115"/>
                    </a:lnTo>
                    <a:lnTo>
                      <a:pt x="148" y="119"/>
                    </a:lnTo>
                    <a:lnTo>
                      <a:pt x="151" y="122"/>
                    </a:lnTo>
                    <a:lnTo>
                      <a:pt x="152" y="126"/>
                    </a:lnTo>
                    <a:lnTo>
                      <a:pt x="155" y="130"/>
                    </a:lnTo>
                    <a:lnTo>
                      <a:pt x="156" y="134"/>
                    </a:lnTo>
                    <a:lnTo>
                      <a:pt x="158" y="138"/>
                    </a:lnTo>
                    <a:lnTo>
                      <a:pt x="160" y="141"/>
                    </a:lnTo>
                    <a:lnTo>
                      <a:pt x="162" y="146"/>
                    </a:lnTo>
                    <a:lnTo>
                      <a:pt x="165" y="150"/>
                    </a:lnTo>
                    <a:lnTo>
                      <a:pt x="168" y="155"/>
                    </a:lnTo>
                    <a:lnTo>
                      <a:pt x="169" y="159"/>
                    </a:lnTo>
                    <a:lnTo>
                      <a:pt x="170" y="163"/>
                    </a:lnTo>
                    <a:lnTo>
                      <a:pt x="173" y="167"/>
                    </a:lnTo>
                    <a:lnTo>
                      <a:pt x="174" y="171"/>
                    </a:lnTo>
                    <a:lnTo>
                      <a:pt x="176" y="175"/>
                    </a:lnTo>
                    <a:lnTo>
                      <a:pt x="177" y="179"/>
                    </a:lnTo>
                    <a:lnTo>
                      <a:pt x="180" y="184"/>
                    </a:lnTo>
                    <a:lnTo>
                      <a:pt x="181" y="188"/>
                    </a:lnTo>
                    <a:lnTo>
                      <a:pt x="182" y="192"/>
                    </a:lnTo>
                    <a:lnTo>
                      <a:pt x="185" y="196"/>
                    </a:lnTo>
                    <a:lnTo>
                      <a:pt x="186" y="202"/>
                    </a:lnTo>
                    <a:lnTo>
                      <a:pt x="187" y="206"/>
                    </a:lnTo>
                    <a:lnTo>
                      <a:pt x="189" y="210"/>
                    </a:lnTo>
                    <a:lnTo>
                      <a:pt x="191" y="215"/>
                    </a:lnTo>
                    <a:lnTo>
                      <a:pt x="193" y="219"/>
                    </a:lnTo>
                    <a:lnTo>
                      <a:pt x="195" y="224"/>
                    </a:lnTo>
                    <a:lnTo>
                      <a:pt x="197" y="228"/>
                    </a:lnTo>
                    <a:lnTo>
                      <a:pt x="198" y="232"/>
                    </a:lnTo>
                    <a:lnTo>
                      <a:pt x="199" y="236"/>
                    </a:lnTo>
                    <a:lnTo>
                      <a:pt x="201" y="241"/>
                    </a:lnTo>
                    <a:lnTo>
                      <a:pt x="202" y="244"/>
                    </a:lnTo>
                    <a:lnTo>
                      <a:pt x="203" y="248"/>
                    </a:lnTo>
                    <a:lnTo>
                      <a:pt x="205" y="253"/>
                    </a:lnTo>
                    <a:lnTo>
                      <a:pt x="206" y="257"/>
                    </a:lnTo>
                    <a:lnTo>
                      <a:pt x="207" y="261"/>
                    </a:lnTo>
                    <a:lnTo>
                      <a:pt x="209" y="265"/>
                    </a:lnTo>
                    <a:lnTo>
                      <a:pt x="210" y="269"/>
                    </a:lnTo>
                    <a:lnTo>
                      <a:pt x="211" y="273"/>
                    </a:lnTo>
                    <a:lnTo>
                      <a:pt x="211" y="277"/>
                    </a:lnTo>
                    <a:lnTo>
                      <a:pt x="214" y="281"/>
                    </a:lnTo>
                    <a:lnTo>
                      <a:pt x="214" y="285"/>
                    </a:lnTo>
                    <a:lnTo>
                      <a:pt x="216" y="289"/>
                    </a:lnTo>
                    <a:lnTo>
                      <a:pt x="218" y="295"/>
                    </a:lnTo>
                    <a:lnTo>
                      <a:pt x="220" y="302"/>
                    </a:lnTo>
                    <a:lnTo>
                      <a:pt x="222" y="308"/>
                    </a:lnTo>
                    <a:lnTo>
                      <a:pt x="223" y="315"/>
                    </a:lnTo>
                    <a:lnTo>
                      <a:pt x="224" y="320"/>
                    </a:lnTo>
                    <a:lnTo>
                      <a:pt x="226" y="327"/>
                    </a:lnTo>
                    <a:lnTo>
                      <a:pt x="227" y="331"/>
                    </a:lnTo>
                    <a:lnTo>
                      <a:pt x="230" y="336"/>
                    </a:lnTo>
                    <a:lnTo>
                      <a:pt x="230" y="340"/>
                    </a:lnTo>
                    <a:lnTo>
                      <a:pt x="231" y="344"/>
                    </a:lnTo>
                    <a:lnTo>
                      <a:pt x="231" y="347"/>
                    </a:lnTo>
                    <a:lnTo>
                      <a:pt x="232" y="351"/>
                    </a:lnTo>
                    <a:lnTo>
                      <a:pt x="234" y="353"/>
                    </a:lnTo>
                    <a:lnTo>
                      <a:pt x="235" y="356"/>
                    </a:lnTo>
                    <a:lnTo>
                      <a:pt x="235" y="355"/>
                    </a:lnTo>
                    <a:lnTo>
                      <a:pt x="235" y="352"/>
                    </a:lnTo>
                    <a:lnTo>
                      <a:pt x="235" y="349"/>
                    </a:lnTo>
                    <a:lnTo>
                      <a:pt x="235" y="345"/>
                    </a:lnTo>
                    <a:lnTo>
                      <a:pt x="235" y="339"/>
                    </a:lnTo>
                    <a:lnTo>
                      <a:pt x="236" y="334"/>
                    </a:lnTo>
                    <a:lnTo>
                      <a:pt x="236" y="330"/>
                    </a:lnTo>
                    <a:lnTo>
                      <a:pt x="238" y="326"/>
                    </a:lnTo>
                    <a:lnTo>
                      <a:pt x="238" y="322"/>
                    </a:lnTo>
                    <a:lnTo>
                      <a:pt x="239" y="318"/>
                    </a:lnTo>
                    <a:lnTo>
                      <a:pt x="239" y="312"/>
                    </a:lnTo>
                    <a:lnTo>
                      <a:pt x="240" y="308"/>
                    </a:lnTo>
                    <a:lnTo>
                      <a:pt x="241" y="303"/>
                    </a:lnTo>
                    <a:lnTo>
                      <a:pt x="243" y="298"/>
                    </a:lnTo>
                    <a:lnTo>
                      <a:pt x="243" y="293"/>
                    </a:lnTo>
                    <a:lnTo>
                      <a:pt x="244" y="287"/>
                    </a:lnTo>
                    <a:lnTo>
                      <a:pt x="245" y="283"/>
                    </a:lnTo>
                    <a:lnTo>
                      <a:pt x="247" y="278"/>
                    </a:lnTo>
                    <a:lnTo>
                      <a:pt x="248" y="272"/>
                    </a:lnTo>
                    <a:lnTo>
                      <a:pt x="249" y="266"/>
                    </a:lnTo>
                    <a:lnTo>
                      <a:pt x="252" y="261"/>
                    </a:lnTo>
                    <a:lnTo>
                      <a:pt x="253" y="254"/>
                    </a:lnTo>
                    <a:lnTo>
                      <a:pt x="255" y="248"/>
                    </a:lnTo>
                    <a:lnTo>
                      <a:pt x="257" y="243"/>
                    </a:lnTo>
                    <a:lnTo>
                      <a:pt x="260" y="237"/>
                    </a:lnTo>
                    <a:lnTo>
                      <a:pt x="263" y="231"/>
                    </a:lnTo>
                    <a:lnTo>
                      <a:pt x="264" y="224"/>
                    </a:lnTo>
                    <a:lnTo>
                      <a:pt x="266" y="217"/>
                    </a:lnTo>
                    <a:lnTo>
                      <a:pt x="268" y="212"/>
                    </a:lnTo>
                    <a:lnTo>
                      <a:pt x="270" y="206"/>
                    </a:lnTo>
                    <a:lnTo>
                      <a:pt x="273" y="199"/>
                    </a:lnTo>
                    <a:lnTo>
                      <a:pt x="276" y="192"/>
                    </a:lnTo>
                    <a:lnTo>
                      <a:pt x="278" y="187"/>
                    </a:lnTo>
                    <a:lnTo>
                      <a:pt x="282" y="182"/>
                    </a:lnTo>
                    <a:lnTo>
                      <a:pt x="285" y="175"/>
                    </a:lnTo>
                    <a:lnTo>
                      <a:pt x="288" y="169"/>
                    </a:lnTo>
                    <a:lnTo>
                      <a:pt x="290" y="163"/>
                    </a:lnTo>
                    <a:lnTo>
                      <a:pt x="294" y="158"/>
                    </a:lnTo>
                    <a:lnTo>
                      <a:pt x="297" y="152"/>
                    </a:lnTo>
                    <a:lnTo>
                      <a:pt x="301" y="146"/>
                    </a:lnTo>
                    <a:lnTo>
                      <a:pt x="305" y="141"/>
                    </a:lnTo>
                    <a:lnTo>
                      <a:pt x="309" y="137"/>
                    </a:lnTo>
                    <a:lnTo>
                      <a:pt x="311" y="130"/>
                    </a:lnTo>
                    <a:lnTo>
                      <a:pt x="315" y="126"/>
                    </a:lnTo>
                    <a:lnTo>
                      <a:pt x="319" y="121"/>
                    </a:lnTo>
                    <a:lnTo>
                      <a:pt x="323" y="117"/>
                    </a:lnTo>
                    <a:lnTo>
                      <a:pt x="327" y="113"/>
                    </a:lnTo>
                    <a:lnTo>
                      <a:pt x="331" y="109"/>
                    </a:lnTo>
                    <a:lnTo>
                      <a:pt x="335" y="105"/>
                    </a:lnTo>
                    <a:lnTo>
                      <a:pt x="339" y="103"/>
                    </a:lnTo>
                    <a:lnTo>
                      <a:pt x="342" y="99"/>
                    </a:lnTo>
                    <a:lnTo>
                      <a:pt x="346" y="96"/>
                    </a:lnTo>
                    <a:lnTo>
                      <a:pt x="349" y="95"/>
                    </a:lnTo>
                    <a:lnTo>
                      <a:pt x="355" y="92"/>
                    </a:lnTo>
                    <a:lnTo>
                      <a:pt x="359" y="91"/>
                    </a:lnTo>
                    <a:lnTo>
                      <a:pt x="363" y="90"/>
                    </a:lnTo>
                    <a:lnTo>
                      <a:pt x="367" y="88"/>
                    </a:lnTo>
                    <a:lnTo>
                      <a:pt x="371" y="88"/>
                    </a:lnTo>
                    <a:lnTo>
                      <a:pt x="375" y="87"/>
                    </a:lnTo>
                    <a:lnTo>
                      <a:pt x="378" y="87"/>
                    </a:lnTo>
                    <a:lnTo>
                      <a:pt x="382" y="87"/>
                    </a:lnTo>
                    <a:lnTo>
                      <a:pt x="388" y="87"/>
                    </a:lnTo>
                    <a:lnTo>
                      <a:pt x="390" y="87"/>
                    </a:lnTo>
                    <a:lnTo>
                      <a:pt x="394" y="88"/>
                    </a:lnTo>
                    <a:lnTo>
                      <a:pt x="398" y="90"/>
                    </a:lnTo>
                    <a:lnTo>
                      <a:pt x="402" y="92"/>
                    </a:lnTo>
                    <a:lnTo>
                      <a:pt x="406" y="92"/>
                    </a:lnTo>
                    <a:lnTo>
                      <a:pt x="409" y="95"/>
                    </a:lnTo>
                    <a:lnTo>
                      <a:pt x="413" y="96"/>
                    </a:lnTo>
                    <a:lnTo>
                      <a:pt x="417" y="99"/>
                    </a:lnTo>
                    <a:lnTo>
                      <a:pt x="423" y="103"/>
                    </a:lnTo>
                    <a:lnTo>
                      <a:pt x="431" y="108"/>
                    </a:lnTo>
                    <a:lnTo>
                      <a:pt x="435" y="113"/>
                    </a:lnTo>
                    <a:lnTo>
                      <a:pt x="442" y="117"/>
                    </a:lnTo>
                    <a:lnTo>
                      <a:pt x="446" y="121"/>
                    </a:lnTo>
                    <a:lnTo>
                      <a:pt x="451" y="126"/>
                    </a:lnTo>
                    <a:lnTo>
                      <a:pt x="454" y="129"/>
                    </a:lnTo>
                    <a:lnTo>
                      <a:pt x="455" y="133"/>
                    </a:lnTo>
                    <a:lnTo>
                      <a:pt x="456" y="134"/>
                    </a:lnTo>
                    <a:lnTo>
                      <a:pt x="458" y="136"/>
                    </a:lnTo>
                    <a:lnTo>
                      <a:pt x="455" y="133"/>
                    </a:lnTo>
                    <a:lnTo>
                      <a:pt x="451" y="128"/>
                    </a:lnTo>
                    <a:lnTo>
                      <a:pt x="446" y="125"/>
                    </a:lnTo>
                    <a:lnTo>
                      <a:pt x="442" y="122"/>
                    </a:lnTo>
                    <a:lnTo>
                      <a:pt x="436" y="121"/>
                    </a:lnTo>
                    <a:lnTo>
                      <a:pt x="432" y="120"/>
                    </a:lnTo>
                    <a:lnTo>
                      <a:pt x="427" y="117"/>
                    </a:lnTo>
                    <a:lnTo>
                      <a:pt x="421" y="119"/>
                    </a:lnTo>
                    <a:lnTo>
                      <a:pt x="415" y="120"/>
                    </a:lnTo>
                    <a:lnTo>
                      <a:pt x="410" y="122"/>
                    </a:lnTo>
                    <a:lnTo>
                      <a:pt x="407" y="125"/>
                    </a:lnTo>
                    <a:lnTo>
                      <a:pt x="405" y="128"/>
                    </a:lnTo>
                    <a:lnTo>
                      <a:pt x="402" y="130"/>
                    </a:lnTo>
                    <a:lnTo>
                      <a:pt x="400" y="134"/>
                    </a:lnTo>
                    <a:lnTo>
                      <a:pt x="397" y="138"/>
                    </a:lnTo>
                    <a:lnTo>
                      <a:pt x="394" y="144"/>
                    </a:lnTo>
                    <a:lnTo>
                      <a:pt x="393" y="149"/>
                    </a:lnTo>
                    <a:lnTo>
                      <a:pt x="390" y="155"/>
                    </a:lnTo>
                    <a:lnTo>
                      <a:pt x="389" y="158"/>
                    </a:lnTo>
                    <a:lnTo>
                      <a:pt x="388" y="161"/>
                    </a:lnTo>
                    <a:lnTo>
                      <a:pt x="386" y="165"/>
                    </a:lnTo>
                    <a:lnTo>
                      <a:pt x="385" y="169"/>
                    </a:lnTo>
                    <a:lnTo>
                      <a:pt x="385" y="171"/>
                    </a:lnTo>
                    <a:lnTo>
                      <a:pt x="384" y="175"/>
                    </a:lnTo>
                    <a:lnTo>
                      <a:pt x="382" y="181"/>
                    </a:lnTo>
                    <a:lnTo>
                      <a:pt x="382" y="184"/>
                    </a:lnTo>
                    <a:lnTo>
                      <a:pt x="381" y="188"/>
                    </a:lnTo>
                    <a:lnTo>
                      <a:pt x="381" y="192"/>
                    </a:lnTo>
                    <a:lnTo>
                      <a:pt x="380" y="198"/>
                    </a:lnTo>
                    <a:lnTo>
                      <a:pt x="378" y="203"/>
                    </a:lnTo>
                    <a:lnTo>
                      <a:pt x="377" y="207"/>
                    </a:lnTo>
                    <a:lnTo>
                      <a:pt x="377" y="212"/>
                    </a:lnTo>
                    <a:lnTo>
                      <a:pt x="376" y="217"/>
                    </a:lnTo>
                    <a:lnTo>
                      <a:pt x="376" y="223"/>
                    </a:lnTo>
                    <a:lnTo>
                      <a:pt x="375" y="228"/>
                    </a:lnTo>
                    <a:lnTo>
                      <a:pt x="375" y="233"/>
                    </a:lnTo>
                    <a:lnTo>
                      <a:pt x="373" y="239"/>
                    </a:lnTo>
                    <a:lnTo>
                      <a:pt x="373" y="244"/>
                    </a:lnTo>
                    <a:lnTo>
                      <a:pt x="373" y="249"/>
                    </a:lnTo>
                    <a:lnTo>
                      <a:pt x="372" y="256"/>
                    </a:lnTo>
                    <a:lnTo>
                      <a:pt x="372" y="261"/>
                    </a:lnTo>
                    <a:lnTo>
                      <a:pt x="372" y="266"/>
                    </a:lnTo>
                    <a:lnTo>
                      <a:pt x="371" y="272"/>
                    </a:lnTo>
                    <a:lnTo>
                      <a:pt x="371" y="278"/>
                    </a:lnTo>
                    <a:lnTo>
                      <a:pt x="369" y="283"/>
                    </a:lnTo>
                    <a:lnTo>
                      <a:pt x="369" y="290"/>
                    </a:lnTo>
                    <a:lnTo>
                      <a:pt x="369" y="295"/>
                    </a:lnTo>
                    <a:lnTo>
                      <a:pt x="368" y="301"/>
                    </a:lnTo>
                    <a:lnTo>
                      <a:pt x="368" y="307"/>
                    </a:lnTo>
                    <a:lnTo>
                      <a:pt x="368" y="314"/>
                    </a:lnTo>
                    <a:lnTo>
                      <a:pt x="368" y="318"/>
                    </a:lnTo>
                    <a:lnTo>
                      <a:pt x="367" y="324"/>
                    </a:lnTo>
                    <a:lnTo>
                      <a:pt x="367" y="330"/>
                    </a:lnTo>
                    <a:lnTo>
                      <a:pt x="367" y="336"/>
                    </a:lnTo>
                    <a:lnTo>
                      <a:pt x="365" y="340"/>
                    </a:lnTo>
                    <a:lnTo>
                      <a:pt x="365" y="347"/>
                    </a:lnTo>
                    <a:lnTo>
                      <a:pt x="365" y="352"/>
                    </a:lnTo>
                    <a:lnTo>
                      <a:pt x="365" y="359"/>
                    </a:lnTo>
                    <a:lnTo>
                      <a:pt x="365" y="364"/>
                    </a:lnTo>
                    <a:lnTo>
                      <a:pt x="365" y="369"/>
                    </a:lnTo>
                    <a:lnTo>
                      <a:pt x="364" y="374"/>
                    </a:lnTo>
                    <a:lnTo>
                      <a:pt x="364" y="380"/>
                    </a:lnTo>
                    <a:lnTo>
                      <a:pt x="364" y="385"/>
                    </a:lnTo>
                    <a:lnTo>
                      <a:pt x="364" y="390"/>
                    </a:lnTo>
                    <a:lnTo>
                      <a:pt x="364" y="396"/>
                    </a:lnTo>
                    <a:lnTo>
                      <a:pt x="364" y="401"/>
                    </a:lnTo>
                    <a:lnTo>
                      <a:pt x="364" y="406"/>
                    </a:lnTo>
                    <a:lnTo>
                      <a:pt x="364" y="411"/>
                    </a:lnTo>
                    <a:lnTo>
                      <a:pt x="363" y="415"/>
                    </a:lnTo>
                    <a:lnTo>
                      <a:pt x="363" y="421"/>
                    </a:lnTo>
                    <a:lnTo>
                      <a:pt x="363" y="425"/>
                    </a:lnTo>
                    <a:lnTo>
                      <a:pt x="363" y="429"/>
                    </a:lnTo>
                    <a:lnTo>
                      <a:pt x="363" y="434"/>
                    </a:lnTo>
                    <a:lnTo>
                      <a:pt x="363" y="438"/>
                    </a:lnTo>
                    <a:lnTo>
                      <a:pt x="363" y="442"/>
                    </a:lnTo>
                    <a:lnTo>
                      <a:pt x="363" y="446"/>
                    </a:lnTo>
                    <a:lnTo>
                      <a:pt x="363" y="450"/>
                    </a:lnTo>
                    <a:lnTo>
                      <a:pt x="363" y="454"/>
                    </a:lnTo>
                    <a:lnTo>
                      <a:pt x="363" y="456"/>
                    </a:lnTo>
                    <a:lnTo>
                      <a:pt x="363" y="460"/>
                    </a:lnTo>
                    <a:lnTo>
                      <a:pt x="363" y="463"/>
                    </a:lnTo>
                    <a:lnTo>
                      <a:pt x="363" y="467"/>
                    </a:lnTo>
                    <a:lnTo>
                      <a:pt x="361" y="465"/>
                    </a:lnTo>
                    <a:lnTo>
                      <a:pt x="359" y="465"/>
                    </a:lnTo>
                    <a:lnTo>
                      <a:pt x="355" y="464"/>
                    </a:lnTo>
                    <a:lnTo>
                      <a:pt x="349" y="464"/>
                    </a:lnTo>
                    <a:lnTo>
                      <a:pt x="346" y="463"/>
                    </a:lnTo>
                    <a:lnTo>
                      <a:pt x="342" y="463"/>
                    </a:lnTo>
                    <a:lnTo>
                      <a:pt x="339" y="462"/>
                    </a:lnTo>
                    <a:lnTo>
                      <a:pt x="335" y="462"/>
                    </a:lnTo>
                    <a:lnTo>
                      <a:pt x="331" y="462"/>
                    </a:lnTo>
                    <a:lnTo>
                      <a:pt x="327" y="460"/>
                    </a:lnTo>
                    <a:lnTo>
                      <a:pt x="322" y="460"/>
                    </a:lnTo>
                    <a:lnTo>
                      <a:pt x="318" y="460"/>
                    </a:lnTo>
                    <a:lnTo>
                      <a:pt x="314" y="459"/>
                    </a:lnTo>
                    <a:lnTo>
                      <a:pt x="309" y="458"/>
                    </a:lnTo>
                    <a:lnTo>
                      <a:pt x="303" y="458"/>
                    </a:lnTo>
                    <a:lnTo>
                      <a:pt x="299" y="456"/>
                    </a:lnTo>
                    <a:lnTo>
                      <a:pt x="294" y="455"/>
                    </a:lnTo>
                    <a:lnTo>
                      <a:pt x="290" y="455"/>
                    </a:lnTo>
                    <a:lnTo>
                      <a:pt x="285" y="454"/>
                    </a:lnTo>
                    <a:lnTo>
                      <a:pt x="281" y="454"/>
                    </a:lnTo>
                    <a:lnTo>
                      <a:pt x="276" y="454"/>
                    </a:lnTo>
                    <a:lnTo>
                      <a:pt x="272" y="452"/>
                    </a:lnTo>
                    <a:lnTo>
                      <a:pt x="268" y="452"/>
                    </a:lnTo>
                    <a:lnTo>
                      <a:pt x="264" y="452"/>
                    </a:lnTo>
                    <a:lnTo>
                      <a:pt x="260" y="451"/>
                    </a:lnTo>
                    <a:lnTo>
                      <a:pt x="256" y="451"/>
                    </a:lnTo>
                    <a:lnTo>
                      <a:pt x="252" y="451"/>
                    </a:lnTo>
                    <a:lnTo>
                      <a:pt x="249" y="451"/>
                    </a:lnTo>
                    <a:lnTo>
                      <a:pt x="244" y="451"/>
                    </a:lnTo>
                    <a:lnTo>
                      <a:pt x="239" y="451"/>
                    </a:lnTo>
                    <a:lnTo>
                      <a:pt x="235" y="451"/>
                    </a:lnTo>
                    <a:lnTo>
                      <a:pt x="232" y="451"/>
                    </a:lnTo>
                    <a:lnTo>
                      <a:pt x="226" y="454"/>
                    </a:lnTo>
                    <a:lnTo>
                      <a:pt x="222" y="456"/>
                    </a:lnTo>
                    <a:lnTo>
                      <a:pt x="219" y="458"/>
                    </a:lnTo>
                    <a:lnTo>
                      <a:pt x="215" y="460"/>
                    </a:lnTo>
                    <a:lnTo>
                      <a:pt x="211" y="462"/>
                    </a:lnTo>
                    <a:lnTo>
                      <a:pt x="207" y="464"/>
                    </a:lnTo>
                    <a:lnTo>
                      <a:pt x="205" y="465"/>
                    </a:lnTo>
                    <a:lnTo>
                      <a:pt x="202" y="467"/>
                    </a:lnTo>
                    <a:lnTo>
                      <a:pt x="199" y="468"/>
                    </a:lnTo>
                    <a:lnTo>
                      <a:pt x="195" y="469"/>
                    </a:lnTo>
                    <a:lnTo>
                      <a:pt x="191" y="471"/>
                    </a:lnTo>
                    <a:lnTo>
                      <a:pt x="187" y="473"/>
                    </a:lnTo>
                    <a:lnTo>
                      <a:pt x="183" y="475"/>
                    </a:lnTo>
                    <a:lnTo>
                      <a:pt x="178" y="477"/>
                    </a:lnTo>
                    <a:lnTo>
                      <a:pt x="173" y="479"/>
                    </a:lnTo>
                    <a:lnTo>
                      <a:pt x="168" y="480"/>
                    </a:lnTo>
                    <a:lnTo>
                      <a:pt x="161" y="483"/>
                    </a:lnTo>
                    <a:lnTo>
                      <a:pt x="155" y="484"/>
                    </a:lnTo>
                    <a:lnTo>
                      <a:pt x="152" y="485"/>
                    </a:lnTo>
                    <a:lnTo>
                      <a:pt x="148" y="485"/>
                    </a:lnTo>
                    <a:lnTo>
                      <a:pt x="144" y="487"/>
                    </a:lnTo>
                    <a:lnTo>
                      <a:pt x="141" y="488"/>
                    </a:lnTo>
                    <a:lnTo>
                      <a:pt x="133" y="489"/>
                    </a:lnTo>
                    <a:lnTo>
                      <a:pt x="128" y="492"/>
                    </a:lnTo>
                    <a:lnTo>
                      <a:pt x="124" y="492"/>
                    </a:lnTo>
                    <a:lnTo>
                      <a:pt x="120" y="493"/>
                    </a:lnTo>
                    <a:lnTo>
                      <a:pt x="116" y="494"/>
                    </a:lnTo>
                    <a:lnTo>
                      <a:pt x="112" y="496"/>
                    </a:lnTo>
                    <a:lnTo>
                      <a:pt x="108" y="496"/>
                    </a:lnTo>
                    <a:lnTo>
                      <a:pt x="104" y="497"/>
                    </a:lnTo>
                    <a:lnTo>
                      <a:pt x="101" y="498"/>
                    </a:lnTo>
                    <a:lnTo>
                      <a:pt x="98" y="500"/>
                    </a:lnTo>
                    <a:lnTo>
                      <a:pt x="94" y="500"/>
                    </a:lnTo>
                    <a:lnTo>
                      <a:pt x="90" y="501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5" y="505"/>
                    </a:lnTo>
                    <a:lnTo>
                      <a:pt x="69" y="508"/>
                    </a:lnTo>
                    <a:lnTo>
                      <a:pt x="65" y="508"/>
                    </a:lnTo>
                    <a:lnTo>
                      <a:pt x="61" y="509"/>
                    </a:lnTo>
                    <a:lnTo>
                      <a:pt x="58" y="509"/>
                    </a:lnTo>
                    <a:lnTo>
                      <a:pt x="54" y="510"/>
                    </a:lnTo>
                    <a:lnTo>
                      <a:pt x="48" y="510"/>
                    </a:lnTo>
                    <a:lnTo>
                      <a:pt x="41" y="513"/>
                    </a:lnTo>
                    <a:lnTo>
                      <a:pt x="36" y="514"/>
                    </a:lnTo>
                    <a:lnTo>
                      <a:pt x="31" y="516"/>
                    </a:lnTo>
                    <a:lnTo>
                      <a:pt x="24" y="517"/>
                    </a:lnTo>
                    <a:lnTo>
                      <a:pt x="20" y="518"/>
                    </a:lnTo>
                    <a:lnTo>
                      <a:pt x="15" y="518"/>
                    </a:lnTo>
                    <a:lnTo>
                      <a:pt x="12" y="520"/>
                    </a:lnTo>
                    <a:lnTo>
                      <a:pt x="8" y="520"/>
                    </a:lnTo>
                    <a:lnTo>
                      <a:pt x="6" y="521"/>
                    </a:lnTo>
                    <a:lnTo>
                      <a:pt x="2" y="522"/>
                    </a:lnTo>
                    <a:lnTo>
                      <a:pt x="0" y="522"/>
                    </a:lnTo>
                    <a:lnTo>
                      <a:pt x="0" y="522"/>
                    </a:lnTo>
                    <a:close/>
                  </a:path>
                </a:pathLst>
              </a:custGeom>
              <a:solidFill>
                <a:srgbClr val="599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16"/>
              <p:cNvSpPr>
                <a:spLocks/>
              </p:cNvSpPr>
              <p:nvPr/>
            </p:nvSpPr>
            <p:spPr bwMode="auto">
              <a:xfrm>
                <a:off x="1717674" y="5106988"/>
                <a:ext cx="357188" cy="825500"/>
              </a:xfrm>
              <a:custGeom>
                <a:avLst/>
                <a:gdLst/>
                <a:ahLst/>
                <a:cxnLst>
                  <a:cxn ang="0">
                    <a:pos x="4" y="465"/>
                  </a:cxn>
                  <a:cxn ang="0">
                    <a:pos x="13" y="445"/>
                  </a:cxn>
                  <a:cxn ang="0">
                    <a:pos x="25" y="416"/>
                  </a:cxn>
                  <a:cxn ang="0">
                    <a:pos x="30" y="397"/>
                  </a:cxn>
                  <a:cxn ang="0">
                    <a:pos x="37" y="377"/>
                  </a:cxn>
                  <a:cxn ang="0">
                    <a:pos x="42" y="355"/>
                  </a:cxn>
                  <a:cxn ang="0">
                    <a:pos x="47" y="333"/>
                  </a:cxn>
                  <a:cxn ang="0">
                    <a:pos x="52" y="306"/>
                  </a:cxn>
                  <a:cxn ang="0">
                    <a:pos x="56" y="281"/>
                  </a:cxn>
                  <a:cxn ang="0">
                    <a:pos x="58" y="252"/>
                  </a:cxn>
                  <a:cxn ang="0">
                    <a:pos x="58" y="223"/>
                  </a:cxn>
                  <a:cxn ang="0">
                    <a:pos x="55" y="194"/>
                  </a:cxn>
                  <a:cxn ang="0">
                    <a:pos x="54" y="166"/>
                  </a:cxn>
                  <a:cxn ang="0">
                    <a:pos x="50" y="137"/>
                  </a:cxn>
                  <a:cxn ang="0">
                    <a:pos x="47" y="110"/>
                  </a:cxn>
                  <a:cxn ang="0">
                    <a:pos x="43" y="85"/>
                  </a:cxn>
                  <a:cxn ang="0">
                    <a:pos x="39" y="61"/>
                  </a:cxn>
                  <a:cxn ang="0">
                    <a:pos x="37" y="41"/>
                  </a:cxn>
                  <a:cxn ang="0">
                    <a:pos x="34" y="25"/>
                  </a:cxn>
                  <a:cxn ang="0">
                    <a:pos x="29" y="1"/>
                  </a:cxn>
                  <a:cxn ang="0">
                    <a:pos x="35" y="9"/>
                  </a:cxn>
                  <a:cxn ang="0">
                    <a:pos x="47" y="29"/>
                  </a:cxn>
                  <a:cxn ang="0">
                    <a:pos x="62" y="53"/>
                  </a:cxn>
                  <a:cxn ang="0">
                    <a:pos x="76" y="78"/>
                  </a:cxn>
                  <a:cxn ang="0">
                    <a:pos x="87" y="96"/>
                  </a:cxn>
                  <a:cxn ang="0">
                    <a:pos x="100" y="118"/>
                  </a:cxn>
                  <a:cxn ang="0">
                    <a:pos x="110" y="139"/>
                  </a:cxn>
                  <a:cxn ang="0">
                    <a:pos x="122" y="160"/>
                  </a:cxn>
                  <a:cxn ang="0">
                    <a:pos x="134" y="182"/>
                  </a:cxn>
                  <a:cxn ang="0">
                    <a:pos x="146" y="202"/>
                  </a:cxn>
                  <a:cxn ang="0">
                    <a:pos x="155" y="223"/>
                  </a:cxn>
                  <a:cxn ang="0">
                    <a:pos x="164" y="243"/>
                  </a:cxn>
                  <a:cxn ang="0">
                    <a:pos x="174" y="261"/>
                  </a:cxn>
                  <a:cxn ang="0">
                    <a:pos x="181" y="281"/>
                  </a:cxn>
                  <a:cxn ang="0">
                    <a:pos x="189" y="300"/>
                  </a:cxn>
                  <a:cxn ang="0">
                    <a:pos x="197" y="321"/>
                  </a:cxn>
                  <a:cxn ang="0">
                    <a:pos x="208" y="355"/>
                  </a:cxn>
                  <a:cxn ang="0">
                    <a:pos x="216" y="387"/>
                  </a:cxn>
                  <a:cxn ang="0">
                    <a:pos x="224" y="417"/>
                  </a:cxn>
                  <a:cxn ang="0">
                    <a:pos x="225" y="443"/>
                  </a:cxn>
                  <a:cxn ang="0">
                    <a:pos x="225" y="467"/>
                  </a:cxn>
                  <a:cxn ang="0">
                    <a:pos x="224" y="487"/>
                  </a:cxn>
                  <a:cxn ang="0">
                    <a:pos x="221" y="512"/>
                  </a:cxn>
                  <a:cxn ang="0">
                    <a:pos x="212" y="515"/>
                  </a:cxn>
                  <a:cxn ang="0">
                    <a:pos x="195" y="503"/>
                  </a:cxn>
                  <a:cxn ang="0">
                    <a:pos x="174" y="491"/>
                  </a:cxn>
                  <a:cxn ang="0">
                    <a:pos x="150" y="478"/>
                  </a:cxn>
                  <a:cxn ang="0">
                    <a:pos x="124" y="466"/>
                  </a:cxn>
                  <a:cxn ang="0">
                    <a:pos x="98" y="459"/>
                  </a:cxn>
                  <a:cxn ang="0">
                    <a:pos x="72" y="455"/>
                  </a:cxn>
                  <a:cxn ang="0">
                    <a:pos x="50" y="457"/>
                  </a:cxn>
                  <a:cxn ang="0">
                    <a:pos x="31" y="461"/>
                  </a:cxn>
                  <a:cxn ang="0">
                    <a:pos x="6" y="470"/>
                  </a:cxn>
                </a:cxnLst>
                <a:rect l="0" t="0" r="r" b="b"/>
                <a:pathLst>
                  <a:path w="225" h="520">
                    <a:moveTo>
                      <a:pt x="0" y="475"/>
                    </a:moveTo>
                    <a:lnTo>
                      <a:pt x="0" y="474"/>
                    </a:lnTo>
                    <a:lnTo>
                      <a:pt x="1" y="470"/>
                    </a:lnTo>
                    <a:lnTo>
                      <a:pt x="2" y="467"/>
                    </a:lnTo>
                    <a:lnTo>
                      <a:pt x="4" y="465"/>
                    </a:lnTo>
                    <a:lnTo>
                      <a:pt x="5" y="462"/>
                    </a:lnTo>
                    <a:lnTo>
                      <a:pt x="8" y="459"/>
                    </a:lnTo>
                    <a:lnTo>
                      <a:pt x="9" y="454"/>
                    </a:lnTo>
                    <a:lnTo>
                      <a:pt x="10" y="450"/>
                    </a:lnTo>
                    <a:lnTo>
                      <a:pt x="13" y="445"/>
                    </a:lnTo>
                    <a:lnTo>
                      <a:pt x="15" y="439"/>
                    </a:lnTo>
                    <a:lnTo>
                      <a:pt x="17" y="434"/>
                    </a:lnTo>
                    <a:lnTo>
                      <a:pt x="19" y="429"/>
                    </a:lnTo>
                    <a:lnTo>
                      <a:pt x="22" y="422"/>
                    </a:lnTo>
                    <a:lnTo>
                      <a:pt x="25" y="416"/>
                    </a:lnTo>
                    <a:lnTo>
                      <a:pt x="26" y="412"/>
                    </a:lnTo>
                    <a:lnTo>
                      <a:pt x="27" y="409"/>
                    </a:lnTo>
                    <a:lnTo>
                      <a:pt x="29" y="405"/>
                    </a:lnTo>
                    <a:lnTo>
                      <a:pt x="30" y="401"/>
                    </a:lnTo>
                    <a:lnTo>
                      <a:pt x="30" y="397"/>
                    </a:lnTo>
                    <a:lnTo>
                      <a:pt x="33" y="393"/>
                    </a:lnTo>
                    <a:lnTo>
                      <a:pt x="33" y="389"/>
                    </a:lnTo>
                    <a:lnTo>
                      <a:pt x="35" y="385"/>
                    </a:lnTo>
                    <a:lnTo>
                      <a:pt x="35" y="381"/>
                    </a:lnTo>
                    <a:lnTo>
                      <a:pt x="37" y="377"/>
                    </a:lnTo>
                    <a:lnTo>
                      <a:pt x="38" y="372"/>
                    </a:lnTo>
                    <a:lnTo>
                      <a:pt x="39" y="368"/>
                    </a:lnTo>
                    <a:lnTo>
                      <a:pt x="39" y="364"/>
                    </a:lnTo>
                    <a:lnTo>
                      <a:pt x="42" y="359"/>
                    </a:lnTo>
                    <a:lnTo>
                      <a:pt x="42" y="355"/>
                    </a:lnTo>
                    <a:lnTo>
                      <a:pt x="44" y="351"/>
                    </a:lnTo>
                    <a:lnTo>
                      <a:pt x="44" y="346"/>
                    </a:lnTo>
                    <a:lnTo>
                      <a:pt x="46" y="342"/>
                    </a:lnTo>
                    <a:lnTo>
                      <a:pt x="46" y="337"/>
                    </a:lnTo>
                    <a:lnTo>
                      <a:pt x="47" y="333"/>
                    </a:lnTo>
                    <a:lnTo>
                      <a:pt x="48" y="327"/>
                    </a:lnTo>
                    <a:lnTo>
                      <a:pt x="50" y="322"/>
                    </a:lnTo>
                    <a:lnTo>
                      <a:pt x="50" y="317"/>
                    </a:lnTo>
                    <a:lnTo>
                      <a:pt x="51" y="313"/>
                    </a:lnTo>
                    <a:lnTo>
                      <a:pt x="52" y="306"/>
                    </a:lnTo>
                    <a:lnTo>
                      <a:pt x="52" y="301"/>
                    </a:lnTo>
                    <a:lnTo>
                      <a:pt x="54" y="296"/>
                    </a:lnTo>
                    <a:lnTo>
                      <a:pt x="55" y="290"/>
                    </a:lnTo>
                    <a:lnTo>
                      <a:pt x="55" y="286"/>
                    </a:lnTo>
                    <a:lnTo>
                      <a:pt x="56" y="281"/>
                    </a:lnTo>
                    <a:lnTo>
                      <a:pt x="56" y="276"/>
                    </a:lnTo>
                    <a:lnTo>
                      <a:pt x="58" y="271"/>
                    </a:lnTo>
                    <a:lnTo>
                      <a:pt x="58" y="264"/>
                    </a:lnTo>
                    <a:lnTo>
                      <a:pt x="58" y="259"/>
                    </a:lnTo>
                    <a:lnTo>
                      <a:pt x="58" y="252"/>
                    </a:lnTo>
                    <a:lnTo>
                      <a:pt x="58" y="247"/>
                    </a:lnTo>
                    <a:lnTo>
                      <a:pt x="58" y="240"/>
                    </a:lnTo>
                    <a:lnTo>
                      <a:pt x="58" y="235"/>
                    </a:lnTo>
                    <a:lnTo>
                      <a:pt x="58" y="230"/>
                    </a:lnTo>
                    <a:lnTo>
                      <a:pt x="58" y="223"/>
                    </a:lnTo>
                    <a:lnTo>
                      <a:pt x="56" y="218"/>
                    </a:lnTo>
                    <a:lnTo>
                      <a:pt x="56" y="213"/>
                    </a:lnTo>
                    <a:lnTo>
                      <a:pt x="56" y="206"/>
                    </a:lnTo>
                    <a:lnTo>
                      <a:pt x="56" y="201"/>
                    </a:lnTo>
                    <a:lnTo>
                      <a:pt x="55" y="194"/>
                    </a:lnTo>
                    <a:lnTo>
                      <a:pt x="55" y="189"/>
                    </a:lnTo>
                    <a:lnTo>
                      <a:pt x="55" y="184"/>
                    </a:lnTo>
                    <a:lnTo>
                      <a:pt x="55" y="177"/>
                    </a:lnTo>
                    <a:lnTo>
                      <a:pt x="54" y="172"/>
                    </a:lnTo>
                    <a:lnTo>
                      <a:pt x="54" y="166"/>
                    </a:lnTo>
                    <a:lnTo>
                      <a:pt x="52" y="160"/>
                    </a:lnTo>
                    <a:lnTo>
                      <a:pt x="52" y="155"/>
                    </a:lnTo>
                    <a:lnTo>
                      <a:pt x="51" y="148"/>
                    </a:lnTo>
                    <a:lnTo>
                      <a:pt x="51" y="143"/>
                    </a:lnTo>
                    <a:lnTo>
                      <a:pt x="50" y="137"/>
                    </a:lnTo>
                    <a:lnTo>
                      <a:pt x="50" y="132"/>
                    </a:lnTo>
                    <a:lnTo>
                      <a:pt x="48" y="126"/>
                    </a:lnTo>
                    <a:lnTo>
                      <a:pt x="48" y="120"/>
                    </a:lnTo>
                    <a:lnTo>
                      <a:pt x="47" y="115"/>
                    </a:lnTo>
                    <a:lnTo>
                      <a:pt x="47" y="110"/>
                    </a:lnTo>
                    <a:lnTo>
                      <a:pt x="46" y="104"/>
                    </a:lnTo>
                    <a:lnTo>
                      <a:pt x="46" y="99"/>
                    </a:lnTo>
                    <a:lnTo>
                      <a:pt x="44" y="94"/>
                    </a:lnTo>
                    <a:lnTo>
                      <a:pt x="44" y="90"/>
                    </a:lnTo>
                    <a:lnTo>
                      <a:pt x="43" y="85"/>
                    </a:lnTo>
                    <a:lnTo>
                      <a:pt x="43" y="79"/>
                    </a:lnTo>
                    <a:lnTo>
                      <a:pt x="42" y="74"/>
                    </a:lnTo>
                    <a:lnTo>
                      <a:pt x="42" y="70"/>
                    </a:lnTo>
                    <a:lnTo>
                      <a:pt x="41" y="66"/>
                    </a:lnTo>
                    <a:lnTo>
                      <a:pt x="39" y="61"/>
                    </a:lnTo>
                    <a:lnTo>
                      <a:pt x="38" y="57"/>
                    </a:lnTo>
                    <a:lnTo>
                      <a:pt x="38" y="53"/>
                    </a:lnTo>
                    <a:lnTo>
                      <a:pt x="38" y="49"/>
                    </a:lnTo>
                    <a:lnTo>
                      <a:pt x="37" y="45"/>
                    </a:lnTo>
                    <a:lnTo>
                      <a:pt x="37" y="41"/>
                    </a:lnTo>
                    <a:lnTo>
                      <a:pt x="37" y="38"/>
                    </a:lnTo>
                    <a:lnTo>
                      <a:pt x="35" y="34"/>
                    </a:lnTo>
                    <a:lnTo>
                      <a:pt x="35" y="31"/>
                    </a:lnTo>
                    <a:lnTo>
                      <a:pt x="34" y="28"/>
                    </a:lnTo>
                    <a:lnTo>
                      <a:pt x="34" y="25"/>
                    </a:lnTo>
                    <a:lnTo>
                      <a:pt x="33" y="19"/>
                    </a:lnTo>
                    <a:lnTo>
                      <a:pt x="31" y="13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1" y="4"/>
                    </a:lnTo>
                    <a:lnTo>
                      <a:pt x="33" y="5"/>
                    </a:lnTo>
                    <a:lnTo>
                      <a:pt x="35" y="9"/>
                    </a:lnTo>
                    <a:lnTo>
                      <a:pt x="37" y="12"/>
                    </a:lnTo>
                    <a:lnTo>
                      <a:pt x="39" y="17"/>
                    </a:lnTo>
                    <a:lnTo>
                      <a:pt x="41" y="20"/>
                    </a:lnTo>
                    <a:lnTo>
                      <a:pt x="44" y="25"/>
                    </a:lnTo>
                    <a:lnTo>
                      <a:pt x="47" y="29"/>
                    </a:lnTo>
                    <a:lnTo>
                      <a:pt x="51" y="36"/>
                    </a:lnTo>
                    <a:lnTo>
                      <a:pt x="54" y="41"/>
                    </a:lnTo>
                    <a:lnTo>
                      <a:pt x="58" y="46"/>
                    </a:lnTo>
                    <a:lnTo>
                      <a:pt x="60" y="50"/>
                    </a:lnTo>
                    <a:lnTo>
                      <a:pt x="62" y="53"/>
                    </a:lnTo>
                    <a:lnTo>
                      <a:pt x="63" y="57"/>
                    </a:lnTo>
                    <a:lnTo>
                      <a:pt x="66" y="61"/>
                    </a:lnTo>
                    <a:lnTo>
                      <a:pt x="69" y="67"/>
                    </a:lnTo>
                    <a:lnTo>
                      <a:pt x="73" y="74"/>
                    </a:lnTo>
                    <a:lnTo>
                      <a:pt x="76" y="78"/>
                    </a:lnTo>
                    <a:lnTo>
                      <a:pt x="79" y="82"/>
                    </a:lnTo>
                    <a:lnTo>
                      <a:pt x="80" y="86"/>
                    </a:lnTo>
                    <a:lnTo>
                      <a:pt x="83" y="90"/>
                    </a:lnTo>
                    <a:lnTo>
                      <a:pt x="84" y="94"/>
                    </a:lnTo>
                    <a:lnTo>
                      <a:pt x="87" y="96"/>
                    </a:lnTo>
                    <a:lnTo>
                      <a:pt x="89" y="100"/>
                    </a:lnTo>
                    <a:lnTo>
                      <a:pt x="92" y="104"/>
                    </a:lnTo>
                    <a:lnTo>
                      <a:pt x="95" y="108"/>
                    </a:lnTo>
                    <a:lnTo>
                      <a:pt x="97" y="114"/>
                    </a:lnTo>
                    <a:lnTo>
                      <a:pt x="100" y="118"/>
                    </a:lnTo>
                    <a:lnTo>
                      <a:pt x="102" y="122"/>
                    </a:lnTo>
                    <a:lnTo>
                      <a:pt x="104" y="126"/>
                    </a:lnTo>
                    <a:lnTo>
                      <a:pt x="106" y="129"/>
                    </a:lnTo>
                    <a:lnTo>
                      <a:pt x="109" y="135"/>
                    </a:lnTo>
                    <a:lnTo>
                      <a:pt x="110" y="139"/>
                    </a:lnTo>
                    <a:lnTo>
                      <a:pt x="113" y="143"/>
                    </a:lnTo>
                    <a:lnTo>
                      <a:pt x="116" y="147"/>
                    </a:lnTo>
                    <a:lnTo>
                      <a:pt x="118" y="152"/>
                    </a:lnTo>
                    <a:lnTo>
                      <a:pt x="121" y="156"/>
                    </a:lnTo>
                    <a:lnTo>
                      <a:pt x="122" y="160"/>
                    </a:lnTo>
                    <a:lnTo>
                      <a:pt x="125" y="164"/>
                    </a:lnTo>
                    <a:lnTo>
                      <a:pt x="127" y="169"/>
                    </a:lnTo>
                    <a:lnTo>
                      <a:pt x="130" y="173"/>
                    </a:lnTo>
                    <a:lnTo>
                      <a:pt x="133" y="177"/>
                    </a:lnTo>
                    <a:lnTo>
                      <a:pt x="134" y="182"/>
                    </a:lnTo>
                    <a:lnTo>
                      <a:pt x="137" y="186"/>
                    </a:lnTo>
                    <a:lnTo>
                      <a:pt x="139" y="191"/>
                    </a:lnTo>
                    <a:lnTo>
                      <a:pt x="142" y="194"/>
                    </a:lnTo>
                    <a:lnTo>
                      <a:pt x="143" y="198"/>
                    </a:lnTo>
                    <a:lnTo>
                      <a:pt x="146" y="202"/>
                    </a:lnTo>
                    <a:lnTo>
                      <a:pt x="147" y="207"/>
                    </a:lnTo>
                    <a:lnTo>
                      <a:pt x="150" y="211"/>
                    </a:lnTo>
                    <a:lnTo>
                      <a:pt x="151" y="215"/>
                    </a:lnTo>
                    <a:lnTo>
                      <a:pt x="154" y="218"/>
                    </a:lnTo>
                    <a:lnTo>
                      <a:pt x="155" y="223"/>
                    </a:lnTo>
                    <a:lnTo>
                      <a:pt x="156" y="227"/>
                    </a:lnTo>
                    <a:lnTo>
                      <a:pt x="158" y="231"/>
                    </a:lnTo>
                    <a:lnTo>
                      <a:pt x="160" y="235"/>
                    </a:lnTo>
                    <a:lnTo>
                      <a:pt x="162" y="239"/>
                    </a:lnTo>
                    <a:lnTo>
                      <a:pt x="164" y="243"/>
                    </a:lnTo>
                    <a:lnTo>
                      <a:pt x="166" y="247"/>
                    </a:lnTo>
                    <a:lnTo>
                      <a:pt x="168" y="251"/>
                    </a:lnTo>
                    <a:lnTo>
                      <a:pt x="170" y="255"/>
                    </a:lnTo>
                    <a:lnTo>
                      <a:pt x="171" y="259"/>
                    </a:lnTo>
                    <a:lnTo>
                      <a:pt x="174" y="261"/>
                    </a:lnTo>
                    <a:lnTo>
                      <a:pt x="175" y="265"/>
                    </a:lnTo>
                    <a:lnTo>
                      <a:pt x="176" y="269"/>
                    </a:lnTo>
                    <a:lnTo>
                      <a:pt x="178" y="273"/>
                    </a:lnTo>
                    <a:lnTo>
                      <a:pt x="179" y="277"/>
                    </a:lnTo>
                    <a:lnTo>
                      <a:pt x="181" y="281"/>
                    </a:lnTo>
                    <a:lnTo>
                      <a:pt x="183" y="285"/>
                    </a:lnTo>
                    <a:lnTo>
                      <a:pt x="184" y="289"/>
                    </a:lnTo>
                    <a:lnTo>
                      <a:pt x="185" y="292"/>
                    </a:lnTo>
                    <a:lnTo>
                      <a:pt x="187" y="296"/>
                    </a:lnTo>
                    <a:lnTo>
                      <a:pt x="189" y="300"/>
                    </a:lnTo>
                    <a:lnTo>
                      <a:pt x="191" y="304"/>
                    </a:lnTo>
                    <a:lnTo>
                      <a:pt x="192" y="308"/>
                    </a:lnTo>
                    <a:lnTo>
                      <a:pt x="193" y="310"/>
                    </a:lnTo>
                    <a:lnTo>
                      <a:pt x="195" y="314"/>
                    </a:lnTo>
                    <a:lnTo>
                      <a:pt x="197" y="321"/>
                    </a:lnTo>
                    <a:lnTo>
                      <a:pt x="200" y="329"/>
                    </a:lnTo>
                    <a:lnTo>
                      <a:pt x="201" y="335"/>
                    </a:lnTo>
                    <a:lnTo>
                      <a:pt x="204" y="342"/>
                    </a:lnTo>
                    <a:lnTo>
                      <a:pt x="205" y="348"/>
                    </a:lnTo>
                    <a:lnTo>
                      <a:pt x="208" y="355"/>
                    </a:lnTo>
                    <a:lnTo>
                      <a:pt x="209" y="362"/>
                    </a:lnTo>
                    <a:lnTo>
                      <a:pt x="212" y="368"/>
                    </a:lnTo>
                    <a:lnTo>
                      <a:pt x="213" y="375"/>
                    </a:lnTo>
                    <a:lnTo>
                      <a:pt x="214" y="381"/>
                    </a:lnTo>
                    <a:lnTo>
                      <a:pt x="216" y="387"/>
                    </a:lnTo>
                    <a:lnTo>
                      <a:pt x="218" y="393"/>
                    </a:lnTo>
                    <a:lnTo>
                      <a:pt x="220" y="400"/>
                    </a:lnTo>
                    <a:lnTo>
                      <a:pt x="221" y="405"/>
                    </a:lnTo>
                    <a:lnTo>
                      <a:pt x="222" y="410"/>
                    </a:lnTo>
                    <a:lnTo>
                      <a:pt x="224" y="417"/>
                    </a:lnTo>
                    <a:lnTo>
                      <a:pt x="224" y="422"/>
                    </a:lnTo>
                    <a:lnTo>
                      <a:pt x="224" y="428"/>
                    </a:lnTo>
                    <a:lnTo>
                      <a:pt x="225" y="433"/>
                    </a:lnTo>
                    <a:lnTo>
                      <a:pt x="225" y="438"/>
                    </a:lnTo>
                    <a:lnTo>
                      <a:pt x="225" y="443"/>
                    </a:lnTo>
                    <a:lnTo>
                      <a:pt x="225" y="449"/>
                    </a:lnTo>
                    <a:lnTo>
                      <a:pt x="225" y="454"/>
                    </a:lnTo>
                    <a:lnTo>
                      <a:pt x="225" y="459"/>
                    </a:lnTo>
                    <a:lnTo>
                      <a:pt x="225" y="463"/>
                    </a:lnTo>
                    <a:lnTo>
                      <a:pt x="225" y="467"/>
                    </a:lnTo>
                    <a:lnTo>
                      <a:pt x="225" y="471"/>
                    </a:lnTo>
                    <a:lnTo>
                      <a:pt x="225" y="476"/>
                    </a:lnTo>
                    <a:lnTo>
                      <a:pt x="224" y="480"/>
                    </a:lnTo>
                    <a:lnTo>
                      <a:pt x="224" y="484"/>
                    </a:lnTo>
                    <a:lnTo>
                      <a:pt x="224" y="487"/>
                    </a:lnTo>
                    <a:lnTo>
                      <a:pt x="224" y="491"/>
                    </a:lnTo>
                    <a:lnTo>
                      <a:pt x="222" y="498"/>
                    </a:lnTo>
                    <a:lnTo>
                      <a:pt x="222" y="503"/>
                    </a:lnTo>
                    <a:lnTo>
                      <a:pt x="221" y="508"/>
                    </a:lnTo>
                    <a:lnTo>
                      <a:pt x="221" y="512"/>
                    </a:lnTo>
                    <a:lnTo>
                      <a:pt x="220" y="517"/>
                    </a:lnTo>
                    <a:lnTo>
                      <a:pt x="220" y="520"/>
                    </a:lnTo>
                    <a:lnTo>
                      <a:pt x="218" y="519"/>
                    </a:lnTo>
                    <a:lnTo>
                      <a:pt x="216" y="517"/>
                    </a:lnTo>
                    <a:lnTo>
                      <a:pt x="212" y="515"/>
                    </a:lnTo>
                    <a:lnTo>
                      <a:pt x="208" y="512"/>
                    </a:lnTo>
                    <a:lnTo>
                      <a:pt x="204" y="509"/>
                    </a:lnTo>
                    <a:lnTo>
                      <a:pt x="201" y="508"/>
                    </a:lnTo>
                    <a:lnTo>
                      <a:pt x="197" y="505"/>
                    </a:lnTo>
                    <a:lnTo>
                      <a:pt x="195" y="503"/>
                    </a:lnTo>
                    <a:lnTo>
                      <a:pt x="191" y="500"/>
                    </a:lnTo>
                    <a:lnTo>
                      <a:pt x="187" y="499"/>
                    </a:lnTo>
                    <a:lnTo>
                      <a:pt x="183" y="496"/>
                    </a:lnTo>
                    <a:lnTo>
                      <a:pt x="179" y="494"/>
                    </a:lnTo>
                    <a:lnTo>
                      <a:pt x="174" y="491"/>
                    </a:lnTo>
                    <a:lnTo>
                      <a:pt x="170" y="488"/>
                    </a:lnTo>
                    <a:lnTo>
                      <a:pt x="164" y="484"/>
                    </a:lnTo>
                    <a:lnTo>
                      <a:pt x="159" y="483"/>
                    </a:lnTo>
                    <a:lnTo>
                      <a:pt x="154" y="480"/>
                    </a:lnTo>
                    <a:lnTo>
                      <a:pt x="150" y="478"/>
                    </a:lnTo>
                    <a:lnTo>
                      <a:pt x="143" y="475"/>
                    </a:lnTo>
                    <a:lnTo>
                      <a:pt x="139" y="472"/>
                    </a:lnTo>
                    <a:lnTo>
                      <a:pt x="133" y="470"/>
                    </a:lnTo>
                    <a:lnTo>
                      <a:pt x="129" y="467"/>
                    </a:lnTo>
                    <a:lnTo>
                      <a:pt x="124" y="466"/>
                    </a:lnTo>
                    <a:lnTo>
                      <a:pt x="118" y="463"/>
                    </a:lnTo>
                    <a:lnTo>
                      <a:pt x="113" y="462"/>
                    </a:lnTo>
                    <a:lnTo>
                      <a:pt x="108" y="461"/>
                    </a:lnTo>
                    <a:lnTo>
                      <a:pt x="102" y="459"/>
                    </a:lnTo>
                    <a:lnTo>
                      <a:pt x="98" y="459"/>
                    </a:lnTo>
                    <a:lnTo>
                      <a:pt x="92" y="457"/>
                    </a:lnTo>
                    <a:lnTo>
                      <a:pt x="87" y="457"/>
                    </a:lnTo>
                    <a:lnTo>
                      <a:pt x="83" y="455"/>
                    </a:lnTo>
                    <a:lnTo>
                      <a:pt x="77" y="455"/>
                    </a:lnTo>
                    <a:lnTo>
                      <a:pt x="72" y="455"/>
                    </a:lnTo>
                    <a:lnTo>
                      <a:pt x="68" y="455"/>
                    </a:lnTo>
                    <a:lnTo>
                      <a:pt x="63" y="455"/>
                    </a:lnTo>
                    <a:lnTo>
                      <a:pt x="59" y="457"/>
                    </a:lnTo>
                    <a:lnTo>
                      <a:pt x="54" y="457"/>
                    </a:lnTo>
                    <a:lnTo>
                      <a:pt x="50" y="457"/>
                    </a:lnTo>
                    <a:lnTo>
                      <a:pt x="46" y="457"/>
                    </a:lnTo>
                    <a:lnTo>
                      <a:pt x="42" y="458"/>
                    </a:lnTo>
                    <a:lnTo>
                      <a:pt x="38" y="459"/>
                    </a:lnTo>
                    <a:lnTo>
                      <a:pt x="34" y="459"/>
                    </a:lnTo>
                    <a:lnTo>
                      <a:pt x="31" y="461"/>
                    </a:lnTo>
                    <a:lnTo>
                      <a:pt x="27" y="462"/>
                    </a:lnTo>
                    <a:lnTo>
                      <a:pt x="21" y="463"/>
                    </a:lnTo>
                    <a:lnTo>
                      <a:pt x="15" y="466"/>
                    </a:lnTo>
                    <a:lnTo>
                      <a:pt x="10" y="467"/>
                    </a:lnTo>
                    <a:lnTo>
                      <a:pt x="6" y="470"/>
                    </a:lnTo>
                    <a:lnTo>
                      <a:pt x="1" y="474"/>
                    </a:lnTo>
                    <a:lnTo>
                      <a:pt x="0" y="475"/>
                    </a:lnTo>
                    <a:lnTo>
                      <a:pt x="0" y="475"/>
                    </a:lnTo>
                    <a:close/>
                  </a:path>
                </a:pathLst>
              </a:custGeom>
              <a:solidFill>
                <a:srgbClr val="2985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7"/>
              <p:cNvSpPr>
                <a:spLocks/>
              </p:cNvSpPr>
              <p:nvPr/>
            </p:nvSpPr>
            <p:spPr bwMode="auto">
              <a:xfrm>
                <a:off x="1938337" y="4933950"/>
                <a:ext cx="1185863" cy="1039813"/>
              </a:xfrm>
              <a:custGeom>
                <a:avLst/>
                <a:gdLst/>
                <a:ahLst/>
                <a:cxnLst>
                  <a:cxn ang="0">
                    <a:pos x="7" y="605"/>
                  </a:cxn>
                  <a:cxn ang="0">
                    <a:pos x="19" y="537"/>
                  </a:cxn>
                  <a:cxn ang="0">
                    <a:pos x="37" y="448"/>
                  </a:cxn>
                  <a:cxn ang="0">
                    <a:pos x="60" y="356"/>
                  </a:cxn>
                  <a:cxn ang="0">
                    <a:pos x="83" y="271"/>
                  </a:cxn>
                  <a:cxn ang="0">
                    <a:pos x="107" y="200"/>
                  </a:cxn>
                  <a:cxn ang="0">
                    <a:pos x="132" y="146"/>
                  </a:cxn>
                  <a:cxn ang="0">
                    <a:pos x="162" y="83"/>
                  </a:cxn>
                  <a:cxn ang="0">
                    <a:pos x="170" y="108"/>
                  </a:cxn>
                  <a:cxn ang="0">
                    <a:pos x="170" y="165"/>
                  </a:cxn>
                  <a:cxn ang="0">
                    <a:pos x="174" y="219"/>
                  </a:cxn>
                  <a:cxn ang="0">
                    <a:pos x="183" y="278"/>
                  </a:cxn>
                  <a:cxn ang="0">
                    <a:pos x="201" y="335"/>
                  </a:cxn>
                  <a:cxn ang="0">
                    <a:pos x="220" y="386"/>
                  </a:cxn>
                  <a:cxn ang="0">
                    <a:pos x="247" y="447"/>
                  </a:cxn>
                  <a:cxn ang="0">
                    <a:pos x="249" y="417"/>
                  </a:cxn>
                  <a:cxn ang="0">
                    <a:pos x="255" y="348"/>
                  </a:cxn>
                  <a:cxn ang="0">
                    <a:pos x="268" y="302"/>
                  </a:cxn>
                  <a:cxn ang="0">
                    <a:pos x="289" y="252"/>
                  </a:cxn>
                  <a:cxn ang="0">
                    <a:pos x="327" y="191"/>
                  </a:cxn>
                  <a:cxn ang="0">
                    <a:pos x="401" y="109"/>
                  </a:cxn>
                  <a:cxn ang="0">
                    <a:pos x="457" y="68"/>
                  </a:cxn>
                  <a:cxn ang="0">
                    <a:pos x="514" y="35"/>
                  </a:cxn>
                  <a:cxn ang="0">
                    <a:pos x="579" y="4"/>
                  </a:cxn>
                  <a:cxn ang="0">
                    <a:pos x="554" y="29"/>
                  </a:cxn>
                  <a:cxn ang="0">
                    <a:pos x="488" y="100"/>
                  </a:cxn>
                  <a:cxn ang="0">
                    <a:pos x="453" y="154"/>
                  </a:cxn>
                  <a:cxn ang="0">
                    <a:pos x="436" y="202"/>
                  </a:cxn>
                  <a:cxn ang="0">
                    <a:pos x="426" y="252"/>
                  </a:cxn>
                  <a:cxn ang="0">
                    <a:pos x="422" y="300"/>
                  </a:cxn>
                  <a:cxn ang="0">
                    <a:pos x="422" y="349"/>
                  </a:cxn>
                  <a:cxn ang="0">
                    <a:pos x="422" y="410"/>
                  </a:cxn>
                  <a:cxn ang="0">
                    <a:pos x="422" y="485"/>
                  </a:cxn>
                  <a:cxn ang="0">
                    <a:pos x="424" y="517"/>
                  </a:cxn>
                  <a:cxn ang="0">
                    <a:pos x="464" y="453"/>
                  </a:cxn>
                  <a:cxn ang="0">
                    <a:pos x="488" y="405"/>
                  </a:cxn>
                  <a:cxn ang="0">
                    <a:pos x="507" y="355"/>
                  </a:cxn>
                  <a:cxn ang="0">
                    <a:pos x="515" y="287"/>
                  </a:cxn>
                  <a:cxn ang="0">
                    <a:pos x="482" y="224"/>
                  </a:cxn>
                  <a:cxn ang="0">
                    <a:pos x="519" y="282"/>
                  </a:cxn>
                  <a:cxn ang="0">
                    <a:pos x="556" y="361"/>
                  </a:cxn>
                  <a:cxn ang="0">
                    <a:pos x="572" y="434"/>
                  </a:cxn>
                  <a:cxn ang="0">
                    <a:pos x="571" y="488"/>
                  </a:cxn>
                  <a:cxn ang="0">
                    <a:pos x="590" y="446"/>
                  </a:cxn>
                  <a:cxn ang="0">
                    <a:pos x="630" y="382"/>
                  </a:cxn>
                  <a:cxn ang="0">
                    <a:pos x="685" y="340"/>
                  </a:cxn>
                  <a:cxn ang="0">
                    <a:pos x="739" y="322"/>
                  </a:cxn>
                  <a:cxn ang="0">
                    <a:pos x="699" y="360"/>
                  </a:cxn>
                  <a:cxn ang="0">
                    <a:pos x="663" y="417"/>
                  </a:cxn>
                  <a:cxn ang="0">
                    <a:pos x="638" y="472"/>
                  </a:cxn>
                  <a:cxn ang="0">
                    <a:pos x="616" y="535"/>
                  </a:cxn>
                  <a:cxn ang="0">
                    <a:pos x="597" y="593"/>
                  </a:cxn>
                  <a:cxn ang="0">
                    <a:pos x="581" y="653"/>
                  </a:cxn>
                  <a:cxn ang="0">
                    <a:pos x="531" y="645"/>
                  </a:cxn>
                  <a:cxn ang="0">
                    <a:pos x="472" y="626"/>
                  </a:cxn>
                  <a:cxn ang="0">
                    <a:pos x="421" y="612"/>
                  </a:cxn>
                  <a:cxn ang="0">
                    <a:pos x="368" y="609"/>
                  </a:cxn>
                  <a:cxn ang="0">
                    <a:pos x="315" y="605"/>
                  </a:cxn>
                  <a:cxn ang="0">
                    <a:pos x="264" y="596"/>
                  </a:cxn>
                  <a:cxn ang="0">
                    <a:pos x="195" y="607"/>
                  </a:cxn>
                  <a:cxn ang="0">
                    <a:pos x="129" y="639"/>
                  </a:cxn>
                  <a:cxn ang="0">
                    <a:pos x="69" y="649"/>
                  </a:cxn>
                  <a:cxn ang="0">
                    <a:pos x="7" y="647"/>
                  </a:cxn>
                </a:cxnLst>
                <a:rect l="0" t="0" r="r" b="b"/>
                <a:pathLst>
                  <a:path w="747" h="655">
                    <a:moveTo>
                      <a:pt x="0" y="647"/>
                    </a:moveTo>
                    <a:lnTo>
                      <a:pt x="0" y="646"/>
                    </a:lnTo>
                    <a:lnTo>
                      <a:pt x="0" y="645"/>
                    </a:lnTo>
                    <a:lnTo>
                      <a:pt x="0" y="642"/>
                    </a:lnTo>
                    <a:lnTo>
                      <a:pt x="2" y="638"/>
                    </a:lnTo>
                    <a:lnTo>
                      <a:pt x="2" y="633"/>
                    </a:lnTo>
                    <a:lnTo>
                      <a:pt x="3" y="628"/>
                    </a:lnTo>
                    <a:lnTo>
                      <a:pt x="3" y="624"/>
                    </a:lnTo>
                    <a:lnTo>
                      <a:pt x="4" y="621"/>
                    </a:lnTo>
                    <a:lnTo>
                      <a:pt x="4" y="617"/>
                    </a:lnTo>
                    <a:lnTo>
                      <a:pt x="6" y="614"/>
                    </a:lnTo>
                    <a:lnTo>
                      <a:pt x="6" y="609"/>
                    </a:lnTo>
                    <a:lnTo>
                      <a:pt x="7" y="605"/>
                    </a:lnTo>
                    <a:lnTo>
                      <a:pt x="7" y="600"/>
                    </a:lnTo>
                    <a:lnTo>
                      <a:pt x="8" y="596"/>
                    </a:lnTo>
                    <a:lnTo>
                      <a:pt x="10" y="591"/>
                    </a:lnTo>
                    <a:lnTo>
                      <a:pt x="11" y="587"/>
                    </a:lnTo>
                    <a:lnTo>
                      <a:pt x="11" y="581"/>
                    </a:lnTo>
                    <a:lnTo>
                      <a:pt x="12" y="576"/>
                    </a:lnTo>
                    <a:lnTo>
                      <a:pt x="13" y="571"/>
                    </a:lnTo>
                    <a:lnTo>
                      <a:pt x="15" y="566"/>
                    </a:lnTo>
                    <a:lnTo>
                      <a:pt x="15" y="559"/>
                    </a:lnTo>
                    <a:lnTo>
                      <a:pt x="16" y="554"/>
                    </a:lnTo>
                    <a:lnTo>
                      <a:pt x="16" y="547"/>
                    </a:lnTo>
                    <a:lnTo>
                      <a:pt x="19" y="542"/>
                    </a:lnTo>
                    <a:lnTo>
                      <a:pt x="19" y="537"/>
                    </a:lnTo>
                    <a:lnTo>
                      <a:pt x="21" y="530"/>
                    </a:lnTo>
                    <a:lnTo>
                      <a:pt x="21" y="523"/>
                    </a:lnTo>
                    <a:lnTo>
                      <a:pt x="23" y="517"/>
                    </a:lnTo>
                    <a:lnTo>
                      <a:pt x="24" y="510"/>
                    </a:lnTo>
                    <a:lnTo>
                      <a:pt x="25" y="504"/>
                    </a:lnTo>
                    <a:lnTo>
                      <a:pt x="27" y="497"/>
                    </a:lnTo>
                    <a:lnTo>
                      <a:pt x="28" y="490"/>
                    </a:lnTo>
                    <a:lnTo>
                      <a:pt x="29" y="484"/>
                    </a:lnTo>
                    <a:lnTo>
                      <a:pt x="32" y="477"/>
                    </a:lnTo>
                    <a:lnTo>
                      <a:pt x="33" y="469"/>
                    </a:lnTo>
                    <a:lnTo>
                      <a:pt x="35" y="463"/>
                    </a:lnTo>
                    <a:lnTo>
                      <a:pt x="36" y="455"/>
                    </a:lnTo>
                    <a:lnTo>
                      <a:pt x="37" y="448"/>
                    </a:lnTo>
                    <a:lnTo>
                      <a:pt x="39" y="442"/>
                    </a:lnTo>
                    <a:lnTo>
                      <a:pt x="40" y="435"/>
                    </a:lnTo>
                    <a:lnTo>
                      <a:pt x="42" y="427"/>
                    </a:lnTo>
                    <a:lnTo>
                      <a:pt x="44" y="421"/>
                    </a:lnTo>
                    <a:lnTo>
                      <a:pt x="45" y="413"/>
                    </a:lnTo>
                    <a:lnTo>
                      <a:pt x="46" y="406"/>
                    </a:lnTo>
                    <a:lnTo>
                      <a:pt x="48" y="398"/>
                    </a:lnTo>
                    <a:lnTo>
                      <a:pt x="50" y="391"/>
                    </a:lnTo>
                    <a:lnTo>
                      <a:pt x="52" y="384"/>
                    </a:lnTo>
                    <a:lnTo>
                      <a:pt x="53" y="377"/>
                    </a:lnTo>
                    <a:lnTo>
                      <a:pt x="56" y="370"/>
                    </a:lnTo>
                    <a:lnTo>
                      <a:pt x="57" y="364"/>
                    </a:lnTo>
                    <a:lnTo>
                      <a:pt x="60" y="356"/>
                    </a:lnTo>
                    <a:lnTo>
                      <a:pt x="61" y="349"/>
                    </a:lnTo>
                    <a:lnTo>
                      <a:pt x="64" y="343"/>
                    </a:lnTo>
                    <a:lnTo>
                      <a:pt x="65" y="336"/>
                    </a:lnTo>
                    <a:lnTo>
                      <a:pt x="66" y="328"/>
                    </a:lnTo>
                    <a:lnTo>
                      <a:pt x="69" y="322"/>
                    </a:lnTo>
                    <a:lnTo>
                      <a:pt x="70" y="315"/>
                    </a:lnTo>
                    <a:lnTo>
                      <a:pt x="73" y="310"/>
                    </a:lnTo>
                    <a:lnTo>
                      <a:pt x="74" y="302"/>
                    </a:lnTo>
                    <a:lnTo>
                      <a:pt x="75" y="297"/>
                    </a:lnTo>
                    <a:lnTo>
                      <a:pt x="78" y="290"/>
                    </a:lnTo>
                    <a:lnTo>
                      <a:pt x="79" y="283"/>
                    </a:lnTo>
                    <a:lnTo>
                      <a:pt x="81" y="277"/>
                    </a:lnTo>
                    <a:lnTo>
                      <a:pt x="83" y="271"/>
                    </a:lnTo>
                    <a:lnTo>
                      <a:pt x="85" y="266"/>
                    </a:lnTo>
                    <a:lnTo>
                      <a:pt x="86" y="260"/>
                    </a:lnTo>
                    <a:lnTo>
                      <a:pt x="89" y="254"/>
                    </a:lnTo>
                    <a:lnTo>
                      <a:pt x="90" y="249"/>
                    </a:lnTo>
                    <a:lnTo>
                      <a:pt x="93" y="242"/>
                    </a:lnTo>
                    <a:lnTo>
                      <a:pt x="94" y="237"/>
                    </a:lnTo>
                    <a:lnTo>
                      <a:pt x="96" y="231"/>
                    </a:lnTo>
                    <a:lnTo>
                      <a:pt x="98" y="227"/>
                    </a:lnTo>
                    <a:lnTo>
                      <a:pt x="100" y="221"/>
                    </a:lnTo>
                    <a:lnTo>
                      <a:pt x="102" y="216"/>
                    </a:lnTo>
                    <a:lnTo>
                      <a:pt x="103" y="211"/>
                    </a:lnTo>
                    <a:lnTo>
                      <a:pt x="106" y="205"/>
                    </a:lnTo>
                    <a:lnTo>
                      <a:pt x="107" y="200"/>
                    </a:lnTo>
                    <a:lnTo>
                      <a:pt x="110" y="196"/>
                    </a:lnTo>
                    <a:lnTo>
                      <a:pt x="111" y="191"/>
                    </a:lnTo>
                    <a:lnTo>
                      <a:pt x="112" y="187"/>
                    </a:lnTo>
                    <a:lnTo>
                      <a:pt x="115" y="182"/>
                    </a:lnTo>
                    <a:lnTo>
                      <a:pt x="116" y="178"/>
                    </a:lnTo>
                    <a:lnTo>
                      <a:pt x="118" y="174"/>
                    </a:lnTo>
                    <a:lnTo>
                      <a:pt x="120" y="170"/>
                    </a:lnTo>
                    <a:lnTo>
                      <a:pt x="122" y="165"/>
                    </a:lnTo>
                    <a:lnTo>
                      <a:pt x="124" y="161"/>
                    </a:lnTo>
                    <a:lnTo>
                      <a:pt x="125" y="157"/>
                    </a:lnTo>
                    <a:lnTo>
                      <a:pt x="128" y="154"/>
                    </a:lnTo>
                    <a:lnTo>
                      <a:pt x="129" y="150"/>
                    </a:lnTo>
                    <a:lnTo>
                      <a:pt x="132" y="146"/>
                    </a:lnTo>
                    <a:lnTo>
                      <a:pt x="132" y="142"/>
                    </a:lnTo>
                    <a:lnTo>
                      <a:pt x="133" y="138"/>
                    </a:lnTo>
                    <a:lnTo>
                      <a:pt x="136" y="134"/>
                    </a:lnTo>
                    <a:lnTo>
                      <a:pt x="137" y="132"/>
                    </a:lnTo>
                    <a:lnTo>
                      <a:pt x="140" y="125"/>
                    </a:lnTo>
                    <a:lnTo>
                      <a:pt x="144" y="118"/>
                    </a:lnTo>
                    <a:lnTo>
                      <a:pt x="147" y="112"/>
                    </a:lnTo>
                    <a:lnTo>
                      <a:pt x="150" y="107"/>
                    </a:lnTo>
                    <a:lnTo>
                      <a:pt x="153" y="101"/>
                    </a:lnTo>
                    <a:lnTo>
                      <a:pt x="156" y="97"/>
                    </a:lnTo>
                    <a:lnTo>
                      <a:pt x="157" y="92"/>
                    </a:lnTo>
                    <a:lnTo>
                      <a:pt x="160" y="87"/>
                    </a:lnTo>
                    <a:lnTo>
                      <a:pt x="162" y="83"/>
                    </a:lnTo>
                    <a:lnTo>
                      <a:pt x="165" y="80"/>
                    </a:lnTo>
                    <a:lnTo>
                      <a:pt x="169" y="74"/>
                    </a:lnTo>
                    <a:lnTo>
                      <a:pt x="173" y="68"/>
                    </a:lnTo>
                    <a:lnTo>
                      <a:pt x="173" y="72"/>
                    </a:lnTo>
                    <a:lnTo>
                      <a:pt x="172" y="74"/>
                    </a:lnTo>
                    <a:lnTo>
                      <a:pt x="172" y="78"/>
                    </a:lnTo>
                    <a:lnTo>
                      <a:pt x="172" y="80"/>
                    </a:lnTo>
                    <a:lnTo>
                      <a:pt x="172" y="84"/>
                    </a:lnTo>
                    <a:lnTo>
                      <a:pt x="170" y="88"/>
                    </a:lnTo>
                    <a:lnTo>
                      <a:pt x="170" y="92"/>
                    </a:lnTo>
                    <a:lnTo>
                      <a:pt x="170" y="97"/>
                    </a:lnTo>
                    <a:lnTo>
                      <a:pt x="170" y="103"/>
                    </a:lnTo>
                    <a:lnTo>
                      <a:pt x="170" y="108"/>
                    </a:lnTo>
                    <a:lnTo>
                      <a:pt x="170" y="114"/>
                    </a:lnTo>
                    <a:lnTo>
                      <a:pt x="170" y="117"/>
                    </a:lnTo>
                    <a:lnTo>
                      <a:pt x="170" y="121"/>
                    </a:lnTo>
                    <a:lnTo>
                      <a:pt x="170" y="125"/>
                    </a:lnTo>
                    <a:lnTo>
                      <a:pt x="170" y="129"/>
                    </a:lnTo>
                    <a:lnTo>
                      <a:pt x="170" y="134"/>
                    </a:lnTo>
                    <a:lnTo>
                      <a:pt x="170" y="142"/>
                    </a:lnTo>
                    <a:lnTo>
                      <a:pt x="170" y="145"/>
                    </a:lnTo>
                    <a:lnTo>
                      <a:pt x="170" y="149"/>
                    </a:lnTo>
                    <a:lnTo>
                      <a:pt x="170" y="153"/>
                    </a:lnTo>
                    <a:lnTo>
                      <a:pt x="170" y="157"/>
                    </a:lnTo>
                    <a:lnTo>
                      <a:pt x="170" y="161"/>
                    </a:lnTo>
                    <a:lnTo>
                      <a:pt x="170" y="165"/>
                    </a:lnTo>
                    <a:lnTo>
                      <a:pt x="170" y="169"/>
                    </a:lnTo>
                    <a:lnTo>
                      <a:pt x="170" y="173"/>
                    </a:lnTo>
                    <a:lnTo>
                      <a:pt x="170" y="175"/>
                    </a:lnTo>
                    <a:lnTo>
                      <a:pt x="170" y="180"/>
                    </a:lnTo>
                    <a:lnTo>
                      <a:pt x="172" y="184"/>
                    </a:lnTo>
                    <a:lnTo>
                      <a:pt x="172" y="190"/>
                    </a:lnTo>
                    <a:lnTo>
                      <a:pt x="172" y="194"/>
                    </a:lnTo>
                    <a:lnTo>
                      <a:pt x="172" y="198"/>
                    </a:lnTo>
                    <a:lnTo>
                      <a:pt x="172" y="202"/>
                    </a:lnTo>
                    <a:lnTo>
                      <a:pt x="173" y="205"/>
                    </a:lnTo>
                    <a:lnTo>
                      <a:pt x="173" y="209"/>
                    </a:lnTo>
                    <a:lnTo>
                      <a:pt x="173" y="215"/>
                    </a:lnTo>
                    <a:lnTo>
                      <a:pt x="174" y="219"/>
                    </a:lnTo>
                    <a:lnTo>
                      <a:pt x="176" y="224"/>
                    </a:lnTo>
                    <a:lnTo>
                      <a:pt x="176" y="228"/>
                    </a:lnTo>
                    <a:lnTo>
                      <a:pt x="176" y="232"/>
                    </a:lnTo>
                    <a:lnTo>
                      <a:pt x="177" y="237"/>
                    </a:lnTo>
                    <a:lnTo>
                      <a:pt x="177" y="241"/>
                    </a:lnTo>
                    <a:lnTo>
                      <a:pt x="178" y="246"/>
                    </a:lnTo>
                    <a:lnTo>
                      <a:pt x="178" y="250"/>
                    </a:lnTo>
                    <a:lnTo>
                      <a:pt x="179" y="254"/>
                    </a:lnTo>
                    <a:lnTo>
                      <a:pt x="181" y="260"/>
                    </a:lnTo>
                    <a:lnTo>
                      <a:pt x="181" y="264"/>
                    </a:lnTo>
                    <a:lnTo>
                      <a:pt x="182" y="269"/>
                    </a:lnTo>
                    <a:lnTo>
                      <a:pt x="182" y="273"/>
                    </a:lnTo>
                    <a:lnTo>
                      <a:pt x="183" y="278"/>
                    </a:lnTo>
                    <a:lnTo>
                      <a:pt x="185" y="282"/>
                    </a:lnTo>
                    <a:lnTo>
                      <a:pt x="186" y="286"/>
                    </a:lnTo>
                    <a:lnTo>
                      <a:pt x="187" y="291"/>
                    </a:lnTo>
                    <a:lnTo>
                      <a:pt x="189" y="297"/>
                    </a:lnTo>
                    <a:lnTo>
                      <a:pt x="190" y="300"/>
                    </a:lnTo>
                    <a:lnTo>
                      <a:pt x="191" y="304"/>
                    </a:lnTo>
                    <a:lnTo>
                      <a:pt x="193" y="308"/>
                    </a:lnTo>
                    <a:lnTo>
                      <a:pt x="194" y="314"/>
                    </a:lnTo>
                    <a:lnTo>
                      <a:pt x="195" y="318"/>
                    </a:lnTo>
                    <a:lnTo>
                      <a:pt x="197" y="322"/>
                    </a:lnTo>
                    <a:lnTo>
                      <a:pt x="198" y="326"/>
                    </a:lnTo>
                    <a:lnTo>
                      <a:pt x="199" y="331"/>
                    </a:lnTo>
                    <a:lnTo>
                      <a:pt x="201" y="335"/>
                    </a:lnTo>
                    <a:lnTo>
                      <a:pt x="202" y="339"/>
                    </a:lnTo>
                    <a:lnTo>
                      <a:pt x="203" y="343"/>
                    </a:lnTo>
                    <a:lnTo>
                      <a:pt x="204" y="348"/>
                    </a:lnTo>
                    <a:lnTo>
                      <a:pt x="206" y="351"/>
                    </a:lnTo>
                    <a:lnTo>
                      <a:pt x="207" y="355"/>
                    </a:lnTo>
                    <a:lnTo>
                      <a:pt x="208" y="359"/>
                    </a:lnTo>
                    <a:lnTo>
                      <a:pt x="211" y="364"/>
                    </a:lnTo>
                    <a:lnTo>
                      <a:pt x="212" y="368"/>
                    </a:lnTo>
                    <a:lnTo>
                      <a:pt x="214" y="370"/>
                    </a:lnTo>
                    <a:lnTo>
                      <a:pt x="215" y="374"/>
                    </a:lnTo>
                    <a:lnTo>
                      <a:pt x="216" y="378"/>
                    </a:lnTo>
                    <a:lnTo>
                      <a:pt x="218" y="382"/>
                    </a:lnTo>
                    <a:lnTo>
                      <a:pt x="220" y="386"/>
                    </a:lnTo>
                    <a:lnTo>
                      <a:pt x="222" y="390"/>
                    </a:lnTo>
                    <a:lnTo>
                      <a:pt x="223" y="394"/>
                    </a:lnTo>
                    <a:lnTo>
                      <a:pt x="226" y="399"/>
                    </a:lnTo>
                    <a:lnTo>
                      <a:pt x="228" y="406"/>
                    </a:lnTo>
                    <a:lnTo>
                      <a:pt x="230" y="413"/>
                    </a:lnTo>
                    <a:lnTo>
                      <a:pt x="233" y="418"/>
                    </a:lnTo>
                    <a:lnTo>
                      <a:pt x="235" y="423"/>
                    </a:lnTo>
                    <a:lnTo>
                      <a:pt x="237" y="428"/>
                    </a:lnTo>
                    <a:lnTo>
                      <a:pt x="240" y="432"/>
                    </a:lnTo>
                    <a:lnTo>
                      <a:pt x="243" y="438"/>
                    </a:lnTo>
                    <a:lnTo>
                      <a:pt x="244" y="440"/>
                    </a:lnTo>
                    <a:lnTo>
                      <a:pt x="245" y="444"/>
                    </a:lnTo>
                    <a:lnTo>
                      <a:pt x="247" y="447"/>
                    </a:lnTo>
                    <a:lnTo>
                      <a:pt x="248" y="450"/>
                    </a:lnTo>
                    <a:lnTo>
                      <a:pt x="249" y="452"/>
                    </a:lnTo>
                    <a:lnTo>
                      <a:pt x="251" y="455"/>
                    </a:lnTo>
                    <a:lnTo>
                      <a:pt x="249" y="453"/>
                    </a:lnTo>
                    <a:lnTo>
                      <a:pt x="249" y="451"/>
                    </a:lnTo>
                    <a:lnTo>
                      <a:pt x="249" y="447"/>
                    </a:lnTo>
                    <a:lnTo>
                      <a:pt x="249" y="442"/>
                    </a:lnTo>
                    <a:lnTo>
                      <a:pt x="249" y="438"/>
                    </a:lnTo>
                    <a:lnTo>
                      <a:pt x="249" y="434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49" y="422"/>
                    </a:lnTo>
                    <a:lnTo>
                      <a:pt x="249" y="417"/>
                    </a:lnTo>
                    <a:lnTo>
                      <a:pt x="249" y="411"/>
                    </a:lnTo>
                    <a:lnTo>
                      <a:pt x="249" y="407"/>
                    </a:lnTo>
                    <a:lnTo>
                      <a:pt x="249" y="401"/>
                    </a:lnTo>
                    <a:lnTo>
                      <a:pt x="249" y="395"/>
                    </a:lnTo>
                    <a:lnTo>
                      <a:pt x="249" y="390"/>
                    </a:lnTo>
                    <a:lnTo>
                      <a:pt x="251" y="384"/>
                    </a:lnTo>
                    <a:lnTo>
                      <a:pt x="251" y="377"/>
                    </a:lnTo>
                    <a:lnTo>
                      <a:pt x="252" y="370"/>
                    </a:lnTo>
                    <a:lnTo>
                      <a:pt x="252" y="365"/>
                    </a:lnTo>
                    <a:lnTo>
                      <a:pt x="253" y="359"/>
                    </a:lnTo>
                    <a:lnTo>
                      <a:pt x="253" y="355"/>
                    </a:lnTo>
                    <a:lnTo>
                      <a:pt x="255" y="351"/>
                    </a:lnTo>
                    <a:lnTo>
                      <a:pt x="255" y="348"/>
                    </a:lnTo>
                    <a:lnTo>
                      <a:pt x="256" y="344"/>
                    </a:lnTo>
                    <a:lnTo>
                      <a:pt x="256" y="340"/>
                    </a:lnTo>
                    <a:lnTo>
                      <a:pt x="257" y="337"/>
                    </a:lnTo>
                    <a:lnTo>
                      <a:pt x="259" y="333"/>
                    </a:lnTo>
                    <a:lnTo>
                      <a:pt x="260" y="329"/>
                    </a:lnTo>
                    <a:lnTo>
                      <a:pt x="260" y="326"/>
                    </a:lnTo>
                    <a:lnTo>
                      <a:pt x="261" y="323"/>
                    </a:lnTo>
                    <a:lnTo>
                      <a:pt x="261" y="319"/>
                    </a:lnTo>
                    <a:lnTo>
                      <a:pt x="262" y="316"/>
                    </a:lnTo>
                    <a:lnTo>
                      <a:pt x="264" y="312"/>
                    </a:lnTo>
                    <a:lnTo>
                      <a:pt x="265" y="308"/>
                    </a:lnTo>
                    <a:lnTo>
                      <a:pt x="266" y="304"/>
                    </a:lnTo>
                    <a:lnTo>
                      <a:pt x="268" y="302"/>
                    </a:lnTo>
                    <a:lnTo>
                      <a:pt x="269" y="298"/>
                    </a:lnTo>
                    <a:lnTo>
                      <a:pt x="270" y="294"/>
                    </a:lnTo>
                    <a:lnTo>
                      <a:pt x="272" y="290"/>
                    </a:lnTo>
                    <a:lnTo>
                      <a:pt x="273" y="287"/>
                    </a:lnTo>
                    <a:lnTo>
                      <a:pt x="273" y="283"/>
                    </a:lnTo>
                    <a:lnTo>
                      <a:pt x="274" y="279"/>
                    </a:lnTo>
                    <a:lnTo>
                      <a:pt x="277" y="275"/>
                    </a:lnTo>
                    <a:lnTo>
                      <a:pt x="278" y="273"/>
                    </a:lnTo>
                    <a:lnTo>
                      <a:pt x="280" y="269"/>
                    </a:lnTo>
                    <a:lnTo>
                      <a:pt x="281" y="266"/>
                    </a:lnTo>
                    <a:lnTo>
                      <a:pt x="282" y="262"/>
                    </a:lnTo>
                    <a:lnTo>
                      <a:pt x="285" y="258"/>
                    </a:lnTo>
                    <a:lnTo>
                      <a:pt x="289" y="252"/>
                    </a:lnTo>
                    <a:lnTo>
                      <a:pt x="293" y="245"/>
                    </a:lnTo>
                    <a:lnTo>
                      <a:pt x="294" y="241"/>
                    </a:lnTo>
                    <a:lnTo>
                      <a:pt x="297" y="237"/>
                    </a:lnTo>
                    <a:lnTo>
                      <a:pt x="298" y="235"/>
                    </a:lnTo>
                    <a:lnTo>
                      <a:pt x="299" y="231"/>
                    </a:lnTo>
                    <a:lnTo>
                      <a:pt x="302" y="227"/>
                    </a:lnTo>
                    <a:lnTo>
                      <a:pt x="303" y="224"/>
                    </a:lnTo>
                    <a:lnTo>
                      <a:pt x="306" y="220"/>
                    </a:lnTo>
                    <a:lnTo>
                      <a:pt x="309" y="217"/>
                    </a:lnTo>
                    <a:lnTo>
                      <a:pt x="313" y="209"/>
                    </a:lnTo>
                    <a:lnTo>
                      <a:pt x="318" y="203"/>
                    </a:lnTo>
                    <a:lnTo>
                      <a:pt x="322" y="196"/>
                    </a:lnTo>
                    <a:lnTo>
                      <a:pt x="327" y="191"/>
                    </a:lnTo>
                    <a:lnTo>
                      <a:pt x="332" y="183"/>
                    </a:lnTo>
                    <a:lnTo>
                      <a:pt x="338" y="178"/>
                    </a:lnTo>
                    <a:lnTo>
                      <a:pt x="343" y="170"/>
                    </a:lnTo>
                    <a:lnTo>
                      <a:pt x="348" y="163"/>
                    </a:lnTo>
                    <a:lnTo>
                      <a:pt x="353" y="157"/>
                    </a:lnTo>
                    <a:lnTo>
                      <a:pt x="359" y="151"/>
                    </a:lnTo>
                    <a:lnTo>
                      <a:pt x="365" y="145"/>
                    </a:lnTo>
                    <a:lnTo>
                      <a:pt x="370" y="140"/>
                    </a:lnTo>
                    <a:lnTo>
                      <a:pt x="377" y="133"/>
                    </a:lnTo>
                    <a:lnTo>
                      <a:pt x="382" y="126"/>
                    </a:lnTo>
                    <a:lnTo>
                      <a:pt x="389" y="121"/>
                    </a:lnTo>
                    <a:lnTo>
                      <a:pt x="396" y="116"/>
                    </a:lnTo>
                    <a:lnTo>
                      <a:pt x="401" y="109"/>
                    </a:lnTo>
                    <a:lnTo>
                      <a:pt x="409" y="104"/>
                    </a:lnTo>
                    <a:lnTo>
                      <a:pt x="411" y="101"/>
                    </a:lnTo>
                    <a:lnTo>
                      <a:pt x="414" y="99"/>
                    </a:lnTo>
                    <a:lnTo>
                      <a:pt x="418" y="96"/>
                    </a:lnTo>
                    <a:lnTo>
                      <a:pt x="422" y="93"/>
                    </a:lnTo>
                    <a:lnTo>
                      <a:pt x="428" y="88"/>
                    </a:lnTo>
                    <a:lnTo>
                      <a:pt x="436" y="83"/>
                    </a:lnTo>
                    <a:lnTo>
                      <a:pt x="439" y="80"/>
                    </a:lnTo>
                    <a:lnTo>
                      <a:pt x="443" y="78"/>
                    </a:lnTo>
                    <a:lnTo>
                      <a:pt x="447" y="75"/>
                    </a:lnTo>
                    <a:lnTo>
                      <a:pt x="451" y="74"/>
                    </a:lnTo>
                    <a:lnTo>
                      <a:pt x="453" y="71"/>
                    </a:lnTo>
                    <a:lnTo>
                      <a:pt x="457" y="68"/>
                    </a:lnTo>
                    <a:lnTo>
                      <a:pt x="461" y="66"/>
                    </a:lnTo>
                    <a:lnTo>
                      <a:pt x="465" y="63"/>
                    </a:lnTo>
                    <a:lnTo>
                      <a:pt x="468" y="60"/>
                    </a:lnTo>
                    <a:lnTo>
                      <a:pt x="472" y="59"/>
                    </a:lnTo>
                    <a:lnTo>
                      <a:pt x="476" y="56"/>
                    </a:lnTo>
                    <a:lnTo>
                      <a:pt x="480" y="55"/>
                    </a:lnTo>
                    <a:lnTo>
                      <a:pt x="486" y="51"/>
                    </a:lnTo>
                    <a:lnTo>
                      <a:pt x="493" y="46"/>
                    </a:lnTo>
                    <a:lnTo>
                      <a:pt x="497" y="45"/>
                    </a:lnTo>
                    <a:lnTo>
                      <a:pt x="501" y="42"/>
                    </a:lnTo>
                    <a:lnTo>
                      <a:pt x="504" y="41"/>
                    </a:lnTo>
                    <a:lnTo>
                      <a:pt x="507" y="39"/>
                    </a:lnTo>
                    <a:lnTo>
                      <a:pt x="514" y="35"/>
                    </a:lnTo>
                    <a:lnTo>
                      <a:pt x="521" y="31"/>
                    </a:lnTo>
                    <a:lnTo>
                      <a:pt x="527" y="29"/>
                    </a:lnTo>
                    <a:lnTo>
                      <a:pt x="534" y="26"/>
                    </a:lnTo>
                    <a:lnTo>
                      <a:pt x="539" y="22"/>
                    </a:lnTo>
                    <a:lnTo>
                      <a:pt x="544" y="19"/>
                    </a:lnTo>
                    <a:lnTo>
                      <a:pt x="550" y="16"/>
                    </a:lnTo>
                    <a:lnTo>
                      <a:pt x="555" y="14"/>
                    </a:lnTo>
                    <a:lnTo>
                      <a:pt x="560" y="12"/>
                    </a:lnTo>
                    <a:lnTo>
                      <a:pt x="564" y="9"/>
                    </a:lnTo>
                    <a:lnTo>
                      <a:pt x="568" y="8"/>
                    </a:lnTo>
                    <a:lnTo>
                      <a:pt x="573" y="6"/>
                    </a:lnTo>
                    <a:lnTo>
                      <a:pt x="576" y="5"/>
                    </a:lnTo>
                    <a:lnTo>
                      <a:pt x="579" y="4"/>
                    </a:lnTo>
                    <a:lnTo>
                      <a:pt x="581" y="2"/>
                    </a:lnTo>
                    <a:lnTo>
                      <a:pt x="584" y="1"/>
                    </a:lnTo>
                    <a:lnTo>
                      <a:pt x="588" y="0"/>
                    </a:lnTo>
                    <a:lnTo>
                      <a:pt x="589" y="0"/>
                    </a:lnTo>
                    <a:lnTo>
                      <a:pt x="588" y="0"/>
                    </a:lnTo>
                    <a:lnTo>
                      <a:pt x="584" y="2"/>
                    </a:lnTo>
                    <a:lnTo>
                      <a:pt x="580" y="5"/>
                    </a:lnTo>
                    <a:lnTo>
                      <a:pt x="575" y="10"/>
                    </a:lnTo>
                    <a:lnTo>
                      <a:pt x="571" y="13"/>
                    </a:lnTo>
                    <a:lnTo>
                      <a:pt x="567" y="17"/>
                    </a:lnTo>
                    <a:lnTo>
                      <a:pt x="563" y="21"/>
                    </a:lnTo>
                    <a:lnTo>
                      <a:pt x="559" y="25"/>
                    </a:lnTo>
                    <a:lnTo>
                      <a:pt x="554" y="29"/>
                    </a:lnTo>
                    <a:lnTo>
                      <a:pt x="550" y="31"/>
                    </a:lnTo>
                    <a:lnTo>
                      <a:pt x="546" y="37"/>
                    </a:lnTo>
                    <a:lnTo>
                      <a:pt x="540" y="42"/>
                    </a:lnTo>
                    <a:lnTo>
                      <a:pt x="535" y="47"/>
                    </a:lnTo>
                    <a:lnTo>
                      <a:pt x="530" y="52"/>
                    </a:lnTo>
                    <a:lnTo>
                      <a:pt x="525" y="56"/>
                    </a:lnTo>
                    <a:lnTo>
                      <a:pt x="519" y="63"/>
                    </a:lnTo>
                    <a:lnTo>
                      <a:pt x="514" y="68"/>
                    </a:lnTo>
                    <a:lnTo>
                      <a:pt x="509" y="75"/>
                    </a:lnTo>
                    <a:lnTo>
                      <a:pt x="504" y="80"/>
                    </a:lnTo>
                    <a:lnTo>
                      <a:pt x="498" y="87"/>
                    </a:lnTo>
                    <a:lnTo>
                      <a:pt x="493" y="93"/>
                    </a:lnTo>
                    <a:lnTo>
                      <a:pt x="488" y="100"/>
                    </a:lnTo>
                    <a:lnTo>
                      <a:pt x="485" y="103"/>
                    </a:lnTo>
                    <a:lnTo>
                      <a:pt x="482" y="107"/>
                    </a:lnTo>
                    <a:lnTo>
                      <a:pt x="480" y="110"/>
                    </a:lnTo>
                    <a:lnTo>
                      <a:pt x="479" y="114"/>
                    </a:lnTo>
                    <a:lnTo>
                      <a:pt x="473" y="121"/>
                    </a:lnTo>
                    <a:lnTo>
                      <a:pt x="468" y="128"/>
                    </a:lnTo>
                    <a:lnTo>
                      <a:pt x="465" y="132"/>
                    </a:lnTo>
                    <a:lnTo>
                      <a:pt x="464" y="136"/>
                    </a:lnTo>
                    <a:lnTo>
                      <a:pt x="461" y="140"/>
                    </a:lnTo>
                    <a:lnTo>
                      <a:pt x="460" y="143"/>
                    </a:lnTo>
                    <a:lnTo>
                      <a:pt x="457" y="146"/>
                    </a:lnTo>
                    <a:lnTo>
                      <a:pt x="456" y="150"/>
                    </a:lnTo>
                    <a:lnTo>
                      <a:pt x="453" y="154"/>
                    </a:lnTo>
                    <a:lnTo>
                      <a:pt x="452" y="157"/>
                    </a:lnTo>
                    <a:lnTo>
                      <a:pt x="450" y="161"/>
                    </a:lnTo>
                    <a:lnTo>
                      <a:pt x="448" y="165"/>
                    </a:lnTo>
                    <a:lnTo>
                      <a:pt x="447" y="169"/>
                    </a:lnTo>
                    <a:lnTo>
                      <a:pt x="446" y="173"/>
                    </a:lnTo>
                    <a:lnTo>
                      <a:pt x="444" y="175"/>
                    </a:lnTo>
                    <a:lnTo>
                      <a:pt x="442" y="179"/>
                    </a:lnTo>
                    <a:lnTo>
                      <a:pt x="440" y="182"/>
                    </a:lnTo>
                    <a:lnTo>
                      <a:pt x="439" y="186"/>
                    </a:lnTo>
                    <a:lnTo>
                      <a:pt x="439" y="190"/>
                    </a:lnTo>
                    <a:lnTo>
                      <a:pt x="438" y="194"/>
                    </a:lnTo>
                    <a:lnTo>
                      <a:pt x="436" y="198"/>
                    </a:lnTo>
                    <a:lnTo>
                      <a:pt x="436" y="202"/>
                    </a:lnTo>
                    <a:lnTo>
                      <a:pt x="435" y="204"/>
                    </a:lnTo>
                    <a:lnTo>
                      <a:pt x="434" y="208"/>
                    </a:lnTo>
                    <a:lnTo>
                      <a:pt x="432" y="212"/>
                    </a:lnTo>
                    <a:lnTo>
                      <a:pt x="432" y="216"/>
                    </a:lnTo>
                    <a:lnTo>
                      <a:pt x="431" y="220"/>
                    </a:lnTo>
                    <a:lnTo>
                      <a:pt x="430" y="224"/>
                    </a:lnTo>
                    <a:lnTo>
                      <a:pt x="430" y="228"/>
                    </a:lnTo>
                    <a:lnTo>
                      <a:pt x="430" y="232"/>
                    </a:lnTo>
                    <a:lnTo>
                      <a:pt x="428" y="236"/>
                    </a:lnTo>
                    <a:lnTo>
                      <a:pt x="427" y="240"/>
                    </a:lnTo>
                    <a:lnTo>
                      <a:pt x="427" y="244"/>
                    </a:lnTo>
                    <a:lnTo>
                      <a:pt x="427" y="248"/>
                    </a:lnTo>
                    <a:lnTo>
                      <a:pt x="426" y="252"/>
                    </a:lnTo>
                    <a:lnTo>
                      <a:pt x="426" y="254"/>
                    </a:lnTo>
                    <a:lnTo>
                      <a:pt x="426" y="258"/>
                    </a:lnTo>
                    <a:lnTo>
                      <a:pt x="426" y="262"/>
                    </a:lnTo>
                    <a:lnTo>
                      <a:pt x="424" y="266"/>
                    </a:lnTo>
                    <a:lnTo>
                      <a:pt x="424" y="270"/>
                    </a:lnTo>
                    <a:lnTo>
                      <a:pt x="423" y="273"/>
                    </a:lnTo>
                    <a:lnTo>
                      <a:pt x="423" y="277"/>
                    </a:lnTo>
                    <a:lnTo>
                      <a:pt x="423" y="281"/>
                    </a:lnTo>
                    <a:lnTo>
                      <a:pt x="422" y="285"/>
                    </a:lnTo>
                    <a:lnTo>
                      <a:pt x="422" y="289"/>
                    </a:lnTo>
                    <a:lnTo>
                      <a:pt x="422" y="293"/>
                    </a:lnTo>
                    <a:lnTo>
                      <a:pt x="422" y="297"/>
                    </a:lnTo>
                    <a:lnTo>
                      <a:pt x="422" y="300"/>
                    </a:lnTo>
                    <a:lnTo>
                      <a:pt x="422" y="304"/>
                    </a:lnTo>
                    <a:lnTo>
                      <a:pt x="422" y="308"/>
                    </a:lnTo>
                    <a:lnTo>
                      <a:pt x="422" y="312"/>
                    </a:lnTo>
                    <a:lnTo>
                      <a:pt x="422" y="316"/>
                    </a:lnTo>
                    <a:lnTo>
                      <a:pt x="422" y="320"/>
                    </a:lnTo>
                    <a:lnTo>
                      <a:pt x="422" y="324"/>
                    </a:lnTo>
                    <a:lnTo>
                      <a:pt x="422" y="327"/>
                    </a:lnTo>
                    <a:lnTo>
                      <a:pt x="422" y="331"/>
                    </a:lnTo>
                    <a:lnTo>
                      <a:pt x="422" y="335"/>
                    </a:lnTo>
                    <a:lnTo>
                      <a:pt x="422" y="339"/>
                    </a:lnTo>
                    <a:lnTo>
                      <a:pt x="422" y="341"/>
                    </a:lnTo>
                    <a:lnTo>
                      <a:pt x="422" y="345"/>
                    </a:lnTo>
                    <a:lnTo>
                      <a:pt x="422" y="349"/>
                    </a:lnTo>
                    <a:lnTo>
                      <a:pt x="422" y="353"/>
                    </a:lnTo>
                    <a:lnTo>
                      <a:pt x="422" y="356"/>
                    </a:lnTo>
                    <a:lnTo>
                      <a:pt x="422" y="360"/>
                    </a:lnTo>
                    <a:lnTo>
                      <a:pt x="422" y="364"/>
                    </a:lnTo>
                    <a:lnTo>
                      <a:pt x="422" y="368"/>
                    </a:lnTo>
                    <a:lnTo>
                      <a:pt x="422" y="372"/>
                    </a:lnTo>
                    <a:lnTo>
                      <a:pt x="422" y="376"/>
                    </a:lnTo>
                    <a:lnTo>
                      <a:pt x="422" y="380"/>
                    </a:lnTo>
                    <a:lnTo>
                      <a:pt x="422" y="384"/>
                    </a:lnTo>
                    <a:lnTo>
                      <a:pt x="422" y="390"/>
                    </a:lnTo>
                    <a:lnTo>
                      <a:pt x="422" y="397"/>
                    </a:lnTo>
                    <a:lnTo>
                      <a:pt x="422" y="403"/>
                    </a:lnTo>
                    <a:lnTo>
                      <a:pt x="422" y="410"/>
                    </a:lnTo>
                    <a:lnTo>
                      <a:pt x="422" y="417"/>
                    </a:lnTo>
                    <a:lnTo>
                      <a:pt x="422" y="423"/>
                    </a:lnTo>
                    <a:lnTo>
                      <a:pt x="422" y="430"/>
                    </a:lnTo>
                    <a:lnTo>
                      <a:pt x="423" y="436"/>
                    </a:lnTo>
                    <a:lnTo>
                      <a:pt x="423" y="442"/>
                    </a:lnTo>
                    <a:lnTo>
                      <a:pt x="423" y="447"/>
                    </a:lnTo>
                    <a:lnTo>
                      <a:pt x="423" y="453"/>
                    </a:lnTo>
                    <a:lnTo>
                      <a:pt x="423" y="459"/>
                    </a:lnTo>
                    <a:lnTo>
                      <a:pt x="423" y="464"/>
                    </a:lnTo>
                    <a:lnTo>
                      <a:pt x="423" y="471"/>
                    </a:lnTo>
                    <a:lnTo>
                      <a:pt x="423" y="475"/>
                    </a:lnTo>
                    <a:lnTo>
                      <a:pt x="423" y="480"/>
                    </a:lnTo>
                    <a:lnTo>
                      <a:pt x="422" y="485"/>
                    </a:lnTo>
                    <a:lnTo>
                      <a:pt x="422" y="489"/>
                    </a:lnTo>
                    <a:lnTo>
                      <a:pt x="422" y="493"/>
                    </a:lnTo>
                    <a:lnTo>
                      <a:pt x="422" y="497"/>
                    </a:lnTo>
                    <a:lnTo>
                      <a:pt x="422" y="500"/>
                    </a:lnTo>
                    <a:lnTo>
                      <a:pt x="422" y="504"/>
                    </a:lnTo>
                    <a:lnTo>
                      <a:pt x="422" y="508"/>
                    </a:lnTo>
                    <a:lnTo>
                      <a:pt x="422" y="510"/>
                    </a:lnTo>
                    <a:lnTo>
                      <a:pt x="422" y="515"/>
                    </a:lnTo>
                    <a:lnTo>
                      <a:pt x="422" y="519"/>
                    </a:lnTo>
                    <a:lnTo>
                      <a:pt x="422" y="521"/>
                    </a:lnTo>
                    <a:lnTo>
                      <a:pt x="422" y="522"/>
                    </a:lnTo>
                    <a:lnTo>
                      <a:pt x="422" y="519"/>
                    </a:lnTo>
                    <a:lnTo>
                      <a:pt x="424" y="517"/>
                    </a:lnTo>
                    <a:lnTo>
                      <a:pt x="427" y="514"/>
                    </a:lnTo>
                    <a:lnTo>
                      <a:pt x="428" y="510"/>
                    </a:lnTo>
                    <a:lnTo>
                      <a:pt x="431" y="506"/>
                    </a:lnTo>
                    <a:lnTo>
                      <a:pt x="434" y="502"/>
                    </a:lnTo>
                    <a:lnTo>
                      <a:pt x="436" y="497"/>
                    </a:lnTo>
                    <a:lnTo>
                      <a:pt x="439" y="493"/>
                    </a:lnTo>
                    <a:lnTo>
                      <a:pt x="443" y="488"/>
                    </a:lnTo>
                    <a:lnTo>
                      <a:pt x="447" y="483"/>
                    </a:lnTo>
                    <a:lnTo>
                      <a:pt x="450" y="476"/>
                    </a:lnTo>
                    <a:lnTo>
                      <a:pt x="453" y="471"/>
                    </a:lnTo>
                    <a:lnTo>
                      <a:pt x="457" y="464"/>
                    </a:lnTo>
                    <a:lnTo>
                      <a:pt x="461" y="457"/>
                    </a:lnTo>
                    <a:lnTo>
                      <a:pt x="464" y="453"/>
                    </a:lnTo>
                    <a:lnTo>
                      <a:pt x="465" y="450"/>
                    </a:lnTo>
                    <a:lnTo>
                      <a:pt x="468" y="446"/>
                    </a:lnTo>
                    <a:lnTo>
                      <a:pt x="469" y="443"/>
                    </a:lnTo>
                    <a:lnTo>
                      <a:pt x="472" y="439"/>
                    </a:lnTo>
                    <a:lnTo>
                      <a:pt x="473" y="435"/>
                    </a:lnTo>
                    <a:lnTo>
                      <a:pt x="476" y="431"/>
                    </a:lnTo>
                    <a:lnTo>
                      <a:pt x="477" y="427"/>
                    </a:lnTo>
                    <a:lnTo>
                      <a:pt x="479" y="423"/>
                    </a:lnTo>
                    <a:lnTo>
                      <a:pt x="481" y="419"/>
                    </a:lnTo>
                    <a:lnTo>
                      <a:pt x="482" y="417"/>
                    </a:lnTo>
                    <a:lnTo>
                      <a:pt x="485" y="413"/>
                    </a:lnTo>
                    <a:lnTo>
                      <a:pt x="486" y="409"/>
                    </a:lnTo>
                    <a:lnTo>
                      <a:pt x="488" y="405"/>
                    </a:lnTo>
                    <a:lnTo>
                      <a:pt x="490" y="401"/>
                    </a:lnTo>
                    <a:lnTo>
                      <a:pt x="492" y="397"/>
                    </a:lnTo>
                    <a:lnTo>
                      <a:pt x="493" y="393"/>
                    </a:lnTo>
                    <a:lnTo>
                      <a:pt x="496" y="389"/>
                    </a:lnTo>
                    <a:lnTo>
                      <a:pt x="497" y="385"/>
                    </a:lnTo>
                    <a:lnTo>
                      <a:pt x="498" y="381"/>
                    </a:lnTo>
                    <a:lnTo>
                      <a:pt x="500" y="377"/>
                    </a:lnTo>
                    <a:lnTo>
                      <a:pt x="502" y="373"/>
                    </a:lnTo>
                    <a:lnTo>
                      <a:pt x="504" y="370"/>
                    </a:lnTo>
                    <a:lnTo>
                      <a:pt x="505" y="366"/>
                    </a:lnTo>
                    <a:lnTo>
                      <a:pt x="506" y="362"/>
                    </a:lnTo>
                    <a:lnTo>
                      <a:pt x="506" y="359"/>
                    </a:lnTo>
                    <a:lnTo>
                      <a:pt x="507" y="355"/>
                    </a:lnTo>
                    <a:lnTo>
                      <a:pt x="509" y="351"/>
                    </a:lnTo>
                    <a:lnTo>
                      <a:pt x="511" y="344"/>
                    </a:lnTo>
                    <a:lnTo>
                      <a:pt x="514" y="337"/>
                    </a:lnTo>
                    <a:lnTo>
                      <a:pt x="514" y="333"/>
                    </a:lnTo>
                    <a:lnTo>
                      <a:pt x="514" y="329"/>
                    </a:lnTo>
                    <a:lnTo>
                      <a:pt x="515" y="327"/>
                    </a:lnTo>
                    <a:lnTo>
                      <a:pt x="515" y="324"/>
                    </a:lnTo>
                    <a:lnTo>
                      <a:pt x="515" y="316"/>
                    </a:lnTo>
                    <a:lnTo>
                      <a:pt x="517" y="311"/>
                    </a:lnTo>
                    <a:lnTo>
                      <a:pt x="517" y="304"/>
                    </a:lnTo>
                    <a:lnTo>
                      <a:pt x="517" y="299"/>
                    </a:lnTo>
                    <a:lnTo>
                      <a:pt x="515" y="293"/>
                    </a:lnTo>
                    <a:lnTo>
                      <a:pt x="515" y="287"/>
                    </a:lnTo>
                    <a:lnTo>
                      <a:pt x="514" y="282"/>
                    </a:lnTo>
                    <a:lnTo>
                      <a:pt x="511" y="278"/>
                    </a:lnTo>
                    <a:lnTo>
                      <a:pt x="509" y="271"/>
                    </a:lnTo>
                    <a:lnTo>
                      <a:pt x="505" y="265"/>
                    </a:lnTo>
                    <a:lnTo>
                      <a:pt x="502" y="261"/>
                    </a:lnTo>
                    <a:lnTo>
                      <a:pt x="500" y="257"/>
                    </a:lnTo>
                    <a:lnTo>
                      <a:pt x="496" y="253"/>
                    </a:lnTo>
                    <a:lnTo>
                      <a:pt x="493" y="249"/>
                    </a:lnTo>
                    <a:lnTo>
                      <a:pt x="488" y="245"/>
                    </a:lnTo>
                    <a:lnTo>
                      <a:pt x="485" y="241"/>
                    </a:lnTo>
                    <a:lnTo>
                      <a:pt x="482" y="232"/>
                    </a:lnTo>
                    <a:lnTo>
                      <a:pt x="481" y="228"/>
                    </a:lnTo>
                    <a:lnTo>
                      <a:pt x="482" y="224"/>
                    </a:lnTo>
                    <a:lnTo>
                      <a:pt x="484" y="227"/>
                    </a:lnTo>
                    <a:lnTo>
                      <a:pt x="485" y="229"/>
                    </a:lnTo>
                    <a:lnTo>
                      <a:pt x="488" y="233"/>
                    </a:lnTo>
                    <a:lnTo>
                      <a:pt x="492" y="238"/>
                    </a:lnTo>
                    <a:lnTo>
                      <a:pt x="494" y="241"/>
                    </a:lnTo>
                    <a:lnTo>
                      <a:pt x="496" y="244"/>
                    </a:lnTo>
                    <a:lnTo>
                      <a:pt x="498" y="249"/>
                    </a:lnTo>
                    <a:lnTo>
                      <a:pt x="504" y="253"/>
                    </a:lnTo>
                    <a:lnTo>
                      <a:pt x="505" y="257"/>
                    </a:lnTo>
                    <a:lnTo>
                      <a:pt x="509" y="261"/>
                    </a:lnTo>
                    <a:lnTo>
                      <a:pt x="513" y="273"/>
                    </a:lnTo>
                    <a:lnTo>
                      <a:pt x="515" y="277"/>
                    </a:lnTo>
                    <a:lnTo>
                      <a:pt x="519" y="282"/>
                    </a:lnTo>
                    <a:lnTo>
                      <a:pt x="522" y="287"/>
                    </a:lnTo>
                    <a:lnTo>
                      <a:pt x="526" y="294"/>
                    </a:lnTo>
                    <a:lnTo>
                      <a:pt x="529" y="299"/>
                    </a:lnTo>
                    <a:lnTo>
                      <a:pt x="531" y="304"/>
                    </a:lnTo>
                    <a:lnTo>
                      <a:pt x="534" y="311"/>
                    </a:lnTo>
                    <a:lnTo>
                      <a:pt x="538" y="318"/>
                    </a:lnTo>
                    <a:lnTo>
                      <a:pt x="540" y="323"/>
                    </a:lnTo>
                    <a:lnTo>
                      <a:pt x="543" y="329"/>
                    </a:lnTo>
                    <a:lnTo>
                      <a:pt x="546" y="336"/>
                    </a:lnTo>
                    <a:lnTo>
                      <a:pt x="550" y="343"/>
                    </a:lnTo>
                    <a:lnTo>
                      <a:pt x="552" y="348"/>
                    </a:lnTo>
                    <a:lnTo>
                      <a:pt x="554" y="355"/>
                    </a:lnTo>
                    <a:lnTo>
                      <a:pt x="556" y="361"/>
                    </a:lnTo>
                    <a:lnTo>
                      <a:pt x="559" y="368"/>
                    </a:lnTo>
                    <a:lnTo>
                      <a:pt x="560" y="373"/>
                    </a:lnTo>
                    <a:lnTo>
                      <a:pt x="563" y="378"/>
                    </a:lnTo>
                    <a:lnTo>
                      <a:pt x="564" y="385"/>
                    </a:lnTo>
                    <a:lnTo>
                      <a:pt x="565" y="391"/>
                    </a:lnTo>
                    <a:lnTo>
                      <a:pt x="565" y="397"/>
                    </a:lnTo>
                    <a:lnTo>
                      <a:pt x="567" y="402"/>
                    </a:lnTo>
                    <a:lnTo>
                      <a:pt x="568" y="407"/>
                    </a:lnTo>
                    <a:lnTo>
                      <a:pt x="569" y="414"/>
                    </a:lnTo>
                    <a:lnTo>
                      <a:pt x="571" y="418"/>
                    </a:lnTo>
                    <a:lnTo>
                      <a:pt x="571" y="423"/>
                    </a:lnTo>
                    <a:lnTo>
                      <a:pt x="572" y="428"/>
                    </a:lnTo>
                    <a:lnTo>
                      <a:pt x="572" y="434"/>
                    </a:lnTo>
                    <a:lnTo>
                      <a:pt x="572" y="438"/>
                    </a:lnTo>
                    <a:lnTo>
                      <a:pt x="572" y="443"/>
                    </a:lnTo>
                    <a:lnTo>
                      <a:pt x="572" y="447"/>
                    </a:lnTo>
                    <a:lnTo>
                      <a:pt x="573" y="452"/>
                    </a:lnTo>
                    <a:lnTo>
                      <a:pt x="572" y="455"/>
                    </a:lnTo>
                    <a:lnTo>
                      <a:pt x="572" y="459"/>
                    </a:lnTo>
                    <a:lnTo>
                      <a:pt x="572" y="463"/>
                    </a:lnTo>
                    <a:lnTo>
                      <a:pt x="572" y="467"/>
                    </a:lnTo>
                    <a:lnTo>
                      <a:pt x="572" y="472"/>
                    </a:lnTo>
                    <a:lnTo>
                      <a:pt x="572" y="479"/>
                    </a:lnTo>
                    <a:lnTo>
                      <a:pt x="571" y="483"/>
                    </a:lnTo>
                    <a:lnTo>
                      <a:pt x="571" y="485"/>
                    </a:lnTo>
                    <a:lnTo>
                      <a:pt x="571" y="488"/>
                    </a:lnTo>
                    <a:lnTo>
                      <a:pt x="571" y="489"/>
                    </a:lnTo>
                    <a:lnTo>
                      <a:pt x="571" y="488"/>
                    </a:lnTo>
                    <a:lnTo>
                      <a:pt x="572" y="485"/>
                    </a:lnTo>
                    <a:lnTo>
                      <a:pt x="573" y="481"/>
                    </a:lnTo>
                    <a:lnTo>
                      <a:pt x="576" y="476"/>
                    </a:lnTo>
                    <a:lnTo>
                      <a:pt x="576" y="472"/>
                    </a:lnTo>
                    <a:lnTo>
                      <a:pt x="577" y="468"/>
                    </a:lnTo>
                    <a:lnTo>
                      <a:pt x="579" y="465"/>
                    </a:lnTo>
                    <a:lnTo>
                      <a:pt x="581" y="461"/>
                    </a:lnTo>
                    <a:lnTo>
                      <a:pt x="583" y="457"/>
                    </a:lnTo>
                    <a:lnTo>
                      <a:pt x="585" y="453"/>
                    </a:lnTo>
                    <a:lnTo>
                      <a:pt x="588" y="448"/>
                    </a:lnTo>
                    <a:lnTo>
                      <a:pt x="590" y="446"/>
                    </a:lnTo>
                    <a:lnTo>
                      <a:pt x="592" y="440"/>
                    </a:lnTo>
                    <a:lnTo>
                      <a:pt x="594" y="435"/>
                    </a:lnTo>
                    <a:lnTo>
                      <a:pt x="597" y="430"/>
                    </a:lnTo>
                    <a:lnTo>
                      <a:pt x="600" y="426"/>
                    </a:lnTo>
                    <a:lnTo>
                      <a:pt x="602" y="421"/>
                    </a:lnTo>
                    <a:lnTo>
                      <a:pt x="605" y="417"/>
                    </a:lnTo>
                    <a:lnTo>
                      <a:pt x="608" y="411"/>
                    </a:lnTo>
                    <a:lnTo>
                      <a:pt x="612" y="406"/>
                    </a:lnTo>
                    <a:lnTo>
                      <a:pt x="616" y="401"/>
                    </a:lnTo>
                    <a:lnTo>
                      <a:pt x="618" y="397"/>
                    </a:lnTo>
                    <a:lnTo>
                      <a:pt x="622" y="391"/>
                    </a:lnTo>
                    <a:lnTo>
                      <a:pt x="626" y="388"/>
                    </a:lnTo>
                    <a:lnTo>
                      <a:pt x="630" y="382"/>
                    </a:lnTo>
                    <a:lnTo>
                      <a:pt x="634" y="378"/>
                    </a:lnTo>
                    <a:lnTo>
                      <a:pt x="638" y="374"/>
                    </a:lnTo>
                    <a:lnTo>
                      <a:pt x="642" y="370"/>
                    </a:lnTo>
                    <a:lnTo>
                      <a:pt x="646" y="366"/>
                    </a:lnTo>
                    <a:lnTo>
                      <a:pt x="650" y="362"/>
                    </a:lnTo>
                    <a:lnTo>
                      <a:pt x="654" y="360"/>
                    </a:lnTo>
                    <a:lnTo>
                      <a:pt x="659" y="356"/>
                    </a:lnTo>
                    <a:lnTo>
                      <a:pt x="663" y="352"/>
                    </a:lnTo>
                    <a:lnTo>
                      <a:pt x="667" y="349"/>
                    </a:lnTo>
                    <a:lnTo>
                      <a:pt x="672" y="348"/>
                    </a:lnTo>
                    <a:lnTo>
                      <a:pt x="676" y="345"/>
                    </a:lnTo>
                    <a:lnTo>
                      <a:pt x="680" y="343"/>
                    </a:lnTo>
                    <a:lnTo>
                      <a:pt x="685" y="340"/>
                    </a:lnTo>
                    <a:lnTo>
                      <a:pt x="689" y="339"/>
                    </a:lnTo>
                    <a:lnTo>
                      <a:pt x="693" y="336"/>
                    </a:lnTo>
                    <a:lnTo>
                      <a:pt x="697" y="335"/>
                    </a:lnTo>
                    <a:lnTo>
                      <a:pt x="702" y="332"/>
                    </a:lnTo>
                    <a:lnTo>
                      <a:pt x="706" y="331"/>
                    </a:lnTo>
                    <a:lnTo>
                      <a:pt x="710" y="331"/>
                    </a:lnTo>
                    <a:lnTo>
                      <a:pt x="714" y="328"/>
                    </a:lnTo>
                    <a:lnTo>
                      <a:pt x="718" y="327"/>
                    </a:lnTo>
                    <a:lnTo>
                      <a:pt x="721" y="326"/>
                    </a:lnTo>
                    <a:lnTo>
                      <a:pt x="725" y="326"/>
                    </a:lnTo>
                    <a:lnTo>
                      <a:pt x="730" y="324"/>
                    </a:lnTo>
                    <a:lnTo>
                      <a:pt x="737" y="323"/>
                    </a:lnTo>
                    <a:lnTo>
                      <a:pt x="739" y="322"/>
                    </a:lnTo>
                    <a:lnTo>
                      <a:pt x="743" y="322"/>
                    </a:lnTo>
                    <a:lnTo>
                      <a:pt x="746" y="322"/>
                    </a:lnTo>
                    <a:lnTo>
                      <a:pt x="747" y="322"/>
                    </a:lnTo>
                    <a:lnTo>
                      <a:pt x="745" y="322"/>
                    </a:lnTo>
                    <a:lnTo>
                      <a:pt x="739" y="324"/>
                    </a:lnTo>
                    <a:lnTo>
                      <a:pt x="735" y="327"/>
                    </a:lnTo>
                    <a:lnTo>
                      <a:pt x="730" y="331"/>
                    </a:lnTo>
                    <a:lnTo>
                      <a:pt x="725" y="335"/>
                    </a:lnTo>
                    <a:lnTo>
                      <a:pt x="720" y="340"/>
                    </a:lnTo>
                    <a:lnTo>
                      <a:pt x="713" y="345"/>
                    </a:lnTo>
                    <a:lnTo>
                      <a:pt x="706" y="352"/>
                    </a:lnTo>
                    <a:lnTo>
                      <a:pt x="702" y="356"/>
                    </a:lnTo>
                    <a:lnTo>
                      <a:pt x="699" y="360"/>
                    </a:lnTo>
                    <a:lnTo>
                      <a:pt x="695" y="364"/>
                    </a:lnTo>
                    <a:lnTo>
                      <a:pt x="692" y="370"/>
                    </a:lnTo>
                    <a:lnTo>
                      <a:pt x="688" y="374"/>
                    </a:lnTo>
                    <a:lnTo>
                      <a:pt x="684" y="380"/>
                    </a:lnTo>
                    <a:lnTo>
                      <a:pt x="680" y="385"/>
                    </a:lnTo>
                    <a:lnTo>
                      <a:pt x="676" y="391"/>
                    </a:lnTo>
                    <a:lnTo>
                      <a:pt x="675" y="394"/>
                    </a:lnTo>
                    <a:lnTo>
                      <a:pt x="672" y="398"/>
                    </a:lnTo>
                    <a:lnTo>
                      <a:pt x="671" y="401"/>
                    </a:lnTo>
                    <a:lnTo>
                      <a:pt x="670" y="405"/>
                    </a:lnTo>
                    <a:lnTo>
                      <a:pt x="667" y="409"/>
                    </a:lnTo>
                    <a:lnTo>
                      <a:pt x="666" y="413"/>
                    </a:lnTo>
                    <a:lnTo>
                      <a:pt x="663" y="417"/>
                    </a:lnTo>
                    <a:lnTo>
                      <a:pt x="662" y="421"/>
                    </a:lnTo>
                    <a:lnTo>
                      <a:pt x="659" y="424"/>
                    </a:lnTo>
                    <a:lnTo>
                      <a:pt x="658" y="428"/>
                    </a:lnTo>
                    <a:lnTo>
                      <a:pt x="655" y="432"/>
                    </a:lnTo>
                    <a:lnTo>
                      <a:pt x="654" y="436"/>
                    </a:lnTo>
                    <a:lnTo>
                      <a:pt x="651" y="440"/>
                    </a:lnTo>
                    <a:lnTo>
                      <a:pt x="650" y="444"/>
                    </a:lnTo>
                    <a:lnTo>
                      <a:pt x="647" y="448"/>
                    </a:lnTo>
                    <a:lnTo>
                      <a:pt x="646" y="453"/>
                    </a:lnTo>
                    <a:lnTo>
                      <a:pt x="644" y="457"/>
                    </a:lnTo>
                    <a:lnTo>
                      <a:pt x="642" y="463"/>
                    </a:lnTo>
                    <a:lnTo>
                      <a:pt x="641" y="468"/>
                    </a:lnTo>
                    <a:lnTo>
                      <a:pt x="638" y="472"/>
                    </a:lnTo>
                    <a:lnTo>
                      <a:pt x="637" y="477"/>
                    </a:lnTo>
                    <a:lnTo>
                      <a:pt x="634" y="483"/>
                    </a:lnTo>
                    <a:lnTo>
                      <a:pt x="633" y="486"/>
                    </a:lnTo>
                    <a:lnTo>
                      <a:pt x="631" y="492"/>
                    </a:lnTo>
                    <a:lnTo>
                      <a:pt x="629" y="496"/>
                    </a:lnTo>
                    <a:lnTo>
                      <a:pt x="627" y="501"/>
                    </a:lnTo>
                    <a:lnTo>
                      <a:pt x="625" y="506"/>
                    </a:lnTo>
                    <a:lnTo>
                      <a:pt x="623" y="512"/>
                    </a:lnTo>
                    <a:lnTo>
                      <a:pt x="622" y="515"/>
                    </a:lnTo>
                    <a:lnTo>
                      <a:pt x="621" y="521"/>
                    </a:lnTo>
                    <a:lnTo>
                      <a:pt x="618" y="526"/>
                    </a:lnTo>
                    <a:lnTo>
                      <a:pt x="617" y="531"/>
                    </a:lnTo>
                    <a:lnTo>
                      <a:pt x="616" y="535"/>
                    </a:lnTo>
                    <a:lnTo>
                      <a:pt x="614" y="541"/>
                    </a:lnTo>
                    <a:lnTo>
                      <a:pt x="613" y="545"/>
                    </a:lnTo>
                    <a:lnTo>
                      <a:pt x="612" y="550"/>
                    </a:lnTo>
                    <a:lnTo>
                      <a:pt x="609" y="554"/>
                    </a:lnTo>
                    <a:lnTo>
                      <a:pt x="608" y="559"/>
                    </a:lnTo>
                    <a:lnTo>
                      <a:pt x="606" y="564"/>
                    </a:lnTo>
                    <a:lnTo>
                      <a:pt x="605" y="568"/>
                    </a:lnTo>
                    <a:lnTo>
                      <a:pt x="604" y="572"/>
                    </a:lnTo>
                    <a:lnTo>
                      <a:pt x="602" y="577"/>
                    </a:lnTo>
                    <a:lnTo>
                      <a:pt x="601" y="581"/>
                    </a:lnTo>
                    <a:lnTo>
                      <a:pt x="600" y="585"/>
                    </a:lnTo>
                    <a:lnTo>
                      <a:pt x="598" y="589"/>
                    </a:lnTo>
                    <a:lnTo>
                      <a:pt x="597" y="593"/>
                    </a:lnTo>
                    <a:lnTo>
                      <a:pt x="596" y="597"/>
                    </a:lnTo>
                    <a:lnTo>
                      <a:pt x="596" y="603"/>
                    </a:lnTo>
                    <a:lnTo>
                      <a:pt x="593" y="605"/>
                    </a:lnTo>
                    <a:lnTo>
                      <a:pt x="593" y="609"/>
                    </a:lnTo>
                    <a:lnTo>
                      <a:pt x="592" y="613"/>
                    </a:lnTo>
                    <a:lnTo>
                      <a:pt x="590" y="617"/>
                    </a:lnTo>
                    <a:lnTo>
                      <a:pt x="589" y="624"/>
                    </a:lnTo>
                    <a:lnTo>
                      <a:pt x="588" y="630"/>
                    </a:lnTo>
                    <a:lnTo>
                      <a:pt x="585" y="636"/>
                    </a:lnTo>
                    <a:lnTo>
                      <a:pt x="584" y="639"/>
                    </a:lnTo>
                    <a:lnTo>
                      <a:pt x="583" y="643"/>
                    </a:lnTo>
                    <a:lnTo>
                      <a:pt x="583" y="647"/>
                    </a:lnTo>
                    <a:lnTo>
                      <a:pt x="581" y="653"/>
                    </a:lnTo>
                    <a:lnTo>
                      <a:pt x="581" y="655"/>
                    </a:lnTo>
                    <a:lnTo>
                      <a:pt x="580" y="654"/>
                    </a:lnTo>
                    <a:lnTo>
                      <a:pt x="577" y="654"/>
                    </a:lnTo>
                    <a:lnTo>
                      <a:pt x="573" y="654"/>
                    </a:lnTo>
                    <a:lnTo>
                      <a:pt x="569" y="653"/>
                    </a:lnTo>
                    <a:lnTo>
                      <a:pt x="563" y="651"/>
                    </a:lnTo>
                    <a:lnTo>
                      <a:pt x="556" y="650"/>
                    </a:lnTo>
                    <a:lnTo>
                      <a:pt x="552" y="649"/>
                    </a:lnTo>
                    <a:lnTo>
                      <a:pt x="548" y="649"/>
                    </a:lnTo>
                    <a:lnTo>
                      <a:pt x="544" y="647"/>
                    </a:lnTo>
                    <a:lnTo>
                      <a:pt x="540" y="647"/>
                    </a:lnTo>
                    <a:lnTo>
                      <a:pt x="535" y="646"/>
                    </a:lnTo>
                    <a:lnTo>
                      <a:pt x="531" y="645"/>
                    </a:lnTo>
                    <a:lnTo>
                      <a:pt x="527" y="643"/>
                    </a:lnTo>
                    <a:lnTo>
                      <a:pt x="522" y="642"/>
                    </a:lnTo>
                    <a:lnTo>
                      <a:pt x="517" y="642"/>
                    </a:lnTo>
                    <a:lnTo>
                      <a:pt x="513" y="641"/>
                    </a:lnTo>
                    <a:lnTo>
                      <a:pt x="507" y="639"/>
                    </a:lnTo>
                    <a:lnTo>
                      <a:pt x="504" y="638"/>
                    </a:lnTo>
                    <a:lnTo>
                      <a:pt x="498" y="637"/>
                    </a:lnTo>
                    <a:lnTo>
                      <a:pt x="494" y="636"/>
                    </a:lnTo>
                    <a:lnTo>
                      <a:pt x="489" y="633"/>
                    </a:lnTo>
                    <a:lnTo>
                      <a:pt x="485" y="632"/>
                    </a:lnTo>
                    <a:lnTo>
                      <a:pt x="480" y="630"/>
                    </a:lnTo>
                    <a:lnTo>
                      <a:pt x="476" y="629"/>
                    </a:lnTo>
                    <a:lnTo>
                      <a:pt x="472" y="626"/>
                    </a:lnTo>
                    <a:lnTo>
                      <a:pt x="468" y="625"/>
                    </a:lnTo>
                    <a:lnTo>
                      <a:pt x="463" y="624"/>
                    </a:lnTo>
                    <a:lnTo>
                      <a:pt x="460" y="621"/>
                    </a:lnTo>
                    <a:lnTo>
                      <a:pt x="456" y="620"/>
                    </a:lnTo>
                    <a:lnTo>
                      <a:pt x="452" y="618"/>
                    </a:lnTo>
                    <a:lnTo>
                      <a:pt x="448" y="617"/>
                    </a:lnTo>
                    <a:lnTo>
                      <a:pt x="444" y="616"/>
                    </a:lnTo>
                    <a:lnTo>
                      <a:pt x="440" y="614"/>
                    </a:lnTo>
                    <a:lnTo>
                      <a:pt x="436" y="614"/>
                    </a:lnTo>
                    <a:lnTo>
                      <a:pt x="432" y="613"/>
                    </a:lnTo>
                    <a:lnTo>
                      <a:pt x="428" y="613"/>
                    </a:lnTo>
                    <a:lnTo>
                      <a:pt x="424" y="612"/>
                    </a:lnTo>
                    <a:lnTo>
                      <a:pt x="421" y="612"/>
                    </a:lnTo>
                    <a:lnTo>
                      <a:pt x="415" y="612"/>
                    </a:lnTo>
                    <a:lnTo>
                      <a:pt x="411" y="612"/>
                    </a:lnTo>
                    <a:lnTo>
                      <a:pt x="409" y="612"/>
                    </a:lnTo>
                    <a:lnTo>
                      <a:pt x="405" y="612"/>
                    </a:lnTo>
                    <a:lnTo>
                      <a:pt x="399" y="610"/>
                    </a:lnTo>
                    <a:lnTo>
                      <a:pt x="396" y="610"/>
                    </a:lnTo>
                    <a:lnTo>
                      <a:pt x="392" y="610"/>
                    </a:lnTo>
                    <a:lnTo>
                      <a:pt x="388" y="610"/>
                    </a:lnTo>
                    <a:lnTo>
                      <a:pt x="384" y="610"/>
                    </a:lnTo>
                    <a:lnTo>
                      <a:pt x="380" y="610"/>
                    </a:lnTo>
                    <a:lnTo>
                      <a:pt x="376" y="610"/>
                    </a:lnTo>
                    <a:lnTo>
                      <a:pt x="372" y="610"/>
                    </a:lnTo>
                    <a:lnTo>
                      <a:pt x="368" y="609"/>
                    </a:lnTo>
                    <a:lnTo>
                      <a:pt x="364" y="609"/>
                    </a:lnTo>
                    <a:lnTo>
                      <a:pt x="360" y="609"/>
                    </a:lnTo>
                    <a:lnTo>
                      <a:pt x="356" y="609"/>
                    </a:lnTo>
                    <a:lnTo>
                      <a:pt x="351" y="609"/>
                    </a:lnTo>
                    <a:lnTo>
                      <a:pt x="347" y="609"/>
                    </a:lnTo>
                    <a:lnTo>
                      <a:pt x="344" y="609"/>
                    </a:lnTo>
                    <a:lnTo>
                      <a:pt x="340" y="609"/>
                    </a:lnTo>
                    <a:lnTo>
                      <a:pt x="335" y="609"/>
                    </a:lnTo>
                    <a:lnTo>
                      <a:pt x="331" y="608"/>
                    </a:lnTo>
                    <a:lnTo>
                      <a:pt x="327" y="608"/>
                    </a:lnTo>
                    <a:lnTo>
                      <a:pt x="323" y="607"/>
                    </a:lnTo>
                    <a:lnTo>
                      <a:pt x="319" y="607"/>
                    </a:lnTo>
                    <a:lnTo>
                      <a:pt x="315" y="605"/>
                    </a:lnTo>
                    <a:lnTo>
                      <a:pt x="311" y="605"/>
                    </a:lnTo>
                    <a:lnTo>
                      <a:pt x="307" y="605"/>
                    </a:lnTo>
                    <a:lnTo>
                      <a:pt x="302" y="604"/>
                    </a:lnTo>
                    <a:lnTo>
                      <a:pt x="298" y="603"/>
                    </a:lnTo>
                    <a:lnTo>
                      <a:pt x="294" y="603"/>
                    </a:lnTo>
                    <a:lnTo>
                      <a:pt x="290" y="601"/>
                    </a:lnTo>
                    <a:lnTo>
                      <a:pt x="286" y="600"/>
                    </a:lnTo>
                    <a:lnTo>
                      <a:pt x="282" y="600"/>
                    </a:lnTo>
                    <a:lnTo>
                      <a:pt x="278" y="599"/>
                    </a:lnTo>
                    <a:lnTo>
                      <a:pt x="274" y="599"/>
                    </a:lnTo>
                    <a:lnTo>
                      <a:pt x="272" y="597"/>
                    </a:lnTo>
                    <a:lnTo>
                      <a:pt x="268" y="597"/>
                    </a:lnTo>
                    <a:lnTo>
                      <a:pt x="264" y="596"/>
                    </a:lnTo>
                    <a:lnTo>
                      <a:pt x="260" y="596"/>
                    </a:lnTo>
                    <a:lnTo>
                      <a:pt x="256" y="596"/>
                    </a:lnTo>
                    <a:lnTo>
                      <a:pt x="252" y="595"/>
                    </a:lnTo>
                    <a:lnTo>
                      <a:pt x="248" y="595"/>
                    </a:lnTo>
                    <a:lnTo>
                      <a:pt x="245" y="595"/>
                    </a:lnTo>
                    <a:lnTo>
                      <a:pt x="237" y="595"/>
                    </a:lnTo>
                    <a:lnTo>
                      <a:pt x="231" y="595"/>
                    </a:lnTo>
                    <a:lnTo>
                      <a:pt x="224" y="595"/>
                    </a:lnTo>
                    <a:lnTo>
                      <a:pt x="219" y="597"/>
                    </a:lnTo>
                    <a:lnTo>
                      <a:pt x="212" y="599"/>
                    </a:lnTo>
                    <a:lnTo>
                      <a:pt x="206" y="600"/>
                    </a:lnTo>
                    <a:lnTo>
                      <a:pt x="201" y="603"/>
                    </a:lnTo>
                    <a:lnTo>
                      <a:pt x="195" y="607"/>
                    </a:lnTo>
                    <a:lnTo>
                      <a:pt x="189" y="609"/>
                    </a:lnTo>
                    <a:lnTo>
                      <a:pt x="183" y="612"/>
                    </a:lnTo>
                    <a:lnTo>
                      <a:pt x="178" y="616"/>
                    </a:lnTo>
                    <a:lnTo>
                      <a:pt x="173" y="618"/>
                    </a:lnTo>
                    <a:lnTo>
                      <a:pt x="166" y="622"/>
                    </a:lnTo>
                    <a:lnTo>
                      <a:pt x="160" y="625"/>
                    </a:lnTo>
                    <a:lnTo>
                      <a:pt x="154" y="629"/>
                    </a:lnTo>
                    <a:lnTo>
                      <a:pt x="148" y="633"/>
                    </a:lnTo>
                    <a:lnTo>
                      <a:pt x="144" y="634"/>
                    </a:lnTo>
                    <a:lnTo>
                      <a:pt x="140" y="636"/>
                    </a:lnTo>
                    <a:lnTo>
                      <a:pt x="136" y="637"/>
                    </a:lnTo>
                    <a:lnTo>
                      <a:pt x="133" y="638"/>
                    </a:lnTo>
                    <a:lnTo>
                      <a:pt x="129" y="639"/>
                    </a:lnTo>
                    <a:lnTo>
                      <a:pt x="125" y="641"/>
                    </a:lnTo>
                    <a:lnTo>
                      <a:pt x="122" y="642"/>
                    </a:lnTo>
                    <a:lnTo>
                      <a:pt x="118" y="643"/>
                    </a:lnTo>
                    <a:lnTo>
                      <a:pt x="112" y="643"/>
                    </a:lnTo>
                    <a:lnTo>
                      <a:pt x="108" y="645"/>
                    </a:lnTo>
                    <a:lnTo>
                      <a:pt x="103" y="645"/>
                    </a:lnTo>
                    <a:lnTo>
                      <a:pt x="99" y="646"/>
                    </a:lnTo>
                    <a:lnTo>
                      <a:pt x="94" y="646"/>
                    </a:lnTo>
                    <a:lnTo>
                      <a:pt x="89" y="647"/>
                    </a:lnTo>
                    <a:lnTo>
                      <a:pt x="83" y="647"/>
                    </a:lnTo>
                    <a:lnTo>
                      <a:pt x="79" y="649"/>
                    </a:lnTo>
                    <a:lnTo>
                      <a:pt x="73" y="649"/>
                    </a:lnTo>
                    <a:lnTo>
                      <a:pt x="69" y="649"/>
                    </a:lnTo>
                    <a:lnTo>
                      <a:pt x="64" y="649"/>
                    </a:lnTo>
                    <a:lnTo>
                      <a:pt x="60" y="649"/>
                    </a:lnTo>
                    <a:lnTo>
                      <a:pt x="54" y="649"/>
                    </a:lnTo>
                    <a:lnTo>
                      <a:pt x="49" y="649"/>
                    </a:lnTo>
                    <a:lnTo>
                      <a:pt x="45" y="649"/>
                    </a:lnTo>
                    <a:lnTo>
                      <a:pt x="41" y="649"/>
                    </a:lnTo>
                    <a:lnTo>
                      <a:pt x="37" y="649"/>
                    </a:lnTo>
                    <a:lnTo>
                      <a:pt x="32" y="649"/>
                    </a:lnTo>
                    <a:lnTo>
                      <a:pt x="28" y="649"/>
                    </a:lnTo>
                    <a:lnTo>
                      <a:pt x="24" y="649"/>
                    </a:lnTo>
                    <a:lnTo>
                      <a:pt x="17" y="647"/>
                    </a:lnTo>
                    <a:lnTo>
                      <a:pt x="12" y="647"/>
                    </a:lnTo>
                    <a:lnTo>
                      <a:pt x="7" y="647"/>
                    </a:lnTo>
                    <a:lnTo>
                      <a:pt x="3" y="647"/>
                    </a:lnTo>
                    <a:lnTo>
                      <a:pt x="0" y="647"/>
                    </a:lnTo>
                    <a:lnTo>
                      <a:pt x="0" y="647"/>
                    </a:lnTo>
                    <a:close/>
                  </a:path>
                </a:pathLst>
              </a:custGeom>
              <a:solidFill>
                <a:srgbClr val="599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27"/>
              <p:cNvSpPr>
                <a:spLocks/>
              </p:cNvSpPr>
              <p:nvPr/>
            </p:nvSpPr>
            <p:spPr bwMode="auto">
              <a:xfrm>
                <a:off x="587375" y="5353050"/>
                <a:ext cx="131763" cy="614363"/>
              </a:xfrm>
              <a:custGeom>
                <a:avLst/>
                <a:gdLst/>
                <a:ahLst/>
                <a:cxnLst>
                  <a:cxn ang="0">
                    <a:pos x="0" y="345"/>
                  </a:cxn>
                  <a:cxn ang="0">
                    <a:pos x="2" y="329"/>
                  </a:cxn>
                  <a:cxn ang="0">
                    <a:pos x="3" y="316"/>
                  </a:cxn>
                  <a:cxn ang="0">
                    <a:pos x="6" y="300"/>
                  </a:cxn>
                  <a:cxn ang="0">
                    <a:pos x="8" y="281"/>
                  </a:cxn>
                  <a:cxn ang="0">
                    <a:pos x="8" y="263"/>
                  </a:cxn>
                  <a:cxn ang="0">
                    <a:pos x="10" y="253"/>
                  </a:cxn>
                  <a:cxn ang="0">
                    <a:pos x="11" y="241"/>
                  </a:cxn>
                  <a:cxn ang="0">
                    <a:pos x="12" y="230"/>
                  </a:cxn>
                  <a:cxn ang="0">
                    <a:pos x="14" y="219"/>
                  </a:cxn>
                  <a:cxn ang="0">
                    <a:pos x="15" y="207"/>
                  </a:cxn>
                  <a:cxn ang="0">
                    <a:pos x="15" y="195"/>
                  </a:cxn>
                  <a:cxn ang="0">
                    <a:pos x="16" y="183"/>
                  </a:cxn>
                  <a:cxn ang="0">
                    <a:pos x="18" y="170"/>
                  </a:cxn>
                  <a:cxn ang="0">
                    <a:pos x="19" y="158"/>
                  </a:cxn>
                  <a:cxn ang="0">
                    <a:pos x="19" y="146"/>
                  </a:cxn>
                  <a:cxn ang="0">
                    <a:pos x="20" y="134"/>
                  </a:cxn>
                  <a:cxn ang="0">
                    <a:pos x="20" y="122"/>
                  </a:cxn>
                  <a:cxn ang="0">
                    <a:pos x="21" y="110"/>
                  </a:cxn>
                  <a:cxn ang="0">
                    <a:pos x="21" y="98"/>
                  </a:cxn>
                  <a:cxn ang="0">
                    <a:pos x="23" y="87"/>
                  </a:cxn>
                  <a:cxn ang="0">
                    <a:pos x="23" y="73"/>
                  </a:cxn>
                  <a:cxn ang="0">
                    <a:pos x="24" y="55"/>
                  </a:cxn>
                  <a:cxn ang="0">
                    <a:pos x="24" y="36"/>
                  </a:cxn>
                  <a:cxn ang="0">
                    <a:pos x="24" y="22"/>
                  </a:cxn>
                  <a:cxn ang="0">
                    <a:pos x="25" y="11"/>
                  </a:cxn>
                  <a:cxn ang="0">
                    <a:pos x="25" y="3"/>
                  </a:cxn>
                  <a:cxn ang="0">
                    <a:pos x="25" y="1"/>
                  </a:cxn>
                  <a:cxn ang="0">
                    <a:pos x="27" y="9"/>
                  </a:cxn>
                  <a:cxn ang="0">
                    <a:pos x="29" y="21"/>
                  </a:cxn>
                  <a:cxn ang="0">
                    <a:pos x="32" y="38"/>
                  </a:cxn>
                  <a:cxn ang="0">
                    <a:pos x="35" y="54"/>
                  </a:cxn>
                  <a:cxn ang="0">
                    <a:pos x="37" y="64"/>
                  </a:cxn>
                  <a:cxn ang="0">
                    <a:pos x="39" y="75"/>
                  </a:cxn>
                  <a:cxn ang="0">
                    <a:pos x="40" y="87"/>
                  </a:cxn>
                  <a:cxn ang="0">
                    <a:pos x="43" y="98"/>
                  </a:cxn>
                  <a:cxn ang="0">
                    <a:pos x="45" y="110"/>
                  </a:cxn>
                  <a:cxn ang="0">
                    <a:pos x="47" y="124"/>
                  </a:cxn>
                  <a:cxn ang="0">
                    <a:pos x="49" y="137"/>
                  </a:cxn>
                  <a:cxn ang="0">
                    <a:pos x="52" y="150"/>
                  </a:cxn>
                  <a:cxn ang="0">
                    <a:pos x="54" y="164"/>
                  </a:cxn>
                  <a:cxn ang="0">
                    <a:pos x="54" y="178"/>
                  </a:cxn>
                  <a:cxn ang="0">
                    <a:pos x="57" y="191"/>
                  </a:cxn>
                  <a:cxn ang="0">
                    <a:pos x="60" y="204"/>
                  </a:cxn>
                  <a:cxn ang="0">
                    <a:pos x="61" y="219"/>
                  </a:cxn>
                  <a:cxn ang="0">
                    <a:pos x="62" y="232"/>
                  </a:cxn>
                  <a:cxn ang="0">
                    <a:pos x="65" y="245"/>
                  </a:cxn>
                  <a:cxn ang="0">
                    <a:pos x="66" y="257"/>
                  </a:cxn>
                  <a:cxn ang="0">
                    <a:pos x="69" y="270"/>
                  </a:cxn>
                  <a:cxn ang="0">
                    <a:pos x="70" y="282"/>
                  </a:cxn>
                  <a:cxn ang="0">
                    <a:pos x="72" y="294"/>
                  </a:cxn>
                  <a:cxn ang="0">
                    <a:pos x="73" y="304"/>
                  </a:cxn>
                  <a:cxn ang="0">
                    <a:pos x="74" y="316"/>
                  </a:cxn>
                  <a:cxn ang="0">
                    <a:pos x="76" y="327"/>
                  </a:cxn>
                  <a:cxn ang="0">
                    <a:pos x="78" y="341"/>
                  </a:cxn>
                  <a:cxn ang="0">
                    <a:pos x="78" y="357"/>
                  </a:cxn>
                  <a:cxn ang="0">
                    <a:pos x="81" y="372"/>
                  </a:cxn>
                  <a:cxn ang="0">
                    <a:pos x="82" y="379"/>
                  </a:cxn>
                  <a:cxn ang="0">
                    <a:pos x="83" y="387"/>
                  </a:cxn>
                  <a:cxn ang="0">
                    <a:pos x="0" y="349"/>
                  </a:cxn>
                </a:cxnLst>
                <a:rect l="0" t="0" r="r" b="b"/>
                <a:pathLst>
                  <a:path w="83" h="387">
                    <a:moveTo>
                      <a:pt x="0" y="349"/>
                    </a:moveTo>
                    <a:lnTo>
                      <a:pt x="0" y="348"/>
                    </a:lnTo>
                    <a:lnTo>
                      <a:pt x="0" y="345"/>
                    </a:lnTo>
                    <a:lnTo>
                      <a:pt x="0" y="340"/>
                    </a:lnTo>
                    <a:lnTo>
                      <a:pt x="2" y="333"/>
                    </a:lnTo>
                    <a:lnTo>
                      <a:pt x="2" y="329"/>
                    </a:lnTo>
                    <a:lnTo>
                      <a:pt x="2" y="325"/>
                    </a:lnTo>
                    <a:lnTo>
                      <a:pt x="3" y="321"/>
                    </a:lnTo>
                    <a:lnTo>
                      <a:pt x="3" y="316"/>
                    </a:lnTo>
                    <a:lnTo>
                      <a:pt x="4" y="311"/>
                    </a:lnTo>
                    <a:lnTo>
                      <a:pt x="4" y="306"/>
                    </a:lnTo>
                    <a:lnTo>
                      <a:pt x="6" y="300"/>
                    </a:lnTo>
                    <a:lnTo>
                      <a:pt x="7" y="295"/>
                    </a:lnTo>
                    <a:lnTo>
                      <a:pt x="7" y="287"/>
                    </a:lnTo>
                    <a:lnTo>
                      <a:pt x="8" y="281"/>
                    </a:lnTo>
                    <a:lnTo>
                      <a:pt x="8" y="274"/>
                    </a:lnTo>
                    <a:lnTo>
                      <a:pt x="8" y="267"/>
                    </a:lnTo>
                    <a:lnTo>
                      <a:pt x="8" y="263"/>
                    </a:lnTo>
                    <a:lnTo>
                      <a:pt x="10" y="259"/>
                    </a:lnTo>
                    <a:lnTo>
                      <a:pt x="10" y="255"/>
                    </a:lnTo>
                    <a:lnTo>
                      <a:pt x="10" y="253"/>
                    </a:lnTo>
                    <a:lnTo>
                      <a:pt x="10" y="249"/>
                    </a:lnTo>
                    <a:lnTo>
                      <a:pt x="11" y="245"/>
                    </a:lnTo>
                    <a:lnTo>
                      <a:pt x="11" y="241"/>
                    </a:lnTo>
                    <a:lnTo>
                      <a:pt x="12" y="238"/>
                    </a:lnTo>
                    <a:lnTo>
                      <a:pt x="12" y="233"/>
                    </a:lnTo>
                    <a:lnTo>
                      <a:pt x="12" y="230"/>
                    </a:lnTo>
                    <a:lnTo>
                      <a:pt x="12" y="226"/>
                    </a:lnTo>
                    <a:lnTo>
                      <a:pt x="14" y="222"/>
                    </a:lnTo>
                    <a:lnTo>
                      <a:pt x="14" y="219"/>
                    </a:lnTo>
                    <a:lnTo>
                      <a:pt x="14" y="215"/>
                    </a:lnTo>
                    <a:lnTo>
                      <a:pt x="14" y="211"/>
                    </a:lnTo>
                    <a:lnTo>
                      <a:pt x="15" y="207"/>
                    </a:lnTo>
                    <a:lnTo>
                      <a:pt x="15" y="203"/>
                    </a:lnTo>
                    <a:lnTo>
                      <a:pt x="15" y="199"/>
                    </a:lnTo>
                    <a:lnTo>
                      <a:pt x="15" y="195"/>
                    </a:lnTo>
                    <a:lnTo>
                      <a:pt x="16" y="191"/>
                    </a:lnTo>
                    <a:lnTo>
                      <a:pt x="16" y="186"/>
                    </a:lnTo>
                    <a:lnTo>
                      <a:pt x="16" y="183"/>
                    </a:lnTo>
                    <a:lnTo>
                      <a:pt x="18" y="179"/>
                    </a:lnTo>
                    <a:lnTo>
                      <a:pt x="18" y="175"/>
                    </a:lnTo>
                    <a:lnTo>
                      <a:pt x="18" y="170"/>
                    </a:lnTo>
                    <a:lnTo>
                      <a:pt x="18" y="166"/>
                    </a:lnTo>
                    <a:lnTo>
                      <a:pt x="18" y="162"/>
                    </a:lnTo>
                    <a:lnTo>
                      <a:pt x="19" y="158"/>
                    </a:lnTo>
                    <a:lnTo>
                      <a:pt x="19" y="154"/>
                    </a:lnTo>
                    <a:lnTo>
                      <a:pt x="19" y="150"/>
                    </a:lnTo>
                    <a:lnTo>
                      <a:pt x="19" y="146"/>
                    </a:lnTo>
                    <a:lnTo>
                      <a:pt x="20" y="142"/>
                    </a:lnTo>
                    <a:lnTo>
                      <a:pt x="20" y="137"/>
                    </a:lnTo>
                    <a:lnTo>
                      <a:pt x="20" y="134"/>
                    </a:lnTo>
                    <a:lnTo>
                      <a:pt x="20" y="130"/>
                    </a:lnTo>
                    <a:lnTo>
                      <a:pt x="20" y="126"/>
                    </a:lnTo>
                    <a:lnTo>
                      <a:pt x="20" y="122"/>
                    </a:lnTo>
                    <a:lnTo>
                      <a:pt x="21" y="118"/>
                    </a:lnTo>
                    <a:lnTo>
                      <a:pt x="21" y="114"/>
                    </a:lnTo>
                    <a:lnTo>
                      <a:pt x="21" y="110"/>
                    </a:lnTo>
                    <a:lnTo>
                      <a:pt x="21" y="106"/>
                    </a:lnTo>
                    <a:lnTo>
                      <a:pt x="21" y="102"/>
                    </a:lnTo>
                    <a:lnTo>
                      <a:pt x="21" y="98"/>
                    </a:lnTo>
                    <a:lnTo>
                      <a:pt x="23" y="95"/>
                    </a:lnTo>
                    <a:lnTo>
                      <a:pt x="23" y="91"/>
                    </a:lnTo>
                    <a:lnTo>
                      <a:pt x="23" y="87"/>
                    </a:lnTo>
                    <a:lnTo>
                      <a:pt x="23" y="84"/>
                    </a:lnTo>
                    <a:lnTo>
                      <a:pt x="23" y="80"/>
                    </a:lnTo>
                    <a:lnTo>
                      <a:pt x="23" y="73"/>
                    </a:lnTo>
                    <a:lnTo>
                      <a:pt x="24" y="67"/>
                    </a:lnTo>
                    <a:lnTo>
                      <a:pt x="24" y="60"/>
                    </a:lnTo>
                    <a:lnTo>
                      <a:pt x="24" y="55"/>
                    </a:lnTo>
                    <a:lnTo>
                      <a:pt x="24" y="48"/>
                    </a:lnTo>
                    <a:lnTo>
                      <a:pt x="24" y="42"/>
                    </a:lnTo>
                    <a:lnTo>
                      <a:pt x="24" y="36"/>
                    </a:lnTo>
                    <a:lnTo>
                      <a:pt x="24" y="31"/>
                    </a:lnTo>
                    <a:lnTo>
                      <a:pt x="24" y="26"/>
                    </a:lnTo>
                    <a:lnTo>
                      <a:pt x="24" y="22"/>
                    </a:lnTo>
                    <a:lnTo>
                      <a:pt x="24" y="18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7" y="9"/>
                    </a:lnTo>
                    <a:lnTo>
                      <a:pt x="27" y="13"/>
                    </a:lnTo>
                    <a:lnTo>
                      <a:pt x="28" y="17"/>
                    </a:lnTo>
                    <a:lnTo>
                      <a:pt x="29" y="21"/>
                    </a:lnTo>
                    <a:lnTo>
                      <a:pt x="29" y="26"/>
                    </a:lnTo>
                    <a:lnTo>
                      <a:pt x="31" y="31"/>
                    </a:lnTo>
                    <a:lnTo>
                      <a:pt x="32" y="38"/>
                    </a:lnTo>
                    <a:lnTo>
                      <a:pt x="32" y="43"/>
                    </a:lnTo>
                    <a:lnTo>
                      <a:pt x="33" y="50"/>
                    </a:lnTo>
                    <a:lnTo>
                      <a:pt x="35" y="54"/>
                    </a:lnTo>
                    <a:lnTo>
                      <a:pt x="35" y="56"/>
                    </a:lnTo>
                    <a:lnTo>
                      <a:pt x="36" y="60"/>
                    </a:lnTo>
                    <a:lnTo>
                      <a:pt x="37" y="64"/>
                    </a:lnTo>
                    <a:lnTo>
                      <a:pt x="37" y="67"/>
                    </a:lnTo>
                    <a:lnTo>
                      <a:pt x="37" y="71"/>
                    </a:lnTo>
                    <a:lnTo>
                      <a:pt x="39" y="75"/>
                    </a:lnTo>
                    <a:lnTo>
                      <a:pt x="39" y="79"/>
                    </a:lnTo>
                    <a:lnTo>
                      <a:pt x="40" y="83"/>
                    </a:lnTo>
                    <a:lnTo>
                      <a:pt x="40" y="87"/>
                    </a:lnTo>
                    <a:lnTo>
                      <a:pt x="41" y="91"/>
                    </a:lnTo>
                    <a:lnTo>
                      <a:pt x="43" y="95"/>
                    </a:lnTo>
                    <a:lnTo>
                      <a:pt x="43" y="98"/>
                    </a:lnTo>
                    <a:lnTo>
                      <a:pt x="44" y="102"/>
                    </a:lnTo>
                    <a:lnTo>
                      <a:pt x="44" y="106"/>
                    </a:lnTo>
                    <a:lnTo>
                      <a:pt x="45" y="110"/>
                    </a:lnTo>
                    <a:lnTo>
                      <a:pt x="45" y="114"/>
                    </a:lnTo>
                    <a:lnTo>
                      <a:pt x="47" y="120"/>
                    </a:lnTo>
                    <a:lnTo>
                      <a:pt x="47" y="124"/>
                    </a:lnTo>
                    <a:lnTo>
                      <a:pt x="48" y="129"/>
                    </a:lnTo>
                    <a:lnTo>
                      <a:pt x="48" y="133"/>
                    </a:lnTo>
                    <a:lnTo>
                      <a:pt x="49" y="137"/>
                    </a:lnTo>
                    <a:lnTo>
                      <a:pt x="49" y="141"/>
                    </a:lnTo>
                    <a:lnTo>
                      <a:pt x="50" y="146"/>
                    </a:lnTo>
                    <a:lnTo>
                      <a:pt x="52" y="150"/>
                    </a:lnTo>
                    <a:lnTo>
                      <a:pt x="52" y="155"/>
                    </a:lnTo>
                    <a:lnTo>
                      <a:pt x="53" y="159"/>
                    </a:lnTo>
                    <a:lnTo>
                      <a:pt x="54" y="164"/>
                    </a:lnTo>
                    <a:lnTo>
                      <a:pt x="54" y="168"/>
                    </a:lnTo>
                    <a:lnTo>
                      <a:pt x="54" y="172"/>
                    </a:lnTo>
                    <a:lnTo>
                      <a:pt x="54" y="178"/>
                    </a:lnTo>
                    <a:lnTo>
                      <a:pt x="56" y="182"/>
                    </a:lnTo>
                    <a:lnTo>
                      <a:pt x="57" y="186"/>
                    </a:lnTo>
                    <a:lnTo>
                      <a:pt x="57" y="191"/>
                    </a:lnTo>
                    <a:lnTo>
                      <a:pt x="58" y="195"/>
                    </a:lnTo>
                    <a:lnTo>
                      <a:pt x="60" y="200"/>
                    </a:lnTo>
                    <a:lnTo>
                      <a:pt x="60" y="204"/>
                    </a:lnTo>
                    <a:lnTo>
                      <a:pt x="60" y="208"/>
                    </a:lnTo>
                    <a:lnTo>
                      <a:pt x="61" y="213"/>
                    </a:lnTo>
                    <a:lnTo>
                      <a:pt x="61" y="219"/>
                    </a:lnTo>
                    <a:lnTo>
                      <a:pt x="61" y="222"/>
                    </a:lnTo>
                    <a:lnTo>
                      <a:pt x="62" y="226"/>
                    </a:lnTo>
                    <a:lnTo>
                      <a:pt x="62" y="232"/>
                    </a:lnTo>
                    <a:lnTo>
                      <a:pt x="64" y="236"/>
                    </a:lnTo>
                    <a:lnTo>
                      <a:pt x="64" y="240"/>
                    </a:lnTo>
                    <a:lnTo>
                      <a:pt x="65" y="245"/>
                    </a:lnTo>
                    <a:lnTo>
                      <a:pt x="65" y="249"/>
                    </a:lnTo>
                    <a:lnTo>
                      <a:pt x="66" y="253"/>
                    </a:lnTo>
                    <a:lnTo>
                      <a:pt x="66" y="257"/>
                    </a:lnTo>
                    <a:lnTo>
                      <a:pt x="68" y="261"/>
                    </a:lnTo>
                    <a:lnTo>
                      <a:pt x="68" y="266"/>
                    </a:lnTo>
                    <a:lnTo>
                      <a:pt x="69" y="270"/>
                    </a:lnTo>
                    <a:lnTo>
                      <a:pt x="69" y="274"/>
                    </a:lnTo>
                    <a:lnTo>
                      <a:pt x="69" y="278"/>
                    </a:lnTo>
                    <a:lnTo>
                      <a:pt x="70" y="282"/>
                    </a:lnTo>
                    <a:lnTo>
                      <a:pt x="70" y="286"/>
                    </a:lnTo>
                    <a:lnTo>
                      <a:pt x="70" y="290"/>
                    </a:lnTo>
                    <a:lnTo>
                      <a:pt x="72" y="294"/>
                    </a:lnTo>
                    <a:lnTo>
                      <a:pt x="72" y="298"/>
                    </a:lnTo>
                    <a:lnTo>
                      <a:pt x="73" y="302"/>
                    </a:lnTo>
                    <a:lnTo>
                      <a:pt x="73" y="304"/>
                    </a:lnTo>
                    <a:lnTo>
                      <a:pt x="73" y="308"/>
                    </a:lnTo>
                    <a:lnTo>
                      <a:pt x="74" y="312"/>
                    </a:lnTo>
                    <a:lnTo>
                      <a:pt x="74" y="316"/>
                    </a:lnTo>
                    <a:lnTo>
                      <a:pt x="74" y="319"/>
                    </a:lnTo>
                    <a:lnTo>
                      <a:pt x="76" y="323"/>
                    </a:lnTo>
                    <a:lnTo>
                      <a:pt x="76" y="327"/>
                    </a:lnTo>
                    <a:lnTo>
                      <a:pt x="76" y="329"/>
                    </a:lnTo>
                    <a:lnTo>
                      <a:pt x="76" y="336"/>
                    </a:lnTo>
                    <a:lnTo>
                      <a:pt x="78" y="341"/>
                    </a:lnTo>
                    <a:lnTo>
                      <a:pt x="78" y="348"/>
                    </a:lnTo>
                    <a:lnTo>
                      <a:pt x="78" y="353"/>
                    </a:lnTo>
                    <a:lnTo>
                      <a:pt x="78" y="357"/>
                    </a:lnTo>
                    <a:lnTo>
                      <a:pt x="79" y="362"/>
                    </a:lnTo>
                    <a:lnTo>
                      <a:pt x="79" y="366"/>
                    </a:lnTo>
                    <a:lnTo>
                      <a:pt x="81" y="372"/>
                    </a:lnTo>
                    <a:lnTo>
                      <a:pt x="81" y="374"/>
                    </a:lnTo>
                    <a:lnTo>
                      <a:pt x="82" y="378"/>
                    </a:lnTo>
                    <a:lnTo>
                      <a:pt x="82" y="379"/>
                    </a:lnTo>
                    <a:lnTo>
                      <a:pt x="82" y="382"/>
                    </a:lnTo>
                    <a:lnTo>
                      <a:pt x="82" y="386"/>
                    </a:lnTo>
                    <a:lnTo>
                      <a:pt x="83" y="387"/>
                    </a:lnTo>
                    <a:lnTo>
                      <a:pt x="41" y="341"/>
                    </a:lnTo>
                    <a:lnTo>
                      <a:pt x="0" y="349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DB8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28"/>
              <p:cNvSpPr>
                <a:spLocks/>
              </p:cNvSpPr>
              <p:nvPr/>
            </p:nvSpPr>
            <p:spPr bwMode="auto">
              <a:xfrm>
                <a:off x="1328738" y="5199063"/>
                <a:ext cx="190500" cy="641350"/>
              </a:xfrm>
              <a:custGeom>
                <a:avLst/>
                <a:gdLst/>
                <a:ahLst/>
                <a:cxnLst>
                  <a:cxn ang="0">
                    <a:pos x="2" y="401"/>
                  </a:cxn>
                  <a:cxn ang="0">
                    <a:pos x="10" y="388"/>
                  </a:cxn>
                  <a:cxn ang="0">
                    <a:pos x="18" y="378"/>
                  </a:cxn>
                  <a:cxn ang="0">
                    <a:pos x="27" y="363"/>
                  </a:cxn>
                  <a:cxn ang="0">
                    <a:pos x="37" y="347"/>
                  </a:cxn>
                  <a:cxn ang="0">
                    <a:pos x="43" y="330"/>
                  </a:cxn>
                  <a:cxn ang="0">
                    <a:pos x="49" y="321"/>
                  </a:cxn>
                  <a:cxn ang="0">
                    <a:pos x="52" y="309"/>
                  </a:cxn>
                  <a:cxn ang="0">
                    <a:pos x="56" y="298"/>
                  </a:cxn>
                  <a:cxn ang="0">
                    <a:pos x="59" y="285"/>
                  </a:cxn>
                  <a:cxn ang="0">
                    <a:pos x="63" y="273"/>
                  </a:cxn>
                  <a:cxn ang="0">
                    <a:pos x="66" y="260"/>
                  </a:cxn>
                  <a:cxn ang="0">
                    <a:pos x="68" y="247"/>
                  </a:cxn>
                  <a:cxn ang="0">
                    <a:pos x="70" y="232"/>
                  </a:cxn>
                  <a:cxn ang="0">
                    <a:pos x="71" y="218"/>
                  </a:cxn>
                  <a:cxn ang="0">
                    <a:pos x="71" y="203"/>
                  </a:cxn>
                  <a:cxn ang="0">
                    <a:pos x="70" y="188"/>
                  </a:cxn>
                  <a:cxn ang="0">
                    <a:pos x="70" y="173"/>
                  </a:cxn>
                  <a:cxn ang="0">
                    <a:pos x="68" y="157"/>
                  </a:cxn>
                  <a:cxn ang="0">
                    <a:pos x="66" y="141"/>
                  </a:cxn>
                  <a:cxn ang="0">
                    <a:pos x="64" y="127"/>
                  </a:cxn>
                  <a:cxn ang="0">
                    <a:pos x="62" y="112"/>
                  </a:cxn>
                  <a:cxn ang="0">
                    <a:pos x="60" y="98"/>
                  </a:cxn>
                  <a:cxn ang="0">
                    <a:pos x="58" y="85"/>
                  </a:cxn>
                  <a:cxn ang="0">
                    <a:pos x="56" y="71"/>
                  </a:cxn>
                  <a:cxn ang="0">
                    <a:pos x="54" y="60"/>
                  </a:cxn>
                  <a:cxn ang="0">
                    <a:pos x="51" y="48"/>
                  </a:cxn>
                  <a:cxn ang="0">
                    <a:pos x="49" y="37"/>
                  </a:cxn>
                  <a:cxn ang="0">
                    <a:pos x="46" y="23"/>
                  </a:cxn>
                  <a:cxn ang="0">
                    <a:pos x="41" y="8"/>
                  </a:cxn>
                  <a:cxn ang="0">
                    <a:pos x="39" y="0"/>
                  </a:cxn>
                  <a:cxn ang="0">
                    <a:pos x="43" y="8"/>
                  </a:cxn>
                  <a:cxn ang="0">
                    <a:pos x="50" y="23"/>
                  </a:cxn>
                  <a:cxn ang="0">
                    <a:pos x="56" y="36"/>
                  </a:cxn>
                  <a:cxn ang="0">
                    <a:pos x="60" y="48"/>
                  </a:cxn>
                  <a:cxn ang="0">
                    <a:pos x="66" y="58"/>
                  </a:cxn>
                  <a:cxn ang="0">
                    <a:pos x="71" y="70"/>
                  </a:cxn>
                  <a:cxn ang="0">
                    <a:pos x="76" y="83"/>
                  </a:cxn>
                  <a:cxn ang="0">
                    <a:pos x="80" y="97"/>
                  </a:cxn>
                  <a:cxn ang="0">
                    <a:pos x="85" y="110"/>
                  </a:cxn>
                  <a:cxn ang="0">
                    <a:pos x="91" y="126"/>
                  </a:cxn>
                  <a:cxn ang="0">
                    <a:pos x="96" y="139"/>
                  </a:cxn>
                  <a:cxn ang="0">
                    <a:pos x="101" y="155"/>
                  </a:cxn>
                  <a:cxn ang="0">
                    <a:pos x="104" y="169"/>
                  </a:cxn>
                  <a:cxn ang="0">
                    <a:pos x="109" y="185"/>
                  </a:cxn>
                  <a:cxn ang="0">
                    <a:pos x="112" y="199"/>
                  </a:cxn>
                  <a:cxn ang="0">
                    <a:pos x="116" y="214"/>
                  </a:cxn>
                  <a:cxn ang="0">
                    <a:pos x="118" y="230"/>
                  </a:cxn>
                  <a:cxn ang="0">
                    <a:pos x="120" y="243"/>
                  </a:cxn>
                  <a:cxn ang="0">
                    <a:pos x="120" y="255"/>
                  </a:cxn>
                  <a:cxn ang="0">
                    <a:pos x="120" y="269"/>
                  </a:cxn>
                  <a:cxn ang="0">
                    <a:pos x="118" y="280"/>
                  </a:cxn>
                  <a:cxn ang="0">
                    <a:pos x="118" y="293"/>
                  </a:cxn>
                  <a:cxn ang="0">
                    <a:pos x="116" y="306"/>
                  </a:cxn>
                  <a:cxn ang="0">
                    <a:pos x="112" y="327"/>
                  </a:cxn>
                  <a:cxn ang="0">
                    <a:pos x="105" y="345"/>
                  </a:cxn>
                  <a:cxn ang="0">
                    <a:pos x="100" y="359"/>
                  </a:cxn>
                  <a:cxn ang="0">
                    <a:pos x="95" y="371"/>
                  </a:cxn>
                  <a:cxn ang="0">
                    <a:pos x="89" y="381"/>
                  </a:cxn>
                  <a:cxn ang="0">
                    <a:pos x="83" y="392"/>
                  </a:cxn>
                  <a:cxn ang="0">
                    <a:pos x="0" y="404"/>
                  </a:cxn>
                </a:cxnLst>
                <a:rect l="0" t="0" r="r" b="b"/>
                <a:pathLst>
                  <a:path w="120" h="404">
                    <a:moveTo>
                      <a:pt x="0" y="404"/>
                    </a:moveTo>
                    <a:lnTo>
                      <a:pt x="0" y="403"/>
                    </a:lnTo>
                    <a:lnTo>
                      <a:pt x="2" y="401"/>
                    </a:lnTo>
                    <a:lnTo>
                      <a:pt x="5" y="397"/>
                    </a:lnTo>
                    <a:lnTo>
                      <a:pt x="9" y="392"/>
                    </a:lnTo>
                    <a:lnTo>
                      <a:pt x="10" y="388"/>
                    </a:lnTo>
                    <a:lnTo>
                      <a:pt x="13" y="385"/>
                    </a:lnTo>
                    <a:lnTo>
                      <a:pt x="16" y="381"/>
                    </a:lnTo>
                    <a:lnTo>
                      <a:pt x="18" y="378"/>
                    </a:lnTo>
                    <a:lnTo>
                      <a:pt x="21" y="374"/>
                    </a:lnTo>
                    <a:lnTo>
                      <a:pt x="25" y="368"/>
                    </a:lnTo>
                    <a:lnTo>
                      <a:pt x="27" y="363"/>
                    </a:lnTo>
                    <a:lnTo>
                      <a:pt x="31" y="359"/>
                    </a:lnTo>
                    <a:lnTo>
                      <a:pt x="33" y="352"/>
                    </a:lnTo>
                    <a:lnTo>
                      <a:pt x="37" y="347"/>
                    </a:lnTo>
                    <a:lnTo>
                      <a:pt x="39" y="341"/>
                    </a:lnTo>
                    <a:lnTo>
                      <a:pt x="42" y="334"/>
                    </a:lnTo>
                    <a:lnTo>
                      <a:pt x="43" y="330"/>
                    </a:lnTo>
                    <a:lnTo>
                      <a:pt x="45" y="327"/>
                    </a:lnTo>
                    <a:lnTo>
                      <a:pt x="46" y="323"/>
                    </a:lnTo>
                    <a:lnTo>
                      <a:pt x="49" y="321"/>
                    </a:lnTo>
                    <a:lnTo>
                      <a:pt x="50" y="317"/>
                    </a:lnTo>
                    <a:lnTo>
                      <a:pt x="51" y="313"/>
                    </a:lnTo>
                    <a:lnTo>
                      <a:pt x="52" y="309"/>
                    </a:lnTo>
                    <a:lnTo>
                      <a:pt x="54" y="306"/>
                    </a:lnTo>
                    <a:lnTo>
                      <a:pt x="54" y="301"/>
                    </a:lnTo>
                    <a:lnTo>
                      <a:pt x="56" y="298"/>
                    </a:lnTo>
                    <a:lnTo>
                      <a:pt x="56" y="294"/>
                    </a:lnTo>
                    <a:lnTo>
                      <a:pt x="59" y="290"/>
                    </a:lnTo>
                    <a:lnTo>
                      <a:pt x="59" y="285"/>
                    </a:lnTo>
                    <a:lnTo>
                      <a:pt x="60" y="281"/>
                    </a:lnTo>
                    <a:lnTo>
                      <a:pt x="62" y="277"/>
                    </a:lnTo>
                    <a:lnTo>
                      <a:pt x="63" y="273"/>
                    </a:lnTo>
                    <a:lnTo>
                      <a:pt x="64" y="269"/>
                    </a:lnTo>
                    <a:lnTo>
                      <a:pt x="64" y="264"/>
                    </a:lnTo>
                    <a:lnTo>
                      <a:pt x="66" y="260"/>
                    </a:lnTo>
                    <a:lnTo>
                      <a:pt x="67" y="256"/>
                    </a:lnTo>
                    <a:lnTo>
                      <a:pt x="67" y="251"/>
                    </a:lnTo>
                    <a:lnTo>
                      <a:pt x="68" y="247"/>
                    </a:lnTo>
                    <a:lnTo>
                      <a:pt x="68" y="242"/>
                    </a:lnTo>
                    <a:lnTo>
                      <a:pt x="70" y="238"/>
                    </a:lnTo>
                    <a:lnTo>
                      <a:pt x="70" y="232"/>
                    </a:lnTo>
                    <a:lnTo>
                      <a:pt x="70" y="228"/>
                    </a:lnTo>
                    <a:lnTo>
                      <a:pt x="70" y="223"/>
                    </a:lnTo>
                    <a:lnTo>
                      <a:pt x="71" y="218"/>
                    </a:lnTo>
                    <a:lnTo>
                      <a:pt x="71" y="213"/>
                    </a:lnTo>
                    <a:lnTo>
                      <a:pt x="71" y="207"/>
                    </a:lnTo>
                    <a:lnTo>
                      <a:pt x="71" y="203"/>
                    </a:lnTo>
                    <a:lnTo>
                      <a:pt x="71" y="198"/>
                    </a:lnTo>
                    <a:lnTo>
                      <a:pt x="70" y="193"/>
                    </a:lnTo>
                    <a:lnTo>
                      <a:pt x="70" y="188"/>
                    </a:lnTo>
                    <a:lnTo>
                      <a:pt x="70" y="182"/>
                    </a:lnTo>
                    <a:lnTo>
                      <a:pt x="70" y="178"/>
                    </a:lnTo>
                    <a:lnTo>
                      <a:pt x="70" y="173"/>
                    </a:lnTo>
                    <a:lnTo>
                      <a:pt x="70" y="168"/>
                    </a:lnTo>
                    <a:lnTo>
                      <a:pt x="68" y="162"/>
                    </a:lnTo>
                    <a:lnTo>
                      <a:pt x="68" y="157"/>
                    </a:lnTo>
                    <a:lnTo>
                      <a:pt x="67" y="152"/>
                    </a:lnTo>
                    <a:lnTo>
                      <a:pt x="67" y="148"/>
                    </a:lnTo>
                    <a:lnTo>
                      <a:pt x="66" y="141"/>
                    </a:lnTo>
                    <a:lnTo>
                      <a:pt x="66" y="137"/>
                    </a:lnTo>
                    <a:lnTo>
                      <a:pt x="64" y="132"/>
                    </a:lnTo>
                    <a:lnTo>
                      <a:pt x="64" y="127"/>
                    </a:lnTo>
                    <a:lnTo>
                      <a:pt x="63" y="122"/>
                    </a:lnTo>
                    <a:lnTo>
                      <a:pt x="63" y="118"/>
                    </a:lnTo>
                    <a:lnTo>
                      <a:pt x="62" y="112"/>
                    </a:lnTo>
                    <a:lnTo>
                      <a:pt x="62" y="108"/>
                    </a:lnTo>
                    <a:lnTo>
                      <a:pt x="60" y="103"/>
                    </a:lnTo>
                    <a:lnTo>
                      <a:pt x="60" y="98"/>
                    </a:lnTo>
                    <a:lnTo>
                      <a:pt x="59" y="94"/>
                    </a:lnTo>
                    <a:lnTo>
                      <a:pt x="59" y="89"/>
                    </a:lnTo>
                    <a:lnTo>
                      <a:pt x="58" y="85"/>
                    </a:lnTo>
                    <a:lnTo>
                      <a:pt x="58" y="81"/>
                    </a:lnTo>
                    <a:lnTo>
                      <a:pt x="56" y="75"/>
                    </a:lnTo>
                    <a:lnTo>
                      <a:pt x="56" y="71"/>
                    </a:lnTo>
                    <a:lnTo>
                      <a:pt x="55" y="68"/>
                    </a:lnTo>
                    <a:lnTo>
                      <a:pt x="54" y="64"/>
                    </a:lnTo>
                    <a:lnTo>
                      <a:pt x="54" y="60"/>
                    </a:lnTo>
                    <a:lnTo>
                      <a:pt x="52" y="56"/>
                    </a:lnTo>
                    <a:lnTo>
                      <a:pt x="51" y="52"/>
                    </a:lnTo>
                    <a:lnTo>
                      <a:pt x="51" y="48"/>
                    </a:lnTo>
                    <a:lnTo>
                      <a:pt x="50" y="44"/>
                    </a:lnTo>
                    <a:lnTo>
                      <a:pt x="50" y="40"/>
                    </a:lnTo>
                    <a:lnTo>
                      <a:pt x="49" y="37"/>
                    </a:lnTo>
                    <a:lnTo>
                      <a:pt x="47" y="33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3" y="16"/>
                    </a:lnTo>
                    <a:lnTo>
                      <a:pt x="42" y="12"/>
                    </a:lnTo>
                    <a:lnTo>
                      <a:pt x="41" y="8"/>
                    </a:lnTo>
                    <a:lnTo>
                      <a:pt x="41" y="6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9" y="2"/>
                    </a:lnTo>
                    <a:lnTo>
                      <a:pt x="42" y="6"/>
                    </a:lnTo>
                    <a:lnTo>
                      <a:pt x="43" y="8"/>
                    </a:lnTo>
                    <a:lnTo>
                      <a:pt x="46" y="12"/>
                    </a:lnTo>
                    <a:lnTo>
                      <a:pt x="47" y="16"/>
                    </a:lnTo>
                    <a:lnTo>
                      <a:pt x="50" y="23"/>
                    </a:lnTo>
                    <a:lnTo>
                      <a:pt x="52" y="28"/>
                    </a:lnTo>
                    <a:lnTo>
                      <a:pt x="55" y="33"/>
                    </a:lnTo>
                    <a:lnTo>
                      <a:pt x="56" y="36"/>
                    </a:lnTo>
                    <a:lnTo>
                      <a:pt x="58" y="40"/>
                    </a:lnTo>
                    <a:lnTo>
                      <a:pt x="59" y="44"/>
                    </a:lnTo>
                    <a:lnTo>
                      <a:pt x="60" y="48"/>
                    </a:lnTo>
                    <a:lnTo>
                      <a:pt x="62" y="50"/>
                    </a:lnTo>
                    <a:lnTo>
                      <a:pt x="64" y="54"/>
                    </a:lnTo>
                    <a:lnTo>
                      <a:pt x="66" y="58"/>
                    </a:lnTo>
                    <a:lnTo>
                      <a:pt x="67" y="62"/>
                    </a:lnTo>
                    <a:lnTo>
                      <a:pt x="68" y="66"/>
                    </a:lnTo>
                    <a:lnTo>
                      <a:pt x="71" y="70"/>
                    </a:lnTo>
                    <a:lnTo>
                      <a:pt x="72" y="75"/>
                    </a:lnTo>
                    <a:lnTo>
                      <a:pt x="75" y="79"/>
                    </a:lnTo>
                    <a:lnTo>
                      <a:pt x="76" y="83"/>
                    </a:lnTo>
                    <a:lnTo>
                      <a:pt x="77" y="87"/>
                    </a:lnTo>
                    <a:lnTo>
                      <a:pt x="79" y="93"/>
                    </a:lnTo>
                    <a:lnTo>
                      <a:pt x="80" y="97"/>
                    </a:lnTo>
                    <a:lnTo>
                      <a:pt x="81" y="102"/>
                    </a:lnTo>
                    <a:lnTo>
                      <a:pt x="84" y="106"/>
                    </a:lnTo>
                    <a:lnTo>
                      <a:pt x="85" y="110"/>
                    </a:lnTo>
                    <a:lnTo>
                      <a:pt x="88" y="115"/>
                    </a:lnTo>
                    <a:lnTo>
                      <a:pt x="89" y="120"/>
                    </a:lnTo>
                    <a:lnTo>
                      <a:pt x="91" y="126"/>
                    </a:lnTo>
                    <a:lnTo>
                      <a:pt x="92" y="130"/>
                    </a:lnTo>
                    <a:lnTo>
                      <a:pt x="95" y="135"/>
                    </a:lnTo>
                    <a:lnTo>
                      <a:pt x="96" y="139"/>
                    </a:lnTo>
                    <a:lnTo>
                      <a:pt x="97" y="145"/>
                    </a:lnTo>
                    <a:lnTo>
                      <a:pt x="100" y="149"/>
                    </a:lnTo>
                    <a:lnTo>
                      <a:pt x="101" y="155"/>
                    </a:lnTo>
                    <a:lnTo>
                      <a:pt x="103" y="160"/>
                    </a:lnTo>
                    <a:lnTo>
                      <a:pt x="104" y="165"/>
                    </a:lnTo>
                    <a:lnTo>
                      <a:pt x="104" y="169"/>
                    </a:lnTo>
                    <a:lnTo>
                      <a:pt x="106" y="174"/>
                    </a:lnTo>
                    <a:lnTo>
                      <a:pt x="106" y="180"/>
                    </a:lnTo>
                    <a:lnTo>
                      <a:pt x="109" y="185"/>
                    </a:lnTo>
                    <a:lnTo>
                      <a:pt x="109" y="189"/>
                    </a:lnTo>
                    <a:lnTo>
                      <a:pt x="112" y="195"/>
                    </a:lnTo>
                    <a:lnTo>
                      <a:pt x="112" y="199"/>
                    </a:lnTo>
                    <a:lnTo>
                      <a:pt x="113" y="205"/>
                    </a:lnTo>
                    <a:lnTo>
                      <a:pt x="114" y="209"/>
                    </a:lnTo>
                    <a:lnTo>
                      <a:pt x="116" y="214"/>
                    </a:lnTo>
                    <a:lnTo>
                      <a:pt x="116" y="219"/>
                    </a:lnTo>
                    <a:lnTo>
                      <a:pt x="117" y="224"/>
                    </a:lnTo>
                    <a:lnTo>
                      <a:pt x="118" y="230"/>
                    </a:lnTo>
                    <a:lnTo>
                      <a:pt x="120" y="234"/>
                    </a:lnTo>
                    <a:lnTo>
                      <a:pt x="120" y="238"/>
                    </a:lnTo>
                    <a:lnTo>
                      <a:pt x="120" y="243"/>
                    </a:lnTo>
                    <a:lnTo>
                      <a:pt x="120" y="247"/>
                    </a:lnTo>
                    <a:lnTo>
                      <a:pt x="120" y="252"/>
                    </a:lnTo>
                    <a:lnTo>
                      <a:pt x="120" y="255"/>
                    </a:lnTo>
                    <a:lnTo>
                      <a:pt x="120" y="260"/>
                    </a:lnTo>
                    <a:lnTo>
                      <a:pt x="120" y="264"/>
                    </a:lnTo>
                    <a:lnTo>
                      <a:pt x="120" y="269"/>
                    </a:lnTo>
                    <a:lnTo>
                      <a:pt x="120" y="273"/>
                    </a:lnTo>
                    <a:lnTo>
                      <a:pt x="120" y="277"/>
                    </a:lnTo>
                    <a:lnTo>
                      <a:pt x="118" y="280"/>
                    </a:lnTo>
                    <a:lnTo>
                      <a:pt x="118" y="285"/>
                    </a:lnTo>
                    <a:lnTo>
                      <a:pt x="118" y="289"/>
                    </a:lnTo>
                    <a:lnTo>
                      <a:pt x="118" y="293"/>
                    </a:lnTo>
                    <a:lnTo>
                      <a:pt x="117" y="297"/>
                    </a:lnTo>
                    <a:lnTo>
                      <a:pt x="117" y="301"/>
                    </a:lnTo>
                    <a:lnTo>
                      <a:pt x="116" y="306"/>
                    </a:lnTo>
                    <a:lnTo>
                      <a:pt x="114" y="314"/>
                    </a:lnTo>
                    <a:lnTo>
                      <a:pt x="113" y="321"/>
                    </a:lnTo>
                    <a:lnTo>
                      <a:pt x="112" y="327"/>
                    </a:lnTo>
                    <a:lnTo>
                      <a:pt x="109" y="333"/>
                    </a:lnTo>
                    <a:lnTo>
                      <a:pt x="108" y="339"/>
                    </a:lnTo>
                    <a:lnTo>
                      <a:pt x="105" y="345"/>
                    </a:lnTo>
                    <a:lnTo>
                      <a:pt x="104" y="351"/>
                    </a:lnTo>
                    <a:lnTo>
                      <a:pt x="103" y="355"/>
                    </a:lnTo>
                    <a:lnTo>
                      <a:pt x="100" y="359"/>
                    </a:lnTo>
                    <a:lnTo>
                      <a:pt x="99" y="363"/>
                    </a:lnTo>
                    <a:lnTo>
                      <a:pt x="96" y="368"/>
                    </a:lnTo>
                    <a:lnTo>
                      <a:pt x="95" y="371"/>
                    </a:lnTo>
                    <a:lnTo>
                      <a:pt x="92" y="375"/>
                    </a:lnTo>
                    <a:lnTo>
                      <a:pt x="91" y="378"/>
                    </a:lnTo>
                    <a:lnTo>
                      <a:pt x="89" y="381"/>
                    </a:lnTo>
                    <a:lnTo>
                      <a:pt x="87" y="385"/>
                    </a:lnTo>
                    <a:lnTo>
                      <a:pt x="84" y="389"/>
                    </a:lnTo>
                    <a:lnTo>
                      <a:pt x="83" y="392"/>
                    </a:lnTo>
                    <a:lnTo>
                      <a:pt x="83" y="393"/>
                    </a:lnTo>
                    <a:lnTo>
                      <a:pt x="0" y="404"/>
                    </a:lnTo>
                    <a:lnTo>
                      <a:pt x="0" y="404"/>
                    </a:lnTo>
                    <a:close/>
                  </a:path>
                </a:pathLst>
              </a:custGeom>
              <a:solidFill>
                <a:srgbClr val="8AD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29"/>
              <p:cNvSpPr>
                <a:spLocks/>
              </p:cNvSpPr>
              <p:nvPr/>
            </p:nvSpPr>
            <p:spPr bwMode="auto">
              <a:xfrm>
                <a:off x="1995487" y="5192713"/>
                <a:ext cx="171450" cy="744538"/>
              </a:xfrm>
              <a:custGeom>
                <a:avLst/>
                <a:gdLst/>
                <a:ahLst/>
                <a:cxnLst>
                  <a:cxn ang="0">
                    <a:pos x="0" y="465"/>
                  </a:cxn>
                  <a:cxn ang="0">
                    <a:pos x="0" y="451"/>
                  </a:cxn>
                  <a:cxn ang="0">
                    <a:pos x="0" y="438"/>
                  </a:cxn>
                  <a:cxn ang="0">
                    <a:pos x="0" y="422"/>
                  </a:cxn>
                  <a:cxn ang="0">
                    <a:pos x="1" y="404"/>
                  </a:cxn>
                  <a:cxn ang="0">
                    <a:pos x="3" y="385"/>
                  </a:cxn>
                  <a:cxn ang="0">
                    <a:pos x="4" y="375"/>
                  </a:cxn>
                  <a:cxn ang="0">
                    <a:pos x="5" y="362"/>
                  </a:cxn>
                  <a:cxn ang="0">
                    <a:pos x="6" y="349"/>
                  </a:cxn>
                  <a:cxn ang="0">
                    <a:pos x="9" y="334"/>
                  </a:cxn>
                  <a:cxn ang="0">
                    <a:pos x="12" y="321"/>
                  </a:cxn>
                  <a:cxn ang="0">
                    <a:pos x="14" y="305"/>
                  </a:cxn>
                  <a:cxn ang="0">
                    <a:pos x="18" y="289"/>
                  </a:cxn>
                  <a:cxn ang="0">
                    <a:pos x="21" y="273"/>
                  </a:cxn>
                  <a:cxn ang="0">
                    <a:pos x="25" y="256"/>
                  </a:cxn>
                  <a:cxn ang="0">
                    <a:pos x="29" y="239"/>
                  </a:cxn>
                  <a:cxn ang="0">
                    <a:pos x="34" y="221"/>
                  </a:cxn>
                  <a:cxn ang="0">
                    <a:pos x="39" y="203"/>
                  </a:cxn>
                  <a:cxn ang="0">
                    <a:pos x="45" y="186"/>
                  </a:cxn>
                  <a:cxn ang="0">
                    <a:pos x="50" y="168"/>
                  </a:cxn>
                  <a:cxn ang="0">
                    <a:pos x="55" y="151"/>
                  </a:cxn>
                  <a:cxn ang="0">
                    <a:pos x="60" y="134"/>
                  </a:cxn>
                  <a:cxn ang="0">
                    <a:pos x="66" y="116"/>
                  </a:cxn>
                  <a:cxn ang="0">
                    <a:pos x="72" y="101"/>
                  </a:cxn>
                  <a:cxn ang="0">
                    <a:pos x="76" y="85"/>
                  </a:cxn>
                  <a:cxn ang="0">
                    <a:pos x="82" y="70"/>
                  </a:cxn>
                  <a:cxn ang="0">
                    <a:pos x="87" y="57"/>
                  </a:cxn>
                  <a:cxn ang="0">
                    <a:pos x="91" y="44"/>
                  </a:cxn>
                  <a:cxn ang="0">
                    <a:pos x="95" y="33"/>
                  </a:cxn>
                  <a:cxn ang="0">
                    <a:pos x="99" y="20"/>
                  </a:cxn>
                  <a:cxn ang="0">
                    <a:pos x="104" y="7"/>
                  </a:cxn>
                  <a:cxn ang="0">
                    <a:pos x="108" y="2"/>
                  </a:cxn>
                  <a:cxn ang="0">
                    <a:pos x="104" y="16"/>
                  </a:cxn>
                  <a:cxn ang="0">
                    <a:pos x="101" y="27"/>
                  </a:cxn>
                  <a:cxn ang="0">
                    <a:pos x="100" y="37"/>
                  </a:cxn>
                  <a:cxn ang="0">
                    <a:pos x="97" y="49"/>
                  </a:cxn>
                  <a:cxn ang="0">
                    <a:pos x="96" y="64"/>
                  </a:cxn>
                  <a:cxn ang="0">
                    <a:pos x="93" y="78"/>
                  </a:cxn>
                  <a:cxn ang="0">
                    <a:pos x="92" y="94"/>
                  </a:cxn>
                  <a:cxn ang="0">
                    <a:pos x="89" y="111"/>
                  </a:cxn>
                  <a:cxn ang="0">
                    <a:pos x="87" y="128"/>
                  </a:cxn>
                  <a:cxn ang="0">
                    <a:pos x="84" y="147"/>
                  </a:cxn>
                  <a:cxn ang="0">
                    <a:pos x="82" y="165"/>
                  </a:cxn>
                  <a:cxn ang="0">
                    <a:pos x="79" y="184"/>
                  </a:cxn>
                  <a:cxn ang="0">
                    <a:pos x="78" y="203"/>
                  </a:cxn>
                  <a:cxn ang="0">
                    <a:pos x="75" y="221"/>
                  </a:cxn>
                  <a:cxn ang="0">
                    <a:pos x="74" y="239"/>
                  </a:cxn>
                  <a:cxn ang="0">
                    <a:pos x="72" y="258"/>
                  </a:cxn>
                  <a:cxn ang="0">
                    <a:pos x="71" y="275"/>
                  </a:cxn>
                  <a:cxn ang="0">
                    <a:pos x="70" y="292"/>
                  </a:cxn>
                  <a:cxn ang="0">
                    <a:pos x="68" y="308"/>
                  </a:cxn>
                  <a:cxn ang="0">
                    <a:pos x="68" y="322"/>
                  </a:cxn>
                  <a:cxn ang="0">
                    <a:pos x="68" y="337"/>
                  </a:cxn>
                  <a:cxn ang="0">
                    <a:pos x="68" y="350"/>
                  </a:cxn>
                  <a:cxn ang="0">
                    <a:pos x="68" y="362"/>
                  </a:cxn>
                  <a:cxn ang="0">
                    <a:pos x="68" y="378"/>
                  </a:cxn>
                  <a:cxn ang="0">
                    <a:pos x="71" y="397"/>
                  </a:cxn>
                  <a:cxn ang="0">
                    <a:pos x="72" y="413"/>
                  </a:cxn>
                  <a:cxn ang="0">
                    <a:pos x="75" y="426"/>
                  </a:cxn>
                  <a:cxn ang="0">
                    <a:pos x="78" y="440"/>
                  </a:cxn>
                  <a:cxn ang="0">
                    <a:pos x="80" y="451"/>
                  </a:cxn>
                  <a:cxn ang="0">
                    <a:pos x="1" y="469"/>
                  </a:cxn>
                </a:cxnLst>
                <a:rect l="0" t="0" r="r" b="b"/>
                <a:pathLst>
                  <a:path w="108" h="469">
                    <a:moveTo>
                      <a:pt x="1" y="469"/>
                    </a:moveTo>
                    <a:lnTo>
                      <a:pt x="0" y="467"/>
                    </a:lnTo>
                    <a:lnTo>
                      <a:pt x="0" y="465"/>
                    </a:lnTo>
                    <a:lnTo>
                      <a:pt x="0" y="461"/>
                    </a:lnTo>
                    <a:lnTo>
                      <a:pt x="0" y="454"/>
                    </a:lnTo>
                    <a:lnTo>
                      <a:pt x="0" y="451"/>
                    </a:lnTo>
                    <a:lnTo>
                      <a:pt x="0" y="447"/>
                    </a:lnTo>
                    <a:lnTo>
                      <a:pt x="0" y="442"/>
                    </a:lnTo>
                    <a:lnTo>
                      <a:pt x="0" y="438"/>
                    </a:lnTo>
                    <a:lnTo>
                      <a:pt x="0" y="433"/>
                    </a:lnTo>
                    <a:lnTo>
                      <a:pt x="0" y="429"/>
                    </a:lnTo>
                    <a:lnTo>
                      <a:pt x="0" y="422"/>
                    </a:lnTo>
                    <a:lnTo>
                      <a:pt x="1" y="417"/>
                    </a:lnTo>
                    <a:lnTo>
                      <a:pt x="1" y="411"/>
                    </a:lnTo>
                    <a:lnTo>
                      <a:pt x="1" y="404"/>
                    </a:lnTo>
                    <a:lnTo>
                      <a:pt x="1" y="397"/>
                    </a:lnTo>
                    <a:lnTo>
                      <a:pt x="3" y="391"/>
                    </a:lnTo>
                    <a:lnTo>
                      <a:pt x="3" y="385"/>
                    </a:lnTo>
                    <a:lnTo>
                      <a:pt x="3" y="382"/>
                    </a:lnTo>
                    <a:lnTo>
                      <a:pt x="4" y="379"/>
                    </a:lnTo>
                    <a:lnTo>
                      <a:pt x="4" y="375"/>
                    </a:lnTo>
                    <a:lnTo>
                      <a:pt x="4" y="370"/>
                    </a:lnTo>
                    <a:lnTo>
                      <a:pt x="4" y="366"/>
                    </a:lnTo>
                    <a:lnTo>
                      <a:pt x="5" y="362"/>
                    </a:lnTo>
                    <a:lnTo>
                      <a:pt x="6" y="358"/>
                    </a:lnTo>
                    <a:lnTo>
                      <a:pt x="6" y="352"/>
                    </a:lnTo>
                    <a:lnTo>
                      <a:pt x="6" y="349"/>
                    </a:lnTo>
                    <a:lnTo>
                      <a:pt x="8" y="343"/>
                    </a:lnTo>
                    <a:lnTo>
                      <a:pt x="8" y="339"/>
                    </a:lnTo>
                    <a:lnTo>
                      <a:pt x="9" y="334"/>
                    </a:lnTo>
                    <a:lnTo>
                      <a:pt x="10" y="330"/>
                    </a:lnTo>
                    <a:lnTo>
                      <a:pt x="10" y="325"/>
                    </a:lnTo>
                    <a:lnTo>
                      <a:pt x="12" y="321"/>
                    </a:lnTo>
                    <a:lnTo>
                      <a:pt x="12" y="316"/>
                    </a:lnTo>
                    <a:lnTo>
                      <a:pt x="13" y="310"/>
                    </a:lnTo>
                    <a:lnTo>
                      <a:pt x="14" y="305"/>
                    </a:lnTo>
                    <a:lnTo>
                      <a:pt x="16" y="300"/>
                    </a:lnTo>
                    <a:lnTo>
                      <a:pt x="16" y="294"/>
                    </a:lnTo>
                    <a:lnTo>
                      <a:pt x="18" y="289"/>
                    </a:lnTo>
                    <a:lnTo>
                      <a:pt x="18" y="284"/>
                    </a:lnTo>
                    <a:lnTo>
                      <a:pt x="21" y="280"/>
                    </a:lnTo>
                    <a:lnTo>
                      <a:pt x="21" y="273"/>
                    </a:lnTo>
                    <a:lnTo>
                      <a:pt x="22" y="268"/>
                    </a:lnTo>
                    <a:lnTo>
                      <a:pt x="24" y="261"/>
                    </a:lnTo>
                    <a:lnTo>
                      <a:pt x="25" y="256"/>
                    </a:lnTo>
                    <a:lnTo>
                      <a:pt x="26" y="251"/>
                    </a:lnTo>
                    <a:lnTo>
                      <a:pt x="28" y="244"/>
                    </a:lnTo>
                    <a:lnTo>
                      <a:pt x="29" y="239"/>
                    </a:lnTo>
                    <a:lnTo>
                      <a:pt x="31" y="234"/>
                    </a:lnTo>
                    <a:lnTo>
                      <a:pt x="33" y="227"/>
                    </a:lnTo>
                    <a:lnTo>
                      <a:pt x="34" y="221"/>
                    </a:lnTo>
                    <a:lnTo>
                      <a:pt x="35" y="215"/>
                    </a:lnTo>
                    <a:lnTo>
                      <a:pt x="37" y="210"/>
                    </a:lnTo>
                    <a:lnTo>
                      <a:pt x="39" y="203"/>
                    </a:lnTo>
                    <a:lnTo>
                      <a:pt x="41" y="198"/>
                    </a:lnTo>
                    <a:lnTo>
                      <a:pt x="43" y="192"/>
                    </a:lnTo>
                    <a:lnTo>
                      <a:pt x="45" y="186"/>
                    </a:lnTo>
                    <a:lnTo>
                      <a:pt x="46" y="180"/>
                    </a:lnTo>
                    <a:lnTo>
                      <a:pt x="49" y="174"/>
                    </a:lnTo>
                    <a:lnTo>
                      <a:pt x="50" y="168"/>
                    </a:lnTo>
                    <a:lnTo>
                      <a:pt x="51" y="161"/>
                    </a:lnTo>
                    <a:lnTo>
                      <a:pt x="53" y="156"/>
                    </a:lnTo>
                    <a:lnTo>
                      <a:pt x="55" y="151"/>
                    </a:lnTo>
                    <a:lnTo>
                      <a:pt x="57" y="144"/>
                    </a:lnTo>
                    <a:lnTo>
                      <a:pt x="59" y="139"/>
                    </a:lnTo>
                    <a:lnTo>
                      <a:pt x="60" y="134"/>
                    </a:lnTo>
                    <a:lnTo>
                      <a:pt x="62" y="127"/>
                    </a:lnTo>
                    <a:lnTo>
                      <a:pt x="64" y="122"/>
                    </a:lnTo>
                    <a:lnTo>
                      <a:pt x="66" y="116"/>
                    </a:lnTo>
                    <a:lnTo>
                      <a:pt x="68" y="110"/>
                    </a:lnTo>
                    <a:lnTo>
                      <a:pt x="70" y="106"/>
                    </a:lnTo>
                    <a:lnTo>
                      <a:pt x="72" y="101"/>
                    </a:lnTo>
                    <a:lnTo>
                      <a:pt x="74" y="95"/>
                    </a:lnTo>
                    <a:lnTo>
                      <a:pt x="75" y="90"/>
                    </a:lnTo>
                    <a:lnTo>
                      <a:pt x="76" y="85"/>
                    </a:lnTo>
                    <a:lnTo>
                      <a:pt x="78" y="79"/>
                    </a:lnTo>
                    <a:lnTo>
                      <a:pt x="80" y="75"/>
                    </a:lnTo>
                    <a:lnTo>
                      <a:pt x="82" y="70"/>
                    </a:lnTo>
                    <a:lnTo>
                      <a:pt x="83" y="65"/>
                    </a:lnTo>
                    <a:lnTo>
                      <a:pt x="84" y="61"/>
                    </a:lnTo>
                    <a:lnTo>
                      <a:pt x="87" y="57"/>
                    </a:lnTo>
                    <a:lnTo>
                      <a:pt x="88" y="53"/>
                    </a:lnTo>
                    <a:lnTo>
                      <a:pt x="89" y="48"/>
                    </a:lnTo>
                    <a:lnTo>
                      <a:pt x="91" y="44"/>
                    </a:lnTo>
                    <a:lnTo>
                      <a:pt x="92" y="40"/>
                    </a:lnTo>
                    <a:lnTo>
                      <a:pt x="93" y="37"/>
                    </a:lnTo>
                    <a:lnTo>
                      <a:pt x="95" y="33"/>
                    </a:lnTo>
                    <a:lnTo>
                      <a:pt x="96" y="29"/>
                    </a:lnTo>
                    <a:lnTo>
                      <a:pt x="97" y="27"/>
                    </a:lnTo>
                    <a:lnTo>
                      <a:pt x="99" y="20"/>
                    </a:lnTo>
                    <a:lnTo>
                      <a:pt x="101" y="15"/>
                    </a:lnTo>
                    <a:lnTo>
                      <a:pt x="103" y="11"/>
                    </a:lnTo>
                    <a:lnTo>
                      <a:pt x="104" y="7"/>
                    </a:lnTo>
                    <a:lnTo>
                      <a:pt x="107" y="2"/>
                    </a:lnTo>
                    <a:lnTo>
                      <a:pt x="108" y="0"/>
                    </a:lnTo>
                    <a:lnTo>
                      <a:pt x="108" y="2"/>
                    </a:lnTo>
                    <a:lnTo>
                      <a:pt x="105" y="8"/>
                    </a:lnTo>
                    <a:lnTo>
                      <a:pt x="104" y="12"/>
                    </a:lnTo>
                    <a:lnTo>
                      <a:pt x="104" y="16"/>
                    </a:lnTo>
                    <a:lnTo>
                      <a:pt x="103" y="19"/>
                    </a:lnTo>
                    <a:lnTo>
                      <a:pt x="103" y="23"/>
                    </a:lnTo>
                    <a:lnTo>
                      <a:pt x="101" y="27"/>
                    </a:lnTo>
                    <a:lnTo>
                      <a:pt x="101" y="31"/>
                    </a:lnTo>
                    <a:lnTo>
                      <a:pt x="100" y="33"/>
                    </a:lnTo>
                    <a:lnTo>
                      <a:pt x="100" y="37"/>
                    </a:lnTo>
                    <a:lnTo>
                      <a:pt x="99" y="41"/>
                    </a:lnTo>
                    <a:lnTo>
                      <a:pt x="99" y="45"/>
                    </a:lnTo>
                    <a:lnTo>
                      <a:pt x="97" y="49"/>
                    </a:lnTo>
                    <a:lnTo>
                      <a:pt x="97" y="54"/>
                    </a:lnTo>
                    <a:lnTo>
                      <a:pt x="96" y="58"/>
                    </a:lnTo>
                    <a:lnTo>
                      <a:pt x="96" y="64"/>
                    </a:lnTo>
                    <a:lnTo>
                      <a:pt x="95" y="68"/>
                    </a:lnTo>
                    <a:lnTo>
                      <a:pt x="95" y="73"/>
                    </a:lnTo>
                    <a:lnTo>
                      <a:pt x="93" y="78"/>
                    </a:lnTo>
                    <a:lnTo>
                      <a:pt x="93" y="83"/>
                    </a:lnTo>
                    <a:lnTo>
                      <a:pt x="92" y="89"/>
                    </a:lnTo>
                    <a:lnTo>
                      <a:pt x="92" y="94"/>
                    </a:lnTo>
                    <a:lnTo>
                      <a:pt x="91" y="101"/>
                    </a:lnTo>
                    <a:lnTo>
                      <a:pt x="91" y="106"/>
                    </a:lnTo>
                    <a:lnTo>
                      <a:pt x="89" y="111"/>
                    </a:lnTo>
                    <a:lnTo>
                      <a:pt x="88" y="116"/>
                    </a:lnTo>
                    <a:lnTo>
                      <a:pt x="87" y="123"/>
                    </a:lnTo>
                    <a:lnTo>
                      <a:pt x="87" y="128"/>
                    </a:lnTo>
                    <a:lnTo>
                      <a:pt x="86" y="135"/>
                    </a:lnTo>
                    <a:lnTo>
                      <a:pt x="84" y="140"/>
                    </a:lnTo>
                    <a:lnTo>
                      <a:pt x="84" y="147"/>
                    </a:lnTo>
                    <a:lnTo>
                      <a:pt x="83" y="153"/>
                    </a:lnTo>
                    <a:lnTo>
                      <a:pt x="82" y="159"/>
                    </a:lnTo>
                    <a:lnTo>
                      <a:pt x="82" y="165"/>
                    </a:lnTo>
                    <a:lnTo>
                      <a:pt x="80" y="172"/>
                    </a:lnTo>
                    <a:lnTo>
                      <a:pt x="80" y="178"/>
                    </a:lnTo>
                    <a:lnTo>
                      <a:pt x="79" y="184"/>
                    </a:lnTo>
                    <a:lnTo>
                      <a:pt x="79" y="190"/>
                    </a:lnTo>
                    <a:lnTo>
                      <a:pt x="78" y="197"/>
                    </a:lnTo>
                    <a:lnTo>
                      <a:pt x="78" y="203"/>
                    </a:lnTo>
                    <a:lnTo>
                      <a:pt x="76" y="209"/>
                    </a:lnTo>
                    <a:lnTo>
                      <a:pt x="75" y="215"/>
                    </a:lnTo>
                    <a:lnTo>
                      <a:pt x="75" y="221"/>
                    </a:lnTo>
                    <a:lnTo>
                      <a:pt x="75" y="227"/>
                    </a:lnTo>
                    <a:lnTo>
                      <a:pt x="74" y="234"/>
                    </a:lnTo>
                    <a:lnTo>
                      <a:pt x="74" y="239"/>
                    </a:lnTo>
                    <a:lnTo>
                      <a:pt x="72" y="246"/>
                    </a:lnTo>
                    <a:lnTo>
                      <a:pt x="72" y="252"/>
                    </a:lnTo>
                    <a:lnTo>
                      <a:pt x="72" y="258"/>
                    </a:lnTo>
                    <a:lnTo>
                      <a:pt x="71" y="263"/>
                    </a:lnTo>
                    <a:lnTo>
                      <a:pt x="71" y="269"/>
                    </a:lnTo>
                    <a:lnTo>
                      <a:pt x="71" y="275"/>
                    </a:lnTo>
                    <a:lnTo>
                      <a:pt x="70" y="280"/>
                    </a:lnTo>
                    <a:lnTo>
                      <a:pt x="70" y="285"/>
                    </a:lnTo>
                    <a:lnTo>
                      <a:pt x="70" y="292"/>
                    </a:lnTo>
                    <a:lnTo>
                      <a:pt x="70" y="297"/>
                    </a:lnTo>
                    <a:lnTo>
                      <a:pt x="70" y="302"/>
                    </a:lnTo>
                    <a:lnTo>
                      <a:pt x="68" y="308"/>
                    </a:lnTo>
                    <a:lnTo>
                      <a:pt x="68" y="312"/>
                    </a:lnTo>
                    <a:lnTo>
                      <a:pt x="68" y="318"/>
                    </a:lnTo>
                    <a:lnTo>
                      <a:pt x="68" y="322"/>
                    </a:lnTo>
                    <a:lnTo>
                      <a:pt x="68" y="327"/>
                    </a:lnTo>
                    <a:lnTo>
                      <a:pt x="68" y="331"/>
                    </a:lnTo>
                    <a:lnTo>
                      <a:pt x="68" y="337"/>
                    </a:lnTo>
                    <a:lnTo>
                      <a:pt x="68" y="341"/>
                    </a:lnTo>
                    <a:lnTo>
                      <a:pt x="68" y="345"/>
                    </a:lnTo>
                    <a:lnTo>
                      <a:pt x="68" y="350"/>
                    </a:lnTo>
                    <a:lnTo>
                      <a:pt x="68" y="354"/>
                    </a:lnTo>
                    <a:lnTo>
                      <a:pt x="68" y="358"/>
                    </a:lnTo>
                    <a:lnTo>
                      <a:pt x="68" y="362"/>
                    </a:lnTo>
                    <a:lnTo>
                      <a:pt x="68" y="366"/>
                    </a:lnTo>
                    <a:lnTo>
                      <a:pt x="68" y="371"/>
                    </a:lnTo>
                    <a:lnTo>
                      <a:pt x="68" y="378"/>
                    </a:lnTo>
                    <a:lnTo>
                      <a:pt x="70" y="384"/>
                    </a:lnTo>
                    <a:lnTo>
                      <a:pt x="70" y="391"/>
                    </a:lnTo>
                    <a:lnTo>
                      <a:pt x="71" y="397"/>
                    </a:lnTo>
                    <a:lnTo>
                      <a:pt x="71" y="403"/>
                    </a:lnTo>
                    <a:lnTo>
                      <a:pt x="72" y="408"/>
                    </a:lnTo>
                    <a:lnTo>
                      <a:pt x="72" y="413"/>
                    </a:lnTo>
                    <a:lnTo>
                      <a:pt x="74" y="418"/>
                    </a:lnTo>
                    <a:lnTo>
                      <a:pt x="74" y="422"/>
                    </a:lnTo>
                    <a:lnTo>
                      <a:pt x="75" y="426"/>
                    </a:lnTo>
                    <a:lnTo>
                      <a:pt x="75" y="430"/>
                    </a:lnTo>
                    <a:lnTo>
                      <a:pt x="76" y="434"/>
                    </a:lnTo>
                    <a:lnTo>
                      <a:pt x="78" y="440"/>
                    </a:lnTo>
                    <a:lnTo>
                      <a:pt x="79" y="446"/>
                    </a:lnTo>
                    <a:lnTo>
                      <a:pt x="79" y="449"/>
                    </a:lnTo>
                    <a:lnTo>
                      <a:pt x="80" y="451"/>
                    </a:lnTo>
                    <a:lnTo>
                      <a:pt x="82" y="454"/>
                    </a:lnTo>
                    <a:lnTo>
                      <a:pt x="82" y="454"/>
                    </a:lnTo>
                    <a:lnTo>
                      <a:pt x="1" y="469"/>
                    </a:lnTo>
                    <a:lnTo>
                      <a:pt x="1" y="469"/>
                    </a:lnTo>
                    <a:close/>
                  </a:path>
                </a:pathLst>
              </a:custGeom>
              <a:solidFill>
                <a:srgbClr val="8AD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65"/>
            <p:cNvGrpSpPr/>
            <p:nvPr/>
          </p:nvGrpSpPr>
          <p:grpSpPr>
            <a:xfrm>
              <a:off x="5475287" y="3581400"/>
              <a:ext cx="3059113" cy="2743200"/>
              <a:chOff x="381000" y="3505200"/>
              <a:chExt cx="3059113" cy="2743200"/>
            </a:xfrm>
          </p:grpSpPr>
          <p:sp>
            <p:nvSpPr>
              <p:cNvPr id="10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381000" y="3505200"/>
                <a:ext cx="3059113" cy="27432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14"/>
              <p:cNvSpPr>
                <a:spLocks/>
              </p:cNvSpPr>
              <p:nvPr/>
            </p:nvSpPr>
            <p:spPr bwMode="auto">
              <a:xfrm>
                <a:off x="481013" y="5041900"/>
                <a:ext cx="830263" cy="1069975"/>
              </a:xfrm>
              <a:custGeom>
                <a:avLst/>
                <a:gdLst/>
                <a:ahLst/>
                <a:cxnLst>
                  <a:cxn ang="0">
                    <a:pos x="13" y="556"/>
                  </a:cxn>
                  <a:cxn ang="0">
                    <a:pos x="32" y="502"/>
                  </a:cxn>
                  <a:cxn ang="0">
                    <a:pos x="45" y="458"/>
                  </a:cxn>
                  <a:cxn ang="0">
                    <a:pos x="57" y="404"/>
                  </a:cxn>
                  <a:cxn ang="0">
                    <a:pos x="67" y="339"/>
                  </a:cxn>
                  <a:cxn ang="0">
                    <a:pos x="77" y="268"/>
                  </a:cxn>
                  <a:cxn ang="0">
                    <a:pos x="85" y="196"/>
                  </a:cxn>
                  <a:cxn ang="0">
                    <a:pos x="91" y="127"/>
                  </a:cxn>
                  <a:cxn ang="0">
                    <a:pos x="96" y="66"/>
                  </a:cxn>
                  <a:cxn ang="0">
                    <a:pos x="99" y="17"/>
                  </a:cxn>
                  <a:cxn ang="0">
                    <a:pos x="103" y="17"/>
                  </a:cxn>
                  <a:cxn ang="0">
                    <a:pos x="110" y="61"/>
                  </a:cxn>
                  <a:cxn ang="0">
                    <a:pos x="117" y="103"/>
                  </a:cxn>
                  <a:cxn ang="0">
                    <a:pos x="127" y="151"/>
                  </a:cxn>
                  <a:cxn ang="0">
                    <a:pos x="137" y="197"/>
                  </a:cxn>
                  <a:cxn ang="0">
                    <a:pos x="149" y="238"/>
                  </a:cxn>
                  <a:cxn ang="0">
                    <a:pos x="166" y="284"/>
                  </a:cxn>
                  <a:cxn ang="0">
                    <a:pos x="191" y="327"/>
                  </a:cxn>
                  <a:cxn ang="0">
                    <a:pos x="197" y="312"/>
                  </a:cxn>
                  <a:cxn ang="0">
                    <a:pos x="202" y="260"/>
                  </a:cxn>
                  <a:cxn ang="0">
                    <a:pos x="228" y="198"/>
                  </a:cxn>
                  <a:cxn ang="0">
                    <a:pos x="282" y="141"/>
                  </a:cxn>
                  <a:cxn ang="0">
                    <a:pos x="336" y="106"/>
                  </a:cxn>
                  <a:cxn ang="0">
                    <a:pos x="397" y="74"/>
                  </a:cxn>
                  <a:cxn ang="0">
                    <a:pos x="399" y="75"/>
                  </a:cxn>
                  <a:cxn ang="0">
                    <a:pos x="357" y="119"/>
                  </a:cxn>
                  <a:cxn ang="0">
                    <a:pos x="334" y="167"/>
                  </a:cxn>
                  <a:cxn ang="0">
                    <a:pos x="326" y="209"/>
                  </a:cxn>
                  <a:cxn ang="0">
                    <a:pos x="324" y="256"/>
                  </a:cxn>
                  <a:cxn ang="0">
                    <a:pos x="330" y="306"/>
                  </a:cxn>
                  <a:cxn ang="0">
                    <a:pos x="340" y="354"/>
                  </a:cxn>
                  <a:cxn ang="0">
                    <a:pos x="349" y="395"/>
                  </a:cxn>
                  <a:cxn ang="0">
                    <a:pos x="363" y="434"/>
                  </a:cxn>
                  <a:cxn ang="0">
                    <a:pos x="391" y="389"/>
                  </a:cxn>
                  <a:cxn ang="0">
                    <a:pos x="422" y="330"/>
                  </a:cxn>
                  <a:cxn ang="0">
                    <a:pos x="432" y="271"/>
                  </a:cxn>
                  <a:cxn ang="0">
                    <a:pos x="418" y="226"/>
                  </a:cxn>
                  <a:cxn ang="0">
                    <a:pos x="389" y="190"/>
                  </a:cxn>
                  <a:cxn ang="0">
                    <a:pos x="427" y="205"/>
                  </a:cxn>
                  <a:cxn ang="0">
                    <a:pos x="473" y="248"/>
                  </a:cxn>
                  <a:cxn ang="0">
                    <a:pos x="496" y="288"/>
                  </a:cxn>
                  <a:cxn ang="0">
                    <a:pos x="509" y="338"/>
                  </a:cxn>
                  <a:cxn ang="0">
                    <a:pos x="517" y="397"/>
                  </a:cxn>
                  <a:cxn ang="0">
                    <a:pos x="521" y="458"/>
                  </a:cxn>
                  <a:cxn ang="0">
                    <a:pos x="522" y="516"/>
                  </a:cxn>
                  <a:cxn ang="0">
                    <a:pos x="522" y="562"/>
                  </a:cxn>
                  <a:cxn ang="0">
                    <a:pos x="519" y="598"/>
                  </a:cxn>
                  <a:cxn ang="0">
                    <a:pos x="484" y="594"/>
                  </a:cxn>
                  <a:cxn ang="0">
                    <a:pos x="436" y="594"/>
                  </a:cxn>
                  <a:cxn ang="0">
                    <a:pos x="389" y="608"/>
                  </a:cxn>
                  <a:cxn ang="0">
                    <a:pos x="348" y="636"/>
                  </a:cxn>
                  <a:cxn ang="0">
                    <a:pos x="311" y="664"/>
                  </a:cxn>
                  <a:cxn ang="0">
                    <a:pos x="274" y="673"/>
                  </a:cxn>
                  <a:cxn ang="0">
                    <a:pos x="232" y="656"/>
                  </a:cxn>
                  <a:cxn ang="0">
                    <a:pos x="185" y="624"/>
                  </a:cxn>
                  <a:cxn ang="0">
                    <a:pos x="132" y="597"/>
                  </a:cxn>
                  <a:cxn ang="0">
                    <a:pos x="75" y="583"/>
                  </a:cxn>
                  <a:cxn ang="0">
                    <a:pos x="28" y="582"/>
                  </a:cxn>
                </a:cxnLst>
                <a:rect l="0" t="0" r="r" b="b"/>
                <a:pathLst>
                  <a:path w="523" h="674">
                    <a:moveTo>
                      <a:pt x="0" y="587"/>
                    </a:moveTo>
                    <a:lnTo>
                      <a:pt x="0" y="586"/>
                    </a:lnTo>
                    <a:lnTo>
                      <a:pt x="2" y="583"/>
                    </a:lnTo>
                    <a:lnTo>
                      <a:pt x="3" y="579"/>
                    </a:lnTo>
                    <a:lnTo>
                      <a:pt x="6" y="575"/>
                    </a:lnTo>
                    <a:lnTo>
                      <a:pt x="7" y="571"/>
                    </a:lnTo>
                    <a:lnTo>
                      <a:pt x="8" y="569"/>
                    </a:lnTo>
                    <a:lnTo>
                      <a:pt x="9" y="565"/>
                    </a:lnTo>
                    <a:lnTo>
                      <a:pt x="12" y="561"/>
                    </a:lnTo>
                    <a:lnTo>
                      <a:pt x="13" y="556"/>
                    </a:lnTo>
                    <a:lnTo>
                      <a:pt x="16" y="550"/>
                    </a:lnTo>
                    <a:lnTo>
                      <a:pt x="17" y="546"/>
                    </a:lnTo>
                    <a:lnTo>
                      <a:pt x="20" y="541"/>
                    </a:lnTo>
                    <a:lnTo>
                      <a:pt x="23" y="535"/>
                    </a:lnTo>
                    <a:lnTo>
                      <a:pt x="24" y="528"/>
                    </a:lnTo>
                    <a:lnTo>
                      <a:pt x="27" y="521"/>
                    </a:lnTo>
                    <a:lnTo>
                      <a:pt x="29" y="515"/>
                    </a:lnTo>
                    <a:lnTo>
                      <a:pt x="29" y="509"/>
                    </a:lnTo>
                    <a:lnTo>
                      <a:pt x="31" y="506"/>
                    </a:lnTo>
                    <a:lnTo>
                      <a:pt x="32" y="502"/>
                    </a:lnTo>
                    <a:lnTo>
                      <a:pt x="34" y="499"/>
                    </a:lnTo>
                    <a:lnTo>
                      <a:pt x="34" y="494"/>
                    </a:lnTo>
                    <a:lnTo>
                      <a:pt x="36" y="490"/>
                    </a:lnTo>
                    <a:lnTo>
                      <a:pt x="37" y="486"/>
                    </a:lnTo>
                    <a:lnTo>
                      <a:pt x="40" y="482"/>
                    </a:lnTo>
                    <a:lnTo>
                      <a:pt x="40" y="477"/>
                    </a:lnTo>
                    <a:lnTo>
                      <a:pt x="41" y="473"/>
                    </a:lnTo>
                    <a:lnTo>
                      <a:pt x="42" y="467"/>
                    </a:lnTo>
                    <a:lnTo>
                      <a:pt x="44" y="463"/>
                    </a:lnTo>
                    <a:lnTo>
                      <a:pt x="45" y="458"/>
                    </a:lnTo>
                    <a:lnTo>
                      <a:pt x="46" y="453"/>
                    </a:lnTo>
                    <a:lnTo>
                      <a:pt x="48" y="447"/>
                    </a:lnTo>
                    <a:lnTo>
                      <a:pt x="49" y="444"/>
                    </a:lnTo>
                    <a:lnTo>
                      <a:pt x="50" y="437"/>
                    </a:lnTo>
                    <a:lnTo>
                      <a:pt x="52" y="432"/>
                    </a:lnTo>
                    <a:lnTo>
                      <a:pt x="52" y="428"/>
                    </a:lnTo>
                    <a:lnTo>
                      <a:pt x="54" y="422"/>
                    </a:lnTo>
                    <a:lnTo>
                      <a:pt x="54" y="416"/>
                    </a:lnTo>
                    <a:lnTo>
                      <a:pt x="57" y="411"/>
                    </a:lnTo>
                    <a:lnTo>
                      <a:pt x="57" y="404"/>
                    </a:lnTo>
                    <a:lnTo>
                      <a:pt x="60" y="399"/>
                    </a:lnTo>
                    <a:lnTo>
                      <a:pt x="60" y="392"/>
                    </a:lnTo>
                    <a:lnTo>
                      <a:pt x="61" y="385"/>
                    </a:lnTo>
                    <a:lnTo>
                      <a:pt x="62" y="379"/>
                    </a:lnTo>
                    <a:lnTo>
                      <a:pt x="63" y="374"/>
                    </a:lnTo>
                    <a:lnTo>
                      <a:pt x="63" y="366"/>
                    </a:lnTo>
                    <a:lnTo>
                      <a:pt x="65" y="359"/>
                    </a:lnTo>
                    <a:lnTo>
                      <a:pt x="66" y="353"/>
                    </a:lnTo>
                    <a:lnTo>
                      <a:pt x="67" y="346"/>
                    </a:lnTo>
                    <a:lnTo>
                      <a:pt x="67" y="339"/>
                    </a:lnTo>
                    <a:lnTo>
                      <a:pt x="69" y="331"/>
                    </a:lnTo>
                    <a:lnTo>
                      <a:pt x="70" y="325"/>
                    </a:lnTo>
                    <a:lnTo>
                      <a:pt x="71" y="318"/>
                    </a:lnTo>
                    <a:lnTo>
                      <a:pt x="71" y="310"/>
                    </a:lnTo>
                    <a:lnTo>
                      <a:pt x="73" y="305"/>
                    </a:lnTo>
                    <a:lnTo>
                      <a:pt x="74" y="297"/>
                    </a:lnTo>
                    <a:lnTo>
                      <a:pt x="75" y="291"/>
                    </a:lnTo>
                    <a:lnTo>
                      <a:pt x="75" y="283"/>
                    </a:lnTo>
                    <a:lnTo>
                      <a:pt x="75" y="276"/>
                    </a:lnTo>
                    <a:lnTo>
                      <a:pt x="77" y="268"/>
                    </a:lnTo>
                    <a:lnTo>
                      <a:pt x="78" y="261"/>
                    </a:lnTo>
                    <a:lnTo>
                      <a:pt x="78" y="254"/>
                    </a:lnTo>
                    <a:lnTo>
                      <a:pt x="79" y="247"/>
                    </a:lnTo>
                    <a:lnTo>
                      <a:pt x="79" y="239"/>
                    </a:lnTo>
                    <a:lnTo>
                      <a:pt x="81" y="232"/>
                    </a:lnTo>
                    <a:lnTo>
                      <a:pt x="82" y="225"/>
                    </a:lnTo>
                    <a:lnTo>
                      <a:pt x="82" y="218"/>
                    </a:lnTo>
                    <a:lnTo>
                      <a:pt x="83" y="210"/>
                    </a:lnTo>
                    <a:lnTo>
                      <a:pt x="85" y="203"/>
                    </a:lnTo>
                    <a:lnTo>
                      <a:pt x="85" y="196"/>
                    </a:lnTo>
                    <a:lnTo>
                      <a:pt x="86" y="189"/>
                    </a:lnTo>
                    <a:lnTo>
                      <a:pt x="86" y="182"/>
                    </a:lnTo>
                    <a:lnTo>
                      <a:pt x="87" y="176"/>
                    </a:lnTo>
                    <a:lnTo>
                      <a:pt x="87" y="168"/>
                    </a:lnTo>
                    <a:lnTo>
                      <a:pt x="88" y="160"/>
                    </a:lnTo>
                    <a:lnTo>
                      <a:pt x="88" y="153"/>
                    </a:lnTo>
                    <a:lnTo>
                      <a:pt x="90" y="147"/>
                    </a:lnTo>
                    <a:lnTo>
                      <a:pt x="90" y="140"/>
                    </a:lnTo>
                    <a:lnTo>
                      <a:pt x="91" y="134"/>
                    </a:lnTo>
                    <a:lnTo>
                      <a:pt x="91" y="127"/>
                    </a:lnTo>
                    <a:lnTo>
                      <a:pt x="92" y="120"/>
                    </a:lnTo>
                    <a:lnTo>
                      <a:pt x="92" y="114"/>
                    </a:lnTo>
                    <a:lnTo>
                      <a:pt x="92" y="107"/>
                    </a:lnTo>
                    <a:lnTo>
                      <a:pt x="94" y="101"/>
                    </a:lnTo>
                    <a:lnTo>
                      <a:pt x="94" y="95"/>
                    </a:lnTo>
                    <a:lnTo>
                      <a:pt x="94" y="89"/>
                    </a:lnTo>
                    <a:lnTo>
                      <a:pt x="95" y="83"/>
                    </a:lnTo>
                    <a:lnTo>
                      <a:pt x="95" y="77"/>
                    </a:lnTo>
                    <a:lnTo>
                      <a:pt x="96" y="72"/>
                    </a:lnTo>
                    <a:lnTo>
                      <a:pt x="96" y="66"/>
                    </a:lnTo>
                    <a:lnTo>
                      <a:pt x="96" y="61"/>
                    </a:lnTo>
                    <a:lnTo>
                      <a:pt x="96" y="54"/>
                    </a:lnTo>
                    <a:lnTo>
                      <a:pt x="96" y="50"/>
                    </a:lnTo>
                    <a:lnTo>
                      <a:pt x="96" y="44"/>
                    </a:lnTo>
                    <a:lnTo>
                      <a:pt x="98" y="40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99" y="25"/>
                    </a:lnTo>
                    <a:lnTo>
                      <a:pt x="99" y="21"/>
                    </a:lnTo>
                    <a:lnTo>
                      <a:pt x="99" y="17"/>
                    </a:lnTo>
                    <a:lnTo>
                      <a:pt x="99" y="13"/>
                    </a:lnTo>
                    <a:lnTo>
                      <a:pt x="99" y="10"/>
                    </a:lnTo>
                    <a:lnTo>
                      <a:pt x="100" y="6"/>
                    </a:lnTo>
                    <a:lnTo>
                      <a:pt x="100" y="3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102" y="6"/>
                    </a:lnTo>
                    <a:lnTo>
                      <a:pt x="102" y="8"/>
                    </a:lnTo>
                    <a:lnTo>
                      <a:pt x="102" y="12"/>
                    </a:lnTo>
                    <a:lnTo>
                      <a:pt x="103" y="17"/>
                    </a:lnTo>
                    <a:lnTo>
                      <a:pt x="104" y="23"/>
                    </a:lnTo>
                    <a:lnTo>
                      <a:pt x="104" y="28"/>
                    </a:lnTo>
                    <a:lnTo>
                      <a:pt x="106" y="35"/>
                    </a:lnTo>
                    <a:lnTo>
                      <a:pt x="106" y="37"/>
                    </a:lnTo>
                    <a:lnTo>
                      <a:pt x="107" y="41"/>
                    </a:lnTo>
                    <a:lnTo>
                      <a:pt x="107" y="45"/>
                    </a:lnTo>
                    <a:lnTo>
                      <a:pt x="108" y="49"/>
                    </a:lnTo>
                    <a:lnTo>
                      <a:pt x="108" y="53"/>
                    </a:lnTo>
                    <a:lnTo>
                      <a:pt x="110" y="57"/>
                    </a:lnTo>
                    <a:lnTo>
                      <a:pt x="110" y="61"/>
                    </a:lnTo>
                    <a:lnTo>
                      <a:pt x="111" y="64"/>
                    </a:lnTo>
                    <a:lnTo>
                      <a:pt x="111" y="68"/>
                    </a:lnTo>
                    <a:lnTo>
                      <a:pt x="112" y="73"/>
                    </a:lnTo>
                    <a:lnTo>
                      <a:pt x="114" y="77"/>
                    </a:lnTo>
                    <a:lnTo>
                      <a:pt x="115" y="82"/>
                    </a:lnTo>
                    <a:lnTo>
                      <a:pt x="115" y="86"/>
                    </a:lnTo>
                    <a:lnTo>
                      <a:pt x="116" y="90"/>
                    </a:lnTo>
                    <a:lnTo>
                      <a:pt x="116" y="94"/>
                    </a:lnTo>
                    <a:lnTo>
                      <a:pt x="117" y="99"/>
                    </a:lnTo>
                    <a:lnTo>
                      <a:pt x="117" y="103"/>
                    </a:lnTo>
                    <a:lnTo>
                      <a:pt x="119" y="107"/>
                    </a:lnTo>
                    <a:lnTo>
                      <a:pt x="120" y="112"/>
                    </a:lnTo>
                    <a:lnTo>
                      <a:pt x="121" y="118"/>
                    </a:lnTo>
                    <a:lnTo>
                      <a:pt x="121" y="122"/>
                    </a:lnTo>
                    <a:lnTo>
                      <a:pt x="123" y="127"/>
                    </a:lnTo>
                    <a:lnTo>
                      <a:pt x="123" y="131"/>
                    </a:lnTo>
                    <a:lnTo>
                      <a:pt x="124" y="136"/>
                    </a:lnTo>
                    <a:lnTo>
                      <a:pt x="125" y="140"/>
                    </a:lnTo>
                    <a:lnTo>
                      <a:pt x="127" y="145"/>
                    </a:lnTo>
                    <a:lnTo>
                      <a:pt x="127" y="151"/>
                    </a:lnTo>
                    <a:lnTo>
                      <a:pt x="128" y="156"/>
                    </a:lnTo>
                    <a:lnTo>
                      <a:pt x="129" y="160"/>
                    </a:lnTo>
                    <a:lnTo>
                      <a:pt x="131" y="164"/>
                    </a:lnTo>
                    <a:lnTo>
                      <a:pt x="131" y="169"/>
                    </a:lnTo>
                    <a:lnTo>
                      <a:pt x="132" y="174"/>
                    </a:lnTo>
                    <a:lnTo>
                      <a:pt x="133" y="178"/>
                    </a:lnTo>
                    <a:lnTo>
                      <a:pt x="135" y="184"/>
                    </a:lnTo>
                    <a:lnTo>
                      <a:pt x="136" y="188"/>
                    </a:lnTo>
                    <a:lnTo>
                      <a:pt x="137" y="193"/>
                    </a:lnTo>
                    <a:lnTo>
                      <a:pt x="137" y="197"/>
                    </a:lnTo>
                    <a:lnTo>
                      <a:pt x="139" y="202"/>
                    </a:lnTo>
                    <a:lnTo>
                      <a:pt x="140" y="205"/>
                    </a:lnTo>
                    <a:lnTo>
                      <a:pt x="141" y="210"/>
                    </a:lnTo>
                    <a:lnTo>
                      <a:pt x="143" y="214"/>
                    </a:lnTo>
                    <a:lnTo>
                      <a:pt x="144" y="219"/>
                    </a:lnTo>
                    <a:lnTo>
                      <a:pt x="145" y="223"/>
                    </a:lnTo>
                    <a:lnTo>
                      <a:pt x="146" y="229"/>
                    </a:lnTo>
                    <a:lnTo>
                      <a:pt x="146" y="231"/>
                    </a:lnTo>
                    <a:lnTo>
                      <a:pt x="148" y="235"/>
                    </a:lnTo>
                    <a:lnTo>
                      <a:pt x="149" y="238"/>
                    </a:lnTo>
                    <a:lnTo>
                      <a:pt x="150" y="242"/>
                    </a:lnTo>
                    <a:lnTo>
                      <a:pt x="150" y="246"/>
                    </a:lnTo>
                    <a:lnTo>
                      <a:pt x="152" y="250"/>
                    </a:lnTo>
                    <a:lnTo>
                      <a:pt x="153" y="252"/>
                    </a:lnTo>
                    <a:lnTo>
                      <a:pt x="154" y="256"/>
                    </a:lnTo>
                    <a:lnTo>
                      <a:pt x="157" y="261"/>
                    </a:lnTo>
                    <a:lnTo>
                      <a:pt x="160" y="268"/>
                    </a:lnTo>
                    <a:lnTo>
                      <a:pt x="162" y="275"/>
                    </a:lnTo>
                    <a:lnTo>
                      <a:pt x="165" y="280"/>
                    </a:lnTo>
                    <a:lnTo>
                      <a:pt x="166" y="284"/>
                    </a:lnTo>
                    <a:lnTo>
                      <a:pt x="168" y="289"/>
                    </a:lnTo>
                    <a:lnTo>
                      <a:pt x="170" y="294"/>
                    </a:lnTo>
                    <a:lnTo>
                      <a:pt x="173" y="298"/>
                    </a:lnTo>
                    <a:lnTo>
                      <a:pt x="174" y="302"/>
                    </a:lnTo>
                    <a:lnTo>
                      <a:pt x="177" y="306"/>
                    </a:lnTo>
                    <a:lnTo>
                      <a:pt x="179" y="309"/>
                    </a:lnTo>
                    <a:lnTo>
                      <a:pt x="182" y="313"/>
                    </a:lnTo>
                    <a:lnTo>
                      <a:pt x="185" y="318"/>
                    </a:lnTo>
                    <a:lnTo>
                      <a:pt x="189" y="323"/>
                    </a:lnTo>
                    <a:lnTo>
                      <a:pt x="191" y="327"/>
                    </a:lnTo>
                    <a:lnTo>
                      <a:pt x="194" y="331"/>
                    </a:lnTo>
                    <a:lnTo>
                      <a:pt x="198" y="335"/>
                    </a:lnTo>
                    <a:lnTo>
                      <a:pt x="199" y="337"/>
                    </a:lnTo>
                    <a:lnTo>
                      <a:pt x="199" y="335"/>
                    </a:lnTo>
                    <a:lnTo>
                      <a:pt x="198" y="333"/>
                    </a:lnTo>
                    <a:lnTo>
                      <a:pt x="198" y="329"/>
                    </a:lnTo>
                    <a:lnTo>
                      <a:pt x="198" y="323"/>
                    </a:lnTo>
                    <a:lnTo>
                      <a:pt x="197" y="320"/>
                    </a:lnTo>
                    <a:lnTo>
                      <a:pt x="197" y="316"/>
                    </a:lnTo>
                    <a:lnTo>
                      <a:pt x="197" y="312"/>
                    </a:lnTo>
                    <a:lnTo>
                      <a:pt x="197" y="308"/>
                    </a:lnTo>
                    <a:lnTo>
                      <a:pt x="197" y="302"/>
                    </a:lnTo>
                    <a:lnTo>
                      <a:pt x="197" y="298"/>
                    </a:lnTo>
                    <a:lnTo>
                      <a:pt x="198" y="293"/>
                    </a:lnTo>
                    <a:lnTo>
                      <a:pt x="198" y="289"/>
                    </a:lnTo>
                    <a:lnTo>
                      <a:pt x="198" y="283"/>
                    </a:lnTo>
                    <a:lnTo>
                      <a:pt x="199" y="277"/>
                    </a:lnTo>
                    <a:lnTo>
                      <a:pt x="199" y="272"/>
                    </a:lnTo>
                    <a:lnTo>
                      <a:pt x="200" y="267"/>
                    </a:lnTo>
                    <a:lnTo>
                      <a:pt x="202" y="260"/>
                    </a:lnTo>
                    <a:lnTo>
                      <a:pt x="203" y="254"/>
                    </a:lnTo>
                    <a:lnTo>
                      <a:pt x="206" y="248"/>
                    </a:lnTo>
                    <a:lnTo>
                      <a:pt x="208" y="242"/>
                    </a:lnTo>
                    <a:lnTo>
                      <a:pt x="210" y="235"/>
                    </a:lnTo>
                    <a:lnTo>
                      <a:pt x="212" y="230"/>
                    </a:lnTo>
                    <a:lnTo>
                      <a:pt x="214" y="222"/>
                    </a:lnTo>
                    <a:lnTo>
                      <a:pt x="218" y="217"/>
                    </a:lnTo>
                    <a:lnTo>
                      <a:pt x="220" y="210"/>
                    </a:lnTo>
                    <a:lnTo>
                      <a:pt x="224" y="203"/>
                    </a:lnTo>
                    <a:lnTo>
                      <a:pt x="228" y="198"/>
                    </a:lnTo>
                    <a:lnTo>
                      <a:pt x="233" y="192"/>
                    </a:lnTo>
                    <a:lnTo>
                      <a:pt x="237" y="185"/>
                    </a:lnTo>
                    <a:lnTo>
                      <a:pt x="241" y="180"/>
                    </a:lnTo>
                    <a:lnTo>
                      <a:pt x="247" y="174"/>
                    </a:lnTo>
                    <a:lnTo>
                      <a:pt x="253" y="168"/>
                    </a:lnTo>
                    <a:lnTo>
                      <a:pt x="258" y="163"/>
                    </a:lnTo>
                    <a:lnTo>
                      <a:pt x="264" y="156"/>
                    </a:lnTo>
                    <a:lnTo>
                      <a:pt x="270" y="152"/>
                    </a:lnTo>
                    <a:lnTo>
                      <a:pt x="277" y="147"/>
                    </a:lnTo>
                    <a:lnTo>
                      <a:pt x="282" y="141"/>
                    </a:lnTo>
                    <a:lnTo>
                      <a:pt x="289" y="136"/>
                    </a:lnTo>
                    <a:lnTo>
                      <a:pt x="295" y="132"/>
                    </a:lnTo>
                    <a:lnTo>
                      <a:pt x="302" y="128"/>
                    </a:lnTo>
                    <a:lnTo>
                      <a:pt x="308" y="123"/>
                    </a:lnTo>
                    <a:lnTo>
                      <a:pt x="315" y="118"/>
                    </a:lnTo>
                    <a:lnTo>
                      <a:pt x="319" y="116"/>
                    </a:lnTo>
                    <a:lnTo>
                      <a:pt x="323" y="114"/>
                    </a:lnTo>
                    <a:lnTo>
                      <a:pt x="326" y="112"/>
                    </a:lnTo>
                    <a:lnTo>
                      <a:pt x="330" y="110"/>
                    </a:lnTo>
                    <a:lnTo>
                      <a:pt x="336" y="106"/>
                    </a:lnTo>
                    <a:lnTo>
                      <a:pt x="343" y="102"/>
                    </a:lnTo>
                    <a:lnTo>
                      <a:pt x="349" y="98"/>
                    </a:lnTo>
                    <a:lnTo>
                      <a:pt x="356" y="95"/>
                    </a:lnTo>
                    <a:lnTo>
                      <a:pt x="363" y="91"/>
                    </a:lnTo>
                    <a:lnTo>
                      <a:pt x="369" y="87"/>
                    </a:lnTo>
                    <a:lnTo>
                      <a:pt x="374" y="85"/>
                    </a:lnTo>
                    <a:lnTo>
                      <a:pt x="381" y="82"/>
                    </a:lnTo>
                    <a:lnTo>
                      <a:pt x="386" y="79"/>
                    </a:lnTo>
                    <a:lnTo>
                      <a:pt x="391" y="77"/>
                    </a:lnTo>
                    <a:lnTo>
                      <a:pt x="397" y="74"/>
                    </a:lnTo>
                    <a:lnTo>
                      <a:pt x="401" y="72"/>
                    </a:lnTo>
                    <a:lnTo>
                      <a:pt x="405" y="69"/>
                    </a:lnTo>
                    <a:lnTo>
                      <a:pt x="410" y="68"/>
                    </a:lnTo>
                    <a:lnTo>
                      <a:pt x="414" y="66"/>
                    </a:lnTo>
                    <a:lnTo>
                      <a:pt x="418" y="65"/>
                    </a:lnTo>
                    <a:lnTo>
                      <a:pt x="417" y="65"/>
                    </a:lnTo>
                    <a:lnTo>
                      <a:pt x="414" y="66"/>
                    </a:lnTo>
                    <a:lnTo>
                      <a:pt x="410" y="68"/>
                    </a:lnTo>
                    <a:lnTo>
                      <a:pt x="405" y="72"/>
                    </a:lnTo>
                    <a:lnTo>
                      <a:pt x="399" y="75"/>
                    </a:lnTo>
                    <a:lnTo>
                      <a:pt x="393" y="82"/>
                    </a:lnTo>
                    <a:lnTo>
                      <a:pt x="389" y="83"/>
                    </a:lnTo>
                    <a:lnTo>
                      <a:pt x="385" y="87"/>
                    </a:lnTo>
                    <a:lnTo>
                      <a:pt x="381" y="91"/>
                    </a:lnTo>
                    <a:lnTo>
                      <a:pt x="378" y="95"/>
                    </a:lnTo>
                    <a:lnTo>
                      <a:pt x="373" y="99"/>
                    </a:lnTo>
                    <a:lnTo>
                      <a:pt x="369" y="105"/>
                    </a:lnTo>
                    <a:lnTo>
                      <a:pt x="365" y="108"/>
                    </a:lnTo>
                    <a:lnTo>
                      <a:pt x="361" y="114"/>
                    </a:lnTo>
                    <a:lnTo>
                      <a:pt x="357" y="119"/>
                    </a:lnTo>
                    <a:lnTo>
                      <a:pt x="355" y="124"/>
                    </a:lnTo>
                    <a:lnTo>
                      <a:pt x="351" y="131"/>
                    </a:lnTo>
                    <a:lnTo>
                      <a:pt x="348" y="136"/>
                    </a:lnTo>
                    <a:lnTo>
                      <a:pt x="344" y="143"/>
                    </a:lnTo>
                    <a:lnTo>
                      <a:pt x="340" y="149"/>
                    </a:lnTo>
                    <a:lnTo>
                      <a:pt x="339" y="153"/>
                    </a:lnTo>
                    <a:lnTo>
                      <a:pt x="337" y="156"/>
                    </a:lnTo>
                    <a:lnTo>
                      <a:pt x="336" y="160"/>
                    </a:lnTo>
                    <a:lnTo>
                      <a:pt x="335" y="164"/>
                    </a:lnTo>
                    <a:lnTo>
                      <a:pt x="334" y="167"/>
                    </a:lnTo>
                    <a:lnTo>
                      <a:pt x="332" y="170"/>
                    </a:lnTo>
                    <a:lnTo>
                      <a:pt x="332" y="174"/>
                    </a:lnTo>
                    <a:lnTo>
                      <a:pt x="331" y="178"/>
                    </a:lnTo>
                    <a:lnTo>
                      <a:pt x="330" y="182"/>
                    </a:lnTo>
                    <a:lnTo>
                      <a:pt x="330" y="186"/>
                    </a:lnTo>
                    <a:lnTo>
                      <a:pt x="328" y="192"/>
                    </a:lnTo>
                    <a:lnTo>
                      <a:pt x="328" y="196"/>
                    </a:lnTo>
                    <a:lnTo>
                      <a:pt x="327" y="199"/>
                    </a:lnTo>
                    <a:lnTo>
                      <a:pt x="327" y="205"/>
                    </a:lnTo>
                    <a:lnTo>
                      <a:pt x="326" y="209"/>
                    </a:lnTo>
                    <a:lnTo>
                      <a:pt x="326" y="213"/>
                    </a:lnTo>
                    <a:lnTo>
                      <a:pt x="324" y="218"/>
                    </a:lnTo>
                    <a:lnTo>
                      <a:pt x="324" y="223"/>
                    </a:lnTo>
                    <a:lnTo>
                      <a:pt x="324" y="227"/>
                    </a:lnTo>
                    <a:lnTo>
                      <a:pt x="324" y="232"/>
                    </a:lnTo>
                    <a:lnTo>
                      <a:pt x="324" y="236"/>
                    </a:lnTo>
                    <a:lnTo>
                      <a:pt x="324" y="242"/>
                    </a:lnTo>
                    <a:lnTo>
                      <a:pt x="324" y="247"/>
                    </a:lnTo>
                    <a:lnTo>
                      <a:pt x="324" y="252"/>
                    </a:lnTo>
                    <a:lnTo>
                      <a:pt x="324" y="256"/>
                    </a:lnTo>
                    <a:lnTo>
                      <a:pt x="326" y="261"/>
                    </a:lnTo>
                    <a:lnTo>
                      <a:pt x="326" y="267"/>
                    </a:lnTo>
                    <a:lnTo>
                      <a:pt x="327" y="272"/>
                    </a:lnTo>
                    <a:lnTo>
                      <a:pt x="327" y="277"/>
                    </a:lnTo>
                    <a:lnTo>
                      <a:pt x="327" y="281"/>
                    </a:lnTo>
                    <a:lnTo>
                      <a:pt x="328" y="287"/>
                    </a:lnTo>
                    <a:lnTo>
                      <a:pt x="328" y="292"/>
                    </a:lnTo>
                    <a:lnTo>
                      <a:pt x="328" y="297"/>
                    </a:lnTo>
                    <a:lnTo>
                      <a:pt x="330" y="302"/>
                    </a:lnTo>
                    <a:lnTo>
                      <a:pt x="330" y="306"/>
                    </a:lnTo>
                    <a:lnTo>
                      <a:pt x="332" y="312"/>
                    </a:lnTo>
                    <a:lnTo>
                      <a:pt x="332" y="317"/>
                    </a:lnTo>
                    <a:lnTo>
                      <a:pt x="332" y="322"/>
                    </a:lnTo>
                    <a:lnTo>
                      <a:pt x="334" y="326"/>
                    </a:lnTo>
                    <a:lnTo>
                      <a:pt x="335" y="331"/>
                    </a:lnTo>
                    <a:lnTo>
                      <a:pt x="335" y="335"/>
                    </a:lnTo>
                    <a:lnTo>
                      <a:pt x="336" y="341"/>
                    </a:lnTo>
                    <a:lnTo>
                      <a:pt x="337" y="346"/>
                    </a:lnTo>
                    <a:lnTo>
                      <a:pt x="339" y="351"/>
                    </a:lnTo>
                    <a:lnTo>
                      <a:pt x="340" y="354"/>
                    </a:lnTo>
                    <a:lnTo>
                      <a:pt x="341" y="359"/>
                    </a:lnTo>
                    <a:lnTo>
                      <a:pt x="341" y="363"/>
                    </a:lnTo>
                    <a:lnTo>
                      <a:pt x="343" y="368"/>
                    </a:lnTo>
                    <a:lnTo>
                      <a:pt x="344" y="372"/>
                    </a:lnTo>
                    <a:lnTo>
                      <a:pt x="345" y="376"/>
                    </a:lnTo>
                    <a:lnTo>
                      <a:pt x="345" y="379"/>
                    </a:lnTo>
                    <a:lnTo>
                      <a:pt x="347" y="384"/>
                    </a:lnTo>
                    <a:lnTo>
                      <a:pt x="348" y="387"/>
                    </a:lnTo>
                    <a:lnTo>
                      <a:pt x="349" y="391"/>
                    </a:lnTo>
                    <a:lnTo>
                      <a:pt x="349" y="395"/>
                    </a:lnTo>
                    <a:lnTo>
                      <a:pt x="351" y="399"/>
                    </a:lnTo>
                    <a:lnTo>
                      <a:pt x="353" y="405"/>
                    </a:lnTo>
                    <a:lnTo>
                      <a:pt x="355" y="412"/>
                    </a:lnTo>
                    <a:lnTo>
                      <a:pt x="356" y="416"/>
                    </a:lnTo>
                    <a:lnTo>
                      <a:pt x="357" y="421"/>
                    </a:lnTo>
                    <a:lnTo>
                      <a:pt x="359" y="425"/>
                    </a:lnTo>
                    <a:lnTo>
                      <a:pt x="360" y="429"/>
                    </a:lnTo>
                    <a:lnTo>
                      <a:pt x="361" y="434"/>
                    </a:lnTo>
                    <a:lnTo>
                      <a:pt x="363" y="436"/>
                    </a:lnTo>
                    <a:lnTo>
                      <a:pt x="363" y="434"/>
                    </a:lnTo>
                    <a:lnTo>
                      <a:pt x="365" y="432"/>
                    </a:lnTo>
                    <a:lnTo>
                      <a:pt x="368" y="428"/>
                    </a:lnTo>
                    <a:lnTo>
                      <a:pt x="372" y="421"/>
                    </a:lnTo>
                    <a:lnTo>
                      <a:pt x="374" y="417"/>
                    </a:lnTo>
                    <a:lnTo>
                      <a:pt x="377" y="413"/>
                    </a:lnTo>
                    <a:lnTo>
                      <a:pt x="378" y="409"/>
                    </a:lnTo>
                    <a:lnTo>
                      <a:pt x="382" y="404"/>
                    </a:lnTo>
                    <a:lnTo>
                      <a:pt x="385" y="400"/>
                    </a:lnTo>
                    <a:lnTo>
                      <a:pt x="389" y="395"/>
                    </a:lnTo>
                    <a:lnTo>
                      <a:pt x="391" y="389"/>
                    </a:lnTo>
                    <a:lnTo>
                      <a:pt x="395" y="384"/>
                    </a:lnTo>
                    <a:lnTo>
                      <a:pt x="398" y="379"/>
                    </a:lnTo>
                    <a:lnTo>
                      <a:pt x="401" y="372"/>
                    </a:lnTo>
                    <a:lnTo>
                      <a:pt x="405" y="367"/>
                    </a:lnTo>
                    <a:lnTo>
                      <a:pt x="407" y="360"/>
                    </a:lnTo>
                    <a:lnTo>
                      <a:pt x="410" y="354"/>
                    </a:lnTo>
                    <a:lnTo>
                      <a:pt x="414" y="349"/>
                    </a:lnTo>
                    <a:lnTo>
                      <a:pt x="417" y="342"/>
                    </a:lnTo>
                    <a:lnTo>
                      <a:pt x="419" y="335"/>
                    </a:lnTo>
                    <a:lnTo>
                      <a:pt x="422" y="330"/>
                    </a:lnTo>
                    <a:lnTo>
                      <a:pt x="424" y="323"/>
                    </a:lnTo>
                    <a:lnTo>
                      <a:pt x="426" y="317"/>
                    </a:lnTo>
                    <a:lnTo>
                      <a:pt x="428" y="310"/>
                    </a:lnTo>
                    <a:lnTo>
                      <a:pt x="430" y="305"/>
                    </a:lnTo>
                    <a:lnTo>
                      <a:pt x="431" y="298"/>
                    </a:lnTo>
                    <a:lnTo>
                      <a:pt x="432" y="293"/>
                    </a:lnTo>
                    <a:lnTo>
                      <a:pt x="434" y="288"/>
                    </a:lnTo>
                    <a:lnTo>
                      <a:pt x="434" y="281"/>
                    </a:lnTo>
                    <a:lnTo>
                      <a:pt x="434" y="276"/>
                    </a:lnTo>
                    <a:lnTo>
                      <a:pt x="432" y="271"/>
                    </a:lnTo>
                    <a:lnTo>
                      <a:pt x="432" y="265"/>
                    </a:lnTo>
                    <a:lnTo>
                      <a:pt x="431" y="259"/>
                    </a:lnTo>
                    <a:lnTo>
                      <a:pt x="430" y="255"/>
                    </a:lnTo>
                    <a:lnTo>
                      <a:pt x="428" y="250"/>
                    </a:lnTo>
                    <a:lnTo>
                      <a:pt x="428" y="246"/>
                    </a:lnTo>
                    <a:lnTo>
                      <a:pt x="426" y="242"/>
                    </a:lnTo>
                    <a:lnTo>
                      <a:pt x="424" y="236"/>
                    </a:lnTo>
                    <a:lnTo>
                      <a:pt x="423" y="232"/>
                    </a:lnTo>
                    <a:lnTo>
                      <a:pt x="420" y="230"/>
                    </a:lnTo>
                    <a:lnTo>
                      <a:pt x="418" y="226"/>
                    </a:lnTo>
                    <a:lnTo>
                      <a:pt x="417" y="222"/>
                    </a:lnTo>
                    <a:lnTo>
                      <a:pt x="414" y="218"/>
                    </a:lnTo>
                    <a:lnTo>
                      <a:pt x="413" y="215"/>
                    </a:lnTo>
                    <a:lnTo>
                      <a:pt x="407" y="209"/>
                    </a:lnTo>
                    <a:lnTo>
                      <a:pt x="403" y="205"/>
                    </a:lnTo>
                    <a:lnTo>
                      <a:pt x="399" y="199"/>
                    </a:lnTo>
                    <a:lnTo>
                      <a:pt x="395" y="197"/>
                    </a:lnTo>
                    <a:lnTo>
                      <a:pt x="390" y="192"/>
                    </a:lnTo>
                    <a:lnTo>
                      <a:pt x="388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5" y="192"/>
                    </a:lnTo>
                    <a:lnTo>
                      <a:pt x="401" y="193"/>
                    </a:lnTo>
                    <a:lnTo>
                      <a:pt x="403" y="194"/>
                    </a:lnTo>
                    <a:lnTo>
                      <a:pt x="406" y="196"/>
                    </a:lnTo>
                    <a:lnTo>
                      <a:pt x="410" y="197"/>
                    </a:lnTo>
                    <a:lnTo>
                      <a:pt x="414" y="198"/>
                    </a:lnTo>
                    <a:lnTo>
                      <a:pt x="418" y="201"/>
                    </a:lnTo>
                    <a:lnTo>
                      <a:pt x="423" y="202"/>
                    </a:lnTo>
                    <a:lnTo>
                      <a:pt x="427" y="205"/>
                    </a:lnTo>
                    <a:lnTo>
                      <a:pt x="432" y="207"/>
                    </a:lnTo>
                    <a:lnTo>
                      <a:pt x="436" y="210"/>
                    </a:lnTo>
                    <a:lnTo>
                      <a:pt x="442" y="214"/>
                    </a:lnTo>
                    <a:lnTo>
                      <a:pt x="445" y="218"/>
                    </a:lnTo>
                    <a:lnTo>
                      <a:pt x="451" y="222"/>
                    </a:lnTo>
                    <a:lnTo>
                      <a:pt x="455" y="226"/>
                    </a:lnTo>
                    <a:lnTo>
                      <a:pt x="460" y="231"/>
                    </a:lnTo>
                    <a:lnTo>
                      <a:pt x="464" y="236"/>
                    </a:lnTo>
                    <a:lnTo>
                      <a:pt x="469" y="242"/>
                    </a:lnTo>
                    <a:lnTo>
                      <a:pt x="473" y="248"/>
                    </a:lnTo>
                    <a:lnTo>
                      <a:pt x="477" y="254"/>
                    </a:lnTo>
                    <a:lnTo>
                      <a:pt x="480" y="256"/>
                    </a:lnTo>
                    <a:lnTo>
                      <a:pt x="481" y="260"/>
                    </a:lnTo>
                    <a:lnTo>
                      <a:pt x="484" y="264"/>
                    </a:lnTo>
                    <a:lnTo>
                      <a:pt x="486" y="268"/>
                    </a:lnTo>
                    <a:lnTo>
                      <a:pt x="488" y="272"/>
                    </a:lnTo>
                    <a:lnTo>
                      <a:pt x="490" y="276"/>
                    </a:lnTo>
                    <a:lnTo>
                      <a:pt x="492" y="280"/>
                    </a:lnTo>
                    <a:lnTo>
                      <a:pt x="494" y="284"/>
                    </a:lnTo>
                    <a:lnTo>
                      <a:pt x="496" y="288"/>
                    </a:lnTo>
                    <a:lnTo>
                      <a:pt x="497" y="293"/>
                    </a:lnTo>
                    <a:lnTo>
                      <a:pt x="498" y="298"/>
                    </a:lnTo>
                    <a:lnTo>
                      <a:pt x="501" y="302"/>
                    </a:lnTo>
                    <a:lnTo>
                      <a:pt x="501" y="306"/>
                    </a:lnTo>
                    <a:lnTo>
                      <a:pt x="503" y="312"/>
                    </a:lnTo>
                    <a:lnTo>
                      <a:pt x="503" y="317"/>
                    </a:lnTo>
                    <a:lnTo>
                      <a:pt x="506" y="322"/>
                    </a:lnTo>
                    <a:lnTo>
                      <a:pt x="506" y="327"/>
                    </a:lnTo>
                    <a:lnTo>
                      <a:pt x="509" y="333"/>
                    </a:lnTo>
                    <a:lnTo>
                      <a:pt x="509" y="338"/>
                    </a:lnTo>
                    <a:lnTo>
                      <a:pt x="511" y="345"/>
                    </a:lnTo>
                    <a:lnTo>
                      <a:pt x="511" y="350"/>
                    </a:lnTo>
                    <a:lnTo>
                      <a:pt x="513" y="355"/>
                    </a:lnTo>
                    <a:lnTo>
                      <a:pt x="513" y="362"/>
                    </a:lnTo>
                    <a:lnTo>
                      <a:pt x="514" y="367"/>
                    </a:lnTo>
                    <a:lnTo>
                      <a:pt x="515" y="374"/>
                    </a:lnTo>
                    <a:lnTo>
                      <a:pt x="515" y="379"/>
                    </a:lnTo>
                    <a:lnTo>
                      <a:pt x="517" y="385"/>
                    </a:lnTo>
                    <a:lnTo>
                      <a:pt x="517" y="392"/>
                    </a:lnTo>
                    <a:lnTo>
                      <a:pt x="517" y="397"/>
                    </a:lnTo>
                    <a:lnTo>
                      <a:pt x="518" y="403"/>
                    </a:lnTo>
                    <a:lnTo>
                      <a:pt x="519" y="409"/>
                    </a:lnTo>
                    <a:lnTo>
                      <a:pt x="519" y="416"/>
                    </a:lnTo>
                    <a:lnTo>
                      <a:pt x="519" y="422"/>
                    </a:lnTo>
                    <a:lnTo>
                      <a:pt x="519" y="428"/>
                    </a:lnTo>
                    <a:lnTo>
                      <a:pt x="521" y="434"/>
                    </a:lnTo>
                    <a:lnTo>
                      <a:pt x="521" y="441"/>
                    </a:lnTo>
                    <a:lnTo>
                      <a:pt x="521" y="446"/>
                    </a:lnTo>
                    <a:lnTo>
                      <a:pt x="521" y="453"/>
                    </a:lnTo>
                    <a:lnTo>
                      <a:pt x="521" y="458"/>
                    </a:lnTo>
                    <a:lnTo>
                      <a:pt x="522" y="465"/>
                    </a:lnTo>
                    <a:lnTo>
                      <a:pt x="522" y="471"/>
                    </a:lnTo>
                    <a:lnTo>
                      <a:pt x="522" y="477"/>
                    </a:lnTo>
                    <a:lnTo>
                      <a:pt x="522" y="482"/>
                    </a:lnTo>
                    <a:lnTo>
                      <a:pt x="523" y="488"/>
                    </a:lnTo>
                    <a:lnTo>
                      <a:pt x="522" y="494"/>
                    </a:lnTo>
                    <a:lnTo>
                      <a:pt x="522" y="500"/>
                    </a:lnTo>
                    <a:lnTo>
                      <a:pt x="522" y="504"/>
                    </a:lnTo>
                    <a:lnTo>
                      <a:pt x="522" y="511"/>
                    </a:lnTo>
                    <a:lnTo>
                      <a:pt x="522" y="516"/>
                    </a:lnTo>
                    <a:lnTo>
                      <a:pt x="522" y="521"/>
                    </a:lnTo>
                    <a:lnTo>
                      <a:pt x="522" y="525"/>
                    </a:lnTo>
                    <a:lnTo>
                      <a:pt x="522" y="532"/>
                    </a:lnTo>
                    <a:lnTo>
                      <a:pt x="522" y="536"/>
                    </a:lnTo>
                    <a:lnTo>
                      <a:pt x="522" y="541"/>
                    </a:lnTo>
                    <a:lnTo>
                      <a:pt x="522" y="545"/>
                    </a:lnTo>
                    <a:lnTo>
                      <a:pt x="522" y="550"/>
                    </a:lnTo>
                    <a:lnTo>
                      <a:pt x="522" y="554"/>
                    </a:lnTo>
                    <a:lnTo>
                      <a:pt x="522" y="558"/>
                    </a:lnTo>
                    <a:lnTo>
                      <a:pt x="522" y="562"/>
                    </a:lnTo>
                    <a:lnTo>
                      <a:pt x="522" y="568"/>
                    </a:lnTo>
                    <a:lnTo>
                      <a:pt x="521" y="574"/>
                    </a:lnTo>
                    <a:lnTo>
                      <a:pt x="521" y="579"/>
                    </a:lnTo>
                    <a:lnTo>
                      <a:pt x="521" y="585"/>
                    </a:lnTo>
                    <a:lnTo>
                      <a:pt x="521" y="590"/>
                    </a:lnTo>
                    <a:lnTo>
                      <a:pt x="521" y="594"/>
                    </a:lnTo>
                    <a:lnTo>
                      <a:pt x="521" y="597"/>
                    </a:lnTo>
                    <a:lnTo>
                      <a:pt x="521" y="598"/>
                    </a:lnTo>
                    <a:lnTo>
                      <a:pt x="521" y="599"/>
                    </a:lnTo>
                    <a:lnTo>
                      <a:pt x="519" y="598"/>
                    </a:lnTo>
                    <a:lnTo>
                      <a:pt x="517" y="598"/>
                    </a:lnTo>
                    <a:lnTo>
                      <a:pt x="514" y="598"/>
                    </a:lnTo>
                    <a:lnTo>
                      <a:pt x="509" y="597"/>
                    </a:lnTo>
                    <a:lnTo>
                      <a:pt x="506" y="597"/>
                    </a:lnTo>
                    <a:lnTo>
                      <a:pt x="502" y="595"/>
                    </a:lnTo>
                    <a:lnTo>
                      <a:pt x="498" y="595"/>
                    </a:lnTo>
                    <a:lnTo>
                      <a:pt x="496" y="595"/>
                    </a:lnTo>
                    <a:lnTo>
                      <a:pt x="492" y="594"/>
                    </a:lnTo>
                    <a:lnTo>
                      <a:pt x="488" y="594"/>
                    </a:lnTo>
                    <a:lnTo>
                      <a:pt x="484" y="594"/>
                    </a:lnTo>
                    <a:lnTo>
                      <a:pt x="480" y="594"/>
                    </a:lnTo>
                    <a:lnTo>
                      <a:pt x="474" y="593"/>
                    </a:lnTo>
                    <a:lnTo>
                      <a:pt x="471" y="593"/>
                    </a:lnTo>
                    <a:lnTo>
                      <a:pt x="467" y="593"/>
                    </a:lnTo>
                    <a:lnTo>
                      <a:pt x="461" y="593"/>
                    </a:lnTo>
                    <a:lnTo>
                      <a:pt x="456" y="593"/>
                    </a:lnTo>
                    <a:lnTo>
                      <a:pt x="452" y="593"/>
                    </a:lnTo>
                    <a:lnTo>
                      <a:pt x="447" y="593"/>
                    </a:lnTo>
                    <a:lnTo>
                      <a:pt x="443" y="594"/>
                    </a:lnTo>
                    <a:lnTo>
                      <a:pt x="436" y="594"/>
                    </a:lnTo>
                    <a:lnTo>
                      <a:pt x="432" y="594"/>
                    </a:lnTo>
                    <a:lnTo>
                      <a:pt x="426" y="595"/>
                    </a:lnTo>
                    <a:lnTo>
                      <a:pt x="422" y="597"/>
                    </a:lnTo>
                    <a:lnTo>
                      <a:pt x="417" y="598"/>
                    </a:lnTo>
                    <a:lnTo>
                      <a:pt x="413" y="599"/>
                    </a:lnTo>
                    <a:lnTo>
                      <a:pt x="407" y="601"/>
                    </a:lnTo>
                    <a:lnTo>
                      <a:pt x="403" y="603"/>
                    </a:lnTo>
                    <a:lnTo>
                      <a:pt x="398" y="604"/>
                    </a:lnTo>
                    <a:lnTo>
                      <a:pt x="394" y="606"/>
                    </a:lnTo>
                    <a:lnTo>
                      <a:pt x="389" y="608"/>
                    </a:lnTo>
                    <a:lnTo>
                      <a:pt x="384" y="611"/>
                    </a:lnTo>
                    <a:lnTo>
                      <a:pt x="380" y="612"/>
                    </a:lnTo>
                    <a:lnTo>
                      <a:pt x="376" y="616"/>
                    </a:lnTo>
                    <a:lnTo>
                      <a:pt x="372" y="619"/>
                    </a:lnTo>
                    <a:lnTo>
                      <a:pt x="368" y="622"/>
                    </a:lnTo>
                    <a:lnTo>
                      <a:pt x="363" y="624"/>
                    </a:lnTo>
                    <a:lnTo>
                      <a:pt x="359" y="627"/>
                    </a:lnTo>
                    <a:lnTo>
                      <a:pt x="355" y="630"/>
                    </a:lnTo>
                    <a:lnTo>
                      <a:pt x="352" y="633"/>
                    </a:lnTo>
                    <a:lnTo>
                      <a:pt x="348" y="636"/>
                    </a:lnTo>
                    <a:lnTo>
                      <a:pt x="344" y="640"/>
                    </a:lnTo>
                    <a:lnTo>
                      <a:pt x="340" y="643"/>
                    </a:lnTo>
                    <a:lnTo>
                      <a:pt x="337" y="647"/>
                    </a:lnTo>
                    <a:lnTo>
                      <a:pt x="334" y="648"/>
                    </a:lnTo>
                    <a:lnTo>
                      <a:pt x="330" y="651"/>
                    </a:lnTo>
                    <a:lnTo>
                      <a:pt x="326" y="653"/>
                    </a:lnTo>
                    <a:lnTo>
                      <a:pt x="323" y="657"/>
                    </a:lnTo>
                    <a:lnTo>
                      <a:pt x="319" y="659"/>
                    </a:lnTo>
                    <a:lnTo>
                      <a:pt x="315" y="661"/>
                    </a:lnTo>
                    <a:lnTo>
                      <a:pt x="311" y="664"/>
                    </a:lnTo>
                    <a:lnTo>
                      <a:pt x="308" y="666"/>
                    </a:lnTo>
                    <a:lnTo>
                      <a:pt x="305" y="668"/>
                    </a:lnTo>
                    <a:lnTo>
                      <a:pt x="301" y="669"/>
                    </a:lnTo>
                    <a:lnTo>
                      <a:pt x="297" y="670"/>
                    </a:lnTo>
                    <a:lnTo>
                      <a:pt x="294" y="672"/>
                    </a:lnTo>
                    <a:lnTo>
                      <a:pt x="290" y="672"/>
                    </a:lnTo>
                    <a:lnTo>
                      <a:pt x="286" y="673"/>
                    </a:lnTo>
                    <a:lnTo>
                      <a:pt x="282" y="673"/>
                    </a:lnTo>
                    <a:lnTo>
                      <a:pt x="280" y="674"/>
                    </a:lnTo>
                    <a:lnTo>
                      <a:pt x="274" y="673"/>
                    </a:lnTo>
                    <a:lnTo>
                      <a:pt x="270" y="672"/>
                    </a:lnTo>
                    <a:lnTo>
                      <a:pt x="266" y="672"/>
                    </a:lnTo>
                    <a:lnTo>
                      <a:pt x="262" y="670"/>
                    </a:lnTo>
                    <a:lnTo>
                      <a:pt x="258" y="669"/>
                    </a:lnTo>
                    <a:lnTo>
                      <a:pt x="254" y="668"/>
                    </a:lnTo>
                    <a:lnTo>
                      <a:pt x="249" y="665"/>
                    </a:lnTo>
                    <a:lnTo>
                      <a:pt x="245" y="664"/>
                    </a:lnTo>
                    <a:lnTo>
                      <a:pt x="241" y="661"/>
                    </a:lnTo>
                    <a:lnTo>
                      <a:pt x="237" y="659"/>
                    </a:lnTo>
                    <a:lnTo>
                      <a:pt x="232" y="656"/>
                    </a:lnTo>
                    <a:lnTo>
                      <a:pt x="228" y="653"/>
                    </a:lnTo>
                    <a:lnTo>
                      <a:pt x="223" y="649"/>
                    </a:lnTo>
                    <a:lnTo>
                      <a:pt x="219" y="647"/>
                    </a:lnTo>
                    <a:lnTo>
                      <a:pt x="214" y="644"/>
                    </a:lnTo>
                    <a:lnTo>
                      <a:pt x="210" y="641"/>
                    </a:lnTo>
                    <a:lnTo>
                      <a:pt x="204" y="637"/>
                    </a:lnTo>
                    <a:lnTo>
                      <a:pt x="199" y="635"/>
                    </a:lnTo>
                    <a:lnTo>
                      <a:pt x="194" y="631"/>
                    </a:lnTo>
                    <a:lnTo>
                      <a:pt x="190" y="628"/>
                    </a:lnTo>
                    <a:lnTo>
                      <a:pt x="185" y="624"/>
                    </a:lnTo>
                    <a:lnTo>
                      <a:pt x="179" y="622"/>
                    </a:lnTo>
                    <a:lnTo>
                      <a:pt x="174" y="619"/>
                    </a:lnTo>
                    <a:lnTo>
                      <a:pt x="170" y="616"/>
                    </a:lnTo>
                    <a:lnTo>
                      <a:pt x="165" y="612"/>
                    </a:lnTo>
                    <a:lnTo>
                      <a:pt x="160" y="610"/>
                    </a:lnTo>
                    <a:lnTo>
                      <a:pt x="153" y="606"/>
                    </a:lnTo>
                    <a:lnTo>
                      <a:pt x="148" y="603"/>
                    </a:lnTo>
                    <a:lnTo>
                      <a:pt x="143" y="601"/>
                    </a:lnTo>
                    <a:lnTo>
                      <a:pt x="137" y="598"/>
                    </a:lnTo>
                    <a:lnTo>
                      <a:pt x="132" y="597"/>
                    </a:lnTo>
                    <a:lnTo>
                      <a:pt x="127" y="595"/>
                    </a:lnTo>
                    <a:lnTo>
                      <a:pt x="121" y="593"/>
                    </a:lnTo>
                    <a:lnTo>
                      <a:pt x="115" y="590"/>
                    </a:lnTo>
                    <a:lnTo>
                      <a:pt x="110" y="589"/>
                    </a:lnTo>
                    <a:lnTo>
                      <a:pt x="103" y="587"/>
                    </a:lnTo>
                    <a:lnTo>
                      <a:pt x="98" y="586"/>
                    </a:lnTo>
                    <a:lnTo>
                      <a:pt x="92" y="585"/>
                    </a:lnTo>
                    <a:lnTo>
                      <a:pt x="86" y="583"/>
                    </a:lnTo>
                    <a:lnTo>
                      <a:pt x="81" y="583"/>
                    </a:lnTo>
                    <a:lnTo>
                      <a:pt x="75" y="583"/>
                    </a:lnTo>
                    <a:lnTo>
                      <a:pt x="70" y="582"/>
                    </a:lnTo>
                    <a:lnTo>
                      <a:pt x="65" y="582"/>
                    </a:lnTo>
                    <a:lnTo>
                      <a:pt x="60" y="582"/>
                    </a:lnTo>
                    <a:lnTo>
                      <a:pt x="54" y="582"/>
                    </a:lnTo>
                    <a:lnTo>
                      <a:pt x="50" y="582"/>
                    </a:lnTo>
                    <a:lnTo>
                      <a:pt x="45" y="582"/>
                    </a:lnTo>
                    <a:lnTo>
                      <a:pt x="41" y="582"/>
                    </a:lnTo>
                    <a:lnTo>
                      <a:pt x="36" y="582"/>
                    </a:lnTo>
                    <a:lnTo>
                      <a:pt x="31" y="582"/>
                    </a:lnTo>
                    <a:lnTo>
                      <a:pt x="28" y="582"/>
                    </a:lnTo>
                    <a:lnTo>
                      <a:pt x="24" y="583"/>
                    </a:lnTo>
                    <a:lnTo>
                      <a:pt x="16" y="583"/>
                    </a:lnTo>
                    <a:lnTo>
                      <a:pt x="11" y="585"/>
                    </a:lnTo>
                    <a:lnTo>
                      <a:pt x="6" y="585"/>
                    </a:lnTo>
                    <a:lnTo>
                      <a:pt x="3" y="586"/>
                    </a:lnTo>
                    <a:lnTo>
                      <a:pt x="0" y="586"/>
                    </a:lnTo>
                    <a:lnTo>
                      <a:pt x="0" y="587"/>
                    </a:lnTo>
                    <a:lnTo>
                      <a:pt x="0" y="587"/>
                    </a:lnTo>
                    <a:close/>
                  </a:path>
                </a:pathLst>
              </a:custGeom>
              <a:solidFill>
                <a:srgbClr val="2985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15"/>
              <p:cNvSpPr>
                <a:spLocks/>
              </p:cNvSpPr>
              <p:nvPr/>
            </p:nvSpPr>
            <p:spPr bwMode="auto">
              <a:xfrm>
                <a:off x="1246188" y="5065713"/>
                <a:ext cx="727075" cy="828675"/>
              </a:xfrm>
              <a:custGeom>
                <a:avLst/>
                <a:gdLst/>
                <a:ahLst/>
                <a:cxnLst>
                  <a:cxn ang="0">
                    <a:pos x="12" y="505"/>
                  </a:cxn>
                  <a:cxn ang="0">
                    <a:pos x="33" y="465"/>
                  </a:cxn>
                  <a:cxn ang="0">
                    <a:pos x="48" y="435"/>
                  </a:cxn>
                  <a:cxn ang="0">
                    <a:pos x="60" y="403"/>
                  </a:cxn>
                  <a:cxn ang="0">
                    <a:pos x="73" y="368"/>
                  </a:cxn>
                  <a:cxn ang="0">
                    <a:pos x="82" y="330"/>
                  </a:cxn>
                  <a:cxn ang="0">
                    <a:pos x="89" y="287"/>
                  </a:cxn>
                  <a:cxn ang="0">
                    <a:pos x="91" y="243"/>
                  </a:cxn>
                  <a:cxn ang="0">
                    <a:pos x="91" y="198"/>
                  </a:cxn>
                  <a:cxn ang="0">
                    <a:pos x="87" y="153"/>
                  </a:cxn>
                  <a:cxn ang="0">
                    <a:pos x="83" y="112"/>
                  </a:cxn>
                  <a:cxn ang="0">
                    <a:pos x="79" y="74"/>
                  </a:cxn>
                  <a:cxn ang="0">
                    <a:pos x="75" y="43"/>
                  </a:cxn>
                  <a:cxn ang="0">
                    <a:pos x="69" y="12"/>
                  </a:cxn>
                  <a:cxn ang="0">
                    <a:pos x="79" y="14"/>
                  </a:cxn>
                  <a:cxn ang="0">
                    <a:pos x="102" y="43"/>
                  </a:cxn>
                  <a:cxn ang="0">
                    <a:pos x="127" y="82"/>
                  </a:cxn>
                  <a:cxn ang="0">
                    <a:pos x="141" y="107"/>
                  </a:cxn>
                  <a:cxn ang="0">
                    <a:pos x="156" y="134"/>
                  </a:cxn>
                  <a:cxn ang="0">
                    <a:pos x="170" y="163"/>
                  </a:cxn>
                  <a:cxn ang="0">
                    <a:pos x="182" y="192"/>
                  </a:cxn>
                  <a:cxn ang="0">
                    <a:pos x="195" y="224"/>
                  </a:cxn>
                  <a:cxn ang="0">
                    <a:pos x="205" y="253"/>
                  </a:cxn>
                  <a:cxn ang="0">
                    <a:pos x="214" y="281"/>
                  </a:cxn>
                  <a:cxn ang="0">
                    <a:pos x="224" y="320"/>
                  </a:cxn>
                  <a:cxn ang="0">
                    <a:pos x="232" y="351"/>
                  </a:cxn>
                  <a:cxn ang="0">
                    <a:pos x="235" y="339"/>
                  </a:cxn>
                  <a:cxn ang="0">
                    <a:pos x="240" y="308"/>
                  </a:cxn>
                  <a:cxn ang="0">
                    <a:pos x="248" y="272"/>
                  </a:cxn>
                  <a:cxn ang="0">
                    <a:pos x="263" y="231"/>
                  </a:cxn>
                  <a:cxn ang="0">
                    <a:pos x="278" y="187"/>
                  </a:cxn>
                  <a:cxn ang="0">
                    <a:pos x="301" y="146"/>
                  </a:cxn>
                  <a:cxn ang="0">
                    <a:pos x="327" y="113"/>
                  </a:cxn>
                  <a:cxn ang="0">
                    <a:pos x="355" y="92"/>
                  </a:cxn>
                  <a:cxn ang="0">
                    <a:pos x="382" y="87"/>
                  </a:cxn>
                  <a:cxn ang="0">
                    <a:pos x="409" y="95"/>
                  </a:cxn>
                  <a:cxn ang="0">
                    <a:pos x="446" y="121"/>
                  </a:cxn>
                  <a:cxn ang="0">
                    <a:pos x="451" y="128"/>
                  </a:cxn>
                  <a:cxn ang="0">
                    <a:pos x="415" y="120"/>
                  </a:cxn>
                  <a:cxn ang="0">
                    <a:pos x="394" y="144"/>
                  </a:cxn>
                  <a:cxn ang="0">
                    <a:pos x="385" y="171"/>
                  </a:cxn>
                  <a:cxn ang="0">
                    <a:pos x="378" y="203"/>
                  </a:cxn>
                  <a:cxn ang="0">
                    <a:pos x="373" y="239"/>
                  </a:cxn>
                  <a:cxn ang="0">
                    <a:pos x="371" y="278"/>
                  </a:cxn>
                  <a:cxn ang="0">
                    <a:pos x="368" y="318"/>
                  </a:cxn>
                  <a:cxn ang="0">
                    <a:pos x="365" y="359"/>
                  </a:cxn>
                  <a:cxn ang="0">
                    <a:pos x="364" y="396"/>
                  </a:cxn>
                  <a:cxn ang="0">
                    <a:pos x="363" y="429"/>
                  </a:cxn>
                  <a:cxn ang="0">
                    <a:pos x="363" y="456"/>
                  </a:cxn>
                  <a:cxn ang="0">
                    <a:pos x="349" y="464"/>
                  </a:cxn>
                  <a:cxn ang="0">
                    <a:pos x="322" y="460"/>
                  </a:cxn>
                  <a:cxn ang="0">
                    <a:pos x="290" y="455"/>
                  </a:cxn>
                  <a:cxn ang="0">
                    <a:pos x="260" y="451"/>
                  </a:cxn>
                  <a:cxn ang="0">
                    <a:pos x="232" y="451"/>
                  </a:cxn>
                  <a:cxn ang="0">
                    <a:pos x="205" y="465"/>
                  </a:cxn>
                  <a:cxn ang="0">
                    <a:pos x="178" y="477"/>
                  </a:cxn>
                  <a:cxn ang="0">
                    <a:pos x="144" y="487"/>
                  </a:cxn>
                  <a:cxn ang="0">
                    <a:pos x="112" y="496"/>
                  </a:cxn>
                  <a:cxn ang="0">
                    <a:pos x="86" y="502"/>
                  </a:cxn>
                  <a:cxn ang="0">
                    <a:pos x="54" y="510"/>
                  </a:cxn>
                  <a:cxn ang="0">
                    <a:pos x="15" y="518"/>
                  </a:cxn>
                </a:cxnLst>
                <a:rect l="0" t="0" r="r" b="b"/>
                <a:pathLst>
                  <a:path w="458" h="522">
                    <a:moveTo>
                      <a:pt x="0" y="522"/>
                    </a:moveTo>
                    <a:lnTo>
                      <a:pt x="0" y="521"/>
                    </a:lnTo>
                    <a:lnTo>
                      <a:pt x="3" y="517"/>
                    </a:lnTo>
                    <a:lnTo>
                      <a:pt x="4" y="514"/>
                    </a:lnTo>
                    <a:lnTo>
                      <a:pt x="7" y="512"/>
                    </a:lnTo>
                    <a:lnTo>
                      <a:pt x="8" y="509"/>
                    </a:lnTo>
                    <a:lnTo>
                      <a:pt x="12" y="505"/>
                    </a:lnTo>
                    <a:lnTo>
                      <a:pt x="14" y="501"/>
                    </a:lnTo>
                    <a:lnTo>
                      <a:pt x="16" y="496"/>
                    </a:lnTo>
                    <a:lnTo>
                      <a:pt x="19" y="491"/>
                    </a:lnTo>
                    <a:lnTo>
                      <a:pt x="23" y="485"/>
                    </a:lnTo>
                    <a:lnTo>
                      <a:pt x="27" y="479"/>
                    </a:lnTo>
                    <a:lnTo>
                      <a:pt x="29" y="473"/>
                    </a:lnTo>
                    <a:lnTo>
                      <a:pt x="33" y="465"/>
                    </a:lnTo>
                    <a:lnTo>
                      <a:pt x="37" y="460"/>
                    </a:lnTo>
                    <a:lnTo>
                      <a:pt x="39" y="455"/>
                    </a:lnTo>
                    <a:lnTo>
                      <a:pt x="40" y="451"/>
                    </a:lnTo>
                    <a:lnTo>
                      <a:pt x="43" y="447"/>
                    </a:lnTo>
                    <a:lnTo>
                      <a:pt x="44" y="443"/>
                    </a:lnTo>
                    <a:lnTo>
                      <a:pt x="45" y="439"/>
                    </a:lnTo>
                    <a:lnTo>
                      <a:pt x="48" y="435"/>
                    </a:lnTo>
                    <a:lnTo>
                      <a:pt x="49" y="431"/>
                    </a:lnTo>
                    <a:lnTo>
                      <a:pt x="52" y="427"/>
                    </a:lnTo>
                    <a:lnTo>
                      <a:pt x="53" y="422"/>
                    </a:lnTo>
                    <a:lnTo>
                      <a:pt x="54" y="417"/>
                    </a:lnTo>
                    <a:lnTo>
                      <a:pt x="57" y="413"/>
                    </a:lnTo>
                    <a:lnTo>
                      <a:pt x="58" y="409"/>
                    </a:lnTo>
                    <a:lnTo>
                      <a:pt x="60" y="403"/>
                    </a:lnTo>
                    <a:lnTo>
                      <a:pt x="62" y="398"/>
                    </a:lnTo>
                    <a:lnTo>
                      <a:pt x="64" y="393"/>
                    </a:lnTo>
                    <a:lnTo>
                      <a:pt x="66" y="389"/>
                    </a:lnTo>
                    <a:lnTo>
                      <a:pt x="68" y="384"/>
                    </a:lnTo>
                    <a:lnTo>
                      <a:pt x="69" y="378"/>
                    </a:lnTo>
                    <a:lnTo>
                      <a:pt x="70" y="373"/>
                    </a:lnTo>
                    <a:lnTo>
                      <a:pt x="73" y="368"/>
                    </a:lnTo>
                    <a:lnTo>
                      <a:pt x="74" y="363"/>
                    </a:lnTo>
                    <a:lnTo>
                      <a:pt x="75" y="357"/>
                    </a:lnTo>
                    <a:lnTo>
                      <a:pt x="77" y="352"/>
                    </a:lnTo>
                    <a:lnTo>
                      <a:pt x="79" y="347"/>
                    </a:lnTo>
                    <a:lnTo>
                      <a:pt x="79" y="340"/>
                    </a:lnTo>
                    <a:lnTo>
                      <a:pt x="81" y="335"/>
                    </a:lnTo>
                    <a:lnTo>
                      <a:pt x="82" y="330"/>
                    </a:lnTo>
                    <a:lnTo>
                      <a:pt x="83" y="323"/>
                    </a:lnTo>
                    <a:lnTo>
                      <a:pt x="83" y="318"/>
                    </a:lnTo>
                    <a:lnTo>
                      <a:pt x="85" y="312"/>
                    </a:lnTo>
                    <a:lnTo>
                      <a:pt x="86" y="306"/>
                    </a:lnTo>
                    <a:lnTo>
                      <a:pt x="87" y="301"/>
                    </a:lnTo>
                    <a:lnTo>
                      <a:pt x="87" y="294"/>
                    </a:lnTo>
                    <a:lnTo>
                      <a:pt x="89" y="287"/>
                    </a:lnTo>
                    <a:lnTo>
                      <a:pt x="89" y="281"/>
                    </a:lnTo>
                    <a:lnTo>
                      <a:pt x="90" y="274"/>
                    </a:lnTo>
                    <a:lnTo>
                      <a:pt x="90" y="268"/>
                    </a:lnTo>
                    <a:lnTo>
                      <a:pt x="90" y="262"/>
                    </a:lnTo>
                    <a:lnTo>
                      <a:pt x="90" y="256"/>
                    </a:lnTo>
                    <a:lnTo>
                      <a:pt x="91" y="249"/>
                    </a:lnTo>
                    <a:lnTo>
                      <a:pt x="91" y="243"/>
                    </a:lnTo>
                    <a:lnTo>
                      <a:pt x="91" y="236"/>
                    </a:lnTo>
                    <a:lnTo>
                      <a:pt x="91" y="229"/>
                    </a:lnTo>
                    <a:lnTo>
                      <a:pt x="91" y="223"/>
                    </a:lnTo>
                    <a:lnTo>
                      <a:pt x="91" y="216"/>
                    </a:lnTo>
                    <a:lnTo>
                      <a:pt x="91" y="211"/>
                    </a:lnTo>
                    <a:lnTo>
                      <a:pt x="91" y="203"/>
                    </a:lnTo>
                    <a:lnTo>
                      <a:pt x="91" y="198"/>
                    </a:lnTo>
                    <a:lnTo>
                      <a:pt x="90" y="190"/>
                    </a:lnTo>
                    <a:lnTo>
                      <a:pt x="90" y="184"/>
                    </a:lnTo>
                    <a:lnTo>
                      <a:pt x="89" y="178"/>
                    </a:lnTo>
                    <a:lnTo>
                      <a:pt x="89" y="171"/>
                    </a:lnTo>
                    <a:lnTo>
                      <a:pt x="89" y="166"/>
                    </a:lnTo>
                    <a:lnTo>
                      <a:pt x="89" y="159"/>
                    </a:lnTo>
                    <a:lnTo>
                      <a:pt x="87" y="153"/>
                    </a:lnTo>
                    <a:lnTo>
                      <a:pt x="87" y="148"/>
                    </a:lnTo>
                    <a:lnTo>
                      <a:pt x="86" y="141"/>
                    </a:lnTo>
                    <a:lnTo>
                      <a:pt x="86" y="134"/>
                    </a:lnTo>
                    <a:lnTo>
                      <a:pt x="85" y="129"/>
                    </a:lnTo>
                    <a:lnTo>
                      <a:pt x="85" y="122"/>
                    </a:lnTo>
                    <a:lnTo>
                      <a:pt x="85" y="117"/>
                    </a:lnTo>
                    <a:lnTo>
                      <a:pt x="83" y="112"/>
                    </a:lnTo>
                    <a:lnTo>
                      <a:pt x="83" y="107"/>
                    </a:lnTo>
                    <a:lnTo>
                      <a:pt x="83" y="101"/>
                    </a:lnTo>
                    <a:lnTo>
                      <a:pt x="82" y="95"/>
                    </a:lnTo>
                    <a:lnTo>
                      <a:pt x="81" y="90"/>
                    </a:lnTo>
                    <a:lnTo>
                      <a:pt x="81" y="84"/>
                    </a:lnTo>
                    <a:lnTo>
                      <a:pt x="81" y="79"/>
                    </a:lnTo>
                    <a:lnTo>
                      <a:pt x="79" y="74"/>
                    </a:lnTo>
                    <a:lnTo>
                      <a:pt x="79" y="68"/>
                    </a:lnTo>
                    <a:lnTo>
                      <a:pt x="78" y="64"/>
                    </a:lnTo>
                    <a:lnTo>
                      <a:pt x="78" y="60"/>
                    </a:lnTo>
                    <a:lnTo>
                      <a:pt x="77" y="55"/>
                    </a:lnTo>
                    <a:lnTo>
                      <a:pt x="77" y="50"/>
                    </a:lnTo>
                    <a:lnTo>
                      <a:pt x="75" y="46"/>
                    </a:lnTo>
                    <a:lnTo>
                      <a:pt x="75" y="43"/>
                    </a:lnTo>
                    <a:lnTo>
                      <a:pt x="74" y="39"/>
                    </a:lnTo>
                    <a:lnTo>
                      <a:pt x="74" y="35"/>
                    </a:lnTo>
                    <a:lnTo>
                      <a:pt x="73" y="31"/>
                    </a:lnTo>
                    <a:lnTo>
                      <a:pt x="73" y="29"/>
                    </a:lnTo>
                    <a:lnTo>
                      <a:pt x="72" y="22"/>
                    </a:lnTo>
                    <a:lnTo>
                      <a:pt x="70" y="17"/>
                    </a:lnTo>
                    <a:lnTo>
                      <a:pt x="69" y="12"/>
                    </a:lnTo>
                    <a:lnTo>
                      <a:pt x="69" y="8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7" y="12"/>
                    </a:lnTo>
                    <a:lnTo>
                      <a:pt x="79" y="14"/>
                    </a:lnTo>
                    <a:lnTo>
                      <a:pt x="81" y="17"/>
                    </a:lnTo>
                    <a:lnTo>
                      <a:pt x="83" y="21"/>
                    </a:lnTo>
                    <a:lnTo>
                      <a:pt x="87" y="25"/>
                    </a:lnTo>
                    <a:lnTo>
                      <a:pt x="90" y="29"/>
                    </a:lnTo>
                    <a:lnTo>
                      <a:pt x="94" y="34"/>
                    </a:lnTo>
                    <a:lnTo>
                      <a:pt x="98" y="38"/>
                    </a:lnTo>
                    <a:lnTo>
                      <a:pt x="102" y="43"/>
                    </a:lnTo>
                    <a:lnTo>
                      <a:pt x="106" y="49"/>
                    </a:lnTo>
                    <a:lnTo>
                      <a:pt x="108" y="54"/>
                    </a:lnTo>
                    <a:lnTo>
                      <a:pt x="112" y="60"/>
                    </a:lnTo>
                    <a:lnTo>
                      <a:pt x="116" y="67"/>
                    </a:lnTo>
                    <a:lnTo>
                      <a:pt x="120" y="72"/>
                    </a:lnTo>
                    <a:lnTo>
                      <a:pt x="126" y="79"/>
                    </a:lnTo>
                    <a:lnTo>
                      <a:pt x="127" y="82"/>
                    </a:lnTo>
                    <a:lnTo>
                      <a:pt x="129" y="86"/>
                    </a:lnTo>
                    <a:lnTo>
                      <a:pt x="131" y="90"/>
                    </a:lnTo>
                    <a:lnTo>
                      <a:pt x="133" y="92"/>
                    </a:lnTo>
                    <a:lnTo>
                      <a:pt x="135" y="96"/>
                    </a:lnTo>
                    <a:lnTo>
                      <a:pt x="137" y="99"/>
                    </a:lnTo>
                    <a:lnTo>
                      <a:pt x="139" y="103"/>
                    </a:lnTo>
                    <a:lnTo>
                      <a:pt x="141" y="107"/>
                    </a:lnTo>
                    <a:lnTo>
                      <a:pt x="144" y="111"/>
                    </a:lnTo>
                    <a:lnTo>
                      <a:pt x="145" y="115"/>
                    </a:lnTo>
                    <a:lnTo>
                      <a:pt x="148" y="119"/>
                    </a:lnTo>
                    <a:lnTo>
                      <a:pt x="151" y="122"/>
                    </a:lnTo>
                    <a:lnTo>
                      <a:pt x="152" y="126"/>
                    </a:lnTo>
                    <a:lnTo>
                      <a:pt x="155" y="130"/>
                    </a:lnTo>
                    <a:lnTo>
                      <a:pt x="156" y="134"/>
                    </a:lnTo>
                    <a:lnTo>
                      <a:pt x="158" y="138"/>
                    </a:lnTo>
                    <a:lnTo>
                      <a:pt x="160" y="141"/>
                    </a:lnTo>
                    <a:lnTo>
                      <a:pt x="162" y="146"/>
                    </a:lnTo>
                    <a:lnTo>
                      <a:pt x="165" y="150"/>
                    </a:lnTo>
                    <a:lnTo>
                      <a:pt x="168" y="155"/>
                    </a:lnTo>
                    <a:lnTo>
                      <a:pt x="169" y="159"/>
                    </a:lnTo>
                    <a:lnTo>
                      <a:pt x="170" y="163"/>
                    </a:lnTo>
                    <a:lnTo>
                      <a:pt x="173" y="167"/>
                    </a:lnTo>
                    <a:lnTo>
                      <a:pt x="174" y="171"/>
                    </a:lnTo>
                    <a:lnTo>
                      <a:pt x="176" y="175"/>
                    </a:lnTo>
                    <a:lnTo>
                      <a:pt x="177" y="179"/>
                    </a:lnTo>
                    <a:lnTo>
                      <a:pt x="180" y="184"/>
                    </a:lnTo>
                    <a:lnTo>
                      <a:pt x="181" y="188"/>
                    </a:lnTo>
                    <a:lnTo>
                      <a:pt x="182" y="192"/>
                    </a:lnTo>
                    <a:lnTo>
                      <a:pt x="185" y="196"/>
                    </a:lnTo>
                    <a:lnTo>
                      <a:pt x="186" y="202"/>
                    </a:lnTo>
                    <a:lnTo>
                      <a:pt x="187" y="206"/>
                    </a:lnTo>
                    <a:lnTo>
                      <a:pt x="189" y="210"/>
                    </a:lnTo>
                    <a:lnTo>
                      <a:pt x="191" y="215"/>
                    </a:lnTo>
                    <a:lnTo>
                      <a:pt x="193" y="219"/>
                    </a:lnTo>
                    <a:lnTo>
                      <a:pt x="195" y="224"/>
                    </a:lnTo>
                    <a:lnTo>
                      <a:pt x="197" y="228"/>
                    </a:lnTo>
                    <a:lnTo>
                      <a:pt x="198" y="232"/>
                    </a:lnTo>
                    <a:lnTo>
                      <a:pt x="199" y="236"/>
                    </a:lnTo>
                    <a:lnTo>
                      <a:pt x="201" y="241"/>
                    </a:lnTo>
                    <a:lnTo>
                      <a:pt x="202" y="244"/>
                    </a:lnTo>
                    <a:lnTo>
                      <a:pt x="203" y="248"/>
                    </a:lnTo>
                    <a:lnTo>
                      <a:pt x="205" y="253"/>
                    </a:lnTo>
                    <a:lnTo>
                      <a:pt x="206" y="257"/>
                    </a:lnTo>
                    <a:lnTo>
                      <a:pt x="207" y="261"/>
                    </a:lnTo>
                    <a:lnTo>
                      <a:pt x="209" y="265"/>
                    </a:lnTo>
                    <a:lnTo>
                      <a:pt x="210" y="269"/>
                    </a:lnTo>
                    <a:lnTo>
                      <a:pt x="211" y="273"/>
                    </a:lnTo>
                    <a:lnTo>
                      <a:pt x="211" y="277"/>
                    </a:lnTo>
                    <a:lnTo>
                      <a:pt x="214" y="281"/>
                    </a:lnTo>
                    <a:lnTo>
                      <a:pt x="214" y="285"/>
                    </a:lnTo>
                    <a:lnTo>
                      <a:pt x="216" y="289"/>
                    </a:lnTo>
                    <a:lnTo>
                      <a:pt x="218" y="295"/>
                    </a:lnTo>
                    <a:lnTo>
                      <a:pt x="220" y="302"/>
                    </a:lnTo>
                    <a:lnTo>
                      <a:pt x="222" y="308"/>
                    </a:lnTo>
                    <a:lnTo>
                      <a:pt x="223" y="315"/>
                    </a:lnTo>
                    <a:lnTo>
                      <a:pt x="224" y="320"/>
                    </a:lnTo>
                    <a:lnTo>
                      <a:pt x="226" y="327"/>
                    </a:lnTo>
                    <a:lnTo>
                      <a:pt x="227" y="331"/>
                    </a:lnTo>
                    <a:lnTo>
                      <a:pt x="230" y="336"/>
                    </a:lnTo>
                    <a:lnTo>
                      <a:pt x="230" y="340"/>
                    </a:lnTo>
                    <a:lnTo>
                      <a:pt x="231" y="344"/>
                    </a:lnTo>
                    <a:lnTo>
                      <a:pt x="231" y="347"/>
                    </a:lnTo>
                    <a:lnTo>
                      <a:pt x="232" y="351"/>
                    </a:lnTo>
                    <a:lnTo>
                      <a:pt x="234" y="353"/>
                    </a:lnTo>
                    <a:lnTo>
                      <a:pt x="235" y="356"/>
                    </a:lnTo>
                    <a:lnTo>
                      <a:pt x="235" y="355"/>
                    </a:lnTo>
                    <a:lnTo>
                      <a:pt x="235" y="352"/>
                    </a:lnTo>
                    <a:lnTo>
                      <a:pt x="235" y="349"/>
                    </a:lnTo>
                    <a:lnTo>
                      <a:pt x="235" y="345"/>
                    </a:lnTo>
                    <a:lnTo>
                      <a:pt x="235" y="339"/>
                    </a:lnTo>
                    <a:lnTo>
                      <a:pt x="236" y="334"/>
                    </a:lnTo>
                    <a:lnTo>
                      <a:pt x="236" y="330"/>
                    </a:lnTo>
                    <a:lnTo>
                      <a:pt x="238" y="326"/>
                    </a:lnTo>
                    <a:lnTo>
                      <a:pt x="238" y="322"/>
                    </a:lnTo>
                    <a:lnTo>
                      <a:pt x="239" y="318"/>
                    </a:lnTo>
                    <a:lnTo>
                      <a:pt x="239" y="312"/>
                    </a:lnTo>
                    <a:lnTo>
                      <a:pt x="240" y="308"/>
                    </a:lnTo>
                    <a:lnTo>
                      <a:pt x="241" y="303"/>
                    </a:lnTo>
                    <a:lnTo>
                      <a:pt x="243" y="298"/>
                    </a:lnTo>
                    <a:lnTo>
                      <a:pt x="243" y="293"/>
                    </a:lnTo>
                    <a:lnTo>
                      <a:pt x="244" y="287"/>
                    </a:lnTo>
                    <a:lnTo>
                      <a:pt x="245" y="283"/>
                    </a:lnTo>
                    <a:lnTo>
                      <a:pt x="247" y="278"/>
                    </a:lnTo>
                    <a:lnTo>
                      <a:pt x="248" y="272"/>
                    </a:lnTo>
                    <a:lnTo>
                      <a:pt x="249" y="266"/>
                    </a:lnTo>
                    <a:lnTo>
                      <a:pt x="252" y="261"/>
                    </a:lnTo>
                    <a:lnTo>
                      <a:pt x="253" y="254"/>
                    </a:lnTo>
                    <a:lnTo>
                      <a:pt x="255" y="248"/>
                    </a:lnTo>
                    <a:lnTo>
                      <a:pt x="257" y="243"/>
                    </a:lnTo>
                    <a:lnTo>
                      <a:pt x="260" y="237"/>
                    </a:lnTo>
                    <a:lnTo>
                      <a:pt x="263" y="231"/>
                    </a:lnTo>
                    <a:lnTo>
                      <a:pt x="264" y="224"/>
                    </a:lnTo>
                    <a:lnTo>
                      <a:pt x="266" y="217"/>
                    </a:lnTo>
                    <a:lnTo>
                      <a:pt x="268" y="212"/>
                    </a:lnTo>
                    <a:lnTo>
                      <a:pt x="270" y="206"/>
                    </a:lnTo>
                    <a:lnTo>
                      <a:pt x="273" y="199"/>
                    </a:lnTo>
                    <a:lnTo>
                      <a:pt x="276" y="192"/>
                    </a:lnTo>
                    <a:lnTo>
                      <a:pt x="278" y="187"/>
                    </a:lnTo>
                    <a:lnTo>
                      <a:pt x="282" y="182"/>
                    </a:lnTo>
                    <a:lnTo>
                      <a:pt x="285" y="175"/>
                    </a:lnTo>
                    <a:lnTo>
                      <a:pt x="288" y="169"/>
                    </a:lnTo>
                    <a:lnTo>
                      <a:pt x="290" y="163"/>
                    </a:lnTo>
                    <a:lnTo>
                      <a:pt x="294" y="158"/>
                    </a:lnTo>
                    <a:lnTo>
                      <a:pt x="297" y="152"/>
                    </a:lnTo>
                    <a:lnTo>
                      <a:pt x="301" y="146"/>
                    </a:lnTo>
                    <a:lnTo>
                      <a:pt x="305" y="141"/>
                    </a:lnTo>
                    <a:lnTo>
                      <a:pt x="309" y="137"/>
                    </a:lnTo>
                    <a:lnTo>
                      <a:pt x="311" y="130"/>
                    </a:lnTo>
                    <a:lnTo>
                      <a:pt x="315" y="126"/>
                    </a:lnTo>
                    <a:lnTo>
                      <a:pt x="319" y="121"/>
                    </a:lnTo>
                    <a:lnTo>
                      <a:pt x="323" y="117"/>
                    </a:lnTo>
                    <a:lnTo>
                      <a:pt x="327" y="113"/>
                    </a:lnTo>
                    <a:lnTo>
                      <a:pt x="331" y="109"/>
                    </a:lnTo>
                    <a:lnTo>
                      <a:pt x="335" y="105"/>
                    </a:lnTo>
                    <a:lnTo>
                      <a:pt x="339" y="103"/>
                    </a:lnTo>
                    <a:lnTo>
                      <a:pt x="342" y="99"/>
                    </a:lnTo>
                    <a:lnTo>
                      <a:pt x="346" y="96"/>
                    </a:lnTo>
                    <a:lnTo>
                      <a:pt x="349" y="95"/>
                    </a:lnTo>
                    <a:lnTo>
                      <a:pt x="355" y="92"/>
                    </a:lnTo>
                    <a:lnTo>
                      <a:pt x="359" y="91"/>
                    </a:lnTo>
                    <a:lnTo>
                      <a:pt x="363" y="90"/>
                    </a:lnTo>
                    <a:lnTo>
                      <a:pt x="367" y="88"/>
                    </a:lnTo>
                    <a:lnTo>
                      <a:pt x="371" y="88"/>
                    </a:lnTo>
                    <a:lnTo>
                      <a:pt x="375" y="87"/>
                    </a:lnTo>
                    <a:lnTo>
                      <a:pt x="378" y="87"/>
                    </a:lnTo>
                    <a:lnTo>
                      <a:pt x="382" y="87"/>
                    </a:lnTo>
                    <a:lnTo>
                      <a:pt x="388" y="87"/>
                    </a:lnTo>
                    <a:lnTo>
                      <a:pt x="390" y="87"/>
                    </a:lnTo>
                    <a:lnTo>
                      <a:pt x="394" y="88"/>
                    </a:lnTo>
                    <a:lnTo>
                      <a:pt x="398" y="90"/>
                    </a:lnTo>
                    <a:lnTo>
                      <a:pt x="402" y="92"/>
                    </a:lnTo>
                    <a:lnTo>
                      <a:pt x="406" y="92"/>
                    </a:lnTo>
                    <a:lnTo>
                      <a:pt x="409" y="95"/>
                    </a:lnTo>
                    <a:lnTo>
                      <a:pt x="413" y="96"/>
                    </a:lnTo>
                    <a:lnTo>
                      <a:pt x="417" y="99"/>
                    </a:lnTo>
                    <a:lnTo>
                      <a:pt x="423" y="103"/>
                    </a:lnTo>
                    <a:lnTo>
                      <a:pt x="431" y="108"/>
                    </a:lnTo>
                    <a:lnTo>
                      <a:pt x="435" y="113"/>
                    </a:lnTo>
                    <a:lnTo>
                      <a:pt x="442" y="117"/>
                    </a:lnTo>
                    <a:lnTo>
                      <a:pt x="446" y="121"/>
                    </a:lnTo>
                    <a:lnTo>
                      <a:pt x="451" y="126"/>
                    </a:lnTo>
                    <a:lnTo>
                      <a:pt x="454" y="129"/>
                    </a:lnTo>
                    <a:lnTo>
                      <a:pt x="455" y="133"/>
                    </a:lnTo>
                    <a:lnTo>
                      <a:pt x="456" y="134"/>
                    </a:lnTo>
                    <a:lnTo>
                      <a:pt x="458" y="136"/>
                    </a:lnTo>
                    <a:lnTo>
                      <a:pt x="455" y="133"/>
                    </a:lnTo>
                    <a:lnTo>
                      <a:pt x="451" y="128"/>
                    </a:lnTo>
                    <a:lnTo>
                      <a:pt x="446" y="125"/>
                    </a:lnTo>
                    <a:lnTo>
                      <a:pt x="442" y="122"/>
                    </a:lnTo>
                    <a:lnTo>
                      <a:pt x="436" y="121"/>
                    </a:lnTo>
                    <a:lnTo>
                      <a:pt x="432" y="120"/>
                    </a:lnTo>
                    <a:lnTo>
                      <a:pt x="427" y="117"/>
                    </a:lnTo>
                    <a:lnTo>
                      <a:pt x="421" y="119"/>
                    </a:lnTo>
                    <a:lnTo>
                      <a:pt x="415" y="120"/>
                    </a:lnTo>
                    <a:lnTo>
                      <a:pt x="410" y="122"/>
                    </a:lnTo>
                    <a:lnTo>
                      <a:pt x="407" y="125"/>
                    </a:lnTo>
                    <a:lnTo>
                      <a:pt x="405" y="128"/>
                    </a:lnTo>
                    <a:lnTo>
                      <a:pt x="402" y="130"/>
                    </a:lnTo>
                    <a:lnTo>
                      <a:pt x="400" y="134"/>
                    </a:lnTo>
                    <a:lnTo>
                      <a:pt x="397" y="138"/>
                    </a:lnTo>
                    <a:lnTo>
                      <a:pt x="394" y="144"/>
                    </a:lnTo>
                    <a:lnTo>
                      <a:pt x="393" y="149"/>
                    </a:lnTo>
                    <a:lnTo>
                      <a:pt x="390" y="155"/>
                    </a:lnTo>
                    <a:lnTo>
                      <a:pt x="389" y="158"/>
                    </a:lnTo>
                    <a:lnTo>
                      <a:pt x="388" y="161"/>
                    </a:lnTo>
                    <a:lnTo>
                      <a:pt x="386" y="165"/>
                    </a:lnTo>
                    <a:lnTo>
                      <a:pt x="385" y="169"/>
                    </a:lnTo>
                    <a:lnTo>
                      <a:pt x="385" y="171"/>
                    </a:lnTo>
                    <a:lnTo>
                      <a:pt x="384" y="175"/>
                    </a:lnTo>
                    <a:lnTo>
                      <a:pt x="382" y="181"/>
                    </a:lnTo>
                    <a:lnTo>
                      <a:pt x="382" y="184"/>
                    </a:lnTo>
                    <a:lnTo>
                      <a:pt x="381" y="188"/>
                    </a:lnTo>
                    <a:lnTo>
                      <a:pt x="381" y="192"/>
                    </a:lnTo>
                    <a:lnTo>
                      <a:pt x="380" y="198"/>
                    </a:lnTo>
                    <a:lnTo>
                      <a:pt x="378" y="203"/>
                    </a:lnTo>
                    <a:lnTo>
                      <a:pt x="377" y="207"/>
                    </a:lnTo>
                    <a:lnTo>
                      <a:pt x="377" y="212"/>
                    </a:lnTo>
                    <a:lnTo>
                      <a:pt x="376" y="217"/>
                    </a:lnTo>
                    <a:lnTo>
                      <a:pt x="376" y="223"/>
                    </a:lnTo>
                    <a:lnTo>
                      <a:pt x="375" y="228"/>
                    </a:lnTo>
                    <a:lnTo>
                      <a:pt x="375" y="233"/>
                    </a:lnTo>
                    <a:lnTo>
                      <a:pt x="373" y="239"/>
                    </a:lnTo>
                    <a:lnTo>
                      <a:pt x="373" y="244"/>
                    </a:lnTo>
                    <a:lnTo>
                      <a:pt x="373" y="249"/>
                    </a:lnTo>
                    <a:lnTo>
                      <a:pt x="372" y="256"/>
                    </a:lnTo>
                    <a:lnTo>
                      <a:pt x="372" y="261"/>
                    </a:lnTo>
                    <a:lnTo>
                      <a:pt x="372" y="266"/>
                    </a:lnTo>
                    <a:lnTo>
                      <a:pt x="371" y="272"/>
                    </a:lnTo>
                    <a:lnTo>
                      <a:pt x="371" y="278"/>
                    </a:lnTo>
                    <a:lnTo>
                      <a:pt x="369" y="283"/>
                    </a:lnTo>
                    <a:lnTo>
                      <a:pt x="369" y="290"/>
                    </a:lnTo>
                    <a:lnTo>
                      <a:pt x="369" y="295"/>
                    </a:lnTo>
                    <a:lnTo>
                      <a:pt x="368" y="301"/>
                    </a:lnTo>
                    <a:lnTo>
                      <a:pt x="368" y="307"/>
                    </a:lnTo>
                    <a:lnTo>
                      <a:pt x="368" y="314"/>
                    </a:lnTo>
                    <a:lnTo>
                      <a:pt x="368" y="318"/>
                    </a:lnTo>
                    <a:lnTo>
                      <a:pt x="367" y="324"/>
                    </a:lnTo>
                    <a:lnTo>
                      <a:pt x="367" y="330"/>
                    </a:lnTo>
                    <a:lnTo>
                      <a:pt x="367" y="336"/>
                    </a:lnTo>
                    <a:lnTo>
                      <a:pt x="365" y="340"/>
                    </a:lnTo>
                    <a:lnTo>
                      <a:pt x="365" y="347"/>
                    </a:lnTo>
                    <a:lnTo>
                      <a:pt x="365" y="352"/>
                    </a:lnTo>
                    <a:lnTo>
                      <a:pt x="365" y="359"/>
                    </a:lnTo>
                    <a:lnTo>
                      <a:pt x="365" y="364"/>
                    </a:lnTo>
                    <a:lnTo>
                      <a:pt x="365" y="369"/>
                    </a:lnTo>
                    <a:lnTo>
                      <a:pt x="364" y="374"/>
                    </a:lnTo>
                    <a:lnTo>
                      <a:pt x="364" y="380"/>
                    </a:lnTo>
                    <a:lnTo>
                      <a:pt x="364" y="385"/>
                    </a:lnTo>
                    <a:lnTo>
                      <a:pt x="364" y="390"/>
                    </a:lnTo>
                    <a:lnTo>
                      <a:pt x="364" y="396"/>
                    </a:lnTo>
                    <a:lnTo>
                      <a:pt x="364" y="401"/>
                    </a:lnTo>
                    <a:lnTo>
                      <a:pt x="364" y="406"/>
                    </a:lnTo>
                    <a:lnTo>
                      <a:pt x="364" y="411"/>
                    </a:lnTo>
                    <a:lnTo>
                      <a:pt x="363" y="415"/>
                    </a:lnTo>
                    <a:lnTo>
                      <a:pt x="363" y="421"/>
                    </a:lnTo>
                    <a:lnTo>
                      <a:pt x="363" y="425"/>
                    </a:lnTo>
                    <a:lnTo>
                      <a:pt x="363" y="429"/>
                    </a:lnTo>
                    <a:lnTo>
                      <a:pt x="363" y="434"/>
                    </a:lnTo>
                    <a:lnTo>
                      <a:pt x="363" y="438"/>
                    </a:lnTo>
                    <a:lnTo>
                      <a:pt x="363" y="442"/>
                    </a:lnTo>
                    <a:lnTo>
                      <a:pt x="363" y="446"/>
                    </a:lnTo>
                    <a:lnTo>
                      <a:pt x="363" y="450"/>
                    </a:lnTo>
                    <a:lnTo>
                      <a:pt x="363" y="454"/>
                    </a:lnTo>
                    <a:lnTo>
                      <a:pt x="363" y="456"/>
                    </a:lnTo>
                    <a:lnTo>
                      <a:pt x="363" y="460"/>
                    </a:lnTo>
                    <a:lnTo>
                      <a:pt x="363" y="463"/>
                    </a:lnTo>
                    <a:lnTo>
                      <a:pt x="363" y="467"/>
                    </a:lnTo>
                    <a:lnTo>
                      <a:pt x="361" y="465"/>
                    </a:lnTo>
                    <a:lnTo>
                      <a:pt x="359" y="465"/>
                    </a:lnTo>
                    <a:lnTo>
                      <a:pt x="355" y="464"/>
                    </a:lnTo>
                    <a:lnTo>
                      <a:pt x="349" y="464"/>
                    </a:lnTo>
                    <a:lnTo>
                      <a:pt x="346" y="463"/>
                    </a:lnTo>
                    <a:lnTo>
                      <a:pt x="342" y="463"/>
                    </a:lnTo>
                    <a:lnTo>
                      <a:pt x="339" y="462"/>
                    </a:lnTo>
                    <a:lnTo>
                      <a:pt x="335" y="462"/>
                    </a:lnTo>
                    <a:lnTo>
                      <a:pt x="331" y="462"/>
                    </a:lnTo>
                    <a:lnTo>
                      <a:pt x="327" y="460"/>
                    </a:lnTo>
                    <a:lnTo>
                      <a:pt x="322" y="460"/>
                    </a:lnTo>
                    <a:lnTo>
                      <a:pt x="318" y="460"/>
                    </a:lnTo>
                    <a:lnTo>
                      <a:pt x="314" y="459"/>
                    </a:lnTo>
                    <a:lnTo>
                      <a:pt x="309" y="458"/>
                    </a:lnTo>
                    <a:lnTo>
                      <a:pt x="303" y="458"/>
                    </a:lnTo>
                    <a:lnTo>
                      <a:pt x="299" y="456"/>
                    </a:lnTo>
                    <a:lnTo>
                      <a:pt x="294" y="455"/>
                    </a:lnTo>
                    <a:lnTo>
                      <a:pt x="290" y="455"/>
                    </a:lnTo>
                    <a:lnTo>
                      <a:pt x="285" y="454"/>
                    </a:lnTo>
                    <a:lnTo>
                      <a:pt x="281" y="454"/>
                    </a:lnTo>
                    <a:lnTo>
                      <a:pt x="276" y="454"/>
                    </a:lnTo>
                    <a:lnTo>
                      <a:pt x="272" y="452"/>
                    </a:lnTo>
                    <a:lnTo>
                      <a:pt x="268" y="452"/>
                    </a:lnTo>
                    <a:lnTo>
                      <a:pt x="264" y="452"/>
                    </a:lnTo>
                    <a:lnTo>
                      <a:pt x="260" y="451"/>
                    </a:lnTo>
                    <a:lnTo>
                      <a:pt x="256" y="451"/>
                    </a:lnTo>
                    <a:lnTo>
                      <a:pt x="252" y="451"/>
                    </a:lnTo>
                    <a:lnTo>
                      <a:pt x="249" y="451"/>
                    </a:lnTo>
                    <a:lnTo>
                      <a:pt x="244" y="451"/>
                    </a:lnTo>
                    <a:lnTo>
                      <a:pt x="239" y="451"/>
                    </a:lnTo>
                    <a:lnTo>
                      <a:pt x="235" y="451"/>
                    </a:lnTo>
                    <a:lnTo>
                      <a:pt x="232" y="451"/>
                    </a:lnTo>
                    <a:lnTo>
                      <a:pt x="226" y="454"/>
                    </a:lnTo>
                    <a:lnTo>
                      <a:pt x="222" y="456"/>
                    </a:lnTo>
                    <a:lnTo>
                      <a:pt x="219" y="458"/>
                    </a:lnTo>
                    <a:lnTo>
                      <a:pt x="215" y="460"/>
                    </a:lnTo>
                    <a:lnTo>
                      <a:pt x="211" y="462"/>
                    </a:lnTo>
                    <a:lnTo>
                      <a:pt x="207" y="464"/>
                    </a:lnTo>
                    <a:lnTo>
                      <a:pt x="205" y="465"/>
                    </a:lnTo>
                    <a:lnTo>
                      <a:pt x="202" y="467"/>
                    </a:lnTo>
                    <a:lnTo>
                      <a:pt x="199" y="468"/>
                    </a:lnTo>
                    <a:lnTo>
                      <a:pt x="195" y="469"/>
                    </a:lnTo>
                    <a:lnTo>
                      <a:pt x="191" y="471"/>
                    </a:lnTo>
                    <a:lnTo>
                      <a:pt x="187" y="473"/>
                    </a:lnTo>
                    <a:lnTo>
                      <a:pt x="183" y="475"/>
                    </a:lnTo>
                    <a:lnTo>
                      <a:pt x="178" y="477"/>
                    </a:lnTo>
                    <a:lnTo>
                      <a:pt x="173" y="479"/>
                    </a:lnTo>
                    <a:lnTo>
                      <a:pt x="168" y="480"/>
                    </a:lnTo>
                    <a:lnTo>
                      <a:pt x="161" y="483"/>
                    </a:lnTo>
                    <a:lnTo>
                      <a:pt x="155" y="484"/>
                    </a:lnTo>
                    <a:lnTo>
                      <a:pt x="152" y="485"/>
                    </a:lnTo>
                    <a:lnTo>
                      <a:pt x="148" y="485"/>
                    </a:lnTo>
                    <a:lnTo>
                      <a:pt x="144" y="487"/>
                    </a:lnTo>
                    <a:lnTo>
                      <a:pt x="141" y="488"/>
                    </a:lnTo>
                    <a:lnTo>
                      <a:pt x="133" y="489"/>
                    </a:lnTo>
                    <a:lnTo>
                      <a:pt x="128" y="492"/>
                    </a:lnTo>
                    <a:lnTo>
                      <a:pt x="124" y="492"/>
                    </a:lnTo>
                    <a:lnTo>
                      <a:pt x="120" y="493"/>
                    </a:lnTo>
                    <a:lnTo>
                      <a:pt x="116" y="494"/>
                    </a:lnTo>
                    <a:lnTo>
                      <a:pt x="112" y="496"/>
                    </a:lnTo>
                    <a:lnTo>
                      <a:pt x="108" y="496"/>
                    </a:lnTo>
                    <a:lnTo>
                      <a:pt x="104" y="497"/>
                    </a:lnTo>
                    <a:lnTo>
                      <a:pt x="101" y="498"/>
                    </a:lnTo>
                    <a:lnTo>
                      <a:pt x="98" y="500"/>
                    </a:lnTo>
                    <a:lnTo>
                      <a:pt x="94" y="500"/>
                    </a:lnTo>
                    <a:lnTo>
                      <a:pt x="90" y="501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5" y="505"/>
                    </a:lnTo>
                    <a:lnTo>
                      <a:pt x="69" y="508"/>
                    </a:lnTo>
                    <a:lnTo>
                      <a:pt x="65" y="508"/>
                    </a:lnTo>
                    <a:lnTo>
                      <a:pt x="61" y="509"/>
                    </a:lnTo>
                    <a:lnTo>
                      <a:pt x="58" y="509"/>
                    </a:lnTo>
                    <a:lnTo>
                      <a:pt x="54" y="510"/>
                    </a:lnTo>
                    <a:lnTo>
                      <a:pt x="48" y="510"/>
                    </a:lnTo>
                    <a:lnTo>
                      <a:pt x="41" y="513"/>
                    </a:lnTo>
                    <a:lnTo>
                      <a:pt x="36" y="514"/>
                    </a:lnTo>
                    <a:lnTo>
                      <a:pt x="31" y="516"/>
                    </a:lnTo>
                    <a:lnTo>
                      <a:pt x="24" y="517"/>
                    </a:lnTo>
                    <a:lnTo>
                      <a:pt x="20" y="518"/>
                    </a:lnTo>
                    <a:lnTo>
                      <a:pt x="15" y="518"/>
                    </a:lnTo>
                    <a:lnTo>
                      <a:pt x="12" y="520"/>
                    </a:lnTo>
                    <a:lnTo>
                      <a:pt x="8" y="520"/>
                    </a:lnTo>
                    <a:lnTo>
                      <a:pt x="6" y="521"/>
                    </a:lnTo>
                    <a:lnTo>
                      <a:pt x="2" y="522"/>
                    </a:lnTo>
                    <a:lnTo>
                      <a:pt x="0" y="522"/>
                    </a:lnTo>
                    <a:lnTo>
                      <a:pt x="0" y="522"/>
                    </a:lnTo>
                    <a:close/>
                  </a:path>
                </a:pathLst>
              </a:custGeom>
              <a:solidFill>
                <a:srgbClr val="599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6"/>
              <p:cNvSpPr>
                <a:spLocks/>
              </p:cNvSpPr>
              <p:nvPr/>
            </p:nvSpPr>
            <p:spPr bwMode="auto">
              <a:xfrm>
                <a:off x="1717674" y="5106988"/>
                <a:ext cx="357188" cy="825500"/>
              </a:xfrm>
              <a:custGeom>
                <a:avLst/>
                <a:gdLst/>
                <a:ahLst/>
                <a:cxnLst>
                  <a:cxn ang="0">
                    <a:pos x="4" y="465"/>
                  </a:cxn>
                  <a:cxn ang="0">
                    <a:pos x="13" y="445"/>
                  </a:cxn>
                  <a:cxn ang="0">
                    <a:pos x="25" y="416"/>
                  </a:cxn>
                  <a:cxn ang="0">
                    <a:pos x="30" y="397"/>
                  </a:cxn>
                  <a:cxn ang="0">
                    <a:pos x="37" y="377"/>
                  </a:cxn>
                  <a:cxn ang="0">
                    <a:pos x="42" y="355"/>
                  </a:cxn>
                  <a:cxn ang="0">
                    <a:pos x="47" y="333"/>
                  </a:cxn>
                  <a:cxn ang="0">
                    <a:pos x="52" y="306"/>
                  </a:cxn>
                  <a:cxn ang="0">
                    <a:pos x="56" y="281"/>
                  </a:cxn>
                  <a:cxn ang="0">
                    <a:pos x="58" y="252"/>
                  </a:cxn>
                  <a:cxn ang="0">
                    <a:pos x="58" y="223"/>
                  </a:cxn>
                  <a:cxn ang="0">
                    <a:pos x="55" y="194"/>
                  </a:cxn>
                  <a:cxn ang="0">
                    <a:pos x="54" y="166"/>
                  </a:cxn>
                  <a:cxn ang="0">
                    <a:pos x="50" y="137"/>
                  </a:cxn>
                  <a:cxn ang="0">
                    <a:pos x="47" y="110"/>
                  </a:cxn>
                  <a:cxn ang="0">
                    <a:pos x="43" y="85"/>
                  </a:cxn>
                  <a:cxn ang="0">
                    <a:pos x="39" y="61"/>
                  </a:cxn>
                  <a:cxn ang="0">
                    <a:pos x="37" y="41"/>
                  </a:cxn>
                  <a:cxn ang="0">
                    <a:pos x="34" y="25"/>
                  </a:cxn>
                  <a:cxn ang="0">
                    <a:pos x="29" y="1"/>
                  </a:cxn>
                  <a:cxn ang="0">
                    <a:pos x="35" y="9"/>
                  </a:cxn>
                  <a:cxn ang="0">
                    <a:pos x="47" y="29"/>
                  </a:cxn>
                  <a:cxn ang="0">
                    <a:pos x="62" y="53"/>
                  </a:cxn>
                  <a:cxn ang="0">
                    <a:pos x="76" y="78"/>
                  </a:cxn>
                  <a:cxn ang="0">
                    <a:pos x="87" y="96"/>
                  </a:cxn>
                  <a:cxn ang="0">
                    <a:pos x="100" y="118"/>
                  </a:cxn>
                  <a:cxn ang="0">
                    <a:pos x="110" y="139"/>
                  </a:cxn>
                  <a:cxn ang="0">
                    <a:pos x="122" y="160"/>
                  </a:cxn>
                  <a:cxn ang="0">
                    <a:pos x="134" y="182"/>
                  </a:cxn>
                  <a:cxn ang="0">
                    <a:pos x="146" y="202"/>
                  </a:cxn>
                  <a:cxn ang="0">
                    <a:pos x="155" y="223"/>
                  </a:cxn>
                  <a:cxn ang="0">
                    <a:pos x="164" y="243"/>
                  </a:cxn>
                  <a:cxn ang="0">
                    <a:pos x="174" y="261"/>
                  </a:cxn>
                  <a:cxn ang="0">
                    <a:pos x="181" y="281"/>
                  </a:cxn>
                  <a:cxn ang="0">
                    <a:pos x="189" y="300"/>
                  </a:cxn>
                  <a:cxn ang="0">
                    <a:pos x="197" y="321"/>
                  </a:cxn>
                  <a:cxn ang="0">
                    <a:pos x="208" y="355"/>
                  </a:cxn>
                  <a:cxn ang="0">
                    <a:pos x="216" y="387"/>
                  </a:cxn>
                  <a:cxn ang="0">
                    <a:pos x="224" y="417"/>
                  </a:cxn>
                  <a:cxn ang="0">
                    <a:pos x="225" y="443"/>
                  </a:cxn>
                  <a:cxn ang="0">
                    <a:pos x="225" y="467"/>
                  </a:cxn>
                  <a:cxn ang="0">
                    <a:pos x="224" y="487"/>
                  </a:cxn>
                  <a:cxn ang="0">
                    <a:pos x="221" y="512"/>
                  </a:cxn>
                  <a:cxn ang="0">
                    <a:pos x="212" y="515"/>
                  </a:cxn>
                  <a:cxn ang="0">
                    <a:pos x="195" y="503"/>
                  </a:cxn>
                  <a:cxn ang="0">
                    <a:pos x="174" y="491"/>
                  </a:cxn>
                  <a:cxn ang="0">
                    <a:pos x="150" y="478"/>
                  </a:cxn>
                  <a:cxn ang="0">
                    <a:pos x="124" y="466"/>
                  </a:cxn>
                  <a:cxn ang="0">
                    <a:pos x="98" y="459"/>
                  </a:cxn>
                  <a:cxn ang="0">
                    <a:pos x="72" y="455"/>
                  </a:cxn>
                  <a:cxn ang="0">
                    <a:pos x="50" y="457"/>
                  </a:cxn>
                  <a:cxn ang="0">
                    <a:pos x="31" y="461"/>
                  </a:cxn>
                  <a:cxn ang="0">
                    <a:pos x="6" y="470"/>
                  </a:cxn>
                </a:cxnLst>
                <a:rect l="0" t="0" r="r" b="b"/>
                <a:pathLst>
                  <a:path w="225" h="520">
                    <a:moveTo>
                      <a:pt x="0" y="475"/>
                    </a:moveTo>
                    <a:lnTo>
                      <a:pt x="0" y="474"/>
                    </a:lnTo>
                    <a:lnTo>
                      <a:pt x="1" y="470"/>
                    </a:lnTo>
                    <a:lnTo>
                      <a:pt x="2" y="467"/>
                    </a:lnTo>
                    <a:lnTo>
                      <a:pt x="4" y="465"/>
                    </a:lnTo>
                    <a:lnTo>
                      <a:pt x="5" y="462"/>
                    </a:lnTo>
                    <a:lnTo>
                      <a:pt x="8" y="459"/>
                    </a:lnTo>
                    <a:lnTo>
                      <a:pt x="9" y="454"/>
                    </a:lnTo>
                    <a:lnTo>
                      <a:pt x="10" y="450"/>
                    </a:lnTo>
                    <a:lnTo>
                      <a:pt x="13" y="445"/>
                    </a:lnTo>
                    <a:lnTo>
                      <a:pt x="15" y="439"/>
                    </a:lnTo>
                    <a:lnTo>
                      <a:pt x="17" y="434"/>
                    </a:lnTo>
                    <a:lnTo>
                      <a:pt x="19" y="429"/>
                    </a:lnTo>
                    <a:lnTo>
                      <a:pt x="22" y="422"/>
                    </a:lnTo>
                    <a:lnTo>
                      <a:pt x="25" y="416"/>
                    </a:lnTo>
                    <a:lnTo>
                      <a:pt x="26" y="412"/>
                    </a:lnTo>
                    <a:lnTo>
                      <a:pt x="27" y="409"/>
                    </a:lnTo>
                    <a:lnTo>
                      <a:pt x="29" y="405"/>
                    </a:lnTo>
                    <a:lnTo>
                      <a:pt x="30" y="401"/>
                    </a:lnTo>
                    <a:lnTo>
                      <a:pt x="30" y="397"/>
                    </a:lnTo>
                    <a:lnTo>
                      <a:pt x="33" y="393"/>
                    </a:lnTo>
                    <a:lnTo>
                      <a:pt x="33" y="389"/>
                    </a:lnTo>
                    <a:lnTo>
                      <a:pt x="35" y="385"/>
                    </a:lnTo>
                    <a:lnTo>
                      <a:pt x="35" y="381"/>
                    </a:lnTo>
                    <a:lnTo>
                      <a:pt x="37" y="377"/>
                    </a:lnTo>
                    <a:lnTo>
                      <a:pt x="38" y="372"/>
                    </a:lnTo>
                    <a:lnTo>
                      <a:pt x="39" y="368"/>
                    </a:lnTo>
                    <a:lnTo>
                      <a:pt x="39" y="364"/>
                    </a:lnTo>
                    <a:lnTo>
                      <a:pt x="42" y="359"/>
                    </a:lnTo>
                    <a:lnTo>
                      <a:pt x="42" y="355"/>
                    </a:lnTo>
                    <a:lnTo>
                      <a:pt x="44" y="351"/>
                    </a:lnTo>
                    <a:lnTo>
                      <a:pt x="44" y="346"/>
                    </a:lnTo>
                    <a:lnTo>
                      <a:pt x="46" y="342"/>
                    </a:lnTo>
                    <a:lnTo>
                      <a:pt x="46" y="337"/>
                    </a:lnTo>
                    <a:lnTo>
                      <a:pt x="47" y="333"/>
                    </a:lnTo>
                    <a:lnTo>
                      <a:pt x="48" y="327"/>
                    </a:lnTo>
                    <a:lnTo>
                      <a:pt x="50" y="322"/>
                    </a:lnTo>
                    <a:lnTo>
                      <a:pt x="50" y="317"/>
                    </a:lnTo>
                    <a:lnTo>
                      <a:pt x="51" y="313"/>
                    </a:lnTo>
                    <a:lnTo>
                      <a:pt x="52" y="306"/>
                    </a:lnTo>
                    <a:lnTo>
                      <a:pt x="52" y="301"/>
                    </a:lnTo>
                    <a:lnTo>
                      <a:pt x="54" y="296"/>
                    </a:lnTo>
                    <a:lnTo>
                      <a:pt x="55" y="290"/>
                    </a:lnTo>
                    <a:lnTo>
                      <a:pt x="55" y="286"/>
                    </a:lnTo>
                    <a:lnTo>
                      <a:pt x="56" y="281"/>
                    </a:lnTo>
                    <a:lnTo>
                      <a:pt x="56" y="276"/>
                    </a:lnTo>
                    <a:lnTo>
                      <a:pt x="58" y="271"/>
                    </a:lnTo>
                    <a:lnTo>
                      <a:pt x="58" y="264"/>
                    </a:lnTo>
                    <a:lnTo>
                      <a:pt x="58" y="259"/>
                    </a:lnTo>
                    <a:lnTo>
                      <a:pt x="58" y="252"/>
                    </a:lnTo>
                    <a:lnTo>
                      <a:pt x="58" y="247"/>
                    </a:lnTo>
                    <a:lnTo>
                      <a:pt x="58" y="240"/>
                    </a:lnTo>
                    <a:lnTo>
                      <a:pt x="58" y="235"/>
                    </a:lnTo>
                    <a:lnTo>
                      <a:pt x="58" y="230"/>
                    </a:lnTo>
                    <a:lnTo>
                      <a:pt x="58" y="223"/>
                    </a:lnTo>
                    <a:lnTo>
                      <a:pt x="56" y="218"/>
                    </a:lnTo>
                    <a:lnTo>
                      <a:pt x="56" y="213"/>
                    </a:lnTo>
                    <a:lnTo>
                      <a:pt x="56" y="206"/>
                    </a:lnTo>
                    <a:lnTo>
                      <a:pt x="56" y="201"/>
                    </a:lnTo>
                    <a:lnTo>
                      <a:pt x="55" y="194"/>
                    </a:lnTo>
                    <a:lnTo>
                      <a:pt x="55" y="189"/>
                    </a:lnTo>
                    <a:lnTo>
                      <a:pt x="55" y="184"/>
                    </a:lnTo>
                    <a:lnTo>
                      <a:pt x="55" y="177"/>
                    </a:lnTo>
                    <a:lnTo>
                      <a:pt x="54" y="172"/>
                    </a:lnTo>
                    <a:lnTo>
                      <a:pt x="54" y="166"/>
                    </a:lnTo>
                    <a:lnTo>
                      <a:pt x="52" y="160"/>
                    </a:lnTo>
                    <a:lnTo>
                      <a:pt x="52" y="155"/>
                    </a:lnTo>
                    <a:lnTo>
                      <a:pt x="51" y="148"/>
                    </a:lnTo>
                    <a:lnTo>
                      <a:pt x="51" y="143"/>
                    </a:lnTo>
                    <a:lnTo>
                      <a:pt x="50" y="137"/>
                    </a:lnTo>
                    <a:lnTo>
                      <a:pt x="50" y="132"/>
                    </a:lnTo>
                    <a:lnTo>
                      <a:pt x="48" y="126"/>
                    </a:lnTo>
                    <a:lnTo>
                      <a:pt x="48" y="120"/>
                    </a:lnTo>
                    <a:lnTo>
                      <a:pt x="47" y="115"/>
                    </a:lnTo>
                    <a:lnTo>
                      <a:pt x="47" y="110"/>
                    </a:lnTo>
                    <a:lnTo>
                      <a:pt x="46" y="104"/>
                    </a:lnTo>
                    <a:lnTo>
                      <a:pt x="46" y="99"/>
                    </a:lnTo>
                    <a:lnTo>
                      <a:pt x="44" y="94"/>
                    </a:lnTo>
                    <a:lnTo>
                      <a:pt x="44" y="90"/>
                    </a:lnTo>
                    <a:lnTo>
                      <a:pt x="43" y="85"/>
                    </a:lnTo>
                    <a:lnTo>
                      <a:pt x="43" y="79"/>
                    </a:lnTo>
                    <a:lnTo>
                      <a:pt x="42" y="74"/>
                    </a:lnTo>
                    <a:lnTo>
                      <a:pt x="42" y="70"/>
                    </a:lnTo>
                    <a:lnTo>
                      <a:pt x="41" y="66"/>
                    </a:lnTo>
                    <a:lnTo>
                      <a:pt x="39" y="61"/>
                    </a:lnTo>
                    <a:lnTo>
                      <a:pt x="38" y="57"/>
                    </a:lnTo>
                    <a:lnTo>
                      <a:pt x="38" y="53"/>
                    </a:lnTo>
                    <a:lnTo>
                      <a:pt x="38" y="49"/>
                    </a:lnTo>
                    <a:lnTo>
                      <a:pt x="37" y="45"/>
                    </a:lnTo>
                    <a:lnTo>
                      <a:pt x="37" y="41"/>
                    </a:lnTo>
                    <a:lnTo>
                      <a:pt x="37" y="38"/>
                    </a:lnTo>
                    <a:lnTo>
                      <a:pt x="35" y="34"/>
                    </a:lnTo>
                    <a:lnTo>
                      <a:pt x="35" y="31"/>
                    </a:lnTo>
                    <a:lnTo>
                      <a:pt x="34" y="28"/>
                    </a:lnTo>
                    <a:lnTo>
                      <a:pt x="34" y="25"/>
                    </a:lnTo>
                    <a:lnTo>
                      <a:pt x="33" y="19"/>
                    </a:lnTo>
                    <a:lnTo>
                      <a:pt x="31" y="13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1" y="4"/>
                    </a:lnTo>
                    <a:lnTo>
                      <a:pt x="33" y="5"/>
                    </a:lnTo>
                    <a:lnTo>
                      <a:pt x="35" y="9"/>
                    </a:lnTo>
                    <a:lnTo>
                      <a:pt x="37" y="12"/>
                    </a:lnTo>
                    <a:lnTo>
                      <a:pt x="39" y="17"/>
                    </a:lnTo>
                    <a:lnTo>
                      <a:pt x="41" y="20"/>
                    </a:lnTo>
                    <a:lnTo>
                      <a:pt x="44" y="25"/>
                    </a:lnTo>
                    <a:lnTo>
                      <a:pt x="47" y="29"/>
                    </a:lnTo>
                    <a:lnTo>
                      <a:pt x="51" y="36"/>
                    </a:lnTo>
                    <a:lnTo>
                      <a:pt x="54" y="41"/>
                    </a:lnTo>
                    <a:lnTo>
                      <a:pt x="58" y="46"/>
                    </a:lnTo>
                    <a:lnTo>
                      <a:pt x="60" y="50"/>
                    </a:lnTo>
                    <a:lnTo>
                      <a:pt x="62" y="53"/>
                    </a:lnTo>
                    <a:lnTo>
                      <a:pt x="63" y="57"/>
                    </a:lnTo>
                    <a:lnTo>
                      <a:pt x="66" y="61"/>
                    </a:lnTo>
                    <a:lnTo>
                      <a:pt x="69" y="67"/>
                    </a:lnTo>
                    <a:lnTo>
                      <a:pt x="73" y="74"/>
                    </a:lnTo>
                    <a:lnTo>
                      <a:pt x="76" y="78"/>
                    </a:lnTo>
                    <a:lnTo>
                      <a:pt x="79" y="82"/>
                    </a:lnTo>
                    <a:lnTo>
                      <a:pt x="80" y="86"/>
                    </a:lnTo>
                    <a:lnTo>
                      <a:pt x="83" y="90"/>
                    </a:lnTo>
                    <a:lnTo>
                      <a:pt x="84" y="94"/>
                    </a:lnTo>
                    <a:lnTo>
                      <a:pt x="87" y="96"/>
                    </a:lnTo>
                    <a:lnTo>
                      <a:pt x="89" y="100"/>
                    </a:lnTo>
                    <a:lnTo>
                      <a:pt x="92" y="104"/>
                    </a:lnTo>
                    <a:lnTo>
                      <a:pt x="95" y="108"/>
                    </a:lnTo>
                    <a:lnTo>
                      <a:pt x="97" y="114"/>
                    </a:lnTo>
                    <a:lnTo>
                      <a:pt x="100" y="118"/>
                    </a:lnTo>
                    <a:lnTo>
                      <a:pt x="102" y="122"/>
                    </a:lnTo>
                    <a:lnTo>
                      <a:pt x="104" y="126"/>
                    </a:lnTo>
                    <a:lnTo>
                      <a:pt x="106" y="129"/>
                    </a:lnTo>
                    <a:lnTo>
                      <a:pt x="109" y="135"/>
                    </a:lnTo>
                    <a:lnTo>
                      <a:pt x="110" y="139"/>
                    </a:lnTo>
                    <a:lnTo>
                      <a:pt x="113" y="143"/>
                    </a:lnTo>
                    <a:lnTo>
                      <a:pt x="116" y="147"/>
                    </a:lnTo>
                    <a:lnTo>
                      <a:pt x="118" y="152"/>
                    </a:lnTo>
                    <a:lnTo>
                      <a:pt x="121" y="156"/>
                    </a:lnTo>
                    <a:lnTo>
                      <a:pt x="122" y="160"/>
                    </a:lnTo>
                    <a:lnTo>
                      <a:pt x="125" y="164"/>
                    </a:lnTo>
                    <a:lnTo>
                      <a:pt x="127" y="169"/>
                    </a:lnTo>
                    <a:lnTo>
                      <a:pt x="130" y="173"/>
                    </a:lnTo>
                    <a:lnTo>
                      <a:pt x="133" y="177"/>
                    </a:lnTo>
                    <a:lnTo>
                      <a:pt x="134" y="182"/>
                    </a:lnTo>
                    <a:lnTo>
                      <a:pt x="137" y="186"/>
                    </a:lnTo>
                    <a:lnTo>
                      <a:pt x="139" y="191"/>
                    </a:lnTo>
                    <a:lnTo>
                      <a:pt x="142" y="194"/>
                    </a:lnTo>
                    <a:lnTo>
                      <a:pt x="143" y="198"/>
                    </a:lnTo>
                    <a:lnTo>
                      <a:pt x="146" y="202"/>
                    </a:lnTo>
                    <a:lnTo>
                      <a:pt x="147" y="207"/>
                    </a:lnTo>
                    <a:lnTo>
                      <a:pt x="150" y="211"/>
                    </a:lnTo>
                    <a:lnTo>
                      <a:pt x="151" y="215"/>
                    </a:lnTo>
                    <a:lnTo>
                      <a:pt x="154" y="218"/>
                    </a:lnTo>
                    <a:lnTo>
                      <a:pt x="155" y="223"/>
                    </a:lnTo>
                    <a:lnTo>
                      <a:pt x="156" y="227"/>
                    </a:lnTo>
                    <a:lnTo>
                      <a:pt x="158" y="231"/>
                    </a:lnTo>
                    <a:lnTo>
                      <a:pt x="160" y="235"/>
                    </a:lnTo>
                    <a:lnTo>
                      <a:pt x="162" y="239"/>
                    </a:lnTo>
                    <a:lnTo>
                      <a:pt x="164" y="243"/>
                    </a:lnTo>
                    <a:lnTo>
                      <a:pt x="166" y="247"/>
                    </a:lnTo>
                    <a:lnTo>
                      <a:pt x="168" y="251"/>
                    </a:lnTo>
                    <a:lnTo>
                      <a:pt x="170" y="255"/>
                    </a:lnTo>
                    <a:lnTo>
                      <a:pt x="171" y="259"/>
                    </a:lnTo>
                    <a:lnTo>
                      <a:pt x="174" y="261"/>
                    </a:lnTo>
                    <a:lnTo>
                      <a:pt x="175" y="265"/>
                    </a:lnTo>
                    <a:lnTo>
                      <a:pt x="176" y="269"/>
                    </a:lnTo>
                    <a:lnTo>
                      <a:pt x="178" y="273"/>
                    </a:lnTo>
                    <a:lnTo>
                      <a:pt x="179" y="277"/>
                    </a:lnTo>
                    <a:lnTo>
                      <a:pt x="181" y="281"/>
                    </a:lnTo>
                    <a:lnTo>
                      <a:pt x="183" y="285"/>
                    </a:lnTo>
                    <a:lnTo>
                      <a:pt x="184" y="289"/>
                    </a:lnTo>
                    <a:lnTo>
                      <a:pt x="185" y="292"/>
                    </a:lnTo>
                    <a:lnTo>
                      <a:pt x="187" y="296"/>
                    </a:lnTo>
                    <a:lnTo>
                      <a:pt x="189" y="300"/>
                    </a:lnTo>
                    <a:lnTo>
                      <a:pt x="191" y="304"/>
                    </a:lnTo>
                    <a:lnTo>
                      <a:pt x="192" y="308"/>
                    </a:lnTo>
                    <a:lnTo>
                      <a:pt x="193" y="310"/>
                    </a:lnTo>
                    <a:lnTo>
                      <a:pt x="195" y="314"/>
                    </a:lnTo>
                    <a:lnTo>
                      <a:pt x="197" y="321"/>
                    </a:lnTo>
                    <a:lnTo>
                      <a:pt x="200" y="329"/>
                    </a:lnTo>
                    <a:lnTo>
                      <a:pt x="201" y="335"/>
                    </a:lnTo>
                    <a:lnTo>
                      <a:pt x="204" y="342"/>
                    </a:lnTo>
                    <a:lnTo>
                      <a:pt x="205" y="348"/>
                    </a:lnTo>
                    <a:lnTo>
                      <a:pt x="208" y="355"/>
                    </a:lnTo>
                    <a:lnTo>
                      <a:pt x="209" y="362"/>
                    </a:lnTo>
                    <a:lnTo>
                      <a:pt x="212" y="368"/>
                    </a:lnTo>
                    <a:lnTo>
                      <a:pt x="213" y="375"/>
                    </a:lnTo>
                    <a:lnTo>
                      <a:pt x="214" y="381"/>
                    </a:lnTo>
                    <a:lnTo>
                      <a:pt x="216" y="387"/>
                    </a:lnTo>
                    <a:lnTo>
                      <a:pt x="218" y="393"/>
                    </a:lnTo>
                    <a:lnTo>
                      <a:pt x="220" y="400"/>
                    </a:lnTo>
                    <a:lnTo>
                      <a:pt x="221" y="405"/>
                    </a:lnTo>
                    <a:lnTo>
                      <a:pt x="222" y="410"/>
                    </a:lnTo>
                    <a:lnTo>
                      <a:pt x="224" y="417"/>
                    </a:lnTo>
                    <a:lnTo>
                      <a:pt x="224" y="422"/>
                    </a:lnTo>
                    <a:lnTo>
                      <a:pt x="224" y="428"/>
                    </a:lnTo>
                    <a:lnTo>
                      <a:pt x="225" y="433"/>
                    </a:lnTo>
                    <a:lnTo>
                      <a:pt x="225" y="438"/>
                    </a:lnTo>
                    <a:lnTo>
                      <a:pt x="225" y="443"/>
                    </a:lnTo>
                    <a:lnTo>
                      <a:pt x="225" y="449"/>
                    </a:lnTo>
                    <a:lnTo>
                      <a:pt x="225" y="454"/>
                    </a:lnTo>
                    <a:lnTo>
                      <a:pt x="225" y="459"/>
                    </a:lnTo>
                    <a:lnTo>
                      <a:pt x="225" y="463"/>
                    </a:lnTo>
                    <a:lnTo>
                      <a:pt x="225" y="467"/>
                    </a:lnTo>
                    <a:lnTo>
                      <a:pt x="225" y="471"/>
                    </a:lnTo>
                    <a:lnTo>
                      <a:pt x="225" y="476"/>
                    </a:lnTo>
                    <a:lnTo>
                      <a:pt x="224" y="480"/>
                    </a:lnTo>
                    <a:lnTo>
                      <a:pt x="224" y="484"/>
                    </a:lnTo>
                    <a:lnTo>
                      <a:pt x="224" y="487"/>
                    </a:lnTo>
                    <a:lnTo>
                      <a:pt x="224" y="491"/>
                    </a:lnTo>
                    <a:lnTo>
                      <a:pt x="222" y="498"/>
                    </a:lnTo>
                    <a:lnTo>
                      <a:pt x="222" y="503"/>
                    </a:lnTo>
                    <a:lnTo>
                      <a:pt x="221" y="508"/>
                    </a:lnTo>
                    <a:lnTo>
                      <a:pt x="221" y="512"/>
                    </a:lnTo>
                    <a:lnTo>
                      <a:pt x="220" y="517"/>
                    </a:lnTo>
                    <a:lnTo>
                      <a:pt x="220" y="520"/>
                    </a:lnTo>
                    <a:lnTo>
                      <a:pt x="218" y="519"/>
                    </a:lnTo>
                    <a:lnTo>
                      <a:pt x="216" y="517"/>
                    </a:lnTo>
                    <a:lnTo>
                      <a:pt x="212" y="515"/>
                    </a:lnTo>
                    <a:lnTo>
                      <a:pt x="208" y="512"/>
                    </a:lnTo>
                    <a:lnTo>
                      <a:pt x="204" y="509"/>
                    </a:lnTo>
                    <a:lnTo>
                      <a:pt x="201" y="508"/>
                    </a:lnTo>
                    <a:lnTo>
                      <a:pt x="197" y="505"/>
                    </a:lnTo>
                    <a:lnTo>
                      <a:pt x="195" y="503"/>
                    </a:lnTo>
                    <a:lnTo>
                      <a:pt x="191" y="500"/>
                    </a:lnTo>
                    <a:lnTo>
                      <a:pt x="187" y="499"/>
                    </a:lnTo>
                    <a:lnTo>
                      <a:pt x="183" y="496"/>
                    </a:lnTo>
                    <a:lnTo>
                      <a:pt x="179" y="494"/>
                    </a:lnTo>
                    <a:lnTo>
                      <a:pt x="174" y="491"/>
                    </a:lnTo>
                    <a:lnTo>
                      <a:pt x="170" y="488"/>
                    </a:lnTo>
                    <a:lnTo>
                      <a:pt x="164" y="484"/>
                    </a:lnTo>
                    <a:lnTo>
                      <a:pt x="159" y="483"/>
                    </a:lnTo>
                    <a:lnTo>
                      <a:pt x="154" y="480"/>
                    </a:lnTo>
                    <a:lnTo>
                      <a:pt x="150" y="478"/>
                    </a:lnTo>
                    <a:lnTo>
                      <a:pt x="143" y="475"/>
                    </a:lnTo>
                    <a:lnTo>
                      <a:pt x="139" y="472"/>
                    </a:lnTo>
                    <a:lnTo>
                      <a:pt x="133" y="470"/>
                    </a:lnTo>
                    <a:lnTo>
                      <a:pt x="129" y="467"/>
                    </a:lnTo>
                    <a:lnTo>
                      <a:pt x="124" y="466"/>
                    </a:lnTo>
                    <a:lnTo>
                      <a:pt x="118" y="463"/>
                    </a:lnTo>
                    <a:lnTo>
                      <a:pt x="113" y="462"/>
                    </a:lnTo>
                    <a:lnTo>
                      <a:pt x="108" y="461"/>
                    </a:lnTo>
                    <a:lnTo>
                      <a:pt x="102" y="459"/>
                    </a:lnTo>
                    <a:lnTo>
                      <a:pt x="98" y="459"/>
                    </a:lnTo>
                    <a:lnTo>
                      <a:pt x="92" y="457"/>
                    </a:lnTo>
                    <a:lnTo>
                      <a:pt x="87" y="457"/>
                    </a:lnTo>
                    <a:lnTo>
                      <a:pt x="83" y="455"/>
                    </a:lnTo>
                    <a:lnTo>
                      <a:pt x="77" y="455"/>
                    </a:lnTo>
                    <a:lnTo>
                      <a:pt x="72" y="455"/>
                    </a:lnTo>
                    <a:lnTo>
                      <a:pt x="68" y="455"/>
                    </a:lnTo>
                    <a:lnTo>
                      <a:pt x="63" y="455"/>
                    </a:lnTo>
                    <a:lnTo>
                      <a:pt x="59" y="457"/>
                    </a:lnTo>
                    <a:lnTo>
                      <a:pt x="54" y="457"/>
                    </a:lnTo>
                    <a:lnTo>
                      <a:pt x="50" y="457"/>
                    </a:lnTo>
                    <a:lnTo>
                      <a:pt x="46" y="457"/>
                    </a:lnTo>
                    <a:lnTo>
                      <a:pt x="42" y="458"/>
                    </a:lnTo>
                    <a:lnTo>
                      <a:pt x="38" y="459"/>
                    </a:lnTo>
                    <a:lnTo>
                      <a:pt x="34" y="459"/>
                    </a:lnTo>
                    <a:lnTo>
                      <a:pt x="31" y="461"/>
                    </a:lnTo>
                    <a:lnTo>
                      <a:pt x="27" y="462"/>
                    </a:lnTo>
                    <a:lnTo>
                      <a:pt x="21" y="463"/>
                    </a:lnTo>
                    <a:lnTo>
                      <a:pt x="15" y="466"/>
                    </a:lnTo>
                    <a:lnTo>
                      <a:pt x="10" y="467"/>
                    </a:lnTo>
                    <a:lnTo>
                      <a:pt x="6" y="470"/>
                    </a:lnTo>
                    <a:lnTo>
                      <a:pt x="1" y="474"/>
                    </a:lnTo>
                    <a:lnTo>
                      <a:pt x="0" y="475"/>
                    </a:lnTo>
                    <a:lnTo>
                      <a:pt x="0" y="475"/>
                    </a:lnTo>
                    <a:close/>
                  </a:path>
                </a:pathLst>
              </a:custGeom>
              <a:solidFill>
                <a:srgbClr val="2985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7"/>
              <p:cNvSpPr>
                <a:spLocks/>
              </p:cNvSpPr>
              <p:nvPr/>
            </p:nvSpPr>
            <p:spPr bwMode="auto">
              <a:xfrm>
                <a:off x="1938337" y="4933950"/>
                <a:ext cx="1185863" cy="1039813"/>
              </a:xfrm>
              <a:custGeom>
                <a:avLst/>
                <a:gdLst/>
                <a:ahLst/>
                <a:cxnLst>
                  <a:cxn ang="0">
                    <a:pos x="7" y="605"/>
                  </a:cxn>
                  <a:cxn ang="0">
                    <a:pos x="19" y="537"/>
                  </a:cxn>
                  <a:cxn ang="0">
                    <a:pos x="37" y="448"/>
                  </a:cxn>
                  <a:cxn ang="0">
                    <a:pos x="60" y="356"/>
                  </a:cxn>
                  <a:cxn ang="0">
                    <a:pos x="83" y="271"/>
                  </a:cxn>
                  <a:cxn ang="0">
                    <a:pos x="107" y="200"/>
                  </a:cxn>
                  <a:cxn ang="0">
                    <a:pos x="132" y="146"/>
                  </a:cxn>
                  <a:cxn ang="0">
                    <a:pos x="162" y="83"/>
                  </a:cxn>
                  <a:cxn ang="0">
                    <a:pos x="170" y="108"/>
                  </a:cxn>
                  <a:cxn ang="0">
                    <a:pos x="170" y="165"/>
                  </a:cxn>
                  <a:cxn ang="0">
                    <a:pos x="174" y="219"/>
                  </a:cxn>
                  <a:cxn ang="0">
                    <a:pos x="183" y="278"/>
                  </a:cxn>
                  <a:cxn ang="0">
                    <a:pos x="201" y="335"/>
                  </a:cxn>
                  <a:cxn ang="0">
                    <a:pos x="220" y="386"/>
                  </a:cxn>
                  <a:cxn ang="0">
                    <a:pos x="247" y="447"/>
                  </a:cxn>
                  <a:cxn ang="0">
                    <a:pos x="249" y="417"/>
                  </a:cxn>
                  <a:cxn ang="0">
                    <a:pos x="255" y="348"/>
                  </a:cxn>
                  <a:cxn ang="0">
                    <a:pos x="268" y="302"/>
                  </a:cxn>
                  <a:cxn ang="0">
                    <a:pos x="289" y="252"/>
                  </a:cxn>
                  <a:cxn ang="0">
                    <a:pos x="327" y="191"/>
                  </a:cxn>
                  <a:cxn ang="0">
                    <a:pos x="401" y="109"/>
                  </a:cxn>
                  <a:cxn ang="0">
                    <a:pos x="457" y="68"/>
                  </a:cxn>
                  <a:cxn ang="0">
                    <a:pos x="514" y="35"/>
                  </a:cxn>
                  <a:cxn ang="0">
                    <a:pos x="579" y="4"/>
                  </a:cxn>
                  <a:cxn ang="0">
                    <a:pos x="554" y="29"/>
                  </a:cxn>
                  <a:cxn ang="0">
                    <a:pos x="488" y="100"/>
                  </a:cxn>
                  <a:cxn ang="0">
                    <a:pos x="453" y="154"/>
                  </a:cxn>
                  <a:cxn ang="0">
                    <a:pos x="436" y="202"/>
                  </a:cxn>
                  <a:cxn ang="0">
                    <a:pos x="426" y="252"/>
                  </a:cxn>
                  <a:cxn ang="0">
                    <a:pos x="422" y="300"/>
                  </a:cxn>
                  <a:cxn ang="0">
                    <a:pos x="422" y="349"/>
                  </a:cxn>
                  <a:cxn ang="0">
                    <a:pos x="422" y="410"/>
                  </a:cxn>
                  <a:cxn ang="0">
                    <a:pos x="422" y="485"/>
                  </a:cxn>
                  <a:cxn ang="0">
                    <a:pos x="424" y="517"/>
                  </a:cxn>
                  <a:cxn ang="0">
                    <a:pos x="464" y="453"/>
                  </a:cxn>
                  <a:cxn ang="0">
                    <a:pos x="488" y="405"/>
                  </a:cxn>
                  <a:cxn ang="0">
                    <a:pos x="507" y="355"/>
                  </a:cxn>
                  <a:cxn ang="0">
                    <a:pos x="515" y="287"/>
                  </a:cxn>
                  <a:cxn ang="0">
                    <a:pos x="482" y="224"/>
                  </a:cxn>
                  <a:cxn ang="0">
                    <a:pos x="519" y="282"/>
                  </a:cxn>
                  <a:cxn ang="0">
                    <a:pos x="556" y="361"/>
                  </a:cxn>
                  <a:cxn ang="0">
                    <a:pos x="572" y="434"/>
                  </a:cxn>
                  <a:cxn ang="0">
                    <a:pos x="571" y="488"/>
                  </a:cxn>
                  <a:cxn ang="0">
                    <a:pos x="590" y="446"/>
                  </a:cxn>
                  <a:cxn ang="0">
                    <a:pos x="630" y="382"/>
                  </a:cxn>
                  <a:cxn ang="0">
                    <a:pos x="685" y="340"/>
                  </a:cxn>
                  <a:cxn ang="0">
                    <a:pos x="739" y="322"/>
                  </a:cxn>
                  <a:cxn ang="0">
                    <a:pos x="699" y="360"/>
                  </a:cxn>
                  <a:cxn ang="0">
                    <a:pos x="663" y="417"/>
                  </a:cxn>
                  <a:cxn ang="0">
                    <a:pos x="638" y="472"/>
                  </a:cxn>
                  <a:cxn ang="0">
                    <a:pos x="616" y="535"/>
                  </a:cxn>
                  <a:cxn ang="0">
                    <a:pos x="597" y="593"/>
                  </a:cxn>
                  <a:cxn ang="0">
                    <a:pos x="581" y="653"/>
                  </a:cxn>
                  <a:cxn ang="0">
                    <a:pos x="531" y="645"/>
                  </a:cxn>
                  <a:cxn ang="0">
                    <a:pos x="472" y="626"/>
                  </a:cxn>
                  <a:cxn ang="0">
                    <a:pos x="421" y="612"/>
                  </a:cxn>
                  <a:cxn ang="0">
                    <a:pos x="368" y="609"/>
                  </a:cxn>
                  <a:cxn ang="0">
                    <a:pos x="315" y="605"/>
                  </a:cxn>
                  <a:cxn ang="0">
                    <a:pos x="264" y="596"/>
                  </a:cxn>
                  <a:cxn ang="0">
                    <a:pos x="195" y="607"/>
                  </a:cxn>
                  <a:cxn ang="0">
                    <a:pos x="129" y="639"/>
                  </a:cxn>
                  <a:cxn ang="0">
                    <a:pos x="69" y="649"/>
                  </a:cxn>
                  <a:cxn ang="0">
                    <a:pos x="7" y="647"/>
                  </a:cxn>
                </a:cxnLst>
                <a:rect l="0" t="0" r="r" b="b"/>
                <a:pathLst>
                  <a:path w="747" h="655">
                    <a:moveTo>
                      <a:pt x="0" y="647"/>
                    </a:moveTo>
                    <a:lnTo>
                      <a:pt x="0" y="646"/>
                    </a:lnTo>
                    <a:lnTo>
                      <a:pt x="0" y="645"/>
                    </a:lnTo>
                    <a:lnTo>
                      <a:pt x="0" y="642"/>
                    </a:lnTo>
                    <a:lnTo>
                      <a:pt x="2" y="638"/>
                    </a:lnTo>
                    <a:lnTo>
                      <a:pt x="2" y="633"/>
                    </a:lnTo>
                    <a:lnTo>
                      <a:pt x="3" y="628"/>
                    </a:lnTo>
                    <a:lnTo>
                      <a:pt x="3" y="624"/>
                    </a:lnTo>
                    <a:lnTo>
                      <a:pt x="4" y="621"/>
                    </a:lnTo>
                    <a:lnTo>
                      <a:pt x="4" y="617"/>
                    </a:lnTo>
                    <a:lnTo>
                      <a:pt x="6" y="614"/>
                    </a:lnTo>
                    <a:lnTo>
                      <a:pt x="6" y="609"/>
                    </a:lnTo>
                    <a:lnTo>
                      <a:pt x="7" y="605"/>
                    </a:lnTo>
                    <a:lnTo>
                      <a:pt x="7" y="600"/>
                    </a:lnTo>
                    <a:lnTo>
                      <a:pt x="8" y="596"/>
                    </a:lnTo>
                    <a:lnTo>
                      <a:pt x="10" y="591"/>
                    </a:lnTo>
                    <a:lnTo>
                      <a:pt x="11" y="587"/>
                    </a:lnTo>
                    <a:lnTo>
                      <a:pt x="11" y="581"/>
                    </a:lnTo>
                    <a:lnTo>
                      <a:pt x="12" y="576"/>
                    </a:lnTo>
                    <a:lnTo>
                      <a:pt x="13" y="571"/>
                    </a:lnTo>
                    <a:lnTo>
                      <a:pt x="15" y="566"/>
                    </a:lnTo>
                    <a:lnTo>
                      <a:pt x="15" y="559"/>
                    </a:lnTo>
                    <a:lnTo>
                      <a:pt x="16" y="554"/>
                    </a:lnTo>
                    <a:lnTo>
                      <a:pt x="16" y="547"/>
                    </a:lnTo>
                    <a:lnTo>
                      <a:pt x="19" y="542"/>
                    </a:lnTo>
                    <a:lnTo>
                      <a:pt x="19" y="537"/>
                    </a:lnTo>
                    <a:lnTo>
                      <a:pt x="21" y="530"/>
                    </a:lnTo>
                    <a:lnTo>
                      <a:pt x="21" y="523"/>
                    </a:lnTo>
                    <a:lnTo>
                      <a:pt x="23" y="517"/>
                    </a:lnTo>
                    <a:lnTo>
                      <a:pt x="24" y="510"/>
                    </a:lnTo>
                    <a:lnTo>
                      <a:pt x="25" y="504"/>
                    </a:lnTo>
                    <a:lnTo>
                      <a:pt x="27" y="497"/>
                    </a:lnTo>
                    <a:lnTo>
                      <a:pt x="28" y="490"/>
                    </a:lnTo>
                    <a:lnTo>
                      <a:pt x="29" y="484"/>
                    </a:lnTo>
                    <a:lnTo>
                      <a:pt x="32" y="477"/>
                    </a:lnTo>
                    <a:lnTo>
                      <a:pt x="33" y="469"/>
                    </a:lnTo>
                    <a:lnTo>
                      <a:pt x="35" y="463"/>
                    </a:lnTo>
                    <a:lnTo>
                      <a:pt x="36" y="455"/>
                    </a:lnTo>
                    <a:lnTo>
                      <a:pt x="37" y="448"/>
                    </a:lnTo>
                    <a:lnTo>
                      <a:pt x="39" y="442"/>
                    </a:lnTo>
                    <a:lnTo>
                      <a:pt x="40" y="435"/>
                    </a:lnTo>
                    <a:lnTo>
                      <a:pt x="42" y="427"/>
                    </a:lnTo>
                    <a:lnTo>
                      <a:pt x="44" y="421"/>
                    </a:lnTo>
                    <a:lnTo>
                      <a:pt x="45" y="413"/>
                    </a:lnTo>
                    <a:lnTo>
                      <a:pt x="46" y="406"/>
                    </a:lnTo>
                    <a:lnTo>
                      <a:pt x="48" y="398"/>
                    </a:lnTo>
                    <a:lnTo>
                      <a:pt x="50" y="391"/>
                    </a:lnTo>
                    <a:lnTo>
                      <a:pt x="52" y="384"/>
                    </a:lnTo>
                    <a:lnTo>
                      <a:pt x="53" y="377"/>
                    </a:lnTo>
                    <a:lnTo>
                      <a:pt x="56" y="370"/>
                    </a:lnTo>
                    <a:lnTo>
                      <a:pt x="57" y="364"/>
                    </a:lnTo>
                    <a:lnTo>
                      <a:pt x="60" y="356"/>
                    </a:lnTo>
                    <a:lnTo>
                      <a:pt x="61" y="349"/>
                    </a:lnTo>
                    <a:lnTo>
                      <a:pt x="64" y="343"/>
                    </a:lnTo>
                    <a:lnTo>
                      <a:pt x="65" y="336"/>
                    </a:lnTo>
                    <a:lnTo>
                      <a:pt x="66" y="328"/>
                    </a:lnTo>
                    <a:lnTo>
                      <a:pt x="69" y="322"/>
                    </a:lnTo>
                    <a:lnTo>
                      <a:pt x="70" y="315"/>
                    </a:lnTo>
                    <a:lnTo>
                      <a:pt x="73" y="310"/>
                    </a:lnTo>
                    <a:lnTo>
                      <a:pt x="74" y="302"/>
                    </a:lnTo>
                    <a:lnTo>
                      <a:pt x="75" y="297"/>
                    </a:lnTo>
                    <a:lnTo>
                      <a:pt x="78" y="290"/>
                    </a:lnTo>
                    <a:lnTo>
                      <a:pt x="79" y="283"/>
                    </a:lnTo>
                    <a:lnTo>
                      <a:pt x="81" y="277"/>
                    </a:lnTo>
                    <a:lnTo>
                      <a:pt x="83" y="271"/>
                    </a:lnTo>
                    <a:lnTo>
                      <a:pt x="85" y="266"/>
                    </a:lnTo>
                    <a:lnTo>
                      <a:pt x="86" y="260"/>
                    </a:lnTo>
                    <a:lnTo>
                      <a:pt x="89" y="254"/>
                    </a:lnTo>
                    <a:lnTo>
                      <a:pt x="90" y="249"/>
                    </a:lnTo>
                    <a:lnTo>
                      <a:pt x="93" y="242"/>
                    </a:lnTo>
                    <a:lnTo>
                      <a:pt x="94" y="237"/>
                    </a:lnTo>
                    <a:lnTo>
                      <a:pt x="96" y="231"/>
                    </a:lnTo>
                    <a:lnTo>
                      <a:pt x="98" y="227"/>
                    </a:lnTo>
                    <a:lnTo>
                      <a:pt x="100" y="221"/>
                    </a:lnTo>
                    <a:lnTo>
                      <a:pt x="102" y="216"/>
                    </a:lnTo>
                    <a:lnTo>
                      <a:pt x="103" y="211"/>
                    </a:lnTo>
                    <a:lnTo>
                      <a:pt x="106" y="205"/>
                    </a:lnTo>
                    <a:lnTo>
                      <a:pt x="107" y="200"/>
                    </a:lnTo>
                    <a:lnTo>
                      <a:pt x="110" y="196"/>
                    </a:lnTo>
                    <a:lnTo>
                      <a:pt x="111" y="191"/>
                    </a:lnTo>
                    <a:lnTo>
                      <a:pt x="112" y="187"/>
                    </a:lnTo>
                    <a:lnTo>
                      <a:pt x="115" y="182"/>
                    </a:lnTo>
                    <a:lnTo>
                      <a:pt x="116" y="178"/>
                    </a:lnTo>
                    <a:lnTo>
                      <a:pt x="118" y="174"/>
                    </a:lnTo>
                    <a:lnTo>
                      <a:pt x="120" y="170"/>
                    </a:lnTo>
                    <a:lnTo>
                      <a:pt x="122" y="165"/>
                    </a:lnTo>
                    <a:lnTo>
                      <a:pt x="124" y="161"/>
                    </a:lnTo>
                    <a:lnTo>
                      <a:pt x="125" y="157"/>
                    </a:lnTo>
                    <a:lnTo>
                      <a:pt x="128" y="154"/>
                    </a:lnTo>
                    <a:lnTo>
                      <a:pt x="129" y="150"/>
                    </a:lnTo>
                    <a:lnTo>
                      <a:pt x="132" y="146"/>
                    </a:lnTo>
                    <a:lnTo>
                      <a:pt x="132" y="142"/>
                    </a:lnTo>
                    <a:lnTo>
                      <a:pt x="133" y="138"/>
                    </a:lnTo>
                    <a:lnTo>
                      <a:pt x="136" y="134"/>
                    </a:lnTo>
                    <a:lnTo>
                      <a:pt x="137" y="132"/>
                    </a:lnTo>
                    <a:lnTo>
                      <a:pt x="140" y="125"/>
                    </a:lnTo>
                    <a:lnTo>
                      <a:pt x="144" y="118"/>
                    </a:lnTo>
                    <a:lnTo>
                      <a:pt x="147" y="112"/>
                    </a:lnTo>
                    <a:lnTo>
                      <a:pt x="150" y="107"/>
                    </a:lnTo>
                    <a:lnTo>
                      <a:pt x="153" y="101"/>
                    </a:lnTo>
                    <a:lnTo>
                      <a:pt x="156" y="97"/>
                    </a:lnTo>
                    <a:lnTo>
                      <a:pt x="157" y="92"/>
                    </a:lnTo>
                    <a:lnTo>
                      <a:pt x="160" y="87"/>
                    </a:lnTo>
                    <a:lnTo>
                      <a:pt x="162" y="83"/>
                    </a:lnTo>
                    <a:lnTo>
                      <a:pt x="165" y="80"/>
                    </a:lnTo>
                    <a:lnTo>
                      <a:pt x="169" y="74"/>
                    </a:lnTo>
                    <a:lnTo>
                      <a:pt x="173" y="68"/>
                    </a:lnTo>
                    <a:lnTo>
                      <a:pt x="173" y="72"/>
                    </a:lnTo>
                    <a:lnTo>
                      <a:pt x="172" y="74"/>
                    </a:lnTo>
                    <a:lnTo>
                      <a:pt x="172" y="78"/>
                    </a:lnTo>
                    <a:lnTo>
                      <a:pt x="172" y="80"/>
                    </a:lnTo>
                    <a:lnTo>
                      <a:pt x="172" y="84"/>
                    </a:lnTo>
                    <a:lnTo>
                      <a:pt x="170" y="88"/>
                    </a:lnTo>
                    <a:lnTo>
                      <a:pt x="170" y="92"/>
                    </a:lnTo>
                    <a:lnTo>
                      <a:pt x="170" y="97"/>
                    </a:lnTo>
                    <a:lnTo>
                      <a:pt x="170" y="103"/>
                    </a:lnTo>
                    <a:lnTo>
                      <a:pt x="170" y="108"/>
                    </a:lnTo>
                    <a:lnTo>
                      <a:pt x="170" y="114"/>
                    </a:lnTo>
                    <a:lnTo>
                      <a:pt x="170" y="117"/>
                    </a:lnTo>
                    <a:lnTo>
                      <a:pt x="170" y="121"/>
                    </a:lnTo>
                    <a:lnTo>
                      <a:pt x="170" y="125"/>
                    </a:lnTo>
                    <a:lnTo>
                      <a:pt x="170" y="129"/>
                    </a:lnTo>
                    <a:lnTo>
                      <a:pt x="170" y="134"/>
                    </a:lnTo>
                    <a:lnTo>
                      <a:pt x="170" y="142"/>
                    </a:lnTo>
                    <a:lnTo>
                      <a:pt x="170" y="145"/>
                    </a:lnTo>
                    <a:lnTo>
                      <a:pt x="170" y="149"/>
                    </a:lnTo>
                    <a:lnTo>
                      <a:pt x="170" y="153"/>
                    </a:lnTo>
                    <a:lnTo>
                      <a:pt x="170" y="157"/>
                    </a:lnTo>
                    <a:lnTo>
                      <a:pt x="170" y="161"/>
                    </a:lnTo>
                    <a:lnTo>
                      <a:pt x="170" y="165"/>
                    </a:lnTo>
                    <a:lnTo>
                      <a:pt x="170" y="169"/>
                    </a:lnTo>
                    <a:lnTo>
                      <a:pt x="170" y="173"/>
                    </a:lnTo>
                    <a:lnTo>
                      <a:pt x="170" y="175"/>
                    </a:lnTo>
                    <a:lnTo>
                      <a:pt x="170" y="180"/>
                    </a:lnTo>
                    <a:lnTo>
                      <a:pt x="172" y="184"/>
                    </a:lnTo>
                    <a:lnTo>
                      <a:pt x="172" y="190"/>
                    </a:lnTo>
                    <a:lnTo>
                      <a:pt x="172" y="194"/>
                    </a:lnTo>
                    <a:lnTo>
                      <a:pt x="172" y="198"/>
                    </a:lnTo>
                    <a:lnTo>
                      <a:pt x="172" y="202"/>
                    </a:lnTo>
                    <a:lnTo>
                      <a:pt x="173" y="205"/>
                    </a:lnTo>
                    <a:lnTo>
                      <a:pt x="173" y="209"/>
                    </a:lnTo>
                    <a:lnTo>
                      <a:pt x="173" y="215"/>
                    </a:lnTo>
                    <a:lnTo>
                      <a:pt x="174" y="219"/>
                    </a:lnTo>
                    <a:lnTo>
                      <a:pt x="176" y="224"/>
                    </a:lnTo>
                    <a:lnTo>
                      <a:pt x="176" y="228"/>
                    </a:lnTo>
                    <a:lnTo>
                      <a:pt x="176" y="232"/>
                    </a:lnTo>
                    <a:lnTo>
                      <a:pt x="177" y="237"/>
                    </a:lnTo>
                    <a:lnTo>
                      <a:pt x="177" y="241"/>
                    </a:lnTo>
                    <a:lnTo>
                      <a:pt x="178" y="246"/>
                    </a:lnTo>
                    <a:lnTo>
                      <a:pt x="178" y="250"/>
                    </a:lnTo>
                    <a:lnTo>
                      <a:pt x="179" y="254"/>
                    </a:lnTo>
                    <a:lnTo>
                      <a:pt x="181" y="260"/>
                    </a:lnTo>
                    <a:lnTo>
                      <a:pt x="181" y="264"/>
                    </a:lnTo>
                    <a:lnTo>
                      <a:pt x="182" y="269"/>
                    </a:lnTo>
                    <a:lnTo>
                      <a:pt x="182" y="273"/>
                    </a:lnTo>
                    <a:lnTo>
                      <a:pt x="183" y="278"/>
                    </a:lnTo>
                    <a:lnTo>
                      <a:pt x="185" y="282"/>
                    </a:lnTo>
                    <a:lnTo>
                      <a:pt x="186" y="286"/>
                    </a:lnTo>
                    <a:lnTo>
                      <a:pt x="187" y="291"/>
                    </a:lnTo>
                    <a:lnTo>
                      <a:pt x="189" y="297"/>
                    </a:lnTo>
                    <a:lnTo>
                      <a:pt x="190" y="300"/>
                    </a:lnTo>
                    <a:lnTo>
                      <a:pt x="191" y="304"/>
                    </a:lnTo>
                    <a:lnTo>
                      <a:pt x="193" y="308"/>
                    </a:lnTo>
                    <a:lnTo>
                      <a:pt x="194" y="314"/>
                    </a:lnTo>
                    <a:lnTo>
                      <a:pt x="195" y="318"/>
                    </a:lnTo>
                    <a:lnTo>
                      <a:pt x="197" y="322"/>
                    </a:lnTo>
                    <a:lnTo>
                      <a:pt x="198" y="326"/>
                    </a:lnTo>
                    <a:lnTo>
                      <a:pt x="199" y="331"/>
                    </a:lnTo>
                    <a:lnTo>
                      <a:pt x="201" y="335"/>
                    </a:lnTo>
                    <a:lnTo>
                      <a:pt x="202" y="339"/>
                    </a:lnTo>
                    <a:lnTo>
                      <a:pt x="203" y="343"/>
                    </a:lnTo>
                    <a:lnTo>
                      <a:pt x="204" y="348"/>
                    </a:lnTo>
                    <a:lnTo>
                      <a:pt x="206" y="351"/>
                    </a:lnTo>
                    <a:lnTo>
                      <a:pt x="207" y="355"/>
                    </a:lnTo>
                    <a:lnTo>
                      <a:pt x="208" y="359"/>
                    </a:lnTo>
                    <a:lnTo>
                      <a:pt x="211" y="364"/>
                    </a:lnTo>
                    <a:lnTo>
                      <a:pt x="212" y="368"/>
                    </a:lnTo>
                    <a:lnTo>
                      <a:pt x="214" y="370"/>
                    </a:lnTo>
                    <a:lnTo>
                      <a:pt x="215" y="374"/>
                    </a:lnTo>
                    <a:lnTo>
                      <a:pt x="216" y="378"/>
                    </a:lnTo>
                    <a:lnTo>
                      <a:pt x="218" y="382"/>
                    </a:lnTo>
                    <a:lnTo>
                      <a:pt x="220" y="386"/>
                    </a:lnTo>
                    <a:lnTo>
                      <a:pt x="222" y="390"/>
                    </a:lnTo>
                    <a:lnTo>
                      <a:pt x="223" y="394"/>
                    </a:lnTo>
                    <a:lnTo>
                      <a:pt x="226" y="399"/>
                    </a:lnTo>
                    <a:lnTo>
                      <a:pt x="228" y="406"/>
                    </a:lnTo>
                    <a:lnTo>
                      <a:pt x="230" y="413"/>
                    </a:lnTo>
                    <a:lnTo>
                      <a:pt x="233" y="418"/>
                    </a:lnTo>
                    <a:lnTo>
                      <a:pt x="235" y="423"/>
                    </a:lnTo>
                    <a:lnTo>
                      <a:pt x="237" y="428"/>
                    </a:lnTo>
                    <a:lnTo>
                      <a:pt x="240" y="432"/>
                    </a:lnTo>
                    <a:lnTo>
                      <a:pt x="243" y="438"/>
                    </a:lnTo>
                    <a:lnTo>
                      <a:pt x="244" y="440"/>
                    </a:lnTo>
                    <a:lnTo>
                      <a:pt x="245" y="444"/>
                    </a:lnTo>
                    <a:lnTo>
                      <a:pt x="247" y="447"/>
                    </a:lnTo>
                    <a:lnTo>
                      <a:pt x="248" y="450"/>
                    </a:lnTo>
                    <a:lnTo>
                      <a:pt x="249" y="452"/>
                    </a:lnTo>
                    <a:lnTo>
                      <a:pt x="251" y="455"/>
                    </a:lnTo>
                    <a:lnTo>
                      <a:pt x="249" y="453"/>
                    </a:lnTo>
                    <a:lnTo>
                      <a:pt x="249" y="451"/>
                    </a:lnTo>
                    <a:lnTo>
                      <a:pt x="249" y="447"/>
                    </a:lnTo>
                    <a:lnTo>
                      <a:pt x="249" y="442"/>
                    </a:lnTo>
                    <a:lnTo>
                      <a:pt x="249" y="438"/>
                    </a:lnTo>
                    <a:lnTo>
                      <a:pt x="249" y="434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49" y="422"/>
                    </a:lnTo>
                    <a:lnTo>
                      <a:pt x="249" y="417"/>
                    </a:lnTo>
                    <a:lnTo>
                      <a:pt x="249" y="411"/>
                    </a:lnTo>
                    <a:lnTo>
                      <a:pt x="249" y="407"/>
                    </a:lnTo>
                    <a:lnTo>
                      <a:pt x="249" y="401"/>
                    </a:lnTo>
                    <a:lnTo>
                      <a:pt x="249" y="395"/>
                    </a:lnTo>
                    <a:lnTo>
                      <a:pt x="249" y="390"/>
                    </a:lnTo>
                    <a:lnTo>
                      <a:pt x="251" y="384"/>
                    </a:lnTo>
                    <a:lnTo>
                      <a:pt x="251" y="377"/>
                    </a:lnTo>
                    <a:lnTo>
                      <a:pt x="252" y="370"/>
                    </a:lnTo>
                    <a:lnTo>
                      <a:pt x="252" y="365"/>
                    </a:lnTo>
                    <a:lnTo>
                      <a:pt x="253" y="359"/>
                    </a:lnTo>
                    <a:lnTo>
                      <a:pt x="253" y="355"/>
                    </a:lnTo>
                    <a:lnTo>
                      <a:pt x="255" y="351"/>
                    </a:lnTo>
                    <a:lnTo>
                      <a:pt x="255" y="348"/>
                    </a:lnTo>
                    <a:lnTo>
                      <a:pt x="256" y="344"/>
                    </a:lnTo>
                    <a:lnTo>
                      <a:pt x="256" y="340"/>
                    </a:lnTo>
                    <a:lnTo>
                      <a:pt x="257" y="337"/>
                    </a:lnTo>
                    <a:lnTo>
                      <a:pt x="259" y="333"/>
                    </a:lnTo>
                    <a:lnTo>
                      <a:pt x="260" y="329"/>
                    </a:lnTo>
                    <a:lnTo>
                      <a:pt x="260" y="326"/>
                    </a:lnTo>
                    <a:lnTo>
                      <a:pt x="261" y="323"/>
                    </a:lnTo>
                    <a:lnTo>
                      <a:pt x="261" y="319"/>
                    </a:lnTo>
                    <a:lnTo>
                      <a:pt x="262" y="316"/>
                    </a:lnTo>
                    <a:lnTo>
                      <a:pt x="264" y="312"/>
                    </a:lnTo>
                    <a:lnTo>
                      <a:pt x="265" y="308"/>
                    </a:lnTo>
                    <a:lnTo>
                      <a:pt x="266" y="304"/>
                    </a:lnTo>
                    <a:lnTo>
                      <a:pt x="268" y="302"/>
                    </a:lnTo>
                    <a:lnTo>
                      <a:pt x="269" y="298"/>
                    </a:lnTo>
                    <a:lnTo>
                      <a:pt x="270" y="294"/>
                    </a:lnTo>
                    <a:lnTo>
                      <a:pt x="272" y="290"/>
                    </a:lnTo>
                    <a:lnTo>
                      <a:pt x="273" y="287"/>
                    </a:lnTo>
                    <a:lnTo>
                      <a:pt x="273" y="283"/>
                    </a:lnTo>
                    <a:lnTo>
                      <a:pt x="274" y="279"/>
                    </a:lnTo>
                    <a:lnTo>
                      <a:pt x="277" y="275"/>
                    </a:lnTo>
                    <a:lnTo>
                      <a:pt x="278" y="273"/>
                    </a:lnTo>
                    <a:lnTo>
                      <a:pt x="280" y="269"/>
                    </a:lnTo>
                    <a:lnTo>
                      <a:pt x="281" y="266"/>
                    </a:lnTo>
                    <a:lnTo>
                      <a:pt x="282" y="262"/>
                    </a:lnTo>
                    <a:lnTo>
                      <a:pt x="285" y="258"/>
                    </a:lnTo>
                    <a:lnTo>
                      <a:pt x="289" y="252"/>
                    </a:lnTo>
                    <a:lnTo>
                      <a:pt x="293" y="245"/>
                    </a:lnTo>
                    <a:lnTo>
                      <a:pt x="294" y="241"/>
                    </a:lnTo>
                    <a:lnTo>
                      <a:pt x="297" y="237"/>
                    </a:lnTo>
                    <a:lnTo>
                      <a:pt x="298" y="235"/>
                    </a:lnTo>
                    <a:lnTo>
                      <a:pt x="299" y="231"/>
                    </a:lnTo>
                    <a:lnTo>
                      <a:pt x="302" y="227"/>
                    </a:lnTo>
                    <a:lnTo>
                      <a:pt x="303" y="224"/>
                    </a:lnTo>
                    <a:lnTo>
                      <a:pt x="306" y="220"/>
                    </a:lnTo>
                    <a:lnTo>
                      <a:pt x="309" y="217"/>
                    </a:lnTo>
                    <a:lnTo>
                      <a:pt x="313" y="209"/>
                    </a:lnTo>
                    <a:lnTo>
                      <a:pt x="318" y="203"/>
                    </a:lnTo>
                    <a:lnTo>
                      <a:pt x="322" y="196"/>
                    </a:lnTo>
                    <a:lnTo>
                      <a:pt x="327" y="191"/>
                    </a:lnTo>
                    <a:lnTo>
                      <a:pt x="332" y="183"/>
                    </a:lnTo>
                    <a:lnTo>
                      <a:pt x="338" y="178"/>
                    </a:lnTo>
                    <a:lnTo>
                      <a:pt x="343" y="170"/>
                    </a:lnTo>
                    <a:lnTo>
                      <a:pt x="348" y="163"/>
                    </a:lnTo>
                    <a:lnTo>
                      <a:pt x="353" y="157"/>
                    </a:lnTo>
                    <a:lnTo>
                      <a:pt x="359" y="151"/>
                    </a:lnTo>
                    <a:lnTo>
                      <a:pt x="365" y="145"/>
                    </a:lnTo>
                    <a:lnTo>
                      <a:pt x="370" y="140"/>
                    </a:lnTo>
                    <a:lnTo>
                      <a:pt x="377" y="133"/>
                    </a:lnTo>
                    <a:lnTo>
                      <a:pt x="382" y="126"/>
                    </a:lnTo>
                    <a:lnTo>
                      <a:pt x="389" y="121"/>
                    </a:lnTo>
                    <a:lnTo>
                      <a:pt x="396" y="116"/>
                    </a:lnTo>
                    <a:lnTo>
                      <a:pt x="401" y="109"/>
                    </a:lnTo>
                    <a:lnTo>
                      <a:pt x="409" y="104"/>
                    </a:lnTo>
                    <a:lnTo>
                      <a:pt x="411" y="101"/>
                    </a:lnTo>
                    <a:lnTo>
                      <a:pt x="414" y="99"/>
                    </a:lnTo>
                    <a:lnTo>
                      <a:pt x="418" y="96"/>
                    </a:lnTo>
                    <a:lnTo>
                      <a:pt x="422" y="93"/>
                    </a:lnTo>
                    <a:lnTo>
                      <a:pt x="428" y="88"/>
                    </a:lnTo>
                    <a:lnTo>
                      <a:pt x="436" y="83"/>
                    </a:lnTo>
                    <a:lnTo>
                      <a:pt x="439" y="80"/>
                    </a:lnTo>
                    <a:lnTo>
                      <a:pt x="443" y="78"/>
                    </a:lnTo>
                    <a:lnTo>
                      <a:pt x="447" y="75"/>
                    </a:lnTo>
                    <a:lnTo>
                      <a:pt x="451" y="74"/>
                    </a:lnTo>
                    <a:lnTo>
                      <a:pt x="453" y="71"/>
                    </a:lnTo>
                    <a:lnTo>
                      <a:pt x="457" y="68"/>
                    </a:lnTo>
                    <a:lnTo>
                      <a:pt x="461" y="66"/>
                    </a:lnTo>
                    <a:lnTo>
                      <a:pt x="465" y="63"/>
                    </a:lnTo>
                    <a:lnTo>
                      <a:pt x="468" y="60"/>
                    </a:lnTo>
                    <a:lnTo>
                      <a:pt x="472" y="59"/>
                    </a:lnTo>
                    <a:lnTo>
                      <a:pt x="476" y="56"/>
                    </a:lnTo>
                    <a:lnTo>
                      <a:pt x="480" y="55"/>
                    </a:lnTo>
                    <a:lnTo>
                      <a:pt x="486" y="51"/>
                    </a:lnTo>
                    <a:lnTo>
                      <a:pt x="493" y="46"/>
                    </a:lnTo>
                    <a:lnTo>
                      <a:pt x="497" y="45"/>
                    </a:lnTo>
                    <a:lnTo>
                      <a:pt x="501" y="42"/>
                    </a:lnTo>
                    <a:lnTo>
                      <a:pt x="504" y="41"/>
                    </a:lnTo>
                    <a:lnTo>
                      <a:pt x="507" y="39"/>
                    </a:lnTo>
                    <a:lnTo>
                      <a:pt x="514" y="35"/>
                    </a:lnTo>
                    <a:lnTo>
                      <a:pt x="521" y="31"/>
                    </a:lnTo>
                    <a:lnTo>
                      <a:pt x="527" y="29"/>
                    </a:lnTo>
                    <a:lnTo>
                      <a:pt x="534" y="26"/>
                    </a:lnTo>
                    <a:lnTo>
                      <a:pt x="539" y="22"/>
                    </a:lnTo>
                    <a:lnTo>
                      <a:pt x="544" y="19"/>
                    </a:lnTo>
                    <a:lnTo>
                      <a:pt x="550" y="16"/>
                    </a:lnTo>
                    <a:lnTo>
                      <a:pt x="555" y="14"/>
                    </a:lnTo>
                    <a:lnTo>
                      <a:pt x="560" y="12"/>
                    </a:lnTo>
                    <a:lnTo>
                      <a:pt x="564" y="9"/>
                    </a:lnTo>
                    <a:lnTo>
                      <a:pt x="568" y="8"/>
                    </a:lnTo>
                    <a:lnTo>
                      <a:pt x="573" y="6"/>
                    </a:lnTo>
                    <a:lnTo>
                      <a:pt x="576" y="5"/>
                    </a:lnTo>
                    <a:lnTo>
                      <a:pt x="579" y="4"/>
                    </a:lnTo>
                    <a:lnTo>
                      <a:pt x="581" y="2"/>
                    </a:lnTo>
                    <a:lnTo>
                      <a:pt x="584" y="1"/>
                    </a:lnTo>
                    <a:lnTo>
                      <a:pt x="588" y="0"/>
                    </a:lnTo>
                    <a:lnTo>
                      <a:pt x="589" y="0"/>
                    </a:lnTo>
                    <a:lnTo>
                      <a:pt x="588" y="0"/>
                    </a:lnTo>
                    <a:lnTo>
                      <a:pt x="584" y="2"/>
                    </a:lnTo>
                    <a:lnTo>
                      <a:pt x="580" y="5"/>
                    </a:lnTo>
                    <a:lnTo>
                      <a:pt x="575" y="10"/>
                    </a:lnTo>
                    <a:lnTo>
                      <a:pt x="571" y="13"/>
                    </a:lnTo>
                    <a:lnTo>
                      <a:pt x="567" y="17"/>
                    </a:lnTo>
                    <a:lnTo>
                      <a:pt x="563" y="21"/>
                    </a:lnTo>
                    <a:lnTo>
                      <a:pt x="559" y="25"/>
                    </a:lnTo>
                    <a:lnTo>
                      <a:pt x="554" y="29"/>
                    </a:lnTo>
                    <a:lnTo>
                      <a:pt x="550" y="31"/>
                    </a:lnTo>
                    <a:lnTo>
                      <a:pt x="546" y="37"/>
                    </a:lnTo>
                    <a:lnTo>
                      <a:pt x="540" y="42"/>
                    </a:lnTo>
                    <a:lnTo>
                      <a:pt x="535" y="47"/>
                    </a:lnTo>
                    <a:lnTo>
                      <a:pt x="530" y="52"/>
                    </a:lnTo>
                    <a:lnTo>
                      <a:pt x="525" y="56"/>
                    </a:lnTo>
                    <a:lnTo>
                      <a:pt x="519" y="63"/>
                    </a:lnTo>
                    <a:lnTo>
                      <a:pt x="514" y="68"/>
                    </a:lnTo>
                    <a:lnTo>
                      <a:pt x="509" y="75"/>
                    </a:lnTo>
                    <a:lnTo>
                      <a:pt x="504" y="80"/>
                    </a:lnTo>
                    <a:lnTo>
                      <a:pt x="498" y="87"/>
                    </a:lnTo>
                    <a:lnTo>
                      <a:pt x="493" y="93"/>
                    </a:lnTo>
                    <a:lnTo>
                      <a:pt x="488" y="100"/>
                    </a:lnTo>
                    <a:lnTo>
                      <a:pt x="485" y="103"/>
                    </a:lnTo>
                    <a:lnTo>
                      <a:pt x="482" y="107"/>
                    </a:lnTo>
                    <a:lnTo>
                      <a:pt x="480" y="110"/>
                    </a:lnTo>
                    <a:lnTo>
                      <a:pt x="479" y="114"/>
                    </a:lnTo>
                    <a:lnTo>
                      <a:pt x="473" y="121"/>
                    </a:lnTo>
                    <a:lnTo>
                      <a:pt x="468" y="128"/>
                    </a:lnTo>
                    <a:lnTo>
                      <a:pt x="465" y="132"/>
                    </a:lnTo>
                    <a:lnTo>
                      <a:pt x="464" y="136"/>
                    </a:lnTo>
                    <a:lnTo>
                      <a:pt x="461" y="140"/>
                    </a:lnTo>
                    <a:lnTo>
                      <a:pt x="460" y="143"/>
                    </a:lnTo>
                    <a:lnTo>
                      <a:pt x="457" y="146"/>
                    </a:lnTo>
                    <a:lnTo>
                      <a:pt x="456" y="150"/>
                    </a:lnTo>
                    <a:lnTo>
                      <a:pt x="453" y="154"/>
                    </a:lnTo>
                    <a:lnTo>
                      <a:pt x="452" y="157"/>
                    </a:lnTo>
                    <a:lnTo>
                      <a:pt x="450" y="161"/>
                    </a:lnTo>
                    <a:lnTo>
                      <a:pt x="448" y="165"/>
                    </a:lnTo>
                    <a:lnTo>
                      <a:pt x="447" y="169"/>
                    </a:lnTo>
                    <a:lnTo>
                      <a:pt x="446" y="173"/>
                    </a:lnTo>
                    <a:lnTo>
                      <a:pt x="444" y="175"/>
                    </a:lnTo>
                    <a:lnTo>
                      <a:pt x="442" y="179"/>
                    </a:lnTo>
                    <a:lnTo>
                      <a:pt x="440" y="182"/>
                    </a:lnTo>
                    <a:lnTo>
                      <a:pt x="439" y="186"/>
                    </a:lnTo>
                    <a:lnTo>
                      <a:pt x="439" y="190"/>
                    </a:lnTo>
                    <a:lnTo>
                      <a:pt x="438" y="194"/>
                    </a:lnTo>
                    <a:lnTo>
                      <a:pt x="436" y="198"/>
                    </a:lnTo>
                    <a:lnTo>
                      <a:pt x="436" y="202"/>
                    </a:lnTo>
                    <a:lnTo>
                      <a:pt x="435" y="204"/>
                    </a:lnTo>
                    <a:lnTo>
                      <a:pt x="434" y="208"/>
                    </a:lnTo>
                    <a:lnTo>
                      <a:pt x="432" y="212"/>
                    </a:lnTo>
                    <a:lnTo>
                      <a:pt x="432" y="216"/>
                    </a:lnTo>
                    <a:lnTo>
                      <a:pt x="431" y="220"/>
                    </a:lnTo>
                    <a:lnTo>
                      <a:pt x="430" y="224"/>
                    </a:lnTo>
                    <a:lnTo>
                      <a:pt x="430" y="228"/>
                    </a:lnTo>
                    <a:lnTo>
                      <a:pt x="430" y="232"/>
                    </a:lnTo>
                    <a:lnTo>
                      <a:pt x="428" y="236"/>
                    </a:lnTo>
                    <a:lnTo>
                      <a:pt x="427" y="240"/>
                    </a:lnTo>
                    <a:lnTo>
                      <a:pt x="427" y="244"/>
                    </a:lnTo>
                    <a:lnTo>
                      <a:pt x="427" y="248"/>
                    </a:lnTo>
                    <a:lnTo>
                      <a:pt x="426" y="252"/>
                    </a:lnTo>
                    <a:lnTo>
                      <a:pt x="426" y="254"/>
                    </a:lnTo>
                    <a:lnTo>
                      <a:pt x="426" y="258"/>
                    </a:lnTo>
                    <a:lnTo>
                      <a:pt x="426" y="262"/>
                    </a:lnTo>
                    <a:lnTo>
                      <a:pt x="424" y="266"/>
                    </a:lnTo>
                    <a:lnTo>
                      <a:pt x="424" y="270"/>
                    </a:lnTo>
                    <a:lnTo>
                      <a:pt x="423" y="273"/>
                    </a:lnTo>
                    <a:lnTo>
                      <a:pt x="423" y="277"/>
                    </a:lnTo>
                    <a:lnTo>
                      <a:pt x="423" y="281"/>
                    </a:lnTo>
                    <a:lnTo>
                      <a:pt x="422" y="285"/>
                    </a:lnTo>
                    <a:lnTo>
                      <a:pt x="422" y="289"/>
                    </a:lnTo>
                    <a:lnTo>
                      <a:pt x="422" y="293"/>
                    </a:lnTo>
                    <a:lnTo>
                      <a:pt x="422" y="297"/>
                    </a:lnTo>
                    <a:lnTo>
                      <a:pt x="422" y="300"/>
                    </a:lnTo>
                    <a:lnTo>
                      <a:pt x="422" y="304"/>
                    </a:lnTo>
                    <a:lnTo>
                      <a:pt x="422" y="308"/>
                    </a:lnTo>
                    <a:lnTo>
                      <a:pt x="422" y="312"/>
                    </a:lnTo>
                    <a:lnTo>
                      <a:pt x="422" y="316"/>
                    </a:lnTo>
                    <a:lnTo>
                      <a:pt x="422" y="320"/>
                    </a:lnTo>
                    <a:lnTo>
                      <a:pt x="422" y="324"/>
                    </a:lnTo>
                    <a:lnTo>
                      <a:pt x="422" y="327"/>
                    </a:lnTo>
                    <a:lnTo>
                      <a:pt x="422" y="331"/>
                    </a:lnTo>
                    <a:lnTo>
                      <a:pt x="422" y="335"/>
                    </a:lnTo>
                    <a:lnTo>
                      <a:pt x="422" y="339"/>
                    </a:lnTo>
                    <a:lnTo>
                      <a:pt x="422" y="341"/>
                    </a:lnTo>
                    <a:lnTo>
                      <a:pt x="422" y="345"/>
                    </a:lnTo>
                    <a:lnTo>
                      <a:pt x="422" y="349"/>
                    </a:lnTo>
                    <a:lnTo>
                      <a:pt x="422" y="353"/>
                    </a:lnTo>
                    <a:lnTo>
                      <a:pt x="422" y="356"/>
                    </a:lnTo>
                    <a:lnTo>
                      <a:pt x="422" y="360"/>
                    </a:lnTo>
                    <a:lnTo>
                      <a:pt x="422" y="364"/>
                    </a:lnTo>
                    <a:lnTo>
                      <a:pt x="422" y="368"/>
                    </a:lnTo>
                    <a:lnTo>
                      <a:pt x="422" y="372"/>
                    </a:lnTo>
                    <a:lnTo>
                      <a:pt x="422" y="376"/>
                    </a:lnTo>
                    <a:lnTo>
                      <a:pt x="422" y="380"/>
                    </a:lnTo>
                    <a:lnTo>
                      <a:pt x="422" y="384"/>
                    </a:lnTo>
                    <a:lnTo>
                      <a:pt x="422" y="390"/>
                    </a:lnTo>
                    <a:lnTo>
                      <a:pt x="422" y="397"/>
                    </a:lnTo>
                    <a:lnTo>
                      <a:pt x="422" y="403"/>
                    </a:lnTo>
                    <a:lnTo>
                      <a:pt x="422" y="410"/>
                    </a:lnTo>
                    <a:lnTo>
                      <a:pt x="422" y="417"/>
                    </a:lnTo>
                    <a:lnTo>
                      <a:pt x="422" y="423"/>
                    </a:lnTo>
                    <a:lnTo>
                      <a:pt x="422" y="430"/>
                    </a:lnTo>
                    <a:lnTo>
                      <a:pt x="423" y="436"/>
                    </a:lnTo>
                    <a:lnTo>
                      <a:pt x="423" y="442"/>
                    </a:lnTo>
                    <a:lnTo>
                      <a:pt x="423" y="447"/>
                    </a:lnTo>
                    <a:lnTo>
                      <a:pt x="423" y="453"/>
                    </a:lnTo>
                    <a:lnTo>
                      <a:pt x="423" y="459"/>
                    </a:lnTo>
                    <a:lnTo>
                      <a:pt x="423" y="464"/>
                    </a:lnTo>
                    <a:lnTo>
                      <a:pt x="423" y="471"/>
                    </a:lnTo>
                    <a:lnTo>
                      <a:pt x="423" y="475"/>
                    </a:lnTo>
                    <a:lnTo>
                      <a:pt x="423" y="480"/>
                    </a:lnTo>
                    <a:lnTo>
                      <a:pt x="422" y="485"/>
                    </a:lnTo>
                    <a:lnTo>
                      <a:pt x="422" y="489"/>
                    </a:lnTo>
                    <a:lnTo>
                      <a:pt x="422" y="493"/>
                    </a:lnTo>
                    <a:lnTo>
                      <a:pt x="422" y="497"/>
                    </a:lnTo>
                    <a:lnTo>
                      <a:pt x="422" y="500"/>
                    </a:lnTo>
                    <a:lnTo>
                      <a:pt x="422" y="504"/>
                    </a:lnTo>
                    <a:lnTo>
                      <a:pt x="422" y="508"/>
                    </a:lnTo>
                    <a:lnTo>
                      <a:pt x="422" y="510"/>
                    </a:lnTo>
                    <a:lnTo>
                      <a:pt x="422" y="515"/>
                    </a:lnTo>
                    <a:lnTo>
                      <a:pt x="422" y="519"/>
                    </a:lnTo>
                    <a:lnTo>
                      <a:pt x="422" y="521"/>
                    </a:lnTo>
                    <a:lnTo>
                      <a:pt x="422" y="522"/>
                    </a:lnTo>
                    <a:lnTo>
                      <a:pt x="422" y="519"/>
                    </a:lnTo>
                    <a:lnTo>
                      <a:pt x="424" y="517"/>
                    </a:lnTo>
                    <a:lnTo>
                      <a:pt x="427" y="514"/>
                    </a:lnTo>
                    <a:lnTo>
                      <a:pt x="428" y="510"/>
                    </a:lnTo>
                    <a:lnTo>
                      <a:pt x="431" y="506"/>
                    </a:lnTo>
                    <a:lnTo>
                      <a:pt x="434" y="502"/>
                    </a:lnTo>
                    <a:lnTo>
                      <a:pt x="436" y="497"/>
                    </a:lnTo>
                    <a:lnTo>
                      <a:pt x="439" y="493"/>
                    </a:lnTo>
                    <a:lnTo>
                      <a:pt x="443" y="488"/>
                    </a:lnTo>
                    <a:lnTo>
                      <a:pt x="447" y="483"/>
                    </a:lnTo>
                    <a:lnTo>
                      <a:pt x="450" y="476"/>
                    </a:lnTo>
                    <a:lnTo>
                      <a:pt x="453" y="471"/>
                    </a:lnTo>
                    <a:lnTo>
                      <a:pt x="457" y="464"/>
                    </a:lnTo>
                    <a:lnTo>
                      <a:pt x="461" y="457"/>
                    </a:lnTo>
                    <a:lnTo>
                      <a:pt x="464" y="453"/>
                    </a:lnTo>
                    <a:lnTo>
                      <a:pt x="465" y="450"/>
                    </a:lnTo>
                    <a:lnTo>
                      <a:pt x="468" y="446"/>
                    </a:lnTo>
                    <a:lnTo>
                      <a:pt x="469" y="443"/>
                    </a:lnTo>
                    <a:lnTo>
                      <a:pt x="472" y="439"/>
                    </a:lnTo>
                    <a:lnTo>
                      <a:pt x="473" y="435"/>
                    </a:lnTo>
                    <a:lnTo>
                      <a:pt x="476" y="431"/>
                    </a:lnTo>
                    <a:lnTo>
                      <a:pt x="477" y="427"/>
                    </a:lnTo>
                    <a:lnTo>
                      <a:pt x="479" y="423"/>
                    </a:lnTo>
                    <a:lnTo>
                      <a:pt x="481" y="419"/>
                    </a:lnTo>
                    <a:lnTo>
                      <a:pt x="482" y="417"/>
                    </a:lnTo>
                    <a:lnTo>
                      <a:pt x="485" y="413"/>
                    </a:lnTo>
                    <a:lnTo>
                      <a:pt x="486" y="409"/>
                    </a:lnTo>
                    <a:lnTo>
                      <a:pt x="488" y="405"/>
                    </a:lnTo>
                    <a:lnTo>
                      <a:pt x="490" y="401"/>
                    </a:lnTo>
                    <a:lnTo>
                      <a:pt x="492" y="397"/>
                    </a:lnTo>
                    <a:lnTo>
                      <a:pt x="493" y="393"/>
                    </a:lnTo>
                    <a:lnTo>
                      <a:pt x="496" y="389"/>
                    </a:lnTo>
                    <a:lnTo>
                      <a:pt x="497" y="385"/>
                    </a:lnTo>
                    <a:lnTo>
                      <a:pt x="498" y="381"/>
                    </a:lnTo>
                    <a:lnTo>
                      <a:pt x="500" y="377"/>
                    </a:lnTo>
                    <a:lnTo>
                      <a:pt x="502" y="373"/>
                    </a:lnTo>
                    <a:lnTo>
                      <a:pt x="504" y="370"/>
                    </a:lnTo>
                    <a:lnTo>
                      <a:pt x="505" y="366"/>
                    </a:lnTo>
                    <a:lnTo>
                      <a:pt x="506" y="362"/>
                    </a:lnTo>
                    <a:lnTo>
                      <a:pt x="506" y="359"/>
                    </a:lnTo>
                    <a:lnTo>
                      <a:pt x="507" y="355"/>
                    </a:lnTo>
                    <a:lnTo>
                      <a:pt x="509" y="351"/>
                    </a:lnTo>
                    <a:lnTo>
                      <a:pt x="511" y="344"/>
                    </a:lnTo>
                    <a:lnTo>
                      <a:pt x="514" y="337"/>
                    </a:lnTo>
                    <a:lnTo>
                      <a:pt x="514" y="333"/>
                    </a:lnTo>
                    <a:lnTo>
                      <a:pt x="514" y="329"/>
                    </a:lnTo>
                    <a:lnTo>
                      <a:pt x="515" y="327"/>
                    </a:lnTo>
                    <a:lnTo>
                      <a:pt x="515" y="324"/>
                    </a:lnTo>
                    <a:lnTo>
                      <a:pt x="515" y="316"/>
                    </a:lnTo>
                    <a:lnTo>
                      <a:pt x="517" y="311"/>
                    </a:lnTo>
                    <a:lnTo>
                      <a:pt x="517" y="304"/>
                    </a:lnTo>
                    <a:lnTo>
                      <a:pt x="517" y="299"/>
                    </a:lnTo>
                    <a:lnTo>
                      <a:pt x="515" y="293"/>
                    </a:lnTo>
                    <a:lnTo>
                      <a:pt x="515" y="287"/>
                    </a:lnTo>
                    <a:lnTo>
                      <a:pt x="514" y="282"/>
                    </a:lnTo>
                    <a:lnTo>
                      <a:pt x="511" y="278"/>
                    </a:lnTo>
                    <a:lnTo>
                      <a:pt x="509" y="271"/>
                    </a:lnTo>
                    <a:lnTo>
                      <a:pt x="505" y="265"/>
                    </a:lnTo>
                    <a:lnTo>
                      <a:pt x="502" y="261"/>
                    </a:lnTo>
                    <a:lnTo>
                      <a:pt x="500" y="257"/>
                    </a:lnTo>
                    <a:lnTo>
                      <a:pt x="496" y="253"/>
                    </a:lnTo>
                    <a:lnTo>
                      <a:pt x="493" y="249"/>
                    </a:lnTo>
                    <a:lnTo>
                      <a:pt x="488" y="245"/>
                    </a:lnTo>
                    <a:lnTo>
                      <a:pt x="485" y="241"/>
                    </a:lnTo>
                    <a:lnTo>
                      <a:pt x="482" y="232"/>
                    </a:lnTo>
                    <a:lnTo>
                      <a:pt x="481" y="228"/>
                    </a:lnTo>
                    <a:lnTo>
                      <a:pt x="482" y="224"/>
                    </a:lnTo>
                    <a:lnTo>
                      <a:pt x="484" y="227"/>
                    </a:lnTo>
                    <a:lnTo>
                      <a:pt x="485" y="229"/>
                    </a:lnTo>
                    <a:lnTo>
                      <a:pt x="488" y="233"/>
                    </a:lnTo>
                    <a:lnTo>
                      <a:pt x="492" y="238"/>
                    </a:lnTo>
                    <a:lnTo>
                      <a:pt x="494" y="241"/>
                    </a:lnTo>
                    <a:lnTo>
                      <a:pt x="496" y="244"/>
                    </a:lnTo>
                    <a:lnTo>
                      <a:pt x="498" y="249"/>
                    </a:lnTo>
                    <a:lnTo>
                      <a:pt x="504" y="253"/>
                    </a:lnTo>
                    <a:lnTo>
                      <a:pt x="505" y="257"/>
                    </a:lnTo>
                    <a:lnTo>
                      <a:pt x="509" y="261"/>
                    </a:lnTo>
                    <a:lnTo>
                      <a:pt x="513" y="273"/>
                    </a:lnTo>
                    <a:lnTo>
                      <a:pt x="515" y="277"/>
                    </a:lnTo>
                    <a:lnTo>
                      <a:pt x="519" y="282"/>
                    </a:lnTo>
                    <a:lnTo>
                      <a:pt x="522" y="287"/>
                    </a:lnTo>
                    <a:lnTo>
                      <a:pt x="526" y="294"/>
                    </a:lnTo>
                    <a:lnTo>
                      <a:pt x="529" y="299"/>
                    </a:lnTo>
                    <a:lnTo>
                      <a:pt x="531" y="304"/>
                    </a:lnTo>
                    <a:lnTo>
                      <a:pt x="534" y="311"/>
                    </a:lnTo>
                    <a:lnTo>
                      <a:pt x="538" y="318"/>
                    </a:lnTo>
                    <a:lnTo>
                      <a:pt x="540" y="323"/>
                    </a:lnTo>
                    <a:lnTo>
                      <a:pt x="543" y="329"/>
                    </a:lnTo>
                    <a:lnTo>
                      <a:pt x="546" y="336"/>
                    </a:lnTo>
                    <a:lnTo>
                      <a:pt x="550" y="343"/>
                    </a:lnTo>
                    <a:lnTo>
                      <a:pt x="552" y="348"/>
                    </a:lnTo>
                    <a:lnTo>
                      <a:pt x="554" y="355"/>
                    </a:lnTo>
                    <a:lnTo>
                      <a:pt x="556" y="361"/>
                    </a:lnTo>
                    <a:lnTo>
                      <a:pt x="559" y="368"/>
                    </a:lnTo>
                    <a:lnTo>
                      <a:pt x="560" y="373"/>
                    </a:lnTo>
                    <a:lnTo>
                      <a:pt x="563" y="378"/>
                    </a:lnTo>
                    <a:lnTo>
                      <a:pt x="564" y="385"/>
                    </a:lnTo>
                    <a:lnTo>
                      <a:pt x="565" y="391"/>
                    </a:lnTo>
                    <a:lnTo>
                      <a:pt x="565" y="397"/>
                    </a:lnTo>
                    <a:lnTo>
                      <a:pt x="567" y="402"/>
                    </a:lnTo>
                    <a:lnTo>
                      <a:pt x="568" y="407"/>
                    </a:lnTo>
                    <a:lnTo>
                      <a:pt x="569" y="414"/>
                    </a:lnTo>
                    <a:lnTo>
                      <a:pt x="571" y="418"/>
                    </a:lnTo>
                    <a:lnTo>
                      <a:pt x="571" y="423"/>
                    </a:lnTo>
                    <a:lnTo>
                      <a:pt x="572" y="428"/>
                    </a:lnTo>
                    <a:lnTo>
                      <a:pt x="572" y="434"/>
                    </a:lnTo>
                    <a:lnTo>
                      <a:pt x="572" y="438"/>
                    </a:lnTo>
                    <a:lnTo>
                      <a:pt x="572" y="443"/>
                    </a:lnTo>
                    <a:lnTo>
                      <a:pt x="572" y="447"/>
                    </a:lnTo>
                    <a:lnTo>
                      <a:pt x="573" y="452"/>
                    </a:lnTo>
                    <a:lnTo>
                      <a:pt x="572" y="455"/>
                    </a:lnTo>
                    <a:lnTo>
                      <a:pt x="572" y="459"/>
                    </a:lnTo>
                    <a:lnTo>
                      <a:pt x="572" y="463"/>
                    </a:lnTo>
                    <a:lnTo>
                      <a:pt x="572" y="467"/>
                    </a:lnTo>
                    <a:lnTo>
                      <a:pt x="572" y="472"/>
                    </a:lnTo>
                    <a:lnTo>
                      <a:pt x="572" y="479"/>
                    </a:lnTo>
                    <a:lnTo>
                      <a:pt x="571" y="483"/>
                    </a:lnTo>
                    <a:lnTo>
                      <a:pt x="571" y="485"/>
                    </a:lnTo>
                    <a:lnTo>
                      <a:pt x="571" y="488"/>
                    </a:lnTo>
                    <a:lnTo>
                      <a:pt x="571" y="489"/>
                    </a:lnTo>
                    <a:lnTo>
                      <a:pt x="571" y="488"/>
                    </a:lnTo>
                    <a:lnTo>
                      <a:pt x="572" y="485"/>
                    </a:lnTo>
                    <a:lnTo>
                      <a:pt x="573" y="481"/>
                    </a:lnTo>
                    <a:lnTo>
                      <a:pt x="576" y="476"/>
                    </a:lnTo>
                    <a:lnTo>
                      <a:pt x="576" y="472"/>
                    </a:lnTo>
                    <a:lnTo>
                      <a:pt x="577" y="468"/>
                    </a:lnTo>
                    <a:lnTo>
                      <a:pt x="579" y="465"/>
                    </a:lnTo>
                    <a:lnTo>
                      <a:pt x="581" y="461"/>
                    </a:lnTo>
                    <a:lnTo>
                      <a:pt x="583" y="457"/>
                    </a:lnTo>
                    <a:lnTo>
                      <a:pt x="585" y="453"/>
                    </a:lnTo>
                    <a:lnTo>
                      <a:pt x="588" y="448"/>
                    </a:lnTo>
                    <a:lnTo>
                      <a:pt x="590" y="446"/>
                    </a:lnTo>
                    <a:lnTo>
                      <a:pt x="592" y="440"/>
                    </a:lnTo>
                    <a:lnTo>
                      <a:pt x="594" y="435"/>
                    </a:lnTo>
                    <a:lnTo>
                      <a:pt x="597" y="430"/>
                    </a:lnTo>
                    <a:lnTo>
                      <a:pt x="600" y="426"/>
                    </a:lnTo>
                    <a:lnTo>
                      <a:pt x="602" y="421"/>
                    </a:lnTo>
                    <a:lnTo>
                      <a:pt x="605" y="417"/>
                    </a:lnTo>
                    <a:lnTo>
                      <a:pt x="608" y="411"/>
                    </a:lnTo>
                    <a:lnTo>
                      <a:pt x="612" y="406"/>
                    </a:lnTo>
                    <a:lnTo>
                      <a:pt x="616" y="401"/>
                    </a:lnTo>
                    <a:lnTo>
                      <a:pt x="618" y="397"/>
                    </a:lnTo>
                    <a:lnTo>
                      <a:pt x="622" y="391"/>
                    </a:lnTo>
                    <a:lnTo>
                      <a:pt x="626" y="388"/>
                    </a:lnTo>
                    <a:lnTo>
                      <a:pt x="630" y="382"/>
                    </a:lnTo>
                    <a:lnTo>
                      <a:pt x="634" y="378"/>
                    </a:lnTo>
                    <a:lnTo>
                      <a:pt x="638" y="374"/>
                    </a:lnTo>
                    <a:lnTo>
                      <a:pt x="642" y="370"/>
                    </a:lnTo>
                    <a:lnTo>
                      <a:pt x="646" y="366"/>
                    </a:lnTo>
                    <a:lnTo>
                      <a:pt x="650" y="362"/>
                    </a:lnTo>
                    <a:lnTo>
                      <a:pt x="654" y="360"/>
                    </a:lnTo>
                    <a:lnTo>
                      <a:pt x="659" y="356"/>
                    </a:lnTo>
                    <a:lnTo>
                      <a:pt x="663" y="352"/>
                    </a:lnTo>
                    <a:lnTo>
                      <a:pt x="667" y="349"/>
                    </a:lnTo>
                    <a:lnTo>
                      <a:pt x="672" y="348"/>
                    </a:lnTo>
                    <a:lnTo>
                      <a:pt x="676" y="345"/>
                    </a:lnTo>
                    <a:lnTo>
                      <a:pt x="680" y="343"/>
                    </a:lnTo>
                    <a:lnTo>
                      <a:pt x="685" y="340"/>
                    </a:lnTo>
                    <a:lnTo>
                      <a:pt x="689" y="339"/>
                    </a:lnTo>
                    <a:lnTo>
                      <a:pt x="693" y="336"/>
                    </a:lnTo>
                    <a:lnTo>
                      <a:pt x="697" y="335"/>
                    </a:lnTo>
                    <a:lnTo>
                      <a:pt x="702" y="332"/>
                    </a:lnTo>
                    <a:lnTo>
                      <a:pt x="706" y="331"/>
                    </a:lnTo>
                    <a:lnTo>
                      <a:pt x="710" y="331"/>
                    </a:lnTo>
                    <a:lnTo>
                      <a:pt x="714" y="328"/>
                    </a:lnTo>
                    <a:lnTo>
                      <a:pt x="718" y="327"/>
                    </a:lnTo>
                    <a:lnTo>
                      <a:pt x="721" y="326"/>
                    </a:lnTo>
                    <a:lnTo>
                      <a:pt x="725" y="326"/>
                    </a:lnTo>
                    <a:lnTo>
                      <a:pt x="730" y="324"/>
                    </a:lnTo>
                    <a:lnTo>
                      <a:pt x="737" y="323"/>
                    </a:lnTo>
                    <a:lnTo>
                      <a:pt x="739" y="322"/>
                    </a:lnTo>
                    <a:lnTo>
                      <a:pt x="743" y="322"/>
                    </a:lnTo>
                    <a:lnTo>
                      <a:pt x="746" y="322"/>
                    </a:lnTo>
                    <a:lnTo>
                      <a:pt x="747" y="322"/>
                    </a:lnTo>
                    <a:lnTo>
                      <a:pt x="745" y="322"/>
                    </a:lnTo>
                    <a:lnTo>
                      <a:pt x="739" y="324"/>
                    </a:lnTo>
                    <a:lnTo>
                      <a:pt x="735" y="327"/>
                    </a:lnTo>
                    <a:lnTo>
                      <a:pt x="730" y="331"/>
                    </a:lnTo>
                    <a:lnTo>
                      <a:pt x="725" y="335"/>
                    </a:lnTo>
                    <a:lnTo>
                      <a:pt x="720" y="340"/>
                    </a:lnTo>
                    <a:lnTo>
                      <a:pt x="713" y="345"/>
                    </a:lnTo>
                    <a:lnTo>
                      <a:pt x="706" y="352"/>
                    </a:lnTo>
                    <a:lnTo>
                      <a:pt x="702" y="356"/>
                    </a:lnTo>
                    <a:lnTo>
                      <a:pt x="699" y="360"/>
                    </a:lnTo>
                    <a:lnTo>
                      <a:pt x="695" y="364"/>
                    </a:lnTo>
                    <a:lnTo>
                      <a:pt x="692" y="370"/>
                    </a:lnTo>
                    <a:lnTo>
                      <a:pt x="688" y="374"/>
                    </a:lnTo>
                    <a:lnTo>
                      <a:pt x="684" y="380"/>
                    </a:lnTo>
                    <a:lnTo>
                      <a:pt x="680" y="385"/>
                    </a:lnTo>
                    <a:lnTo>
                      <a:pt x="676" y="391"/>
                    </a:lnTo>
                    <a:lnTo>
                      <a:pt x="675" y="394"/>
                    </a:lnTo>
                    <a:lnTo>
                      <a:pt x="672" y="398"/>
                    </a:lnTo>
                    <a:lnTo>
                      <a:pt x="671" y="401"/>
                    </a:lnTo>
                    <a:lnTo>
                      <a:pt x="670" y="405"/>
                    </a:lnTo>
                    <a:lnTo>
                      <a:pt x="667" y="409"/>
                    </a:lnTo>
                    <a:lnTo>
                      <a:pt x="666" y="413"/>
                    </a:lnTo>
                    <a:lnTo>
                      <a:pt x="663" y="417"/>
                    </a:lnTo>
                    <a:lnTo>
                      <a:pt x="662" y="421"/>
                    </a:lnTo>
                    <a:lnTo>
                      <a:pt x="659" y="424"/>
                    </a:lnTo>
                    <a:lnTo>
                      <a:pt x="658" y="428"/>
                    </a:lnTo>
                    <a:lnTo>
                      <a:pt x="655" y="432"/>
                    </a:lnTo>
                    <a:lnTo>
                      <a:pt x="654" y="436"/>
                    </a:lnTo>
                    <a:lnTo>
                      <a:pt x="651" y="440"/>
                    </a:lnTo>
                    <a:lnTo>
                      <a:pt x="650" y="444"/>
                    </a:lnTo>
                    <a:lnTo>
                      <a:pt x="647" y="448"/>
                    </a:lnTo>
                    <a:lnTo>
                      <a:pt x="646" y="453"/>
                    </a:lnTo>
                    <a:lnTo>
                      <a:pt x="644" y="457"/>
                    </a:lnTo>
                    <a:lnTo>
                      <a:pt x="642" y="463"/>
                    </a:lnTo>
                    <a:lnTo>
                      <a:pt x="641" y="468"/>
                    </a:lnTo>
                    <a:lnTo>
                      <a:pt x="638" y="472"/>
                    </a:lnTo>
                    <a:lnTo>
                      <a:pt x="637" y="477"/>
                    </a:lnTo>
                    <a:lnTo>
                      <a:pt x="634" y="483"/>
                    </a:lnTo>
                    <a:lnTo>
                      <a:pt x="633" y="486"/>
                    </a:lnTo>
                    <a:lnTo>
                      <a:pt x="631" y="492"/>
                    </a:lnTo>
                    <a:lnTo>
                      <a:pt x="629" y="496"/>
                    </a:lnTo>
                    <a:lnTo>
                      <a:pt x="627" y="501"/>
                    </a:lnTo>
                    <a:lnTo>
                      <a:pt x="625" y="506"/>
                    </a:lnTo>
                    <a:lnTo>
                      <a:pt x="623" y="512"/>
                    </a:lnTo>
                    <a:lnTo>
                      <a:pt x="622" y="515"/>
                    </a:lnTo>
                    <a:lnTo>
                      <a:pt x="621" y="521"/>
                    </a:lnTo>
                    <a:lnTo>
                      <a:pt x="618" y="526"/>
                    </a:lnTo>
                    <a:lnTo>
                      <a:pt x="617" y="531"/>
                    </a:lnTo>
                    <a:lnTo>
                      <a:pt x="616" y="535"/>
                    </a:lnTo>
                    <a:lnTo>
                      <a:pt x="614" y="541"/>
                    </a:lnTo>
                    <a:lnTo>
                      <a:pt x="613" y="545"/>
                    </a:lnTo>
                    <a:lnTo>
                      <a:pt x="612" y="550"/>
                    </a:lnTo>
                    <a:lnTo>
                      <a:pt x="609" y="554"/>
                    </a:lnTo>
                    <a:lnTo>
                      <a:pt x="608" y="559"/>
                    </a:lnTo>
                    <a:lnTo>
                      <a:pt x="606" y="564"/>
                    </a:lnTo>
                    <a:lnTo>
                      <a:pt x="605" y="568"/>
                    </a:lnTo>
                    <a:lnTo>
                      <a:pt x="604" y="572"/>
                    </a:lnTo>
                    <a:lnTo>
                      <a:pt x="602" y="577"/>
                    </a:lnTo>
                    <a:lnTo>
                      <a:pt x="601" y="581"/>
                    </a:lnTo>
                    <a:lnTo>
                      <a:pt x="600" y="585"/>
                    </a:lnTo>
                    <a:lnTo>
                      <a:pt x="598" y="589"/>
                    </a:lnTo>
                    <a:lnTo>
                      <a:pt x="597" y="593"/>
                    </a:lnTo>
                    <a:lnTo>
                      <a:pt x="596" y="597"/>
                    </a:lnTo>
                    <a:lnTo>
                      <a:pt x="596" y="603"/>
                    </a:lnTo>
                    <a:lnTo>
                      <a:pt x="593" y="605"/>
                    </a:lnTo>
                    <a:lnTo>
                      <a:pt x="593" y="609"/>
                    </a:lnTo>
                    <a:lnTo>
                      <a:pt x="592" y="613"/>
                    </a:lnTo>
                    <a:lnTo>
                      <a:pt x="590" y="617"/>
                    </a:lnTo>
                    <a:lnTo>
                      <a:pt x="589" y="624"/>
                    </a:lnTo>
                    <a:lnTo>
                      <a:pt x="588" y="630"/>
                    </a:lnTo>
                    <a:lnTo>
                      <a:pt x="585" y="636"/>
                    </a:lnTo>
                    <a:lnTo>
                      <a:pt x="584" y="639"/>
                    </a:lnTo>
                    <a:lnTo>
                      <a:pt x="583" y="643"/>
                    </a:lnTo>
                    <a:lnTo>
                      <a:pt x="583" y="647"/>
                    </a:lnTo>
                    <a:lnTo>
                      <a:pt x="581" y="653"/>
                    </a:lnTo>
                    <a:lnTo>
                      <a:pt x="581" y="655"/>
                    </a:lnTo>
                    <a:lnTo>
                      <a:pt x="580" y="654"/>
                    </a:lnTo>
                    <a:lnTo>
                      <a:pt x="577" y="654"/>
                    </a:lnTo>
                    <a:lnTo>
                      <a:pt x="573" y="654"/>
                    </a:lnTo>
                    <a:lnTo>
                      <a:pt x="569" y="653"/>
                    </a:lnTo>
                    <a:lnTo>
                      <a:pt x="563" y="651"/>
                    </a:lnTo>
                    <a:lnTo>
                      <a:pt x="556" y="650"/>
                    </a:lnTo>
                    <a:lnTo>
                      <a:pt x="552" y="649"/>
                    </a:lnTo>
                    <a:lnTo>
                      <a:pt x="548" y="649"/>
                    </a:lnTo>
                    <a:lnTo>
                      <a:pt x="544" y="647"/>
                    </a:lnTo>
                    <a:lnTo>
                      <a:pt x="540" y="647"/>
                    </a:lnTo>
                    <a:lnTo>
                      <a:pt x="535" y="646"/>
                    </a:lnTo>
                    <a:lnTo>
                      <a:pt x="531" y="645"/>
                    </a:lnTo>
                    <a:lnTo>
                      <a:pt x="527" y="643"/>
                    </a:lnTo>
                    <a:lnTo>
                      <a:pt x="522" y="642"/>
                    </a:lnTo>
                    <a:lnTo>
                      <a:pt x="517" y="642"/>
                    </a:lnTo>
                    <a:lnTo>
                      <a:pt x="513" y="641"/>
                    </a:lnTo>
                    <a:lnTo>
                      <a:pt x="507" y="639"/>
                    </a:lnTo>
                    <a:lnTo>
                      <a:pt x="504" y="638"/>
                    </a:lnTo>
                    <a:lnTo>
                      <a:pt x="498" y="637"/>
                    </a:lnTo>
                    <a:lnTo>
                      <a:pt x="494" y="636"/>
                    </a:lnTo>
                    <a:lnTo>
                      <a:pt x="489" y="633"/>
                    </a:lnTo>
                    <a:lnTo>
                      <a:pt x="485" y="632"/>
                    </a:lnTo>
                    <a:lnTo>
                      <a:pt x="480" y="630"/>
                    </a:lnTo>
                    <a:lnTo>
                      <a:pt x="476" y="629"/>
                    </a:lnTo>
                    <a:lnTo>
                      <a:pt x="472" y="626"/>
                    </a:lnTo>
                    <a:lnTo>
                      <a:pt x="468" y="625"/>
                    </a:lnTo>
                    <a:lnTo>
                      <a:pt x="463" y="624"/>
                    </a:lnTo>
                    <a:lnTo>
                      <a:pt x="460" y="621"/>
                    </a:lnTo>
                    <a:lnTo>
                      <a:pt x="456" y="620"/>
                    </a:lnTo>
                    <a:lnTo>
                      <a:pt x="452" y="618"/>
                    </a:lnTo>
                    <a:lnTo>
                      <a:pt x="448" y="617"/>
                    </a:lnTo>
                    <a:lnTo>
                      <a:pt x="444" y="616"/>
                    </a:lnTo>
                    <a:lnTo>
                      <a:pt x="440" y="614"/>
                    </a:lnTo>
                    <a:lnTo>
                      <a:pt x="436" y="614"/>
                    </a:lnTo>
                    <a:lnTo>
                      <a:pt x="432" y="613"/>
                    </a:lnTo>
                    <a:lnTo>
                      <a:pt x="428" y="613"/>
                    </a:lnTo>
                    <a:lnTo>
                      <a:pt x="424" y="612"/>
                    </a:lnTo>
                    <a:lnTo>
                      <a:pt x="421" y="612"/>
                    </a:lnTo>
                    <a:lnTo>
                      <a:pt x="415" y="612"/>
                    </a:lnTo>
                    <a:lnTo>
                      <a:pt x="411" y="612"/>
                    </a:lnTo>
                    <a:lnTo>
                      <a:pt x="409" y="612"/>
                    </a:lnTo>
                    <a:lnTo>
                      <a:pt x="405" y="612"/>
                    </a:lnTo>
                    <a:lnTo>
                      <a:pt x="399" y="610"/>
                    </a:lnTo>
                    <a:lnTo>
                      <a:pt x="396" y="610"/>
                    </a:lnTo>
                    <a:lnTo>
                      <a:pt x="392" y="610"/>
                    </a:lnTo>
                    <a:lnTo>
                      <a:pt x="388" y="610"/>
                    </a:lnTo>
                    <a:lnTo>
                      <a:pt x="384" y="610"/>
                    </a:lnTo>
                    <a:lnTo>
                      <a:pt x="380" y="610"/>
                    </a:lnTo>
                    <a:lnTo>
                      <a:pt x="376" y="610"/>
                    </a:lnTo>
                    <a:lnTo>
                      <a:pt x="372" y="610"/>
                    </a:lnTo>
                    <a:lnTo>
                      <a:pt x="368" y="609"/>
                    </a:lnTo>
                    <a:lnTo>
                      <a:pt x="364" y="609"/>
                    </a:lnTo>
                    <a:lnTo>
                      <a:pt x="360" y="609"/>
                    </a:lnTo>
                    <a:lnTo>
                      <a:pt x="356" y="609"/>
                    </a:lnTo>
                    <a:lnTo>
                      <a:pt x="351" y="609"/>
                    </a:lnTo>
                    <a:lnTo>
                      <a:pt x="347" y="609"/>
                    </a:lnTo>
                    <a:lnTo>
                      <a:pt x="344" y="609"/>
                    </a:lnTo>
                    <a:lnTo>
                      <a:pt x="340" y="609"/>
                    </a:lnTo>
                    <a:lnTo>
                      <a:pt x="335" y="609"/>
                    </a:lnTo>
                    <a:lnTo>
                      <a:pt x="331" y="608"/>
                    </a:lnTo>
                    <a:lnTo>
                      <a:pt x="327" y="608"/>
                    </a:lnTo>
                    <a:lnTo>
                      <a:pt x="323" y="607"/>
                    </a:lnTo>
                    <a:lnTo>
                      <a:pt x="319" y="607"/>
                    </a:lnTo>
                    <a:lnTo>
                      <a:pt x="315" y="605"/>
                    </a:lnTo>
                    <a:lnTo>
                      <a:pt x="311" y="605"/>
                    </a:lnTo>
                    <a:lnTo>
                      <a:pt x="307" y="605"/>
                    </a:lnTo>
                    <a:lnTo>
                      <a:pt x="302" y="604"/>
                    </a:lnTo>
                    <a:lnTo>
                      <a:pt x="298" y="603"/>
                    </a:lnTo>
                    <a:lnTo>
                      <a:pt x="294" y="603"/>
                    </a:lnTo>
                    <a:lnTo>
                      <a:pt x="290" y="601"/>
                    </a:lnTo>
                    <a:lnTo>
                      <a:pt x="286" y="600"/>
                    </a:lnTo>
                    <a:lnTo>
                      <a:pt x="282" y="600"/>
                    </a:lnTo>
                    <a:lnTo>
                      <a:pt x="278" y="599"/>
                    </a:lnTo>
                    <a:lnTo>
                      <a:pt x="274" y="599"/>
                    </a:lnTo>
                    <a:lnTo>
                      <a:pt x="272" y="597"/>
                    </a:lnTo>
                    <a:lnTo>
                      <a:pt x="268" y="597"/>
                    </a:lnTo>
                    <a:lnTo>
                      <a:pt x="264" y="596"/>
                    </a:lnTo>
                    <a:lnTo>
                      <a:pt x="260" y="596"/>
                    </a:lnTo>
                    <a:lnTo>
                      <a:pt x="256" y="596"/>
                    </a:lnTo>
                    <a:lnTo>
                      <a:pt x="252" y="595"/>
                    </a:lnTo>
                    <a:lnTo>
                      <a:pt x="248" y="595"/>
                    </a:lnTo>
                    <a:lnTo>
                      <a:pt x="245" y="595"/>
                    </a:lnTo>
                    <a:lnTo>
                      <a:pt x="237" y="595"/>
                    </a:lnTo>
                    <a:lnTo>
                      <a:pt x="231" y="595"/>
                    </a:lnTo>
                    <a:lnTo>
                      <a:pt x="224" y="595"/>
                    </a:lnTo>
                    <a:lnTo>
                      <a:pt x="219" y="597"/>
                    </a:lnTo>
                    <a:lnTo>
                      <a:pt x="212" y="599"/>
                    </a:lnTo>
                    <a:lnTo>
                      <a:pt x="206" y="600"/>
                    </a:lnTo>
                    <a:lnTo>
                      <a:pt x="201" y="603"/>
                    </a:lnTo>
                    <a:lnTo>
                      <a:pt x="195" y="607"/>
                    </a:lnTo>
                    <a:lnTo>
                      <a:pt x="189" y="609"/>
                    </a:lnTo>
                    <a:lnTo>
                      <a:pt x="183" y="612"/>
                    </a:lnTo>
                    <a:lnTo>
                      <a:pt x="178" y="616"/>
                    </a:lnTo>
                    <a:lnTo>
                      <a:pt x="173" y="618"/>
                    </a:lnTo>
                    <a:lnTo>
                      <a:pt x="166" y="622"/>
                    </a:lnTo>
                    <a:lnTo>
                      <a:pt x="160" y="625"/>
                    </a:lnTo>
                    <a:lnTo>
                      <a:pt x="154" y="629"/>
                    </a:lnTo>
                    <a:lnTo>
                      <a:pt x="148" y="633"/>
                    </a:lnTo>
                    <a:lnTo>
                      <a:pt x="144" y="634"/>
                    </a:lnTo>
                    <a:lnTo>
                      <a:pt x="140" y="636"/>
                    </a:lnTo>
                    <a:lnTo>
                      <a:pt x="136" y="637"/>
                    </a:lnTo>
                    <a:lnTo>
                      <a:pt x="133" y="638"/>
                    </a:lnTo>
                    <a:lnTo>
                      <a:pt x="129" y="639"/>
                    </a:lnTo>
                    <a:lnTo>
                      <a:pt x="125" y="641"/>
                    </a:lnTo>
                    <a:lnTo>
                      <a:pt x="122" y="642"/>
                    </a:lnTo>
                    <a:lnTo>
                      <a:pt x="118" y="643"/>
                    </a:lnTo>
                    <a:lnTo>
                      <a:pt x="112" y="643"/>
                    </a:lnTo>
                    <a:lnTo>
                      <a:pt x="108" y="645"/>
                    </a:lnTo>
                    <a:lnTo>
                      <a:pt x="103" y="645"/>
                    </a:lnTo>
                    <a:lnTo>
                      <a:pt x="99" y="646"/>
                    </a:lnTo>
                    <a:lnTo>
                      <a:pt x="94" y="646"/>
                    </a:lnTo>
                    <a:lnTo>
                      <a:pt x="89" y="647"/>
                    </a:lnTo>
                    <a:lnTo>
                      <a:pt x="83" y="647"/>
                    </a:lnTo>
                    <a:lnTo>
                      <a:pt x="79" y="649"/>
                    </a:lnTo>
                    <a:lnTo>
                      <a:pt x="73" y="649"/>
                    </a:lnTo>
                    <a:lnTo>
                      <a:pt x="69" y="649"/>
                    </a:lnTo>
                    <a:lnTo>
                      <a:pt x="64" y="649"/>
                    </a:lnTo>
                    <a:lnTo>
                      <a:pt x="60" y="649"/>
                    </a:lnTo>
                    <a:lnTo>
                      <a:pt x="54" y="649"/>
                    </a:lnTo>
                    <a:lnTo>
                      <a:pt x="49" y="649"/>
                    </a:lnTo>
                    <a:lnTo>
                      <a:pt x="45" y="649"/>
                    </a:lnTo>
                    <a:lnTo>
                      <a:pt x="41" y="649"/>
                    </a:lnTo>
                    <a:lnTo>
                      <a:pt x="37" y="649"/>
                    </a:lnTo>
                    <a:lnTo>
                      <a:pt x="32" y="649"/>
                    </a:lnTo>
                    <a:lnTo>
                      <a:pt x="28" y="649"/>
                    </a:lnTo>
                    <a:lnTo>
                      <a:pt x="24" y="649"/>
                    </a:lnTo>
                    <a:lnTo>
                      <a:pt x="17" y="647"/>
                    </a:lnTo>
                    <a:lnTo>
                      <a:pt x="12" y="647"/>
                    </a:lnTo>
                    <a:lnTo>
                      <a:pt x="7" y="647"/>
                    </a:lnTo>
                    <a:lnTo>
                      <a:pt x="3" y="647"/>
                    </a:lnTo>
                    <a:lnTo>
                      <a:pt x="0" y="647"/>
                    </a:lnTo>
                    <a:lnTo>
                      <a:pt x="0" y="647"/>
                    </a:lnTo>
                    <a:close/>
                  </a:path>
                </a:pathLst>
              </a:custGeom>
              <a:solidFill>
                <a:srgbClr val="599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27"/>
              <p:cNvSpPr>
                <a:spLocks/>
              </p:cNvSpPr>
              <p:nvPr/>
            </p:nvSpPr>
            <p:spPr bwMode="auto">
              <a:xfrm>
                <a:off x="587375" y="5353050"/>
                <a:ext cx="131763" cy="614363"/>
              </a:xfrm>
              <a:custGeom>
                <a:avLst/>
                <a:gdLst/>
                <a:ahLst/>
                <a:cxnLst>
                  <a:cxn ang="0">
                    <a:pos x="0" y="345"/>
                  </a:cxn>
                  <a:cxn ang="0">
                    <a:pos x="2" y="329"/>
                  </a:cxn>
                  <a:cxn ang="0">
                    <a:pos x="3" y="316"/>
                  </a:cxn>
                  <a:cxn ang="0">
                    <a:pos x="6" y="300"/>
                  </a:cxn>
                  <a:cxn ang="0">
                    <a:pos x="8" y="281"/>
                  </a:cxn>
                  <a:cxn ang="0">
                    <a:pos x="8" y="263"/>
                  </a:cxn>
                  <a:cxn ang="0">
                    <a:pos x="10" y="253"/>
                  </a:cxn>
                  <a:cxn ang="0">
                    <a:pos x="11" y="241"/>
                  </a:cxn>
                  <a:cxn ang="0">
                    <a:pos x="12" y="230"/>
                  </a:cxn>
                  <a:cxn ang="0">
                    <a:pos x="14" y="219"/>
                  </a:cxn>
                  <a:cxn ang="0">
                    <a:pos x="15" y="207"/>
                  </a:cxn>
                  <a:cxn ang="0">
                    <a:pos x="15" y="195"/>
                  </a:cxn>
                  <a:cxn ang="0">
                    <a:pos x="16" y="183"/>
                  </a:cxn>
                  <a:cxn ang="0">
                    <a:pos x="18" y="170"/>
                  </a:cxn>
                  <a:cxn ang="0">
                    <a:pos x="19" y="158"/>
                  </a:cxn>
                  <a:cxn ang="0">
                    <a:pos x="19" y="146"/>
                  </a:cxn>
                  <a:cxn ang="0">
                    <a:pos x="20" y="134"/>
                  </a:cxn>
                  <a:cxn ang="0">
                    <a:pos x="20" y="122"/>
                  </a:cxn>
                  <a:cxn ang="0">
                    <a:pos x="21" y="110"/>
                  </a:cxn>
                  <a:cxn ang="0">
                    <a:pos x="21" y="98"/>
                  </a:cxn>
                  <a:cxn ang="0">
                    <a:pos x="23" y="87"/>
                  </a:cxn>
                  <a:cxn ang="0">
                    <a:pos x="23" y="73"/>
                  </a:cxn>
                  <a:cxn ang="0">
                    <a:pos x="24" y="55"/>
                  </a:cxn>
                  <a:cxn ang="0">
                    <a:pos x="24" y="36"/>
                  </a:cxn>
                  <a:cxn ang="0">
                    <a:pos x="24" y="22"/>
                  </a:cxn>
                  <a:cxn ang="0">
                    <a:pos x="25" y="11"/>
                  </a:cxn>
                  <a:cxn ang="0">
                    <a:pos x="25" y="3"/>
                  </a:cxn>
                  <a:cxn ang="0">
                    <a:pos x="25" y="1"/>
                  </a:cxn>
                  <a:cxn ang="0">
                    <a:pos x="27" y="9"/>
                  </a:cxn>
                  <a:cxn ang="0">
                    <a:pos x="29" y="21"/>
                  </a:cxn>
                  <a:cxn ang="0">
                    <a:pos x="32" y="38"/>
                  </a:cxn>
                  <a:cxn ang="0">
                    <a:pos x="35" y="54"/>
                  </a:cxn>
                  <a:cxn ang="0">
                    <a:pos x="37" y="64"/>
                  </a:cxn>
                  <a:cxn ang="0">
                    <a:pos x="39" y="75"/>
                  </a:cxn>
                  <a:cxn ang="0">
                    <a:pos x="40" y="87"/>
                  </a:cxn>
                  <a:cxn ang="0">
                    <a:pos x="43" y="98"/>
                  </a:cxn>
                  <a:cxn ang="0">
                    <a:pos x="45" y="110"/>
                  </a:cxn>
                  <a:cxn ang="0">
                    <a:pos x="47" y="124"/>
                  </a:cxn>
                  <a:cxn ang="0">
                    <a:pos x="49" y="137"/>
                  </a:cxn>
                  <a:cxn ang="0">
                    <a:pos x="52" y="150"/>
                  </a:cxn>
                  <a:cxn ang="0">
                    <a:pos x="54" y="164"/>
                  </a:cxn>
                  <a:cxn ang="0">
                    <a:pos x="54" y="178"/>
                  </a:cxn>
                  <a:cxn ang="0">
                    <a:pos x="57" y="191"/>
                  </a:cxn>
                  <a:cxn ang="0">
                    <a:pos x="60" y="204"/>
                  </a:cxn>
                  <a:cxn ang="0">
                    <a:pos x="61" y="219"/>
                  </a:cxn>
                  <a:cxn ang="0">
                    <a:pos x="62" y="232"/>
                  </a:cxn>
                  <a:cxn ang="0">
                    <a:pos x="65" y="245"/>
                  </a:cxn>
                  <a:cxn ang="0">
                    <a:pos x="66" y="257"/>
                  </a:cxn>
                  <a:cxn ang="0">
                    <a:pos x="69" y="270"/>
                  </a:cxn>
                  <a:cxn ang="0">
                    <a:pos x="70" y="282"/>
                  </a:cxn>
                  <a:cxn ang="0">
                    <a:pos x="72" y="294"/>
                  </a:cxn>
                  <a:cxn ang="0">
                    <a:pos x="73" y="304"/>
                  </a:cxn>
                  <a:cxn ang="0">
                    <a:pos x="74" y="316"/>
                  </a:cxn>
                  <a:cxn ang="0">
                    <a:pos x="76" y="327"/>
                  </a:cxn>
                  <a:cxn ang="0">
                    <a:pos x="78" y="341"/>
                  </a:cxn>
                  <a:cxn ang="0">
                    <a:pos x="78" y="357"/>
                  </a:cxn>
                  <a:cxn ang="0">
                    <a:pos x="81" y="372"/>
                  </a:cxn>
                  <a:cxn ang="0">
                    <a:pos x="82" y="379"/>
                  </a:cxn>
                  <a:cxn ang="0">
                    <a:pos x="83" y="387"/>
                  </a:cxn>
                  <a:cxn ang="0">
                    <a:pos x="0" y="349"/>
                  </a:cxn>
                </a:cxnLst>
                <a:rect l="0" t="0" r="r" b="b"/>
                <a:pathLst>
                  <a:path w="83" h="387">
                    <a:moveTo>
                      <a:pt x="0" y="349"/>
                    </a:moveTo>
                    <a:lnTo>
                      <a:pt x="0" y="348"/>
                    </a:lnTo>
                    <a:lnTo>
                      <a:pt x="0" y="345"/>
                    </a:lnTo>
                    <a:lnTo>
                      <a:pt x="0" y="340"/>
                    </a:lnTo>
                    <a:lnTo>
                      <a:pt x="2" y="333"/>
                    </a:lnTo>
                    <a:lnTo>
                      <a:pt x="2" y="329"/>
                    </a:lnTo>
                    <a:lnTo>
                      <a:pt x="2" y="325"/>
                    </a:lnTo>
                    <a:lnTo>
                      <a:pt x="3" y="321"/>
                    </a:lnTo>
                    <a:lnTo>
                      <a:pt x="3" y="316"/>
                    </a:lnTo>
                    <a:lnTo>
                      <a:pt x="4" y="311"/>
                    </a:lnTo>
                    <a:lnTo>
                      <a:pt x="4" y="306"/>
                    </a:lnTo>
                    <a:lnTo>
                      <a:pt x="6" y="300"/>
                    </a:lnTo>
                    <a:lnTo>
                      <a:pt x="7" y="295"/>
                    </a:lnTo>
                    <a:lnTo>
                      <a:pt x="7" y="287"/>
                    </a:lnTo>
                    <a:lnTo>
                      <a:pt x="8" y="281"/>
                    </a:lnTo>
                    <a:lnTo>
                      <a:pt x="8" y="274"/>
                    </a:lnTo>
                    <a:lnTo>
                      <a:pt x="8" y="267"/>
                    </a:lnTo>
                    <a:lnTo>
                      <a:pt x="8" y="263"/>
                    </a:lnTo>
                    <a:lnTo>
                      <a:pt x="10" y="259"/>
                    </a:lnTo>
                    <a:lnTo>
                      <a:pt x="10" y="255"/>
                    </a:lnTo>
                    <a:lnTo>
                      <a:pt x="10" y="253"/>
                    </a:lnTo>
                    <a:lnTo>
                      <a:pt x="10" y="249"/>
                    </a:lnTo>
                    <a:lnTo>
                      <a:pt x="11" y="245"/>
                    </a:lnTo>
                    <a:lnTo>
                      <a:pt x="11" y="241"/>
                    </a:lnTo>
                    <a:lnTo>
                      <a:pt x="12" y="238"/>
                    </a:lnTo>
                    <a:lnTo>
                      <a:pt x="12" y="233"/>
                    </a:lnTo>
                    <a:lnTo>
                      <a:pt x="12" y="230"/>
                    </a:lnTo>
                    <a:lnTo>
                      <a:pt x="12" y="226"/>
                    </a:lnTo>
                    <a:lnTo>
                      <a:pt x="14" y="222"/>
                    </a:lnTo>
                    <a:lnTo>
                      <a:pt x="14" y="219"/>
                    </a:lnTo>
                    <a:lnTo>
                      <a:pt x="14" y="215"/>
                    </a:lnTo>
                    <a:lnTo>
                      <a:pt x="14" y="211"/>
                    </a:lnTo>
                    <a:lnTo>
                      <a:pt x="15" y="207"/>
                    </a:lnTo>
                    <a:lnTo>
                      <a:pt x="15" y="203"/>
                    </a:lnTo>
                    <a:lnTo>
                      <a:pt x="15" y="199"/>
                    </a:lnTo>
                    <a:lnTo>
                      <a:pt x="15" y="195"/>
                    </a:lnTo>
                    <a:lnTo>
                      <a:pt x="16" y="191"/>
                    </a:lnTo>
                    <a:lnTo>
                      <a:pt x="16" y="186"/>
                    </a:lnTo>
                    <a:lnTo>
                      <a:pt x="16" y="183"/>
                    </a:lnTo>
                    <a:lnTo>
                      <a:pt x="18" y="179"/>
                    </a:lnTo>
                    <a:lnTo>
                      <a:pt x="18" y="175"/>
                    </a:lnTo>
                    <a:lnTo>
                      <a:pt x="18" y="170"/>
                    </a:lnTo>
                    <a:lnTo>
                      <a:pt x="18" y="166"/>
                    </a:lnTo>
                    <a:lnTo>
                      <a:pt x="18" y="162"/>
                    </a:lnTo>
                    <a:lnTo>
                      <a:pt x="19" y="158"/>
                    </a:lnTo>
                    <a:lnTo>
                      <a:pt x="19" y="154"/>
                    </a:lnTo>
                    <a:lnTo>
                      <a:pt x="19" y="150"/>
                    </a:lnTo>
                    <a:lnTo>
                      <a:pt x="19" y="146"/>
                    </a:lnTo>
                    <a:lnTo>
                      <a:pt x="20" y="142"/>
                    </a:lnTo>
                    <a:lnTo>
                      <a:pt x="20" y="137"/>
                    </a:lnTo>
                    <a:lnTo>
                      <a:pt x="20" y="134"/>
                    </a:lnTo>
                    <a:lnTo>
                      <a:pt x="20" y="130"/>
                    </a:lnTo>
                    <a:lnTo>
                      <a:pt x="20" y="126"/>
                    </a:lnTo>
                    <a:lnTo>
                      <a:pt x="20" y="122"/>
                    </a:lnTo>
                    <a:lnTo>
                      <a:pt x="21" y="118"/>
                    </a:lnTo>
                    <a:lnTo>
                      <a:pt x="21" y="114"/>
                    </a:lnTo>
                    <a:lnTo>
                      <a:pt x="21" y="110"/>
                    </a:lnTo>
                    <a:lnTo>
                      <a:pt x="21" y="106"/>
                    </a:lnTo>
                    <a:lnTo>
                      <a:pt x="21" y="102"/>
                    </a:lnTo>
                    <a:lnTo>
                      <a:pt x="21" y="98"/>
                    </a:lnTo>
                    <a:lnTo>
                      <a:pt x="23" y="95"/>
                    </a:lnTo>
                    <a:lnTo>
                      <a:pt x="23" y="91"/>
                    </a:lnTo>
                    <a:lnTo>
                      <a:pt x="23" y="87"/>
                    </a:lnTo>
                    <a:lnTo>
                      <a:pt x="23" y="84"/>
                    </a:lnTo>
                    <a:lnTo>
                      <a:pt x="23" y="80"/>
                    </a:lnTo>
                    <a:lnTo>
                      <a:pt x="23" y="73"/>
                    </a:lnTo>
                    <a:lnTo>
                      <a:pt x="24" y="67"/>
                    </a:lnTo>
                    <a:lnTo>
                      <a:pt x="24" y="60"/>
                    </a:lnTo>
                    <a:lnTo>
                      <a:pt x="24" y="55"/>
                    </a:lnTo>
                    <a:lnTo>
                      <a:pt x="24" y="48"/>
                    </a:lnTo>
                    <a:lnTo>
                      <a:pt x="24" y="42"/>
                    </a:lnTo>
                    <a:lnTo>
                      <a:pt x="24" y="36"/>
                    </a:lnTo>
                    <a:lnTo>
                      <a:pt x="24" y="31"/>
                    </a:lnTo>
                    <a:lnTo>
                      <a:pt x="24" y="26"/>
                    </a:lnTo>
                    <a:lnTo>
                      <a:pt x="24" y="22"/>
                    </a:lnTo>
                    <a:lnTo>
                      <a:pt x="24" y="18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7" y="9"/>
                    </a:lnTo>
                    <a:lnTo>
                      <a:pt x="27" y="13"/>
                    </a:lnTo>
                    <a:lnTo>
                      <a:pt x="28" y="17"/>
                    </a:lnTo>
                    <a:lnTo>
                      <a:pt x="29" y="21"/>
                    </a:lnTo>
                    <a:lnTo>
                      <a:pt x="29" y="26"/>
                    </a:lnTo>
                    <a:lnTo>
                      <a:pt x="31" y="31"/>
                    </a:lnTo>
                    <a:lnTo>
                      <a:pt x="32" y="38"/>
                    </a:lnTo>
                    <a:lnTo>
                      <a:pt x="32" y="43"/>
                    </a:lnTo>
                    <a:lnTo>
                      <a:pt x="33" y="50"/>
                    </a:lnTo>
                    <a:lnTo>
                      <a:pt x="35" y="54"/>
                    </a:lnTo>
                    <a:lnTo>
                      <a:pt x="35" y="56"/>
                    </a:lnTo>
                    <a:lnTo>
                      <a:pt x="36" y="60"/>
                    </a:lnTo>
                    <a:lnTo>
                      <a:pt x="37" y="64"/>
                    </a:lnTo>
                    <a:lnTo>
                      <a:pt x="37" y="67"/>
                    </a:lnTo>
                    <a:lnTo>
                      <a:pt x="37" y="71"/>
                    </a:lnTo>
                    <a:lnTo>
                      <a:pt x="39" y="75"/>
                    </a:lnTo>
                    <a:lnTo>
                      <a:pt x="39" y="79"/>
                    </a:lnTo>
                    <a:lnTo>
                      <a:pt x="40" y="83"/>
                    </a:lnTo>
                    <a:lnTo>
                      <a:pt x="40" y="87"/>
                    </a:lnTo>
                    <a:lnTo>
                      <a:pt x="41" y="91"/>
                    </a:lnTo>
                    <a:lnTo>
                      <a:pt x="43" y="95"/>
                    </a:lnTo>
                    <a:lnTo>
                      <a:pt x="43" y="98"/>
                    </a:lnTo>
                    <a:lnTo>
                      <a:pt x="44" y="102"/>
                    </a:lnTo>
                    <a:lnTo>
                      <a:pt x="44" y="106"/>
                    </a:lnTo>
                    <a:lnTo>
                      <a:pt x="45" y="110"/>
                    </a:lnTo>
                    <a:lnTo>
                      <a:pt x="45" y="114"/>
                    </a:lnTo>
                    <a:lnTo>
                      <a:pt x="47" y="120"/>
                    </a:lnTo>
                    <a:lnTo>
                      <a:pt x="47" y="124"/>
                    </a:lnTo>
                    <a:lnTo>
                      <a:pt x="48" y="129"/>
                    </a:lnTo>
                    <a:lnTo>
                      <a:pt x="48" y="133"/>
                    </a:lnTo>
                    <a:lnTo>
                      <a:pt x="49" y="137"/>
                    </a:lnTo>
                    <a:lnTo>
                      <a:pt x="49" y="141"/>
                    </a:lnTo>
                    <a:lnTo>
                      <a:pt x="50" y="146"/>
                    </a:lnTo>
                    <a:lnTo>
                      <a:pt x="52" y="150"/>
                    </a:lnTo>
                    <a:lnTo>
                      <a:pt x="52" y="155"/>
                    </a:lnTo>
                    <a:lnTo>
                      <a:pt x="53" y="159"/>
                    </a:lnTo>
                    <a:lnTo>
                      <a:pt x="54" y="164"/>
                    </a:lnTo>
                    <a:lnTo>
                      <a:pt x="54" y="168"/>
                    </a:lnTo>
                    <a:lnTo>
                      <a:pt x="54" y="172"/>
                    </a:lnTo>
                    <a:lnTo>
                      <a:pt x="54" y="178"/>
                    </a:lnTo>
                    <a:lnTo>
                      <a:pt x="56" y="182"/>
                    </a:lnTo>
                    <a:lnTo>
                      <a:pt x="57" y="186"/>
                    </a:lnTo>
                    <a:lnTo>
                      <a:pt x="57" y="191"/>
                    </a:lnTo>
                    <a:lnTo>
                      <a:pt x="58" y="195"/>
                    </a:lnTo>
                    <a:lnTo>
                      <a:pt x="60" y="200"/>
                    </a:lnTo>
                    <a:lnTo>
                      <a:pt x="60" y="204"/>
                    </a:lnTo>
                    <a:lnTo>
                      <a:pt x="60" y="208"/>
                    </a:lnTo>
                    <a:lnTo>
                      <a:pt x="61" y="213"/>
                    </a:lnTo>
                    <a:lnTo>
                      <a:pt x="61" y="219"/>
                    </a:lnTo>
                    <a:lnTo>
                      <a:pt x="61" y="222"/>
                    </a:lnTo>
                    <a:lnTo>
                      <a:pt x="62" y="226"/>
                    </a:lnTo>
                    <a:lnTo>
                      <a:pt x="62" y="232"/>
                    </a:lnTo>
                    <a:lnTo>
                      <a:pt x="64" y="236"/>
                    </a:lnTo>
                    <a:lnTo>
                      <a:pt x="64" y="240"/>
                    </a:lnTo>
                    <a:lnTo>
                      <a:pt x="65" y="245"/>
                    </a:lnTo>
                    <a:lnTo>
                      <a:pt x="65" y="249"/>
                    </a:lnTo>
                    <a:lnTo>
                      <a:pt x="66" y="253"/>
                    </a:lnTo>
                    <a:lnTo>
                      <a:pt x="66" y="257"/>
                    </a:lnTo>
                    <a:lnTo>
                      <a:pt x="68" y="261"/>
                    </a:lnTo>
                    <a:lnTo>
                      <a:pt x="68" y="266"/>
                    </a:lnTo>
                    <a:lnTo>
                      <a:pt x="69" y="270"/>
                    </a:lnTo>
                    <a:lnTo>
                      <a:pt x="69" y="274"/>
                    </a:lnTo>
                    <a:lnTo>
                      <a:pt x="69" y="278"/>
                    </a:lnTo>
                    <a:lnTo>
                      <a:pt x="70" y="282"/>
                    </a:lnTo>
                    <a:lnTo>
                      <a:pt x="70" y="286"/>
                    </a:lnTo>
                    <a:lnTo>
                      <a:pt x="70" y="290"/>
                    </a:lnTo>
                    <a:lnTo>
                      <a:pt x="72" y="294"/>
                    </a:lnTo>
                    <a:lnTo>
                      <a:pt x="72" y="298"/>
                    </a:lnTo>
                    <a:lnTo>
                      <a:pt x="73" y="302"/>
                    </a:lnTo>
                    <a:lnTo>
                      <a:pt x="73" y="304"/>
                    </a:lnTo>
                    <a:lnTo>
                      <a:pt x="73" y="308"/>
                    </a:lnTo>
                    <a:lnTo>
                      <a:pt x="74" y="312"/>
                    </a:lnTo>
                    <a:lnTo>
                      <a:pt x="74" y="316"/>
                    </a:lnTo>
                    <a:lnTo>
                      <a:pt x="74" y="319"/>
                    </a:lnTo>
                    <a:lnTo>
                      <a:pt x="76" y="323"/>
                    </a:lnTo>
                    <a:lnTo>
                      <a:pt x="76" y="327"/>
                    </a:lnTo>
                    <a:lnTo>
                      <a:pt x="76" y="329"/>
                    </a:lnTo>
                    <a:lnTo>
                      <a:pt x="76" y="336"/>
                    </a:lnTo>
                    <a:lnTo>
                      <a:pt x="78" y="341"/>
                    </a:lnTo>
                    <a:lnTo>
                      <a:pt x="78" y="348"/>
                    </a:lnTo>
                    <a:lnTo>
                      <a:pt x="78" y="353"/>
                    </a:lnTo>
                    <a:lnTo>
                      <a:pt x="78" y="357"/>
                    </a:lnTo>
                    <a:lnTo>
                      <a:pt x="79" y="362"/>
                    </a:lnTo>
                    <a:lnTo>
                      <a:pt x="79" y="366"/>
                    </a:lnTo>
                    <a:lnTo>
                      <a:pt x="81" y="372"/>
                    </a:lnTo>
                    <a:lnTo>
                      <a:pt x="81" y="374"/>
                    </a:lnTo>
                    <a:lnTo>
                      <a:pt x="82" y="378"/>
                    </a:lnTo>
                    <a:lnTo>
                      <a:pt x="82" y="379"/>
                    </a:lnTo>
                    <a:lnTo>
                      <a:pt x="82" y="382"/>
                    </a:lnTo>
                    <a:lnTo>
                      <a:pt x="82" y="386"/>
                    </a:lnTo>
                    <a:lnTo>
                      <a:pt x="83" y="387"/>
                    </a:lnTo>
                    <a:lnTo>
                      <a:pt x="41" y="341"/>
                    </a:lnTo>
                    <a:lnTo>
                      <a:pt x="0" y="349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DB8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28"/>
              <p:cNvSpPr>
                <a:spLocks/>
              </p:cNvSpPr>
              <p:nvPr/>
            </p:nvSpPr>
            <p:spPr bwMode="auto">
              <a:xfrm>
                <a:off x="1328738" y="5199063"/>
                <a:ext cx="190500" cy="641350"/>
              </a:xfrm>
              <a:custGeom>
                <a:avLst/>
                <a:gdLst/>
                <a:ahLst/>
                <a:cxnLst>
                  <a:cxn ang="0">
                    <a:pos x="2" y="401"/>
                  </a:cxn>
                  <a:cxn ang="0">
                    <a:pos x="10" y="388"/>
                  </a:cxn>
                  <a:cxn ang="0">
                    <a:pos x="18" y="378"/>
                  </a:cxn>
                  <a:cxn ang="0">
                    <a:pos x="27" y="363"/>
                  </a:cxn>
                  <a:cxn ang="0">
                    <a:pos x="37" y="347"/>
                  </a:cxn>
                  <a:cxn ang="0">
                    <a:pos x="43" y="330"/>
                  </a:cxn>
                  <a:cxn ang="0">
                    <a:pos x="49" y="321"/>
                  </a:cxn>
                  <a:cxn ang="0">
                    <a:pos x="52" y="309"/>
                  </a:cxn>
                  <a:cxn ang="0">
                    <a:pos x="56" y="298"/>
                  </a:cxn>
                  <a:cxn ang="0">
                    <a:pos x="59" y="285"/>
                  </a:cxn>
                  <a:cxn ang="0">
                    <a:pos x="63" y="273"/>
                  </a:cxn>
                  <a:cxn ang="0">
                    <a:pos x="66" y="260"/>
                  </a:cxn>
                  <a:cxn ang="0">
                    <a:pos x="68" y="247"/>
                  </a:cxn>
                  <a:cxn ang="0">
                    <a:pos x="70" y="232"/>
                  </a:cxn>
                  <a:cxn ang="0">
                    <a:pos x="71" y="218"/>
                  </a:cxn>
                  <a:cxn ang="0">
                    <a:pos x="71" y="203"/>
                  </a:cxn>
                  <a:cxn ang="0">
                    <a:pos x="70" y="188"/>
                  </a:cxn>
                  <a:cxn ang="0">
                    <a:pos x="70" y="173"/>
                  </a:cxn>
                  <a:cxn ang="0">
                    <a:pos x="68" y="157"/>
                  </a:cxn>
                  <a:cxn ang="0">
                    <a:pos x="66" y="141"/>
                  </a:cxn>
                  <a:cxn ang="0">
                    <a:pos x="64" y="127"/>
                  </a:cxn>
                  <a:cxn ang="0">
                    <a:pos x="62" y="112"/>
                  </a:cxn>
                  <a:cxn ang="0">
                    <a:pos x="60" y="98"/>
                  </a:cxn>
                  <a:cxn ang="0">
                    <a:pos x="58" y="85"/>
                  </a:cxn>
                  <a:cxn ang="0">
                    <a:pos x="56" y="71"/>
                  </a:cxn>
                  <a:cxn ang="0">
                    <a:pos x="54" y="60"/>
                  </a:cxn>
                  <a:cxn ang="0">
                    <a:pos x="51" y="48"/>
                  </a:cxn>
                  <a:cxn ang="0">
                    <a:pos x="49" y="37"/>
                  </a:cxn>
                  <a:cxn ang="0">
                    <a:pos x="46" y="23"/>
                  </a:cxn>
                  <a:cxn ang="0">
                    <a:pos x="41" y="8"/>
                  </a:cxn>
                  <a:cxn ang="0">
                    <a:pos x="39" y="0"/>
                  </a:cxn>
                  <a:cxn ang="0">
                    <a:pos x="43" y="8"/>
                  </a:cxn>
                  <a:cxn ang="0">
                    <a:pos x="50" y="23"/>
                  </a:cxn>
                  <a:cxn ang="0">
                    <a:pos x="56" y="36"/>
                  </a:cxn>
                  <a:cxn ang="0">
                    <a:pos x="60" y="48"/>
                  </a:cxn>
                  <a:cxn ang="0">
                    <a:pos x="66" y="58"/>
                  </a:cxn>
                  <a:cxn ang="0">
                    <a:pos x="71" y="70"/>
                  </a:cxn>
                  <a:cxn ang="0">
                    <a:pos x="76" y="83"/>
                  </a:cxn>
                  <a:cxn ang="0">
                    <a:pos x="80" y="97"/>
                  </a:cxn>
                  <a:cxn ang="0">
                    <a:pos x="85" y="110"/>
                  </a:cxn>
                  <a:cxn ang="0">
                    <a:pos x="91" y="126"/>
                  </a:cxn>
                  <a:cxn ang="0">
                    <a:pos x="96" y="139"/>
                  </a:cxn>
                  <a:cxn ang="0">
                    <a:pos x="101" y="155"/>
                  </a:cxn>
                  <a:cxn ang="0">
                    <a:pos x="104" y="169"/>
                  </a:cxn>
                  <a:cxn ang="0">
                    <a:pos x="109" y="185"/>
                  </a:cxn>
                  <a:cxn ang="0">
                    <a:pos x="112" y="199"/>
                  </a:cxn>
                  <a:cxn ang="0">
                    <a:pos x="116" y="214"/>
                  </a:cxn>
                  <a:cxn ang="0">
                    <a:pos x="118" y="230"/>
                  </a:cxn>
                  <a:cxn ang="0">
                    <a:pos x="120" y="243"/>
                  </a:cxn>
                  <a:cxn ang="0">
                    <a:pos x="120" y="255"/>
                  </a:cxn>
                  <a:cxn ang="0">
                    <a:pos x="120" y="269"/>
                  </a:cxn>
                  <a:cxn ang="0">
                    <a:pos x="118" y="280"/>
                  </a:cxn>
                  <a:cxn ang="0">
                    <a:pos x="118" y="293"/>
                  </a:cxn>
                  <a:cxn ang="0">
                    <a:pos x="116" y="306"/>
                  </a:cxn>
                  <a:cxn ang="0">
                    <a:pos x="112" y="327"/>
                  </a:cxn>
                  <a:cxn ang="0">
                    <a:pos x="105" y="345"/>
                  </a:cxn>
                  <a:cxn ang="0">
                    <a:pos x="100" y="359"/>
                  </a:cxn>
                  <a:cxn ang="0">
                    <a:pos x="95" y="371"/>
                  </a:cxn>
                  <a:cxn ang="0">
                    <a:pos x="89" y="381"/>
                  </a:cxn>
                  <a:cxn ang="0">
                    <a:pos x="83" y="392"/>
                  </a:cxn>
                  <a:cxn ang="0">
                    <a:pos x="0" y="404"/>
                  </a:cxn>
                </a:cxnLst>
                <a:rect l="0" t="0" r="r" b="b"/>
                <a:pathLst>
                  <a:path w="120" h="404">
                    <a:moveTo>
                      <a:pt x="0" y="404"/>
                    </a:moveTo>
                    <a:lnTo>
                      <a:pt x="0" y="403"/>
                    </a:lnTo>
                    <a:lnTo>
                      <a:pt x="2" y="401"/>
                    </a:lnTo>
                    <a:lnTo>
                      <a:pt x="5" y="397"/>
                    </a:lnTo>
                    <a:lnTo>
                      <a:pt x="9" y="392"/>
                    </a:lnTo>
                    <a:lnTo>
                      <a:pt x="10" y="388"/>
                    </a:lnTo>
                    <a:lnTo>
                      <a:pt x="13" y="385"/>
                    </a:lnTo>
                    <a:lnTo>
                      <a:pt x="16" y="381"/>
                    </a:lnTo>
                    <a:lnTo>
                      <a:pt x="18" y="378"/>
                    </a:lnTo>
                    <a:lnTo>
                      <a:pt x="21" y="374"/>
                    </a:lnTo>
                    <a:lnTo>
                      <a:pt x="25" y="368"/>
                    </a:lnTo>
                    <a:lnTo>
                      <a:pt x="27" y="363"/>
                    </a:lnTo>
                    <a:lnTo>
                      <a:pt x="31" y="359"/>
                    </a:lnTo>
                    <a:lnTo>
                      <a:pt x="33" y="352"/>
                    </a:lnTo>
                    <a:lnTo>
                      <a:pt x="37" y="347"/>
                    </a:lnTo>
                    <a:lnTo>
                      <a:pt x="39" y="341"/>
                    </a:lnTo>
                    <a:lnTo>
                      <a:pt x="42" y="334"/>
                    </a:lnTo>
                    <a:lnTo>
                      <a:pt x="43" y="330"/>
                    </a:lnTo>
                    <a:lnTo>
                      <a:pt x="45" y="327"/>
                    </a:lnTo>
                    <a:lnTo>
                      <a:pt x="46" y="323"/>
                    </a:lnTo>
                    <a:lnTo>
                      <a:pt x="49" y="321"/>
                    </a:lnTo>
                    <a:lnTo>
                      <a:pt x="50" y="317"/>
                    </a:lnTo>
                    <a:lnTo>
                      <a:pt x="51" y="313"/>
                    </a:lnTo>
                    <a:lnTo>
                      <a:pt x="52" y="309"/>
                    </a:lnTo>
                    <a:lnTo>
                      <a:pt x="54" y="306"/>
                    </a:lnTo>
                    <a:lnTo>
                      <a:pt x="54" y="301"/>
                    </a:lnTo>
                    <a:lnTo>
                      <a:pt x="56" y="298"/>
                    </a:lnTo>
                    <a:lnTo>
                      <a:pt x="56" y="294"/>
                    </a:lnTo>
                    <a:lnTo>
                      <a:pt x="59" y="290"/>
                    </a:lnTo>
                    <a:lnTo>
                      <a:pt x="59" y="285"/>
                    </a:lnTo>
                    <a:lnTo>
                      <a:pt x="60" y="281"/>
                    </a:lnTo>
                    <a:lnTo>
                      <a:pt x="62" y="277"/>
                    </a:lnTo>
                    <a:lnTo>
                      <a:pt x="63" y="273"/>
                    </a:lnTo>
                    <a:lnTo>
                      <a:pt x="64" y="269"/>
                    </a:lnTo>
                    <a:lnTo>
                      <a:pt x="64" y="264"/>
                    </a:lnTo>
                    <a:lnTo>
                      <a:pt x="66" y="260"/>
                    </a:lnTo>
                    <a:lnTo>
                      <a:pt x="67" y="256"/>
                    </a:lnTo>
                    <a:lnTo>
                      <a:pt x="67" y="251"/>
                    </a:lnTo>
                    <a:lnTo>
                      <a:pt x="68" y="247"/>
                    </a:lnTo>
                    <a:lnTo>
                      <a:pt x="68" y="242"/>
                    </a:lnTo>
                    <a:lnTo>
                      <a:pt x="70" y="238"/>
                    </a:lnTo>
                    <a:lnTo>
                      <a:pt x="70" y="232"/>
                    </a:lnTo>
                    <a:lnTo>
                      <a:pt x="70" y="228"/>
                    </a:lnTo>
                    <a:lnTo>
                      <a:pt x="70" y="223"/>
                    </a:lnTo>
                    <a:lnTo>
                      <a:pt x="71" y="218"/>
                    </a:lnTo>
                    <a:lnTo>
                      <a:pt x="71" y="213"/>
                    </a:lnTo>
                    <a:lnTo>
                      <a:pt x="71" y="207"/>
                    </a:lnTo>
                    <a:lnTo>
                      <a:pt x="71" y="203"/>
                    </a:lnTo>
                    <a:lnTo>
                      <a:pt x="71" y="198"/>
                    </a:lnTo>
                    <a:lnTo>
                      <a:pt x="70" y="193"/>
                    </a:lnTo>
                    <a:lnTo>
                      <a:pt x="70" y="188"/>
                    </a:lnTo>
                    <a:lnTo>
                      <a:pt x="70" y="182"/>
                    </a:lnTo>
                    <a:lnTo>
                      <a:pt x="70" y="178"/>
                    </a:lnTo>
                    <a:lnTo>
                      <a:pt x="70" y="173"/>
                    </a:lnTo>
                    <a:lnTo>
                      <a:pt x="70" y="168"/>
                    </a:lnTo>
                    <a:lnTo>
                      <a:pt x="68" y="162"/>
                    </a:lnTo>
                    <a:lnTo>
                      <a:pt x="68" y="157"/>
                    </a:lnTo>
                    <a:lnTo>
                      <a:pt x="67" y="152"/>
                    </a:lnTo>
                    <a:lnTo>
                      <a:pt x="67" y="148"/>
                    </a:lnTo>
                    <a:lnTo>
                      <a:pt x="66" y="141"/>
                    </a:lnTo>
                    <a:lnTo>
                      <a:pt x="66" y="137"/>
                    </a:lnTo>
                    <a:lnTo>
                      <a:pt x="64" y="132"/>
                    </a:lnTo>
                    <a:lnTo>
                      <a:pt x="64" y="127"/>
                    </a:lnTo>
                    <a:lnTo>
                      <a:pt x="63" y="122"/>
                    </a:lnTo>
                    <a:lnTo>
                      <a:pt x="63" y="118"/>
                    </a:lnTo>
                    <a:lnTo>
                      <a:pt x="62" y="112"/>
                    </a:lnTo>
                    <a:lnTo>
                      <a:pt x="62" y="108"/>
                    </a:lnTo>
                    <a:lnTo>
                      <a:pt x="60" y="103"/>
                    </a:lnTo>
                    <a:lnTo>
                      <a:pt x="60" y="98"/>
                    </a:lnTo>
                    <a:lnTo>
                      <a:pt x="59" y="94"/>
                    </a:lnTo>
                    <a:lnTo>
                      <a:pt x="59" y="89"/>
                    </a:lnTo>
                    <a:lnTo>
                      <a:pt x="58" y="85"/>
                    </a:lnTo>
                    <a:lnTo>
                      <a:pt x="58" y="81"/>
                    </a:lnTo>
                    <a:lnTo>
                      <a:pt x="56" y="75"/>
                    </a:lnTo>
                    <a:lnTo>
                      <a:pt x="56" y="71"/>
                    </a:lnTo>
                    <a:lnTo>
                      <a:pt x="55" y="68"/>
                    </a:lnTo>
                    <a:lnTo>
                      <a:pt x="54" y="64"/>
                    </a:lnTo>
                    <a:lnTo>
                      <a:pt x="54" y="60"/>
                    </a:lnTo>
                    <a:lnTo>
                      <a:pt x="52" y="56"/>
                    </a:lnTo>
                    <a:lnTo>
                      <a:pt x="51" y="52"/>
                    </a:lnTo>
                    <a:lnTo>
                      <a:pt x="51" y="48"/>
                    </a:lnTo>
                    <a:lnTo>
                      <a:pt x="50" y="44"/>
                    </a:lnTo>
                    <a:lnTo>
                      <a:pt x="50" y="40"/>
                    </a:lnTo>
                    <a:lnTo>
                      <a:pt x="49" y="37"/>
                    </a:lnTo>
                    <a:lnTo>
                      <a:pt x="47" y="33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3" y="16"/>
                    </a:lnTo>
                    <a:lnTo>
                      <a:pt x="42" y="12"/>
                    </a:lnTo>
                    <a:lnTo>
                      <a:pt x="41" y="8"/>
                    </a:lnTo>
                    <a:lnTo>
                      <a:pt x="41" y="6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9" y="2"/>
                    </a:lnTo>
                    <a:lnTo>
                      <a:pt x="42" y="6"/>
                    </a:lnTo>
                    <a:lnTo>
                      <a:pt x="43" y="8"/>
                    </a:lnTo>
                    <a:lnTo>
                      <a:pt x="46" y="12"/>
                    </a:lnTo>
                    <a:lnTo>
                      <a:pt x="47" y="16"/>
                    </a:lnTo>
                    <a:lnTo>
                      <a:pt x="50" y="23"/>
                    </a:lnTo>
                    <a:lnTo>
                      <a:pt x="52" y="28"/>
                    </a:lnTo>
                    <a:lnTo>
                      <a:pt x="55" y="33"/>
                    </a:lnTo>
                    <a:lnTo>
                      <a:pt x="56" y="36"/>
                    </a:lnTo>
                    <a:lnTo>
                      <a:pt x="58" y="40"/>
                    </a:lnTo>
                    <a:lnTo>
                      <a:pt x="59" y="44"/>
                    </a:lnTo>
                    <a:lnTo>
                      <a:pt x="60" y="48"/>
                    </a:lnTo>
                    <a:lnTo>
                      <a:pt x="62" y="50"/>
                    </a:lnTo>
                    <a:lnTo>
                      <a:pt x="64" y="54"/>
                    </a:lnTo>
                    <a:lnTo>
                      <a:pt x="66" y="58"/>
                    </a:lnTo>
                    <a:lnTo>
                      <a:pt x="67" y="62"/>
                    </a:lnTo>
                    <a:lnTo>
                      <a:pt x="68" y="66"/>
                    </a:lnTo>
                    <a:lnTo>
                      <a:pt x="71" y="70"/>
                    </a:lnTo>
                    <a:lnTo>
                      <a:pt x="72" y="75"/>
                    </a:lnTo>
                    <a:lnTo>
                      <a:pt x="75" y="79"/>
                    </a:lnTo>
                    <a:lnTo>
                      <a:pt x="76" y="83"/>
                    </a:lnTo>
                    <a:lnTo>
                      <a:pt x="77" y="87"/>
                    </a:lnTo>
                    <a:lnTo>
                      <a:pt x="79" y="93"/>
                    </a:lnTo>
                    <a:lnTo>
                      <a:pt x="80" y="97"/>
                    </a:lnTo>
                    <a:lnTo>
                      <a:pt x="81" y="102"/>
                    </a:lnTo>
                    <a:lnTo>
                      <a:pt x="84" y="106"/>
                    </a:lnTo>
                    <a:lnTo>
                      <a:pt x="85" y="110"/>
                    </a:lnTo>
                    <a:lnTo>
                      <a:pt x="88" y="115"/>
                    </a:lnTo>
                    <a:lnTo>
                      <a:pt x="89" y="120"/>
                    </a:lnTo>
                    <a:lnTo>
                      <a:pt x="91" y="126"/>
                    </a:lnTo>
                    <a:lnTo>
                      <a:pt x="92" y="130"/>
                    </a:lnTo>
                    <a:lnTo>
                      <a:pt x="95" y="135"/>
                    </a:lnTo>
                    <a:lnTo>
                      <a:pt x="96" y="139"/>
                    </a:lnTo>
                    <a:lnTo>
                      <a:pt x="97" y="145"/>
                    </a:lnTo>
                    <a:lnTo>
                      <a:pt x="100" y="149"/>
                    </a:lnTo>
                    <a:lnTo>
                      <a:pt x="101" y="155"/>
                    </a:lnTo>
                    <a:lnTo>
                      <a:pt x="103" y="160"/>
                    </a:lnTo>
                    <a:lnTo>
                      <a:pt x="104" y="165"/>
                    </a:lnTo>
                    <a:lnTo>
                      <a:pt x="104" y="169"/>
                    </a:lnTo>
                    <a:lnTo>
                      <a:pt x="106" y="174"/>
                    </a:lnTo>
                    <a:lnTo>
                      <a:pt x="106" y="180"/>
                    </a:lnTo>
                    <a:lnTo>
                      <a:pt x="109" y="185"/>
                    </a:lnTo>
                    <a:lnTo>
                      <a:pt x="109" y="189"/>
                    </a:lnTo>
                    <a:lnTo>
                      <a:pt x="112" y="195"/>
                    </a:lnTo>
                    <a:lnTo>
                      <a:pt x="112" y="199"/>
                    </a:lnTo>
                    <a:lnTo>
                      <a:pt x="113" y="205"/>
                    </a:lnTo>
                    <a:lnTo>
                      <a:pt x="114" y="209"/>
                    </a:lnTo>
                    <a:lnTo>
                      <a:pt x="116" y="214"/>
                    </a:lnTo>
                    <a:lnTo>
                      <a:pt x="116" y="219"/>
                    </a:lnTo>
                    <a:lnTo>
                      <a:pt x="117" y="224"/>
                    </a:lnTo>
                    <a:lnTo>
                      <a:pt x="118" y="230"/>
                    </a:lnTo>
                    <a:lnTo>
                      <a:pt x="120" y="234"/>
                    </a:lnTo>
                    <a:lnTo>
                      <a:pt x="120" y="238"/>
                    </a:lnTo>
                    <a:lnTo>
                      <a:pt x="120" y="243"/>
                    </a:lnTo>
                    <a:lnTo>
                      <a:pt x="120" y="247"/>
                    </a:lnTo>
                    <a:lnTo>
                      <a:pt x="120" y="252"/>
                    </a:lnTo>
                    <a:lnTo>
                      <a:pt x="120" y="255"/>
                    </a:lnTo>
                    <a:lnTo>
                      <a:pt x="120" y="260"/>
                    </a:lnTo>
                    <a:lnTo>
                      <a:pt x="120" y="264"/>
                    </a:lnTo>
                    <a:lnTo>
                      <a:pt x="120" y="269"/>
                    </a:lnTo>
                    <a:lnTo>
                      <a:pt x="120" y="273"/>
                    </a:lnTo>
                    <a:lnTo>
                      <a:pt x="120" y="277"/>
                    </a:lnTo>
                    <a:lnTo>
                      <a:pt x="118" y="280"/>
                    </a:lnTo>
                    <a:lnTo>
                      <a:pt x="118" y="285"/>
                    </a:lnTo>
                    <a:lnTo>
                      <a:pt x="118" y="289"/>
                    </a:lnTo>
                    <a:lnTo>
                      <a:pt x="118" y="293"/>
                    </a:lnTo>
                    <a:lnTo>
                      <a:pt x="117" y="297"/>
                    </a:lnTo>
                    <a:lnTo>
                      <a:pt x="117" y="301"/>
                    </a:lnTo>
                    <a:lnTo>
                      <a:pt x="116" y="306"/>
                    </a:lnTo>
                    <a:lnTo>
                      <a:pt x="114" y="314"/>
                    </a:lnTo>
                    <a:lnTo>
                      <a:pt x="113" y="321"/>
                    </a:lnTo>
                    <a:lnTo>
                      <a:pt x="112" y="327"/>
                    </a:lnTo>
                    <a:lnTo>
                      <a:pt x="109" y="333"/>
                    </a:lnTo>
                    <a:lnTo>
                      <a:pt x="108" y="339"/>
                    </a:lnTo>
                    <a:lnTo>
                      <a:pt x="105" y="345"/>
                    </a:lnTo>
                    <a:lnTo>
                      <a:pt x="104" y="351"/>
                    </a:lnTo>
                    <a:lnTo>
                      <a:pt x="103" y="355"/>
                    </a:lnTo>
                    <a:lnTo>
                      <a:pt x="100" y="359"/>
                    </a:lnTo>
                    <a:lnTo>
                      <a:pt x="99" y="363"/>
                    </a:lnTo>
                    <a:lnTo>
                      <a:pt x="96" y="368"/>
                    </a:lnTo>
                    <a:lnTo>
                      <a:pt x="95" y="371"/>
                    </a:lnTo>
                    <a:lnTo>
                      <a:pt x="92" y="375"/>
                    </a:lnTo>
                    <a:lnTo>
                      <a:pt x="91" y="378"/>
                    </a:lnTo>
                    <a:lnTo>
                      <a:pt x="89" y="381"/>
                    </a:lnTo>
                    <a:lnTo>
                      <a:pt x="87" y="385"/>
                    </a:lnTo>
                    <a:lnTo>
                      <a:pt x="84" y="389"/>
                    </a:lnTo>
                    <a:lnTo>
                      <a:pt x="83" y="392"/>
                    </a:lnTo>
                    <a:lnTo>
                      <a:pt x="83" y="393"/>
                    </a:lnTo>
                    <a:lnTo>
                      <a:pt x="0" y="404"/>
                    </a:lnTo>
                    <a:lnTo>
                      <a:pt x="0" y="404"/>
                    </a:lnTo>
                    <a:close/>
                  </a:path>
                </a:pathLst>
              </a:custGeom>
              <a:solidFill>
                <a:srgbClr val="8AD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29"/>
              <p:cNvSpPr>
                <a:spLocks/>
              </p:cNvSpPr>
              <p:nvPr/>
            </p:nvSpPr>
            <p:spPr bwMode="auto">
              <a:xfrm>
                <a:off x="1995487" y="5192713"/>
                <a:ext cx="171450" cy="744538"/>
              </a:xfrm>
              <a:custGeom>
                <a:avLst/>
                <a:gdLst/>
                <a:ahLst/>
                <a:cxnLst>
                  <a:cxn ang="0">
                    <a:pos x="0" y="465"/>
                  </a:cxn>
                  <a:cxn ang="0">
                    <a:pos x="0" y="451"/>
                  </a:cxn>
                  <a:cxn ang="0">
                    <a:pos x="0" y="438"/>
                  </a:cxn>
                  <a:cxn ang="0">
                    <a:pos x="0" y="422"/>
                  </a:cxn>
                  <a:cxn ang="0">
                    <a:pos x="1" y="404"/>
                  </a:cxn>
                  <a:cxn ang="0">
                    <a:pos x="3" y="385"/>
                  </a:cxn>
                  <a:cxn ang="0">
                    <a:pos x="4" y="375"/>
                  </a:cxn>
                  <a:cxn ang="0">
                    <a:pos x="5" y="362"/>
                  </a:cxn>
                  <a:cxn ang="0">
                    <a:pos x="6" y="349"/>
                  </a:cxn>
                  <a:cxn ang="0">
                    <a:pos x="9" y="334"/>
                  </a:cxn>
                  <a:cxn ang="0">
                    <a:pos x="12" y="321"/>
                  </a:cxn>
                  <a:cxn ang="0">
                    <a:pos x="14" y="305"/>
                  </a:cxn>
                  <a:cxn ang="0">
                    <a:pos x="18" y="289"/>
                  </a:cxn>
                  <a:cxn ang="0">
                    <a:pos x="21" y="273"/>
                  </a:cxn>
                  <a:cxn ang="0">
                    <a:pos x="25" y="256"/>
                  </a:cxn>
                  <a:cxn ang="0">
                    <a:pos x="29" y="239"/>
                  </a:cxn>
                  <a:cxn ang="0">
                    <a:pos x="34" y="221"/>
                  </a:cxn>
                  <a:cxn ang="0">
                    <a:pos x="39" y="203"/>
                  </a:cxn>
                  <a:cxn ang="0">
                    <a:pos x="45" y="186"/>
                  </a:cxn>
                  <a:cxn ang="0">
                    <a:pos x="50" y="168"/>
                  </a:cxn>
                  <a:cxn ang="0">
                    <a:pos x="55" y="151"/>
                  </a:cxn>
                  <a:cxn ang="0">
                    <a:pos x="60" y="134"/>
                  </a:cxn>
                  <a:cxn ang="0">
                    <a:pos x="66" y="116"/>
                  </a:cxn>
                  <a:cxn ang="0">
                    <a:pos x="72" y="101"/>
                  </a:cxn>
                  <a:cxn ang="0">
                    <a:pos x="76" y="85"/>
                  </a:cxn>
                  <a:cxn ang="0">
                    <a:pos x="82" y="70"/>
                  </a:cxn>
                  <a:cxn ang="0">
                    <a:pos x="87" y="57"/>
                  </a:cxn>
                  <a:cxn ang="0">
                    <a:pos x="91" y="44"/>
                  </a:cxn>
                  <a:cxn ang="0">
                    <a:pos x="95" y="33"/>
                  </a:cxn>
                  <a:cxn ang="0">
                    <a:pos x="99" y="20"/>
                  </a:cxn>
                  <a:cxn ang="0">
                    <a:pos x="104" y="7"/>
                  </a:cxn>
                  <a:cxn ang="0">
                    <a:pos x="108" y="2"/>
                  </a:cxn>
                  <a:cxn ang="0">
                    <a:pos x="104" y="16"/>
                  </a:cxn>
                  <a:cxn ang="0">
                    <a:pos x="101" y="27"/>
                  </a:cxn>
                  <a:cxn ang="0">
                    <a:pos x="100" y="37"/>
                  </a:cxn>
                  <a:cxn ang="0">
                    <a:pos x="97" y="49"/>
                  </a:cxn>
                  <a:cxn ang="0">
                    <a:pos x="96" y="64"/>
                  </a:cxn>
                  <a:cxn ang="0">
                    <a:pos x="93" y="78"/>
                  </a:cxn>
                  <a:cxn ang="0">
                    <a:pos x="92" y="94"/>
                  </a:cxn>
                  <a:cxn ang="0">
                    <a:pos x="89" y="111"/>
                  </a:cxn>
                  <a:cxn ang="0">
                    <a:pos x="87" y="128"/>
                  </a:cxn>
                  <a:cxn ang="0">
                    <a:pos x="84" y="147"/>
                  </a:cxn>
                  <a:cxn ang="0">
                    <a:pos x="82" y="165"/>
                  </a:cxn>
                  <a:cxn ang="0">
                    <a:pos x="79" y="184"/>
                  </a:cxn>
                  <a:cxn ang="0">
                    <a:pos x="78" y="203"/>
                  </a:cxn>
                  <a:cxn ang="0">
                    <a:pos x="75" y="221"/>
                  </a:cxn>
                  <a:cxn ang="0">
                    <a:pos x="74" y="239"/>
                  </a:cxn>
                  <a:cxn ang="0">
                    <a:pos x="72" y="258"/>
                  </a:cxn>
                  <a:cxn ang="0">
                    <a:pos x="71" y="275"/>
                  </a:cxn>
                  <a:cxn ang="0">
                    <a:pos x="70" y="292"/>
                  </a:cxn>
                  <a:cxn ang="0">
                    <a:pos x="68" y="308"/>
                  </a:cxn>
                  <a:cxn ang="0">
                    <a:pos x="68" y="322"/>
                  </a:cxn>
                  <a:cxn ang="0">
                    <a:pos x="68" y="337"/>
                  </a:cxn>
                  <a:cxn ang="0">
                    <a:pos x="68" y="350"/>
                  </a:cxn>
                  <a:cxn ang="0">
                    <a:pos x="68" y="362"/>
                  </a:cxn>
                  <a:cxn ang="0">
                    <a:pos x="68" y="378"/>
                  </a:cxn>
                  <a:cxn ang="0">
                    <a:pos x="71" y="397"/>
                  </a:cxn>
                  <a:cxn ang="0">
                    <a:pos x="72" y="413"/>
                  </a:cxn>
                  <a:cxn ang="0">
                    <a:pos x="75" y="426"/>
                  </a:cxn>
                  <a:cxn ang="0">
                    <a:pos x="78" y="440"/>
                  </a:cxn>
                  <a:cxn ang="0">
                    <a:pos x="80" y="451"/>
                  </a:cxn>
                  <a:cxn ang="0">
                    <a:pos x="1" y="469"/>
                  </a:cxn>
                </a:cxnLst>
                <a:rect l="0" t="0" r="r" b="b"/>
                <a:pathLst>
                  <a:path w="108" h="469">
                    <a:moveTo>
                      <a:pt x="1" y="469"/>
                    </a:moveTo>
                    <a:lnTo>
                      <a:pt x="0" y="467"/>
                    </a:lnTo>
                    <a:lnTo>
                      <a:pt x="0" y="465"/>
                    </a:lnTo>
                    <a:lnTo>
                      <a:pt x="0" y="461"/>
                    </a:lnTo>
                    <a:lnTo>
                      <a:pt x="0" y="454"/>
                    </a:lnTo>
                    <a:lnTo>
                      <a:pt x="0" y="451"/>
                    </a:lnTo>
                    <a:lnTo>
                      <a:pt x="0" y="447"/>
                    </a:lnTo>
                    <a:lnTo>
                      <a:pt x="0" y="442"/>
                    </a:lnTo>
                    <a:lnTo>
                      <a:pt x="0" y="438"/>
                    </a:lnTo>
                    <a:lnTo>
                      <a:pt x="0" y="433"/>
                    </a:lnTo>
                    <a:lnTo>
                      <a:pt x="0" y="429"/>
                    </a:lnTo>
                    <a:lnTo>
                      <a:pt x="0" y="422"/>
                    </a:lnTo>
                    <a:lnTo>
                      <a:pt x="1" y="417"/>
                    </a:lnTo>
                    <a:lnTo>
                      <a:pt x="1" y="411"/>
                    </a:lnTo>
                    <a:lnTo>
                      <a:pt x="1" y="404"/>
                    </a:lnTo>
                    <a:lnTo>
                      <a:pt x="1" y="397"/>
                    </a:lnTo>
                    <a:lnTo>
                      <a:pt x="3" y="391"/>
                    </a:lnTo>
                    <a:lnTo>
                      <a:pt x="3" y="385"/>
                    </a:lnTo>
                    <a:lnTo>
                      <a:pt x="3" y="382"/>
                    </a:lnTo>
                    <a:lnTo>
                      <a:pt x="4" y="379"/>
                    </a:lnTo>
                    <a:lnTo>
                      <a:pt x="4" y="375"/>
                    </a:lnTo>
                    <a:lnTo>
                      <a:pt x="4" y="370"/>
                    </a:lnTo>
                    <a:lnTo>
                      <a:pt x="4" y="366"/>
                    </a:lnTo>
                    <a:lnTo>
                      <a:pt x="5" y="362"/>
                    </a:lnTo>
                    <a:lnTo>
                      <a:pt x="6" y="358"/>
                    </a:lnTo>
                    <a:lnTo>
                      <a:pt x="6" y="352"/>
                    </a:lnTo>
                    <a:lnTo>
                      <a:pt x="6" y="349"/>
                    </a:lnTo>
                    <a:lnTo>
                      <a:pt x="8" y="343"/>
                    </a:lnTo>
                    <a:lnTo>
                      <a:pt x="8" y="339"/>
                    </a:lnTo>
                    <a:lnTo>
                      <a:pt x="9" y="334"/>
                    </a:lnTo>
                    <a:lnTo>
                      <a:pt x="10" y="330"/>
                    </a:lnTo>
                    <a:lnTo>
                      <a:pt x="10" y="325"/>
                    </a:lnTo>
                    <a:lnTo>
                      <a:pt x="12" y="321"/>
                    </a:lnTo>
                    <a:lnTo>
                      <a:pt x="12" y="316"/>
                    </a:lnTo>
                    <a:lnTo>
                      <a:pt x="13" y="310"/>
                    </a:lnTo>
                    <a:lnTo>
                      <a:pt x="14" y="305"/>
                    </a:lnTo>
                    <a:lnTo>
                      <a:pt x="16" y="300"/>
                    </a:lnTo>
                    <a:lnTo>
                      <a:pt x="16" y="294"/>
                    </a:lnTo>
                    <a:lnTo>
                      <a:pt x="18" y="289"/>
                    </a:lnTo>
                    <a:lnTo>
                      <a:pt x="18" y="284"/>
                    </a:lnTo>
                    <a:lnTo>
                      <a:pt x="21" y="280"/>
                    </a:lnTo>
                    <a:lnTo>
                      <a:pt x="21" y="273"/>
                    </a:lnTo>
                    <a:lnTo>
                      <a:pt x="22" y="268"/>
                    </a:lnTo>
                    <a:lnTo>
                      <a:pt x="24" y="261"/>
                    </a:lnTo>
                    <a:lnTo>
                      <a:pt x="25" y="256"/>
                    </a:lnTo>
                    <a:lnTo>
                      <a:pt x="26" y="251"/>
                    </a:lnTo>
                    <a:lnTo>
                      <a:pt x="28" y="244"/>
                    </a:lnTo>
                    <a:lnTo>
                      <a:pt x="29" y="239"/>
                    </a:lnTo>
                    <a:lnTo>
                      <a:pt x="31" y="234"/>
                    </a:lnTo>
                    <a:lnTo>
                      <a:pt x="33" y="227"/>
                    </a:lnTo>
                    <a:lnTo>
                      <a:pt x="34" y="221"/>
                    </a:lnTo>
                    <a:lnTo>
                      <a:pt x="35" y="215"/>
                    </a:lnTo>
                    <a:lnTo>
                      <a:pt x="37" y="210"/>
                    </a:lnTo>
                    <a:lnTo>
                      <a:pt x="39" y="203"/>
                    </a:lnTo>
                    <a:lnTo>
                      <a:pt x="41" y="198"/>
                    </a:lnTo>
                    <a:lnTo>
                      <a:pt x="43" y="192"/>
                    </a:lnTo>
                    <a:lnTo>
                      <a:pt x="45" y="186"/>
                    </a:lnTo>
                    <a:lnTo>
                      <a:pt x="46" y="180"/>
                    </a:lnTo>
                    <a:lnTo>
                      <a:pt x="49" y="174"/>
                    </a:lnTo>
                    <a:lnTo>
                      <a:pt x="50" y="168"/>
                    </a:lnTo>
                    <a:lnTo>
                      <a:pt x="51" y="161"/>
                    </a:lnTo>
                    <a:lnTo>
                      <a:pt x="53" y="156"/>
                    </a:lnTo>
                    <a:lnTo>
                      <a:pt x="55" y="151"/>
                    </a:lnTo>
                    <a:lnTo>
                      <a:pt x="57" y="144"/>
                    </a:lnTo>
                    <a:lnTo>
                      <a:pt x="59" y="139"/>
                    </a:lnTo>
                    <a:lnTo>
                      <a:pt x="60" y="134"/>
                    </a:lnTo>
                    <a:lnTo>
                      <a:pt x="62" y="127"/>
                    </a:lnTo>
                    <a:lnTo>
                      <a:pt x="64" y="122"/>
                    </a:lnTo>
                    <a:lnTo>
                      <a:pt x="66" y="116"/>
                    </a:lnTo>
                    <a:lnTo>
                      <a:pt x="68" y="110"/>
                    </a:lnTo>
                    <a:lnTo>
                      <a:pt x="70" y="106"/>
                    </a:lnTo>
                    <a:lnTo>
                      <a:pt x="72" y="101"/>
                    </a:lnTo>
                    <a:lnTo>
                      <a:pt x="74" y="95"/>
                    </a:lnTo>
                    <a:lnTo>
                      <a:pt x="75" y="90"/>
                    </a:lnTo>
                    <a:lnTo>
                      <a:pt x="76" y="85"/>
                    </a:lnTo>
                    <a:lnTo>
                      <a:pt x="78" y="79"/>
                    </a:lnTo>
                    <a:lnTo>
                      <a:pt x="80" y="75"/>
                    </a:lnTo>
                    <a:lnTo>
                      <a:pt x="82" y="70"/>
                    </a:lnTo>
                    <a:lnTo>
                      <a:pt x="83" y="65"/>
                    </a:lnTo>
                    <a:lnTo>
                      <a:pt x="84" y="61"/>
                    </a:lnTo>
                    <a:lnTo>
                      <a:pt x="87" y="57"/>
                    </a:lnTo>
                    <a:lnTo>
                      <a:pt x="88" y="53"/>
                    </a:lnTo>
                    <a:lnTo>
                      <a:pt x="89" y="48"/>
                    </a:lnTo>
                    <a:lnTo>
                      <a:pt x="91" y="44"/>
                    </a:lnTo>
                    <a:lnTo>
                      <a:pt x="92" y="40"/>
                    </a:lnTo>
                    <a:lnTo>
                      <a:pt x="93" y="37"/>
                    </a:lnTo>
                    <a:lnTo>
                      <a:pt x="95" y="33"/>
                    </a:lnTo>
                    <a:lnTo>
                      <a:pt x="96" y="29"/>
                    </a:lnTo>
                    <a:lnTo>
                      <a:pt x="97" y="27"/>
                    </a:lnTo>
                    <a:lnTo>
                      <a:pt x="99" y="20"/>
                    </a:lnTo>
                    <a:lnTo>
                      <a:pt x="101" y="15"/>
                    </a:lnTo>
                    <a:lnTo>
                      <a:pt x="103" y="11"/>
                    </a:lnTo>
                    <a:lnTo>
                      <a:pt x="104" y="7"/>
                    </a:lnTo>
                    <a:lnTo>
                      <a:pt x="107" y="2"/>
                    </a:lnTo>
                    <a:lnTo>
                      <a:pt x="108" y="0"/>
                    </a:lnTo>
                    <a:lnTo>
                      <a:pt x="108" y="2"/>
                    </a:lnTo>
                    <a:lnTo>
                      <a:pt x="105" y="8"/>
                    </a:lnTo>
                    <a:lnTo>
                      <a:pt x="104" y="12"/>
                    </a:lnTo>
                    <a:lnTo>
                      <a:pt x="104" y="16"/>
                    </a:lnTo>
                    <a:lnTo>
                      <a:pt x="103" y="19"/>
                    </a:lnTo>
                    <a:lnTo>
                      <a:pt x="103" y="23"/>
                    </a:lnTo>
                    <a:lnTo>
                      <a:pt x="101" y="27"/>
                    </a:lnTo>
                    <a:lnTo>
                      <a:pt x="101" y="31"/>
                    </a:lnTo>
                    <a:lnTo>
                      <a:pt x="100" y="33"/>
                    </a:lnTo>
                    <a:lnTo>
                      <a:pt x="100" y="37"/>
                    </a:lnTo>
                    <a:lnTo>
                      <a:pt x="99" y="41"/>
                    </a:lnTo>
                    <a:lnTo>
                      <a:pt x="99" y="45"/>
                    </a:lnTo>
                    <a:lnTo>
                      <a:pt x="97" y="49"/>
                    </a:lnTo>
                    <a:lnTo>
                      <a:pt x="97" y="54"/>
                    </a:lnTo>
                    <a:lnTo>
                      <a:pt x="96" y="58"/>
                    </a:lnTo>
                    <a:lnTo>
                      <a:pt x="96" y="64"/>
                    </a:lnTo>
                    <a:lnTo>
                      <a:pt x="95" y="68"/>
                    </a:lnTo>
                    <a:lnTo>
                      <a:pt x="95" y="73"/>
                    </a:lnTo>
                    <a:lnTo>
                      <a:pt x="93" y="78"/>
                    </a:lnTo>
                    <a:lnTo>
                      <a:pt x="93" y="83"/>
                    </a:lnTo>
                    <a:lnTo>
                      <a:pt x="92" y="89"/>
                    </a:lnTo>
                    <a:lnTo>
                      <a:pt x="92" y="94"/>
                    </a:lnTo>
                    <a:lnTo>
                      <a:pt x="91" y="101"/>
                    </a:lnTo>
                    <a:lnTo>
                      <a:pt x="91" y="106"/>
                    </a:lnTo>
                    <a:lnTo>
                      <a:pt x="89" y="111"/>
                    </a:lnTo>
                    <a:lnTo>
                      <a:pt x="88" y="116"/>
                    </a:lnTo>
                    <a:lnTo>
                      <a:pt x="87" y="123"/>
                    </a:lnTo>
                    <a:lnTo>
                      <a:pt x="87" y="128"/>
                    </a:lnTo>
                    <a:lnTo>
                      <a:pt x="86" y="135"/>
                    </a:lnTo>
                    <a:lnTo>
                      <a:pt x="84" y="140"/>
                    </a:lnTo>
                    <a:lnTo>
                      <a:pt x="84" y="147"/>
                    </a:lnTo>
                    <a:lnTo>
                      <a:pt x="83" y="153"/>
                    </a:lnTo>
                    <a:lnTo>
                      <a:pt x="82" y="159"/>
                    </a:lnTo>
                    <a:lnTo>
                      <a:pt x="82" y="165"/>
                    </a:lnTo>
                    <a:lnTo>
                      <a:pt x="80" y="172"/>
                    </a:lnTo>
                    <a:lnTo>
                      <a:pt x="80" y="178"/>
                    </a:lnTo>
                    <a:lnTo>
                      <a:pt x="79" y="184"/>
                    </a:lnTo>
                    <a:lnTo>
                      <a:pt x="79" y="190"/>
                    </a:lnTo>
                    <a:lnTo>
                      <a:pt x="78" y="197"/>
                    </a:lnTo>
                    <a:lnTo>
                      <a:pt x="78" y="203"/>
                    </a:lnTo>
                    <a:lnTo>
                      <a:pt x="76" y="209"/>
                    </a:lnTo>
                    <a:lnTo>
                      <a:pt x="75" y="215"/>
                    </a:lnTo>
                    <a:lnTo>
                      <a:pt x="75" y="221"/>
                    </a:lnTo>
                    <a:lnTo>
                      <a:pt x="75" y="227"/>
                    </a:lnTo>
                    <a:lnTo>
                      <a:pt x="74" y="234"/>
                    </a:lnTo>
                    <a:lnTo>
                      <a:pt x="74" y="239"/>
                    </a:lnTo>
                    <a:lnTo>
                      <a:pt x="72" y="246"/>
                    </a:lnTo>
                    <a:lnTo>
                      <a:pt x="72" y="252"/>
                    </a:lnTo>
                    <a:lnTo>
                      <a:pt x="72" y="258"/>
                    </a:lnTo>
                    <a:lnTo>
                      <a:pt x="71" y="263"/>
                    </a:lnTo>
                    <a:lnTo>
                      <a:pt x="71" y="269"/>
                    </a:lnTo>
                    <a:lnTo>
                      <a:pt x="71" y="275"/>
                    </a:lnTo>
                    <a:lnTo>
                      <a:pt x="70" y="280"/>
                    </a:lnTo>
                    <a:lnTo>
                      <a:pt x="70" y="285"/>
                    </a:lnTo>
                    <a:lnTo>
                      <a:pt x="70" y="292"/>
                    </a:lnTo>
                    <a:lnTo>
                      <a:pt x="70" y="297"/>
                    </a:lnTo>
                    <a:lnTo>
                      <a:pt x="70" y="302"/>
                    </a:lnTo>
                    <a:lnTo>
                      <a:pt x="68" y="308"/>
                    </a:lnTo>
                    <a:lnTo>
                      <a:pt x="68" y="312"/>
                    </a:lnTo>
                    <a:lnTo>
                      <a:pt x="68" y="318"/>
                    </a:lnTo>
                    <a:lnTo>
                      <a:pt x="68" y="322"/>
                    </a:lnTo>
                    <a:lnTo>
                      <a:pt x="68" y="327"/>
                    </a:lnTo>
                    <a:lnTo>
                      <a:pt x="68" y="331"/>
                    </a:lnTo>
                    <a:lnTo>
                      <a:pt x="68" y="337"/>
                    </a:lnTo>
                    <a:lnTo>
                      <a:pt x="68" y="341"/>
                    </a:lnTo>
                    <a:lnTo>
                      <a:pt x="68" y="345"/>
                    </a:lnTo>
                    <a:lnTo>
                      <a:pt x="68" y="350"/>
                    </a:lnTo>
                    <a:lnTo>
                      <a:pt x="68" y="354"/>
                    </a:lnTo>
                    <a:lnTo>
                      <a:pt x="68" y="358"/>
                    </a:lnTo>
                    <a:lnTo>
                      <a:pt x="68" y="362"/>
                    </a:lnTo>
                    <a:lnTo>
                      <a:pt x="68" y="366"/>
                    </a:lnTo>
                    <a:lnTo>
                      <a:pt x="68" y="371"/>
                    </a:lnTo>
                    <a:lnTo>
                      <a:pt x="68" y="378"/>
                    </a:lnTo>
                    <a:lnTo>
                      <a:pt x="70" y="384"/>
                    </a:lnTo>
                    <a:lnTo>
                      <a:pt x="70" y="391"/>
                    </a:lnTo>
                    <a:lnTo>
                      <a:pt x="71" y="397"/>
                    </a:lnTo>
                    <a:lnTo>
                      <a:pt x="71" y="403"/>
                    </a:lnTo>
                    <a:lnTo>
                      <a:pt x="72" y="408"/>
                    </a:lnTo>
                    <a:lnTo>
                      <a:pt x="72" y="413"/>
                    </a:lnTo>
                    <a:lnTo>
                      <a:pt x="74" y="418"/>
                    </a:lnTo>
                    <a:lnTo>
                      <a:pt x="74" y="422"/>
                    </a:lnTo>
                    <a:lnTo>
                      <a:pt x="75" y="426"/>
                    </a:lnTo>
                    <a:lnTo>
                      <a:pt x="75" y="430"/>
                    </a:lnTo>
                    <a:lnTo>
                      <a:pt x="76" y="434"/>
                    </a:lnTo>
                    <a:lnTo>
                      <a:pt x="78" y="440"/>
                    </a:lnTo>
                    <a:lnTo>
                      <a:pt x="79" y="446"/>
                    </a:lnTo>
                    <a:lnTo>
                      <a:pt x="79" y="449"/>
                    </a:lnTo>
                    <a:lnTo>
                      <a:pt x="80" y="451"/>
                    </a:lnTo>
                    <a:lnTo>
                      <a:pt x="82" y="454"/>
                    </a:lnTo>
                    <a:lnTo>
                      <a:pt x="82" y="454"/>
                    </a:lnTo>
                    <a:lnTo>
                      <a:pt x="1" y="469"/>
                    </a:lnTo>
                    <a:lnTo>
                      <a:pt x="1" y="469"/>
                    </a:lnTo>
                    <a:close/>
                  </a:path>
                </a:pathLst>
              </a:custGeom>
              <a:solidFill>
                <a:srgbClr val="8AD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7" name="Group 36"/>
          <p:cNvGrpSpPr/>
          <p:nvPr/>
        </p:nvGrpSpPr>
        <p:grpSpPr>
          <a:xfrm rot="21077198">
            <a:off x="889763" y="3200191"/>
            <a:ext cx="1066800" cy="762000"/>
            <a:chOff x="6226175" y="3556000"/>
            <a:chExt cx="460375" cy="336550"/>
          </a:xfrm>
        </p:grpSpPr>
        <p:sp>
          <p:nvSpPr>
            <p:cNvPr id="38" name="Freeform 384"/>
            <p:cNvSpPr>
              <a:spLocks/>
            </p:cNvSpPr>
            <p:nvPr/>
          </p:nvSpPr>
          <p:spPr bwMode="auto">
            <a:xfrm>
              <a:off x="6226175" y="3556000"/>
              <a:ext cx="438150" cy="292100"/>
            </a:xfrm>
            <a:custGeom>
              <a:avLst/>
              <a:gdLst/>
              <a:ahLst/>
              <a:cxnLst>
                <a:cxn ang="0">
                  <a:pos x="232" y="130"/>
                </a:cxn>
                <a:cxn ang="0">
                  <a:pos x="232" y="130"/>
                </a:cxn>
                <a:cxn ang="0">
                  <a:pos x="234" y="138"/>
                </a:cxn>
                <a:cxn ang="0">
                  <a:pos x="236" y="146"/>
                </a:cxn>
                <a:cxn ang="0">
                  <a:pos x="236" y="154"/>
                </a:cxn>
                <a:cxn ang="0">
                  <a:pos x="232" y="164"/>
                </a:cxn>
                <a:cxn ang="0">
                  <a:pos x="224" y="174"/>
                </a:cxn>
                <a:cxn ang="0">
                  <a:pos x="220" y="178"/>
                </a:cxn>
                <a:cxn ang="0">
                  <a:pos x="212" y="180"/>
                </a:cxn>
                <a:cxn ang="0">
                  <a:pos x="204" y="184"/>
                </a:cxn>
                <a:cxn ang="0">
                  <a:pos x="194" y="184"/>
                </a:cxn>
                <a:cxn ang="0">
                  <a:pos x="194" y="184"/>
                </a:cxn>
                <a:cxn ang="0">
                  <a:pos x="182" y="184"/>
                </a:cxn>
                <a:cxn ang="0">
                  <a:pos x="172" y="180"/>
                </a:cxn>
                <a:cxn ang="0">
                  <a:pos x="162" y="174"/>
                </a:cxn>
                <a:cxn ang="0">
                  <a:pos x="152" y="166"/>
                </a:cxn>
                <a:cxn ang="0">
                  <a:pos x="130" y="144"/>
                </a:cxn>
                <a:cxn ang="0">
                  <a:pos x="108" y="116"/>
                </a:cxn>
                <a:cxn ang="0">
                  <a:pos x="86" y="86"/>
                </a:cxn>
                <a:cxn ang="0">
                  <a:pos x="60" y="56"/>
                </a:cxn>
                <a:cxn ang="0">
                  <a:pos x="46" y="44"/>
                </a:cxn>
                <a:cxn ang="0">
                  <a:pos x="32" y="32"/>
                </a:cxn>
                <a:cxn ang="0">
                  <a:pos x="16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8" y="8"/>
                </a:cxn>
                <a:cxn ang="0">
                  <a:pos x="38" y="4"/>
                </a:cxn>
                <a:cxn ang="0">
                  <a:pos x="66" y="2"/>
                </a:cxn>
                <a:cxn ang="0">
                  <a:pos x="96" y="0"/>
                </a:cxn>
                <a:cxn ang="0">
                  <a:pos x="130" y="0"/>
                </a:cxn>
                <a:cxn ang="0">
                  <a:pos x="166" y="4"/>
                </a:cxn>
                <a:cxn ang="0">
                  <a:pos x="184" y="8"/>
                </a:cxn>
                <a:cxn ang="0">
                  <a:pos x="202" y="12"/>
                </a:cxn>
                <a:cxn ang="0">
                  <a:pos x="202" y="12"/>
                </a:cxn>
                <a:cxn ang="0">
                  <a:pos x="220" y="18"/>
                </a:cxn>
                <a:cxn ang="0">
                  <a:pos x="234" y="24"/>
                </a:cxn>
                <a:cxn ang="0">
                  <a:pos x="246" y="32"/>
                </a:cxn>
                <a:cxn ang="0">
                  <a:pos x="256" y="40"/>
                </a:cxn>
                <a:cxn ang="0">
                  <a:pos x="264" y="48"/>
                </a:cxn>
                <a:cxn ang="0">
                  <a:pos x="270" y="58"/>
                </a:cxn>
                <a:cxn ang="0">
                  <a:pos x="274" y="68"/>
                </a:cxn>
                <a:cxn ang="0">
                  <a:pos x="276" y="76"/>
                </a:cxn>
                <a:cxn ang="0">
                  <a:pos x="276" y="86"/>
                </a:cxn>
                <a:cxn ang="0">
                  <a:pos x="274" y="94"/>
                </a:cxn>
                <a:cxn ang="0">
                  <a:pos x="272" y="102"/>
                </a:cxn>
                <a:cxn ang="0">
                  <a:pos x="266" y="110"/>
                </a:cxn>
                <a:cxn ang="0">
                  <a:pos x="260" y="116"/>
                </a:cxn>
                <a:cxn ang="0">
                  <a:pos x="252" y="122"/>
                </a:cxn>
                <a:cxn ang="0">
                  <a:pos x="242" y="126"/>
                </a:cxn>
                <a:cxn ang="0">
                  <a:pos x="232" y="130"/>
                </a:cxn>
                <a:cxn ang="0">
                  <a:pos x="232" y="130"/>
                </a:cxn>
              </a:cxnLst>
              <a:rect l="0" t="0" r="r" b="b"/>
              <a:pathLst>
                <a:path w="276" h="184">
                  <a:moveTo>
                    <a:pt x="232" y="130"/>
                  </a:moveTo>
                  <a:lnTo>
                    <a:pt x="232" y="130"/>
                  </a:lnTo>
                  <a:lnTo>
                    <a:pt x="234" y="138"/>
                  </a:lnTo>
                  <a:lnTo>
                    <a:pt x="236" y="146"/>
                  </a:lnTo>
                  <a:lnTo>
                    <a:pt x="236" y="154"/>
                  </a:lnTo>
                  <a:lnTo>
                    <a:pt x="232" y="164"/>
                  </a:lnTo>
                  <a:lnTo>
                    <a:pt x="224" y="174"/>
                  </a:lnTo>
                  <a:lnTo>
                    <a:pt x="220" y="178"/>
                  </a:lnTo>
                  <a:lnTo>
                    <a:pt x="212" y="180"/>
                  </a:lnTo>
                  <a:lnTo>
                    <a:pt x="20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82" y="184"/>
                  </a:lnTo>
                  <a:lnTo>
                    <a:pt x="172" y="180"/>
                  </a:lnTo>
                  <a:lnTo>
                    <a:pt x="162" y="174"/>
                  </a:lnTo>
                  <a:lnTo>
                    <a:pt x="152" y="166"/>
                  </a:lnTo>
                  <a:lnTo>
                    <a:pt x="130" y="144"/>
                  </a:lnTo>
                  <a:lnTo>
                    <a:pt x="108" y="116"/>
                  </a:lnTo>
                  <a:lnTo>
                    <a:pt x="86" y="86"/>
                  </a:lnTo>
                  <a:lnTo>
                    <a:pt x="60" y="56"/>
                  </a:lnTo>
                  <a:lnTo>
                    <a:pt x="46" y="44"/>
                  </a:lnTo>
                  <a:lnTo>
                    <a:pt x="32" y="32"/>
                  </a:lnTo>
                  <a:lnTo>
                    <a:pt x="16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8" y="8"/>
                  </a:lnTo>
                  <a:lnTo>
                    <a:pt x="38" y="4"/>
                  </a:lnTo>
                  <a:lnTo>
                    <a:pt x="66" y="2"/>
                  </a:lnTo>
                  <a:lnTo>
                    <a:pt x="96" y="0"/>
                  </a:lnTo>
                  <a:lnTo>
                    <a:pt x="130" y="0"/>
                  </a:lnTo>
                  <a:lnTo>
                    <a:pt x="166" y="4"/>
                  </a:lnTo>
                  <a:lnTo>
                    <a:pt x="184" y="8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20" y="18"/>
                  </a:lnTo>
                  <a:lnTo>
                    <a:pt x="234" y="24"/>
                  </a:lnTo>
                  <a:lnTo>
                    <a:pt x="246" y="32"/>
                  </a:lnTo>
                  <a:lnTo>
                    <a:pt x="256" y="40"/>
                  </a:lnTo>
                  <a:lnTo>
                    <a:pt x="264" y="48"/>
                  </a:lnTo>
                  <a:lnTo>
                    <a:pt x="270" y="58"/>
                  </a:lnTo>
                  <a:lnTo>
                    <a:pt x="274" y="68"/>
                  </a:lnTo>
                  <a:lnTo>
                    <a:pt x="276" y="76"/>
                  </a:lnTo>
                  <a:lnTo>
                    <a:pt x="276" y="86"/>
                  </a:lnTo>
                  <a:lnTo>
                    <a:pt x="274" y="94"/>
                  </a:lnTo>
                  <a:lnTo>
                    <a:pt x="272" y="102"/>
                  </a:lnTo>
                  <a:lnTo>
                    <a:pt x="266" y="110"/>
                  </a:lnTo>
                  <a:lnTo>
                    <a:pt x="260" y="116"/>
                  </a:lnTo>
                  <a:lnTo>
                    <a:pt x="252" y="122"/>
                  </a:lnTo>
                  <a:lnTo>
                    <a:pt x="242" y="126"/>
                  </a:lnTo>
                  <a:lnTo>
                    <a:pt x="232" y="130"/>
                  </a:lnTo>
                  <a:lnTo>
                    <a:pt x="232" y="130"/>
                  </a:lnTo>
                  <a:close/>
                </a:path>
              </a:pathLst>
            </a:custGeom>
            <a:solidFill>
              <a:srgbClr val="A2CE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85"/>
            <p:cNvSpPr>
              <a:spLocks/>
            </p:cNvSpPr>
            <p:nvPr/>
          </p:nvSpPr>
          <p:spPr bwMode="auto">
            <a:xfrm>
              <a:off x="6226175" y="3571875"/>
              <a:ext cx="460375" cy="3206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0" y="2"/>
                </a:cxn>
                <a:cxn ang="0">
                  <a:pos x="38" y="4"/>
                </a:cxn>
                <a:cxn ang="0">
                  <a:pos x="58" y="8"/>
                </a:cxn>
                <a:cxn ang="0">
                  <a:pos x="78" y="14"/>
                </a:cxn>
                <a:cxn ang="0">
                  <a:pos x="98" y="20"/>
                </a:cxn>
                <a:cxn ang="0">
                  <a:pos x="116" y="28"/>
                </a:cxn>
                <a:cxn ang="0">
                  <a:pos x="150" y="46"/>
                </a:cxn>
                <a:cxn ang="0">
                  <a:pos x="150" y="46"/>
                </a:cxn>
                <a:cxn ang="0">
                  <a:pos x="170" y="60"/>
                </a:cxn>
                <a:cxn ang="0">
                  <a:pos x="190" y="74"/>
                </a:cxn>
                <a:cxn ang="0">
                  <a:pos x="206" y="90"/>
                </a:cxn>
                <a:cxn ang="0">
                  <a:pos x="224" y="108"/>
                </a:cxn>
                <a:cxn ang="0">
                  <a:pos x="224" y="108"/>
                </a:cxn>
                <a:cxn ang="0">
                  <a:pos x="240" y="130"/>
                </a:cxn>
                <a:cxn ang="0">
                  <a:pos x="256" y="152"/>
                </a:cxn>
                <a:cxn ang="0">
                  <a:pos x="270" y="176"/>
                </a:cxn>
                <a:cxn ang="0">
                  <a:pos x="282" y="200"/>
                </a:cxn>
                <a:cxn ang="0">
                  <a:pos x="282" y="200"/>
                </a:cxn>
                <a:cxn ang="0">
                  <a:pos x="284" y="202"/>
                </a:cxn>
                <a:cxn ang="0">
                  <a:pos x="288" y="202"/>
                </a:cxn>
                <a:cxn ang="0">
                  <a:pos x="290" y="200"/>
                </a:cxn>
                <a:cxn ang="0">
                  <a:pos x="290" y="198"/>
                </a:cxn>
                <a:cxn ang="0">
                  <a:pos x="290" y="198"/>
                </a:cxn>
                <a:cxn ang="0">
                  <a:pos x="280" y="176"/>
                </a:cxn>
                <a:cxn ang="0">
                  <a:pos x="270" y="156"/>
                </a:cxn>
                <a:cxn ang="0">
                  <a:pos x="258" y="136"/>
                </a:cxn>
                <a:cxn ang="0">
                  <a:pos x="244" y="118"/>
                </a:cxn>
                <a:cxn ang="0">
                  <a:pos x="230" y="100"/>
                </a:cxn>
                <a:cxn ang="0">
                  <a:pos x="212" y="82"/>
                </a:cxn>
                <a:cxn ang="0">
                  <a:pos x="194" y="66"/>
                </a:cxn>
                <a:cxn ang="0">
                  <a:pos x="176" y="52"/>
                </a:cxn>
                <a:cxn ang="0">
                  <a:pos x="156" y="38"/>
                </a:cxn>
                <a:cxn ang="0">
                  <a:pos x="134" y="28"/>
                </a:cxn>
                <a:cxn ang="0">
                  <a:pos x="112" y="18"/>
                </a:cxn>
                <a:cxn ang="0">
                  <a:pos x="90" y="10"/>
                </a:cxn>
                <a:cxn ang="0">
                  <a:pos x="68" y="4"/>
                </a:cxn>
                <a:cxn ang="0">
                  <a:pos x="46" y="2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290" h="202">
                  <a:moveTo>
                    <a:pt x="0" y="4"/>
                  </a:moveTo>
                  <a:lnTo>
                    <a:pt x="0" y="4"/>
                  </a:lnTo>
                  <a:lnTo>
                    <a:pt x="20" y="2"/>
                  </a:lnTo>
                  <a:lnTo>
                    <a:pt x="38" y="4"/>
                  </a:lnTo>
                  <a:lnTo>
                    <a:pt x="58" y="8"/>
                  </a:lnTo>
                  <a:lnTo>
                    <a:pt x="78" y="14"/>
                  </a:lnTo>
                  <a:lnTo>
                    <a:pt x="98" y="20"/>
                  </a:lnTo>
                  <a:lnTo>
                    <a:pt x="116" y="28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70" y="60"/>
                  </a:lnTo>
                  <a:lnTo>
                    <a:pt x="190" y="74"/>
                  </a:lnTo>
                  <a:lnTo>
                    <a:pt x="206" y="90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40" y="130"/>
                  </a:lnTo>
                  <a:lnTo>
                    <a:pt x="256" y="152"/>
                  </a:lnTo>
                  <a:lnTo>
                    <a:pt x="270" y="176"/>
                  </a:lnTo>
                  <a:lnTo>
                    <a:pt x="282" y="200"/>
                  </a:lnTo>
                  <a:lnTo>
                    <a:pt x="282" y="200"/>
                  </a:lnTo>
                  <a:lnTo>
                    <a:pt x="284" y="202"/>
                  </a:lnTo>
                  <a:lnTo>
                    <a:pt x="288" y="202"/>
                  </a:lnTo>
                  <a:lnTo>
                    <a:pt x="290" y="200"/>
                  </a:lnTo>
                  <a:lnTo>
                    <a:pt x="290" y="198"/>
                  </a:lnTo>
                  <a:lnTo>
                    <a:pt x="290" y="198"/>
                  </a:lnTo>
                  <a:lnTo>
                    <a:pt x="280" y="176"/>
                  </a:lnTo>
                  <a:lnTo>
                    <a:pt x="270" y="156"/>
                  </a:lnTo>
                  <a:lnTo>
                    <a:pt x="258" y="136"/>
                  </a:lnTo>
                  <a:lnTo>
                    <a:pt x="244" y="118"/>
                  </a:lnTo>
                  <a:lnTo>
                    <a:pt x="230" y="100"/>
                  </a:lnTo>
                  <a:lnTo>
                    <a:pt x="212" y="82"/>
                  </a:lnTo>
                  <a:lnTo>
                    <a:pt x="194" y="66"/>
                  </a:lnTo>
                  <a:lnTo>
                    <a:pt x="176" y="52"/>
                  </a:lnTo>
                  <a:lnTo>
                    <a:pt x="156" y="38"/>
                  </a:lnTo>
                  <a:lnTo>
                    <a:pt x="134" y="28"/>
                  </a:lnTo>
                  <a:lnTo>
                    <a:pt x="112" y="18"/>
                  </a:lnTo>
                  <a:lnTo>
                    <a:pt x="90" y="10"/>
                  </a:lnTo>
                  <a:lnTo>
                    <a:pt x="68" y="4"/>
                  </a:lnTo>
                  <a:lnTo>
                    <a:pt x="46" y="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86"/>
            <p:cNvSpPr>
              <a:spLocks/>
            </p:cNvSpPr>
            <p:nvPr/>
          </p:nvSpPr>
          <p:spPr bwMode="auto">
            <a:xfrm>
              <a:off x="6403975" y="3702050"/>
              <a:ext cx="152400" cy="44450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70" y="12"/>
                </a:cxn>
                <a:cxn ang="0">
                  <a:pos x="48" y="20"/>
                </a:cxn>
                <a:cxn ang="0">
                  <a:pos x="24" y="2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4" y="26"/>
                </a:cxn>
                <a:cxn ang="0">
                  <a:pos x="48" y="22"/>
                </a:cxn>
                <a:cxn ang="0">
                  <a:pos x="72" y="16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2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6" h="28">
                  <a:moveTo>
                    <a:pt x="92" y="0"/>
                  </a:moveTo>
                  <a:lnTo>
                    <a:pt x="92" y="0"/>
                  </a:lnTo>
                  <a:lnTo>
                    <a:pt x="70" y="12"/>
                  </a:lnTo>
                  <a:lnTo>
                    <a:pt x="48" y="20"/>
                  </a:lnTo>
                  <a:lnTo>
                    <a:pt x="24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4" y="26"/>
                  </a:lnTo>
                  <a:lnTo>
                    <a:pt x="48" y="22"/>
                  </a:lnTo>
                  <a:lnTo>
                    <a:pt x="72" y="16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87"/>
            <p:cNvSpPr>
              <a:spLocks/>
            </p:cNvSpPr>
            <p:nvPr/>
          </p:nvSpPr>
          <p:spPr bwMode="auto">
            <a:xfrm>
              <a:off x="6343650" y="3641725"/>
              <a:ext cx="127000" cy="19050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40" y="4"/>
                </a:cxn>
                <a:cxn ang="0">
                  <a:pos x="2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0" y="12"/>
                </a:cxn>
                <a:cxn ang="0">
                  <a:pos x="20" y="12"/>
                </a:cxn>
                <a:cxn ang="0">
                  <a:pos x="40" y="10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80" h="12">
                  <a:moveTo>
                    <a:pt x="80" y="0"/>
                  </a:moveTo>
                  <a:lnTo>
                    <a:pt x="80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40" y="4"/>
                  </a:lnTo>
                  <a:lnTo>
                    <a:pt x="2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40" y="1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88"/>
            <p:cNvSpPr>
              <a:spLocks/>
            </p:cNvSpPr>
            <p:nvPr/>
          </p:nvSpPr>
          <p:spPr bwMode="auto">
            <a:xfrm>
              <a:off x="6464300" y="3559175"/>
              <a:ext cx="38100" cy="1047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4" y="32"/>
                </a:cxn>
                <a:cxn ang="0">
                  <a:pos x="18" y="48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6"/>
                </a:cxn>
                <a:cxn ang="0">
                  <a:pos x="22" y="64"/>
                </a:cxn>
                <a:cxn ang="0">
                  <a:pos x="22" y="64"/>
                </a:cxn>
                <a:cxn ang="0">
                  <a:pos x="24" y="56"/>
                </a:cxn>
                <a:cxn ang="0">
                  <a:pos x="24" y="48"/>
                </a:cxn>
                <a:cxn ang="0">
                  <a:pos x="20" y="32"/>
                </a:cxn>
                <a:cxn ang="0">
                  <a:pos x="12" y="1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4" h="66">
                  <a:moveTo>
                    <a:pt x="0" y="2"/>
                  </a:moveTo>
                  <a:lnTo>
                    <a:pt x="0" y="2"/>
                  </a:lnTo>
                  <a:lnTo>
                    <a:pt x="8" y="18"/>
                  </a:lnTo>
                  <a:lnTo>
                    <a:pt x="14" y="32"/>
                  </a:lnTo>
                  <a:lnTo>
                    <a:pt x="18" y="4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4" y="56"/>
                  </a:lnTo>
                  <a:lnTo>
                    <a:pt x="24" y="48"/>
                  </a:lnTo>
                  <a:lnTo>
                    <a:pt x="20" y="32"/>
                  </a:lnTo>
                  <a:lnTo>
                    <a:pt x="12" y="1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89"/>
            <p:cNvSpPr>
              <a:spLocks/>
            </p:cNvSpPr>
            <p:nvPr/>
          </p:nvSpPr>
          <p:spPr bwMode="auto">
            <a:xfrm>
              <a:off x="6581775" y="3587750"/>
              <a:ext cx="25400" cy="1555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6" y="26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8" y="62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6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10" y="88"/>
                </a:cxn>
                <a:cxn ang="0">
                  <a:pos x="14" y="78"/>
                </a:cxn>
                <a:cxn ang="0">
                  <a:pos x="16" y="64"/>
                </a:cxn>
                <a:cxn ang="0">
                  <a:pos x="16" y="54"/>
                </a:cxn>
                <a:cxn ang="0">
                  <a:pos x="16" y="54"/>
                </a:cxn>
                <a:cxn ang="0">
                  <a:pos x="14" y="40"/>
                </a:cxn>
                <a:cxn ang="0">
                  <a:pos x="12" y="26"/>
                </a:cxn>
                <a:cxn ang="0">
                  <a:pos x="8" y="1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6" h="98">
                  <a:moveTo>
                    <a:pt x="0" y="2"/>
                  </a:moveTo>
                  <a:lnTo>
                    <a:pt x="0" y="2"/>
                  </a:lnTo>
                  <a:lnTo>
                    <a:pt x="6" y="2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62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86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10" y="88"/>
                  </a:lnTo>
                  <a:lnTo>
                    <a:pt x="14" y="78"/>
                  </a:lnTo>
                  <a:lnTo>
                    <a:pt x="16" y="6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40"/>
                  </a:lnTo>
                  <a:lnTo>
                    <a:pt x="12" y="26"/>
                  </a:lnTo>
                  <a:lnTo>
                    <a:pt x="8" y="1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" name="Group 43"/>
          <p:cNvGrpSpPr/>
          <p:nvPr/>
        </p:nvGrpSpPr>
        <p:grpSpPr>
          <a:xfrm rot="6645530">
            <a:off x="2121678" y="3861988"/>
            <a:ext cx="1066800" cy="762000"/>
            <a:chOff x="6226175" y="3556000"/>
            <a:chExt cx="460375" cy="336550"/>
          </a:xfrm>
        </p:grpSpPr>
        <p:sp>
          <p:nvSpPr>
            <p:cNvPr id="45" name="Freeform 384"/>
            <p:cNvSpPr>
              <a:spLocks/>
            </p:cNvSpPr>
            <p:nvPr/>
          </p:nvSpPr>
          <p:spPr bwMode="auto">
            <a:xfrm>
              <a:off x="6226175" y="3556000"/>
              <a:ext cx="438150" cy="292100"/>
            </a:xfrm>
            <a:custGeom>
              <a:avLst/>
              <a:gdLst/>
              <a:ahLst/>
              <a:cxnLst>
                <a:cxn ang="0">
                  <a:pos x="232" y="130"/>
                </a:cxn>
                <a:cxn ang="0">
                  <a:pos x="232" y="130"/>
                </a:cxn>
                <a:cxn ang="0">
                  <a:pos x="234" y="138"/>
                </a:cxn>
                <a:cxn ang="0">
                  <a:pos x="236" y="146"/>
                </a:cxn>
                <a:cxn ang="0">
                  <a:pos x="236" y="154"/>
                </a:cxn>
                <a:cxn ang="0">
                  <a:pos x="232" y="164"/>
                </a:cxn>
                <a:cxn ang="0">
                  <a:pos x="224" y="174"/>
                </a:cxn>
                <a:cxn ang="0">
                  <a:pos x="220" y="178"/>
                </a:cxn>
                <a:cxn ang="0">
                  <a:pos x="212" y="180"/>
                </a:cxn>
                <a:cxn ang="0">
                  <a:pos x="204" y="184"/>
                </a:cxn>
                <a:cxn ang="0">
                  <a:pos x="194" y="184"/>
                </a:cxn>
                <a:cxn ang="0">
                  <a:pos x="194" y="184"/>
                </a:cxn>
                <a:cxn ang="0">
                  <a:pos x="182" y="184"/>
                </a:cxn>
                <a:cxn ang="0">
                  <a:pos x="172" y="180"/>
                </a:cxn>
                <a:cxn ang="0">
                  <a:pos x="162" y="174"/>
                </a:cxn>
                <a:cxn ang="0">
                  <a:pos x="152" y="166"/>
                </a:cxn>
                <a:cxn ang="0">
                  <a:pos x="130" y="144"/>
                </a:cxn>
                <a:cxn ang="0">
                  <a:pos x="108" y="116"/>
                </a:cxn>
                <a:cxn ang="0">
                  <a:pos x="86" y="86"/>
                </a:cxn>
                <a:cxn ang="0">
                  <a:pos x="60" y="56"/>
                </a:cxn>
                <a:cxn ang="0">
                  <a:pos x="46" y="44"/>
                </a:cxn>
                <a:cxn ang="0">
                  <a:pos x="32" y="32"/>
                </a:cxn>
                <a:cxn ang="0">
                  <a:pos x="16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8" y="8"/>
                </a:cxn>
                <a:cxn ang="0">
                  <a:pos x="38" y="4"/>
                </a:cxn>
                <a:cxn ang="0">
                  <a:pos x="66" y="2"/>
                </a:cxn>
                <a:cxn ang="0">
                  <a:pos x="96" y="0"/>
                </a:cxn>
                <a:cxn ang="0">
                  <a:pos x="130" y="0"/>
                </a:cxn>
                <a:cxn ang="0">
                  <a:pos x="166" y="4"/>
                </a:cxn>
                <a:cxn ang="0">
                  <a:pos x="184" y="8"/>
                </a:cxn>
                <a:cxn ang="0">
                  <a:pos x="202" y="12"/>
                </a:cxn>
                <a:cxn ang="0">
                  <a:pos x="202" y="12"/>
                </a:cxn>
                <a:cxn ang="0">
                  <a:pos x="220" y="18"/>
                </a:cxn>
                <a:cxn ang="0">
                  <a:pos x="234" y="24"/>
                </a:cxn>
                <a:cxn ang="0">
                  <a:pos x="246" y="32"/>
                </a:cxn>
                <a:cxn ang="0">
                  <a:pos x="256" y="40"/>
                </a:cxn>
                <a:cxn ang="0">
                  <a:pos x="264" y="48"/>
                </a:cxn>
                <a:cxn ang="0">
                  <a:pos x="270" y="58"/>
                </a:cxn>
                <a:cxn ang="0">
                  <a:pos x="274" y="68"/>
                </a:cxn>
                <a:cxn ang="0">
                  <a:pos x="276" y="76"/>
                </a:cxn>
                <a:cxn ang="0">
                  <a:pos x="276" y="86"/>
                </a:cxn>
                <a:cxn ang="0">
                  <a:pos x="274" y="94"/>
                </a:cxn>
                <a:cxn ang="0">
                  <a:pos x="272" y="102"/>
                </a:cxn>
                <a:cxn ang="0">
                  <a:pos x="266" y="110"/>
                </a:cxn>
                <a:cxn ang="0">
                  <a:pos x="260" y="116"/>
                </a:cxn>
                <a:cxn ang="0">
                  <a:pos x="252" y="122"/>
                </a:cxn>
                <a:cxn ang="0">
                  <a:pos x="242" y="126"/>
                </a:cxn>
                <a:cxn ang="0">
                  <a:pos x="232" y="130"/>
                </a:cxn>
                <a:cxn ang="0">
                  <a:pos x="232" y="130"/>
                </a:cxn>
              </a:cxnLst>
              <a:rect l="0" t="0" r="r" b="b"/>
              <a:pathLst>
                <a:path w="276" h="184">
                  <a:moveTo>
                    <a:pt x="232" y="130"/>
                  </a:moveTo>
                  <a:lnTo>
                    <a:pt x="232" y="130"/>
                  </a:lnTo>
                  <a:lnTo>
                    <a:pt x="234" y="138"/>
                  </a:lnTo>
                  <a:lnTo>
                    <a:pt x="236" y="146"/>
                  </a:lnTo>
                  <a:lnTo>
                    <a:pt x="236" y="154"/>
                  </a:lnTo>
                  <a:lnTo>
                    <a:pt x="232" y="164"/>
                  </a:lnTo>
                  <a:lnTo>
                    <a:pt x="224" y="174"/>
                  </a:lnTo>
                  <a:lnTo>
                    <a:pt x="220" y="178"/>
                  </a:lnTo>
                  <a:lnTo>
                    <a:pt x="212" y="180"/>
                  </a:lnTo>
                  <a:lnTo>
                    <a:pt x="20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82" y="184"/>
                  </a:lnTo>
                  <a:lnTo>
                    <a:pt x="172" y="180"/>
                  </a:lnTo>
                  <a:lnTo>
                    <a:pt x="162" y="174"/>
                  </a:lnTo>
                  <a:lnTo>
                    <a:pt x="152" y="166"/>
                  </a:lnTo>
                  <a:lnTo>
                    <a:pt x="130" y="144"/>
                  </a:lnTo>
                  <a:lnTo>
                    <a:pt x="108" y="116"/>
                  </a:lnTo>
                  <a:lnTo>
                    <a:pt x="86" y="86"/>
                  </a:lnTo>
                  <a:lnTo>
                    <a:pt x="60" y="56"/>
                  </a:lnTo>
                  <a:lnTo>
                    <a:pt x="46" y="44"/>
                  </a:lnTo>
                  <a:lnTo>
                    <a:pt x="32" y="32"/>
                  </a:lnTo>
                  <a:lnTo>
                    <a:pt x="16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8" y="8"/>
                  </a:lnTo>
                  <a:lnTo>
                    <a:pt x="38" y="4"/>
                  </a:lnTo>
                  <a:lnTo>
                    <a:pt x="66" y="2"/>
                  </a:lnTo>
                  <a:lnTo>
                    <a:pt x="96" y="0"/>
                  </a:lnTo>
                  <a:lnTo>
                    <a:pt x="130" y="0"/>
                  </a:lnTo>
                  <a:lnTo>
                    <a:pt x="166" y="4"/>
                  </a:lnTo>
                  <a:lnTo>
                    <a:pt x="184" y="8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20" y="18"/>
                  </a:lnTo>
                  <a:lnTo>
                    <a:pt x="234" y="24"/>
                  </a:lnTo>
                  <a:lnTo>
                    <a:pt x="246" y="32"/>
                  </a:lnTo>
                  <a:lnTo>
                    <a:pt x="256" y="40"/>
                  </a:lnTo>
                  <a:lnTo>
                    <a:pt x="264" y="48"/>
                  </a:lnTo>
                  <a:lnTo>
                    <a:pt x="270" y="58"/>
                  </a:lnTo>
                  <a:lnTo>
                    <a:pt x="274" y="68"/>
                  </a:lnTo>
                  <a:lnTo>
                    <a:pt x="276" y="76"/>
                  </a:lnTo>
                  <a:lnTo>
                    <a:pt x="276" y="86"/>
                  </a:lnTo>
                  <a:lnTo>
                    <a:pt x="274" y="94"/>
                  </a:lnTo>
                  <a:lnTo>
                    <a:pt x="272" y="102"/>
                  </a:lnTo>
                  <a:lnTo>
                    <a:pt x="266" y="110"/>
                  </a:lnTo>
                  <a:lnTo>
                    <a:pt x="260" y="116"/>
                  </a:lnTo>
                  <a:lnTo>
                    <a:pt x="252" y="122"/>
                  </a:lnTo>
                  <a:lnTo>
                    <a:pt x="242" y="126"/>
                  </a:lnTo>
                  <a:lnTo>
                    <a:pt x="232" y="130"/>
                  </a:lnTo>
                  <a:lnTo>
                    <a:pt x="232" y="130"/>
                  </a:lnTo>
                  <a:close/>
                </a:path>
              </a:pathLst>
            </a:custGeom>
            <a:solidFill>
              <a:srgbClr val="A2CE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85"/>
            <p:cNvSpPr>
              <a:spLocks/>
            </p:cNvSpPr>
            <p:nvPr/>
          </p:nvSpPr>
          <p:spPr bwMode="auto">
            <a:xfrm>
              <a:off x="6226175" y="3571875"/>
              <a:ext cx="460375" cy="3206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0" y="2"/>
                </a:cxn>
                <a:cxn ang="0">
                  <a:pos x="38" y="4"/>
                </a:cxn>
                <a:cxn ang="0">
                  <a:pos x="58" y="8"/>
                </a:cxn>
                <a:cxn ang="0">
                  <a:pos x="78" y="14"/>
                </a:cxn>
                <a:cxn ang="0">
                  <a:pos x="98" y="20"/>
                </a:cxn>
                <a:cxn ang="0">
                  <a:pos x="116" y="28"/>
                </a:cxn>
                <a:cxn ang="0">
                  <a:pos x="150" y="46"/>
                </a:cxn>
                <a:cxn ang="0">
                  <a:pos x="150" y="46"/>
                </a:cxn>
                <a:cxn ang="0">
                  <a:pos x="170" y="60"/>
                </a:cxn>
                <a:cxn ang="0">
                  <a:pos x="190" y="74"/>
                </a:cxn>
                <a:cxn ang="0">
                  <a:pos x="206" y="90"/>
                </a:cxn>
                <a:cxn ang="0">
                  <a:pos x="224" y="108"/>
                </a:cxn>
                <a:cxn ang="0">
                  <a:pos x="224" y="108"/>
                </a:cxn>
                <a:cxn ang="0">
                  <a:pos x="240" y="130"/>
                </a:cxn>
                <a:cxn ang="0">
                  <a:pos x="256" y="152"/>
                </a:cxn>
                <a:cxn ang="0">
                  <a:pos x="270" y="176"/>
                </a:cxn>
                <a:cxn ang="0">
                  <a:pos x="282" y="200"/>
                </a:cxn>
                <a:cxn ang="0">
                  <a:pos x="282" y="200"/>
                </a:cxn>
                <a:cxn ang="0">
                  <a:pos x="284" y="202"/>
                </a:cxn>
                <a:cxn ang="0">
                  <a:pos x="288" y="202"/>
                </a:cxn>
                <a:cxn ang="0">
                  <a:pos x="290" y="200"/>
                </a:cxn>
                <a:cxn ang="0">
                  <a:pos x="290" y="198"/>
                </a:cxn>
                <a:cxn ang="0">
                  <a:pos x="290" y="198"/>
                </a:cxn>
                <a:cxn ang="0">
                  <a:pos x="280" y="176"/>
                </a:cxn>
                <a:cxn ang="0">
                  <a:pos x="270" y="156"/>
                </a:cxn>
                <a:cxn ang="0">
                  <a:pos x="258" y="136"/>
                </a:cxn>
                <a:cxn ang="0">
                  <a:pos x="244" y="118"/>
                </a:cxn>
                <a:cxn ang="0">
                  <a:pos x="230" y="100"/>
                </a:cxn>
                <a:cxn ang="0">
                  <a:pos x="212" y="82"/>
                </a:cxn>
                <a:cxn ang="0">
                  <a:pos x="194" y="66"/>
                </a:cxn>
                <a:cxn ang="0">
                  <a:pos x="176" y="52"/>
                </a:cxn>
                <a:cxn ang="0">
                  <a:pos x="156" y="38"/>
                </a:cxn>
                <a:cxn ang="0">
                  <a:pos x="134" y="28"/>
                </a:cxn>
                <a:cxn ang="0">
                  <a:pos x="112" y="18"/>
                </a:cxn>
                <a:cxn ang="0">
                  <a:pos x="90" y="10"/>
                </a:cxn>
                <a:cxn ang="0">
                  <a:pos x="68" y="4"/>
                </a:cxn>
                <a:cxn ang="0">
                  <a:pos x="46" y="2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290" h="202">
                  <a:moveTo>
                    <a:pt x="0" y="4"/>
                  </a:moveTo>
                  <a:lnTo>
                    <a:pt x="0" y="4"/>
                  </a:lnTo>
                  <a:lnTo>
                    <a:pt x="20" y="2"/>
                  </a:lnTo>
                  <a:lnTo>
                    <a:pt x="38" y="4"/>
                  </a:lnTo>
                  <a:lnTo>
                    <a:pt x="58" y="8"/>
                  </a:lnTo>
                  <a:lnTo>
                    <a:pt x="78" y="14"/>
                  </a:lnTo>
                  <a:lnTo>
                    <a:pt x="98" y="20"/>
                  </a:lnTo>
                  <a:lnTo>
                    <a:pt x="116" y="28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70" y="60"/>
                  </a:lnTo>
                  <a:lnTo>
                    <a:pt x="190" y="74"/>
                  </a:lnTo>
                  <a:lnTo>
                    <a:pt x="206" y="90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40" y="130"/>
                  </a:lnTo>
                  <a:lnTo>
                    <a:pt x="256" y="152"/>
                  </a:lnTo>
                  <a:lnTo>
                    <a:pt x="270" y="176"/>
                  </a:lnTo>
                  <a:lnTo>
                    <a:pt x="282" y="200"/>
                  </a:lnTo>
                  <a:lnTo>
                    <a:pt x="282" y="200"/>
                  </a:lnTo>
                  <a:lnTo>
                    <a:pt x="284" y="202"/>
                  </a:lnTo>
                  <a:lnTo>
                    <a:pt x="288" y="202"/>
                  </a:lnTo>
                  <a:lnTo>
                    <a:pt x="290" y="200"/>
                  </a:lnTo>
                  <a:lnTo>
                    <a:pt x="290" y="198"/>
                  </a:lnTo>
                  <a:lnTo>
                    <a:pt x="290" y="198"/>
                  </a:lnTo>
                  <a:lnTo>
                    <a:pt x="280" y="176"/>
                  </a:lnTo>
                  <a:lnTo>
                    <a:pt x="270" y="156"/>
                  </a:lnTo>
                  <a:lnTo>
                    <a:pt x="258" y="136"/>
                  </a:lnTo>
                  <a:lnTo>
                    <a:pt x="244" y="118"/>
                  </a:lnTo>
                  <a:lnTo>
                    <a:pt x="230" y="100"/>
                  </a:lnTo>
                  <a:lnTo>
                    <a:pt x="212" y="82"/>
                  </a:lnTo>
                  <a:lnTo>
                    <a:pt x="194" y="66"/>
                  </a:lnTo>
                  <a:lnTo>
                    <a:pt x="176" y="52"/>
                  </a:lnTo>
                  <a:lnTo>
                    <a:pt x="156" y="38"/>
                  </a:lnTo>
                  <a:lnTo>
                    <a:pt x="134" y="28"/>
                  </a:lnTo>
                  <a:lnTo>
                    <a:pt x="112" y="18"/>
                  </a:lnTo>
                  <a:lnTo>
                    <a:pt x="90" y="10"/>
                  </a:lnTo>
                  <a:lnTo>
                    <a:pt x="68" y="4"/>
                  </a:lnTo>
                  <a:lnTo>
                    <a:pt x="46" y="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86"/>
            <p:cNvSpPr>
              <a:spLocks/>
            </p:cNvSpPr>
            <p:nvPr/>
          </p:nvSpPr>
          <p:spPr bwMode="auto">
            <a:xfrm>
              <a:off x="6403975" y="3702050"/>
              <a:ext cx="152400" cy="44450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70" y="12"/>
                </a:cxn>
                <a:cxn ang="0">
                  <a:pos x="48" y="20"/>
                </a:cxn>
                <a:cxn ang="0">
                  <a:pos x="24" y="2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4" y="26"/>
                </a:cxn>
                <a:cxn ang="0">
                  <a:pos x="48" y="22"/>
                </a:cxn>
                <a:cxn ang="0">
                  <a:pos x="72" y="16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2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6" h="28">
                  <a:moveTo>
                    <a:pt x="92" y="0"/>
                  </a:moveTo>
                  <a:lnTo>
                    <a:pt x="92" y="0"/>
                  </a:lnTo>
                  <a:lnTo>
                    <a:pt x="70" y="12"/>
                  </a:lnTo>
                  <a:lnTo>
                    <a:pt x="48" y="20"/>
                  </a:lnTo>
                  <a:lnTo>
                    <a:pt x="24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4" y="26"/>
                  </a:lnTo>
                  <a:lnTo>
                    <a:pt x="48" y="22"/>
                  </a:lnTo>
                  <a:lnTo>
                    <a:pt x="72" y="16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87"/>
            <p:cNvSpPr>
              <a:spLocks/>
            </p:cNvSpPr>
            <p:nvPr/>
          </p:nvSpPr>
          <p:spPr bwMode="auto">
            <a:xfrm>
              <a:off x="6343650" y="3641725"/>
              <a:ext cx="127000" cy="19050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40" y="4"/>
                </a:cxn>
                <a:cxn ang="0">
                  <a:pos x="2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0" y="12"/>
                </a:cxn>
                <a:cxn ang="0">
                  <a:pos x="20" y="12"/>
                </a:cxn>
                <a:cxn ang="0">
                  <a:pos x="40" y="10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80" h="12">
                  <a:moveTo>
                    <a:pt x="80" y="0"/>
                  </a:moveTo>
                  <a:lnTo>
                    <a:pt x="80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40" y="4"/>
                  </a:lnTo>
                  <a:lnTo>
                    <a:pt x="2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40" y="1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88"/>
            <p:cNvSpPr>
              <a:spLocks/>
            </p:cNvSpPr>
            <p:nvPr/>
          </p:nvSpPr>
          <p:spPr bwMode="auto">
            <a:xfrm>
              <a:off x="6464300" y="3559175"/>
              <a:ext cx="38100" cy="1047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4" y="32"/>
                </a:cxn>
                <a:cxn ang="0">
                  <a:pos x="18" y="48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6"/>
                </a:cxn>
                <a:cxn ang="0">
                  <a:pos x="22" y="64"/>
                </a:cxn>
                <a:cxn ang="0">
                  <a:pos x="22" y="64"/>
                </a:cxn>
                <a:cxn ang="0">
                  <a:pos x="24" y="56"/>
                </a:cxn>
                <a:cxn ang="0">
                  <a:pos x="24" y="48"/>
                </a:cxn>
                <a:cxn ang="0">
                  <a:pos x="20" y="32"/>
                </a:cxn>
                <a:cxn ang="0">
                  <a:pos x="12" y="1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4" h="66">
                  <a:moveTo>
                    <a:pt x="0" y="2"/>
                  </a:moveTo>
                  <a:lnTo>
                    <a:pt x="0" y="2"/>
                  </a:lnTo>
                  <a:lnTo>
                    <a:pt x="8" y="18"/>
                  </a:lnTo>
                  <a:lnTo>
                    <a:pt x="14" y="32"/>
                  </a:lnTo>
                  <a:lnTo>
                    <a:pt x="18" y="4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4" y="56"/>
                  </a:lnTo>
                  <a:lnTo>
                    <a:pt x="24" y="48"/>
                  </a:lnTo>
                  <a:lnTo>
                    <a:pt x="20" y="32"/>
                  </a:lnTo>
                  <a:lnTo>
                    <a:pt x="12" y="1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89"/>
            <p:cNvSpPr>
              <a:spLocks/>
            </p:cNvSpPr>
            <p:nvPr/>
          </p:nvSpPr>
          <p:spPr bwMode="auto">
            <a:xfrm>
              <a:off x="6581775" y="3587750"/>
              <a:ext cx="25400" cy="1555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6" y="26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8" y="62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6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10" y="88"/>
                </a:cxn>
                <a:cxn ang="0">
                  <a:pos x="14" y="78"/>
                </a:cxn>
                <a:cxn ang="0">
                  <a:pos x="16" y="64"/>
                </a:cxn>
                <a:cxn ang="0">
                  <a:pos x="16" y="54"/>
                </a:cxn>
                <a:cxn ang="0">
                  <a:pos x="16" y="54"/>
                </a:cxn>
                <a:cxn ang="0">
                  <a:pos x="14" y="40"/>
                </a:cxn>
                <a:cxn ang="0">
                  <a:pos x="12" y="26"/>
                </a:cxn>
                <a:cxn ang="0">
                  <a:pos x="8" y="1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6" h="98">
                  <a:moveTo>
                    <a:pt x="0" y="2"/>
                  </a:moveTo>
                  <a:lnTo>
                    <a:pt x="0" y="2"/>
                  </a:lnTo>
                  <a:lnTo>
                    <a:pt x="6" y="2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62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86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10" y="88"/>
                  </a:lnTo>
                  <a:lnTo>
                    <a:pt x="14" y="78"/>
                  </a:lnTo>
                  <a:lnTo>
                    <a:pt x="16" y="6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40"/>
                  </a:lnTo>
                  <a:lnTo>
                    <a:pt x="12" y="26"/>
                  </a:lnTo>
                  <a:lnTo>
                    <a:pt x="8" y="1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" name="Group 50"/>
          <p:cNvGrpSpPr/>
          <p:nvPr/>
        </p:nvGrpSpPr>
        <p:grpSpPr>
          <a:xfrm rot="21077198">
            <a:off x="3251963" y="3276809"/>
            <a:ext cx="1066800" cy="762000"/>
            <a:chOff x="6226175" y="3556000"/>
            <a:chExt cx="460375" cy="336550"/>
          </a:xfrm>
        </p:grpSpPr>
        <p:sp>
          <p:nvSpPr>
            <p:cNvPr id="52" name="Freeform 384"/>
            <p:cNvSpPr>
              <a:spLocks/>
            </p:cNvSpPr>
            <p:nvPr/>
          </p:nvSpPr>
          <p:spPr bwMode="auto">
            <a:xfrm>
              <a:off x="6226175" y="3556000"/>
              <a:ext cx="438150" cy="292100"/>
            </a:xfrm>
            <a:custGeom>
              <a:avLst/>
              <a:gdLst/>
              <a:ahLst/>
              <a:cxnLst>
                <a:cxn ang="0">
                  <a:pos x="232" y="130"/>
                </a:cxn>
                <a:cxn ang="0">
                  <a:pos x="232" y="130"/>
                </a:cxn>
                <a:cxn ang="0">
                  <a:pos x="234" y="138"/>
                </a:cxn>
                <a:cxn ang="0">
                  <a:pos x="236" y="146"/>
                </a:cxn>
                <a:cxn ang="0">
                  <a:pos x="236" y="154"/>
                </a:cxn>
                <a:cxn ang="0">
                  <a:pos x="232" y="164"/>
                </a:cxn>
                <a:cxn ang="0">
                  <a:pos x="224" y="174"/>
                </a:cxn>
                <a:cxn ang="0">
                  <a:pos x="220" y="178"/>
                </a:cxn>
                <a:cxn ang="0">
                  <a:pos x="212" y="180"/>
                </a:cxn>
                <a:cxn ang="0">
                  <a:pos x="204" y="184"/>
                </a:cxn>
                <a:cxn ang="0">
                  <a:pos x="194" y="184"/>
                </a:cxn>
                <a:cxn ang="0">
                  <a:pos x="194" y="184"/>
                </a:cxn>
                <a:cxn ang="0">
                  <a:pos x="182" y="184"/>
                </a:cxn>
                <a:cxn ang="0">
                  <a:pos x="172" y="180"/>
                </a:cxn>
                <a:cxn ang="0">
                  <a:pos x="162" y="174"/>
                </a:cxn>
                <a:cxn ang="0">
                  <a:pos x="152" y="166"/>
                </a:cxn>
                <a:cxn ang="0">
                  <a:pos x="130" y="144"/>
                </a:cxn>
                <a:cxn ang="0">
                  <a:pos x="108" y="116"/>
                </a:cxn>
                <a:cxn ang="0">
                  <a:pos x="86" y="86"/>
                </a:cxn>
                <a:cxn ang="0">
                  <a:pos x="60" y="56"/>
                </a:cxn>
                <a:cxn ang="0">
                  <a:pos x="46" y="44"/>
                </a:cxn>
                <a:cxn ang="0">
                  <a:pos x="32" y="32"/>
                </a:cxn>
                <a:cxn ang="0">
                  <a:pos x="16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8" y="8"/>
                </a:cxn>
                <a:cxn ang="0">
                  <a:pos x="38" y="4"/>
                </a:cxn>
                <a:cxn ang="0">
                  <a:pos x="66" y="2"/>
                </a:cxn>
                <a:cxn ang="0">
                  <a:pos x="96" y="0"/>
                </a:cxn>
                <a:cxn ang="0">
                  <a:pos x="130" y="0"/>
                </a:cxn>
                <a:cxn ang="0">
                  <a:pos x="166" y="4"/>
                </a:cxn>
                <a:cxn ang="0">
                  <a:pos x="184" y="8"/>
                </a:cxn>
                <a:cxn ang="0">
                  <a:pos x="202" y="12"/>
                </a:cxn>
                <a:cxn ang="0">
                  <a:pos x="202" y="12"/>
                </a:cxn>
                <a:cxn ang="0">
                  <a:pos x="220" y="18"/>
                </a:cxn>
                <a:cxn ang="0">
                  <a:pos x="234" y="24"/>
                </a:cxn>
                <a:cxn ang="0">
                  <a:pos x="246" y="32"/>
                </a:cxn>
                <a:cxn ang="0">
                  <a:pos x="256" y="40"/>
                </a:cxn>
                <a:cxn ang="0">
                  <a:pos x="264" y="48"/>
                </a:cxn>
                <a:cxn ang="0">
                  <a:pos x="270" y="58"/>
                </a:cxn>
                <a:cxn ang="0">
                  <a:pos x="274" y="68"/>
                </a:cxn>
                <a:cxn ang="0">
                  <a:pos x="276" y="76"/>
                </a:cxn>
                <a:cxn ang="0">
                  <a:pos x="276" y="86"/>
                </a:cxn>
                <a:cxn ang="0">
                  <a:pos x="274" y="94"/>
                </a:cxn>
                <a:cxn ang="0">
                  <a:pos x="272" y="102"/>
                </a:cxn>
                <a:cxn ang="0">
                  <a:pos x="266" y="110"/>
                </a:cxn>
                <a:cxn ang="0">
                  <a:pos x="260" y="116"/>
                </a:cxn>
                <a:cxn ang="0">
                  <a:pos x="252" y="122"/>
                </a:cxn>
                <a:cxn ang="0">
                  <a:pos x="242" y="126"/>
                </a:cxn>
                <a:cxn ang="0">
                  <a:pos x="232" y="130"/>
                </a:cxn>
                <a:cxn ang="0">
                  <a:pos x="232" y="130"/>
                </a:cxn>
              </a:cxnLst>
              <a:rect l="0" t="0" r="r" b="b"/>
              <a:pathLst>
                <a:path w="276" h="184">
                  <a:moveTo>
                    <a:pt x="232" y="130"/>
                  </a:moveTo>
                  <a:lnTo>
                    <a:pt x="232" y="130"/>
                  </a:lnTo>
                  <a:lnTo>
                    <a:pt x="234" y="138"/>
                  </a:lnTo>
                  <a:lnTo>
                    <a:pt x="236" y="146"/>
                  </a:lnTo>
                  <a:lnTo>
                    <a:pt x="236" y="154"/>
                  </a:lnTo>
                  <a:lnTo>
                    <a:pt x="232" y="164"/>
                  </a:lnTo>
                  <a:lnTo>
                    <a:pt x="224" y="174"/>
                  </a:lnTo>
                  <a:lnTo>
                    <a:pt x="220" y="178"/>
                  </a:lnTo>
                  <a:lnTo>
                    <a:pt x="212" y="180"/>
                  </a:lnTo>
                  <a:lnTo>
                    <a:pt x="20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82" y="184"/>
                  </a:lnTo>
                  <a:lnTo>
                    <a:pt x="172" y="180"/>
                  </a:lnTo>
                  <a:lnTo>
                    <a:pt x="162" y="174"/>
                  </a:lnTo>
                  <a:lnTo>
                    <a:pt x="152" y="166"/>
                  </a:lnTo>
                  <a:lnTo>
                    <a:pt x="130" y="144"/>
                  </a:lnTo>
                  <a:lnTo>
                    <a:pt x="108" y="116"/>
                  </a:lnTo>
                  <a:lnTo>
                    <a:pt x="86" y="86"/>
                  </a:lnTo>
                  <a:lnTo>
                    <a:pt x="60" y="56"/>
                  </a:lnTo>
                  <a:lnTo>
                    <a:pt x="46" y="44"/>
                  </a:lnTo>
                  <a:lnTo>
                    <a:pt x="32" y="32"/>
                  </a:lnTo>
                  <a:lnTo>
                    <a:pt x="16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8" y="8"/>
                  </a:lnTo>
                  <a:lnTo>
                    <a:pt x="38" y="4"/>
                  </a:lnTo>
                  <a:lnTo>
                    <a:pt x="66" y="2"/>
                  </a:lnTo>
                  <a:lnTo>
                    <a:pt x="96" y="0"/>
                  </a:lnTo>
                  <a:lnTo>
                    <a:pt x="130" y="0"/>
                  </a:lnTo>
                  <a:lnTo>
                    <a:pt x="166" y="4"/>
                  </a:lnTo>
                  <a:lnTo>
                    <a:pt x="184" y="8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20" y="18"/>
                  </a:lnTo>
                  <a:lnTo>
                    <a:pt x="234" y="24"/>
                  </a:lnTo>
                  <a:lnTo>
                    <a:pt x="246" y="32"/>
                  </a:lnTo>
                  <a:lnTo>
                    <a:pt x="256" y="40"/>
                  </a:lnTo>
                  <a:lnTo>
                    <a:pt x="264" y="48"/>
                  </a:lnTo>
                  <a:lnTo>
                    <a:pt x="270" y="58"/>
                  </a:lnTo>
                  <a:lnTo>
                    <a:pt x="274" y="68"/>
                  </a:lnTo>
                  <a:lnTo>
                    <a:pt x="276" y="76"/>
                  </a:lnTo>
                  <a:lnTo>
                    <a:pt x="276" y="86"/>
                  </a:lnTo>
                  <a:lnTo>
                    <a:pt x="274" y="94"/>
                  </a:lnTo>
                  <a:lnTo>
                    <a:pt x="272" y="102"/>
                  </a:lnTo>
                  <a:lnTo>
                    <a:pt x="266" y="110"/>
                  </a:lnTo>
                  <a:lnTo>
                    <a:pt x="260" y="116"/>
                  </a:lnTo>
                  <a:lnTo>
                    <a:pt x="252" y="122"/>
                  </a:lnTo>
                  <a:lnTo>
                    <a:pt x="242" y="126"/>
                  </a:lnTo>
                  <a:lnTo>
                    <a:pt x="232" y="130"/>
                  </a:lnTo>
                  <a:lnTo>
                    <a:pt x="232" y="130"/>
                  </a:lnTo>
                  <a:close/>
                </a:path>
              </a:pathLst>
            </a:custGeom>
            <a:solidFill>
              <a:srgbClr val="A2CE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85"/>
            <p:cNvSpPr>
              <a:spLocks/>
            </p:cNvSpPr>
            <p:nvPr/>
          </p:nvSpPr>
          <p:spPr bwMode="auto">
            <a:xfrm>
              <a:off x="6226175" y="3571875"/>
              <a:ext cx="460375" cy="3206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0" y="2"/>
                </a:cxn>
                <a:cxn ang="0">
                  <a:pos x="38" y="4"/>
                </a:cxn>
                <a:cxn ang="0">
                  <a:pos x="58" y="8"/>
                </a:cxn>
                <a:cxn ang="0">
                  <a:pos x="78" y="14"/>
                </a:cxn>
                <a:cxn ang="0">
                  <a:pos x="98" y="20"/>
                </a:cxn>
                <a:cxn ang="0">
                  <a:pos x="116" y="28"/>
                </a:cxn>
                <a:cxn ang="0">
                  <a:pos x="150" y="46"/>
                </a:cxn>
                <a:cxn ang="0">
                  <a:pos x="150" y="46"/>
                </a:cxn>
                <a:cxn ang="0">
                  <a:pos x="170" y="60"/>
                </a:cxn>
                <a:cxn ang="0">
                  <a:pos x="190" y="74"/>
                </a:cxn>
                <a:cxn ang="0">
                  <a:pos x="206" y="90"/>
                </a:cxn>
                <a:cxn ang="0">
                  <a:pos x="224" y="108"/>
                </a:cxn>
                <a:cxn ang="0">
                  <a:pos x="224" y="108"/>
                </a:cxn>
                <a:cxn ang="0">
                  <a:pos x="240" y="130"/>
                </a:cxn>
                <a:cxn ang="0">
                  <a:pos x="256" y="152"/>
                </a:cxn>
                <a:cxn ang="0">
                  <a:pos x="270" y="176"/>
                </a:cxn>
                <a:cxn ang="0">
                  <a:pos x="282" y="200"/>
                </a:cxn>
                <a:cxn ang="0">
                  <a:pos x="282" y="200"/>
                </a:cxn>
                <a:cxn ang="0">
                  <a:pos x="284" y="202"/>
                </a:cxn>
                <a:cxn ang="0">
                  <a:pos x="288" y="202"/>
                </a:cxn>
                <a:cxn ang="0">
                  <a:pos x="290" y="200"/>
                </a:cxn>
                <a:cxn ang="0">
                  <a:pos x="290" y="198"/>
                </a:cxn>
                <a:cxn ang="0">
                  <a:pos x="290" y="198"/>
                </a:cxn>
                <a:cxn ang="0">
                  <a:pos x="280" y="176"/>
                </a:cxn>
                <a:cxn ang="0">
                  <a:pos x="270" y="156"/>
                </a:cxn>
                <a:cxn ang="0">
                  <a:pos x="258" y="136"/>
                </a:cxn>
                <a:cxn ang="0">
                  <a:pos x="244" y="118"/>
                </a:cxn>
                <a:cxn ang="0">
                  <a:pos x="230" y="100"/>
                </a:cxn>
                <a:cxn ang="0">
                  <a:pos x="212" y="82"/>
                </a:cxn>
                <a:cxn ang="0">
                  <a:pos x="194" y="66"/>
                </a:cxn>
                <a:cxn ang="0">
                  <a:pos x="176" y="52"/>
                </a:cxn>
                <a:cxn ang="0">
                  <a:pos x="156" y="38"/>
                </a:cxn>
                <a:cxn ang="0">
                  <a:pos x="134" y="28"/>
                </a:cxn>
                <a:cxn ang="0">
                  <a:pos x="112" y="18"/>
                </a:cxn>
                <a:cxn ang="0">
                  <a:pos x="90" y="10"/>
                </a:cxn>
                <a:cxn ang="0">
                  <a:pos x="68" y="4"/>
                </a:cxn>
                <a:cxn ang="0">
                  <a:pos x="46" y="2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290" h="202">
                  <a:moveTo>
                    <a:pt x="0" y="4"/>
                  </a:moveTo>
                  <a:lnTo>
                    <a:pt x="0" y="4"/>
                  </a:lnTo>
                  <a:lnTo>
                    <a:pt x="20" y="2"/>
                  </a:lnTo>
                  <a:lnTo>
                    <a:pt x="38" y="4"/>
                  </a:lnTo>
                  <a:lnTo>
                    <a:pt x="58" y="8"/>
                  </a:lnTo>
                  <a:lnTo>
                    <a:pt x="78" y="14"/>
                  </a:lnTo>
                  <a:lnTo>
                    <a:pt x="98" y="20"/>
                  </a:lnTo>
                  <a:lnTo>
                    <a:pt x="116" y="28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70" y="60"/>
                  </a:lnTo>
                  <a:lnTo>
                    <a:pt x="190" y="74"/>
                  </a:lnTo>
                  <a:lnTo>
                    <a:pt x="206" y="90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40" y="130"/>
                  </a:lnTo>
                  <a:lnTo>
                    <a:pt x="256" y="152"/>
                  </a:lnTo>
                  <a:lnTo>
                    <a:pt x="270" y="176"/>
                  </a:lnTo>
                  <a:lnTo>
                    <a:pt x="282" y="200"/>
                  </a:lnTo>
                  <a:lnTo>
                    <a:pt x="282" y="200"/>
                  </a:lnTo>
                  <a:lnTo>
                    <a:pt x="284" y="202"/>
                  </a:lnTo>
                  <a:lnTo>
                    <a:pt x="288" y="202"/>
                  </a:lnTo>
                  <a:lnTo>
                    <a:pt x="290" y="200"/>
                  </a:lnTo>
                  <a:lnTo>
                    <a:pt x="290" y="198"/>
                  </a:lnTo>
                  <a:lnTo>
                    <a:pt x="290" y="198"/>
                  </a:lnTo>
                  <a:lnTo>
                    <a:pt x="280" y="176"/>
                  </a:lnTo>
                  <a:lnTo>
                    <a:pt x="270" y="156"/>
                  </a:lnTo>
                  <a:lnTo>
                    <a:pt x="258" y="136"/>
                  </a:lnTo>
                  <a:lnTo>
                    <a:pt x="244" y="118"/>
                  </a:lnTo>
                  <a:lnTo>
                    <a:pt x="230" y="100"/>
                  </a:lnTo>
                  <a:lnTo>
                    <a:pt x="212" y="82"/>
                  </a:lnTo>
                  <a:lnTo>
                    <a:pt x="194" y="66"/>
                  </a:lnTo>
                  <a:lnTo>
                    <a:pt x="176" y="52"/>
                  </a:lnTo>
                  <a:lnTo>
                    <a:pt x="156" y="38"/>
                  </a:lnTo>
                  <a:lnTo>
                    <a:pt x="134" y="28"/>
                  </a:lnTo>
                  <a:lnTo>
                    <a:pt x="112" y="18"/>
                  </a:lnTo>
                  <a:lnTo>
                    <a:pt x="90" y="10"/>
                  </a:lnTo>
                  <a:lnTo>
                    <a:pt x="68" y="4"/>
                  </a:lnTo>
                  <a:lnTo>
                    <a:pt x="46" y="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86"/>
            <p:cNvSpPr>
              <a:spLocks/>
            </p:cNvSpPr>
            <p:nvPr/>
          </p:nvSpPr>
          <p:spPr bwMode="auto">
            <a:xfrm>
              <a:off x="6403975" y="3702050"/>
              <a:ext cx="152400" cy="44450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70" y="12"/>
                </a:cxn>
                <a:cxn ang="0">
                  <a:pos x="48" y="20"/>
                </a:cxn>
                <a:cxn ang="0">
                  <a:pos x="24" y="2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4" y="26"/>
                </a:cxn>
                <a:cxn ang="0">
                  <a:pos x="48" y="22"/>
                </a:cxn>
                <a:cxn ang="0">
                  <a:pos x="72" y="16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2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6" h="28">
                  <a:moveTo>
                    <a:pt x="92" y="0"/>
                  </a:moveTo>
                  <a:lnTo>
                    <a:pt x="92" y="0"/>
                  </a:lnTo>
                  <a:lnTo>
                    <a:pt x="70" y="12"/>
                  </a:lnTo>
                  <a:lnTo>
                    <a:pt x="48" y="20"/>
                  </a:lnTo>
                  <a:lnTo>
                    <a:pt x="24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4" y="26"/>
                  </a:lnTo>
                  <a:lnTo>
                    <a:pt x="48" y="22"/>
                  </a:lnTo>
                  <a:lnTo>
                    <a:pt x="72" y="16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87"/>
            <p:cNvSpPr>
              <a:spLocks/>
            </p:cNvSpPr>
            <p:nvPr/>
          </p:nvSpPr>
          <p:spPr bwMode="auto">
            <a:xfrm>
              <a:off x="6343650" y="3641725"/>
              <a:ext cx="127000" cy="19050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40" y="4"/>
                </a:cxn>
                <a:cxn ang="0">
                  <a:pos x="2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0" y="12"/>
                </a:cxn>
                <a:cxn ang="0">
                  <a:pos x="20" y="12"/>
                </a:cxn>
                <a:cxn ang="0">
                  <a:pos x="40" y="10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80" h="12">
                  <a:moveTo>
                    <a:pt x="80" y="0"/>
                  </a:moveTo>
                  <a:lnTo>
                    <a:pt x="80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40" y="4"/>
                  </a:lnTo>
                  <a:lnTo>
                    <a:pt x="2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40" y="1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88"/>
            <p:cNvSpPr>
              <a:spLocks/>
            </p:cNvSpPr>
            <p:nvPr/>
          </p:nvSpPr>
          <p:spPr bwMode="auto">
            <a:xfrm>
              <a:off x="6464300" y="3559175"/>
              <a:ext cx="38100" cy="1047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4" y="32"/>
                </a:cxn>
                <a:cxn ang="0">
                  <a:pos x="18" y="48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6"/>
                </a:cxn>
                <a:cxn ang="0">
                  <a:pos x="22" y="64"/>
                </a:cxn>
                <a:cxn ang="0">
                  <a:pos x="22" y="64"/>
                </a:cxn>
                <a:cxn ang="0">
                  <a:pos x="24" y="56"/>
                </a:cxn>
                <a:cxn ang="0">
                  <a:pos x="24" y="48"/>
                </a:cxn>
                <a:cxn ang="0">
                  <a:pos x="20" y="32"/>
                </a:cxn>
                <a:cxn ang="0">
                  <a:pos x="12" y="1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4" h="66">
                  <a:moveTo>
                    <a:pt x="0" y="2"/>
                  </a:moveTo>
                  <a:lnTo>
                    <a:pt x="0" y="2"/>
                  </a:lnTo>
                  <a:lnTo>
                    <a:pt x="8" y="18"/>
                  </a:lnTo>
                  <a:lnTo>
                    <a:pt x="14" y="32"/>
                  </a:lnTo>
                  <a:lnTo>
                    <a:pt x="18" y="4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4" y="56"/>
                  </a:lnTo>
                  <a:lnTo>
                    <a:pt x="24" y="48"/>
                  </a:lnTo>
                  <a:lnTo>
                    <a:pt x="20" y="32"/>
                  </a:lnTo>
                  <a:lnTo>
                    <a:pt x="12" y="1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89"/>
            <p:cNvSpPr>
              <a:spLocks/>
            </p:cNvSpPr>
            <p:nvPr/>
          </p:nvSpPr>
          <p:spPr bwMode="auto">
            <a:xfrm>
              <a:off x="6581775" y="3587750"/>
              <a:ext cx="25400" cy="1555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6" y="26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8" y="62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6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10" y="88"/>
                </a:cxn>
                <a:cxn ang="0">
                  <a:pos x="14" y="78"/>
                </a:cxn>
                <a:cxn ang="0">
                  <a:pos x="16" y="64"/>
                </a:cxn>
                <a:cxn ang="0">
                  <a:pos x="16" y="54"/>
                </a:cxn>
                <a:cxn ang="0">
                  <a:pos x="16" y="54"/>
                </a:cxn>
                <a:cxn ang="0">
                  <a:pos x="14" y="40"/>
                </a:cxn>
                <a:cxn ang="0">
                  <a:pos x="12" y="26"/>
                </a:cxn>
                <a:cxn ang="0">
                  <a:pos x="8" y="1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6" h="98">
                  <a:moveTo>
                    <a:pt x="0" y="2"/>
                  </a:moveTo>
                  <a:lnTo>
                    <a:pt x="0" y="2"/>
                  </a:lnTo>
                  <a:lnTo>
                    <a:pt x="6" y="2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62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86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10" y="88"/>
                  </a:lnTo>
                  <a:lnTo>
                    <a:pt x="14" y="78"/>
                  </a:lnTo>
                  <a:lnTo>
                    <a:pt x="16" y="6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40"/>
                  </a:lnTo>
                  <a:lnTo>
                    <a:pt x="12" y="26"/>
                  </a:lnTo>
                  <a:lnTo>
                    <a:pt x="8" y="1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57"/>
          <p:cNvGrpSpPr/>
          <p:nvPr/>
        </p:nvGrpSpPr>
        <p:grpSpPr>
          <a:xfrm rot="6645530">
            <a:off x="4483878" y="3938606"/>
            <a:ext cx="1066800" cy="762000"/>
            <a:chOff x="6226175" y="3556000"/>
            <a:chExt cx="460375" cy="336550"/>
          </a:xfrm>
        </p:grpSpPr>
        <p:sp>
          <p:nvSpPr>
            <p:cNvPr id="59" name="Freeform 384"/>
            <p:cNvSpPr>
              <a:spLocks/>
            </p:cNvSpPr>
            <p:nvPr/>
          </p:nvSpPr>
          <p:spPr bwMode="auto">
            <a:xfrm>
              <a:off x="6226175" y="3556000"/>
              <a:ext cx="438150" cy="292100"/>
            </a:xfrm>
            <a:custGeom>
              <a:avLst/>
              <a:gdLst/>
              <a:ahLst/>
              <a:cxnLst>
                <a:cxn ang="0">
                  <a:pos x="232" y="130"/>
                </a:cxn>
                <a:cxn ang="0">
                  <a:pos x="232" y="130"/>
                </a:cxn>
                <a:cxn ang="0">
                  <a:pos x="234" y="138"/>
                </a:cxn>
                <a:cxn ang="0">
                  <a:pos x="236" y="146"/>
                </a:cxn>
                <a:cxn ang="0">
                  <a:pos x="236" y="154"/>
                </a:cxn>
                <a:cxn ang="0">
                  <a:pos x="232" y="164"/>
                </a:cxn>
                <a:cxn ang="0">
                  <a:pos x="224" y="174"/>
                </a:cxn>
                <a:cxn ang="0">
                  <a:pos x="220" y="178"/>
                </a:cxn>
                <a:cxn ang="0">
                  <a:pos x="212" y="180"/>
                </a:cxn>
                <a:cxn ang="0">
                  <a:pos x="204" y="184"/>
                </a:cxn>
                <a:cxn ang="0">
                  <a:pos x="194" y="184"/>
                </a:cxn>
                <a:cxn ang="0">
                  <a:pos x="194" y="184"/>
                </a:cxn>
                <a:cxn ang="0">
                  <a:pos x="182" y="184"/>
                </a:cxn>
                <a:cxn ang="0">
                  <a:pos x="172" y="180"/>
                </a:cxn>
                <a:cxn ang="0">
                  <a:pos x="162" y="174"/>
                </a:cxn>
                <a:cxn ang="0">
                  <a:pos x="152" y="166"/>
                </a:cxn>
                <a:cxn ang="0">
                  <a:pos x="130" y="144"/>
                </a:cxn>
                <a:cxn ang="0">
                  <a:pos x="108" y="116"/>
                </a:cxn>
                <a:cxn ang="0">
                  <a:pos x="86" y="86"/>
                </a:cxn>
                <a:cxn ang="0">
                  <a:pos x="60" y="56"/>
                </a:cxn>
                <a:cxn ang="0">
                  <a:pos x="46" y="44"/>
                </a:cxn>
                <a:cxn ang="0">
                  <a:pos x="32" y="32"/>
                </a:cxn>
                <a:cxn ang="0">
                  <a:pos x="16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8" y="8"/>
                </a:cxn>
                <a:cxn ang="0">
                  <a:pos x="38" y="4"/>
                </a:cxn>
                <a:cxn ang="0">
                  <a:pos x="66" y="2"/>
                </a:cxn>
                <a:cxn ang="0">
                  <a:pos x="96" y="0"/>
                </a:cxn>
                <a:cxn ang="0">
                  <a:pos x="130" y="0"/>
                </a:cxn>
                <a:cxn ang="0">
                  <a:pos x="166" y="4"/>
                </a:cxn>
                <a:cxn ang="0">
                  <a:pos x="184" y="8"/>
                </a:cxn>
                <a:cxn ang="0">
                  <a:pos x="202" y="12"/>
                </a:cxn>
                <a:cxn ang="0">
                  <a:pos x="202" y="12"/>
                </a:cxn>
                <a:cxn ang="0">
                  <a:pos x="220" y="18"/>
                </a:cxn>
                <a:cxn ang="0">
                  <a:pos x="234" y="24"/>
                </a:cxn>
                <a:cxn ang="0">
                  <a:pos x="246" y="32"/>
                </a:cxn>
                <a:cxn ang="0">
                  <a:pos x="256" y="40"/>
                </a:cxn>
                <a:cxn ang="0">
                  <a:pos x="264" y="48"/>
                </a:cxn>
                <a:cxn ang="0">
                  <a:pos x="270" y="58"/>
                </a:cxn>
                <a:cxn ang="0">
                  <a:pos x="274" y="68"/>
                </a:cxn>
                <a:cxn ang="0">
                  <a:pos x="276" y="76"/>
                </a:cxn>
                <a:cxn ang="0">
                  <a:pos x="276" y="86"/>
                </a:cxn>
                <a:cxn ang="0">
                  <a:pos x="274" y="94"/>
                </a:cxn>
                <a:cxn ang="0">
                  <a:pos x="272" y="102"/>
                </a:cxn>
                <a:cxn ang="0">
                  <a:pos x="266" y="110"/>
                </a:cxn>
                <a:cxn ang="0">
                  <a:pos x="260" y="116"/>
                </a:cxn>
                <a:cxn ang="0">
                  <a:pos x="252" y="122"/>
                </a:cxn>
                <a:cxn ang="0">
                  <a:pos x="242" y="126"/>
                </a:cxn>
                <a:cxn ang="0">
                  <a:pos x="232" y="130"/>
                </a:cxn>
                <a:cxn ang="0">
                  <a:pos x="232" y="130"/>
                </a:cxn>
              </a:cxnLst>
              <a:rect l="0" t="0" r="r" b="b"/>
              <a:pathLst>
                <a:path w="276" h="184">
                  <a:moveTo>
                    <a:pt x="232" y="130"/>
                  </a:moveTo>
                  <a:lnTo>
                    <a:pt x="232" y="130"/>
                  </a:lnTo>
                  <a:lnTo>
                    <a:pt x="234" y="138"/>
                  </a:lnTo>
                  <a:lnTo>
                    <a:pt x="236" y="146"/>
                  </a:lnTo>
                  <a:lnTo>
                    <a:pt x="236" y="154"/>
                  </a:lnTo>
                  <a:lnTo>
                    <a:pt x="232" y="164"/>
                  </a:lnTo>
                  <a:lnTo>
                    <a:pt x="224" y="174"/>
                  </a:lnTo>
                  <a:lnTo>
                    <a:pt x="220" y="178"/>
                  </a:lnTo>
                  <a:lnTo>
                    <a:pt x="212" y="180"/>
                  </a:lnTo>
                  <a:lnTo>
                    <a:pt x="20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82" y="184"/>
                  </a:lnTo>
                  <a:lnTo>
                    <a:pt x="172" y="180"/>
                  </a:lnTo>
                  <a:lnTo>
                    <a:pt x="162" y="174"/>
                  </a:lnTo>
                  <a:lnTo>
                    <a:pt x="152" y="166"/>
                  </a:lnTo>
                  <a:lnTo>
                    <a:pt x="130" y="144"/>
                  </a:lnTo>
                  <a:lnTo>
                    <a:pt x="108" y="116"/>
                  </a:lnTo>
                  <a:lnTo>
                    <a:pt x="86" y="86"/>
                  </a:lnTo>
                  <a:lnTo>
                    <a:pt x="60" y="56"/>
                  </a:lnTo>
                  <a:lnTo>
                    <a:pt x="46" y="44"/>
                  </a:lnTo>
                  <a:lnTo>
                    <a:pt x="32" y="32"/>
                  </a:lnTo>
                  <a:lnTo>
                    <a:pt x="16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8" y="8"/>
                  </a:lnTo>
                  <a:lnTo>
                    <a:pt x="38" y="4"/>
                  </a:lnTo>
                  <a:lnTo>
                    <a:pt x="66" y="2"/>
                  </a:lnTo>
                  <a:lnTo>
                    <a:pt x="96" y="0"/>
                  </a:lnTo>
                  <a:lnTo>
                    <a:pt x="130" y="0"/>
                  </a:lnTo>
                  <a:lnTo>
                    <a:pt x="166" y="4"/>
                  </a:lnTo>
                  <a:lnTo>
                    <a:pt x="184" y="8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20" y="18"/>
                  </a:lnTo>
                  <a:lnTo>
                    <a:pt x="234" y="24"/>
                  </a:lnTo>
                  <a:lnTo>
                    <a:pt x="246" y="32"/>
                  </a:lnTo>
                  <a:lnTo>
                    <a:pt x="256" y="40"/>
                  </a:lnTo>
                  <a:lnTo>
                    <a:pt x="264" y="48"/>
                  </a:lnTo>
                  <a:lnTo>
                    <a:pt x="270" y="58"/>
                  </a:lnTo>
                  <a:lnTo>
                    <a:pt x="274" y="68"/>
                  </a:lnTo>
                  <a:lnTo>
                    <a:pt x="276" y="76"/>
                  </a:lnTo>
                  <a:lnTo>
                    <a:pt x="276" y="86"/>
                  </a:lnTo>
                  <a:lnTo>
                    <a:pt x="274" y="94"/>
                  </a:lnTo>
                  <a:lnTo>
                    <a:pt x="272" y="102"/>
                  </a:lnTo>
                  <a:lnTo>
                    <a:pt x="266" y="110"/>
                  </a:lnTo>
                  <a:lnTo>
                    <a:pt x="260" y="116"/>
                  </a:lnTo>
                  <a:lnTo>
                    <a:pt x="252" y="122"/>
                  </a:lnTo>
                  <a:lnTo>
                    <a:pt x="242" y="126"/>
                  </a:lnTo>
                  <a:lnTo>
                    <a:pt x="232" y="130"/>
                  </a:lnTo>
                  <a:lnTo>
                    <a:pt x="232" y="130"/>
                  </a:lnTo>
                  <a:close/>
                </a:path>
              </a:pathLst>
            </a:custGeom>
            <a:solidFill>
              <a:srgbClr val="A2CE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85"/>
            <p:cNvSpPr>
              <a:spLocks/>
            </p:cNvSpPr>
            <p:nvPr/>
          </p:nvSpPr>
          <p:spPr bwMode="auto">
            <a:xfrm>
              <a:off x="6226175" y="3571875"/>
              <a:ext cx="460375" cy="3206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0" y="2"/>
                </a:cxn>
                <a:cxn ang="0">
                  <a:pos x="38" y="4"/>
                </a:cxn>
                <a:cxn ang="0">
                  <a:pos x="58" y="8"/>
                </a:cxn>
                <a:cxn ang="0">
                  <a:pos x="78" y="14"/>
                </a:cxn>
                <a:cxn ang="0">
                  <a:pos x="98" y="20"/>
                </a:cxn>
                <a:cxn ang="0">
                  <a:pos x="116" y="28"/>
                </a:cxn>
                <a:cxn ang="0">
                  <a:pos x="150" y="46"/>
                </a:cxn>
                <a:cxn ang="0">
                  <a:pos x="150" y="46"/>
                </a:cxn>
                <a:cxn ang="0">
                  <a:pos x="170" y="60"/>
                </a:cxn>
                <a:cxn ang="0">
                  <a:pos x="190" y="74"/>
                </a:cxn>
                <a:cxn ang="0">
                  <a:pos x="206" y="90"/>
                </a:cxn>
                <a:cxn ang="0">
                  <a:pos x="224" y="108"/>
                </a:cxn>
                <a:cxn ang="0">
                  <a:pos x="224" y="108"/>
                </a:cxn>
                <a:cxn ang="0">
                  <a:pos x="240" y="130"/>
                </a:cxn>
                <a:cxn ang="0">
                  <a:pos x="256" y="152"/>
                </a:cxn>
                <a:cxn ang="0">
                  <a:pos x="270" y="176"/>
                </a:cxn>
                <a:cxn ang="0">
                  <a:pos x="282" y="200"/>
                </a:cxn>
                <a:cxn ang="0">
                  <a:pos x="282" y="200"/>
                </a:cxn>
                <a:cxn ang="0">
                  <a:pos x="284" y="202"/>
                </a:cxn>
                <a:cxn ang="0">
                  <a:pos x="288" y="202"/>
                </a:cxn>
                <a:cxn ang="0">
                  <a:pos x="290" y="200"/>
                </a:cxn>
                <a:cxn ang="0">
                  <a:pos x="290" y="198"/>
                </a:cxn>
                <a:cxn ang="0">
                  <a:pos x="290" y="198"/>
                </a:cxn>
                <a:cxn ang="0">
                  <a:pos x="280" y="176"/>
                </a:cxn>
                <a:cxn ang="0">
                  <a:pos x="270" y="156"/>
                </a:cxn>
                <a:cxn ang="0">
                  <a:pos x="258" y="136"/>
                </a:cxn>
                <a:cxn ang="0">
                  <a:pos x="244" y="118"/>
                </a:cxn>
                <a:cxn ang="0">
                  <a:pos x="230" y="100"/>
                </a:cxn>
                <a:cxn ang="0">
                  <a:pos x="212" y="82"/>
                </a:cxn>
                <a:cxn ang="0">
                  <a:pos x="194" y="66"/>
                </a:cxn>
                <a:cxn ang="0">
                  <a:pos x="176" y="52"/>
                </a:cxn>
                <a:cxn ang="0">
                  <a:pos x="156" y="38"/>
                </a:cxn>
                <a:cxn ang="0">
                  <a:pos x="134" y="28"/>
                </a:cxn>
                <a:cxn ang="0">
                  <a:pos x="112" y="18"/>
                </a:cxn>
                <a:cxn ang="0">
                  <a:pos x="90" y="10"/>
                </a:cxn>
                <a:cxn ang="0">
                  <a:pos x="68" y="4"/>
                </a:cxn>
                <a:cxn ang="0">
                  <a:pos x="46" y="2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290" h="202">
                  <a:moveTo>
                    <a:pt x="0" y="4"/>
                  </a:moveTo>
                  <a:lnTo>
                    <a:pt x="0" y="4"/>
                  </a:lnTo>
                  <a:lnTo>
                    <a:pt x="20" y="2"/>
                  </a:lnTo>
                  <a:lnTo>
                    <a:pt x="38" y="4"/>
                  </a:lnTo>
                  <a:lnTo>
                    <a:pt x="58" y="8"/>
                  </a:lnTo>
                  <a:lnTo>
                    <a:pt x="78" y="14"/>
                  </a:lnTo>
                  <a:lnTo>
                    <a:pt x="98" y="20"/>
                  </a:lnTo>
                  <a:lnTo>
                    <a:pt x="116" y="28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70" y="60"/>
                  </a:lnTo>
                  <a:lnTo>
                    <a:pt x="190" y="74"/>
                  </a:lnTo>
                  <a:lnTo>
                    <a:pt x="206" y="90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40" y="130"/>
                  </a:lnTo>
                  <a:lnTo>
                    <a:pt x="256" y="152"/>
                  </a:lnTo>
                  <a:lnTo>
                    <a:pt x="270" y="176"/>
                  </a:lnTo>
                  <a:lnTo>
                    <a:pt x="282" y="200"/>
                  </a:lnTo>
                  <a:lnTo>
                    <a:pt x="282" y="200"/>
                  </a:lnTo>
                  <a:lnTo>
                    <a:pt x="284" y="202"/>
                  </a:lnTo>
                  <a:lnTo>
                    <a:pt x="288" y="202"/>
                  </a:lnTo>
                  <a:lnTo>
                    <a:pt x="290" y="200"/>
                  </a:lnTo>
                  <a:lnTo>
                    <a:pt x="290" y="198"/>
                  </a:lnTo>
                  <a:lnTo>
                    <a:pt x="290" y="198"/>
                  </a:lnTo>
                  <a:lnTo>
                    <a:pt x="280" y="176"/>
                  </a:lnTo>
                  <a:lnTo>
                    <a:pt x="270" y="156"/>
                  </a:lnTo>
                  <a:lnTo>
                    <a:pt x="258" y="136"/>
                  </a:lnTo>
                  <a:lnTo>
                    <a:pt x="244" y="118"/>
                  </a:lnTo>
                  <a:lnTo>
                    <a:pt x="230" y="100"/>
                  </a:lnTo>
                  <a:lnTo>
                    <a:pt x="212" y="82"/>
                  </a:lnTo>
                  <a:lnTo>
                    <a:pt x="194" y="66"/>
                  </a:lnTo>
                  <a:lnTo>
                    <a:pt x="176" y="52"/>
                  </a:lnTo>
                  <a:lnTo>
                    <a:pt x="156" y="38"/>
                  </a:lnTo>
                  <a:lnTo>
                    <a:pt x="134" y="28"/>
                  </a:lnTo>
                  <a:lnTo>
                    <a:pt x="112" y="18"/>
                  </a:lnTo>
                  <a:lnTo>
                    <a:pt x="90" y="10"/>
                  </a:lnTo>
                  <a:lnTo>
                    <a:pt x="68" y="4"/>
                  </a:lnTo>
                  <a:lnTo>
                    <a:pt x="46" y="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386"/>
            <p:cNvSpPr>
              <a:spLocks/>
            </p:cNvSpPr>
            <p:nvPr/>
          </p:nvSpPr>
          <p:spPr bwMode="auto">
            <a:xfrm>
              <a:off x="6403975" y="3702050"/>
              <a:ext cx="152400" cy="44450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70" y="12"/>
                </a:cxn>
                <a:cxn ang="0">
                  <a:pos x="48" y="20"/>
                </a:cxn>
                <a:cxn ang="0">
                  <a:pos x="24" y="2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4" y="26"/>
                </a:cxn>
                <a:cxn ang="0">
                  <a:pos x="48" y="22"/>
                </a:cxn>
                <a:cxn ang="0">
                  <a:pos x="72" y="16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2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6" h="28">
                  <a:moveTo>
                    <a:pt x="92" y="0"/>
                  </a:moveTo>
                  <a:lnTo>
                    <a:pt x="92" y="0"/>
                  </a:lnTo>
                  <a:lnTo>
                    <a:pt x="70" y="12"/>
                  </a:lnTo>
                  <a:lnTo>
                    <a:pt x="48" y="20"/>
                  </a:lnTo>
                  <a:lnTo>
                    <a:pt x="24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4" y="26"/>
                  </a:lnTo>
                  <a:lnTo>
                    <a:pt x="48" y="22"/>
                  </a:lnTo>
                  <a:lnTo>
                    <a:pt x="72" y="16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387"/>
            <p:cNvSpPr>
              <a:spLocks/>
            </p:cNvSpPr>
            <p:nvPr/>
          </p:nvSpPr>
          <p:spPr bwMode="auto">
            <a:xfrm>
              <a:off x="6343650" y="3641725"/>
              <a:ext cx="127000" cy="19050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40" y="4"/>
                </a:cxn>
                <a:cxn ang="0">
                  <a:pos x="2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0" y="12"/>
                </a:cxn>
                <a:cxn ang="0">
                  <a:pos x="20" y="12"/>
                </a:cxn>
                <a:cxn ang="0">
                  <a:pos x="40" y="10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80" h="12">
                  <a:moveTo>
                    <a:pt x="80" y="0"/>
                  </a:moveTo>
                  <a:lnTo>
                    <a:pt x="80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40" y="4"/>
                  </a:lnTo>
                  <a:lnTo>
                    <a:pt x="2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40" y="1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388"/>
            <p:cNvSpPr>
              <a:spLocks/>
            </p:cNvSpPr>
            <p:nvPr/>
          </p:nvSpPr>
          <p:spPr bwMode="auto">
            <a:xfrm>
              <a:off x="6464300" y="3559175"/>
              <a:ext cx="38100" cy="1047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4" y="32"/>
                </a:cxn>
                <a:cxn ang="0">
                  <a:pos x="18" y="48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6"/>
                </a:cxn>
                <a:cxn ang="0">
                  <a:pos x="22" y="64"/>
                </a:cxn>
                <a:cxn ang="0">
                  <a:pos x="22" y="64"/>
                </a:cxn>
                <a:cxn ang="0">
                  <a:pos x="24" y="56"/>
                </a:cxn>
                <a:cxn ang="0">
                  <a:pos x="24" y="48"/>
                </a:cxn>
                <a:cxn ang="0">
                  <a:pos x="20" y="32"/>
                </a:cxn>
                <a:cxn ang="0">
                  <a:pos x="12" y="1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4" h="66">
                  <a:moveTo>
                    <a:pt x="0" y="2"/>
                  </a:moveTo>
                  <a:lnTo>
                    <a:pt x="0" y="2"/>
                  </a:lnTo>
                  <a:lnTo>
                    <a:pt x="8" y="18"/>
                  </a:lnTo>
                  <a:lnTo>
                    <a:pt x="14" y="32"/>
                  </a:lnTo>
                  <a:lnTo>
                    <a:pt x="18" y="4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4" y="56"/>
                  </a:lnTo>
                  <a:lnTo>
                    <a:pt x="24" y="48"/>
                  </a:lnTo>
                  <a:lnTo>
                    <a:pt x="20" y="32"/>
                  </a:lnTo>
                  <a:lnTo>
                    <a:pt x="12" y="1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389"/>
            <p:cNvSpPr>
              <a:spLocks/>
            </p:cNvSpPr>
            <p:nvPr/>
          </p:nvSpPr>
          <p:spPr bwMode="auto">
            <a:xfrm>
              <a:off x="6581775" y="3587750"/>
              <a:ext cx="25400" cy="1555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6" y="26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8" y="62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6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10" y="88"/>
                </a:cxn>
                <a:cxn ang="0">
                  <a:pos x="14" y="78"/>
                </a:cxn>
                <a:cxn ang="0">
                  <a:pos x="16" y="64"/>
                </a:cxn>
                <a:cxn ang="0">
                  <a:pos x="16" y="54"/>
                </a:cxn>
                <a:cxn ang="0">
                  <a:pos x="16" y="54"/>
                </a:cxn>
                <a:cxn ang="0">
                  <a:pos x="14" y="40"/>
                </a:cxn>
                <a:cxn ang="0">
                  <a:pos x="12" y="26"/>
                </a:cxn>
                <a:cxn ang="0">
                  <a:pos x="8" y="1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6" h="98">
                  <a:moveTo>
                    <a:pt x="0" y="2"/>
                  </a:moveTo>
                  <a:lnTo>
                    <a:pt x="0" y="2"/>
                  </a:lnTo>
                  <a:lnTo>
                    <a:pt x="6" y="2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62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86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10" y="88"/>
                  </a:lnTo>
                  <a:lnTo>
                    <a:pt x="14" y="78"/>
                  </a:lnTo>
                  <a:lnTo>
                    <a:pt x="16" y="6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40"/>
                  </a:lnTo>
                  <a:lnTo>
                    <a:pt x="12" y="26"/>
                  </a:lnTo>
                  <a:lnTo>
                    <a:pt x="8" y="1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" name="Group 64"/>
          <p:cNvGrpSpPr/>
          <p:nvPr/>
        </p:nvGrpSpPr>
        <p:grpSpPr>
          <a:xfrm rot="21077198">
            <a:off x="5537963" y="3276809"/>
            <a:ext cx="1066800" cy="762000"/>
            <a:chOff x="6226175" y="3556000"/>
            <a:chExt cx="460375" cy="336550"/>
          </a:xfrm>
        </p:grpSpPr>
        <p:sp>
          <p:nvSpPr>
            <p:cNvPr id="66" name="Freeform 384"/>
            <p:cNvSpPr>
              <a:spLocks/>
            </p:cNvSpPr>
            <p:nvPr/>
          </p:nvSpPr>
          <p:spPr bwMode="auto">
            <a:xfrm>
              <a:off x="6226175" y="3556000"/>
              <a:ext cx="438150" cy="292100"/>
            </a:xfrm>
            <a:custGeom>
              <a:avLst/>
              <a:gdLst/>
              <a:ahLst/>
              <a:cxnLst>
                <a:cxn ang="0">
                  <a:pos x="232" y="130"/>
                </a:cxn>
                <a:cxn ang="0">
                  <a:pos x="232" y="130"/>
                </a:cxn>
                <a:cxn ang="0">
                  <a:pos x="234" y="138"/>
                </a:cxn>
                <a:cxn ang="0">
                  <a:pos x="236" y="146"/>
                </a:cxn>
                <a:cxn ang="0">
                  <a:pos x="236" y="154"/>
                </a:cxn>
                <a:cxn ang="0">
                  <a:pos x="232" y="164"/>
                </a:cxn>
                <a:cxn ang="0">
                  <a:pos x="224" y="174"/>
                </a:cxn>
                <a:cxn ang="0">
                  <a:pos x="220" y="178"/>
                </a:cxn>
                <a:cxn ang="0">
                  <a:pos x="212" y="180"/>
                </a:cxn>
                <a:cxn ang="0">
                  <a:pos x="204" y="184"/>
                </a:cxn>
                <a:cxn ang="0">
                  <a:pos x="194" y="184"/>
                </a:cxn>
                <a:cxn ang="0">
                  <a:pos x="194" y="184"/>
                </a:cxn>
                <a:cxn ang="0">
                  <a:pos x="182" y="184"/>
                </a:cxn>
                <a:cxn ang="0">
                  <a:pos x="172" y="180"/>
                </a:cxn>
                <a:cxn ang="0">
                  <a:pos x="162" y="174"/>
                </a:cxn>
                <a:cxn ang="0">
                  <a:pos x="152" y="166"/>
                </a:cxn>
                <a:cxn ang="0">
                  <a:pos x="130" y="144"/>
                </a:cxn>
                <a:cxn ang="0">
                  <a:pos x="108" y="116"/>
                </a:cxn>
                <a:cxn ang="0">
                  <a:pos x="86" y="86"/>
                </a:cxn>
                <a:cxn ang="0">
                  <a:pos x="60" y="56"/>
                </a:cxn>
                <a:cxn ang="0">
                  <a:pos x="46" y="44"/>
                </a:cxn>
                <a:cxn ang="0">
                  <a:pos x="32" y="32"/>
                </a:cxn>
                <a:cxn ang="0">
                  <a:pos x="16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8" y="8"/>
                </a:cxn>
                <a:cxn ang="0">
                  <a:pos x="38" y="4"/>
                </a:cxn>
                <a:cxn ang="0">
                  <a:pos x="66" y="2"/>
                </a:cxn>
                <a:cxn ang="0">
                  <a:pos x="96" y="0"/>
                </a:cxn>
                <a:cxn ang="0">
                  <a:pos x="130" y="0"/>
                </a:cxn>
                <a:cxn ang="0">
                  <a:pos x="166" y="4"/>
                </a:cxn>
                <a:cxn ang="0">
                  <a:pos x="184" y="8"/>
                </a:cxn>
                <a:cxn ang="0">
                  <a:pos x="202" y="12"/>
                </a:cxn>
                <a:cxn ang="0">
                  <a:pos x="202" y="12"/>
                </a:cxn>
                <a:cxn ang="0">
                  <a:pos x="220" y="18"/>
                </a:cxn>
                <a:cxn ang="0">
                  <a:pos x="234" y="24"/>
                </a:cxn>
                <a:cxn ang="0">
                  <a:pos x="246" y="32"/>
                </a:cxn>
                <a:cxn ang="0">
                  <a:pos x="256" y="40"/>
                </a:cxn>
                <a:cxn ang="0">
                  <a:pos x="264" y="48"/>
                </a:cxn>
                <a:cxn ang="0">
                  <a:pos x="270" y="58"/>
                </a:cxn>
                <a:cxn ang="0">
                  <a:pos x="274" y="68"/>
                </a:cxn>
                <a:cxn ang="0">
                  <a:pos x="276" y="76"/>
                </a:cxn>
                <a:cxn ang="0">
                  <a:pos x="276" y="86"/>
                </a:cxn>
                <a:cxn ang="0">
                  <a:pos x="274" y="94"/>
                </a:cxn>
                <a:cxn ang="0">
                  <a:pos x="272" y="102"/>
                </a:cxn>
                <a:cxn ang="0">
                  <a:pos x="266" y="110"/>
                </a:cxn>
                <a:cxn ang="0">
                  <a:pos x="260" y="116"/>
                </a:cxn>
                <a:cxn ang="0">
                  <a:pos x="252" y="122"/>
                </a:cxn>
                <a:cxn ang="0">
                  <a:pos x="242" y="126"/>
                </a:cxn>
                <a:cxn ang="0">
                  <a:pos x="232" y="130"/>
                </a:cxn>
                <a:cxn ang="0">
                  <a:pos x="232" y="130"/>
                </a:cxn>
              </a:cxnLst>
              <a:rect l="0" t="0" r="r" b="b"/>
              <a:pathLst>
                <a:path w="276" h="184">
                  <a:moveTo>
                    <a:pt x="232" y="130"/>
                  </a:moveTo>
                  <a:lnTo>
                    <a:pt x="232" y="130"/>
                  </a:lnTo>
                  <a:lnTo>
                    <a:pt x="234" y="138"/>
                  </a:lnTo>
                  <a:lnTo>
                    <a:pt x="236" y="146"/>
                  </a:lnTo>
                  <a:lnTo>
                    <a:pt x="236" y="154"/>
                  </a:lnTo>
                  <a:lnTo>
                    <a:pt x="232" y="164"/>
                  </a:lnTo>
                  <a:lnTo>
                    <a:pt x="224" y="174"/>
                  </a:lnTo>
                  <a:lnTo>
                    <a:pt x="220" y="178"/>
                  </a:lnTo>
                  <a:lnTo>
                    <a:pt x="212" y="180"/>
                  </a:lnTo>
                  <a:lnTo>
                    <a:pt x="20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82" y="184"/>
                  </a:lnTo>
                  <a:lnTo>
                    <a:pt x="172" y="180"/>
                  </a:lnTo>
                  <a:lnTo>
                    <a:pt x="162" y="174"/>
                  </a:lnTo>
                  <a:lnTo>
                    <a:pt x="152" y="166"/>
                  </a:lnTo>
                  <a:lnTo>
                    <a:pt x="130" y="144"/>
                  </a:lnTo>
                  <a:lnTo>
                    <a:pt x="108" y="116"/>
                  </a:lnTo>
                  <a:lnTo>
                    <a:pt x="86" y="86"/>
                  </a:lnTo>
                  <a:lnTo>
                    <a:pt x="60" y="56"/>
                  </a:lnTo>
                  <a:lnTo>
                    <a:pt x="46" y="44"/>
                  </a:lnTo>
                  <a:lnTo>
                    <a:pt x="32" y="32"/>
                  </a:lnTo>
                  <a:lnTo>
                    <a:pt x="16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8" y="8"/>
                  </a:lnTo>
                  <a:lnTo>
                    <a:pt x="38" y="4"/>
                  </a:lnTo>
                  <a:lnTo>
                    <a:pt x="66" y="2"/>
                  </a:lnTo>
                  <a:lnTo>
                    <a:pt x="96" y="0"/>
                  </a:lnTo>
                  <a:lnTo>
                    <a:pt x="130" y="0"/>
                  </a:lnTo>
                  <a:lnTo>
                    <a:pt x="166" y="4"/>
                  </a:lnTo>
                  <a:lnTo>
                    <a:pt x="184" y="8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20" y="18"/>
                  </a:lnTo>
                  <a:lnTo>
                    <a:pt x="234" y="24"/>
                  </a:lnTo>
                  <a:lnTo>
                    <a:pt x="246" y="32"/>
                  </a:lnTo>
                  <a:lnTo>
                    <a:pt x="256" y="40"/>
                  </a:lnTo>
                  <a:lnTo>
                    <a:pt x="264" y="48"/>
                  </a:lnTo>
                  <a:lnTo>
                    <a:pt x="270" y="58"/>
                  </a:lnTo>
                  <a:lnTo>
                    <a:pt x="274" y="68"/>
                  </a:lnTo>
                  <a:lnTo>
                    <a:pt x="276" y="76"/>
                  </a:lnTo>
                  <a:lnTo>
                    <a:pt x="276" y="86"/>
                  </a:lnTo>
                  <a:lnTo>
                    <a:pt x="274" y="94"/>
                  </a:lnTo>
                  <a:lnTo>
                    <a:pt x="272" y="102"/>
                  </a:lnTo>
                  <a:lnTo>
                    <a:pt x="266" y="110"/>
                  </a:lnTo>
                  <a:lnTo>
                    <a:pt x="260" y="116"/>
                  </a:lnTo>
                  <a:lnTo>
                    <a:pt x="252" y="122"/>
                  </a:lnTo>
                  <a:lnTo>
                    <a:pt x="242" y="126"/>
                  </a:lnTo>
                  <a:lnTo>
                    <a:pt x="232" y="130"/>
                  </a:lnTo>
                  <a:lnTo>
                    <a:pt x="232" y="130"/>
                  </a:lnTo>
                  <a:close/>
                </a:path>
              </a:pathLst>
            </a:custGeom>
            <a:solidFill>
              <a:srgbClr val="A2CE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385"/>
            <p:cNvSpPr>
              <a:spLocks/>
            </p:cNvSpPr>
            <p:nvPr/>
          </p:nvSpPr>
          <p:spPr bwMode="auto">
            <a:xfrm>
              <a:off x="6226175" y="3571875"/>
              <a:ext cx="460375" cy="3206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0" y="2"/>
                </a:cxn>
                <a:cxn ang="0">
                  <a:pos x="38" y="4"/>
                </a:cxn>
                <a:cxn ang="0">
                  <a:pos x="58" y="8"/>
                </a:cxn>
                <a:cxn ang="0">
                  <a:pos x="78" y="14"/>
                </a:cxn>
                <a:cxn ang="0">
                  <a:pos x="98" y="20"/>
                </a:cxn>
                <a:cxn ang="0">
                  <a:pos x="116" y="28"/>
                </a:cxn>
                <a:cxn ang="0">
                  <a:pos x="150" y="46"/>
                </a:cxn>
                <a:cxn ang="0">
                  <a:pos x="150" y="46"/>
                </a:cxn>
                <a:cxn ang="0">
                  <a:pos x="170" y="60"/>
                </a:cxn>
                <a:cxn ang="0">
                  <a:pos x="190" y="74"/>
                </a:cxn>
                <a:cxn ang="0">
                  <a:pos x="206" y="90"/>
                </a:cxn>
                <a:cxn ang="0">
                  <a:pos x="224" y="108"/>
                </a:cxn>
                <a:cxn ang="0">
                  <a:pos x="224" y="108"/>
                </a:cxn>
                <a:cxn ang="0">
                  <a:pos x="240" y="130"/>
                </a:cxn>
                <a:cxn ang="0">
                  <a:pos x="256" y="152"/>
                </a:cxn>
                <a:cxn ang="0">
                  <a:pos x="270" y="176"/>
                </a:cxn>
                <a:cxn ang="0">
                  <a:pos x="282" y="200"/>
                </a:cxn>
                <a:cxn ang="0">
                  <a:pos x="282" y="200"/>
                </a:cxn>
                <a:cxn ang="0">
                  <a:pos x="284" y="202"/>
                </a:cxn>
                <a:cxn ang="0">
                  <a:pos x="288" y="202"/>
                </a:cxn>
                <a:cxn ang="0">
                  <a:pos x="290" y="200"/>
                </a:cxn>
                <a:cxn ang="0">
                  <a:pos x="290" y="198"/>
                </a:cxn>
                <a:cxn ang="0">
                  <a:pos x="290" y="198"/>
                </a:cxn>
                <a:cxn ang="0">
                  <a:pos x="280" y="176"/>
                </a:cxn>
                <a:cxn ang="0">
                  <a:pos x="270" y="156"/>
                </a:cxn>
                <a:cxn ang="0">
                  <a:pos x="258" y="136"/>
                </a:cxn>
                <a:cxn ang="0">
                  <a:pos x="244" y="118"/>
                </a:cxn>
                <a:cxn ang="0">
                  <a:pos x="230" y="100"/>
                </a:cxn>
                <a:cxn ang="0">
                  <a:pos x="212" y="82"/>
                </a:cxn>
                <a:cxn ang="0">
                  <a:pos x="194" y="66"/>
                </a:cxn>
                <a:cxn ang="0">
                  <a:pos x="176" y="52"/>
                </a:cxn>
                <a:cxn ang="0">
                  <a:pos x="156" y="38"/>
                </a:cxn>
                <a:cxn ang="0">
                  <a:pos x="134" y="28"/>
                </a:cxn>
                <a:cxn ang="0">
                  <a:pos x="112" y="18"/>
                </a:cxn>
                <a:cxn ang="0">
                  <a:pos x="90" y="10"/>
                </a:cxn>
                <a:cxn ang="0">
                  <a:pos x="68" y="4"/>
                </a:cxn>
                <a:cxn ang="0">
                  <a:pos x="46" y="2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290" h="202">
                  <a:moveTo>
                    <a:pt x="0" y="4"/>
                  </a:moveTo>
                  <a:lnTo>
                    <a:pt x="0" y="4"/>
                  </a:lnTo>
                  <a:lnTo>
                    <a:pt x="20" y="2"/>
                  </a:lnTo>
                  <a:lnTo>
                    <a:pt x="38" y="4"/>
                  </a:lnTo>
                  <a:lnTo>
                    <a:pt x="58" y="8"/>
                  </a:lnTo>
                  <a:lnTo>
                    <a:pt x="78" y="14"/>
                  </a:lnTo>
                  <a:lnTo>
                    <a:pt x="98" y="20"/>
                  </a:lnTo>
                  <a:lnTo>
                    <a:pt x="116" y="28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70" y="60"/>
                  </a:lnTo>
                  <a:lnTo>
                    <a:pt x="190" y="74"/>
                  </a:lnTo>
                  <a:lnTo>
                    <a:pt x="206" y="90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40" y="130"/>
                  </a:lnTo>
                  <a:lnTo>
                    <a:pt x="256" y="152"/>
                  </a:lnTo>
                  <a:lnTo>
                    <a:pt x="270" y="176"/>
                  </a:lnTo>
                  <a:lnTo>
                    <a:pt x="282" y="200"/>
                  </a:lnTo>
                  <a:lnTo>
                    <a:pt x="282" y="200"/>
                  </a:lnTo>
                  <a:lnTo>
                    <a:pt x="284" y="202"/>
                  </a:lnTo>
                  <a:lnTo>
                    <a:pt x="288" y="202"/>
                  </a:lnTo>
                  <a:lnTo>
                    <a:pt x="290" y="200"/>
                  </a:lnTo>
                  <a:lnTo>
                    <a:pt x="290" y="198"/>
                  </a:lnTo>
                  <a:lnTo>
                    <a:pt x="290" y="198"/>
                  </a:lnTo>
                  <a:lnTo>
                    <a:pt x="280" y="176"/>
                  </a:lnTo>
                  <a:lnTo>
                    <a:pt x="270" y="156"/>
                  </a:lnTo>
                  <a:lnTo>
                    <a:pt x="258" y="136"/>
                  </a:lnTo>
                  <a:lnTo>
                    <a:pt x="244" y="118"/>
                  </a:lnTo>
                  <a:lnTo>
                    <a:pt x="230" y="100"/>
                  </a:lnTo>
                  <a:lnTo>
                    <a:pt x="212" y="82"/>
                  </a:lnTo>
                  <a:lnTo>
                    <a:pt x="194" y="66"/>
                  </a:lnTo>
                  <a:lnTo>
                    <a:pt x="176" y="52"/>
                  </a:lnTo>
                  <a:lnTo>
                    <a:pt x="156" y="38"/>
                  </a:lnTo>
                  <a:lnTo>
                    <a:pt x="134" y="28"/>
                  </a:lnTo>
                  <a:lnTo>
                    <a:pt x="112" y="18"/>
                  </a:lnTo>
                  <a:lnTo>
                    <a:pt x="90" y="10"/>
                  </a:lnTo>
                  <a:lnTo>
                    <a:pt x="68" y="4"/>
                  </a:lnTo>
                  <a:lnTo>
                    <a:pt x="46" y="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386"/>
            <p:cNvSpPr>
              <a:spLocks/>
            </p:cNvSpPr>
            <p:nvPr/>
          </p:nvSpPr>
          <p:spPr bwMode="auto">
            <a:xfrm>
              <a:off x="6403975" y="3702050"/>
              <a:ext cx="152400" cy="44450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70" y="12"/>
                </a:cxn>
                <a:cxn ang="0">
                  <a:pos x="48" y="20"/>
                </a:cxn>
                <a:cxn ang="0">
                  <a:pos x="24" y="2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4" y="26"/>
                </a:cxn>
                <a:cxn ang="0">
                  <a:pos x="48" y="22"/>
                </a:cxn>
                <a:cxn ang="0">
                  <a:pos x="72" y="16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2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6" h="28">
                  <a:moveTo>
                    <a:pt x="92" y="0"/>
                  </a:moveTo>
                  <a:lnTo>
                    <a:pt x="92" y="0"/>
                  </a:lnTo>
                  <a:lnTo>
                    <a:pt x="70" y="12"/>
                  </a:lnTo>
                  <a:lnTo>
                    <a:pt x="48" y="20"/>
                  </a:lnTo>
                  <a:lnTo>
                    <a:pt x="24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4" y="26"/>
                  </a:lnTo>
                  <a:lnTo>
                    <a:pt x="48" y="22"/>
                  </a:lnTo>
                  <a:lnTo>
                    <a:pt x="72" y="16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387"/>
            <p:cNvSpPr>
              <a:spLocks/>
            </p:cNvSpPr>
            <p:nvPr/>
          </p:nvSpPr>
          <p:spPr bwMode="auto">
            <a:xfrm>
              <a:off x="6343650" y="3641725"/>
              <a:ext cx="127000" cy="19050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40" y="4"/>
                </a:cxn>
                <a:cxn ang="0">
                  <a:pos x="2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0" y="12"/>
                </a:cxn>
                <a:cxn ang="0">
                  <a:pos x="20" y="12"/>
                </a:cxn>
                <a:cxn ang="0">
                  <a:pos x="40" y="10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80" h="12">
                  <a:moveTo>
                    <a:pt x="80" y="0"/>
                  </a:moveTo>
                  <a:lnTo>
                    <a:pt x="80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40" y="4"/>
                  </a:lnTo>
                  <a:lnTo>
                    <a:pt x="2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40" y="1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388"/>
            <p:cNvSpPr>
              <a:spLocks/>
            </p:cNvSpPr>
            <p:nvPr/>
          </p:nvSpPr>
          <p:spPr bwMode="auto">
            <a:xfrm>
              <a:off x="6464300" y="3559175"/>
              <a:ext cx="38100" cy="1047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4" y="32"/>
                </a:cxn>
                <a:cxn ang="0">
                  <a:pos x="18" y="48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6"/>
                </a:cxn>
                <a:cxn ang="0">
                  <a:pos x="22" y="64"/>
                </a:cxn>
                <a:cxn ang="0">
                  <a:pos x="22" y="64"/>
                </a:cxn>
                <a:cxn ang="0">
                  <a:pos x="24" y="56"/>
                </a:cxn>
                <a:cxn ang="0">
                  <a:pos x="24" y="48"/>
                </a:cxn>
                <a:cxn ang="0">
                  <a:pos x="20" y="32"/>
                </a:cxn>
                <a:cxn ang="0">
                  <a:pos x="12" y="1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4" h="66">
                  <a:moveTo>
                    <a:pt x="0" y="2"/>
                  </a:moveTo>
                  <a:lnTo>
                    <a:pt x="0" y="2"/>
                  </a:lnTo>
                  <a:lnTo>
                    <a:pt x="8" y="18"/>
                  </a:lnTo>
                  <a:lnTo>
                    <a:pt x="14" y="32"/>
                  </a:lnTo>
                  <a:lnTo>
                    <a:pt x="18" y="4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4" y="56"/>
                  </a:lnTo>
                  <a:lnTo>
                    <a:pt x="24" y="48"/>
                  </a:lnTo>
                  <a:lnTo>
                    <a:pt x="20" y="32"/>
                  </a:lnTo>
                  <a:lnTo>
                    <a:pt x="12" y="1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389"/>
            <p:cNvSpPr>
              <a:spLocks/>
            </p:cNvSpPr>
            <p:nvPr/>
          </p:nvSpPr>
          <p:spPr bwMode="auto">
            <a:xfrm>
              <a:off x="6581775" y="3587750"/>
              <a:ext cx="25400" cy="1555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6" y="26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8" y="62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6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10" y="88"/>
                </a:cxn>
                <a:cxn ang="0">
                  <a:pos x="14" y="78"/>
                </a:cxn>
                <a:cxn ang="0">
                  <a:pos x="16" y="64"/>
                </a:cxn>
                <a:cxn ang="0">
                  <a:pos x="16" y="54"/>
                </a:cxn>
                <a:cxn ang="0">
                  <a:pos x="16" y="54"/>
                </a:cxn>
                <a:cxn ang="0">
                  <a:pos x="14" y="40"/>
                </a:cxn>
                <a:cxn ang="0">
                  <a:pos x="12" y="26"/>
                </a:cxn>
                <a:cxn ang="0">
                  <a:pos x="8" y="1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6" h="98">
                  <a:moveTo>
                    <a:pt x="0" y="2"/>
                  </a:moveTo>
                  <a:lnTo>
                    <a:pt x="0" y="2"/>
                  </a:lnTo>
                  <a:lnTo>
                    <a:pt x="6" y="2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62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86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10" y="88"/>
                  </a:lnTo>
                  <a:lnTo>
                    <a:pt x="14" y="78"/>
                  </a:lnTo>
                  <a:lnTo>
                    <a:pt x="16" y="6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40"/>
                  </a:lnTo>
                  <a:lnTo>
                    <a:pt x="12" y="26"/>
                  </a:lnTo>
                  <a:lnTo>
                    <a:pt x="8" y="1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" name="Group 71"/>
          <p:cNvGrpSpPr/>
          <p:nvPr/>
        </p:nvGrpSpPr>
        <p:grpSpPr>
          <a:xfrm rot="6645530">
            <a:off x="7379478" y="3938606"/>
            <a:ext cx="1066800" cy="762000"/>
            <a:chOff x="6226175" y="3556000"/>
            <a:chExt cx="460375" cy="336550"/>
          </a:xfrm>
        </p:grpSpPr>
        <p:sp>
          <p:nvSpPr>
            <p:cNvPr id="73" name="Freeform 384"/>
            <p:cNvSpPr>
              <a:spLocks/>
            </p:cNvSpPr>
            <p:nvPr/>
          </p:nvSpPr>
          <p:spPr bwMode="auto">
            <a:xfrm>
              <a:off x="6226175" y="3556000"/>
              <a:ext cx="438150" cy="292100"/>
            </a:xfrm>
            <a:custGeom>
              <a:avLst/>
              <a:gdLst/>
              <a:ahLst/>
              <a:cxnLst>
                <a:cxn ang="0">
                  <a:pos x="232" y="130"/>
                </a:cxn>
                <a:cxn ang="0">
                  <a:pos x="232" y="130"/>
                </a:cxn>
                <a:cxn ang="0">
                  <a:pos x="234" y="138"/>
                </a:cxn>
                <a:cxn ang="0">
                  <a:pos x="236" y="146"/>
                </a:cxn>
                <a:cxn ang="0">
                  <a:pos x="236" y="154"/>
                </a:cxn>
                <a:cxn ang="0">
                  <a:pos x="232" y="164"/>
                </a:cxn>
                <a:cxn ang="0">
                  <a:pos x="224" y="174"/>
                </a:cxn>
                <a:cxn ang="0">
                  <a:pos x="220" y="178"/>
                </a:cxn>
                <a:cxn ang="0">
                  <a:pos x="212" y="180"/>
                </a:cxn>
                <a:cxn ang="0">
                  <a:pos x="204" y="184"/>
                </a:cxn>
                <a:cxn ang="0">
                  <a:pos x="194" y="184"/>
                </a:cxn>
                <a:cxn ang="0">
                  <a:pos x="194" y="184"/>
                </a:cxn>
                <a:cxn ang="0">
                  <a:pos x="182" y="184"/>
                </a:cxn>
                <a:cxn ang="0">
                  <a:pos x="172" y="180"/>
                </a:cxn>
                <a:cxn ang="0">
                  <a:pos x="162" y="174"/>
                </a:cxn>
                <a:cxn ang="0">
                  <a:pos x="152" y="166"/>
                </a:cxn>
                <a:cxn ang="0">
                  <a:pos x="130" y="144"/>
                </a:cxn>
                <a:cxn ang="0">
                  <a:pos x="108" y="116"/>
                </a:cxn>
                <a:cxn ang="0">
                  <a:pos x="86" y="86"/>
                </a:cxn>
                <a:cxn ang="0">
                  <a:pos x="60" y="56"/>
                </a:cxn>
                <a:cxn ang="0">
                  <a:pos x="46" y="44"/>
                </a:cxn>
                <a:cxn ang="0">
                  <a:pos x="32" y="32"/>
                </a:cxn>
                <a:cxn ang="0">
                  <a:pos x="16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8" y="8"/>
                </a:cxn>
                <a:cxn ang="0">
                  <a:pos x="38" y="4"/>
                </a:cxn>
                <a:cxn ang="0">
                  <a:pos x="66" y="2"/>
                </a:cxn>
                <a:cxn ang="0">
                  <a:pos x="96" y="0"/>
                </a:cxn>
                <a:cxn ang="0">
                  <a:pos x="130" y="0"/>
                </a:cxn>
                <a:cxn ang="0">
                  <a:pos x="166" y="4"/>
                </a:cxn>
                <a:cxn ang="0">
                  <a:pos x="184" y="8"/>
                </a:cxn>
                <a:cxn ang="0">
                  <a:pos x="202" y="12"/>
                </a:cxn>
                <a:cxn ang="0">
                  <a:pos x="202" y="12"/>
                </a:cxn>
                <a:cxn ang="0">
                  <a:pos x="220" y="18"/>
                </a:cxn>
                <a:cxn ang="0">
                  <a:pos x="234" y="24"/>
                </a:cxn>
                <a:cxn ang="0">
                  <a:pos x="246" y="32"/>
                </a:cxn>
                <a:cxn ang="0">
                  <a:pos x="256" y="40"/>
                </a:cxn>
                <a:cxn ang="0">
                  <a:pos x="264" y="48"/>
                </a:cxn>
                <a:cxn ang="0">
                  <a:pos x="270" y="58"/>
                </a:cxn>
                <a:cxn ang="0">
                  <a:pos x="274" y="68"/>
                </a:cxn>
                <a:cxn ang="0">
                  <a:pos x="276" y="76"/>
                </a:cxn>
                <a:cxn ang="0">
                  <a:pos x="276" y="86"/>
                </a:cxn>
                <a:cxn ang="0">
                  <a:pos x="274" y="94"/>
                </a:cxn>
                <a:cxn ang="0">
                  <a:pos x="272" y="102"/>
                </a:cxn>
                <a:cxn ang="0">
                  <a:pos x="266" y="110"/>
                </a:cxn>
                <a:cxn ang="0">
                  <a:pos x="260" y="116"/>
                </a:cxn>
                <a:cxn ang="0">
                  <a:pos x="252" y="122"/>
                </a:cxn>
                <a:cxn ang="0">
                  <a:pos x="242" y="126"/>
                </a:cxn>
                <a:cxn ang="0">
                  <a:pos x="232" y="130"/>
                </a:cxn>
                <a:cxn ang="0">
                  <a:pos x="232" y="130"/>
                </a:cxn>
              </a:cxnLst>
              <a:rect l="0" t="0" r="r" b="b"/>
              <a:pathLst>
                <a:path w="276" h="184">
                  <a:moveTo>
                    <a:pt x="232" y="130"/>
                  </a:moveTo>
                  <a:lnTo>
                    <a:pt x="232" y="130"/>
                  </a:lnTo>
                  <a:lnTo>
                    <a:pt x="234" y="138"/>
                  </a:lnTo>
                  <a:lnTo>
                    <a:pt x="236" y="146"/>
                  </a:lnTo>
                  <a:lnTo>
                    <a:pt x="236" y="154"/>
                  </a:lnTo>
                  <a:lnTo>
                    <a:pt x="232" y="164"/>
                  </a:lnTo>
                  <a:lnTo>
                    <a:pt x="224" y="174"/>
                  </a:lnTo>
                  <a:lnTo>
                    <a:pt x="220" y="178"/>
                  </a:lnTo>
                  <a:lnTo>
                    <a:pt x="212" y="180"/>
                  </a:lnTo>
                  <a:lnTo>
                    <a:pt x="20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82" y="184"/>
                  </a:lnTo>
                  <a:lnTo>
                    <a:pt x="172" y="180"/>
                  </a:lnTo>
                  <a:lnTo>
                    <a:pt x="162" y="174"/>
                  </a:lnTo>
                  <a:lnTo>
                    <a:pt x="152" y="166"/>
                  </a:lnTo>
                  <a:lnTo>
                    <a:pt x="130" y="144"/>
                  </a:lnTo>
                  <a:lnTo>
                    <a:pt x="108" y="116"/>
                  </a:lnTo>
                  <a:lnTo>
                    <a:pt x="86" y="86"/>
                  </a:lnTo>
                  <a:lnTo>
                    <a:pt x="60" y="56"/>
                  </a:lnTo>
                  <a:lnTo>
                    <a:pt x="46" y="44"/>
                  </a:lnTo>
                  <a:lnTo>
                    <a:pt x="32" y="32"/>
                  </a:lnTo>
                  <a:lnTo>
                    <a:pt x="16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8" y="8"/>
                  </a:lnTo>
                  <a:lnTo>
                    <a:pt x="38" y="4"/>
                  </a:lnTo>
                  <a:lnTo>
                    <a:pt x="66" y="2"/>
                  </a:lnTo>
                  <a:lnTo>
                    <a:pt x="96" y="0"/>
                  </a:lnTo>
                  <a:lnTo>
                    <a:pt x="130" y="0"/>
                  </a:lnTo>
                  <a:lnTo>
                    <a:pt x="166" y="4"/>
                  </a:lnTo>
                  <a:lnTo>
                    <a:pt x="184" y="8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20" y="18"/>
                  </a:lnTo>
                  <a:lnTo>
                    <a:pt x="234" y="24"/>
                  </a:lnTo>
                  <a:lnTo>
                    <a:pt x="246" y="32"/>
                  </a:lnTo>
                  <a:lnTo>
                    <a:pt x="256" y="40"/>
                  </a:lnTo>
                  <a:lnTo>
                    <a:pt x="264" y="48"/>
                  </a:lnTo>
                  <a:lnTo>
                    <a:pt x="270" y="58"/>
                  </a:lnTo>
                  <a:lnTo>
                    <a:pt x="274" y="68"/>
                  </a:lnTo>
                  <a:lnTo>
                    <a:pt x="276" y="76"/>
                  </a:lnTo>
                  <a:lnTo>
                    <a:pt x="276" y="86"/>
                  </a:lnTo>
                  <a:lnTo>
                    <a:pt x="274" y="94"/>
                  </a:lnTo>
                  <a:lnTo>
                    <a:pt x="272" y="102"/>
                  </a:lnTo>
                  <a:lnTo>
                    <a:pt x="266" y="110"/>
                  </a:lnTo>
                  <a:lnTo>
                    <a:pt x="260" y="116"/>
                  </a:lnTo>
                  <a:lnTo>
                    <a:pt x="252" y="122"/>
                  </a:lnTo>
                  <a:lnTo>
                    <a:pt x="242" y="126"/>
                  </a:lnTo>
                  <a:lnTo>
                    <a:pt x="232" y="130"/>
                  </a:lnTo>
                  <a:lnTo>
                    <a:pt x="232" y="130"/>
                  </a:lnTo>
                  <a:close/>
                </a:path>
              </a:pathLst>
            </a:custGeom>
            <a:solidFill>
              <a:srgbClr val="A2CE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385"/>
            <p:cNvSpPr>
              <a:spLocks/>
            </p:cNvSpPr>
            <p:nvPr/>
          </p:nvSpPr>
          <p:spPr bwMode="auto">
            <a:xfrm>
              <a:off x="6226175" y="3571875"/>
              <a:ext cx="460375" cy="3206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0" y="2"/>
                </a:cxn>
                <a:cxn ang="0">
                  <a:pos x="38" y="4"/>
                </a:cxn>
                <a:cxn ang="0">
                  <a:pos x="58" y="8"/>
                </a:cxn>
                <a:cxn ang="0">
                  <a:pos x="78" y="14"/>
                </a:cxn>
                <a:cxn ang="0">
                  <a:pos x="98" y="20"/>
                </a:cxn>
                <a:cxn ang="0">
                  <a:pos x="116" y="28"/>
                </a:cxn>
                <a:cxn ang="0">
                  <a:pos x="150" y="46"/>
                </a:cxn>
                <a:cxn ang="0">
                  <a:pos x="150" y="46"/>
                </a:cxn>
                <a:cxn ang="0">
                  <a:pos x="170" y="60"/>
                </a:cxn>
                <a:cxn ang="0">
                  <a:pos x="190" y="74"/>
                </a:cxn>
                <a:cxn ang="0">
                  <a:pos x="206" y="90"/>
                </a:cxn>
                <a:cxn ang="0">
                  <a:pos x="224" y="108"/>
                </a:cxn>
                <a:cxn ang="0">
                  <a:pos x="224" y="108"/>
                </a:cxn>
                <a:cxn ang="0">
                  <a:pos x="240" y="130"/>
                </a:cxn>
                <a:cxn ang="0">
                  <a:pos x="256" y="152"/>
                </a:cxn>
                <a:cxn ang="0">
                  <a:pos x="270" y="176"/>
                </a:cxn>
                <a:cxn ang="0">
                  <a:pos x="282" y="200"/>
                </a:cxn>
                <a:cxn ang="0">
                  <a:pos x="282" y="200"/>
                </a:cxn>
                <a:cxn ang="0">
                  <a:pos x="284" y="202"/>
                </a:cxn>
                <a:cxn ang="0">
                  <a:pos x="288" y="202"/>
                </a:cxn>
                <a:cxn ang="0">
                  <a:pos x="290" y="200"/>
                </a:cxn>
                <a:cxn ang="0">
                  <a:pos x="290" y="198"/>
                </a:cxn>
                <a:cxn ang="0">
                  <a:pos x="290" y="198"/>
                </a:cxn>
                <a:cxn ang="0">
                  <a:pos x="280" y="176"/>
                </a:cxn>
                <a:cxn ang="0">
                  <a:pos x="270" y="156"/>
                </a:cxn>
                <a:cxn ang="0">
                  <a:pos x="258" y="136"/>
                </a:cxn>
                <a:cxn ang="0">
                  <a:pos x="244" y="118"/>
                </a:cxn>
                <a:cxn ang="0">
                  <a:pos x="230" y="100"/>
                </a:cxn>
                <a:cxn ang="0">
                  <a:pos x="212" y="82"/>
                </a:cxn>
                <a:cxn ang="0">
                  <a:pos x="194" y="66"/>
                </a:cxn>
                <a:cxn ang="0">
                  <a:pos x="176" y="52"/>
                </a:cxn>
                <a:cxn ang="0">
                  <a:pos x="156" y="38"/>
                </a:cxn>
                <a:cxn ang="0">
                  <a:pos x="134" y="28"/>
                </a:cxn>
                <a:cxn ang="0">
                  <a:pos x="112" y="18"/>
                </a:cxn>
                <a:cxn ang="0">
                  <a:pos x="90" y="10"/>
                </a:cxn>
                <a:cxn ang="0">
                  <a:pos x="68" y="4"/>
                </a:cxn>
                <a:cxn ang="0">
                  <a:pos x="46" y="2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290" h="202">
                  <a:moveTo>
                    <a:pt x="0" y="4"/>
                  </a:moveTo>
                  <a:lnTo>
                    <a:pt x="0" y="4"/>
                  </a:lnTo>
                  <a:lnTo>
                    <a:pt x="20" y="2"/>
                  </a:lnTo>
                  <a:lnTo>
                    <a:pt x="38" y="4"/>
                  </a:lnTo>
                  <a:lnTo>
                    <a:pt x="58" y="8"/>
                  </a:lnTo>
                  <a:lnTo>
                    <a:pt x="78" y="14"/>
                  </a:lnTo>
                  <a:lnTo>
                    <a:pt x="98" y="20"/>
                  </a:lnTo>
                  <a:lnTo>
                    <a:pt x="116" y="28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70" y="60"/>
                  </a:lnTo>
                  <a:lnTo>
                    <a:pt x="190" y="74"/>
                  </a:lnTo>
                  <a:lnTo>
                    <a:pt x="206" y="90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40" y="130"/>
                  </a:lnTo>
                  <a:lnTo>
                    <a:pt x="256" y="152"/>
                  </a:lnTo>
                  <a:lnTo>
                    <a:pt x="270" y="176"/>
                  </a:lnTo>
                  <a:lnTo>
                    <a:pt x="282" y="200"/>
                  </a:lnTo>
                  <a:lnTo>
                    <a:pt x="282" y="200"/>
                  </a:lnTo>
                  <a:lnTo>
                    <a:pt x="284" y="202"/>
                  </a:lnTo>
                  <a:lnTo>
                    <a:pt x="288" y="202"/>
                  </a:lnTo>
                  <a:lnTo>
                    <a:pt x="290" y="200"/>
                  </a:lnTo>
                  <a:lnTo>
                    <a:pt x="290" y="198"/>
                  </a:lnTo>
                  <a:lnTo>
                    <a:pt x="290" y="198"/>
                  </a:lnTo>
                  <a:lnTo>
                    <a:pt x="280" y="176"/>
                  </a:lnTo>
                  <a:lnTo>
                    <a:pt x="270" y="156"/>
                  </a:lnTo>
                  <a:lnTo>
                    <a:pt x="258" y="136"/>
                  </a:lnTo>
                  <a:lnTo>
                    <a:pt x="244" y="118"/>
                  </a:lnTo>
                  <a:lnTo>
                    <a:pt x="230" y="100"/>
                  </a:lnTo>
                  <a:lnTo>
                    <a:pt x="212" y="82"/>
                  </a:lnTo>
                  <a:lnTo>
                    <a:pt x="194" y="66"/>
                  </a:lnTo>
                  <a:lnTo>
                    <a:pt x="176" y="52"/>
                  </a:lnTo>
                  <a:lnTo>
                    <a:pt x="156" y="38"/>
                  </a:lnTo>
                  <a:lnTo>
                    <a:pt x="134" y="28"/>
                  </a:lnTo>
                  <a:lnTo>
                    <a:pt x="112" y="18"/>
                  </a:lnTo>
                  <a:lnTo>
                    <a:pt x="90" y="10"/>
                  </a:lnTo>
                  <a:lnTo>
                    <a:pt x="68" y="4"/>
                  </a:lnTo>
                  <a:lnTo>
                    <a:pt x="46" y="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386"/>
            <p:cNvSpPr>
              <a:spLocks/>
            </p:cNvSpPr>
            <p:nvPr/>
          </p:nvSpPr>
          <p:spPr bwMode="auto">
            <a:xfrm>
              <a:off x="6403975" y="3702050"/>
              <a:ext cx="152400" cy="44450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70" y="12"/>
                </a:cxn>
                <a:cxn ang="0">
                  <a:pos x="48" y="20"/>
                </a:cxn>
                <a:cxn ang="0">
                  <a:pos x="24" y="2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4" y="26"/>
                </a:cxn>
                <a:cxn ang="0">
                  <a:pos x="48" y="22"/>
                </a:cxn>
                <a:cxn ang="0">
                  <a:pos x="72" y="16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2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6" h="28">
                  <a:moveTo>
                    <a:pt x="92" y="0"/>
                  </a:moveTo>
                  <a:lnTo>
                    <a:pt x="92" y="0"/>
                  </a:lnTo>
                  <a:lnTo>
                    <a:pt x="70" y="12"/>
                  </a:lnTo>
                  <a:lnTo>
                    <a:pt x="48" y="20"/>
                  </a:lnTo>
                  <a:lnTo>
                    <a:pt x="24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4" y="26"/>
                  </a:lnTo>
                  <a:lnTo>
                    <a:pt x="48" y="22"/>
                  </a:lnTo>
                  <a:lnTo>
                    <a:pt x="72" y="16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387"/>
            <p:cNvSpPr>
              <a:spLocks/>
            </p:cNvSpPr>
            <p:nvPr/>
          </p:nvSpPr>
          <p:spPr bwMode="auto">
            <a:xfrm>
              <a:off x="6343650" y="3641725"/>
              <a:ext cx="127000" cy="19050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40" y="4"/>
                </a:cxn>
                <a:cxn ang="0">
                  <a:pos x="2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0" y="12"/>
                </a:cxn>
                <a:cxn ang="0">
                  <a:pos x="20" y="12"/>
                </a:cxn>
                <a:cxn ang="0">
                  <a:pos x="40" y="10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80" h="12">
                  <a:moveTo>
                    <a:pt x="80" y="0"/>
                  </a:moveTo>
                  <a:lnTo>
                    <a:pt x="80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40" y="4"/>
                  </a:lnTo>
                  <a:lnTo>
                    <a:pt x="2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40" y="1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388"/>
            <p:cNvSpPr>
              <a:spLocks/>
            </p:cNvSpPr>
            <p:nvPr/>
          </p:nvSpPr>
          <p:spPr bwMode="auto">
            <a:xfrm>
              <a:off x="6464300" y="3559175"/>
              <a:ext cx="38100" cy="1047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4" y="32"/>
                </a:cxn>
                <a:cxn ang="0">
                  <a:pos x="18" y="48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6"/>
                </a:cxn>
                <a:cxn ang="0">
                  <a:pos x="22" y="64"/>
                </a:cxn>
                <a:cxn ang="0">
                  <a:pos x="22" y="64"/>
                </a:cxn>
                <a:cxn ang="0">
                  <a:pos x="24" y="56"/>
                </a:cxn>
                <a:cxn ang="0">
                  <a:pos x="24" y="48"/>
                </a:cxn>
                <a:cxn ang="0">
                  <a:pos x="20" y="32"/>
                </a:cxn>
                <a:cxn ang="0">
                  <a:pos x="12" y="1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4" h="66">
                  <a:moveTo>
                    <a:pt x="0" y="2"/>
                  </a:moveTo>
                  <a:lnTo>
                    <a:pt x="0" y="2"/>
                  </a:lnTo>
                  <a:lnTo>
                    <a:pt x="8" y="18"/>
                  </a:lnTo>
                  <a:lnTo>
                    <a:pt x="14" y="32"/>
                  </a:lnTo>
                  <a:lnTo>
                    <a:pt x="18" y="4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4" y="56"/>
                  </a:lnTo>
                  <a:lnTo>
                    <a:pt x="24" y="48"/>
                  </a:lnTo>
                  <a:lnTo>
                    <a:pt x="20" y="32"/>
                  </a:lnTo>
                  <a:lnTo>
                    <a:pt x="12" y="1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389"/>
            <p:cNvSpPr>
              <a:spLocks/>
            </p:cNvSpPr>
            <p:nvPr/>
          </p:nvSpPr>
          <p:spPr bwMode="auto">
            <a:xfrm>
              <a:off x="6581775" y="3587750"/>
              <a:ext cx="25400" cy="1555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6" y="26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8" y="62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6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10" y="88"/>
                </a:cxn>
                <a:cxn ang="0">
                  <a:pos x="14" y="78"/>
                </a:cxn>
                <a:cxn ang="0">
                  <a:pos x="16" y="64"/>
                </a:cxn>
                <a:cxn ang="0">
                  <a:pos x="16" y="54"/>
                </a:cxn>
                <a:cxn ang="0">
                  <a:pos x="16" y="54"/>
                </a:cxn>
                <a:cxn ang="0">
                  <a:pos x="14" y="40"/>
                </a:cxn>
                <a:cxn ang="0">
                  <a:pos x="12" y="26"/>
                </a:cxn>
                <a:cxn ang="0">
                  <a:pos x="8" y="1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6" h="98">
                  <a:moveTo>
                    <a:pt x="0" y="2"/>
                  </a:moveTo>
                  <a:lnTo>
                    <a:pt x="0" y="2"/>
                  </a:lnTo>
                  <a:lnTo>
                    <a:pt x="6" y="2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62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86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10" y="88"/>
                  </a:lnTo>
                  <a:lnTo>
                    <a:pt x="14" y="78"/>
                  </a:lnTo>
                  <a:lnTo>
                    <a:pt x="16" y="6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40"/>
                  </a:lnTo>
                  <a:lnTo>
                    <a:pt x="12" y="26"/>
                  </a:lnTo>
                  <a:lnTo>
                    <a:pt x="8" y="1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53" name="Group 5"/>
          <p:cNvGrpSpPr>
            <a:grpSpLocks noChangeAspect="1"/>
          </p:cNvGrpSpPr>
          <p:nvPr/>
        </p:nvGrpSpPr>
        <p:grpSpPr bwMode="auto">
          <a:xfrm>
            <a:off x="914400" y="533400"/>
            <a:ext cx="2438400" cy="2465645"/>
            <a:chOff x="816" y="624"/>
            <a:chExt cx="1074" cy="1086"/>
          </a:xfrm>
        </p:grpSpPr>
        <p:sp>
          <p:nvSpPr>
            <p:cNvPr id="2052" name="AutoShape 4"/>
            <p:cNvSpPr>
              <a:spLocks noChangeAspect="1" noChangeArrowheads="1" noTextEdit="1"/>
            </p:cNvSpPr>
            <p:nvPr/>
          </p:nvSpPr>
          <p:spPr bwMode="auto">
            <a:xfrm>
              <a:off x="816" y="624"/>
              <a:ext cx="1074" cy="10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1351" y="1237"/>
              <a:ext cx="55" cy="36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5"/>
                </a:cxn>
                <a:cxn ang="0">
                  <a:pos x="41" y="12"/>
                </a:cxn>
                <a:cxn ang="0">
                  <a:pos x="42" y="20"/>
                </a:cxn>
                <a:cxn ang="0">
                  <a:pos x="44" y="31"/>
                </a:cxn>
                <a:cxn ang="0">
                  <a:pos x="44" y="43"/>
                </a:cxn>
                <a:cxn ang="0">
                  <a:pos x="46" y="57"/>
                </a:cxn>
                <a:cxn ang="0">
                  <a:pos x="47" y="71"/>
                </a:cxn>
                <a:cxn ang="0">
                  <a:pos x="49" y="87"/>
                </a:cxn>
                <a:cxn ang="0">
                  <a:pos x="50" y="104"/>
                </a:cxn>
                <a:cxn ang="0">
                  <a:pos x="51" y="121"/>
                </a:cxn>
                <a:cxn ang="0">
                  <a:pos x="52" y="139"/>
                </a:cxn>
                <a:cxn ang="0">
                  <a:pos x="52" y="157"/>
                </a:cxn>
                <a:cxn ang="0">
                  <a:pos x="53" y="175"/>
                </a:cxn>
                <a:cxn ang="0">
                  <a:pos x="54" y="194"/>
                </a:cxn>
                <a:cxn ang="0">
                  <a:pos x="55" y="212"/>
                </a:cxn>
                <a:cxn ang="0">
                  <a:pos x="55" y="230"/>
                </a:cxn>
                <a:cxn ang="0">
                  <a:pos x="55" y="247"/>
                </a:cxn>
                <a:cxn ang="0">
                  <a:pos x="55" y="263"/>
                </a:cxn>
                <a:cxn ang="0">
                  <a:pos x="54" y="279"/>
                </a:cxn>
                <a:cxn ang="0">
                  <a:pos x="54" y="293"/>
                </a:cxn>
                <a:cxn ang="0">
                  <a:pos x="52" y="306"/>
                </a:cxn>
                <a:cxn ang="0">
                  <a:pos x="52" y="317"/>
                </a:cxn>
                <a:cxn ang="0">
                  <a:pos x="50" y="328"/>
                </a:cxn>
                <a:cxn ang="0">
                  <a:pos x="48" y="336"/>
                </a:cxn>
                <a:cxn ang="0">
                  <a:pos x="45" y="344"/>
                </a:cxn>
                <a:cxn ang="0">
                  <a:pos x="43" y="350"/>
                </a:cxn>
                <a:cxn ang="0">
                  <a:pos x="39" y="357"/>
                </a:cxn>
                <a:cxn ang="0">
                  <a:pos x="33" y="363"/>
                </a:cxn>
                <a:cxn ang="0">
                  <a:pos x="28" y="364"/>
                </a:cxn>
                <a:cxn ang="0">
                  <a:pos x="22" y="361"/>
                </a:cxn>
                <a:cxn ang="0">
                  <a:pos x="16" y="352"/>
                </a:cxn>
                <a:cxn ang="0">
                  <a:pos x="13" y="344"/>
                </a:cxn>
                <a:cxn ang="0">
                  <a:pos x="11" y="336"/>
                </a:cxn>
                <a:cxn ang="0">
                  <a:pos x="9" y="329"/>
                </a:cxn>
                <a:cxn ang="0">
                  <a:pos x="6" y="319"/>
                </a:cxn>
                <a:cxn ang="0">
                  <a:pos x="5" y="309"/>
                </a:cxn>
                <a:cxn ang="0">
                  <a:pos x="3" y="297"/>
                </a:cxn>
                <a:cxn ang="0">
                  <a:pos x="2" y="284"/>
                </a:cxn>
                <a:cxn ang="0">
                  <a:pos x="1" y="271"/>
                </a:cxn>
                <a:cxn ang="0">
                  <a:pos x="0" y="256"/>
                </a:cxn>
                <a:cxn ang="0">
                  <a:pos x="0" y="242"/>
                </a:cxn>
                <a:cxn ang="0">
                  <a:pos x="0" y="227"/>
                </a:cxn>
                <a:cxn ang="0">
                  <a:pos x="0" y="211"/>
                </a:cxn>
                <a:cxn ang="0">
                  <a:pos x="0" y="194"/>
                </a:cxn>
                <a:cxn ang="0">
                  <a:pos x="1" y="178"/>
                </a:cxn>
                <a:cxn ang="0">
                  <a:pos x="2" y="161"/>
                </a:cxn>
                <a:cxn ang="0">
                  <a:pos x="2" y="146"/>
                </a:cxn>
                <a:cxn ang="0">
                  <a:pos x="3" y="129"/>
                </a:cxn>
                <a:cxn ang="0">
                  <a:pos x="4" y="113"/>
                </a:cxn>
                <a:cxn ang="0">
                  <a:pos x="5" y="97"/>
                </a:cxn>
                <a:cxn ang="0">
                  <a:pos x="6" y="81"/>
                </a:cxn>
                <a:cxn ang="0">
                  <a:pos x="7" y="68"/>
                </a:cxn>
                <a:cxn ang="0">
                  <a:pos x="8" y="54"/>
                </a:cxn>
                <a:cxn ang="0">
                  <a:pos x="9" y="40"/>
                </a:cxn>
                <a:cxn ang="0">
                  <a:pos x="10" y="29"/>
                </a:cxn>
                <a:cxn ang="0">
                  <a:pos x="12" y="19"/>
                </a:cxn>
                <a:cxn ang="0">
                  <a:pos x="12" y="8"/>
                </a:cxn>
                <a:cxn ang="0">
                  <a:pos x="14" y="0"/>
                </a:cxn>
              </a:cxnLst>
              <a:rect l="0" t="0" r="r" b="b"/>
              <a:pathLst>
                <a:path w="55" h="365">
                  <a:moveTo>
                    <a:pt x="41" y="0"/>
                  </a:moveTo>
                  <a:lnTo>
                    <a:pt x="41" y="0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2" y="15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3" y="24"/>
                  </a:lnTo>
                  <a:lnTo>
                    <a:pt x="43" y="27"/>
                  </a:lnTo>
                  <a:lnTo>
                    <a:pt x="44" y="31"/>
                  </a:lnTo>
                  <a:lnTo>
                    <a:pt x="44" y="35"/>
                  </a:lnTo>
                  <a:lnTo>
                    <a:pt x="44" y="39"/>
                  </a:lnTo>
                  <a:lnTo>
                    <a:pt x="44" y="43"/>
                  </a:lnTo>
                  <a:lnTo>
                    <a:pt x="45" y="47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6" y="60"/>
                  </a:lnTo>
                  <a:lnTo>
                    <a:pt x="47" y="66"/>
                  </a:lnTo>
                  <a:lnTo>
                    <a:pt x="47" y="71"/>
                  </a:lnTo>
                  <a:lnTo>
                    <a:pt x="47" y="77"/>
                  </a:lnTo>
                  <a:lnTo>
                    <a:pt x="48" y="81"/>
                  </a:lnTo>
                  <a:lnTo>
                    <a:pt x="49" y="87"/>
                  </a:lnTo>
                  <a:lnTo>
                    <a:pt x="49" y="93"/>
                  </a:lnTo>
                  <a:lnTo>
                    <a:pt x="49" y="98"/>
                  </a:lnTo>
                  <a:lnTo>
                    <a:pt x="50" y="104"/>
                  </a:lnTo>
                  <a:lnTo>
                    <a:pt x="50" y="110"/>
                  </a:lnTo>
                  <a:lnTo>
                    <a:pt x="50" y="116"/>
                  </a:lnTo>
                  <a:lnTo>
                    <a:pt x="51" y="121"/>
                  </a:lnTo>
                  <a:lnTo>
                    <a:pt x="51" y="127"/>
                  </a:lnTo>
                  <a:lnTo>
                    <a:pt x="52" y="133"/>
                  </a:lnTo>
                  <a:lnTo>
                    <a:pt x="52" y="139"/>
                  </a:lnTo>
                  <a:lnTo>
                    <a:pt x="52" y="145"/>
                  </a:lnTo>
                  <a:lnTo>
                    <a:pt x="52" y="151"/>
                  </a:lnTo>
                  <a:lnTo>
                    <a:pt x="52" y="157"/>
                  </a:lnTo>
                  <a:lnTo>
                    <a:pt x="52" y="163"/>
                  </a:lnTo>
                  <a:lnTo>
                    <a:pt x="53" y="170"/>
                  </a:lnTo>
                  <a:lnTo>
                    <a:pt x="53" y="175"/>
                  </a:lnTo>
                  <a:lnTo>
                    <a:pt x="54" y="182"/>
                  </a:lnTo>
                  <a:lnTo>
                    <a:pt x="54" y="188"/>
                  </a:lnTo>
                  <a:lnTo>
                    <a:pt x="54" y="194"/>
                  </a:lnTo>
                  <a:lnTo>
                    <a:pt x="54" y="200"/>
                  </a:lnTo>
                  <a:lnTo>
                    <a:pt x="55" y="207"/>
                  </a:lnTo>
                  <a:lnTo>
                    <a:pt x="55" y="212"/>
                  </a:lnTo>
                  <a:lnTo>
                    <a:pt x="55" y="218"/>
                  </a:lnTo>
                  <a:lnTo>
                    <a:pt x="55" y="224"/>
                  </a:lnTo>
                  <a:lnTo>
                    <a:pt x="55" y="230"/>
                  </a:lnTo>
                  <a:lnTo>
                    <a:pt x="55" y="235"/>
                  </a:lnTo>
                  <a:lnTo>
                    <a:pt x="55" y="241"/>
                  </a:lnTo>
                  <a:lnTo>
                    <a:pt x="55" y="247"/>
                  </a:lnTo>
                  <a:lnTo>
                    <a:pt x="55" y="253"/>
                  </a:lnTo>
                  <a:lnTo>
                    <a:pt x="55" y="258"/>
                  </a:lnTo>
                  <a:lnTo>
                    <a:pt x="55" y="263"/>
                  </a:lnTo>
                  <a:lnTo>
                    <a:pt x="54" y="269"/>
                  </a:lnTo>
                  <a:lnTo>
                    <a:pt x="54" y="274"/>
                  </a:lnTo>
                  <a:lnTo>
                    <a:pt x="54" y="279"/>
                  </a:lnTo>
                  <a:lnTo>
                    <a:pt x="54" y="284"/>
                  </a:lnTo>
                  <a:lnTo>
                    <a:pt x="54" y="289"/>
                  </a:lnTo>
                  <a:lnTo>
                    <a:pt x="54" y="293"/>
                  </a:lnTo>
                  <a:lnTo>
                    <a:pt x="53" y="297"/>
                  </a:lnTo>
                  <a:lnTo>
                    <a:pt x="52" y="302"/>
                  </a:lnTo>
                  <a:lnTo>
                    <a:pt x="52" y="306"/>
                  </a:lnTo>
                  <a:lnTo>
                    <a:pt x="52" y="310"/>
                  </a:lnTo>
                  <a:lnTo>
                    <a:pt x="52" y="313"/>
                  </a:lnTo>
                  <a:lnTo>
                    <a:pt x="52" y="317"/>
                  </a:lnTo>
                  <a:lnTo>
                    <a:pt x="51" y="321"/>
                  </a:lnTo>
                  <a:lnTo>
                    <a:pt x="50" y="325"/>
                  </a:lnTo>
                  <a:lnTo>
                    <a:pt x="50" y="328"/>
                  </a:lnTo>
                  <a:lnTo>
                    <a:pt x="49" y="330"/>
                  </a:lnTo>
                  <a:lnTo>
                    <a:pt x="48" y="333"/>
                  </a:lnTo>
                  <a:lnTo>
                    <a:pt x="48" y="336"/>
                  </a:lnTo>
                  <a:lnTo>
                    <a:pt x="47" y="339"/>
                  </a:lnTo>
                  <a:lnTo>
                    <a:pt x="46" y="342"/>
                  </a:lnTo>
                  <a:lnTo>
                    <a:pt x="45" y="344"/>
                  </a:lnTo>
                  <a:lnTo>
                    <a:pt x="45" y="347"/>
                  </a:lnTo>
                  <a:lnTo>
                    <a:pt x="44" y="349"/>
                  </a:lnTo>
                  <a:lnTo>
                    <a:pt x="43" y="350"/>
                  </a:lnTo>
                  <a:lnTo>
                    <a:pt x="42" y="352"/>
                  </a:lnTo>
                  <a:lnTo>
                    <a:pt x="41" y="354"/>
                  </a:lnTo>
                  <a:lnTo>
                    <a:pt x="39" y="357"/>
                  </a:lnTo>
                  <a:lnTo>
                    <a:pt x="37" y="360"/>
                  </a:lnTo>
                  <a:lnTo>
                    <a:pt x="35" y="362"/>
                  </a:lnTo>
                  <a:lnTo>
                    <a:pt x="33" y="363"/>
                  </a:lnTo>
                  <a:lnTo>
                    <a:pt x="32" y="364"/>
                  </a:lnTo>
                  <a:lnTo>
                    <a:pt x="30" y="365"/>
                  </a:lnTo>
                  <a:lnTo>
                    <a:pt x="28" y="364"/>
                  </a:lnTo>
                  <a:lnTo>
                    <a:pt x="26" y="363"/>
                  </a:lnTo>
                  <a:lnTo>
                    <a:pt x="24" y="362"/>
                  </a:lnTo>
                  <a:lnTo>
                    <a:pt x="22" y="361"/>
                  </a:lnTo>
                  <a:lnTo>
                    <a:pt x="20" y="358"/>
                  </a:lnTo>
                  <a:lnTo>
                    <a:pt x="18" y="355"/>
                  </a:lnTo>
                  <a:lnTo>
                    <a:pt x="16" y="352"/>
                  </a:lnTo>
                  <a:lnTo>
                    <a:pt x="14" y="349"/>
                  </a:lnTo>
                  <a:lnTo>
                    <a:pt x="14" y="346"/>
                  </a:lnTo>
                  <a:lnTo>
                    <a:pt x="13" y="344"/>
                  </a:lnTo>
                  <a:lnTo>
                    <a:pt x="12" y="342"/>
                  </a:lnTo>
                  <a:lnTo>
                    <a:pt x="12" y="339"/>
                  </a:lnTo>
                  <a:lnTo>
                    <a:pt x="11" y="336"/>
                  </a:lnTo>
                  <a:lnTo>
                    <a:pt x="10" y="334"/>
                  </a:lnTo>
                  <a:lnTo>
                    <a:pt x="9" y="331"/>
                  </a:lnTo>
                  <a:lnTo>
                    <a:pt x="9" y="329"/>
                  </a:lnTo>
                  <a:lnTo>
                    <a:pt x="8" y="325"/>
                  </a:lnTo>
                  <a:lnTo>
                    <a:pt x="7" y="322"/>
                  </a:lnTo>
                  <a:lnTo>
                    <a:pt x="6" y="319"/>
                  </a:lnTo>
                  <a:lnTo>
                    <a:pt x="6" y="315"/>
                  </a:lnTo>
                  <a:lnTo>
                    <a:pt x="5" y="312"/>
                  </a:lnTo>
                  <a:lnTo>
                    <a:pt x="5" y="309"/>
                  </a:lnTo>
                  <a:lnTo>
                    <a:pt x="4" y="305"/>
                  </a:lnTo>
                  <a:lnTo>
                    <a:pt x="4" y="301"/>
                  </a:lnTo>
                  <a:lnTo>
                    <a:pt x="3" y="297"/>
                  </a:lnTo>
                  <a:lnTo>
                    <a:pt x="3" y="292"/>
                  </a:lnTo>
                  <a:lnTo>
                    <a:pt x="2" y="289"/>
                  </a:lnTo>
                  <a:lnTo>
                    <a:pt x="2" y="284"/>
                  </a:lnTo>
                  <a:lnTo>
                    <a:pt x="2" y="280"/>
                  </a:lnTo>
                  <a:lnTo>
                    <a:pt x="1" y="275"/>
                  </a:lnTo>
                  <a:lnTo>
                    <a:pt x="1" y="271"/>
                  </a:lnTo>
                  <a:lnTo>
                    <a:pt x="1" y="267"/>
                  </a:lnTo>
                  <a:lnTo>
                    <a:pt x="0" y="261"/>
                  </a:lnTo>
                  <a:lnTo>
                    <a:pt x="0" y="256"/>
                  </a:lnTo>
                  <a:lnTo>
                    <a:pt x="0" y="252"/>
                  </a:lnTo>
                  <a:lnTo>
                    <a:pt x="0" y="247"/>
                  </a:lnTo>
                  <a:lnTo>
                    <a:pt x="0" y="242"/>
                  </a:lnTo>
                  <a:lnTo>
                    <a:pt x="0" y="236"/>
                  </a:lnTo>
                  <a:lnTo>
                    <a:pt x="0" y="232"/>
                  </a:lnTo>
                  <a:lnTo>
                    <a:pt x="0" y="227"/>
                  </a:lnTo>
                  <a:lnTo>
                    <a:pt x="0" y="221"/>
                  </a:lnTo>
                  <a:lnTo>
                    <a:pt x="0" y="215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199"/>
                  </a:lnTo>
                  <a:lnTo>
                    <a:pt x="0" y="194"/>
                  </a:lnTo>
                  <a:lnTo>
                    <a:pt x="0" y="189"/>
                  </a:lnTo>
                  <a:lnTo>
                    <a:pt x="1" y="183"/>
                  </a:lnTo>
                  <a:lnTo>
                    <a:pt x="1" y="178"/>
                  </a:lnTo>
                  <a:lnTo>
                    <a:pt x="1" y="173"/>
                  </a:lnTo>
                  <a:lnTo>
                    <a:pt x="1" y="167"/>
                  </a:lnTo>
                  <a:lnTo>
                    <a:pt x="2" y="161"/>
                  </a:lnTo>
                  <a:lnTo>
                    <a:pt x="2" y="156"/>
                  </a:lnTo>
                  <a:lnTo>
                    <a:pt x="2" y="151"/>
                  </a:lnTo>
                  <a:lnTo>
                    <a:pt x="2" y="146"/>
                  </a:lnTo>
                  <a:lnTo>
                    <a:pt x="3" y="140"/>
                  </a:lnTo>
                  <a:lnTo>
                    <a:pt x="3" y="135"/>
                  </a:lnTo>
                  <a:lnTo>
                    <a:pt x="3" y="129"/>
                  </a:lnTo>
                  <a:lnTo>
                    <a:pt x="3" y="123"/>
                  </a:lnTo>
                  <a:lnTo>
                    <a:pt x="4" y="118"/>
                  </a:lnTo>
                  <a:lnTo>
                    <a:pt x="4" y="113"/>
                  </a:lnTo>
                  <a:lnTo>
                    <a:pt x="4" y="107"/>
                  </a:lnTo>
                  <a:lnTo>
                    <a:pt x="5" y="102"/>
                  </a:lnTo>
                  <a:lnTo>
                    <a:pt x="5" y="97"/>
                  </a:lnTo>
                  <a:lnTo>
                    <a:pt x="5" y="92"/>
                  </a:lnTo>
                  <a:lnTo>
                    <a:pt x="6" y="87"/>
                  </a:lnTo>
                  <a:lnTo>
                    <a:pt x="6" y="81"/>
                  </a:lnTo>
                  <a:lnTo>
                    <a:pt x="6" y="78"/>
                  </a:lnTo>
                  <a:lnTo>
                    <a:pt x="7" y="72"/>
                  </a:lnTo>
                  <a:lnTo>
                    <a:pt x="7" y="68"/>
                  </a:lnTo>
                  <a:lnTo>
                    <a:pt x="8" y="63"/>
                  </a:lnTo>
                  <a:lnTo>
                    <a:pt x="8" y="58"/>
                  </a:lnTo>
                  <a:lnTo>
                    <a:pt x="8" y="54"/>
                  </a:lnTo>
                  <a:lnTo>
                    <a:pt x="9" y="49"/>
                  </a:lnTo>
                  <a:lnTo>
                    <a:pt x="9" y="45"/>
                  </a:lnTo>
                  <a:lnTo>
                    <a:pt x="9" y="40"/>
                  </a:lnTo>
                  <a:lnTo>
                    <a:pt x="9" y="37"/>
                  </a:lnTo>
                  <a:lnTo>
                    <a:pt x="10" y="33"/>
                  </a:lnTo>
                  <a:lnTo>
                    <a:pt x="10" y="29"/>
                  </a:lnTo>
                  <a:lnTo>
                    <a:pt x="11" y="25"/>
                  </a:lnTo>
                  <a:lnTo>
                    <a:pt x="11" y="21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4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1400" y="1241"/>
              <a:ext cx="157" cy="33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7"/>
                </a:cxn>
                <a:cxn ang="0">
                  <a:pos x="3" y="13"/>
                </a:cxn>
                <a:cxn ang="0">
                  <a:pos x="5" y="21"/>
                </a:cxn>
                <a:cxn ang="0">
                  <a:pos x="8" y="32"/>
                </a:cxn>
                <a:cxn ang="0">
                  <a:pos x="12" y="43"/>
                </a:cxn>
                <a:cxn ang="0">
                  <a:pos x="16" y="55"/>
                </a:cxn>
                <a:cxn ang="0">
                  <a:pos x="21" y="70"/>
                </a:cxn>
                <a:cxn ang="0">
                  <a:pos x="25" y="85"/>
                </a:cxn>
                <a:cxn ang="0">
                  <a:pos x="30" y="101"/>
                </a:cxn>
                <a:cxn ang="0">
                  <a:pos x="36" y="117"/>
                </a:cxn>
                <a:cxn ang="0">
                  <a:pos x="42" y="134"/>
                </a:cxn>
                <a:cxn ang="0">
                  <a:pos x="48" y="151"/>
                </a:cxn>
                <a:cxn ang="0">
                  <a:pos x="54" y="169"/>
                </a:cxn>
                <a:cxn ang="0">
                  <a:pos x="61" y="186"/>
                </a:cxn>
                <a:cxn ang="0">
                  <a:pos x="67" y="203"/>
                </a:cxn>
                <a:cxn ang="0">
                  <a:pos x="73" y="220"/>
                </a:cxn>
                <a:cxn ang="0">
                  <a:pos x="80" y="235"/>
                </a:cxn>
                <a:cxn ang="0">
                  <a:pos x="86" y="250"/>
                </a:cxn>
                <a:cxn ang="0">
                  <a:pos x="92" y="265"/>
                </a:cxn>
                <a:cxn ang="0">
                  <a:pos x="99" y="278"/>
                </a:cxn>
                <a:cxn ang="0">
                  <a:pos x="105" y="288"/>
                </a:cxn>
                <a:cxn ang="0">
                  <a:pos x="111" y="299"/>
                </a:cxn>
                <a:cxn ang="0">
                  <a:pos x="117" y="308"/>
                </a:cxn>
                <a:cxn ang="0">
                  <a:pos x="122" y="316"/>
                </a:cxn>
                <a:cxn ang="0">
                  <a:pos x="127" y="322"/>
                </a:cxn>
                <a:cxn ang="0">
                  <a:pos x="136" y="329"/>
                </a:cxn>
                <a:cxn ang="0">
                  <a:pos x="144" y="334"/>
                </a:cxn>
                <a:cxn ang="0">
                  <a:pos x="151" y="334"/>
                </a:cxn>
                <a:cxn ang="0">
                  <a:pos x="155" y="329"/>
                </a:cxn>
                <a:cxn ang="0">
                  <a:pos x="157" y="323"/>
                </a:cxn>
                <a:cxn ang="0">
                  <a:pos x="157" y="317"/>
                </a:cxn>
                <a:cxn ang="0">
                  <a:pos x="157" y="311"/>
                </a:cxn>
                <a:cxn ang="0">
                  <a:pos x="156" y="303"/>
                </a:cxn>
                <a:cxn ang="0">
                  <a:pos x="154" y="293"/>
                </a:cxn>
                <a:cxn ang="0">
                  <a:pos x="151" y="284"/>
                </a:cxn>
                <a:cxn ang="0">
                  <a:pos x="148" y="273"/>
                </a:cxn>
                <a:cxn ang="0">
                  <a:pos x="143" y="261"/>
                </a:cxn>
                <a:cxn ang="0">
                  <a:pos x="138" y="248"/>
                </a:cxn>
                <a:cxn ang="0">
                  <a:pos x="132" y="233"/>
                </a:cxn>
                <a:cxn ang="0">
                  <a:pos x="125" y="219"/>
                </a:cxn>
                <a:cxn ang="0">
                  <a:pos x="118" y="204"/>
                </a:cxn>
                <a:cxn ang="0">
                  <a:pos x="110" y="188"/>
                </a:cxn>
                <a:cxn ang="0">
                  <a:pos x="101" y="172"/>
                </a:cxn>
                <a:cxn ang="0">
                  <a:pos x="93" y="156"/>
                </a:cxn>
                <a:cxn ang="0">
                  <a:pos x="84" y="140"/>
                </a:cxn>
                <a:cxn ang="0">
                  <a:pos x="75" y="125"/>
                </a:cxn>
                <a:cxn ang="0">
                  <a:pos x="66" y="109"/>
                </a:cxn>
                <a:cxn ang="0">
                  <a:pos x="58" y="94"/>
                </a:cxn>
                <a:cxn ang="0">
                  <a:pos x="48" y="79"/>
                </a:cxn>
                <a:cxn ang="0">
                  <a:pos x="40" y="66"/>
                </a:cxn>
                <a:cxn ang="0">
                  <a:pos x="32" y="53"/>
                </a:cxn>
                <a:cxn ang="0">
                  <a:pos x="25" y="41"/>
                </a:cxn>
                <a:cxn ang="0">
                  <a:pos x="19" y="31"/>
                </a:cxn>
                <a:cxn ang="0">
                  <a:pos x="12" y="21"/>
                </a:cxn>
                <a:cxn ang="0">
                  <a:pos x="7" y="14"/>
                </a:cxn>
                <a:cxn ang="0">
                  <a:pos x="3" y="8"/>
                </a:cxn>
                <a:cxn ang="0">
                  <a:pos x="0" y="1"/>
                </a:cxn>
              </a:cxnLst>
              <a:rect l="0" t="0" r="r" b="b"/>
              <a:pathLst>
                <a:path w="157" h="33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4" y="18"/>
                  </a:lnTo>
                  <a:lnTo>
                    <a:pt x="5" y="21"/>
                  </a:lnTo>
                  <a:lnTo>
                    <a:pt x="6" y="24"/>
                  </a:lnTo>
                  <a:lnTo>
                    <a:pt x="7" y="28"/>
                  </a:lnTo>
                  <a:lnTo>
                    <a:pt x="8" y="32"/>
                  </a:lnTo>
                  <a:lnTo>
                    <a:pt x="9" y="35"/>
                  </a:lnTo>
                  <a:lnTo>
                    <a:pt x="10" y="38"/>
                  </a:lnTo>
                  <a:lnTo>
                    <a:pt x="12" y="43"/>
                  </a:lnTo>
                  <a:lnTo>
                    <a:pt x="13" y="47"/>
                  </a:lnTo>
                  <a:lnTo>
                    <a:pt x="14" y="52"/>
                  </a:lnTo>
                  <a:lnTo>
                    <a:pt x="16" y="55"/>
                  </a:lnTo>
                  <a:lnTo>
                    <a:pt x="17" y="60"/>
                  </a:lnTo>
                  <a:lnTo>
                    <a:pt x="19" y="65"/>
                  </a:lnTo>
                  <a:lnTo>
                    <a:pt x="21" y="70"/>
                  </a:lnTo>
                  <a:lnTo>
                    <a:pt x="22" y="74"/>
                  </a:lnTo>
                  <a:lnTo>
                    <a:pt x="23" y="79"/>
                  </a:lnTo>
                  <a:lnTo>
                    <a:pt x="25" y="85"/>
                  </a:lnTo>
                  <a:lnTo>
                    <a:pt x="27" y="91"/>
                  </a:lnTo>
                  <a:lnTo>
                    <a:pt x="29" y="95"/>
                  </a:lnTo>
                  <a:lnTo>
                    <a:pt x="30" y="101"/>
                  </a:lnTo>
                  <a:lnTo>
                    <a:pt x="33" y="107"/>
                  </a:lnTo>
                  <a:lnTo>
                    <a:pt x="34" y="112"/>
                  </a:lnTo>
                  <a:lnTo>
                    <a:pt x="36" y="117"/>
                  </a:lnTo>
                  <a:lnTo>
                    <a:pt x="38" y="123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3" y="140"/>
                  </a:lnTo>
                  <a:lnTo>
                    <a:pt x="46" y="146"/>
                  </a:lnTo>
                  <a:lnTo>
                    <a:pt x="48" y="151"/>
                  </a:lnTo>
                  <a:lnTo>
                    <a:pt x="50" y="157"/>
                  </a:lnTo>
                  <a:lnTo>
                    <a:pt x="52" y="163"/>
                  </a:lnTo>
                  <a:lnTo>
                    <a:pt x="54" y="169"/>
                  </a:lnTo>
                  <a:lnTo>
                    <a:pt x="56" y="174"/>
                  </a:lnTo>
                  <a:lnTo>
                    <a:pt x="59" y="180"/>
                  </a:lnTo>
                  <a:lnTo>
                    <a:pt x="61" y="186"/>
                  </a:lnTo>
                  <a:lnTo>
                    <a:pt x="62" y="191"/>
                  </a:lnTo>
                  <a:lnTo>
                    <a:pt x="64" y="198"/>
                  </a:lnTo>
                  <a:lnTo>
                    <a:pt x="67" y="203"/>
                  </a:lnTo>
                  <a:lnTo>
                    <a:pt x="69" y="209"/>
                  </a:lnTo>
                  <a:lnTo>
                    <a:pt x="71" y="214"/>
                  </a:lnTo>
                  <a:lnTo>
                    <a:pt x="73" y="220"/>
                  </a:lnTo>
                  <a:lnTo>
                    <a:pt x="76" y="225"/>
                  </a:lnTo>
                  <a:lnTo>
                    <a:pt x="78" y="230"/>
                  </a:lnTo>
                  <a:lnTo>
                    <a:pt x="80" y="235"/>
                  </a:lnTo>
                  <a:lnTo>
                    <a:pt x="81" y="241"/>
                  </a:lnTo>
                  <a:lnTo>
                    <a:pt x="84" y="246"/>
                  </a:lnTo>
                  <a:lnTo>
                    <a:pt x="86" y="250"/>
                  </a:lnTo>
                  <a:lnTo>
                    <a:pt x="88" y="255"/>
                  </a:lnTo>
                  <a:lnTo>
                    <a:pt x="90" y="260"/>
                  </a:lnTo>
                  <a:lnTo>
                    <a:pt x="92" y="265"/>
                  </a:lnTo>
                  <a:lnTo>
                    <a:pt x="95" y="268"/>
                  </a:lnTo>
                  <a:lnTo>
                    <a:pt x="97" y="273"/>
                  </a:lnTo>
                  <a:lnTo>
                    <a:pt x="99" y="278"/>
                  </a:lnTo>
                  <a:lnTo>
                    <a:pt x="100" y="282"/>
                  </a:lnTo>
                  <a:lnTo>
                    <a:pt x="103" y="286"/>
                  </a:lnTo>
                  <a:lnTo>
                    <a:pt x="105" y="288"/>
                  </a:lnTo>
                  <a:lnTo>
                    <a:pt x="107" y="292"/>
                  </a:lnTo>
                  <a:lnTo>
                    <a:pt x="109" y="296"/>
                  </a:lnTo>
                  <a:lnTo>
                    <a:pt x="111" y="299"/>
                  </a:lnTo>
                  <a:lnTo>
                    <a:pt x="113" y="303"/>
                  </a:lnTo>
                  <a:lnTo>
                    <a:pt x="115" y="306"/>
                  </a:lnTo>
                  <a:lnTo>
                    <a:pt x="117" y="308"/>
                  </a:lnTo>
                  <a:lnTo>
                    <a:pt x="118" y="310"/>
                  </a:lnTo>
                  <a:lnTo>
                    <a:pt x="120" y="313"/>
                  </a:lnTo>
                  <a:lnTo>
                    <a:pt x="122" y="316"/>
                  </a:lnTo>
                  <a:lnTo>
                    <a:pt x="123" y="318"/>
                  </a:lnTo>
                  <a:lnTo>
                    <a:pt x="126" y="320"/>
                  </a:lnTo>
                  <a:lnTo>
                    <a:pt x="127" y="322"/>
                  </a:lnTo>
                  <a:lnTo>
                    <a:pt x="129" y="324"/>
                  </a:lnTo>
                  <a:lnTo>
                    <a:pt x="133" y="326"/>
                  </a:lnTo>
                  <a:lnTo>
                    <a:pt x="136" y="329"/>
                  </a:lnTo>
                  <a:lnTo>
                    <a:pt x="138" y="331"/>
                  </a:lnTo>
                  <a:lnTo>
                    <a:pt x="141" y="333"/>
                  </a:lnTo>
                  <a:lnTo>
                    <a:pt x="144" y="334"/>
                  </a:lnTo>
                  <a:lnTo>
                    <a:pt x="147" y="335"/>
                  </a:lnTo>
                  <a:lnTo>
                    <a:pt x="149" y="335"/>
                  </a:lnTo>
                  <a:lnTo>
                    <a:pt x="151" y="334"/>
                  </a:lnTo>
                  <a:lnTo>
                    <a:pt x="153" y="333"/>
                  </a:lnTo>
                  <a:lnTo>
                    <a:pt x="154" y="331"/>
                  </a:lnTo>
                  <a:lnTo>
                    <a:pt x="155" y="329"/>
                  </a:lnTo>
                  <a:lnTo>
                    <a:pt x="156" y="326"/>
                  </a:lnTo>
                  <a:lnTo>
                    <a:pt x="156" y="325"/>
                  </a:lnTo>
                  <a:lnTo>
                    <a:pt x="157" y="323"/>
                  </a:lnTo>
                  <a:lnTo>
                    <a:pt x="157" y="321"/>
                  </a:lnTo>
                  <a:lnTo>
                    <a:pt x="157" y="320"/>
                  </a:lnTo>
                  <a:lnTo>
                    <a:pt x="157" y="317"/>
                  </a:lnTo>
                  <a:lnTo>
                    <a:pt x="157" y="315"/>
                  </a:lnTo>
                  <a:lnTo>
                    <a:pt x="157" y="313"/>
                  </a:lnTo>
                  <a:lnTo>
                    <a:pt x="157" y="311"/>
                  </a:lnTo>
                  <a:lnTo>
                    <a:pt x="156" y="308"/>
                  </a:lnTo>
                  <a:lnTo>
                    <a:pt x="156" y="306"/>
                  </a:lnTo>
                  <a:lnTo>
                    <a:pt x="156" y="303"/>
                  </a:lnTo>
                  <a:lnTo>
                    <a:pt x="155" y="300"/>
                  </a:lnTo>
                  <a:lnTo>
                    <a:pt x="155" y="297"/>
                  </a:lnTo>
                  <a:lnTo>
                    <a:pt x="154" y="293"/>
                  </a:lnTo>
                  <a:lnTo>
                    <a:pt x="153" y="290"/>
                  </a:lnTo>
                  <a:lnTo>
                    <a:pt x="152" y="287"/>
                  </a:lnTo>
                  <a:lnTo>
                    <a:pt x="151" y="284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148" y="273"/>
                  </a:lnTo>
                  <a:lnTo>
                    <a:pt x="146" y="268"/>
                  </a:lnTo>
                  <a:lnTo>
                    <a:pt x="145" y="265"/>
                  </a:lnTo>
                  <a:lnTo>
                    <a:pt x="143" y="261"/>
                  </a:lnTo>
                  <a:lnTo>
                    <a:pt x="142" y="257"/>
                  </a:lnTo>
                  <a:lnTo>
                    <a:pt x="140" y="252"/>
                  </a:lnTo>
                  <a:lnTo>
                    <a:pt x="138" y="248"/>
                  </a:lnTo>
                  <a:lnTo>
                    <a:pt x="136" y="243"/>
                  </a:lnTo>
                  <a:lnTo>
                    <a:pt x="135" y="238"/>
                  </a:lnTo>
                  <a:lnTo>
                    <a:pt x="132" y="233"/>
                  </a:lnTo>
                  <a:lnTo>
                    <a:pt x="130" y="229"/>
                  </a:lnTo>
                  <a:lnTo>
                    <a:pt x="127" y="224"/>
                  </a:lnTo>
                  <a:lnTo>
                    <a:pt x="125" y="219"/>
                  </a:lnTo>
                  <a:lnTo>
                    <a:pt x="123" y="213"/>
                  </a:lnTo>
                  <a:lnTo>
                    <a:pt x="120" y="209"/>
                  </a:lnTo>
                  <a:lnTo>
                    <a:pt x="118" y="204"/>
                  </a:lnTo>
                  <a:lnTo>
                    <a:pt x="116" y="199"/>
                  </a:lnTo>
                  <a:lnTo>
                    <a:pt x="113" y="193"/>
                  </a:lnTo>
                  <a:lnTo>
                    <a:pt x="110" y="188"/>
                  </a:lnTo>
                  <a:lnTo>
                    <a:pt x="107" y="183"/>
                  </a:lnTo>
                  <a:lnTo>
                    <a:pt x="105" y="178"/>
                  </a:lnTo>
                  <a:lnTo>
                    <a:pt x="101" y="172"/>
                  </a:lnTo>
                  <a:lnTo>
                    <a:pt x="99" y="167"/>
                  </a:lnTo>
                  <a:lnTo>
                    <a:pt x="96" y="162"/>
                  </a:lnTo>
                  <a:lnTo>
                    <a:pt x="93" y="156"/>
                  </a:lnTo>
                  <a:lnTo>
                    <a:pt x="90" y="151"/>
                  </a:lnTo>
                  <a:lnTo>
                    <a:pt x="87" y="146"/>
                  </a:lnTo>
                  <a:lnTo>
                    <a:pt x="84" y="140"/>
                  </a:lnTo>
                  <a:lnTo>
                    <a:pt x="81" y="135"/>
                  </a:lnTo>
                  <a:lnTo>
                    <a:pt x="78" y="130"/>
                  </a:lnTo>
                  <a:lnTo>
                    <a:pt x="75" y="125"/>
                  </a:lnTo>
                  <a:lnTo>
                    <a:pt x="72" y="119"/>
                  </a:lnTo>
                  <a:lnTo>
                    <a:pt x="69" y="114"/>
                  </a:lnTo>
                  <a:lnTo>
                    <a:pt x="66" y="109"/>
                  </a:lnTo>
                  <a:lnTo>
                    <a:pt x="63" y="104"/>
                  </a:lnTo>
                  <a:lnTo>
                    <a:pt x="61" y="99"/>
                  </a:lnTo>
                  <a:lnTo>
                    <a:pt x="58" y="94"/>
                  </a:lnTo>
                  <a:lnTo>
                    <a:pt x="54" y="89"/>
                  </a:lnTo>
                  <a:lnTo>
                    <a:pt x="51" y="84"/>
                  </a:lnTo>
                  <a:lnTo>
                    <a:pt x="48" y="79"/>
                  </a:lnTo>
                  <a:lnTo>
                    <a:pt x="46" y="75"/>
                  </a:lnTo>
                  <a:lnTo>
                    <a:pt x="42" y="70"/>
                  </a:lnTo>
                  <a:lnTo>
                    <a:pt x="40" y="66"/>
                  </a:lnTo>
                  <a:lnTo>
                    <a:pt x="38" y="61"/>
                  </a:lnTo>
                  <a:lnTo>
                    <a:pt x="35" y="57"/>
                  </a:lnTo>
                  <a:lnTo>
                    <a:pt x="32" y="53"/>
                  </a:lnTo>
                  <a:lnTo>
                    <a:pt x="30" y="49"/>
                  </a:lnTo>
                  <a:lnTo>
                    <a:pt x="27" y="45"/>
                  </a:lnTo>
                  <a:lnTo>
                    <a:pt x="25" y="41"/>
                  </a:lnTo>
                  <a:lnTo>
                    <a:pt x="22" y="37"/>
                  </a:lnTo>
                  <a:lnTo>
                    <a:pt x="21" y="34"/>
                  </a:lnTo>
                  <a:lnTo>
                    <a:pt x="19" y="31"/>
                  </a:lnTo>
                  <a:lnTo>
                    <a:pt x="17" y="28"/>
                  </a:lnTo>
                  <a:lnTo>
                    <a:pt x="15" y="24"/>
                  </a:lnTo>
                  <a:lnTo>
                    <a:pt x="12" y="21"/>
                  </a:lnTo>
                  <a:lnTo>
                    <a:pt x="10" y="18"/>
                  </a:lnTo>
                  <a:lnTo>
                    <a:pt x="9" y="15"/>
                  </a:lnTo>
                  <a:lnTo>
                    <a:pt x="7" y="14"/>
                  </a:lnTo>
                  <a:lnTo>
                    <a:pt x="6" y="12"/>
                  </a:lnTo>
                  <a:lnTo>
                    <a:pt x="5" y="9"/>
                  </a:lnTo>
                  <a:lnTo>
                    <a:pt x="3" y="8"/>
                  </a:lnTo>
                  <a:lnTo>
                    <a:pt x="2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78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1388" y="1212"/>
              <a:ext cx="88" cy="386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9" y="6"/>
                </a:cxn>
                <a:cxn ang="0">
                  <a:pos x="31" y="13"/>
                </a:cxn>
                <a:cxn ang="0">
                  <a:pos x="33" y="22"/>
                </a:cxn>
                <a:cxn ang="0">
                  <a:pos x="35" y="33"/>
                </a:cxn>
                <a:cxn ang="0">
                  <a:pos x="38" y="45"/>
                </a:cxn>
                <a:cxn ang="0">
                  <a:pos x="42" y="60"/>
                </a:cxn>
                <a:cxn ang="0">
                  <a:pos x="45" y="75"/>
                </a:cxn>
                <a:cxn ang="0">
                  <a:pos x="50" y="91"/>
                </a:cxn>
                <a:cxn ang="0">
                  <a:pos x="54" y="109"/>
                </a:cxn>
                <a:cxn ang="0">
                  <a:pos x="57" y="127"/>
                </a:cxn>
                <a:cxn ang="0">
                  <a:pos x="61" y="146"/>
                </a:cxn>
                <a:cxn ang="0">
                  <a:pos x="65" y="165"/>
                </a:cxn>
                <a:cxn ang="0">
                  <a:pos x="69" y="184"/>
                </a:cxn>
                <a:cxn ang="0">
                  <a:pos x="73" y="204"/>
                </a:cxn>
                <a:cxn ang="0">
                  <a:pos x="76" y="223"/>
                </a:cxn>
                <a:cxn ang="0">
                  <a:pos x="79" y="242"/>
                </a:cxn>
                <a:cxn ang="0">
                  <a:pos x="82" y="259"/>
                </a:cxn>
                <a:cxn ang="0">
                  <a:pos x="84" y="278"/>
                </a:cxn>
                <a:cxn ang="0">
                  <a:pos x="86" y="294"/>
                </a:cxn>
                <a:cxn ang="0">
                  <a:pos x="88" y="309"/>
                </a:cxn>
                <a:cxn ang="0">
                  <a:pos x="88" y="322"/>
                </a:cxn>
                <a:cxn ang="0">
                  <a:pos x="88" y="335"/>
                </a:cxn>
                <a:cxn ang="0">
                  <a:pos x="87" y="346"/>
                </a:cxn>
                <a:cxn ang="0">
                  <a:pos x="86" y="355"/>
                </a:cxn>
                <a:cxn ang="0">
                  <a:pos x="85" y="364"/>
                </a:cxn>
                <a:cxn ang="0">
                  <a:pos x="82" y="371"/>
                </a:cxn>
                <a:cxn ang="0">
                  <a:pos x="79" y="378"/>
                </a:cxn>
                <a:cxn ang="0">
                  <a:pos x="73" y="384"/>
                </a:cxn>
                <a:cxn ang="0">
                  <a:pos x="66" y="385"/>
                </a:cxn>
                <a:cxn ang="0">
                  <a:pos x="59" y="380"/>
                </a:cxn>
                <a:cxn ang="0">
                  <a:pos x="52" y="372"/>
                </a:cxn>
                <a:cxn ang="0">
                  <a:pos x="49" y="366"/>
                </a:cxn>
                <a:cxn ang="0">
                  <a:pos x="44" y="357"/>
                </a:cxn>
                <a:cxn ang="0">
                  <a:pos x="40" y="348"/>
                </a:cxn>
                <a:cxn ang="0">
                  <a:pos x="36" y="337"/>
                </a:cxn>
                <a:cxn ang="0">
                  <a:pos x="33" y="326"/>
                </a:cxn>
                <a:cxn ang="0">
                  <a:pos x="30" y="313"/>
                </a:cxn>
                <a:cxn ang="0">
                  <a:pos x="26" y="297"/>
                </a:cxn>
                <a:cxn ang="0">
                  <a:pos x="23" y="281"/>
                </a:cxn>
                <a:cxn ang="0">
                  <a:pos x="20" y="265"/>
                </a:cxn>
                <a:cxn ang="0">
                  <a:pos x="17" y="247"/>
                </a:cxn>
                <a:cxn ang="0">
                  <a:pos x="15" y="228"/>
                </a:cxn>
                <a:cxn ang="0">
                  <a:pos x="13" y="210"/>
                </a:cxn>
                <a:cxn ang="0">
                  <a:pos x="11" y="190"/>
                </a:cxn>
                <a:cxn ang="0">
                  <a:pos x="9" y="171"/>
                </a:cxn>
                <a:cxn ang="0">
                  <a:pos x="8" y="152"/>
                </a:cxn>
                <a:cxn ang="0">
                  <a:pos x="6" y="133"/>
                </a:cxn>
                <a:cxn ang="0">
                  <a:pos x="5" y="115"/>
                </a:cxn>
                <a:cxn ang="0">
                  <a:pos x="4" y="97"/>
                </a:cxn>
                <a:cxn ang="0">
                  <a:pos x="3" y="81"/>
                </a:cxn>
                <a:cxn ang="0">
                  <a:pos x="2" y="64"/>
                </a:cxn>
                <a:cxn ang="0">
                  <a:pos x="1" y="50"/>
                </a:cxn>
                <a:cxn ang="0">
                  <a:pos x="1" y="37"/>
                </a:cxn>
                <a:cxn ang="0">
                  <a:pos x="0" y="2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0" y="4"/>
                </a:cxn>
                <a:cxn ang="0">
                  <a:pos x="0" y="1"/>
                </a:cxn>
              </a:cxnLst>
              <a:rect l="0" t="0" r="r" b="b"/>
              <a:pathLst>
                <a:path w="88" h="386">
                  <a:moveTo>
                    <a:pt x="28" y="0"/>
                  </a:moveTo>
                  <a:lnTo>
                    <a:pt x="28" y="0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9" y="5"/>
                  </a:lnTo>
                  <a:lnTo>
                    <a:pt x="29" y="6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3" y="19"/>
                  </a:lnTo>
                  <a:lnTo>
                    <a:pt x="33" y="22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5" y="33"/>
                  </a:lnTo>
                  <a:lnTo>
                    <a:pt x="36" y="37"/>
                  </a:lnTo>
                  <a:lnTo>
                    <a:pt x="37" y="41"/>
                  </a:lnTo>
                  <a:lnTo>
                    <a:pt x="38" y="45"/>
                  </a:lnTo>
                  <a:lnTo>
                    <a:pt x="39" y="50"/>
                  </a:lnTo>
                  <a:lnTo>
                    <a:pt x="41" y="54"/>
                  </a:lnTo>
                  <a:lnTo>
                    <a:pt x="42" y="60"/>
                  </a:lnTo>
                  <a:lnTo>
                    <a:pt x="43" y="64"/>
                  </a:lnTo>
                  <a:lnTo>
                    <a:pt x="44" y="70"/>
                  </a:lnTo>
                  <a:lnTo>
                    <a:pt x="45" y="75"/>
                  </a:lnTo>
                  <a:lnTo>
                    <a:pt x="47" y="80"/>
                  </a:lnTo>
                  <a:lnTo>
                    <a:pt x="48" y="85"/>
                  </a:lnTo>
                  <a:lnTo>
                    <a:pt x="50" y="91"/>
                  </a:lnTo>
                  <a:lnTo>
                    <a:pt x="51" y="97"/>
                  </a:lnTo>
                  <a:lnTo>
                    <a:pt x="52" y="103"/>
                  </a:lnTo>
                  <a:lnTo>
                    <a:pt x="54" y="109"/>
                  </a:lnTo>
                  <a:lnTo>
                    <a:pt x="55" y="115"/>
                  </a:lnTo>
                  <a:lnTo>
                    <a:pt x="56" y="121"/>
                  </a:lnTo>
                  <a:lnTo>
                    <a:pt x="57" y="127"/>
                  </a:lnTo>
                  <a:lnTo>
                    <a:pt x="58" y="134"/>
                  </a:lnTo>
                  <a:lnTo>
                    <a:pt x="60" y="140"/>
                  </a:lnTo>
                  <a:lnTo>
                    <a:pt x="61" y="146"/>
                  </a:lnTo>
                  <a:lnTo>
                    <a:pt x="62" y="153"/>
                  </a:lnTo>
                  <a:lnTo>
                    <a:pt x="64" y="159"/>
                  </a:lnTo>
                  <a:lnTo>
                    <a:pt x="65" y="165"/>
                  </a:lnTo>
                  <a:lnTo>
                    <a:pt x="66" y="172"/>
                  </a:lnTo>
                  <a:lnTo>
                    <a:pt x="68" y="179"/>
                  </a:lnTo>
                  <a:lnTo>
                    <a:pt x="69" y="184"/>
                  </a:lnTo>
                  <a:lnTo>
                    <a:pt x="71" y="191"/>
                  </a:lnTo>
                  <a:lnTo>
                    <a:pt x="72" y="198"/>
                  </a:lnTo>
                  <a:lnTo>
                    <a:pt x="73" y="204"/>
                  </a:lnTo>
                  <a:lnTo>
                    <a:pt x="73" y="210"/>
                  </a:lnTo>
                  <a:lnTo>
                    <a:pt x="75" y="217"/>
                  </a:lnTo>
                  <a:lnTo>
                    <a:pt x="76" y="223"/>
                  </a:lnTo>
                  <a:lnTo>
                    <a:pt x="77" y="230"/>
                  </a:lnTo>
                  <a:lnTo>
                    <a:pt x="78" y="236"/>
                  </a:lnTo>
                  <a:lnTo>
                    <a:pt x="79" y="242"/>
                  </a:lnTo>
                  <a:lnTo>
                    <a:pt x="80" y="248"/>
                  </a:lnTo>
                  <a:lnTo>
                    <a:pt x="81" y="254"/>
                  </a:lnTo>
                  <a:lnTo>
                    <a:pt x="82" y="259"/>
                  </a:lnTo>
                  <a:lnTo>
                    <a:pt x="83" y="266"/>
                  </a:lnTo>
                  <a:lnTo>
                    <a:pt x="83" y="272"/>
                  </a:lnTo>
                  <a:lnTo>
                    <a:pt x="84" y="278"/>
                  </a:lnTo>
                  <a:lnTo>
                    <a:pt x="85" y="282"/>
                  </a:lnTo>
                  <a:lnTo>
                    <a:pt x="86" y="288"/>
                  </a:lnTo>
                  <a:lnTo>
                    <a:pt x="86" y="294"/>
                  </a:lnTo>
                  <a:lnTo>
                    <a:pt x="87" y="299"/>
                  </a:lnTo>
                  <a:lnTo>
                    <a:pt x="87" y="304"/>
                  </a:lnTo>
                  <a:lnTo>
                    <a:pt x="88" y="309"/>
                  </a:lnTo>
                  <a:lnTo>
                    <a:pt x="88" y="314"/>
                  </a:lnTo>
                  <a:lnTo>
                    <a:pt x="88" y="318"/>
                  </a:lnTo>
                  <a:lnTo>
                    <a:pt x="88" y="322"/>
                  </a:lnTo>
                  <a:lnTo>
                    <a:pt x="88" y="327"/>
                  </a:lnTo>
                  <a:lnTo>
                    <a:pt x="88" y="331"/>
                  </a:lnTo>
                  <a:lnTo>
                    <a:pt x="88" y="335"/>
                  </a:lnTo>
                  <a:lnTo>
                    <a:pt x="88" y="338"/>
                  </a:lnTo>
                  <a:lnTo>
                    <a:pt x="88" y="343"/>
                  </a:lnTo>
                  <a:lnTo>
                    <a:pt x="87" y="346"/>
                  </a:lnTo>
                  <a:lnTo>
                    <a:pt x="87" y="350"/>
                  </a:lnTo>
                  <a:lnTo>
                    <a:pt x="86" y="353"/>
                  </a:lnTo>
                  <a:lnTo>
                    <a:pt x="86" y="355"/>
                  </a:lnTo>
                  <a:lnTo>
                    <a:pt x="86" y="358"/>
                  </a:lnTo>
                  <a:lnTo>
                    <a:pt x="85" y="361"/>
                  </a:lnTo>
                  <a:lnTo>
                    <a:pt x="85" y="364"/>
                  </a:lnTo>
                  <a:lnTo>
                    <a:pt x="84" y="367"/>
                  </a:lnTo>
                  <a:lnTo>
                    <a:pt x="83" y="369"/>
                  </a:lnTo>
                  <a:lnTo>
                    <a:pt x="82" y="371"/>
                  </a:lnTo>
                  <a:lnTo>
                    <a:pt x="82" y="373"/>
                  </a:lnTo>
                  <a:lnTo>
                    <a:pt x="81" y="375"/>
                  </a:lnTo>
                  <a:lnTo>
                    <a:pt x="79" y="378"/>
                  </a:lnTo>
                  <a:lnTo>
                    <a:pt x="77" y="381"/>
                  </a:lnTo>
                  <a:lnTo>
                    <a:pt x="75" y="383"/>
                  </a:lnTo>
                  <a:lnTo>
                    <a:pt x="73" y="384"/>
                  </a:lnTo>
                  <a:lnTo>
                    <a:pt x="72" y="385"/>
                  </a:lnTo>
                  <a:lnTo>
                    <a:pt x="69" y="386"/>
                  </a:lnTo>
                  <a:lnTo>
                    <a:pt x="66" y="385"/>
                  </a:lnTo>
                  <a:lnTo>
                    <a:pt x="64" y="384"/>
                  </a:lnTo>
                  <a:lnTo>
                    <a:pt x="61" y="382"/>
                  </a:lnTo>
                  <a:lnTo>
                    <a:pt x="59" y="380"/>
                  </a:lnTo>
                  <a:lnTo>
                    <a:pt x="56" y="377"/>
                  </a:lnTo>
                  <a:lnTo>
                    <a:pt x="54" y="374"/>
                  </a:lnTo>
                  <a:lnTo>
                    <a:pt x="52" y="372"/>
                  </a:lnTo>
                  <a:lnTo>
                    <a:pt x="51" y="370"/>
                  </a:lnTo>
                  <a:lnTo>
                    <a:pt x="50" y="368"/>
                  </a:lnTo>
                  <a:lnTo>
                    <a:pt x="49" y="366"/>
                  </a:lnTo>
                  <a:lnTo>
                    <a:pt x="47" y="363"/>
                  </a:lnTo>
                  <a:lnTo>
                    <a:pt x="46" y="360"/>
                  </a:lnTo>
                  <a:lnTo>
                    <a:pt x="44" y="357"/>
                  </a:lnTo>
                  <a:lnTo>
                    <a:pt x="43" y="355"/>
                  </a:lnTo>
                  <a:lnTo>
                    <a:pt x="42" y="352"/>
                  </a:lnTo>
                  <a:lnTo>
                    <a:pt x="40" y="348"/>
                  </a:lnTo>
                  <a:lnTo>
                    <a:pt x="39" y="344"/>
                  </a:lnTo>
                  <a:lnTo>
                    <a:pt x="38" y="341"/>
                  </a:lnTo>
                  <a:lnTo>
                    <a:pt x="36" y="337"/>
                  </a:lnTo>
                  <a:lnTo>
                    <a:pt x="35" y="334"/>
                  </a:lnTo>
                  <a:lnTo>
                    <a:pt x="34" y="330"/>
                  </a:lnTo>
                  <a:lnTo>
                    <a:pt x="33" y="326"/>
                  </a:lnTo>
                  <a:lnTo>
                    <a:pt x="32" y="321"/>
                  </a:lnTo>
                  <a:lnTo>
                    <a:pt x="31" y="317"/>
                  </a:lnTo>
                  <a:lnTo>
                    <a:pt x="30" y="313"/>
                  </a:lnTo>
                  <a:lnTo>
                    <a:pt x="29" y="308"/>
                  </a:lnTo>
                  <a:lnTo>
                    <a:pt x="27" y="303"/>
                  </a:lnTo>
                  <a:lnTo>
                    <a:pt x="26" y="297"/>
                  </a:lnTo>
                  <a:lnTo>
                    <a:pt x="25" y="293"/>
                  </a:lnTo>
                  <a:lnTo>
                    <a:pt x="24" y="287"/>
                  </a:lnTo>
                  <a:lnTo>
                    <a:pt x="23" y="281"/>
                  </a:lnTo>
                  <a:lnTo>
                    <a:pt x="22" y="277"/>
                  </a:lnTo>
                  <a:lnTo>
                    <a:pt x="21" y="271"/>
                  </a:lnTo>
                  <a:lnTo>
                    <a:pt x="20" y="265"/>
                  </a:lnTo>
                  <a:lnTo>
                    <a:pt x="19" y="258"/>
                  </a:lnTo>
                  <a:lnTo>
                    <a:pt x="18" y="253"/>
                  </a:lnTo>
                  <a:lnTo>
                    <a:pt x="17" y="247"/>
                  </a:lnTo>
                  <a:lnTo>
                    <a:pt x="17" y="241"/>
                  </a:lnTo>
                  <a:lnTo>
                    <a:pt x="15" y="235"/>
                  </a:lnTo>
                  <a:lnTo>
                    <a:pt x="15" y="228"/>
                  </a:lnTo>
                  <a:lnTo>
                    <a:pt x="15" y="222"/>
                  </a:lnTo>
                  <a:lnTo>
                    <a:pt x="15" y="216"/>
                  </a:lnTo>
                  <a:lnTo>
                    <a:pt x="13" y="210"/>
                  </a:lnTo>
                  <a:lnTo>
                    <a:pt x="13" y="203"/>
                  </a:lnTo>
                  <a:lnTo>
                    <a:pt x="12" y="197"/>
                  </a:lnTo>
                  <a:lnTo>
                    <a:pt x="11" y="190"/>
                  </a:lnTo>
                  <a:lnTo>
                    <a:pt x="10" y="184"/>
                  </a:lnTo>
                  <a:lnTo>
                    <a:pt x="10" y="178"/>
                  </a:lnTo>
                  <a:lnTo>
                    <a:pt x="9" y="171"/>
                  </a:lnTo>
                  <a:lnTo>
                    <a:pt x="9" y="165"/>
                  </a:lnTo>
                  <a:lnTo>
                    <a:pt x="8" y="159"/>
                  </a:lnTo>
                  <a:lnTo>
                    <a:pt x="8" y="152"/>
                  </a:lnTo>
                  <a:lnTo>
                    <a:pt x="7" y="146"/>
                  </a:lnTo>
                  <a:lnTo>
                    <a:pt x="7" y="140"/>
                  </a:lnTo>
                  <a:lnTo>
                    <a:pt x="6" y="133"/>
                  </a:lnTo>
                  <a:lnTo>
                    <a:pt x="6" y="127"/>
                  </a:lnTo>
                  <a:lnTo>
                    <a:pt x="5" y="121"/>
                  </a:lnTo>
                  <a:lnTo>
                    <a:pt x="5" y="115"/>
                  </a:lnTo>
                  <a:lnTo>
                    <a:pt x="4" y="109"/>
                  </a:lnTo>
                  <a:lnTo>
                    <a:pt x="4" y="103"/>
                  </a:lnTo>
                  <a:lnTo>
                    <a:pt x="4" y="97"/>
                  </a:lnTo>
                  <a:lnTo>
                    <a:pt x="3" y="92"/>
                  </a:lnTo>
                  <a:lnTo>
                    <a:pt x="3" y="86"/>
                  </a:lnTo>
                  <a:lnTo>
                    <a:pt x="3" y="81"/>
                  </a:lnTo>
                  <a:lnTo>
                    <a:pt x="2" y="75"/>
                  </a:lnTo>
                  <a:lnTo>
                    <a:pt x="2" y="70"/>
                  </a:lnTo>
                  <a:lnTo>
                    <a:pt x="2" y="64"/>
                  </a:lnTo>
                  <a:lnTo>
                    <a:pt x="1" y="60"/>
                  </a:lnTo>
                  <a:lnTo>
                    <a:pt x="1" y="55"/>
                  </a:lnTo>
                  <a:lnTo>
                    <a:pt x="1" y="50"/>
                  </a:lnTo>
                  <a:lnTo>
                    <a:pt x="1" y="45"/>
                  </a:lnTo>
                  <a:lnTo>
                    <a:pt x="1" y="42"/>
                  </a:lnTo>
                  <a:lnTo>
                    <a:pt x="1" y="37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1397" y="1217"/>
              <a:ext cx="216" cy="292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6" y="12"/>
                </a:cxn>
                <a:cxn ang="0">
                  <a:pos x="41" y="18"/>
                </a:cxn>
                <a:cxn ang="0">
                  <a:pos x="47" y="25"/>
                </a:cxn>
                <a:cxn ang="0">
                  <a:pos x="54" y="33"/>
                </a:cxn>
                <a:cxn ang="0">
                  <a:pos x="62" y="42"/>
                </a:cxn>
                <a:cxn ang="0">
                  <a:pos x="70" y="53"/>
                </a:cxn>
                <a:cxn ang="0">
                  <a:pos x="79" y="64"/>
                </a:cxn>
                <a:cxn ang="0">
                  <a:pos x="88" y="76"/>
                </a:cxn>
                <a:cxn ang="0">
                  <a:pos x="99" y="88"/>
                </a:cxn>
                <a:cxn ang="0">
                  <a:pos x="108" y="100"/>
                </a:cxn>
                <a:cxn ang="0">
                  <a:pos x="119" y="114"/>
                </a:cxn>
                <a:cxn ang="0">
                  <a:pos x="128" y="127"/>
                </a:cxn>
                <a:cxn ang="0">
                  <a:pos x="139" y="140"/>
                </a:cxn>
                <a:cxn ang="0">
                  <a:pos x="148" y="154"/>
                </a:cxn>
                <a:cxn ang="0">
                  <a:pos x="158" y="167"/>
                </a:cxn>
                <a:cxn ang="0">
                  <a:pos x="167" y="179"/>
                </a:cxn>
                <a:cxn ang="0">
                  <a:pos x="176" y="193"/>
                </a:cxn>
                <a:cxn ang="0">
                  <a:pos x="183" y="205"/>
                </a:cxn>
                <a:cxn ang="0">
                  <a:pos x="191" y="216"/>
                </a:cxn>
                <a:cxn ang="0">
                  <a:pos x="197" y="228"/>
                </a:cxn>
                <a:cxn ang="0">
                  <a:pos x="202" y="237"/>
                </a:cxn>
                <a:cxn ang="0">
                  <a:pos x="206" y="247"/>
                </a:cxn>
                <a:cxn ang="0">
                  <a:pos x="210" y="255"/>
                </a:cxn>
                <a:cxn ang="0">
                  <a:pos x="213" y="263"/>
                </a:cxn>
                <a:cxn ang="0">
                  <a:pos x="215" y="271"/>
                </a:cxn>
                <a:cxn ang="0">
                  <a:pos x="216" y="276"/>
                </a:cxn>
                <a:cxn ang="0">
                  <a:pos x="216" y="282"/>
                </a:cxn>
                <a:cxn ang="0">
                  <a:pos x="215" y="290"/>
                </a:cxn>
                <a:cxn ang="0">
                  <a:pos x="210" y="292"/>
                </a:cxn>
                <a:cxn ang="0">
                  <a:pos x="203" y="292"/>
                </a:cxn>
                <a:cxn ang="0">
                  <a:pos x="194" y="287"/>
                </a:cxn>
                <a:cxn ang="0">
                  <a:pos x="188" y="282"/>
                </a:cxn>
                <a:cxn ang="0">
                  <a:pos x="181" y="277"/>
                </a:cxn>
                <a:cxn ang="0">
                  <a:pos x="175" y="270"/>
                </a:cxn>
                <a:cxn ang="0">
                  <a:pos x="167" y="262"/>
                </a:cxn>
                <a:cxn ang="0">
                  <a:pos x="160" y="253"/>
                </a:cxn>
                <a:cxn ang="0">
                  <a:pos x="151" y="242"/>
                </a:cxn>
                <a:cxn ang="0">
                  <a:pos x="141" y="230"/>
                </a:cxn>
                <a:cxn ang="0">
                  <a:pos x="133" y="217"/>
                </a:cxn>
                <a:cxn ang="0">
                  <a:pos x="123" y="203"/>
                </a:cxn>
                <a:cxn ang="0">
                  <a:pos x="114" y="188"/>
                </a:cxn>
                <a:cxn ang="0">
                  <a:pos x="103" y="174"/>
                </a:cxn>
                <a:cxn ang="0">
                  <a:pos x="94" y="157"/>
                </a:cxn>
                <a:cxn ang="0">
                  <a:pos x="84" y="142"/>
                </a:cxn>
                <a:cxn ang="0">
                  <a:pos x="75" y="126"/>
                </a:cxn>
                <a:cxn ang="0">
                  <a:pos x="65" y="111"/>
                </a:cxn>
                <a:cxn ang="0">
                  <a:pos x="56" y="97"/>
                </a:cxn>
                <a:cxn ang="0">
                  <a:pos x="47" y="81"/>
                </a:cxn>
                <a:cxn ang="0">
                  <a:pos x="39" y="67"/>
                </a:cxn>
                <a:cxn ang="0">
                  <a:pos x="31" y="54"/>
                </a:cxn>
                <a:cxn ang="0">
                  <a:pos x="25" y="42"/>
                </a:cxn>
                <a:cxn ang="0">
                  <a:pos x="18" y="31"/>
                </a:cxn>
                <a:cxn ang="0">
                  <a:pos x="12" y="21"/>
                </a:cxn>
                <a:cxn ang="0">
                  <a:pos x="7" y="13"/>
                </a:cxn>
                <a:cxn ang="0">
                  <a:pos x="5" y="7"/>
                </a:cxn>
                <a:cxn ang="0">
                  <a:pos x="0" y="0"/>
                </a:cxn>
                <a:cxn ang="0">
                  <a:pos x="29" y="3"/>
                </a:cxn>
              </a:cxnLst>
              <a:rect l="0" t="0" r="r" b="b"/>
              <a:pathLst>
                <a:path w="216" h="292">
                  <a:moveTo>
                    <a:pt x="29" y="3"/>
                  </a:moveTo>
                  <a:lnTo>
                    <a:pt x="30" y="4"/>
                  </a:lnTo>
                  <a:lnTo>
                    <a:pt x="31" y="6"/>
                  </a:lnTo>
                  <a:lnTo>
                    <a:pt x="34" y="9"/>
                  </a:lnTo>
                  <a:lnTo>
                    <a:pt x="35" y="10"/>
                  </a:lnTo>
                  <a:lnTo>
                    <a:pt x="36" y="12"/>
                  </a:lnTo>
                  <a:lnTo>
                    <a:pt x="38" y="14"/>
                  </a:lnTo>
                  <a:lnTo>
                    <a:pt x="40" y="16"/>
                  </a:lnTo>
                  <a:lnTo>
                    <a:pt x="41" y="18"/>
                  </a:lnTo>
                  <a:lnTo>
                    <a:pt x="43" y="20"/>
                  </a:lnTo>
                  <a:lnTo>
                    <a:pt x="45" y="22"/>
                  </a:lnTo>
                  <a:lnTo>
                    <a:pt x="47" y="25"/>
                  </a:lnTo>
                  <a:lnTo>
                    <a:pt x="49" y="27"/>
                  </a:lnTo>
                  <a:lnTo>
                    <a:pt x="51" y="30"/>
                  </a:lnTo>
                  <a:lnTo>
                    <a:pt x="54" y="33"/>
                  </a:lnTo>
                  <a:lnTo>
                    <a:pt x="57" y="37"/>
                  </a:lnTo>
                  <a:lnTo>
                    <a:pt x="59" y="39"/>
                  </a:lnTo>
                  <a:lnTo>
                    <a:pt x="62" y="42"/>
                  </a:lnTo>
                  <a:lnTo>
                    <a:pt x="64" y="46"/>
                  </a:lnTo>
                  <a:lnTo>
                    <a:pt x="67" y="49"/>
                  </a:lnTo>
                  <a:lnTo>
                    <a:pt x="70" y="53"/>
                  </a:lnTo>
                  <a:lnTo>
                    <a:pt x="73" y="57"/>
                  </a:lnTo>
                  <a:lnTo>
                    <a:pt x="76" y="59"/>
                  </a:lnTo>
                  <a:lnTo>
                    <a:pt x="79" y="64"/>
                  </a:lnTo>
                  <a:lnTo>
                    <a:pt x="83" y="68"/>
                  </a:lnTo>
                  <a:lnTo>
                    <a:pt x="85" y="72"/>
                  </a:lnTo>
                  <a:lnTo>
                    <a:pt x="88" y="76"/>
                  </a:lnTo>
                  <a:lnTo>
                    <a:pt x="92" y="80"/>
                  </a:lnTo>
                  <a:lnTo>
                    <a:pt x="95" y="84"/>
                  </a:lnTo>
                  <a:lnTo>
                    <a:pt x="99" y="88"/>
                  </a:lnTo>
                  <a:lnTo>
                    <a:pt x="102" y="92"/>
                  </a:lnTo>
                  <a:lnTo>
                    <a:pt x="105" y="97"/>
                  </a:lnTo>
                  <a:lnTo>
                    <a:pt x="108" y="100"/>
                  </a:lnTo>
                  <a:lnTo>
                    <a:pt x="112" y="105"/>
                  </a:lnTo>
                  <a:lnTo>
                    <a:pt x="115" y="109"/>
                  </a:lnTo>
                  <a:lnTo>
                    <a:pt x="119" y="114"/>
                  </a:lnTo>
                  <a:lnTo>
                    <a:pt x="121" y="118"/>
                  </a:lnTo>
                  <a:lnTo>
                    <a:pt x="125" y="122"/>
                  </a:lnTo>
                  <a:lnTo>
                    <a:pt x="128" y="127"/>
                  </a:lnTo>
                  <a:lnTo>
                    <a:pt x="132" y="132"/>
                  </a:lnTo>
                  <a:lnTo>
                    <a:pt x="135" y="136"/>
                  </a:lnTo>
                  <a:lnTo>
                    <a:pt x="139" y="140"/>
                  </a:lnTo>
                  <a:lnTo>
                    <a:pt x="141" y="145"/>
                  </a:lnTo>
                  <a:lnTo>
                    <a:pt x="145" y="150"/>
                  </a:lnTo>
                  <a:lnTo>
                    <a:pt x="148" y="154"/>
                  </a:lnTo>
                  <a:lnTo>
                    <a:pt x="151" y="158"/>
                  </a:lnTo>
                  <a:lnTo>
                    <a:pt x="155" y="162"/>
                  </a:lnTo>
                  <a:lnTo>
                    <a:pt x="158" y="167"/>
                  </a:lnTo>
                  <a:lnTo>
                    <a:pt x="160" y="171"/>
                  </a:lnTo>
                  <a:lnTo>
                    <a:pt x="164" y="175"/>
                  </a:lnTo>
                  <a:lnTo>
                    <a:pt x="167" y="179"/>
                  </a:lnTo>
                  <a:lnTo>
                    <a:pt x="170" y="184"/>
                  </a:lnTo>
                  <a:lnTo>
                    <a:pt x="173" y="188"/>
                  </a:lnTo>
                  <a:lnTo>
                    <a:pt x="176" y="193"/>
                  </a:lnTo>
                  <a:lnTo>
                    <a:pt x="179" y="196"/>
                  </a:lnTo>
                  <a:lnTo>
                    <a:pt x="181" y="201"/>
                  </a:lnTo>
                  <a:lnTo>
                    <a:pt x="183" y="205"/>
                  </a:lnTo>
                  <a:lnTo>
                    <a:pt x="186" y="209"/>
                  </a:lnTo>
                  <a:lnTo>
                    <a:pt x="188" y="213"/>
                  </a:lnTo>
                  <a:lnTo>
                    <a:pt x="191" y="216"/>
                  </a:lnTo>
                  <a:lnTo>
                    <a:pt x="193" y="220"/>
                  </a:lnTo>
                  <a:lnTo>
                    <a:pt x="195" y="224"/>
                  </a:lnTo>
                  <a:lnTo>
                    <a:pt x="197" y="228"/>
                  </a:lnTo>
                  <a:lnTo>
                    <a:pt x="198" y="231"/>
                  </a:lnTo>
                  <a:lnTo>
                    <a:pt x="200" y="234"/>
                  </a:lnTo>
                  <a:lnTo>
                    <a:pt x="202" y="237"/>
                  </a:lnTo>
                  <a:lnTo>
                    <a:pt x="203" y="240"/>
                  </a:lnTo>
                  <a:lnTo>
                    <a:pt x="205" y="244"/>
                  </a:lnTo>
                  <a:lnTo>
                    <a:pt x="206" y="247"/>
                  </a:lnTo>
                  <a:lnTo>
                    <a:pt x="208" y="251"/>
                  </a:lnTo>
                  <a:lnTo>
                    <a:pt x="209" y="253"/>
                  </a:lnTo>
                  <a:lnTo>
                    <a:pt x="210" y="255"/>
                  </a:lnTo>
                  <a:lnTo>
                    <a:pt x="211" y="258"/>
                  </a:lnTo>
                  <a:lnTo>
                    <a:pt x="212" y="261"/>
                  </a:lnTo>
                  <a:lnTo>
                    <a:pt x="213" y="263"/>
                  </a:lnTo>
                  <a:lnTo>
                    <a:pt x="214" y="266"/>
                  </a:lnTo>
                  <a:lnTo>
                    <a:pt x="214" y="269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6" y="274"/>
                  </a:lnTo>
                  <a:lnTo>
                    <a:pt x="216" y="276"/>
                  </a:lnTo>
                  <a:lnTo>
                    <a:pt x="216" y="278"/>
                  </a:lnTo>
                  <a:lnTo>
                    <a:pt x="216" y="280"/>
                  </a:lnTo>
                  <a:lnTo>
                    <a:pt x="216" y="282"/>
                  </a:lnTo>
                  <a:lnTo>
                    <a:pt x="216" y="285"/>
                  </a:lnTo>
                  <a:lnTo>
                    <a:pt x="216" y="287"/>
                  </a:lnTo>
                  <a:lnTo>
                    <a:pt x="215" y="290"/>
                  </a:lnTo>
                  <a:lnTo>
                    <a:pt x="214" y="292"/>
                  </a:lnTo>
                  <a:lnTo>
                    <a:pt x="212" y="292"/>
                  </a:lnTo>
                  <a:lnTo>
                    <a:pt x="210" y="292"/>
                  </a:lnTo>
                  <a:lnTo>
                    <a:pt x="208" y="292"/>
                  </a:lnTo>
                  <a:lnTo>
                    <a:pt x="206" y="292"/>
                  </a:lnTo>
                  <a:lnTo>
                    <a:pt x="203" y="292"/>
                  </a:lnTo>
                  <a:lnTo>
                    <a:pt x="200" y="292"/>
                  </a:lnTo>
                  <a:lnTo>
                    <a:pt x="197" y="289"/>
                  </a:lnTo>
                  <a:lnTo>
                    <a:pt x="194" y="287"/>
                  </a:lnTo>
                  <a:lnTo>
                    <a:pt x="192" y="286"/>
                  </a:lnTo>
                  <a:lnTo>
                    <a:pt x="190" y="284"/>
                  </a:lnTo>
                  <a:lnTo>
                    <a:pt x="188" y="282"/>
                  </a:lnTo>
                  <a:lnTo>
                    <a:pt x="186" y="281"/>
                  </a:lnTo>
                  <a:lnTo>
                    <a:pt x="183" y="278"/>
                  </a:lnTo>
                  <a:lnTo>
                    <a:pt x="181" y="277"/>
                  </a:lnTo>
                  <a:lnTo>
                    <a:pt x="179" y="274"/>
                  </a:lnTo>
                  <a:lnTo>
                    <a:pt x="177" y="273"/>
                  </a:lnTo>
                  <a:lnTo>
                    <a:pt x="175" y="270"/>
                  </a:lnTo>
                  <a:lnTo>
                    <a:pt x="172" y="268"/>
                  </a:lnTo>
                  <a:lnTo>
                    <a:pt x="170" y="264"/>
                  </a:lnTo>
                  <a:lnTo>
                    <a:pt x="167" y="262"/>
                  </a:lnTo>
                  <a:lnTo>
                    <a:pt x="164" y="259"/>
                  </a:lnTo>
                  <a:lnTo>
                    <a:pt x="162" y="255"/>
                  </a:lnTo>
                  <a:lnTo>
                    <a:pt x="160" y="253"/>
                  </a:lnTo>
                  <a:lnTo>
                    <a:pt x="157" y="250"/>
                  </a:lnTo>
                  <a:lnTo>
                    <a:pt x="154" y="246"/>
                  </a:lnTo>
                  <a:lnTo>
                    <a:pt x="151" y="242"/>
                  </a:lnTo>
                  <a:lnTo>
                    <a:pt x="148" y="237"/>
                  </a:lnTo>
                  <a:lnTo>
                    <a:pt x="145" y="234"/>
                  </a:lnTo>
                  <a:lnTo>
                    <a:pt x="141" y="230"/>
                  </a:lnTo>
                  <a:lnTo>
                    <a:pt x="139" y="225"/>
                  </a:lnTo>
                  <a:lnTo>
                    <a:pt x="136" y="221"/>
                  </a:lnTo>
                  <a:lnTo>
                    <a:pt x="133" y="217"/>
                  </a:lnTo>
                  <a:lnTo>
                    <a:pt x="130" y="212"/>
                  </a:lnTo>
                  <a:lnTo>
                    <a:pt x="126" y="208"/>
                  </a:lnTo>
                  <a:lnTo>
                    <a:pt x="123" y="203"/>
                  </a:lnTo>
                  <a:lnTo>
                    <a:pt x="121" y="198"/>
                  </a:lnTo>
                  <a:lnTo>
                    <a:pt x="117" y="194"/>
                  </a:lnTo>
                  <a:lnTo>
                    <a:pt x="114" y="188"/>
                  </a:lnTo>
                  <a:lnTo>
                    <a:pt x="111" y="183"/>
                  </a:lnTo>
                  <a:lnTo>
                    <a:pt x="107" y="178"/>
                  </a:lnTo>
                  <a:lnTo>
                    <a:pt x="103" y="174"/>
                  </a:lnTo>
                  <a:lnTo>
                    <a:pt x="101" y="168"/>
                  </a:lnTo>
                  <a:lnTo>
                    <a:pt x="97" y="162"/>
                  </a:lnTo>
                  <a:lnTo>
                    <a:pt x="94" y="157"/>
                  </a:lnTo>
                  <a:lnTo>
                    <a:pt x="91" y="153"/>
                  </a:lnTo>
                  <a:lnTo>
                    <a:pt x="87" y="147"/>
                  </a:lnTo>
                  <a:lnTo>
                    <a:pt x="84" y="142"/>
                  </a:lnTo>
                  <a:lnTo>
                    <a:pt x="81" y="137"/>
                  </a:lnTo>
                  <a:lnTo>
                    <a:pt x="78" y="132"/>
                  </a:lnTo>
                  <a:lnTo>
                    <a:pt x="75" y="126"/>
                  </a:lnTo>
                  <a:lnTo>
                    <a:pt x="71" y="121"/>
                  </a:lnTo>
                  <a:lnTo>
                    <a:pt x="68" y="117"/>
                  </a:lnTo>
                  <a:lnTo>
                    <a:pt x="65" y="111"/>
                  </a:lnTo>
                  <a:lnTo>
                    <a:pt x="62" y="106"/>
                  </a:lnTo>
                  <a:lnTo>
                    <a:pt x="59" y="101"/>
                  </a:lnTo>
                  <a:lnTo>
                    <a:pt x="56" y="97"/>
                  </a:lnTo>
                  <a:lnTo>
                    <a:pt x="53" y="91"/>
                  </a:lnTo>
                  <a:lnTo>
                    <a:pt x="50" y="86"/>
                  </a:lnTo>
                  <a:lnTo>
                    <a:pt x="47" y="81"/>
                  </a:lnTo>
                  <a:lnTo>
                    <a:pt x="45" y="77"/>
                  </a:lnTo>
                  <a:lnTo>
                    <a:pt x="42" y="72"/>
                  </a:lnTo>
                  <a:lnTo>
                    <a:pt x="39" y="67"/>
                  </a:lnTo>
                  <a:lnTo>
                    <a:pt x="36" y="63"/>
                  </a:lnTo>
                  <a:lnTo>
                    <a:pt x="34" y="59"/>
                  </a:lnTo>
                  <a:lnTo>
                    <a:pt x="31" y="54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25" y="42"/>
                  </a:lnTo>
                  <a:lnTo>
                    <a:pt x="22" y="39"/>
                  </a:lnTo>
                  <a:lnTo>
                    <a:pt x="20" y="35"/>
                  </a:lnTo>
                  <a:lnTo>
                    <a:pt x="18" y="31"/>
                  </a:lnTo>
                  <a:lnTo>
                    <a:pt x="16" y="28"/>
                  </a:lnTo>
                  <a:lnTo>
                    <a:pt x="14" y="24"/>
                  </a:lnTo>
                  <a:lnTo>
                    <a:pt x="12" y="21"/>
                  </a:lnTo>
                  <a:lnTo>
                    <a:pt x="10" y="19"/>
                  </a:lnTo>
                  <a:lnTo>
                    <a:pt x="9" y="16"/>
                  </a:lnTo>
                  <a:lnTo>
                    <a:pt x="7" y="13"/>
                  </a:lnTo>
                  <a:lnTo>
                    <a:pt x="6" y="11"/>
                  </a:lnTo>
                  <a:lnTo>
                    <a:pt x="6" y="9"/>
                  </a:lnTo>
                  <a:lnTo>
                    <a:pt x="5" y="7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1468" y="1218"/>
              <a:ext cx="334" cy="148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10" y="6"/>
                </a:cxn>
                <a:cxn ang="0">
                  <a:pos x="17" y="11"/>
                </a:cxn>
                <a:cxn ang="0">
                  <a:pos x="26" y="18"/>
                </a:cxn>
                <a:cxn ang="0">
                  <a:pos x="35" y="23"/>
                </a:cxn>
                <a:cxn ang="0">
                  <a:pos x="46" y="30"/>
                </a:cxn>
                <a:cxn ang="0">
                  <a:pos x="58" y="38"/>
                </a:cxn>
                <a:cxn ang="0">
                  <a:pos x="71" y="46"/>
                </a:cxn>
                <a:cxn ang="0">
                  <a:pos x="85" y="55"/>
                </a:cxn>
                <a:cxn ang="0">
                  <a:pos x="100" y="62"/>
                </a:cxn>
                <a:cxn ang="0">
                  <a:pos x="114" y="72"/>
                </a:cxn>
                <a:cxn ang="0">
                  <a:pos x="129" y="80"/>
                </a:cxn>
                <a:cxn ang="0">
                  <a:pos x="146" y="89"/>
                </a:cxn>
                <a:cxn ang="0">
                  <a:pos x="161" y="97"/>
                </a:cxn>
                <a:cxn ang="0">
                  <a:pos x="177" y="106"/>
                </a:cxn>
                <a:cxn ang="0">
                  <a:pos x="192" y="114"/>
                </a:cxn>
                <a:cxn ang="0">
                  <a:pos x="207" y="120"/>
                </a:cxn>
                <a:cxn ang="0">
                  <a:pos x="223" y="127"/>
                </a:cxn>
                <a:cxn ang="0">
                  <a:pos x="237" y="134"/>
                </a:cxn>
                <a:cxn ang="0">
                  <a:pos x="250" y="138"/>
                </a:cxn>
                <a:cxn ang="0">
                  <a:pos x="262" y="141"/>
                </a:cxn>
                <a:cxn ang="0">
                  <a:pos x="274" y="145"/>
                </a:cxn>
                <a:cxn ang="0">
                  <a:pos x="284" y="147"/>
                </a:cxn>
                <a:cxn ang="0">
                  <a:pos x="294" y="148"/>
                </a:cxn>
                <a:cxn ang="0">
                  <a:pos x="302" y="148"/>
                </a:cxn>
                <a:cxn ang="0">
                  <a:pos x="310" y="148"/>
                </a:cxn>
                <a:cxn ang="0">
                  <a:pos x="317" y="146"/>
                </a:cxn>
                <a:cxn ang="0">
                  <a:pos x="322" y="145"/>
                </a:cxn>
                <a:cxn ang="0">
                  <a:pos x="330" y="139"/>
                </a:cxn>
                <a:cxn ang="0">
                  <a:pos x="334" y="132"/>
                </a:cxn>
                <a:cxn ang="0">
                  <a:pos x="331" y="123"/>
                </a:cxn>
                <a:cxn ang="0">
                  <a:pos x="325" y="113"/>
                </a:cxn>
                <a:cxn ang="0">
                  <a:pos x="320" y="107"/>
                </a:cxn>
                <a:cxn ang="0">
                  <a:pos x="313" y="101"/>
                </a:cxn>
                <a:cxn ang="0">
                  <a:pos x="305" y="96"/>
                </a:cxn>
                <a:cxn ang="0">
                  <a:pos x="296" y="90"/>
                </a:cxn>
                <a:cxn ang="0">
                  <a:pos x="285" y="84"/>
                </a:cxn>
                <a:cxn ang="0">
                  <a:pos x="273" y="78"/>
                </a:cxn>
                <a:cxn ang="0">
                  <a:pos x="260" y="72"/>
                </a:cxn>
                <a:cxn ang="0">
                  <a:pos x="244" y="66"/>
                </a:cxn>
                <a:cxn ang="0">
                  <a:pos x="228" y="59"/>
                </a:cxn>
                <a:cxn ang="0">
                  <a:pos x="212" y="55"/>
                </a:cxn>
                <a:cxn ang="0">
                  <a:pos x="195" y="49"/>
                </a:cxn>
                <a:cxn ang="0">
                  <a:pos x="178" y="43"/>
                </a:cxn>
                <a:cxn ang="0">
                  <a:pos x="160" y="38"/>
                </a:cxn>
                <a:cxn ang="0">
                  <a:pos x="143" y="34"/>
                </a:cxn>
                <a:cxn ang="0">
                  <a:pos x="125" y="29"/>
                </a:cxn>
                <a:cxn ang="0">
                  <a:pos x="108" y="25"/>
                </a:cxn>
                <a:cxn ang="0">
                  <a:pos x="91" y="20"/>
                </a:cxn>
                <a:cxn ang="0">
                  <a:pos x="75" y="17"/>
                </a:cxn>
                <a:cxn ang="0">
                  <a:pos x="61" y="13"/>
                </a:cxn>
                <a:cxn ang="0">
                  <a:pos x="47" y="10"/>
                </a:cxn>
                <a:cxn ang="0">
                  <a:pos x="34" y="7"/>
                </a:cxn>
                <a:cxn ang="0">
                  <a:pos x="24" y="4"/>
                </a:cxn>
                <a:cxn ang="0">
                  <a:pos x="14" y="2"/>
                </a:cxn>
                <a:cxn ang="0">
                  <a:pos x="8" y="1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34" h="148">
                  <a:moveTo>
                    <a:pt x="0" y="0"/>
                  </a:moveTo>
                  <a:lnTo>
                    <a:pt x="1" y="1"/>
                  </a:lnTo>
                  <a:lnTo>
                    <a:pt x="3" y="2"/>
                  </a:lnTo>
                  <a:lnTo>
                    <a:pt x="7" y="4"/>
                  </a:lnTo>
                  <a:lnTo>
                    <a:pt x="8" y="5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7" y="11"/>
                  </a:lnTo>
                  <a:lnTo>
                    <a:pt x="20" y="13"/>
                  </a:lnTo>
                  <a:lnTo>
                    <a:pt x="23" y="15"/>
                  </a:lnTo>
                  <a:lnTo>
                    <a:pt x="26" y="18"/>
                  </a:lnTo>
                  <a:lnTo>
                    <a:pt x="29" y="19"/>
                  </a:lnTo>
                  <a:lnTo>
                    <a:pt x="31" y="21"/>
                  </a:lnTo>
                  <a:lnTo>
                    <a:pt x="35" y="23"/>
                  </a:lnTo>
                  <a:lnTo>
                    <a:pt x="39" y="25"/>
                  </a:lnTo>
                  <a:lnTo>
                    <a:pt x="42" y="27"/>
                  </a:lnTo>
                  <a:lnTo>
                    <a:pt x="46" y="30"/>
                  </a:lnTo>
                  <a:lnTo>
                    <a:pt x="50" y="33"/>
                  </a:lnTo>
                  <a:lnTo>
                    <a:pt x="54" y="36"/>
                  </a:lnTo>
                  <a:lnTo>
                    <a:pt x="58" y="38"/>
                  </a:lnTo>
                  <a:lnTo>
                    <a:pt x="62" y="40"/>
                  </a:lnTo>
                  <a:lnTo>
                    <a:pt x="67" y="43"/>
                  </a:lnTo>
                  <a:lnTo>
                    <a:pt x="71" y="46"/>
                  </a:lnTo>
                  <a:lnTo>
                    <a:pt x="75" y="48"/>
                  </a:lnTo>
                  <a:lnTo>
                    <a:pt x="80" y="51"/>
                  </a:lnTo>
                  <a:lnTo>
                    <a:pt x="85" y="55"/>
                  </a:lnTo>
                  <a:lnTo>
                    <a:pt x="90" y="58"/>
                  </a:lnTo>
                  <a:lnTo>
                    <a:pt x="94" y="59"/>
                  </a:lnTo>
                  <a:lnTo>
                    <a:pt x="100" y="62"/>
                  </a:lnTo>
                  <a:lnTo>
                    <a:pt x="105" y="65"/>
                  </a:lnTo>
                  <a:lnTo>
                    <a:pt x="109" y="69"/>
                  </a:lnTo>
                  <a:lnTo>
                    <a:pt x="114" y="72"/>
                  </a:lnTo>
                  <a:lnTo>
                    <a:pt x="120" y="75"/>
                  </a:lnTo>
                  <a:lnTo>
                    <a:pt x="125" y="77"/>
                  </a:lnTo>
                  <a:lnTo>
                    <a:pt x="129" y="80"/>
                  </a:lnTo>
                  <a:lnTo>
                    <a:pt x="135" y="83"/>
                  </a:lnTo>
                  <a:lnTo>
                    <a:pt x="140" y="86"/>
                  </a:lnTo>
                  <a:lnTo>
                    <a:pt x="146" y="89"/>
                  </a:lnTo>
                  <a:lnTo>
                    <a:pt x="151" y="92"/>
                  </a:lnTo>
                  <a:lnTo>
                    <a:pt x="156" y="95"/>
                  </a:lnTo>
                  <a:lnTo>
                    <a:pt x="161" y="97"/>
                  </a:lnTo>
                  <a:lnTo>
                    <a:pt x="166" y="100"/>
                  </a:lnTo>
                  <a:lnTo>
                    <a:pt x="172" y="103"/>
                  </a:lnTo>
                  <a:lnTo>
                    <a:pt x="177" y="106"/>
                  </a:lnTo>
                  <a:lnTo>
                    <a:pt x="182" y="108"/>
                  </a:lnTo>
                  <a:lnTo>
                    <a:pt x="186" y="111"/>
                  </a:lnTo>
                  <a:lnTo>
                    <a:pt x="192" y="114"/>
                  </a:lnTo>
                  <a:lnTo>
                    <a:pt x="197" y="116"/>
                  </a:lnTo>
                  <a:lnTo>
                    <a:pt x="203" y="118"/>
                  </a:lnTo>
                  <a:lnTo>
                    <a:pt x="207" y="120"/>
                  </a:lnTo>
                  <a:lnTo>
                    <a:pt x="213" y="123"/>
                  </a:lnTo>
                  <a:lnTo>
                    <a:pt x="217" y="125"/>
                  </a:lnTo>
                  <a:lnTo>
                    <a:pt x="223" y="127"/>
                  </a:lnTo>
                  <a:lnTo>
                    <a:pt x="227" y="129"/>
                  </a:lnTo>
                  <a:lnTo>
                    <a:pt x="232" y="132"/>
                  </a:lnTo>
                  <a:lnTo>
                    <a:pt x="237" y="134"/>
                  </a:lnTo>
                  <a:lnTo>
                    <a:pt x="241" y="135"/>
                  </a:lnTo>
                  <a:lnTo>
                    <a:pt x="245" y="136"/>
                  </a:lnTo>
                  <a:lnTo>
                    <a:pt x="250" y="138"/>
                  </a:lnTo>
                  <a:lnTo>
                    <a:pt x="254" y="139"/>
                  </a:lnTo>
                  <a:lnTo>
                    <a:pt x="259" y="140"/>
                  </a:lnTo>
                  <a:lnTo>
                    <a:pt x="262" y="141"/>
                  </a:lnTo>
                  <a:lnTo>
                    <a:pt x="266" y="143"/>
                  </a:lnTo>
                  <a:lnTo>
                    <a:pt x="270" y="143"/>
                  </a:lnTo>
                  <a:lnTo>
                    <a:pt x="274" y="145"/>
                  </a:lnTo>
                  <a:lnTo>
                    <a:pt x="278" y="145"/>
                  </a:lnTo>
                  <a:lnTo>
                    <a:pt x="281" y="146"/>
                  </a:lnTo>
                  <a:lnTo>
                    <a:pt x="284" y="147"/>
                  </a:lnTo>
                  <a:lnTo>
                    <a:pt x="287" y="147"/>
                  </a:lnTo>
                  <a:lnTo>
                    <a:pt x="291" y="148"/>
                  </a:lnTo>
                  <a:lnTo>
                    <a:pt x="294" y="148"/>
                  </a:lnTo>
                  <a:lnTo>
                    <a:pt x="297" y="148"/>
                  </a:lnTo>
                  <a:lnTo>
                    <a:pt x="300" y="148"/>
                  </a:lnTo>
                  <a:lnTo>
                    <a:pt x="302" y="148"/>
                  </a:lnTo>
                  <a:lnTo>
                    <a:pt x="305" y="148"/>
                  </a:lnTo>
                  <a:lnTo>
                    <a:pt x="307" y="148"/>
                  </a:lnTo>
                  <a:lnTo>
                    <a:pt x="310" y="148"/>
                  </a:lnTo>
                  <a:lnTo>
                    <a:pt x="312" y="147"/>
                  </a:lnTo>
                  <a:lnTo>
                    <a:pt x="315" y="147"/>
                  </a:lnTo>
                  <a:lnTo>
                    <a:pt x="317" y="146"/>
                  </a:lnTo>
                  <a:lnTo>
                    <a:pt x="319" y="146"/>
                  </a:lnTo>
                  <a:lnTo>
                    <a:pt x="320" y="145"/>
                  </a:lnTo>
                  <a:lnTo>
                    <a:pt x="322" y="145"/>
                  </a:lnTo>
                  <a:lnTo>
                    <a:pt x="325" y="143"/>
                  </a:lnTo>
                  <a:lnTo>
                    <a:pt x="328" y="141"/>
                  </a:lnTo>
                  <a:lnTo>
                    <a:pt x="330" y="139"/>
                  </a:lnTo>
                  <a:lnTo>
                    <a:pt x="332" y="137"/>
                  </a:lnTo>
                  <a:lnTo>
                    <a:pt x="333" y="135"/>
                  </a:lnTo>
                  <a:lnTo>
                    <a:pt x="334" y="132"/>
                  </a:lnTo>
                  <a:lnTo>
                    <a:pt x="333" y="129"/>
                  </a:lnTo>
                  <a:lnTo>
                    <a:pt x="333" y="126"/>
                  </a:lnTo>
                  <a:lnTo>
                    <a:pt x="331" y="123"/>
                  </a:lnTo>
                  <a:lnTo>
                    <a:pt x="330" y="119"/>
                  </a:lnTo>
                  <a:lnTo>
                    <a:pt x="328" y="116"/>
                  </a:lnTo>
                  <a:lnTo>
                    <a:pt x="325" y="113"/>
                  </a:lnTo>
                  <a:lnTo>
                    <a:pt x="323" y="111"/>
                  </a:lnTo>
                  <a:lnTo>
                    <a:pt x="321" y="109"/>
                  </a:lnTo>
                  <a:lnTo>
                    <a:pt x="320" y="107"/>
                  </a:lnTo>
                  <a:lnTo>
                    <a:pt x="318" y="105"/>
                  </a:lnTo>
                  <a:lnTo>
                    <a:pt x="316" y="103"/>
                  </a:lnTo>
                  <a:lnTo>
                    <a:pt x="313" y="101"/>
                  </a:lnTo>
                  <a:lnTo>
                    <a:pt x="311" y="99"/>
                  </a:lnTo>
                  <a:lnTo>
                    <a:pt x="308" y="97"/>
                  </a:lnTo>
                  <a:lnTo>
                    <a:pt x="305" y="96"/>
                  </a:lnTo>
                  <a:lnTo>
                    <a:pt x="302" y="94"/>
                  </a:lnTo>
                  <a:lnTo>
                    <a:pt x="299" y="92"/>
                  </a:lnTo>
                  <a:lnTo>
                    <a:pt x="296" y="90"/>
                  </a:lnTo>
                  <a:lnTo>
                    <a:pt x="293" y="88"/>
                  </a:lnTo>
                  <a:lnTo>
                    <a:pt x="289" y="86"/>
                  </a:lnTo>
                  <a:lnTo>
                    <a:pt x="285" y="84"/>
                  </a:lnTo>
                  <a:lnTo>
                    <a:pt x="281" y="82"/>
                  </a:lnTo>
                  <a:lnTo>
                    <a:pt x="278" y="80"/>
                  </a:lnTo>
                  <a:lnTo>
                    <a:pt x="273" y="78"/>
                  </a:lnTo>
                  <a:lnTo>
                    <a:pt x="268" y="76"/>
                  </a:lnTo>
                  <a:lnTo>
                    <a:pt x="264" y="74"/>
                  </a:lnTo>
                  <a:lnTo>
                    <a:pt x="260" y="72"/>
                  </a:lnTo>
                  <a:lnTo>
                    <a:pt x="255" y="70"/>
                  </a:lnTo>
                  <a:lnTo>
                    <a:pt x="249" y="68"/>
                  </a:lnTo>
                  <a:lnTo>
                    <a:pt x="244" y="66"/>
                  </a:lnTo>
                  <a:lnTo>
                    <a:pt x="240" y="64"/>
                  </a:lnTo>
                  <a:lnTo>
                    <a:pt x="234" y="61"/>
                  </a:lnTo>
                  <a:lnTo>
                    <a:pt x="228" y="59"/>
                  </a:lnTo>
                  <a:lnTo>
                    <a:pt x="224" y="58"/>
                  </a:lnTo>
                  <a:lnTo>
                    <a:pt x="218" y="56"/>
                  </a:lnTo>
                  <a:lnTo>
                    <a:pt x="212" y="55"/>
                  </a:lnTo>
                  <a:lnTo>
                    <a:pt x="206" y="53"/>
                  </a:lnTo>
                  <a:lnTo>
                    <a:pt x="202" y="51"/>
                  </a:lnTo>
                  <a:lnTo>
                    <a:pt x="195" y="49"/>
                  </a:lnTo>
                  <a:lnTo>
                    <a:pt x="189" y="47"/>
                  </a:lnTo>
                  <a:lnTo>
                    <a:pt x="184" y="45"/>
                  </a:lnTo>
                  <a:lnTo>
                    <a:pt x="178" y="43"/>
                  </a:lnTo>
                  <a:lnTo>
                    <a:pt x="172" y="41"/>
                  </a:lnTo>
                  <a:lnTo>
                    <a:pt x="166" y="40"/>
                  </a:lnTo>
                  <a:lnTo>
                    <a:pt x="160" y="38"/>
                  </a:lnTo>
                  <a:lnTo>
                    <a:pt x="154" y="38"/>
                  </a:lnTo>
                  <a:lnTo>
                    <a:pt x="148" y="36"/>
                  </a:lnTo>
                  <a:lnTo>
                    <a:pt x="143" y="34"/>
                  </a:lnTo>
                  <a:lnTo>
                    <a:pt x="137" y="32"/>
                  </a:lnTo>
                  <a:lnTo>
                    <a:pt x="131" y="31"/>
                  </a:lnTo>
                  <a:lnTo>
                    <a:pt x="125" y="29"/>
                  </a:lnTo>
                  <a:lnTo>
                    <a:pt x="119" y="27"/>
                  </a:lnTo>
                  <a:lnTo>
                    <a:pt x="113" y="26"/>
                  </a:lnTo>
                  <a:lnTo>
                    <a:pt x="108" y="25"/>
                  </a:lnTo>
                  <a:lnTo>
                    <a:pt x="103" y="23"/>
                  </a:lnTo>
                  <a:lnTo>
                    <a:pt x="97" y="21"/>
                  </a:lnTo>
                  <a:lnTo>
                    <a:pt x="91" y="20"/>
                  </a:lnTo>
                  <a:lnTo>
                    <a:pt x="87" y="19"/>
                  </a:lnTo>
                  <a:lnTo>
                    <a:pt x="81" y="18"/>
                  </a:lnTo>
                  <a:lnTo>
                    <a:pt x="75" y="17"/>
                  </a:lnTo>
                  <a:lnTo>
                    <a:pt x="70" y="16"/>
                  </a:lnTo>
                  <a:lnTo>
                    <a:pt x="66" y="15"/>
                  </a:lnTo>
                  <a:lnTo>
                    <a:pt x="61" y="13"/>
                  </a:lnTo>
                  <a:lnTo>
                    <a:pt x="56" y="12"/>
                  </a:lnTo>
                  <a:lnTo>
                    <a:pt x="51" y="11"/>
                  </a:lnTo>
                  <a:lnTo>
                    <a:pt x="47" y="10"/>
                  </a:lnTo>
                  <a:lnTo>
                    <a:pt x="43" y="9"/>
                  </a:lnTo>
                  <a:lnTo>
                    <a:pt x="38" y="8"/>
                  </a:lnTo>
                  <a:lnTo>
                    <a:pt x="34" y="7"/>
                  </a:lnTo>
                  <a:lnTo>
                    <a:pt x="31" y="6"/>
                  </a:lnTo>
                  <a:lnTo>
                    <a:pt x="28" y="5"/>
                  </a:lnTo>
                  <a:lnTo>
                    <a:pt x="24" y="4"/>
                  </a:lnTo>
                  <a:lnTo>
                    <a:pt x="21" y="4"/>
                  </a:lnTo>
                  <a:lnTo>
                    <a:pt x="18" y="3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1445" y="1178"/>
              <a:ext cx="294" cy="206"/>
            </a:xfrm>
            <a:custGeom>
              <a:avLst/>
              <a:gdLst/>
              <a:ahLst/>
              <a:cxnLst>
                <a:cxn ang="0">
                  <a:pos x="31" y="42"/>
                </a:cxn>
                <a:cxn ang="0">
                  <a:pos x="39" y="50"/>
                </a:cxn>
                <a:cxn ang="0">
                  <a:pos x="48" y="57"/>
                </a:cxn>
                <a:cxn ang="0">
                  <a:pos x="57" y="64"/>
                </a:cxn>
                <a:cxn ang="0">
                  <a:pos x="69" y="74"/>
                </a:cxn>
                <a:cxn ang="0">
                  <a:pos x="80" y="84"/>
                </a:cxn>
                <a:cxn ang="0">
                  <a:pos x="93" y="95"/>
                </a:cxn>
                <a:cxn ang="0">
                  <a:pos x="106" y="105"/>
                </a:cxn>
                <a:cxn ang="0">
                  <a:pos x="119" y="117"/>
                </a:cxn>
                <a:cxn ang="0">
                  <a:pos x="132" y="128"/>
                </a:cxn>
                <a:cxn ang="0">
                  <a:pos x="146" y="138"/>
                </a:cxn>
                <a:cxn ang="0">
                  <a:pos x="159" y="149"/>
                </a:cxn>
                <a:cxn ang="0">
                  <a:pos x="172" y="158"/>
                </a:cxn>
                <a:cxn ang="0">
                  <a:pos x="184" y="168"/>
                </a:cxn>
                <a:cxn ang="0">
                  <a:pos x="195" y="175"/>
                </a:cxn>
                <a:cxn ang="0">
                  <a:pos x="204" y="181"/>
                </a:cxn>
                <a:cxn ang="0">
                  <a:pos x="212" y="188"/>
                </a:cxn>
                <a:cxn ang="0">
                  <a:pos x="223" y="195"/>
                </a:cxn>
                <a:cxn ang="0">
                  <a:pos x="234" y="200"/>
                </a:cxn>
                <a:cxn ang="0">
                  <a:pos x="243" y="205"/>
                </a:cxn>
                <a:cxn ang="0">
                  <a:pos x="253" y="205"/>
                </a:cxn>
                <a:cxn ang="0">
                  <a:pos x="263" y="201"/>
                </a:cxn>
                <a:cxn ang="0">
                  <a:pos x="275" y="195"/>
                </a:cxn>
                <a:cxn ang="0">
                  <a:pos x="287" y="188"/>
                </a:cxn>
                <a:cxn ang="0">
                  <a:pos x="294" y="176"/>
                </a:cxn>
                <a:cxn ang="0">
                  <a:pos x="293" y="169"/>
                </a:cxn>
                <a:cxn ang="0">
                  <a:pos x="289" y="160"/>
                </a:cxn>
                <a:cxn ang="0">
                  <a:pos x="281" y="151"/>
                </a:cxn>
                <a:cxn ang="0">
                  <a:pos x="268" y="140"/>
                </a:cxn>
                <a:cxn ang="0">
                  <a:pos x="257" y="131"/>
                </a:cxn>
                <a:cxn ang="0">
                  <a:pos x="248" y="125"/>
                </a:cxn>
                <a:cxn ang="0">
                  <a:pos x="240" y="118"/>
                </a:cxn>
                <a:cxn ang="0">
                  <a:pos x="230" y="113"/>
                </a:cxn>
                <a:cxn ang="0">
                  <a:pos x="220" y="106"/>
                </a:cxn>
                <a:cxn ang="0">
                  <a:pos x="209" y="99"/>
                </a:cxn>
                <a:cxn ang="0">
                  <a:pos x="199" y="93"/>
                </a:cxn>
                <a:cxn ang="0">
                  <a:pos x="188" y="86"/>
                </a:cxn>
                <a:cxn ang="0">
                  <a:pos x="176" y="78"/>
                </a:cxn>
                <a:cxn ang="0">
                  <a:pos x="165" y="72"/>
                </a:cxn>
                <a:cxn ang="0">
                  <a:pos x="153" y="65"/>
                </a:cxn>
                <a:cxn ang="0">
                  <a:pos x="142" y="59"/>
                </a:cxn>
                <a:cxn ang="0">
                  <a:pos x="131" y="52"/>
                </a:cxn>
                <a:cxn ang="0">
                  <a:pos x="118" y="45"/>
                </a:cxn>
                <a:cxn ang="0">
                  <a:pos x="107" y="39"/>
                </a:cxn>
                <a:cxn ang="0">
                  <a:pos x="96" y="34"/>
                </a:cxn>
                <a:cxn ang="0">
                  <a:pos x="85" y="28"/>
                </a:cxn>
                <a:cxn ang="0">
                  <a:pos x="74" y="23"/>
                </a:cxn>
                <a:cxn ang="0">
                  <a:pos x="65" y="19"/>
                </a:cxn>
                <a:cxn ang="0">
                  <a:pos x="55" y="15"/>
                </a:cxn>
                <a:cxn ang="0">
                  <a:pos x="47" y="11"/>
                </a:cxn>
                <a:cxn ang="0">
                  <a:pos x="35" y="7"/>
                </a:cxn>
                <a:cxn ang="0">
                  <a:pos x="25" y="2"/>
                </a:cxn>
                <a:cxn ang="0">
                  <a:pos x="19" y="0"/>
                </a:cxn>
              </a:cxnLst>
              <a:rect l="0" t="0" r="r" b="b"/>
              <a:pathLst>
                <a:path w="294" h="206">
                  <a:moveTo>
                    <a:pt x="27" y="39"/>
                  </a:moveTo>
                  <a:lnTo>
                    <a:pt x="28" y="39"/>
                  </a:lnTo>
                  <a:lnTo>
                    <a:pt x="29" y="40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6" y="47"/>
                  </a:lnTo>
                  <a:lnTo>
                    <a:pt x="37" y="48"/>
                  </a:lnTo>
                  <a:lnTo>
                    <a:pt x="39" y="50"/>
                  </a:lnTo>
                  <a:lnTo>
                    <a:pt x="41" y="51"/>
                  </a:lnTo>
                  <a:lnTo>
                    <a:pt x="44" y="53"/>
                  </a:lnTo>
                  <a:lnTo>
                    <a:pt x="46" y="55"/>
                  </a:lnTo>
                  <a:lnTo>
                    <a:pt x="48" y="57"/>
                  </a:lnTo>
                  <a:lnTo>
                    <a:pt x="50" y="59"/>
                  </a:lnTo>
                  <a:lnTo>
                    <a:pt x="53" y="60"/>
                  </a:lnTo>
                  <a:lnTo>
                    <a:pt x="54" y="62"/>
                  </a:lnTo>
                  <a:lnTo>
                    <a:pt x="57" y="64"/>
                  </a:lnTo>
                  <a:lnTo>
                    <a:pt x="60" y="67"/>
                  </a:lnTo>
                  <a:lnTo>
                    <a:pt x="63" y="69"/>
                  </a:lnTo>
                  <a:lnTo>
                    <a:pt x="65" y="71"/>
                  </a:lnTo>
                  <a:lnTo>
                    <a:pt x="69" y="74"/>
                  </a:lnTo>
                  <a:lnTo>
                    <a:pt x="71" y="77"/>
                  </a:lnTo>
                  <a:lnTo>
                    <a:pt x="73" y="78"/>
                  </a:lnTo>
                  <a:lnTo>
                    <a:pt x="76" y="81"/>
                  </a:lnTo>
                  <a:lnTo>
                    <a:pt x="80" y="84"/>
                  </a:lnTo>
                  <a:lnTo>
                    <a:pt x="83" y="87"/>
                  </a:lnTo>
                  <a:lnTo>
                    <a:pt x="87" y="90"/>
                  </a:lnTo>
                  <a:lnTo>
                    <a:pt x="90" y="92"/>
                  </a:lnTo>
                  <a:lnTo>
                    <a:pt x="93" y="95"/>
                  </a:lnTo>
                  <a:lnTo>
                    <a:pt x="95" y="97"/>
                  </a:lnTo>
                  <a:lnTo>
                    <a:pt x="99" y="99"/>
                  </a:lnTo>
                  <a:lnTo>
                    <a:pt x="102" y="102"/>
                  </a:lnTo>
                  <a:lnTo>
                    <a:pt x="106" y="105"/>
                  </a:lnTo>
                  <a:lnTo>
                    <a:pt x="109" y="108"/>
                  </a:lnTo>
                  <a:lnTo>
                    <a:pt x="112" y="111"/>
                  </a:lnTo>
                  <a:lnTo>
                    <a:pt x="115" y="114"/>
                  </a:lnTo>
                  <a:lnTo>
                    <a:pt x="119" y="117"/>
                  </a:lnTo>
                  <a:lnTo>
                    <a:pt x="122" y="119"/>
                  </a:lnTo>
                  <a:lnTo>
                    <a:pt x="126" y="122"/>
                  </a:lnTo>
                  <a:lnTo>
                    <a:pt x="129" y="124"/>
                  </a:lnTo>
                  <a:lnTo>
                    <a:pt x="132" y="128"/>
                  </a:lnTo>
                  <a:lnTo>
                    <a:pt x="136" y="130"/>
                  </a:lnTo>
                  <a:lnTo>
                    <a:pt x="140" y="134"/>
                  </a:lnTo>
                  <a:lnTo>
                    <a:pt x="143" y="136"/>
                  </a:lnTo>
                  <a:lnTo>
                    <a:pt x="146" y="138"/>
                  </a:lnTo>
                  <a:lnTo>
                    <a:pt x="150" y="140"/>
                  </a:lnTo>
                  <a:lnTo>
                    <a:pt x="152" y="144"/>
                  </a:lnTo>
                  <a:lnTo>
                    <a:pt x="156" y="146"/>
                  </a:lnTo>
                  <a:lnTo>
                    <a:pt x="159" y="149"/>
                  </a:lnTo>
                  <a:lnTo>
                    <a:pt x="163" y="151"/>
                  </a:lnTo>
                  <a:lnTo>
                    <a:pt x="166" y="154"/>
                  </a:lnTo>
                  <a:lnTo>
                    <a:pt x="169" y="156"/>
                  </a:lnTo>
                  <a:lnTo>
                    <a:pt x="172" y="158"/>
                  </a:lnTo>
                  <a:lnTo>
                    <a:pt x="175" y="161"/>
                  </a:lnTo>
                  <a:lnTo>
                    <a:pt x="178" y="163"/>
                  </a:lnTo>
                  <a:lnTo>
                    <a:pt x="181" y="166"/>
                  </a:lnTo>
                  <a:lnTo>
                    <a:pt x="184" y="168"/>
                  </a:lnTo>
                  <a:lnTo>
                    <a:pt x="187" y="170"/>
                  </a:lnTo>
                  <a:lnTo>
                    <a:pt x="189" y="172"/>
                  </a:lnTo>
                  <a:lnTo>
                    <a:pt x="192" y="174"/>
                  </a:lnTo>
                  <a:lnTo>
                    <a:pt x="195" y="175"/>
                  </a:lnTo>
                  <a:lnTo>
                    <a:pt x="197" y="177"/>
                  </a:lnTo>
                  <a:lnTo>
                    <a:pt x="200" y="179"/>
                  </a:lnTo>
                  <a:lnTo>
                    <a:pt x="202" y="180"/>
                  </a:lnTo>
                  <a:lnTo>
                    <a:pt x="204" y="181"/>
                  </a:lnTo>
                  <a:lnTo>
                    <a:pt x="206" y="183"/>
                  </a:lnTo>
                  <a:lnTo>
                    <a:pt x="208" y="185"/>
                  </a:lnTo>
                  <a:lnTo>
                    <a:pt x="210" y="186"/>
                  </a:lnTo>
                  <a:lnTo>
                    <a:pt x="212" y="188"/>
                  </a:lnTo>
                  <a:lnTo>
                    <a:pt x="214" y="189"/>
                  </a:lnTo>
                  <a:lnTo>
                    <a:pt x="216" y="190"/>
                  </a:lnTo>
                  <a:lnTo>
                    <a:pt x="220" y="193"/>
                  </a:lnTo>
                  <a:lnTo>
                    <a:pt x="223" y="195"/>
                  </a:lnTo>
                  <a:lnTo>
                    <a:pt x="226" y="196"/>
                  </a:lnTo>
                  <a:lnTo>
                    <a:pt x="228" y="197"/>
                  </a:lnTo>
                  <a:lnTo>
                    <a:pt x="231" y="199"/>
                  </a:lnTo>
                  <a:lnTo>
                    <a:pt x="234" y="200"/>
                  </a:lnTo>
                  <a:lnTo>
                    <a:pt x="236" y="201"/>
                  </a:lnTo>
                  <a:lnTo>
                    <a:pt x="238" y="203"/>
                  </a:lnTo>
                  <a:lnTo>
                    <a:pt x="240" y="203"/>
                  </a:lnTo>
                  <a:lnTo>
                    <a:pt x="243" y="205"/>
                  </a:lnTo>
                  <a:lnTo>
                    <a:pt x="246" y="205"/>
                  </a:lnTo>
                  <a:lnTo>
                    <a:pt x="248" y="206"/>
                  </a:lnTo>
                  <a:lnTo>
                    <a:pt x="250" y="205"/>
                  </a:lnTo>
                  <a:lnTo>
                    <a:pt x="253" y="205"/>
                  </a:lnTo>
                  <a:lnTo>
                    <a:pt x="255" y="204"/>
                  </a:lnTo>
                  <a:lnTo>
                    <a:pt x="258" y="203"/>
                  </a:lnTo>
                  <a:lnTo>
                    <a:pt x="260" y="202"/>
                  </a:lnTo>
                  <a:lnTo>
                    <a:pt x="263" y="201"/>
                  </a:lnTo>
                  <a:lnTo>
                    <a:pt x="266" y="199"/>
                  </a:lnTo>
                  <a:lnTo>
                    <a:pt x="268" y="197"/>
                  </a:lnTo>
                  <a:lnTo>
                    <a:pt x="272" y="196"/>
                  </a:lnTo>
                  <a:lnTo>
                    <a:pt x="275" y="195"/>
                  </a:lnTo>
                  <a:lnTo>
                    <a:pt x="278" y="193"/>
                  </a:lnTo>
                  <a:lnTo>
                    <a:pt x="282" y="192"/>
                  </a:lnTo>
                  <a:lnTo>
                    <a:pt x="285" y="189"/>
                  </a:lnTo>
                  <a:lnTo>
                    <a:pt x="287" y="188"/>
                  </a:lnTo>
                  <a:lnTo>
                    <a:pt x="289" y="185"/>
                  </a:lnTo>
                  <a:lnTo>
                    <a:pt x="291" y="182"/>
                  </a:lnTo>
                  <a:lnTo>
                    <a:pt x="293" y="179"/>
                  </a:lnTo>
                  <a:lnTo>
                    <a:pt x="294" y="176"/>
                  </a:lnTo>
                  <a:lnTo>
                    <a:pt x="293" y="175"/>
                  </a:lnTo>
                  <a:lnTo>
                    <a:pt x="293" y="173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2" y="166"/>
                  </a:lnTo>
                  <a:lnTo>
                    <a:pt x="291" y="164"/>
                  </a:lnTo>
                  <a:lnTo>
                    <a:pt x="290" y="162"/>
                  </a:lnTo>
                  <a:lnTo>
                    <a:pt x="289" y="160"/>
                  </a:lnTo>
                  <a:lnTo>
                    <a:pt x="286" y="157"/>
                  </a:lnTo>
                  <a:lnTo>
                    <a:pt x="285" y="156"/>
                  </a:lnTo>
                  <a:lnTo>
                    <a:pt x="283" y="153"/>
                  </a:lnTo>
                  <a:lnTo>
                    <a:pt x="281" y="151"/>
                  </a:lnTo>
                  <a:lnTo>
                    <a:pt x="278" y="148"/>
                  </a:lnTo>
                  <a:lnTo>
                    <a:pt x="275" y="145"/>
                  </a:lnTo>
                  <a:lnTo>
                    <a:pt x="271" y="142"/>
                  </a:lnTo>
                  <a:lnTo>
                    <a:pt x="268" y="140"/>
                  </a:lnTo>
                  <a:lnTo>
                    <a:pt x="265" y="137"/>
                  </a:lnTo>
                  <a:lnTo>
                    <a:pt x="261" y="134"/>
                  </a:lnTo>
                  <a:lnTo>
                    <a:pt x="259" y="132"/>
                  </a:lnTo>
                  <a:lnTo>
                    <a:pt x="257" y="131"/>
                  </a:lnTo>
                  <a:lnTo>
                    <a:pt x="254" y="130"/>
                  </a:lnTo>
                  <a:lnTo>
                    <a:pt x="252" y="128"/>
                  </a:lnTo>
                  <a:lnTo>
                    <a:pt x="250" y="127"/>
                  </a:lnTo>
                  <a:lnTo>
                    <a:pt x="248" y="125"/>
                  </a:lnTo>
                  <a:lnTo>
                    <a:pt x="247" y="123"/>
                  </a:lnTo>
                  <a:lnTo>
                    <a:pt x="245" y="122"/>
                  </a:lnTo>
                  <a:lnTo>
                    <a:pt x="242" y="120"/>
                  </a:lnTo>
                  <a:lnTo>
                    <a:pt x="240" y="118"/>
                  </a:lnTo>
                  <a:lnTo>
                    <a:pt x="237" y="117"/>
                  </a:lnTo>
                  <a:lnTo>
                    <a:pt x="235" y="116"/>
                  </a:lnTo>
                  <a:lnTo>
                    <a:pt x="232" y="114"/>
                  </a:lnTo>
                  <a:lnTo>
                    <a:pt x="230" y="113"/>
                  </a:lnTo>
                  <a:lnTo>
                    <a:pt x="227" y="111"/>
                  </a:lnTo>
                  <a:lnTo>
                    <a:pt x="225" y="109"/>
                  </a:lnTo>
                  <a:lnTo>
                    <a:pt x="222" y="107"/>
                  </a:lnTo>
                  <a:lnTo>
                    <a:pt x="220" y="106"/>
                  </a:lnTo>
                  <a:lnTo>
                    <a:pt x="217" y="104"/>
                  </a:lnTo>
                  <a:lnTo>
                    <a:pt x="214" y="102"/>
                  </a:lnTo>
                  <a:lnTo>
                    <a:pt x="212" y="101"/>
                  </a:lnTo>
                  <a:lnTo>
                    <a:pt x="209" y="99"/>
                  </a:lnTo>
                  <a:lnTo>
                    <a:pt x="207" y="98"/>
                  </a:lnTo>
                  <a:lnTo>
                    <a:pt x="204" y="96"/>
                  </a:lnTo>
                  <a:lnTo>
                    <a:pt x="201" y="95"/>
                  </a:lnTo>
                  <a:lnTo>
                    <a:pt x="199" y="93"/>
                  </a:lnTo>
                  <a:lnTo>
                    <a:pt x="196" y="91"/>
                  </a:lnTo>
                  <a:lnTo>
                    <a:pt x="193" y="90"/>
                  </a:lnTo>
                  <a:lnTo>
                    <a:pt x="190" y="87"/>
                  </a:lnTo>
                  <a:lnTo>
                    <a:pt x="188" y="86"/>
                  </a:lnTo>
                  <a:lnTo>
                    <a:pt x="185" y="84"/>
                  </a:lnTo>
                  <a:lnTo>
                    <a:pt x="182" y="82"/>
                  </a:lnTo>
                  <a:lnTo>
                    <a:pt x="179" y="80"/>
                  </a:lnTo>
                  <a:lnTo>
                    <a:pt x="176" y="78"/>
                  </a:lnTo>
                  <a:lnTo>
                    <a:pt x="173" y="78"/>
                  </a:lnTo>
                  <a:lnTo>
                    <a:pt x="170" y="76"/>
                  </a:lnTo>
                  <a:lnTo>
                    <a:pt x="168" y="74"/>
                  </a:lnTo>
                  <a:lnTo>
                    <a:pt x="165" y="72"/>
                  </a:lnTo>
                  <a:lnTo>
                    <a:pt x="162" y="70"/>
                  </a:lnTo>
                  <a:lnTo>
                    <a:pt x="159" y="69"/>
                  </a:lnTo>
                  <a:lnTo>
                    <a:pt x="156" y="67"/>
                  </a:lnTo>
                  <a:lnTo>
                    <a:pt x="153" y="65"/>
                  </a:lnTo>
                  <a:lnTo>
                    <a:pt x="150" y="63"/>
                  </a:lnTo>
                  <a:lnTo>
                    <a:pt x="148" y="62"/>
                  </a:lnTo>
                  <a:lnTo>
                    <a:pt x="145" y="60"/>
                  </a:lnTo>
                  <a:lnTo>
                    <a:pt x="142" y="59"/>
                  </a:lnTo>
                  <a:lnTo>
                    <a:pt x="139" y="57"/>
                  </a:lnTo>
                  <a:lnTo>
                    <a:pt x="136" y="55"/>
                  </a:lnTo>
                  <a:lnTo>
                    <a:pt x="133" y="53"/>
                  </a:lnTo>
                  <a:lnTo>
                    <a:pt x="131" y="52"/>
                  </a:lnTo>
                  <a:lnTo>
                    <a:pt x="128" y="50"/>
                  </a:lnTo>
                  <a:lnTo>
                    <a:pt x="125" y="49"/>
                  </a:lnTo>
                  <a:lnTo>
                    <a:pt x="121" y="47"/>
                  </a:lnTo>
                  <a:lnTo>
                    <a:pt x="118" y="45"/>
                  </a:lnTo>
                  <a:lnTo>
                    <a:pt x="115" y="43"/>
                  </a:lnTo>
                  <a:lnTo>
                    <a:pt x="112" y="42"/>
                  </a:lnTo>
                  <a:lnTo>
                    <a:pt x="110" y="40"/>
                  </a:lnTo>
                  <a:lnTo>
                    <a:pt x="107" y="39"/>
                  </a:lnTo>
                  <a:lnTo>
                    <a:pt x="104" y="38"/>
                  </a:lnTo>
                  <a:lnTo>
                    <a:pt x="102" y="37"/>
                  </a:lnTo>
                  <a:lnTo>
                    <a:pt x="98" y="35"/>
                  </a:lnTo>
                  <a:lnTo>
                    <a:pt x="96" y="34"/>
                  </a:lnTo>
                  <a:lnTo>
                    <a:pt x="93" y="32"/>
                  </a:lnTo>
                  <a:lnTo>
                    <a:pt x="91" y="31"/>
                  </a:lnTo>
                  <a:lnTo>
                    <a:pt x="88" y="30"/>
                  </a:lnTo>
                  <a:lnTo>
                    <a:pt x="85" y="28"/>
                  </a:lnTo>
                  <a:lnTo>
                    <a:pt x="82" y="27"/>
                  </a:lnTo>
                  <a:lnTo>
                    <a:pt x="80" y="26"/>
                  </a:lnTo>
                  <a:lnTo>
                    <a:pt x="77" y="25"/>
                  </a:lnTo>
                  <a:lnTo>
                    <a:pt x="74" y="23"/>
                  </a:lnTo>
                  <a:lnTo>
                    <a:pt x="72" y="22"/>
                  </a:lnTo>
                  <a:lnTo>
                    <a:pt x="70" y="21"/>
                  </a:lnTo>
                  <a:lnTo>
                    <a:pt x="67" y="20"/>
                  </a:lnTo>
                  <a:lnTo>
                    <a:pt x="65" y="19"/>
                  </a:lnTo>
                  <a:lnTo>
                    <a:pt x="63" y="18"/>
                  </a:lnTo>
                  <a:lnTo>
                    <a:pt x="60" y="18"/>
                  </a:lnTo>
                  <a:lnTo>
                    <a:pt x="58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2" y="13"/>
                  </a:lnTo>
                  <a:lnTo>
                    <a:pt x="49" y="12"/>
                  </a:lnTo>
                  <a:lnTo>
                    <a:pt x="47" y="11"/>
                  </a:lnTo>
                  <a:lnTo>
                    <a:pt x="45" y="10"/>
                  </a:lnTo>
                  <a:lnTo>
                    <a:pt x="43" y="10"/>
                  </a:lnTo>
                  <a:lnTo>
                    <a:pt x="39" y="8"/>
                  </a:lnTo>
                  <a:lnTo>
                    <a:pt x="35" y="7"/>
                  </a:lnTo>
                  <a:lnTo>
                    <a:pt x="33" y="6"/>
                  </a:lnTo>
                  <a:lnTo>
                    <a:pt x="31" y="5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20"/>
                  </a:lnTo>
                  <a:lnTo>
                    <a:pt x="27" y="39"/>
                  </a:lnTo>
                  <a:lnTo>
                    <a:pt x="27" y="39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1430" y="1159"/>
              <a:ext cx="333" cy="148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10" y="6"/>
                </a:cxn>
                <a:cxn ang="0">
                  <a:pos x="17" y="11"/>
                </a:cxn>
                <a:cxn ang="0">
                  <a:pos x="26" y="17"/>
                </a:cxn>
                <a:cxn ang="0">
                  <a:pos x="35" y="23"/>
                </a:cxn>
                <a:cxn ang="0">
                  <a:pos x="46" y="30"/>
                </a:cxn>
                <a:cxn ang="0">
                  <a:pos x="58" y="38"/>
                </a:cxn>
                <a:cxn ang="0">
                  <a:pos x="71" y="45"/>
                </a:cxn>
                <a:cxn ang="0">
                  <a:pos x="85" y="54"/>
                </a:cxn>
                <a:cxn ang="0">
                  <a:pos x="100" y="62"/>
                </a:cxn>
                <a:cxn ang="0">
                  <a:pos x="114" y="72"/>
                </a:cxn>
                <a:cxn ang="0">
                  <a:pos x="129" y="80"/>
                </a:cxn>
                <a:cxn ang="0">
                  <a:pos x="146" y="89"/>
                </a:cxn>
                <a:cxn ang="0">
                  <a:pos x="161" y="97"/>
                </a:cxn>
                <a:cxn ang="0">
                  <a:pos x="176" y="106"/>
                </a:cxn>
                <a:cxn ang="0">
                  <a:pos x="191" y="114"/>
                </a:cxn>
                <a:cxn ang="0">
                  <a:pos x="206" y="120"/>
                </a:cxn>
                <a:cxn ang="0">
                  <a:pos x="222" y="127"/>
                </a:cxn>
                <a:cxn ang="0">
                  <a:pos x="236" y="132"/>
                </a:cxn>
                <a:cxn ang="0">
                  <a:pos x="249" y="137"/>
                </a:cxn>
                <a:cxn ang="0">
                  <a:pos x="262" y="141"/>
                </a:cxn>
                <a:cxn ang="0">
                  <a:pos x="273" y="144"/>
                </a:cxn>
                <a:cxn ang="0">
                  <a:pos x="283" y="146"/>
                </a:cxn>
                <a:cxn ang="0">
                  <a:pos x="293" y="147"/>
                </a:cxn>
                <a:cxn ang="0">
                  <a:pos x="302" y="147"/>
                </a:cxn>
                <a:cxn ang="0">
                  <a:pos x="310" y="147"/>
                </a:cxn>
                <a:cxn ang="0">
                  <a:pos x="317" y="146"/>
                </a:cxn>
                <a:cxn ang="0">
                  <a:pos x="322" y="144"/>
                </a:cxn>
                <a:cxn ang="0">
                  <a:pos x="330" y="138"/>
                </a:cxn>
                <a:cxn ang="0">
                  <a:pos x="333" y="132"/>
                </a:cxn>
                <a:cxn ang="0">
                  <a:pos x="331" y="122"/>
                </a:cxn>
                <a:cxn ang="0">
                  <a:pos x="325" y="112"/>
                </a:cxn>
                <a:cxn ang="0">
                  <a:pos x="319" y="106"/>
                </a:cxn>
                <a:cxn ang="0">
                  <a:pos x="313" y="100"/>
                </a:cxn>
                <a:cxn ang="0">
                  <a:pos x="304" y="95"/>
                </a:cxn>
                <a:cxn ang="0">
                  <a:pos x="295" y="89"/>
                </a:cxn>
                <a:cxn ang="0">
                  <a:pos x="284" y="83"/>
                </a:cxn>
                <a:cxn ang="0">
                  <a:pos x="272" y="77"/>
                </a:cxn>
                <a:cxn ang="0">
                  <a:pos x="258" y="71"/>
                </a:cxn>
                <a:cxn ang="0">
                  <a:pos x="243" y="65"/>
                </a:cxn>
                <a:cxn ang="0">
                  <a:pos x="227" y="59"/>
                </a:cxn>
                <a:cxn ang="0">
                  <a:pos x="211" y="54"/>
                </a:cxn>
                <a:cxn ang="0">
                  <a:pos x="194" y="48"/>
                </a:cxn>
                <a:cxn ang="0">
                  <a:pos x="177" y="43"/>
                </a:cxn>
                <a:cxn ang="0">
                  <a:pos x="159" y="38"/>
                </a:cxn>
                <a:cxn ang="0">
                  <a:pos x="142" y="34"/>
                </a:cxn>
                <a:cxn ang="0">
                  <a:pos x="125" y="28"/>
                </a:cxn>
                <a:cxn ang="0">
                  <a:pos x="108" y="24"/>
                </a:cxn>
                <a:cxn ang="0">
                  <a:pos x="91" y="19"/>
                </a:cxn>
                <a:cxn ang="0">
                  <a:pos x="75" y="17"/>
                </a:cxn>
                <a:cxn ang="0">
                  <a:pos x="61" y="13"/>
                </a:cxn>
                <a:cxn ang="0">
                  <a:pos x="47" y="10"/>
                </a:cxn>
                <a:cxn ang="0">
                  <a:pos x="34" y="7"/>
                </a:cxn>
                <a:cxn ang="0">
                  <a:pos x="24" y="4"/>
                </a:cxn>
                <a:cxn ang="0">
                  <a:pos x="14" y="2"/>
                </a:cxn>
                <a:cxn ang="0">
                  <a:pos x="8" y="1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33" h="148">
                  <a:moveTo>
                    <a:pt x="0" y="0"/>
                  </a:moveTo>
                  <a:lnTo>
                    <a:pt x="1" y="1"/>
                  </a:lnTo>
                  <a:lnTo>
                    <a:pt x="3" y="2"/>
                  </a:lnTo>
                  <a:lnTo>
                    <a:pt x="7" y="4"/>
                  </a:lnTo>
                  <a:lnTo>
                    <a:pt x="8" y="5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7" y="11"/>
                  </a:lnTo>
                  <a:lnTo>
                    <a:pt x="20" y="13"/>
                  </a:lnTo>
                  <a:lnTo>
                    <a:pt x="23" y="15"/>
                  </a:lnTo>
                  <a:lnTo>
                    <a:pt x="26" y="17"/>
                  </a:lnTo>
                  <a:lnTo>
                    <a:pt x="29" y="19"/>
                  </a:lnTo>
                  <a:lnTo>
                    <a:pt x="31" y="21"/>
                  </a:lnTo>
                  <a:lnTo>
                    <a:pt x="35" y="23"/>
                  </a:lnTo>
                  <a:lnTo>
                    <a:pt x="39" y="25"/>
                  </a:lnTo>
                  <a:lnTo>
                    <a:pt x="42" y="27"/>
                  </a:lnTo>
                  <a:lnTo>
                    <a:pt x="46" y="30"/>
                  </a:lnTo>
                  <a:lnTo>
                    <a:pt x="50" y="33"/>
                  </a:lnTo>
                  <a:lnTo>
                    <a:pt x="54" y="36"/>
                  </a:lnTo>
                  <a:lnTo>
                    <a:pt x="58" y="38"/>
                  </a:lnTo>
                  <a:lnTo>
                    <a:pt x="62" y="40"/>
                  </a:lnTo>
                  <a:lnTo>
                    <a:pt x="67" y="42"/>
                  </a:lnTo>
                  <a:lnTo>
                    <a:pt x="71" y="45"/>
                  </a:lnTo>
                  <a:lnTo>
                    <a:pt x="75" y="48"/>
                  </a:lnTo>
                  <a:lnTo>
                    <a:pt x="80" y="51"/>
                  </a:lnTo>
                  <a:lnTo>
                    <a:pt x="85" y="54"/>
                  </a:lnTo>
                  <a:lnTo>
                    <a:pt x="90" y="58"/>
                  </a:lnTo>
                  <a:lnTo>
                    <a:pt x="94" y="59"/>
                  </a:lnTo>
                  <a:lnTo>
                    <a:pt x="100" y="62"/>
                  </a:lnTo>
                  <a:lnTo>
                    <a:pt x="105" y="65"/>
                  </a:lnTo>
                  <a:lnTo>
                    <a:pt x="109" y="69"/>
                  </a:lnTo>
                  <a:lnTo>
                    <a:pt x="114" y="72"/>
                  </a:lnTo>
                  <a:lnTo>
                    <a:pt x="119" y="75"/>
                  </a:lnTo>
                  <a:lnTo>
                    <a:pt x="125" y="78"/>
                  </a:lnTo>
                  <a:lnTo>
                    <a:pt x="129" y="80"/>
                  </a:lnTo>
                  <a:lnTo>
                    <a:pt x="135" y="83"/>
                  </a:lnTo>
                  <a:lnTo>
                    <a:pt x="140" y="86"/>
                  </a:lnTo>
                  <a:lnTo>
                    <a:pt x="146" y="89"/>
                  </a:lnTo>
                  <a:lnTo>
                    <a:pt x="150" y="92"/>
                  </a:lnTo>
                  <a:lnTo>
                    <a:pt x="155" y="95"/>
                  </a:lnTo>
                  <a:lnTo>
                    <a:pt x="161" y="97"/>
                  </a:lnTo>
                  <a:lnTo>
                    <a:pt x="166" y="100"/>
                  </a:lnTo>
                  <a:lnTo>
                    <a:pt x="171" y="103"/>
                  </a:lnTo>
                  <a:lnTo>
                    <a:pt x="176" y="106"/>
                  </a:lnTo>
                  <a:lnTo>
                    <a:pt x="182" y="108"/>
                  </a:lnTo>
                  <a:lnTo>
                    <a:pt x="186" y="111"/>
                  </a:lnTo>
                  <a:lnTo>
                    <a:pt x="191" y="114"/>
                  </a:lnTo>
                  <a:lnTo>
                    <a:pt x="197" y="116"/>
                  </a:lnTo>
                  <a:lnTo>
                    <a:pt x="202" y="117"/>
                  </a:lnTo>
                  <a:lnTo>
                    <a:pt x="206" y="120"/>
                  </a:lnTo>
                  <a:lnTo>
                    <a:pt x="212" y="123"/>
                  </a:lnTo>
                  <a:lnTo>
                    <a:pt x="217" y="124"/>
                  </a:lnTo>
                  <a:lnTo>
                    <a:pt x="222" y="127"/>
                  </a:lnTo>
                  <a:lnTo>
                    <a:pt x="226" y="129"/>
                  </a:lnTo>
                  <a:lnTo>
                    <a:pt x="231" y="131"/>
                  </a:lnTo>
                  <a:lnTo>
                    <a:pt x="236" y="132"/>
                  </a:lnTo>
                  <a:lnTo>
                    <a:pt x="240" y="134"/>
                  </a:lnTo>
                  <a:lnTo>
                    <a:pt x="244" y="136"/>
                  </a:lnTo>
                  <a:lnTo>
                    <a:pt x="249" y="137"/>
                  </a:lnTo>
                  <a:lnTo>
                    <a:pt x="253" y="138"/>
                  </a:lnTo>
                  <a:lnTo>
                    <a:pt x="258" y="140"/>
                  </a:lnTo>
                  <a:lnTo>
                    <a:pt x="262" y="141"/>
                  </a:lnTo>
                  <a:lnTo>
                    <a:pt x="265" y="142"/>
                  </a:lnTo>
                  <a:lnTo>
                    <a:pt x="269" y="143"/>
                  </a:lnTo>
                  <a:lnTo>
                    <a:pt x="273" y="144"/>
                  </a:lnTo>
                  <a:lnTo>
                    <a:pt x="277" y="144"/>
                  </a:lnTo>
                  <a:lnTo>
                    <a:pt x="281" y="146"/>
                  </a:lnTo>
                  <a:lnTo>
                    <a:pt x="283" y="146"/>
                  </a:lnTo>
                  <a:lnTo>
                    <a:pt x="287" y="146"/>
                  </a:lnTo>
                  <a:lnTo>
                    <a:pt x="290" y="147"/>
                  </a:lnTo>
                  <a:lnTo>
                    <a:pt x="293" y="147"/>
                  </a:lnTo>
                  <a:lnTo>
                    <a:pt x="296" y="147"/>
                  </a:lnTo>
                  <a:lnTo>
                    <a:pt x="300" y="147"/>
                  </a:lnTo>
                  <a:lnTo>
                    <a:pt x="302" y="147"/>
                  </a:lnTo>
                  <a:lnTo>
                    <a:pt x="305" y="148"/>
                  </a:lnTo>
                  <a:lnTo>
                    <a:pt x="307" y="147"/>
                  </a:lnTo>
                  <a:lnTo>
                    <a:pt x="310" y="147"/>
                  </a:lnTo>
                  <a:lnTo>
                    <a:pt x="312" y="147"/>
                  </a:lnTo>
                  <a:lnTo>
                    <a:pt x="315" y="146"/>
                  </a:lnTo>
                  <a:lnTo>
                    <a:pt x="317" y="146"/>
                  </a:lnTo>
                  <a:lnTo>
                    <a:pt x="319" y="145"/>
                  </a:lnTo>
                  <a:lnTo>
                    <a:pt x="320" y="144"/>
                  </a:lnTo>
                  <a:lnTo>
                    <a:pt x="322" y="144"/>
                  </a:lnTo>
                  <a:lnTo>
                    <a:pt x="325" y="142"/>
                  </a:lnTo>
                  <a:lnTo>
                    <a:pt x="328" y="141"/>
                  </a:lnTo>
                  <a:lnTo>
                    <a:pt x="330" y="138"/>
                  </a:lnTo>
                  <a:lnTo>
                    <a:pt x="332" y="137"/>
                  </a:lnTo>
                  <a:lnTo>
                    <a:pt x="333" y="135"/>
                  </a:lnTo>
                  <a:lnTo>
                    <a:pt x="333" y="132"/>
                  </a:lnTo>
                  <a:lnTo>
                    <a:pt x="333" y="129"/>
                  </a:lnTo>
                  <a:lnTo>
                    <a:pt x="333" y="126"/>
                  </a:lnTo>
                  <a:lnTo>
                    <a:pt x="331" y="122"/>
                  </a:lnTo>
                  <a:lnTo>
                    <a:pt x="330" y="119"/>
                  </a:lnTo>
                  <a:lnTo>
                    <a:pt x="327" y="116"/>
                  </a:lnTo>
                  <a:lnTo>
                    <a:pt x="325" y="112"/>
                  </a:lnTo>
                  <a:lnTo>
                    <a:pt x="322" y="110"/>
                  </a:lnTo>
                  <a:lnTo>
                    <a:pt x="321" y="108"/>
                  </a:lnTo>
                  <a:lnTo>
                    <a:pt x="319" y="106"/>
                  </a:lnTo>
                  <a:lnTo>
                    <a:pt x="317" y="104"/>
                  </a:lnTo>
                  <a:lnTo>
                    <a:pt x="315" y="102"/>
                  </a:lnTo>
                  <a:lnTo>
                    <a:pt x="313" y="100"/>
                  </a:lnTo>
                  <a:lnTo>
                    <a:pt x="310" y="98"/>
                  </a:lnTo>
                  <a:lnTo>
                    <a:pt x="307" y="97"/>
                  </a:lnTo>
                  <a:lnTo>
                    <a:pt x="304" y="95"/>
                  </a:lnTo>
                  <a:lnTo>
                    <a:pt x="301" y="93"/>
                  </a:lnTo>
                  <a:lnTo>
                    <a:pt x="299" y="91"/>
                  </a:lnTo>
                  <a:lnTo>
                    <a:pt x="295" y="89"/>
                  </a:lnTo>
                  <a:lnTo>
                    <a:pt x="292" y="87"/>
                  </a:lnTo>
                  <a:lnTo>
                    <a:pt x="288" y="85"/>
                  </a:lnTo>
                  <a:lnTo>
                    <a:pt x="284" y="83"/>
                  </a:lnTo>
                  <a:lnTo>
                    <a:pt x="281" y="81"/>
                  </a:lnTo>
                  <a:lnTo>
                    <a:pt x="276" y="79"/>
                  </a:lnTo>
                  <a:lnTo>
                    <a:pt x="272" y="77"/>
                  </a:lnTo>
                  <a:lnTo>
                    <a:pt x="267" y="75"/>
                  </a:lnTo>
                  <a:lnTo>
                    <a:pt x="262" y="73"/>
                  </a:lnTo>
                  <a:lnTo>
                    <a:pt x="258" y="71"/>
                  </a:lnTo>
                  <a:lnTo>
                    <a:pt x="253" y="69"/>
                  </a:lnTo>
                  <a:lnTo>
                    <a:pt x="248" y="67"/>
                  </a:lnTo>
                  <a:lnTo>
                    <a:pt x="243" y="65"/>
                  </a:lnTo>
                  <a:lnTo>
                    <a:pt x="238" y="63"/>
                  </a:lnTo>
                  <a:lnTo>
                    <a:pt x="233" y="61"/>
                  </a:lnTo>
                  <a:lnTo>
                    <a:pt x="227" y="59"/>
                  </a:lnTo>
                  <a:lnTo>
                    <a:pt x="223" y="58"/>
                  </a:lnTo>
                  <a:lnTo>
                    <a:pt x="217" y="56"/>
                  </a:lnTo>
                  <a:lnTo>
                    <a:pt x="211" y="54"/>
                  </a:lnTo>
                  <a:lnTo>
                    <a:pt x="205" y="52"/>
                  </a:lnTo>
                  <a:lnTo>
                    <a:pt x="200" y="51"/>
                  </a:lnTo>
                  <a:lnTo>
                    <a:pt x="194" y="48"/>
                  </a:lnTo>
                  <a:lnTo>
                    <a:pt x="188" y="46"/>
                  </a:lnTo>
                  <a:lnTo>
                    <a:pt x="183" y="45"/>
                  </a:lnTo>
                  <a:lnTo>
                    <a:pt x="177" y="43"/>
                  </a:lnTo>
                  <a:lnTo>
                    <a:pt x="170" y="41"/>
                  </a:lnTo>
                  <a:lnTo>
                    <a:pt x="165" y="39"/>
                  </a:lnTo>
                  <a:lnTo>
                    <a:pt x="159" y="38"/>
                  </a:lnTo>
                  <a:lnTo>
                    <a:pt x="153" y="37"/>
                  </a:lnTo>
                  <a:lnTo>
                    <a:pt x="147" y="35"/>
                  </a:lnTo>
                  <a:lnTo>
                    <a:pt x="142" y="34"/>
                  </a:lnTo>
                  <a:lnTo>
                    <a:pt x="135" y="32"/>
                  </a:lnTo>
                  <a:lnTo>
                    <a:pt x="130" y="30"/>
                  </a:lnTo>
                  <a:lnTo>
                    <a:pt x="125" y="28"/>
                  </a:lnTo>
                  <a:lnTo>
                    <a:pt x="118" y="27"/>
                  </a:lnTo>
                  <a:lnTo>
                    <a:pt x="113" y="25"/>
                  </a:lnTo>
                  <a:lnTo>
                    <a:pt x="108" y="24"/>
                  </a:lnTo>
                  <a:lnTo>
                    <a:pt x="102" y="22"/>
                  </a:lnTo>
                  <a:lnTo>
                    <a:pt x="96" y="21"/>
                  </a:lnTo>
                  <a:lnTo>
                    <a:pt x="91" y="19"/>
                  </a:lnTo>
                  <a:lnTo>
                    <a:pt x="86" y="19"/>
                  </a:lnTo>
                  <a:lnTo>
                    <a:pt x="80" y="18"/>
                  </a:lnTo>
                  <a:lnTo>
                    <a:pt x="75" y="17"/>
                  </a:lnTo>
                  <a:lnTo>
                    <a:pt x="70" y="16"/>
                  </a:lnTo>
                  <a:lnTo>
                    <a:pt x="66" y="14"/>
                  </a:lnTo>
                  <a:lnTo>
                    <a:pt x="61" y="13"/>
                  </a:lnTo>
                  <a:lnTo>
                    <a:pt x="56" y="12"/>
                  </a:lnTo>
                  <a:lnTo>
                    <a:pt x="51" y="11"/>
                  </a:lnTo>
                  <a:lnTo>
                    <a:pt x="47" y="10"/>
                  </a:lnTo>
                  <a:lnTo>
                    <a:pt x="43" y="8"/>
                  </a:lnTo>
                  <a:lnTo>
                    <a:pt x="38" y="8"/>
                  </a:lnTo>
                  <a:lnTo>
                    <a:pt x="34" y="7"/>
                  </a:lnTo>
                  <a:lnTo>
                    <a:pt x="31" y="6"/>
                  </a:lnTo>
                  <a:lnTo>
                    <a:pt x="28" y="5"/>
                  </a:lnTo>
                  <a:lnTo>
                    <a:pt x="24" y="4"/>
                  </a:lnTo>
                  <a:lnTo>
                    <a:pt x="21" y="4"/>
                  </a:lnTo>
                  <a:lnTo>
                    <a:pt x="18" y="3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1443" y="1176"/>
              <a:ext cx="272" cy="243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7" y="10"/>
                </a:cxn>
                <a:cxn ang="0">
                  <a:pos x="13" y="16"/>
                </a:cxn>
                <a:cxn ang="0">
                  <a:pos x="18" y="24"/>
                </a:cxn>
                <a:cxn ang="0">
                  <a:pos x="25" y="34"/>
                </a:cxn>
                <a:cxn ang="0">
                  <a:pos x="34" y="43"/>
                </a:cxn>
                <a:cxn ang="0">
                  <a:pos x="42" y="55"/>
                </a:cxn>
                <a:cxn ang="0">
                  <a:pos x="52" y="67"/>
                </a:cxn>
                <a:cxn ang="0">
                  <a:pos x="62" y="80"/>
                </a:cxn>
                <a:cxn ang="0">
                  <a:pos x="74" y="92"/>
                </a:cxn>
                <a:cxn ang="0">
                  <a:pos x="84" y="105"/>
                </a:cxn>
                <a:cxn ang="0">
                  <a:pos x="96" y="119"/>
                </a:cxn>
                <a:cxn ang="0">
                  <a:pos x="108" y="132"/>
                </a:cxn>
                <a:cxn ang="0">
                  <a:pos x="119" y="144"/>
                </a:cxn>
                <a:cxn ang="0">
                  <a:pos x="133" y="158"/>
                </a:cxn>
                <a:cxn ang="0">
                  <a:pos x="144" y="170"/>
                </a:cxn>
                <a:cxn ang="0">
                  <a:pos x="155" y="181"/>
                </a:cxn>
                <a:cxn ang="0">
                  <a:pos x="168" y="193"/>
                </a:cxn>
                <a:cxn ang="0">
                  <a:pos x="179" y="202"/>
                </a:cxn>
                <a:cxn ang="0">
                  <a:pos x="191" y="212"/>
                </a:cxn>
                <a:cxn ang="0">
                  <a:pos x="200" y="219"/>
                </a:cxn>
                <a:cxn ang="0">
                  <a:pos x="210" y="226"/>
                </a:cxn>
                <a:cxn ang="0">
                  <a:pos x="219" y="232"/>
                </a:cxn>
                <a:cxn ang="0">
                  <a:pos x="229" y="236"/>
                </a:cxn>
                <a:cxn ang="0">
                  <a:pos x="236" y="239"/>
                </a:cxn>
                <a:cxn ang="0">
                  <a:pos x="244" y="241"/>
                </a:cxn>
                <a:cxn ang="0">
                  <a:pos x="250" y="242"/>
                </a:cxn>
                <a:cxn ang="0">
                  <a:pos x="256" y="243"/>
                </a:cxn>
                <a:cxn ang="0">
                  <a:pos x="266" y="240"/>
                </a:cxn>
                <a:cxn ang="0">
                  <a:pos x="270" y="235"/>
                </a:cxn>
                <a:cxn ang="0">
                  <a:pos x="272" y="225"/>
                </a:cxn>
                <a:cxn ang="0">
                  <a:pos x="270" y="217"/>
                </a:cxn>
                <a:cxn ang="0">
                  <a:pos x="268" y="211"/>
                </a:cxn>
                <a:cxn ang="0">
                  <a:pos x="265" y="204"/>
                </a:cxn>
                <a:cxn ang="0">
                  <a:pos x="260" y="197"/>
                </a:cxn>
                <a:cxn ang="0">
                  <a:pos x="254" y="188"/>
                </a:cxn>
                <a:cxn ang="0">
                  <a:pos x="247" y="178"/>
                </a:cxn>
                <a:cxn ang="0">
                  <a:pos x="239" y="170"/>
                </a:cxn>
                <a:cxn ang="0">
                  <a:pos x="228" y="159"/>
                </a:cxn>
                <a:cxn ang="0">
                  <a:pos x="216" y="149"/>
                </a:cxn>
                <a:cxn ang="0">
                  <a:pos x="204" y="139"/>
                </a:cxn>
                <a:cxn ang="0">
                  <a:pos x="191" y="128"/>
                </a:cxn>
                <a:cxn ang="0">
                  <a:pos x="177" y="118"/>
                </a:cxn>
                <a:cxn ang="0">
                  <a:pos x="163" y="106"/>
                </a:cxn>
                <a:cxn ang="0">
                  <a:pos x="148" y="96"/>
                </a:cxn>
                <a:cxn ang="0">
                  <a:pos x="133" y="85"/>
                </a:cxn>
                <a:cxn ang="0">
                  <a:pos x="118" y="75"/>
                </a:cxn>
                <a:cxn ang="0">
                  <a:pos x="103" y="65"/>
                </a:cxn>
                <a:cxn ang="0">
                  <a:pos x="89" y="56"/>
                </a:cxn>
                <a:cxn ang="0">
                  <a:pos x="75" y="46"/>
                </a:cxn>
                <a:cxn ang="0">
                  <a:pos x="61" y="38"/>
                </a:cxn>
                <a:cxn ang="0">
                  <a:pos x="49" y="29"/>
                </a:cxn>
                <a:cxn ang="0">
                  <a:pos x="37" y="22"/>
                </a:cxn>
                <a:cxn ang="0">
                  <a:pos x="28" y="17"/>
                </a:cxn>
                <a:cxn ang="0">
                  <a:pos x="18" y="11"/>
                </a:cxn>
                <a:cxn ang="0">
                  <a:pos x="11" y="6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272" h="243">
                  <a:moveTo>
                    <a:pt x="0" y="0"/>
                  </a:moveTo>
                  <a:lnTo>
                    <a:pt x="1" y="2"/>
                  </a:lnTo>
                  <a:lnTo>
                    <a:pt x="2" y="3"/>
                  </a:lnTo>
                  <a:lnTo>
                    <a:pt x="5" y="6"/>
                  </a:lnTo>
                  <a:lnTo>
                    <a:pt x="6" y="8"/>
                  </a:lnTo>
                  <a:lnTo>
                    <a:pt x="7" y="10"/>
                  </a:lnTo>
                  <a:lnTo>
                    <a:pt x="9" y="12"/>
                  </a:lnTo>
                  <a:lnTo>
                    <a:pt x="11" y="14"/>
                  </a:lnTo>
                  <a:lnTo>
                    <a:pt x="13" y="16"/>
                  </a:lnTo>
                  <a:lnTo>
                    <a:pt x="14" y="19"/>
                  </a:lnTo>
                  <a:lnTo>
                    <a:pt x="17" y="22"/>
                  </a:lnTo>
                  <a:lnTo>
                    <a:pt x="18" y="24"/>
                  </a:lnTo>
                  <a:lnTo>
                    <a:pt x="21" y="27"/>
                  </a:lnTo>
                  <a:lnTo>
                    <a:pt x="23" y="30"/>
                  </a:lnTo>
                  <a:lnTo>
                    <a:pt x="25" y="34"/>
                  </a:lnTo>
                  <a:lnTo>
                    <a:pt x="28" y="37"/>
                  </a:lnTo>
                  <a:lnTo>
                    <a:pt x="31" y="40"/>
                  </a:lnTo>
                  <a:lnTo>
                    <a:pt x="34" y="43"/>
                  </a:lnTo>
                  <a:lnTo>
                    <a:pt x="37" y="47"/>
                  </a:lnTo>
                  <a:lnTo>
                    <a:pt x="39" y="51"/>
                  </a:lnTo>
                  <a:lnTo>
                    <a:pt x="42" y="55"/>
                  </a:lnTo>
                  <a:lnTo>
                    <a:pt x="46" y="59"/>
                  </a:lnTo>
                  <a:lnTo>
                    <a:pt x="49" y="62"/>
                  </a:lnTo>
                  <a:lnTo>
                    <a:pt x="52" y="67"/>
                  </a:lnTo>
                  <a:lnTo>
                    <a:pt x="56" y="71"/>
                  </a:lnTo>
                  <a:lnTo>
                    <a:pt x="59" y="75"/>
                  </a:lnTo>
                  <a:lnTo>
                    <a:pt x="62" y="80"/>
                  </a:lnTo>
                  <a:lnTo>
                    <a:pt x="66" y="83"/>
                  </a:lnTo>
                  <a:lnTo>
                    <a:pt x="70" y="88"/>
                  </a:lnTo>
                  <a:lnTo>
                    <a:pt x="74" y="92"/>
                  </a:lnTo>
                  <a:lnTo>
                    <a:pt x="76" y="97"/>
                  </a:lnTo>
                  <a:lnTo>
                    <a:pt x="80" y="100"/>
                  </a:lnTo>
                  <a:lnTo>
                    <a:pt x="84" y="105"/>
                  </a:lnTo>
                  <a:lnTo>
                    <a:pt x="88" y="110"/>
                  </a:lnTo>
                  <a:lnTo>
                    <a:pt x="92" y="114"/>
                  </a:lnTo>
                  <a:lnTo>
                    <a:pt x="96" y="119"/>
                  </a:lnTo>
                  <a:lnTo>
                    <a:pt x="99" y="123"/>
                  </a:lnTo>
                  <a:lnTo>
                    <a:pt x="104" y="127"/>
                  </a:lnTo>
                  <a:lnTo>
                    <a:pt x="108" y="132"/>
                  </a:lnTo>
                  <a:lnTo>
                    <a:pt x="112" y="136"/>
                  </a:lnTo>
                  <a:lnTo>
                    <a:pt x="115" y="140"/>
                  </a:lnTo>
                  <a:lnTo>
                    <a:pt x="119" y="144"/>
                  </a:lnTo>
                  <a:lnTo>
                    <a:pt x="124" y="149"/>
                  </a:lnTo>
                  <a:lnTo>
                    <a:pt x="128" y="154"/>
                  </a:lnTo>
                  <a:lnTo>
                    <a:pt x="133" y="158"/>
                  </a:lnTo>
                  <a:lnTo>
                    <a:pt x="136" y="161"/>
                  </a:lnTo>
                  <a:lnTo>
                    <a:pt x="140" y="165"/>
                  </a:lnTo>
                  <a:lnTo>
                    <a:pt x="144" y="170"/>
                  </a:lnTo>
                  <a:lnTo>
                    <a:pt x="148" y="174"/>
                  </a:lnTo>
                  <a:lnTo>
                    <a:pt x="152" y="177"/>
                  </a:lnTo>
                  <a:lnTo>
                    <a:pt x="155" y="181"/>
                  </a:lnTo>
                  <a:lnTo>
                    <a:pt x="160" y="185"/>
                  </a:lnTo>
                  <a:lnTo>
                    <a:pt x="163" y="189"/>
                  </a:lnTo>
                  <a:lnTo>
                    <a:pt x="168" y="193"/>
                  </a:lnTo>
                  <a:lnTo>
                    <a:pt x="172" y="196"/>
                  </a:lnTo>
                  <a:lnTo>
                    <a:pt x="175" y="199"/>
                  </a:lnTo>
                  <a:lnTo>
                    <a:pt x="179" y="202"/>
                  </a:lnTo>
                  <a:lnTo>
                    <a:pt x="183" y="206"/>
                  </a:lnTo>
                  <a:lnTo>
                    <a:pt x="187" y="209"/>
                  </a:lnTo>
                  <a:lnTo>
                    <a:pt x="191" y="212"/>
                  </a:lnTo>
                  <a:lnTo>
                    <a:pt x="193" y="215"/>
                  </a:lnTo>
                  <a:lnTo>
                    <a:pt x="197" y="216"/>
                  </a:lnTo>
                  <a:lnTo>
                    <a:pt x="200" y="219"/>
                  </a:lnTo>
                  <a:lnTo>
                    <a:pt x="204" y="222"/>
                  </a:lnTo>
                  <a:lnTo>
                    <a:pt x="207" y="224"/>
                  </a:lnTo>
                  <a:lnTo>
                    <a:pt x="210" y="226"/>
                  </a:lnTo>
                  <a:lnTo>
                    <a:pt x="213" y="228"/>
                  </a:lnTo>
                  <a:lnTo>
                    <a:pt x="216" y="230"/>
                  </a:lnTo>
                  <a:lnTo>
                    <a:pt x="219" y="232"/>
                  </a:lnTo>
                  <a:lnTo>
                    <a:pt x="223" y="233"/>
                  </a:lnTo>
                  <a:lnTo>
                    <a:pt x="225" y="235"/>
                  </a:lnTo>
                  <a:lnTo>
                    <a:pt x="229" y="236"/>
                  </a:lnTo>
                  <a:lnTo>
                    <a:pt x="230" y="237"/>
                  </a:lnTo>
                  <a:lnTo>
                    <a:pt x="233" y="238"/>
                  </a:lnTo>
                  <a:lnTo>
                    <a:pt x="236" y="239"/>
                  </a:lnTo>
                  <a:lnTo>
                    <a:pt x="239" y="240"/>
                  </a:lnTo>
                  <a:lnTo>
                    <a:pt x="241" y="240"/>
                  </a:lnTo>
                  <a:lnTo>
                    <a:pt x="244" y="241"/>
                  </a:lnTo>
                  <a:lnTo>
                    <a:pt x="246" y="241"/>
                  </a:lnTo>
                  <a:lnTo>
                    <a:pt x="249" y="242"/>
                  </a:lnTo>
                  <a:lnTo>
                    <a:pt x="250" y="242"/>
                  </a:lnTo>
                  <a:lnTo>
                    <a:pt x="252" y="242"/>
                  </a:lnTo>
                  <a:lnTo>
                    <a:pt x="254" y="242"/>
                  </a:lnTo>
                  <a:lnTo>
                    <a:pt x="256" y="243"/>
                  </a:lnTo>
                  <a:lnTo>
                    <a:pt x="259" y="242"/>
                  </a:lnTo>
                  <a:lnTo>
                    <a:pt x="263" y="241"/>
                  </a:lnTo>
                  <a:lnTo>
                    <a:pt x="266" y="240"/>
                  </a:lnTo>
                  <a:lnTo>
                    <a:pt x="268" y="239"/>
                  </a:lnTo>
                  <a:lnTo>
                    <a:pt x="269" y="236"/>
                  </a:lnTo>
                  <a:lnTo>
                    <a:pt x="270" y="235"/>
                  </a:lnTo>
                  <a:lnTo>
                    <a:pt x="271" y="232"/>
                  </a:lnTo>
                  <a:lnTo>
                    <a:pt x="272" y="229"/>
                  </a:lnTo>
                  <a:lnTo>
                    <a:pt x="272" y="225"/>
                  </a:lnTo>
                  <a:lnTo>
                    <a:pt x="271" y="222"/>
                  </a:lnTo>
                  <a:lnTo>
                    <a:pt x="271" y="219"/>
                  </a:lnTo>
                  <a:lnTo>
                    <a:pt x="270" y="217"/>
                  </a:lnTo>
                  <a:lnTo>
                    <a:pt x="270" y="216"/>
                  </a:lnTo>
                  <a:lnTo>
                    <a:pt x="269" y="214"/>
                  </a:lnTo>
                  <a:lnTo>
                    <a:pt x="268" y="211"/>
                  </a:lnTo>
                  <a:lnTo>
                    <a:pt x="268" y="209"/>
                  </a:lnTo>
                  <a:lnTo>
                    <a:pt x="266" y="206"/>
                  </a:lnTo>
                  <a:lnTo>
                    <a:pt x="265" y="204"/>
                  </a:lnTo>
                  <a:lnTo>
                    <a:pt x="263" y="201"/>
                  </a:lnTo>
                  <a:lnTo>
                    <a:pt x="262" y="198"/>
                  </a:lnTo>
                  <a:lnTo>
                    <a:pt x="260" y="197"/>
                  </a:lnTo>
                  <a:lnTo>
                    <a:pt x="259" y="194"/>
                  </a:lnTo>
                  <a:lnTo>
                    <a:pt x="256" y="191"/>
                  </a:lnTo>
                  <a:lnTo>
                    <a:pt x="254" y="188"/>
                  </a:lnTo>
                  <a:lnTo>
                    <a:pt x="252" y="185"/>
                  </a:lnTo>
                  <a:lnTo>
                    <a:pt x="249" y="182"/>
                  </a:lnTo>
                  <a:lnTo>
                    <a:pt x="247" y="178"/>
                  </a:lnTo>
                  <a:lnTo>
                    <a:pt x="245" y="176"/>
                  </a:lnTo>
                  <a:lnTo>
                    <a:pt x="242" y="173"/>
                  </a:lnTo>
                  <a:lnTo>
                    <a:pt x="239" y="170"/>
                  </a:lnTo>
                  <a:lnTo>
                    <a:pt x="235" y="167"/>
                  </a:lnTo>
                  <a:lnTo>
                    <a:pt x="231" y="163"/>
                  </a:lnTo>
                  <a:lnTo>
                    <a:pt x="228" y="159"/>
                  </a:lnTo>
                  <a:lnTo>
                    <a:pt x="225" y="157"/>
                  </a:lnTo>
                  <a:lnTo>
                    <a:pt x="221" y="153"/>
                  </a:lnTo>
                  <a:lnTo>
                    <a:pt x="216" y="149"/>
                  </a:lnTo>
                  <a:lnTo>
                    <a:pt x="212" y="146"/>
                  </a:lnTo>
                  <a:lnTo>
                    <a:pt x="209" y="142"/>
                  </a:lnTo>
                  <a:lnTo>
                    <a:pt x="204" y="139"/>
                  </a:lnTo>
                  <a:lnTo>
                    <a:pt x="200" y="136"/>
                  </a:lnTo>
                  <a:lnTo>
                    <a:pt x="195" y="132"/>
                  </a:lnTo>
                  <a:lnTo>
                    <a:pt x="191" y="128"/>
                  </a:lnTo>
                  <a:lnTo>
                    <a:pt x="187" y="124"/>
                  </a:lnTo>
                  <a:lnTo>
                    <a:pt x="182" y="121"/>
                  </a:lnTo>
                  <a:lnTo>
                    <a:pt x="177" y="118"/>
                  </a:lnTo>
                  <a:lnTo>
                    <a:pt x="172" y="114"/>
                  </a:lnTo>
                  <a:lnTo>
                    <a:pt x="168" y="110"/>
                  </a:lnTo>
                  <a:lnTo>
                    <a:pt x="163" y="106"/>
                  </a:lnTo>
                  <a:lnTo>
                    <a:pt x="157" y="103"/>
                  </a:lnTo>
                  <a:lnTo>
                    <a:pt x="152" y="100"/>
                  </a:lnTo>
                  <a:lnTo>
                    <a:pt x="148" y="96"/>
                  </a:lnTo>
                  <a:lnTo>
                    <a:pt x="143" y="92"/>
                  </a:lnTo>
                  <a:lnTo>
                    <a:pt x="137" y="89"/>
                  </a:lnTo>
                  <a:lnTo>
                    <a:pt x="133" y="85"/>
                  </a:lnTo>
                  <a:lnTo>
                    <a:pt x="128" y="81"/>
                  </a:lnTo>
                  <a:lnTo>
                    <a:pt x="123" y="79"/>
                  </a:lnTo>
                  <a:lnTo>
                    <a:pt x="118" y="75"/>
                  </a:lnTo>
                  <a:lnTo>
                    <a:pt x="113" y="72"/>
                  </a:lnTo>
                  <a:lnTo>
                    <a:pt x="108" y="68"/>
                  </a:lnTo>
                  <a:lnTo>
                    <a:pt x="103" y="65"/>
                  </a:lnTo>
                  <a:lnTo>
                    <a:pt x="98" y="62"/>
                  </a:lnTo>
                  <a:lnTo>
                    <a:pt x="94" y="59"/>
                  </a:lnTo>
                  <a:lnTo>
                    <a:pt x="89" y="56"/>
                  </a:lnTo>
                  <a:lnTo>
                    <a:pt x="84" y="52"/>
                  </a:lnTo>
                  <a:lnTo>
                    <a:pt x="79" y="49"/>
                  </a:lnTo>
                  <a:lnTo>
                    <a:pt x="75" y="46"/>
                  </a:lnTo>
                  <a:lnTo>
                    <a:pt x="71" y="43"/>
                  </a:lnTo>
                  <a:lnTo>
                    <a:pt x="66" y="41"/>
                  </a:lnTo>
                  <a:lnTo>
                    <a:pt x="61" y="38"/>
                  </a:lnTo>
                  <a:lnTo>
                    <a:pt x="57" y="35"/>
                  </a:lnTo>
                  <a:lnTo>
                    <a:pt x="54" y="32"/>
                  </a:lnTo>
                  <a:lnTo>
                    <a:pt x="49" y="29"/>
                  </a:lnTo>
                  <a:lnTo>
                    <a:pt x="45" y="27"/>
                  </a:lnTo>
                  <a:lnTo>
                    <a:pt x="41" y="25"/>
                  </a:lnTo>
                  <a:lnTo>
                    <a:pt x="37" y="22"/>
                  </a:lnTo>
                  <a:lnTo>
                    <a:pt x="34" y="21"/>
                  </a:lnTo>
                  <a:lnTo>
                    <a:pt x="31" y="19"/>
                  </a:lnTo>
                  <a:lnTo>
                    <a:pt x="28" y="17"/>
                  </a:lnTo>
                  <a:lnTo>
                    <a:pt x="24" y="14"/>
                  </a:lnTo>
                  <a:lnTo>
                    <a:pt x="21" y="12"/>
                  </a:lnTo>
                  <a:lnTo>
                    <a:pt x="18" y="11"/>
                  </a:lnTo>
                  <a:lnTo>
                    <a:pt x="16" y="9"/>
                  </a:lnTo>
                  <a:lnTo>
                    <a:pt x="13" y="7"/>
                  </a:lnTo>
                  <a:lnTo>
                    <a:pt x="11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4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1409" y="1176"/>
              <a:ext cx="237" cy="265"/>
            </a:xfrm>
            <a:custGeom>
              <a:avLst/>
              <a:gdLst/>
              <a:ahLst/>
              <a:cxnLst>
                <a:cxn ang="0">
                  <a:pos x="22" y="44"/>
                </a:cxn>
                <a:cxn ang="0">
                  <a:pos x="29" y="54"/>
                </a:cxn>
                <a:cxn ang="0">
                  <a:pos x="34" y="62"/>
                </a:cxn>
                <a:cxn ang="0">
                  <a:pos x="41" y="73"/>
                </a:cxn>
                <a:cxn ang="0">
                  <a:pos x="49" y="85"/>
                </a:cxn>
                <a:cxn ang="0">
                  <a:pos x="57" y="99"/>
                </a:cxn>
                <a:cxn ang="0">
                  <a:pos x="67" y="112"/>
                </a:cxn>
                <a:cxn ang="0">
                  <a:pos x="75" y="126"/>
                </a:cxn>
                <a:cxn ang="0">
                  <a:pos x="85" y="141"/>
                </a:cxn>
                <a:cxn ang="0">
                  <a:pos x="95" y="156"/>
                </a:cxn>
                <a:cxn ang="0">
                  <a:pos x="105" y="170"/>
                </a:cxn>
                <a:cxn ang="0">
                  <a:pos x="114" y="183"/>
                </a:cxn>
                <a:cxn ang="0">
                  <a:pos x="124" y="197"/>
                </a:cxn>
                <a:cxn ang="0">
                  <a:pos x="132" y="209"/>
                </a:cxn>
                <a:cxn ang="0">
                  <a:pos x="141" y="219"/>
                </a:cxn>
                <a:cxn ang="0">
                  <a:pos x="148" y="229"/>
                </a:cxn>
                <a:cxn ang="0">
                  <a:pos x="157" y="240"/>
                </a:cxn>
                <a:cxn ang="0">
                  <a:pos x="167" y="252"/>
                </a:cxn>
                <a:cxn ang="0">
                  <a:pos x="178" y="261"/>
                </a:cxn>
                <a:cxn ang="0">
                  <a:pos x="188" y="265"/>
                </a:cxn>
                <a:cxn ang="0">
                  <a:pos x="199" y="264"/>
                </a:cxn>
                <a:cxn ang="0">
                  <a:pos x="212" y="261"/>
                </a:cxn>
                <a:cxn ang="0">
                  <a:pos x="226" y="257"/>
                </a:cxn>
                <a:cxn ang="0">
                  <a:pos x="235" y="249"/>
                </a:cxn>
                <a:cxn ang="0">
                  <a:pos x="236" y="237"/>
                </a:cxn>
                <a:cxn ang="0">
                  <a:pos x="232" y="227"/>
                </a:cxn>
                <a:cxn ang="0">
                  <a:pos x="225" y="215"/>
                </a:cxn>
                <a:cxn ang="0">
                  <a:pos x="218" y="203"/>
                </a:cxn>
                <a:cxn ang="0">
                  <a:pos x="212" y="196"/>
                </a:cxn>
                <a:cxn ang="0">
                  <a:pos x="206" y="187"/>
                </a:cxn>
                <a:cxn ang="0">
                  <a:pos x="200" y="178"/>
                </a:cxn>
                <a:cxn ang="0">
                  <a:pos x="193" y="170"/>
                </a:cxn>
                <a:cxn ang="0">
                  <a:pos x="185" y="160"/>
                </a:cxn>
                <a:cxn ang="0">
                  <a:pos x="177" y="151"/>
                </a:cxn>
                <a:cxn ang="0">
                  <a:pos x="168" y="141"/>
                </a:cxn>
                <a:cxn ang="0">
                  <a:pos x="160" y="132"/>
                </a:cxn>
                <a:cxn ang="0">
                  <a:pos x="151" y="122"/>
                </a:cxn>
                <a:cxn ang="0">
                  <a:pos x="142" y="113"/>
                </a:cxn>
                <a:cxn ang="0">
                  <a:pos x="133" y="103"/>
                </a:cxn>
                <a:cxn ang="0">
                  <a:pos x="124" y="93"/>
                </a:cxn>
                <a:cxn ang="0">
                  <a:pos x="115" y="83"/>
                </a:cxn>
                <a:cxn ang="0">
                  <a:pos x="106" y="73"/>
                </a:cxn>
                <a:cxn ang="0">
                  <a:pos x="96" y="64"/>
                </a:cxn>
                <a:cxn ang="0">
                  <a:pos x="88" y="55"/>
                </a:cxn>
                <a:cxn ang="0">
                  <a:pos x="78" y="47"/>
                </a:cxn>
                <a:cxn ang="0">
                  <a:pos x="70" y="40"/>
                </a:cxn>
                <a:cxn ang="0">
                  <a:pos x="58" y="29"/>
                </a:cxn>
                <a:cxn ang="0">
                  <a:pos x="51" y="22"/>
                </a:cxn>
                <a:cxn ang="0">
                  <a:pos x="38" y="11"/>
                </a:cxn>
                <a:cxn ang="0">
                  <a:pos x="29" y="4"/>
                </a:cxn>
                <a:cxn ang="0">
                  <a:pos x="23" y="0"/>
                </a:cxn>
              </a:cxnLst>
              <a:rect l="0" t="0" r="r" b="b"/>
              <a:pathLst>
                <a:path w="237" h="265">
                  <a:moveTo>
                    <a:pt x="19" y="40"/>
                  </a:moveTo>
                  <a:lnTo>
                    <a:pt x="20" y="41"/>
                  </a:lnTo>
                  <a:lnTo>
                    <a:pt x="21" y="41"/>
                  </a:lnTo>
                  <a:lnTo>
                    <a:pt x="22" y="44"/>
                  </a:lnTo>
                  <a:lnTo>
                    <a:pt x="24" y="46"/>
                  </a:lnTo>
                  <a:lnTo>
                    <a:pt x="26" y="50"/>
                  </a:lnTo>
                  <a:lnTo>
                    <a:pt x="27" y="52"/>
                  </a:lnTo>
                  <a:lnTo>
                    <a:pt x="29" y="54"/>
                  </a:lnTo>
                  <a:lnTo>
                    <a:pt x="30" y="56"/>
                  </a:lnTo>
                  <a:lnTo>
                    <a:pt x="32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5" y="65"/>
                  </a:lnTo>
                  <a:lnTo>
                    <a:pt x="37" y="68"/>
                  </a:lnTo>
                  <a:lnTo>
                    <a:pt x="39" y="71"/>
                  </a:lnTo>
                  <a:lnTo>
                    <a:pt x="41" y="73"/>
                  </a:lnTo>
                  <a:lnTo>
                    <a:pt x="43" y="77"/>
                  </a:lnTo>
                  <a:lnTo>
                    <a:pt x="45" y="80"/>
                  </a:lnTo>
                  <a:lnTo>
                    <a:pt x="47" y="82"/>
                  </a:lnTo>
                  <a:lnTo>
                    <a:pt x="49" y="85"/>
                  </a:lnTo>
                  <a:lnTo>
                    <a:pt x="51" y="89"/>
                  </a:lnTo>
                  <a:lnTo>
                    <a:pt x="53" y="92"/>
                  </a:lnTo>
                  <a:lnTo>
                    <a:pt x="55" y="95"/>
                  </a:lnTo>
                  <a:lnTo>
                    <a:pt x="57" y="99"/>
                  </a:lnTo>
                  <a:lnTo>
                    <a:pt x="59" y="102"/>
                  </a:lnTo>
                  <a:lnTo>
                    <a:pt x="62" y="106"/>
                  </a:lnTo>
                  <a:lnTo>
                    <a:pt x="64" y="109"/>
                  </a:lnTo>
                  <a:lnTo>
                    <a:pt x="67" y="112"/>
                  </a:lnTo>
                  <a:lnTo>
                    <a:pt x="69" y="116"/>
                  </a:lnTo>
                  <a:lnTo>
                    <a:pt x="71" y="119"/>
                  </a:lnTo>
                  <a:lnTo>
                    <a:pt x="73" y="123"/>
                  </a:lnTo>
                  <a:lnTo>
                    <a:pt x="75" y="126"/>
                  </a:lnTo>
                  <a:lnTo>
                    <a:pt x="78" y="130"/>
                  </a:lnTo>
                  <a:lnTo>
                    <a:pt x="80" y="134"/>
                  </a:lnTo>
                  <a:lnTo>
                    <a:pt x="83" y="138"/>
                  </a:lnTo>
                  <a:lnTo>
                    <a:pt x="85" y="141"/>
                  </a:lnTo>
                  <a:lnTo>
                    <a:pt x="88" y="144"/>
                  </a:lnTo>
                  <a:lnTo>
                    <a:pt x="90" y="148"/>
                  </a:lnTo>
                  <a:lnTo>
                    <a:pt x="92" y="152"/>
                  </a:lnTo>
                  <a:lnTo>
                    <a:pt x="95" y="156"/>
                  </a:lnTo>
                  <a:lnTo>
                    <a:pt x="97" y="159"/>
                  </a:lnTo>
                  <a:lnTo>
                    <a:pt x="100" y="163"/>
                  </a:lnTo>
                  <a:lnTo>
                    <a:pt x="102" y="167"/>
                  </a:lnTo>
                  <a:lnTo>
                    <a:pt x="105" y="170"/>
                  </a:lnTo>
                  <a:lnTo>
                    <a:pt x="108" y="174"/>
                  </a:lnTo>
                  <a:lnTo>
                    <a:pt x="109" y="177"/>
                  </a:lnTo>
                  <a:lnTo>
                    <a:pt x="111" y="180"/>
                  </a:lnTo>
                  <a:lnTo>
                    <a:pt x="114" y="183"/>
                  </a:lnTo>
                  <a:lnTo>
                    <a:pt x="117" y="187"/>
                  </a:lnTo>
                  <a:lnTo>
                    <a:pt x="119" y="191"/>
                  </a:lnTo>
                  <a:lnTo>
                    <a:pt x="121" y="194"/>
                  </a:lnTo>
                  <a:lnTo>
                    <a:pt x="124" y="197"/>
                  </a:lnTo>
                  <a:lnTo>
                    <a:pt x="126" y="199"/>
                  </a:lnTo>
                  <a:lnTo>
                    <a:pt x="129" y="203"/>
                  </a:lnTo>
                  <a:lnTo>
                    <a:pt x="130" y="206"/>
                  </a:lnTo>
                  <a:lnTo>
                    <a:pt x="132" y="209"/>
                  </a:lnTo>
                  <a:lnTo>
                    <a:pt x="134" y="212"/>
                  </a:lnTo>
                  <a:lnTo>
                    <a:pt x="137" y="215"/>
                  </a:lnTo>
                  <a:lnTo>
                    <a:pt x="139" y="216"/>
                  </a:lnTo>
                  <a:lnTo>
                    <a:pt x="141" y="219"/>
                  </a:lnTo>
                  <a:lnTo>
                    <a:pt x="142" y="222"/>
                  </a:lnTo>
                  <a:lnTo>
                    <a:pt x="145" y="224"/>
                  </a:lnTo>
                  <a:lnTo>
                    <a:pt x="146" y="226"/>
                  </a:lnTo>
                  <a:lnTo>
                    <a:pt x="148" y="229"/>
                  </a:lnTo>
                  <a:lnTo>
                    <a:pt x="149" y="231"/>
                  </a:lnTo>
                  <a:lnTo>
                    <a:pt x="151" y="233"/>
                  </a:lnTo>
                  <a:lnTo>
                    <a:pt x="154" y="236"/>
                  </a:lnTo>
                  <a:lnTo>
                    <a:pt x="157" y="240"/>
                  </a:lnTo>
                  <a:lnTo>
                    <a:pt x="159" y="243"/>
                  </a:lnTo>
                  <a:lnTo>
                    <a:pt x="162" y="246"/>
                  </a:lnTo>
                  <a:lnTo>
                    <a:pt x="165" y="249"/>
                  </a:lnTo>
                  <a:lnTo>
                    <a:pt x="167" y="252"/>
                  </a:lnTo>
                  <a:lnTo>
                    <a:pt x="168" y="253"/>
                  </a:lnTo>
                  <a:lnTo>
                    <a:pt x="170" y="255"/>
                  </a:lnTo>
                  <a:lnTo>
                    <a:pt x="174" y="258"/>
                  </a:lnTo>
                  <a:lnTo>
                    <a:pt x="178" y="261"/>
                  </a:lnTo>
                  <a:lnTo>
                    <a:pt x="180" y="263"/>
                  </a:lnTo>
                  <a:lnTo>
                    <a:pt x="183" y="264"/>
                  </a:lnTo>
                  <a:lnTo>
                    <a:pt x="186" y="265"/>
                  </a:lnTo>
                  <a:lnTo>
                    <a:pt x="188" y="265"/>
                  </a:lnTo>
                  <a:lnTo>
                    <a:pt x="190" y="265"/>
                  </a:lnTo>
                  <a:lnTo>
                    <a:pt x="193" y="265"/>
                  </a:lnTo>
                  <a:lnTo>
                    <a:pt x="195" y="264"/>
                  </a:lnTo>
                  <a:lnTo>
                    <a:pt x="199" y="264"/>
                  </a:lnTo>
                  <a:lnTo>
                    <a:pt x="202" y="263"/>
                  </a:lnTo>
                  <a:lnTo>
                    <a:pt x="206" y="263"/>
                  </a:lnTo>
                  <a:lnTo>
                    <a:pt x="208" y="262"/>
                  </a:lnTo>
                  <a:lnTo>
                    <a:pt x="212" y="261"/>
                  </a:lnTo>
                  <a:lnTo>
                    <a:pt x="216" y="260"/>
                  </a:lnTo>
                  <a:lnTo>
                    <a:pt x="220" y="260"/>
                  </a:lnTo>
                  <a:lnTo>
                    <a:pt x="223" y="259"/>
                  </a:lnTo>
                  <a:lnTo>
                    <a:pt x="226" y="257"/>
                  </a:lnTo>
                  <a:lnTo>
                    <a:pt x="229" y="255"/>
                  </a:lnTo>
                  <a:lnTo>
                    <a:pt x="231" y="254"/>
                  </a:lnTo>
                  <a:lnTo>
                    <a:pt x="234" y="252"/>
                  </a:lnTo>
                  <a:lnTo>
                    <a:pt x="235" y="249"/>
                  </a:lnTo>
                  <a:lnTo>
                    <a:pt x="236" y="245"/>
                  </a:lnTo>
                  <a:lnTo>
                    <a:pt x="237" y="242"/>
                  </a:lnTo>
                  <a:lnTo>
                    <a:pt x="236" y="239"/>
                  </a:lnTo>
                  <a:lnTo>
                    <a:pt x="236" y="237"/>
                  </a:lnTo>
                  <a:lnTo>
                    <a:pt x="235" y="235"/>
                  </a:lnTo>
                  <a:lnTo>
                    <a:pt x="235" y="233"/>
                  </a:lnTo>
                  <a:lnTo>
                    <a:pt x="234" y="230"/>
                  </a:lnTo>
                  <a:lnTo>
                    <a:pt x="232" y="227"/>
                  </a:lnTo>
                  <a:lnTo>
                    <a:pt x="231" y="224"/>
                  </a:lnTo>
                  <a:lnTo>
                    <a:pt x="229" y="221"/>
                  </a:lnTo>
                  <a:lnTo>
                    <a:pt x="227" y="217"/>
                  </a:lnTo>
                  <a:lnTo>
                    <a:pt x="225" y="215"/>
                  </a:lnTo>
                  <a:lnTo>
                    <a:pt x="224" y="211"/>
                  </a:lnTo>
                  <a:lnTo>
                    <a:pt x="221" y="207"/>
                  </a:lnTo>
                  <a:lnTo>
                    <a:pt x="220" y="205"/>
                  </a:lnTo>
                  <a:lnTo>
                    <a:pt x="218" y="203"/>
                  </a:lnTo>
                  <a:lnTo>
                    <a:pt x="217" y="201"/>
                  </a:lnTo>
                  <a:lnTo>
                    <a:pt x="216" y="199"/>
                  </a:lnTo>
                  <a:lnTo>
                    <a:pt x="214" y="197"/>
                  </a:lnTo>
                  <a:lnTo>
                    <a:pt x="212" y="196"/>
                  </a:lnTo>
                  <a:lnTo>
                    <a:pt x="211" y="194"/>
                  </a:lnTo>
                  <a:lnTo>
                    <a:pt x="210" y="192"/>
                  </a:lnTo>
                  <a:lnTo>
                    <a:pt x="208" y="190"/>
                  </a:lnTo>
                  <a:lnTo>
                    <a:pt x="206" y="187"/>
                  </a:lnTo>
                  <a:lnTo>
                    <a:pt x="205" y="185"/>
                  </a:lnTo>
                  <a:lnTo>
                    <a:pt x="204" y="183"/>
                  </a:lnTo>
                  <a:lnTo>
                    <a:pt x="202" y="181"/>
                  </a:lnTo>
                  <a:lnTo>
                    <a:pt x="200" y="178"/>
                  </a:lnTo>
                  <a:lnTo>
                    <a:pt x="198" y="177"/>
                  </a:lnTo>
                  <a:lnTo>
                    <a:pt x="197" y="175"/>
                  </a:lnTo>
                  <a:lnTo>
                    <a:pt x="194" y="173"/>
                  </a:lnTo>
                  <a:lnTo>
                    <a:pt x="193" y="170"/>
                  </a:lnTo>
                  <a:lnTo>
                    <a:pt x="190" y="168"/>
                  </a:lnTo>
                  <a:lnTo>
                    <a:pt x="188" y="165"/>
                  </a:lnTo>
                  <a:lnTo>
                    <a:pt x="186" y="163"/>
                  </a:lnTo>
                  <a:lnTo>
                    <a:pt x="185" y="160"/>
                  </a:lnTo>
                  <a:lnTo>
                    <a:pt x="183" y="158"/>
                  </a:lnTo>
                  <a:lnTo>
                    <a:pt x="181" y="157"/>
                  </a:lnTo>
                  <a:lnTo>
                    <a:pt x="179" y="154"/>
                  </a:lnTo>
                  <a:lnTo>
                    <a:pt x="177" y="151"/>
                  </a:lnTo>
                  <a:lnTo>
                    <a:pt x="175" y="149"/>
                  </a:lnTo>
                  <a:lnTo>
                    <a:pt x="173" y="147"/>
                  </a:lnTo>
                  <a:lnTo>
                    <a:pt x="170" y="144"/>
                  </a:lnTo>
                  <a:lnTo>
                    <a:pt x="168" y="141"/>
                  </a:lnTo>
                  <a:lnTo>
                    <a:pt x="167" y="139"/>
                  </a:lnTo>
                  <a:lnTo>
                    <a:pt x="165" y="138"/>
                  </a:lnTo>
                  <a:lnTo>
                    <a:pt x="162" y="134"/>
                  </a:lnTo>
                  <a:lnTo>
                    <a:pt x="160" y="132"/>
                  </a:lnTo>
                  <a:lnTo>
                    <a:pt x="158" y="129"/>
                  </a:lnTo>
                  <a:lnTo>
                    <a:pt x="156" y="127"/>
                  </a:lnTo>
                  <a:lnTo>
                    <a:pt x="153" y="124"/>
                  </a:lnTo>
                  <a:lnTo>
                    <a:pt x="151" y="122"/>
                  </a:lnTo>
                  <a:lnTo>
                    <a:pt x="149" y="119"/>
                  </a:lnTo>
                  <a:lnTo>
                    <a:pt x="147" y="118"/>
                  </a:lnTo>
                  <a:lnTo>
                    <a:pt x="145" y="115"/>
                  </a:lnTo>
                  <a:lnTo>
                    <a:pt x="142" y="113"/>
                  </a:lnTo>
                  <a:lnTo>
                    <a:pt x="140" y="110"/>
                  </a:lnTo>
                  <a:lnTo>
                    <a:pt x="138" y="108"/>
                  </a:lnTo>
                  <a:lnTo>
                    <a:pt x="135" y="105"/>
                  </a:lnTo>
                  <a:lnTo>
                    <a:pt x="133" y="103"/>
                  </a:lnTo>
                  <a:lnTo>
                    <a:pt x="131" y="100"/>
                  </a:lnTo>
                  <a:lnTo>
                    <a:pt x="129" y="99"/>
                  </a:lnTo>
                  <a:lnTo>
                    <a:pt x="127" y="96"/>
                  </a:lnTo>
                  <a:lnTo>
                    <a:pt x="124" y="93"/>
                  </a:lnTo>
                  <a:lnTo>
                    <a:pt x="122" y="90"/>
                  </a:lnTo>
                  <a:lnTo>
                    <a:pt x="120" y="88"/>
                  </a:lnTo>
                  <a:lnTo>
                    <a:pt x="117" y="85"/>
                  </a:lnTo>
                  <a:lnTo>
                    <a:pt x="115" y="83"/>
                  </a:lnTo>
                  <a:lnTo>
                    <a:pt x="112" y="80"/>
                  </a:lnTo>
                  <a:lnTo>
                    <a:pt x="110" y="79"/>
                  </a:lnTo>
                  <a:lnTo>
                    <a:pt x="108" y="76"/>
                  </a:lnTo>
                  <a:lnTo>
                    <a:pt x="106" y="73"/>
                  </a:lnTo>
                  <a:lnTo>
                    <a:pt x="103" y="71"/>
                  </a:lnTo>
                  <a:lnTo>
                    <a:pt x="101" y="69"/>
                  </a:lnTo>
                  <a:lnTo>
                    <a:pt x="99" y="66"/>
                  </a:lnTo>
                  <a:lnTo>
                    <a:pt x="96" y="64"/>
                  </a:lnTo>
                  <a:lnTo>
                    <a:pt x="94" y="62"/>
                  </a:lnTo>
                  <a:lnTo>
                    <a:pt x="91" y="60"/>
                  </a:lnTo>
                  <a:lnTo>
                    <a:pt x="90" y="58"/>
                  </a:lnTo>
                  <a:lnTo>
                    <a:pt x="88" y="55"/>
                  </a:lnTo>
                  <a:lnTo>
                    <a:pt x="85" y="53"/>
                  </a:lnTo>
                  <a:lnTo>
                    <a:pt x="83" y="51"/>
                  </a:lnTo>
                  <a:lnTo>
                    <a:pt x="80" y="49"/>
                  </a:lnTo>
                  <a:lnTo>
                    <a:pt x="78" y="47"/>
                  </a:lnTo>
                  <a:lnTo>
                    <a:pt x="76" y="45"/>
                  </a:lnTo>
                  <a:lnTo>
                    <a:pt x="74" y="43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2" y="32"/>
                  </a:lnTo>
                  <a:lnTo>
                    <a:pt x="58" y="29"/>
                  </a:lnTo>
                  <a:lnTo>
                    <a:pt x="56" y="27"/>
                  </a:lnTo>
                  <a:lnTo>
                    <a:pt x="53" y="25"/>
                  </a:lnTo>
                  <a:lnTo>
                    <a:pt x="52" y="23"/>
                  </a:lnTo>
                  <a:lnTo>
                    <a:pt x="51" y="22"/>
                  </a:lnTo>
                  <a:lnTo>
                    <a:pt x="47" y="20"/>
                  </a:lnTo>
                  <a:lnTo>
                    <a:pt x="44" y="17"/>
                  </a:lnTo>
                  <a:lnTo>
                    <a:pt x="41" y="14"/>
                  </a:lnTo>
                  <a:lnTo>
                    <a:pt x="38" y="11"/>
                  </a:lnTo>
                  <a:lnTo>
                    <a:pt x="35" y="9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0" y="14"/>
                  </a:lnTo>
                  <a:lnTo>
                    <a:pt x="19" y="40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1406" y="1228"/>
              <a:ext cx="183" cy="320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4" y="10"/>
                </a:cxn>
                <a:cxn ang="0">
                  <a:pos x="7" y="17"/>
                </a:cxn>
                <a:cxn ang="0">
                  <a:pos x="10" y="27"/>
                </a:cxn>
                <a:cxn ang="0">
                  <a:pos x="15" y="37"/>
                </a:cxn>
                <a:cxn ang="0">
                  <a:pos x="18" y="48"/>
                </a:cxn>
                <a:cxn ang="0">
                  <a:pos x="24" y="63"/>
                </a:cxn>
                <a:cxn ang="0">
                  <a:pos x="30" y="76"/>
                </a:cxn>
                <a:cxn ang="0">
                  <a:pos x="36" y="91"/>
                </a:cxn>
                <a:cxn ang="0">
                  <a:pos x="43" y="107"/>
                </a:cxn>
                <a:cxn ang="0">
                  <a:pos x="50" y="124"/>
                </a:cxn>
                <a:cxn ang="0">
                  <a:pos x="57" y="140"/>
                </a:cxn>
                <a:cxn ang="0">
                  <a:pos x="65" y="157"/>
                </a:cxn>
                <a:cxn ang="0">
                  <a:pos x="72" y="173"/>
                </a:cxn>
                <a:cxn ang="0">
                  <a:pos x="80" y="190"/>
                </a:cxn>
                <a:cxn ang="0">
                  <a:pos x="88" y="205"/>
                </a:cxn>
                <a:cxn ang="0">
                  <a:pos x="95" y="222"/>
                </a:cxn>
                <a:cxn ang="0">
                  <a:pos x="103" y="236"/>
                </a:cxn>
                <a:cxn ang="0">
                  <a:pos x="111" y="250"/>
                </a:cxn>
                <a:cxn ang="0">
                  <a:pos x="117" y="263"/>
                </a:cxn>
                <a:cxn ang="0">
                  <a:pos x="125" y="275"/>
                </a:cxn>
                <a:cxn ang="0">
                  <a:pos x="132" y="284"/>
                </a:cxn>
                <a:cxn ang="0">
                  <a:pos x="138" y="293"/>
                </a:cxn>
                <a:cxn ang="0">
                  <a:pos x="145" y="300"/>
                </a:cxn>
                <a:cxn ang="0">
                  <a:pos x="151" y="307"/>
                </a:cxn>
                <a:cxn ang="0">
                  <a:pos x="158" y="313"/>
                </a:cxn>
                <a:cxn ang="0">
                  <a:pos x="168" y="319"/>
                </a:cxn>
                <a:cxn ang="0">
                  <a:pos x="175" y="320"/>
                </a:cxn>
                <a:cxn ang="0">
                  <a:pos x="181" y="316"/>
                </a:cxn>
                <a:cxn ang="0">
                  <a:pos x="182" y="307"/>
                </a:cxn>
                <a:cxn ang="0">
                  <a:pos x="182" y="300"/>
                </a:cxn>
                <a:cxn ang="0">
                  <a:pos x="182" y="293"/>
                </a:cxn>
                <a:cxn ang="0">
                  <a:pos x="180" y="285"/>
                </a:cxn>
                <a:cxn ang="0">
                  <a:pos x="176" y="276"/>
                </a:cxn>
                <a:cxn ang="0">
                  <a:pos x="173" y="266"/>
                </a:cxn>
                <a:cxn ang="0">
                  <a:pos x="169" y="255"/>
                </a:cxn>
                <a:cxn ang="0">
                  <a:pos x="164" y="243"/>
                </a:cxn>
                <a:cxn ang="0">
                  <a:pos x="156" y="231"/>
                </a:cxn>
                <a:cxn ang="0">
                  <a:pos x="149" y="217"/>
                </a:cxn>
                <a:cxn ang="0">
                  <a:pos x="140" y="203"/>
                </a:cxn>
                <a:cxn ang="0">
                  <a:pos x="132" y="188"/>
                </a:cxn>
                <a:cxn ang="0">
                  <a:pos x="122" y="173"/>
                </a:cxn>
                <a:cxn ang="0">
                  <a:pos x="112" y="158"/>
                </a:cxn>
                <a:cxn ang="0">
                  <a:pos x="102" y="143"/>
                </a:cxn>
                <a:cxn ang="0">
                  <a:pos x="93" y="127"/>
                </a:cxn>
                <a:cxn ang="0">
                  <a:pos x="82" y="112"/>
                </a:cxn>
                <a:cxn ang="0">
                  <a:pos x="72" y="98"/>
                </a:cxn>
                <a:cxn ang="0">
                  <a:pos x="62" y="84"/>
                </a:cxn>
                <a:cxn ang="0">
                  <a:pos x="53" y="70"/>
                </a:cxn>
                <a:cxn ang="0">
                  <a:pos x="43" y="58"/>
                </a:cxn>
                <a:cxn ang="0">
                  <a:pos x="35" y="46"/>
                </a:cxn>
                <a:cxn ang="0">
                  <a:pos x="26" y="35"/>
                </a:cxn>
                <a:cxn ang="0">
                  <a:pos x="19" y="26"/>
                </a:cxn>
                <a:cxn ang="0">
                  <a:pos x="13" y="17"/>
                </a:cxn>
                <a:cxn ang="0">
                  <a:pos x="8" y="10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183" h="320">
                  <a:moveTo>
                    <a:pt x="0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1" y="5"/>
                  </a:lnTo>
                  <a:lnTo>
                    <a:pt x="3" y="9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8" y="20"/>
                  </a:lnTo>
                  <a:lnTo>
                    <a:pt x="9" y="23"/>
                  </a:lnTo>
                  <a:lnTo>
                    <a:pt x="10" y="27"/>
                  </a:lnTo>
                  <a:lnTo>
                    <a:pt x="12" y="29"/>
                  </a:lnTo>
                  <a:lnTo>
                    <a:pt x="13" y="33"/>
                  </a:lnTo>
                  <a:lnTo>
                    <a:pt x="15" y="37"/>
                  </a:lnTo>
                  <a:lnTo>
                    <a:pt x="16" y="41"/>
                  </a:lnTo>
                  <a:lnTo>
                    <a:pt x="17" y="45"/>
                  </a:lnTo>
                  <a:lnTo>
                    <a:pt x="18" y="48"/>
                  </a:lnTo>
                  <a:lnTo>
                    <a:pt x="20" y="53"/>
                  </a:lnTo>
                  <a:lnTo>
                    <a:pt x="22" y="58"/>
                  </a:lnTo>
                  <a:lnTo>
                    <a:pt x="24" y="63"/>
                  </a:lnTo>
                  <a:lnTo>
                    <a:pt x="26" y="67"/>
                  </a:lnTo>
                  <a:lnTo>
                    <a:pt x="28" y="71"/>
                  </a:lnTo>
                  <a:lnTo>
                    <a:pt x="30" y="76"/>
                  </a:lnTo>
                  <a:lnTo>
                    <a:pt x="33" y="81"/>
                  </a:lnTo>
                  <a:lnTo>
                    <a:pt x="35" y="87"/>
                  </a:lnTo>
                  <a:lnTo>
                    <a:pt x="36" y="91"/>
                  </a:lnTo>
                  <a:lnTo>
                    <a:pt x="38" y="97"/>
                  </a:lnTo>
                  <a:lnTo>
                    <a:pt x="41" y="102"/>
                  </a:lnTo>
                  <a:lnTo>
                    <a:pt x="43" y="107"/>
                  </a:lnTo>
                  <a:lnTo>
                    <a:pt x="45" y="112"/>
                  </a:lnTo>
                  <a:lnTo>
                    <a:pt x="48" y="118"/>
                  </a:lnTo>
                  <a:lnTo>
                    <a:pt x="50" y="124"/>
                  </a:lnTo>
                  <a:lnTo>
                    <a:pt x="53" y="129"/>
                  </a:lnTo>
                  <a:lnTo>
                    <a:pt x="55" y="134"/>
                  </a:lnTo>
                  <a:lnTo>
                    <a:pt x="57" y="140"/>
                  </a:lnTo>
                  <a:lnTo>
                    <a:pt x="59" y="145"/>
                  </a:lnTo>
                  <a:lnTo>
                    <a:pt x="62" y="151"/>
                  </a:lnTo>
                  <a:lnTo>
                    <a:pt x="65" y="157"/>
                  </a:lnTo>
                  <a:lnTo>
                    <a:pt x="67" y="162"/>
                  </a:lnTo>
                  <a:lnTo>
                    <a:pt x="70" y="167"/>
                  </a:lnTo>
                  <a:lnTo>
                    <a:pt x="72" y="173"/>
                  </a:lnTo>
                  <a:lnTo>
                    <a:pt x="74" y="179"/>
                  </a:lnTo>
                  <a:lnTo>
                    <a:pt x="77" y="184"/>
                  </a:lnTo>
                  <a:lnTo>
                    <a:pt x="80" y="190"/>
                  </a:lnTo>
                  <a:lnTo>
                    <a:pt x="82" y="195"/>
                  </a:lnTo>
                  <a:lnTo>
                    <a:pt x="85" y="201"/>
                  </a:lnTo>
                  <a:lnTo>
                    <a:pt x="88" y="205"/>
                  </a:lnTo>
                  <a:lnTo>
                    <a:pt x="91" y="211"/>
                  </a:lnTo>
                  <a:lnTo>
                    <a:pt x="93" y="216"/>
                  </a:lnTo>
                  <a:lnTo>
                    <a:pt x="95" y="222"/>
                  </a:lnTo>
                  <a:lnTo>
                    <a:pt x="97" y="226"/>
                  </a:lnTo>
                  <a:lnTo>
                    <a:pt x="100" y="231"/>
                  </a:lnTo>
                  <a:lnTo>
                    <a:pt x="103" y="236"/>
                  </a:lnTo>
                  <a:lnTo>
                    <a:pt x="106" y="241"/>
                  </a:lnTo>
                  <a:lnTo>
                    <a:pt x="108" y="245"/>
                  </a:lnTo>
                  <a:lnTo>
                    <a:pt x="111" y="250"/>
                  </a:lnTo>
                  <a:lnTo>
                    <a:pt x="112" y="255"/>
                  </a:lnTo>
                  <a:lnTo>
                    <a:pt x="115" y="259"/>
                  </a:lnTo>
                  <a:lnTo>
                    <a:pt x="117" y="263"/>
                  </a:lnTo>
                  <a:lnTo>
                    <a:pt x="120" y="267"/>
                  </a:lnTo>
                  <a:lnTo>
                    <a:pt x="123" y="271"/>
                  </a:lnTo>
                  <a:lnTo>
                    <a:pt x="125" y="275"/>
                  </a:lnTo>
                  <a:lnTo>
                    <a:pt x="127" y="278"/>
                  </a:lnTo>
                  <a:lnTo>
                    <a:pt x="130" y="281"/>
                  </a:lnTo>
                  <a:lnTo>
                    <a:pt x="132" y="284"/>
                  </a:lnTo>
                  <a:lnTo>
                    <a:pt x="134" y="287"/>
                  </a:lnTo>
                  <a:lnTo>
                    <a:pt x="136" y="290"/>
                  </a:lnTo>
                  <a:lnTo>
                    <a:pt x="138" y="293"/>
                  </a:lnTo>
                  <a:lnTo>
                    <a:pt x="141" y="296"/>
                  </a:lnTo>
                  <a:lnTo>
                    <a:pt x="143" y="298"/>
                  </a:lnTo>
                  <a:lnTo>
                    <a:pt x="145" y="300"/>
                  </a:lnTo>
                  <a:lnTo>
                    <a:pt x="147" y="302"/>
                  </a:lnTo>
                  <a:lnTo>
                    <a:pt x="149" y="304"/>
                  </a:lnTo>
                  <a:lnTo>
                    <a:pt x="151" y="307"/>
                  </a:lnTo>
                  <a:lnTo>
                    <a:pt x="152" y="309"/>
                  </a:lnTo>
                  <a:lnTo>
                    <a:pt x="155" y="310"/>
                  </a:lnTo>
                  <a:lnTo>
                    <a:pt x="158" y="313"/>
                  </a:lnTo>
                  <a:lnTo>
                    <a:pt x="162" y="316"/>
                  </a:lnTo>
                  <a:lnTo>
                    <a:pt x="165" y="318"/>
                  </a:lnTo>
                  <a:lnTo>
                    <a:pt x="168" y="319"/>
                  </a:lnTo>
                  <a:lnTo>
                    <a:pt x="170" y="320"/>
                  </a:lnTo>
                  <a:lnTo>
                    <a:pt x="173" y="320"/>
                  </a:lnTo>
                  <a:lnTo>
                    <a:pt x="175" y="320"/>
                  </a:lnTo>
                  <a:lnTo>
                    <a:pt x="178" y="319"/>
                  </a:lnTo>
                  <a:lnTo>
                    <a:pt x="179" y="318"/>
                  </a:lnTo>
                  <a:lnTo>
                    <a:pt x="181" y="316"/>
                  </a:lnTo>
                  <a:lnTo>
                    <a:pt x="181" y="314"/>
                  </a:lnTo>
                  <a:lnTo>
                    <a:pt x="182" y="311"/>
                  </a:lnTo>
                  <a:lnTo>
                    <a:pt x="182" y="307"/>
                  </a:lnTo>
                  <a:lnTo>
                    <a:pt x="183" y="304"/>
                  </a:lnTo>
                  <a:lnTo>
                    <a:pt x="182" y="302"/>
                  </a:lnTo>
                  <a:lnTo>
                    <a:pt x="182" y="300"/>
                  </a:lnTo>
                  <a:lnTo>
                    <a:pt x="182" y="298"/>
                  </a:lnTo>
                  <a:lnTo>
                    <a:pt x="182" y="296"/>
                  </a:lnTo>
                  <a:lnTo>
                    <a:pt x="182" y="293"/>
                  </a:lnTo>
                  <a:lnTo>
                    <a:pt x="181" y="290"/>
                  </a:lnTo>
                  <a:lnTo>
                    <a:pt x="180" y="287"/>
                  </a:lnTo>
                  <a:lnTo>
                    <a:pt x="180" y="285"/>
                  </a:lnTo>
                  <a:lnTo>
                    <a:pt x="179" y="281"/>
                  </a:lnTo>
                  <a:lnTo>
                    <a:pt x="178" y="279"/>
                  </a:lnTo>
                  <a:lnTo>
                    <a:pt x="176" y="276"/>
                  </a:lnTo>
                  <a:lnTo>
                    <a:pt x="176" y="273"/>
                  </a:lnTo>
                  <a:lnTo>
                    <a:pt x="174" y="269"/>
                  </a:lnTo>
                  <a:lnTo>
                    <a:pt x="173" y="266"/>
                  </a:lnTo>
                  <a:lnTo>
                    <a:pt x="171" y="262"/>
                  </a:lnTo>
                  <a:lnTo>
                    <a:pt x="170" y="260"/>
                  </a:lnTo>
                  <a:lnTo>
                    <a:pt x="169" y="255"/>
                  </a:lnTo>
                  <a:lnTo>
                    <a:pt x="167" y="251"/>
                  </a:lnTo>
                  <a:lnTo>
                    <a:pt x="165" y="247"/>
                  </a:lnTo>
                  <a:lnTo>
                    <a:pt x="164" y="243"/>
                  </a:lnTo>
                  <a:lnTo>
                    <a:pt x="161" y="240"/>
                  </a:lnTo>
                  <a:lnTo>
                    <a:pt x="159" y="235"/>
                  </a:lnTo>
                  <a:lnTo>
                    <a:pt x="156" y="231"/>
                  </a:lnTo>
                  <a:lnTo>
                    <a:pt x="153" y="226"/>
                  </a:lnTo>
                  <a:lnTo>
                    <a:pt x="151" y="222"/>
                  </a:lnTo>
                  <a:lnTo>
                    <a:pt x="149" y="217"/>
                  </a:lnTo>
                  <a:lnTo>
                    <a:pt x="146" y="212"/>
                  </a:lnTo>
                  <a:lnTo>
                    <a:pt x="144" y="208"/>
                  </a:lnTo>
                  <a:lnTo>
                    <a:pt x="140" y="203"/>
                  </a:lnTo>
                  <a:lnTo>
                    <a:pt x="137" y="198"/>
                  </a:lnTo>
                  <a:lnTo>
                    <a:pt x="134" y="193"/>
                  </a:lnTo>
                  <a:lnTo>
                    <a:pt x="132" y="188"/>
                  </a:lnTo>
                  <a:lnTo>
                    <a:pt x="129" y="183"/>
                  </a:lnTo>
                  <a:lnTo>
                    <a:pt x="126" y="179"/>
                  </a:lnTo>
                  <a:lnTo>
                    <a:pt x="122" y="173"/>
                  </a:lnTo>
                  <a:lnTo>
                    <a:pt x="119" y="168"/>
                  </a:lnTo>
                  <a:lnTo>
                    <a:pt x="115" y="163"/>
                  </a:lnTo>
                  <a:lnTo>
                    <a:pt x="112" y="158"/>
                  </a:lnTo>
                  <a:lnTo>
                    <a:pt x="109" y="153"/>
                  </a:lnTo>
                  <a:lnTo>
                    <a:pt x="106" y="147"/>
                  </a:lnTo>
                  <a:lnTo>
                    <a:pt x="102" y="143"/>
                  </a:lnTo>
                  <a:lnTo>
                    <a:pt x="99" y="138"/>
                  </a:lnTo>
                  <a:lnTo>
                    <a:pt x="95" y="132"/>
                  </a:lnTo>
                  <a:lnTo>
                    <a:pt x="93" y="127"/>
                  </a:lnTo>
                  <a:lnTo>
                    <a:pt x="89" y="123"/>
                  </a:lnTo>
                  <a:lnTo>
                    <a:pt x="85" y="118"/>
                  </a:lnTo>
                  <a:lnTo>
                    <a:pt x="82" y="112"/>
                  </a:lnTo>
                  <a:lnTo>
                    <a:pt x="79" y="107"/>
                  </a:lnTo>
                  <a:lnTo>
                    <a:pt x="75" y="103"/>
                  </a:lnTo>
                  <a:lnTo>
                    <a:pt x="72" y="98"/>
                  </a:lnTo>
                  <a:lnTo>
                    <a:pt x="69" y="93"/>
                  </a:lnTo>
                  <a:lnTo>
                    <a:pt x="66" y="89"/>
                  </a:lnTo>
                  <a:lnTo>
                    <a:pt x="62" y="84"/>
                  </a:lnTo>
                  <a:lnTo>
                    <a:pt x="59" y="80"/>
                  </a:lnTo>
                  <a:lnTo>
                    <a:pt x="55" y="75"/>
                  </a:lnTo>
                  <a:lnTo>
                    <a:pt x="53" y="70"/>
                  </a:lnTo>
                  <a:lnTo>
                    <a:pt x="50" y="67"/>
                  </a:lnTo>
                  <a:lnTo>
                    <a:pt x="46" y="62"/>
                  </a:lnTo>
                  <a:lnTo>
                    <a:pt x="43" y="58"/>
                  </a:lnTo>
                  <a:lnTo>
                    <a:pt x="40" y="54"/>
                  </a:lnTo>
                  <a:lnTo>
                    <a:pt x="37" y="49"/>
                  </a:lnTo>
                  <a:lnTo>
                    <a:pt x="35" y="46"/>
                  </a:lnTo>
                  <a:lnTo>
                    <a:pt x="32" y="42"/>
                  </a:lnTo>
                  <a:lnTo>
                    <a:pt x="29" y="39"/>
                  </a:lnTo>
                  <a:lnTo>
                    <a:pt x="26" y="35"/>
                  </a:lnTo>
                  <a:lnTo>
                    <a:pt x="24" y="32"/>
                  </a:lnTo>
                  <a:lnTo>
                    <a:pt x="21" y="28"/>
                  </a:lnTo>
                  <a:lnTo>
                    <a:pt x="19" y="26"/>
                  </a:lnTo>
                  <a:lnTo>
                    <a:pt x="17" y="23"/>
                  </a:lnTo>
                  <a:lnTo>
                    <a:pt x="15" y="20"/>
                  </a:lnTo>
                  <a:lnTo>
                    <a:pt x="13" y="17"/>
                  </a:lnTo>
                  <a:lnTo>
                    <a:pt x="12" y="15"/>
                  </a:lnTo>
                  <a:lnTo>
                    <a:pt x="9" y="12"/>
                  </a:lnTo>
                  <a:lnTo>
                    <a:pt x="8" y="10"/>
                  </a:lnTo>
                  <a:lnTo>
                    <a:pt x="6" y="9"/>
                  </a:lnTo>
                  <a:lnTo>
                    <a:pt x="5" y="8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1309" y="1256"/>
              <a:ext cx="57" cy="376"/>
            </a:xfrm>
            <a:custGeom>
              <a:avLst/>
              <a:gdLst/>
              <a:ahLst/>
              <a:cxnLst>
                <a:cxn ang="0">
                  <a:pos x="16" y="1"/>
                </a:cxn>
                <a:cxn ang="0">
                  <a:pos x="16" y="6"/>
                </a:cxn>
                <a:cxn ang="0">
                  <a:pos x="15" y="13"/>
                </a:cxn>
                <a:cxn ang="0">
                  <a:pos x="14" y="21"/>
                </a:cxn>
                <a:cxn ang="0">
                  <a:pos x="13" y="33"/>
                </a:cxn>
                <a:cxn ang="0">
                  <a:pos x="12" y="44"/>
                </a:cxn>
                <a:cxn ang="0">
                  <a:pos x="10" y="59"/>
                </a:cxn>
                <a:cxn ang="0">
                  <a:pos x="9" y="74"/>
                </a:cxn>
                <a:cxn ang="0">
                  <a:pos x="8" y="90"/>
                </a:cxn>
                <a:cxn ang="0">
                  <a:pos x="6" y="107"/>
                </a:cxn>
                <a:cxn ang="0">
                  <a:pos x="5" y="125"/>
                </a:cxn>
                <a:cxn ang="0">
                  <a:pos x="4" y="143"/>
                </a:cxn>
                <a:cxn ang="0">
                  <a:pos x="3" y="162"/>
                </a:cxn>
                <a:cxn ang="0">
                  <a:pos x="2" y="181"/>
                </a:cxn>
                <a:cxn ang="0">
                  <a:pos x="1" y="200"/>
                </a:cxn>
                <a:cxn ang="0">
                  <a:pos x="0" y="218"/>
                </a:cxn>
                <a:cxn ang="0">
                  <a:pos x="0" y="236"/>
                </a:cxn>
                <a:cxn ang="0">
                  <a:pos x="0" y="254"/>
                </a:cxn>
                <a:cxn ang="0">
                  <a:pos x="0" y="271"/>
                </a:cxn>
                <a:cxn ang="0">
                  <a:pos x="0" y="287"/>
                </a:cxn>
                <a:cxn ang="0">
                  <a:pos x="2" y="302"/>
                </a:cxn>
                <a:cxn ang="0">
                  <a:pos x="2" y="314"/>
                </a:cxn>
                <a:cxn ang="0">
                  <a:pos x="4" y="327"/>
                </a:cxn>
                <a:cxn ang="0">
                  <a:pos x="6" y="337"/>
                </a:cxn>
                <a:cxn ang="0">
                  <a:pos x="8" y="347"/>
                </a:cxn>
                <a:cxn ang="0">
                  <a:pos x="11" y="354"/>
                </a:cxn>
                <a:cxn ang="0">
                  <a:pos x="13" y="361"/>
                </a:cxn>
                <a:cxn ang="0">
                  <a:pos x="17" y="369"/>
                </a:cxn>
                <a:cxn ang="0">
                  <a:pos x="23" y="374"/>
                </a:cxn>
                <a:cxn ang="0">
                  <a:pos x="29" y="376"/>
                </a:cxn>
                <a:cxn ang="0">
                  <a:pos x="35" y="372"/>
                </a:cxn>
                <a:cxn ang="0">
                  <a:pos x="40" y="364"/>
                </a:cxn>
                <a:cxn ang="0">
                  <a:pos x="44" y="355"/>
                </a:cxn>
                <a:cxn ang="0">
                  <a:pos x="47" y="348"/>
                </a:cxn>
                <a:cxn ang="0">
                  <a:pos x="49" y="339"/>
                </a:cxn>
                <a:cxn ang="0">
                  <a:pos x="51" y="330"/>
                </a:cxn>
                <a:cxn ang="0">
                  <a:pos x="53" y="319"/>
                </a:cxn>
                <a:cxn ang="0">
                  <a:pos x="55" y="307"/>
                </a:cxn>
                <a:cxn ang="0">
                  <a:pos x="56" y="293"/>
                </a:cxn>
                <a:cxn ang="0">
                  <a:pos x="56" y="280"/>
                </a:cxn>
                <a:cxn ang="0">
                  <a:pos x="56" y="265"/>
                </a:cxn>
                <a:cxn ang="0">
                  <a:pos x="57" y="250"/>
                </a:cxn>
                <a:cxn ang="0">
                  <a:pos x="57" y="234"/>
                </a:cxn>
                <a:cxn ang="0">
                  <a:pos x="57" y="216"/>
                </a:cxn>
                <a:cxn ang="0">
                  <a:pos x="56" y="200"/>
                </a:cxn>
                <a:cxn ang="0">
                  <a:pos x="56" y="184"/>
                </a:cxn>
                <a:cxn ang="0">
                  <a:pos x="56" y="167"/>
                </a:cxn>
                <a:cxn ang="0">
                  <a:pos x="56" y="150"/>
                </a:cxn>
                <a:cxn ang="0">
                  <a:pos x="55" y="134"/>
                </a:cxn>
                <a:cxn ang="0">
                  <a:pos x="54" y="117"/>
                </a:cxn>
                <a:cxn ang="0">
                  <a:pos x="53" y="101"/>
                </a:cxn>
                <a:cxn ang="0">
                  <a:pos x="51" y="85"/>
                </a:cxn>
                <a:cxn ang="0">
                  <a:pos x="50" y="70"/>
                </a:cxn>
                <a:cxn ang="0">
                  <a:pos x="49" y="56"/>
                </a:cxn>
                <a:cxn ang="0">
                  <a:pos x="48" y="43"/>
                </a:cxn>
                <a:cxn ang="0">
                  <a:pos x="47" y="30"/>
                </a:cxn>
                <a:cxn ang="0">
                  <a:pos x="46" y="20"/>
                </a:cxn>
                <a:cxn ang="0">
                  <a:pos x="45" y="9"/>
                </a:cxn>
                <a:cxn ang="0">
                  <a:pos x="45" y="1"/>
                </a:cxn>
              </a:cxnLst>
              <a:rect l="0" t="0" r="r" b="b"/>
              <a:pathLst>
                <a:path w="57" h="376">
                  <a:moveTo>
                    <a:pt x="17" y="0"/>
                  </a:moveTo>
                  <a:lnTo>
                    <a:pt x="16" y="0"/>
                  </a:lnTo>
                  <a:lnTo>
                    <a:pt x="16" y="1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5" y="10"/>
                  </a:lnTo>
                  <a:lnTo>
                    <a:pt x="15" y="13"/>
                  </a:lnTo>
                  <a:lnTo>
                    <a:pt x="15" y="16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3" y="25"/>
                  </a:lnTo>
                  <a:lnTo>
                    <a:pt x="13" y="29"/>
                  </a:lnTo>
                  <a:lnTo>
                    <a:pt x="13" y="33"/>
                  </a:lnTo>
                  <a:lnTo>
                    <a:pt x="12" y="37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1" y="49"/>
                  </a:lnTo>
                  <a:lnTo>
                    <a:pt x="10" y="54"/>
                  </a:lnTo>
                  <a:lnTo>
                    <a:pt x="10" y="59"/>
                  </a:lnTo>
                  <a:lnTo>
                    <a:pt x="10" y="63"/>
                  </a:lnTo>
                  <a:lnTo>
                    <a:pt x="10" y="69"/>
                  </a:lnTo>
                  <a:lnTo>
                    <a:pt x="9" y="74"/>
                  </a:lnTo>
                  <a:lnTo>
                    <a:pt x="9" y="79"/>
                  </a:lnTo>
                  <a:lnTo>
                    <a:pt x="8" y="84"/>
                  </a:lnTo>
                  <a:lnTo>
                    <a:pt x="8" y="90"/>
                  </a:lnTo>
                  <a:lnTo>
                    <a:pt x="7" y="96"/>
                  </a:lnTo>
                  <a:lnTo>
                    <a:pt x="7" y="101"/>
                  </a:lnTo>
                  <a:lnTo>
                    <a:pt x="6" y="107"/>
                  </a:lnTo>
                  <a:lnTo>
                    <a:pt x="6" y="114"/>
                  </a:lnTo>
                  <a:lnTo>
                    <a:pt x="6" y="119"/>
                  </a:lnTo>
                  <a:lnTo>
                    <a:pt x="5" y="125"/>
                  </a:lnTo>
                  <a:lnTo>
                    <a:pt x="5" y="131"/>
                  </a:lnTo>
                  <a:lnTo>
                    <a:pt x="4" y="137"/>
                  </a:lnTo>
                  <a:lnTo>
                    <a:pt x="4" y="143"/>
                  </a:lnTo>
                  <a:lnTo>
                    <a:pt x="4" y="150"/>
                  </a:lnTo>
                  <a:lnTo>
                    <a:pt x="3" y="156"/>
                  </a:lnTo>
                  <a:lnTo>
                    <a:pt x="3" y="162"/>
                  </a:lnTo>
                  <a:lnTo>
                    <a:pt x="2" y="169"/>
                  </a:lnTo>
                  <a:lnTo>
                    <a:pt x="2" y="175"/>
                  </a:lnTo>
                  <a:lnTo>
                    <a:pt x="2" y="181"/>
                  </a:lnTo>
                  <a:lnTo>
                    <a:pt x="2" y="188"/>
                  </a:lnTo>
                  <a:lnTo>
                    <a:pt x="1" y="194"/>
                  </a:lnTo>
                  <a:lnTo>
                    <a:pt x="1" y="200"/>
                  </a:lnTo>
                  <a:lnTo>
                    <a:pt x="1" y="206"/>
                  </a:lnTo>
                  <a:lnTo>
                    <a:pt x="1" y="213"/>
                  </a:lnTo>
                  <a:lnTo>
                    <a:pt x="0" y="218"/>
                  </a:lnTo>
                  <a:lnTo>
                    <a:pt x="0" y="225"/>
                  </a:lnTo>
                  <a:lnTo>
                    <a:pt x="0" y="231"/>
                  </a:lnTo>
                  <a:lnTo>
                    <a:pt x="0" y="236"/>
                  </a:lnTo>
                  <a:lnTo>
                    <a:pt x="0" y="242"/>
                  </a:lnTo>
                  <a:lnTo>
                    <a:pt x="0" y="249"/>
                  </a:lnTo>
                  <a:lnTo>
                    <a:pt x="0" y="254"/>
                  </a:lnTo>
                  <a:lnTo>
                    <a:pt x="0" y="260"/>
                  </a:lnTo>
                  <a:lnTo>
                    <a:pt x="0" y="266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0" y="282"/>
                  </a:lnTo>
                  <a:lnTo>
                    <a:pt x="0" y="287"/>
                  </a:lnTo>
                  <a:lnTo>
                    <a:pt x="0" y="292"/>
                  </a:lnTo>
                  <a:lnTo>
                    <a:pt x="1" y="297"/>
                  </a:lnTo>
                  <a:lnTo>
                    <a:pt x="2" y="302"/>
                  </a:lnTo>
                  <a:lnTo>
                    <a:pt x="2" y="306"/>
                  </a:lnTo>
                  <a:lnTo>
                    <a:pt x="2" y="311"/>
                  </a:lnTo>
                  <a:lnTo>
                    <a:pt x="2" y="314"/>
                  </a:lnTo>
                  <a:lnTo>
                    <a:pt x="3" y="319"/>
                  </a:lnTo>
                  <a:lnTo>
                    <a:pt x="3" y="323"/>
                  </a:lnTo>
                  <a:lnTo>
                    <a:pt x="4" y="327"/>
                  </a:lnTo>
                  <a:lnTo>
                    <a:pt x="4" y="331"/>
                  </a:lnTo>
                  <a:lnTo>
                    <a:pt x="6" y="334"/>
                  </a:lnTo>
                  <a:lnTo>
                    <a:pt x="6" y="337"/>
                  </a:lnTo>
                  <a:lnTo>
                    <a:pt x="7" y="341"/>
                  </a:lnTo>
                  <a:lnTo>
                    <a:pt x="7" y="344"/>
                  </a:lnTo>
                  <a:lnTo>
                    <a:pt x="8" y="347"/>
                  </a:lnTo>
                  <a:lnTo>
                    <a:pt x="9" y="350"/>
                  </a:lnTo>
                  <a:lnTo>
                    <a:pt x="10" y="352"/>
                  </a:lnTo>
                  <a:lnTo>
                    <a:pt x="11" y="354"/>
                  </a:lnTo>
                  <a:lnTo>
                    <a:pt x="12" y="357"/>
                  </a:lnTo>
                  <a:lnTo>
                    <a:pt x="13" y="359"/>
                  </a:lnTo>
                  <a:lnTo>
                    <a:pt x="13" y="361"/>
                  </a:lnTo>
                  <a:lnTo>
                    <a:pt x="14" y="363"/>
                  </a:lnTo>
                  <a:lnTo>
                    <a:pt x="15" y="366"/>
                  </a:lnTo>
                  <a:lnTo>
                    <a:pt x="17" y="369"/>
                  </a:lnTo>
                  <a:lnTo>
                    <a:pt x="18" y="371"/>
                  </a:lnTo>
                  <a:lnTo>
                    <a:pt x="20" y="372"/>
                  </a:lnTo>
                  <a:lnTo>
                    <a:pt x="23" y="374"/>
                  </a:lnTo>
                  <a:lnTo>
                    <a:pt x="25" y="375"/>
                  </a:lnTo>
                  <a:lnTo>
                    <a:pt x="27" y="376"/>
                  </a:lnTo>
                  <a:lnTo>
                    <a:pt x="29" y="376"/>
                  </a:lnTo>
                  <a:lnTo>
                    <a:pt x="31" y="375"/>
                  </a:lnTo>
                  <a:lnTo>
                    <a:pt x="33" y="374"/>
                  </a:lnTo>
                  <a:lnTo>
                    <a:pt x="35" y="372"/>
                  </a:lnTo>
                  <a:lnTo>
                    <a:pt x="36" y="370"/>
                  </a:lnTo>
                  <a:lnTo>
                    <a:pt x="38" y="367"/>
                  </a:lnTo>
                  <a:lnTo>
                    <a:pt x="40" y="364"/>
                  </a:lnTo>
                  <a:lnTo>
                    <a:pt x="42" y="360"/>
                  </a:lnTo>
                  <a:lnTo>
                    <a:pt x="43" y="357"/>
                  </a:lnTo>
                  <a:lnTo>
                    <a:pt x="44" y="355"/>
                  </a:lnTo>
                  <a:lnTo>
                    <a:pt x="45" y="352"/>
                  </a:lnTo>
                  <a:lnTo>
                    <a:pt x="46" y="350"/>
                  </a:lnTo>
                  <a:lnTo>
                    <a:pt x="47" y="348"/>
                  </a:lnTo>
                  <a:lnTo>
                    <a:pt x="47" y="345"/>
                  </a:lnTo>
                  <a:lnTo>
                    <a:pt x="48" y="342"/>
                  </a:lnTo>
                  <a:lnTo>
                    <a:pt x="49" y="339"/>
                  </a:lnTo>
                  <a:lnTo>
                    <a:pt x="50" y="335"/>
                  </a:lnTo>
                  <a:lnTo>
                    <a:pt x="51" y="332"/>
                  </a:lnTo>
                  <a:lnTo>
                    <a:pt x="51" y="330"/>
                  </a:lnTo>
                  <a:lnTo>
                    <a:pt x="52" y="326"/>
                  </a:lnTo>
                  <a:lnTo>
                    <a:pt x="53" y="322"/>
                  </a:lnTo>
                  <a:lnTo>
                    <a:pt x="53" y="319"/>
                  </a:lnTo>
                  <a:lnTo>
                    <a:pt x="54" y="314"/>
                  </a:lnTo>
                  <a:lnTo>
                    <a:pt x="55" y="311"/>
                  </a:lnTo>
                  <a:lnTo>
                    <a:pt x="55" y="307"/>
                  </a:lnTo>
                  <a:lnTo>
                    <a:pt x="55" y="302"/>
                  </a:lnTo>
                  <a:lnTo>
                    <a:pt x="56" y="298"/>
                  </a:lnTo>
                  <a:lnTo>
                    <a:pt x="56" y="293"/>
                  </a:lnTo>
                  <a:lnTo>
                    <a:pt x="56" y="290"/>
                  </a:lnTo>
                  <a:lnTo>
                    <a:pt x="56" y="285"/>
                  </a:lnTo>
                  <a:lnTo>
                    <a:pt x="56" y="280"/>
                  </a:lnTo>
                  <a:lnTo>
                    <a:pt x="56" y="275"/>
                  </a:lnTo>
                  <a:lnTo>
                    <a:pt x="56" y="270"/>
                  </a:lnTo>
                  <a:lnTo>
                    <a:pt x="56" y="265"/>
                  </a:lnTo>
                  <a:lnTo>
                    <a:pt x="56" y="260"/>
                  </a:lnTo>
                  <a:lnTo>
                    <a:pt x="57" y="255"/>
                  </a:lnTo>
                  <a:lnTo>
                    <a:pt x="57" y="250"/>
                  </a:lnTo>
                  <a:lnTo>
                    <a:pt x="57" y="244"/>
                  </a:lnTo>
                  <a:lnTo>
                    <a:pt x="57" y="239"/>
                  </a:lnTo>
                  <a:lnTo>
                    <a:pt x="57" y="234"/>
                  </a:lnTo>
                  <a:lnTo>
                    <a:pt x="57" y="229"/>
                  </a:lnTo>
                  <a:lnTo>
                    <a:pt x="57" y="223"/>
                  </a:lnTo>
                  <a:lnTo>
                    <a:pt x="57" y="216"/>
                  </a:lnTo>
                  <a:lnTo>
                    <a:pt x="57" y="212"/>
                  </a:lnTo>
                  <a:lnTo>
                    <a:pt x="56" y="206"/>
                  </a:lnTo>
                  <a:lnTo>
                    <a:pt x="56" y="200"/>
                  </a:lnTo>
                  <a:lnTo>
                    <a:pt x="56" y="195"/>
                  </a:lnTo>
                  <a:lnTo>
                    <a:pt x="56" y="190"/>
                  </a:lnTo>
                  <a:lnTo>
                    <a:pt x="56" y="184"/>
                  </a:lnTo>
                  <a:lnTo>
                    <a:pt x="56" y="178"/>
                  </a:lnTo>
                  <a:lnTo>
                    <a:pt x="56" y="173"/>
                  </a:lnTo>
                  <a:lnTo>
                    <a:pt x="56" y="167"/>
                  </a:lnTo>
                  <a:lnTo>
                    <a:pt x="56" y="161"/>
                  </a:lnTo>
                  <a:lnTo>
                    <a:pt x="56" y="156"/>
                  </a:lnTo>
                  <a:lnTo>
                    <a:pt x="56" y="150"/>
                  </a:lnTo>
                  <a:lnTo>
                    <a:pt x="56" y="145"/>
                  </a:lnTo>
                  <a:lnTo>
                    <a:pt x="55" y="139"/>
                  </a:lnTo>
                  <a:lnTo>
                    <a:pt x="55" y="134"/>
                  </a:lnTo>
                  <a:lnTo>
                    <a:pt x="54" y="128"/>
                  </a:lnTo>
                  <a:lnTo>
                    <a:pt x="54" y="122"/>
                  </a:lnTo>
                  <a:lnTo>
                    <a:pt x="54" y="117"/>
                  </a:lnTo>
                  <a:lnTo>
                    <a:pt x="53" y="111"/>
                  </a:lnTo>
                  <a:lnTo>
                    <a:pt x="53" y="106"/>
                  </a:lnTo>
                  <a:lnTo>
                    <a:pt x="53" y="101"/>
                  </a:lnTo>
                  <a:lnTo>
                    <a:pt x="52" y="96"/>
                  </a:lnTo>
                  <a:lnTo>
                    <a:pt x="52" y="90"/>
                  </a:lnTo>
                  <a:lnTo>
                    <a:pt x="51" y="85"/>
                  </a:lnTo>
                  <a:lnTo>
                    <a:pt x="51" y="80"/>
                  </a:lnTo>
                  <a:lnTo>
                    <a:pt x="51" y="75"/>
                  </a:lnTo>
                  <a:lnTo>
                    <a:pt x="50" y="70"/>
                  </a:lnTo>
                  <a:lnTo>
                    <a:pt x="50" y="65"/>
                  </a:lnTo>
                  <a:lnTo>
                    <a:pt x="50" y="61"/>
                  </a:lnTo>
                  <a:lnTo>
                    <a:pt x="49" y="56"/>
                  </a:lnTo>
                  <a:lnTo>
                    <a:pt x="49" y="52"/>
                  </a:lnTo>
                  <a:lnTo>
                    <a:pt x="48" y="47"/>
                  </a:lnTo>
                  <a:lnTo>
                    <a:pt x="48" y="43"/>
                  </a:lnTo>
                  <a:lnTo>
                    <a:pt x="48" y="39"/>
                  </a:lnTo>
                  <a:lnTo>
                    <a:pt x="47" y="35"/>
                  </a:lnTo>
                  <a:lnTo>
                    <a:pt x="47" y="30"/>
                  </a:lnTo>
                  <a:lnTo>
                    <a:pt x="47" y="27"/>
                  </a:lnTo>
                  <a:lnTo>
                    <a:pt x="47" y="23"/>
                  </a:lnTo>
                  <a:lnTo>
                    <a:pt x="46" y="20"/>
                  </a:lnTo>
                  <a:lnTo>
                    <a:pt x="46" y="16"/>
                  </a:lnTo>
                  <a:lnTo>
                    <a:pt x="46" y="13"/>
                  </a:lnTo>
                  <a:lnTo>
                    <a:pt x="45" y="9"/>
                  </a:lnTo>
                  <a:lnTo>
                    <a:pt x="45" y="6"/>
                  </a:lnTo>
                  <a:lnTo>
                    <a:pt x="45" y="3"/>
                  </a:lnTo>
                  <a:lnTo>
                    <a:pt x="45" y="1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154" y="1261"/>
              <a:ext cx="164" cy="345"/>
            </a:xfrm>
            <a:custGeom>
              <a:avLst/>
              <a:gdLst/>
              <a:ahLst/>
              <a:cxnLst>
                <a:cxn ang="0">
                  <a:pos x="162" y="2"/>
                </a:cxn>
                <a:cxn ang="0">
                  <a:pos x="161" y="6"/>
                </a:cxn>
                <a:cxn ang="0">
                  <a:pos x="159" y="13"/>
                </a:cxn>
                <a:cxn ang="0">
                  <a:pos x="157" y="21"/>
                </a:cxn>
                <a:cxn ang="0">
                  <a:pos x="153" y="32"/>
                </a:cxn>
                <a:cxn ang="0">
                  <a:pos x="150" y="44"/>
                </a:cxn>
                <a:cxn ang="0">
                  <a:pos x="146" y="56"/>
                </a:cxn>
                <a:cxn ang="0">
                  <a:pos x="141" y="72"/>
                </a:cxn>
                <a:cxn ang="0">
                  <a:pos x="136" y="87"/>
                </a:cxn>
                <a:cxn ang="0">
                  <a:pos x="131" y="103"/>
                </a:cxn>
                <a:cxn ang="0">
                  <a:pos x="126" y="120"/>
                </a:cxn>
                <a:cxn ang="0">
                  <a:pos x="119" y="138"/>
                </a:cxn>
                <a:cxn ang="0">
                  <a:pos x="114" y="155"/>
                </a:cxn>
                <a:cxn ang="0">
                  <a:pos x="107" y="173"/>
                </a:cxn>
                <a:cxn ang="0">
                  <a:pos x="100" y="191"/>
                </a:cxn>
                <a:cxn ang="0">
                  <a:pos x="94" y="209"/>
                </a:cxn>
                <a:cxn ang="0">
                  <a:pos x="88" y="227"/>
                </a:cxn>
                <a:cxn ang="0">
                  <a:pos x="81" y="243"/>
                </a:cxn>
                <a:cxn ang="0">
                  <a:pos x="75" y="258"/>
                </a:cxn>
                <a:cxn ang="0">
                  <a:pos x="68" y="272"/>
                </a:cxn>
                <a:cxn ang="0">
                  <a:pos x="61" y="287"/>
                </a:cxn>
                <a:cxn ang="0">
                  <a:pos x="55" y="298"/>
                </a:cxn>
                <a:cxn ang="0">
                  <a:pos x="48" y="308"/>
                </a:cxn>
                <a:cxn ang="0">
                  <a:pos x="42" y="318"/>
                </a:cxn>
                <a:cxn ang="0">
                  <a:pos x="37" y="326"/>
                </a:cxn>
                <a:cxn ang="0">
                  <a:pos x="31" y="332"/>
                </a:cxn>
                <a:cxn ang="0">
                  <a:pos x="23" y="340"/>
                </a:cxn>
                <a:cxn ang="0">
                  <a:pos x="14" y="345"/>
                </a:cxn>
                <a:cxn ang="0">
                  <a:pos x="8" y="345"/>
                </a:cxn>
                <a:cxn ang="0">
                  <a:pos x="3" y="339"/>
                </a:cxn>
                <a:cxn ang="0">
                  <a:pos x="1" y="332"/>
                </a:cxn>
                <a:cxn ang="0">
                  <a:pos x="0" y="326"/>
                </a:cxn>
                <a:cxn ang="0">
                  <a:pos x="1" y="320"/>
                </a:cxn>
                <a:cxn ang="0">
                  <a:pos x="2" y="311"/>
                </a:cxn>
                <a:cxn ang="0">
                  <a:pos x="4" y="302"/>
                </a:cxn>
                <a:cxn ang="0">
                  <a:pos x="7" y="291"/>
                </a:cxn>
                <a:cxn ang="0">
                  <a:pos x="10" y="280"/>
                </a:cxn>
                <a:cxn ang="0">
                  <a:pos x="15" y="267"/>
                </a:cxn>
                <a:cxn ang="0">
                  <a:pos x="20" y="253"/>
                </a:cxn>
                <a:cxn ang="0">
                  <a:pos x="26" y="239"/>
                </a:cxn>
                <a:cxn ang="0">
                  <a:pos x="34" y="225"/>
                </a:cxn>
                <a:cxn ang="0">
                  <a:pos x="41" y="209"/>
                </a:cxn>
                <a:cxn ang="0">
                  <a:pos x="49" y="192"/>
                </a:cxn>
                <a:cxn ang="0">
                  <a:pos x="57" y="176"/>
                </a:cxn>
                <a:cxn ang="0">
                  <a:pos x="67" y="160"/>
                </a:cxn>
                <a:cxn ang="0">
                  <a:pos x="76" y="143"/>
                </a:cxn>
                <a:cxn ang="0">
                  <a:pos x="85" y="127"/>
                </a:cxn>
                <a:cxn ang="0">
                  <a:pos x="95" y="112"/>
                </a:cxn>
                <a:cxn ang="0">
                  <a:pos x="104" y="96"/>
                </a:cxn>
                <a:cxn ang="0">
                  <a:pos x="113" y="81"/>
                </a:cxn>
                <a:cxn ang="0">
                  <a:pos x="121" y="67"/>
                </a:cxn>
                <a:cxn ang="0">
                  <a:pos x="129" y="54"/>
                </a:cxn>
                <a:cxn ang="0">
                  <a:pos x="136" y="42"/>
                </a:cxn>
                <a:cxn ang="0">
                  <a:pos x="143" y="31"/>
                </a:cxn>
                <a:cxn ang="0">
                  <a:pos x="149" y="21"/>
                </a:cxn>
                <a:cxn ang="0">
                  <a:pos x="153" y="14"/>
                </a:cxn>
                <a:cxn ang="0">
                  <a:pos x="158" y="7"/>
                </a:cxn>
                <a:cxn ang="0">
                  <a:pos x="163" y="0"/>
                </a:cxn>
              </a:cxnLst>
              <a:rect l="0" t="0" r="r" b="b"/>
              <a:pathLst>
                <a:path w="164" h="345">
                  <a:moveTo>
                    <a:pt x="164" y="0"/>
                  </a:moveTo>
                  <a:lnTo>
                    <a:pt x="163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61" y="4"/>
                  </a:lnTo>
                  <a:lnTo>
                    <a:pt x="161" y="6"/>
                  </a:lnTo>
                  <a:lnTo>
                    <a:pt x="161" y="8"/>
                  </a:lnTo>
                  <a:lnTo>
                    <a:pt x="160" y="11"/>
                  </a:lnTo>
                  <a:lnTo>
                    <a:pt x="159" y="13"/>
                  </a:lnTo>
                  <a:lnTo>
                    <a:pt x="158" y="15"/>
                  </a:lnTo>
                  <a:lnTo>
                    <a:pt x="158" y="18"/>
                  </a:lnTo>
                  <a:lnTo>
                    <a:pt x="157" y="21"/>
                  </a:lnTo>
                  <a:lnTo>
                    <a:pt x="155" y="24"/>
                  </a:lnTo>
                  <a:lnTo>
                    <a:pt x="154" y="28"/>
                  </a:lnTo>
                  <a:lnTo>
                    <a:pt x="153" y="32"/>
                  </a:lnTo>
                  <a:lnTo>
                    <a:pt x="153" y="35"/>
                  </a:lnTo>
                  <a:lnTo>
                    <a:pt x="151" y="39"/>
                  </a:lnTo>
                  <a:lnTo>
                    <a:pt x="150" y="44"/>
                  </a:lnTo>
                  <a:lnTo>
                    <a:pt x="149" y="48"/>
                  </a:lnTo>
                  <a:lnTo>
                    <a:pt x="147" y="53"/>
                  </a:lnTo>
                  <a:lnTo>
                    <a:pt x="146" y="56"/>
                  </a:lnTo>
                  <a:lnTo>
                    <a:pt x="144" y="61"/>
                  </a:lnTo>
                  <a:lnTo>
                    <a:pt x="143" y="67"/>
                  </a:lnTo>
                  <a:lnTo>
                    <a:pt x="141" y="72"/>
                  </a:lnTo>
                  <a:lnTo>
                    <a:pt x="140" y="76"/>
                  </a:lnTo>
                  <a:lnTo>
                    <a:pt x="138" y="82"/>
                  </a:lnTo>
                  <a:lnTo>
                    <a:pt x="136" y="87"/>
                  </a:lnTo>
                  <a:lnTo>
                    <a:pt x="134" y="92"/>
                  </a:lnTo>
                  <a:lnTo>
                    <a:pt x="133" y="97"/>
                  </a:lnTo>
                  <a:lnTo>
                    <a:pt x="131" y="103"/>
                  </a:lnTo>
                  <a:lnTo>
                    <a:pt x="130" y="110"/>
                  </a:lnTo>
                  <a:lnTo>
                    <a:pt x="127" y="114"/>
                  </a:lnTo>
                  <a:lnTo>
                    <a:pt x="126" y="120"/>
                  </a:lnTo>
                  <a:lnTo>
                    <a:pt x="123" y="126"/>
                  </a:lnTo>
                  <a:lnTo>
                    <a:pt x="121" y="132"/>
                  </a:lnTo>
                  <a:lnTo>
                    <a:pt x="119" y="138"/>
                  </a:lnTo>
                  <a:lnTo>
                    <a:pt x="117" y="144"/>
                  </a:lnTo>
                  <a:lnTo>
                    <a:pt x="115" y="150"/>
                  </a:lnTo>
                  <a:lnTo>
                    <a:pt x="114" y="155"/>
                  </a:lnTo>
                  <a:lnTo>
                    <a:pt x="112" y="161"/>
                  </a:lnTo>
                  <a:lnTo>
                    <a:pt x="109" y="168"/>
                  </a:lnTo>
                  <a:lnTo>
                    <a:pt x="107" y="173"/>
                  </a:lnTo>
                  <a:lnTo>
                    <a:pt x="105" y="179"/>
                  </a:lnTo>
                  <a:lnTo>
                    <a:pt x="103" y="185"/>
                  </a:lnTo>
                  <a:lnTo>
                    <a:pt x="100" y="191"/>
                  </a:lnTo>
                  <a:lnTo>
                    <a:pt x="98" y="197"/>
                  </a:lnTo>
                  <a:lnTo>
                    <a:pt x="96" y="204"/>
                  </a:lnTo>
                  <a:lnTo>
                    <a:pt x="94" y="209"/>
                  </a:lnTo>
                  <a:lnTo>
                    <a:pt x="92" y="215"/>
                  </a:lnTo>
                  <a:lnTo>
                    <a:pt x="90" y="220"/>
                  </a:lnTo>
                  <a:lnTo>
                    <a:pt x="88" y="227"/>
                  </a:lnTo>
                  <a:lnTo>
                    <a:pt x="85" y="231"/>
                  </a:lnTo>
                  <a:lnTo>
                    <a:pt x="83" y="237"/>
                  </a:lnTo>
                  <a:lnTo>
                    <a:pt x="81" y="243"/>
                  </a:lnTo>
                  <a:lnTo>
                    <a:pt x="79" y="248"/>
                  </a:lnTo>
                  <a:lnTo>
                    <a:pt x="76" y="253"/>
                  </a:lnTo>
                  <a:lnTo>
                    <a:pt x="75" y="258"/>
                  </a:lnTo>
                  <a:lnTo>
                    <a:pt x="72" y="263"/>
                  </a:lnTo>
                  <a:lnTo>
                    <a:pt x="70" y="268"/>
                  </a:lnTo>
                  <a:lnTo>
                    <a:pt x="68" y="272"/>
                  </a:lnTo>
                  <a:lnTo>
                    <a:pt x="66" y="277"/>
                  </a:lnTo>
                  <a:lnTo>
                    <a:pt x="64" y="282"/>
                  </a:lnTo>
                  <a:lnTo>
                    <a:pt x="61" y="287"/>
                  </a:lnTo>
                  <a:lnTo>
                    <a:pt x="59" y="290"/>
                  </a:lnTo>
                  <a:lnTo>
                    <a:pt x="57" y="294"/>
                  </a:lnTo>
                  <a:lnTo>
                    <a:pt x="55" y="298"/>
                  </a:lnTo>
                  <a:lnTo>
                    <a:pt x="53" y="302"/>
                  </a:lnTo>
                  <a:lnTo>
                    <a:pt x="51" y="306"/>
                  </a:lnTo>
                  <a:lnTo>
                    <a:pt x="48" y="308"/>
                  </a:lnTo>
                  <a:lnTo>
                    <a:pt x="46" y="312"/>
                  </a:lnTo>
                  <a:lnTo>
                    <a:pt x="44" y="315"/>
                  </a:lnTo>
                  <a:lnTo>
                    <a:pt x="42" y="318"/>
                  </a:lnTo>
                  <a:lnTo>
                    <a:pt x="40" y="321"/>
                  </a:lnTo>
                  <a:lnTo>
                    <a:pt x="38" y="323"/>
                  </a:lnTo>
                  <a:lnTo>
                    <a:pt x="37" y="326"/>
                  </a:lnTo>
                  <a:lnTo>
                    <a:pt x="35" y="328"/>
                  </a:lnTo>
                  <a:lnTo>
                    <a:pt x="33" y="330"/>
                  </a:lnTo>
                  <a:lnTo>
                    <a:pt x="31" y="332"/>
                  </a:lnTo>
                  <a:lnTo>
                    <a:pt x="30" y="334"/>
                  </a:lnTo>
                  <a:lnTo>
                    <a:pt x="26" y="337"/>
                  </a:lnTo>
                  <a:lnTo>
                    <a:pt x="23" y="340"/>
                  </a:lnTo>
                  <a:lnTo>
                    <a:pt x="19" y="342"/>
                  </a:lnTo>
                  <a:lnTo>
                    <a:pt x="18" y="344"/>
                  </a:lnTo>
                  <a:lnTo>
                    <a:pt x="14" y="345"/>
                  </a:lnTo>
                  <a:lnTo>
                    <a:pt x="12" y="345"/>
                  </a:lnTo>
                  <a:lnTo>
                    <a:pt x="10" y="345"/>
                  </a:lnTo>
                  <a:lnTo>
                    <a:pt x="8" y="345"/>
                  </a:lnTo>
                  <a:lnTo>
                    <a:pt x="6" y="343"/>
                  </a:lnTo>
                  <a:lnTo>
                    <a:pt x="4" y="341"/>
                  </a:lnTo>
                  <a:lnTo>
                    <a:pt x="3" y="339"/>
                  </a:lnTo>
                  <a:lnTo>
                    <a:pt x="2" y="336"/>
                  </a:lnTo>
                  <a:lnTo>
                    <a:pt x="1" y="334"/>
                  </a:lnTo>
                  <a:lnTo>
                    <a:pt x="1" y="332"/>
                  </a:lnTo>
                  <a:lnTo>
                    <a:pt x="1" y="330"/>
                  </a:lnTo>
                  <a:lnTo>
                    <a:pt x="1" y="328"/>
                  </a:lnTo>
                  <a:lnTo>
                    <a:pt x="0" y="326"/>
                  </a:lnTo>
                  <a:lnTo>
                    <a:pt x="0" y="325"/>
                  </a:lnTo>
                  <a:lnTo>
                    <a:pt x="1" y="322"/>
                  </a:lnTo>
                  <a:lnTo>
                    <a:pt x="1" y="320"/>
                  </a:lnTo>
                  <a:lnTo>
                    <a:pt x="1" y="317"/>
                  </a:lnTo>
                  <a:lnTo>
                    <a:pt x="1" y="314"/>
                  </a:lnTo>
                  <a:lnTo>
                    <a:pt x="2" y="311"/>
                  </a:lnTo>
                  <a:lnTo>
                    <a:pt x="3" y="308"/>
                  </a:lnTo>
                  <a:lnTo>
                    <a:pt x="3" y="305"/>
                  </a:lnTo>
                  <a:lnTo>
                    <a:pt x="4" y="302"/>
                  </a:lnTo>
                  <a:lnTo>
                    <a:pt x="5" y="298"/>
                  </a:lnTo>
                  <a:lnTo>
                    <a:pt x="6" y="295"/>
                  </a:lnTo>
                  <a:lnTo>
                    <a:pt x="7" y="291"/>
                  </a:lnTo>
                  <a:lnTo>
                    <a:pt x="8" y="287"/>
                  </a:lnTo>
                  <a:lnTo>
                    <a:pt x="9" y="284"/>
                  </a:lnTo>
                  <a:lnTo>
                    <a:pt x="10" y="280"/>
                  </a:lnTo>
                  <a:lnTo>
                    <a:pt x="12" y="276"/>
                  </a:lnTo>
                  <a:lnTo>
                    <a:pt x="14" y="271"/>
                  </a:lnTo>
                  <a:lnTo>
                    <a:pt x="15" y="267"/>
                  </a:lnTo>
                  <a:lnTo>
                    <a:pt x="18" y="263"/>
                  </a:lnTo>
                  <a:lnTo>
                    <a:pt x="18" y="258"/>
                  </a:lnTo>
                  <a:lnTo>
                    <a:pt x="20" y="253"/>
                  </a:lnTo>
                  <a:lnTo>
                    <a:pt x="22" y="248"/>
                  </a:lnTo>
                  <a:lnTo>
                    <a:pt x="24" y="245"/>
                  </a:lnTo>
                  <a:lnTo>
                    <a:pt x="26" y="239"/>
                  </a:lnTo>
                  <a:lnTo>
                    <a:pt x="29" y="234"/>
                  </a:lnTo>
                  <a:lnTo>
                    <a:pt x="31" y="229"/>
                  </a:lnTo>
                  <a:lnTo>
                    <a:pt x="34" y="225"/>
                  </a:lnTo>
                  <a:lnTo>
                    <a:pt x="36" y="219"/>
                  </a:lnTo>
                  <a:lnTo>
                    <a:pt x="38" y="213"/>
                  </a:lnTo>
                  <a:lnTo>
                    <a:pt x="41" y="209"/>
                  </a:lnTo>
                  <a:lnTo>
                    <a:pt x="44" y="204"/>
                  </a:lnTo>
                  <a:lnTo>
                    <a:pt x="46" y="198"/>
                  </a:lnTo>
                  <a:lnTo>
                    <a:pt x="49" y="192"/>
                  </a:lnTo>
                  <a:lnTo>
                    <a:pt x="52" y="188"/>
                  </a:lnTo>
                  <a:lnTo>
                    <a:pt x="56" y="182"/>
                  </a:lnTo>
                  <a:lnTo>
                    <a:pt x="57" y="176"/>
                  </a:lnTo>
                  <a:lnTo>
                    <a:pt x="60" y="170"/>
                  </a:lnTo>
                  <a:lnTo>
                    <a:pt x="63" y="166"/>
                  </a:lnTo>
                  <a:lnTo>
                    <a:pt x="67" y="160"/>
                  </a:lnTo>
                  <a:lnTo>
                    <a:pt x="70" y="154"/>
                  </a:lnTo>
                  <a:lnTo>
                    <a:pt x="73" y="149"/>
                  </a:lnTo>
                  <a:lnTo>
                    <a:pt x="76" y="143"/>
                  </a:lnTo>
                  <a:lnTo>
                    <a:pt x="79" y="138"/>
                  </a:lnTo>
                  <a:lnTo>
                    <a:pt x="82" y="132"/>
                  </a:lnTo>
                  <a:lnTo>
                    <a:pt x="85" y="127"/>
                  </a:lnTo>
                  <a:lnTo>
                    <a:pt x="88" y="122"/>
                  </a:lnTo>
                  <a:lnTo>
                    <a:pt x="92" y="116"/>
                  </a:lnTo>
                  <a:lnTo>
                    <a:pt x="95" y="112"/>
                  </a:lnTo>
                  <a:lnTo>
                    <a:pt x="97" y="106"/>
                  </a:lnTo>
                  <a:lnTo>
                    <a:pt x="100" y="101"/>
                  </a:lnTo>
                  <a:lnTo>
                    <a:pt x="104" y="96"/>
                  </a:lnTo>
                  <a:lnTo>
                    <a:pt x="107" y="91"/>
                  </a:lnTo>
                  <a:lnTo>
                    <a:pt x="110" y="86"/>
                  </a:lnTo>
                  <a:lnTo>
                    <a:pt x="113" y="81"/>
                  </a:lnTo>
                  <a:lnTo>
                    <a:pt x="115" y="76"/>
                  </a:lnTo>
                  <a:lnTo>
                    <a:pt x="118" y="72"/>
                  </a:lnTo>
                  <a:lnTo>
                    <a:pt x="121" y="67"/>
                  </a:lnTo>
                  <a:lnTo>
                    <a:pt x="124" y="62"/>
                  </a:lnTo>
                  <a:lnTo>
                    <a:pt x="127" y="58"/>
                  </a:lnTo>
                  <a:lnTo>
                    <a:pt x="129" y="54"/>
                  </a:lnTo>
                  <a:lnTo>
                    <a:pt x="132" y="50"/>
                  </a:lnTo>
                  <a:lnTo>
                    <a:pt x="134" y="45"/>
                  </a:lnTo>
                  <a:lnTo>
                    <a:pt x="136" y="42"/>
                  </a:lnTo>
                  <a:lnTo>
                    <a:pt x="138" y="38"/>
                  </a:lnTo>
                  <a:lnTo>
                    <a:pt x="141" y="34"/>
                  </a:lnTo>
                  <a:lnTo>
                    <a:pt x="143" y="31"/>
                  </a:lnTo>
                  <a:lnTo>
                    <a:pt x="145" y="28"/>
                  </a:lnTo>
                  <a:lnTo>
                    <a:pt x="147" y="24"/>
                  </a:lnTo>
                  <a:lnTo>
                    <a:pt x="149" y="21"/>
                  </a:lnTo>
                  <a:lnTo>
                    <a:pt x="151" y="18"/>
                  </a:lnTo>
                  <a:lnTo>
                    <a:pt x="153" y="15"/>
                  </a:lnTo>
                  <a:lnTo>
                    <a:pt x="153" y="14"/>
                  </a:lnTo>
                  <a:lnTo>
                    <a:pt x="155" y="12"/>
                  </a:lnTo>
                  <a:lnTo>
                    <a:pt x="157" y="9"/>
                  </a:lnTo>
                  <a:lnTo>
                    <a:pt x="158" y="7"/>
                  </a:lnTo>
                  <a:lnTo>
                    <a:pt x="160" y="4"/>
                  </a:lnTo>
                  <a:lnTo>
                    <a:pt x="162" y="2"/>
                  </a:lnTo>
                  <a:lnTo>
                    <a:pt x="163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78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1238" y="1230"/>
              <a:ext cx="91" cy="39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0" y="7"/>
                </a:cxn>
                <a:cxn ang="0">
                  <a:pos x="58" y="14"/>
                </a:cxn>
                <a:cxn ang="0">
                  <a:pos x="56" y="23"/>
                </a:cxn>
                <a:cxn ang="0">
                  <a:pos x="53" y="34"/>
                </a:cxn>
                <a:cxn ang="0">
                  <a:pos x="50" y="46"/>
                </a:cxn>
                <a:cxn ang="0">
                  <a:pos x="47" y="62"/>
                </a:cxn>
                <a:cxn ang="0">
                  <a:pos x="43" y="78"/>
                </a:cxn>
                <a:cxn ang="0">
                  <a:pos x="39" y="95"/>
                </a:cxn>
                <a:cxn ang="0">
                  <a:pos x="35" y="113"/>
                </a:cxn>
                <a:cxn ang="0">
                  <a:pos x="30" y="131"/>
                </a:cxn>
                <a:cxn ang="0">
                  <a:pos x="27" y="151"/>
                </a:cxn>
                <a:cxn ang="0">
                  <a:pos x="23" y="171"/>
                </a:cxn>
                <a:cxn ang="0">
                  <a:pos x="19" y="190"/>
                </a:cxn>
                <a:cxn ang="0">
                  <a:pos x="15" y="210"/>
                </a:cxn>
                <a:cxn ang="0">
                  <a:pos x="11" y="230"/>
                </a:cxn>
                <a:cxn ang="0">
                  <a:pos x="9" y="250"/>
                </a:cxn>
                <a:cxn ang="0">
                  <a:pos x="6" y="268"/>
                </a:cxn>
                <a:cxn ang="0">
                  <a:pos x="4" y="286"/>
                </a:cxn>
                <a:cxn ang="0">
                  <a:pos x="2" y="303"/>
                </a:cxn>
                <a:cxn ang="0">
                  <a:pos x="1" y="319"/>
                </a:cxn>
                <a:cxn ang="0">
                  <a:pos x="0" y="333"/>
                </a:cxn>
                <a:cxn ang="0">
                  <a:pos x="0" y="346"/>
                </a:cxn>
                <a:cxn ang="0">
                  <a:pos x="1" y="357"/>
                </a:cxn>
                <a:cxn ang="0">
                  <a:pos x="3" y="368"/>
                </a:cxn>
                <a:cxn ang="0">
                  <a:pos x="4" y="376"/>
                </a:cxn>
                <a:cxn ang="0">
                  <a:pos x="6" y="383"/>
                </a:cxn>
                <a:cxn ang="0">
                  <a:pos x="10" y="390"/>
                </a:cxn>
                <a:cxn ang="0">
                  <a:pos x="15" y="396"/>
                </a:cxn>
                <a:cxn ang="0">
                  <a:pos x="23" y="397"/>
                </a:cxn>
                <a:cxn ang="0">
                  <a:pos x="30" y="393"/>
                </a:cxn>
                <a:cxn ang="0">
                  <a:pos x="37" y="384"/>
                </a:cxn>
                <a:cxn ang="0">
                  <a:pos x="42" y="377"/>
                </a:cxn>
                <a:cxn ang="0">
                  <a:pos x="46" y="369"/>
                </a:cxn>
                <a:cxn ang="0">
                  <a:pos x="50" y="359"/>
                </a:cxn>
                <a:cxn ang="0">
                  <a:pos x="53" y="348"/>
                </a:cxn>
                <a:cxn ang="0">
                  <a:pos x="57" y="336"/>
                </a:cxn>
                <a:cxn ang="0">
                  <a:pos x="61" y="322"/>
                </a:cxn>
                <a:cxn ang="0">
                  <a:pos x="65" y="307"/>
                </a:cxn>
                <a:cxn ang="0">
                  <a:pos x="67" y="290"/>
                </a:cxn>
                <a:cxn ang="0">
                  <a:pos x="69" y="273"/>
                </a:cxn>
                <a:cxn ang="0">
                  <a:pos x="72" y="255"/>
                </a:cxn>
                <a:cxn ang="0">
                  <a:pos x="75" y="236"/>
                </a:cxn>
                <a:cxn ang="0">
                  <a:pos x="77" y="217"/>
                </a:cxn>
                <a:cxn ang="0">
                  <a:pos x="79" y="197"/>
                </a:cxn>
                <a:cxn ang="0">
                  <a:pos x="81" y="177"/>
                </a:cxn>
                <a:cxn ang="0">
                  <a:pos x="83" y="157"/>
                </a:cxn>
                <a:cxn ang="0">
                  <a:pos x="84" y="138"/>
                </a:cxn>
                <a:cxn ang="0">
                  <a:pos x="86" y="120"/>
                </a:cxn>
                <a:cxn ang="0">
                  <a:pos x="87" y="101"/>
                </a:cxn>
                <a:cxn ang="0">
                  <a:pos x="88" y="84"/>
                </a:cxn>
                <a:cxn ang="0">
                  <a:pos x="88" y="67"/>
                </a:cxn>
                <a:cxn ang="0">
                  <a:pos x="88" y="52"/>
                </a:cxn>
                <a:cxn ang="0">
                  <a:pos x="89" y="39"/>
                </a:cxn>
                <a:cxn ang="0">
                  <a:pos x="89" y="27"/>
                </a:cxn>
                <a:cxn ang="0">
                  <a:pos x="90" y="18"/>
                </a:cxn>
                <a:cxn ang="0">
                  <a:pos x="90" y="10"/>
                </a:cxn>
                <a:cxn ang="0">
                  <a:pos x="90" y="4"/>
                </a:cxn>
                <a:cxn ang="0">
                  <a:pos x="91" y="1"/>
                </a:cxn>
              </a:cxnLst>
              <a:rect l="0" t="0" r="r" b="b"/>
              <a:pathLst>
                <a:path w="91" h="398">
                  <a:moveTo>
                    <a:pt x="63" y="0"/>
                  </a:moveTo>
                  <a:lnTo>
                    <a:pt x="62" y="0"/>
                  </a:lnTo>
                  <a:lnTo>
                    <a:pt x="62" y="2"/>
                  </a:lnTo>
                  <a:lnTo>
                    <a:pt x="61" y="3"/>
                  </a:lnTo>
                  <a:lnTo>
                    <a:pt x="61" y="5"/>
                  </a:lnTo>
                  <a:lnTo>
                    <a:pt x="60" y="7"/>
                  </a:lnTo>
                  <a:lnTo>
                    <a:pt x="60" y="9"/>
                  </a:lnTo>
                  <a:lnTo>
                    <a:pt x="59" y="11"/>
                  </a:lnTo>
                  <a:lnTo>
                    <a:pt x="58" y="14"/>
                  </a:lnTo>
                  <a:lnTo>
                    <a:pt x="57" y="17"/>
                  </a:lnTo>
                  <a:lnTo>
                    <a:pt x="57" y="20"/>
                  </a:lnTo>
                  <a:lnTo>
                    <a:pt x="56" y="23"/>
                  </a:lnTo>
                  <a:lnTo>
                    <a:pt x="55" y="26"/>
                  </a:lnTo>
                  <a:lnTo>
                    <a:pt x="54" y="30"/>
                  </a:lnTo>
                  <a:lnTo>
                    <a:pt x="53" y="34"/>
                  </a:lnTo>
                  <a:lnTo>
                    <a:pt x="52" y="38"/>
                  </a:lnTo>
                  <a:lnTo>
                    <a:pt x="51" y="43"/>
                  </a:lnTo>
                  <a:lnTo>
                    <a:pt x="50" y="46"/>
                  </a:lnTo>
                  <a:lnTo>
                    <a:pt x="49" y="52"/>
                  </a:lnTo>
                  <a:lnTo>
                    <a:pt x="48" y="56"/>
                  </a:lnTo>
                  <a:lnTo>
                    <a:pt x="47" y="62"/>
                  </a:lnTo>
                  <a:lnTo>
                    <a:pt x="46" y="66"/>
                  </a:lnTo>
                  <a:lnTo>
                    <a:pt x="45" y="72"/>
                  </a:lnTo>
                  <a:lnTo>
                    <a:pt x="43" y="78"/>
                  </a:lnTo>
                  <a:lnTo>
                    <a:pt x="42" y="84"/>
                  </a:lnTo>
                  <a:lnTo>
                    <a:pt x="40" y="88"/>
                  </a:lnTo>
                  <a:lnTo>
                    <a:pt x="39" y="95"/>
                  </a:lnTo>
                  <a:lnTo>
                    <a:pt x="37" y="101"/>
                  </a:lnTo>
                  <a:lnTo>
                    <a:pt x="36" y="106"/>
                  </a:lnTo>
                  <a:lnTo>
                    <a:pt x="35" y="113"/>
                  </a:lnTo>
                  <a:lnTo>
                    <a:pt x="34" y="120"/>
                  </a:lnTo>
                  <a:lnTo>
                    <a:pt x="32" y="125"/>
                  </a:lnTo>
                  <a:lnTo>
                    <a:pt x="30" y="131"/>
                  </a:lnTo>
                  <a:lnTo>
                    <a:pt x="30" y="138"/>
                  </a:lnTo>
                  <a:lnTo>
                    <a:pt x="29" y="144"/>
                  </a:lnTo>
                  <a:lnTo>
                    <a:pt x="27" y="151"/>
                  </a:lnTo>
                  <a:lnTo>
                    <a:pt x="26" y="158"/>
                  </a:lnTo>
                  <a:lnTo>
                    <a:pt x="24" y="164"/>
                  </a:lnTo>
                  <a:lnTo>
                    <a:pt x="23" y="171"/>
                  </a:lnTo>
                  <a:lnTo>
                    <a:pt x="22" y="178"/>
                  </a:lnTo>
                  <a:lnTo>
                    <a:pt x="20" y="183"/>
                  </a:lnTo>
                  <a:lnTo>
                    <a:pt x="19" y="190"/>
                  </a:lnTo>
                  <a:lnTo>
                    <a:pt x="18" y="198"/>
                  </a:lnTo>
                  <a:lnTo>
                    <a:pt x="16" y="203"/>
                  </a:lnTo>
                  <a:lnTo>
                    <a:pt x="15" y="210"/>
                  </a:lnTo>
                  <a:lnTo>
                    <a:pt x="14" y="218"/>
                  </a:lnTo>
                  <a:lnTo>
                    <a:pt x="13" y="224"/>
                  </a:lnTo>
                  <a:lnTo>
                    <a:pt x="11" y="230"/>
                  </a:lnTo>
                  <a:lnTo>
                    <a:pt x="11" y="237"/>
                  </a:lnTo>
                  <a:lnTo>
                    <a:pt x="10" y="243"/>
                  </a:lnTo>
                  <a:lnTo>
                    <a:pt x="9" y="250"/>
                  </a:lnTo>
                  <a:lnTo>
                    <a:pt x="8" y="256"/>
                  </a:lnTo>
                  <a:lnTo>
                    <a:pt x="7" y="262"/>
                  </a:lnTo>
                  <a:lnTo>
                    <a:pt x="6" y="268"/>
                  </a:lnTo>
                  <a:lnTo>
                    <a:pt x="5" y="275"/>
                  </a:lnTo>
                  <a:lnTo>
                    <a:pt x="4" y="280"/>
                  </a:lnTo>
                  <a:lnTo>
                    <a:pt x="4" y="286"/>
                  </a:lnTo>
                  <a:lnTo>
                    <a:pt x="3" y="292"/>
                  </a:lnTo>
                  <a:lnTo>
                    <a:pt x="3" y="298"/>
                  </a:lnTo>
                  <a:lnTo>
                    <a:pt x="2" y="303"/>
                  </a:lnTo>
                  <a:lnTo>
                    <a:pt x="1" y="308"/>
                  </a:lnTo>
                  <a:lnTo>
                    <a:pt x="1" y="314"/>
                  </a:lnTo>
                  <a:lnTo>
                    <a:pt x="1" y="319"/>
                  </a:lnTo>
                  <a:lnTo>
                    <a:pt x="1" y="323"/>
                  </a:lnTo>
                  <a:lnTo>
                    <a:pt x="0" y="328"/>
                  </a:lnTo>
                  <a:lnTo>
                    <a:pt x="0" y="333"/>
                  </a:lnTo>
                  <a:lnTo>
                    <a:pt x="0" y="337"/>
                  </a:lnTo>
                  <a:lnTo>
                    <a:pt x="0" y="341"/>
                  </a:lnTo>
                  <a:lnTo>
                    <a:pt x="0" y="346"/>
                  </a:lnTo>
                  <a:lnTo>
                    <a:pt x="1" y="350"/>
                  </a:lnTo>
                  <a:lnTo>
                    <a:pt x="1" y="354"/>
                  </a:lnTo>
                  <a:lnTo>
                    <a:pt x="1" y="357"/>
                  </a:lnTo>
                  <a:lnTo>
                    <a:pt x="1" y="360"/>
                  </a:lnTo>
                  <a:lnTo>
                    <a:pt x="2" y="364"/>
                  </a:lnTo>
                  <a:lnTo>
                    <a:pt x="3" y="368"/>
                  </a:lnTo>
                  <a:lnTo>
                    <a:pt x="3" y="370"/>
                  </a:lnTo>
                  <a:lnTo>
                    <a:pt x="4" y="373"/>
                  </a:lnTo>
                  <a:lnTo>
                    <a:pt x="4" y="376"/>
                  </a:lnTo>
                  <a:lnTo>
                    <a:pt x="5" y="378"/>
                  </a:lnTo>
                  <a:lnTo>
                    <a:pt x="5" y="381"/>
                  </a:lnTo>
                  <a:lnTo>
                    <a:pt x="6" y="383"/>
                  </a:lnTo>
                  <a:lnTo>
                    <a:pt x="7" y="385"/>
                  </a:lnTo>
                  <a:lnTo>
                    <a:pt x="8" y="387"/>
                  </a:lnTo>
                  <a:lnTo>
                    <a:pt x="10" y="390"/>
                  </a:lnTo>
                  <a:lnTo>
                    <a:pt x="11" y="394"/>
                  </a:lnTo>
                  <a:lnTo>
                    <a:pt x="13" y="396"/>
                  </a:lnTo>
                  <a:lnTo>
                    <a:pt x="15" y="396"/>
                  </a:lnTo>
                  <a:lnTo>
                    <a:pt x="18" y="397"/>
                  </a:lnTo>
                  <a:lnTo>
                    <a:pt x="21" y="398"/>
                  </a:lnTo>
                  <a:lnTo>
                    <a:pt x="23" y="397"/>
                  </a:lnTo>
                  <a:lnTo>
                    <a:pt x="26" y="396"/>
                  </a:lnTo>
                  <a:lnTo>
                    <a:pt x="28" y="395"/>
                  </a:lnTo>
                  <a:lnTo>
                    <a:pt x="30" y="393"/>
                  </a:lnTo>
                  <a:lnTo>
                    <a:pt x="33" y="389"/>
                  </a:lnTo>
                  <a:lnTo>
                    <a:pt x="36" y="386"/>
                  </a:lnTo>
                  <a:lnTo>
                    <a:pt x="37" y="384"/>
                  </a:lnTo>
                  <a:lnTo>
                    <a:pt x="39" y="381"/>
                  </a:lnTo>
                  <a:lnTo>
                    <a:pt x="40" y="379"/>
                  </a:lnTo>
                  <a:lnTo>
                    <a:pt x="42" y="377"/>
                  </a:lnTo>
                  <a:lnTo>
                    <a:pt x="43" y="375"/>
                  </a:lnTo>
                  <a:lnTo>
                    <a:pt x="45" y="372"/>
                  </a:lnTo>
                  <a:lnTo>
                    <a:pt x="46" y="369"/>
                  </a:lnTo>
                  <a:lnTo>
                    <a:pt x="48" y="366"/>
                  </a:lnTo>
                  <a:lnTo>
                    <a:pt x="49" y="362"/>
                  </a:lnTo>
                  <a:lnTo>
                    <a:pt x="50" y="359"/>
                  </a:lnTo>
                  <a:lnTo>
                    <a:pt x="51" y="356"/>
                  </a:lnTo>
                  <a:lnTo>
                    <a:pt x="52" y="352"/>
                  </a:lnTo>
                  <a:lnTo>
                    <a:pt x="53" y="348"/>
                  </a:lnTo>
                  <a:lnTo>
                    <a:pt x="55" y="344"/>
                  </a:lnTo>
                  <a:lnTo>
                    <a:pt x="56" y="340"/>
                  </a:lnTo>
                  <a:lnTo>
                    <a:pt x="57" y="336"/>
                  </a:lnTo>
                  <a:lnTo>
                    <a:pt x="59" y="331"/>
                  </a:lnTo>
                  <a:lnTo>
                    <a:pt x="60" y="327"/>
                  </a:lnTo>
                  <a:lnTo>
                    <a:pt x="61" y="322"/>
                  </a:lnTo>
                  <a:lnTo>
                    <a:pt x="63" y="318"/>
                  </a:lnTo>
                  <a:lnTo>
                    <a:pt x="63" y="312"/>
                  </a:lnTo>
                  <a:lnTo>
                    <a:pt x="65" y="307"/>
                  </a:lnTo>
                  <a:lnTo>
                    <a:pt x="66" y="301"/>
                  </a:lnTo>
                  <a:lnTo>
                    <a:pt x="67" y="297"/>
                  </a:lnTo>
                  <a:lnTo>
                    <a:pt x="67" y="290"/>
                  </a:lnTo>
                  <a:lnTo>
                    <a:pt x="69" y="284"/>
                  </a:lnTo>
                  <a:lnTo>
                    <a:pt x="69" y="279"/>
                  </a:lnTo>
                  <a:lnTo>
                    <a:pt x="69" y="273"/>
                  </a:lnTo>
                  <a:lnTo>
                    <a:pt x="70" y="267"/>
                  </a:lnTo>
                  <a:lnTo>
                    <a:pt x="71" y="261"/>
                  </a:lnTo>
                  <a:lnTo>
                    <a:pt x="72" y="255"/>
                  </a:lnTo>
                  <a:lnTo>
                    <a:pt x="73" y="249"/>
                  </a:lnTo>
                  <a:lnTo>
                    <a:pt x="74" y="242"/>
                  </a:lnTo>
                  <a:lnTo>
                    <a:pt x="75" y="236"/>
                  </a:lnTo>
                  <a:lnTo>
                    <a:pt x="75" y="229"/>
                  </a:lnTo>
                  <a:lnTo>
                    <a:pt x="77" y="223"/>
                  </a:lnTo>
                  <a:lnTo>
                    <a:pt x="77" y="217"/>
                  </a:lnTo>
                  <a:lnTo>
                    <a:pt x="78" y="210"/>
                  </a:lnTo>
                  <a:lnTo>
                    <a:pt x="78" y="203"/>
                  </a:lnTo>
                  <a:lnTo>
                    <a:pt x="79" y="197"/>
                  </a:lnTo>
                  <a:lnTo>
                    <a:pt x="80" y="190"/>
                  </a:lnTo>
                  <a:lnTo>
                    <a:pt x="80" y="183"/>
                  </a:lnTo>
                  <a:lnTo>
                    <a:pt x="81" y="177"/>
                  </a:lnTo>
                  <a:lnTo>
                    <a:pt x="82" y="170"/>
                  </a:lnTo>
                  <a:lnTo>
                    <a:pt x="82" y="163"/>
                  </a:lnTo>
                  <a:lnTo>
                    <a:pt x="83" y="157"/>
                  </a:lnTo>
                  <a:lnTo>
                    <a:pt x="83" y="151"/>
                  </a:lnTo>
                  <a:lnTo>
                    <a:pt x="84" y="144"/>
                  </a:lnTo>
                  <a:lnTo>
                    <a:pt x="84" y="138"/>
                  </a:lnTo>
                  <a:lnTo>
                    <a:pt x="85" y="131"/>
                  </a:lnTo>
                  <a:lnTo>
                    <a:pt x="85" y="125"/>
                  </a:lnTo>
                  <a:lnTo>
                    <a:pt x="86" y="120"/>
                  </a:lnTo>
                  <a:lnTo>
                    <a:pt x="86" y="113"/>
                  </a:lnTo>
                  <a:lnTo>
                    <a:pt x="86" y="106"/>
                  </a:lnTo>
                  <a:lnTo>
                    <a:pt x="87" y="101"/>
                  </a:lnTo>
                  <a:lnTo>
                    <a:pt x="87" y="95"/>
                  </a:lnTo>
                  <a:lnTo>
                    <a:pt x="87" y="89"/>
                  </a:lnTo>
                  <a:lnTo>
                    <a:pt x="88" y="84"/>
                  </a:lnTo>
                  <a:lnTo>
                    <a:pt x="88" y="78"/>
                  </a:lnTo>
                  <a:lnTo>
                    <a:pt x="88" y="73"/>
                  </a:lnTo>
                  <a:lnTo>
                    <a:pt x="88" y="67"/>
                  </a:lnTo>
                  <a:lnTo>
                    <a:pt x="88" y="62"/>
                  </a:lnTo>
                  <a:lnTo>
                    <a:pt x="88" y="57"/>
                  </a:lnTo>
                  <a:lnTo>
                    <a:pt x="88" y="52"/>
                  </a:lnTo>
                  <a:lnTo>
                    <a:pt x="88" y="47"/>
                  </a:lnTo>
                  <a:lnTo>
                    <a:pt x="89" y="44"/>
                  </a:lnTo>
                  <a:lnTo>
                    <a:pt x="89" y="39"/>
                  </a:lnTo>
                  <a:lnTo>
                    <a:pt x="89" y="35"/>
                  </a:lnTo>
                  <a:lnTo>
                    <a:pt x="89" y="31"/>
                  </a:lnTo>
                  <a:lnTo>
                    <a:pt x="89" y="27"/>
                  </a:lnTo>
                  <a:lnTo>
                    <a:pt x="89" y="24"/>
                  </a:lnTo>
                  <a:lnTo>
                    <a:pt x="90" y="21"/>
                  </a:lnTo>
                  <a:lnTo>
                    <a:pt x="90" y="18"/>
                  </a:lnTo>
                  <a:lnTo>
                    <a:pt x="90" y="15"/>
                  </a:lnTo>
                  <a:lnTo>
                    <a:pt x="90" y="12"/>
                  </a:lnTo>
                  <a:lnTo>
                    <a:pt x="90" y="10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63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1097" y="1235"/>
              <a:ext cx="223" cy="302"/>
            </a:xfrm>
            <a:custGeom>
              <a:avLst/>
              <a:gdLst/>
              <a:ahLst/>
              <a:cxnLst>
                <a:cxn ang="0">
                  <a:pos x="191" y="5"/>
                </a:cxn>
                <a:cxn ang="0">
                  <a:pos x="186" y="10"/>
                </a:cxn>
                <a:cxn ang="0">
                  <a:pos x="182" y="17"/>
                </a:cxn>
                <a:cxn ang="0">
                  <a:pos x="175" y="23"/>
                </a:cxn>
                <a:cxn ang="0">
                  <a:pos x="169" y="31"/>
                </a:cxn>
                <a:cxn ang="0">
                  <a:pos x="161" y="41"/>
                </a:cxn>
                <a:cxn ang="0">
                  <a:pos x="153" y="51"/>
                </a:cxn>
                <a:cxn ang="0">
                  <a:pos x="144" y="61"/>
                </a:cxn>
                <a:cxn ang="0">
                  <a:pos x="134" y="74"/>
                </a:cxn>
                <a:cxn ang="0">
                  <a:pos x="125" y="87"/>
                </a:cxn>
                <a:cxn ang="0">
                  <a:pos x="114" y="99"/>
                </a:cxn>
                <a:cxn ang="0">
                  <a:pos x="104" y="113"/>
                </a:cxn>
                <a:cxn ang="0">
                  <a:pos x="94" y="126"/>
                </a:cxn>
                <a:cxn ang="0">
                  <a:pos x="83" y="140"/>
                </a:cxn>
                <a:cxn ang="0">
                  <a:pos x="74" y="155"/>
                </a:cxn>
                <a:cxn ang="0">
                  <a:pos x="63" y="167"/>
                </a:cxn>
                <a:cxn ang="0">
                  <a:pos x="54" y="181"/>
                </a:cxn>
                <a:cxn ang="0">
                  <a:pos x="45" y="195"/>
                </a:cxn>
                <a:cxn ang="0">
                  <a:pos x="37" y="207"/>
                </a:cxn>
                <a:cxn ang="0">
                  <a:pos x="29" y="219"/>
                </a:cxn>
                <a:cxn ang="0">
                  <a:pos x="22" y="231"/>
                </a:cxn>
                <a:cxn ang="0">
                  <a:pos x="17" y="241"/>
                </a:cxn>
                <a:cxn ang="0">
                  <a:pos x="12" y="252"/>
                </a:cxn>
                <a:cxn ang="0">
                  <a:pos x="8" y="260"/>
                </a:cxn>
                <a:cxn ang="0">
                  <a:pos x="4" y="269"/>
                </a:cxn>
                <a:cxn ang="0">
                  <a:pos x="2" y="277"/>
                </a:cxn>
                <a:cxn ang="0">
                  <a:pos x="1" y="284"/>
                </a:cxn>
                <a:cxn ang="0">
                  <a:pos x="0" y="290"/>
                </a:cxn>
                <a:cxn ang="0">
                  <a:pos x="1" y="296"/>
                </a:cxn>
                <a:cxn ang="0">
                  <a:pos x="4" y="302"/>
                </a:cxn>
                <a:cxn ang="0">
                  <a:pos x="11" y="302"/>
                </a:cxn>
                <a:cxn ang="0">
                  <a:pos x="19" y="298"/>
                </a:cxn>
                <a:cxn ang="0">
                  <a:pos x="26" y="293"/>
                </a:cxn>
                <a:cxn ang="0">
                  <a:pos x="33" y="288"/>
                </a:cxn>
                <a:cxn ang="0">
                  <a:pos x="40" y="282"/>
                </a:cxn>
                <a:cxn ang="0">
                  <a:pos x="47" y="274"/>
                </a:cxn>
                <a:cxn ang="0">
                  <a:pos x="55" y="264"/>
                </a:cxn>
                <a:cxn ang="0">
                  <a:pos x="63" y="254"/>
                </a:cxn>
                <a:cxn ang="0">
                  <a:pos x="73" y="242"/>
                </a:cxn>
                <a:cxn ang="0">
                  <a:pos x="82" y="229"/>
                </a:cxn>
                <a:cxn ang="0">
                  <a:pos x="92" y="215"/>
                </a:cxn>
                <a:cxn ang="0">
                  <a:pos x="101" y="199"/>
                </a:cxn>
                <a:cxn ang="0">
                  <a:pos x="112" y="184"/>
                </a:cxn>
                <a:cxn ang="0">
                  <a:pos x="122" y="169"/>
                </a:cxn>
                <a:cxn ang="0">
                  <a:pos x="132" y="153"/>
                </a:cxn>
                <a:cxn ang="0">
                  <a:pos x="142" y="137"/>
                </a:cxn>
                <a:cxn ang="0">
                  <a:pos x="152" y="120"/>
                </a:cxn>
                <a:cxn ang="0">
                  <a:pos x="161" y="105"/>
                </a:cxn>
                <a:cxn ang="0">
                  <a:pos x="171" y="89"/>
                </a:cxn>
                <a:cxn ang="0">
                  <a:pos x="179" y="74"/>
                </a:cxn>
                <a:cxn ang="0">
                  <a:pos x="188" y="60"/>
                </a:cxn>
                <a:cxn ang="0">
                  <a:pos x="194" y="47"/>
                </a:cxn>
                <a:cxn ang="0">
                  <a:pos x="201" y="36"/>
                </a:cxn>
                <a:cxn ang="0">
                  <a:pos x="208" y="25"/>
                </a:cxn>
                <a:cxn ang="0">
                  <a:pos x="213" y="17"/>
                </a:cxn>
                <a:cxn ang="0">
                  <a:pos x="217" y="9"/>
                </a:cxn>
                <a:cxn ang="0">
                  <a:pos x="222" y="2"/>
                </a:cxn>
                <a:cxn ang="0">
                  <a:pos x="193" y="3"/>
                </a:cxn>
              </a:cxnLst>
              <a:rect l="0" t="0" r="r" b="b"/>
              <a:pathLst>
                <a:path w="223" h="302">
                  <a:moveTo>
                    <a:pt x="193" y="3"/>
                  </a:moveTo>
                  <a:lnTo>
                    <a:pt x="192" y="3"/>
                  </a:lnTo>
                  <a:lnTo>
                    <a:pt x="191" y="5"/>
                  </a:lnTo>
                  <a:lnTo>
                    <a:pt x="190" y="7"/>
                  </a:lnTo>
                  <a:lnTo>
                    <a:pt x="188" y="9"/>
                  </a:lnTo>
                  <a:lnTo>
                    <a:pt x="186" y="10"/>
                  </a:lnTo>
                  <a:lnTo>
                    <a:pt x="185" y="12"/>
                  </a:lnTo>
                  <a:lnTo>
                    <a:pt x="183" y="14"/>
                  </a:lnTo>
                  <a:lnTo>
                    <a:pt x="182" y="17"/>
                  </a:lnTo>
                  <a:lnTo>
                    <a:pt x="180" y="19"/>
                  </a:lnTo>
                  <a:lnTo>
                    <a:pt x="178" y="21"/>
                  </a:lnTo>
                  <a:lnTo>
                    <a:pt x="175" y="23"/>
                  </a:lnTo>
                  <a:lnTo>
                    <a:pt x="174" y="26"/>
                  </a:lnTo>
                  <a:lnTo>
                    <a:pt x="171" y="29"/>
                  </a:lnTo>
                  <a:lnTo>
                    <a:pt x="169" y="31"/>
                  </a:lnTo>
                  <a:lnTo>
                    <a:pt x="167" y="34"/>
                  </a:lnTo>
                  <a:lnTo>
                    <a:pt x="164" y="38"/>
                  </a:lnTo>
                  <a:lnTo>
                    <a:pt x="161" y="41"/>
                  </a:lnTo>
                  <a:lnTo>
                    <a:pt x="158" y="44"/>
                  </a:lnTo>
                  <a:lnTo>
                    <a:pt x="155" y="47"/>
                  </a:lnTo>
                  <a:lnTo>
                    <a:pt x="153" y="51"/>
                  </a:lnTo>
                  <a:lnTo>
                    <a:pt x="150" y="54"/>
                  </a:lnTo>
                  <a:lnTo>
                    <a:pt x="147" y="59"/>
                  </a:lnTo>
                  <a:lnTo>
                    <a:pt x="144" y="61"/>
                  </a:lnTo>
                  <a:lnTo>
                    <a:pt x="141" y="66"/>
                  </a:lnTo>
                  <a:lnTo>
                    <a:pt x="137" y="70"/>
                  </a:lnTo>
                  <a:lnTo>
                    <a:pt x="134" y="74"/>
                  </a:lnTo>
                  <a:lnTo>
                    <a:pt x="132" y="79"/>
                  </a:lnTo>
                  <a:lnTo>
                    <a:pt x="128" y="82"/>
                  </a:lnTo>
                  <a:lnTo>
                    <a:pt x="125" y="87"/>
                  </a:lnTo>
                  <a:lnTo>
                    <a:pt x="121" y="91"/>
                  </a:lnTo>
                  <a:lnTo>
                    <a:pt x="117" y="95"/>
                  </a:lnTo>
                  <a:lnTo>
                    <a:pt x="114" y="99"/>
                  </a:lnTo>
                  <a:lnTo>
                    <a:pt x="111" y="103"/>
                  </a:lnTo>
                  <a:lnTo>
                    <a:pt x="108" y="108"/>
                  </a:lnTo>
                  <a:lnTo>
                    <a:pt x="104" y="113"/>
                  </a:lnTo>
                  <a:lnTo>
                    <a:pt x="101" y="118"/>
                  </a:lnTo>
                  <a:lnTo>
                    <a:pt x="97" y="121"/>
                  </a:lnTo>
                  <a:lnTo>
                    <a:pt x="94" y="126"/>
                  </a:lnTo>
                  <a:lnTo>
                    <a:pt x="90" y="131"/>
                  </a:lnTo>
                  <a:lnTo>
                    <a:pt x="87" y="136"/>
                  </a:lnTo>
                  <a:lnTo>
                    <a:pt x="83" y="140"/>
                  </a:lnTo>
                  <a:lnTo>
                    <a:pt x="80" y="144"/>
                  </a:lnTo>
                  <a:lnTo>
                    <a:pt x="76" y="149"/>
                  </a:lnTo>
                  <a:lnTo>
                    <a:pt x="74" y="155"/>
                  </a:lnTo>
                  <a:lnTo>
                    <a:pt x="70" y="158"/>
                  </a:lnTo>
                  <a:lnTo>
                    <a:pt x="67" y="163"/>
                  </a:lnTo>
                  <a:lnTo>
                    <a:pt x="63" y="167"/>
                  </a:lnTo>
                  <a:lnTo>
                    <a:pt x="60" y="172"/>
                  </a:lnTo>
                  <a:lnTo>
                    <a:pt x="57" y="177"/>
                  </a:lnTo>
                  <a:lnTo>
                    <a:pt x="54" y="181"/>
                  </a:lnTo>
                  <a:lnTo>
                    <a:pt x="51" y="185"/>
                  </a:lnTo>
                  <a:lnTo>
                    <a:pt x="48" y="190"/>
                  </a:lnTo>
                  <a:lnTo>
                    <a:pt x="45" y="195"/>
                  </a:lnTo>
                  <a:lnTo>
                    <a:pt x="42" y="198"/>
                  </a:lnTo>
                  <a:lnTo>
                    <a:pt x="39" y="203"/>
                  </a:lnTo>
                  <a:lnTo>
                    <a:pt x="37" y="207"/>
                  </a:lnTo>
                  <a:lnTo>
                    <a:pt x="34" y="211"/>
                  </a:lnTo>
                  <a:lnTo>
                    <a:pt x="32" y="216"/>
                  </a:lnTo>
                  <a:lnTo>
                    <a:pt x="29" y="219"/>
                  </a:lnTo>
                  <a:lnTo>
                    <a:pt x="27" y="224"/>
                  </a:lnTo>
                  <a:lnTo>
                    <a:pt x="25" y="227"/>
                  </a:lnTo>
                  <a:lnTo>
                    <a:pt x="22" y="231"/>
                  </a:lnTo>
                  <a:lnTo>
                    <a:pt x="20" y="235"/>
                  </a:lnTo>
                  <a:lnTo>
                    <a:pt x="18" y="238"/>
                  </a:lnTo>
                  <a:lnTo>
                    <a:pt x="17" y="241"/>
                  </a:lnTo>
                  <a:lnTo>
                    <a:pt x="16" y="245"/>
                  </a:lnTo>
                  <a:lnTo>
                    <a:pt x="14" y="248"/>
                  </a:lnTo>
                  <a:lnTo>
                    <a:pt x="12" y="252"/>
                  </a:lnTo>
                  <a:lnTo>
                    <a:pt x="10" y="255"/>
                  </a:lnTo>
                  <a:lnTo>
                    <a:pt x="9" y="257"/>
                  </a:lnTo>
                  <a:lnTo>
                    <a:pt x="8" y="260"/>
                  </a:lnTo>
                  <a:lnTo>
                    <a:pt x="7" y="264"/>
                  </a:lnTo>
                  <a:lnTo>
                    <a:pt x="5" y="266"/>
                  </a:lnTo>
                  <a:lnTo>
                    <a:pt x="4" y="269"/>
                  </a:lnTo>
                  <a:lnTo>
                    <a:pt x="4" y="272"/>
                  </a:lnTo>
                  <a:lnTo>
                    <a:pt x="3" y="274"/>
                  </a:lnTo>
                  <a:lnTo>
                    <a:pt x="2" y="277"/>
                  </a:lnTo>
                  <a:lnTo>
                    <a:pt x="2" y="279"/>
                  </a:lnTo>
                  <a:lnTo>
                    <a:pt x="1" y="281"/>
                  </a:lnTo>
                  <a:lnTo>
                    <a:pt x="1" y="284"/>
                  </a:lnTo>
                  <a:lnTo>
                    <a:pt x="0" y="286"/>
                  </a:lnTo>
                  <a:lnTo>
                    <a:pt x="0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1" y="296"/>
                  </a:lnTo>
                  <a:lnTo>
                    <a:pt x="2" y="298"/>
                  </a:lnTo>
                  <a:lnTo>
                    <a:pt x="3" y="301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11" y="302"/>
                  </a:lnTo>
                  <a:lnTo>
                    <a:pt x="13" y="301"/>
                  </a:lnTo>
                  <a:lnTo>
                    <a:pt x="17" y="300"/>
                  </a:lnTo>
                  <a:lnTo>
                    <a:pt x="19" y="298"/>
                  </a:lnTo>
                  <a:lnTo>
                    <a:pt x="23" y="296"/>
                  </a:lnTo>
                  <a:lnTo>
                    <a:pt x="25" y="294"/>
                  </a:lnTo>
                  <a:lnTo>
                    <a:pt x="26" y="293"/>
                  </a:lnTo>
                  <a:lnTo>
                    <a:pt x="29" y="292"/>
                  </a:lnTo>
                  <a:lnTo>
                    <a:pt x="31" y="290"/>
                  </a:lnTo>
                  <a:lnTo>
                    <a:pt x="33" y="288"/>
                  </a:lnTo>
                  <a:lnTo>
                    <a:pt x="35" y="286"/>
                  </a:lnTo>
                  <a:lnTo>
                    <a:pt x="37" y="284"/>
                  </a:lnTo>
                  <a:lnTo>
                    <a:pt x="40" y="282"/>
                  </a:lnTo>
                  <a:lnTo>
                    <a:pt x="42" y="279"/>
                  </a:lnTo>
                  <a:lnTo>
                    <a:pt x="44" y="276"/>
                  </a:lnTo>
                  <a:lnTo>
                    <a:pt x="47" y="274"/>
                  </a:lnTo>
                  <a:lnTo>
                    <a:pt x="50" y="271"/>
                  </a:lnTo>
                  <a:lnTo>
                    <a:pt x="52" y="268"/>
                  </a:lnTo>
                  <a:lnTo>
                    <a:pt x="55" y="264"/>
                  </a:lnTo>
                  <a:lnTo>
                    <a:pt x="57" y="261"/>
                  </a:lnTo>
                  <a:lnTo>
                    <a:pt x="61" y="257"/>
                  </a:lnTo>
                  <a:lnTo>
                    <a:pt x="63" y="254"/>
                  </a:lnTo>
                  <a:lnTo>
                    <a:pt x="66" y="250"/>
                  </a:lnTo>
                  <a:lnTo>
                    <a:pt x="69" y="246"/>
                  </a:lnTo>
                  <a:lnTo>
                    <a:pt x="73" y="242"/>
                  </a:lnTo>
                  <a:lnTo>
                    <a:pt x="75" y="237"/>
                  </a:lnTo>
                  <a:lnTo>
                    <a:pt x="78" y="233"/>
                  </a:lnTo>
                  <a:lnTo>
                    <a:pt x="82" y="229"/>
                  </a:lnTo>
                  <a:lnTo>
                    <a:pt x="85" y="224"/>
                  </a:lnTo>
                  <a:lnTo>
                    <a:pt x="89" y="219"/>
                  </a:lnTo>
                  <a:lnTo>
                    <a:pt x="92" y="215"/>
                  </a:lnTo>
                  <a:lnTo>
                    <a:pt x="94" y="210"/>
                  </a:lnTo>
                  <a:lnTo>
                    <a:pt x="98" y="205"/>
                  </a:lnTo>
                  <a:lnTo>
                    <a:pt x="101" y="199"/>
                  </a:lnTo>
                  <a:lnTo>
                    <a:pt x="105" y="195"/>
                  </a:lnTo>
                  <a:lnTo>
                    <a:pt x="108" y="190"/>
                  </a:lnTo>
                  <a:lnTo>
                    <a:pt x="112" y="184"/>
                  </a:lnTo>
                  <a:lnTo>
                    <a:pt x="115" y="179"/>
                  </a:lnTo>
                  <a:lnTo>
                    <a:pt x="118" y="174"/>
                  </a:lnTo>
                  <a:lnTo>
                    <a:pt x="122" y="169"/>
                  </a:lnTo>
                  <a:lnTo>
                    <a:pt x="125" y="163"/>
                  </a:lnTo>
                  <a:lnTo>
                    <a:pt x="129" y="157"/>
                  </a:lnTo>
                  <a:lnTo>
                    <a:pt x="132" y="153"/>
                  </a:lnTo>
                  <a:lnTo>
                    <a:pt x="135" y="147"/>
                  </a:lnTo>
                  <a:lnTo>
                    <a:pt x="139" y="141"/>
                  </a:lnTo>
                  <a:lnTo>
                    <a:pt x="142" y="137"/>
                  </a:lnTo>
                  <a:lnTo>
                    <a:pt x="145" y="131"/>
                  </a:lnTo>
                  <a:lnTo>
                    <a:pt x="149" y="126"/>
                  </a:lnTo>
                  <a:lnTo>
                    <a:pt x="152" y="120"/>
                  </a:lnTo>
                  <a:lnTo>
                    <a:pt x="155" y="115"/>
                  </a:lnTo>
                  <a:lnTo>
                    <a:pt x="158" y="110"/>
                  </a:lnTo>
                  <a:lnTo>
                    <a:pt x="161" y="105"/>
                  </a:lnTo>
                  <a:lnTo>
                    <a:pt x="165" y="99"/>
                  </a:lnTo>
                  <a:lnTo>
                    <a:pt x="168" y="95"/>
                  </a:lnTo>
                  <a:lnTo>
                    <a:pt x="171" y="89"/>
                  </a:lnTo>
                  <a:lnTo>
                    <a:pt x="173" y="84"/>
                  </a:lnTo>
                  <a:lnTo>
                    <a:pt x="176" y="80"/>
                  </a:lnTo>
                  <a:lnTo>
                    <a:pt x="179" y="74"/>
                  </a:lnTo>
                  <a:lnTo>
                    <a:pt x="182" y="70"/>
                  </a:lnTo>
                  <a:lnTo>
                    <a:pt x="185" y="65"/>
                  </a:lnTo>
                  <a:lnTo>
                    <a:pt x="188" y="60"/>
                  </a:lnTo>
                  <a:lnTo>
                    <a:pt x="190" y="56"/>
                  </a:lnTo>
                  <a:lnTo>
                    <a:pt x="192" y="52"/>
                  </a:lnTo>
                  <a:lnTo>
                    <a:pt x="194" y="47"/>
                  </a:lnTo>
                  <a:lnTo>
                    <a:pt x="197" y="43"/>
                  </a:lnTo>
                  <a:lnTo>
                    <a:pt x="199" y="40"/>
                  </a:lnTo>
                  <a:lnTo>
                    <a:pt x="201" y="36"/>
                  </a:lnTo>
                  <a:lnTo>
                    <a:pt x="204" y="32"/>
                  </a:lnTo>
                  <a:lnTo>
                    <a:pt x="206" y="29"/>
                  </a:lnTo>
                  <a:lnTo>
                    <a:pt x="208" y="25"/>
                  </a:lnTo>
                  <a:lnTo>
                    <a:pt x="210" y="22"/>
                  </a:lnTo>
                  <a:lnTo>
                    <a:pt x="211" y="19"/>
                  </a:lnTo>
                  <a:lnTo>
                    <a:pt x="213" y="17"/>
                  </a:lnTo>
                  <a:lnTo>
                    <a:pt x="214" y="14"/>
                  </a:lnTo>
                  <a:lnTo>
                    <a:pt x="216" y="11"/>
                  </a:lnTo>
                  <a:lnTo>
                    <a:pt x="217" y="9"/>
                  </a:lnTo>
                  <a:lnTo>
                    <a:pt x="218" y="7"/>
                  </a:lnTo>
                  <a:lnTo>
                    <a:pt x="220" y="3"/>
                  </a:lnTo>
                  <a:lnTo>
                    <a:pt x="222" y="2"/>
                  </a:lnTo>
                  <a:lnTo>
                    <a:pt x="222" y="1"/>
                  </a:lnTo>
                  <a:lnTo>
                    <a:pt x="223" y="0"/>
                  </a:lnTo>
                  <a:lnTo>
                    <a:pt x="193" y="3"/>
                  </a:lnTo>
                  <a:lnTo>
                    <a:pt x="193" y="3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/>
            </p:cNvSpPr>
            <p:nvPr/>
          </p:nvSpPr>
          <p:spPr bwMode="auto">
            <a:xfrm>
              <a:off x="904" y="1237"/>
              <a:ext cx="343" cy="153"/>
            </a:xfrm>
            <a:custGeom>
              <a:avLst/>
              <a:gdLst/>
              <a:ahLst/>
              <a:cxnLst>
                <a:cxn ang="0">
                  <a:pos x="341" y="0"/>
                </a:cxn>
                <a:cxn ang="0">
                  <a:pos x="333" y="5"/>
                </a:cxn>
                <a:cxn ang="0">
                  <a:pos x="326" y="9"/>
                </a:cxn>
                <a:cxn ang="0">
                  <a:pos x="319" y="15"/>
                </a:cxn>
                <a:cxn ang="0">
                  <a:pos x="309" y="20"/>
                </a:cxn>
                <a:cxn ang="0">
                  <a:pos x="298" y="27"/>
                </a:cxn>
                <a:cxn ang="0">
                  <a:pos x="287" y="36"/>
                </a:cxn>
                <a:cxn ang="0">
                  <a:pos x="273" y="43"/>
                </a:cxn>
                <a:cxn ang="0">
                  <a:pos x="259" y="52"/>
                </a:cxn>
                <a:cxn ang="0">
                  <a:pos x="245" y="61"/>
                </a:cxn>
                <a:cxn ang="0">
                  <a:pos x="230" y="70"/>
                </a:cxn>
                <a:cxn ang="0">
                  <a:pos x="213" y="79"/>
                </a:cxn>
                <a:cxn ang="0">
                  <a:pos x="198" y="88"/>
                </a:cxn>
                <a:cxn ang="0">
                  <a:pos x="182" y="97"/>
                </a:cxn>
                <a:cxn ang="0">
                  <a:pos x="166" y="106"/>
                </a:cxn>
                <a:cxn ang="0">
                  <a:pos x="151" y="114"/>
                </a:cxn>
                <a:cxn ang="0">
                  <a:pos x="134" y="121"/>
                </a:cxn>
                <a:cxn ang="0">
                  <a:pos x="119" y="128"/>
                </a:cxn>
                <a:cxn ang="0">
                  <a:pos x="105" y="135"/>
                </a:cxn>
                <a:cxn ang="0">
                  <a:pos x="92" y="140"/>
                </a:cxn>
                <a:cxn ang="0">
                  <a:pos x="78" y="144"/>
                </a:cxn>
                <a:cxn ang="0">
                  <a:pos x="65" y="148"/>
                </a:cxn>
                <a:cxn ang="0">
                  <a:pos x="55" y="151"/>
                </a:cxn>
                <a:cxn ang="0">
                  <a:pos x="44" y="152"/>
                </a:cxn>
                <a:cxn ang="0">
                  <a:pos x="35" y="153"/>
                </a:cxn>
                <a:cxn ang="0">
                  <a:pos x="26" y="153"/>
                </a:cxn>
                <a:cxn ang="0">
                  <a:pos x="19" y="151"/>
                </a:cxn>
                <a:cxn ang="0">
                  <a:pos x="13" y="150"/>
                </a:cxn>
                <a:cxn ang="0">
                  <a:pos x="6" y="146"/>
                </a:cxn>
                <a:cxn ang="0">
                  <a:pos x="0" y="138"/>
                </a:cxn>
                <a:cxn ang="0">
                  <a:pos x="1" y="130"/>
                </a:cxn>
                <a:cxn ang="0">
                  <a:pos x="6" y="119"/>
                </a:cxn>
                <a:cxn ang="0">
                  <a:pos x="12" y="112"/>
                </a:cxn>
                <a:cxn ang="0">
                  <a:pos x="18" y="106"/>
                </a:cxn>
                <a:cxn ang="0">
                  <a:pos x="26" y="100"/>
                </a:cxn>
                <a:cxn ang="0">
                  <a:pos x="36" y="94"/>
                </a:cxn>
                <a:cxn ang="0">
                  <a:pos x="46" y="88"/>
                </a:cxn>
                <a:cxn ang="0">
                  <a:pos x="58" y="82"/>
                </a:cxn>
                <a:cxn ang="0">
                  <a:pos x="72" y="76"/>
                </a:cxn>
                <a:cxn ang="0">
                  <a:pos x="86" y="69"/>
                </a:cxn>
                <a:cxn ang="0">
                  <a:pos x="102" y="63"/>
                </a:cxn>
                <a:cxn ang="0">
                  <a:pos x="118" y="58"/>
                </a:cxn>
                <a:cxn ang="0">
                  <a:pos x="136" y="52"/>
                </a:cxn>
                <a:cxn ang="0">
                  <a:pos x="153" y="46"/>
                </a:cxn>
                <a:cxn ang="0">
                  <a:pos x="172" y="40"/>
                </a:cxn>
                <a:cxn ang="0">
                  <a:pos x="190" y="36"/>
                </a:cxn>
                <a:cxn ang="0">
                  <a:pos x="208" y="31"/>
                </a:cxn>
                <a:cxn ang="0">
                  <a:pos x="226" y="26"/>
                </a:cxn>
                <a:cxn ang="0">
                  <a:pos x="242" y="21"/>
                </a:cxn>
                <a:cxn ang="0">
                  <a:pos x="259" y="18"/>
                </a:cxn>
                <a:cxn ang="0">
                  <a:pos x="274" y="14"/>
                </a:cxn>
                <a:cxn ang="0">
                  <a:pos x="288" y="11"/>
                </a:cxn>
                <a:cxn ang="0">
                  <a:pos x="301" y="7"/>
                </a:cxn>
                <a:cxn ang="0">
                  <a:pos x="313" y="5"/>
                </a:cxn>
                <a:cxn ang="0">
                  <a:pos x="324" y="2"/>
                </a:cxn>
                <a:cxn ang="0">
                  <a:pos x="331" y="1"/>
                </a:cxn>
                <a:cxn ang="0">
                  <a:pos x="338" y="0"/>
                </a:cxn>
                <a:cxn ang="0">
                  <a:pos x="342" y="0"/>
                </a:cxn>
              </a:cxnLst>
              <a:rect l="0" t="0" r="r" b="b"/>
              <a:pathLst>
                <a:path w="343" h="153">
                  <a:moveTo>
                    <a:pt x="343" y="0"/>
                  </a:moveTo>
                  <a:lnTo>
                    <a:pt x="342" y="0"/>
                  </a:lnTo>
                  <a:lnTo>
                    <a:pt x="341" y="0"/>
                  </a:lnTo>
                  <a:lnTo>
                    <a:pt x="338" y="1"/>
                  </a:lnTo>
                  <a:lnTo>
                    <a:pt x="335" y="4"/>
                  </a:lnTo>
                  <a:lnTo>
                    <a:pt x="333" y="5"/>
                  </a:lnTo>
                  <a:lnTo>
                    <a:pt x="331" y="6"/>
                  </a:lnTo>
                  <a:lnTo>
                    <a:pt x="329" y="7"/>
                  </a:lnTo>
                  <a:lnTo>
                    <a:pt x="326" y="9"/>
                  </a:lnTo>
                  <a:lnTo>
                    <a:pt x="324" y="11"/>
                  </a:lnTo>
                  <a:lnTo>
                    <a:pt x="322" y="12"/>
                  </a:lnTo>
                  <a:lnTo>
                    <a:pt x="319" y="15"/>
                  </a:lnTo>
                  <a:lnTo>
                    <a:pt x="316" y="17"/>
                  </a:lnTo>
                  <a:lnTo>
                    <a:pt x="312" y="19"/>
                  </a:lnTo>
                  <a:lnTo>
                    <a:pt x="309" y="20"/>
                  </a:lnTo>
                  <a:lnTo>
                    <a:pt x="306" y="22"/>
                  </a:lnTo>
                  <a:lnTo>
                    <a:pt x="302" y="25"/>
                  </a:lnTo>
                  <a:lnTo>
                    <a:pt x="298" y="27"/>
                  </a:lnTo>
                  <a:lnTo>
                    <a:pt x="294" y="30"/>
                  </a:lnTo>
                  <a:lnTo>
                    <a:pt x="290" y="33"/>
                  </a:lnTo>
                  <a:lnTo>
                    <a:pt x="287" y="36"/>
                  </a:lnTo>
                  <a:lnTo>
                    <a:pt x="282" y="38"/>
                  </a:lnTo>
                  <a:lnTo>
                    <a:pt x="277" y="40"/>
                  </a:lnTo>
                  <a:lnTo>
                    <a:pt x="273" y="43"/>
                  </a:lnTo>
                  <a:lnTo>
                    <a:pt x="268" y="46"/>
                  </a:lnTo>
                  <a:lnTo>
                    <a:pt x="264" y="49"/>
                  </a:lnTo>
                  <a:lnTo>
                    <a:pt x="259" y="52"/>
                  </a:lnTo>
                  <a:lnTo>
                    <a:pt x="254" y="55"/>
                  </a:lnTo>
                  <a:lnTo>
                    <a:pt x="250" y="58"/>
                  </a:lnTo>
                  <a:lnTo>
                    <a:pt x="245" y="61"/>
                  </a:lnTo>
                  <a:lnTo>
                    <a:pt x="240" y="64"/>
                  </a:lnTo>
                  <a:lnTo>
                    <a:pt x="235" y="67"/>
                  </a:lnTo>
                  <a:lnTo>
                    <a:pt x="230" y="70"/>
                  </a:lnTo>
                  <a:lnTo>
                    <a:pt x="225" y="73"/>
                  </a:lnTo>
                  <a:lnTo>
                    <a:pt x="219" y="76"/>
                  </a:lnTo>
                  <a:lnTo>
                    <a:pt x="213" y="79"/>
                  </a:lnTo>
                  <a:lnTo>
                    <a:pt x="209" y="82"/>
                  </a:lnTo>
                  <a:lnTo>
                    <a:pt x="204" y="85"/>
                  </a:lnTo>
                  <a:lnTo>
                    <a:pt x="198" y="88"/>
                  </a:lnTo>
                  <a:lnTo>
                    <a:pt x="192" y="91"/>
                  </a:lnTo>
                  <a:lnTo>
                    <a:pt x="188" y="94"/>
                  </a:lnTo>
                  <a:lnTo>
                    <a:pt x="182" y="97"/>
                  </a:lnTo>
                  <a:lnTo>
                    <a:pt x="177" y="99"/>
                  </a:lnTo>
                  <a:lnTo>
                    <a:pt x="172" y="102"/>
                  </a:lnTo>
                  <a:lnTo>
                    <a:pt x="166" y="106"/>
                  </a:lnTo>
                  <a:lnTo>
                    <a:pt x="161" y="108"/>
                  </a:lnTo>
                  <a:lnTo>
                    <a:pt x="155" y="111"/>
                  </a:lnTo>
                  <a:lnTo>
                    <a:pt x="151" y="114"/>
                  </a:lnTo>
                  <a:lnTo>
                    <a:pt x="145" y="116"/>
                  </a:lnTo>
                  <a:lnTo>
                    <a:pt x="139" y="118"/>
                  </a:lnTo>
                  <a:lnTo>
                    <a:pt x="134" y="121"/>
                  </a:lnTo>
                  <a:lnTo>
                    <a:pt x="130" y="123"/>
                  </a:lnTo>
                  <a:lnTo>
                    <a:pt x="125" y="126"/>
                  </a:lnTo>
                  <a:lnTo>
                    <a:pt x="119" y="128"/>
                  </a:lnTo>
                  <a:lnTo>
                    <a:pt x="114" y="130"/>
                  </a:lnTo>
                  <a:lnTo>
                    <a:pt x="110" y="133"/>
                  </a:lnTo>
                  <a:lnTo>
                    <a:pt x="105" y="135"/>
                  </a:lnTo>
                  <a:lnTo>
                    <a:pt x="100" y="136"/>
                  </a:lnTo>
                  <a:lnTo>
                    <a:pt x="95" y="138"/>
                  </a:lnTo>
                  <a:lnTo>
                    <a:pt x="92" y="140"/>
                  </a:lnTo>
                  <a:lnTo>
                    <a:pt x="87" y="142"/>
                  </a:lnTo>
                  <a:lnTo>
                    <a:pt x="82" y="143"/>
                  </a:lnTo>
                  <a:lnTo>
                    <a:pt x="78" y="144"/>
                  </a:lnTo>
                  <a:lnTo>
                    <a:pt x="74" y="146"/>
                  </a:lnTo>
                  <a:lnTo>
                    <a:pt x="70" y="147"/>
                  </a:lnTo>
                  <a:lnTo>
                    <a:pt x="65" y="148"/>
                  </a:lnTo>
                  <a:lnTo>
                    <a:pt x="62" y="149"/>
                  </a:lnTo>
                  <a:lnTo>
                    <a:pt x="57" y="150"/>
                  </a:lnTo>
                  <a:lnTo>
                    <a:pt x="55" y="151"/>
                  </a:lnTo>
                  <a:lnTo>
                    <a:pt x="51" y="151"/>
                  </a:lnTo>
                  <a:lnTo>
                    <a:pt x="47" y="151"/>
                  </a:lnTo>
                  <a:lnTo>
                    <a:pt x="44" y="152"/>
                  </a:lnTo>
                  <a:lnTo>
                    <a:pt x="40" y="152"/>
                  </a:lnTo>
                  <a:lnTo>
                    <a:pt x="37" y="152"/>
                  </a:lnTo>
                  <a:lnTo>
                    <a:pt x="35" y="153"/>
                  </a:lnTo>
                  <a:lnTo>
                    <a:pt x="32" y="153"/>
                  </a:lnTo>
                  <a:lnTo>
                    <a:pt x="29" y="153"/>
                  </a:lnTo>
                  <a:lnTo>
                    <a:pt x="26" y="153"/>
                  </a:lnTo>
                  <a:lnTo>
                    <a:pt x="24" y="152"/>
                  </a:lnTo>
                  <a:lnTo>
                    <a:pt x="21" y="152"/>
                  </a:lnTo>
                  <a:lnTo>
                    <a:pt x="19" y="151"/>
                  </a:lnTo>
                  <a:lnTo>
                    <a:pt x="17" y="151"/>
                  </a:lnTo>
                  <a:lnTo>
                    <a:pt x="15" y="150"/>
                  </a:lnTo>
                  <a:lnTo>
                    <a:pt x="13" y="150"/>
                  </a:lnTo>
                  <a:lnTo>
                    <a:pt x="11" y="149"/>
                  </a:lnTo>
                  <a:lnTo>
                    <a:pt x="8" y="147"/>
                  </a:lnTo>
                  <a:lnTo>
                    <a:pt x="6" y="146"/>
                  </a:lnTo>
                  <a:lnTo>
                    <a:pt x="3" y="143"/>
                  </a:lnTo>
                  <a:lnTo>
                    <a:pt x="2" y="141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3"/>
                  </a:lnTo>
                  <a:lnTo>
                    <a:pt x="1" y="130"/>
                  </a:lnTo>
                  <a:lnTo>
                    <a:pt x="1" y="126"/>
                  </a:lnTo>
                  <a:lnTo>
                    <a:pt x="3" y="123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7" y="108"/>
                  </a:lnTo>
                  <a:lnTo>
                    <a:pt x="18" y="106"/>
                  </a:lnTo>
                  <a:lnTo>
                    <a:pt x="20" y="104"/>
                  </a:lnTo>
                  <a:lnTo>
                    <a:pt x="23" y="102"/>
                  </a:lnTo>
                  <a:lnTo>
                    <a:pt x="26" y="100"/>
                  </a:lnTo>
                  <a:lnTo>
                    <a:pt x="29" y="98"/>
                  </a:lnTo>
                  <a:lnTo>
                    <a:pt x="32" y="96"/>
                  </a:lnTo>
                  <a:lnTo>
                    <a:pt x="36" y="94"/>
                  </a:lnTo>
                  <a:lnTo>
                    <a:pt x="39" y="92"/>
                  </a:lnTo>
                  <a:lnTo>
                    <a:pt x="42" y="90"/>
                  </a:lnTo>
                  <a:lnTo>
                    <a:pt x="46" y="88"/>
                  </a:lnTo>
                  <a:lnTo>
                    <a:pt x="50" y="86"/>
                  </a:lnTo>
                  <a:lnTo>
                    <a:pt x="55" y="84"/>
                  </a:lnTo>
                  <a:lnTo>
                    <a:pt x="58" y="82"/>
                  </a:lnTo>
                  <a:lnTo>
                    <a:pt x="62" y="80"/>
                  </a:lnTo>
                  <a:lnTo>
                    <a:pt x="67" y="78"/>
                  </a:lnTo>
                  <a:lnTo>
                    <a:pt x="72" y="76"/>
                  </a:lnTo>
                  <a:lnTo>
                    <a:pt x="76" y="74"/>
                  </a:lnTo>
                  <a:lnTo>
                    <a:pt x="81" y="72"/>
                  </a:lnTo>
                  <a:lnTo>
                    <a:pt x="86" y="69"/>
                  </a:lnTo>
                  <a:lnTo>
                    <a:pt x="92" y="68"/>
                  </a:lnTo>
                  <a:lnTo>
                    <a:pt x="96" y="65"/>
                  </a:lnTo>
                  <a:lnTo>
                    <a:pt x="102" y="63"/>
                  </a:lnTo>
                  <a:lnTo>
                    <a:pt x="107" y="61"/>
                  </a:lnTo>
                  <a:lnTo>
                    <a:pt x="113" y="59"/>
                  </a:lnTo>
                  <a:lnTo>
                    <a:pt x="118" y="58"/>
                  </a:lnTo>
                  <a:lnTo>
                    <a:pt x="124" y="56"/>
                  </a:lnTo>
                  <a:lnTo>
                    <a:pt x="130" y="54"/>
                  </a:lnTo>
                  <a:lnTo>
                    <a:pt x="136" y="52"/>
                  </a:lnTo>
                  <a:lnTo>
                    <a:pt x="142" y="50"/>
                  </a:lnTo>
                  <a:lnTo>
                    <a:pt x="148" y="48"/>
                  </a:lnTo>
                  <a:lnTo>
                    <a:pt x="153" y="46"/>
                  </a:lnTo>
                  <a:lnTo>
                    <a:pt x="159" y="44"/>
                  </a:lnTo>
                  <a:lnTo>
                    <a:pt x="165" y="42"/>
                  </a:lnTo>
                  <a:lnTo>
                    <a:pt x="172" y="40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6"/>
                  </a:lnTo>
                  <a:lnTo>
                    <a:pt x="195" y="34"/>
                  </a:lnTo>
                  <a:lnTo>
                    <a:pt x="201" y="32"/>
                  </a:lnTo>
                  <a:lnTo>
                    <a:pt x="208" y="31"/>
                  </a:lnTo>
                  <a:lnTo>
                    <a:pt x="213" y="29"/>
                  </a:lnTo>
                  <a:lnTo>
                    <a:pt x="219" y="28"/>
                  </a:lnTo>
                  <a:lnTo>
                    <a:pt x="226" y="26"/>
                  </a:lnTo>
                  <a:lnTo>
                    <a:pt x="231" y="25"/>
                  </a:lnTo>
                  <a:lnTo>
                    <a:pt x="236" y="23"/>
                  </a:lnTo>
                  <a:lnTo>
                    <a:pt x="242" y="21"/>
                  </a:lnTo>
                  <a:lnTo>
                    <a:pt x="248" y="20"/>
                  </a:lnTo>
                  <a:lnTo>
                    <a:pt x="253" y="19"/>
                  </a:lnTo>
                  <a:lnTo>
                    <a:pt x="259" y="18"/>
                  </a:lnTo>
                  <a:lnTo>
                    <a:pt x="264" y="17"/>
                  </a:lnTo>
                  <a:lnTo>
                    <a:pt x="268" y="16"/>
                  </a:lnTo>
                  <a:lnTo>
                    <a:pt x="274" y="14"/>
                  </a:lnTo>
                  <a:lnTo>
                    <a:pt x="279" y="13"/>
                  </a:lnTo>
                  <a:lnTo>
                    <a:pt x="284" y="12"/>
                  </a:lnTo>
                  <a:lnTo>
                    <a:pt x="288" y="11"/>
                  </a:lnTo>
                  <a:lnTo>
                    <a:pt x="293" y="10"/>
                  </a:lnTo>
                  <a:lnTo>
                    <a:pt x="297" y="8"/>
                  </a:lnTo>
                  <a:lnTo>
                    <a:pt x="301" y="7"/>
                  </a:lnTo>
                  <a:lnTo>
                    <a:pt x="306" y="7"/>
                  </a:lnTo>
                  <a:lnTo>
                    <a:pt x="309" y="6"/>
                  </a:lnTo>
                  <a:lnTo>
                    <a:pt x="313" y="5"/>
                  </a:lnTo>
                  <a:lnTo>
                    <a:pt x="317" y="4"/>
                  </a:lnTo>
                  <a:lnTo>
                    <a:pt x="320" y="3"/>
                  </a:lnTo>
                  <a:lnTo>
                    <a:pt x="324" y="2"/>
                  </a:lnTo>
                  <a:lnTo>
                    <a:pt x="326" y="2"/>
                  </a:lnTo>
                  <a:lnTo>
                    <a:pt x="328" y="1"/>
                  </a:lnTo>
                  <a:lnTo>
                    <a:pt x="331" y="1"/>
                  </a:lnTo>
                  <a:lnTo>
                    <a:pt x="333" y="1"/>
                  </a:lnTo>
                  <a:lnTo>
                    <a:pt x="335" y="0"/>
                  </a:lnTo>
                  <a:lnTo>
                    <a:pt x="338" y="0"/>
                  </a:lnTo>
                  <a:lnTo>
                    <a:pt x="339" y="0"/>
                  </a:lnTo>
                  <a:lnTo>
                    <a:pt x="341" y="0"/>
                  </a:lnTo>
                  <a:lnTo>
                    <a:pt x="342" y="0"/>
                  </a:lnTo>
                  <a:lnTo>
                    <a:pt x="343" y="0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FF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968" y="1196"/>
              <a:ext cx="302" cy="212"/>
            </a:xfrm>
            <a:custGeom>
              <a:avLst/>
              <a:gdLst/>
              <a:ahLst/>
              <a:cxnLst>
                <a:cxn ang="0">
                  <a:pos x="272" y="41"/>
                </a:cxn>
                <a:cxn ang="0">
                  <a:pos x="261" y="50"/>
                </a:cxn>
                <a:cxn ang="0">
                  <a:pos x="250" y="60"/>
                </a:cxn>
                <a:cxn ang="0">
                  <a:pos x="240" y="68"/>
                </a:cxn>
                <a:cxn ang="0">
                  <a:pos x="228" y="78"/>
                </a:cxn>
                <a:cxn ang="0">
                  <a:pos x="217" y="89"/>
                </a:cxn>
                <a:cxn ang="0">
                  <a:pos x="204" y="99"/>
                </a:cxn>
                <a:cxn ang="0">
                  <a:pos x="190" y="111"/>
                </a:cxn>
                <a:cxn ang="0">
                  <a:pos x="176" y="122"/>
                </a:cxn>
                <a:cxn ang="0">
                  <a:pos x="163" y="134"/>
                </a:cxn>
                <a:cxn ang="0">
                  <a:pos x="148" y="144"/>
                </a:cxn>
                <a:cxn ang="0">
                  <a:pos x="135" y="156"/>
                </a:cxn>
                <a:cxn ang="0">
                  <a:pos x="123" y="165"/>
                </a:cxn>
                <a:cxn ang="0">
                  <a:pos x="110" y="174"/>
                </a:cxn>
                <a:cxn ang="0">
                  <a:pos x="99" y="181"/>
                </a:cxn>
                <a:cxn ang="0">
                  <a:pos x="90" y="188"/>
                </a:cxn>
                <a:cxn ang="0">
                  <a:pos x="82" y="194"/>
                </a:cxn>
                <a:cxn ang="0">
                  <a:pos x="69" y="201"/>
                </a:cxn>
                <a:cxn ang="0">
                  <a:pos x="59" y="207"/>
                </a:cxn>
                <a:cxn ang="0">
                  <a:pos x="50" y="211"/>
                </a:cxn>
                <a:cxn ang="0">
                  <a:pos x="40" y="211"/>
                </a:cxn>
                <a:cxn ang="0">
                  <a:pos x="29" y="206"/>
                </a:cxn>
                <a:cxn ang="0">
                  <a:pos x="16" y="198"/>
                </a:cxn>
                <a:cxn ang="0">
                  <a:pos x="4" y="190"/>
                </a:cxn>
                <a:cxn ang="0">
                  <a:pos x="0" y="177"/>
                </a:cxn>
                <a:cxn ang="0">
                  <a:pos x="4" y="168"/>
                </a:cxn>
                <a:cxn ang="0">
                  <a:pos x="12" y="158"/>
                </a:cxn>
                <a:cxn ang="0">
                  <a:pos x="23" y="147"/>
                </a:cxn>
                <a:cxn ang="0">
                  <a:pos x="36" y="137"/>
                </a:cxn>
                <a:cxn ang="0">
                  <a:pos x="45" y="131"/>
                </a:cxn>
                <a:cxn ang="0">
                  <a:pos x="53" y="124"/>
                </a:cxn>
                <a:cxn ang="0">
                  <a:pos x="64" y="118"/>
                </a:cxn>
                <a:cxn ang="0">
                  <a:pos x="73" y="111"/>
                </a:cxn>
                <a:cxn ang="0">
                  <a:pos x="84" y="103"/>
                </a:cxn>
                <a:cxn ang="0">
                  <a:pos x="95" y="97"/>
                </a:cxn>
                <a:cxn ang="0">
                  <a:pos x="107" y="90"/>
                </a:cxn>
                <a:cxn ang="0">
                  <a:pos x="118" y="82"/>
                </a:cxn>
                <a:cxn ang="0">
                  <a:pos x="129" y="76"/>
                </a:cxn>
                <a:cxn ang="0">
                  <a:pos x="142" y="69"/>
                </a:cxn>
                <a:cxn ang="0">
                  <a:pos x="154" y="61"/>
                </a:cxn>
                <a:cxn ang="0">
                  <a:pos x="166" y="55"/>
                </a:cxn>
                <a:cxn ang="0">
                  <a:pos x="178" y="48"/>
                </a:cxn>
                <a:cxn ang="0">
                  <a:pos x="189" y="41"/>
                </a:cxn>
                <a:cxn ang="0">
                  <a:pos x="201" y="36"/>
                </a:cxn>
                <a:cxn ang="0">
                  <a:pos x="212" y="30"/>
                </a:cxn>
                <a:cxn ang="0">
                  <a:pos x="223" y="25"/>
                </a:cxn>
                <a:cxn ang="0">
                  <a:pos x="234" y="21"/>
                </a:cxn>
                <a:cxn ang="0">
                  <a:pos x="243" y="17"/>
                </a:cxn>
                <a:cxn ang="0">
                  <a:pos x="252" y="12"/>
                </a:cxn>
                <a:cxn ang="0">
                  <a:pos x="262" y="8"/>
                </a:cxn>
                <a:cxn ang="0">
                  <a:pos x="274" y="2"/>
                </a:cxn>
                <a:cxn ang="0">
                  <a:pos x="283" y="0"/>
                </a:cxn>
                <a:cxn ang="0">
                  <a:pos x="275" y="39"/>
                </a:cxn>
              </a:cxnLst>
              <a:rect l="0" t="0" r="r" b="b"/>
              <a:pathLst>
                <a:path w="302" h="212">
                  <a:moveTo>
                    <a:pt x="275" y="39"/>
                  </a:moveTo>
                  <a:lnTo>
                    <a:pt x="274" y="39"/>
                  </a:lnTo>
                  <a:lnTo>
                    <a:pt x="274" y="40"/>
                  </a:lnTo>
                  <a:lnTo>
                    <a:pt x="272" y="41"/>
                  </a:lnTo>
                  <a:lnTo>
                    <a:pt x="270" y="42"/>
                  </a:lnTo>
                  <a:lnTo>
                    <a:pt x="267" y="44"/>
                  </a:lnTo>
                  <a:lnTo>
                    <a:pt x="264" y="47"/>
                  </a:lnTo>
                  <a:lnTo>
                    <a:pt x="261" y="50"/>
                  </a:lnTo>
                  <a:lnTo>
                    <a:pt x="257" y="54"/>
                  </a:lnTo>
                  <a:lnTo>
                    <a:pt x="255" y="56"/>
                  </a:lnTo>
                  <a:lnTo>
                    <a:pt x="253" y="58"/>
                  </a:lnTo>
                  <a:lnTo>
                    <a:pt x="250" y="60"/>
                  </a:lnTo>
                  <a:lnTo>
                    <a:pt x="248" y="61"/>
                  </a:lnTo>
                  <a:lnTo>
                    <a:pt x="245" y="63"/>
                  </a:lnTo>
                  <a:lnTo>
                    <a:pt x="243" y="66"/>
                  </a:lnTo>
                  <a:lnTo>
                    <a:pt x="240" y="68"/>
                  </a:lnTo>
                  <a:lnTo>
                    <a:pt x="238" y="71"/>
                  </a:lnTo>
                  <a:lnTo>
                    <a:pt x="234" y="73"/>
                  </a:lnTo>
                  <a:lnTo>
                    <a:pt x="232" y="76"/>
                  </a:lnTo>
                  <a:lnTo>
                    <a:pt x="228" y="78"/>
                  </a:lnTo>
                  <a:lnTo>
                    <a:pt x="226" y="80"/>
                  </a:lnTo>
                  <a:lnTo>
                    <a:pt x="223" y="83"/>
                  </a:lnTo>
                  <a:lnTo>
                    <a:pt x="220" y="86"/>
                  </a:lnTo>
                  <a:lnTo>
                    <a:pt x="217" y="89"/>
                  </a:lnTo>
                  <a:lnTo>
                    <a:pt x="214" y="92"/>
                  </a:lnTo>
                  <a:lnTo>
                    <a:pt x="210" y="95"/>
                  </a:lnTo>
                  <a:lnTo>
                    <a:pt x="207" y="98"/>
                  </a:lnTo>
                  <a:lnTo>
                    <a:pt x="204" y="99"/>
                  </a:lnTo>
                  <a:lnTo>
                    <a:pt x="201" y="102"/>
                  </a:lnTo>
                  <a:lnTo>
                    <a:pt x="197" y="105"/>
                  </a:lnTo>
                  <a:lnTo>
                    <a:pt x="194" y="108"/>
                  </a:lnTo>
                  <a:lnTo>
                    <a:pt x="190" y="111"/>
                  </a:lnTo>
                  <a:lnTo>
                    <a:pt x="186" y="114"/>
                  </a:lnTo>
                  <a:lnTo>
                    <a:pt x="184" y="117"/>
                  </a:lnTo>
                  <a:lnTo>
                    <a:pt x="180" y="119"/>
                  </a:lnTo>
                  <a:lnTo>
                    <a:pt x="176" y="122"/>
                  </a:lnTo>
                  <a:lnTo>
                    <a:pt x="173" y="126"/>
                  </a:lnTo>
                  <a:lnTo>
                    <a:pt x="169" y="128"/>
                  </a:lnTo>
                  <a:lnTo>
                    <a:pt x="166" y="131"/>
                  </a:lnTo>
                  <a:lnTo>
                    <a:pt x="163" y="134"/>
                  </a:lnTo>
                  <a:lnTo>
                    <a:pt x="159" y="137"/>
                  </a:lnTo>
                  <a:lnTo>
                    <a:pt x="155" y="139"/>
                  </a:lnTo>
                  <a:lnTo>
                    <a:pt x="152" y="142"/>
                  </a:lnTo>
                  <a:lnTo>
                    <a:pt x="148" y="144"/>
                  </a:lnTo>
                  <a:lnTo>
                    <a:pt x="146" y="147"/>
                  </a:lnTo>
                  <a:lnTo>
                    <a:pt x="142" y="150"/>
                  </a:lnTo>
                  <a:lnTo>
                    <a:pt x="139" y="153"/>
                  </a:lnTo>
                  <a:lnTo>
                    <a:pt x="135" y="156"/>
                  </a:lnTo>
                  <a:lnTo>
                    <a:pt x="132" y="158"/>
                  </a:lnTo>
                  <a:lnTo>
                    <a:pt x="128" y="160"/>
                  </a:lnTo>
                  <a:lnTo>
                    <a:pt x="126" y="162"/>
                  </a:lnTo>
                  <a:lnTo>
                    <a:pt x="123" y="165"/>
                  </a:lnTo>
                  <a:lnTo>
                    <a:pt x="119" y="167"/>
                  </a:lnTo>
                  <a:lnTo>
                    <a:pt x="116" y="170"/>
                  </a:lnTo>
                  <a:lnTo>
                    <a:pt x="113" y="172"/>
                  </a:lnTo>
                  <a:lnTo>
                    <a:pt x="110" y="174"/>
                  </a:lnTo>
                  <a:lnTo>
                    <a:pt x="108" y="177"/>
                  </a:lnTo>
                  <a:lnTo>
                    <a:pt x="105" y="177"/>
                  </a:lnTo>
                  <a:lnTo>
                    <a:pt x="102" y="179"/>
                  </a:lnTo>
                  <a:lnTo>
                    <a:pt x="99" y="181"/>
                  </a:lnTo>
                  <a:lnTo>
                    <a:pt x="97" y="183"/>
                  </a:lnTo>
                  <a:lnTo>
                    <a:pt x="94" y="185"/>
                  </a:lnTo>
                  <a:lnTo>
                    <a:pt x="92" y="186"/>
                  </a:lnTo>
                  <a:lnTo>
                    <a:pt x="90" y="188"/>
                  </a:lnTo>
                  <a:lnTo>
                    <a:pt x="88" y="189"/>
                  </a:lnTo>
                  <a:lnTo>
                    <a:pt x="86" y="191"/>
                  </a:lnTo>
                  <a:lnTo>
                    <a:pt x="84" y="192"/>
                  </a:lnTo>
                  <a:lnTo>
                    <a:pt x="82" y="194"/>
                  </a:lnTo>
                  <a:lnTo>
                    <a:pt x="80" y="195"/>
                  </a:lnTo>
                  <a:lnTo>
                    <a:pt x="76" y="196"/>
                  </a:lnTo>
                  <a:lnTo>
                    <a:pt x="73" y="199"/>
                  </a:lnTo>
                  <a:lnTo>
                    <a:pt x="69" y="201"/>
                  </a:lnTo>
                  <a:lnTo>
                    <a:pt x="67" y="203"/>
                  </a:lnTo>
                  <a:lnTo>
                    <a:pt x="64" y="204"/>
                  </a:lnTo>
                  <a:lnTo>
                    <a:pt x="62" y="206"/>
                  </a:lnTo>
                  <a:lnTo>
                    <a:pt x="59" y="207"/>
                  </a:lnTo>
                  <a:lnTo>
                    <a:pt x="57" y="208"/>
                  </a:lnTo>
                  <a:lnTo>
                    <a:pt x="55" y="209"/>
                  </a:lnTo>
                  <a:lnTo>
                    <a:pt x="53" y="210"/>
                  </a:lnTo>
                  <a:lnTo>
                    <a:pt x="50" y="211"/>
                  </a:lnTo>
                  <a:lnTo>
                    <a:pt x="47" y="212"/>
                  </a:lnTo>
                  <a:lnTo>
                    <a:pt x="45" y="212"/>
                  </a:lnTo>
                  <a:lnTo>
                    <a:pt x="42" y="212"/>
                  </a:lnTo>
                  <a:lnTo>
                    <a:pt x="40" y="211"/>
                  </a:lnTo>
                  <a:lnTo>
                    <a:pt x="37" y="210"/>
                  </a:lnTo>
                  <a:lnTo>
                    <a:pt x="34" y="209"/>
                  </a:lnTo>
                  <a:lnTo>
                    <a:pt x="32" y="208"/>
                  </a:lnTo>
                  <a:lnTo>
                    <a:pt x="29" y="206"/>
                  </a:lnTo>
                  <a:lnTo>
                    <a:pt x="26" y="204"/>
                  </a:lnTo>
                  <a:lnTo>
                    <a:pt x="23" y="202"/>
                  </a:lnTo>
                  <a:lnTo>
                    <a:pt x="19" y="200"/>
                  </a:lnTo>
                  <a:lnTo>
                    <a:pt x="16" y="198"/>
                  </a:lnTo>
                  <a:lnTo>
                    <a:pt x="12" y="196"/>
                  </a:lnTo>
                  <a:lnTo>
                    <a:pt x="10" y="195"/>
                  </a:lnTo>
                  <a:lnTo>
                    <a:pt x="7" y="193"/>
                  </a:lnTo>
                  <a:lnTo>
                    <a:pt x="4" y="190"/>
                  </a:lnTo>
                  <a:lnTo>
                    <a:pt x="2" y="187"/>
                  </a:lnTo>
                  <a:lnTo>
                    <a:pt x="1" y="183"/>
                  </a:lnTo>
                  <a:lnTo>
                    <a:pt x="1" y="180"/>
                  </a:lnTo>
                  <a:lnTo>
                    <a:pt x="0" y="177"/>
                  </a:lnTo>
                  <a:lnTo>
                    <a:pt x="1" y="174"/>
                  </a:lnTo>
                  <a:lnTo>
                    <a:pt x="2" y="172"/>
                  </a:lnTo>
                  <a:lnTo>
                    <a:pt x="3" y="170"/>
                  </a:lnTo>
                  <a:lnTo>
                    <a:pt x="4" y="168"/>
                  </a:lnTo>
                  <a:lnTo>
                    <a:pt x="6" y="166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2" y="158"/>
                  </a:lnTo>
                  <a:lnTo>
                    <a:pt x="14" y="156"/>
                  </a:lnTo>
                  <a:lnTo>
                    <a:pt x="17" y="153"/>
                  </a:lnTo>
                  <a:lnTo>
                    <a:pt x="20" y="150"/>
                  </a:lnTo>
                  <a:lnTo>
                    <a:pt x="23" y="147"/>
                  </a:lnTo>
                  <a:lnTo>
                    <a:pt x="28" y="144"/>
                  </a:lnTo>
                  <a:lnTo>
                    <a:pt x="31" y="141"/>
                  </a:lnTo>
                  <a:lnTo>
                    <a:pt x="34" y="138"/>
                  </a:lnTo>
                  <a:lnTo>
                    <a:pt x="36" y="137"/>
                  </a:lnTo>
                  <a:lnTo>
                    <a:pt x="38" y="136"/>
                  </a:lnTo>
                  <a:lnTo>
                    <a:pt x="41" y="134"/>
                  </a:lnTo>
                  <a:lnTo>
                    <a:pt x="43" y="133"/>
                  </a:lnTo>
                  <a:lnTo>
                    <a:pt x="45" y="131"/>
                  </a:lnTo>
                  <a:lnTo>
                    <a:pt x="47" y="129"/>
                  </a:lnTo>
                  <a:lnTo>
                    <a:pt x="50" y="127"/>
                  </a:lnTo>
                  <a:lnTo>
                    <a:pt x="51" y="126"/>
                  </a:lnTo>
                  <a:lnTo>
                    <a:pt x="53" y="124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19"/>
                  </a:lnTo>
                  <a:lnTo>
                    <a:pt x="64" y="118"/>
                  </a:lnTo>
                  <a:lnTo>
                    <a:pt x="66" y="116"/>
                  </a:lnTo>
                  <a:lnTo>
                    <a:pt x="69" y="114"/>
                  </a:lnTo>
                  <a:lnTo>
                    <a:pt x="71" y="113"/>
                  </a:lnTo>
                  <a:lnTo>
                    <a:pt x="73" y="111"/>
                  </a:lnTo>
                  <a:lnTo>
                    <a:pt x="76" y="109"/>
                  </a:lnTo>
                  <a:lnTo>
                    <a:pt x="79" y="107"/>
                  </a:lnTo>
                  <a:lnTo>
                    <a:pt x="82" y="106"/>
                  </a:lnTo>
                  <a:lnTo>
                    <a:pt x="84" y="103"/>
                  </a:lnTo>
                  <a:lnTo>
                    <a:pt x="87" y="102"/>
                  </a:lnTo>
                  <a:lnTo>
                    <a:pt x="89" y="100"/>
                  </a:lnTo>
                  <a:lnTo>
                    <a:pt x="92" y="99"/>
                  </a:lnTo>
                  <a:lnTo>
                    <a:pt x="95" y="97"/>
                  </a:lnTo>
                  <a:lnTo>
                    <a:pt x="98" y="95"/>
                  </a:lnTo>
                  <a:lnTo>
                    <a:pt x="101" y="93"/>
                  </a:lnTo>
                  <a:lnTo>
                    <a:pt x="104" y="92"/>
                  </a:lnTo>
                  <a:lnTo>
                    <a:pt x="107" y="90"/>
                  </a:lnTo>
                  <a:lnTo>
                    <a:pt x="108" y="88"/>
                  </a:lnTo>
                  <a:lnTo>
                    <a:pt x="112" y="86"/>
                  </a:lnTo>
                  <a:lnTo>
                    <a:pt x="115" y="84"/>
                  </a:lnTo>
                  <a:lnTo>
                    <a:pt x="118" y="82"/>
                  </a:lnTo>
                  <a:lnTo>
                    <a:pt x="121" y="80"/>
                  </a:lnTo>
                  <a:lnTo>
                    <a:pt x="124" y="79"/>
                  </a:lnTo>
                  <a:lnTo>
                    <a:pt x="127" y="78"/>
                  </a:lnTo>
                  <a:lnTo>
                    <a:pt x="129" y="76"/>
                  </a:lnTo>
                  <a:lnTo>
                    <a:pt x="132" y="74"/>
                  </a:lnTo>
                  <a:lnTo>
                    <a:pt x="136" y="72"/>
                  </a:lnTo>
                  <a:lnTo>
                    <a:pt x="139" y="70"/>
                  </a:lnTo>
                  <a:lnTo>
                    <a:pt x="142" y="69"/>
                  </a:lnTo>
                  <a:lnTo>
                    <a:pt x="145" y="67"/>
                  </a:lnTo>
                  <a:lnTo>
                    <a:pt x="147" y="65"/>
                  </a:lnTo>
                  <a:lnTo>
                    <a:pt x="151" y="63"/>
                  </a:lnTo>
                  <a:lnTo>
                    <a:pt x="154" y="61"/>
                  </a:lnTo>
                  <a:lnTo>
                    <a:pt x="157" y="60"/>
                  </a:lnTo>
                  <a:lnTo>
                    <a:pt x="160" y="58"/>
                  </a:lnTo>
                  <a:lnTo>
                    <a:pt x="163" y="57"/>
                  </a:lnTo>
                  <a:lnTo>
                    <a:pt x="166" y="55"/>
                  </a:lnTo>
                  <a:lnTo>
                    <a:pt x="168" y="53"/>
                  </a:lnTo>
                  <a:lnTo>
                    <a:pt x="171" y="51"/>
                  </a:lnTo>
                  <a:lnTo>
                    <a:pt x="175" y="50"/>
                  </a:lnTo>
                  <a:lnTo>
                    <a:pt x="178" y="48"/>
                  </a:lnTo>
                  <a:lnTo>
                    <a:pt x="181" y="46"/>
                  </a:lnTo>
                  <a:lnTo>
                    <a:pt x="184" y="45"/>
                  </a:lnTo>
                  <a:lnTo>
                    <a:pt x="186" y="43"/>
                  </a:lnTo>
                  <a:lnTo>
                    <a:pt x="189" y="41"/>
                  </a:lnTo>
                  <a:lnTo>
                    <a:pt x="192" y="41"/>
                  </a:lnTo>
                  <a:lnTo>
                    <a:pt x="195" y="39"/>
                  </a:lnTo>
                  <a:lnTo>
                    <a:pt x="199" y="38"/>
                  </a:lnTo>
                  <a:lnTo>
                    <a:pt x="201" y="36"/>
                  </a:lnTo>
                  <a:lnTo>
                    <a:pt x="204" y="35"/>
                  </a:lnTo>
                  <a:lnTo>
                    <a:pt x="206" y="33"/>
                  </a:lnTo>
                  <a:lnTo>
                    <a:pt x="209" y="32"/>
                  </a:lnTo>
                  <a:lnTo>
                    <a:pt x="212" y="30"/>
                  </a:lnTo>
                  <a:lnTo>
                    <a:pt x="215" y="29"/>
                  </a:lnTo>
                  <a:lnTo>
                    <a:pt x="218" y="28"/>
                  </a:lnTo>
                  <a:lnTo>
                    <a:pt x="221" y="26"/>
                  </a:lnTo>
                  <a:lnTo>
                    <a:pt x="223" y="25"/>
                  </a:lnTo>
                  <a:lnTo>
                    <a:pt x="226" y="23"/>
                  </a:lnTo>
                  <a:lnTo>
                    <a:pt x="228" y="22"/>
                  </a:lnTo>
                  <a:lnTo>
                    <a:pt x="231" y="21"/>
                  </a:lnTo>
                  <a:lnTo>
                    <a:pt x="234" y="21"/>
                  </a:lnTo>
                  <a:lnTo>
                    <a:pt x="236" y="20"/>
                  </a:lnTo>
                  <a:lnTo>
                    <a:pt x="239" y="19"/>
                  </a:lnTo>
                  <a:lnTo>
                    <a:pt x="242" y="18"/>
                  </a:lnTo>
                  <a:lnTo>
                    <a:pt x="243" y="17"/>
                  </a:lnTo>
                  <a:lnTo>
                    <a:pt x="245" y="16"/>
                  </a:lnTo>
                  <a:lnTo>
                    <a:pt x="248" y="14"/>
                  </a:lnTo>
                  <a:lnTo>
                    <a:pt x="250" y="13"/>
                  </a:lnTo>
                  <a:lnTo>
                    <a:pt x="252" y="12"/>
                  </a:lnTo>
                  <a:lnTo>
                    <a:pt x="254" y="11"/>
                  </a:lnTo>
                  <a:lnTo>
                    <a:pt x="257" y="10"/>
                  </a:lnTo>
                  <a:lnTo>
                    <a:pt x="259" y="9"/>
                  </a:lnTo>
                  <a:lnTo>
                    <a:pt x="262" y="8"/>
                  </a:lnTo>
                  <a:lnTo>
                    <a:pt x="265" y="6"/>
                  </a:lnTo>
                  <a:lnTo>
                    <a:pt x="269" y="5"/>
                  </a:lnTo>
                  <a:lnTo>
                    <a:pt x="272" y="4"/>
                  </a:lnTo>
                  <a:lnTo>
                    <a:pt x="274" y="2"/>
                  </a:lnTo>
                  <a:lnTo>
                    <a:pt x="277" y="2"/>
                  </a:lnTo>
                  <a:lnTo>
                    <a:pt x="279" y="1"/>
                  </a:lnTo>
                  <a:lnTo>
                    <a:pt x="281" y="1"/>
                  </a:lnTo>
                  <a:lnTo>
                    <a:pt x="283" y="0"/>
                  </a:lnTo>
                  <a:lnTo>
                    <a:pt x="284" y="0"/>
                  </a:lnTo>
                  <a:lnTo>
                    <a:pt x="302" y="21"/>
                  </a:lnTo>
                  <a:lnTo>
                    <a:pt x="275" y="39"/>
                  </a:lnTo>
                  <a:lnTo>
                    <a:pt x="275" y="39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/>
            </p:cNvSpPr>
            <p:nvPr/>
          </p:nvSpPr>
          <p:spPr bwMode="auto">
            <a:xfrm>
              <a:off x="943" y="1175"/>
              <a:ext cx="344" cy="153"/>
            </a:xfrm>
            <a:custGeom>
              <a:avLst/>
              <a:gdLst/>
              <a:ahLst/>
              <a:cxnLst>
                <a:cxn ang="0">
                  <a:pos x="341" y="1"/>
                </a:cxn>
                <a:cxn ang="0">
                  <a:pos x="334" y="5"/>
                </a:cxn>
                <a:cxn ang="0">
                  <a:pos x="327" y="9"/>
                </a:cxn>
                <a:cxn ang="0">
                  <a:pos x="319" y="15"/>
                </a:cxn>
                <a:cxn ang="0">
                  <a:pos x="309" y="22"/>
                </a:cxn>
                <a:cxn ang="0">
                  <a:pos x="299" y="28"/>
                </a:cxn>
                <a:cxn ang="0">
                  <a:pos x="287" y="36"/>
                </a:cxn>
                <a:cxn ang="0">
                  <a:pos x="273" y="43"/>
                </a:cxn>
                <a:cxn ang="0">
                  <a:pos x="259" y="53"/>
                </a:cxn>
                <a:cxn ang="0">
                  <a:pos x="245" y="62"/>
                </a:cxn>
                <a:cxn ang="0">
                  <a:pos x="229" y="71"/>
                </a:cxn>
                <a:cxn ang="0">
                  <a:pos x="214" y="80"/>
                </a:cxn>
                <a:cxn ang="0">
                  <a:pos x="198" y="89"/>
                </a:cxn>
                <a:cxn ang="0">
                  <a:pos x="182" y="98"/>
                </a:cxn>
                <a:cxn ang="0">
                  <a:pos x="167" y="106"/>
                </a:cxn>
                <a:cxn ang="0">
                  <a:pos x="151" y="114"/>
                </a:cxn>
                <a:cxn ang="0">
                  <a:pos x="134" y="122"/>
                </a:cxn>
                <a:cxn ang="0">
                  <a:pos x="119" y="129"/>
                </a:cxn>
                <a:cxn ang="0">
                  <a:pos x="105" y="135"/>
                </a:cxn>
                <a:cxn ang="0">
                  <a:pos x="92" y="140"/>
                </a:cxn>
                <a:cxn ang="0">
                  <a:pos x="78" y="145"/>
                </a:cxn>
                <a:cxn ang="0">
                  <a:pos x="66" y="148"/>
                </a:cxn>
                <a:cxn ang="0">
                  <a:pos x="55" y="151"/>
                </a:cxn>
                <a:cxn ang="0">
                  <a:pos x="44" y="152"/>
                </a:cxn>
                <a:cxn ang="0">
                  <a:pos x="36" y="153"/>
                </a:cxn>
                <a:cxn ang="0">
                  <a:pos x="27" y="153"/>
                </a:cxn>
                <a:cxn ang="0">
                  <a:pos x="20" y="152"/>
                </a:cxn>
                <a:cxn ang="0">
                  <a:pos x="14" y="150"/>
                </a:cxn>
                <a:cxn ang="0">
                  <a:pos x="6" y="146"/>
                </a:cxn>
                <a:cxn ang="0">
                  <a:pos x="1" y="140"/>
                </a:cxn>
                <a:cxn ang="0">
                  <a:pos x="1" y="130"/>
                </a:cxn>
                <a:cxn ang="0">
                  <a:pos x="6" y="120"/>
                </a:cxn>
                <a:cxn ang="0">
                  <a:pos x="13" y="113"/>
                </a:cxn>
                <a:cxn ang="0">
                  <a:pos x="18" y="106"/>
                </a:cxn>
                <a:cxn ang="0">
                  <a:pos x="27" y="101"/>
                </a:cxn>
                <a:cxn ang="0">
                  <a:pos x="36" y="94"/>
                </a:cxn>
                <a:cxn ang="0">
                  <a:pos x="46" y="89"/>
                </a:cxn>
                <a:cxn ang="0">
                  <a:pos x="58" y="82"/>
                </a:cxn>
                <a:cxn ang="0">
                  <a:pos x="72" y="76"/>
                </a:cxn>
                <a:cxn ang="0">
                  <a:pos x="87" y="70"/>
                </a:cxn>
                <a:cxn ang="0">
                  <a:pos x="102" y="63"/>
                </a:cxn>
                <a:cxn ang="0">
                  <a:pos x="119" y="58"/>
                </a:cxn>
                <a:cxn ang="0">
                  <a:pos x="137" y="52"/>
                </a:cxn>
                <a:cxn ang="0">
                  <a:pos x="154" y="46"/>
                </a:cxn>
                <a:cxn ang="0">
                  <a:pos x="172" y="41"/>
                </a:cxn>
                <a:cxn ang="0">
                  <a:pos x="191" y="36"/>
                </a:cxn>
                <a:cxn ang="0">
                  <a:pos x="209" y="31"/>
                </a:cxn>
                <a:cxn ang="0">
                  <a:pos x="226" y="26"/>
                </a:cxn>
                <a:cxn ang="0">
                  <a:pos x="243" y="22"/>
                </a:cxn>
                <a:cxn ang="0">
                  <a:pos x="259" y="18"/>
                </a:cxn>
                <a:cxn ang="0">
                  <a:pos x="275" y="15"/>
                </a:cxn>
                <a:cxn ang="0">
                  <a:pos x="289" y="11"/>
                </a:cxn>
                <a:cxn ang="0">
                  <a:pos x="302" y="8"/>
                </a:cxn>
                <a:cxn ang="0">
                  <a:pos x="314" y="5"/>
                </a:cxn>
                <a:cxn ang="0">
                  <a:pos x="324" y="3"/>
                </a:cxn>
                <a:cxn ang="0">
                  <a:pos x="332" y="2"/>
                </a:cxn>
                <a:cxn ang="0">
                  <a:pos x="338" y="1"/>
                </a:cxn>
                <a:cxn ang="0">
                  <a:pos x="343" y="0"/>
                </a:cxn>
              </a:cxnLst>
              <a:rect l="0" t="0" r="r" b="b"/>
              <a:pathLst>
                <a:path w="344" h="153">
                  <a:moveTo>
                    <a:pt x="344" y="0"/>
                  </a:moveTo>
                  <a:lnTo>
                    <a:pt x="343" y="0"/>
                  </a:lnTo>
                  <a:lnTo>
                    <a:pt x="341" y="1"/>
                  </a:lnTo>
                  <a:lnTo>
                    <a:pt x="339" y="2"/>
                  </a:lnTo>
                  <a:lnTo>
                    <a:pt x="336" y="4"/>
                  </a:lnTo>
                  <a:lnTo>
                    <a:pt x="334" y="5"/>
                  </a:lnTo>
                  <a:lnTo>
                    <a:pt x="331" y="6"/>
                  </a:lnTo>
                  <a:lnTo>
                    <a:pt x="329" y="8"/>
                  </a:lnTo>
                  <a:lnTo>
                    <a:pt x="327" y="9"/>
                  </a:lnTo>
                  <a:lnTo>
                    <a:pt x="325" y="11"/>
                  </a:lnTo>
                  <a:lnTo>
                    <a:pt x="322" y="13"/>
                  </a:lnTo>
                  <a:lnTo>
                    <a:pt x="319" y="15"/>
                  </a:lnTo>
                  <a:lnTo>
                    <a:pt x="316" y="18"/>
                  </a:lnTo>
                  <a:lnTo>
                    <a:pt x="313" y="20"/>
                  </a:lnTo>
                  <a:lnTo>
                    <a:pt x="309" y="22"/>
                  </a:lnTo>
                  <a:lnTo>
                    <a:pt x="306" y="23"/>
                  </a:lnTo>
                  <a:lnTo>
                    <a:pt x="303" y="26"/>
                  </a:lnTo>
                  <a:lnTo>
                    <a:pt x="299" y="28"/>
                  </a:lnTo>
                  <a:lnTo>
                    <a:pt x="294" y="30"/>
                  </a:lnTo>
                  <a:lnTo>
                    <a:pt x="290" y="33"/>
                  </a:lnTo>
                  <a:lnTo>
                    <a:pt x="287" y="36"/>
                  </a:lnTo>
                  <a:lnTo>
                    <a:pt x="282" y="39"/>
                  </a:lnTo>
                  <a:lnTo>
                    <a:pt x="278" y="42"/>
                  </a:lnTo>
                  <a:lnTo>
                    <a:pt x="273" y="43"/>
                  </a:lnTo>
                  <a:lnTo>
                    <a:pt x="269" y="47"/>
                  </a:lnTo>
                  <a:lnTo>
                    <a:pt x="264" y="50"/>
                  </a:lnTo>
                  <a:lnTo>
                    <a:pt x="259" y="53"/>
                  </a:lnTo>
                  <a:lnTo>
                    <a:pt x="255" y="56"/>
                  </a:lnTo>
                  <a:lnTo>
                    <a:pt x="250" y="59"/>
                  </a:lnTo>
                  <a:lnTo>
                    <a:pt x="245" y="62"/>
                  </a:lnTo>
                  <a:lnTo>
                    <a:pt x="240" y="64"/>
                  </a:lnTo>
                  <a:lnTo>
                    <a:pt x="235" y="67"/>
                  </a:lnTo>
                  <a:lnTo>
                    <a:pt x="229" y="71"/>
                  </a:lnTo>
                  <a:lnTo>
                    <a:pt x="225" y="74"/>
                  </a:lnTo>
                  <a:lnTo>
                    <a:pt x="219" y="77"/>
                  </a:lnTo>
                  <a:lnTo>
                    <a:pt x="214" y="80"/>
                  </a:lnTo>
                  <a:lnTo>
                    <a:pt x="209" y="82"/>
                  </a:lnTo>
                  <a:lnTo>
                    <a:pt x="204" y="86"/>
                  </a:lnTo>
                  <a:lnTo>
                    <a:pt x="198" y="89"/>
                  </a:lnTo>
                  <a:lnTo>
                    <a:pt x="193" y="91"/>
                  </a:lnTo>
                  <a:lnTo>
                    <a:pt x="188" y="95"/>
                  </a:lnTo>
                  <a:lnTo>
                    <a:pt x="182" y="98"/>
                  </a:lnTo>
                  <a:lnTo>
                    <a:pt x="177" y="101"/>
                  </a:lnTo>
                  <a:lnTo>
                    <a:pt x="171" y="103"/>
                  </a:lnTo>
                  <a:lnTo>
                    <a:pt x="167" y="106"/>
                  </a:lnTo>
                  <a:lnTo>
                    <a:pt x="161" y="109"/>
                  </a:lnTo>
                  <a:lnTo>
                    <a:pt x="155" y="112"/>
                  </a:lnTo>
                  <a:lnTo>
                    <a:pt x="151" y="114"/>
                  </a:lnTo>
                  <a:lnTo>
                    <a:pt x="145" y="117"/>
                  </a:lnTo>
                  <a:lnTo>
                    <a:pt x="140" y="120"/>
                  </a:lnTo>
                  <a:lnTo>
                    <a:pt x="134" y="122"/>
                  </a:lnTo>
                  <a:lnTo>
                    <a:pt x="130" y="124"/>
                  </a:lnTo>
                  <a:lnTo>
                    <a:pt x="125" y="127"/>
                  </a:lnTo>
                  <a:lnTo>
                    <a:pt x="119" y="129"/>
                  </a:lnTo>
                  <a:lnTo>
                    <a:pt x="114" y="131"/>
                  </a:lnTo>
                  <a:lnTo>
                    <a:pt x="110" y="133"/>
                  </a:lnTo>
                  <a:lnTo>
                    <a:pt x="105" y="135"/>
                  </a:lnTo>
                  <a:lnTo>
                    <a:pt x="100" y="137"/>
                  </a:lnTo>
                  <a:lnTo>
                    <a:pt x="95" y="139"/>
                  </a:lnTo>
                  <a:lnTo>
                    <a:pt x="92" y="140"/>
                  </a:lnTo>
                  <a:lnTo>
                    <a:pt x="87" y="142"/>
                  </a:lnTo>
                  <a:lnTo>
                    <a:pt x="82" y="143"/>
                  </a:lnTo>
                  <a:lnTo>
                    <a:pt x="78" y="145"/>
                  </a:lnTo>
                  <a:lnTo>
                    <a:pt x="74" y="146"/>
                  </a:lnTo>
                  <a:lnTo>
                    <a:pt x="70" y="147"/>
                  </a:lnTo>
                  <a:lnTo>
                    <a:pt x="66" y="148"/>
                  </a:lnTo>
                  <a:lnTo>
                    <a:pt x="62" y="149"/>
                  </a:lnTo>
                  <a:lnTo>
                    <a:pt x="58" y="150"/>
                  </a:lnTo>
                  <a:lnTo>
                    <a:pt x="55" y="151"/>
                  </a:lnTo>
                  <a:lnTo>
                    <a:pt x="51" y="151"/>
                  </a:lnTo>
                  <a:lnTo>
                    <a:pt x="48" y="152"/>
                  </a:lnTo>
                  <a:lnTo>
                    <a:pt x="44" y="152"/>
                  </a:lnTo>
                  <a:lnTo>
                    <a:pt x="41" y="153"/>
                  </a:lnTo>
                  <a:lnTo>
                    <a:pt x="38" y="153"/>
                  </a:lnTo>
                  <a:lnTo>
                    <a:pt x="36" y="153"/>
                  </a:lnTo>
                  <a:lnTo>
                    <a:pt x="33" y="153"/>
                  </a:lnTo>
                  <a:lnTo>
                    <a:pt x="30" y="153"/>
                  </a:lnTo>
                  <a:lnTo>
                    <a:pt x="27" y="153"/>
                  </a:lnTo>
                  <a:lnTo>
                    <a:pt x="24" y="152"/>
                  </a:lnTo>
                  <a:lnTo>
                    <a:pt x="22" y="152"/>
                  </a:lnTo>
                  <a:lnTo>
                    <a:pt x="20" y="152"/>
                  </a:lnTo>
                  <a:lnTo>
                    <a:pt x="17" y="151"/>
                  </a:lnTo>
                  <a:lnTo>
                    <a:pt x="16" y="151"/>
                  </a:lnTo>
                  <a:lnTo>
                    <a:pt x="14" y="150"/>
                  </a:lnTo>
                  <a:lnTo>
                    <a:pt x="12" y="149"/>
                  </a:lnTo>
                  <a:lnTo>
                    <a:pt x="9" y="148"/>
                  </a:lnTo>
                  <a:lnTo>
                    <a:pt x="6" y="146"/>
                  </a:lnTo>
                  <a:lnTo>
                    <a:pt x="4" y="144"/>
                  </a:lnTo>
                  <a:lnTo>
                    <a:pt x="2" y="142"/>
                  </a:lnTo>
                  <a:lnTo>
                    <a:pt x="1" y="140"/>
                  </a:lnTo>
                  <a:lnTo>
                    <a:pt x="0" y="137"/>
                  </a:lnTo>
                  <a:lnTo>
                    <a:pt x="0" y="133"/>
                  </a:lnTo>
                  <a:lnTo>
                    <a:pt x="1" y="130"/>
                  </a:lnTo>
                  <a:lnTo>
                    <a:pt x="1" y="127"/>
                  </a:lnTo>
                  <a:lnTo>
                    <a:pt x="4" y="123"/>
                  </a:lnTo>
                  <a:lnTo>
                    <a:pt x="6" y="120"/>
                  </a:lnTo>
                  <a:lnTo>
                    <a:pt x="9" y="117"/>
                  </a:lnTo>
                  <a:lnTo>
                    <a:pt x="11" y="114"/>
                  </a:lnTo>
                  <a:lnTo>
                    <a:pt x="13" y="113"/>
                  </a:lnTo>
                  <a:lnTo>
                    <a:pt x="15" y="110"/>
                  </a:lnTo>
                  <a:lnTo>
                    <a:pt x="17" y="108"/>
                  </a:lnTo>
                  <a:lnTo>
                    <a:pt x="18" y="106"/>
                  </a:lnTo>
                  <a:lnTo>
                    <a:pt x="21" y="104"/>
                  </a:lnTo>
                  <a:lnTo>
                    <a:pt x="23" y="102"/>
                  </a:lnTo>
                  <a:lnTo>
                    <a:pt x="27" y="101"/>
                  </a:lnTo>
                  <a:lnTo>
                    <a:pt x="29" y="99"/>
                  </a:lnTo>
                  <a:lnTo>
                    <a:pt x="33" y="97"/>
                  </a:lnTo>
                  <a:lnTo>
                    <a:pt x="36" y="94"/>
                  </a:lnTo>
                  <a:lnTo>
                    <a:pt x="39" y="93"/>
                  </a:lnTo>
                  <a:lnTo>
                    <a:pt x="42" y="90"/>
                  </a:lnTo>
                  <a:lnTo>
                    <a:pt x="46" y="89"/>
                  </a:lnTo>
                  <a:lnTo>
                    <a:pt x="50" y="86"/>
                  </a:lnTo>
                  <a:lnTo>
                    <a:pt x="55" y="84"/>
                  </a:lnTo>
                  <a:lnTo>
                    <a:pt x="58" y="82"/>
                  </a:lnTo>
                  <a:lnTo>
                    <a:pt x="62" y="81"/>
                  </a:lnTo>
                  <a:lnTo>
                    <a:pt x="67" y="79"/>
                  </a:lnTo>
                  <a:lnTo>
                    <a:pt x="72" y="76"/>
                  </a:lnTo>
                  <a:lnTo>
                    <a:pt x="76" y="74"/>
                  </a:lnTo>
                  <a:lnTo>
                    <a:pt x="81" y="72"/>
                  </a:lnTo>
                  <a:lnTo>
                    <a:pt x="87" y="70"/>
                  </a:lnTo>
                  <a:lnTo>
                    <a:pt x="92" y="68"/>
                  </a:lnTo>
                  <a:lnTo>
                    <a:pt x="97" y="66"/>
                  </a:lnTo>
                  <a:lnTo>
                    <a:pt x="102" y="63"/>
                  </a:lnTo>
                  <a:lnTo>
                    <a:pt x="108" y="62"/>
                  </a:lnTo>
                  <a:lnTo>
                    <a:pt x="114" y="60"/>
                  </a:lnTo>
                  <a:lnTo>
                    <a:pt x="119" y="58"/>
                  </a:lnTo>
                  <a:lnTo>
                    <a:pt x="125" y="56"/>
                  </a:lnTo>
                  <a:lnTo>
                    <a:pt x="131" y="54"/>
                  </a:lnTo>
                  <a:lnTo>
                    <a:pt x="137" y="52"/>
                  </a:lnTo>
                  <a:lnTo>
                    <a:pt x="142" y="50"/>
                  </a:lnTo>
                  <a:lnTo>
                    <a:pt x="149" y="48"/>
                  </a:lnTo>
                  <a:lnTo>
                    <a:pt x="154" y="46"/>
                  </a:lnTo>
                  <a:lnTo>
                    <a:pt x="160" y="44"/>
                  </a:lnTo>
                  <a:lnTo>
                    <a:pt x="166" y="42"/>
                  </a:lnTo>
                  <a:lnTo>
                    <a:pt x="172" y="41"/>
                  </a:lnTo>
                  <a:lnTo>
                    <a:pt x="178" y="39"/>
                  </a:lnTo>
                  <a:lnTo>
                    <a:pt x="185" y="38"/>
                  </a:lnTo>
                  <a:lnTo>
                    <a:pt x="191" y="36"/>
                  </a:lnTo>
                  <a:lnTo>
                    <a:pt x="196" y="35"/>
                  </a:lnTo>
                  <a:lnTo>
                    <a:pt x="202" y="33"/>
                  </a:lnTo>
                  <a:lnTo>
                    <a:pt x="209" y="31"/>
                  </a:lnTo>
                  <a:lnTo>
                    <a:pt x="214" y="29"/>
                  </a:lnTo>
                  <a:lnTo>
                    <a:pt x="220" y="28"/>
                  </a:lnTo>
                  <a:lnTo>
                    <a:pt x="226" y="26"/>
                  </a:lnTo>
                  <a:lnTo>
                    <a:pt x="232" y="25"/>
                  </a:lnTo>
                  <a:lnTo>
                    <a:pt x="237" y="23"/>
                  </a:lnTo>
                  <a:lnTo>
                    <a:pt x="243" y="22"/>
                  </a:lnTo>
                  <a:lnTo>
                    <a:pt x="248" y="21"/>
                  </a:lnTo>
                  <a:lnTo>
                    <a:pt x="254" y="20"/>
                  </a:lnTo>
                  <a:lnTo>
                    <a:pt x="259" y="18"/>
                  </a:lnTo>
                  <a:lnTo>
                    <a:pt x="265" y="17"/>
                  </a:lnTo>
                  <a:lnTo>
                    <a:pt x="269" y="16"/>
                  </a:lnTo>
                  <a:lnTo>
                    <a:pt x="275" y="15"/>
                  </a:lnTo>
                  <a:lnTo>
                    <a:pt x="280" y="13"/>
                  </a:lnTo>
                  <a:lnTo>
                    <a:pt x="285" y="12"/>
                  </a:lnTo>
                  <a:lnTo>
                    <a:pt x="289" y="11"/>
                  </a:lnTo>
                  <a:lnTo>
                    <a:pt x="294" y="10"/>
                  </a:lnTo>
                  <a:lnTo>
                    <a:pt x="298" y="9"/>
                  </a:lnTo>
                  <a:lnTo>
                    <a:pt x="302" y="8"/>
                  </a:lnTo>
                  <a:lnTo>
                    <a:pt x="306" y="7"/>
                  </a:lnTo>
                  <a:lnTo>
                    <a:pt x="310" y="6"/>
                  </a:lnTo>
                  <a:lnTo>
                    <a:pt x="314" y="5"/>
                  </a:lnTo>
                  <a:lnTo>
                    <a:pt x="317" y="4"/>
                  </a:lnTo>
                  <a:lnTo>
                    <a:pt x="321" y="3"/>
                  </a:lnTo>
                  <a:lnTo>
                    <a:pt x="324" y="3"/>
                  </a:lnTo>
                  <a:lnTo>
                    <a:pt x="326" y="3"/>
                  </a:lnTo>
                  <a:lnTo>
                    <a:pt x="329" y="3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0" y="0"/>
                  </a:lnTo>
                  <a:lnTo>
                    <a:pt x="341" y="0"/>
                  </a:lnTo>
                  <a:lnTo>
                    <a:pt x="343" y="0"/>
                  </a:lnTo>
                  <a:lnTo>
                    <a:pt x="344" y="0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Freeform 24"/>
            <p:cNvSpPr>
              <a:spLocks/>
            </p:cNvSpPr>
            <p:nvPr/>
          </p:nvSpPr>
          <p:spPr bwMode="auto">
            <a:xfrm>
              <a:off x="993" y="1193"/>
              <a:ext cx="280" cy="251"/>
            </a:xfrm>
            <a:custGeom>
              <a:avLst/>
              <a:gdLst/>
              <a:ahLst/>
              <a:cxnLst>
                <a:cxn ang="0">
                  <a:pos x="278" y="2"/>
                </a:cxn>
                <a:cxn ang="0">
                  <a:pos x="273" y="8"/>
                </a:cxn>
                <a:cxn ang="0">
                  <a:pos x="269" y="15"/>
                </a:cxn>
                <a:cxn ang="0">
                  <a:pos x="262" y="23"/>
                </a:cxn>
                <a:cxn ang="0">
                  <a:pos x="256" y="32"/>
                </a:cxn>
                <a:cxn ang="0">
                  <a:pos x="247" y="42"/>
                </a:cxn>
                <a:cxn ang="0">
                  <a:pos x="238" y="53"/>
                </a:cxn>
                <a:cxn ang="0">
                  <a:pos x="229" y="64"/>
                </a:cxn>
                <a:cxn ang="0">
                  <a:pos x="218" y="78"/>
                </a:cxn>
                <a:cxn ang="0">
                  <a:pos x="208" y="91"/>
                </a:cxn>
                <a:cxn ang="0">
                  <a:pos x="196" y="104"/>
                </a:cxn>
                <a:cxn ang="0">
                  <a:pos x="184" y="119"/>
                </a:cxn>
                <a:cxn ang="0">
                  <a:pos x="172" y="132"/>
                </a:cxn>
                <a:cxn ang="0">
                  <a:pos x="160" y="145"/>
                </a:cxn>
                <a:cxn ang="0">
                  <a:pos x="147" y="160"/>
                </a:cxn>
                <a:cxn ang="0">
                  <a:pos x="135" y="172"/>
                </a:cxn>
                <a:cxn ang="0">
                  <a:pos x="122" y="184"/>
                </a:cxn>
                <a:cxn ang="0">
                  <a:pos x="111" y="196"/>
                </a:cxn>
                <a:cxn ang="0">
                  <a:pos x="99" y="207"/>
                </a:cxn>
                <a:cxn ang="0">
                  <a:pos x="87" y="217"/>
                </a:cxn>
                <a:cxn ang="0">
                  <a:pos x="77" y="225"/>
                </a:cxn>
                <a:cxn ang="0">
                  <a:pos x="66" y="232"/>
                </a:cxn>
                <a:cxn ang="0">
                  <a:pos x="57" y="238"/>
                </a:cxn>
                <a:cxn ang="0">
                  <a:pos x="47" y="242"/>
                </a:cxn>
                <a:cxn ang="0">
                  <a:pos x="39" y="246"/>
                </a:cxn>
                <a:cxn ang="0">
                  <a:pos x="30" y="249"/>
                </a:cxn>
                <a:cxn ang="0">
                  <a:pos x="24" y="251"/>
                </a:cxn>
                <a:cxn ang="0">
                  <a:pos x="18" y="251"/>
                </a:cxn>
                <a:cxn ang="0">
                  <a:pos x="9" y="250"/>
                </a:cxn>
                <a:cxn ang="0">
                  <a:pos x="3" y="244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3" y="220"/>
                </a:cxn>
                <a:cxn ang="0">
                  <a:pos x="6" y="213"/>
                </a:cxn>
                <a:cxn ang="0">
                  <a:pos x="11" y="205"/>
                </a:cxn>
                <a:cxn ang="0">
                  <a:pos x="17" y="197"/>
                </a:cxn>
                <a:cxn ang="0">
                  <a:pos x="24" y="188"/>
                </a:cxn>
                <a:cxn ang="0">
                  <a:pos x="32" y="178"/>
                </a:cxn>
                <a:cxn ang="0">
                  <a:pos x="42" y="168"/>
                </a:cxn>
                <a:cxn ang="0">
                  <a:pos x="53" y="158"/>
                </a:cxn>
                <a:cxn ang="0">
                  <a:pos x="65" y="147"/>
                </a:cxn>
                <a:cxn ang="0">
                  <a:pos x="79" y="136"/>
                </a:cxn>
                <a:cxn ang="0">
                  <a:pos x="92" y="125"/>
                </a:cxn>
                <a:cxn ang="0">
                  <a:pos x="107" y="114"/>
                </a:cxn>
                <a:cxn ang="0">
                  <a:pos x="122" y="103"/>
                </a:cxn>
                <a:cxn ang="0">
                  <a:pos x="138" y="92"/>
                </a:cxn>
                <a:cxn ang="0">
                  <a:pos x="153" y="81"/>
                </a:cxn>
                <a:cxn ang="0">
                  <a:pos x="168" y="71"/>
                </a:cxn>
                <a:cxn ang="0">
                  <a:pos x="183" y="61"/>
                </a:cxn>
                <a:cxn ang="0">
                  <a:pos x="198" y="51"/>
                </a:cxn>
                <a:cxn ang="0">
                  <a:pos x="212" y="42"/>
                </a:cxn>
                <a:cxn ang="0">
                  <a:pos x="224" y="34"/>
                </a:cxn>
                <a:cxn ang="0">
                  <a:pos x="237" y="26"/>
                </a:cxn>
                <a:cxn ang="0">
                  <a:pos x="248" y="19"/>
                </a:cxn>
                <a:cxn ang="0">
                  <a:pos x="257" y="13"/>
                </a:cxn>
                <a:cxn ang="0">
                  <a:pos x="265" y="8"/>
                </a:cxn>
                <a:cxn ang="0">
                  <a:pos x="273" y="5"/>
                </a:cxn>
                <a:cxn ang="0">
                  <a:pos x="279" y="0"/>
                </a:cxn>
              </a:cxnLst>
              <a:rect l="0" t="0" r="r" b="b"/>
              <a:pathLst>
                <a:path w="280" h="251">
                  <a:moveTo>
                    <a:pt x="280" y="0"/>
                  </a:moveTo>
                  <a:lnTo>
                    <a:pt x="279" y="0"/>
                  </a:lnTo>
                  <a:lnTo>
                    <a:pt x="278" y="2"/>
                  </a:lnTo>
                  <a:lnTo>
                    <a:pt x="276" y="4"/>
                  </a:lnTo>
                  <a:lnTo>
                    <a:pt x="275" y="7"/>
                  </a:lnTo>
                  <a:lnTo>
                    <a:pt x="273" y="8"/>
                  </a:lnTo>
                  <a:lnTo>
                    <a:pt x="272" y="10"/>
                  </a:lnTo>
                  <a:lnTo>
                    <a:pt x="270" y="12"/>
                  </a:lnTo>
                  <a:lnTo>
                    <a:pt x="269" y="15"/>
                  </a:lnTo>
                  <a:lnTo>
                    <a:pt x="266" y="17"/>
                  </a:lnTo>
                  <a:lnTo>
                    <a:pt x="264" y="20"/>
                  </a:lnTo>
                  <a:lnTo>
                    <a:pt x="262" y="23"/>
                  </a:lnTo>
                  <a:lnTo>
                    <a:pt x="260" y="25"/>
                  </a:lnTo>
                  <a:lnTo>
                    <a:pt x="257" y="28"/>
                  </a:lnTo>
                  <a:lnTo>
                    <a:pt x="256" y="32"/>
                  </a:lnTo>
                  <a:lnTo>
                    <a:pt x="253" y="35"/>
                  </a:lnTo>
                  <a:lnTo>
                    <a:pt x="250" y="38"/>
                  </a:lnTo>
                  <a:lnTo>
                    <a:pt x="247" y="42"/>
                  </a:lnTo>
                  <a:lnTo>
                    <a:pt x="244" y="45"/>
                  </a:lnTo>
                  <a:lnTo>
                    <a:pt x="241" y="49"/>
                  </a:lnTo>
                  <a:lnTo>
                    <a:pt x="238" y="53"/>
                  </a:lnTo>
                  <a:lnTo>
                    <a:pt x="235" y="57"/>
                  </a:lnTo>
                  <a:lnTo>
                    <a:pt x="232" y="61"/>
                  </a:lnTo>
                  <a:lnTo>
                    <a:pt x="229" y="64"/>
                  </a:lnTo>
                  <a:lnTo>
                    <a:pt x="225" y="69"/>
                  </a:lnTo>
                  <a:lnTo>
                    <a:pt x="222" y="73"/>
                  </a:lnTo>
                  <a:lnTo>
                    <a:pt x="218" y="78"/>
                  </a:lnTo>
                  <a:lnTo>
                    <a:pt x="215" y="83"/>
                  </a:lnTo>
                  <a:lnTo>
                    <a:pt x="212" y="87"/>
                  </a:lnTo>
                  <a:lnTo>
                    <a:pt x="208" y="91"/>
                  </a:lnTo>
                  <a:lnTo>
                    <a:pt x="203" y="96"/>
                  </a:lnTo>
                  <a:lnTo>
                    <a:pt x="199" y="101"/>
                  </a:lnTo>
                  <a:lnTo>
                    <a:pt x="196" y="104"/>
                  </a:lnTo>
                  <a:lnTo>
                    <a:pt x="192" y="109"/>
                  </a:lnTo>
                  <a:lnTo>
                    <a:pt x="188" y="114"/>
                  </a:lnTo>
                  <a:lnTo>
                    <a:pt x="184" y="119"/>
                  </a:lnTo>
                  <a:lnTo>
                    <a:pt x="180" y="123"/>
                  </a:lnTo>
                  <a:lnTo>
                    <a:pt x="176" y="127"/>
                  </a:lnTo>
                  <a:lnTo>
                    <a:pt x="172" y="132"/>
                  </a:lnTo>
                  <a:lnTo>
                    <a:pt x="168" y="137"/>
                  </a:lnTo>
                  <a:lnTo>
                    <a:pt x="164" y="141"/>
                  </a:lnTo>
                  <a:lnTo>
                    <a:pt x="160" y="145"/>
                  </a:lnTo>
                  <a:lnTo>
                    <a:pt x="156" y="150"/>
                  </a:lnTo>
                  <a:lnTo>
                    <a:pt x="152" y="155"/>
                  </a:lnTo>
                  <a:lnTo>
                    <a:pt x="147" y="160"/>
                  </a:lnTo>
                  <a:lnTo>
                    <a:pt x="143" y="163"/>
                  </a:lnTo>
                  <a:lnTo>
                    <a:pt x="139" y="168"/>
                  </a:lnTo>
                  <a:lnTo>
                    <a:pt x="135" y="172"/>
                  </a:lnTo>
                  <a:lnTo>
                    <a:pt x="131" y="177"/>
                  </a:lnTo>
                  <a:lnTo>
                    <a:pt x="126" y="180"/>
                  </a:lnTo>
                  <a:lnTo>
                    <a:pt x="122" y="184"/>
                  </a:lnTo>
                  <a:lnTo>
                    <a:pt x="119" y="188"/>
                  </a:lnTo>
                  <a:lnTo>
                    <a:pt x="115" y="192"/>
                  </a:lnTo>
                  <a:lnTo>
                    <a:pt x="111" y="196"/>
                  </a:lnTo>
                  <a:lnTo>
                    <a:pt x="106" y="199"/>
                  </a:lnTo>
                  <a:lnTo>
                    <a:pt x="102" y="203"/>
                  </a:lnTo>
                  <a:lnTo>
                    <a:pt x="99" y="207"/>
                  </a:lnTo>
                  <a:lnTo>
                    <a:pt x="95" y="210"/>
                  </a:lnTo>
                  <a:lnTo>
                    <a:pt x="91" y="214"/>
                  </a:lnTo>
                  <a:lnTo>
                    <a:pt x="87" y="217"/>
                  </a:lnTo>
                  <a:lnTo>
                    <a:pt x="84" y="219"/>
                  </a:lnTo>
                  <a:lnTo>
                    <a:pt x="81" y="222"/>
                  </a:lnTo>
                  <a:lnTo>
                    <a:pt x="77" y="225"/>
                  </a:lnTo>
                  <a:lnTo>
                    <a:pt x="73" y="227"/>
                  </a:lnTo>
                  <a:lnTo>
                    <a:pt x="70" y="230"/>
                  </a:lnTo>
                  <a:lnTo>
                    <a:pt x="66" y="232"/>
                  </a:lnTo>
                  <a:lnTo>
                    <a:pt x="63" y="234"/>
                  </a:lnTo>
                  <a:lnTo>
                    <a:pt x="60" y="236"/>
                  </a:lnTo>
                  <a:lnTo>
                    <a:pt x="57" y="238"/>
                  </a:lnTo>
                  <a:lnTo>
                    <a:pt x="53" y="239"/>
                  </a:lnTo>
                  <a:lnTo>
                    <a:pt x="50" y="241"/>
                  </a:lnTo>
                  <a:lnTo>
                    <a:pt x="47" y="242"/>
                  </a:lnTo>
                  <a:lnTo>
                    <a:pt x="44" y="244"/>
                  </a:lnTo>
                  <a:lnTo>
                    <a:pt x="41" y="245"/>
                  </a:lnTo>
                  <a:lnTo>
                    <a:pt x="39" y="246"/>
                  </a:lnTo>
                  <a:lnTo>
                    <a:pt x="36" y="247"/>
                  </a:lnTo>
                  <a:lnTo>
                    <a:pt x="33" y="249"/>
                  </a:lnTo>
                  <a:lnTo>
                    <a:pt x="30" y="249"/>
                  </a:lnTo>
                  <a:lnTo>
                    <a:pt x="28" y="250"/>
                  </a:lnTo>
                  <a:lnTo>
                    <a:pt x="26" y="250"/>
                  </a:lnTo>
                  <a:lnTo>
                    <a:pt x="24" y="251"/>
                  </a:lnTo>
                  <a:lnTo>
                    <a:pt x="22" y="251"/>
                  </a:lnTo>
                  <a:lnTo>
                    <a:pt x="20" y="251"/>
                  </a:lnTo>
                  <a:lnTo>
                    <a:pt x="18" y="251"/>
                  </a:lnTo>
                  <a:lnTo>
                    <a:pt x="16" y="251"/>
                  </a:lnTo>
                  <a:lnTo>
                    <a:pt x="12" y="251"/>
                  </a:lnTo>
                  <a:lnTo>
                    <a:pt x="9" y="250"/>
                  </a:lnTo>
                  <a:lnTo>
                    <a:pt x="6" y="249"/>
                  </a:lnTo>
                  <a:lnTo>
                    <a:pt x="5" y="247"/>
                  </a:lnTo>
                  <a:lnTo>
                    <a:pt x="3" y="244"/>
                  </a:lnTo>
                  <a:lnTo>
                    <a:pt x="1" y="242"/>
                  </a:lnTo>
                  <a:lnTo>
                    <a:pt x="0" y="239"/>
                  </a:lnTo>
                  <a:lnTo>
                    <a:pt x="0" y="237"/>
                  </a:lnTo>
                  <a:lnTo>
                    <a:pt x="0" y="233"/>
                  </a:lnTo>
                  <a:lnTo>
                    <a:pt x="0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2" y="222"/>
                  </a:lnTo>
                  <a:lnTo>
                    <a:pt x="3" y="220"/>
                  </a:lnTo>
                  <a:lnTo>
                    <a:pt x="4" y="218"/>
                  </a:lnTo>
                  <a:lnTo>
                    <a:pt x="5" y="216"/>
                  </a:lnTo>
                  <a:lnTo>
                    <a:pt x="6" y="213"/>
                  </a:lnTo>
                  <a:lnTo>
                    <a:pt x="7" y="211"/>
                  </a:lnTo>
                  <a:lnTo>
                    <a:pt x="9" y="208"/>
                  </a:lnTo>
                  <a:lnTo>
                    <a:pt x="11" y="205"/>
                  </a:lnTo>
                  <a:lnTo>
                    <a:pt x="12" y="202"/>
                  </a:lnTo>
                  <a:lnTo>
                    <a:pt x="15" y="199"/>
                  </a:lnTo>
                  <a:lnTo>
                    <a:pt x="17" y="197"/>
                  </a:lnTo>
                  <a:lnTo>
                    <a:pt x="19" y="194"/>
                  </a:lnTo>
                  <a:lnTo>
                    <a:pt x="21" y="191"/>
                  </a:lnTo>
                  <a:lnTo>
                    <a:pt x="24" y="188"/>
                  </a:lnTo>
                  <a:lnTo>
                    <a:pt x="26" y="184"/>
                  </a:lnTo>
                  <a:lnTo>
                    <a:pt x="29" y="181"/>
                  </a:lnTo>
                  <a:lnTo>
                    <a:pt x="32" y="178"/>
                  </a:lnTo>
                  <a:lnTo>
                    <a:pt x="36" y="175"/>
                  </a:lnTo>
                  <a:lnTo>
                    <a:pt x="39" y="172"/>
                  </a:lnTo>
                  <a:lnTo>
                    <a:pt x="42" y="168"/>
                  </a:lnTo>
                  <a:lnTo>
                    <a:pt x="45" y="164"/>
                  </a:lnTo>
                  <a:lnTo>
                    <a:pt x="49" y="161"/>
                  </a:lnTo>
                  <a:lnTo>
                    <a:pt x="53" y="158"/>
                  </a:lnTo>
                  <a:lnTo>
                    <a:pt x="57" y="154"/>
                  </a:lnTo>
                  <a:lnTo>
                    <a:pt x="62" y="150"/>
                  </a:lnTo>
                  <a:lnTo>
                    <a:pt x="65" y="147"/>
                  </a:lnTo>
                  <a:lnTo>
                    <a:pt x="70" y="143"/>
                  </a:lnTo>
                  <a:lnTo>
                    <a:pt x="74" y="140"/>
                  </a:lnTo>
                  <a:lnTo>
                    <a:pt x="79" y="136"/>
                  </a:lnTo>
                  <a:lnTo>
                    <a:pt x="83" y="133"/>
                  </a:lnTo>
                  <a:lnTo>
                    <a:pt x="87" y="129"/>
                  </a:lnTo>
                  <a:lnTo>
                    <a:pt x="92" y="125"/>
                  </a:lnTo>
                  <a:lnTo>
                    <a:pt x="97" y="122"/>
                  </a:lnTo>
                  <a:lnTo>
                    <a:pt x="102" y="118"/>
                  </a:lnTo>
                  <a:lnTo>
                    <a:pt x="107" y="114"/>
                  </a:lnTo>
                  <a:lnTo>
                    <a:pt x="112" y="110"/>
                  </a:lnTo>
                  <a:lnTo>
                    <a:pt x="117" y="106"/>
                  </a:lnTo>
                  <a:lnTo>
                    <a:pt x="122" y="103"/>
                  </a:lnTo>
                  <a:lnTo>
                    <a:pt x="127" y="99"/>
                  </a:lnTo>
                  <a:lnTo>
                    <a:pt x="132" y="96"/>
                  </a:lnTo>
                  <a:lnTo>
                    <a:pt x="138" y="92"/>
                  </a:lnTo>
                  <a:lnTo>
                    <a:pt x="143" y="88"/>
                  </a:lnTo>
                  <a:lnTo>
                    <a:pt x="148" y="84"/>
                  </a:lnTo>
                  <a:lnTo>
                    <a:pt x="153" y="81"/>
                  </a:lnTo>
                  <a:lnTo>
                    <a:pt x="158" y="78"/>
                  </a:lnTo>
                  <a:lnTo>
                    <a:pt x="163" y="74"/>
                  </a:lnTo>
                  <a:lnTo>
                    <a:pt x="168" y="71"/>
                  </a:lnTo>
                  <a:lnTo>
                    <a:pt x="173" y="67"/>
                  </a:lnTo>
                  <a:lnTo>
                    <a:pt x="179" y="64"/>
                  </a:lnTo>
                  <a:lnTo>
                    <a:pt x="183" y="61"/>
                  </a:lnTo>
                  <a:lnTo>
                    <a:pt x="188" y="58"/>
                  </a:lnTo>
                  <a:lnTo>
                    <a:pt x="193" y="54"/>
                  </a:lnTo>
                  <a:lnTo>
                    <a:pt x="198" y="51"/>
                  </a:lnTo>
                  <a:lnTo>
                    <a:pt x="202" y="48"/>
                  </a:lnTo>
                  <a:lnTo>
                    <a:pt x="207" y="45"/>
                  </a:lnTo>
                  <a:lnTo>
                    <a:pt x="212" y="42"/>
                  </a:lnTo>
                  <a:lnTo>
                    <a:pt x="216" y="39"/>
                  </a:lnTo>
                  <a:lnTo>
                    <a:pt x="220" y="37"/>
                  </a:lnTo>
                  <a:lnTo>
                    <a:pt x="224" y="34"/>
                  </a:lnTo>
                  <a:lnTo>
                    <a:pt x="229" y="31"/>
                  </a:lnTo>
                  <a:lnTo>
                    <a:pt x="233" y="28"/>
                  </a:lnTo>
                  <a:lnTo>
                    <a:pt x="237" y="26"/>
                  </a:lnTo>
                  <a:lnTo>
                    <a:pt x="240" y="24"/>
                  </a:lnTo>
                  <a:lnTo>
                    <a:pt x="244" y="21"/>
                  </a:lnTo>
                  <a:lnTo>
                    <a:pt x="248" y="19"/>
                  </a:lnTo>
                  <a:lnTo>
                    <a:pt x="252" y="17"/>
                  </a:lnTo>
                  <a:lnTo>
                    <a:pt x="255" y="15"/>
                  </a:lnTo>
                  <a:lnTo>
                    <a:pt x="257" y="13"/>
                  </a:lnTo>
                  <a:lnTo>
                    <a:pt x="260" y="11"/>
                  </a:lnTo>
                  <a:lnTo>
                    <a:pt x="263" y="10"/>
                  </a:lnTo>
                  <a:lnTo>
                    <a:pt x="265" y="8"/>
                  </a:lnTo>
                  <a:lnTo>
                    <a:pt x="268" y="6"/>
                  </a:lnTo>
                  <a:lnTo>
                    <a:pt x="270" y="5"/>
                  </a:lnTo>
                  <a:lnTo>
                    <a:pt x="273" y="5"/>
                  </a:lnTo>
                  <a:lnTo>
                    <a:pt x="275" y="3"/>
                  </a:lnTo>
                  <a:lnTo>
                    <a:pt x="278" y="2"/>
                  </a:lnTo>
                  <a:lnTo>
                    <a:pt x="279" y="0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Freeform 25"/>
            <p:cNvSpPr>
              <a:spLocks/>
            </p:cNvSpPr>
            <p:nvPr/>
          </p:nvSpPr>
          <p:spPr bwMode="auto">
            <a:xfrm>
              <a:off x="1064" y="1195"/>
              <a:ext cx="244" cy="271"/>
            </a:xfrm>
            <a:custGeom>
              <a:avLst/>
              <a:gdLst/>
              <a:ahLst/>
              <a:cxnLst>
                <a:cxn ang="0">
                  <a:pos x="221" y="42"/>
                </a:cxn>
                <a:cxn ang="0">
                  <a:pos x="214" y="52"/>
                </a:cxn>
                <a:cxn ang="0">
                  <a:pos x="208" y="61"/>
                </a:cxn>
                <a:cxn ang="0">
                  <a:pos x="202" y="71"/>
                </a:cxn>
                <a:cxn ang="0">
                  <a:pos x="194" y="83"/>
                </a:cxn>
                <a:cxn ang="0">
                  <a:pos x="186" y="97"/>
                </a:cxn>
                <a:cxn ang="0">
                  <a:pos x="177" y="110"/>
                </a:cxn>
                <a:cxn ang="0">
                  <a:pos x="167" y="125"/>
                </a:cxn>
                <a:cxn ang="0">
                  <a:pos x="158" y="139"/>
                </a:cxn>
                <a:cxn ang="0">
                  <a:pos x="147" y="155"/>
                </a:cxn>
                <a:cxn ang="0">
                  <a:pos x="138" y="170"/>
                </a:cxn>
                <a:cxn ang="0">
                  <a:pos x="127" y="184"/>
                </a:cxn>
                <a:cxn ang="0">
                  <a:pos x="118" y="197"/>
                </a:cxn>
                <a:cxn ang="0">
                  <a:pos x="109" y="210"/>
                </a:cxn>
                <a:cxn ang="0">
                  <a:pos x="101" y="221"/>
                </a:cxn>
                <a:cxn ang="0">
                  <a:pos x="93" y="231"/>
                </a:cxn>
                <a:cxn ang="0">
                  <a:pos x="85" y="241"/>
                </a:cxn>
                <a:cxn ang="0">
                  <a:pos x="73" y="254"/>
                </a:cxn>
                <a:cxn ang="0">
                  <a:pos x="66" y="262"/>
                </a:cxn>
                <a:cxn ang="0">
                  <a:pos x="58" y="269"/>
                </a:cxn>
                <a:cxn ang="0">
                  <a:pos x="48" y="271"/>
                </a:cxn>
                <a:cxn ang="0">
                  <a:pos x="35" y="270"/>
                </a:cxn>
                <a:cxn ang="0">
                  <a:pos x="21" y="268"/>
                </a:cxn>
                <a:cxn ang="0">
                  <a:pos x="8" y="262"/>
                </a:cxn>
                <a:cxn ang="0">
                  <a:pos x="0" y="254"/>
                </a:cxn>
                <a:cxn ang="0">
                  <a:pos x="0" y="245"/>
                </a:cxn>
                <a:cxn ang="0">
                  <a:pos x="3" y="236"/>
                </a:cxn>
                <a:cxn ang="0">
                  <a:pos x="10" y="223"/>
                </a:cxn>
                <a:cxn ang="0">
                  <a:pos x="17" y="210"/>
                </a:cxn>
                <a:cxn ang="0">
                  <a:pos x="23" y="201"/>
                </a:cxn>
                <a:cxn ang="0">
                  <a:pos x="29" y="193"/>
                </a:cxn>
                <a:cxn ang="0">
                  <a:pos x="36" y="184"/>
                </a:cxn>
                <a:cxn ang="0">
                  <a:pos x="43" y="176"/>
                </a:cxn>
                <a:cxn ang="0">
                  <a:pos x="50" y="166"/>
                </a:cxn>
                <a:cxn ang="0">
                  <a:pos x="59" y="157"/>
                </a:cxn>
                <a:cxn ang="0">
                  <a:pos x="68" y="146"/>
                </a:cxn>
                <a:cxn ang="0">
                  <a:pos x="76" y="137"/>
                </a:cxn>
                <a:cxn ang="0">
                  <a:pos x="85" y="126"/>
                </a:cxn>
                <a:cxn ang="0">
                  <a:pos x="94" y="117"/>
                </a:cxn>
                <a:cxn ang="0">
                  <a:pos x="104" y="106"/>
                </a:cxn>
                <a:cxn ang="0">
                  <a:pos x="113" y="96"/>
                </a:cxn>
                <a:cxn ang="0">
                  <a:pos x="123" y="85"/>
                </a:cxn>
                <a:cxn ang="0">
                  <a:pos x="132" y="76"/>
                </a:cxn>
                <a:cxn ang="0">
                  <a:pos x="141" y="66"/>
                </a:cxn>
                <a:cxn ang="0">
                  <a:pos x="151" y="58"/>
                </a:cxn>
                <a:cxn ang="0">
                  <a:pos x="160" y="49"/>
                </a:cxn>
                <a:cxn ang="0">
                  <a:pos x="169" y="41"/>
                </a:cxn>
                <a:cxn ang="0">
                  <a:pos x="178" y="33"/>
                </a:cxn>
                <a:cxn ang="0">
                  <a:pos x="187" y="24"/>
                </a:cxn>
                <a:cxn ang="0">
                  <a:pos x="201" y="13"/>
                </a:cxn>
                <a:cxn ang="0">
                  <a:pos x="211" y="4"/>
                </a:cxn>
                <a:cxn ang="0">
                  <a:pos x="219" y="0"/>
                </a:cxn>
                <a:cxn ang="0">
                  <a:pos x="224" y="39"/>
                </a:cxn>
              </a:cxnLst>
              <a:rect l="0" t="0" r="r" b="b"/>
              <a:pathLst>
                <a:path w="244" h="271">
                  <a:moveTo>
                    <a:pt x="224" y="39"/>
                  </a:moveTo>
                  <a:lnTo>
                    <a:pt x="223" y="39"/>
                  </a:lnTo>
                  <a:lnTo>
                    <a:pt x="223" y="40"/>
                  </a:lnTo>
                  <a:lnTo>
                    <a:pt x="221" y="42"/>
                  </a:lnTo>
                  <a:lnTo>
                    <a:pt x="220" y="43"/>
                  </a:lnTo>
                  <a:lnTo>
                    <a:pt x="218" y="46"/>
                  </a:lnTo>
                  <a:lnTo>
                    <a:pt x="216" y="50"/>
                  </a:lnTo>
                  <a:lnTo>
                    <a:pt x="214" y="52"/>
                  </a:lnTo>
                  <a:lnTo>
                    <a:pt x="213" y="54"/>
                  </a:lnTo>
                  <a:lnTo>
                    <a:pt x="211" y="56"/>
                  </a:lnTo>
                  <a:lnTo>
                    <a:pt x="210" y="59"/>
                  </a:lnTo>
                  <a:lnTo>
                    <a:pt x="208" y="61"/>
                  </a:lnTo>
                  <a:lnTo>
                    <a:pt x="207" y="63"/>
                  </a:lnTo>
                  <a:lnTo>
                    <a:pt x="205" y="66"/>
                  </a:lnTo>
                  <a:lnTo>
                    <a:pt x="204" y="69"/>
                  </a:lnTo>
                  <a:lnTo>
                    <a:pt x="202" y="71"/>
                  </a:lnTo>
                  <a:lnTo>
                    <a:pt x="201" y="74"/>
                  </a:lnTo>
                  <a:lnTo>
                    <a:pt x="199" y="78"/>
                  </a:lnTo>
                  <a:lnTo>
                    <a:pt x="197" y="81"/>
                  </a:lnTo>
                  <a:lnTo>
                    <a:pt x="194" y="83"/>
                  </a:lnTo>
                  <a:lnTo>
                    <a:pt x="192" y="86"/>
                  </a:lnTo>
                  <a:lnTo>
                    <a:pt x="190" y="90"/>
                  </a:lnTo>
                  <a:lnTo>
                    <a:pt x="188" y="93"/>
                  </a:lnTo>
                  <a:lnTo>
                    <a:pt x="186" y="97"/>
                  </a:lnTo>
                  <a:lnTo>
                    <a:pt x="184" y="100"/>
                  </a:lnTo>
                  <a:lnTo>
                    <a:pt x="182" y="103"/>
                  </a:lnTo>
                  <a:lnTo>
                    <a:pt x="180" y="107"/>
                  </a:lnTo>
                  <a:lnTo>
                    <a:pt x="177" y="110"/>
                  </a:lnTo>
                  <a:lnTo>
                    <a:pt x="175" y="114"/>
                  </a:lnTo>
                  <a:lnTo>
                    <a:pt x="172" y="118"/>
                  </a:lnTo>
                  <a:lnTo>
                    <a:pt x="170" y="121"/>
                  </a:lnTo>
                  <a:lnTo>
                    <a:pt x="167" y="125"/>
                  </a:lnTo>
                  <a:lnTo>
                    <a:pt x="165" y="129"/>
                  </a:lnTo>
                  <a:lnTo>
                    <a:pt x="163" y="132"/>
                  </a:lnTo>
                  <a:lnTo>
                    <a:pt x="161" y="137"/>
                  </a:lnTo>
                  <a:lnTo>
                    <a:pt x="158" y="139"/>
                  </a:lnTo>
                  <a:lnTo>
                    <a:pt x="155" y="143"/>
                  </a:lnTo>
                  <a:lnTo>
                    <a:pt x="152" y="147"/>
                  </a:lnTo>
                  <a:lnTo>
                    <a:pt x="150" y="151"/>
                  </a:lnTo>
                  <a:lnTo>
                    <a:pt x="147" y="155"/>
                  </a:lnTo>
                  <a:lnTo>
                    <a:pt x="146" y="158"/>
                  </a:lnTo>
                  <a:lnTo>
                    <a:pt x="143" y="162"/>
                  </a:lnTo>
                  <a:lnTo>
                    <a:pt x="141" y="166"/>
                  </a:lnTo>
                  <a:lnTo>
                    <a:pt x="138" y="170"/>
                  </a:lnTo>
                  <a:lnTo>
                    <a:pt x="135" y="174"/>
                  </a:lnTo>
                  <a:lnTo>
                    <a:pt x="132" y="177"/>
                  </a:lnTo>
                  <a:lnTo>
                    <a:pt x="130" y="180"/>
                  </a:lnTo>
                  <a:lnTo>
                    <a:pt x="127" y="184"/>
                  </a:lnTo>
                  <a:lnTo>
                    <a:pt x="126" y="188"/>
                  </a:lnTo>
                  <a:lnTo>
                    <a:pt x="123" y="191"/>
                  </a:lnTo>
                  <a:lnTo>
                    <a:pt x="121" y="195"/>
                  </a:lnTo>
                  <a:lnTo>
                    <a:pt x="118" y="197"/>
                  </a:lnTo>
                  <a:lnTo>
                    <a:pt x="116" y="201"/>
                  </a:lnTo>
                  <a:lnTo>
                    <a:pt x="113" y="204"/>
                  </a:lnTo>
                  <a:lnTo>
                    <a:pt x="111" y="207"/>
                  </a:lnTo>
                  <a:lnTo>
                    <a:pt x="109" y="210"/>
                  </a:lnTo>
                  <a:lnTo>
                    <a:pt x="108" y="213"/>
                  </a:lnTo>
                  <a:lnTo>
                    <a:pt x="105" y="216"/>
                  </a:lnTo>
                  <a:lnTo>
                    <a:pt x="103" y="219"/>
                  </a:lnTo>
                  <a:lnTo>
                    <a:pt x="101" y="221"/>
                  </a:lnTo>
                  <a:lnTo>
                    <a:pt x="99" y="224"/>
                  </a:lnTo>
                  <a:lnTo>
                    <a:pt x="97" y="226"/>
                  </a:lnTo>
                  <a:lnTo>
                    <a:pt x="95" y="229"/>
                  </a:lnTo>
                  <a:lnTo>
                    <a:pt x="93" y="231"/>
                  </a:lnTo>
                  <a:lnTo>
                    <a:pt x="91" y="233"/>
                  </a:lnTo>
                  <a:lnTo>
                    <a:pt x="89" y="236"/>
                  </a:lnTo>
                  <a:lnTo>
                    <a:pt x="88" y="237"/>
                  </a:lnTo>
                  <a:lnTo>
                    <a:pt x="85" y="241"/>
                  </a:lnTo>
                  <a:lnTo>
                    <a:pt x="82" y="245"/>
                  </a:lnTo>
                  <a:lnTo>
                    <a:pt x="79" y="249"/>
                  </a:lnTo>
                  <a:lnTo>
                    <a:pt x="76" y="252"/>
                  </a:lnTo>
                  <a:lnTo>
                    <a:pt x="73" y="254"/>
                  </a:lnTo>
                  <a:lnTo>
                    <a:pt x="71" y="256"/>
                  </a:lnTo>
                  <a:lnTo>
                    <a:pt x="70" y="258"/>
                  </a:lnTo>
                  <a:lnTo>
                    <a:pt x="68" y="261"/>
                  </a:lnTo>
                  <a:lnTo>
                    <a:pt x="66" y="262"/>
                  </a:lnTo>
                  <a:lnTo>
                    <a:pt x="64" y="264"/>
                  </a:lnTo>
                  <a:lnTo>
                    <a:pt x="62" y="266"/>
                  </a:lnTo>
                  <a:lnTo>
                    <a:pt x="61" y="267"/>
                  </a:lnTo>
                  <a:lnTo>
                    <a:pt x="58" y="269"/>
                  </a:lnTo>
                  <a:lnTo>
                    <a:pt x="55" y="270"/>
                  </a:lnTo>
                  <a:lnTo>
                    <a:pt x="52" y="271"/>
                  </a:lnTo>
                  <a:lnTo>
                    <a:pt x="50" y="271"/>
                  </a:lnTo>
                  <a:lnTo>
                    <a:pt x="48" y="271"/>
                  </a:lnTo>
                  <a:lnTo>
                    <a:pt x="45" y="271"/>
                  </a:lnTo>
                  <a:lnTo>
                    <a:pt x="42" y="271"/>
                  </a:lnTo>
                  <a:lnTo>
                    <a:pt x="39" y="270"/>
                  </a:lnTo>
                  <a:lnTo>
                    <a:pt x="35" y="270"/>
                  </a:lnTo>
                  <a:lnTo>
                    <a:pt x="32" y="270"/>
                  </a:lnTo>
                  <a:lnTo>
                    <a:pt x="29" y="269"/>
                  </a:lnTo>
                  <a:lnTo>
                    <a:pt x="26" y="268"/>
                  </a:lnTo>
                  <a:lnTo>
                    <a:pt x="21" y="268"/>
                  </a:lnTo>
                  <a:lnTo>
                    <a:pt x="18" y="267"/>
                  </a:lnTo>
                  <a:lnTo>
                    <a:pt x="14" y="266"/>
                  </a:lnTo>
                  <a:lnTo>
                    <a:pt x="12" y="265"/>
                  </a:lnTo>
                  <a:lnTo>
                    <a:pt x="8" y="262"/>
                  </a:lnTo>
                  <a:lnTo>
                    <a:pt x="5" y="260"/>
                  </a:lnTo>
                  <a:lnTo>
                    <a:pt x="3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0" y="252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5"/>
                  </a:lnTo>
                  <a:lnTo>
                    <a:pt x="1" y="243"/>
                  </a:lnTo>
                  <a:lnTo>
                    <a:pt x="2" y="241"/>
                  </a:lnTo>
                  <a:lnTo>
                    <a:pt x="3" y="238"/>
                  </a:lnTo>
                  <a:lnTo>
                    <a:pt x="3" y="236"/>
                  </a:lnTo>
                  <a:lnTo>
                    <a:pt x="5" y="233"/>
                  </a:lnTo>
                  <a:lnTo>
                    <a:pt x="6" y="230"/>
                  </a:lnTo>
                  <a:lnTo>
                    <a:pt x="8" y="226"/>
                  </a:lnTo>
                  <a:lnTo>
                    <a:pt x="10" y="223"/>
                  </a:lnTo>
                  <a:lnTo>
                    <a:pt x="12" y="219"/>
                  </a:lnTo>
                  <a:lnTo>
                    <a:pt x="13" y="216"/>
                  </a:lnTo>
                  <a:lnTo>
                    <a:pt x="16" y="212"/>
                  </a:lnTo>
                  <a:lnTo>
                    <a:pt x="17" y="210"/>
                  </a:lnTo>
                  <a:lnTo>
                    <a:pt x="18" y="208"/>
                  </a:lnTo>
                  <a:lnTo>
                    <a:pt x="20" y="206"/>
                  </a:lnTo>
                  <a:lnTo>
                    <a:pt x="21" y="204"/>
                  </a:lnTo>
                  <a:lnTo>
                    <a:pt x="23" y="201"/>
                  </a:lnTo>
                  <a:lnTo>
                    <a:pt x="25" y="199"/>
                  </a:lnTo>
                  <a:lnTo>
                    <a:pt x="26" y="197"/>
                  </a:lnTo>
                  <a:lnTo>
                    <a:pt x="28" y="196"/>
                  </a:lnTo>
                  <a:lnTo>
                    <a:pt x="29" y="193"/>
                  </a:lnTo>
                  <a:lnTo>
                    <a:pt x="31" y="191"/>
                  </a:lnTo>
                  <a:lnTo>
                    <a:pt x="32" y="189"/>
                  </a:lnTo>
                  <a:lnTo>
                    <a:pt x="34" y="187"/>
                  </a:lnTo>
                  <a:lnTo>
                    <a:pt x="36" y="184"/>
                  </a:lnTo>
                  <a:lnTo>
                    <a:pt x="38" y="182"/>
                  </a:lnTo>
                  <a:lnTo>
                    <a:pt x="40" y="180"/>
                  </a:lnTo>
                  <a:lnTo>
                    <a:pt x="42" y="178"/>
                  </a:lnTo>
                  <a:lnTo>
                    <a:pt x="43" y="176"/>
                  </a:lnTo>
                  <a:lnTo>
                    <a:pt x="45" y="173"/>
                  </a:lnTo>
                  <a:lnTo>
                    <a:pt x="47" y="171"/>
                  </a:lnTo>
                  <a:lnTo>
                    <a:pt x="49" y="169"/>
                  </a:lnTo>
                  <a:lnTo>
                    <a:pt x="50" y="166"/>
                  </a:lnTo>
                  <a:lnTo>
                    <a:pt x="52" y="164"/>
                  </a:lnTo>
                  <a:lnTo>
                    <a:pt x="55" y="161"/>
                  </a:lnTo>
                  <a:lnTo>
                    <a:pt x="57" y="159"/>
                  </a:lnTo>
                  <a:lnTo>
                    <a:pt x="59" y="157"/>
                  </a:lnTo>
                  <a:lnTo>
                    <a:pt x="61" y="154"/>
                  </a:lnTo>
                  <a:lnTo>
                    <a:pt x="63" y="152"/>
                  </a:lnTo>
                  <a:lnTo>
                    <a:pt x="66" y="149"/>
                  </a:lnTo>
                  <a:lnTo>
                    <a:pt x="68" y="146"/>
                  </a:lnTo>
                  <a:lnTo>
                    <a:pt x="70" y="144"/>
                  </a:lnTo>
                  <a:lnTo>
                    <a:pt x="71" y="141"/>
                  </a:lnTo>
                  <a:lnTo>
                    <a:pt x="74" y="139"/>
                  </a:lnTo>
                  <a:lnTo>
                    <a:pt x="76" y="137"/>
                  </a:lnTo>
                  <a:lnTo>
                    <a:pt x="78" y="134"/>
                  </a:lnTo>
                  <a:lnTo>
                    <a:pt x="81" y="132"/>
                  </a:lnTo>
                  <a:lnTo>
                    <a:pt x="83" y="129"/>
                  </a:lnTo>
                  <a:lnTo>
                    <a:pt x="85" y="126"/>
                  </a:lnTo>
                  <a:lnTo>
                    <a:pt x="88" y="124"/>
                  </a:lnTo>
                  <a:lnTo>
                    <a:pt x="89" y="121"/>
                  </a:lnTo>
                  <a:lnTo>
                    <a:pt x="92" y="120"/>
                  </a:lnTo>
                  <a:lnTo>
                    <a:pt x="94" y="117"/>
                  </a:lnTo>
                  <a:lnTo>
                    <a:pt x="97" y="114"/>
                  </a:lnTo>
                  <a:lnTo>
                    <a:pt x="99" y="111"/>
                  </a:lnTo>
                  <a:lnTo>
                    <a:pt x="102" y="109"/>
                  </a:lnTo>
                  <a:lnTo>
                    <a:pt x="104" y="106"/>
                  </a:lnTo>
                  <a:lnTo>
                    <a:pt x="106" y="104"/>
                  </a:lnTo>
                  <a:lnTo>
                    <a:pt x="108" y="101"/>
                  </a:lnTo>
                  <a:lnTo>
                    <a:pt x="111" y="99"/>
                  </a:lnTo>
                  <a:lnTo>
                    <a:pt x="113" y="96"/>
                  </a:lnTo>
                  <a:lnTo>
                    <a:pt x="115" y="94"/>
                  </a:lnTo>
                  <a:lnTo>
                    <a:pt x="118" y="91"/>
                  </a:lnTo>
                  <a:lnTo>
                    <a:pt x="120" y="88"/>
                  </a:lnTo>
                  <a:lnTo>
                    <a:pt x="123" y="85"/>
                  </a:lnTo>
                  <a:lnTo>
                    <a:pt x="125" y="83"/>
                  </a:lnTo>
                  <a:lnTo>
                    <a:pt x="127" y="81"/>
                  </a:lnTo>
                  <a:lnTo>
                    <a:pt x="130" y="79"/>
                  </a:lnTo>
                  <a:lnTo>
                    <a:pt x="132" y="76"/>
                  </a:lnTo>
                  <a:lnTo>
                    <a:pt x="134" y="73"/>
                  </a:lnTo>
                  <a:lnTo>
                    <a:pt x="137" y="71"/>
                  </a:lnTo>
                  <a:lnTo>
                    <a:pt x="139" y="69"/>
                  </a:lnTo>
                  <a:lnTo>
                    <a:pt x="141" y="66"/>
                  </a:lnTo>
                  <a:lnTo>
                    <a:pt x="144" y="64"/>
                  </a:lnTo>
                  <a:lnTo>
                    <a:pt x="147" y="61"/>
                  </a:lnTo>
                  <a:lnTo>
                    <a:pt x="148" y="60"/>
                  </a:lnTo>
                  <a:lnTo>
                    <a:pt x="151" y="58"/>
                  </a:lnTo>
                  <a:lnTo>
                    <a:pt x="153" y="55"/>
                  </a:lnTo>
                  <a:lnTo>
                    <a:pt x="155" y="53"/>
                  </a:lnTo>
                  <a:lnTo>
                    <a:pt x="158" y="51"/>
                  </a:lnTo>
                  <a:lnTo>
                    <a:pt x="160" y="49"/>
                  </a:lnTo>
                  <a:lnTo>
                    <a:pt x="162" y="46"/>
                  </a:lnTo>
                  <a:lnTo>
                    <a:pt x="165" y="44"/>
                  </a:lnTo>
                  <a:lnTo>
                    <a:pt x="166" y="42"/>
                  </a:lnTo>
                  <a:lnTo>
                    <a:pt x="169" y="41"/>
                  </a:lnTo>
                  <a:lnTo>
                    <a:pt x="171" y="39"/>
                  </a:lnTo>
                  <a:lnTo>
                    <a:pt x="173" y="37"/>
                  </a:lnTo>
                  <a:lnTo>
                    <a:pt x="175" y="35"/>
                  </a:lnTo>
                  <a:lnTo>
                    <a:pt x="178" y="33"/>
                  </a:lnTo>
                  <a:lnTo>
                    <a:pt x="180" y="31"/>
                  </a:lnTo>
                  <a:lnTo>
                    <a:pt x="182" y="29"/>
                  </a:lnTo>
                  <a:lnTo>
                    <a:pt x="184" y="28"/>
                  </a:lnTo>
                  <a:lnTo>
                    <a:pt x="187" y="24"/>
                  </a:lnTo>
                  <a:lnTo>
                    <a:pt x="191" y="22"/>
                  </a:lnTo>
                  <a:lnTo>
                    <a:pt x="194" y="19"/>
                  </a:lnTo>
                  <a:lnTo>
                    <a:pt x="198" y="16"/>
                  </a:lnTo>
                  <a:lnTo>
                    <a:pt x="201" y="13"/>
                  </a:lnTo>
                  <a:lnTo>
                    <a:pt x="204" y="10"/>
                  </a:lnTo>
                  <a:lnTo>
                    <a:pt x="206" y="8"/>
                  </a:lnTo>
                  <a:lnTo>
                    <a:pt x="209" y="6"/>
                  </a:lnTo>
                  <a:lnTo>
                    <a:pt x="211" y="4"/>
                  </a:lnTo>
                  <a:lnTo>
                    <a:pt x="213" y="3"/>
                  </a:lnTo>
                  <a:lnTo>
                    <a:pt x="215" y="2"/>
                  </a:lnTo>
                  <a:lnTo>
                    <a:pt x="217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44" y="12"/>
                  </a:lnTo>
                  <a:lnTo>
                    <a:pt x="224" y="39"/>
                  </a:lnTo>
                  <a:lnTo>
                    <a:pt x="224" y="39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Freeform 26"/>
            <p:cNvSpPr>
              <a:spLocks/>
            </p:cNvSpPr>
            <p:nvPr/>
          </p:nvSpPr>
          <p:spPr bwMode="auto">
            <a:xfrm>
              <a:off x="1122" y="1247"/>
              <a:ext cx="189" cy="329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5" y="6"/>
                </a:cxn>
                <a:cxn ang="0">
                  <a:pos x="184" y="12"/>
                </a:cxn>
                <a:cxn ang="0">
                  <a:pos x="180" y="20"/>
                </a:cxn>
                <a:cxn ang="0">
                  <a:pos x="177" y="30"/>
                </a:cxn>
                <a:cxn ang="0">
                  <a:pos x="172" y="42"/>
                </a:cxn>
                <a:cxn ang="0">
                  <a:pos x="166" y="54"/>
                </a:cxn>
                <a:cxn ang="0">
                  <a:pos x="161" y="68"/>
                </a:cxn>
                <a:cxn ang="0">
                  <a:pos x="155" y="84"/>
                </a:cxn>
                <a:cxn ang="0">
                  <a:pos x="149" y="99"/>
                </a:cxn>
                <a:cxn ang="0">
                  <a:pos x="142" y="116"/>
                </a:cxn>
                <a:cxn ang="0">
                  <a:pos x="134" y="132"/>
                </a:cxn>
                <a:cxn ang="0">
                  <a:pos x="127" y="149"/>
                </a:cxn>
                <a:cxn ang="0">
                  <a:pos x="119" y="166"/>
                </a:cxn>
                <a:cxn ang="0">
                  <a:pos x="111" y="184"/>
                </a:cxn>
                <a:cxn ang="0">
                  <a:pos x="104" y="201"/>
                </a:cxn>
                <a:cxn ang="0">
                  <a:pos x="96" y="217"/>
                </a:cxn>
                <a:cxn ang="0">
                  <a:pos x="88" y="232"/>
                </a:cxn>
                <a:cxn ang="0">
                  <a:pos x="80" y="247"/>
                </a:cxn>
                <a:cxn ang="0">
                  <a:pos x="72" y="262"/>
                </a:cxn>
                <a:cxn ang="0">
                  <a:pos x="65" y="274"/>
                </a:cxn>
                <a:cxn ang="0">
                  <a:pos x="57" y="285"/>
                </a:cxn>
                <a:cxn ang="0">
                  <a:pos x="50" y="295"/>
                </a:cxn>
                <a:cxn ang="0">
                  <a:pos x="43" y="303"/>
                </a:cxn>
                <a:cxn ang="0">
                  <a:pos x="36" y="311"/>
                </a:cxn>
                <a:cxn ang="0">
                  <a:pos x="31" y="318"/>
                </a:cxn>
                <a:cxn ang="0">
                  <a:pos x="25" y="322"/>
                </a:cxn>
                <a:cxn ang="0">
                  <a:pos x="18" y="326"/>
                </a:cxn>
                <a:cxn ang="0">
                  <a:pos x="10" y="329"/>
                </a:cxn>
                <a:cxn ang="0">
                  <a:pos x="4" y="327"/>
                </a:cxn>
                <a:cxn ang="0">
                  <a:pos x="0" y="320"/>
                </a:cxn>
                <a:cxn ang="0">
                  <a:pos x="0" y="315"/>
                </a:cxn>
                <a:cxn ang="0">
                  <a:pos x="0" y="309"/>
                </a:cxn>
                <a:cxn ang="0">
                  <a:pos x="1" y="301"/>
                </a:cxn>
                <a:cxn ang="0">
                  <a:pos x="3" y="294"/>
                </a:cxn>
                <a:cxn ang="0">
                  <a:pos x="6" y="284"/>
                </a:cxn>
                <a:cxn ang="0">
                  <a:pos x="10" y="274"/>
                </a:cxn>
                <a:cxn ang="0">
                  <a:pos x="14" y="262"/>
                </a:cxn>
                <a:cxn ang="0">
                  <a:pos x="20" y="251"/>
                </a:cxn>
                <a:cxn ang="0">
                  <a:pos x="27" y="238"/>
                </a:cxn>
                <a:cxn ang="0">
                  <a:pos x="34" y="223"/>
                </a:cxn>
                <a:cxn ang="0">
                  <a:pos x="43" y="208"/>
                </a:cxn>
                <a:cxn ang="0">
                  <a:pos x="52" y="193"/>
                </a:cxn>
                <a:cxn ang="0">
                  <a:pos x="62" y="178"/>
                </a:cxn>
                <a:cxn ang="0">
                  <a:pos x="71" y="163"/>
                </a:cxn>
                <a:cxn ang="0">
                  <a:pos x="82" y="146"/>
                </a:cxn>
                <a:cxn ang="0">
                  <a:pos x="93" y="131"/>
                </a:cxn>
                <a:cxn ang="0">
                  <a:pos x="103" y="116"/>
                </a:cxn>
                <a:cxn ang="0">
                  <a:pos x="114" y="101"/>
                </a:cxn>
                <a:cxn ang="0">
                  <a:pos x="124" y="86"/>
                </a:cxn>
                <a:cxn ang="0">
                  <a:pos x="134" y="72"/>
                </a:cxn>
                <a:cxn ang="0">
                  <a:pos x="144" y="59"/>
                </a:cxn>
                <a:cxn ang="0">
                  <a:pos x="152" y="47"/>
                </a:cxn>
                <a:cxn ang="0">
                  <a:pos x="161" y="35"/>
                </a:cxn>
                <a:cxn ang="0">
                  <a:pos x="168" y="26"/>
                </a:cxn>
                <a:cxn ang="0">
                  <a:pos x="175" y="17"/>
                </a:cxn>
                <a:cxn ang="0">
                  <a:pos x="180" y="9"/>
                </a:cxn>
                <a:cxn ang="0">
                  <a:pos x="185" y="3"/>
                </a:cxn>
                <a:cxn ang="0">
                  <a:pos x="189" y="0"/>
                </a:cxn>
              </a:cxnLst>
              <a:rect l="0" t="0" r="r" b="b"/>
              <a:pathLst>
                <a:path w="189" h="329">
                  <a:moveTo>
                    <a:pt x="189" y="0"/>
                  </a:moveTo>
                  <a:lnTo>
                    <a:pt x="188" y="0"/>
                  </a:lnTo>
                  <a:lnTo>
                    <a:pt x="187" y="1"/>
                  </a:lnTo>
                  <a:lnTo>
                    <a:pt x="187" y="2"/>
                  </a:lnTo>
                  <a:lnTo>
                    <a:pt x="186" y="4"/>
                  </a:lnTo>
                  <a:lnTo>
                    <a:pt x="185" y="6"/>
                  </a:lnTo>
                  <a:lnTo>
                    <a:pt x="185" y="8"/>
                  </a:lnTo>
                  <a:lnTo>
                    <a:pt x="185" y="9"/>
                  </a:lnTo>
                  <a:lnTo>
                    <a:pt x="184" y="12"/>
                  </a:lnTo>
                  <a:lnTo>
                    <a:pt x="183" y="14"/>
                  </a:lnTo>
                  <a:lnTo>
                    <a:pt x="182" y="17"/>
                  </a:lnTo>
                  <a:lnTo>
                    <a:pt x="180" y="20"/>
                  </a:lnTo>
                  <a:lnTo>
                    <a:pt x="179" y="23"/>
                  </a:lnTo>
                  <a:lnTo>
                    <a:pt x="178" y="27"/>
                  </a:lnTo>
                  <a:lnTo>
                    <a:pt x="177" y="30"/>
                  </a:lnTo>
                  <a:lnTo>
                    <a:pt x="175" y="33"/>
                  </a:lnTo>
                  <a:lnTo>
                    <a:pt x="173" y="37"/>
                  </a:lnTo>
                  <a:lnTo>
                    <a:pt x="172" y="42"/>
                  </a:lnTo>
                  <a:lnTo>
                    <a:pt x="170" y="46"/>
                  </a:lnTo>
                  <a:lnTo>
                    <a:pt x="168" y="49"/>
                  </a:lnTo>
                  <a:lnTo>
                    <a:pt x="166" y="54"/>
                  </a:lnTo>
                  <a:lnTo>
                    <a:pt x="165" y="59"/>
                  </a:lnTo>
                  <a:lnTo>
                    <a:pt x="164" y="64"/>
                  </a:lnTo>
                  <a:lnTo>
                    <a:pt x="161" y="68"/>
                  </a:lnTo>
                  <a:lnTo>
                    <a:pt x="159" y="73"/>
                  </a:lnTo>
                  <a:lnTo>
                    <a:pt x="157" y="78"/>
                  </a:lnTo>
                  <a:lnTo>
                    <a:pt x="155" y="84"/>
                  </a:lnTo>
                  <a:lnTo>
                    <a:pt x="153" y="88"/>
                  </a:lnTo>
                  <a:lnTo>
                    <a:pt x="151" y="94"/>
                  </a:lnTo>
                  <a:lnTo>
                    <a:pt x="149" y="99"/>
                  </a:lnTo>
                  <a:lnTo>
                    <a:pt x="146" y="105"/>
                  </a:lnTo>
                  <a:lnTo>
                    <a:pt x="145" y="110"/>
                  </a:lnTo>
                  <a:lnTo>
                    <a:pt x="142" y="116"/>
                  </a:lnTo>
                  <a:lnTo>
                    <a:pt x="140" y="121"/>
                  </a:lnTo>
                  <a:lnTo>
                    <a:pt x="137" y="126"/>
                  </a:lnTo>
                  <a:lnTo>
                    <a:pt x="134" y="132"/>
                  </a:lnTo>
                  <a:lnTo>
                    <a:pt x="132" y="138"/>
                  </a:lnTo>
                  <a:lnTo>
                    <a:pt x="129" y="144"/>
                  </a:lnTo>
                  <a:lnTo>
                    <a:pt x="127" y="149"/>
                  </a:lnTo>
                  <a:lnTo>
                    <a:pt x="124" y="155"/>
                  </a:lnTo>
                  <a:lnTo>
                    <a:pt x="122" y="161"/>
                  </a:lnTo>
                  <a:lnTo>
                    <a:pt x="119" y="166"/>
                  </a:lnTo>
                  <a:lnTo>
                    <a:pt x="117" y="172"/>
                  </a:lnTo>
                  <a:lnTo>
                    <a:pt x="114" y="178"/>
                  </a:lnTo>
                  <a:lnTo>
                    <a:pt x="111" y="184"/>
                  </a:lnTo>
                  <a:lnTo>
                    <a:pt x="108" y="189"/>
                  </a:lnTo>
                  <a:lnTo>
                    <a:pt x="107" y="195"/>
                  </a:lnTo>
                  <a:lnTo>
                    <a:pt x="104" y="201"/>
                  </a:lnTo>
                  <a:lnTo>
                    <a:pt x="101" y="206"/>
                  </a:lnTo>
                  <a:lnTo>
                    <a:pt x="98" y="211"/>
                  </a:lnTo>
                  <a:lnTo>
                    <a:pt x="96" y="217"/>
                  </a:lnTo>
                  <a:lnTo>
                    <a:pt x="93" y="222"/>
                  </a:lnTo>
                  <a:lnTo>
                    <a:pt x="90" y="227"/>
                  </a:lnTo>
                  <a:lnTo>
                    <a:pt x="88" y="232"/>
                  </a:lnTo>
                  <a:lnTo>
                    <a:pt x="85" y="238"/>
                  </a:lnTo>
                  <a:lnTo>
                    <a:pt x="82" y="243"/>
                  </a:lnTo>
                  <a:lnTo>
                    <a:pt x="80" y="247"/>
                  </a:lnTo>
                  <a:lnTo>
                    <a:pt x="77" y="252"/>
                  </a:lnTo>
                  <a:lnTo>
                    <a:pt x="74" y="257"/>
                  </a:lnTo>
                  <a:lnTo>
                    <a:pt x="72" y="262"/>
                  </a:lnTo>
                  <a:lnTo>
                    <a:pt x="69" y="265"/>
                  </a:lnTo>
                  <a:lnTo>
                    <a:pt x="67" y="270"/>
                  </a:lnTo>
                  <a:lnTo>
                    <a:pt x="65" y="274"/>
                  </a:lnTo>
                  <a:lnTo>
                    <a:pt x="62" y="278"/>
                  </a:lnTo>
                  <a:lnTo>
                    <a:pt x="59" y="281"/>
                  </a:lnTo>
                  <a:lnTo>
                    <a:pt x="57" y="285"/>
                  </a:lnTo>
                  <a:lnTo>
                    <a:pt x="55" y="289"/>
                  </a:lnTo>
                  <a:lnTo>
                    <a:pt x="52" y="292"/>
                  </a:lnTo>
                  <a:lnTo>
                    <a:pt x="50" y="295"/>
                  </a:lnTo>
                  <a:lnTo>
                    <a:pt x="48" y="299"/>
                  </a:lnTo>
                  <a:lnTo>
                    <a:pt x="46" y="301"/>
                  </a:lnTo>
                  <a:lnTo>
                    <a:pt x="43" y="303"/>
                  </a:lnTo>
                  <a:lnTo>
                    <a:pt x="41" y="306"/>
                  </a:lnTo>
                  <a:lnTo>
                    <a:pt x="39" y="309"/>
                  </a:lnTo>
                  <a:lnTo>
                    <a:pt x="36" y="311"/>
                  </a:lnTo>
                  <a:lnTo>
                    <a:pt x="34" y="314"/>
                  </a:lnTo>
                  <a:lnTo>
                    <a:pt x="32" y="316"/>
                  </a:lnTo>
                  <a:lnTo>
                    <a:pt x="31" y="318"/>
                  </a:lnTo>
                  <a:lnTo>
                    <a:pt x="29" y="320"/>
                  </a:lnTo>
                  <a:lnTo>
                    <a:pt x="27" y="320"/>
                  </a:lnTo>
                  <a:lnTo>
                    <a:pt x="25" y="322"/>
                  </a:lnTo>
                  <a:lnTo>
                    <a:pt x="23" y="323"/>
                  </a:lnTo>
                  <a:lnTo>
                    <a:pt x="21" y="325"/>
                  </a:lnTo>
                  <a:lnTo>
                    <a:pt x="18" y="326"/>
                  </a:lnTo>
                  <a:lnTo>
                    <a:pt x="15" y="328"/>
                  </a:lnTo>
                  <a:lnTo>
                    <a:pt x="12" y="329"/>
                  </a:lnTo>
                  <a:lnTo>
                    <a:pt x="10" y="329"/>
                  </a:lnTo>
                  <a:lnTo>
                    <a:pt x="8" y="329"/>
                  </a:lnTo>
                  <a:lnTo>
                    <a:pt x="6" y="329"/>
                  </a:lnTo>
                  <a:lnTo>
                    <a:pt x="4" y="327"/>
                  </a:lnTo>
                  <a:lnTo>
                    <a:pt x="3" y="325"/>
                  </a:lnTo>
                  <a:lnTo>
                    <a:pt x="1" y="323"/>
                  </a:lnTo>
                  <a:lnTo>
                    <a:pt x="0" y="320"/>
                  </a:lnTo>
                  <a:lnTo>
                    <a:pt x="0" y="319"/>
                  </a:lnTo>
                  <a:lnTo>
                    <a:pt x="0" y="317"/>
                  </a:lnTo>
                  <a:lnTo>
                    <a:pt x="0" y="315"/>
                  </a:lnTo>
                  <a:lnTo>
                    <a:pt x="0" y="313"/>
                  </a:lnTo>
                  <a:lnTo>
                    <a:pt x="0" y="311"/>
                  </a:lnTo>
                  <a:lnTo>
                    <a:pt x="0" y="309"/>
                  </a:lnTo>
                  <a:lnTo>
                    <a:pt x="0" y="306"/>
                  </a:lnTo>
                  <a:lnTo>
                    <a:pt x="1" y="304"/>
                  </a:lnTo>
                  <a:lnTo>
                    <a:pt x="1" y="301"/>
                  </a:lnTo>
                  <a:lnTo>
                    <a:pt x="1" y="299"/>
                  </a:lnTo>
                  <a:lnTo>
                    <a:pt x="2" y="296"/>
                  </a:lnTo>
                  <a:lnTo>
                    <a:pt x="3" y="294"/>
                  </a:lnTo>
                  <a:lnTo>
                    <a:pt x="4" y="290"/>
                  </a:lnTo>
                  <a:lnTo>
                    <a:pt x="4" y="287"/>
                  </a:lnTo>
                  <a:lnTo>
                    <a:pt x="6" y="284"/>
                  </a:lnTo>
                  <a:lnTo>
                    <a:pt x="7" y="281"/>
                  </a:lnTo>
                  <a:lnTo>
                    <a:pt x="8" y="278"/>
                  </a:lnTo>
                  <a:lnTo>
                    <a:pt x="10" y="274"/>
                  </a:lnTo>
                  <a:lnTo>
                    <a:pt x="11" y="270"/>
                  </a:lnTo>
                  <a:lnTo>
                    <a:pt x="12" y="266"/>
                  </a:lnTo>
                  <a:lnTo>
                    <a:pt x="14" y="262"/>
                  </a:lnTo>
                  <a:lnTo>
                    <a:pt x="16" y="259"/>
                  </a:lnTo>
                  <a:lnTo>
                    <a:pt x="18" y="255"/>
                  </a:lnTo>
                  <a:lnTo>
                    <a:pt x="20" y="251"/>
                  </a:lnTo>
                  <a:lnTo>
                    <a:pt x="22" y="246"/>
                  </a:lnTo>
                  <a:lnTo>
                    <a:pt x="24" y="242"/>
                  </a:lnTo>
                  <a:lnTo>
                    <a:pt x="27" y="238"/>
                  </a:lnTo>
                  <a:lnTo>
                    <a:pt x="30" y="233"/>
                  </a:lnTo>
                  <a:lnTo>
                    <a:pt x="31" y="227"/>
                  </a:lnTo>
                  <a:lnTo>
                    <a:pt x="34" y="223"/>
                  </a:lnTo>
                  <a:lnTo>
                    <a:pt x="36" y="219"/>
                  </a:lnTo>
                  <a:lnTo>
                    <a:pt x="40" y="214"/>
                  </a:lnTo>
                  <a:lnTo>
                    <a:pt x="43" y="208"/>
                  </a:lnTo>
                  <a:lnTo>
                    <a:pt x="46" y="204"/>
                  </a:lnTo>
                  <a:lnTo>
                    <a:pt x="49" y="199"/>
                  </a:lnTo>
                  <a:lnTo>
                    <a:pt x="52" y="193"/>
                  </a:lnTo>
                  <a:lnTo>
                    <a:pt x="55" y="188"/>
                  </a:lnTo>
                  <a:lnTo>
                    <a:pt x="58" y="184"/>
                  </a:lnTo>
                  <a:lnTo>
                    <a:pt x="62" y="178"/>
                  </a:lnTo>
                  <a:lnTo>
                    <a:pt x="65" y="173"/>
                  </a:lnTo>
                  <a:lnTo>
                    <a:pt x="69" y="168"/>
                  </a:lnTo>
                  <a:lnTo>
                    <a:pt x="71" y="163"/>
                  </a:lnTo>
                  <a:lnTo>
                    <a:pt x="75" y="157"/>
                  </a:lnTo>
                  <a:lnTo>
                    <a:pt x="79" y="152"/>
                  </a:lnTo>
                  <a:lnTo>
                    <a:pt x="82" y="146"/>
                  </a:lnTo>
                  <a:lnTo>
                    <a:pt x="86" y="142"/>
                  </a:lnTo>
                  <a:lnTo>
                    <a:pt x="89" y="136"/>
                  </a:lnTo>
                  <a:lnTo>
                    <a:pt x="93" y="131"/>
                  </a:lnTo>
                  <a:lnTo>
                    <a:pt x="96" y="126"/>
                  </a:lnTo>
                  <a:lnTo>
                    <a:pt x="100" y="121"/>
                  </a:lnTo>
                  <a:lnTo>
                    <a:pt x="103" y="116"/>
                  </a:lnTo>
                  <a:lnTo>
                    <a:pt x="107" y="111"/>
                  </a:lnTo>
                  <a:lnTo>
                    <a:pt x="110" y="106"/>
                  </a:lnTo>
                  <a:lnTo>
                    <a:pt x="114" y="101"/>
                  </a:lnTo>
                  <a:lnTo>
                    <a:pt x="117" y="96"/>
                  </a:lnTo>
                  <a:lnTo>
                    <a:pt x="121" y="91"/>
                  </a:lnTo>
                  <a:lnTo>
                    <a:pt x="124" y="86"/>
                  </a:lnTo>
                  <a:lnTo>
                    <a:pt x="127" y="82"/>
                  </a:lnTo>
                  <a:lnTo>
                    <a:pt x="130" y="76"/>
                  </a:lnTo>
                  <a:lnTo>
                    <a:pt x="134" y="72"/>
                  </a:lnTo>
                  <a:lnTo>
                    <a:pt x="137" y="68"/>
                  </a:lnTo>
                  <a:lnTo>
                    <a:pt x="141" y="63"/>
                  </a:lnTo>
                  <a:lnTo>
                    <a:pt x="144" y="59"/>
                  </a:lnTo>
                  <a:lnTo>
                    <a:pt x="146" y="55"/>
                  </a:lnTo>
                  <a:lnTo>
                    <a:pt x="149" y="50"/>
                  </a:lnTo>
                  <a:lnTo>
                    <a:pt x="152" y="47"/>
                  </a:lnTo>
                  <a:lnTo>
                    <a:pt x="155" y="43"/>
                  </a:lnTo>
                  <a:lnTo>
                    <a:pt x="158" y="39"/>
                  </a:lnTo>
                  <a:lnTo>
                    <a:pt x="161" y="35"/>
                  </a:lnTo>
                  <a:lnTo>
                    <a:pt x="164" y="32"/>
                  </a:lnTo>
                  <a:lnTo>
                    <a:pt x="166" y="29"/>
                  </a:lnTo>
                  <a:lnTo>
                    <a:pt x="168" y="26"/>
                  </a:lnTo>
                  <a:lnTo>
                    <a:pt x="170" y="23"/>
                  </a:lnTo>
                  <a:lnTo>
                    <a:pt x="172" y="20"/>
                  </a:lnTo>
                  <a:lnTo>
                    <a:pt x="175" y="17"/>
                  </a:lnTo>
                  <a:lnTo>
                    <a:pt x="177" y="14"/>
                  </a:lnTo>
                  <a:lnTo>
                    <a:pt x="178" y="12"/>
                  </a:lnTo>
                  <a:lnTo>
                    <a:pt x="180" y="9"/>
                  </a:lnTo>
                  <a:lnTo>
                    <a:pt x="182" y="8"/>
                  </a:lnTo>
                  <a:lnTo>
                    <a:pt x="183" y="7"/>
                  </a:lnTo>
                  <a:lnTo>
                    <a:pt x="185" y="3"/>
                  </a:lnTo>
                  <a:lnTo>
                    <a:pt x="187" y="1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Freeform 27"/>
            <p:cNvSpPr>
              <a:spLocks/>
            </p:cNvSpPr>
            <p:nvPr/>
          </p:nvSpPr>
          <p:spPr bwMode="auto">
            <a:xfrm>
              <a:off x="1432" y="1123"/>
              <a:ext cx="335" cy="191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22" y="5"/>
                </a:cxn>
                <a:cxn ang="0">
                  <a:pos x="29" y="8"/>
                </a:cxn>
                <a:cxn ang="0">
                  <a:pos x="38" y="12"/>
                </a:cxn>
                <a:cxn ang="0">
                  <a:pos x="49" y="17"/>
                </a:cxn>
                <a:cxn ang="0">
                  <a:pos x="62" y="21"/>
                </a:cxn>
                <a:cxn ang="0">
                  <a:pos x="75" y="27"/>
                </a:cxn>
                <a:cxn ang="0">
                  <a:pos x="89" y="33"/>
                </a:cxn>
                <a:cxn ang="0">
                  <a:pos x="105" y="40"/>
                </a:cxn>
                <a:cxn ang="0">
                  <a:pos x="121" y="47"/>
                </a:cxn>
                <a:cxn ang="0">
                  <a:pos x="137" y="55"/>
                </a:cxn>
                <a:cxn ang="0">
                  <a:pos x="154" y="62"/>
                </a:cxn>
                <a:cxn ang="0">
                  <a:pos x="170" y="70"/>
                </a:cxn>
                <a:cxn ang="0">
                  <a:pos x="187" y="78"/>
                </a:cxn>
                <a:cxn ang="0">
                  <a:pos x="204" y="87"/>
                </a:cxn>
                <a:cxn ang="0">
                  <a:pos x="221" y="94"/>
                </a:cxn>
                <a:cxn ang="0">
                  <a:pos x="236" y="102"/>
                </a:cxn>
                <a:cxn ang="0">
                  <a:pos x="250" y="111"/>
                </a:cxn>
                <a:cxn ang="0">
                  <a:pos x="264" y="118"/>
                </a:cxn>
                <a:cxn ang="0">
                  <a:pos x="277" y="126"/>
                </a:cxn>
                <a:cxn ang="0">
                  <a:pos x="288" y="133"/>
                </a:cxn>
                <a:cxn ang="0">
                  <a:pos x="298" y="140"/>
                </a:cxn>
                <a:cxn ang="0">
                  <a:pos x="308" y="147"/>
                </a:cxn>
                <a:cxn ang="0">
                  <a:pos x="315" y="153"/>
                </a:cxn>
                <a:cxn ang="0">
                  <a:pos x="321" y="159"/>
                </a:cxn>
                <a:cxn ang="0">
                  <a:pos x="328" y="166"/>
                </a:cxn>
                <a:cxn ang="0">
                  <a:pos x="334" y="175"/>
                </a:cxn>
                <a:cxn ang="0">
                  <a:pos x="335" y="182"/>
                </a:cxn>
                <a:cxn ang="0">
                  <a:pos x="332" y="187"/>
                </a:cxn>
                <a:cxn ang="0">
                  <a:pos x="324" y="190"/>
                </a:cxn>
                <a:cxn ang="0">
                  <a:pos x="317" y="191"/>
                </a:cxn>
                <a:cxn ang="0">
                  <a:pos x="311" y="190"/>
                </a:cxn>
                <a:cxn ang="0">
                  <a:pos x="303" y="189"/>
                </a:cxn>
                <a:cxn ang="0">
                  <a:pos x="296" y="187"/>
                </a:cxn>
                <a:cxn ang="0">
                  <a:pos x="286" y="184"/>
                </a:cxn>
                <a:cxn ang="0">
                  <a:pos x="276" y="181"/>
                </a:cxn>
                <a:cxn ang="0">
                  <a:pos x="265" y="177"/>
                </a:cxn>
                <a:cxn ang="0">
                  <a:pos x="254" y="172"/>
                </a:cxn>
                <a:cxn ang="0">
                  <a:pos x="241" y="167"/>
                </a:cxn>
                <a:cxn ang="0">
                  <a:pos x="228" y="161"/>
                </a:cxn>
                <a:cxn ang="0">
                  <a:pos x="215" y="154"/>
                </a:cxn>
                <a:cxn ang="0">
                  <a:pos x="201" y="148"/>
                </a:cxn>
                <a:cxn ang="0">
                  <a:pos x="187" y="140"/>
                </a:cxn>
                <a:cxn ang="0">
                  <a:pos x="173" y="132"/>
                </a:cxn>
                <a:cxn ang="0">
                  <a:pos x="159" y="124"/>
                </a:cxn>
                <a:cxn ang="0">
                  <a:pos x="144" y="115"/>
                </a:cxn>
                <a:cxn ang="0">
                  <a:pos x="129" y="107"/>
                </a:cxn>
                <a:cxn ang="0">
                  <a:pos x="115" y="98"/>
                </a:cxn>
                <a:cxn ang="0">
                  <a:pos x="101" y="91"/>
                </a:cxn>
                <a:cxn ang="0">
                  <a:pos x="87" y="82"/>
                </a:cxn>
                <a:cxn ang="0">
                  <a:pos x="74" y="74"/>
                </a:cxn>
                <a:cxn ang="0">
                  <a:pos x="62" y="65"/>
                </a:cxn>
                <a:cxn ang="0">
                  <a:pos x="49" y="58"/>
                </a:cxn>
                <a:cxn ang="0">
                  <a:pos x="38" y="51"/>
                </a:cxn>
                <a:cxn ang="0">
                  <a:pos x="28" y="44"/>
                </a:cxn>
                <a:cxn ang="0">
                  <a:pos x="18" y="38"/>
                </a:cxn>
                <a:cxn ang="0">
                  <a:pos x="10" y="33"/>
                </a:cxn>
                <a:cxn ang="0">
                  <a:pos x="3" y="28"/>
                </a:cxn>
                <a:cxn ang="0">
                  <a:pos x="12" y="0"/>
                </a:cxn>
              </a:cxnLst>
              <a:rect l="0" t="0" r="r" b="b"/>
              <a:pathLst>
                <a:path w="335" h="191">
                  <a:moveTo>
                    <a:pt x="12" y="0"/>
                  </a:moveTo>
                  <a:lnTo>
                    <a:pt x="12" y="0"/>
                  </a:lnTo>
                  <a:lnTo>
                    <a:pt x="14" y="1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7" y="6"/>
                  </a:lnTo>
                  <a:lnTo>
                    <a:pt x="29" y="8"/>
                  </a:lnTo>
                  <a:lnTo>
                    <a:pt x="32" y="9"/>
                  </a:lnTo>
                  <a:lnTo>
                    <a:pt x="35" y="10"/>
                  </a:lnTo>
                  <a:lnTo>
                    <a:pt x="38" y="12"/>
                  </a:lnTo>
                  <a:lnTo>
                    <a:pt x="42" y="14"/>
                  </a:lnTo>
                  <a:lnTo>
                    <a:pt x="46" y="15"/>
                  </a:lnTo>
                  <a:lnTo>
                    <a:pt x="49" y="17"/>
                  </a:lnTo>
                  <a:lnTo>
                    <a:pt x="53" y="17"/>
                  </a:lnTo>
                  <a:lnTo>
                    <a:pt x="57" y="19"/>
                  </a:lnTo>
                  <a:lnTo>
                    <a:pt x="62" y="21"/>
                  </a:lnTo>
                  <a:lnTo>
                    <a:pt x="66" y="23"/>
                  </a:lnTo>
                  <a:lnTo>
                    <a:pt x="70" y="25"/>
                  </a:lnTo>
                  <a:lnTo>
                    <a:pt x="75" y="27"/>
                  </a:lnTo>
                  <a:lnTo>
                    <a:pt x="80" y="29"/>
                  </a:lnTo>
                  <a:lnTo>
                    <a:pt x="85" y="31"/>
                  </a:lnTo>
                  <a:lnTo>
                    <a:pt x="89" y="33"/>
                  </a:lnTo>
                  <a:lnTo>
                    <a:pt x="94" y="36"/>
                  </a:lnTo>
                  <a:lnTo>
                    <a:pt x="100" y="37"/>
                  </a:lnTo>
                  <a:lnTo>
                    <a:pt x="105" y="40"/>
                  </a:lnTo>
                  <a:lnTo>
                    <a:pt x="110" y="42"/>
                  </a:lnTo>
                  <a:lnTo>
                    <a:pt x="116" y="45"/>
                  </a:lnTo>
                  <a:lnTo>
                    <a:pt x="121" y="47"/>
                  </a:lnTo>
                  <a:lnTo>
                    <a:pt x="126" y="50"/>
                  </a:lnTo>
                  <a:lnTo>
                    <a:pt x="132" y="52"/>
                  </a:lnTo>
                  <a:lnTo>
                    <a:pt x="137" y="55"/>
                  </a:lnTo>
                  <a:lnTo>
                    <a:pt x="143" y="57"/>
                  </a:lnTo>
                  <a:lnTo>
                    <a:pt x="148" y="59"/>
                  </a:lnTo>
                  <a:lnTo>
                    <a:pt x="154" y="62"/>
                  </a:lnTo>
                  <a:lnTo>
                    <a:pt x="160" y="65"/>
                  </a:lnTo>
                  <a:lnTo>
                    <a:pt x="164" y="67"/>
                  </a:lnTo>
                  <a:lnTo>
                    <a:pt x="170" y="70"/>
                  </a:lnTo>
                  <a:lnTo>
                    <a:pt x="176" y="73"/>
                  </a:lnTo>
                  <a:lnTo>
                    <a:pt x="182" y="75"/>
                  </a:lnTo>
                  <a:lnTo>
                    <a:pt x="187" y="78"/>
                  </a:lnTo>
                  <a:lnTo>
                    <a:pt x="193" y="81"/>
                  </a:lnTo>
                  <a:lnTo>
                    <a:pt x="199" y="83"/>
                  </a:lnTo>
                  <a:lnTo>
                    <a:pt x="204" y="87"/>
                  </a:lnTo>
                  <a:lnTo>
                    <a:pt x="209" y="89"/>
                  </a:lnTo>
                  <a:lnTo>
                    <a:pt x="215" y="92"/>
                  </a:lnTo>
                  <a:lnTo>
                    <a:pt x="221" y="94"/>
                  </a:lnTo>
                  <a:lnTo>
                    <a:pt x="225" y="97"/>
                  </a:lnTo>
                  <a:lnTo>
                    <a:pt x="230" y="99"/>
                  </a:lnTo>
                  <a:lnTo>
                    <a:pt x="236" y="102"/>
                  </a:lnTo>
                  <a:lnTo>
                    <a:pt x="240" y="105"/>
                  </a:lnTo>
                  <a:lnTo>
                    <a:pt x="246" y="108"/>
                  </a:lnTo>
                  <a:lnTo>
                    <a:pt x="250" y="111"/>
                  </a:lnTo>
                  <a:lnTo>
                    <a:pt x="255" y="114"/>
                  </a:lnTo>
                  <a:lnTo>
                    <a:pt x="260" y="115"/>
                  </a:lnTo>
                  <a:lnTo>
                    <a:pt x="264" y="118"/>
                  </a:lnTo>
                  <a:lnTo>
                    <a:pt x="268" y="121"/>
                  </a:lnTo>
                  <a:lnTo>
                    <a:pt x="273" y="124"/>
                  </a:lnTo>
                  <a:lnTo>
                    <a:pt x="277" y="126"/>
                  </a:lnTo>
                  <a:lnTo>
                    <a:pt x="281" y="129"/>
                  </a:lnTo>
                  <a:lnTo>
                    <a:pt x="285" y="131"/>
                  </a:lnTo>
                  <a:lnTo>
                    <a:pt x="288" y="133"/>
                  </a:lnTo>
                  <a:lnTo>
                    <a:pt x="292" y="135"/>
                  </a:lnTo>
                  <a:lnTo>
                    <a:pt x="296" y="138"/>
                  </a:lnTo>
                  <a:lnTo>
                    <a:pt x="298" y="140"/>
                  </a:lnTo>
                  <a:lnTo>
                    <a:pt x="301" y="142"/>
                  </a:lnTo>
                  <a:lnTo>
                    <a:pt x="304" y="145"/>
                  </a:lnTo>
                  <a:lnTo>
                    <a:pt x="308" y="147"/>
                  </a:lnTo>
                  <a:lnTo>
                    <a:pt x="310" y="149"/>
                  </a:lnTo>
                  <a:lnTo>
                    <a:pt x="313" y="151"/>
                  </a:lnTo>
                  <a:lnTo>
                    <a:pt x="315" y="153"/>
                  </a:lnTo>
                  <a:lnTo>
                    <a:pt x="317" y="154"/>
                  </a:lnTo>
                  <a:lnTo>
                    <a:pt x="319" y="156"/>
                  </a:lnTo>
                  <a:lnTo>
                    <a:pt x="321" y="159"/>
                  </a:lnTo>
                  <a:lnTo>
                    <a:pt x="323" y="160"/>
                  </a:lnTo>
                  <a:lnTo>
                    <a:pt x="325" y="163"/>
                  </a:lnTo>
                  <a:lnTo>
                    <a:pt x="328" y="166"/>
                  </a:lnTo>
                  <a:lnTo>
                    <a:pt x="330" y="169"/>
                  </a:lnTo>
                  <a:lnTo>
                    <a:pt x="332" y="172"/>
                  </a:lnTo>
                  <a:lnTo>
                    <a:pt x="334" y="175"/>
                  </a:lnTo>
                  <a:lnTo>
                    <a:pt x="335" y="177"/>
                  </a:lnTo>
                  <a:lnTo>
                    <a:pt x="335" y="180"/>
                  </a:lnTo>
                  <a:lnTo>
                    <a:pt x="335" y="182"/>
                  </a:lnTo>
                  <a:lnTo>
                    <a:pt x="335" y="185"/>
                  </a:lnTo>
                  <a:lnTo>
                    <a:pt x="333" y="186"/>
                  </a:lnTo>
                  <a:lnTo>
                    <a:pt x="332" y="187"/>
                  </a:lnTo>
                  <a:lnTo>
                    <a:pt x="329" y="189"/>
                  </a:lnTo>
                  <a:lnTo>
                    <a:pt x="327" y="190"/>
                  </a:lnTo>
                  <a:lnTo>
                    <a:pt x="324" y="190"/>
                  </a:lnTo>
                  <a:lnTo>
                    <a:pt x="320" y="191"/>
                  </a:lnTo>
                  <a:lnTo>
                    <a:pt x="319" y="191"/>
                  </a:lnTo>
                  <a:lnTo>
                    <a:pt x="317" y="191"/>
                  </a:lnTo>
                  <a:lnTo>
                    <a:pt x="315" y="191"/>
                  </a:lnTo>
                  <a:lnTo>
                    <a:pt x="314" y="191"/>
                  </a:lnTo>
                  <a:lnTo>
                    <a:pt x="311" y="190"/>
                  </a:lnTo>
                  <a:lnTo>
                    <a:pt x="308" y="190"/>
                  </a:lnTo>
                  <a:lnTo>
                    <a:pt x="306" y="189"/>
                  </a:lnTo>
                  <a:lnTo>
                    <a:pt x="303" y="189"/>
                  </a:lnTo>
                  <a:lnTo>
                    <a:pt x="300" y="188"/>
                  </a:lnTo>
                  <a:lnTo>
                    <a:pt x="298" y="187"/>
                  </a:lnTo>
                  <a:lnTo>
                    <a:pt x="296" y="187"/>
                  </a:lnTo>
                  <a:lnTo>
                    <a:pt x="292" y="186"/>
                  </a:lnTo>
                  <a:lnTo>
                    <a:pt x="289" y="185"/>
                  </a:lnTo>
                  <a:lnTo>
                    <a:pt x="286" y="184"/>
                  </a:lnTo>
                  <a:lnTo>
                    <a:pt x="282" y="183"/>
                  </a:lnTo>
                  <a:lnTo>
                    <a:pt x="279" y="182"/>
                  </a:lnTo>
                  <a:lnTo>
                    <a:pt x="276" y="181"/>
                  </a:lnTo>
                  <a:lnTo>
                    <a:pt x="273" y="180"/>
                  </a:lnTo>
                  <a:lnTo>
                    <a:pt x="269" y="178"/>
                  </a:lnTo>
                  <a:lnTo>
                    <a:pt x="265" y="177"/>
                  </a:lnTo>
                  <a:lnTo>
                    <a:pt x="261" y="175"/>
                  </a:lnTo>
                  <a:lnTo>
                    <a:pt x="258" y="174"/>
                  </a:lnTo>
                  <a:lnTo>
                    <a:pt x="254" y="172"/>
                  </a:lnTo>
                  <a:lnTo>
                    <a:pt x="250" y="171"/>
                  </a:lnTo>
                  <a:lnTo>
                    <a:pt x="245" y="169"/>
                  </a:lnTo>
                  <a:lnTo>
                    <a:pt x="241" y="167"/>
                  </a:lnTo>
                  <a:lnTo>
                    <a:pt x="237" y="165"/>
                  </a:lnTo>
                  <a:lnTo>
                    <a:pt x="233" y="163"/>
                  </a:lnTo>
                  <a:lnTo>
                    <a:pt x="228" y="161"/>
                  </a:lnTo>
                  <a:lnTo>
                    <a:pt x="223" y="159"/>
                  </a:lnTo>
                  <a:lnTo>
                    <a:pt x="219" y="156"/>
                  </a:lnTo>
                  <a:lnTo>
                    <a:pt x="215" y="154"/>
                  </a:lnTo>
                  <a:lnTo>
                    <a:pt x="210" y="152"/>
                  </a:lnTo>
                  <a:lnTo>
                    <a:pt x="205" y="150"/>
                  </a:lnTo>
                  <a:lnTo>
                    <a:pt x="201" y="148"/>
                  </a:lnTo>
                  <a:lnTo>
                    <a:pt x="197" y="145"/>
                  </a:lnTo>
                  <a:lnTo>
                    <a:pt x="192" y="142"/>
                  </a:lnTo>
                  <a:lnTo>
                    <a:pt x="187" y="140"/>
                  </a:lnTo>
                  <a:lnTo>
                    <a:pt x="183" y="137"/>
                  </a:lnTo>
                  <a:lnTo>
                    <a:pt x="178" y="134"/>
                  </a:lnTo>
                  <a:lnTo>
                    <a:pt x="173" y="132"/>
                  </a:lnTo>
                  <a:lnTo>
                    <a:pt x="168" y="130"/>
                  </a:lnTo>
                  <a:lnTo>
                    <a:pt x="163" y="126"/>
                  </a:lnTo>
                  <a:lnTo>
                    <a:pt x="159" y="124"/>
                  </a:lnTo>
                  <a:lnTo>
                    <a:pt x="153" y="121"/>
                  </a:lnTo>
                  <a:lnTo>
                    <a:pt x="148" y="118"/>
                  </a:lnTo>
                  <a:lnTo>
                    <a:pt x="144" y="115"/>
                  </a:lnTo>
                  <a:lnTo>
                    <a:pt x="139" y="113"/>
                  </a:lnTo>
                  <a:lnTo>
                    <a:pt x="134" y="110"/>
                  </a:lnTo>
                  <a:lnTo>
                    <a:pt x="129" y="107"/>
                  </a:lnTo>
                  <a:lnTo>
                    <a:pt x="125" y="104"/>
                  </a:lnTo>
                  <a:lnTo>
                    <a:pt x="120" y="102"/>
                  </a:lnTo>
                  <a:lnTo>
                    <a:pt x="115" y="98"/>
                  </a:lnTo>
                  <a:lnTo>
                    <a:pt x="110" y="95"/>
                  </a:lnTo>
                  <a:lnTo>
                    <a:pt x="106" y="93"/>
                  </a:lnTo>
                  <a:lnTo>
                    <a:pt x="101" y="91"/>
                  </a:lnTo>
                  <a:lnTo>
                    <a:pt x="96" y="87"/>
                  </a:lnTo>
                  <a:lnTo>
                    <a:pt x="91" y="85"/>
                  </a:lnTo>
                  <a:lnTo>
                    <a:pt x="87" y="82"/>
                  </a:lnTo>
                  <a:lnTo>
                    <a:pt x="83" y="79"/>
                  </a:lnTo>
                  <a:lnTo>
                    <a:pt x="78" y="76"/>
                  </a:lnTo>
                  <a:lnTo>
                    <a:pt x="74" y="74"/>
                  </a:lnTo>
                  <a:lnTo>
                    <a:pt x="69" y="71"/>
                  </a:lnTo>
                  <a:lnTo>
                    <a:pt x="66" y="69"/>
                  </a:lnTo>
                  <a:lnTo>
                    <a:pt x="62" y="65"/>
                  </a:lnTo>
                  <a:lnTo>
                    <a:pt x="57" y="63"/>
                  </a:lnTo>
                  <a:lnTo>
                    <a:pt x="53" y="60"/>
                  </a:lnTo>
                  <a:lnTo>
                    <a:pt x="49" y="58"/>
                  </a:lnTo>
                  <a:lnTo>
                    <a:pt x="46" y="55"/>
                  </a:lnTo>
                  <a:lnTo>
                    <a:pt x="42" y="53"/>
                  </a:lnTo>
                  <a:lnTo>
                    <a:pt x="38" y="51"/>
                  </a:lnTo>
                  <a:lnTo>
                    <a:pt x="34" y="49"/>
                  </a:lnTo>
                  <a:lnTo>
                    <a:pt x="30" y="46"/>
                  </a:lnTo>
                  <a:lnTo>
                    <a:pt x="28" y="44"/>
                  </a:lnTo>
                  <a:lnTo>
                    <a:pt x="24" y="42"/>
                  </a:lnTo>
                  <a:lnTo>
                    <a:pt x="21" y="40"/>
                  </a:lnTo>
                  <a:lnTo>
                    <a:pt x="18" y="38"/>
                  </a:lnTo>
                  <a:lnTo>
                    <a:pt x="15" y="36"/>
                  </a:lnTo>
                  <a:lnTo>
                    <a:pt x="12" y="35"/>
                  </a:lnTo>
                  <a:lnTo>
                    <a:pt x="10" y="33"/>
                  </a:lnTo>
                  <a:lnTo>
                    <a:pt x="7" y="31"/>
                  </a:lnTo>
                  <a:lnTo>
                    <a:pt x="5" y="29"/>
                  </a:lnTo>
                  <a:lnTo>
                    <a:pt x="3" y="28"/>
                  </a:lnTo>
                  <a:lnTo>
                    <a:pt x="0" y="27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1453" y="1110"/>
              <a:ext cx="372" cy="54"/>
            </a:xfrm>
            <a:custGeom>
              <a:avLst/>
              <a:gdLst/>
              <a:ahLst/>
              <a:cxnLst>
                <a:cxn ang="0">
                  <a:pos x="3" y="10"/>
                </a:cxn>
                <a:cxn ang="0">
                  <a:pos x="7" y="10"/>
                </a:cxn>
                <a:cxn ang="0">
                  <a:pos x="13" y="12"/>
                </a:cxn>
                <a:cxn ang="0">
                  <a:pos x="22" y="13"/>
                </a:cxn>
                <a:cxn ang="0">
                  <a:pos x="32" y="16"/>
                </a:cxn>
                <a:cxn ang="0">
                  <a:pos x="44" y="18"/>
                </a:cxn>
                <a:cxn ang="0">
                  <a:pos x="57" y="21"/>
                </a:cxn>
                <a:cxn ang="0">
                  <a:pos x="72" y="24"/>
                </a:cxn>
                <a:cxn ang="0">
                  <a:pos x="88" y="27"/>
                </a:cxn>
                <a:cxn ang="0">
                  <a:pos x="104" y="30"/>
                </a:cxn>
                <a:cxn ang="0">
                  <a:pos x="123" y="32"/>
                </a:cxn>
                <a:cxn ang="0">
                  <a:pos x="140" y="35"/>
                </a:cxn>
                <a:cxn ang="0">
                  <a:pos x="159" y="39"/>
                </a:cxn>
                <a:cxn ang="0">
                  <a:pos x="177" y="42"/>
                </a:cxn>
                <a:cxn ang="0">
                  <a:pos x="196" y="45"/>
                </a:cxn>
                <a:cxn ang="0">
                  <a:pos x="214" y="47"/>
                </a:cxn>
                <a:cxn ang="0">
                  <a:pos x="232" y="49"/>
                </a:cxn>
                <a:cxn ang="0">
                  <a:pos x="249" y="50"/>
                </a:cxn>
                <a:cxn ang="0">
                  <a:pos x="266" y="52"/>
                </a:cxn>
                <a:cxn ang="0">
                  <a:pos x="281" y="53"/>
                </a:cxn>
                <a:cxn ang="0">
                  <a:pos x="296" y="54"/>
                </a:cxn>
                <a:cxn ang="0">
                  <a:pos x="310" y="54"/>
                </a:cxn>
                <a:cxn ang="0">
                  <a:pos x="322" y="53"/>
                </a:cxn>
                <a:cxn ang="0">
                  <a:pos x="333" y="52"/>
                </a:cxn>
                <a:cxn ang="0">
                  <a:pos x="342" y="50"/>
                </a:cxn>
                <a:cxn ang="0">
                  <a:pos x="350" y="49"/>
                </a:cxn>
                <a:cxn ang="0">
                  <a:pos x="356" y="47"/>
                </a:cxn>
                <a:cxn ang="0">
                  <a:pos x="364" y="43"/>
                </a:cxn>
                <a:cxn ang="0">
                  <a:pos x="370" y="38"/>
                </a:cxn>
                <a:cxn ang="0">
                  <a:pos x="372" y="31"/>
                </a:cxn>
                <a:cxn ang="0">
                  <a:pos x="367" y="25"/>
                </a:cxn>
                <a:cxn ang="0">
                  <a:pos x="359" y="20"/>
                </a:cxn>
                <a:cxn ang="0">
                  <a:pos x="354" y="17"/>
                </a:cxn>
                <a:cxn ang="0">
                  <a:pos x="345" y="13"/>
                </a:cxn>
                <a:cxn ang="0">
                  <a:pos x="336" y="11"/>
                </a:cxn>
                <a:cxn ang="0">
                  <a:pos x="326" y="9"/>
                </a:cxn>
                <a:cxn ang="0">
                  <a:pos x="316" y="7"/>
                </a:cxn>
                <a:cxn ang="0">
                  <a:pos x="302" y="5"/>
                </a:cxn>
                <a:cxn ang="0">
                  <a:pos x="288" y="3"/>
                </a:cxn>
                <a:cxn ang="0">
                  <a:pos x="273" y="2"/>
                </a:cxn>
                <a:cxn ang="0">
                  <a:pos x="257" y="1"/>
                </a:cxn>
                <a:cxn ang="0">
                  <a:pos x="239" y="0"/>
                </a:cxn>
                <a:cxn ang="0">
                  <a:pos x="221" y="0"/>
                </a:cxn>
                <a:cxn ang="0">
                  <a:pos x="203" y="0"/>
                </a:cxn>
                <a:cxn ang="0">
                  <a:pos x="184" y="0"/>
                </a:cxn>
                <a:cxn ang="0">
                  <a:pos x="166" y="1"/>
                </a:cxn>
                <a:cxn ang="0">
                  <a:pos x="147" y="1"/>
                </a:cxn>
                <a:cxn ang="0">
                  <a:pos x="129" y="2"/>
                </a:cxn>
                <a:cxn ang="0">
                  <a:pos x="112" y="3"/>
                </a:cxn>
                <a:cxn ang="0">
                  <a:pos x="94" y="4"/>
                </a:cxn>
                <a:cxn ang="0">
                  <a:pos x="78" y="4"/>
                </a:cxn>
                <a:cxn ang="0">
                  <a:pos x="63" y="5"/>
                </a:cxn>
                <a:cxn ang="0">
                  <a:pos x="49" y="6"/>
                </a:cxn>
                <a:cxn ang="0">
                  <a:pos x="36" y="7"/>
                </a:cxn>
                <a:cxn ang="0">
                  <a:pos x="25" y="8"/>
                </a:cxn>
                <a:cxn ang="0">
                  <a:pos x="15" y="8"/>
                </a:cxn>
                <a:cxn ang="0">
                  <a:pos x="8" y="10"/>
                </a:cxn>
                <a:cxn ang="0">
                  <a:pos x="4" y="10"/>
                </a:cxn>
                <a:cxn ang="0">
                  <a:pos x="0" y="10"/>
                </a:cxn>
              </a:cxnLst>
              <a:rect l="0" t="0" r="r" b="b"/>
              <a:pathLst>
                <a:path w="372" h="54">
                  <a:moveTo>
                    <a:pt x="0" y="10"/>
                  </a:moveTo>
                  <a:lnTo>
                    <a:pt x="1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9" y="13"/>
                  </a:lnTo>
                  <a:lnTo>
                    <a:pt x="22" y="13"/>
                  </a:lnTo>
                  <a:lnTo>
                    <a:pt x="25" y="14"/>
                  </a:lnTo>
                  <a:lnTo>
                    <a:pt x="28" y="15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40" y="17"/>
                  </a:lnTo>
                  <a:lnTo>
                    <a:pt x="44" y="18"/>
                  </a:lnTo>
                  <a:lnTo>
                    <a:pt x="48" y="19"/>
                  </a:lnTo>
                  <a:lnTo>
                    <a:pt x="52" y="20"/>
                  </a:lnTo>
                  <a:lnTo>
                    <a:pt x="57" y="21"/>
                  </a:lnTo>
                  <a:lnTo>
                    <a:pt x="62" y="22"/>
                  </a:lnTo>
                  <a:lnTo>
                    <a:pt x="67" y="23"/>
                  </a:lnTo>
                  <a:lnTo>
                    <a:pt x="72" y="24"/>
                  </a:lnTo>
                  <a:lnTo>
                    <a:pt x="77" y="25"/>
                  </a:lnTo>
                  <a:lnTo>
                    <a:pt x="83" y="26"/>
                  </a:lnTo>
                  <a:lnTo>
                    <a:pt x="88" y="27"/>
                  </a:lnTo>
                  <a:lnTo>
                    <a:pt x="93" y="28"/>
                  </a:lnTo>
                  <a:lnTo>
                    <a:pt x="99" y="29"/>
                  </a:lnTo>
                  <a:lnTo>
                    <a:pt x="104" y="30"/>
                  </a:lnTo>
                  <a:lnTo>
                    <a:pt x="111" y="30"/>
                  </a:lnTo>
                  <a:lnTo>
                    <a:pt x="116" y="31"/>
                  </a:lnTo>
                  <a:lnTo>
                    <a:pt x="123" y="32"/>
                  </a:lnTo>
                  <a:lnTo>
                    <a:pt x="127" y="33"/>
                  </a:lnTo>
                  <a:lnTo>
                    <a:pt x="134" y="35"/>
                  </a:lnTo>
                  <a:lnTo>
                    <a:pt x="140" y="35"/>
                  </a:lnTo>
                  <a:lnTo>
                    <a:pt x="146" y="36"/>
                  </a:lnTo>
                  <a:lnTo>
                    <a:pt x="152" y="37"/>
                  </a:lnTo>
                  <a:lnTo>
                    <a:pt x="159" y="39"/>
                  </a:lnTo>
                  <a:lnTo>
                    <a:pt x="164" y="39"/>
                  </a:lnTo>
                  <a:lnTo>
                    <a:pt x="170" y="41"/>
                  </a:lnTo>
                  <a:lnTo>
                    <a:pt x="177" y="42"/>
                  </a:lnTo>
                  <a:lnTo>
                    <a:pt x="182" y="43"/>
                  </a:lnTo>
                  <a:lnTo>
                    <a:pt x="189" y="43"/>
                  </a:lnTo>
                  <a:lnTo>
                    <a:pt x="196" y="45"/>
                  </a:lnTo>
                  <a:lnTo>
                    <a:pt x="201" y="45"/>
                  </a:lnTo>
                  <a:lnTo>
                    <a:pt x="208" y="46"/>
                  </a:lnTo>
                  <a:lnTo>
                    <a:pt x="214" y="47"/>
                  </a:lnTo>
                  <a:lnTo>
                    <a:pt x="219" y="48"/>
                  </a:lnTo>
                  <a:lnTo>
                    <a:pt x="225" y="48"/>
                  </a:lnTo>
                  <a:lnTo>
                    <a:pt x="232" y="49"/>
                  </a:lnTo>
                  <a:lnTo>
                    <a:pt x="238" y="49"/>
                  </a:lnTo>
                  <a:lnTo>
                    <a:pt x="243" y="50"/>
                  </a:lnTo>
                  <a:lnTo>
                    <a:pt x="249" y="50"/>
                  </a:lnTo>
                  <a:lnTo>
                    <a:pt x="255" y="51"/>
                  </a:lnTo>
                  <a:lnTo>
                    <a:pt x="260" y="51"/>
                  </a:lnTo>
                  <a:lnTo>
                    <a:pt x="266" y="52"/>
                  </a:lnTo>
                  <a:lnTo>
                    <a:pt x="271" y="52"/>
                  </a:lnTo>
                  <a:lnTo>
                    <a:pt x="277" y="53"/>
                  </a:lnTo>
                  <a:lnTo>
                    <a:pt x="281" y="53"/>
                  </a:lnTo>
                  <a:lnTo>
                    <a:pt x="287" y="53"/>
                  </a:lnTo>
                  <a:lnTo>
                    <a:pt x="292" y="54"/>
                  </a:lnTo>
                  <a:lnTo>
                    <a:pt x="296" y="54"/>
                  </a:lnTo>
                  <a:lnTo>
                    <a:pt x="301" y="54"/>
                  </a:lnTo>
                  <a:lnTo>
                    <a:pt x="305" y="54"/>
                  </a:lnTo>
                  <a:lnTo>
                    <a:pt x="310" y="54"/>
                  </a:lnTo>
                  <a:lnTo>
                    <a:pt x="314" y="54"/>
                  </a:lnTo>
                  <a:lnTo>
                    <a:pt x="317" y="53"/>
                  </a:lnTo>
                  <a:lnTo>
                    <a:pt x="322" y="53"/>
                  </a:lnTo>
                  <a:lnTo>
                    <a:pt x="325" y="53"/>
                  </a:lnTo>
                  <a:lnTo>
                    <a:pt x="329" y="53"/>
                  </a:lnTo>
                  <a:lnTo>
                    <a:pt x="333" y="52"/>
                  </a:lnTo>
                  <a:lnTo>
                    <a:pt x="335" y="51"/>
                  </a:lnTo>
                  <a:lnTo>
                    <a:pt x="339" y="51"/>
                  </a:lnTo>
                  <a:lnTo>
                    <a:pt x="342" y="50"/>
                  </a:lnTo>
                  <a:lnTo>
                    <a:pt x="345" y="50"/>
                  </a:lnTo>
                  <a:lnTo>
                    <a:pt x="347" y="49"/>
                  </a:lnTo>
                  <a:lnTo>
                    <a:pt x="350" y="49"/>
                  </a:lnTo>
                  <a:lnTo>
                    <a:pt x="353" y="49"/>
                  </a:lnTo>
                  <a:lnTo>
                    <a:pt x="354" y="48"/>
                  </a:lnTo>
                  <a:lnTo>
                    <a:pt x="356" y="47"/>
                  </a:lnTo>
                  <a:lnTo>
                    <a:pt x="358" y="46"/>
                  </a:lnTo>
                  <a:lnTo>
                    <a:pt x="360" y="45"/>
                  </a:lnTo>
                  <a:lnTo>
                    <a:pt x="364" y="43"/>
                  </a:lnTo>
                  <a:lnTo>
                    <a:pt x="367" y="42"/>
                  </a:lnTo>
                  <a:lnTo>
                    <a:pt x="369" y="40"/>
                  </a:lnTo>
                  <a:lnTo>
                    <a:pt x="370" y="38"/>
                  </a:lnTo>
                  <a:lnTo>
                    <a:pt x="372" y="36"/>
                  </a:lnTo>
                  <a:lnTo>
                    <a:pt x="372" y="34"/>
                  </a:lnTo>
                  <a:lnTo>
                    <a:pt x="372" y="31"/>
                  </a:lnTo>
                  <a:lnTo>
                    <a:pt x="371" y="30"/>
                  </a:lnTo>
                  <a:lnTo>
                    <a:pt x="369" y="28"/>
                  </a:lnTo>
                  <a:lnTo>
                    <a:pt x="367" y="25"/>
                  </a:lnTo>
                  <a:lnTo>
                    <a:pt x="364" y="23"/>
                  </a:lnTo>
                  <a:lnTo>
                    <a:pt x="361" y="21"/>
                  </a:lnTo>
                  <a:lnTo>
                    <a:pt x="359" y="20"/>
                  </a:lnTo>
                  <a:lnTo>
                    <a:pt x="357" y="19"/>
                  </a:lnTo>
                  <a:lnTo>
                    <a:pt x="355" y="18"/>
                  </a:lnTo>
                  <a:lnTo>
                    <a:pt x="354" y="17"/>
                  </a:lnTo>
                  <a:lnTo>
                    <a:pt x="351" y="16"/>
                  </a:lnTo>
                  <a:lnTo>
                    <a:pt x="348" y="15"/>
                  </a:lnTo>
                  <a:lnTo>
                    <a:pt x="345" y="13"/>
                  </a:lnTo>
                  <a:lnTo>
                    <a:pt x="343" y="13"/>
                  </a:lnTo>
                  <a:lnTo>
                    <a:pt x="339" y="12"/>
                  </a:lnTo>
                  <a:lnTo>
                    <a:pt x="336" y="11"/>
                  </a:lnTo>
                  <a:lnTo>
                    <a:pt x="334" y="10"/>
                  </a:lnTo>
                  <a:lnTo>
                    <a:pt x="331" y="10"/>
                  </a:lnTo>
                  <a:lnTo>
                    <a:pt x="326" y="9"/>
                  </a:lnTo>
                  <a:lnTo>
                    <a:pt x="323" y="8"/>
                  </a:lnTo>
                  <a:lnTo>
                    <a:pt x="319" y="8"/>
                  </a:lnTo>
                  <a:lnTo>
                    <a:pt x="316" y="7"/>
                  </a:lnTo>
                  <a:lnTo>
                    <a:pt x="311" y="6"/>
                  </a:lnTo>
                  <a:lnTo>
                    <a:pt x="307" y="6"/>
                  </a:lnTo>
                  <a:lnTo>
                    <a:pt x="302" y="5"/>
                  </a:lnTo>
                  <a:lnTo>
                    <a:pt x="298" y="5"/>
                  </a:lnTo>
                  <a:lnTo>
                    <a:pt x="293" y="4"/>
                  </a:lnTo>
                  <a:lnTo>
                    <a:pt x="288" y="3"/>
                  </a:lnTo>
                  <a:lnTo>
                    <a:pt x="283" y="2"/>
                  </a:lnTo>
                  <a:lnTo>
                    <a:pt x="278" y="2"/>
                  </a:lnTo>
                  <a:lnTo>
                    <a:pt x="273" y="2"/>
                  </a:lnTo>
                  <a:lnTo>
                    <a:pt x="267" y="1"/>
                  </a:lnTo>
                  <a:lnTo>
                    <a:pt x="261" y="1"/>
                  </a:lnTo>
                  <a:lnTo>
                    <a:pt x="257" y="1"/>
                  </a:lnTo>
                  <a:lnTo>
                    <a:pt x="250" y="1"/>
                  </a:lnTo>
                  <a:lnTo>
                    <a:pt x="244" y="0"/>
                  </a:lnTo>
                  <a:lnTo>
                    <a:pt x="239" y="0"/>
                  </a:lnTo>
                  <a:lnTo>
                    <a:pt x="234" y="0"/>
                  </a:lnTo>
                  <a:lnTo>
                    <a:pt x="227" y="0"/>
                  </a:lnTo>
                  <a:lnTo>
                    <a:pt x="221" y="0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1" y="0"/>
                  </a:lnTo>
                  <a:lnTo>
                    <a:pt x="184" y="0"/>
                  </a:lnTo>
                  <a:lnTo>
                    <a:pt x="179" y="0"/>
                  </a:lnTo>
                  <a:lnTo>
                    <a:pt x="172" y="0"/>
                  </a:lnTo>
                  <a:lnTo>
                    <a:pt x="166" y="1"/>
                  </a:lnTo>
                  <a:lnTo>
                    <a:pt x="160" y="1"/>
                  </a:lnTo>
                  <a:lnTo>
                    <a:pt x="153" y="1"/>
                  </a:lnTo>
                  <a:lnTo>
                    <a:pt x="147" y="1"/>
                  </a:lnTo>
                  <a:lnTo>
                    <a:pt x="142" y="1"/>
                  </a:lnTo>
                  <a:lnTo>
                    <a:pt x="135" y="2"/>
                  </a:lnTo>
                  <a:lnTo>
                    <a:pt x="129" y="2"/>
                  </a:lnTo>
                  <a:lnTo>
                    <a:pt x="123" y="2"/>
                  </a:lnTo>
                  <a:lnTo>
                    <a:pt x="117" y="2"/>
                  </a:lnTo>
                  <a:lnTo>
                    <a:pt x="112" y="3"/>
                  </a:lnTo>
                  <a:lnTo>
                    <a:pt x="105" y="3"/>
                  </a:lnTo>
                  <a:lnTo>
                    <a:pt x="100" y="3"/>
                  </a:lnTo>
                  <a:lnTo>
                    <a:pt x="94" y="4"/>
                  </a:lnTo>
                  <a:lnTo>
                    <a:pt x="88" y="4"/>
                  </a:lnTo>
                  <a:lnTo>
                    <a:pt x="84" y="4"/>
                  </a:lnTo>
                  <a:lnTo>
                    <a:pt x="78" y="4"/>
                  </a:lnTo>
                  <a:lnTo>
                    <a:pt x="73" y="5"/>
                  </a:lnTo>
                  <a:lnTo>
                    <a:pt x="67" y="5"/>
                  </a:lnTo>
                  <a:lnTo>
                    <a:pt x="63" y="5"/>
                  </a:lnTo>
                  <a:lnTo>
                    <a:pt x="58" y="5"/>
                  </a:lnTo>
                  <a:lnTo>
                    <a:pt x="53" y="6"/>
                  </a:lnTo>
                  <a:lnTo>
                    <a:pt x="49" y="6"/>
                  </a:lnTo>
                  <a:lnTo>
                    <a:pt x="45" y="6"/>
                  </a:lnTo>
                  <a:lnTo>
                    <a:pt x="40" y="7"/>
                  </a:lnTo>
                  <a:lnTo>
                    <a:pt x="36" y="7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5" y="8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3" y="9"/>
                  </a:lnTo>
                  <a:lnTo>
                    <a:pt x="10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78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Freeform 29"/>
            <p:cNvSpPr>
              <a:spLocks/>
            </p:cNvSpPr>
            <p:nvPr/>
          </p:nvSpPr>
          <p:spPr bwMode="auto">
            <a:xfrm>
              <a:off x="1421" y="1091"/>
              <a:ext cx="379" cy="15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0" y="1"/>
                </a:cxn>
                <a:cxn ang="0">
                  <a:pos x="26" y="3"/>
                </a:cxn>
                <a:cxn ang="0">
                  <a:pos x="36" y="5"/>
                </a:cxn>
                <a:cxn ang="0">
                  <a:pos x="47" y="9"/>
                </a:cxn>
                <a:cxn ang="0">
                  <a:pos x="59" y="11"/>
                </a:cxn>
                <a:cxn ang="0">
                  <a:pos x="74" y="15"/>
                </a:cxn>
                <a:cxn ang="0">
                  <a:pos x="89" y="19"/>
                </a:cxn>
                <a:cxn ang="0">
                  <a:pos x="106" y="24"/>
                </a:cxn>
                <a:cxn ang="0">
                  <a:pos x="123" y="29"/>
                </a:cxn>
                <a:cxn ang="0">
                  <a:pos x="141" y="34"/>
                </a:cxn>
                <a:cxn ang="0">
                  <a:pos x="160" y="39"/>
                </a:cxn>
                <a:cxn ang="0">
                  <a:pos x="179" y="45"/>
                </a:cxn>
                <a:cxn ang="0">
                  <a:pos x="198" y="50"/>
                </a:cxn>
                <a:cxn ang="0">
                  <a:pos x="217" y="56"/>
                </a:cxn>
                <a:cxn ang="0">
                  <a:pos x="236" y="63"/>
                </a:cxn>
                <a:cxn ang="0">
                  <a:pos x="254" y="69"/>
                </a:cxn>
                <a:cxn ang="0">
                  <a:pos x="271" y="75"/>
                </a:cxn>
                <a:cxn ang="0">
                  <a:pos x="288" y="82"/>
                </a:cxn>
                <a:cxn ang="0">
                  <a:pos x="304" y="87"/>
                </a:cxn>
                <a:cxn ang="0">
                  <a:pos x="318" y="94"/>
                </a:cxn>
                <a:cxn ang="0">
                  <a:pos x="330" y="100"/>
                </a:cxn>
                <a:cxn ang="0">
                  <a:pos x="342" y="106"/>
                </a:cxn>
                <a:cxn ang="0">
                  <a:pos x="351" y="112"/>
                </a:cxn>
                <a:cxn ang="0">
                  <a:pos x="360" y="117"/>
                </a:cxn>
                <a:cxn ang="0">
                  <a:pos x="367" y="123"/>
                </a:cxn>
                <a:cxn ang="0">
                  <a:pos x="374" y="131"/>
                </a:cxn>
                <a:cxn ang="0">
                  <a:pos x="379" y="140"/>
                </a:cxn>
                <a:cxn ang="0">
                  <a:pos x="378" y="147"/>
                </a:cxn>
                <a:cxn ang="0">
                  <a:pos x="371" y="153"/>
                </a:cxn>
                <a:cxn ang="0">
                  <a:pos x="365" y="155"/>
                </a:cxn>
                <a:cxn ang="0">
                  <a:pos x="358" y="156"/>
                </a:cxn>
                <a:cxn ang="0">
                  <a:pos x="350" y="157"/>
                </a:cxn>
                <a:cxn ang="0">
                  <a:pos x="341" y="156"/>
                </a:cxn>
                <a:cxn ang="0">
                  <a:pos x="330" y="155"/>
                </a:cxn>
                <a:cxn ang="0">
                  <a:pos x="319" y="153"/>
                </a:cxn>
                <a:cxn ang="0">
                  <a:pos x="307" y="151"/>
                </a:cxn>
                <a:cxn ang="0">
                  <a:pos x="293" y="147"/>
                </a:cxn>
                <a:cxn ang="0">
                  <a:pos x="278" y="144"/>
                </a:cxn>
                <a:cxn ang="0">
                  <a:pos x="262" y="138"/>
                </a:cxn>
                <a:cxn ang="0">
                  <a:pos x="246" y="133"/>
                </a:cxn>
                <a:cxn ang="0">
                  <a:pos x="229" y="126"/>
                </a:cxn>
                <a:cxn ang="0">
                  <a:pos x="211" y="120"/>
                </a:cxn>
                <a:cxn ang="0">
                  <a:pos x="193" y="112"/>
                </a:cxn>
                <a:cxn ang="0">
                  <a:pos x="175" y="106"/>
                </a:cxn>
                <a:cxn ang="0">
                  <a:pos x="157" y="97"/>
                </a:cxn>
                <a:cxn ang="0">
                  <a:pos x="139" y="89"/>
                </a:cxn>
                <a:cxn ang="0">
                  <a:pos x="121" y="82"/>
                </a:cxn>
                <a:cxn ang="0">
                  <a:pos x="105" y="75"/>
                </a:cxn>
                <a:cxn ang="0">
                  <a:pos x="88" y="67"/>
                </a:cxn>
                <a:cxn ang="0">
                  <a:pos x="73" y="60"/>
                </a:cxn>
                <a:cxn ang="0">
                  <a:pos x="59" y="53"/>
                </a:cxn>
                <a:cxn ang="0">
                  <a:pos x="45" y="47"/>
                </a:cxn>
                <a:cxn ang="0">
                  <a:pos x="33" y="41"/>
                </a:cxn>
                <a:cxn ang="0">
                  <a:pos x="22" y="36"/>
                </a:cxn>
                <a:cxn ang="0">
                  <a:pos x="14" y="31"/>
                </a:cxn>
                <a:cxn ang="0">
                  <a:pos x="7" y="29"/>
                </a:cxn>
                <a:cxn ang="0">
                  <a:pos x="0" y="25"/>
                </a:cxn>
                <a:cxn ang="0">
                  <a:pos x="13" y="0"/>
                </a:cxn>
              </a:cxnLst>
              <a:rect l="0" t="0" r="r" b="b"/>
              <a:pathLst>
                <a:path w="379" h="157">
                  <a:moveTo>
                    <a:pt x="13" y="0"/>
                  </a:move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9" y="3"/>
                  </a:lnTo>
                  <a:lnTo>
                    <a:pt x="32" y="4"/>
                  </a:lnTo>
                  <a:lnTo>
                    <a:pt x="36" y="5"/>
                  </a:lnTo>
                  <a:lnTo>
                    <a:pt x="39" y="6"/>
                  </a:lnTo>
                  <a:lnTo>
                    <a:pt x="42" y="7"/>
                  </a:lnTo>
                  <a:lnTo>
                    <a:pt x="47" y="9"/>
                  </a:lnTo>
                  <a:lnTo>
                    <a:pt x="51" y="10"/>
                  </a:lnTo>
                  <a:lnTo>
                    <a:pt x="55" y="10"/>
                  </a:lnTo>
                  <a:lnTo>
                    <a:pt x="59" y="11"/>
                  </a:lnTo>
                  <a:lnTo>
                    <a:pt x="64" y="12"/>
                  </a:lnTo>
                  <a:lnTo>
                    <a:pt x="68" y="13"/>
                  </a:lnTo>
                  <a:lnTo>
                    <a:pt x="74" y="15"/>
                  </a:lnTo>
                  <a:lnTo>
                    <a:pt x="78" y="16"/>
                  </a:lnTo>
                  <a:lnTo>
                    <a:pt x="84" y="18"/>
                  </a:lnTo>
                  <a:lnTo>
                    <a:pt x="89" y="19"/>
                  </a:lnTo>
                  <a:lnTo>
                    <a:pt x="95" y="21"/>
                  </a:lnTo>
                  <a:lnTo>
                    <a:pt x="99" y="22"/>
                  </a:lnTo>
                  <a:lnTo>
                    <a:pt x="106" y="24"/>
                  </a:lnTo>
                  <a:lnTo>
                    <a:pt x="111" y="26"/>
                  </a:lnTo>
                  <a:lnTo>
                    <a:pt x="117" y="27"/>
                  </a:lnTo>
                  <a:lnTo>
                    <a:pt x="123" y="29"/>
                  </a:lnTo>
                  <a:lnTo>
                    <a:pt x="130" y="30"/>
                  </a:lnTo>
                  <a:lnTo>
                    <a:pt x="136" y="32"/>
                  </a:lnTo>
                  <a:lnTo>
                    <a:pt x="141" y="34"/>
                  </a:lnTo>
                  <a:lnTo>
                    <a:pt x="148" y="35"/>
                  </a:lnTo>
                  <a:lnTo>
                    <a:pt x="155" y="37"/>
                  </a:lnTo>
                  <a:lnTo>
                    <a:pt x="160" y="39"/>
                  </a:lnTo>
                  <a:lnTo>
                    <a:pt x="167" y="41"/>
                  </a:lnTo>
                  <a:lnTo>
                    <a:pt x="173" y="43"/>
                  </a:lnTo>
                  <a:lnTo>
                    <a:pt x="179" y="45"/>
                  </a:lnTo>
                  <a:lnTo>
                    <a:pt x="185" y="47"/>
                  </a:lnTo>
                  <a:lnTo>
                    <a:pt x="192" y="49"/>
                  </a:lnTo>
                  <a:lnTo>
                    <a:pt x="198" y="50"/>
                  </a:lnTo>
                  <a:lnTo>
                    <a:pt x="205" y="52"/>
                  </a:lnTo>
                  <a:lnTo>
                    <a:pt x="211" y="54"/>
                  </a:lnTo>
                  <a:lnTo>
                    <a:pt x="217" y="56"/>
                  </a:lnTo>
                  <a:lnTo>
                    <a:pt x="224" y="59"/>
                  </a:lnTo>
                  <a:lnTo>
                    <a:pt x="230" y="61"/>
                  </a:lnTo>
                  <a:lnTo>
                    <a:pt x="236" y="63"/>
                  </a:lnTo>
                  <a:lnTo>
                    <a:pt x="242" y="65"/>
                  </a:lnTo>
                  <a:lnTo>
                    <a:pt x="248" y="67"/>
                  </a:lnTo>
                  <a:lnTo>
                    <a:pt x="254" y="69"/>
                  </a:lnTo>
                  <a:lnTo>
                    <a:pt x="260" y="71"/>
                  </a:lnTo>
                  <a:lnTo>
                    <a:pt x="266" y="73"/>
                  </a:lnTo>
                  <a:lnTo>
                    <a:pt x="271" y="75"/>
                  </a:lnTo>
                  <a:lnTo>
                    <a:pt x="277" y="78"/>
                  </a:lnTo>
                  <a:lnTo>
                    <a:pt x="283" y="79"/>
                  </a:lnTo>
                  <a:lnTo>
                    <a:pt x="288" y="82"/>
                  </a:lnTo>
                  <a:lnTo>
                    <a:pt x="293" y="84"/>
                  </a:lnTo>
                  <a:lnTo>
                    <a:pt x="299" y="86"/>
                  </a:lnTo>
                  <a:lnTo>
                    <a:pt x="304" y="87"/>
                  </a:lnTo>
                  <a:lnTo>
                    <a:pt x="309" y="90"/>
                  </a:lnTo>
                  <a:lnTo>
                    <a:pt x="313" y="92"/>
                  </a:lnTo>
                  <a:lnTo>
                    <a:pt x="318" y="94"/>
                  </a:lnTo>
                  <a:lnTo>
                    <a:pt x="322" y="96"/>
                  </a:lnTo>
                  <a:lnTo>
                    <a:pt x="327" y="98"/>
                  </a:lnTo>
                  <a:lnTo>
                    <a:pt x="330" y="100"/>
                  </a:lnTo>
                  <a:lnTo>
                    <a:pt x="334" y="102"/>
                  </a:lnTo>
                  <a:lnTo>
                    <a:pt x="338" y="104"/>
                  </a:lnTo>
                  <a:lnTo>
                    <a:pt x="342" y="106"/>
                  </a:lnTo>
                  <a:lnTo>
                    <a:pt x="345" y="107"/>
                  </a:lnTo>
                  <a:lnTo>
                    <a:pt x="348" y="110"/>
                  </a:lnTo>
                  <a:lnTo>
                    <a:pt x="351" y="112"/>
                  </a:lnTo>
                  <a:lnTo>
                    <a:pt x="354" y="113"/>
                  </a:lnTo>
                  <a:lnTo>
                    <a:pt x="357" y="115"/>
                  </a:lnTo>
                  <a:lnTo>
                    <a:pt x="360" y="117"/>
                  </a:lnTo>
                  <a:lnTo>
                    <a:pt x="362" y="119"/>
                  </a:lnTo>
                  <a:lnTo>
                    <a:pt x="364" y="121"/>
                  </a:lnTo>
                  <a:lnTo>
                    <a:pt x="367" y="123"/>
                  </a:lnTo>
                  <a:lnTo>
                    <a:pt x="368" y="125"/>
                  </a:lnTo>
                  <a:lnTo>
                    <a:pt x="371" y="128"/>
                  </a:lnTo>
                  <a:lnTo>
                    <a:pt x="374" y="131"/>
                  </a:lnTo>
                  <a:lnTo>
                    <a:pt x="376" y="134"/>
                  </a:lnTo>
                  <a:lnTo>
                    <a:pt x="378" y="137"/>
                  </a:lnTo>
                  <a:lnTo>
                    <a:pt x="379" y="140"/>
                  </a:lnTo>
                  <a:lnTo>
                    <a:pt x="379" y="143"/>
                  </a:lnTo>
                  <a:lnTo>
                    <a:pt x="379" y="146"/>
                  </a:lnTo>
                  <a:lnTo>
                    <a:pt x="378" y="147"/>
                  </a:lnTo>
                  <a:lnTo>
                    <a:pt x="376" y="149"/>
                  </a:lnTo>
                  <a:lnTo>
                    <a:pt x="374" y="151"/>
                  </a:lnTo>
                  <a:lnTo>
                    <a:pt x="371" y="153"/>
                  </a:lnTo>
                  <a:lnTo>
                    <a:pt x="368" y="154"/>
                  </a:lnTo>
                  <a:lnTo>
                    <a:pt x="367" y="154"/>
                  </a:lnTo>
                  <a:lnTo>
                    <a:pt x="365" y="155"/>
                  </a:lnTo>
                  <a:lnTo>
                    <a:pt x="363" y="155"/>
                  </a:lnTo>
                  <a:lnTo>
                    <a:pt x="360" y="156"/>
                  </a:lnTo>
                  <a:lnTo>
                    <a:pt x="358" y="156"/>
                  </a:lnTo>
                  <a:lnTo>
                    <a:pt x="355" y="156"/>
                  </a:lnTo>
                  <a:lnTo>
                    <a:pt x="352" y="156"/>
                  </a:lnTo>
                  <a:lnTo>
                    <a:pt x="350" y="157"/>
                  </a:lnTo>
                  <a:lnTo>
                    <a:pt x="348" y="156"/>
                  </a:lnTo>
                  <a:lnTo>
                    <a:pt x="344" y="156"/>
                  </a:lnTo>
                  <a:lnTo>
                    <a:pt x="341" y="156"/>
                  </a:lnTo>
                  <a:lnTo>
                    <a:pt x="338" y="156"/>
                  </a:lnTo>
                  <a:lnTo>
                    <a:pt x="334" y="155"/>
                  </a:lnTo>
                  <a:lnTo>
                    <a:pt x="330" y="155"/>
                  </a:lnTo>
                  <a:lnTo>
                    <a:pt x="327" y="154"/>
                  </a:lnTo>
                  <a:lnTo>
                    <a:pt x="323" y="154"/>
                  </a:lnTo>
                  <a:lnTo>
                    <a:pt x="319" y="153"/>
                  </a:lnTo>
                  <a:lnTo>
                    <a:pt x="315" y="153"/>
                  </a:lnTo>
                  <a:lnTo>
                    <a:pt x="310" y="151"/>
                  </a:lnTo>
                  <a:lnTo>
                    <a:pt x="307" y="151"/>
                  </a:lnTo>
                  <a:lnTo>
                    <a:pt x="302" y="150"/>
                  </a:lnTo>
                  <a:lnTo>
                    <a:pt x="298" y="148"/>
                  </a:lnTo>
                  <a:lnTo>
                    <a:pt x="293" y="147"/>
                  </a:lnTo>
                  <a:lnTo>
                    <a:pt x="289" y="146"/>
                  </a:lnTo>
                  <a:lnTo>
                    <a:pt x="283" y="145"/>
                  </a:lnTo>
                  <a:lnTo>
                    <a:pt x="278" y="144"/>
                  </a:lnTo>
                  <a:lnTo>
                    <a:pt x="272" y="142"/>
                  </a:lnTo>
                  <a:lnTo>
                    <a:pt x="268" y="140"/>
                  </a:lnTo>
                  <a:lnTo>
                    <a:pt x="262" y="138"/>
                  </a:lnTo>
                  <a:lnTo>
                    <a:pt x="257" y="136"/>
                  </a:lnTo>
                  <a:lnTo>
                    <a:pt x="251" y="134"/>
                  </a:lnTo>
                  <a:lnTo>
                    <a:pt x="246" y="133"/>
                  </a:lnTo>
                  <a:lnTo>
                    <a:pt x="240" y="130"/>
                  </a:lnTo>
                  <a:lnTo>
                    <a:pt x="234" y="128"/>
                  </a:lnTo>
                  <a:lnTo>
                    <a:pt x="229" y="126"/>
                  </a:lnTo>
                  <a:lnTo>
                    <a:pt x="223" y="125"/>
                  </a:lnTo>
                  <a:lnTo>
                    <a:pt x="216" y="122"/>
                  </a:lnTo>
                  <a:lnTo>
                    <a:pt x="211" y="120"/>
                  </a:lnTo>
                  <a:lnTo>
                    <a:pt x="205" y="117"/>
                  </a:lnTo>
                  <a:lnTo>
                    <a:pt x="199" y="115"/>
                  </a:lnTo>
                  <a:lnTo>
                    <a:pt x="193" y="112"/>
                  </a:lnTo>
                  <a:lnTo>
                    <a:pt x="187" y="110"/>
                  </a:lnTo>
                  <a:lnTo>
                    <a:pt x="181" y="107"/>
                  </a:lnTo>
                  <a:lnTo>
                    <a:pt x="175" y="106"/>
                  </a:lnTo>
                  <a:lnTo>
                    <a:pt x="169" y="103"/>
                  </a:lnTo>
                  <a:lnTo>
                    <a:pt x="163" y="100"/>
                  </a:lnTo>
                  <a:lnTo>
                    <a:pt x="157" y="97"/>
                  </a:lnTo>
                  <a:lnTo>
                    <a:pt x="152" y="95"/>
                  </a:lnTo>
                  <a:lnTo>
                    <a:pt x="145" y="92"/>
                  </a:lnTo>
                  <a:lnTo>
                    <a:pt x="139" y="89"/>
                  </a:lnTo>
                  <a:lnTo>
                    <a:pt x="134" y="87"/>
                  </a:lnTo>
                  <a:lnTo>
                    <a:pt x="127" y="85"/>
                  </a:lnTo>
                  <a:lnTo>
                    <a:pt x="121" y="82"/>
                  </a:lnTo>
                  <a:lnTo>
                    <a:pt x="116" y="80"/>
                  </a:lnTo>
                  <a:lnTo>
                    <a:pt x="111" y="77"/>
                  </a:lnTo>
                  <a:lnTo>
                    <a:pt x="105" y="75"/>
                  </a:lnTo>
                  <a:lnTo>
                    <a:pt x="99" y="72"/>
                  </a:lnTo>
                  <a:lnTo>
                    <a:pt x="94" y="69"/>
                  </a:lnTo>
                  <a:lnTo>
                    <a:pt x="88" y="67"/>
                  </a:lnTo>
                  <a:lnTo>
                    <a:pt x="83" y="65"/>
                  </a:lnTo>
                  <a:lnTo>
                    <a:pt x="78" y="62"/>
                  </a:lnTo>
                  <a:lnTo>
                    <a:pt x="73" y="60"/>
                  </a:lnTo>
                  <a:lnTo>
                    <a:pt x="68" y="58"/>
                  </a:lnTo>
                  <a:lnTo>
                    <a:pt x="63" y="55"/>
                  </a:lnTo>
                  <a:lnTo>
                    <a:pt x="59" y="53"/>
                  </a:lnTo>
                  <a:lnTo>
                    <a:pt x="54" y="51"/>
                  </a:lnTo>
                  <a:lnTo>
                    <a:pt x="49" y="49"/>
                  </a:lnTo>
                  <a:lnTo>
                    <a:pt x="45" y="47"/>
                  </a:lnTo>
                  <a:lnTo>
                    <a:pt x="41" y="45"/>
                  </a:lnTo>
                  <a:lnTo>
                    <a:pt x="37" y="43"/>
                  </a:lnTo>
                  <a:lnTo>
                    <a:pt x="33" y="41"/>
                  </a:lnTo>
                  <a:lnTo>
                    <a:pt x="30" y="40"/>
                  </a:lnTo>
                  <a:lnTo>
                    <a:pt x="26" y="37"/>
                  </a:lnTo>
                  <a:lnTo>
                    <a:pt x="22" y="36"/>
                  </a:lnTo>
                  <a:lnTo>
                    <a:pt x="20" y="34"/>
                  </a:lnTo>
                  <a:lnTo>
                    <a:pt x="17" y="33"/>
                  </a:lnTo>
                  <a:lnTo>
                    <a:pt x="14" y="31"/>
                  </a:lnTo>
                  <a:lnTo>
                    <a:pt x="12" y="30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3" y="27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8" name="Freeform 30"/>
            <p:cNvSpPr>
              <a:spLocks/>
            </p:cNvSpPr>
            <p:nvPr/>
          </p:nvSpPr>
          <p:spPr bwMode="auto">
            <a:xfrm>
              <a:off x="1430" y="1044"/>
              <a:ext cx="363" cy="67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26" y="39"/>
                </a:cxn>
                <a:cxn ang="0">
                  <a:pos x="33" y="37"/>
                </a:cxn>
                <a:cxn ang="0">
                  <a:pos x="42" y="36"/>
                </a:cxn>
                <a:cxn ang="0">
                  <a:pos x="52" y="34"/>
                </a:cxn>
                <a:cxn ang="0">
                  <a:pos x="64" y="32"/>
                </a:cxn>
                <a:cxn ang="0">
                  <a:pos x="76" y="29"/>
                </a:cxn>
                <a:cxn ang="0">
                  <a:pos x="90" y="26"/>
                </a:cxn>
                <a:cxn ang="0">
                  <a:pos x="105" y="24"/>
                </a:cxn>
                <a:cxn ang="0">
                  <a:pos x="121" y="21"/>
                </a:cxn>
                <a:cxn ang="0">
                  <a:pos x="136" y="18"/>
                </a:cxn>
                <a:cxn ang="0">
                  <a:pos x="152" y="16"/>
                </a:cxn>
                <a:cxn ang="0">
                  <a:pos x="169" y="13"/>
                </a:cxn>
                <a:cxn ang="0">
                  <a:pos x="186" y="10"/>
                </a:cxn>
                <a:cxn ang="0">
                  <a:pos x="204" y="9"/>
                </a:cxn>
                <a:cxn ang="0">
                  <a:pos x="220" y="6"/>
                </a:cxn>
                <a:cxn ang="0">
                  <a:pos x="236" y="4"/>
                </a:cxn>
                <a:cxn ang="0">
                  <a:pos x="252" y="3"/>
                </a:cxn>
                <a:cxn ang="0">
                  <a:pos x="266" y="1"/>
                </a:cxn>
                <a:cxn ang="0">
                  <a:pos x="281" y="1"/>
                </a:cxn>
                <a:cxn ang="0">
                  <a:pos x="294" y="0"/>
                </a:cxn>
                <a:cxn ang="0">
                  <a:pos x="306" y="0"/>
                </a:cxn>
                <a:cxn ang="0">
                  <a:pos x="317" y="0"/>
                </a:cxn>
                <a:cxn ang="0">
                  <a:pos x="327" y="1"/>
                </a:cxn>
                <a:cxn ang="0">
                  <a:pos x="335" y="3"/>
                </a:cxn>
                <a:cxn ang="0">
                  <a:pos x="342" y="4"/>
                </a:cxn>
                <a:cxn ang="0">
                  <a:pos x="349" y="6"/>
                </a:cxn>
                <a:cxn ang="0">
                  <a:pos x="355" y="7"/>
                </a:cxn>
                <a:cxn ang="0">
                  <a:pos x="360" y="12"/>
                </a:cxn>
                <a:cxn ang="0">
                  <a:pos x="363" y="18"/>
                </a:cxn>
                <a:cxn ang="0">
                  <a:pos x="357" y="26"/>
                </a:cxn>
                <a:cxn ang="0">
                  <a:pos x="348" y="32"/>
                </a:cxn>
                <a:cxn ang="0">
                  <a:pos x="340" y="35"/>
                </a:cxn>
                <a:cxn ang="0">
                  <a:pos x="332" y="37"/>
                </a:cxn>
                <a:cxn ang="0">
                  <a:pos x="322" y="40"/>
                </a:cxn>
                <a:cxn ang="0">
                  <a:pos x="311" y="42"/>
                </a:cxn>
                <a:cxn ang="0">
                  <a:pos x="299" y="46"/>
                </a:cxn>
                <a:cxn ang="0">
                  <a:pos x="284" y="47"/>
                </a:cxn>
                <a:cxn ang="0">
                  <a:pos x="269" y="50"/>
                </a:cxn>
                <a:cxn ang="0">
                  <a:pos x="252" y="52"/>
                </a:cxn>
                <a:cxn ang="0">
                  <a:pos x="236" y="54"/>
                </a:cxn>
                <a:cxn ang="0">
                  <a:pos x="217" y="56"/>
                </a:cxn>
                <a:cxn ang="0">
                  <a:pos x="199" y="57"/>
                </a:cxn>
                <a:cxn ang="0">
                  <a:pos x="181" y="57"/>
                </a:cxn>
                <a:cxn ang="0">
                  <a:pos x="162" y="59"/>
                </a:cxn>
                <a:cxn ang="0">
                  <a:pos x="144" y="59"/>
                </a:cxn>
                <a:cxn ang="0">
                  <a:pos x="126" y="61"/>
                </a:cxn>
                <a:cxn ang="0">
                  <a:pos x="108" y="62"/>
                </a:cxn>
                <a:cxn ang="0">
                  <a:pos x="90" y="63"/>
                </a:cxn>
                <a:cxn ang="0">
                  <a:pos x="73" y="64"/>
                </a:cxn>
                <a:cxn ang="0">
                  <a:pos x="59" y="64"/>
                </a:cxn>
                <a:cxn ang="0">
                  <a:pos x="45" y="65"/>
                </a:cxn>
                <a:cxn ang="0">
                  <a:pos x="32" y="65"/>
                </a:cxn>
                <a:cxn ang="0">
                  <a:pos x="22" y="65"/>
                </a:cxn>
                <a:cxn ang="0">
                  <a:pos x="13" y="66"/>
                </a:cxn>
                <a:cxn ang="0">
                  <a:pos x="6" y="66"/>
                </a:cxn>
                <a:cxn ang="0">
                  <a:pos x="2" y="66"/>
                </a:cxn>
                <a:cxn ang="0">
                  <a:pos x="17" y="41"/>
                </a:cxn>
              </a:cxnLst>
              <a:rect l="0" t="0" r="r" b="b"/>
              <a:pathLst>
                <a:path w="363" h="67">
                  <a:moveTo>
                    <a:pt x="17" y="41"/>
                  </a:moveTo>
                  <a:lnTo>
                    <a:pt x="17" y="41"/>
                  </a:lnTo>
                  <a:lnTo>
                    <a:pt x="18" y="41"/>
                  </a:lnTo>
                  <a:lnTo>
                    <a:pt x="21" y="40"/>
                  </a:lnTo>
                  <a:lnTo>
                    <a:pt x="24" y="40"/>
                  </a:lnTo>
                  <a:lnTo>
                    <a:pt x="26" y="39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8" y="37"/>
                  </a:lnTo>
                  <a:lnTo>
                    <a:pt x="42" y="36"/>
                  </a:lnTo>
                  <a:lnTo>
                    <a:pt x="46" y="36"/>
                  </a:lnTo>
                  <a:lnTo>
                    <a:pt x="49" y="35"/>
                  </a:lnTo>
                  <a:lnTo>
                    <a:pt x="52" y="34"/>
                  </a:lnTo>
                  <a:lnTo>
                    <a:pt x="55" y="33"/>
                  </a:lnTo>
                  <a:lnTo>
                    <a:pt x="60" y="33"/>
                  </a:lnTo>
                  <a:lnTo>
                    <a:pt x="64" y="32"/>
                  </a:lnTo>
                  <a:lnTo>
                    <a:pt x="68" y="31"/>
                  </a:lnTo>
                  <a:lnTo>
                    <a:pt x="72" y="30"/>
                  </a:lnTo>
                  <a:lnTo>
                    <a:pt x="76" y="29"/>
                  </a:lnTo>
                  <a:lnTo>
                    <a:pt x="81" y="28"/>
                  </a:lnTo>
                  <a:lnTo>
                    <a:pt x="86" y="27"/>
                  </a:lnTo>
                  <a:lnTo>
                    <a:pt x="90" y="2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4"/>
                  </a:lnTo>
                  <a:lnTo>
                    <a:pt x="110" y="23"/>
                  </a:lnTo>
                  <a:lnTo>
                    <a:pt x="116" y="22"/>
                  </a:lnTo>
                  <a:lnTo>
                    <a:pt x="121" y="21"/>
                  </a:lnTo>
                  <a:lnTo>
                    <a:pt x="126" y="20"/>
                  </a:lnTo>
                  <a:lnTo>
                    <a:pt x="131" y="19"/>
                  </a:lnTo>
                  <a:lnTo>
                    <a:pt x="136" y="18"/>
                  </a:lnTo>
                  <a:lnTo>
                    <a:pt x="142" y="18"/>
                  </a:lnTo>
                  <a:lnTo>
                    <a:pt x="147" y="17"/>
                  </a:lnTo>
                  <a:lnTo>
                    <a:pt x="152" y="16"/>
                  </a:lnTo>
                  <a:lnTo>
                    <a:pt x="158" y="15"/>
                  </a:lnTo>
                  <a:lnTo>
                    <a:pt x="164" y="14"/>
                  </a:lnTo>
                  <a:lnTo>
                    <a:pt x="169" y="13"/>
                  </a:lnTo>
                  <a:lnTo>
                    <a:pt x="175" y="12"/>
                  </a:lnTo>
                  <a:lnTo>
                    <a:pt x="181" y="12"/>
                  </a:lnTo>
                  <a:lnTo>
                    <a:pt x="186" y="10"/>
                  </a:lnTo>
                  <a:lnTo>
                    <a:pt x="192" y="10"/>
                  </a:lnTo>
                  <a:lnTo>
                    <a:pt x="197" y="9"/>
                  </a:lnTo>
                  <a:lnTo>
                    <a:pt x="204" y="9"/>
                  </a:lnTo>
                  <a:lnTo>
                    <a:pt x="208" y="7"/>
                  </a:lnTo>
                  <a:lnTo>
                    <a:pt x="214" y="7"/>
                  </a:lnTo>
                  <a:lnTo>
                    <a:pt x="220" y="6"/>
                  </a:lnTo>
                  <a:lnTo>
                    <a:pt x="225" y="5"/>
                  </a:lnTo>
                  <a:lnTo>
                    <a:pt x="231" y="5"/>
                  </a:lnTo>
                  <a:lnTo>
                    <a:pt x="236" y="4"/>
                  </a:lnTo>
                  <a:lnTo>
                    <a:pt x="242" y="3"/>
                  </a:lnTo>
                  <a:lnTo>
                    <a:pt x="246" y="3"/>
                  </a:lnTo>
                  <a:lnTo>
                    <a:pt x="252" y="3"/>
                  </a:lnTo>
                  <a:lnTo>
                    <a:pt x="257" y="2"/>
                  </a:lnTo>
                  <a:lnTo>
                    <a:pt x="262" y="1"/>
                  </a:lnTo>
                  <a:lnTo>
                    <a:pt x="266" y="1"/>
                  </a:lnTo>
                  <a:lnTo>
                    <a:pt x="271" y="1"/>
                  </a:lnTo>
                  <a:lnTo>
                    <a:pt x="276" y="1"/>
                  </a:lnTo>
                  <a:lnTo>
                    <a:pt x="281" y="1"/>
                  </a:lnTo>
                  <a:lnTo>
                    <a:pt x="286" y="1"/>
                  </a:lnTo>
                  <a:lnTo>
                    <a:pt x="290" y="0"/>
                  </a:lnTo>
                  <a:lnTo>
                    <a:pt x="294" y="0"/>
                  </a:lnTo>
                  <a:lnTo>
                    <a:pt x="298" y="0"/>
                  </a:lnTo>
                  <a:lnTo>
                    <a:pt x="302" y="0"/>
                  </a:lnTo>
                  <a:lnTo>
                    <a:pt x="306" y="0"/>
                  </a:lnTo>
                  <a:lnTo>
                    <a:pt x="310" y="0"/>
                  </a:lnTo>
                  <a:lnTo>
                    <a:pt x="313" y="0"/>
                  </a:lnTo>
                  <a:lnTo>
                    <a:pt x="317" y="0"/>
                  </a:lnTo>
                  <a:lnTo>
                    <a:pt x="320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0" y="1"/>
                  </a:lnTo>
                  <a:lnTo>
                    <a:pt x="332" y="2"/>
                  </a:lnTo>
                  <a:lnTo>
                    <a:pt x="335" y="3"/>
                  </a:lnTo>
                  <a:lnTo>
                    <a:pt x="338" y="3"/>
                  </a:lnTo>
                  <a:lnTo>
                    <a:pt x="340" y="4"/>
                  </a:lnTo>
                  <a:lnTo>
                    <a:pt x="342" y="4"/>
                  </a:lnTo>
                  <a:lnTo>
                    <a:pt x="345" y="5"/>
                  </a:lnTo>
                  <a:lnTo>
                    <a:pt x="347" y="5"/>
                  </a:lnTo>
                  <a:lnTo>
                    <a:pt x="349" y="6"/>
                  </a:lnTo>
                  <a:lnTo>
                    <a:pt x="351" y="6"/>
                  </a:lnTo>
                  <a:lnTo>
                    <a:pt x="353" y="7"/>
                  </a:lnTo>
                  <a:lnTo>
                    <a:pt x="355" y="7"/>
                  </a:lnTo>
                  <a:lnTo>
                    <a:pt x="357" y="9"/>
                  </a:lnTo>
                  <a:lnTo>
                    <a:pt x="358" y="10"/>
                  </a:lnTo>
                  <a:lnTo>
                    <a:pt x="360" y="12"/>
                  </a:lnTo>
                  <a:lnTo>
                    <a:pt x="362" y="13"/>
                  </a:lnTo>
                  <a:lnTo>
                    <a:pt x="363" y="16"/>
                  </a:lnTo>
                  <a:lnTo>
                    <a:pt x="363" y="18"/>
                  </a:lnTo>
                  <a:lnTo>
                    <a:pt x="361" y="22"/>
                  </a:lnTo>
                  <a:lnTo>
                    <a:pt x="359" y="24"/>
                  </a:lnTo>
                  <a:lnTo>
                    <a:pt x="357" y="26"/>
                  </a:lnTo>
                  <a:lnTo>
                    <a:pt x="354" y="29"/>
                  </a:lnTo>
                  <a:lnTo>
                    <a:pt x="350" y="31"/>
                  </a:lnTo>
                  <a:lnTo>
                    <a:pt x="348" y="32"/>
                  </a:lnTo>
                  <a:lnTo>
                    <a:pt x="345" y="33"/>
                  </a:lnTo>
                  <a:lnTo>
                    <a:pt x="343" y="34"/>
                  </a:lnTo>
                  <a:lnTo>
                    <a:pt x="340" y="35"/>
                  </a:lnTo>
                  <a:lnTo>
                    <a:pt x="338" y="36"/>
                  </a:lnTo>
                  <a:lnTo>
                    <a:pt x="335" y="37"/>
                  </a:lnTo>
                  <a:lnTo>
                    <a:pt x="332" y="37"/>
                  </a:lnTo>
                  <a:lnTo>
                    <a:pt x="329" y="38"/>
                  </a:lnTo>
                  <a:lnTo>
                    <a:pt x="325" y="39"/>
                  </a:lnTo>
                  <a:lnTo>
                    <a:pt x="322" y="40"/>
                  </a:lnTo>
                  <a:lnTo>
                    <a:pt x="319" y="41"/>
                  </a:lnTo>
                  <a:lnTo>
                    <a:pt x="316" y="42"/>
                  </a:lnTo>
                  <a:lnTo>
                    <a:pt x="311" y="42"/>
                  </a:lnTo>
                  <a:lnTo>
                    <a:pt x="307" y="44"/>
                  </a:lnTo>
                  <a:lnTo>
                    <a:pt x="302" y="44"/>
                  </a:lnTo>
                  <a:lnTo>
                    <a:pt x="299" y="46"/>
                  </a:lnTo>
                  <a:lnTo>
                    <a:pt x="294" y="46"/>
                  </a:lnTo>
                  <a:lnTo>
                    <a:pt x="289" y="47"/>
                  </a:lnTo>
                  <a:lnTo>
                    <a:pt x="284" y="47"/>
                  </a:lnTo>
                  <a:lnTo>
                    <a:pt x="280" y="49"/>
                  </a:lnTo>
                  <a:lnTo>
                    <a:pt x="274" y="49"/>
                  </a:lnTo>
                  <a:lnTo>
                    <a:pt x="269" y="50"/>
                  </a:lnTo>
                  <a:lnTo>
                    <a:pt x="263" y="50"/>
                  </a:lnTo>
                  <a:lnTo>
                    <a:pt x="259" y="51"/>
                  </a:lnTo>
                  <a:lnTo>
                    <a:pt x="252" y="52"/>
                  </a:lnTo>
                  <a:lnTo>
                    <a:pt x="246" y="53"/>
                  </a:lnTo>
                  <a:lnTo>
                    <a:pt x="241" y="53"/>
                  </a:lnTo>
                  <a:lnTo>
                    <a:pt x="236" y="54"/>
                  </a:lnTo>
                  <a:lnTo>
                    <a:pt x="229" y="54"/>
                  </a:lnTo>
                  <a:lnTo>
                    <a:pt x="223" y="55"/>
                  </a:lnTo>
                  <a:lnTo>
                    <a:pt x="217" y="56"/>
                  </a:lnTo>
                  <a:lnTo>
                    <a:pt x="211" y="56"/>
                  </a:lnTo>
                  <a:lnTo>
                    <a:pt x="205" y="56"/>
                  </a:lnTo>
                  <a:lnTo>
                    <a:pt x="199" y="57"/>
                  </a:lnTo>
                  <a:lnTo>
                    <a:pt x="193" y="57"/>
                  </a:lnTo>
                  <a:lnTo>
                    <a:pt x="186" y="57"/>
                  </a:lnTo>
                  <a:lnTo>
                    <a:pt x="181" y="57"/>
                  </a:lnTo>
                  <a:lnTo>
                    <a:pt x="174" y="58"/>
                  </a:lnTo>
                  <a:lnTo>
                    <a:pt x="167" y="58"/>
                  </a:lnTo>
                  <a:lnTo>
                    <a:pt x="162" y="59"/>
                  </a:lnTo>
                  <a:lnTo>
                    <a:pt x="155" y="59"/>
                  </a:lnTo>
                  <a:lnTo>
                    <a:pt x="149" y="59"/>
                  </a:lnTo>
                  <a:lnTo>
                    <a:pt x="144" y="59"/>
                  </a:lnTo>
                  <a:lnTo>
                    <a:pt x="137" y="60"/>
                  </a:lnTo>
                  <a:lnTo>
                    <a:pt x="131" y="61"/>
                  </a:lnTo>
                  <a:lnTo>
                    <a:pt x="126" y="61"/>
                  </a:lnTo>
                  <a:lnTo>
                    <a:pt x="119" y="61"/>
                  </a:lnTo>
                  <a:lnTo>
                    <a:pt x="113" y="62"/>
                  </a:lnTo>
                  <a:lnTo>
                    <a:pt x="108" y="62"/>
                  </a:lnTo>
                  <a:lnTo>
                    <a:pt x="102" y="62"/>
                  </a:lnTo>
                  <a:lnTo>
                    <a:pt x="95" y="62"/>
                  </a:lnTo>
                  <a:lnTo>
                    <a:pt x="90" y="63"/>
                  </a:lnTo>
                  <a:lnTo>
                    <a:pt x="85" y="63"/>
                  </a:lnTo>
                  <a:lnTo>
                    <a:pt x="79" y="63"/>
                  </a:lnTo>
                  <a:lnTo>
                    <a:pt x="73" y="64"/>
                  </a:lnTo>
                  <a:lnTo>
                    <a:pt x="69" y="64"/>
                  </a:lnTo>
                  <a:lnTo>
                    <a:pt x="64" y="64"/>
                  </a:lnTo>
                  <a:lnTo>
                    <a:pt x="59" y="64"/>
                  </a:lnTo>
                  <a:lnTo>
                    <a:pt x="54" y="64"/>
                  </a:lnTo>
                  <a:lnTo>
                    <a:pt x="50" y="65"/>
                  </a:lnTo>
                  <a:lnTo>
                    <a:pt x="45" y="65"/>
                  </a:lnTo>
                  <a:lnTo>
                    <a:pt x="41" y="65"/>
                  </a:lnTo>
                  <a:lnTo>
                    <a:pt x="36" y="65"/>
                  </a:lnTo>
                  <a:lnTo>
                    <a:pt x="32" y="65"/>
                  </a:lnTo>
                  <a:lnTo>
                    <a:pt x="29" y="65"/>
                  </a:lnTo>
                  <a:lnTo>
                    <a:pt x="25" y="65"/>
                  </a:lnTo>
                  <a:lnTo>
                    <a:pt x="22" y="65"/>
                  </a:lnTo>
                  <a:lnTo>
                    <a:pt x="18" y="66"/>
                  </a:lnTo>
                  <a:lnTo>
                    <a:pt x="15" y="66"/>
                  </a:lnTo>
                  <a:lnTo>
                    <a:pt x="13" y="66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3" y="66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7" y="41"/>
                  </a:lnTo>
                  <a:lnTo>
                    <a:pt x="17" y="41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9" name="Freeform 31"/>
            <p:cNvSpPr>
              <a:spLocks/>
            </p:cNvSpPr>
            <p:nvPr/>
          </p:nvSpPr>
          <p:spPr bwMode="auto">
            <a:xfrm>
              <a:off x="1465" y="811"/>
              <a:ext cx="284" cy="237"/>
            </a:xfrm>
            <a:custGeom>
              <a:avLst/>
              <a:gdLst/>
              <a:ahLst/>
              <a:cxnLst>
                <a:cxn ang="0">
                  <a:pos x="2" y="236"/>
                </a:cxn>
                <a:cxn ang="0">
                  <a:pos x="9" y="231"/>
                </a:cxn>
                <a:cxn ang="0">
                  <a:pos x="15" y="228"/>
                </a:cxn>
                <a:cxn ang="0">
                  <a:pos x="24" y="223"/>
                </a:cxn>
                <a:cxn ang="0">
                  <a:pos x="34" y="218"/>
                </a:cxn>
                <a:cxn ang="0">
                  <a:pos x="45" y="212"/>
                </a:cxn>
                <a:cxn ang="0">
                  <a:pos x="57" y="205"/>
                </a:cxn>
                <a:cxn ang="0">
                  <a:pos x="71" y="197"/>
                </a:cxn>
                <a:cxn ang="0">
                  <a:pos x="85" y="190"/>
                </a:cxn>
                <a:cxn ang="0">
                  <a:pos x="99" y="181"/>
                </a:cxn>
                <a:cxn ang="0">
                  <a:pos x="114" y="172"/>
                </a:cxn>
                <a:cxn ang="0">
                  <a:pos x="130" y="162"/>
                </a:cxn>
                <a:cxn ang="0">
                  <a:pos x="145" y="153"/>
                </a:cxn>
                <a:cxn ang="0">
                  <a:pos x="160" y="143"/>
                </a:cxn>
                <a:cxn ang="0">
                  <a:pos x="175" y="134"/>
                </a:cxn>
                <a:cxn ang="0">
                  <a:pos x="189" y="123"/>
                </a:cxn>
                <a:cxn ang="0">
                  <a:pos x="203" y="113"/>
                </a:cxn>
                <a:cxn ang="0">
                  <a:pos x="216" y="103"/>
                </a:cxn>
                <a:cxn ang="0">
                  <a:pos x="229" y="94"/>
                </a:cxn>
                <a:cxn ang="0">
                  <a:pos x="241" y="84"/>
                </a:cxn>
                <a:cxn ang="0">
                  <a:pos x="250" y="75"/>
                </a:cxn>
                <a:cxn ang="0">
                  <a:pos x="259" y="65"/>
                </a:cxn>
                <a:cxn ang="0">
                  <a:pos x="266" y="57"/>
                </a:cxn>
                <a:cxn ang="0">
                  <a:pos x="272" y="49"/>
                </a:cxn>
                <a:cxn ang="0">
                  <a:pos x="277" y="41"/>
                </a:cxn>
                <a:cxn ang="0">
                  <a:pos x="281" y="34"/>
                </a:cxn>
                <a:cxn ang="0">
                  <a:pos x="284" y="27"/>
                </a:cxn>
                <a:cxn ang="0">
                  <a:pos x="284" y="21"/>
                </a:cxn>
                <a:cxn ang="0">
                  <a:pos x="284" y="13"/>
                </a:cxn>
                <a:cxn ang="0">
                  <a:pos x="281" y="6"/>
                </a:cxn>
                <a:cxn ang="0">
                  <a:pos x="273" y="1"/>
                </a:cxn>
                <a:cxn ang="0">
                  <a:pos x="267" y="0"/>
                </a:cxn>
                <a:cxn ang="0">
                  <a:pos x="262" y="1"/>
                </a:cxn>
                <a:cxn ang="0">
                  <a:pos x="255" y="2"/>
                </a:cxn>
                <a:cxn ang="0">
                  <a:pos x="246" y="5"/>
                </a:cxn>
                <a:cxn ang="0">
                  <a:pos x="238" y="8"/>
                </a:cxn>
                <a:cxn ang="0">
                  <a:pos x="229" y="13"/>
                </a:cxn>
                <a:cxn ang="0">
                  <a:pos x="219" y="18"/>
                </a:cxn>
                <a:cxn ang="0">
                  <a:pos x="208" y="26"/>
                </a:cxn>
                <a:cxn ang="0">
                  <a:pos x="197" y="35"/>
                </a:cxn>
                <a:cxn ang="0">
                  <a:pos x="185" y="43"/>
                </a:cxn>
                <a:cxn ang="0">
                  <a:pos x="172" y="55"/>
                </a:cxn>
                <a:cxn ang="0">
                  <a:pos x="160" y="66"/>
                </a:cxn>
                <a:cxn ang="0">
                  <a:pos x="147" y="78"/>
                </a:cxn>
                <a:cxn ang="0">
                  <a:pos x="133" y="91"/>
                </a:cxn>
                <a:cxn ang="0">
                  <a:pos x="120" y="104"/>
                </a:cxn>
                <a:cxn ang="0">
                  <a:pos x="108" y="117"/>
                </a:cxn>
                <a:cxn ang="0">
                  <a:pos x="94" y="130"/>
                </a:cxn>
                <a:cxn ang="0">
                  <a:pos x="82" y="144"/>
                </a:cxn>
                <a:cxn ang="0">
                  <a:pos x="71" y="156"/>
                </a:cxn>
                <a:cxn ang="0">
                  <a:pos x="59" y="169"/>
                </a:cxn>
                <a:cxn ang="0">
                  <a:pos x="48" y="181"/>
                </a:cxn>
                <a:cxn ang="0">
                  <a:pos x="38" y="192"/>
                </a:cxn>
                <a:cxn ang="0">
                  <a:pos x="29" y="202"/>
                </a:cxn>
                <a:cxn ang="0">
                  <a:pos x="21" y="212"/>
                </a:cxn>
                <a:cxn ang="0">
                  <a:pos x="15" y="219"/>
                </a:cxn>
                <a:cxn ang="0">
                  <a:pos x="8" y="226"/>
                </a:cxn>
                <a:cxn ang="0">
                  <a:pos x="3" y="232"/>
                </a:cxn>
                <a:cxn ang="0">
                  <a:pos x="0" y="237"/>
                </a:cxn>
              </a:cxnLst>
              <a:rect l="0" t="0" r="r" b="b"/>
              <a:pathLst>
                <a:path w="284" h="237">
                  <a:moveTo>
                    <a:pt x="0" y="237"/>
                  </a:moveTo>
                  <a:lnTo>
                    <a:pt x="0" y="236"/>
                  </a:lnTo>
                  <a:lnTo>
                    <a:pt x="2" y="236"/>
                  </a:lnTo>
                  <a:lnTo>
                    <a:pt x="4" y="234"/>
                  </a:lnTo>
                  <a:lnTo>
                    <a:pt x="8" y="232"/>
                  </a:lnTo>
                  <a:lnTo>
                    <a:pt x="9" y="231"/>
                  </a:lnTo>
                  <a:lnTo>
                    <a:pt x="11" y="231"/>
                  </a:lnTo>
                  <a:lnTo>
                    <a:pt x="13" y="229"/>
                  </a:lnTo>
                  <a:lnTo>
                    <a:pt x="15" y="228"/>
                  </a:lnTo>
                  <a:lnTo>
                    <a:pt x="18" y="226"/>
                  </a:lnTo>
                  <a:lnTo>
                    <a:pt x="21" y="225"/>
                  </a:lnTo>
                  <a:lnTo>
                    <a:pt x="24" y="223"/>
                  </a:lnTo>
                  <a:lnTo>
                    <a:pt x="28" y="222"/>
                  </a:lnTo>
                  <a:lnTo>
                    <a:pt x="31" y="219"/>
                  </a:lnTo>
                  <a:lnTo>
                    <a:pt x="34" y="218"/>
                  </a:lnTo>
                  <a:lnTo>
                    <a:pt x="37" y="215"/>
                  </a:lnTo>
                  <a:lnTo>
                    <a:pt x="41" y="213"/>
                  </a:lnTo>
                  <a:lnTo>
                    <a:pt x="45" y="212"/>
                  </a:lnTo>
                  <a:lnTo>
                    <a:pt x="49" y="210"/>
                  </a:lnTo>
                  <a:lnTo>
                    <a:pt x="53" y="207"/>
                  </a:lnTo>
                  <a:lnTo>
                    <a:pt x="57" y="205"/>
                  </a:lnTo>
                  <a:lnTo>
                    <a:pt x="62" y="202"/>
                  </a:lnTo>
                  <a:lnTo>
                    <a:pt x="66" y="199"/>
                  </a:lnTo>
                  <a:lnTo>
                    <a:pt x="71" y="197"/>
                  </a:lnTo>
                  <a:lnTo>
                    <a:pt x="75" y="194"/>
                  </a:lnTo>
                  <a:lnTo>
                    <a:pt x="79" y="192"/>
                  </a:lnTo>
                  <a:lnTo>
                    <a:pt x="85" y="190"/>
                  </a:lnTo>
                  <a:lnTo>
                    <a:pt x="90" y="187"/>
                  </a:lnTo>
                  <a:lnTo>
                    <a:pt x="94" y="184"/>
                  </a:lnTo>
                  <a:lnTo>
                    <a:pt x="99" y="181"/>
                  </a:lnTo>
                  <a:lnTo>
                    <a:pt x="104" y="178"/>
                  </a:lnTo>
                  <a:lnTo>
                    <a:pt x="109" y="174"/>
                  </a:lnTo>
                  <a:lnTo>
                    <a:pt x="114" y="172"/>
                  </a:lnTo>
                  <a:lnTo>
                    <a:pt x="119" y="169"/>
                  </a:lnTo>
                  <a:lnTo>
                    <a:pt x="124" y="165"/>
                  </a:lnTo>
                  <a:lnTo>
                    <a:pt x="130" y="162"/>
                  </a:lnTo>
                  <a:lnTo>
                    <a:pt x="134" y="159"/>
                  </a:lnTo>
                  <a:lnTo>
                    <a:pt x="140" y="155"/>
                  </a:lnTo>
                  <a:lnTo>
                    <a:pt x="145" y="153"/>
                  </a:lnTo>
                  <a:lnTo>
                    <a:pt x="150" y="150"/>
                  </a:lnTo>
                  <a:lnTo>
                    <a:pt x="155" y="146"/>
                  </a:lnTo>
                  <a:lnTo>
                    <a:pt x="160" y="143"/>
                  </a:lnTo>
                  <a:lnTo>
                    <a:pt x="165" y="140"/>
                  </a:lnTo>
                  <a:lnTo>
                    <a:pt x="169" y="136"/>
                  </a:lnTo>
                  <a:lnTo>
                    <a:pt x="175" y="134"/>
                  </a:lnTo>
                  <a:lnTo>
                    <a:pt x="180" y="130"/>
                  </a:lnTo>
                  <a:lnTo>
                    <a:pt x="185" y="127"/>
                  </a:lnTo>
                  <a:lnTo>
                    <a:pt x="189" y="123"/>
                  </a:lnTo>
                  <a:lnTo>
                    <a:pt x="194" y="120"/>
                  </a:lnTo>
                  <a:lnTo>
                    <a:pt x="199" y="116"/>
                  </a:lnTo>
                  <a:lnTo>
                    <a:pt x="203" y="113"/>
                  </a:lnTo>
                  <a:lnTo>
                    <a:pt x="207" y="110"/>
                  </a:lnTo>
                  <a:lnTo>
                    <a:pt x="212" y="107"/>
                  </a:lnTo>
                  <a:lnTo>
                    <a:pt x="216" y="103"/>
                  </a:lnTo>
                  <a:lnTo>
                    <a:pt x="221" y="100"/>
                  </a:lnTo>
                  <a:lnTo>
                    <a:pt x="225" y="96"/>
                  </a:lnTo>
                  <a:lnTo>
                    <a:pt x="229" y="94"/>
                  </a:lnTo>
                  <a:lnTo>
                    <a:pt x="233" y="91"/>
                  </a:lnTo>
                  <a:lnTo>
                    <a:pt x="237" y="87"/>
                  </a:lnTo>
                  <a:lnTo>
                    <a:pt x="241" y="84"/>
                  </a:lnTo>
                  <a:lnTo>
                    <a:pt x="245" y="81"/>
                  </a:lnTo>
                  <a:lnTo>
                    <a:pt x="247" y="77"/>
                  </a:lnTo>
                  <a:lnTo>
                    <a:pt x="250" y="75"/>
                  </a:lnTo>
                  <a:lnTo>
                    <a:pt x="253" y="72"/>
                  </a:lnTo>
                  <a:lnTo>
                    <a:pt x="257" y="69"/>
                  </a:lnTo>
                  <a:lnTo>
                    <a:pt x="259" y="65"/>
                  </a:lnTo>
                  <a:lnTo>
                    <a:pt x="262" y="62"/>
                  </a:lnTo>
                  <a:lnTo>
                    <a:pt x="264" y="59"/>
                  </a:lnTo>
                  <a:lnTo>
                    <a:pt x="266" y="57"/>
                  </a:lnTo>
                  <a:lnTo>
                    <a:pt x="268" y="54"/>
                  </a:lnTo>
                  <a:lnTo>
                    <a:pt x="270" y="52"/>
                  </a:lnTo>
                  <a:lnTo>
                    <a:pt x="272" y="49"/>
                  </a:lnTo>
                  <a:lnTo>
                    <a:pt x="274" y="46"/>
                  </a:lnTo>
                  <a:lnTo>
                    <a:pt x="276" y="43"/>
                  </a:lnTo>
                  <a:lnTo>
                    <a:pt x="277" y="41"/>
                  </a:lnTo>
                  <a:lnTo>
                    <a:pt x="279" y="38"/>
                  </a:lnTo>
                  <a:lnTo>
                    <a:pt x="280" y="37"/>
                  </a:lnTo>
                  <a:lnTo>
                    <a:pt x="281" y="34"/>
                  </a:lnTo>
                  <a:lnTo>
                    <a:pt x="282" y="32"/>
                  </a:lnTo>
                  <a:lnTo>
                    <a:pt x="283" y="30"/>
                  </a:lnTo>
                  <a:lnTo>
                    <a:pt x="284" y="27"/>
                  </a:lnTo>
                  <a:lnTo>
                    <a:pt x="284" y="25"/>
                  </a:lnTo>
                  <a:lnTo>
                    <a:pt x="284" y="23"/>
                  </a:lnTo>
                  <a:lnTo>
                    <a:pt x="284" y="21"/>
                  </a:lnTo>
                  <a:lnTo>
                    <a:pt x="284" y="19"/>
                  </a:lnTo>
                  <a:lnTo>
                    <a:pt x="284" y="16"/>
                  </a:lnTo>
                  <a:lnTo>
                    <a:pt x="284" y="13"/>
                  </a:lnTo>
                  <a:lnTo>
                    <a:pt x="284" y="10"/>
                  </a:lnTo>
                  <a:lnTo>
                    <a:pt x="283" y="8"/>
                  </a:lnTo>
                  <a:lnTo>
                    <a:pt x="281" y="6"/>
                  </a:lnTo>
                  <a:lnTo>
                    <a:pt x="279" y="4"/>
                  </a:lnTo>
                  <a:lnTo>
                    <a:pt x="276" y="2"/>
                  </a:lnTo>
                  <a:lnTo>
                    <a:pt x="273" y="1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5" y="0"/>
                  </a:lnTo>
                  <a:lnTo>
                    <a:pt x="264" y="0"/>
                  </a:lnTo>
                  <a:lnTo>
                    <a:pt x="262" y="1"/>
                  </a:lnTo>
                  <a:lnTo>
                    <a:pt x="259" y="1"/>
                  </a:lnTo>
                  <a:lnTo>
                    <a:pt x="258" y="2"/>
                  </a:lnTo>
                  <a:lnTo>
                    <a:pt x="255" y="2"/>
                  </a:lnTo>
                  <a:lnTo>
                    <a:pt x="252" y="3"/>
                  </a:lnTo>
                  <a:lnTo>
                    <a:pt x="249" y="4"/>
                  </a:lnTo>
                  <a:lnTo>
                    <a:pt x="246" y="5"/>
                  </a:lnTo>
                  <a:lnTo>
                    <a:pt x="244" y="6"/>
                  </a:lnTo>
                  <a:lnTo>
                    <a:pt x="241" y="7"/>
                  </a:lnTo>
                  <a:lnTo>
                    <a:pt x="238" y="8"/>
                  </a:lnTo>
                  <a:lnTo>
                    <a:pt x="235" y="10"/>
                  </a:lnTo>
                  <a:lnTo>
                    <a:pt x="232" y="11"/>
                  </a:lnTo>
                  <a:lnTo>
                    <a:pt x="229" y="13"/>
                  </a:lnTo>
                  <a:lnTo>
                    <a:pt x="226" y="15"/>
                  </a:lnTo>
                  <a:lnTo>
                    <a:pt x="223" y="17"/>
                  </a:lnTo>
                  <a:lnTo>
                    <a:pt x="219" y="18"/>
                  </a:lnTo>
                  <a:lnTo>
                    <a:pt x="216" y="21"/>
                  </a:lnTo>
                  <a:lnTo>
                    <a:pt x="212" y="23"/>
                  </a:lnTo>
                  <a:lnTo>
                    <a:pt x="208" y="26"/>
                  </a:lnTo>
                  <a:lnTo>
                    <a:pt x="205" y="28"/>
                  </a:lnTo>
                  <a:lnTo>
                    <a:pt x="201" y="31"/>
                  </a:lnTo>
                  <a:lnTo>
                    <a:pt x="197" y="35"/>
                  </a:lnTo>
                  <a:lnTo>
                    <a:pt x="193" y="37"/>
                  </a:lnTo>
                  <a:lnTo>
                    <a:pt x="188" y="40"/>
                  </a:lnTo>
                  <a:lnTo>
                    <a:pt x="185" y="43"/>
                  </a:lnTo>
                  <a:lnTo>
                    <a:pt x="181" y="47"/>
                  </a:lnTo>
                  <a:lnTo>
                    <a:pt x="177" y="51"/>
                  </a:lnTo>
                  <a:lnTo>
                    <a:pt x="172" y="55"/>
                  </a:lnTo>
                  <a:lnTo>
                    <a:pt x="168" y="58"/>
                  </a:lnTo>
                  <a:lnTo>
                    <a:pt x="164" y="62"/>
                  </a:lnTo>
                  <a:lnTo>
                    <a:pt x="160" y="66"/>
                  </a:lnTo>
                  <a:lnTo>
                    <a:pt x="155" y="70"/>
                  </a:lnTo>
                  <a:lnTo>
                    <a:pt x="151" y="75"/>
                  </a:lnTo>
                  <a:lnTo>
                    <a:pt x="147" y="78"/>
                  </a:lnTo>
                  <a:lnTo>
                    <a:pt x="143" y="83"/>
                  </a:lnTo>
                  <a:lnTo>
                    <a:pt x="138" y="87"/>
                  </a:lnTo>
                  <a:lnTo>
                    <a:pt x="133" y="91"/>
                  </a:lnTo>
                  <a:lnTo>
                    <a:pt x="129" y="95"/>
                  </a:lnTo>
                  <a:lnTo>
                    <a:pt x="125" y="99"/>
                  </a:lnTo>
                  <a:lnTo>
                    <a:pt x="120" y="104"/>
                  </a:lnTo>
                  <a:lnTo>
                    <a:pt x="116" y="109"/>
                  </a:lnTo>
                  <a:lnTo>
                    <a:pt x="111" y="113"/>
                  </a:lnTo>
                  <a:lnTo>
                    <a:pt x="108" y="117"/>
                  </a:lnTo>
                  <a:lnTo>
                    <a:pt x="103" y="121"/>
                  </a:lnTo>
                  <a:lnTo>
                    <a:pt x="99" y="126"/>
                  </a:lnTo>
                  <a:lnTo>
                    <a:pt x="94" y="130"/>
                  </a:lnTo>
                  <a:lnTo>
                    <a:pt x="91" y="134"/>
                  </a:lnTo>
                  <a:lnTo>
                    <a:pt x="86" y="139"/>
                  </a:lnTo>
                  <a:lnTo>
                    <a:pt x="82" y="144"/>
                  </a:lnTo>
                  <a:lnTo>
                    <a:pt x="78" y="148"/>
                  </a:lnTo>
                  <a:lnTo>
                    <a:pt x="74" y="153"/>
                  </a:lnTo>
                  <a:lnTo>
                    <a:pt x="71" y="156"/>
                  </a:lnTo>
                  <a:lnTo>
                    <a:pt x="67" y="161"/>
                  </a:lnTo>
                  <a:lnTo>
                    <a:pt x="62" y="165"/>
                  </a:lnTo>
                  <a:lnTo>
                    <a:pt x="59" y="169"/>
                  </a:lnTo>
                  <a:lnTo>
                    <a:pt x="55" y="173"/>
                  </a:lnTo>
                  <a:lnTo>
                    <a:pt x="52" y="177"/>
                  </a:lnTo>
                  <a:lnTo>
                    <a:pt x="48" y="181"/>
                  </a:lnTo>
                  <a:lnTo>
                    <a:pt x="45" y="185"/>
                  </a:lnTo>
                  <a:lnTo>
                    <a:pt x="41" y="188"/>
                  </a:lnTo>
                  <a:lnTo>
                    <a:pt x="38" y="192"/>
                  </a:lnTo>
                  <a:lnTo>
                    <a:pt x="34" y="195"/>
                  </a:lnTo>
                  <a:lnTo>
                    <a:pt x="32" y="199"/>
                  </a:lnTo>
                  <a:lnTo>
                    <a:pt x="29" y="202"/>
                  </a:lnTo>
                  <a:lnTo>
                    <a:pt x="26" y="205"/>
                  </a:lnTo>
                  <a:lnTo>
                    <a:pt x="23" y="209"/>
                  </a:lnTo>
                  <a:lnTo>
                    <a:pt x="21" y="212"/>
                  </a:lnTo>
                  <a:lnTo>
                    <a:pt x="18" y="214"/>
                  </a:lnTo>
                  <a:lnTo>
                    <a:pt x="16" y="216"/>
                  </a:lnTo>
                  <a:lnTo>
                    <a:pt x="15" y="219"/>
                  </a:lnTo>
                  <a:lnTo>
                    <a:pt x="12" y="222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6" y="228"/>
                  </a:lnTo>
                  <a:lnTo>
                    <a:pt x="5" y="230"/>
                  </a:lnTo>
                  <a:lnTo>
                    <a:pt x="3" y="232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FF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0" name="Freeform 32"/>
            <p:cNvSpPr>
              <a:spLocks/>
            </p:cNvSpPr>
            <p:nvPr/>
          </p:nvSpPr>
          <p:spPr bwMode="auto">
            <a:xfrm>
              <a:off x="1427" y="869"/>
              <a:ext cx="299" cy="191"/>
            </a:xfrm>
            <a:custGeom>
              <a:avLst/>
              <a:gdLst/>
              <a:ahLst/>
              <a:cxnLst>
                <a:cxn ang="0">
                  <a:pos x="41" y="173"/>
                </a:cxn>
                <a:cxn ang="0">
                  <a:pos x="49" y="171"/>
                </a:cxn>
                <a:cxn ang="0">
                  <a:pos x="57" y="167"/>
                </a:cxn>
                <a:cxn ang="0">
                  <a:pos x="67" y="163"/>
                </a:cxn>
                <a:cxn ang="0">
                  <a:pos x="79" y="158"/>
                </a:cxn>
                <a:cxn ang="0">
                  <a:pos x="93" y="153"/>
                </a:cxn>
                <a:cxn ang="0">
                  <a:pos x="109" y="147"/>
                </a:cxn>
                <a:cxn ang="0">
                  <a:pos x="124" y="141"/>
                </a:cxn>
                <a:cxn ang="0">
                  <a:pos x="140" y="134"/>
                </a:cxn>
                <a:cxn ang="0">
                  <a:pos x="156" y="128"/>
                </a:cxn>
                <a:cxn ang="0">
                  <a:pos x="173" y="121"/>
                </a:cxn>
                <a:cxn ang="0">
                  <a:pos x="188" y="115"/>
                </a:cxn>
                <a:cxn ang="0">
                  <a:pos x="205" y="107"/>
                </a:cxn>
                <a:cxn ang="0">
                  <a:pos x="219" y="101"/>
                </a:cxn>
                <a:cxn ang="0">
                  <a:pos x="231" y="95"/>
                </a:cxn>
                <a:cxn ang="0">
                  <a:pos x="244" y="89"/>
                </a:cxn>
                <a:cxn ang="0">
                  <a:pos x="254" y="84"/>
                </a:cxn>
                <a:cxn ang="0">
                  <a:pos x="263" y="79"/>
                </a:cxn>
                <a:cxn ang="0">
                  <a:pos x="275" y="73"/>
                </a:cxn>
                <a:cxn ang="0">
                  <a:pos x="284" y="66"/>
                </a:cxn>
                <a:cxn ang="0">
                  <a:pos x="293" y="60"/>
                </a:cxn>
                <a:cxn ang="0">
                  <a:pos x="297" y="51"/>
                </a:cxn>
                <a:cxn ang="0">
                  <a:pos x="298" y="39"/>
                </a:cxn>
                <a:cxn ang="0">
                  <a:pos x="299" y="25"/>
                </a:cxn>
                <a:cxn ang="0">
                  <a:pos x="296" y="11"/>
                </a:cxn>
                <a:cxn ang="0">
                  <a:pos x="288" y="2"/>
                </a:cxn>
                <a:cxn ang="0">
                  <a:pos x="282" y="0"/>
                </a:cxn>
                <a:cxn ang="0">
                  <a:pos x="271" y="1"/>
                </a:cxn>
                <a:cxn ang="0">
                  <a:pos x="260" y="4"/>
                </a:cxn>
                <a:cxn ang="0">
                  <a:pos x="251" y="7"/>
                </a:cxn>
                <a:cxn ang="0">
                  <a:pos x="244" y="10"/>
                </a:cxn>
                <a:cxn ang="0">
                  <a:pos x="234" y="14"/>
                </a:cxn>
                <a:cxn ang="0">
                  <a:pos x="226" y="18"/>
                </a:cxn>
                <a:cxn ang="0">
                  <a:pos x="215" y="23"/>
                </a:cxn>
                <a:cxn ang="0">
                  <a:pos x="206" y="28"/>
                </a:cxn>
                <a:cxn ang="0">
                  <a:pos x="194" y="34"/>
                </a:cxn>
                <a:cxn ang="0">
                  <a:pos x="184" y="39"/>
                </a:cxn>
                <a:cxn ang="0">
                  <a:pos x="172" y="46"/>
                </a:cxn>
                <a:cxn ang="0">
                  <a:pos x="161" y="53"/>
                </a:cxn>
                <a:cxn ang="0">
                  <a:pos x="149" y="59"/>
                </a:cxn>
                <a:cxn ang="0">
                  <a:pos x="137" y="66"/>
                </a:cxn>
                <a:cxn ang="0">
                  <a:pos x="126" y="74"/>
                </a:cxn>
                <a:cxn ang="0">
                  <a:pos x="114" y="80"/>
                </a:cxn>
                <a:cxn ang="0">
                  <a:pos x="103" y="88"/>
                </a:cxn>
                <a:cxn ang="0">
                  <a:pos x="91" y="95"/>
                </a:cxn>
                <a:cxn ang="0">
                  <a:pos x="80" y="102"/>
                </a:cxn>
                <a:cxn ang="0">
                  <a:pos x="70" y="109"/>
                </a:cxn>
                <a:cxn ang="0">
                  <a:pos x="59" y="116"/>
                </a:cxn>
                <a:cxn ang="0">
                  <a:pos x="50" y="123"/>
                </a:cxn>
                <a:cxn ang="0">
                  <a:pos x="41" y="130"/>
                </a:cxn>
                <a:cxn ang="0">
                  <a:pos x="34" y="136"/>
                </a:cxn>
                <a:cxn ang="0">
                  <a:pos x="24" y="144"/>
                </a:cxn>
                <a:cxn ang="0">
                  <a:pos x="12" y="154"/>
                </a:cxn>
                <a:cxn ang="0">
                  <a:pos x="3" y="160"/>
                </a:cxn>
                <a:cxn ang="0">
                  <a:pos x="9" y="191"/>
                </a:cxn>
              </a:cxnLst>
              <a:rect l="0" t="0" r="r" b="b"/>
              <a:pathLst>
                <a:path w="299" h="191">
                  <a:moveTo>
                    <a:pt x="38" y="175"/>
                  </a:moveTo>
                  <a:lnTo>
                    <a:pt x="38" y="174"/>
                  </a:lnTo>
                  <a:lnTo>
                    <a:pt x="39" y="174"/>
                  </a:lnTo>
                  <a:lnTo>
                    <a:pt x="41" y="173"/>
                  </a:lnTo>
                  <a:lnTo>
                    <a:pt x="44" y="173"/>
                  </a:lnTo>
                  <a:lnTo>
                    <a:pt x="45" y="172"/>
                  </a:lnTo>
                  <a:lnTo>
                    <a:pt x="47" y="172"/>
                  </a:lnTo>
                  <a:lnTo>
                    <a:pt x="49" y="171"/>
                  </a:lnTo>
                  <a:lnTo>
                    <a:pt x="51" y="170"/>
                  </a:lnTo>
                  <a:lnTo>
                    <a:pt x="53" y="169"/>
                  </a:lnTo>
                  <a:lnTo>
                    <a:pt x="54" y="168"/>
                  </a:lnTo>
                  <a:lnTo>
                    <a:pt x="57" y="167"/>
                  </a:lnTo>
                  <a:lnTo>
                    <a:pt x="59" y="167"/>
                  </a:lnTo>
                  <a:lnTo>
                    <a:pt x="62" y="165"/>
                  </a:lnTo>
                  <a:lnTo>
                    <a:pt x="65" y="164"/>
                  </a:lnTo>
                  <a:lnTo>
                    <a:pt x="67" y="163"/>
                  </a:lnTo>
                  <a:lnTo>
                    <a:pt x="71" y="162"/>
                  </a:lnTo>
                  <a:lnTo>
                    <a:pt x="73" y="161"/>
                  </a:lnTo>
                  <a:lnTo>
                    <a:pt x="76" y="160"/>
                  </a:lnTo>
                  <a:lnTo>
                    <a:pt x="79" y="158"/>
                  </a:lnTo>
                  <a:lnTo>
                    <a:pt x="83" y="157"/>
                  </a:lnTo>
                  <a:lnTo>
                    <a:pt x="87" y="155"/>
                  </a:lnTo>
                  <a:lnTo>
                    <a:pt x="90" y="154"/>
                  </a:lnTo>
                  <a:lnTo>
                    <a:pt x="93" y="153"/>
                  </a:lnTo>
                  <a:lnTo>
                    <a:pt x="97" y="152"/>
                  </a:lnTo>
                  <a:lnTo>
                    <a:pt x="100" y="150"/>
                  </a:lnTo>
                  <a:lnTo>
                    <a:pt x="105" y="149"/>
                  </a:lnTo>
                  <a:lnTo>
                    <a:pt x="109" y="147"/>
                  </a:lnTo>
                  <a:lnTo>
                    <a:pt x="112" y="146"/>
                  </a:lnTo>
                  <a:lnTo>
                    <a:pt x="116" y="144"/>
                  </a:lnTo>
                  <a:lnTo>
                    <a:pt x="120" y="143"/>
                  </a:lnTo>
                  <a:lnTo>
                    <a:pt x="124" y="141"/>
                  </a:lnTo>
                  <a:lnTo>
                    <a:pt x="129" y="139"/>
                  </a:lnTo>
                  <a:lnTo>
                    <a:pt x="132" y="137"/>
                  </a:lnTo>
                  <a:lnTo>
                    <a:pt x="136" y="136"/>
                  </a:lnTo>
                  <a:lnTo>
                    <a:pt x="140" y="134"/>
                  </a:lnTo>
                  <a:lnTo>
                    <a:pt x="144" y="133"/>
                  </a:lnTo>
                  <a:lnTo>
                    <a:pt x="149" y="132"/>
                  </a:lnTo>
                  <a:lnTo>
                    <a:pt x="152" y="130"/>
                  </a:lnTo>
                  <a:lnTo>
                    <a:pt x="156" y="128"/>
                  </a:lnTo>
                  <a:lnTo>
                    <a:pt x="161" y="126"/>
                  </a:lnTo>
                  <a:lnTo>
                    <a:pt x="165" y="124"/>
                  </a:lnTo>
                  <a:lnTo>
                    <a:pt x="168" y="123"/>
                  </a:lnTo>
                  <a:lnTo>
                    <a:pt x="173" y="121"/>
                  </a:lnTo>
                  <a:lnTo>
                    <a:pt x="177" y="119"/>
                  </a:lnTo>
                  <a:lnTo>
                    <a:pt x="181" y="117"/>
                  </a:lnTo>
                  <a:lnTo>
                    <a:pt x="185" y="115"/>
                  </a:lnTo>
                  <a:lnTo>
                    <a:pt x="188" y="115"/>
                  </a:lnTo>
                  <a:lnTo>
                    <a:pt x="193" y="113"/>
                  </a:lnTo>
                  <a:lnTo>
                    <a:pt x="196" y="111"/>
                  </a:lnTo>
                  <a:lnTo>
                    <a:pt x="200" y="109"/>
                  </a:lnTo>
                  <a:lnTo>
                    <a:pt x="205" y="107"/>
                  </a:lnTo>
                  <a:lnTo>
                    <a:pt x="208" y="106"/>
                  </a:lnTo>
                  <a:lnTo>
                    <a:pt x="211" y="104"/>
                  </a:lnTo>
                  <a:lnTo>
                    <a:pt x="215" y="103"/>
                  </a:lnTo>
                  <a:lnTo>
                    <a:pt x="219" y="101"/>
                  </a:lnTo>
                  <a:lnTo>
                    <a:pt x="222" y="99"/>
                  </a:lnTo>
                  <a:lnTo>
                    <a:pt x="226" y="97"/>
                  </a:lnTo>
                  <a:lnTo>
                    <a:pt x="228" y="96"/>
                  </a:lnTo>
                  <a:lnTo>
                    <a:pt x="231" y="95"/>
                  </a:lnTo>
                  <a:lnTo>
                    <a:pt x="235" y="94"/>
                  </a:lnTo>
                  <a:lnTo>
                    <a:pt x="238" y="92"/>
                  </a:lnTo>
                  <a:lnTo>
                    <a:pt x="241" y="91"/>
                  </a:lnTo>
                  <a:lnTo>
                    <a:pt x="244" y="89"/>
                  </a:lnTo>
                  <a:lnTo>
                    <a:pt x="246" y="88"/>
                  </a:lnTo>
                  <a:lnTo>
                    <a:pt x="248" y="87"/>
                  </a:lnTo>
                  <a:lnTo>
                    <a:pt x="251" y="85"/>
                  </a:lnTo>
                  <a:lnTo>
                    <a:pt x="254" y="84"/>
                  </a:lnTo>
                  <a:lnTo>
                    <a:pt x="256" y="83"/>
                  </a:lnTo>
                  <a:lnTo>
                    <a:pt x="258" y="82"/>
                  </a:lnTo>
                  <a:lnTo>
                    <a:pt x="261" y="80"/>
                  </a:lnTo>
                  <a:lnTo>
                    <a:pt x="263" y="79"/>
                  </a:lnTo>
                  <a:lnTo>
                    <a:pt x="265" y="78"/>
                  </a:lnTo>
                  <a:lnTo>
                    <a:pt x="268" y="76"/>
                  </a:lnTo>
                  <a:lnTo>
                    <a:pt x="272" y="75"/>
                  </a:lnTo>
                  <a:lnTo>
                    <a:pt x="275" y="73"/>
                  </a:lnTo>
                  <a:lnTo>
                    <a:pt x="278" y="71"/>
                  </a:lnTo>
                  <a:lnTo>
                    <a:pt x="281" y="69"/>
                  </a:lnTo>
                  <a:lnTo>
                    <a:pt x="284" y="68"/>
                  </a:lnTo>
                  <a:lnTo>
                    <a:pt x="284" y="66"/>
                  </a:lnTo>
                  <a:lnTo>
                    <a:pt x="287" y="65"/>
                  </a:lnTo>
                  <a:lnTo>
                    <a:pt x="289" y="64"/>
                  </a:lnTo>
                  <a:lnTo>
                    <a:pt x="290" y="63"/>
                  </a:lnTo>
                  <a:lnTo>
                    <a:pt x="293" y="60"/>
                  </a:lnTo>
                  <a:lnTo>
                    <a:pt x="295" y="58"/>
                  </a:lnTo>
                  <a:lnTo>
                    <a:pt x="296" y="56"/>
                  </a:lnTo>
                  <a:lnTo>
                    <a:pt x="297" y="54"/>
                  </a:lnTo>
                  <a:lnTo>
                    <a:pt x="297" y="51"/>
                  </a:lnTo>
                  <a:lnTo>
                    <a:pt x="297" y="48"/>
                  </a:lnTo>
                  <a:lnTo>
                    <a:pt x="298" y="45"/>
                  </a:lnTo>
                  <a:lnTo>
                    <a:pt x="298" y="42"/>
                  </a:lnTo>
                  <a:lnTo>
                    <a:pt x="298" y="39"/>
                  </a:lnTo>
                  <a:lnTo>
                    <a:pt x="298" y="36"/>
                  </a:lnTo>
                  <a:lnTo>
                    <a:pt x="299" y="33"/>
                  </a:lnTo>
                  <a:lnTo>
                    <a:pt x="299" y="29"/>
                  </a:lnTo>
                  <a:lnTo>
                    <a:pt x="299" y="25"/>
                  </a:lnTo>
                  <a:lnTo>
                    <a:pt x="299" y="21"/>
                  </a:lnTo>
                  <a:lnTo>
                    <a:pt x="298" y="18"/>
                  </a:lnTo>
                  <a:lnTo>
                    <a:pt x="297" y="14"/>
                  </a:lnTo>
                  <a:lnTo>
                    <a:pt x="296" y="11"/>
                  </a:lnTo>
                  <a:lnTo>
                    <a:pt x="295" y="8"/>
                  </a:lnTo>
                  <a:lnTo>
                    <a:pt x="292" y="5"/>
                  </a:lnTo>
                  <a:lnTo>
                    <a:pt x="290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5" y="0"/>
                  </a:lnTo>
                  <a:lnTo>
                    <a:pt x="284" y="0"/>
                  </a:lnTo>
                  <a:lnTo>
                    <a:pt x="282" y="0"/>
                  </a:lnTo>
                  <a:lnTo>
                    <a:pt x="279" y="0"/>
                  </a:lnTo>
                  <a:lnTo>
                    <a:pt x="277" y="0"/>
                  </a:lnTo>
                  <a:lnTo>
                    <a:pt x="275" y="1"/>
                  </a:lnTo>
                  <a:lnTo>
                    <a:pt x="271" y="1"/>
                  </a:lnTo>
                  <a:lnTo>
                    <a:pt x="268" y="1"/>
                  </a:lnTo>
                  <a:lnTo>
                    <a:pt x="265" y="2"/>
                  </a:lnTo>
                  <a:lnTo>
                    <a:pt x="262" y="3"/>
                  </a:lnTo>
                  <a:lnTo>
                    <a:pt x="260" y="4"/>
                  </a:lnTo>
                  <a:lnTo>
                    <a:pt x="258" y="4"/>
                  </a:lnTo>
                  <a:lnTo>
                    <a:pt x="255" y="5"/>
                  </a:lnTo>
                  <a:lnTo>
                    <a:pt x="254" y="6"/>
                  </a:lnTo>
                  <a:lnTo>
                    <a:pt x="251" y="7"/>
                  </a:lnTo>
                  <a:lnTo>
                    <a:pt x="249" y="7"/>
                  </a:lnTo>
                  <a:lnTo>
                    <a:pt x="247" y="8"/>
                  </a:lnTo>
                  <a:lnTo>
                    <a:pt x="245" y="9"/>
                  </a:lnTo>
                  <a:lnTo>
                    <a:pt x="244" y="10"/>
                  </a:lnTo>
                  <a:lnTo>
                    <a:pt x="241" y="11"/>
                  </a:lnTo>
                  <a:lnTo>
                    <a:pt x="239" y="12"/>
                  </a:lnTo>
                  <a:lnTo>
                    <a:pt x="237" y="13"/>
                  </a:lnTo>
                  <a:lnTo>
                    <a:pt x="234" y="14"/>
                  </a:lnTo>
                  <a:lnTo>
                    <a:pt x="232" y="15"/>
                  </a:lnTo>
                  <a:lnTo>
                    <a:pt x="230" y="16"/>
                  </a:lnTo>
                  <a:lnTo>
                    <a:pt x="228" y="18"/>
                  </a:lnTo>
                  <a:lnTo>
                    <a:pt x="226" y="18"/>
                  </a:lnTo>
                  <a:lnTo>
                    <a:pt x="223" y="19"/>
                  </a:lnTo>
                  <a:lnTo>
                    <a:pt x="220" y="20"/>
                  </a:lnTo>
                  <a:lnTo>
                    <a:pt x="218" y="22"/>
                  </a:lnTo>
                  <a:lnTo>
                    <a:pt x="215" y="23"/>
                  </a:lnTo>
                  <a:lnTo>
                    <a:pt x="213" y="24"/>
                  </a:lnTo>
                  <a:lnTo>
                    <a:pt x="210" y="26"/>
                  </a:lnTo>
                  <a:lnTo>
                    <a:pt x="208" y="27"/>
                  </a:lnTo>
                  <a:lnTo>
                    <a:pt x="206" y="28"/>
                  </a:lnTo>
                  <a:lnTo>
                    <a:pt x="203" y="30"/>
                  </a:lnTo>
                  <a:lnTo>
                    <a:pt x="200" y="31"/>
                  </a:lnTo>
                  <a:lnTo>
                    <a:pt x="197" y="33"/>
                  </a:lnTo>
                  <a:lnTo>
                    <a:pt x="194" y="34"/>
                  </a:lnTo>
                  <a:lnTo>
                    <a:pt x="192" y="36"/>
                  </a:lnTo>
                  <a:lnTo>
                    <a:pt x="189" y="37"/>
                  </a:lnTo>
                  <a:lnTo>
                    <a:pt x="187" y="38"/>
                  </a:lnTo>
                  <a:lnTo>
                    <a:pt x="184" y="39"/>
                  </a:lnTo>
                  <a:lnTo>
                    <a:pt x="181" y="41"/>
                  </a:lnTo>
                  <a:lnTo>
                    <a:pt x="178" y="43"/>
                  </a:lnTo>
                  <a:lnTo>
                    <a:pt x="175" y="45"/>
                  </a:lnTo>
                  <a:lnTo>
                    <a:pt x="172" y="46"/>
                  </a:lnTo>
                  <a:lnTo>
                    <a:pt x="169" y="48"/>
                  </a:lnTo>
                  <a:lnTo>
                    <a:pt x="167" y="50"/>
                  </a:lnTo>
                  <a:lnTo>
                    <a:pt x="164" y="52"/>
                  </a:lnTo>
                  <a:lnTo>
                    <a:pt x="161" y="53"/>
                  </a:lnTo>
                  <a:lnTo>
                    <a:pt x="158" y="55"/>
                  </a:lnTo>
                  <a:lnTo>
                    <a:pt x="155" y="57"/>
                  </a:lnTo>
                  <a:lnTo>
                    <a:pt x="152" y="58"/>
                  </a:lnTo>
                  <a:lnTo>
                    <a:pt x="149" y="59"/>
                  </a:lnTo>
                  <a:lnTo>
                    <a:pt x="147" y="61"/>
                  </a:lnTo>
                  <a:lnTo>
                    <a:pt x="144" y="63"/>
                  </a:lnTo>
                  <a:lnTo>
                    <a:pt x="141" y="65"/>
                  </a:lnTo>
                  <a:lnTo>
                    <a:pt x="137" y="66"/>
                  </a:lnTo>
                  <a:lnTo>
                    <a:pt x="134" y="68"/>
                  </a:lnTo>
                  <a:lnTo>
                    <a:pt x="131" y="70"/>
                  </a:lnTo>
                  <a:lnTo>
                    <a:pt x="129" y="72"/>
                  </a:lnTo>
                  <a:lnTo>
                    <a:pt x="126" y="74"/>
                  </a:lnTo>
                  <a:lnTo>
                    <a:pt x="123" y="76"/>
                  </a:lnTo>
                  <a:lnTo>
                    <a:pt x="120" y="77"/>
                  </a:lnTo>
                  <a:lnTo>
                    <a:pt x="117" y="79"/>
                  </a:lnTo>
                  <a:lnTo>
                    <a:pt x="114" y="80"/>
                  </a:lnTo>
                  <a:lnTo>
                    <a:pt x="111" y="82"/>
                  </a:lnTo>
                  <a:lnTo>
                    <a:pt x="109" y="84"/>
                  </a:lnTo>
                  <a:lnTo>
                    <a:pt x="106" y="86"/>
                  </a:lnTo>
                  <a:lnTo>
                    <a:pt x="103" y="88"/>
                  </a:lnTo>
                  <a:lnTo>
                    <a:pt x="100" y="89"/>
                  </a:lnTo>
                  <a:lnTo>
                    <a:pt x="97" y="91"/>
                  </a:lnTo>
                  <a:lnTo>
                    <a:pt x="94" y="94"/>
                  </a:lnTo>
                  <a:lnTo>
                    <a:pt x="91" y="95"/>
                  </a:lnTo>
                  <a:lnTo>
                    <a:pt x="89" y="96"/>
                  </a:lnTo>
                  <a:lnTo>
                    <a:pt x="86" y="98"/>
                  </a:lnTo>
                  <a:lnTo>
                    <a:pt x="83" y="100"/>
                  </a:lnTo>
                  <a:lnTo>
                    <a:pt x="80" y="102"/>
                  </a:lnTo>
                  <a:lnTo>
                    <a:pt x="78" y="104"/>
                  </a:lnTo>
                  <a:lnTo>
                    <a:pt x="75" y="106"/>
                  </a:lnTo>
                  <a:lnTo>
                    <a:pt x="72" y="108"/>
                  </a:lnTo>
                  <a:lnTo>
                    <a:pt x="70" y="109"/>
                  </a:lnTo>
                  <a:lnTo>
                    <a:pt x="68" y="111"/>
                  </a:lnTo>
                  <a:lnTo>
                    <a:pt x="65" y="113"/>
                  </a:lnTo>
                  <a:lnTo>
                    <a:pt x="62" y="115"/>
                  </a:lnTo>
                  <a:lnTo>
                    <a:pt x="59" y="116"/>
                  </a:lnTo>
                  <a:lnTo>
                    <a:pt x="57" y="118"/>
                  </a:lnTo>
                  <a:lnTo>
                    <a:pt x="54" y="120"/>
                  </a:lnTo>
                  <a:lnTo>
                    <a:pt x="53" y="122"/>
                  </a:lnTo>
                  <a:lnTo>
                    <a:pt x="50" y="123"/>
                  </a:lnTo>
                  <a:lnTo>
                    <a:pt x="48" y="125"/>
                  </a:lnTo>
                  <a:lnTo>
                    <a:pt x="46" y="127"/>
                  </a:lnTo>
                  <a:lnTo>
                    <a:pt x="44" y="129"/>
                  </a:lnTo>
                  <a:lnTo>
                    <a:pt x="41" y="130"/>
                  </a:lnTo>
                  <a:lnTo>
                    <a:pt x="39" y="132"/>
                  </a:lnTo>
                  <a:lnTo>
                    <a:pt x="37" y="134"/>
                  </a:lnTo>
                  <a:lnTo>
                    <a:pt x="35" y="135"/>
                  </a:lnTo>
                  <a:lnTo>
                    <a:pt x="34" y="136"/>
                  </a:lnTo>
                  <a:lnTo>
                    <a:pt x="32" y="138"/>
                  </a:lnTo>
                  <a:lnTo>
                    <a:pt x="29" y="139"/>
                  </a:lnTo>
                  <a:lnTo>
                    <a:pt x="27" y="141"/>
                  </a:lnTo>
                  <a:lnTo>
                    <a:pt x="24" y="144"/>
                  </a:lnTo>
                  <a:lnTo>
                    <a:pt x="20" y="147"/>
                  </a:lnTo>
                  <a:lnTo>
                    <a:pt x="17" y="149"/>
                  </a:lnTo>
                  <a:lnTo>
                    <a:pt x="15" y="152"/>
                  </a:lnTo>
                  <a:lnTo>
                    <a:pt x="12" y="154"/>
                  </a:lnTo>
                  <a:lnTo>
                    <a:pt x="10" y="156"/>
                  </a:lnTo>
                  <a:lnTo>
                    <a:pt x="7" y="157"/>
                  </a:lnTo>
                  <a:lnTo>
                    <a:pt x="5" y="159"/>
                  </a:lnTo>
                  <a:lnTo>
                    <a:pt x="3" y="160"/>
                  </a:lnTo>
                  <a:lnTo>
                    <a:pt x="2" y="162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9" y="191"/>
                  </a:lnTo>
                  <a:lnTo>
                    <a:pt x="38" y="175"/>
                  </a:lnTo>
                  <a:lnTo>
                    <a:pt x="38" y="175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1" name="Freeform 33"/>
            <p:cNvSpPr>
              <a:spLocks/>
            </p:cNvSpPr>
            <p:nvPr/>
          </p:nvSpPr>
          <p:spPr bwMode="auto">
            <a:xfrm>
              <a:off x="1393" y="817"/>
              <a:ext cx="285" cy="237"/>
            </a:xfrm>
            <a:custGeom>
              <a:avLst/>
              <a:gdLst/>
              <a:ahLst/>
              <a:cxnLst>
                <a:cxn ang="0">
                  <a:pos x="2" y="236"/>
                </a:cxn>
                <a:cxn ang="0">
                  <a:pos x="10" y="232"/>
                </a:cxn>
                <a:cxn ang="0">
                  <a:pos x="16" y="228"/>
                </a:cxn>
                <a:cxn ang="0">
                  <a:pos x="25" y="224"/>
                </a:cxn>
                <a:cxn ang="0">
                  <a:pos x="34" y="218"/>
                </a:cxn>
                <a:cxn ang="0">
                  <a:pos x="46" y="212"/>
                </a:cxn>
                <a:cxn ang="0">
                  <a:pos x="58" y="206"/>
                </a:cxn>
                <a:cxn ang="0">
                  <a:pos x="71" y="198"/>
                </a:cxn>
                <a:cxn ang="0">
                  <a:pos x="85" y="189"/>
                </a:cxn>
                <a:cxn ang="0">
                  <a:pos x="100" y="181"/>
                </a:cxn>
                <a:cxn ang="0">
                  <a:pos x="115" y="172"/>
                </a:cxn>
                <a:cxn ang="0">
                  <a:pos x="130" y="163"/>
                </a:cxn>
                <a:cxn ang="0">
                  <a:pos x="145" y="153"/>
                </a:cxn>
                <a:cxn ang="0">
                  <a:pos x="161" y="144"/>
                </a:cxn>
                <a:cxn ang="0">
                  <a:pos x="176" y="134"/>
                </a:cxn>
                <a:cxn ang="0">
                  <a:pos x="190" y="124"/>
                </a:cxn>
                <a:cxn ang="0">
                  <a:pos x="203" y="113"/>
                </a:cxn>
                <a:cxn ang="0">
                  <a:pos x="217" y="104"/>
                </a:cxn>
                <a:cxn ang="0">
                  <a:pos x="229" y="94"/>
                </a:cxn>
                <a:cxn ang="0">
                  <a:pos x="241" y="85"/>
                </a:cxn>
                <a:cxn ang="0">
                  <a:pos x="250" y="75"/>
                </a:cxn>
                <a:cxn ang="0">
                  <a:pos x="259" y="66"/>
                </a:cxn>
                <a:cxn ang="0">
                  <a:pos x="266" y="57"/>
                </a:cxn>
                <a:cxn ang="0">
                  <a:pos x="272" y="50"/>
                </a:cxn>
                <a:cxn ang="0">
                  <a:pos x="278" y="41"/>
                </a:cxn>
                <a:cxn ang="0">
                  <a:pos x="280" y="34"/>
                </a:cxn>
                <a:cxn ang="0">
                  <a:pos x="283" y="28"/>
                </a:cxn>
                <a:cxn ang="0">
                  <a:pos x="285" y="21"/>
                </a:cxn>
                <a:cxn ang="0">
                  <a:pos x="285" y="12"/>
                </a:cxn>
                <a:cxn ang="0">
                  <a:pos x="280" y="5"/>
                </a:cxn>
                <a:cxn ang="0">
                  <a:pos x="274" y="1"/>
                </a:cxn>
                <a:cxn ang="0">
                  <a:pos x="268" y="0"/>
                </a:cxn>
                <a:cxn ang="0">
                  <a:pos x="261" y="1"/>
                </a:cxn>
                <a:cxn ang="0">
                  <a:pos x="255" y="2"/>
                </a:cxn>
                <a:cxn ang="0">
                  <a:pos x="247" y="5"/>
                </a:cxn>
                <a:cxn ang="0">
                  <a:pos x="239" y="9"/>
                </a:cxn>
                <a:cxn ang="0">
                  <a:pos x="229" y="12"/>
                </a:cxn>
                <a:cxn ang="0">
                  <a:pos x="220" y="19"/>
                </a:cxn>
                <a:cxn ang="0">
                  <a:pos x="209" y="27"/>
                </a:cxn>
                <a:cxn ang="0">
                  <a:pos x="198" y="35"/>
                </a:cxn>
                <a:cxn ang="0">
                  <a:pos x="185" y="44"/>
                </a:cxn>
                <a:cxn ang="0">
                  <a:pos x="172" y="54"/>
                </a:cxn>
                <a:cxn ang="0">
                  <a:pos x="160" y="67"/>
                </a:cxn>
                <a:cxn ang="0">
                  <a:pos x="147" y="79"/>
                </a:cxn>
                <a:cxn ang="0">
                  <a:pos x="134" y="91"/>
                </a:cxn>
                <a:cxn ang="0">
                  <a:pos x="121" y="105"/>
                </a:cxn>
                <a:cxn ang="0">
                  <a:pos x="107" y="118"/>
                </a:cxn>
                <a:cxn ang="0">
                  <a:pos x="95" y="130"/>
                </a:cxn>
                <a:cxn ang="0">
                  <a:pos x="83" y="144"/>
                </a:cxn>
                <a:cxn ang="0">
                  <a:pos x="70" y="157"/>
                </a:cxn>
                <a:cxn ang="0">
                  <a:pos x="59" y="169"/>
                </a:cxn>
                <a:cxn ang="0">
                  <a:pos x="49" y="181"/>
                </a:cxn>
                <a:cxn ang="0">
                  <a:pos x="38" y="192"/>
                </a:cxn>
                <a:cxn ang="0">
                  <a:pos x="29" y="203"/>
                </a:cxn>
                <a:cxn ang="0">
                  <a:pos x="22" y="212"/>
                </a:cxn>
                <a:cxn ang="0">
                  <a:pos x="14" y="220"/>
                </a:cxn>
                <a:cxn ang="0">
                  <a:pos x="9" y="226"/>
                </a:cxn>
                <a:cxn ang="0">
                  <a:pos x="3" y="233"/>
                </a:cxn>
                <a:cxn ang="0">
                  <a:pos x="0" y="237"/>
                </a:cxn>
              </a:cxnLst>
              <a:rect l="0" t="0" r="r" b="b"/>
              <a:pathLst>
                <a:path w="285" h="237">
                  <a:moveTo>
                    <a:pt x="0" y="237"/>
                  </a:moveTo>
                  <a:lnTo>
                    <a:pt x="1" y="237"/>
                  </a:lnTo>
                  <a:lnTo>
                    <a:pt x="2" y="236"/>
                  </a:lnTo>
                  <a:lnTo>
                    <a:pt x="4" y="235"/>
                  </a:lnTo>
                  <a:lnTo>
                    <a:pt x="8" y="233"/>
                  </a:lnTo>
                  <a:lnTo>
                    <a:pt x="10" y="232"/>
                  </a:lnTo>
                  <a:lnTo>
                    <a:pt x="11" y="230"/>
                  </a:lnTo>
                  <a:lnTo>
                    <a:pt x="13" y="229"/>
                  </a:lnTo>
                  <a:lnTo>
                    <a:pt x="16" y="228"/>
                  </a:lnTo>
                  <a:lnTo>
                    <a:pt x="19" y="226"/>
                  </a:lnTo>
                  <a:lnTo>
                    <a:pt x="22" y="225"/>
                  </a:lnTo>
                  <a:lnTo>
                    <a:pt x="25" y="224"/>
                  </a:lnTo>
                  <a:lnTo>
                    <a:pt x="28" y="222"/>
                  </a:lnTo>
                  <a:lnTo>
                    <a:pt x="31" y="220"/>
                  </a:lnTo>
                  <a:lnTo>
                    <a:pt x="34" y="218"/>
                  </a:lnTo>
                  <a:lnTo>
                    <a:pt x="38" y="216"/>
                  </a:lnTo>
                  <a:lnTo>
                    <a:pt x="42" y="214"/>
                  </a:lnTo>
                  <a:lnTo>
                    <a:pt x="46" y="212"/>
                  </a:lnTo>
                  <a:lnTo>
                    <a:pt x="49" y="209"/>
                  </a:lnTo>
                  <a:lnTo>
                    <a:pt x="54" y="207"/>
                  </a:lnTo>
                  <a:lnTo>
                    <a:pt x="58" y="206"/>
                  </a:lnTo>
                  <a:lnTo>
                    <a:pt x="63" y="203"/>
                  </a:lnTo>
                  <a:lnTo>
                    <a:pt x="67" y="200"/>
                  </a:lnTo>
                  <a:lnTo>
                    <a:pt x="71" y="198"/>
                  </a:lnTo>
                  <a:lnTo>
                    <a:pt x="76" y="195"/>
                  </a:lnTo>
                  <a:lnTo>
                    <a:pt x="80" y="192"/>
                  </a:lnTo>
                  <a:lnTo>
                    <a:pt x="85" y="189"/>
                  </a:lnTo>
                  <a:lnTo>
                    <a:pt x="89" y="186"/>
                  </a:lnTo>
                  <a:lnTo>
                    <a:pt x="95" y="185"/>
                  </a:lnTo>
                  <a:lnTo>
                    <a:pt x="100" y="181"/>
                  </a:lnTo>
                  <a:lnTo>
                    <a:pt x="105" y="178"/>
                  </a:lnTo>
                  <a:lnTo>
                    <a:pt x="109" y="175"/>
                  </a:lnTo>
                  <a:lnTo>
                    <a:pt x="115" y="172"/>
                  </a:lnTo>
                  <a:lnTo>
                    <a:pt x="120" y="169"/>
                  </a:lnTo>
                  <a:lnTo>
                    <a:pt x="125" y="166"/>
                  </a:lnTo>
                  <a:lnTo>
                    <a:pt x="130" y="163"/>
                  </a:lnTo>
                  <a:lnTo>
                    <a:pt x="135" y="160"/>
                  </a:lnTo>
                  <a:lnTo>
                    <a:pt x="140" y="156"/>
                  </a:lnTo>
                  <a:lnTo>
                    <a:pt x="145" y="153"/>
                  </a:lnTo>
                  <a:lnTo>
                    <a:pt x="150" y="149"/>
                  </a:lnTo>
                  <a:lnTo>
                    <a:pt x="155" y="147"/>
                  </a:lnTo>
                  <a:lnTo>
                    <a:pt x="161" y="144"/>
                  </a:lnTo>
                  <a:lnTo>
                    <a:pt x="165" y="140"/>
                  </a:lnTo>
                  <a:lnTo>
                    <a:pt x="170" y="137"/>
                  </a:lnTo>
                  <a:lnTo>
                    <a:pt x="176" y="134"/>
                  </a:lnTo>
                  <a:lnTo>
                    <a:pt x="181" y="130"/>
                  </a:lnTo>
                  <a:lnTo>
                    <a:pt x="185" y="127"/>
                  </a:lnTo>
                  <a:lnTo>
                    <a:pt x="190" y="124"/>
                  </a:lnTo>
                  <a:lnTo>
                    <a:pt x="195" y="120"/>
                  </a:lnTo>
                  <a:lnTo>
                    <a:pt x="199" y="117"/>
                  </a:lnTo>
                  <a:lnTo>
                    <a:pt x="203" y="113"/>
                  </a:lnTo>
                  <a:lnTo>
                    <a:pt x="208" y="110"/>
                  </a:lnTo>
                  <a:lnTo>
                    <a:pt x="213" y="107"/>
                  </a:lnTo>
                  <a:lnTo>
                    <a:pt x="217" y="104"/>
                  </a:lnTo>
                  <a:lnTo>
                    <a:pt x="222" y="101"/>
                  </a:lnTo>
                  <a:lnTo>
                    <a:pt x="225" y="97"/>
                  </a:lnTo>
                  <a:lnTo>
                    <a:pt x="229" y="94"/>
                  </a:lnTo>
                  <a:lnTo>
                    <a:pt x="233" y="91"/>
                  </a:lnTo>
                  <a:lnTo>
                    <a:pt x="237" y="88"/>
                  </a:lnTo>
                  <a:lnTo>
                    <a:pt x="241" y="85"/>
                  </a:lnTo>
                  <a:lnTo>
                    <a:pt x="244" y="82"/>
                  </a:lnTo>
                  <a:lnTo>
                    <a:pt x="247" y="79"/>
                  </a:lnTo>
                  <a:lnTo>
                    <a:pt x="250" y="75"/>
                  </a:lnTo>
                  <a:lnTo>
                    <a:pt x="253" y="72"/>
                  </a:lnTo>
                  <a:lnTo>
                    <a:pt x="257" y="70"/>
                  </a:lnTo>
                  <a:lnTo>
                    <a:pt x="259" y="66"/>
                  </a:lnTo>
                  <a:lnTo>
                    <a:pt x="261" y="63"/>
                  </a:lnTo>
                  <a:lnTo>
                    <a:pt x="264" y="60"/>
                  </a:lnTo>
                  <a:lnTo>
                    <a:pt x="266" y="57"/>
                  </a:lnTo>
                  <a:lnTo>
                    <a:pt x="268" y="54"/>
                  </a:lnTo>
                  <a:lnTo>
                    <a:pt x="270" y="52"/>
                  </a:lnTo>
                  <a:lnTo>
                    <a:pt x="272" y="50"/>
                  </a:lnTo>
                  <a:lnTo>
                    <a:pt x="274" y="47"/>
                  </a:lnTo>
                  <a:lnTo>
                    <a:pt x="276" y="44"/>
                  </a:lnTo>
                  <a:lnTo>
                    <a:pt x="278" y="41"/>
                  </a:lnTo>
                  <a:lnTo>
                    <a:pt x="279" y="39"/>
                  </a:lnTo>
                  <a:lnTo>
                    <a:pt x="280" y="36"/>
                  </a:lnTo>
                  <a:lnTo>
                    <a:pt x="280" y="34"/>
                  </a:lnTo>
                  <a:lnTo>
                    <a:pt x="282" y="31"/>
                  </a:lnTo>
                  <a:lnTo>
                    <a:pt x="282" y="30"/>
                  </a:lnTo>
                  <a:lnTo>
                    <a:pt x="283" y="28"/>
                  </a:lnTo>
                  <a:lnTo>
                    <a:pt x="283" y="25"/>
                  </a:lnTo>
                  <a:lnTo>
                    <a:pt x="284" y="23"/>
                  </a:lnTo>
                  <a:lnTo>
                    <a:pt x="285" y="21"/>
                  </a:lnTo>
                  <a:lnTo>
                    <a:pt x="285" y="19"/>
                  </a:lnTo>
                  <a:lnTo>
                    <a:pt x="285" y="16"/>
                  </a:lnTo>
                  <a:lnTo>
                    <a:pt x="285" y="12"/>
                  </a:lnTo>
                  <a:lnTo>
                    <a:pt x="283" y="10"/>
                  </a:lnTo>
                  <a:lnTo>
                    <a:pt x="283" y="8"/>
                  </a:lnTo>
                  <a:lnTo>
                    <a:pt x="280" y="5"/>
                  </a:lnTo>
                  <a:lnTo>
                    <a:pt x="279" y="4"/>
                  </a:lnTo>
                  <a:lnTo>
                    <a:pt x="277" y="2"/>
                  </a:lnTo>
                  <a:lnTo>
                    <a:pt x="274" y="1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8" y="0"/>
                  </a:lnTo>
                  <a:lnTo>
                    <a:pt x="266" y="0"/>
                  </a:lnTo>
                  <a:lnTo>
                    <a:pt x="264" y="0"/>
                  </a:lnTo>
                  <a:lnTo>
                    <a:pt x="261" y="1"/>
                  </a:lnTo>
                  <a:lnTo>
                    <a:pt x="260" y="1"/>
                  </a:lnTo>
                  <a:lnTo>
                    <a:pt x="258" y="2"/>
                  </a:lnTo>
                  <a:lnTo>
                    <a:pt x="255" y="2"/>
                  </a:lnTo>
                  <a:lnTo>
                    <a:pt x="253" y="3"/>
                  </a:lnTo>
                  <a:lnTo>
                    <a:pt x="250" y="4"/>
                  </a:lnTo>
                  <a:lnTo>
                    <a:pt x="247" y="5"/>
                  </a:lnTo>
                  <a:lnTo>
                    <a:pt x="244" y="6"/>
                  </a:lnTo>
                  <a:lnTo>
                    <a:pt x="241" y="7"/>
                  </a:lnTo>
                  <a:lnTo>
                    <a:pt x="239" y="9"/>
                  </a:lnTo>
                  <a:lnTo>
                    <a:pt x="236" y="10"/>
                  </a:lnTo>
                  <a:lnTo>
                    <a:pt x="233" y="11"/>
                  </a:lnTo>
                  <a:lnTo>
                    <a:pt x="229" y="12"/>
                  </a:lnTo>
                  <a:lnTo>
                    <a:pt x="226" y="15"/>
                  </a:lnTo>
                  <a:lnTo>
                    <a:pt x="223" y="17"/>
                  </a:lnTo>
                  <a:lnTo>
                    <a:pt x="220" y="19"/>
                  </a:lnTo>
                  <a:lnTo>
                    <a:pt x="216" y="21"/>
                  </a:lnTo>
                  <a:lnTo>
                    <a:pt x="212" y="24"/>
                  </a:lnTo>
                  <a:lnTo>
                    <a:pt x="209" y="27"/>
                  </a:lnTo>
                  <a:lnTo>
                    <a:pt x="205" y="29"/>
                  </a:lnTo>
                  <a:lnTo>
                    <a:pt x="202" y="31"/>
                  </a:lnTo>
                  <a:lnTo>
                    <a:pt x="198" y="35"/>
                  </a:lnTo>
                  <a:lnTo>
                    <a:pt x="194" y="38"/>
                  </a:lnTo>
                  <a:lnTo>
                    <a:pt x="189" y="41"/>
                  </a:lnTo>
                  <a:lnTo>
                    <a:pt x="185" y="44"/>
                  </a:lnTo>
                  <a:lnTo>
                    <a:pt x="181" y="48"/>
                  </a:lnTo>
                  <a:lnTo>
                    <a:pt x="177" y="51"/>
                  </a:lnTo>
                  <a:lnTo>
                    <a:pt x="172" y="54"/>
                  </a:lnTo>
                  <a:lnTo>
                    <a:pt x="168" y="59"/>
                  </a:lnTo>
                  <a:lnTo>
                    <a:pt x="164" y="62"/>
                  </a:lnTo>
                  <a:lnTo>
                    <a:pt x="160" y="67"/>
                  </a:lnTo>
                  <a:lnTo>
                    <a:pt x="155" y="70"/>
                  </a:lnTo>
                  <a:lnTo>
                    <a:pt x="151" y="74"/>
                  </a:lnTo>
                  <a:lnTo>
                    <a:pt x="147" y="79"/>
                  </a:lnTo>
                  <a:lnTo>
                    <a:pt x="143" y="83"/>
                  </a:lnTo>
                  <a:lnTo>
                    <a:pt x="138" y="88"/>
                  </a:lnTo>
                  <a:lnTo>
                    <a:pt x="134" y="91"/>
                  </a:lnTo>
                  <a:lnTo>
                    <a:pt x="129" y="96"/>
                  </a:lnTo>
                  <a:lnTo>
                    <a:pt x="125" y="100"/>
                  </a:lnTo>
                  <a:lnTo>
                    <a:pt x="121" y="105"/>
                  </a:lnTo>
                  <a:lnTo>
                    <a:pt x="116" y="109"/>
                  </a:lnTo>
                  <a:lnTo>
                    <a:pt x="112" y="113"/>
                  </a:lnTo>
                  <a:lnTo>
                    <a:pt x="107" y="118"/>
                  </a:lnTo>
                  <a:lnTo>
                    <a:pt x="104" y="122"/>
                  </a:lnTo>
                  <a:lnTo>
                    <a:pt x="99" y="127"/>
                  </a:lnTo>
                  <a:lnTo>
                    <a:pt x="95" y="130"/>
                  </a:lnTo>
                  <a:lnTo>
                    <a:pt x="91" y="135"/>
                  </a:lnTo>
                  <a:lnTo>
                    <a:pt x="87" y="140"/>
                  </a:lnTo>
                  <a:lnTo>
                    <a:pt x="83" y="144"/>
                  </a:lnTo>
                  <a:lnTo>
                    <a:pt x="78" y="148"/>
                  </a:lnTo>
                  <a:lnTo>
                    <a:pt x="75" y="153"/>
                  </a:lnTo>
                  <a:lnTo>
                    <a:pt x="70" y="157"/>
                  </a:lnTo>
                  <a:lnTo>
                    <a:pt x="67" y="161"/>
                  </a:lnTo>
                  <a:lnTo>
                    <a:pt x="63" y="165"/>
                  </a:lnTo>
                  <a:lnTo>
                    <a:pt x="59" y="169"/>
                  </a:lnTo>
                  <a:lnTo>
                    <a:pt x="55" y="173"/>
                  </a:lnTo>
                  <a:lnTo>
                    <a:pt x="51" y="177"/>
                  </a:lnTo>
                  <a:lnTo>
                    <a:pt x="49" y="181"/>
                  </a:lnTo>
                  <a:lnTo>
                    <a:pt x="45" y="185"/>
                  </a:lnTo>
                  <a:lnTo>
                    <a:pt x="42" y="188"/>
                  </a:lnTo>
                  <a:lnTo>
                    <a:pt x="38" y="192"/>
                  </a:lnTo>
                  <a:lnTo>
                    <a:pt x="35" y="196"/>
                  </a:lnTo>
                  <a:lnTo>
                    <a:pt x="32" y="199"/>
                  </a:lnTo>
                  <a:lnTo>
                    <a:pt x="29" y="203"/>
                  </a:lnTo>
                  <a:lnTo>
                    <a:pt x="27" y="206"/>
                  </a:lnTo>
                  <a:lnTo>
                    <a:pt x="24" y="208"/>
                  </a:lnTo>
                  <a:lnTo>
                    <a:pt x="22" y="212"/>
                  </a:lnTo>
                  <a:lnTo>
                    <a:pt x="19" y="215"/>
                  </a:lnTo>
                  <a:lnTo>
                    <a:pt x="16" y="217"/>
                  </a:lnTo>
                  <a:lnTo>
                    <a:pt x="14" y="220"/>
                  </a:lnTo>
                  <a:lnTo>
                    <a:pt x="12" y="222"/>
                  </a:lnTo>
                  <a:lnTo>
                    <a:pt x="10" y="225"/>
                  </a:lnTo>
                  <a:lnTo>
                    <a:pt x="9" y="226"/>
                  </a:lnTo>
                  <a:lnTo>
                    <a:pt x="7" y="228"/>
                  </a:lnTo>
                  <a:lnTo>
                    <a:pt x="6" y="230"/>
                  </a:lnTo>
                  <a:lnTo>
                    <a:pt x="3" y="233"/>
                  </a:lnTo>
                  <a:lnTo>
                    <a:pt x="1" y="235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2" name="Freeform 34"/>
            <p:cNvSpPr>
              <a:spLocks/>
            </p:cNvSpPr>
            <p:nvPr/>
          </p:nvSpPr>
          <p:spPr bwMode="auto">
            <a:xfrm>
              <a:off x="1414" y="912"/>
              <a:ext cx="344" cy="138"/>
            </a:xfrm>
            <a:custGeom>
              <a:avLst/>
              <a:gdLst/>
              <a:ahLst/>
              <a:cxnLst>
                <a:cxn ang="0">
                  <a:pos x="2" y="138"/>
                </a:cxn>
                <a:cxn ang="0">
                  <a:pos x="7" y="137"/>
                </a:cxn>
                <a:cxn ang="0">
                  <a:pos x="12" y="135"/>
                </a:cxn>
                <a:cxn ang="0">
                  <a:pos x="21" y="134"/>
                </a:cxn>
                <a:cxn ang="0">
                  <a:pos x="31" y="133"/>
                </a:cxn>
                <a:cxn ang="0">
                  <a:pos x="43" y="130"/>
                </a:cxn>
                <a:cxn ang="0">
                  <a:pos x="56" y="129"/>
                </a:cxn>
                <a:cxn ang="0">
                  <a:pos x="70" y="126"/>
                </a:cxn>
                <a:cxn ang="0">
                  <a:pos x="85" y="123"/>
                </a:cxn>
                <a:cxn ang="0">
                  <a:pos x="102" y="120"/>
                </a:cxn>
                <a:cxn ang="0">
                  <a:pos x="118" y="116"/>
                </a:cxn>
                <a:cxn ang="0">
                  <a:pos x="136" y="112"/>
                </a:cxn>
                <a:cxn ang="0">
                  <a:pos x="153" y="109"/>
                </a:cxn>
                <a:cxn ang="0">
                  <a:pos x="171" y="104"/>
                </a:cxn>
                <a:cxn ang="0">
                  <a:pos x="188" y="100"/>
                </a:cxn>
                <a:cxn ang="0">
                  <a:pos x="206" y="95"/>
                </a:cxn>
                <a:cxn ang="0">
                  <a:pos x="223" y="91"/>
                </a:cxn>
                <a:cxn ang="0">
                  <a:pos x="239" y="86"/>
                </a:cxn>
                <a:cxn ang="0">
                  <a:pos x="255" y="81"/>
                </a:cxn>
                <a:cxn ang="0">
                  <a:pos x="269" y="75"/>
                </a:cxn>
                <a:cxn ang="0">
                  <a:pos x="283" y="71"/>
                </a:cxn>
                <a:cxn ang="0">
                  <a:pos x="295" y="64"/>
                </a:cxn>
                <a:cxn ang="0">
                  <a:pos x="306" y="59"/>
                </a:cxn>
                <a:cxn ang="0">
                  <a:pos x="315" y="53"/>
                </a:cxn>
                <a:cxn ang="0">
                  <a:pos x="323" y="48"/>
                </a:cxn>
                <a:cxn ang="0">
                  <a:pos x="330" y="42"/>
                </a:cxn>
                <a:cxn ang="0">
                  <a:pos x="338" y="33"/>
                </a:cxn>
                <a:cxn ang="0">
                  <a:pos x="343" y="23"/>
                </a:cxn>
                <a:cxn ang="0">
                  <a:pos x="344" y="14"/>
                </a:cxn>
                <a:cxn ang="0">
                  <a:pos x="339" y="7"/>
                </a:cxn>
                <a:cxn ang="0">
                  <a:pos x="330" y="2"/>
                </a:cxn>
                <a:cxn ang="0">
                  <a:pos x="324" y="1"/>
                </a:cxn>
                <a:cxn ang="0">
                  <a:pos x="316" y="0"/>
                </a:cxn>
                <a:cxn ang="0">
                  <a:pos x="308" y="0"/>
                </a:cxn>
                <a:cxn ang="0">
                  <a:pos x="298" y="1"/>
                </a:cxn>
                <a:cxn ang="0">
                  <a:pos x="287" y="2"/>
                </a:cxn>
                <a:cxn ang="0">
                  <a:pos x="276" y="5"/>
                </a:cxn>
                <a:cxn ang="0">
                  <a:pos x="263" y="9"/>
                </a:cxn>
                <a:cxn ang="0">
                  <a:pos x="249" y="14"/>
                </a:cxn>
                <a:cxn ang="0">
                  <a:pos x="234" y="19"/>
                </a:cxn>
                <a:cxn ang="0">
                  <a:pos x="219" y="25"/>
                </a:cxn>
                <a:cxn ang="0">
                  <a:pos x="202" y="32"/>
                </a:cxn>
                <a:cxn ang="0">
                  <a:pos x="186" y="39"/>
                </a:cxn>
                <a:cxn ang="0">
                  <a:pos x="169" y="47"/>
                </a:cxn>
                <a:cxn ang="0">
                  <a:pos x="152" y="55"/>
                </a:cxn>
                <a:cxn ang="0">
                  <a:pos x="136" y="63"/>
                </a:cxn>
                <a:cxn ang="0">
                  <a:pos x="119" y="72"/>
                </a:cxn>
                <a:cxn ang="0">
                  <a:pos x="104" y="80"/>
                </a:cxn>
                <a:cxn ang="0">
                  <a:pos x="88" y="89"/>
                </a:cxn>
                <a:cxn ang="0">
                  <a:pos x="73" y="96"/>
                </a:cxn>
                <a:cxn ang="0">
                  <a:pos x="60" y="104"/>
                </a:cxn>
                <a:cxn ang="0">
                  <a:pos x="47" y="111"/>
                </a:cxn>
                <a:cxn ang="0">
                  <a:pos x="35" y="117"/>
                </a:cxn>
                <a:cxn ang="0">
                  <a:pos x="25" y="123"/>
                </a:cxn>
                <a:cxn ang="0">
                  <a:pos x="16" y="129"/>
                </a:cxn>
                <a:cxn ang="0">
                  <a:pos x="9" y="132"/>
                </a:cxn>
                <a:cxn ang="0">
                  <a:pos x="2" y="137"/>
                </a:cxn>
                <a:cxn ang="0">
                  <a:pos x="0" y="138"/>
                </a:cxn>
              </a:cxnLst>
              <a:rect l="0" t="0" r="r" b="b"/>
              <a:pathLst>
                <a:path w="344" h="138">
                  <a:moveTo>
                    <a:pt x="0" y="138"/>
                  </a:moveTo>
                  <a:lnTo>
                    <a:pt x="1" y="138"/>
                  </a:lnTo>
                  <a:lnTo>
                    <a:pt x="2" y="138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2" y="135"/>
                  </a:lnTo>
                  <a:lnTo>
                    <a:pt x="15" y="135"/>
                  </a:lnTo>
                  <a:lnTo>
                    <a:pt x="18" y="135"/>
                  </a:lnTo>
                  <a:lnTo>
                    <a:pt x="21" y="134"/>
                  </a:lnTo>
                  <a:lnTo>
                    <a:pt x="24" y="133"/>
                  </a:lnTo>
                  <a:lnTo>
                    <a:pt x="28" y="133"/>
                  </a:lnTo>
                  <a:lnTo>
                    <a:pt x="31" y="133"/>
                  </a:lnTo>
                  <a:lnTo>
                    <a:pt x="34" y="132"/>
                  </a:lnTo>
                  <a:lnTo>
                    <a:pt x="39" y="131"/>
                  </a:lnTo>
                  <a:lnTo>
                    <a:pt x="43" y="130"/>
                  </a:lnTo>
                  <a:lnTo>
                    <a:pt x="47" y="130"/>
                  </a:lnTo>
                  <a:lnTo>
                    <a:pt x="51" y="129"/>
                  </a:lnTo>
                  <a:lnTo>
                    <a:pt x="56" y="129"/>
                  </a:lnTo>
                  <a:lnTo>
                    <a:pt x="61" y="128"/>
                  </a:lnTo>
                  <a:lnTo>
                    <a:pt x="66" y="127"/>
                  </a:lnTo>
                  <a:lnTo>
                    <a:pt x="70" y="126"/>
                  </a:lnTo>
                  <a:lnTo>
                    <a:pt x="75" y="125"/>
                  </a:lnTo>
                  <a:lnTo>
                    <a:pt x="80" y="124"/>
                  </a:lnTo>
                  <a:lnTo>
                    <a:pt x="85" y="123"/>
                  </a:lnTo>
                  <a:lnTo>
                    <a:pt x="91" y="122"/>
                  </a:lnTo>
                  <a:lnTo>
                    <a:pt x="96" y="121"/>
                  </a:lnTo>
                  <a:lnTo>
                    <a:pt x="102" y="120"/>
                  </a:lnTo>
                  <a:lnTo>
                    <a:pt x="107" y="119"/>
                  </a:lnTo>
                  <a:lnTo>
                    <a:pt x="113" y="117"/>
                  </a:lnTo>
                  <a:lnTo>
                    <a:pt x="118" y="116"/>
                  </a:lnTo>
                  <a:lnTo>
                    <a:pt x="124" y="115"/>
                  </a:lnTo>
                  <a:lnTo>
                    <a:pt x="130" y="113"/>
                  </a:lnTo>
                  <a:lnTo>
                    <a:pt x="136" y="112"/>
                  </a:lnTo>
                  <a:lnTo>
                    <a:pt x="142" y="111"/>
                  </a:lnTo>
                  <a:lnTo>
                    <a:pt x="147" y="110"/>
                  </a:lnTo>
                  <a:lnTo>
                    <a:pt x="153" y="109"/>
                  </a:lnTo>
                  <a:lnTo>
                    <a:pt x="159" y="107"/>
                  </a:lnTo>
                  <a:lnTo>
                    <a:pt x="165" y="106"/>
                  </a:lnTo>
                  <a:lnTo>
                    <a:pt x="171" y="104"/>
                  </a:lnTo>
                  <a:lnTo>
                    <a:pt x="177" y="103"/>
                  </a:lnTo>
                  <a:lnTo>
                    <a:pt x="182" y="101"/>
                  </a:lnTo>
                  <a:lnTo>
                    <a:pt x="188" y="100"/>
                  </a:lnTo>
                  <a:lnTo>
                    <a:pt x="195" y="98"/>
                  </a:lnTo>
                  <a:lnTo>
                    <a:pt x="201" y="97"/>
                  </a:lnTo>
                  <a:lnTo>
                    <a:pt x="206" y="95"/>
                  </a:lnTo>
                  <a:lnTo>
                    <a:pt x="212" y="94"/>
                  </a:lnTo>
                  <a:lnTo>
                    <a:pt x="218" y="92"/>
                  </a:lnTo>
                  <a:lnTo>
                    <a:pt x="223" y="91"/>
                  </a:lnTo>
                  <a:lnTo>
                    <a:pt x="228" y="89"/>
                  </a:lnTo>
                  <a:lnTo>
                    <a:pt x="234" y="88"/>
                  </a:lnTo>
                  <a:lnTo>
                    <a:pt x="239" y="86"/>
                  </a:lnTo>
                  <a:lnTo>
                    <a:pt x="245" y="84"/>
                  </a:lnTo>
                  <a:lnTo>
                    <a:pt x="250" y="82"/>
                  </a:lnTo>
                  <a:lnTo>
                    <a:pt x="255" y="81"/>
                  </a:lnTo>
                  <a:lnTo>
                    <a:pt x="259" y="78"/>
                  </a:lnTo>
                  <a:lnTo>
                    <a:pt x="265" y="77"/>
                  </a:lnTo>
                  <a:lnTo>
                    <a:pt x="269" y="75"/>
                  </a:lnTo>
                  <a:lnTo>
                    <a:pt x="275" y="73"/>
                  </a:lnTo>
                  <a:lnTo>
                    <a:pt x="279" y="72"/>
                  </a:lnTo>
                  <a:lnTo>
                    <a:pt x="283" y="71"/>
                  </a:lnTo>
                  <a:lnTo>
                    <a:pt x="288" y="69"/>
                  </a:lnTo>
                  <a:lnTo>
                    <a:pt x="292" y="67"/>
                  </a:lnTo>
                  <a:lnTo>
                    <a:pt x="295" y="64"/>
                  </a:lnTo>
                  <a:lnTo>
                    <a:pt x="299" y="63"/>
                  </a:lnTo>
                  <a:lnTo>
                    <a:pt x="302" y="60"/>
                  </a:lnTo>
                  <a:lnTo>
                    <a:pt x="306" y="59"/>
                  </a:lnTo>
                  <a:lnTo>
                    <a:pt x="309" y="57"/>
                  </a:lnTo>
                  <a:lnTo>
                    <a:pt x="313" y="55"/>
                  </a:lnTo>
                  <a:lnTo>
                    <a:pt x="315" y="53"/>
                  </a:lnTo>
                  <a:lnTo>
                    <a:pt x="317" y="52"/>
                  </a:lnTo>
                  <a:lnTo>
                    <a:pt x="320" y="50"/>
                  </a:lnTo>
                  <a:lnTo>
                    <a:pt x="323" y="48"/>
                  </a:lnTo>
                  <a:lnTo>
                    <a:pt x="325" y="46"/>
                  </a:lnTo>
                  <a:lnTo>
                    <a:pt x="328" y="44"/>
                  </a:lnTo>
                  <a:lnTo>
                    <a:pt x="330" y="42"/>
                  </a:lnTo>
                  <a:lnTo>
                    <a:pt x="332" y="40"/>
                  </a:lnTo>
                  <a:lnTo>
                    <a:pt x="335" y="36"/>
                  </a:lnTo>
                  <a:lnTo>
                    <a:pt x="338" y="33"/>
                  </a:lnTo>
                  <a:lnTo>
                    <a:pt x="340" y="30"/>
                  </a:lnTo>
                  <a:lnTo>
                    <a:pt x="342" y="26"/>
                  </a:lnTo>
                  <a:lnTo>
                    <a:pt x="343" y="23"/>
                  </a:lnTo>
                  <a:lnTo>
                    <a:pt x="344" y="20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3" y="12"/>
                  </a:lnTo>
                  <a:lnTo>
                    <a:pt x="341" y="10"/>
                  </a:lnTo>
                  <a:lnTo>
                    <a:pt x="339" y="7"/>
                  </a:lnTo>
                  <a:lnTo>
                    <a:pt x="337" y="5"/>
                  </a:lnTo>
                  <a:lnTo>
                    <a:pt x="334" y="3"/>
                  </a:lnTo>
                  <a:lnTo>
                    <a:pt x="330" y="2"/>
                  </a:lnTo>
                  <a:lnTo>
                    <a:pt x="328" y="1"/>
                  </a:lnTo>
                  <a:lnTo>
                    <a:pt x="326" y="1"/>
                  </a:lnTo>
                  <a:lnTo>
                    <a:pt x="324" y="1"/>
                  </a:lnTo>
                  <a:lnTo>
                    <a:pt x="322" y="1"/>
                  </a:lnTo>
                  <a:lnTo>
                    <a:pt x="318" y="0"/>
                  </a:lnTo>
                  <a:lnTo>
                    <a:pt x="316" y="0"/>
                  </a:lnTo>
                  <a:lnTo>
                    <a:pt x="314" y="0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5" y="1"/>
                  </a:lnTo>
                  <a:lnTo>
                    <a:pt x="291" y="2"/>
                  </a:lnTo>
                  <a:lnTo>
                    <a:pt x="287" y="2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6" y="5"/>
                  </a:lnTo>
                  <a:lnTo>
                    <a:pt x="272" y="7"/>
                  </a:lnTo>
                  <a:lnTo>
                    <a:pt x="268" y="8"/>
                  </a:lnTo>
                  <a:lnTo>
                    <a:pt x="263" y="9"/>
                  </a:lnTo>
                  <a:lnTo>
                    <a:pt x="258" y="11"/>
                  </a:lnTo>
                  <a:lnTo>
                    <a:pt x="254" y="12"/>
                  </a:lnTo>
                  <a:lnTo>
                    <a:pt x="249" y="14"/>
                  </a:lnTo>
                  <a:lnTo>
                    <a:pt x="244" y="15"/>
                  </a:lnTo>
                  <a:lnTo>
                    <a:pt x="239" y="16"/>
                  </a:lnTo>
                  <a:lnTo>
                    <a:pt x="234" y="19"/>
                  </a:lnTo>
                  <a:lnTo>
                    <a:pt x="229" y="21"/>
                  </a:lnTo>
                  <a:lnTo>
                    <a:pt x="223" y="23"/>
                  </a:lnTo>
                  <a:lnTo>
                    <a:pt x="219" y="25"/>
                  </a:lnTo>
                  <a:lnTo>
                    <a:pt x="213" y="27"/>
                  </a:lnTo>
                  <a:lnTo>
                    <a:pt x="207" y="30"/>
                  </a:lnTo>
                  <a:lnTo>
                    <a:pt x="202" y="32"/>
                  </a:lnTo>
                  <a:lnTo>
                    <a:pt x="197" y="34"/>
                  </a:lnTo>
                  <a:lnTo>
                    <a:pt x="191" y="36"/>
                  </a:lnTo>
                  <a:lnTo>
                    <a:pt x="186" y="39"/>
                  </a:lnTo>
                  <a:lnTo>
                    <a:pt x="181" y="42"/>
                  </a:lnTo>
                  <a:lnTo>
                    <a:pt x="175" y="45"/>
                  </a:lnTo>
                  <a:lnTo>
                    <a:pt x="169" y="47"/>
                  </a:lnTo>
                  <a:lnTo>
                    <a:pt x="163" y="50"/>
                  </a:lnTo>
                  <a:lnTo>
                    <a:pt x="158" y="53"/>
                  </a:lnTo>
                  <a:lnTo>
                    <a:pt x="152" y="55"/>
                  </a:lnTo>
                  <a:lnTo>
                    <a:pt x="146" y="57"/>
                  </a:lnTo>
                  <a:lnTo>
                    <a:pt x="142" y="61"/>
                  </a:lnTo>
                  <a:lnTo>
                    <a:pt x="136" y="63"/>
                  </a:lnTo>
                  <a:lnTo>
                    <a:pt x="130" y="66"/>
                  </a:lnTo>
                  <a:lnTo>
                    <a:pt x="124" y="69"/>
                  </a:lnTo>
                  <a:lnTo>
                    <a:pt x="119" y="72"/>
                  </a:lnTo>
                  <a:lnTo>
                    <a:pt x="114" y="74"/>
                  </a:lnTo>
                  <a:lnTo>
                    <a:pt x="108" y="77"/>
                  </a:lnTo>
                  <a:lnTo>
                    <a:pt x="104" y="80"/>
                  </a:lnTo>
                  <a:lnTo>
                    <a:pt x="99" y="83"/>
                  </a:lnTo>
                  <a:lnTo>
                    <a:pt x="93" y="86"/>
                  </a:lnTo>
                  <a:lnTo>
                    <a:pt x="88" y="89"/>
                  </a:lnTo>
                  <a:lnTo>
                    <a:pt x="83" y="91"/>
                  </a:lnTo>
                  <a:lnTo>
                    <a:pt x="78" y="93"/>
                  </a:lnTo>
                  <a:lnTo>
                    <a:pt x="73" y="96"/>
                  </a:lnTo>
                  <a:lnTo>
                    <a:pt x="68" y="98"/>
                  </a:lnTo>
                  <a:lnTo>
                    <a:pt x="64" y="101"/>
                  </a:lnTo>
                  <a:lnTo>
                    <a:pt x="60" y="104"/>
                  </a:lnTo>
                  <a:lnTo>
                    <a:pt x="55" y="106"/>
                  </a:lnTo>
                  <a:lnTo>
                    <a:pt x="51" y="109"/>
                  </a:lnTo>
                  <a:lnTo>
                    <a:pt x="47" y="111"/>
                  </a:lnTo>
                  <a:lnTo>
                    <a:pt x="43" y="113"/>
                  </a:lnTo>
                  <a:lnTo>
                    <a:pt x="39" y="115"/>
                  </a:lnTo>
                  <a:lnTo>
                    <a:pt x="35" y="117"/>
                  </a:lnTo>
                  <a:lnTo>
                    <a:pt x="32" y="120"/>
                  </a:lnTo>
                  <a:lnTo>
                    <a:pt x="28" y="122"/>
                  </a:lnTo>
                  <a:lnTo>
                    <a:pt x="25" y="123"/>
                  </a:lnTo>
                  <a:lnTo>
                    <a:pt x="22" y="125"/>
                  </a:lnTo>
                  <a:lnTo>
                    <a:pt x="19" y="127"/>
                  </a:lnTo>
                  <a:lnTo>
                    <a:pt x="16" y="129"/>
                  </a:lnTo>
                  <a:lnTo>
                    <a:pt x="13" y="130"/>
                  </a:lnTo>
                  <a:lnTo>
                    <a:pt x="11" y="130"/>
                  </a:lnTo>
                  <a:lnTo>
                    <a:pt x="9" y="132"/>
                  </a:lnTo>
                  <a:lnTo>
                    <a:pt x="8" y="133"/>
                  </a:lnTo>
                  <a:lnTo>
                    <a:pt x="4" y="135"/>
                  </a:lnTo>
                  <a:lnTo>
                    <a:pt x="2" y="137"/>
                  </a:lnTo>
                  <a:lnTo>
                    <a:pt x="1" y="138"/>
                  </a:lnTo>
                  <a:lnTo>
                    <a:pt x="0" y="138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3" name="Freeform 35"/>
            <p:cNvSpPr>
              <a:spLocks/>
            </p:cNvSpPr>
            <p:nvPr/>
          </p:nvSpPr>
          <p:spPr bwMode="auto">
            <a:xfrm>
              <a:off x="1410" y="982"/>
              <a:ext cx="329" cy="105"/>
            </a:xfrm>
            <a:custGeom>
              <a:avLst/>
              <a:gdLst/>
              <a:ahLst/>
              <a:cxnLst>
                <a:cxn ang="0">
                  <a:pos x="37" y="99"/>
                </a:cxn>
                <a:cxn ang="0">
                  <a:pos x="45" y="99"/>
                </a:cxn>
                <a:cxn ang="0">
                  <a:pos x="54" y="98"/>
                </a:cxn>
                <a:cxn ang="0">
                  <a:pos x="66" y="97"/>
                </a:cxn>
                <a:cxn ang="0">
                  <a:pos x="78" y="96"/>
                </a:cxn>
                <a:cxn ang="0">
                  <a:pos x="92" y="95"/>
                </a:cxn>
                <a:cxn ang="0">
                  <a:pos x="108" y="94"/>
                </a:cxn>
                <a:cxn ang="0">
                  <a:pos x="126" y="92"/>
                </a:cxn>
                <a:cxn ang="0">
                  <a:pos x="143" y="91"/>
                </a:cxn>
                <a:cxn ang="0">
                  <a:pos x="161" y="89"/>
                </a:cxn>
                <a:cxn ang="0">
                  <a:pos x="179" y="87"/>
                </a:cxn>
                <a:cxn ang="0">
                  <a:pos x="196" y="85"/>
                </a:cxn>
                <a:cxn ang="0">
                  <a:pos x="213" y="83"/>
                </a:cxn>
                <a:cxn ang="0">
                  <a:pos x="228" y="80"/>
                </a:cxn>
                <a:cxn ang="0">
                  <a:pos x="243" y="80"/>
                </a:cxn>
                <a:cxn ang="0">
                  <a:pos x="256" y="77"/>
                </a:cxn>
                <a:cxn ang="0">
                  <a:pos x="267" y="75"/>
                </a:cxn>
                <a:cxn ang="0">
                  <a:pos x="277" y="73"/>
                </a:cxn>
                <a:cxn ang="0">
                  <a:pos x="285" y="71"/>
                </a:cxn>
                <a:cxn ang="0">
                  <a:pos x="297" y="68"/>
                </a:cxn>
                <a:cxn ang="0">
                  <a:pos x="306" y="65"/>
                </a:cxn>
                <a:cxn ang="0">
                  <a:pos x="315" y="59"/>
                </a:cxn>
                <a:cxn ang="0">
                  <a:pos x="320" y="50"/>
                </a:cxn>
                <a:cxn ang="0">
                  <a:pos x="324" y="38"/>
                </a:cxn>
                <a:cxn ang="0">
                  <a:pos x="328" y="23"/>
                </a:cxn>
                <a:cxn ang="0">
                  <a:pos x="326" y="10"/>
                </a:cxn>
                <a:cxn ang="0">
                  <a:pos x="317" y="2"/>
                </a:cxn>
                <a:cxn ang="0">
                  <a:pos x="306" y="0"/>
                </a:cxn>
                <a:cxn ang="0">
                  <a:pos x="295" y="0"/>
                </a:cxn>
                <a:cxn ang="0">
                  <a:pos x="286" y="0"/>
                </a:cxn>
                <a:cxn ang="0">
                  <a:pos x="278" y="1"/>
                </a:cxn>
                <a:cxn ang="0">
                  <a:pos x="268" y="2"/>
                </a:cxn>
                <a:cxn ang="0">
                  <a:pos x="258" y="3"/>
                </a:cxn>
                <a:cxn ang="0">
                  <a:pos x="247" y="5"/>
                </a:cxn>
                <a:cxn ang="0">
                  <a:pos x="237" y="8"/>
                </a:cxn>
                <a:cxn ang="0">
                  <a:pos x="224" y="10"/>
                </a:cxn>
                <a:cxn ang="0">
                  <a:pos x="212" y="13"/>
                </a:cxn>
                <a:cxn ang="0">
                  <a:pos x="200" y="16"/>
                </a:cxn>
                <a:cxn ang="0">
                  <a:pos x="187" y="19"/>
                </a:cxn>
                <a:cxn ang="0">
                  <a:pos x="174" y="21"/>
                </a:cxn>
                <a:cxn ang="0">
                  <a:pos x="161" y="24"/>
                </a:cxn>
                <a:cxn ang="0">
                  <a:pos x="148" y="28"/>
                </a:cxn>
                <a:cxn ang="0">
                  <a:pos x="135" y="31"/>
                </a:cxn>
                <a:cxn ang="0">
                  <a:pos x="121" y="34"/>
                </a:cxn>
                <a:cxn ang="0">
                  <a:pos x="108" y="39"/>
                </a:cxn>
                <a:cxn ang="0">
                  <a:pos x="95" y="42"/>
                </a:cxn>
                <a:cxn ang="0">
                  <a:pos x="83" y="46"/>
                </a:cxn>
                <a:cxn ang="0">
                  <a:pos x="70" y="50"/>
                </a:cxn>
                <a:cxn ang="0">
                  <a:pos x="60" y="54"/>
                </a:cxn>
                <a:cxn ang="0">
                  <a:pos x="50" y="58"/>
                </a:cxn>
                <a:cxn ang="0">
                  <a:pos x="40" y="61"/>
                </a:cxn>
                <a:cxn ang="0">
                  <a:pos x="31" y="65"/>
                </a:cxn>
                <a:cxn ang="0">
                  <a:pos x="23" y="68"/>
                </a:cxn>
                <a:cxn ang="0">
                  <a:pos x="14" y="71"/>
                </a:cxn>
                <a:cxn ang="0">
                  <a:pos x="4" y="75"/>
                </a:cxn>
                <a:cxn ang="0">
                  <a:pos x="2" y="105"/>
                </a:cxn>
              </a:cxnLst>
              <a:rect l="0" t="0" r="r" b="b"/>
              <a:pathLst>
                <a:path w="329" h="105">
                  <a:moveTo>
                    <a:pt x="34" y="99"/>
                  </a:moveTo>
                  <a:lnTo>
                    <a:pt x="34" y="99"/>
                  </a:lnTo>
                  <a:lnTo>
                    <a:pt x="35" y="99"/>
                  </a:lnTo>
                  <a:lnTo>
                    <a:pt x="37" y="99"/>
                  </a:lnTo>
                  <a:lnTo>
                    <a:pt x="40" y="99"/>
                  </a:lnTo>
                  <a:lnTo>
                    <a:pt x="41" y="99"/>
                  </a:lnTo>
                  <a:lnTo>
                    <a:pt x="43" y="99"/>
                  </a:lnTo>
                  <a:lnTo>
                    <a:pt x="45" y="99"/>
                  </a:lnTo>
                  <a:lnTo>
                    <a:pt x="47" y="99"/>
                  </a:lnTo>
                  <a:lnTo>
                    <a:pt x="50" y="98"/>
                  </a:lnTo>
                  <a:lnTo>
                    <a:pt x="51" y="98"/>
                  </a:lnTo>
                  <a:lnTo>
                    <a:pt x="54" y="98"/>
                  </a:lnTo>
                  <a:lnTo>
                    <a:pt x="57" y="98"/>
                  </a:lnTo>
                  <a:lnTo>
                    <a:pt x="60" y="98"/>
                  </a:lnTo>
                  <a:lnTo>
                    <a:pt x="63" y="98"/>
                  </a:lnTo>
                  <a:lnTo>
                    <a:pt x="66" y="97"/>
                  </a:lnTo>
                  <a:lnTo>
                    <a:pt x="69" y="97"/>
                  </a:lnTo>
                  <a:lnTo>
                    <a:pt x="71" y="97"/>
                  </a:lnTo>
                  <a:lnTo>
                    <a:pt x="75" y="96"/>
                  </a:lnTo>
                  <a:lnTo>
                    <a:pt x="78" y="96"/>
                  </a:lnTo>
                  <a:lnTo>
                    <a:pt x="82" y="96"/>
                  </a:lnTo>
                  <a:lnTo>
                    <a:pt x="85" y="96"/>
                  </a:lnTo>
                  <a:lnTo>
                    <a:pt x="89" y="95"/>
                  </a:lnTo>
                  <a:lnTo>
                    <a:pt x="92" y="95"/>
                  </a:lnTo>
                  <a:lnTo>
                    <a:pt x="97" y="95"/>
                  </a:lnTo>
                  <a:lnTo>
                    <a:pt x="101" y="95"/>
                  </a:lnTo>
                  <a:lnTo>
                    <a:pt x="105" y="94"/>
                  </a:lnTo>
                  <a:lnTo>
                    <a:pt x="108" y="94"/>
                  </a:lnTo>
                  <a:lnTo>
                    <a:pt x="113" y="94"/>
                  </a:lnTo>
                  <a:lnTo>
                    <a:pt x="117" y="93"/>
                  </a:lnTo>
                  <a:lnTo>
                    <a:pt x="122" y="93"/>
                  </a:lnTo>
                  <a:lnTo>
                    <a:pt x="126" y="92"/>
                  </a:lnTo>
                  <a:lnTo>
                    <a:pt x="130" y="92"/>
                  </a:lnTo>
                  <a:lnTo>
                    <a:pt x="134" y="91"/>
                  </a:lnTo>
                  <a:lnTo>
                    <a:pt x="138" y="91"/>
                  </a:lnTo>
                  <a:lnTo>
                    <a:pt x="143" y="91"/>
                  </a:lnTo>
                  <a:lnTo>
                    <a:pt x="147" y="90"/>
                  </a:lnTo>
                  <a:lnTo>
                    <a:pt x="152" y="89"/>
                  </a:lnTo>
                  <a:lnTo>
                    <a:pt x="156" y="89"/>
                  </a:lnTo>
                  <a:lnTo>
                    <a:pt x="161" y="89"/>
                  </a:lnTo>
                  <a:lnTo>
                    <a:pt x="166" y="88"/>
                  </a:lnTo>
                  <a:lnTo>
                    <a:pt x="169" y="88"/>
                  </a:lnTo>
                  <a:lnTo>
                    <a:pt x="174" y="88"/>
                  </a:lnTo>
                  <a:lnTo>
                    <a:pt x="179" y="87"/>
                  </a:lnTo>
                  <a:lnTo>
                    <a:pt x="184" y="87"/>
                  </a:lnTo>
                  <a:lnTo>
                    <a:pt x="187" y="86"/>
                  </a:lnTo>
                  <a:lnTo>
                    <a:pt x="192" y="86"/>
                  </a:lnTo>
                  <a:lnTo>
                    <a:pt x="196" y="85"/>
                  </a:lnTo>
                  <a:lnTo>
                    <a:pt x="201" y="85"/>
                  </a:lnTo>
                  <a:lnTo>
                    <a:pt x="205" y="84"/>
                  </a:lnTo>
                  <a:lnTo>
                    <a:pt x="208" y="83"/>
                  </a:lnTo>
                  <a:lnTo>
                    <a:pt x="213" y="83"/>
                  </a:lnTo>
                  <a:lnTo>
                    <a:pt x="217" y="82"/>
                  </a:lnTo>
                  <a:lnTo>
                    <a:pt x="221" y="82"/>
                  </a:lnTo>
                  <a:lnTo>
                    <a:pt x="224" y="81"/>
                  </a:lnTo>
                  <a:lnTo>
                    <a:pt x="228" y="80"/>
                  </a:lnTo>
                  <a:lnTo>
                    <a:pt x="233" y="80"/>
                  </a:lnTo>
                  <a:lnTo>
                    <a:pt x="236" y="80"/>
                  </a:lnTo>
                  <a:lnTo>
                    <a:pt x="240" y="80"/>
                  </a:lnTo>
                  <a:lnTo>
                    <a:pt x="243" y="80"/>
                  </a:lnTo>
                  <a:lnTo>
                    <a:pt x="247" y="79"/>
                  </a:lnTo>
                  <a:lnTo>
                    <a:pt x="250" y="78"/>
                  </a:lnTo>
                  <a:lnTo>
                    <a:pt x="253" y="78"/>
                  </a:lnTo>
                  <a:lnTo>
                    <a:pt x="256" y="77"/>
                  </a:lnTo>
                  <a:lnTo>
                    <a:pt x="260" y="77"/>
                  </a:lnTo>
                  <a:lnTo>
                    <a:pt x="262" y="76"/>
                  </a:lnTo>
                  <a:lnTo>
                    <a:pt x="264" y="75"/>
                  </a:lnTo>
                  <a:lnTo>
                    <a:pt x="267" y="75"/>
                  </a:lnTo>
                  <a:lnTo>
                    <a:pt x="270" y="74"/>
                  </a:lnTo>
                  <a:lnTo>
                    <a:pt x="272" y="74"/>
                  </a:lnTo>
                  <a:lnTo>
                    <a:pt x="275" y="73"/>
                  </a:lnTo>
                  <a:lnTo>
                    <a:pt x="277" y="73"/>
                  </a:lnTo>
                  <a:lnTo>
                    <a:pt x="280" y="72"/>
                  </a:lnTo>
                  <a:lnTo>
                    <a:pt x="281" y="72"/>
                  </a:lnTo>
                  <a:lnTo>
                    <a:pt x="283" y="72"/>
                  </a:lnTo>
                  <a:lnTo>
                    <a:pt x="285" y="71"/>
                  </a:lnTo>
                  <a:lnTo>
                    <a:pt x="287" y="71"/>
                  </a:lnTo>
                  <a:lnTo>
                    <a:pt x="290" y="70"/>
                  </a:lnTo>
                  <a:lnTo>
                    <a:pt x="294" y="69"/>
                  </a:lnTo>
                  <a:lnTo>
                    <a:pt x="297" y="68"/>
                  </a:lnTo>
                  <a:lnTo>
                    <a:pt x="300" y="67"/>
                  </a:lnTo>
                  <a:lnTo>
                    <a:pt x="301" y="66"/>
                  </a:lnTo>
                  <a:lnTo>
                    <a:pt x="304" y="66"/>
                  </a:lnTo>
                  <a:lnTo>
                    <a:pt x="306" y="65"/>
                  </a:lnTo>
                  <a:lnTo>
                    <a:pt x="308" y="64"/>
                  </a:lnTo>
                  <a:lnTo>
                    <a:pt x="311" y="62"/>
                  </a:lnTo>
                  <a:lnTo>
                    <a:pt x="313" y="60"/>
                  </a:lnTo>
                  <a:lnTo>
                    <a:pt x="315" y="59"/>
                  </a:lnTo>
                  <a:lnTo>
                    <a:pt x="317" y="57"/>
                  </a:lnTo>
                  <a:lnTo>
                    <a:pt x="318" y="55"/>
                  </a:lnTo>
                  <a:lnTo>
                    <a:pt x="319" y="52"/>
                  </a:lnTo>
                  <a:lnTo>
                    <a:pt x="320" y="50"/>
                  </a:lnTo>
                  <a:lnTo>
                    <a:pt x="321" y="47"/>
                  </a:lnTo>
                  <a:lnTo>
                    <a:pt x="322" y="44"/>
                  </a:lnTo>
                  <a:lnTo>
                    <a:pt x="323" y="41"/>
                  </a:lnTo>
                  <a:lnTo>
                    <a:pt x="324" y="38"/>
                  </a:lnTo>
                  <a:lnTo>
                    <a:pt x="326" y="35"/>
                  </a:lnTo>
                  <a:lnTo>
                    <a:pt x="327" y="31"/>
                  </a:lnTo>
                  <a:lnTo>
                    <a:pt x="328" y="27"/>
                  </a:lnTo>
                  <a:lnTo>
                    <a:pt x="328" y="23"/>
                  </a:lnTo>
                  <a:lnTo>
                    <a:pt x="329" y="21"/>
                  </a:lnTo>
                  <a:lnTo>
                    <a:pt x="328" y="17"/>
                  </a:lnTo>
                  <a:lnTo>
                    <a:pt x="328" y="13"/>
                  </a:lnTo>
                  <a:lnTo>
                    <a:pt x="326" y="10"/>
                  </a:lnTo>
                  <a:lnTo>
                    <a:pt x="324" y="7"/>
                  </a:lnTo>
                  <a:lnTo>
                    <a:pt x="321" y="5"/>
                  </a:lnTo>
                  <a:lnTo>
                    <a:pt x="319" y="2"/>
                  </a:lnTo>
                  <a:lnTo>
                    <a:pt x="317" y="2"/>
                  </a:lnTo>
                  <a:lnTo>
                    <a:pt x="315" y="2"/>
                  </a:lnTo>
                  <a:lnTo>
                    <a:pt x="312" y="1"/>
                  </a:lnTo>
                  <a:lnTo>
                    <a:pt x="310" y="1"/>
                  </a:lnTo>
                  <a:lnTo>
                    <a:pt x="306" y="0"/>
                  </a:lnTo>
                  <a:lnTo>
                    <a:pt x="303" y="0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6" y="0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1"/>
                  </a:lnTo>
                  <a:lnTo>
                    <a:pt x="278" y="1"/>
                  </a:lnTo>
                  <a:lnTo>
                    <a:pt x="276" y="2"/>
                  </a:lnTo>
                  <a:lnTo>
                    <a:pt x="273" y="2"/>
                  </a:lnTo>
                  <a:lnTo>
                    <a:pt x="271" y="2"/>
                  </a:lnTo>
                  <a:lnTo>
                    <a:pt x="268" y="2"/>
                  </a:lnTo>
                  <a:lnTo>
                    <a:pt x="266" y="2"/>
                  </a:lnTo>
                  <a:lnTo>
                    <a:pt x="263" y="2"/>
                  </a:lnTo>
                  <a:lnTo>
                    <a:pt x="261" y="3"/>
                  </a:lnTo>
                  <a:lnTo>
                    <a:pt x="258" y="3"/>
                  </a:lnTo>
                  <a:lnTo>
                    <a:pt x="256" y="4"/>
                  </a:lnTo>
                  <a:lnTo>
                    <a:pt x="253" y="4"/>
                  </a:lnTo>
                  <a:lnTo>
                    <a:pt x="250" y="5"/>
                  </a:lnTo>
                  <a:lnTo>
                    <a:pt x="247" y="5"/>
                  </a:lnTo>
                  <a:lnTo>
                    <a:pt x="245" y="6"/>
                  </a:lnTo>
                  <a:lnTo>
                    <a:pt x="243" y="6"/>
                  </a:lnTo>
                  <a:lnTo>
                    <a:pt x="240" y="7"/>
                  </a:lnTo>
                  <a:lnTo>
                    <a:pt x="237" y="8"/>
                  </a:lnTo>
                  <a:lnTo>
                    <a:pt x="234" y="8"/>
                  </a:lnTo>
                  <a:lnTo>
                    <a:pt x="230" y="9"/>
                  </a:lnTo>
                  <a:lnTo>
                    <a:pt x="227" y="10"/>
                  </a:lnTo>
                  <a:lnTo>
                    <a:pt x="224" y="10"/>
                  </a:lnTo>
                  <a:lnTo>
                    <a:pt x="222" y="11"/>
                  </a:lnTo>
                  <a:lnTo>
                    <a:pt x="219" y="11"/>
                  </a:lnTo>
                  <a:lnTo>
                    <a:pt x="216" y="12"/>
                  </a:lnTo>
                  <a:lnTo>
                    <a:pt x="212" y="13"/>
                  </a:lnTo>
                  <a:lnTo>
                    <a:pt x="209" y="13"/>
                  </a:lnTo>
                  <a:lnTo>
                    <a:pt x="206" y="14"/>
                  </a:lnTo>
                  <a:lnTo>
                    <a:pt x="203" y="15"/>
                  </a:lnTo>
                  <a:lnTo>
                    <a:pt x="200" y="16"/>
                  </a:lnTo>
                  <a:lnTo>
                    <a:pt x="197" y="16"/>
                  </a:lnTo>
                  <a:lnTo>
                    <a:pt x="193" y="17"/>
                  </a:lnTo>
                  <a:lnTo>
                    <a:pt x="190" y="18"/>
                  </a:lnTo>
                  <a:lnTo>
                    <a:pt x="187" y="19"/>
                  </a:lnTo>
                  <a:lnTo>
                    <a:pt x="184" y="19"/>
                  </a:lnTo>
                  <a:lnTo>
                    <a:pt x="181" y="20"/>
                  </a:lnTo>
                  <a:lnTo>
                    <a:pt x="178" y="21"/>
                  </a:lnTo>
                  <a:lnTo>
                    <a:pt x="174" y="21"/>
                  </a:lnTo>
                  <a:lnTo>
                    <a:pt x="170" y="22"/>
                  </a:lnTo>
                  <a:lnTo>
                    <a:pt x="167" y="22"/>
                  </a:lnTo>
                  <a:lnTo>
                    <a:pt x="165" y="24"/>
                  </a:lnTo>
                  <a:lnTo>
                    <a:pt x="161" y="24"/>
                  </a:lnTo>
                  <a:lnTo>
                    <a:pt x="158" y="25"/>
                  </a:lnTo>
                  <a:lnTo>
                    <a:pt x="154" y="26"/>
                  </a:lnTo>
                  <a:lnTo>
                    <a:pt x="151" y="27"/>
                  </a:lnTo>
                  <a:lnTo>
                    <a:pt x="148" y="28"/>
                  </a:lnTo>
                  <a:lnTo>
                    <a:pt x="145" y="28"/>
                  </a:lnTo>
                  <a:lnTo>
                    <a:pt x="142" y="29"/>
                  </a:lnTo>
                  <a:lnTo>
                    <a:pt x="138" y="30"/>
                  </a:lnTo>
                  <a:lnTo>
                    <a:pt x="135" y="31"/>
                  </a:lnTo>
                  <a:lnTo>
                    <a:pt x="131" y="32"/>
                  </a:lnTo>
                  <a:lnTo>
                    <a:pt x="128" y="33"/>
                  </a:lnTo>
                  <a:lnTo>
                    <a:pt x="125" y="34"/>
                  </a:lnTo>
                  <a:lnTo>
                    <a:pt x="121" y="34"/>
                  </a:lnTo>
                  <a:lnTo>
                    <a:pt x="118" y="35"/>
                  </a:lnTo>
                  <a:lnTo>
                    <a:pt x="114" y="37"/>
                  </a:lnTo>
                  <a:lnTo>
                    <a:pt x="111" y="38"/>
                  </a:lnTo>
                  <a:lnTo>
                    <a:pt x="108" y="39"/>
                  </a:lnTo>
                  <a:lnTo>
                    <a:pt x="105" y="40"/>
                  </a:lnTo>
                  <a:lnTo>
                    <a:pt x="102" y="40"/>
                  </a:lnTo>
                  <a:lnTo>
                    <a:pt x="99" y="41"/>
                  </a:lnTo>
                  <a:lnTo>
                    <a:pt x="95" y="42"/>
                  </a:lnTo>
                  <a:lnTo>
                    <a:pt x="92" y="43"/>
                  </a:lnTo>
                  <a:lnTo>
                    <a:pt x="89" y="44"/>
                  </a:lnTo>
                  <a:lnTo>
                    <a:pt x="87" y="45"/>
                  </a:lnTo>
                  <a:lnTo>
                    <a:pt x="83" y="46"/>
                  </a:lnTo>
                  <a:lnTo>
                    <a:pt x="80" y="47"/>
                  </a:lnTo>
                  <a:lnTo>
                    <a:pt x="77" y="48"/>
                  </a:lnTo>
                  <a:lnTo>
                    <a:pt x="74" y="49"/>
                  </a:lnTo>
                  <a:lnTo>
                    <a:pt x="70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3" y="53"/>
                  </a:lnTo>
                  <a:lnTo>
                    <a:pt x="60" y="54"/>
                  </a:lnTo>
                  <a:lnTo>
                    <a:pt x="57" y="55"/>
                  </a:lnTo>
                  <a:lnTo>
                    <a:pt x="54" y="56"/>
                  </a:lnTo>
                  <a:lnTo>
                    <a:pt x="51" y="57"/>
                  </a:lnTo>
                  <a:lnTo>
                    <a:pt x="50" y="58"/>
                  </a:lnTo>
                  <a:lnTo>
                    <a:pt x="47" y="59"/>
                  </a:lnTo>
                  <a:lnTo>
                    <a:pt x="44" y="60"/>
                  </a:lnTo>
                  <a:lnTo>
                    <a:pt x="42" y="60"/>
                  </a:lnTo>
                  <a:lnTo>
                    <a:pt x="40" y="61"/>
                  </a:lnTo>
                  <a:lnTo>
                    <a:pt x="37" y="62"/>
                  </a:lnTo>
                  <a:lnTo>
                    <a:pt x="35" y="63"/>
                  </a:lnTo>
                  <a:lnTo>
                    <a:pt x="33" y="64"/>
                  </a:lnTo>
                  <a:lnTo>
                    <a:pt x="31" y="65"/>
                  </a:lnTo>
                  <a:lnTo>
                    <a:pt x="29" y="65"/>
                  </a:lnTo>
                  <a:lnTo>
                    <a:pt x="27" y="66"/>
                  </a:lnTo>
                  <a:lnTo>
                    <a:pt x="25" y="67"/>
                  </a:lnTo>
                  <a:lnTo>
                    <a:pt x="23" y="68"/>
                  </a:lnTo>
                  <a:lnTo>
                    <a:pt x="20" y="68"/>
                  </a:lnTo>
                  <a:lnTo>
                    <a:pt x="19" y="69"/>
                  </a:lnTo>
                  <a:lnTo>
                    <a:pt x="17" y="70"/>
                  </a:lnTo>
                  <a:lnTo>
                    <a:pt x="14" y="71"/>
                  </a:lnTo>
                  <a:lnTo>
                    <a:pt x="12" y="73"/>
                  </a:lnTo>
                  <a:lnTo>
                    <a:pt x="9" y="74"/>
                  </a:lnTo>
                  <a:lnTo>
                    <a:pt x="6" y="75"/>
                  </a:lnTo>
                  <a:lnTo>
                    <a:pt x="4" y="75"/>
                  </a:lnTo>
                  <a:lnTo>
                    <a:pt x="3" y="77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105"/>
                  </a:lnTo>
                  <a:lnTo>
                    <a:pt x="34" y="99"/>
                  </a:lnTo>
                  <a:lnTo>
                    <a:pt x="34" y="99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4" name="Freeform 36"/>
            <p:cNvSpPr>
              <a:spLocks/>
            </p:cNvSpPr>
            <p:nvPr/>
          </p:nvSpPr>
          <p:spPr bwMode="auto">
            <a:xfrm>
              <a:off x="1444" y="1078"/>
              <a:ext cx="371" cy="50"/>
            </a:xfrm>
            <a:custGeom>
              <a:avLst/>
              <a:gdLst/>
              <a:ahLst/>
              <a:cxnLst>
                <a:cxn ang="0">
                  <a:pos x="2" y="30"/>
                </a:cxn>
                <a:cxn ang="0">
                  <a:pos x="6" y="30"/>
                </a:cxn>
                <a:cxn ang="0">
                  <a:pos x="13" y="31"/>
                </a:cxn>
                <a:cxn ang="0">
                  <a:pos x="21" y="32"/>
                </a:cxn>
                <a:cxn ang="0">
                  <a:pos x="32" y="34"/>
                </a:cxn>
                <a:cxn ang="0">
                  <a:pos x="44" y="35"/>
                </a:cxn>
                <a:cxn ang="0">
                  <a:pos x="57" y="37"/>
                </a:cxn>
                <a:cxn ang="0">
                  <a:pos x="73" y="38"/>
                </a:cxn>
                <a:cxn ang="0">
                  <a:pos x="88" y="40"/>
                </a:cxn>
                <a:cxn ang="0">
                  <a:pos x="105" y="42"/>
                </a:cxn>
                <a:cxn ang="0">
                  <a:pos x="122" y="42"/>
                </a:cxn>
                <a:cxn ang="0">
                  <a:pos x="140" y="44"/>
                </a:cxn>
                <a:cxn ang="0">
                  <a:pos x="159" y="46"/>
                </a:cxn>
                <a:cxn ang="0">
                  <a:pos x="177" y="47"/>
                </a:cxn>
                <a:cxn ang="0">
                  <a:pos x="196" y="48"/>
                </a:cxn>
                <a:cxn ang="0">
                  <a:pos x="214" y="49"/>
                </a:cxn>
                <a:cxn ang="0">
                  <a:pos x="232" y="50"/>
                </a:cxn>
                <a:cxn ang="0">
                  <a:pos x="249" y="50"/>
                </a:cxn>
                <a:cxn ang="0">
                  <a:pos x="266" y="50"/>
                </a:cxn>
                <a:cxn ang="0">
                  <a:pos x="282" y="50"/>
                </a:cxn>
                <a:cxn ang="0">
                  <a:pos x="297" y="50"/>
                </a:cxn>
                <a:cxn ang="0">
                  <a:pos x="309" y="48"/>
                </a:cxn>
                <a:cxn ang="0">
                  <a:pos x="321" y="46"/>
                </a:cxn>
                <a:cxn ang="0">
                  <a:pos x="332" y="44"/>
                </a:cxn>
                <a:cxn ang="0">
                  <a:pos x="342" y="42"/>
                </a:cxn>
                <a:cxn ang="0">
                  <a:pos x="349" y="40"/>
                </a:cxn>
                <a:cxn ang="0">
                  <a:pos x="356" y="37"/>
                </a:cxn>
                <a:cxn ang="0">
                  <a:pos x="363" y="33"/>
                </a:cxn>
                <a:cxn ang="0">
                  <a:pos x="369" y="27"/>
                </a:cxn>
                <a:cxn ang="0">
                  <a:pos x="370" y="22"/>
                </a:cxn>
                <a:cxn ang="0">
                  <a:pos x="366" y="15"/>
                </a:cxn>
                <a:cxn ang="0">
                  <a:pos x="358" y="10"/>
                </a:cxn>
                <a:cxn ang="0">
                  <a:pos x="352" y="8"/>
                </a:cxn>
                <a:cxn ang="0">
                  <a:pos x="344" y="5"/>
                </a:cxn>
                <a:cxn ang="0">
                  <a:pos x="335" y="3"/>
                </a:cxn>
                <a:cxn ang="0">
                  <a:pos x="325" y="2"/>
                </a:cxn>
                <a:cxn ang="0">
                  <a:pos x="314" y="1"/>
                </a:cxn>
                <a:cxn ang="0">
                  <a:pos x="301" y="0"/>
                </a:cxn>
                <a:cxn ang="0">
                  <a:pos x="286" y="0"/>
                </a:cxn>
                <a:cxn ang="0">
                  <a:pos x="271" y="0"/>
                </a:cxn>
                <a:cxn ang="0">
                  <a:pos x="255" y="0"/>
                </a:cxn>
                <a:cxn ang="0">
                  <a:pos x="238" y="1"/>
                </a:cxn>
                <a:cxn ang="0">
                  <a:pos x="220" y="2"/>
                </a:cxn>
                <a:cxn ang="0">
                  <a:pos x="202" y="3"/>
                </a:cxn>
                <a:cxn ang="0">
                  <a:pos x="183" y="5"/>
                </a:cxn>
                <a:cxn ang="0">
                  <a:pos x="165" y="6"/>
                </a:cxn>
                <a:cxn ang="0">
                  <a:pos x="147" y="9"/>
                </a:cxn>
                <a:cxn ang="0">
                  <a:pos x="128" y="11"/>
                </a:cxn>
                <a:cxn ang="0">
                  <a:pos x="111" y="14"/>
                </a:cxn>
                <a:cxn ang="0">
                  <a:pos x="94" y="16"/>
                </a:cxn>
                <a:cxn ang="0">
                  <a:pos x="77" y="18"/>
                </a:cxn>
                <a:cxn ang="0">
                  <a:pos x="62" y="20"/>
                </a:cxn>
                <a:cxn ang="0">
                  <a:pos x="48" y="23"/>
                </a:cxn>
                <a:cxn ang="0">
                  <a:pos x="36" y="24"/>
                </a:cxn>
                <a:cxn ang="0">
                  <a:pos x="24" y="25"/>
                </a:cxn>
                <a:cxn ang="0">
                  <a:pos x="16" y="27"/>
                </a:cxn>
                <a:cxn ang="0">
                  <a:pos x="9" y="28"/>
                </a:cxn>
                <a:cxn ang="0">
                  <a:pos x="3" y="29"/>
                </a:cxn>
                <a:cxn ang="0">
                  <a:pos x="0" y="30"/>
                </a:cxn>
              </a:cxnLst>
              <a:rect l="0" t="0" r="r" b="b"/>
              <a:pathLst>
                <a:path w="371" h="50">
                  <a:moveTo>
                    <a:pt x="0" y="30"/>
                  </a:moveTo>
                  <a:lnTo>
                    <a:pt x="0" y="30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9" y="31"/>
                  </a:lnTo>
                  <a:lnTo>
                    <a:pt x="10" y="31"/>
                  </a:lnTo>
                  <a:lnTo>
                    <a:pt x="13" y="31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21" y="32"/>
                  </a:lnTo>
                  <a:lnTo>
                    <a:pt x="24" y="33"/>
                  </a:lnTo>
                  <a:lnTo>
                    <a:pt x="28" y="33"/>
                  </a:lnTo>
                  <a:lnTo>
                    <a:pt x="32" y="34"/>
                  </a:lnTo>
                  <a:lnTo>
                    <a:pt x="36" y="34"/>
                  </a:lnTo>
                  <a:lnTo>
                    <a:pt x="39" y="35"/>
                  </a:lnTo>
                  <a:lnTo>
                    <a:pt x="44" y="35"/>
                  </a:lnTo>
                  <a:lnTo>
                    <a:pt x="48" y="36"/>
                  </a:lnTo>
                  <a:lnTo>
                    <a:pt x="53" y="36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7" y="38"/>
                  </a:lnTo>
                  <a:lnTo>
                    <a:pt x="73" y="38"/>
                  </a:lnTo>
                  <a:lnTo>
                    <a:pt x="77" y="39"/>
                  </a:lnTo>
                  <a:lnTo>
                    <a:pt x="82" y="39"/>
                  </a:lnTo>
                  <a:lnTo>
                    <a:pt x="88" y="40"/>
                  </a:lnTo>
                  <a:lnTo>
                    <a:pt x="94" y="40"/>
                  </a:lnTo>
                  <a:lnTo>
                    <a:pt x="99" y="41"/>
                  </a:lnTo>
                  <a:lnTo>
                    <a:pt x="105" y="42"/>
                  </a:lnTo>
                  <a:lnTo>
                    <a:pt x="111" y="42"/>
                  </a:lnTo>
                  <a:lnTo>
                    <a:pt x="116" y="42"/>
                  </a:lnTo>
                  <a:lnTo>
                    <a:pt x="122" y="42"/>
                  </a:lnTo>
                  <a:lnTo>
                    <a:pt x="128" y="43"/>
                  </a:lnTo>
                  <a:lnTo>
                    <a:pt x="134" y="44"/>
                  </a:lnTo>
                  <a:lnTo>
                    <a:pt x="140" y="44"/>
                  </a:lnTo>
                  <a:lnTo>
                    <a:pt x="147" y="45"/>
                  </a:lnTo>
                  <a:lnTo>
                    <a:pt x="152" y="45"/>
                  </a:lnTo>
                  <a:lnTo>
                    <a:pt x="159" y="46"/>
                  </a:lnTo>
                  <a:lnTo>
                    <a:pt x="165" y="46"/>
                  </a:lnTo>
                  <a:lnTo>
                    <a:pt x="171" y="47"/>
                  </a:lnTo>
                  <a:lnTo>
                    <a:pt x="177" y="47"/>
                  </a:lnTo>
                  <a:lnTo>
                    <a:pt x="183" y="47"/>
                  </a:lnTo>
                  <a:lnTo>
                    <a:pt x="190" y="47"/>
                  </a:lnTo>
                  <a:lnTo>
                    <a:pt x="196" y="48"/>
                  </a:lnTo>
                  <a:lnTo>
                    <a:pt x="202" y="48"/>
                  </a:lnTo>
                  <a:lnTo>
                    <a:pt x="209" y="49"/>
                  </a:lnTo>
                  <a:lnTo>
                    <a:pt x="214" y="49"/>
                  </a:lnTo>
                  <a:lnTo>
                    <a:pt x="220" y="49"/>
                  </a:lnTo>
                  <a:lnTo>
                    <a:pt x="226" y="49"/>
                  </a:lnTo>
                  <a:lnTo>
                    <a:pt x="232" y="50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49" y="50"/>
                  </a:lnTo>
                  <a:lnTo>
                    <a:pt x="255" y="50"/>
                  </a:lnTo>
                  <a:lnTo>
                    <a:pt x="261" y="50"/>
                  </a:lnTo>
                  <a:lnTo>
                    <a:pt x="266" y="50"/>
                  </a:lnTo>
                  <a:lnTo>
                    <a:pt x="271" y="50"/>
                  </a:lnTo>
                  <a:lnTo>
                    <a:pt x="277" y="50"/>
                  </a:lnTo>
                  <a:lnTo>
                    <a:pt x="282" y="50"/>
                  </a:lnTo>
                  <a:lnTo>
                    <a:pt x="286" y="50"/>
                  </a:lnTo>
                  <a:lnTo>
                    <a:pt x="292" y="50"/>
                  </a:lnTo>
                  <a:lnTo>
                    <a:pt x="297" y="50"/>
                  </a:lnTo>
                  <a:lnTo>
                    <a:pt x="301" y="49"/>
                  </a:lnTo>
                  <a:lnTo>
                    <a:pt x="305" y="48"/>
                  </a:lnTo>
                  <a:lnTo>
                    <a:pt x="309" y="48"/>
                  </a:lnTo>
                  <a:lnTo>
                    <a:pt x="314" y="47"/>
                  </a:lnTo>
                  <a:lnTo>
                    <a:pt x="317" y="47"/>
                  </a:lnTo>
                  <a:lnTo>
                    <a:pt x="321" y="46"/>
                  </a:lnTo>
                  <a:lnTo>
                    <a:pt x="325" y="45"/>
                  </a:lnTo>
                  <a:lnTo>
                    <a:pt x="328" y="45"/>
                  </a:lnTo>
                  <a:lnTo>
                    <a:pt x="332" y="44"/>
                  </a:lnTo>
                  <a:lnTo>
                    <a:pt x="335" y="44"/>
                  </a:lnTo>
                  <a:lnTo>
                    <a:pt x="338" y="43"/>
                  </a:lnTo>
                  <a:lnTo>
                    <a:pt x="342" y="42"/>
                  </a:lnTo>
                  <a:lnTo>
                    <a:pt x="344" y="42"/>
                  </a:lnTo>
                  <a:lnTo>
                    <a:pt x="346" y="41"/>
                  </a:lnTo>
                  <a:lnTo>
                    <a:pt x="349" y="40"/>
                  </a:lnTo>
                  <a:lnTo>
                    <a:pt x="352" y="40"/>
                  </a:lnTo>
                  <a:lnTo>
                    <a:pt x="354" y="39"/>
                  </a:lnTo>
                  <a:lnTo>
                    <a:pt x="356" y="37"/>
                  </a:lnTo>
                  <a:lnTo>
                    <a:pt x="358" y="36"/>
                  </a:lnTo>
                  <a:lnTo>
                    <a:pt x="360" y="36"/>
                  </a:lnTo>
                  <a:lnTo>
                    <a:pt x="363" y="33"/>
                  </a:lnTo>
                  <a:lnTo>
                    <a:pt x="366" y="31"/>
                  </a:lnTo>
                  <a:lnTo>
                    <a:pt x="367" y="29"/>
                  </a:lnTo>
                  <a:lnTo>
                    <a:pt x="369" y="27"/>
                  </a:lnTo>
                  <a:lnTo>
                    <a:pt x="370" y="25"/>
                  </a:lnTo>
                  <a:lnTo>
                    <a:pt x="371" y="23"/>
                  </a:lnTo>
                  <a:lnTo>
                    <a:pt x="370" y="22"/>
                  </a:lnTo>
                  <a:lnTo>
                    <a:pt x="369" y="20"/>
                  </a:lnTo>
                  <a:lnTo>
                    <a:pt x="367" y="17"/>
                  </a:lnTo>
                  <a:lnTo>
                    <a:pt x="366" y="15"/>
                  </a:lnTo>
                  <a:lnTo>
                    <a:pt x="363" y="13"/>
                  </a:lnTo>
                  <a:lnTo>
                    <a:pt x="360" y="11"/>
                  </a:lnTo>
                  <a:lnTo>
                    <a:pt x="358" y="10"/>
                  </a:lnTo>
                  <a:lnTo>
                    <a:pt x="356" y="9"/>
                  </a:lnTo>
                  <a:lnTo>
                    <a:pt x="354" y="8"/>
                  </a:lnTo>
                  <a:lnTo>
                    <a:pt x="352" y="8"/>
                  </a:lnTo>
                  <a:lnTo>
                    <a:pt x="349" y="7"/>
                  </a:lnTo>
                  <a:lnTo>
                    <a:pt x="346" y="6"/>
                  </a:lnTo>
                  <a:lnTo>
                    <a:pt x="344" y="5"/>
                  </a:lnTo>
                  <a:lnTo>
                    <a:pt x="342" y="4"/>
                  </a:lnTo>
                  <a:lnTo>
                    <a:pt x="338" y="3"/>
                  </a:lnTo>
                  <a:lnTo>
                    <a:pt x="335" y="3"/>
                  </a:lnTo>
                  <a:lnTo>
                    <a:pt x="332" y="3"/>
                  </a:lnTo>
                  <a:lnTo>
                    <a:pt x="328" y="3"/>
                  </a:lnTo>
                  <a:lnTo>
                    <a:pt x="325" y="2"/>
                  </a:lnTo>
                  <a:lnTo>
                    <a:pt x="321" y="2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09" y="0"/>
                  </a:lnTo>
                  <a:lnTo>
                    <a:pt x="305" y="0"/>
                  </a:lnTo>
                  <a:lnTo>
                    <a:pt x="301" y="0"/>
                  </a:lnTo>
                  <a:lnTo>
                    <a:pt x="297" y="0"/>
                  </a:lnTo>
                  <a:lnTo>
                    <a:pt x="292" y="0"/>
                  </a:lnTo>
                  <a:lnTo>
                    <a:pt x="286" y="0"/>
                  </a:lnTo>
                  <a:lnTo>
                    <a:pt x="282" y="0"/>
                  </a:lnTo>
                  <a:lnTo>
                    <a:pt x="277" y="0"/>
                  </a:lnTo>
                  <a:lnTo>
                    <a:pt x="271" y="0"/>
                  </a:lnTo>
                  <a:lnTo>
                    <a:pt x="266" y="0"/>
                  </a:lnTo>
                  <a:lnTo>
                    <a:pt x="261" y="0"/>
                  </a:lnTo>
                  <a:lnTo>
                    <a:pt x="255" y="0"/>
                  </a:lnTo>
                  <a:lnTo>
                    <a:pt x="249" y="0"/>
                  </a:lnTo>
                  <a:lnTo>
                    <a:pt x="244" y="0"/>
                  </a:lnTo>
                  <a:lnTo>
                    <a:pt x="238" y="1"/>
                  </a:lnTo>
                  <a:lnTo>
                    <a:pt x="232" y="1"/>
                  </a:lnTo>
                  <a:lnTo>
                    <a:pt x="226" y="2"/>
                  </a:lnTo>
                  <a:lnTo>
                    <a:pt x="220" y="2"/>
                  </a:lnTo>
                  <a:lnTo>
                    <a:pt x="214" y="3"/>
                  </a:lnTo>
                  <a:lnTo>
                    <a:pt x="209" y="3"/>
                  </a:lnTo>
                  <a:lnTo>
                    <a:pt x="202" y="3"/>
                  </a:lnTo>
                  <a:lnTo>
                    <a:pt x="196" y="4"/>
                  </a:lnTo>
                  <a:lnTo>
                    <a:pt x="190" y="4"/>
                  </a:lnTo>
                  <a:lnTo>
                    <a:pt x="183" y="5"/>
                  </a:lnTo>
                  <a:lnTo>
                    <a:pt x="177" y="5"/>
                  </a:lnTo>
                  <a:lnTo>
                    <a:pt x="171" y="6"/>
                  </a:lnTo>
                  <a:lnTo>
                    <a:pt x="165" y="6"/>
                  </a:lnTo>
                  <a:lnTo>
                    <a:pt x="159" y="7"/>
                  </a:lnTo>
                  <a:lnTo>
                    <a:pt x="152" y="8"/>
                  </a:lnTo>
                  <a:lnTo>
                    <a:pt x="147" y="9"/>
                  </a:lnTo>
                  <a:lnTo>
                    <a:pt x="140" y="9"/>
                  </a:lnTo>
                  <a:lnTo>
                    <a:pt x="134" y="10"/>
                  </a:lnTo>
                  <a:lnTo>
                    <a:pt x="128" y="11"/>
                  </a:lnTo>
                  <a:lnTo>
                    <a:pt x="122" y="12"/>
                  </a:lnTo>
                  <a:lnTo>
                    <a:pt x="116" y="13"/>
                  </a:lnTo>
                  <a:lnTo>
                    <a:pt x="111" y="14"/>
                  </a:lnTo>
                  <a:lnTo>
                    <a:pt x="105" y="14"/>
                  </a:lnTo>
                  <a:lnTo>
                    <a:pt x="99" y="15"/>
                  </a:lnTo>
                  <a:lnTo>
                    <a:pt x="94" y="16"/>
                  </a:lnTo>
                  <a:lnTo>
                    <a:pt x="88" y="17"/>
                  </a:lnTo>
                  <a:lnTo>
                    <a:pt x="82" y="17"/>
                  </a:lnTo>
                  <a:lnTo>
                    <a:pt x="77" y="18"/>
                  </a:lnTo>
                  <a:lnTo>
                    <a:pt x="73" y="19"/>
                  </a:lnTo>
                  <a:lnTo>
                    <a:pt x="67" y="20"/>
                  </a:lnTo>
                  <a:lnTo>
                    <a:pt x="62" y="20"/>
                  </a:lnTo>
                  <a:lnTo>
                    <a:pt x="57" y="21"/>
                  </a:lnTo>
                  <a:lnTo>
                    <a:pt x="53" y="22"/>
                  </a:lnTo>
                  <a:lnTo>
                    <a:pt x="48" y="23"/>
                  </a:lnTo>
                  <a:lnTo>
                    <a:pt x="44" y="23"/>
                  </a:lnTo>
                  <a:lnTo>
                    <a:pt x="39" y="23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28" y="25"/>
                  </a:lnTo>
                  <a:lnTo>
                    <a:pt x="24" y="25"/>
                  </a:lnTo>
                  <a:lnTo>
                    <a:pt x="21" y="25"/>
                  </a:lnTo>
                  <a:lnTo>
                    <a:pt x="18" y="26"/>
                  </a:lnTo>
                  <a:lnTo>
                    <a:pt x="16" y="27"/>
                  </a:lnTo>
                  <a:lnTo>
                    <a:pt x="13" y="27"/>
                  </a:lnTo>
                  <a:lnTo>
                    <a:pt x="10" y="27"/>
                  </a:lnTo>
                  <a:lnTo>
                    <a:pt x="9" y="28"/>
                  </a:lnTo>
                  <a:lnTo>
                    <a:pt x="6" y="28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5" name="Freeform 37"/>
            <p:cNvSpPr>
              <a:spLocks/>
            </p:cNvSpPr>
            <p:nvPr/>
          </p:nvSpPr>
          <p:spPr bwMode="auto">
            <a:xfrm>
              <a:off x="927" y="1123"/>
              <a:ext cx="305" cy="175"/>
            </a:xfrm>
            <a:custGeom>
              <a:avLst/>
              <a:gdLst/>
              <a:ahLst/>
              <a:cxnLst>
                <a:cxn ang="0">
                  <a:pos x="292" y="1"/>
                </a:cxn>
                <a:cxn ang="0">
                  <a:pos x="284" y="4"/>
                </a:cxn>
                <a:cxn ang="0">
                  <a:pos x="278" y="7"/>
                </a:cxn>
                <a:cxn ang="0">
                  <a:pos x="269" y="11"/>
                </a:cxn>
                <a:cxn ang="0">
                  <a:pos x="259" y="15"/>
                </a:cxn>
                <a:cxn ang="0">
                  <a:pos x="248" y="19"/>
                </a:cxn>
                <a:cxn ang="0">
                  <a:pos x="236" y="25"/>
                </a:cxn>
                <a:cxn ang="0">
                  <a:pos x="223" y="31"/>
                </a:cxn>
                <a:cxn ang="0">
                  <a:pos x="209" y="37"/>
                </a:cxn>
                <a:cxn ang="0">
                  <a:pos x="195" y="44"/>
                </a:cxn>
                <a:cxn ang="0">
                  <a:pos x="180" y="51"/>
                </a:cxn>
                <a:cxn ang="0">
                  <a:pos x="165" y="57"/>
                </a:cxn>
                <a:cxn ang="0">
                  <a:pos x="149" y="65"/>
                </a:cxn>
                <a:cxn ang="0">
                  <a:pos x="134" y="72"/>
                </a:cxn>
                <a:cxn ang="0">
                  <a:pos x="119" y="80"/>
                </a:cxn>
                <a:cxn ang="0">
                  <a:pos x="105" y="87"/>
                </a:cxn>
                <a:cxn ang="0">
                  <a:pos x="91" y="94"/>
                </a:cxn>
                <a:cxn ang="0">
                  <a:pos x="77" y="102"/>
                </a:cxn>
                <a:cxn ang="0">
                  <a:pos x="64" y="109"/>
                </a:cxn>
                <a:cxn ang="0">
                  <a:pos x="53" y="116"/>
                </a:cxn>
                <a:cxn ang="0">
                  <a:pos x="42" y="123"/>
                </a:cxn>
                <a:cxn ang="0">
                  <a:pos x="33" y="129"/>
                </a:cxn>
                <a:cxn ang="0">
                  <a:pos x="25" y="135"/>
                </a:cxn>
                <a:cxn ang="0">
                  <a:pos x="17" y="141"/>
                </a:cxn>
                <a:cxn ang="0">
                  <a:pos x="13" y="146"/>
                </a:cxn>
                <a:cxn ang="0">
                  <a:pos x="7" y="153"/>
                </a:cxn>
                <a:cxn ang="0">
                  <a:pos x="1" y="162"/>
                </a:cxn>
                <a:cxn ang="0">
                  <a:pos x="0" y="168"/>
                </a:cxn>
                <a:cxn ang="0">
                  <a:pos x="4" y="172"/>
                </a:cxn>
                <a:cxn ang="0">
                  <a:pos x="11" y="175"/>
                </a:cxn>
                <a:cxn ang="0">
                  <a:pos x="16" y="175"/>
                </a:cxn>
                <a:cxn ang="0">
                  <a:pos x="23" y="175"/>
                </a:cxn>
                <a:cxn ang="0">
                  <a:pos x="30" y="174"/>
                </a:cxn>
                <a:cxn ang="0">
                  <a:pos x="37" y="172"/>
                </a:cxn>
                <a:cxn ang="0">
                  <a:pos x="46" y="171"/>
                </a:cxn>
                <a:cxn ang="0">
                  <a:pos x="55" y="168"/>
                </a:cxn>
                <a:cxn ang="0">
                  <a:pos x="66" y="164"/>
                </a:cxn>
                <a:cxn ang="0">
                  <a:pos x="75" y="159"/>
                </a:cxn>
                <a:cxn ang="0">
                  <a:pos x="87" y="154"/>
                </a:cxn>
                <a:cxn ang="0">
                  <a:pos x="98" y="149"/>
                </a:cxn>
                <a:cxn ang="0">
                  <a:pos x="110" y="142"/>
                </a:cxn>
                <a:cxn ang="0">
                  <a:pos x="123" y="136"/>
                </a:cxn>
                <a:cxn ang="0">
                  <a:pos x="135" y="129"/>
                </a:cxn>
                <a:cxn ang="0">
                  <a:pos x="148" y="121"/>
                </a:cxn>
                <a:cxn ang="0">
                  <a:pos x="161" y="114"/>
                </a:cxn>
                <a:cxn ang="0">
                  <a:pos x="174" y="106"/>
                </a:cxn>
                <a:cxn ang="0">
                  <a:pos x="187" y="98"/>
                </a:cxn>
                <a:cxn ang="0">
                  <a:pos x="200" y="91"/>
                </a:cxn>
                <a:cxn ang="0">
                  <a:pos x="213" y="83"/>
                </a:cxn>
                <a:cxn ang="0">
                  <a:pos x="225" y="75"/>
                </a:cxn>
                <a:cxn ang="0">
                  <a:pos x="237" y="67"/>
                </a:cxn>
                <a:cxn ang="0">
                  <a:pos x="248" y="60"/>
                </a:cxn>
                <a:cxn ang="0">
                  <a:pos x="260" y="54"/>
                </a:cxn>
                <a:cxn ang="0">
                  <a:pos x="269" y="47"/>
                </a:cxn>
                <a:cxn ang="0">
                  <a:pos x="280" y="40"/>
                </a:cxn>
                <a:cxn ang="0">
                  <a:pos x="288" y="35"/>
                </a:cxn>
                <a:cxn ang="0">
                  <a:pos x="296" y="30"/>
                </a:cxn>
                <a:cxn ang="0">
                  <a:pos x="303" y="25"/>
                </a:cxn>
                <a:cxn ang="0">
                  <a:pos x="294" y="0"/>
                </a:cxn>
              </a:cxnLst>
              <a:rect l="0" t="0" r="r" b="b"/>
              <a:pathLst>
                <a:path w="305" h="175">
                  <a:moveTo>
                    <a:pt x="294" y="0"/>
                  </a:moveTo>
                  <a:lnTo>
                    <a:pt x="293" y="0"/>
                  </a:lnTo>
                  <a:lnTo>
                    <a:pt x="292" y="1"/>
                  </a:lnTo>
                  <a:lnTo>
                    <a:pt x="289" y="2"/>
                  </a:lnTo>
                  <a:lnTo>
                    <a:pt x="286" y="3"/>
                  </a:lnTo>
                  <a:lnTo>
                    <a:pt x="284" y="4"/>
                  </a:lnTo>
                  <a:lnTo>
                    <a:pt x="283" y="5"/>
                  </a:lnTo>
                  <a:lnTo>
                    <a:pt x="280" y="6"/>
                  </a:lnTo>
                  <a:lnTo>
                    <a:pt x="278" y="7"/>
                  </a:lnTo>
                  <a:lnTo>
                    <a:pt x="275" y="8"/>
                  </a:lnTo>
                  <a:lnTo>
                    <a:pt x="272" y="9"/>
                  </a:lnTo>
                  <a:lnTo>
                    <a:pt x="269" y="11"/>
                  </a:lnTo>
                  <a:lnTo>
                    <a:pt x="266" y="12"/>
                  </a:lnTo>
                  <a:lnTo>
                    <a:pt x="263" y="14"/>
                  </a:lnTo>
                  <a:lnTo>
                    <a:pt x="259" y="15"/>
                  </a:lnTo>
                  <a:lnTo>
                    <a:pt x="256" y="17"/>
                  </a:lnTo>
                  <a:lnTo>
                    <a:pt x="252" y="18"/>
                  </a:lnTo>
                  <a:lnTo>
                    <a:pt x="248" y="19"/>
                  </a:lnTo>
                  <a:lnTo>
                    <a:pt x="245" y="21"/>
                  </a:lnTo>
                  <a:lnTo>
                    <a:pt x="240" y="23"/>
                  </a:lnTo>
                  <a:lnTo>
                    <a:pt x="236" y="25"/>
                  </a:lnTo>
                  <a:lnTo>
                    <a:pt x="231" y="27"/>
                  </a:lnTo>
                  <a:lnTo>
                    <a:pt x="227" y="29"/>
                  </a:lnTo>
                  <a:lnTo>
                    <a:pt x="223" y="31"/>
                  </a:lnTo>
                  <a:lnTo>
                    <a:pt x="219" y="33"/>
                  </a:lnTo>
                  <a:lnTo>
                    <a:pt x="214" y="35"/>
                  </a:lnTo>
                  <a:lnTo>
                    <a:pt x="209" y="37"/>
                  </a:lnTo>
                  <a:lnTo>
                    <a:pt x="205" y="39"/>
                  </a:lnTo>
                  <a:lnTo>
                    <a:pt x="200" y="41"/>
                  </a:lnTo>
                  <a:lnTo>
                    <a:pt x="195" y="44"/>
                  </a:lnTo>
                  <a:lnTo>
                    <a:pt x="189" y="46"/>
                  </a:lnTo>
                  <a:lnTo>
                    <a:pt x="185" y="48"/>
                  </a:lnTo>
                  <a:lnTo>
                    <a:pt x="180" y="51"/>
                  </a:lnTo>
                  <a:lnTo>
                    <a:pt x="175" y="53"/>
                  </a:lnTo>
                  <a:lnTo>
                    <a:pt x="169" y="55"/>
                  </a:lnTo>
                  <a:lnTo>
                    <a:pt x="165" y="57"/>
                  </a:lnTo>
                  <a:lnTo>
                    <a:pt x="160" y="60"/>
                  </a:lnTo>
                  <a:lnTo>
                    <a:pt x="154" y="62"/>
                  </a:lnTo>
                  <a:lnTo>
                    <a:pt x="149" y="65"/>
                  </a:lnTo>
                  <a:lnTo>
                    <a:pt x="145" y="67"/>
                  </a:lnTo>
                  <a:lnTo>
                    <a:pt x="139" y="70"/>
                  </a:lnTo>
                  <a:lnTo>
                    <a:pt x="134" y="72"/>
                  </a:lnTo>
                  <a:lnTo>
                    <a:pt x="129" y="75"/>
                  </a:lnTo>
                  <a:lnTo>
                    <a:pt x="124" y="77"/>
                  </a:lnTo>
                  <a:lnTo>
                    <a:pt x="119" y="80"/>
                  </a:lnTo>
                  <a:lnTo>
                    <a:pt x="114" y="82"/>
                  </a:lnTo>
                  <a:lnTo>
                    <a:pt x="110" y="84"/>
                  </a:lnTo>
                  <a:lnTo>
                    <a:pt x="105" y="87"/>
                  </a:lnTo>
                  <a:lnTo>
                    <a:pt x="100" y="90"/>
                  </a:lnTo>
                  <a:lnTo>
                    <a:pt x="95" y="92"/>
                  </a:lnTo>
                  <a:lnTo>
                    <a:pt x="91" y="94"/>
                  </a:lnTo>
                  <a:lnTo>
                    <a:pt x="86" y="96"/>
                  </a:lnTo>
                  <a:lnTo>
                    <a:pt x="81" y="99"/>
                  </a:lnTo>
                  <a:lnTo>
                    <a:pt x="77" y="102"/>
                  </a:lnTo>
                  <a:lnTo>
                    <a:pt x="72" y="104"/>
                  </a:lnTo>
                  <a:lnTo>
                    <a:pt x="69" y="107"/>
                  </a:lnTo>
                  <a:lnTo>
                    <a:pt x="64" y="109"/>
                  </a:lnTo>
                  <a:lnTo>
                    <a:pt x="60" y="111"/>
                  </a:lnTo>
                  <a:lnTo>
                    <a:pt x="56" y="114"/>
                  </a:lnTo>
                  <a:lnTo>
                    <a:pt x="53" y="116"/>
                  </a:lnTo>
                  <a:lnTo>
                    <a:pt x="50" y="118"/>
                  </a:lnTo>
                  <a:lnTo>
                    <a:pt x="46" y="121"/>
                  </a:lnTo>
                  <a:lnTo>
                    <a:pt x="42" y="123"/>
                  </a:lnTo>
                  <a:lnTo>
                    <a:pt x="39" y="125"/>
                  </a:lnTo>
                  <a:lnTo>
                    <a:pt x="36" y="127"/>
                  </a:lnTo>
                  <a:lnTo>
                    <a:pt x="33" y="129"/>
                  </a:lnTo>
                  <a:lnTo>
                    <a:pt x="30" y="131"/>
                  </a:lnTo>
                  <a:lnTo>
                    <a:pt x="27" y="133"/>
                  </a:lnTo>
                  <a:lnTo>
                    <a:pt x="25" y="135"/>
                  </a:lnTo>
                  <a:lnTo>
                    <a:pt x="22" y="137"/>
                  </a:lnTo>
                  <a:lnTo>
                    <a:pt x="20" y="139"/>
                  </a:lnTo>
                  <a:lnTo>
                    <a:pt x="17" y="141"/>
                  </a:lnTo>
                  <a:lnTo>
                    <a:pt x="16" y="143"/>
                  </a:lnTo>
                  <a:lnTo>
                    <a:pt x="14" y="145"/>
                  </a:lnTo>
                  <a:lnTo>
                    <a:pt x="13" y="146"/>
                  </a:lnTo>
                  <a:lnTo>
                    <a:pt x="11" y="148"/>
                  </a:lnTo>
                  <a:lnTo>
                    <a:pt x="9" y="150"/>
                  </a:lnTo>
                  <a:lnTo>
                    <a:pt x="7" y="153"/>
                  </a:lnTo>
                  <a:lnTo>
                    <a:pt x="4" y="156"/>
                  </a:lnTo>
                  <a:lnTo>
                    <a:pt x="2" y="159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1"/>
                  </a:lnTo>
                  <a:lnTo>
                    <a:pt x="2" y="172"/>
                  </a:lnTo>
                  <a:lnTo>
                    <a:pt x="4" y="172"/>
                  </a:lnTo>
                  <a:lnTo>
                    <a:pt x="5" y="173"/>
                  </a:lnTo>
                  <a:lnTo>
                    <a:pt x="8" y="174"/>
                  </a:lnTo>
                  <a:lnTo>
                    <a:pt x="11" y="175"/>
                  </a:lnTo>
                  <a:lnTo>
                    <a:pt x="14" y="175"/>
                  </a:lnTo>
                  <a:lnTo>
                    <a:pt x="15" y="175"/>
                  </a:lnTo>
                  <a:lnTo>
                    <a:pt x="16" y="175"/>
                  </a:lnTo>
                  <a:lnTo>
                    <a:pt x="19" y="175"/>
                  </a:lnTo>
                  <a:lnTo>
                    <a:pt x="21" y="175"/>
                  </a:lnTo>
                  <a:lnTo>
                    <a:pt x="23" y="175"/>
                  </a:lnTo>
                  <a:lnTo>
                    <a:pt x="25" y="174"/>
                  </a:lnTo>
                  <a:lnTo>
                    <a:pt x="27" y="174"/>
                  </a:lnTo>
                  <a:lnTo>
                    <a:pt x="30" y="174"/>
                  </a:lnTo>
                  <a:lnTo>
                    <a:pt x="32" y="173"/>
                  </a:lnTo>
                  <a:lnTo>
                    <a:pt x="34" y="173"/>
                  </a:lnTo>
                  <a:lnTo>
                    <a:pt x="37" y="172"/>
                  </a:lnTo>
                  <a:lnTo>
                    <a:pt x="40" y="172"/>
                  </a:lnTo>
                  <a:lnTo>
                    <a:pt x="43" y="171"/>
                  </a:lnTo>
                  <a:lnTo>
                    <a:pt x="46" y="171"/>
                  </a:lnTo>
                  <a:lnTo>
                    <a:pt x="49" y="169"/>
                  </a:lnTo>
                  <a:lnTo>
                    <a:pt x="52" y="169"/>
                  </a:lnTo>
                  <a:lnTo>
                    <a:pt x="55" y="168"/>
                  </a:lnTo>
                  <a:lnTo>
                    <a:pt x="58" y="166"/>
                  </a:lnTo>
                  <a:lnTo>
                    <a:pt x="62" y="165"/>
                  </a:lnTo>
                  <a:lnTo>
                    <a:pt x="66" y="164"/>
                  </a:lnTo>
                  <a:lnTo>
                    <a:pt x="69" y="162"/>
                  </a:lnTo>
                  <a:lnTo>
                    <a:pt x="72" y="161"/>
                  </a:lnTo>
                  <a:lnTo>
                    <a:pt x="75" y="159"/>
                  </a:lnTo>
                  <a:lnTo>
                    <a:pt x="79" y="158"/>
                  </a:lnTo>
                  <a:lnTo>
                    <a:pt x="83" y="156"/>
                  </a:lnTo>
                  <a:lnTo>
                    <a:pt x="87" y="154"/>
                  </a:lnTo>
                  <a:lnTo>
                    <a:pt x="90" y="153"/>
                  </a:lnTo>
                  <a:lnTo>
                    <a:pt x="94" y="151"/>
                  </a:lnTo>
                  <a:lnTo>
                    <a:pt x="98" y="149"/>
                  </a:lnTo>
                  <a:lnTo>
                    <a:pt x="102" y="147"/>
                  </a:lnTo>
                  <a:lnTo>
                    <a:pt x="106" y="145"/>
                  </a:lnTo>
                  <a:lnTo>
                    <a:pt x="110" y="142"/>
                  </a:lnTo>
                  <a:lnTo>
                    <a:pt x="114" y="140"/>
                  </a:lnTo>
                  <a:lnTo>
                    <a:pt x="118" y="138"/>
                  </a:lnTo>
                  <a:lnTo>
                    <a:pt x="123" y="136"/>
                  </a:lnTo>
                  <a:lnTo>
                    <a:pt x="127" y="133"/>
                  </a:lnTo>
                  <a:lnTo>
                    <a:pt x="130" y="132"/>
                  </a:lnTo>
                  <a:lnTo>
                    <a:pt x="135" y="129"/>
                  </a:lnTo>
                  <a:lnTo>
                    <a:pt x="139" y="126"/>
                  </a:lnTo>
                  <a:lnTo>
                    <a:pt x="144" y="124"/>
                  </a:lnTo>
                  <a:lnTo>
                    <a:pt x="148" y="121"/>
                  </a:lnTo>
                  <a:lnTo>
                    <a:pt x="152" y="119"/>
                  </a:lnTo>
                  <a:lnTo>
                    <a:pt x="156" y="116"/>
                  </a:lnTo>
                  <a:lnTo>
                    <a:pt x="161" y="114"/>
                  </a:lnTo>
                  <a:lnTo>
                    <a:pt x="166" y="112"/>
                  </a:lnTo>
                  <a:lnTo>
                    <a:pt x="169" y="109"/>
                  </a:lnTo>
                  <a:lnTo>
                    <a:pt x="174" y="106"/>
                  </a:lnTo>
                  <a:lnTo>
                    <a:pt x="178" y="104"/>
                  </a:lnTo>
                  <a:lnTo>
                    <a:pt x="183" y="101"/>
                  </a:lnTo>
                  <a:lnTo>
                    <a:pt x="187" y="98"/>
                  </a:lnTo>
                  <a:lnTo>
                    <a:pt x="191" y="95"/>
                  </a:lnTo>
                  <a:lnTo>
                    <a:pt x="196" y="94"/>
                  </a:lnTo>
                  <a:lnTo>
                    <a:pt x="200" y="91"/>
                  </a:lnTo>
                  <a:lnTo>
                    <a:pt x="205" y="89"/>
                  </a:lnTo>
                  <a:lnTo>
                    <a:pt x="208" y="85"/>
                  </a:lnTo>
                  <a:lnTo>
                    <a:pt x="213" y="83"/>
                  </a:lnTo>
                  <a:lnTo>
                    <a:pt x="217" y="80"/>
                  </a:lnTo>
                  <a:lnTo>
                    <a:pt x="221" y="77"/>
                  </a:lnTo>
                  <a:lnTo>
                    <a:pt x="225" y="75"/>
                  </a:lnTo>
                  <a:lnTo>
                    <a:pt x="229" y="73"/>
                  </a:lnTo>
                  <a:lnTo>
                    <a:pt x="233" y="70"/>
                  </a:lnTo>
                  <a:lnTo>
                    <a:pt x="237" y="67"/>
                  </a:lnTo>
                  <a:lnTo>
                    <a:pt x="241" y="65"/>
                  </a:lnTo>
                  <a:lnTo>
                    <a:pt x="245" y="63"/>
                  </a:lnTo>
                  <a:lnTo>
                    <a:pt x="248" y="60"/>
                  </a:lnTo>
                  <a:lnTo>
                    <a:pt x="252" y="57"/>
                  </a:lnTo>
                  <a:lnTo>
                    <a:pt x="256" y="55"/>
                  </a:lnTo>
                  <a:lnTo>
                    <a:pt x="260" y="54"/>
                  </a:lnTo>
                  <a:lnTo>
                    <a:pt x="263" y="51"/>
                  </a:lnTo>
                  <a:lnTo>
                    <a:pt x="266" y="49"/>
                  </a:lnTo>
                  <a:lnTo>
                    <a:pt x="269" y="47"/>
                  </a:lnTo>
                  <a:lnTo>
                    <a:pt x="273" y="44"/>
                  </a:lnTo>
                  <a:lnTo>
                    <a:pt x="276" y="42"/>
                  </a:lnTo>
                  <a:lnTo>
                    <a:pt x="280" y="40"/>
                  </a:lnTo>
                  <a:lnTo>
                    <a:pt x="283" y="38"/>
                  </a:lnTo>
                  <a:lnTo>
                    <a:pt x="285" y="36"/>
                  </a:lnTo>
                  <a:lnTo>
                    <a:pt x="288" y="35"/>
                  </a:lnTo>
                  <a:lnTo>
                    <a:pt x="291" y="33"/>
                  </a:lnTo>
                  <a:lnTo>
                    <a:pt x="293" y="31"/>
                  </a:lnTo>
                  <a:lnTo>
                    <a:pt x="296" y="30"/>
                  </a:lnTo>
                  <a:lnTo>
                    <a:pt x="299" y="28"/>
                  </a:lnTo>
                  <a:lnTo>
                    <a:pt x="301" y="26"/>
                  </a:lnTo>
                  <a:lnTo>
                    <a:pt x="303" y="25"/>
                  </a:lnTo>
                  <a:lnTo>
                    <a:pt x="305" y="24"/>
                  </a:lnTo>
                  <a:lnTo>
                    <a:pt x="294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6" name="Freeform 38"/>
            <p:cNvSpPr>
              <a:spLocks/>
            </p:cNvSpPr>
            <p:nvPr/>
          </p:nvSpPr>
          <p:spPr bwMode="auto">
            <a:xfrm>
              <a:off x="876" y="1112"/>
              <a:ext cx="337" cy="49"/>
            </a:xfrm>
            <a:custGeom>
              <a:avLst/>
              <a:gdLst/>
              <a:ahLst/>
              <a:cxnLst>
                <a:cxn ang="0">
                  <a:pos x="335" y="8"/>
                </a:cxn>
                <a:cxn ang="0">
                  <a:pos x="327" y="9"/>
                </a:cxn>
                <a:cxn ang="0">
                  <a:pos x="319" y="11"/>
                </a:cxn>
                <a:cxn ang="0">
                  <a:pos x="311" y="13"/>
                </a:cxn>
                <a:cxn ang="0">
                  <a:pos x="300" y="15"/>
                </a:cxn>
                <a:cxn ang="0">
                  <a:pos x="288" y="17"/>
                </a:cxn>
                <a:cxn ang="0">
                  <a:pos x="276" y="20"/>
                </a:cxn>
                <a:cxn ang="0">
                  <a:pos x="261" y="23"/>
                </a:cxn>
                <a:cxn ang="0">
                  <a:pos x="246" y="26"/>
                </a:cxn>
                <a:cxn ang="0">
                  <a:pos x="231" y="28"/>
                </a:cxn>
                <a:cxn ang="0">
                  <a:pos x="215" y="31"/>
                </a:cxn>
                <a:cxn ang="0">
                  <a:pos x="198" y="34"/>
                </a:cxn>
                <a:cxn ang="0">
                  <a:pos x="181" y="37"/>
                </a:cxn>
                <a:cxn ang="0">
                  <a:pos x="164" y="39"/>
                </a:cxn>
                <a:cxn ang="0">
                  <a:pos x="147" y="42"/>
                </a:cxn>
                <a:cxn ang="0">
                  <a:pos x="131" y="44"/>
                </a:cxn>
                <a:cxn ang="0">
                  <a:pos x="115" y="46"/>
                </a:cxn>
                <a:cxn ang="0">
                  <a:pos x="100" y="47"/>
                </a:cxn>
                <a:cxn ang="0">
                  <a:pos x="85" y="48"/>
                </a:cxn>
                <a:cxn ang="0">
                  <a:pos x="72" y="49"/>
                </a:cxn>
                <a:cxn ang="0">
                  <a:pos x="60" y="49"/>
                </a:cxn>
                <a:cxn ang="0">
                  <a:pos x="48" y="48"/>
                </a:cxn>
                <a:cxn ang="0">
                  <a:pos x="38" y="48"/>
                </a:cxn>
                <a:cxn ang="0">
                  <a:pos x="29" y="47"/>
                </a:cxn>
                <a:cxn ang="0">
                  <a:pos x="21" y="46"/>
                </a:cxn>
                <a:cxn ang="0">
                  <a:pos x="15" y="43"/>
                </a:cxn>
                <a:cxn ang="0">
                  <a:pos x="9" y="41"/>
                </a:cxn>
                <a:cxn ang="0">
                  <a:pos x="1" y="34"/>
                </a:cxn>
                <a:cxn ang="0">
                  <a:pos x="1" y="27"/>
                </a:cxn>
                <a:cxn ang="0">
                  <a:pos x="6" y="21"/>
                </a:cxn>
                <a:cxn ang="0">
                  <a:pos x="12" y="17"/>
                </a:cxn>
                <a:cxn ang="0">
                  <a:pos x="18" y="14"/>
                </a:cxn>
                <a:cxn ang="0">
                  <a:pos x="26" y="11"/>
                </a:cxn>
                <a:cxn ang="0">
                  <a:pos x="34" y="8"/>
                </a:cxn>
                <a:cxn ang="0">
                  <a:pos x="44" y="8"/>
                </a:cxn>
                <a:cxn ang="0">
                  <a:pos x="54" y="5"/>
                </a:cxn>
                <a:cxn ang="0">
                  <a:pos x="66" y="4"/>
                </a:cxn>
                <a:cxn ang="0">
                  <a:pos x="80" y="2"/>
                </a:cxn>
                <a:cxn ang="0">
                  <a:pos x="94" y="1"/>
                </a:cxn>
                <a:cxn ang="0">
                  <a:pos x="109" y="0"/>
                </a:cxn>
                <a:cxn ang="0">
                  <a:pos x="124" y="0"/>
                </a:cxn>
                <a:cxn ang="0">
                  <a:pos x="141" y="0"/>
                </a:cxn>
                <a:cxn ang="0">
                  <a:pos x="158" y="0"/>
                </a:cxn>
                <a:cxn ang="0">
                  <a:pos x="175" y="0"/>
                </a:cxn>
                <a:cxn ang="0">
                  <a:pos x="191" y="0"/>
                </a:cxn>
                <a:cxn ang="0">
                  <a:pos x="208" y="0"/>
                </a:cxn>
                <a:cxn ang="0">
                  <a:pos x="224" y="1"/>
                </a:cxn>
                <a:cxn ang="0">
                  <a:pos x="240" y="2"/>
                </a:cxn>
                <a:cxn ang="0">
                  <a:pos x="256" y="3"/>
                </a:cxn>
                <a:cxn ang="0">
                  <a:pos x="270" y="3"/>
                </a:cxn>
                <a:cxn ang="0">
                  <a:pos x="283" y="4"/>
                </a:cxn>
                <a:cxn ang="0">
                  <a:pos x="296" y="5"/>
                </a:cxn>
                <a:cxn ang="0">
                  <a:pos x="307" y="6"/>
                </a:cxn>
                <a:cxn ang="0">
                  <a:pos x="316" y="6"/>
                </a:cxn>
                <a:cxn ang="0">
                  <a:pos x="325" y="7"/>
                </a:cxn>
                <a:cxn ang="0">
                  <a:pos x="332" y="8"/>
                </a:cxn>
                <a:cxn ang="0">
                  <a:pos x="337" y="8"/>
                </a:cxn>
              </a:cxnLst>
              <a:rect l="0" t="0" r="r" b="b"/>
              <a:pathLst>
                <a:path w="337" h="49">
                  <a:moveTo>
                    <a:pt x="337" y="8"/>
                  </a:moveTo>
                  <a:lnTo>
                    <a:pt x="336" y="8"/>
                  </a:lnTo>
                  <a:lnTo>
                    <a:pt x="335" y="8"/>
                  </a:lnTo>
                  <a:lnTo>
                    <a:pt x="332" y="8"/>
                  </a:lnTo>
                  <a:lnTo>
                    <a:pt x="329" y="9"/>
                  </a:lnTo>
                  <a:lnTo>
                    <a:pt x="327" y="9"/>
                  </a:lnTo>
                  <a:lnTo>
                    <a:pt x="325" y="10"/>
                  </a:lnTo>
                  <a:lnTo>
                    <a:pt x="322" y="10"/>
                  </a:lnTo>
                  <a:lnTo>
                    <a:pt x="319" y="11"/>
                  </a:lnTo>
                  <a:lnTo>
                    <a:pt x="316" y="11"/>
                  </a:lnTo>
                  <a:lnTo>
                    <a:pt x="314" y="12"/>
                  </a:lnTo>
                  <a:lnTo>
                    <a:pt x="311" y="13"/>
                  </a:lnTo>
                  <a:lnTo>
                    <a:pt x="308" y="14"/>
                  </a:lnTo>
                  <a:lnTo>
                    <a:pt x="304" y="14"/>
                  </a:lnTo>
                  <a:lnTo>
                    <a:pt x="300" y="15"/>
                  </a:lnTo>
                  <a:lnTo>
                    <a:pt x="296" y="16"/>
                  </a:lnTo>
                  <a:lnTo>
                    <a:pt x="293" y="17"/>
                  </a:lnTo>
                  <a:lnTo>
                    <a:pt x="288" y="17"/>
                  </a:lnTo>
                  <a:lnTo>
                    <a:pt x="284" y="18"/>
                  </a:lnTo>
                  <a:lnTo>
                    <a:pt x="279" y="19"/>
                  </a:lnTo>
                  <a:lnTo>
                    <a:pt x="276" y="20"/>
                  </a:lnTo>
                  <a:lnTo>
                    <a:pt x="271" y="21"/>
                  </a:lnTo>
                  <a:lnTo>
                    <a:pt x="266" y="22"/>
                  </a:lnTo>
                  <a:lnTo>
                    <a:pt x="261" y="23"/>
                  </a:lnTo>
                  <a:lnTo>
                    <a:pt x="257" y="24"/>
                  </a:lnTo>
                  <a:lnTo>
                    <a:pt x="251" y="25"/>
                  </a:lnTo>
                  <a:lnTo>
                    <a:pt x="246" y="26"/>
                  </a:lnTo>
                  <a:lnTo>
                    <a:pt x="241" y="27"/>
                  </a:lnTo>
                  <a:lnTo>
                    <a:pt x="237" y="28"/>
                  </a:lnTo>
                  <a:lnTo>
                    <a:pt x="231" y="28"/>
                  </a:lnTo>
                  <a:lnTo>
                    <a:pt x="225" y="29"/>
                  </a:lnTo>
                  <a:lnTo>
                    <a:pt x="219" y="30"/>
                  </a:lnTo>
                  <a:lnTo>
                    <a:pt x="215" y="31"/>
                  </a:lnTo>
                  <a:lnTo>
                    <a:pt x="209" y="32"/>
                  </a:lnTo>
                  <a:lnTo>
                    <a:pt x="203" y="33"/>
                  </a:lnTo>
                  <a:lnTo>
                    <a:pt x="198" y="34"/>
                  </a:lnTo>
                  <a:lnTo>
                    <a:pt x="193" y="35"/>
                  </a:lnTo>
                  <a:lnTo>
                    <a:pt x="186" y="35"/>
                  </a:lnTo>
                  <a:lnTo>
                    <a:pt x="181" y="37"/>
                  </a:lnTo>
                  <a:lnTo>
                    <a:pt x="175" y="37"/>
                  </a:lnTo>
                  <a:lnTo>
                    <a:pt x="170" y="39"/>
                  </a:lnTo>
                  <a:lnTo>
                    <a:pt x="164" y="39"/>
                  </a:lnTo>
                  <a:lnTo>
                    <a:pt x="159" y="40"/>
                  </a:lnTo>
                  <a:lnTo>
                    <a:pt x="153" y="41"/>
                  </a:lnTo>
                  <a:lnTo>
                    <a:pt x="147" y="42"/>
                  </a:lnTo>
                  <a:lnTo>
                    <a:pt x="142" y="43"/>
                  </a:lnTo>
                  <a:lnTo>
                    <a:pt x="137" y="43"/>
                  </a:lnTo>
                  <a:lnTo>
                    <a:pt x="131" y="44"/>
                  </a:lnTo>
                  <a:lnTo>
                    <a:pt x="125" y="45"/>
                  </a:lnTo>
                  <a:lnTo>
                    <a:pt x="121" y="45"/>
                  </a:lnTo>
                  <a:lnTo>
                    <a:pt x="115" y="46"/>
                  </a:lnTo>
                  <a:lnTo>
                    <a:pt x="110" y="47"/>
                  </a:lnTo>
                  <a:lnTo>
                    <a:pt x="105" y="47"/>
                  </a:lnTo>
                  <a:lnTo>
                    <a:pt x="100" y="47"/>
                  </a:lnTo>
                  <a:lnTo>
                    <a:pt x="95" y="47"/>
                  </a:lnTo>
                  <a:lnTo>
                    <a:pt x="90" y="48"/>
                  </a:lnTo>
                  <a:lnTo>
                    <a:pt x="85" y="48"/>
                  </a:lnTo>
                  <a:lnTo>
                    <a:pt x="81" y="48"/>
                  </a:lnTo>
                  <a:lnTo>
                    <a:pt x="76" y="49"/>
                  </a:lnTo>
                  <a:lnTo>
                    <a:pt x="72" y="49"/>
                  </a:lnTo>
                  <a:lnTo>
                    <a:pt x="68" y="49"/>
                  </a:lnTo>
                  <a:lnTo>
                    <a:pt x="64" y="49"/>
                  </a:lnTo>
                  <a:lnTo>
                    <a:pt x="60" y="49"/>
                  </a:lnTo>
                  <a:lnTo>
                    <a:pt x="56" y="49"/>
                  </a:lnTo>
                  <a:lnTo>
                    <a:pt x="52" y="49"/>
                  </a:lnTo>
                  <a:lnTo>
                    <a:pt x="48" y="48"/>
                  </a:lnTo>
                  <a:lnTo>
                    <a:pt x="45" y="48"/>
                  </a:lnTo>
                  <a:lnTo>
                    <a:pt x="42" y="48"/>
                  </a:lnTo>
                  <a:lnTo>
                    <a:pt x="38" y="48"/>
                  </a:lnTo>
                  <a:lnTo>
                    <a:pt x="35" y="47"/>
                  </a:lnTo>
                  <a:lnTo>
                    <a:pt x="32" y="47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4" y="46"/>
                  </a:lnTo>
                  <a:lnTo>
                    <a:pt x="21" y="46"/>
                  </a:lnTo>
                  <a:lnTo>
                    <a:pt x="19" y="45"/>
                  </a:lnTo>
                  <a:lnTo>
                    <a:pt x="17" y="44"/>
                  </a:lnTo>
                  <a:lnTo>
                    <a:pt x="15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9" y="41"/>
                  </a:lnTo>
                  <a:lnTo>
                    <a:pt x="7" y="40"/>
                  </a:lnTo>
                  <a:lnTo>
                    <a:pt x="4" y="38"/>
                  </a:lnTo>
                  <a:lnTo>
                    <a:pt x="1" y="34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1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6" y="21"/>
                  </a:lnTo>
                  <a:lnTo>
                    <a:pt x="9" y="19"/>
                  </a:lnTo>
                  <a:lnTo>
                    <a:pt x="10" y="18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7" y="15"/>
                  </a:lnTo>
                  <a:lnTo>
                    <a:pt x="18" y="14"/>
                  </a:lnTo>
                  <a:lnTo>
                    <a:pt x="21" y="13"/>
                  </a:lnTo>
                  <a:lnTo>
                    <a:pt x="23" y="12"/>
                  </a:lnTo>
                  <a:lnTo>
                    <a:pt x="26" y="11"/>
                  </a:lnTo>
                  <a:lnTo>
                    <a:pt x="27" y="10"/>
                  </a:lnTo>
                  <a:lnTo>
                    <a:pt x="31" y="9"/>
                  </a:lnTo>
                  <a:lnTo>
                    <a:pt x="34" y="8"/>
                  </a:lnTo>
                  <a:lnTo>
                    <a:pt x="37" y="8"/>
                  </a:lnTo>
                  <a:lnTo>
                    <a:pt x="41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50" y="6"/>
                  </a:lnTo>
                  <a:lnTo>
                    <a:pt x="54" y="5"/>
                  </a:lnTo>
                  <a:lnTo>
                    <a:pt x="58" y="5"/>
                  </a:lnTo>
                  <a:lnTo>
                    <a:pt x="63" y="4"/>
                  </a:lnTo>
                  <a:lnTo>
                    <a:pt x="66" y="4"/>
                  </a:lnTo>
                  <a:lnTo>
                    <a:pt x="70" y="3"/>
                  </a:lnTo>
                  <a:lnTo>
                    <a:pt x="75" y="3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8" y="2"/>
                  </a:lnTo>
                  <a:lnTo>
                    <a:pt x="94" y="1"/>
                  </a:lnTo>
                  <a:lnTo>
                    <a:pt x="99" y="1"/>
                  </a:lnTo>
                  <a:lnTo>
                    <a:pt x="104" y="1"/>
                  </a:lnTo>
                  <a:lnTo>
                    <a:pt x="109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1" y="0"/>
                  </a:lnTo>
                  <a:lnTo>
                    <a:pt x="146" y="0"/>
                  </a:lnTo>
                  <a:lnTo>
                    <a:pt x="152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9" y="0"/>
                  </a:lnTo>
                  <a:lnTo>
                    <a:pt x="175" y="0"/>
                  </a:lnTo>
                  <a:lnTo>
                    <a:pt x="180" y="0"/>
                  </a:lnTo>
                  <a:lnTo>
                    <a:pt x="185" y="0"/>
                  </a:lnTo>
                  <a:lnTo>
                    <a:pt x="191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4" y="1"/>
                  </a:lnTo>
                  <a:lnTo>
                    <a:pt x="219" y="1"/>
                  </a:lnTo>
                  <a:lnTo>
                    <a:pt x="224" y="1"/>
                  </a:lnTo>
                  <a:lnTo>
                    <a:pt x="230" y="2"/>
                  </a:lnTo>
                  <a:lnTo>
                    <a:pt x="236" y="2"/>
                  </a:lnTo>
                  <a:lnTo>
                    <a:pt x="240" y="2"/>
                  </a:lnTo>
                  <a:lnTo>
                    <a:pt x="245" y="2"/>
                  </a:lnTo>
                  <a:lnTo>
                    <a:pt x="250" y="2"/>
                  </a:lnTo>
                  <a:lnTo>
                    <a:pt x="256" y="3"/>
                  </a:lnTo>
                  <a:lnTo>
                    <a:pt x="260" y="3"/>
                  </a:lnTo>
                  <a:lnTo>
                    <a:pt x="265" y="3"/>
                  </a:lnTo>
                  <a:lnTo>
                    <a:pt x="270" y="3"/>
                  </a:lnTo>
                  <a:lnTo>
                    <a:pt x="275" y="4"/>
                  </a:lnTo>
                  <a:lnTo>
                    <a:pt x="279" y="4"/>
                  </a:lnTo>
                  <a:lnTo>
                    <a:pt x="283" y="4"/>
                  </a:lnTo>
                  <a:lnTo>
                    <a:pt x="288" y="4"/>
                  </a:lnTo>
                  <a:lnTo>
                    <a:pt x="292" y="5"/>
                  </a:lnTo>
                  <a:lnTo>
                    <a:pt x="296" y="5"/>
                  </a:lnTo>
                  <a:lnTo>
                    <a:pt x="299" y="5"/>
                  </a:lnTo>
                  <a:lnTo>
                    <a:pt x="303" y="5"/>
                  </a:lnTo>
                  <a:lnTo>
                    <a:pt x="307" y="6"/>
                  </a:lnTo>
                  <a:lnTo>
                    <a:pt x="311" y="6"/>
                  </a:lnTo>
                  <a:lnTo>
                    <a:pt x="314" y="6"/>
                  </a:lnTo>
                  <a:lnTo>
                    <a:pt x="316" y="6"/>
                  </a:lnTo>
                  <a:lnTo>
                    <a:pt x="319" y="6"/>
                  </a:lnTo>
                  <a:lnTo>
                    <a:pt x="322" y="6"/>
                  </a:lnTo>
                  <a:lnTo>
                    <a:pt x="325" y="7"/>
                  </a:lnTo>
                  <a:lnTo>
                    <a:pt x="327" y="7"/>
                  </a:lnTo>
                  <a:lnTo>
                    <a:pt x="329" y="8"/>
                  </a:lnTo>
                  <a:lnTo>
                    <a:pt x="332" y="8"/>
                  </a:lnTo>
                  <a:lnTo>
                    <a:pt x="335" y="8"/>
                  </a:lnTo>
                  <a:lnTo>
                    <a:pt x="336" y="8"/>
                  </a:lnTo>
                  <a:lnTo>
                    <a:pt x="337" y="8"/>
                  </a:lnTo>
                  <a:lnTo>
                    <a:pt x="337" y="8"/>
                  </a:lnTo>
                  <a:close/>
                </a:path>
              </a:pathLst>
            </a:custGeom>
            <a:solidFill>
              <a:srgbClr val="FF78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7" name="Freeform 39"/>
            <p:cNvSpPr>
              <a:spLocks/>
            </p:cNvSpPr>
            <p:nvPr/>
          </p:nvSpPr>
          <p:spPr bwMode="auto">
            <a:xfrm>
              <a:off x="898" y="1094"/>
              <a:ext cx="344" cy="143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22" y="2"/>
                </a:cxn>
                <a:cxn ang="0">
                  <a:pos x="314" y="4"/>
                </a:cxn>
                <a:cxn ang="0">
                  <a:pos x="305" y="7"/>
                </a:cxn>
                <a:cxn ang="0">
                  <a:pos x="293" y="9"/>
                </a:cxn>
                <a:cxn ang="0">
                  <a:pos x="281" y="12"/>
                </a:cxn>
                <a:cxn ang="0">
                  <a:pos x="268" y="16"/>
                </a:cxn>
                <a:cxn ang="0">
                  <a:pos x="253" y="20"/>
                </a:cxn>
                <a:cxn ang="0">
                  <a:pos x="236" y="25"/>
                </a:cxn>
                <a:cxn ang="0">
                  <a:pos x="220" y="29"/>
                </a:cxn>
                <a:cxn ang="0">
                  <a:pos x="203" y="34"/>
                </a:cxn>
                <a:cxn ang="0">
                  <a:pos x="186" y="40"/>
                </a:cxn>
                <a:cxn ang="0">
                  <a:pos x="169" y="45"/>
                </a:cxn>
                <a:cxn ang="0">
                  <a:pos x="151" y="50"/>
                </a:cxn>
                <a:cxn ang="0">
                  <a:pos x="135" y="57"/>
                </a:cxn>
                <a:cxn ang="0">
                  <a:pos x="118" y="62"/>
                </a:cxn>
                <a:cxn ang="0">
                  <a:pos x="101" y="67"/>
                </a:cxn>
                <a:cxn ang="0">
                  <a:pos x="86" y="73"/>
                </a:cxn>
                <a:cxn ang="0">
                  <a:pos x="72" y="79"/>
                </a:cxn>
                <a:cxn ang="0">
                  <a:pos x="59" y="85"/>
                </a:cxn>
                <a:cxn ang="0">
                  <a:pos x="46" y="91"/>
                </a:cxn>
                <a:cxn ang="0">
                  <a:pos x="36" y="96"/>
                </a:cxn>
                <a:cxn ang="0">
                  <a:pos x="27" y="102"/>
                </a:cxn>
                <a:cxn ang="0">
                  <a:pos x="19" y="106"/>
                </a:cxn>
                <a:cxn ang="0">
                  <a:pos x="13" y="111"/>
                </a:cxn>
                <a:cxn ang="0">
                  <a:pos x="5" y="118"/>
                </a:cxn>
                <a:cxn ang="0">
                  <a:pos x="1" y="126"/>
                </a:cxn>
                <a:cxn ang="0">
                  <a:pos x="0" y="134"/>
                </a:cxn>
                <a:cxn ang="0">
                  <a:pos x="4" y="139"/>
                </a:cxn>
                <a:cxn ang="0">
                  <a:pos x="10" y="142"/>
                </a:cxn>
                <a:cxn ang="0">
                  <a:pos x="17" y="143"/>
                </a:cxn>
                <a:cxn ang="0">
                  <a:pos x="24" y="143"/>
                </a:cxn>
                <a:cxn ang="0">
                  <a:pos x="31" y="143"/>
                </a:cxn>
                <a:cxn ang="0">
                  <a:pos x="41" y="143"/>
                </a:cxn>
                <a:cxn ang="0">
                  <a:pos x="51" y="142"/>
                </a:cxn>
                <a:cxn ang="0">
                  <a:pos x="62" y="139"/>
                </a:cxn>
                <a:cxn ang="0">
                  <a:pos x="74" y="136"/>
                </a:cxn>
                <a:cxn ang="0">
                  <a:pos x="87" y="133"/>
                </a:cxn>
                <a:cxn ang="0">
                  <a:pos x="101" y="128"/>
                </a:cxn>
                <a:cxn ang="0">
                  <a:pos x="115" y="123"/>
                </a:cxn>
                <a:cxn ang="0">
                  <a:pos x="130" y="118"/>
                </a:cxn>
                <a:cxn ang="0">
                  <a:pos x="146" y="112"/>
                </a:cxn>
                <a:cxn ang="0">
                  <a:pos x="162" y="106"/>
                </a:cxn>
                <a:cxn ang="0">
                  <a:pos x="178" y="99"/>
                </a:cxn>
                <a:cxn ang="0">
                  <a:pos x="195" y="92"/>
                </a:cxn>
                <a:cxn ang="0">
                  <a:pos x="212" y="84"/>
                </a:cxn>
                <a:cxn ang="0">
                  <a:pos x="227" y="78"/>
                </a:cxn>
                <a:cxn ang="0">
                  <a:pos x="243" y="71"/>
                </a:cxn>
                <a:cxn ang="0">
                  <a:pos x="257" y="64"/>
                </a:cxn>
                <a:cxn ang="0">
                  <a:pos x="272" y="57"/>
                </a:cxn>
                <a:cxn ang="0">
                  <a:pos x="286" y="51"/>
                </a:cxn>
                <a:cxn ang="0">
                  <a:pos x="297" y="46"/>
                </a:cxn>
                <a:cxn ang="0">
                  <a:pos x="309" y="40"/>
                </a:cxn>
                <a:cxn ang="0">
                  <a:pos x="319" y="35"/>
                </a:cxn>
                <a:cxn ang="0">
                  <a:pos x="328" y="31"/>
                </a:cxn>
                <a:cxn ang="0">
                  <a:pos x="334" y="27"/>
                </a:cxn>
                <a:cxn ang="0">
                  <a:pos x="342" y="24"/>
                </a:cxn>
                <a:cxn ang="0">
                  <a:pos x="333" y="0"/>
                </a:cxn>
              </a:cxnLst>
              <a:rect l="0" t="0" r="r" b="b"/>
              <a:pathLst>
                <a:path w="344" h="143">
                  <a:moveTo>
                    <a:pt x="333" y="0"/>
                  </a:moveTo>
                  <a:lnTo>
                    <a:pt x="332" y="0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2" y="2"/>
                  </a:lnTo>
                  <a:lnTo>
                    <a:pt x="320" y="3"/>
                  </a:lnTo>
                  <a:lnTo>
                    <a:pt x="317" y="3"/>
                  </a:lnTo>
                  <a:lnTo>
                    <a:pt x="314" y="4"/>
                  </a:lnTo>
                  <a:lnTo>
                    <a:pt x="312" y="5"/>
                  </a:lnTo>
                  <a:lnTo>
                    <a:pt x="308" y="6"/>
                  </a:lnTo>
                  <a:lnTo>
                    <a:pt x="305" y="7"/>
                  </a:lnTo>
                  <a:lnTo>
                    <a:pt x="302" y="7"/>
                  </a:lnTo>
                  <a:lnTo>
                    <a:pt x="297" y="8"/>
                  </a:lnTo>
                  <a:lnTo>
                    <a:pt x="293" y="9"/>
                  </a:lnTo>
                  <a:lnTo>
                    <a:pt x="290" y="10"/>
                  </a:lnTo>
                  <a:lnTo>
                    <a:pt x="286" y="11"/>
                  </a:lnTo>
                  <a:lnTo>
                    <a:pt x="281" y="12"/>
                  </a:lnTo>
                  <a:lnTo>
                    <a:pt x="276" y="13"/>
                  </a:lnTo>
                  <a:lnTo>
                    <a:pt x="272" y="15"/>
                  </a:lnTo>
                  <a:lnTo>
                    <a:pt x="268" y="16"/>
                  </a:lnTo>
                  <a:lnTo>
                    <a:pt x="262" y="17"/>
                  </a:lnTo>
                  <a:lnTo>
                    <a:pt x="257" y="19"/>
                  </a:lnTo>
                  <a:lnTo>
                    <a:pt x="253" y="20"/>
                  </a:lnTo>
                  <a:lnTo>
                    <a:pt x="248" y="22"/>
                  </a:lnTo>
                  <a:lnTo>
                    <a:pt x="242" y="23"/>
                  </a:lnTo>
                  <a:lnTo>
                    <a:pt x="236" y="25"/>
                  </a:lnTo>
                  <a:lnTo>
                    <a:pt x="232" y="26"/>
                  </a:lnTo>
                  <a:lnTo>
                    <a:pt x="226" y="28"/>
                  </a:lnTo>
                  <a:lnTo>
                    <a:pt x="220" y="29"/>
                  </a:lnTo>
                  <a:lnTo>
                    <a:pt x="215" y="31"/>
                  </a:lnTo>
                  <a:lnTo>
                    <a:pt x="209" y="32"/>
                  </a:lnTo>
                  <a:lnTo>
                    <a:pt x="203" y="34"/>
                  </a:lnTo>
                  <a:lnTo>
                    <a:pt x="197" y="36"/>
                  </a:lnTo>
                  <a:lnTo>
                    <a:pt x="192" y="38"/>
                  </a:lnTo>
                  <a:lnTo>
                    <a:pt x="186" y="40"/>
                  </a:lnTo>
                  <a:lnTo>
                    <a:pt x="180" y="42"/>
                  </a:lnTo>
                  <a:lnTo>
                    <a:pt x="175" y="43"/>
                  </a:lnTo>
                  <a:lnTo>
                    <a:pt x="169" y="45"/>
                  </a:lnTo>
                  <a:lnTo>
                    <a:pt x="162" y="46"/>
                  </a:lnTo>
                  <a:lnTo>
                    <a:pt x="158" y="48"/>
                  </a:lnTo>
                  <a:lnTo>
                    <a:pt x="151" y="50"/>
                  </a:lnTo>
                  <a:lnTo>
                    <a:pt x="145" y="52"/>
                  </a:lnTo>
                  <a:lnTo>
                    <a:pt x="139" y="54"/>
                  </a:lnTo>
                  <a:lnTo>
                    <a:pt x="135" y="57"/>
                  </a:lnTo>
                  <a:lnTo>
                    <a:pt x="128" y="58"/>
                  </a:lnTo>
                  <a:lnTo>
                    <a:pt x="122" y="60"/>
                  </a:lnTo>
                  <a:lnTo>
                    <a:pt x="118" y="62"/>
                  </a:lnTo>
                  <a:lnTo>
                    <a:pt x="112" y="64"/>
                  </a:lnTo>
                  <a:lnTo>
                    <a:pt x="106" y="65"/>
                  </a:lnTo>
                  <a:lnTo>
                    <a:pt x="101" y="67"/>
                  </a:lnTo>
                  <a:lnTo>
                    <a:pt x="96" y="69"/>
                  </a:lnTo>
                  <a:lnTo>
                    <a:pt x="91" y="72"/>
                  </a:lnTo>
                  <a:lnTo>
                    <a:pt x="86" y="73"/>
                  </a:lnTo>
                  <a:lnTo>
                    <a:pt x="82" y="75"/>
                  </a:lnTo>
                  <a:lnTo>
                    <a:pt x="77" y="77"/>
                  </a:lnTo>
                  <a:lnTo>
                    <a:pt x="72" y="79"/>
                  </a:lnTo>
                  <a:lnTo>
                    <a:pt x="67" y="81"/>
                  </a:lnTo>
                  <a:lnTo>
                    <a:pt x="63" y="84"/>
                  </a:lnTo>
                  <a:lnTo>
                    <a:pt x="59" y="85"/>
                  </a:lnTo>
                  <a:lnTo>
                    <a:pt x="55" y="87"/>
                  </a:lnTo>
                  <a:lnTo>
                    <a:pt x="51" y="89"/>
                  </a:lnTo>
                  <a:lnTo>
                    <a:pt x="46" y="91"/>
                  </a:lnTo>
                  <a:lnTo>
                    <a:pt x="43" y="92"/>
                  </a:lnTo>
                  <a:lnTo>
                    <a:pt x="40" y="94"/>
                  </a:lnTo>
                  <a:lnTo>
                    <a:pt x="36" y="96"/>
                  </a:lnTo>
                  <a:lnTo>
                    <a:pt x="33" y="98"/>
                  </a:lnTo>
                  <a:lnTo>
                    <a:pt x="30" y="100"/>
                  </a:lnTo>
                  <a:lnTo>
                    <a:pt x="27" y="102"/>
                  </a:lnTo>
                  <a:lnTo>
                    <a:pt x="24" y="103"/>
                  </a:lnTo>
                  <a:lnTo>
                    <a:pt x="22" y="104"/>
                  </a:lnTo>
                  <a:lnTo>
                    <a:pt x="19" y="106"/>
                  </a:lnTo>
                  <a:lnTo>
                    <a:pt x="17" y="108"/>
                  </a:lnTo>
                  <a:lnTo>
                    <a:pt x="15" y="110"/>
                  </a:lnTo>
                  <a:lnTo>
                    <a:pt x="13" y="111"/>
                  </a:lnTo>
                  <a:lnTo>
                    <a:pt x="11" y="113"/>
                  </a:lnTo>
                  <a:lnTo>
                    <a:pt x="9" y="115"/>
                  </a:lnTo>
                  <a:lnTo>
                    <a:pt x="5" y="118"/>
                  </a:lnTo>
                  <a:lnTo>
                    <a:pt x="4" y="122"/>
                  </a:lnTo>
                  <a:lnTo>
                    <a:pt x="2" y="123"/>
                  </a:lnTo>
                  <a:lnTo>
                    <a:pt x="1" y="126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4" y="139"/>
                  </a:lnTo>
                  <a:lnTo>
                    <a:pt x="5" y="140"/>
                  </a:lnTo>
                  <a:lnTo>
                    <a:pt x="9" y="142"/>
                  </a:lnTo>
                  <a:lnTo>
                    <a:pt x="10" y="142"/>
                  </a:lnTo>
                  <a:lnTo>
                    <a:pt x="12" y="143"/>
                  </a:lnTo>
                  <a:lnTo>
                    <a:pt x="14" y="143"/>
                  </a:lnTo>
                  <a:lnTo>
                    <a:pt x="17" y="143"/>
                  </a:lnTo>
                  <a:lnTo>
                    <a:pt x="19" y="143"/>
                  </a:lnTo>
                  <a:lnTo>
                    <a:pt x="21" y="143"/>
                  </a:lnTo>
                  <a:lnTo>
                    <a:pt x="24" y="143"/>
                  </a:lnTo>
                  <a:lnTo>
                    <a:pt x="26" y="143"/>
                  </a:lnTo>
                  <a:lnTo>
                    <a:pt x="28" y="143"/>
                  </a:lnTo>
                  <a:lnTo>
                    <a:pt x="31" y="143"/>
                  </a:lnTo>
                  <a:lnTo>
                    <a:pt x="34" y="143"/>
                  </a:lnTo>
                  <a:lnTo>
                    <a:pt x="37" y="143"/>
                  </a:lnTo>
                  <a:lnTo>
                    <a:pt x="41" y="143"/>
                  </a:lnTo>
                  <a:lnTo>
                    <a:pt x="43" y="142"/>
                  </a:lnTo>
                  <a:lnTo>
                    <a:pt x="46" y="142"/>
                  </a:lnTo>
                  <a:lnTo>
                    <a:pt x="51" y="142"/>
                  </a:lnTo>
                  <a:lnTo>
                    <a:pt x="54" y="141"/>
                  </a:lnTo>
                  <a:lnTo>
                    <a:pt x="58" y="140"/>
                  </a:lnTo>
                  <a:lnTo>
                    <a:pt x="62" y="139"/>
                  </a:lnTo>
                  <a:lnTo>
                    <a:pt x="65" y="139"/>
                  </a:lnTo>
                  <a:lnTo>
                    <a:pt x="69" y="137"/>
                  </a:lnTo>
                  <a:lnTo>
                    <a:pt x="74" y="136"/>
                  </a:lnTo>
                  <a:lnTo>
                    <a:pt x="78" y="135"/>
                  </a:lnTo>
                  <a:lnTo>
                    <a:pt x="82" y="134"/>
                  </a:lnTo>
                  <a:lnTo>
                    <a:pt x="87" y="133"/>
                  </a:lnTo>
                  <a:lnTo>
                    <a:pt x="91" y="131"/>
                  </a:lnTo>
                  <a:lnTo>
                    <a:pt x="96" y="130"/>
                  </a:lnTo>
                  <a:lnTo>
                    <a:pt x="101" y="128"/>
                  </a:lnTo>
                  <a:lnTo>
                    <a:pt x="105" y="126"/>
                  </a:lnTo>
                  <a:lnTo>
                    <a:pt x="110" y="124"/>
                  </a:lnTo>
                  <a:lnTo>
                    <a:pt x="115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30" y="118"/>
                  </a:lnTo>
                  <a:lnTo>
                    <a:pt x="136" y="116"/>
                  </a:lnTo>
                  <a:lnTo>
                    <a:pt x="141" y="114"/>
                  </a:lnTo>
                  <a:lnTo>
                    <a:pt x="146" y="112"/>
                  </a:lnTo>
                  <a:lnTo>
                    <a:pt x="152" y="110"/>
                  </a:lnTo>
                  <a:lnTo>
                    <a:pt x="157" y="107"/>
                  </a:lnTo>
                  <a:lnTo>
                    <a:pt x="162" y="106"/>
                  </a:lnTo>
                  <a:lnTo>
                    <a:pt x="168" y="104"/>
                  </a:lnTo>
                  <a:lnTo>
                    <a:pt x="174" y="102"/>
                  </a:lnTo>
                  <a:lnTo>
                    <a:pt x="178" y="99"/>
                  </a:lnTo>
                  <a:lnTo>
                    <a:pt x="184" y="97"/>
                  </a:lnTo>
                  <a:lnTo>
                    <a:pt x="190" y="94"/>
                  </a:lnTo>
                  <a:lnTo>
                    <a:pt x="195" y="92"/>
                  </a:lnTo>
                  <a:lnTo>
                    <a:pt x="200" y="89"/>
                  </a:lnTo>
                  <a:lnTo>
                    <a:pt x="206" y="87"/>
                  </a:lnTo>
                  <a:lnTo>
                    <a:pt x="212" y="84"/>
                  </a:lnTo>
                  <a:lnTo>
                    <a:pt x="216" y="83"/>
                  </a:lnTo>
                  <a:lnTo>
                    <a:pt x="222" y="80"/>
                  </a:lnTo>
                  <a:lnTo>
                    <a:pt x="227" y="78"/>
                  </a:lnTo>
                  <a:lnTo>
                    <a:pt x="233" y="75"/>
                  </a:lnTo>
                  <a:lnTo>
                    <a:pt x="237" y="73"/>
                  </a:lnTo>
                  <a:lnTo>
                    <a:pt x="243" y="71"/>
                  </a:lnTo>
                  <a:lnTo>
                    <a:pt x="248" y="69"/>
                  </a:lnTo>
                  <a:lnTo>
                    <a:pt x="253" y="66"/>
                  </a:lnTo>
                  <a:lnTo>
                    <a:pt x="257" y="64"/>
                  </a:lnTo>
                  <a:lnTo>
                    <a:pt x="262" y="62"/>
                  </a:lnTo>
                  <a:lnTo>
                    <a:pt x="268" y="59"/>
                  </a:lnTo>
                  <a:lnTo>
                    <a:pt x="272" y="57"/>
                  </a:lnTo>
                  <a:lnTo>
                    <a:pt x="276" y="55"/>
                  </a:lnTo>
                  <a:lnTo>
                    <a:pt x="281" y="53"/>
                  </a:lnTo>
                  <a:lnTo>
                    <a:pt x="286" y="51"/>
                  </a:lnTo>
                  <a:lnTo>
                    <a:pt x="290" y="49"/>
                  </a:lnTo>
                  <a:lnTo>
                    <a:pt x="293" y="46"/>
                  </a:lnTo>
                  <a:lnTo>
                    <a:pt x="297" y="46"/>
                  </a:lnTo>
                  <a:lnTo>
                    <a:pt x="302" y="44"/>
                  </a:lnTo>
                  <a:lnTo>
                    <a:pt x="305" y="41"/>
                  </a:lnTo>
                  <a:lnTo>
                    <a:pt x="309" y="40"/>
                  </a:lnTo>
                  <a:lnTo>
                    <a:pt x="313" y="38"/>
                  </a:lnTo>
                  <a:lnTo>
                    <a:pt x="316" y="37"/>
                  </a:lnTo>
                  <a:lnTo>
                    <a:pt x="319" y="35"/>
                  </a:lnTo>
                  <a:lnTo>
                    <a:pt x="322" y="34"/>
                  </a:lnTo>
                  <a:lnTo>
                    <a:pt x="325" y="32"/>
                  </a:lnTo>
                  <a:lnTo>
                    <a:pt x="328" y="31"/>
                  </a:lnTo>
                  <a:lnTo>
                    <a:pt x="330" y="29"/>
                  </a:lnTo>
                  <a:lnTo>
                    <a:pt x="332" y="28"/>
                  </a:lnTo>
                  <a:lnTo>
                    <a:pt x="334" y="27"/>
                  </a:lnTo>
                  <a:lnTo>
                    <a:pt x="336" y="26"/>
                  </a:lnTo>
                  <a:lnTo>
                    <a:pt x="339" y="26"/>
                  </a:lnTo>
                  <a:lnTo>
                    <a:pt x="342" y="24"/>
                  </a:lnTo>
                  <a:lnTo>
                    <a:pt x="343" y="24"/>
                  </a:lnTo>
                  <a:lnTo>
                    <a:pt x="344" y="24"/>
                  </a:lnTo>
                  <a:lnTo>
                    <a:pt x="333" y="0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8" name="Freeform 40"/>
            <p:cNvSpPr>
              <a:spLocks/>
            </p:cNvSpPr>
            <p:nvPr/>
          </p:nvSpPr>
          <p:spPr bwMode="auto">
            <a:xfrm>
              <a:off x="903" y="1051"/>
              <a:ext cx="332" cy="61"/>
            </a:xfrm>
            <a:custGeom>
              <a:avLst/>
              <a:gdLst/>
              <a:ahLst/>
              <a:cxnLst>
                <a:cxn ang="0">
                  <a:pos x="314" y="38"/>
                </a:cxn>
                <a:cxn ang="0">
                  <a:pos x="308" y="36"/>
                </a:cxn>
                <a:cxn ang="0">
                  <a:pos x="301" y="34"/>
                </a:cxn>
                <a:cxn ang="0">
                  <a:pos x="292" y="33"/>
                </a:cxn>
                <a:cxn ang="0">
                  <a:pos x="284" y="31"/>
                </a:cxn>
                <a:cxn ang="0">
                  <a:pos x="272" y="29"/>
                </a:cxn>
                <a:cxn ang="0">
                  <a:pos x="261" y="27"/>
                </a:cxn>
                <a:cxn ang="0">
                  <a:pos x="249" y="25"/>
                </a:cxn>
                <a:cxn ang="0">
                  <a:pos x="235" y="22"/>
                </a:cxn>
                <a:cxn ang="0">
                  <a:pos x="222" y="19"/>
                </a:cxn>
                <a:cxn ang="0">
                  <a:pos x="207" y="17"/>
                </a:cxn>
                <a:cxn ang="0">
                  <a:pos x="192" y="14"/>
                </a:cxn>
                <a:cxn ang="0">
                  <a:pos x="177" y="11"/>
                </a:cxn>
                <a:cxn ang="0">
                  <a:pos x="161" y="10"/>
                </a:cxn>
                <a:cxn ang="0">
                  <a:pos x="147" y="8"/>
                </a:cxn>
                <a:cxn ang="0">
                  <a:pos x="132" y="5"/>
                </a:cxn>
                <a:cxn ang="0">
                  <a:pos x="116" y="4"/>
                </a:cxn>
                <a:cxn ang="0">
                  <a:pos x="102" y="2"/>
                </a:cxn>
                <a:cxn ang="0">
                  <a:pos x="89" y="1"/>
                </a:cxn>
                <a:cxn ang="0">
                  <a:pos x="77" y="1"/>
                </a:cxn>
                <a:cxn ang="0">
                  <a:pos x="64" y="0"/>
                </a:cxn>
                <a:cxn ang="0">
                  <a:pos x="53" y="0"/>
                </a:cxn>
                <a:cxn ang="0">
                  <a:pos x="43" y="1"/>
                </a:cxn>
                <a:cxn ang="0">
                  <a:pos x="34" y="2"/>
                </a:cxn>
                <a:cxn ang="0">
                  <a:pos x="26" y="3"/>
                </a:cxn>
                <a:cxn ang="0">
                  <a:pos x="19" y="4"/>
                </a:cxn>
                <a:cxn ang="0">
                  <a:pos x="13" y="6"/>
                </a:cxn>
                <a:cxn ang="0">
                  <a:pos x="4" y="9"/>
                </a:cxn>
                <a:cxn ang="0">
                  <a:pos x="0" y="14"/>
                </a:cxn>
                <a:cxn ang="0">
                  <a:pos x="4" y="22"/>
                </a:cxn>
                <a:cxn ang="0">
                  <a:pos x="13" y="28"/>
                </a:cxn>
                <a:cxn ang="0">
                  <a:pos x="19" y="30"/>
                </a:cxn>
                <a:cxn ang="0">
                  <a:pos x="26" y="33"/>
                </a:cxn>
                <a:cxn ang="0">
                  <a:pos x="35" y="35"/>
                </a:cxn>
                <a:cxn ang="0">
                  <a:pos x="45" y="38"/>
                </a:cxn>
                <a:cxn ang="0">
                  <a:pos x="57" y="40"/>
                </a:cxn>
                <a:cxn ang="0">
                  <a:pos x="69" y="43"/>
                </a:cxn>
                <a:cxn ang="0">
                  <a:pos x="81" y="44"/>
                </a:cxn>
                <a:cxn ang="0">
                  <a:pos x="96" y="47"/>
                </a:cxn>
                <a:cxn ang="0">
                  <a:pos x="112" y="48"/>
                </a:cxn>
                <a:cxn ang="0">
                  <a:pos x="128" y="50"/>
                </a:cxn>
                <a:cxn ang="0">
                  <a:pos x="144" y="51"/>
                </a:cxn>
                <a:cxn ang="0">
                  <a:pos x="161" y="52"/>
                </a:cxn>
                <a:cxn ang="0">
                  <a:pos x="178" y="53"/>
                </a:cxn>
                <a:cxn ang="0">
                  <a:pos x="195" y="54"/>
                </a:cxn>
                <a:cxn ang="0">
                  <a:pos x="211" y="55"/>
                </a:cxn>
                <a:cxn ang="0">
                  <a:pos x="229" y="57"/>
                </a:cxn>
                <a:cxn ang="0">
                  <a:pos x="244" y="57"/>
                </a:cxn>
                <a:cxn ang="0">
                  <a:pos x="259" y="58"/>
                </a:cxn>
                <a:cxn ang="0">
                  <a:pos x="272" y="58"/>
                </a:cxn>
                <a:cxn ang="0">
                  <a:pos x="286" y="59"/>
                </a:cxn>
                <a:cxn ang="0">
                  <a:pos x="298" y="60"/>
                </a:cxn>
                <a:cxn ang="0">
                  <a:pos x="308" y="60"/>
                </a:cxn>
                <a:cxn ang="0">
                  <a:pos x="316" y="60"/>
                </a:cxn>
                <a:cxn ang="0">
                  <a:pos x="324" y="61"/>
                </a:cxn>
                <a:cxn ang="0">
                  <a:pos x="331" y="61"/>
                </a:cxn>
                <a:cxn ang="0">
                  <a:pos x="316" y="39"/>
                </a:cxn>
              </a:cxnLst>
              <a:rect l="0" t="0" r="r" b="b"/>
              <a:pathLst>
                <a:path w="332" h="61">
                  <a:moveTo>
                    <a:pt x="316" y="39"/>
                  </a:moveTo>
                  <a:lnTo>
                    <a:pt x="316" y="38"/>
                  </a:lnTo>
                  <a:lnTo>
                    <a:pt x="314" y="38"/>
                  </a:lnTo>
                  <a:lnTo>
                    <a:pt x="312" y="37"/>
                  </a:lnTo>
                  <a:lnTo>
                    <a:pt x="309" y="37"/>
                  </a:lnTo>
                  <a:lnTo>
                    <a:pt x="308" y="36"/>
                  </a:lnTo>
                  <a:lnTo>
                    <a:pt x="305" y="35"/>
                  </a:lnTo>
                  <a:lnTo>
                    <a:pt x="303" y="35"/>
                  </a:lnTo>
                  <a:lnTo>
                    <a:pt x="301" y="34"/>
                  </a:lnTo>
                  <a:lnTo>
                    <a:pt x="298" y="34"/>
                  </a:lnTo>
                  <a:lnTo>
                    <a:pt x="295" y="33"/>
                  </a:lnTo>
                  <a:lnTo>
                    <a:pt x="292" y="33"/>
                  </a:lnTo>
                  <a:lnTo>
                    <a:pt x="290" y="33"/>
                  </a:lnTo>
                  <a:lnTo>
                    <a:pt x="287" y="31"/>
                  </a:lnTo>
                  <a:lnTo>
                    <a:pt x="284" y="31"/>
                  </a:lnTo>
                  <a:lnTo>
                    <a:pt x="280" y="30"/>
                  </a:lnTo>
                  <a:lnTo>
                    <a:pt x="277" y="30"/>
                  </a:lnTo>
                  <a:lnTo>
                    <a:pt x="272" y="29"/>
                  </a:lnTo>
                  <a:lnTo>
                    <a:pt x="269" y="29"/>
                  </a:lnTo>
                  <a:lnTo>
                    <a:pt x="265" y="28"/>
                  </a:lnTo>
                  <a:lnTo>
                    <a:pt x="261" y="27"/>
                  </a:lnTo>
                  <a:lnTo>
                    <a:pt x="257" y="26"/>
                  </a:lnTo>
                  <a:lnTo>
                    <a:pt x="252" y="25"/>
                  </a:lnTo>
                  <a:lnTo>
                    <a:pt x="249" y="25"/>
                  </a:lnTo>
                  <a:lnTo>
                    <a:pt x="245" y="24"/>
                  </a:lnTo>
                  <a:lnTo>
                    <a:pt x="240" y="23"/>
                  </a:lnTo>
                  <a:lnTo>
                    <a:pt x="235" y="22"/>
                  </a:lnTo>
                  <a:lnTo>
                    <a:pt x="231" y="21"/>
                  </a:lnTo>
                  <a:lnTo>
                    <a:pt x="227" y="20"/>
                  </a:lnTo>
                  <a:lnTo>
                    <a:pt x="222" y="19"/>
                  </a:lnTo>
                  <a:lnTo>
                    <a:pt x="216" y="18"/>
                  </a:lnTo>
                  <a:lnTo>
                    <a:pt x="211" y="17"/>
                  </a:lnTo>
                  <a:lnTo>
                    <a:pt x="207" y="17"/>
                  </a:lnTo>
                  <a:lnTo>
                    <a:pt x="202" y="16"/>
                  </a:lnTo>
                  <a:lnTo>
                    <a:pt x="197" y="14"/>
                  </a:lnTo>
                  <a:lnTo>
                    <a:pt x="192" y="14"/>
                  </a:lnTo>
                  <a:lnTo>
                    <a:pt x="187" y="13"/>
                  </a:lnTo>
                  <a:lnTo>
                    <a:pt x="182" y="12"/>
                  </a:lnTo>
                  <a:lnTo>
                    <a:pt x="177" y="11"/>
                  </a:lnTo>
                  <a:lnTo>
                    <a:pt x="172" y="11"/>
                  </a:lnTo>
                  <a:lnTo>
                    <a:pt x="167" y="11"/>
                  </a:lnTo>
                  <a:lnTo>
                    <a:pt x="161" y="10"/>
                  </a:lnTo>
                  <a:lnTo>
                    <a:pt x="156" y="9"/>
                  </a:lnTo>
                  <a:lnTo>
                    <a:pt x="152" y="8"/>
                  </a:lnTo>
                  <a:lnTo>
                    <a:pt x="147" y="8"/>
                  </a:lnTo>
                  <a:lnTo>
                    <a:pt x="141" y="7"/>
                  </a:lnTo>
                  <a:lnTo>
                    <a:pt x="136" y="6"/>
                  </a:lnTo>
                  <a:lnTo>
                    <a:pt x="132" y="5"/>
                  </a:lnTo>
                  <a:lnTo>
                    <a:pt x="126" y="5"/>
                  </a:lnTo>
                  <a:lnTo>
                    <a:pt x="121" y="4"/>
                  </a:lnTo>
                  <a:lnTo>
                    <a:pt x="116" y="4"/>
                  </a:lnTo>
                  <a:lnTo>
                    <a:pt x="112" y="3"/>
                  </a:lnTo>
                  <a:lnTo>
                    <a:pt x="107" y="3"/>
                  </a:lnTo>
                  <a:lnTo>
                    <a:pt x="102" y="2"/>
                  </a:lnTo>
                  <a:lnTo>
                    <a:pt x="97" y="2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4" y="1"/>
                  </a:lnTo>
                  <a:lnTo>
                    <a:pt x="80" y="1"/>
                  </a:lnTo>
                  <a:lnTo>
                    <a:pt x="77" y="1"/>
                  </a:lnTo>
                  <a:lnTo>
                    <a:pt x="73" y="1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0" y="1"/>
                  </a:lnTo>
                  <a:lnTo>
                    <a:pt x="37" y="1"/>
                  </a:lnTo>
                  <a:lnTo>
                    <a:pt x="34" y="2"/>
                  </a:lnTo>
                  <a:lnTo>
                    <a:pt x="31" y="2"/>
                  </a:lnTo>
                  <a:lnTo>
                    <a:pt x="28" y="2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0" y="7"/>
                  </a:lnTo>
                  <a:lnTo>
                    <a:pt x="7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9" y="26"/>
                  </a:lnTo>
                  <a:lnTo>
                    <a:pt x="13" y="28"/>
                  </a:lnTo>
                  <a:lnTo>
                    <a:pt x="15" y="29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33"/>
                  </a:lnTo>
                  <a:lnTo>
                    <a:pt x="29" y="33"/>
                  </a:lnTo>
                  <a:lnTo>
                    <a:pt x="32" y="34"/>
                  </a:lnTo>
                  <a:lnTo>
                    <a:pt x="35" y="35"/>
                  </a:lnTo>
                  <a:lnTo>
                    <a:pt x="38" y="36"/>
                  </a:lnTo>
                  <a:lnTo>
                    <a:pt x="41" y="37"/>
                  </a:lnTo>
                  <a:lnTo>
                    <a:pt x="45" y="38"/>
                  </a:lnTo>
                  <a:lnTo>
                    <a:pt x="49" y="39"/>
                  </a:lnTo>
                  <a:lnTo>
                    <a:pt x="53" y="40"/>
                  </a:lnTo>
                  <a:lnTo>
                    <a:pt x="57" y="40"/>
                  </a:lnTo>
                  <a:lnTo>
                    <a:pt x="60" y="42"/>
                  </a:lnTo>
                  <a:lnTo>
                    <a:pt x="64" y="42"/>
                  </a:lnTo>
                  <a:lnTo>
                    <a:pt x="69" y="43"/>
                  </a:lnTo>
                  <a:lnTo>
                    <a:pt x="73" y="43"/>
                  </a:lnTo>
                  <a:lnTo>
                    <a:pt x="77" y="44"/>
                  </a:lnTo>
                  <a:lnTo>
                    <a:pt x="81" y="44"/>
                  </a:lnTo>
                  <a:lnTo>
                    <a:pt x="87" y="45"/>
                  </a:lnTo>
                  <a:lnTo>
                    <a:pt x="91" y="46"/>
                  </a:lnTo>
                  <a:lnTo>
                    <a:pt x="96" y="47"/>
                  </a:lnTo>
                  <a:lnTo>
                    <a:pt x="101" y="47"/>
                  </a:lnTo>
                  <a:lnTo>
                    <a:pt x="107" y="48"/>
                  </a:lnTo>
                  <a:lnTo>
                    <a:pt x="112" y="48"/>
                  </a:lnTo>
                  <a:lnTo>
                    <a:pt x="117" y="49"/>
                  </a:lnTo>
                  <a:lnTo>
                    <a:pt x="122" y="49"/>
                  </a:lnTo>
                  <a:lnTo>
                    <a:pt x="128" y="50"/>
                  </a:lnTo>
                  <a:lnTo>
                    <a:pt x="134" y="50"/>
                  </a:lnTo>
                  <a:lnTo>
                    <a:pt x="139" y="50"/>
                  </a:lnTo>
                  <a:lnTo>
                    <a:pt x="144" y="51"/>
                  </a:lnTo>
                  <a:lnTo>
                    <a:pt x="150" y="51"/>
                  </a:lnTo>
                  <a:lnTo>
                    <a:pt x="155" y="51"/>
                  </a:lnTo>
                  <a:lnTo>
                    <a:pt x="161" y="52"/>
                  </a:lnTo>
                  <a:lnTo>
                    <a:pt x="167" y="52"/>
                  </a:lnTo>
                  <a:lnTo>
                    <a:pt x="173" y="53"/>
                  </a:lnTo>
                  <a:lnTo>
                    <a:pt x="178" y="53"/>
                  </a:lnTo>
                  <a:lnTo>
                    <a:pt x="184" y="54"/>
                  </a:lnTo>
                  <a:lnTo>
                    <a:pt x="190" y="54"/>
                  </a:lnTo>
                  <a:lnTo>
                    <a:pt x="195" y="54"/>
                  </a:lnTo>
                  <a:lnTo>
                    <a:pt x="201" y="55"/>
                  </a:lnTo>
                  <a:lnTo>
                    <a:pt x="207" y="55"/>
                  </a:lnTo>
                  <a:lnTo>
                    <a:pt x="211" y="55"/>
                  </a:lnTo>
                  <a:lnTo>
                    <a:pt x="217" y="56"/>
                  </a:lnTo>
                  <a:lnTo>
                    <a:pt x="223" y="56"/>
                  </a:lnTo>
                  <a:lnTo>
                    <a:pt x="229" y="57"/>
                  </a:lnTo>
                  <a:lnTo>
                    <a:pt x="233" y="57"/>
                  </a:lnTo>
                  <a:lnTo>
                    <a:pt x="239" y="57"/>
                  </a:lnTo>
                  <a:lnTo>
                    <a:pt x="244" y="57"/>
                  </a:lnTo>
                  <a:lnTo>
                    <a:pt x="249" y="58"/>
                  </a:lnTo>
                  <a:lnTo>
                    <a:pt x="253" y="58"/>
                  </a:lnTo>
                  <a:lnTo>
                    <a:pt x="259" y="58"/>
                  </a:lnTo>
                  <a:lnTo>
                    <a:pt x="264" y="58"/>
                  </a:lnTo>
                  <a:lnTo>
                    <a:pt x="269" y="58"/>
                  </a:lnTo>
                  <a:lnTo>
                    <a:pt x="272" y="58"/>
                  </a:lnTo>
                  <a:lnTo>
                    <a:pt x="277" y="59"/>
                  </a:lnTo>
                  <a:lnTo>
                    <a:pt x="282" y="59"/>
                  </a:lnTo>
                  <a:lnTo>
                    <a:pt x="286" y="59"/>
                  </a:lnTo>
                  <a:lnTo>
                    <a:pt x="289" y="59"/>
                  </a:lnTo>
                  <a:lnTo>
                    <a:pt x="293" y="60"/>
                  </a:lnTo>
                  <a:lnTo>
                    <a:pt x="298" y="60"/>
                  </a:lnTo>
                  <a:lnTo>
                    <a:pt x="302" y="60"/>
                  </a:lnTo>
                  <a:lnTo>
                    <a:pt x="305" y="60"/>
                  </a:lnTo>
                  <a:lnTo>
                    <a:pt x="308" y="60"/>
                  </a:lnTo>
                  <a:lnTo>
                    <a:pt x="310" y="60"/>
                  </a:lnTo>
                  <a:lnTo>
                    <a:pt x="314" y="60"/>
                  </a:lnTo>
                  <a:lnTo>
                    <a:pt x="316" y="60"/>
                  </a:lnTo>
                  <a:lnTo>
                    <a:pt x="319" y="60"/>
                  </a:lnTo>
                  <a:lnTo>
                    <a:pt x="322" y="60"/>
                  </a:lnTo>
                  <a:lnTo>
                    <a:pt x="324" y="61"/>
                  </a:lnTo>
                  <a:lnTo>
                    <a:pt x="327" y="61"/>
                  </a:lnTo>
                  <a:lnTo>
                    <a:pt x="329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16" y="39"/>
                  </a:lnTo>
                  <a:lnTo>
                    <a:pt x="316" y="39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9" name="Freeform 41"/>
            <p:cNvSpPr>
              <a:spLocks/>
            </p:cNvSpPr>
            <p:nvPr/>
          </p:nvSpPr>
          <p:spPr bwMode="auto">
            <a:xfrm>
              <a:off x="943" y="837"/>
              <a:ext cx="259" cy="217"/>
            </a:xfrm>
            <a:custGeom>
              <a:avLst/>
              <a:gdLst/>
              <a:ahLst/>
              <a:cxnLst>
                <a:cxn ang="0">
                  <a:pos x="257" y="216"/>
                </a:cxn>
                <a:cxn ang="0">
                  <a:pos x="250" y="212"/>
                </a:cxn>
                <a:cxn ang="0">
                  <a:pos x="244" y="208"/>
                </a:cxn>
                <a:cxn ang="0">
                  <a:pos x="236" y="205"/>
                </a:cxn>
                <a:cxn ang="0">
                  <a:pos x="228" y="200"/>
                </a:cxn>
                <a:cxn ang="0">
                  <a:pos x="217" y="194"/>
                </a:cxn>
                <a:cxn ang="0">
                  <a:pos x="207" y="187"/>
                </a:cxn>
                <a:cxn ang="0">
                  <a:pos x="194" y="180"/>
                </a:cxn>
                <a:cxn ang="0">
                  <a:pos x="182" y="173"/>
                </a:cxn>
                <a:cxn ang="0">
                  <a:pos x="169" y="166"/>
                </a:cxn>
                <a:cxn ang="0">
                  <a:pos x="155" y="157"/>
                </a:cxn>
                <a:cxn ang="0">
                  <a:pos x="141" y="148"/>
                </a:cxn>
                <a:cxn ang="0">
                  <a:pos x="128" y="139"/>
                </a:cxn>
                <a:cxn ang="0">
                  <a:pos x="114" y="130"/>
                </a:cxn>
                <a:cxn ang="0">
                  <a:pos x="100" y="122"/>
                </a:cxn>
                <a:cxn ang="0">
                  <a:pos x="87" y="112"/>
                </a:cxn>
                <a:cxn ang="0">
                  <a:pos x="75" y="103"/>
                </a:cxn>
                <a:cxn ang="0">
                  <a:pos x="62" y="94"/>
                </a:cxn>
                <a:cxn ang="0">
                  <a:pos x="52" y="85"/>
                </a:cxn>
                <a:cxn ang="0">
                  <a:pos x="41" y="76"/>
                </a:cxn>
                <a:cxn ang="0">
                  <a:pos x="33" y="68"/>
                </a:cxn>
                <a:cxn ang="0">
                  <a:pos x="24" y="59"/>
                </a:cxn>
                <a:cxn ang="0">
                  <a:pos x="17" y="51"/>
                </a:cxn>
                <a:cxn ang="0">
                  <a:pos x="12" y="44"/>
                </a:cxn>
                <a:cxn ang="0">
                  <a:pos x="7" y="37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9"/>
                </a:cxn>
                <a:cxn ang="0">
                  <a:pos x="0" y="11"/>
                </a:cxn>
                <a:cxn ang="0">
                  <a:pos x="3" y="5"/>
                </a:cxn>
                <a:cxn ang="0">
                  <a:pos x="11" y="1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2" y="3"/>
                </a:cxn>
                <a:cxn ang="0">
                  <a:pos x="39" y="6"/>
                </a:cxn>
                <a:cxn ang="0">
                  <a:pos x="48" y="10"/>
                </a:cxn>
                <a:cxn ang="0">
                  <a:pos x="56" y="15"/>
                </a:cxn>
                <a:cxn ang="0">
                  <a:pos x="67" y="21"/>
                </a:cxn>
                <a:cxn ang="0">
                  <a:pos x="76" y="29"/>
                </a:cxn>
                <a:cxn ang="0">
                  <a:pos x="87" y="36"/>
                </a:cxn>
                <a:cxn ang="0">
                  <a:pos x="98" y="46"/>
                </a:cxn>
                <a:cxn ang="0">
                  <a:pos x="110" y="56"/>
                </a:cxn>
                <a:cxn ang="0">
                  <a:pos x="121" y="68"/>
                </a:cxn>
                <a:cxn ang="0">
                  <a:pos x="133" y="78"/>
                </a:cxn>
                <a:cxn ang="0">
                  <a:pos x="146" y="90"/>
                </a:cxn>
                <a:cxn ang="0">
                  <a:pos x="156" y="103"/>
                </a:cxn>
                <a:cxn ang="0">
                  <a:pos x="169" y="115"/>
                </a:cxn>
                <a:cxn ang="0">
                  <a:pos x="180" y="127"/>
                </a:cxn>
                <a:cxn ang="0">
                  <a:pos x="191" y="139"/>
                </a:cxn>
                <a:cxn ang="0">
                  <a:pos x="202" y="150"/>
                </a:cxn>
                <a:cxn ang="0">
                  <a:pos x="211" y="162"/>
                </a:cxn>
                <a:cxn ang="0">
                  <a:pos x="221" y="172"/>
                </a:cxn>
                <a:cxn ang="0">
                  <a:pos x="229" y="182"/>
                </a:cxn>
                <a:cxn ang="0">
                  <a:pos x="237" y="191"/>
                </a:cxn>
                <a:cxn ang="0">
                  <a:pos x="244" y="199"/>
                </a:cxn>
                <a:cxn ang="0">
                  <a:pos x="249" y="205"/>
                </a:cxn>
                <a:cxn ang="0">
                  <a:pos x="254" y="211"/>
                </a:cxn>
                <a:cxn ang="0">
                  <a:pos x="259" y="217"/>
                </a:cxn>
              </a:cxnLst>
              <a:rect l="0" t="0" r="r" b="b"/>
              <a:pathLst>
                <a:path w="259" h="217">
                  <a:moveTo>
                    <a:pt x="259" y="217"/>
                  </a:moveTo>
                  <a:lnTo>
                    <a:pt x="259" y="217"/>
                  </a:lnTo>
                  <a:lnTo>
                    <a:pt x="257" y="216"/>
                  </a:lnTo>
                  <a:lnTo>
                    <a:pt x="255" y="215"/>
                  </a:lnTo>
                  <a:lnTo>
                    <a:pt x="252" y="213"/>
                  </a:lnTo>
                  <a:lnTo>
                    <a:pt x="250" y="212"/>
                  </a:lnTo>
                  <a:lnTo>
                    <a:pt x="248" y="211"/>
                  </a:lnTo>
                  <a:lnTo>
                    <a:pt x="247" y="210"/>
                  </a:lnTo>
                  <a:lnTo>
                    <a:pt x="244" y="208"/>
                  </a:lnTo>
                  <a:lnTo>
                    <a:pt x="242" y="207"/>
                  </a:lnTo>
                  <a:lnTo>
                    <a:pt x="239" y="206"/>
                  </a:lnTo>
                  <a:lnTo>
                    <a:pt x="236" y="205"/>
                  </a:lnTo>
                  <a:lnTo>
                    <a:pt x="234" y="204"/>
                  </a:lnTo>
                  <a:lnTo>
                    <a:pt x="230" y="202"/>
                  </a:lnTo>
                  <a:lnTo>
                    <a:pt x="228" y="200"/>
                  </a:lnTo>
                  <a:lnTo>
                    <a:pt x="224" y="198"/>
                  </a:lnTo>
                  <a:lnTo>
                    <a:pt x="221" y="196"/>
                  </a:lnTo>
                  <a:lnTo>
                    <a:pt x="217" y="194"/>
                  </a:lnTo>
                  <a:lnTo>
                    <a:pt x="213" y="192"/>
                  </a:lnTo>
                  <a:lnTo>
                    <a:pt x="210" y="189"/>
                  </a:lnTo>
                  <a:lnTo>
                    <a:pt x="207" y="187"/>
                  </a:lnTo>
                  <a:lnTo>
                    <a:pt x="202" y="186"/>
                  </a:lnTo>
                  <a:lnTo>
                    <a:pt x="198" y="183"/>
                  </a:lnTo>
                  <a:lnTo>
                    <a:pt x="194" y="180"/>
                  </a:lnTo>
                  <a:lnTo>
                    <a:pt x="191" y="178"/>
                  </a:lnTo>
                  <a:lnTo>
                    <a:pt x="187" y="176"/>
                  </a:lnTo>
                  <a:lnTo>
                    <a:pt x="182" y="173"/>
                  </a:lnTo>
                  <a:lnTo>
                    <a:pt x="178" y="170"/>
                  </a:lnTo>
                  <a:lnTo>
                    <a:pt x="173" y="168"/>
                  </a:lnTo>
                  <a:lnTo>
                    <a:pt x="169" y="166"/>
                  </a:lnTo>
                  <a:lnTo>
                    <a:pt x="164" y="163"/>
                  </a:lnTo>
                  <a:lnTo>
                    <a:pt x="159" y="160"/>
                  </a:lnTo>
                  <a:lnTo>
                    <a:pt x="155" y="157"/>
                  </a:lnTo>
                  <a:lnTo>
                    <a:pt x="151" y="154"/>
                  </a:lnTo>
                  <a:lnTo>
                    <a:pt x="146" y="151"/>
                  </a:lnTo>
                  <a:lnTo>
                    <a:pt x="141" y="148"/>
                  </a:lnTo>
                  <a:lnTo>
                    <a:pt x="137" y="146"/>
                  </a:lnTo>
                  <a:lnTo>
                    <a:pt x="132" y="143"/>
                  </a:lnTo>
                  <a:lnTo>
                    <a:pt x="128" y="139"/>
                  </a:lnTo>
                  <a:lnTo>
                    <a:pt x="123" y="136"/>
                  </a:lnTo>
                  <a:lnTo>
                    <a:pt x="118" y="133"/>
                  </a:lnTo>
                  <a:lnTo>
                    <a:pt x="114" y="130"/>
                  </a:lnTo>
                  <a:lnTo>
                    <a:pt x="109" y="128"/>
                  </a:lnTo>
                  <a:lnTo>
                    <a:pt x="105" y="125"/>
                  </a:lnTo>
                  <a:lnTo>
                    <a:pt x="100" y="122"/>
                  </a:lnTo>
                  <a:lnTo>
                    <a:pt x="96" y="118"/>
                  </a:lnTo>
                  <a:lnTo>
                    <a:pt x="92" y="115"/>
                  </a:lnTo>
                  <a:lnTo>
                    <a:pt x="87" y="112"/>
                  </a:lnTo>
                  <a:lnTo>
                    <a:pt x="83" y="109"/>
                  </a:lnTo>
                  <a:lnTo>
                    <a:pt x="78" y="106"/>
                  </a:lnTo>
                  <a:lnTo>
                    <a:pt x="75" y="103"/>
                  </a:lnTo>
                  <a:lnTo>
                    <a:pt x="71" y="100"/>
                  </a:lnTo>
                  <a:lnTo>
                    <a:pt x="67" y="97"/>
                  </a:lnTo>
                  <a:lnTo>
                    <a:pt x="62" y="94"/>
                  </a:lnTo>
                  <a:lnTo>
                    <a:pt x="59" y="90"/>
                  </a:lnTo>
                  <a:lnTo>
                    <a:pt x="56" y="88"/>
                  </a:lnTo>
                  <a:lnTo>
                    <a:pt x="52" y="85"/>
                  </a:lnTo>
                  <a:lnTo>
                    <a:pt x="48" y="82"/>
                  </a:lnTo>
                  <a:lnTo>
                    <a:pt x="45" y="79"/>
                  </a:lnTo>
                  <a:lnTo>
                    <a:pt x="41" y="76"/>
                  </a:lnTo>
                  <a:lnTo>
                    <a:pt x="38" y="73"/>
                  </a:lnTo>
                  <a:lnTo>
                    <a:pt x="36" y="70"/>
                  </a:lnTo>
                  <a:lnTo>
                    <a:pt x="33" y="68"/>
                  </a:lnTo>
                  <a:lnTo>
                    <a:pt x="30" y="65"/>
                  </a:lnTo>
                  <a:lnTo>
                    <a:pt x="27" y="62"/>
                  </a:lnTo>
                  <a:lnTo>
                    <a:pt x="24" y="59"/>
                  </a:lnTo>
                  <a:lnTo>
                    <a:pt x="22" y="57"/>
                  </a:lnTo>
                  <a:lnTo>
                    <a:pt x="20" y="54"/>
                  </a:lnTo>
                  <a:lnTo>
                    <a:pt x="17" y="51"/>
                  </a:lnTo>
                  <a:lnTo>
                    <a:pt x="16" y="49"/>
                  </a:lnTo>
                  <a:lnTo>
                    <a:pt x="14" y="46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9" y="39"/>
                  </a:lnTo>
                  <a:lnTo>
                    <a:pt x="7" y="37"/>
                  </a:lnTo>
                  <a:lnTo>
                    <a:pt x="6" y="35"/>
                  </a:lnTo>
                  <a:lnTo>
                    <a:pt x="5" y="33"/>
                  </a:lnTo>
                  <a:lnTo>
                    <a:pt x="4" y="30"/>
                  </a:lnTo>
                  <a:lnTo>
                    <a:pt x="3" y="29"/>
                  </a:lnTo>
                  <a:lnTo>
                    <a:pt x="2" y="27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4"/>
                  </a:lnTo>
                  <a:lnTo>
                    <a:pt x="37" y="5"/>
                  </a:lnTo>
                  <a:lnTo>
                    <a:pt x="39" y="6"/>
                  </a:lnTo>
                  <a:lnTo>
                    <a:pt x="42" y="7"/>
                  </a:lnTo>
                  <a:lnTo>
                    <a:pt x="45" y="9"/>
                  </a:lnTo>
                  <a:lnTo>
                    <a:pt x="48" y="10"/>
                  </a:lnTo>
                  <a:lnTo>
                    <a:pt x="51" y="11"/>
                  </a:lnTo>
                  <a:lnTo>
                    <a:pt x="54" y="12"/>
                  </a:lnTo>
                  <a:lnTo>
                    <a:pt x="56" y="15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7" y="21"/>
                  </a:lnTo>
                  <a:lnTo>
                    <a:pt x="70" y="24"/>
                  </a:lnTo>
                  <a:lnTo>
                    <a:pt x="74" y="26"/>
                  </a:lnTo>
                  <a:lnTo>
                    <a:pt x="76" y="29"/>
                  </a:lnTo>
                  <a:lnTo>
                    <a:pt x="80" y="30"/>
                  </a:lnTo>
                  <a:lnTo>
                    <a:pt x="83" y="33"/>
                  </a:lnTo>
                  <a:lnTo>
                    <a:pt x="87" y="36"/>
                  </a:lnTo>
                  <a:lnTo>
                    <a:pt x="91" y="40"/>
                  </a:lnTo>
                  <a:lnTo>
                    <a:pt x="94" y="43"/>
                  </a:lnTo>
                  <a:lnTo>
                    <a:pt x="98" y="46"/>
                  </a:lnTo>
                  <a:lnTo>
                    <a:pt x="102" y="50"/>
                  </a:lnTo>
                  <a:lnTo>
                    <a:pt x="106" y="52"/>
                  </a:lnTo>
                  <a:lnTo>
                    <a:pt x="110" y="56"/>
                  </a:lnTo>
                  <a:lnTo>
                    <a:pt x="114" y="60"/>
                  </a:lnTo>
                  <a:lnTo>
                    <a:pt x="117" y="63"/>
                  </a:lnTo>
                  <a:lnTo>
                    <a:pt x="121" y="68"/>
                  </a:lnTo>
                  <a:lnTo>
                    <a:pt x="126" y="70"/>
                  </a:lnTo>
                  <a:lnTo>
                    <a:pt x="130" y="75"/>
                  </a:lnTo>
                  <a:lnTo>
                    <a:pt x="133" y="78"/>
                  </a:lnTo>
                  <a:lnTo>
                    <a:pt x="137" y="83"/>
                  </a:lnTo>
                  <a:lnTo>
                    <a:pt x="141" y="87"/>
                  </a:lnTo>
                  <a:lnTo>
                    <a:pt x="146" y="90"/>
                  </a:lnTo>
                  <a:lnTo>
                    <a:pt x="149" y="94"/>
                  </a:lnTo>
                  <a:lnTo>
                    <a:pt x="152" y="98"/>
                  </a:lnTo>
                  <a:lnTo>
                    <a:pt x="156" y="103"/>
                  </a:lnTo>
                  <a:lnTo>
                    <a:pt x="161" y="107"/>
                  </a:lnTo>
                  <a:lnTo>
                    <a:pt x="165" y="111"/>
                  </a:lnTo>
                  <a:lnTo>
                    <a:pt x="169" y="115"/>
                  </a:lnTo>
                  <a:lnTo>
                    <a:pt x="172" y="119"/>
                  </a:lnTo>
                  <a:lnTo>
                    <a:pt x="176" y="123"/>
                  </a:lnTo>
                  <a:lnTo>
                    <a:pt x="180" y="127"/>
                  </a:lnTo>
                  <a:lnTo>
                    <a:pt x="184" y="131"/>
                  </a:lnTo>
                  <a:lnTo>
                    <a:pt x="188" y="135"/>
                  </a:lnTo>
                  <a:lnTo>
                    <a:pt x="191" y="139"/>
                  </a:lnTo>
                  <a:lnTo>
                    <a:pt x="194" y="143"/>
                  </a:lnTo>
                  <a:lnTo>
                    <a:pt x="198" y="147"/>
                  </a:lnTo>
                  <a:lnTo>
                    <a:pt x="202" y="150"/>
                  </a:lnTo>
                  <a:lnTo>
                    <a:pt x="206" y="154"/>
                  </a:lnTo>
                  <a:lnTo>
                    <a:pt x="209" y="158"/>
                  </a:lnTo>
                  <a:lnTo>
                    <a:pt x="211" y="162"/>
                  </a:lnTo>
                  <a:lnTo>
                    <a:pt x="215" y="165"/>
                  </a:lnTo>
                  <a:lnTo>
                    <a:pt x="218" y="169"/>
                  </a:lnTo>
                  <a:lnTo>
                    <a:pt x="221" y="172"/>
                  </a:lnTo>
                  <a:lnTo>
                    <a:pt x="224" y="175"/>
                  </a:lnTo>
                  <a:lnTo>
                    <a:pt x="227" y="179"/>
                  </a:lnTo>
                  <a:lnTo>
                    <a:pt x="229" y="182"/>
                  </a:lnTo>
                  <a:lnTo>
                    <a:pt x="232" y="185"/>
                  </a:lnTo>
                  <a:lnTo>
                    <a:pt x="234" y="188"/>
                  </a:lnTo>
                  <a:lnTo>
                    <a:pt x="237" y="191"/>
                  </a:lnTo>
                  <a:lnTo>
                    <a:pt x="240" y="194"/>
                  </a:lnTo>
                  <a:lnTo>
                    <a:pt x="242" y="196"/>
                  </a:lnTo>
                  <a:lnTo>
                    <a:pt x="244" y="199"/>
                  </a:lnTo>
                  <a:lnTo>
                    <a:pt x="246" y="201"/>
                  </a:lnTo>
                  <a:lnTo>
                    <a:pt x="248" y="204"/>
                  </a:lnTo>
                  <a:lnTo>
                    <a:pt x="249" y="205"/>
                  </a:lnTo>
                  <a:lnTo>
                    <a:pt x="251" y="207"/>
                  </a:lnTo>
                  <a:lnTo>
                    <a:pt x="252" y="209"/>
                  </a:lnTo>
                  <a:lnTo>
                    <a:pt x="254" y="211"/>
                  </a:lnTo>
                  <a:lnTo>
                    <a:pt x="256" y="213"/>
                  </a:lnTo>
                  <a:lnTo>
                    <a:pt x="258" y="216"/>
                  </a:lnTo>
                  <a:lnTo>
                    <a:pt x="259" y="217"/>
                  </a:lnTo>
                  <a:lnTo>
                    <a:pt x="259" y="217"/>
                  </a:lnTo>
                  <a:lnTo>
                    <a:pt x="259" y="217"/>
                  </a:lnTo>
                  <a:close/>
                </a:path>
              </a:pathLst>
            </a:custGeom>
            <a:solidFill>
              <a:srgbClr val="FF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0" name="Freeform 42"/>
            <p:cNvSpPr>
              <a:spLocks/>
            </p:cNvSpPr>
            <p:nvPr/>
          </p:nvSpPr>
          <p:spPr bwMode="auto">
            <a:xfrm>
              <a:off x="965" y="890"/>
              <a:ext cx="271" cy="175"/>
            </a:xfrm>
            <a:custGeom>
              <a:avLst/>
              <a:gdLst/>
              <a:ahLst/>
              <a:cxnLst>
                <a:cxn ang="0">
                  <a:pos x="234" y="159"/>
                </a:cxn>
                <a:cxn ang="0">
                  <a:pos x="223" y="154"/>
                </a:cxn>
                <a:cxn ang="0">
                  <a:pos x="215" y="152"/>
                </a:cxn>
                <a:cxn ang="0">
                  <a:pos x="204" y="147"/>
                </a:cxn>
                <a:cxn ang="0">
                  <a:pos x="192" y="143"/>
                </a:cxn>
                <a:cxn ang="0">
                  <a:pos x="179" y="138"/>
                </a:cxn>
                <a:cxn ang="0">
                  <a:pos x="166" y="133"/>
                </a:cxn>
                <a:cxn ang="0">
                  <a:pos x="150" y="127"/>
                </a:cxn>
                <a:cxn ang="0">
                  <a:pos x="136" y="120"/>
                </a:cxn>
                <a:cxn ang="0">
                  <a:pos x="121" y="114"/>
                </a:cxn>
                <a:cxn ang="0">
                  <a:pos x="106" y="109"/>
                </a:cxn>
                <a:cxn ang="0">
                  <a:pos x="92" y="102"/>
                </a:cxn>
                <a:cxn ang="0">
                  <a:pos x="78" y="95"/>
                </a:cxn>
                <a:cxn ang="0">
                  <a:pos x="66" y="90"/>
                </a:cxn>
                <a:cxn ang="0">
                  <a:pos x="54" y="84"/>
                </a:cxn>
                <a:cxn ang="0">
                  <a:pos x="44" y="79"/>
                </a:cxn>
                <a:cxn ang="0">
                  <a:pos x="36" y="75"/>
                </a:cxn>
                <a:cxn ang="0">
                  <a:pos x="27" y="70"/>
                </a:cxn>
                <a:cxn ang="0">
                  <a:pos x="16" y="63"/>
                </a:cxn>
                <a:cxn ang="0">
                  <a:pos x="9" y="58"/>
                </a:cxn>
                <a:cxn ang="0">
                  <a:pos x="2" y="51"/>
                </a:cxn>
                <a:cxn ang="0">
                  <a:pos x="1" y="41"/>
                </a:cxn>
                <a:cxn ang="0">
                  <a:pos x="0" y="29"/>
                </a:cxn>
                <a:cxn ang="0">
                  <a:pos x="1" y="16"/>
                </a:cxn>
                <a:cxn ang="0">
                  <a:pos x="6" y="5"/>
                </a:cxn>
                <a:cxn ang="0">
                  <a:pos x="16" y="0"/>
                </a:cxn>
                <a:cxn ang="0">
                  <a:pos x="26" y="1"/>
                </a:cxn>
                <a:cxn ang="0">
                  <a:pos x="37" y="4"/>
                </a:cxn>
                <a:cxn ang="0">
                  <a:pos x="52" y="10"/>
                </a:cxn>
                <a:cxn ang="0">
                  <a:pos x="62" y="15"/>
                </a:cxn>
                <a:cxn ang="0">
                  <a:pos x="71" y="18"/>
                </a:cxn>
                <a:cxn ang="0">
                  <a:pos x="80" y="24"/>
                </a:cxn>
                <a:cxn ang="0">
                  <a:pos x="90" y="29"/>
                </a:cxn>
                <a:cxn ang="0">
                  <a:pos x="99" y="34"/>
                </a:cxn>
                <a:cxn ang="0">
                  <a:pos x="109" y="39"/>
                </a:cxn>
                <a:cxn ang="0">
                  <a:pos x="119" y="45"/>
                </a:cxn>
                <a:cxn ang="0">
                  <a:pos x="130" y="51"/>
                </a:cxn>
                <a:cxn ang="0">
                  <a:pos x="140" y="57"/>
                </a:cxn>
                <a:cxn ang="0">
                  <a:pos x="150" y="64"/>
                </a:cxn>
                <a:cxn ang="0">
                  <a:pos x="162" y="71"/>
                </a:cxn>
                <a:cxn ang="0">
                  <a:pos x="172" y="77"/>
                </a:cxn>
                <a:cxn ang="0">
                  <a:pos x="183" y="83"/>
                </a:cxn>
                <a:cxn ang="0">
                  <a:pos x="192" y="90"/>
                </a:cxn>
                <a:cxn ang="0">
                  <a:pos x="202" y="96"/>
                </a:cxn>
                <a:cxn ang="0">
                  <a:pos x="212" y="103"/>
                </a:cxn>
                <a:cxn ang="0">
                  <a:pos x="221" y="110"/>
                </a:cxn>
                <a:cxn ang="0">
                  <a:pos x="229" y="116"/>
                </a:cxn>
                <a:cxn ang="0">
                  <a:pos x="237" y="122"/>
                </a:cxn>
                <a:cxn ang="0">
                  <a:pos x="249" y="132"/>
                </a:cxn>
                <a:cxn ang="0">
                  <a:pos x="260" y="140"/>
                </a:cxn>
                <a:cxn ang="0">
                  <a:pos x="267" y="147"/>
                </a:cxn>
                <a:cxn ang="0">
                  <a:pos x="264" y="175"/>
                </a:cxn>
              </a:cxnLst>
              <a:rect l="0" t="0" r="r" b="b"/>
              <a:pathLst>
                <a:path w="271" h="175">
                  <a:moveTo>
                    <a:pt x="237" y="160"/>
                  </a:moveTo>
                  <a:lnTo>
                    <a:pt x="237" y="160"/>
                  </a:lnTo>
                  <a:lnTo>
                    <a:pt x="236" y="160"/>
                  </a:lnTo>
                  <a:lnTo>
                    <a:pt x="234" y="159"/>
                  </a:lnTo>
                  <a:lnTo>
                    <a:pt x="231" y="158"/>
                  </a:lnTo>
                  <a:lnTo>
                    <a:pt x="228" y="157"/>
                  </a:lnTo>
                  <a:lnTo>
                    <a:pt x="226" y="155"/>
                  </a:lnTo>
                  <a:lnTo>
                    <a:pt x="223" y="154"/>
                  </a:lnTo>
                  <a:lnTo>
                    <a:pt x="221" y="154"/>
                  </a:lnTo>
                  <a:lnTo>
                    <a:pt x="219" y="153"/>
                  </a:lnTo>
                  <a:lnTo>
                    <a:pt x="217" y="152"/>
                  </a:lnTo>
                  <a:lnTo>
                    <a:pt x="215" y="152"/>
                  </a:lnTo>
                  <a:lnTo>
                    <a:pt x="212" y="151"/>
                  </a:lnTo>
                  <a:lnTo>
                    <a:pt x="209" y="150"/>
                  </a:lnTo>
                  <a:lnTo>
                    <a:pt x="207" y="149"/>
                  </a:lnTo>
                  <a:lnTo>
                    <a:pt x="204" y="147"/>
                  </a:lnTo>
                  <a:lnTo>
                    <a:pt x="201" y="146"/>
                  </a:lnTo>
                  <a:lnTo>
                    <a:pt x="198" y="145"/>
                  </a:lnTo>
                  <a:lnTo>
                    <a:pt x="195" y="144"/>
                  </a:lnTo>
                  <a:lnTo>
                    <a:pt x="192" y="143"/>
                  </a:lnTo>
                  <a:lnTo>
                    <a:pt x="189" y="142"/>
                  </a:lnTo>
                  <a:lnTo>
                    <a:pt x="186" y="140"/>
                  </a:lnTo>
                  <a:lnTo>
                    <a:pt x="183" y="139"/>
                  </a:lnTo>
                  <a:lnTo>
                    <a:pt x="179" y="138"/>
                  </a:lnTo>
                  <a:lnTo>
                    <a:pt x="176" y="137"/>
                  </a:lnTo>
                  <a:lnTo>
                    <a:pt x="172" y="135"/>
                  </a:lnTo>
                  <a:lnTo>
                    <a:pt x="169" y="134"/>
                  </a:lnTo>
                  <a:lnTo>
                    <a:pt x="166" y="133"/>
                  </a:lnTo>
                  <a:lnTo>
                    <a:pt x="162" y="132"/>
                  </a:lnTo>
                  <a:lnTo>
                    <a:pt x="158" y="130"/>
                  </a:lnTo>
                  <a:lnTo>
                    <a:pt x="154" y="129"/>
                  </a:lnTo>
                  <a:lnTo>
                    <a:pt x="150" y="127"/>
                  </a:lnTo>
                  <a:lnTo>
                    <a:pt x="147" y="125"/>
                  </a:lnTo>
                  <a:lnTo>
                    <a:pt x="143" y="124"/>
                  </a:lnTo>
                  <a:lnTo>
                    <a:pt x="140" y="122"/>
                  </a:lnTo>
                  <a:lnTo>
                    <a:pt x="136" y="120"/>
                  </a:lnTo>
                  <a:lnTo>
                    <a:pt x="132" y="119"/>
                  </a:lnTo>
                  <a:lnTo>
                    <a:pt x="129" y="117"/>
                  </a:lnTo>
                  <a:lnTo>
                    <a:pt x="125" y="116"/>
                  </a:lnTo>
                  <a:lnTo>
                    <a:pt x="121" y="114"/>
                  </a:lnTo>
                  <a:lnTo>
                    <a:pt x="117" y="113"/>
                  </a:lnTo>
                  <a:lnTo>
                    <a:pt x="113" y="112"/>
                  </a:lnTo>
                  <a:lnTo>
                    <a:pt x="110" y="111"/>
                  </a:lnTo>
                  <a:lnTo>
                    <a:pt x="106" y="109"/>
                  </a:lnTo>
                  <a:lnTo>
                    <a:pt x="102" y="107"/>
                  </a:lnTo>
                  <a:lnTo>
                    <a:pt x="98" y="105"/>
                  </a:lnTo>
                  <a:lnTo>
                    <a:pt x="95" y="104"/>
                  </a:lnTo>
                  <a:lnTo>
                    <a:pt x="92" y="102"/>
                  </a:lnTo>
                  <a:lnTo>
                    <a:pt x="88" y="100"/>
                  </a:lnTo>
                  <a:lnTo>
                    <a:pt x="85" y="99"/>
                  </a:lnTo>
                  <a:lnTo>
                    <a:pt x="81" y="97"/>
                  </a:lnTo>
                  <a:lnTo>
                    <a:pt x="78" y="95"/>
                  </a:lnTo>
                  <a:lnTo>
                    <a:pt x="74" y="94"/>
                  </a:lnTo>
                  <a:lnTo>
                    <a:pt x="72" y="93"/>
                  </a:lnTo>
                  <a:lnTo>
                    <a:pt x="69" y="92"/>
                  </a:lnTo>
                  <a:lnTo>
                    <a:pt x="66" y="90"/>
                  </a:lnTo>
                  <a:lnTo>
                    <a:pt x="63" y="89"/>
                  </a:lnTo>
                  <a:lnTo>
                    <a:pt x="60" y="87"/>
                  </a:lnTo>
                  <a:lnTo>
                    <a:pt x="57" y="86"/>
                  </a:lnTo>
                  <a:lnTo>
                    <a:pt x="54" y="84"/>
                  </a:lnTo>
                  <a:lnTo>
                    <a:pt x="52" y="83"/>
                  </a:lnTo>
                  <a:lnTo>
                    <a:pt x="49" y="81"/>
                  </a:lnTo>
                  <a:lnTo>
                    <a:pt x="47" y="80"/>
                  </a:lnTo>
                  <a:lnTo>
                    <a:pt x="44" y="79"/>
                  </a:lnTo>
                  <a:lnTo>
                    <a:pt x="42" y="78"/>
                  </a:lnTo>
                  <a:lnTo>
                    <a:pt x="40" y="77"/>
                  </a:lnTo>
                  <a:lnTo>
                    <a:pt x="38" y="76"/>
                  </a:lnTo>
                  <a:lnTo>
                    <a:pt x="36" y="75"/>
                  </a:lnTo>
                  <a:lnTo>
                    <a:pt x="34" y="74"/>
                  </a:lnTo>
                  <a:lnTo>
                    <a:pt x="32" y="73"/>
                  </a:lnTo>
                  <a:lnTo>
                    <a:pt x="31" y="72"/>
                  </a:lnTo>
                  <a:lnTo>
                    <a:pt x="27" y="70"/>
                  </a:lnTo>
                  <a:lnTo>
                    <a:pt x="24" y="68"/>
                  </a:lnTo>
                  <a:lnTo>
                    <a:pt x="21" y="67"/>
                  </a:lnTo>
                  <a:lnTo>
                    <a:pt x="18" y="65"/>
                  </a:lnTo>
                  <a:lnTo>
                    <a:pt x="16" y="63"/>
                  </a:lnTo>
                  <a:lnTo>
                    <a:pt x="15" y="62"/>
                  </a:lnTo>
                  <a:lnTo>
                    <a:pt x="12" y="61"/>
                  </a:lnTo>
                  <a:lnTo>
                    <a:pt x="11" y="59"/>
                  </a:lnTo>
                  <a:lnTo>
                    <a:pt x="9" y="58"/>
                  </a:lnTo>
                  <a:lnTo>
                    <a:pt x="8" y="57"/>
                  </a:lnTo>
                  <a:lnTo>
                    <a:pt x="5" y="55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48"/>
                  </a:lnTo>
                  <a:lnTo>
                    <a:pt x="1" y="46"/>
                  </a:lnTo>
                  <a:lnTo>
                    <a:pt x="1" y="44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5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9" y="1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7" y="4"/>
                  </a:lnTo>
                  <a:lnTo>
                    <a:pt x="41" y="6"/>
                  </a:lnTo>
                  <a:lnTo>
                    <a:pt x="45" y="7"/>
                  </a:lnTo>
                  <a:lnTo>
                    <a:pt x="49" y="9"/>
                  </a:lnTo>
                  <a:lnTo>
                    <a:pt x="52" y="10"/>
                  </a:lnTo>
                  <a:lnTo>
                    <a:pt x="55" y="12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5"/>
                  </a:lnTo>
                  <a:lnTo>
                    <a:pt x="64" y="16"/>
                  </a:lnTo>
                  <a:lnTo>
                    <a:pt x="67" y="16"/>
                  </a:lnTo>
                  <a:lnTo>
                    <a:pt x="69" y="17"/>
                  </a:lnTo>
                  <a:lnTo>
                    <a:pt x="71" y="18"/>
                  </a:lnTo>
                  <a:lnTo>
                    <a:pt x="72" y="20"/>
                  </a:lnTo>
                  <a:lnTo>
                    <a:pt x="75" y="21"/>
                  </a:lnTo>
                  <a:lnTo>
                    <a:pt x="77" y="22"/>
                  </a:lnTo>
                  <a:lnTo>
                    <a:pt x="80" y="24"/>
                  </a:lnTo>
                  <a:lnTo>
                    <a:pt x="82" y="25"/>
                  </a:lnTo>
                  <a:lnTo>
                    <a:pt x="85" y="26"/>
                  </a:lnTo>
                  <a:lnTo>
                    <a:pt x="87" y="27"/>
                  </a:lnTo>
                  <a:lnTo>
                    <a:pt x="90" y="29"/>
                  </a:lnTo>
                  <a:lnTo>
                    <a:pt x="92" y="30"/>
                  </a:lnTo>
                  <a:lnTo>
                    <a:pt x="94" y="31"/>
                  </a:lnTo>
                  <a:lnTo>
                    <a:pt x="96" y="33"/>
                  </a:lnTo>
                  <a:lnTo>
                    <a:pt x="99" y="34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7" y="38"/>
                  </a:lnTo>
                  <a:lnTo>
                    <a:pt x="109" y="39"/>
                  </a:lnTo>
                  <a:lnTo>
                    <a:pt x="111" y="41"/>
                  </a:lnTo>
                  <a:lnTo>
                    <a:pt x="113" y="42"/>
                  </a:lnTo>
                  <a:lnTo>
                    <a:pt x="116" y="44"/>
                  </a:lnTo>
                  <a:lnTo>
                    <a:pt x="119" y="45"/>
                  </a:lnTo>
                  <a:lnTo>
                    <a:pt x="122" y="47"/>
                  </a:lnTo>
                  <a:lnTo>
                    <a:pt x="124" y="48"/>
                  </a:lnTo>
                  <a:lnTo>
                    <a:pt x="127" y="50"/>
                  </a:lnTo>
                  <a:lnTo>
                    <a:pt x="130" y="51"/>
                  </a:lnTo>
                  <a:lnTo>
                    <a:pt x="132" y="53"/>
                  </a:lnTo>
                  <a:lnTo>
                    <a:pt x="134" y="55"/>
                  </a:lnTo>
                  <a:lnTo>
                    <a:pt x="137" y="56"/>
                  </a:lnTo>
                  <a:lnTo>
                    <a:pt x="140" y="57"/>
                  </a:lnTo>
                  <a:lnTo>
                    <a:pt x="143" y="59"/>
                  </a:lnTo>
                  <a:lnTo>
                    <a:pt x="146" y="61"/>
                  </a:lnTo>
                  <a:lnTo>
                    <a:pt x="149" y="62"/>
                  </a:lnTo>
                  <a:lnTo>
                    <a:pt x="150" y="64"/>
                  </a:lnTo>
                  <a:lnTo>
                    <a:pt x="153" y="66"/>
                  </a:lnTo>
                  <a:lnTo>
                    <a:pt x="156" y="68"/>
                  </a:lnTo>
                  <a:lnTo>
                    <a:pt x="159" y="70"/>
                  </a:lnTo>
                  <a:lnTo>
                    <a:pt x="162" y="71"/>
                  </a:lnTo>
                  <a:lnTo>
                    <a:pt x="165" y="73"/>
                  </a:lnTo>
                  <a:lnTo>
                    <a:pt x="167" y="74"/>
                  </a:lnTo>
                  <a:lnTo>
                    <a:pt x="169" y="75"/>
                  </a:lnTo>
                  <a:lnTo>
                    <a:pt x="172" y="77"/>
                  </a:lnTo>
                  <a:lnTo>
                    <a:pt x="175" y="79"/>
                  </a:lnTo>
                  <a:lnTo>
                    <a:pt x="177" y="80"/>
                  </a:lnTo>
                  <a:lnTo>
                    <a:pt x="180" y="82"/>
                  </a:lnTo>
                  <a:lnTo>
                    <a:pt x="183" y="83"/>
                  </a:lnTo>
                  <a:lnTo>
                    <a:pt x="186" y="85"/>
                  </a:lnTo>
                  <a:lnTo>
                    <a:pt x="188" y="87"/>
                  </a:lnTo>
                  <a:lnTo>
                    <a:pt x="190" y="89"/>
                  </a:lnTo>
                  <a:lnTo>
                    <a:pt x="192" y="90"/>
                  </a:lnTo>
                  <a:lnTo>
                    <a:pt x="195" y="92"/>
                  </a:lnTo>
                  <a:lnTo>
                    <a:pt x="197" y="94"/>
                  </a:lnTo>
                  <a:lnTo>
                    <a:pt x="200" y="95"/>
                  </a:lnTo>
                  <a:lnTo>
                    <a:pt x="202" y="96"/>
                  </a:lnTo>
                  <a:lnTo>
                    <a:pt x="205" y="99"/>
                  </a:lnTo>
                  <a:lnTo>
                    <a:pt x="207" y="100"/>
                  </a:lnTo>
                  <a:lnTo>
                    <a:pt x="209" y="102"/>
                  </a:lnTo>
                  <a:lnTo>
                    <a:pt x="212" y="103"/>
                  </a:lnTo>
                  <a:lnTo>
                    <a:pt x="214" y="105"/>
                  </a:lnTo>
                  <a:lnTo>
                    <a:pt x="216" y="107"/>
                  </a:lnTo>
                  <a:lnTo>
                    <a:pt x="219" y="109"/>
                  </a:lnTo>
                  <a:lnTo>
                    <a:pt x="221" y="110"/>
                  </a:lnTo>
                  <a:lnTo>
                    <a:pt x="223" y="112"/>
                  </a:lnTo>
                  <a:lnTo>
                    <a:pt x="225" y="113"/>
                  </a:lnTo>
                  <a:lnTo>
                    <a:pt x="227" y="114"/>
                  </a:lnTo>
                  <a:lnTo>
                    <a:pt x="229" y="116"/>
                  </a:lnTo>
                  <a:lnTo>
                    <a:pt x="231" y="117"/>
                  </a:lnTo>
                  <a:lnTo>
                    <a:pt x="233" y="119"/>
                  </a:lnTo>
                  <a:lnTo>
                    <a:pt x="235" y="121"/>
                  </a:lnTo>
                  <a:lnTo>
                    <a:pt x="237" y="122"/>
                  </a:lnTo>
                  <a:lnTo>
                    <a:pt x="239" y="124"/>
                  </a:lnTo>
                  <a:lnTo>
                    <a:pt x="243" y="127"/>
                  </a:lnTo>
                  <a:lnTo>
                    <a:pt x="246" y="129"/>
                  </a:lnTo>
                  <a:lnTo>
                    <a:pt x="249" y="132"/>
                  </a:lnTo>
                  <a:lnTo>
                    <a:pt x="252" y="134"/>
                  </a:lnTo>
                  <a:lnTo>
                    <a:pt x="255" y="136"/>
                  </a:lnTo>
                  <a:lnTo>
                    <a:pt x="258" y="138"/>
                  </a:lnTo>
                  <a:lnTo>
                    <a:pt x="260" y="140"/>
                  </a:lnTo>
                  <a:lnTo>
                    <a:pt x="263" y="143"/>
                  </a:lnTo>
                  <a:lnTo>
                    <a:pt x="265" y="144"/>
                  </a:lnTo>
                  <a:lnTo>
                    <a:pt x="266" y="146"/>
                  </a:lnTo>
                  <a:lnTo>
                    <a:pt x="267" y="147"/>
                  </a:lnTo>
                  <a:lnTo>
                    <a:pt x="269" y="148"/>
                  </a:lnTo>
                  <a:lnTo>
                    <a:pt x="271" y="150"/>
                  </a:lnTo>
                  <a:lnTo>
                    <a:pt x="271" y="151"/>
                  </a:lnTo>
                  <a:lnTo>
                    <a:pt x="264" y="175"/>
                  </a:lnTo>
                  <a:lnTo>
                    <a:pt x="237" y="160"/>
                  </a:lnTo>
                  <a:lnTo>
                    <a:pt x="237" y="16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1" name="Freeform 43"/>
            <p:cNvSpPr>
              <a:spLocks/>
            </p:cNvSpPr>
            <p:nvPr/>
          </p:nvSpPr>
          <p:spPr bwMode="auto">
            <a:xfrm>
              <a:off x="1008" y="842"/>
              <a:ext cx="260" cy="218"/>
            </a:xfrm>
            <a:custGeom>
              <a:avLst/>
              <a:gdLst/>
              <a:ahLst/>
              <a:cxnLst>
                <a:cxn ang="0">
                  <a:pos x="258" y="217"/>
                </a:cxn>
                <a:cxn ang="0">
                  <a:pos x="250" y="212"/>
                </a:cxn>
                <a:cxn ang="0">
                  <a:pos x="244" y="209"/>
                </a:cxn>
                <a:cxn ang="0">
                  <a:pos x="237" y="205"/>
                </a:cxn>
                <a:cxn ang="0">
                  <a:pos x="227" y="200"/>
                </a:cxn>
                <a:cxn ang="0">
                  <a:pos x="217" y="194"/>
                </a:cxn>
                <a:cxn ang="0">
                  <a:pos x="206" y="188"/>
                </a:cxn>
                <a:cxn ang="0">
                  <a:pos x="194" y="181"/>
                </a:cxn>
                <a:cxn ang="0">
                  <a:pos x="182" y="174"/>
                </a:cxn>
                <a:cxn ang="0">
                  <a:pos x="168" y="165"/>
                </a:cxn>
                <a:cxn ang="0">
                  <a:pos x="155" y="157"/>
                </a:cxn>
                <a:cxn ang="0">
                  <a:pos x="141" y="148"/>
                </a:cxn>
                <a:cxn ang="0">
                  <a:pos x="126" y="140"/>
                </a:cxn>
                <a:cxn ang="0">
                  <a:pos x="113" y="131"/>
                </a:cxn>
                <a:cxn ang="0">
                  <a:pos x="100" y="123"/>
                </a:cxn>
                <a:cxn ang="0">
                  <a:pos x="87" y="113"/>
                </a:cxn>
                <a:cxn ang="0">
                  <a:pos x="73" y="103"/>
                </a:cxn>
                <a:cxn ang="0">
                  <a:pos x="62" y="95"/>
                </a:cxn>
                <a:cxn ang="0">
                  <a:pos x="51" y="86"/>
                </a:cxn>
                <a:cxn ang="0">
                  <a:pos x="41" y="78"/>
                </a:cxn>
                <a:cxn ang="0">
                  <a:pos x="31" y="69"/>
                </a:cxn>
                <a:cxn ang="0">
                  <a:pos x="24" y="61"/>
                </a:cxn>
                <a:cxn ang="0">
                  <a:pos x="17" y="52"/>
                </a:cxn>
                <a:cxn ang="0">
                  <a:pos x="11" y="45"/>
                </a:cxn>
                <a:cxn ang="0">
                  <a:pos x="7" y="38"/>
                </a:cxn>
                <a:cxn ang="0">
                  <a:pos x="4" y="31"/>
                </a:cxn>
                <a:cxn ang="0">
                  <a:pos x="2" y="25"/>
                </a:cxn>
                <a:cxn ang="0">
                  <a:pos x="0" y="20"/>
                </a:cxn>
                <a:cxn ang="0">
                  <a:pos x="0" y="11"/>
                </a:cxn>
                <a:cxn ang="0">
                  <a:pos x="4" y="5"/>
                </a:cxn>
                <a:cxn ang="0">
                  <a:pos x="11" y="1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2" y="3"/>
                </a:cxn>
                <a:cxn ang="0">
                  <a:pos x="40" y="6"/>
                </a:cxn>
                <a:cxn ang="0">
                  <a:pos x="48" y="10"/>
                </a:cxn>
                <a:cxn ang="0">
                  <a:pos x="57" y="15"/>
                </a:cxn>
                <a:cxn ang="0">
                  <a:pos x="67" y="22"/>
                </a:cxn>
                <a:cxn ang="0">
                  <a:pos x="77" y="29"/>
                </a:cxn>
                <a:cxn ang="0">
                  <a:pos x="87" y="37"/>
                </a:cxn>
                <a:cxn ang="0">
                  <a:pos x="99" y="46"/>
                </a:cxn>
                <a:cxn ang="0">
                  <a:pos x="110" y="57"/>
                </a:cxn>
                <a:cxn ang="0">
                  <a:pos x="122" y="68"/>
                </a:cxn>
                <a:cxn ang="0">
                  <a:pos x="134" y="80"/>
                </a:cxn>
                <a:cxn ang="0">
                  <a:pos x="145" y="92"/>
                </a:cxn>
                <a:cxn ang="0">
                  <a:pos x="157" y="103"/>
                </a:cxn>
                <a:cxn ang="0">
                  <a:pos x="169" y="116"/>
                </a:cxn>
                <a:cxn ang="0">
                  <a:pos x="181" y="128"/>
                </a:cxn>
                <a:cxn ang="0">
                  <a:pos x="192" y="141"/>
                </a:cxn>
                <a:cxn ang="0">
                  <a:pos x="203" y="151"/>
                </a:cxn>
                <a:cxn ang="0">
                  <a:pos x="212" y="162"/>
                </a:cxn>
                <a:cxn ang="0">
                  <a:pos x="222" y="173"/>
                </a:cxn>
                <a:cxn ang="0">
                  <a:pos x="230" y="182"/>
                </a:cxn>
                <a:cxn ang="0">
                  <a:pos x="238" y="192"/>
                </a:cxn>
                <a:cxn ang="0">
                  <a:pos x="244" y="200"/>
                </a:cxn>
                <a:cxn ang="0">
                  <a:pos x="249" y="205"/>
                </a:cxn>
                <a:cxn ang="0">
                  <a:pos x="255" y="211"/>
                </a:cxn>
                <a:cxn ang="0">
                  <a:pos x="259" y="217"/>
                </a:cxn>
              </a:cxnLst>
              <a:rect l="0" t="0" r="r" b="b"/>
              <a:pathLst>
                <a:path w="260" h="218">
                  <a:moveTo>
                    <a:pt x="260" y="218"/>
                  </a:moveTo>
                  <a:lnTo>
                    <a:pt x="259" y="218"/>
                  </a:lnTo>
                  <a:lnTo>
                    <a:pt x="258" y="217"/>
                  </a:lnTo>
                  <a:lnTo>
                    <a:pt x="256" y="215"/>
                  </a:lnTo>
                  <a:lnTo>
                    <a:pt x="253" y="214"/>
                  </a:lnTo>
                  <a:lnTo>
                    <a:pt x="250" y="212"/>
                  </a:lnTo>
                  <a:lnTo>
                    <a:pt x="248" y="211"/>
                  </a:lnTo>
                  <a:lnTo>
                    <a:pt x="246" y="210"/>
                  </a:lnTo>
                  <a:lnTo>
                    <a:pt x="244" y="209"/>
                  </a:lnTo>
                  <a:lnTo>
                    <a:pt x="241" y="208"/>
                  </a:lnTo>
                  <a:lnTo>
                    <a:pt x="240" y="207"/>
                  </a:lnTo>
                  <a:lnTo>
                    <a:pt x="237" y="205"/>
                  </a:lnTo>
                  <a:lnTo>
                    <a:pt x="234" y="203"/>
                  </a:lnTo>
                  <a:lnTo>
                    <a:pt x="231" y="201"/>
                  </a:lnTo>
                  <a:lnTo>
                    <a:pt x="227" y="200"/>
                  </a:lnTo>
                  <a:lnTo>
                    <a:pt x="224" y="199"/>
                  </a:lnTo>
                  <a:lnTo>
                    <a:pt x="221" y="197"/>
                  </a:lnTo>
                  <a:lnTo>
                    <a:pt x="217" y="194"/>
                  </a:lnTo>
                  <a:lnTo>
                    <a:pt x="213" y="192"/>
                  </a:lnTo>
                  <a:lnTo>
                    <a:pt x="210" y="190"/>
                  </a:lnTo>
                  <a:lnTo>
                    <a:pt x="206" y="188"/>
                  </a:lnTo>
                  <a:lnTo>
                    <a:pt x="202" y="185"/>
                  </a:lnTo>
                  <a:lnTo>
                    <a:pt x="198" y="183"/>
                  </a:lnTo>
                  <a:lnTo>
                    <a:pt x="194" y="181"/>
                  </a:lnTo>
                  <a:lnTo>
                    <a:pt x="190" y="179"/>
                  </a:lnTo>
                  <a:lnTo>
                    <a:pt x="186" y="176"/>
                  </a:lnTo>
                  <a:lnTo>
                    <a:pt x="182" y="174"/>
                  </a:lnTo>
                  <a:lnTo>
                    <a:pt x="178" y="171"/>
                  </a:lnTo>
                  <a:lnTo>
                    <a:pt x="173" y="168"/>
                  </a:lnTo>
                  <a:lnTo>
                    <a:pt x="168" y="165"/>
                  </a:lnTo>
                  <a:lnTo>
                    <a:pt x="164" y="162"/>
                  </a:lnTo>
                  <a:lnTo>
                    <a:pt x="159" y="160"/>
                  </a:lnTo>
                  <a:lnTo>
                    <a:pt x="155" y="157"/>
                  </a:lnTo>
                  <a:lnTo>
                    <a:pt x="150" y="154"/>
                  </a:lnTo>
                  <a:lnTo>
                    <a:pt x="145" y="151"/>
                  </a:lnTo>
                  <a:lnTo>
                    <a:pt x="141" y="148"/>
                  </a:lnTo>
                  <a:lnTo>
                    <a:pt x="137" y="146"/>
                  </a:lnTo>
                  <a:lnTo>
                    <a:pt x="131" y="142"/>
                  </a:lnTo>
                  <a:lnTo>
                    <a:pt x="126" y="140"/>
                  </a:lnTo>
                  <a:lnTo>
                    <a:pt x="123" y="137"/>
                  </a:lnTo>
                  <a:lnTo>
                    <a:pt x="118" y="134"/>
                  </a:lnTo>
                  <a:lnTo>
                    <a:pt x="113" y="131"/>
                  </a:lnTo>
                  <a:lnTo>
                    <a:pt x="108" y="128"/>
                  </a:lnTo>
                  <a:lnTo>
                    <a:pt x="105" y="125"/>
                  </a:lnTo>
                  <a:lnTo>
                    <a:pt x="100" y="123"/>
                  </a:lnTo>
                  <a:lnTo>
                    <a:pt x="95" y="119"/>
                  </a:lnTo>
                  <a:lnTo>
                    <a:pt x="90" y="116"/>
                  </a:lnTo>
                  <a:lnTo>
                    <a:pt x="87" y="113"/>
                  </a:lnTo>
                  <a:lnTo>
                    <a:pt x="82" y="110"/>
                  </a:lnTo>
                  <a:lnTo>
                    <a:pt x="78" y="106"/>
                  </a:lnTo>
                  <a:lnTo>
                    <a:pt x="73" y="103"/>
                  </a:lnTo>
                  <a:lnTo>
                    <a:pt x="69" y="101"/>
                  </a:lnTo>
                  <a:lnTo>
                    <a:pt x="66" y="98"/>
                  </a:lnTo>
                  <a:lnTo>
                    <a:pt x="62" y="95"/>
                  </a:lnTo>
                  <a:lnTo>
                    <a:pt x="58" y="92"/>
                  </a:lnTo>
                  <a:lnTo>
                    <a:pt x="54" y="89"/>
                  </a:lnTo>
                  <a:lnTo>
                    <a:pt x="51" y="86"/>
                  </a:lnTo>
                  <a:lnTo>
                    <a:pt x="48" y="84"/>
                  </a:lnTo>
                  <a:lnTo>
                    <a:pt x="44" y="81"/>
                  </a:lnTo>
                  <a:lnTo>
                    <a:pt x="41" y="78"/>
                  </a:lnTo>
                  <a:lnTo>
                    <a:pt x="38" y="75"/>
                  </a:lnTo>
                  <a:lnTo>
                    <a:pt x="34" y="72"/>
                  </a:lnTo>
                  <a:lnTo>
                    <a:pt x="31" y="69"/>
                  </a:lnTo>
                  <a:lnTo>
                    <a:pt x="29" y="66"/>
                  </a:lnTo>
                  <a:lnTo>
                    <a:pt x="27" y="64"/>
                  </a:lnTo>
                  <a:lnTo>
                    <a:pt x="24" y="61"/>
                  </a:lnTo>
                  <a:lnTo>
                    <a:pt x="21" y="58"/>
                  </a:lnTo>
                  <a:lnTo>
                    <a:pt x="19" y="55"/>
                  </a:lnTo>
                  <a:lnTo>
                    <a:pt x="17" y="52"/>
                  </a:lnTo>
                  <a:lnTo>
                    <a:pt x="15" y="49"/>
                  </a:lnTo>
                  <a:lnTo>
                    <a:pt x="13" y="47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6" y="36"/>
                  </a:lnTo>
                  <a:lnTo>
                    <a:pt x="5" y="33"/>
                  </a:lnTo>
                  <a:lnTo>
                    <a:pt x="4" y="31"/>
                  </a:lnTo>
                  <a:lnTo>
                    <a:pt x="3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2" y="3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40" y="6"/>
                  </a:lnTo>
                  <a:lnTo>
                    <a:pt x="43" y="7"/>
                  </a:lnTo>
                  <a:lnTo>
                    <a:pt x="46" y="8"/>
                  </a:lnTo>
                  <a:lnTo>
                    <a:pt x="48" y="10"/>
                  </a:lnTo>
                  <a:lnTo>
                    <a:pt x="51" y="11"/>
                  </a:lnTo>
                  <a:lnTo>
                    <a:pt x="54" y="13"/>
                  </a:lnTo>
                  <a:lnTo>
                    <a:pt x="57" y="15"/>
                  </a:lnTo>
                  <a:lnTo>
                    <a:pt x="60" y="17"/>
                  </a:lnTo>
                  <a:lnTo>
                    <a:pt x="64" y="20"/>
                  </a:lnTo>
                  <a:lnTo>
                    <a:pt x="67" y="22"/>
                  </a:lnTo>
                  <a:lnTo>
                    <a:pt x="70" y="25"/>
                  </a:lnTo>
                  <a:lnTo>
                    <a:pt x="73" y="26"/>
                  </a:lnTo>
                  <a:lnTo>
                    <a:pt x="77" y="29"/>
                  </a:lnTo>
                  <a:lnTo>
                    <a:pt x="81" y="31"/>
                  </a:lnTo>
                  <a:lnTo>
                    <a:pt x="84" y="34"/>
                  </a:lnTo>
                  <a:lnTo>
                    <a:pt x="87" y="37"/>
                  </a:lnTo>
                  <a:lnTo>
                    <a:pt x="91" y="41"/>
                  </a:lnTo>
                  <a:lnTo>
                    <a:pt x="95" y="44"/>
                  </a:lnTo>
                  <a:lnTo>
                    <a:pt x="99" y="46"/>
                  </a:lnTo>
                  <a:lnTo>
                    <a:pt x="103" y="50"/>
                  </a:lnTo>
                  <a:lnTo>
                    <a:pt x="106" y="53"/>
                  </a:lnTo>
                  <a:lnTo>
                    <a:pt x="110" y="57"/>
                  </a:lnTo>
                  <a:lnTo>
                    <a:pt x="114" y="61"/>
                  </a:lnTo>
                  <a:lnTo>
                    <a:pt x="118" y="64"/>
                  </a:lnTo>
                  <a:lnTo>
                    <a:pt x="122" y="68"/>
                  </a:lnTo>
                  <a:lnTo>
                    <a:pt x="126" y="72"/>
                  </a:lnTo>
                  <a:lnTo>
                    <a:pt x="130" y="76"/>
                  </a:lnTo>
                  <a:lnTo>
                    <a:pt x="134" y="80"/>
                  </a:lnTo>
                  <a:lnTo>
                    <a:pt x="138" y="84"/>
                  </a:lnTo>
                  <a:lnTo>
                    <a:pt x="142" y="87"/>
                  </a:lnTo>
                  <a:lnTo>
                    <a:pt x="145" y="92"/>
                  </a:lnTo>
                  <a:lnTo>
                    <a:pt x="149" y="96"/>
                  </a:lnTo>
                  <a:lnTo>
                    <a:pt x="153" y="100"/>
                  </a:lnTo>
                  <a:lnTo>
                    <a:pt x="157" y="103"/>
                  </a:lnTo>
                  <a:lnTo>
                    <a:pt x="162" y="108"/>
                  </a:lnTo>
                  <a:lnTo>
                    <a:pt x="164" y="112"/>
                  </a:lnTo>
                  <a:lnTo>
                    <a:pt x="169" y="116"/>
                  </a:lnTo>
                  <a:lnTo>
                    <a:pt x="173" y="120"/>
                  </a:lnTo>
                  <a:lnTo>
                    <a:pt x="177" y="124"/>
                  </a:lnTo>
                  <a:lnTo>
                    <a:pt x="181" y="128"/>
                  </a:lnTo>
                  <a:lnTo>
                    <a:pt x="184" y="132"/>
                  </a:lnTo>
                  <a:lnTo>
                    <a:pt x="188" y="136"/>
                  </a:lnTo>
                  <a:lnTo>
                    <a:pt x="192" y="141"/>
                  </a:lnTo>
                  <a:lnTo>
                    <a:pt x="195" y="144"/>
                  </a:lnTo>
                  <a:lnTo>
                    <a:pt x="199" y="148"/>
                  </a:lnTo>
                  <a:lnTo>
                    <a:pt x="203" y="151"/>
                  </a:lnTo>
                  <a:lnTo>
                    <a:pt x="205" y="156"/>
                  </a:lnTo>
                  <a:lnTo>
                    <a:pt x="209" y="159"/>
                  </a:lnTo>
                  <a:lnTo>
                    <a:pt x="212" y="162"/>
                  </a:lnTo>
                  <a:lnTo>
                    <a:pt x="216" y="166"/>
                  </a:lnTo>
                  <a:lnTo>
                    <a:pt x="219" y="170"/>
                  </a:lnTo>
                  <a:lnTo>
                    <a:pt x="222" y="173"/>
                  </a:lnTo>
                  <a:lnTo>
                    <a:pt x="224" y="176"/>
                  </a:lnTo>
                  <a:lnTo>
                    <a:pt x="227" y="180"/>
                  </a:lnTo>
                  <a:lnTo>
                    <a:pt x="230" y="182"/>
                  </a:lnTo>
                  <a:lnTo>
                    <a:pt x="233" y="185"/>
                  </a:lnTo>
                  <a:lnTo>
                    <a:pt x="235" y="189"/>
                  </a:lnTo>
                  <a:lnTo>
                    <a:pt x="238" y="192"/>
                  </a:lnTo>
                  <a:lnTo>
                    <a:pt x="241" y="195"/>
                  </a:lnTo>
                  <a:lnTo>
                    <a:pt x="242" y="197"/>
                  </a:lnTo>
                  <a:lnTo>
                    <a:pt x="244" y="200"/>
                  </a:lnTo>
                  <a:lnTo>
                    <a:pt x="246" y="201"/>
                  </a:lnTo>
                  <a:lnTo>
                    <a:pt x="248" y="203"/>
                  </a:lnTo>
                  <a:lnTo>
                    <a:pt x="249" y="205"/>
                  </a:lnTo>
                  <a:lnTo>
                    <a:pt x="251" y="208"/>
                  </a:lnTo>
                  <a:lnTo>
                    <a:pt x="253" y="209"/>
                  </a:lnTo>
                  <a:lnTo>
                    <a:pt x="255" y="211"/>
                  </a:lnTo>
                  <a:lnTo>
                    <a:pt x="257" y="214"/>
                  </a:lnTo>
                  <a:lnTo>
                    <a:pt x="258" y="216"/>
                  </a:lnTo>
                  <a:lnTo>
                    <a:pt x="259" y="217"/>
                  </a:lnTo>
                  <a:lnTo>
                    <a:pt x="260" y="218"/>
                  </a:lnTo>
                  <a:lnTo>
                    <a:pt x="260" y="218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2" name="Freeform 44"/>
            <p:cNvSpPr>
              <a:spLocks/>
            </p:cNvSpPr>
            <p:nvPr/>
          </p:nvSpPr>
          <p:spPr bwMode="auto">
            <a:xfrm>
              <a:off x="935" y="929"/>
              <a:ext cx="314" cy="128"/>
            </a:xfrm>
            <a:custGeom>
              <a:avLst/>
              <a:gdLst/>
              <a:ahLst/>
              <a:cxnLst>
                <a:cxn ang="0">
                  <a:pos x="311" y="127"/>
                </a:cxn>
                <a:cxn ang="0">
                  <a:pos x="303" y="126"/>
                </a:cxn>
                <a:cxn ang="0">
                  <a:pos x="296" y="125"/>
                </a:cxn>
                <a:cxn ang="0">
                  <a:pos x="287" y="123"/>
                </a:cxn>
                <a:cxn ang="0">
                  <a:pos x="277" y="121"/>
                </a:cxn>
                <a:cxn ang="0">
                  <a:pos x="266" y="119"/>
                </a:cxn>
                <a:cxn ang="0">
                  <a:pos x="253" y="117"/>
                </a:cxn>
                <a:cxn ang="0">
                  <a:pos x="239" y="114"/>
                </a:cxn>
                <a:cxn ang="0">
                  <a:pos x="225" y="112"/>
                </a:cxn>
                <a:cxn ang="0">
                  <a:pos x="210" y="109"/>
                </a:cxn>
                <a:cxn ang="0">
                  <a:pos x="195" y="105"/>
                </a:cxn>
                <a:cxn ang="0">
                  <a:pos x="179" y="101"/>
                </a:cxn>
                <a:cxn ang="0">
                  <a:pos x="162" y="97"/>
                </a:cxn>
                <a:cxn ang="0">
                  <a:pos x="146" y="94"/>
                </a:cxn>
                <a:cxn ang="0">
                  <a:pos x="131" y="90"/>
                </a:cxn>
                <a:cxn ang="0">
                  <a:pos x="116" y="86"/>
                </a:cxn>
                <a:cxn ang="0">
                  <a:pos x="101" y="81"/>
                </a:cxn>
                <a:cxn ang="0">
                  <a:pos x="86" y="76"/>
                </a:cxn>
                <a:cxn ang="0">
                  <a:pos x="73" y="72"/>
                </a:cxn>
                <a:cxn ang="0">
                  <a:pos x="61" y="67"/>
                </a:cxn>
                <a:cxn ang="0">
                  <a:pos x="49" y="61"/>
                </a:cxn>
                <a:cxn ang="0">
                  <a:pos x="40" y="55"/>
                </a:cxn>
                <a:cxn ang="0">
                  <a:pos x="31" y="51"/>
                </a:cxn>
                <a:cxn ang="0">
                  <a:pos x="23" y="45"/>
                </a:cxn>
                <a:cxn ang="0">
                  <a:pos x="16" y="40"/>
                </a:cxn>
                <a:cxn ang="0">
                  <a:pos x="9" y="34"/>
                </a:cxn>
                <a:cxn ang="0">
                  <a:pos x="3" y="24"/>
                </a:cxn>
                <a:cxn ang="0">
                  <a:pos x="0" y="16"/>
                </a:cxn>
                <a:cxn ang="0">
                  <a:pos x="3" y="8"/>
                </a:cxn>
                <a:cxn ang="0">
                  <a:pos x="9" y="3"/>
                </a:cxn>
                <a:cxn ang="0">
                  <a:pos x="16" y="1"/>
                </a:cxn>
                <a:cxn ang="0">
                  <a:pos x="23" y="0"/>
                </a:cxn>
                <a:cxn ang="0">
                  <a:pos x="29" y="0"/>
                </a:cxn>
                <a:cxn ang="0">
                  <a:pos x="38" y="0"/>
                </a:cxn>
                <a:cxn ang="0">
                  <a:pos x="47" y="2"/>
                </a:cxn>
                <a:cxn ang="0">
                  <a:pos x="58" y="4"/>
                </a:cxn>
                <a:cxn ang="0">
                  <a:pos x="70" y="8"/>
                </a:cxn>
                <a:cxn ang="0">
                  <a:pos x="83" y="11"/>
                </a:cxn>
                <a:cxn ang="0">
                  <a:pos x="95" y="16"/>
                </a:cxn>
                <a:cxn ang="0">
                  <a:pos x="109" y="21"/>
                </a:cxn>
                <a:cxn ang="0">
                  <a:pos x="123" y="28"/>
                </a:cxn>
                <a:cxn ang="0">
                  <a:pos x="139" y="35"/>
                </a:cxn>
                <a:cxn ang="0">
                  <a:pos x="154" y="41"/>
                </a:cxn>
                <a:cxn ang="0">
                  <a:pos x="169" y="49"/>
                </a:cxn>
                <a:cxn ang="0">
                  <a:pos x="184" y="56"/>
                </a:cxn>
                <a:cxn ang="0">
                  <a:pos x="199" y="64"/>
                </a:cxn>
                <a:cxn ang="0">
                  <a:pos x="214" y="72"/>
                </a:cxn>
                <a:cxn ang="0">
                  <a:pos x="228" y="79"/>
                </a:cxn>
                <a:cxn ang="0">
                  <a:pos x="241" y="87"/>
                </a:cxn>
                <a:cxn ang="0">
                  <a:pos x="254" y="94"/>
                </a:cxn>
                <a:cxn ang="0">
                  <a:pos x="266" y="100"/>
                </a:cxn>
                <a:cxn ang="0">
                  <a:pos x="276" y="107"/>
                </a:cxn>
                <a:cxn ang="0">
                  <a:pos x="287" y="113"/>
                </a:cxn>
                <a:cxn ang="0">
                  <a:pos x="295" y="116"/>
                </a:cxn>
                <a:cxn ang="0">
                  <a:pos x="302" y="121"/>
                </a:cxn>
                <a:cxn ang="0">
                  <a:pos x="309" y="125"/>
                </a:cxn>
                <a:cxn ang="0">
                  <a:pos x="314" y="128"/>
                </a:cxn>
              </a:cxnLst>
              <a:rect l="0" t="0" r="r" b="b"/>
              <a:pathLst>
                <a:path w="314" h="128">
                  <a:moveTo>
                    <a:pt x="314" y="128"/>
                  </a:moveTo>
                  <a:lnTo>
                    <a:pt x="313" y="128"/>
                  </a:lnTo>
                  <a:lnTo>
                    <a:pt x="311" y="127"/>
                  </a:lnTo>
                  <a:lnTo>
                    <a:pt x="309" y="127"/>
                  </a:lnTo>
                  <a:lnTo>
                    <a:pt x="306" y="127"/>
                  </a:lnTo>
                  <a:lnTo>
                    <a:pt x="303" y="126"/>
                  </a:lnTo>
                  <a:lnTo>
                    <a:pt x="301" y="125"/>
                  </a:lnTo>
                  <a:lnTo>
                    <a:pt x="298" y="125"/>
                  </a:lnTo>
                  <a:lnTo>
                    <a:pt x="296" y="125"/>
                  </a:lnTo>
                  <a:lnTo>
                    <a:pt x="294" y="124"/>
                  </a:lnTo>
                  <a:lnTo>
                    <a:pt x="291" y="124"/>
                  </a:lnTo>
                  <a:lnTo>
                    <a:pt x="287" y="123"/>
                  </a:lnTo>
                  <a:lnTo>
                    <a:pt x="284" y="123"/>
                  </a:lnTo>
                  <a:lnTo>
                    <a:pt x="280" y="122"/>
                  </a:lnTo>
                  <a:lnTo>
                    <a:pt x="277" y="121"/>
                  </a:lnTo>
                  <a:lnTo>
                    <a:pt x="274" y="121"/>
                  </a:lnTo>
                  <a:lnTo>
                    <a:pt x="270" y="120"/>
                  </a:lnTo>
                  <a:lnTo>
                    <a:pt x="266" y="119"/>
                  </a:lnTo>
                  <a:lnTo>
                    <a:pt x="261" y="118"/>
                  </a:lnTo>
                  <a:lnTo>
                    <a:pt x="257" y="118"/>
                  </a:lnTo>
                  <a:lnTo>
                    <a:pt x="253" y="117"/>
                  </a:lnTo>
                  <a:lnTo>
                    <a:pt x="249" y="116"/>
                  </a:lnTo>
                  <a:lnTo>
                    <a:pt x="244" y="115"/>
                  </a:lnTo>
                  <a:lnTo>
                    <a:pt x="239" y="114"/>
                  </a:lnTo>
                  <a:lnTo>
                    <a:pt x="235" y="113"/>
                  </a:lnTo>
                  <a:lnTo>
                    <a:pt x="230" y="113"/>
                  </a:lnTo>
                  <a:lnTo>
                    <a:pt x="225" y="112"/>
                  </a:lnTo>
                  <a:lnTo>
                    <a:pt x="220" y="111"/>
                  </a:lnTo>
                  <a:lnTo>
                    <a:pt x="216" y="110"/>
                  </a:lnTo>
                  <a:lnTo>
                    <a:pt x="210" y="109"/>
                  </a:lnTo>
                  <a:lnTo>
                    <a:pt x="205" y="108"/>
                  </a:lnTo>
                  <a:lnTo>
                    <a:pt x="199" y="107"/>
                  </a:lnTo>
                  <a:lnTo>
                    <a:pt x="195" y="105"/>
                  </a:lnTo>
                  <a:lnTo>
                    <a:pt x="189" y="104"/>
                  </a:lnTo>
                  <a:lnTo>
                    <a:pt x="184" y="103"/>
                  </a:lnTo>
                  <a:lnTo>
                    <a:pt x="179" y="101"/>
                  </a:lnTo>
                  <a:lnTo>
                    <a:pt x="174" y="100"/>
                  </a:lnTo>
                  <a:lnTo>
                    <a:pt x="168" y="99"/>
                  </a:lnTo>
                  <a:lnTo>
                    <a:pt x="162" y="97"/>
                  </a:lnTo>
                  <a:lnTo>
                    <a:pt x="158" y="96"/>
                  </a:lnTo>
                  <a:lnTo>
                    <a:pt x="152" y="95"/>
                  </a:lnTo>
                  <a:lnTo>
                    <a:pt x="146" y="94"/>
                  </a:lnTo>
                  <a:lnTo>
                    <a:pt x="141" y="93"/>
                  </a:lnTo>
                  <a:lnTo>
                    <a:pt x="136" y="92"/>
                  </a:lnTo>
                  <a:lnTo>
                    <a:pt x="131" y="90"/>
                  </a:lnTo>
                  <a:lnTo>
                    <a:pt x="125" y="88"/>
                  </a:lnTo>
                  <a:lnTo>
                    <a:pt x="121" y="87"/>
                  </a:lnTo>
                  <a:lnTo>
                    <a:pt x="116" y="86"/>
                  </a:lnTo>
                  <a:lnTo>
                    <a:pt x="110" y="84"/>
                  </a:lnTo>
                  <a:lnTo>
                    <a:pt x="105" y="82"/>
                  </a:lnTo>
                  <a:lnTo>
                    <a:pt x="101" y="81"/>
                  </a:lnTo>
                  <a:lnTo>
                    <a:pt x="96" y="79"/>
                  </a:lnTo>
                  <a:lnTo>
                    <a:pt x="91" y="78"/>
                  </a:lnTo>
                  <a:lnTo>
                    <a:pt x="86" y="76"/>
                  </a:lnTo>
                  <a:lnTo>
                    <a:pt x="82" y="74"/>
                  </a:lnTo>
                  <a:lnTo>
                    <a:pt x="78" y="73"/>
                  </a:lnTo>
                  <a:lnTo>
                    <a:pt x="73" y="72"/>
                  </a:lnTo>
                  <a:lnTo>
                    <a:pt x="69" y="70"/>
                  </a:lnTo>
                  <a:lnTo>
                    <a:pt x="64" y="69"/>
                  </a:lnTo>
                  <a:lnTo>
                    <a:pt x="61" y="67"/>
                  </a:lnTo>
                  <a:lnTo>
                    <a:pt x="58" y="65"/>
                  </a:lnTo>
                  <a:lnTo>
                    <a:pt x="53" y="63"/>
                  </a:lnTo>
                  <a:lnTo>
                    <a:pt x="49" y="61"/>
                  </a:lnTo>
                  <a:lnTo>
                    <a:pt x="46" y="59"/>
                  </a:lnTo>
                  <a:lnTo>
                    <a:pt x="43" y="58"/>
                  </a:lnTo>
                  <a:lnTo>
                    <a:pt x="40" y="55"/>
                  </a:lnTo>
                  <a:lnTo>
                    <a:pt x="37" y="55"/>
                  </a:lnTo>
                  <a:lnTo>
                    <a:pt x="33" y="53"/>
                  </a:lnTo>
                  <a:lnTo>
                    <a:pt x="31" y="51"/>
                  </a:lnTo>
                  <a:lnTo>
                    <a:pt x="27" y="49"/>
                  </a:lnTo>
                  <a:lnTo>
                    <a:pt x="25" y="47"/>
                  </a:lnTo>
                  <a:lnTo>
                    <a:pt x="23" y="45"/>
                  </a:lnTo>
                  <a:lnTo>
                    <a:pt x="21" y="43"/>
                  </a:lnTo>
                  <a:lnTo>
                    <a:pt x="18" y="42"/>
                  </a:lnTo>
                  <a:lnTo>
                    <a:pt x="16" y="40"/>
                  </a:lnTo>
                  <a:lnTo>
                    <a:pt x="14" y="38"/>
                  </a:lnTo>
                  <a:lnTo>
                    <a:pt x="13" y="37"/>
                  </a:lnTo>
                  <a:lnTo>
                    <a:pt x="9" y="34"/>
                  </a:lnTo>
                  <a:lnTo>
                    <a:pt x="6" y="30"/>
                  </a:lnTo>
                  <a:lnTo>
                    <a:pt x="4" y="27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1" y="14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6"/>
                  </a:lnTo>
                  <a:lnTo>
                    <a:pt x="6" y="5"/>
                  </a:lnTo>
                  <a:lnTo>
                    <a:pt x="9" y="3"/>
                  </a:lnTo>
                  <a:lnTo>
                    <a:pt x="12" y="2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1" y="1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5" y="1"/>
                  </a:lnTo>
                  <a:lnTo>
                    <a:pt x="47" y="2"/>
                  </a:lnTo>
                  <a:lnTo>
                    <a:pt x="51" y="2"/>
                  </a:lnTo>
                  <a:lnTo>
                    <a:pt x="55" y="3"/>
                  </a:lnTo>
                  <a:lnTo>
                    <a:pt x="58" y="4"/>
                  </a:lnTo>
                  <a:lnTo>
                    <a:pt x="62" y="5"/>
                  </a:lnTo>
                  <a:lnTo>
                    <a:pt x="66" y="6"/>
                  </a:lnTo>
                  <a:lnTo>
                    <a:pt x="70" y="8"/>
                  </a:lnTo>
                  <a:lnTo>
                    <a:pt x="74" y="9"/>
                  </a:lnTo>
                  <a:lnTo>
                    <a:pt x="78" y="10"/>
                  </a:lnTo>
                  <a:lnTo>
                    <a:pt x="83" y="11"/>
                  </a:lnTo>
                  <a:lnTo>
                    <a:pt x="86" y="13"/>
                  </a:lnTo>
                  <a:lnTo>
                    <a:pt x="91" y="14"/>
                  </a:lnTo>
                  <a:lnTo>
                    <a:pt x="95" y="16"/>
                  </a:lnTo>
                  <a:lnTo>
                    <a:pt x="100" y="17"/>
                  </a:lnTo>
                  <a:lnTo>
                    <a:pt x="104" y="19"/>
                  </a:lnTo>
                  <a:lnTo>
                    <a:pt x="109" y="21"/>
                  </a:lnTo>
                  <a:lnTo>
                    <a:pt x="114" y="23"/>
                  </a:lnTo>
                  <a:lnTo>
                    <a:pt x="119" y="25"/>
                  </a:lnTo>
                  <a:lnTo>
                    <a:pt x="123" y="28"/>
                  </a:lnTo>
                  <a:lnTo>
                    <a:pt x="128" y="30"/>
                  </a:lnTo>
                  <a:lnTo>
                    <a:pt x="134" y="32"/>
                  </a:lnTo>
                  <a:lnTo>
                    <a:pt x="139" y="35"/>
                  </a:lnTo>
                  <a:lnTo>
                    <a:pt x="143" y="36"/>
                  </a:lnTo>
                  <a:lnTo>
                    <a:pt x="148" y="39"/>
                  </a:lnTo>
                  <a:lnTo>
                    <a:pt x="154" y="41"/>
                  </a:lnTo>
                  <a:lnTo>
                    <a:pt x="159" y="43"/>
                  </a:lnTo>
                  <a:lnTo>
                    <a:pt x="163" y="46"/>
                  </a:lnTo>
                  <a:lnTo>
                    <a:pt x="169" y="49"/>
                  </a:lnTo>
                  <a:lnTo>
                    <a:pt x="174" y="51"/>
                  </a:lnTo>
                  <a:lnTo>
                    <a:pt x="179" y="54"/>
                  </a:lnTo>
                  <a:lnTo>
                    <a:pt x="184" y="56"/>
                  </a:lnTo>
                  <a:lnTo>
                    <a:pt x="188" y="58"/>
                  </a:lnTo>
                  <a:lnTo>
                    <a:pt x="194" y="61"/>
                  </a:lnTo>
                  <a:lnTo>
                    <a:pt x="199" y="64"/>
                  </a:lnTo>
                  <a:lnTo>
                    <a:pt x="204" y="67"/>
                  </a:lnTo>
                  <a:lnTo>
                    <a:pt x="208" y="69"/>
                  </a:lnTo>
                  <a:lnTo>
                    <a:pt x="214" y="72"/>
                  </a:lnTo>
                  <a:lnTo>
                    <a:pt x="218" y="74"/>
                  </a:lnTo>
                  <a:lnTo>
                    <a:pt x="223" y="77"/>
                  </a:lnTo>
                  <a:lnTo>
                    <a:pt x="228" y="79"/>
                  </a:lnTo>
                  <a:lnTo>
                    <a:pt x="232" y="81"/>
                  </a:lnTo>
                  <a:lnTo>
                    <a:pt x="237" y="84"/>
                  </a:lnTo>
                  <a:lnTo>
                    <a:pt x="241" y="87"/>
                  </a:lnTo>
                  <a:lnTo>
                    <a:pt x="245" y="89"/>
                  </a:lnTo>
                  <a:lnTo>
                    <a:pt x="250" y="92"/>
                  </a:lnTo>
                  <a:lnTo>
                    <a:pt x="254" y="94"/>
                  </a:lnTo>
                  <a:lnTo>
                    <a:pt x="258" y="96"/>
                  </a:lnTo>
                  <a:lnTo>
                    <a:pt x="261" y="98"/>
                  </a:lnTo>
                  <a:lnTo>
                    <a:pt x="266" y="100"/>
                  </a:lnTo>
                  <a:lnTo>
                    <a:pt x="270" y="103"/>
                  </a:lnTo>
                  <a:lnTo>
                    <a:pt x="274" y="105"/>
                  </a:lnTo>
                  <a:lnTo>
                    <a:pt x="276" y="107"/>
                  </a:lnTo>
                  <a:lnTo>
                    <a:pt x="280" y="109"/>
                  </a:lnTo>
                  <a:lnTo>
                    <a:pt x="283" y="111"/>
                  </a:lnTo>
                  <a:lnTo>
                    <a:pt x="287" y="113"/>
                  </a:lnTo>
                  <a:lnTo>
                    <a:pt x="290" y="113"/>
                  </a:lnTo>
                  <a:lnTo>
                    <a:pt x="293" y="115"/>
                  </a:lnTo>
                  <a:lnTo>
                    <a:pt x="295" y="116"/>
                  </a:lnTo>
                  <a:lnTo>
                    <a:pt x="297" y="118"/>
                  </a:lnTo>
                  <a:lnTo>
                    <a:pt x="299" y="120"/>
                  </a:lnTo>
                  <a:lnTo>
                    <a:pt x="302" y="121"/>
                  </a:lnTo>
                  <a:lnTo>
                    <a:pt x="304" y="122"/>
                  </a:lnTo>
                  <a:lnTo>
                    <a:pt x="306" y="124"/>
                  </a:lnTo>
                  <a:lnTo>
                    <a:pt x="309" y="125"/>
                  </a:lnTo>
                  <a:lnTo>
                    <a:pt x="311" y="127"/>
                  </a:lnTo>
                  <a:lnTo>
                    <a:pt x="313" y="127"/>
                  </a:lnTo>
                  <a:lnTo>
                    <a:pt x="314" y="128"/>
                  </a:lnTo>
                  <a:lnTo>
                    <a:pt x="314" y="128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3" name="Freeform 45"/>
            <p:cNvSpPr>
              <a:spLocks/>
            </p:cNvSpPr>
            <p:nvPr/>
          </p:nvSpPr>
          <p:spPr bwMode="auto">
            <a:xfrm>
              <a:off x="954" y="993"/>
              <a:ext cx="298" cy="98"/>
            </a:xfrm>
            <a:custGeom>
              <a:avLst/>
              <a:gdLst/>
              <a:ahLst/>
              <a:cxnLst>
                <a:cxn ang="0">
                  <a:pos x="264" y="91"/>
                </a:cxn>
                <a:cxn ang="0">
                  <a:pos x="254" y="89"/>
                </a:cxn>
                <a:cxn ang="0">
                  <a:pos x="244" y="89"/>
                </a:cxn>
                <a:cxn ang="0">
                  <a:pos x="233" y="88"/>
                </a:cxn>
                <a:cxn ang="0">
                  <a:pos x="220" y="88"/>
                </a:cxn>
                <a:cxn ang="0">
                  <a:pos x="206" y="87"/>
                </a:cxn>
                <a:cxn ang="0">
                  <a:pos x="191" y="86"/>
                </a:cxn>
                <a:cxn ang="0">
                  <a:pos x="176" y="84"/>
                </a:cxn>
                <a:cxn ang="0">
                  <a:pos x="160" y="83"/>
                </a:cxn>
                <a:cxn ang="0">
                  <a:pos x="143" y="81"/>
                </a:cxn>
                <a:cxn ang="0">
                  <a:pos x="127" y="80"/>
                </a:cxn>
                <a:cxn ang="0">
                  <a:pos x="112" y="78"/>
                </a:cxn>
                <a:cxn ang="0">
                  <a:pos x="98" y="76"/>
                </a:cxn>
                <a:cxn ang="0">
                  <a:pos x="83" y="74"/>
                </a:cxn>
                <a:cxn ang="0">
                  <a:pos x="72" y="72"/>
                </a:cxn>
                <a:cxn ang="0">
                  <a:pos x="61" y="70"/>
                </a:cxn>
                <a:cxn ang="0">
                  <a:pos x="51" y="69"/>
                </a:cxn>
                <a:cxn ang="0">
                  <a:pos x="43" y="67"/>
                </a:cxn>
                <a:cxn ang="0">
                  <a:pos x="34" y="65"/>
                </a:cxn>
                <a:cxn ang="0">
                  <a:pos x="24" y="62"/>
                </a:cxn>
                <a:cxn ang="0">
                  <a:pos x="15" y="58"/>
                </a:cxn>
                <a:cxn ang="0">
                  <a:pos x="9" y="51"/>
                </a:cxn>
                <a:cxn ang="0">
                  <a:pos x="6" y="41"/>
                </a:cxn>
                <a:cxn ang="0">
                  <a:pos x="1" y="29"/>
                </a:cxn>
                <a:cxn ang="0">
                  <a:pos x="0" y="16"/>
                </a:cxn>
                <a:cxn ang="0">
                  <a:pos x="6" y="6"/>
                </a:cxn>
                <a:cxn ang="0">
                  <a:pos x="15" y="1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45" y="1"/>
                </a:cxn>
                <a:cxn ang="0">
                  <a:pos x="54" y="2"/>
                </a:cxn>
                <a:cxn ang="0">
                  <a:pos x="63" y="3"/>
                </a:cxn>
                <a:cxn ang="0">
                  <a:pos x="72" y="6"/>
                </a:cxn>
                <a:cxn ang="0">
                  <a:pos x="83" y="8"/>
                </a:cxn>
                <a:cxn ang="0">
                  <a:pos x="93" y="10"/>
                </a:cxn>
                <a:cxn ang="0">
                  <a:pos x="104" y="11"/>
                </a:cxn>
                <a:cxn ang="0">
                  <a:pos x="116" y="14"/>
                </a:cxn>
                <a:cxn ang="0">
                  <a:pos x="127" y="17"/>
                </a:cxn>
                <a:cxn ang="0">
                  <a:pos x="140" y="20"/>
                </a:cxn>
                <a:cxn ang="0">
                  <a:pos x="151" y="23"/>
                </a:cxn>
                <a:cxn ang="0">
                  <a:pos x="163" y="26"/>
                </a:cxn>
                <a:cxn ang="0">
                  <a:pos x="176" y="30"/>
                </a:cxn>
                <a:cxn ang="0">
                  <a:pos x="187" y="32"/>
                </a:cxn>
                <a:cxn ang="0">
                  <a:pos x="199" y="36"/>
                </a:cxn>
                <a:cxn ang="0">
                  <a:pos x="211" y="39"/>
                </a:cxn>
                <a:cxn ang="0">
                  <a:pos x="222" y="43"/>
                </a:cxn>
                <a:cxn ang="0">
                  <a:pos x="233" y="47"/>
                </a:cxn>
                <a:cxn ang="0">
                  <a:pos x="242" y="50"/>
                </a:cxn>
                <a:cxn ang="0">
                  <a:pos x="253" y="54"/>
                </a:cxn>
                <a:cxn ang="0">
                  <a:pos x="261" y="57"/>
                </a:cxn>
                <a:cxn ang="0">
                  <a:pos x="271" y="61"/>
                </a:cxn>
                <a:cxn ang="0">
                  <a:pos x="285" y="67"/>
                </a:cxn>
                <a:cxn ang="0">
                  <a:pos x="294" y="70"/>
                </a:cxn>
                <a:cxn ang="0">
                  <a:pos x="296" y="98"/>
                </a:cxn>
              </a:cxnLst>
              <a:rect l="0" t="0" r="r" b="b"/>
              <a:pathLst>
                <a:path w="298" h="98">
                  <a:moveTo>
                    <a:pt x="268" y="91"/>
                  </a:moveTo>
                  <a:lnTo>
                    <a:pt x="268" y="91"/>
                  </a:lnTo>
                  <a:lnTo>
                    <a:pt x="267" y="91"/>
                  </a:lnTo>
                  <a:lnTo>
                    <a:pt x="264" y="91"/>
                  </a:lnTo>
                  <a:lnTo>
                    <a:pt x="262" y="91"/>
                  </a:lnTo>
                  <a:lnTo>
                    <a:pt x="259" y="90"/>
                  </a:lnTo>
                  <a:lnTo>
                    <a:pt x="256" y="90"/>
                  </a:lnTo>
                  <a:lnTo>
                    <a:pt x="254" y="89"/>
                  </a:lnTo>
                  <a:lnTo>
                    <a:pt x="251" y="89"/>
                  </a:lnTo>
                  <a:lnTo>
                    <a:pt x="249" y="89"/>
                  </a:lnTo>
                  <a:lnTo>
                    <a:pt x="247" y="89"/>
                  </a:lnTo>
                  <a:lnTo>
                    <a:pt x="244" y="89"/>
                  </a:lnTo>
                  <a:lnTo>
                    <a:pt x="241" y="89"/>
                  </a:lnTo>
                  <a:lnTo>
                    <a:pt x="238" y="88"/>
                  </a:lnTo>
                  <a:lnTo>
                    <a:pt x="236" y="88"/>
                  </a:lnTo>
                  <a:lnTo>
                    <a:pt x="233" y="88"/>
                  </a:lnTo>
                  <a:lnTo>
                    <a:pt x="230" y="88"/>
                  </a:lnTo>
                  <a:lnTo>
                    <a:pt x="227" y="88"/>
                  </a:lnTo>
                  <a:lnTo>
                    <a:pt x="224" y="88"/>
                  </a:lnTo>
                  <a:lnTo>
                    <a:pt x="220" y="88"/>
                  </a:lnTo>
                  <a:lnTo>
                    <a:pt x="217" y="88"/>
                  </a:lnTo>
                  <a:lnTo>
                    <a:pt x="213" y="87"/>
                  </a:lnTo>
                  <a:lnTo>
                    <a:pt x="210" y="87"/>
                  </a:lnTo>
                  <a:lnTo>
                    <a:pt x="206" y="87"/>
                  </a:lnTo>
                  <a:lnTo>
                    <a:pt x="202" y="87"/>
                  </a:lnTo>
                  <a:lnTo>
                    <a:pt x="199" y="87"/>
                  </a:lnTo>
                  <a:lnTo>
                    <a:pt x="196" y="87"/>
                  </a:lnTo>
                  <a:lnTo>
                    <a:pt x="191" y="86"/>
                  </a:lnTo>
                  <a:lnTo>
                    <a:pt x="187" y="85"/>
                  </a:lnTo>
                  <a:lnTo>
                    <a:pt x="183" y="85"/>
                  </a:lnTo>
                  <a:lnTo>
                    <a:pt x="180" y="85"/>
                  </a:lnTo>
                  <a:lnTo>
                    <a:pt x="176" y="84"/>
                  </a:lnTo>
                  <a:lnTo>
                    <a:pt x="172" y="84"/>
                  </a:lnTo>
                  <a:lnTo>
                    <a:pt x="168" y="84"/>
                  </a:lnTo>
                  <a:lnTo>
                    <a:pt x="163" y="84"/>
                  </a:lnTo>
                  <a:lnTo>
                    <a:pt x="160" y="83"/>
                  </a:lnTo>
                  <a:lnTo>
                    <a:pt x="156" y="83"/>
                  </a:lnTo>
                  <a:lnTo>
                    <a:pt x="152" y="82"/>
                  </a:lnTo>
                  <a:lnTo>
                    <a:pt x="148" y="82"/>
                  </a:lnTo>
                  <a:lnTo>
                    <a:pt x="143" y="81"/>
                  </a:lnTo>
                  <a:lnTo>
                    <a:pt x="140" y="81"/>
                  </a:lnTo>
                  <a:lnTo>
                    <a:pt x="136" y="80"/>
                  </a:lnTo>
                  <a:lnTo>
                    <a:pt x="132" y="80"/>
                  </a:lnTo>
                  <a:lnTo>
                    <a:pt x="127" y="80"/>
                  </a:lnTo>
                  <a:lnTo>
                    <a:pt x="123" y="79"/>
                  </a:lnTo>
                  <a:lnTo>
                    <a:pt x="120" y="78"/>
                  </a:lnTo>
                  <a:lnTo>
                    <a:pt x="116" y="78"/>
                  </a:lnTo>
                  <a:lnTo>
                    <a:pt x="112" y="78"/>
                  </a:lnTo>
                  <a:lnTo>
                    <a:pt x="108" y="77"/>
                  </a:lnTo>
                  <a:lnTo>
                    <a:pt x="104" y="77"/>
                  </a:lnTo>
                  <a:lnTo>
                    <a:pt x="102" y="77"/>
                  </a:lnTo>
                  <a:lnTo>
                    <a:pt x="98" y="76"/>
                  </a:lnTo>
                  <a:lnTo>
                    <a:pt x="94" y="75"/>
                  </a:lnTo>
                  <a:lnTo>
                    <a:pt x="91" y="75"/>
                  </a:lnTo>
                  <a:lnTo>
                    <a:pt x="87" y="75"/>
                  </a:lnTo>
                  <a:lnTo>
                    <a:pt x="83" y="74"/>
                  </a:lnTo>
                  <a:lnTo>
                    <a:pt x="81" y="74"/>
                  </a:lnTo>
                  <a:lnTo>
                    <a:pt x="78" y="73"/>
                  </a:lnTo>
                  <a:lnTo>
                    <a:pt x="75" y="73"/>
                  </a:lnTo>
                  <a:lnTo>
                    <a:pt x="72" y="72"/>
                  </a:lnTo>
                  <a:lnTo>
                    <a:pt x="68" y="72"/>
                  </a:lnTo>
                  <a:lnTo>
                    <a:pt x="65" y="71"/>
                  </a:lnTo>
                  <a:lnTo>
                    <a:pt x="64" y="71"/>
                  </a:lnTo>
                  <a:lnTo>
                    <a:pt x="61" y="70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3" y="69"/>
                  </a:lnTo>
                  <a:lnTo>
                    <a:pt x="51" y="69"/>
                  </a:lnTo>
                  <a:lnTo>
                    <a:pt x="48" y="69"/>
                  </a:lnTo>
                  <a:lnTo>
                    <a:pt x="46" y="68"/>
                  </a:lnTo>
                  <a:lnTo>
                    <a:pt x="45" y="68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39" y="66"/>
                  </a:lnTo>
                  <a:lnTo>
                    <a:pt x="38" y="66"/>
                  </a:lnTo>
                  <a:lnTo>
                    <a:pt x="34" y="65"/>
                  </a:lnTo>
                  <a:lnTo>
                    <a:pt x="31" y="64"/>
                  </a:lnTo>
                  <a:lnTo>
                    <a:pt x="28" y="64"/>
                  </a:lnTo>
                  <a:lnTo>
                    <a:pt x="26" y="63"/>
                  </a:lnTo>
                  <a:lnTo>
                    <a:pt x="24" y="62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9" y="60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5"/>
                  </a:lnTo>
                  <a:lnTo>
                    <a:pt x="10" y="53"/>
                  </a:lnTo>
                  <a:lnTo>
                    <a:pt x="9" y="51"/>
                  </a:lnTo>
                  <a:lnTo>
                    <a:pt x="8" y="49"/>
                  </a:lnTo>
                  <a:lnTo>
                    <a:pt x="7" y="47"/>
                  </a:lnTo>
                  <a:lnTo>
                    <a:pt x="6" y="44"/>
                  </a:lnTo>
                  <a:lnTo>
                    <a:pt x="6" y="41"/>
                  </a:lnTo>
                  <a:lnTo>
                    <a:pt x="5" y="38"/>
                  </a:lnTo>
                  <a:lnTo>
                    <a:pt x="4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5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9" y="3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70" y="5"/>
                  </a:lnTo>
                  <a:lnTo>
                    <a:pt x="72" y="6"/>
                  </a:lnTo>
                  <a:lnTo>
                    <a:pt x="75" y="6"/>
                  </a:lnTo>
                  <a:lnTo>
                    <a:pt x="78" y="7"/>
                  </a:lnTo>
                  <a:lnTo>
                    <a:pt x="81" y="8"/>
                  </a:lnTo>
                  <a:lnTo>
                    <a:pt x="83" y="8"/>
                  </a:lnTo>
                  <a:lnTo>
                    <a:pt x="85" y="9"/>
                  </a:lnTo>
                  <a:lnTo>
                    <a:pt x="88" y="9"/>
                  </a:lnTo>
                  <a:lnTo>
                    <a:pt x="91" y="10"/>
                  </a:lnTo>
                  <a:lnTo>
                    <a:pt x="93" y="10"/>
                  </a:lnTo>
                  <a:lnTo>
                    <a:pt x="97" y="10"/>
                  </a:lnTo>
                  <a:lnTo>
                    <a:pt x="99" y="10"/>
                  </a:lnTo>
                  <a:lnTo>
                    <a:pt x="102" y="11"/>
                  </a:lnTo>
                  <a:lnTo>
                    <a:pt x="104" y="11"/>
                  </a:lnTo>
                  <a:lnTo>
                    <a:pt x="107" y="12"/>
                  </a:lnTo>
                  <a:lnTo>
                    <a:pt x="110" y="13"/>
                  </a:lnTo>
                  <a:lnTo>
                    <a:pt x="113" y="14"/>
                  </a:lnTo>
                  <a:lnTo>
                    <a:pt x="116" y="14"/>
                  </a:lnTo>
                  <a:lnTo>
                    <a:pt x="119" y="15"/>
                  </a:lnTo>
                  <a:lnTo>
                    <a:pt x="122" y="16"/>
                  </a:lnTo>
                  <a:lnTo>
                    <a:pt x="125" y="17"/>
                  </a:lnTo>
                  <a:lnTo>
                    <a:pt x="127" y="17"/>
                  </a:lnTo>
                  <a:lnTo>
                    <a:pt x="130" y="18"/>
                  </a:lnTo>
                  <a:lnTo>
                    <a:pt x="133" y="19"/>
                  </a:lnTo>
                  <a:lnTo>
                    <a:pt x="137" y="20"/>
                  </a:lnTo>
                  <a:lnTo>
                    <a:pt x="140" y="20"/>
                  </a:lnTo>
                  <a:lnTo>
                    <a:pt x="142" y="21"/>
                  </a:lnTo>
                  <a:lnTo>
                    <a:pt x="145" y="22"/>
                  </a:lnTo>
                  <a:lnTo>
                    <a:pt x="148" y="23"/>
                  </a:lnTo>
                  <a:lnTo>
                    <a:pt x="151" y="23"/>
                  </a:lnTo>
                  <a:lnTo>
                    <a:pt x="154" y="24"/>
                  </a:lnTo>
                  <a:lnTo>
                    <a:pt x="157" y="24"/>
                  </a:lnTo>
                  <a:lnTo>
                    <a:pt x="160" y="26"/>
                  </a:lnTo>
                  <a:lnTo>
                    <a:pt x="163" y="26"/>
                  </a:lnTo>
                  <a:lnTo>
                    <a:pt x="166" y="27"/>
                  </a:lnTo>
                  <a:lnTo>
                    <a:pt x="169" y="28"/>
                  </a:lnTo>
                  <a:lnTo>
                    <a:pt x="173" y="29"/>
                  </a:lnTo>
                  <a:lnTo>
                    <a:pt x="176" y="30"/>
                  </a:lnTo>
                  <a:lnTo>
                    <a:pt x="179" y="30"/>
                  </a:lnTo>
                  <a:lnTo>
                    <a:pt x="181" y="30"/>
                  </a:lnTo>
                  <a:lnTo>
                    <a:pt x="184" y="31"/>
                  </a:lnTo>
                  <a:lnTo>
                    <a:pt x="187" y="32"/>
                  </a:lnTo>
                  <a:lnTo>
                    <a:pt x="191" y="33"/>
                  </a:lnTo>
                  <a:lnTo>
                    <a:pt x="194" y="34"/>
                  </a:lnTo>
                  <a:lnTo>
                    <a:pt x="197" y="35"/>
                  </a:lnTo>
                  <a:lnTo>
                    <a:pt x="199" y="36"/>
                  </a:lnTo>
                  <a:lnTo>
                    <a:pt x="202" y="37"/>
                  </a:lnTo>
                  <a:lnTo>
                    <a:pt x="205" y="37"/>
                  </a:lnTo>
                  <a:lnTo>
                    <a:pt x="208" y="39"/>
                  </a:lnTo>
                  <a:lnTo>
                    <a:pt x="211" y="39"/>
                  </a:lnTo>
                  <a:lnTo>
                    <a:pt x="214" y="40"/>
                  </a:lnTo>
                  <a:lnTo>
                    <a:pt x="217" y="41"/>
                  </a:lnTo>
                  <a:lnTo>
                    <a:pt x="219" y="43"/>
                  </a:lnTo>
                  <a:lnTo>
                    <a:pt x="222" y="43"/>
                  </a:lnTo>
                  <a:lnTo>
                    <a:pt x="225" y="44"/>
                  </a:lnTo>
                  <a:lnTo>
                    <a:pt x="227" y="45"/>
                  </a:lnTo>
                  <a:lnTo>
                    <a:pt x="230" y="46"/>
                  </a:lnTo>
                  <a:lnTo>
                    <a:pt x="233" y="47"/>
                  </a:lnTo>
                  <a:lnTo>
                    <a:pt x="236" y="48"/>
                  </a:lnTo>
                  <a:lnTo>
                    <a:pt x="237" y="49"/>
                  </a:lnTo>
                  <a:lnTo>
                    <a:pt x="240" y="49"/>
                  </a:lnTo>
                  <a:lnTo>
                    <a:pt x="242" y="50"/>
                  </a:lnTo>
                  <a:lnTo>
                    <a:pt x="245" y="51"/>
                  </a:lnTo>
                  <a:lnTo>
                    <a:pt x="248" y="52"/>
                  </a:lnTo>
                  <a:lnTo>
                    <a:pt x="250" y="53"/>
                  </a:lnTo>
                  <a:lnTo>
                    <a:pt x="253" y="54"/>
                  </a:lnTo>
                  <a:lnTo>
                    <a:pt x="255" y="55"/>
                  </a:lnTo>
                  <a:lnTo>
                    <a:pt x="257" y="56"/>
                  </a:lnTo>
                  <a:lnTo>
                    <a:pt x="259" y="57"/>
                  </a:lnTo>
                  <a:lnTo>
                    <a:pt x="261" y="57"/>
                  </a:lnTo>
                  <a:lnTo>
                    <a:pt x="264" y="58"/>
                  </a:lnTo>
                  <a:lnTo>
                    <a:pt x="265" y="59"/>
                  </a:lnTo>
                  <a:lnTo>
                    <a:pt x="268" y="60"/>
                  </a:lnTo>
                  <a:lnTo>
                    <a:pt x="271" y="61"/>
                  </a:lnTo>
                  <a:lnTo>
                    <a:pt x="275" y="63"/>
                  </a:lnTo>
                  <a:lnTo>
                    <a:pt x="278" y="64"/>
                  </a:lnTo>
                  <a:lnTo>
                    <a:pt x="282" y="66"/>
                  </a:lnTo>
                  <a:lnTo>
                    <a:pt x="285" y="67"/>
                  </a:lnTo>
                  <a:lnTo>
                    <a:pt x="288" y="69"/>
                  </a:lnTo>
                  <a:lnTo>
                    <a:pt x="290" y="69"/>
                  </a:lnTo>
                  <a:lnTo>
                    <a:pt x="292" y="69"/>
                  </a:lnTo>
                  <a:lnTo>
                    <a:pt x="294" y="70"/>
                  </a:lnTo>
                  <a:lnTo>
                    <a:pt x="295" y="71"/>
                  </a:lnTo>
                  <a:lnTo>
                    <a:pt x="297" y="72"/>
                  </a:lnTo>
                  <a:lnTo>
                    <a:pt x="298" y="73"/>
                  </a:lnTo>
                  <a:lnTo>
                    <a:pt x="296" y="98"/>
                  </a:lnTo>
                  <a:lnTo>
                    <a:pt x="268" y="91"/>
                  </a:lnTo>
                  <a:lnTo>
                    <a:pt x="268" y="91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4" name="Freeform 46"/>
            <p:cNvSpPr>
              <a:spLocks/>
            </p:cNvSpPr>
            <p:nvPr/>
          </p:nvSpPr>
          <p:spPr bwMode="auto">
            <a:xfrm>
              <a:off x="885" y="1081"/>
              <a:ext cx="336" cy="47"/>
            </a:xfrm>
            <a:custGeom>
              <a:avLst/>
              <a:gdLst/>
              <a:ahLst/>
              <a:cxnLst>
                <a:cxn ang="0">
                  <a:pos x="334" y="28"/>
                </a:cxn>
                <a:cxn ang="0">
                  <a:pos x="326" y="29"/>
                </a:cxn>
                <a:cxn ang="0">
                  <a:pos x="319" y="30"/>
                </a:cxn>
                <a:cxn ang="0">
                  <a:pos x="309" y="31"/>
                </a:cxn>
                <a:cxn ang="0">
                  <a:pos x="299" y="33"/>
                </a:cxn>
                <a:cxn ang="0">
                  <a:pos x="287" y="34"/>
                </a:cxn>
                <a:cxn ang="0">
                  <a:pos x="274" y="36"/>
                </a:cxn>
                <a:cxn ang="0">
                  <a:pos x="260" y="37"/>
                </a:cxn>
                <a:cxn ang="0">
                  <a:pos x="245" y="39"/>
                </a:cxn>
                <a:cxn ang="0">
                  <a:pos x="229" y="39"/>
                </a:cxn>
                <a:cxn ang="0">
                  <a:pos x="213" y="41"/>
                </a:cxn>
                <a:cxn ang="0">
                  <a:pos x="196" y="42"/>
                </a:cxn>
                <a:cxn ang="0">
                  <a:pos x="180" y="43"/>
                </a:cxn>
                <a:cxn ang="0">
                  <a:pos x="163" y="44"/>
                </a:cxn>
                <a:cxn ang="0">
                  <a:pos x="147" y="45"/>
                </a:cxn>
                <a:cxn ang="0">
                  <a:pos x="130" y="46"/>
                </a:cxn>
                <a:cxn ang="0">
                  <a:pos x="114" y="47"/>
                </a:cxn>
                <a:cxn ang="0">
                  <a:pos x="98" y="47"/>
                </a:cxn>
                <a:cxn ang="0">
                  <a:pos x="84" y="47"/>
                </a:cxn>
                <a:cxn ang="0">
                  <a:pos x="71" y="47"/>
                </a:cxn>
                <a:cxn ang="0">
                  <a:pos x="58" y="45"/>
                </a:cxn>
                <a:cxn ang="0">
                  <a:pos x="47" y="44"/>
                </a:cxn>
                <a:cxn ang="0">
                  <a:pos x="37" y="42"/>
                </a:cxn>
                <a:cxn ang="0">
                  <a:pos x="28" y="40"/>
                </a:cxn>
                <a:cxn ang="0">
                  <a:pos x="20" y="39"/>
                </a:cxn>
                <a:cxn ang="0">
                  <a:pos x="15" y="36"/>
                </a:cxn>
                <a:cxn ang="0">
                  <a:pos x="9" y="34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2" y="17"/>
                </a:cxn>
                <a:cxn ang="0">
                  <a:pos x="10" y="12"/>
                </a:cxn>
                <a:cxn ang="0">
                  <a:pos x="15" y="9"/>
                </a:cxn>
                <a:cxn ang="0">
                  <a:pos x="21" y="6"/>
                </a:cxn>
                <a:cxn ang="0">
                  <a:pos x="29" y="4"/>
                </a:cxn>
                <a:cxn ang="0">
                  <a:pos x="38" y="3"/>
                </a:cxn>
                <a:cxn ang="0">
                  <a:pos x="48" y="1"/>
                </a:cxn>
                <a:cxn ang="0">
                  <a:pos x="59" y="0"/>
                </a:cxn>
                <a:cxn ang="0">
                  <a:pos x="72" y="0"/>
                </a:cxn>
                <a:cxn ang="0">
                  <a:pos x="85" y="0"/>
                </a:cxn>
                <a:cxn ang="0">
                  <a:pos x="99" y="0"/>
                </a:cxn>
                <a:cxn ang="0">
                  <a:pos x="114" y="1"/>
                </a:cxn>
                <a:cxn ang="0">
                  <a:pos x="131" y="2"/>
                </a:cxn>
                <a:cxn ang="0">
                  <a:pos x="147" y="4"/>
                </a:cxn>
                <a:cxn ang="0">
                  <a:pos x="164" y="5"/>
                </a:cxn>
                <a:cxn ang="0">
                  <a:pos x="180" y="7"/>
                </a:cxn>
                <a:cxn ang="0">
                  <a:pos x="196" y="9"/>
                </a:cxn>
                <a:cxn ang="0">
                  <a:pos x="213" y="11"/>
                </a:cxn>
                <a:cxn ang="0">
                  <a:pos x="229" y="13"/>
                </a:cxn>
                <a:cxn ang="0">
                  <a:pos x="245" y="15"/>
                </a:cxn>
                <a:cxn ang="0">
                  <a:pos x="260" y="17"/>
                </a:cxn>
                <a:cxn ang="0">
                  <a:pos x="274" y="19"/>
                </a:cxn>
                <a:cxn ang="0">
                  <a:pos x="287" y="20"/>
                </a:cxn>
                <a:cxn ang="0">
                  <a:pos x="299" y="22"/>
                </a:cxn>
                <a:cxn ang="0">
                  <a:pos x="309" y="24"/>
                </a:cxn>
                <a:cxn ang="0">
                  <a:pos x="319" y="25"/>
                </a:cxn>
                <a:cxn ang="0">
                  <a:pos x="326" y="26"/>
                </a:cxn>
                <a:cxn ang="0">
                  <a:pos x="334" y="28"/>
                </a:cxn>
                <a:cxn ang="0">
                  <a:pos x="336" y="28"/>
                </a:cxn>
              </a:cxnLst>
              <a:rect l="0" t="0" r="r" b="b"/>
              <a:pathLst>
                <a:path w="336" h="47">
                  <a:moveTo>
                    <a:pt x="336" y="28"/>
                  </a:moveTo>
                  <a:lnTo>
                    <a:pt x="335" y="28"/>
                  </a:lnTo>
                  <a:lnTo>
                    <a:pt x="334" y="28"/>
                  </a:lnTo>
                  <a:lnTo>
                    <a:pt x="331" y="29"/>
                  </a:lnTo>
                  <a:lnTo>
                    <a:pt x="327" y="29"/>
                  </a:lnTo>
                  <a:lnTo>
                    <a:pt x="326" y="29"/>
                  </a:lnTo>
                  <a:lnTo>
                    <a:pt x="324" y="30"/>
                  </a:lnTo>
                  <a:lnTo>
                    <a:pt x="321" y="30"/>
                  </a:lnTo>
                  <a:lnTo>
                    <a:pt x="319" y="30"/>
                  </a:lnTo>
                  <a:lnTo>
                    <a:pt x="315" y="30"/>
                  </a:lnTo>
                  <a:lnTo>
                    <a:pt x="312" y="31"/>
                  </a:lnTo>
                  <a:lnTo>
                    <a:pt x="309" y="31"/>
                  </a:lnTo>
                  <a:lnTo>
                    <a:pt x="306" y="32"/>
                  </a:lnTo>
                  <a:lnTo>
                    <a:pt x="303" y="32"/>
                  </a:lnTo>
                  <a:lnTo>
                    <a:pt x="299" y="33"/>
                  </a:lnTo>
                  <a:lnTo>
                    <a:pt x="295" y="33"/>
                  </a:lnTo>
                  <a:lnTo>
                    <a:pt x="291" y="33"/>
                  </a:lnTo>
                  <a:lnTo>
                    <a:pt x="287" y="34"/>
                  </a:lnTo>
                  <a:lnTo>
                    <a:pt x="283" y="34"/>
                  </a:lnTo>
                  <a:lnTo>
                    <a:pt x="279" y="35"/>
                  </a:lnTo>
                  <a:lnTo>
                    <a:pt x="274" y="36"/>
                  </a:lnTo>
                  <a:lnTo>
                    <a:pt x="269" y="36"/>
                  </a:lnTo>
                  <a:lnTo>
                    <a:pt x="265" y="37"/>
                  </a:lnTo>
                  <a:lnTo>
                    <a:pt x="260" y="37"/>
                  </a:lnTo>
                  <a:lnTo>
                    <a:pt x="255" y="38"/>
                  </a:lnTo>
                  <a:lnTo>
                    <a:pt x="249" y="38"/>
                  </a:lnTo>
                  <a:lnTo>
                    <a:pt x="245" y="39"/>
                  </a:lnTo>
                  <a:lnTo>
                    <a:pt x="240" y="39"/>
                  </a:lnTo>
                  <a:lnTo>
                    <a:pt x="235" y="39"/>
                  </a:lnTo>
                  <a:lnTo>
                    <a:pt x="229" y="39"/>
                  </a:lnTo>
                  <a:lnTo>
                    <a:pt x="224" y="40"/>
                  </a:lnTo>
                  <a:lnTo>
                    <a:pt x="219" y="40"/>
                  </a:lnTo>
                  <a:lnTo>
                    <a:pt x="213" y="41"/>
                  </a:lnTo>
                  <a:lnTo>
                    <a:pt x="208" y="41"/>
                  </a:lnTo>
                  <a:lnTo>
                    <a:pt x="202" y="41"/>
                  </a:lnTo>
                  <a:lnTo>
                    <a:pt x="196" y="42"/>
                  </a:lnTo>
                  <a:lnTo>
                    <a:pt x="191" y="42"/>
                  </a:lnTo>
                  <a:lnTo>
                    <a:pt x="185" y="42"/>
                  </a:lnTo>
                  <a:lnTo>
                    <a:pt x="180" y="43"/>
                  </a:lnTo>
                  <a:lnTo>
                    <a:pt x="174" y="43"/>
                  </a:lnTo>
                  <a:lnTo>
                    <a:pt x="169" y="44"/>
                  </a:lnTo>
                  <a:lnTo>
                    <a:pt x="163" y="44"/>
                  </a:lnTo>
                  <a:lnTo>
                    <a:pt x="157" y="45"/>
                  </a:lnTo>
                  <a:lnTo>
                    <a:pt x="152" y="45"/>
                  </a:lnTo>
                  <a:lnTo>
                    <a:pt x="147" y="45"/>
                  </a:lnTo>
                  <a:lnTo>
                    <a:pt x="141" y="45"/>
                  </a:lnTo>
                  <a:lnTo>
                    <a:pt x="135" y="46"/>
                  </a:lnTo>
                  <a:lnTo>
                    <a:pt x="130" y="46"/>
                  </a:lnTo>
                  <a:lnTo>
                    <a:pt x="125" y="46"/>
                  </a:lnTo>
                  <a:lnTo>
                    <a:pt x="119" y="46"/>
                  </a:lnTo>
                  <a:lnTo>
                    <a:pt x="114" y="47"/>
                  </a:lnTo>
                  <a:lnTo>
                    <a:pt x="109" y="47"/>
                  </a:lnTo>
                  <a:lnTo>
                    <a:pt x="104" y="47"/>
                  </a:lnTo>
                  <a:lnTo>
                    <a:pt x="98" y="47"/>
                  </a:lnTo>
                  <a:lnTo>
                    <a:pt x="94" y="47"/>
                  </a:lnTo>
                  <a:lnTo>
                    <a:pt x="89" y="47"/>
                  </a:lnTo>
                  <a:lnTo>
                    <a:pt x="84" y="47"/>
                  </a:lnTo>
                  <a:lnTo>
                    <a:pt x="79" y="47"/>
                  </a:lnTo>
                  <a:lnTo>
                    <a:pt x="75" y="47"/>
                  </a:lnTo>
                  <a:lnTo>
                    <a:pt x="71" y="47"/>
                  </a:lnTo>
                  <a:lnTo>
                    <a:pt x="67" y="47"/>
                  </a:lnTo>
                  <a:lnTo>
                    <a:pt x="63" y="46"/>
                  </a:lnTo>
                  <a:lnTo>
                    <a:pt x="58" y="45"/>
                  </a:lnTo>
                  <a:lnTo>
                    <a:pt x="55" y="45"/>
                  </a:lnTo>
                  <a:lnTo>
                    <a:pt x="51" y="44"/>
                  </a:lnTo>
                  <a:lnTo>
                    <a:pt x="47" y="44"/>
                  </a:lnTo>
                  <a:lnTo>
                    <a:pt x="44" y="43"/>
                  </a:lnTo>
                  <a:lnTo>
                    <a:pt x="40" y="43"/>
                  </a:lnTo>
                  <a:lnTo>
                    <a:pt x="37" y="42"/>
                  </a:lnTo>
                  <a:lnTo>
                    <a:pt x="35" y="41"/>
                  </a:lnTo>
                  <a:lnTo>
                    <a:pt x="31" y="41"/>
                  </a:lnTo>
                  <a:lnTo>
                    <a:pt x="28" y="40"/>
                  </a:lnTo>
                  <a:lnTo>
                    <a:pt x="26" y="39"/>
                  </a:lnTo>
                  <a:lnTo>
                    <a:pt x="23" y="39"/>
                  </a:lnTo>
                  <a:lnTo>
                    <a:pt x="20" y="39"/>
                  </a:lnTo>
                  <a:lnTo>
                    <a:pt x="18" y="38"/>
                  </a:lnTo>
                  <a:lnTo>
                    <a:pt x="17" y="37"/>
                  </a:lnTo>
                  <a:lnTo>
                    <a:pt x="15" y="36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4" y="15"/>
                  </a:lnTo>
                  <a:lnTo>
                    <a:pt x="6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8" y="8"/>
                  </a:lnTo>
                  <a:lnTo>
                    <a:pt x="19" y="7"/>
                  </a:lnTo>
                  <a:lnTo>
                    <a:pt x="21" y="6"/>
                  </a:lnTo>
                  <a:lnTo>
                    <a:pt x="23" y="5"/>
                  </a:lnTo>
                  <a:lnTo>
                    <a:pt x="26" y="5"/>
                  </a:lnTo>
                  <a:lnTo>
                    <a:pt x="29" y="4"/>
                  </a:lnTo>
                  <a:lnTo>
                    <a:pt x="32" y="4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8" y="1"/>
                  </a:lnTo>
                  <a:lnTo>
                    <a:pt x="52" y="1"/>
                  </a:lnTo>
                  <a:lnTo>
                    <a:pt x="56" y="1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5" y="1"/>
                  </a:lnTo>
                  <a:lnTo>
                    <a:pt x="110" y="1"/>
                  </a:lnTo>
                  <a:lnTo>
                    <a:pt x="114" y="1"/>
                  </a:lnTo>
                  <a:lnTo>
                    <a:pt x="120" y="1"/>
                  </a:lnTo>
                  <a:lnTo>
                    <a:pt x="125" y="1"/>
                  </a:lnTo>
                  <a:lnTo>
                    <a:pt x="131" y="2"/>
                  </a:lnTo>
                  <a:lnTo>
                    <a:pt x="135" y="3"/>
                  </a:lnTo>
                  <a:lnTo>
                    <a:pt x="141" y="3"/>
                  </a:lnTo>
                  <a:lnTo>
                    <a:pt x="147" y="4"/>
                  </a:lnTo>
                  <a:lnTo>
                    <a:pt x="152" y="4"/>
                  </a:lnTo>
                  <a:lnTo>
                    <a:pt x="158" y="4"/>
                  </a:lnTo>
                  <a:lnTo>
                    <a:pt x="164" y="5"/>
                  </a:lnTo>
                  <a:lnTo>
                    <a:pt x="170" y="5"/>
                  </a:lnTo>
                  <a:lnTo>
                    <a:pt x="174" y="6"/>
                  </a:lnTo>
                  <a:lnTo>
                    <a:pt x="180" y="7"/>
                  </a:lnTo>
                  <a:lnTo>
                    <a:pt x="186" y="7"/>
                  </a:lnTo>
                  <a:lnTo>
                    <a:pt x="191" y="8"/>
                  </a:lnTo>
                  <a:lnTo>
                    <a:pt x="196" y="9"/>
                  </a:lnTo>
                  <a:lnTo>
                    <a:pt x="202" y="9"/>
                  </a:lnTo>
                  <a:lnTo>
                    <a:pt x="208" y="10"/>
                  </a:lnTo>
                  <a:lnTo>
                    <a:pt x="213" y="11"/>
                  </a:lnTo>
                  <a:lnTo>
                    <a:pt x="219" y="11"/>
                  </a:lnTo>
                  <a:lnTo>
                    <a:pt x="224" y="12"/>
                  </a:lnTo>
                  <a:lnTo>
                    <a:pt x="229" y="13"/>
                  </a:lnTo>
                  <a:lnTo>
                    <a:pt x="235" y="14"/>
                  </a:lnTo>
                  <a:lnTo>
                    <a:pt x="240" y="14"/>
                  </a:lnTo>
                  <a:lnTo>
                    <a:pt x="245" y="15"/>
                  </a:lnTo>
                  <a:lnTo>
                    <a:pt x="249" y="16"/>
                  </a:lnTo>
                  <a:lnTo>
                    <a:pt x="255" y="16"/>
                  </a:lnTo>
                  <a:lnTo>
                    <a:pt x="260" y="17"/>
                  </a:lnTo>
                  <a:lnTo>
                    <a:pt x="265" y="17"/>
                  </a:lnTo>
                  <a:lnTo>
                    <a:pt x="269" y="18"/>
                  </a:lnTo>
                  <a:lnTo>
                    <a:pt x="274" y="19"/>
                  </a:lnTo>
                  <a:lnTo>
                    <a:pt x="279" y="19"/>
                  </a:lnTo>
                  <a:lnTo>
                    <a:pt x="283" y="20"/>
                  </a:lnTo>
                  <a:lnTo>
                    <a:pt x="287" y="20"/>
                  </a:lnTo>
                  <a:lnTo>
                    <a:pt x="291" y="21"/>
                  </a:lnTo>
                  <a:lnTo>
                    <a:pt x="295" y="21"/>
                  </a:lnTo>
                  <a:lnTo>
                    <a:pt x="299" y="22"/>
                  </a:lnTo>
                  <a:lnTo>
                    <a:pt x="303" y="22"/>
                  </a:lnTo>
                  <a:lnTo>
                    <a:pt x="306" y="23"/>
                  </a:lnTo>
                  <a:lnTo>
                    <a:pt x="309" y="24"/>
                  </a:lnTo>
                  <a:lnTo>
                    <a:pt x="312" y="24"/>
                  </a:lnTo>
                  <a:lnTo>
                    <a:pt x="315" y="24"/>
                  </a:lnTo>
                  <a:lnTo>
                    <a:pt x="319" y="25"/>
                  </a:lnTo>
                  <a:lnTo>
                    <a:pt x="321" y="25"/>
                  </a:lnTo>
                  <a:lnTo>
                    <a:pt x="324" y="26"/>
                  </a:lnTo>
                  <a:lnTo>
                    <a:pt x="326" y="26"/>
                  </a:lnTo>
                  <a:lnTo>
                    <a:pt x="327" y="27"/>
                  </a:lnTo>
                  <a:lnTo>
                    <a:pt x="331" y="27"/>
                  </a:lnTo>
                  <a:lnTo>
                    <a:pt x="334" y="28"/>
                  </a:lnTo>
                  <a:lnTo>
                    <a:pt x="335" y="28"/>
                  </a:lnTo>
                  <a:lnTo>
                    <a:pt x="336" y="28"/>
                  </a:lnTo>
                  <a:lnTo>
                    <a:pt x="336" y="28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5" name="Freeform 47"/>
            <p:cNvSpPr>
              <a:spLocks/>
            </p:cNvSpPr>
            <p:nvPr/>
          </p:nvSpPr>
          <p:spPr bwMode="auto">
            <a:xfrm>
              <a:off x="1049" y="772"/>
              <a:ext cx="224" cy="274"/>
            </a:xfrm>
            <a:custGeom>
              <a:avLst/>
              <a:gdLst/>
              <a:ahLst/>
              <a:cxnLst>
                <a:cxn ang="0">
                  <a:pos x="222" y="257"/>
                </a:cxn>
                <a:cxn ang="0">
                  <a:pos x="218" y="250"/>
                </a:cxn>
                <a:cxn ang="0">
                  <a:pos x="214" y="244"/>
                </a:cxn>
                <a:cxn ang="0">
                  <a:pos x="209" y="236"/>
                </a:cxn>
                <a:cxn ang="0">
                  <a:pos x="202" y="227"/>
                </a:cxn>
                <a:cxn ang="0">
                  <a:pos x="196" y="217"/>
                </a:cxn>
                <a:cxn ang="0">
                  <a:pos x="188" y="207"/>
                </a:cxn>
                <a:cxn ang="0">
                  <a:pos x="180" y="194"/>
                </a:cxn>
                <a:cxn ang="0">
                  <a:pos x="172" y="182"/>
                </a:cxn>
                <a:cxn ang="0">
                  <a:pos x="162" y="170"/>
                </a:cxn>
                <a:cxn ang="0">
                  <a:pos x="153" y="156"/>
                </a:cxn>
                <a:cxn ang="0">
                  <a:pos x="143" y="142"/>
                </a:cxn>
                <a:cxn ang="0">
                  <a:pos x="133" y="129"/>
                </a:cxn>
                <a:cxn ang="0">
                  <a:pos x="123" y="115"/>
                </a:cxn>
                <a:cxn ang="0">
                  <a:pos x="113" y="102"/>
                </a:cxn>
                <a:cxn ang="0">
                  <a:pos x="103" y="89"/>
                </a:cxn>
                <a:cxn ang="0">
                  <a:pos x="93" y="76"/>
                </a:cxn>
                <a:cxn ang="0">
                  <a:pos x="83" y="64"/>
                </a:cxn>
                <a:cxn ang="0">
                  <a:pos x="73" y="54"/>
                </a:cxn>
                <a:cxn ang="0">
                  <a:pos x="65" y="43"/>
                </a:cxn>
                <a:cxn ang="0">
                  <a:pos x="56" y="34"/>
                </a:cxn>
                <a:cxn ang="0">
                  <a:pos x="47" y="26"/>
                </a:cxn>
                <a:cxn ang="0">
                  <a:pos x="41" y="19"/>
                </a:cxn>
                <a:cxn ang="0">
                  <a:pos x="34" y="14"/>
                </a:cxn>
                <a:cxn ang="0">
                  <a:pos x="27" y="9"/>
                </a:cxn>
                <a:cxn ang="0">
                  <a:pos x="20" y="4"/>
                </a:cxn>
                <a:cxn ang="0">
                  <a:pos x="11" y="1"/>
                </a:cxn>
                <a:cxn ang="0">
                  <a:pos x="5" y="1"/>
                </a:cxn>
                <a:cxn ang="0">
                  <a:pos x="1" y="5"/>
                </a:cxn>
                <a:cxn ang="0">
                  <a:pos x="0" y="13"/>
                </a:cxn>
                <a:cxn ang="0">
                  <a:pos x="1" y="19"/>
                </a:cxn>
                <a:cxn ang="0">
                  <a:pos x="2" y="25"/>
                </a:cxn>
                <a:cxn ang="0">
                  <a:pos x="4" y="32"/>
                </a:cxn>
                <a:cxn ang="0">
                  <a:pos x="7" y="38"/>
                </a:cxn>
                <a:cxn ang="0">
                  <a:pos x="11" y="46"/>
                </a:cxn>
                <a:cxn ang="0">
                  <a:pos x="15" y="55"/>
                </a:cxn>
                <a:cxn ang="0">
                  <a:pos x="22" y="64"/>
                </a:cxn>
                <a:cxn ang="0">
                  <a:pos x="27" y="73"/>
                </a:cxn>
                <a:cxn ang="0">
                  <a:pos x="34" y="82"/>
                </a:cxn>
                <a:cxn ang="0">
                  <a:pos x="43" y="93"/>
                </a:cxn>
                <a:cxn ang="0">
                  <a:pos x="50" y="104"/>
                </a:cxn>
                <a:cxn ang="0">
                  <a:pos x="59" y="115"/>
                </a:cxn>
                <a:cxn ang="0">
                  <a:pos x="68" y="127"/>
                </a:cxn>
                <a:cxn ang="0">
                  <a:pos x="78" y="137"/>
                </a:cxn>
                <a:cxn ang="0">
                  <a:pos x="88" y="150"/>
                </a:cxn>
                <a:cxn ang="0">
                  <a:pos x="98" y="160"/>
                </a:cxn>
                <a:cxn ang="0">
                  <a:pos x="107" y="172"/>
                </a:cxn>
                <a:cxn ang="0">
                  <a:pos x="118" y="183"/>
                </a:cxn>
                <a:cxn ang="0">
                  <a:pos x="128" y="194"/>
                </a:cxn>
                <a:cxn ang="0">
                  <a:pos x="138" y="205"/>
                </a:cxn>
                <a:cxn ang="0">
                  <a:pos x="147" y="215"/>
                </a:cxn>
                <a:cxn ang="0">
                  <a:pos x="156" y="226"/>
                </a:cxn>
                <a:cxn ang="0">
                  <a:pos x="165" y="235"/>
                </a:cxn>
                <a:cxn ang="0">
                  <a:pos x="174" y="244"/>
                </a:cxn>
                <a:cxn ang="0">
                  <a:pos x="181" y="252"/>
                </a:cxn>
                <a:cxn ang="0">
                  <a:pos x="189" y="260"/>
                </a:cxn>
                <a:cxn ang="0">
                  <a:pos x="196" y="267"/>
                </a:cxn>
                <a:cxn ang="0">
                  <a:pos x="201" y="272"/>
                </a:cxn>
                <a:cxn ang="0">
                  <a:pos x="224" y="259"/>
                </a:cxn>
              </a:cxnLst>
              <a:rect l="0" t="0" r="r" b="b"/>
              <a:pathLst>
                <a:path w="224" h="274">
                  <a:moveTo>
                    <a:pt x="224" y="259"/>
                  </a:moveTo>
                  <a:lnTo>
                    <a:pt x="223" y="258"/>
                  </a:lnTo>
                  <a:lnTo>
                    <a:pt x="222" y="257"/>
                  </a:lnTo>
                  <a:lnTo>
                    <a:pt x="221" y="254"/>
                  </a:lnTo>
                  <a:lnTo>
                    <a:pt x="219" y="252"/>
                  </a:lnTo>
                  <a:lnTo>
                    <a:pt x="218" y="250"/>
                  </a:lnTo>
                  <a:lnTo>
                    <a:pt x="217" y="249"/>
                  </a:lnTo>
                  <a:lnTo>
                    <a:pt x="216" y="246"/>
                  </a:lnTo>
                  <a:lnTo>
                    <a:pt x="214" y="244"/>
                  </a:lnTo>
                  <a:lnTo>
                    <a:pt x="213" y="241"/>
                  </a:lnTo>
                  <a:lnTo>
                    <a:pt x="211" y="239"/>
                  </a:lnTo>
                  <a:lnTo>
                    <a:pt x="209" y="236"/>
                  </a:lnTo>
                  <a:lnTo>
                    <a:pt x="207" y="233"/>
                  </a:lnTo>
                  <a:lnTo>
                    <a:pt x="204" y="231"/>
                  </a:lnTo>
                  <a:lnTo>
                    <a:pt x="202" y="227"/>
                  </a:lnTo>
                  <a:lnTo>
                    <a:pt x="200" y="224"/>
                  </a:lnTo>
                  <a:lnTo>
                    <a:pt x="199" y="221"/>
                  </a:lnTo>
                  <a:lnTo>
                    <a:pt x="196" y="217"/>
                  </a:lnTo>
                  <a:lnTo>
                    <a:pt x="194" y="213"/>
                  </a:lnTo>
                  <a:lnTo>
                    <a:pt x="191" y="210"/>
                  </a:lnTo>
                  <a:lnTo>
                    <a:pt x="188" y="207"/>
                  </a:lnTo>
                  <a:lnTo>
                    <a:pt x="185" y="203"/>
                  </a:lnTo>
                  <a:lnTo>
                    <a:pt x="183" y="199"/>
                  </a:lnTo>
                  <a:lnTo>
                    <a:pt x="180" y="194"/>
                  </a:lnTo>
                  <a:lnTo>
                    <a:pt x="178" y="191"/>
                  </a:lnTo>
                  <a:lnTo>
                    <a:pt x="175" y="187"/>
                  </a:lnTo>
                  <a:lnTo>
                    <a:pt x="172" y="182"/>
                  </a:lnTo>
                  <a:lnTo>
                    <a:pt x="169" y="178"/>
                  </a:lnTo>
                  <a:lnTo>
                    <a:pt x="166" y="174"/>
                  </a:lnTo>
                  <a:lnTo>
                    <a:pt x="162" y="170"/>
                  </a:lnTo>
                  <a:lnTo>
                    <a:pt x="160" y="165"/>
                  </a:lnTo>
                  <a:lnTo>
                    <a:pt x="156" y="160"/>
                  </a:lnTo>
                  <a:lnTo>
                    <a:pt x="153" y="156"/>
                  </a:lnTo>
                  <a:lnTo>
                    <a:pt x="149" y="152"/>
                  </a:lnTo>
                  <a:lnTo>
                    <a:pt x="146" y="147"/>
                  </a:lnTo>
                  <a:lnTo>
                    <a:pt x="143" y="142"/>
                  </a:lnTo>
                  <a:lnTo>
                    <a:pt x="140" y="138"/>
                  </a:lnTo>
                  <a:lnTo>
                    <a:pt x="137" y="134"/>
                  </a:lnTo>
                  <a:lnTo>
                    <a:pt x="133" y="129"/>
                  </a:lnTo>
                  <a:lnTo>
                    <a:pt x="129" y="124"/>
                  </a:lnTo>
                  <a:lnTo>
                    <a:pt x="126" y="119"/>
                  </a:lnTo>
                  <a:lnTo>
                    <a:pt x="123" y="115"/>
                  </a:lnTo>
                  <a:lnTo>
                    <a:pt x="120" y="111"/>
                  </a:lnTo>
                  <a:lnTo>
                    <a:pt x="116" y="106"/>
                  </a:lnTo>
                  <a:lnTo>
                    <a:pt x="113" y="102"/>
                  </a:lnTo>
                  <a:lnTo>
                    <a:pt x="109" y="97"/>
                  </a:lnTo>
                  <a:lnTo>
                    <a:pt x="106" y="93"/>
                  </a:lnTo>
                  <a:lnTo>
                    <a:pt x="103" y="89"/>
                  </a:lnTo>
                  <a:lnTo>
                    <a:pt x="100" y="84"/>
                  </a:lnTo>
                  <a:lnTo>
                    <a:pt x="96" y="80"/>
                  </a:lnTo>
                  <a:lnTo>
                    <a:pt x="93" y="76"/>
                  </a:lnTo>
                  <a:lnTo>
                    <a:pt x="89" y="72"/>
                  </a:lnTo>
                  <a:lnTo>
                    <a:pt x="86" y="69"/>
                  </a:lnTo>
                  <a:lnTo>
                    <a:pt x="83" y="64"/>
                  </a:lnTo>
                  <a:lnTo>
                    <a:pt x="80" y="60"/>
                  </a:lnTo>
                  <a:lnTo>
                    <a:pt x="77" y="56"/>
                  </a:lnTo>
                  <a:lnTo>
                    <a:pt x="73" y="54"/>
                  </a:lnTo>
                  <a:lnTo>
                    <a:pt x="70" y="50"/>
                  </a:lnTo>
                  <a:lnTo>
                    <a:pt x="67" y="46"/>
                  </a:lnTo>
                  <a:lnTo>
                    <a:pt x="65" y="43"/>
                  </a:lnTo>
                  <a:lnTo>
                    <a:pt x="62" y="40"/>
                  </a:lnTo>
                  <a:lnTo>
                    <a:pt x="59" y="37"/>
                  </a:lnTo>
                  <a:lnTo>
                    <a:pt x="56" y="34"/>
                  </a:lnTo>
                  <a:lnTo>
                    <a:pt x="53" y="31"/>
                  </a:lnTo>
                  <a:lnTo>
                    <a:pt x="50" y="29"/>
                  </a:lnTo>
                  <a:lnTo>
                    <a:pt x="47" y="26"/>
                  </a:lnTo>
                  <a:lnTo>
                    <a:pt x="46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38" y="18"/>
                  </a:lnTo>
                  <a:lnTo>
                    <a:pt x="36" y="16"/>
                  </a:lnTo>
                  <a:lnTo>
                    <a:pt x="34" y="14"/>
                  </a:lnTo>
                  <a:lnTo>
                    <a:pt x="32" y="12"/>
                  </a:lnTo>
                  <a:lnTo>
                    <a:pt x="29" y="11"/>
                  </a:lnTo>
                  <a:lnTo>
                    <a:pt x="27" y="9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0" y="4"/>
                  </a:lnTo>
                  <a:lnTo>
                    <a:pt x="17" y="3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6" y="36"/>
                  </a:lnTo>
                  <a:lnTo>
                    <a:pt x="7" y="38"/>
                  </a:lnTo>
                  <a:lnTo>
                    <a:pt x="8" y="41"/>
                  </a:lnTo>
                  <a:lnTo>
                    <a:pt x="9" y="43"/>
                  </a:lnTo>
                  <a:lnTo>
                    <a:pt x="11" y="46"/>
                  </a:lnTo>
                  <a:lnTo>
                    <a:pt x="12" y="49"/>
                  </a:lnTo>
                  <a:lnTo>
                    <a:pt x="14" y="52"/>
                  </a:lnTo>
                  <a:lnTo>
                    <a:pt x="15" y="55"/>
                  </a:lnTo>
                  <a:lnTo>
                    <a:pt x="17" y="57"/>
                  </a:lnTo>
                  <a:lnTo>
                    <a:pt x="20" y="60"/>
                  </a:lnTo>
                  <a:lnTo>
                    <a:pt x="22" y="64"/>
                  </a:lnTo>
                  <a:lnTo>
                    <a:pt x="24" y="67"/>
                  </a:lnTo>
                  <a:lnTo>
                    <a:pt x="26" y="70"/>
                  </a:lnTo>
                  <a:lnTo>
                    <a:pt x="27" y="73"/>
                  </a:lnTo>
                  <a:lnTo>
                    <a:pt x="29" y="76"/>
                  </a:lnTo>
                  <a:lnTo>
                    <a:pt x="32" y="79"/>
                  </a:lnTo>
                  <a:lnTo>
                    <a:pt x="34" y="82"/>
                  </a:lnTo>
                  <a:lnTo>
                    <a:pt x="37" y="86"/>
                  </a:lnTo>
                  <a:lnTo>
                    <a:pt x="40" y="90"/>
                  </a:lnTo>
                  <a:lnTo>
                    <a:pt x="43" y="93"/>
                  </a:lnTo>
                  <a:lnTo>
                    <a:pt x="45" y="96"/>
                  </a:lnTo>
                  <a:lnTo>
                    <a:pt x="47" y="100"/>
                  </a:lnTo>
                  <a:lnTo>
                    <a:pt x="50" y="104"/>
                  </a:lnTo>
                  <a:lnTo>
                    <a:pt x="53" y="108"/>
                  </a:lnTo>
                  <a:lnTo>
                    <a:pt x="56" y="112"/>
                  </a:lnTo>
                  <a:lnTo>
                    <a:pt x="59" y="115"/>
                  </a:lnTo>
                  <a:lnTo>
                    <a:pt x="63" y="119"/>
                  </a:lnTo>
                  <a:lnTo>
                    <a:pt x="65" y="122"/>
                  </a:lnTo>
                  <a:lnTo>
                    <a:pt x="68" y="127"/>
                  </a:lnTo>
                  <a:lnTo>
                    <a:pt x="72" y="130"/>
                  </a:lnTo>
                  <a:lnTo>
                    <a:pt x="75" y="134"/>
                  </a:lnTo>
                  <a:lnTo>
                    <a:pt x="78" y="137"/>
                  </a:lnTo>
                  <a:lnTo>
                    <a:pt x="82" y="141"/>
                  </a:lnTo>
                  <a:lnTo>
                    <a:pt x="85" y="145"/>
                  </a:lnTo>
                  <a:lnTo>
                    <a:pt x="88" y="150"/>
                  </a:lnTo>
                  <a:lnTo>
                    <a:pt x="91" y="153"/>
                  </a:lnTo>
                  <a:lnTo>
                    <a:pt x="94" y="156"/>
                  </a:lnTo>
                  <a:lnTo>
                    <a:pt x="98" y="160"/>
                  </a:lnTo>
                  <a:lnTo>
                    <a:pt x="102" y="165"/>
                  </a:lnTo>
                  <a:lnTo>
                    <a:pt x="104" y="168"/>
                  </a:lnTo>
                  <a:lnTo>
                    <a:pt x="107" y="172"/>
                  </a:lnTo>
                  <a:lnTo>
                    <a:pt x="111" y="176"/>
                  </a:lnTo>
                  <a:lnTo>
                    <a:pt x="115" y="180"/>
                  </a:lnTo>
                  <a:lnTo>
                    <a:pt x="118" y="183"/>
                  </a:lnTo>
                  <a:lnTo>
                    <a:pt x="121" y="187"/>
                  </a:lnTo>
                  <a:lnTo>
                    <a:pt x="124" y="191"/>
                  </a:lnTo>
                  <a:lnTo>
                    <a:pt x="128" y="194"/>
                  </a:lnTo>
                  <a:lnTo>
                    <a:pt x="131" y="197"/>
                  </a:lnTo>
                  <a:lnTo>
                    <a:pt x="134" y="201"/>
                  </a:lnTo>
                  <a:lnTo>
                    <a:pt x="138" y="205"/>
                  </a:lnTo>
                  <a:lnTo>
                    <a:pt x="141" y="209"/>
                  </a:lnTo>
                  <a:lnTo>
                    <a:pt x="143" y="212"/>
                  </a:lnTo>
                  <a:lnTo>
                    <a:pt x="147" y="215"/>
                  </a:lnTo>
                  <a:lnTo>
                    <a:pt x="150" y="218"/>
                  </a:lnTo>
                  <a:lnTo>
                    <a:pt x="153" y="222"/>
                  </a:lnTo>
                  <a:lnTo>
                    <a:pt x="156" y="226"/>
                  </a:lnTo>
                  <a:lnTo>
                    <a:pt x="160" y="229"/>
                  </a:lnTo>
                  <a:lnTo>
                    <a:pt x="162" y="231"/>
                  </a:lnTo>
                  <a:lnTo>
                    <a:pt x="165" y="235"/>
                  </a:lnTo>
                  <a:lnTo>
                    <a:pt x="168" y="238"/>
                  </a:lnTo>
                  <a:lnTo>
                    <a:pt x="171" y="241"/>
                  </a:lnTo>
                  <a:lnTo>
                    <a:pt x="174" y="244"/>
                  </a:lnTo>
                  <a:lnTo>
                    <a:pt x="177" y="247"/>
                  </a:lnTo>
                  <a:lnTo>
                    <a:pt x="179" y="250"/>
                  </a:lnTo>
                  <a:lnTo>
                    <a:pt x="181" y="252"/>
                  </a:lnTo>
                  <a:lnTo>
                    <a:pt x="184" y="254"/>
                  </a:lnTo>
                  <a:lnTo>
                    <a:pt x="187" y="257"/>
                  </a:lnTo>
                  <a:lnTo>
                    <a:pt x="189" y="260"/>
                  </a:lnTo>
                  <a:lnTo>
                    <a:pt x="191" y="262"/>
                  </a:lnTo>
                  <a:lnTo>
                    <a:pt x="193" y="264"/>
                  </a:lnTo>
                  <a:lnTo>
                    <a:pt x="196" y="267"/>
                  </a:lnTo>
                  <a:lnTo>
                    <a:pt x="197" y="269"/>
                  </a:lnTo>
                  <a:lnTo>
                    <a:pt x="200" y="270"/>
                  </a:lnTo>
                  <a:lnTo>
                    <a:pt x="201" y="272"/>
                  </a:lnTo>
                  <a:lnTo>
                    <a:pt x="203" y="274"/>
                  </a:lnTo>
                  <a:lnTo>
                    <a:pt x="224" y="259"/>
                  </a:lnTo>
                  <a:lnTo>
                    <a:pt x="224" y="259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6" name="Freeform 48"/>
            <p:cNvSpPr>
              <a:spLocks/>
            </p:cNvSpPr>
            <p:nvPr/>
          </p:nvSpPr>
          <p:spPr bwMode="auto">
            <a:xfrm>
              <a:off x="1178" y="695"/>
              <a:ext cx="97" cy="328"/>
            </a:xfrm>
            <a:custGeom>
              <a:avLst/>
              <a:gdLst/>
              <a:ahLst/>
              <a:cxnLst>
                <a:cxn ang="0">
                  <a:pos x="96" y="326"/>
                </a:cxn>
                <a:cxn ang="0">
                  <a:pos x="93" y="318"/>
                </a:cxn>
                <a:cxn ang="0">
                  <a:pos x="90" y="311"/>
                </a:cxn>
                <a:cxn ang="0">
                  <a:pos x="87" y="303"/>
                </a:cxn>
                <a:cxn ang="0">
                  <a:pos x="83" y="293"/>
                </a:cxn>
                <a:cxn ang="0">
                  <a:pos x="78" y="282"/>
                </a:cxn>
                <a:cxn ang="0">
                  <a:pos x="73" y="270"/>
                </a:cxn>
                <a:cxn ang="0">
                  <a:pos x="68" y="256"/>
                </a:cxn>
                <a:cxn ang="0">
                  <a:pos x="63" y="242"/>
                </a:cxn>
                <a:cxn ang="0">
                  <a:pos x="57" y="227"/>
                </a:cxn>
                <a:cxn ang="0">
                  <a:pos x="51" y="211"/>
                </a:cxn>
                <a:cxn ang="0">
                  <a:pos x="45" y="195"/>
                </a:cxn>
                <a:cxn ang="0">
                  <a:pos x="39" y="180"/>
                </a:cxn>
                <a:cxn ang="0">
                  <a:pos x="33" y="164"/>
                </a:cxn>
                <a:cxn ang="0">
                  <a:pos x="29" y="148"/>
                </a:cxn>
                <a:cxn ang="0">
                  <a:pos x="23" y="132"/>
                </a:cxn>
                <a:cxn ang="0">
                  <a:pos x="18" y="116"/>
                </a:cxn>
                <a:cxn ang="0">
                  <a:pos x="13" y="101"/>
                </a:cxn>
                <a:cxn ang="0">
                  <a:pos x="10" y="88"/>
                </a:cxn>
                <a:cxn ang="0">
                  <a:pos x="7" y="75"/>
                </a:cxn>
                <a:cxn ang="0">
                  <a:pos x="4" y="62"/>
                </a:cxn>
                <a:cxn ang="0">
                  <a:pos x="2" y="51"/>
                </a:cxn>
                <a:cxn ang="0">
                  <a:pos x="2" y="41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2"/>
                </a:cxn>
                <a:cxn ang="0">
                  <a:pos x="6" y="3"/>
                </a:cxn>
                <a:cxn ang="0">
                  <a:pos x="12" y="0"/>
                </a:cxn>
                <a:cxn ang="0">
                  <a:pos x="17" y="1"/>
                </a:cxn>
                <a:cxn ang="0">
                  <a:pos x="24" y="7"/>
                </a:cxn>
                <a:cxn ang="0">
                  <a:pos x="31" y="16"/>
                </a:cxn>
                <a:cxn ang="0">
                  <a:pos x="34" y="22"/>
                </a:cxn>
                <a:cxn ang="0">
                  <a:pos x="38" y="30"/>
                </a:cxn>
                <a:cxn ang="0">
                  <a:pos x="42" y="38"/>
                </a:cxn>
                <a:cxn ang="0">
                  <a:pos x="46" y="49"/>
                </a:cxn>
                <a:cxn ang="0">
                  <a:pos x="51" y="61"/>
                </a:cxn>
                <a:cxn ang="0">
                  <a:pos x="54" y="74"/>
                </a:cxn>
                <a:cxn ang="0">
                  <a:pos x="58" y="87"/>
                </a:cxn>
                <a:cxn ang="0">
                  <a:pos x="61" y="102"/>
                </a:cxn>
                <a:cxn ang="0">
                  <a:pos x="65" y="117"/>
                </a:cxn>
                <a:cxn ang="0">
                  <a:pos x="68" y="133"/>
                </a:cxn>
                <a:cxn ang="0">
                  <a:pos x="71" y="150"/>
                </a:cxn>
                <a:cxn ang="0">
                  <a:pos x="73" y="167"/>
                </a:cxn>
                <a:cxn ang="0">
                  <a:pos x="77" y="183"/>
                </a:cxn>
                <a:cxn ang="0">
                  <a:pos x="79" y="199"/>
                </a:cxn>
                <a:cxn ang="0">
                  <a:pos x="82" y="216"/>
                </a:cxn>
                <a:cxn ang="0">
                  <a:pos x="85" y="232"/>
                </a:cxn>
                <a:cxn ang="0">
                  <a:pos x="87" y="247"/>
                </a:cxn>
                <a:cxn ang="0">
                  <a:pos x="89" y="261"/>
                </a:cxn>
                <a:cxn ang="0">
                  <a:pos x="90" y="274"/>
                </a:cxn>
                <a:cxn ang="0">
                  <a:pos x="91" y="287"/>
                </a:cxn>
                <a:cxn ang="0">
                  <a:pos x="94" y="298"/>
                </a:cxn>
                <a:cxn ang="0">
                  <a:pos x="94" y="308"/>
                </a:cxn>
                <a:cxn ang="0">
                  <a:pos x="96" y="315"/>
                </a:cxn>
                <a:cxn ang="0">
                  <a:pos x="97" y="323"/>
                </a:cxn>
                <a:cxn ang="0">
                  <a:pos x="97" y="328"/>
                </a:cxn>
              </a:cxnLst>
              <a:rect l="0" t="0" r="r" b="b"/>
              <a:pathLst>
                <a:path w="97" h="328">
                  <a:moveTo>
                    <a:pt x="97" y="328"/>
                  </a:moveTo>
                  <a:lnTo>
                    <a:pt x="97" y="328"/>
                  </a:lnTo>
                  <a:lnTo>
                    <a:pt x="96" y="326"/>
                  </a:lnTo>
                  <a:lnTo>
                    <a:pt x="95" y="324"/>
                  </a:lnTo>
                  <a:lnTo>
                    <a:pt x="94" y="320"/>
                  </a:lnTo>
                  <a:lnTo>
                    <a:pt x="93" y="318"/>
                  </a:lnTo>
                  <a:lnTo>
                    <a:pt x="92" y="316"/>
                  </a:lnTo>
                  <a:lnTo>
                    <a:pt x="91" y="313"/>
                  </a:lnTo>
                  <a:lnTo>
                    <a:pt x="90" y="311"/>
                  </a:lnTo>
                  <a:lnTo>
                    <a:pt x="89" y="308"/>
                  </a:lnTo>
                  <a:lnTo>
                    <a:pt x="88" y="306"/>
                  </a:lnTo>
                  <a:lnTo>
                    <a:pt x="87" y="303"/>
                  </a:lnTo>
                  <a:lnTo>
                    <a:pt x="86" y="300"/>
                  </a:lnTo>
                  <a:lnTo>
                    <a:pt x="84" y="296"/>
                  </a:lnTo>
                  <a:lnTo>
                    <a:pt x="83" y="293"/>
                  </a:lnTo>
                  <a:lnTo>
                    <a:pt x="81" y="289"/>
                  </a:lnTo>
                  <a:lnTo>
                    <a:pt x="80" y="286"/>
                  </a:lnTo>
                  <a:lnTo>
                    <a:pt x="78" y="282"/>
                  </a:lnTo>
                  <a:lnTo>
                    <a:pt x="76" y="278"/>
                  </a:lnTo>
                  <a:lnTo>
                    <a:pt x="75" y="273"/>
                  </a:lnTo>
                  <a:lnTo>
                    <a:pt x="73" y="270"/>
                  </a:lnTo>
                  <a:lnTo>
                    <a:pt x="71" y="265"/>
                  </a:lnTo>
                  <a:lnTo>
                    <a:pt x="70" y="261"/>
                  </a:lnTo>
                  <a:lnTo>
                    <a:pt x="68" y="256"/>
                  </a:lnTo>
                  <a:lnTo>
                    <a:pt x="67" y="251"/>
                  </a:lnTo>
                  <a:lnTo>
                    <a:pt x="64" y="247"/>
                  </a:lnTo>
                  <a:lnTo>
                    <a:pt x="63" y="242"/>
                  </a:lnTo>
                  <a:lnTo>
                    <a:pt x="61" y="237"/>
                  </a:lnTo>
                  <a:lnTo>
                    <a:pt x="59" y="232"/>
                  </a:lnTo>
                  <a:lnTo>
                    <a:pt x="57" y="227"/>
                  </a:lnTo>
                  <a:lnTo>
                    <a:pt x="55" y="222"/>
                  </a:lnTo>
                  <a:lnTo>
                    <a:pt x="52" y="216"/>
                  </a:lnTo>
                  <a:lnTo>
                    <a:pt x="51" y="211"/>
                  </a:lnTo>
                  <a:lnTo>
                    <a:pt x="49" y="207"/>
                  </a:lnTo>
                  <a:lnTo>
                    <a:pt x="47" y="201"/>
                  </a:lnTo>
                  <a:lnTo>
                    <a:pt x="45" y="195"/>
                  </a:lnTo>
                  <a:lnTo>
                    <a:pt x="43" y="191"/>
                  </a:lnTo>
                  <a:lnTo>
                    <a:pt x="41" y="185"/>
                  </a:lnTo>
                  <a:lnTo>
                    <a:pt x="39" y="180"/>
                  </a:lnTo>
                  <a:lnTo>
                    <a:pt x="37" y="174"/>
                  </a:lnTo>
                  <a:lnTo>
                    <a:pt x="35" y="170"/>
                  </a:lnTo>
                  <a:lnTo>
                    <a:pt x="33" y="164"/>
                  </a:lnTo>
                  <a:lnTo>
                    <a:pt x="32" y="158"/>
                  </a:lnTo>
                  <a:lnTo>
                    <a:pt x="30" y="153"/>
                  </a:lnTo>
                  <a:lnTo>
                    <a:pt x="29" y="148"/>
                  </a:lnTo>
                  <a:lnTo>
                    <a:pt x="26" y="143"/>
                  </a:lnTo>
                  <a:lnTo>
                    <a:pt x="25" y="137"/>
                  </a:lnTo>
                  <a:lnTo>
                    <a:pt x="23" y="132"/>
                  </a:lnTo>
                  <a:lnTo>
                    <a:pt x="21" y="127"/>
                  </a:lnTo>
                  <a:lnTo>
                    <a:pt x="19" y="121"/>
                  </a:lnTo>
                  <a:lnTo>
                    <a:pt x="18" y="116"/>
                  </a:lnTo>
                  <a:lnTo>
                    <a:pt x="16" y="112"/>
                  </a:lnTo>
                  <a:lnTo>
                    <a:pt x="15" y="107"/>
                  </a:lnTo>
                  <a:lnTo>
                    <a:pt x="13" y="101"/>
                  </a:lnTo>
                  <a:lnTo>
                    <a:pt x="13" y="96"/>
                  </a:lnTo>
                  <a:lnTo>
                    <a:pt x="12" y="92"/>
                  </a:lnTo>
                  <a:lnTo>
                    <a:pt x="10" y="88"/>
                  </a:lnTo>
                  <a:lnTo>
                    <a:pt x="9" y="83"/>
                  </a:lnTo>
                  <a:lnTo>
                    <a:pt x="8" y="78"/>
                  </a:lnTo>
                  <a:lnTo>
                    <a:pt x="7" y="75"/>
                  </a:lnTo>
                  <a:lnTo>
                    <a:pt x="6" y="71"/>
                  </a:lnTo>
                  <a:lnTo>
                    <a:pt x="5" y="66"/>
                  </a:lnTo>
                  <a:lnTo>
                    <a:pt x="4" y="62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2" y="51"/>
                  </a:lnTo>
                  <a:lnTo>
                    <a:pt x="2" y="47"/>
                  </a:lnTo>
                  <a:lnTo>
                    <a:pt x="2" y="44"/>
                  </a:lnTo>
                  <a:lnTo>
                    <a:pt x="2" y="41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8"/>
                  </a:lnTo>
                  <a:lnTo>
                    <a:pt x="5" y="5"/>
                  </a:lnTo>
                  <a:lnTo>
                    <a:pt x="6" y="3"/>
                  </a:lnTo>
                  <a:lnTo>
                    <a:pt x="8" y="1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9" y="2"/>
                  </a:lnTo>
                  <a:lnTo>
                    <a:pt x="22" y="4"/>
                  </a:lnTo>
                  <a:lnTo>
                    <a:pt x="24" y="7"/>
                  </a:lnTo>
                  <a:lnTo>
                    <a:pt x="27" y="10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2" y="17"/>
                  </a:lnTo>
                  <a:lnTo>
                    <a:pt x="33" y="19"/>
                  </a:lnTo>
                  <a:lnTo>
                    <a:pt x="34" y="22"/>
                  </a:lnTo>
                  <a:lnTo>
                    <a:pt x="35" y="24"/>
                  </a:lnTo>
                  <a:lnTo>
                    <a:pt x="37" y="27"/>
                  </a:lnTo>
                  <a:lnTo>
                    <a:pt x="38" y="30"/>
                  </a:lnTo>
                  <a:lnTo>
                    <a:pt x="40" y="33"/>
                  </a:lnTo>
                  <a:lnTo>
                    <a:pt x="41" y="36"/>
                  </a:lnTo>
                  <a:lnTo>
                    <a:pt x="42" y="38"/>
                  </a:lnTo>
                  <a:lnTo>
                    <a:pt x="44" y="42"/>
                  </a:lnTo>
                  <a:lnTo>
                    <a:pt x="45" y="46"/>
                  </a:lnTo>
                  <a:lnTo>
                    <a:pt x="46" y="49"/>
                  </a:lnTo>
                  <a:lnTo>
                    <a:pt x="48" y="53"/>
                  </a:lnTo>
                  <a:lnTo>
                    <a:pt x="49" y="56"/>
                  </a:lnTo>
                  <a:lnTo>
                    <a:pt x="51" y="61"/>
                  </a:lnTo>
                  <a:lnTo>
                    <a:pt x="52" y="65"/>
                  </a:lnTo>
                  <a:lnTo>
                    <a:pt x="52" y="69"/>
                  </a:lnTo>
                  <a:lnTo>
                    <a:pt x="54" y="74"/>
                  </a:lnTo>
                  <a:lnTo>
                    <a:pt x="55" y="77"/>
                  </a:lnTo>
                  <a:lnTo>
                    <a:pt x="56" y="82"/>
                  </a:lnTo>
                  <a:lnTo>
                    <a:pt x="58" y="87"/>
                  </a:lnTo>
                  <a:lnTo>
                    <a:pt x="59" y="92"/>
                  </a:lnTo>
                  <a:lnTo>
                    <a:pt x="60" y="97"/>
                  </a:lnTo>
                  <a:lnTo>
                    <a:pt x="61" y="102"/>
                  </a:lnTo>
                  <a:lnTo>
                    <a:pt x="63" y="107"/>
                  </a:lnTo>
                  <a:lnTo>
                    <a:pt x="64" y="112"/>
                  </a:lnTo>
                  <a:lnTo>
                    <a:pt x="65" y="117"/>
                  </a:lnTo>
                  <a:lnTo>
                    <a:pt x="66" y="123"/>
                  </a:lnTo>
                  <a:lnTo>
                    <a:pt x="67" y="128"/>
                  </a:lnTo>
                  <a:lnTo>
                    <a:pt x="68" y="133"/>
                  </a:lnTo>
                  <a:lnTo>
                    <a:pt x="70" y="139"/>
                  </a:lnTo>
                  <a:lnTo>
                    <a:pt x="70" y="144"/>
                  </a:lnTo>
                  <a:lnTo>
                    <a:pt x="71" y="150"/>
                  </a:lnTo>
                  <a:lnTo>
                    <a:pt x="72" y="155"/>
                  </a:lnTo>
                  <a:lnTo>
                    <a:pt x="73" y="161"/>
                  </a:lnTo>
                  <a:lnTo>
                    <a:pt x="73" y="167"/>
                  </a:lnTo>
                  <a:lnTo>
                    <a:pt x="75" y="172"/>
                  </a:lnTo>
                  <a:lnTo>
                    <a:pt x="76" y="177"/>
                  </a:lnTo>
                  <a:lnTo>
                    <a:pt x="77" y="183"/>
                  </a:lnTo>
                  <a:lnTo>
                    <a:pt x="78" y="189"/>
                  </a:lnTo>
                  <a:lnTo>
                    <a:pt x="79" y="194"/>
                  </a:lnTo>
                  <a:lnTo>
                    <a:pt x="79" y="199"/>
                  </a:lnTo>
                  <a:lnTo>
                    <a:pt x="80" y="205"/>
                  </a:lnTo>
                  <a:lnTo>
                    <a:pt x="81" y="211"/>
                  </a:lnTo>
                  <a:lnTo>
                    <a:pt x="82" y="216"/>
                  </a:lnTo>
                  <a:lnTo>
                    <a:pt x="83" y="221"/>
                  </a:lnTo>
                  <a:lnTo>
                    <a:pt x="84" y="227"/>
                  </a:lnTo>
                  <a:lnTo>
                    <a:pt x="85" y="232"/>
                  </a:lnTo>
                  <a:lnTo>
                    <a:pt x="86" y="237"/>
                  </a:lnTo>
                  <a:lnTo>
                    <a:pt x="86" y="242"/>
                  </a:lnTo>
                  <a:lnTo>
                    <a:pt x="87" y="247"/>
                  </a:lnTo>
                  <a:lnTo>
                    <a:pt x="88" y="251"/>
                  </a:lnTo>
                  <a:lnTo>
                    <a:pt x="88" y="256"/>
                  </a:lnTo>
                  <a:lnTo>
                    <a:pt x="89" y="261"/>
                  </a:lnTo>
                  <a:lnTo>
                    <a:pt x="90" y="266"/>
                  </a:lnTo>
                  <a:lnTo>
                    <a:pt x="90" y="270"/>
                  </a:lnTo>
                  <a:lnTo>
                    <a:pt x="90" y="274"/>
                  </a:lnTo>
                  <a:lnTo>
                    <a:pt x="90" y="279"/>
                  </a:lnTo>
                  <a:lnTo>
                    <a:pt x="91" y="283"/>
                  </a:lnTo>
                  <a:lnTo>
                    <a:pt x="91" y="287"/>
                  </a:lnTo>
                  <a:lnTo>
                    <a:pt x="92" y="290"/>
                  </a:lnTo>
                  <a:lnTo>
                    <a:pt x="93" y="294"/>
                  </a:lnTo>
                  <a:lnTo>
                    <a:pt x="94" y="298"/>
                  </a:lnTo>
                  <a:lnTo>
                    <a:pt x="94" y="301"/>
                  </a:lnTo>
                  <a:lnTo>
                    <a:pt x="94" y="305"/>
                  </a:lnTo>
                  <a:lnTo>
                    <a:pt x="94" y="308"/>
                  </a:lnTo>
                  <a:lnTo>
                    <a:pt x="95" y="310"/>
                  </a:lnTo>
                  <a:lnTo>
                    <a:pt x="95" y="313"/>
                  </a:lnTo>
                  <a:lnTo>
                    <a:pt x="96" y="315"/>
                  </a:lnTo>
                  <a:lnTo>
                    <a:pt x="96" y="318"/>
                  </a:lnTo>
                  <a:lnTo>
                    <a:pt x="96" y="320"/>
                  </a:lnTo>
                  <a:lnTo>
                    <a:pt x="97" y="323"/>
                  </a:lnTo>
                  <a:lnTo>
                    <a:pt x="97" y="326"/>
                  </a:lnTo>
                  <a:lnTo>
                    <a:pt x="97" y="328"/>
                  </a:lnTo>
                  <a:lnTo>
                    <a:pt x="97" y="328"/>
                  </a:lnTo>
                  <a:lnTo>
                    <a:pt x="97" y="328"/>
                  </a:lnTo>
                  <a:close/>
                </a:path>
              </a:pathLst>
            </a:custGeom>
            <a:solidFill>
              <a:srgbClr val="FF78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7" name="Freeform 49"/>
            <p:cNvSpPr>
              <a:spLocks/>
            </p:cNvSpPr>
            <p:nvPr/>
          </p:nvSpPr>
          <p:spPr bwMode="auto">
            <a:xfrm>
              <a:off x="1104" y="731"/>
              <a:ext cx="201" cy="319"/>
            </a:xfrm>
            <a:custGeom>
              <a:avLst/>
              <a:gdLst/>
              <a:ahLst/>
              <a:cxnLst>
                <a:cxn ang="0">
                  <a:pos x="200" y="302"/>
                </a:cxn>
                <a:cxn ang="0">
                  <a:pos x="195" y="293"/>
                </a:cxn>
                <a:cxn ang="0">
                  <a:pos x="192" y="286"/>
                </a:cxn>
                <a:cxn ang="0">
                  <a:pos x="188" y="277"/>
                </a:cxn>
                <a:cxn ang="0">
                  <a:pos x="183" y="267"/>
                </a:cxn>
                <a:cxn ang="0">
                  <a:pos x="177" y="255"/>
                </a:cxn>
                <a:cxn ang="0">
                  <a:pos x="171" y="242"/>
                </a:cxn>
                <a:cxn ang="0">
                  <a:pos x="164" y="229"/>
                </a:cxn>
                <a:cxn ang="0">
                  <a:pos x="157" y="214"/>
                </a:cxn>
                <a:cxn ang="0">
                  <a:pos x="149" y="199"/>
                </a:cxn>
                <a:cxn ang="0">
                  <a:pos x="142" y="183"/>
                </a:cxn>
                <a:cxn ang="0">
                  <a:pos x="133" y="167"/>
                </a:cxn>
                <a:cxn ang="0">
                  <a:pos x="125" y="152"/>
                </a:cxn>
                <a:cxn ang="0">
                  <a:pos x="116" y="136"/>
                </a:cxn>
                <a:cxn ang="0">
                  <a:pos x="107" y="119"/>
                </a:cxn>
                <a:cxn ang="0">
                  <a:pos x="99" y="104"/>
                </a:cxn>
                <a:cxn ang="0">
                  <a:pos x="90" y="90"/>
                </a:cxn>
                <a:cxn ang="0">
                  <a:pos x="82" y="76"/>
                </a:cxn>
                <a:cxn ang="0">
                  <a:pos x="73" y="63"/>
                </a:cxn>
                <a:cxn ang="0">
                  <a:pos x="66" y="51"/>
                </a:cxn>
                <a:cxn ang="0">
                  <a:pos x="58" y="40"/>
                </a:cxn>
                <a:cxn ang="0">
                  <a:pos x="50" y="30"/>
                </a:cxn>
                <a:cxn ang="0">
                  <a:pos x="44" y="23"/>
                </a:cxn>
                <a:cxn ang="0">
                  <a:pos x="36" y="16"/>
                </a:cxn>
                <a:cxn ang="0">
                  <a:pos x="30" y="11"/>
                </a:cxn>
                <a:cxn ang="0">
                  <a:pos x="23" y="5"/>
                </a:cxn>
                <a:cxn ang="0">
                  <a:pos x="13" y="0"/>
                </a:cxn>
                <a:cxn ang="0">
                  <a:pos x="7" y="1"/>
                </a:cxn>
                <a:cxn ang="0">
                  <a:pos x="2" y="6"/>
                </a:cxn>
                <a:cxn ang="0">
                  <a:pos x="0" y="16"/>
                </a:cxn>
                <a:cxn ang="0">
                  <a:pos x="1" y="23"/>
                </a:cxn>
                <a:cxn ang="0">
                  <a:pos x="2" y="31"/>
                </a:cxn>
                <a:cxn ang="0">
                  <a:pos x="4" y="39"/>
                </a:cxn>
                <a:cxn ang="0">
                  <a:pos x="7" y="49"/>
                </a:cxn>
                <a:cxn ang="0">
                  <a:pos x="10" y="59"/>
                </a:cxn>
                <a:cxn ang="0">
                  <a:pos x="15" y="70"/>
                </a:cxn>
                <a:cxn ang="0">
                  <a:pos x="22" y="82"/>
                </a:cxn>
                <a:cxn ang="0">
                  <a:pos x="28" y="95"/>
                </a:cxn>
                <a:cxn ang="0">
                  <a:pos x="35" y="108"/>
                </a:cxn>
                <a:cxn ang="0">
                  <a:pos x="43" y="122"/>
                </a:cxn>
                <a:cxn ang="0">
                  <a:pos x="51" y="136"/>
                </a:cxn>
                <a:cxn ang="0">
                  <a:pos x="61" y="151"/>
                </a:cxn>
                <a:cxn ang="0">
                  <a:pos x="70" y="166"/>
                </a:cxn>
                <a:cxn ang="0">
                  <a:pos x="80" y="180"/>
                </a:cxn>
                <a:cxn ang="0">
                  <a:pos x="90" y="195"/>
                </a:cxn>
                <a:cxn ang="0">
                  <a:pos x="100" y="210"/>
                </a:cxn>
                <a:cxn ang="0">
                  <a:pos x="109" y="224"/>
                </a:cxn>
                <a:cxn ang="0">
                  <a:pos x="120" y="238"/>
                </a:cxn>
                <a:cxn ang="0">
                  <a:pos x="129" y="251"/>
                </a:cxn>
                <a:cxn ang="0">
                  <a:pos x="138" y="263"/>
                </a:cxn>
                <a:cxn ang="0">
                  <a:pos x="145" y="274"/>
                </a:cxn>
                <a:cxn ang="0">
                  <a:pos x="153" y="285"/>
                </a:cxn>
                <a:cxn ang="0">
                  <a:pos x="161" y="294"/>
                </a:cxn>
                <a:cxn ang="0">
                  <a:pos x="166" y="302"/>
                </a:cxn>
                <a:cxn ang="0">
                  <a:pos x="171" y="309"/>
                </a:cxn>
                <a:cxn ang="0">
                  <a:pos x="176" y="315"/>
                </a:cxn>
                <a:cxn ang="0">
                  <a:pos x="180" y="319"/>
                </a:cxn>
              </a:cxnLst>
              <a:rect l="0" t="0" r="r" b="b"/>
              <a:pathLst>
                <a:path w="201" h="319">
                  <a:moveTo>
                    <a:pt x="201" y="304"/>
                  </a:moveTo>
                  <a:lnTo>
                    <a:pt x="200" y="303"/>
                  </a:lnTo>
                  <a:lnTo>
                    <a:pt x="200" y="302"/>
                  </a:lnTo>
                  <a:lnTo>
                    <a:pt x="198" y="299"/>
                  </a:lnTo>
                  <a:lnTo>
                    <a:pt x="197" y="295"/>
                  </a:lnTo>
                  <a:lnTo>
                    <a:pt x="195" y="293"/>
                  </a:lnTo>
                  <a:lnTo>
                    <a:pt x="194" y="292"/>
                  </a:lnTo>
                  <a:lnTo>
                    <a:pt x="193" y="289"/>
                  </a:lnTo>
                  <a:lnTo>
                    <a:pt x="192" y="286"/>
                  </a:lnTo>
                  <a:lnTo>
                    <a:pt x="190" y="283"/>
                  </a:lnTo>
                  <a:lnTo>
                    <a:pt x="189" y="280"/>
                  </a:lnTo>
                  <a:lnTo>
                    <a:pt x="188" y="277"/>
                  </a:lnTo>
                  <a:lnTo>
                    <a:pt x="186" y="274"/>
                  </a:lnTo>
                  <a:lnTo>
                    <a:pt x="184" y="271"/>
                  </a:lnTo>
                  <a:lnTo>
                    <a:pt x="183" y="267"/>
                  </a:lnTo>
                  <a:lnTo>
                    <a:pt x="182" y="263"/>
                  </a:lnTo>
                  <a:lnTo>
                    <a:pt x="180" y="259"/>
                  </a:lnTo>
                  <a:lnTo>
                    <a:pt x="177" y="255"/>
                  </a:lnTo>
                  <a:lnTo>
                    <a:pt x="175" y="251"/>
                  </a:lnTo>
                  <a:lnTo>
                    <a:pt x="173" y="247"/>
                  </a:lnTo>
                  <a:lnTo>
                    <a:pt x="171" y="242"/>
                  </a:lnTo>
                  <a:lnTo>
                    <a:pt x="168" y="238"/>
                  </a:lnTo>
                  <a:lnTo>
                    <a:pt x="166" y="234"/>
                  </a:lnTo>
                  <a:lnTo>
                    <a:pt x="164" y="229"/>
                  </a:lnTo>
                  <a:lnTo>
                    <a:pt x="162" y="224"/>
                  </a:lnTo>
                  <a:lnTo>
                    <a:pt x="160" y="219"/>
                  </a:lnTo>
                  <a:lnTo>
                    <a:pt x="157" y="214"/>
                  </a:lnTo>
                  <a:lnTo>
                    <a:pt x="154" y="209"/>
                  </a:lnTo>
                  <a:lnTo>
                    <a:pt x="152" y="204"/>
                  </a:lnTo>
                  <a:lnTo>
                    <a:pt x="149" y="199"/>
                  </a:lnTo>
                  <a:lnTo>
                    <a:pt x="146" y="194"/>
                  </a:lnTo>
                  <a:lnTo>
                    <a:pt x="144" y="189"/>
                  </a:lnTo>
                  <a:lnTo>
                    <a:pt x="142" y="183"/>
                  </a:lnTo>
                  <a:lnTo>
                    <a:pt x="139" y="177"/>
                  </a:lnTo>
                  <a:lnTo>
                    <a:pt x="136" y="173"/>
                  </a:lnTo>
                  <a:lnTo>
                    <a:pt x="133" y="167"/>
                  </a:lnTo>
                  <a:lnTo>
                    <a:pt x="130" y="162"/>
                  </a:lnTo>
                  <a:lnTo>
                    <a:pt x="127" y="156"/>
                  </a:lnTo>
                  <a:lnTo>
                    <a:pt x="125" y="152"/>
                  </a:lnTo>
                  <a:lnTo>
                    <a:pt x="122" y="146"/>
                  </a:lnTo>
                  <a:lnTo>
                    <a:pt x="119" y="140"/>
                  </a:lnTo>
                  <a:lnTo>
                    <a:pt x="116" y="136"/>
                  </a:lnTo>
                  <a:lnTo>
                    <a:pt x="113" y="130"/>
                  </a:lnTo>
                  <a:lnTo>
                    <a:pt x="110" y="125"/>
                  </a:lnTo>
                  <a:lnTo>
                    <a:pt x="107" y="119"/>
                  </a:lnTo>
                  <a:lnTo>
                    <a:pt x="105" y="115"/>
                  </a:lnTo>
                  <a:lnTo>
                    <a:pt x="102" y="109"/>
                  </a:lnTo>
                  <a:lnTo>
                    <a:pt x="99" y="104"/>
                  </a:lnTo>
                  <a:lnTo>
                    <a:pt x="96" y="99"/>
                  </a:lnTo>
                  <a:lnTo>
                    <a:pt x="92" y="95"/>
                  </a:lnTo>
                  <a:lnTo>
                    <a:pt x="90" y="90"/>
                  </a:lnTo>
                  <a:lnTo>
                    <a:pt x="87" y="84"/>
                  </a:lnTo>
                  <a:lnTo>
                    <a:pt x="85" y="80"/>
                  </a:lnTo>
                  <a:lnTo>
                    <a:pt x="82" y="76"/>
                  </a:lnTo>
                  <a:lnTo>
                    <a:pt x="79" y="71"/>
                  </a:lnTo>
                  <a:lnTo>
                    <a:pt x="76" y="67"/>
                  </a:lnTo>
                  <a:lnTo>
                    <a:pt x="73" y="63"/>
                  </a:lnTo>
                  <a:lnTo>
                    <a:pt x="70" y="59"/>
                  </a:lnTo>
                  <a:lnTo>
                    <a:pt x="68" y="55"/>
                  </a:lnTo>
                  <a:lnTo>
                    <a:pt x="66" y="51"/>
                  </a:lnTo>
                  <a:lnTo>
                    <a:pt x="63" y="47"/>
                  </a:lnTo>
                  <a:lnTo>
                    <a:pt x="60" y="43"/>
                  </a:lnTo>
                  <a:lnTo>
                    <a:pt x="58" y="40"/>
                  </a:lnTo>
                  <a:lnTo>
                    <a:pt x="55" y="37"/>
                  </a:lnTo>
                  <a:lnTo>
                    <a:pt x="52" y="34"/>
                  </a:lnTo>
                  <a:lnTo>
                    <a:pt x="50" y="30"/>
                  </a:lnTo>
                  <a:lnTo>
                    <a:pt x="48" y="28"/>
                  </a:lnTo>
                  <a:lnTo>
                    <a:pt x="46" y="25"/>
                  </a:lnTo>
                  <a:lnTo>
                    <a:pt x="44" y="23"/>
                  </a:lnTo>
                  <a:lnTo>
                    <a:pt x="41" y="20"/>
                  </a:lnTo>
                  <a:lnTo>
                    <a:pt x="38" y="18"/>
                  </a:lnTo>
                  <a:lnTo>
                    <a:pt x="36" y="16"/>
                  </a:lnTo>
                  <a:lnTo>
                    <a:pt x="34" y="14"/>
                  </a:lnTo>
                  <a:lnTo>
                    <a:pt x="32" y="12"/>
                  </a:lnTo>
                  <a:lnTo>
                    <a:pt x="30" y="11"/>
                  </a:lnTo>
                  <a:lnTo>
                    <a:pt x="29" y="9"/>
                  </a:lnTo>
                  <a:lnTo>
                    <a:pt x="27" y="8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4" y="39"/>
                  </a:lnTo>
                  <a:lnTo>
                    <a:pt x="5" y="42"/>
                  </a:lnTo>
                  <a:lnTo>
                    <a:pt x="6" y="46"/>
                  </a:lnTo>
                  <a:lnTo>
                    <a:pt x="7" y="49"/>
                  </a:lnTo>
                  <a:lnTo>
                    <a:pt x="9" y="53"/>
                  </a:lnTo>
                  <a:lnTo>
                    <a:pt x="10" y="56"/>
                  </a:lnTo>
                  <a:lnTo>
                    <a:pt x="10" y="59"/>
                  </a:lnTo>
                  <a:lnTo>
                    <a:pt x="12" y="63"/>
                  </a:lnTo>
                  <a:lnTo>
                    <a:pt x="13" y="67"/>
                  </a:lnTo>
                  <a:lnTo>
                    <a:pt x="15" y="70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2" y="82"/>
                  </a:lnTo>
                  <a:lnTo>
                    <a:pt x="24" y="87"/>
                  </a:lnTo>
                  <a:lnTo>
                    <a:pt x="26" y="91"/>
                  </a:lnTo>
                  <a:lnTo>
                    <a:pt x="28" y="95"/>
                  </a:lnTo>
                  <a:lnTo>
                    <a:pt x="30" y="99"/>
                  </a:lnTo>
                  <a:lnTo>
                    <a:pt x="32" y="104"/>
                  </a:lnTo>
                  <a:lnTo>
                    <a:pt x="35" y="108"/>
                  </a:lnTo>
                  <a:lnTo>
                    <a:pt x="38" y="113"/>
                  </a:lnTo>
                  <a:lnTo>
                    <a:pt x="41" y="117"/>
                  </a:lnTo>
                  <a:lnTo>
                    <a:pt x="43" y="122"/>
                  </a:lnTo>
                  <a:lnTo>
                    <a:pt x="46" y="127"/>
                  </a:lnTo>
                  <a:lnTo>
                    <a:pt x="49" y="132"/>
                  </a:lnTo>
                  <a:lnTo>
                    <a:pt x="51" y="136"/>
                  </a:lnTo>
                  <a:lnTo>
                    <a:pt x="54" y="141"/>
                  </a:lnTo>
                  <a:lnTo>
                    <a:pt x="58" y="147"/>
                  </a:lnTo>
                  <a:lnTo>
                    <a:pt x="61" y="151"/>
                  </a:lnTo>
                  <a:lnTo>
                    <a:pt x="65" y="156"/>
                  </a:lnTo>
                  <a:lnTo>
                    <a:pt x="68" y="161"/>
                  </a:lnTo>
                  <a:lnTo>
                    <a:pt x="70" y="166"/>
                  </a:lnTo>
                  <a:lnTo>
                    <a:pt x="73" y="171"/>
                  </a:lnTo>
                  <a:lnTo>
                    <a:pt x="77" y="176"/>
                  </a:lnTo>
                  <a:lnTo>
                    <a:pt x="80" y="180"/>
                  </a:lnTo>
                  <a:lnTo>
                    <a:pt x="84" y="186"/>
                  </a:lnTo>
                  <a:lnTo>
                    <a:pt x="87" y="191"/>
                  </a:lnTo>
                  <a:lnTo>
                    <a:pt x="90" y="195"/>
                  </a:lnTo>
                  <a:lnTo>
                    <a:pt x="93" y="200"/>
                  </a:lnTo>
                  <a:lnTo>
                    <a:pt x="97" y="205"/>
                  </a:lnTo>
                  <a:lnTo>
                    <a:pt x="100" y="210"/>
                  </a:lnTo>
                  <a:lnTo>
                    <a:pt x="104" y="214"/>
                  </a:lnTo>
                  <a:lnTo>
                    <a:pt x="107" y="219"/>
                  </a:lnTo>
                  <a:lnTo>
                    <a:pt x="109" y="224"/>
                  </a:lnTo>
                  <a:lnTo>
                    <a:pt x="113" y="229"/>
                  </a:lnTo>
                  <a:lnTo>
                    <a:pt x="117" y="234"/>
                  </a:lnTo>
                  <a:lnTo>
                    <a:pt x="120" y="238"/>
                  </a:lnTo>
                  <a:lnTo>
                    <a:pt x="123" y="242"/>
                  </a:lnTo>
                  <a:lnTo>
                    <a:pt x="126" y="247"/>
                  </a:lnTo>
                  <a:lnTo>
                    <a:pt x="129" y="251"/>
                  </a:lnTo>
                  <a:lnTo>
                    <a:pt x="132" y="255"/>
                  </a:lnTo>
                  <a:lnTo>
                    <a:pt x="135" y="259"/>
                  </a:lnTo>
                  <a:lnTo>
                    <a:pt x="138" y="263"/>
                  </a:lnTo>
                  <a:lnTo>
                    <a:pt x="141" y="267"/>
                  </a:lnTo>
                  <a:lnTo>
                    <a:pt x="144" y="271"/>
                  </a:lnTo>
                  <a:lnTo>
                    <a:pt x="145" y="274"/>
                  </a:lnTo>
                  <a:lnTo>
                    <a:pt x="148" y="278"/>
                  </a:lnTo>
                  <a:lnTo>
                    <a:pt x="151" y="282"/>
                  </a:lnTo>
                  <a:lnTo>
                    <a:pt x="153" y="285"/>
                  </a:lnTo>
                  <a:lnTo>
                    <a:pt x="156" y="288"/>
                  </a:lnTo>
                  <a:lnTo>
                    <a:pt x="158" y="292"/>
                  </a:lnTo>
                  <a:lnTo>
                    <a:pt x="161" y="294"/>
                  </a:lnTo>
                  <a:lnTo>
                    <a:pt x="163" y="297"/>
                  </a:lnTo>
                  <a:lnTo>
                    <a:pt x="164" y="299"/>
                  </a:lnTo>
                  <a:lnTo>
                    <a:pt x="166" y="302"/>
                  </a:lnTo>
                  <a:lnTo>
                    <a:pt x="168" y="305"/>
                  </a:lnTo>
                  <a:lnTo>
                    <a:pt x="169" y="307"/>
                  </a:lnTo>
                  <a:lnTo>
                    <a:pt x="171" y="309"/>
                  </a:lnTo>
                  <a:lnTo>
                    <a:pt x="173" y="311"/>
                  </a:lnTo>
                  <a:lnTo>
                    <a:pt x="174" y="312"/>
                  </a:lnTo>
                  <a:lnTo>
                    <a:pt x="176" y="315"/>
                  </a:lnTo>
                  <a:lnTo>
                    <a:pt x="178" y="318"/>
                  </a:lnTo>
                  <a:lnTo>
                    <a:pt x="179" y="319"/>
                  </a:lnTo>
                  <a:lnTo>
                    <a:pt x="180" y="319"/>
                  </a:lnTo>
                  <a:lnTo>
                    <a:pt x="201" y="304"/>
                  </a:lnTo>
                  <a:lnTo>
                    <a:pt x="201" y="304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8" name="Freeform 50"/>
            <p:cNvSpPr>
              <a:spLocks/>
            </p:cNvSpPr>
            <p:nvPr/>
          </p:nvSpPr>
          <p:spPr bwMode="auto">
            <a:xfrm>
              <a:off x="1254" y="708"/>
              <a:ext cx="53" cy="334"/>
            </a:xfrm>
            <a:custGeom>
              <a:avLst/>
              <a:gdLst/>
              <a:ahLst/>
              <a:cxnLst>
                <a:cxn ang="0">
                  <a:pos x="53" y="312"/>
                </a:cxn>
                <a:cxn ang="0">
                  <a:pos x="53" y="304"/>
                </a:cxn>
                <a:cxn ang="0">
                  <a:pos x="53" y="297"/>
                </a:cxn>
                <a:cxn ang="0">
                  <a:pos x="53" y="290"/>
                </a:cxn>
                <a:cxn ang="0">
                  <a:pos x="53" y="280"/>
                </a:cxn>
                <a:cxn ang="0">
                  <a:pos x="53" y="270"/>
                </a:cxn>
                <a:cxn ang="0">
                  <a:pos x="53" y="257"/>
                </a:cxn>
                <a:cxn ang="0">
                  <a:pos x="53" y="245"/>
                </a:cxn>
                <a:cxn ang="0">
                  <a:pos x="53" y="232"/>
                </a:cxn>
                <a:cxn ang="0">
                  <a:pos x="53" y="218"/>
                </a:cxn>
                <a:cxn ang="0">
                  <a:pos x="53" y="202"/>
                </a:cxn>
                <a:cxn ang="0">
                  <a:pos x="53" y="188"/>
                </a:cxn>
                <a:cxn ang="0">
                  <a:pos x="52" y="172"/>
                </a:cxn>
                <a:cxn ang="0">
                  <a:pos x="51" y="157"/>
                </a:cxn>
                <a:cxn ang="0">
                  <a:pos x="51" y="141"/>
                </a:cxn>
                <a:cxn ang="0">
                  <a:pos x="50" y="126"/>
                </a:cxn>
                <a:cxn ang="0">
                  <a:pos x="49" y="111"/>
                </a:cxn>
                <a:cxn ang="0">
                  <a:pos x="47" y="98"/>
                </a:cxn>
                <a:cxn ang="0">
                  <a:pos x="46" y="84"/>
                </a:cxn>
                <a:cxn ang="0">
                  <a:pos x="44" y="71"/>
                </a:cxn>
                <a:cxn ang="0">
                  <a:pos x="42" y="60"/>
                </a:cxn>
                <a:cxn ang="0">
                  <a:pos x="40" y="49"/>
                </a:cxn>
                <a:cxn ang="0">
                  <a:pos x="38" y="40"/>
                </a:cxn>
                <a:cxn ang="0">
                  <a:pos x="35" y="30"/>
                </a:cxn>
                <a:cxn ang="0">
                  <a:pos x="33" y="23"/>
                </a:cxn>
                <a:cxn ang="0">
                  <a:pos x="30" y="16"/>
                </a:cxn>
                <a:cxn ang="0">
                  <a:pos x="27" y="10"/>
                </a:cxn>
                <a:cxn ang="0">
                  <a:pos x="22" y="3"/>
                </a:cxn>
                <a:cxn ang="0">
                  <a:pos x="17" y="0"/>
                </a:cxn>
                <a:cxn ang="0">
                  <a:pos x="9" y="4"/>
                </a:cxn>
                <a:cxn ang="0">
                  <a:pos x="5" y="14"/>
                </a:cxn>
                <a:cxn ang="0">
                  <a:pos x="3" y="20"/>
                </a:cxn>
                <a:cxn ang="0">
                  <a:pos x="2" y="27"/>
                </a:cxn>
                <a:cxn ang="0">
                  <a:pos x="1" y="37"/>
                </a:cxn>
                <a:cxn ang="0">
                  <a:pos x="0" y="46"/>
                </a:cxn>
                <a:cxn ang="0">
                  <a:pos x="0" y="58"/>
                </a:cxn>
                <a:cxn ang="0">
                  <a:pos x="0" y="70"/>
                </a:cxn>
                <a:cxn ang="0">
                  <a:pos x="1" y="84"/>
                </a:cxn>
                <a:cxn ang="0">
                  <a:pos x="2" y="100"/>
                </a:cxn>
                <a:cxn ang="0">
                  <a:pos x="3" y="115"/>
                </a:cxn>
                <a:cxn ang="0">
                  <a:pos x="5" y="131"/>
                </a:cxn>
                <a:cxn ang="0">
                  <a:pos x="7" y="147"/>
                </a:cxn>
                <a:cxn ang="0">
                  <a:pos x="9" y="164"/>
                </a:cxn>
                <a:cxn ang="0">
                  <a:pos x="11" y="180"/>
                </a:cxn>
                <a:cxn ang="0">
                  <a:pos x="13" y="198"/>
                </a:cxn>
                <a:cxn ang="0">
                  <a:pos x="14" y="215"/>
                </a:cxn>
                <a:cxn ang="0">
                  <a:pos x="17" y="231"/>
                </a:cxn>
                <a:cxn ang="0">
                  <a:pos x="19" y="246"/>
                </a:cxn>
                <a:cxn ang="0">
                  <a:pos x="21" y="261"/>
                </a:cxn>
                <a:cxn ang="0">
                  <a:pos x="23" y="275"/>
                </a:cxn>
                <a:cxn ang="0">
                  <a:pos x="26" y="288"/>
                </a:cxn>
                <a:cxn ang="0">
                  <a:pos x="27" y="299"/>
                </a:cxn>
                <a:cxn ang="0">
                  <a:pos x="29" y="310"/>
                </a:cxn>
                <a:cxn ang="0">
                  <a:pos x="31" y="318"/>
                </a:cxn>
                <a:cxn ang="0">
                  <a:pos x="32" y="325"/>
                </a:cxn>
                <a:cxn ang="0">
                  <a:pos x="33" y="333"/>
                </a:cxn>
                <a:cxn ang="0">
                  <a:pos x="53" y="314"/>
                </a:cxn>
              </a:cxnLst>
              <a:rect l="0" t="0" r="r" b="b"/>
              <a:pathLst>
                <a:path w="53" h="334">
                  <a:moveTo>
                    <a:pt x="53" y="314"/>
                  </a:moveTo>
                  <a:lnTo>
                    <a:pt x="53" y="313"/>
                  </a:lnTo>
                  <a:lnTo>
                    <a:pt x="53" y="312"/>
                  </a:lnTo>
                  <a:lnTo>
                    <a:pt x="53" y="309"/>
                  </a:lnTo>
                  <a:lnTo>
                    <a:pt x="53" y="306"/>
                  </a:lnTo>
                  <a:lnTo>
                    <a:pt x="53" y="304"/>
                  </a:lnTo>
                  <a:lnTo>
                    <a:pt x="53" y="302"/>
                  </a:lnTo>
                  <a:lnTo>
                    <a:pt x="53" y="299"/>
                  </a:lnTo>
                  <a:lnTo>
                    <a:pt x="53" y="297"/>
                  </a:lnTo>
                  <a:lnTo>
                    <a:pt x="53" y="295"/>
                  </a:lnTo>
                  <a:lnTo>
                    <a:pt x="53" y="293"/>
                  </a:lnTo>
                  <a:lnTo>
                    <a:pt x="53" y="290"/>
                  </a:lnTo>
                  <a:lnTo>
                    <a:pt x="53" y="287"/>
                  </a:lnTo>
                  <a:lnTo>
                    <a:pt x="53" y="283"/>
                  </a:lnTo>
                  <a:lnTo>
                    <a:pt x="53" y="280"/>
                  </a:lnTo>
                  <a:lnTo>
                    <a:pt x="53" y="276"/>
                  </a:lnTo>
                  <a:lnTo>
                    <a:pt x="53" y="274"/>
                  </a:lnTo>
                  <a:lnTo>
                    <a:pt x="53" y="270"/>
                  </a:lnTo>
                  <a:lnTo>
                    <a:pt x="53" y="265"/>
                  </a:lnTo>
                  <a:lnTo>
                    <a:pt x="53" y="261"/>
                  </a:lnTo>
                  <a:lnTo>
                    <a:pt x="53" y="257"/>
                  </a:lnTo>
                  <a:lnTo>
                    <a:pt x="53" y="254"/>
                  </a:lnTo>
                  <a:lnTo>
                    <a:pt x="53" y="249"/>
                  </a:lnTo>
                  <a:lnTo>
                    <a:pt x="53" y="245"/>
                  </a:lnTo>
                  <a:lnTo>
                    <a:pt x="53" y="240"/>
                  </a:lnTo>
                  <a:lnTo>
                    <a:pt x="53" y="236"/>
                  </a:lnTo>
                  <a:lnTo>
                    <a:pt x="53" y="232"/>
                  </a:lnTo>
                  <a:lnTo>
                    <a:pt x="53" y="227"/>
                  </a:lnTo>
                  <a:lnTo>
                    <a:pt x="53" y="222"/>
                  </a:lnTo>
                  <a:lnTo>
                    <a:pt x="53" y="218"/>
                  </a:lnTo>
                  <a:lnTo>
                    <a:pt x="53" y="213"/>
                  </a:lnTo>
                  <a:lnTo>
                    <a:pt x="53" y="207"/>
                  </a:lnTo>
                  <a:lnTo>
                    <a:pt x="53" y="202"/>
                  </a:lnTo>
                  <a:lnTo>
                    <a:pt x="53" y="198"/>
                  </a:lnTo>
                  <a:lnTo>
                    <a:pt x="53" y="193"/>
                  </a:lnTo>
                  <a:lnTo>
                    <a:pt x="53" y="188"/>
                  </a:lnTo>
                  <a:lnTo>
                    <a:pt x="53" y="182"/>
                  </a:lnTo>
                  <a:lnTo>
                    <a:pt x="52" y="178"/>
                  </a:lnTo>
                  <a:lnTo>
                    <a:pt x="52" y="172"/>
                  </a:lnTo>
                  <a:lnTo>
                    <a:pt x="52" y="167"/>
                  </a:lnTo>
                  <a:lnTo>
                    <a:pt x="52" y="162"/>
                  </a:lnTo>
                  <a:lnTo>
                    <a:pt x="51" y="157"/>
                  </a:lnTo>
                  <a:lnTo>
                    <a:pt x="51" y="152"/>
                  </a:lnTo>
                  <a:lnTo>
                    <a:pt x="51" y="146"/>
                  </a:lnTo>
                  <a:lnTo>
                    <a:pt x="51" y="141"/>
                  </a:lnTo>
                  <a:lnTo>
                    <a:pt x="50" y="137"/>
                  </a:lnTo>
                  <a:lnTo>
                    <a:pt x="50" y="131"/>
                  </a:lnTo>
                  <a:lnTo>
                    <a:pt x="50" y="126"/>
                  </a:lnTo>
                  <a:lnTo>
                    <a:pt x="50" y="121"/>
                  </a:lnTo>
                  <a:lnTo>
                    <a:pt x="49" y="116"/>
                  </a:lnTo>
                  <a:lnTo>
                    <a:pt x="49" y="111"/>
                  </a:lnTo>
                  <a:lnTo>
                    <a:pt x="48" y="106"/>
                  </a:lnTo>
                  <a:lnTo>
                    <a:pt x="48" y="102"/>
                  </a:lnTo>
                  <a:lnTo>
                    <a:pt x="47" y="98"/>
                  </a:lnTo>
                  <a:lnTo>
                    <a:pt x="47" y="93"/>
                  </a:lnTo>
                  <a:lnTo>
                    <a:pt x="46" y="88"/>
                  </a:lnTo>
                  <a:lnTo>
                    <a:pt x="46" y="84"/>
                  </a:lnTo>
                  <a:lnTo>
                    <a:pt x="45" y="80"/>
                  </a:lnTo>
                  <a:lnTo>
                    <a:pt x="45" y="76"/>
                  </a:lnTo>
                  <a:lnTo>
                    <a:pt x="44" y="71"/>
                  </a:lnTo>
                  <a:lnTo>
                    <a:pt x="44" y="67"/>
                  </a:lnTo>
                  <a:lnTo>
                    <a:pt x="43" y="63"/>
                  </a:lnTo>
                  <a:lnTo>
                    <a:pt x="42" y="60"/>
                  </a:lnTo>
                  <a:lnTo>
                    <a:pt x="41" y="56"/>
                  </a:lnTo>
                  <a:lnTo>
                    <a:pt x="41" y="52"/>
                  </a:lnTo>
                  <a:lnTo>
                    <a:pt x="40" y="49"/>
                  </a:lnTo>
                  <a:lnTo>
                    <a:pt x="39" y="45"/>
                  </a:lnTo>
                  <a:lnTo>
                    <a:pt x="38" y="43"/>
                  </a:lnTo>
                  <a:lnTo>
                    <a:pt x="38" y="40"/>
                  </a:lnTo>
                  <a:lnTo>
                    <a:pt x="37" y="36"/>
                  </a:lnTo>
                  <a:lnTo>
                    <a:pt x="36" y="33"/>
                  </a:lnTo>
                  <a:lnTo>
                    <a:pt x="35" y="30"/>
                  </a:lnTo>
                  <a:lnTo>
                    <a:pt x="34" y="27"/>
                  </a:lnTo>
                  <a:lnTo>
                    <a:pt x="34" y="24"/>
                  </a:lnTo>
                  <a:lnTo>
                    <a:pt x="33" y="23"/>
                  </a:lnTo>
                  <a:lnTo>
                    <a:pt x="32" y="21"/>
                  </a:lnTo>
                  <a:lnTo>
                    <a:pt x="32" y="18"/>
                  </a:lnTo>
                  <a:lnTo>
                    <a:pt x="30" y="16"/>
                  </a:lnTo>
                  <a:lnTo>
                    <a:pt x="29" y="14"/>
                  </a:lnTo>
                  <a:lnTo>
                    <a:pt x="28" y="12"/>
                  </a:lnTo>
                  <a:lnTo>
                    <a:pt x="27" y="10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0" y="3"/>
                  </a:lnTo>
                  <a:lnTo>
                    <a:pt x="9" y="4"/>
                  </a:lnTo>
                  <a:lnTo>
                    <a:pt x="7" y="7"/>
                  </a:lnTo>
                  <a:lnTo>
                    <a:pt x="6" y="10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1" y="30"/>
                  </a:lnTo>
                  <a:lnTo>
                    <a:pt x="1" y="34"/>
                  </a:lnTo>
                  <a:lnTo>
                    <a:pt x="1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5"/>
                  </a:lnTo>
                  <a:lnTo>
                    <a:pt x="1" y="80"/>
                  </a:lnTo>
                  <a:lnTo>
                    <a:pt x="1" y="84"/>
                  </a:lnTo>
                  <a:lnTo>
                    <a:pt x="1" y="89"/>
                  </a:lnTo>
                  <a:lnTo>
                    <a:pt x="2" y="94"/>
                  </a:lnTo>
                  <a:lnTo>
                    <a:pt x="2" y="100"/>
                  </a:lnTo>
                  <a:lnTo>
                    <a:pt x="2" y="104"/>
                  </a:lnTo>
                  <a:lnTo>
                    <a:pt x="3" y="109"/>
                  </a:lnTo>
                  <a:lnTo>
                    <a:pt x="3" y="115"/>
                  </a:lnTo>
                  <a:lnTo>
                    <a:pt x="4" y="120"/>
                  </a:lnTo>
                  <a:lnTo>
                    <a:pt x="4" y="125"/>
                  </a:lnTo>
                  <a:lnTo>
                    <a:pt x="5" y="131"/>
                  </a:lnTo>
                  <a:lnTo>
                    <a:pt x="5" y="137"/>
                  </a:lnTo>
                  <a:lnTo>
                    <a:pt x="6" y="142"/>
                  </a:lnTo>
                  <a:lnTo>
                    <a:pt x="7" y="147"/>
                  </a:lnTo>
                  <a:lnTo>
                    <a:pt x="8" y="153"/>
                  </a:lnTo>
                  <a:lnTo>
                    <a:pt x="8" y="159"/>
                  </a:lnTo>
                  <a:lnTo>
                    <a:pt x="9" y="164"/>
                  </a:lnTo>
                  <a:lnTo>
                    <a:pt x="9" y="170"/>
                  </a:lnTo>
                  <a:lnTo>
                    <a:pt x="10" y="176"/>
                  </a:lnTo>
                  <a:lnTo>
                    <a:pt x="11" y="180"/>
                  </a:lnTo>
                  <a:lnTo>
                    <a:pt x="12" y="187"/>
                  </a:lnTo>
                  <a:lnTo>
                    <a:pt x="12" y="192"/>
                  </a:lnTo>
                  <a:lnTo>
                    <a:pt x="13" y="198"/>
                  </a:lnTo>
                  <a:lnTo>
                    <a:pt x="13" y="203"/>
                  </a:lnTo>
                  <a:lnTo>
                    <a:pt x="14" y="209"/>
                  </a:lnTo>
                  <a:lnTo>
                    <a:pt x="14" y="215"/>
                  </a:lnTo>
                  <a:lnTo>
                    <a:pt x="15" y="220"/>
                  </a:lnTo>
                  <a:lnTo>
                    <a:pt x="16" y="225"/>
                  </a:lnTo>
                  <a:lnTo>
                    <a:pt x="17" y="231"/>
                  </a:lnTo>
                  <a:lnTo>
                    <a:pt x="17" y="236"/>
                  </a:lnTo>
                  <a:lnTo>
                    <a:pt x="18" y="241"/>
                  </a:lnTo>
                  <a:lnTo>
                    <a:pt x="19" y="246"/>
                  </a:lnTo>
                  <a:lnTo>
                    <a:pt x="20" y="252"/>
                  </a:lnTo>
                  <a:lnTo>
                    <a:pt x="20" y="256"/>
                  </a:lnTo>
                  <a:lnTo>
                    <a:pt x="21" y="261"/>
                  </a:lnTo>
                  <a:lnTo>
                    <a:pt x="22" y="265"/>
                  </a:lnTo>
                  <a:lnTo>
                    <a:pt x="23" y="271"/>
                  </a:lnTo>
                  <a:lnTo>
                    <a:pt x="23" y="275"/>
                  </a:lnTo>
                  <a:lnTo>
                    <a:pt x="24" y="279"/>
                  </a:lnTo>
                  <a:lnTo>
                    <a:pt x="25" y="284"/>
                  </a:lnTo>
                  <a:lnTo>
                    <a:pt x="26" y="288"/>
                  </a:lnTo>
                  <a:lnTo>
                    <a:pt x="26" y="292"/>
                  </a:lnTo>
                  <a:lnTo>
                    <a:pt x="27" y="295"/>
                  </a:lnTo>
                  <a:lnTo>
                    <a:pt x="27" y="299"/>
                  </a:lnTo>
                  <a:lnTo>
                    <a:pt x="29" y="303"/>
                  </a:lnTo>
                  <a:lnTo>
                    <a:pt x="29" y="307"/>
                  </a:lnTo>
                  <a:lnTo>
                    <a:pt x="29" y="310"/>
                  </a:lnTo>
                  <a:lnTo>
                    <a:pt x="30" y="313"/>
                  </a:lnTo>
                  <a:lnTo>
                    <a:pt x="30" y="315"/>
                  </a:lnTo>
                  <a:lnTo>
                    <a:pt x="31" y="318"/>
                  </a:lnTo>
                  <a:lnTo>
                    <a:pt x="31" y="321"/>
                  </a:lnTo>
                  <a:lnTo>
                    <a:pt x="32" y="323"/>
                  </a:lnTo>
                  <a:lnTo>
                    <a:pt x="32" y="325"/>
                  </a:lnTo>
                  <a:lnTo>
                    <a:pt x="33" y="328"/>
                  </a:lnTo>
                  <a:lnTo>
                    <a:pt x="33" y="331"/>
                  </a:lnTo>
                  <a:lnTo>
                    <a:pt x="33" y="333"/>
                  </a:lnTo>
                  <a:lnTo>
                    <a:pt x="34" y="334"/>
                  </a:lnTo>
                  <a:lnTo>
                    <a:pt x="53" y="314"/>
                  </a:lnTo>
                  <a:lnTo>
                    <a:pt x="53" y="314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9" name="Freeform 51"/>
            <p:cNvSpPr>
              <a:spLocks/>
            </p:cNvSpPr>
            <p:nvPr/>
          </p:nvSpPr>
          <p:spPr bwMode="auto">
            <a:xfrm>
              <a:off x="1375" y="775"/>
              <a:ext cx="268" cy="277"/>
            </a:xfrm>
            <a:custGeom>
              <a:avLst/>
              <a:gdLst/>
              <a:ahLst/>
              <a:cxnLst>
                <a:cxn ang="0">
                  <a:pos x="1" y="272"/>
                </a:cxn>
                <a:cxn ang="0">
                  <a:pos x="7" y="265"/>
                </a:cxn>
                <a:cxn ang="0">
                  <a:pos x="12" y="258"/>
                </a:cxn>
                <a:cxn ang="0">
                  <a:pos x="19" y="249"/>
                </a:cxn>
                <a:cxn ang="0">
                  <a:pos x="27" y="240"/>
                </a:cxn>
                <a:cxn ang="0">
                  <a:pos x="35" y="229"/>
                </a:cxn>
                <a:cxn ang="0">
                  <a:pos x="46" y="218"/>
                </a:cxn>
                <a:cxn ang="0">
                  <a:pos x="55" y="206"/>
                </a:cxn>
                <a:cxn ang="0">
                  <a:pos x="67" y="191"/>
                </a:cxn>
                <a:cxn ang="0">
                  <a:pos x="79" y="178"/>
                </a:cxn>
                <a:cxn ang="0">
                  <a:pos x="90" y="164"/>
                </a:cxn>
                <a:cxn ang="0">
                  <a:pos x="104" y="149"/>
                </a:cxn>
                <a:cxn ang="0">
                  <a:pos x="116" y="134"/>
                </a:cxn>
                <a:cxn ang="0">
                  <a:pos x="128" y="119"/>
                </a:cxn>
                <a:cxn ang="0">
                  <a:pos x="142" y="105"/>
                </a:cxn>
                <a:cxn ang="0">
                  <a:pos x="154" y="92"/>
                </a:cxn>
                <a:cxn ang="0">
                  <a:pos x="166" y="78"/>
                </a:cxn>
                <a:cxn ang="0">
                  <a:pos x="179" y="65"/>
                </a:cxn>
                <a:cxn ang="0">
                  <a:pos x="190" y="53"/>
                </a:cxn>
                <a:cxn ang="0">
                  <a:pos x="201" y="43"/>
                </a:cxn>
                <a:cxn ang="0">
                  <a:pos x="211" y="34"/>
                </a:cxn>
                <a:cxn ang="0">
                  <a:pos x="220" y="25"/>
                </a:cxn>
                <a:cxn ang="0">
                  <a:pos x="229" y="18"/>
                </a:cxn>
                <a:cxn ang="0">
                  <a:pos x="237" y="13"/>
                </a:cxn>
                <a:cxn ang="0">
                  <a:pos x="243" y="8"/>
                </a:cxn>
                <a:cxn ang="0">
                  <a:pos x="252" y="3"/>
                </a:cxn>
                <a:cxn ang="0">
                  <a:pos x="260" y="0"/>
                </a:cxn>
                <a:cxn ang="0">
                  <a:pos x="266" y="2"/>
                </a:cxn>
                <a:cxn ang="0">
                  <a:pos x="268" y="6"/>
                </a:cxn>
                <a:cxn ang="0">
                  <a:pos x="266" y="15"/>
                </a:cxn>
                <a:cxn ang="0">
                  <a:pos x="263" y="23"/>
                </a:cxn>
                <a:cxn ang="0">
                  <a:pos x="259" y="30"/>
                </a:cxn>
                <a:cxn ang="0">
                  <a:pos x="256" y="37"/>
                </a:cxn>
                <a:cxn ang="0">
                  <a:pos x="250" y="46"/>
                </a:cxn>
                <a:cxn ang="0">
                  <a:pos x="243" y="54"/>
                </a:cxn>
                <a:cxn ang="0">
                  <a:pos x="237" y="64"/>
                </a:cxn>
                <a:cxn ang="0">
                  <a:pos x="228" y="75"/>
                </a:cxn>
                <a:cxn ang="0">
                  <a:pos x="219" y="86"/>
                </a:cxn>
                <a:cxn ang="0">
                  <a:pos x="209" y="97"/>
                </a:cxn>
                <a:cxn ang="0">
                  <a:pos x="198" y="110"/>
                </a:cxn>
                <a:cxn ang="0">
                  <a:pos x="186" y="122"/>
                </a:cxn>
                <a:cxn ang="0">
                  <a:pos x="174" y="134"/>
                </a:cxn>
                <a:cxn ang="0">
                  <a:pos x="162" y="147"/>
                </a:cxn>
                <a:cxn ang="0">
                  <a:pos x="149" y="159"/>
                </a:cxn>
                <a:cxn ang="0">
                  <a:pos x="137" y="172"/>
                </a:cxn>
                <a:cxn ang="0">
                  <a:pos x="124" y="184"/>
                </a:cxn>
                <a:cxn ang="0">
                  <a:pos x="112" y="196"/>
                </a:cxn>
                <a:cxn ang="0">
                  <a:pos x="101" y="208"/>
                </a:cxn>
                <a:cxn ang="0">
                  <a:pos x="89" y="219"/>
                </a:cxn>
                <a:cxn ang="0">
                  <a:pos x="78" y="229"/>
                </a:cxn>
                <a:cxn ang="0">
                  <a:pos x="67" y="239"/>
                </a:cxn>
                <a:cxn ang="0">
                  <a:pos x="58" y="248"/>
                </a:cxn>
                <a:cxn ang="0">
                  <a:pos x="50" y="256"/>
                </a:cxn>
                <a:cxn ang="0">
                  <a:pos x="43" y="262"/>
                </a:cxn>
                <a:cxn ang="0">
                  <a:pos x="37" y="267"/>
                </a:cxn>
                <a:cxn ang="0">
                  <a:pos x="31" y="273"/>
                </a:cxn>
                <a:cxn ang="0">
                  <a:pos x="28" y="277"/>
                </a:cxn>
              </a:cxnLst>
              <a:rect l="0" t="0" r="r" b="b"/>
              <a:pathLst>
                <a:path w="268" h="277">
                  <a:moveTo>
                    <a:pt x="0" y="274"/>
                  </a:moveTo>
                  <a:lnTo>
                    <a:pt x="0" y="273"/>
                  </a:lnTo>
                  <a:lnTo>
                    <a:pt x="1" y="272"/>
                  </a:lnTo>
                  <a:lnTo>
                    <a:pt x="3" y="269"/>
                  </a:lnTo>
                  <a:lnTo>
                    <a:pt x="6" y="267"/>
                  </a:lnTo>
                  <a:lnTo>
                    <a:pt x="7" y="265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8"/>
                  </a:lnTo>
                  <a:lnTo>
                    <a:pt x="14" y="255"/>
                  </a:lnTo>
                  <a:lnTo>
                    <a:pt x="16" y="252"/>
                  </a:lnTo>
                  <a:lnTo>
                    <a:pt x="19" y="249"/>
                  </a:lnTo>
                  <a:lnTo>
                    <a:pt x="22" y="247"/>
                  </a:lnTo>
                  <a:lnTo>
                    <a:pt x="24" y="244"/>
                  </a:lnTo>
                  <a:lnTo>
                    <a:pt x="27" y="240"/>
                  </a:lnTo>
                  <a:lnTo>
                    <a:pt x="28" y="237"/>
                  </a:lnTo>
                  <a:lnTo>
                    <a:pt x="32" y="233"/>
                  </a:lnTo>
                  <a:lnTo>
                    <a:pt x="35" y="229"/>
                  </a:lnTo>
                  <a:lnTo>
                    <a:pt x="39" y="226"/>
                  </a:lnTo>
                  <a:lnTo>
                    <a:pt x="42" y="222"/>
                  </a:lnTo>
                  <a:lnTo>
                    <a:pt x="46" y="218"/>
                  </a:lnTo>
                  <a:lnTo>
                    <a:pt x="48" y="214"/>
                  </a:lnTo>
                  <a:lnTo>
                    <a:pt x="52" y="209"/>
                  </a:lnTo>
                  <a:lnTo>
                    <a:pt x="55" y="206"/>
                  </a:lnTo>
                  <a:lnTo>
                    <a:pt x="60" y="201"/>
                  </a:lnTo>
                  <a:lnTo>
                    <a:pt x="63" y="196"/>
                  </a:lnTo>
                  <a:lnTo>
                    <a:pt x="67" y="191"/>
                  </a:lnTo>
                  <a:lnTo>
                    <a:pt x="71" y="188"/>
                  </a:lnTo>
                  <a:lnTo>
                    <a:pt x="75" y="183"/>
                  </a:lnTo>
                  <a:lnTo>
                    <a:pt x="79" y="178"/>
                  </a:lnTo>
                  <a:lnTo>
                    <a:pt x="83" y="173"/>
                  </a:lnTo>
                  <a:lnTo>
                    <a:pt x="86" y="169"/>
                  </a:lnTo>
                  <a:lnTo>
                    <a:pt x="90" y="164"/>
                  </a:lnTo>
                  <a:lnTo>
                    <a:pt x="95" y="159"/>
                  </a:lnTo>
                  <a:lnTo>
                    <a:pt x="99" y="153"/>
                  </a:lnTo>
                  <a:lnTo>
                    <a:pt x="104" y="149"/>
                  </a:lnTo>
                  <a:lnTo>
                    <a:pt x="107" y="144"/>
                  </a:lnTo>
                  <a:lnTo>
                    <a:pt x="111" y="139"/>
                  </a:lnTo>
                  <a:lnTo>
                    <a:pt x="116" y="134"/>
                  </a:lnTo>
                  <a:lnTo>
                    <a:pt x="120" y="129"/>
                  </a:lnTo>
                  <a:lnTo>
                    <a:pt x="124" y="124"/>
                  </a:lnTo>
                  <a:lnTo>
                    <a:pt x="128" y="119"/>
                  </a:lnTo>
                  <a:lnTo>
                    <a:pt x="133" y="114"/>
                  </a:lnTo>
                  <a:lnTo>
                    <a:pt x="137" y="110"/>
                  </a:lnTo>
                  <a:lnTo>
                    <a:pt x="142" y="105"/>
                  </a:lnTo>
                  <a:lnTo>
                    <a:pt x="145" y="100"/>
                  </a:lnTo>
                  <a:lnTo>
                    <a:pt x="150" y="95"/>
                  </a:lnTo>
                  <a:lnTo>
                    <a:pt x="154" y="92"/>
                  </a:lnTo>
                  <a:lnTo>
                    <a:pt x="159" y="87"/>
                  </a:lnTo>
                  <a:lnTo>
                    <a:pt x="163" y="82"/>
                  </a:lnTo>
                  <a:lnTo>
                    <a:pt x="166" y="78"/>
                  </a:lnTo>
                  <a:lnTo>
                    <a:pt x="171" y="73"/>
                  </a:lnTo>
                  <a:lnTo>
                    <a:pt x="175" y="70"/>
                  </a:lnTo>
                  <a:lnTo>
                    <a:pt x="179" y="65"/>
                  </a:lnTo>
                  <a:lnTo>
                    <a:pt x="182" y="61"/>
                  </a:lnTo>
                  <a:lnTo>
                    <a:pt x="186" y="57"/>
                  </a:lnTo>
                  <a:lnTo>
                    <a:pt x="190" y="53"/>
                  </a:lnTo>
                  <a:lnTo>
                    <a:pt x="194" y="50"/>
                  </a:lnTo>
                  <a:lnTo>
                    <a:pt x="198" y="46"/>
                  </a:lnTo>
                  <a:lnTo>
                    <a:pt x="201" y="43"/>
                  </a:lnTo>
                  <a:lnTo>
                    <a:pt x="205" y="40"/>
                  </a:lnTo>
                  <a:lnTo>
                    <a:pt x="208" y="36"/>
                  </a:lnTo>
                  <a:lnTo>
                    <a:pt x="211" y="34"/>
                  </a:lnTo>
                  <a:lnTo>
                    <a:pt x="214" y="31"/>
                  </a:lnTo>
                  <a:lnTo>
                    <a:pt x="218" y="28"/>
                  </a:lnTo>
                  <a:lnTo>
                    <a:pt x="220" y="25"/>
                  </a:lnTo>
                  <a:lnTo>
                    <a:pt x="223" y="23"/>
                  </a:lnTo>
                  <a:lnTo>
                    <a:pt x="226" y="20"/>
                  </a:lnTo>
                  <a:lnTo>
                    <a:pt x="229" y="18"/>
                  </a:lnTo>
                  <a:lnTo>
                    <a:pt x="232" y="16"/>
                  </a:lnTo>
                  <a:lnTo>
                    <a:pt x="234" y="15"/>
                  </a:lnTo>
                  <a:lnTo>
                    <a:pt x="237" y="13"/>
                  </a:lnTo>
                  <a:lnTo>
                    <a:pt x="240" y="11"/>
                  </a:lnTo>
                  <a:lnTo>
                    <a:pt x="241" y="9"/>
                  </a:lnTo>
                  <a:lnTo>
                    <a:pt x="243" y="8"/>
                  </a:lnTo>
                  <a:lnTo>
                    <a:pt x="245" y="7"/>
                  </a:lnTo>
                  <a:lnTo>
                    <a:pt x="248" y="6"/>
                  </a:lnTo>
                  <a:lnTo>
                    <a:pt x="252" y="3"/>
                  </a:lnTo>
                  <a:lnTo>
                    <a:pt x="255" y="2"/>
                  </a:lnTo>
                  <a:lnTo>
                    <a:pt x="258" y="0"/>
                  </a:lnTo>
                  <a:lnTo>
                    <a:pt x="260" y="0"/>
                  </a:lnTo>
                  <a:lnTo>
                    <a:pt x="262" y="0"/>
                  </a:lnTo>
                  <a:lnTo>
                    <a:pt x="265" y="0"/>
                  </a:lnTo>
                  <a:lnTo>
                    <a:pt x="266" y="2"/>
                  </a:lnTo>
                  <a:lnTo>
                    <a:pt x="268" y="3"/>
                  </a:lnTo>
                  <a:lnTo>
                    <a:pt x="268" y="4"/>
                  </a:lnTo>
                  <a:lnTo>
                    <a:pt x="268" y="6"/>
                  </a:lnTo>
                  <a:lnTo>
                    <a:pt x="268" y="9"/>
                  </a:lnTo>
                  <a:lnTo>
                    <a:pt x="268" y="12"/>
                  </a:lnTo>
                  <a:lnTo>
                    <a:pt x="266" y="15"/>
                  </a:lnTo>
                  <a:lnTo>
                    <a:pt x="265" y="19"/>
                  </a:lnTo>
                  <a:lnTo>
                    <a:pt x="264" y="20"/>
                  </a:lnTo>
                  <a:lnTo>
                    <a:pt x="263" y="23"/>
                  </a:lnTo>
                  <a:lnTo>
                    <a:pt x="262" y="25"/>
                  </a:lnTo>
                  <a:lnTo>
                    <a:pt x="261" y="27"/>
                  </a:lnTo>
                  <a:lnTo>
                    <a:pt x="259" y="30"/>
                  </a:lnTo>
                  <a:lnTo>
                    <a:pt x="259" y="32"/>
                  </a:lnTo>
                  <a:lnTo>
                    <a:pt x="257" y="34"/>
                  </a:lnTo>
                  <a:lnTo>
                    <a:pt x="256" y="37"/>
                  </a:lnTo>
                  <a:lnTo>
                    <a:pt x="254" y="39"/>
                  </a:lnTo>
                  <a:lnTo>
                    <a:pt x="252" y="42"/>
                  </a:lnTo>
                  <a:lnTo>
                    <a:pt x="250" y="46"/>
                  </a:lnTo>
                  <a:lnTo>
                    <a:pt x="248" y="49"/>
                  </a:lnTo>
                  <a:lnTo>
                    <a:pt x="245" y="52"/>
                  </a:lnTo>
                  <a:lnTo>
                    <a:pt x="243" y="54"/>
                  </a:lnTo>
                  <a:lnTo>
                    <a:pt x="241" y="57"/>
                  </a:lnTo>
                  <a:lnTo>
                    <a:pt x="240" y="61"/>
                  </a:lnTo>
                  <a:lnTo>
                    <a:pt x="237" y="64"/>
                  </a:lnTo>
                  <a:lnTo>
                    <a:pt x="234" y="68"/>
                  </a:lnTo>
                  <a:lnTo>
                    <a:pt x="231" y="72"/>
                  </a:lnTo>
                  <a:lnTo>
                    <a:pt x="228" y="75"/>
                  </a:lnTo>
                  <a:lnTo>
                    <a:pt x="225" y="78"/>
                  </a:lnTo>
                  <a:lnTo>
                    <a:pt x="221" y="82"/>
                  </a:lnTo>
                  <a:lnTo>
                    <a:pt x="219" y="86"/>
                  </a:lnTo>
                  <a:lnTo>
                    <a:pt x="216" y="90"/>
                  </a:lnTo>
                  <a:lnTo>
                    <a:pt x="212" y="93"/>
                  </a:lnTo>
                  <a:lnTo>
                    <a:pt x="209" y="97"/>
                  </a:lnTo>
                  <a:lnTo>
                    <a:pt x="205" y="101"/>
                  </a:lnTo>
                  <a:lnTo>
                    <a:pt x="201" y="106"/>
                  </a:lnTo>
                  <a:lnTo>
                    <a:pt x="198" y="110"/>
                  </a:lnTo>
                  <a:lnTo>
                    <a:pt x="194" y="113"/>
                  </a:lnTo>
                  <a:lnTo>
                    <a:pt x="190" y="117"/>
                  </a:lnTo>
                  <a:lnTo>
                    <a:pt x="186" y="122"/>
                  </a:lnTo>
                  <a:lnTo>
                    <a:pt x="182" y="126"/>
                  </a:lnTo>
                  <a:lnTo>
                    <a:pt x="178" y="131"/>
                  </a:lnTo>
                  <a:lnTo>
                    <a:pt x="174" y="134"/>
                  </a:lnTo>
                  <a:lnTo>
                    <a:pt x="170" y="139"/>
                  </a:lnTo>
                  <a:lnTo>
                    <a:pt x="166" y="143"/>
                  </a:lnTo>
                  <a:lnTo>
                    <a:pt x="162" y="147"/>
                  </a:lnTo>
                  <a:lnTo>
                    <a:pt x="158" y="151"/>
                  </a:lnTo>
                  <a:lnTo>
                    <a:pt x="154" y="155"/>
                  </a:lnTo>
                  <a:lnTo>
                    <a:pt x="149" y="159"/>
                  </a:lnTo>
                  <a:lnTo>
                    <a:pt x="145" y="164"/>
                  </a:lnTo>
                  <a:lnTo>
                    <a:pt x="142" y="168"/>
                  </a:lnTo>
                  <a:lnTo>
                    <a:pt x="137" y="172"/>
                  </a:lnTo>
                  <a:lnTo>
                    <a:pt x="133" y="176"/>
                  </a:lnTo>
                  <a:lnTo>
                    <a:pt x="128" y="180"/>
                  </a:lnTo>
                  <a:lnTo>
                    <a:pt x="124" y="184"/>
                  </a:lnTo>
                  <a:lnTo>
                    <a:pt x="121" y="189"/>
                  </a:lnTo>
                  <a:lnTo>
                    <a:pt x="116" y="192"/>
                  </a:lnTo>
                  <a:lnTo>
                    <a:pt x="112" y="196"/>
                  </a:lnTo>
                  <a:lnTo>
                    <a:pt x="108" y="200"/>
                  </a:lnTo>
                  <a:lnTo>
                    <a:pt x="105" y="205"/>
                  </a:lnTo>
                  <a:lnTo>
                    <a:pt x="101" y="208"/>
                  </a:lnTo>
                  <a:lnTo>
                    <a:pt x="97" y="211"/>
                  </a:lnTo>
                  <a:lnTo>
                    <a:pt x="93" y="215"/>
                  </a:lnTo>
                  <a:lnTo>
                    <a:pt x="89" y="219"/>
                  </a:lnTo>
                  <a:lnTo>
                    <a:pt x="85" y="222"/>
                  </a:lnTo>
                  <a:lnTo>
                    <a:pt x="82" y="226"/>
                  </a:lnTo>
                  <a:lnTo>
                    <a:pt x="78" y="229"/>
                  </a:lnTo>
                  <a:lnTo>
                    <a:pt x="75" y="232"/>
                  </a:lnTo>
                  <a:lnTo>
                    <a:pt x="71" y="235"/>
                  </a:lnTo>
                  <a:lnTo>
                    <a:pt x="67" y="239"/>
                  </a:lnTo>
                  <a:lnTo>
                    <a:pt x="65" y="242"/>
                  </a:lnTo>
                  <a:lnTo>
                    <a:pt x="62" y="245"/>
                  </a:lnTo>
                  <a:lnTo>
                    <a:pt x="58" y="248"/>
                  </a:lnTo>
                  <a:lnTo>
                    <a:pt x="55" y="250"/>
                  </a:lnTo>
                  <a:lnTo>
                    <a:pt x="52" y="253"/>
                  </a:lnTo>
                  <a:lnTo>
                    <a:pt x="50" y="256"/>
                  </a:lnTo>
                  <a:lnTo>
                    <a:pt x="47" y="258"/>
                  </a:lnTo>
                  <a:lnTo>
                    <a:pt x="46" y="260"/>
                  </a:lnTo>
                  <a:lnTo>
                    <a:pt x="43" y="262"/>
                  </a:lnTo>
                  <a:lnTo>
                    <a:pt x="41" y="265"/>
                  </a:lnTo>
                  <a:lnTo>
                    <a:pt x="39" y="266"/>
                  </a:lnTo>
                  <a:lnTo>
                    <a:pt x="37" y="267"/>
                  </a:lnTo>
                  <a:lnTo>
                    <a:pt x="35" y="269"/>
                  </a:lnTo>
                  <a:lnTo>
                    <a:pt x="34" y="271"/>
                  </a:lnTo>
                  <a:lnTo>
                    <a:pt x="31" y="273"/>
                  </a:lnTo>
                  <a:lnTo>
                    <a:pt x="30" y="275"/>
                  </a:lnTo>
                  <a:lnTo>
                    <a:pt x="28" y="276"/>
                  </a:lnTo>
                  <a:lnTo>
                    <a:pt x="28" y="277"/>
                  </a:lnTo>
                  <a:lnTo>
                    <a:pt x="0" y="274"/>
                  </a:lnTo>
                  <a:lnTo>
                    <a:pt x="0" y="274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0" name="Freeform 52"/>
            <p:cNvSpPr>
              <a:spLocks/>
            </p:cNvSpPr>
            <p:nvPr/>
          </p:nvSpPr>
          <p:spPr bwMode="auto">
            <a:xfrm>
              <a:off x="1371" y="760"/>
              <a:ext cx="205" cy="282"/>
            </a:xfrm>
            <a:custGeom>
              <a:avLst/>
              <a:gdLst/>
              <a:ahLst/>
              <a:cxnLst>
                <a:cxn ang="0">
                  <a:pos x="1" y="264"/>
                </a:cxn>
                <a:cxn ang="0">
                  <a:pos x="4" y="258"/>
                </a:cxn>
                <a:cxn ang="0">
                  <a:pos x="9" y="251"/>
                </a:cxn>
                <a:cxn ang="0">
                  <a:pos x="13" y="243"/>
                </a:cxn>
                <a:cxn ang="0">
                  <a:pos x="18" y="234"/>
                </a:cxn>
                <a:cxn ang="0">
                  <a:pos x="24" y="224"/>
                </a:cxn>
                <a:cxn ang="0">
                  <a:pos x="32" y="213"/>
                </a:cxn>
                <a:cxn ang="0">
                  <a:pos x="38" y="201"/>
                </a:cxn>
                <a:cxn ang="0">
                  <a:pos x="46" y="188"/>
                </a:cxn>
                <a:cxn ang="0">
                  <a:pos x="54" y="174"/>
                </a:cxn>
                <a:cxn ang="0">
                  <a:pos x="63" y="161"/>
                </a:cxn>
                <a:cxn ang="0">
                  <a:pos x="71" y="146"/>
                </a:cxn>
                <a:cxn ang="0">
                  <a:pos x="80" y="132"/>
                </a:cxn>
                <a:cxn ang="0">
                  <a:pos x="90" y="119"/>
                </a:cxn>
                <a:cxn ang="0">
                  <a:pos x="99" y="105"/>
                </a:cxn>
                <a:cxn ang="0">
                  <a:pos x="108" y="91"/>
                </a:cxn>
                <a:cxn ang="0">
                  <a:pos x="117" y="78"/>
                </a:cxn>
                <a:cxn ang="0">
                  <a:pos x="126" y="67"/>
                </a:cxn>
                <a:cxn ang="0">
                  <a:pos x="134" y="55"/>
                </a:cxn>
                <a:cxn ang="0">
                  <a:pos x="143" y="45"/>
                </a:cxn>
                <a:cxn ang="0">
                  <a:pos x="150" y="35"/>
                </a:cxn>
                <a:cxn ang="0">
                  <a:pos x="158" y="27"/>
                </a:cxn>
                <a:cxn ang="0">
                  <a:pos x="166" y="20"/>
                </a:cxn>
                <a:cxn ang="0">
                  <a:pos x="171" y="14"/>
                </a:cxn>
                <a:cxn ang="0">
                  <a:pos x="178" y="10"/>
                </a:cxn>
                <a:cxn ang="0">
                  <a:pos x="185" y="4"/>
                </a:cxn>
                <a:cxn ang="0">
                  <a:pos x="194" y="1"/>
                </a:cxn>
                <a:cxn ang="0">
                  <a:pos x="200" y="1"/>
                </a:cxn>
                <a:cxn ang="0">
                  <a:pos x="205" y="4"/>
                </a:cxn>
                <a:cxn ang="0">
                  <a:pos x="205" y="11"/>
                </a:cxn>
                <a:cxn ang="0">
                  <a:pos x="205" y="18"/>
                </a:cxn>
                <a:cxn ang="0">
                  <a:pos x="205" y="24"/>
                </a:cxn>
                <a:cxn ang="0">
                  <a:pos x="203" y="30"/>
                </a:cxn>
                <a:cxn ang="0">
                  <a:pos x="200" y="38"/>
                </a:cxn>
                <a:cxn ang="0">
                  <a:pos x="197" y="46"/>
                </a:cxn>
                <a:cxn ang="0">
                  <a:pos x="192" y="54"/>
                </a:cxn>
                <a:cxn ang="0">
                  <a:pos x="188" y="64"/>
                </a:cxn>
                <a:cxn ang="0">
                  <a:pos x="182" y="73"/>
                </a:cxn>
                <a:cxn ang="0">
                  <a:pos x="176" y="84"/>
                </a:cxn>
                <a:cxn ang="0">
                  <a:pos x="168" y="94"/>
                </a:cxn>
                <a:cxn ang="0">
                  <a:pos x="162" y="106"/>
                </a:cxn>
                <a:cxn ang="0">
                  <a:pos x="153" y="117"/>
                </a:cxn>
                <a:cxn ang="0">
                  <a:pos x="145" y="128"/>
                </a:cxn>
                <a:cxn ang="0">
                  <a:pos x="136" y="141"/>
                </a:cxn>
                <a:cxn ang="0">
                  <a:pos x="128" y="153"/>
                </a:cxn>
                <a:cxn ang="0">
                  <a:pos x="118" y="165"/>
                </a:cxn>
                <a:cxn ang="0">
                  <a:pos x="109" y="176"/>
                </a:cxn>
                <a:cxn ang="0">
                  <a:pos x="100" y="188"/>
                </a:cxn>
                <a:cxn ang="0">
                  <a:pos x="90" y="200"/>
                </a:cxn>
                <a:cxn ang="0">
                  <a:pos x="81" y="210"/>
                </a:cxn>
                <a:cxn ang="0">
                  <a:pos x="72" y="221"/>
                </a:cxn>
                <a:cxn ang="0">
                  <a:pos x="63" y="231"/>
                </a:cxn>
                <a:cxn ang="0">
                  <a:pos x="55" y="242"/>
                </a:cxn>
                <a:cxn ang="0">
                  <a:pos x="47" y="250"/>
                </a:cxn>
                <a:cxn ang="0">
                  <a:pos x="40" y="259"/>
                </a:cxn>
                <a:cxn ang="0">
                  <a:pos x="33" y="267"/>
                </a:cxn>
                <a:cxn ang="0">
                  <a:pos x="27" y="274"/>
                </a:cxn>
                <a:cxn ang="0">
                  <a:pos x="22" y="281"/>
                </a:cxn>
                <a:cxn ang="0">
                  <a:pos x="0" y="267"/>
                </a:cxn>
              </a:cxnLst>
              <a:rect l="0" t="0" r="r" b="b"/>
              <a:pathLst>
                <a:path w="205" h="282">
                  <a:moveTo>
                    <a:pt x="0" y="267"/>
                  </a:moveTo>
                  <a:lnTo>
                    <a:pt x="0" y="266"/>
                  </a:lnTo>
                  <a:lnTo>
                    <a:pt x="1" y="264"/>
                  </a:lnTo>
                  <a:lnTo>
                    <a:pt x="2" y="263"/>
                  </a:lnTo>
                  <a:lnTo>
                    <a:pt x="4" y="260"/>
                  </a:lnTo>
                  <a:lnTo>
                    <a:pt x="4" y="258"/>
                  </a:lnTo>
                  <a:lnTo>
                    <a:pt x="6" y="256"/>
                  </a:lnTo>
                  <a:lnTo>
                    <a:pt x="7" y="253"/>
                  </a:lnTo>
                  <a:lnTo>
                    <a:pt x="9" y="251"/>
                  </a:lnTo>
                  <a:lnTo>
                    <a:pt x="10" y="249"/>
                  </a:lnTo>
                  <a:lnTo>
                    <a:pt x="12" y="246"/>
                  </a:lnTo>
                  <a:lnTo>
                    <a:pt x="13" y="243"/>
                  </a:lnTo>
                  <a:lnTo>
                    <a:pt x="14" y="241"/>
                  </a:lnTo>
                  <a:lnTo>
                    <a:pt x="16" y="238"/>
                  </a:lnTo>
                  <a:lnTo>
                    <a:pt x="18" y="234"/>
                  </a:lnTo>
                  <a:lnTo>
                    <a:pt x="20" y="231"/>
                  </a:lnTo>
                  <a:lnTo>
                    <a:pt x="22" y="228"/>
                  </a:lnTo>
                  <a:lnTo>
                    <a:pt x="24" y="224"/>
                  </a:lnTo>
                  <a:lnTo>
                    <a:pt x="26" y="221"/>
                  </a:lnTo>
                  <a:lnTo>
                    <a:pt x="29" y="216"/>
                  </a:lnTo>
                  <a:lnTo>
                    <a:pt x="32" y="213"/>
                  </a:lnTo>
                  <a:lnTo>
                    <a:pt x="33" y="208"/>
                  </a:lnTo>
                  <a:lnTo>
                    <a:pt x="35" y="205"/>
                  </a:lnTo>
                  <a:lnTo>
                    <a:pt x="38" y="201"/>
                  </a:lnTo>
                  <a:lnTo>
                    <a:pt x="41" y="197"/>
                  </a:lnTo>
                  <a:lnTo>
                    <a:pt x="43" y="192"/>
                  </a:lnTo>
                  <a:lnTo>
                    <a:pt x="46" y="188"/>
                  </a:lnTo>
                  <a:lnTo>
                    <a:pt x="49" y="184"/>
                  </a:lnTo>
                  <a:lnTo>
                    <a:pt x="51" y="180"/>
                  </a:lnTo>
                  <a:lnTo>
                    <a:pt x="54" y="174"/>
                  </a:lnTo>
                  <a:lnTo>
                    <a:pt x="57" y="170"/>
                  </a:lnTo>
                  <a:lnTo>
                    <a:pt x="59" y="166"/>
                  </a:lnTo>
                  <a:lnTo>
                    <a:pt x="63" y="161"/>
                  </a:lnTo>
                  <a:lnTo>
                    <a:pt x="66" y="155"/>
                  </a:lnTo>
                  <a:lnTo>
                    <a:pt x="69" y="151"/>
                  </a:lnTo>
                  <a:lnTo>
                    <a:pt x="71" y="146"/>
                  </a:lnTo>
                  <a:lnTo>
                    <a:pt x="74" y="142"/>
                  </a:lnTo>
                  <a:lnTo>
                    <a:pt x="77" y="137"/>
                  </a:lnTo>
                  <a:lnTo>
                    <a:pt x="80" y="132"/>
                  </a:lnTo>
                  <a:lnTo>
                    <a:pt x="83" y="127"/>
                  </a:lnTo>
                  <a:lnTo>
                    <a:pt x="87" y="123"/>
                  </a:lnTo>
                  <a:lnTo>
                    <a:pt x="90" y="119"/>
                  </a:lnTo>
                  <a:lnTo>
                    <a:pt x="92" y="114"/>
                  </a:lnTo>
                  <a:lnTo>
                    <a:pt x="96" y="109"/>
                  </a:lnTo>
                  <a:lnTo>
                    <a:pt x="99" y="105"/>
                  </a:lnTo>
                  <a:lnTo>
                    <a:pt x="102" y="101"/>
                  </a:lnTo>
                  <a:lnTo>
                    <a:pt x="105" y="96"/>
                  </a:lnTo>
                  <a:lnTo>
                    <a:pt x="108" y="91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7" y="78"/>
                  </a:lnTo>
                  <a:lnTo>
                    <a:pt x="120" y="74"/>
                  </a:lnTo>
                  <a:lnTo>
                    <a:pt x="123" y="70"/>
                  </a:lnTo>
                  <a:lnTo>
                    <a:pt x="126" y="67"/>
                  </a:lnTo>
                  <a:lnTo>
                    <a:pt x="128" y="62"/>
                  </a:lnTo>
                  <a:lnTo>
                    <a:pt x="131" y="58"/>
                  </a:lnTo>
                  <a:lnTo>
                    <a:pt x="134" y="55"/>
                  </a:lnTo>
                  <a:lnTo>
                    <a:pt x="137" y="51"/>
                  </a:lnTo>
                  <a:lnTo>
                    <a:pt x="140" y="49"/>
                  </a:lnTo>
                  <a:lnTo>
                    <a:pt x="143" y="45"/>
                  </a:lnTo>
                  <a:lnTo>
                    <a:pt x="147" y="42"/>
                  </a:lnTo>
                  <a:lnTo>
                    <a:pt x="148" y="39"/>
                  </a:lnTo>
                  <a:lnTo>
                    <a:pt x="150" y="35"/>
                  </a:lnTo>
                  <a:lnTo>
                    <a:pt x="153" y="32"/>
                  </a:lnTo>
                  <a:lnTo>
                    <a:pt x="156" y="30"/>
                  </a:lnTo>
                  <a:lnTo>
                    <a:pt x="158" y="27"/>
                  </a:lnTo>
                  <a:lnTo>
                    <a:pt x="161" y="25"/>
                  </a:lnTo>
                  <a:lnTo>
                    <a:pt x="163" y="23"/>
                  </a:lnTo>
                  <a:lnTo>
                    <a:pt x="166" y="20"/>
                  </a:lnTo>
                  <a:lnTo>
                    <a:pt x="167" y="18"/>
                  </a:lnTo>
                  <a:lnTo>
                    <a:pt x="169" y="16"/>
                  </a:lnTo>
                  <a:lnTo>
                    <a:pt x="171" y="14"/>
                  </a:lnTo>
                  <a:lnTo>
                    <a:pt x="174" y="12"/>
                  </a:lnTo>
                  <a:lnTo>
                    <a:pt x="176" y="10"/>
                  </a:lnTo>
                  <a:lnTo>
                    <a:pt x="178" y="10"/>
                  </a:lnTo>
                  <a:lnTo>
                    <a:pt x="180" y="8"/>
                  </a:lnTo>
                  <a:lnTo>
                    <a:pt x="182" y="7"/>
                  </a:lnTo>
                  <a:lnTo>
                    <a:pt x="185" y="4"/>
                  </a:lnTo>
                  <a:lnTo>
                    <a:pt x="188" y="3"/>
                  </a:lnTo>
                  <a:lnTo>
                    <a:pt x="191" y="1"/>
                  </a:lnTo>
                  <a:lnTo>
                    <a:pt x="194" y="1"/>
                  </a:lnTo>
                  <a:lnTo>
                    <a:pt x="196" y="0"/>
                  </a:lnTo>
                  <a:lnTo>
                    <a:pt x="199" y="0"/>
                  </a:lnTo>
                  <a:lnTo>
                    <a:pt x="200" y="1"/>
                  </a:lnTo>
                  <a:lnTo>
                    <a:pt x="203" y="2"/>
                  </a:lnTo>
                  <a:lnTo>
                    <a:pt x="204" y="3"/>
                  </a:lnTo>
                  <a:lnTo>
                    <a:pt x="205" y="4"/>
                  </a:lnTo>
                  <a:lnTo>
                    <a:pt x="205" y="7"/>
                  </a:lnTo>
                  <a:lnTo>
                    <a:pt x="205" y="9"/>
                  </a:lnTo>
                  <a:lnTo>
                    <a:pt x="205" y="11"/>
                  </a:lnTo>
                  <a:lnTo>
                    <a:pt x="205" y="14"/>
                  </a:lnTo>
                  <a:lnTo>
                    <a:pt x="205" y="16"/>
                  </a:lnTo>
                  <a:lnTo>
                    <a:pt x="205" y="18"/>
                  </a:lnTo>
                  <a:lnTo>
                    <a:pt x="205" y="20"/>
                  </a:lnTo>
                  <a:lnTo>
                    <a:pt x="205" y="22"/>
                  </a:lnTo>
                  <a:lnTo>
                    <a:pt x="205" y="24"/>
                  </a:lnTo>
                  <a:lnTo>
                    <a:pt x="204" y="26"/>
                  </a:lnTo>
                  <a:lnTo>
                    <a:pt x="203" y="29"/>
                  </a:lnTo>
                  <a:lnTo>
                    <a:pt x="203" y="30"/>
                  </a:lnTo>
                  <a:lnTo>
                    <a:pt x="202" y="32"/>
                  </a:lnTo>
                  <a:lnTo>
                    <a:pt x="201" y="35"/>
                  </a:lnTo>
                  <a:lnTo>
                    <a:pt x="200" y="38"/>
                  </a:lnTo>
                  <a:lnTo>
                    <a:pt x="199" y="41"/>
                  </a:lnTo>
                  <a:lnTo>
                    <a:pt x="198" y="43"/>
                  </a:lnTo>
                  <a:lnTo>
                    <a:pt x="197" y="46"/>
                  </a:lnTo>
                  <a:lnTo>
                    <a:pt x="195" y="49"/>
                  </a:lnTo>
                  <a:lnTo>
                    <a:pt x="194" y="51"/>
                  </a:lnTo>
                  <a:lnTo>
                    <a:pt x="192" y="54"/>
                  </a:lnTo>
                  <a:lnTo>
                    <a:pt x="191" y="58"/>
                  </a:lnTo>
                  <a:lnTo>
                    <a:pt x="189" y="61"/>
                  </a:lnTo>
                  <a:lnTo>
                    <a:pt x="188" y="64"/>
                  </a:lnTo>
                  <a:lnTo>
                    <a:pt x="186" y="67"/>
                  </a:lnTo>
                  <a:lnTo>
                    <a:pt x="185" y="70"/>
                  </a:lnTo>
                  <a:lnTo>
                    <a:pt x="182" y="73"/>
                  </a:lnTo>
                  <a:lnTo>
                    <a:pt x="180" y="77"/>
                  </a:lnTo>
                  <a:lnTo>
                    <a:pt x="178" y="80"/>
                  </a:lnTo>
                  <a:lnTo>
                    <a:pt x="176" y="84"/>
                  </a:lnTo>
                  <a:lnTo>
                    <a:pt x="173" y="88"/>
                  </a:lnTo>
                  <a:lnTo>
                    <a:pt x="171" y="91"/>
                  </a:lnTo>
                  <a:lnTo>
                    <a:pt x="168" y="94"/>
                  </a:lnTo>
                  <a:lnTo>
                    <a:pt x="167" y="98"/>
                  </a:lnTo>
                  <a:lnTo>
                    <a:pt x="164" y="102"/>
                  </a:lnTo>
                  <a:lnTo>
                    <a:pt x="162" y="106"/>
                  </a:lnTo>
                  <a:lnTo>
                    <a:pt x="159" y="109"/>
                  </a:lnTo>
                  <a:lnTo>
                    <a:pt x="156" y="113"/>
                  </a:lnTo>
                  <a:lnTo>
                    <a:pt x="153" y="117"/>
                  </a:lnTo>
                  <a:lnTo>
                    <a:pt x="150" y="122"/>
                  </a:lnTo>
                  <a:lnTo>
                    <a:pt x="147" y="125"/>
                  </a:lnTo>
                  <a:lnTo>
                    <a:pt x="145" y="128"/>
                  </a:lnTo>
                  <a:lnTo>
                    <a:pt x="142" y="133"/>
                  </a:lnTo>
                  <a:lnTo>
                    <a:pt x="139" y="137"/>
                  </a:lnTo>
                  <a:lnTo>
                    <a:pt x="136" y="141"/>
                  </a:lnTo>
                  <a:lnTo>
                    <a:pt x="133" y="145"/>
                  </a:lnTo>
                  <a:lnTo>
                    <a:pt x="130" y="148"/>
                  </a:lnTo>
                  <a:lnTo>
                    <a:pt x="128" y="153"/>
                  </a:lnTo>
                  <a:lnTo>
                    <a:pt x="124" y="157"/>
                  </a:lnTo>
                  <a:lnTo>
                    <a:pt x="121" y="161"/>
                  </a:lnTo>
                  <a:lnTo>
                    <a:pt x="118" y="165"/>
                  </a:lnTo>
                  <a:lnTo>
                    <a:pt x="115" y="168"/>
                  </a:lnTo>
                  <a:lnTo>
                    <a:pt x="111" y="172"/>
                  </a:lnTo>
                  <a:lnTo>
                    <a:pt x="109" y="176"/>
                  </a:lnTo>
                  <a:lnTo>
                    <a:pt x="106" y="180"/>
                  </a:lnTo>
                  <a:lnTo>
                    <a:pt x="103" y="185"/>
                  </a:lnTo>
                  <a:lnTo>
                    <a:pt x="100" y="188"/>
                  </a:lnTo>
                  <a:lnTo>
                    <a:pt x="96" y="192"/>
                  </a:lnTo>
                  <a:lnTo>
                    <a:pt x="93" y="195"/>
                  </a:lnTo>
                  <a:lnTo>
                    <a:pt x="90" y="200"/>
                  </a:lnTo>
                  <a:lnTo>
                    <a:pt x="87" y="203"/>
                  </a:lnTo>
                  <a:lnTo>
                    <a:pt x="84" y="206"/>
                  </a:lnTo>
                  <a:lnTo>
                    <a:pt x="81" y="210"/>
                  </a:lnTo>
                  <a:lnTo>
                    <a:pt x="78" y="214"/>
                  </a:lnTo>
                  <a:lnTo>
                    <a:pt x="75" y="218"/>
                  </a:lnTo>
                  <a:lnTo>
                    <a:pt x="72" y="221"/>
                  </a:lnTo>
                  <a:lnTo>
                    <a:pt x="69" y="224"/>
                  </a:lnTo>
                  <a:lnTo>
                    <a:pt x="67" y="228"/>
                  </a:lnTo>
                  <a:lnTo>
                    <a:pt x="63" y="231"/>
                  </a:lnTo>
                  <a:lnTo>
                    <a:pt x="60" y="235"/>
                  </a:lnTo>
                  <a:lnTo>
                    <a:pt x="58" y="238"/>
                  </a:lnTo>
                  <a:lnTo>
                    <a:pt x="55" y="242"/>
                  </a:lnTo>
                  <a:lnTo>
                    <a:pt x="52" y="244"/>
                  </a:lnTo>
                  <a:lnTo>
                    <a:pt x="50" y="247"/>
                  </a:lnTo>
                  <a:lnTo>
                    <a:pt x="47" y="250"/>
                  </a:lnTo>
                  <a:lnTo>
                    <a:pt x="45" y="254"/>
                  </a:lnTo>
                  <a:lnTo>
                    <a:pt x="42" y="256"/>
                  </a:lnTo>
                  <a:lnTo>
                    <a:pt x="40" y="259"/>
                  </a:lnTo>
                  <a:lnTo>
                    <a:pt x="38" y="262"/>
                  </a:lnTo>
                  <a:lnTo>
                    <a:pt x="35" y="264"/>
                  </a:lnTo>
                  <a:lnTo>
                    <a:pt x="33" y="267"/>
                  </a:lnTo>
                  <a:lnTo>
                    <a:pt x="32" y="269"/>
                  </a:lnTo>
                  <a:lnTo>
                    <a:pt x="29" y="272"/>
                  </a:lnTo>
                  <a:lnTo>
                    <a:pt x="27" y="274"/>
                  </a:lnTo>
                  <a:lnTo>
                    <a:pt x="25" y="276"/>
                  </a:lnTo>
                  <a:lnTo>
                    <a:pt x="24" y="279"/>
                  </a:lnTo>
                  <a:lnTo>
                    <a:pt x="22" y="281"/>
                  </a:lnTo>
                  <a:lnTo>
                    <a:pt x="21" y="282"/>
                  </a:lnTo>
                  <a:lnTo>
                    <a:pt x="0" y="267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1" name="Freeform 53"/>
            <p:cNvSpPr>
              <a:spLocks/>
            </p:cNvSpPr>
            <p:nvPr/>
          </p:nvSpPr>
          <p:spPr bwMode="auto">
            <a:xfrm>
              <a:off x="1339" y="706"/>
              <a:ext cx="165" cy="294"/>
            </a:xfrm>
            <a:custGeom>
              <a:avLst/>
              <a:gdLst/>
              <a:ahLst/>
              <a:cxnLst>
                <a:cxn ang="0">
                  <a:pos x="0" y="292"/>
                </a:cxn>
                <a:cxn ang="0">
                  <a:pos x="2" y="284"/>
                </a:cxn>
                <a:cxn ang="0">
                  <a:pos x="5" y="278"/>
                </a:cxn>
                <a:cxn ang="0">
                  <a:pos x="6" y="269"/>
                </a:cxn>
                <a:cxn ang="0">
                  <a:pos x="9" y="259"/>
                </a:cxn>
                <a:cxn ang="0">
                  <a:pos x="13" y="248"/>
                </a:cxn>
                <a:cxn ang="0">
                  <a:pos x="18" y="236"/>
                </a:cxn>
                <a:cxn ang="0">
                  <a:pos x="22" y="222"/>
                </a:cxn>
                <a:cxn ang="0">
                  <a:pos x="26" y="209"/>
                </a:cxn>
                <a:cxn ang="0">
                  <a:pos x="32" y="194"/>
                </a:cxn>
                <a:cxn ang="0">
                  <a:pos x="38" y="180"/>
                </a:cxn>
                <a:cxn ang="0">
                  <a:pos x="44" y="164"/>
                </a:cxn>
                <a:cxn ang="0">
                  <a:pos x="49" y="149"/>
                </a:cxn>
                <a:cxn ang="0">
                  <a:pos x="56" y="133"/>
                </a:cxn>
                <a:cxn ang="0">
                  <a:pos x="62" y="119"/>
                </a:cxn>
                <a:cxn ang="0">
                  <a:pos x="68" y="103"/>
                </a:cxn>
                <a:cxn ang="0">
                  <a:pos x="75" y="89"/>
                </a:cxn>
                <a:cxn ang="0">
                  <a:pos x="82" y="76"/>
                </a:cxn>
                <a:cxn ang="0">
                  <a:pos x="88" y="64"/>
                </a:cxn>
                <a:cxn ang="0">
                  <a:pos x="95" y="52"/>
                </a:cxn>
                <a:cxn ang="0">
                  <a:pos x="102" y="42"/>
                </a:cxn>
                <a:cxn ang="0">
                  <a:pos x="108" y="32"/>
                </a:cxn>
                <a:cxn ang="0">
                  <a:pos x="115" y="25"/>
                </a:cxn>
                <a:cxn ang="0">
                  <a:pos x="121" y="17"/>
                </a:cxn>
                <a:cxn ang="0">
                  <a:pos x="126" y="11"/>
                </a:cxn>
                <a:cxn ang="0">
                  <a:pos x="135" y="6"/>
                </a:cxn>
                <a:cxn ang="0">
                  <a:pos x="145" y="1"/>
                </a:cxn>
                <a:cxn ang="0">
                  <a:pos x="154" y="0"/>
                </a:cxn>
                <a:cxn ang="0">
                  <a:pos x="160" y="4"/>
                </a:cxn>
                <a:cxn ang="0">
                  <a:pos x="164" y="11"/>
                </a:cxn>
                <a:cxn ang="0">
                  <a:pos x="165" y="18"/>
                </a:cxn>
                <a:cxn ang="0">
                  <a:pos x="165" y="25"/>
                </a:cxn>
                <a:cxn ang="0">
                  <a:pos x="164" y="32"/>
                </a:cxn>
                <a:cxn ang="0">
                  <a:pos x="162" y="41"/>
                </a:cxn>
                <a:cxn ang="0">
                  <a:pos x="160" y="50"/>
                </a:cxn>
                <a:cxn ang="0">
                  <a:pos x="156" y="60"/>
                </a:cxn>
                <a:cxn ang="0">
                  <a:pos x="152" y="71"/>
                </a:cxn>
                <a:cxn ang="0">
                  <a:pos x="146" y="83"/>
                </a:cxn>
                <a:cxn ang="0">
                  <a:pos x="140" y="95"/>
                </a:cxn>
                <a:cxn ang="0">
                  <a:pos x="132" y="107"/>
                </a:cxn>
                <a:cxn ang="0">
                  <a:pos x="124" y="121"/>
                </a:cxn>
                <a:cxn ang="0">
                  <a:pos x="115" y="135"/>
                </a:cxn>
                <a:cxn ang="0">
                  <a:pos x="106" y="148"/>
                </a:cxn>
                <a:cxn ang="0">
                  <a:pos x="97" y="161"/>
                </a:cxn>
                <a:cxn ang="0">
                  <a:pos x="87" y="176"/>
                </a:cxn>
                <a:cxn ang="0">
                  <a:pos x="78" y="190"/>
                </a:cxn>
                <a:cxn ang="0">
                  <a:pos x="68" y="203"/>
                </a:cxn>
                <a:cxn ang="0">
                  <a:pos x="59" y="216"/>
                </a:cxn>
                <a:cxn ang="0">
                  <a:pos x="49" y="228"/>
                </a:cxn>
                <a:cxn ang="0">
                  <a:pos x="41" y="239"/>
                </a:cxn>
                <a:cxn ang="0">
                  <a:pos x="32" y="251"/>
                </a:cxn>
                <a:cxn ang="0">
                  <a:pos x="25" y="260"/>
                </a:cxn>
                <a:cxn ang="0">
                  <a:pos x="18" y="270"/>
                </a:cxn>
                <a:cxn ang="0">
                  <a:pos x="11" y="277"/>
                </a:cxn>
                <a:cxn ang="0">
                  <a:pos x="6" y="283"/>
                </a:cxn>
                <a:cxn ang="0">
                  <a:pos x="2" y="289"/>
                </a:cxn>
                <a:cxn ang="0">
                  <a:pos x="0" y="294"/>
                </a:cxn>
              </a:cxnLst>
              <a:rect l="0" t="0" r="r" b="b"/>
              <a:pathLst>
                <a:path w="165" h="294">
                  <a:moveTo>
                    <a:pt x="0" y="294"/>
                  </a:moveTo>
                  <a:lnTo>
                    <a:pt x="0" y="293"/>
                  </a:lnTo>
                  <a:lnTo>
                    <a:pt x="0" y="292"/>
                  </a:lnTo>
                  <a:lnTo>
                    <a:pt x="1" y="289"/>
                  </a:lnTo>
                  <a:lnTo>
                    <a:pt x="2" y="286"/>
                  </a:lnTo>
                  <a:lnTo>
                    <a:pt x="2" y="284"/>
                  </a:lnTo>
                  <a:lnTo>
                    <a:pt x="3" y="282"/>
                  </a:lnTo>
                  <a:lnTo>
                    <a:pt x="3" y="279"/>
                  </a:lnTo>
                  <a:lnTo>
                    <a:pt x="5" y="278"/>
                  </a:lnTo>
                  <a:lnTo>
                    <a:pt x="5" y="275"/>
                  </a:lnTo>
                  <a:lnTo>
                    <a:pt x="6" y="272"/>
                  </a:lnTo>
                  <a:lnTo>
                    <a:pt x="6" y="269"/>
                  </a:lnTo>
                  <a:lnTo>
                    <a:pt x="8" y="266"/>
                  </a:lnTo>
                  <a:lnTo>
                    <a:pt x="8" y="262"/>
                  </a:lnTo>
                  <a:lnTo>
                    <a:pt x="9" y="259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3" y="248"/>
                  </a:lnTo>
                  <a:lnTo>
                    <a:pt x="14" y="243"/>
                  </a:lnTo>
                  <a:lnTo>
                    <a:pt x="16" y="239"/>
                  </a:lnTo>
                  <a:lnTo>
                    <a:pt x="18" y="236"/>
                  </a:lnTo>
                  <a:lnTo>
                    <a:pt x="19" y="231"/>
                  </a:lnTo>
                  <a:lnTo>
                    <a:pt x="21" y="227"/>
                  </a:lnTo>
                  <a:lnTo>
                    <a:pt x="22" y="222"/>
                  </a:lnTo>
                  <a:lnTo>
                    <a:pt x="24" y="218"/>
                  </a:lnTo>
                  <a:lnTo>
                    <a:pt x="26" y="214"/>
                  </a:lnTo>
                  <a:lnTo>
                    <a:pt x="26" y="209"/>
                  </a:lnTo>
                  <a:lnTo>
                    <a:pt x="28" y="204"/>
                  </a:lnTo>
                  <a:lnTo>
                    <a:pt x="30" y="200"/>
                  </a:lnTo>
                  <a:lnTo>
                    <a:pt x="32" y="194"/>
                  </a:lnTo>
                  <a:lnTo>
                    <a:pt x="34" y="189"/>
                  </a:lnTo>
                  <a:lnTo>
                    <a:pt x="36" y="184"/>
                  </a:lnTo>
                  <a:lnTo>
                    <a:pt x="38" y="180"/>
                  </a:lnTo>
                  <a:lnTo>
                    <a:pt x="40" y="174"/>
                  </a:lnTo>
                  <a:lnTo>
                    <a:pt x="42" y="169"/>
                  </a:lnTo>
                  <a:lnTo>
                    <a:pt x="44" y="164"/>
                  </a:lnTo>
                  <a:lnTo>
                    <a:pt x="45" y="160"/>
                  </a:lnTo>
                  <a:lnTo>
                    <a:pt x="47" y="154"/>
                  </a:lnTo>
                  <a:lnTo>
                    <a:pt x="49" y="149"/>
                  </a:lnTo>
                  <a:lnTo>
                    <a:pt x="51" y="143"/>
                  </a:lnTo>
                  <a:lnTo>
                    <a:pt x="53" y="139"/>
                  </a:lnTo>
                  <a:lnTo>
                    <a:pt x="56" y="133"/>
                  </a:lnTo>
                  <a:lnTo>
                    <a:pt x="58" y="128"/>
                  </a:lnTo>
                  <a:lnTo>
                    <a:pt x="60" y="123"/>
                  </a:lnTo>
                  <a:lnTo>
                    <a:pt x="62" y="119"/>
                  </a:lnTo>
                  <a:lnTo>
                    <a:pt x="64" y="113"/>
                  </a:lnTo>
                  <a:lnTo>
                    <a:pt x="66" y="109"/>
                  </a:lnTo>
                  <a:lnTo>
                    <a:pt x="68" y="103"/>
                  </a:lnTo>
                  <a:lnTo>
                    <a:pt x="70" y="100"/>
                  </a:lnTo>
                  <a:lnTo>
                    <a:pt x="73" y="94"/>
                  </a:lnTo>
                  <a:lnTo>
                    <a:pt x="75" y="89"/>
                  </a:lnTo>
                  <a:lnTo>
                    <a:pt x="77" y="85"/>
                  </a:lnTo>
                  <a:lnTo>
                    <a:pt x="80" y="81"/>
                  </a:lnTo>
                  <a:lnTo>
                    <a:pt x="82" y="76"/>
                  </a:lnTo>
                  <a:lnTo>
                    <a:pt x="83" y="72"/>
                  </a:lnTo>
                  <a:lnTo>
                    <a:pt x="85" y="67"/>
                  </a:lnTo>
                  <a:lnTo>
                    <a:pt x="88" y="64"/>
                  </a:lnTo>
                  <a:lnTo>
                    <a:pt x="90" y="60"/>
                  </a:lnTo>
                  <a:lnTo>
                    <a:pt x="92" y="56"/>
                  </a:lnTo>
                  <a:lnTo>
                    <a:pt x="95" y="52"/>
                  </a:lnTo>
                  <a:lnTo>
                    <a:pt x="97" y="48"/>
                  </a:lnTo>
                  <a:lnTo>
                    <a:pt x="100" y="45"/>
                  </a:lnTo>
                  <a:lnTo>
                    <a:pt x="102" y="42"/>
                  </a:lnTo>
                  <a:lnTo>
                    <a:pt x="103" y="39"/>
                  </a:lnTo>
                  <a:lnTo>
                    <a:pt x="105" y="35"/>
                  </a:lnTo>
                  <a:lnTo>
                    <a:pt x="108" y="32"/>
                  </a:lnTo>
                  <a:lnTo>
                    <a:pt x="110" y="29"/>
                  </a:lnTo>
                  <a:lnTo>
                    <a:pt x="112" y="26"/>
                  </a:lnTo>
                  <a:lnTo>
                    <a:pt x="115" y="25"/>
                  </a:lnTo>
                  <a:lnTo>
                    <a:pt x="117" y="22"/>
                  </a:lnTo>
                  <a:lnTo>
                    <a:pt x="119" y="19"/>
                  </a:lnTo>
                  <a:lnTo>
                    <a:pt x="121" y="17"/>
                  </a:lnTo>
                  <a:lnTo>
                    <a:pt x="122" y="15"/>
                  </a:lnTo>
                  <a:lnTo>
                    <a:pt x="124" y="13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138" y="4"/>
                  </a:lnTo>
                  <a:lnTo>
                    <a:pt x="141" y="2"/>
                  </a:lnTo>
                  <a:lnTo>
                    <a:pt x="145" y="1"/>
                  </a:lnTo>
                  <a:lnTo>
                    <a:pt x="148" y="0"/>
                  </a:lnTo>
                  <a:lnTo>
                    <a:pt x="151" y="0"/>
                  </a:lnTo>
                  <a:lnTo>
                    <a:pt x="154" y="0"/>
                  </a:lnTo>
                  <a:lnTo>
                    <a:pt x="157" y="1"/>
                  </a:lnTo>
                  <a:lnTo>
                    <a:pt x="159" y="2"/>
                  </a:lnTo>
                  <a:lnTo>
                    <a:pt x="160" y="4"/>
                  </a:lnTo>
                  <a:lnTo>
                    <a:pt x="161" y="6"/>
                  </a:lnTo>
                  <a:lnTo>
                    <a:pt x="163" y="8"/>
                  </a:lnTo>
                  <a:lnTo>
                    <a:pt x="164" y="11"/>
                  </a:lnTo>
                  <a:lnTo>
                    <a:pt x="164" y="14"/>
                  </a:lnTo>
                  <a:lnTo>
                    <a:pt x="164" y="16"/>
                  </a:lnTo>
                  <a:lnTo>
                    <a:pt x="165" y="18"/>
                  </a:lnTo>
                  <a:lnTo>
                    <a:pt x="165" y="20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5" y="27"/>
                  </a:lnTo>
                  <a:lnTo>
                    <a:pt x="164" y="29"/>
                  </a:lnTo>
                  <a:lnTo>
                    <a:pt x="164" y="32"/>
                  </a:lnTo>
                  <a:lnTo>
                    <a:pt x="163" y="34"/>
                  </a:lnTo>
                  <a:lnTo>
                    <a:pt x="163" y="37"/>
                  </a:lnTo>
                  <a:lnTo>
                    <a:pt x="162" y="41"/>
                  </a:lnTo>
                  <a:lnTo>
                    <a:pt x="161" y="44"/>
                  </a:lnTo>
                  <a:lnTo>
                    <a:pt x="160" y="46"/>
                  </a:lnTo>
                  <a:lnTo>
                    <a:pt x="160" y="50"/>
                  </a:lnTo>
                  <a:lnTo>
                    <a:pt x="159" y="53"/>
                  </a:lnTo>
                  <a:lnTo>
                    <a:pt x="158" y="56"/>
                  </a:lnTo>
                  <a:lnTo>
                    <a:pt x="156" y="60"/>
                  </a:lnTo>
                  <a:lnTo>
                    <a:pt x="155" y="64"/>
                  </a:lnTo>
                  <a:lnTo>
                    <a:pt x="154" y="66"/>
                  </a:lnTo>
                  <a:lnTo>
                    <a:pt x="152" y="71"/>
                  </a:lnTo>
                  <a:lnTo>
                    <a:pt x="150" y="75"/>
                  </a:lnTo>
                  <a:lnTo>
                    <a:pt x="148" y="79"/>
                  </a:lnTo>
                  <a:lnTo>
                    <a:pt x="146" y="83"/>
                  </a:lnTo>
                  <a:lnTo>
                    <a:pt x="144" y="86"/>
                  </a:lnTo>
                  <a:lnTo>
                    <a:pt x="141" y="90"/>
                  </a:lnTo>
                  <a:lnTo>
                    <a:pt x="140" y="95"/>
                  </a:lnTo>
                  <a:lnTo>
                    <a:pt x="137" y="99"/>
                  </a:lnTo>
                  <a:lnTo>
                    <a:pt x="135" y="103"/>
                  </a:lnTo>
                  <a:lnTo>
                    <a:pt x="132" y="107"/>
                  </a:lnTo>
                  <a:lnTo>
                    <a:pt x="129" y="112"/>
                  </a:lnTo>
                  <a:lnTo>
                    <a:pt x="126" y="116"/>
                  </a:lnTo>
                  <a:lnTo>
                    <a:pt x="124" y="121"/>
                  </a:lnTo>
                  <a:lnTo>
                    <a:pt x="121" y="125"/>
                  </a:lnTo>
                  <a:lnTo>
                    <a:pt x="119" y="130"/>
                  </a:lnTo>
                  <a:lnTo>
                    <a:pt x="115" y="135"/>
                  </a:lnTo>
                  <a:lnTo>
                    <a:pt x="113" y="140"/>
                  </a:lnTo>
                  <a:lnTo>
                    <a:pt x="109" y="143"/>
                  </a:lnTo>
                  <a:lnTo>
                    <a:pt x="106" y="148"/>
                  </a:lnTo>
                  <a:lnTo>
                    <a:pt x="103" y="153"/>
                  </a:lnTo>
                  <a:lnTo>
                    <a:pt x="100" y="158"/>
                  </a:lnTo>
                  <a:lnTo>
                    <a:pt x="97" y="161"/>
                  </a:lnTo>
                  <a:lnTo>
                    <a:pt x="94" y="167"/>
                  </a:lnTo>
                  <a:lnTo>
                    <a:pt x="90" y="171"/>
                  </a:lnTo>
                  <a:lnTo>
                    <a:pt x="87" y="176"/>
                  </a:lnTo>
                  <a:lnTo>
                    <a:pt x="84" y="181"/>
                  </a:lnTo>
                  <a:lnTo>
                    <a:pt x="81" y="185"/>
                  </a:lnTo>
                  <a:lnTo>
                    <a:pt x="78" y="190"/>
                  </a:lnTo>
                  <a:lnTo>
                    <a:pt x="75" y="194"/>
                  </a:lnTo>
                  <a:lnTo>
                    <a:pt x="71" y="199"/>
                  </a:lnTo>
                  <a:lnTo>
                    <a:pt x="68" y="203"/>
                  </a:lnTo>
                  <a:lnTo>
                    <a:pt x="64" y="207"/>
                  </a:lnTo>
                  <a:lnTo>
                    <a:pt x="62" y="212"/>
                  </a:lnTo>
                  <a:lnTo>
                    <a:pt x="59" y="216"/>
                  </a:lnTo>
                  <a:lnTo>
                    <a:pt x="56" y="220"/>
                  </a:lnTo>
                  <a:lnTo>
                    <a:pt x="52" y="224"/>
                  </a:lnTo>
                  <a:lnTo>
                    <a:pt x="49" y="228"/>
                  </a:lnTo>
                  <a:lnTo>
                    <a:pt x="46" y="232"/>
                  </a:lnTo>
                  <a:lnTo>
                    <a:pt x="44" y="236"/>
                  </a:lnTo>
                  <a:lnTo>
                    <a:pt x="41" y="239"/>
                  </a:lnTo>
                  <a:lnTo>
                    <a:pt x="38" y="243"/>
                  </a:lnTo>
                  <a:lnTo>
                    <a:pt x="35" y="247"/>
                  </a:lnTo>
                  <a:lnTo>
                    <a:pt x="32" y="251"/>
                  </a:lnTo>
                  <a:lnTo>
                    <a:pt x="29" y="254"/>
                  </a:lnTo>
                  <a:lnTo>
                    <a:pt x="27" y="258"/>
                  </a:lnTo>
                  <a:lnTo>
                    <a:pt x="25" y="260"/>
                  </a:lnTo>
                  <a:lnTo>
                    <a:pt x="23" y="263"/>
                  </a:lnTo>
                  <a:lnTo>
                    <a:pt x="20" y="266"/>
                  </a:lnTo>
                  <a:lnTo>
                    <a:pt x="18" y="270"/>
                  </a:lnTo>
                  <a:lnTo>
                    <a:pt x="16" y="272"/>
                  </a:lnTo>
                  <a:lnTo>
                    <a:pt x="14" y="275"/>
                  </a:lnTo>
                  <a:lnTo>
                    <a:pt x="11" y="277"/>
                  </a:lnTo>
                  <a:lnTo>
                    <a:pt x="10" y="279"/>
                  </a:lnTo>
                  <a:lnTo>
                    <a:pt x="8" y="281"/>
                  </a:lnTo>
                  <a:lnTo>
                    <a:pt x="6" y="283"/>
                  </a:lnTo>
                  <a:lnTo>
                    <a:pt x="6" y="285"/>
                  </a:lnTo>
                  <a:lnTo>
                    <a:pt x="5" y="287"/>
                  </a:lnTo>
                  <a:lnTo>
                    <a:pt x="2" y="289"/>
                  </a:lnTo>
                  <a:lnTo>
                    <a:pt x="1" y="292"/>
                  </a:lnTo>
                  <a:lnTo>
                    <a:pt x="0" y="293"/>
                  </a:lnTo>
                  <a:lnTo>
                    <a:pt x="0" y="294"/>
                  </a:lnTo>
                  <a:lnTo>
                    <a:pt x="0" y="294"/>
                  </a:lnTo>
                  <a:close/>
                </a:path>
              </a:pathLst>
            </a:custGeom>
            <a:solidFill>
              <a:srgbClr val="FF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2" name="Freeform 54"/>
            <p:cNvSpPr>
              <a:spLocks/>
            </p:cNvSpPr>
            <p:nvPr/>
          </p:nvSpPr>
          <p:spPr bwMode="auto">
            <a:xfrm>
              <a:off x="1333" y="739"/>
              <a:ext cx="124" cy="292"/>
            </a:xfrm>
            <a:custGeom>
              <a:avLst/>
              <a:gdLst/>
              <a:ahLst/>
              <a:cxnLst>
                <a:cxn ang="0">
                  <a:pos x="10" y="256"/>
                </a:cxn>
                <a:cxn ang="0">
                  <a:pos x="12" y="245"/>
                </a:cxn>
                <a:cxn ang="0">
                  <a:pos x="12" y="235"/>
                </a:cxn>
                <a:cxn ang="0">
                  <a:pos x="14" y="225"/>
                </a:cxn>
                <a:cxn ang="0">
                  <a:pos x="17" y="212"/>
                </a:cxn>
                <a:cxn ang="0">
                  <a:pos x="19" y="198"/>
                </a:cxn>
                <a:cxn ang="0">
                  <a:pos x="22" y="184"/>
                </a:cxn>
                <a:cxn ang="0">
                  <a:pos x="25" y="168"/>
                </a:cxn>
                <a:cxn ang="0">
                  <a:pos x="29" y="152"/>
                </a:cxn>
                <a:cxn ang="0">
                  <a:pos x="32" y="137"/>
                </a:cxn>
                <a:cxn ang="0">
                  <a:pos x="34" y="121"/>
                </a:cxn>
                <a:cxn ang="0">
                  <a:pos x="38" y="106"/>
                </a:cxn>
                <a:cxn ang="0">
                  <a:pos x="41" y="91"/>
                </a:cxn>
                <a:cxn ang="0">
                  <a:pos x="44" y="78"/>
                </a:cxn>
                <a:cxn ang="0">
                  <a:pos x="48" y="67"/>
                </a:cxn>
                <a:cxn ang="0">
                  <a:pos x="51" y="55"/>
                </a:cxn>
                <a:cxn ang="0">
                  <a:pos x="53" y="46"/>
                </a:cxn>
                <a:cxn ang="0">
                  <a:pos x="56" y="37"/>
                </a:cxn>
                <a:cxn ang="0">
                  <a:pos x="59" y="29"/>
                </a:cxn>
                <a:cxn ang="0">
                  <a:pos x="63" y="19"/>
                </a:cxn>
                <a:cxn ang="0">
                  <a:pos x="68" y="12"/>
                </a:cxn>
                <a:cxn ang="0">
                  <a:pos x="75" y="6"/>
                </a:cxn>
                <a:cxn ang="0">
                  <a:pos x="85" y="3"/>
                </a:cxn>
                <a:cxn ang="0">
                  <a:pos x="98" y="0"/>
                </a:cxn>
                <a:cxn ang="0">
                  <a:pos x="111" y="0"/>
                </a:cxn>
                <a:cxn ang="0">
                  <a:pos x="121" y="7"/>
                </a:cxn>
                <a:cxn ang="0">
                  <a:pos x="124" y="15"/>
                </a:cxn>
                <a:cxn ang="0">
                  <a:pos x="124" y="27"/>
                </a:cxn>
                <a:cxn ang="0">
                  <a:pos x="123" y="39"/>
                </a:cxn>
                <a:cxn ang="0">
                  <a:pos x="121" y="47"/>
                </a:cxn>
                <a:cxn ang="0">
                  <a:pos x="119" y="55"/>
                </a:cxn>
                <a:cxn ang="0">
                  <a:pos x="117" y="64"/>
                </a:cxn>
                <a:cxn ang="0">
                  <a:pos x="114" y="73"/>
                </a:cxn>
                <a:cxn ang="0">
                  <a:pos x="111" y="84"/>
                </a:cxn>
                <a:cxn ang="0">
                  <a:pos x="108" y="94"/>
                </a:cxn>
                <a:cxn ang="0">
                  <a:pos x="105" y="105"/>
                </a:cxn>
                <a:cxn ang="0">
                  <a:pos x="100" y="115"/>
                </a:cxn>
                <a:cxn ang="0">
                  <a:pos x="97" y="128"/>
                </a:cxn>
                <a:cxn ang="0">
                  <a:pos x="92" y="139"/>
                </a:cxn>
                <a:cxn ang="0">
                  <a:pos x="89" y="150"/>
                </a:cxn>
                <a:cxn ang="0">
                  <a:pos x="84" y="163"/>
                </a:cxn>
                <a:cxn ang="0">
                  <a:pos x="80" y="174"/>
                </a:cxn>
                <a:cxn ang="0">
                  <a:pos x="75" y="186"/>
                </a:cxn>
                <a:cxn ang="0">
                  <a:pos x="70" y="197"/>
                </a:cxn>
                <a:cxn ang="0">
                  <a:pos x="66" y="207"/>
                </a:cxn>
                <a:cxn ang="0">
                  <a:pos x="61" y="219"/>
                </a:cxn>
                <a:cxn ang="0">
                  <a:pos x="56" y="229"/>
                </a:cxn>
                <a:cxn ang="0">
                  <a:pos x="52" y="239"/>
                </a:cxn>
                <a:cxn ang="0">
                  <a:pos x="48" y="248"/>
                </a:cxn>
                <a:cxn ang="0">
                  <a:pos x="42" y="259"/>
                </a:cxn>
                <a:cxn ang="0">
                  <a:pos x="34" y="273"/>
                </a:cxn>
                <a:cxn ang="0">
                  <a:pos x="29" y="284"/>
                </a:cxn>
                <a:cxn ang="0">
                  <a:pos x="25" y="291"/>
                </a:cxn>
                <a:cxn ang="0">
                  <a:pos x="10" y="259"/>
                </a:cxn>
              </a:cxnLst>
              <a:rect l="0" t="0" r="r" b="b"/>
              <a:pathLst>
                <a:path w="124" h="292">
                  <a:moveTo>
                    <a:pt x="10" y="259"/>
                  </a:moveTo>
                  <a:lnTo>
                    <a:pt x="10" y="259"/>
                  </a:lnTo>
                  <a:lnTo>
                    <a:pt x="10" y="257"/>
                  </a:lnTo>
                  <a:lnTo>
                    <a:pt x="10" y="256"/>
                  </a:lnTo>
                  <a:lnTo>
                    <a:pt x="11" y="253"/>
                  </a:lnTo>
                  <a:lnTo>
                    <a:pt x="11" y="250"/>
                  </a:lnTo>
                  <a:lnTo>
                    <a:pt x="11" y="246"/>
                  </a:lnTo>
                  <a:lnTo>
                    <a:pt x="12" y="245"/>
                  </a:lnTo>
                  <a:lnTo>
                    <a:pt x="12" y="243"/>
                  </a:lnTo>
                  <a:lnTo>
                    <a:pt x="12" y="241"/>
                  </a:lnTo>
                  <a:lnTo>
                    <a:pt x="12" y="238"/>
                  </a:lnTo>
                  <a:lnTo>
                    <a:pt x="12" y="235"/>
                  </a:lnTo>
                  <a:lnTo>
                    <a:pt x="13" y="233"/>
                  </a:lnTo>
                  <a:lnTo>
                    <a:pt x="13" y="230"/>
                  </a:lnTo>
                  <a:lnTo>
                    <a:pt x="14" y="227"/>
                  </a:lnTo>
                  <a:lnTo>
                    <a:pt x="14" y="225"/>
                  </a:lnTo>
                  <a:lnTo>
                    <a:pt x="15" y="222"/>
                  </a:lnTo>
                  <a:lnTo>
                    <a:pt x="15" y="218"/>
                  </a:lnTo>
                  <a:lnTo>
                    <a:pt x="16" y="215"/>
                  </a:lnTo>
                  <a:lnTo>
                    <a:pt x="17" y="212"/>
                  </a:lnTo>
                  <a:lnTo>
                    <a:pt x="17" y="208"/>
                  </a:lnTo>
                  <a:lnTo>
                    <a:pt x="18" y="205"/>
                  </a:lnTo>
                  <a:lnTo>
                    <a:pt x="18" y="202"/>
                  </a:lnTo>
                  <a:lnTo>
                    <a:pt x="19" y="198"/>
                  </a:lnTo>
                  <a:lnTo>
                    <a:pt x="20" y="195"/>
                  </a:lnTo>
                  <a:lnTo>
                    <a:pt x="21" y="191"/>
                  </a:lnTo>
                  <a:lnTo>
                    <a:pt x="22" y="187"/>
                  </a:lnTo>
                  <a:lnTo>
                    <a:pt x="22" y="184"/>
                  </a:lnTo>
                  <a:lnTo>
                    <a:pt x="23" y="180"/>
                  </a:lnTo>
                  <a:lnTo>
                    <a:pt x="24" y="176"/>
                  </a:lnTo>
                  <a:lnTo>
                    <a:pt x="24" y="172"/>
                  </a:lnTo>
                  <a:lnTo>
                    <a:pt x="25" y="168"/>
                  </a:lnTo>
                  <a:lnTo>
                    <a:pt x="26" y="164"/>
                  </a:lnTo>
                  <a:lnTo>
                    <a:pt x="27" y="160"/>
                  </a:lnTo>
                  <a:lnTo>
                    <a:pt x="28" y="157"/>
                  </a:lnTo>
                  <a:lnTo>
                    <a:pt x="29" y="152"/>
                  </a:lnTo>
                  <a:lnTo>
                    <a:pt x="29" y="148"/>
                  </a:lnTo>
                  <a:lnTo>
                    <a:pt x="30" y="145"/>
                  </a:lnTo>
                  <a:lnTo>
                    <a:pt x="31" y="141"/>
                  </a:lnTo>
                  <a:lnTo>
                    <a:pt x="32" y="137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34" y="126"/>
                  </a:lnTo>
                  <a:lnTo>
                    <a:pt x="34" y="121"/>
                  </a:lnTo>
                  <a:lnTo>
                    <a:pt x="35" y="117"/>
                  </a:lnTo>
                  <a:lnTo>
                    <a:pt x="36" y="113"/>
                  </a:lnTo>
                  <a:lnTo>
                    <a:pt x="37" y="109"/>
                  </a:lnTo>
                  <a:lnTo>
                    <a:pt x="38" y="106"/>
                  </a:lnTo>
                  <a:lnTo>
                    <a:pt x="38" y="102"/>
                  </a:lnTo>
                  <a:lnTo>
                    <a:pt x="39" y="99"/>
                  </a:lnTo>
                  <a:lnTo>
                    <a:pt x="40" y="95"/>
                  </a:lnTo>
                  <a:lnTo>
                    <a:pt x="41" y="91"/>
                  </a:lnTo>
                  <a:lnTo>
                    <a:pt x="42" y="88"/>
                  </a:lnTo>
                  <a:lnTo>
                    <a:pt x="42" y="85"/>
                  </a:lnTo>
                  <a:lnTo>
                    <a:pt x="44" y="82"/>
                  </a:lnTo>
                  <a:lnTo>
                    <a:pt x="44" y="78"/>
                  </a:lnTo>
                  <a:lnTo>
                    <a:pt x="45" y="75"/>
                  </a:lnTo>
                  <a:lnTo>
                    <a:pt x="46" y="72"/>
                  </a:lnTo>
                  <a:lnTo>
                    <a:pt x="47" y="70"/>
                  </a:lnTo>
                  <a:lnTo>
                    <a:pt x="48" y="67"/>
                  </a:lnTo>
                  <a:lnTo>
                    <a:pt x="49" y="63"/>
                  </a:lnTo>
                  <a:lnTo>
                    <a:pt x="50" y="60"/>
                  </a:lnTo>
                  <a:lnTo>
                    <a:pt x="50" y="58"/>
                  </a:lnTo>
                  <a:lnTo>
                    <a:pt x="51" y="55"/>
                  </a:lnTo>
                  <a:lnTo>
                    <a:pt x="51" y="52"/>
                  </a:lnTo>
                  <a:lnTo>
                    <a:pt x="52" y="51"/>
                  </a:lnTo>
                  <a:lnTo>
                    <a:pt x="53" y="48"/>
                  </a:lnTo>
                  <a:lnTo>
                    <a:pt x="53" y="46"/>
                  </a:lnTo>
                  <a:lnTo>
                    <a:pt x="54" y="44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7"/>
                  </a:lnTo>
                  <a:lnTo>
                    <a:pt x="56" y="35"/>
                  </a:lnTo>
                  <a:lnTo>
                    <a:pt x="57" y="33"/>
                  </a:lnTo>
                  <a:lnTo>
                    <a:pt x="58" y="32"/>
                  </a:lnTo>
                  <a:lnTo>
                    <a:pt x="59" y="29"/>
                  </a:lnTo>
                  <a:lnTo>
                    <a:pt x="60" y="26"/>
                  </a:lnTo>
                  <a:lnTo>
                    <a:pt x="61" y="23"/>
                  </a:lnTo>
                  <a:lnTo>
                    <a:pt x="62" y="21"/>
                  </a:lnTo>
                  <a:lnTo>
                    <a:pt x="63" y="19"/>
                  </a:lnTo>
                  <a:lnTo>
                    <a:pt x="64" y="17"/>
                  </a:lnTo>
                  <a:lnTo>
                    <a:pt x="65" y="15"/>
                  </a:lnTo>
                  <a:lnTo>
                    <a:pt x="67" y="13"/>
                  </a:lnTo>
                  <a:lnTo>
                    <a:pt x="68" y="12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3" y="7"/>
                  </a:lnTo>
                  <a:lnTo>
                    <a:pt x="75" y="6"/>
                  </a:lnTo>
                  <a:lnTo>
                    <a:pt x="77" y="5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85" y="3"/>
                  </a:lnTo>
                  <a:lnTo>
                    <a:pt x="89" y="3"/>
                  </a:lnTo>
                  <a:lnTo>
                    <a:pt x="91" y="2"/>
                  </a:lnTo>
                  <a:lnTo>
                    <a:pt x="94" y="1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4" y="1"/>
                  </a:lnTo>
                  <a:lnTo>
                    <a:pt x="116" y="3"/>
                  </a:lnTo>
                  <a:lnTo>
                    <a:pt x="119" y="5"/>
                  </a:lnTo>
                  <a:lnTo>
                    <a:pt x="121" y="7"/>
                  </a:lnTo>
                  <a:lnTo>
                    <a:pt x="123" y="10"/>
                  </a:lnTo>
                  <a:lnTo>
                    <a:pt x="123" y="12"/>
                  </a:lnTo>
                  <a:lnTo>
                    <a:pt x="123" y="13"/>
                  </a:lnTo>
                  <a:lnTo>
                    <a:pt x="124" y="15"/>
                  </a:lnTo>
                  <a:lnTo>
                    <a:pt x="124" y="18"/>
                  </a:lnTo>
                  <a:lnTo>
                    <a:pt x="124" y="21"/>
                  </a:lnTo>
                  <a:lnTo>
                    <a:pt x="124" y="24"/>
                  </a:lnTo>
                  <a:lnTo>
                    <a:pt x="124" y="27"/>
                  </a:lnTo>
                  <a:lnTo>
                    <a:pt x="124" y="30"/>
                  </a:lnTo>
                  <a:lnTo>
                    <a:pt x="123" y="33"/>
                  </a:lnTo>
                  <a:lnTo>
                    <a:pt x="123" y="37"/>
                  </a:lnTo>
                  <a:lnTo>
                    <a:pt x="123" y="39"/>
                  </a:lnTo>
                  <a:lnTo>
                    <a:pt x="122" y="41"/>
                  </a:lnTo>
                  <a:lnTo>
                    <a:pt x="122" y="43"/>
                  </a:lnTo>
                  <a:lnTo>
                    <a:pt x="122" y="45"/>
                  </a:lnTo>
                  <a:lnTo>
                    <a:pt x="121" y="47"/>
                  </a:lnTo>
                  <a:lnTo>
                    <a:pt x="121" y="49"/>
                  </a:lnTo>
                  <a:lnTo>
                    <a:pt x="120" y="51"/>
                  </a:lnTo>
                  <a:lnTo>
                    <a:pt x="120" y="53"/>
                  </a:lnTo>
                  <a:lnTo>
                    <a:pt x="119" y="55"/>
                  </a:lnTo>
                  <a:lnTo>
                    <a:pt x="118" y="57"/>
                  </a:lnTo>
                  <a:lnTo>
                    <a:pt x="118" y="59"/>
                  </a:lnTo>
                  <a:lnTo>
                    <a:pt x="117" y="62"/>
                  </a:lnTo>
                  <a:lnTo>
                    <a:pt x="117" y="64"/>
                  </a:lnTo>
                  <a:lnTo>
                    <a:pt x="116" y="67"/>
                  </a:lnTo>
                  <a:lnTo>
                    <a:pt x="115" y="69"/>
                  </a:lnTo>
                  <a:lnTo>
                    <a:pt x="115" y="71"/>
                  </a:lnTo>
                  <a:lnTo>
                    <a:pt x="114" y="73"/>
                  </a:lnTo>
                  <a:lnTo>
                    <a:pt x="113" y="76"/>
                  </a:lnTo>
                  <a:lnTo>
                    <a:pt x="113" y="79"/>
                  </a:lnTo>
                  <a:lnTo>
                    <a:pt x="112" y="82"/>
                  </a:lnTo>
                  <a:lnTo>
                    <a:pt x="111" y="84"/>
                  </a:lnTo>
                  <a:lnTo>
                    <a:pt x="110" y="87"/>
                  </a:lnTo>
                  <a:lnTo>
                    <a:pt x="109" y="89"/>
                  </a:lnTo>
                  <a:lnTo>
                    <a:pt x="109" y="91"/>
                  </a:lnTo>
                  <a:lnTo>
                    <a:pt x="108" y="94"/>
                  </a:lnTo>
                  <a:lnTo>
                    <a:pt x="107" y="97"/>
                  </a:lnTo>
                  <a:lnTo>
                    <a:pt x="106" y="99"/>
                  </a:lnTo>
                  <a:lnTo>
                    <a:pt x="106" y="103"/>
                  </a:lnTo>
                  <a:lnTo>
                    <a:pt x="105" y="105"/>
                  </a:lnTo>
                  <a:lnTo>
                    <a:pt x="103" y="108"/>
                  </a:lnTo>
                  <a:lnTo>
                    <a:pt x="102" y="110"/>
                  </a:lnTo>
                  <a:lnTo>
                    <a:pt x="102" y="113"/>
                  </a:lnTo>
                  <a:lnTo>
                    <a:pt x="100" y="115"/>
                  </a:lnTo>
                  <a:lnTo>
                    <a:pt x="100" y="119"/>
                  </a:lnTo>
                  <a:lnTo>
                    <a:pt x="98" y="122"/>
                  </a:lnTo>
                  <a:lnTo>
                    <a:pt x="98" y="125"/>
                  </a:lnTo>
                  <a:lnTo>
                    <a:pt x="97" y="128"/>
                  </a:lnTo>
                  <a:lnTo>
                    <a:pt x="96" y="130"/>
                  </a:lnTo>
                  <a:lnTo>
                    <a:pt x="94" y="132"/>
                  </a:lnTo>
                  <a:lnTo>
                    <a:pt x="93" y="136"/>
                  </a:lnTo>
                  <a:lnTo>
                    <a:pt x="92" y="139"/>
                  </a:lnTo>
                  <a:lnTo>
                    <a:pt x="91" y="142"/>
                  </a:lnTo>
                  <a:lnTo>
                    <a:pt x="90" y="145"/>
                  </a:lnTo>
                  <a:lnTo>
                    <a:pt x="89" y="148"/>
                  </a:lnTo>
                  <a:lnTo>
                    <a:pt x="89" y="150"/>
                  </a:lnTo>
                  <a:lnTo>
                    <a:pt x="88" y="153"/>
                  </a:lnTo>
                  <a:lnTo>
                    <a:pt x="86" y="156"/>
                  </a:lnTo>
                  <a:lnTo>
                    <a:pt x="85" y="160"/>
                  </a:lnTo>
                  <a:lnTo>
                    <a:pt x="84" y="163"/>
                  </a:lnTo>
                  <a:lnTo>
                    <a:pt x="83" y="166"/>
                  </a:lnTo>
                  <a:lnTo>
                    <a:pt x="82" y="168"/>
                  </a:lnTo>
                  <a:lnTo>
                    <a:pt x="81" y="171"/>
                  </a:lnTo>
                  <a:lnTo>
                    <a:pt x="80" y="174"/>
                  </a:lnTo>
                  <a:lnTo>
                    <a:pt x="79" y="177"/>
                  </a:lnTo>
                  <a:lnTo>
                    <a:pt x="77" y="180"/>
                  </a:lnTo>
                  <a:lnTo>
                    <a:pt x="76" y="183"/>
                  </a:lnTo>
                  <a:lnTo>
                    <a:pt x="75" y="186"/>
                  </a:lnTo>
                  <a:lnTo>
                    <a:pt x="74" y="188"/>
                  </a:lnTo>
                  <a:lnTo>
                    <a:pt x="73" y="191"/>
                  </a:lnTo>
                  <a:lnTo>
                    <a:pt x="72" y="194"/>
                  </a:lnTo>
                  <a:lnTo>
                    <a:pt x="70" y="197"/>
                  </a:lnTo>
                  <a:lnTo>
                    <a:pt x="70" y="200"/>
                  </a:lnTo>
                  <a:lnTo>
                    <a:pt x="69" y="203"/>
                  </a:lnTo>
                  <a:lnTo>
                    <a:pt x="68" y="206"/>
                  </a:lnTo>
                  <a:lnTo>
                    <a:pt x="66" y="207"/>
                  </a:lnTo>
                  <a:lnTo>
                    <a:pt x="65" y="210"/>
                  </a:lnTo>
                  <a:lnTo>
                    <a:pt x="64" y="213"/>
                  </a:lnTo>
                  <a:lnTo>
                    <a:pt x="63" y="216"/>
                  </a:lnTo>
                  <a:lnTo>
                    <a:pt x="61" y="219"/>
                  </a:lnTo>
                  <a:lnTo>
                    <a:pt x="60" y="222"/>
                  </a:lnTo>
                  <a:lnTo>
                    <a:pt x="59" y="224"/>
                  </a:lnTo>
                  <a:lnTo>
                    <a:pt x="58" y="226"/>
                  </a:lnTo>
                  <a:lnTo>
                    <a:pt x="56" y="229"/>
                  </a:lnTo>
                  <a:lnTo>
                    <a:pt x="55" y="232"/>
                  </a:lnTo>
                  <a:lnTo>
                    <a:pt x="54" y="234"/>
                  </a:lnTo>
                  <a:lnTo>
                    <a:pt x="53" y="237"/>
                  </a:lnTo>
                  <a:lnTo>
                    <a:pt x="52" y="239"/>
                  </a:lnTo>
                  <a:lnTo>
                    <a:pt x="51" y="242"/>
                  </a:lnTo>
                  <a:lnTo>
                    <a:pt x="50" y="244"/>
                  </a:lnTo>
                  <a:lnTo>
                    <a:pt x="49" y="245"/>
                  </a:lnTo>
                  <a:lnTo>
                    <a:pt x="48" y="248"/>
                  </a:lnTo>
                  <a:lnTo>
                    <a:pt x="47" y="250"/>
                  </a:lnTo>
                  <a:lnTo>
                    <a:pt x="46" y="253"/>
                  </a:lnTo>
                  <a:lnTo>
                    <a:pt x="45" y="255"/>
                  </a:lnTo>
                  <a:lnTo>
                    <a:pt x="42" y="259"/>
                  </a:lnTo>
                  <a:lnTo>
                    <a:pt x="40" y="263"/>
                  </a:lnTo>
                  <a:lnTo>
                    <a:pt x="38" y="266"/>
                  </a:lnTo>
                  <a:lnTo>
                    <a:pt x="36" y="270"/>
                  </a:lnTo>
                  <a:lnTo>
                    <a:pt x="34" y="273"/>
                  </a:lnTo>
                  <a:lnTo>
                    <a:pt x="33" y="276"/>
                  </a:lnTo>
                  <a:lnTo>
                    <a:pt x="32" y="279"/>
                  </a:lnTo>
                  <a:lnTo>
                    <a:pt x="31" y="282"/>
                  </a:lnTo>
                  <a:lnTo>
                    <a:pt x="29" y="284"/>
                  </a:lnTo>
                  <a:lnTo>
                    <a:pt x="28" y="285"/>
                  </a:lnTo>
                  <a:lnTo>
                    <a:pt x="27" y="287"/>
                  </a:lnTo>
                  <a:lnTo>
                    <a:pt x="26" y="289"/>
                  </a:lnTo>
                  <a:lnTo>
                    <a:pt x="25" y="291"/>
                  </a:lnTo>
                  <a:lnTo>
                    <a:pt x="25" y="292"/>
                  </a:lnTo>
                  <a:lnTo>
                    <a:pt x="0" y="288"/>
                  </a:lnTo>
                  <a:lnTo>
                    <a:pt x="10" y="259"/>
                  </a:lnTo>
                  <a:lnTo>
                    <a:pt x="10" y="259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3" name="Freeform 55"/>
            <p:cNvSpPr>
              <a:spLocks/>
            </p:cNvSpPr>
            <p:nvPr/>
          </p:nvSpPr>
          <p:spPr bwMode="auto">
            <a:xfrm>
              <a:off x="1345" y="770"/>
              <a:ext cx="167" cy="295"/>
            </a:xfrm>
            <a:custGeom>
              <a:avLst/>
              <a:gdLst/>
              <a:ahLst/>
              <a:cxnLst>
                <a:cxn ang="0">
                  <a:pos x="0" y="292"/>
                </a:cxn>
                <a:cxn ang="0">
                  <a:pos x="2" y="286"/>
                </a:cxn>
                <a:cxn ang="0">
                  <a:pos x="4" y="279"/>
                </a:cxn>
                <a:cxn ang="0">
                  <a:pos x="7" y="271"/>
                </a:cxn>
                <a:cxn ang="0">
                  <a:pos x="10" y="260"/>
                </a:cxn>
                <a:cxn ang="0">
                  <a:pos x="14" y="249"/>
                </a:cxn>
                <a:cxn ang="0">
                  <a:pos x="18" y="237"/>
                </a:cxn>
                <a:cxn ang="0">
                  <a:pos x="22" y="223"/>
                </a:cxn>
                <a:cxn ang="0">
                  <a:pos x="27" y="210"/>
                </a:cxn>
                <a:cxn ang="0">
                  <a:pos x="33" y="195"/>
                </a:cxn>
                <a:cxn ang="0">
                  <a:pos x="39" y="180"/>
                </a:cxn>
                <a:cxn ang="0">
                  <a:pos x="43" y="165"/>
                </a:cxn>
                <a:cxn ang="0">
                  <a:pos x="50" y="150"/>
                </a:cxn>
                <a:cxn ang="0">
                  <a:pos x="56" y="135"/>
                </a:cxn>
                <a:cxn ang="0">
                  <a:pos x="62" y="119"/>
                </a:cxn>
                <a:cxn ang="0">
                  <a:pos x="69" y="104"/>
                </a:cxn>
                <a:cxn ang="0">
                  <a:pos x="76" y="90"/>
                </a:cxn>
                <a:cxn ang="0">
                  <a:pos x="82" y="77"/>
                </a:cxn>
                <a:cxn ang="0">
                  <a:pos x="89" y="64"/>
                </a:cxn>
                <a:cxn ang="0">
                  <a:pos x="96" y="52"/>
                </a:cxn>
                <a:cxn ang="0">
                  <a:pos x="102" y="41"/>
                </a:cxn>
                <a:cxn ang="0">
                  <a:pos x="109" y="32"/>
                </a:cxn>
                <a:cxn ang="0">
                  <a:pos x="116" y="24"/>
                </a:cxn>
                <a:cxn ang="0">
                  <a:pos x="122" y="17"/>
                </a:cxn>
                <a:cxn ang="0">
                  <a:pos x="128" y="12"/>
                </a:cxn>
                <a:cxn ang="0">
                  <a:pos x="135" y="6"/>
                </a:cxn>
                <a:cxn ang="0">
                  <a:pos x="146" y="1"/>
                </a:cxn>
                <a:cxn ang="0">
                  <a:pos x="154" y="0"/>
                </a:cxn>
                <a:cxn ang="0">
                  <a:pos x="161" y="4"/>
                </a:cxn>
                <a:cxn ang="0">
                  <a:pos x="165" y="11"/>
                </a:cxn>
                <a:cxn ang="0">
                  <a:pos x="167" y="19"/>
                </a:cxn>
                <a:cxn ang="0">
                  <a:pos x="167" y="25"/>
                </a:cxn>
                <a:cxn ang="0">
                  <a:pos x="166" y="32"/>
                </a:cxn>
                <a:cxn ang="0">
                  <a:pos x="164" y="40"/>
                </a:cxn>
                <a:cxn ang="0">
                  <a:pos x="161" y="50"/>
                </a:cxn>
                <a:cxn ang="0">
                  <a:pos x="158" y="59"/>
                </a:cxn>
                <a:cxn ang="0">
                  <a:pos x="154" y="71"/>
                </a:cxn>
                <a:cxn ang="0">
                  <a:pos x="148" y="82"/>
                </a:cxn>
                <a:cxn ang="0">
                  <a:pos x="141" y="95"/>
                </a:cxn>
                <a:cxn ang="0">
                  <a:pos x="134" y="108"/>
                </a:cxn>
                <a:cxn ang="0">
                  <a:pos x="126" y="121"/>
                </a:cxn>
                <a:cxn ang="0">
                  <a:pos x="117" y="136"/>
                </a:cxn>
                <a:cxn ang="0">
                  <a:pos x="108" y="150"/>
                </a:cxn>
                <a:cxn ang="0">
                  <a:pos x="98" y="163"/>
                </a:cxn>
                <a:cxn ang="0">
                  <a:pos x="89" y="177"/>
                </a:cxn>
                <a:cxn ang="0">
                  <a:pos x="79" y="191"/>
                </a:cxn>
                <a:cxn ang="0">
                  <a:pos x="70" y="204"/>
                </a:cxn>
                <a:cxn ang="0">
                  <a:pos x="60" y="217"/>
                </a:cxn>
                <a:cxn ang="0">
                  <a:pos x="50" y="230"/>
                </a:cxn>
                <a:cxn ang="0">
                  <a:pos x="41" y="241"/>
                </a:cxn>
                <a:cxn ang="0">
                  <a:pos x="33" y="253"/>
                </a:cxn>
                <a:cxn ang="0">
                  <a:pos x="25" y="262"/>
                </a:cxn>
                <a:cxn ang="0">
                  <a:pos x="19" y="272"/>
                </a:cxn>
                <a:cxn ang="0">
                  <a:pos x="12" y="278"/>
                </a:cxn>
                <a:cxn ang="0">
                  <a:pos x="7" y="285"/>
                </a:cxn>
                <a:cxn ang="0">
                  <a:pos x="2" y="291"/>
                </a:cxn>
                <a:cxn ang="0">
                  <a:pos x="0" y="295"/>
                </a:cxn>
              </a:cxnLst>
              <a:rect l="0" t="0" r="r" b="b"/>
              <a:pathLst>
                <a:path w="167" h="295">
                  <a:moveTo>
                    <a:pt x="0" y="295"/>
                  </a:moveTo>
                  <a:lnTo>
                    <a:pt x="0" y="294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2" y="288"/>
                  </a:lnTo>
                  <a:lnTo>
                    <a:pt x="2" y="286"/>
                  </a:lnTo>
                  <a:lnTo>
                    <a:pt x="3" y="283"/>
                  </a:lnTo>
                  <a:lnTo>
                    <a:pt x="3" y="281"/>
                  </a:lnTo>
                  <a:lnTo>
                    <a:pt x="4" y="279"/>
                  </a:lnTo>
                  <a:lnTo>
                    <a:pt x="5" y="275"/>
                  </a:lnTo>
                  <a:lnTo>
                    <a:pt x="6" y="272"/>
                  </a:lnTo>
                  <a:lnTo>
                    <a:pt x="7" y="271"/>
                  </a:lnTo>
                  <a:lnTo>
                    <a:pt x="8" y="267"/>
                  </a:lnTo>
                  <a:lnTo>
                    <a:pt x="9" y="264"/>
                  </a:lnTo>
                  <a:lnTo>
                    <a:pt x="10" y="260"/>
                  </a:lnTo>
                  <a:lnTo>
                    <a:pt x="11" y="256"/>
                  </a:lnTo>
                  <a:lnTo>
                    <a:pt x="13" y="253"/>
                  </a:lnTo>
                  <a:lnTo>
                    <a:pt x="14" y="249"/>
                  </a:lnTo>
                  <a:lnTo>
                    <a:pt x="15" y="245"/>
                  </a:lnTo>
                  <a:lnTo>
                    <a:pt x="17" y="241"/>
                  </a:lnTo>
                  <a:lnTo>
                    <a:pt x="18" y="237"/>
                  </a:lnTo>
                  <a:lnTo>
                    <a:pt x="20" y="233"/>
                  </a:lnTo>
                  <a:lnTo>
                    <a:pt x="20" y="228"/>
                  </a:lnTo>
                  <a:lnTo>
                    <a:pt x="22" y="223"/>
                  </a:lnTo>
                  <a:lnTo>
                    <a:pt x="24" y="219"/>
                  </a:lnTo>
                  <a:lnTo>
                    <a:pt x="25" y="214"/>
                  </a:lnTo>
                  <a:lnTo>
                    <a:pt x="27" y="210"/>
                  </a:lnTo>
                  <a:lnTo>
                    <a:pt x="29" y="205"/>
                  </a:lnTo>
                  <a:lnTo>
                    <a:pt x="31" y="201"/>
                  </a:lnTo>
                  <a:lnTo>
                    <a:pt x="33" y="195"/>
                  </a:lnTo>
                  <a:lnTo>
                    <a:pt x="35" y="191"/>
                  </a:lnTo>
                  <a:lnTo>
                    <a:pt x="36" y="185"/>
                  </a:lnTo>
                  <a:lnTo>
                    <a:pt x="39" y="180"/>
                  </a:lnTo>
                  <a:lnTo>
                    <a:pt x="40" y="175"/>
                  </a:lnTo>
                  <a:lnTo>
                    <a:pt x="41" y="170"/>
                  </a:lnTo>
                  <a:lnTo>
                    <a:pt x="43" y="165"/>
                  </a:lnTo>
                  <a:lnTo>
                    <a:pt x="46" y="160"/>
                  </a:lnTo>
                  <a:lnTo>
                    <a:pt x="47" y="155"/>
                  </a:lnTo>
                  <a:lnTo>
                    <a:pt x="50" y="150"/>
                  </a:lnTo>
                  <a:lnTo>
                    <a:pt x="52" y="144"/>
                  </a:lnTo>
                  <a:lnTo>
                    <a:pt x="54" y="139"/>
                  </a:lnTo>
                  <a:lnTo>
                    <a:pt x="56" y="135"/>
                  </a:lnTo>
                  <a:lnTo>
                    <a:pt x="58" y="129"/>
                  </a:lnTo>
                  <a:lnTo>
                    <a:pt x="60" y="124"/>
                  </a:lnTo>
                  <a:lnTo>
                    <a:pt x="62" y="119"/>
                  </a:lnTo>
                  <a:lnTo>
                    <a:pt x="64" y="115"/>
                  </a:lnTo>
                  <a:lnTo>
                    <a:pt x="67" y="109"/>
                  </a:lnTo>
                  <a:lnTo>
                    <a:pt x="69" y="104"/>
                  </a:lnTo>
                  <a:lnTo>
                    <a:pt x="71" y="99"/>
                  </a:lnTo>
                  <a:lnTo>
                    <a:pt x="73" y="95"/>
                  </a:lnTo>
                  <a:lnTo>
                    <a:pt x="76" y="90"/>
                  </a:lnTo>
                  <a:lnTo>
                    <a:pt x="77" y="85"/>
                  </a:lnTo>
                  <a:lnTo>
                    <a:pt x="79" y="81"/>
                  </a:lnTo>
                  <a:lnTo>
                    <a:pt x="82" y="77"/>
                  </a:lnTo>
                  <a:lnTo>
                    <a:pt x="84" y="72"/>
                  </a:lnTo>
                  <a:lnTo>
                    <a:pt x="86" y="68"/>
                  </a:lnTo>
                  <a:lnTo>
                    <a:pt x="89" y="64"/>
                  </a:lnTo>
                  <a:lnTo>
                    <a:pt x="91" y="59"/>
                  </a:lnTo>
                  <a:lnTo>
                    <a:pt x="94" y="56"/>
                  </a:lnTo>
                  <a:lnTo>
                    <a:pt x="96" y="52"/>
                  </a:lnTo>
                  <a:lnTo>
                    <a:pt x="98" y="49"/>
                  </a:lnTo>
                  <a:lnTo>
                    <a:pt x="100" y="45"/>
                  </a:lnTo>
                  <a:lnTo>
                    <a:pt x="102" y="41"/>
                  </a:lnTo>
                  <a:lnTo>
                    <a:pt x="104" y="39"/>
                  </a:lnTo>
                  <a:lnTo>
                    <a:pt x="106" y="36"/>
                  </a:lnTo>
                  <a:lnTo>
                    <a:pt x="109" y="32"/>
                  </a:lnTo>
                  <a:lnTo>
                    <a:pt x="111" y="29"/>
                  </a:lnTo>
                  <a:lnTo>
                    <a:pt x="113" y="26"/>
                  </a:lnTo>
                  <a:lnTo>
                    <a:pt x="116" y="24"/>
                  </a:lnTo>
                  <a:lnTo>
                    <a:pt x="117" y="21"/>
                  </a:lnTo>
                  <a:lnTo>
                    <a:pt x="119" y="20"/>
                  </a:lnTo>
                  <a:lnTo>
                    <a:pt x="122" y="17"/>
                  </a:lnTo>
                  <a:lnTo>
                    <a:pt x="124" y="16"/>
                  </a:lnTo>
                  <a:lnTo>
                    <a:pt x="126" y="13"/>
                  </a:lnTo>
                  <a:lnTo>
                    <a:pt x="128" y="12"/>
                  </a:lnTo>
                  <a:lnTo>
                    <a:pt x="130" y="10"/>
                  </a:lnTo>
                  <a:lnTo>
                    <a:pt x="132" y="9"/>
                  </a:lnTo>
                  <a:lnTo>
                    <a:pt x="135" y="6"/>
                  </a:lnTo>
                  <a:lnTo>
                    <a:pt x="139" y="4"/>
                  </a:lnTo>
                  <a:lnTo>
                    <a:pt x="143" y="2"/>
                  </a:lnTo>
                  <a:lnTo>
                    <a:pt x="146" y="1"/>
                  </a:lnTo>
                  <a:lnTo>
                    <a:pt x="149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7" y="1"/>
                  </a:lnTo>
                  <a:lnTo>
                    <a:pt x="159" y="2"/>
                  </a:lnTo>
                  <a:lnTo>
                    <a:pt x="161" y="4"/>
                  </a:lnTo>
                  <a:lnTo>
                    <a:pt x="163" y="5"/>
                  </a:lnTo>
                  <a:lnTo>
                    <a:pt x="165" y="8"/>
                  </a:lnTo>
                  <a:lnTo>
                    <a:pt x="165" y="11"/>
                  </a:lnTo>
                  <a:lnTo>
                    <a:pt x="167" y="15"/>
                  </a:lnTo>
                  <a:lnTo>
                    <a:pt x="167" y="17"/>
                  </a:lnTo>
                  <a:lnTo>
                    <a:pt x="167" y="19"/>
                  </a:lnTo>
                  <a:lnTo>
                    <a:pt x="167" y="20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30"/>
                  </a:lnTo>
                  <a:lnTo>
                    <a:pt x="166" y="32"/>
                  </a:lnTo>
                  <a:lnTo>
                    <a:pt x="165" y="35"/>
                  </a:lnTo>
                  <a:lnTo>
                    <a:pt x="165" y="38"/>
                  </a:lnTo>
                  <a:lnTo>
                    <a:pt x="164" y="40"/>
                  </a:lnTo>
                  <a:lnTo>
                    <a:pt x="164" y="43"/>
                  </a:lnTo>
                  <a:lnTo>
                    <a:pt x="163" y="47"/>
                  </a:lnTo>
                  <a:lnTo>
                    <a:pt x="161" y="50"/>
                  </a:lnTo>
                  <a:lnTo>
                    <a:pt x="160" y="53"/>
                  </a:lnTo>
                  <a:lnTo>
                    <a:pt x="159" y="57"/>
                  </a:lnTo>
                  <a:lnTo>
                    <a:pt x="158" y="59"/>
                  </a:lnTo>
                  <a:lnTo>
                    <a:pt x="157" y="63"/>
                  </a:lnTo>
                  <a:lnTo>
                    <a:pt x="155" y="67"/>
                  </a:lnTo>
                  <a:lnTo>
                    <a:pt x="154" y="71"/>
                  </a:lnTo>
                  <a:lnTo>
                    <a:pt x="152" y="75"/>
                  </a:lnTo>
                  <a:lnTo>
                    <a:pt x="150" y="78"/>
                  </a:lnTo>
                  <a:lnTo>
                    <a:pt x="148" y="82"/>
                  </a:lnTo>
                  <a:lnTo>
                    <a:pt x="146" y="87"/>
                  </a:lnTo>
                  <a:lnTo>
                    <a:pt x="143" y="91"/>
                  </a:lnTo>
                  <a:lnTo>
                    <a:pt x="141" y="95"/>
                  </a:lnTo>
                  <a:lnTo>
                    <a:pt x="139" y="99"/>
                  </a:lnTo>
                  <a:lnTo>
                    <a:pt x="136" y="104"/>
                  </a:lnTo>
                  <a:lnTo>
                    <a:pt x="134" y="108"/>
                  </a:lnTo>
                  <a:lnTo>
                    <a:pt x="132" y="113"/>
                  </a:lnTo>
                  <a:lnTo>
                    <a:pt x="129" y="117"/>
                  </a:lnTo>
                  <a:lnTo>
                    <a:pt x="126" y="121"/>
                  </a:lnTo>
                  <a:lnTo>
                    <a:pt x="123" y="126"/>
                  </a:lnTo>
                  <a:lnTo>
                    <a:pt x="120" y="131"/>
                  </a:lnTo>
                  <a:lnTo>
                    <a:pt x="117" y="136"/>
                  </a:lnTo>
                  <a:lnTo>
                    <a:pt x="115" y="140"/>
                  </a:lnTo>
                  <a:lnTo>
                    <a:pt x="111" y="144"/>
                  </a:lnTo>
                  <a:lnTo>
                    <a:pt x="108" y="150"/>
                  </a:lnTo>
                  <a:lnTo>
                    <a:pt x="105" y="154"/>
                  </a:lnTo>
                  <a:lnTo>
                    <a:pt x="101" y="158"/>
                  </a:lnTo>
                  <a:lnTo>
                    <a:pt x="98" y="163"/>
                  </a:lnTo>
                  <a:lnTo>
                    <a:pt x="95" y="168"/>
                  </a:lnTo>
                  <a:lnTo>
                    <a:pt x="92" y="173"/>
                  </a:lnTo>
                  <a:lnTo>
                    <a:pt x="89" y="177"/>
                  </a:lnTo>
                  <a:lnTo>
                    <a:pt x="85" y="181"/>
                  </a:lnTo>
                  <a:lnTo>
                    <a:pt x="82" y="186"/>
                  </a:lnTo>
                  <a:lnTo>
                    <a:pt x="79" y="191"/>
                  </a:lnTo>
                  <a:lnTo>
                    <a:pt x="76" y="195"/>
                  </a:lnTo>
                  <a:lnTo>
                    <a:pt x="73" y="199"/>
                  </a:lnTo>
                  <a:lnTo>
                    <a:pt x="70" y="204"/>
                  </a:lnTo>
                  <a:lnTo>
                    <a:pt x="66" y="209"/>
                  </a:lnTo>
                  <a:lnTo>
                    <a:pt x="63" y="214"/>
                  </a:lnTo>
                  <a:lnTo>
                    <a:pt x="60" y="217"/>
                  </a:lnTo>
                  <a:lnTo>
                    <a:pt x="57" y="222"/>
                  </a:lnTo>
                  <a:lnTo>
                    <a:pt x="54" y="226"/>
                  </a:lnTo>
                  <a:lnTo>
                    <a:pt x="50" y="230"/>
                  </a:lnTo>
                  <a:lnTo>
                    <a:pt x="47" y="233"/>
                  </a:lnTo>
                  <a:lnTo>
                    <a:pt x="44" y="237"/>
                  </a:lnTo>
                  <a:lnTo>
                    <a:pt x="41" y="241"/>
                  </a:lnTo>
                  <a:lnTo>
                    <a:pt x="39" y="245"/>
                  </a:lnTo>
                  <a:lnTo>
                    <a:pt x="36" y="249"/>
                  </a:lnTo>
                  <a:lnTo>
                    <a:pt x="33" y="253"/>
                  </a:lnTo>
                  <a:lnTo>
                    <a:pt x="30" y="255"/>
                  </a:lnTo>
                  <a:lnTo>
                    <a:pt x="28" y="259"/>
                  </a:lnTo>
                  <a:lnTo>
                    <a:pt x="25" y="262"/>
                  </a:lnTo>
                  <a:lnTo>
                    <a:pt x="23" y="265"/>
                  </a:lnTo>
                  <a:lnTo>
                    <a:pt x="20" y="268"/>
                  </a:lnTo>
                  <a:lnTo>
                    <a:pt x="19" y="272"/>
                  </a:lnTo>
                  <a:lnTo>
                    <a:pt x="17" y="273"/>
                  </a:lnTo>
                  <a:lnTo>
                    <a:pt x="14" y="276"/>
                  </a:lnTo>
                  <a:lnTo>
                    <a:pt x="12" y="278"/>
                  </a:lnTo>
                  <a:lnTo>
                    <a:pt x="11" y="281"/>
                  </a:lnTo>
                  <a:lnTo>
                    <a:pt x="9" y="283"/>
                  </a:lnTo>
                  <a:lnTo>
                    <a:pt x="7" y="285"/>
                  </a:lnTo>
                  <a:lnTo>
                    <a:pt x="6" y="287"/>
                  </a:lnTo>
                  <a:lnTo>
                    <a:pt x="5" y="289"/>
                  </a:lnTo>
                  <a:lnTo>
                    <a:pt x="2" y="291"/>
                  </a:lnTo>
                  <a:lnTo>
                    <a:pt x="0" y="293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5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4" name="Freeform 56"/>
            <p:cNvSpPr>
              <a:spLocks/>
            </p:cNvSpPr>
            <p:nvPr/>
          </p:nvSpPr>
          <p:spPr bwMode="auto">
            <a:xfrm>
              <a:off x="1343" y="716"/>
              <a:ext cx="74" cy="329"/>
            </a:xfrm>
            <a:custGeom>
              <a:avLst/>
              <a:gdLst/>
              <a:ahLst/>
              <a:cxnLst>
                <a:cxn ang="0">
                  <a:pos x="2" y="326"/>
                </a:cxn>
                <a:cxn ang="0">
                  <a:pos x="1" y="319"/>
                </a:cxn>
                <a:cxn ang="0">
                  <a:pos x="1" y="312"/>
                </a:cxn>
                <a:cxn ang="0">
                  <a:pos x="1" y="303"/>
                </a:cxn>
                <a:cxn ang="0">
                  <a:pos x="1" y="292"/>
                </a:cxn>
                <a:cxn ang="0">
                  <a:pos x="0" y="281"/>
                </a:cxn>
                <a:cxn ang="0">
                  <a:pos x="0" y="268"/>
                </a:cxn>
                <a:cxn ang="0">
                  <a:pos x="0" y="254"/>
                </a:cxn>
                <a:cxn ang="0">
                  <a:pos x="0" y="239"/>
                </a:cxn>
                <a:cxn ang="0">
                  <a:pos x="1" y="225"/>
                </a:cxn>
                <a:cxn ang="0">
                  <a:pos x="1" y="209"/>
                </a:cxn>
                <a:cxn ang="0">
                  <a:pos x="1" y="192"/>
                </a:cxn>
                <a:cxn ang="0">
                  <a:pos x="2" y="175"/>
                </a:cxn>
                <a:cxn ang="0">
                  <a:pos x="2" y="159"/>
                </a:cxn>
                <a:cxn ang="0">
                  <a:pos x="3" y="143"/>
                </a:cxn>
                <a:cxn ang="0">
                  <a:pos x="4" y="127"/>
                </a:cxn>
                <a:cxn ang="0">
                  <a:pos x="5" y="111"/>
                </a:cxn>
                <a:cxn ang="0">
                  <a:pos x="7" y="96"/>
                </a:cxn>
                <a:cxn ang="0">
                  <a:pos x="10" y="82"/>
                </a:cxn>
                <a:cxn ang="0">
                  <a:pos x="13" y="69"/>
                </a:cxn>
                <a:cxn ang="0">
                  <a:pos x="16" y="56"/>
                </a:cxn>
                <a:cxn ang="0">
                  <a:pos x="19" y="46"/>
                </a:cxn>
                <a:cxn ang="0">
                  <a:pos x="22" y="36"/>
                </a:cxn>
                <a:cxn ang="0">
                  <a:pos x="25" y="27"/>
                </a:cxn>
                <a:cxn ang="0">
                  <a:pos x="30" y="20"/>
                </a:cxn>
                <a:cxn ang="0">
                  <a:pos x="34" y="14"/>
                </a:cxn>
                <a:cxn ang="0">
                  <a:pos x="38" y="9"/>
                </a:cxn>
                <a:cxn ang="0">
                  <a:pos x="46" y="2"/>
                </a:cxn>
                <a:cxn ang="0">
                  <a:pos x="54" y="0"/>
                </a:cxn>
                <a:cxn ang="0">
                  <a:pos x="60" y="3"/>
                </a:cxn>
                <a:cxn ang="0">
                  <a:pos x="67" y="10"/>
                </a:cxn>
                <a:cxn ang="0">
                  <a:pos x="69" y="15"/>
                </a:cxn>
                <a:cxn ang="0">
                  <a:pos x="71" y="21"/>
                </a:cxn>
                <a:cxn ang="0">
                  <a:pos x="73" y="29"/>
                </a:cxn>
                <a:cxn ang="0">
                  <a:pos x="74" y="38"/>
                </a:cxn>
                <a:cxn ang="0">
                  <a:pos x="74" y="48"/>
                </a:cxn>
                <a:cxn ang="0">
                  <a:pos x="74" y="59"/>
                </a:cxn>
                <a:cxn ang="0">
                  <a:pos x="73" y="72"/>
                </a:cxn>
                <a:cxn ang="0">
                  <a:pos x="71" y="85"/>
                </a:cxn>
                <a:cxn ang="0">
                  <a:pos x="68" y="98"/>
                </a:cxn>
                <a:cxn ang="0">
                  <a:pos x="65" y="113"/>
                </a:cxn>
                <a:cxn ang="0">
                  <a:pos x="62" y="129"/>
                </a:cxn>
                <a:cxn ang="0">
                  <a:pos x="59" y="145"/>
                </a:cxn>
                <a:cxn ang="0">
                  <a:pos x="54" y="161"/>
                </a:cxn>
                <a:cxn ang="0">
                  <a:pos x="49" y="177"/>
                </a:cxn>
                <a:cxn ang="0">
                  <a:pos x="45" y="194"/>
                </a:cxn>
                <a:cxn ang="0">
                  <a:pos x="41" y="210"/>
                </a:cxn>
                <a:cxn ang="0">
                  <a:pos x="35" y="226"/>
                </a:cxn>
                <a:cxn ang="0">
                  <a:pos x="31" y="241"/>
                </a:cxn>
                <a:cxn ang="0">
                  <a:pos x="26" y="255"/>
                </a:cxn>
                <a:cxn ang="0">
                  <a:pos x="22" y="269"/>
                </a:cxn>
                <a:cxn ang="0">
                  <a:pos x="17" y="282"/>
                </a:cxn>
                <a:cxn ang="0">
                  <a:pos x="14" y="293"/>
                </a:cxn>
                <a:cxn ang="0">
                  <a:pos x="10" y="303"/>
                </a:cxn>
                <a:cxn ang="0">
                  <a:pos x="7" y="312"/>
                </a:cxn>
                <a:cxn ang="0">
                  <a:pos x="4" y="319"/>
                </a:cxn>
                <a:cxn ang="0">
                  <a:pos x="2" y="326"/>
                </a:cxn>
                <a:cxn ang="0">
                  <a:pos x="2" y="329"/>
                </a:cxn>
              </a:cxnLst>
              <a:rect l="0" t="0" r="r" b="b"/>
              <a:pathLst>
                <a:path w="74" h="329">
                  <a:moveTo>
                    <a:pt x="2" y="329"/>
                  </a:moveTo>
                  <a:lnTo>
                    <a:pt x="2" y="328"/>
                  </a:lnTo>
                  <a:lnTo>
                    <a:pt x="2" y="326"/>
                  </a:lnTo>
                  <a:lnTo>
                    <a:pt x="2" y="325"/>
                  </a:lnTo>
                  <a:lnTo>
                    <a:pt x="2" y="321"/>
                  </a:lnTo>
                  <a:lnTo>
                    <a:pt x="1" y="319"/>
                  </a:lnTo>
                  <a:lnTo>
                    <a:pt x="1" y="317"/>
                  </a:lnTo>
                  <a:lnTo>
                    <a:pt x="1" y="314"/>
                  </a:lnTo>
                  <a:lnTo>
                    <a:pt x="1" y="312"/>
                  </a:lnTo>
                  <a:lnTo>
                    <a:pt x="1" y="308"/>
                  </a:lnTo>
                  <a:lnTo>
                    <a:pt x="1" y="306"/>
                  </a:lnTo>
                  <a:lnTo>
                    <a:pt x="1" y="303"/>
                  </a:lnTo>
                  <a:lnTo>
                    <a:pt x="1" y="300"/>
                  </a:lnTo>
                  <a:lnTo>
                    <a:pt x="1" y="296"/>
                  </a:lnTo>
                  <a:lnTo>
                    <a:pt x="1" y="292"/>
                  </a:lnTo>
                  <a:lnTo>
                    <a:pt x="1" y="288"/>
                  </a:lnTo>
                  <a:lnTo>
                    <a:pt x="1" y="285"/>
                  </a:lnTo>
                  <a:lnTo>
                    <a:pt x="0" y="281"/>
                  </a:lnTo>
                  <a:lnTo>
                    <a:pt x="0" y="277"/>
                  </a:lnTo>
                  <a:lnTo>
                    <a:pt x="0" y="272"/>
                  </a:lnTo>
                  <a:lnTo>
                    <a:pt x="0" y="268"/>
                  </a:lnTo>
                  <a:lnTo>
                    <a:pt x="0" y="264"/>
                  </a:lnTo>
                  <a:lnTo>
                    <a:pt x="0" y="259"/>
                  </a:lnTo>
                  <a:lnTo>
                    <a:pt x="0" y="254"/>
                  </a:lnTo>
                  <a:lnTo>
                    <a:pt x="0" y="249"/>
                  </a:lnTo>
                  <a:lnTo>
                    <a:pt x="0" y="245"/>
                  </a:lnTo>
                  <a:lnTo>
                    <a:pt x="0" y="239"/>
                  </a:lnTo>
                  <a:lnTo>
                    <a:pt x="0" y="234"/>
                  </a:lnTo>
                  <a:lnTo>
                    <a:pt x="1" y="229"/>
                  </a:lnTo>
                  <a:lnTo>
                    <a:pt x="1" y="225"/>
                  </a:lnTo>
                  <a:lnTo>
                    <a:pt x="1" y="219"/>
                  </a:lnTo>
                  <a:lnTo>
                    <a:pt x="1" y="214"/>
                  </a:lnTo>
                  <a:lnTo>
                    <a:pt x="1" y="209"/>
                  </a:lnTo>
                  <a:lnTo>
                    <a:pt x="1" y="203"/>
                  </a:lnTo>
                  <a:lnTo>
                    <a:pt x="1" y="197"/>
                  </a:lnTo>
                  <a:lnTo>
                    <a:pt x="1" y="192"/>
                  </a:lnTo>
                  <a:lnTo>
                    <a:pt x="1" y="187"/>
                  </a:lnTo>
                  <a:lnTo>
                    <a:pt x="1" y="181"/>
                  </a:lnTo>
                  <a:lnTo>
                    <a:pt x="2" y="175"/>
                  </a:lnTo>
                  <a:lnTo>
                    <a:pt x="2" y="171"/>
                  </a:lnTo>
                  <a:lnTo>
                    <a:pt x="2" y="165"/>
                  </a:lnTo>
                  <a:lnTo>
                    <a:pt x="2" y="159"/>
                  </a:lnTo>
                  <a:lnTo>
                    <a:pt x="2" y="153"/>
                  </a:lnTo>
                  <a:lnTo>
                    <a:pt x="2" y="149"/>
                  </a:lnTo>
                  <a:lnTo>
                    <a:pt x="3" y="143"/>
                  </a:lnTo>
                  <a:lnTo>
                    <a:pt x="3" y="137"/>
                  </a:lnTo>
                  <a:lnTo>
                    <a:pt x="4" y="132"/>
                  </a:lnTo>
                  <a:lnTo>
                    <a:pt x="4" y="127"/>
                  </a:lnTo>
                  <a:lnTo>
                    <a:pt x="4" y="122"/>
                  </a:lnTo>
                  <a:lnTo>
                    <a:pt x="5" y="116"/>
                  </a:lnTo>
                  <a:lnTo>
                    <a:pt x="5" y="111"/>
                  </a:lnTo>
                  <a:lnTo>
                    <a:pt x="6" y="106"/>
                  </a:lnTo>
                  <a:lnTo>
                    <a:pt x="7" y="101"/>
                  </a:lnTo>
                  <a:lnTo>
                    <a:pt x="7" y="96"/>
                  </a:lnTo>
                  <a:lnTo>
                    <a:pt x="8" y="92"/>
                  </a:lnTo>
                  <a:lnTo>
                    <a:pt x="9" y="86"/>
                  </a:lnTo>
                  <a:lnTo>
                    <a:pt x="10" y="82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3" y="69"/>
                  </a:lnTo>
                  <a:lnTo>
                    <a:pt x="14" y="65"/>
                  </a:lnTo>
                  <a:lnTo>
                    <a:pt x="14" y="61"/>
                  </a:lnTo>
                  <a:lnTo>
                    <a:pt x="16" y="56"/>
                  </a:lnTo>
                  <a:lnTo>
                    <a:pt x="17" y="53"/>
                  </a:lnTo>
                  <a:lnTo>
                    <a:pt x="18" y="50"/>
                  </a:lnTo>
                  <a:lnTo>
                    <a:pt x="19" y="46"/>
                  </a:lnTo>
                  <a:lnTo>
                    <a:pt x="20" y="42"/>
                  </a:lnTo>
                  <a:lnTo>
                    <a:pt x="21" y="39"/>
                  </a:lnTo>
                  <a:lnTo>
                    <a:pt x="22" y="36"/>
                  </a:lnTo>
                  <a:lnTo>
                    <a:pt x="23" y="33"/>
                  </a:lnTo>
                  <a:lnTo>
                    <a:pt x="24" y="30"/>
                  </a:lnTo>
                  <a:lnTo>
                    <a:pt x="25" y="27"/>
                  </a:lnTo>
                  <a:lnTo>
                    <a:pt x="27" y="25"/>
                  </a:lnTo>
                  <a:lnTo>
                    <a:pt x="28" y="22"/>
                  </a:lnTo>
                  <a:lnTo>
                    <a:pt x="30" y="20"/>
                  </a:lnTo>
                  <a:lnTo>
                    <a:pt x="31" y="17"/>
                  </a:lnTo>
                  <a:lnTo>
                    <a:pt x="33" y="15"/>
                  </a:lnTo>
                  <a:lnTo>
                    <a:pt x="34" y="14"/>
                  </a:lnTo>
                  <a:lnTo>
                    <a:pt x="35" y="12"/>
                  </a:lnTo>
                  <a:lnTo>
                    <a:pt x="37" y="10"/>
                  </a:lnTo>
                  <a:lnTo>
                    <a:pt x="38" y="9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46" y="2"/>
                  </a:lnTo>
                  <a:lnTo>
                    <a:pt x="49" y="1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59" y="1"/>
                  </a:lnTo>
                  <a:lnTo>
                    <a:pt x="60" y="3"/>
                  </a:lnTo>
                  <a:lnTo>
                    <a:pt x="63" y="5"/>
                  </a:lnTo>
                  <a:lnTo>
                    <a:pt x="64" y="7"/>
                  </a:lnTo>
                  <a:lnTo>
                    <a:pt x="67" y="10"/>
                  </a:lnTo>
                  <a:lnTo>
                    <a:pt x="67" y="12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0" y="17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4"/>
                  </a:lnTo>
                  <a:lnTo>
                    <a:pt x="72" y="27"/>
                  </a:lnTo>
                  <a:lnTo>
                    <a:pt x="73" y="29"/>
                  </a:lnTo>
                  <a:lnTo>
                    <a:pt x="73" y="32"/>
                  </a:lnTo>
                  <a:lnTo>
                    <a:pt x="73" y="35"/>
                  </a:lnTo>
                  <a:lnTo>
                    <a:pt x="74" y="38"/>
                  </a:lnTo>
                  <a:lnTo>
                    <a:pt x="74" y="41"/>
                  </a:lnTo>
                  <a:lnTo>
                    <a:pt x="74" y="44"/>
                  </a:lnTo>
                  <a:lnTo>
                    <a:pt x="74" y="48"/>
                  </a:lnTo>
                  <a:lnTo>
                    <a:pt x="74" y="52"/>
                  </a:lnTo>
                  <a:lnTo>
                    <a:pt x="74" y="55"/>
                  </a:lnTo>
                  <a:lnTo>
                    <a:pt x="74" y="59"/>
                  </a:lnTo>
                  <a:lnTo>
                    <a:pt x="74" y="63"/>
                  </a:lnTo>
                  <a:lnTo>
                    <a:pt x="74" y="68"/>
                  </a:lnTo>
                  <a:lnTo>
                    <a:pt x="73" y="72"/>
                  </a:lnTo>
                  <a:lnTo>
                    <a:pt x="72" y="75"/>
                  </a:lnTo>
                  <a:lnTo>
                    <a:pt x="72" y="80"/>
                  </a:lnTo>
                  <a:lnTo>
                    <a:pt x="71" y="85"/>
                  </a:lnTo>
                  <a:lnTo>
                    <a:pt x="70" y="89"/>
                  </a:lnTo>
                  <a:lnTo>
                    <a:pt x="69" y="93"/>
                  </a:lnTo>
                  <a:lnTo>
                    <a:pt x="68" y="98"/>
                  </a:lnTo>
                  <a:lnTo>
                    <a:pt x="67" y="103"/>
                  </a:lnTo>
                  <a:lnTo>
                    <a:pt x="66" y="108"/>
                  </a:lnTo>
                  <a:lnTo>
                    <a:pt x="65" y="113"/>
                  </a:lnTo>
                  <a:lnTo>
                    <a:pt x="64" y="118"/>
                  </a:lnTo>
                  <a:lnTo>
                    <a:pt x="63" y="124"/>
                  </a:lnTo>
                  <a:lnTo>
                    <a:pt x="62" y="129"/>
                  </a:lnTo>
                  <a:lnTo>
                    <a:pt x="60" y="134"/>
                  </a:lnTo>
                  <a:lnTo>
                    <a:pt x="60" y="140"/>
                  </a:lnTo>
                  <a:lnTo>
                    <a:pt x="59" y="145"/>
                  </a:lnTo>
                  <a:lnTo>
                    <a:pt x="57" y="151"/>
                  </a:lnTo>
                  <a:lnTo>
                    <a:pt x="55" y="155"/>
                  </a:lnTo>
                  <a:lnTo>
                    <a:pt x="54" y="161"/>
                  </a:lnTo>
                  <a:lnTo>
                    <a:pt x="52" y="167"/>
                  </a:lnTo>
                  <a:lnTo>
                    <a:pt x="51" y="171"/>
                  </a:lnTo>
                  <a:lnTo>
                    <a:pt x="49" y="177"/>
                  </a:lnTo>
                  <a:lnTo>
                    <a:pt x="48" y="183"/>
                  </a:lnTo>
                  <a:lnTo>
                    <a:pt x="46" y="189"/>
                  </a:lnTo>
                  <a:lnTo>
                    <a:pt x="45" y="194"/>
                  </a:lnTo>
                  <a:lnTo>
                    <a:pt x="43" y="199"/>
                  </a:lnTo>
                  <a:lnTo>
                    <a:pt x="41" y="205"/>
                  </a:lnTo>
                  <a:lnTo>
                    <a:pt x="41" y="210"/>
                  </a:lnTo>
                  <a:lnTo>
                    <a:pt x="39" y="215"/>
                  </a:lnTo>
                  <a:lnTo>
                    <a:pt x="37" y="221"/>
                  </a:lnTo>
                  <a:lnTo>
                    <a:pt x="35" y="226"/>
                  </a:lnTo>
                  <a:lnTo>
                    <a:pt x="34" y="231"/>
                  </a:lnTo>
                  <a:lnTo>
                    <a:pt x="32" y="236"/>
                  </a:lnTo>
                  <a:lnTo>
                    <a:pt x="31" y="241"/>
                  </a:lnTo>
                  <a:lnTo>
                    <a:pt x="29" y="246"/>
                  </a:lnTo>
                  <a:lnTo>
                    <a:pt x="28" y="250"/>
                  </a:lnTo>
                  <a:lnTo>
                    <a:pt x="26" y="255"/>
                  </a:lnTo>
                  <a:lnTo>
                    <a:pt x="24" y="260"/>
                  </a:lnTo>
                  <a:lnTo>
                    <a:pt x="22" y="265"/>
                  </a:lnTo>
                  <a:lnTo>
                    <a:pt x="22" y="269"/>
                  </a:lnTo>
                  <a:lnTo>
                    <a:pt x="20" y="273"/>
                  </a:lnTo>
                  <a:lnTo>
                    <a:pt x="19" y="277"/>
                  </a:lnTo>
                  <a:lnTo>
                    <a:pt x="17" y="282"/>
                  </a:lnTo>
                  <a:lnTo>
                    <a:pt x="16" y="286"/>
                  </a:lnTo>
                  <a:lnTo>
                    <a:pt x="15" y="289"/>
                  </a:lnTo>
                  <a:lnTo>
                    <a:pt x="14" y="293"/>
                  </a:lnTo>
                  <a:lnTo>
                    <a:pt x="13" y="297"/>
                  </a:lnTo>
                  <a:lnTo>
                    <a:pt x="11" y="300"/>
                  </a:lnTo>
                  <a:lnTo>
                    <a:pt x="10" y="303"/>
                  </a:lnTo>
                  <a:lnTo>
                    <a:pt x="9" y="307"/>
                  </a:lnTo>
                  <a:lnTo>
                    <a:pt x="8" y="309"/>
                  </a:lnTo>
                  <a:lnTo>
                    <a:pt x="7" y="312"/>
                  </a:lnTo>
                  <a:lnTo>
                    <a:pt x="6" y="314"/>
                  </a:lnTo>
                  <a:lnTo>
                    <a:pt x="5" y="317"/>
                  </a:lnTo>
                  <a:lnTo>
                    <a:pt x="4" y="319"/>
                  </a:lnTo>
                  <a:lnTo>
                    <a:pt x="4" y="321"/>
                  </a:lnTo>
                  <a:lnTo>
                    <a:pt x="2" y="325"/>
                  </a:lnTo>
                  <a:lnTo>
                    <a:pt x="2" y="326"/>
                  </a:lnTo>
                  <a:lnTo>
                    <a:pt x="2" y="328"/>
                  </a:lnTo>
                  <a:lnTo>
                    <a:pt x="2" y="329"/>
                  </a:lnTo>
                  <a:lnTo>
                    <a:pt x="2" y="329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5" name="Freeform 57"/>
            <p:cNvSpPr>
              <a:spLocks/>
            </p:cNvSpPr>
            <p:nvPr/>
          </p:nvSpPr>
          <p:spPr bwMode="auto">
            <a:xfrm>
              <a:off x="1293" y="746"/>
              <a:ext cx="66" cy="308"/>
            </a:xfrm>
            <a:custGeom>
              <a:avLst/>
              <a:gdLst/>
              <a:ahLst/>
              <a:cxnLst>
                <a:cxn ang="0">
                  <a:pos x="17" y="275"/>
                </a:cxn>
                <a:cxn ang="0">
                  <a:pos x="15" y="263"/>
                </a:cxn>
                <a:cxn ang="0">
                  <a:pos x="14" y="255"/>
                </a:cxn>
                <a:cxn ang="0">
                  <a:pos x="14" y="243"/>
                </a:cxn>
                <a:cxn ang="0">
                  <a:pos x="12" y="230"/>
                </a:cxn>
                <a:cxn ang="0">
                  <a:pos x="11" y="217"/>
                </a:cxn>
                <a:cxn ang="0">
                  <a:pos x="9" y="201"/>
                </a:cxn>
                <a:cxn ang="0">
                  <a:pos x="7" y="186"/>
                </a:cxn>
                <a:cxn ang="0">
                  <a:pos x="6" y="170"/>
                </a:cxn>
                <a:cxn ang="0">
                  <a:pos x="5" y="154"/>
                </a:cxn>
                <a:cxn ang="0">
                  <a:pos x="3" y="138"/>
                </a:cxn>
                <a:cxn ang="0">
                  <a:pos x="2" y="122"/>
                </a:cxn>
                <a:cxn ang="0">
                  <a:pos x="1" y="107"/>
                </a:cxn>
                <a:cxn ang="0">
                  <a:pos x="1" y="94"/>
                </a:cxn>
                <a:cxn ang="0">
                  <a:pos x="1" y="82"/>
                </a:cxn>
                <a:cxn ang="0">
                  <a:pos x="0" y="70"/>
                </a:cxn>
                <a:cxn ang="0">
                  <a:pos x="0" y="61"/>
                </a:cxn>
                <a:cxn ang="0">
                  <a:pos x="0" y="52"/>
                </a:cxn>
                <a:cxn ang="0">
                  <a:pos x="1" y="44"/>
                </a:cxn>
                <a:cxn ang="0">
                  <a:pos x="1" y="32"/>
                </a:cxn>
                <a:cxn ang="0">
                  <a:pos x="3" y="24"/>
                </a:cxn>
                <a:cxn ang="0">
                  <a:pos x="9" y="16"/>
                </a:cxn>
                <a:cxn ang="0">
                  <a:pos x="17" y="11"/>
                </a:cxn>
                <a:cxn ang="0">
                  <a:pos x="29" y="5"/>
                </a:cxn>
                <a:cxn ang="0">
                  <a:pos x="42" y="0"/>
                </a:cxn>
                <a:cxn ang="0">
                  <a:pos x="52" y="4"/>
                </a:cxn>
                <a:cxn ang="0">
                  <a:pos x="58" y="11"/>
                </a:cxn>
                <a:cxn ang="0">
                  <a:pos x="61" y="22"/>
                </a:cxn>
                <a:cxn ang="0">
                  <a:pos x="63" y="34"/>
                </a:cxn>
                <a:cxn ang="0">
                  <a:pos x="64" y="42"/>
                </a:cxn>
                <a:cxn ang="0">
                  <a:pos x="65" y="50"/>
                </a:cxn>
                <a:cxn ang="0">
                  <a:pos x="66" y="60"/>
                </a:cxn>
                <a:cxn ang="0">
                  <a:pos x="66" y="69"/>
                </a:cxn>
                <a:cxn ang="0">
                  <a:pos x="66" y="81"/>
                </a:cxn>
                <a:cxn ang="0">
                  <a:pos x="65" y="91"/>
                </a:cxn>
                <a:cxn ang="0">
                  <a:pos x="65" y="102"/>
                </a:cxn>
                <a:cxn ang="0">
                  <a:pos x="64" y="114"/>
                </a:cxn>
                <a:cxn ang="0">
                  <a:pos x="64" y="126"/>
                </a:cxn>
                <a:cxn ang="0">
                  <a:pos x="63" y="138"/>
                </a:cxn>
                <a:cxn ang="0">
                  <a:pos x="63" y="150"/>
                </a:cxn>
                <a:cxn ang="0">
                  <a:pos x="62" y="162"/>
                </a:cxn>
                <a:cxn ang="0">
                  <a:pos x="62" y="176"/>
                </a:cxn>
                <a:cxn ang="0">
                  <a:pos x="61" y="187"/>
                </a:cxn>
                <a:cxn ang="0">
                  <a:pos x="59" y="199"/>
                </a:cxn>
                <a:cxn ang="0">
                  <a:pos x="58" y="212"/>
                </a:cxn>
                <a:cxn ang="0">
                  <a:pos x="56" y="223"/>
                </a:cxn>
                <a:cxn ang="0">
                  <a:pos x="54" y="235"/>
                </a:cxn>
                <a:cxn ang="0">
                  <a:pos x="53" y="245"/>
                </a:cxn>
                <a:cxn ang="0">
                  <a:pos x="52" y="256"/>
                </a:cxn>
                <a:cxn ang="0">
                  <a:pos x="51" y="265"/>
                </a:cxn>
                <a:cxn ang="0">
                  <a:pos x="49" y="274"/>
                </a:cxn>
                <a:cxn ang="0">
                  <a:pos x="47" y="283"/>
                </a:cxn>
                <a:cxn ang="0">
                  <a:pos x="44" y="296"/>
                </a:cxn>
                <a:cxn ang="0">
                  <a:pos x="43" y="303"/>
                </a:cxn>
                <a:cxn ang="0">
                  <a:pos x="18" y="278"/>
                </a:cxn>
              </a:cxnLst>
              <a:rect l="0" t="0" r="r" b="b"/>
              <a:pathLst>
                <a:path w="66" h="308">
                  <a:moveTo>
                    <a:pt x="18" y="278"/>
                  </a:moveTo>
                  <a:lnTo>
                    <a:pt x="17" y="277"/>
                  </a:lnTo>
                  <a:lnTo>
                    <a:pt x="17" y="277"/>
                  </a:lnTo>
                  <a:lnTo>
                    <a:pt x="17" y="275"/>
                  </a:lnTo>
                  <a:lnTo>
                    <a:pt x="17" y="273"/>
                  </a:lnTo>
                  <a:lnTo>
                    <a:pt x="16" y="269"/>
                  </a:lnTo>
                  <a:lnTo>
                    <a:pt x="16" y="266"/>
                  </a:lnTo>
                  <a:lnTo>
                    <a:pt x="15" y="263"/>
                  </a:lnTo>
                  <a:lnTo>
                    <a:pt x="15" y="261"/>
                  </a:lnTo>
                  <a:lnTo>
                    <a:pt x="15" y="259"/>
                  </a:lnTo>
                  <a:lnTo>
                    <a:pt x="15" y="257"/>
                  </a:lnTo>
                  <a:lnTo>
                    <a:pt x="14" y="255"/>
                  </a:lnTo>
                  <a:lnTo>
                    <a:pt x="14" y="252"/>
                  </a:lnTo>
                  <a:lnTo>
                    <a:pt x="14" y="249"/>
                  </a:lnTo>
                  <a:lnTo>
                    <a:pt x="14" y="246"/>
                  </a:lnTo>
                  <a:lnTo>
                    <a:pt x="14" y="243"/>
                  </a:lnTo>
                  <a:lnTo>
                    <a:pt x="13" y="240"/>
                  </a:lnTo>
                  <a:lnTo>
                    <a:pt x="13" y="237"/>
                  </a:lnTo>
                  <a:lnTo>
                    <a:pt x="13" y="234"/>
                  </a:lnTo>
                  <a:lnTo>
                    <a:pt x="12" y="230"/>
                  </a:lnTo>
                  <a:lnTo>
                    <a:pt x="12" y="227"/>
                  </a:lnTo>
                  <a:lnTo>
                    <a:pt x="11" y="223"/>
                  </a:lnTo>
                  <a:lnTo>
                    <a:pt x="11" y="220"/>
                  </a:lnTo>
                  <a:lnTo>
                    <a:pt x="11" y="217"/>
                  </a:lnTo>
                  <a:lnTo>
                    <a:pt x="10" y="213"/>
                  </a:lnTo>
                  <a:lnTo>
                    <a:pt x="10" y="209"/>
                  </a:lnTo>
                  <a:lnTo>
                    <a:pt x="10" y="206"/>
                  </a:lnTo>
                  <a:lnTo>
                    <a:pt x="9" y="201"/>
                  </a:lnTo>
                  <a:lnTo>
                    <a:pt x="9" y="198"/>
                  </a:lnTo>
                  <a:lnTo>
                    <a:pt x="8" y="194"/>
                  </a:lnTo>
                  <a:lnTo>
                    <a:pt x="8" y="190"/>
                  </a:lnTo>
                  <a:lnTo>
                    <a:pt x="7" y="186"/>
                  </a:lnTo>
                  <a:lnTo>
                    <a:pt x="7" y="182"/>
                  </a:lnTo>
                  <a:lnTo>
                    <a:pt x="6" y="178"/>
                  </a:lnTo>
                  <a:lnTo>
                    <a:pt x="6" y="174"/>
                  </a:lnTo>
                  <a:lnTo>
                    <a:pt x="6" y="170"/>
                  </a:lnTo>
                  <a:lnTo>
                    <a:pt x="5" y="166"/>
                  </a:lnTo>
                  <a:lnTo>
                    <a:pt x="5" y="162"/>
                  </a:lnTo>
                  <a:lnTo>
                    <a:pt x="5" y="159"/>
                  </a:lnTo>
                  <a:lnTo>
                    <a:pt x="5" y="154"/>
                  </a:lnTo>
                  <a:lnTo>
                    <a:pt x="4" y="150"/>
                  </a:lnTo>
                  <a:lnTo>
                    <a:pt x="4" y="146"/>
                  </a:lnTo>
                  <a:lnTo>
                    <a:pt x="4" y="142"/>
                  </a:lnTo>
                  <a:lnTo>
                    <a:pt x="3" y="138"/>
                  </a:lnTo>
                  <a:lnTo>
                    <a:pt x="3" y="134"/>
                  </a:lnTo>
                  <a:lnTo>
                    <a:pt x="2" y="130"/>
                  </a:lnTo>
                  <a:lnTo>
                    <a:pt x="2" y="126"/>
                  </a:lnTo>
                  <a:lnTo>
                    <a:pt x="2" y="122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2"/>
                  </a:lnTo>
                  <a:lnTo>
                    <a:pt x="1" y="107"/>
                  </a:lnTo>
                  <a:lnTo>
                    <a:pt x="1" y="104"/>
                  </a:lnTo>
                  <a:lnTo>
                    <a:pt x="1" y="101"/>
                  </a:lnTo>
                  <a:lnTo>
                    <a:pt x="1" y="98"/>
                  </a:lnTo>
                  <a:lnTo>
                    <a:pt x="1" y="94"/>
                  </a:lnTo>
                  <a:lnTo>
                    <a:pt x="1" y="91"/>
                  </a:lnTo>
                  <a:lnTo>
                    <a:pt x="1" y="87"/>
                  </a:lnTo>
                  <a:lnTo>
                    <a:pt x="1" y="84"/>
                  </a:lnTo>
                  <a:lnTo>
                    <a:pt x="1" y="82"/>
                  </a:lnTo>
                  <a:lnTo>
                    <a:pt x="1" y="79"/>
                  </a:lnTo>
                  <a:lnTo>
                    <a:pt x="1" y="76"/>
                  </a:lnTo>
                  <a:lnTo>
                    <a:pt x="1" y="73"/>
                  </a:lnTo>
                  <a:lnTo>
                    <a:pt x="0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1" y="46"/>
                  </a:lnTo>
                  <a:lnTo>
                    <a:pt x="1" y="44"/>
                  </a:lnTo>
                  <a:lnTo>
                    <a:pt x="1" y="40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3" y="24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7" y="18"/>
                  </a:lnTo>
                  <a:lnTo>
                    <a:pt x="9" y="16"/>
                  </a:lnTo>
                  <a:lnTo>
                    <a:pt x="11" y="15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1"/>
                  </a:lnTo>
                  <a:lnTo>
                    <a:pt x="20" y="9"/>
                  </a:lnTo>
                  <a:lnTo>
                    <a:pt x="23" y="7"/>
                  </a:lnTo>
                  <a:lnTo>
                    <a:pt x="26" y="5"/>
                  </a:lnTo>
                  <a:lnTo>
                    <a:pt x="29" y="5"/>
                  </a:lnTo>
                  <a:lnTo>
                    <a:pt x="33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51" y="2"/>
                  </a:lnTo>
                  <a:lnTo>
                    <a:pt x="52" y="4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7" y="9"/>
                  </a:lnTo>
                  <a:lnTo>
                    <a:pt x="58" y="11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61" y="19"/>
                  </a:lnTo>
                  <a:lnTo>
                    <a:pt x="61" y="22"/>
                  </a:lnTo>
                  <a:lnTo>
                    <a:pt x="62" y="25"/>
                  </a:lnTo>
                  <a:lnTo>
                    <a:pt x="63" y="28"/>
                  </a:lnTo>
                  <a:lnTo>
                    <a:pt x="63" y="32"/>
                  </a:lnTo>
                  <a:lnTo>
                    <a:pt x="63" y="34"/>
                  </a:lnTo>
                  <a:lnTo>
                    <a:pt x="64" y="36"/>
                  </a:lnTo>
                  <a:lnTo>
                    <a:pt x="64" y="38"/>
                  </a:lnTo>
                  <a:lnTo>
                    <a:pt x="64" y="40"/>
                  </a:lnTo>
                  <a:lnTo>
                    <a:pt x="64" y="42"/>
                  </a:lnTo>
                  <a:lnTo>
                    <a:pt x="64" y="44"/>
                  </a:lnTo>
                  <a:lnTo>
                    <a:pt x="64" y="46"/>
                  </a:lnTo>
                  <a:lnTo>
                    <a:pt x="65" y="48"/>
                  </a:lnTo>
                  <a:lnTo>
                    <a:pt x="65" y="50"/>
                  </a:lnTo>
                  <a:lnTo>
                    <a:pt x="65" y="52"/>
                  </a:lnTo>
                  <a:lnTo>
                    <a:pt x="65" y="55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66" y="63"/>
                  </a:lnTo>
                  <a:lnTo>
                    <a:pt x="66" y="64"/>
                  </a:lnTo>
                  <a:lnTo>
                    <a:pt x="66" y="67"/>
                  </a:lnTo>
                  <a:lnTo>
                    <a:pt x="66" y="69"/>
                  </a:lnTo>
                  <a:lnTo>
                    <a:pt x="66" y="72"/>
                  </a:lnTo>
                  <a:lnTo>
                    <a:pt x="66" y="75"/>
                  </a:lnTo>
                  <a:lnTo>
                    <a:pt x="66" y="78"/>
                  </a:lnTo>
                  <a:lnTo>
                    <a:pt x="66" y="81"/>
                  </a:lnTo>
                  <a:lnTo>
                    <a:pt x="66" y="83"/>
                  </a:lnTo>
                  <a:lnTo>
                    <a:pt x="66" y="85"/>
                  </a:lnTo>
                  <a:lnTo>
                    <a:pt x="66" y="88"/>
                  </a:lnTo>
                  <a:lnTo>
                    <a:pt x="65" y="91"/>
                  </a:lnTo>
                  <a:lnTo>
                    <a:pt x="65" y="94"/>
                  </a:lnTo>
                  <a:lnTo>
                    <a:pt x="65" y="97"/>
                  </a:lnTo>
                  <a:lnTo>
                    <a:pt x="65" y="100"/>
                  </a:lnTo>
                  <a:lnTo>
                    <a:pt x="65" y="102"/>
                  </a:lnTo>
                  <a:lnTo>
                    <a:pt x="65" y="105"/>
                  </a:lnTo>
                  <a:lnTo>
                    <a:pt x="65" y="108"/>
                  </a:lnTo>
                  <a:lnTo>
                    <a:pt x="65" y="111"/>
                  </a:lnTo>
                  <a:lnTo>
                    <a:pt x="64" y="114"/>
                  </a:lnTo>
                  <a:lnTo>
                    <a:pt x="64" y="117"/>
                  </a:lnTo>
                  <a:lnTo>
                    <a:pt x="64" y="121"/>
                  </a:lnTo>
                  <a:lnTo>
                    <a:pt x="64" y="123"/>
                  </a:lnTo>
                  <a:lnTo>
                    <a:pt x="64" y="126"/>
                  </a:lnTo>
                  <a:lnTo>
                    <a:pt x="64" y="129"/>
                  </a:lnTo>
                  <a:lnTo>
                    <a:pt x="64" y="132"/>
                  </a:lnTo>
                  <a:lnTo>
                    <a:pt x="64" y="135"/>
                  </a:lnTo>
                  <a:lnTo>
                    <a:pt x="63" y="138"/>
                  </a:lnTo>
                  <a:lnTo>
                    <a:pt x="63" y="141"/>
                  </a:lnTo>
                  <a:lnTo>
                    <a:pt x="63" y="144"/>
                  </a:lnTo>
                  <a:lnTo>
                    <a:pt x="63" y="147"/>
                  </a:lnTo>
                  <a:lnTo>
                    <a:pt x="63" y="150"/>
                  </a:lnTo>
                  <a:lnTo>
                    <a:pt x="63" y="154"/>
                  </a:lnTo>
                  <a:lnTo>
                    <a:pt x="63" y="157"/>
                  </a:lnTo>
                  <a:lnTo>
                    <a:pt x="63" y="160"/>
                  </a:lnTo>
                  <a:lnTo>
                    <a:pt x="62" y="162"/>
                  </a:lnTo>
                  <a:lnTo>
                    <a:pt x="62" y="166"/>
                  </a:lnTo>
                  <a:lnTo>
                    <a:pt x="62" y="169"/>
                  </a:lnTo>
                  <a:lnTo>
                    <a:pt x="62" y="173"/>
                  </a:lnTo>
                  <a:lnTo>
                    <a:pt x="62" y="176"/>
                  </a:lnTo>
                  <a:lnTo>
                    <a:pt x="61" y="179"/>
                  </a:lnTo>
                  <a:lnTo>
                    <a:pt x="61" y="181"/>
                  </a:lnTo>
                  <a:lnTo>
                    <a:pt x="61" y="184"/>
                  </a:lnTo>
                  <a:lnTo>
                    <a:pt x="61" y="187"/>
                  </a:lnTo>
                  <a:lnTo>
                    <a:pt x="60" y="191"/>
                  </a:lnTo>
                  <a:lnTo>
                    <a:pt x="60" y="194"/>
                  </a:lnTo>
                  <a:lnTo>
                    <a:pt x="60" y="197"/>
                  </a:lnTo>
                  <a:lnTo>
                    <a:pt x="59" y="199"/>
                  </a:lnTo>
                  <a:lnTo>
                    <a:pt x="59" y="202"/>
                  </a:lnTo>
                  <a:lnTo>
                    <a:pt x="58" y="205"/>
                  </a:lnTo>
                  <a:lnTo>
                    <a:pt x="58" y="209"/>
                  </a:lnTo>
                  <a:lnTo>
                    <a:pt x="58" y="212"/>
                  </a:lnTo>
                  <a:lnTo>
                    <a:pt x="57" y="215"/>
                  </a:lnTo>
                  <a:lnTo>
                    <a:pt x="57" y="218"/>
                  </a:lnTo>
                  <a:lnTo>
                    <a:pt x="57" y="220"/>
                  </a:lnTo>
                  <a:lnTo>
                    <a:pt x="56" y="223"/>
                  </a:lnTo>
                  <a:lnTo>
                    <a:pt x="56" y="226"/>
                  </a:lnTo>
                  <a:lnTo>
                    <a:pt x="55" y="229"/>
                  </a:lnTo>
                  <a:lnTo>
                    <a:pt x="55" y="232"/>
                  </a:lnTo>
                  <a:lnTo>
                    <a:pt x="54" y="235"/>
                  </a:lnTo>
                  <a:lnTo>
                    <a:pt x="54" y="238"/>
                  </a:lnTo>
                  <a:lnTo>
                    <a:pt x="54" y="240"/>
                  </a:lnTo>
                  <a:lnTo>
                    <a:pt x="54" y="243"/>
                  </a:lnTo>
                  <a:lnTo>
                    <a:pt x="53" y="245"/>
                  </a:lnTo>
                  <a:lnTo>
                    <a:pt x="52" y="248"/>
                  </a:lnTo>
                  <a:lnTo>
                    <a:pt x="52" y="250"/>
                  </a:lnTo>
                  <a:lnTo>
                    <a:pt x="52" y="253"/>
                  </a:lnTo>
                  <a:lnTo>
                    <a:pt x="52" y="256"/>
                  </a:lnTo>
                  <a:lnTo>
                    <a:pt x="52" y="258"/>
                  </a:lnTo>
                  <a:lnTo>
                    <a:pt x="51" y="260"/>
                  </a:lnTo>
                  <a:lnTo>
                    <a:pt x="51" y="263"/>
                  </a:lnTo>
                  <a:lnTo>
                    <a:pt x="51" y="265"/>
                  </a:lnTo>
                  <a:lnTo>
                    <a:pt x="50" y="267"/>
                  </a:lnTo>
                  <a:lnTo>
                    <a:pt x="50" y="270"/>
                  </a:lnTo>
                  <a:lnTo>
                    <a:pt x="49" y="272"/>
                  </a:lnTo>
                  <a:lnTo>
                    <a:pt x="49" y="274"/>
                  </a:lnTo>
                  <a:lnTo>
                    <a:pt x="49" y="276"/>
                  </a:lnTo>
                  <a:lnTo>
                    <a:pt x="48" y="277"/>
                  </a:lnTo>
                  <a:lnTo>
                    <a:pt x="48" y="279"/>
                  </a:lnTo>
                  <a:lnTo>
                    <a:pt x="47" y="283"/>
                  </a:lnTo>
                  <a:lnTo>
                    <a:pt x="46" y="287"/>
                  </a:lnTo>
                  <a:lnTo>
                    <a:pt x="46" y="290"/>
                  </a:lnTo>
                  <a:lnTo>
                    <a:pt x="45" y="293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3" y="299"/>
                  </a:lnTo>
                  <a:lnTo>
                    <a:pt x="43" y="301"/>
                  </a:lnTo>
                  <a:lnTo>
                    <a:pt x="43" y="303"/>
                  </a:lnTo>
                  <a:lnTo>
                    <a:pt x="43" y="304"/>
                  </a:lnTo>
                  <a:lnTo>
                    <a:pt x="18" y="308"/>
                  </a:lnTo>
                  <a:lnTo>
                    <a:pt x="18" y="278"/>
                  </a:lnTo>
                  <a:lnTo>
                    <a:pt x="18" y="278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6" name="Freeform 58"/>
            <p:cNvSpPr>
              <a:spLocks/>
            </p:cNvSpPr>
            <p:nvPr/>
          </p:nvSpPr>
          <p:spPr bwMode="auto">
            <a:xfrm>
              <a:off x="1153" y="988"/>
              <a:ext cx="348" cy="312"/>
            </a:xfrm>
            <a:custGeom>
              <a:avLst/>
              <a:gdLst/>
              <a:ahLst/>
              <a:cxnLst>
                <a:cxn ang="0">
                  <a:pos x="38" y="176"/>
                </a:cxn>
                <a:cxn ang="0">
                  <a:pos x="17" y="188"/>
                </a:cxn>
                <a:cxn ang="0">
                  <a:pos x="1" y="206"/>
                </a:cxn>
                <a:cxn ang="0">
                  <a:pos x="23" y="214"/>
                </a:cxn>
                <a:cxn ang="0">
                  <a:pos x="44" y="219"/>
                </a:cxn>
                <a:cxn ang="0">
                  <a:pos x="58" y="241"/>
                </a:cxn>
                <a:cxn ang="0">
                  <a:pos x="53" y="268"/>
                </a:cxn>
                <a:cxn ang="0">
                  <a:pos x="67" y="273"/>
                </a:cxn>
                <a:cxn ang="0">
                  <a:pos x="93" y="271"/>
                </a:cxn>
                <a:cxn ang="0">
                  <a:pos x="100" y="291"/>
                </a:cxn>
                <a:cxn ang="0">
                  <a:pos x="110" y="306"/>
                </a:cxn>
                <a:cxn ang="0">
                  <a:pos x="130" y="294"/>
                </a:cxn>
                <a:cxn ang="0">
                  <a:pos x="150" y="296"/>
                </a:cxn>
                <a:cxn ang="0">
                  <a:pos x="178" y="295"/>
                </a:cxn>
                <a:cxn ang="0">
                  <a:pos x="199" y="287"/>
                </a:cxn>
                <a:cxn ang="0">
                  <a:pos x="216" y="308"/>
                </a:cxn>
                <a:cxn ang="0">
                  <a:pos x="230" y="298"/>
                </a:cxn>
                <a:cxn ang="0">
                  <a:pos x="238" y="272"/>
                </a:cxn>
                <a:cxn ang="0">
                  <a:pos x="257" y="283"/>
                </a:cxn>
                <a:cxn ang="0">
                  <a:pos x="273" y="292"/>
                </a:cxn>
                <a:cxn ang="0">
                  <a:pos x="276" y="266"/>
                </a:cxn>
                <a:cxn ang="0">
                  <a:pos x="290" y="251"/>
                </a:cxn>
                <a:cxn ang="0">
                  <a:pos x="312" y="257"/>
                </a:cxn>
                <a:cxn ang="0">
                  <a:pos x="300" y="237"/>
                </a:cxn>
                <a:cxn ang="0">
                  <a:pos x="318" y="218"/>
                </a:cxn>
                <a:cxn ang="0">
                  <a:pos x="342" y="204"/>
                </a:cxn>
                <a:cxn ang="0">
                  <a:pos x="325" y="189"/>
                </a:cxn>
                <a:cxn ang="0">
                  <a:pos x="324" y="173"/>
                </a:cxn>
                <a:cxn ang="0">
                  <a:pos x="347" y="158"/>
                </a:cxn>
                <a:cxn ang="0">
                  <a:pos x="333" y="141"/>
                </a:cxn>
                <a:cxn ang="0">
                  <a:pos x="307" y="123"/>
                </a:cxn>
                <a:cxn ang="0">
                  <a:pos x="308" y="103"/>
                </a:cxn>
                <a:cxn ang="0">
                  <a:pos x="303" y="88"/>
                </a:cxn>
                <a:cxn ang="0">
                  <a:pos x="286" y="76"/>
                </a:cxn>
                <a:cxn ang="0">
                  <a:pos x="282" y="48"/>
                </a:cxn>
                <a:cxn ang="0">
                  <a:pos x="278" y="28"/>
                </a:cxn>
                <a:cxn ang="0">
                  <a:pos x="255" y="41"/>
                </a:cxn>
                <a:cxn ang="0">
                  <a:pos x="233" y="30"/>
                </a:cxn>
                <a:cxn ang="0">
                  <a:pos x="217" y="2"/>
                </a:cxn>
                <a:cxn ang="0">
                  <a:pos x="203" y="13"/>
                </a:cxn>
                <a:cxn ang="0">
                  <a:pos x="192" y="33"/>
                </a:cxn>
                <a:cxn ang="0">
                  <a:pos x="179" y="14"/>
                </a:cxn>
                <a:cxn ang="0">
                  <a:pos x="167" y="2"/>
                </a:cxn>
                <a:cxn ang="0">
                  <a:pos x="153" y="27"/>
                </a:cxn>
                <a:cxn ang="0">
                  <a:pos x="133" y="31"/>
                </a:cxn>
                <a:cxn ang="0">
                  <a:pos x="115" y="15"/>
                </a:cxn>
                <a:cxn ang="0">
                  <a:pos x="109" y="36"/>
                </a:cxn>
                <a:cxn ang="0">
                  <a:pos x="90" y="42"/>
                </a:cxn>
                <a:cxn ang="0">
                  <a:pos x="84" y="54"/>
                </a:cxn>
                <a:cxn ang="0">
                  <a:pos x="74" y="71"/>
                </a:cxn>
                <a:cxn ang="0">
                  <a:pos x="52" y="73"/>
                </a:cxn>
                <a:cxn ang="0">
                  <a:pos x="31" y="72"/>
                </a:cxn>
                <a:cxn ang="0">
                  <a:pos x="37" y="78"/>
                </a:cxn>
                <a:cxn ang="0">
                  <a:pos x="52" y="94"/>
                </a:cxn>
                <a:cxn ang="0">
                  <a:pos x="31" y="117"/>
                </a:cxn>
                <a:cxn ang="0">
                  <a:pos x="45" y="131"/>
                </a:cxn>
                <a:cxn ang="0">
                  <a:pos x="25" y="136"/>
                </a:cxn>
                <a:cxn ang="0">
                  <a:pos x="29" y="153"/>
                </a:cxn>
                <a:cxn ang="0">
                  <a:pos x="54" y="168"/>
                </a:cxn>
              </a:cxnLst>
              <a:rect l="0" t="0" r="r" b="b"/>
              <a:pathLst>
                <a:path w="348" h="312">
                  <a:moveTo>
                    <a:pt x="55" y="169"/>
                  </a:moveTo>
                  <a:lnTo>
                    <a:pt x="54" y="169"/>
                  </a:lnTo>
                  <a:lnTo>
                    <a:pt x="52" y="170"/>
                  </a:lnTo>
                  <a:lnTo>
                    <a:pt x="50" y="171"/>
                  </a:lnTo>
                  <a:lnTo>
                    <a:pt x="47" y="172"/>
                  </a:lnTo>
                  <a:lnTo>
                    <a:pt x="44" y="172"/>
                  </a:lnTo>
                  <a:lnTo>
                    <a:pt x="42" y="173"/>
                  </a:lnTo>
                  <a:lnTo>
                    <a:pt x="40" y="175"/>
                  </a:lnTo>
                  <a:lnTo>
                    <a:pt x="38" y="176"/>
                  </a:lnTo>
                  <a:lnTo>
                    <a:pt x="36" y="177"/>
                  </a:lnTo>
                  <a:lnTo>
                    <a:pt x="34" y="178"/>
                  </a:lnTo>
                  <a:lnTo>
                    <a:pt x="31" y="180"/>
                  </a:lnTo>
                  <a:lnTo>
                    <a:pt x="29" y="181"/>
                  </a:lnTo>
                  <a:lnTo>
                    <a:pt x="26" y="182"/>
                  </a:lnTo>
                  <a:lnTo>
                    <a:pt x="23" y="184"/>
                  </a:lnTo>
                  <a:lnTo>
                    <a:pt x="21" y="185"/>
                  </a:lnTo>
                  <a:lnTo>
                    <a:pt x="19" y="187"/>
                  </a:lnTo>
                  <a:lnTo>
                    <a:pt x="17" y="188"/>
                  </a:lnTo>
                  <a:lnTo>
                    <a:pt x="14" y="190"/>
                  </a:lnTo>
                  <a:lnTo>
                    <a:pt x="12" y="190"/>
                  </a:lnTo>
                  <a:lnTo>
                    <a:pt x="10" y="192"/>
                  </a:lnTo>
                  <a:lnTo>
                    <a:pt x="7" y="195"/>
                  </a:lnTo>
                  <a:lnTo>
                    <a:pt x="4" y="197"/>
                  </a:lnTo>
                  <a:lnTo>
                    <a:pt x="1" y="200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1" y="206"/>
                  </a:lnTo>
                  <a:lnTo>
                    <a:pt x="2" y="208"/>
                  </a:lnTo>
                  <a:lnTo>
                    <a:pt x="5" y="209"/>
                  </a:lnTo>
                  <a:lnTo>
                    <a:pt x="9" y="210"/>
                  </a:lnTo>
                  <a:lnTo>
                    <a:pt x="13" y="211"/>
                  </a:lnTo>
                  <a:lnTo>
                    <a:pt x="15" y="211"/>
                  </a:lnTo>
                  <a:lnTo>
                    <a:pt x="17" y="212"/>
                  </a:lnTo>
                  <a:lnTo>
                    <a:pt x="19" y="213"/>
                  </a:lnTo>
                  <a:lnTo>
                    <a:pt x="21" y="213"/>
                  </a:lnTo>
                  <a:lnTo>
                    <a:pt x="23" y="214"/>
                  </a:lnTo>
                  <a:lnTo>
                    <a:pt x="25" y="215"/>
                  </a:lnTo>
                  <a:lnTo>
                    <a:pt x="28" y="215"/>
                  </a:lnTo>
                  <a:lnTo>
                    <a:pt x="31" y="216"/>
                  </a:lnTo>
                  <a:lnTo>
                    <a:pt x="33" y="216"/>
                  </a:lnTo>
                  <a:lnTo>
                    <a:pt x="35" y="217"/>
                  </a:lnTo>
                  <a:lnTo>
                    <a:pt x="38" y="217"/>
                  </a:lnTo>
                  <a:lnTo>
                    <a:pt x="40" y="218"/>
                  </a:lnTo>
                  <a:lnTo>
                    <a:pt x="42" y="219"/>
                  </a:lnTo>
                  <a:lnTo>
                    <a:pt x="44" y="219"/>
                  </a:lnTo>
                  <a:lnTo>
                    <a:pt x="46" y="220"/>
                  </a:lnTo>
                  <a:lnTo>
                    <a:pt x="48" y="222"/>
                  </a:lnTo>
                  <a:lnTo>
                    <a:pt x="52" y="224"/>
                  </a:lnTo>
                  <a:lnTo>
                    <a:pt x="55" y="226"/>
                  </a:lnTo>
                  <a:lnTo>
                    <a:pt x="57" y="229"/>
                  </a:lnTo>
                  <a:lnTo>
                    <a:pt x="58" y="231"/>
                  </a:lnTo>
                  <a:lnTo>
                    <a:pt x="58" y="234"/>
                  </a:lnTo>
                  <a:lnTo>
                    <a:pt x="59" y="237"/>
                  </a:lnTo>
                  <a:lnTo>
                    <a:pt x="58" y="241"/>
                  </a:lnTo>
                  <a:lnTo>
                    <a:pt x="58" y="244"/>
                  </a:lnTo>
                  <a:lnTo>
                    <a:pt x="58" y="248"/>
                  </a:lnTo>
                  <a:lnTo>
                    <a:pt x="58" y="251"/>
                  </a:lnTo>
                  <a:lnTo>
                    <a:pt x="57" y="254"/>
                  </a:lnTo>
                  <a:lnTo>
                    <a:pt x="55" y="257"/>
                  </a:lnTo>
                  <a:lnTo>
                    <a:pt x="54" y="260"/>
                  </a:lnTo>
                  <a:lnTo>
                    <a:pt x="54" y="264"/>
                  </a:lnTo>
                  <a:lnTo>
                    <a:pt x="53" y="266"/>
                  </a:lnTo>
                  <a:lnTo>
                    <a:pt x="53" y="268"/>
                  </a:lnTo>
                  <a:lnTo>
                    <a:pt x="53" y="269"/>
                  </a:lnTo>
                  <a:lnTo>
                    <a:pt x="54" y="271"/>
                  </a:lnTo>
                  <a:lnTo>
                    <a:pt x="54" y="272"/>
                  </a:lnTo>
                  <a:lnTo>
                    <a:pt x="55" y="273"/>
                  </a:lnTo>
                  <a:lnTo>
                    <a:pt x="57" y="274"/>
                  </a:lnTo>
                  <a:lnTo>
                    <a:pt x="59" y="274"/>
                  </a:lnTo>
                  <a:lnTo>
                    <a:pt x="61" y="274"/>
                  </a:lnTo>
                  <a:lnTo>
                    <a:pt x="64" y="273"/>
                  </a:lnTo>
                  <a:lnTo>
                    <a:pt x="67" y="273"/>
                  </a:lnTo>
                  <a:lnTo>
                    <a:pt x="70" y="273"/>
                  </a:lnTo>
                  <a:lnTo>
                    <a:pt x="73" y="271"/>
                  </a:lnTo>
                  <a:lnTo>
                    <a:pt x="76" y="271"/>
                  </a:lnTo>
                  <a:lnTo>
                    <a:pt x="79" y="270"/>
                  </a:lnTo>
                  <a:lnTo>
                    <a:pt x="82" y="270"/>
                  </a:lnTo>
                  <a:lnTo>
                    <a:pt x="85" y="270"/>
                  </a:lnTo>
                  <a:lnTo>
                    <a:pt x="88" y="270"/>
                  </a:lnTo>
                  <a:lnTo>
                    <a:pt x="90" y="270"/>
                  </a:lnTo>
                  <a:lnTo>
                    <a:pt x="93" y="271"/>
                  </a:lnTo>
                  <a:lnTo>
                    <a:pt x="95" y="272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81"/>
                  </a:lnTo>
                  <a:lnTo>
                    <a:pt x="99" y="284"/>
                  </a:lnTo>
                  <a:lnTo>
                    <a:pt x="99" y="286"/>
                  </a:lnTo>
                  <a:lnTo>
                    <a:pt x="100" y="289"/>
                  </a:lnTo>
                  <a:lnTo>
                    <a:pt x="100" y="291"/>
                  </a:lnTo>
                  <a:lnTo>
                    <a:pt x="100" y="294"/>
                  </a:lnTo>
                  <a:lnTo>
                    <a:pt x="101" y="297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2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6"/>
                  </a:lnTo>
                  <a:lnTo>
                    <a:pt x="110" y="306"/>
                  </a:lnTo>
                  <a:lnTo>
                    <a:pt x="112" y="304"/>
                  </a:lnTo>
                  <a:lnTo>
                    <a:pt x="113" y="303"/>
                  </a:lnTo>
                  <a:lnTo>
                    <a:pt x="115" y="302"/>
                  </a:lnTo>
                  <a:lnTo>
                    <a:pt x="117" y="301"/>
                  </a:lnTo>
                  <a:lnTo>
                    <a:pt x="119" y="299"/>
                  </a:lnTo>
                  <a:lnTo>
                    <a:pt x="122" y="298"/>
                  </a:lnTo>
                  <a:lnTo>
                    <a:pt x="124" y="296"/>
                  </a:lnTo>
                  <a:lnTo>
                    <a:pt x="127" y="295"/>
                  </a:lnTo>
                  <a:lnTo>
                    <a:pt x="130" y="294"/>
                  </a:lnTo>
                  <a:lnTo>
                    <a:pt x="132" y="293"/>
                  </a:lnTo>
                  <a:lnTo>
                    <a:pt x="135" y="292"/>
                  </a:lnTo>
                  <a:lnTo>
                    <a:pt x="137" y="292"/>
                  </a:lnTo>
                  <a:lnTo>
                    <a:pt x="139" y="292"/>
                  </a:lnTo>
                  <a:lnTo>
                    <a:pt x="141" y="292"/>
                  </a:lnTo>
                  <a:lnTo>
                    <a:pt x="144" y="292"/>
                  </a:lnTo>
                  <a:lnTo>
                    <a:pt x="146" y="294"/>
                  </a:lnTo>
                  <a:lnTo>
                    <a:pt x="148" y="295"/>
                  </a:lnTo>
                  <a:lnTo>
                    <a:pt x="150" y="296"/>
                  </a:lnTo>
                  <a:lnTo>
                    <a:pt x="152" y="297"/>
                  </a:lnTo>
                  <a:lnTo>
                    <a:pt x="154" y="298"/>
                  </a:lnTo>
                  <a:lnTo>
                    <a:pt x="157" y="300"/>
                  </a:lnTo>
                  <a:lnTo>
                    <a:pt x="161" y="303"/>
                  </a:lnTo>
                  <a:lnTo>
                    <a:pt x="165" y="303"/>
                  </a:lnTo>
                  <a:lnTo>
                    <a:pt x="169" y="303"/>
                  </a:lnTo>
                  <a:lnTo>
                    <a:pt x="172" y="301"/>
                  </a:lnTo>
                  <a:lnTo>
                    <a:pt x="174" y="298"/>
                  </a:lnTo>
                  <a:lnTo>
                    <a:pt x="178" y="295"/>
                  </a:lnTo>
                  <a:lnTo>
                    <a:pt x="182" y="291"/>
                  </a:lnTo>
                  <a:lnTo>
                    <a:pt x="185" y="288"/>
                  </a:lnTo>
                  <a:lnTo>
                    <a:pt x="188" y="286"/>
                  </a:lnTo>
                  <a:lnTo>
                    <a:pt x="190" y="285"/>
                  </a:lnTo>
                  <a:lnTo>
                    <a:pt x="192" y="285"/>
                  </a:lnTo>
                  <a:lnTo>
                    <a:pt x="193" y="285"/>
                  </a:lnTo>
                  <a:lnTo>
                    <a:pt x="195" y="285"/>
                  </a:lnTo>
                  <a:lnTo>
                    <a:pt x="197" y="286"/>
                  </a:lnTo>
                  <a:lnTo>
                    <a:pt x="199" y="287"/>
                  </a:lnTo>
                  <a:lnTo>
                    <a:pt x="201" y="288"/>
                  </a:lnTo>
                  <a:lnTo>
                    <a:pt x="203" y="291"/>
                  </a:lnTo>
                  <a:lnTo>
                    <a:pt x="205" y="293"/>
                  </a:lnTo>
                  <a:lnTo>
                    <a:pt x="207" y="296"/>
                  </a:lnTo>
                  <a:lnTo>
                    <a:pt x="209" y="298"/>
                  </a:lnTo>
                  <a:lnTo>
                    <a:pt x="212" y="301"/>
                  </a:lnTo>
                  <a:lnTo>
                    <a:pt x="212" y="304"/>
                  </a:lnTo>
                  <a:lnTo>
                    <a:pt x="214" y="306"/>
                  </a:lnTo>
                  <a:lnTo>
                    <a:pt x="216" y="308"/>
                  </a:lnTo>
                  <a:lnTo>
                    <a:pt x="218" y="309"/>
                  </a:lnTo>
                  <a:lnTo>
                    <a:pt x="221" y="312"/>
                  </a:lnTo>
                  <a:lnTo>
                    <a:pt x="225" y="312"/>
                  </a:lnTo>
                  <a:lnTo>
                    <a:pt x="225" y="311"/>
                  </a:lnTo>
                  <a:lnTo>
                    <a:pt x="227" y="309"/>
                  </a:lnTo>
                  <a:lnTo>
                    <a:pt x="228" y="307"/>
                  </a:lnTo>
                  <a:lnTo>
                    <a:pt x="229" y="305"/>
                  </a:lnTo>
                  <a:lnTo>
                    <a:pt x="230" y="301"/>
                  </a:lnTo>
                  <a:lnTo>
                    <a:pt x="230" y="298"/>
                  </a:lnTo>
                  <a:lnTo>
                    <a:pt x="231" y="295"/>
                  </a:lnTo>
                  <a:lnTo>
                    <a:pt x="231" y="292"/>
                  </a:lnTo>
                  <a:lnTo>
                    <a:pt x="232" y="288"/>
                  </a:lnTo>
                  <a:lnTo>
                    <a:pt x="233" y="285"/>
                  </a:lnTo>
                  <a:lnTo>
                    <a:pt x="234" y="282"/>
                  </a:lnTo>
                  <a:lnTo>
                    <a:pt x="235" y="279"/>
                  </a:lnTo>
                  <a:lnTo>
                    <a:pt x="236" y="276"/>
                  </a:lnTo>
                  <a:lnTo>
                    <a:pt x="237" y="274"/>
                  </a:lnTo>
                  <a:lnTo>
                    <a:pt x="238" y="272"/>
                  </a:lnTo>
                  <a:lnTo>
                    <a:pt x="240" y="271"/>
                  </a:lnTo>
                  <a:lnTo>
                    <a:pt x="242" y="271"/>
                  </a:lnTo>
                  <a:lnTo>
                    <a:pt x="244" y="271"/>
                  </a:lnTo>
                  <a:lnTo>
                    <a:pt x="246" y="272"/>
                  </a:lnTo>
                  <a:lnTo>
                    <a:pt x="248" y="274"/>
                  </a:lnTo>
                  <a:lnTo>
                    <a:pt x="250" y="276"/>
                  </a:lnTo>
                  <a:lnTo>
                    <a:pt x="252" y="278"/>
                  </a:lnTo>
                  <a:lnTo>
                    <a:pt x="254" y="280"/>
                  </a:lnTo>
                  <a:lnTo>
                    <a:pt x="257" y="283"/>
                  </a:lnTo>
                  <a:lnTo>
                    <a:pt x="259" y="285"/>
                  </a:lnTo>
                  <a:lnTo>
                    <a:pt x="261" y="288"/>
                  </a:lnTo>
                  <a:lnTo>
                    <a:pt x="263" y="289"/>
                  </a:lnTo>
                  <a:lnTo>
                    <a:pt x="266" y="291"/>
                  </a:lnTo>
                  <a:lnTo>
                    <a:pt x="269" y="294"/>
                  </a:lnTo>
                  <a:lnTo>
                    <a:pt x="271" y="295"/>
                  </a:lnTo>
                  <a:lnTo>
                    <a:pt x="271" y="294"/>
                  </a:lnTo>
                  <a:lnTo>
                    <a:pt x="272" y="294"/>
                  </a:lnTo>
                  <a:lnTo>
                    <a:pt x="273" y="292"/>
                  </a:lnTo>
                  <a:lnTo>
                    <a:pt x="273" y="290"/>
                  </a:lnTo>
                  <a:lnTo>
                    <a:pt x="273" y="288"/>
                  </a:lnTo>
                  <a:lnTo>
                    <a:pt x="274" y="285"/>
                  </a:lnTo>
                  <a:lnTo>
                    <a:pt x="274" y="282"/>
                  </a:lnTo>
                  <a:lnTo>
                    <a:pt x="274" y="279"/>
                  </a:lnTo>
                  <a:lnTo>
                    <a:pt x="274" y="275"/>
                  </a:lnTo>
                  <a:lnTo>
                    <a:pt x="274" y="272"/>
                  </a:lnTo>
                  <a:lnTo>
                    <a:pt x="275" y="268"/>
                  </a:lnTo>
                  <a:lnTo>
                    <a:pt x="276" y="266"/>
                  </a:lnTo>
                  <a:lnTo>
                    <a:pt x="276" y="263"/>
                  </a:lnTo>
                  <a:lnTo>
                    <a:pt x="277" y="260"/>
                  </a:lnTo>
                  <a:lnTo>
                    <a:pt x="278" y="258"/>
                  </a:lnTo>
                  <a:lnTo>
                    <a:pt x="281" y="256"/>
                  </a:lnTo>
                  <a:lnTo>
                    <a:pt x="282" y="254"/>
                  </a:lnTo>
                  <a:lnTo>
                    <a:pt x="284" y="253"/>
                  </a:lnTo>
                  <a:lnTo>
                    <a:pt x="286" y="252"/>
                  </a:lnTo>
                  <a:lnTo>
                    <a:pt x="289" y="252"/>
                  </a:lnTo>
                  <a:lnTo>
                    <a:pt x="290" y="251"/>
                  </a:lnTo>
                  <a:lnTo>
                    <a:pt x="293" y="252"/>
                  </a:lnTo>
                  <a:lnTo>
                    <a:pt x="296" y="252"/>
                  </a:lnTo>
                  <a:lnTo>
                    <a:pt x="299" y="253"/>
                  </a:lnTo>
                  <a:lnTo>
                    <a:pt x="301" y="253"/>
                  </a:lnTo>
                  <a:lnTo>
                    <a:pt x="304" y="254"/>
                  </a:lnTo>
                  <a:lnTo>
                    <a:pt x="306" y="255"/>
                  </a:lnTo>
                  <a:lnTo>
                    <a:pt x="308" y="256"/>
                  </a:lnTo>
                  <a:lnTo>
                    <a:pt x="310" y="257"/>
                  </a:lnTo>
                  <a:lnTo>
                    <a:pt x="312" y="257"/>
                  </a:lnTo>
                  <a:lnTo>
                    <a:pt x="311" y="256"/>
                  </a:lnTo>
                  <a:lnTo>
                    <a:pt x="309" y="254"/>
                  </a:lnTo>
                  <a:lnTo>
                    <a:pt x="307" y="251"/>
                  </a:lnTo>
                  <a:lnTo>
                    <a:pt x="305" y="248"/>
                  </a:lnTo>
                  <a:lnTo>
                    <a:pt x="303" y="246"/>
                  </a:lnTo>
                  <a:lnTo>
                    <a:pt x="302" y="244"/>
                  </a:lnTo>
                  <a:lnTo>
                    <a:pt x="301" y="242"/>
                  </a:lnTo>
                  <a:lnTo>
                    <a:pt x="300" y="240"/>
                  </a:lnTo>
                  <a:lnTo>
                    <a:pt x="300" y="237"/>
                  </a:lnTo>
                  <a:lnTo>
                    <a:pt x="300" y="235"/>
                  </a:lnTo>
                  <a:lnTo>
                    <a:pt x="300" y="233"/>
                  </a:lnTo>
                  <a:lnTo>
                    <a:pt x="302" y="231"/>
                  </a:lnTo>
                  <a:lnTo>
                    <a:pt x="303" y="229"/>
                  </a:lnTo>
                  <a:lnTo>
                    <a:pt x="306" y="227"/>
                  </a:lnTo>
                  <a:lnTo>
                    <a:pt x="308" y="225"/>
                  </a:lnTo>
                  <a:lnTo>
                    <a:pt x="311" y="223"/>
                  </a:lnTo>
                  <a:lnTo>
                    <a:pt x="314" y="220"/>
                  </a:lnTo>
                  <a:lnTo>
                    <a:pt x="318" y="218"/>
                  </a:lnTo>
                  <a:lnTo>
                    <a:pt x="321" y="216"/>
                  </a:lnTo>
                  <a:lnTo>
                    <a:pt x="325" y="215"/>
                  </a:lnTo>
                  <a:lnTo>
                    <a:pt x="327" y="213"/>
                  </a:lnTo>
                  <a:lnTo>
                    <a:pt x="331" y="211"/>
                  </a:lnTo>
                  <a:lnTo>
                    <a:pt x="334" y="210"/>
                  </a:lnTo>
                  <a:lnTo>
                    <a:pt x="337" y="209"/>
                  </a:lnTo>
                  <a:lnTo>
                    <a:pt x="339" y="207"/>
                  </a:lnTo>
                  <a:lnTo>
                    <a:pt x="341" y="205"/>
                  </a:lnTo>
                  <a:lnTo>
                    <a:pt x="342" y="204"/>
                  </a:lnTo>
                  <a:lnTo>
                    <a:pt x="344" y="202"/>
                  </a:lnTo>
                  <a:lnTo>
                    <a:pt x="342" y="199"/>
                  </a:lnTo>
                  <a:lnTo>
                    <a:pt x="339" y="196"/>
                  </a:lnTo>
                  <a:lnTo>
                    <a:pt x="337" y="195"/>
                  </a:lnTo>
                  <a:lnTo>
                    <a:pt x="335" y="193"/>
                  </a:lnTo>
                  <a:lnTo>
                    <a:pt x="332" y="192"/>
                  </a:lnTo>
                  <a:lnTo>
                    <a:pt x="330" y="191"/>
                  </a:lnTo>
                  <a:lnTo>
                    <a:pt x="327" y="190"/>
                  </a:lnTo>
                  <a:lnTo>
                    <a:pt x="325" y="189"/>
                  </a:lnTo>
                  <a:lnTo>
                    <a:pt x="323" y="188"/>
                  </a:lnTo>
                  <a:lnTo>
                    <a:pt x="320" y="187"/>
                  </a:lnTo>
                  <a:lnTo>
                    <a:pt x="317" y="184"/>
                  </a:lnTo>
                  <a:lnTo>
                    <a:pt x="316" y="182"/>
                  </a:lnTo>
                  <a:lnTo>
                    <a:pt x="316" y="180"/>
                  </a:lnTo>
                  <a:lnTo>
                    <a:pt x="318" y="178"/>
                  </a:lnTo>
                  <a:lnTo>
                    <a:pt x="319" y="176"/>
                  </a:lnTo>
                  <a:lnTo>
                    <a:pt x="322" y="175"/>
                  </a:lnTo>
                  <a:lnTo>
                    <a:pt x="324" y="173"/>
                  </a:lnTo>
                  <a:lnTo>
                    <a:pt x="327" y="172"/>
                  </a:lnTo>
                  <a:lnTo>
                    <a:pt x="329" y="171"/>
                  </a:lnTo>
                  <a:lnTo>
                    <a:pt x="332" y="169"/>
                  </a:lnTo>
                  <a:lnTo>
                    <a:pt x="335" y="167"/>
                  </a:lnTo>
                  <a:lnTo>
                    <a:pt x="338" y="165"/>
                  </a:lnTo>
                  <a:lnTo>
                    <a:pt x="341" y="164"/>
                  </a:lnTo>
                  <a:lnTo>
                    <a:pt x="344" y="162"/>
                  </a:lnTo>
                  <a:lnTo>
                    <a:pt x="346" y="160"/>
                  </a:lnTo>
                  <a:lnTo>
                    <a:pt x="347" y="158"/>
                  </a:lnTo>
                  <a:lnTo>
                    <a:pt x="347" y="157"/>
                  </a:lnTo>
                  <a:lnTo>
                    <a:pt x="348" y="155"/>
                  </a:lnTo>
                  <a:lnTo>
                    <a:pt x="347" y="153"/>
                  </a:lnTo>
                  <a:lnTo>
                    <a:pt x="346" y="152"/>
                  </a:lnTo>
                  <a:lnTo>
                    <a:pt x="345" y="149"/>
                  </a:lnTo>
                  <a:lnTo>
                    <a:pt x="343" y="147"/>
                  </a:lnTo>
                  <a:lnTo>
                    <a:pt x="340" y="145"/>
                  </a:lnTo>
                  <a:lnTo>
                    <a:pt x="337" y="143"/>
                  </a:lnTo>
                  <a:lnTo>
                    <a:pt x="333" y="141"/>
                  </a:lnTo>
                  <a:lnTo>
                    <a:pt x="330" y="139"/>
                  </a:lnTo>
                  <a:lnTo>
                    <a:pt x="327" y="137"/>
                  </a:lnTo>
                  <a:lnTo>
                    <a:pt x="324" y="135"/>
                  </a:lnTo>
                  <a:lnTo>
                    <a:pt x="320" y="132"/>
                  </a:lnTo>
                  <a:lnTo>
                    <a:pt x="317" y="131"/>
                  </a:lnTo>
                  <a:lnTo>
                    <a:pt x="313" y="129"/>
                  </a:lnTo>
                  <a:lnTo>
                    <a:pt x="311" y="127"/>
                  </a:lnTo>
                  <a:lnTo>
                    <a:pt x="308" y="124"/>
                  </a:lnTo>
                  <a:lnTo>
                    <a:pt x="307" y="123"/>
                  </a:lnTo>
                  <a:lnTo>
                    <a:pt x="306" y="120"/>
                  </a:lnTo>
                  <a:lnTo>
                    <a:pt x="305" y="118"/>
                  </a:lnTo>
                  <a:lnTo>
                    <a:pt x="304" y="115"/>
                  </a:lnTo>
                  <a:lnTo>
                    <a:pt x="305" y="113"/>
                  </a:lnTo>
                  <a:lnTo>
                    <a:pt x="305" y="112"/>
                  </a:lnTo>
                  <a:lnTo>
                    <a:pt x="306" y="109"/>
                  </a:lnTo>
                  <a:lnTo>
                    <a:pt x="307" y="107"/>
                  </a:lnTo>
                  <a:lnTo>
                    <a:pt x="308" y="105"/>
                  </a:lnTo>
                  <a:lnTo>
                    <a:pt x="308" y="103"/>
                  </a:lnTo>
                  <a:lnTo>
                    <a:pt x="309" y="100"/>
                  </a:lnTo>
                  <a:lnTo>
                    <a:pt x="309" y="98"/>
                  </a:lnTo>
                  <a:lnTo>
                    <a:pt x="311" y="97"/>
                  </a:lnTo>
                  <a:lnTo>
                    <a:pt x="312" y="94"/>
                  </a:lnTo>
                  <a:lnTo>
                    <a:pt x="312" y="93"/>
                  </a:lnTo>
                  <a:lnTo>
                    <a:pt x="309" y="91"/>
                  </a:lnTo>
                  <a:lnTo>
                    <a:pt x="307" y="89"/>
                  </a:lnTo>
                  <a:lnTo>
                    <a:pt x="305" y="89"/>
                  </a:lnTo>
                  <a:lnTo>
                    <a:pt x="303" y="88"/>
                  </a:lnTo>
                  <a:lnTo>
                    <a:pt x="301" y="87"/>
                  </a:lnTo>
                  <a:lnTo>
                    <a:pt x="299" y="87"/>
                  </a:lnTo>
                  <a:lnTo>
                    <a:pt x="297" y="86"/>
                  </a:lnTo>
                  <a:lnTo>
                    <a:pt x="294" y="85"/>
                  </a:lnTo>
                  <a:lnTo>
                    <a:pt x="292" y="83"/>
                  </a:lnTo>
                  <a:lnTo>
                    <a:pt x="290" y="82"/>
                  </a:lnTo>
                  <a:lnTo>
                    <a:pt x="289" y="80"/>
                  </a:lnTo>
                  <a:lnTo>
                    <a:pt x="287" y="78"/>
                  </a:lnTo>
                  <a:lnTo>
                    <a:pt x="286" y="76"/>
                  </a:lnTo>
                  <a:lnTo>
                    <a:pt x="285" y="74"/>
                  </a:lnTo>
                  <a:lnTo>
                    <a:pt x="283" y="71"/>
                  </a:lnTo>
                  <a:lnTo>
                    <a:pt x="283" y="68"/>
                  </a:lnTo>
                  <a:lnTo>
                    <a:pt x="282" y="65"/>
                  </a:lnTo>
                  <a:lnTo>
                    <a:pt x="282" y="62"/>
                  </a:lnTo>
                  <a:lnTo>
                    <a:pt x="282" y="58"/>
                  </a:lnTo>
                  <a:lnTo>
                    <a:pt x="282" y="54"/>
                  </a:lnTo>
                  <a:lnTo>
                    <a:pt x="282" y="51"/>
                  </a:lnTo>
                  <a:lnTo>
                    <a:pt x="282" y="48"/>
                  </a:lnTo>
                  <a:lnTo>
                    <a:pt x="282" y="44"/>
                  </a:lnTo>
                  <a:lnTo>
                    <a:pt x="282" y="41"/>
                  </a:lnTo>
                  <a:lnTo>
                    <a:pt x="282" y="37"/>
                  </a:lnTo>
                  <a:lnTo>
                    <a:pt x="283" y="35"/>
                  </a:lnTo>
                  <a:lnTo>
                    <a:pt x="282" y="33"/>
                  </a:lnTo>
                  <a:lnTo>
                    <a:pt x="282" y="31"/>
                  </a:lnTo>
                  <a:lnTo>
                    <a:pt x="281" y="29"/>
                  </a:lnTo>
                  <a:lnTo>
                    <a:pt x="281" y="29"/>
                  </a:lnTo>
                  <a:lnTo>
                    <a:pt x="278" y="28"/>
                  </a:lnTo>
                  <a:lnTo>
                    <a:pt x="274" y="30"/>
                  </a:lnTo>
                  <a:lnTo>
                    <a:pt x="272" y="31"/>
                  </a:lnTo>
                  <a:lnTo>
                    <a:pt x="270" y="33"/>
                  </a:lnTo>
                  <a:lnTo>
                    <a:pt x="268" y="35"/>
                  </a:lnTo>
                  <a:lnTo>
                    <a:pt x="266" y="36"/>
                  </a:lnTo>
                  <a:lnTo>
                    <a:pt x="263" y="37"/>
                  </a:lnTo>
                  <a:lnTo>
                    <a:pt x="261" y="39"/>
                  </a:lnTo>
                  <a:lnTo>
                    <a:pt x="258" y="40"/>
                  </a:lnTo>
                  <a:lnTo>
                    <a:pt x="255" y="41"/>
                  </a:lnTo>
                  <a:lnTo>
                    <a:pt x="252" y="42"/>
                  </a:lnTo>
                  <a:lnTo>
                    <a:pt x="250" y="42"/>
                  </a:lnTo>
                  <a:lnTo>
                    <a:pt x="248" y="42"/>
                  </a:lnTo>
                  <a:lnTo>
                    <a:pt x="246" y="41"/>
                  </a:lnTo>
                  <a:lnTo>
                    <a:pt x="243" y="39"/>
                  </a:lnTo>
                  <a:lnTo>
                    <a:pt x="240" y="37"/>
                  </a:lnTo>
                  <a:lnTo>
                    <a:pt x="238" y="35"/>
                  </a:lnTo>
                  <a:lnTo>
                    <a:pt x="236" y="33"/>
                  </a:lnTo>
                  <a:lnTo>
                    <a:pt x="233" y="30"/>
                  </a:lnTo>
                  <a:lnTo>
                    <a:pt x="231" y="27"/>
                  </a:lnTo>
                  <a:lnTo>
                    <a:pt x="230" y="23"/>
                  </a:lnTo>
                  <a:lnTo>
                    <a:pt x="228" y="19"/>
                  </a:lnTo>
                  <a:lnTo>
                    <a:pt x="226" y="16"/>
                  </a:lnTo>
                  <a:lnTo>
                    <a:pt x="224" y="13"/>
                  </a:lnTo>
                  <a:lnTo>
                    <a:pt x="222" y="10"/>
                  </a:lnTo>
                  <a:lnTo>
                    <a:pt x="221" y="7"/>
                  </a:lnTo>
                  <a:lnTo>
                    <a:pt x="219" y="4"/>
                  </a:lnTo>
                  <a:lnTo>
                    <a:pt x="217" y="2"/>
                  </a:lnTo>
                  <a:lnTo>
                    <a:pt x="215" y="1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2" y="1"/>
                  </a:lnTo>
                  <a:lnTo>
                    <a:pt x="210" y="2"/>
                  </a:lnTo>
                  <a:lnTo>
                    <a:pt x="208" y="5"/>
                  </a:lnTo>
                  <a:lnTo>
                    <a:pt x="206" y="7"/>
                  </a:lnTo>
                  <a:lnTo>
                    <a:pt x="205" y="10"/>
                  </a:lnTo>
                  <a:lnTo>
                    <a:pt x="203" y="13"/>
                  </a:lnTo>
                  <a:lnTo>
                    <a:pt x="202" y="15"/>
                  </a:lnTo>
                  <a:lnTo>
                    <a:pt x="201" y="18"/>
                  </a:lnTo>
                  <a:lnTo>
                    <a:pt x="199" y="21"/>
                  </a:lnTo>
                  <a:lnTo>
                    <a:pt x="198" y="24"/>
                  </a:lnTo>
                  <a:lnTo>
                    <a:pt x="197" y="27"/>
                  </a:lnTo>
                  <a:lnTo>
                    <a:pt x="195" y="28"/>
                  </a:lnTo>
                  <a:lnTo>
                    <a:pt x="194" y="31"/>
                  </a:lnTo>
                  <a:lnTo>
                    <a:pt x="192" y="32"/>
                  </a:lnTo>
                  <a:lnTo>
                    <a:pt x="192" y="33"/>
                  </a:lnTo>
                  <a:lnTo>
                    <a:pt x="191" y="32"/>
                  </a:lnTo>
                  <a:lnTo>
                    <a:pt x="189" y="31"/>
                  </a:lnTo>
                  <a:lnTo>
                    <a:pt x="187" y="29"/>
                  </a:lnTo>
                  <a:lnTo>
                    <a:pt x="186" y="27"/>
                  </a:lnTo>
                  <a:lnTo>
                    <a:pt x="185" y="25"/>
                  </a:lnTo>
                  <a:lnTo>
                    <a:pt x="183" y="22"/>
                  </a:lnTo>
                  <a:lnTo>
                    <a:pt x="182" y="19"/>
                  </a:lnTo>
                  <a:lnTo>
                    <a:pt x="181" y="16"/>
                  </a:lnTo>
                  <a:lnTo>
                    <a:pt x="179" y="14"/>
                  </a:lnTo>
                  <a:lnTo>
                    <a:pt x="178" y="11"/>
                  </a:lnTo>
                  <a:lnTo>
                    <a:pt x="176" y="8"/>
                  </a:lnTo>
                  <a:lnTo>
                    <a:pt x="175" y="5"/>
                  </a:lnTo>
                  <a:lnTo>
                    <a:pt x="173" y="3"/>
                  </a:lnTo>
                  <a:lnTo>
                    <a:pt x="173" y="2"/>
                  </a:lnTo>
                  <a:lnTo>
                    <a:pt x="171" y="1"/>
                  </a:lnTo>
                  <a:lnTo>
                    <a:pt x="170" y="1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5" y="4"/>
                  </a:lnTo>
                  <a:lnTo>
                    <a:pt x="164" y="7"/>
                  </a:lnTo>
                  <a:lnTo>
                    <a:pt x="162" y="9"/>
                  </a:lnTo>
                  <a:lnTo>
                    <a:pt x="161" y="12"/>
                  </a:lnTo>
                  <a:lnTo>
                    <a:pt x="159" y="15"/>
                  </a:lnTo>
                  <a:lnTo>
                    <a:pt x="158" y="18"/>
                  </a:lnTo>
                  <a:lnTo>
                    <a:pt x="156" y="21"/>
                  </a:lnTo>
                  <a:lnTo>
                    <a:pt x="154" y="24"/>
                  </a:lnTo>
                  <a:lnTo>
                    <a:pt x="153" y="27"/>
                  </a:lnTo>
                  <a:lnTo>
                    <a:pt x="151" y="30"/>
                  </a:lnTo>
                  <a:lnTo>
                    <a:pt x="149" y="33"/>
                  </a:lnTo>
                  <a:lnTo>
                    <a:pt x="147" y="35"/>
                  </a:lnTo>
                  <a:lnTo>
                    <a:pt x="145" y="36"/>
                  </a:lnTo>
                  <a:lnTo>
                    <a:pt x="144" y="37"/>
                  </a:lnTo>
                  <a:lnTo>
                    <a:pt x="139" y="37"/>
                  </a:lnTo>
                  <a:lnTo>
                    <a:pt x="136" y="35"/>
                  </a:lnTo>
                  <a:lnTo>
                    <a:pt x="134" y="33"/>
                  </a:lnTo>
                  <a:lnTo>
                    <a:pt x="133" y="31"/>
                  </a:lnTo>
                  <a:lnTo>
                    <a:pt x="131" y="29"/>
                  </a:lnTo>
                  <a:lnTo>
                    <a:pt x="129" y="27"/>
                  </a:lnTo>
                  <a:lnTo>
                    <a:pt x="127" y="24"/>
                  </a:lnTo>
                  <a:lnTo>
                    <a:pt x="125" y="22"/>
                  </a:lnTo>
                  <a:lnTo>
                    <a:pt x="123" y="19"/>
                  </a:lnTo>
                  <a:lnTo>
                    <a:pt x="122" y="18"/>
                  </a:lnTo>
                  <a:lnTo>
                    <a:pt x="119" y="15"/>
                  </a:lnTo>
                  <a:lnTo>
                    <a:pt x="117" y="14"/>
                  </a:lnTo>
                  <a:lnTo>
                    <a:pt x="115" y="15"/>
                  </a:lnTo>
                  <a:lnTo>
                    <a:pt x="114" y="16"/>
                  </a:lnTo>
                  <a:lnTo>
                    <a:pt x="114" y="18"/>
                  </a:lnTo>
                  <a:lnTo>
                    <a:pt x="113" y="21"/>
                  </a:lnTo>
                  <a:lnTo>
                    <a:pt x="113" y="23"/>
                  </a:lnTo>
                  <a:lnTo>
                    <a:pt x="112" y="26"/>
                  </a:lnTo>
                  <a:lnTo>
                    <a:pt x="112" y="28"/>
                  </a:lnTo>
                  <a:lnTo>
                    <a:pt x="111" y="31"/>
                  </a:lnTo>
                  <a:lnTo>
                    <a:pt x="110" y="34"/>
                  </a:lnTo>
                  <a:lnTo>
                    <a:pt x="109" y="36"/>
                  </a:lnTo>
                  <a:lnTo>
                    <a:pt x="108" y="38"/>
                  </a:lnTo>
                  <a:lnTo>
                    <a:pt x="107" y="41"/>
                  </a:lnTo>
                  <a:lnTo>
                    <a:pt x="106" y="42"/>
                  </a:lnTo>
                  <a:lnTo>
                    <a:pt x="105" y="44"/>
                  </a:lnTo>
                  <a:lnTo>
                    <a:pt x="102" y="45"/>
                  </a:lnTo>
                  <a:lnTo>
                    <a:pt x="99" y="46"/>
                  </a:lnTo>
                  <a:lnTo>
                    <a:pt x="96" y="45"/>
                  </a:lnTo>
                  <a:lnTo>
                    <a:pt x="93" y="44"/>
                  </a:lnTo>
                  <a:lnTo>
                    <a:pt x="90" y="42"/>
                  </a:lnTo>
                  <a:lnTo>
                    <a:pt x="87" y="40"/>
                  </a:lnTo>
                  <a:lnTo>
                    <a:pt x="84" y="39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3" y="46"/>
                  </a:lnTo>
                  <a:lnTo>
                    <a:pt x="83" y="48"/>
                  </a:lnTo>
                  <a:lnTo>
                    <a:pt x="84" y="50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4" y="56"/>
                  </a:lnTo>
                  <a:lnTo>
                    <a:pt x="84" y="58"/>
                  </a:lnTo>
                  <a:lnTo>
                    <a:pt x="83" y="61"/>
                  </a:lnTo>
                  <a:lnTo>
                    <a:pt x="83" y="63"/>
                  </a:lnTo>
                  <a:lnTo>
                    <a:pt x="81" y="65"/>
                  </a:lnTo>
                  <a:lnTo>
                    <a:pt x="80" y="67"/>
                  </a:lnTo>
                  <a:lnTo>
                    <a:pt x="79" y="69"/>
                  </a:lnTo>
                  <a:lnTo>
                    <a:pt x="77" y="71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68" y="72"/>
                  </a:lnTo>
                  <a:lnTo>
                    <a:pt x="64" y="73"/>
                  </a:lnTo>
                  <a:lnTo>
                    <a:pt x="62" y="73"/>
                  </a:lnTo>
                  <a:lnTo>
                    <a:pt x="59" y="73"/>
                  </a:lnTo>
                  <a:lnTo>
                    <a:pt x="58" y="73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48" y="73"/>
                  </a:lnTo>
                  <a:lnTo>
                    <a:pt x="46" y="72"/>
                  </a:lnTo>
                  <a:lnTo>
                    <a:pt x="43" y="72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37" y="72"/>
                  </a:lnTo>
                  <a:lnTo>
                    <a:pt x="34" y="72"/>
                  </a:lnTo>
                  <a:lnTo>
                    <a:pt x="31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9" y="74"/>
                  </a:lnTo>
                  <a:lnTo>
                    <a:pt x="30" y="74"/>
                  </a:lnTo>
                  <a:lnTo>
                    <a:pt x="33" y="75"/>
                  </a:lnTo>
                  <a:lnTo>
                    <a:pt x="35" y="76"/>
                  </a:lnTo>
                  <a:lnTo>
                    <a:pt x="37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3" y="82"/>
                  </a:lnTo>
                  <a:lnTo>
                    <a:pt x="46" y="84"/>
                  </a:lnTo>
                  <a:lnTo>
                    <a:pt x="48" y="86"/>
                  </a:lnTo>
                  <a:lnTo>
                    <a:pt x="50" y="88"/>
                  </a:lnTo>
                  <a:lnTo>
                    <a:pt x="51" y="89"/>
                  </a:lnTo>
                  <a:lnTo>
                    <a:pt x="52" y="92"/>
                  </a:lnTo>
                  <a:lnTo>
                    <a:pt x="52" y="94"/>
                  </a:lnTo>
                  <a:lnTo>
                    <a:pt x="50" y="98"/>
                  </a:lnTo>
                  <a:lnTo>
                    <a:pt x="47" y="102"/>
                  </a:lnTo>
                  <a:lnTo>
                    <a:pt x="43" y="105"/>
                  </a:lnTo>
                  <a:lnTo>
                    <a:pt x="41" y="107"/>
                  </a:lnTo>
                  <a:lnTo>
                    <a:pt x="38" y="109"/>
                  </a:lnTo>
                  <a:lnTo>
                    <a:pt x="37" y="110"/>
                  </a:lnTo>
                  <a:lnTo>
                    <a:pt x="35" y="112"/>
                  </a:lnTo>
                  <a:lnTo>
                    <a:pt x="33" y="114"/>
                  </a:lnTo>
                  <a:lnTo>
                    <a:pt x="31" y="117"/>
                  </a:lnTo>
                  <a:lnTo>
                    <a:pt x="31" y="119"/>
                  </a:lnTo>
                  <a:lnTo>
                    <a:pt x="33" y="121"/>
                  </a:lnTo>
                  <a:lnTo>
                    <a:pt x="36" y="123"/>
                  </a:lnTo>
                  <a:lnTo>
                    <a:pt x="39" y="126"/>
                  </a:lnTo>
                  <a:lnTo>
                    <a:pt x="42" y="127"/>
                  </a:lnTo>
                  <a:lnTo>
                    <a:pt x="45" y="128"/>
                  </a:lnTo>
                  <a:lnTo>
                    <a:pt x="47" y="129"/>
                  </a:lnTo>
                  <a:lnTo>
                    <a:pt x="47" y="131"/>
                  </a:lnTo>
                  <a:lnTo>
                    <a:pt x="45" y="131"/>
                  </a:lnTo>
                  <a:lnTo>
                    <a:pt x="44" y="132"/>
                  </a:lnTo>
                  <a:lnTo>
                    <a:pt x="42" y="132"/>
                  </a:lnTo>
                  <a:lnTo>
                    <a:pt x="40" y="132"/>
                  </a:lnTo>
                  <a:lnTo>
                    <a:pt x="38" y="132"/>
                  </a:lnTo>
                  <a:lnTo>
                    <a:pt x="35" y="133"/>
                  </a:lnTo>
                  <a:lnTo>
                    <a:pt x="33" y="134"/>
                  </a:lnTo>
                  <a:lnTo>
                    <a:pt x="31" y="135"/>
                  </a:lnTo>
                  <a:lnTo>
                    <a:pt x="28" y="135"/>
                  </a:lnTo>
                  <a:lnTo>
                    <a:pt x="25" y="136"/>
                  </a:lnTo>
                  <a:lnTo>
                    <a:pt x="23" y="137"/>
                  </a:lnTo>
                  <a:lnTo>
                    <a:pt x="21" y="139"/>
                  </a:lnTo>
                  <a:lnTo>
                    <a:pt x="19" y="141"/>
                  </a:lnTo>
                  <a:lnTo>
                    <a:pt x="19" y="145"/>
                  </a:lnTo>
                  <a:lnTo>
                    <a:pt x="20" y="146"/>
                  </a:lnTo>
                  <a:lnTo>
                    <a:pt x="21" y="148"/>
                  </a:lnTo>
                  <a:lnTo>
                    <a:pt x="24" y="150"/>
                  </a:lnTo>
                  <a:lnTo>
                    <a:pt x="26" y="152"/>
                  </a:lnTo>
                  <a:lnTo>
                    <a:pt x="29" y="153"/>
                  </a:lnTo>
                  <a:lnTo>
                    <a:pt x="32" y="155"/>
                  </a:lnTo>
                  <a:lnTo>
                    <a:pt x="35" y="157"/>
                  </a:lnTo>
                  <a:lnTo>
                    <a:pt x="38" y="159"/>
                  </a:lnTo>
                  <a:lnTo>
                    <a:pt x="41" y="161"/>
                  </a:lnTo>
                  <a:lnTo>
                    <a:pt x="44" y="163"/>
                  </a:lnTo>
                  <a:lnTo>
                    <a:pt x="47" y="164"/>
                  </a:lnTo>
                  <a:lnTo>
                    <a:pt x="50" y="166"/>
                  </a:lnTo>
                  <a:lnTo>
                    <a:pt x="52" y="167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5" y="16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D119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7" name="Freeform 59"/>
            <p:cNvSpPr>
              <a:spLocks/>
            </p:cNvSpPr>
            <p:nvPr/>
          </p:nvSpPr>
          <p:spPr bwMode="auto">
            <a:xfrm>
              <a:off x="1229" y="1051"/>
              <a:ext cx="193" cy="198"/>
            </a:xfrm>
            <a:custGeom>
              <a:avLst/>
              <a:gdLst/>
              <a:ahLst/>
              <a:cxnLst>
                <a:cxn ang="0">
                  <a:pos x="49" y="58"/>
                </a:cxn>
                <a:cxn ang="0">
                  <a:pos x="52" y="45"/>
                </a:cxn>
                <a:cxn ang="0">
                  <a:pos x="62" y="51"/>
                </a:cxn>
                <a:cxn ang="0">
                  <a:pos x="61" y="33"/>
                </a:cxn>
                <a:cxn ang="0">
                  <a:pos x="60" y="19"/>
                </a:cxn>
                <a:cxn ang="0">
                  <a:pos x="63" y="1"/>
                </a:cxn>
                <a:cxn ang="0">
                  <a:pos x="78" y="10"/>
                </a:cxn>
                <a:cxn ang="0">
                  <a:pos x="99" y="31"/>
                </a:cxn>
                <a:cxn ang="0">
                  <a:pos x="118" y="34"/>
                </a:cxn>
                <a:cxn ang="0">
                  <a:pos x="129" y="19"/>
                </a:cxn>
                <a:cxn ang="0">
                  <a:pos x="130" y="22"/>
                </a:cxn>
                <a:cxn ang="0">
                  <a:pos x="127" y="45"/>
                </a:cxn>
                <a:cxn ang="0">
                  <a:pos x="134" y="60"/>
                </a:cxn>
                <a:cxn ang="0">
                  <a:pos x="153" y="54"/>
                </a:cxn>
                <a:cxn ang="0">
                  <a:pos x="167" y="50"/>
                </a:cxn>
                <a:cxn ang="0">
                  <a:pos x="158" y="67"/>
                </a:cxn>
                <a:cxn ang="0">
                  <a:pos x="153" y="83"/>
                </a:cxn>
                <a:cxn ang="0">
                  <a:pos x="165" y="87"/>
                </a:cxn>
                <a:cxn ang="0">
                  <a:pos x="171" y="90"/>
                </a:cxn>
                <a:cxn ang="0">
                  <a:pos x="161" y="110"/>
                </a:cxn>
                <a:cxn ang="0">
                  <a:pos x="178" y="119"/>
                </a:cxn>
                <a:cxn ang="0">
                  <a:pos x="193" y="125"/>
                </a:cxn>
                <a:cxn ang="0">
                  <a:pos x="182" y="125"/>
                </a:cxn>
                <a:cxn ang="0">
                  <a:pos x="161" y="127"/>
                </a:cxn>
                <a:cxn ang="0">
                  <a:pos x="155" y="142"/>
                </a:cxn>
                <a:cxn ang="0">
                  <a:pos x="163" y="162"/>
                </a:cxn>
                <a:cxn ang="0">
                  <a:pos x="163" y="169"/>
                </a:cxn>
                <a:cxn ang="0">
                  <a:pos x="147" y="163"/>
                </a:cxn>
                <a:cxn ang="0">
                  <a:pos x="130" y="159"/>
                </a:cxn>
                <a:cxn ang="0">
                  <a:pos x="124" y="169"/>
                </a:cxn>
                <a:cxn ang="0">
                  <a:pos x="125" y="183"/>
                </a:cxn>
                <a:cxn ang="0">
                  <a:pos x="119" y="169"/>
                </a:cxn>
                <a:cxn ang="0">
                  <a:pos x="108" y="163"/>
                </a:cxn>
                <a:cxn ang="0">
                  <a:pos x="90" y="179"/>
                </a:cxn>
                <a:cxn ang="0">
                  <a:pos x="74" y="197"/>
                </a:cxn>
                <a:cxn ang="0">
                  <a:pos x="69" y="191"/>
                </a:cxn>
                <a:cxn ang="0">
                  <a:pos x="70" y="171"/>
                </a:cxn>
                <a:cxn ang="0">
                  <a:pos x="61" y="165"/>
                </a:cxn>
                <a:cxn ang="0">
                  <a:pos x="49" y="170"/>
                </a:cxn>
                <a:cxn ang="0">
                  <a:pos x="52" y="156"/>
                </a:cxn>
                <a:cxn ang="0">
                  <a:pos x="47" y="147"/>
                </a:cxn>
                <a:cxn ang="0">
                  <a:pos x="31" y="148"/>
                </a:cxn>
                <a:cxn ang="0">
                  <a:pos x="26" y="146"/>
                </a:cxn>
                <a:cxn ang="0">
                  <a:pos x="41" y="135"/>
                </a:cxn>
                <a:cxn ang="0">
                  <a:pos x="42" y="126"/>
                </a:cxn>
                <a:cxn ang="0">
                  <a:pos x="24" y="124"/>
                </a:cxn>
                <a:cxn ang="0">
                  <a:pos x="19" y="122"/>
                </a:cxn>
                <a:cxn ang="0">
                  <a:pos x="31" y="105"/>
                </a:cxn>
                <a:cxn ang="0">
                  <a:pos x="16" y="92"/>
                </a:cxn>
                <a:cxn ang="0">
                  <a:pos x="0" y="84"/>
                </a:cxn>
                <a:cxn ang="0">
                  <a:pos x="13" y="86"/>
                </a:cxn>
                <a:cxn ang="0">
                  <a:pos x="29" y="87"/>
                </a:cxn>
                <a:cxn ang="0">
                  <a:pos x="27" y="69"/>
                </a:cxn>
                <a:cxn ang="0">
                  <a:pos x="33" y="63"/>
                </a:cxn>
                <a:cxn ang="0">
                  <a:pos x="47" y="69"/>
                </a:cxn>
              </a:cxnLst>
              <a:rect l="0" t="0" r="r" b="b"/>
              <a:pathLst>
                <a:path w="193" h="198">
                  <a:moveTo>
                    <a:pt x="51" y="71"/>
                  </a:moveTo>
                  <a:lnTo>
                    <a:pt x="50" y="69"/>
                  </a:lnTo>
                  <a:lnTo>
                    <a:pt x="50" y="67"/>
                  </a:lnTo>
                  <a:lnTo>
                    <a:pt x="49" y="65"/>
                  </a:lnTo>
                  <a:lnTo>
                    <a:pt x="49" y="63"/>
                  </a:lnTo>
                  <a:lnTo>
                    <a:pt x="49" y="61"/>
                  </a:lnTo>
                  <a:lnTo>
                    <a:pt x="49" y="58"/>
                  </a:lnTo>
                  <a:lnTo>
                    <a:pt x="48" y="56"/>
                  </a:lnTo>
                  <a:lnTo>
                    <a:pt x="48" y="53"/>
                  </a:lnTo>
                  <a:lnTo>
                    <a:pt x="48" y="51"/>
                  </a:lnTo>
                  <a:lnTo>
                    <a:pt x="48" y="50"/>
                  </a:lnTo>
                  <a:lnTo>
                    <a:pt x="49" y="47"/>
                  </a:lnTo>
                  <a:lnTo>
                    <a:pt x="51" y="46"/>
                  </a:lnTo>
                  <a:lnTo>
                    <a:pt x="52" y="45"/>
                  </a:lnTo>
                  <a:lnTo>
                    <a:pt x="53" y="47"/>
                  </a:lnTo>
                  <a:lnTo>
                    <a:pt x="55" y="49"/>
                  </a:lnTo>
                  <a:lnTo>
                    <a:pt x="57" y="51"/>
                  </a:lnTo>
                  <a:lnTo>
                    <a:pt x="59" y="53"/>
                  </a:lnTo>
                  <a:lnTo>
                    <a:pt x="60" y="54"/>
                  </a:lnTo>
                  <a:lnTo>
                    <a:pt x="61" y="54"/>
                  </a:lnTo>
                  <a:lnTo>
                    <a:pt x="62" y="51"/>
                  </a:lnTo>
                  <a:lnTo>
                    <a:pt x="62" y="50"/>
                  </a:lnTo>
                  <a:lnTo>
                    <a:pt x="62" y="47"/>
                  </a:lnTo>
                  <a:lnTo>
                    <a:pt x="62" y="43"/>
                  </a:lnTo>
                  <a:lnTo>
                    <a:pt x="62" y="40"/>
                  </a:lnTo>
                  <a:lnTo>
                    <a:pt x="61" y="38"/>
                  </a:lnTo>
                  <a:lnTo>
                    <a:pt x="61" y="35"/>
                  </a:lnTo>
                  <a:lnTo>
                    <a:pt x="61" y="33"/>
                  </a:lnTo>
                  <a:lnTo>
                    <a:pt x="61" y="31"/>
                  </a:lnTo>
                  <a:lnTo>
                    <a:pt x="61" y="30"/>
                  </a:lnTo>
                  <a:lnTo>
                    <a:pt x="61" y="28"/>
                  </a:lnTo>
                  <a:lnTo>
                    <a:pt x="61" y="26"/>
                  </a:lnTo>
                  <a:lnTo>
                    <a:pt x="61" y="24"/>
                  </a:lnTo>
                  <a:lnTo>
                    <a:pt x="60" y="22"/>
                  </a:lnTo>
                  <a:lnTo>
                    <a:pt x="60" y="19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1" y="5"/>
                  </a:lnTo>
                  <a:lnTo>
                    <a:pt x="62" y="3"/>
                  </a:lnTo>
                  <a:lnTo>
                    <a:pt x="63" y="1"/>
                  </a:lnTo>
                  <a:lnTo>
                    <a:pt x="65" y="1"/>
                  </a:lnTo>
                  <a:lnTo>
                    <a:pt x="66" y="0"/>
                  </a:lnTo>
                  <a:lnTo>
                    <a:pt x="68" y="1"/>
                  </a:lnTo>
                  <a:lnTo>
                    <a:pt x="70" y="2"/>
                  </a:lnTo>
                  <a:lnTo>
                    <a:pt x="74" y="5"/>
                  </a:lnTo>
                  <a:lnTo>
                    <a:pt x="76" y="7"/>
                  </a:lnTo>
                  <a:lnTo>
                    <a:pt x="78" y="10"/>
                  </a:lnTo>
                  <a:lnTo>
                    <a:pt x="81" y="13"/>
                  </a:lnTo>
                  <a:lnTo>
                    <a:pt x="84" y="16"/>
                  </a:lnTo>
                  <a:lnTo>
                    <a:pt x="87" y="19"/>
                  </a:lnTo>
                  <a:lnTo>
                    <a:pt x="91" y="23"/>
                  </a:lnTo>
                  <a:lnTo>
                    <a:pt x="94" y="26"/>
                  </a:lnTo>
                  <a:lnTo>
                    <a:pt x="97" y="29"/>
                  </a:lnTo>
                  <a:lnTo>
                    <a:pt x="99" y="31"/>
                  </a:lnTo>
                  <a:lnTo>
                    <a:pt x="103" y="33"/>
                  </a:lnTo>
                  <a:lnTo>
                    <a:pt x="106" y="35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5" y="35"/>
                  </a:lnTo>
                  <a:lnTo>
                    <a:pt x="116" y="34"/>
                  </a:lnTo>
                  <a:lnTo>
                    <a:pt x="118" y="34"/>
                  </a:lnTo>
                  <a:lnTo>
                    <a:pt x="120" y="31"/>
                  </a:lnTo>
                  <a:lnTo>
                    <a:pt x="122" y="30"/>
                  </a:lnTo>
                  <a:lnTo>
                    <a:pt x="124" y="28"/>
                  </a:lnTo>
                  <a:lnTo>
                    <a:pt x="126" y="26"/>
                  </a:lnTo>
                  <a:lnTo>
                    <a:pt x="127" y="24"/>
                  </a:lnTo>
                  <a:lnTo>
                    <a:pt x="128" y="21"/>
                  </a:lnTo>
                  <a:lnTo>
                    <a:pt x="129" y="19"/>
                  </a:lnTo>
                  <a:lnTo>
                    <a:pt x="130" y="17"/>
                  </a:lnTo>
                  <a:lnTo>
                    <a:pt x="131" y="15"/>
                  </a:lnTo>
                  <a:lnTo>
                    <a:pt x="132" y="15"/>
                  </a:lnTo>
                  <a:lnTo>
                    <a:pt x="131" y="16"/>
                  </a:lnTo>
                  <a:lnTo>
                    <a:pt x="131" y="17"/>
                  </a:lnTo>
                  <a:lnTo>
                    <a:pt x="131" y="19"/>
                  </a:lnTo>
                  <a:lnTo>
                    <a:pt x="130" y="22"/>
                  </a:lnTo>
                  <a:lnTo>
                    <a:pt x="129" y="24"/>
                  </a:lnTo>
                  <a:lnTo>
                    <a:pt x="129" y="28"/>
                  </a:lnTo>
                  <a:lnTo>
                    <a:pt x="128" y="30"/>
                  </a:lnTo>
                  <a:lnTo>
                    <a:pt x="128" y="34"/>
                  </a:lnTo>
                  <a:lnTo>
                    <a:pt x="127" y="38"/>
                  </a:lnTo>
                  <a:lnTo>
                    <a:pt x="127" y="42"/>
                  </a:lnTo>
                  <a:lnTo>
                    <a:pt x="127" y="45"/>
                  </a:lnTo>
                  <a:lnTo>
                    <a:pt x="127" y="49"/>
                  </a:lnTo>
                  <a:lnTo>
                    <a:pt x="127" y="51"/>
                  </a:lnTo>
                  <a:lnTo>
                    <a:pt x="128" y="54"/>
                  </a:lnTo>
                  <a:lnTo>
                    <a:pt x="129" y="56"/>
                  </a:lnTo>
                  <a:lnTo>
                    <a:pt x="130" y="58"/>
                  </a:lnTo>
                  <a:lnTo>
                    <a:pt x="132" y="59"/>
                  </a:lnTo>
                  <a:lnTo>
                    <a:pt x="134" y="60"/>
                  </a:lnTo>
                  <a:lnTo>
                    <a:pt x="136" y="59"/>
                  </a:lnTo>
                  <a:lnTo>
                    <a:pt x="139" y="59"/>
                  </a:lnTo>
                  <a:lnTo>
                    <a:pt x="141" y="58"/>
                  </a:lnTo>
                  <a:lnTo>
                    <a:pt x="144" y="57"/>
                  </a:lnTo>
                  <a:lnTo>
                    <a:pt x="147" y="56"/>
                  </a:lnTo>
                  <a:lnTo>
                    <a:pt x="151" y="55"/>
                  </a:lnTo>
                  <a:lnTo>
                    <a:pt x="153" y="54"/>
                  </a:lnTo>
                  <a:lnTo>
                    <a:pt x="155" y="52"/>
                  </a:lnTo>
                  <a:lnTo>
                    <a:pt x="157" y="51"/>
                  </a:lnTo>
                  <a:lnTo>
                    <a:pt x="160" y="51"/>
                  </a:lnTo>
                  <a:lnTo>
                    <a:pt x="162" y="50"/>
                  </a:lnTo>
                  <a:lnTo>
                    <a:pt x="164" y="50"/>
                  </a:lnTo>
                  <a:lnTo>
                    <a:pt x="165" y="50"/>
                  </a:lnTo>
                  <a:lnTo>
                    <a:pt x="167" y="50"/>
                  </a:lnTo>
                  <a:lnTo>
                    <a:pt x="167" y="52"/>
                  </a:lnTo>
                  <a:lnTo>
                    <a:pt x="165" y="55"/>
                  </a:lnTo>
                  <a:lnTo>
                    <a:pt x="164" y="57"/>
                  </a:lnTo>
                  <a:lnTo>
                    <a:pt x="163" y="59"/>
                  </a:lnTo>
                  <a:lnTo>
                    <a:pt x="161" y="61"/>
                  </a:lnTo>
                  <a:lnTo>
                    <a:pt x="160" y="64"/>
                  </a:lnTo>
                  <a:lnTo>
                    <a:pt x="158" y="67"/>
                  </a:lnTo>
                  <a:lnTo>
                    <a:pt x="156" y="69"/>
                  </a:lnTo>
                  <a:lnTo>
                    <a:pt x="155" y="71"/>
                  </a:lnTo>
                  <a:lnTo>
                    <a:pt x="155" y="74"/>
                  </a:lnTo>
                  <a:lnTo>
                    <a:pt x="154" y="76"/>
                  </a:lnTo>
                  <a:lnTo>
                    <a:pt x="153" y="79"/>
                  </a:lnTo>
                  <a:lnTo>
                    <a:pt x="152" y="81"/>
                  </a:lnTo>
                  <a:lnTo>
                    <a:pt x="153" y="83"/>
                  </a:lnTo>
                  <a:lnTo>
                    <a:pt x="154" y="86"/>
                  </a:lnTo>
                  <a:lnTo>
                    <a:pt x="155" y="87"/>
                  </a:lnTo>
                  <a:lnTo>
                    <a:pt x="156" y="87"/>
                  </a:lnTo>
                  <a:lnTo>
                    <a:pt x="158" y="87"/>
                  </a:lnTo>
                  <a:lnTo>
                    <a:pt x="160" y="87"/>
                  </a:lnTo>
                  <a:lnTo>
                    <a:pt x="163" y="88"/>
                  </a:lnTo>
                  <a:lnTo>
                    <a:pt x="165" y="87"/>
                  </a:lnTo>
                  <a:lnTo>
                    <a:pt x="166" y="87"/>
                  </a:lnTo>
                  <a:lnTo>
                    <a:pt x="168" y="87"/>
                  </a:lnTo>
                  <a:lnTo>
                    <a:pt x="170" y="87"/>
                  </a:lnTo>
                  <a:lnTo>
                    <a:pt x="173" y="87"/>
                  </a:lnTo>
                  <a:lnTo>
                    <a:pt x="174" y="87"/>
                  </a:lnTo>
                  <a:lnTo>
                    <a:pt x="173" y="89"/>
                  </a:lnTo>
                  <a:lnTo>
                    <a:pt x="171" y="90"/>
                  </a:lnTo>
                  <a:lnTo>
                    <a:pt x="168" y="92"/>
                  </a:lnTo>
                  <a:lnTo>
                    <a:pt x="165" y="95"/>
                  </a:lnTo>
                  <a:lnTo>
                    <a:pt x="161" y="99"/>
                  </a:lnTo>
                  <a:lnTo>
                    <a:pt x="159" y="102"/>
                  </a:lnTo>
                  <a:lnTo>
                    <a:pt x="159" y="106"/>
                  </a:lnTo>
                  <a:lnTo>
                    <a:pt x="160" y="109"/>
                  </a:lnTo>
                  <a:lnTo>
                    <a:pt x="161" y="110"/>
                  </a:lnTo>
                  <a:lnTo>
                    <a:pt x="162" y="112"/>
                  </a:lnTo>
                  <a:lnTo>
                    <a:pt x="164" y="113"/>
                  </a:lnTo>
                  <a:lnTo>
                    <a:pt x="167" y="115"/>
                  </a:lnTo>
                  <a:lnTo>
                    <a:pt x="169" y="116"/>
                  </a:lnTo>
                  <a:lnTo>
                    <a:pt x="172" y="117"/>
                  </a:lnTo>
                  <a:lnTo>
                    <a:pt x="174" y="118"/>
                  </a:lnTo>
                  <a:lnTo>
                    <a:pt x="178" y="119"/>
                  </a:lnTo>
                  <a:lnTo>
                    <a:pt x="180" y="120"/>
                  </a:lnTo>
                  <a:lnTo>
                    <a:pt x="183" y="121"/>
                  </a:lnTo>
                  <a:lnTo>
                    <a:pt x="186" y="122"/>
                  </a:lnTo>
                  <a:lnTo>
                    <a:pt x="188" y="123"/>
                  </a:lnTo>
                  <a:lnTo>
                    <a:pt x="190" y="124"/>
                  </a:lnTo>
                  <a:lnTo>
                    <a:pt x="192" y="124"/>
                  </a:lnTo>
                  <a:lnTo>
                    <a:pt x="193" y="125"/>
                  </a:lnTo>
                  <a:lnTo>
                    <a:pt x="193" y="125"/>
                  </a:lnTo>
                  <a:lnTo>
                    <a:pt x="192" y="125"/>
                  </a:lnTo>
                  <a:lnTo>
                    <a:pt x="192" y="125"/>
                  </a:lnTo>
                  <a:lnTo>
                    <a:pt x="189" y="125"/>
                  </a:lnTo>
                  <a:lnTo>
                    <a:pt x="187" y="125"/>
                  </a:lnTo>
                  <a:lnTo>
                    <a:pt x="185" y="125"/>
                  </a:lnTo>
                  <a:lnTo>
                    <a:pt x="182" y="125"/>
                  </a:lnTo>
                  <a:lnTo>
                    <a:pt x="178" y="125"/>
                  </a:lnTo>
                  <a:lnTo>
                    <a:pt x="176" y="126"/>
                  </a:lnTo>
                  <a:lnTo>
                    <a:pt x="173" y="126"/>
                  </a:lnTo>
                  <a:lnTo>
                    <a:pt x="170" y="126"/>
                  </a:lnTo>
                  <a:lnTo>
                    <a:pt x="166" y="127"/>
                  </a:lnTo>
                  <a:lnTo>
                    <a:pt x="164" y="127"/>
                  </a:lnTo>
                  <a:lnTo>
                    <a:pt x="161" y="127"/>
                  </a:lnTo>
                  <a:lnTo>
                    <a:pt x="159" y="129"/>
                  </a:lnTo>
                  <a:lnTo>
                    <a:pt x="157" y="130"/>
                  </a:lnTo>
                  <a:lnTo>
                    <a:pt x="156" y="133"/>
                  </a:lnTo>
                  <a:lnTo>
                    <a:pt x="155" y="134"/>
                  </a:lnTo>
                  <a:lnTo>
                    <a:pt x="155" y="137"/>
                  </a:lnTo>
                  <a:lnTo>
                    <a:pt x="155" y="139"/>
                  </a:lnTo>
                  <a:lnTo>
                    <a:pt x="155" y="142"/>
                  </a:lnTo>
                  <a:lnTo>
                    <a:pt x="155" y="145"/>
                  </a:lnTo>
                  <a:lnTo>
                    <a:pt x="156" y="147"/>
                  </a:lnTo>
                  <a:lnTo>
                    <a:pt x="157" y="150"/>
                  </a:lnTo>
                  <a:lnTo>
                    <a:pt x="159" y="153"/>
                  </a:lnTo>
                  <a:lnTo>
                    <a:pt x="160" y="156"/>
                  </a:lnTo>
                  <a:lnTo>
                    <a:pt x="162" y="159"/>
                  </a:lnTo>
                  <a:lnTo>
                    <a:pt x="163" y="162"/>
                  </a:lnTo>
                  <a:lnTo>
                    <a:pt x="164" y="164"/>
                  </a:lnTo>
                  <a:lnTo>
                    <a:pt x="165" y="166"/>
                  </a:lnTo>
                  <a:lnTo>
                    <a:pt x="165" y="167"/>
                  </a:lnTo>
                  <a:lnTo>
                    <a:pt x="165" y="168"/>
                  </a:lnTo>
                  <a:lnTo>
                    <a:pt x="166" y="169"/>
                  </a:lnTo>
                  <a:lnTo>
                    <a:pt x="165" y="169"/>
                  </a:lnTo>
                  <a:lnTo>
                    <a:pt x="163" y="169"/>
                  </a:lnTo>
                  <a:lnTo>
                    <a:pt x="162" y="169"/>
                  </a:lnTo>
                  <a:lnTo>
                    <a:pt x="160" y="168"/>
                  </a:lnTo>
                  <a:lnTo>
                    <a:pt x="157" y="167"/>
                  </a:lnTo>
                  <a:lnTo>
                    <a:pt x="155" y="166"/>
                  </a:lnTo>
                  <a:lnTo>
                    <a:pt x="153" y="166"/>
                  </a:lnTo>
                  <a:lnTo>
                    <a:pt x="150" y="165"/>
                  </a:lnTo>
                  <a:lnTo>
                    <a:pt x="147" y="163"/>
                  </a:lnTo>
                  <a:lnTo>
                    <a:pt x="144" y="162"/>
                  </a:lnTo>
                  <a:lnTo>
                    <a:pt x="141" y="161"/>
                  </a:lnTo>
                  <a:lnTo>
                    <a:pt x="139" y="160"/>
                  </a:lnTo>
                  <a:lnTo>
                    <a:pt x="136" y="159"/>
                  </a:lnTo>
                  <a:lnTo>
                    <a:pt x="134" y="159"/>
                  </a:lnTo>
                  <a:lnTo>
                    <a:pt x="132" y="159"/>
                  </a:lnTo>
                  <a:lnTo>
                    <a:pt x="130" y="159"/>
                  </a:lnTo>
                  <a:lnTo>
                    <a:pt x="128" y="160"/>
                  </a:lnTo>
                  <a:lnTo>
                    <a:pt x="127" y="161"/>
                  </a:lnTo>
                  <a:lnTo>
                    <a:pt x="125" y="162"/>
                  </a:lnTo>
                  <a:lnTo>
                    <a:pt x="125" y="164"/>
                  </a:lnTo>
                  <a:lnTo>
                    <a:pt x="124" y="166"/>
                  </a:lnTo>
                  <a:lnTo>
                    <a:pt x="124" y="167"/>
                  </a:lnTo>
                  <a:lnTo>
                    <a:pt x="124" y="169"/>
                  </a:lnTo>
                  <a:lnTo>
                    <a:pt x="124" y="171"/>
                  </a:lnTo>
                  <a:lnTo>
                    <a:pt x="124" y="173"/>
                  </a:lnTo>
                  <a:lnTo>
                    <a:pt x="124" y="176"/>
                  </a:lnTo>
                  <a:lnTo>
                    <a:pt x="124" y="177"/>
                  </a:lnTo>
                  <a:lnTo>
                    <a:pt x="124" y="179"/>
                  </a:lnTo>
                  <a:lnTo>
                    <a:pt x="125" y="182"/>
                  </a:lnTo>
                  <a:lnTo>
                    <a:pt x="125" y="183"/>
                  </a:lnTo>
                  <a:lnTo>
                    <a:pt x="125" y="182"/>
                  </a:lnTo>
                  <a:lnTo>
                    <a:pt x="124" y="179"/>
                  </a:lnTo>
                  <a:lnTo>
                    <a:pt x="123" y="177"/>
                  </a:lnTo>
                  <a:lnTo>
                    <a:pt x="122" y="175"/>
                  </a:lnTo>
                  <a:lnTo>
                    <a:pt x="121" y="173"/>
                  </a:lnTo>
                  <a:lnTo>
                    <a:pt x="121" y="171"/>
                  </a:lnTo>
                  <a:lnTo>
                    <a:pt x="119" y="169"/>
                  </a:lnTo>
                  <a:lnTo>
                    <a:pt x="118" y="167"/>
                  </a:lnTo>
                  <a:lnTo>
                    <a:pt x="116" y="166"/>
                  </a:lnTo>
                  <a:lnTo>
                    <a:pt x="116" y="165"/>
                  </a:lnTo>
                  <a:lnTo>
                    <a:pt x="114" y="164"/>
                  </a:lnTo>
                  <a:lnTo>
                    <a:pt x="112" y="163"/>
                  </a:lnTo>
                  <a:lnTo>
                    <a:pt x="110" y="163"/>
                  </a:lnTo>
                  <a:lnTo>
                    <a:pt x="108" y="163"/>
                  </a:lnTo>
                  <a:lnTo>
                    <a:pt x="105" y="164"/>
                  </a:lnTo>
                  <a:lnTo>
                    <a:pt x="103" y="166"/>
                  </a:lnTo>
                  <a:lnTo>
                    <a:pt x="100" y="167"/>
                  </a:lnTo>
                  <a:lnTo>
                    <a:pt x="97" y="170"/>
                  </a:lnTo>
                  <a:lnTo>
                    <a:pt x="95" y="172"/>
                  </a:lnTo>
                  <a:lnTo>
                    <a:pt x="93" y="175"/>
                  </a:lnTo>
                  <a:lnTo>
                    <a:pt x="90" y="179"/>
                  </a:lnTo>
                  <a:lnTo>
                    <a:pt x="87" y="182"/>
                  </a:lnTo>
                  <a:lnTo>
                    <a:pt x="84" y="185"/>
                  </a:lnTo>
                  <a:lnTo>
                    <a:pt x="82" y="187"/>
                  </a:lnTo>
                  <a:lnTo>
                    <a:pt x="79" y="190"/>
                  </a:lnTo>
                  <a:lnTo>
                    <a:pt x="78" y="193"/>
                  </a:lnTo>
                  <a:lnTo>
                    <a:pt x="76" y="194"/>
                  </a:lnTo>
                  <a:lnTo>
                    <a:pt x="74" y="197"/>
                  </a:lnTo>
                  <a:lnTo>
                    <a:pt x="72" y="197"/>
                  </a:lnTo>
                  <a:lnTo>
                    <a:pt x="72" y="198"/>
                  </a:lnTo>
                  <a:lnTo>
                    <a:pt x="70" y="198"/>
                  </a:lnTo>
                  <a:lnTo>
                    <a:pt x="70" y="197"/>
                  </a:lnTo>
                  <a:lnTo>
                    <a:pt x="69" y="195"/>
                  </a:lnTo>
                  <a:lnTo>
                    <a:pt x="69" y="193"/>
                  </a:lnTo>
                  <a:lnTo>
                    <a:pt x="69" y="191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70" y="183"/>
                  </a:lnTo>
                  <a:lnTo>
                    <a:pt x="70" y="180"/>
                  </a:lnTo>
                  <a:lnTo>
                    <a:pt x="70" y="177"/>
                  </a:lnTo>
                  <a:lnTo>
                    <a:pt x="70" y="173"/>
                  </a:lnTo>
                  <a:lnTo>
                    <a:pt x="70" y="171"/>
                  </a:lnTo>
                  <a:lnTo>
                    <a:pt x="70" y="168"/>
                  </a:lnTo>
                  <a:lnTo>
                    <a:pt x="70" y="166"/>
                  </a:lnTo>
                  <a:lnTo>
                    <a:pt x="69" y="165"/>
                  </a:lnTo>
                  <a:lnTo>
                    <a:pt x="69" y="163"/>
                  </a:lnTo>
                  <a:lnTo>
                    <a:pt x="67" y="162"/>
                  </a:lnTo>
                  <a:lnTo>
                    <a:pt x="65" y="163"/>
                  </a:lnTo>
                  <a:lnTo>
                    <a:pt x="61" y="165"/>
                  </a:lnTo>
                  <a:lnTo>
                    <a:pt x="59" y="167"/>
                  </a:lnTo>
                  <a:lnTo>
                    <a:pt x="55" y="170"/>
                  </a:lnTo>
                  <a:lnTo>
                    <a:pt x="52" y="172"/>
                  </a:lnTo>
                  <a:lnTo>
                    <a:pt x="50" y="174"/>
                  </a:lnTo>
                  <a:lnTo>
                    <a:pt x="49" y="175"/>
                  </a:lnTo>
                  <a:lnTo>
                    <a:pt x="49" y="173"/>
                  </a:lnTo>
                  <a:lnTo>
                    <a:pt x="49" y="170"/>
                  </a:lnTo>
                  <a:lnTo>
                    <a:pt x="49" y="168"/>
                  </a:lnTo>
                  <a:lnTo>
                    <a:pt x="50" y="167"/>
                  </a:lnTo>
                  <a:lnTo>
                    <a:pt x="51" y="165"/>
                  </a:lnTo>
                  <a:lnTo>
                    <a:pt x="51" y="163"/>
                  </a:lnTo>
                  <a:lnTo>
                    <a:pt x="52" y="161"/>
                  </a:lnTo>
                  <a:lnTo>
                    <a:pt x="52" y="159"/>
                  </a:lnTo>
                  <a:lnTo>
                    <a:pt x="52" y="156"/>
                  </a:lnTo>
                  <a:lnTo>
                    <a:pt x="52" y="154"/>
                  </a:lnTo>
                  <a:lnTo>
                    <a:pt x="52" y="152"/>
                  </a:lnTo>
                  <a:lnTo>
                    <a:pt x="52" y="150"/>
                  </a:lnTo>
                  <a:lnTo>
                    <a:pt x="51" y="149"/>
                  </a:lnTo>
                  <a:lnTo>
                    <a:pt x="51" y="148"/>
                  </a:lnTo>
                  <a:lnTo>
                    <a:pt x="49" y="147"/>
                  </a:lnTo>
                  <a:lnTo>
                    <a:pt x="47" y="147"/>
                  </a:lnTo>
                  <a:lnTo>
                    <a:pt x="45" y="147"/>
                  </a:lnTo>
                  <a:lnTo>
                    <a:pt x="43" y="147"/>
                  </a:lnTo>
                  <a:lnTo>
                    <a:pt x="40" y="147"/>
                  </a:lnTo>
                  <a:lnTo>
                    <a:pt x="38" y="147"/>
                  </a:lnTo>
                  <a:lnTo>
                    <a:pt x="36" y="147"/>
                  </a:lnTo>
                  <a:lnTo>
                    <a:pt x="34" y="148"/>
                  </a:lnTo>
                  <a:lnTo>
                    <a:pt x="31" y="148"/>
                  </a:lnTo>
                  <a:lnTo>
                    <a:pt x="28" y="149"/>
                  </a:lnTo>
                  <a:lnTo>
                    <a:pt x="26" y="149"/>
                  </a:lnTo>
                  <a:lnTo>
                    <a:pt x="25" y="149"/>
                  </a:lnTo>
                  <a:lnTo>
                    <a:pt x="22" y="150"/>
                  </a:lnTo>
                  <a:lnTo>
                    <a:pt x="21" y="150"/>
                  </a:lnTo>
                  <a:lnTo>
                    <a:pt x="23" y="148"/>
                  </a:lnTo>
                  <a:lnTo>
                    <a:pt x="26" y="146"/>
                  </a:lnTo>
                  <a:lnTo>
                    <a:pt x="28" y="145"/>
                  </a:lnTo>
                  <a:lnTo>
                    <a:pt x="30" y="144"/>
                  </a:lnTo>
                  <a:lnTo>
                    <a:pt x="33" y="142"/>
                  </a:lnTo>
                  <a:lnTo>
                    <a:pt x="36" y="141"/>
                  </a:lnTo>
                  <a:lnTo>
                    <a:pt x="38" y="139"/>
                  </a:lnTo>
                  <a:lnTo>
                    <a:pt x="39" y="137"/>
                  </a:lnTo>
                  <a:lnTo>
                    <a:pt x="41" y="135"/>
                  </a:lnTo>
                  <a:lnTo>
                    <a:pt x="43" y="134"/>
                  </a:lnTo>
                  <a:lnTo>
                    <a:pt x="46" y="130"/>
                  </a:lnTo>
                  <a:lnTo>
                    <a:pt x="46" y="129"/>
                  </a:lnTo>
                  <a:lnTo>
                    <a:pt x="46" y="127"/>
                  </a:lnTo>
                  <a:lnTo>
                    <a:pt x="45" y="127"/>
                  </a:lnTo>
                  <a:lnTo>
                    <a:pt x="43" y="126"/>
                  </a:lnTo>
                  <a:lnTo>
                    <a:pt x="42" y="126"/>
                  </a:lnTo>
                  <a:lnTo>
                    <a:pt x="39" y="125"/>
                  </a:lnTo>
                  <a:lnTo>
                    <a:pt x="38" y="125"/>
                  </a:lnTo>
                  <a:lnTo>
                    <a:pt x="35" y="125"/>
                  </a:lnTo>
                  <a:lnTo>
                    <a:pt x="33" y="125"/>
                  </a:lnTo>
                  <a:lnTo>
                    <a:pt x="29" y="124"/>
                  </a:lnTo>
                  <a:lnTo>
                    <a:pt x="27" y="124"/>
                  </a:lnTo>
                  <a:lnTo>
                    <a:pt x="24" y="124"/>
                  </a:lnTo>
                  <a:lnTo>
                    <a:pt x="22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7" y="124"/>
                  </a:lnTo>
                  <a:lnTo>
                    <a:pt x="17" y="124"/>
                  </a:lnTo>
                  <a:lnTo>
                    <a:pt x="17" y="123"/>
                  </a:lnTo>
                  <a:lnTo>
                    <a:pt x="19" y="122"/>
                  </a:lnTo>
                  <a:lnTo>
                    <a:pt x="21" y="120"/>
                  </a:lnTo>
                  <a:lnTo>
                    <a:pt x="25" y="118"/>
                  </a:lnTo>
                  <a:lnTo>
                    <a:pt x="28" y="115"/>
                  </a:lnTo>
                  <a:lnTo>
                    <a:pt x="31" y="113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1" y="105"/>
                  </a:lnTo>
                  <a:lnTo>
                    <a:pt x="30" y="103"/>
                  </a:lnTo>
                  <a:lnTo>
                    <a:pt x="28" y="101"/>
                  </a:lnTo>
                  <a:lnTo>
                    <a:pt x="26" y="100"/>
                  </a:lnTo>
                  <a:lnTo>
                    <a:pt x="23" y="97"/>
                  </a:lnTo>
                  <a:lnTo>
                    <a:pt x="21" y="95"/>
                  </a:lnTo>
                  <a:lnTo>
                    <a:pt x="19" y="94"/>
                  </a:lnTo>
                  <a:lnTo>
                    <a:pt x="16" y="92"/>
                  </a:lnTo>
                  <a:lnTo>
                    <a:pt x="12" y="90"/>
                  </a:lnTo>
                  <a:lnTo>
                    <a:pt x="10" y="89"/>
                  </a:lnTo>
                  <a:lnTo>
                    <a:pt x="7" y="88"/>
                  </a:lnTo>
                  <a:lnTo>
                    <a:pt x="4" y="87"/>
                  </a:lnTo>
                  <a:lnTo>
                    <a:pt x="2" y="86"/>
                  </a:lnTo>
                  <a:lnTo>
                    <a:pt x="1" y="84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3" y="84"/>
                  </a:lnTo>
                  <a:lnTo>
                    <a:pt x="4" y="84"/>
                  </a:lnTo>
                  <a:lnTo>
                    <a:pt x="7" y="84"/>
                  </a:lnTo>
                  <a:lnTo>
                    <a:pt x="10" y="85"/>
                  </a:lnTo>
                  <a:lnTo>
                    <a:pt x="13" y="86"/>
                  </a:lnTo>
                  <a:lnTo>
                    <a:pt x="15" y="86"/>
                  </a:lnTo>
                  <a:lnTo>
                    <a:pt x="18" y="86"/>
                  </a:lnTo>
                  <a:lnTo>
                    <a:pt x="20" y="87"/>
                  </a:lnTo>
                  <a:lnTo>
                    <a:pt x="23" y="87"/>
                  </a:lnTo>
                  <a:lnTo>
                    <a:pt x="25" y="87"/>
                  </a:lnTo>
                  <a:lnTo>
                    <a:pt x="28" y="87"/>
                  </a:lnTo>
                  <a:lnTo>
                    <a:pt x="29" y="87"/>
                  </a:lnTo>
                  <a:lnTo>
                    <a:pt x="31" y="86"/>
                  </a:lnTo>
                  <a:lnTo>
                    <a:pt x="32" y="83"/>
                  </a:lnTo>
                  <a:lnTo>
                    <a:pt x="32" y="80"/>
                  </a:lnTo>
                  <a:lnTo>
                    <a:pt x="31" y="76"/>
                  </a:lnTo>
                  <a:lnTo>
                    <a:pt x="29" y="72"/>
                  </a:lnTo>
                  <a:lnTo>
                    <a:pt x="28" y="70"/>
                  </a:lnTo>
                  <a:lnTo>
                    <a:pt x="27" y="69"/>
                  </a:lnTo>
                  <a:lnTo>
                    <a:pt x="26" y="67"/>
                  </a:lnTo>
                  <a:lnTo>
                    <a:pt x="25" y="65"/>
                  </a:lnTo>
                  <a:lnTo>
                    <a:pt x="24" y="62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31" y="62"/>
                  </a:lnTo>
                  <a:lnTo>
                    <a:pt x="33" y="63"/>
                  </a:lnTo>
                  <a:lnTo>
                    <a:pt x="35" y="64"/>
                  </a:lnTo>
                  <a:lnTo>
                    <a:pt x="37" y="65"/>
                  </a:lnTo>
                  <a:lnTo>
                    <a:pt x="39" y="66"/>
                  </a:lnTo>
                  <a:lnTo>
                    <a:pt x="40" y="67"/>
                  </a:lnTo>
                  <a:lnTo>
                    <a:pt x="43" y="68"/>
                  </a:lnTo>
                  <a:lnTo>
                    <a:pt x="45" y="69"/>
                  </a:lnTo>
                  <a:lnTo>
                    <a:pt x="47" y="69"/>
                  </a:lnTo>
                  <a:lnTo>
                    <a:pt x="49" y="70"/>
                  </a:lnTo>
                  <a:lnTo>
                    <a:pt x="51" y="71"/>
                  </a:lnTo>
                  <a:lnTo>
                    <a:pt x="51" y="71"/>
                  </a:lnTo>
                  <a:close/>
                </a:path>
              </a:pathLst>
            </a:custGeom>
            <a:solidFill>
              <a:srgbClr val="CC00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8" name="Freeform 60"/>
            <p:cNvSpPr>
              <a:spLocks/>
            </p:cNvSpPr>
            <p:nvPr/>
          </p:nvSpPr>
          <p:spPr bwMode="auto">
            <a:xfrm>
              <a:off x="1286" y="1120"/>
              <a:ext cx="79" cy="70"/>
            </a:xfrm>
            <a:custGeom>
              <a:avLst/>
              <a:gdLst/>
              <a:ahLst/>
              <a:cxnLst>
                <a:cxn ang="0">
                  <a:pos x="32" y="18"/>
                </a:cxn>
                <a:cxn ang="0">
                  <a:pos x="38" y="12"/>
                </a:cxn>
                <a:cxn ang="0">
                  <a:pos x="43" y="6"/>
                </a:cxn>
                <a:cxn ang="0">
                  <a:pos x="51" y="0"/>
                </a:cxn>
                <a:cxn ang="0">
                  <a:pos x="55" y="2"/>
                </a:cxn>
                <a:cxn ang="0">
                  <a:pos x="53" y="10"/>
                </a:cxn>
                <a:cxn ang="0">
                  <a:pos x="53" y="17"/>
                </a:cxn>
                <a:cxn ang="0">
                  <a:pos x="55" y="25"/>
                </a:cxn>
                <a:cxn ang="0">
                  <a:pos x="64" y="25"/>
                </a:cxn>
                <a:cxn ang="0">
                  <a:pos x="71" y="23"/>
                </a:cxn>
                <a:cxn ang="0">
                  <a:pos x="68" y="27"/>
                </a:cxn>
                <a:cxn ang="0">
                  <a:pos x="58" y="35"/>
                </a:cxn>
                <a:cxn ang="0">
                  <a:pos x="53" y="41"/>
                </a:cxn>
                <a:cxn ang="0">
                  <a:pos x="57" y="43"/>
                </a:cxn>
                <a:cxn ang="0">
                  <a:pos x="62" y="44"/>
                </a:cxn>
                <a:cxn ang="0">
                  <a:pos x="69" y="44"/>
                </a:cxn>
                <a:cxn ang="0">
                  <a:pos x="78" y="48"/>
                </a:cxn>
                <a:cxn ang="0">
                  <a:pos x="79" y="56"/>
                </a:cxn>
                <a:cxn ang="0">
                  <a:pos x="73" y="64"/>
                </a:cxn>
                <a:cxn ang="0">
                  <a:pos x="65" y="65"/>
                </a:cxn>
                <a:cxn ang="0">
                  <a:pos x="59" y="58"/>
                </a:cxn>
                <a:cxn ang="0">
                  <a:pos x="52" y="52"/>
                </a:cxn>
                <a:cxn ang="0">
                  <a:pos x="49" y="56"/>
                </a:cxn>
                <a:cxn ang="0">
                  <a:pos x="46" y="65"/>
                </a:cxn>
                <a:cxn ang="0">
                  <a:pos x="43" y="70"/>
                </a:cxn>
                <a:cxn ang="0">
                  <a:pos x="39" y="65"/>
                </a:cxn>
                <a:cxn ang="0">
                  <a:pos x="36" y="59"/>
                </a:cxn>
                <a:cxn ang="0">
                  <a:pos x="32" y="54"/>
                </a:cxn>
                <a:cxn ang="0">
                  <a:pos x="26" y="48"/>
                </a:cxn>
                <a:cxn ang="0">
                  <a:pos x="19" y="52"/>
                </a:cxn>
                <a:cxn ang="0">
                  <a:pos x="11" y="60"/>
                </a:cxn>
                <a:cxn ang="0">
                  <a:pos x="4" y="63"/>
                </a:cxn>
                <a:cxn ang="0">
                  <a:pos x="0" y="56"/>
                </a:cxn>
                <a:cxn ang="0">
                  <a:pos x="2" y="45"/>
                </a:cxn>
                <a:cxn ang="0">
                  <a:pos x="11" y="40"/>
                </a:cxn>
                <a:cxn ang="0">
                  <a:pos x="17" y="40"/>
                </a:cxn>
                <a:cxn ang="0">
                  <a:pos x="23" y="40"/>
                </a:cxn>
                <a:cxn ang="0">
                  <a:pos x="28" y="40"/>
                </a:cxn>
                <a:cxn ang="0">
                  <a:pos x="23" y="37"/>
                </a:cxn>
                <a:cxn ang="0">
                  <a:pos x="18" y="33"/>
                </a:cxn>
                <a:cxn ang="0">
                  <a:pos x="10" y="29"/>
                </a:cxn>
                <a:cxn ang="0">
                  <a:pos x="3" y="24"/>
                </a:cxn>
                <a:cxn ang="0">
                  <a:pos x="3" y="22"/>
                </a:cxn>
                <a:cxn ang="0">
                  <a:pos x="9" y="23"/>
                </a:cxn>
                <a:cxn ang="0">
                  <a:pos x="15" y="25"/>
                </a:cxn>
                <a:cxn ang="0">
                  <a:pos x="21" y="26"/>
                </a:cxn>
                <a:cxn ang="0">
                  <a:pos x="26" y="27"/>
                </a:cxn>
                <a:cxn ang="0">
                  <a:pos x="30" y="25"/>
                </a:cxn>
                <a:cxn ang="0">
                  <a:pos x="29" y="20"/>
                </a:cxn>
              </a:cxnLst>
              <a:rect l="0" t="0" r="r" b="b"/>
              <a:pathLst>
                <a:path w="79" h="70">
                  <a:moveTo>
                    <a:pt x="29" y="20"/>
                  </a:moveTo>
                  <a:lnTo>
                    <a:pt x="30" y="20"/>
                  </a:lnTo>
                  <a:lnTo>
                    <a:pt x="32" y="18"/>
                  </a:lnTo>
                  <a:lnTo>
                    <a:pt x="33" y="16"/>
                  </a:lnTo>
                  <a:lnTo>
                    <a:pt x="35" y="14"/>
                  </a:lnTo>
                  <a:lnTo>
                    <a:pt x="38" y="12"/>
                  </a:lnTo>
                  <a:lnTo>
                    <a:pt x="40" y="10"/>
                  </a:ln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8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3" y="20"/>
                  </a:lnTo>
                  <a:lnTo>
                    <a:pt x="54" y="23"/>
                  </a:lnTo>
                  <a:lnTo>
                    <a:pt x="55" y="25"/>
                  </a:lnTo>
                  <a:lnTo>
                    <a:pt x="58" y="26"/>
                  </a:lnTo>
                  <a:lnTo>
                    <a:pt x="61" y="25"/>
                  </a:lnTo>
                  <a:lnTo>
                    <a:pt x="64" y="25"/>
                  </a:lnTo>
                  <a:lnTo>
                    <a:pt x="67" y="24"/>
                  </a:lnTo>
                  <a:lnTo>
                    <a:pt x="70" y="24"/>
                  </a:lnTo>
                  <a:lnTo>
                    <a:pt x="71" y="23"/>
                  </a:lnTo>
                  <a:lnTo>
                    <a:pt x="72" y="25"/>
                  </a:lnTo>
                  <a:lnTo>
                    <a:pt x="71" y="25"/>
                  </a:lnTo>
                  <a:lnTo>
                    <a:pt x="68" y="27"/>
                  </a:lnTo>
                  <a:lnTo>
                    <a:pt x="65" y="30"/>
                  </a:lnTo>
                  <a:lnTo>
                    <a:pt x="61" y="33"/>
                  </a:lnTo>
                  <a:lnTo>
                    <a:pt x="58" y="35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3" y="41"/>
                  </a:lnTo>
                  <a:lnTo>
                    <a:pt x="53" y="42"/>
                  </a:lnTo>
                  <a:lnTo>
                    <a:pt x="56" y="43"/>
                  </a:lnTo>
                  <a:lnTo>
                    <a:pt x="57" y="43"/>
                  </a:lnTo>
                  <a:lnTo>
                    <a:pt x="59" y="44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4" y="44"/>
                  </a:lnTo>
                  <a:lnTo>
                    <a:pt x="67" y="44"/>
                  </a:lnTo>
                  <a:lnTo>
                    <a:pt x="69" y="44"/>
                  </a:lnTo>
                  <a:lnTo>
                    <a:pt x="71" y="45"/>
                  </a:lnTo>
                  <a:lnTo>
                    <a:pt x="75" y="46"/>
                  </a:lnTo>
                  <a:lnTo>
                    <a:pt x="78" y="48"/>
                  </a:lnTo>
                  <a:lnTo>
                    <a:pt x="79" y="50"/>
                  </a:lnTo>
                  <a:lnTo>
                    <a:pt x="79" y="53"/>
                  </a:lnTo>
                  <a:lnTo>
                    <a:pt x="79" y="56"/>
                  </a:lnTo>
                  <a:lnTo>
                    <a:pt x="77" y="59"/>
                  </a:lnTo>
                  <a:lnTo>
                    <a:pt x="75" y="61"/>
                  </a:lnTo>
                  <a:lnTo>
                    <a:pt x="73" y="64"/>
                  </a:lnTo>
                  <a:lnTo>
                    <a:pt x="70" y="66"/>
                  </a:lnTo>
                  <a:lnTo>
                    <a:pt x="68" y="66"/>
                  </a:lnTo>
                  <a:lnTo>
                    <a:pt x="65" y="65"/>
                  </a:lnTo>
                  <a:lnTo>
                    <a:pt x="62" y="63"/>
                  </a:lnTo>
                  <a:lnTo>
                    <a:pt x="60" y="60"/>
                  </a:lnTo>
                  <a:lnTo>
                    <a:pt x="59" y="58"/>
                  </a:lnTo>
                  <a:lnTo>
                    <a:pt x="56" y="55"/>
                  </a:lnTo>
                  <a:lnTo>
                    <a:pt x="54" y="53"/>
                  </a:lnTo>
                  <a:lnTo>
                    <a:pt x="52" y="52"/>
                  </a:lnTo>
                  <a:lnTo>
                    <a:pt x="51" y="52"/>
                  </a:lnTo>
                  <a:lnTo>
                    <a:pt x="50" y="53"/>
                  </a:lnTo>
                  <a:lnTo>
                    <a:pt x="49" y="56"/>
                  </a:lnTo>
                  <a:lnTo>
                    <a:pt x="48" y="58"/>
                  </a:lnTo>
                  <a:lnTo>
                    <a:pt x="47" y="62"/>
                  </a:lnTo>
                  <a:lnTo>
                    <a:pt x="46" y="65"/>
                  </a:lnTo>
                  <a:lnTo>
                    <a:pt x="45" y="68"/>
                  </a:lnTo>
                  <a:lnTo>
                    <a:pt x="44" y="70"/>
                  </a:lnTo>
                  <a:lnTo>
                    <a:pt x="43" y="70"/>
                  </a:lnTo>
                  <a:lnTo>
                    <a:pt x="41" y="69"/>
                  </a:lnTo>
                  <a:lnTo>
                    <a:pt x="40" y="67"/>
                  </a:lnTo>
                  <a:lnTo>
                    <a:pt x="39" y="65"/>
                  </a:lnTo>
                  <a:lnTo>
                    <a:pt x="38" y="63"/>
                  </a:lnTo>
                  <a:lnTo>
                    <a:pt x="37" y="61"/>
                  </a:lnTo>
                  <a:lnTo>
                    <a:pt x="36" y="59"/>
                  </a:lnTo>
                  <a:lnTo>
                    <a:pt x="35" y="58"/>
                  </a:lnTo>
                  <a:lnTo>
                    <a:pt x="33" y="56"/>
                  </a:lnTo>
                  <a:lnTo>
                    <a:pt x="32" y="54"/>
                  </a:lnTo>
                  <a:lnTo>
                    <a:pt x="31" y="52"/>
                  </a:lnTo>
                  <a:lnTo>
                    <a:pt x="28" y="49"/>
                  </a:lnTo>
                  <a:lnTo>
                    <a:pt x="26" y="48"/>
                  </a:lnTo>
                  <a:lnTo>
                    <a:pt x="23" y="48"/>
                  </a:lnTo>
                  <a:lnTo>
                    <a:pt x="21" y="50"/>
                  </a:lnTo>
                  <a:lnTo>
                    <a:pt x="19" y="52"/>
                  </a:lnTo>
                  <a:lnTo>
                    <a:pt x="16" y="55"/>
                  </a:lnTo>
                  <a:lnTo>
                    <a:pt x="13" y="58"/>
                  </a:lnTo>
                  <a:lnTo>
                    <a:pt x="11" y="60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3"/>
                  </a:lnTo>
                  <a:lnTo>
                    <a:pt x="2" y="61"/>
                  </a:lnTo>
                  <a:lnTo>
                    <a:pt x="1" y="58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1" y="48"/>
                  </a:lnTo>
                  <a:lnTo>
                    <a:pt x="2" y="45"/>
                  </a:lnTo>
                  <a:lnTo>
                    <a:pt x="4" y="43"/>
                  </a:lnTo>
                  <a:lnTo>
                    <a:pt x="6" y="41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5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1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29" y="40"/>
                  </a:lnTo>
                  <a:lnTo>
                    <a:pt x="27" y="39"/>
                  </a:lnTo>
                  <a:lnTo>
                    <a:pt x="23" y="37"/>
                  </a:lnTo>
                  <a:lnTo>
                    <a:pt x="21" y="36"/>
                  </a:lnTo>
                  <a:lnTo>
                    <a:pt x="20" y="35"/>
                  </a:lnTo>
                  <a:lnTo>
                    <a:pt x="18" y="33"/>
                  </a:lnTo>
                  <a:lnTo>
                    <a:pt x="15" y="32"/>
                  </a:lnTo>
                  <a:lnTo>
                    <a:pt x="13" y="30"/>
                  </a:lnTo>
                  <a:lnTo>
                    <a:pt x="10" y="29"/>
                  </a:lnTo>
                  <a:lnTo>
                    <a:pt x="8" y="27"/>
                  </a:lnTo>
                  <a:lnTo>
                    <a:pt x="6" y="26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22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9" y="23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3" y="26"/>
                  </a:lnTo>
                  <a:lnTo>
                    <a:pt x="24" y="27"/>
                  </a:lnTo>
                  <a:lnTo>
                    <a:pt x="26" y="27"/>
                  </a:lnTo>
                  <a:lnTo>
                    <a:pt x="28" y="26"/>
                  </a:lnTo>
                  <a:lnTo>
                    <a:pt x="30" y="26"/>
                  </a:lnTo>
                  <a:lnTo>
                    <a:pt x="30" y="25"/>
                  </a:lnTo>
                  <a:lnTo>
                    <a:pt x="30" y="24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FAAD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9" name="Freeform 61"/>
            <p:cNvSpPr>
              <a:spLocks/>
            </p:cNvSpPr>
            <p:nvPr/>
          </p:nvSpPr>
          <p:spPr bwMode="auto">
            <a:xfrm>
              <a:off x="1216" y="696"/>
              <a:ext cx="72" cy="332"/>
            </a:xfrm>
            <a:custGeom>
              <a:avLst/>
              <a:gdLst/>
              <a:ahLst/>
              <a:cxnLst>
                <a:cxn ang="0">
                  <a:pos x="71" y="330"/>
                </a:cxn>
                <a:cxn ang="0">
                  <a:pos x="68" y="323"/>
                </a:cxn>
                <a:cxn ang="0">
                  <a:pos x="66" y="315"/>
                </a:cxn>
                <a:cxn ang="0">
                  <a:pos x="63" y="307"/>
                </a:cxn>
                <a:cxn ang="0">
                  <a:pos x="59" y="297"/>
                </a:cxn>
                <a:cxn ang="0">
                  <a:pos x="55" y="285"/>
                </a:cxn>
                <a:cxn ang="0">
                  <a:pos x="52" y="273"/>
                </a:cxn>
                <a:cxn ang="0">
                  <a:pos x="48" y="259"/>
                </a:cxn>
                <a:cxn ang="0">
                  <a:pos x="44" y="245"/>
                </a:cxn>
                <a:cxn ang="0">
                  <a:pos x="39" y="230"/>
                </a:cxn>
                <a:cxn ang="0">
                  <a:pos x="35" y="214"/>
                </a:cxn>
                <a:cxn ang="0">
                  <a:pos x="30" y="198"/>
                </a:cxn>
                <a:cxn ang="0">
                  <a:pos x="26" y="182"/>
                </a:cxn>
                <a:cxn ang="0">
                  <a:pos x="22" y="166"/>
                </a:cxn>
                <a:cxn ang="0">
                  <a:pos x="18" y="150"/>
                </a:cxn>
                <a:cxn ang="0">
                  <a:pos x="14" y="133"/>
                </a:cxn>
                <a:cxn ang="0">
                  <a:pos x="11" y="117"/>
                </a:cxn>
                <a:cxn ang="0">
                  <a:pos x="8" y="102"/>
                </a:cxn>
                <a:cxn ang="0">
                  <a:pos x="6" y="88"/>
                </a:cxn>
                <a:cxn ang="0">
                  <a:pos x="3" y="74"/>
                </a:cxn>
                <a:cxn ang="0">
                  <a:pos x="2" y="62"/>
                </a:cxn>
                <a:cxn ang="0">
                  <a:pos x="1" y="51"/>
                </a:cxn>
                <a:cxn ang="0">
                  <a:pos x="0" y="40"/>
                </a:cxn>
                <a:cxn ang="0">
                  <a:pos x="0" y="32"/>
                </a:cxn>
                <a:cxn ang="0">
                  <a:pos x="1" y="23"/>
                </a:cxn>
                <a:cxn ang="0">
                  <a:pos x="2" y="16"/>
                </a:cxn>
                <a:cxn ang="0">
                  <a:pos x="4" y="11"/>
                </a:cxn>
                <a:cxn ang="0">
                  <a:pos x="8" y="3"/>
                </a:cxn>
                <a:cxn ang="0">
                  <a:pos x="13" y="0"/>
                </a:cxn>
                <a:cxn ang="0">
                  <a:pos x="18" y="1"/>
                </a:cxn>
                <a:cxn ang="0">
                  <a:pos x="25" y="7"/>
                </a:cxn>
                <a:cxn ang="0">
                  <a:pos x="29" y="12"/>
                </a:cxn>
                <a:cxn ang="0">
                  <a:pos x="32" y="18"/>
                </a:cxn>
                <a:cxn ang="0">
                  <a:pos x="35" y="25"/>
                </a:cxn>
                <a:cxn ang="0">
                  <a:pos x="38" y="34"/>
                </a:cxn>
                <a:cxn ang="0">
                  <a:pos x="41" y="43"/>
                </a:cxn>
                <a:cxn ang="0">
                  <a:pos x="44" y="55"/>
                </a:cxn>
                <a:cxn ang="0">
                  <a:pos x="47" y="67"/>
                </a:cxn>
                <a:cxn ang="0">
                  <a:pos x="50" y="79"/>
                </a:cxn>
                <a:cxn ang="0">
                  <a:pos x="52" y="94"/>
                </a:cxn>
                <a:cxn ang="0">
                  <a:pos x="54" y="109"/>
                </a:cxn>
                <a:cxn ang="0">
                  <a:pos x="56" y="125"/>
                </a:cxn>
                <a:cxn ang="0">
                  <a:pos x="59" y="142"/>
                </a:cxn>
                <a:cxn ang="0">
                  <a:pos x="60" y="158"/>
                </a:cxn>
                <a:cxn ang="0">
                  <a:pos x="62" y="175"/>
                </a:cxn>
                <a:cxn ang="0">
                  <a:pos x="64" y="191"/>
                </a:cxn>
                <a:cxn ang="0">
                  <a:pos x="65" y="209"/>
                </a:cxn>
                <a:cxn ang="0">
                  <a:pos x="66" y="225"/>
                </a:cxn>
                <a:cxn ang="0">
                  <a:pos x="67" y="240"/>
                </a:cxn>
                <a:cxn ang="0">
                  <a:pos x="68" y="255"/>
                </a:cxn>
                <a:cxn ang="0">
                  <a:pos x="69" y="269"/>
                </a:cxn>
                <a:cxn ang="0">
                  <a:pos x="70" y="283"/>
                </a:cxn>
                <a:cxn ang="0">
                  <a:pos x="70" y="295"/>
                </a:cxn>
                <a:cxn ang="0">
                  <a:pos x="71" y="306"/>
                </a:cxn>
                <a:cxn ang="0">
                  <a:pos x="71" y="315"/>
                </a:cxn>
                <a:cxn ang="0">
                  <a:pos x="71" y="322"/>
                </a:cxn>
                <a:cxn ang="0">
                  <a:pos x="71" y="330"/>
                </a:cxn>
                <a:cxn ang="0">
                  <a:pos x="72" y="332"/>
                </a:cxn>
              </a:cxnLst>
              <a:rect l="0" t="0" r="r" b="b"/>
              <a:pathLst>
                <a:path w="72" h="332">
                  <a:moveTo>
                    <a:pt x="72" y="332"/>
                  </a:moveTo>
                  <a:lnTo>
                    <a:pt x="71" y="331"/>
                  </a:lnTo>
                  <a:lnTo>
                    <a:pt x="71" y="330"/>
                  </a:lnTo>
                  <a:lnTo>
                    <a:pt x="70" y="327"/>
                  </a:lnTo>
                  <a:lnTo>
                    <a:pt x="69" y="325"/>
                  </a:lnTo>
                  <a:lnTo>
                    <a:pt x="68" y="323"/>
                  </a:lnTo>
                  <a:lnTo>
                    <a:pt x="67" y="320"/>
                  </a:lnTo>
                  <a:lnTo>
                    <a:pt x="67" y="318"/>
                  </a:lnTo>
                  <a:lnTo>
                    <a:pt x="66" y="315"/>
                  </a:lnTo>
                  <a:lnTo>
                    <a:pt x="65" y="312"/>
                  </a:lnTo>
                  <a:lnTo>
                    <a:pt x="64" y="310"/>
                  </a:lnTo>
                  <a:lnTo>
                    <a:pt x="63" y="307"/>
                  </a:lnTo>
                  <a:lnTo>
                    <a:pt x="62" y="304"/>
                  </a:lnTo>
                  <a:lnTo>
                    <a:pt x="61" y="300"/>
                  </a:lnTo>
                  <a:lnTo>
                    <a:pt x="59" y="297"/>
                  </a:lnTo>
                  <a:lnTo>
                    <a:pt x="58" y="293"/>
                  </a:lnTo>
                  <a:lnTo>
                    <a:pt x="57" y="289"/>
                  </a:lnTo>
                  <a:lnTo>
                    <a:pt x="55" y="285"/>
                  </a:lnTo>
                  <a:lnTo>
                    <a:pt x="54" y="281"/>
                  </a:lnTo>
                  <a:lnTo>
                    <a:pt x="53" y="277"/>
                  </a:lnTo>
                  <a:lnTo>
                    <a:pt x="52" y="273"/>
                  </a:lnTo>
                  <a:lnTo>
                    <a:pt x="51" y="269"/>
                  </a:lnTo>
                  <a:lnTo>
                    <a:pt x="50" y="264"/>
                  </a:lnTo>
                  <a:lnTo>
                    <a:pt x="48" y="259"/>
                  </a:lnTo>
                  <a:lnTo>
                    <a:pt x="47" y="255"/>
                  </a:lnTo>
                  <a:lnTo>
                    <a:pt x="45" y="249"/>
                  </a:lnTo>
                  <a:lnTo>
                    <a:pt x="44" y="245"/>
                  </a:lnTo>
                  <a:lnTo>
                    <a:pt x="42" y="240"/>
                  </a:lnTo>
                  <a:lnTo>
                    <a:pt x="41" y="235"/>
                  </a:lnTo>
                  <a:lnTo>
                    <a:pt x="39" y="230"/>
                  </a:lnTo>
                  <a:lnTo>
                    <a:pt x="38" y="225"/>
                  </a:lnTo>
                  <a:lnTo>
                    <a:pt x="36" y="219"/>
                  </a:lnTo>
                  <a:lnTo>
                    <a:pt x="35" y="214"/>
                  </a:lnTo>
                  <a:lnTo>
                    <a:pt x="33" y="209"/>
                  </a:lnTo>
                  <a:lnTo>
                    <a:pt x="32" y="204"/>
                  </a:lnTo>
                  <a:lnTo>
                    <a:pt x="30" y="198"/>
                  </a:lnTo>
                  <a:lnTo>
                    <a:pt x="29" y="192"/>
                  </a:lnTo>
                  <a:lnTo>
                    <a:pt x="27" y="187"/>
                  </a:lnTo>
                  <a:lnTo>
                    <a:pt x="26" y="182"/>
                  </a:lnTo>
                  <a:lnTo>
                    <a:pt x="25" y="176"/>
                  </a:lnTo>
                  <a:lnTo>
                    <a:pt x="23" y="171"/>
                  </a:lnTo>
                  <a:lnTo>
                    <a:pt x="22" y="166"/>
                  </a:lnTo>
                  <a:lnTo>
                    <a:pt x="20" y="160"/>
                  </a:lnTo>
                  <a:lnTo>
                    <a:pt x="19" y="154"/>
                  </a:lnTo>
                  <a:lnTo>
                    <a:pt x="18" y="150"/>
                  </a:lnTo>
                  <a:lnTo>
                    <a:pt x="17" y="144"/>
                  </a:lnTo>
                  <a:lnTo>
                    <a:pt x="15" y="138"/>
                  </a:lnTo>
                  <a:lnTo>
                    <a:pt x="14" y="133"/>
                  </a:lnTo>
                  <a:lnTo>
                    <a:pt x="13" y="128"/>
                  </a:lnTo>
                  <a:lnTo>
                    <a:pt x="12" y="122"/>
                  </a:lnTo>
                  <a:lnTo>
                    <a:pt x="11" y="117"/>
                  </a:lnTo>
                  <a:lnTo>
                    <a:pt x="10" y="113"/>
                  </a:lnTo>
                  <a:lnTo>
                    <a:pt x="9" y="108"/>
                  </a:lnTo>
                  <a:lnTo>
                    <a:pt x="8" y="102"/>
                  </a:lnTo>
                  <a:lnTo>
                    <a:pt x="7" y="97"/>
                  </a:lnTo>
                  <a:lnTo>
                    <a:pt x="6" y="93"/>
                  </a:lnTo>
                  <a:lnTo>
                    <a:pt x="6" y="88"/>
                  </a:lnTo>
                  <a:lnTo>
                    <a:pt x="5" y="83"/>
                  </a:lnTo>
                  <a:lnTo>
                    <a:pt x="4" y="78"/>
                  </a:lnTo>
                  <a:lnTo>
                    <a:pt x="3" y="74"/>
                  </a:lnTo>
                  <a:lnTo>
                    <a:pt x="3" y="71"/>
                  </a:lnTo>
                  <a:lnTo>
                    <a:pt x="2" y="66"/>
                  </a:lnTo>
                  <a:lnTo>
                    <a:pt x="2" y="62"/>
                  </a:lnTo>
                  <a:lnTo>
                    <a:pt x="1" y="58"/>
                  </a:lnTo>
                  <a:lnTo>
                    <a:pt x="1" y="55"/>
                  </a:lnTo>
                  <a:lnTo>
                    <a:pt x="1" y="51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1" y="26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4" y="11"/>
                  </a:lnTo>
                  <a:lnTo>
                    <a:pt x="5" y="8"/>
                  </a:lnTo>
                  <a:lnTo>
                    <a:pt x="6" y="5"/>
                  </a:lnTo>
                  <a:lnTo>
                    <a:pt x="8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3"/>
                  </a:lnTo>
                  <a:lnTo>
                    <a:pt x="23" y="4"/>
                  </a:lnTo>
                  <a:lnTo>
                    <a:pt x="25" y="7"/>
                  </a:lnTo>
                  <a:lnTo>
                    <a:pt x="26" y="9"/>
                  </a:lnTo>
                  <a:lnTo>
                    <a:pt x="27" y="11"/>
                  </a:lnTo>
                  <a:lnTo>
                    <a:pt x="29" y="12"/>
                  </a:lnTo>
                  <a:lnTo>
                    <a:pt x="30" y="15"/>
                  </a:lnTo>
                  <a:lnTo>
                    <a:pt x="31" y="16"/>
                  </a:lnTo>
                  <a:lnTo>
                    <a:pt x="32" y="18"/>
                  </a:lnTo>
                  <a:lnTo>
                    <a:pt x="33" y="20"/>
                  </a:lnTo>
                  <a:lnTo>
                    <a:pt x="34" y="23"/>
                  </a:lnTo>
                  <a:lnTo>
                    <a:pt x="35" y="25"/>
                  </a:lnTo>
                  <a:lnTo>
                    <a:pt x="36" y="28"/>
                  </a:lnTo>
                  <a:lnTo>
                    <a:pt x="37" y="31"/>
                  </a:lnTo>
                  <a:lnTo>
                    <a:pt x="38" y="34"/>
                  </a:lnTo>
                  <a:lnTo>
                    <a:pt x="39" y="36"/>
                  </a:lnTo>
                  <a:lnTo>
                    <a:pt x="40" y="40"/>
                  </a:lnTo>
                  <a:lnTo>
                    <a:pt x="41" y="43"/>
                  </a:lnTo>
                  <a:lnTo>
                    <a:pt x="42" y="47"/>
                  </a:lnTo>
                  <a:lnTo>
                    <a:pt x="43" y="51"/>
                  </a:lnTo>
                  <a:lnTo>
                    <a:pt x="44" y="55"/>
                  </a:lnTo>
                  <a:lnTo>
                    <a:pt x="46" y="58"/>
                  </a:lnTo>
                  <a:lnTo>
                    <a:pt x="47" y="62"/>
                  </a:lnTo>
                  <a:lnTo>
                    <a:pt x="47" y="67"/>
                  </a:lnTo>
                  <a:lnTo>
                    <a:pt x="48" y="71"/>
                  </a:lnTo>
                  <a:lnTo>
                    <a:pt x="49" y="75"/>
                  </a:lnTo>
                  <a:lnTo>
                    <a:pt x="50" y="79"/>
                  </a:lnTo>
                  <a:lnTo>
                    <a:pt x="51" y="84"/>
                  </a:lnTo>
                  <a:lnTo>
                    <a:pt x="52" y="89"/>
                  </a:lnTo>
                  <a:lnTo>
                    <a:pt x="52" y="94"/>
                  </a:lnTo>
                  <a:lnTo>
                    <a:pt x="53" y="99"/>
                  </a:lnTo>
                  <a:lnTo>
                    <a:pt x="53" y="104"/>
                  </a:lnTo>
                  <a:lnTo>
                    <a:pt x="54" y="109"/>
                  </a:lnTo>
                  <a:lnTo>
                    <a:pt x="55" y="114"/>
                  </a:lnTo>
                  <a:lnTo>
                    <a:pt x="56" y="119"/>
                  </a:lnTo>
                  <a:lnTo>
                    <a:pt x="56" y="125"/>
                  </a:lnTo>
                  <a:lnTo>
                    <a:pt x="57" y="131"/>
                  </a:lnTo>
                  <a:lnTo>
                    <a:pt x="58" y="136"/>
                  </a:lnTo>
                  <a:lnTo>
                    <a:pt x="59" y="142"/>
                  </a:lnTo>
                  <a:lnTo>
                    <a:pt x="59" y="147"/>
                  </a:lnTo>
                  <a:lnTo>
                    <a:pt x="60" y="152"/>
                  </a:lnTo>
                  <a:lnTo>
                    <a:pt x="60" y="158"/>
                  </a:lnTo>
                  <a:lnTo>
                    <a:pt x="61" y="164"/>
                  </a:lnTo>
                  <a:lnTo>
                    <a:pt x="61" y="169"/>
                  </a:lnTo>
                  <a:lnTo>
                    <a:pt x="62" y="175"/>
                  </a:lnTo>
                  <a:lnTo>
                    <a:pt x="62" y="180"/>
                  </a:lnTo>
                  <a:lnTo>
                    <a:pt x="63" y="187"/>
                  </a:lnTo>
                  <a:lnTo>
                    <a:pt x="64" y="191"/>
                  </a:lnTo>
                  <a:lnTo>
                    <a:pt x="64" y="197"/>
                  </a:lnTo>
                  <a:lnTo>
                    <a:pt x="64" y="203"/>
                  </a:lnTo>
                  <a:lnTo>
                    <a:pt x="65" y="209"/>
                  </a:lnTo>
                  <a:lnTo>
                    <a:pt x="65" y="214"/>
                  </a:lnTo>
                  <a:lnTo>
                    <a:pt x="66" y="219"/>
                  </a:lnTo>
                  <a:lnTo>
                    <a:pt x="66" y="225"/>
                  </a:lnTo>
                  <a:lnTo>
                    <a:pt x="67" y="230"/>
                  </a:lnTo>
                  <a:lnTo>
                    <a:pt x="67" y="235"/>
                  </a:lnTo>
                  <a:lnTo>
                    <a:pt x="67" y="240"/>
                  </a:lnTo>
                  <a:lnTo>
                    <a:pt x="68" y="245"/>
                  </a:lnTo>
                  <a:lnTo>
                    <a:pt x="68" y="250"/>
                  </a:lnTo>
                  <a:lnTo>
                    <a:pt x="68" y="255"/>
                  </a:lnTo>
                  <a:lnTo>
                    <a:pt x="68" y="260"/>
                  </a:lnTo>
                  <a:lnTo>
                    <a:pt x="69" y="265"/>
                  </a:lnTo>
                  <a:lnTo>
                    <a:pt x="69" y="269"/>
                  </a:lnTo>
                  <a:lnTo>
                    <a:pt x="69" y="274"/>
                  </a:lnTo>
                  <a:lnTo>
                    <a:pt x="69" y="279"/>
                  </a:lnTo>
                  <a:lnTo>
                    <a:pt x="70" y="283"/>
                  </a:lnTo>
                  <a:lnTo>
                    <a:pt x="70" y="288"/>
                  </a:lnTo>
                  <a:lnTo>
                    <a:pt x="70" y="291"/>
                  </a:lnTo>
                  <a:lnTo>
                    <a:pt x="70" y="295"/>
                  </a:lnTo>
                  <a:lnTo>
                    <a:pt x="70" y="299"/>
                  </a:lnTo>
                  <a:lnTo>
                    <a:pt x="71" y="303"/>
                  </a:lnTo>
                  <a:lnTo>
                    <a:pt x="71" y="306"/>
                  </a:lnTo>
                  <a:lnTo>
                    <a:pt x="71" y="308"/>
                  </a:lnTo>
                  <a:lnTo>
                    <a:pt x="71" y="311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1" y="320"/>
                  </a:lnTo>
                  <a:lnTo>
                    <a:pt x="71" y="322"/>
                  </a:lnTo>
                  <a:lnTo>
                    <a:pt x="71" y="325"/>
                  </a:lnTo>
                  <a:lnTo>
                    <a:pt x="71" y="327"/>
                  </a:lnTo>
                  <a:lnTo>
                    <a:pt x="71" y="330"/>
                  </a:lnTo>
                  <a:lnTo>
                    <a:pt x="71" y="331"/>
                  </a:lnTo>
                  <a:lnTo>
                    <a:pt x="72" y="332"/>
                  </a:lnTo>
                  <a:lnTo>
                    <a:pt x="72" y="332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12" name="AutoShape 64"/>
          <p:cNvSpPr>
            <a:spLocks noChangeAspect="1" noChangeArrowheads="1" noTextEdit="1"/>
          </p:cNvSpPr>
          <p:nvPr/>
        </p:nvSpPr>
        <p:spPr bwMode="auto">
          <a:xfrm>
            <a:off x="4495800" y="457200"/>
            <a:ext cx="1828800" cy="1724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41" name="Group 740"/>
          <p:cNvGrpSpPr/>
          <p:nvPr/>
        </p:nvGrpSpPr>
        <p:grpSpPr>
          <a:xfrm>
            <a:off x="1527175" y="1143000"/>
            <a:ext cx="1216025" cy="1209675"/>
            <a:chOff x="5038725" y="803275"/>
            <a:chExt cx="1216025" cy="1209675"/>
          </a:xfrm>
        </p:grpSpPr>
        <p:sp>
          <p:nvSpPr>
            <p:cNvPr id="742" name="Freeform 368"/>
            <p:cNvSpPr>
              <a:spLocks/>
            </p:cNvSpPr>
            <p:nvPr/>
          </p:nvSpPr>
          <p:spPr bwMode="auto">
            <a:xfrm>
              <a:off x="5054600" y="803275"/>
              <a:ext cx="1190625" cy="1209675"/>
            </a:xfrm>
            <a:custGeom>
              <a:avLst/>
              <a:gdLst/>
              <a:ahLst/>
              <a:cxnLst>
                <a:cxn ang="0">
                  <a:pos x="414" y="2"/>
                </a:cxn>
                <a:cxn ang="0">
                  <a:pos x="468" y="12"/>
                </a:cxn>
                <a:cxn ang="0">
                  <a:pos x="520" y="30"/>
                </a:cxn>
                <a:cxn ang="0">
                  <a:pos x="570" y="56"/>
                </a:cxn>
                <a:cxn ang="0">
                  <a:pos x="614" y="88"/>
                </a:cxn>
                <a:cxn ang="0">
                  <a:pos x="652" y="126"/>
                </a:cxn>
                <a:cxn ang="0">
                  <a:pos x="686" y="168"/>
                </a:cxn>
                <a:cxn ang="0">
                  <a:pos x="712" y="216"/>
                </a:cxn>
                <a:cxn ang="0">
                  <a:pos x="732" y="268"/>
                </a:cxn>
                <a:cxn ang="0">
                  <a:pos x="746" y="324"/>
                </a:cxn>
                <a:cxn ang="0">
                  <a:pos x="750" y="382"/>
                </a:cxn>
                <a:cxn ang="0">
                  <a:pos x="746" y="440"/>
                </a:cxn>
                <a:cxn ang="0">
                  <a:pos x="732" y="494"/>
                </a:cxn>
                <a:cxn ang="0">
                  <a:pos x="712" y="546"/>
                </a:cxn>
                <a:cxn ang="0">
                  <a:pos x="686" y="594"/>
                </a:cxn>
                <a:cxn ang="0">
                  <a:pos x="652" y="638"/>
                </a:cxn>
                <a:cxn ang="0">
                  <a:pos x="614" y="676"/>
                </a:cxn>
                <a:cxn ang="0">
                  <a:pos x="570" y="708"/>
                </a:cxn>
                <a:cxn ang="0">
                  <a:pos x="520" y="732"/>
                </a:cxn>
                <a:cxn ang="0">
                  <a:pos x="468" y="750"/>
                </a:cxn>
                <a:cxn ang="0">
                  <a:pos x="414" y="760"/>
                </a:cxn>
                <a:cxn ang="0">
                  <a:pos x="356" y="762"/>
                </a:cxn>
                <a:cxn ang="0">
                  <a:pos x="300" y="754"/>
                </a:cxn>
                <a:cxn ang="0">
                  <a:pos x="246" y="740"/>
                </a:cxn>
                <a:cxn ang="0">
                  <a:pos x="196" y="716"/>
                </a:cxn>
                <a:cxn ang="0">
                  <a:pos x="150" y="686"/>
                </a:cxn>
                <a:cxn ang="0">
                  <a:pos x="110" y="650"/>
                </a:cxn>
                <a:cxn ang="0">
                  <a:pos x="74" y="610"/>
                </a:cxn>
                <a:cxn ang="0">
                  <a:pos x="46" y="564"/>
                </a:cxn>
                <a:cxn ang="0">
                  <a:pos x="24" y="512"/>
                </a:cxn>
                <a:cxn ang="0">
                  <a:pos x="8" y="458"/>
                </a:cxn>
                <a:cxn ang="0">
                  <a:pos x="0" y="402"/>
                </a:cxn>
                <a:cxn ang="0">
                  <a:pos x="2" y="342"/>
                </a:cxn>
                <a:cxn ang="0">
                  <a:pos x="12" y="286"/>
                </a:cxn>
                <a:cxn ang="0">
                  <a:pos x="30" y="234"/>
                </a:cxn>
                <a:cxn ang="0">
                  <a:pos x="54" y="184"/>
                </a:cxn>
                <a:cxn ang="0">
                  <a:pos x="86" y="140"/>
                </a:cxn>
                <a:cxn ang="0">
                  <a:pos x="124" y="100"/>
                </a:cxn>
                <a:cxn ang="0">
                  <a:pos x="166" y="66"/>
                </a:cxn>
                <a:cxn ang="0">
                  <a:pos x="212" y="38"/>
                </a:cxn>
                <a:cxn ang="0">
                  <a:pos x="264" y="18"/>
                </a:cxn>
                <a:cxn ang="0">
                  <a:pos x="318" y="6"/>
                </a:cxn>
                <a:cxn ang="0">
                  <a:pos x="374" y="0"/>
                </a:cxn>
              </a:cxnLst>
              <a:rect l="0" t="0" r="r" b="b"/>
              <a:pathLst>
                <a:path w="750" h="762">
                  <a:moveTo>
                    <a:pt x="374" y="0"/>
                  </a:moveTo>
                  <a:lnTo>
                    <a:pt x="394" y="2"/>
                  </a:lnTo>
                  <a:lnTo>
                    <a:pt x="414" y="2"/>
                  </a:lnTo>
                  <a:lnTo>
                    <a:pt x="432" y="6"/>
                  </a:lnTo>
                  <a:lnTo>
                    <a:pt x="450" y="8"/>
                  </a:lnTo>
                  <a:lnTo>
                    <a:pt x="468" y="12"/>
                  </a:lnTo>
                  <a:lnTo>
                    <a:pt x="486" y="18"/>
                  </a:lnTo>
                  <a:lnTo>
                    <a:pt x="504" y="24"/>
                  </a:lnTo>
                  <a:lnTo>
                    <a:pt x="520" y="30"/>
                  </a:lnTo>
                  <a:lnTo>
                    <a:pt x="538" y="38"/>
                  </a:lnTo>
                  <a:lnTo>
                    <a:pt x="554" y="46"/>
                  </a:lnTo>
                  <a:lnTo>
                    <a:pt x="570" y="56"/>
                  </a:lnTo>
                  <a:lnTo>
                    <a:pt x="584" y="66"/>
                  </a:lnTo>
                  <a:lnTo>
                    <a:pt x="600" y="76"/>
                  </a:lnTo>
                  <a:lnTo>
                    <a:pt x="614" y="88"/>
                  </a:lnTo>
                  <a:lnTo>
                    <a:pt x="626" y="100"/>
                  </a:lnTo>
                  <a:lnTo>
                    <a:pt x="640" y="112"/>
                  </a:lnTo>
                  <a:lnTo>
                    <a:pt x="652" y="126"/>
                  </a:lnTo>
                  <a:lnTo>
                    <a:pt x="664" y="140"/>
                  </a:lnTo>
                  <a:lnTo>
                    <a:pt x="676" y="154"/>
                  </a:lnTo>
                  <a:lnTo>
                    <a:pt x="686" y="168"/>
                  </a:lnTo>
                  <a:lnTo>
                    <a:pt x="696" y="184"/>
                  </a:lnTo>
                  <a:lnTo>
                    <a:pt x="704" y="200"/>
                  </a:lnTo>
                  <a:lnTo>
                    <a:pt x="712" y="216"/>
                  </a:lnTo>
                  <a:lnTo>
                    <a:pt x="720" y="234"/>
                  </a:lnTo>
                  <a:lnTo>
                    <a:pt x="726" y="250"/>
                  </a:lnTo>
                  <a:lnTo>
                    <a:pt x="732" y="268"/>
                  </a:lnTo>
                  <a:lnTo>
                    <a:pt x="738" y="286"/>
                  </a:lnTo>
                  <a:lnTo>
                    <a:pt x="742" y="304"/>
                  </a:lnTo>
                  <a:lnTo>
                    <a:pt x="746" y="324"/>
                  </a:lnTo>
                  <a:lnTo>
                    <a:pt x="748" y="342"/>
                  </a:lnTo>
                  <a:lnTo>
                    <a:pt x="750" y="362"/>
                  </a:lnTo>
                  <a:lnTo>
                    <a:pt x="750" y="382"/>
                  </a:lnTo>
                  <a:lnTo>
                    <a:pt x="750" y="402"/>
                  </a:lnTo>
                  <a:lnTo>
                    <a:pt x="748" y="420"/>
                  </a:lnTo>
                  <a:lnTo>
                    <a:pt x="746" y="440"/>
                  </a:lnTo>
                  <a:lnTo>
                    <a:pt x="742" y="458"/>
                  </a:lnTo>
                  <a:lnTo>
                    <a:pt x="738" y="476"/>
                  </a:lnTo>
                  <a:lnTo>
                    <a:pt x="732" y="494"/>
                  </a:lnTo>
                  <a:lnTo>
                    <a:pt x="726" y="512"/>
                  </a:lnTo>
                  <a:lnTo>
                    <a:pt x="720" y="530"/>
                  </a:lnTo>
                  <a:lnTo>
                    <a:pt x="712" y="546"/>
                  </a:lnTo>
                  <a:lnTo>
                    <a:pt x="704" y="564"/>
                  </a:lnTo>
                  <a:lnTo>
                    <a:pt x="696" y="578"/>
                  </a:lnTo>
                  <a:lnTo>
                    <a:pt x="686" y="594"/>
                  </a:lnTo>
                  <a:lnTo>
                    <a:pt x="676" y="610"/>
                  </a:lnTo>
                  <a:lnTo>
                    <a:pt x="664" y="624"/>
                  </a:lnTo>
                  <a:lnTo>
                    <a:pt x="652" y="638"/>
                  </a:lnTo>
                  <a:lnTo>
                    <a:pt x="640" y="650"/>
                  </a:lnTo>
                  <a:lnTo>
                    <a:pt x="626" y="664"/>
                  </a:lnTo>
                  <a:lnTo>
                    <a:pt x="614" y="676"/>
                  </a:lnTo>
                  <a:lnTo>
                    <a:pt x="600" y="686"/>
                  </a:lnTo>
                  <a:lnTo>
                    <a:pt x="584" y="698"/>
                  </a:lnTo>
                  <a:lnTo>
                    <a:pt x="570" y="708"/>
                  </a:lnTo>
                  <a:lnTo>
                    <a:pt x="554" y="716"/>
                  </a:lnTo>
                  <a:lnTo>
                    <a:pt x="538" y="724"/>
                  </a:lnTo>
                  <a:lnTo>
                    <a:pt x="520" y="732"/>
                  </a:lnTo>
                  <a:lnTo>
                    <a:pt x="504" y="740"/>
                  </a:lnTo>
                  <a:lnTo>
                    <a:pt x="486" y="746"/>
                  </a:lnTo>
                  <a:lnTo>
                    <a:pt x="468" y="750"/>
                  </a:lnTo>
                  <a:lnTo>
                    <a:pt x="450" y="754"/>
                  </a:lnTo>
                  <a:lnTo>
                    <a:pt x="432" y="758"/>
                  </a:lnTo>
                  <a:lnTo>
                    <a:pt x="414" y="760"/>
                  </a:lnTo>
                  <a:lnTo>
                    <a:pt x="394" y="762"/>
                  </a:lnTo>
                  <a:lnTo>
                    <a:pt x="374" y="762"/>
                  </a:lnTo>
                  <a:lnTo>
                    <a:pt x="356" y="762"/>
                  </a:lnTo>
                  <a:lnTo>
                    <a:pt x="336" y="760"/>
                  </a:lnTo>
                  <a:lnTo>
                    <a:pt x="318" y="758"/>
                  </a:lnTo>
                  <a:lnTo>
                    <a:pt x="300" y="754"/>
                  </a:lnTo>
                  <a:lnTo>
                    <a:pt x="282" y="750"/>
                  </a:lnTo>
                  <a:lnTo>
                    <a:pt x="264" y="746"/>
                  </a:lnTo>
                  <a:lnTo>
                    <a:pt x="246" y="740"/>
                  </a:lnTo>
                  <a:lnTo>
                    <a:pt x="230" y="732"/>
                  </a:lnTo>
                  <a:lnTo>
                    <a:pt x="212" y="724"/>
                  </a:lnTo>
                  <a:lnTo>
                    <a:pt x="196" y="716"/>
                  </a:lnTo>
                  <a:lnTo>
                    <a:pt x="180" y="708"/>
                  </a:lnTo>
                  <a:lnTo>
                    <a:pt x="166" y="698"/>
                  </a:lnTo>
                  <a:lnTo>
                    <a:pt x="150" y="686"/>
                  </a:lnTo>
                  <a:lnTo>
                    <a:pt x="136" y="676"/>
                  </a:lnTo>
                  <a:lnTo>
                    <a:pt x="124" y="664"/>
                  </a:lnTo>
                  <a:lnTo>
                    <a:pt x="110" y="650"/>
                  </a:lnTo>
                  <a:lnTo>
                    <a:pt x="98" y="638"/>
                  </a:lnTo>
                  <a:lnTo>
                    <a:pt x="86" y="624"/>
                  </a:lnTo>
                  <a:lnTo>
                    <a:pt x="74" y="610"/>
                  </a:lnTo>
                  <a:lnTo>
                    <a:pt x="64" y="594"/>
                  </a:lnTo>
                  <a:lnTo>
                    <a:pt x="54" y="578"/>
                  </a:lnTo>
                  <a:lnTo>
                    <a:pt x="46" y="564"/>
                  </a:lnTo>
                  <a:lnTo>
                    <a:pt x="38" y="546"/>
                  </a:lnTo>
                  <a:lnTo>
                    <a:pt x="30" y="530"/>
                  </a:lnTo>
                  <a:lnTo>
                    <a:pt x="24" y="512"/>
                  </a:lnTo>
                  <a:lnTo>
                    <a:pt x="18" y="494"/>
                  </a:lnTo>
                  <a:lnTo>
                    <a:pt x="12" y="476"/>
                  </a:lnTo>
                  <a:lnTo>
                    <a:pt x="8" y="458"/>
                  </a:lnTo>
                  <a:lnTo>
                    <a:pt x="4" y="440"/>
                  </a:lnTo>
                  <a:lnTo>
                    <a:pt x="2" y="420"/>
                  </a:lnTo>
                  <a:lnTo>
                    <a:pt x="0" y="402"/>
                  </a:lnTo>
                  <a:lnTo>
                    <a:pt x="0" y="382"/>
                  </a:lnTo>
                  <a:lnTo>
                    <a:pt x="0" y="362"/>
                  </a:lnTo>
                  <a:lnTo>
                    <a:pt x="2" y="342"/>
                  </a:lnTo>
                  <a:lnTo>
                    <a:pt x="4" y="324"/>
                  </a:lnTo>
                  <a:lnTo>
                    <a:pt x="8" y="304"/>
                  </a:lnTo>
                  <a:lnTo>
                    <a:pt x="12" y="286"/>
                  </a:lnTo>
                  <a:lnTo>
                    <a:pt x="18" y="268"/>
                  </a:lnTo>
                  <a:lnTo>
                    <a:pt x="24" y="250"/>
                  </a:lnTo>
                  <a:lnTo>
                    <a:pt x="30" y="234"/>
                  </a:lnTo>
                  <a:lnTo>
                    <a:pt x="38" y="216"/>
                  </a:lnTo>
                  <a:lnTo>
                    <a:pt x="46" y="200"/>
                  </a:lnTo>
                  <a:lnTo>
                    <a:pt x="54" y="184"/>
                  </a:lnTo>
                  <a:lnTo>
                    <a:pt x="64" y="168"/>
                  </a:lnTo>
                  <a:lnTo>
                    <a:pt x="74" y="154"/>
                  </a:lnTo>
                  <a:lnTo>
                    <a:pt x="86" y="140"/>
                  </a:lnTo>
                  <a:lnTo>
                    <a:pt x="98" y="126"/>
                  </a:lnTo>
                  <a:lnTo>
                    <a:pt x="110" y="112"/>
                  </a:lnTo>
                  <a:lnTo>
                    <a:pt x="124" y="100"/>
                  </a:lnTo>
                  <a:lnTo>
                    <a:pt x="136" y="88"/>
                  </a:lnTo>
                  <a:lnTo>
                    <a:pt x="150" y="76"/>
                  </a:lnTo>
                  <a:lnTo>
                    <a:pt x="166" y="66"/>
                  </a:lnTo>
                  <a:lnTo>
                    <a:pt x="180" y="56"/>
                  </a:lnTo>
                  <a:lnTo>
                    <a:pt x="196" y="46"/>
                  </a:lnTo>
                  <a:lnTo>
                    <a:pt x="212" y="38"/>
                  </a:lnTo>
                  <a:lnTo>
                    <a:pt x="230" y="30"/>
                  </a:lnTo>
                  <a:lnTo>
                    <a:pt x="246" y="24"/>
                  </a:lnTo>
                  <a:lnTo>
                    <a:pt x="264" y="18"/>
                  </a:lnTo>
                  <a:lnTo>
                    <a:pt x="282" y="12"/>
                  </a:lnTo>
                  <a:lnTo>
                    <a:pt x="300" y="8"/>
                  </a:lnTo>
                  <a:lnTo>
                    <a:pt x="318" y="6"/>
                  </a:lnTo>
                  <a:lnTo>
                    <a:pt x="336" y="2"/>
                  </a:lnTo>
                  <a:lnTo>
                    <a:pt x="356" y="2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rgbClr val="E997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Freeform 369"/>
            <p:cNvSpPr>
              <a:spLocks/>
            </p:cNvSpPr>
            <p:nvPr/>
          </p:nvSpPr>
          <p:spPr bwMode="auto">
            <a:xfrm>
              <a:off x="5089525" y="835025"/>
              <a:ext cx="1127125" cy="1146175"/>
            </a:xfrm>
            <a:custGeom>
              <a:avLst/>
              <a:gdLst/>
              <a:ahLst/>
              <a:cxnLst>
                <a:cxn ang="0">
                  <a:pos x="392" y="2"/>
                </a:cxn>
                <a:cxn ang="0">
                  <a:pos x="444" y="12"/>
                </a:cxn>
                <a:cxn ang="0">
                  <a:pos x="494" y="28"/>
                </a:cxn>
                <a:cxn ang="0">
                  <a:pos x="540" y="52"/>
                </a:cxn>
                <a:cxn ang="0">
                  <a:pos x="580" y="82"/>
                </a:cxn>
                <a:cxn ang="0">
                  <a:pos x="618" y="118"/>
                </a:cxn>
                <a:cxn ang="0">
                  <a:pos x="650" y="160"/>
                </a:cxn>
                <a:cxn ang="0">
                  <a:pos x="676" y="206"/>
                </a:cxn>
                <a:cxn ang="0">
                  <a:pos x="694" y="254"/>
                </a:cxn>
                <a:cxn ang="0">
                  <a:pos x="706" y="306"/>
                </a:cxn>
                <a:cxn ang="0">
                  <a:pos x="710" y="362"/>
                </a:cxn>
                <a:cxn ang="0">
                  <a:pos x="706" y="416"/>
                </a:cxn>
                <a:cxn ang="0">
                  <a:pos x="694" y="468"/>
                </a:cxn>
                <a:cxn ang="0">
                  <a:pos x="676" y="518"/>
                </a:cxn>
                <a:cxn ang="0">
                  <a:pos x="650" y="564"/>
                </a:cxn>
                <a:cxn ang="0">
                  <a:pos x="618" y="604"/>
                </a:cxn>
                <a:cxn ang="0">
                  <a:pos x="580" y="640"/>
                </a:cxn>
                <a:cxn ang="0">
                  <a:pos x="540" y="670"/>
                </a:cxn>
                <a:cxn ang="0">
                  <a:pos x="494" y="694"/>
                </a:cxn>
                <a:cxn ang="0">
                  <a:pos x="444" y="712"/>
                </a:cxn>
                <a:cxn ang="0">
                  <a:pos x="392" y="720"/>
                </a:cxn>
                <a:cxn ang="0">
                  <a:pos x="336" y="722"/>
                </a:cxn>
                <a:cxn ang="0">
                  <a:pos x="284" y="716"/>
                </a:cxn>
                <a:cxn ang="0">
                  <a:pos x="232" y="700"/>
                </a:cxn>
                <a:cxn ang="0">
                  <a:pos x="186" y="678"/>
                </a:cxn>
                <a:cxn ang="0">
                  <a:pos x="142" y="650"/>
                </a:cxn>
                <a:cxn ang="0">
                  <a:pos x="104" y="616"/>
                </a:cxn>
                <a:cxn ang="0">
                  <a:pos x="70" y="578"/>
                </a:cxn>
                <a:cxn ang="0">
                  <a:pos x="42" y="534"/>
                </a:cxn>
                <a:cxn ang="0">
                  <a:pos x="22" y="486"/>
                </a:cxn>
                <a:cxn ang="0">
                  <a:pos x="8" y="434"/>
                </a:cxn>
                <a:cxn ang="0">
                  <a:pos x="0" y="380"/>
                </a:cxn>
                <a:cxn ang="0">
                  <a:pos x="2" y="324"/>
                </a:cxn>
                <a:cxn ang="0">
                  <a:pos x="10" y="272"/>
                </a:cxn>
                <a:cxn ang="0">
                  <a:pos x="28" y="222"/>
                </a:cxn>
                <a:cxn ang="0">
                  <a:pos x="52" y="174"/>
                </a:cxn>
                <a:cxn ang="0">
                  <a:pos x="80" y="132"/>
                </a:cxn>
                <a:cxn ang="0">
                  <a:pos x="116" y="94"/>
                </a:cxn>
                <a:cxn ang="0">
                  <a:pos x="156" y="62"/>
                </a:cxn>
                <a:cxn ang="0">
                  <a:pos x="202" y="36"/>
                </a:cxn>
                <a:cxn ang="0">
                  <a:pos x="250" y="16"/>
                </a:cxn>
                <a:cxn ang="0">
                  <a:pos x="300" y="4"/>
                </a:cxn>
                <a:cxn ang="0">
                  <a:pos x="356" y="0"/>
                </a:cxn>
              </a:cxnLst>
              <a:rect l="0" t="0" r="r" b="b"/>
              <a:pathLst>
                <a:path w="710" h="722">
                  <a:moveTo>
                    <a:pt x="356" y="0"/>
                  </a:moveTo>
                  <a:lnTo>
                    <a:pt x="374" y="2"/>
                  </a:lnTo>
                  <a:lnTo>
                    <a:pt x="392" y="2"/>
                  </a:lnTo>
                  <a:lnTo>
                    <a:pt x="410" y="4"/>
                  </a:lnTo>
                  <a:lnTo>
                    <a:pt x="426" y="8"/>
                  </a:lnTo>
                  <a:lnTo>
                    <a:pt x="444" y="12"/>
                  </a:lnTo>
                  <a:lnTo>
                    <a:pt x="460" y="16"/>
                  </a:lnTo>
                  <a:lnTo>
                    <a:pt x="478" y="22"/>
                  </a:lnTo>
                  <a:lnTo>
                    <a:pt x="494" y="28"/>
                  </a:lnTo>
                  <a:lnTo>
                    <a:pt x="510" y="36"/>
                  </a:lnTo>
                  <a:lnTo>
                    <a:pt x="524" y="44"/>
                  </a:lnTo>
                  <a:lnTo>
                    <a:pt x="540" y="52"/>
                  </a:lnTo>
                  <a:lnTo>
                    <a:pt x="554" y="62"/>
                  </a:lnTo>
                  <a:lnTo>
                    <a:pt x="568" y="72"/>
                  </a:lnTo>
                  <a:lnTo>
                    <a:pt x="580" y="82"/>
                  </a:lnTo>
                  <a:lnTo>
                    <a:pt x="594" y="94"/>
                  </a:lnTo>
                  <a:lnTo>
                    <a:pt x="606" y="106"/>
                  </a:lnTo>
                  <a:lnTo>
                    <a:pt x="618" y="118"/>
                  </a:lnTo>
                  <a:lnTo>
                    <a:pt x="630" y="132"/>
                  </a:lnTo>
                  <a:lnTo>
                    <a:pt x="640" y="146"/>
                  </a:lnTo>
                  <a:lnTo>
                    <a:pt x="650" y="160"/>
                  </a:lnTo>
                  <a:lnTo>
                    <a:pt x="658" y="174"/>
                  </a:lnTo>
                  <a:lnTo>
                    <a:pt x="668" y="190"/>
                  </a:lnTo>
                  <a:lnTo>
                    <a:pt x="676" y="206"/>
                  </a:lnTo>
                  <a:lnTo>
                    <a:pt x="682" y="222"/>
                  </a:lnTo>
                  <a:lnTo>
                    <a:pt x="688" y="238"/>
                  </a:lnTo>
                  <a:lnTo>
                    <a:pt x="694" y="254"/>
                  </a:lnTo>
                  <a:lnTo>
                    <a:pt x="700" y="272"/>
                  </a:lnTo>
                  <a:lnTo>
                    <a:pt x="704" y="288"/>
                  </a:lnTo>
                  <a:lnTo>
                    <a:pt x="706" y="306"/>
                  </a:lnTo>
                  <a:lnTo>
                    <a:pt x="708" y="324"/>
                  </a:lnTo>
                  <a:lnTo>
                    <a:pt x="710" y="342"/>
                  </a:lnTo>
                  <a:lnTo>
                    <a:pt x="710" y="362"/>
                  </a:lnTo>
                  <a:lnTo>
                    <a:pt x="710" y="380"/>
                  </a:lnTo>
                  <a:lnTo>
                    <a:pt x="708" y="398"/>
                  </a:lnTo>
                  <a:lnTo>
                    <a:pt x="706" y="416"/>
                  </a:lnTo>
                  <a:lnTo>
                    <a:pt x="704" y="434"/>
                  </a:lnTo>
                  <a:lnTo>
                    <a:pt x="700" y="452"/>
                  </a:lnTo>
                  <a:lnTo>
                    <a:pt x="694" y="468"/>
                  </a:lnTo>
                  <a:lnTo>
                    <a:pt x="688" y="486"/>
                  </a:lnTo>
                  <a:lnTo>
                    <a:pt x="682" y="502"/>
                  </a:lnTo>
                  <a:lnTo>
                    <a:pt x="676" y="518"/>
                  </a:lnTo>
                  <a:lnTo>
                    <a:pt x="668" y="534"/>
                  </a:lnTo>
                  <a:lnTo>
                    <a:pt x="658" y="548"/>
                  </a:lnTo>
                  <a:lnTo>
                    <a:pt x="650" y="564"/>
                  </a:lnTo>
                  <a:lnTo>
                    <a:pt x="640" y="578"/>
                  </a:lnTo>
                  <a:lnTo>
                    <a:pt x="630" y="592"/>
                  </a:lnTo>
                  <a:lnTo>
                    <a:pt x="618" y="604"/>
                  </a:lnTo>
                  <a:lnTo>
                    <a:pt x="606" y="616"/>
                  </a:lnTo>
                  <a:lnTo>
                    <a:pt x="594" y="628"/>
                  </a:lnTo>
                  <a:lnTo>
                    <a:pt x="580" y="640"/>
                  </a:lnTo>
                  <a:lnTo>
                    <a:pt x="568" y="650"/>
                  </a:lnTo>
                  <a:lnTo>
                    <a:pt x="554" y="660"/>
                  </a:lnTo>
                  <a:lnTo>
                    <a:pt x="540" y="670"/>
                  </a:lnTo>
                  <a:lnTo>
                    <a:pt x="524" y="678"/>
                  </a:lnTo>
                  <a:lnTo>
                    <a:pt x="510" y="686"/>
                  </a:lnTo>
                  <a:lnTo>
                    <a:pt x="494" y="694"/>
                  </a:lnTo>
                  <a:lnTo>
                    <a:pt x="478" y="700"/>
                  </a:lnTo>
                  <a:lnTo>
                    <a:pt x="460" y="706"/>
                  </a:lnTo>
                  <a:lnTo>
                    <a:pt x="444" y="712"/>
                  </a:lnTo>
                  <a:lnTo>
                    <a:pt x="426" y="716"/>
                  </a:lnTo>
                  <a:lnTo>
                    <a:pt x="410" y="718"/>
                  </a:lnTo>
                  <a:lnTo>
                    <a:pt x="392" y="720"/>
                  </a:lnTo>
                  <a:lnTo>
                    <a:pt x="374" y="722"/>
                  </a:lnTo>
                  <a:lnTo>
                    <a:pt x="356" y="722"/>
                  </a:lnTo>
                  <a:lnTo>
                    <a:pt x="336" y="722"/>
                  </a:lnTo>
                  <a:lnTo>
                    <a:pt x="318" y="720"/>
                  </a:lnTo>
                  <a:lnTo>
                    <a:pt x="300" y="718"/>
                  </a:lnTo>
                  <a:lnTo>
                    <a:pt x="284" y="716"/>
                  </a:lnTo>
                  <a:lnTo>
                    <a:pt x="266" y="712"/>
                  </a:lnTo>
                  <a:lnTo>
                    <a:pt x="250" y="706"/>
                  </a:lnTo>
                  <a:lnTo>
                    <a:pt x="232" y="700"/>
                  </a:lnTo>
                  <a:lnTo>
                    <a:pt x="216" y="694"/>
                  </a:lnTo>
                  <a:lnTo>
                    <a:pt x="202" y="686"/>
                  </a:lnTo>
                  <a:lnTo>
                    <a:pt x="186" y="678"/>
                  </a:lnTo>
                  <a:lnTo>
                    <a:pt x="170" y="670"/>
                  </a:lnTo>
                  <a:lnTo>
                    <a:pt x="156" y="660"/>
                  </a:lnTo>
                  <a:lnTo>
                    <a:pt x="142" y="650"/>
                  </a:lnTo>
                  <a:lnTo>
                    <a:pt x="130" y="640"/>
                  </a:lnTo>
                  <a:lnTo>
                    <a:pt x="116" y="628"/>
                  </a:lnTo>
                  <a:lnTo>
                    <a:pt x="104" y="616"/>
                  </a:lnTo>
                  <a:lnTo>
                    <a:pt x="92" y="604"/>
                  </a:lnTo>
                  <a:lnTo>
                    <a:pt x="80" y="592"/>
                  </a:lnTo>
                  <a:lnTo>
                    <a:pt x="70" y="578"/>
                  </a:lnTo>
                  <a:lnTo>
                    <a:pt x="60" y="564"/>
                  </a:lnTo>
                  <a:lnTo>
                    <a:pt x="52" y="548"/>
                  </a:lnTo>
                  <a:lnTo>
                    <a:pt x="42" y="534"/>
                  </a:lnTo>
                  <a:lnTo>
                    <a:pt x="34" y="518"/>
                  </a:lnTo>
                  <a:lnTo>
                    <a:pt x="28" y="502"/>
                  </a:lnTo>
                  <a:lnTo>
                    <a:pt x="22" y="486"/>
                  </a:lnTo>
                  <a:lnTo>
                    <a:pt x="16" y="468"/>
                  </a:lnTo>
                  <a:lnTo>
                    <a:pt x="10" y="452"/>
                  </a:lnTo>
                  <a:lnTo>
                    <a:pt x="8" y="434"/>
                  </a:lnTo>
                  <a:lnTo>
                    <a:pt x="4" y="416"/>
                  </a:lnTo>
                  <a:lnTo>
                    <a:pt x="2" y="398"/>
                  </a:lnTo>
                  <a:lnTo>
                    <a:pt x="0" y="380"/>
                  </a:lnTo>
                  <a:lnTo>
                    <a:pt x="0" y="362"/>
                  </a:lnTo>
                  <a:lnTo>
                    <a:pt x="0" y="342"/>
                  </a:lnTo>
                  <a:lnTo>
                    <a:pt x="2" y="324"/>
                  </a:lnTo>
                  <a:lnTo>
                    <a:pt x="4" y="306"/>
                  </a:lnTo>
                  <a:lnTo>
                    <a:pt x="8" y="288"/>
                  </a:lnTo>
                  <a:lnTo>
                    <a:pt x="10" y="272"/>
                  </a:lnTo>
                  <a:lnTo>
                    <a:pt x="16" y="254"/>
                  </a:lnTo>
                  <a:lnTo>
                    <a:pt x="22" y="238"/>
                  </a:lnTo>
                  <a:lnTo>
                    <a:pt x="28" y="222"/>
                  </a:lnTo>
                  <a:lnTo>
                    <a:pt x="34" y="206"/>
                  </a:lnTo>
                  <a:lnTo>
                    <a:pt x="42" y="190"/>
                  </a:lnTo>
                  <a:lnTo>
                    <a:pt x="52" y="174"/>
                  </a:lnTo>
                  <a:lnTo>
                    <a:pt x="60" y="160"/>
                  </a:lnTo>
                  <a:lnTo>
                    <a:pt x="70" y="146"/>
                  </a:lnTo>
                  <a:lnTo>
                    <a:pt x="80" y="132"/>
                  </a:lnTo>
                  <a:lnTo>
                    <a:pt x="92" y="118"/>
                  </a:lnTo>
                  <a:lnTo>
                    <a:pt x="104" y="106"/>
                  </a:lnTo>
                  <a:lnTo>
                    <a:pt x="116" y="94"/>
                  </a:lnTo>
                  <a:lnTo>
                    <a:pt x="130" y="82"/>
                  </a:lnTo>
                  <a:lnTo>
                    <a:pt x="142" y="72"/>
                  </a:lnTo>
                  <a:lnTo>
                    <a:pt x="156" y="62"/>
                  </a:lnTo>
                  <a:lnTo>
                    <a:pt x="170" y="52"/>
                  </a:lnTo>
                  <a:lnTo>
                    <a:pt x="186" y="44"/>
                  </a:lnTo>
                  <a:lnTo>
                    <a:pt x="202" y="36"/>
                  </a:lnTo>
                  <a:lnTo>
                    <a:pt x="216" y="28"/>
                  </a:lnTo>
                  <a:lnTo>
                    <a:pt x="232" y="22"/>
                  </a:lnTo>
                  <a:lnTo>
                    <a:pt x="250" y="16"/>
                  </a:lnTo>
                  <a:lnTo>
                    <a:pt x="266" y="12"/>
                  </a:lnTo>
                  <a:lnTo>
                    <a:pt x="284" y="8"/>
                  </a:lnTo>
                  <a:lnTo>
                    <a:pt x="300" y="4"/>
                  </a:lnTo>
                  <a:lnTo>
                    <a:pt x="318" y="2"/>
                  </a:lnTo>
                  <a:lnTo>
                    <a:pt x="336" y="2"/>
                  </a:lnTo>
                  <a:lnTo>
                    <a:pt x="356" y="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F5BD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Freeform 370"/>
            <p:cNvSpPr>
              <a:spLocks/>
            </p:cNvSpPr>
            <p:nvPr/>
          </p:nvSpPr>
          <p:spPr bwMode="auto">
            <a:xfrm>
              <a:off x="5092700" y="841375"/>
              <a:ext cx="1120775" cy="1136650"/>
            </a:xfrm>
            <a:custGeom>
              <a:avLst/>
              <a:gdLst/>
              <a:ahLst/>
              <a:cxnLst>
                <a:cxn ang="0">
                  <a:pos x="390" y="2"/>
                </a:cxn>
                <a:cxn ang="0">
                  <a:pos x="442" y="12"/>
                </a:cxn>
                <a:cxn ang="0">
                  <a:pos x="490" y="28"/>
                </a:cxn>
                <a:cxn ang="0">
                  <a:pos x="536" y="52"/>
                </a:cxn>
                <a:cxn ang="0">
                  <a:pos x="578" y="82"/>
                </a:cxn>
                <a:cxn ang="0">
                  <a:pos x="614" y="116"/>
                </a:cxn>
                <a:cxn ang="0">
                  <a:pos x="646" y="158"/>
                </a:cxn>
                <a:cxn ang="0">
                  <a:pos x="670" y="202"/>
                </a:cxn>
                <a:cxn ang="0">
                  <a:pos x="690" y="252"/>
                </a:cxn>
                <a:cxn ang="0">
                  <a:pos x="702" y="304"/>
                </a:cxn>
                <a:cxn ang="0">
                  <a:pos x="706" y="358"/>
                </a:cxn>
                <a:cxn ang="0">
                  <a:pos x="702" y="412"/>
                </a:cxn>
                <a:cxn ang="0">
                  <a:pos x="690" y="464"/>
                </a:cxn>
                <a:cxn ang="0">
                  <a:pos x="670" y="512"/>
                </a:cxn>
                <a:cxn ang="0">
                  <a:pos x="646" y="558"/>
                </a:cxn>
                <a:cxn ang="0">
                  <a:pos x="614" y="598"/>
                </a:cxn>
                <a:cxn ang="0">
                  <a:pos x="578" y="634"/>
                </a:cxn>
                <a:cxn ang="0">
                  <a:pos x="536" y="664"/>
                </a:cxn>
                <a:cxn ang="0">
                  <a:pos x="490" y="688"/>
                </a:cxn>
                <a:cxn ang="0">
                  <a:pos x="442" y="704"/>
                </a:cxn>
                <a:cxn ang="0">
                  <a:pos x="390" y="714"/>
                </a:cxn>
                <a:cxn ang="0">
                  <a:pos x="334" y="714"/>
                </a:cxn>
                <a:cxn ang="0">
                  <a:pos x="282" y="708"/>
                </a:cxn>
                <a:cxn ang="0">
                  <a:pos x="232" y="694"/>
                </a:cxn>
                <a:cxn ang="0">
                  <a:pos x="186" y="672"/>
                </a:cxn>
                <a:cxn ang="0">
                  <a:pos x="142" y="644"/>
                </a:cxn>
                <a:cxn ang="0">
                  <a:pos x="104" y="610"/>
                </a:cxn>
                <a:cxn ang="0">
                  <a:pos x="70" y="572"/>
                </a:cxn>
                <a:cxn ang="0">
                  <a:pos x="44" y="528"/>
                </a:cxn>
                <a:cxn ang="0">
                  <a:pos x="22" y="480"/>
                </a:cxn>
                <a:cxn ang="0">
                  <a:pos x="8" y="430"/>
                </a:cxn>
                <a:cxn ang="0">
                  <a:pos x="2" y="376"/>
                </a:cxn>
                <a:cxn ang="0">
                  <a:pos x="2" y="322"/>
                </a:cxn>
                <a:cxn ang="0">
                  <a:pos x="12" y="268"/>
                </a:cxn>
                <a:cxn ang="0">
                  <a:pos x="28" y="218"/>
                </a:cxn>
                <a:cxn ang="0">
                  <a:pos x="52" y="172"/>
                </a:cxn>
                <a:cxn ang="0">
                  <a:pos x="82" y="130"/>
                </a:cxn>
                <a:cxn ang="0">
                  <a:pos x="116" y="92"/>
                </a:cxn>
                <a:cxn ang="0">
                  <a:pos x="156" y="60"/>
                </a:cxn>
                <a:cxn ang="0">
                  <a:pos x="200" y="36"/>
                </a:cxn>
                <a:cxn ang="0">
                  <a:pos x="248" y="16"/>
                </a:cxn>
                <a:cxn ang="0">
                  <a:pos x="300" y="4"/>
                </a:cxn>
                <a:cxn ang="0">
                  <a:pos x="354" y="0"/>
                </a:cxn>
              </a:cxnLst>
              <a:rect l="0" t="0" r="r" b="b"/>
              <a:pathLst>
                <a:path w="706" h="716">
                  <a:moveTo>
                    <a:pt x="354" y="0"/>
                  </a:moveTo>
                  <a:lnTo>
                    <a:pt x="372" y="0"/>
                  </a:lnTo>
                  <a:lnTo>
                    <a:pt x="390" y="2"/>
                  </a:lnTo>
                  <a:lnTo>
                    <a:pt x="406" y="4"/>
                  </a:lnTo>
                  <a:lnTo>
                    <a:pt x="424" y="8"/>
                  </a:lnTo>
                  <a:lnTo>
                    <a:pt x="442" y="12"/>
                  </a:lnTo>
                  <a:lnTo>
                    <a:pt x="458" y="16"/>
                  </a:lnTo>
                  <a:lnTo>
                    <a:pt x="474" y="22"/>
                  </a:lnTo>
                  <a:lnTo>
                    <a:pt x="490" y="28"/>
                  </a:lnTo>
                  <a:lnTo>
                    <a:pt x="506" y="36"/>
                  </a:lnTo>
                  <a:lnTo>
                    <a:pt x="520" y="42"/>
                  </a:lnTo>
                  <a:lnTo>
                    <a:pt x="536" y="52"/>
                  </a:lnTo>
                  <a:lnTo>
                    <a:pt x="550" y="60"/>
                  </a:lnTo>
                  <a:lnTo>
                    <a:pt x="564" y="70"/>
                  </a:lnTo>
                  <a:lnTo>
                    <a:pt x="578" y="82"/>
                  </a:lnTo>
                  <a:lnTo>
                    <a:pt x="590" y="92"/>
                  </a:lnTo>
                  <a:lnTo>
                    <a:pt x="602" y="104"/>
                  </a:lnTo>
                  <a:lnTo>
                    <a:pt x="614" y="116"/>
                  </a:lnTo>
                  <a:lnTo>
                    <a:pt x="624" y="130"/>
                  </a:lnTo>
                  <a:lnTo>
                    <a:pt x="636" y="144"/>
                  </a:lnTo>
                  <a:lnTo>
                    <a:pt x="646" y="158"/>
                  </a:lnTo>
                  <a:lnTo>
                    <a:pt x="654" y="172"/>
                  </a:lnTo>
                  <a:lnTo>
                    <a:pt x="662" y="188"/>
                  </a:lnTo>
                  <a:lnTo>
                    <a:pt x="670" y="202"/>
                  </a:lnTo>
                  <a:lnTo>
                    <a:pt x="678" y="218"/>
                  </a:lnTo>
                  <a:lnTo>
                    <a:pt x="684" y="234"/>
                  </a:lnTo>
                  <a:lnTo>
                    <a:pt x="690" y="252"/>
                  </a:lnTo>
                  <a:lnTo>
                    <a:pt x="694" y="268"/>
                  </a:lnTo>
                  <a:lnTo>
                    <a:pt x="698" y="286"/>
                  </a:lnTo>
                  <a:lnTo>
                    <a:pt x="702" y="304"/>
                  </a:lnTo>
                  <a:lnTo>
                    <a:pt x="704" y="322"/>
                  </a:lnTo>
                  <a:lnTo>
                    <a:pt x="704" y="340"/>
                  </a:lnTo>
                  <a:lnTo>
                    <a:pt x="706" y="358"/>
                  </a:lnTo>
                  <a:lnTo>
                    <a:pt x="704" y="376"/>
                  </a:lnTo>
                  <a:lnTo>
                    <a:pt x="704" y="394"/>
                  </a:lnTo>
                  <a:lnTo>
                    <a:pt x="702" y="412"/>
                  </a:lnTo>
                  <a:lnTo>
                    <a:pt x="698" y="430"/>
                  </a:lnTo>
                  <a:lnTo>
                    <a:pt x="694" y="446"/>
                  </a:lnTo>
                  <a:lnTo>
                    <a:pt x="690" y="464"/>
                  </a:lnTo>
                  <a:lnTo>
                    <a:pt x="684" y="480"/>
                  </a:lnTo>
                  <a:lnTo>
                    <a:pt x="678" y="496"/>
                  </a:lnTo>
                  <a:lnTo>
                    <a:pt x="670" y="512"/>
                  </a:lnTo>
                  <a:lnTo>
                    <a:pt x="662" y="528"/>
                  </a:lnTo>
                  <a:lnTo>
                    <a:pt x="654" y="544"/>
                  </a:lnTo>
                  <a:lnTo>
                    <a:pt x="646" y="558"/>
                  </a:lnTo>
                  <a:lnTo>
                    <a:pt x="636" y="572"/>
                  </a:lnTo>
                  <a:lnTo>
                    <a:pt x="624" y="586"/>
                  </a:lnTo>
                  <a:lnTo>
                    <a:pt x="614" y="598"/>
                  </a:lnTo>
                  <a:lnTo>
                    <a:pt x="602" y="610"/>
                  </a:lnTo>
                  <a:lnTo>
                    <a:pt x="590" y="622"/>
                  </a:lnTo>
                  <a:lnTo>
                    <a:pt x="578" y="634"/>
                  </a:lnTo>
                  <a:lnTo>
                    <a:pt x="564" y="644"/>
                  </a:lnTo>
                  <a:lnTo>
                    <a:pt x="550" y="654"/>
                  </a:lnTo>
                  <a:lnTo>
                    <a:pt x="536" y="664"/>
                  </a:lnTo>
                  <a:lnTo>
                    <a:pt x="520" y="672"/>
                  </a:lnTo>
                  <a:lnTo>
                    <a:pt x="506" y="680"/>
                  </a:lnTo>
                  <a:lnTo>
                    <a:pt x="490" y="688"/>
                  </a:lnTo>
                  <a:lnTo>
                    <a:pt x="474" y="694"/>
                  </a:lnTo>
                  <a:lnTo>
                    <a:pt x="458" y="700"/>
                  </a:lnTo>
                  <a:lnTo>
                    <a:pt x="442" y="704"/>
                  </a:lnTo>
                  <a:lnTo>
                    <a:pt x="424" y="708"/>
                  </a:lnTo>
                  <a:lnTo>
                    <a:pt x="406" y="712"/>
                  </a:lnTo>
                  <a:lnTo>
                    <a:pt x="390" y="714"/>
                  </a:lnTo>
                  <a:lnTo>
                    <a:pt x="372" y="714"/>
                  </a:lnTo>
                  <a:lnTo>
                    <a:pt x="354" y="716"/>
                  </a:lnTo>
                  <a:lnTo>
                    <a:pt x="334" y="714"/>
                  </a:lnTo>
                  <a:lnTo>
                    <a:pt x="318" y="714"/>
                  </a:lnTo>
                  <a:lnTo>
                    <a:pt x="300" y="712"/>
                  </a:lnTo>
                  <a:lnTo>
                    <a:pt x="282" y="708"/>
                  </a:lnTo>
                  <a:lnTo>
                    <a:pt x="266" y="704"/>
                  </a:lnTo>
                  <a:lnTo>
                    <a:pt x="248" y="700"/>
                  </a:lnTo>
                  <a:lnTo>
                    <a:pt x="232" y="694"/>
                  </a:lnTo>
                  <a:lnTo>
                    <a:pt x="216" y="688"/>
                  </a:lnTo>
                  <a:lnTo>
                    <a:pt x="200" y="680"/>
                  </a:lnTo>
                  <a:lnTo>
                    <a:pt x="186" y="672"/>
                  </a:lnTo>
                  <a:lnTo>
                    <a:pt x="170" y="664"/>
                  </a:lnTo>
                  <a:lnTo>
                    <a:pt x="156" y="654"/>
                  </a:lnTo>
                  <a:lnTo>
                    <a:pt x="142" y="644"/>
                  </a:lnTo>
                  <a:lnTo>
                    <a:pt x="130" y="634"/>
                  </a:lnTo>
                  <a:lnTo>
                    <a:pt x="116" y="622"/>
                  </a:lnTo>
                  <a:lnTo>
                    <a:pt x="104" y="610"/>
                  </a:lnTo>
                  <a:lnTo>
                    <a:pt x="92" y="598"/>
                  </a:lnTo>
                  <a:lnTo>
                    <a:pt x="82" y="586"/>
                  </a:lnTo>
                  <a:lnTo>
                    <a:pt x="70" y="572"/>
                  </a:lnTo>
                  <a:lnTo>
                    <a:pt x="60" y="558"/>
                  </a:lnTo>
                  <a:lnTo>
                    <a:pt x="52" y="544"/>
                  </a:lnTo>
                  <a:lnTo>
                    <a:pt x="44" y="528"/>
                  </a:lnTo>
                  <a:lnTo>
                    <a:pt x="36" y="512"/>
                  </a:lnTo>
                  <a:lnTo>
                    <a:pt x="28" y="496"/>
                  </a:lnTo>
                  <a:lnTo>
                    <a:pt x="22" y="480"/>
                  </a:lnTo>
                  <a:lnTo>
                    <a:pt x="16" y="464"/>
                  </a:lnTo>
                  <a:lnTo>
                    <a:pt x="12" y="446"/>
                  </a:lnTo>
                  <a:lnTo>
                    <a:pt x="8" y="430"/>
                  </a:lnTo>
                  <a:lnTo>
                    <a:pt x="4" y="412"/>
                  </a:lnTo>
                  <a:lnTo>
                    <a:pt x="2" y="394"/>
                  </a:lnTo>
                  <a:lnTo>
                    <a:pt x="2" y="376"/>
                  </a:lnTo>
                  <a:lnTo>
                    <a:pt x="0" y="358"/>
                  </a:lnTo>
                  <a:lnTo>
                    <a:pt x="2" y="340"/>
                  </a:lnTo>
                  <a:lnTo>
                    <a:pt x="2" y="322"/>
                  </a:lnTo>
                  <a:lnTo>
                    <a:pt x="4" y="304"/>
                  </a:lnTo>
                  <a:lnTo>
                    <a:pt x="8" y="286"/>
                  </a:lnTo>
                  <a:lnTo>
                    <a:pt x="12" y="268"/>
                  </a:lnTo>
                  <a:lnTo>
                    <a:pt x="16" y="252"/>
                  </a:lnTo>
                  <a:lnTo>
                    <a:pt x="22" y="234"/>
                  </a:lnTo>
                  <a:lnTo>
                    <a:pt x="28" y="218"/>
                  </a:lnTo>
                  <a:lnTo>
                    <a:pt x="36" y="202"/>
                  </a:lnTo>
                  <a:lnTo>
                    <a:pt x="44" y="188"/>
                  </a:lnTo>
                  <a:lnTo>
                    <a:pt x="52" y="172"/>
                  </a:lnTo>
                  <a:lnTo>
                    <a:pt x="60" y="158"/>
                  </a:lnTo>
                  <a:lnTo>
                    <a:pt x="70" y="144"/>
                  </a:lnTo>
                  <a:lnTo>
                    <a:pt x="82" y="130"/>
                  </a:lnTo>
                  <a:lnTo>
                    <a:pt x="92" y="116"/>
                  </a:lnTo>
                  <a:lnTo>
                    <a:pt x="104" y="104"/>
                  </a:lnTo>
                  <a:lnTo>
                    <a:pt x="116" y="92"/>
                  </a:lnTo>
                  <a:lnTo>
                    <a:pt x="130" y="82"/>
                  </a:lnTo>
                  <a:lnTo>
                    <a:pt x="142" y="70"/>
                  </a:lnTo>
                  <a:lnTo>
                    <a:pt x="156" y="60"/>
                  </a:lnTo>
                  <a:lnTo>
                    <a:pt x="170" y="52"/>
                  </a:lnTo>
                  <a:lnTo>
                    <a:pt x="186" y="42"/>
                  </a:lnTo>
                  <a:lnTo>
                    <a:pt x="200" y="36"/>
                  </a:lnTo>
                  <a:lnTo>
                    <a:pt x="216" y="28"/>
                  </a:lnTo>
                  <a:lnTo>
                    <a:pt x="232" y="22"/>
                  </a:lnTo>
                  <a:lnTo>
                    <a:pt x="248" y="16"/>
                  </a:lnTo>
                  <a:lnTo>
                    <a:pt x="266" y="12"/>
                  </a:lnTo>
                  <a:lnTo>
                    <a:pt x="282" y="8"/>
                  </a:lnTo>
                  <a:lnTo>
                    <a:pt x="300" y="4"/>
                  </a:lnTo>
                  <a:lnTo>
                    <a:pt x="318" y="2"/>
                  </a:lnTo>
                  <a:lnTo>
                    <a:pt x="334" y="0"/>
                  </a:lnTo>
                  <a:lnTo>
                    <a:pt x="354" y="0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F4BE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Freeform 371"/>
            <p:cNvSpPr>
              <a:spLocks/>
            </p:cNvSpPr>
            <p:nvPr/>
          </p:nvSpPr>
          <p:spPr bwMode="auto">
            <a:xfrm>
              <a:off x="5099050" y="844550"/>
              <a:ext cx="1108075" cy="1127125"/>
            </a:xfrm>
            <a:custGeom>
              <a:avLst/>
              <a:gdLst/>
              <a:ahLst/>
              <a:cxnLst>
                <a:cxn ang="0">
                  <a:pos x="384" y="2"/>
                </a:cxn>
                <a:cxn ang="0">
                  <a:pos x="436" y="12"/>
                </a:cxn>
                <a:cxn ang="0">
                  <a:pos x="484" y="28"/>
                </a:cxn>
                <a:cxn ang="0">
                  <a:pos x="530" y="52"/>
                </a:cxn>
                <a:cxn ang="0">
                  <a:pos x="572" y="82"/>
                </a:cxn>
                <a:cxn ang="0">
                  <a:pos x="608" y="118"/>
                </a:cxn>
                <a:cxn ang="0">
                  <a:pos x="638" y="158"/>
                </a:cxn>
                <a:cxn ang="0">
                  <a:pos x="664" y="202"/>
                </a:cxn>
                <a:cxn ang="0">
                  <a:pos x="682" y="250"/>
                </a:cxn>
                <a:cxn ang="0">
                  <a:pos x="694" y="302"/>
                </a:cxn>
                <a:cxn ang="0">
                  <a:pos x="698" y="356"/>
                </a:cxn>
                <a:cxn ang="0">
                  <a:pos x="694" y="410"/>
                </a:cxn>
                <a:cxn ang="0">
                  <a:pos x="682" y="462"/>
                </a:cxn>
                <a:cxn ang="0">
                  <a:pos x="664" y="510"/>
                </a:cxn>
                <a:cxn ang="0">
                  <a:pos x="638" y="554"/>
                </a:cxn>
                <a:cxn ang="0">
                  <a:pos x="608" y="594"/>
                </a:cxn>
                <a:cxn ang="0">
                  <a:pos x="572" y="630"/>
                </a:cxn>
                <a:cxn ang="0">
                  <a:pos x="530" y="658"/>
                </a:cxn>
                <a:cxn ang="0">
                  <a:pos x="484" y="682"/>
                </a:cxn>
                <a:cxn ang="0">
                  <a:pos x="436" y="700"/>
                </a:cxn>
                <a:cxn ang="0">
                  <a:pos x="384" y="708"/>
                </a:cxn>
                <a:cxn ang="0">
                  <a:pos x="332" y="710"/>
                </a:cxn>
                <a:cxn ang="0">
                  <a:pos x="278" y="704"/>
                </a:cxn>
                <a:cxn ang="0">
                  <a:pos x="230" y="688"/>
                </a:cxn>
                <a:cxn ang="0">
                  <a:pos x="182" y="668"/>
                </a:cxn>
                <a:cxn ang="0">
                  <a:pos x="140" y="640"/>
                </a:cxn>
                <a:cxn ang="0">
                  <a:pos x="102" y="606"/>
                </a:cxn>
                <a:cxn ang="0">
                  <a:pos x="70" y="568"/>
                </a:cxn>
                <a:cxn ang="0">
                  <a:pos x="42" y="524"/>
                </a:cxn>
                <a:cxn ang="0">
                  <a:pos x="22" y="478"/>
                </a:cxn>
                <a:cxn ang="0">
                  <a:pos x="8" y="428"/>
                </a:cxn>
                <a:cxn ang="0">
                  <a:pos x="0" y="374"/>
                </a:cxn>
                <a:cxn ang="0">
                  <a:pos x="2" y="320"/>
                </a:cxn>
                <a:cxn ang="0">
                  <a:pos x="10" y="266"/>
                </a:cxn>
                <a:cxn ang="0">
                  <a:pos x="28" y="218"/>
                </a:cxn>
                <a:cxn ang="0">
                  <a:pos x="50" y="172"/>
                </a:cxn>
                <a:cxn ang="0">
                  <a:pos x="80" y="130"/>
                </a:cxn>
                <a:cxn ang="0">
                  <a:pos x="114" y="94"/>
                </a:cxn>
                <a:cxn ang="0">
                  <a:pos x="154" y="62"/>
                </a:cxn>
                <a:cxn ang="0">
                  <a:pos x="198" y="36"/>
                </a:cxn>
                <a:cxn ang="0">
                  <a:pos x="246" y="16"/>
                </a:cxn>
                <a:cxn ang="0">
                  <a:pos x="296" y="4"/>
                </a:cxn>
                <a:cxn ang="0">
                  <a:pos x="350" y="0"/>
                </a:cxn>
              </a:cxnLst>
              <a:rect l="0" t="0" r="r" b="b"/>
              <a:pathLst>
                <a:path w="698" h="710">
                  <a:moveTo>
                    <a:pt x="350" y="0"/>
                  </a:moveTo>
                  <a:lnTo>
                    <a:pt x="368" y="2"/>
                  </a:lnTo>
                  <a:lnTo>
                    <a:pt x="384" y="2"/>
                  </a:lnTo>
                  <a:lnTo>
                    <a:pt x="402" y="4"/>
                  </a:lnTo>
                  <a:lnTo>
                    <a:pt x="420" y="8"/>
                  </a:lnTo>
                  <a:lnTo>
                    <a:pt x="436" y="12"/>
                  </a:lnTo>
                  <a:lnTo>
                    <a:pt x="452" y="16"/>
                  </a:lnTo>
                  <a:lnTo>
                    <a:pt x="470" y="22"/>
                  </a:lnTo>
                  <a:lnTo>
                    <a:pt x="484" y="28"/>
                  </a:lnTo>
                  <a:lnTo>
                    <a:pt x="500" y="36"/>
                  </a:lnTo>
                  <a:lnTo>
                    <a:pt x="516" y="44"/>
                  </a:lnTo>
                  <a:lnTo>
                    <a:pt x="530" y="52"/>
                  </a:lnTo>
                  <a:lnTo>
                    <a:pt x="544" y="62"/>
                  </a:lnTo>
                  <a:lnTo>
                    <a:pt x="558" y="72"/>
                  </a:lnTo>
                  <a:lnTo>
                    <a:pt x="572" y="82"/>
                  </a:lnTo>
                  <a:lnTo>
                    <a:pt x="584" y="94"/>
                  </a:lnTo>
                  <a:lnTo>
                    <a:pt x="596" y="104"/>
                  </a:lnTo>
                  <a:lnTo>
                    <a:pt x="608" y="118"/>
                  </a:lnTo>
                  <a:lnTo>
                    <a:pt x="618" y="130"/>
                  </a:lnTo>
                  <a:lnTo>
                    <a:pt x="628" y="144"/>
                  </a:lnTo>
                  <a:lnTo>
                    <a:pt x="638" y="158"/>
                  </a:lnTo>
                  <a:lnTo>
                    <a:pt x="648" y="172"/>
                  </a:lnTo>
                  <a:lnTo>
                    <a:pt x="656" y="186"/>
                  </a:lnTo>
                  <a:lnTo>
                    <a:pt x="664" y="202"/>
                  </a:lnTo>
                  <a:lnTo>
                    <a:pt x="670" y="218"/>
                  </a:lnTo>
                  <a:lnTo>
                    <a:pt x="676" y="234"/>
                  </a:lnTo>
                  <a:lnTo>
                    <a:pt x="682" y="250"/>
                  </a:lnTo>
                  <a:lnTo>
                    <a:pt x="688" y="266"/>
                  </a:lnTo>
                  <a:lnTo>
                    <a:pt x="692" y="284"/>
                  </a:lnTo>
                  <a:lnTo>
                    <a:pt x="694" y="302"/>
                  </a:lnTo>
                  <a:lnTo>
                    <a:pt x="696" y="320"/>
                  </a:lnTo>
                  <a:lnTo>
                    <a:pt x="698" y="338"/>
                  </a:lnTo>
                  <a:lnTo>
                    <a:pt x="698" y="356"/>
                  </a:lnTo>
                  <a:lnTo>
                    <a:pt x="698" y="374"/>
                  </a:lnTo>
                  <a:lnTo>
                    <a:pt x="696" y="392"/>
                  </a:lnTo>
                  <a:lnTo>
                    <a:pt x="694" y="410"/>
                  </a:lnTo>
                  <a:lnTo>
                    <a:pt x="692" y="428"/>
                  </a:lnTo>
                  <a:lnTo>
                    <a:pt x="688" y="444"/>
                  </a:lnTo>
                  <a:lnTo>
                    <a:pt x="682" y="462"/>
                  </a:lnTo>
                  <a:lnTo>
                    <a:pt x="676" y="478"/>
                  </a:lnTo>
                  <a:lnTo>
                    <a:pt x="670" y="494"/>
                  </a:lnTo>
                  <a:lnTo>
                    <a:pt x="664" y="510"/>
                  </a:lnTo>
                  <a:lnTo>
                    <a:pt x="656" y="524"/>
                  </a:lnTo>
                  <a:lnTo>
                    <a:pt x="648" y="540"/>
                  </a:lnTo>
                  <a:lnTo>
                    <a:pt x="638" y="554"/>
                  </a:lnTo>
                  <a:lnTo>
                    <a:pt x="628" y="568"/>
                  </a:lnTo>
                  <a:lnTo>
                    <a:pt x="618" y="582"/>
                  </a:lnTo>
                  <a:lnTo>
                    <a:pt x="608" y="594"/>
                  </a:lnTo>
                  <a:lnTo>
                    <a:pt x="596" y="606"/>
                  </a:lnTo>
                  <a:lnTo>
                    <a:pt x="584" y="618"/>
                  </a:lnTo>
                  <a:lnTo>
                    <a:pt x="572" y="630"/>
                  </a:lnTo>
                  <a:lnTo>
                    <a:pt x="558" y="640"/>
                  </a:lnTo>
                  <a:lnTo>
                    <a:pt x="544" y="650"/>
                  </a:lnTo>
                  <a:lnTo>
                    <a:pt x="530" y="658"/>
                  </a:lnTo>
                  <a:lnTo>
                    <a:pt x="516" y="668"/>
                  </a:lnTo>
                  <a:lnTo>
                    <a:pt x="500" y="676"/>
                  </a:lnTo>
                  <a:lnTo>
                    <a:pt x="484" y="682"/>
                  </a:lnTo>
                  <a:lnTo>
                    <a:pt x="470" y="688"/>
                  </a:lnTo>
                  <a:lnTo>
                    <a:pt x="452" y="694"/>
                  </a:lnTo>
                  <a:lnTo>
                    <a:pt x="436" y="700"/>
                  </a:lnTo>
                  <a:lnTo>
                    <a:pt x="420" y="704"/>
                  </a:lnTo>
                  <a:lnTo>
                    <a:pt x="402" y="706"/>
                  </a:lnTo>
                  <a:lnTo>
                    <a:pt x="384" y="708"/>
                  </a:lnTo>
                  <a:lnTo>
                    <a:pt x="368" y="710"/>
                  </a:lnTo>
                  <a:lnTo>
                    <a:pt x="350" y="710"/>
                  </a:lnTo>
                  <a:lnTo>
                    <a:pt x="332" y="710"/>
                  </a:lnTo>
                  <a:lnTo>
                    <a:pt x="314" y="708"/>
                  </a:lnTo>
                  <a:lnTo>
                    <a:pt x="296" y="706"/>
                  </a:lnTo>
                  <a:lnTo>
                    <a:pt x="278" y="704"/>
                  </a:lnTo>
                  <a:lnTo>
                    <a:pt x="262" y="700"/>
                  </a:lnTo>
                  <a:lnTo>
                    <a:pt x="246" y="694"/>
                  </a:lnTo>
                  <a:lnTo>
                    <a:pt x="230" y="688"/>
                  </a:lnTo>
                  <a:lnTo>
                    <a:pt x="214" y="682"/>
                  </a:lnTo>
                  <a:lnTo>
                    <a:pt x="198" y="676"/>
                  </a:lnTo>
                  <a:lnTo>
                    <a:pt x="182" y="668"/>
                  </a:lnTo>
                  <a:lnTo>
                    <a:pt x="168" y="658"/>
                  </a:lnTo>
                  <a:lnTo>
                    <a:pt x="154" y="650"/>
                  </a:lnTo>
                  <a:lnTo>
                    <a:pt x="140" y="640"/>
                  </a:lnTo>
                  <a:lnTo>
                    <a:pt x="126" y="630"/>
                  </a:lnTo>
                  <a:lnTo>
                    <a:pt x="114" y="618"/>
                  </a:lnTo>
                  <a:lnTo>
                    <a:pt x="102" y="606"/>
                  </a:lnTo>
                  <a:lnTo>
                    <a:pt x="90" y="594"/>
                  </a:lnTo>
                  <a:lnTo>
                    <a:pt x="80" y="582"/>
                  </a:lnTo>
                  <a:lnTo>
                    <a:pt x="70" y="568"/>
                  </a:lnTo>
                  <a:lnTo>
                    <a:pt x="60" y="554"/>
                  </a:lnTo>
                  <a:lnTo>
                    <a:pt x="50" y="540"/>
                  </a:lnTo>
                  <a:lnTo>
                    <a:pt x="42" y="524"/>
                  </a:lnTo>
                  <a:lnTo>
                    <a:pt x="34" y="510"/>
                  </a:lnTo>
                  <a:lnTo>
                    <a:pt x="28" y="494"/>
                  </a:lnTo>
                  <a:lnTo>
                    <a:pt x="22" y="478"/>
                  </a:lnTo>
                  <a:lnTo>
                    <a:pt x="16" y="462"/>
                  </a:lnTo>
                  <a:lnTo>
                    <a:pt x="10" y="444"/>
                  </a:lnTo>
                  <a:lnTo>
                    <a:pt x="8" y="428"/>
                  </a:lnTo>
                  <a:lnTo>
                    <a:pt x="4" y="410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6"/>
                  </a:lnTo>
                  <a:lnTo>
                    <a:pt x="0" y="338"/>
                  </a:lnTo>
                  <a:lnTo>
                    <a:pt x="2" y="320"/>
                  </a:lnTo>
                  <a:lnTo>
                    <a:pt x="4" y="302"/>
                  </a:lnTo>
                  <a:lnTo>
                    <a:pt x="8" y="284"/>
                  </a:lnTo>
                  <a:lnTo>
                    <a:pt x="10" y="266"/>
                  </a:lnTo>
                  <a:lnTo>
                    <a:pt x="16" y="250"/>
                  </a:lnTo>
                  <a:lnTo>
                    <a:pt x="22" y="234"/>
                  </a:lnTo>
                  <a:lnTo>
                    <a:pt x="28" y="218"/>
                  </a:lnTo>
                  <a:lnTo>
                    <a:pt x="34" y="202"/>
                  </a:lnTo>
                  <a:lnTo>
                    <a:pt x="42" y="186"/>
                  </a:lnTo>
                  <a:lnTo>
                    <a:pt x="50" y="172"/>
                  </a:lnTo>
                  <a:lnTo>
                    <a:pt x="60" y="158"/>
                  </a:lnTo>
                  <a:lnTo>
                    <a:pt x="70" y="144"/>
                  </a:lnTo>
                  <a:lnTo>
                    <a:pt x="80" y="130"/>
                  </a:lnTo>
                  <a:lnTo>
                    <a:pt x="90" y="118"/>
                  </a:lnTo>
                  <a:lnTo>
                    <a:pt x="102" y="104"/>
                  </a:lnTo>
                  <a:lnTo>
                    <a:pt x="114" y="94"/>
                  </a:lnTo>
                  <a:lnTo>
                    <a:pt x="126" y="82"/>
                  </a:lnTo>
                  <a:lnTo>
                    <a:pt x="140" y="72"/>
                  </a:lnTo>
                  <a:lnTo>
                    <a:pt x="154" y="62"/>
                  </a:lnTo>
                  <a:lnTo>
                    <a:pt x="168" y="52"/>
                  </a:lnTo>
                  <a:lnTo>
                    <a:pt x="182" y="44"/>
                  </a:lnTo>
                  <a:lnTo>
                    <a:pt x="198" y="36"/>
                  </a:lnTo>
                  <a:lnTo>
                    <a:pt x="214" y="28"/>
                  </a:lnTo>
                  <a:lnTo>
                    <a:pt x="230" y="22"/>
                  </a:lnTo>
                  <a:lnTo>
                    <a:pt x="246" y="16"/>
                  </a:lnTo>
                  <a:lnTo>
                    <a:pt x="262" y="12"/>
                  </a:lnTo>
                  <a:lnTo>
                    <a:pt x="278" y="8"/>
                  </a:lnTo>
                  <a:lnTo>
                    <a:pt x="296" y="4"/>
                  </a:lnTo>
                  <a:lnTo>
                    <a:pt x="314" y="2"/>
                  </a:lnTo>
                  <a:lnTo>
                    <a:pt x="332" y="2"/>
                  </a:lnTo>
                  <a:lnTo>
                    <a:pt x="350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F4C0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372"/>
            <p:cNvSpPr>
              <a:spLocks/>
            </p:cNvSpPr>
            <p:nvPr/>
          </p:nvSpPr>
          <p:spPr bwMode="auto">
            <a:xfrm>
              <a:off x="5105400" y="850900"/>
              <a:ext cx="1098550" cy="1117600"/>
            </a:xfrm>
            <a:custGeom>
              <a:avLst/>
              <a:gdLst/>
              <a:ahLst/>
              <a:cxnLst>
                <a:cxn ang="0">
                  <a:pos x="380" y="2"/>
                </a:cxn>
                <a:cxn ang="0">
                  <a:pos x="432" y="12"/>
                </a:cxn>
                <a:cxn ang="0">
                  <a:pos x="480" y="28"/>
                </a:cxn>
                <a:cxn ang="0">
                  <a:pos x="524" y="50"/>
                </a:cxn>
                <a:cxn ang="0">
                  <a:pos x="566" y="80"/>
                </a:cxn>
                <a:cxn ang="0">
                  <a:pos x="602" y="116"/>
                </a:cxn>
                <a:cxn ang="0">
                  <a:pos x="632" y="154"/>
                </a:cxn>
                <a:cxn ang="0">
                  <a:pos x="656" y="200"/>
                </a:cxn>
                <a:cxn ang="0">
                  <a:pos x="676" y="248"/>
                </a:cxn>
                <a:cxn ang="0">
                  <a:pos x="688" y="298"/>
                </a:cxn>
                <a:cxn ang="0">
                  <a:pos x="692" y="352"/>
                </a:cxn>
                <a:cxn ang="0">
                  <a:pos x="688" y="406"/>
                </a:cxn>
                <a:cxn ang="0">
                  <a:pos x="676" y="456"/>
                </a:cxn>
                <a:cxn ang="0">
                  <a:pos x="656" y="504"/>
                </a:cxn>
                <a:cxn ang="0">
                  <a:pos x="632" y="548"/>
                </a:cxn>
                <a:cxn ang="0">
                  <a:pos x="602" y="588"/>
                </a:cxn>
                <a:cxn ang="0">
                  <a:pos x="566" y="622"/>
                </a:cxn>
                <a:cxn ang="0">
                  <a:pos x="524" y="652"/>
                </a:cxn>
                <a:cxn ang="0">
                  <a:pos x="480" y="676"/>
                </a:cxn>
                <a:cxn ang="0">
                  <a:pos x="432" y="692"/>
                </a:cxn>
                <a:cxn ang="0">
                  <a:pos x="380" y="702"/>
                </a:cxn>
                <a:cxn ang="0">
                  <a:pos x="328" y="702"/>
                </a:cxn>
                <a:cxn ang="0">
                  <a:pos x="276" y="696"/>
                </a:cxn>
                <a:cxn ang="0">
                  <a:pos x="226" y="682"/>
                </a:cxn>
                <a:cxn ang="0">
                  <a:pos x="180" y="660"/>
                </a:cxn>
                <a:cxn ang="0">
                  <a:pos x="138" y="634"/>
                </a:cxn>
                <a:cxn ang="0">
                  <a:pos x="100" y="600"/>
                </a:cxn>
                <a:cxn ang="0">
                  <a:pos x="68" y="562"/>
                </a:cxn>
                <a:cxn ang="0">
                  <a:pos x="40" y="520"/>
                </a:cxn>
                <a:cxn ang="0">
                  <a:pos x="20" y="472"/>
                </a:cxn>
                <a:cxn ang="0">
                  <a:pos x="6" y="422"/>
                </a:cxn>
                <a:cxn ang="0">
                  <a:pos x="0" y="370"/>
                </a:cxn>
                <a:cxn ang="0">
                  <a:pos x="0" y="316"/>
                </a:cxn>
                <a:cxn ang="0">
                  <a:pos x="10" y="264"/>
                </a:cxn>
                <a:cxn ang="0">
                  <a:pos x="26" y="214"/>
                </a:cxn>
                <a:cxn ang="0">
                  <a:pos x="50" y="170"/>
                </a:cxn>
                <a:cxn ang="0">
                  <a:pos x="78" y="128"/>
                </a:cxn>
                <a:cxn ang="0">
                  <a:pos x="112" y="92"/>
                </a:cxn>
                <a:cxn ang="0">
                  <a:pos x="152" y="60"/>
                </a:cxn>
                <a:cxn ang="0">
                  <a:pos x="196" y="34"/>
                </a:cxn>
                <a:cxn ang="0">
                  <a:pos x="242" y="16"/>
                </a:cxn>
                <a:cxn ang="0">
                  <a:pos x="292" y="4"/>
                </a:cxn>
                <a:cxn ang="0">
                  <a:pos x="346" y="0"/>
                </a:cxn>
              </a:cxnLst>
              <a:rect l="0" t="0" r="r" b="b"/>
              <a:pathLst>
                <a:path w="692" h="704">
                  <a:moveTo>
                    <a:pt x="346" y="0"/>
                  </a:moveTo>
                  <a:lnTo>
                    <a:pt x="362" y="0"/>
                  </a:lnTo>
                  <a:lnTo>
                    <a:pt x="380" y="2"/>
                  </a:lnTo>
                  <a:lnTo>
                    <a:pt x="398" y="4"/>
                  </a:lnTo>
                  <a:lnTo>
                    <a:pt x="414" y="8"/>
                  </a:lnTo>
                  <a:lnTo>
                    <a:pt x="432" y="12"/>
                  </a:lnTo>
                  <a:lnTo>
                    <a:pt x="448" y="16"/>
                  </a:lnTo>
                  <a:lnTo>
                    <a:pt x="464" y="22"/>
                  </a:lnTo>
                  <a:lnTo>
                    <a:pt x="480" y="28"/>
                  </a:lnTo>
                  <a:lnTo>
                    <a:pt x="496" y="34"/>
                  </a:lnTo>
                  <a:lnTo>
                    <a:pt x="510" y="42"/>
                  </a:lnTo>
                  <a:lnTo>
                    <a:pt x="524" y="50"/>
                  </a:lnTo>
                  <a:lnTo>
                    <a:pt x="538" y="60"/>
                  </a:lnTo>
                  <a:lnTo>
                    <a:pt x="552" y="70"/>
                  </a:lnTo>
                  <a:lnTo>
                    <a:pt x="566" y="80"/>
                  </a:lnTo>
                  <a:lnTo>
                    <a:pt x="578" y="92"/>
                  </a:lnTo>
                  <a:lnTo>
                    <a:pt x="590" y="102"/>
                  </a:lnTo>
                  <a:lnTo>
                    <a:pt x="602" y="116"/>
                  </a:lnTo>
                  <a:lnTo>
                    <a:pt x="612" y="128"/>
                  </a:lnTo>
                  <a:lnTo>
                    <a:pt x="622" y="142"/>
                  </a:lnTo>
                  <a:lnTo>
                    <a:pt x="632" y="154"/>
                  </a:lnTo>
                  <a:lnTo>
                    <a:pt x="640" y="170"/>
                  </a:lnTo>
                  <a:lnTo>
                    <a:pt x="650" y="184"/>
                  </a:lnTo>
                  <a:lnTo>
                    <a:pt x="656" y="200"/>
                  </a:lnTo>
                  <a:lnTo>
                    <a:pt x="664" y="214"/>
                  </a:lnTo>
                  <a:lnTo>
                    <a:pt x="670" y="230"/>
                  </a:lnTo>
                  <a:lnTo>
                    <a:pt x="676" y="248"/>
                  </a:lnTo>
                  <a:lnTo>
                    <a:pt x="680" y="264"/>
                  </a:lnTo>
                  <a:lnTo>
                    <a:pt x="684" y="280"/>
                  </a:lnTo>
                  <a:lnTo>
                    <a:pt x="688" y="298"/>
                  </a:lnTo>
                  <a:lnTo>
                    <a:pt x="690" y="316"/>
                  </a:lnTo>
                  <a:lnTo>
                    <a:pt x="690" y="334"/>
                  </a:lnTo>
                  <a:lnTo>
                    <a:pt x="692" y="352"/>
                  </a:lnTo>
                  <a:lnTo>
                    <a:pt x="690" y="370"/>
                  </a:lnTo>
                  <a:lnTo>
                    <a:pt x="690" y="388"/>
                  </a:lnTo>
                  <a:lnTo>
                    <a:pt x="688" y="406"/>
                  </a:lnTo>
                  <a:lnTo>
                    <a:pt x="684" y="422"/>
                  </a:lnTo>
                  <a:lnTo>
                    <a:pt x="680" y="440"/>
                  </a:lnTo>
                  <a:lnTo>
                    <a:pt x="676" y="456"/>
                  </a:lnTo>
                  <a:lnTo>
                    <a:pt x="670" y="472"/>
                  </a:lnTo>
                  <a:lnTo>
                    <a:pt x="664" y="488"/>
                  </a:lnTo>
                  <a:lnTo>
                    <a:pt x="656" y="504"/>
                  </a:lnTo>
                  <a:lnTo>
                    <a:pt x="650" y="520"/>
                  </a:lnTo>
                  <a:lnTo>
                    <a:pt x="640" y="534"/>
                  </a:lnTo>
                  <a:lnTo>
                    <a:pt x="632" y="548"/>
                  </a:lnTo>
                  <a:lnTo>
                    <a:pt x="622" y="562"/>
                  </a:lnTo>
                  <a:lnTo>
                    <a:pt x="612" y="576"/>
                  </a:lnTo>
                  <a:lnTo>
                    <a:pt x="602" y="588"/>
                  </a:lnTo>
                  <a:lnTo>
                    <a:pt x="590" y="600"/>
                  </a:lnTo>
                  <a:lnTo>
                    <a:pt x="578" y="612"/>
                  </a:lnTo>
                  <a:lnTo>
                    <a:pt x="566" y="622"/>
                  </a:lnTo>
                  <a:lnTo>
                    <a:pt x="552" y="634"/>
                  </a:lnTo>
                  <a:lnTo>
                    <a:pt x="538" y="644"/>
                  </a:lnTo>
                  <a:lnTo>
                    <a:pt x="524" y="652"/>
                  </a:lnTo>
                  <a:lnTo>
                    <a:pt x="510" y="660"/>
                  </a:lnTo>
                  <a:lnTo>
                    <a:pt x="496" y="668"/>
                  </a:lnTo>
                  <a:lnTo>
                    <a:pt x="480" y="676"/>
                  </a:lnTo>
                  <a:lnTo>
                    <a:pt x="464" y="682"/>
                  </a:lnTo>
                  <a:lnTo>
                    <a:pt x="448" y="688"/>
                  </a:lnTo>
                  <a:lnTo>
                    <a:pt x="432" y="692"/>
                  </a:lnTo>
                  <a:lnTo>
                    <a:pt x="414" y="696"/>
                  </a:lnTo>
                  <a:lnTo>
                    <a:pt x="398" y="700"/>
                  </a:lnTo>
                  <a:lnTo>
                    <a:pt x="380" y="702"/>
                  </a:lnTo>
                  <a:lnTo>
                    <a:pt x="362" y="702"/>
                  </a:lnTo>
                  <a:lnTo>
                    <a:pt x="346" y="704"/>
                  </a:lnTo>
                  <a:lnTo>
                    <a:pt x="328" y="702"/>
                  </a:lnTo>
                  <a:lnTo>
                    <a:pt x="310" y="702"/>
                  </a:lnTo>
                  <a:lnTo>
                    <a:pt x="292" y="700"/>
                  </a:lnTo>
                  <a:lnTo>
                    <a:pt x="276" y="696"/>
                  </a:lnTo>
                  <a:lnTo>
                    <a:pt x="258" y="692"/>
                  </a:lnTo>
                  <a:lnTo>
                    <a:pt x="242" y="688"/>
                  </a:lnTo>
                  <a:lnTo>
                    <a:pt x="226" y="682"/>
                  </a:lnTo>
                  <a:lnTo>
                    <a:pt x="210" y="676"/>
                  </a:lnTo>
                  <a:lnTo>
                    <a:pt x="196" y="668"/>
                  </a:lnTo>
                  <a:lnTo>
                    <a:pt x="180" y="660"/>
                  </a:lnTo>
                  <a:lnTo>
                    <a:pt x="166" y="652"/>
                  </a:lnTo>
                  <a:lnTo>
                    <a:pt x="152" y="644"/>
                  </a:lnTo>
                  <a:lnTo>
                    <a:pt x="138" y="634"/>
                  </a:lnTo>
                  <a:lnTo>
                    <a:pt x="124" y="622"/>
                  </a:lnTo>
                  <a:lnTo>
                    <a:pt x="112" y="612"/>
                  </a:lnTo>
                  <a:lnTo>
                    <a:pt x="100" y="600"/>
                  </a:lnTo>
                  <a:lnTo>
                    <a:pt x="88" y="588"/>
                  </a:lnTo>
                  <a:lnTo>
                    <a:pt x="78" y="576"/>
                  </a:lnTo>
                  <a:lnTo>
                    <a:pt x="68" y="562"/>
                  </a:lnTo>
                  <a:lnTo>
                    <a:pt x="58" y="548"/>
                  </a:lnTo>
                  <a:lnTo>
                    <a:pt x="50" y="534"/>
                  </a:lnTo>
                  <a:lnTo>
                    <a:pt x="40" y="520"/>
                  </a:lnTo>
                  <a:lnTo>
                    <a:pt x="34" y="504"/>
                  </a:lnTo>
                  <a:lnTo>
                    <a:pt x="26" y="488"/>
                  </a:lnTo>
                  <a:lnTo>
                    <a:pt x="20" y="472"/>
                  </a:lnTo>
                  <a:lnTo>
                    <a:pt x="14" y="456"/>
                  </a:lnTo>
                  <a:lnTo>
                    <a:pt x="10" y="440"/>
                  </a:lnTo>
                  <a:lnTo>
                    <a:pt x="6" y="422"/>
                  </a:lnTo>
                  <a:lnTo>
                    <a:pt x="4" y="406"/>
                  </a:lnTo>
                  <a:lnTo>
                    <a:pt x="0" y="388"/>
                  </a:lnTo>
                  <a:lnTo>
                    <a:pt x="0" y="370"/>
                  </a:lnTo>
                  <a:lnTo>
                    <a:pt x="0" y="352"/>
                  </a:lnTo>
                  <a:lnTo>
                    <a:pt x="0" y="334"/>
                  </a:lnTo>
                  <a:lnTo>
                    <a:pt x="0" y="316"/>
                  </a:lnTo>
                  <a:lnTo>
                    <a:pt x="4" y="298"/>
                  </a:lnTo>
                  <a:lnTo>
                    <a:pt x="6" y="280"/>
                  </a:lnTo>
                  <a:lnTo>
                    <a:pt x="10" y="264"/>
                  </a:lnTo>
                  <a:lnTo>
                    <a:pt x="14" y="248"/>
                  </a:lnTo>
                  <a:lnTo>
                    <a:pt x="20" y="230"/>
                  </a:lnTo>
                  <a:lnTo>
                    <a:pt x="26" y="214"/>
                  </a:lnTo>
                  <a:lnTo>
                    <a:pt x="34" y="200"/>
                  </a:lnTo>
                  <a:lnTo>
                    <a:pt x="40" y="184"/>
                  </a:lnTo>
                  <a:lnTo>
                    <a:pt x="50" y="170"/>
                  </a:lnTo>
                  <a:lnTo>
                    <a:pt x="58" y="154"/>
                  </a:lnTo>
                  <a:lnTo>
                    <a:pt x="68" y="142"/>
                  </a:lnTo>
                  <a:lnTo>
                    <a:pt x="78" y="128"/>
                  </a:lnTo>
                  <a:lnTo>
                    <a:pt x="88" y="116"/>
                  </a:lnTo>
                  <a:lnTo>
                    <a:pt x="100" y="102"/>
                  </a:lnTo>
                  <a:lnTo>
                    <a:pt x="112" y="92"/>
                  </a:lnTo>
                  <a:lnTo>
                    <a:pt x="124" y="80"/>
                  </a:lnTo>
                  <a:lnTo>
                    <a:pt x="138" y="70"/>
                  </a:lnTo>
                  <a:lnTo>
                    <a:pt x="152" y="60"/>
                  </a:lnTo>
                  <a:lnTo>
                    <a:pt x="166" y="50"/>
                  </a:lnTo>
                  <a:lnTo>
                    <a:pt x="180" y="42"/>
                  </a:lnTo>
                  <a:lnTo>
                    <a:pt x="196" y="34"/>
                  </a:lnTo>
                  <a:lnTo>
                    <a:pt x="210" y="28"/>
                  </a:lnTo>
                  <a:lnTo>
                    <a:pt x="226" y="22"/>
                  </a:lnTo>
                  <a:lnTo>
                    <a:pt x="242" y="16"/>
                  </a:lnTo>
                  <a:lnTo>
                    <a:pt x="258" y="12"/>
                  </a:lnTo>
                  <a:lnTo>
                    <a:pt x="276" y="8"/>
                  </a:lnTo>
                  <a:lnTo>
                    <a:pt x="292" y="4"/>
                  </a:lnTo>
                  <a:lnTo>
                    <a:pt x="310" y="2"/>
                  </a:lnTo>
                  <a:lnTo>
                    <a:pt x="328" y="0"/>
                  </a:lnTo>
                  <a:lnTo>
                    <a:pt x="346" y="0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F5C2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373"/>
            <p:cNvSpPr>
              <a:spLocks/>
            </p:cNvSpPr>
            <p:nvPr/>
          </p:nvSpPr>
          <p:spPr bwMode="auto">
            <a:xfrm>
              <a:off x="5108575" y="857250"/>
              <a:ext cx="1089025" cy="1104900"/>
            </a:xfrm>
            <a:custGeom>
              <a:avLst/>
              <a:gdLst/>
              <a:ahLst/>
              <a:cxnLst>
                <a:cxn ang="0">
                  <a:pos x="378" y="0"/>
                </a:cxn>
                <a:cxn ang="0">
                  <a:pos x="428" y="10"/>
                </a:cxn>
                <a:cxn ang="0">
                  <a:pos x="476" y="26"/>
                </a:cxn>
                <a:cxn ang="0">
                  <a:pos x="520" y="50"/>
                </a:cxn>
                <a:cxn ang="0">
                  <a:pos x="562" y="78"/>
                </a:cxn>
                <a:cxn ang="0">
                  <a:pos x="596" y="114"/>
                </a:cxn>
                <a:cxn ang="0">
                  <a:pos x="628" y="152"/>
                </a:cxn>
                <a:cxn ang="0">
                  <a:pos x="652" y="196"/>
                </a:cxn>
                <a:cxn ang="0">
                  <a:pos x="670" y="244"/>
                </a:cxn>
                <a:cxn ang="0">
                  <a:pos x="682" y="294"/>
                </a:cxn>
                <a:cxn ang="0">
                  <a:pos x="686" y="348"/>
                </a:cxn>
                <a:cxn ang="0">
                  <a:pos x="682" y="400"/>
                </a:cxn>
                <a:cxn ang="0">
                  <a:pos x="670" y="452"/>
                </a:cxn>
                <a:cxn ang="0">
                  <a:pos x="652" y="498"/>
                </a:cxn>
                <a:cxn ang="0">
                  <a:pos x="628" y="542"/>
                </a:cxn>
                <a:cxn ang="0">
                  <a:pos x="596" y="582"/>
                </a:cxn>
                <a:cxn ang="0">
                  <a:pos x="562" y="616"/>
                </a:cxn>
                <a:cxn ang="0">
                  <a:pos x="520" y="646"/>
                </a:cxn>
                <a:cxn ang="0">
                  <a:pos x="476" y="668"/>
                </a:cxn>
                <a:cxn ang="0">
                  <a:pos x="428" y="686"/>
                </a:cxn>
                <a:cxn ang="0">
                  <a:pos x="378" y="694"/>
                </a:cxn>
                <a:cxn ang="0">
                  <a:pos x="326" y="696"/>
                </a:cxn>
                <a:cxn ang="0">
                  <a:pos x="274" y="688"/>
                </a:cxn>
                <a:cxn ang="0">
                  <a:pos x="226" y="674"/>
                </a:cxn>
                <a:cxn ang="0">
                  <a:pos x="180" y="654"/>
                </a:cxn>
                <a:cxn ang="0">
                  <a:pos x="138" y="626"/>
                </a:cxn>
                <a:cxn ang="0">
                  <a:pos x="100" y="594"/>
                </a:cxn>
                <a:cxn ang="0">
                  <a:pos x="68" y="556"/>
                </a:cxn>
                <a:cxn ang="0">
                  <a:pos x="42" y="514"/>
                </a:cxn>
                <a:cxn ang="0">
                  <a:pos x="20" y="468"/>
                </a:cxn>
                <a:cxn ang="0">
                  <a:pos x="8" y="418"/>
                </a:cxn>
                <a:cxn ang="0">
                  <a:pos x="0" y="366"/>
                </a:cxn>
                <a:cxn ang="0">
                  <a:pos x="2" y="312"/>
                </a:cxn>
                <a:cxn ang="0">
                  <a:pos x="10" y="260"/>
                </a:cxn>
                <a:cxn ang="0">
                  <a:pos x="28" y="212"/>
                </a:cxn>
                <a:cxn ang="0">
                  <a:pos x="50" y="166"/>
                </a:cxn>
                <a:cxn ang="0">
                  <a:pos x="78" y="126"/>
                </a:cxn>
                <a:cxn ang="0">
                  <a:pos x="112" y="90"/>
                </a:cxn>
                <a:cxn ang="0">
                  <a:pos x="152" y="58"/>
                </a:cxn>
                <a:cxn ang="0">
                  <a:pos x="194" y="34"/>
                </a:cxn>
                <a:cxn ang="0">
                  <a:pos x="242" y="14"/>
                </a:cxn>
                <a:cxn ang="0">
                  <a:pos x="290" y="4"/>
                </a:cxn>
                <a:cxn ang="0">
                  <a:pos x="344" y="0"/>
                </a:cxn>
              </a:cxnLst>
              <a:rect l="0" t="0" r="r" b="b"/>
              <a:pathLst>
                <a:path w="686" h="696">
                  <a:moveTo>
                    <a:pt x="344" y="0"/>
                  </a:moveTo>
                  <a:lnTo>
                    <a:pt x="360" y="0"/>
                  </a:lnTo>
                  <a:lnTo>
                    <a:pt x="378" y="0"/>
                  </a:lnTo>
                  <a:lnTo>
                    <a:pt x="396" y="4"/>
                  </a:lnTo>
                  <a:lnTo>
                    <a:pt x="412" y="6"/>
                  </a:lnTo>
                  <a:lnTo>
                    <a:pt x="428" y="10"/>
                  </a:lnTo>
                  <a:lnTo>
                    <a:pt x="444" y="14"/>
                  </a:lnTo>
                  <a:lnTo>
                    <a:pt x="460" y="20"/>
                  </a:lnTo>
                  <a:lnTo>
                    <a:pt x="476" y="26"/>
                  </a:lnTo>
                  <a:lnTo>
                    <a:pt x="492" y="34"/>
                  </a:lnTo>
                  <a:lnTo>
                    <a:pt x="506" y="42"/>
                  </a:lnTo>
                  <a:lnTo>
                    <a:pt x="520" y="50"/>
                  </a:lnTo>
                  <a:lnTo>
                    <a:pt x="534" y="58"/>
                  </a:lnTo>
                  <a:lnTo>
                    <a:pt x="548" y="68"/>
                  </a:lnTo>
                  <a:lnTo>
                    <a:pt x="562" y="78"/>
                  </a:lnTo>
                  <a:lnTo>
                    <a:pt x="574" y="90"/>
                  </a:lnTo>
                  <a:lnTo>
                    <a:pt x="586" y="102"/>
                  </a:lnTo>
                  <a:lnTo>
                    <a:pt x="596" y="114"/>
                  </a:lnTo>
                  <a:lnTo>
                    <a:pt x="608" y="126"/>
                  </a:lnTo>
                  <a:lnTo>
                    <a:pt x="618" y="140"/>
                  </a:lnTo>
                  <a:lnTo>
                    <a:pt x="628" y="152"/>
                  </a:lnTo>
                  <a:lnTo>
                    <a:pt x="636" y="166"/>
                  </a:lnTo>
                  <a:lnTo>
                    <a:pt x="644" y="182"/>
                  </a:lnTo>
                  <a:lnTo>
                    <a:pt x="652" y="196"/>
                  </a:lnTo>
                  <a:lnTo>
                    <a:pt x="658" y="212"/>
                  </a:lnTo>
                  <a:lnTo>
                    <a:pt x="666" y="228"/>
                  </a:lnTo>
                  <a:lnTo>
                    <a:pt x="670" y="244"/>
                  </a:lnTo>
                  <a:lnTo>
                    <a:pt x="676" y="260"/>
                  </a:lnTo>
                  <a:lnTo>
                    <a:pt x="678" y="278"/>
                  </a:lnTo>
                  <a:lnTo>
                    <a:pt x="682" y="294"/>
                  </a:lnTo>
                  <a:lnTo>
                    <a:pt x="684" y="312"/>
                  </a:lnTo>
                  <a:lnTo>
                    <a:pt x="686" y="330"/>
                  </a:lnTo>
                  <a:lnTo>
                    <a:pt x="686" y="348"/>
                  </a:lnTo>
                  <a:lnTo>
                    <a:pt x="686" y="366"/>
                  </a:lnTo>
                  <a:lnTo>
                    <a:pt x="684" y="384"/>
                  </a:lnTo>
                  <a:lnTo>
                    <a:pt x="682" y="400"/>
                  </a:lnTo>
                  <a:lnTo>
                    <a:pt x="678" y="418"/>
                  </a:lnTo>
                  <a:lnTo>
                    <a:pt x="676" y="434"/>
                  </a:lnTo>
                  <a:lnTo>
                    <a:pt x="670" y="452"/>
                  </a:lnTo>
                  <a:lnTo>
                    <a:pt x="666" y="468"/>
                  </a:lnTo>
                  <a:lnTo>
                    <a:pt x="658" y="484"/>
                  </a:lnTo>
                  <a:lnTo>
                    <a:pt x="652" y="498"/>
                  </a:lnTo>
                  <a:lnTo>
                    <a:pt x="644" y="514"/>
                  </a:lnTo>
                  <a:lnTo>
                    <a:pt x="636" y="528"/>
                  </a:lnTo>
                  <a:lnTo>
                    <a:pt x="628" y="542"/>
                  </a:lnTo>
                  <a:lnTo>
                    <a:pt x="618" y="556"/>
                  </a:lnTo>
                  <a:lnTo>
                    <a:pt x="608" y="570"/>
                  </a:lnTo>
                  <a:lnTo>
                    <a:pt x="596" y="582"/>
                  </a:lnTo>
                  <a:lnTo>
                    <a:pt x="586" y="594"/>
                  </a:lnTo>
                  <a:lnTo>
                    <a:pt x="574" y="606"/>
                  </a:lnTo>
                  <a:lnTo>
                    <a:pt x="562" y="616"/>
                  </a:lnTo>
                  <a:lnTo>
                    <a:pt x="548" y="626"/>
                  </a:lnTo>
                  <a:lnTo>
                    <a:pt x="534" y="636"/>
                  </a:lnTo>
                  <a:lnTo>
                    <a:pt x="520" y="646"/>
                  </a:lnTo>
                  <a:lnTo>
                    <a:pt x="506" y="654"/>
                  </a:lnTo>
                  <a:lnTo>
                    <a:pt x="492" y="662"/>
                  </a:lnTo>
                  <a:lnTo>
                    <a:pt x="476" y="668"/>
                  </a:lnTo>
                  <a:lnTo>
                    <a:pt x="460" y="674"/>
                  </a:lnTo>
                  <a:lnTo>
                    <a:pt x="444" y="680"/>
                  </a:lnTo>
                  <a:lnTo>
                    <a:pt x="428" y="686"/>
                  </a:lnTo>
                  <a:lnTo>
                    <a:pt x="412" y="688"/>
                  </a:lnTo>
                  <a:lnTo>
                    <a:pt x="396" y="692"/>
                  </a:lnTo>
                  <a:lnTo>
                    <a:pt x="378" y="694"/>
                  </a:lnTo>
                  <a:lnTo>
                    <a:pt x="360" y="696"/>
                  </a:lnTo>
                  <a:lnTo>
                    <a:pt x="344" y="696"/>
                  </a:lnTo>
                  <a:lnTo>
                    <a:pt x="326" y="696"/>
                  </a:lnTo>
                  <a:lnTo>
                    <a:pt x="308" y="694"/>
                  </a:lnTo>
                  <a:lnTo>
                    <a:pt x="290" y="692"/>
                  </a:lnTo>
                  <a:lnTo>
                    <a:pt x="274" y="688"/>
                  </a:lnTo>
                  <a:lnTo>
                    <a:pt x="258" y="686"/>
                  </a:lnTo>
                  <a:lnTo>
                    <a:pt x="242" y="680"/>
                  </a:lnTo>
                  <a:lnTo>
                    <a:pt x="226" y="674"/>
                  </a:lnTo>
                  <a:lnTo>
                    <a:pt x="210" y="668"/>
                  </a:lnTo>
                  <a:lnTo>
                    <a:pt x="194" y="662"/>
                  </a:lnTo>
                  <a:lnTo>
                    <a:pt x="180" y="654"/>
                  </a:lnTo>
                  <a:lnTo>
                    <a:pt x="166" y="646"/>
                  </a:lnTo>
                  <a:lnTo>
                    <a:pt x="152" y="636"/>
                  </a:lnTo>
                  <a:lnTo>
                    <a:pt x="138" y="626"/>
                  </a:lnTo>
                  <a:lnTo>
                    <a:pt x="124" y="616"/>
                  </a:lnTo>
                  <a:lnTo>
                    <a:pt x="112" y="606"/>
                  </a:lnTo>
                  <a:lnTo>
                    <a:pt x="100" y="594"/>
                  </a:lnTo>
                  <a:lnTo>
                    <a:pt x="90" y="582"/>
                  </a:lnTo>
                  <a:lnTo>
                    <a:pt x="78" y="570"/>
                  </a:lnTo>
                  <a:lnTo>
                    <a:pt x="68" y="556"/>
                  </a:lnTo>
                  <a:lnTo>
                    <a:pt x="58" y="542"/>
                  </a:lnTo>
                  <a:lnTo>
                    <a:pt x="50" y="528"/>
                  </a:lnTo>
                  <a:lnTo>
                    <a:pt x="42" y="514"/>
                  </a:lnTo>
                  <a:lnTo>
                    <a:pt x="34" y="498"/>
                  </a:lnTo>
                  <a:lnTo>
                    <a:pt x="28" y="484"/>
                  </a:lnTo>
                  <a:lnTo>
                    <a:pt x="20" y="468"/>
                  </a:lnTo>
                  <a:lnTo>
                    <a:pt x="16" y="452"/>
                  </a:lnTo>
                  <a:lnTo>
                    <a:pt x="10" y="434"/>
                  </a:lnTo>
                  <a:lnTo>
                    <a:pt x="8" y="418"/>
                  </a:lnTo>
                  <a:lnTo>
                    <a:pt x="4" y="400"/>
                  </a:lnTo>
                  <a:lnTo>
                    <a:pt x="2" y="384"/>
                  </a:lnTo>
                  <a:lnTo>
                    <a:pt x="0" y="366"/>
                  </a:lnTo>
                  <a:lnTo>
                    <a:pt x="0" y="348"/>
                  </a:lnTo>
                  <a:lnTo>
                    <a:pt x="0" y="330"/>
                  </a:lnTo>
                  <a:lnTo>
                    <a:pt x="2" y="312"/>
                  </a:lnTo>
                  <a:lnTo>
                    <a:pt x="4" y="294"/>
                  </a:lnTo>
                  <a:lnTo>
                    <a:pt x="8" y="278"/>
                  </a:lnTo>
                  <a:lnTo>
                    <a:pt x="10" y="260"/>
                  </a:lnTo>
                  <a:lnTo>
                    <a:pt x="16" y="244"/>
                  </a:lnTo>
                  <a:lnTo>
                    <a:pt x="20" y="228"/>
                  </a:lnTo>
                  <a:lnTo>
                    <a:pt x="28" y="212"/>
                  </a:lnTo>
                  <a:lnTo>
                    <a:pt x="34" y="196"/>
                  </a:lnTo>
                  <a:lnTo>
                    <a:pt x="42" y="182"/>
                  </a:lnTo>
                  <a:lnTo>
                    <a:pt x="50" y="166"/>
                  </a:lnTo>
                  <a:lnTo>
                    <a:pt x="58" y="152"/>
                  </a:lnTo>
                  <a:lnTo>
                    <a:pt x="68" y="140"/>
                  </a:lnTo>
                  <a:lnTo>
                    <a:pt x="78" y="126"/>
                  </a:lnTo>
                  <a:lnTo>
                    <a:pt x="90" y="114"/>
                  </a:lnTo>
                  <a:lnTo>
                    <a:pt x="100" y="102"/>
                  </a:lnTo>
                  <a:lnTo>
                    <a:pt x="112" y="90"/>
                  </a:lnTo>
                  <a:lnTo>
                    <a:pt x="124" y="78"/>
                  </a:lnTo>
                  <a:lnTo>
                    <a:pt x="138" y="68"/>
                  </a:lnTo>
                  <a:lnTo>
                    <a:pt x="152" y="58"/>
                  </a:lnTo>
                  <a:lnTo>
                    <a:pt x="166" y="50"/>
                  </a:lnTo>
                  <a:lnTo>
                    <a:pt x="180" y="42"/>
                  </a:lnTo>
                  <a:lnTo>
                    <a:pt x="194" y="34"/>
                  </a:lnTo>
                  <a:lnTo>
                    <a:pt x="210" y="26"/>
                  </a:lnTo>
                  <a:lnTo>
                    <a:pt x="226" y="20"/>
                  </a:lnTo>
                  <a:lnTo>
                    <a:pt x="242" y="14"/>
                  </a:lnTo>
                  <a:lnTo>
                    <a:pt x="258" y="10"/>
                  </a:lnTo>
                  <a:lnTo>
                    <a:pt x="274" y="6"/>
                  </a:lnTo>
                  <a:lnTo>
                    <a:pt x="290" y="4"/>
                  </a:lnTo>
                  <a:lnTo>
                    <a:pt x="308" y="0"/>
                  </a:lnTo>
                  <a:lnTo>
                    <a:pt x="326" y="0"/>
                  </a:lnTo>
                  <a:lnTo>
                    <a:pt x="344" y="0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F3C3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374"/>
            <p:cNvSpPr>
              <a:spLocks/>
            </p:cNvSpPr>
            <p:nvPr/>
          </p:nvSpPr>
          <p:spPr bwMode="auto">
            <a:xfrm>
              <a:off x="5114925" y="860425"/>
              <a:ext cx="1076325" cy="1095375"/>
            </a:xfrm>
            <a:custGeom>
              <a:avLst/>
              <a:gdLst/>
              <a:ahLst/>
              <a:cxnLst>
                <a:cxn ang="0">
                  <a:pos x="374" y="2"/>
                </a:cxn>
                <a:cxn ang="0">
                  <a:pos x="424" y="12"/>
                </a:cxn>
                <a:cxn ang="0">
                  <a:pos x="472" y="28"/>
                </a:cxn>
                <a:cxn ang="0">
                  <a:pos x="516" y="50"/>
                </a:cxn>
                <a:cxn ang="0">
                  <a:pos x="556" y="80"/>
                </a:cxn>
                <a:cxn ang="0">
                  <a:pos x="590" y="114"/>
                </a:cxn>
                <a:cxn ang="0">
                  <a:pos x="620" y="152"/>
                </a:cxn>
                <a:cxn ang="0">
                  <a:pos x="646" y="196"/>
                </a:cxn>
                <a:cxn ang="0">
                  <a:pos x="664" y="242"/>
                </a:cxn>
                <a:cxn ang="0">
                  <a:pos x="674" y="292"/>
                </a:cxn>
                <a:cxn ang="0">
                  <a:pos x="678" y="346"/>
                </a:cxn>
                <a:cxn ang="0">
                  <a:pos x="674" y="398"/>
                </a:cxn>
                <a:cxn ang="0">
                  <a:pos x="664" y="448"/>
                </a:cxn>
                <a:cxn ang="0">
                  <a:pos x="646" y="496"/>
                </a:cxn>
                <a:cxn ang="0">
                  <a:pos x="620" y="538"/>
                </a:cxn>
                <a:cxn ang="0">
                  <a:pos x="590" y="578"/>
                </a:cxn>
                <a:cxn ang="0">
                  <a:pos x="556" y="612"/>
                </a:cxn>
                <a:cxn ang="0">
                  <a:pos x="516" y="640"/>
                </a:cxn>
                <a:cxn ang="0">
                  <a:pos x="472" y="664"/>
                </a:cxn>
                <a:cxn ang="0">
                  <a:pos x="424" y="680"/>
                </a:cxn>
                <a:cxn ang="0">
                  <a:pos x="374" y="690"/>
                </a:cxn>
                <a:cxn ang="0">
                  <a:pos x="322" y="690"/>
                </a:cxn>
                <a:cxn ang="0">
                  <a:pos x="270" y="684"/>
                </a:cxn>
                <a:cxn ang="0">
                  <a:pos x="222" y="670"/>
                </a:cxn>
                <a:cxn ang="0">
                  <a:pos x="178" y="650"/>
                </a:cxn>
                <a:cxn ang="0">
                  <a:pos x="136" y="622"/>
                </a:cxn>
                <a:cxn ang="0">
                  <a:pos x="98" y="590"/>
                </a:cxn>
                <a:cxn ang="0">
                  <a:pos x="66" y="552"/>
                </a:cxn>
                <a:cxn ang="0">
                  <a:pos x="40" y="510"/>
                </a:cxn>
                <a:cxn ang="0">
                  <a:pos x="20" y="464"/>
                </a:cxn>
                <a:cxn ang="0">
                  <a:pos x="6" y="416"/>
                </a:cxn>
                <a:cxn ang="0">
                  <a:pos x="0" y="364"/>
                </a:cxn>
                <a:cxn ang="0">
                  <a:pos x="0" y="310"/>
                </a:cxn>
                <a:cxn ang="0">
                  <a:pos x="10" y="260"/>
                </a:cxn>
                <a:cxn ang="0">
                  <a:pos x="26" y="212"/>
                </a:cxn>
                <a:cxn ang="0">
                  <a:pos x="48" y="166"/>
                </a:cxn>
                <a:cxn ang="0">
                  <a:pos x="76" y="126"/>
                </a:cxn>
                <a:cxn ang="0">
                  <a:pos x="110" y="90"/>
                </a:cxn>
                <a:cxn ang="0">
                  <a:pos x="150" y="60"/>
                </a:cxn>
                <a:cxn ang="0">
                  <a:pos x="192" y="34"/>
                </a:cxn>
                <a:cxn ang="0">
                  <a:pos x="238" y="16"/>
                </a:cxn>
                <a:cxn ang="0">
                  <a:pos x="288" y="4"/>
                </a:cxn>
                <a:cxn ang="0">
                  <a:pos x="340" y="0"/>
                </a:cxn>
              </a:cxnLst>
              <a:rect l="0" t="0" r="r" b="b"/>
              <a:pathLst>
                <a:path w="678" h="690">
                  <a:moveTo>
                    <a:pt x="340" y="0"/>
                  </a:moveTo>
                  <a:lnTo>
                    <a:pt x="356" y="0"/>
                  </a:lnTo>
                  <a:lnTo>
                    <a:pt x="374" y="2"/>
                  </a:lnTo>
                  <a:lnTo>
                    <a:pt x="390" y="4"/>
                  </a:lnTo>
                  <a:lnTo>
                    <a:pt x="408" y="8"/>
                  </a:lnTo>
                  <a:lnTo>
                    <a:pt x="424" y="12"/>
                  </a:lnTo>
                  <a:lnTo>
                    <a:pt x="440" y="16"/>
                  </a:lnTo>
                  <a:lnTo>
                    <a:pt x="456" y="22"/>
                  </a:lnTo>
                  <a:lnTo>
                    <a:pt x="472" y="28"/>
                  </a:lnTo>
                  <a:lnTo>
                    <a:pt x="486" y="34"/>
                  </a:lnTo>
                  <a:lnTo>
                    <a:pt x="500" y="42"/>
                  </a:lnTo>
                  <a:lnTo>
                    <a:pt x="516" y="50"/>
                  </a:lnTo>
                  <a:lnTo>
                    <a:pt x="528" y="60"/>
                  </a:lnTo>
                  <a:lnTo>
                    <a:pt x="542" y="68"/>
                  </a:lnTo>
                  <a:lnTo>
                    <a:pt x="556" y="80"/>
                  </a:lnTo>
                  <a:lnTo>
                    <a:pt x="568" y="90"/>
                  </a:lnTo>
                  <a:lnTo>
                    <a:pt x="580" y="102"/>
                  </a:lnTo>
                  <a:lnTo>
                    <a:pt x="590" y="114"/>
                  </a:lnTo>
                  <a:lnTo>
                    <a:pt x="602" y="126"/>
                  </a:lnTo>
                  <a:lnTo>
                    <a:pt x="612" y="138"/>
                  </a:lnTo>
                  <a:lnTo>
                    <a:pt x="620" y="152"/>
                  </a:lnTo>
                  <a:lnTo>
                    <a:pt x="630" y="166"/>
                  </a:lnTo>
                  <a:lnTo>
                    <a:pt x="638" y="182"/>
                  </a:lnTo>
                  <a:lnTo>
                    <a:pt x="646" y="196"/>
                  </a:lnTo>
                  <a:lnTo>
                    <a:pt x="652" y="212"/>
                  </a:lnTo>
                  <a:lnTo>
                    <a:pt x="658" y="226"/>
                  </a:lnTo>
                  <a:lnTo>
                    <a:pt x="664" y="242"/>
                  </a:lnTo>
                  <a:lnTo>
                    <a:pt x="668" y="260"/>
                  </a:lnTo>
                  <a:lnTo>
                    <a:pt x="672" y="276"/>
                  </a:lnTo>
                  <a:lnTo>
                    <a:pt x="674" y="292"/>
                  </a:lnTo>
                  <a:lnTo>
                    <a:pt x="678" y="310"/>
                  </a:lnTo>
                  <a:lnTo>
                    <a:pt x="678" y="328"/>
                  </a:lnTo>
                  <a:lnTo>
                    <a:pt x="678" y="346"/>
                  </a:lnTo>
                  <a:lnTo>
                    <a:pt x="678" y="364"/>
                  </a:lnTo>
                  <a:lnTo>
                    <a:pt x="678" y="380"/>
                  </a:lnTo>
                  <a:lnTo>
                    <a:pt x="674" y="398"/>
                  </a:lnTo>
                  <a:lnTo>
                    <a:pt x="672" y="416"/>
                  </a:lnTo>
                  <a:lnTo>
                    <a:pt x="668" y="432"/>
                  </a:lnTo>
                  <a:lnTo>
                    <a:pt x="664" y="448"/>
                  </a:lnTo>
                  <a:lnTo>
                    <a:pt x="658" y="464"/>
                  </a:lnTo>
                  <a:lnTo>
                    <a:pt x="652" y="480"/>
                  </a:lnTo>
                  <a:lnTo>
                    <a:pt x="646" y="496"/>
                  </a:lnTo>
                  <a:lnTo>
                    <a:pt x="638" y="510"/>
                  </a:lnTo>
                  <a:lnTo>
                    <a:pt x="630" y="524"/>
                  </a:lnTo>
                  <a:lnTo>
                    <a:pt x="620" y="538"/>
                  </a:lnTo>
                  <a:lnTo>
                    <a:pt x="612" y="552"/>
                  </a:lnTo>
                  <a:lnTo>
                    <a:pt x="602" y="566"/>
                  </a:lnTo>
                  <a:lnTo>
                    <a:pt x="590" y="578"/>
                  </a:lnTo>
                  <a:lnTo>
                    <a:pt x="580" y="590"/>
                  </a:lnTo>
                  <a:lnTo>
                    <a:pt x="568" y="602"/>
                  </a:lnTo>
                  <a:lnTo>
                    <a:pt x="556" y="612"/>
                  </a:lnTo>
                  <a:lnTo>
                    <a:pt x="542" y="622"/>
                  </a:lnTo>
                  <a:lnTo>
                    <a:pt x="528" y="632"/>
                  </a:lnTo>
                  <a:lnTo>
                    <a:pt x="516" y="640"/>
                  </a:lnTo>
                  <a:lnTo>
                    <a:pt x="500" y="650"/>
                  </a:lnTo>
                  <a:lnTo>
                    <a:pt x="486" y="656"/>
                  </a:lnTo>
                  <a:lnTo>
                    <a:pt x="472" y="664"/>
                  </a:lnTo>
                  <a:lnTo>
                    <a:pt x="456" y="670"/>
                  </a:lnTo>
                  <a:lnTo>
                    <a:pt x="440" y="676"/>
                  </a:lnTo>
                  <a:lnTo>
                    <a:pt x="424" y="680"/>
                  </a:lnTo>
                  <a:lnTo>
                    <a:pt x="408" y="684"/>
                  </a:lnTo>
                  <a:lnTo>
                    <a:pt x="390" y="686"/>
                  </a:lnTo>
                  <a:lnTo>
                    <a:pt x="374" y="690"/>
                  </a:lnTo>
                  <a:lnTo>
                    <a:pt x="356" y="690"/>
                  </a:lnTo>
                  <a:lnTo>
                    <a:pt x="340" y="690"/>
                  </a:lnTo>
                  <a:lnTo>
                    <a:pt x="322" y="690"/>
                  </a:lnTo>
                  <a:lnTo>
                    <a:pt x="304" y="690"/>
                  </a:lnTo>
                  <a:lnTo>
                    <a:pt x="288" y="686"/>
                  </a:lnTo>
                  <a:lnTo>
                    <a:pt x="270" y="684"/>
                  </a:lnTo>
                  <a:lnTo>
                    <a:pt x="254" y="680"/>
                  </a:lnTo>
                  <a:lnTo>
                    <a:pt x="238" y="676"/>
                  </a:lnTo>
                  <a:lnTo>
                    <a:pt x="222" y="670"/>
                  </a:lnTo>
                  <a:lnTo>
                    <a:pt x="206" y="664"/>
                  </a:lnTo>
                  <a:lnTo>
                    <a:pt x="192" y="656"/>
                  </a:lnTo>
                  <a:lnTo>
                    <a:pt x="178" y="650"/>
                  </a:lnTo>
                  <a:lnTo>
                    <a:pt x="162" y="640"/>
                  </a:lnTo>
                  <a:lnTo>
                    <a:pt x="150" y="632"/>
                  </a:lnTo>
                  <a:lnTo>
                    <a:pt x="136" y="622"/>
                  </a:lnTo>
                  <a:lnTo>
                    <a:pt x="122" y="612"/>
                  </a:lnTo>
                  <a:lnTo>
                    <a:pt x="110" y="602"/>
                  </a:lnTo>
                  <a:lnTo>
                    <a:pt x="98" y="590"/>
                  </a:lnTo>
                  <a:lnTo>
                    <a:pt x="88" y="578"/>
                  </a:lnTo>
                  <a:lnTo>
                    <a:pt x="76" y="566"/>
                  </a:lnTo>
                  <a:lnTo>
                    <a:pt x="66" y="552"/>
                  </a:lnTo>
                  <a:lnTo>
                    <a:pt x="58" y="538"/>
                  </a:lnTo>
                  <a:lnTo>
                    <a:pt x="48" y="524"/>
                  </a:lnTo>
                  <a:lnTo>
                    <a:pt x="40" y="510"/>
                  </a:lnTo>
                  <a:lnTo>
                    <a:pt x="32" y="496"/>
                  </a:lnTo>
                  <a:lnTo>
                    <a:pt x="26" y="480"/>
                  </a:lnTo>
                  <a:lnTo>
                    <a:pt x="20" y="464"/>
                  </a:lnTo>
                  <a:lnTo>
                    <a:pt x="14" y="448"/>
                  </a:lnTo>
                  <a:lnTo>
                    <a:pt x="10" y="432"/>
                  </a:lnTo>
                  <a:lnTo>
                    <a:pt x="6" y="416"/>
                  </a:lnTo>
                  <a:lnTo>
                    <a:pt x="4" y="398"/>
                  </a:lnTo>
                  <a:lnTo>
                    <a:pt x="0" y="380"/>
                  </a:lnTo>
                  <a:lnTo>
                    <a:pt x="0" y="364"/>
                  </a:lnTo>
                  <a:lnTo>
                    <a:pt x="0" y="346"/>
                  </a:lnTo>
                  <a:lnTo>
                    <a:pt x="0" y="328"/>
                  </a:lnTo>
                  <a:lnTo>
                    <a:pt x="0" y="310"/>
                  </a:lnTo>
                  <a:lnTo>
                    <a:pt x="4" y="292"/>
                  </a:lnTo>
                  <a:lnTo>
                    <a:pt x="6" y="276"/>
                  </a:lnTo>
                  <a:lnTo>
                    <a:pt x="10" y="260"/>
                  </a:lnTo>
                  <a:lnTo>
                    <a:pt x="14" y="242"/>
                  </a:lnTo>
                  <a:lnTo>
                    <a:pt x="20" y="226"/>
                  </a:lnTo>
                  <a:lnTo>
                    <a:pt x="26" y="212"/>
                  </a:lnTo>
                  <a:lnTo>
                    <a:pt x="32" y="196"/>
                  </a:lnTo>
                  <a:lnTo>
                    <a:pt x="40" y="182"/>
                  </a:lnTo>
                  <a:lnTo>
                    <a:pt x="48" y="166"/>
                  </a:lnTo>
                  <a:lnTo>
                    <a:pt x="58" y="152"/>
                  </a:lnTo>
                  <a:lnTo>
                    <a:pt x="66" y="138"/>
                  </a:lnTo>
                  <a:lnTo>
                    <a:pt x="76" y="126"/>
                  </a:lnTo>
                  <a:lnTo>
                    <a:pt x="88" y="114"/>
                  </a:lnTo>
                  <a:lnTo>
                    <a:pt x="98" y="102"/>
                  </a:lnTo>
                  <a:lnTo>
                    <a:pt x="110" y="90"/>
                  </a:lnTo>
                  <a:lnTo>
                    <a:pt x="122" y="80"/>
                  </a:lnTo>
                  <a:lnTo>
                    <a:pt x="136" y="68"/>
                  </a:lnTo>
                  <a:lnTo>
                    <a:pt x="150" y="60"/>
                  </a:lnTo>
                  <a:lnTo>
                    <a:pt x="162" y="50"/>
                  </a:lnTo>
                  <a:lnTo>
                    <a:pt x="178" y="42"/>
                  </a:lnTo>
                  <a:lnTo>
                    <a:pt x="192" y="34"/>
                  </a:lnTo>
                  <a:lnTo>
                    <a:pt x="206" y="28"/>
                  </a:lnTo>
                  <a:lnTo>
                    <a:pt x="222" y="22"/>
                  </a:lnTo>
                  <a:lnTo>
                    <a:pt x="238" y="16"/>
                  </a:lnTo>
                  <a:lnTo>
                    <a:pt x="254" y="12"/>
                  </a:lnTo>
                  <a:lnTo>
                    <a:pt x="270" y="8"/>
                  </a:lnTo>
                  <a:lnTo>
                    <a:pt x="288" y="4"/>
                  </a:lnTo>
                  <a:lnTo>
                    <a:pt x="304" y="2"/>
                  </a:lnTo>
                  <a:lnTo>
                    <a:pt x="322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5C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375"/>
            <p:cNvSpPr>
              <a:spLocks/>
            </p:cNvSpPr>
            <p:nvPr/>
          </p:nvSpPr>
          <p:spPr bwMode="auto">
            <a:xfrm>
              <a:off x="5118100" y="866775"/>
              <a:ext cx="1069975" cy="1085850"/>
            </a:xfrm>
            <a:custGeom>
              <a:avLst/>
              <a:gdLst/>
              <a:ahLst/>
              <a:cxnLst>
                <a:cxn ang="0">
                  <a:pos x="372" y="2"/>
                </a:cxn>
                <a:cxn ang="0">
                  <a:pos x="422" y="10"/>
                </a:cxn>
                <a:cxn ang="0">
                  <a:pos x="468" y="26"/>
                </a:cxn>
                <a:cxn ang="0">
                  <a:pos x="512" y="48"/>
                </a:cxn>
                <a:cxn ang="0">
                  <a:pos x="552" y="78"/>
                </a:cxn>
                <a:cxn ang="0">
                  <a:pos x="586" y="112"/>
                </a:cxn>
                <a:cxn ang="0">
                  <a:pos x="616" y="150"/>
                </a:cxn>
                <a:cxn ang="0">
                  <a:pos x="640" y="194"/>
                </a:cxn>
                <a:cxn ang="0">
                  <a:pos x="658" y="240"/>
                </a:cxn>
                <a:cxn ang="0">
                  <a:pos x="670" y="290"/>
                </a:cxn>
                <a:cxn ang="0">
                  <a:pos x="674" y="342"/>
                </a:cxn>
                <a:cxn ang="0">
                  <a:pos x="670" y="394"/>
                </a:cxn>
                <a:cxn ang="0">
                  <a:pos x="658" y="444"/>
                </a:cxn>
                <a:cxn ang="0">
                  <a:pos x="640" y="490"/>
                </a:cxn>
                <a:cxn ang="0">
                  <a:pos x="616" y="532"/>
                </a:cxn>
                <a:cxn ang="0">
                  <a:pos x="586" y="572"/>
                </a:cxn>
                <a:cxn ang="0">
                  <a:pos x="552" y="606"/>
                </a:cxn>
                <a:cxn ang="0">
                  <a:pos x="512" y="634"/>
                </a:cxn>
                <a:cxn ang="0">
                  <a:pos x="468" y="656"/>
                </a:cxn>
                <a:cxn ang="0">
                  <a:pos x="422" y="672"/>
                </a:cxn>
                <a:cxn ang="0">
                  <a:pos x="372" y="682"/>
                </a:cxn>
                <a:cxn ang="0">
                  <a:pos x="320" y="684"/>
                </a:cxn>
                <a:cxn ang="0">
                  <a:pos x="270" y="676"/>
                </a:cxn>
                <a:cxn ang="0">
                  <a:pos x="222" y="662"/>
                </a:cxn>
                <a:cxn ang="0">
                  <a:pos x="176" y="642"/>
                </a:cxn>
                <a:cxn ang="0">
                  <a:pos x="136" y="616"/>
                </a:cxn>
                <a:cxn ang="0">
                  <a:pos x="98" y="584"/>
                </a:cxn>
                <a:cxn ang="0">
                  <a:pos x="68" y="546"/>
                </a:cxn>
                <a:cxn ang="0">
                  <a:pos x="40" y="504"/>
                </a:cxn>
                <a:cxn ang="0">
                  <a:pos x="20" y="460"/>
                </a:cxn>
                <a:cxn ang="0">
                  <a:pos x="8" y="410"/>
                </a:cxn>
                <a:cxn ang="0">
                  <a:pos x="0" y="360"/>
                </a:cxn>
                <a:cxn ang="0">
                  <a:pos x="2" y="306"/>
                </a:cxn>
                <a:cxn ang="0">
                  <a:pos x="10" y="256"/>
                </a:cxn>
                <a:cxn ang="0">
                  <a:pos x="26" y="208"/>
                </a:cxn>
                <a:cxn ang="0">
                  <a:pos x="50" y="164"/>
                </a:cxn>
                <a:cxn ang="0">
                  <a:pos x="78" y="124"/>
                </a:cxn>
                <a:cxn ang="0">
                  <a:pos x="110" y="88"/>
                </a:cxn>
                <a:cxn ang="0">
                  <a:pos x="148" y="58"/>
                </a:cxn>
                <a:cxn ang="0">
                  <a:pos x="192" y="34"/>
                </a:cxn>
                <a:cxn ang="0">
                  <a:pos x="236" y="14"/>
                </a:cxn>
                <a:cxn ang="0">
                  <a:pos x="286" y="4"/>
                </a:cxn>
                <a:cxn ang="0">
                  <a:pos x="338" y="0"/>
                </a:cxn>
              </a:cxnLst>
              <a:rect l="0" t="0" r="r" b="b"/>
              <a:pathLst>
                <a:path w="674" h="684">
                  <a:moveTo>
                    <a:pt x="338" y="0"/>
                  </a:moveTo>
                  <a:lnTo>
                    <a:pt x="354" y="0"/>
                  </a:lnTo>
                  <a:lnTo>
                    <a:pt x="372" y="2"/>
                  </a:lnTo>
                  <a:lnTo>
                    <a:pt x="388" y="4"/>
                  </a:lnTo>
                  <a:lnTo>
                    <a:pt x="404" y="6"/>
                  </a:lnTo>
                  <a:lnTo>
                    <a:pt x="422" y="10"/>
                  </a:lnTo>
                  <a:lnTo>
                    <a:pt x="438" y="14"/>
                  </a:lnTo>
                  <a:lnTo>
                    <a:pt x="452" y="20"/>
                  </a:lnTo>
                  <a:lnTo>
                    <a:pt x="468" y="26"/>
                  </a:lnTo>
                  <a:lnTo>
                    <a:pt x="484" y="34"/>
                  </a:lnTo>
                  <a:lnTo>
                    <a:pt x="498" y="40"/>
                  </a:lnTo>
                  <a:lnTo>
                    <a:pt x="512" y="48"/>
                  </a:lnTo>
                  <a:lnTo>
                    <a:pt x="526" y="58"/>
                  </a:lnTo>
                  <a:lnTo>
                    <a:pt x="538" y="68"/>
                  </a:lnTo>
                  <a:lnTo>
                    <a:pt x="552" y="78"/>
                  </a:lnTo>
                  <a:lnTo>
                    <a:pt x="564" y="88"/>
                  </a:lnTo>
                  <a:lnTo>
                    <a:pt x="576" y="100"/>
                  </a:lnTo>
                  <a:lnTo>
                    <a:pt x="586" y="112"/>
                  </a:lnTo>
                  <a:lnTo>
                    <a:pt x="596" y="124"/>
                  </a:lnTo>
                  <a:lnTo>
                    <a:pt x="606" y="136"/>
                  </a:lnTo>
                  <a:lnTo>
                    <a:pt x="616" y="150"/>
                  </a:lnTo>
                  <a:lnTo>
                    <a:pt x="624" y="164"/>
                  </a:lnTo>
                  <a:lnTo>
                    <a:pt x="634" y="178"/>
                  </a:lnTo>
                  <a:lnTo>
                    <a:pt x="640" y="194"/>
                  </a:lnTo>
                  <a:lnTo>
                    <a:pt x="648" y="208"/>
                  </a:lnTo>
                  <a:lnTo>
                    <a:pt x="654" y="224"/>
                  </a:lnTo>
                  <a:lnTo>
                    <a:pt x="658" y="240"/>
                  </a:lnTo>
                  <a:lnTo>
                    <a:pt x="664" y="256"/>
                  </a:lnTo>
                  <a:lnTo>
                    <a:pt x="666" y="272"/>
                  </a:lnTo>
                  <a:lnTo>
                    <a:pt x="670" y="290"/>
                  </a:lnTo>
                  <a:lnTo>
                    <a:pt x="672" y="306"/>
                  </a:lnTo>
                  <a:lnTo>
                    <a:pt x="674" y="324"/>
                  </a:lnTo>
                  <a:lnTo>
                    <a:pt x="674" y="342"/>
                  </a:lnTo>
                  <a:lnTo>
                    <a:pt x="674" y="360"/>
                  </a:lnTo>
                  <a:lnTo>
                    <a:pt x="672" y="376"/>
                  </a:lnTo>
                  <a:lnTo>
                    <a:pt x="670" y="394"/>
                  </a:lnTo>
                  <a:lnTo>
                    <a:pt x="666" y="410"/>
                  </a:lnTo>
                  <a:lnTo>
                    <a:pt x="664" y="428"/>
                  </a:lnTo>
                  <a:lnTo>
                    <a:pt x="658" y="444"/>
                  </a:lnTo>
                  <a:lnTo>
                    <a:pt x="654" y="460"/>
                  </a:lnTo>
                  <a:lnTo>
                    <a:pt x="648" y="474"/>
                  </a:lnTo>
                  <a:lnTo>
                    <a:pt x="640" y="490"/>
                  </a:lnTo>
                  <a:lnTo>
                    <a:pt x="634" y="504"/>
                  </a:lnTo>
                  <a:lnTo>
                    <a:pt x="624" y="518"/>
                  </a:lnTo>
                  <a:lnTo>
                    <a:pt x="616" y="532"/>
                  </a:lnTo>
                  <a:lnTo>
                    <a:pt x="606" y="546"/>
                  </a:lnTo>
                  <a:lnTo>
                    <a:pt x="596" y="560"/>
                  </a:lnTo>
                  <a:lnTo>
                    <a:pt x="586" y="572"/>
                  </a:lnTo>
                  <a:lnTo>
                    <a:pt x="576" y="584"/>
                  </a:lnTo>
                  <a:lnTo>
                    <a:pt x="564" y="594"/>
                  </a:lnTo>
                  <a:lnTo>
                    <a:pt x="552" y="606"/>
                  </a:lnTo>
                  <a:lnTo>
                    <a:pt x="538" y="616"/>
                  </a:lnTo>
                  <a:lnTo>
                    <a:pt x="526" y="626"/>
                  </a:lnTo>
                  <a:lnTo>
                    <a:pt x="512" y="634"/>
                  </a:lnTo>
                  <a:lnTo>
                    <a:pt x="498" y="642"/>
                  </a:lnTo>
                  <a:lnTo>
                    <a:pt x="484" y="650"/>
                  </a:lnTo>
                  <a:lnTo>
                    <a:pt x="468" y="656"/>
                  </a:lnTo>
                  <a:lnTo>
                    <a:pt x="452" y="662"/>
                  </a:lnTo>
                  <a:lnTo>
                    <a:pt x="438" y="668"/>
                  </a:lnTo>
                  <a:lnTo>
                    <a:pt x="422" y="672"/>
                  </a:lnTo>
                  <a:lnTo>
                    <a:pt x="404" y="676"/>
                  </a:lnTo>
                  <a:lnTo>
                    <a:pt x="388" y="680"/>
                  </a:lnTo>
                  <a:lnTo>
                    <a:pt x="372" y="682"/>
                  </a:lnTo>
                  <a:lnTo>
                    <a:pt x="354" y="684"/>
                  </a:lnTo>
                  <a:lnTo>
                    <a:pt x="338" y="684"/>
                  </a:lnTo>
                  <a:lnTo>
                    <a:pt x="320" y="684"/>
                  </a:lnTo>
                  <a:lnTo>
                    <a:pt x="302" y="682"/>
                  </a:lnTo>
                  <a:lnTo>
                    <a:pt x="286" y="680"/>
                  </a:lnTo>
                  <a:lnTo>
                    <a:pt x="270" y="676"/>
                  </a:lnTo>
                  <a:lnTo>
                    <a:pt x="252" y="672"/>
                  </a:lnTo>
                  <a:lnTo>
                    <a:pt x="236" y="668"/>
                  </a:lnTo>
                  <a:lnTo>
                    <a:pt x="222" y="662"/>
                  </a:lnTo>
                  <a:lnTo>
                    <a:pt x="206" y="656"/>
                  </a:lnTo>
                  <a:lnTo>
                    <a:pt x="192" y="650"/>
                  </a:lnTo>
                  <a:lnTo>
                    <a:pt x="176" y="642"/>
                  </a:lnTo>
                  <a:lnTo>
                    <a:pt x="162" y="634"/>
                  </a:lnTo>
                  <a:lnTo>
                    <a:pt x="148" y="626"/>
                  </a:lnTo>
                  <a:lnTo>
                    <a:pt x="136" y="616"/>
                  </a:lnTo>
                  <a:lnTo>
                    <a:pt x="122" y="606"/>
                  </a:lnTo>
                  <a:lnTo>
                    <a:pt x="110" y="594"/>
                  </a:lnTo>
                  <a:lnTo>
                    <a:pt x="98" y="584"/>
                  </a:lnTo>
                  <a:lnTo>
                    <a:pt x="88" y="572"/>
                  </a:lnTo>
                  <a:lnTo>
                    <a:pt x="78" y="560"/>
                  </a:lnTo>
                  <a:lnTo>
                    <a:pt x="68" y="546"/>
                  </a:lnTo>
                  <a:lnTo>
                    <a:pt x="58" y="532"/>
                  </a:lnTo>
                  <a:lnTo>
                    <a:pt x="50" y="518"/>
                  </a:lnTo>
                  <a:lnTo>
                    <a:pt x="40" y="504"/>
                  </a:lnTo>
                  <a:lnTo>
                    <a:pt x="34" y="490"/>
                  </a:lnTo>
                  <a:lnTo>
                    <a:pt x="26" y="474"/>
                  </a:lnTo>
                  <a:lnTo>
                    <a:pt x="20" y="460"/>
                  </a:lnTo>
                  <a:lnTo>
                    <a:pt x="16" y="444"/>
                  </a:lnTo>
                  <a:lnTo>
                    <a:pt x="10" y="428"/>
                  </a:lnTo>
                  <a:lnTo>
                    <a:pt x="8" y="410"/>
                  </a:lnTo>
                  <a:lnTo>
                    <a:pt x="4" y="394"/>
                  </a:lnTo>
                  <a:lnTo>
                    <a:pt x="2" y="376"/>
                  </a:lnTo>
                  <a:lnTo>
                    <a:pt x="0" y="360"/>
                  </a:lnTo>
                  <a:lnTo>
                    <a:pt x="0" y="342"/>
                  </a:lnTo>
                  <a:lnTo>
                    <a:pt x="0" y="324"/>
                  </a:lnTo>
                  <a:lnTo>
                    <a:pt x="2" y="306"/>
                  </a:lnTo>
                  <a:lnTo>
                    <a:pt x="4" y="290"/>
                  </a:lnTo>
                  <a:lnTo>
                    <a:pt x="8" y="272"/>
                  </a:lnTo>
                  <a:lnTo>
                    <a:pt x="10" y="256"/>
                  </a:lnTo>
                  <a:lnTo>
                    <a:pt x="16" y="240"/>
                  </a:lnTo>
                  <a:lnTo>
                    <a:pt x="20" y="224"/>
                  </a:lnTo>
                  <a:lnTo>
                    <a:pt x="26" y="208"/>
                  </a:lnTo>
                  <a:lnTo>
                    <a:pt x="34" y="194"/>
                  </a:lnTo>
                  <a:lnTo>
                    <a:pt x="40" y="178"/>
                  </a:lnTo>
                  <a:lnTo>
                    <a:pt x="50" y="164"/>
                  </a:lnTo>
                  <a:lnTo>
                    <a:pt x="58" y="150"/>
                  </a:lnTo>
                  <a:lnTo>
                    <a:pt x="68" y="136"/>
                  </a:lnTo>
                  <a:lnTo>
                    <a:pt x="78" y="124"/>
                  </a:lnTo>
                  <a:lnTo>
                    <a:pt x="88" y="112"/>
                  </a:lnTo>
                  <a:lnTo>
                    <a:pt x="98" y="100"/>
                  </a:lnTo>
                  <a:lnTo>
                    <a:pt x="110" y="88"/>
                  </a:lnTo>
                  <a:lnTo>
                    <a:pt x="122" y="78"/>
                  </a:lnTo>
                  <a:lnTo>
                    <a:pt x="136" y="68"/>
                  </a:lnTo>
                  <a:lnTo>
                    <a:pt x="148" y="58"/>
                  </a:lnTo>
                  <a:lnTo>
                    <a:pt x="162" y="48"/>
                  </a:lnTo>
                  <a:lnTo>
                    <a:pt x="176" y="40"/>
                  </a:lnTo>
                  <a:lnTo>
                    <a:pt x="192" y="34"/>
                  </a:lnTo>
                  <a:lnTo>
                    <a:pt x="206" y="26"/>
                  </a:lnTo>
                  <a:lnTo>
                    <a:pt x="222" y="20"/>
                  </a:lnTo>
                  <a:lnTo>
                    <a:pt x="236" y="14"/>
                  </a:lnTo>
                  <a:lnTo>
                    <a:pt x="252" y="10"/>
                  </a:lnTo>
                  <a:lnTo>
                    <a:pt x="270" y="6"/>
                  </a:lnTo>
                  <a:lnTo>
                    <a:pt x="286" y="4"/>
                  </a:lnTo>
                  <a:lnTo>
                    <a:pt x="302" y="2"/>
                  </a:lnTo>
                  <a:lnTo>
                    <a:pt x="320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F4C8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376"/>
            <p:cNvSpPr>
              <a:spLocks/>
            </p:cNvSpPr>
            <p:nvPr/>
          </p:nvSpPr>
          <p:spPr bwMode="auto">
            <a:xfrm>
              <a:off x="5124450" y="869950"/>
              <a:ext cx="1057275" cy="1076325"/>
            </a:xfrm>
            <a:custGeom>
              <a:avLst/>
              <a:gdLst/>
              <a:ahLst/>
              <a:cxnLst>
                <a:cxn ang="0">
                  <a:pos x="368" y="2"/>
                </a:cxn>
                <a:cxn ang="0">
                  <a:pos x="416" y="12"/>
                </a:cxn>
                <a:cxn ang="0">
                  <a:pos x="462" y="28"/>
                </a:cxn>
                <a:cxn ang="0">
                  <a:pos x="506" y="50"/>
                </a:cxn>
                <a:cxn ang="0">
                  <a:pos x="546" y="78"/>
                </a:cxn>
                <a:cxn ang="0">
                  <a:pos x="580" y="112"/>
                </a:cxn>
                <a:cxn ang="0">
                  <a:pos x="610" y="150"/>
                </a:cxn>
                <a:cxn ang="0">
                  <a:pos x="634" y="192"/>
                </a:cxn>
                <a:cxn ang="0">
                  <a:pos x="652" y="238"/>
                </a:cxn>
                <a:cxn ang="0">
                  <a:pos x="662" y="288"/>
                </a:cxn>
                <a:cxn ang="0">
                  <a:pos x="666" y="340"/>
                </a:cxn>
                <a:cxn ang="0">
                  <a:pos x="662" y="392"/>
                </a:cxn>
                <a:cxn ang="0">
                  <a:pos x="652" y="440"/>
                </a:cxn>
                <a:cxn ang="0">
                  <a:pos x="634" y="486"/>
                </a:cxn>
                <a:cxn ang="0">
                  <a:pos x="610" y="530"/>
                </a:cxn>
                <a:cxn ang="0">
                  <a:pos x="580" y="568"/>
                </a:cxn>
                <a:cxn ang="0">
                  <a:pos x="546" y="602"/>
                </a:cxn>
                <a:cxn ang="0">
                  <a:pos x="506" y="630"/>
                </a:cxn>
                <a:cxn ang="0">
                  <a:pos x="462" y="652"/>
                </a:cxn>
                <a:cxn ang="0">
                  <a:pos x="416" y="668"/>
                </a:cxn>
                <a:cxn ang="0">
                  <a:pos x="368" y="676"/>
                </a:cxn>
                <a:cxn ang="0">
                  <a:pos x="316" y="678"/>
                </a:cxn>
                <a:cxn ang="0">
                  <a:pos x="266" y="672"/>
                </a:cxn>
                <a:cxn ang="0">
                  <a:pos x="218" y="658"/>
                </a:cxn>
                <a:cxn ang="0">
                  <a:pos x="174" y="638"/>
                </a:cxn>
                <a:cxn ang="0">
                  <a:pos x="134" y="612"/>
                </a:cxn>
                <a:cxn ang="0">
                  <a:pos x="98" y="580"/>
                </a:cxn>
                <a:cxn ang="0">
                  <a:pos x="66" y="542"/>
                </a:cxn>
                <a:cxn ang="0">
                  <a:pos x="40" y="502"/>
                </a:cxn>
                <a:cxn ang="0">
                  <a:pos x="20" y="456"/>
                </a:cxn>
                <a:cxn ang="0">
                  <a:pos x="6" y="408"/>
                </a:cxn>
                <a:cxn ang="0">
                  <a:pos x="0" y="356"/>
                </a:cxn>
                <a:cxn ang="0">
                  <a:pos x="2" y="304"/>
                </a:cxn>
                <a:cxn ang="0">
                  <a:pos x="10" y="254"/>
                </a:cxn>
                <a:cxn ang="0">
                  <a:pos x="26" y="208"/>
                </a:cxn>
                <a:cxn ang="0">
                  <a:pos x="48" y="164"/>
                </a:cxn>
                <a:cxn ang="0">
                  <a:pos x="76" y="124"/>
                </a:cxn>
                <a:cxn ang="0">
                  <a:pos x="108" y="88"/>
                </a:cxn>
                <a:cxn ang="0">
                  <a:pos x="146" y="58"/>
                </a:cxn>
                <a:cxn ang="0">
                  <a:pos x="188" y="34"/>
                </a:cxn>
                <a:cxn ang="0">
                  <a:pos x="234" y="16"/>
                </a:cxn>
                <a:cxn ang="0">
                  <a:pos x="282" y="4"/>
                </a:cxn>
                <a:cxn ang="0">
                  <a:pos x="334" y="0"/>
                </a:cxn>
              </a:cxnLst>
              <a:rect l="0" t="0" r="r" b="b"/>
              <a:pathLst>
                <a:path w="666" h="678">
                  <a:moveTo>
                    <a:pt x="334" y="0"/>
                  </a:moveTo>
                  <a:lnTo>
                    <a:pt x="350" y="0"/>
                  </a:lnTo>
                  <a:lnTo>
                    <a:pt x="368" y="2"/>
                  </a:lnTo>
                  <a:lnTo>
                    <a:pt x="384" y="4"/>
                  </a:lnTo>
                  <a:lnTo>
                    <a:pt x="400" y="8"/>
                  </a:lnTo>
                  <a:lnTo>
                    <a:pt x="416" y="12"/>
                  </a:lnTo>
                  <a:lnTo>
                    <a:pt x="432" y="16"/>
                  </a:lnTo>
                  <a:lnTo>
                    <a:pt x="448" y="22"/>
                  </a:lnTo>
                  <a:lnTo>
                    <a:pt x="462" y="28"/>
                  </a:lnTo>
                  <a:lnTo>
                    <a:pt x="478" y="34"/>
                  </a:lnTo>
                  <a:lnTo>
                    <a:pt x="492" y="42"/>
                  </a:lnTo>
                  <a:lnTo>
                    <a:pt x="506" y="50"/>
                  </a:lnTo>
                  <a:lnTo>
                    <a:pt x="520" y="58"/>
                  </a:lnTo>
                  <a:lnTo>
                    <a:pt x="532" y="68"/>
                  </a:lnTo>
                  <a:lnTo>
                    <a:pt x="546" y="78"/>
                  </a:lnTo>
                  <a:lnTo>
                    <a:pt x="558" y="88"/>
                  </a:lnTo>
                  <a:lnTo>
                    <a:pt x="568" y="100"/>
                  </a:lnTo>
                  <a:lnTo>
                    <a:pt x="580" y="112"/>
                  </a:lnTo>
                  <a:lnTo>
                    <a:pt x="590" y="124"/>
                  </a:lnTo>
                  <a:lnTo>
                    <a:pt x="600" y="136"/>
                  </a:lnTo>
                  <a:lnTo>
                    <a:pt x="610" y="150"/>
                  </a:lnTo>
                  <a:lnTo>
                    <a:pt x="618" y="164"/>
                  </a:lnTo>
                  <a:lnTo>
                    <a:pt x="626" y="178"/>
                  </a:lnTo>
                  <a:lnTo>
                    <a:pt x="634" y="192"/>
                  </a:lnTo>
                  <a:lnTo>
                    <a:pt x="640" y="208"/>
                  </a:lnTo>
                  <a:lnTo>
                    <a:pt x="646" y="222"/>
                  </a:lnTo>
                  <a:lnTo>
                    <a:pt x="652" y="238"/>
                  </a:lnTo>
                  <a:lnTo>
                    <a:pt x="656" y="254"/>
                  </a:lnTo>
                  <a:lnTo>
                    <a:pt x="660" y="272"/>
                  </a:lnTo>
                  <a:lnTo>
                    <a:pt x="662" y="288"/>
                  </a:lnTo>
                  <a:lnTo>
                    <a:pt x="664" y="304"/>
                  </a:lnTo>
                  <a:lnTo>
                    <a:pt x="666" y="322"/>
                  </a:lnTo>
                  <a:lnTo>
                    <a:pt x="666" y="340"/>
                  </a:lnTo>
                  <a:lnTo>
                    <a:pt x="666" y="356"/>
                  </a:lnTo>
                  <a:lnTo>
                    <a:pt x="664" y="374"/>
                  </a:lnTo>
                  <a:lnTo>
                    <a:pt x="662" y="392"/>
                  </a:lnTo>
                  <a:lnTo>
                    <a:pt x="660" y="408"/>
                  </a:lnTo>
                  <a:lnTo>
                    <a:pt x="656" y="424"/>
                  </a:lnTo>
                  <a:lnTo>
                    <a:pt x="652" y="440"/>
                  </a:lnTo>
                  <a:lnTo>
                    <a:pt x="646" y="456"/>
                  </a:lnTo>
                  <a:lnTo>
                    <a:pt x="640" y="472"/>
                  </a:lnTo>
                  <a:lnTo>
                    <a:pt x="634" y="486"/>
                  </a:lnTo>
                  <a:lnTo>
                    <a:pt x="626" y="502"/>
                  </a:lnTo>
                  <a:lnTo>
                    <a:pt x="618" y="516"/>
                  </a:lnTo>
                  <a:lnTo>
                    <a:pt x="610" y="530"/>
                  </a:lnTo>
                  <a:lnTo>
                    <a:pt x="600" y="542"/>
                  </a:lnTo>
                  <a:lnTo>
                    <a:pt x="590" y="556"/>
                  </a:lnTo>
                  <a:lnTo>
                    <a:pt x="580" y="568"/>
                  </a:lnTo>
                  <a:lnTo>
                    <a:pt x="568" y="580"/>
                  </a:lnTo>
                  <a:lnTo>
                    <a:pt x="558" y="590"/>
                  </a:lnTo>
                  <a:lnTo>
                    <a:pt x="546" y="602"/>
                  </a:lnTo>
                  <a:lnTo>
                    <a:pt x="532" y="612"/>
                  </a:lnTo>
                  <a:lnTo>
                    <a:pt x="520" y="620"/>
                  </a:lnTo>
                  <a:lnTo>
                    <a:pt x="506" y="630"/>
                  </a:lnTo>
                  <a:lnTo>
                    <a:pt x="492" y="638"/>
                  </a:lnTo>
                  <a:lnTo>
                    <a:pt x="478" y="646"/>
                  </a:lnTo>
                  <a:lnTo>
                    <a:pt x="462" y="652"/>
                  </a:lnTo>
                  <a:lnTo>
                    <a:pt x="448" y="658"/>
                  </a:lnTo>
                  <a:lnTo>
                    <a:pt x="432" y="664"/>
                  </a:lnTo>
                  <a:lnTo>
                    <a:pt x="416" y="668"/>
                  </a:lnTo>
                  <a:lnTo>
                    <a:pt x="400" y="672"/>
                  </a:lnTo>
                  <a:lnTo>
                    <a:pt x="384" y="674"/>
                  </a:lnTo>
                  <a:lnTo>
                    <a:pt x="368" y="676"/>
                  </a:lnTo>
                  <a:lnTo>
                    <a:pt x="350" y="678"/>
                  </a:lnTo>
                  <a:lnTo>
                    <a:pt x="334" y="678"/>
                  </a:lnTo>
                  <a:lnTo>
                    <a:pt x="316" y="678"/>
                  </a:lnTo>
                  <a:lnTo>
                    <a:pt x="298" y="676"/>
                  </a:lnTo>
                  <a:lnTo>
                    <a:pt x="282" y="674"/>
                  </a:lnTo>
                  <a:lnTo>
                    <a:pt x="266" y="672"/>
                  </a:lnTo>
                  <a:lnTo>
                    <a:pt x="250" y="668"/>
                  </a:lnTo>
                  <a:lnTo>
                    <a:pt x="234" y="664"/>
                  </a:lnTo>
                  <a:lnTo>
                    <a:pt x="218" y="658"/>
                  </a:lnTo>
                  <a:lnTo>
                    <a:pt x="204" y="652"/>
                  </a:lnTo>
                  <a:lnTo>
                    <a:pt x="188" y="646"/>
                  </a:lnTo>
                  <a:lnTo>
                    <a:pt x="174" y="638"/>
                  </a:lnTo>
                  <a:lnTo>
                    <a:pt x="160" y="630"/>
                  </a:lnTo>
                  <a:lnTo>
                    <a:pt x="146" y="620"/>
                  </a:lnTo>
                  <a:lnTo>
                    <a:pt x="134" y="612"/>
                  </a:lnTo>
                  <a:lnTo>
                    <a:pt x="120" y="602"/>
                  </a:lnTo>
                  <a:lnTo>
                    <a:pt x="108" y="590"/>
                  </a:lnTo>
                  <a:lnTo>
                    <a:pt x="98" y="580"/>
                  </a:lnTo>
                  <a:lnTo>
                    <a:pt x="86" y="568"/>
                  </a:lnTo>
                  <a:lnTo>
                    <a:pt x="76" y="556"/>
                  </a:lnTo>
                  <a:lnTo>
                    <a:pt x="66" y="542"/>
                  </a:lnTo>
                  <a:lnTo>
                    <a:pt x="56" y="530"/>
                  </a:lnTo>
                  <a:lnTo>
                    <a:pt x="48" y="516"/>
                  </a:lnTo>
                  <a:lnTo>
                    <a:pt x="40" y="502"/>
                  </a:lnTo>
                  <a:lnTo>
                    <a:pt x="32" y="486"/>
                  </a:lnTo>
                  <a:lnTo>
                    <a:pt x="26" y="472"/>
                  </a:lnTo>
                  <a:lnTo>
                    <a:pt x="20" y="456"/>
                  </a:lnTo>
                  <a:lnTo>
                    <a:pt x="14" y="440"/>
                  </a:lnTo>
                  <a:lnTo>
                    <a:pt x="10" y="424"/>
                  </a:lnTo>
                  <a:lnTo>
                    <a:pt x="6" y="408"/>
                  </a:lnTo>
                  <a:lnTo>
                    <a:pt x="4" y="392"/>
                  </a:lnTo>
                  <a:lnTo>
                    <a:pt x="2" y="374"/>
                  </a:lnTo>
                  <a:lnTo>
                    <a:pt x="0" y="356"/>
                  </a:lnTo>
                  <a:lnTo>
                    <a:pt x="0" y="340"/>
                  </a:lnTo>
                  <a:lnTo>
                    <a:pt x="0" y="322"/>
                  </a:lnTo>
                  <a:lnTo>
                    <a:pt x="2" y="304"/>
                  </a:lnTo>
                  <a:lnTo>
                    <a:pt x="4" y="288"/>
                  </a:lnTo>
                  <a:lnTo>
                    <a:pt x="6" y="272"/>
                  </a:lnTo>
                  <a:lnTo>
                    <a:pt x="10" y="254"/>
                  </a:lnTo>
                  <a:lnTo>
                    <a:pt x="14" y="238"/>
                  </a:lnTo>
                  <a:lnTo>
                    <a:pt x="20" y="222"/>
                  </a:lnTo>
                  <a:lnTo>
                    <a:pt x="26" y="208"/>
                  </a:lnTo>
                  <a:lnTo>
                    <a:pt x="32" y="192"/>
                  </a:lnTo>
                  <a:lnTo>
                    <a:pt x="40" y="178"/>
                  </a:lnTo>
                  <a:lnTo>
                    <a:pt x="48" y="164"/>
                  </a:lnTo>
                  <a:lnTo>
                    <a:pt x="56" y="150"/>
                  </a:lnTo>
                  <a:lnTo>
                    <a:pt x="66" y="136"/>
                  </a:lnTo>
                  <a:lnTo>
                    <a:pt x="76" y="124"/>
                  </a:lnTo>
                  <a:lnTo>
                    <a:pt x="86" y="112"/>
                  </a:lnTo>
                  <a:lnTo>
                    <a:pt x="98" y="100"/>
                  </a:lnTo>
                  <a:lnTo>
                    <a:pt x="108" y="88"/>
                  </a:lnTo>
                  <a:lnTo>
                    <a:pt x="120" y="78"/>
                  </a:lnTo>
                  <a:lnTo>
                    <a:pt x="134" y="68"/>
                  </a:lnTo>
                  <a:lnTo>
                    <a:pt x="146" y="58"/>
                  </a:lnTo>
                  <a:lnTo>
                    <a:pt x="160" y="50"/>
                  </a:lnTo>
                  <a:lnTo>
                    <a:pt x="174" y="42"/>
                  </a:lnTo>
                  <a:lnTo>
                    <a:pt x="188" y="34"/>
                  </a:lnTo>
                  <a:lnTo>
                    <a:pt x="204" y="28"/>
                  </a:lnTo>
                  <a:lnTo>
                    <a:pt x="218" y="22"/>
                  </a:lnTo>
                  <a:lnTo>
                    <a:pt x="234" y="16"/>
                  </a:lnTo>
                  <a:lnTo>
                    <a:pt x="250" y="12"/>
                  </a:lnTo>
                  <a:lnTo>
                    <a:pt x="266" y="8"/>
                  </a:lnTo>
                  <a:lnTo>
                    <a:pt x="282" y="4"/>
                  </a:lnTo>
                  <a:lnTo>
                    <a:pt x="298" y="2"/>
                  </a:lnTo>
                  <a:lnTo>
                    <a:pt x="316" y="0"/>
                  </a:lnTo>
                  <a:lnTo>
                    <a:pt x="334" y="0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F6CA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377"/>
            <p:cNvSpPr>
              <a:spLocks/>
            </p:cNvSpPr>
            <p:nvPr/>
          </p:nvSpPr>
          <p:spPr bwMode="auto">
            <a:xfrm>
              <a:off x="5127625" y="876300"/>
              <a:ext cx="1050925" cy="1066800"/>
            </a:xfrm>
            <a:custGeom>
              <a:avLst/>
              <a:gdLst/>
              <a:ahLst/>
              <a:cxnLst>
                <a:cxn ang="0">
                  <a:pos x="364" y="2"/>
                </a:cxn>
                <a:cxn ang="0">
                  <a:pos x="414" y="10"/>
                </a:cxn>
                <a:cxn ang="0">
                  <a:pos x="460" y="26"/>
                </a:cxn>
                <a:cxn ang="0">
                  <a:pos x="502" y="48"/>
                </a:cxn>
                <a:cxn ang="0">
                  <a:pos x="542" y="76"/>
                </a:cxn>
                <a:cxn ang="0">
                  <a:pos x="576" y="110"/>
                </a:cxn>
                <a:cxn ang="0">
                  <a:pos x="606" y="148"/>
                </a:cxn>
                <a:cxn ang="0">
                  <a:pos x="628" y="190"/>
                </a:cxn>
                <a:cxn ang="0">
                  <a:pos x="646" y="236"/>
                </a:cxn>
                <a:cxn ang="0">
                  <a:pos x="658" y="284"/>
                </a:cxn>
                <a:cxn ang="0">
                  <a:pos x="662" y="336"/>
                </a:cxn>
                <a:cxn ang="0">
                  <a:pos x="658" y="386"/>
                </a:cxn>
                <a:cxn ang="0">
                  <a:pos x="646" y="436"/>
                </a:cxn>
                <a:cxn ang="0">
                  <a:pos x="628" y="482"/>
                </a:cxn>
                <a:cxn ang="0">
                  <a:pos x="606" y="524"/>
                </a:cxn>
                <a:cxn ang="0">
                  <a:pos x="576" y="562"/>
                </a:cxn>
                <a:cxn ang="0">
                  <a:pos x="542" y="594"/>
                </a:cxn>
                <a:cxn ang="0">
                  <a:pos x="502" y="622"/>
                </a:cxn>
                <a:cxn ang="0">
                  <a:pos x="460" y="646"/>
                </a:cxn>
                <a:cxn ang="0">
                  <a:pos x="414" y="660"/>
                </a:cxn>
                <a:cxn ang="0">
                  <a:pos x="364" y="670"/>
                </a:cxn>
                <a:cxn ang="0">
                  <a:pos x="314" y="670"/>
                </a:cxn>
                <a:cxn ang="0">
                  <a:pos x="264" y="664"/>
                </a:cxn>
                <a:cxn ang="0">
                  <a:pos x="218" y="652"/>
                </a:cxn>
                <a:cxn ang="0">
                  <a:pos x="174" y="630"/>
                </a:cxn>
                <a:cxn ang="0">
                  <a:pos x="134" y="604"/>
                </a:cxn>
                <a:cxn ang="0">
                  <a:pos x="98" y="574"/>
                </a:cxn>
                <a:cxn ang="0">
                  <a:pos x="66" y="536"/>
                </a:cxn>
                <a:cxn ang="0">
                  <a:pos x="40" y="496"/>
                </a:cxn>
                <a:cxn ang="0">
                  <a:pos x="20" y="452"/>
                </a:cxn>
                <a:cxn ang="0">
                  <a:pos x="8" y="404"/>
                </a:cxn>
                <a:cxn ang="0">
                  <a:pos x="0" y="352"/>
                </a:cxn>
                <a:cxn ang="0">
                  <a:pos x="2" y="302"/>
                </a:cxn>
                <a:cxn ang="0">
                  <a:pos x="10" y="252"/>
                </a:cxn>
                <a:cxn ang="0">
                  <a:pos x="26" y="204"/>
                </a:cxn>
                <a:cxn ang="0">
                  <a:pos x="48" y="162"/>
                </a:cxn>
                <a:cxn ang="0">
                  <a:pos x="76" y="122"/>
                </a:cxn>
                <a:cxn ang="0">
                  <a:pos x="108" y="86"/>
                </a:cxn>
                <a:cxn ang="0">
                  <a:pos x="146" y="58"/>
                </a:cxn>
                <a:cxn ang="0">
                  <a:pos x="188" y="32"/>
                </a:cxn>
                <a:cxn ang="0">
                  <a:pos x="232" y="14"/>
                </a:cxn>
                <a:cxn ang="0">
                  <a:pos x="280" y="4"/>
                </a:cxn>
                <a:cxn ang="0">
                  <a:pos x="332" y="0"/>
                </a:cxn>
              </a:cxnLst>
              <a:rect l="0" t="0" r="r" b="b"/>
              <a:pathLst>
                <a:path w="662" h="672">
                  <a:moveTo>
                    <a:pt x="332" y="0"/>
                  </a:moveTo>
                  <a:lnTo>
                    <a:pt x="348" y="0"/>
                  </a:lnTo>
                  <a:lnTo>
                    <a:pt x="364" y="2"/>
                  </a:lnTo>
                  <a:lnTo>
                    <a:pt x="382" y="4"/>
                  </a:lnTo>
                  <a:lnTo>
                    <a:pt x="398" y="6"/>
                  </a:lnTo>
                  <a:lnTo>
                    <a:pt x="414" y="10"/>
                  </a:lnTo>
                  <a:lnTo>
                    <a:pt x="430" y="14"/>
                  </a:lnTo>
                  <a:lnTo>
                    <a:pt x="444" y="20"/>
                  </a:lnTo>
                  <a:lnTo>
                    <a:pt x="460" y="26"/>
                  </a:lnTo>
                  <a:lnTo>
                    <a:pt x="474" y="32"/>
                  </a:lnTo>
                  <a:lnTo>
                    <a:pt x="488" y="40"/>
                  </a:lnTo>
                  <a:lnTo>
                    <a:pt x="502" y="48"/>
                  </a:lnTo>
                  <a:lnTo>
                    <a:pt x="516" y="58"/>
                  </a:lnTo>
                  <a:lnTo>
                    <a:pt x="528" y="66"/>
                  </a:lnTo>
                  <a:lnTo>
                    <a:pt x="542" y="76"/>
                  </a:lnTo>
                  <a:lnTo>
                    <a:pt x="554" y="86"/>
                  </a:lnTo>
                  <a:lnTo>
                    <a:pt x="564" y="98"/>
                  </a:lnTo>
                  <a:lnTo>
                    <a:pt x="576" y="110"/>
                  </a:lnTo>
                  <a:lnTo>
                    <a:pt x="586" y="122"/>
                  </a:lnTo>
                  <a:lnTo>
                    <a:pt x="596" y="134"/>
                  </a:lnTo>
                  <a:lnTo>
                    <a:pt x="606" y="148"/>
                  </a:lnTo>
                  <a:lnTo>
                    <a:pt x="614" y="162"/>
                  </a:lnTo>
                  <a:lnTo>
                    <a:pt x="622" y="176"/>
                  </a:lnTo>
                  <a:lnTo>
                    <a:pt x="628" y="190"/>
                  </a:lnTo>
                  <a:lnTo>
                    <a:pt x="636" y="204"/>
                  </a:lnTo>
                  <a:lnTo>
                    <a:pt x="642" y="220"/>
                  </a:lnTo>
                  <a:lnTo>
                    <a:pt x="646" y="236"/>
                  </a:lnTo>
                  <a:lnTo>
                    <a:pt x="652" y="252"/>
                  </a:lnTo>
                  <a:lnTo>
                    <a:pt x="654" y="268"/>
                  </a:lnTo>
                  <a:lnTo>
                    <a:pt x="658" y="284"/>
                  </a:lnTo>
                  <a:lnTo>
                    <a:pt x="660" y="302"/>
                  </a:lnTo>
                  <a:lnTo>
                    <a:pt x="662" y="318"/>
                  </a:lnTo>
                  <a:lnTo>
                    <a:pt x="662" y="336"/>
                  </a:lnTo>
                  <a:lnTo>
                    <a:pt x="662" y="352"/>
                  </a:lnTo>
                  <a:lnTo>
                    <a:pt x="660" y="370"/>
                  </a:lnTo>
                  <a:lnTo>
                    <a:pt x="658" y="386"/>
                  </a:lnTo>
                  <a:lnTo>
                    <a:pt x="654" y="404"/>
                  </a:lnTo>
                  <a:lnTo>
                    <a:pt x="652" y="420"/>
                  </a:lnTo>
                  <a:lnTo>
                    <a:pt x="646" y="436"/>
                  </a:lnTo>
                  <a:lnTo>
                    <a:pt x="642" y="452"/>
                  </a:lnTo>
                  <a:lnTo>
                    <a:pt x="636" y="466"/>
                  </a:lnTo>
                  <a:lnTo>
                    <a:pt x="628" y="482"/>
                  </a:lnTo>
                  <a:lnTo>
                    <a:pt x="622" y="496"/>
                  </a:lnTo>
                  <a:lnTo>
                    <a:pt x="614" y="510"/>
                  </a:lnTo>
                  <a:lnTo>
                    <a:pt x="606" y="524"/>
                  </a:lnTo>
                  <a:lnTo>
                    <a:pt x="596" y="536"/>
                  </a:lnTo>
                  <a:lnTo>
                    <a:pt x="586" y="550"/>
                  </a:lnTo>
                  <a:lnTo>
                    <a:pt x="576" y="562"/>
                  </a:lnTo>
                  <a:lnTo>
                    <a:pt x="564" y="574"/>
                  </a:lnTo>
                  <a:lnTo>
                    <a:pt x="554" y="584"/>
                  </a:lnTo>
                  <a:lnTo>
                    <a:pt x="542" y="594"/>
                  </a:lnTo>
                  <a:lnTo>
                    <a:pt x="528" y="604"/>
                  </a:lnTo>
                  <a:lnTo>
                    <a:pt x="516" y="614"/>
                  </a:lnTo>
                  <a:lnTo>
                    <a:pt x="502" y="622"/>
                  </a:lnTo>
                  <a:lnTo>
                    <a:pt x="488" y="630"/>
                  </a:lnTo>
                  <a:lnTo>
                    <a:pt x="474" y="638"/>
                  </a:lnTo>
                  <a:lnTo>
                    <a:pt x="460" y="646"/>
                  </a:lnTo>
                  <a:lnTo>
                    <a:pt x="444" y="652"/>
                  </a:lnTo>
                  <a:lnTo>
                    <a:pt x="430" y="656"/>
                  </a:lnTo>
                  <a:lnTo>
                    <a:pt x="414" y="660"/>
                  </a:lnTo>
                  <a:lnTo>
                    <a:pt x="398" y="664"/>
                  </a:lnTo>
                  <a:lnTo>
                    <a:pt x="382" y="668"/>
                  </a:lnTo>
                  <a:lnTo>
                    <a:pt x="364" y="670"/>
                  </a:lnTo>
                  <a:lnTo>
                    <a:pt x="348" y="670"/>
                  </a:lnTo>
                  <a:lnTo>
                    <a:pt x="332" y="672"/>
                  </a:lnTo>
                  <a:lnTo>
                    <a:pt x="314" y="670"/>
                  </a:lnTo>
                  <a:lnTo>
                    <a:pt x="298" y="670"/>
                  </a:lnTo>
                  <a:lnTo>
                    <a:pt x="280" y="668"/>
                  </a:lnTo>
                  <a:lnTo>
                    <a:pt x="264" y="664"/>
                  </a:lnTo>
                  <a:lnTo>
                    <a:pt x="248" y="660"/>
                  </a:lnTo>
                  <a:lnTo>
                    <a:pt x="232" y="656"/>
                  </a:lnTo>
                  <a:lnTo>
                    <a:pt x="218" y="652"/>
                  </a:lnTo>
                  <a:lnTo>
                    <a:pt x="202" y="646"/>
                  </a:lnTo>
                  <a:lnTo>
                    <a:pt x="188" y="638"/>
                  </a:lnTo>
                  <a:lnTo>
                    <a:pt x="174" y="630"/>
                  </a:lnTo>
                  <a:lnTo>
                    <a:pt x="160" y="622"/>
                  </a:lnTo>
                  <a:lnTo>
                    <a:pt x="146" y="614"/>
                  </a:lnTo>
                  <a:lnTo>
                    <a:pt x="134" y="604"/>
                  </a:lnTo>
                  <a:lnTo>
                    <a:pt x="120" y="594"/>
                  </a:lnTo>
                  <a:lnTo>
                    <a:pt x="108" y="584"/>
                  </a:lnTo>
                  <a:lnTo>
                    <a:pt x="98" y="574"/>
                  </a:lnTo>
                  <a:lnTo>
                    <a:pt x="86" y="562"/>
                  </a:lnTo>
                  <a:lnTo>
                    <a:pt x="76" y="550"/>
                  </a:lnTo>
                  <a:lnTo>
                    <a:pt x="66" y="536"/>
                  </a:lnTo>
                  <a:lnTo>
                    <a:pt x="56" y="524"/>
                  </a:lnTo>
                  <a:lnTo>
                    <a:pt x="48" y="510"/>
                  </a:lnTo>
                  <a:lnTo>
                    <a:pt x="40" y="496"/>
                  </a:lnTo>
                  <a:lnTo>
                    <a:pt x="34" y="482"/>
                  </a:lnTo>
                  <a:lnTo>
                    <a:pt x="26" y="466"/>
                  </a:lnTo>
                  <a:lnTo>
                    <a:pt x="20" y="452"/>
                  </a:lnTo>
                  <a:lnTo>
                    <a:pt x="16" y="436"/>
                  </a:lnTo>
                  <a:lnTo>
                    <a:pt x="10" y="420"/>
                  </a:lnTo>
                  <a:lnTo>
                    <a:pt x="8" y="404"/>
                  </a:lnTo>
                  <a:lnTo>
                    <a:pt x="4" y="386"/>
                  </a:lnTo>
                  <a:lnTo>
                    <a:pt x="2" y="370"/>
                  </a:lnTo>
                  <a:lnTo>
                    <a:pt x="0" y="352"/>
                  </a:lnTo>
                  <a:lnTo>
                    <a:pt x="0" y="336"/>
                  </a:lnTo>
                  <a:lnTo>
                    <a:pt x="0" y="318"/>
                  </a:lnTo>
                  <a:lnTo>
                    <a:pt x="2" y="302"/>
                  </a:lnTo>
                  <a:lnTo>
                    <a:pt x="4" y="284"/>
                  </a:lnTo>
                  <a:lnTo>
                    <a:pt x="8" y="268"/>
                  </a:lnTo>
                  <a:lnTo>
                    <a:pt x="10" y="252"/>
                  </a:lnTo>
                  <a:lnTo>
                    <a:pt x="16" y="236"/>
                  </a:lnTo>
                  <a:lnTo>
                    <a:pt x="20" y="220"/>
                  </a:lnTo>
                  <a:lnTo>
                    <a:pt x="26" y="204"/>
                  </a:lnTo>
                  <a:lnTo>
                    <a:pt x="34" y="190"/>
                  </a:lnTo>
                  <a:lnTo>
                    <a:pt x="40" y="176"/>
                  </a:lnTo>
                  <a:lnTo>
                    <a:pt x="48" y="162"/>
                  </a:lnTo>
                  <a:lnTo>
                    <a:pt x="56" y="148"/>
                  </a:lnTo>
                  <a:lnTo>
                    <a:pt x="66" y="134"/>
                  </a:lnTo>
                  <a:lnTo>
                    <a:pt x="76" y="122"/>
                  </a:lnTo>
                  <a:lnTo>
                    <a:pt x="86" y="110"/>
                  </a:lnTo>
                  <a:lnTo>
                    <a:pt x="98" y="98"/>
                  </a:lnTo>
                  <a:lnTo>
                    <a:pt x="108" y="86"/>
                  </a:lnTo>
                  <a:lnTo>
                    <a:pt x="120" y="76"/>
                  </a:lnTo>
                  <a:lnTo>
                    <a:pt x="134" y="66"/>
                  </a:lnTo>
                  <a:lnTo>
                    <a:pt x="146" y="58"/>
                  </a:lnTo>
                  <a:lnTo>
                    <a:pt x="160" y="48"/>
                  </a:lnTo>
                  <a:lnTo>
                    <a:pt x="174" y="40"/>
                  </a:lnTo>
                  <a:lnTo>
                    <a:pt x="188" y="32"/>
                  </a:lnTo>
                  <a:lnTo>
                    <a:pt x="202" y="26"/>
                  </a:lnTo>
                  <a:lnTo>
                    <a:pt x="218" y="20"/>
                  </a:lnTo>
                  <a:lnTo>
                    <a:pt x="232" y="14"/>
                  </a:lnTo>
                  <a:lnTo>
                    <a:pt x="248" y="10"/>
                  </a:lnTo>
                  <a:lnTo>
                    <a:pt x="264" y="6"/>
                  </a:lnTo>
                  <a:lnTo>
                    <a:pt x="280" y="4"/>
                  </a:lnTo>
                  <a:lnTo>
                    <a:pt x="298" y="2"/>
                  </a:lnTo>
                  <a:lnTo>
                    <a:pt x="314" y="0"/>
                  </a:lnTo>
                  <a:lnTo>
                    <a:pt x="332" y="0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F5CD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378"/>
            <p:cNvSpPr>
              <a:spLocks/>
            </p:cNvSpPr>
            <p:nvPr/>
          </p:nvSpPr>
          <p:spPr bwMode="auto">
            <a:xfrm>
              <a:off x="5133975" y="879475"/>
              <a:ext cx="1038225" cy="1057275"/>
            </a:xfrm>
            <a:custGeom>
              <a:avLst/>
              <a:gdLst/>
              <a:ahLst/>
              <a:cxnLst>
                <a:cxn ang="0">
                  <a:pos x="360" y="2"/>
                </a:cxn>
                <a:cxn ang="0">
                  <a:pos x="408" y="12"/>
                </a:cxn>
                <a:cxn ang="0">
                  <a:pos x="454" y="26"/>
                </a:cxn>
                <a:cxn ang="0">
                  <a:pos x="496" y="50"/>
                </a:cxn>
                <a:cxn ang="0">
                  <a:pos x="536" y="76"/>
                </a:cxn>
                <a:cxn ang="0">
                  <a:pos x="570" y="110"/>
                </a:cxn>
                <a:cxn ang="0">
                  <a:pos x="598" y="148"/>
                </a:cxn>
                <a:cxn ang="0">
                  <a:pos x="622" y="190"/>
                </a:cxn>
                <a:cxn ang="0">
                  <a:pos x="640" y="234"/>
                </a:cxn>
                <a:cxn ang="0">
                  <a:pos x="650" y="282"/>
                </a:cxn>
                <a:cxn ang="0">
                  <a:pos x="654" y="334"/>
                </a:cxn>
                <a:cxn ang="0">
                  <a:pos x="650" y="384"/>
                </a:cxn>
                <a:cxn ang="0">
                  <a:pos x="640" y="432"/>
                </a:cxn>
                <a:cxn ang="0">
                  <a:pos x="622" y="478"/>
                </a:cxn>
                <a:cxn ang="0">
                  <a:pos x="598" y="520"/>
                </a:cxn>
                <a:cxn ang="0">
                  <a:pos x="570" y="558"/>
                </a:cxn>
                <a:cxn ang="0">
                  <a:pos x="536" y="590"/>
                </a:cxn>
                <a:cxn ang="0">
                  <a:pos x="496" y="618"/>
                </a:cxn>
                <a:cxn ang="0">
                  <a:pos x="454" y="640"/>
                </a:cxn>
                <a:cxn ang="0">
                  <a:pos x="408" y="656"/>
                </a:cxn>
                <a:cxn ang="0">
                  <a:pos x="360" y="664"/>
                </a:cxn>
                <a:cxn ang="0">
                  <a:pos x="310" y="666"/>
                </a:cxn>
                <a:cxn ang="0">
                  <a:pos x="262" y="660"/>
                </a:cxn>
                <a:cxn ang="0">
                  <a:pos x="214" y="646"/>
                </a:cxn>
                <a:cxn ang="0">
                  <a:pos x="170" y="626"/>
                </a:cxn>
                <a:cxn ang="0">
                  <a:pos x="132" y="600"/>
                </a:cxn>
                <a:cxn ang="0">
                  <a:pos x="96" y="568"/>
                </a:cxn>
                <a:cxn ang="0">
                  <a:pos x="64" y="532"/>
                </a:cxn>
                <a:cxn ang="0">
                  <a:pos x="40" y="492"/>
                </a:cxn>
                <a:cxn ang="0">
                  <a:pos x="20" y="448"/>
                </a:cxn>
                <a:cxn ang="0">
                  <a:pos x="6" y="400"/>
                </a:cxn>
                <a:cxn ang="0">
                  <a:pos x="0" y="350"/>
                </a:cxn>
                <a:cxn ang="0">
                  <a:pos x="2" y="300"/>
                </a:cxn>
                <a:cxn ang="0">
                  <a:pos x="10" y="250"/>
                </a:cxn>
                <a:cxn ang="0">
                  <a:pos x="26" y="204"/>
                </a:cxn>
                <a:cxn ang="0">
                  <a:pos x="48" y="162"/>
                </a:cxn>
                <a:cxn ang="0">
                  <a:pos x="74" y="122"/>
                </a:cxn>
                <a:cxn ang="0">
                  <a:pos x="106" y="88"/>
                </a:cxn>
                <a:cxn ang="0">
                  <a:pos x="144" y="58"/>
                </a:cxn>
                <a:cxn ang="0">
                  <a:pos x="186" y="34"/>
                </a:cxn>
                <a:cxn ang="0">
                  <a:pos x="230" y="16"/>
                </a:cxn>
                <a:cxn ang="0">
                  <a:pos x="278" y="4"/>
                </a:cxn>
                <a:cxn ang="0">
                  <a:pos x="328" y="0"/>
                </a:cxn>
              </a:cxnLst>
              <a:rect l="0" t="0" r="r" b="b"/>
              <a:pathLst>
                <a:path w="654" h="666">
                  <a:moveTo>
                    <a:pt x="328" y="0"/>
                  </a:moveTo>
                  <a:lnTo>
                    <a:pt x="344" y="2"/>
                  </a:lnTo>
                  <a:lnTo>
                    <a:pt x="360" y="2"/>
                  </a:lnTo>
                  <a:lnTo>
                    <a:pt x="376" y="4"/>
                  </a:lnTo>
                  <a:lnTo>
                    <a:pt x="394" y="8"/>
                  </a:lnTo>
                  <a:lnTo>
                    <a:pt x="408" y="12"/>
                  </a:lnTo>
                  <a:lnTo>
                    <a:pt x="424" y="16"/>
                  </a:lnTo>
                  <a:lnTo>
                    <a:pt x="440" y="22"/>
                  </a:lnTo>
                  <a:lnTo>
                    <a:pt x="454" y="26"/>
                  </a:lnTo>
                  <a:lnTo>
                    <a:pt x="468" y="34"/>
                  </a:lnTo>
                  <a:lnTo>
                    <a:pt x="484" y="40"/>
                  </a:lnTo>
                  <a:lnTo>
                    <a:pt x="496" y="50"/>
                  </a:lnTo>
                  <a:lnTo>
                    <a:pt x="510" y="58"/>
                  </a:lnTo>
                  <a:lnTo>
                    <a:pt x="522" y="66"/>
                  </a:lnTo>
                  <a:lnTo>
                    <a:pt x="536" y="76"/>
                  </a:lnTo>
                  <a:lnTo>
                    <a:pt x="548" y="88"/>
                  </a:lnTo>
                  <a:lnTo>
                    <a:pt x="558" y="98"/>
                  </a:lnTo>
                  <a:lnTo>
                    <a:pt x="570" y="110"/>
                  </a:lnTo>
                  <a:lnTo>
                    <a:pt x="580" y="122"/>
                  </a:lnTo>
                  <a:lnTo>
                    <a:pt x="590" y="134"/>
                  </a:lnTo>
                  <a:lnTo>
                    <a:pt x="598" y="148"/>
                  </a:lnTo>
                  <a:lnTo>
                    <a:pt x="608" y="162"/>
                  </a:lnTo>
                  <a:lnTo>
                    <a:pt x="614" y="174"/>
                  </a:lnTo>
                  <a:lnTo>
                    <a:pt x="622" y="190"/>
                  </a:lnTo>
                  <a:lnTo>
                    <a:pt x="628" y="204"/>
                  </a:lnTo>
                  <a:lnTo>
                    <a:pt x="634" y="220"/>
                  </a:lnTo>
                  <a:lnTo>
                    <a:pt x="640" y="234"/>
                  </a:lnTo>
                  <a:lnTo>
                    <a:pt x="644" y="250"/>
                  </a:lnTo>
                  <a:lnTo>
                    <a:pt x="648" y="266"/>
                  </a:lnTo>
                  <a:lnTo>
                    <a:pt x="650" y="282"/>
                  </a:lnTo>
                  <a:lnTo>
                    <a:pt x="652" y="300"/>
                  </a:lnTo>
                  <a:lnTo>
                    <a:pt x="654" y="316"/>
                  </a:lnTo>
                  <a:lnTo>
                    <a:pt x="654" y="334"/>
                  </a:lnTo>
                  <a:lnTo>
                    <a:pt x="654" y="350"/>
                  </a:lnTo>
                  <a:lnTo>
                    <a:pt x="652" y="368"/>
                  </a:lnTo>
                  <a:lnTo>
                    <a:pt x="650" y="384"/>
                  </a:lnTo>
                  <a:lnTo>
                    <a:pt x="648" y="400"/>
                  </a:lnTo>
                  <a:lnTo>
                    <a:pt x="644" y="416"/>
                  </a:lnTo>
                  <a:lnTo>
                    <a:pt x="640" y="432"/>
                  </a:lnTo>
                  <a:lnTo>
                    <a:pt x="634" y="448"/>
                  </a:lnTo>
                  <a:lnTo>
                    <a:pt x="628" y="464"/>
                  </a:lnTo>
                  <a:lnTo>
                    <a:pt x="622" y="478"/>
                  </a:lnTo>
                  <a:lnTo>
                    <a:pt x="614" y="492"/>
                  </a:lnTo>
                  <a:lnTo>
                    <a:pt x="608" y="506"/>
                  </a:lnTo>
                  <a:lnTo>
                    <a:pt x="598" y="520"/>
                  </a:lnTo>
                  <a:lnTo>
                    <a:pt x="590" y="532"/>
                  </a:lnTo>
                  <a:lnTo>
                    <a:pt x="580" y="546"/>
                  </a:lnTo>
                  <a:lnTo>
                    <a:pt x="570" y="558"/>
                  </a:lnTo>
                  <a:lnTo>
                    <a:pt x="558" y="568"/>
                  </a:lnTo>
                  <a:lnTo>
                    <a:pt x="548" y="580"/>
                  </a:lnTo>
                  <a:lnTo>
                    <a:pt x="536" y="590"/>
                  </a:lnTo>
                  <a:lnTo>
                    <a:pt x="522" y="600"/>
                  </a:lnTo>
                  <a:lnTo>
                    <a:pt x="510" y="610"/>
                  </a:lnTo>
                  <a:lnTo>
                    <a:pt x="496" y="618"/>
                  </a:lnTo>
                  <a:lnTo>
                    <a:pt x="484" y="626"/>
                  </a:lnTo>
                  <a:lnTo>
                    <a:pt x="468" y="634"/>
                  </a:lnTo>
                  <a:lnTo>
                    <a:pt x="454" y="640"/>
                  </a:lnTo>
                  <a:lnTo>
                    <a:pt x="440" y="646"/>
                  </a:lnTo>
                  <a:lnTo>
                    <a:pt x="424" y="652"/>
                  </a:lnTo>
                  <a:lnTo>
                    <a:pt x="408" y="656"/>
                  </a:lnTo>
                  <a:lnTo>
                    <a:pt x="394" y="660"/>
                  </a:lnTo>
                  <a:lnTo>
                    <a:pt x="376" y="662"/>
                  </a:lnTo>
                  <a:lnTo>
                    <a:pt x="360" y="664"/>
                  </a:lnTo>
                  <a:lnTo>
                    <a:pt x="344" y="666"/>
                  </a:lnTo>
                  <a:lnTo>
                    <a:pt x="328" y="666"/>
                  </a:lnTo>
                  <a:lnTo>
                    <a:pt x="310" y="666"/>
                  </a:lnTo>
                  <a:lnTo>
                    <a:pt x="294" y="664"/>
                  </a:lnTo>
                  <a:lnTo>
                    <a:pt x="278" y="662"/>
                  </a:lnTo>
                  <a:lnTo>
                    <a:pt x="262" y="660"/>
                  </a:lnTo>
                  <a:lnTo>
                    <a:pt x="246" y="656"/>
                  </a:lnTo>
                  <a:lnTo>
                    <a:pt x="230" y="652"/>
                  </a:lnTo>
                  <a:lnTo>
                    <a:pt x="214" y="646"/>
                  </a:lnTo>
                  <a:lnTo>
                    <a:pt x="200" y="640"/>
                  </a:lnTo>
                  <a:lnTo>
                    <a:pt x="186" y="634"/>
                  </a:lnTo>
                  <a:lnTo>
                    <a:pt x="170" y="626"/>
                  </a:lnTo>
                  <a:lnTo>
                    <a:pt x="158" y="618"/>
                  </a:lnTo>
                  <a:lnTo>
                    <a:pt x="144" y="610"/>
                  </a:lnTo>
                  <a:lnTo>
                    <a:pt x="132" y="600"/>
                  </a:lnTo>
                  <a:lnTo>
                    <a:pt x="118" y="590"/>
                  </a:lnTo>
                  <a:lnTo>
                    <a:pt x="106" y="580"/>
                  </a:lnTo>
                  <a:lnTo>
                    <a:pt x="96" y="568"/>
                  </a:lnTo>
                  <a:lnTo>
                    <a:pt x="84" y="558"/>
                  </a:lnTo>
                  <a:lnTo>
                    <a:pt x="74" y="546"/>
                  </a:lnTo>
                  <a:lnTo>
                    <a:pt x="64" y="532"/>
                  </a:lnTo>
                  <a:lnTo>
                    <a:pt x="56" y="520"/>
                  </a:lnTo>
                  <a:lnTo>
                    <a:pt x="48" y="506"/>
                  </a:lnTo>
                  <a:lnTo>
                    <a:pt x="40" y="492"/>
                  </a:lnTo>
                  <a:lnTo>
                    <a:pt x="32" y="478"/>
                  </a:lnTo>
                  <a:lnTo>
                    <a:pt x="26" y="464"/>
                  </a:lnTo>
                  <a:lnTo>
                    <a:pt x="20" y="448"/>
                  </a:lnTo>
                  <a:lnTo>
                    <a:pt x="14" y="432"/>
                  </a:lnTo>
                  <a:lnTo>
                    <a:pt x="10" y="416"/>
                  </a:lnTo>
                  <a:lnTo>
                    <a:pt x="6" y="400"/>
                  </a:lnTo>
                  <a:lnTo>
                    <a:pt x="4" y="384"/>
                  </a:lnTo>
                  <a:lnTo>
                    <a:pt x="2" y="368"/>
                  </a:lnTo>
                  <a:lnTo>
                    <a:pt x="0" y="350"/>
                  </a:lnTo>
                  <a:lnTo>
                    <a:pt x="0" y="334"/>
                  </a:lnTo>
                  <a:lnTo>
                    <a:pt x="0" y="316"/>
                  </a:lnTo>
                  <a:lnTo>
                    <a:pt x="2" y="300"/>
                  </a:lnTo>
                  <a:lnTo>
                    <a:pt x="4" y="282"/>
                  </a:lnTo>
                  <a:lnTo>
                    <a:pt x="6" y="266"/>
                  </a:lnTo>
                  <a:lnTo>
                    <a:pt x="10" y="250"/>
                  </a:lnTo>
                  <a:lnTo>
                    <a:pt x="14" y="234"/>
                  </a:lnTo>
                  <a:lnTo>
                    <a:pt x="20" y="220"/>
                  </a:lnTo>
                  <a:lnTo>
                    <a:pt x="26" y="204"/>
                  </a:lnTo>
                  <a:lnTo>
                    <a:pt x="32" y="190"/>
                  </a:lnTo>
                  <a:lnTo>
                    <a:pt x="40" y="174"/>
                  </a:lnTo>
                  <a:lnTo>
                    <a:pt x="48" y="162"/>
                  </a:lnTo>
                  <a:lnTo>
                    <a:pt x="56" y="148"/>
                  </a:lnTo>
                  <a:lnTo>
                    <a:pt x="64" y="134"/>
                  </a:lnTo>
                  <a:lnTo>
                    <a:pt x="74" y="122"/>
                  </a:lnTo>
                  <a:lnTo>
                    <a:pt x="84" y="110"/>
                  </a:lnTo>
                  <a:lnTo>
                    <a:pt x="96" y="98"/>
                  </a:lnTo>
                  <a:lnTo>
                    <a:pt x="106" y="88"/>
                  </a:lnTo>
                  <a:lnTo>
                    <a:pt x="118" y="76"/>
                  </a:lnTo>
                  <a:lnTo>
                    <a:pt x="132" y="66"/>
                  </a:lnTo>
                  <a:lnTo>
                    <a:pt x="144" y="58"/>
                  </a:lnTo>
                  <a:lnTo>
                    <a:pt x="158" y="50"/>
                  </a:lnTo>
                  <a:lnTo>
                    <a:pt x="170" y="40"/>
                  </a:lnTo>
                  <a:lnTo>
                    <a:pt x="186" y="34"/>
                  </a:lnTo>
                  <a:lnTo>
                    <a:pt x="200" y="26"/>
                  </a:lnTo>
                  <a:lnTo>
                    <a:pt x="214" y="22"/>
                  </a:lnTo>
                  <a:lnTo>
                    <a:pt x="230" y="16"/>
                  </a:lnTo>
                  <a:lnTo>
                    <a:pt x="246" y="12"/>
                  </a:lnTo>
                  <a:lnTo>
                    <a:pt x="262" y="8"/>
                  </a:lnTo>
                  <a:lnTo>
                    <a:pt x="278" y="4"/>
                  </a:lnTo>
                  <a:lnTo>
                    <a:pt x="294" y="2"/>
                  </a:lnTo>
                  <a:lnTo>
                    <a:pt x="310" y="2"/>
                  </a:lnTo>
                  <a:lnTo>
                    <a:pt x="328" y="0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F5CE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379"/>
            <p:cNvSpPr>
              <a:spLocks/>
            </p:cNvSpPr>
            <p:nvPr/>
          </p:nvSpPr>
          <p:spPr bwMode="auto">
            <a:xfrm>
              <a:off x="5156200" y="901700"/>
              <a:ext cx="1003300" cy="1019175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96" y="10"/>
                </a:cxn>
                <a:cxn ang="0">
                  <a:pos x="440" y="26"/>
                </a:cxn>
                <a:cxn ang="0">
                  <a:pos x="480" y="46"/>
                </a:cxn>
                <a:cxn ang="0">
                  <a:pos x="518" y="74"/>
                </a:cxn>
                <a:cxn ang="0">
                  <a:pos x="550" y="106"/>
                </a:cxn>
                <a:cxn ang="0">
                  <a:pos x="578" y="142"/>
                </a:cxn>
                <a:cxn ang="0">
                  <a:pos x="602" y="182"/>
                </a:cxn>
                <a:cxn ang="0">
                  <a:pos x="618" y="226"/>
                </a:cxn>
                <a:cxn ang="0">
                  <a:pos x="628" y="272"/>
                </a:cxn>
                <a:cxn ang="0">
                  <a:pos x="632" y="322"/>
                </a:cxn>
                <a:cxn ang="0">
                  <a:pos x="628" y="370"/>
                </a:cxn>
                <a:cxn ang="0">
                  <a:pos x="618" y="416"/>
                </a:cxn>
                <a:cxn ang="0">
                  <a:pos x="602" y="460"/>
                </a:cxn>
                <a:cxn ang="0">
                  <a:pos x="578" y="500"/>
                </a:cxn>
                <a:cxn ang="0">
                  <a:pos x="550" y="536"/>
                </a:cxn>
                <a:cxn ang="0">
                  <a:pos x="518" y="568"/>
                </a:cxn>
                <a:cxn ang="0">
                  <a:pos x="480" y="596"/>
                </a:cxn>
                <a:cxn ang="0">
                  <a:pos x="440" y="616"/>
                </a:cxn>
                <a:cxn ang="0">
                  <a:pos x="396" y="632"/>
                </a:cxn>
                <a:cxn ang="0">
                  <a:pos x="348" y="640"/>
                </a:cxn>
                <a:cxn ang="0">
                  <a:pos x="300" y="642"/>
                </a:cxn>
                <a:cxn ang="0">
                  <a:pos x="252" y="636"/>
                </a:cxn>
                <a:cxn ang="0">
                  <a:pos x="208" y="622"/>
                </a:cxn>
                <a:cxn ang="0">
                  <a:pos x="166" y="604"/>
                </a:cxn>
                <a:cxn ang="0">
                  <a:pos x="128" y="578"/>
                </a:cxn>
                <a:cxn ang="0">
                  <a:pos x="94" y="548"/>
                </a:cxn>
                <a:cxn ang="0">
                  <a:pos x="64" y="514"/>
                </a:cxn>
                <a:cxn ang="0">
                  <a:pos x="38" y="474"/>
                </a:cxn>
                <a:cxn ang="0">
                  <a:pos x="20" y="432"/>
                </a:cxn>
                <a:cxn ang="0">
                  <a:pos x="8" y="386"/>
                </a:cxn>
                <a:cxn ang="0">
                  <a:pos x="2" y="338"/>
                </a:cxn>
                <a:cxn ang="0">
                  <a:pos x="2" y="288"/>
                </a:cxn>
                <a:cxn ang="0">
                  <a:pos x="10" y="240"/>
                </a:cxn>
                <a:cxn ang="0">
                  <a:pos x="26" y="196"/>
                </a:cxn>
                <a:cxn ang="0">
                  <a:pos x="46" y="154"/>
                </a:cxn>
                <a:cxn ang="0">
                  <a:pos x="72" y="118"/>
                </a:cxn>
                <a:cxn ang="0">
                  <a:pos x="104" y="84"/>
                </a:cxn>
                <a:cxn ang="0">
                  <a:pos x="140" y="56"/>
                </a:cxn>
                <a:cxn ang="0">
                  <a:pos x="180" y="32"/>
                </a:cxn>
                <a:cxn ang="0">
                  <a:pos x="222" y="14"/>
                </a:cxn>
                <a:cxn ang="0">
                  <a:pos x="268" y="4"/>
                </a:cxn>
                <a:cxn ang="0">
                  <a:pos x="316" y="0"/>
                </a:cxn>
              </a:cxnLst>
              <a:rect l="0" t="0" r="r" b="b"/>
              <a:pathLst>
                <a:path w="632" h="642">
                  <a:moveTo>
                    <a:pt x="316" y="0"/>
                  </a:moveTo>
                  <a:lnTo>
                    <a:pt x="332" y="0"/>
                  </a:lnTo>
                  <a:lnTo>
                    <a:pt x="348" y="2"/>
                  </a:lnTo>
                  <a:lnTo>
                    <a:pt x="364" y="4"/>
                  </a:lnTo>
                  <a:lnTo>
                    <a:pt x="380" y="6"/>
                  </a:lnTo>
                  <a:lnTo>
                    <a:pt x="396" y="10"/>
                  </a:lnTo>
                  <a:lnTo>
                    <a:pt x="410" y="14"/>
                  </a:lnTo>
                  <a:lnTo>
                    <a:pt x="426" y="20"/>
                  </a:lnTo>
                  <a:lnTo>
                    <a:pt x="440" y="26"/>
                  </a:lnTo>
                  <a:lnTo>
                    <a:pt x="454" y="32"/>
                  </a:lnTo>
                  <a:lnTo>
                    <a:pt x="468" y="40"/>
                  </a:lnTo>
                  <a:lnTo>
                    <a:pt x="480" y="46"/>
                  </a:lnTo>
                  <a:lnTo>
                    <a:pt x="494" y="56"/>
                  </a:lnTo>
                  <a:lnTo>
                    <a:pt x="506" y="64"/>
                  </a:lnTo>
                  <a:lnTo>
                    <a:pt x="518" y="74"/>
                  </a:lnTo>
                  <a:lnTo>
                    <a:pt x="528" y="84"/>
                  </a:lnTo>
                  <a:lnTo>
                    <a:pt x="540" y="94"/>
                  </a:lnTo>
                  <a:lnTo>
                    <a:pt x="550" y="106"/>
                  </a:lnTo>
                  <a:lnTo>
                    <a:pt x="560" y="118"/>
                  </a:lnTo>
                  <a:lnTo>
                    <a:pt x="570" y="130"/>
                  </a:lnTo>
                  <a:lnTo>
                    <a:pt x="578" y="142"/>
                  </a:lnTo>
                  <a:lnTo>
                    <a:pt x="586" y="154"/>
                  </a:lnTo>
                  <a:lnTo>
                    <a:pt x="594" y="168"/>
                  </a:lnTo>
                  <a:lnTo>
                    <a:pt x="602" y="182"/>
                  </a:lnTo>
                  <a:lnTo>
                    <a:pt x="608" y="196"/>
                  </a:lnTo>
                  <a:lnTo>
                    <a:pt x="614" y="210"/>
                  </a:lnTo>
                  <a:lnTo>
                    <a:pt x="618" y="226"/>
                  </a:lnTo>
                  <a:lnTo>
                    <a:pt x="622" y="240"/>
                  </a:lnTo>
                  <a:lnTo>
                    <a:pt x="626" y="256"/>
                  </a:lnTo>
                  <a:lnTo>
                    <a:pt x="628" y="272"/>
                  </a:lnTo>
                  <a:lnTo>
                    <a:pt x="630" y="288"/>
                  </a:lnTo>
                  <a:lnTo>
                    <a:pt x="632" y="304"/>
                  </a:lnTo>
                  <a:lnTo>
                    <a:pt x="632" y="322"/>
                  </a:lnTo>
                  <a:lnTo>
                    <a:pt x="632" y="338"/>
                  </a:lnTo>
                  <a:lnTo>
                    <a:pt x="630" y="354"/>
                  </a:lnTo>
                  <a:lnTo>
                    <a:pt x="628" y="370"/>
                  </a:lnTo>
                  <a:lnTo>
                    <a:pt x="626" y="386"/>
                  </a:lnTo>
                  <a:lnTo>
                    <a:pt x="622" y="402"/>
                  </a:lnTo>
                  <a:lnTo>
                    <a:pt x="618" y="416"/>
                  </a:lnTo>
                  <a:lnTo>
                    <a:pt x="614" y="432"/>
                  </a:lnTo>
                  <a:lnTo>
                    <a:pt x="608" y="446"/>
                  </a:lnTo>
                  <a:lnTo>
                    <a:pt x="602" y="460"/>
                  </a:lnTo>
                  <a:lnTo>
                    <a:pt x="594" y="474"/>
                  </a:lnTo>
                  <a:lnTo>
                    <a:pt x="586" y="488"/>
                  </a:lnTo>
                  <a:lnTo>
                    <a:pt x="578" y="500"/>
                  </a:lnTo>
                  <a:lnTo>
                    <a:pt x="570" y="514"/>
                  </a:lnTo>
                  <a:lnTo>
                    <a:pt x="560" y="526"/>
                  </a:lnTo>
                  <a:lnTo>
                    <a:pt x="550" y="536"/>
                  </a:lnTo>
                  <a:lnTo>
                    <a:pt x="540" y="548"/>
                  </a:lnTo>
                  <a:lnTo>
                    <a:pt x="528" y="558"/>
                  </a:lnTo>
                  <a:lnTo>
                    <a:pt x="518" y="568"/>
                  </a:lnTo>
                  <a:lnTo>
                    <a:pt x="506" y="578"/>
                  </a:lnTo>
                  <a:lnTo>
                    <a:pt x="494" y="588"/>
                  </a:lnTo>
                  <a:lnTo>
                    <a:pt x="480" y="596"/>
                  </a:lnTo>
                  <a:lnTo>
                    <a:pt x="468" y="604"/>
                  </a:lnTo>
                  <a:lnTo>
                    <a:pt x="454" y="610"/>
                  </a:lnTo>
                  <a:lnTo>
                    <a:pt x="440" y="616"/>
                  </a:lnTo>
                  <a:lnTo>
                    <a:pt x="426" y="622"/>
                  </a:lnTo>
                  <a:lnTo>
                    <a:pt x="410" y="628"/>
                  </a:lnTo>
                  <a:lnTo>
                    <a:pt x="396" y="632"/>
                  </a:lnTo>
                  <a:lnTo>
                    <a:pt x="380" y="636"/>
                  </a:lnTo>
                  <a:lnTo>
                    <a:pt x="364" y="638"/>
                  </a:lnTo>
                  <a:lnTo>
                    <a:pt x="348" y="640"/>
                  </a:lnTo>
                  <a:lnTo>
                    <a:pt x="332" y="642"/>
                  </a:lnTo>
                  <a:lnTo>
                    <a:pt x="316" y="642"/>
                  </a:lnTo>
                  <a:lnTo>
                    <a:pt x="300" y="642"/>
                  </a:lnTo>
                  <a:lnTo>
                    <a:pt x="284" y="640"/>
                  </a:lnTo>
                  <a:lnTo>
                    <a:pt x="268" y="638"/>
                  </a:lnTo>
                  <a:lnTo>
                    <a:pt x="252" y="636"/>
                  </a:lnTo>
                  <a:lnTo>
                    <a:pt x="238" y="632"/>
                  </a:lnTo>
                  <a:lnTo>
                    <a:pt x="222" y="628"/>
                  </a:lnTo>
                  <a:lnTo>
                    <a:pt x="208" y="622"/>
                  </a:lnTo>
                  <a:lnTo>
                    <a:pt x="194" y="616"/>
                  </a:lnTo>
                  <a:lnTo>
                    <a:pt x="180" y="610"/>
                  </a:lnTo>
                  <a:lnTo>
                    <a:pt x="166" y="604"/>
                  </a:lnTo>
                  <a:lnTo>
                    <a:pt x="152" y="596"/>
                  </a:lnTo>
                  <a:lnTo>
                    <a:pt x="140" y="588"/>
                  </a:lnTo>
                  <a:lnTo>
                    <a:pt x="128" y="578"/>
                  </a:lnTo>
                  <a:lnTo>
                    <a:pt x="116" y="568"/>
                  </a:lnTo>
                  <a:lnTo>
                    <a:pt x="104" y="558"/>
                  </a:lnTo>
                  <a:lnTo>
                    <a:pt x="94" y="548"/>
                  </a:lnTo>
                  <a:lnTo>
                    <a:pt x="82" y="536"/>
                  </a:lnTo>
                  <a:lnTo>
                    <a:pt x="72" y="526"/>
                  </a:lnTo>
                  <a:lnTo>
                    <a:pt x="64" y="514"/>
                  </a:lnTo>
                  <a:lnTo>
                    <a:pt x="54" y="500"/>
                  </a:lnTo>
                  <a:lnTo>
                    <a:pt x="46" y="488"/>
                  </a:lnTo>
                  <a:lnTo>
                    <a:pt x="38" y="474"/>
                  </a:lnTo>
                  <a:lnTo>
                    <a:pt x="32" y="460"/>
                  </a:lnTo>
                  <a:lnTo>
                    <a:pt x="26" y="446"/>
                  </a:lnTo>
                  <a:lnTo>
                    <a:pt x="20" y="432"/>
                  </a:lnTo>
                  <a:lnTo>
                    <a:pt x="16" y="416"/>
                  </a:lnTo>
                  <a:lnTo>
                    <a:pt x="10" y="402"/>
                  </a:lnTo>
                  <a:lnTo>
                    <a:pt x="8" y="386"/>
                  </a:lnTo>
                  <a:lnTo>
                    <a:pt x="4" y="370"/>
                  </a:lnTo>
                  <a:lnTo>
                    <a:pt x="2" y="354"/>
                  </a:lnTo>
                  <a:lnTo>
                    <a:pt x="2" y="338"/>
                  </a:lnTo>
                  <a:lnTo>
                    <a:pt x="0" y="322"/>
                  </a:lnTo>
                  <a:lnTo>
                    <a:pt x="2" y="304"/>
                  </a:lnTo>
                  <a:lnTo>
                    <a:pt x="2" y="288"/>
                  </a:lnTo>
                  <a:lnTo>
                    <a:pt x="4" y="272"/>
                  </a:lnTo>
                  <a:lnTo>
                    <a:pt x="8" y="256"/>
                  </a:lnTo>
                  <a:lnTo>
                    <a:pt x="10" y="240"/>
                  </a:lnTo>
                  <a:lnTo>
                    <a:pt x="16" y="226"/>
                  </a:lnTo>
                  <a:lnTo>
                    <a:pt x="20" y="210"/>
                  </a:lnTo>
                  <a:lnTo>
                    <a:pt x="26" y="196"/>
                  </a:lnTo>
                  <a:lnTo>
                    <a:pt x="32" y="182"/>
                  </a:lnTo>
                  <a:lnTo>
                    <a:pt x="38" y="168"/>
                  </a:lnTo>
                  <a:lnTo>
                    <a:pt x="46" y="154"/>
                  </a:lnTo>
                  <a:lnTo>
                    <a:pt x="54" y="142"/>
                  </a:lnTo>
                  <a:lnTo>
                    <a:pt x="64" y="130"/>
                  </a:lnTo>
                  <a:lnTo>
                    <a:pt x="72" y="118"/>
                  </a:lnTo>
                  <a:lnTo>
                    <a:pt x="82" y="106"/>
                  </a:lnTo>
                  <a:lnTo>
                    <a:pt x="94" y="94"/>
                  </a:lnTo>
                  <a:lnTo>
                    <a:pt x="104" y="84"/>
                  </a:lnTo>
                  <a:lnTo>
                    <a:pt x="116" y="74"/>
                  </a:lnTo>
                  <a:lnTo>
                    <a:pt x="128" y="64"/>
                  </a:lnTo>
                  <a:lnTo>
                    <a:pt x="140" y="56"/>
                  </a:lnTo>
                  <a:lnTo>
                    <a:pt x="152" y="46"/>
                  </a:lnTo>
                  <a:lnTo>
                    <a:pt x="166" y="40"/>
                  </a:lnTo>
                  <a:lnTo>
                    <a:pt x="180" y="32"/>
                  </a:lnTo>
                  <a:lnTo>
                    <a:pt x="194" y="26"/>
                  </a:lnTo>
                  <a:lnTo>
                    <a:pt x="208" y="20"/>
                  </a:lnTo>
                  <a:lnTo>
                    <a:pt x="222" y="14"/>
                  </a:lnTo>
                  <a:lnTo>
                    <a:pt x="238" y="10"/>
                  </a:lnTo>
                  <a:lnTo>
                    <a:pt x="252" y="6"/>
                  </a:lnTo>
                  <a:lnTo>
                    <a:pt x="268" y="4"/>
                  </a:lnTo>
                  <a:lnTo>
                    <a:pt x="284" y="2"/>
                  </a:lnTo>
                  <a:lnTo>
                    <a:pt x="300" y="0"/>
                  </a:lnTo>
                  <a:lnTo>
                    <a:pt x="316" y="0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F6D1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380"/>
            <p:cNvSpPr>
              <a:spLocks/>
            </p:cNvSpPr>
            <p:nvPr/>
          </p:nvSpPr>
          <p:spPr bwMode="auto">
            <a:xfrm>
              <a:off x="5181600" y="923925"/>
              <a:ext cx="965200" cy="981075"/>
            </a:xfrm>
            <a:custGeom>
              <a:avLst/>
              <a:gdLst/>
              <a:ahLst/>
              <a:cxnLst>
                <a:cxn ang="0">
                  <a:pos x="336" y="2"/>
                </a:cxn>
                <a:cxn ang="0">
                  <a:pos x="380" y="10"/>
                </a:cxn>
                <a:cxn ang="0">
                  <a:pos x="422" y="24"/>
                </a:cxn>
                <a:cxn ang="0">
                  <a:pos x="462" y="44"/>
                </a:cxn>
                <a:cxn ang="0">
                  <a:pos x="498" y="70"/>
                </a:cxn>
                <a:cxn ang="0">
                  <a:pos x="528" y="102"/>
                </a:cxn>
                <a:cxn ang="0">
                  <a:pos x="556" y="136"/>
                </a:cxn>
                <a:cxn ang="0">
                  <a:pos x="578" y="174"/>
                </a:cxn>
                <a:cxn ang="0">
                  <a:pos x="594" y="216"/>
                </a:cxn>
                <a:cxn ang="0">
                  <a:pos x="604" y="262"/>
                </a:cxn>
                <a:cxn ang="0">
                  <a:pos x="608" y="308"/>
                </a:cxn>
                <a:cxn ang="0">
                  <a:pos x="604" y="356"/>
                </a:cxn>
                <a:cxn ang="0">
                  <a:pos x="594" y="400"/>
                </a:cxn>
                <a:cxn ang="0">
                  <a:pos x="578" y="442"/>
                </a:cxn>
                <a:cxn ang="0">
                  <a:pos x="556" y="482"/>
                </a:cxn>
                <a:cxn ang="0">
                  <a:pos x="528" y="516"/>
                </a:cxn>
                <a:cxn ang="0">
                  <a:pos x="498" y="546"/>
                </a:cxn>
                <a:cxn ang="0">
                  <a:pos x="462" y="572"/>
                </a:cxn>
                <a:cxn ang="0">
                  <a:pos x="422" y="594"/>
                </a:cxn>
                <a:cxn ang="0">
                  <a:pos x="380" y="608"/>
                </a:cxn>
                <a:cxn ang="0">
                  <a:pos x="336" y="616"/>
                </a:cxn>
                <a:cxn ang="0">
                  <a:pos x="288" y="618"/>
                </a:cxn>
                <a:cxn ang="0">
                  <a:pos x="242" y="612"/>
                </a:cxn>
                <a:cxn ang="0">
                  <a:pos x="200" y="598"/>
                </a:cxn>
                <a:cxn ang="0">
                  <a:pos x="160" y="580"/>
                </a:cxn>
                <a:cxn ang="0">
                  <a:pos x="122" y="556"/>
                </a:cxn>
                <a:cxn ang="0">
                  <a:pos x="90" y="528"/>
                </a:cxn>
                <a:cxn ang="0">
                  <a:pos x="60" y="494"/>
                </a:cxn>
                <a:cxn ang="0">
                  <a:pos x="36" y="456"/>
                </a:cxn>
                <a:cxn ang="0">
                  <a:pos x="18" y="414"/>
                </a:cxn>
                <a:cxn ang="0">
                  <a:pos x="6" y="370"/>
                </a:cxn>
                <a:cxn ang="0">
                  <a:pos x="0" y="324"/>
                </a:cxn>
                <a:cxn ang="0">
                  <a:pos x="2" y="278"/>
                </a:cxn>
                <a:cxn ang="0">
                  <a:pos x="10" y="232"/>
                </a:cxn>
                <a:cxn ang="0">
                  <a:pos x="24" y="188"/>
                </a:cxn>
                <a:cxn ang="0">
                  <a:pos x="44" y="148"/>
                </a:cxn>
                <a:cxn ang="0">
                  <a:pos x="70" y="112"/>
                </a:cxn>
                <a:cxn ang="0">
                  <a:pos x="100" y="80"/>
                </a:cxn>
                <a:cxn ang="0">
                  <a:pos x="134" y="52"/>
                </a:cxn>
                <a:cxn ang="0">
                  <a:pos x="172" y="30"/>
                </a:cxn>
                <a:cxn ang="0">
                  <a:pos x="214" y="14"/>
                </a:cxn>
                <a:cxn ang="0">
                  <a:pos x="258" y="4"/>
                </a:cxn>
                <a:cxn ang="0">
                  <a:pos x="304" y="0"/>
                </a:cxn>
              </a:cxnLst>
              <a:rect l="0" t="0" r="r" b="b"/>
              <a:pathLst>
                <a:path w="608" h="618">
                  <a:moveTo>
                    <a:pt x="304" y="0"/>
                  </a:moveTo>
                  <a:lnTo>
                    <a:pt x="320" y="0"/>
                  </a:lnTo>
                  <a:lnTo>
                    <a:pt x="336" y="2"/>
                  </a:lnTo>
                  <a:lnTo>
                    <a:pt x="350" y="4"/>
                  </a:lnTo>
                  <a:lnTo>
                    <a:pt x="366" y="6"/>
                  </a:lnTo>
                  <a:lnTo>
                    <a:pt x="380" y="10"/>
                  </a:lnTo>
                  <a:lnTo>
                    <a:pt x="394" y="14"/>
                  </a:lnTo>
                  <a:lnTo>
                    <a:pt x="408" y="18"/>
                  </a:lnTo>
                  <a:lnTo>
                    <a:pt x="422" y="24"/>
                  </a:lnTo>
                  <a:lnTo>
                    <a:pt x="436" y="30"/>
                  </a:lnTo>
                  <a:lnTo>
                    <a:pt x="448" y="38"/>
                  </a:lnTo>
                  <a:lnTo>
                    <a:pt x="462" y="44"/>
                  </a:lnTo>
                  <a:lnTo>
                    <a:pt x="474" y="52"/>
                  </a:lnTo>
                  <a:lnTo>
                    <a:pt x="486" y="62"/>
                  </a:lnTo>
                  <a:lnTo>
                    <a:pt x="498" y="70"/>
                  </a:lnTo>
                  <a:lnTo>
                    <a:pt x="508" y="80"/>
                  </a:lnTo>
                  <a:lnTo>
                    <a:pt x="518" y="90"/>
                  </a:lnTo>
                  <a:lnTo>
                    <a:pt x="528" y="102"/>
                  </a:lnTo>
                  <a:lnTo>
                    <a:pt x="538" y="112"/>
                  </a:lnTo>
                  <a:lnTo>
                    <a:pt x="548" y="124"/>
                  </a:lnTo>
                  <a:lnTo>
                    <a:pt x="556" y="136"/>
                  </a:lnTo>
                  <a:lnTo>
                    <a:pt x="564" y="148"/>
                  </a:lnTo>
                  <a:lnTo>
                    <a:pt x="572" y="162"/>
                  </a:lnTo>
                  <a:lnTo>
                    <a:pt x="578" y="174"/>
                  </a:lnTo>
                  <a:lnTo>
                    <a:pt x="584" y="188"/>
                  </a:lnTo>
                  <a:lnTo>
                    <a:pt x="590" y="202"/>
                  </a:lnTo>
                  <a:lnTo>
                    <a:pt x="594" y="216"/>
                  </a:lnTo>
                  <a:lnTo>
                    <a:pt x="598" y="232"/>
                  </a:lnTo>
                  <a:lnTo>
                    <a:pt x="602" y="246"/>
                  </a:lnTo>
                  <a:lnTo>
                    <a:pt x="604" y="262"/>
                  </a:lnTo>
                  <a:lnTo>
                    <a:pt x="606" y="278"/>
                  </a:lnTo>
                  <a:lnTo>
                    <a:pt x="608" y="292"/>
                  </a:lnTo>
                  <a:lnTo>
                    <a:pt x="608" y="308"/>
                  </a:lnTo>
                  <a:lnTo>
                    <a:pt x="608" y="324"/>
                  </a:lnTo>
                  <a:lnTo>
                    <a:pt x="606" y="340"/>
                  </a:lnTo>
                  <a:lnTo>
                    <a:pt x="604" y="356"/>
                  </a:lnTo>
                  <a:lnTo>
                    <a:pt x="602" y="370"/>
                  </a:lnTo>
                  <a:lnTo>
                    <a:pt x="598" y="386"/>
                  </a:lnTo>
                  <a:lnTo>
                    <a:pt x="594" y="400"/>
                  </a:lnTo>
                  <a:lnTo>
                    <a:pt x="590" y="414"/>
                  </a:lnTo>
                  <a:lnTo>
                    <a:pt x="584" y="428"/>
                  </a:lnTo>
                  <a:lnTo>
                    <a:pt x="578" y="442"/>
                  </a:lnTo>
                  <a:lnTo>
                    <a:pt x="572" y="456"/>
                  </a:lnTo>
                  <a:lnTo>
                    <a:pt x="564" y="468"/>
                  </a:lnTo>
                  <a:lnTo>
                    <a:pt x="556" y="482"/>
                  </a:lnTo>
                  <a:lnTo>
                    <a:pt x="548" y="494"/>
                  </a:lnTo>
                  <a:lnTo>
                    <a:pt x="538" y="506"/>
                  </a:lnTo>
                  <a:lnTo>
                    <a:pt x="528" y="516"/>
                  </a:lnTo>
                  <a:lnTo>
                    <a:pt x="518" y="528"/>
                  </a:lnTo>
                  <a:lnTo>
                    <a:pt x="508" y="538"/>
                  </a:lnTo>
                  <a:lnTo>
                    <a:pt x="498" y="546"/>
                  </a:lnTo>
                  <a:lnTo>
                    <a:pt x="486" y="556"/>
                  </a:lnTo>
                  <a:lnTo>
                    <a:pt x="474" y="564"/>
                  </a:lnTo>
                  <a:lnTo>
                    <a:pt x="462" y="572"/>
                  </a:lnTo>
                  <a:lnTo>
                    <a:pt x="448" y="580"/>
                  </a:lnTo>
                  <a:lnTo>
                    <a:pt x="436" y="588"/>
                  </a:lnTo>
                  <a:lnTo>
                    <a:pt x="422" y="594"/>
                  </a:lnTo>
                  <a:lnTo>
                    <a:pt x="408" y="598"/>
                  </a:lnTo>
                  <a:lnTo>
                    <a:pt x="394" y="604"/>
                  </a:lnTo>
                  <a:lnTo>
                    <a:pt x="380" y="608"/>
                  </a:lnTo>
                  <a:lnTo>
                    <a:pt x="366" y="612"/>
                  </a:lnTo>
                  <a:lnTo>
                    <a:pt x="350" y="614"/>
                  </a:lnTo>
                  <a:lnTo>
                    <a:pt x="336" y="616"/>
                  </a:lnTo>
                  <a:lnTo>
                    <a:pt x="320" y="618"/>
                  </a:lnTo>
                  <a:lnTo>
                    <a:pt x="304" y="618"/>
                  </a:lnTo>
                  <a:lnTo>
                    <a:pt x="288" y="618"/>
                  </a:lnTo>
                  <a:lnTo>
                    <a:pt x="274" y="616"/>
                  </a:lnTo>
                  <a:lnTo>
                    <a:pt x="258" y="614"/>
                  </a:lnTo>
                  <a:lnTo>
                    <a:pt x="242" y="612"/>
                  </a:lnTo>
                  <a:lnTo>
                    <a:pt x="228" y="608"/>
                  </a:lnTo>
                  <a:lnTo>
                    <a:pt x="214" y="604"/>
                  </a:lnTo>
                  <a:lnTo>
                    <a:pt x="200" y="598"/>
                  </a:lnTo>
                  <a:lnTo>
                    <a:pt x="186" y="594"/>
                  </a:lnTo>
                  <a:lnTo>
                    <a:pt x="172" y="588"/>
                  </a:lnTo>
                  <a:lnTo>
                    <a:pt x="160" y="580"/>
                  </a:lnTo>
                  <a:lnTo>
                    <a:pt x="146" y="572"/>
                  </a:lnTo>
                  <a:lnTo>
                    <a:pt x="134" y="564"/>
                  </a:lnTo>
                  <a:lnTo>
                    <a:pt x="122" y="556"/>
                  </a:lnTo>
                  <a:lnTo>
                    <a:pt x="110" y="546"/>
                  </a:lnTo>
                  <a:lnTo>
                    <a:pt x="100" y="538"/>
                  </a:lnTo>
                  <a:lnTo>
                    <a:pt x="90" y="528"/>
                  </a:lnTo>
                  <a:lnTo>
                    <a:pt x="80" y="516"/>
                  </a:lnTo>
                  <a:lnTo>
                    <a:pt x="70" y="506"/>
                  </a:lnTo>
                  <a:lnTo>
                    <a:pt x="60" y="494"/>
                  </a:lnTo>
                  <a:lnTo>
                    <a:pt x="52" y="482"/>
                  </a:lnTo>
                  <a:lnTo>
                    <a:pt x="44" y="468"/>
                  </a:lnTo>
                  <a:lnTo>
                    <a:pt x="36" y="456"/>
                  </a:lnTo>
                  <a:lnTo>
                    <a:pt x="30" y="442"/>
                  </a:lnTo>
                  <a:lnTo>
                    <a:pt x="24" y="428"/>
                  </a:lnTo>
                  <a:lnTo>
                    <a:pt x="18" y="414"/>
                  </a:lnTo>
                  <a:lnTo>
                    <a:pt x="14" y="400"/>
                  </a:lnTo>
                  <a:lnTo>
                    <a:pt x="10" y="386"/>
                  </a:lnTo>
                  <a:lnTo>
                    <a:pt x="6" y="370"/>
                  </a:lnTo>
                  <a:lnTo>
                    <a:pt x="4" y="356"/>
                  </a:lnTo>
                  <a:lnTo>
                    <a:pt x="2" y="340"/>
                  </a:lnTo>
                  <a:lnTo>
                    <a:pt x="0" y="324"/>
                  </a:lnTo>
                  <a:lnTo>
                    <a:pt x="0" y="308"/>
                  </a:lnTo>
                  <a:lnTo>
                    <a:pt x="0" y="292"/>
                  </a:lnTo>
                  <a:lnTo>
                    <a:pt x="2" y="278"/>
                  </a:lnTo>
                  <a:lnTo>
                    <a:pt x="4" y="262"/>
                  </a:lnTo>
                  <a:lnTo>
                    <a:pt x="6" y="246"/>
                  </a:lnTo>
                  <a:lnTo>
                    <a:pt x="10" y="232"/>
                  </a:lnTo>
                  <a:lnTo>
                    <a:pt x="14" y="216"/>
                  </a:lnTo>
                  <a:lnTo>
                    <a:pt x="18" y="202"/>
                  </a:lnTo>
                  <a:lnTo>
                    <a:pt x="24" y="188"/>
                  </a:lnTo>
                  <a:lnTo>
                    <a:pt x="30" y="174"/>
                  </a:lnTo>
                  <a:lnTo>
                    <a:pt x="36" y="162"/>
                  </a:lnTo>
                  <a:lnTo>
                    <a:pt x="44" y="148"/>
                  </a:lnTo>
                  <a:lnTo>
                    <a:pt x="52" y="136"/>
                  </a:lnTo>
                  <a:lnTo>
                    <a:pt x="60" y="124"/>
                  </a:lnTo>
                  <a:lnTo>
                    <a:pt x="70" y="112"/>
                  </a:lnTo>
                  <a:lnTo>
                    <a:pt x="80" y="102"/>
                  </a:lnTo>
                  <a:lnTo>
                    <a:pt x="90" y="90"/>
                  </a:lnTo>
                  <a:lnTo>
                    <a:pt x="100" y="80"/>
                  </a:lnTo>
                  <a:lnTo>
                    <a:pt x="110" y="70"/>
                  </a:lnTo>
                  <a:lnTo>
                    <a:pt x="122" y="62"/>
                  </a:lnTo>
                  <a:lnTo>
                    <a:pt x="134" y="52"/>
                  </a:lnTo>
                  <a:lnTo>
                    <a:pt x="146" y="44"/>
                  </a:lnTo>
                  <a:lnTo>
                    <a:pt x="160" y="38"/>
                  </a:lnTo>
                  <a:lnTo>
                    <a:pt x="172" y="30"/>
                  </a:lnTo>
                  <a:lnTo>
                    <a:pt x="186" y="24"/>
                  </a:lnTo>
                  <a:lnTo>
                    <a:pt x="200" y="18"/>
                  </a:lnTo>
                  <a:lnTo>
                    <a:pt x="214" y="14"/>
                  </a:lnTo>
                  <a:lnTo>
                    <a:pt x="228" y="10"/>
                  </a:lnTo>
                  <a:lnTo>
                    <a:pt x="242" y="6"/>
                  </a:lnTo>
                  <a:lnTo>
                    <a:pt x="258" y="4"/>
                  </a:lnTo>
                  <a:lnTo>
                    <a:pt x="274" y="2"/>
                  </a:lnTo>
                  <a:lnTo>
                    <a:pt x="288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7D60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381"/>
            <p:cNvSpPr>
              <a:spLocks/>
            </p:cNvSpPr>
            <p:nvPr/>
          </p:nvSpPr>
          <p:spPr bwMode="auto">
            <a:xfrm>
              <a:off x="5207000" y="946150"/>
              <a:ext cx="927100" cy="942975"/>
            </a:xfrm>
            <a:custGeom>
              <a:avLst/>
              <a:gdLst/>
              <a:ahLst/>
              <a:cxnLst>
                <a:cxn ang="0">
                  <a:pos x="322" y="2"/>
                </a:cxn>
                <a:cxn ang="0">
                  <a:pos x="364" y="8"/>
                </a:cxn>
                <a:cxn ang="0">
                  <a:pos x="406" y="22"/>
                </a:cxn>
                <a:cxn ang="0">
                  <a:pos x="442" y="42"/>
                </a:cxn>
                <a:cxn ang="0">
                  <a:pos x="478" y="68"/>
                </a:cxn>
                <a:cxn ang="0">
                  <a:pos x="508" y="96"/>
                </a:cxn>
                <a:cxn ang="0">
                  <a:pos x="534" y="130"/>
                </a:cxn>
                <a:cxn ang="0">
                  <a:pos x="554" y="168"/>
                </a:cxn>
                <a:cxn ang="0">
                  <a:pos x="570" y="208"/>
                </a:cxn>
                <a:cxn ang="0">
                  <a:pos x="580" y="252"/>
                </a:cxn>
                <a:cxn ang="0">
                  <a:pos x="584" y="296"/>
                </a:cxn>
                <a:cxn ang="0">
                  <a:pos x="580" y="342"/>
                </a:cxn>
                <a:cxn ang="0">
                  <a:pos x="570" y="384"/>
                </a:cxn>
                <a:cxn ang="0">
                  <a:pos x="554" y="424"/>
                </a:cxn>
                <a:cxn ang="0">
                  <a:pos x="534" y="462"/>
                </a:cxn>
                <a:cxn ang="0">
                  <a:pos x="508" y="496"/>
                </a:cxn>
                <a:cxn ang="0">
                  <a:pos x="478" y="526"/>
                </a:cxn>
                <a:cxn ang="0">
                  <a:pos x="442" y="550"/>
                </a:cxn>
                <a:cxn ang="0">
                  <a:pos x="406" y="570"/>
                </a:cxn>
                <a:cxn ang="0">
                  <a:pos x="364" y="584"/>
                </a:cxn>
                <a:cxn ang="0">
                  <a:pos x="322" y="592"/>
                </a:cxn>
                <a:cxn ang="0">
                  <a:pos x="276" y="592"/>
                </a:cxn>
                <a:cxn ang="0">
                  <a:pos x="232" y="588"/>
                </a:cxn>
                <a:cxn ang="0">
                  <a:pos x="192" y="576"/>
                </a:cxn>
                <a:cxn ang="0">
                  <a:pos x="152" y="558"/>
                </a:cxn>
                <a:cxn ang="0">
                  <a:pos x="116" y="534"/>
                </a:cxn>
                <a:cxn ang="0">
                  <a:pos x="84" y="506"/>
                </a:cxn>
                <a:cxn ang="0">
                  <a:pos x="58" y="474"/>
                </a:cxn>
                <a:cxn ang="0">
                  <a:pos x="34" y="438"/>
                </a:cxn>
                <a:cxn ang="0">
                  <a:pos x="18" y="398"/>
                </a:cxn>
                <a:cxn ang="0">
                  <a:pos x="6" y="356"/>
                </a:cxn>
                <a:cxn ang="0">
                  <a:pos x="0" y="312"/>
                </a:cxn>
                <a:cxn ang="0">
                  <a:pos x="0" y="266"/>
                </a:cxn>
                <a:cxn ang="0">
                  <a:pos x="8" y="222"/>
                </a:cxn>
                <a:cxn ang="0">
                  <a:pos x="22" y="180"/>
                </a:cxn>
                <a:cxn ang="0">
                  <a:pos x="42" y="142"/>
                </a:cxn>
                <a:cxn ang="0">
                  <a:pos x="66" y="108"/>
                </a:cxn>
                <a:cxn ang="0">
                  <a:pos x="96" y="76"/>
                </a:cxn>
                <a:cxn ang="0">
                  <a:pos x="128" y="50"/>
                </a:cxn>
                <a:cxn ang="0">
                  <a:pos x="164" y="28"/>
                </a:cxn>
                <a:cxn ang="0">
                  <a:pos x="204" y="12"/>
                </a:cxn>
                <a:cxn ang="0">
                  <a:pos x="248" y="2"/>
                </a:cxn>
                <a:cxn ang="0">
                  <a:pos x="292" y="0"/>
                </a:cxn>
              </a:cxnLst>
              <a:rect l="0" t="0" r="r" b="b"/>
              <a:pathLst>
                <a:path w="584" h="594">
                  <a:moveTo>
                    <a:pt x="292" y="0"/>
                  </a:moveTo>
                  <a:lnTo>
                    <a:pt x="306" y="0"/>
                  </a:lnTo>
                  <a:lnTo>
                    <a:pt x="322" y="2"/>
                  </a:lnTo>
                  <a:lnTo>
                    <a:pt x="336" y="2"/>
                  </a:lnTo>
                  <a:lnTo>
                    <a:pt x="350" y="6"/>
                  </a:lnTo>
                  <a:lnTo>
                    <a:pt x="364" y="8"/>
                  </a:lnTo>
                  <a:lnTo>
                    <a:pt x="378" y="12"/>
                  </a:lnTo>
                  <a:lnTo>
                    <a:pt x="392" y="18"/>
                  </a:lnTo>
                  <a:lnTo>
                    <a:pt x="406" y="22"/>
                  </a:lnTo>
                  <a:lnTo>
                    <a:pt x="418" y="28"/>
                  </a:lnTo>
                  <a:lnTo>
                    <a:pt x="430" y="36"/>
                  </a:lnTo>
                  <a:lnTo>
                    <a:pt x="442" y="42"/>
                  </a:lnTo>
                  <a:lnTo>
                    <a:pt x="454" y="50"/>
                  </a:lnTo>
                  <a:lnTo>
                    <a:pt x="466" y="58"/>
                  </a:lnTo>
                  <a:lnTo>
                    <a:pt x="478" y="68"/>
                  </a:lnTo>
                  <a:lnTo>
                    <a:pt x="488" y="76"/>
                  </a:lnTo>
                  <a:lnTo>
                    <a:pt x="498" y="86"/>
                  </a:lnTo>
                  <a:lnTo>
                    <a:pt x="508" y="96"/>
                  </a:lnTo>
                  <a:lnTo>
                    <a:pt x="516" y="108"/>
                  </a:lnTo>
                  <a:lnTo>
                    <a:pt x="526" y="118"/>
                  </a:lnTo>
                  <a:lnTo>
                    <a:pt x="534" y="130"/>
                  </a:lnTo>
                  <a:lnTo>
                    <a:pt x="542" y="142"/>
                  </a:lnTo>
                  <a:lnTo>
                    <a:pt x="548" y="154"/>
                  </a:lnTo>
                  <a:lnTo>
                    <a:pt x="554" y="168"/>
                  </a:lnTo>
                  <a:lnTo>
                    <a:pt x="560" y="180"/>
                  </a:lnTo>
                  <a:lnTo>
                    <a:pt x="566" y="194"/>
                  </a:lnTo>
                  <a:lnTo>
                    <a:pt x="570" y="208"/>
                  </a:lnTo>
                  <a:lnTo>
                    <a:pt x="574" y="222"/>
                  </a:lnTo>
                  <a:lnTo>
                    <a:pt x="578" y="236"/>
                  </a:lnTo>
                  <a:lnTo>
                    <a:pt x="580" y="252"/>
                  </a:lnTo>
                  <a:lnTo>
                    <a:pt x="582" y="266"/>
                  </a:lnTo>
                  <a:lnTo>
                    <a:pt x="584" y="282"/>
                  </a:lnTo>
                  <a:lnTo>
                    <a:pt x="584" y="296"/>
                  </a:lnTo>
                  <a:lnTo>
                    <a:pt x="584" y="312"/>
                  </a:lnTo>
                  <a:lnTo>
                    <a:pt x="582" y="326"/>
                  </a:lnTo>
                  <a:lnTo>
                    <a:pt x="580" y="342"/>
                  </a:lnTo>
                  <a:lnTo>
                    <a:pt x="578" y="356"/>
                  </a:lnTo>
                  <a:lnTo>
                    <a:pt x="574" y="370"/>
                  </a:lnTo>
                  <a:lnTo>
                    <a:pt x="570" y="384"/>
                  </a:lnTo>
                  <a:lnTo>
                    <a:pt x="566" y="398"/>
                  </a:lnTo>
                  <a:lnTo>
                    <a:pt x="560" y="412"/>
                  </a:lnTo>
                  <a:lnTo>
                    <a:pt x="554" y="424"/>
                  </a:lnTo>
                  <a:lnTo>
                    <a:pt x="548" y="438"/>
                  </a:lnTo>
                  <a:lnTo>
                    <a:pt x="542" y="450"/>
                  </a:lnTo>
                  <a:lnTo>
                    <a:pt x="534" y="462"/>
                  </a:lnTo>
                  <a:lnTo>
                    <a:pt x="526" y="474"/>
                  </a:lnTo>
                  <a:lnTo>
                    <a:pt x="516" y="486"/>
                  </a:lnTo>
                  <a:lnTo>
                    <a:pt x="508" y="496"/>
                  </a:lnTo>
                  <a:lnTo>
                    <a:pt x="498" y="506"/>
                  </a:lnTo>
                  <a:lnTo>
                    <a:pt x="488" y="516"/>
                  </a:lnTo>
                  <a:lnTo>
                    <a:pt x="478" y="526"/>
                  </a:lnTo>
                  <a:lnTo>
                    <a:pt x="466" y="534"/>
                  </a:lnTo>
                  <a:lnTo>
                    <a:pt x="454" y="542"/>
                  </a:lnTo>
                  <a:lnTo>
                    <a:pt x="442" y="550"/>
                  </a:lnTo>
                  <a:lnTo>
                    <a:pt x="430" y="558"/>
                  </a:lnTo>
                  <a:lnTo>
                    <a:pt x="418" y="564"/>
                  </a:lnTo>
                  <a:lnTo>
                    <a:pt x="406" y="570"/>
                  </a:lnTo>
                  <a:lnTo>
                    <a:pt x="392" y="576"/>
                  </a:lnTo>
                  <a:lnTo>
                    <a:pt x="378" y="580"/>
                  </a:lnTo>
                  <a:lnTo>
                    <a:pt x="364" y="584"/>
                  </a:lnTo>
                  <a:lnTo>
                    <a:pt x="350" y="588"/>
                  </a:lnTo>
                  <a:lnTo>
                    <a:pt x="336" y="590"/>
                  </a:lnTo>
                  <a:lnTo>
                    <a:pt x="322" y="592"/>
                  </a:lnTo>
                  <a:lnTo>
                    <a:pt x="306" y="592"/>
                  </a:lnTo>
                  <a:lnTo>
                    <a:pt x="292" y="594"/>
                  </a:lnTo>
                  <a:lnTo>
                    <a:pt x="276" y="592"/>
                  </a:lnTo>
                  <a:lnTo>
                    <a:pt x="262" y="592"/>
                  </a:lnTo>
                  <a:lnTo>
                    <a:pt x="248" y="590"/>
                  </a:lnTo>
                  <a:lnTo>
                    <a:pt x="232" y="588"/>
                  </a:lnTo>
                  <a:lnTo>
                    <a:pt x="218" y="584"/>
                  </a:lnTo>
                  <a:lnTo>
                    <a:pt x="204" y="580"/>
                  </a:lnTo>
                  <a:lnTo>
                    <a:pt x="192" y="576"/>
                  </a:lnTo>
                  <a:lnTo>
                    <a:pt x="178" y="570"/>
                  </a:lnTo>
                  <a:lnTo>
                    <a:pt x="164" y="564"/>
                  </a:lnTo>
                  <a:lnTo>
                    <a:pt x="152" y="558"/>
                  </a:lnTo>
                  <a:lnTo>
                    <a:pt x="140" y="550"/>
                  </a:lnTo>
                  <a:lnTo>
                    <a:pt x="128" y="542"/>
                  </a:lnTo>
                  <a:lnTo>
                    <a:pt x="116" y="534"/>
                  </a:lnTo>
                  <a:lnTo>
                    <a:pt x="106" y="526"/>
                  </a:lnTo>
                  <a:lnTo>
                    <a:pt x="96" y="516"/>
                  </a:lnTo>
                  <a:lnTo>
                    <a:pt x="84" y="506"/>
                  </a:lnTo>
                  <a:lnTo>
                    <a:pt x="76" y="496"/>
                  </a:lnTo>
                  <a:lnTo>
                    <a:pt x="66" y="486"/>
                  </a:lnTo>
                  <a:lnTo>
                    <a:pt x="58" y="474"/>
                  </a:lnTo>
                  <a:lnTo>
                    <a:pt x="50" y="462"/>
                  </a:lnTo>
                  <a:lnTo>
                    <a:pt x="42" y="450"/>
                  </a:lnTo>
                  <a:lnTo>
                    <a:pt x="34" y="438"/>
                  </a:lnTo>
                  <a:lnTo>
                    <a:pt x="28" y="424"/>
                  </a:lnTo>
                  <a:lnTo>
                    <a:pt x="22" y="412"/>
                  </a:lnTo>
                  <a:lnTo>
                    <a:pt x="18" y="398"/>
                  </a:lnTo>
                  <a:lnTo>
                    <a:pt x="12" y="384"/>
                  </a:lnTo>
                  <a:lnTo>
                    <a:pt x="8" y="370"/>
                  </a:lnTo>
                  <a:lnTo>
                    <a:pt x="6" y="356"/>
                  </a:lnTo>
                  <a:lnTo>
                    <a:pt x="2" y="342"/>
                  </a:lnTo>
                  <a:lnTo>
                    <a:pt x="0" y="326"/>
                  </a:lnTo>
                  <a:lnTo>
                    <a:pt x="0" y="312"/>
                  </a:lnTo>
                  <a:lnTo>
                    <a:pt x="0" y="296"/>
                  </a:lnTo>
                  <a:lnTo>
                    <a:pt x="0" y="282"/>
                  </a:lnTo>
                  <a:lnTo>
                    <a:pt x="0" y="266"/>
                  </a:lnTo>
                  <a:lnTo>
                    <a:pt x="2" y="252"/>
                  </a:lnTo>
                  <a:lnTo>
                    <a:pt x="6" y="236"/>
                  </a:lnTo>
                  <a:lnTo>
                    <a:pt x="8" y="222"/>
                  </a:lnTo>
                  <a:lnTo>
                    <a:pt x="12" y="208"/>
                  </a:lnTo>
                  <a:lnTo>
                    <a:pt x="18" y="194"/>
                  </a:lnTo>
                  <a:lnTo>
                    <a:pt x="22" y="180"/>
                  </a:lnTo>
                  <a:lnTo>
                    <a:pt x="28" y="168"/>
                  </a:lnTo>
                  <a:lnTo>
                    <a:pt x="34" y="154"/>
                  </a:lnTo>
                  <a:lnTo>
                    <a:pt x="42" y="142"/>
                  </a:lnTo>
                  <a:lnTo>
                    <a:pt x="50" y="130"/>
                  </a:lnTo>
                  <a:lnTo>
                    <a:pt x="58" y="118"/>
                  </a:lnTo>
                  <a:lnTo>
                    <a:pt x="66" y="108"/>
                  </a:lnTo>
                  <a:lnTo>
                    <a:pt x="76" y="96"/>
                  </a:lnTo>
                  <a:lnTo>
                    <a:pt x="84" y="86"/>
                  </a:lnTo>
                  <a:lnTo>
                    <a:pt x="96" y="76"/>
                  </a:lnTo>
                  <a:lnTo>
                    <a:pt x="106" y="68"/>
                  </a:lnTo>
                  <a:lnTo>
                    <a:pt x="116" y="58"/>
                  </a:lnTo>
                  <a:lnTo>
                    <a:pt x="128" y="50"/>
                  </a:lnTo>
                  <a:lnTo>
                    <a:pt x="140" y="42"/>
                  </a:lnTo>
                  <a:lnTo>
                    <a:pt x="152" y="36"/>
                  </a:lnTo>
                  <a:lnTo>
                    <a:pt x="164" y="28"/>
                  </a:lnTo>
                  <a:lnTo>
                    <a:pt x="178" y="22"/>
                  </a:lnTo>
                  <a:lnTo>
                    <a:pt x="192" y="18"/>
                  </a:lnTo>
                  <a:lnTo>
                    <a:pt x="204" y="12"/>
                  </a:lnTo>
                  <a:lnTo>
                    <a:pt x="218" y="8"/>
                  </a:lnTo>
                  <a:lnTo>
                    <a:pt x="232" y="6"/>
                  </a:lnTo>
                  <a:lnTo>
                    <a:pt x="248" y="2"/>
                  </a:lnTo>
                  <a:lnTo>
                    <a:pt x="262" y="2"/>
                  </a:lnTo>
                  <a:lnTo>
                    <a:pt x="276" y="0"/>
                  </a:lnTo>
                  <a:lnTo>
                    <a:pt x="292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F8DA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382"/>
            <p:cNvSpPr>
              <a:spLocks/>
            </p:cNvSpPr>
            <p:nvPr/>
          </p:nvSpPr>
          <p:spPr bwMode="auto">
            <a:xfrm>
              <a:off x="5229225" y="965200"/>
              <a:ext cx="892175" cy="904875"/>
            </a:xfrm>
            <a:custGeom>
              <a:avLst/>
              <a:gdLst/>
              <a:ahLst/>
              <a:cxnLst>
                <a:cxn ang="0">
                  <a:pos x="310" y="2"/>
                </a:cxn>
                <a:cxn ang="0">
                  <a:pos x="352" y="10"/>
                </a:cxn>
                <a:cxn ang="0">
                  <a:pos x="390" y="24"/>
                </a:cxn>
                <a:cxn ang="0">
                  <a:pos x="426" y="42"/>
                </a:cxn>
                <a:cxn ang="0">
                  <a:pos x="460" y="66"/>
                </a:cxn>
                <a:cxn ang="0">
                  <a:pos x="488" y="94"/>
                </a:cxn>
                <a:cxn ang="0">
                  <a:pos x="514" y="126"/>
                </a:cxn>
                <a:cxn ang="0">
                  <a:pos x="534" y="162"/>
                </a:cxn>
                <a:cxn ang="0">
                  <a:pos x="548" y="202"/>
                </a:cxn>
                <a:cxn ang="0">
                  <a:pos x="558" y="242"/>
                </a:cxn>
                <a:cxn ang="0">
                  <a:pos x="562" y="286"/>
                </a:cxn>
                <a:cxn ang="0">
                  <a:pos x="558" y="330"/>
                </a:cxn>
                <a:cxn ang="0">
                  <a:pos x="548" y="370"/>
                </a:cxn>
                <a:cxn ang="0">
                  <a:pos x="534" y="410"/>
                </a:cxn>
                <a:cxn ang="0">
                  <a:pos x="514" y="446"/>
                </a:cxn>
                <a:cxn ang="0">
                  <a:pos x="488" y="478"/>
                </a:cxn>
                <a:cxn ang="0">
                  <a:pos x="460" y="506"/>
                </a:cxn>
                <a:cxn ang="0">
                  <a:pos x="426" y="530"/>
                </a:cxn>
                <a:cxn ang="0">
                  <a:pos x="390" y="548"/>
                </a:cxn>
                <a:cxn ang="0">
                  <a:pos x="352" y="562"/>
                </a:cxn>
                <a:cxn ang="0">
                  <a:pos x="310" y="570"/>
                </a:cxn>
                <a:cxn ang="0">
                  <a:pos x="266" y="570"/>
                </a:cxn>
                <a:cxn ang="0">
                  <a:pos x="224" y="564"/>
                </a:cxn>
                <a:cxn ang="0">
                  <a:pos x="184" y="554"/>
                </a:cxn>
                <a:cxn ang="0">
                  <a:pos x="148" y="536"/>
                </a:cxn>
                <a:cxn ang="0">
                  <a:pos x="114" y="514"/>
                </a:cxn>
                <a:cxn ang="0">
                  <a:pos x="82" y="488"/>
                </a:cxn>
                <a:cxn ang="0">
                  <a:pos x="56" y="456"/>
                </a:cxn>
                <a:cxn ang="0">
                  <a:pos x="34" y="422"/>
                </a:cxn>
                <a:cxn ang="0">
                  <a:pos x="18" y="384"/>
                </a:cxn>
                <a:cxn ang="0">
                  <a:pos x="6" y="344"/>
                </a:cxn>
                <a:cxn ang="0">
                  <a:pos x="2" y="300"/>
                </a:cxn>
                <a:cxn ang="0">
                  <a:pos x="2" y="256"/>
                </a:cxn>
                <a:cxn ang="0">
                  <a:pos x="10" y="214"/>
                </a:cxn>
                <a:cxn ang="0">
                  <a:pos x="22" y="176"/>
                </a:cxn>
                <a:cxn ang="0">
                  <a:pos x="42" y="138"/>
                </a:cxn>
                <a:cxn ang="0">
                  <a:pos x="64" y="104"/>
                </a:cxn>
                <a:cxn ang="0">
                  <a:pos x="92" y="76"/>
                </a:cxn>
                <a:cxn ang="0">
                  <a:pos x="124" y="50"/>
                </a:cxn>
                <a:cxn ang="0">
                  <a:pos x="160" y="30"/>
                </a:cxn>
                <a:cxn ang="0">
                  <a:pos x="198" y="14"/>
                </a:cxn>
                <a:cxn ang="0">
                  <a:pos x="238" y="4"/>
                </a:cxn>
                <a:cxn ang="0">
                  <a:pos x="282" y="0"/>
                </a:cxn>
              </a:cxnLst>
              <a:rect l="0" t="0" r="r" b="b"/>
              <a:pathLst>
                <a:path w="562" h="570">
                  <a:moveTo>
                    <a:pt x="282" y="0"/>
                  </a:moveTo>
                  <a:lnTo>
                    <a:pt x="296" y="2"/>
                  </a:lnTo>
                  <a:lnTo>
                    <a:pt x="310" y="2"/>
                  </a:lnTo>
                  <a:lnTo>
                    <a:pt x="324" y="4"/>
                  </a:lnTo>
                  <a:lnTo>
                    <a:pt x="338" y="6"/>
                  </a:lnTo>
                  <a:lnTo>
                    <a:pt x="352" y="10"/>
                  </a:lnTo>
                  <a:lnTo>
                    <a:pt x="364" y="14"/>
                  </a:lnTo>
                  <a:lnTo>
                    <a:pt x="378" y="18"/>
                  </a:lnTo>
                  <a:lnTo>
                    <a:pt x="390" y="24"/>
                  </a:lnTo>
                  <a:lnTo>
                    <a:pt x="402" y="30"/>
                  </a:lnTo>
                  <a:lnTo>
                    <a:pt x="414" y="36"/>
                  </a:lnTo>
                  <a:lnTo>
                    <a:pt x="426" y="42"/>
                  </a:lnTo>
                  <a:lnTo>
                    <a:pt x="438" y="50"/>
                  </a:lnTo>
                  <a:lnTo>
                    <a:pt x="448" y="58"/>
                  </a:lnTo>
                  <a:lnTo>
                    <a:pt x="460" y="66"/>
                  </a:lnTo>
                  <a:lnTo>
                    <a:pt x="470" y="76"/>
                  </a:lnTo>
                  <a:lnTo>
                    <a:pt x="480" y="84"/>
                  </a:lnTo>
                  <a:lnTo>
                    <a:pt x="488" y="94"/>
                  </a:lnTo>
                  <a:lnTo>
                    <a:pt x="498" y="104"/>
                  </a:lnTo>
                  <a:lnTo>
                    <a:pt x="506" y="116"/>
                  </a:lnTo>
                  <a:lnTo>
                    <a:pt x="514" y="126"/>
                  </a:lnTo>
                  <a:lnTo>
                    <a:pt x="520" y="138"/>
                  </a:lnTo>
                  <a:lnTo>
                    <a:pt x="528" y="150"/>
                  </a:lnTo>
                  <a:lnTo>
                    <a:pt x="534" y="162"/>
                  </a:lnTo>
                  <a:lnTo>
                    <a:pt x="540" y="176"/>
                  </a:lnTo>
                  <a:lnTo>
                    <a:pt x="544" y="188"/>
                  </a:lnTo>
                  <a:lnTo>
                    <a:pt x="548" y="202"/>
                  </a:lnTo>
                  <a:lnTo>
                    <a:pt x="552" y="214"/>
                  </a:lnTo>
                  <a:lnTo>
                    <a:pt x="556" y="228"/>
                  </a:lnTo>
                  <a:lnTo>
                    <a:pt x="558" y="242"/>
                  </a:lnTo>
                  <a:lnTo>
                    <a:pt x="560" y="256"/>
                  </a:lnTo>
                  <a:lnTo>
                    <a:pt x="562" y="272"/>
                  </a:lnTo>
                  <a:lnTo>
                    <a:pt x="562" y="286"/>
                  </a:lnTo>
                  <a:lnTo>
                    <a:pt x="562" y="300"/>
                  </a:lnTo>
                  <a:lnTo>
                    <a:pt x="560" y="316"/>
                  </a:lnTo>
                  <a:lnTo>
                    <a:pt x="558" y="330"/>
                  </a:lnTo>
                  <a:lnTo>
                    <a:pt x="556" y="344"/>
                  </a:lnTo>
                  <a:lnTo>
                    <a:pt x="552" y="358"/>
                  </a:lnTo>
                  <a:lnTo>
                    <a:pt x="548" y="370"/>
                  </a:lnTo>
                  <a:lnTo>
                    <a:pt x="544" y="384"/>
                  </a:lnTo>
                  <a:lnTo>
                    <a:pt x="540" y="396"/>
                  </a:lnTo>
                  <a:lnTo>
                    <a:pt x="534" y="410"/>
                  </a:lnTo>
                  <a:lnTo>
                    <a:pt x="528" y="422"/>
                  </a:lnTo>
                  <a:lnTo>
                    <a:pt x="520" y="434"/>
                  </a:lnTo>
                  <a:lnTo>
                    <a:pt x="514" y="446"/>
                  </a:lnTo>
                  <a:lnTo>
                    <a:pt x="506" y="456"/>
                  </a:lnTo>
                  <a:lnTo>
                    <a:pt x="498" y="468"/>
                  </a:lnTo>
                  <a:lnTo>
                    <a:pt x="488" y="478"/>
                  </a:lnTo>
                  <a:lnTo>
                    <a:pt x="480" y="488"/>
                  </a:lnTo>
                  <a:lnTo>
                    <a:pt x="470" y="496"/>
                  </a:lnTo>
                  <a:lnTo>
                    <a:pt x="460" y="506"/>
                  </a:lnTo>
                  <a:lnTo>
                    <a:pt x="448" y="514"/>
                  </a:lnTo>
                  <a:lnTo>
                    <a:pt x="438" y="522"/>
                  </a:lnTo>
                  <a:lnTo>
                    <a:pt x="426" y="530"/>
                  </a:lnTo>
                  <a:lnTo>
                    <a:pt x="414" y="536"/>
                  </a:lnTo>
                  <a:lnTo>
                    <a:pt x="402" y="542"/>
                  </a:lnTo>
                  <a:lnTo>
                    <a:pt x="390" y="548"/>
                  </a:lnTo>
                  <a:lnTo>
                    <a:pt x="378" y="554"/>
                  </a:lnTo>
                  <a:lnTo>
                    <a:pt x="364" y="558"/>
                  </a:lnTo>
                  <a:lnTo>
                    <a:pt x="352" y="562"/>
                  </a:lnTo>
                  <a:lnTo>
                    <a:pt x="338" y="564"/>
                  </a:lnTo>
                  <a:lnTo>
                    <a:pt x="324" y="568"/>
                  </a:lnTo>
                  <a:lnTo>
                    <a:pt x="310" y="570"/>
                  </a:lnTo>
                  <a:lnTo>
                    <a:pt x="296" y="570"/>
                  </a:lnTo>
                  <a:lnTo>
                    <a:pt x="282" y="570"/>
                  </a:lnTo>
                  <a:lnTo>
                    <a:pt x="266" y="570"/>
                  </a:lnTo>
                  <a:lnTo>
                    <a:pt x="252" y="570"/>
                  </a:lnTo>
                  <a:lnTo>
                    <a:pt x="238" y="568"/>
                  </a:lnTo>
                  <a:lnTo>
                    <a:pt x="224" y="564"/>
                  </a:lnTo>
                  <a:lnTo>
                    <a:pt x="210" y="562"/>
                  </a:lnTo>
                  <a:lnTo>
                    <a:pt x="198" y="558"/>
                  </a:lnTo>
                  <a:lnTo>
                    <a:pt x="184" y="554"/>
                  </a:lnTo>
                  <a:lnTo>
                    <a:pt x="172" y="548"/>
                  </a:lnTo>
                  <a:lnTo>
                    <a:pt x="160" y="542"/>
                  </a:lnTo>
                  <a:lnTo>
                    <a:pt x="148" y="536"/>
                  </a:lnTo>
                  <a:lnTo>
                    <a:pt x="136" y="530"/>
                  </a:lnTo>
                  <a:lnTo>
                    <a:pt x="124" y="522"/>
                  </a:lnTo>
                  <a:lnTo>
                    <a:pt x="114" y="514"/>
                  </a:lnTo>
                  <a:lnTo>
                    <a:pt x="102" y="506"/>
                  </a:lnTo>
                  <a:lnTo>
                    <a:pt x="92" y="496"/>
                  </a:lnTo>
                  <a:lnTo>
                    <a:pt x="82" y="488"/>
                  </a:lnTo>
                  <a:lnTo>
                    <a:pt x="74" y="478"/>
                  </a:lnTo>
                  <a:lnTo>
                    <a:pt x="64" y="468"/>
                  </a:lnTo>
                  <a:lnTo>
                    <a:pt x="56" y="456"/>
                  </a:lnTo>
                  <a:lnTo>
                    <a:pt x="48" y="446"/>
                  </a:lnTo>
                  <a:lnTo>
                    <a:pt x="42" y="434"/>
                  </a:lnTo>
                  <a:lnTo>
                    <a:pt x="34" y="422"/>
                  </a:lnTo>
                  <a:lnTo>
                    <a:pt x="28" y="410"/>
                  </a:lnTo>
                  <a:lnTo>
                    <a:pt x="22" y="396"/>
                  </a:lnTo>
                  <a:lnTo>
                    <a:pt x="18" y="384"/>
                  </a:lnTo>
                  <a:lnTo>
                    <a:pt x="14" y="370"/>
                  </a:lnTo>
                  <a:lnTo>
                    <a:pt x="10" y="358"/>
                  </a:lnTo>
                  <a:lnTo>
                    <a:pt x="6" y="344"/>
                  </a:lnTo>
                  <a:lnTo>
                    <a:pt x="4" y="330"/>
                  </a:lnTo>
                  <a:lnTo>
                    <a:pt x="2" y="316"/>
                  </a:lnTo>
                  <a:lnTo>
                    <a:pt x="2" y="300"/>
                  </a:lnTo>
                  <a:lnTo>
                    <a:pt x="0" y="286"/>
                  </a:lnTo>
                  <a:lnTo>
                    <a:pt x="2" y="272"/>
                  </a:lnTo>
                  <a:lnTo>
                    <a:pt x="2" y="256"/>
                  </a:lnTo>
                  <a:lnTo>
                    <a:pt x="4" y="242"/>
                  </a:lnTo>
                  <a:lnTo>
                    <a:pt x="6" y="228"/>
                  </a:lnTo>
                  <a:lnTo>
                    <a:pt x="10" y="214"/>
                  </a:lnTo>
                  <a:lnTo>
                    <a:pt x="14" y="202"/>
                  </a:lnTo>
                  <a:lnTo>
                    <a:pt x="18" y="188"/>
                  </a:lnTo>
                  <a:lnTo>
                    <a:pt x="22" y="176"/>
                  </a:lnTo>
                  <a:lnTo>
                    <a:pt x="28" y="162"/>
                  </a:lnTo>
                  <a:lnTo>
                    <a:pt x="34" y="150"/>
                  </a:lnTo>
                  <a:lnTo>
                    <a:pt x="42" y="138"/>
                  </a:lnTo>
                  <a:lnTo>
                    <a:pt x="48" y="126"/>
                  </a:lnTo>
                  <a:lnTo>
                    <a:pt x="56" y="116"/>
                  </a:lnTo>
                  <a:lnTo>
                    <a:pt x="64" y="104"/>
                  </a:lnTo>
                  <a:lnTo>
                    <a:pt x="74" y="94"/>
                  </a:lnTo>
                  <a:lnTo>
                    <a:pt x="82" y="84"/>
                  </a:lnTo>
                  <a:lnTo>
                    <a:pt x="92" y="76"/>
                  </a:lnTo>
                  <a:lnTo>
                    <a:pt x="102" y="66"/>
                  </a:lnTo>
                  <a:lnTo>
                    <a:pt x="114" y="58"/>
                  </a:lnTo>
                  <a:lnTo>
                    <a:pt x="124" y="50"/>
                  </a:lnTo>
                  <a:lnTo>
                    <a:pt x="136" y="42"/>
                  </a:lnTo>
                  <a:lnTo>
                    <a:pt x="148" y="36"/>
                  </a:lnTo>
                  <a:lnTo>
                    <a:pt x="160" y="30"/>
                  </a:lnTo>
                  <a:lnTo>
                    <a:pt x="172" y="24"/>
                  </a:lnTo>
                  <a:lnTo>
                    <a:pt x="184" y="18"/>
                  </a:lnTo>
                  <a:lnTo>
                    <a:pt x="198" y="14"/>
                  </a:lnTo>
                  <a:lnTo>
                    <a:pt x="210" y="10"/>
                  </a:lnTo>
                  <a:lnTo>
                    <a:pt x="224" y="6"/>
                  </a:lnTo>
                  <a:lnTo>
                    <a:pt x="238" y="4"/>
                  </a:lnTo>
                  <a:lnTo>
                    <a:pt x="252" y="2"/>
                  </a:lnTo>
                  <a:lnTo>
                    <a:pt x="266" y="2"/>
                  </a:lnTo>
                  <a:lnTo>
                    <a:pt x="282" y="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FAD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383"/>
            <p:cNvSpPr>
              <a:spLocks/>
            </p:cNvSpPr>
            <p:nvPr/>
          </p:nvSpPr>
          <p:spPr bwMode="auto">
            <a:xfrm>
              <a:off x="5254625" y="987425"/>
              <a:ext cx="854075" cy="866775"/>
            </a:xfrm>
            <a:custGeom>
              <a:avLst/>
              <a:gdLst/>
              <a:ahLst/>
              <a:cxnLst>
                <a:cxn ang="0">
                  <a:pos x="296" y="2"/>
                </a:cxn>
                <a:cxn ang="0">
                  <a:pos x="336" y="10"/>
                </a:cxn>
                <a:cxn ang="0">
                  <a:pos x="374" y="22"/>
                </a:cxn>
                <a:cxn ang="0">
                  <a:pos x="408" y="40"/>
                </a:cxn>
                <a:cxn ang="0">
                  <a:pos x="440" y="62"/>
                </a:cxn>
                <a:cxn ang="0">
                  <a:pos x="468" y="90"/>
                </a:cxn>
                <a:cxn ang="0">
                  <a:pos x="492" y="120"/>
                </a:cxn>
                <a:cxn ang="0">
                  <a:pos x="510" y="156"/>
                </a:cxn>
                <a:cxn ang="0">
                  <a:pos x="526" y="192"/>
                </a:cxn>
                <a:cxn ang="0">
                  <a:pos x="534" y="232"/>
                </a:cxn>
                <a:cxn ang="0">
                  <a:pos x="538" y="274"/>
                </a:cxn>
                <a:cxn ang="0">
                  <a:pos x="534" y="316"/>
                </a:cxn>
                <a:cxn ang="0">
                  <a:pos x="526" y="354"/>
                </a:cxn>
                <a:cxn ang="0">
                  <a:pos x="510" y="392"/>
                </a:cxn>
                <a:cxn ang="0">
                  <a:pos x="492" y="426"/>
                </a:cxn>
                <a:cxn ang="0">
                  <a:pos x="468" y="456"/>
                </a:cxn>
                <a:cxn ang="0">
                  <a:pos x="440" y="484"/>
                </a:cxn>
                <a:cxn ang="0">
                  <a:pos x="408" y="506"/>
                </a:cxn>
                <a:cxn ang="0">
                  <a:pos x="374" y="524"/>
                </a:cxn>
                <a:cxn ang="0">
                  <a:pos x="336" y="538"/>
                </a:cxn>
                <a:cxn ang="0">
                  <a:pos x="296" y="544"/>
                </a:cxn>
                <a:cxn ang="0">
                  <a:pos x="254" y="546"/>
                </a:cxn>
                <a:cxn ang="0">
                  <a:pos x="214" y="540"/>
                </a:cxn>
                <a:cxn ang="0">
                  <a:pos x="176" y="530"/>
                </a:cxn>
                <a:cxn ang="0">
                  <a:pos x="140" y="514"/>
                </a:cxn>
                <a:cxn ang="0">
                  <a:pos x="108" y="492"/>
                </a:cxn>
                <a:cxn ang="0">
                  <a:pos x="78" y="466"/>
                </a:cxn>
                <a:cxn ang="0">
                  <a:pos x="54" y="436"/>
                </a:cxn>
                <a:cxn ang="0">
                  <a:pos x="32" y="404"/>
                </a:cxn>
                <a:cxn ang="0">
                  <a:pos x="16" y="368"/>
                </a:cxn>
                <a:cxn ang="0">
                  <a:pos x="6" y="328"/>
                </a:cxn>
                <a:cxn ang="0">
                  <a:pos x="0" y="288"/>
                </a:cxn>
                <a:cxn ang="0">
                  <a:pos x="2" y="246"/>
                </a:cxn>
                <a:cxn ang="0">
                  <a:pos x="8" y="206"/>
                </a:cxn>
                <a:cxn ang="0">
                  <a:pos x="22" y="168"/>
                </a:cxn>
                <a:cxn ang="0">
                  <a:pos x="38" y="132"/>
                </a:cxn>
                <a:cxn ang="0">
                  <a:pos x="62" y="100"/>
                </a:cxn>
                <a:cxn ang="0">
                  <a:pos x="88" y="72"/>
                </a:cxn>
                <a:cxn ang="0">
                  <a:pos x="118" y="48"/>
                </a:cxn>
                <a:cxn ang="0">
                  <a:pos x="152" y="28"/>
                </a:cxn>
                <a:cxn ang="0">
                  <a:pos x="188" y="12"/>
                </a:cxn>
                <a:cxn ang="0">
                  <a:pos x="228" y="4"/>
                </a:cxn>
                <a:cxn ang="0">
                  <a:pos x="268" y="0"/>
                </a:cxn>
              </a:cxnLst>
              <a:rect l="0" t="0" r="r" b="b"/>
              <a:pathLst>
                <a:path w="538" h="546">
                  <a:moveTo>
                    <a:pt x="268" y="0"/>
                  </a:moveTo>
                  <a:lnTo>
                    <a:pt x="282" y="0"/>
                  </a:lnTo>
                  <a:lnTo>
                    <a:pt x="296" y="2"/>
                  </a:lnTo>
                  <a:lnTo>
                    <a:pt x="310" y="4"/>
                  </a:lnTo>
                  <a:lnTo>
                    <a:pt x="322" y="6"/>
                  </a:lnTo>
                  <a:lnTo>
                    <a:pt x="336" y="10"/>
                  </a:lnTo>
                  <a:lnTo>
                    <a:pt x="348" y="12"/>
                  </a:lnTo>
                  <a:lnTo>
                    <a:pt x="360" y="18"/>
                  </a:lnTo>
                  <a:lnTo>
                    <a:pt x="374" y="22"/>
                  </a:lnTo>
                  <a:lnTo>
                    <a:pt x="384" y="28"/>
                  </a:lnTo>
                  <a:lnTo>
                    <a:pt x="396" y="34"/>
                  </a:lnTo>
                  <a:lnTo>
                    <a:pt x="408" y="40"/>
                  </a:lnTo>
                  <a:lnTo>
                    <a:pt x="418" y="48"/>
                  </a:lnTo>
                  <a:lnTo>
                    <a:pt x="430" y="54"/>
                  </a:lnTo>
                  <a:lnTo>
                    <a:pt x="440" y="62"/>
                  </a:lnTo>
                  <a:lnTo>
                    <a:pt x="450" y="72"/>
                  </a:lnTo>
                  <a:lnTo>
                    <a:pt x="458" y="80"/>
                  </a:lnTo>
                  <a:lnTo>
                    <a:pt x="468" y="90"/>
                  </a:lnTo>
                  <a:lnTo>
                    <a:pt x="476" y="100"/>
                  </a:lnTo>
                  <a:lnTo>
                    <a:pt x="484" y="110"/>
                  </a:lnTo>
                  <a:lnTo>
                    <a:pt x="492" y="120"/>
                  </a:lnTo>
                  <a:lnTo>
                    <a:pt x="498" y="132"/>
                  </a:lnTo>
                  <a:lnTo>
                    <a:pt x="504" y="144"/>
                  </a:lnTo>
                  <a:lnTo>
                    <a:pt x="510" y="156"/>
                  </a:lnTo>
                  <a:lnTo>
                    <a:pt x="516" y="168"/>
                  </a:lnTo>
                  <a:lnTo>
                    <a:pt x="520" y="180"/>
                  </a:lnTo>
                  <a:lnTo>
                    <a:pt x="526" y="192"/>
                  </a:lnTo>
                  <a:lnTo>
                    <a:pt x="528" y="206"/>
                  </a:lnTo>
                  <a:lnTo>
                    <a:pt x="532" y="218"/>
                  </a:lnTo>
                  <a:lnTo>
                    <a:pt x="534" y="232"/>
                  </a:lnTo>
                  <a:lnTo>
                    <a:pt x="536" y="246"/>
                  </a:lnTo>
                  <a:lnTo>
                    <a:pt x="536" y="260"/>
                  </a:lnTo>
                  <a:lnTo>
                    <a:pt x="538" y="274"/>
                  </a:lnTo>
                  <a:lnTo>
                    <a:pt x="536" y="288"/>
                  </a:lnTo>
                  <a:lnTo>
                    <a:pt x="536" y="302"/>
                  </a:lnTo>
                  <a:lnTo>
                    <a:pt x="534" y="316"/>
                  </a:lnTo>
                  <a:lnTo>
                    <a:pt x="532" y="328"/>
                  </a:lnTo>
                  <a:lnTo>
                    <a:pt x="528" y="342"/>
                  </a:lnTo>
                  <a:lnTo>
                    <a:pt x="526" y="354"/>
                  </a:lnTo>
                  <a:lnTo>
                    <a:pt x="520" y="368"/>
                  </a:lnTo>
                  <a:lnTo>
                    <a:pt x="516" y="380"/>
                  </a:lnTo>
                  <a:lnTo>
                    <a:pt x="510" y="392"/>
                  </a:lnTo>
                  <a:lnTo>
                    <a:pt x="504" y="404"/>
                  </a:lnTo>
                  <a:lnTo>
                    <a:pt x="498" y="414"/>
                  </a:lnTo>
                  <a:lnTo>
                    <a:pt x="492" y="426"/>
                  </a:lnTo>
                  <a:lnTo>
                    <a:pt x="484" y="436"/>
                  </a:lnTo>
                  <a:lnTo>
                    <a:pt x="476" y="448"/>
                  </a:lnTo>
                  <a:lnTo>
                    <a:pt x="468" y="456"/>
                  </a:lnTo>
                  <a:lnTo>
                    <a:pt x="458" y="466"/>
                  </a:lnTo>
                  <a:lnTo>
                    <a:pt x="450" y="476"/>
                  </a:lnTo>
                  <a:lnTo>
                    <a:pt x="440" y="484"/>
                  </a:lnTo>
                  <a:lnTo>
                    <a:pt x="430" y="492"/>
                  </a:lnTo>
                  <a:lnTo>
                    <a:pt x="418" y="500"/>
                  </a:lnTo>
                  <a:lnTo>
                    <a:pt x="408" y="506"/>
                  </a:lnTo>
                  <a:lnTo>
                    <a:pt x="396" y="514"/>
                  </a:lnTo>
                  <a:lnTo>
                    <a:pt x="384" y="520"/>
                  </a:lnTo>
                  <a:lnTo>
                    <a:pt x="374" y="524"/>
                  </a:lnTo>
                  <a:lnTo>
                    <a:pt x="360" y="530"/>
                  </a:lnTo>
                  <a:lnTo>
                    <a:pt x="348" y="534"/>
                  </a:lnTo>
                  <a:lnTo>
                    <a:pt x="336" y="538"/>
                  </a:lnTo>
                  <a:lnTo>
                    <a:pt x="322" y="540"/>
                  </a:lnTo>
                  <a:lnTo>
                    <a:pt x="310" y="544"/>
                  </a:lnTo>
                  <a:lnTo>
                    <a:pt x="296" y="544"/>
                  </a:lnTo>
                  <a:lnTo>
                    <a:pt x="282" y="546"/>
                  </a:lnTo>
                  <a:lnTo>
                    <a:pt x="268" y="546"/>
                  </a:lnTo>
                  <a:lnTo>
                    <a:pt x="254" y="546"/>
                  </a:lnTo>
                  <a:lnTo>
                    <a:pt x="242" y="544"/>
                  </a:lnTo>
                  <a:lnTo>
                    <a:pt x="228" y="544"/>
                  </a:lnTo>
                  <a:lnTo>
                    <a:pt x="214" y="540"/>
                  </a:lnTo>
                  <a:lnTo>
                    <a:pt x="202" y="538"/>
                  </a:lnTo>
                  <a:lnTo>
                    <a:pt x="188" y="534"/>
                  </a:lnTo>
                  <a:lnTo>
                    <a:pt x="176" y="530"/>
                  </a:lnTo>
                  <a:lnTo>
                    <a:pt x="164" y="524"/>
                  </a:lnTo>
                  <a:lnTo>
                    <a:pt x="152" y="520"/>
                  </a:lnTo>
                  <a:lnTo>
                    <a:pt x="140" y="514"/>
                  </a:lnTo>
                  <a:lnTo>
                    <a:pt x="130" y="506"/>
                  </a:lnTo>
                  <a:lnTo>
                    <a:pt x="118" y="500"/>
                  </a:lnTo>
                  <a:lnTo>
                    <a:pt x="108" y="492"/>
                  </a:lnTo>
                  <a:lnTo>
                    <a:pt x="98" y="484"/>
                  </a:lnTo>
                  <a:lnTo>
                    <a:pt x="88" y="476"/>
                  </a:lnTo>
                  <a:lnTo>
                    <a:pt x="78" y="466"/>
                  </a:lnTo>
                  <a:lnTo>
                    <a:pt x="70" y="456"/>
                  </a:lnTo>
                  <a:lnTo>
                    <a:pt x="62" y="448"/>
                  </a:lnTo>
                  <a:lnTo>
                    <a:pt x="54" y="436"/>
                  </a:lnTo>
                  <a:lnTo>
                    <a:pt x="46" y="426"/>
                  </a:lnTo>
                  <a:lnTo>
                    <a:pt x="38" y="414"/>
                  </a:lnTo>
                  <a:lnTo>
                    <a:pt x="32" y="404"/>
                  </a:lnTo>
                  <a:lnTo>
                    <a:pt x="26" y="392"/>
                  </a:lnTo>
                  <a:lnTo>
                    <a:pt x="22" y="380"/>
                  </a:lnTo>
                  <a:lnTo>
                    <a:pt x="16" y="368"/>
                  </a:lnTo>
                  <a:lnTo>
                    <a:pt x="12" y="354"/>
                  </a:lnTo>
                  <a:lnTo>
                    <a:pt x="8" y="342"/>
                  </a:lnTo>
                  <a:lnTo>
                    <a:pt x="6" y="328"/>
                  </a:lnTo>
                  <a:lnTo>
                    <a:pt x="4" y="316"/>
                  </a:lnTo>
                  <a:lnTo>
                    <a:pt x="2" y="302"/>
                  </a:lnTo>
                  <a:lnTo>
                    <a:pt x="0" y="288"/>
                  </a:lnTo>
                  <a:lnTo>
                    <a:pt x="0" y="274"/>
                  </a:lnTo>
                  <a:lnTo>
                    <a:pt x="0" y="260"/>
                  </a:lnTo>
                  <a:lnTo>
                    <a:pt x="2" y="246"/>
                  </a:lnTo>
                  <a:lnTo>
                    <a:pt x="4" y="232"/>
                  </a:lnTo>
                  <a:lnTo>
                    <a:pt x="6" y="218"/>
                  </a:lnTo>
                  <a:lnTo>
                    <a:pt x="8" y="206"/>
                  </a:lnTo>
                  <a:lnTo>
                    <a:pt x="12" y="192"/>
                  </a:lnTo>
                  <a:lnTo>
                    <a:pt x="16" y="180"/>
                  </a:lnTo>
                  <a:lnTo>
                    <a:pt x="22" y="168"/>
                  </a:lnTo>
                  <a:lnTo>
                    <a:pt x="26" y="156"/>
                  </a:lnTo>
                  <a:lnTo>
                    <a:pt x="32" y="144"/>
                  </a:lnTo>
                  <a:lnTo>
                    <a:pt x="38" y="132"/>
                  </a:lnTo>
                  <a:lnTo>
                    <a:pt x="46" y="120"/>
                  </a:lnTo>
                  <a:lnTo>
                    <a:pt x="54" y="110"/>
                  </a:lnTo>
                  <a:lnTo>
                    <a:pt x="62" y="100"/>
                  </a:lnTo>
                  <a:lnTo>
                    <a:pt x="70" y="90"/>
                  </a:lnTo>
                  <a:lnTo>
                    <a:pt x="78" y="80"/>
                  </a:lnTo>
                  <a:lnTo>
                    <a:pt x="88" y="72"/>
                  </a:lnTo>
                  <a:lnTo>
                    <a:pt x="98" y="62"/>
                  </a:lnTo>
                  <a:lnTo>
                    <a:pt x="108" y="54"/>
                  </a:lnTo>
                  <a:lnTo>
                    <a:pt x="118" y="48"/>
                  </a:lnTo>
                  <a:lnTo>
                    <a:pt x="130" y="40"/>
                  </a:lnTo>
                  <a:lnTo>
                    <a:pt x="140" y="34"/>
                  </a:lnTo>
                  <a:lnTo>
                    <a:pt x="152" y="28"/>
                  </a:lnTo>
                  <a:lnTo>
                    <a:pt x="164" y="22"/>
                  </a:lnTo>
                  <a:lnTo>
                    <a:pt x="176" y="18"/>
                  </a:lnTo>
                  <a:lnTo>
                    <a:pt x="188" y="12"/>
                  </a:lnTo>
                  <a:lnTo>
                    <a:pt x="202" y="10"/>
                  </a:lnTo>
                  <a:lnTo>
                    <a:pt x="214" y="6"/>
                  </a:lnTo>
                  <a:lnTo>
                    <a:pt x="228" y="4"/>
                  </a:lnTo>
                  <a:lnTo>
                    <a:pt x="242" y="2"/>
                  </a:lnTo>
                  <a:lnTo>
                    <a:pt x="254" y="0"/>
                  </a:lnTo>
                  <a:lnTo>
                    <a:pt x="268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FAE3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384"/>
            <p:cNvSpPr>
              <a:spLocks/>
            </p:cNvSpPr>
            <p:nvPr/>
          </p:nvSpPr>
          <p:spPr bwMode="auto">
            <a:xfrm>
              <a:off x="5280025" y="1009650"/>
              <a:ext cx="812800" cy="828675"/>
            </a:xfrm>
            <a:custGeom>
              <a:avLst/>
              <a:gdLst/>
              <a:ahLst/>
              <a:cxnLst>
                <a:cxn ang="0">
                  <a:pos x="282" y="2"/>
                </a:cxn>
                <a:cxn ang="0">
                  <a:pos x="320" y="8"/>
                </a:cxn>
                <a:cxn ang="0">
                  <a:pos x="356" y="20"/>
                </a:cxn>
                <a:cxn ang="0">
                  <a:pos x="390" y="38"/>
                </a:cxn>
                <a:cxn ang="0">
                  <a:pos x="420" y="60"/>
                </a:cxn>
                <a:cxn ang="0">
                  <a:pos x="446" y="86"/>
                </a:cxn>
                <a:cxn ang="0">
                  <a:pos x="468" y="116"/>
                </a:cxn>
                <a:cxn ang="0">
                  <a:pos x="488" y="148"/>
                </a:cxn>
                <a:cxn ang="0">
                  <a:pos x="502" y="184"/>
                </a:cxn>
                <a:cxn ang="0">
                  <a:pos x="510" y="222"/>
                </a:cxn>
                <a:cxn ang="0">
                  <a:pos x="512" y="262"/>
                </a:cxn>
                <a:cxn ang="0">
                  <a:pos x="510" y="300"/>
                </a:cxn>
                <a:cxn ang="0">
                  <a:pos x="502" y="338"/>
                </a:cxn>
                <a:cxn ang="0">
                  <a:pos x="488" y="374"/>
                </a:cxn>
                <a:cxn ang="0">
                  <a:pos x="468" y="406"/>
                </a:cxn>
                <a:cxn ang="0">
                  <a:pos x="446" y="436"/>
                </a:cxn>
                <a:cxn ang="0">
                  <a:pos x="420" y="462"/>
                </a:cxn>
                <a:cxn ang="0">
                  <a:pos x="390" y="484"/>
                </a:cxn>
                <a:cxn ang="0">
                  <a:pos x="356" y="502"/>
                </a:cxn>
                <a:cxn ang="0">
                  <a:pos x="320" y="514"/>
                </a:cxn>
                <a:cxn ang="0">
                  <a:pos x="282" y="520"/>
                </a:cxn>
                <a:cxn ang="0">
                  <a:pos x="242" y="522"/>
                </a:cxn>
                <a:cxn ang="0">
                  <a:pos x="204" y="516"/>
                </a:cxn>
                <a:cxn ang="0">
                  <a:pos x="168" y="506"/>
                </a:cxn>
                <a:cxn ang="0">
                  <a:pos x="134" y="490"/>
                </a:cxn>
                <a:cxn ang="0">
                  <a:pos x="102" y="470"/>
                </a:cxn>
                <a:cxn ang="0">
                  <a:pos x="74" y="446"/>
                </a:cxn>
                <a:cxn ang="0">
                  <a:pos x="50" y="418"/>
                </a:cxn>
                <a:cxn ang="0">
                  <a:pos x="30" y="386"/>
                </a:cxn>
                <a:cxn ang="0">
                  <a:pos x="14" y="350"/>
                </a:cxn>
                <a:cxn ang="0">
                  <a:pos x="4" y="314"/>
                </a:cxn>
                <a:cxn ang="0">
                  <a:pos x="0" y="274"/>
                </a:cxn>
                <a:cxn ang="0">
                  <a:pos x="0" y="234"/>
                </a:cxn>
                <a:cxn ang="0">
                  <a:pos x="8" y="196"/>
                </a:cxn>
                <a:cxn ang="0">
                  <a:pos x="20" y="160"/>
                </a:cxn>
                <a:cxn ang="0">
                  <a:pos x="36" y="126"/>
                </a:cxn>
                <a:cxn ang="0">
                  <a:pos x="58" y="96"/>
                </a:cxn>
                <a:cxn ang="0">
                  <a:pos x="84" y="68"/>
                </a:cxn>
                <a:cxn ang="0">
                  <a:pos x="112" y="44"/>
                </a:cxn>
                <a:cxn ang="0">
                  <a:pos x="144" y="26"/>
                </a:cxn>
                <a:cxn ang="0">
                  <a:pos x="180" y="12"/>
                </a:cxn>
                <a:cxn ang="0">
                  <a:pos x="216" y="4"/>
                </a:cxn>
                <a:cxn ang="0">
                  <a:pos x="256" y="0"/>
                </a:cxn>
              </a:cxnLst>
              <a:rect l="0" t="0" r="r" b="b"/>
              <a:pathLst>
                <a:path w="512" h="522">
                  <a:moveTo>
                    <a:pt x="256" y="0"/>
                  </a:moveTo>
                  <a:lnTo>
                    <a:pt x="270" y="0"/>
                  </a:lnTo>
                  <a:lnTo>
                    <a:pt x="282" y="2"/>
                  </a:lnTo>
                  <a:lnTo>
                    <a:pt x="296" y="4"/>
                  </a:lnTo>
                  <a:lnTo>
                    <a:pt x="308" y="6"/>
                  </a:lnTo>
                  <a:lnTo>
                    <a:pt x="320" y="8"/>
                  </a:lnTo>
                  <a:lnTo>
                    <a:pt x="332" y="12"/>
                  </a:lnTo>
                  <a:lnTo>
                    <a:pt x="344" y="16"/>
                  </a:lnTo>
                  <a:lnTo>
                    <a:pt x="356" y="20"/>
                  </a:lnTo>
                  <a:lnTo>
                    <a:pt x="368" y="26"/>
                  </a:lnTo>
                  <a:lnTo>
                    <a:pt x="378" y="32"/>
                  </a:lnTo>
                  <a:lnTo>
                    <a:pt x="390" y="38"/>
                  </a:lnTo>
                  <a:lnTo>
                    <a:pt x="400" y="44"/>
                  </a:lnTo>
                  <a:lnTo>
                    <a:pt x="410" y="52"/>
                  </a:lnTo>
                  <a:lnTo>
                    <a:pt x="420" y="60"/>
                  </a:lnTo>
                  <a:lnTo>
                    <a:pt x="428" y="68"/>
                  </a:lnTo>
                  <a:lnTo>
                    <a:pt x="438" y="76"/>
                  </a:lnTo>
                  <a:lnTo>
                    <a:pt x="446" y="86"/>
                  </a:lnTo>
                  <a:lnTo>
                    <a:pt x="454" y="96"/>
                  </a:lnTo>
                  <a:lnTo>
                    <a:pt x="462" y="104"/>
                  </a:lnTo>
                  <a:lnTo>
                    <a:pt x="468" y="116"/>
                  </a:lnTo>
                  <a:lnTo>
                    <a:pt x="476" y="126"/>
                  </a:lnTo>
                  <a:lnTo>
                    <a:pt x="482" y="136"/>
                  </a:lnTo>
                  <a:lnTo>
                    <a:pt x="488" y="148"/>
                  </a:lnTo>
                  <a:lnTo>
                    <a:pt x="492" y="160"/>
                  </a:lnTo>
                  <a:lnTo>
                    <a:pt x="498" y="172"/>
                  </a:lnTo>
                  <a:lnTo>
                    <a:pt x="502" y="184"/>
                  </a:lnTo>
                  <a:lnTo>
                    <a:pt x="504" y="196"/>
                  </a:lnTo>
                  <a:lnTo>
                    <a:pt x="508" y="208"/>
                  </a:lnTo>
                  <a:lnTo>
                    <a:pt x="510" y="222"/>
                  </a:lnTo>
                  <a:lnTo>
                    <a:pt x="512" y="234"/>
                  </a:lnTo>
                  <a:lnTo>
                    <a:pt x="512" y="248"/>
                  </a:lnTo>
                  <a:lnTo>
                    <a:pt x="512" y="262"/>
                  </a:lnTo>
                  <a:lnTo>
                    <a:pt x="512" y="274"/>
                  </a:lnTo>
                  <a:lnTo>
                    <a:pt x="512" y="288"/>
                  </a:lnTo>
                  <a:lnTo>
                    <a:pt x="510" y="300"/>
                  </a:lnTo>
                  <a:lnTo>
                    <a:pt x="508" y="314"/>
                  </a:lnTo>
                  <a:lnTo>
                    <a:pt x="504" y="326"/>
                  </a:lnTo>
                  <a:lnTo>
                    <a:pt x="502" y="338"/>
                  </a:lnTo>
                  <a:lnTo>
                    <a:pt x="498" y="350"/>
                  </a:lnTo>
                  <a:lnTo>
                    <a:pt x="492" y="362"/>
                  </a:lnTo>
                  <a:lnTo>
                    <a:pt x="488" y="374"/>
                  </a:lnTo>
                  <a:lnTo>
                    <a:pt x="482" y="386"/>
                  </a:lnTo>
                  <a:lnTo>
                    <a:pt x="476" y="396"/>
                  </a:lnTo>
                  <a:lnTo>
                    <a:pt x="468" y="406"/>
                  </a:lnTo>
                  <a:lnTo>
                    <a:pt x="462" y="418"/>
                  </a:lnTo>
                  <a:lnTo>
                    <a:pt x="454" y="426"/>
                  </a:lnTo>
                  <a:lnTo>
                    <a:pt x="446" y="436"/>
                  </a:lnTo>
                  <a:lnTo>
                    <a:pt x="438" y="446"/>
                  </a:lnTo>
                  <a:lnTo>
                    <a:pt x="428" y="454"/>
                  </a:lnTo>
                  <a:lnTo>
                    <a:pt x="420" y="462"/>
                  </a:lnTo>
                  <a:lnTo>
                    <a:pt x="410" y="470"/>
                  </a:lnTo>
                  <a:lnTo>
                    <a:pt x="400" y="478"/>
                  </a:lnTo>
                  <a:lnTo>
                    <a:pt x="390" y="484"/>
                  </a:lnTo>
                  <a:lnTo>
                    <a:pt x="378" y="490"/>
                  </a:lnTo>
                  <a:lnTo>
                    <a:pt x="368" y="496"/>
                  </a:lnTo>
                  <a:lnTo>
                    <a:pt x="356" y="502"/>
                  </a:lnTo>
                  <a:lnTo>
                    <a:pt x="344" y="506"/>
                  </a:lnTo>
                  <a:lnTo>
                    <a:pt x="332" y="510"/>
                  </a:lnTo>
                  <a:lnTo>
                    <a:pt x="320" y="514"/>
                  </a:lnTo>
                  <a:lnTo>
                    <a:pt x="308" y="516"/>
                  </a:lnTo>
                  <a:lnTo>
                    <a:pt x="296" y="518"/>
                  </a:lnTo>
                  <a:lnTo>
                    <a:pt x="282" y="520"/>
                  </a:lnTo>
                  <a:lnTo>
                    <a:pt x="270" y="522"/>
                  </a:lnTo>
                  <a:lnTo>
                    <a:pt x="256" y="522"/>
                  </a:lnTo>
                  <a:lnTo>
                    <a:pt x="242" y="522"/>
                  </a:lnTo>
                  <a:lnTo>
                    <a:pt x="230" y="520"/>
                  </a:lnTo>
                  <a:lnTo>
                    <a:pt x="216" y="518"/>
                  </a:lnTo>
                  <a:lnTo>
                    <a:pt x="204" y="516"/>
                  </a:lnTo>
                  <a:lnTo>
                    <a:pt x="192" y="514"/>
                  </a:lnTo>
                  <a:lnTo>
                    <a:pt x="180" y="510"/>
                  </a:lnTo>
                  <a:lnTo>
                    <a:pt x="168" y="506"/>
                  </a:lnTo>
                  <a:lnTo>
                    <a:pt x="156" y="502"/>
                  </a:lnTo>
                  <a:lnTo>
                    <a:pt x="144" y="496"/>
                  </a:lnTo>
                  <a:lnTo>
                    <a:pt x="134" y="490"/>
                  </a:lnTo>
                  <a:lnTo>
                    <a:pt x="122" y="484"/>
                  </a:lnTo>
                  <a:lnTo>
                    <a:pt x="112" y="478"/>
                  </a:lnTo>
                  <a:lnTo>
                    <a:pt x="102" y="470"/>
                  </a:lnTo>
                  <a:lnTo>
                    <a:pt x="92" y="462"/>
                  </a:lnTo>
                  <a:lnTo>
                    <a:pt x="84" y="454"/>
                  </a:lnTo>
                  <a:lnTo>
                    <a:pt x="74" y="446"/>
                  </a:lnTo>
                  <a:lnTo>
                    <a:pt x="66" y="436"/>
                  </a:lnTo>
                  <a:lnTo>
                    <a:pt x="58" y="426"/>
                  </a:lnTo>
                  <a:lnTo>
                    <a:pt x="50" y="418"/>
                  </a:lnTo>
                  <a:lnTo>
                    <a:pt x="44" y="406"/>
                  </a:lnTo>
                  <a:lnTo>
                    <a:pt x="36" y="396"/>
                  </a:lnTo>
                  <a:lnTo>
                    <a:pt x="30" y="386"/>
                  </a:lnTo>
                  <a:lnTo>
                    <a:pt x="24" y="374"/>
                  </a:lnTo>
                  <a:lnTo>
                    <a:pt x="20" y="362"/>
                  </a:lnTo>
                  <a:lnTo>
                    <a:pt x="14" y="350"/>
                  </a:lnTo>
                  <a:lnTo>
                    <a:pt x="10" y="338"/>
                  </a:lnTo>
                  <a:lnTo>
                    <a:pt x="8" y="326"/>
                  </a:lnTo>
                  <a:lnTo>
                    <a:pt x="4" y="314"/>
                  </a:lnTo>
                  <a:lnTo>
                    <a:pt x="2" y="300"/>
                  </a:lnTo>
                  <a:lnTo>
                    <a:pt x="0" y="288"/>
                  </a:lnTo>
                  <a:lnTo>
                    <a:pt x="0" y="274"/>
                  </a:lnTo>
                  <a:lnTo>
                    <a:pt x="0" y="262"/>
                  </a:lnTo>
                  <a:lnTo>
                    <a:pt x="0" y="248"/>
                  </a:lnTo>
                  <a:lnTo>
                    <a:pt x="0" y="234"/>
                  </a:lnTo>
                  <a:lnTo>
                    <a:pt x="2" y="222"/>
                  </a:lnTo>
                  <a:lnTo>
                    <a:pt x="4" y="208"/>
                  </a:lnTo>
                  <a:lnTo>
                    <a:pt x="8" y="196"/>
                  </a:lnTo>
                  <a:lnTo>
                    <a:pt x="10" y="184"/>
                  </a:lnTo>
                  <a:lnTo>
                    <a:pt x="14" y="172"/>
                  </a:lnTo>
                  <a:lnTo>
                    <a:pt x="20" y="160"/>
                  </a:lnTo>
                  <a:lnTo>
                    <a:pt x="24" y="148"/>
                  </a:lnTo>
                  <a:lnTo>
                    <a:pt x="30" y="136"/>
                  </a:lnTo>
                  <a:lnTo>
                    <a:pt x="36" y="126"/>
                  </a:lnTo>
                  <a:lnTo>
                    <a:pt x="44" y="116"/>
                  </a:lnTo>
                  <a:lnTo>
                    <a:pt x="50" y="104"/>
                  </a:lnTo>
                  <a:lnTo>
                    <a:pt x="58" y="96"/>
                  </a:lnTo>
                  <a:lnTo>
                    <a:pt x="66" y="86"/>
                  </a:lnTo>
                  <a:lnTo>
                    <a:pt x="74" y="76"/>
                  </a:lnTo>
                  <a:lnTo>
                    <a:pt x="84" y="68"/>
                  </a:lnTo>
                  <a:lnTo>
                    <a:pt x="92" y="60"/>
                  </a:lnTo>
                  <a:lnTo>
                    <a:pt x="102" y="52"/>
                  </a:lnTo>
                  <a:lnTo>
                    <a:pt x="112" y="44"/>
                  </a:lnTo>
                  <a:lnTo>
                    <a:pt x="122" y="38"/>
                  </a:lnTo>
                  <a:lnTo>
                    <a:pt x="134" y="32"/>
                  </a:lnTo>
                  <a:lnTo>
                    <a:pt x="144" y="26"/>
                  </a:lnTo>
                  <a:lnTo>
                    <a:pt x="156" y="20"/>
                  </a:lnTo>
                  <a:lnTo>
                    <a:pt x="168" y="16"/>
                  </a:lnTo>
                  <a:lnTo>
                    <a:pt x="180" y="12"/>
                  </a:lnTo>
                  <a:lnTo>
                    <a:pt x="192" y="8"/>
                  </a:lnTo>
                  <a:lnTo>
                    <a:pt x="204" y="6"/>
                  </a:lnTo>
                  <a:lnTo>
                    <a:pt x="216" y="4"/>
                  </a:lnTo>
                  <a:lnTo>
                    <a:pt x="230" y="2"/>
                  </a:lnTo>
                  <a:lnTo>
                    <a:pt x="242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FBE7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385"/>
            <p:cNvSpPr>
              <a:spLocks/>
            </p:cNvSpPr>
            <p:nvPr/>
          </p:nvSpPr>
          <p:spPr bwMode="auto">
            <a:xfrm>
              <a:off x="5302250" y="1031875"/>
              <a:ext cx="777875" cy="790575"/>
            </a:xfrm>
            <a:custGeom>
              <a:avLst/>
              <a:gdLst/>
              <a:ahLst/>
              <a:cxnLst>
                <a:cxn ang="0">
                  <a:pos x="270" y="2"/>
                </a:cxn>
                <a:cxn ang="0">
                  <a:pos x="306" y="8"/>
                </a:cxn>
                <a:cxn ang="0">
                  <a:pos x="340" y="20"/>
                </a:cxn>
                <a:cxn ang="0">
                  <a:pos x="372" y="36"/>
                </a:cxn>
                <a:cxn ang="0">
                  <a:pos x="402" y="56"/>
                </a:cxn>
                <a:cxn ang="0">
                  <a:pos x="426" y="82"/>
                </a:cxn>
                <a:cxn ang="0">
                  <a:pos x="448" y="110"/>
                </a:cxn>
                <a:cxn ang="0">
                  <a:pos x="466" y="140"/>
                </a:cxn>
                <a:cxn ang="0">
                  <a:pos x="480" y="174"/>
                </a:cxn>
                <a:cxn ang="0">
                  <a:pos x="488" y="210"/>
                </a:cxn>
                <a:cxn ang="0">
                  <a:pos x="490" y="248"/>
                </a:cxn>
                <a:cxn ang="0">
                  <a:pos x="488" y="286"/>
                </a:cxn>
                <a:cxn ang="0">
                  <a:pos x="480" y="322"/>
                </a:cxn>
                <a:cxn ang="0">
                  <a:pos x="466" y="356"/>
                </a:cxn>
                <a:cxn ang="0">
                  <a:pos x="448" y="388"/>
                </a:cxn>
                <a:cxn ang="0">
                  <a:pos x="426" y="416"/>
                </a:cxn>
                <a:cxn ang="0">
                  <a:pos x="402" y="440"/>
                </a:cxn>
                <a:cxn ang="0">
                  <a:pos x="372" y="462"/>
                </a:cxn>
                <a:cxn ang="0">
                  <a:pos x="340" y="478"/>
                </a:cxn>
                <a:cxn ang="0">
                  <a:pos x="306" y="490"/>
                </a:cxn>
                <a:cxn ang="0">
                  <a:pos x="270" y="496"/>
                </a:cxn>
                <a:cxn ang="0">
                  <a:pos x="232" y="498"/>
                </a:cxn>
                <a:cxn ang="0">
                  <a:pos x="196" y="492"/>
                </a:cxn>
                <a:cxn ang="0">
                  <a:pos x="162" y="482"/>
                </a:cxn>
                <a:cxn ang="0">
                  <a:pos x="128" y="468"/>
                </a:cxn>
                <a:cxn ang="0">
                  <a:pos x="100" y="448"/>
                </a:cxn>
                <a:cxn ang="0">
                  <a:pos x="72" y="424"/>
                </a:cxn>
                <a:cxn ang="0">
                  <a:pos x="50" y="398"/>
                </a:cxn>
                <a:cxn ang="0">
                  <a:pos x="30" y="368"/>
                </a:cxn>
                <a:cxn ang="0">
                  <a:pos x="16" y="334"/>
                </a:cxn>
                <a:cxn ang="0">
                  <a:pos x="6" y="298"/>
                </a:cxn>
                <a:cxn ang="0">
                  <a:pos x="0" y="262"/>
                </a:cxn>
                <a:cxn ang="0">
                  <a:pos x="2" y="224"/>
                </a:cxn>
                <a:cxn ang="0">
                  <a:pos x="8" y="186"/>
                </a:cxn>
                <a:cxn ang="0">
                  <a:pos x="20" y="152"/>
                </a:cxn>
                <a:cxn ang="0">
                  <a:pos x="36" y="120"/>
                </a:cxn>
                <a:cxn ang="0">
                  <a:pos x="56" y="90"/>
                </a:cxn>
                <a:cxn ang="0">
                  <a:pos x="80" y="64"/>
                </a:cxn>
                <a:cxn ang="0">
                  <a:pos x="108" y="42"/>
                </a:cxn>
                <a:cxn ang="0">
                  <a:pos x="140" y="24"/>
                </a:cxn>
                <a:cxn ang="0">
                  <a:pos x="172" y="10"/>
                </a:cxn>
                <a:cxn ang="0">
                  <a:pos x="208" y="2"/>
                </a:cxn>
                <a:cxn ang="0">
                  <a:pos x="246" y="0"/>
                </a:cxn>
              </a:cxnLst>
              <a:rect l="0" t="0" r="r" b="b"/>
              <a:pathLst>
                <a:path w="490" h="498">
                  <a:moveTo>
                    <a:pt x="246" y="0"/>
                  </a:moveTo>
                  <a:lnTo>
                    <a:pt x="258" y="0"/>
                  </a:lnTo>
                  <a:lnTo>
                    <a:pt x="270" y="2"/>
                  </a:lnTo>
                  <a:lnTo>
                    <a:pt x="282" y="2"/>
                  </a:lnTo>
                  <a:lnTo>
                    <a:pt x="294" y="4"/>
                  </a:lnTo>
                  <a:lnTo>
                    <a:pt x="306" y="8"/>
                  </a:lnTo>
                  <a:lnTo>
                    <a:pt x="318" y="10"/>
                  </a:lnTo>
                  <a:lnTo>
                    <a:pt x="330" y="14"/>
                  </a:lnTo>
                  <a:lnTo>
                    <a:pt x="340" y="20"/>
                  </a:lnTo>
                  <a:lnTo>
                    <a:pt x="352" y="24"/>
                  </a:lnTo>
                  <a:lnTo>
                    <a:pt x="362" y="30"/>
                  </a:lnTo>
                  <a:lnTo>
                    <a:pt x="372" y="36"/>
                  </a:lnTo>
                  <a:lnTo>
                    <a:pt x="382" y="42"/>
                  </a:lnTo>
                  <a:lnTo>
                    <a:pt x="392" y="50"/>
                  </a:lnTo>
                  <a:lnTo>
                    <a:pt x="402" y="56"/>
                  </a:lnTo>
                  <a:lnTo>
                    <a:pt x="410" y="64"/>
                  </a:lnTo>
                  <a:lnTo>
                    <a:pt x="418" y="72"/>
                  </a:lnTo>
                  <a:lnTo>
                    <a:pt x="426" y="82"/>
                  </a:lnTo>
                  <a:lnTo>
                    <a:pt x="434" y="90"/>
                  </a:lnTo>
                  <a:lnTo>
                    <a:pt x="442" y="100"/>
                  </a:lnTo>
                  <a:lnTo>
                    <a:pt x="448" y="110"/>
                  </a:lnTo>
                  <a:lnTo>
                    <a:pt x="456" y="120"/>
                  </a:lnTo>
                  <a:lnTo>
                    <a:pt x="460" y="130"/>
                  </a:lnTo>
                  <a:lnTo>
                    <a:pt x="466" y="140"/>
                  </a:lnTo>
                  <a:lnTo>
                    <a:pt x="472" y="152"/>
                  </a:lnTo>
                  <a:lnTo>
                    <a:pt x="476" y="164"/>
                  </a:lnTo>
                  <a:lnTo>
                    <a:pt x="480" y="174"/>
                  </a:lnTo>
                  <a:lnTo>
                    <a:pt x="482" y="186"/>
                  </a:lnTo>
                  <a:lnTo>
                    <a:pt x="486" y="198"/>
                  </a:lnTo>
                  <a:lnTo>
                    <a:pt x="488" y="210"/>
                  </a:lnTo>
                  <a:lnTo>
                    <a:pt x="490" y="224"/>
                  </a:lnTo>
                  <a:lnTo>
                    <a:pt x="490" y="236"/>
                  </a:lnTo>
                  <a:lnTo>
                    <a:pt x="490" y="248"/>
                  </a:lnTo>
                  <a:lnTo>
                    <a:pt x="490" y="262"/>
                  </a:lnTo>
                  <a:lnTo>
                    <a:pt x="490" y="274"/>
                  </a:lnTo>
                  <a:lnTo>
                    <a:pt x="488" y="286"/>
                  </a:lnTo>
                  <a:lnTo>
                    <a:pt x="486" y="298"/>
                  </a:lnTo>
                  <a:lnTo>
                    <a:pt x="482" y="310"/>
                  </a:lnTo>
                  <a:lnTo>
                    <a:pt x="480" y="322"/>
                  </a:lnTo>
                  <a:lnTo>
                    <a:pt x="476" y="334"/>
                  </a:lnTo>
                  <a:lnTo>
                    <a:pt x="472" y="346"/>
                  </a:lnTo>
                  <a:lnTo>
                    <a:pt x="466" y="356"/>
                  </a:lnTo>
                  <a:lnTo>
                    <a:pt x="460" y="368"/>
                  </a:lnTo>
                  <a:lnTo>
                    <a:pt x="456" y="378"/>
                  </a:lnTo>
                  <a:lnTo>
                    <a:pt x="448" y="388"/>
                  </a:lnTo>
                  <a:lnTo>
                    <a:pt x="442" y="398"/>
                  </a:lnTo>
                  <a:lnTo>
                    <a:pt x="434" y="406"/>
                  </a:lnTo>
                  <a:lnTo>
                    <a:pt x="426" y="416"/>
                  </a:lnTo>
                  <a:lnTo>
                    <a:pt x="418" y="424"/>
                  </a:lnTo>
                  <a:lnTo>
                    <a:pt x="410" y="432"/>
                  </a:lnTo>
                  <a:lnTo>
                    <a:pt x="402" y="440"/>
                  </a:lnTo>
                  <a:lnTo>
                    <a:pt x="392" y="448"/>
                  </a:lnTo>
                  <a:lnTo>
                    <a:pt x="382" y="454"/>
                  </a:lnTo>
                  <a:lnTo>
                    <a:pt x="372" y="462"/>
                  </a:lnTo>
                  <a:lnTo>
                    <a:pt x="362" y="468"/>
                  </a:lnTo>
                  <a:lnTo>
                    <a:pt x="352" y="474"/>
                  </a:lnTo>
                  <a:lnTo>
                    <a:pt x="340" y="478"/>
                  </a:lnTo>
                  <a:lnTo>
                    <a:pt x="330" y="482"/>
                  </a:lnTo>
                  <a:lnTo>
                    <a:pt x="318" y="486"/>
                  </a:lnTo>
                  <a:lnTo>
                    <a:pt x="306" y="490"/>
                  </a:lnTo>
                  <a:lnTo>
                    <a:pt x="294" y="492"/>
                  </a:lnTo>
                  <a:lnTo>
                    <a:pt x="282" y="494"/>
                  </a:lnTo>
                  <a:lnTo>
                    <a:pt x="270" y="496"/>
                  </a:lnTo>
                  <a:lnTo>
                    <a:pt x="258" y="498"/>
                  </a:lnTo>
                  <a:lnTo>
                    <a:pt x="246" y="498"/>
                  </a:lnTo>
                  <a:lnTo>
                    <a:pt x="232" y="498"/>
                  </a:lnTo>
                  <a:lnTo>
                    <a:pt x="220" y="496"/>
                  </a:lnTo>
                  <a:lnTo>
                    <a:pt x="208" y="494"/>
                  </a:lnTo>
                  <a:lnTo>
                    <a:pt x="196" y="492"/>
                  </a:lnTo>
                  <a:lnTo>
                    <a:pt x="184" y="490"/>
                  </a:lnTo>
                  <a:lnTo>
                    <a:pt x="172" y="486"/>
                  </a:lnTo>
                  <a:lnTo>
                    <a:pt x="162" y="482"/>
                  </a:lnTo>
                  <a:lnTo>
                    <a:pt x="150" y="478"/>
                  </a:lnTo>
                  <a:lnTo>
                    <a:pt x="140" y="474"/>
                  </a:lnTo>
                  <a:lnTo>
                    <a:pt x="128" y="468"/>
                  </a:lnTo>
                  <a:lnTo>
                    <a:pt x="118" y="462"/>
                  </a:lnTo>
                  <a:lnTo>
                    <a:pt x="108" y="454"/>
                  </a:lnTo>
                  <a:lnTo>
                    <a:pt x="100" y="448"/>
                  </a:lnTo>
                  <a:lnTo>
                    <a:pt x="90" y="440"/>
                  </a:lnTo>
                  <a:lnTo>
                    <a:pt x="80" y="432"/>
                  </a:lnTo>
                  <a:lnTo>
                    <a:pt x="72" y="424"/>
                  </a:lnTo>
                  <a:lnTo>
                    <a:pt x="64" y="416"/>
                  </a:lnTo>
                  <a:lnTo>
                    <a:pt x="56" y="406"/>
                  </a:lnTo>
                  <a:lnTo>
                    <a:pt x="50" y="398"/>
                  </a:lnTo>
                  <a:lnTo>
                    <a:pt x="42" y="388"/>
                  </a:lnTo>
                  <a:lnTo>
                    <a:pt x="36" y="378"/>
                  </a:lnTo>
                  <a:lnTo>
                    <a:pt x="30" y="368"/>
                  </a:lnTo>
                  <a:lnTo>
                    <a:pt x="24" y="356"/>
                  </a:lnTo>
                  <a:lnTo>
                    <a:pt x="20" y="346"/>
                  </a:lnTo>
                  <a:lnTo>
                    <a:pt x="16" y="334"/>
                  </a:lnTo>
                  <a:lnTo>
                    <a:pt x="12" y="322"/>
                  </a:lnTo>
                  <a:lnTo>
                    <a:pt x="8" y="310"/>
                  </a:lnTo>
                  <a:lnTo>
                    <a:pt x="6" y="298"/>
                  </a:lnTo>
                  <a:lnTo>
                    <a:pt x="4" y="286"/>
                  </a:lnTo>
                  <a:lnTo>
                    <a:pt x="2" y="274"/>
                  </a:lnTo>
                  <a:lnTo>
                    <a:pt x="0" y="262"/>
                  </a:lnTo>
                  <a:lnTo>
                    <a:pt x="0" y="248"/>
                  </a:lnTo>
                  <a:lnTo>
                    <a:pt x="0" y="236"/>
                  </a:lnTo>
                  <a:lnTo>
                    <a:pt x="2" y="224"/>
                  </a:lnTo>
                  <a:lnTo>
                    <a:pt x="4" y="210"/>
                  </a:lnTo>
                  <a:lnTo>
                    <a:pt x="6" y="198"/>
                  </a:lnTo>
                  <a:lnTo>
                    <a:pt x="8" y="186"/>
                  </a:lnTo>
                  <a:lnTo>
                    <a:pt x="12" y="174"/>
                  </a:lnTo>
                  <a:lnTo>
                    <a:pt x="16" y="164"/>
                  </a:lnTo>
                  <a:lnTo>
                    <a:pt x="20" y="152"/>
                  </a:lnTo>
                  <a:lnTo>
                    <a:pt x="24" y="140"/>
                  </a:lnTo>
                  <a:lnTo>
                    <a:pt x="30" y="130"/>
                  </a:lnTo>
                  <a:lnTo>
                    <a:pt x="36" y="120"/>
                  </a:lnTo>
                  <a:lnTo>
                    <a:pt x="42" y="110"/>
                  </a:lnTo>
                  <a:lnTo>
                    <a:pt x="50" y="100"/>
                  </a:lnTo>
                  <a:lnTo>
                    <a:pt x="56" y="90"/>
                  </a:lnTo>
                  <a:lnTo>
                    <a:pt x="64" y="82"/>
                  </a:lnTo>
                  <a:lnTo>
                    <a:pt x="72" y="72"/>
                  </a:lnTo>
                  <a:lnTo>
                    <a:pt x="80" y="64"/>
                  </a:lnTo>
                  <a:lnTo>
                    <a:pt x="90" y="56"/>
                  </a:lnTo>
                  <a:lnTo>
                    <a:pt x="100" y="50"/>
                  </a:lnTo>
                  <a:lnTo>
                    <a:pt x="108" y="42"/>
                  </a:lnTo>
                  <a:lnTo>
                    <a:pt x="118" y="36"/>
                  </a:lnTo>
                  <a:lnTo>
                    <a:pt x="128" y="30"/>
                  </a:lnTo>
                  <a:lnTo>
                    <a:pt x="140" y="24"/>
                  </a:lnTo>
                  <a:lnTo>
                    <a:pt x="150" y="20"/>
                  </a:lnTo>
                  <a:lnTo>
                    <a:pt x="162" y="14"/>
                  </a:lnTo>
                  <a:lnTo>
                    <a:pt x="172" y="10"/>
                  </a:lnTo>
                  <a:lnTo>
                    <a:pt x="184" y="8"/>
                  </a:lnTo>
                  <a:lnTo>
                    <a:pt x="196" y="4"/>
                  </a:lnTo>
                  <a:lnTo>
                    <a:pt x="208" y="2"/>
                  </a:lnTo>
                  <a:lnTo>
                    <a:pt x="220" y="2"/>
                  </a:lnTo>
                  <a:lnTo>
                    <a:pt x="232" y="0"/>
                  </a:lnTo>
                  <a:lnTo>
                    <a:pt x="246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FBEB0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Freeform 386"/>
            <p:cNvSpPr>
              <a:spLocks/>
            </p:cNvSpPr>
            <p:nvPr/>
          </p:nvSpPr>
          <p:spPr bwMode="auto">
            <a:xfrm>
              <a:off x="5327650" y="1054100"/>
              <a:ext cx="739775" cy="752475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92" y="6"/>
                </a:cxn>
                <a:cxn ang="0">
                  <a:pos x="324" y="18"/>
                </a:cxn>
                <a:cxn ang="0">
                  <a:pos x="354" y="34"/>
                </a:cxn>
                <a:cxn ang="0">
                  <a:pos x="382" y="54"/>
                </a:cxn>
                <a:cxn ang="0">
                  <a:pos x="406" y="76"/>
                </a:cxn>
                <a:cxn ang="0">
                  <a:pos x="426" y="104"/>
                </a:cxn>
                <a:cxn ang="0">
                  <a:pos x="444" y="134"/>
                </a:cxn>
                <a:cxn ang="0">
                  <a:pos x="456" y="166"/>
                </a:cxn>
                <a:cxn ang="0">
                  <a:pos x="464" y="200"/>
                </a:cxn>
                <a:cxn ang="0">
                  <a:pos x="466" y="236"/>
                </a:cxn>
                <a:cxn ang="0">
                  <a:pos x="464" y="272"/>
                </a:cxn>
                <a:cxn ang="0">
                  <a:pos x="456" y="306"/>
                </a:cxn>
                <a:cxn ang="0">
                  <a:pos x="444" y="338"/>
                </a:cxn>
                <a:cxn ang="0">
                  <a:pos x="426" y="368"/>
                </a:cxn>
                <a:cxn ang="0">
                  <a:pos x="406" y="396"/>
                </a:cxn>
                <a:cxn ang="0">
                  <a:pos x="382" y="420"/>
                </a:cxn>
                <a:cxn ang="0">
                  <a:pos x="354" y="438"/>
                </a:cxn>
                <a:cxn ang="0">
                  <a:pos x="324" y="454"/>
                </a:cxn>
                <a:cxn ang="0">
                  <a:pos x="292" y="466"/>
                </a:cxn>
                <a:cxn ang="0">
                  <a:pos x="256" y="472"/>
                </a:cxn>
                <a:cxn ang="0">
                  <a:pos x="222" y="472"/>
                </a:cxn>
                <a:cxn ang="0">
                  <a:pos x="186" y="468"/>
                </a:cxn>
                <a:cxn ang="0">
                  <a:pos x="152" y="458"/>
                </a:cxn>
                <a:cxn ang="0">
                  <a:pos x="122" y="444"/>
                </a:cxn>
                <a:cxn ang="0">
                  <a:pos x="94" y="426"/>
                </a:cxn>
                <a:cxn ang="0">
                  <a:pos x="68" y="404"/>
                </a:cxn>
                <a:cxn ang="0">
                  <a:pos x="46" y="378"/>
                </a:cxn>
                <a:cxn ang="0">
                  <a:pos x="28" y="350"/>
                </a:cxn>
                <a:cxn ang="0">
                  <a:pos x="14" y="318"/>
                </a:cxn>
                <a:cxn ang="0">
                  <a:pos x="4" y="284"/>
                </a:cxn>
                <a:cxn ang="0">
                  <a:pos x="0" y="248"/>
                </a:cxn>
                <a:cxn ang="0">
                  <a:pos x="2" y="212"/>
                </a:cxn>
                <a:cxn ang="0">
                  <a:pos x="8" y="178"/>
                </a:cxn>
                <a:cxn ang="0">
                  <a:pos x="18" y="144"/>
                </a:cxn>
                <a:cxn ang="0">
                  <a:pos x="34" y="114"/>
                </a:cxn>
                <a:cxn ang="0">
                  <a:pos x="54" y="86"/>
                </a:cxn>
                <a:cxn ang="0">
                  <a:pos x="76" y="60"/>
                </a:cxn>
                <a:cxn ang="0">
                  <a:pos x="102" y="40"/>
                </a:cxn>
                <a:cxn ang="0">
                  <a:pos x="132" y="22"/>
                </a:cxn>
                <a:cxn ang="0">
                  <a:pos x="164" y="10"/>
                </a:cxn>
                <a:cxn ang="0">
                  <a:pos x="198" y="2"/>
                </a:cxn>
                <a:cxn ang="0">
                  <a:pos x="234" y="0"/>
                </a:cxn>
              </a:cxnLst>
              <a:rect l="0" t="0" r="r" b="b"/>
              <a:pathLst>
                <a:path w="466" h="474">
                  <a:moveTo>
                    <a:pt x="234" y="0"/>
                  </a:moveTo>
                  <a:lnTo>
                    <a:pt x="246" y="0"/>
                  </a:lnTo>
                  <a:lnTo>
                    <a:pt x="256" y="0"/>
                  </a:lnTo>
                  <a:lnTo>
                    <a:pt x="268" y="2"/>
                  </a:lnTo>
                  <a:lnTo>
                    <a:pt x="280" y="4"/>
                  </a:lnTo>
                  <a:lnTo>
                    <a:pt x="292" y="6"/>
                  </a:lnTo>
                  <a:lnTo>
                    <a:pt x="302" y="10"/>
                  </a:lnTo>
                  <a:lnTo>
                    <a:pt x="314" y="14"/>
                  </a:lnTo>
                  <a:lnTo>
                    <a:pt x="324" y="18"/>
                  </a:lnTo>
                  <a:lnTo>
                    <a:pt x="334" y="22"/>
                  </a:lnTo>
                  <a:lnTo>
                    <a:pt x="344" y="28"/>
                  </a:lnTo>
                  <a:lnTo>
                    <a:pt x="354" y="34"/>
                  </a:lnTo>
                  <a:lnTo>
                    <a:pt x="364" y="40"/>
                  </a:lnTo>
                  <a:lnTo>
                    <a:pt x="372" y="46"/>
                  </a:lnTo>
                  <a:lnTo>
                    <a:pt x="382" y="54"/>
                  </a:lnTo>
                  <a:lnTo>
                    <a:pt x="390" y="60"/>
                  </a:lnTo>
                  <a:lnTo>
                    <a:pt x="398" y="68"/>
                  </a:lnTo>
                  <a:lnTo>
                    <a:pt x="406" y="76"/>
                  </a:lnTo>
                  <a:lnTo>
                    <a:pt x="412" y="86"/>
                  </a:lnTo>
                  <a:lnTo>
                    <a:pt x="420" y="94"/>
                  </a:lnTo>
                  <a:lnTo>
                    <a:pt x="426" y="104"/>
                  </a:lnTo>
                  <a:lnTo>
                    <a:pt x="432" y="114"/>
                  </a:lnTo>
                  <a:lnTo>
                    <a:pt x="438" y="124"/>
                  </a:lnTo>
                  <a:lnTo>
                    <a:pt x="444" y="134"/>
                  </a:lnTo>
                  <a:lnTo>
                    <a:pt x="448" y="144"/>
                  </a:lnTo>
                  <a:lnTo>
                    <a:pt x="452" y="154"/>
                  </a:lnTo>
                  <a:lnTo>
                    <a:pt x="456" y="166"/>
                  </a:lnTo>
                  <a:lnTo>
                    <a:pt x="458" y="178"/>
                  </a:lnTo>
                  <a:lnTo>
                    <a:pt x="462" y="188"/>
                  </a:lnTo>
                  <a:lnTo>
                    <a:pt x="464" y="200"/>
                  </a:lnTo>
                  <a:lnTo>
                    <a:pt x="464" y="212"/>
                  </a:lnTo>
                  <a:lnTo>
                    <a:pt x="466" y="224"/>
                  </a:lnTo>
                  <a:lnTo>
                    <a:pt x="466" y="236"/>
                  </a:lnTo>
                  <a:lnTo>
                    <a:pt x="466" y="248"/>
                  </a:lnTo>
                  <a:lnTo>
                    <a:pt x="464" y="260"/>
                  </a:lnTo>
                  <a:lnTo>
                    <a:pt x="464" y="272"/>
                  </a:lnTo>
                  <a:lnTo>
                    <a:pt x="462" y="284"/>
                  </a:lnTo>
                  <a:lnTo>
                    <a:pt x="458" y="296"/>
                  </a:lnTo>
                  <a:lnTo>
                    <a:pt x="456" y="306"/>
                  </a:lnTo>
                  <a:lnTo>
                    <a:pt x="452" y="318"/>
                  </a:lnTo>
                  <a:lnTo>
                    <a:pt x="448" y="328"/>
                  </a:lnTo>
                  <a:lnTo>
                    <a:pt x="444" y="338"/>
                  </a:lnTo>
                  <a:lnTo>
                    <a:pt x="438" y="350"/>
                  </a:lnTo>
                  <a:lnTo>
                    <a:pt x="432" y="360"/>
                  </a:lnTo>
                  <a:lnTo>
                    <a:pt x="426" y="368"/>
                  </a:lnTo>
                  <a:lnTo>
                    <a:pt x="420" y="378"/>
                  </a:lnTo>
                  <a:lnTo>
                    <a:pt x="412" y="386"/>
                  </a:lnTo>
                  <a:lnTo>
                    <a:pt x="406" y="396"/>
                  </a:lnTo>
                  <a:lnTo>
                    <a:pt x="398" y="404"/>
                  </a:lnTo>
                  <a:lnTo>
                    <a:pt x="390" y="412"/>
                  </a:lnTo>
                  <a:lnTo>
                    <a:pt x="382" y="420"/>
                  </a:lnTo>
                  <a:lnTo>
                    <a:pt x="372" y="426"/>
                  </a:lnTo>
                  <a:lnTo>
                    <a:pt x="364" y="432"/>
                  </a:lnTo>
                  <a:lnTo>
                    <a:pt x="354" y="438"/>
                  </a:lnTo>
                  <a:lnTo>
                    <a:pt x="344" y="444"/>
                  </a:lnTo>
                  <a:lnTo>
                    <a:pt x="334" y="450"/>
                  </a:lnTo>
                  <a:lnTo>
                    <a:pt x="324" y="454"/>
                  </a:lnTo>
                  <a:lnTo>
                    <a:pt x="314" y="458"/>
                  </a:lnTo>
                  <a:lnTo>
                    <a:pt x="302" y="462"/>
                  </a:lnTo>
                  <a:lnTo>
                    <a:pt x="292" y="466"/>
                  </a:lnTo>
                  <a:lnTo>
                    <a:pt x="280" y="468"/>
                  </a:lnTo>
                  <a:lnTo>
                    <a:pt x="268" y="470"/>
                  </a:lnTo>
                  <a:lnTo>
                    <a:pt x="256" y="472"/>
                  </a:lnTo>
                  <a:lnTo>
                    <a:pt x="246" y="472"/>
                  </a:lnTo>
                  <a:lnTo>
                    <a:pt x="234" y="474"/>
                  </a:lnTo>
                  <a:lnTo>
                    <a:pt x="222" y="472"/>
                  </a:lnTo>
                  <a:lnTo>
                    <a:pt x="210" y="472"/>
                  </a:lnTo>
                  <a:lnTo>
                    <a:pt x="198" y="470"/>
                  </a:lnTo>
                  <a:lnTo>
                    <a:pt x="186" y="468"/>
                  </a:lnTo>
                  <a:lnTo>
                    <a:pt x="174" y="466"/>
                  </a:lnTo>
                  <a:lnTo>
                    <a:pt x="164" y="462"/>
                  </a:lnTo>
                  <a:lnTo>
                    <a:pt x="152" y="458"/>
                  </a:lnTo>
                  <a:lnTo>
                    <a:pt x="142" y="454"/>
                  </a:lnTo>
                  <a:lnTo>
                    <a:pt x="132" y="450"/>
                  </a:lnTo>
                  <a:lnTo>
                    <a:pt x="122" y="444"/>
                  </a:lnTo>
                  <a:lnTo>
                    <a:pt x="112" y="438"/>
                  </a:lnTo>
                  <a:lnTo>
                    <a:pt x="102" y="432"/>
                  </a:lnTo>
                  <a:lnTo>
                    <a:pt x="94" y="426"/>
                  </a:lnTo>
                  <a:lnTo>
                    <a:pt x="84" y="420"/>
                  </a:lnTo>
                  <a:lnTo>
                    <a:pt x="76" y="412"/>
                  </a:lnTo>
                  <a:lnTo>
                    <a:pt x="68" y="404"/>
                  </a:lnTo>
                  <a:lnTo>
                    <a:pt x="60" y="396"/>
                  </a:lnTo>
                  <a:lnTo>
                    <a:pt x="54" y="386"/>
                  </a:lnTo>
                  <a:lnTo>
                    <a:pt x="46" y="378"/>
                  </a:lnTo>
                  <a:lnTo>
                    <a:pt x="40" y="368"/>
                  </a:lnTo>
                  <a:lnTo>
                    <a:pt x="34" y="360"/>
                  </a:lnTo>
                  <a:lnTo>
                    <a:pt x="28" y="350"/>
                  </a:lnTo>
                  <a:lnTo>
                    <a:pt x="22" y="338"/>
                  </a:lnTo>
                  <a:lnTo>
                    <a:pt x="18" y="328"/>
                  </a:lnTo>
                  <a:lnTo>
                    <a:pt x="14" y="318"/>
                  </a:lnTo>
                  <a:lnTo>
                    <a:pt x="10" y="306"/>
                  </a:lnTo>
                  <a:lnTo>
                    <a:pt x="8" y="296"/>
                  </a:lnTo>
                  <a:lnTo>
                    <a:pt x="4" y="284"/>
                  </a:lnTo>
                  <a:lnTo>
                    <a:pt x="2" y="272"/>
                  </a:lnTo>
                  <a:lnTo>
                    <a:pt x="2" y="260"/>
                  </a:lnTo>
                  <a:lnTo>
                    <a:pt x="0" y="248"/>
                  </a:lnTo>
                  <a:lnTo>
                    <a:pt x="0" y="236"/>
                  </a:lnTo>
                  <a:lnTo>
                    <a:pt x="0" y="224"/>
                  </a:lnTo>
                  <a:lnTo>
                    <a:pt x="2" y="212"/>
                  </a:lnTo>
                  <a:lnTo>
                    <a:pt x="2" y="200"/>
                  </a:lnTo>
                  <a:lnTo>
                    <a:pt x="4" y="188"/>
                  </a:lnTo>
                  <a:lnTo>
                    <a:pt x="8" y="178"/>
                  </a:lnTo>
                  <a:lnTo>
                    <a:pt x="10" y="166"/>
                  </a:lnTo>
                  <a:lnTo>
                    <a:pt x="14" y="154"/>
                  </a:lnTo>
                  <a:lnTo>
                    <a:pt x="18" y="144"/>
                  </a:lnTo>
                  <a:lnTo>
                    <a:pt x="22" y="134"/>
                  </a:lnTo>
                  <a:lnTo>
                    <a:pt x="28" y="124"/>
                  </a:lnTo>
                  <a:lnTo>
                    <a:pt x="34" y="114"/>
                  </a:lnTo>
                  <a:lnTo>
                    <a:pt x="40" y="104"/>
                  </a:lnTo>
                  <a:lnTo>
                    <a:pt x="46" y="94"/>
                  </a:lnTo>
                  <a:lnTo>
                    <a:pt x="54" y="86"/>
                  </a:lnTo>
                  <a:lnTo>
                    <a:pt x="60" y="76"/>
                  </a:lnTo>
                  <a:lnTo>
                    <a:pt x="68" y="68"/>
                  </a:lnTo>
                  <a:lnTo>
                    <a:pt x="76" y="60"/>
                  </a:lnTo>
                  <a:lnTo>
                    <a:pt x="84" y="54"/>
                  </a:lnTo>
                  <a:lnTo>
                    <a:pt x="94" y="46"/>
                  </a:lnTo>
                  <a:lnTo>
                    <a:pt x="102" y="40"/>
                  </a:lnTo>
                  <a:lnTo>
                    <a:pt x="112" y="34"/>
                  </a:lnTo>
                  <a:lnTo>
                    <a:pt x="122" y="28"/>
                  </a:lnTo>
                  <a:lnTo>
                    <a:pt x="132" y="22"/>
                  </a:lnTo>
                  <a:lnTo>
                    <a:pt x="142" y="18"/>
                  </a:lnTo>
                  <a:lnTo>
                    <a:pt x="152" y="14"/>
                  </a:lnTo>
                  <a:lnTo>
                    <a:pt x="164" y="10"/>
                  </a:lnTo>
                  <a:lnTo>
                    <a:pt x="174" y="6"/>
                  </a:lnTo>
                  <a:lnTo>
                    <a:pt x="186" y="4"/>
                  </a:lnTo>
                  <a:lnTo>
                    <a:pt x="198" y="2"/>
                  </a:lnTo>
                  <a:lnTo>
                    <a:pt x="210" y="0"/>
                  </a:lnTo>
                  <a:lnTo>
                    <a:pt x="222" y="0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FCEE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387"/>
            <p:cNvSpPr>
              <a:spLocks/>
            </p:cNvSpPr>
            <p:nvPr/>
          </p:nvSpPr>
          <p:spPr bwMode="auto">
            <a:xfrm>
              <a:off x="5353050" y="1073150"/>
              <a:ext cx="701675" cy="714375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276" y="8"/>
                </a:cxn>
                <a:cxn ang="0">
                  <a:pos x="306" y="18"/>
                </a:cxn>
                <a:cxn ang="0">
                  <a:pos x="336" y="34"/>
                </a:cxn>
                <a:cxn ang="0">
                  <a:pos x="362" y="52"/>
                </a:cxn>
                <a:cxn ang="0">
                  <a:pos x="384" y="74"/>
                </a:cxn>
                <a:cxn ang="0">
                  <a:pos x="404" y="100"/>
                </a:cxn>
                <a:cxn ang="0">
                  <a:pos x="420" y="128"/>
                </a:cxn>
                <a:cxn ang="0">
                  <a:pos x="432" y="158"/>
                </a:cxn>
                <a:cxn ang="0">
                  <a:pos x="440" y="192"/>
                </a:cxn>
                <a:cxn ang="0">
                  <a:pos x="442" y="226"/>
                </a:cxn>
                <a:cxn ang="0">
                  <a:pos x="440" y="260"/>
                </a:cxn>
                <a:cxn ang="0">
                  <a:pos x="432" y="292"/>
                </a:cxn>
                <a:cxn ang="0">
                  <a:pos x="420" y="324"/>
                </a:cxn>
                <a:cxn ang="0">
                  <a:pos x="404" y="352"/>
                </a:cxn>
                <a:cxn ang="0">
                  <a:pos x="384" y="378"/>
                </a:cxn>
                <a:cxn ang="0">
                  <a:pos x="362" y="400"/>
                </a:cxn>
                <a:cxn ang="0">
                  <a:pos x="336" y="418"/>
                </a:cxn>
                <a:cxn ang="0">
                  <a:pos x="306" y="434"/>
                </a:cxn>
                <a:cxn ang="0">
                  <a:pos x="276" y="444"/>
                </a:cxn>
                <a:cxn ang="0">
                  <a:pos x="244" y="450"/>
                </a:cxn>
                <a:cxn ang="0">
                  <a:pos x="210" y="450"/>
                </a:cxn>
                <a:cxn ang="0">
                  <a:pos x="176" y="446"/>
                </a:cxn>
                <a:cxn ang="0">
                  <a:pos x="144" y="438"/>
                </a:cxn>
                <a:cxn ang="0">
                  <a:pos x="114" y="424"/>
                </a:cxn>
                <a:cxn ang="0">
                  <a:pos x="88" y="406"/>
                </a:cxn>
                <a:cxn ang="0">
                  <a:pos x="64" y="384"/>
                </a:cxn>
                <a:cxn ang="0">
                  <a:pos x="44" y="360"/>
                </a:cxn>
                <a:cxn ang="0">
                  <a:pos x="26" y="332"/>
                </a:cxn>
                <a:cxn ang="0">
                  <a:pos x="12" y="304"/>
                </a:cxn>
                <a:cxn ang="0">
                  <a:pos x="4" y="272"/>
                </a:cxn>
                <a:cxn ang="0">
                  <a:pos x="0" y="238"/>
                </a:cxn>
                <a:cxn ang="0">
                  <a:pos x="0" y="202"/>
                </a:cxn>
                <a:cxn ang="0">
                  <a:pos x="6" y="170"/>
                </a:cxn>
                <a:cxn ang="0">
                  <a:pos x="16" y="138"/>
                </a:cxn>
                <a:cxn ang="0">
                  <a:pos x="32" y="110"/>
                </a:cxn>
                <a:cxn ang="0">
                  <a:pos x="50" y="82"/>
                </a:cxn>
                <a:cxn ang="0">
                  <a:pos x="72" y="60"/>
                </a:cxn>
                <a:cxn ang="0">
                  <a:pos x="96" y="40"/>
                </a:cxn>
                <a:cxn ang="0">
                  <a:pos x="124" y="24"/>
                </a:cxn>
                <a:cxn ang="0">
                  <a:pos x="154" y="10"/>
                </a:cxn>
                <a:cxn ang="0">
                  <a:pos x="186" y="4"/>
                </a:cxn>
                <a:cxn ang="0">
                  <a:pos x="220" y="0"/>
                </a:cxn>
              </a:cxnLst>
              <a:rect l="0" t="0" r="r" b="b"/>
              <a:pathLst>
                <a:path w="442" h="450">
                  <a:moveTo>
                    <a:pt x="220" y="0"/>
                  </a:moveTo>
                  <a:lnTo>
                    <a:pt x="232" y="2"/>
                  </a:lnTo>
                  <a:lnTo>
                    <a:pt x="244" y="2"/>
                  </a:lnTo>
                  <a:lnTo>
                    <a:pt x="254" y="4"/>
                  </a:lnTo>
                  <a:lnTo>
                    <a:pt x="266" y="6"/>
                  </a:lnTo>
                  <a:lnTo>
                    <a:pt x="276" y="8"/>
                  </a:lnTo>
                  <a:lnTo>
                    <a:pt x="286" y="10"/>
                  </a:lnTo>
                  <a:lnTo>
                    <a:pt x="296" y="14"/>
                  </a:lnTo>
                  <a:lnTo>
                    <a:pt x="306" y="18"/>
                  </a:lnTo>
                  <a:lnTo>
                    <a:pt x="316" y="24"/>
                  </a:lnTo>
                  <a:lnTo>
                    <a:pt x="326" y="28"/>
                  </a:lnTo>
                  <a:lnTo>
                    <a:pt x="336" y="34"/>
                  </a:lnTo>
                  <a:lnTo>
                    <a:pt x="344" y="40"/>
                  </a:lnTo>
                  <a:lnTo>
                    <a:pt x="354" y="46"/>
                  </a:lnTo>
                  <a:lnTo>
                    <a:pt x="362" y="52"/>
                  </a:lnTo>
                  <a:lnTo>
                    <a:pt x="370" y="60"/>
                  </a:lnTo>
                  <a:lnTo>
                    <a:pt x="378" y="66"/>
                  </a:lnTo>
                  <a:lnTo>
                    <a:pt x="384" y="74"/>
                  </a:lnTo>
                  <a:lnTo>
                    <a:pt x="392" y="82"/>
                  </a:lnTo>
                  <a:lnTo>
                    <a:pt x="398" y="92"/>
                  </a:lnTo>
                  <a:lnTo>
                    <a:pt x="404" y="100"/>
                  </a:lnTo>
                  <a:lnTo>
                    <a:pt x="410" y="110"/>
                  </a:lnTo>
                  <a:lnTo>
                    <a:pt x="416" y="118"/>
                  </a:lnTo>
                  <a:lnTo>
                    <a:pt x="420" y="128"/>
                  </a:lnTo>
                  <a:lnTo>
                    <a:pt x="424" y="138"/>
                  </a:lnTo>
                  <a:lnTo>
                    <a:pt x="428" y="148"/>
                  </a:lnTo>
                  <a:lnTo>
                    <a:pt x="432" y="158"/>
                  </a:lnTo>
                  <a:lnTo>
                    <a:pt x="434" y="170"/>
                  </a:lnTo>
                  <a:lnTo>
                    <a:pt x="438" y="180"/>
                  </a:lnTo>
                  <a:lnTo>
                    <a:pt x="440" y="192"/>
                  </a:lnTo>
                  <a:lnTo>
                    <a:pt x="440" y="202"/>
                  </a:lnTo>
                  <a:lnTo>
                    <a:pt x="442" y="214"/>
                  </a:lnTo>
                  <a:lnTo>
                    <a:pt x="442" y="226"/>
                  </a:lnTo>
                  <a:lnTo>
                    <a:pt x="442" y="238"/>
                  </a:lnTo>
                  <a:lnTo>
                    <a:pt x="440" y="248"/>
                  </a:lnTo>
                  <a:lnTo>
                    <a:pt x="440" y="260"/>
                  </a:lnTo>
                  <a:lnTo>
                    <a:pt x="438" y="272"/>
                  </a:lnTo>
                  <a:lnTo>
                    <a:pt x="434" y="282"/>
                  </a:lnTo>
                  <a:lnTo>
                    <a:pt x="432" y="292"/>
                  </a:lnTo>
                  <a:lnTo>
                    <a:pt x="428" y="304"/>
                  </a:lnTo>
                  <a:lnTo>
                    <a:pt x="424" y="314"/>
                  </a:lnTo>
                  <a:lnTo>
                    <a:pt x="420" y="324"/>
                  </a:lnTo>
                  <a:lnTo>
                    <a:pt x="416" y="332"/>
                  </a:lnTo>
                  <a:lnTo>
                    <a:pt x="410" y="342"/>
                  </a:lnTo>
                  <a:lnTo>
                    <a:pt x="404" y="352"/>
                  </a:lnTo>
                  <a:lnTo>
                    <a:pt x="398" y="360"/>
                  </a:lnTo>
                  <a:lnTo>
                    <a:pt x="392" y="368"/>
                  </a:lnTo>
                  <a:lnTo>
                    <a:pt x="384" y="378"/>
                  </a:lnTo>
                  <a:lnTo>
                    <a:pt x="378" y="384"/>
                  </a:lnTo>
                  <a:lnTo>
                    <a:pt x="370" y="392"/>
                  </a:lnTo>
                  <a:lnTo>
                    <a:pt x="362" y="400"/>
                  </a:lnTo>
                  <a:lnTo>
                    <a:pt x="354" y="406"/>
                  </a:lnTo>
                  <a:lnTo>
                    <a:pt x="344" y="412"/>
                  </a:lnTo>
                  <a:lnTo>
                    <a:pt x="336" y="418"/>
                  </a:lnTo>
                  <a:lnTo>
                    <a:pt x="326" y="424"/>
                  </a:lnTo>
                  <a:lnTo>
                    <a:pt x="316" y="428"/>
                  </a:lnTo>
                  <a:lnTo>
                    <a:pt x="306" y="434"/>
                  </a:lnTo>
                  <a:lnTo>
                    <a:pt x="296" y="438"/>
                  </a:lnTo>
                  <a:lnTo>
                    <a:pt x="286" y="440"/>
                  </a:lnTo>
                  <a:lnTo>
                    <a:pt x="276" y="444"/>
                  </a:lnTo>
                  <a:lnTo>
                    <a:pt x="266" y="446"/>
                  </a:lnTo>
                  <a:lnTo>
                    <a:pt x="254" y="448"/>
                  </a:lnTo>
                  <a:lnTo>
                    <a:pt x="244" y="450"/>
                  </a:lnTo>
                  <a:lnTo>
                    <a:pt x="232" y="450"/>
                  </a:lnTo>
                  <a:lnTo>
                    <a:pt x="220" y="450"/>
                  </a:lnTo>
                  <a:lnTo>
                    <a:pt x="210" y="450"/>
                  </a:lnTo>
                  <a:lnTo>
                    <a:pt x="198" y="450"/>
                  </a:lnTo>
                  <a:lnTo>
                    <a:pt x="186" y="448"/>
                  </a:lnTo>
                  <a:lnTo>
                    <a:pt x="176" y="446"/>
                  </a:lnTo>
                  <a:lnTo>
                    <a:pt x="166" y="444"/>
                  </a:lnTo>
                  <a:lnTo>
                    <a:pt x="154" y="440"/>
                  </a:lnTo>
                  <a:lnTo>
                    <a:pt x="144" y="438"/>
                  </a:lnTo>
                  <a:lnTo>
                    <a:pt x="134" y="434"/>
                  </a:lnTo>
                  <a:lnTo>
                    <a:pt x="124" y="428"/>
                  </a:lnTo>
                  <a:lnTo>
                    <a:pt x="114" y="424"/>
                  </a:lnTo>
                  <a:lnTo>
                    <a:pt x="106" y="418"/>
                  </a:lnTo>
                  <a:lnTo>
                    <a:pt x="96" y="412"/>
                  </a:lnTo>
                  <a:lnTo>
                    <a:pt x="88" y="406"/>
                  </a:lnTo>
                  <a:lnTo>
                    <a:pt x="80" y="400"/>
                  </a:lnTo>
                  <a:lnTo>
                    <a:pt x="72" y="392"/>
                  </a:lnTo>
                  <a:lnTo>
                    <a:pt x="64" y="384"/>
                  </a:lnTo>
                  <a:lnTo>
                    <a:pt x="56" y="378"/>
                  </a:lnTo>
                  <a:lnTo>
                    <a:pt x="50" y="368"/>
                  </a:lnTo>
                  <a:lnTo>
                    <a:pt x="44" y="360"/>
                  </a:lnTo>
                  <a:lnTo>
                    <a:pt x="38" y="352"/>
                  </a:lnTo>
                  <a:lnTo>
                    <a:pt x="32" y="342"/>
                  </a:lnTo>
                  <a:lnTo>
                    <a:pt x="26" y="332"/>
                  </a:lnTo>
                  <a:lnTo>
                    <a:pt x="20" y="324"/>
                  </a:lnTo>
                  <a:lnTo>
                    <a:pt x="16" y="314"/>
                  </a:lnTo>
                  <a:lnTo>
                    <a:pt x="12" y="304"/>
                  </a:lnTo>
                  <a:lnTo>
                    <a:pt x="10" y="292"/>
                  </a:lnTo>
                  <a:lnTo>
                    <a:pt x="6" y="282"/>
                  </a:lnTo>
                  <a:lnTo>
                    <a:pt x="4" y="272"/>
                  </a:lnTo>
                  <a:lnTo>
                    <a:pt x="2" y="260"/>
                  </a:lnTo>
                  <a:lnTo>
                    <a:pt x="0" y="248"/>
                  </a:lnTo>
                  <a:lnTo>
                    <a:pt x="0" y="238"/>
                  </a:lnTo>
                  <a:lnTo>
                    <a:pt x="0" y="226"/>
                  </a:lnTo>
                  <a:lnTo>
                    <a:pt x="0" y="214"/>
                  </a:lnTo>
                  <a:lnTo>
                    <a:pt x="0" y="202"/>
                  </a:lnTo>
                  <a:lnTo>
                    <a:pt x="2" y="192"/>
                  </a:lnTo>
                  <a:lnTo>
                    <a:pt x="4" y="180"/>
                  </a:lnTo>
                  <a:lnTo>
                    <a:pt x="6" y="170"/>
                  </a:lnTo>
                  <a:lnTo>
                    <a:pt x="10" y="158"/>
                  </a:lnTo>
                  <a:lnTo>
                    <a:pt x="12" y="148"/>
                  </a:lnTo>
                  <a:lnTo>
                    <a:pt x="16" y="138"/>
                  </a:lnTo>
                  <a:lnTo>
                    <a:pt x="20" y="128"/>
                  </a:lnTo>
                  <a:lnTo>
                    <a:pt x="26" y="118"/>
                  </a:lnTo>
                  <a:lnTo>
                    <a:pt x="32" y="110"/>
                  </a:lnTo>
                  <a:lnTo>
                    <a:pt x="38" y="100"/>
                  </a:lnTo>
                  <a:lnTo>
                    <a:pt x="44" y="92"/>
                  </a:lnTo>
                  <a:lnTo>
                    <a:pt x="50" y="82"/>
                  </a:lnTo>
                  <a:lnTo>
                    <a:pt x="56" y="74"/>
                  </a:lnTo>
                  <a:lnTo>
                    <a:pt x="64" y="66"/>
                  </a:lnTo>
                  <a:lnTo>
                    <a:pt x="72" y="60"/>
                  </a:lnTo>
                  <a:lnTo>
                    <a:pt x="80" y="52"/>
                  </a:lnTo>
                  <a:lnTo>
                    <a:pt x="88" y="46"/>
                  </a:lnTo>
                  <a:lnTo>
                    <a:pt x="96" y="40"/>
                  </a:lnTo>
                  <a:lnTo>
                    <a:pt x="106" y="34"/>
                  </a:lnTo>
                  <a:lnTo>
                    <a:pt x="114" y="28"/>
                  </a:lnTo>
                  <a:lnTo>
                    <a:pt x="124" y="24"/>
                  </a:lnTo>
                  <a:lnTo>
                    <a:pt x="134" y="18"/>
                  </a:lnTo>
                  <a:lnTo>
                    <a:pt x="144" y="14"/>
                  </a:lnTo>
                  <a:lnTo>
                    <a:pt x="154" y="10"/>
                  </a:lnTo>
                  <a:lnTo>
                    <a:pt x="166" y="8"/>
                  </a:lnTo>
                  <a:lnTo>
                    <a:pt x="176" y="6"/>
                  </a:lnTo>
                  <a:lnTo>
                    <a:pt x="186" y="4"/>
                  </a:lnTo>
                  <a:lnTo>
                    <a:pt x="198" y="2"/>
                  </a:lnTo>
                  <a:lnTo>
                    <a:pt x="210" y="2"/>
                  </a:lnTo>
                  <a:lnTo>
                    <a:pt x="220" y="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Freeform 390"/>
            <p:cNvSpPr>
              <a:spLocks/>
            </p:cNvSpPr>
            <p:nvPr/>
          </p:nvSpPr>
          <p:spPr bwMode="auto">
            <a:xfrm>
              <a:off x="5359400" y="1130300"/>
              <a:ext cx="209550" cy="358775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38" y="8"/>
                </a:cxn>
                <a:cxn ang="0">
                  <a:pos x="30" y="16"/>
                </a:cxn>
                <a:cxn ang="0">
                  <a:pos x="22" y="26"/>
                </a:cxn>
                <a:cxn ang="0">
                  <a:pos x="16" y="36"/>
                </a:cxn>
                <a:cxn ang="0">
                  <a:pos x="10" y="50"/>
                </a:cxn>
                <a:cxn ang="0">
                  <a:pos x="6" y="64"/>
                </a:cxn>
                <a:cxn ang="0">
                  <a:pos x="2" y="78"/>
                </a:cxn>
                <a:cxn ang="0">
                  <a:pos x="0" y="94"/>
                </a:cxn>
                <a:cxn ang="0">
                  <a:pos x="0" y="112"/>
                </a:cxn>
                <a:cxn ang="0">
                  <a:pos x="2" y="128"/>
                </a:cxn>
                <a:cxn ang="0">
                  <a:pos x="4" y="144"/>
                </a:cxn>
                <a:cxn ang="0">
                  <a:pos x="8" y="160"/>
                </a:cxn>
                <a:cxn ang="0">
                  <a:pos x="14" y="174"/>
                </a:cxn>
                <a:cxn ang="0">
                  <a:pos x="20" y="188"/>
                </a:cxn>
                <a:cxn ang="0">
                  <a:pos x="28" y="198"/>
                </a:cxn>
                <a:cxn ang="0">
                  <a:pos x="36" y="208"/>
                </a:cxn>
                <a:cxn ang="0">
                  <a:pos x="44" y="216"/>
                </a:cxn>
                <a:cxn ang="0">
                  <a:pos x="52" y="222"/>
                </a:cxn>
                <a:cxn ang="0">
                  <a:pos x="62" y="224"/>
                </a:cxn>
                <a:cxn ang="0">
                  <a:pos x="72" y="226"/>
                </a:cxn>
                <a:cxn ang="0">
                  <a:pos x="82" y="224"/>
                </a:cxn>
                <a:cxn ang="0">
                  <a:pos x="92" y="218"/>
                </a:cxn>
                <a:cxn ang="0">
                  <a:pos x="100" y="212"/>
                </a:cxn>
                <a:cxn ang="0">
                  <a:pos x="108" y="204"/>
                </a:cxn>
                <a:cxn ang="0">
                  <a:pos x="116" y="192"/>
                </a:cxn>
                <a:cxn ang="0">
                  <a:pos x="120" y="180"/>
                </a:cxn>
                <a:cxn ang="0">
                  <a:pos x="126" y="168"/>
                </a:cxn>
                <a:cxn ang="0">
                  <a:pos x="128" y="152"/>
                </a:cxn>
                <a:cxn ang="0">
                  <a:pos x="132" y="136"/>
                </a:cxn>
                <a:cxn ang="0">
                  <a:pos x="132" y="120"/>
                </a:cxn>
                <a:cxn ang="0">
                  <a:pos x="132" y="104"/>
                </a:cxn>
                <a:cxn ang="0">
                  <a:pos x="128" y="86"/>
                </a:cxn>
                <a:cxn ang="0">
                  <a:pos x="126" y="70"/>
                </a:cxn>
                <a:cxn ang="0">
                  <a:pos x="120" y="56"/>
                </a:cxn>
                <a:cxn ang="0">
                  <a:pos x="114" y="42"/>
                </a:cxn>
                <a:cxn ang="0">
                  <a:pos x="108" y="30"/>
                </a:cxn>
                <a:cxn ang="0">
                  <a:pos x="100" y="20"/>
                </a:cxn>
                <a:cxn ang="0">
                  <a:pos x="92" y="12"/>
                </a:cxn>
                <a:cxn ang="0">
                  <a:pos x="82" y="6"/>
                </a:cxn>
                <a:cxn ang="0">
                  <a:pos x="72" y="2"/>
                </a:cxn>
                <a:cxn ang="0">
                  <a:pos x="64" y="0"/>
                </a:cxn>
                <a:cxn ang="0">
                  <a:pos x="54" y="2"/>
                </a:cxn>
              </a:cxnLst>
              <a:rect l="0" t="0" r="r" b="b"/>
              <a:pathLst>
                <a:path w="132" h="226">
                  <a:moveTo>
                    <a:pt x="54" y="2"/>
                  </a:moveTo>
                  <a:lnTo>
                    <a:pt x="50" y="2"/>
                  </a:lnTo>
                  <a:lnTo>
                    <a:pt x="46" y="4"/>
                  </a:lnTo>
                  <a:lnTo>
                    <a:pt x="44" y="6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2"/>
                  </a:lnTo>
                  <a:lnTo>
                    <a:pt x="32" y="14"/>
                  </a:lnTo>
                  <a:lnTo>
                    <a:pt x="30" y="16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2" y="26"/>
                  </a:lnTo>
                  <a:lnTo>
                    <a:pt x="20" y="30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40"/>
                  </a:lnTo>
                  <a:lnTo>
                    <a:pt x="12" y="46"/>
                  </a:lnTo>
                  <a:lnTo>
                    <a:pt x="10" y="50"/>
                  </a:lnTo>
                  <a:lnTo>
                    <a:pt x="8" y="54"/>
                  </a:lnTo>
                  <a:lnTo>
                    <a:pt x="6" y="58"/>
                  </a:lnTo>
                  <a:lnTo>
                    <a:pt x="6" y="64"/>
                  </a:lnTo>
                  <a:lnTo>
                    <a:pt x="4" y="68"/>
                  </a:lnTo>
                  <a:lnTo>
                    <a:pt x="4" y="74"/>
                  </a:lnTo>
                  <a:lnTo>
                    <a:pt x="2" y="78"/>
                  </a:lnTo>
                  <a:lnTo>
                    <a:pt x="2" y="84"/>
                  </a:lnTo>
                  <a:lnTo>
                    <a:pt x="2" y="90"/>
                  </a:lnTo>
                  <a:lnTo>
                    <a:pt x="0" y="94"/>
                  </a:lnTo>
                  <a:lnTo>
                    <a:pt x="0" y="100"/>
                  </a:lnTo>
                  <a:lnTo>
                    <a:pt x="0" y="106"/>
                  </a:lnTo>
                  <a:lnTo>
                    <a:pt x="0" y="112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2" y="128"/>
                  </a:lnTo>
                  <a:lnTo>
                    <a:pt x="2" y="134"/>
                  </a:lnTo>
                  <a:lnTo>
                    <a:pt x="4" y="140"/>
                  </a:lnTo>
                  <a:lnTo>
                    <a:pt x="4" y="144"/>
                  </a:lnTo>
                  <a:lnTo>
                    <a:pt x="6" y="150"/>
                  </a:lnTo>
                  <a:lnTo>
                    <a:pt x="6" y="156"/>
                  </a:lnTo>
                  <a:lnTo>
                    <a:pt x="8" y="160"/>
                  </a:lnTo>
                  <a:lnTo>
                    <a:pt x="10" y="166"/>
                  </a:lnTo>
                  <a:lnTo>
                    <a:pt x="12" y="170"/>
                  </a:lnTo>
                  <a:lnTo>
                    <a:pt x="14" y="174"/>
                  </a:lnTo>
                  <a:lnTo>
                    <a:pt x="16" y="180"/>
                  </a:lnTo>
                  <a:lnTo>
                    <a:pt x="18" y="184"/>
                  </a:lnTo>
                  <a:lnTo>
                    <a:pt x="20" y="188"/>
                  </a:lnTo>
                  <a:lnTo>
                    <a:pt x="22" y="192"/>
                  </a:lnTo>
                  <a:lnTo>
                    <a:pt x="24" y="196"/>
                  </a:lnTo>
                  <a:lnTo>
                    <a:pt x="28" y="198"/>
                  </a:lnTo>
                  <a:lnTo>
                    <a:pt x="30" y="202"/>
                  </a:lnTo>
                  <a:lnTo>
                    <a:pt x="32" y="206"/>
                  </a:lnTo>
                  <a:lnTo>
                    <a:pt x="36" y="208"/>
                  </a:lnTo>
                  <a:lnTo>
                    <a:pt x="38" y="212"/>
                  </a:lnTo>
                  <a:lnTo>
                    <a:pt x="40" y="214"/>
                  </a:lnTo>
                  <a:lnTo>
                    <a:pt x="44" y="216"/>
                  </a:lnTo>
                  <a:lnTo>
                    <a:pt x="46" y="218"/>
                  </a:lnTo>
                  <a:lnTo>
                    <a:pt x="50" y="220"/>
                  </a:lnTo>
                  <a:lnTo>
                    <a:pt x="52" y="222"/>
                  </a:lnTo>
                  <a:lnTo>
                    <a:pt x="56" y="222"/>
                  </a:lnTo>
                  <a:lnTo>
                    <a:pt x="60" y="224"/>
                  </a:lnTo>
                  <a:lnTo>
                    <a:pt x="62" y="224"/>
                  </a:lnTo>
                  <a:lnTo>
                    <a:pt x="66" y="226"/>
                  </a:lnTo>
                  <a:lnTo>
                    <a:pt x="70" y="226"/>
                  </a:lnTo>
                  <a:lnTo>
                    <a:pt x="72" y="226"/>
                  </a:lnTo>
                  <a:lnTo>
                    <a:pt x="76" y="224"/>
                  </a:lnTo>
                  <a:lnTo>
                    <a:pt x="78" y="224"/>
                  </a:lnTo>
                  <a:lnTo>
                    <a:pt x="82" y="224"/>
                  </a:lnTo>
                  <a:lnTo>
                    <a:pt x="86" y="222"/>
                  </a:lnTo>
                  <a:lnTo>
                    <a:pt x="88" y="220"/>
                  </a:lnTo>
                  <a:lnTo>
                    <a:pt x="92" y="218"/>
                  </a:lnTo>
                  <a:lnTo>
                    <a:pt x="94" y="216"/>
                  </a:lnTo>
                  <a:lnTo>
                    <a:pt x="98" y="214"/>
                  </a:lnTo>
                  <a:lnTo>
                    <a:pt x="100" y="212"/>
                  </a:lnTo>
                  <a:lnTo>
                    <a:pt x="104" y="210"/>
                  </a:lnTo>
                  <a:lnTo>
                    <a:pt x="106" y="206"/>
                  </a:lnTo>
                  <a:lnTo>
                    <a:pt x="108" y="204"/>
                  </a:lnTo>
                  <a:lnTo>
                    <a:pt x="110" y="200"/>
                  </a:lnTo>
                  <a:lnTo>
                    <a:pt x="112" y="196"/>
                  </a:lnTo>
                  <a:lnTo>
                    <a:pt x="116" y="192"/>
                  </a:lnTo>
                  <a:lnTo>
                    <a:pt x="118" y="190"/>
                  </a:lnTo>
                  <a:lnTo>
                    <a:pt x="118" y="186"/>
                  </a:lnTo>
                  <a:lnTo>
                    <a:pt x="120" y="180"/>
                  </a:lnTo>
                  <a:lnTo>
                    <a:pt x="122" y="176"/>
                  </a:lnTo>
                  <a:lnTo>
                    <a:pt x="124" y="172"/>
                  </a:lnTo>
                  <a:lnTo>
                    <a:pt x="126" y="168"/>
                  </a:lnTo>
                  <a:lnTo>
                    <a:pt x="126" y="162"/>
                  </a:lnTo>
                  <a:lnTo>
                    <a:pt x="128" y="158"/>
                  </a:lnTo>
                  <a:lnTo>
                    <a:pt x="128" y="152"/>
                  </a:lnTo>
                  <a:lnTo>
                    <a:pt x="130" y="148"/>
                  </a:lnTo>
                  <a:lnTo>
                    <a:pt x="130" y="142"/>
                  </a:lnTo>
                  <a:lnTo>
                    <a:pt x="132" y="136"/>
                  </a:lnTo>
                  <a:lnTo>
                    <a:pt x="132" y="132"/>
                  </a:lnTo>
                  <a:lnTo>
                    <a:pt x="132" y="126"/>
                  </a:lnTo>
                  <a:lnTo>
                    <a:pt x="132" y="120"/>
                  </a:lnTo>
                  <a:lnTo>
                    <a:pt x="132" y="114"/>
                  </a:lnTo>
                  <a:lnTo>
                    <a:pt x="132" y="110"/>
                  </a:lnTo>
                  <a:lnTo>
                    <a:pt x="132" y="104"/>
                  </a:lnTo>
                  <a:lnTo>
                    <a:pt x="130" y="98"/>
                  </a:lnTo>
                  <a:lnTo>
                    <a:pt x="130" y="92"/>
                  </a:lnTo>
                  <a:lnTo>
                    <a:pt x="128" y="86"/>
                  </a:lnTo>
                  <a:lnTo>
                    <a:pt x="128" y="82"/>
                  </a:lnTo>
                  <a:lnTo>
                    <a:pt x="126" y="76"/>
                  </a:lnTo>
                  <a:lnTo>
                    <a:pt x="126" y="70"/>
                  </a:lnTo>
                  <a:lnTo>
                    <a:pt x="124" y="66"/>
                  </a:lnTo>
                  <a:lnTo>
                    <a:pt x="122" y="60"/>
                  </a:lnTo>
                  <a:lnTo>
                    <a:pt x="120" y="56"/>
                  </a:lnTo>
                  <a:lnTo>
                    <a:pt x="118" y="52"/>
                  </a:lnTo>
                  <a:lnTo>
                    <a:pt x="116" y="46"/>
                  </a:lnTo>
                  <a:lnTo>
                    <a:pt x="114" y="42"/>
                  </a:lnTo>
                  <a:lnTo>
                    <a:pt x="112" y="38"/>
                  </a:lnTo>
                  <a:lnTo>
                    <a:pt x="110" y="34"/>
                  </a:lnTo>
                  <a:lnTo>
                    <a:pt x="108" y="30"/>
                  </a:lnTo>
                  <a:lnTo>
                    <a:pt x="106" y="26"/>
                  </a:lnTo>
                  <a:lnTo>
                    <a:pt x="102" y="24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4" y="14"/>
                  </a:lnTo>
                  <a:lnTo>
                    <a:pt x="92" y="12"/>
                  </a:lnTo>
                  <a:lnTo>
                    <a:pt x="88" y="10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solidFill>
              <a:srgbClr val="E982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Freeform 391"/>
            <p:cNvSpPr>
              <a:spLocks/>
            </p:cNvSpPr>
            <p:nvPr/>
          </p:nvSpPr>
          <p:spPr bwMode="auto">
            <a:xfrm>
              <a:off x="5372100" y="1266825"/>
              <a:ext cx="184150" cy="196850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2" y="44"/>
                </a:cxn>
                <a:cxn ang="0">
                  <a:pos x="4" y="54"/>
                </a:cxn>
                <a:cxn ang="0">
                  <a:pos x="6" y="64"/>
                </a:cxn>
                <a:cxn ang="0">
                  <a:pos x="10" y="72"/>
                </a:cxn>
                <a:cxn ang="0">
                  <a:pos x="14" y="80"/>
                </a:cxn>
                <a:cxn ang="0">
                  <a:pos x="16" y="88"/>
                </a:cxn>
                <a:cxn ang="0">
                  <a:pos x="20" y="94"/>
                </a:cxn>
                <a:cxn ang="0">
                  <a:pos x="26" y="102"/>
                </a:cxn>
                <a:cxn ang="0">
                  <a:pos x="30" y="106"/>
                </a:cxn>
                <a:cxn ang="0">
                  <a:pos x="36" y="112"/>
                </a:cxn>
                <a:cxn ang="0">
                  <a:pos x="40" y="116"/>
                </a:cxn>
                <a:cxn ang="0">
                  <a:pos x="46" y="120"/>
                </a:cxn>
                <a:cxn ang="0">
                  <a:pos x="52" y="122"/>
                </a:cxn>
                <a:cxn ang="0">
                  <a:pos x="58" y="124"/>
                </a:cxn>
                <a:cxn ang="0">
                  <a:pos x="64" y="124"/>
                </a:cxn>
                <a:cxn ang="0">
                  <a:pos x="68" y="122"/>
                </a:cxn>
                <a:cxn ang="0">
                  <a:pos x="74" y="122"/>
                </a:cxn>
                <a:cxn ang="0">
                  <a:pos x="80" y="118"/>
                </a:cxn>
                <a:cxn ang="0">
                  <a:pos x="86" y="116"/>
                </a:cxn>
                <a:cxn ang="0">
                  <a:pos x="90" y="110"/>
                </a:cxn>
                <a:cxn ang="0">
                  <a:pos x="94" y="106"/>
                </a:cxn>
                <a:cxn ang="0">
                  <a:pos x="98" y="100"/>
                </a:cxn>
                <a:cxn ang="0">
                  <a:pos x="102" y="92"/>
                </a:cxn>
                <a:cxn ang="0">
                  <a:pos x="106" y="86"/>
                </a:cxn>
                <a:cxn ang="0">
                  <a:pos x="108" y="78"/>
                </a:cxn>
                <a:cxn ang="0">
                  <a:pos x="110" y="70"/>
                </a:cxn>
                <a:cxn ang="0">
                  <a:pos x="112" y="60"/>
                </a:cxn>
                <a:cxn ang="0">
                  <a:pos x="114" y="52"/>
                </a:cxn>
                <a:cxn ang="0">
                  <a:pos x="116" y="42"/>
                </a:cxn>
                <a:cxn ang="0">
                  <a:pos x="116" y="32"/>
                </a:cxn>
                <a:cxn ang="0">
                  <a:pos x="116" y="22"/>
                </a:cxn>
                <a:cxn ang="0">
                  <a:pos x="114" y="14"/>
                </a:cxn>
                <a:cxn ang="0">
                  <a:pos x="114" y="10"/>
                </a:cxn>
                <a:cxn ang="0">
                  <a:pos x="112" y="6"/>
                </a:cxn>
                <a:cxn ang="0">
                  <a:pos x="106" y="4"/>
                </a:cxn>
                <a:cxn ang="0">
                  <a:pos x="100" y="4"/>
                </a:cxn>
                <a:cxn ang="0">
                  <a:pos x="94" y="2"/>
                </a:cxn>
                <a:cxn ang="0">
                  <a:pos x="88" y="2"/>
                </a:cxn>
                <a:cxn ang="0">
                  <a:pos x="80" y="0"/>
                </a:cxn>
                <a:cxn ang="0">
                  <a:pos x="74" y="0"/>
                </a:cxn>
                <a:cxn ang="0">
                  <a:pos x="66" y="0"/>
                </a:cxn>
                <a:cxn ang="0">
                  <a:pos x="58" y="2"/>
                </a:cxn>
                <a:cxn ang="0">
                  <a:pos x="50" y="2"/>
                </a:cxn>
                <a:cxn ang="0">
                  <a:pos x="42" y="4"/>
                </a:cxn>
                <a:cxn ang="0">
                  <a:pos x="34" y="6"/>
                </a:cxn>
                <a:cxn ang="0">
                  <a:pos x="26" y="10"/>
                </a:cxn>
                <a:cxn ang="0">
                  <a:pos x="20" y="14"/>
                </a:cxn>
                <a:cxn ang="0">
                  <a:pos x="12" y="20"/>
                </a:cxn>
                <a:cxn ang="0">
                  <a:pos x="4" y="26"/>
                </a:cxn>
                <a:cxn ang="0">
                  <a:pos x="0" y="28"/>
                </a:cxn>
              </a:cxnLst>
              <a:rect l="0" t="0" r="r" b="b"/>
              <a:pathLst>
                <a:path w="116" h="124">
                  <a:moveTo>
                    <a:pt x="0" y="28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6" y="64"/>
                  </a:lnTo>
                  <a:lnTo>
                    <a:pt x="8" y="68"/>
                  </a:lnTo>
                  <a:lnTo>
                    <a:pt x="10" y="72"/>
                  </a:lnTo>
                  <a:lnTo>
                    <a:pt x="12" y="76"/>
                  </a:lnTo>
                  <a:lnTo>
                    <a:pt x="14" y="80"/>
                  </a:lnTo>
                  <a:lnTo>
                    <a:pt x="14" y="84"/>
                  </a:lnTo>
                  <a:lnTo>
                    <a:pt x="16" y="88"/>
                  </a:lnTo>
                  <a:lnTo>
                    <a:pt x="18" y="92"/>
                  </a:lnTo>
                  <a:lnTo>
                    <a:pt x="20" y="94"/>
                  </a:lnTo>
                  <a:lnTo>
                    <a:pt x="24" y="98"/>
                  </a:lnTo>
                  <a:lnTo>
                    <a:pt x="26" y="102"/>
                  </a:lnTo>
                  <a:lnTo>
                    <a:pt x="28" y="104"/>
                  </a:lnTo>
                  <a:lnTo>
                    <a:pt x="30" y="106"/>
                  </a:lnTo>
                  <a:lnTo>
                    <a:pt x="32" y="110"/>
                  </a:lnTo>
                  <a:lnTo>
                    <a:pt x="36" y="112"/>
                  </a:lnTo>
                  <a:lnTo>
                    <a:pt x="38" y="114"/>
                  </a:lnTo>
                  <a:lnTo>
                    <a:pt x="40" y="116"/>
                  </a:lnTo>
                  <a:lnTo>
                    <a:pt x="44" y="118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52" y="122"/>
                  </a:lnTo>
                  <a:lnTo>
                    <a:pt x="54" y="122"/>
                  </a:lnTo>
                  <a:lnTo>
                    <a:pt x="58" y="124"/>
                  </a:lnTo>
                  <a:lnTo>
                    <a:pt x="60" y="124"/>
                  </a:lnTo>
                  <a:lnTo>
                    <a:pt x="64" y="124"/>
                  </a:lnTo>
                  <a:lnTo>
                    <a:pt x="66" y="124"/>
                  </a:lnTo>
                  <a:lnTo>
                    <a:pt x="68" y="122"/>
                  </a:lnTo>
                  <a:lnTo>
                    <a:pt x="72" y="122"/>
                  </a:lnTo>
                  <a:lnTo>
                    <a:pt x="74" y="122"/>
                  </a:lnTo>
                  <a:lnTo>
                    <a:pt x="78" y="120"/>
                  </a:lnTo>
                  <a:lnTo>
                    <a:pt x="80" y="118"/>
                  </a:lnTo>
                  <a:lnTo>
                    <a:pt x="82" y="116"/>
                  </a:lnTo>
                  <a:lnTo>
                    <a:pt x="86" y="116"/>
                  </a:lnTo>
                  <a:lnTo>
                    <a:pt x="88" y="112"/>
                  </a:lnTo>
                  <a:lnTo>
                    <a:pt x="90" y="110"/>
                  </a:lnTo>
                  <a:lnTo>
                    <a:pt x="92" y="108"/>
                  </a:lnTo>
                  <a:lnTo>
                    <a:pt x="94" y="106"/>
                  </a:lnTo>
                  <a:lnTo>
                    <a:pt x="96" y="102"/>
                  </a:lnTo>
                  <a:lnTo>
                    <a:pt x="98" y="100"/>
                  </a:lnTo>
                  <a:lnTo>
                    <a:pt x="100" y="96"/>
                  </a:lnTo>
                  <a:lnTo>
                    <a:pt x="102" y="92"/>
                  </a:lnTo>
                  <a:lnTo>
                    <a:pt x="104" y="90"/>
                  </a:lnTo>
                  <a:lnTo>
                    <a:pt x="106" y="86"/>
                  </a:lnTo>
                  <a:lnTo>
                    <a:pt x="108" y="82"/>
                  </a:lnTo>
                  <a:lnTo>
                    <a:pt x="108" y="78"/>
                  </a:lnTo>
                  <a:lnTo>
                    <a:pt x="110" y="74"/>
                  </a:lnTo>
                  <a:lnTo>
                    <a:pt x="110" y="70"/>
                  </a:lnTo>
                  <a:lnTo>
                    <a:pt x="112" y="66"/>
                  </a:lnTo>
                  <a:lnTo>
                    <a:pt x="112" y="60"/>
                  </a:lnTo>
                  <a:lnTo>
                    <a:pt x="114" y="56"/>
                  </a:lnTo>
                  <a:lnTo>
                    <a:pt x="114" y="52"/>
                  </a:lnTo>
                  <a:lnTo>
                    <a:pt x="114" y="46"/>
                  </a:lnTo>
                  <a:lnTo>
                    <a:pt x="116" y="42"/>
                  </a:lnTo>
                  <a:lnTo>
                    <a:pt x="116" y="36"/>
                  </a:lnTo>
                  <a:lnTo>
                    <a:pt x="116" y="32"/>
                  </a:lnTo>
                  <a:lnTo>
                    <a:pt x="116" y="26"/>
                  </a:lnTo>
                  <a:lnTo>
                    <a:pt x="116" y="22"/>
                  </a:lnTo>
                  <a:lnTo>
                    <a:pt x="114" y="16"/>
                  </a:lnTo>
                  <a:lnTo>
                    <a:pt x="114" y="14"/>
                  </a:lnTo>
                  <a:lnTo>
                    <a:pt x="114" y="12"/>
                  </a:lnTo>
                  <a:lnTo>
                    <a:pt x="114" y="10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08" y="6"/>
                  </a:lnTo>
                  <a:lnTo>
                    <a:pt x="106" y="4"/>
                  </a:lnTo>
                  <a:lnTo>
                    <a:pt x="104" y="4"/>
                  </a:lnTo>
                  <a:lnTo>
                    <a:pt x="100" y="4"/>
                  </a:lnTo>
                  <a:lnTo>
                    <a:pt x="98" y="2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8" y="2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0" y="2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0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20" y="14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392"/>
            <p:cNvSpPr>
              <a:spLocks/>
            </p:cNvSpPr>
            <p:nvPr/>
          </p:nvSpPr>
          <p:spPr bwMode="auto">
            <a:xfrm>
              <a:off x="5407025" y="1266825"/>
              <a:ext cx="120650" cy="133350"/>
            </a:xfrm>
            <a:custGeom>
              <a:avLst/>
              <a:gdLst/>
              <a:ahLst/>
              <a:cxnLst>
                <a:cxn ang="0">
                  <a:pos x="76" y="28"/>
                </a:cxn>
                <a:cxn ang="0">
                  <a:pos x="76" y="34"/>
                </a:cxn>
                <a:cxn ang="0">
                  <a:pos x="76" y="38"/>
                </a:cxn>
                <a:cxn ang="0">
                  <a:pos x="76" y="44"/>
                </a:cxn>
                <a:cxn ang="0">
                  <a:pos x="76" y="48"/>
                </a:cxn>
                <a:cxn ang="0">
                  <a:pos x="74" y="54"/>
                </a:cxn>
                <a:cxn ang="0">
                  <a:pos x="74" y="58"/>
                </a:cxn>
                <a:cxn ang="0">
                  <a:pos x="72" y="62"/>
                </a:cxn>
                <a:cxn ang="0">
                  <a:pos x="70" y="66"/>
                </a:cxn>
                <a:cxn ang="0">
                  <a:pos x="68" y="70"/>
                </a:cxn>
                <a:cxn ang="0">
                  <a:pos x="66" y="72"/>
                </a:cxn>
                <a:cxn ang="0">
                  <a:pos x="62" y="76"/>
                </a:cxn>
                <a:cxn ang="0">
                  <a:pos x="60" y="78"/>
                </a:cxn>
                <a:cxn ang="0">
                  <a:pos x="56" y="80"/>
                </a:cxn>
                <a:cxn ang="0">
                  <a:pos x="54" y="82"/>
                </a:cxn>
                <a:cxn ang="0">
                  <a:pos x="50" y="84"/>
                </a:cxn>
                <a:cxn ang="0">
                  <a:pos x="46" y="84"/>
                </a:cxn>
                <a:cxn ang="0">
                  <a:pos x="42" y="84"/>
                </a:cxn>
                <a:cxn ang="0">
                  <a:pos x="38" y="84"/>
                </a:cxn>
                <a:cxn ang="0">
                  <a:pos x="34" y="82"/>
                </a:cxn>
                <a:cxn ang="0">
                  <a:pos x="30" y="82"/>
                </a:cxn>
                <a:cxn ang="0">
                  <a:pos x="28" y="80"/>
                </a:cxn>
                <a:cxn ang="0">
                  <a:pos x="24" y="78"/>
                </a:cxn>
                <a:cxn ang="0">
                  <a:pos x="20" y="74"/>
                </a:cxn>
                <a:cxn ang="0">
                  <a:pos x="18" y="72"/>
                </a:cxn>
                <a:cxn ang="0">
                  <a:pos x="14" y="68"/>
                </a:cxn>
                <a:cxn ang="0">
                  <a:pos x="12" y="64"/>
                </a:cxn>
                <a:cxn ang="0">
                  <a:pos x="8" y="60"/>
                </a:cxn>
                <a:cxn ang="0">
                  <a:pos x="6" y="56"/>
                </a:cxn>
                <a:cxn ang="0">
                  <a:pos x="4" y="52"/>
                </a:cxn>
                <a:cxn ang="0">
                  <a:pos x="2" y="46"/>
                </a:cxn>
                <a:cxn ang="0">
                  <a:pos x="2" y="40"/>
                </a:cxn>
                <a:cxn ang="0">
                  <a:pos x="0" y="34"/>
                </a:cxn>
                <a:cxn ang="0">
                  <a:pos x="0" y="28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2" y="8"/>
                </a:cxn>
                <a:cxn ang="0">
                  <a:pos x="16" y="6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30" y="2"/>
                </a:cxn>
                <a:cxn ang="0">
                  <a:pos x="38" y="0"/>
                </a:cxn>
                <a:cxn ang="0">
                  <a:pos x="48" y="0"/>
                </a:cxn>
                <a:cxn ang="0">
                  <a:pos x="56" y="0"/>
                </a:cxn>
                <a:cxn ang="0">
                  <a:pos x="62" y="0"/>
                </a:cxn>
                <a:cxn ang="0">
                  <a:pos x="68" y="4"/>
                </a:cxn>
                <a:cxn ang="0">
                  <a:pos x="70" y="10"/>
                </a:cxn>
                <a:cxn ang="0">
                  <a:pos x="72" y="16"/>
                </a:cxn>
                <a:cxn ang="0">
                  <a:pos x="74" y="22"/>
                </a:cxn>
                <a:cxn ang="0">
                  <a:pos x="76" y="26"/>
                </a:cxn>
              </a:cxnLst>
              <a:rect l="0" t="0" r="r" b="b"/>
              <a:pathLst>
                <a:path w="76" h="84">
                  <a:moveTo>
                    <a:pt x="76" y="26"/>
                  </a:moveTo>
                  <a:lnTo>
                    <a:pt x="76" y="28"/>
                  </a:lnTo>
                  <a:lnTo>
                    <a:pt x="76" y="30"/>
                  </a:lnTo>
                  <a:lnTo>
                    <a:pt x="76" y="34"/>
                  </a:lnTo>
                  <a:lnTo>
                    <a:pt x="76" y="36"/>
                  </a:lnTo>
                  <a:lnTo>
                    <a:pt x="76" y="38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6"/>
                  </a:lnTo>
                  <a:lnTo>
                    <a:pt x="76" y="48"/>
                  </a:lnTo>
                  <a:lnTo>
                    <a:pt x="76" y="50"/>
                  </a:lnTo>
                  <a:lnTo>
                    <a:pt x="74" y="54"/>
                  </a:lnTo>
                  <a:lnTo>
                    <a:pt x="74" y="56"/>
                  </a:lnTo>
                  <a:lnTo>
                    <a:pt x="74" y="58"/>
                  </a:lnTo>
                  <a:lnTo>
                    <a:pt x="72" y="60"/>
                  </a:lnTo>
                  <a:lnTo>
                    <a:pt x="72" y="62"/>
                  </a:lnTo>
                  <a:lnTo>
                    <a:pt x="72" y="64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68" y="70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4" y="74"/>
                  </a:lnTo>
                  <a:lnTo>
                    <a:pt x="62" y="76"/>
                  </a:lnTo>
                  <a:lnTo>
                    <a:pt x="62" y="78"/>
                  </a:lnTo>
                  <a:lnTo>
                    <a:pt x="60" y="78"/>
                  </a:lnTo>
                  <a:lnTo>
                    <a:pt x="58" y="80"/>
                  </a:lnTo>
                  <a:lnTo>
                    <a:pt x="56" y="80"/>
                  </a:lnTo>
                  <a:lnTo>
                    <a:pt x="56" y="82"/>
                  </a:lnTo>
                  <a:lnTo>
                    <a:pt x="54" y="82"/>
                  </a:lnTo>
                  <a:lnTo>
                    <a:pt x="52" y="82"/>
                  </a:lnTo>
                  <a:lnTo>
                    <a:pt x="50" y="84"/>
                  </a:lnTo>
                  <a:lnTo>
                    <a:pt x="48" y="84"/>
                  </a:lnTo>
                  <a:lnTo>
                    <a:pt x="46" y="84"/>
                  </a:lnTo>
                  <a:lnTo>
                    <a:pt x="44" y="84"/>
                  </a:lnTo>
                  <a:lnTo>
                    <a:pt x="42" y="84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0" y="82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6" y="78"/>
                  </a:lnTo>
                  <a:lnTo>
                    <a:pt x="24" y="78"/>
                  </a:lnTo>
                  <a:lnTo>
                    <a:pt x="22" y="76"/>
                  </a:lnTo>
                  <a:lnTo>
                    <a:pt x="20" y="74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6" y="70"/>
                  </a:lnTo>
                  <a:lnTo>
                    <a:pt x="14" y="68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6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2" y="16"/>
                  </a:lnTo>
                  <a:lnTo>
                    <a:pt x="74" y="18"/>
                  </a:lnTo>
                  <a:lnTo>
                    <a:pt x="74" y="22"/>
                  </a:lnTo>
                  <a:lnTo>
                    <a:pt x="76" y="26"/>
                  </a:lnTo>
                  <a:lnTo>
                    <a:pt x="76" y="26"/>
                  </a:lnTo>
                  <a:close/>
                </a:path>
              </a:pathLst>
            </a:custGeom>
            <a:solidFill>
              <a:srgbClr val="2252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393"/>
            <p:cNvSpPr>
              <a:spLocks/>
            </p:cNvSpPr>
            <p:nvPr/>
          </p:nvSpPr>
          <p:spPr bwMode="auto">
            <a:xfrm>
              <a:off x="5419725" y="1266825"/>
              <a:ext cx="95250" cy="117475"/>
            </a:xfrm>
            <a:custGeom>
              <a:avLst/>
              <a:gdLst/>
              <a:ahLst/>
              <a:cxnLst>
                <a:cxn ang="0">
                  <a:pos x="60" y="28"/>
                </a:cxn>
                <a:cxn ang="0">
                  <a:pos x="60" y="32"/>
                </a:cxn>
                <a:cxn ang="0">
                  <a:pos x="60" y="36"/>
                </a:cxn>
                <a:cxn ang="0">
                  <a:pos x="60" y="40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8" y="52"/>
                </a:cxn>
                <a:cxn ang="0">
                  <a:pos x="58" y="56"/>
                </a:cxn>
                <a:cxn ang="0">
                  <a:pos x="56" y="58"/>
                </a:cxn>
                <a:cxn ang="0">
                  <a:pos x="54" y="62"/>
                </a:cxn>
                <a:cxn ang="0">
                  <a:pos x="52" y="64"/>
                </a:cxn>
                <a:cxn ang="0">
                  <a:pos x="50" y="68"/>
                </a:cxn>
                <a:cxn ang="0">
                  <a:pos x="48" y="70"/>
                </a:cxn>
                <a:cxn ang="0">
                  <a:pos x="46" y="70"/>
                </a:cxn>
                <a:cxn ang="0">
                  <a:pos x="42" y="72"/>
                </a:cxn>
                <a:cxn ang="0">
                  <a:pos x="40" y="74"/>
                </a:cxn>
                <a:cxn ang="0">
                  <a:pos x="36" y="74"/>
                </a:cxn>
                <a:cxn ang="0">
                  <a:pos x="34" y="74"/>
                </a:cxn>
                <a:cxn ang="0">
                  <a:pos x="30" y="74"/>
                </a:cxn>
                <a:cxn ang="0">
                  <a:pos x="28" y="72"/>
                </a:cxn>
                <a:cxn ang="0">
                  <a:pos x="24" y="72"/>
                </a:cxn>
                <a:cxn ang="0">
                  <a:pos x="22" y="70"/>
                </a:cxn>
                <a:cxn ang="0">
                  <a:pos x="18" y="68"/>
                </a:cxn>
                <a:cxn ang="0">
                  <a:pos x="16" y="66"/>
                </a:cxn>
                <a:cxn ang="0">
                  <a:pos x="14" y="64"/>
                </a:cxn>
                <a:cxn ang="0">
                  <a:pos x="10" y="60"/>
                </a:cxn>
                <a:cxn ang="0">
                  <a:pos x="8" y="58"/>
                </a:cxn>
                <a:cxn ang="0">
                  <a:pos x="6" y="54"/>
                </a:cxn>
                <a:cxn ang="0">
                  <a:pos x="4" y="50"/>
                </a:cxn>
                <a:cxn ang="0">
                  <a:pos x="4" y="48"/>
                </a:cxn>
                <a:cxn ang="0">
                  <a:pos x="2" y="44"/>
                </a:cxn>
                <a:cxn ang="0">
                  <a:pos x="0" y="40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0" y="26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2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18" y="4"/>
                </a:cxn>
                <a:cxn ang="0">
                  <a:pos x="22" y="2"/>
                </a:cxn>
                <a:cxn ang="0">
                  <a:pos x="28" y="2"/>
                </a:cxn>
                <a:cxn ang="0">
                  <a:pos x="34" y="0"/>
                </a:cxn>
                <a:cxn ang="0">
                  <a:pos x="40" y="0"/>
                </a:cxn>
                <a:cxn ang="0">
                  <a:pos x="46" y="0"/>
                </a:cxn>
                <a:cxn ang="0">
                  <a:pos x="48" y="2"/>
                </a:cxn>
                <a:cxn ang="0">
                  <a:pos x="50" y="4"/>
                </a:cxn>
                <a:cxn ang="0">
                  <a:pos x="52" y="8"/>
                </a:cxn>
                <a:cxn ang="0">
                  <a:pos x="54" y="10"/>
                </a:cxn>
                <a:cxn ang="0">
                  <a:pos x="56" y="14"/>
                </a:cxn>
                <a:cxn ang="0">
                  <a:pos x="58" y="18"/>
                </a:cxn>
                <a:cxn ang="0">
                  <a:pos x="58" y="20"/>
                </a:cxn>
                <a:cxn ang="0">
                  <a:pos x="60" y="24"/>
                </a:cxn>
                <a:cxn ang="0">
                  <a:pos x="60" y="26"/>
                </a:cxn>
              </a:cxnLst>
              <a:rect l="0" t="0" r="r" b="b"/>
              <a:pathLst>
                <a:path w="60" h="74">
                  <a:moveTo>
                    <a:pt x="60" y="26"/>
                  </a:moveTo>
                  <a:lnTo>
                    <a:pt x="60" y="28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6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6"/>
                  </a:lnTo>
                  <a:lnTo>
                    <a:pt x="60" y="48"/>
                  </a:lnTo>
                  <a:lnTo>
                    <a:pt x="60" y="50"/>
                  </a:lnTo>
                  <a:lnTo>
                    <a:pt x="58" y="52"/>
                  </a:lnTo>
                  <a:lnTo>
                    <a:pt x="58" y="54"/>
                  </a:lnTo>
                  <a:lnTo>
                    <a:pt x="58" y="56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4" y="72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40" y="74"/>
                  </a:lnTo>
                  <a:lnTo>
                    <a:pt x="38" y="74"/>
                  </a:lnTo>
                  <a:lnTo>
                    <a:pt x="36" y="74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28" y="74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6" y="66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2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20"/>
                  </a:lnTo>
                  <a:lnTo>
                    <a:pt x="58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6"/>
                  </a:lnTo>
                  <a:close/>
                </a:path>
              </a:pathLst>
            </a:custGeom>
            <a:solidFill>
              <a:srgbClr val="306B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394"/>
            <p:cNvSpPr>
              <a:spLocks/>
            </p:cNvSpPr>
            <p:nvPr/>
          </p:nvSpPr>
          <p:spPr bwMode="auto">
            <a:xfrm>
              <a:off x="5435600" y="1279525"/>
              <a:ext cx="63500" cy="82550"/>
            </a:xfrm>
            <a:custGeom>
              <a:avLst/>
              <a:gdLst/>
              <a:ahLst/>
              <a:cxnLst>
                <a:cxn ang="0">
                  <a:pos x="40" y="24"/>
                </a:cxn>
                <a:cxn ang="0">
                  <a:pos x="40" y="28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38" y="40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4" y="48"/>
                </a:cxn>
                <a:cxn ang="0">
                  <a:pos x="30" y="48"/>
                </a:cxn>
                <a:cxn ang="0">
                  <a:pos x="28" y="50"/>
                </a:cxn>
                <a:cxn ang="0">
                  <a:pos x="26" y="52"/>
                </a:cxn>
                <a:cxn ang="0">
                  <a:pos x="22" y="52"/>
                </a:cxn>
                <a:cxn ang="0">
                  <a:pos x="20" y="50"/>
                </a:cxn>
                <a:cxn ang="0">
                  <a:pos x="16" y="50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8" y="44"/>
                </a:cxn>
                <a:cxn ang="0">
                  <a:pos x="6" y="42"/>
                </a:cxn>
                <a:cxn ang="0">
                  <a:pos x="4" y="38"/>
                </a:cxn>
                <a:cxn ang="0">
                  <a:pos x="2" y="36"/>
                </a:cxn>
                <a:cxn ang="0">
                  <a:pos x="2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2" y="12"/>
                </a:cxn>
                <a:cxn ang="0">
                  <a:pos x="4" y="10"/>
                </a:cxn>
                <a:cxn ang="0">
                  <a:pos x="6" y="6"/>
                </a:cxn>
                <a:cxn ang="0">
                  <a:pos x="6" y="4"/>
                </a:cxn>
                <a:cxn ang="0">
                  <a:pos x="10" y="2"/>
                </a:cxn>
                <a:cxn ang="0">
                  <a:pos x="12" y="0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6"/>
                </a:cxn>
                <a:cxn ang="0">
                  <a:pos x="34" y="8"/>
                </a:cxn>
                <a:cxn ang="0">
                  <a:pos x="36" y="10"/>
                </a:cxn>
                <a:cxn ang="0">
                  <a:pos x="38" y="14"/>
                </a:cxn>
                <a:cxn ang="0">
                  <a:pos x="38" y="18"/>
                </a:cxn>
                <a:cxn ang="0">
                  <a:pos x="40" y="22"/>
                </a:cxn>
              </a:cxnLst>
              <a:rect l="0" t="0" r="r" b="b"/>
              <a:pathLst>
                <a:path w="40" h="52">
                  <a:moveTo>
                    <a:pt x="40" y="22"/>
                  </a:moveTo>
                  <a:lnTo>
                    <a:pt x="40" y="24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8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0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2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Freeform 395"/>
            <p:cNvSpPr>
              <a:spLocks/>
            </p:cNvSpPr>
            <p:nvPr/>
          </p:nvSpPr>
          <p:spPr bwMode="auto">
            <a:xfrm>
              <a:off x="5435600" y="1279525"/>
              <a:ext cx="25400" cy="3175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10"/>
                </a:cxn>
                <a:cxn ang="0">
                  <a:pos x="16" y="12"/>
                </a:cxn>
                <a:cxn ang="0">
                  <a:pos x="16" y="14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4" y="18"/>
                </a:cxn>
                <a:cxn ang="0">
                  <a:pos x="12" y="18"/>
                </a:cxn>
                <a:cxn ang="0">
                  <a:pos x="10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6" y="6"/>
                </a:cxn>
              </a:cxnLst>
              <a:rect l="0" t="0" r="r" b="b"/>
              <a:pathLst>
                <a:path w="16" h="20">
                  <a:moveTo>
                    <a:pt x="16" y="6"/>
                  </a:moveTo>
                  <a:lnTo>
                    <a:pt x="16" y="8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396"/>
            <p:cNvSpPr>
              <a:spLocks/>
            </p:cNvSpPr>
            <p:nvPr/>
          </p:nvSpPr>
          <p:spPr bwMode="auto">
            <a:xfrm>
              <a:off x="5486400" y="1330325"/>
              <a:ext cx="15875" cy="158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8" y="2"/>
                </a:cxn>
                <a:cxn ang="0">
                  <a:pos x="10" y="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6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Freeform 397"/>
            <p:cNvSpPr>
              <a:spLocks/>
            </p:cNvSpPr>
            <p:nvPr/>
          </p:nvSpPr>
          <p:spPr bwMode="auto">
            <a:xfrm>
              <a:off x="5372100" y="1143000"/>
              <a:ext cx="177800" cy="155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2" y="2"/>
                </a:cxn>
                <a:cxn ang="0">
                  <a:pos x="36" y="4"/>
                </a:cxn>
                <a:cxn ang="0">
                  <a:pos x="30" y="8"/>
                </a:cxn>
                <a:cxn ang="0">
                  <a:pos x="26" y="12"/>
                </a:cxn>
                <a:cxn ang="0">
                  <a:pos x="22" y="16"/>
                </a:cxn>
                <a:cxn ang="0">
                  <a:pos x="18" y="22"/>
                </a:cxn>
                <a:cxn ang="0">
                  <a:pos x="14" y="28"/>
                </a:cxn>
                <a:cxn ang="0">
                  <a:pos x="10" y="34"/>
                </a:cxn>
                <a:cxn ang="0">
                  <a:pos x="8" y="42"/>
                </a:cxn>
                <a:cxn ang="0">
                  <a:pos x="6" y="50"/>
                </a:cxn>
                <a:cxn ang="0">
                  <a:pos x="4" y="58"/>
                </a:cxn>
                <a:cxn ang="0">
                  <a:pos x="2" y="66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6" y="92"/>
                </a:cxn>
                <a:cxn ang="0">
                  <a:pos x="10" y="88"/>
                </a:cxn>
                <a:cxn ang="0">
                  <a:pos x="14" y="84"/>
                </a:cxn>
                <a:cxn ang="0">
                  <a:pos x="20" y="80"/>
                </a:cxn>
                <a:cxn ang="0">
                  <a:pos x="24" y="78"/>
                </a:cxn>
                <a:cxn ang="0">
                  <a:pos x="30" y="74"/>
                </a:cxn>
                <a:cxn ang="0">
                  <a:pos x="38" y="72"/>
                </a:cxn>
                <a:cxn ang="0">
                  <a:pos x="44" y="68"/>
                </a:cxn>
                <a:cxn ang="0">
                  <a:pos x="52" y="66"/>
                </a:cxn>
                <a:cxn ang="0">
                  <a:pos x="60" y="66"/>
                </a:cxn>
                <a:cxn ang="0">
                  <a:pos x="68" y="64"/>
                </a:cxn>
                <a:cxn ang="0">
                  <a:pos x="76" y="64"/>
                </a:cxn>
                <a:cxn ang="0">
                  <a:pos x="86" y="64"/>
                </a:cxn>
                <a:cxn ang="0">
                  <a:pos x="96" y="66"/>
                </a:cxn>
                <a:cxn ang="0">
                  <a:pos x="106" y="68"/>
                </a:cxn>
                <a:cxn ang="0">
                  <a:pos x="110" y="66"/>
                </a:cxn>
                <a:cxn ang="0">
                  <a:pos x="108" y="58"/>
                </a:cxn>
                <a:cxn ang="0">
                  <a:pos x="106" y="50"/>
                </a:cxn>
                <a:cxn ang="0">
                  <a:pos x="102" y="44"/>
                </a:cxn>
                <a:cxn ang="0">
                  <a:pos x="100" y="38"/>
                </a:cxn>
                <a:cxn ang="0">
                  <a:pos x="96" y="32"/>
                </a:cxn>
                <a:cxn ang="0">
                  <a:pos x="92" y="26"/>
                </a:cxn>
                <a:cxn ang="0">
                  <a:pos x="88" y="20"/>
                </a:cxn>
                <a:cxn ang="0">
                  <a:pos x="84" y="16"/>
                </a:cxn>
                <a:cxn ang="0">
                  <a:pos x="80" y="12"/>
                </a:cxn>
                <a:cxn ang="0">
                  <a:pos x="76" y="8"/>
                </a:cxn>
                <a:cxn ang="0">
                  <a:pos x="72" y="4"/>
                </a:cxn>
                <a:cxn ang="0">
                  <a:pos x="66" y="2"/>
                </a:cxn>
                <a:cxn ang="0">
                  <a:pos x="62" y="2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50" y="0"/>
                </a:cxn>
              </a:cxnLst>
              <a:rect l="0" t="0" r="r" b="b"/>
              <a:pathLst>
                <a:path w="112" h="98">
                  <a:moveTo>
                    <a:pt x="50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0" y="8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2" y="16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4" y="28"/>
                  </a:lnTo>
                  <a:lnTo>
                    <a:pt x="12" y="32"/>
                  </a:lnTo>
                  <a:lnTo>
                    <a:pt x="10" y="34"/>
                  </a:lnTo>
                  <a:lnTo>
                    <a:pt x="10" y="38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6" y="50"/>
                  </a:lnTo>
                  <a:lnTo>
                    <a:pt x="4" y="54"/>
                  </a:lnTo>
                  <a:lnTo>
                    <a:pt x="4" y="58"/>
                  </a:lnTo>
                  <a:lnTo>
                    <a:pt x="2" y="62"/>
                  </a:lnTo>
                  <a:lnTo>
                    <a:pt x="2" y="66"/>
                  </a:lnTo>
                  <a:lnTo>
                    <a:pt x="2" y="70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2" y="96"/>
                  </a:lnTo>
                  <a:lnTo>
                    <a:pt x="4" y="94"/>
                  </a:lnTo>
                  <a:lnTo>
                    <a:pt x="6" y="92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6" y="82"/>
                  </a:lnTo>
                  <a:lnTo>
                    <a:pt x="20" y="80"/>
                  </a:lnTo>
                  <a:lnTo>
                    <a:pt x="22" y="78"/>
                  </a:lnTo>
                  <a:lnTo>
                    <a:pt x="24" y="78"/>
                  </a:lnTo>
                  <a:lnTo>
                    <a:pt x="28" y="76"/>
                  </a:lnTo>
                  <a:lnTo>
                    <a:pt x="30" y="74"/>
                  </a:lnTo>
                  <a:lnTo>
                    <a:pt x="34" y="72"/>
                  </a:lnTo>
                  <a:lnTo>
                    <a:pt x="38" y="72"/>
                  </a:lnTo>
                  <a:lnTo>
                    <a:pt x="40" y="70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52" y="66"/>
                  </a:lnTo>
                  <a:lnTo>
                    <a:pt x="56" y="66"/>
                  </a:lnTo>
                  <a:lnTo>
                    <a:pt x="60" y="66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80" y="64"/>
                  </a:lnTo>
                  <a:lnTo>
                    <a:pt x="86" y="6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100" y="68"/>
                  </a:lnTo>
                  <a:lnTo>
                    <a:pt x="106" y="68"/>
                  </a:lnTo>
                  <a:lnTo>
                    <a:pt x="112" y="70"/>
                  </a:lnTo>
                  <a:lnTo>
                    <a:pt x="110" y="66"/>
                  </a:lnTo>
                  <a:lnTo>
                    <a:pt x="108" y="62"/>
                  </a:lnTo>
                  <a:lnTo>
                    <a:pt x="108" y="58"/>
                  </a:lnTo>
                  <a:lnTo>
                    <a:pt x="106" y="54"/>
                  </a:lnTo>
                  <a:lnTo>
                    <a:pt x="106" y="50"/>
                  </a:lnTo>
                  <a:lnTo>
                    <a:pt x="104" y="48"/>
                  </a:lnTo>
                  <a:lnTo>
                    <a:pt x="102" y="44"/>
                  </a:lnTo>
                  <a:lnTo>
                    <a:pt x="100" y="40"/>
                  </a:lnTo>
                  <a:lnTo>
                    <a:pt x="100" y="38"/>
                  </a:lnTo>
                  <a:lnTo>
                    <a:pt x="98" y="34"/>
                  </a:lnTo>
                  <a:lnTo>
                    <a:pt x="96" y="32"/>
                  </a:lnTo>
                  <a:lnTo>
                    <a:pt x="94" y="28"/>
                  </a:lnTo>
                  <a:lnTo>
                    <a:pt x="92" y="26"/>
                  </a:lnTo>
                  <a:lnTo>
                    <a:pt x="90" y="22"/>
                  </a:lnTo>
                  <a:lnTo>
                    <a:pt x="88" y="20"/>
                  </a:lnTo>
                  <a:lnTo>
                    <a:pt x="86" y="18"/>
                  </a:lnTo>
                  <a:lnTo>
                    <a:pt x="84" y="16"/>
                  </a:lnTo>
                  <a:lnTo>
                    <a:pt x="82" y="14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2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8C6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Freeform 398"/>
            <p:cNvSpPr>
              <a:spLocks/>
            </p:cNvSpPr>
            <p:nvPr/>
          </p:nvSpPr>
          <p:spPr bwMode="auto">
            <a:xfrm>
              <a:off x="5372100" y="1146175"/>
              <a:ext cx="63500" cy="152400"/>
            </a:xfrm>
            <a:custGeom>
              <a:avLst/>
              <a:gdLst/>
              <a:ahLst/>
              <a:cxnLst>
                <a:cxn ang="0">
                  <a:pos x="8" y="84"/>
                </a:cxn>
                <a:cxn ang="0">
                  <a:pos x="8" y="76"/>
                </a:cxn>
                <a:cxn ang="0">
                  <a:pos x="10" y="70"/>
                </a:cxn>
                <a:cxn ang="0">
                  <a:pos x="10" y="62"/>
                </a:cxn>
                <a:cxn ang="0">
                  <a:pos x="10" y="56"/>
                </a:cxn>
                <a:cxn ang="0">
                  <a:pos x="12" y="50"/>
                </a:cxn>
                <a:cxn ang="0">
                  <a:pos x="14" y="44"/>
                </a:cxn>
                <a:cxn ang="0">
                  <a:pos x="16" y="38"/>
                </a:cxn>
                <a:cxn ang="0">
                  <a:pos x="18" y="32"/>
                </a:cxn>
                <a:cxn ang="0">
                  <a:pos x="20" y="26"/>
                </a:cxn>
                <a:cxn ang="0">
                  <a:pos x="22" y="22"/>
                </a:cxn>
                <a:cxn ang="0">
                  <a:pos x="26" y="16"/>
                </a:cxn>
                <a:cxn ang="0">
                  <a:pos x="28" y="12"/>
                </a:cxn>
                <a:cxn ang="0">
                  <a:pos x="32" y="8"/>
                </a:cxn>
                <a:cxn ang="0">
                  <a:pos x="34" y="4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34" y="4"/>
                </a:cxn>
                <a:cxn ang="0">
                  <a:pos x="30" y="8"/>
                </a:cxn>
                <a:cxn ang="0">
                  <a:pos x="26" y="12"/>
                </a:cxn>
                <a:cxn ang="0">
                  <a:pos x="22" y="16"/>
                </a:cxn>
                <a:cxn ang="0">
                  <a:pos x="18" y="20"/>
                </a:cxn>
                <a:cxn ang="0">
                  <a:pos x="14" y="26"/>
                </a:cxn>
                <a:cxn ang="0">
                  <a:pos x="12" y="32"/>
                </a:cxn>
                <a:cxn ang="0">
                  <a:pos x="8" y="38"/>
                </a:cxn>
                <a:cxn ang="0">
                  <a:pos x="6" y="46"/>
                </a:cxn>
                <a:cxn ang="0">
                  <a:pos x="4" y="52"/>
                </a:cxn>
                <a:cxn ang="0">
                  <a:pos x="2" y="60"/>
                </a:cxn>
                <a:cxn ang="0">
                  <a:pos x="2" y="68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0"/>
                </a:cxn>
                <a:cxn ang="0">
                  <a:pos x="8" y="88"/>
                </a:cxn>
              </a:cxnLst>
              <a:rect l="0" t="0" r="r" b="b"/>
              <a:pathLst>
                <a:path w="40" h="96">
                  <a:moveTo>
                    <a:pt x="8" y="88"/>
                  </a:moveTo>
                  <a:lnTo>
                    <a:pt x="8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4"/>
                  </a:lnTo>
                  <a:lnTo>
                    <a:pt x="10" y="70"/>
                  </a:lnTo>
                  <a:lnTo>
                    <a:pt x="10" y="66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4" y="40"/>
                  </a:lnTo>
                  <a:lnTo>
                    <a:pt x="16" y="38"/>
                  </a:lnTo>
                  <a:lnTo>
                    <a:pt x="16" y="34"/>
                  </a:lnTo>
                  <a:lnTo>
                    <a:pt x="18" y="32"/>
                  </a:lnTo>
                  <a:lnTo>
                    <a:pt x="20" y="30"/>
                  </a:lnTo>
                  <a:lnTo>
                    <a:pt x="20" y="26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6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2" y="16"/>
                  </a:lnTo>
                  <a:lnTo>
                    <a:pt x="20" y="18"/>
                  </a:lnTo>
                  <a:lnTo>
                    <a:pt x="18" y="20"/>
                  </a:lnTo>
                  <a:lnTo>
                    <a:pt x="16" y="24"/>
                  </a:lnTo>
                  <a:lnTo>
                    <a:pt x="14" y="26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0" y="34"/>
                  </a:lnTo>
                  <a:lnTo>
                    <a:pt x="8" y="38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2" y="60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2" y="94"/>
                  </a:lnTo>
                  <a:lnTo>
                    <a:pt x="4" y="92"/>
                  </a:lnTo>
                  <a:lnTo>
                    <a:pt x="6" y="90"/>
                  </a:lnTo>
                  <a:lnTo>
                    <a:pt x="8" y="88"/>
                  </a:lnTo>
                  <a:lnTo>
                    <a:pt x="8" y="88"/>
                  </a:lnTo>
                  <a:close/>
                </a:path>
              </a:pathLst>
            </a:custGeom>
            <a:solidFill>
              <a:srgbClr val="E7AE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399"/>
            <p:cNvSpPr>
              <a:spLocks/>
            </p:cNvSpPr>
            <p:nvPr/>
          </p:nvSpPr>
          <p:spPr bwMode="auto">
            <a:xfrm>
              <a:off x="5372100" y="1301750"/>
              <a:ext cx="133350" cy="161925"/>
            </a:xfrm>
            <a:custGeom>
              <a:avLst/>
              <a:gdLst/>
              <a:ahLst/>
              <a:cxnLst>
                <a:cxn ang="0">
                  <a:pos x="72" y="96"/>
                </a:cxn>
                <a:cxn ang="0">
                  <a:pos x="66" y="96"/>
                </a:cxn>
                <a:cxn ang="0">
                  <a:pos x="60" y="94"/>
                </a:cxn>
                <a:cxn ang="0">
                  <a:pos x="54" y="92"/>
                </a:cxn>
                <a:cxn ang="0">
                  <a:pos x="48" y="90"/>
                </a:cxn>
                <a:cxn ang="0">
                  <a:pos x="44" y="86"/>
                </a:cxn>
                <a:cxn ang="0">
                  <a:pos x="38" y="80"/>
                </a:cxn>
                <a:cxn ang="0">
                  <a:pos x="34" y="74"/>
                </a:cxn>
                <a:cxn ang="0">
                  <a:pos x="30" y="68"/>
                </a:cxn>
                <a:cxn ang="0">
                  <a:pos x="26" y="60"/>
                </a:cxn>
                <a:cxn ang="0">
                  <a:pos x="22" y="54"/>
                </a:cxn>
                <a:cxn ang="0">
                  <a:pos x="18" y="46"/>
                </a:cxn>
                <a:cxn ang="0">
                  <a:pos x="16" y="36"/>
                </a:cxn>
                <a:cxn ang="0">
                  <a:pos x="12" y="26"/>
                </a:cxn>
                <a:cxn ang="0">
                  <a:pos x="10" y="18"/>
                </a:cxn>
                <a:cxn ang="0">
                  <a:pos x="10" y="8"/>
                </a:cxn>
                <a:cxn ang="0">
                  <a:pos x="8" y="2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12"/>
                </a:cxn>
                <a:cxn ang="0">
                  <a:pos x="2" y="22"/>
                </a:cxn>
                <a:cxn ang="0">
                  <a:pos x="4" y="32"/>
                </a:cxn>
                <a:cxn ang="0">
                  <a:pos x="6" y="42"/>
                </a:cxn>
                <a:cxn ang="0">
                  <a:pos x="10" y="50"/>
                </a:cxn>
                <a:cxn ang="0">
                  <a:pos x="14" y="58"/>
                </a:cxn>
                <a:cxn ang="0">
                  <a:pos x="16" y="66"/>
                </a:cxn>
                <a:cxn ang="0">
                  <a:pos x="20" y="72"/>
                </a:cxn>
                <a:cxn ang="0">
                  <a:pos x="26" y="80"/>
                </a:cxn>
                <a:cxn ang="0">
                  <a:pos x="30" y="84"/>
                </a:cxn>
                <a:cxn ang="0">
                  <a:pos x="36" y="90"/>
                </a:cxn>
                <a:cxn ang="0">
                  <a:pos x="40" y="94"/>
                </a:cxn>
                <a:cxn ang="0">
                  <a:pos x="46" y="98"/>
                </a:cxn>
                <a:cxn ang="0">
                  <a:pos x="52" y="100"/>
                </a:cxn>
                <a:cxn ang="0">
                  <a:pos x="58" y="102"/>
                </a:cxn>
                <a:cxn ang="0">
                  <a:pos x="64" y="102"/>
                </a:cxn>
                <a:cxn ang="0">
                  <a:pos x="68" y="102"/>
                </a:cxn>
                <a:cxn ang="0">
                  <a:pos x="70" y="100"/>
                </a:cxn>
                <a:cxn ang="0">
                  <a:pos x="72" y="100"/>
                </a:cxn>
                <a:cxn ang="0">
                  <a:pos x="78" y="98"/>
                </a:cxn>
                <a:cxn ang="0">
                  <a:pos x="82" y="96"/>
                </a:cxn>
                <a:cxn ang="0">
                  <a:pos x="82" y="94"/>
                </a:cxn>
                <a:cxn ang="0">
                  <a:pos x="78" y="96"/>
                </a:cxn>
                <a:cxn ang="0">
                  <a:pos x="76" y="96"/>
                </a:cxn>
                <a:cxn ang="0">
                  <a:pos x="74" y="96"/>
                </a:cxn>
              </a:cxnLst>
              <a:rect l="0" t="0" r="r" b="b"/>
              <a:pathLst>
                <a:path w="84" h="102">
                  <a:moveTo>
                    <a:pt x="74" y="96"/>
                  </a:moveTo>
                  <a:lnTo>
                    <a:pt x="72" y="96"/>
                  </a:lnTo>
                  <a:lnTo>
                    <a:pt x="68" y="96"/>
                  </a:lnTo>
                  <a:lnTo>
                    <a:pt x="66" y="96"/>
                  </a:lnTo>
                  <a:lnTo>
                    <a:pt x="62" y="96"/>
                  </a:lnTo>
                  <a:lnTo>
                    <a:pt x="60" y="94"/>
                  </a:lnTo>
                  <a:lnTo>
                    <a:pt x="58" y="94"/>
                  </a:lnTo>
                  <a:lnTo>
                    <a:pt x="54" y="92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46" y="88"/>
                  </a:lnTo>
                  <a:lnTo>
                    <a:pt x="44" y="86"/>
                  </a:lnTo>
                  <a:lnTo>
                    <a:pt x="42" y="82"/>
                  </a:lnTo>
                  <a:lnTo>
                    <a:pt x="38" y="80"/>
                  </a:lnTo>
                  <a:lnTo>
                    <a:pt x="36" y="78"/>
                  </a:lnTo>
                  <a:lnTo>
                    <a:pt x="34" y="74"/>
                  </a:lnTo>
                  <a:lnTo>
                    <a:pt x="32" y="72"/>
                  </a:lnTo>
                  <a:lnTo>
                    <a:pt x="30" y="68"/>
                  </a:lnTo>
                  <a:lnTo>
                    <a:pt x="28" y="64"/>
                  </a:lnTo>
                  <a:lnTo>
                    <a:pt x="26" y="60"/>
                  </a:lnTo>
                  <a:lnTo>
                    <a:pt x="24" y="58"/>
                  </a:lnTo>
                  <a:lnTo>
                    <a:pt x="22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4" y="32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0" y="18"/>
                  </a:lnTo>
                  <a:lnTo>
                    <a:pt x="10" y="12"/>
                  </a:lnTo>
                  <a:lnTo>
                    <a:pt x="10" y="8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2" y="18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0" y="50"/>
                  </a:lnTo>
                  <a:lnTo>
                    <a:pt x="12" y="54"/>
                  </a:lnTo>
                  <a:lnTo>
                    <a:pt x="14" y="58"/>
                  </a:lnTo>
                  <a:lnTo>
                    <a:pt x="14" y="62"/>
                  </a:lnTo>
                  <a:lnTo>
                    <a:pt x="16" y="66"/>
                  </a:lnTo>
                  <a:lnTo>
                    <a:pt x="18" y="70"/>
                  </a:lnTo>
                  <a:lnTo>
                    <a:pt x="20" y="72"/>
                  </a:lnTo>
                  <a:lnTo>
                    <a:pt x="24" y="76"/>
                  </a:lnTo>
                  <a:lnTo>
                    <a:pt x="26" y="80"/>
                  </a:lnTo>
                  <a:lnTo>
                    <a:pt x="28" y="82"/>
                  </a:lnTo>
                  <a:lnTo>
                    <a:pt x="30" y="84"/>
                  </a:lnTo>
                  <a:lnTo>
                    <a:pt x="32" y="88"/>
                  </a:lnTo>
                  <a:lnTo>
                    <a:pt x="36" y="90"/>
                  </a:lnTo>
                  <a:lnTo>
                    <a:pt x="38" y="92"/>
                  </a:lnTo>
                  <a:lnTo>
                    <a:pt x="40" y="94"/>
                  </a:lnTo>
                  <a:lnTo>
                    <a:pt x="44" y="96"/>
                  </a:lnTo>
                  <a:lnTo>
                    <a:pt x="46" y="98"/>
                  </a:lnTo>
                  <a:lnTo>
                    <a:pt x="48" y="98"/>
                  </a:lnTo>
                  <a:lnTo>
                    <a:pt x="52" y="100"/>
                  </a:lnTo>
                  <a:lnTo>
                    <a:pt x="54" y="100"/>
                  </a:lnTo>
                  <a:lnTo>
                    <a:pt x="58" y="102"/>
                  </a:lnTo>
                  <a:lnTo>
                    <a:pt x="60" y="102"/>
                  </a:lnTo>
                  <a:lnTo>
                    <a:pt x="64" y="102"/>
                  </a:lnTo>
                  <a:lnTo>
                    <a:pt x="66" y="102"/>
                  </a:lnTo>
                  <a:lnTo>
                    <a:pt x="68" y="102"/>
                  </a:lnTo>
                  <a:lnTo>
                    <a:pt x="68" y="100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6" y="98"/>
                  </a:lnTo>
                  <a:lnTo>
                    <a:pt x="78" y="98"/>
                  </a:lnTo>
                  <a:lnTo>
                    <a:pt x="80" y="96"/>
                  </a:lnTo>
                  <a:lnTo>
                    <a:pt x="82" y="96"/>
                  </a:lnTo>
                  <a:lnTo>
                    <a:pt x="84" y="94"/>
                  </a:lnTo>
                  <a:lnTo>
                    <a:pt x="82" y="94"/>
                  </a:lnTo>
                  <a:lnTo>
                    <a:pt x="80" y="96"/>
                  </a:lnTo>
                  <a:lnTo>
                    <a:pt x="78" y="96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74" y="96"/>
                  </a:lnTo>
                  <a:lnTo>
                    <a:pt x="74" y="96"/>
                  </a:lnTo>
                  <a:close/>
                </a:path>
              </a:pathLst>
            </a:custGeom>
            <a:solidFill>
              <a:srgbClr val="E2E1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400"/>
            <p:cNvSpPr>
              <a:spLocks/>
            </p:cNvSpPr>
            <p:nvPr/>
          </p:nvSpPr>
          <p:spPr bwMode="auto">
            <a:xfrm>
              <a:off x="5353050" y="1381125"/>
              <a:ext cx="266700" cy="127000"/>
            </a:xfrm>
            <a:custGeom>
              <a:avLst/>
              <a:gdLst/>
              <a:ahLst/>
              <a:cxnLst>
                <a:cxn ang="0">
                  <a:pos x="2" y="46"/>
                </a:cxn>
                <a:cxn ang="0">
                  <a:pos x="4" y="42"/>
                </a:cxn>
                <a:cxn ang="0">
                  <a:pos x="10" y="36"/>
                </a:cxn>
                <a:cxn ang="0">
                  <a:pos x="14" y="32"/>
                </a:cxn>
                <a:cxn ang="0">
                  <a:pos x="18" y="28"/>
                </a:cxn>
                <a:cxn ang="0">
                  <a:pos x="24" y="24"/>
                </a:cxn>
                <a:cxn ang="0">
                  <a:pos x="30" y="20"/>
                </a:cxn>
                <a:cxn ang="0">
                  <a:pos x="38" y="16"/>
                </a:cxn>
                <a:cxn ang="0">
                  <a:pos x="46" y="10"/>
                </a:cxn>
                <a:cxn ang="0">
                  <a:pos x="54" y="8"/>
                </a:cxn>
                <a:cxn ang="0">
                  <a:pos x="62" y="4"/>
                </a:cxn>
                <a:cxn ang="0">
                  <a:pos x="72" y="2"/>
                </a:cxn>
                <a:cxn ang="0">
                  <a:pos x="82" y="0"/>
                </a:cxn>
                <a:cxn ang="0">
                  <a:pos x="92" y="0"/>
                </a:cxn>
                <a:cxn ang="0">
                  <a:pos x="104" y="0"/>
                </a:cxn>
                <a:cxn ang="0">
                  <a:pos x="114" y="2"/>
                </a:cxn>
                <a:cxn ang="0">
                  <a:pos x="122" y="4"/>
                </a:cxn>
                <a:cxn ang="0">
                  <a:pos x="130" y="4"/>
                </a:cxn>
                <a:cxn ang="0">
                  <a:pos x="136" y="6"/>
                </a:cxn>
                <a:cxn ang="0">
                  <a:pos x="142" y="8"/>
                </a:cxn>
                <a:cxn ang="0">
                  <a:pos x="148" y="10"/>
                </a:cxn>
                <a:cxn ang="0">
                  <a:pos x="152" y="12"/>
                </a:cxn>
                <a:cxn ang="0">
                  <a:pos x="156" y="14"/>
                </a:cxn>
                <a:cxn ang="0">
                  <a:pos x="160" y="14"/>
                </a:cxn>
                <a:cxn ang="0">
                  <a:pos x="162" y="16"/>
                </a:cxn>
                <a:cxn ang="0">
                  <a:pos x="166" y="20"/>
                </a:cxn>
                <a:cxn ang="0">
                  <a:pos x="168" y="20"/>
                </a:cxn>
                <a:cxn ang="0">
                  <a:pos x="166" y="22"/>
                </a:cxn>
                <a:cxn ang="0">
                  <a:pos x="162" y="28"/>
                </a:cxn>
                <a:cxn ang="0">
                  <a:pos x="158" y="34"/>
                </a:cxn>
                <a:cxn ang="0">
                  <a:pos x="152" y="40"/>
                </a:cxn>
                <a:cxn ang="0">
                  <a:pos x="148" y="42"/>
                </a:cxn>
                <a:cxn ang="0">
                  <a:pos x="144" y="46"/>
                </a:cxn>
                <a:cxn ang="0">
                  <a:pos x="140" y="50"/>
                </a:cxn>
                <a:cxn ang="0">
                  <a:pos x="136" y="54"/>
                </a:cxn>
                <a:cxn ang="0">
                  <a:pos x="130" y="58"/>
                </a:cxn>
                <a:cxn ang="0">
                  <a:pos x="124" y="62"/>
                </a:cxn>
                <a:cxn ang="0">
                  <a:pos x="118" y="66"/>
                </a:cxn>
                <a:cxn ang="0">
                  <a:pos x="106" y="70"/>
                </a:cxn>
                <a:cxn ang="0">
                  <a:pos x="92" y="76"/>
                </a:cxn>
                <a:cxn ang="0">
                  <a:pos x="80" y="80"/>
                </a:cxn>
                <a:cxn ang="0">
                  <a:pos x="68" y="80"/>
                </a:cxn>
                <a:cxn ang="0">
                  <a:pos x="58" y="80"/>
                </a:cxn>
                <a:cxn ang="0">
                  <a:pos x="48" y="80"/>
                </a:cxn>
                <a:cxn ang="0">
                  <a:pos x="38" y="76"/>
                </a:cxn>
                <a:cxn ang="0">
                  <a:pos x="30" y="74"/>
                </a:cxn>
                <a:cxn ang="0">
                  <a:pos x="24" y="70"/>
                </a:cxn>
                <a:cxn ang="0">
                  <a:pos x="18" y="66"/>
                </a:cxn>
                <a:cxn ang="0">
                  <a:pos x="12" y="62"/>
                </a:cxn>
                <a:cxn ang="0">
                  <a:pos x="8" y="58"/>
                </a:cxn>
                <a:cxn ang="0">
                  <a:pos x="6" y="54"/>
                </a:cxn>
                <a:cxn ang="0">
                  <a:pos x="4" y="50"/>
                </a:cxn>
                <a:cxn ang="0">
                  <a:pos x="0" y="48"/>
                </a:cxn>
                <a:cxn ang="0">
                  <a:pos x="0" y="46"/>
                </a:cxn>
              </a:cxnLst>
              <a:rect l="0" t="0" r="r" b="b"/>
              <a:pathLst>
                <a:path w="168" h="80">
                  <a:moveTo>
                    <a:pt x="0" y="46"/>
                  </a:moveTo>
                  <a:lnTo>
                    <a:pt x="2" y="46"/>
                  </a:lnTo>
                  <a:lnTo>
                    <a:pt x="2" y="44"/>
                  </a:lnTo>
                  <a:lnTo>
                    <a:pt x="4" y="42"/>
                  </a:lnTo>
                  <a:lnTo>
                    <a:pt x="8" y="38"/>
                  </a:lnTo>
                  <a:lnTo>
                    <a:pt x="10" y="36"/>
                  </a:lnTo>
                  <a:lnTo>
                    <a:pt x="12" y="34"/>
                  </a:lnTo>
                  <a:lnTo>
                    <a:pt x="14" y="32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2" y="26"/>
                  </a:lnTo>
                  <a:lnTo>
                    <a:pt x="24" y="24"/>
                  </a:lnTo>
                  <a:lnTo>
                    <a:pt x="28" y="22"/>
                  </a:lnTo>
                  <a:lnTo>
                    <a:pt x="30" y="20"/>
                  </a:lnTo>
                  <a:lnTo>
                    <a:pt x="34" y="18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6" y="10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58" y="6"/>
                  </a:lnTo>
                  <a:lnTo>
                    <a:pt x="62" y="4"/>
                  </a:lnTo>
                  <a:lnTo>
                    <a:pt x="68" y="2"/>
                  </a:lnTo>
                  <a:lnTo>
                    <a:pt x="72" y="2"/>
                  </a:lnTo>
                  <a:lnTo>
                    <a:pt x="78" y="2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8" y="2"/>
                  </a:lnTo>
                  <a:lnTo>
                    <a:pt x="114" y="2"/>
                  </a:lnTo>
                  <a:lnTo>
                    <a:pt x="118" y="2"/>
                  </a:lnTo>
                  <a:lnTo>
                    <a:pt x="122" y="4"/>
                  </a:lnTo>
                  <a:lnTo>
                    <a:pt x="126" y="4"/>
                  </a:lnTo>
                  <a:lnTo>
                    <a:pt x="130" y="4"/>
                  </a:lnTo>
                  <a:lnTo>
                    <a:pt x="134" y="6"/>
                  </a:lnTo>
                  <a:lnTo>
                    <a:pt x="136" y="6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6" y="10"/>
                  </a:lnTo>
                  <a:lnTo>
                    <a:pt x="148" y="10"/>
                  </a:lnTo>
                  <a:lnTo>
                    <a:pt x="150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6" y="14"/>
                  </a:lnTo>
                  <a:lnTo>
                    <a:pt x="158" y="14"/>
                  </a:lnTo>
                  <a:lnTo>
                    <a:pt x="160" y="14"/>
                  </a:lnTo>
                  <a:lnTo>
                    <a:pt x="160" y="16"/>
                  </a:lnTo>
                  <a:lnTo>
                    <a:pt x="162" y="16"/>
                  </a:lnTo>
                  <a:lnTo>
                    <a:pt x="164" y="18"/>
                  </a:lnTo>
                  <a:lnTo>
                    <a:pt x="166" y="20"/>
                  </a:lnTo>
                  <a:lnTo>
                    <a:pt x="166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6" y="22"/>
                  </a:lnTo>
                  <a:lnTo>
                    <a:pt x="164" y="26"/>
                  </a:lnTo>
                  <a:lnTo>
                    <a:pt x="162" y="28"/>
                  </a:lnTo>
                  <a:lnTo>
                    <a:pt x="160" y="30"/>
                  </a:lnTo>
                  <a:lnTo>
                    <a:pt x="158" y="34"/>
                  </a:lnTo>
                  <a:lnTo>
                    <a:pt x="154" y="38"/>
                  </a:lnTo>
                  <a:lnTo>
                    <a:pt x="152" y="40"/>
                  </a:lnTo>
                  <a:lnTo>
                    <a:pt x="150" y="40"/>
                  </a:lnTo>
                  <a:lnTo>
                    <a:pt x="148" y="42"/>
                  </a:lnTo>
                  <a:lnTo>
                    <a:pt x="146" y="44"/>
                  </a:lnTo>
                  <a:lnTo>
                    <a:pt x="144" y="46"/>
                  </a:lnTo>
                  <a:lnTo>
                    <a:pt x="142" y="48"/>
                  </a:lnTo>
                  <a:lnTo>
                    <a:pt x="140" y="50"/>
                  </a:lnTo>
                  <a:lnTo>
                    <a:pt x="138" y="52"/>
                  </a:lnTo>
                  <a:lnTo>
                    <a:pt x="136" y="54"/>
                  </a:lnTo>
                  <a:lnTo>
                    <a:pt x="132" y="56"/>
                  </a:lnTo>
                  <a:lnTo>
                    <a:pt x="130" y="58"/>
                  </a:lnTo>
                  <a:lnTo>
                    <a:pt x="126" y="60"/>
                  </a:lnTo>
                  <a:lnTo>
                    <a:pt x="124" y="62"/>
                  </a:lnTo>
                  <a:lnTo>
                    <a:pt x="120" y="64"/>
                  </a:lnTo>
                  <a:lnTo>
                    <a:pt x="118" y="66"/>
                  </a:lnTo>
                  <a:lnTo>
                    <a:pt x="114" y="68"/>
                  </a:lnTo>
                  <a:lnTo>
                    <a:pt x="106" y="70"/>
                  </a:lnTo>
                  <a:lnTo>
                    <a:pt x="100" y="74"/>
                  </a:lnTo>
                  <a:lnTo>
                    <a:pt x="92" y="76"/>
                  </a:lnTo>
                  <a:lnTo>
                    <a:pt x="86" y="78"/>
                  </a:lnTo>
                  <a:lnTo>
                    <a:pt x="80" y="80"/>
                  </a:lnTo>
                  <a:lnTo>
                    <a:pt x="74" y="80"/>
                  </a:lnTo>
                  <a:lnTo>
                    <a:pt x="68" y="80"/>
                  </a:lnTo>
                  <a:lnTo>
                    <a:pt x="62" y="80"/>
                  </a:lnTo>
                  <a:lnTo>
                    <a:pt x="58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2" y="78"/>
                  </a:lnTo>
                  <a:lnTo>
                    <a:pt x="38" y="76"/>
                  </a:lnTo>
                  <a:lnTo>
                    <a:pt x="34" y="76"/>
                  </a:lnTo>
                  <a:lnTo>
                    <a:pt x="30" y="74"/>
                  </a:lnTo>
                  <a:lnTo>
                    <a:pt x="28" y="72"/>
                  </a:lnTo>
                  <a:lnTo>
                    <a:pt x="24" y="70"/>
                  </a:lnTo>
                  <a:lnTo>
                    <a:pt x="20" y="68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2" y="62"/>
                  </a:lnTo>
                  <a:lnTo>
                    <a:pt x="10" y="60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401"/>
            <p:cNvSpPr>
              <a:spLocks/>
            </p:cNvSpPr>
            <p:nvPr/>
          </p:nvSpPr>
          <p:spPr bwMode="auto">
            <a:xfrm>
              <a:off x="5334000" y="1060450"/>
              <a:ext cx="142875" cy="107950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2" y="56"/>
                </a:cxn>
                <a:cxn ang="0">
                  <a:pos x="2" y="52"/>
                </a:cxn>
                <a:cxn ang="0">
                  <a:pos x="4" y="46"/>
                </a:cxn>
                <a:cxn ang="0">
                  <a:pos x="6" y="40"/>
                </a:cxn>
                <a:cxn ang="0">
                  <a:pos x="8" y="34"/>
                </a:cxn>
                <a:cxn ang="0">
                  <a:pos x="10" y="28"/>
                </a:cxn>
                <a:cxn ang="0">
                  <a:pos x="14" y="22"/>
                </a:cxn>
                <a:cxn ang="0">
                  <a:pos x="18" y="16"/>
                </a:cxn>
                <a:cxn ang="0">
                  <a:pos x="22" y="10"/>
                </a:cxn>
                <a:cxn ang="0">
                  <a:pos x="26" y="6"/>
                </a:cxn>
                <a:cxn ang="0">
                  <a:pos x="32" y="4"/>
                </a:cxn>
                <a:cxn ang="0">
                  <a:pos x="38" y="2"/>
                </a:cxn>
                <a:cxn ang="0">
                  <a:pos x="44" y="0"/>
                </a:cxn>
                <a:cxn ang="0">
                  <a:pos x="54" y="2"/>
                </a:cxn>
                <a:cxn ang="0">
                  <a:pos x="62" y="4"/>
                </a:cxn>
                <a:cxn ang="0">
                  <a:pos x="70" y="6"/>
                </a:cxn>
                <a:cxn ang="0">
                  <a:pos x="76" y="10"/>
                </a:cxn>
                <a:cxn ang="0">
                  <a:pos x="82" y="14"/>
                </a:cxn>
                <a:cxn ang="0">
                  <a:pos x="86" y="18"/>
                </a:cxn>
                <a:cxn ang="0">
                  <a:pos x="88" y="22"/>
                </a:cxn>
                <a:cxn ang="0">
                  <a:pos x="90" y="26"/>
                </a:cxn>
                <a:cxn ang="0">
                  <a:pos x="90" y="30"/>
                </a:cxn>
                <a:cxn ang="0">
                  <a:pos x="90" y="34"/>
                </a:cxn>
                <a:cxn ang="0">
                  <a:pos x="90" y="36"/>
                </a:cxn>
                <a:cxn ang="0">
                  <a:pos x="88" y="38"/>
                </a:cxn>
                <a:cxn ang="0">
                  <a:pos x="84" y="40"/>
                </a:cxn>
                <a:cxn ang="0">
                  <a:pos x="80" y="40"/>
                </a:cxn>
                <a:cxn ang="0">
                  <a:pos x="76" y="38"/>
                </a:cxn>
                <a:cxn ang="0">
                  <a:pos x="70" y="36"/>
                </a:cxn>
                <a:cxn ang="0">
                  <a:pos x="64" y="32"/>
                </a:cxn>
                <a:cxn ang="0">
                  <a:pos x="60" y="28"/>
                </a:cxn>
                <a:cxn ang="0">
                  <a:pos x="54" y="26"/>
                </a:cxn>
                <a:cxn ang="0">
                  <a:pos x="52" y="24"/>
                </a:cxn>
                <a:cxn ang="0">
                  <a:pos x="48" y="22"/>
                </a:cxn>
                <a:cxn ang="0">
                  <a:pos x="44" y="22"/>
                </a:cxn>
                <a:cxn ang="0">
                  <a:pos x="42" y="22"/>
                </a:cxn>
                <a:cxn ang="0">
                  <a:pos x="38" y="22"/>
                </a:cxn>
                <a:cxn ang="0">
                  <a:pos x="34" y="22"/>
                </a:cxn>
                <a:cxn ang="0">
                  <a:pos x="30" y="24"/>
                </a:cxn>
                <a:cxn ang="0">
                  <a:pos x="28" y="26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16" y="36"/>
                </a:cxn>
                <a:cxn ang="0">
                  <a:pos x="10" y="46"/>
                </a:cxn>
                <a:cxn ang="0">
                  <a:pos x="6" y="56"/>
                </a:cxn>
                <a:cxn ang="0">
                  <a:pos x="2" y="64"/>
                </a:cxn>
                <a:cxn ang="0">
                  <a:pos x="0" y="66"/>
                </a:cxn>
                <a:cxn ang="0">
                  <a:pos x="0" y="68"/>
                </a:cxn>
              </a:cxnLst>
              <a:rect l="0" t="0" r="r" b="b"/>
              <a:pathLst>
                <a:path w="90" h="68">
                  <a:moveTo>
                    <a:pt x="0" y="68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6" y="40"/>
                  </a:lnTo>
                  <a:lnTo>
                    <a:pt x="6" y="36"/>
                  </a:lnTo>
                  <a:lnTo>
                    <a:pt x="8" y="34"/>
                  </a:lnTo>
                  <a:lnTo>
                    <a:pt x="10" y="30"/>
                  </a:lnTo>
                  <a:lnTo>
                    <a:pt x="10" y="28"/>
                  </a:lnTo>
                  <a:lnTo>
                    <a:pt x="12" y="24"/>
                  </a:lnTo>
                  <a:lnTo>
                    <a:pt x="14" y="22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8" y="2"/>
                  </a:lnTo>
                  <a:lnTo>
                    <a:pt x="62" y="4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4" y="8"/>
                  </a:lnTo>
                  <a:lnTo>
                    <a:pt x="76" y="10"/>
                  </a:lnTo>
                  <a:lnTo>
                    <a:pt x="80" y="12"/>
                  </a:lnTo>
                  <a:lnTo>
                    <a:pt x="82" y="14"/>
                  </a:lnTo>
                  <a:lnTo>
                    <a:pt x="84" y="16"/>
                  </a:lnTo>
                  <a:lnTo>
                    <a:pt x="86" y="18"/>
                  </a:lnTo>
                  <a:lnTo>
                    <a:pt x="88" y="20"/>
                  </a:lnTo>
                  <a:lnTo>
                    <a:pt x="88" y="22"/>
                  </a:lnTo>
                  <a:lnTo>
                    <a:pt x="90" y="24"/>
                  </a:lnTo>
                  <a:lnTo>
                    <a:pt x="90" y="26"/>
                  </a:lnTo>
                  <a:lnTo>
                    <a:pt x="90" y="28"/>
                  </a:lnTo>
                  <a:lnTo>
                    <a:pt x="90" y="30"/>
                  </a:lnTo>
                  <a:lnTo>
                    <a:pt x="90" y="32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6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6" y="38"/>
                  </a:lnTo>
                  <a:lnTo>
                    <a:pt x="84" y="40"/>
                  </a:lnTo>
                  <a:lnTo>
                    <a:pt x="82" y="40"/>
                  </a:lnTo>
                  <a:lnTo>
                    <a:pt x="80" y="40"/>
                  </a:lnTo>
                  <a:lnTo>
                    <a:pt x="78" y="38"/>
                  </a:lnTo>
                  <a:lnTo>
                    <a:pt x="76" y="38"/>
                  </a:lnTo>
                  <a:lnTo>
                    <a:pt x="74" y="38"/>
                  </a:lnTo>
                  <a:lnTo>
                    <a:pt x="70" y="36"/>
                  </a:lnTo>
                  <a:lnTo>
                    <a:pt x="68" y="34"/>
                  </a:lnTo>
                  <a:lnTo>
                    <a:pt x="64" y="32"/>
                  </a:lnTo>
                  <a:lnTo>
                    <a:pt x="62" y="30"/>
                  </a:lnTo>
                  <a:lnTo>
                    <a:pt x="60" y="28"/>
                  </a:lnTo>
                  <a:lnTo>
                    <a:pt x="56" y="26"/>
                  </a:lnTo>
                  <a:lnTo>
                    <a:pt x="54" y="26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4"/>
                  </a:lnTo>
                  <a:lnTo>
                    <a:pt x="48" y="22"/>
                  </a:lnTo>
                  <a:lnTo>
                    <a:pt x="46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2" y="22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28" y="26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46"/>
                  </a:lnTo>
                  <a:lnTo>
                    <a:pt x="8" y="52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E275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Freeform 402"/>
            <p:cNvSpPr>
              <a:spLocks/>
            </p:cNvSpPr>
            <p:nvPr/>
          </p:nvSpPr>
          <p:spPr bwMode="auto">
            <a:xfrm>
              <a:off x="5343525" y="1244600"/>
              <a:ext cx="234950" cy="104775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0" y="66"/>
                </a:cxn>
                <a:cxn ang="0">
                  <a:pos x="2" y="62"/>
                </a:cxn>
                <a:cxn ang="0">
                  <a:pos x="2" y="60"/>
                </a:cxn>
                <a:cxn ang="0">
                  <a:pos x="4" y="58"/>
                </a:cxn>
                <a:cxn ang="0">
                  <a:pos x="4" y="54"/>
                </a:cxn>
                <a:cxn ang="0">
                  <a:pos x="6" y="52"/>
                </a:cxn>
                <a:cxn ang="0">
                  <a:pos x="8" y="48"/>
                </a:cxn>
                <a:cxn ang="0">
                  <a:pos x="10" y="44"/>
                </a:cxn>
                <a:cxn ang="0">
                  <a:pos x="14" y="42"/>
                </a:cxn>
                <a:cxn ang="0">
                  <a:pos x="16" y="38"/>
                </a:cxn>
                <a:cxn ang="0">
                  <a:pos x="20" y="34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4" y="18"/>
                </a:cxn>
                <a:cxn ang="0">
                  <a:pos x="40" y="16"/>
                </a:cxn>
                <a:cxn ang="0">
                  <a:pos x="44" y="12"/>
                </a:cxn>
                <a:cxn ang="0">
                  <a:pos x="50" y="10"/>
                </a:cxn>
                <a:cxn ang="0">
                  <a:pos x="56" y="6"/>
                </a:cxn>
                <a:cxn ang="0">
                  <a:pos x="62" y="4"/>
                </a:cxn>
                <a:cxn ang="0">
                  <a:pos x="70" y="2"/>
                </a:cxn>
                <a:cxn ang="0">
                  <a:pos x="76" y="2"/>
                </a:cxn>
                <a:cxn ang="0">
                  <a:pos x="84" y="0"/>
                </a:cxn>
                <a:cxn ang="0">
                  <a:pos x="92" y="0"/>
                </a:cxn>
                <a:cxn ang="0">
                  <a:pos x="100" y="0"/>
                </a:cxn>
                <a:cxn ang="0">
                  <a:pos x="108" y="2"/>
                </a:cxn>
                <a:cxn ang="0">
                  <a:pos x="118" y="4"/>
                </a:cxn>
                <a:cxn ang="0">
                  <a:pos x="128" y="6"/>
                </a:cxn>
                <a:cxn ang="0">
                  <a:pos x="138" y="8"/>
                </a:cxn>
                <a:cxn ang="0">
                  <a:pos x="148" y="12"/>
                </a:cxn>
                <a:cxn ang="0">
                  <a:pos x="148" y="26"/>
                </a:cxn>
                <a:cxn ang="0">
                  <a:pos x="148" y="26"/>
                </a:cxn>
                <a:cxn ang="0">
                  <a:pos x="144" y="24"/>
                </a:cxn>
                <a:cxn ang="0">
                  <a:pos x="142" y="24"/>
                </a:cxn>
                <a:cxn ang="0">
                  <a:pos x="140" y="24"/>
                </a:cxn>
                <a:cxn ang="0">
                  <a:pos x="136" y="22"/>
                </a:cxn>
                <a:cxn ang="0">
                  <a:pos x="132" y="20"/>
                </a:cxn>
                <a:cxn ang="0">
                  <a:pos x="130" y="20"/>
                </a:cxn>
                <a:cxn ang="0">
                  <a:pos x="124" y="18"/>
                </a:cxn>
                <a:cxn ang="0">
                  <a:pos x="120" y="18"/>
                </a:cxn>
                <a:cxn ang="0">
                  <a:pos x="116" y="16"/>
                </a:cxn>
                <a:cxn ang="0">
                  <a:pos x="110" y="16"/>
                </a:cxn>
                <a:cxn ang="0">
                  <a:pos x="106" y="16"/>
                </a:cxn>
                <a:cxn ang="0">
                  <a:pos x="100" y="14"/>
                </a:cxn>
                <a:cxn ang="0">
                  <a:pos x="94" y="14"/>
                </a:cxn>
                <a:cxn ang="0">
                  <a:pos x="88" y="14"/>
                </a:cxn>
                <a:cxn ang="0">
                  <a:pos x="82" y="14"/>
                </a:cxn>
                <a:cxn ang="0">
                  <a:pos x="76" y="16"/>
                </a:cxn>
                <a:cxn ang="0">
                  <a:pos x="70" y="16"/>
                </a:cxn>
                <a:cxn ang="0">
                  <a:pos x="64" y="18"/>
                </a:cxn>
                <a:cxn ang="0">
                  <a:pos x="58" y="20"/>
                </a:cxn>
                <a:cxn ang="0">
                  <a:pos x="52" y="22"/>
                </a:cxn>
                <a:cxn ang="0">
                  <a:pos x="46" y="24"/>
                </a:cxn>
                <a:cxn ang="0">
                  <a:pos x="38" y="28"/>
                </a:cxn>
                <a:cxn ang="0">
                  <a:pos x="32" y="30"/>
                </a:cxn>
                <a:cxn ang="0">
                  <a:pos x="26" y="36"/>
                </a:cxn>
                <a:cxn ang="0">
                  <a:pos x="22" y="40"/>
                </a:cxn>
                <a:cxn ang="0">
                  <a:pos x="16" y="46"/>
                </a:cxn>
                <a:cxn ang="0">
                  <a:pos x="10" y="52"/>
                </a:cxn>
                <a:cxn ang="0">
                  <a:pos x="4" y="60"/>
                </a:cxn>
                <a:cxn ang="0">
                  <a:pos x="0" y="66"/>
                </a:cxn>
                <a:cxn ang="0">
                  <a:pos x="0" y="66"/>
                </a:cxn>
              </a:cxnLst>
              <a:rect l="0" t="0" r="r" b="b"/>
              <a:pathLst>
                <a:path w="148" h="66">
                  <a:moveTo>
                    <a:pt x="0" y="66"/>
                  </a:moveTo>
                  <a:lnTo>
                    <a:pt x="0" y="66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4" y="58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48"/>
                  </a:lnTo>
                  <a:lnTo>
                    <a:pt x="10" y="44"/>
                  </a:lnTo>
                  <a:lnTo>
                    <a:pt x="14" y="42"/>
                  </a:lnTo>
                  <a:lnTo>
                    <a:pt x="16" y="38"/>
                  </a:lnTo>
                  <a:lnTo>
                    <a:pt x="20" y="34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4" y="18"/>
                  </a:lnTo>
                  <a:lnTo>
                    <a:pt x="40" y="16"/>
                  </a:lnTo>
                  <a:lnTo>
                    <a:pt x="44" y="12"/>
                  </a:lnTo>
                  <a:lnTo>
                    <a:pt x="50" y="10"/>
                  </a:lnTo>
                  <a:lnTo>
                    <a:pt x="56" y="6"/>
                  </a:lnTo>
                  <a:lnTo>
                    <a:pt x="62" y="4"/>
                  </a:lnTo>
                  <a:lnTo>
                    <a:pt x="70" y="2"/>
                  </a:lnTo>
                  <a:lnTo>
                    <a:pt x="76" y="2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8" y="2"/>
                  </a:lnTo>
                  <a:lnTo>
                    <a:pt x="118" y="4"/>
                  </a:lnTo>
                  <a:lnTo>
                    <a:pt x="128" y="6"/>
                  </a:lnTo>
                  <a:lnTo>
                    <a:pt x="138" y="8"/>
                  </a:lnTo>
                  <a:lnTo>
                    <a:pt x="148" y="12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4" y="24"/>
                  </a:lnTo>
                  <a:lnTo>
                    <a:pt x="142" y="24"/>
                  </a:lnTo>
                  <a:lnTo>
                    <a:pt x="140" y="24"/>
                  </a:lnTo>
                  <a:lnTo>
                    <a:pt x="136" y="22"/>
                  </a:lnTo>
                  <a:lnTo>
                    <a:pt x="132" y="20"/>
                  </a:lnTo>
                  <a:lnTo>
                    <a:pt x="130" y="20"/>
                  </a:lnTo>
                  <a:lnTo>
                    <a:pt x="124" y="18"/>
                  </a:lnTo>
                  <a:lnTo>
                    <a:pt x="120" y="18"/>
                  </a:lnTo>
                  <a:lnTo>
                    <a:pt x="116" y="16"/>
                  </a:lnTo>
                  <a:lnTo>
                    <a:pt x="110" y="16"/>
                  </a:lnTo>
                  <a:lnTo>
                    <a:pt x="106" y="16"/>
                  </a:lnTo>
                  <a:lnTo>
                    <a:pt x="100" y="14"/>
                  </a:lnTo>
                  <a:lnTo>
                    <a:pt x="94" y="14"/>
                  </a:lnTo>
                  <a:lnTo>
                    <a:pt x="88" y="14"/>
                  </a:lnTo>
                  <a:lnTo>
                    <a:pt x="82" y="14"/>
                  </a:lnTo>
                  <a:lnTo>
                    <a:pt x="76" y="16"/>
                  </a:lnTo>
                  <a:lnTo>
                    <a:pt x="70" y="16"/>
                  </a:lnTo>
                  <a:lnTo>
                    <a:pt x="64" y="18"/>
                  </a:lnTo>
                  <a:lnTo>
                    <a:pt x="58" y="20"/>
                  </a:lnTo>
                  <a:lnTo>
                    <a:pt x="52" y="22"/>
                  </a:lnTo>
                  <a:lnTo>
                    <a:pt x="46" y="24"/>
                  </a:lnTo>
                  <a:lnTo>
                    <a:pt x="38" y="28"/>
                  </a:lnTo>
                  <a:lnTo>
                    <a:pt x="32" y="30"/>
                  </a:lnTo>
                  <a:lnTo>
                    <a:pt x="26" y="36"/>
                  </a:lnTo>
                  <a:lnTo>
                    <a:pt x="22" y="40"/>
                  </a:lnTo>
                  <a:lnTo>
                    <a:pt x="16" y="46"/>
                  </a:lnTo>
                  <a:lnTo>
                    <a:pt x="10" y="52"/>
                  </a:lnTo>
                  <a:lnTo>
                    <a:pt x="4" y="60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C253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403"/>
            <p:cNvSpPr>
              <a:spLocks/>
            </p:cNvSpPr>
            <p:nvPr/>
          </p:nvSpPr>
          <p:spPr bwMode="auto">
            <a:xfrm>
              <a:off x="5353050" y="1377950"/>
              <a:ext cx="273050" cy="82550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4" y="38"/>
                </a:cxn>
                <a:cxn ang="0">
                  <a:pos x="12" y="32"/>
                </a:cxn>
                <a:cxn ang="0">
                  <a:pos x="22" y="26"/>
                </a:cxn>
                <a:cxn ang="0">
                  <a:pos x="28" y="20"/>
                </a:cxn>
                <a:cxn ang="0">
                  <a:pos x="34" y="16"/>
                </a:cxn>
                <a:cxn ang="0">
                  <a:pos x="42" y="12"/>
                </a:cxn>
                <a:cxn ang="0">
                  <a:pos x="50" y="8"/>
                </a:cxn>
                <a:cxn ang="0">
                  <a:pos x="56" y="6"/>
                </a:cxn>
                <a:cxn ang="0">
                  <a:pos x="64" y="2"/>
                </a:cxn>
                <a:cxn ang="0">
                  <a:pos x="74" y="2"/>
                </a:cxn>
                <a:cxn ang="0">
                  <a:pos x="82" y="0"/>
                </a:cxn>
                <a:cxn ang="0">
                  <a:pos x="90" y="0"/>
                </a:cxn>
                <a:cxn ang="0">
                  <a:pos x="98" y="2"/>
                </a:cxn>
                <a:cxn ang="0">
                  <a:pos x="104" y="4"/>
                </a:cxn>
                <a:cxn ang="0">
                  <a:pos x="116" y="6"/>
                </a:cxn>
                <a:cxn ang="0">
                  <a:pos x="130" y="10"/>
                </a:cxn>
                <a:cxn ang="0">
                  <a:pos x="140" y="14"/>
                </a:cxn>
                <a:cxn ang="0">
                  <a:pos x="152" y="18"/>
                </a:cxn>
                <a:cxn ang="0">
                  <a:pos x="160" y="22"/>
                </a:cxn>
                <a:cxn ang="0">
                  <a:pos x="166" y="24"/>
                </a:cxn>
                <a:cxn ang="0">
                  <a:pos x="170" y="26"/>
                </a:cxn>
                <a:cxn ang="0">
                  <a:pos x="172" y="28"/>
                </a:cxn>
                <a:cxn ang="0">
                  <a:pos x="172" y="30"/>
                </a:cxn>
                <a:cxn ang="0">
                  <a:pos x="172" y="30"/>
                </a:cxn>
                <a:cxn ang="0">
                  <a:pos x="170" y="32"/>
                </a:cxn>
                <a:cxn ang="0">
                  <a:pos x="168" y="34"/>
                </a:cxn>
                <a:cxn ang="0">
                  <a:pos x="164" y="34"/>
                </a:cxn>
                <a:cxn ang="0">
                  <a:pos x="160" y="36"/>
                </a:cxn>
                <a:cxn ang="0">
                  <a:pos x="152" y="38"/>
                </a:cxn>
                <a:cxn ang="0">
                  <a:pos x="140" y="42"/>
                </a:cxn>
                <a:cxn ang="0">
                  <a:pos x="128" y="44"/>
                </a:cxn>
                <a:cxn ang="0">
                  <a:pos x="116" y="46"/>
                </a:cxn>
                <a:cxn ang="0">
                  <a:pos x="104" y="48"/>
                </a:cxn>
                <a:cxn ang="0">
                  <a:pos x="96" y="48"/>
                </a:cxn>
                <a:cxn ang="0">
                  <a:pos x="86" y="50"/>
                </a:cxn>
                <a:cxn ang="0">
                  <a:pos x="74" y="50"/>
                </a:cxn>
                <a:cxn ang="0">
                  <a:pos x="64" y="52"/>
                </a:cxn>
                <a:cxn ang="0">
                  <a:pos x="54" y="52"/>
                </a:cxn>
                <a:cxn ang="0">
                  <a:pos x="46" y="52"/>
                </a:cxn>
                <a:cxn ang="0">
                  <a:pos x="38" y="52"/>
                </a:cxn>
                <a:cxn ang="0">
                  <a:pos x="32" y="52"/>
                </a:cxn>
                <a:cxn ang="0">
                  <a:pos x="30" y="52"/>
                </a:cxn>
                <a:cxn ang="0">
                  <a:pos x="26" y="50"/>
                </a:cxn>
                <a:cxn ang="0">
                  <a:pos x="16" y="48"/>
                </a:cxn>
                <a:cxn ang="0">
                  <a:pos x="6" y="44"/>
                </a:cxn>
                <a:cxn ang="0">
                  <a:pos x="0" y="42"/>
                </a:cxn>
                <a:cxn ang="0">
                  <a:pos x="0" y="42"/>
                </a:cxn>
              </a:cxnLst>
              <a:rect l="0" t="0" r="r" b="b"/>
              <a:pathLst>
                <a:path w="172" h="52">
                  <a:moveTo>
                    <a:pt x="0" y="42"/>
                  </a:moveTo>
                  <a:lnTo>
                    <a:pt x="0" y="42"/>
                  </a:lnTo>
                  <a:lnTo>
                    <a:pt x="2" y="40"/>
                  </a:lnTo>
                  <a:lnTo>
                    <a:pt x="4" y="38"/>
                  </a:lnTo>
                  <a:lnTo>
                    <a:pt x="8" y="34"/>
                  </a:lnTo>
                  <a:lnTo>
                    <a:pt x="12" y="32"/>
                  </a:lnTo>
                  <a:lnTo>
                    <a:pt x="18" y="28"/>
                  </a:lnTo>
                  <a:lnTo>
                    <a:pt x="22" y="26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8"/>
                  </a:lnTo>
                  <a:lnTo>
                    <a:pt x="34" y="16"/>
                  </a:lnTo>
                  <a:lnTo>
                    <a:pt x="38" y="14"/>
                  </a:lnTo>
                  <a:lnTo>
                    <a:pt x="42" y="12"/>
                  </a:lnTo>
                  <a:lnTo>
                    <a:pt x="46" y="10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6" y="6"/>
                  </a:lnTo>
                  <a:lnTo>
                    <a:pt x="60" y="4"/>
                  </a:lnTo>
                  <a:lnTo>
                    <a:pt x="64" y="2"/>
                  </a:lnTo>
                  <a:lnTo>
                    <a:pt x="70" y="2"/>
                  </a:lnTo>
                  <a:lnTo>
                    <a:pt x="74" y="2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6" y="6"/>
                  </a:lnTo>
                  <a:lnTo>
                    <a:pt x="122" y="8"/>
                  </a:lnTo>
                  <a:lnTo>
                    <a:pt x="130" y="10"/>
                  </a:lnTo>
                  <a:lnTo>
                    <a:pt x="136" y="12"/>
                  </a:lnTo>
                  <a:lnTo>
                    <a:pt x="140" y="14"/>
                  </a:lnTo>
                  <a:lnTo>
                    <a:pt x="146" y="16"/>
                  </a:lnTo>
                  <a:lnTo>
                    <a:pt x="152" y="18"/>
                  </a:lnTo>
                  <a:lnTo>
                    <a:pt x="156" y="20"/>
                  </a:lnTo>
                  <a:lnTo>
                    <a:pt x="160" y="22"/>
                  </a:lnTo>
                  <a:lnTo>
                    <a:pt x="164" y="22"/>
                  </a:lnTo>
                  <a:lnTo>
                    <a:pt x="166" y="24"/>
                  </a:lnTo>
                  <a:lnTo>
                    <a:pt x="168" y="26"/>
                  </a:lnTo>
                  <a:lnTo>
                    <a:pt x="170" y="26"/>
                  </a:lnTo>
                  <a:lnTo>
                    <a:pt x="170" y="28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30"/>
                  </a:lnTo>
                  <a:lnTo>
                    <a:pt x="172" y="30"/>
                  </a:lnTo>
                  <a:lnTo>
                    <a:pt x="172" y="30"/>
                  </a:lnTo>
                  <a:lnTo>
                    <a:pt x="172" y="32"/>
                  </a:lnTo>
                  <a:lnTo>
                    <a:pt x="170" y="32"/>
                  </a:lnTo>
                  <a:lnTo>
                    <a:pt x="170" y="32"/>
                  </a:lnTo>
                  <a:lnTo>
                    <a:pt x="168" y="34"/>
                  </a:lnTo>
                  <a:lnTo>
                    <a:pt x="166" y="34"/>
                  </a:lnTo>
                  <a:lnTo>
                    <a:pt x="164" y="34"/>
                  </a:lnTo>
                  <a:lnTo>
                    <a:pt x="162" y="36"/>
                  </a:lnTo>
                  <a:lnTo>
                    <a:pt x="160" y="36"/>
                  </a:lnTo>
                  <a:lnTo>
                    <a:pt x="158" y="36"/>
                  </a:lnTo>
                  <a:lnTo>
                    <a:pt x="152" y="38"/>
                  </a:lnTo>
                  <a:lnTo>
                    <a:pt x="146" y="40"/>
                  </a:lnTo>
                  <a:lnTo>
                    <a:pt x="140" y="42"/>
                  </a:lnTo>
                  <a:lnTo>
                    <a:pt x="134" y="42"/>
                  </a:lnTo>
                  <a:lnTo>
                    <a:pt x="128" y="44"/>
                  </a:lnTo>
                  <a:lnTo>
                    <a:pt x="122" y="46"/>
                  </a:lnTo>
                  <a:lnTo>
                    <a:pt x="116" y="46"/>
                  </a:lnTo>
                  <a:lnTo>
                    <a:pt x="110" y="48"/>
                  </a:lnTo>
                  <a:lnTo>
                    <a:pt x="104" y="48"/>
                  </a:lnTo>
                  <a:lnTo>
                    <a:pt x="100" y="48"/>
                  </a:lnTo>
                  <a:lnTo>
                    <a:pt x="96" y="48"/>
                  </a:lnTo>
                  <a:lnTo>
                    <a:pt x="90" y="50"/>
                  </a:lnTo>
                  <a:lnTo>
                    <a:pt x="86" y="50"/>
                  </a:lnTo>
                  <a:lnTo>
                    <a:pt x="80" y="50"/>
                  </a:lnTo>
                  <a:lnTo>
                    <a:pt x="74" y="50"/>
                  </a:lnTo>
                  <a:lnTo>
                    <a:pt x="70" y="50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54" y="52"/>
                  </a:lnTo>
                  <a:lnTo>
                    <a:pt x="50" y="52"/>
                  </a:lnTo>
                  <a:lnTo>
                    <a:pt x="46" y="52"/>
                  </a:lnTo>
                  <a:lnTo>
                    <a:pt x="42" y="52"/>
                  </a:lnTo>
                  <a:lnTo>
                    <a:pt x="38" y="52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26" y="50"/>
                  </a:lnTo>
                  <a:lnTo>
                    <a:pt x="22" y="50"/>
                  </a:lnTo>
                  <a:lnTo>
                    <a:pt x="16" y="48"/>
                  </a:lnTo>
                  <a:lnTo>
                    <a:pt x="12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404"/>
            <p:cNvSpPr>
              <a:spLocks/>
            </p:cNvSpPr>
            <p:nvPr/>
          </p:nvSpPr>
          <p:spPr bwMode="auto">
            <a:xfrm>
              <a:off x="5403850" y="1397000"/>
              <a:ext cx="187325" cy="107950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38" y="4"/>
                </a:cxn>
                <a:cxn ang="0">
                  <a:pos x="30" y="8"/>
                </a:cxn>
                <a:cxn ang="0">
                  <a:pos x="22" y="12"/>
                </a:cxn>
                <a:cxn ang="0">
                  <a:pos x="16" y="16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30"/>
                </a:cxn>
                <a:cxn ang="0">
                  <a:pos x="2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4" y="50"/>
                </a:cxn>
                <a:cxn ang="0">
                  <a:pos x="6" y="54"/>
                </a:cxn>
                <a:cxn ang="0">
                  <a:pos x="10" y="58"/>
                </a:cxn>
                <a:cxn ang="0">
                  <a:pos x="16" y="60"/>
                </a:cxn>
                <a:cxn ang="0">
                  <a:pos x="22" y="64"/>
                </a:cxn>
                <a:cxn ang="0">
                  <a:pos x="28" y="66"/>
                </a:cxn>
                <a:cxn ang="0">
                  <a:pos x="36" y="68"/>
                </a:cxn>
                <a:cxn ang="0">
                  <a:pos x="44" y="68"/>
                </a:cxn>
                <a:cxn ang="0">
                  <a:pos x="52" y="68"/>
                </a:cxn>
                <a:cxn ang="0">
                  <a:pos x="60" y="68"/>
                </a:cxn>
                <a:cxn ang="0">
                  <a:pos x="70" y="66"/>
                </a:cxn>
                <a:cxn ang="0">
                  <a:pos x="78" y="64"/>
                </a:cxn>
                <a:cxn ang="0">
                  <a:pos x="86" y="60"/>
                </a:cxn>
                <a:cxn ang="0">
                  <a:pos x="94" y="58"/>
                </a:cxn>
                <a:cxn ang="0">
                  <a:pos x="100" y="54"/>
                </a:cxn>
                <a:cxn ang="0">
                  <a:pos x="106" y="50"/>
                </a:cxn>
                <a:cxn ang="0">
                  <a:pos x="110" y="44"/>
                </a:cxn>
                <a:cxn ang="0">
                  <a:pos x="114" y="40"/>
                </a:cxn>
                <a:cxn ang="0">
                  <a:pos x="116" y="34"/>
                </a:cxn>
                <a:cxn ang="0">
                  <a:pos x="118" y="30"/>
                </a:cxn>
                <a:cxn ang="0">
                  <a:pos x="118" y="24"/>
                </a:cxn>
                <a:cxn ang="0">
                  <a:pos x="116" y="20"/>
                </a:cxn>
                <a:cxn ang="0">
                  <a:pos x="114" y="16"/>
                </a:cxn>
                <a:cxn ang="0">
                  <a:pos x="110" y="12"/>
                </a:cxn>
                <a:cxn ang="0">
                  <a:pos x="104" y="8"/>
                </a:cxn>
                <a:cxn ang="0">
                  <a:pos x="100" y="4"/>
                </a:cxn>
                <a:cxn ang="0">
                  <a:pos x="92" y="2"/>
                </a:cxn>
                <a:cxn ang="0">
                  <a:pos x="86" y="0"/>
                </a:cxn>
                <a:cxn ang="0">
                  <a:pos x="78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52" y="0"/>
                </a:cxn>
              </a:cxnLst>
              <a:rect l="0" t="0" r="r" b="b"/>
              <a:pathLst>
                <a:path w="118" h="68">
                  <a:moveTo>
                    <a:pt x="52" y="0"/>
                  </a:moveTo>
                  <a:lnTo>
                    <a:pt x="48" y="2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2" y="58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2" y="64"/>
                  </a:lnTo>
                  <a:lnTo>
                    <a:pt x="24" y="64"/>
                  </a:lnTo>
                  <a:lnTo>
                    <a:pt x="26" y="66"/>
                  </a:lnTo>
                  <a:lnTo>
                    <a:pt x="28" y="66"/>
                  </a:lnTo>
                  <a:lnTo>
                    <a:pt x="30" y="66"/>
                  </a:lnTo>
                  <a:lnTo>
                    <a:pt x="32" y="66"/>
                  </a:lnTo>
                  <a:lnTo>
                    <a:pt x="36" y="68"/>
                  </a:lnTo>
                  <a:lnTo>
                    <a:pt x="38" y="68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6" y="68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4" y="68"/>
                  </a:lnTo>
                  <a:lnTo>
                    <a:pt x="58" y="68"/>
                  </a:lnTo>
                  <a:lnTo>
                    <a:pt x="60" y="68"/>
                  </a:lnTo>
                  <a:lnTo>
                    <a:pt x="64" y="66"/>
                  </a:lnTo>
                  <a:lnTo>
                    <a:pt x="66" y="66"/>
                  </a:lnTo>
                  <a:lnTo>
                    <a:pt x="70" y="66"/>
                  </a:lnTo>
                  <a:lnTo>
                    <a:pt x="72" y="66"/>
                  </a:lnTo>
                  <a:lnTo>
                    <a:pt x="76" y="64"/>
                  </a:lnTo>
                  <a:lnTo>
                    <a:pt x="78" y="64"/>
                  </a:lnTo>
                  <a:lnTo>
                    <a:pt x="80" y="62"/>
                  </a:lnTo>
                  <a:lnTo>
                    <a:pt x="84" y="62"/>
                  </a:lnTo>
                  <a:lnTo>
                    <a:pt x="86" y="60"/>
                  </a:lnTo>
                  <a:lnTo>
                    <a:pt x="88" y="60"/>
                  </a:lnTo>
                  <a:lnTo>
                    <a:pt x="90" y="58"/>
                  </a:lnTo>
                  <a:lnTo>
                    <a:pt x="94" y="58"/>
                  </a:lnTo>
                  <a:lnTo>
                    <a:pt x="96" y="56"/>
                  </a:lnTo>
                  <a:lnTo>
                    <a:pt x="98" y="54"/>
                  </a:lnTo>
                  <a:lnTo>
                    <a:pt x="100" y="54"/>
                  </a:lnTo>
                  <a:lnTo>
                    <a:pt x="102" y="52"/>
                  </a:lnTo>
                  <a:lnTo>
                    <a:pt x="104" y="50"/>
                  </a:lnTo>
                  <a:lnTo>
                    <a:pt x="106" y="50"/>
                  </a:lnTo>
                  <a:lnTo>
                    <a:pt x="106" y="48"/>
                  </a:lnTo>
                  <a:lnTo>
                    <a:pt x="108" y="46"/>
                  </a:lnTo>
                  <a:lnTo>
                    <a:pt x="110" y="44"/>
                  </a:lnTo>
                  <a:lnTo>
                    <a:pt x="112" y="44"/>
                  </a:lnTo>
                  <a:lnTo>
                    <a:pt x="112" y="42"/>
                  </a:lnTo>
                  <a:lnTo>
                    <a:pt x="114" y="40"/>
                  </a:lnTo>
                  <a:lnTo>
                    <a:pt x="114" y="38"/>
                  </a:lnTo>
                  <a:lnTo>
                    <a:pt x="116" y="36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2"/>
                  </a:lnTo>
                  <a:lnTo>
                    <a:pt x="118" y="30"/>
                  </a:lnTo>
                  <a:lnTo>
                    <a:pt x="118" y="28"/>
                  </a:lnTo>
                  <a:lnTo>
                    <a:pt x="118" y="26"/>
                  </a:lnTo>
                  <a:lnTo>
                    <a:pt x="118" y="24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0"/>
                  </a:lnTo>
                  <a:lnTo>
                    <a:pt x="116" y="18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2" y="14"/>
                  </a:lnTo>
                  <a:lnTo>
                    <a:pt x="110" y="12"/>
                  </a:lnTo>
                  <a:lnTo>
                    <a:pt x="110" y="12"/>
                  </a:lnTo>
                  <a:lnTo>
                    <a:pt x="108" y="10"/>
                  </a:lnTo>
                  <a:lnTo>
                    <a:pt x="106" y="8"/>
                  </a:lnTo>
                  <a:lnTo>
                    <a:pt x="104" y="8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0" y="4"/>
                  </a:lnTo>
                  <a:lnTo>
                    <a:pt x="98" y="4"/>
                  </a:lnTo>
                  <a:lnTo>
                    <a:pt x="94" y="2"/>
                  </a:lnTo>
                  <a:lnTo>
                    <a:pt x="92" y="2"/>
                  </a:lnTo>
                  <a:lnTo>
                    <a:pt x="90" y="2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405"/>
            <p:cNvSpPr>
              <a:spLocks/>
            </p:cNvSpPr>
            <p:nvPr/>
          </p:nvSpPr>
          <p:spPr bwMode="auto">
            <a:xfrm>
              <a:off x="5407025" y="1397000"/>
              <a:ext cx="180975" cy="10477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36" y="4"/>
                </a:cxn>
                <a:cxn ang="0">
                  <a:pos x="30" y="8"/>
                </a:cxn>
                <a:cxn ang="0">
                  <a:pos x="22" y="12"/>
                </a:cxn>
                <a:cxn ang="0">
                  <a:pos x="16" y="16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8"/>
                </a:cxn>
                <a:cxn ang="0">
                  <a:pos x="2" y="34"/>
                </a:cxn>
                <a:cxn ang="0">
                  <a:pos x="0" y="38"/>
                </a:cxn>
                <a:cxn ang="0">
                  <a:pos x="2" y="44"/>
                </a:cxn>
                <a:cxn ang="0">
                  <a:pos x="4" y="48"/>
                </a:cxn>
                <a:cxn ang="0">
                  <a:pos x="6" y="52"/>
                </a:cxn>
                <a:cxn ang="0">
                  <a:pos x="10" y="56"/>
                </a:cxn>
                <a:cxn ang="0">
                  <a:pos x="14" y="60"/>
                </a:cxn>
                <a:cxn ang="0">
                  <a:pos x="20" y="62"/>
                </a:cxn>
                <a:cxn ang="0">
                  <a:pos x="28" y="64"/>
                </a:cxn>
                <a:cxn ang="0">
                  <a:pos x="34" y="66"/>
                </a:cxn>
                <a:cxn ang="0">
                  <a:pos x="42" y="66"/>
                </a:cxn>
                <a:cxn ang="0">
                  <a:pos x="50" y="66"/>
                </a:cxn>
                <a:cxn ang="0">
                  <a:pos x="58" y="66"/>
                </a:cxn>
                <a:cxn ang="0">
                  <a:pos x="68" y="64"/>
                </a:cxn>
                <a:cxn ang="0">
                  <a:pos x="76" y="62"/>
                </a:cxn>
                <a:cxn ang="0">
                  <a:pos x="84" y="60"/>
                </a:cxn>
                <a:cxn ang="0">
                  <a:pos x="90" y="56"/>
                </a:cxn>
                <a:cxn ang="0">
                  <a:pos x="96" y="52"/>
                </a:cxn>
                <a:cxn ang="0">
                  <a:pos x="102" y="48"/>
                </a:cxn>
                <a:cxn ang="0">
                  <a:pos x="106" y="44"/>
                </a:cxn>
                <a:cxn ang="0">
                  <a:pos x="110" y="40"/>
                </a:cxn>
                <a:cxn ang="0">
                  <a:pos x="112" y="34"/>
                </a:cxn>
                <a:cxn ang="0">
                  <a:pos x="114" y="30"/>
                </a:cxn>
                <a:cxn ang="0">
                  <a:pos x="114" y="24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6" y="12"/>
                </a:cxn>
                <a:cxn ang="0">
                  <a:pos x="102" y="8"/>
                </a:cxn>
                <a:cxn ang="0">
                  <a:pos x="96" y="6"/>
                </a:cxn>
                <a:cxn ang="0">
                  <a:pos x="90" y="2"/>
                </a:cxn>
                <a:cxn ang="0">
                  <a:pos x="84" y="2"/>
                </a:cxn>
                <a:cxn ang="0">
                  <a:pos x="76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0" y="2"/>
                </a:cxn>
              </a:cxnLst>
              <a:rect l="0" t="0" r="r" b="b"/>
              <a:pathLst>
                <a:path w="114" h="66">
                  <a:moveTo>
                    <a:pt x="50" y="2"/>
                  </a:moveTo>
                  <a:lnTo>
                    <a:pt x="48" y="2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6" y="52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12" y="58"/>
                  </a:lnTo>
                  <a:lnTo>
                    <a:pt x="14" y="58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6"/>
                  </a:lnTo>
                  <a:lnTo>
                    <a:pt x="34" y="66"/>
                  </a:lnTo>
                  <a:lnTo>
                    <a:pt x="36" y="66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4" y="66"/>
                  </a:lnTo>
                  <a:lnTo>
                    <a:pt x="48" y="66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6" y="66"/>
                  </a:lnTo>
                  <a:lnTo>
                    <a:pt x="58" y="66"/>
                  </a:lnTo>
                  <a:lnTo>
                    <a:pt x="62" y="66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70" y="64"/>
                  </a:lnTo>
                  <a:lnTo>
                    <a:pt x="72" y="62"/>
                  </a:lnTo>
                  <a:lnTo>
                    <a:pt x="76" y="62"/>
                  </a:lnTo>
                  <a:lnTo>
                    <a:pt x="78" y="62"/>
                  </a:lnTo>
                  <a:lnTo>
                    <a:pt x="80" y="60"/>
                  </a:lnTo>
                  <a:lnTo>
                    <a:pt x="84" y="60"/>
                  </a:lnTo>
                  <a:lnTo>
                    <a:pt x="86" y="58"/>
                  </a:lnTo>
                  <a:lnTo>
                    <a:pt x="88" y="58"/>
                  </a:lnTo>
                  <a:lnTo>
                    <a:pt x="90" y="56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6" y="52"/>
                  </a:lnTo>
                  <a:lnTo>
                    <a:pt x="98" y="52"/>
                  </a:lnTo>
                  <a:lnTo>
                    <a:pt x="100" y="50"/>
                  </a:lnTo>
                  <a:lnTo>
                    <a:pt x="102" y="48"/>
                  </a:lnTo>
                  <a:lnTo>
                    <a:pt x="104" y="46"/>
                  </a:lnTo>
                  <a:lnTo>
                    <a:pt x="106" y="46"/>
                  </a:lnTo>
                  <a:lnTo>
                    <a:pt x="106" y="44"/>
                  </a:lnTo>
                  <a:lnTo>
                    <a:pt x="108" y="42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2" y="34"/>
                  </a:lnTo>
                  <a:lnTo>
                    <a:pt x="114" y="32"/>
                  </a:lnTo>
                  <a:lnTo>
                    <a:pt x="114" y="32"/>
                  </a:lnTo>
                  <a:lnTo>
                    <a:pt x="114" y="30"/>
                  </a:lnTo>
                  <a:lnTo>
                    <a:pt x="114" y="28"/>
                  </a:lnTo>
                  <a:lnTo>
                    <a:pt x="114" y="26"/>
                  </a:lnTo>
                  <a:lnTo>
                    <a:pt x="114" y="24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2" y="20"/>
                  </a:lnTo>
                  <a:lnTo>
                    <a:pt x="112" y="18"/>
                  </a:lnTo>
                  <a:lnTo>
                    <a:pt x="112" y="16"/>
                  </a:lnTo>
                  <a:lnTo>
                    <a:pt x="110" y="16"/>
                  </a:lnTo>
                  <a:lnTo>
                    <a:pt x="108" y="14"/>
                  </a:lnTo>
                  <a:lnTo>
                    <a:pt x="108" y="12"/>
                  </a:lnTo>
                  <a:lnTo>
                    <a:pt x="106" y="12"/>
                  </a:lnTo>
                  <a:lnTo>
                    <a:pt x="106" y="10"/>
                  </a:lnTo>
                  <a:lnTo>
                    <a:pt x="104" y="8"/>
                  </a:lnTo>
                  <a:lnTo>
                    <a:pt x="102" y="8"/>
                  </a:lnTo>
                  <a:lnTo>
                    <a:pt x="100" y="6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4" y="4"/>
                  </a:lnTo>
                  <a:lnTo>
                    <a:pt x="92" y="4"/>
                  </a:lnTo>
                  <a:lnTo>
                    <a:pt x="90" y="2"/>
                  </a:lnTo>
                  <a:lnTo>
                    <a:pt x="88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rgbClr val="FCEE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" name="Freeform 406"/>
            <p:cNvSpPr>
              <a:spLocks/>
            </p:cNvSpPr>
            <p:nvPr/>
          </p:nvSpPr>
          <p:spPr bwMode="auto">
            <a:xfrm>
              <a:off x="5410200" y="1397000"/>
              <a:ext cx="174625" cy="1016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36" y="6"/>
                </a:cxn>
                <a:cxn ang="0">
                  <a:pos x="28" y="8"/>
                </a:cxn>
                <a:cxn ang="0">
                  <a:pos x="22" y="12"/>
                </a:cxn>
                <a:cxn ang="0">
                  <a:pos x="16" y="14"/>
                </a:cxn>
                <a:cxn ang="0">
                  <a:pos x="12" y="20"/>
                </a:cxn>
                <a:cxn ang="0">
                  <a:pos x="6" y="24"/>
                </a:cxn>
                <a:cxn ang="0">
                  <a:pos x="4" y="28"/>
                </a:cxn>
                <a:cxn ang="0">
                  <a:pos x="2" y="32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2" y="46"/>
                </a:cxn>
                <a:cxn ang="0">
                  <a:pos x="6" y="50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0" y="60"/>
                </a:cxn>
                <a:cxn ang="0">
                  <a:pos x="26" y="62"/>
                </a:cxn>
                <a:cxn ang="0">
                  <a:pos x="34" y="64"/>
                </a:cxn>
                <a:cxn ang="0">
                  <a:pos x="40" y="64"/>
                </a:cxn>
                <a:cxn ang="0">
                  <a:pos x="48" y="64"/>
                </a:cxn>
                <a:cxn ang="0">
                  <a:pos x="56" y="64"/>
                </a:cxn>
                <a:cxn ang="0">
                  <a:pos x="66" y="62"/>
                </a:cxn>
                <a:cxn ang="0">
                  <a:pos x="74" y="60"/>
                </a:cxn>
                <a:cxn ang="0">
                  <a:pos x="80" y="58"/>
                </a:cxn>
                <a:cxn ang="0">
                  <a:pos x="88" y="54"/>
                </a:cxn>
                <a:cxn ang="0">
                  <a:pos x="94" y="52"/>
                </a:cxn>
                <a:cxn ang="0">
                  <a:pos x="98" y="48"/>
                </a:cxn>
                <a:cxn ang="0">
                  <a:pos x="104" y="44"/>
                </a:cxn>
                <a:cxn ang="0">
                  <a:pos x="106" y="38"/>
                </a:cxn>
                <a:cxn ang="0">
                  <a:pos x="110" y="34"/>
                </a:cxn>
                <a:cxn ang="0">
                  <a:pos x="110" y="30"/>
                </a:cxn>
                <a:cxn ang="0">
                  <a:pos x="110" y="24"/>
                </a:cxn>
                <a:cxn ang="0">
                  <a:pos x="110" y="20"/>
                </a:cxn>
                <a:cxn ang="0">
                  <a:pos x="106" y="16"/>
                </a:cxn>
                <a:cxn ang="0">
                  <a:pos x="104" y="12"/>
                </a:cxn>
                <a:cxn ang="0">
                  <a:pos x="98" y="8"/>
                </a:cxn>
                <a:cxn ang="0">
                  <a:pos x="94" y="6"/>
                </a:cxn>
                <a:cxn ang="0">
                  <a:pos x="88" y="4"/>
                </a:cxn>
                <a:cxn ang="0">
                  <a:pos x="80" y="2"/>
                </a:cxn>
                <a:cxn ang="0">
                  <a:pos x="74" y="0"/>
                </a:cxn>
                <a:cxn ang="0">
                  <a:pos x="66" y="0"/>
                </a:cxn>
                <a:cxn ang="0">
                  <a:pos x="58" y="0"/>
                </a:cxn>
                <a:cxn ang="0">
                  <a:pos x="50" y="2"/>
                </a:cxn>
              </a:cxnLst>
              <a:rect l="0" t="0" r="r" b="b"/>
              <a:pathLst>
                <a:path w="110" h="64">
                  <a:moveTo>
                    <a:pt x="50" y="2"/>
                  </a:moveTo>
                  <a:lnTo>
                    <a:pt x="46" y="2"/>
                  </a:lnTo>
                  <a:lnTo>
                    <a:pt x="44" y="2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8" y="60"/>
                  </a:lnTo>
                  <a:lnTo>
                    <a:pt x="20" y="60"/>
                  </a:lnTo>
                  <a:lnTo>
                    <a:pt x="22" y="62"/>
                  </a:lnTo>
                  <a:lnTo>
                    <a:pt x="24" y="62"/>
                  </a:lnTo>
                  <a:lnTo>
                    <a:pt x="26" y="62"/>
                  </a:lnTo>
                  <a:lnTo>
                    <a:pt x="28" y="62"/>
                  </a:lnTo>
                  <a:lnTo>
                    <a:pt x="30" y="64"/>
                  </a:lnTo>
                  <a:lnTo>
                    <a:pt x="34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6" y="64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4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2" y="64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0" y="62"/>
                  </a:lnTo>
                  <a:lnTo>
                    <a:pt x="74" y="60"/>
                  </a:lnTo>
                  <a:lnTo>
                    <a:pt x="76" y="60"/>
                  </a:lnTo>
                  <a:lnTo>
                    <a:pt x="78" y="60"/>
                  </a:lnTo>
                  <a:lnTo>
                    <a:pt x="80" y="58"/>
                  </a:lnTo>
                  <a:lnTo>
                    <a:pt x="84" y="58"/>
                  </a:lnTo>
                  <a:lnTo>
                    <a:pt x="86" y="56"/>
                  </a:lnTo>
                  <a:lnTo>
                    <a:pt x="88" y="54"/>
                  </a:lnTo>
                  <a:lnTo>
                    <a:pt x="90" y="54"/>
                  </a:lnTo>
                  <a:lnTo>
                    <a:pt x="92" y="52"/>
                  </a:lnTo>
                  <a:lnTo>
                    <a:pt x="94" y="52"/>
                  </a:lnTo>
                  <a:lnTo>
                    <a:pt x="9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100" y="46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4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0" y="26"/>
                  </a:lnTo>
                  <a:lnTo>
                    <a:pt x="110" y="24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0" y="20"/>
                  </a:lnTo>
                  <a:lnTo>
                    <a:pt x="108" y="18"/>
                  </a:lnTo>
                  <a:lnTo>
                    <a:pt x="108" y="16"/>
                  </a:lnTo>
                  <a:lnTo>
                    <a:pt x="106" y="16"/>
                  </a:lnTo>
                  <a:lnTo>
                    <a:pt x="106" y="14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6" y="6"/>
                  </a:lnTo>
                  <a:lnTo>
                    <a:pt x="94" y="6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88" y="4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rgbClr val="FDEE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" name="Freeform 407"/>
            <p:cNvSpPr>
              <a:spLocks/>
            </p:cNvSpPr>
            <p:nvPr/>
          </p:nvSpPr>
          <p:spPr bwMode="auto">
            <a:xfrm>
              <a:off x="5413375" y="1397000"/>
              <a:ext cx="171450" cy="10160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34" y="6"/>
                </a:cxn>
                <a:cxn ang="0">
                  <a:pos x="28" y="8"/>
                </a:cxn>
                <a:cxn ang="0">
                  <a:pos x="22" y="12"/>
                </a:cxn>
                <a:cxn ang="0">
                  <a:pos x="16" y="14"/>
                </a:cxn>
                <a:cxn ang="0">
                  <a:pos x="10" y="18"/>
                </a:cxn>
                <a:cxn ang="0">
                  <a:pos x="6" y="22"/>
                </a:cxn>
                <a:cxn ang="0">
                  <a:pos x="4" y="28"/>
                </a:cxn>
                <a:cxn ang="0">
                  <a:pos x="2" y="32"/>
                </a:cxn>
                <a:cxn ang="0">
                  <a:pos x="0" y="36"/>
                </a:cxn>
                <a:cxn ang="0">
                  <a:pos x="2" y="42"/>
                </a:cxn>
                <a:cxn ang="0">
                  <a:pos x="2" y="46"/>
                </a:cxn>
                <a:cxn ang="0">
                  <a:pos x="6" y="50"/>
                </a:cxn>
                <a:cxn ang="0">
                  <a:pos x="10" y="54"/>
                </a:cxn>
                <a:cxn ang="0">
                  <a:pos x="14" y="56"/>
                </a:cxn>
                <a:cxn ang="0">
                  <a:pos x="20" y="58"/>
                </a:cxn>
                <a:cxn ang="0">
                  <a:pos x="26" y="60"/>
                </a:cxn>
                <a:cxn ang="0">
                  <a:pos x="32" y="62"/>
                </a:cxn>
                <a:cxn ang="0">
                  <a:pos x="40" y="64"/>
                </a:cxn>
                <a:cxn ang="0">
                  <a:pos x="46" y="64"/>
                </a:cxn>
                <a:cxn ang="0">
                  <a:pos x="54" y="62"/>
                </a:cxn>
                <a:cxn ang="0">
                  <a:pos x="62" y="62"/>
                </a:cxn>
                <a:cxn ang="0">
                  <a:pos x="70" y="60"/>
                </a:cxn>
                <a:cxn ang="0">
                  <a:pos x="78" y="56"/>
                </a:cxn>
                <a:cxn ang="0">
                  <a:pos x="84" y="54"/>
                </a:cxn>
                <a:cxn ang="0">
                  <a:pos x="90" y="50"/>
                </a:cxn>
                <a:cxn ang="0">
                  <a:pos x="96" y="46"/>
                </a:cxn>
                <a:cxn ang="0">
                  <a:pos x="100" y="42"/>
                </a:cxn>
                <a:cxn ang="0">
                  <a:pos x="104" y="38"/>
                </a:cxn>
                <a:cxn ang="0">
                  <a:pos x="106" y="34"/>
                </a:cxn>
                <a:cxn ang="0">
                  <a:pos x="108" y="28"/>
                </a:cxn>
                <a:cxn ang="0">
                  <a:pos x="108" y="24"/>
                </a:cxn>
                <a:cxn ang="0">
                  <a:pos x="106" y="20"/>
                </a:cxn>
                <a:cxn ang="0">
                  <a:pos x="104" y="16"/>
                </a:cxn>
                <a:cxn ang="0">
                  <a:pos x="100" y="12"/>
                </a:cxn>
                <a:cxn ang="0">
                  <a:pos x="96" y="8"/>
                </a:cxn>
                <a:cxn ang="0">
                  <a:pos x="90" y="6"/>
                </a:cxn>
                <a:cxn ang="0">
                  <a:pos x="84" y="4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4" y="0"/>
                </a:cxn>
                <a:cxn ang="0">
                  <a:pos x="56" y="0"/>
                </a:cxn>
                <a:cxn ang="0">
                  <a:pos x="48" y="2"/>
                </a:cxn>
              </a:cxnLst>
              <a:rect l="0" t="0" r="r" b="b"/>
              <a:pathLst>
                <a:path w="108" h="64">
                  <a:moveTo>
                    <a:pt x="48" y="2"/>
                  </a:moveTo>
                  <a:lnTo>
                    <a:pt x="46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8" y="52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6"/>
                  </a:lnTo>
                  <a:lnTo>
                    <a:pt x="14" y="56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26" y="60"/>
                  </a:lnTo>
                  <a:lnTo>
                    <a:pt x="28" y="62"/>
                  </a:lnTo>
                  <a:lnTo>
                    <a:pt x="30" y="62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6" y="62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4" y="64"/>
                  </a:lnTo>
                  <a:lnTo>
                    <a:pt x="46" y="64"/>
                  </a:lnTo>
                  <a:lnTo>
                    <a:pt x="50" y="64"/>
                  </a:lnTo>
                  <a:lnTo>
                    <a:pt x="52" y="62"/>
                  </a:lnTo>
                  <a:lnTo>
                    <a:pt x="54" y="62"/>
                  </a:lnTo>
                  <a:lnTo>
                    <a:pt x="58" y="62"/>
                  </a:lnTo>
                  <a:lnTo>
                    <a:pt x="60" y="62"/>
                  </a:lnTo>
                  <a:lnTo>
                    <a:pt x="62" y="62"/>
                  </a:lnTo>
                  <a:lnTo>
                    <a:pt x="66" y="60"/>
                  </a:lnTo>
                  <a:lnTo>
                    <a:pt x="68" y="60"/>
                  </a:lnTo>
                  <a:lnTo>
                    <a:pt x="70" y="60"/>
                  </a:lnTo>
                  <a:lnTo>
                    <a:pt x="74" y="58"/>
                  </a:lnTo>
                  <a:lnTo>
                    <a:pt x="76" y="58"/>
                  </a:lnTo>
                  <a:lnTo>
                    <a:pt x="78" y="56"/>
                  </a:lnTo>
                  <a:lnTo>
                    <a:pt x="80" y="56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2"/>
                  </a:lnTo>
                  <a:lnTo>
                    <a:pt x="88" y="52"/>
                  </a:lnTo>
                  <a:lnTo>
                    <a:pt x="90" y="50"/>
                  </a:lnTo>
                  <a:lnTo>
                    <a:pt x="92" y="50"/>
                  </a:lnTo>
                  <a:lnTo>
                    <a:pt x="94" y="48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4" y="38"/>
                  </a:lnTo>
                  <a:lnTo>
                    <a:pt x="104" y="36"/>
                  </a:lnTo>
                  <a:lnTo>
                    <a:pt x="106" y="34"/>
                  </a:lnTo>
                  <a:lnTo>
                    <a:pt x="106" y="34"/>
                  </a:lnTo>
                  <a:lnTo>
                    <a:pt x="106" y="32"/>
                  </a:lnTo>
                  <a:lnTo>
                    <a:pt x="106" y="30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8" y="24"/>
                  </a:lnTo>
                  <a:lnTo>
                    <a:pt x="106" y="22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6" y="18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0" y="12"/>
                  </a:lnTo>
                  <a:lnTo>
                    <a:pt x="100" y="10"/>
                  </a:lnTo>
                  <a:lnTo>
                    <a:pt x="98" y="10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FDEB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408"/>
            <p:cNvSpPr>
              <a:spLocks/>
            </p:cNvSpPr>
            <p:nvPr/>
          </p:nvSpPr>
          <p:spPr bwMode="auto">
            <a:xfrm>
              <a:off x="5416550" y="1400175"/>
              <a:ext cx="165100" cy="952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34" y="4"/>
                </a:cxn>
                <a:cxn ang="0">
                  <a:pos x="26" y="6"/>
                </a:cxn>
                <a:cxn ang="0">
                  <a:pos x="20" y="10"/>
                </a:cxn>
                <a:cxn ang="0">
                  <a:pos x="16" y="12"/>
                </a:cxn>
                <a:cxn ang="0">
                  <a:pos x="10" y="16"/>
                </a:cxn>
                <a:cxn ang="0">
                  <a:pos x="6" y="20"/>
                </a:cxn>
                <a:cxn ang="0">
                  <a:pos x="4" y="24"/>
                </a:cxn>
                <a:cxn ang="0">
                  <a:pos x="2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2" y="42"/>
                </a:cxn>
                <a:cxn ang="0">
                  <a:pos x="6" y="46"/>
                </a:cxn>
                <a:cxn ang="0">
                  <a:pos x="8" y="50"/>
                </a:cxn>
                <a:cxn ang="0">
                  <a:pos x="14" y="52"/>
                </a:cxn>
                <a:cxn ang="0">
                  <a:pos x="18" y="56"/>
                </a:cxn>
                <a:cxn ang="0">
                  <a:pos x="24" y="58"/>
                </a:cxn>
                <a:cxn ang="0">
                  <a:pos x="30" y="58"/>
                </a:cxn>
                <a:cxn ang="0">
                  <a:pos x="38" y="60"/>
                </a:cxn>
                <a:cxn ang="0">
                  <a:pos x="46" y="60"/>
                </a:cxn>
                <a:cxn ang="0">
                  <a:pos x="52" y="60"/>
                </a:cxn>
                <a:cxn ang="0">
                  <a:pos x="60" y="58"/>
                </a:cxn>
                <a:cxn ang="0">
                  <a:pos x="68" y="56"/>
                </a:cxn>
                <a:cxn ang="0">
                  <a:pos x="76" y="54"/>
                </a:cxn>
                <a:cxn ang="0">
                  <a:pos x="82" y="50"/>
                </a:cxn>
                <a:cxn ang="0">
                  <a:pos x="88" y="48"/>
                </a:cxn>
                <a:cxn ang="0">
                  <a:pos x="92" y="44"/>
                </a:cxn>
                <a:cxn ang="0">
                  <a:pos x="96" y="40"/>
                </a:cxn>
                <a:cxn ang="0">
                  <a:pos x="100" y="36"/>
                </a:cxn>
                <a:cxn ang="0">
                  <a:pos x="102" y="32"/>
                </a:cxn>
                <a:cxn ang="0">
                  <a:pos x="104" y="26"/>
                </a:cxn>
                <a:cxn ang="0">
                  <a:pos x="104" y="22"/>
                </a:cxn>
                <a:cxn ang="0">
                  <a:pos x="102" y="18"/>
                </a:cxn>
                <a:cxn ang="0">
                  <a:pos x="100" y="14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4"/>
                </a:cxn>
                <a:cxn ang="0">
                  <a:pos x="82" y="2"/>
                </a:cxn>
                <a:cxn ang="0">
                  <a:pos x="76" y="0"/>
                </a:cxn>
                <a:cxn ang="0">
                  <a:pos x="70" y="0"/>
                </a:cxn>
                <a:cxn ang="0">
                  <a:pos x="62" y="0"/>
                </a:cxn>
                <a:cxn ang="0">
                  <a:pos x="54" y="0"/>
                </a:cxn>
                <a:cxn ang="0">
                  <a:pos x="46" y="0"/>
                </a:cxn>
              </a:cxnLst>
              <a:rect l="0" t="0" r="r" b="b"/>
              <a:pathLst>
                <a:path w="104" h="60">
                  <a:moveTo>
                    <a:pt x="46" y="0"/>
                  </a:moveTo>
                  <a:lnTo>
                    <a:pt x="44" y="0"/>
                  </a:lnTo>
                  <a:lnTo>
                    <a:pt x="42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6" y="6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2" y="56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6" y="60"/>
                  </a:lnTo>
                  <a:lnTo>
                    <a:pt x="38" y="60"/>
                  </a:lnTo>
                  <a:lnTo>
                    <a:pt x="40" y="60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4" y="58"/>
                  </a:lnTo>
                  <a:lnTo>
                    <a:pt x="66" y="56"/>
                  </a:lnTo>
                  <a:lnTo>
                    <a:pt x="68" y="56"/>
                  </a:lnTo>
                  <a:lnTo>
                    <a:pt x="70" y="56"/>
                  </a:lnTo>
                  <a:lnTo>
                    <a:pt x="74" y="54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80" y="52"/>
                  </a:lnTo>
                  <a:lnTo>
                    <a:pt x="82" y="50"/>
                  </a:lnTo>
                  <a:lnTo>
                    <a:pt x="84" y="50"/>
                  </a:lnTo>
                  <a:lnTo>
                    <a:pt x="86" y="48"/>
                  </a:lnTo>
                  <a:lnTo>
                    <a:pt x="88" y="48"/>
                  </a:lnTo>
                  <a:lnTo>
                    <a:pt x="90" y="46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38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4" y="28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4" y="22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2" y="18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0" y="14"/>
                  </a:lnTo>
                  <a:lnTo>
                    <a:pt x="100" y="12"/>
                  </a:lnTo>
                  <a:lnTo>
                    <a:pt x="98" y="12"/>
                  </a:lnTo>
                  <a:lnTo>
                    <a:pt x="98" y="10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E8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409"/>
            <p:cNvSpPr>
              <a:spLocks/>
            </p:cNvSpPr>
            <p:nvPr/>
          </p:nvSpPr>
          <p:spPr bwMode="auto">
            <a:xfrm>
              <a:off x="5419725" y="1400175"/>
              <a:ext cx="158750" cy="9207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32" y="4"/>
                </a:cxn>
                <a:cxn ang="0">
                  <a:pos x="26" y="6"/>
                </a:cxn>
                <a:cxn ang="0">
                  <a:pos x="20" y="8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20"/>
                </a:cxn>
                <a:cxn ang="0">
                  <a:pos x="4" y="24"/>
                </a:cxn>
                <a:cxn ang="0">
                  <a:pos x="2" y="28"/>
                </a:cxn>
                <a:cxn ang="0">
                  <a:pos x="0" y="32"/>
                </a:cxn>
                <a:cxn ang="0">
                  <a:pos x="0" y="36"/>
                </a:cxn>
                <a:cxn ang="0">
                  <a:pos x="2" y="42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12" y="52"/>
                </a:cxn>
                <a:cxn ang="0">
                  <a:pos x="18" y="54"/>
                </a:cxn>
                <a:cxn ang="0">
                  <a:pos x="24" y="56"/>
                </a:cxn>
                <a:cxn ang="0">
                  <a:pos x="30" y="56"/>
                </a:cxn>
                <a:cxn ang="0">
                  <a:pos x="36" y="58"/>
                </a:cxn>
                <a:cxn ang="0">
                  <a:pos x="44" y="58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6" y="54"/>
                </a:cxn>
                <a:cxn ang="0">
                  <a:pos x="72" y="52"/>
                </a:cxn>
                <a:cxn ang="0">
                  <a:pos x="80" y="50"/>
                </a:cxn>
                <a:cxn ang="0">
                  <a:pos x="84" y="46"/>
                </a:cxn>
                <a:cxn ang="0">
                  <a:pos x="90" y="42"/>
                </a:cxn>
                <a:cxn ang="0">
                  <a:pos x="94" y="38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0" y="26"/>
                </a:cxn>
                <a:cxn ang="0">
                  <a:pos x="100" y="22"/>
                </a:cxn>
                <a:cxn ang="0">
                  <a:pos x="100" y="18"/>
                </a:cxn>
                <a:cxn ang="0">
                  <a:pos x="98" y="14"/>
                </a:cxn>
                <a:cxn ang="0">
                  <a:pos x="94" y="10"/>
                </a:cxn>
                <a:cxn ang="0">
                  <a:pos x="90" y="8"/>
                </a:cxn>
                <a:cxn ang="0">
                  <a:pos x="86" y="4"/>
                </a:cxn>
                <a:cxn ang="0">
                  <a:pos x="80" y="2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2" y="0"/>
                </a:cxn>
                <a:cxn ang="0">
                  <a:pos x="46" y="0"/>
                </a:cxn>
              </a:cxnLst>
              <a:rect l="0" t="0" r="r" b="b"/>
              <a:pathLst>
                <a:path w="100" h="58">
                  <a:moveTo>
                    <a:pt x="46" y="0"/>
                  </a:moveTo>
                  <a:lnTo>
                    <a:pt x="42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30" y="56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8" y="58"/>
                  </a:lnTo>
                  <a:lnTo>
                    <a:pt x="42" y="58"/>
                  </a:lnTo>
                  <a:lnTo>
                    <a:pt x="44" y="58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6" y="56"/>
                  </a:lnTo>
                  <a:lnTo>
                    <a:pt x="58" y="56"/>
                  </a:lnTo>
                  <a:lnTo>
                    <a:pt x="62" y="56"/>
                  </a:lnTo>
                  <a:lnTo>
                    <a:pt x="64" y="56"/>
                  </a:lnTo>
                  <a:lnTo>
                    <a:pt x="66" y="54"/>
                  </a:lnTo>
                  <a:lnTo>
                    <a:pt x="68" y="54"/>
                  </a:lnTo>
                  <a:lnTo>
                    <a:pt x="70" y="54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4" y="46"/>
                  </a:lnTo>
                  <a:lnTo>
                    <a:pt x="86" y="46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40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8" y="34"/>
                  </a:lnTo>
                  <a:lnTo>
                    <a:pt x="98" y="32"/>
                  </a:lnTo>
                  <a:lnTo>
                    <a:pt x="100" y="30"/>
                  </a:lnTo>
                  <a:lnTo>
                    <a:pt x="100" y="30"/>
                  </a:lnTo>
                  <a:lnTo>
                    <a:pt x="100" y="28"/>
                  </a:lnTo>
                  <a:lnTo>
                    <a:pt x="100" y="26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2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18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4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8"/>
                  </a:lnTo>
                  <a:lnTo>
                    <a:pt x="90" y="8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2" y="4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DE5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410"/>
            <p:cNvSpPr>
              <a:spLocks/>
            </p:cNvSpPr>
            <p:nvPr/>
          </p:nvSpPr>
          <p:spPr bwMode="auto">
            <a:xfrm>
              <a:off x="5422900" y="1400175"/>
              <a:ext cx="155575" cy="889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2" y="4"/>
                </a:cxn>
                <a:cxn ang="0">
                  <a:pos x="26" y="6"/>
                </a:cxn>
                <a:cxn ang="0">
                  <a:pos x="20" y="8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20"/>
                </a:cxn>
                <a:cxn ang="0">
                  <a:pos x="4" y="24"/>
                </a:cxn>
                <a:cxn ang="0">
                  <a:pos x="2" y="28"/>
                </a:cxn>
                <a:cxn ang="0">
                  <a:pos x="0" y="32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4" y="44"/>
                </a:cxn>
                <a:cxn ang="0">
                  <a:pos x="8" y="46"/>
                </a:cxn>
                <a:cxn ang="0">
                  <a:pos x="12" y="50"/>
                </a:cxn>
                <a:cxn ang="0">
                  <a:pos x="16" y="52"/>
                </a:cxn>
                <a:cxn ang="0">
                  <a:pos x="22" y="54"/>
                </a:cxn>
                <a:cxn ang="0">
                  <a:pos x="28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50" y="56"/>
                </a:cxn>
                <a:cxn ang="0">
                  <a:pos x="56" y="54"/>
                </a:cxn>
                <a:cxn ang="0">
                  <a:pos x="64" y="54"/>
                </a:cxn>
                <a:cxn ang="0">
                  <a:pos x="70" y="50"/>
                </a:cxn>
                <a:cxn ang="0">
                  <a:pos x="76" y="48"/>
                </a:cxn>
                <a:cxn ang="0">
                  <a:pos x="82" y="46"/>
                </a:cxn>
                <a:cxn ang="0">
                  <a:pos x="86" y="42"/>
                </a:cxn>
                <a:cxn ang="0">
                  <a:pos x="90" y="38"/>
                </a:cxn>
                <a:cxn ang="0">
                  <a:pos x="94" y="34"/>
                </a:cxn>
                <a:cxn ang="0">
                  <a:pos x="96" y="30"/>
                </a:cxn>
                <a:cxn ang="0">
                  <a:pos x="96" y="26"/>
                </a:cxn>
                <a:cxn ang="0">
                  <a:pos x="98" y="22"/>
                </a:cxn>
                <a:cxn ang="0">
                  <a:pos x="96" y="18"/>
                </a:cxn>
                <a:cxn ang="0">
                  <a:pos x="94" y="14"/>
                </a:cxn>
                <a:cxn ang="0">
                  <a:pos x="92" y="10"/>
                </a:cxn>
                <a:cxn ang="0">
                  <a:pos x="88" y="8"/>
                </a:cxn>
                <a:cxn ang="0">
                  <a:pos x="82" y="4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50" y="0"/>
                </a:cxn>
                <a:cxn ang="0">
                  <a:pos x="44" y="0"/>
                </a:cxn>
              </a:cxnLst>
              <a:rect l="0" t="0" r="r" b="b"/>
              <a:pathLst>
                <a:path w="98" h="56">
                  <a:moveTo>
                    <a:pt x="44" y="0"/>
                  </a:moveTo>
                  <a:lnTo>
                    <a:pt x="42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8" y="52"/>
                  </a:lnTo>
                  <a:lnTo>
                    <a:pt x="20" y="54"/>
                  </a:lnTo>
                  <a:lnTo>
                    <a:pt x="22" y="54"/>
                  </a:lnTo>
                  <a:lnTo>
                    <a:pt x="24" y="54"/>
                  </a:lnTo>
                  <a:lnTo>
                    <a:pt x="26" y="54"/>
                  </a:lnTo>
                  <a:lnTo>
                    <a:pt x="28" y="56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6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4" y="56"/>
                  </a:lnTo>
                  <a:lnTo>
                    <a:pt x="56" y="54"/>
                  </a:lnTo>
                  <a:lnTo>
                    <a:pt x="58" y="54"/>
                  </a:lnTo>
                  <a:lnTo>
                    <a:pt x="62" y="54"/>
                  </a:lnTo>
                  <a:lnTo>
                    <a:pt x="64" y="54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70" y="50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6" y="48"/>
                  </a:lnTo>
                  <a:lnTo>
                    <a:pt x="78" y="48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6" y="42"/>
                  </a:lnTo>
                  <a:lnTo>
                    <a:pt x="88" y="40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96" y="26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98" y="22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18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6"/>
                  </a:lnTo>
                  <a:lnTo>
                    <a:pt x="84" y="6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EE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411"/>
            <p:cNvSpPr>
              <a:spLocks/>
            </p:cNvSpPr>
            <p:nvPr/>
          </p:nvSpPr>
          <p:spPr bwMode="auto">
            <a:xfrm>
              <a:off x="5426075" y="1400175"/>
              <a:ext cx="149225" cy="857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0" y="4"/>
                </a:cxn>
                <a:cxn ang="0">
                  <a:pos x="24" y="6"/>
                </a:cxn>
                <a:cxn ang="0">
                  <a:pos x="18" y="8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8"/>
                </a:cxn>
                <a:cxn ang="0">
                  <a:pos x="4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8" y="46"/>
                </a:cxn>
                <a:cxn ang="0">
                  <a:pos x="12" y="48"/>
                </a:cxn>
                <a:cxn ang="0">
                  <a:pos x="16" y="50"/>
                </a:cxn>
                <a:cxn ang="0">
                  <a:pos x="22" y="52"/>
                </a:cxn>
                <a:cxn ang="0">
                  <a:pos x="28" y="54"/>
                </a:cxn>
                <a:cxn ang="0">
                  <a:pos x="34" y="54"/>
                </a:cxn>
                <a:cxn ang="0">
                  <a:pos x="40" y="54"/>
                </a:cxn>
                <a:cxn ang="0">
                  <a:pos x="48" y="54"/>
                </a:cxn>
                <a:cxn ang="0">
                  <a:pos x="54" y="54"/>
                </a:cxn>
                <a:cxn ang="0">
                  <a:pos x="62" y="52"/>
                </a:cxn>
                <a:cxn ang="0">
                  <a:pos x="68" y="50"/>
                </a:cxn>
                <a:cxn ang="0">
                  <a:pos x="74" y="48"/>
                </a:cxn>
                <a:cxn ang="0">
                  <a:pos x="78" y="44"/>
                </a:cxn>
                <a:cxn ang="0">
                  <a:pos x="84" y="42"/>
                </a:cxn>
                <a:cxn ang="0">
                  <a:pos x="88" y="38"/>
                </a:cxn>
                <a:cxn ang="0">
                  <a:pos x="90" y="34"/>
                </a:cxn>
                <a:cxn ang="0">
                  <a:pos x="92" y="30"/>
                </a:cxn>
                <a:cxn ang="0">
                  <a:pos x="94" y="26"/>
                </a:cxn>
                <a:cxn ang="0">
                  <a:pos x="94" y="22"/>
                </a:cxn>
                <a:cxn ang="0">
                  <a:pos x="92" y="18"/>
                </a:cxn>
                <a:cxn ang="0">
                  <a:pos x="90" y="14"/>
                </a:cxn>
                <a:cxn ang="0">
                  <a:pos x="88" y="10"/>
                </a:cxn>
                <a:cxn ang="0">
                  <a:pos x="84" y="8"/>
                </a:cxn>
                <a:cxn ang="0">
                  <a:pos x="80" y="6"/>
                </a:cxn>
                <a:cxn ang="0">
                  <a:pos x="74" y="4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6" y="0"/>
                </a:cxn>
                <a:cxn ang="0">
                  <a:pos x="50" y="0"/>
                </a:cxn>
                <a:cxn ang="0">
                  <a:pos x="42" y="2"/>
                </a:cxn>
              </a:cxnLst>
              <a:rect l="0" t="0" r="r" b="b"/>
              <a:pathLst>
                <a:path w="94" h="54">
                  <a:moveTo>
                    <a:pt x="42" y="2"/>
                  </a:move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8" y="52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6" y="54"/>
                  </a:lnTo>
                  <a:lnTo>
                    <a:pt x="28" y="54"/>
                  </a:lnTo>
                  <a:lnTo>
                    <a:pt x="30" y="54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4" y="54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62" y="52"/>
                  </a:lnTo>
                  <a:lnTo>
                    <a:pt x="64" y="52"/>
                  </a:lnTo>
                  <a:lnTo>
                    <a:pt x="66" y="50"/>
                  </a:lnTo>
                  <a:lnTo>
                    <a:pt x="68" y="50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6" y="46"/>
                  </a:lnTo>
                  <a:lnTo>
                    <a:pt x="78" y="46"/>
                  </a:lnTo>
                  <a:lnTo>
                    <a:pt x="78" y="44"/>
                  </a:lnTo>
                  <a:lnTo>
                    <a:pt x="80" y="44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4" y="40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90" y="36"/>
                  </a:lnTo>
                  <a:lnTo>
                    <a:pt x="90" y="34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0"/>
                  </a:lnTo>
                  <a:lnTo>
                    <a:pt x="92" y="28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88" y="10"/>
                  </a:lnTo>
                  <a:lnTo>
                    <a:pt x="86" y="10"/>
                  </a:lnTo>
                  <a:lnTo>
                    <a:pt x="86" y="8"/>
                  </a:lnTo>
                  <a:lnTo>
                    <a:pt x="84" y="8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4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FCD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412"/>
            <p:cNvSpPr>
              <a:spLocks/>
            </p:cNvSpPr>
            <p:nvPr/>
          </p:nvSpPr>
          <p:spPr bwMode="auto">
            <a:xfrm>
              <a:off x="5429250" y="1400175"/>
              <a:ext cx="142875" cy="85725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0" y="4"/>
                </a:cxn>
                <a:cxn ang="0">
                  <a:pos x="24" y="6"/>
                </a:cxn>
                <a:cxn ang="0">
                  <a:pos x="18" y="8"/>
                </a:cxn>
                <a:cxn ang="0">
                  <a:pos x="14" y="12"/>
                </a:cxn>
                <a:cxn ang="0">
                  <a:pos x="10" y="14"/>
                </a:cxn>
                <a:cxn ang="0">
                  <a:pos x="6" y="18"/>
                </a:cxn>
                <a:cxn ang="0">
                  <a:pos x="4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0"/>
                </a:cxn>
                <a:cxn ang="0">
                  <a:pos x="8" y="44"/>
                </a:cxn>
                <a:cxn ang="0">
                  <a:pos x="10" y="46"/>
                </a:cxn>
                <a:cxn ang="0">
                  <a:pos x="16" y="48"/>
                </a:cxn>
                <a:cxn ang="0">
                  <a:pos x="20" y="50"/>
                </a:cxn>
                <a:cxn ang="0">
                  <a:pos x="26" y="52"/>
                </a:cxn>
                <a:cxn ang="0">
                  <a:pos x="32" y="52"/>
                </a:cxn>
                <a:cxn ang="0">
                  <a:pos x="38" y="54"/>
                </a:cxn>
                <a:cxn ang="0">
                  <a:pos x="46" y="52"/>
                </a:cxn>
                <a:cxn ang="0">
                  <a:pos x="52" y="52"/>
                </a:cxn>
                <a:cxn ang="0">
                  <a:pos x="58" y="50"/>
                </a:cxn>
                <a:cxn ang="0">
                  <a:pos x="66" y="48"/>
                </a:cxn>
                <a:cxn ang="0">
                  <a:pos x="70" y="46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4" y="36"/>
                </a:cxn>
                <a:cxn ang="0">
                  <a:pos x="86" y="34"/>
                </a:cxn>
                <a:cxn ang="0">
                  <a:pos x="90" y="30"/>
                </a:cxn>
                <a:cxn ang="0">
                  <a:pos x="90" y="26"/>
                </a:cxn>
                <a:cxn ang="0">
                  <a:pos x="90" y="22"/>
                </a:cxn>
                <a:cxn ang="0">
                  <a:pos x="90" y="18"/>
                </a:cxn>
                <a:cxn ang="0">
                  <a:pos x="88" y="14"/>
                </a:cxn>
                <a:cxn ang="0">
                  <a:pos x="84" y="10"/>
                </a:cxn>
                <a:cxn ang="0">
                  <a:pos x="82" y="8"/>
                </a:cxn>
                <a:cxn ang="0">
                  <a:pos x="78" y="6"/>
                </a:cxn>
                <a:cxn ang="0">
                  <a:pos x="72" y="4"/>
                </a:cxn>
                <a:cxn ang="0">
                  <a:pos x="66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2"/>
                </a:cxn>
              </a:cxnLst>
              <a:rect l="0" t="0" r="r" b="b"/>
              <a:pathLst>
                <a:path w="90" h="54">
                  <a:moveTo>
                    <a:pt x="40" y="2"/>
                  </a:move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6" y="50"/>
                  </a:lnTo>
                  <a:lnTo>
                    <a:pt x="58" y="50"/>
                  </a:lnTo>
                  <a:lnTo>
                    <a:pt x="60" y="50"/>
                  </a:lnTo>
                  <a:lnTo>
                    <a:pt x="64" y="50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8" y="46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80" y="40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4" y="36"/>
                  </a:lnTo>
                  <a:lnTo>
                    <a:pt x="86" y="36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88" y="32"/>
                  </a:lnTo>
                  <a:lnTo>
                    <a:pt x="88" y="30"/>
                  </a:lnTo>
                  <a:lnTo>
                    <a:pt x="90" y="30"/>
                  </a:lnTo>
                  <a:lnTo>
                    <a:pt x="90" y="28"/>
                  </a:lnTo>
                  <a:lnTo>
                    <a:pt x="90" y="26"/>
                  </a:lnTo>
                  <a:lnTo>
                    <a:pt x="90" y="26"/>
                  </a:lnTo>
                  <a:lnTo>
                    <a:pt x="90" y="24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6" y="14"/>
                  </a:lnTo>
                  <a:lnTo>
                    <a:pt x="86" y="12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FCDC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413"/>
            <p:cNvSpPr>
              <a:spLocks/>
            </p:cNvSpPr>
            <p:nvPr/>
          </p:nvSpPr>
          <p:spPr bwMode="auto">
            <a:xfrm>
              <a:off x="5432425" y="1403350"/>
              <a:ext cx="139700" cy="7937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28" y="2"/>
                </a:cxn>
                <a:cxn ang="0">
                  <a:pos x="24" y="4"/>
                </a:cxn>
                <a:cxn ang="0">
                  <a:pos x="18" y="6"/>
                </a:cxn>
                <a:cxn ang="0">
                  <a:pos x="14" y="10"/>
                </a:cxn>
                <a:cxn ang="0">
                  <a:pos x="10" y="12"/>
                </a:cxn>
                <a:cxn ang="0">
                  <a:pos x="6" y="16"/>
                </a:cxn>
                <a:cxn ang="0">
                  <a:pos x="4" y="20"/>
                </a:cxn>
                <a:cxn ang="0">
                  <a:pos x="2" y="24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4"/>
                </a:cxn>
                <a:cxn ang="0">
                  <a:pos x="4" y="38"/>
                </a:cxn>
                <a:cxn ang="0">
                  <a:pos x="6" y="40"/>
                </a:cxn>
                <a:cxn ang="0">
                  <a:pos x="10" y="44"/>
                </a:cxn>
                <a:cxn ang="0">
                  <a:pos x="14" y="46"/>
                </a:cxn>
                <a:cxn ang="0">
                  <a:pos x="20" y="48"/>
                </a:cxn>
                <a:cxn ang="0">
                  <a:pos x="24" y="48"/>
                </a:cxn>
                <a:cxn ang="0">
                  <a:pos x="30" y="50"/>
                </a:cxn>
                <a:cxn ang="0">
                  <a:pos x="38" y="50"/>
                </a:cxn>
                <a:cxn ang="0">
                  <a:pos x="44" y="50"/>
                </a:cxn>
                <a:cxn ang="0">
                  <a:pos x="50" y="48"/>
                </a:cxn>
                <a:cxn ang="0">
                  <a:pos x="56" y="48"/>
                </a:cxn>
                <a:cxn ang="0">
                  <a:pos x="62" y="46"/>
                </a:cxn>
                <a:cxn ang="0">
                  <a:pos x="68" y="42"/>
                </a:cxn>
                <a:cxn ang="0">
                  <a:pos x="72" y="40"/>
                </a:cxn>
                <a:cxn ang="0">
                  <a:pos x="78" y="38"/>
                </a:cxn>
                <a:cxn ang="0">
                  <a:pos x="80" y="34"/>
                </a:cxn>
                <a:cxn ang="0">
                  <a:pos x="84" y="30"/>
                </a:cxn>
                <a:cxn ang="0">
                  <a:pos x="86" y="26"/>
                </a:cxn>
                <a:cxn ang="0">
                  <a:pos x="86" y="24"/>
                </a:cxn>
                <a:cxn ang="0">
                  <a:pos x="88" y="20"/>
                </a:cxn>
                <a:cxn ang="0">
                  <a:pos x="86" y="16"/>
                </a:cxn>
                <a:cxn ang="0">
                  <a:pos x="84" y="12"/>
                </a:cxn>
                <a:cxn ang="0">
                  <a:pos x="82" y="10"/>
                </a:cxn>
                <a:cxn ang="0">
                  <a:pos x="78" y="6"/>
                </a:cxn>
                <a:cxn ang="0">
                  <a:pos x="74" y="4"/>
                </a:cxn>
                <a:cxn ang="0">
                  <a:pos x="70" y="2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52" y="0"/>
                </a:cxn>
                <a:cxn ang="0">
                  <a:pos x="46" y="0"/>
                </a:cxn>
                <a:cxn ang="0">
                  <a:pos x="40" y="0"/>
                </a:cxn>
              </a:cxnLst>
              <a:rect l="0" t="0" r="r" b="b"/>
              <a:pathLst>
                <a:path w="88" h="50">
                  <a:moveTo>
                    <a:pt x="40" y="0"/>
                  </a:move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8" y="50"/>
                  </a:lnTo>
                  <a:lnTo>
                    <a:pt x="40" y="50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8" y="46"/>
                  </a:lnTo>
                  <a:lnTo>
                    <a:pt x="60" y="46"/>
                  </a:lnTo>
                  <a:lnTo>
                    <a:pt x="62" y="46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74" y="40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0" y="34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4" y="30"/>
                  </a:lnTo>
                  <a:lnTo>
                    <a:pt x="84" y="30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8" y="22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6" y="18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BD8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414"/>
            <p:cNvSpPr>
              <a:spLocks/>
            </p:cNvSpPr>
            <p:nvPr/>
          </p:nvSpPr>
          <p:spPr bwMode="auto">
            <a:xfrm>
              <a:off x="5435600" y="1403350"/>
              <a:ext cx="133350" cy="7620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28" y="2"/>
                </a:cxn>
                <a:cxn ang="0">
                  <a:pos x="22" y="4"/>
                </a:cxn>
                <a:cxn ang="0">
                  <a:pos x="18" y="6"/>
                </a:cxn>
                <a:cxn ang="0">
                  <a:pos x="12" y="10"/>
                </a:cxn>
                <a:cxn ang="0">
                  <a:pos x="8" y="12"/>
                </a:cxn>
                <a:cxn ang="0">
                  <a:pos x="6" y="16"/>
                </a:cxn>
                <a:cxn ang="0">
                  <a:pos x="2" y="18"/>
                </a:cxn>
                <a:cxn ang="0">
                  <a:pos x="2" y="22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4" y="36"/>
                </a:cxn>
                <a:cxn ang="0">
                  <a:pos x="6" y="40"/>
                </a:cxn>
                <a:cxn ang="0">
                  <a:pos x="10" y="42"/>
                </a:cxn>
                <a:cxn ang="0">
                  <a:pos x="14" y="44"/>
                </a:cxn>
                <a:cxn ang="0">
                  <a:pos x="18" y="46"/>
                </a:cxn>
                <a:cxn ang="0">
                  <a:pos x="24" y="46"/>
                </a:cxn>
                <a:cxn ang="0">
                  <a:pos x="30" y="48"/>
                </a:cxn>
                <a:cxn ang="0">
                  <a:pos x="36" y="48"/>
                </a:cxn>
                <a:cxn ang="0">
                  <a:pos x="42" y="48"/>
                </a:cxn>
                <a:cxn ang="0">
                  <a:pos x="48" y="46"/>
                </a:cxn>
                <a:cxn ang="0">
                  <a:pos x="54" y="46"/>
                </a:cxn>
                <a:cxn ang="0">
                  <a:pos x="60" y="44"/>
                </a:cxn>
                <a:cxn ang="0">
                  <a:pos x="66" y="42"/>
                </a:cxn>
                <a:cxn ang="0">
                  <a:pos x="70" y="40"/>
                </a:cxn>
                <a:cxn ang="0">
                  <a:pos x="74" y="36"/>
                </a:cxn>
                <a:cxn ang="0">
                  <a:pos x="78" y="34"/>
                </a:cxn>
                <a:cxn ang="0">
                  <a:pos x="80" y="30"/>
                </a:cxn>
                <a:cxn ang="0">
                  <a:pos x="82" y="26"/>
                </a:cxn>
                <a:cxn ang="0">
                  <a:pos x="84" y="22"/>
                </a:cxn>
                <a:cxn ang="0">
                  <a:pos x="84" y="20"/>
                </a:cxn>
                <a:cxn ang="0">
                  <a:pos x="82" y="16"/>
                </a:cxn>
                <a:cxn ang="0">
                  <a:pos x="82" y="12"/>
                </a:cxn>
                <a:cxn ang="0">
                  <a:pos x="78" y="10"/>
                </a:cxn>
                <a:cxn ang="0">
                  <a:pos x="76" y="6"/>
                </a:cxn>
                <a:cxn ang="0">
                  <a:pos x="72" y="4"/>
                </a:cxn>
                <a:cxn ang="0">
                  <a:pos x="68" y="2"/>
                </a:cxn>
                <a:cxn ang="0">
                  <a:pos x="62" y="2"/>
                </a:cxn>
                <a:cxn ang="0">
                  <a:pos x="56" y="0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8" y="0"/>
                </a:cxn>
              </a:cxnLst>
              <a:rect l="0" t="0" r="r" b="b"/>
              <a:pathLst>
                <a:path w="84" h="48">
                  <a:moveTo>
                    <a:pt x="38" y="0"/>
                  </a:moveTo>
                  <a:lnTo>
                    <a:pt x="36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30" y="48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6"/>
                  </a:lnTo>
                  <a:lnTo>
                    <a:pt x="58" y="44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4" y="42"/>
                  </a:lnTo>
                  <a:lnTo>
                    <a:pt x="66" y="42"/>
                  </a:lnTo>
                  <a:lnTo>
                    <a:pt x="66" y="40"/>
                  </a:lnTo>
                  <a:lnTo>
                    <a:pt x="68" y="40"/>
                  </a:lnTo>
                  <a:lnTo>
                    <a:pt x="70" y="40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80" y="32"/>
                  </a:lnTo>
                  <a:lnTo>
                    <a:pt x="80" y="30"/>
                  </a:lnTo>
                  <a:lnTo>
                    <a:pt x="82" y="28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84" y="24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18"/>
                  </a:lnTo>
                  <a:lnTo>
                    <a:pt x="84" y="16"/>
                  </a:lnTo>
                  <a:lnTo>
                    <a:pt x="82" y="16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2" y="12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D60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415"/>
            <p:cNvSpPr>
              <a:spLocks/>
            </p:cNvSpPr>
            <p:nvPr/>
          </p:nvSpPr>
          <p:spPr bwMode="auto">
            <a:xfrm>
              <a:off x="5438775" y="1403350"/>
              <a:ext cx="127000" cy="730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28" y="2"/>
                </a:cxn>
                <a:cxn ang="0">
                  <a:pos x="22" y="4"/>
                </a:cxn>
                <a:cxn ang="0">
                  <a:pos x="16" y="6"/>
                </a:cxn>
                <a:cxn ang="0">
                  <a:pos x="12" y="10"/>
                </a:cxn>
                <a:cxn ang="0">
                  <a:pos x="8" y="12"/>
                </a:cxn>
                <a:cxn ang="0">
                  <a:pos x="6" y="14"/>
                </a:cxn>
                <a:cxn ang="0">
                  <a:pos x="2" y="18"/>
                </a:cxn>
                <a:cxn ang="0">
                  <a:pos x="2" y="22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4" y="34"/>
                </a:cxn>
                <a:cxn ang="0">
                  <a:pos x="6" y="38"/>
                </a:cxn>
                <a:cxn ang="0">
                  <a:pos x="10" y="40"/>
                </a:cxn>
                <a:cxn ang="0">
                  <a:pos x="14" y="42"/>
                </a:cxn>
                <a:cxn ang="0">
                  <a:pos x="18" y="44"/>
                </a:cxn>
                <a:cxn ang="0">
                  <a:pos x="22" y="46"/>
                </a:cxn>
                <a:cxn ang="0">
                  <a:pos x="28" y="46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6" y="46"/>
                </a:cxn>
                <a:cxn ang="0">
                  <a:pos x="52" y="44"/>
                </a:cxn>
                <a:cxn ang="0">
                  <a:pos x="58" y="42"/>
                </a:cxn>
                <a:cxn ang="0">
                  <a:pos x="62" y="40"/>
                </a:cxn>
                <a:cxn ang="0">
                  <a:pos x="66" y="38"/>
                </a:cxn>
                <a:cxn ang="0">
                  <a:pos x="70" y="36"/>
                </a:cxn>
                <a:cxn ang="0">
                  <a:pos x="74" y="32"/>
                </a:cxn>
                <a:cxn ang="0">
                  <a:pos x="76" y="30"/>
                </a:cxn>
                <a:cxn ang="0">
                  <a:pos x="78" y="26"/>
                </a:cxn>
                <a:cxn ang="0">
                  <a:pos x="80" y="22"/>
                </a:cxn>
                <a:cxn ang="0">
                  <a:pos x="80" y="20"/>
                </a:cxn>
                <a:cxn ang="0">
                  <a:pos x="80" y="16"/>
                </a:cxn>
                <a:cxn ang="0">
                  <a:pos x="78" y="12"/>
                </a:cxn>
                <a:cxn ang="0">
                  <a:pos x="76" y="10"/>
                </a:cxn>
                <a:cxn ang="0">
                  <a:pos x="72" y="8"/>
                </a:cxn>
                <a:cxn ang="0">
                  <a:pos x="68" y="4"/>
                </a:cxn>
                <a:cxn ang="0">
                  <a:pos x="64" y="4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0"/>
                </a:cxn>
              </a:cxnLst>
              <a:rect l="0" t="0" r="r" b="b"/>
              <a:pathLst>
                <a:path w="80" h="46">
                  <a:moveTo>
                    <a:pt x="36" y="0"/>
                  </a:moveTo>
                  <a:lnTo>
                    <a:pt x="34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4"/>
                  </a:lnTo>
                  <a:lnTo>
                    <a:pt x="52" y="44"/>
                  </a:lnTo>
                  <a:lnTo>
                    <a:pt x="54" y="44"/>
                  </a:lnTo>
                  <a:lnTo>
                    <a:pt x="56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0" y="42"/>
                  </a:lnTo>
                  <a:lnTo>
                    <a:pt x="62" y="40"/>
                  </a:lnTo>
                  <a:lnTo>
                    <a:pt x="64" y="40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8" y="3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2" y="34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4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0" y="6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BD10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416"/>
            <p:cNvSpPr>
              <a:spLocks/>
            </p:cNvSpPr>
            <p:nvPr/>
          </p:nvSpPr>
          <p:spPr bwMode="auto">
            <a:xfrm>
              <a:off x="5441950" y="1403350"/>
              <a:ext cx="120650" cy="698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6" y="6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6" y="14"/>
                </a:cxn>
                <a:cxn ang="0">
                  <a:pos x="2" y="18"/>
                </a:cxn>
                <a:cxn ang="0">
                  <a:pos x="2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0"/>
                </a:cxn>
                <a:cxn ang="0">
                  <a:pos x="4" y="34"/>
                </a:cxn>
                <a:cxn ang="0">
                  <a:pos x="6" y="36"/>
                </a:cxn>
                <a:cxn ang="0">
                  <a:pos x="8" y="38"/>
                </a:cxn>
                <a:cxn ang="0">
                  <a:pos x="12" y="40"/>
                </a:cxn>
                <a:cxn ang="0">
                  <a:pos x="16" y="42"/>
                </a:cxn>
                <a:cxn ang="0">
                  <a:pos x="22" y="44"/>
                </a:cxn>
                <a:cxn ang="0">
                  <a:pos x="26" y="44"/>
                </a:cxn>
                <a:cxn ang="0">
                  <a:pos x="32" y="44"/>
                </a:cxn>
                <a:cxn ang="0">
                  <a:pos x="38" y="44"/>
                </a:cxn>
                <a:cxn ang="0">
                  <a:pos x="44" y="44"/>
                </a:cxn>
                <a:cxn ang="0">
                  <a:pos x="50" y="42"/>
                </a:cxn>
                <a:cxn ang="0">
                  <a:pos x="54" y="42"/>
                </a:cxn>
                <a:cxn ang="0">
                  <a:pos x="60" y="40"/>
                </a:cxn>
                <a:cxn ang="0">
                  <a:pos x="64" y="38"/>
                </a:cxn>
                <a:cxn ang="0">
                  <a:pos x="68" y="34"/>
                </a:cxn>
                <a:cxn ang="0">
                  <a:pos x="72" y="32"/>
                </a:cxn>
                <a:cxn ang="0">
                  <a:pos x="74" y="28"/>
                </a:cxn>
                <a:cxn ang="0">
                  <a:pos x="76" y="26"/>
                </a:cxn>
                <a:cxn ang="0">
                  <a:pos x="76" y="22"/>
                </a:cxn>
                <a:cxn ang="0">
                  <a:pos x="76" y="20"/>
                </a:cxn>
                <a:cxn ang="0">
                  <a:pos x="76" y="16"/>
                </a:cxn>
                <a:cxn ang="0">
                  <a:pos x="74" y="12"/>
                </a:cxn>
                <a:cxn ang="0">
                  <a:pos x="72" y="10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2" y="4"/>
                </a:cxn>
                <a:cxn ang="0">
                  <a:pos x="58" y="2"/>
                </a:cxn>
                <a:cxn ang="0">
                  <a:pos x="52" y="2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36" y="2"/>
                </a:cxn>
              </a:cxnLst>
              <a:rect l="0" t="0" r="r" b="b"/>
              <a:pathLst>
                <a:path w="76" h="44">
                  <a:moveTo>
                    <a:pt x="36" y="2"/>
                  </a:move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8" y="40"/>
                  </a:lnTo>
                  <a:lnTo>
                    <a:pt x="60" y="40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70" y="32"/>
                  </a:lnTo>
                  <a:lnTo>
                    <a:pt x="72" y="32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4" y="28"/>
                  </a:lnTo>
                  <a:lnTo>
                    <a:pt x="74" y="28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18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solidFill>
              <a:srgbClr val="F9CF0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Freeform 417"/>
            <p:cNvSpPr>
              <a:spLocks/>
            </p:cNvSpPr>
            <p:nvPr/>
          </p:nvSpPr>
          <p:spPr bwMode="auto">
            <a:xfrm>
              <a:off x="5445125" y="1403350"/>
              <a:ext cx="117475" cy="698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6" y="6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4" y="14"/>
                </a:cxn>
                <a:cxn ang="0">
                  <a:pos x="2" y="16"/>
                </a:cxn>
                <a:cxn ang="0">
                  <a:pos x="2" y="20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2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8" y="36"/>
                </a:cxn>
                <a:cxn ang="0">
                  <a:pos x="12" y="38"/>
                </a:cxn>
                <a:cxn ang="0">
                  <a:pos x="16" y="40"/>
                </a:cxn>
                <a:cxn ang="0">
                  <a:pos x="20" y="42"/>
                </a:cxn>
                <a:cxn ang="0">
                  <a:pos x="26" y="42"/>
                </a:cxn>
                <a:cxn ang="0">
                  <a:pos x="30" y="44"/>
                </a:cxn>
                <a:cxn ang="0">
                  <a:pos x="36" y="44"/>
                </a:cxn>
                <a:cxn ang="0">
                  <a:pos x="42" y="42"/>
                </a:cxn>
                <a:cxn ang="0">
                  <a:pos x="46" y="42"/>
                </a:cxn>
                <a:cxn ang="0">
                  <a:pos x="52" y="40"/>
                </a:cxn>
                <a:cxn ang="0">
                  <a:pos x="56" y="38"/>
                </a:cxn>
                <a:cxn ang="0">
                  <a:pos x="60" y="36"/>
                </a:cxn>
                <a:cxn ang="0">
                  <a:pos x="64" y="34"/>
                </a:cxn>
                <a:cxn ang="0">
                  <a:pos x="68" y="32"/>
                </a:cxn>
                <a:cxn ang="0">
                  <a:pos x="70" y="28"/>
                </a:cxn>
                <a:cxn ang="0">
                  <a:pos x="72" y="26"/>
                </a:cxn>
                <a:cxn ang="0">
                  <a:pos x="74" y="22"/>
                </a:cxn>
                <a:cxn ang="0">
                  <a:pos x="74" y="18"/>
                </a:cxn>
                <a:cxn ang="0">
                  <a:pos x="74" y="16"/>
                </a:cxn>
                <a:cxn ang="0">
                  <a:pos x="72" y="12"/>
                </a:cxn>
                <a:cxn ang="0">
                  <a:pos x="70" y="10"/>
                </a:cxn>
                <a:cxn ang="0">
                  <a:pos x="66" y="8"/>
                </a:cxn>
                <a:cxn ang="0">
                  <a:pos x="64" y="6"/>
                </a:cxn>
                <a:cxn ang="0">
                  <a:pos x="60" y="4"/>
                </a:cxn>
                <a:cxn ang="0">
                  <a:pos x="56" y="2"/>
                </a:cxn>
                <a:cxn ang="0">
                  <a:pos x="50" y="2"/>
                </a:cxn>
                <a:cxn ang="0">
                  <a:pos x="46" y="2"/>
                </a:cxn>
                <a:cxn ang="0">
                  <a:pos x="40" y="0"/>
                </a:cxn>
                <a:cxn ang="0">
                  <a:pos x="34" y="2"/>
                </a:cxn>
              </a:cxnLst>
              <a:rect l="0" t="0" r="r" b="b"/>
              <a:pathLst>
                <a:path w="74" h="44">
                  <a:moveTo>
                    <a:pt x="34" y="2"/>
                  </a:move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8" y="42"/>
                  </a:lnTo>
                  <a:lnTo>
                    <a:pt x="50" y="40"/>
                  </a:lnTo>
                  <a:lnTo>
                    <a:pt x="52" y="40"/>
                  </a:lnTo>
                  <a:lnTo>
                    <a:pt x="54" y="40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2" y="36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8" y="32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0" y="28"/>
                  </a:lnTo>
                  <a:lnTo>
                    <a:pt x="72" y="28"/>
                  </a:lnTo>
                  <a:lnTo>
                    <a:pt x="72" y="26"/>
                  </a:lnTo>
                  <a:lnTo>
                    <a:pt x="72" y="26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rgbClr val="FAC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418"/>
            <p:cNvSpPr>
              <a:spLocks/>
            </p:cNvSpPr>
            <p:nvPr/>
          </p:nvSpPr>
          <p:spPr bwMode="auto">
            <a:xfrm>
              <a:off x="5448300" y="1406525"/>
              <a:ext cx="111125" cy="63500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24" y="2"/>
                </a:cxn>
                <a:cxn ang="0">
                  <a:pos x="20" y="2"/>
                </a:cxn>
                <a:cxn ang="0">
                  <a:pos x="14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2"/>
                </a:cxn>
                <a:cxn ang="0">
                  <a:pos x="2" y="14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2" y="28"/>
                </a:cxn>
                <a:cxn ang="0">
                  <a:pos x="4" y="32"/>
                </a:cxn>
                <a:cxn ang="0">
                  <a:pos x="8" y="34"/>
                </a:cxn>
                <a:cxn ang="0">
                  <a:pos x="10" y="36"/>
                </a:cxn>
                <a:cxn ang="0">
                  <a:pos x="14" y="36"/>
                </a:cxn>
                <a:cxn ang="0">
                  <a:pos x="20" y="38"/>
                </a:cxn>
                <a:cxn ang="0">
                  <a:pos x="24" y="40"/>
                </a:cxn>
                <a:cxn ang="0">
                  <a:pos x="28" y="40"/>
                </a:cxn>
                <a:cxn ang="0">
                  <a:pos x="34" y="40"/>
                </a:cxn>
                <a:cxn ang="0">
                  <a:pos x="40" y="38"/>
                </a:cxn>
                <a:cxn ang="0">
                  <a:pos x="44" y="38"/>
                </a:cxn>
                <a:cxn ang="0">
                  <a:pos x="50" y="36"/>
                </a:cxn>
                <a:cxn ang="0">
                  <a:pos x="54" y="36"/>
                </a:cxn>
                <a:cxn ang="0">
                  <a:pos x="58" y="34"/>
                </a:cxn>
                <a:cxn ang="0">
                  <a:pos x="62" y="30"/>
                </a:cxn>
                <a:cxn ang="0">
                  <a:pos x="64" y="28"/>
                </a:cxn>
                <a:cxn ang="0">
                  <a:pos x="68" y="26"/>
                </a:cxn>
                <a:cxn ang="0">
                  <a:pos x="68" y="22"/>
                </a:cxn>
                <a:cxn ang="0">
                  <a:pos x="70" y="20"/>
                </a:cxn>
                <a:cxn ang="0">
                  <a:pos x="70" y="16"/>
                </a:cxn>
                <a:cxn ang="0">
                  <a:pos x="70" y="14"/>
                </a:cxn>
                <a:cxn ang="0">
                  <a:pos x="68" y="12"/>
                </a:cxn>
                <a:cxn ang="0">
                  <a:pos x="66" y="8"/>
                </a:cxn>
                <a:cxn ang="0">
                  <a:pos x="64" y="6"/>
                </a:cxn>
                <a:cxn ang="0">
                  <a:pos x="60" y="4"/>
                </a:cxn>
                <a:cxn ang="0">
                  <a:pos x="56" y="2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38" y="0"/>
                </a:cxn>
                <a:cxn ang="0">
                  <a:pos x="32" y="0"/>
                </a:cxn>
              </a:cxnLst>
              <a:rect l="0" t="0" r="r" b="b"/>
              <a:pathLst>
                <a:path w="70" h="40">
                  <a:moveTo>
                    <a:pt x="32" y="0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8" y="34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8" y="26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9CB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419"/>
            <p:cNvSpPr>
              <a:spLocks/>
            </p:cNvSpPr>
            <p:nvPr/>
          </p:nvSpPr>
          <p:spPr bwMode="auto">
            <a:xfrm>
              <a:off x="5451475" y="1406525"/>
              <a:ext cx="104775" cy="60325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4" y="2"/>
                </a:cxn>
                <a:cxn ang="0">
                  <a:pos x="18" y="2"/>
                </a:cxn>
                <a:cxn ang="0">
                  <a:pos x="14" y="4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4" y="30"/>
                </a:cxn>
                <a:cxn ang="0">
                  <a:pos x="6" y="32"/>
                </a:cxn>
                <a:cxn ang="0">
                  <a:pos x="10" y="34"/>
                </a:cxn>
                <a:cxn ang="0">
                  <a:pos x="14" y="36"/>
                </a:cxn>
                <a:cxn ang="0">
                  <a:pos x="18" y="36"/>
                </a:cxn>
                <a:cxn ang="0">
                  <a:pos x="22" y="38"/>
                </a:cxn>
                <a:cxn ang="0">
                  <a:pos x="28" y="38"/>
                </a:cxn>
                <a:cxn ang="0">
                  <a:pos x="32" y="38"/>
                </a:cxn>
                <a:cxn ang="0">
                  <a:pos x="38" y="38"/>
                </a:cxn>
                <a:cxn ang="0">
                  <a:pos x="42" y="36"/>
                </a:cxn>
                <a:cxn ang="0">
                  <a:pos x="46" y="36"/>
                </a:cxn>
                <a:cxn ang="0">
                  <a:pos x="52" y="34"/>
                </a:cxn>
                <a:cxn ang="0">
                  <a:pos x="56" y="32"/>
                </a:cxn>
                <a:cxn ang="0">
                  <a:pos x="58" y="30"/>
                </a:cxn>
                <a:cxn ang="0">
                  <a:pos x="62" y="28"/>
                </a:cxn>
                <a:cxn ang="0">
                  <a:pos x="64" y="26"/>
                </a:cxn>
                <a:cxn ang="0">
                  <a:pos x="66" y="22"/>
                </a:cxn>
                <a:cxn ang="0">
                  <a:pos x="66" y="20"/>
                </a:cxn>
                <a:cxn ang="0">
                  <a:pos x="66" y="16"/>
                </a:cxn>
                <a:cxn ang="0">
                  <a:pos x="66" y="14"/>
                </a:cxn>
                <a:cxn ang="0">
                  <a:pos x="66" y="12"/>
                </a:cxn>
                <a:cxn ang="0">
                  <a:pos x="64" y="8"/>
                </a:cxn>
                <a:cxn ang="0">
                  <a:pos x="60" y="6"/>
                </a:cxn>
                <a:cxn ang="0">
                  <a:pos x="58" y="4"/>
                </a:cxn>
                <a:cxn ang="0">
                  <a:pos x="54" y="2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36" y="0"/>
                </a:cxn>
                <a:cxn ang="0">
                  <a:pos x="32" y="0"/>
                </a:cxn>
              </a:cxnLst>
              <a:rect l="0" t="0" r="r" b="b"/>
              <a:pathLst>
                <a:path w="66" h="38">
                  <a:moveTo>
                    <a:pt x="32" y="0"/>
                  </a:move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8" y="34"/>
                  </a:lnTo>
                  <a:lnTo>
                    <a:pt x="50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4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60" y="30"/>
                  </a:lnTo>
                  <a:lnTo>
                    <a:pt x="60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8C7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420"/>
            <p:cNvSpPr>
              <a:spLocks/>
            </p:cNvSpPr>
            <p:nvPr/>
          </p:nvSpPr>
          <p:spPr bwMode="auto">
            <a:xfrm>
              <a:off x="5454650" y="1406525"/>
              <a:ext cx="101600" cy="571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2" y="2"/>
                </a:cxn>
                <a:cxn ang="0">
                  <a:pos x="18" y="2"/>
                </a:cxn>
                <a:cxn ang="0">
                  <a:pos x="14" y="4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2" y="34"/>
                </a:cxn>
                <a:cxn ang="0">
                  <a:pos x="16" y="34"/>
                </a:cxn>
                <a:cxn ang="0">
                  <a:pos x="20" y="36"/>
                </a:cxn>
                <a:cxn ang="0">
                  <a:pos x="26" y="36"/>
                </a:cxn>
                <a:cxn ang="0">
                  <a:pos x="30" y="36"/>
                </a:cxn>
                <a:cxn ang="0">
                  <a:pos x="36" y="36"/>
                </a:cxn>
                <a:cxn ang="0">
                  <a:pos x="40" y="36"/>
                </a:cxn>
                <a:cxn ang="0">
                  <a:pos x="44" y="34"/>
                </a:cxn>
                <a:cxn ang="0">
                  <a:pos x="48" y="32"/>
                </a:cxn>
                <a:cxn ang="0">
                  <a:pos x="52" y="32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60" y="24"/>
                </a:cxn>
                <a:cxn ang="0">
                  <a:pos x="62" y="22"/>
                </a:cxn>
                <a:cxn ang="0">
                  <a:pos x="64" y="20"/>
                </a:cxn>
                <a:cxn ang="0">
                  <a:pos x="64" y="16"/>
                </a:cxn>
                <a:cxn ang="0">
                  <a:pos x="64" y="14"/>
                </a:cxn>
                <a:cxn ang="0">
                  <a:pos x="62" y="12"/>
                </a:cxn>
                <a:cxn ang="0">
                  <a:pos x="60" y="8"/>
                </a:cxn>
                <a:cxn ang="0">
                  <a:pos x="58" y="6"/>
                </a:cxn>
                <a:cxn ang="0">
                  <a:pos x="56" y="4"/>
                </a:cxn>
                <a:cxn ang="0">
                  <a:pos x="52" y="4"/>
                </a:cxn>
                <a:cxn ang="0">
                  <a:pos x="48" y="2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30" y="0"/>
                </a:cxn>
              </a:cxnLst>
              <a:rect l="0" t="0" r="r" b="b"/>
              <a:pathLst>
                <a:path w="64" h="36">
                  <a:moveTo>
                    <a:pt x="30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4" y="34"/>
                  </a:lnTo>
                  <a:lnTo>
                    <a:pt x="46" y="34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6" y="30"/>
                  </a:lnTo>
                  <a:lnTo>
                    <a:pt x="56" y="28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60" y="26"/>
                  </a:lnTo>
                  <a:lnTo>
                    <a:pt x="60" y="24"/>
                  </a:lnTo>
                  <a:lnTo>
                    <a:pt x="62" y="24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0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2" y="14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0"/>
                  </a:lnTo>
                  <a:lnTo>
                    <a:pt x="60" y="10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6C21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421"/>
            <p:cNvSpPr>
              <a:spLocks/>
            </p:cNvSpPr>
            <p:nvPr/>
          </p:nvSpPr>
          <p:spPr bwMode="auto">
            <a:xfrm>
              <a:off x="5375275" y="1374775"/>
              <a:ext cx="244475" cy="50800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32"/>
                </a:cxn>
                <a:cxn ang="0">
                  <a:pos x="2" y="30"/>
                </a:cxn>
                <a:cxn ang="0">
                  <a:pos x="4" y="28"/>
                </a:cxn>
                <a:cxn ang="0">
                  <a:pos x="6" y="26"/>
                </a:cxn>
                <a:cxn ang="0">
                  <a:pos x="10" y="24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8" y="12"/>
                </a:cxn>
                <a:cxn ang="0">
                  <a:pos x="32" y="10"/>
                </a:cxn>
                <a:cxn ang="0">
                  <a:pos x="36" y="8"/>
                </a:cxn>
                <a:cxn ang="0">
                  <a:pos x="42" y="6"/>
                </a:cxn>
                <a:cxn ang="0">
                  <a:pos x="46" y="4"/>
                </a:cxn>
                <a:cxn ang="0">
                  <a:pos x="52" y="2"/>
                </a:cxn>
                <a:cxn ang="0">
                  <a:pos x="58" y="2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76" y="0"/>
                </a:cxn>
                <a:cxn ang="0">
                  <a:pos x="82" y="0"/>
                </a:cxn>
                <a:cxn ang="0">
                  <a:pos x="90" y="0"/>
                </a:cxn>
                <a:cxn ang="0">
                  <a:pos x="96" y="0"/>
                </a:cxn>
                <a:cxn ang="0">
                  <a:pos x="104" y="2"/>
                </a:cxn>
                <a:cxn ang="0">
                  <a:pos x="110" y="4"/>
                </a:cxn>
                <a:cxn ang="0">
                  <a:pos x="118" y="8"/>
                </a:cxn>
                <a:cxn ang="0">
                  <a:pos x="124" y="10"/>
                </a:cxn>
                <a:cxn ang="0">
                  <a:pos x="132" y="14"/>
                </a:cxn>
                <a:cxn ang="0">
                  <a:pos x="140" y="20"/>
                </a:cxn>
                <a:cxn ang="0">
                  <a:pos x="148" y="26"/>
                </a:cxn>
                <a:cxn ang="0">
                  <a:pos x="154" y="32"/>
                </a:cxn>
                <a:cxn ang="0">
                  <a:pos x="154" y="32"/>
                </a:cxn>
                <a:cxn ang="0">
                  <a:pos x="152" y="30"/>
                </a:cxn>
                <a:cxn ang="0">
                  <a:pos x="150" y="28"/>
                </a:cxn>
                <a:cxn ang="0">
                  <a:pos x="148" y="28"/>
                </a:cxn>
                <a:cxn ang="0">
                  <a:pos x="146" y="26"/>
                </a:cxn>
                <a:cxn ang="0">
                  <a:pos x="144" y="24"/>
                </a:cxn>
                <a:cxn ang="0">
                  <a:pos x="142" y="24"/>
                </a:cxn>
                <a:cxn ang="0">
                  <a:pos x="138" y="22"/>
                </a:cxn>
                <a:cxn ang="0">
                  <a:pos x="134" y="20"/>
                </a:cxn>
                <a:cxn ang="0">
                  <a:pos x="132" y="18"/>
                </a:cxn>
                <a:cxn ang="0">
                  <a:pos x="128" y="16"/>
                </a:cxn>
                <a:cxn ang="0">
                  <a:pos x="122" y="16"/>
                </a:cxn>
                <a:cxn ang="0">
                  <a:pos x="118" y="14"/>
                </a:cxn>
                <a:cxn ang="0">
                  <a:pos x="114" y="12"/>
                </a:cxn>
                <a:cxn ang="0">
                  <a:pos x="108" y="12"/>
                </a:cxn>
                <a:cxn ang="0">
                  <a:pos x="102" y="10"/>
                </a:cxn>
                <a:cxn ang="0">
                  <a:pos x="96" y="10"/>
                </a:cxn>
                <a:cxn ang="0">
                  <a:pos x="90" y="10"/>
                </a:cxn>
                <a:cxn ang="0">
                  <a:pos x="84" y="8"/>
                </a:cxn>
                <a:cxn ang="0">
                  <a:pos x="78" y="10"/>
                </a:cxn>
                <a:cxn ang="0">
                  <a:pos x="72" y="10"/>
                </a:cxn>
                <a:cxn ang="0">
                  <a:pos x="64" y="10"/>
                </a:cxn>
                <a:cxn ang="0">
                  <a:pos x="58" y="12"/>
                </a:cxn>
                <a:cxn ang="0">
                  <a:pos x="50" y="12"/>
                </a:cxn>
                <a:cxn ang="0">
                  <a:pos x="42" y="14"/>
                </a:cxn>
                <a:cxn ang="0">
                  <a:pos x="34" y="18"/>
                </a:cxn>
                <a:cxn ang="0">
                  <a:pos x="26" y="20"/>
                </a:cxn>
                <a:cxn ang="0">
                  <a:pos x="16" y="24"/>
                </a:cxn>
                <a:cxn ang="0">
                  <a:pos x="8" y="28"/>
                </a:cxn>
                <a:cxn ang="0">
                  <a:pos x="0" y="32"/>
                </a:cxn>
                <a:cxn ang="0">
                  <a:pos x="0" y="32"/>
                </a:cxn>
              </a:cxnLst>
              <a:rect l="0" t="0" r="r" b="b"/>
              <a:pathLst>
                <a:path w="154" h="32">
                  <a:moveTo>
                    <a:pt x="0" y="32"/>
                  </a:moveTo>
                  <a:lnTo>
                    <a:pt x="0" y="32"/>
                  </a:lnTo>
                  <a:lnTo>
                    <a:pt x="2" y="30"/>
                  </a:lnTo>
                  <a:lnTo>
                    <a:pt x="4" y="28"/>
                  </a:lnTo>
                  <a:lnTo>
                    <a:pt x="6" y="26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8" y="12"/>
                  </a:lnTo>
                  <a:lnTo>
                    <a:pt x="32" y="10"/>
                  </a:lnTo>
                  <a:lnTo>
                    <a:pt x="36" y="8"/>
                  </a:lnTo>
                  <a:lnTo>
                    <a:pt x="42" y="6"/>
                  </a:lnTo>
                  <a:lnTo>
                    <a:pt x="46" y="4"/>
                  </a:lnTo>
                  <a:lnTo>
                    <a:pt x="52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2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4"/>
                  </a:lnTo>
                  <a:lnTo>
                    <a:pt x="118" y="8"/>
                  </a:lnTo>
                  <a:lnTo>
                    <a:pt x="124" y="10"/>
                  </a:lnTo>
                  <a:lnTo>
                    <a:pt x="132" y="14"/>
                  </a:lnTo>
                  <a:lnTo>
                    <a:pt x="140" y="20"/>
                  </a:lnTo>
                  <a:lnTo>
                    <a:pt x="148" y="26"/>
                  </a:lnTo>
                  <a:lnTo>
                    <a:pt x="154" y="32"/>
                  </a:lnTo>
                  <a:lnTo>
                    <a:pt x="154" y="32"/>
                  </a:lnTo>
                  <a:lnTo>
                    <a:pt x="152" y="30"/>
                  </a:lnTo>
                  <a:lnTo>
                    <a:pt x="150" y="28"/>
                  </a:lnTo>
                  <a:lnTo>
                    <a:pt x="148" y="28"/>
                  </a:lnTo>
                  <a:lnTo>
                    <a:pt x="146" y="26"/>
                  </a:lnTo>
                  <a:lnTo>
                    <a:pt x="144" y="24"/>
                  </a:lnTo>
                  <a:lnTo>
                    <a:pt x="142" y="24"/>
                  </a:lnTo>
                  <a:lnTo>
                    <a:pt x="138" y="22"/>
                  </a:lnTo>
                  <a:lnTo>
                    <a:pt x="134" y="20"/>
                  </a:lnTo>
                  <a:lnTo>
                    <a:pt x="132" y="18"/>
                  </a:lnTo>
                  <a:lnTo>
                    <a:pt x="128" y="16"/>
                  </a:lnTo>
                  <a:lnTo>
                    <a:pt x="122" y="16"/>
                  </a:lnTo>
                  <a:lnTo>
                    <a:pt x="118" y="14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10"/>
                  </a:lnTo>
                  <a:lnTo>
                    <a:pt x="96" y="10"/>
                  </a:lnTo>
                  <a:lnTo>
                    <a:pt x="90" y="10"/>
                  </a:lnTo>
                  <a:lnTo>
                    <a:pt x="84" y="8"/>
                  </a:lnTo>
                  <a:lnTo>
                    <a:pt x="78" y="10"/>
                  </a:lnTo>
                  <a:lnTo>
                    <a:pt x="72" y="10"/>
                  </a:lnTo>
                  <a:lnTo>
                    <a:pt x="64" y="10"/>
                  </a:lnTo>
                  <a:lnTo>
                    <a:pt x="58" y="12"/>
                  </a:lnTo>
                  <a:lnTo>
                    <a:pt x="50" y="12"/>
                  </a:lnTo>
                  <a:lnTo>
                    <a:pt x="42" y="14"/>
                  </a:lnTo>
                  <a:lnTo>
                    <a:pt x="34" y="18"/>
                  </a:lnTo>
                  <a:lnTo>
                    <a:pt x="26" y="20"/>
                  </a:lnTo>
                  <a:lnTo>
                    <a:pt x="16" y="24"/>
                  </a:lnTo>
                  <a:lnTo>
                    <a:pt x="8" y="28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0A5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422"/>
            <p:cNvSpPr>
              <a:spLocks/>
            </p:cNvSpPr>
            <p:nvPr/>
          </p:nvSpPr>
          <p:spPr bwMode="auto">
            <a:xfrm>
              <a:off x="5749925" y="1127125"/>
              <a:ext cx="212725" cy="355600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62" y="4"/>
                </a:cxn>
                <a:cxn ang="0">
                  <a:pos x="52" y="10"/>
                </a:cxn>
                <a:cxn ang="0">
                  <a:pos x="42" y="16"/>
                </a:cxn>
                <a:cxn ang="0">
                  <a:pos x="34" y="26"/>
                </a:cxn>
                <a:cxn ang="0">
                  <a:pos x="26" y="38"/>
                </a:cxn>
                <a:cxn ang="0">
                  <a:pos x="18" y="50"/>
                </a:cxn>
                <a:cxn ang="0">
                  <a:pos x="12" y="64"/>
                </a:cxn>
                <a:cxn ang="0">
                  <a:pos x="8" y="80"/>
                </a:cxn>
                <a:cxn ang="0">
                  <a:pos x="4" y="96"/>
                </a:cxn>
                <a:cxn ang="0">
                  <a:pos x="2" y="112"/>
                </a:cxn>
                <a:cxn ang="0">
                  <a:pos x="0" y="130"/>
                </a:cxn>
                <a:cxn ang="0">
                  <a:pos x="2" y="146"/>
                </a:cxn>
                <a:cxn ang="0">
                  <a:pos x="4" y="160"/>
                </a:cxn>
                <a:cxn ang="0">
                  <a:pos x="6" y="174"/>
                </a:cxn>
                <a:cxn ang="0">
                  <a:pos x="12" y="188"/>
                </a:cxn>
                <a:cxn ang="0">
                  <a:pos x="18" y="198"/>
                </a:cxn>
                <a:cxn ang="0">
                  <a:pos x="24" y="208"/>
                </a:cxn>
                <a:cxn ang="0">
                  <a:pos x="32" y="214"/>
                </a:cxn>
                <a:cxn ang="0">
                  <a:pos x="40" y="220"/>
                </a:cxn>
                <a:cxn ang="0">
                  <a:pos x="50" y="222"/>
                </a:cxn>
                <a:cxn ang="0">
                  <a:pos x="60" y="222"/>
                </a:cxn>
                <a:cxn ang="0">
                  <a:pos x="70" y="220"/>
                </a:cxn>
                <a:cxn ang="0">
                  <a:pos x="80" y="216"/>
                </a:cxn>
                <a:cxn ang="0">
                  <a:pos x="90" y="210"/>
                </a:cxn>
                <a:cxn ang="0">
                  <a:pos x="98" y="200"/>
                </a:cxn>
                <a:cxn ang="0">
                  <a:pos x="106" y="190"/>
                </a:cxn>
                <a:cxn ang="0">
                  <a:pos x="114" y="178"/>
                </a:cxn>
                <a:cxn ang="0">
                  <a:pos x="120" y="164"/>
                </a:cxn>
                <a:cxn ang="0">
                  <a:pos x="126" y="150"/>
                </a:cxn>
                <a:cxn ang="0">
                  <a:pos x="130" y="134"/>
                </a:cxn>
                <a:cxn ang="0">
                  <a:pos x="134" y="116"/>
                </a:cxn>
                <a:cxn ang="0">
                  <a:pos x="134" y="100"/>
                </a:cxn>
                <a:cxn ang="0">
                  <a:pos x="134" y="84"/>
                </a:cxn>
                <a:cxn ang="0">
                  <a:pos x="134" y="68"/>
                </a:cxn>
                <a:cxn ang="0">
                  <a:pos x="130" y="54"/>
                </a:cxn>
                <a:cxn ang="0">
                  <a:pos x="126" y="40"/>
                </a:cxn>
                <a:cxn ang="0">
                  <a:pos x="120" y="28"/>
                </a:cxn>
                <a:cxn ang="0">
                  <a:pos x="114" y="18"/>
                </a:cxn>
                <a:cxn ang="0">
                  <a:pos x="106" y="10"/>
                </a:cxn>
                <a:cxn ang="0">
                  <a:pos x="98" y="4"/>
                </a:cxn>
                <a:cxn ang="0">
                  <a:pos x="88" y="2"/>
                </a:cxn>
                <a:cxn ang="0">
                  <a:pos x="78" y="0"/>
                </a:cxn>
              </a:cxnLst>
              <a:rect l="0" t="0" r="r" b="b"/>
              <a:pathLst>
                <a:path w="134" h="224">
                  <a:moveTo>
                    <a:pt x="78" y="0"/>
                  </a:moveTo>
                  <a:lnTo>
                    <a:pt x="76" y="0"/>
                  </a:lnTo>
                  <a:lnTo>
                    <a:pt x="72" y="0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4"/>
                  </a:lnTo>
                  <a:lnTo>
                    <a:pt x="58" y="6"/>
                  </a:lnTo>
                  <a:lnTo>
                    <a:pt x="56" y="8"/>
                  </a:lnTo>
                  <a:lnTo>
                    <a:pt x="52" y="10"/>
                  </a:lnTo>
                  <a:lnTo>
                    <a:pt x="48" y="12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40" y="20"/>
                  </a:lnTo>
                  <a:lnTo>
                    <a:pt x="36" y="22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6" y="38"/>
                  </a:lnTo>
                  <a:lnTo>
                    <a:pt x="24" y="42"/>
                  </a:lnTo>
                  <a:lnTo>
                    <a:pt x="22" y="46"/>
                  </a:lnTo>
                  <a:lnTo>
                    <a:pt x="18" y="50"/>
                  </a:lnTo>
                  <a:lnTo>
                    <a:pt x="16" y="54"/>
                  </a:lnTo>
                  <a:lnTo>
                    <a:pt x="14" y="60"/>
                  </a:lnTo>
                  <a:lnTo>
                    <a:pt x="12" y="64"/>
                  </a:lnTo>
                  <a:lnTo>
                    <a:pt x="10" y="70"/>
                  </a:lnTo>
                  <a:lnTo>
                    <a:pt x="10" y="74"/>
                  </a:lnTo>
                  <a:lnTo>
                    <a:pt x="8" y="80"/>
                  </a:lnTo>
                  <a:lnTo>
                    <a:pt x="6" y="84"/>
                  </a:lnTo>
                  <a:lnTo>
                    <a:pt x="6" y="90"/>
                  </a:lnTo>
                  <a:lnTo>
                    <a:pt x="4" y="96"/>
                  </a:lnTo>
                  <a:lnTo>
                    <a:pt x="2" y="102"/>
                  </a:lnTo>
                  <a:lnTo>
                    <a:pt x="2" y="106"/>
                  </a:lnTo>
                  <a:lnTo>
                    <a:pt x="2" y="112"/>
                  </a:lnTo>
                  <a:lnTo>
                    <a:pt x="2" y="118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0" y="140"/>
                  </a:lnTo>
                  <a:lnTo>
                    <a:pt x="2" y="146"/>
                  </a:lnTo>
                  <a:lnTo>
                    <a:pt x="2" y="150"/>
                  </a:lnTo>
                  <a:lnTo>
                    <a:pt x="2" y="156"/>
                  </a:lnTo>
                  <a:lnTo>
                    <a:pt x="4" y="160"/>
                  </a:lnTo>
                  <a:lnTo>
                    <a:pt x="4" y="166"/>
                  </a:lnTo>
                  <a:lnTo>
                    <a:pt x="6" y="170"/>
                  </a:lnTo>
                  <a:lnTo>
                    <a:pt x="6" y="174"/>
                  </a:lnTo>
                  <a:lnTo>
                    <a:pt x="8" y="178"/>
                  </a:lnTo>
                  <a:lnTo>
                    <a:pt x="10" y="184"/>
                  </a:lnTo>
                  <a:lnTo>
                    <a:pt x="12" y="188"/>
                  </a:lnTo>
                  <a:lnTo>
                    <a:pt x="14" y="190"/>
                  </a:lnTo>
                  <a:lnTo>
                    <a:pt x="16" y="194"/>
                  </a:lnTo>
                  <a:lnTo>
                    <a:pt x="18" y="198"/>
                  </a:lnTo>
                  <a:lnTo>
                    <a:pt x="20" y="202"/>
                  </a:lnTo>
                  <a:lnTo>
                    <a:pt x="22" y="204"/>
                  </a:lnTo>
                  <a:lnTo>
                    <a:pt x="24" y="208"/>
                  </a:lnTo>
                  <a:lnTo>
                    <a:pt x="26" y="210"/>
                  </a:lnTo>
                  <a:lnTo>
                    <a:pt x="30" y="212"/>
                  </a:lnTo>
                  <a:lnTo>
                    <a:pt x="32" y="214"/>
                  </a:lnTo>
                  <a:lnTo>
                    <a:pt x="34" y="216"/>
                  </a:lnTo>
                  <a:lnTo>
                    <a:pt x="38" y="218"/>
                  </a:lnTo>
                  <a:lnTo>
                    <a:pt x="40" y="220"/>
                  </a:lnTo>
                  <a:lnTo>
                    <a:pt x="44" y="222"/>
                  </a:lnTo>
                  <a:lnTo>
                    <a:pt x="46" y="222"/>
                  </a:lnTo>
                  <a:lnTo>
                    <a:pt x="50" y="222"/>
                  </a:lnTo>
                  <a:lnTo>
                    <a:pt x="54" y="224"/>
                  </a:lnTo>
                  <a:lnTo>
                    <a:pt x="56" y="224"/>
                  </a:lnTo>
                  <a:lnTo>
                    <a:pt x="60" y="222"/>
                  </a:lnTo>
                  <a:lnTo>
                    <a:pt x="64" y="222"/>
                  </a:lnTo>
                  <a:lnTo>
                    <a:pt x="68" y="222"/>
                  </a:lnTo>
                  <a:lnTo>
                    <a:pt x="70" y="220"/>
                  </a:lnTo>
                  <a:lnTo>
                    <a:pt x="74" y="220"/>
                  </a:lnTo>
                  <a:lnTo>
                    <a:pt x="78" y="218"/>
                  </a:lnTo>
                  <a:lnTo>
                    <a:pt x="80" y="216"/>
                  </a:lnTo>
                  <a:lnTo>
                    <a:pt x="84" y="214"/>
                  </a:lnTo>
                  <a:lnTo>
                    <a:pt x="86" y="212"/>
                  </a:lnTo>
                  <a:lnTo>
                    <a:pt x="90" y="210"/>
                  </a:lnTo>
                  <a:lnTo>
                    <a:pt x="92" y="206"/>
                  </a:lnTo>
                  <a:lnTo>
                    <a:pt x="96" y="204"/>
                  </a:lnTo>
                  <a:lnTo>
                    <a:pt x="98" y="200"/>
                  </a:lnTo>
                  <a:lnTo>
                    <a:pt x="102" y="198"/>
                  </a:lnTo>
                  <a:lnTo>
                    <a:pt x="104" y="194"/>
                  </a:lnTo>
                  <a:lnTo>
                    <a:pt x="106" y="190"/>
                  </a:lnTo>
                  <a:lnTo>
                    <a:pt x="110" y="186"/>
                  </a:lnTo>
                  <a:lnTo>
                    <a:pt x="112" y="182"/>
                  </a:lnTo>
                  <a:lnTo>
                    <a:pt x="114" y="178"/>
                  </a:lnTo>
                  <a:lnTo>
                    <a:pt x="116" y="174"/>
                  </a:lnTo>
                  <a:lnTo>
                    <a:pt x="118" y="168"/>
                  </a:lnTo>
                  <a:lnTo>
                    <a:pt x="120" y="164"/>
                  </a:lnTo>
                  <a:lnTo>
                    <a:pt x="122" y="160"/>
                  </a:lnTo>
                  <a:lnTo>
                    <a:pt x="124" y="154"/>
                  </a:lnTo>
                  <a:lnTo>
                    <a:pt x="126" y="150"/>
                  </a:lnTo>
                  <a:lnTo>
                    <a:pt x="128" y="144"/>
                  </a:lnTo>
                  <a:lnTo>
                    <a:pt x="130" y="138"/>
                  </a:lnTo>
                  <a:lnTo>
                    <a:pt x="130" y="134"/>
                  </a:lnTo>
                  <a:lnTo>
                    <a:pt x="132" y="128"/>
                  </a:lnTo>
                  <a:lnTo>
                    <a:pt x="132" y="122"/>
                  </a:lnTo>
                  <a:lnTo>
                    <a:pt x="134" y="116"/>
                  </a:lnTo>
                  <a:lnTo>
                    <a:pt x="134" y="110"/>
                  </a:lnTo>
                  <a:lnTo>
                    <a:pt x="134" y="106"/>
                  </a:lnTo>
                  <a:lnTo>
                    <a:pt x="134" y="100"/>
                  </a:lnTo>
                  <a:lnTo>
                    <a:pt x="134" y="94"/>
                  </a:lnTo>
                  <a:lnTo>
                    <a:pt x="134" y="88"/>
                  </a:lnTo>
                  <a:lnTo>
                    <a:pt x="134" y="84"/>
                  </a:lnTo>
                  <a:lnTo>
                    <a:pt x="134" y="78"/>
                  </a:lnTo>
                  <a:lnTo>
                    <a:pt x="134" y="72"/>
                  </a:lnTo>
                  <a:lnTo>
                    <a:pt x="134" y="68"/>
                  </a:lnTo>
                  <a:lnTo>
                    <a:pt x="132" y="62"/>
                  </a:lnTo>
                  <a:lnTo>
                    <a:pt x="132" y="58"/>
                  </a:lnTo>
                  <a:lnTo>
                    <a:pt x="130" y="54"/>
                  </a:lnTo>
                  <a:lnTo>
                    <a:pt x="128" y="48"/>
                  </a:lnTo>
                  <a:lnTo>
                    <a:pt x="128" y="44"/>
                  </a:lnTo>
                  <a:lnTo>
                    <a:pt x="126" y="40"/>
                  </a:lnTo>
                  <a:lnTo>
                    <a:pt x="124" y="36"/>
                  </a:lnTo>
                  <a:lnTo>
                    <a:pt x="122" y="32"/>
                  </a:lnTo>
                  <a:lnTo>
                    <a:pt x="120" y="28"/>
                  </a:lnTo>
                  <a:lnTo>
                    <a:pt x="118" y="26"/>
                  </a:lnTo>
                  <a:lnTo>
                    <a:pt x="116" y="22"/>
                  </a:lnTo>
                  <a:lnTo>
                    <a:pt x="114" y="18"/>
                  </a:lnTo>
                  <a:lnTo>
                    <a:pt x="112" y="16"/>
                  </a:lnTo>
                  <a:lnTo>
                    <a:pt x="108" y="14"/>
                  </a:lnTo>
                  <a:lnTo>
                    <a:pt x="106" y="10"/>
                  </a:lnTo>
                  <a:lnTo>
                    <a:pt x="104" y="8"/>
                  </a:lnTo>
                  <a:lnTo>
                    <a:pt x="100" y="6"/>
                  </a:lnTo>
                  <a:lnTo>
                    <a:pt x="98" y="4"/>
                  </a:lnTo>
                  <a:lnTo>
                    <a:pt x="94" y="4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E982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423"/>
            <p:cNvSpPr>
              <a:spLocks/>
            </p:cNvSpPr>
            <p:nvPr/>
          </p:nvSpPr>
          <p:spPr bwMode="auto">
            <a:xfrm>
              <a:off x="5765800" y="1263650"/>
              <a:ext cx="184150" cy="19367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0" y="3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8"/>
                </a:cxn>
                <a:cxn ang="0">
                  <a:pos x="2" y="68"/>
                </a:cxn>
                <a:cxn ang="0">
                  <a:pos x="4" y="76"/>
                </a:cxn>
                <a:cxn ang="0">
                  <a:pos x="8" y="84"/>
                </a:cxn>
                <a:cxn ang="0">
                  <a:pos x="10" y="92"/>
                </a:cxn>
                <a:cxn ang="0">
                  <a:pos x="14" y="98"/>
                </a:cxn>
                <a:cxn ang="0">
                  <a:pos x="18" y="104"/>
                </a:cxn>
                <a:cxn ang="0">
                  <a:pos x="22" y="108"/>
                </a:cxn>
                <a:cxn ang="0">
                  <a:pos x="26" y="114"/>
                </a:cxn>
                <a:cxn ang="0">
                  <a:pos x="32" y="116"/>
                </a:cxn>
                <a:cxn ang="0">
                  <a:pos x="36" y="120"/>
                </a:cxn>
                <a:cxn ang="0">
                  <a:pos x="42" y="122"/>
                </a:cxn>
                <a:cxn ang="0">
                  <a:pos x="48" y="122"/>
                </a:cxn>
                <a:cxn ang="0">
                  <a:pos x="54" y="122"/>
                </a:cxn>
                <a:cxn ang="0">
                  <a:pos x="60" y="120"/>
                </a:cxn>
                <a:cxn ang="0">
                  <a:pos x="66" y="118"/>
                </a:cxn>
                <a:cxn ang="0">
                  <a:pos x="72" y="114"/>
                </a:cxn>
                <a:cxn ang="0">
                  <a:pos x="76" y="110"/>
                </a:cxn>
                <a:cxn ang="0">
                  <a:pos x="82" y="106"/>
                </a:cxn>
                <a:cxn ang="0">
                  <a:pos x="88" y="100"/>
                </a:cxn>
                <a:cxn ang="0">
                  <a:pos x="92" y="94"/>
                </a:cxn>
                <a:cxn ang="0">
                  <a:pos x="96" y="86"/>
                </a:cxn>
                <a:cxn ang="0">
                  <a:pos x="100" y="78"/>
                </a:cxn>
                <a:cxn ang="0">
                  <a:pos x="104" y="70"/>
                </a:cxn>
                <a:cxn ang="0">
                  <a:pos x="108" y="62"/>
                </a:cxn>
                <a:cxn ang="0">
                  <a:pos x="110" y="52"/>
                </a:cxn>
                <a:cxn ang="0">
                  <a:pos x="112" y="44"/>
                </a:cxn>
                <a:cxn ang="0">
                  <a:pos x="114" y="34"/>
                </a:cxn>
                <a:cxn ang="0">
                  <a:pos x="116" y="26"/>
                </a:cxn>
                <a:cxn ang="0">
                  <a:pos x="116" y="20"/>
                </a:cxn>
                <a:cxn ang="0">
                  <a:pos x="114" y="16"/>
                </a:cxn>
                <a:cxn ang="0">
                  <a:pos x="110" y="14"/>
                </a:cxn>
                <a:cxn ang="0">
                  <a:pos x="104" y="12"/>
                </a:cxn>
                <a:cxn ang="0">
                  <a:pos x="98" y="10"/>
                </a:cxn>
                <a:cxn ang="0">
                  <a:pos x="92" y="6"/>
                </a:cxn>
                <a:cxn ang="0">
                  <a:pos x="86" y="4"/>
                </a:cxn>
                <a:cxn ang="0">
                  <a:pos x="78" y="4"/>
                </a:cxn>
                <a:cxn ang="0">
                  <a:pos x="70" y="2"/>
                </a:cxn>
                <a:cxn ang="0">
                  <a:pos x="64" y="0"/>
                </a:cxn>
                <a:cxn ang="0">
                  <a:pos x="56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0" y="2"/>
                </a:cxn>
                <a:cxn ang="0">
                  <a:pos x="22" y="4"/>
                </a:cxn>
                <a:cxn ang="0">
                  <a:pos x="14" y="8"/>
                </a:cxn>
                <a:cxn ang="0">
                  <a:pos x="6" y="12"/>
                </a:cxn>
                <a:cxn ang="0">
                  <a:pos x="2" y="14"/>
                </a:cxn>
              </a:cxnLst>
              <a:rect l="0" t="0" r="r" b="b"/>
              <a:pathLst>
                <a:path w="116" h="122">
                  <a:moveTo>
                    <a:pt x="2" y="14"/>
                  </a:moveTo>
                  <a:lnTo>
                    <a:pt x="0" y="20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4" y="72"/>
                  </a:lnTo>
                  <a:lnTo>
                    <a:pt x="4" y="76"/>
                  </a:lnTo>
                  <a:lnTo>
                    <a:pt x="6" y="80"/>
                  </a:lnTo>
                  <a:lnTo>
                    <a:pt x="8" y="84"/>
                  </a:lnTo>
                  <a:lnTo>
                    <a:pt x="8" y="88"/>
                  </a:lnTo>
                  <a:lnTo>
                    <a:pt x="10" y="92"/>
                  </a:lnTo>
                  <a:lnTo>
                    <a:pt x="12" y="94"/>
                  </a:lnTo>
                  <a:lnTo>
                    <a:pt x="14" y="98"/>
                  </a:lnTo>
                  <a:lnTo>
                    <a:pt x="16" y="100"/>
                  </a:lnTo>
                  <a:lnTo>
                    <a:pt x="18" y="104"/>
                  </a:lnTo>
                  <a:lnTo>
                    <a:pt x="20" y="106"/>
                  </a:lnTo>
                  <a:lnTo>
                    <a:pt x="22" y="108"/>
                  </a:lnTo>
                  <a:lnTo>
                    <a:pt x="24" y="112"/>
                  </a:lnTo>
                  <a:lnTo>
                    <a:pt x="26" y="114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4" y="118"/>
                  </a:lnTo>
                  <a:lnTo>
                    <a:pt x="36" y="120"/>
                  </a:lnTo>
                  <a:lnTo>
                    <a:pt x="40" y="120"/>
                  </a:lnTo>
                  <a:lnTo>
                    <a:pt x="42" y="122"/>
                  </a:lnTo>
                  <a:lnTo>
                    <a:pt x="46" y="122"/>
                  </a:lnTo>
                  <a:lnTo>
                    <a:pt x="48" y="122"/>
                  </a:lnTo>
                  <a:lnTo>
                    <a:pt x="52" y="122"/>
                  </a:lnTo>
                  <a:lnTo>
                    <a:pt x="54" y="122"/>
                  </a:lnTo>
                  <a:lnTo>
                    <a:pt x="56" y="120"/>
                  </a:lnTo>
                  <a:lnTo>
                    <a:pt x="60" y="120"/>
                  </a:lnTo>
                  <a:lnTo>
                    <a:pt x="62" y="118"/>
                  </a:lnTo>
                  <a:lnTo>
                    <a:pt x="66" y="118"/>
                  </a:lnTo>
                  <a:lnTo>
                    <a:pt x="68" y="116"/>
                  </a:lnTo>
                  <a:lnTo>
                    <a:pt x="72" y="114"/>
                  </a:lnTo>
                  <a:lnTo>
                    <a:pt x="74" y="112"/>
                  </a:lnTo>
                  <a:lnTo>
                    <a:pt x="76" y="110"/>
                  </a:lnTo>
                  <a:lnTo>
                    <a:pt x="80" y="108"/>
                  </a:lnTo>
                  <a:lnTo>
                    <a:pt x="82" y="106"/>
                  </a:lnTo>
                  <a:lnTo>
                    <a:pt x="84" y="102"/>
                  </a:lnTo>
                  <a:lnTo>
                    <a:pt x="88" y="100"/>
                  </a:lnTo>
                  <a:lnTo>
                    <a:pt x="90" y="96"/>
                  </a:lnTo>
                  <a:lnTo>
                    <a:pt x="92" y="94"/>
                  </a:lnTo>
                  <a:lnTo>
                    <a:pt x="94" y="90"/>
                  </a:lnTo>
                  <a:lnTo>
                    <a:pt x="96" y="86"/>
                  </a:lnTo>
                  <a:lnTo>
                    <a:pt x="98" y="82"/>
                  </a:lnTo>
                  <a:lnTo>
                    <a:pt x="100" y="78"/>
                  </a:lnTo>
                  <a:lnTo>
                    <a:pt x="102" y="74"/>
                  </a:lnTo>
                  <a:lnTo>
                    <a:pt x="104" y="70"/>
                  </a:lnTo>
                  <a:lnTo>
                    <a:pt x="106" y="66"/>
                  </a:lnTo>
                  <a:lnTo>
                    <a:pt x="108" y="62"/>
                  </a:lnTo>
                  <a:lnTo>
                    <a:pt x="108" y="58"/>
                  </a:lnTo>
                  <a:lnTo>
                    <a:pt x="110" y="52"/>
                  </a:lnTo>
                  <a:lnTo>
                    <a:pt x="112" y="48"/>
                  </a:lnTo>
                  <a:lnTo>
                    <a:pt x="112" y="44"/>
                  </a:lnTo>
                  <a:lnTo>
                    <a:pt x="114" y="38"/>
                  </a:lnTo>
                  <a:lnTo>
                    <a:pt x="114" y="34"/>
                  </a:lnTo>
                  <a:lnTo>
                    <a:pt x="116" y="28"/>
                  </a:lnTo>
                  <a:lnTo>
                    <a:pt x="116" y="26"/>
                  </a:lnTo>
                  <a:lnTo>
                    <a:pt x="116" y="22"/>
                  </a:lnTo>
                  <a:lnTo>
                    <a:pt x="116" y="20"/>
                  </a:lnTo>
                  <a:lnTo>
                    <a:pt x="116" y="18"/>
                  </a:lnTo>
                  <a:lnTo>
                    <a:pt x="114" y="16"/>
                  </a:lnTo>
                  <a:lnTo>
                    <a:pt x="112" y="16"/>
                  </a:lnTo>
                  <a:lnTo>
                    <a:pt x="110" y="14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2" y="10"/>
                  </a:lnTo>
                  <a:lnTo>
                    <a:pt x="98" y="10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4" y="2"/>
                  </a:lnTo>
                  <a:lnTo>
                    <a:pt x="70" y="2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8" y="6"/>
                  </a:lnTo>
                  <a:lnTo>
                    <a:pt x="14" y="8"/>
                  </a:lnTo>
                  <a:lnTo>
                    <a:pt x="10" y="10"/>
                  </a:lnTo>
                  <a:lnTo>
                    <a:pt x="6" y="12"/>
                  </a:lnTo>
                  <a:lnTo>
                    <a:pt x="2" y="14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424"/>
            <p:cNvSpPr>
              <a:spLocks/>
            </p:cNvSpPr>
            <p:nvPr/>
          </p:nvSpPr>
          <p:spPr bwMode="auto">
            <a:xfrm>
              <a:off x="5800725" y="1263650"/>
              <a:ext cx="117475" cy="133350"/>
            </a:xfrm>
            <a:custGeom>
              <a:avLst/>
              <a:gdLst/>
              <a:ahLst/>
              <a:cxnLst>
                <a:cxn ang="0">
                  <a:pos x="74" y="36"/>
                </a:cxn>
                <a:cxn ang="0">
                  <a:pos x="74" y="40"/>
                </a:cxn>
                <a:cxn ang="0">
                  <a:pos x="72" y="46"/>
                </a:cxn>
                <a:cxn ang="0">
                  <a:pos x="72" y="50"/>
                </a:cxn>
                <a:cxn ang="0">
                  <a:pos x="70" y="56"/>
                </a:cxn>
                <a:cxn ang="0">
                  <a:pos x="68" y="60"/>
                </a:cxn>
                <a:cxn ang="0">
                  <a:pos x="66" y="64"/>
                </a:cxn>
                <a:cxn ang="0">
                  <a:pos x="64" y="68"/>
                </a:cxn>
                <a:cxn ang="0">
                  <a:pos x="60" y="72"/>
                </a:cxn>
                <a:cxn ang="0">
                  <a:pos x="58" y="74"/>
                </a:cxn>
                <a:cxn ang="0">
                  <a:pos x="54" y="78"/>
                </a:cxn>
                <a:cxn ang="0">
                  <a:pos x="52" y="80"/>
                </a:cxn>
                <a:cxn ang="0">
                  <a:pos x="48" y="82"/>
                </a:cxn>
                <a:cxn ang="0">
                  <a:pos x="44" y="82"/>
                </a:cxn>
                <a:cxn ang="0">
                  <a:pos x="42" y="84"/>
                </a:cxn>
                <a:cxn ang="0">
                  <a:pos x="38" y="84"/>
                </a:cxn>
                <a:cxn ang="0">
                  <a:pos x="34" y="84"/>
                </a:cxn>
                <a:cxn ang="0">
                  <a:pos x="30" y="82"/>
                </a:cxn>
                <a:cxn ang="0">
                  <a:pos x="26" y="82"/>
                </a:cxn>
                <a:cxn ang="0">
                  <a:pos x="22" y="80"/>
                </a:cxn>
                <a:cxn ang="0">
                  <a:pos x="20" y="78"/>
                </a:cxn>
                <a:cxn ang="0">
                  <a:pos x="16" y="76"/>
                </a:cxn>
                <a:cxn ang="0">
                  <a:pos x="14" y="72"/>
                </a:cxn>
                <a:cxn ang="0">
                  <a:pos x="10" y="68"/>
                </a:cxn>
                <a:cxn ang="0">
                  <a:pos x="8" y="66"/>
                </a:cxn>
                <a:cxn ang="0">
                  <a:pos x="6" y="62"/>
                </a:cxn>
                <a:cxn ang="0">
                  <a:pos x="4" y="56"/>
                </a:cxn>
                <a:cxn ang="0">
                  <a:pos x="2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8"/>
                </a:cxn>
                <a:cxn ang="0">
                  <a:pos x="0" y="32"/>
                </a:cxn>
                <a:cxn ang="0">
                  <a:pos x="0" y="26"/>
                </a:cxn>
                <a:cxn ang="0">
                  <a:pos x="0" y="18"/>
                </a:cxn>
                <a:cxn ang="0">
                  <a:pos x="2" y="12"/>
                </a:cxn>
                <a:cxn ang="0">
                  <a:pos x="4" y="6"/>
                </a:cxn>
                <a:cxn ang="0">
                  <a:pos x="6" y="4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2" y="2"/>
                </a:cxn>
                <a:cxn ang="0">
                  <a:pos x="60" y="4"/>
                </a:cxn>
                <a:cxn ang="0">
                  <a:pos x="68" y="6"/>
                </a:cxn>
                <a:cxn ang="0">
                  <a:pos x="72" y="10"/>
                </a:cxn>
                <a:cxn ang="0">
                  <a:pos x="74" y="16"/>
                </a:cxn>
                <a:cxn ang="0">
                  <a:pos x="74" y="22"/>
                </a:cxn>
                <a:cxn ang="0">
                  <a:pos x="74" y="28"/>
                </a:cxn>
                <a:cxn ang="0">
                  <a:pos x="74" y="32"/>
                </a:cxn>
              </a:cxnLst>
              <a:rect l="0" t="0" r="r" b="b"/>
              <a:pathLst>
                <a:path w="74" h="84">
                  <a:moveTo>
                    <a:pt x="74" y="32"/>
                  </a:moveTo>
                  <a:lnTo>
                    <a:pt x="74" y="36"/>
                  </a:lnTo>
                  <a:lnTo>
                    <a:pt x="74" y="38"/>
                  </a:lnTo>
                  <a:lnTo>
                    <a:pt x="74" y="40"/>
                  </a:lnTo>
                  <a:lnTo>
                    <a:pt x="74" y="42"/>
                  </a:lnTo>
                  <a:lnTo>
                    <a:pt x="72" y="46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70" y="58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6" y="64"/>
                  </a:lnTo>
                  <a:lnTo>
                    <a:pt x="64" y="66"/>
                  </a:lnTo>
                  <a:lnTo>
                    <a:pt x="64" y="68"/>
                  </a:lnTo>
                  <a:lnTo>
                    <a:pt x="62" y="70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58" y="74"/>
                  </a:lnTo>
                  <a:lnTo>
                    <a:pt x="56" y="76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52" y="80"/>
                  </a:lnTo>
                  <a:lnTo>
                    <a:pt x="50" y="80"/>
                  </a:lnTo>
                  <a:lnTo>
                    <a:pt x="48" y="82"/>
                  </a:lnTo>
                  <a:lnTo>
                    <a:pt x="46" y="82"/>
                  </a:lnTo>
                  <a:lnTo>
                    <a:pt x="44" y="82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2" y="84"/>
                  </a:lnTo>
                  <a:lnTo>
                    <a:pt x="30" y="82"/>
                  </a:lnTo>
                  <a:lnTo>
                    <a:pt x="28" y="82"/>
                  </a:lnTo>
                  <a:lnTo>
                    <a:pt x="26" y="82"/>
                  </a:lnTo>
                  <a:lnTo>
                    <a:pt x="24" y="80"/>
                  </a:lnTo>
                  <a:lnTo>
                    <a:pt x="22" y="80"/>
                  </a:lnTo>
                  <a:lnTo>
                    <a:pt x="20" y="80"/>
                  </a:lnTo>
                  <a:lnTo>
                    <a:pt x="20" y="78"/>
                  </a:lnTo>
                  <a:lnTo>
                    <a:pt x="18" y="76"/>
                  </a:lnTo>
                  <a:lnTo>
                    <a:pt x="16" y="76"/>
                  </a:lnTo>
                  <a:lnTo>
                    <a:pt x="14" y="74"/>
                  </a:lnTo>
                  <a:lnTo>
                    <a:pt x="14" y="72"/>
                  </a:lnTo>
                  <a:lnTo>
                    <a:pt x="12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52" y="2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72" y="10"/>
                  </a:lnTo>
                  <a:lnTo>
                    <a:pt x="72" y="14"/>
                  </a:lnTo>
                  <a:lnTo>
                    <a:pt x="74" y="16"/>
                  </a:lnTo>
                  <a:lnTo>
                    <a:pt x="74" y="20"/>
                  </a:lnTo>
                  <a:lnTo>
                    <a:pt x="74" y="22"/>
                  </a:lnTo>
                  <a:lnTo>
                    <a:pt x="74" y="26"/>
                  </a:lnTo>
                  <a:lnTo>
                    <a:pt x="74" y="28"/>
                  </a:lnTo>
                  <a:lnTo>
                    <a:pt x="74" y="32"/>
                  </a:lnTo>
                  <a:lnTo>
                    <a:pt x="74" y="32"/>
                  </a:lnTo>
                  <a:close/>
                </a:path>
              </a:pathLst>
            </a:custGeom>
            <a:solidFill>
              <a:srgbClr val="2252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425"/>
            <p:cNvSpPr>
              <a:spLocks/>
            </p:cNvSpPr>
            <p:nvPr/>
          </p:nvSpPr>
          <p:spPr bwMode="auto">
            <a:xfrm>
              <a:off x="5810250" y="1263650"/>
              <a:ext cx="95250" cy="117475"/>
            </a:xfrm>
            <a:custGeom>
              <a:avLst/>
              <a:gdLst/>
              <a:ahLst/>
              <a:cxnLst>
                <a:cxn ang="0">
                  <a:pos x="60" y="34"/>
                </a:cxn>
                <a:cxn ang="0">
                  <a:pos x="60" y="38"/>
                </a:cxn>
                <a:cxn ang="0">
                  <a:pos x="60" y="42"/>
                </a:cxn>
                <a:cxn ang="0">
                  <a:pos x="58" y="46"/>
                </a:cxn>
                <a:cxn ang="0">
                  <a:pos x="58" y="50"/>
                </a:cxn>
                <a:cxn ang="0">
                  <a:pos x="56" y="54"/>
                </a:cxn>
                <a:cxn ang="0">
                  <a:pos x="54" y="58"/>
                </a:cxn>
                <a:cxn ang="0">
                  <a:pos x="52" y="60"/>
                </a:cxn>
                <a:cxn ang="0">
                  <a:pos x="50" y="64"/>
                </a:cxn>
                <a:cxn ang="0">
                  <a:pos x="48" y="66"/>
                </a:cxn>
                <a:cxn ang="0">
                  <a:pos x="46" y="68"/>
                </a:cxn>
                <a:cxn ang="0">
                  <a:pos x="42" y="70"/>
                </a:cxn>
                <a:cxn ang="0">
                  <a:pos x="40" y="72"/>
                </a:cxn>
                <a:cxn ang="0">
                  <a:pos x="38" y="72"/>
                </a:cxn>
                <a:cxn ang="0">
                  <a:pos x="34" y="72"/>
                </a:cxn>
                <a:cxn ang="0">
                  <a:pos x="32" y="74"/>
                </a:cxn>
                <a:cxn ang="0">
                  <a:pos x="28" y="74"/>
                </a:cxn>
                <a:cxn ang="0">
                  <a:pos x="26" y="72"/>
                </a:cxn>
                <a:cxn ang="0">
                  <a:pos x="22" y="72"/>
                </a:cxn>
                <a:cxn ang="0">
                  <a:pos x="20" y="70"/>
                </a:cxn>
                <a:cxn ang="0">
                  <a:pos x="16" y="68"/>
                </a:cxn>
                <a:cxn ang="0">
                  <a:pos x="14" y="66"/>
                </a:cxn>
                <a:cxn ang="0">
                  <a:pos x="12" y="64"/>
                </a:cxn>
                <a:cxn ang="0">
                  <a:pos x="10" y="62"/>
                </a:cxn>
                <a:cxn ang="0">
                  <a:pos x="8" y="58"/>
                </a:cxn>
                <a:cxn ang="0">
                  <a:pos x="6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2" y="44"/>
                </a:cxn>
                <a:cxn ang="0">
                  <a:pos x="2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2" y="24"/>
                </a:cxn>
                <a:cxn ang="0">
                  <a:pos x="2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6" y="8"/>
                </a:cxn>
                <a:cxn ang="0">
                  <a:pos x="6" y="6"/>
                </a:cxn>
                <a:cxn ang="0">
                  <a:pos x="8" y="2"/>
                </a:cxn>
                <a:cxn ang="0">
                  <a:pos x="12" y="0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6" y="2"/>
                </a:cxn>
                <a:cxn ang="0">
                  <a:pos x="52" y="4"/>
                </a:cxn>
                <a:cxn ang="0">
                  <a:pos x="56" y="6"/>
                </a:cxn>
                <a:cxn ang="0">
                  <a:pos x="56" y="8"/>
                </a:cxn>
                <a:cxn ang="0">
                  <a:pos x="58" y="12"/>
                </a:cxn>
                <a:cxn ang="0">
                  <a:pos x="58" y="16"/>
                </a:cxn>
                <a:cxn ang="0">
                  <a:pos x="60" y="18"/>
                </a:cxn>
                <a:cxn ang="0">
                  <a:pos x="60" y="22"/>
                </a:cxn>
                <a:cxn ang="0">
                  <a:pos x="60" y="26"/>
                </a:cxn>
                <a:cxn ang="0">
                  <a:pos x="60" y="30"/>
                </a:cxn>
                <a:cxn ang="0">
                  <a:pos x="60" y="32"/>
                </a:cxn>
              </a:cxnLst>
              <a:rect l="0" t="0" r="r" b="b"/>
              <a:pathLst>
                <a:path w="60" h="74">
                  <a:moveTo>
                    <a:pt x="60" y="32"/>
                  </a:moveTo>
                  <a:lnTo>
                    <a:pt x="60" y="34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60" y="40"/>
                  </a:lnTo>
                  <a:lnTo>
                    <a:pt x="60" y="42"/>
                  </a:lnTo>
                  <a:lnTo>
                    <a:pt x="60" y="44"/>
                  </a:lnTo>
                  <a:lnTo>
                    <a:pt x="58" y="46"/>
                  </a:lnTo>
                  <a:lnTo>
                    <a:pt x="58" y="48"/>
                  </a:lnTo>
                  <a:lnTo>
                    <a:pt x="58" y="50"/>
                  </a:lnTo>
                  <a:lnTo>
                    <a:pt x="56" y="52"/>
                  </a:lnTo>
                  <a:lnTo>
                    <a:pt x="56" y="54"/>
                  </a:lnTo>
                  <a:lnTo>
                    <a:pt x="56" y="56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2" y="60"/>
                  </a:lnTo>
                  <a:lnTo>
                    <a:pt x="52" y="62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48" y="66"/>
                  </a:lnTo>
                  <a:lnTo>
                    <a:pt x="46" y="66"/>
                  </a:lnTo>
                  <a:lnTo>
                    <a:pt x="46" y="68"/>
                  </a:lnTo>
                  <a:lnTo>
                    <a:pt x="44" y="68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6" y="72"/>
                  </a:lnTo>
                  <a:lnTo>
                    <a:pt x="34" y="72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28" y="74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4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50" y="2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58" y="14"/>
                  </a:lnTo>
                  <a:lnTo>
                    <a:pt x="58" y="16"/>
                  </a:lnTo>
                  <a:lnTo>
                    <a:pt x="60" y="16"/>
                  </a:lnTo>
                  <a:lnTo>
                    <a:pt x="60" y="18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60" y="32"/>
                  </a:lnTo>
                  <a:close/>
                </a:path>
              </a:pathLst>
            </a:custGeom>
            <a:solidFill>
              <a:srgbClr val="306B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8" name="Freeform 426"/>
            <p:cNvSpPr>
              <a:spLocks/>
            </p:cNvSpPr>
            <p:nvPr/>
          </p:nvSpPr>
          <p:spPr bwMode="auto">
            <a:xfrm>
              <a:off x="5829300" y="1273175"/>
              <a:ext cx="60325" cy="82550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8" y="34"/>
                </a:cxn>
                <a:cxn ang="0">
                  <a:pos x="36" y="38"/>
                </a:cxn>
                <a:cxn ang="0">
                  <a:pos x="36" y="40"/>
                </a:cxn>
                <a:cxn ang="0">
                  <a:pos x="34" y="44"/>
                </a:cxn>
                <a:cxn ang="0">
                  <a:pos x="32" y="46"/>
                </a:cxn>
                <a:cxn ang="0">
                  <a:pos x="30" y="48"/>
                </a:cxn>
                <a:cxn ang="0">
                  <a:pos x="26" y="50"/>
                </a:cxn>
                <a:cxn ang="0">
                  <a:pos x="24" y="52"/>
                </a:cxn>
                <a:cxn ang="0">
                  <a:pos x="20" y="52"/>
                </a:cxn>
                <a:cxn ang="0">
                  <a:pos x="18" y="52"/>
                </a:cxn>
                <a:cxn ang="0">
                  <a:pos x="14" y="52"/>
                </a:cxn>
                <a:cxn ang="0">
                  <a:pos x="12" y="52"/>
                </a:cxn>
                <a:cxn ang="0">
                  <a:pos x="10" y="50"/>
                </a:cxn>
                <a:cxn ang="0">
                  <a:pos x="8" y="48"/>
                </a:cxn>
                <a:cxn ang="0">
                  <a:pos x="4" y="46"/>
                </a:cxn>
                <a:cxn ang="0">
                  <a:pos x="4" y="42"/>
                </a:cxn>
                <a:cxn ang="0">
                  <a:pos x="2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6" y="8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6" y="0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4" y="2"/>
                </a:cxn>
                <a:cxn ang="0">
                  <a:pos x="28" y="2"/>
                </a:cxn>
                <a:cxn ang="0">
                  <a:pos x="30" y="4"/>
                </a:cxn>
                <a:cxn ang="0">
                  <a:pos x="32" y="6"/>
                </a:cxn>
                <a:cxn ang="0">
                  <a:pos x="34" y="10"/>
                </a:cxn>
                <a:cxn ang="0">
                  <a:pos x="36" y="12"/>
                </a:cxn>
                <a:cxn ang="0">
                  <a:pos x="36" y="16"/>
                </a:cxn>
                <a:cxn ang="0">
                  <a:pos x="38" y="20"/>
                </a:cxn>
                <a:cxn ang="0">
                  <a:pos x="38" y="24"/>
                </a:cxn>
                <a:cxn ang="0">
                  <a:pos x="38" y="28"/>
                </a:cxn>
              </a:cxnLst>
              <a:rect l="0" t="0" r="r" b="b"/>
              <a:pathLst>
                <a:path w="38" h="52">
                  <a:moveTo>
                    <a:pt x="38" y="28"/>
                  </a:moveTo>
                  <a:lnTo>
                    <a:pt x="38" y="28"/>
                  </a:lnTo>
                  <a:lnTo>
                    <a:pt x="38" y="30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6"/>
                  </a:lnTo>
                  <a:lnTo>
                    <a:pt x="38" y="28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" name="Freeform 427"/>
            <p:cNvSpPr>
              <a:spLocks/>
            </p:cNvSpPr>
            <p:nvPr/>
          </p:nvSpPr>
          <p:spPr bwMode="auto">
            <a:xfrm>
              <a:off x="5832475" y="1270000"/>
              <a:ext cx="25400" cy="31750"/>
            </a:xfrm>
            <a:custGeom>
              <a:avLst/>
              <a:gdLst/>
              <a:ahLst/>
              <a:cxnLst>
                <a:cxn ang="0">
                  <a:pos x="16" y="10"/>
                </a:cxn>
                <a:cxn ang="0">
                  <a:pos x="16" y="12"/>
                </a:cxn>
                <a:cxn ang="0">
                  <a:pos x="16" y="14"/>
                </a:cxn>
                <a:cxn ang="0">
                  <a:pos x="14" y="16"/>
                </a:cxn>
                <a:cxn ang="0">
                  <a:pos x="14" y="18"/>
                </a:cxn>
                <a:cxn ang="0">
                  <a:pos x="12" y="18"/>
                </a:cxn>
                <a:cxn ang="0">
                  <a:pos x="12" y="20"/>
                </a:cxn>
                <a:cxn ang="0">
                  <a:pos x="10" y="20"/>
                </a:cxn>
                <a:cxn ang="0">
                  <a:pos x="8" y="20"/>
                </a:cxn>
                <a:cxn ang="0">
                  <a:pos x="6" y="20"/>
                </a:cxn>
                <a:cxn ang="0">
                  <a:pos x="6" y="20"/>
                </a:cxn>
                <a:cxn ang="0">
                  <a:pos x="4" y="18"/>
                </a:cxn>
                <a:cxn ang="0">
                  <a:pos x="2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2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6" y="8"/>
                </a:cxn>
                <a:cxn ang="0">
                  <a:pos x="16" y="10"/>
                </a:cxn>
              </a:cxnLst>
              <a:rect l="0" t="0" r="r" b="b"/>
              <a:pathLst>
                <a:path w="16" h="20">
                  <a:moveTo>
                    <a:pt x="16" y="10"/>
                  </a:moveTo>
                  <a:lnTo>
                    <a:pt x="16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0" name="Freeform 428"/>
            <p:cNvSpPr>
              <a:spLocks/>
            </p:cNvSpPr>
            <p:nvPr/>
          </p:nvSpPr>
          <p:spPr bwMode="auto">
            <a:xfrm>
              <a:off x="5873750" y="1330325"/>
              <a:ext cx="15875" cy="158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10" y="4"/>
                </a:cxn>
                <a:cxn ang="0">
                  <a:pos x="10" y="6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4" y="0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1" name="Freeform 429"/>
            <p:cNvSpPr>
              <a:spLocks/>
            </p:cNvSpPr>
            <p:nvPr/>
          </p:nvSpPr>
          <p:spPr bwMode="auto">
            <a:xfrm>
              <a:off x="5768975" y="1139825"/>
              <a:ext cx="180975" cy="1365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2" y="0"/>
                </a:cxn>
                <a:cxn ang="0">
                  <a:pos x="56" y="0"/>
                </a:cxn>
                <a:cxn ang="0">
                  <a:pos x="50" y="2"/>
                </a:cxn>
                <a:cxn ang="0">
                  <a:pos x="44" y="6"/>
                </a:cxn>
                <a:cxn ang="0">
                  <a:pos x="40" y="10"/>
                </a:cxn>
                <a:cxn ang="0">
                  <a:pos x="34" y="14"/>
                </a:cxn>
                <a:cxn ang="0">
                  <a:pos x="30" y="18"/>
                </a:cxn>
                <a:cxn ang="0">
                  <a:pos x="24" y="24"/>
                </a:cxn>
                <a:cxn ang="0">
                  <a:pos x="20" y="32"/>
                </a:cxn>
                <a:cxn ang="0">
                  <a:pos x="16" y="38"/>
                </a:cxn>
                <a:cxn ang="0">
                  <a:pos x="12" y="46"/>
                </a:cxn>
                <a:cxn ang="0">
                  <a:pos x="8" y="54"/>
                </a:cxn>
                <a:cxn ang="0">
                  <a:pos x="6" y="62"/>
                </a:cxn>
                <a:cxn ang="0">
                  <a:pos x="4" y="72"/>
                </a:cxn>
                <a:cxn ang="0">
                  <a:pos x="2" y="80"/>
                </a:cxn>
                <a:cxn ang="0">
                  <a:pos x="2" y="84"/>
                </a:cxn>
                <a:cxn ang="0">
                  <a:pos x="8" y="80"/>
                </a:cxn>
                <a:cxn ang="0">
                  <a:pos x="12" y="78"/>
                </a:cxn>
                <a:cxn ang="0">
                  <a:pos x="18" y="74"/>
                </a:cxn>
                <a:cxn ang="0">
                  <a:pos x="24" y="72"/>
                </a:cxn>
                <a:cxn ang="0">
                  <a:pos x="30" y="70"/>
                </a:cxn>
                <a:cxn ang="0">
                  <a:pos x="36" y="68"/>
                </a:cxn>
                <a:cxn ang="0">
                  <a:pos x="42" y="66"/>
                </a:cxn>
                <a:cxn ang="0">
                  <a:pos x="50" y="66"/>
                </a:cxn>
                <a:cxn ang="0">
                  <a:pos x="58" y="64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2" y="68"/>
                </a:cxn>
                <a:cxn ang="0">
                  <a:pos x="90" y="70"/>
                </a:cxn>
                <a:cxn ang="0">
                  <a:pos x="100" y="74"/>
                </a:cxn>
                <a:cxn ang="0">
                  <a:pos x="110" y="78"/>
                </a:cxn>
                <a:cxn ang="0">
                  <a:pos x="114" y="76"/>
                </a:cxn>
                <a:cxn ang="0">
                  <a:pos x="114" y="68"/>
                </a:cxn>
                <a:cxn ang="0">
                  <a:pos x="114" y="62"/>
                </a:cxn>
                <a:cxn ang="0">
                  <a:pos x="112" y="54"/>
                </a:cxn>
                <a:cxn ang="0">
                  <a:pos x="110" y="46"/>
                </a:cxn>
                <a:cxn ang="0">
                  <a:pos x="108" y="40"/>
                </a:cxn>
                <a:cxn ang="0">
                  <a:pos x="106" y="34"/>
                </a:cxn>
                <a:cxn ang="0">
                  <a:pos x="104" y="28"/>
                </a:cxn>
                <a:cxn ang="0">
                  <a:pos x="100" y="22"/>
                </a:cxn>
                <a:cxn ang="0">
                  <a:pos x="98" y="18"/>
                </a:cxn>
                <a:cxn ang="0">
                  <a:pos x="94" y="12"/>
                </a:cxn>
                <a:cxn ang="0">
                  <a:pos x="90" y="8"/>
                </a:cxn>
                <a:cxn ang="0">
                  <a:pos x="86" y="6"/>
                </a:cxn>
                <a:cxn ang="0">
                  <a:pos x="82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70" y="0"/>
                </a:cxn>
              </a:cxnLst>
              <a:rect l="0" t="0" r="r" b="b"/>
              <a:pathLst>
                <a:path w="114" h="86">
                  <a:moveTo>
                    <a:pt x="70" y="0"/>
                  </a:move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4" y="6"/>
                  </a:lnTo>
                  <a:lnTo>
                    <a:pt x="42" y="8"/>
                  </a:lnTo>
                  <a:lnTo>
                    <a:pt x="40" y="10"/>
                  </a:lnTo>
                  <a:lnTo>
                    <a:pt x="36" y="12"/>
                  </a:lnTo>
                  <a:lnTo>
                    <a:pt x="34" y="14"/>
                  </a:lnTo>
                  <a:lnTo>
                    <a:pt x="32" y="16"/>
                  </a:lnTo>
                  <a:lnTo>
                    <a:pt x="30" y="18"/>
                  </a:lnTo>
                  <a:lnTo>
                    <a:pt x="26" y="22"/>
                  </a:lnTo>
                  <a:lnTo>
                    <a:pt x="24" y="24"/>
                  </a:lnTo>
                  <a:lnTo>
                    <a:pt x="22" y="28"/>
                  </a:lnTo>
                  <a:lnTo>
                    <a:pt x="20" y="32"/>
                  </a:lnTo>
                  <a:lnTo>
                    <a:pt x="18" y="34"/>
                  </a:lnTo>
                  <a:lnTo>
                    <a:pt x="16" y="38"/>
                  </a:lnTo>
                  <a:lnTo>
                    <a:pt x="14" y="42"/>
                  </a:lnTo>
                  <a:lnTo>
                    <a:pt x="12" y="46"/>
                  </a:lnTo>
                  <a:lnTo>
                    <a:pt x="10" y="50"/>
                  </a:lnTo>
                  <a:lnTo>
                    <a:pt x="8" y="54"/>
                  </a:lnTo>
                  <a:lnTo>
                    <a:pt x="8" y="58"/>
                  </a:lnTo>
                  <a:lnTo>
                    <a:pt x="6" y="62"/>
                  </a:lnTo>
                  <a:lnTo>
                    <a:pt x="4" y="66"/>
                  </a:lnTo>
                  <a:lnTo>
                    <a:pt x="4" y="72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4" y="82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2" y="78"/>
                  </a:lnTo>
                  <a:lnTo>
                    <a:pt x="14" y="76"/>
                  </a:lnTo>
                  <a:lnTo>
                    <a:pt x="18" y="74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6" y="70"/>
                  </a:lnTo>
                  <a:lnTo>
                    <a:pt x="30" y="70"/>
                  </a:lnTo>
                  <a:lnTo>
                    <a:pt x="32" y="68"/>
                  </a:lnTo>
                  <a:lnTo>
                    <a:pt x="36" y="68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6" y="66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2" y="64"/>
                  </a:lnTo>
                  <a:lnTo>
                    <a:pt x="66" y="66"/>
                  </a:lnTo>
                  <a:lnTo>
                    <a:pt x="70" y="66"/>
                  </a:lnTo>
                  <a:lnTo>
                    <a:pt x="74" y="66"/>
                  </a:lnTo>
                  <a:lnTo>
                    <a:pt x="78" y="66"/>
                  </a:lnTo>
                  <a:lnTo>
                    <a:pt x="82" y="68"/>
                  </a:lnTo>
                  <a:lnTo>
                    <a:pt x="86" y="70"/>
                  </a:lnTo>
                  <a:lnTo>
                    <a:pt x="90" y="70"/>
                  </a:lnTo>
                  <a:lnTo>
                    <a:pt x="96" y="72"/>
                  </a:lnTo>
                  <a:lnTo>
                    <a:pt x="100" y="74"/>
                  </a:lnTo>
                  <a:lnTo>
                    <a:pt x="106" y="76"/>
                  </a:lnTo>
                  <a:lnTo>
                    <a:pt x="110" y="78"/>
                  </a:lnTo>
                  <a:lnTo>
                    <a:pt x="114" y="80"/>
                  </a:lnTo>
                  <a:lnTo>
                    <a:pt x="114" y="76"/>
                  </a:lnTo>
                  <a:lnTo>
                    <a:pt x="114" y="72"/>
                  </a:lnTo>
                  <a:lnTo>
                    <a:pt x="114" y="68"/>
                  </a:lnTo>
                  <a:lnTo>
                    <a:pt x="114" y="64"/>
                  </a:lnTo>
                  <a:lnTo>
                    <a:pt x="114" y="62"/>
                  </a:lnTo>
                  <a:lnTo>
                    <a:pt x="112" y="58"/>
                  </a:lnTo>
                  <a:lnTo>
                    <a:pt x="112" y="54"/>
                  </a:lnTo>
                  <a:lnTo>
                    <a:pt x="112" y="50"/>
                  </a:lnTo>
                  <a:lnTo>
                    <a:pt x="110" y="46"/>
                  </a:lnTo>
                  <a:lnTo>
                    <a:pt x="110" y="44"/>
                  </a:lnTo>
                  <a:lnTo>
                    <a:pt x="108" y="40"/>
                  </a:lnTo>
                  <a:lnTo>
                    <a:pt x="108" y="36"/>
                  </a:lnTo>
                  <a:lnTo>
                    <a:pt x="106" y="34"/>
                  </a:lnTo>
                  <a:lnTo>
                    <a:pt x="104" y="30"/>
                  </a:lnTo>
                  <a:lnTo>
                    <a:pt x="104" y="28"/>
                  </a:lnTo>
                  <a:lnTo>
                    <a:pt x="102" y="24"/>
                  </a:lnTo>
                  <a:lnTo>
                    <a:pt x="100" y="22"/>
                  </a:lnTo>
                  <a:lnTo>
                    <a:pt x="98" y="20"/>
                  </a:lnTo>
                  <a:lnTo>
                    <a:pt x="98" y="18"/>
                  </a:lnTo>
                  <a:lnTo>
                    <a:pt x="96" y="14"/>
                  </a:lnTo>
                  <a:lnTo>
                    <a:pt x="94" y="12"/>
                  </a:lnTo>
                  <a:lnTo>
                    <a:pt x="92" y="10"/>
                  </a:lnTo>
                  <a:lnTo>
                    <a:pt x="90" y="8"/>
                  </a:lnTo>
                  <a:lnTo>
                    <a:pt x="88" y="8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2" y="2"/>
                  </a:lnTo>
                  <a:lnTo>
                    <a:pt x="78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8C6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2" name="Freeform 430"/>
            <p:cNvSpPr>
              <a:spLocks/>
            </p:cNvSpPr>
            <p:nvPr/>
          </p:nvSpPr>
          <p:spPr bwMode="auto">
            <a:xfrm>
              <a:off x="5768975" y="1139825"/>
              <a:ext cx="95250" cy="136525"/>
            </a:xfrm>
            <a:custGeom>
              <a:avLst/>
              <a:gdLst/>
              <a:ahLst/>
              <a:cxnLst>
                <a:cxn ang="0">
                  <a:pos x="12" y="74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8" y="54"/>
                </a:cxn>
                <a:cxn ang="0">
                  <a:pos x="20" y="48"/>
                </a:cxn>
                <a:cxn ang="0">
                  <a:pos x="22" y="42"/>
                </a:cxn>
                <a:cxn ang="0">
                  <a:pos x="26" y="36"/>
                </a:cxn>
                <a:cxn ang="0">
                  <a:pos x="28" y="30"/>
                </a:cxn>
                <a:cxn ang="0">
                  <a:pos x="32" y="26"/>
                </a:cxn>
                <a:cxn ang="0">
                  <a:pos x="34" y="20"/>
                </a:cxn>
                <a:cxn ang="0">
                  <a:pos x="38" y="16"/>
                </a:cxn>
                <a:cxn ang="0">
                  <a:pos x="42" y="12"/>
                </a:cxn>
                <a:cxn ang="0">
                  <a:pos x="46" y="8"/>
                </a:cxn>
                <a:cxn ang="0">
                  <a:pos x="50" y="6"/>
                </a:cxn>
                <a:cxn ang="0">
                  <a:pos x="54" y="2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52" y="2"/>
                </a:cxn>
                <a:cxn ang="0">
                  <a:pos x="48" y="4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4" y="14"/>
                </a:cxn>
                <a:cxn ang="0">
                  <a:pos x="30" y="18"/>
                </a:cxn>
                <a:cxn ang="0">
                  <a:pos x="26" y="24"/>
                </a:cxn>
                <a:cxn ang="0">
                  <a:pos x="22" y="30"/>
                </a:cxn>
                <a:cxn ang="0">
                  <a:pos x="18" y="36"/>
                </a:cxn>
                <a:cxn ang="0">
                  <a:pos x="14" y="42"/>
                </a:cxn>
                <a:cxn ang="0">
                  <a:pos x="10" y="50"/>
                </a:cxn>
                <a:cxn ang="0">
                  <a:pos x="8" y="56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80"/>
                </a:cxn>
                <a:cxn ang="0">
                  <a:pos x="2" y="84"/>
                </a:cxn>
                <a:cxn ang="0">
                  <a:pos x="8" y="80"/>
                </a:cxn>
                <a:cxn ang="0">
                  <a:pos x="10" y="78"/>
                </a:cxn>
              </a:cxnLst>
              <a:rect l="0" t="0" r="r" b="b"/>
              <a:pathLst>
                <a:path w="60" h="86">
                  <a:moveTo>
                    <a:pt x="10" y="78"/>
                  </a:moveTo>
                  <a:lnTo>
                    <a:pt x="12" y="74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4" y="64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8" y="54"/>
                  </a:lnTo>
                  <a:lnTo>
                    <a:pt x="18" y="50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2" y="42"/>
                  </a:lnTo>
                  <a:lnTo>
                    <a:pt x="24" y="38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4" y="20"/>
                  </a:lnTo>
                  <a:lnTo>
                    <a:pt x="36" y="18"/>
                  </a:lnTo>
                  <a:lnTo>
                    <a:pt x="38" y="16"/>
                  </a:lnTo>
                  <a:lnTo>
                    <a:pt x="40" y="14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6" y="6"/>
                  </a:lnTo>
                  <a:lnTo>
                    <a:pt x="42" y="6"/>
                  </a:lnTo>
                  <a:lnTo>
                    <a:pt x="40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4" y="14"/>
                  </a:lnTo>
                  <a:lnTo>
                    <a:pt x="32" y="16"/>
                  </a:lnTo>
                  <a:lnTo>
                    <a:pt x="30" y="18"/>
                  </a:lnTo>
                  <a:lnTo>
                    <a:pt x="28" y="22"/>
                  </a:lnTo>
                  <a:lnTo>
                    <a:pt x="26" y="24"/>
                  </a:lnTo>
                  <a:lnTo>
                    <a:pt x="24" y="26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8" y="36"/>
                  </a:lnTo>
                  <a:lnTo>
                    <a:pt x="16" y="40"/>
                  </a:lnTo>
                  <a:lnTo>
                    <a:pt x="14" y="42"/>
                  </a:lnTo>
                  <a:lnTo>
                    <a:pt x="12" y="46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8" y="56"/>
                  </a:lnTo>
                  <a:lnTo>
                    <a:pt x="6" y="60"/>
                  </a:lnTo>
                  <a:lnTo>
                    <a:pt x="6" y="64"/>
                  </a:lnTo>
                  <a:lnTo>
                    <a:pt x="4" y="68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6" y="82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0" y="78"/>
                  </a:lnTo>
                  <a:close/>
                </a:path>
              </a:pathLst>
            </a:custGeom>
            <a:solidFill>
              <a:srgbClr val="E7AE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3" name="Freeform 431"/>
            <p:cNvSpPr>
              <a:spLocks/>
            </p:cNvSpPr>
            <p:nvPr/>
          </p:nvSpPr>
          <p:spPr bwMode="auto">
            <a:xfrm>
              <a:off x="5765800" y="1279525"/>
              <a:ext cx="101600" cy="17780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46" y="106"/>
                </a:cxn>
                <a:cxn ang="0">
                  <a:pos x="40" y="104"/>
                </a:cxn>
                <a:cxn ang="0">
                  <a:pos x="36" y="100"/>
                </a:cxn>
                <a:cxn ang="0">
                  <a:pos x="32" y="96"/>
                </a:cxn>
                <a:cxn ang="0">
                  <a:pos x="26" y="90"/>
                </a:cxn>
                <a:cxn ang="0">
                  <a:pos x="22" y="84"/>
                </a:cxn>
                <a:cxn ang="0">
                  <a:pos x="20" y="78"/>
                </a:cxn>
                <a:cxn ang="0">
                  <a:pos x="16" y="72"/>
                </a:cxn>
                <a:cxn ang="0">
                  <a:pos x="14" y="64"/>
                </a:cxn>
                <a:cxn ang="0">
                  <a:pos x="12" y="54"/>
                </a:cxn>
                <a:cxn ang="0">
                  <a:pos x="10" y="46"/>
                </a:cxn>
                <a:cxn ang="0">
                  <a:pos x="10" y="36"/>
                </a:cxn>
                <a:cxn ang="0">
                  <a:pos x="8" y="28"/>
                </a:cxn>
                <a:cxn ang="0">
                  <a:pos x="10" y="18"/>
                </a:cxn>
                <a:cxn ang="0">
                  <a:pos x="10" y="8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20"/>
                </a:cxn>
                <a:cxn ang="0">
                  <a:pos x="0" y="3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2" y="58"/>
                </a:cxn>
                <a:cxn ang="0">
                  <a:pos x="4" y="66"/>
                </a:cxn>
                <a:cxn ang="0">
                  <a:pos x="8" y="74"/>
                </a:cxn>
                <a:cxn ang="0">
                  <a:pos x="10" y="82"/>
                </a:cxn>
                <a:cxn ang="0">
                  <a:pos x="14" y="88"/>
                </a:cxn>
                <a:cxn ang="0">
                  <a:pos x="18" y="94"/>
                </a:cxn>
                <a:cxn ang="0">
                  <a:pos x="22" y="98"/>
                </a:cxn>
                <a:cxn ang="0">
                  <a:pos x="26" y="104"/>
                </a:cxn>
                <a:cxn ang="0">
                  <a:pos x="32" y="106"/>
                </a:cxn>
                <a:cxn ang="0">
                  <a:pos x="36" y="110"/>
                </a:cxn>
                <a:cxn ang="0">
                  <a:pos x="42" y="112"/>
                </a:cxn>
                <a:cxn ang="0">
                  <a:pos x="46" y="112"/>
                </a:cxn>
                <a:cxn ang="0">
                  <a:pos x="48" y="112"/>
                </a:cxn>
                <a:cxn ang="0">
                  <a:pos x="52" y="112"/>
                </a:cxn>
                <a:cxn ang="0">
                  <a:pos x="56" y="110"/>
                </a:cxn>
                <a:cxn ang="0">
                  <a:pos x="62" y="110"/>
                </a:cxn>
                <a:cxn ang="0">
                  <a:pos x="62" y="108"/>
                </a:cxn>
                <a:cxn ang="0">
                  <a:pos x="58" y="108"/>
                </a:cxn>
                <a:cxn ang="0">
                  <a:pos x="56" y="108"/>
                </a:cxn>
                <a:cxn ang="0">
                  <a:pos x="54" y="108"/>
                </a:cxn>
              </a:cxnLst>
              <a:rect l="0" t="0" r="r" b="b"/>
              <a:pathLst>
                <a:path w="64" h="112">
                  <a:moveTo>
                    <a:pt x="54" y="108"/>
                  </a:moveTo>
                  <a:lnTo>
                    <a:pt x="52" y="108"/>
                  </a:lnTo>
                  <a:lnTo>
                    <a:pt x="48" y="108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0" y="104"/>
                  </a:lnTo>
                  <a:lnTo>
                    <a:pt x="38" y="102"/>
                  </a:lnTo>
                  <a:lnTo>
                    <a:pt x="36" y="100"/>
                  </a:lnTo>
                  <a:lnTo>
                    <a:pt x="34" y="98"/>
                  </a:lnTo>
                  <a:lnTo>
                    <a:pt x="32" y="96"/>
                  </a:lnTo>
                  <a:lnTo>
                    <a:pt x="28" y="94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2" y="84"/>
                  </a:lnTo>
                  <a:lnTo>
                    <a:pt x="22" y="82"/>
                  </a:lnTo>
                  <a:lnTo>
                    <a:pt x="20" y="78"/>
                  </a:lnTo>
                  <a:lnTo>
                    <a:pt x="18" y="74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4" y="64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0" y="46"/>
                  </a:lnTo>
                  <a:lnTo>
                    <a:pt x="10" y="42"/>
                  </a:lnTo>
                  <a:lnTo>
                    <a:pt x="10" y="36"/>
                  </a:lnTo>
                  <a:lnTo>
                    <a:pt x="10" y="32"/>
                  </a:lnTo>
                  <a:lnTo>
                    <a:pt x="8" y="28"/>
                  </a:lnTo>
                  <a:lnTo>
                    <a:pt x="8" y="22"/>
                  </a:lnTo>
                  <a:lnTo>
                    <a:pt x="10" y="18"/>
                  </a:lnTo>
                  <a:lnTo>
                    <a:pt x="10" y="12"/>
                  </a:lnTo>
                  <a:lnTo>
                    <a:pt x="10" y="8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2" y="54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4" y="66"/>
                  </a:lnTo>
                  <a:lnTo>
                    <a:pt x="6" y="70"/>
                  </a:lnTo>
                  <a:lnTo>
                    <a:pt x="8" y="74"/>
                  </a:lnTo>
                  <a:lnTo>
                    <a:pt x="8" y="78"/>
                  </a:lnTo>
                  <a:lnTo>
                    <a:pt x="10" y="82"/>
                  </a:lnTo>
                  <a:lnTo>
                    <a:pt x="12" y="84"/>
                  </a:lnTo>
                  <a:lnTo>
                    <a:pt x="14" y="88"/>
                  </a:lnTo>
                  <a:lnTo>
                    <a:pt x="16" y="90"/>
                  </a:lnTo>
                  <a:lnTo>
                    <a:pt x="18" y="94"/>
                  </a:lnTo>
                  <a:lnTo>
                    <a:pt x="20" y="96"/>
                  </a:lnTo>
                  <a:lnTo>
                    <a:pt x="22" y="98"/>
                  </a:lnTo>
                  <a:lnTo>
                    <a:pt x="24" y="102"/>
                  </a:lnTo>
                  <a:lnTo>
                    <a:pt x="26" y="104"/>
                  </a:lnTo>
                  <a:lnTo>
                    <a:pt x="28" y="106"/>
                  </a:lnTo>
                  <a:lnTo>
                    <a:pt x="32" y="106"/>
                  </a:lnTo>
                  <a:lnTo>
                    <a:pt x="34" y="108"/>
                  </a:lnTo>
                  <a:lnTo>
                    <a:pt x="36" y="110"/>
                  </a:lnTo>
                  <a:lnTo>
                    <a:pt x="40" y="110"/>
                  </a:lnTo>
                  <a:lnTo>
                    <a:pt x="42" y="112"/>
                  </a:lnTo>
                  <a:lnTo>
                    <a:pt x="46" y="112"/>
                  </a:lnTo>
                  <a:lnTo>
                    <a:pt x="46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50" y="112"/>
                  </a:lnTo>
                  <a:lnTo>
                    <a:pt x="52" y="112"/>
                  </a:lnTo>
                  <a:lnTo>
                    <a:pt x="54" y="112"/>
                  </a:lnTo>
                  <a:lnTo>
                    <a:pt x="56" y="110"/>
                  </a:lnTo>
                  <a:lnTo>
                    <a:pt x="60" y="110"/>
                  </a:lnTo>
                  <a:lnTo>
                    <a:pt x="62" y="110"/>
                  </a:lnTo>
                  <a:lnTo>
                    <a:pt x="64" y="108"/>
                  </a:lnTo>
                  <a:lnTo>
                    <a:pt x="62" y="108"/>
                  </a:lnTo>
                  <a:lnTo>
                    <a:pt x="60" y="108"/>
                  </a:lnTo>
                  <a:lnTo>
                    <a:pt x="58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solidFill>
              <a:srgbClr val="E2E1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4" name="Freeform 432"/>
            <p:cNvSpPr>
              <a:spLocks/>
            </p:cNvSpPr>
            <p:nvPr/>
          </p:nvSpPr>
          <p:spPr bwMode="auto">
            <a:xfrm>
              <a:off x="5718175" y="1377950"/>
              <a:ext cx="266700" cy="123825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6" y="24"/>
                </a:cxn>
                <a:cxn ang="0">
                  <a:pos x="12" y="20"/>
                </a:cxn>
                <a:cxn ang="0">
                  <a:pos x="16" y="18"/>
                </a:cxn>
                <a:cxn ang="0">
                  <a:pos x="22" y="14"/>
                </a:cxn>
                <a:cxn ang="0">
                  <a:pos x="28" y="12"/>
                </a:cxn>
                <a:cxn ang="0">
                  <a:pos x="36" y="8"/>
                </a:cxn>
                <a:cxn ang="0">
                  <a:pos x="44" y="6"/>
                </a:cxn>
                <a:cxn ang="0">
                  <a:pos x="52" y="2"/>
                </a:cxn>
                <a:cxn ang="0">
                  <a:pos x="60" y="2"/>
                </a:cxn>
                <a:cxn ang="0">
                  <a:pos x="70" y="0"/>
                </a:cxn>
                <a:cxn ang="0">
                  <a:pos x="80" y="0"/>
                </a:cxn>
                <a:cxn ang="0">
                  <a:pos x="90" y="0"/>
                </a:cxn>
                <a:cxn ang="0">
                  <a:pos x="100" y="2"/>
                </a:cxn>
                <a:cxn ang="0">
                  <a:pos x="110" y="6"/>
                </a:cxn>
                <a:cxn ang="0">
                  <a:pos x="120" y="10"/>
                </a:cxn>
                <a:cxn ang="0">
                  <a:pos x="128" y="12"/>
                </a:cxn>
                <a:cxn ang="0">
                  <a:pos x="136" y="16"/>
                </a:cxn>
                <a:cxn ang="0">
                  <a:pos x="142" y="18"/>
                </a:cxn>
                <a:cxn ang="0">
                  <a:pos x="148" y="22"/>
                </a:cxn>
                <a:cxn ang="0">
                  <a:pos x="152" y="24"/>
                </a:cxn>
                <a:cxn ang="0">
                  <a:pos x="156" y="26"/>
                </a:cxn>
                <a:cxn ang="0">
                  <a:pos x="160" y="30"/>
                </a:cxn>
                <a:cxn ang="0">
                  <a:pos x="162" y="32"/>
                </a:cxn>
                <a:cxn ang="0">
                  <a:pos x="166" y="34"/>
                </a:cxn>
                <a:cxn ang="0">
                  <a:pos x="168" y="38"/>
                </a:cxn>
                <a:cxn ang="0">
                  <a:pos x="168" y="38"/>
                </a:cxn>
                <a:cxn ang="0">
                  <a:pos x="168" y="40"/>
                </a:cxn>
                <a:cxn ang="0">
                  <a:pos x="166" y="42"/>
                </a:cxn>
                <a:cxn ang="0">
                  <a:pos x="162" y="44"/>
                </a:cxn>
                <a:cxn ang="0">
                  <a:pos x="156" y="50"/>
                </a:cxn>
                <a:cxn ang="0">
                  <a:pos x="150" y="54"/>
                </a:cxn>
                <a:cxn ang="0">
                  <a:pos x="146" y="56"/>
                </a:cxn>
                <a:cxn ang="0">
                  <a:pos x="142" y="60"/>
                </a:cxn>
                <a:cxn ang="0">
                  <a:pos x="136" y="62"/>
                </a:cxn>
                <a:cxn ang="0">
                  <a:pos x="130" y="66"/>
                </a:cxn>
                <a:cxn ang="0">
                  <a:pos x="124" y="68"/>
                </a:cxn>
                <a:cxn ang="0">
                  <a:pos x="118" y="70"/>
                </a:cxn>
                <a:cxn ang="0">
                  <a:pos x="110" y="72"/>
                </a:cxn>
                <a:cxn ang="0">
                  <a:pos x="98" y="74"/>
                </a:cxn>
                <a:cxn ang="0">
                  <a:pos x="84" y="76"/>
                </a:cxn>
                <a:cxn ang="0">
                  <a:pos x="70" y="78"/>
                </a:cxn>
                <a:cxn ang="0">
                  <a:pos x="58" y="76"/>
                </a:cxn>
                <a:cxn ang="0">
                  <a:pos x="48" y="74"/>
                </a:cxn>
                <a:cxn ang="0">
                  <a:pos x="40" y="70"/>
                </a:cxn>
                <a:cxn ang="0">
                  <a:pos x="32" y="66"/>
                </a:cxn>
                <a:cxn ang="0">
                  <a:pos x="24" y="60"/>
                </a:cxn>
                <a:cxn ang="0">
                  <a:pos x="18" y="56"/>
                </a:cxn>
                <a:cxn ang="0">
                  <a:pos x="14" y="50"/>
                </a:cxn>
                <a:cxn ang="0">
                  <a:pos x="10" y="46"/>
                </a:cxn>
                <a:cxn ang="0">
                  <a:pos x="6" y="40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168" h="78">
                  <a:moveTo>
                    <a:pt x="0" y="28"/>
                  </a:moveTo>
                  <a:lnTo>
                    <a:pt x="2" y="28"/>
                  </a:lnTo>
                  <a:lnTo>
                    <a:pt x="2" y="26"/>
                  </a:lnTo>
                  <a:lnTo>
                    <a:pt x="6" y="24"/>
                  </a:lnTo>
                  <a:lnTo>
                    <a:pt x="10" y="22"/>
                  </a:lnTo>
                  <a:lnTo>
                    <a:pt x="12" y="20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32" y="10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4" y="6"/>
                  </a:lnTo>
                  <a:lnTo>
                    <a:pt x="48" y="4"/>
                  </a:lnTo>
                  <a:lnTo>
                    <a:pt x="52" y="2"/>
                  </a:lnTo>
                  <a:lnTo>
                    <a:pt x="56" y="2"/>
                  </a:lnTo>
                  <a:lnTo>
                    <a:pt x="60" y="2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6" y="2"/>
                  </a:lnTo>
                  <a:lnTo>
                    <a:pt x="100" y="2"/>
                  </a:lnTo>
                  <a:lnTo>
                    <a:pt x="106" y="4"/>
                  </a:lnTo>
                  <a:lnTo>
                    <a:pt x="110" y="6"/>
                  </a:lnTo>
                  <a:lnTo>
                    <a:pt x="116" y="8"/>
                  </a:lnTo>
                  <a:lnTo>
                    <a:pt x="120" y="10"/>
                  </a:lnTo>
                  <a:lnTo>
                    <a:pt x="124" y="10"/>
                  </a:lnTo>
                  <a:lnTo>
                    <a:pt x="128" y="12"/>
                  </a:lnTo>
                  <a:lnTo>
                    <a:pt x="132" y="14"/>
                  </a:lnTo>
                  <a:lnTo>
                    <a:pt x="136" y="16"/>
                  </a:lnTo>
                  <a:lnTo>
                    <a:pt x="138" y="18"/>
                  </a:lnTo>
                  <a:lnTo>
                    <a:pt x="142" y="18"/>
                  </a:lnTo>
                  <a:lnTo>
                    <a:pt x="144" y="20"/>
                  </a:lnTo>
                  <a:lnTo>
                    <a:pt x="148" y="22"/>
                  </a:lnTo>
                  <a:lnTo>
                    <a:pt x="150" y="22"/>
                  </a:lnTo>
                  <a:lnTo>
                    <a:pt x="152" y="24"/>
                  </a:lnTo>
                  <a:lnTo>
                    <a:pt x="154" y="26"/>
                  </a:lnTo>
                  <a:lnTo>
                    <a:pt x="156" y="26"/>
                  </a:lnTo>
                  <a:lnTo>
                    <a:pt x="158" y="28"/>
                  </a:lnTo>
                  <a:lnTo>
                    <a:pt x="160" y="30"/>
                  </a:lnTo>
                  <a:lnTo>
                    <a:pt x="162" y="30"/>
                  </a:lnTo>
                  <a:lnTo>
                    <a:pt x="162" y="32"/>
                  </a:lnTo>
                  <a:lnTo>
                    <a:pt x="164" y="32"/>
                  </a:lnTo>
                  <a:lnTo>
                    <a:pt x="166" y="34"/>
                  </a:lnTo>
                  <a:lnTo>
                    <a:pt x="166" y="36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40"/>
                  </a:lnTo>
                  <a:lnTo>
                    <a:pt x="168" y="40"/>
                  </a:lnTo>
                  <a:lnTo>
                    <a:pt x="166" y="42"/>
                  </a:lnTo>
                  <a:lnTo>
                    <a:pt x="164" y="42"/>
                  </a:lnTo>
                  <a:lnTo>
                    <a:pt x="162" y="44"/>
                  </a:lnTo>
                  <a:lnTo>
                    <a:pt x="160" y="48"/>
                  </a:lnTo>
                  <a:lnTo>
                    <a:pt x="156" y="50"/>
                  </a:lnTo>
                  <a:lnTo>
                    <a:pt x="152" y="52"/>
                  </a:lnTo>
                  <a:lnTo>
                    <a:pt x="150" y="54"/>
                  </a:lnTo>
                  <a:lnTo>
                    <a:pt x="148" y="56"/>
                  </a:lnTo>
                  <a:lnTo>
                    <a:pt x="146" y="56"/>
                  </a:lnTo>
                  <a:lnTo>
                    <a:pt x="144" y="58"/>
                  </a:lnTo>
                  <a:lnTo>
                    <a:pt x="142" y="60"/>
                  </a:lnTo>
                  <a:lnTo>
                    <a:pt x="138" y="62"/>
                  </a:lnTo>
                  <a:lnTo>
                    <a:pt x="136" y="62"/>
                  </a:lnTo>
                  <a:lnTo>
                    <a:pt x="134" y="64"/>
                  </a:lnTo>
                  <a:lnTo>
                    <a:pt x="130" y="66"/>
                  </a:lnTo>
                  <a:lnTo>
                    <a:pt x="128" y="66"/>
                  </a:lnTo>
                  <a:lnTo>
                    <a:pt x="124" y="68"/>
                  </a:lnTo>
                  <a:lnTo>
                    <a:pt x="120" y="70"/>
                  </a:lnTo>
                  <a:lnTo>
                    <a:pt x="118" y="70"/>
                  </a:lnTo>
                  <a:lnTo>
                    <a:pt x="114" y="72"/>
                  </a:lnTo>
                  <a:lnTo>
                    <a:pt x="110" y="72"/>
                  </a:lnTo>
                  <a:lnTo>
                    <a:pt x="106" y="74"/>
                  </a:lnTo>
                  <a:lnTo>
                    <a:pt x="98" y="74"/>
                  </a:lnTo>
                  <a:lnTo>
                    <a:pt x="92" y="76"/>
                  </a:lnTo>
                  <a:lnTo>
                    <a:pt x="84" y="76"/>
                  </a:lnTo>
                  <a:lnTo>
                    <a:pt x="78" y="78"/>
                  </a:lnTo>
                  <a:lnTo>
                    <a:pt x="70" y="78"/>
                  </a:lnTo>
                  <a:lnTo>
                    <a:pt x="64" y="76"/>
                  </a:lnTo>
                  <a:lnTo>
                    <a:pt x="58" y="76"/>
                  </a:lnTo>
                  <a:lnTo>
                    <a:pt x="54" y="74"/>
                  </a:lnTo>
                  <a:lnTo>
                    <a:pt x="48" y="74"/>
                  </a:lnTo>
                  <a:lnTo>
                    <a:pt x="44" y="72"/>
                  </a:lnTo>
                  <a:lnTo>
                    <a:pt x="40" y="70"/>
                  </a:lnTo>
                  <a:lnTo>
                    <a:pt x="36" y="68"/>
                  </a:lnTo>
                  <a:lnTo>
                    <a:pt x="32" y="66"/>
                  </a:lnTo>
                  <a:lnTo>
                    <a:pt x="28" y="64"/>
                  </a:lnTo>
                  <a:lnTo>
                    <a:pt x="24" y="60"/>
                  </a:lnTo>
                  <a:lnTo>
                    <a:pt x="22" y="58"/>
                  </a:lnTo>
                  <a:lnTo>
                    <a:pt x="18" y="56"/>
                  </a:lnTo>
                  <a:lnTo>
                    <a:pt x="16" y="52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5" name="Freeform 433"/>
            <p:cNvSpPr>
              <a:spLocks/>
            </p:cNvSpPr>
            <p:nvPr/>
          </p:nvSpPr>
          <p:spPr bwMode="auto">
            <a:xfrm>
              <a:off x="5819775" y="1050925"/>
              <a:ext cx="142875" cy="107950"/>
            </a:xfrm>
            <a:custGeom>
              <a:avLst/>
              <a:gdLst/>
              <a:ahLst/>
              <a:cxnLst>
                <a:cxn ang="0">
                  <a:pos x="90" y="66"/>
                </a:cxn>
                <a:cxn ang="0">
                  <a:pos x="90" y="64"/>
                </a:cxn>
                <a:cxn ang="0">
                  <a:pos x="90" y="62"/>
                </a:cxn>
                <a:cxn ang="0">
                  <a:pos x="90" y="56"/>
                </a:cxn>
                <a:cxn ang="0">
                  <a:pos x="88" y="52"/>
                </a:cxn>
                <a:cxn ang="0">
                  <a:pos x="88" y="46"/>
                </a:cxn>
                <a:cxn ang="0">
                  <a:pos x="86" y="40"/>
                </a:cxn>
                <a:cxn ang="0">
                  <a:pos x="84" y="34"/>
                </a:cxn>
                <a:cxn ang="0">
                  <a:pos x="80" y="28"/>
                </a:cxn>
                <a:cxn ang="0">
                  <a:pos x="78" y="22"/>
                </a:cxn>
                <a:cxn ang="0">
                  <a:pos x="74" y="16"/>
                </a:cxn>
                <a:cxn ang="0">
                  <a:pos x="70" y="10"/>
                </a:cxn>
                <a:cxn ang="0">
                  <a:pos x="64" y="6"/>
                </a:cxn>
                <a:cxn ang="0">
                  <a:pos x="60" y="4"/>
                </a:cxn>
                <a:cxn ang="0">
                  <a:pos x="54" y="2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28" y="4"/>
                </a:cxn>
                <a:cxn ang="0">
                  <a:pos x="22" y="6"/>
                </a:cxn>
                <a:cxn ang="0">
                  <a:pos x="14" y="10"/>
                </a:cxn>
                <a:cxn ang="0">
                  <a:pos x="10" y="14"/>
                </a:cxn>
                <a:cxn ang="0">
                  <a:pos x="6" y="18"/>
                </a:cxn>
                <a:cxn ang="0">
                  <a:pos x="2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6"/>
                </a:cxn>
                <a:cxn ang="0">
                  <a:pos x="4" y="38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6" y="38"/>
                </a:cxn>
                <a:cxn ang="0">
                  <a:pos x="20" y="36"/>
                </a:cxn>
                <a:cxn ang="0">
                  <a:pos x="26" y="32"/>
                </a:cxn>
                <a:cxn ang="0">
                  <a:pos x="32" y="28"/>
                </a:cxn>
                <a:cxn ang="0">
                  <a:pos x="36" y="26"/>
                </a:cxn>
                <a:cxn ang="0">
                  <a:pos x="40" y="24"/>
                </a:cxn>
                <a:cxn ang="0">
                  <a:pos x="44" y="24"/>
                </a:cxn>
                <a:cxn ang="0">
                  <a:pos x="46" y="22"/>
                </a:cxn>
                <a:cxn ang="0">
                  <a:pos x="50" y="22"/>
                </a:cxn>
                <a:cxn ang="0">
                  <a:pos x="54" y="22"/>
                </a:cxn>
                <a:cxn ang="0">
                  <a:pos x="56" y="22"/>
                </a:cxn>
                <a:cxn ang="0">
                  <a:pos x="60" y="24"/>
                </a:cxn>
                <a:cxn ang="0">
                  <a:pos x="64" y="26"/>
                </a:cxn>
                <a:cxn ang="0">
                  <a:pos x="68" y="28"/>
                </a:cxn>
                <a:cxn ang="0">
                  <a:pos x="72" y="32"/>
                </a:cxn>
                <a:cxn ang="0">
                  <a:pos x="76" y="36"/>
                </a:cxn>
                <a:cxn ang="0">
                  <a:pos x="80" y="46"/>
                </a:cxn>
                <a:cxn ang="0">
                  <a:pos x="86" y="58"/>
                </a:cxn>
                <a:cxn ang="0">
                  <a:pos x="90" y="64"/>
                </a:cxn>
                <a:cxn ang="0">
                  <a:pos x="90" y="66"/>
                </a:cxn>
                <a:cxn ang="0">
                  <a:pos x="90" y="68"/>
                </a:cxn>
              </a:cxnLst>
              <a:rect l="0" t="0" r="r" b="b"/>
              <a:pathLst>
                <a:path w="90" h="68">
                  <a:moveTo>
                    <a:pt x="90" y="68"/>
                  </a:moveTo>
                  <a:lnTo>
                    <a:pt x="90" y="66"/>
                  </a:lnTo>
                  <a:lnTo>
                    <a:pt x="90" y="66"/>
                  </a:lnTo>
                  <a:lnTo>
                    <a:pt x="90" y="64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0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88" y="52"/>
                  </a:lnTo>
                  <a:lnTo>
                    <a:pt x="88" y="48"/>
                  </a:lnTo>
                  <a:lnTo>
                    <a:pt x="88" y="46"/>
                  </a:lnTo>
                  <a:lnTo>
                    <a:pt x="86" y="44"/>
                  </a:lnTo>
                  <a:lnTo>
                    <a:pt x="86" y="40"/>
                  </a:lnTo>
                  <a:lnTo>
                    <a:pt x="84" y="36"/>
                  </a:lnTo>
                  <a:lnTo>
                    <a:pt x="84" y="34"/>
                  </a:lnTo>
                  <a:lnTo>
                    <a:pt x="82" y="30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78" y="22"/>
                  </a:lnTo>
                  <a:lnTo>
                    <a:pt x="76" y="18"/>
                  </a:lnTo>
                  <a:lnTo>
                    <a:pt x="74" y="16"/>
                  </a:lnTo>
                  <a:lnTo>
                    <a:pt x="72" y="14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4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4" y="2"/>
                  </a:lnTo>
                  <a:lnTo>
                    <a:pt x="28" y="4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18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6"/>
                  </a:lnTo>
                  <a:lnTo>
                    <a:pt x="24" y="34"/>
                  </a:lnTo>
                  <a:lnTo>
                    <a:pt x="26" y="32"/>
                  </a:lnTo>
                  <a:lnTo>
                    <a:pt x="30" y="30"/>
                  </a:lnTo>
                  <a:lnTo>
                    <a:pt x="32" y="28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8" y="26"/>
                  </a:lnTo>
                  <a:lnTo>
                    <a:pt x="40" y="24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48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4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8" y="24"/>
                  </a:lnTo>
                  <a:lnTo>
                    <a:pt x="60" y="24"/>
                  </a:lnTo>
                  <a:lnTo>
                    <a:pt x="62" y="24"/>
                  </a:lnTo>
                  <a:lnTo>
                    <a:pt x="64" y="26"/>
                  </a:lnTo>
                  <a:lnTo>
                    <a:pt x="66" y="26"/>
                  </a:lnTo>
                  <a:lnTo>
                    <a:pt x="68" y="28"/>
                  </a:lnTo>
                  <a:lnTo>
                    <a:pt x="70" y="30"/>
                  </a:lnTo>
                  <a:lnTo>
                    <a:pt x="72" y="32"/>
                  </a:lnTo>
                  <a:lnTo>
                    <a:pt x="74" y="34"/>
                  </a:lnTo>
                  <a:lnTo>
                    <a:pt x="76" y="36"/>
                  </a:lnTo>
                  <a:lnTo>
                    <a:pt x="78" y="38"/>
                  </a:lnTo>
                  <a:lnTo>
                    <a:pt x="80" y="46"/>
                  </a:lnTo>
                  <a:lnTo>
                    <a:pt x="84" y="52"/>
                  </a:lnTo>
                  <a:lnTo>
                    <a:pt x="86" y="58"/>
                  </a:lnTo>
                  <a:lnTo>
                    <a:pt x="88" y="62"/>
                  </a:lnTo>
                  <a:lnTo>
                    <a:pt x="90" y="64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90" y="68"/>
                  </a:lnTo>
                  <a:lnTo>
                    <a:pt x="90" y="68"/>
                  </a:lnTo>
                  <a:close/>
                </a:path>
              </a:pathLst>
            </a:custGeom>
            <a:solidFill>
              <a:srgbClr val="E275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6" name="Freeform 434"/>
            <p:cNvSpPr>
              <a:spLocks/>
            </p:cNvSpPr>
            <p:nvPr/>
          </p:nvSpPr>
          <p:spPr bwMode="auto">
            <a:xfrm>
              <a:off x="5749925" y="1241425"/>
              <a:ext cx="241300" cy="88900"/>
            </a:xfrm>
            <a:custGeom>
              <a:avLst/>
              <a:gdLst/>
              <a:ahLst/>
              <a:cxnLst>
                <a:cxn ang="0">
                  <a:pos x="152" y="56"/>
                </a:cxn>
                <a:cxn ang="0">
                  <a:pos x="150" y="54"/>
                </a:cxn>
                <a:cxn ang="0">
                  <a:pos x="150" y="52"/>
                </a:cxn>
                <a:cxn ang="0">
                  <a:pos x="148" y="50"/>
                </a:cxn>
                <a:cxn ang="0">
                  <a:pos x="148" y="48"/>
                </a:cxn>
                <a:cxn ang="0">
                  <a:pos x="146" y="46"/>
                </a:cxn>
                <a:cxn ang="0">
                  <a:pos x="144" y="42"/>
                </a:cxn>
                <a:cxn ang="0">
                  <a:pos x="144" y="40"/>
                </a:cxn>
                <a:cxn ang="0">
                  <a:pos x="140" y="36"/>
                </a:cxn>
                <a:cxn ang="0">
                  <a:pos x="138" y="34"/>
                </a:cxn>
                <a:cxn ang="0">
                  <a:pos x="136" y="30"/>
                </a:cxn>
                <a:cxn ang="0">
                  <a:pos x="132" y="26"/>
                </a:cxn>
                <a:cxn ang="0">
                  <a:pos x="130" y="24"/>
                </a:cxn>
                <a:cxn ang="0">
                  <a:pos x="126" y="20"/>
                </a:cxn>
                <a:cxn ang="0">
                  <a:pos x="122" y="16"/>
                </a:cxn>
                <a:cxn ang="0">
                  <a:pos x="118" y="14"/>
                </a:cxn>
                <a:cxn ang="0">
                  <a:pos x="112" y="12"/>
                </a:cxn>
                <a:cxn ang="0">
                  <a:pos x="108" y="8"/>
                </a:cxn>
                <a:cxn ang="0">
                  <a:pos x="102" y="6"/>
                </a:cxn>
                <a:cxn ang="0">
                  <a:pos x="96" y="4"/>
                </a:cxn>
                <a:cxn ang="0">
                  <a:pos x="90" y="2"/>
                </a:cxn>
                <a:cxn ang="0">
                  <a:pos x="84" y="2"/>
                </a:cxn>
                <a:cxn ang="0">
                  <a:pos x="76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2" y="4"/>
                </a:cxn>
                <a:cxn ang="0">
                  <a:pos x="22" y="6"/>
                </a:cxn>
                <a:cxn ang="0">
                  <a:pos x="12" y="10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4" y="28"/>
                </a:cxn>
                <a:cxn ang="0">
                  <a:pos x="10" y="26"/>
                </a:cxn>
                <a:cxn ang="0">
                  <a:pos x="16" y="24"/>
                </a:cxn>
                <a:cxn ang="0">
                  <a:pos x="20" y="22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4" y="18"/>
                </a:cxn>
                <a:cxn ang="0">
                  <a:pos x="38" y="16"/>
                </a:cxn>
                <a:cxn ang="0">
                  <a:pos x="44" y="16"/>
                </a:cxn>
                <a:cxn ang="0">
                  <a:pos x="48" y="14"/>
                </a:cxn>
                <a:cxn ang="0">
                  <a:pos x="54" y="14"/>
                </a:cxn>
                <a:cxn ang="0">
                  <a:pos x="60" y="14"/>
                </a:cxn>
                <a:cxn ang="0">
                  <a:pos x="66" y="14"/>
                </a:cxn>
                <a:cxn ang="0">
                  <a:pos x="72" y="14"/>
                </a:cxn>
                <a:cxn ang="0">
                  <a:pos x="78" y="14"/>
                </a:cxn>
                <a:cxn ang="0">
                  <a:pos x="84" y="14"/>
                </a:cxn>
                <a:cxn ang="0">
                  <a:pos x="92" y="16"/>
                </a:cxn>
                <a:cxn ang="0">
                  <a:pos x="98" y="16"/>
                </a:cxn>
                <a:cxn ang="0">
                  <a:pos x="104" y="18"/>
                </a:cxn>
                <a:cxn ang="0">
                  <a:pos x="110" y="22"/>
                </a:cxn>
                <a:cxn ang="0">
                  <a:pos x="116" y="24"/>
                </a:cxn>
                <a:cxn ang="0">
                  <a:pos x="122" y="28"/>
                </a:cxn>
                <a:cxn ang="0">
                  <a:pos x="128" y="32"/>
                </a:cxn>
                <a:cxn ang="0">
                  <a:pos x="134" y="36"/>
                </a:cxn>
                <a:cxn ang="0">
                  <a:pos x="140" y="42"/>
                </a:cxn>
                <a:cxn ang="0">
                  <a:pos x="146" y="48"/>
                </a:cxn>
                <a:cxn ang="0">
                  <a:pos x="152" y="56"/>
                </a:cxn>
                <a:cxn ang="0">
                  <a:pos x="152" y="56"/>
                </a:cxn>
              </a:cxnLst>
              <a:rect l="0" t="0" r="r" b="b"/>
              <a:pathLst>
                <a:path w="152" h="56">
                  <a:moveTo>
                    <a:pt x="152" y="56"/>
                  </a:moveTo>
                  <a:lnTo>
                    <a:pt x="150" y="54"/>
                  </a:lnTo>
                  <a:lnTo>
                    <a:pt x="150" y="52"/>
                  </a:lnTo>
                  <a:lnTo>
                    <a:pt x="148" y="50"/>
                  </a:lnTo>
                  <a:lnTo>
                    <a:pt x="148" y="48"/>
                  </a:lnTo>
                  <a:lnTo>
                    <a:pt x="146" y="46"/>
                  </a:lnTo>
                  <a:lnTo>
                    <a:pt x="144" y="42"/>
                  </a:lnTo>
                  <a:lnTo>
                    <a:pt x="144" y="40"/>
                  </a:lnTo>
                  <a:lnTo>
                    <a:pt x="140" y="36"/>
                  </a:lnTo>
                  <a:lnTo>
                    <a:pt x="138" y="34"/>
                  </a:lnTo>
                  <a:lnTo>
                    <a:pt x="136" y="30"/>
                  </a:lnTo>
                  <a:lnTo>
                    <a:pt x="132" y="26"/>
                  </a:lnTo>
                  <a:lnTo>
                    <a:pt x="130" y="24"/>
                  </a:lnTo>
                  <a:lnTo>
                    <a:pt x="126" y="20"/>
                  </a:lnTo>
                  <a:lnTo>
                    <a:pt x="122" y="16"/>
                  </a:lnTo>
                  <a:lnTo>
                    <a:pt x="118" y="14"/>
                  </a:lnTo>
                  <a:lnTo>
                    <a:pt x="112" y="12"/>
                  </a:lnTo>
                  <a:lnTo>
                    <a:pt x="108" y="8"/>
                  </a:lnTo>
                  <a:lnTo>
                    <a:pt x="102" y="6"/>
                  </a:lnTo>
                  <a:lnTo>
                    <a:pt x="96" y="4"/>
                  </a:lnTo>
                  <a:lnTo>
                    <a:pt x="90" y="2"/>
                  </a:lnTo>
                  <a:lnTo>
                    <a:pt x="84" y="2"/>
                  </a:lnTo>
                  <a:lnTo>
                    <a:pt x="76" y="0"/>
                  </a:lnTo>
                  <a:lnTo>
                    <a:pt x="68" y="0"/>
                  </a:lnTo>
                  <a:lnTo>
                    <a:pt x="60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2" y="4"/>
                  </a:lnTo>
                  <a:lnTo>
                    <a:pt x="22" y="6"/>
                  </a:lnTo>
                  <a:lnTo>
                    <a:pt x="12" y="10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10" y="26"/>
                  </a:lnTo>
                  <a:lnTo>
                    <a:pt x="16" y="24"/>
                  </a:lnTo>
                  <a:lnTo>
                    <a:pt x="20" y="22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4" y="18"/>
                  </a:lnTo>
                  <a:lnTo>
                    <a:pt x="38" y="16"/>
                  </a:lnTo>
                  <a:lnTo>
                    <a:pt x="44" y="16"/>
                  </a:lnTo>
                  <a:lnTo>
                    <a:pt x="48" y="14"/>
                  </a:lnTo>
                  <a:lnTo>
                    <a:pt x="54" y="14"/>
                  </a:lnTo>
                  <a:lnTo>
                    <a:pt x="60" y="14"/>
                  </a:lnTo>
                  <a:lnTo>
                    <a:pt x="66" y="14"/>
                  </a:lnTo>
                  <a:lnTo>
                    <a:pt x="72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2" y="16"/>
                  </a:lnTo>
                  <a:lnTo>
                    <a:pt x="98" y="16"/>
                  </a:lnTo>
                  <a:lnTo>
                    <a:pt x="104" y="18"/>
                  </a:lnTo>
                  <a:lnTo>
                    <a:pt x="110" y="22"/>
                  </a:lnTo>
                  <a:lnTo>
                    <a:pt x="116" y="24"/>
                  </a:lnTo>
                  <a:lnTo>
                    <a:pt x="122" y="28"/>
                  </a:lnTo>
                  <a:lnTo>
                    <a:pt x="128" y="32"/>
                  </a:lnTo>
                  <a:lnTo>
                    <a:pt x="134" y="36"/>
                  </a:lnTo>
                  <a:lnTo>
                    <a:pt x="140" y="42"/>
                  </a:lnTo>
                  <a:lnTo>
                    <a:pt x="146" y="48"/>
                  </a:lnTo>
                  <a:lnTo>
                    <a:pt x="152" y="56"/>
                  </a:lnTo>
                  <a:lnTo>
                    <a:pt x="152" y="56"/>
                  </a:lnTo>
                  <a:close/>
                </a:path>
              </a:pathLst>
            </a:custGeom>
            <a:solidFill>
              <a:srgbClr val="C253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435"/>
            <p:cNvSpPr>
              <a:spLocks/>
            </p:cNvSpPr>
            <p:nvPr/>
          </p:nvSpPr>
          <p:spPr bwMode="auto">
            <a:xfrm>
              <a:off x="5721350" y="1374775"/>
              <a:ext cx="269875" cy="85725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4" y="20"/>
                </a:cxn>
                <a:cxn ang="0">
                  <a:pos x="14" y="16"/>
                </a:cxn>
                <a:cxn ang="0">
                  <a:pos x="24" y="12"/>
                </a:cxn>
                <a:cxn ang="0">
                  <a:pos x="30" y="8"/>
                </a:cxn>
                <a:cxn ang="0">
                  <a:pos x="38" y="6"/>
                </a:cxn>
                <a:cxn ang="0">
                  <a:pos x="46" y="4"/>
                </a:cxn>
                <a:cxn ang="0">
                  <a:pos x="54" y="2"/>
                </a:cxn>
                <a:cxn ang="0">
                  <a:pos x="62" y="0"/>
                </a:cxn>
                <a:cxn ang="0">
                  <a:pos x="72" y="0"/>
                </a:cxn>
                <a:cxn ang="0">
                  <a:pos x="80" y="0"/>
                </a:cxn>
                <a:cxn ang="0">
                  <a:pos x="88" y="0"/>
                </a:cxn>
                <a:cxn ang="0">
                  <a:pos x="96" y="2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20" y="14"/>
                </a:cxn>
                <a:cxn ang="0">
                  <a:pos x="132" y="20"/>
                </a:cxn>
                <a:cxn ang="0">
                  <a:pos x="144" y="26"/>
                </a:cxn>
                <a:cxn ang="0">
                  <a:pos x="152" y="32"/>
                </a:cxn>
                <a:cxn ang="0">
                  <a:pos x="160" y="38"/>
                </a:cxn>
                <a:cxn ang="0">
                  <a:pos x="166" y="42"/>
                </a:cxn>
                <a:cxn ang="0">
                  <a:pos x="168" y="46"/>
                </a:cxn>
                <a:cxn ang="0">
                  <a:pos x="170" y="48"/>
                </a:cxn>
                <a:cxn ang="0">
                  <a:pos x="170" y="48"/>
                </a:cxn>
                <a:cxn ang="0">
                  <a:pos x="170" y="50"/>
                </a:cxn>
                <a:cxn ang="0">
                  <a:pos x="168" y="50"/>
                </a:cxn>
                <a:cxn ang="0">
                  <a:pos x="166" y="52"/>
                </a:cxn>
                <a:cxn ang="0">
                  <a:pos x="162" y="52"/>
                </a:cxn>
                <a:cxn ang="0">
                  <a:pos x="156" y="52"/>
                </a:cxn>
                <a:cxn ang="0">
                  <a:pos x="148" y="54"/>
                </a:cxn>
                <a:cxn ang="0">
                  <a:pos x="136" y="54"/>
                </a:cxn>
                <a:cxn ang="0">
                  <a:pos x="124" y="54"/>
                </a:cxn>
                <a:cxn ang="0">
                  <a:pos x="112" y="52"/>
                </a:cxn>
                <a:cxn ang="0">
                  <a:pos x="100" y="52"/>
                </a:cxn>
                <a:cxn ang="0">
                  <a:pos x="90" y="50"/>
                </a:cxn>
                <a:cxn ang="0">
                  <a:pos x="82" y="50"/>
                </a:cxn>
                <a:cxn ang="0">
                  <a:pos x="70" y="48"/>
                </a:cxn>
                <a:cxn ang="0">
                  <a:pos x="60" y="46"/>
                </a:cxn>
                <a:cxn ang="0">
                  <a:pos x="50" y="44"/>
                </a:cxn>
                <a:cxn ang="0">
                  <a:pos x="42" y="44"/>
                </a:cxn>
                <a:cxn ang="0">
                  <a:pos x="34" y="42"/>
                </a:cxn>
                <a:cxn ang="0">
                  <a:pos x="30" y="40"/>
                </a:cxn>
                <a:cxn ang="0">
                  <a:pos x="28" y="40"/>
                </a:cxn>
                <a:cxn ang="0">
                  <a:pos x="22" y="38"/>
                </a:cxn>
                <a:cxn ang="0">
                  <a:pos x="14" y="32"/>
                </a:cxn>
                <a:cxn ang="0">
                  <a:pos x="6" y="28"/>
                </a:cxn>
                <a:cxn ang="0">
                  <a:pos x="0" y="24"/>
                </a:cxn>
                <a:cxn ang="0">
                  <a:pos x="0" y="24"/>
                </a:cxn>
              </a:cxnLst>
              <a:rect l="0" t="0" r="r" b="b"/>
              <a:pathLst>
                <a:path w="170" h="54">
                  <a:moveTo>
                    <a:pt x="0" y="24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20" y="14"/>
                  </a:lnTo>
                  <a:lnTo>
                    <a:pt x="24" y="12"/>
                  </a:lnTo>
                  <a:lnTo>
                    <a:pt x="26" y="10"/>
                  </a:lnTo>
                  <a:lnTo>
                    <a:pt x="30" y="8"/>
                  </a:lnTo>
                  <a:lnTo>
                    <a:pt x="34" y="8"/>
                  </a:lnTo>
                  <a:lnTo>
                    <a:pt x="38" y="6"/>
                  </a:lnTo>
                  <a:lnTo>
                    <a:pt x="42" y="4"/>
                  </a:lnTo>
                  <a:lnTo>
                    <a:pt x="46" y="4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58" y="2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2"/>
                  </a:lnTo>
                  <a:lnTo>
                    <a:pt x="96" y="2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6"/>
                  </a:lnTo>
                  <a:lnTo>
                    <a:pt x="132" y="20"/>
                  </a:lnTo>
                  <a:lnTo>
                    <a:pt x="138" y="24"/>
                  </a:lnTo>
                  <a:lnTo>
                    <a:pt x="144" y="26"/>
                  </a:lnTo>
                  <a:lnTo>
                    <a:pt x="148" y="30"/>
                  </a:lnTo>
                  <a:lnTo>
                    <a:pt x="152" y="32"/>
                  </a:lnTo>
                  <a:lnTo>
                    <a:pt x="156" y="36"/>
                  </a:lnTo>
                  <a:lnTo>
                    <a:pt x="160" y="38"/>
                  </a:lnTo>
                  <a:lnTo>
                    <a:pt x="162" y="40"/>
                  </a:lnTo>
                  <a:lnTo>
                    <a:pt x="166" y="42"/>
                  </a:lnTo>
                  <a:lnTo>
                    <a:pt x="168" y="44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68" y="50"/>
                  </a:lnTo>
                  <a:lnTo>
                    <a:pt x="168" y="50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4" y="52"/>
                  </a:lnTo>
                  <a:lnTo>
                    <a:pt x="162" y="52"/>
                  </a:lnTo>
                  <a:lnTo>
                    <a:pt x="160" y="52"/>
                  </a:lnTo>
                  <a:lnTo>
                    <a:pt x="156" y="52"/>
                  </a:lnTo>
                  <a:lnTo>
                    <a:pt x="154" y="52"/>
                  </a:lnTo>
                  <a:lnTo>
                    <a:pt x="148" y="54"/>
                  </a:lnTo>
                  <a:lnTo>
                    <a:pt x="142" y="54"/>
                  </a:lnTo>
                  <a:lnTo>
                    <a:pt x="136" y="54"/>
                  </a:lnTo>
                  <a:lnTo>
                    <a:pt x="130" y="54"/>
                  </a:lnTo>
                  <a:lnTo>
                    <a:pt x="124" y="54"/>
                  </a:lnTo>
                  <a:lnTo>
                    <a:pt x="118" y="54"/>
                  </a:lnTo>
                  <a:lnTo>
                    <a:pt x="112" y="52"/>
                  </a:lnTo>
                  <a:lnTo>
                    <a:pt x="106" y="52"/>
                  </a:lnTo>
                  <a:lnTo>
                    <a:pt x="100" y="52"/>
                  </a:lnTo>
                  <a:lnTo>
                    <a:pt x="96" y="52"/>
                  </a:lnTo>
                  <a:lnTo>
                    <a:pt x="90" y="50"/>
                  </a:lnTo>
                  <a:lnTo>
                    <a:pt x="86" y="50"/>
                  </a:lnTo>
                  <a:lnTo>
                    <a:pt x="82" y="50"/>
                  </a:lnTo>
                  <a:lnTo>
                    <a:pt x="76" y="48"/>
                  </a:lnTo>
                  <a:lnTo>
                    <a:pt x="70" y="48"/>
                  </a:lnTo>
                  <a:lnTo>
                    <a:pt x="66" y="48"/>
                  </a:lnTo>
                  <a:lnTo>
                    <a:pt x="60" y="46"/>
                  </a:lnTo>
                  <a:lnTo>
                    <a:pt x="56" y="46"/>
                  </a:lnTo>
                  <a:lnTo>
                    <a:pt x="50" y="44"/>
                  </a:lnTo>
                  <a:lnTo>
                    <a:pt x="46" y="44"/>
                  </a:lnTo>
                  <a:lnTo>
                    <a:pt x="42" y="44"/>
                  </a:lnTo>
                  <a:lnTo>
                    <a:pt x="38" y="42"/>
                  </a:lnTo>
                  <a:lnTo>
                    <a:pt x="34" y="42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2" y="38"/>
                  </a:lnTo>
                  <a:lnTo>
                    <a:pt x="18" y="34"/>
                  </a:lnTo>
                  <a:lnTo>
                    <a:pt x="14" y="32"/>
                  </a:lnTo>
                  <a:lnTo>
                    <a:pt x="10" y="30"/>
                  </a:lnTo>
                  <a:lnTo>
                    <a:pt x="6" y="28"/>
                  </a:lnTo>
                  <a:lnTo>
                    <a:pt x="2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8" name="Freeform 436"/>
            <p:cNvSpPr>
              <a:spLocks/>
            </p:cNvSpPr>
            <p:nvPr/>
          </p:nvSpPr>
          <p:spPr bwMode="auto">
            <a:xfrm>
              <a:off x="5765800" y="1397000"/>
              <a:ext cx="187325" cy="104775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30" y="4"/>
                </a:cxn>
                <a:cxn ang="0">
                  <a:pos x="22" y="6"/>
                </a:cxn>
                <a:cxn ang="0">
                  <a:pos x="16" y="8"/>
                </a:cxn>
                <a:cxn ang="0">
                  <a:pos x="10" y="12"/>
                </a:cxn>
                <a:cxn ang="0">
                  <a:pos x="6" y="16"/>
                </a:cxn>
                <a:cxn ang="0">
                  <a:pos x="4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2" y="36"/>
                </a:cxn>
                <a:cxn ang="0">
                  <a:pos x="4" y="40"/>
                </a:cxn>
                <a:cxn ang="0">
                  <a:pos x="6" y="46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8"/>
                </a:cxn>
                <a:cxn ang="0">
                  <a:pos x="30" y="60"/>
                </a:cxn>
                <a:cxn ang="0">
                  <a:pos x="38" y="62"/>
                </a:cxn>
                <a:cxn ang="0">
                  <a:pos x="46" y="64"/>
                </a:cxn>
                <a:cxn ang="0">
                  <a:pos x="54" y="66"/>
                </a:cxn>
                <a:cxn ang="0">
                  <a:pos x="62" y="66"/>
                </a:cxn>
                <a:cxn ang="0">
                  <a:pos x="72" y="66"/>
                </a:cxn>
                <a:cxn ang="0">
                  <a:pos x="80" y="66"/>
                </a:cxn>
                <a:cxn ang="0">
                  <a:pos x="88" y="64"/>
                </a:cxn>
                <a:cxn ang="0">
                  <a:pos x="94" y="62"/>
                </a:cxn>
                <a:cxn ang="0">
                  <a:pos x="102" y="58"/>
                </a:cxn>
                <a:cxn ang="0">
                  <a:pos x="106" y="54"/>
                </a:cxn>
                <a:cxn ang="0">
                  <a:pos x="112" y="50"/>
                </a:cxn>
                <a:cxn ang="0">
                  <a:pos x="114" y="46"/>
                </a:cxn>
                <a:cxn ang="0">
                  <a:pos x="118" y="42"/>
                </a:cxn>
                <a:cxn ang="0">
                  <a:pos x="118" y="36"/>
                </a:cxn>
                <a:cxn ang="0">
                  <a:pos x="118" y="32"/>
                </a:cxn>
                <a:cxn ang="0">
                  <a:pos x="116" y="26"/>
                </a:cxn>
                <a:cxn ang="0">
                  <a:pos x="114" y="22"/>
                </a:cxn>
                <a:cxn ang="0">
                  <a:pos x="110" y="18"/>
                </a:cxn>
                <a:cxn ang="0">
                  <a:pos x="104" y="14"/>
                </a:cxn>
                <a:cxn ang="0">
                  <a:pos x="98" y="10"/>
                </a:cxn>
                <a:cxn ang="0">
                  <a:pos x="92" y="6"/>
                </a:cxn>
                <a:cxn ang="0">
                  <a:pos x="84" y="4"/>
                </a:cxn>
                <a:cxn ang="0">
                  <a:pos x="76" y="2"/>
                </a:cxn>
                <a:cxn ang="0">
                  <a:pos x="68" y="0"/>
                </a:cxn>
                <a:cxn ang="0">
                  <a:pos x="60" y="0"/>
                </a:cxn>
              </a:cxnLst>
              <a:rect l="0" t="0" r="r" b="b"/>
              <a:pathLst>
                <a:path w="118" h="66">
                  <a:moveTo>
                    <a:pt x="60" y="0"/>
                  </a:move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6" y="54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8" y="60"/>
                  </a:lnTo>
                  <a:lnTo>
                    <a:pt x="30" y="60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8" y="62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6" y="64"/>
                  </a:lnTo>
                  <a:lnTo>
                    <a:pt x="48" y="66"/>
                  </a:lnTo>
                  <a:lnTo>
                    <a:pt x="50" y="66"/>
                  </a:lnTo>
                  <a:lnTo>
                    <a:pt x="54" y="66"/>
                  </a:lnTo>
                  <a:lnTo>
                    <a:pt x="56" y="66"/>
                  </a:lnTo>
                  <a:lnTo>
                    <a:pt x="60" y="66"/>
                  </a:lnTo>
                  <a:lnTo>
                    <a:pt x="62" y="66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72" y="66"/>
                  </a:lnTo>
                  <a:lnTo>
                    <a:pt x="74" y="66"/>
                  </a:lnTo>
                  <a:lnTo>
                    <a:pt x="78" y="66"/>
                  </a:lnTo>
                  <a:lnTo>
                    <a:pt x="80" y="66"/>
                  </a:lnTo>
                  <a:lnTo>
                    <a:pt x="82" y="64"/>
                  </a:lnTo>
                  <a:lnTo>
                    <a:pt x="86" y="64"/>
                  </a:lnTo>
                  <a:lnTo>
                    <a:pt x="88" y="64"/>
                  </a:lnTo>
                  <a:lnTo>
                    <a:pt x="90" y="62"/>
                  </a:lnTo>
                  <a:lnTo>
                    <a:pt x="92" y="62"/>
                  </a:lnTo>
                  <a:lnTo>
                    <a:pt x="94" y="62"/>
                  </a:lnTo>
                  <a:lnTo>
                    <a:pt x="98" y="60"/>
                  </a:lnTo>
                  <a:lnTo>
                    <a:pt x="100" y="60"/>
                  </a:lnTo>
                  <a:lnTo>
                    <a:pt x="102" y="58"/>
                  </a:lnTo>
                  <a:lnTo>
                    <a:pt x="104" y="58"/>
                  </a:lnTo>
                  <a:lnTo>
                    <a:pt x="106" y="56"/>
                  </a:lnTo>
                  <a:lnTo>
                    <a:pt x="106" y="54"/>
                  </a:lnTo>
                  <a:lnTo>
                    <a:pt x="108" y="54"/>
                  </a:lnTo>
                  <a:lnTo>
                    <a:pt x="110" y="52"/>
                  </a:lnTo>
                  <a:lnTo>
                    <a:pt x="112" y="50"/>
                  </a:lnTo>
                  <a:lnTo>
                    <a:pt x="112" y="50"/>
                  </a:lnTo>
                  <a:lnTo>
                    <a:pt x="114" y="48"/>
                  </a:lnTo>
                  <a:lnTo>
                    <a:pt x="114" y="46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8" y="42"/>
                  </a:lnTo>
                  <a:lnTo>
                    <a:pt x="118" y="40"/>
                  </a:lnTo>
                  <a:lnTo>
                    <a:pt x="118" y="38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4"/>
                  </a:lnTo>
                  <a:lnTo>
                    <a:pt x="118" y="32"/>
                  </a:lnTo>
                  <a:lnTo>
                    <a:pt x="118" y="30"/>
                  </a:lnTo>
                  <a:lnTo>
                    <a:pt x="118" y="28"/>
                  </a:lnTo>
                  <a:lnTo>
                    <a:pt x="116" y="26"/>
                  </a:lnTo>
                  <a:lnTo>
                    <a:pt x="116" y="24"/>
                  </a:lnTo>
                  <a:lnTo>
                    <a:pt x="114" y="24"/>
                  </a:lnTo>
                  <a:lnTo>
                    <a:pt x="114" y="22"/>
                  </a:lnTo>
                  <a:lnTo>
                    <a:pt x="112" y="20"/>
                  </a:lnTo>
                  <a:lnTo>
                    <a:pt x="112" y="18"/>
                  </a:lnTo>
                  <a:lnTo>
                    <a:pt x="110" y="18"/>
                  </a:lnTo>
                  <a:lnTo>
                    <a:pt x="108" y="16"/>
                  </a:lnTo>
                  <a:lnTo>
                    <a:pt x="106" y="14"/>
                  </a:lnTo>
                  <a:lnTo>
                    <a:pt x="104" y="14"/>
                  </a:lnTo>
                  <a:lnTo>
                    <a:pt x="102" y="12"/>
                  </a:lnTo>
                  <a:lnTo>
                    <a:pt x="100" y="10"/>
                  </a:lnTo>
                  <a:lnTo>
                    <a:pt x="98" y="10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4"/>
                  </a:lnTo>
                  <a:lnTo>
                    <a:pt x="84" y="4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Freeform 437"/>
            <p:cNvSpPr>
              <a:spLocks/>
            </p:cNvSpPr>
            <p:nvPr/>
          </p:nvSpPr>
          <p:spPr bwMode="auto">
            <a:xfrm>
              <a:off x="5768975" y="1397000"/>
              <a:ext cx="184150" cy="104775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4"/>
                </a:cxn>
                <a:cxn ang="0">
                  <a:pos x="22" y="6"/>
                </a:cxn>
                <a:cxn ang="0">
                  <a:pos x="16" y="8"/>
                </a:cxn>
                <a:cxn ang="0">
                  <a:pos x="10" y="12"/>
                </a:cxn>
                <a:cxn ang="0">
                  <a:pos x="6" y="16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2" y="36"/>
                </a:cxn>
                <a:cxn ang="0">
                  <a:pos x="4" y="40"/>
                </a:cxn>
                <a:cxn ang="0">
                  <a:pos x="6" y="44"/>
                </a:cxn>
                <a:cxn ang="0">
                  <a:pos x="10" y="48"/>
                </a:cxn>
                <a:cxn ang="0">
                  <a:pos x="16" y="52"/>
                </a:cxn>
                <a:cxn ang="0">
                  <a:pos x="22" y="56"/>
                </a:cxn>
                <a:cxn ang="0">
                  <a:pos x="28" y="60"/>
                </a:cxn>
                <a:cxn ang="0">
                  <a:pos x="36" y="62"/>
                </a:cxn>
                <a:cxn ang="0">
                  <a:pos x="44" y="64"/>
                </a:cxn>
                <a:cxn ang="0">
                  <a:pos x="52" y="64"/>
                </a:cxn>
                <a:cxn ang="0">
                  <a:pos x="62" y="66"/>
                </a:cxn>
                <a:cxn ang="0">
                  <a:pos x="70" y="64"/>
                </a:cxn>
                <a:cxn ang="0">
                  <a:pos x="78" y="64"/>
                </a:cxn>
                <a:cxn ang="0">
                  <a:pos x="86" y="62"/>
                </a:cxn>
                <a:cxn ang="0">
                  <a:pos x="92" y="60"/>
                </a:cxn>
                <a:cxn ang="0">
                  <a:pos x="98" y="58"/>
                </a:cxn>
                <a:cxn ang="0">
                  <a:pos x="104" y="54"/>
                </a:cxn>
                <a:cxn ang="0">
                  <a:pos x="108" y="50"/>
                </a:cxn>
                <a:cxn ang="0">
                  <a:pos x="112" y="46"/>
                </a:cxn>
                <a:cxn ang="0">
                  <a:pos x="114" y="42"/>
                </a:cxn>
                <a:cxn ang="0">
                  <a:pos x="114" y="36"/>
                </a:cxn>
                <a:cxn ang="0">
                  <a:pos x="114" y="32"/>
                </a:cxn>
                <a:cxn ang="0">
                  <a:pos x="114" y="26"/>
                </a:cxn>
                <a:cxn ang="0">
                  <a:pos x="110" y="22"/>
                </a:cxn>
                <a:cxn ang="0">
                  <a:pos x="106" y="18"/>
                </a:cxn>
                <a:cxn ang="0">
                  <a:pos x="102" y="14"/>
                </a:cxn>
                <a:cxn ang="0">
                  <a:pos x="96" y="10"/>
                </a:cxn>
                <a:cxn ang="0">
                  <a:pos x="90" y="6"/>
                </a:cxn>
                <a:cxn ang="0">
                  <a:pos x="82" y="4"/>
                </a:cxn>
                <a:cxn ang="0">
                  <a:pos x="74" y="2"/>
                </a:cxn>
                <a:cxn ang="0">
                  <a:pos x="66" y="0"/>
                </a:cxn>
                <a:cxn ang="0">
                  <a:pos x="58" y="0"/>
                </a:cxn>
              </a:cxnLst>
              <a:rect l="0" t="0" r="r" b="b"/>
              <a:pathLst>
                <a:path w="116" h="66">
                  <a:moveTo>
                    <a:pt x="58" y="0"/>
                  </a:moveTo>
                  <a:lnTo>
                    <a:pt x="56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8" y="60"/>
                  </a:lnTo>
                  <a:lnTo>
                    <a:pt x="30" y="60"/>
                  </a:lnTo>
                  <a:lnTo>
                    <a:pt x="34" y="60"/>
                  </a:lnTo>
                  <a:lnTo>
                    <a:pt x="36" y="62"/>
                  </a:lnTo>
                  <a:lnTo>
                    <a:pt x="38" y="62"/>
                  </a:lnTo>
                  <a:lnTo>
                    <a:pt x="42" y="62"/>
                  </a:lnTo>
                  <a:lnTo>
                    <a:pt x="44" y="64"/>
                  </a:lnTo>
                  <a:lnTo>
                    <a:pt x="46" y="64"/>
                  </a:lnTo>
                  <a:lnTo>
                    <a:pt x="50" y="64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58" y="64"/>
                  </a:lnTo>
                  <a:lnTo>
                    <a:pt x="62" y="66"/>
                  </a:lnTo>
                  <a:lnTo>
                    <a:pt x="64" y="66"/>
                  </a:lnTo>
                  <a:lnTo>
                    <a:pt x="66" y="64"/>
                  </a:lnTo>
                  <a:lnTo>
                    <a:pt x="70" y="64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78" y="64"/>
                  </a:lnTo>
                  <a:lnTo>
                    <a:pt x="80" y="64"/>
                  </a:lnTo>
                  <a:lnTo>
                    <a:pt x="82" y="62"/>
                  </a:lnTo>
                  <a:lnTo>
                    <a:pt x="86" y="62"/>
                  </a:lnTo>
                  <a:lnTo>
                    <a:pt x="88" y="62"/>
                  </a:lnTo>
                  <a:lnTo>
                    <a:pt x="90" y="60"/>
                  </a:lnTo>
                  <a:lnTo>
                    <a:pt x="92" y="60"/>
                  </a:lnTo>
                  <a:lnTo>
                    <a:pt x="94" y="58"/>
                  </a:lnTo>
                  <a:lnTo>
                    <a:pt x="96" y="58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2" y="54"/>
                  </a:lnTo>
                  <a:lnTo>
                    <a:pt x="104" y="54"/>
                  </a:lnTo>
                  <a:lnTo>
                    <a:pt x="106" y="52"/>
                  </a:lnTo>
                  <a:lnTo>
                    <a:pt x="106" y="52"/>
                  </a:lnTo>
                  <a:lnTo>
                    <a:pt x="108" y="50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2" y="46"/>
                  </a:lnTo>
                  <a:lnTo>
                    <a:pt x="112" y="44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114" y="40"/>
                  </a:lnTo>
                  <a:lnTo>
                    <a:pt x="114" y="38"/>
                  </a:lnTo>
                  <a:lnTo>
                    <a:pt x="114" y="36"/>
                  </a:lnTo>
                  <a:lnTo>
                    <a:pt x="116" y="34"/>
                  </a:lnTo>
                  <a:lnTo>
                    <a:pt x="114" y="34"/>
                  </a:lnTo>
                  <a:lnTo>
                    <a:pt x="114" y="32"/>
                  </a:lnTo>
                  <a:lnTo>
                    <a:pt x="114" y="30"/>
                  </a:lnTo>
                  <a:lnTo>
                    <a:pt x="114" y="28"/>
                  </a:lnTo>
                  <a:lnTo>
                    <a:pt x="114" y="26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0" y="22"/>
                  </a:lnTo>
                  <a:lnTo>
                    <a:pt x="110" y="20"/>
                  </a:lnTo>
                  <a:lnTo>
                    <a:pt x="108" y="18"/>
                  </a:lnTo>
                  <a:lnTo>
                    <a:pt x="106" y="18"/>
                  </a:lnTo>
                  <a:lnTo>
                    <a:pt x="106" y="16"/>
                  </a:lnTo>
                  <a:lnTo>
                    <a:pt x="104" y="14"/>
                  </a:lnTo>
                  <a:lnTo>
                    <a:pt x="102" y="14"/>
                  </a:lnTo>
                  <a:lnTo>
                    <a:pt x="100" y="12"/>
                  </a:lnTo>
                  <a:lnTo>
                    <a:pt x="98" y="12"/>
                  </a:lnTo>
                  <a:lnTo>
                    <a:pt x="96" y="10"/>
                  </a:lnTo>
                  <a:lnTo>
                    <a:pt x="94" y="8"/>
                  </a:lnTo>
                  <a:lnTo>
                    <a:pt x="92" y="8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78" y="2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CEE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Freeform 438"/>
            <p:cNvSpPr>
              <a:spLocks/>
            </p:cNvSpPr>
            <p:nvPr/>
          </p:nvSpPr>
          <p:spPr bwMode="auto">
            <a:xfrm>
              <a:off x="5775325" y="1397000"/>
              <a:ext cx="174625" cy="1016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26" y="4"/>
                </a:cxn>
                <a:cxn ang="0">
                  <a:pos x="20" y="6"/>
                </a:cxn>
                <a:cxn ang="0">
                  <a:pos x="14" y="8"/>
                </a:cxn>
                <a:cxn ang="0">
                  <a:pos x="8" y="12"/>
                </a:cxn>
                <a:cxn ang="0">
                  <a:pos x="4" y="16"/>
                </a:cxn>
                <a:cxn ang="0">
                  <a:pos x="2" y="20"/>
                </a:cxn>
                <a:cxn ang="0">
                  <a:pos x="0" y="24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14" y="52"/>
                </a:cxn>
                <a:cxn ang="0">
                  <a:pos x="20" y="54"/>
                </a:cxn>
                <a:cxn ang="0">
                  <a:pos x="26" y="58"/>
                </a:cxn>
                <a:cxn ang="0">
                  <a:pos x="32" y="60"/>
                </a:cxn>
                <a:cxn ang="0">
                  <a:pos x="40" y="62"/>
                </a:cxn>
                <a:cxn ang="0">
                  <a:pos x="48" y="64"/>
                </a:cxn>
                <a:cxn ang="0">
                  <a:pos x="58" y="64"/>
                </a:cxn>
                <a:cxn ang="0">
                  <a:pos x="66" y="64"/>
                </a:cxn>
                <a:cxn ang="0">
                  <a:pos x="74" y="62"/>
                </a:cxn>
                <a:cxn ang="0">
                  <a:pos x="80" y="60"/>
                </a:cxn>
                <a:cxn ang="0">
                  <a:pos x="88" y="58"/>
                </a:cxn>
                <a:cxn ang="0">
                  <a:pos x="94" y="56"/>
                </a:cxn>
                <a:cxn ang="0">
                  <a:pos x="98" y="52"/>
                </a:cxn>
                <a:cxn ang="0">
                  <a:pos x="102" y="48"/>
                </a:cxn>
                <a:cxn ang="0">
                  <a:pos x="106" y="44"/>
                </a:cxn>
                <a:cxn ang="0">
                  <a:pos x="108" y="40"/>
                </a:cxn>
                <a:cxn ang="0">
                  <a:pos x="110" y="36"/>
                </a:cxn>
                <a:cxn ang="0">
                  <a:pos x="110" y="32"/>
                </a:cxn>
                <a:cxn ang="0">
                  <a:pos x="108" y="26"/>
                </a:cxn>
                <a:cxn ang="0">
                  <a:pos x="106" y="22"/>
                </a:cxn>
                <a:cxn ang="0">
                  <a:pos x="102" y="18"/>
                </a:cxn>
                <a:cxn ang="0">
                  <a:pos x="98" y="14"/>
                </a:cxn>
                <a:cxn ang="0">
                  <a:pos x="92" y="10"/>
                </a:cxn>
                <a:cxn ang="0">
                  <a:pos x="86" y="8"/>
                </a:cxn>
                <a:cxn ang="0">
                  <a:pos x="78" y="4"/>
                </a:cxn>
                <a:cxn ang="0">
                  <a:pos x="70" y="2"/>
                </a:cxn>
                <a:cxn ang="0">
                  <a:pos x="62" y="2"/>
                </a:cxn>
                <a:cxn ang="0">
                  <a:pos x="54" y="0"/>
                </a:cxn>
              </a:cxnLst>
              <a:rect l="0" t="0" r="r" b="b"/>
              <a:pathLst>
                <a:path w="110" h="64">
                  <a:moveTo>
                    <a:pt x="54" y="0"/>
                  </a:moveTo>
                  <a:lnTo>
                    <a:pt x="52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30" y="60"/>
                  </a:lnTo>
                  <a:lnTo>
                    <a:pt x="32" y="60"/>
                  </a:lnTo>
                  <a:lnTo>
                    <a:pt x="36" y="60"/>
                  </a:lnTo>
                  <a:lnTo>
                    <a:pt x="38" y="62"/>
                  </a:lnTo>
                  <a:lnTo>
                    <a:pt x="40" y="62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0" y="64"/>
                  </a:lnTo>
                  <a:lnTo>
                    <a:pt x="62" y="64"/>
                  </a:lnTo>
                  <a:lnTo>
                    <a:pt x="66" y="64"/>
                  </a:lnTo>
                  <a:lnTo>
                    <a:pt x="68" y="64"/>
                  </a:lnTo>
                  <a:lnTo>
                    <a:pt x="70" y="62"/>
                  </a:lnTo>
                  <a:lnTo>
                    <a:pt x="74" y="62"/>
                  </a:lnTo>
                  <a:lnTo>
                    <a:pt x="76" y="62"/>
                  </a:lnTo>
                  <a:lnTo>
                    <a:pt x="78" y="62"/>
                  </a:lnTo>
                  <a:lnTo>
                    <a:pt x="80" y="60"/>
                  </a:lnTo>
                  <a:lnTo>
                    <a:pt x="82" y="60"/>
                  </a:lnTo>
                  <a:lnTo>
                    <a:pt x="86" y="60"/>
                  </a:lnTo>
                  <a:lnTo>
                    <a:pt x="88" y="58"/>
                  </a:lnTo>
                  <a:lnTo>
                    <a:pt x="90" y="58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98" y="52"/>
                  </a:lnTo>
                  <a:lnTo>
                    <a:pt x="100" y="52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6" y="46"/>
                  </a:lnTo>
                  <a:lnTo>
                    <a:pt x="106" y="44"/>
                  </a:lnTo>
                  <a:lnTo>
                    <a:pt x="108" y="44"/>
                  </a:lnTo>
                  <a:lnTo>
                    <a:pt x="108" y="42"/>
                  </a:lnTo>
                  <a:lnTo>
                    <a:pt x="108" y="40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10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8" y="24"/>
                  </a:lnTo>
                  <a:lnTo>
                    <a:pt x="106" y="24"/>
                  </a:lnTo>
                  <a:lnTo>
                    <a:pt x="106" y="22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2" y="18"/>
                  </a:lnTo>
                  <a:lnTo>
                    <a:pt x="100" y="16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6" y="12"/>
                  </a:lnTo>
                  <a:lnTo>
                    <a:pt x="94" y="12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4" y="6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DEE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Freeform 439"/>
            <p:cNvSpPr>
              <a:spLocks/>
            </p:cNvSpPr>
            <p:nvPr/>
          </p:nvSpPr>
          <p:spPr bwMode="auto">
            <a:xfrm>
              <a:off x="5778500" y="1397000"/>
              <a:ext cx="168275" cy="984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0" y="2"/>
                </a:cxn>
                <a:cxn ang="0">
                  <a:pos x="32" y="2"/>
                </a:cxn>
                <a:cxn ang="0">
                  <a:pos x="26" y="4"/>
                </a:cxn>
                <a:cxn ang="0">
                  <a:pos x="18" y="6"/>
                </a:cxn>
                <a:cxn ang="0">
                  <a:pos x="14" y="10"/>
                </a:cxn>
                <a:cxn ang="0">
                  <a:pos x="8" y="12"/>
                </a:cxn>
                <a:cxn ang="0">
                  <a:pos x="4" y="16"/>
                </a:cxn>
                <a:cxn ang="0">
                  <a:pos x="2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8" y="46"/>
                </a:cxn>
                <a:cxn ang="0">
                  <a:pos x="14" y="50"/>
                </a:cxn>
                <a:cxn ang="0">
                  <a:pos x="18" y="54"/>
                </a:cxn>
                <a:cxn ang="0">
                  <a:pos x="24" y="56"/>
                </a:cxn>
                <a:cxn ang="0">
                  <a:pos x="32" y="58"/>
                </a:cxn>
                <a:cxn ang="0">
                  <a:pos x="40" y="60"/>
                </a:cxn>
                <a:cxn ang="0">
                  <a:pos x="48" y="62"/>
                </a:cxn>
                <a:cxn ang="0">
                  <a:pos x="56" y="62"/>
                </a:cxn>
                <a:cxn ang="0">
                  <a:pos x="64" y="62"/>
                </a:cxn>
                <a:cxn ang="0">
                  <a:pos x="72" y="60"/>
                </a:cxn>
                <a:cxn ang="0">
                  <a:pos x="78" y="60"/>
                </a:cxn>
                <a:cxn ang="0">
                  <a:pos x="84" y="58"/>
                </a:cxn>
                <a:cxn ang="0">
                  <a:pos x="90" y="54"/>
                </a:cxn>
                <a:cxn ang="0">
                  <a:pos x="96" y="52"/>
                </a:cxn>
                <a:cxn ang="0">
                  <a:pos x="100" y="48"/>
                </a:cxn>
                <a:cxn ang="0">
                  <a:pos x="104" y="44"/>
                </a:cxn>
                <a:cxn ang="0">
                  <a:pos x="106" y="40"/>
                </a:cxn>
                <a:cxn ang="0">
                  <a:pos x="106" y="36"/>
                </a:cxn>
                <a:cxn ang="0">
                  <a:pos x="106" y="30"/>
                </a:cxn>
                <a:cxn ang="0">
                  <a:pos x="104" y="26"/>
                </a:cxn>
                <a:cxn ang="0">
                  <a:pos x="102" y="22"/>
                </a:cxn>
                <a:cxn ang="0">
                  <a:pos x="98" y="18"/>
                </a:cxn>
                <a:cxn ang="0">
                  <a:pos x="94" y="14"/>
                </a:cxn>
                <a:cxn ang="0">
                  <a:pos x="90" y="10"/>
                </a:cxn>
                <a:cxn ang="0">
                  <a:pos x="82" y="8"/>
                </a:cxn>
                <a:cxn ang="0">
                  <a:pos x="76" y="4"/>
                </a:cxn>
                <a:cxn ang="0">
                  <a:pos x="68" y="2"/>
                </a:cxn>
                <a:cxn ang="0">
                  <a:pos x="62" y="2"/>
                </a:cxn>
                <a:cxn ang="0">
                  <a:pos x="54" y="0"/>
                </a:cxn>
              </a:cxnLst>
              <a:rect l="0" t="0" r="r" b="b"/>
              <a:pathLst>
                <a:path w="106" h="62">
                  <a:moveTo>
                    <a:pt x="54" y="0"/>
                  </a:moveTo>
                  <a:lnTo>
                    <a:pt x="50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2" y="48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4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2" y="60"/>
                  </a:lnTo>
                  <a:lnTo>
                    <a:pt x="44" y="62"/>
                  </a:lnTo>
                  <a:lnTo>
                    <a:pt x="48" y="62"/>
                  </a:lnTo>
                  <a:lnTo>
                    <a:pt x="50" y="62"/>
                  </a:lnTo>
                  <a:lnTo>
                    <a:pt x="52" y="62"/>
                  </a:lnTo>
                  <a:lnTo>
                    <a:pt x="56" y="62"/>
                  </a:lnTo>
                  <a:lnTo>
                    <a:pt x="58" y="62"/>
                  </a:lnTo>
                  <a:lnTo>
                    <a:pt x="60" y="62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2" y="60"/>
                  </a:lnTo>
                  <a:lnTo>
                    <a:pt x="74" y="60"/>
                  </a:lnTo>
                  <a:lnTo>
                    <a:pt x="76" y="60"/>
                  </a:lnTo>
                  <a:lnTo>
                    <a:pt x="78" y="60"/>
                  </a:lnTo>
                  <a:lnTo>
                    <a:pt x="80" y="58"/>
                  </a:lnTo>
                  <a:lnTo>
                    <a:pt x="82" y="58"/>
                  </a:lnTo>
                  <a:lnTo>
                    <a:pt x="84" y="58"/>
                  </a:lnTo>
                  <a:lnTo>
                    <a:pt x="86" y="56"/>
                  </a:lnTo>
                  <a:lnTo>
                    <a:pt x="88" y="56"/>
                  </a:lnTo>
                  <a:lnTo>
                    <a:pt x="90" y="54"/>
                  </a:lnTo>
                  <a:lnTo>
                    <a:pt x="92" y="54"/>
                  </a:lnTo>
                  <a:lnTo>
                    <a:pt x="94" y="52"/>
                  </a:lnTo>
                  <a:lnTo>
                    <a:pt x="96" y="5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100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4" y="44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6" y="38"/>
                  </a:lnTo>
                  <a:lnTo>
                    <a:pt x="106" y="36"/>
                  </a:lnTo>
                  <a:lnTo>
                    <a:pt x="106" y="34"/>
                  </a:lnTo>
                  <a:lnTo>
                    <a:pt x="106" y="32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6" y="28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8" y="16"/>
                  </a:lnTo>
                  <a:lnTo>
                    <a:pt x="96" y="16"/>
                  </a:lnTo>
                  <a:lnTo>
                    <a:pt x="94" y="14"/>
                  </a:lnTo>
                  <a:lnTo>
                    <a:pt x="92" y="12"/>
                  </a:lnTo>
                  <a:lnTo>
                    <a:pt x="90" y="12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8"/>
                  </a:lnTo>
                  <a:lnTo>
                    <a:pt x="82" y="8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DEB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2" name="Freeform 440"/>
            <p:cNvSpPr>
              <a:spLocks/>
            </p:cNvSpPr>
            <p:nvPr/>
          </p:nvSpPr>
          <p:spPr bwMode="auto">
            <a:xfrm>
              <a:off x="5781675" y="1400175"/>
              <a:ext cx="165100" cy="920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24" y="2"/>
                </a:cxn>
                <a:cxn ang="0">
                  <a:pos x="18" y="4"/>
                </a:cxn>
                <a:cxn ang="0">
                  <a:pos x="14" y="8"/>
                </a:cxn>
                <a:cxn ang="0">
                  <a:pos x="8" y="10"/>
                </a:cxn>
                <a:cxn ang="0">
                  <a:pos x="4" y="14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6"/>
                </a:cxn>
                <a:cxn ang="0">
                  <a:pos x="4" y="40"/>
                </a:cxn>
                <a:cxn ang="0">
                  <a:pos x="8" y="44"/>
                </a:cxn>
                <a:cxn ang="0">
                  <a:pos x="12" y="46"/>
                </a:cxn>
                <a:cxn ang="0">
                  <a:pos x="18" y="50"/>
                </a:cxn>
                <a:cxn ang="0">
                  <a:pos x="24" y="52"/>
                </a:cxn>
                <a:cxn ang="0">
                  <a:pos x="30" y="56"/>
                </a:cxn>
                <a:cxn ang="0">
                  <a:pos x="38" y="56"/>
                </a:cxn>
                <a:cxn ang="0">
                  <a:pos x="46" y="58"/>
                </a:cxn>
                <a:cxn ang="0">
                  <a:pos x="54" y="58"/>
                </a:cxn>
                <a:cxn ang="0">
                  <a:pos x="62" y="58"/>
                </a:cxn>
                <a:cxn ang="0">
                  <a:pos x="68" y="58"/>
                </a:cxn>
                <a:cxn ang="0">
                  <a:pos x="76" y="56"/>
                </a:cxn>
                <a:cxn ang="0">
                  <a:pos x="82" y="54"/>
                </a:cxn>
                <a:cxn ang="0">
                  <a:pos x="88" y="52"/>
                </a:cxn>
                <a:cxn ang="0">
                  <a:pos x="92" y="48"/>
                </a:cxn>
                <a:cxn ang="0">
                  <a:pos x="96" y="46"/>
                </a:cxn>
                <a:cxn ang="0">
                  <a:pos x="100" y="42"/>
                </a:cxn>
                <a:cxn ang="0">
                  <a:pos x="102" y="38"/>
                </a:cxn>
                <a:cxn ang="0">
                  <a:pos x="104" y="34"/>
                </a:cxn>
                <a:cxn ang="0">
                  <a:pos x="102" y="28"/>
                </a:cxn>
                <a:cxn ang="0">
                  <a:pos x="102" y="24"/>
                </a:cxn>
                <a:cxn ang="0">
                  <a:pos x="100" y="20"/>
                </a:cxn>
                <a:cxn ang="0">
                  <a:pos x="96" y="16"/>
                </a:cxn>
                <a:cxn ang="0">
                  <a:pos x="92" y="12"/>
                </a:cxn>
                <a:cxn ang="0">
                  <a:pos x="86" y="8"/>
                </a:cxn>
                <a:cxn ang="0">
                  <a:pos x="80" y="6"/>
                </a:cxn>
                <a:cxn ang="0">
                  <a:pos x="74" y="4"/>
                </a:cxn>
                <a:cxn ang="0">
                  <a:pos x="66" y="2"/>
                </a:cxn>
                <a:cxn ang="0">
                  <a:pos x="60" y="0"/>
                </a:cxn>
                <a:cxn ang="0">
                  <a:pos x="52" y="0"/>
                </a:cxn>
              </a:cxnLst>
              <a:rect l="0" t="0" r="r" b="b"/>
              <a:pathLst>
                <a:path w="104" h="58">
                  <a:moveTo>
                    <a:pt x="52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6" y="54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38" y="56"/>
                  </a:lnTo>
                  <a:lnTo>
                    <a:pt x="40" y="58"/>
                  </a:lnTo>
                  <a:lnTo>
                    <a:pt x="44" y="58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50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72" y="58"/>
                  </a:lnTo>
                  <a:lnTo>
                    <a:pt x="74" y="56"/>
                  </a:lnTo>
                  <a:lnTo>
                    <a:pt x="76" y="56"/>
                  </a:lnTo>
                  <a:lnTo>
                    <a:pt x="78" y="56"/>
                  </a:lnTo>
                  <a:lnTo>
                    <a:pt x="80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2"/>
                  </a:lnTo>
                  <a:lnTo>
                    <a:pt x="88" y="52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8"/>
                  </a:lnTo>
                  <a:lnTo>
                    <a:pt x="94" y="48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8" y="44"/>
                  </a:lnTo>
                  <a:lnTo>
                    <a:pt x="98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4" y="32"/>
                  </a:lnTo>
                  <a:lnTo>
                    <a:pt x="104" y="30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6" y="16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2" y="12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8"/>
                  </a:lnTo>
                  <a:lnTo>
                    <a:pt x="84" y="8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EE8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441"/>
            <p:cNvSpPr>
              <a:spLocks/>
            </p:cNvSpPr>
            <p:nvPr/>
          </p:nvSpPr>
          <p:spPr bwMode="auto">
            <a:xfrm>
              <a:off x="5784850" y="1400175"/>
              <a:ext cx="158750" cy="920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38" y="0"/>
                </a:cxn>
                <a:cxn ang="0">
                  <a:pos x="30" y="0"/>
                </a:cxn>
                <a:cxn ang="0">
                  <a:pos x="24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4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4"/>
                </a:cxn>
                <a:cxn ang="0">
                  <a:pos x="4" y="38"/>
                </a:cxn>
                <a:cxn ang="0">
                  <a:pos x="8" y="42"/>
                </a:cxn>
                <a:cxn ang="0">
                  <a:pos x="12" y="46"/>
                </a:cxn>
                <a:cxn ang="0">
                  <a:pos x="18" y="48"/>
                </a:cxn>
                <a:cxn ang="0">
                  <a:pos x="24" y="52"/>
                </a:cxn>
                <a:cxn ang="0">
                  <a:pos x="30" y="54"/>
                </a:cxn>
                <a:cxn ang="0">
                  <a:pos x="36" y="56"/>
                </a:cxn>
                <a:cxn ang="0">
                  <a:pos x="44" y="56"/>
                </a:cxn>
                <a:cxn ang="0">
                  <a:pos x="52" y="58"/>
                </a:cxn>
                <a:cxn ang="0">
                  <a:pos x="60" y="56"/>
                </a:cxn>
                <a:cxn ang="0">
                  <a:pos x="66" y="56"/>
                </a:cxn>
                <a:cxn ang="0">
                  <a:pos x="74" y="54"/>
                </a:cxn>
                <a:cxn ang="0">
                  <a:pos x="80" y="52"/>
                </a:cxn>
                <a:cxn ang="0">
                  <a:pos x="84" y="50"/>
                </a:cxn>
                <a:cxn ang="0">
                  <a:pos x="90" y="48"/>
                </a:cxn>
                <a:cxn ang="0">
                  <a:pos x="94" y="44"/>
                </a:cxn>
                <a:cxn ang="0">
                  <a:pos x="96" y="40"/>
                </a:cxn>
                <a:cxn ang="0">
                  <a:pos x="98" y="36"/>
                </a:cxn>
                <a:cxn ang="0">
                  <a:pos x="100" y="32"/>
                </a:cxn>
                <a:cxn ang="0">
                  <a:pos x="100" y="28"/>
                </a:cxn>
                <a:cxn ang="0">
                  <a:pos x="98" y="24"/>
                </a:cxn>
                <a:cxn ang="0">
                  <a:pos x="96" y="20"/>
                </a:cxn>
                <a:cxn ang="0">
                  <a:pos x="92" y="16"/>
                </a:cxn>
                <a:cxn ang="0">
                  <a:pos x="88" y="12"/>
                </a:cxn>
                <a:cxn ang="0">
                  <a:pos x="84" y="10"/>
                </a:cxn>
                <a:cxn ang="0">
                  <a:pos x="78" y="6"/>
                </a:cxn>
                <a:cxn ang="0">
                  <a:pos x="72" y="4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50" y="0"/>
                </a:cxn>
              </a:cxnLst>
              <a:rect l="0" t="0" r="r" b="b"/>
              <a:pathLst>
                <a:path w="100" h="58">
                  <a:moveTo>
                    <a:pt x="50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8" y="42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4" y="52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30" y="54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6" y="56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6" y="56"/>
                  </a:lnTo>
                  <a:lnTo>
                    <a:pt x="50" y="56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60" y="56"/>
                  </a:lnTo>
                  <a:lnTo>
                    <a:pt x="62" y="56"/>
                  </a:lnTo>
                  <a:lnTo>
                    <a:pt x="64" y="56"/>
                  </a:lnTo>
                  <a:lnTo>
                    <a:pt x="66" y="56"/>
                  </a:lnTo>
                  <a:lnTo>
                    <a:pt x="68" y="56"/>
                  </a:lnTo>
                  <a:lnTo>
                    <a:pt x="70" y="56"/>
                  </a:lnTo>
                  <a:lnTo>
                    <a:pt x="74" y="54"/>
                  </a:lnTo>
                  <a:lnTo>
                    <a:pt x="76" y="54"/>
                  </a:lnTo>
                  <a:lnTo>
                    <a:pt x="78" y="54"/>
                  </a:lnTo>
                  <a:lnTo>
                    <a:pt x="80" y="52"/>
                  </a:lnTo>
                  <a:lnTo>
                    <a:pt x="82" y="52"/>
                  </a:lnTo>
                  <a:lnTo>
                    <a:pt x="84" y="52"/>
                  </a:lnTo>
                  <a:lnTo>
                    <a:pt x="84" y="50"/>
                  </a:lnTo>
                  <a:lnTo>
                    <a:pt x="86" y="50"/>
                  </a:lnTo>
                  <a:lnTo>
                    <a:pt x="88" y="48"/>
                  </a:lnTo>
                  <a:lnTo>
                    <a:pt x="90" y="48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4" y="44"/>
                  </a:lnTo>
                  <a:lnTo>
                    <a:pt x="94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40"/>
                  </a:lnTo>
                  <a:lnTo>
                    <a:pt x="98" y="38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0"/>
                  </a:lnTo>
                  <a:lnTo>
                    <a:pt x="100" y="28"/>
                  </a:lnTo>
                  <a:lnTo>
                    <a:pt x="100" y="26"/>
                  </a:lnTo>
                  <a:lnTo>
                    <a:pt x="98" y="26"/>
                  </a:lnTo>
                  <a:lnTo>
                    <a:pt x="98" y="24"/>
                  </a:lnTo>
                  <a:lnTo>
                    <a:pt x="98" y="22"/>
                  </a:lnTo>
                  <a:lnTo>
                    <a:pt x="96" y="22"/>
                  </a:lnTo>
                  <a:lnTo>
                    <a:pt x="96" y="20"/>
                  </a:lnTo>
                  <a:lnTo>
                    <a:pt x="96" y="18"/>
                  </a:lnTo>
                  <a:lnTo>
                    <a:pt x="94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0" y="14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10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78" y="6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DE5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4" name="Freeform 442"/>
            <p:cNvSpPr>
              <a:spLocks/>
            </p:cNvSpPr>
            <p:nvPr/>
          </p:nvSpPr>
          <p:spPr bwMode="auto">
            <a:xfrm>
              <a:off x="5788025" y="1400175"/>
              <a:ext cx="152400" cy="889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4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4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0"/>
                </a:cxn>
                <a:cxn ang="0">
                  <a:pos x="2" y="34"/>
                </a:cxn>
                <a:cxn ang="0">
                  <a:pos x="4" y="38"/>
                </a:cxn>
                <a:cxn ang="0">
                  <a:pos x="8" y="40"/>
                </a:cxn>
                <a:cxn ang="0">
                  <a:pos x="12" y="44"/>
                </a:cxn>
                <a:cxn ang="0">
                  <a:pos x="16" y="48"/>
                </a:cxn>
                <a:cxn ang="0">
                  <a:pos x="22" y="50"/>
                </a:cxn>
                <a:cxn ang="0">
                  <a:pos x="28" y="52"/>
                </a:cxn>
                <a:cxn ang="0">
                  <a:pos x="36" y="54"/>
                </a:cxn>
                <a:cxn ang="0">
                  <a:pos x="42" y="56"/>
                </a:cxn>
                <a:cxn ang="0">
                  <a:pos x="50" y="56"/>
                </a:cxn>
                <a:cxn ang="0">
                  <a:pos x="58" y="56"/>
                </a:cxn>
                <a:cxn ang="0">
                  <a:pos x="64" y="54"/>
                </a:cxn>
                <a:cxn ang="0">
                  <a:pos x="70" y="54"/>
                </a:cxn>
                <a:cxn ang="0">
                  <a:pos x="76" y="52"/>
                </a:cxn>
                <a:cxn ang="0">
                  <a:pos x="82" y="50"/>
                </a:cxn>
                <a:cxn ang="0">
                  <a:pos x="86" y="46"/>
                </a:cxn>
                <a:cxn ang="0">
                  <a:pos x="90" y="44"/>
                </a:cxn>
                <a:cxn ang="0">
                  <a:pos x="94" y="40"/>
                </a:cxn>
                <a:cxn ang="0">
                  <a:pos x="96" y="36"/>
                </a:cxn>
                <a:cxn ang="0">
                  <a:pos x="96" y="32"/>
                </a:cxn>
                <a:cxn ang="0">
                  <a:pos x="96" y="28"/>
                </a:cxn>
                <a:cxn ang="0">
                  <a:pos x="96" y="24"/>
                </a:cxn>
                <a:cxn ang="0">
                  <a:pos x="92" y="20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2" y="10"/>
                </a:cxn>
                <a:cxn ang="0">
                  <a:pos x="76" y="6"/>
                </a:cxn>
                <a:cxn ang="0">
                  <a:pos x="70" y="4"/>
                </a:cxn>
                <a:cxn ang="0">
                  <a:pos x="64" y="2"/>
                </a:cxn>
                <a:cxn ang="0">
                  <a:pos x="56" y="0"/>
                </a:cxn>
                <a:cxn ang="0">
                  <a:pos x="48" y="0"/>
                </a:cxn>
              </a:cxnLst>
              <a:rect l="0" t="0" r="r" b="b"/>
              <a:pathLst>
                <a:path w="96" h="56">
                  <a:moveTo>
                    <a:pt x="48" y="0"/>
                  </a:move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4" y="50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30" y="52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4" y="56"/>
                  </a:lnTo>
                  <a:lnTo>
                    <a:pt x="58" y="56"/>
                  </a:lnTo>
                  <a:lnTo>
                    <a:pt x="60" y="56"/>
                  </a:lnTo>
                  <a:lnTo>
                    <a:pt x="62" y="56"/>
                  </a:lnTo>
                  <a:lnTo>
                    <a:pt x="64" y="54"/>
                  </a:lnTo>
                  <a:lnTo>
                    <a:pt x="66" y="54"/>
                  </a:lnTo>
                  <a:lnTo>
                    <a:pt x="68" y="54"/>
                  </a:lnTo>
                  <a:lnTo>
                    <a:pt x="70" y="54"/>
                  </a:lnTo>
                  <a:lnTo>
                    <a:pt x="72" y="54"/>
                  </a:lnTo>
                  <a:lnTo>
                    <a:pt x="74" y="52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80" y="50"/>
                  </a:lnTo>
                  <a:lnTo>
                    <a:pt x="82" y="50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8" y="46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96" y="28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24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6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0" y="8"/>
                  </a:lnTo>
                  <a:lnTo>
                    <a:pt x="78" y="8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EE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5" name="Freeform 443"/>
            <p:cNvSpPr>
              <a:spLocks/>
            </p:cNvSpPr>
            <p:nvPr/>
          </p:nvSpPr>
          <p:spPr bwMode="auto">
            <a:xfrm>
              <a:off x="5791200" y="1400175"/>
              <a:ext cx="149225" cy="85725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4" y="36"/>
                </a:cxn>
                <a:cxn ang="0">
                  <a:pos x="8" y="40"/>
                </a:cxn>
                <a:cxn ang="0">
                  <a:pos x="12" y="42"/>
                </a:cxn>
                <a:cxn ang="0">
                  <a:pos x="16" y="46"/>
                </a:cxn>
                <a:cxn ang="0">
                  <a:pos x="22" y="48"/>
                </a:cxn>
                <a:cxn ang="0">
                  <a:pos x="28" y="50"/>
                </a:cxn>
                <a:cxn ang="0">
                  <a:pos x="34" y="52"/>
                </a:cxn>
                <a:cxn ang="0">
                  <a:pos x="40" y="54"/>
                </a:cxn>
                <a:cxn ang="0">
                  <a:pos x="48" y="54"/>
                </a:cxn>
                <a:cxn ang="0">
                  <a:pos x="56" y="54"/>
                </a:cxn>
                <a:cxn ang="0">
                  <a:pos x="62" y="54"/>
                </a:cxn>
                <a:cxn ang="0">
                  <a:pos x="68" y="52"/>
                </a:cxn>
                <a:cxn ang="0">
                  <a:pos x="74" y="50"/>
                </a:cxn>
                <a:cxn ang="0">
                  <a:pos x="78" y="48"/>
                </a:cxn>
                <a:cxn ang="0">
                  <a:pos x="84" y="46"/>
                </a:cxn>
                <a:cxn ang="0">
                  <a:pos x="88" y="42"/>
                </a:cxn>
                <a:cxn ang="0">
                  <a:pos x="90" y="40"/>
                </a:cxn>
                <a:cxn ang="0">
                  <a:pos x="92" y="36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6" y="16"/>
                </a:cxn>
                <a:cxn ang="0">
                  <a:pos x="84" y="12"/>
                </a:cxn>
                <a:cxn ang="0">
                  <a:pos x="78" y="10"/>
                </a:cxn>
                <a:cxn ang="0">
                  <a:pos x="74" y="8"/>
                </a:cxn>
                <a:cxn ang="0">
                  <a:pos x="68" y="4"/>
                </a:cxn>
                <a:cxn ang="0">
                  <a:pos x="62" y="2"/>
                </a:cxn>
                <a:cxn ang="0">
                  <a:pos x="54" y="2"/>
                </a:cxn>
                <a:cxn ang="0">
                  <a:pos x="48" y="0"/>
                </a:cxn>
              </a:cxnLst>
              <a:rect l="0" t="0" r="r" b="b"/>
              <a:pathLst>
                <a:path w="94" h="54">
                  <a:moveTo>
                    <a:pt x="48" y="0"/>
                  </a:move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4" y="50"/>
                  </a:lnTo>
                  <a:lnTo>
                    <a:pt x="26" y="50"/>
                  </a:lnTo>
                  <a:lnTo>
                    <a:pt x="28" y="50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2" y="54"/>
                  </a:lnTo>
                  <a:lnTo>
                    <a:pt x="56" y="54"/>
                  </a:lnTo>
                  <a:lnTo>
                    <a:pt x="58" y="54"/>
                  </a:lnTo>
                  <a:lnTo>
                    <a:pt x="60" y="54"/>
                  </a:lnTo>
                  <a:lnTo>
                    <a:pt x="62" y="54"/>
                  </a:lnTo>
                  <a:lnTo>
                    <a:pt x="64" y="54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50"/>
                  </a:lnTo>
                  <a:lnTo>
                    <a:pt x="76" y="50"/>
                  </a:lnTo>
                  <a:lnTo>
                    <a:pt x="78" y="50"/>
                  </a:lnTo>
                  <a:lnTo>
                    <a:pt x="78" y="48"/>
                  </a:lnTo>
                  <a:lnTo>
                    <a:pt x="80" y="48"/>
                  </a:lnTo>
                  <a:lnTo>
                    <a:pt x="82" y="46"/>
                  </a:lnTo>
                  <a:lnTo>
                    <a:pt x="84" y="46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28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2" y="24"/>
                  </a:lnTo>
                  <a:lnTo>
                    <a:pt x="92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4" y="14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4" y="8"/>
                  </a:lnTo>
                  <a:lnTo>
                    <a:pt x="72" y="6"/>
                  </a:lnTo>
                  <a:lnTo>
                    <a:pt x="70" y="6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CD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444"/>
            <p:cNvSpPr>
              <a:spLocks/>
            </p:cNvSpPr>
            <p:nvPr/>
          </p:nvSpPr>
          <p:spPr bwMode="auto">
            <a:xfrm>
              <a:off x="5794375" y="1400175"/>
              <a:ext cx="142875" cy="82550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4" y="2"/>
                </a:cxn>
                <a:cxn ang="0">
                  <a:pos x="28" y="2"/>
                </a:cxn>
                <a:cxn ang="0">
                  <a:pos x="22" y="4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4" y="36"/>
                </a:cxn>
                <a:cxn ang="0">
                  <a:pos x="6" y="38"/>
                </a:cxn>
                <a:cxn ang="0">
                  <a:pos x="10" y="42"/>
                </a:cxn>
                <a:cxn ang="0">
                  <a:pos x="16" y="44"/>
                </a:cxn>
                <a:cxn ang="0">
                  <a:pos x="20" y="48"/>
                </a:cxn>
                <a:cxn ang="0">
                  <a:pos x="26" y="50"/>
                </a:cxn>
                <a:cxn ang="0">
                  <a:pos x="32" y="50"/>
                </a:cxn>
                <a:cxn ang="0">
                  <a:pos x="40" y="52"/>
                </a:cxn>
                <a:cxn ang="0">
                  <a:pos x="46" y="52"/>
                </a:cxn>
                <a:cxn ang="0">
                  <a:pos x="52" y="52"/>
                </a:cxn>
                <a:cxn ang="0">
                  <a:pos x="60" y="52"/>
                </a:cxn>
                <a:cxn ang="0">
                  <a:pos x="66" y="50"/>
                </a:cxn>
                <a:cxn ang="0">
                  <a:pos x="72" y="50"/>
                </a:cxn>
                <a:cxn ang="0">
                  <a:pos x="76" y="48"/>
                </a:cxn>
                <a:cxn ang="0">
                  <a:pos x="80" y="44"/>
                </a:cxn>
                <a:cxn ang="0">
                  <a:pos x="84" y="42"/>
                </a:cxn>
                <a:cxn ang="0">
                  <a:pos x="86" y="38"/>
                </a:cxn>
                <a:cxn ang="0">
                  <a:pos x="88" y="36"/>
                </a:cxn>
                <a:cxn ang="0">
                  <a:pos x="90" y="32"/>
                </a:cxn>
                <a:cxn ang="0">
                  <a:pos x="90" y="28"/>
                </a:cxn>
                <a:cxn ang="0">
                  <a:pos x="88" y="24"/>
                </a:cxn>
                <a:cxn ang="0">
                  <a:pos x="86" y="20"/>
                </a:cxn>
                <a:cxn ang="0">
                  <a:pos x="84" y="16"/>
                </a:cxn>
                <a:cxn ang="0">
                  <a:pos x="80" y="12"/>
                </a:cxn>
                <a:cxn ang="0">
                  <a:pos x="76" y="10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4"/>
                </a:cxn>
                <a:cxn ang="0">
                  <a:pos x="52" y="2"/>
                </a:cxn>
                <a:cxn ang="0">
                  <a:pos x="46" y="2"/>
                </a:cxn>
              </a:cxnLst>
              <a:rect l="0" t="0" r="r" b="b"/>
              <a:pathLst>
                <a:path w="90" h="52">
                  <a:moveTo>
                    <a:pt x="46" y="2"/>
                  </a:moveTo>
                  <a:lnTo>
                    <a:pt x="44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6" y="50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4" y="52"/>
                  </a:lnTo>
                  <a:lnTo>
                    <a:pt x="38" y="52"/>
                  </a:lnTo>
                  <a:lnTo>
                    <a:pt x="40" y="52"/>
                  </a:lnTo>
                  <a:lnTo>
                    <a:pt x="42" y="52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60" y="52"/>
                  </a:lnTo>
                  <a:lnTo>
                    <a:pt x="62" y="52"/>
                  </a:lnTo>
                  <a:lnTo>
                    <a:pt x="64" y="52"/>
                  </a:lnTo>
                  <a:lnTo>
                    <a:pt x="66" y="50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2" y="50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6" y="48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0" y="44"/>
                  </a:lnTo>
                  <a:lnTo>
                    <a:pt x="82" y="44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90" y="34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6"/>
                  </a:lnTo>
                  <a:lnTo>
                    <a:pt x="90" y="24"/>
                  </a:lnTo>
                  <a:lnTo>
                    <a:pt x="88" y="24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86" y="20"/>
                  </a:lnTo>
                  <a:lnTo>
                    <a:pt x="86" y="18"/>
                  </a:lnTo>
                  <a:lnTo>
                    <a:pt x="84" y="18"/>
                  </a:lnTo>
                  <a:lnTo>
                    <a:pt x="84" y="16"/>
                  </a:lnTo>
                  <a:lnTo>
                    <a:pt x="82" y="16"/>
                  </a:lnTo>
                  <a:lnTo>
                    <a:pt x="82" y="14"/>
                  </a:lnTo>
                  <a:lnTo>
                    <a:pt x="80" y="12"/>
                  </a:lnTo>
                  <a:lnTo>
                    <a:pt x="78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4" y="10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70" y="6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FCDC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Freeform 445"/>
            <p:cNvSpPr>
              <a:spLocks/>
            </p:cNvSpPr>
            <p:nvPr/>
          </p:nvSpPr>
          <p:spPr bwMode="auto">
            <a:xfrm>
              <a:off x="5797550" y="1403350"/>
              <a:ext cx="136525" cy="79375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34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4" y="32"/>
                </a:cxn>
                <a:cxn ang="0">
                  <a:pos x="6" y="36"/>
                </a:cxn>
                <a:cxn ang="0">
                  <a:pos x="10" y="38"/>
                </a:cxn>
                <a:cxn ang="0">
                  <a:pos x="14" y="42"/>
                </a:cxn>
                <a:cxn ang="0">
                  <a:pos x="20" y="44"/>
                </a:cxn>
                <a:cxn ang="0">
                  <a:pos x="26" y="46"/>
                </a:cxn>
                <a:cxn ang="0">
                  <a:pos x="32" y="48"/>
                </a:cxn>
                <a:cxn ang="0">
                  <a:pos x="38" y="48"/>
                </a:cxn>
                <a:cxn ang="0">
                  <a:pos x="44" y="50"/>
                </a:cxn>
                <a:cxn ang="0">
                  <a:pos x="50" y="50"/>
                </a:cxn>
                <a:cxn ang="0">
                  <a:pos x="58" y="48"/>
                </a:cxn>
                <a:cxn ang="0">
                  <a:pos x="62" y="48"/>
                </a:cxn>
                <a:cxn ang="0">
                  <a:pos x="68" y="46"/>
                </a:cxn>
                <a:cxn ang="0">
                  <a:pos x="74" y="44"/>
                </a:cxn>
                <a:cxn ang="0">
                  <a:pos x="78" y="42"/>
                </a:cxn>
                <a:cxn ang="0">
                  <a:pos x="80" y="40"/>
                </a:cxn>
                <a:cxn ang="0">
                  <a:pos x="84" y="36"/>
                </a:cxn>
                <a:cxn ang="0">
                  <a:pos x="86" y="32"/>
                </a:cxn>
                <a:cxn ang="0">
                  <a:pos x="86" y="30"/>
                </a:cxn>
                <a:cxn ang="0">
                  <a:pos x="86" y="26"/>
                </a:cxn>
                <a:cxn ang="0">
                  <a:pos x="86" y="22"/>
                </a:cxn>
                <a:cxn ang="0">
                  <a:pos x="84" y="18"/>
                </a:cxn>
                <a:cxn ang="0">
                  <a:pos x="80" y="14"/>
                </a:cxn>
                <a:cxn ang="0">
                  <a:pos x="78" y="12"/>
                </a:cxn>
                <a:cxn ang="0">
                  <a:pos x="74" y="8"/>
                </a:cxn>
                <a:cxn ang="0">
                  <a:pos x="68" y="6"/>
                </a:cxn>
                <a:cxn ang="0">
                  <a:pos x="64" y="4"/>
                </a:cxn>
                <a:cxn ang="0">
                  <a:pos x="58" y="2"/>
                </a:cxn>
                <a:cxn ang="0">
                  <a:pos x="50" y="0"/>
                </a:cxn>
                <a:cxn ang="0">
                  <a:pos x="44" y="0"/>
                </a:cxn>
              </a:cxnLst>
              <a:rect l="0" t="0" r="r" b="b"/>
              <a:pathLst>
                <a:path w="86" h="50">
                  <a:moveTo>
                    <a:pt x="44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4" y="50"/>
                  </a:lnTo>
                  <a:lnTo>
                    <a:pt x="46" y="50"/>
                  </a:lnTo>
                  <a:lnTo>
                    <a:pt x="48" y="50"/>
                  </a:lnTo>
                  <a:lnTo>
                    <a:pt x="50" y="50"/>
                  </a:lnTo>
                  <a:lnTo>
                    <a:pt x="54" y="50"/>
                  </a:lnTo>
                  <a:lnTo>
                    <a:pt x="56" y="48"/>
                  </a:lnTo>
                  <a:lnTo>
                    <a:pt x="58" y="48"/>
                  </a:lnTo>
                  <a:lnTo>
                    <a:pt x="60" y="48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6" y="46"/>
                  </a:lnTo>
                  <a:lnTo>
                    <a:pt x="68" y="46"/>
                  </a:lnTo>
                  <a:lnTo>
                    <a:pt x="70" y="46"/>
                  </a:lnTo>
                  <a:lnTo>
                    <a:pt x="72" y="44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6" y="42"/>
                  </a:lnTo>
                  <a:lnTo>
                    <a:pt x="78" y="42"/>
                  </a:lnTo>
                  <a:lnTo>
                    <a:pt x="78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4" y="36"/>
                  </a:lnTo>
                  <a:lnTo>
                    <a:pt x="84" y="34"/>
                  </a:lnTo>
                  <a:lnTo>
                    <a:pt x="86" y="34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24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6" y="20"/>
                  </a:lnTo>
                  <a:lnTo>
                    <a:pt x="84" y="20"/>
                  </a:lnTo>
                  <a:lnTo>
                    <a:pt x="84" y="18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80" y="14"/>
                  </a:lnTo>
                  <a:lnTo>
                    <a:pt x="80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4" y="10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6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BD8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8" name="Freeform 446"/>
            <p:cNvSpPr>
              <a:spLocks/>
            </p:cNvSpPr>
            <p:nvPr/>
          </p:nvSpPr>
          <p:spPr bwMode="auto">
            <a:xfrm>
              <a:off x="5800725" y="1403350"/>
              <a:ext cx="133350" cy="762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4" y="30"/>
                </a:cxn>
                <a:cxn ang="0">
                  <a:pos x="6" y="34"/>
                </a:cxn>
                <a:cxn ang="0">
                  <a:pos x="10" y="38"/>
                </a:cxn>
                <a:cxn ang="0">
                  <a:pos x="14" y="40"/>
                </a:cxn>
                <a:cxn ang="0">
                  <a:pos x="18" y="42"/>
                </a:cxn>
                <a:cxn ang="0">
                  <a:pos x="24" y="44"/>
                </a:cxn>
                <a:cxn ang="0">
                  <a:pos x="30" y="46"/>
                </a:cxn>
                <a:cxn ang="0">
                  <a:pos x="36" y="48"/>
                </a:cxn>
                <a:cxn ang="0">
                  <a:pos x="42" y="48"/>
                </a:cxn>
                <a:cxn ang="0">
                  <a:pos x="48" y="48"/>
                </a:cxn>
                <a:cxn ang="0">
                  <a:pos x="54" y="48"/>
                </a:cxn>
                <a:cxn ang="0">
                  <a:pos x="60" y="46"/>
                </a:cxn>
                <a:cxn ang="0">
                  <a:pos x="66" y="44"/>
                </a:cxn>
                <a:cxn ang="0">
                  <a:pos x="70" y="44"/>
                </a:cxn>
                <a:cxn ang="0">
                  <a:pos x="74" y="40"/>
                </a:cxn>
                <a:cxn ang="0">
                  <a:pos x="78" y="38"/>
                </a:cxn>
                <a:cxn ang="0">
                  <a:pos x="80" y="36"/>
                </a:cxn>
                <a:cxn ang="0">
                  <a:pos x="82" y="32"/>
                </a:cxn>
                <a:cxn ang="0">
                  <a:pos x="84" y="28"/>
                </a:cxn>
                <a:cxn ang="0">
                  <a:pos x="84" y="24"/>
                </a:cxn>
                <a:cxn ang="0">
                  <a:pos x="82" y="22"/>
                </a:cxn>
                <a:cxn ang="0">
                  <a:pos x="80" y="18"/>
                </a:cxn>
                <a:cxn ang="0">
                  <a:pos x="78" y="14"/>
                </a:cxn>
                <a:cxn ang="0">
                  <a:pos x="74" y="12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4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2" y="0"/>
                </a:cxn>
              </a:cxnLst>
              <a:rect l="0" t="0" r="r" b="b"/>
              <a:pathLst>
                <a:path w="84" h="48">
                  <a:moveTo>
                    <a:pt x="42" y="0"/>
                  </a:move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8" y="46"/>
                  </a:lnTo>
                  <a:lnTo>
                    <a:pt x="60" y="46"/>
                  </a:lnTo>
                  <a:lnTo>
                    <a:pt x="62" y="46"/>
                  </a:lnTo>
                  <a:lnTo>
                    <a:pt x="64" y="46"/>
                  </a:lnTo>
                  <a:lnTo>
                    <a:pt x="66" y="44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0" y="44"/>
                  </a:lnTo>
                  <a:lnTo>
                    <a:pt x="72" y="42"/>
                  </a:lnTo>
                  <a:lnTo>
                    <a:pt x="74" y="42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2" y="32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6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2" y="22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6" y="14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BD60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" name="Freeform 447"/>
            <p:cNvSpPr>
              <a:spLocks/>
            </p:cNvSpPr>
            <p:nvPr/>
          </p:nvSpPr>
          <p:spPr bwMode="auto">
            <a:xfrm>
              <a:off x="5803900" y="1403350"/>
              <a:ext cx="127000" cy="7302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6"/>
                </a:cxn>
                <a:cxn ang="0">
                  <a:pos x="4" y="30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4" y="38"/>
                </a:cxn>
                <a:cxn ang="0">
                  <a:pos x="18" y="40"/>
                </a:cxn>
                <a:cxn ang="0">
                  <a:pos x="24" y="42"/>
                </a:cxn>
                <a:cxn ang="0">
                  <a:pos x="28" y="44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6" y="46"/>
                </a:cxn>
                <a:cxn ang="0">
                  <a:pos x="52" y="46"/>
                </a:cxn>
                <a:cxn ang="0">
                  <a:pos x="58" y="46"/>
                </a:cxn>
                <a:cxn ang="0">
                  <a:pos x="62" y="44"/>
                </a:cxn>
                <a:cxn ang="0">
                  <a:pos x="68" y="42"/>
                </a:cxn>
                <a:cxn ang="0">
                  <a:pos x="72" y="40"/>
                </a:cxn>
                <a:cxn ang="0">
                  <a:pos x="74" y="38"/>
                </a:cxn>
                <a:cxn ang="0">
                  <a:pos x="78" y="34"/>
                </a:cxn>
                <a:cxn ang="0">
                  <a:pos x="80" y="32"/>
                </a:cxn>
                <a:cxn ang="0">
                  <a:pos x="80" y="28"/>
                </a:cxn>
                <a:cxn ang="0">
                  <a:pos x="80" y="24"/>
                </a:cxn>
                <a:cxn ang="0">
                  <a:pos x="80" y="22"/>
                </a:cxn>
                <a:cxn ang="0">
                  <a:pos x="78" y="18"/>
                </a:cxn>
                <a:cxn ang="0">
                  <a:pos x="74" y="14"/>
                </a:cxn>
                <a:cxn ang="0">
                  <a:pos x="72" y="12"/>
                </a:cxn>
                <a:cxn ang="0">
                  <a:pos x="68" y="8"/>
                </a:cxn>
                <a:cxn ang="0">
                  <a:pos x="64" y="6"/>
                </a:cxn>
                <a:cxn ang="0">
                  <a:pos x="58" y="4"/>
                </a:cxn>
                <a:cxn ang="0">
                  <a:pos x="54" y="2"/>
                </a:cxn>
                <a:cxn ang="0">
                  <a:pos x="48" y="2"/>
                </a:cxn>
                <a:cxn ang="0">
                  <a:pos x="42" y="0"/>
                </a:cxn>
              </a:cxnLst>
              <a:rect l="0" t="0" r="r" b="b"/>
              <a:pathLst>
                <a:path w="80" h="46">
                  <a:moveTo>
                    <a:pt x="42" y="0"/>
                  </a:move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4" y="44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70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80" y="32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0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BD10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" name="Freeform 448"/>
            <p:cNvSpPr>
              <a:spLocks/>
            </p:cNvSpPr>
            <p:nvPr/>
          </p:nvSpPr>
          <p:spPr bwMode="auto">
            <a:xfrm>
              <a:off x="5807075" y="1403350"/>
              <a:ext cx="120650" cy="69850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0" y="0"/>
                </a:cxn>
                <a:cxn ang="0">
                  <a:pos x="24" y="2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32"/>
                </a:cxn>
                <a:cxn ang="0">
                  <a:pos x="10" y="34"/>
                </a:cxn>
                <a:cxn ang="0">
                  <a:pos x="12" y="38"/>
                </a:cxn>
                <a:cxn ang="0">
                  <a:pos x="18" y="40"/>
                </a:cxn>
                <a:cxn ang="0">
                  <a:pos x="22" y="42"/>
                </a:cxn>
                <a:cxn ang="0">
                  <a:pos x="28" y="42"/>
                </a:cxn>
                <a:cxn ang="0">
                  <a:pos x="34" y="44"/>
                </a:cxn>
                <a:cxn ang="0">
                  <a:pos x="38" y="44"/>
                </a:cxn>
                <a:cxn ang="0">
                  <a:pos x="44" y="44"/>
                </a:cxn>
                <a:cxn ang="0">
                  <a:pos x="50" y="44"/>
                </a:cxn>
                <a:cxn ang="0">
                  <a:pos x="56" y="44"/>
                </a:cxn>
                <a:cxn ang="0">
                  <a:pos x="60" y="42"/>
                </a:cxn>
                <a:cxn ang="0">
                  <a:pos x="64" y="40"/>
                </a:cxn>
                <a:cxn ang="0">
                  <a:pos x="68" y="38"/>
                </a:cxn>
                <a:cxn ang="0">
                  <a:pos x="72" y="36"/>
                </a:cxn>
                <a:cxn ang="0">
                  <a:pos x="74" y="34"/>
                </a:cxn>
                <a:cxn ang="0">
                  <a:pos x="76" y="30"/>
                </a:cxn>
                <a:cxn ang="0">
                  <a:pos x="76" y="28"/>
                </a:cxn>
                <a:cxn ang="0">
                  <a:pos x="76" y="24"/>
                </a:cxn>
                <a:cxn ang="0">
                  <a:pos x="76" y="22"/>
                </a:cxn>
                <a:cxn ang="0">
                  <a:pos x="74" y="18"/>
                </a:cxn>
                <a:cxn ang="0">
                  <a:pos x="72" y="14"/>
                </a:cxn>
                <a:cxn ang="0">
                  <a:pos x="68" y="12"/>
                </a:cxn>
                <a:cxn ang="0">
                  <a:pos x="66" y="10"/>
                </a:cxn>
                <a:cxn ang="0">
                  <a:pos x="62" y="6"/>
                </a:cxn>
                <a:cxn ang="0">
                  <a:pos x="56" y="4"/>
                </a:cxn>
                <a:cxn ang="0">
                  <a:pos x="52" y="4"/>
                </a:cxn>
                <a:cxn ang="0">
                  <a:pos x="46" y="2"/>
                </a:cxn>
                <a:cxn ang="0">
                  <a:pos x="40" y="2"/>
                </a:cxn>
              </a:cxnLst>
              <a:rect l="0" t="0" r="r" b="b"/>
              <a:pathLst>
                <a:path w="76" h="44">
                  <a:moveTo>
                    <a:pt x="40" y="2"/>
                  </a:move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30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52" y="44"/>
                  </a:lnTo>
                  <a:lnTo>
                    <a:pt x="54" y="44"/>
                  </a:lnTo>
                  <a:lnTo>
                    <a:pt x="56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60" y="42"/>
                  </a:lnTo>
                  <a:lnTo>
                    <a:pt x="62" y="42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6" y="40"/>
                  </a:lnTo>
                  <a:lnTo>
                    <a:pt x="68" y="40"/>
                  </a:lnTo>
                  <a:lnTo>
                    <a:pt x="68" y="38"/>
                  </a:lnTo>
                  <a:lnTo>
                    <a:pt x="70" y="38"/>
                  </a:lnTo>
                  <a:lnTo>
                    <a:pt x="70" y="38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6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F9CF0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" name="Freeform 449"/>
            <p:cNvSpPr>
              <a:spLocks/>
            </p:cNvSpPr>
            <p:nvPr/>
          </p:nvSpPr>
          <p:spPr bwMode="auto">
            <a:xfrm>
              <a:off x="5810250" y="1406525"/>
              <a:ext cx="117475" cy="6667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8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6" y="28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6" y="36"/>
                </a:cxn>
                <a:cxn ang="0">
                  <a:pos x="22" y="38"/>
                </a:cxn>
                <a:cxn ang="0">
                  <a:pos x="26" y="40"/>
                </a:cxn>
                <a:cxn ang="0">
                  <a:pos x="32" y="40"/>
                </a:cxn>
                <a:cxn ang="0">
                  <a:pos x="38" y="42"/>
                </a:cxn>
                <a:cxn ang="0">
                  <a:pos x="42" y="42"/>
                </a:cxn>
                <a:cxn ang="0">
                  <a:pos x="48" y="42"/>
                </a:cxn>
                <a:cxn ang="0">
                  <a:pos x="52" y="40"/>
                </a:cxn>
                <a:cxn ang="0">
                  <a:pos x="58" y="40"/>
                </a:cxn>
                <a:cxn ang="0">
                  <a:pos x="62" y="38"/>
                </a:cxn>
                <a:cxn ang="0">
                  <a:pos x="66" y="36"/>
                </a:cxn>
                <a:cxn ang="0">
                  <a:pos x="68" y="34"/>
                </a:cxn>
                <a:cxn ang="0">
                  <a:pos x="70" y="32"/>
                </a:cxn>
                <a:cxn ang="0">
                  <a:pos x="72" y="28"/>
                </a:cxn>
                <a:cxn ang="0">
                  <a:pos x="74" y="26"/>
                </a:cxn>
                <a:cxn ang="0">
                  <a:pos x="74" y="22"/>
                </a:cxn>
                <a:cxn ang="0">
                  <a:pos x="72" y="18"/>
                </a:cxn>
                <a:cxn ang="0">
                  <a:pos x="72" y="16"/>
                </a:cxn>
                <a:cxn ang="0">
                  <a:pos x="70" y="12"/>
                </a:cxn>
                <a:cxn ang="0">
                  <a:pos x="66" y="10"/>
                </a:cxn>
                <a:cxn ang="0">
                  <a:pos x="62" y="8"/>
                </a:cxn>
                <a:cxn ang="0">
                  <a:pos x="58" y="6"/>
                </a:cxn>
                <a:cxn ang="0">
                  <a:pos x="54" y="4"/>
                </a:cxn>
                <a:cxn ang="0">
                  <a:pos x="50" y="2"/>
                </a:cxn>
                <a:cxn ang="0">
                  <a:pos x="44" y="0"/>
                </a:cxn>
                <a:cxn ang="0">
                  <a:pos x="38" y="0"/>
                </a:cxn>
              </a:cxnLst>
              <a:rect l="0" t="0" r="r" b="b"/>
              <a:pathLst>
                <a:path w="74" h="42">
                  <a:moveTo>
                    <a:pt x="38" y="0"/>
                  </a:move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6" y="42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4" y="40"/>
                  </a:lnTo>
                  <a:lnTo>
                    <a:pt x="56" y="40"/>
                  </a:lnTo>
                  <a:lnTo>
                    <a:pt x="58" y="40"/>
                  </a:lnTo>
                  <a:lnTo>
                    <a:pt x="58" y="38"/>
                  </a:lnTo>
                  <a:lnTo>
                    <a:pt x="60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AC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Freeform 450"/>
            <p:cNvSpPr>
              <a:spLocks/>
            </p:cNvSpPr>
            <p:nvPr/>
          </p:nvSpPr>
          <p:spPr bwMode="auto">
            <a:xfrm>
              <a:off x="5813425" y="1406525"/>
              <a:ext cx="111125" cy="6350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8"/>
                </a:cxn>
                <a:cxn ang="0">
                  <a:pos x="2" y="10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2" y="22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8" y="30"/>
                </a:cxn>
                <a:cxn ang="0">
                  <a:pos x="12" y="32"/>
                </a:cxn>
                <a:cxn ang="0">
                  <a:pos x="16" y="34"/>
                </a:cxn>
                <a:cxn ang="0">
                  <a:pos x="20" y="36"/>
                </a:cxn>
                <a:cxn ang="0">
                  <a:pos x="24" y="38"/>
                </a:cxn>
                <a:cxn ang="0">
                  <a:pos x="30" y="40"/>
                </a:cxn>
                <a:cxn ang="0">
                  <a:pos x="36" y="40"/>
                </a:cxn>
                <a:cxn ang="0">
                  <a:pos x="40" y="40"/>
                </a:cxn>
                <a:cxn ang="0">
                  <a:pos x="46" y="40"/>
                </a:cxn>
                <a:cxn ang="0">
                  <a:pos x="50" y="40"/>
                </a:cxn>
                <a:cxn ang="0">
                  <a:pos x="54" y="38"/>
                </a:cxn>
                <a:cxn ang="0">
                  <a:pos x="58" y="36"/>
                </a:cxn>
                <a:cxn ang="0">
                  <a:pos x="62" y="34"/>
                </a:cxn>
                <a:cxn ang="0">
                  <a:pos x="66" y="32"/>
                </a:cxn>
                <a:cxn ang="0">
                  <a:pos x="68" y="30"/>
                </a:cxn>
                <a:cxn ang="0">
                  <a:pos x="70" y="28"/>
                </a:cxn>
                <a:cxn ang="0">
                  <a:pos x="70" y="24"/>
                </a:cxn>
                <a:cxn ang="0">
                  <a:pos x="70" y="22"/>
                </a:cxn>
                <a:cxn ang="0">
                  <a:pos x="70" y="18"/>
                </a:cxn>
                <a:cxn ang="0">
                  <a:pos x="68" y="16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0" y="8"/>
                </a:cxn>
                <a:cxn ang="0">
                  <a:pos x="56" y="6"/>
                </a:cxn>
                <a:cxn ang="0">
                  <a:pos x="52" y="4"/>
                </a:cxn>
                <a:cxn ang="0">
                  <a:pos x="48" y="2"/>
                </a:cxn>
                <a:cxn ang="0">
                  <a:pos x="42" y="0"/>
                </a:cxn>
                <a:cxn ang="0">
                  <a:pos x="38" y="0"/>
                </a:cxn>
              </a:cxnLst>
              <a:rect l="0" t="0" r="r" b="b"/>
              <a:pathLst>
                <a:path w="70" h="40">
                  <a:moveTo>
                    <a:pt x="38" y="0"/>
                  </a:move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6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2" y="36"/>
                  </a:lnTo>
                  <a:lnTo>
                    <a:pt x="62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70" y="28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4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6" y="12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2" y="10"/>
                  </a:lnTo>
                  <a:lnTo>
                    <a:pt x="62" y="8"/>
                  </a:lnTo>
                  <a:lnTo>
                    <a:pt x="60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9CB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Freeform 451"/>
            <p:cNvSpPr>
              <a:spLocks/>
            </p:cNvSpPr>
            <p:nvPr/>
          </p:nvSpPr>
          <p:spPr bwMode="auto">
            <a:xfrm>
              <a:off x="5816600" y="1406525"/>
              <a:ext cx="104775" cy="6032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8"/>
                </a:cxn>
                <a:cxn ang="0">
                  <a:pos x="2" y="10"/>
                </a:cxn>
                <a:cxn ang="0">
                  <a:pos x="2" y="12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2" y="20"/>
                </a:cxn>
                <a:cxn ang="0">
                  <a:pos x="2" y="24"/>
                </a:cxn>
                <a:cxn ang="0">
                  <a:pos x="6" y="26"/>
                </a:cxn>
                <a:cxn ang="0">
                  <a:pos x="8" y="28"/>
                </a:cxn>
                <a:cxn ang="0">
                  <a:pos x="12" y="32"/>
                </a:cxn>
                <a:cxn ang="0">
                  <a:pos x="14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28" y="38"/>
                </a:cxn>
                <a:cxn ang="0">
                  <a:pos x="34" y="38"/>
                </a:cxn>
                <a:cxn ang="0">
                  <a:pos x="38" y="38"/>
                </a:cxn>
                <a:cxn ang="0">
                  <a:pos x="44" y="38"/>
                </a:cxn>
                <a:cxn ang="0">
                  <a:pos x="48" y="38"/>
                </a:cxn>
                <a:cxn ang="0">
                  <a:pos x="52" y="36"/>
                </a:cxn>
                <a:cxn ang="0">
                  <a:pos x="56" y="36"/>
                </a:cxn>
                <a:cxn ang="0">
                  <a:pos x="60" y="34"/>
                </a:cxn>
                <a:cxn ang="0">
                  <a:pos x="62" y="32"/>
                </a:cxn>
                <a:cxn ang="0">
                  <a:pos x="64" y="30"/>
                </a:cxn>
                <a:cxn ang="0">
                  <a:pos x="66" y="28"/>
                </a:cxn>
                <a:cxn ang="0">
                  <a:pos x="66" y="24"/>
                </a:cxn>
                <a:cxn ang="0">
                  <a:pos x="66" y="22"/>
                </a:cxn>
                <a:cxn ang="0">
                  <a:pos x="66" y="18"/>
                </a:cxn>
                <a:cxn ang="0">
                  <a:pos x="66" y="16"/>
                </a:cxn>
                <a:cxn ang="0">
                  <a:pos x="64" y="14"/>
                </a:cxn>
                <a:cxn ang="0">
                  <a:pos x="60" y="10"/>
                </a:cxn>
                <a:cxn ang="0">
                  <a:pos x="58" y="8"/>
                </a:cxn>
                <a:cxn ang="0">
                  <a:pos x="54" y="6"/>
                </a:cxn>
                <a:cxn ang="0">
                  <a:pos x="50" y="4"/>
                </a:cxn>
                <a:cxn ang="0">
                  <a:pos x="46" y="2"/>
                </a:cxn>
                <a:cxn ang="0">
                  <a:pos x="40" y="2"/>
                </a:cxn>
                <a:cxn ang="0">
                  <a:pos x="36" y="0"/>
                </a:cxn>
              </a:cxnLst>
              <a:rect l="0" t="0" r="r" b="b"/>
              <a:pathLst>
                <a:path w="66" h="38">
                  <a:moveTo>
                    <a:pt x="36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4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8C7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Freeform 452"/>
            <p:cNvSpPr>
              <a:spLocks/>
            </p:cNvSpPr>
            <p:nvPr/>
          </p:nvSpPr>
          <p:spPr bwMode="auto">
            <a:xfrm>
              <a:off x="5819775" y="1406525"/>
              <a:ext cx="101600" cy="6032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2" y="12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2" y="20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0" y="30"/>
                </a:cxn>
                <a:cxn ang="0">
                  <a:pos x="14" y="32"/>
                </a:cxn>
                <a:cxn ang="0">
                  <a:pos x="18" y="34"/>
                </a:cxn>
                <a:cxn ang="0">
                  <a:pos x="22" y="34"/>
                </a:cxn>
                <a:cxn ang="0">
                  <a:pos x="26" y="36"/>
                </a:cxn>
                <a:cxn ang="0">
                  <a:pos x="32" y="36"/>
                </a:cxn>
                <a:cxn ang="0">
                  <a:pos x="36" y="38"/>
                </a:cxn>
                <a:cxn ang="0">
                  <a:pos x="40" y="38"/>
                </a:cxn>
                <a:cxn ang="0">
                  <a:pos x="46" y="36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6" y="32"/>
                </a:cxn>
                <a:cxn ang="0">
                  <a:pos x="58" y="32"/>
                </a:cxn>
                <a:cxn ang="0">
                  <a:pos x="60" y="28"/>
                </a:cxn>
                <a:cxn ang="0">
                  <a:pos x="62" y="26"/>
                </a:cxn>
                <a:cxn ang="0">
                  <a:pos x="64" y="24"/>
                </a:cxn>
                <a:cxn ang="0">
                  <a:pos x="64" y="22"/>
                </a:cxn>
                <a:cxn ang="0">
                  <a:pos x="64" y="18"/>
                </a:cxn>
                <a:cxn ang="0">
                  <a:pos x="62" y="16"/>
                </a:cxn>
                <a:cxn ang="0">
                  <a:pos x="60" y="14"/>
                </a:cxn>
                <a:cxn ang="0">
                  <a:pos x="58" y="10"/>
                </a:cxn>
                <a:cxn ang="0">
                  <a:pos x="54" y="8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4" y="2"/>
                </a:cxn>
                <a:cxn ang="0">
                  <a:pos x="38" y="2"/>
                </a:cxn>
                <a:cxn ang="0">
                  <a:pos x="34" y="0"/>
                </a:cxn>
              </a:cxnLst>
              <a:rect l="0" t="0" r="r" b="b"/>
              <a:pathLst>
                <a:path w="64" h="38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8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4"/>
                  </a:lnTo>
                  <a:lnTo>
                    <a:pt x="56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28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2" y="18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2"/>
                  </a:lnTo>
                  <a:lnTo>
                    <a:pt x="58" y="12"/>
                  </a:lnTo>
                  <a:lnTo>
                    <a:pt x="58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6C21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Freeform 453"/>
            <p:cNvSpPr>
              <a:spLocks/>
            </p:cNvSpPr>
            <p:nvPr/>
          </p:nvSpPr>
          <p:spPr bwMode="auto">
            <a:xfrm>
              <a:off x="5743575" y="1371600"/>
              <a:ext cx="241300" cy="793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" y="16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10"/>
                </a:cxn>
                <a:cxn ang="0">
                  <a:pos x="16" y="10"/>
                </a:cxn>
                <a:cxn ang="0">
                  <a:pos x="20" y="8"/>
                </a:cxn>
                <a:cxn ang="0">
                  <a:pos x="24" y="6"/>
                </a:cxn>
                <a:cxn ang="0">
                  <a:pos x="28" y="6"/>
                </a:cxn>
                <a:cxn ang="0">
                  <a:pos x="32" y="4"/>
                </a:cxn>
                <a:cxn ang="0">
                  <a:pos x="36" y="2"/>
                </a:cxn>
                <a:cxn ang="0">
                  <a:pos x="42" y="2"/>
                </a:cxn>
                <a:cxn ang="0">
                  <a:pos x="48" y="0"/>
                </a:cxn>
                <a:cxn ang="0">
                  <a:pos x="52" y="0"/>
                </a:cxn>
                <a:cxn ang="0">
                  <a:pos x="58" y="0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76" y="0"/>
                </a:cxn>
                <a:cxn ang="0">
                  <a:pos x="84" y="2"/>
                </a:cxn>
                <a:cxn ang="0">
                  <a:pos x="90" y="2"/>
                </a:cxn>
                <a:cxn ang="0">
                  <a:pos x="96" y="4"/>
                </a:cxn>
                <a:cxn ang="0">
                  <a:pos x="102" y="8"/>
                </a:cxn>
                <a:cxn ang="0">
                  <a:pos x="108" y="10"/>
                </a:cxn>
                <a:cxn ang="0">
                  <a:pos x="116" y="14"/>
                </a:cxn>
                <a:cxn ang="0">
                  <a:pos x="122" y="18"/>
                </a:cxn>
                <a:cxn ang="0">
                  <a:pos x="128" y="24"/>
                </a:cxn>
                <a:cxn ang="0">
                  <a:pos x="134" y="28"/>
                </a:cxn>
                <a:cxn ang="0">
                  <a:pos x="140" y="36"/>
                </a:cxn>
                <a:cxn ang="0">
                  <a:pos x="146" y="42"/>
                </a:cxn>
                <a:cxn ang="0">
                  <a:pos x="152" y="50"/>
                </a:cxn>
                <a:cxn ang="0">
                  <a:pos x="152" y="50"/>
                </a:cxn>
                <a:cxn ang="0">
                  <a:pos x="150" y="48"/>
                </a:cxn>
                <a:cxn ang="0">
                  <a:pos x="150" y="46"/>
                </a:cxn>
                <a:cxn ang="0">
                  <a:pos x="148" y="44"/>
                </a:cxn>
                <a:cxn ang="0">
                  <a:pos x="146" y="42"/>
                </a:cxn>
                <a:cxn ang="0">
                  <a:pos x="144" y="40"/>
                </a:cxn>
                <a:cxn ang="0">
                  <a:pos x="142" y="38"/>
                </a:cxn>
                <a:cxn ang="0">
                  <a:pos x="138" y="36"/>
                </a:cxn>
                <a:cxn ang="0">
                  <a:pos x="136" y="34"/>
                </a:cxn>
                <a:cxn ang="0">
                  <a:pos x="132" y="32"/>
                </a:cxn>
                <a:cxn ang="0">
                  <a:pos x="128" y="30"/>
                </a:cxn>
                <a:cxn ang="0">
                  <a:pos x="126" y="28"/>
                </a:cxn>
                <a:cxn ang="0">
                  <a:pos x="120" y="24"/>
                </a:cxn>
                <a:cxn ang="0">
                  <a:pos x="116" y="22"/>
                </a:cxn>
                <a:cxn ang="0">
                  <a:pos x="112" y="20"/>
                </a:cxn>
                <a:cxn ang="0">
                  <a:pos x="106" y="18"/>
                </a:cxn>
                <a:cxn ang="0">
                  <a:pos x="100" y="16"/>
                </a:cxn>
                <a:cxn ang="0">
                  <a:pos x="96" y="14"/>
                </a:cxn>
                <a:cxn ang="0">
                  <a:pos x="90" y="12"/>
                </a:cxn>
                <a:cxn ang="0">
                  <a:pos x="82" y="12"/>
                </a:cxn>
                <a:cxn ang="0">
                  <a:pos x="76" y="10"/>
                </a:cxn>
                <a:cxn ang="0">
                  <a:pos x="70" y="10"/>
                </a:cxn>
                <a:cxn ang="0">
                  <a:pos x="62" y="8"/>
                </a:cxn>
                <a:cxn ang="0">
                  <a:pos x="54" y="8"/>
                </a:cxn>
                <a:cxn ang="0">
                  <a:pos x="46" y="10"/>
                </a:cxn>
                <a:cxn ang="0">
                  <a:pos x="38" y="10"/>
                </a:cxn>
                <a:cxn ang="0">
                  <a:pos x="28" y="10"/>
                </a:cxn>
                <a:cxn ang="0">
                  <a:pos x="20" y="12"/>
                </a:cxn>
                <a:cxn ang="0">
                  <a:pos x="10" y="14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152" h="50">
                  <a:moveTo>
                    <a:pt x="0" y="16"/>
                  </a:moveTo>
                  <a:lnTo>
                    <a:pt x="2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6" y="10"/>
                  </a:lnTo>
                  <a:lnTo>
                    <a:pt x="20" y="8"/>
                  </a:lnTo>
                  <a:lnTo>
                    <a:pt x="24" y="6"/>
                  </a:lnTo>
                  <a:lnTo>
                    <a:pt x="28" y="6"/>
                  </a:lnTo>
                  <a:lnTo>
                    <a:pt x="32" y="4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0" y="2"/>
                  </a:lnTo>
                  <a:lnTo>
                    <a:pt x="96" y="4"/>
                  </a:lnTo>
                  <a:lnTo>
                    <a:pt x="102" y="8"/>
                  </a:lnTo>
                  <a:lnTo>
                    <a:pt x="108" y="10"/>
                  </a:lnTo>
                  <a:lnTo>
                    <a:pt x="116" y="14"/>
                  </a:lnTo>
                  <a:lnTo>
                    <a:pt x="122" y="18"/>
                  </a:lnTo>
                  <a:lnTo>
                    <a:pt x="128" y="24"/>
                  </a:lnTo>
                  <a:lnTo>
                    <a:pt x="134" y="28"/>
                  </a:lnTo>
                  <a:lnTo>
                    <a:pt x="140" y="36"/>
                  </a:lnTo>
                  <a:lnTo>
                    <a:pt x="146" y="42"/>
                  </a:lnTo>
                  <a:lnTo>
                    <a:pt x="152" y="50"/>
                  </a:lnTo>
                  <a:lnTo>
                    <a:pt x="152" y="50"/>
                  </a:lnTo>
                  <a:lnTo>
                    <a:pt x="150" y="48"/>
                  </a:lnTo>
                  <a:lnTo>
                    <a:pt x="150" y="46"/>
                  </a:lnTo>
                  <a:lnTo>
                    <a:pt x="148" y="44"/>
                  </a:lnTo>
                  <a:lnTo>
                    <a:pt x="146" y="42"/>
                  </a:lnTo>
                  <a:lnTo>
                    <a:pt x="144" y="40"/>
                  </a:lnTo>
                  <a:lnTo>
                    <a:pt x="142" y="38"/>
                  </a:lnTo>
                  <a:lnTo>
                    <a:pt x="138" y="36"/>
                  </a:lnTo>
                  <a:lnTo>
                    <a:pt x="136" y="34"/>
                  </a:lnTo>
                  <a:lnTo>
                    <a:pt x="132" y="32"/>
                  </a:lnTo>
                  <a:lnTo>
                    <a:pt x="128" y="30"/>
                  </a:lnTo>
                  <a:lnTo>
                    <a:pt x="126" y="28"/>
                  </a:lnTo>
                  <a:lnTo>
                    <a:pt x="120" y="24"/>
                  </a:lnTo>
                  <a:lnTo>
                    <a:pt x="116" y="22"/>
                  </a:lnTo>
                  <a:lnTo>
                    <a:pt x="112" y="20"/>
                  </a:lnTo>
                  <a:lnTo>
                    <a:pt x="106" y="18"/>
                  </a:lnTo>
                  <a:lnTo>
                    <a:pt x="100" y="16"/>
                  </a:lnTo>
                  <a:lnTo>
                    <a:pt x="96" y="14"/>
                  </a:lnTo>
                  <a:lnTo>
                    <a:pt x="90" y="12"/>
                  </a:lnTo>
                  <a:lnTo>
                    <a:pt x="82" y="12"/>
                  </a:lnTo>
                  <a:lnTo>
                    <a:pt x="76" y="10"/>
                  </a:lnTo>
                  <a:lnTo>
                    <a:pt x="70" y="10"/>
                  </a:lnTo>
                  <a:lnTo>
                    <a:pt x="62" y="8"/>
                  </a:lnTo>
                  <a:lnTo>
                    <a:pt x="54" y="8"/>
                  </a:lnTo>
                  <a:lnTo>
                    <a:pt x="46" y="10"/>
                  </a:lnTo>
                  <a:lnTo>
                    <a:pt x="38" y="10"/>
                  </a:lnTo>
                  <a:lnTo>
                    <a:pt x="28" y="10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0A5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6" name="Freeform 454"/>
            <p:cNvSpPr>
              <a:spLocks/>
            </p:cNvSpPr>
            <p:nvPr/>
          </p:nvSpPr>
          <p:spPr bwMode="auto">
            <a:xfrm>
              <a:off x="5362575" y="1606550"/>
              <a:ext cx="558800" cy="165100"/>
            </a:xfrm>
            <a:custGeom>
              <a:avLst/>
              <a:gdLst/>
              <a:ahLst/>
              <a:cxnLst>
                <a:cxn ang="0">
                  <a:pos x="32" y="30"/>
                </a:cxn>
                <a:cxn ang="0">
                  <a:pos x="26" y="34"/>
                </a:cxn>
                <a:cxn ang="0">
                  <a:pos x="20" y="34"/>
                </a:cxn>
                <a:cxn ang="0">
                  <a:pos x="16" y="34"/>
                </a:cxn>
                <a:cxn ang="0">
                  <a:pos x="10" y="34"/>
                </a:cxn>
                <a:cxn ang="0">
                  <a:pos x="6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4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40" y="6"/>
                </a:cxn>
                <a:cxn ang="0">
                  <a:pos x="62" y="24"/>
                </a:cxn>
                <a:cxn ang="0">
                  <a:pos x="80" y="38"/>
                </a:cxn>
                <a:cxn ang="0">
                  <a:pos x="102" y="52"/>
                </a:cxn>
                <a:cxn ang="0">
                  <a:pos x="124" y="64"/>
                </a:cxn>
                <a:cxn ang="0">
                  <a:pos x="148" y="76"/>
                </a:cxn>
                <a:cxn ang="0">
                  <a:pos x="170" y="82"/>
                </a:cxn>
                <a:cxn ang="0">
                  <a:pos x="192" y="82"/>
                </a:cxn>
                <a:cxn ang="0">
                  <a:pos x="214" y="82"/>
                </a:cxn>
                <a:cxn ang="0">
                  <a:pos x="240" y="78"/>
                </a:cxn>
                <a:cxn ang="0">
                  <a:pos x="278" y="72"/>
                </a:cxn>
                <a:cxn ang="0">
                  <a:pos x="304" y="66"/>
                </a:cxn>
                <a:cxn ang="0">
                  <a:pos x="314" y="64"/>
                </a:cxn>
                <a:cxn ang="0">
                  <a:pos x="318" y="62"/>
                </a:cxn>
                <a:cxn ang="0">
                  <a:pos x="320" y="58"/>
                </a:cxn>
                <a:cxn ang="0">
                  <a:pos x="324" y="52"/>
                </a:cxn>
                <a:cxn ang="0">
                  <a:pos x="328" y="50"/>
                </a:cxn>
                <a:cxn ang="0">
                  <a:pos x="332" y="48"/>
                </a:cxn>
                <a:cxn ang="0">
                  <a:pos x="336" y="50"/>
                </a:cxn>
                <a:cxn ang="0">
                  <a:pos x="342" y="54"/>
                </a:cxn>
                <a:cxn ang="0">
                  <a:pos x="350" y="58"/>
                </a:cxn>
                <a:cxn ang="0">
                  <a:pos x="352" y="64"/>
                </a:cxn>
                <a:cxn ang="0">
                  <a:pos x="352" y="70"/>
                </a:cxn>
                <a:cxn ang="0">
                  <a:pos x="350" y="74"/>
                </a:cxn>
                <a:cxn ang="0">
                  <a:pos x="346" y="76"/>
                </a:cxn>
                <a:cxn ang="0">
                  <a:pos x="340" y="78"/>
                </a:cxn>
                <a:cxn ang="0">
                  <a:pos x="334" y="76"/>
                </a:cxn>
                <a:cxn ang="0">
                  <a:pos x="328" y="74"/>
                </a:cxn>
                <a:cxn ang="0">
                  <a:pos x="322" y="72"/>
                </a:cxn>
                <a:cxn ang="0">
                  <a:pos x="308" y="74"/>
                </a:cxn>
                <a:cxn ang="0">
                  <a:pos x="290" y="78"/>
                </a:cxn>
                <a:cxn ang="0">
                  <a:pos x="256" y="90"/>
                </a:cxn>
                <a:cxn ang="0">
                  <a:pos x="232" y="96"/>
                </a:cxn>
                <a:cxn ang="0">
                  <a:pos x="208" y="102"/>
                </a:cxn>
                <a:cxn ang="0">
                  <a:pos x="188" y="104"/>
                </a:cxn>
                <a:cxn ang="0">
                  <a:pos x="170" y="102"/>
                </a:cxn>
                <a:cxn ang="0">
                  <a:pos x="152" y="96"/>
                </a:cxn>
                <a:cxn ang="0">
                  <a:pos x="132" y="86"/>
                </a:cxn>
                <a:cxn ang="0">
                  <a:pos x="114" y="74"/>
                </a:cxn>
                <a:cxn ang="0">
                  <a:pos x="90" y="60"/>
                </a:cxn>
                <a:cxn ang="0">
                  <a:pos x="60" y="40"/>
                </a:cxn>
                <a:cxn ang="0">
                  <a:pos x="52" y="32"/>
                </a:cxn>
                <a:cxn ang="0">
                  <a:pos x="46" y="30"/>
                </a:cxn>
                <a:cxn ang="0">
                  <a:pos x="40" y="28"/>
                </a:cxn>
                <a:cxn ang="0">
                  <a:pos x="38" y="26"/>
                </a:cxn>
                <a:cxn ang="0">
                  <a:pos x="36" y="28"/>
                </a:cxn>
              </a:cxnLst>
              <a:rect l="0" t="0" r="r" b="b"/>
              <a:pathLst>
                <a:path w="352" h="104">
                  <a:moveTo>
                    <a:pt x="36" y="28"/>
                  </a:moveTo>
                  <a:lnTo>
                    <a:pt x="36" y="28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0" y="32"/>
                  </a:lnTo>
                  <a:lnTo>
                    <a:pt x="28" y="32"/>
                  </a:lnTo>
                  <a:lnTo>
                    <a:pt x="26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10"/>
                  </a:lnTo>
                  <a:lnTo>
                    <a:pt x="50" y="16"/>
                  </a:lnTo>
                  <a:lnTo>
                    <a:pt x="58" y="20"/>
                  </a:lnTo>
                  <a:lnTo>
                    <a:pt x="62" y="24"/>
                  </a:lnTo>
                  <a:lnTo>
                    <a:pt x="66" y="28"/>
                  </a:lnTo>
                  <a:lnTo>
                    <a:pt x="70" y="30"/>
                  </a:lnTo>
                  <a:lnTo>
                    <a:pt x="76" y="34"/>
                  </a:lnTo>
                  <a:lnTo>
                    <a:pt x="80" y="38"/>
                  </a:lnTo>
                  <a:lnTo>
                    <a:pt x="86" y="42"/>
                  </a:lnTo>
                  <a:lnTo>
                    <a:pt x="90" y="44"/>
                  </a:lnTo>
                  <a:lnTo>
                    <a:pt x="96" y="48"/>
                  </a:lnTo>
                  <a:lnTo>
                    <a:pt x="102" y="52"/>
                  </a:lnTo>
                  <a:lnTo>
                    <a:pt x="106" y="56"/>
                  </a:lnTo>
                  <a:lnTo>
                    <a:pt x="112" y="58"/>
                  </a:lnTo>
                  <a:lnTo>
                    <a:pt x="118" y="62"/>
                  </a:lnTo>
                  <a:lnTo>
                    <a:pt x="124" y="64"/>
                  </a:lnTo>
                  <a:lnTo>
                    <a:pt x="130" y="68"/>
                  </a:lnTo>
                  <a:lnTo>
                    <a:pt x="136" y="70"/>
                  </a:lnTo>
                  <a:lnTo>
                    <a:pt x="142" y="74"/>
                  </a:lnTo>
                  <a:lnTo>
                    <a:pt x="148" y="76"/>
                  </a:lnTo>
                  <a:lnTo>
                    <a:pt x="154" y="78"/>
                  </a:lnTo>
                  <a:lnTo>
                    <a:pt x="160" y="80"/>
                  </a:lnTo>
                  <a:lnTo>
                    <a:pt x="164" y="80"/>
                  </a:lnTo>
                  <a:lnTo>
                    <a:pt x="170" y="82"/>
                  </a:lnTo>
                  <a:lnTo>
                    <a:pt x="176" y="82"/>
                  </a:lnTo>
                  <a:lnTo>
                    <a:pt x="182" y="84"/>
                  </a:lnTo>
                  <a:lnTo>
                    <a:pt x="186" y="84"/>
                  </a:lnTo>
                  <a:lnTo>
                    <a:pt x="192" y="82"/>
                  </a:lnTo>
                  <a:lnTo>
                    <a:pt x="198" y="82"/>
                  </a:lnTo>
                  <a:lnTo>
                    <a:pt x="204" y="82"/>
                  </a:lnTo>
                  <a:lnTo>
                    <a:pt x="208" y="82"/>
                  </a:lnTo>
                  <a:lnTo>
                    <a:pt x="214" y="82"/>
                  </a:lnTo>
                  <a:lnTo>
                    <a:pt x="220" y="82"/>
                  </a:lnTo>
                  <a:lnTo>
                    <a:pt x="224" y="80"/>
                  </a:lnTo>
                  <a:lnTo>
                    <a:pt x="230" y="80"/>
                  </a:lnTo>
                  <a:lnTo>
                    <a:pt x="240" y="78"/>
                  </a:lnTo>
                  <a:lnTo>
                    <a:pt x="250" y="78"/>
                  </a:lnTo>
                  <a:lnTo>
                    <a:pt x="260" y="76"/>
                  </a:lnTo>
                  <a:lnTo>
                    <a:pt x="268" y="74"/>
                  </a:lnTo>
                  <a:lnTo>
                    <a:pt x="278" y="72"/>
                  </a:lnTo>
                  <a:lnTo>
                    <a:pt x="286" y="72"/>
                  </a:lnTo>
                  <a:lnTo>
                    <a:pt x="292" y="70"/>
                  </a:lnTo>
                  <a:lnTo>
                    <a:pt x="300" y="68"/>
                  </a:lnTo>
                  <a:lnTo>
                    <a:pt x="304" y="66"/>
                  </a:lnTo>
                  <a:lnTo>
                    <a:pt x="310" y="66"/>
                  </a:lnTo>
                  <a:lnTo>
                    <a:pt x="312" y="64"/>
                  </a:lnTo>
                  <a:lnTo>
                    <a:pt x="312" y="64"/>
                  </a:lnTo>
                  <a:lnTo>
                    <a:pt x="314" y="64"/>
                  </a:lnTo>
                  <a:lnTo>
                    <a:pt x="316" y="64"/>
                  </a:lnTo>
                  <a:lnTo>
                    <a:pt x="316" y="64"/>
                  </a:lnTo>
                  <a:lnTo>
                    <a:pt x="316" y="62"/>
                  </a:lnTo>
                  <a:lnTo>
                    <a:pt x="318" y="62"/>
                  </a:lnTo>
                  <a:lnTo>
                    <a:pt x="318" y="62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20" y="58"/>
                  </a:lnTo>
                  <a:lnTo>
                    <a:pt x="322" y="58"/>
                  </a:lnTo>
                  <a:lnTo>
                    <a:pt x="322" y="56"/>
                  </a:lnTo>
                  <a:lnTo>
                    <a:pt x="324" y="54"/>
                  </a:lnTo>
                  <a:lnTo>
                    <a:pt x="324" y="52"/>
                  </a:lnTo>
                  <a:lnTo>
                    <a:pt x="326" y="52"/>
                  </a:lnTo>
                  <a:lnTo>
                    <a:pt x="326" y="50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2" y="48"/>
                  </a:lnTo>
                  <a:lnTo>
                    <a:pt x="332" y="48"/>
                  </a:lnTo>
                  <a:lnTo>
                    <a:pt x="334" y="48"/>
                  </a:lnTo>
                  <a:lnTo>
                    <a:pt x="336" y="48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40" y="50"/>
                  </a:lnTo>
                  <a:lnTo>
                    <a:pt x="342" y="52"/>
                  </a:lnTo>
                  <a:lnTo>
                    <a:pt x="342" y="54"/>
                  </a:lnTo>
                  <a:lnTo>
                    <a:pt x="344" y="54"/>
                  </a:lnTo>
                  <a:lnTo>
                    <a:pt x="346" y="56"/>
                  </a:lnTo>
                  <a:lnTo>
                    <a:pt x="348" y="58"/>
                  </a:lnTo>
                  <a:lnTo>
                    <a:pt x="350" y="58"/>
                  </a:lnTo>
                  <a:lnTo>
                    <a:pt x="350" y="60"/>
                  </a:lnTo>
                  <a:lnTo>
                    <a:pt x="352" y="62"/>
                  </a:lnTo>
                  <a:lnTo>
                    <a:pt x="352" y="64"/>
                  </a:lnTo>
                  <a:lnTo>
                    <a:pt x="352" y="64"/>
                  </a:lnTo>
                  <a:lnTo>
                    <a:pt x="352" y="66"/>
                  </a:lnTo>
                  <a:lnTo>
                    <a:pt x="352" y="68"/>
                  </a:lnTo>
                  <a:lnTo>
                    <a:pt x="352" y="68"/>
                  </a:lnTo>
                  <a:lnTo>
                    <a:pt x="352" y="70"/>
                  </a:lnTo>
                  <a:lnTo>
                    <a:pt x="352" y="70"/>
                  </a:lnTo>
                  <a:lnTo>
                    <a:pt x="352" y="72"/>
                  </a:lnTo>
                  <a:lnTo>
                    <a:pt x="350" y="72"/>
                  </a:lnTo>
                  <a:lnTo>
                    <a:pt x="350" y="74"/>
                  </a:lnTo>
                  <a:lnTo>
                    <a:pt x="348" y="74"/>
                  </a:lnTo>
                  <a:lnTo>
                    <a:pt x="348" y="74"/>
                  </a:lnTo>
                  <a:lnTo>
                    <a:pt x="346" y="76"/>
                  </a:lnTo>
                  <a:lnTo>
                    <a:pt x="346" y="76"/>
                  </a:lnTo>
                  <a:lnTo>
                    <a:pt x="344" y="76"/>
                  </a:lnTo>
                  <a:lnTo>
                    <a:pt x="342" y="78"/>
                  </a:lnTo>
                  <a:lnTo>
                    <a:pt x="342" y="78"/>
                  </a:lnTo>
                  <a:lnTo>
                    <a:pt x="340" y="78"/>
                  </a:lnTo>
                  <a:lnTo>
                    <a:pt x="338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4" y="76"/>
                  </a:lnTo>
                  <a:lnTo>
                    <a:pt x="332" y="76"/>
                  </a:lnTo>
                  <a:lnTo>
                    <a:pt x="332" y="76"/>
                  </a:lnTo>
                  <a:lnTo>
                    <a:pt x="330" y="76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6" y="72"/>
                  </a:lnTo>
                  <a:lnTo>
                    <a:pt x="324" y="72"/>
                  </a:lnTo>
                  <a:lnTo>
                    <a:pt x="322" y="72"/>
                  </a:lnTo>
                  <a:lnTo>
                    <a:pt x="318" y="72"/>
                  </a:lnTo>
                  <a:lnTo>
                    <a:pt x="316" y="72"/>
                  </a:lnTo>
                  <a:lnTo>
                    <a:pt x="312" y="72"/>
                  </a:lnTo>
                  <a:lnTo>
                    <a:pt x="308" y="74"/>
                  </a:lnTo>
                  <a:lnTo>
                    <a:pt x="304" y="74"/>
                  </a:lnTo>
                  <a:lnTo>
                    <a:pt x="300" y="76"/>
                  </a:lnTo>
                  <a:lnTo>
                    <a:pt x="294" y="78"/>
                  </a:lnTo>
                  <a:lnTo>
                    <a:pt x="290" y="78"/>
                  </a:lnTo>
                  <a:lnTo>
                    <a:pt x="284" y="80"/>
                  </a:lnTo>
                  <a:lnTo>
                    <a:pt x="274" y="84"/>
                  </a:lnTo>
                  <a:lnTo>
                    <a:pt x="262" y="88"/>
                  </a:lnTo>
                  <a:lnTo>
                    <a:pt x="256" y="90"/>
                  </a:lnTo>
                  <a:lnTo>
                    <a:pt x="250" y="92"/>
                  </a:lnTo>
                  <a:lnTo>
                    <a:pt x="244" y="92"/>
                  </a:lnTo>
                  <a:lnTo>
                    <a:pt x="238" y="94"/>
                  </a:lnTo>
                  <a:lnTo>
                    <a:pt x="232" y="96"/>
                  </a:lnTo>
                  <a:lnTo>
                    <a:pt x="226" y="98"/>
                  </a:lnTo>
                  <a:lnTo>
                    <a:pt x="220" y="100"/>
                  </a:lnTo>
                  <a:lnTo>
                    <a:pt x="214" y="100"/>
                  </a:lnTo>
                  <a:lnTo>
                    <a:pt x="208" y="102"/>
                  </a:lnTo>
                  <a:lnTo>
                    <a:pt x="202" y="102"/>
                  </a:lnTo>
                  <a:lnTo>
                    <a:pt x="198" y="104"/>
                  </a:lnTo>
                  <a:lnTo>
                    <a:pt x="192" y="104"/>
                  </a:lnTo>
                  <a:lnTo>
                    <a:pt x="188" y="104"/>
                  </a:lnTo>
                  <a:lnTo>
                    <a:pt x="182" y="104"/>
                  </a:lnTo>
                  <a:lnTo>
                    <a:pt x="178" y="104"/>
                  </a:lnTo>
                  <a:lnTo>
                    <a:pt x="174" y="104"/>
                  </a:lnTo>
                  <a:lnTo>
                    <a:pt x="170" y="102"/>
                  </a:lnTo>
                  <a:lnTo>
                    <a:pt x="166" y="102"/>
                  </a:lnTo>
                  <a:lnTo>
                    <a:pt x="162" y="100"/>
                  </a:lnTo>
                  <a:lnTo>
                    <a:pt x="156" y="98"/>
                  </a:lnTo>
                  <a:lnTo>
                    <a:pt x="152" y="96"/>
                  </a:lnTo>
                  <a:lnTo>
                    <a:pt x="148" y="94"/>
                  </a:lnTo>
                  <a:lnTo>
                    <a:pt x="142" y="92"/>
                  </a:lnTo>
                  <a:lnTo>
                    <a:pt x="138" y="90"/>
                  </a:lnTo>
                  <a:lnTo>
                    <a:pt x="132" y="86"/>
                  </a:lnTo>
                  <a:lnTo>
                    <a:pt x="128" y="84"/>
                  </a:lnTo>
                  <a:lnTo>
                    <a:pt x="122" y="80"/>
                  </a:lnTo>
                  <a:lnTo>
                    <a:pt x="118" y="78"/>
                  </a:lnTo>
                  <a:lnTo>
                    <a:pt x="114" y="74"/>
                  </a:lnTo>
                  <a:lnTo>
                    <a:pt x="108" y="72"/>
                  </a:lnTo>
                  <a:lnTo>
                    <a:pt x="104" y="68"/>
                  </a:lnTo>
                  <a:lnTo>
                    <a:pt x="98" y="66"/>
                  </a:lnTo>
                  <a:lnTo>
                    <a:pt x="90" y="60"/>
                  </a:lnTo>
                  <a:lnTo>
                    <a:pt x="82" y="54"/>
                  </a:lnTo>
                  <a:lnTo>
                    <a:pt x="74" y="48"/>
                  </a:lnTo>
                  <a:lnTo>
                    <a:pt x="66" y="44"/>
                  </a:lnTo>
                  <a:lnTo>
                    <a:pt x="60" y="40"/>
                  </a:lnTo>
                  <a:lnTo>
                    <a:pt x="56" y="36"/>
                  </a:lnTo>
                  <a:lnTo>
                    <a:pt x="54" y="34"/>
                  </a:lnTo>
                  <a:lnTo>
                    <a:pt x="52" y="34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6" y="28"/>
                  </a:lnTo>
                  <a:close/>
                </a:path>
              </a:pathLst>
            </a:custGeom>
            <a:solidFill>
              <a:srgbClr val="9726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7" name="Freeform 455"/>
            <p:cNvSpPr>
              <a:spLocks/>
            </p:cNvSpPr>
            <p:nvPr/>
          </p:nvSpPr>
          <p:spPr bwMode="auto">
            <a:xfrm>
              <a:off x="5543550" y="1771650"/>
              <a:ext cx="177800" cy="762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4"/>
                </a:cxn>
                <a:cxn ang="0">
                  <a:pos x="12" y="8"/>
                </a:cxn>
                <a:cxn ang="0">
                  <a:pos x="20" y="14"/>
                </a:cxn>
                <a:cxn ang="0">
                  <a:pos x="28" y="18"/>
                </a:cxn>
                <a:cxn ang="0">
                  <a:pos x="34" y="22"/>
                </a:cxn>
                <a:cxn ang="0">
                  <a:pos x="40" y="24"/>
                </a:cxn>
                <a:cxn ang="0">
                  <a:pos x="46" y="28"/>
                </a:cxn>
                <a:cxn ang="0">
                  <a:pos x="52" y="30"/>
                </a:cxn>
                <a:cxn ang="0">
                  <a:pos x="60" y="32"/>
                </a:cxn>
                <a:cxn ang="0">
                  <a:pos x="66" y="32"/>
                </a:cxn>
                <a:cxn ang="0">
                  <a:pos x="72" y="34"/>
                </a:cxn>
                <a:cxn ang="0">
                  <a:pos x="82" y="34"/>
                </a:cxn>
                <a:cxn ang="0">
                  <a:pos x="92" y="32"/>
                </a:cxn>
                <a:cxn ang="0">
                  <a:pos x="100" y="32"/>
                </a:cxn>
                <a:cxn ang="0">
                  <a:pos x="104" y="30"/>
                </a:cxn>
                <a:cxn ang="0">
                  <a:pos x="108" y="30"/>
                </a:cxn>
                <a:cxn ang="0">
                  <a:pos x="110" y="28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08" y="30"/>
                </a:cxn>
                <a:cxn ang="0">
                  <a:pos x="104" y="34"/>
                </a:cxn>
                <a:cxn ang="0">
                  <a:pos x="100" y="36"/>
                </a:cxn>
                <a:cxn ang="0">
                  <a:pos x="94" y="38"/>
                </a:cxn>
                <a:cxn ang="0">
                  <a:pos x="90" y="42"/>
                </a:cxn>
                <a:cxn ang="0">
                  <a:pos x="84" y="44"/>
                </a:cxn>
                <a:cxn ang="0">
                  <a:pos x="78" y="46"/>
                </a:cxn>
                <a:cxn ang="0">
                  <a:pos x="72" y="46"/>
                </a:cxn>
                <a:cxn ang="0">
                  <a:pos x="64" y="48"/>
                </a:cxn>
                <a:cxn ang="0">
                  <a:pos x="58" y="48"/>
                </a:cxn>
                <a:cxn ang="0">
                  <a:pos x="52" y="48"/>
                </a:cxn>
                <a:cxn ang="0">
                  <a:pos x="46" y="46"/>
                </a:cxn>
                <a:cxn ang="0">
                  <a:pos x="40" y="42"/>
                </a:cxn>
                <a:cxn ang="0">
                  <a:pos x="34" y="40"/>
                </a:cxn>
                <a:cxn ang="0">
                  <a:pos x="28" y="36"/>
                </a:cxn>
                <a:cxn ang="0">
                  <a:pos x="24" y="32"/>
                </a:cxn>
                <a:cxn ang="0">
                  <a:pos x="18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0" y="18"/>
                </a:cxn>
                <a:cxn ang="0">
                  <a:pos x="6" y="14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12" h="48">
                  <a:moveTo>
                    <a:pt x="0" y="0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6" y="4"/>
                  </a:lnTo>
                  <a:lnTo>
                    <a:pt x="8" y="6"/>
                  </a:lnTo>
                  <a:lnTo>
                    <a:pt x="12" y="8"/>
                  </a:lnTo>
                  <a:lnTo>
                    <a:pt x="16" y="12"/>
                  </a:lnTo>
                  <a:lnTo>
                    <a:pt x="20" y="14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32" y="20"/>
                  </a:lnTo>
                  <a:lnTo>
                    <a:pt x="34" y="22"/>
                  </a:lnTo>
                  <a:lnTo>
                    <a:pt x="38" y="24"/>
                  </a:lnTo>
                  <a:lnTo>
                    <a:pt x="40" y="24"/>
                  </a:lnTo>
                  <a:lnTo>
                    <a:pt x="44" y="26"/>
                  </a:lnTo>
                  <a:lnTo>
                    <a:pt x="46" y="28"/>
                  </a:lnTo>
                  <a:lnTo>
                    <a:pt x="50" y="28"/>
                  </a:lnTo>
                  <a:lnTo>
                    <a:pt x="52" y="30"/>
                  </a:lnTo>
                  <a:lnTo>
                    <a:pt x="56" y="30"/>
                  </a:lnTo>
                  <a:lnTo>
                    <a:pt x="60" y="32"/>
                  </a:lnTo>
                  <a:lnTo>
                    <a:pt x="62" y="32"/>
                  </a:lnTo>
                  <a:lnTo>
                    <a:pt x="66" y="32"/>
                  </a:lnTo>
                  <a:lnTo>
                    <a:pt x="68" y="34"/>
                  </a:lnTo>
                  <a:lnTo>
                    <a:pt x="72" y="34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2" y="32"/>
                  </a:lnTo>
                  <a:lnTo>
                    <a:pt x="104" y="30"/>
                  </a:lnTo>
                  <a:lnTo>
                    <a:pt x="108" y="30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0" y="30"/>
                  </a:lnTo>
                  <a:lnTo>
                    <a:pt x="108" y="30"/>
                  </a:lnTo>
                  <a:lnTo>
                    <a:pt x="106" y="32"/>
                  </a:lnTo>
                  <a:lnTo>
                    <a:pt x="104" y="34"/>
                  </a:lnTo>
                  <a:lnTo>
                    <a:pt x="102" y="36"/>
                  </a:lnTo>
                  <a:lnTo>
                    <a:pt x="100" y="36"/>
                  </a:lnTo>
                  <a:lnTo>
                    <a:pt x="96" y="38"/>
                  </a:lnTo>
                  <a:lnTo>
                    <a:pt x="94" y="38"/>
                  </a:lnTo>
                  <a:lnTo>
                    <a:pt x="92" y="40"/>
                  </a:lnTo>
                  <a:lnTo>
                    <a:pt x="90" y="42"/>
                  </a:lnTo>
                  <a:lnTo>
                    <a:pt x="86" y="42"/>
                  </a:lnTo>
                  <a:lnTo>
                    <a:pt x="84" y="44"/>
                  </a:lnTo>
                  <a:lnTo>
                    <a:pt x="80" y="44"/>
                  </a:lnTo>
                  <a:lnTo>
                    <a:pt x="78" y="46"/>
                  </a:lnTo>
                  <a:lnTo>
                    <a:pt x="74" y="46"/>
                  </a:lnTo>
                  <a:lnTo>
                    <a:pt x="72" y="46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2" y="48"/>
                  </a:lnTo>
                  <a:lnTo>
                    <a:pt x="58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2" y="44"/>
                  </a:lnTo>
                  <a:lnTo>
                    <a:pt x="40" y="42"/>
                  </a:lnTo>
                  <a:lnTo>
                    <a:pt x="36" y="40"/>
                  </a:lnTo>
                  <a:lnTo>
                    <a:pt x="34" y="40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6" y="34"/>
                  </a:lnTo>
                  <a:lnTo>
                    <a:pt x="24" y="32"/>
                  </a:lnTo>
                  <a:lnTo>
                    <a:pt x="22" y="30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6" y="24"/>
                  </a:lnTo>
                  <a:lnTo>
                    <a:pt x="14" y="22"/>
                  </a:lnTo>
                  <a:lnTo>
                    <a:pt x="12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73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" name="Freeform 456"/>
            <p:cNvSpPr>
              <a:spLocks/>
            </p:cNvSpPr>
            <p:nvPr/>
          </p:nvSpPr>
          <p:spPr bwMode="auto">
            <a:xfrm>
              <a:off x="5038725" y="1330325"/>
              <a:ext cx="1216025" cy="263525"/>
            </a:xfrm>
            <a:custGeom>
              <a:avLst/>
              <a:gdLst/>
              <a:ahLst/>
              <a:cxnLst>
                <a:cxn ang="0">
                  <a:pos x="72" y="8"/>
                </a:cxn>
                <a:cxn ang="0">
                  <a:pos x="142" y="2"/>
                </a:cxn>
                <a:cxn ang="0">
                  <a:pos x="192" y="0"/>
                </a:cxn>
                <a:cxn ang="0">
                  <a:pos x="224" y="2"/>
                </a:cxn>
                <a:cxn ang="0">
                  <a:pos x="286" y="12"/>
                </a:cxn>
                <a:cxn ang="0">
                  <a:pos x="348" y="20"/>
                </a:cxn>
                <a:cxn ang="0">
                  <a:pos x="386" y="22"/>
                </a:cxn>
                <a:cxn ang="0">
                  <a:pos x="424" y="20"/>
                </a:cxn>
                <a:cxn ang="0">
                  <a:pos x="484" y="12"/>
                </a:cxn>
                <a:cxn ang="0">
                  <a:pos x="544" y="2"/>
                </a:cxn>
                <a:cxn ang="0">
                  <a:pos x="576" y="0"/>
                </a:cxn>
                <a:cxn ang="0">
                  <a:pos x="626" y="2"/>
                </a:cxn>
                <a:cxn ang="0">
                  <a:pos x="696" y="8"/>
                </a:cxn>
                <a:cxn ang="0">
                  <a:pos x="738" y="10"/>
                </a:cxn>
                <a:cxn ang="0">
                  <a:pos x="748" y="12"/>
                </a:cxn>
                <a:cxn ang="0">
                  <a:pos x="756" y="14"/>
                </a:cxn>
                <a:cxn ang="0">
                  <a:pos x="764" y="20"/>
                </a:cxn>
                <a:cxn ang="0">
                  <a:pos x="766" y="26"/>
                </a:cxn>
                <a:cxn ang="0">
                  <a:pos x="766" y="40"/>
                </a:cxn>
                <a:cxn ang="0">
                  <a:pos x="764" y="46"/>
                </a:cxn>
                <a:cxn ang="0">
                  <a:pos x="754" y="52"/>
                </a:cxn>
                <a:cxn ang="0">
                  <a:pos x="742" y="60"/>
                </a:cxn>
                <a:cxn ang="0">
                  <a:pos x="738" y="96"/>
                </a:cxn>
                <a:cxn ang="0">
                  <a:pos x="734" y="120"/>
                </a:cxn>
                <a:cxn ang="0">
                  <a:pos x="720" y="140"/>
                </a:cxn>
                <a:cxn ang="0">
                  <a:pos x="698" y="154"/>
                </a:cxn>
                <a:cxn ang="0">
                  <a:pos x="662" y="162"/>
                </a:cxn>
                <a:cxn ang="0">
                  <a:pos x="616" y="166"/>
                </a:cxn>
                <a:cxn ang="0">
                  <a:pos x="568" y="166"/>
                </a:cxn>
                <a:cxn ang="0">
                  <a:pos x="522" y="162"/>
                </a:cxn>
                <a:cxn ang="0">
                  <a:pos x="488" y="156"/>
                </a:cxn>
                <a:cxn ang="0">
                  <a:pos x="460" y="142"/>
                </a:cxn>
                <a:cxn ang="0">
                  <a:pos x="440" y="124"/>
                </a:cxn>
                <a:cxn ang="0">
                  <a:pos x="424" y="104"/>
                </a:cxn>
                <a:cxn ang="0">
                  <a:pos x="412" y="82"/>
                </a:cxn>
                <a:cxn ang="0">
                  <a:pos x="400" y="58"/>
                </a:cxn>
                <a:cxn ang="0">
                  <a:pos x="386" y="50"/>
                </a:cxn>
                <a:cxn ang="0">
                  <a:pos x="372" y="54"/>
                </a:cxn>
                <a:cxn ang="0">
                  <a:pos x="358" y="74"/>
                </a:cxn>
                <a:cxn ang="0">
                  <a:pos x="346" y="98"/>
                </a:cxn>
                <a:cxn ang="0">
                  <a:pos x="332" y="120"/>
                </a:cxn>
                <a:cxn ang="0">
                  <a:pos x="312" y="138"/>
                </a:cxn>
                <a:cxn ang="0">
                  <a:pos x="288" y="152"/>
                </a:cxn>
                <a:cxn ang="0">
                  <a:pos x="254" y="160"/>
                </a:cxn>
                <a:cxn ang="0">
                  <a:pos x="214" y="164"/>
                </a:cxn>
                <a:cxn ang="0">
                  <a:pos x="164" y="166"/>
                </a:cxn>
                <a:cxn ang="0">
                  <a:pos x="116" y="164"/>
                </a:cxn>
                <a:cxn ang="0">
                  <a:pos x="78" y="158"/>
                </a:cxn>
                <a:cxn ang="0">
                  <a:pos x="52" y="146"/>
                </a:cxn>
                <a:cxn ang="0">
                  <a:pos x="36" y="126"/>
                </a:cxn>
                <a:cxn ang="0">
                  <a:pos x="30" y="104"/>
                </a:cxn>
                <a:cxn ang="0">
                  <a:pos x="26" y="66"/>
                </a:cxn>
                <a:cxn ang="0">
                  <a:pos x="18" y="52"/>
                </a:cxn>
                <a:cxn ang="0">
                  <a:pos x="4" y="46"/>
                </a:cxn>
                <a:cxn ang="0">
                  <a:pos x="0" y="42"/>
                </a:cxn>
                <a:cxn ang="0">
                  <a:pos x="0" y="28"/>
                </a:cxn>
                <a:cxn ang="0">
                  <a:pos x="2" y="22"/>
                </a:cxn>
                <a:cxn ang="0">
                  <a:pos x="8" y="16"/>
                </a:cxn>
                <a:cxn ang="0">
                  <a:pos x="16" y="12"/>
                </a:cxn>
                <a:cxn ang="0">
                  <a:pos x="26" y="10"/>
                </a:cxn>
              </a:cxnLst>
              <a:rect l="0" t="0" r="r" b="b"/>
              <a:pathLst>
                <a:path w="766" h="166">
                  <a:moveTo>
                    <a:pt x="30" y="10"/>
                  </a:moveTo>
                  <a:lnTo>
                    <a:pt x="36" y="10"/>
                  </a:lnTo>
                  <a:lnTo>
                    <a:pt x="42" y="10"/>
                  </a:lnTo>
                  <a:lnTo>
                    <a:pt x="46" y="10"/>
                  </a:lnTo>
                  <a:lnTo>
                    <a:pt x="52" y="10"/>
                  </a:lnTo>
                  <a:lnTo>
                    <a:pt x="62" y="10"/>
                  </a:lnTo>
                  <a:lnTo>
                    <a:pt x="72" y="8"/>
                  </a:lnTo>
                  <a:lnTo>
                    <a:pt x="82" y="8"/>
                  </a:lnTo>
                  <a:lnTo>
                    <a:pt x="92" y="8"/>
                  </a:lnTo>
                  <a:lnTo>
                    <a:pt x="102" y="6"/>
                  </a:lnTo>
                  <a:lnTo>
                    <a:pt x="112" y="6"/>
                  </a:lnTo>
                  <a:lnTo>
                    <a:pt x="122" y="4"/>
                  </a:lnTo>
                  <a:lnTo>
                    <a:pt x="132" y="4"/>
                  </a:lnTo>
                  <a:lnTo>
                    <a:pt x="142" y="2"/>
                  </a:lnTo>
                  <a:lnTo>
                    <a:pt x="150" y="2"/>
                  </a:lnTo>
                  <a:lnTo>
                    <a:pt x="160" y="2"/>
                  </a:lnTo>
                  <a:lnTo>
                    <a:pt x="172" y="0"/>
                  </a:lnTo>
                  <a:lnTo>
                    <a:pt x="176" y="0"/>
                  </a:lnTo>
                  <a:lnTo>
                    <a:pt x="182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0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4" y="2"/>
                  </a:lnTo>
                  <a:lnTo>
                    <a:pt x="218" y="2"/>
                  </a:lnTo>
                  <a:lnTo>
                    <a:pt x="224" y="2"/>
                  </a:lnTo>
                  <a:lnTo>
                    <a:pt x="228" y="2"/>
                  </a:lnTo>
                  <a:lnTo>
                    <a:pt x="238" y="4"/>
                  </a:lnTo>
                  <a:lnTo>
                    <a:pt x="248" y="6"/>
                  </a:lnTo>
                  <a:lnTo>
                    <a:pt x="258" y="6"/>
                  </a:lnTo>
                  <a:lnTo>
                    <a:pt x="266" y="8"/>
                  </a:lnTo>
                  <a:lnTo>
                    <a:pt x="276" y="10"/>
                  </a:lnTo>
                  <a:lnTo>
                    <a:pt x="286" y="12"/>
                  </a:lnTo>
                  <a:lnTo>
                    <a:pt x="296" y="14"/>
                  </a:lnTo>
                  <a:lnTo>
                    <a:pt x="306" y="14"/>
                  </a:lnTo>
                  <a:lnTo>
                    <a:pt x="316" y="16"/>
                  </a:lnTo>
                  <a:lnTo>
                    <a:pt x="324" y="18"/>
                  </a:lnTo>
                  <a:lnTo>
                    <a:pt x="334" y="18"/>
                  </a:lnTo>
                  <a:lnTo>
                    <a:pt x="342" y="20"/>
                  </a:lnTo>
                  <a:lnTo>
                    <a:pt x="348" y="20"/>
                  </a:lnTo>
                  <a:lnTo>
                    <a:pt x="352" y="20"/>
                  </a:lnTo>
                  <a:lnTo>
                    <a:pt x="358" y="22"/>
                  </a:lnTo>
                  <a:lnTo>
                    <a:pt x="362" y="22"/>
                  </a:lnTo>
                  <a:lnTo>
                    <a:pt x="368" y="22"/>
                  </a:lnTo>
                  <a:lnTo>
                    <a:pt x="374" y="22"/>
                  </a:lnTo>
                  <a:lnTo>
                    <a:pt x="380" y="22"/>
                  </a:lnTo>
                  <a:lnTo>
                    <a:pt x="386" y="22"/>
                  </a:lnTo>
                  <a:lnTo>
                    <a:pt x="392" y="22"/>
                  </a:lnTo>
                  <a:lnTo>
                    <a:pt x="398" y="22"/>
                  </a:lnTo>
                  <a:lnTo>
                    <a:pt x="402" y="22"/>
                  </a:lnTo>
                  <a:lnTo>
                    <a:pt x="408" y="22"/>
                  </a:lnTo>
                  <a:lnTo>
                    <a:pt x="414" y="20"/>
                  </a:lnTo>
                  <a:lnTo>
                    <a:pt x="418" y="20"/>
                  </a:lnTo>
                  <a:lnTo>
                    <a:pt x="424" y="20"/>
                  </a:lnTo>
                  <a:lnTo>
                    <a:pt x="428" y="20"/>
                  </a:lnTo>
                  <a:lnTo>
                    <a:pt x="438" y="18"/>
                  </a:lnTo>
                  <a:lnTo>
                    <a:pt x="446" y="18"/>
                  </a:lnTo>
                  <a:lnTo>
                    <a:pt x="456" y="16"/>
                  </a:lnTo>
                  <a:lnTo>
                    <a:pt x="464" y="14"/>
                  </a:lnTo>
                  <a:lnTo>
                    <a:pt x="474" y="12"/>
                  </a:lnTo>
                  <a:lnTo>
                    <a:pt x="484" y="12"/>
                  </a:lnTo>
                  <a:lnTo>
                    <a:pt x="492" y="10"/>
                  </a:lnTo>
                  <a:lnTo>
                    <a:pt x="502" y="8"/>
                  </a:lnTo>
                  <a:lnTo>
                    <a:pt x="512" y="6"/>
                  </a:lnTo>
                  <a:lnTo>
                    <a:pt x="522" y="4"/>
                  </a:lnTo>
                  <a:lnTo>
                    <a:pt x="530" y="4"/>
                  </a:lnTo>
                  <a:lnTo>
                    <a:pt x="540" y="2"/>
                  </a:lnTo>
                  <a:lnTo>
                    <a:pt x="544" y="2"/>
                  </a:lnTo>
                  <a:lnTo>
                    <a:pt x="550" y="2"/>
                  </a:lnTo>
                  <a:lnTo>
                    <a:pt x="554" y="2"/>
                  </a:lnTo>
                  <a:lnTo>
                    <a:pt x="558" y="0"/>
                  </a:lnTo>
                  <a:lnTo>
                    <a:pt x="562" y="0"/>
                  </a:lnTo>
                  <a:lnTo>
                    <a:pt x="568" y="0"/>
                  </a:lnTo>
                  <a:lnTo>
                    <a:pt x="572" y="0"/>
                  </a:lnTo>
                  <a:lnTo>
                    <a:pt x="576" y="0"/>
                  </a:lnTo>
                  <a:lnTo>
                    <a:pt x="580" y="0"/>
                  </a:lnTo>
                  <a:lnTo>
                    <a:pt x="586" y="0"/>
                  </a:lnTo>
                  <a:lnTo>
                    <a:pt x="590" y="0"/>
                  </a:lnTo>
                  <a:lnTo>
                    <a:pt x="596" y="0"/>
                  </a:lnTo>
                  <a:lnTo>
                    <a:pt x="606" y="2"/>
                  </a:lnTo>
                  <a:lnTo>
                    <a:pt x="616" y="2"/>
                  </a:lnTo>
                  <a:lnTo>
                    <a:pt x="626" y="2"/>
                  </a:lnTo>
                  <a:lnTo>
                    <a:pt x="636" y="4"/>
                  </a:lnTo>
                  <a:lnTo>
                    <a:pt x="646" y="4"/>
                  </a:lnTo>
                  <a:lnTo>
                    <a:pt x="656" y="6"/>
                  </a:lnTo>
                  <a:lnTo>
                    <a:pt x="666" y="6"/>
                  </a:lnTo>
                  <a:lnTo>
                    <a:pt x="676" y="8"/>
                  </a:lnTo>
                  <a:lnTo>
                    <a:pt x="684" y="8"/>
                  </a:lnTo>
                  <a:lnTo>
                    <a:pt x="696" y="8"/>
                  </a:lnTo>
                  <a:lnTo>
                    <a:pt x="706" y="10"/>
                  </a:lnTo>
                  <a:lnTo>
                    <a:pt x="716" y="10"/>
                  </a:lnTo>
                  <a:lnTo>
                    <a:pt x="720" y="10"/>
                  </a:lnTo>
                  <a:lnTo>
                    <a:pt x="726" y="10"/>
                  </a:lnTo>
                  <a:lnTo>
                    <a:pt x="732" y="10"/>
                  </a:lnTo>
                  <a:lnTo>
                    <a:pt x="736" y="10"/>
                  </a:lnTo>
                  <a:lnTo>
                    <a:pt x="738" y="10"/>
                  </a:lnTo>
                  <a:lnTo>
                    <a:pt x="740" y="10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44" y="10"/>
                  </a:lnTo>
                  <a:lnTo>
                    <a:pt x="746" y="12"/>
                  </a:lnTo>
                  <a:lnTo>
                    <a:pt x="746" y="12"/>
                  </a:lnTo>
                  <a:lnTo>
                    <a:pt x="748" y="12"/>
                  </a:lnTo>
                  <a:lnTo>
                    <a:pt x="750" y="12"/>
                  </a:lnTo>
                  <a:lnTo>
                    <a:pt x="750" y="12"/>
                  </a:lnTo>
                  <a:lnTo>
                    <a:pt x="752" y="12"/>
                  </a:lnTo>
                  <a:lnTo>
                    <a:pt x="754" y="14"/>
                  </a:lnTo>
                  <a:lnTo>
                    <a:pt x="754" y="14"/>
                  </a:lnTo>
                  <a:lnTo>
                    <a:pt x="756" y="14"/>
                  </a:lnTo>
                  <a:lnTo>
                    <a:pt x="756" y="14"/>
                  </a:lnTo>
                  <a:lnTo>
                    <a:pt x="758" y="16"/>
                  </a:lnTo>
                  <a:lnTo>
                    <a:pt x="758" y="16"/>
                  </a:lnTo>
                  <a:lnTo>
                    <a:pt x="760" y="16"/>
                  </a:lnTo>
                  <a:lnTo>
                    <a:pt x="760" y="18"/>
                  </a:lnTo>
                  <a:lnTo>
                    <a:pt x="762" y="18"/>
                  </a:lnTo>
                  <a:lnTo>
                    <a:pt x="762" y="18"/>
                  </a:lnTo>
                  <a:lnTo>
                    <a:pt x="764" y="20"/>
                  </a:lnTo>
                  <a:lnTo>
                    <a:pt x="764" y="20"/>
                  </a:lnTo>
                  <a:lnTo>
                    <a:pt x="764" y="22"/>
                  </a:lnTo>
                  <a:lnTo>
                    <a:pt x="766" y="22"/>
                  </a:lnTo>
                  <a:lnTo>
                    <a:pt x="766" y="24"/>
                  </a:lnTo>
                  <a:lnTo>
                    <a:pt x="766" y="24"/>
                  </a:lnTo>
                  <a:lnTo>
                    <a:pt x="766" y="24"/>
                  </a:lnTo>
                  <a:lnTo>
                    <a:pt x="766" y="26"/>
                  </a:lnTo>
                  <a:lnTo>
                    <a:pt x="766" y="26"/>
                  </a:lnTo>
                  <a:lnTo>
                    <a:pt x="766" y="28"/>
                  </a:lnTo>
                  <a:lnTo>
                    <a:pt x="766" y="28"/>
                  </a:lnTo>
                  <a:lnTo>
                    <a:pt x="766" y="38"/>
                  </a:lnTo>
                  <a:lnTo>
                    <a:pt x="766" y="40"/>
                  </a:lnTo>
                  <a:lnTo>
                    <a:pt x="766" y="40"/>
                  </a:lnTo>
                  <a:lnTo>
                    <a:pt x="766" y="40"/>
                  </a:lnTo>
                  <a:lnTo>
                    <a:pt x="766" y="42"/>
                  </a:lnTo>
                  <a:lnTo>
                    <a:pt x="766" y="42"/>
                  </a:lnTo>
                  <a:lnTo>
                    <a:pt x="766" y="42"/>
                  </a:lnTo>
                  <a:lnTo>
                    <a:pt x="766" y="44"/>
                  </a:lnTo>
                  <a:lnTo>
                    <a:pt x="764" y="44"/>
                  </a:lnTo>
                  <a:lnTo>
                    <a:pt x="764" y="44"/>
                  </a:lnTo>
                  <a:lnTo>
                    <a:pt x="764" y="46"/>
                  </a:lnTo>
                  <a:lnTo>
                    <a:pt x="762" y="46"/>
                  </a:lnTo>
                  <a:lnTo>
                    <a:pt x="762" y="46"/>
                  </a:lnTo>
                  <a:lnTo>
                    <a:pt x="760" y="48"/>
                  </a:lnTo>
                  <a:lnTo>
                    <a:pt x="760" y="48"/>
                  </a:lnTo>
                  <a:lnTo>
                    <a:pt x="758" y="50"/>
                  </a:lnTo>
                  <a:lnTo>
                    <a:pt x="756" y="50"/>
                  </a:lnTo>
                  <a:lnTo>
                    <a:pt x="754" y="52"/>
                  </a:lnTo>
                  <a:lnTo>
                    <a:pt x="752" y="52"/>
                  </a:lnTo>
                  <a:lnTo>
                    <a:pt x="750" y="52"/>
                  </a:lnTo>
                  <a:lnTo>
                    <a:pt x="748" y="54"/>
                  </a:lnTo>
                  <a:lnTo>
                    <a:pt x="744" y="54"/>
                  </a:lnTo>
                  <a:lnTo>
                    <a:pt x="742" y="54"/>
                  </a:lnTo>
                  <a:lnTo>
                    <a:pt x="742" y="58"/>
                  </a:lnTo>
                  <a:lnTo>
                    <a:pt x="742" y="60"/>
                  </a:lnTo>
                  <a:lnTo>
                    <a:pt x="742" y="64"/>
                  </a:lnTo>
                  <a:lnTo>
                    <a:pt x="742" y="66"/>
                  </a:lnTo>
                  <a:lnTo>
                    <a:pt x="740" y="74"/>
                  </a:lnTo>
                  <a:lnTo>
                    <a:pt x="740" y="80"/>
                  </a:lnTo>
                  <a:lnTo>
                    <a:pt x="740" y="86"/>
                  </a:lnTo>
                  <a:lnTo>
                    <a:pt x="740" y="94"/>
                  </a:lnTo>
                  <a:lnTo>
                    <a:pt x="738" y="96"/>
                  </a:lnTo>
                  <a:lnTo>
                    <a:pt x="738" y="100"/>
                  </a:lnTo>
                  <a:lnTo>
                    <a:pt x="738" y="104"/>
                  </a:lnTo>
                  <a:lnTo>
                    <a:pt x="736" y="108"/>
                  </a:lnTo>
                  <a:lnTo>
                    <a:pt x="736" y="110"/>
                  </a:lnTo>
                  <a:lnTo>
                    <a:pt x="736" y="114"/>
                  </a:lnTo>
                  <a:lnTo>
                    <a:pt x="734" y="116"/>
                  </a:lnTo>
                  <a:lnTo>
                    <a:pt x="734" y="120"/>
                  </a:lnTo>
                  <a:lnTo>
                    <a:pt x="732" y="124"/>
                  </a:lnTo>
                  <a:lnTo>
                    <a:pt x="730" y="126"/>
                  </a:lnTo>
                  <a:lnTo>
                    <a:pt x="728" y="130"/>
                  </a:lnTo>
                  <a:lnTo>
                    <a:pt x="726" y="132"/>
                  </a:lnTo>
                  <a:lnTo>
                    <a:pt x="724" y="136"/>
                  </a:lnTo>
                  <a:lnTo>
                    <a:pt x="722" y="138"/>
                  </a:lnTo>
                  <a:lnTo>
                    <a:pt x="720" y="140"/>
                  </a:lnTo>
                  <a:lnTo>
                    <a:pt x="718" y="144"/>
                  </a:lnTo>
                  <a:lnTo>
                    <a:pt x="714" y="146"/>
                  </a:lnTo>
                  <a:lnTo>
                    <a:pt x="710" y="148"/>
                  </a:lnTo>
                  <a:lnTo>
                    <a:pt x="708" y="150"/>
                  </a:lnTo>
                  <a:lnTo>
                    <a:pt x="704" y="152"/>
                  </a:lnTo>
                  <a:lnTo>
                    <a:pt x="700" y="154"/>
                  </a:lnTo>
                  <a:lnTo>
                    <a:pt x="698" y="154"/>
                  </a:lnTo>
                  <a:lnTo>
                    <a:pt x="694" y="156"/>
                  </a:lnTo>
                  <a:lnTo>
                    <a:pt x="690" y="158"/>
                  </a:lnTo>
                  <a:lnTo>
                    <a:pt x="684" y="158"/>
                  </a:lnTo>
                  <a:lnTo>
                    <a:pt x="680" y="160"/>
                  </a:lnTo>
                  <a:lnTo>
                    <a:pt x="674" y="160"/>
                  </a:lnTo>
                  <a:lnTo>
                    <a:pt x="668" y="162"/>
                  </a:lnTo>
                  <a:lnTo>
                    <a:pt x="662" y="162"/>
                  </a:lnTo>
                  <a:lnTo>
                    <a:pt x="656" y="162"/>
                  </a:lnTo>
                  <a:lnTo>
                    <a:pt x="650" y="164"/>
                  </a:lnTo>
                  <a:lnTo>
                    <a:pt x="644" y="164"/>
                  </a:lnTo>
                  <a:lnTo>
                    <a:pt x="638" y="164"/>
                  </a:lnTo>
                  <a:lnTo>
                    <a:pt x="630" y="164"/>
                  </a:lnTo>
                  <a:lnTo>
                    <a:pt x="624" y="164"/>
                  </a:lnTo>
                  <a:lnTo>
                    <a:pt x="616" y="166"/>
                  </a:lnTo>
                  <a:lnTo>
                    <a:pt x="610" y="166"/>
                  </a:lnTo>
                  <a:lnTo>
                    <a:pt x="602" y="166"/>
                  </a:lnTo>
                  <a:lnTo>
                    <a:pt x="596" y="166"/>
                  </a:lnTo>
                  <a:lnTo>
                    <a:pt x="588" y="166"/>
                  </a:lnTo>
                  <a:lnTo>
                    <a:pt x="582" y="166"/>
                  </a:lnTo>
                  <a:lnTo>
                    <a:pt x="574" y="166"/>
                  </a:lnTo>
                  <a:lnTo>
                    <a:pt x="568" y="166"/>
                  </a:lnTo>
                  <a:lnTo>
                    <a:pt x="560" y="166"/>
                  </a:lnTo>
                  <a:lnTo>
                    <a:pt x="554" y="164"/>
                  </a:lnTo>
                  <a:lnTo>
                    <a:pt x="548" y="164"/>
                  </a:lnTo>
                  <a:lnTo>
                    <a:pt x="540" y="164"/>
                  </a:lnTo>
                  <a:lnTo>
                    <a:pt x="534" y="164"/>
                  </a:lnTo>
                  <a:lnTo>
                    <a:pt x="528" y="162"/>
                  </a:lnTo>
                  <a:lnTo>
                    <a:pt x="522" y="162"/>
                  </a:lnTo>
                  <a:lnTo>
                    <a:pt x="518" y="162"/>
                  </a:lnTo>
                  <a:lnTo>
                    <a:pt x="512" y="160"/>
                  </a:lnTo>
                  <a:lnTo>
                    <a:pt x="506" y="160"/>
                  </a:lnTo>
                  <a:lnTo>
                    <a:pt x="502" y="160"/>
                  </a:lnTo>
                  <a:lnTo>
                    <a:pt x="498" y="158"/>
                  </a:lnTo>
                  <a:lnTo>
                    <a:pt x="492" y="156"/>
                  </a:lnTo>
                  <a:lnTo>
                    <a:pt x="488" y="156"/>
                  </a:lnTo>
                  <a:lnTo>
                    <a:pt x="484" y="154"/>
                  </a:lnTo>
                  <a:lnTo>
                    <a:pt x="480" y="152"/>
                  </a:lnTo>
                  <a:lnTo>
                    <a:pt x="476" y="150"/>
                  </a:lnTo>
                  <a:lnTo>
                    <a:pt x="472" y="148"/>
                  </a:lnTo>
                  <a:lnTo>
                    <a:pt x="468" y="146"/>
                  </a:lnTo>
                  <a:lnTo>
                    <a:pt x="464" y="144"/>
                  </a:lnTo>
                  <a:lnTo>
                    <a:pt x="460" y="142"/>
                  </a:lnTo>
                  <a:lnTo>
                    <a:pt x="458" y="140"/>
                  </a:lnTo>
                  <a:lnTo>
                    <a:pt x="454" y="138"/>
                  </a:lnTo>
                  <a:lnTo>
                    <a:pt x="450" y="136"/>
                  </a:lnTo>
                  <a:lnTo>
                    <a:pt x="448" y="132"/>
                  </a:lnTo>
                  <a:lnTo>
                    <a:pt x="446" y="130"/>
                  </a:lnTo>
                  <a:lnTo>
                    <a:pt x="442" y="128"/>
                  </a:lnTo>
                  <a:lnTo>
                    <a:pt x="440" y="124"/>
                  </a:lnTo>
                  <a:lnTo>
                    <a:pt x="438" y="122"/>
                  </a:lnTo>
                  <a:lnTo>
                    <a:pt x="436" y="120"/>
                  </a:lnTo>
                  <a:lnTo>
                    <a:pt x="432" y="116"/>
                  </a:lnTo>
                  <a:lnTo>
                    <a:pt x="430" y="114"/>
                  </a:lnTo>
                  <a:lnTo>
                    <a:pt x="428" y="110"/>
                  </a:lnTo>
                  <a:lnTo>
                    <a:pt x="426" y="108"/>
                  </a:lnTo>
                  <a:lnTo>
                    <a:pt x="424" y="104"/>
                  </a:lnTo>
                  <a:lnTo>
                    <a:pt x="422" y="102"/>
                  </a:lnTo>
                  <a:lnTo>
                    <a:pt x="422" y="98"/>
                  </a:lnTo>
                  <a:lnTo>
                    <a:pt x="420" y="94"/>
                  </a:lnTo>
                  <a:lnTo>
                    <a:pt x="418" y="92"/>
                  </a:lnTo>
                  <a:lnTo>
                    <a:pt x="416" y="88"/>
                  </a:lnTo>
                  <a:lnTo>
                    <a:pt x="414" y="86"/>
                  </a:lnTo>
                  <a:lnTo>
                    <a:pt x="412" y="82"/>
                  </a:lnTo>
                  <a:lnTo>
                    <a:pt x="410" y="78"/>
                  </a:lnTo>
                  <a:lnTo>
                    <a:pt x="408" y="74"/>
                  </a:lnTo>
                  <a:lnTo>
                    <a:pt x="408" y="70"/>
                  </a:lnTo>
                  <a:lnTo>
                    <a:pt x="406" y="66"/>
                  </a:lnTo>
                  <a:lnTo>
                    <a:pt x="404" y="64"/>
                  </a:lnTo>
                  <a:lnTo>
                    <a:pt x="402" y="62"/>
                  </a:lnTo>
                  <a:lnTo>
                    <a:pt x="400" y="58"/>
                  </a:lnTo>
                  <a:lnTo>
                    <a:pt x="398" y="56"/>
                  </a:lnTo>
                  <a:lnTo>
                    <a:pt x="396" y="54"/>
                  </a:lnTo>
                  <a:lnTo>
                    <a:pt x="394" y="54"/>
                  </a:lnTo>
                  <a:lnTo>
                    <a:pt x="392" y="52"/>
                  </a:lnTo>
                  <a:lnTo>
                    <a:pt x="390" y="52"/>
                  </a:lnTo>
                  <a:lnTo>
                    <a:pt x="388" y="50"/>
                  </a:lnTo>
                  <a:lnTo>
                    <a:pt x="386" y="50"/>
                  </a:lnTo>
                  <a:lnTo>
                    <a:pt x="384" y="50"/>
                  </a:lnTo>
                  <a:lnTo>
                    <a:pt x="382" y="50"/>
                  </a:lnTo>
                  <a:lnTo>
                    <a:pt x="380" y="50"/>
                  </a:lnTo>
                  <a:lnTo>
                    <a:pt x="378" y="52"/>
                  </a:lnTo>
                  <a:lnTo>
                    <a:pt x="376" y="52"/>
                  </a:lnTo>
                  <a:lnTo>
                    <a:pt x="374" y="54"/>
                  </a:lnTo>
                  <a:lnTo>
                    <a:pt x="372" y="54"/>
                  </a:lnTo>
                  <a:lnTo>
                    <a:pt x="370" y="56"/>
                  </a:lnTo>
                  <a:lnTo>
                    <a:pt x="368" y="58"/>
                  </a:lnTo>
                  <a:lnTo>
                    <a:pt x="366" y="62"/>
                  </a:lnTo>
                  <a:lnTo>
                    <a:pt x="364" y="64"/>
                  </a:lnTo>
                  <a:lnTo>
                    <a:pt x="362" y="66"/>
                  </a:lnTo>
                  <a:lnTo>
                    <a:pt x="360" y="70"/>
                  </a:lnTo>
                  <a:lnTo>
                    <a:pt x="358" y="74"/>
                  </a:lnTo>
                  <a:lnTo>
                    <a:pt x="356" y="78"/>
                  </a:lnTo>
                  <a:lnTo>
                    <a:pt x="354" y="82"/>
                  </a:lnTo>
                  <a:lnTo>
                    <a:pt x="352" y="86"/>
                  </a:lnTo>
                  <a:lnTo>
                    <a:pt x="350" y="88"/>
                  </a:lnTo>
                  <a:lnTo>
                    <a:pt x="348" y="92"/>
                  </a:lnTo>
                  <a:lnTo>
                    <a:pt x="348" y="94"/>
                  </a:lnTo>
                  <a:lnTo>
                    <a:pt x="346" y="98"/>
                  </a:lnTo>
                  <a:lnTo>
                    <a:pt x="344" y="102"/>
                  </a:lnTo>
                  <a:lnTo>
                    <a:pt x="342" y="104"/>
                  </a:lnTo>
                  <a:lnTo>
                    <a:pt x="340" y="108"/>
                  </a:lnTo>
                  <a:lnTo>
                    <a:pt x="338" y="110"/>
                  </a:lnTo>
                  <a:lnTo>
                    <a:pt x="336" y="114"/>
                  </a:lnTo>
                  <a:lnTo>
                    <a:pt x="334" y="116"/>
                  </a:lnTo>
                  <a:lnTo>
                    <a:pt x="332" y="120"/>
                  </a:lnTo>
                  <a:lnTo>
                    <a:pt x="330" y="122"/>
                  </a:lnTo>
                  <a:lnTo>
                    <a:pt x="326" y="124"/>
                  </a:lnTo>
                  <a:lnTo>
                    <a:pt x="324" y="128"/>
                  </a:lnTo>
                  <a:lnTo>
                    <a:pt x="322" y="130"/>
                  </a:lnTo>
                  <a:lnTo>
                    <a:pt x="318" y="132"/>
                  </a:lnTo>
                  <a:lnTo>
                    <a:pt x="316" y="136"/>
                  </a:lnTo>
                  <a:lnTo>
                    <a:pt x="312" y="138"/>
                  </a:lnTo>
                  <a:lnTo>
                    <a:pt x="310" y="140"/>
                  </a:lnTo>
                  <a:lnTo>
                    <a:pt x="306" y="142"/>
                  </a:lnTo>
                  <a:lnTo>
                    <a:pt x="302" y="144"/>
                  </a:lnTo>
                  <a:lnTo>
                    <a:pt x="300" y="146"/>
                  </a:lnTo>
                  <a:lnTo>
                    <a:pt x="296" y="148"/>
                  </a:lnTo>
                  <a:lnTo>
                    <a:pt x="292" y="150"/>
                  </a:lnTo>
                  <a:lnTo>
                    <a:pt x="288" y="152"/>
                  </a:lnTo>
                  <a:lnTo>
                    <a:pt x="284" y="154"/>
                  </a:lnTo>
                  <a:lnTo>
                    <a:pt x="280" y="156"/>
                  </a:lnTo>
                  <a:lnTo>
                    <a:pt x="274" y="156"/>
                  </a:lnTo>
                  <a:lnTo>
                    <a:pt x="270" y="158"/>
                  </a:lnTo>
                  <a:lnTo>
                    <a:pt x="266" y="160"/>
                  </a:lnTo>
                  <a:lnTo>
                    <a:pt x="260" y="160"/>
                  </a:lnTo>
                  <a:lnTo>
                    <a:pt x="254" y="160"/>
                  </a:lnTo>
                  <a:lnTo>
                    <a:pt x="250" y="162"/>
                  </a:lnTo>
                  <a:lnTo>
                    <a:pt x="244" y="162"/>
                  </a:lnTo>
                  <a:lnTo>
                    <a:pt x="238" y="162"/>
                  </a:lnTo>
                  <a:lnTo>
                    <a:pt x="232" y="164"/>
                  </a:lnTo>
                  <a:lnTo>
                    <a:pt x="226" y="164"/>
                  </a:lnTo>
                  <a:lnTo>
                    <a:pt x="220" y="164"/>
                  </a:lnTo>
                  <a:lnTo>
                    <a:pt x="214" y="164"/>
                  </a:lnTo>
                  <a:lnTo>
                    <a:pt x="206" y="166"/>
                  </a:lnTo>
                  <a:lnTo>
                    <a:pt x="200" y="166"/>
                  </a:lnTo>
                  <a:lnTo>
                    <a:pt x="192" y="166"/>
                  </a:lnTo>
                  <a:lnTo>
                    <a:pt x="186" y="166"/>
                  </a:lnTo>
                  <a:lnTo>
                    <a:pt x="178" y="166"/>
                  </a:lnTo>
                  <a:lnTo>
                    <a:pt x="172" y="166"/>
                  </a:lnTo>
                  <a:lnTo>
                    <a:pt x="164" y="166"/>
                  </a:lnTo>
                  <a:lnTo>
                    <a:pt x="158" y="166"/>
                  </a:lnTo>
                  <a:lnTo>
                    <a:pt x="150" y="166"/>
                  </a:lnTo>
                  <a:lnTo>
                    <a:pt x="144" y="164"/>
                  </a:lnTo>
                  <a:lnTo>
                    <a:pt x="136" y="164"/>
                  </a:lnTo>
                  <a:lnTo>
                    <a:pt x="130" y="164"/>
                  </a:lnTo>
                  <a:lnTo>
                    <a:pt x="122" y="164"/>
                  </a:lnTo>
                  <a:lnTo>
                    <a:pt x="116" y="164"/>
                  </a:lnTo>
                  <a:lnTo>
                    <a:pt x="110" y="162"/>
                  </a:lnTo>
                  <a:lnTo>
                    <a:pt x="104" y="162"/>
                  </a:lnTo>
                  <a:lnTo>
                    <a:pt x="98" y="162"/>
                  </a:lnTo>
                  <a:lnTo>
                    <a:pt x="92" y="160"/>
                  </a:lnTo>
                  <a:lnTo>
                    <a:pt x="88" y="160"/>
                  </a:lnTo>
                  <a:lnTo>
                    <a:pt x="82" y="158"/>
                  </a:lnTo>
                  <a:lnTo>
                    <a:pt x="78" y="158"/>
                  </a:lnTo>
                  <a:lnTo>
                    <a:pt x="74" y="156"/>
                  </a:lnTo>
                  <a:lnTo>
                    <a:pt x="70" y="154"/>
                  </a:lnTo>
                  <a:lnTo>
                    <a:pt x="66" y="154"/>
                  </a:lnTo>
                  <a:lnTo>
                    <a:pt x="64" y="152"/>
                  </a:lnTo>
                  <a:lnTo>
                    <a:pt x="60" y="150"/>
                  </a:lnTo>
                  <a:lnTo>
                    <a:pt x="56" y="148"/>
                  </a:lnTo>
                  <a:lnTo>
                    <a:pt x="52" y="146"/>
                  </a:lnTo>
                  <a:lnTo>
                    <a:pt x="50" y="144"/>
                  </a:lnTo>
                  <a:lnTo>
                    <a:pt x="48" y="140"/>
                  </a:lnTo>
                  <a:lnTo>
                    <a:pt x="44" y="138"/>
                  </a:lnTo>
                  <a:lnTo>
                    <a:pt x="42" y="136"/>
                  </a:lnTo>
                  <a:lnTo>
                    <a:pt x="40" y="132"/>
                  </a:lnTo>
                  <a:lnTo>
                    <a:pt x="38" y="130"/>
                  </a:lnTo>
                  <a:lnTo>
                    <a:pt x="36" y="126"/>
                  </a:lnTo>
                  <a:lnTo>
                    <a:pt x="36" y="124"/>
                  </a:lnTo>
                  <a:lnTo>
                    <a:pt x="34" y="120"/>
                  </a:lnTo>
                  <a:lnTo>
                    <a:pt x="32" y="116"/>
                  </a:lnTo>
                  <a:lnTo>
                    <a:pt x="32" y="114"/>
                  </a:lnTo>
                  <a:lnTo>
                    <a:pt x="30" y="110"/>
                  </a:lnTo>
                  <a:lnTo>
                    <a:pt x="30" y="108"/>
                  </a:lnTo>
                  <a:lnTo>
                    <a:pt x="30" y="104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94"/>
                  </a:lnTo>
                  <a:lnTo>
                    <a:pt x="28" y="86"/>
                  </a:lnTo>
                  <a:lnTo>
                    <a:pt x="26" y="80"/>
                  </a:lnTo>
                  <a:lnTo>
                    <a:pt x="26" y="74"/>
                  </a:lnTo>
                  <a:lnTo>
                    <a:pt x="26" y="66"/>
                  </a:lnTo>
                  <a:lnTo>
                    <a:pt x="26" y="64"/>
                  </a:lnTo>
                  <a:lnTo>
                    <a:pt x="26" y="60"/>
                  </a:lnTo>
                  <a:lnTo>
                    <a:pt x="24" y="58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2" y="50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0C0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" name="Freeform 457"/>
            <p:cNvSpPr>
              <a:spLocks noEditPoints="1"/>
            </p:cNvSpPr>
            <p:nvPr/>
          </p:nvSpPr>
          <p:spPr bwMode="auto">
            <a:xfrm>
              <a:off x="5054600" y="1339850"/>
              <a:ext cx="1187450" cy="44450"/>
            </a:xfrm>
            <a:custGeom>
              <a:avLst/>
              <a:gdLst/>
              <a:ahLst/>
              <a:cxnLst>
                <a:cxn ang="0">
                  <a:pos x="42" y="10"/>
                </a:cxn>
                <a:cxn ang="0">
                  <a:pos x="74" y="8"/>
                </a:cxn>
                <a:cxn ang="0">
                  <a:pos x="104" y="6"/>
                </a:cxn>
                <a:cxn ang="0">
                  <a:pos x="132" y="2"/>
                </a:cxn>
                <a:cxn ang="0">
                  <a:pos x="162" y="0"/>
                </a:cxn>
                <a:cxn ang="0">
                  <a:pos x="190" y="0"/>
                </a:cxn>
                <a:cxn ang="0">
                  <a:pos x="216" y="4"/>
                </a:cxn>
                <a:cxn ang="0">
                  <a:pos x="246" y="8"/>
                </a:cxn>
                <a:cxn ang="0">
                  <a:pos x="276" y="12"/>
                </a:cxn>
                <a:cxn ang="0">
                  <a:pos x="306" y="18"/>
                </a:cxn>
                <a:cxn ang="0">
                  <a:pos x="332" y="24"/>
                </a:cxn>
                <a:cxn ang="0">
                  <a:pos x="322" y="24"/>
                </a:cxn>
                <a:cxn ang="0">
                  <a:pos x="296" y="20"/>
                </a:cxn>
                <a:cxn ang="0">
                  <a:pos x="270" y="16"/>
                </a:cxn>
                <a:cxn ang="0">
                  <a:pos x="242" y="12"/>
                </a:cxn>
                <a:cxn ang="0">
                  <a:pos x="216" y="8"/>
                </a:cxn>
                <a:cxn ang="0">
                  <a:pos x="198" y="6"/>
                </a:cxn>
                <a:cxn ang="0">
                  <a:pos x="182" y="6"/>
                </a:cxn>
                <a:cxn ang="0">
                  <a:pos x="152" y="8"/>
                </a:cxn>
                <a:cxn ang="0">
                  <a:pos x="122" y="10"/>
                </a:cxn>
                <a:cxn ang="0">
                  <a:pos x="94" y="12"/>
                </a:cxn>
                <a:cxn ang="0">
                  <a:pos x="64" y="14"/>
                </a:cxn>
                <a:cxn ang="0">
                  <a:pos x="32" y="16"/>
                </a:cxn>
                <a:cxn ang="0">
                  <a:pos x="12" y="18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2" y="18"/>
                </a:cxn>
                <a:cxn ang="0">
                  <a:pos x="10" y="12"/>
                </a:cxn>
                <a:cxn ang="0">
                  <a:pos x="22" y="10"/>
                </a:cxn>
                <a:cxn ang="0">
                  <a:pos x="540" y="2"/>
                </a:cxn>
                <a:cxn ang="0">
                  <a:pos x="566" y="0"/>
                </a:cxn>
                <a:cxn ang="0">
                  <a:pos x="596" y="0"/>
                </a:cxn>
                <a:cxn ang="0">
                  <a:pos x="624" y="4"/>
                </a:cxn>
                <a:cxn ang="0">
                  <a:pos x="654" y="6"/>
                </a:cxn>
                <a:cxn ang="0">
                  <a:pos x="684" y="8"/>
                </a:cxn>
                <a:cxn ang="0">
                  <a:pos x="716" y="10"/>
                </a:cxn>
                <a:cxn ang="0">
                  <a:pos x="734" y="12"/>
                </a:cxn>
                <a:cxn ang="0">
                  <a:pos x="744" y="16"/>
                </a:cxn>
                <a:cxn ang="0">
                  <a:pos x="748" y="22"/>
                </a:cxn>
                <a:cxn ang="0">
                  <a:pos x="746" y="24"/>
                </a:cxn>
                <a:cxn ang="0">
                  <a:pos x="738" y="18"/>
                </a:cxn>
                <a:cxn ang="0">
                  <a:pos x="726" y="16"/>
                </a:cxn>
                <a:cxn ang="0">
                  <a:pos x="694" y="16"/>
                </a:cxn>
                <a:cxn ang="0">
                  <a:pos x="664" y="12"/>
                </a:cxn>
                <a:cxn ang="0">
                  <a:pos x="634" y="10"/>
                </a:cxn>
                <a:cxn ang="0">
                  <a:pos x="604" y="8"/>
                </a:cxn>
                <a:cxn ang="0">
                  <a:pos x="576" y="6"/>
                </a:cxn>
                <a:cxn ang="0">
                  <a:pos x="550" y="6"/>
                </a:cxn>
                <a:cxn ang="0">
                  <a:pos x="524" y="8"/>
                </a:cxn>
                <a:cxn ang="0">
                  <a:pos x="502" y="12"/>
                </a:cxn>
                <a:cxn ang="0">
                  <a:pos x="478" y="16"/>
                </a:cxn>
                <a:cxn ang="0">
                  <a:pos x="456" y="20"/>
                </a:cxn>
                <a:cxn ang="0">
                  <a:pos x="430" y="24"/>
                </a:cxn>
                <a:cxn ang="0">
                  <a:pos x="404" y="26"/>
                </a:cxn>
                <a:cxn ang="0">
                  <a:pos x="420" y="22"/>
                </a:cxn>
                <a:cxn ang="0">
                  <a:pos x="448" y="16"/>
                </a:cxn>
                <a:cxn ang="0">
                  <a:pos x="476" y="12"/>
                </a:cxn>
                <a:cxn ang="0">
                  <a:pos x="500" y="8"/>
                </a:cxn>
                <a:cxn ang="0">
                  <a:pos x="520" y="4"/>
                </a:cxn>
                <a:cxn ang="0">
                  <a:pos x="528" y="4"/>
                </a:cxn>
                <a:cxn ang="0">
                  <a:pos x="532" y="2"/>
                </a:cxn>
              </a:cxnLst>
              <a:rect l="0" t="0" r="r" b="b"/>
              <a:pathLst>
                <a:path w="748" h="28">
                  <a:moveTo>
                    <a:pt x="22" y="10"/>
                  </a:moveTo>
                  <a:lnTo>
                    <a:pt x="32" y="10"/>
                  </a:lnTo>
                  <a:lnTo>
                    <a:pt x="42" y="10"/>
                  </a:lnTo>
                  <a:lnTo>
                    <a:pt x="52" y="10"/>
                  </a:lnTo>
                  <a:lnTo>
                    <a:pt x="64" y="8"/>
                  </a:lnTo>
                  <a:lnTo>
                    <a:pt x="74" y="8"/>
                  </a:lnTo>
                  <a:lnTo>
                    <a:pt x="84" y="6"/>
                  </a:lnTo>
                  <a:lnTo>
                    <a:pt x="94" y="6"/>
                  </a:lnTo>
                  <a:lnTo>
                    <a:pt x="104" y="6"/>
                  </a:lnTo>
                  <a:lnTo>
                    <a:pt x="112" y="4"/>
                  </a:lnTo>
                  <a:lnTo>
                    <a:pt x="122" y="4"/>
                  </a:lnTo>
                  <a:lnTo>
                    <a:pt x="132" y="2"/>
                  </a:lnTo>
                  <a:lnTo>
                    <a:pt x="142" y="2"/>
                  </a:lnTo>
                  <a:lnTo>
                    <a:pt x="152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82" y="0"/>
                  </a:lnTo>
                  <a:lnTo>
                    <a:pt x="190" y="0"/>
                  </a:lnTo>
                  <a:lnTo>
                    <a:pt x="198" y="2"/>
                  </a:lnTo>
                  <a:lnTo>
                    <a:pt x="208" y="2"/>
                  </a:lnTo>
                  <a:lnTo>
                    <a:pt x="216" y="4"/>
                  </a:lnTo>
                  <a:lnTo>
                    <a:pt x="226" y="4"/>
                  </a:lnTo>
                  <a:lnTo>
                    <a:pt x="236" y="6"/>
                  </a:lnTo>
                  <a:lnTo>
                    <a:pt x="246" y="8"/>
                  </a:lnTo>
                  <a:lnTo>
                    <a:pt x="256" y="10"/>
                  </a:lnTo>
                  <a:lnTo>
                    <a:pt x="266" y="12"/>
                  </a:lnTo>
                  <a:lnTo>
                    <a:pt x="276" y="12"/>
                  </a:lnTo>
                  <a:lnTo>
                    <a:pt x="286" y="14"/>
                  </a:lnTo>
                  <a:lnTo>
                    <a:pt x="296" y="16"/>
                  </a:lnTo>
                  <a:lnTo>
                    <a:pt x="306" y="18"/>
                  </a:lnTo>
                  <a:lnTo>
                    <a:pt x="314" y="20"/>
                  </a:lnTo>
                  <a:lnTo>
                    <a:pt x="324" y="22"/>
                  </a:lnTo>
                  <a:lnTo>
                    <a:pt x="332" y="24"/>
                  </a:lnTo>
                  <a:lnTo>
                    <a:pt x="340" y="26"/>
                  </a:lnTo>
                  <a:lnTo>
                    <a:pt x="330" y="26"/>
                  </a:lnTo>
                  <a:lnTo>
                    <a:pt x="322" y="24"/>
                  </a:lnTo>
                  <a:lnTo>
                    <a:pt x="312" y="22"/>
                  </a:lnTo>
                  <a:lnTo>
                    <a:pt x="304" y="22"/>
                  </a:lnTo>
                  <a:lnTo>
                    <a:pt x="296" y="20"/>
                  </a:lnTo>
                  <a:lnTo>
                    <a:pt x="286" y="18"/>
                  </a:lnTo>
                  <a:lnTo>
                    <a:pt x="278" y="16"/>
                  </a:lnTo>
                  <a:lnTo>
                    <a:pt x="270" y="16"/>
                  </a:lnTo>
                  <a:lnTo>
                    <a:pt x="260" y="14"/>
                  </a:lnTo>
                  <a:lnTo>
                    <a:pt x="252" y="12"/>
                  </a:lnTo>
                  <a:lnTo>
                    <a:pt x="242" y="12"/>
                  </a:lnTo>
                  <a:lnTo>
                    <a:pt x="234" y="10"/>
                  </a:lnTo>
                  <a:lnTo>
                    <a:pt x="226" y="10"/>
                  </a:lnTo>
                  <a:lnTo>
                    <a:pt x="216" y="8"/>
                  </a:lnTo>
                  <a:lnTo>
                    <a:pt x="208" y="8"/>
                  </a:lnTo>
                  <a:lnTo>
                    <a:pt x="204" y="6"/>
                  </a:lnTo>
                  <a:lnTo>
                    <a:pt x="198" y="6"/>
                  </a:lnTo>
                  <a:lnTo>
                    <a:pt x="194" y="6"/>
                  </a:lnTo>
                  <a:lnTo>
                    <a:pt x="190" y="6"/>
                  </a:lnTo>
                  <a:lnTo>
                    <a:pt x="182" y="6"/>
                  </a:lnTo>
                  <a:lnTo>
                    <a:pt x="172" y="6"/>
                  </a:lnTo>
                  <a:lnTo>
                    <a:pt x="162" y="6"/>
                  </a:lnTo>
                  <a:lnTo>
                    <a:pt x="152" y="8"/>
                  </a:lnTo>
                  <a:lnTo>
                    <a:pt x="142" y="8"/>
                  </a:lnTo>
                  <a:lnTo>
                    <a:pt x="132" y="8"/>
                  </a:lnTo>
                  <a:lnTo>
                    <a:pt x="122" y="10"/>
                  </a:lnTo>
                  <a:lnTo>
                    <a:pt x="112" y="10"/>
                  </a:lnTo>
                  <a:lnTo>
                    <a:pt x="104" y="12"/>
                  </a:lnTo>
                  <a:lnTo>
                    <a:pt x="94" y="12"/>
                  </a:lnTo>
                  <a:lnTo>
                    <a:pt x="84" y="12"/>
                  </a:lnTo>
                  <a:lnTo>
                    <a:pt x="74" y="14"/>
                  </a:lnTo>
                  <a:lnTo>
                    <a:pt x="64" y="14"/>
                  </a:lnTo>
                  <a:lnTo>
                    <a:pt x="52" y="16"/>
                  </a:lnTo>
                  <a:lnTo>
                    <a:pt x="42" y="16"/>
                  </a:lnTo>
                  <a:lnTo>
                    <a:pt x="32" y="16"/>
                  </a:lnTo>
                  <a:lnTo>
                    <a:pt x="22" y="16"/>
                  </a:lnTo>
                  <a:lnTo>
                    <a:pt x="16" y="16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6" y="10"/>
                  </a:lnTo>
                  <a:lnTo>
                    <a:pt x="22" y="10"/>
                  </a:lnTo>
                  <a:lnTo>
                    <a:pt x="22" y="10"/>
                  </a:lnTo>
                  <a:close/>
                  <a:moveTo>
                    <a:pt x="532" y="2"/>
                  </a:moveTo>
                  <a:lnTo>
                    <a:pt x="540" y="2"/>
                  </a:lnTo>
                  <a:lnTo>
                    <a:pt x="550" y="0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6" y="0"/>
                  </a:lnTo>
                  <a:lnTo>
                    <a:pt x="586" y="0"/>
                  </a:lnTo>
                  <a:lnTo>
                    <a:pt x="596" y="0"/>
                  </a:lnTo>
                  <a:lnTo>
                    <a:pt x="604" y="2"/>
                  </a:lnTo>
                  <a:lnTo>
                    <a:pt x="614" y="2"/>
                  </a:lnTo>
                  <a:lnTo>
                    <a:pt x="624" y="4"/>
                  </a:lnTo>
                  <a:lnTo>
                    <a:pt x="634" y="4"/>
                  </a:lnTo>
                  <a:lnTo>
                    <a:pt x="644" y="6"/>
                  </a:lnTo>
                  <a:lnTo>
                    <a:pt x="654" y="6"/>
                  </a:lnTo>
                  <a:lnTo>
                    <a:pt x="664" y="6"/>
                  </a:lnTo>
                  <a:lnTo>
                    <a:pt x="674" y="8"/>
                  </a:lnTo>
                  <a:lnTo>
                    <a:pt x="684" y="8"/>
                  </a:lnTo>
                  <a:lnTo>
                    <a:pt x="694" y="10"/>
                  </a:lnTo>
                  <a:lnTo>
                    <a:pt x="704" y="10"/>
                  </a:lnTo>
                  <a:lnTo>
                    <a:pt x="716" y="10"/>
                  </a:lnTo>
                  <a:lnTo>
                    <a:pt x="726" y="10"/>
                  </a:lnTo>
                  <a:lnTo>
                    <a:pt x="730" y="10"/>
                  </a:lnTo>
                  <a:lnTo>
                    <a:pt x="734" y="12"/>
                  </a:lnTo>
                  <a:lnTo>
                    <a:pt x="738" y="12"/>
                  </a:lnTo>
                  <a:lnTo>
                    <a:pt x="740" y="14"/>
                  </a:lnTo>
                  <a:lnTo>
                    <a:pt x="744" y="16"/>
                  </a:lnTo>
                  <a:lnTo>
                    <a:pt x="746" y="18"/>
                  </a:lnTo>
                  <a:lnTo>
                    <a:pt x="746" y="20"/>
                  </a:lnTo>
                  <a:lnTo>
                    <a:pt x="748" y="22"/>
                  </a:lnTo>
                  <a:lnTo>
                    <a:pt x="748" y="28"/>
                  </a:lnTo>
                  <a:lnTo>
                    <a:pt x="746" y="26"/>
                  </a:lnTo>
                  <a:lnTo>
                    <a:pt x="746" y="24"/>
                  </a:lnTo>
                  <a:lnTo>
                    <a:pt x="744" y="22"/>
                  </a:lnTo>
                  <a:lnTo>
                    <a:pt x="740" y="20"/>
                  </a:lnTo>
                  <a:lnTo>
                    <a:pt x="738" y="18"/>
                  </a:lnTo>
                  <a:lnTo>
                    <a:pt x="734" y="18"/>
                  </a:lnTo>
                  <a:lnTo>
                    <a:pt x="730" y="16"/>
                  </a:lnTo>
                  <a:lnTo>
                    <a:pt x="726" y="16"/>
                  </a:lnTo>
                  <a:lnTo>
                    <a:pt x="716" y="16"/>
                  </a:lnTo>
                  <a:lnTo>
                    <a:pt x="704" y="16"/>
                  </a:lnTo>
                  <a:lnTo>
                    <a:pt x="694" y="16"/>
                  </a:lnTo>
                  <a:lnTo>
                    <a:pt x="684" y="14"/>
                  </a:lnTo>
                  <a:lnTo>
                    <a:pt x="674" y="14"/>
                  </a:lnTo>
                  <a:lnTo>
                    <a:pt x="664" y="12"/>
                  </a:lnTo>
                  <a:lnTo>
                    <a:pt x="654" y="12"/>
                  </a:lnTo>
                  <a:lnTo>
                    <a:pt x="644" y="12"/>
                  </a:lnTo>
                  <a:lnTo>
                    <a:pt x="634" y="10"/>
                  </a:lnTo>
                  <a:lnTo>
                    <a:pt x="624" y="10"/>
                  </a:lnTo>
                  <a:lnTo>
                    <a:pt x="614" y="8"/>
                  </a:lnTo>
                  <a:lnTo>
                    <a:pt x="604" y="8"/>
                  </a:lnTo>
                  <a:lnTo>
                    <a:pt x="596" y="8"/>
                  </a:lnTo>
                  <a:lnTo>
                    <a:pt x="586" y="6"/>
                  </a:lnTo>
                  <a:lnTo>
                    <a:pt x="576" y="6"/>
                  </a:lnTo>
                  <a:lnTo>
                    <a:pt x="566" y="6"/>
                  </a:lnTo>
                  <a:lnTo>
                    <a:pt x="558" y="6"/>
                  </a:lnTo>
                  <a:lnTo>
                    <a:pt x="550" y="6"/>
                  </a:lnTo>
                  <a:lnTo>
                    <a:pt x="540" y="8"/>
                  </a:lnTo>
                  <a:lnTo>
                    <a:pt x="532" y="8"/>
                  </a:lnTo>
                  <a:lnTo>
                    <a:pt x="524" y="8"/>
                  </a:lnTo>
                  <a:lnTo>
                    <a:pt x="516" y="10"/>
                  </a:lnTo>
                  <a:lnTo>
                    <a:pt x="510" y="10"/>
                  </a:lnTo>
                  <a:lnTo>
                    <a:pt x="502" y="12"/>
                  </a:lnTo>
                  <a:lnTo>
                    <a:pt x="494" y="12"/>
                  </a:lnTo>
                  <a:lnTo>
                    <a:pt x="486" y="14"/>
                  </a:lnTo>
                  <a:lnTo>
                    <a:pt x="478" y="16"/>
                  </a:lnTo>
                  <a:lnTo>
                    <a:pt x="472" y="16"/>
                  </a:lnTo>
                  <a:lnTo>
                    <a:pt x="464" y="18"/>
                  </a:lnTo>
                  <a:lnTo>
                    <a:pt x="456" y="20"/>
                  </a:lnTo>
                  <a:lnTo>
                    <a:pt x="446" y="20"/>
                  </a:lnTo>
                  <a:lnTo>
                    <a:pt x="438" y="22"/>
                  </a:lnTo>
                  <a:lnTo>
                    <a:pt x="430" y="24"/>
                  </a:lnTo>
                  <a:lnTo>
                    <a:pt x="422" y="24"/>
                  </a:lnTo>
                  <a:lnTo>
                    <a:pt x="412" y="26"/>
                  </a:lnTo>
                  <a:lnTo>
                    <a:pt x="404" y="26"/>
                  </a:lnTo>
                  <a:lnTo>
                    <a:pt x="410" y="26"/>
                  </a:lnTo>
                  <a:lnTo>
                    <a:pt x="416" y="24"/>
                  </a:lnTo>
                  <a:lnTo>
                    <a:pt x="420" y="22"/>
                  </a:lnTo>
                  <a:lnTo>
                    <a:pt x="426" y="22"/>
                  </a:lnTo>
                  <a:lnTo>
                    <a:pt x="438" y="18"/>
                  </a:lnTo>
                  <a:lnTo>
                    <a:pt x="448" y="16"/>
                  </a:lnTo>
                  <a:lnTo>
                    <a:pt x="458" y="14"/>
                  </a:lnTo>
                  <a:lnTo>
                    <a:pt x="468" y="14"/>
                  </a:lnTo>
                  <a:lnTo>
                    <a:pt x="476" y="12"/>
                  </a:lnTo>
                  <a:lnTo>
                    <a:pt x="484" y="10"/>
                  </a:lnTo>
                  <a:lnTo>
                    <a:pt x="492" y="10"/>
                  </a:lnTo>
                  <a:lnTo>
                    <a:pt x="500" y="8"/>
                  </a:lnTo>
                  <a:lnTo>
                    <a:pt x="508" y="6"/>
                  </a:lnTo>
                  <a:lnTo>
                    <a:pt x="514" y="6"/>
                  </a:lnTo>
                  <a:lnTo>
                    <a:pt x="520" y="4"/>
                  </a:lnTo>
                  <a:lnTo>
                    <a:pt x="524" y="4"/>
                  </a:lnTo>
                  <a:lnTo>
                    <a:pt x="526" y="4"/>
                  </a:lnTo>
                  <a:lnTo>
                    <a:pt x="528" y="4"/>
                  </a:lnTo>
                  <a:lnTo>
                    <a:pt x="530" y="2"/>
                  </a:lnTo>
                  <a:lnTo>
                    <a:pt x="532" y="2"/>
                  </a:lnTo>
                  <a:lnTo>
                    <a:pt x="532" y="2"/>
                  </a:lnTo>
                  <a:close/>
                </a:path>
              </a:pathLst>
            </a:custGeom>
            <a:solidFill>
              <a:srgbClr val="D9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Freeform 458"/>
            <p:cNvSpPr>
              <a:spLocks/>
            </p:cNvSpPr>
            <p:nvPr/>
          </p:nvSpPr>
          <p:spPr bwMode="auto">
            <a:xfrm>
              <a:off x="5124450" y="1374775"/>
              <a:ext cx="434975" cy="107950"/>
            </a:xfrm>
            <a:custGeom>
              <a:avLst/>
              <a:gdLst/>
              <a:ahLst/>
              <a:cxnLst>
                <a:cxn ang="0">
                  <a:pos x="270" y="54"/>
                </a:cxn>
                <a:cxn ang="0">
                  <a:pos x="4" y="68"/>
                </a:cxn>
                <a:cxn ang="0">
                  <a:pos x="4" y="62"/>
                </a:cxn>
                <a:cxn ang="0">
                  <a:pos x="2" y="58"/>
                </a:cxn>
                <a:cxn ang="0">
                  <a:pos x="2" y="54"/>
                </a:cxn>
                <a:cxn ang="0">
                  <a:pos x="2" y="48"/>
                </a:cxn>
                <a:cxn ang="0">
                  <a:pos x="2" y="44"/>
                </a:cxn>
                <a:cxn ang="0">
                  <a:pos x="2" y="42"/>
                </a:cxn>
                <a:cxn ang="0">
                  <a:pos x="0" y="38"/>
                </a:cxn>
                <a:cxn ang="0">
                  <a:pos x="0" y="34"/>
                </a:cxn>
                <a:cxn ang="0">
                  <a:pos x="0" y="32"/>
                </a:cxn>
                <a:cxn ang="0">
                  <a:pos x="2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18"/>
                </a:cxn>
                <a:cxn ang="0">
                  <a:pos x="20" y="14"/>
                </a:cxn>
                <a:cxn ang="0">
                  <a:pos x="28" y="12"/>
                </a:cxn>
                <a:cxn ang="0">
                  <a:pos x="36" y="10"/>
                </a:cxn>
                <a:cxn ang="0">
                  <a:pos x="46" y="8"/>
                </a:cxn>
                <a:cxn ang="0">
                  <a:pos x="56" y="6"/>
                </a:cxn>
                <a:cxn ang="0">
                  <a:pos x="68" y="4"/>
                </a:cxn>
                <a:cxn ang="0">
                  <a:pos x="78" y="2"/>
                </a:cxn>
                <a:cxn ang="0">
                  <a:pos x="90" y="2"/>
                </a:cxn>
                <a:cxn ang="0">
                  <a:pos x="104" y="0"/>
                </a:cxn>
                <a:cxn ang="0">
                  <a:pos x="116" y="0"/>
                </a:cxn>
                <a:cxn ang="0">
                  <a:pos x="128" y="0"/>
                </a:cxn>
                <a:cxn ang="0">
                  <a:pos x="142" y="0"/>
                </a:cxn>
                <a:cxn ang="0">
                  <a:pos x="154" y="2"/>
                </a:cxn>
                <a:cxn ang="0">
                  <a:pos x="168" y="2"/>
                </a:cxn>
                <a:cxn ang="0">
                  <a:pos x="180" y="2"/>
                </a:cxn>
                <a:cxn ang="0">
                  <a:pos x="192" y="4"/>
                </a:cxn>
                <a:cxn ang="0">
                  <a:pos x="204" y="6"/>
                </a:cxn>
                <a:cxn ang="0">
                  <a:pos x="214" y="8"/>
                </a:cxn>
                <a:cxn ang="0">
                  <a:pos x="226" y="10"/>
                </a:cxn>
                <a:cxn ang="0">
                  <a:pos x="234" y="12"/>
                </a:cxn>
                <a:cxn ang="0">
                  <a:pos x="244" y="16"/>
                </a:cxn>
                <a:cxn ang="0">
                  <a:pos x="252" y="18"/>
                </a:cxn>
                <a:cxn ang="0">
                  <a:pos x="258" y="22"/>
                </a:cxn>
                <a:cxn ang="0">
                  <a:pos x="264" y="26"/>
                </a:cxn>
                <a:cxn ang="0">
                  <a:pos x="268" y="30"/>
                </a:cxn>
                <a:cxn ang="0">
                  <a:pos x="272" y="34"/>
                </a:cxn>
                <a:cxn ang="0">
                  <a:pos x="274" y="38"/>
                </a:cxn>
                <a:cxn ang="0">
                  <a:pos x="274" y="42"/>
                </a:cxn>
                <a:cxn ang="0">
                  <a:pos x="274" y="44"/>
                </a:cxn>
                <a:cxn ang="0">
                  <a:pos x="274" y="46"/>
                </a:cxn>
                <a:cxn ang="0">
                  <a:pos x="274" y="46"/>
                </a:cxn>
                <a:cxn ang="0">
                  <a:pos x="272" y="48"/>
                </a:cxn>
                <a:cxn ang="0">
                  <a:pos x="272" y="50"/>
                </a:cxn>
                <a:cxn ang="0">
                  <a:pos x="270" y="54"/>
                </a:cxn>
                <a:cxn ang="0">
                  <a:pos x="270" y="54"/>
                </a:cxn>
              </a:cxnLst>
              <a:rect l="0" t="0" r="r" b="b"/>
              <a:pathLst>
                <a:path w="274" h="68">
                  <a:moveTo>
                    <a:pt x="270" y="54"/>
                  </a:moveTo>
                  <a:lnTo>
                    <a:pt x="4" y="68"/>
                  </a:lnTo>
                  <a:lnTo>
                    <a:pt x="4" y="62"/>
                  </a:lnTo>
                  <a:lnTo>
                    <a:pt x="2" y="58"/>
                  </a:lnTo>
                  <a:lnTo>
                    <a:pt x="2" y="54"/>
                  </a:lnTo>
                  <a:lnTo>
                    <a:pt x="2" y="48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18"/>
                  </a:lnTo>
                  <a:lnTo>
                    <a:pt x="20" y="14"/>
                  </a:lnTo>
                  <a:lnTo>
                    <a:pt x="28" y="12"/>
                  </a:lnTo>
                  <a:lnTo>
                    <a:pt x="36" y="10"/>
                  </a:lnTo>
                  <a:lnTo>
                    <a:pt x="46" y="8"/>
                  </a:lnTo>
                  <a:lnTo>
                    <a:pt x="56" y="6"/>
                  </a:lnTo>
                  <a:lnTo>
                    <a:pt x="68" y="4"/>
                  </a:lnTo>
                  <a:lnTo>
                    <a:pt x="78" y="2"/>
                  </a:lnTo>
                  <a:lnTo>
                    <a:pt x="90" y="2"/>
                  </a:lnTo>
                  <a:lnTo>
                    <a:pt x="104" y="0"/>
                  </a:lnTo>
                  <a:lnTo>
                    <a:pt x="116" y="0"/>
                  </a:lnTo>
                  <a:lnTo>
                    <a:pt x="128" y="0"/>
                  </a:lnTo>
                  <a:lnTo>
                    <a:pt x="142" y="0"/>
                  </a:lnTo>
                  <a:lnTo>
                    <a:pt x="154" y="2"/>
                  </a:lnTo>
                  <a:lnTo>
                    <a:pt x="168" y="2"/>
                  </a:lnTo>
                  <a:lnTo>
                    <a:pt x="180" y="2"/>
                  </a:lnTo>
                  <a:lnTo>
                    <a:pt x="192" y="4"/>
                  </a:lnTo>
                  <a:lnTo>
                    <a:pt x="204" y="6"/>
                  </a:lnTo>
                  <a:lnTo>
                    <a:pt x="214" y="8"/>
                  </a:lnTo>
                  <a:lnTo>
                    <a:pt x="226" y="10"/>
                  </a:lnTo>
                  <a:lnTo>
                    <a:pt x="234" y="12"/>
                  </a:lnTo>
                  <a:lnTo>
                    <a:pt x="244" y="16"/>
                  </a:lnTo>
                  <a:lnTo>
                    <a:pt x="252" y="18"/>
                  </a:lnTo>
                  <a:lnTo>
                    <a:pt x="258" y="22"/>
                  </a:lnTo>
                  <a:lnTo>
                    <a:pt x="264" y="26"/>
                  </a:lnTo>
                  <a:lnTo>
                    <a:pt x="268" y="30"/>
                  </a:lnTo>
                  <a:lnTo>
                    <a:pt x="272" y="34"/>
                  </a:lnTo>
                  <a:lnTo>
                    <a:pt x="274" y="38"/>
                  </a:lnTo>
                  <a:lnTo>
                    <a:pt x="274" y="42"/>
                  </a:lnTo>
                  <a:lnTo>
                    <a:pt x="274" y="44"/>
                  </a:lnTo>
                  <a:lnTo>
                    <a:pt x="274" y="46"/>
                  </a:lnTo>
                  <a:lnTo>
                    <a:pt x="274" y="46"/>
                  </a:lnTo>
                  <a:lnTo>
                    <a:pt x="272" y="48"/>
                  </a:lnTo>
                  <a:lnTo>
                    <a:pt x="272" y="50"/>
                  </a:lnTo>
                  <a:lnTo>
                    <a:pt x="270" y="54"/>
                  </a:lnTo>
                  <a:lnTo>
                    <a:pt x="270" y="54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Freeform 459"/>
            <p:cNvSpPr>
              <a:spLocks/>
            </p:cNvSpPr>
            <p:nvPr/>
          </p:nvSpPr>
          <p:spPr bwMode="auto">
            <a:xfrm>
              <a:off x="5130800" y="1457325"/>
              <a:ext cx="425450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8" y="0"/>
                </a:cxn>
                <a:cxn ang="0">
                  <a:pos x="266" y="2"/>
                </a:cxn>
                <a:cxn ang="0">
                  <a:pos x="266" y="2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8" h="18">
                  <a:moveTo>
                    <a:pt x="0" y="14"/>
                  </a:moveTo>
                  <a:lnTo>
                    <a:pt x="268" y="0"/>
                  </a:lnTo>
                  <a:lnTo>
                    <a:pt x="266" y="2"/>
                  </a:lnTo>
                  <a:lnTo>
                    <a:pt x="266" y="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460"/>
            <p:cNvSpPr>
              <a:spLocks/>
            </p:cNvSpPr>
            <p:nvPr/>
          </p:nvSpPr>
          <p:spPr bwMode="auto">
            <a:xfrm>
              <a:off x="5130800" y="1460500"/>
              <a:ext cx="4222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6" y="0"/>
                </a:cxn>
                <a:cxn ang="0">
                  <a:pos x="266" y="0"/>
                </a:cxn>
                <a:cxn ang="0">
                  <a:pos x="266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6" h="16">
                  <a:moveTo>
                    <a:pt x="0" y="14"/>
                  </a:moveTo>
                  <a:lnTo>
                    <a:pt x="266" y="0"/>
                  </a:lnTo>
                  <a:lnTo>
                    <a:pt x="266" y="0"/>
                  </a:lnTo>
                  <a:lnTo>
                    <a:pt x="266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C1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461"/>
            <p:cNvSpPr>
              <a:spLocks/>
            </p:cNvSpPr>
            <p:nvPr/>
          </p:nvSpPr>
          <p:spPr bwMode="auto">
            <a:xfrm>
              <a:off x="5130800" y="1460500"/>
              <a:ext cx="422275" cy="285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66" y="0"/>
                </a:cxn>
                <a:cxn ang="0">
                  <a:pos x="266" y="2"/>
                </a:cxn>
                <a:cxn ang="0">
                  <a:pos x="266" y="4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266" h="18">
                  <a:moveTo>
                    <a:pt x="0" y="16"/>
                  </a:moveTo>
                  <a:lnTo>
                    <a:pt x="266" y="0"/>
                  </a:lnTo>
                  <a:lnTo>
                    <a:pt x="266" y="2"/>
                  </a:lnTo>
                  <a:lnTo>
                    <a:pt x="266" y="4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211C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Freeform 462"/>
            <p:cNvSpPr>
              <a:spLocks/>
            </p:cNvSpPr>
            <p:nvPr/>
          </p:nvSpPr>
          <p:spPr bwMode="auto">
            <a:xfrm>
              <a:off x="5130800" y="1463675"/>
              <a:ext cx="4222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6" y="0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6" h="16">
                  <a:moveTo>
                    <a:pt x="0" y="14"/>
                  </a:moveTo>
                  <a:lnTo>
                    <a:pt x="266" y="0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2521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Freeform 463"/>
            <p:cNvSpPr>
              <a:spLocks/>
            </p:cNvSpPr>
            <p:nvPr/>
          </p:nvSpPr>
          <p:spPr bwMode="auto">
            <a:xfrm>
              <a:off x="5130800" y="1466850"/>
              <a:ext cx="4222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6" y="0"/>
                </a:cxn>
                <a:cxn ang="0">
                  <a:pos x="264" y="0"/>
                </a:cxn>
                <a:cxn ang="0">
                  <a:pos x="264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6" h="16">
                  <a:moveTo>
                    <a:pt x="0" y="14"/>
                  </a:moveTo>
                  <a:lnTo>
                    <a:pt x="266" y="0"/>
                  </a:lnTo>
                  <a:lnTo>
                    <a:pt x="264" y="0"/>
                  </a:lnTo>
                  <a:lnTo>
                    <a:pt x="264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2923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6" name="Freeform 464"/>
            <p:cNvSpPr>
              <a:spLocks/>
            </p:cNvSpPr>
            <p:nvPr/>
          </p:nvSpPr>
          <p:spPr bwMode="auto">
            <a:xfrm>
              <a:off x="5130800" y="1466850"/>
              <a:ext cx="419100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4" y="0"/>
                </a:cxn>
                <a:cxn ang="0">
                  <a:pos x="264" y="2"/>
                </a:cxn>
                <a:cxn ang="0">
                  <a:pos x="264" y="2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4" h="18">
                  <a:moveTo>
                    <a:pt x="0" y="14"/>
                  </a:moveTo>
                  <a:lnTo>
                    <a:pt x="264" y="0"/>
                  </a:lnTo>
                  <a:lnTo>
                    <a:pt x="264" y="2"/>
                  </a:lnTo>
                  <a:lnTo>
                    <a:pt x="264" y="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2D27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7" name="Freeform 465"/>
            <p:cNvSpPr>
              <a:spLocks/>
            </p:cNvSpPr>
            <p:nvPr/>
          </p:nvSpPr>
          <p:spPr bwMode="auto">
            <a:xfrm>
              <a:off x="5130800" y="1470025"/>
              <a:ext cx="4191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4" y="0"/>
                </a:cxn>
                <a:cxn ang="0">
                  <a:pos x="264" y="0"/>
                </a:cxn>
                <a:cxn ang="0">
                  <a:pos x="262" y="2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4" h="16">
                  <a:moveTo>
                    <a:pt x="0" y="14"/>
                  </a:moveTo>
                  <a:lnTo>
                    <a:pt x="264" y="0"/>
                  </a:lnTo>
                  <a:lnTo>
                    <a:pt x="264" y="0"/>
                  </a:lnTo>
                  <a:lnTo>
                    <a:pt x="262" y="2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302A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8" name="Freeform 466"/>
            <p:cNvSpPr>
              <a:spLocks/>
            </p:cNvSpPr>
            <p:nvPr/>
          </p:nvSpPr>
          <p:spPr bwMode="auto">
            <a:xfrm>
              <a:off x="5130800" y="1470025"/>
              <a:ext cx="419100" cy="285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64" y="0"/>
                </a:cxn>
                <a:cxn ang="0">
                  <a:pos x="262" y="2"/>
                </a:cxn>
                <a:cxn ang="0">
                  <a:pos x="262" y="4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264" h="18">
                  <a:moveTo>
                    <a:pt x="0" y="16"/>
                  </a:moveTo>
                  <a:lnTo>
                    <a:pt x="264" y="0"/>
                  </a:lnTo>
                  <a:lnTo>
                    <a:pt x="262" y="2"/>
                  </a:lnTo>
                  <a:lnTo>
                    <a:pt x="262" y="4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332C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467"/>
            <p:cNvSpPr>
              <a:spLocks/>
            </p:cNvSpPr>
            <p:nvPr/>
          </p:nvSpPr>
          <p:spPr bwMode="auto">
            <a:xfrm>
              <a:off x="5133975" y="1473200"/>
              <a:ext cx="412750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0" y="0"/>
                </a:cxn>
                <a:cxn ang="0">
                  <a:pos x="260" y="2"/>
                </a:cxn>
                <a:cxn ang="0">
                  <a:pos x="260" y="2"/>
                </a:cxn>
                <a:cxn ang="0">
                  <a:pos x="0" y="18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0" h="18">
                  <a:moveTo>
                    <a:pt x="0" y="14"/>
                  </a:moveTo>
                  <a:lnTo>
                    <a:pt x="260" y="0"/>
                  </a:lnTo>
                  <a:lnTo>
                    <a:pt x="260" y="2"/>
                  </a:lnTo>
                  <a:lnTo>
                    <a:pt x="260" y="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362F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Freeform 468"/>
            <p:cNvSpPr>
              <a:spLocks/>
            </p:cNvSpPr>
            <p:nvPr/>
          </p:nvSpPr>
          <p:spPr bwMode="auto">
            <a:xfrm>
              <a:off x="5133975" y="1476375"/>
              <a:ext cx="4127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0" y="0"/>
                </a:cxn>
                <a:cxn ang="0">
                  <a:pos x="258" y="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0" h="16">
                  <a:moveTo>
                    <a:pt x="0" y="14"/>
                  </a:moveTo>
                  <a:lnTo>
                    <a:pt x="260" y="0"/>
                  </a:lnTo>
                  <a:lnTo>
                    <a:pt x="258" y="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3A32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1" name="Freeform 469"/>
            <p:cNvSpPr>
              <a:spLocks/>
            </p:cNvSpPr>
            <p:nvPr/>
          </p:nvSpPr>
          <p:spPr bwMode="auto">
            <a:xfrm>
              <a:off x="5133975" y="1476375"/>
              <a:ext cx="412750" cy="285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60" y="0"/>
                </a:cxn>
                <a:cxn ang="0">
                  <a:pos x="258" y="4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260" h="18">
                  <a:moveTo>
                    <a:pt x="0" y="16"/>
                  </a:moveTo>
                  <a:lnTo>
                    <a:pt x="260" y="0"/>
                  </a:lnTo>
                  <a:lnTo>
                    <a:pt x="258" y="4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3D34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2" name="Freeform 470"/>
            <p:cNvSpPr>
              <a:spLocks/>
            </p:cNvSpPr>
            <p:nvPr/>
          </p:nvSpPr>
          <p:spPr bwMode="auto">
            <a:xfrm>
              <a:off x="5133975" y="1479550"/>
              <a:ext cx="4095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8" y="0"/>
                </a:cxn>
                <a:cxn ang="0">
                  <a:pos x="258" y="2"/>
                </a:cxn>
                <a:cxn ang="0">
                  <a:pos x="258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8" h="16">
                  <a:moveTo>
                    <a:pt x="0" y="14"/>
                  </a:moveTo>
                  <a:lnTo>
                    <a:pt x="258" y="0"/>
                  </a:lnTo>
                  <a:lnTo>
                    <a:pt x="258" y="2"/>
                  </a:lnTo>
                  <a:lnTo>
                    <a:pt x="258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036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Freeform 471"/>
            <p:cNvSpPr>
              <a:spLocks/>
            </p:cNvSpPr>
            <p:nvPr/>
          </p:nvSpPr>
          <p:spPr bwMode="auto">
            <a:xfrm>
              <a:off x="5133975" y="1482725"/>
              <a:ext cx="4095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8" y="0"/>
                </a:cxn>
                <a:cxn ang="0">
                  <a:pos x="258" y="0"/>
                </a:cxn>
                <a:cxn ang="0">
                  <a:pos x="256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8" h="16">
                  <a:moveTo>
                    <a:pt x="0" y="14"/>
                  </a:moveTo>
                  <a:lnTo>
                    <a:pt x="258" y="0"/>
                  </a:lnTo>
                  <a:lnTo>
                    <a:pt x="258" y="0"/>
                  </a:lnTo>
                  <a:lnTo>
                    <a:pt x="256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339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Freeform 472"/>
            <p:cNvSpPr>
              <a:spLocks/>
            </p:cNvSpPr>
            <p:nvPr/>
          </p:nvSpPr>
          <p:spPr bwMode="auto">
            <a:xfrm>
              <a:off x="5133975" y="1482725"/>
              <a:ext cx="409575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8" y="0"/>
                </a:cxn>
                <a:cxn ang="0">
                  <a:pos x="256" y="4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8" h="18">
                  <a:moveTo>
                    <a:pt x="0" y="14"/>
                  </a:moveTo>
                  <a:lnTo>
                    <a:pt x="258" y="0"/>
                  </a:lnTo>
                  <a:lnTo>
                    <a:pt x="256" y="4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63A3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Freeform 473"/>
            <p:cNvSpPr>
              <a:spLocks/>
            </p:cNvSpPr>
            <p:nvPr/>
          </p:nvSpPr>
          <p:spPr bwMode="auto">
            <a:xfrm>
              <a:off x="5133975" y="1485900"/>
              <a:ext cx="4064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6" y="0"/>
                </a:cxn>
                <a:cxn ang="0">
                  <a:pos x="254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6" h="16">
                  <a:moveTo>
                    <a:pt x="0" y="14"/>
                  </a:moveTo>
                  <a:lnTo>
                    <a:pt x="256" y="0"/>
                  </a:lnTo>
                  <a:lnTo>
                    <a:pt x="254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93C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474"/>
            <p:cNvSpPr>
              <a:spLocks/>
            </p:cNvSpPr>
            <p:nvPr/>
          </p:nvSpPr>
          <p:spPr bwMode="auto">
            <a:xfrm>
              <a:off x="5137150" y="1489075"/>
              <a:ext cx="40322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4" y="0"/>
                </a:cxn>
                <a:cxn ang="0">
                  <a:pos x="252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4" h="16">
                  <a:moveTo>
                    <a:pt x="0" y="14"/>
                  </a:moveTo>
                  <a:lnTo>
                    <a:pt x="254" y="0"/>
                  </a:lnTo>
                  <a:lnTo>
                    <a:pt x="252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C3E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Freeform 475"/>
            <p:cNvSpPr>
              <a:spLocks/>
            </p:cNvSpPr>
            <p:nvPr/>
          </p:nvSpPr>
          <p:spPr bwMode="auto">
            <a:xfrm>
              <a:off x="5137150" y="1489075"/>
              <a:ext cx="4000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2" y="0"/>
                </a:cxn>
                <a:cxn ang="0">
                  <a:pos x="250" y="4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2" h="16">
                  <a:moveTo>
                    <a:pt x="0" y="14"/>
                  </a:moveTo>
                  <a:lnTo>
                    <a:pt x="252" y="0"/>
                  </a:lnTo>
                  <a:lnTo>
                    <a:pt x="250" y="4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E3F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8" name="Freeform 476"/>
            <p:cNvSpPr>
              <a:spLocks/>
            </p:cNvSpPr>
            <p:nvPr/>
          </p:nvSpPr>
          <p:spPr bwMode="auto">
            <a:xfrm>
              <a:off x="5137150" y="1492250"/>
              <a:ext cx="4000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2" y="0"/>
                </a:cxn>
                <a:cxn ang="0">
                  <a:pos x="250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2" h="16">
                  <a:moveTo>
                    <a:pt x="0" y="14"/>
                  </a:moveTo>
                  <a:lnTo>
                    <a:pt x="252" y="0"/>
                  </a:lnTo>
                  <a:lnTo>
                    <a:pt x="250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241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9" name="Freeform 477"/>
            <p:cNvSpPr>
              <a:spLocks/>
            </p:cNvSpPr>
            <p:nvPr/>
          </p:nvSpPr>
          <p:spPr bwMode="auto">
            <a:xfrm>
              <a:off x="5137150" y="1495425"/>
              <a:ext cx="396875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50" h="16">
                  <a:moveTo>
                    <a:pt x="0" y="12"/>
                  </a:moveTo>
                  <a:lnTo>
                    <a:pt x="250" y="0"/>
                  </a:lnTo>
                  <a:lnTo>
                    <a:pt x="250" y="2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5542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" name="Freeform 478"/>
            <p:cNvSpPr>
              <a:spLocks/>
            </p:cNvSpPr>
            <p:nvPr/>
          </p:nvSpPr>
          <p:spPr bwMode="auto">
            <a:xfrm>
              <a:off x="5137150" y="1495425"/>
              <a:ext cx="3968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0" h="16">
                  <a:moveTo>
                    <a:pt x="0" y="14"/>
                  </a:move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84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1" name="Freeform 479"/>
            <p:cNvSpPr>
              <a:spLocks/>
            </p:cNvSpPr>
            <p:nvPr/>
          </p:nvSpPr>
          <p:spPr bwMode="auto">
            <a:xfrm>
              <a:off x="5140325" y="1498600"/>
              <a:ext cx="3937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8" h="16">
                  <a:moveTo>
                    <a:pt x="0" y="14"/>
                  </a:moveTo>
                  <a:lnTo>
                    <a:pt x="248" y="0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A44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2" name="Freeform 480"/>
            <p:cNvSpPr>
              <a:spLocks/>
            </p:cNvSpPr>
            <p:nvPr/>
          </p:nvSpPr>
          <p:spPr bwMode="auto">
            <a:xfrm>
              <a:off x="5140325" y="1498600"/>
              <a:ext cx="39052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6" y="0"/>
                </a:cxn>
                <a:cxn ang="0">
                  <a:pos x="244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6" h="16">
                  <a:moveTo>
                    <a:pt x="0" y="14"/>
                  </a:moveTo>
                  <a:lnTo>
                    <a:pt x="246" y="0"/>
                  </a:lnTo>
                  <a:lnTo>
                    <a:pt x="244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C46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3" name="Freeform 481"/>
            <p:cNvSpPr>
              <a:spLocks/>
            </p:cNvSpPr>
            <p:nvPr/>
          </p:nvSpPr>
          <p:spPr bwMode="auto">
            <a:xfrm>
              <a:off x="5140325" y="1501775"/>
              <a:ext cx="39052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6" y="0"/>
                </a:cxn>
                <a:cxn ang="0">
                  <a:pos x="242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6" h="16">
                  <a:moveTo>
                    <a:pt x="0" y="14"/>
                  </a:moveTo>
                  <a:lnTo>
                    <a:pt x="246" y="0"/>
                  </a:lnTo>
                  <a:lnTo>
                    <a:pt x="242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E46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4" name="Freeform 482"/>
            <p:cNvSpPr>
              <a:spLocks/>
            </p:cNvSpPr>
            <p:nvPr/>
          </p:nvSpPr>
          <p:spPr bwMode="auto">
            <a:xfrm>
              <a:off x="5143500" y="1504950"/>
              <a:ext cx="384175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42" y="0"/>
                </a:cxn>
                <a:cxn ang="0">
                  <a:pos x="240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42" h="16">
                  <a:moveTo>
                    <a:pt x="0" y="12"/>
                  </a:moveTo>
                  <a:lnTo>
                    <a:pt x="242" y="0"/>
                  </a:lnTo>
                  <a:lnTo>
                    <a:pt x="240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148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5" name="Freeform 483"/>
            <p:cNvSpPr>
              <a:spLocks/>
            </p:cNvSpPr>
            <p:nvPr/>
          </p:nvSpPr>
          <p:spPr bwMode="auto">
            <a:xfrm>
              <a:off x="5143500" y="1504950"/>
              <a:ext cx="3810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0" y="0"/>
                </a:cxn>
                <a:cxn ang="0">
                  <a:pos x="238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0" h="16">
                  <a:moveTo>
                    <a:pt x="0" y="14"/>
                  </a:moveTo>
                  <a:lnTo>
                    <a:pt x="240" y="0"/>
                  </a:lnTo>
                  <a:lnTo>
                    <a:pt x="238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6348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6" name="Freeform 484"/>
            <p:cNvSpPr>
              <a:spLocks/>
            </p:cNvSpPr>
            <p:nvPr/>
          </p:nvSpPr>
          <p:spPr bwMode="auto">
            <a:xfrm>
              <a:off x="5143500" y="1508125"/>
              <a:ext cx="3810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0" y="0"/>
                </a:cxn>
                <a:cxn ang="0">
                  <a:pos x="238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0" h="16">
                  <a:moveTo>
                    <a:pt x="0" y="14"/>
                  </a:moveTo>
                  <a:lnTo>
                    <a:pt x="240" y="0"/>
                  </a:lnTo>
                  <a:lnTo>
                    <a:pt x="238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6549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7" name="Freeform 485"/>
            <p:cNvSpPr>
              <a:spLocks/>
            </p:cNvSpPr>
            <p:nvPr/>
          </p:nvSpPr>
          <p:spPr bwMode="auto">
            <a:xfrm>
              <a:off x="5146675" y="1511300"/>
              <a:ext cx="37465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36" y="0"/>
                </a:cxn>
                <a:cxn ang="0">
                  <a:pos x="234" y="2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36" h="14">
                  <a:moveTo>
                    <a:pt x="0" y="12"/>
                  </a:moveTo>
                  <a:lnTo>
                    <a:pt x="236" y="0"/>
                  </a:lnTo>
                  <a:lnTo>
                    <a:pt x="234" y="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94A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8" name="Freeform 486"/>
            <p:cNvSpPr>
              <a:spLocks/>
            </p:cNvSpPr>
            <p:nvPr/>
          </p:nvSpPr>
          <p:spPr bwMode="auto">
            <a:xfrm>
              <a:off x="5146675" y="1511300"/>
              <a:ext cx="3746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36" y="0"/>
                </a:cxn>
                <a:cxn ang="0">
                  <a:pos x="234" y="2"/>
                </a:cxn>
                <a:cxn ang="0">
                  <a:pos x="234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36" h="16">
                  <a:moveTo>
                    <a:pt x="0" y="14"/>
                  </a:moveTo>
                  <a:lnTo>
                    <a:pt x="236" y="0"/>
                  </a:lnTo>
                  <a:lnTo>
                    <a:pt x="234" y="2"/>
                  </a:lnTo>
                  <a:lnTo>
                    <a:pt x="234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6A4A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9" name="Freeform 487"/>
            <p:cNvSpPr>
              <a:spLocks/>
            </p:cNvSpPr>
            <p:nvPr/>
          </p:nvSpPr>
          <p:spPr bwMode="auto">
            <a:xfrm>
              <a:off x="5149850" y="1514475"/>
              <a:ext cx="368300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32" y="0"/>
                </a:cxn>
                <a:cxn ang="0">
                  <a:pos x="232" y="0"/>
                </a:cxn>
                <a:cxn ang="0">
                  <a:pos x="230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32" h="16">
                  <a:moveTo>
                    <a:pt x="0" y="12"/>
                  </a:moveTo>
                  <a:lnTo>
                    <a:pt x="232" y="0"/>
                  </a:lnTo>
                  <a:lnTo>
                    <a:pt x="232" y="0"/>
                  </a:lnTo>
                  <a:lnTo>
                    <a:pt x="230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D4B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0" name="Freeform 488"/>
            <p:cNvSpPr>
              <a:spLocks/>
            </p:cNvSpPr>
            <p:nvPr/>
          </p:nvSpPr>
          <p:spPr bwMode="auto">
            <a:xfrm>
              <a:off x="5149850" y="1517650"/>
              <a:ext cx="3683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32" y="0"/>
                </a:cxn>
                <a:cxn ang="0">
                  <a:pos x="228" y="2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32" h="14">
                  <a:moveTo>
                    <a:pt x="0" y="12"/>
                  </a:moveTo>
                  <a:lnTo>
                    <a:pt x="232" y="0"/>
                  </a:lnTo>
                  <a:lnTo>
                    <a:pt x="228" y="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F4B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1" name="Freeform 489"/>
            <p:cNvSpPr>
              <a:spLocks/>
            </p:cNvSpPr>
            <p:nvPr/>
          </p:nvSpPr>
          <p:spPr bwMode="auto">
            <a:xfrm>
              <a:off x="5153025" y="1517650"/>
              <a:ext cx="3619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28" y="0"/>
                </a:cxn>
                <a:cxn ang="0">
                  <a:pos x="224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28" h="16">
                  <a:moveTo>
                    <a:pt x="0" y="14"/>
                  </a:moveTo>
                  <a:lnTo>
                    <a:pt x="228" y="0"/>
                  </a:lnTo>
                  <a:lnTo>
                    <a:pt x="224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724A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2" name="Freeform 490"/>
            <p:cNvSpPr>
              <a:spLocks/>
            </p:cNvSpPr>
            <p:nvPr/>
          </p:nvSpPr>
          <p:spPr bwMode="auto">
            <a:xfrm>
              <a:off x="5153025" y="1520825"/>
              <a:ext cx="358775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4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26" h="14">
                  <a:moveTo>
                    <a:pt x="0" y="12"/>
                  </a:moveTo>
                  <a:lnTo>
                    <a:pt x="226" y="0"/>
                  </a:lnTo>
                  <a:lnTo>
                    <a:pt x="224" y="2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54B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3" name="Freeform 491"/>
            <p:cNvSpPr>
              <a:spLocks/>
            </p:cNvSpPr>
            <p:nvPr/>
          </p:nvSpPr>
          <p:spPr bwMode="auto">
            <a:xfrm>
              <a:off x="5156200" y="1524000"/>
              <a:ext cx="352425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22" y="0"/>
                </a:cxn>
                <a:cxn ang="0">
                  <a:pos x="220" y="2"/>
                </a:cxn>
                <a:cxn ang="0">
                  <a:pos x="4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22" h="14">
                  <a:moveTo>
                    <a:pt x="0" y="12"/>
                  </a:moveTo>
                  <a:lnTo>
                    <a:pt x="222" y="0"/>
                  </a:lnTo>
                  <a:lnTo>
                    <a:pt x="220" y="2"/>
                  </a:lnTo>
                  <a:lnTo>
                    <a:pt x="4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64B3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4" name="Freeform 492"/>
            <p:cNvSpPr>
              <a:spLocks/>
            </p:cNvSpPr>
            <p:nvPr/>
          </p:nvSpPr>
          <p:spPr bwMode="auto">
            <a:xfrm>
              <a:off x="5159375" y="1524000"/>
              <a:ext cx="349250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20" y="0"/>
                </a:cxn>
                <a:cxn ang="0">
                  <a:pos x="218" y="2"/>
                </a:cxn>
                <a:cxn ang="0">
                  <a:pos x="216" y="4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20" h="16">
                  <a:moveTo>
                    <a:pt x="0" y="12"/>
                  </a:moveTo>
                  <a:lnTo>
                    <a:pt x="220" y="0"/>
                  </a:lnTo>
                  <a:lnTo>
                    <a:pt x="218" y="2"/>
                  </a:lnTo>
                  <a:lnTo>
                    <a:pt x="216" y="4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94B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5" name="Freeform 493"/>
            <p:cNvSpPr>
              <a:spLocks/>
            </p:cNvSpPr>
            <p:nvPr/>
          </p:nvSpPr>
          <p:spPr bwMode="auto">
            <a:xfrm>
              <a:off x="5162550" y="1527175"/>
              <a:ext cx="3429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16" y="0"/>
                </a:cxn>
                <a:cxn ang="0">
                  <a:pos x="216" y="0"/>
                </a:cxn>
                <a:cxn ang="0">
                  <a:pos x="212" y="2"/>
                </a:cxn>
                <a:cxn ang="0">
                  <a:pos x="4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16" h="14">
                  <a:moveTo>
                    <a:pt x="0" y="12"/>
                  </a:moveTo>
                  <a:lnTo>
                    <a:pt x="216" y="0"/>
                  </a:lnTo>
                  <a:lnTo>
                    <a:pt x="216" y="0"/>
                  </a:lnTo>
                  <a:lnTo>
                    <a:pt x="212" y="2"/>
                  </a:lnTo>
                  <a:lnTo>
                    <a:pt x="4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C4B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6" name="Freeform 494"/>
            <p:cNvSpPr>
              <a:spLocks/>
            </p:cNvSpPr>
            <p:nvPr/>
          </p:nvSpPr>
          <p:spPr bwMode="auto">
            <a:xfrm>
              <a:off x="5162550" y="1530350"/>
              <a:ext cx="339725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14" y="0"/>
                </a:cxn>
                <a:cxn ang="0">
                  <a:pos x="210" y="2"/>
                </a:cxn>
                <a:cxn ang="0">
                  <a:pos x="6" y="14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14" h="14">
                  <a:moveTo>
                    <a:pt x="0" y="12"/>
                  </a:moveTo>
                  <a:lnTo>
                    <a:pt x="214" y="0"/>
                  </a:lnTo>
                  <a:lnTo>
                    <a:pt x="210" y="2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E4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7" name="Freeform 495"/>
            <p:cNvSpPr>
              <a:spLocks/>
            </p:cNvSpPr>
            <p:nvPr/>
          </p:nvSpPr>
          <p:spPr bwMode="auto">
            <a:xfrm>
              <a:off x="5168900" y="1530350"/>
              <a:ext cx="3302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08" y="0"/>
                </a:cxn>
                <a:cxn ang="0">
                  <a:pos x="204" y="4"/>
                </a:cxn>
                <a:cxn ang="0">
                  <a:pos x="6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08" h="14">
                  <a:moveTo>
                    <a:pt x="0" y="12"/>
                  </a:moveTo>
                  <a:lnTo>
                    <a:pt x="208" y="0"/>
                  </a:lnTo>
                  <a:lnTo>
                    <a:pt x="204" y="4"/>
                  </a:lnTo>
                  <a:lnTo>
                    <a:pt x="6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34F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8" name="Freeform 496"/>
            <p:cNvSpPr>
              <a:spLocks/>
            </p:cNvSpPr>
            <p:nvPr/>
          </p:nvSpPr>
          <p:spPr bwMode="auto">
            <a:xfrm>
              <a:off x="5172075" y="1533525"/>
              <a:ext cx="32385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04" y="0"/>
                </a:cxn>
                <a:cxn ang="0">
                  <a:pos x="200" y="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04" h="14">
                  <a:moveTo>
                    <a:pt x="0" y="12"/>
                  </a:moveTo>
                  <a:lnTo>
                    <a:pt x="204" y="0"/>
                  </a:lnTo>
                  <a:lnTo>
                    <a:pt x="200" y="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A53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9" name="Freeform 497"/>
            <p:cNvSpPr>
              <a:spLocks/>
            </p:cNvSpPr>
            <p:nvPr/>
          </p:nvSpPr>
          <p:spPr bwMode="auto">
            <a:xfrm>
              <a:off x="5178425" y="1536700"/>
              <a:ext cx="314325" cy="1905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98" y="0"/>
                </a:cxn>
                <a:cxn ang="0">
                  <a:pos x="196" y="2"/>
                </a:cxn>
                <a:cxn ang="0">
                  <a:pos x="194" y="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98" h="12">
                  <a:moveTo>
                    <a:pt x="0" y="10"/>
                  </a:moveTo>
                  <a:lnTo>
                    <a:pt x="198" y="0"/>
                  </a:lnTo>
                  <a:lnTo>
                    <a:pt x="196" y="2"/>
                  </a:lnTo>
                  <a:lnTo>
                    <a:pt x="194" y="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8E56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0" name="Freeform 498"/>
            <p:cNvSpPr>
              <a:spLocks/>
            </p:cNvSpPr>
            <p:nvPr/>
          </p:nvSpPr>
          <p:spPr bwMode="auto">
            <a:xfrm>
              <a:off x="5184775" y="1536700"/>
              <a:ext cx="3048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92" y="0"/>
                </a:cxn>
                <a:cxn ang="0">
                  <a:pos x="192" y="2"/>
                </a:cxn>
                <a:cxn ang="0">
                  <a:pos x="188" y="4"/>
                </a:cxn>
                <a:cxn ang="0">
                  <a:pos x="10" y="14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192" h="14">
                  <a:moveTo>
                    <a:pt x="0" y="12"/>
                  </a:moveTo>
                  <a:lnTo>
                    <a:pt x="192" y="0"/>
                  </a:lnTo>
                  <a:lnTo>
                    <a:pt x="192" y="2"/>
                  </a:lnTo>
                  <a:lnTo>
                    <a:pt x="188" y="4"/>
                  </a:lnTo>
                  <a:lnTo>
                    <a:pt x="10" y="14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945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" name="Freeform 499"/>
            <p:cNvSpPr>
              <a:spLocks/>
            </p:cNvSpPr>
            <p:nvPr/>
          </p:nvSpPr>
          <p:spPr bwMode="auto">
            <a:xfrm>
              <a:off x="5191125" y="1539875"/>
              <a:ext cx="295275" cy="1905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86" y="0"/>
                </a:cxn>
                <a:cxn ang="0">
                  <a:pos x="180" y="4"/>
                </a:cxn>
                <a:cxn ang="0">
                  <a:pos x="14" y="12"/>
                </a:cxn>
                <a:cxn ang="0">
                  <a:pos x="8" y="12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86" h="12">
                  <a:moveTo>
                    <a:pt x="0" y="10"/>
                  </a:moveTo>
                  <a:lnTo>
                    <a:pt x="186" y="0"/>
                  </a:lnTo>
                  <a:lnTo>
                    <a:pt x="180" y="4"/>
                  </a:lnTo>
                  <a:lnTo>
                    <a:pt x="14" y="12"/>
                  </a:lnTo>
                  <a:lnTo>
                    <a:pt x="8" y="12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A5E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2" name="Freeform 500"/>
            <p:cNvSpPr>
              <a:spLocks/>
            </p:cNvSpPr>
            <p:nvPr/>
          </p:nvSpPr>
          <p:spPr bwMode="auto">
            <a:xfrm>
              <a:off x="5200650" y="1543050"/>
              <a:ext cx="282575" cy="1905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78" y="0"/>
                </a:cxn>
                <a:cxn ang="0">
                  <a:pos x="172" y="2"/>
                </a:cxn>
                <a:cxn ang="0">
                  <a:pos x="16" y="12"/>
                </a:cxn>
                <a:cxn ang="0">
                  <a:pos x="12" y="10"/>
                </a:cxn>
                <a:cxn ang="0">
                  <a:pos x="2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78" h="12">
                  <a:moveTo>
                    <a:pt x="0" y="10"/>
                  </a:moveTo>
                  <a:lnTo>
                    <a:pt x="178" y="0"/>
                  </a:lnTo>
                  <a:lnTo>
                    <a:pt x="172" y="2"/>
                  </a:lnTo>
                  <a:lnTo>
                    <a:pt x="16" y="12"/>
                  </a:lnTo>
                  <a:lnTo>
                    <a:pt x="12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A163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3" name="Freeform 501"/>
            <p:cNvSpPr>
              <a:spLocks/>
            </p:cNvSpPr>
            <p:nvPr/>
          </p:nvSpPr>
          <p:spPr bwMode="auto">
            <a:xfrm>
              <a:off x="5213350" y="1546225"/>
              <a:ext cx="263525" cy="1587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0" y="2"/>
                </a:cxn>
                <a:cxn ang="0">
                  <a:pos x="18" y="10"/>
                </a:cxn>
                <a:cxn ang="0">
                  <a:pos x="16" y="10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66" h="10">
                  <a:moveTo>
                    <a:pt x="0" y="8"/>
                  </a:moveTo>
                  <a:lnTo>
                    <a:pt x="166" y="0"/>
                  </a:lnTo>
                  <a:lnTo>
                    <a:pt x="164" y="0"/>
                  </a:lnTo>
                  <a:lnTo>
                    <a:pt x="160" y="2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767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4" name="Freeform 502"/>
            <p:cNvSpPr>
              <a:spLocks/>
            </p:cNvSpPr>
            <p:nvPr/>
          </p:nvSpPr>
          <p:spPr bwMode="auto">
            <a:xfrm>
              <a:off x="5226050" y="1546225"/>
              <a:ext cx="247650" cy="1587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56" y="0"/>
                </a:cxn>
                <a:cxn ang="0">
                  <a:pos x="156" y="0"/>
                </a:cxn>
                <a:cxn ang="0">
                  <a:pos x="148" y="4"/>
                </a:cxn>
                <a:cxn ang="0">
                  <a:pos x="20" y="10"/>
                </a:cxn>
                <a:cxn ang="0">
                  <a:pos x="8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56" h="10">
                  <a:moveTo>
                    <a:pt x="0" y="10"/>
                  </a:moveTo>
                  <a:lnTo>
                    <a:pt x="156" y="0"/>
                  </a:lnTo>
                  <a:lnTo>
                    <a:pt x="156" y="0"/>
                  </a:lnTo>
                  <a:lnTo>
                    <a:pt x="148" y="4"/>
                  </a:lnTo>
                  <a:lnTo>
                    <a:pt x="20" y="10"/>
                  </a:lnTo>
                  <a:lnTo>
                    <a:pt x="8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AF6C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5" name="Freeform 503"/>
            <p:cNvSpPr>
              <a:spLocks/>
            </p:cNvSpPr>
            <p:nvPr/>
          </p:nvSpPr>
          <p:spPr bwMode="auto">
            <a:xfrm>
              <a:off x="5241925" y="1549400"/>
              <a:ext cx="225425" cy="127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42" y="0"/>
                </a:cxn>
                <a:cxn ang="0">
                  <a:pos x="134" y="2"/>
                </a:cxn>
                <a:cxn ang="0">
                  <a:pos x="132" y="2"/>
                </a:cxn>
                <a:cxn ang="0">
                  <a:pos x="22" y="8"/>
                </a:cxn>
                <a:cxn ang="0">
                  <a:pos x="10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42" h="8">
                  <a:moveTo>
                    <a:pt x="0" y="8"/>
                  </a:moveTo>
                  <a:lnTo>
                    <a:pt x="142" y="0"/>
                  </a:lnTo>
                  <a:lnTo>
                    <a:pt x="134" y="2"/>
                  </a:lnTo>
                  <a:lnTo>
                    <a:pt x="132" y="2"/>
                  </a:lnTo>
                  <a:lnTo>
                    <a:pt x="22" y="8"/>
                  </a:lnTo>
                  <a:lnTo>
                    <a:pt x="1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B671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6" name="Freeform 504"/>
            <p:cNvSpPr>
              <a:spLocks/>
            </p:cNvSpPr>
            <p:nvPr/>
          </p:nvSpPr>
          <p:spPr bwMode="auto">
            <a:xfrm>
              <a:off x="5257800" y="1552575"/>
              <a:ext cx="203200" cy="127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28" y="0"/>
                </a:cxn>
                <a:cxn ang="0">
                  <a:pos x="124" y="0"/>
                </a:cxn>
                <a:cxn ang="0">
                  <a:pos x="114" y="2"/>
                </a:cxn>
                <a:cxn ang="0">
                  <a:pos x="30" y="8"/>
                </a:cxn>
                <a:cxn ang="0">
                  <a:pos x="26" y="8"/>
                </a:cxn>
                <a:cxn ang="0">
                  <a:pos x="14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8" h="8">
                  <a:moveTo>
                    <a:pt x="0" y="6"/>
                  </a:moveTo>
                  <a:lnTo>
                    <a:pt x="128" y="0"/>
                  </a:lnTo>
                  <a:lnTo>
                    <a:pt x="124" y="0"/>
                  </a:lnTo>
                  <a:lnTo>
                    <a:pt x="114" y="2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14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D76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7" name="Freeform 505"/>
            <p:cNvSpPr>
              <a:spLocks/>
            </p:cNvSpPr>
            <p:nvPr/>
          </p:nvSpPr>
          <p:spPr bwMode="auto">
            <a:xfrm>
              <a:off x="5276850" y="1552575"/>
              <a:ext cx="174625" cy="127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10" y="0"/>
                </a:cxn>
                <a:cxn ang="0">
                  <a:pos x="98" y="4"/>
                </a:cxn>
                <a:cxn ang="0">
                  <a:pos x="90" y="4"/>
                </a:cxn>
                <a:cxn ang="0">
                  <a:pos x="88" y="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28" y="8"/>
                </a:cxn>
                <a:cxn ang="0">
                  <a:pos x="14" y="8"/>
                </a:cxn>
                <a:cxn ang="0">
                  <a:pos x="2" y="8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0" h="8">
                  <a:moveTo>
                    <a:pt x="0" y="6"/>
                  </a:moveTo>
                  <a:lnTo>
                    <a:pt x="110" y="0"/>
                  </a:lnTo>
                  <a:lnTo>
                    <a:pt x="98" y="4"/>
                  </a:lnTo>
                  <a:lnTo>
                    <a:pt x="90" y="4"/>
                  </a:lnTo>
                  <a:lnTo>
                    <a:pt x="88" y="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28" y="8"/>
                  </a:lnTo>
                  <a:lnTo>
                    <a:pt x="14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67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8" name="Freeform 506"/>
            <p:cNvSpPr>
              <a:spLocks/>
            </p:cNvSpPr>
            <p:nvPr/>
          </p:nvSpPr>
          <p:spPr bwMode="auto">
            <a:xfrm>
              <a:off x="5305425" y="1555750"/>
              <a:ext cx="133350" cy="95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4" y="0"/>
                </a:cxn>
                <a:cxn ang="0">
                  <a:pos x="80" y="2"/>
                </a:cxn>
                <a:cxn ang="0">
                  <a:pos x="72" y="2"/>
                </a:cxn>
                <a:cxn ang="0">
                  <a:pos x="60" y="4"/>
                </a:cxn>
                <a:cxn ang="0">
                  <a:pos x="50" y="4"/>
                </a:cxn>
                <a:cxn ang="0">
                  <a:pos x="36" y="4"/>
                </a:cxn>
                <a:cxn ang="0">
                  <a:pos x="24" y="6"/>
                </a:cxn>
                <a:cxn ang="0">
                  <a:pos x="1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84" h="6">
                  <a:moveTo>
                    <a:pt x="0" y="6"/>
                  </a:moveTo>
                  <a:lnTo>
                    <a:pt x="84" y="0"/>
                  </a:lnTo>
                  <a:lnTo>
                    <a:pt x="80" y="2"/>
                  </a:lnTo>
                  <a:lnTo>
                    <a:pt x="72" y="2"/>
                  </a:lnTo>
                  <a:lnTo>
                    <a:pt x="60" y="4"/>
                  </a:lnTo>
                  <a:lnTo>
                    <a:pt x="50" y="4"/>
                  </a:lnTo>
                  <a:lnTo>
                    <a:pt x="36" y="4"/>
                  </a:lnTo>
                  <a:lnTo>
                    <a:pt x="24" y="6"/>
                  </a:lnTo>
                  <a:lnTo>
                    <a:pt x="1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F7E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9" name="Freeform 507"/>
            <p:cNvSpPr>
              <a:spLocks/>
            </p:cNvSpPr>
            <p:nvPr/>
          </p:nvSpPr>
          <p:spPr bwMode="auto">
            <a:xfrm>
              <a:off x="5343525" y="1558925"/>
              <a:ext cx="73025" cy="63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6" y="0"/>
                </a:cxn>
                <a:cxn ang="0">
                  <a:pos x="36" y="2"/>
                </a:cxn>
                <a:cxn ang="0">
                  <a:pos x="26" y="2"/>
                </a:cxn>
                <a:cxn ang="0">
                  <a:pos x="12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6" h="4">
                  <a:moveTo>
                    <a:pt x="0" y="4"/>
                  </a:moveTo>
                  <a:lnTo>
                    <a:pt x="46" y="0"/>
                  </a:lnTo>
                  <a:lnTo>
                    <a:pt x="36" y="2"/>
                  </a:lnTo>
                  <a:lnTo>
                    <a:pt x="26" y="2"/>
                  </a:lnTo>
                  <a:lnTo>
                    <a:pt x="12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884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0" name="Freeform 508"/>
            <p:cNvSpPr>
              <a:spLocks/>
            </p:cNvSpPr>
            <p:nvPr/>
          </p:nvSpPr>
          <p:spPr bwMode="auto">
            <a:xfrm>
              <a:off x="5737225" y="1374775"/>
              <a:ext cx="431800" cy="107950"/>
            </a:xfrm>
            <a:custGeom>
              <a:avLst/>
              <a:gdLst/>
              <a:ahLst/>
              <a:cxnLst>
                <a:cxn ang="0">
                  <a:pos x="270" y="68"/>
                </a:cxn>
                <a:cxn ang="0">
                  <a:pos x="2" y="54"/>
                </a:cxn>
                <a:cxn ang="0">
                  <a:pos x="2" y="50"/>
                </a:cxn>
                <a:cxn ang="0">
                  <a:pos x="0" y="48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4"/>
                </a:cxn>
                <a:cxn ang="0">
                  <a:pos x="0" y="42"/>
                </a:cxn>
                <a:cxn ang="0">
                  <a:pos x="0" y="38"/>
                </a:cxn>
                <a:cxn ang="0">
                  <a:pos x="0" y="34"/>
                </a:cxn>
                <a:cxn ang="0">
                  <a:pos x="4" y="30"/>
                </a:cxn>
                <a:cxn ang="0">
                  <a:pos x="8" y="26"/>
                </a:cxn>
                <a:cxn ang="0">
                  <a:pos x="14" y="22"/>
                </a:cxn>
                <a:cxn ang="0">
                  <a:pos x="22" y="18"/>
                </a:cxn>
                <a:cxn ang="0">
                  <a:pos x="30" y="16"/>
                </a:cxn>
                <a:cxn ang="0">
                  <a:pos x="38" y="12"/>
                </a:cxn>
                <a:cxn ang="0">
                  <a:pos x="48" y="10"/>
                </a:cxn>
                <a:cxn ang="0">
                  <a:pos x="58" y="8"/>
                </a:cxn>
                <a:cxn ang="0">
                  <a:pos x="70" y="6"/>
                </a:cxn>
                <a:cxn ang="0">
                  <a:pos x="82" y="4"/>
                </a:cxn>
                <a:cxn ang="0">
                  <a:pos x="94" y="2"/>
                </a:cxn>
                <a:cxn ang="0">
                  <a:pos x="106" y="2"/>
                </a:cxn>
                <a:cxn ang="0">
                  <a:pos x="118" y="2"/>
                </a:cxn>
                <a:cxn ang="0">
                  <a:pos x="132" y="0"/>
                </a:cxn>
                <a:cxn ang="0">
                  <a:pos x="144" y="0"/>
                </a:cxn>
                <a:cxn ang="0">
                  <a:pos x="158" y="0"/>
                </a:cxn>
                <a:cxn ang="0">
                  <a:pos x="170" y="0"/>
                </a:cxn>
                <a:cxn ang="0">
                  <a:pos x="182" y="2"/>
                </a:cxn>
                <a:cxn ang="0">
                  <a:pos x="194" y="2"/>
                </a:cxn>
                <a:cxn ang="0">
                  <a:pos x="206" y="4"/>
                </a:cxn>
                <a:cxn ang="0">
                  <a:pos x="216" y="6"/>
                </a:cxn>
                <a:cxn ang="0">
                  <a:pos x="228" y="8"/>
                </a:cxn>
                <a:cxn ang="0">
                  <a:pos x="236" y="10"/>
                </a:cxn>
                <a:cxn ang="0">
                  <a:pos x="246" y="12"/>
                </a:cxn>
                <a:cxn ang="0">
                  <a:pos x="252" y="14"/>
                </a:cxn>
                <a:cxn ang="0">
                  <a:pos x="260" y="18"/>
                </a:cxn>
                <a:cxn ang="0">
                  <a:pos x="264" y="20"/>
                </a:cxn>
                <a:cxn ang="0">
                  <a:pos x="268" y="24"/>
                </a:cxn>
                <a:cxn ang="0">
                  <a:pos x="270" y="28"/>
                </a:cxn>
                <a:cxn ang="0">
                  <a:pos x="272" y="32"/>
                </a:cxn>
                <a:cxn ang="0">
                  <a:pos x="272" y="34"/>
                </a:cxn>
                <a:cxn ang="0">
                  <a:pos x="272" y="38"/>
                </a:cxn>
                <a:cxn ang="0">
                  <a:pos x="272" y="42"/>
                </a:cxn>
                <a:cxn ang="0">
                  <a:pos x="272" y="44"/>
                </a:cxn>
                <a:cxn ang="0">
                  <a:pos x="272" y="48"/>
                </a:cxn>
                <a:cxn ang="0">
                  <a:pos x="270" y="54"/>
                </a:cxn>
                <a:cxn ang="0">
                  <a:pos x="270" y="58"/>
                </a:cxn>
                <a:cxn ang="0">
                  <a:pos x="270" y="62"/>
                </a:cxn>
                <a:cxn ang="0">
                  <a:pos x="270" y="68"/>
                </a:cxn>
                <a:cxn ang="0">
                  <a:pos x="270" y="68"/>
                </a:cxn>
              </a:cxnLst>
              <a:rect l="0" t="0" r="r" b="b"/>
              <a:pathLst>
                <a:path w="272" h="68">
                  <a:moveTo>
                    <a:pt x="270" y="68"/>
                  </a:moveTo>
                  <a:lnTo>
                    <a:pt x="2" y="54"/>
                  </a:lnTo>
                  <a:lnTo>
                    <a:pt x="2" y="50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4" y="30"/>
                  </a:lnTo>
                  <a:lnTo>
                    <a:pt x="8" y="26"/>
                  </a:lnTo>
                  <a:lnTo>
                    <a:pt x="14" y="22"/>
                  </a:lnTo>
                  <a:lnTo>
                    <a:pt x="22" y="18"/>
                  </a:lnTo>
                  <a:lnTo>
                    <a:pt x="30" y="16"/>
                  </a:lnTo>
                  <a:lnTo>
                    <a:pt x="38" y="12"/>
                  </a:lnTo>
                  <a:lnTo>
                    <a:pt x="48" y="10"/>
                  </a:lnTo>
                  <a:lnTo>
                    <a:pt x="58" y="8"/>
                  </a:lnTo>
                  <a:lnTo>
                    <a:pt x="70" y="6"/>
                  </a:lnTo>
                  <a:lnTo>
                    <a:pt x="82" y="4"/>
                  </a:lnTo>
                  <a:lnTo>
                    <a:pt x="94" y="2"/>
                  </a:lnTo>
                  <a:lnTo>
                    <a:pt x="106" y="2"/>
                  </a:lnTo>
                  <a:lnTo>
                    <a:pt x="118" y="2"/>
                  </a:lnTo>
                  <a:lnTo>
                    <a:pt x="132" y="0"/>
                  </a:lnTo>
                  <a:lnTo>
                    <a:pt x="144" y="0"/>
                  </a:lnTo>
                  <a:lnTo>
                    <a:pt x="158" y="0"/>
                  </a:lnTo>
                  <a:lnTo>
                    <a:pt x="170" y="0"/>
                  </a:lnTo>
                  <a:lnTo>
                    <a:pt x="182" y="2"/>
                  </a:lnTo>
                  <a:lnTo>
                    <a:pt x="194" y="2"/>
                  </a:lnTo>
                  <a:lnTo>
                    <a:pt x="206" y="4"/>
                  </a:lnTo>
                  <a:lnTo>
                    <a:pt x="216" y="6"/>
                  </a:lnTo>
                  <a:lnTo>
                    <a:pt x="228" y="8"/>
                  </a:lnTo>
                  <a:lnTo>
                    <a:pt x="236" y="10"/>
                  </a:lnTo>
                  <a:lnTo>
                    <a:pt x="246" y="12"/>
                  </a:lnTo>
                  <a:lnTo>
                    <a:pt x="252" y="14"/>
                  </a:lnTo>
                  <a:lnTo>
                    <a:pt x="260" y="18"/>
                  </a:lnTo>
                  <a:lnTo>
                    <a:pt x="264" y="20"/>
                  </a:lnTo>
                  <a:lnTo>
                    <a:pt x="268" y="24"/>
                  </a:lnTo>
                  <a:lnTo>
                    <a:pt x="270" y="28"/>
                  </a:lnTo>
                  <a:lnTo>
                    <a:pt x="272" y="32"/>
                  </a:lnTo>
                  <a:lnTo>
                    <a:pt x="272" y="34"/>
                  </a:lnTo>
                  <a:lnTo>
                    <a:pt x="272" y="38"/>
                  </a:lnTo>
                  <a:lnTo>
                    <a:pt x="272" y="42"/>
                  </a:lnTo>
                  <a:lnTo>
                    <a:pt x="272" y="44"/>
                  </a:lnTo>
                  <a:lnTo>
                    <a:pt x="272" y="48"/>
                  </a:lnTo>
                  <a:lnTo>
                    <a:pt x="270" y="54"/>
                  </a:lnTo>
                  <a:lnTo>
                    <a:pt x="270" y="58"/>
                  </a:lnTo>
                  <a:lnTo>
                    <a:pt x="270" y="62"/>
                  </a:lnTo>
                  <a:lnTo>
                    <a:pt x="270" y="68"/>
                  </a:lnTo>
                  <a:lnTo>
                    <a:pt x="270" y="68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1" name="Freeform 509"/>
            <p:cNvSpPr>
              <a:spLocks/>
            </p:cNvSpPr>
            <p:nvPr/>
          </p:nvSpPr>
          <p:spPr bwMode="auto">
            <a:xfrm>
              <a:off x="5740400" y="1457325"/>
              <a:ext cx="42545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8" y="14"/>
                </a:cxn>
                <a:cxn ang="0">
                  <a:pos x="268" y="16"/>
                </a:cxn>
                <a:cxn ang="0">
                  <a:pos x="268" y="18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8" h="18">
                  <a:moveTo>
                    <a:pt x="0" y="0"/>
                  </a:moveTo>
                  <a:lnTo>
                    <a:pt x="268" y="14"/>
                  </a:lnTo>
                  <a:lnTo>
                    <a:pt x="268" y="16"/>
                  </a:lnTo>
                  <a:lnTo>
                    <a:pt x="268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2" name="Freeform 510"/>
            <p:cNvSpPr>
              <a:spLocks/>
            </p:cNvSpPr>
            <p:nvPr/>
          </p:nvSpPr>
          <p:spPr bwMode="auto">
            <a:xfrm>
              <a:off x="5740400" y="1460500"/>
              <a:ext cx="4254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8" y="14"/>
                </a:cxn>
                <a:cxn ang="0">
                  <a:pos x="268" y="14"/>
                </a:cxn>
                <a:cxn ang="0">
                  <a:pos x="266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8" h="16">
                  <a:moveTo>
                    <a:pt x="0" y="0"/>
                  </a:moveTo>
                  <a:lnTo>
                    <a:pt x="268" y="14"/>
                  </a:lnTo>
                  <a:lnTo>
                    <a:pt x="268" y="14"/>
                  </a:lnTo>
                  <a:lnTo>
                    <a:pt x="266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3" name="Freeform 511"/>
            <p:cNvSpPr>
              <a:spLocks/>
            </p:cNvSpPr>
            <p:nvPr/>
          </p:nvSpPr>
          <p:spPr bwMode="auto">
            <a:xfrm>
              <a:off x="5740400" y="1460500"/>
              <a:ext cx="42545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8" y="16"/>
                </a:cxn>
                <a:cxn ang="0">
                  <a:pos x="266" y="18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8" h="18">
                  <a:moveTo>
                    <a:pt x="0" y="0"/>
                  </a:moveTo>
                  <a:lnTo>
                    <a:pt x="268" y="16"/>
                  </a:lnTo>
                  <a:lnTo>
                    <a:pt x="266" y="18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1C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4" name="Freeform 512"/>
            <p:cNvSpPr>
              <a:spLocks/>
            </p:cNvSpPr>
            <p:nvPr/>
          </p:nvSpPr>
          <p:spPr bwMode="auto">
            <a:xfrm>
              <a:off x="5743575" y="1463675"/>
              <a:ext cx="4191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4" y="14"/>
                </a:cxn>
                <a:cxn ang="0">
                  <a:pos x="264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4" h="16">
                  <a:moveTo>
                    <a:pt x="0" y="0"/>
                  </a:moveTo>
                  <a:lnTo>
                    <a:pt x="264" y="14"/>
                  </a:lnTo>
                  <a:lnTo>
                    <a:pt x="264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1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5" name="Freeform 513"/>
            <p:cNvSpPr>
              <a:spLocks/>
            </p:cNvSpPr>
            <p:nvPr/>
          </p:nvSpPr>
          <p:spPr bwMode="auto">
            <a:xfrm>
              <a:off x="5743575" y="1463675"/>
              <a:ext cx="41910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4" y="16"/>
                </a:cxn>
                <a:cxn ang="0">
                  <a:pos x="264" y="18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4" h="18">
                  <a:moveTo>
                    <a:pt x="0" y="0"/>
                  </a:moveTo>
                  <a:lnTo>
                    <a:pt x="264" y="16"/>
                  </a:lnTo>
                  <a:lnTo>
                    <a:pt x="264" y="18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923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6" name="Freeform 514"/>
            <p:cNvSpPr>
              <a:spLocks/>
            </p:cNvSpPr>
            <p:nvPr/>
          </p:nvSpPr>
          <p:spPr bwMode="auto">
            <a:xfrm>
              <a:off x="5743575" y="1466850"/>
              <a:ext cx="41910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4" y="14"/>
                </a:cxn>
                <a:cxn ang="0">
                  <a:pos x="264" y="16"/>
                </a:cxn>
                <a:cxn ang="0">
                  <a:pos x="264" y="18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4" h="18">
                  <a:moveTo>
                    <a:pt x="0" y="0"/>
                  </a:moveTo>
                  <a:lnTo>
                    <a:pt x="264" y="14"/>
                  </a:lnTo>
                  <a:lnTo>
                    <a:pt x="264" y="16"/>
                  </a:lnTo>
                  <a:lnTo>
                    <a:pt x="264" y="18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D27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7" name="Freeform 515"/>
            <p:cNvSpPr>
              <a:spLocks/>
            </p:cNvSpPr>
            <p:nvPr/>
          </p:nvSpPr>
          <p:spPr bwMode="auto">
            <a:xfrm>
              <a:off x="5746750" y="1470025"/>
              <a:ext cx="41592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2" y="14"/>
                </a:cxn>
                <a:cxn ang="0">
                  <a:pos x="262" y="14"/>
                </a:cxn>
                <a:cxn ang="0">
                  <a:pos x="262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2" h="16">
                  <a:moveTo>
                    <a:pt x="0" y="0"/>
                  </a:moveTo>
                  <a:lnTo>
                    <a:pt x="262" y="14"/>
                  </a:lnTo>
                  <a:lnTo>
                    <a:pt x="262" y="14"/>
                  </a:lnTo>
                  <a:lnTo>
                    <a:pt x="262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2A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8" name="Freeform 516"/>
            <p:cNvSpPr>
              <a:spLocks/>
            </p:cNvSpPr>
            <p:nvPr/>
          </p:nvSpPr>
          <p:spPr bwMode="auto">
            <a:xfrm>
              <a:off x="5746750" y="1470025"/>
              <a:ext cx="415925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2" y="16"/>
                </a:cxn>
                <a:cxn ang="0">
                  <a:pos x="262" y="18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2" h="18">
                  <a:moveTo>
                    <a:pt x="0" y="0"/>
                  </a:moveTo>
                  <a:lnTo>
                    <a:pt x="262" y="16"/>
                  </a:lnTo>
                  <a:lnTo>
                    <a:pt x="262" y="18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2C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" name="Freeform 517"/>
            <p:cNvSpPr>
              <a:spLocks/>
            </p:cNvSpPr>
            <p:nvPr/>
          </p:nvSpPr>
          <p:spPr bwMode="auto">
            <a:xfrm>
              <a:off x="5746750" y="1473200"/>
              <a:ext cx="415925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2" y="14"/>
                </a:cxn>
                <a:cxn ang="0">
                  <a:pos x="262" y="18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2" h="18">
                  <a:moveTo>
                    <a:pt x="0" y="0"/>
                  </a:moveTo>
                  <a:lnTo>
                    <a:pt x="262" y="14"/>
                  </a:lnTo>
                  <a:lnTo>
                    <a:pt x="262" y="18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2F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" name="Freeform 518"/>
            <p:cNvSpPr>
              <a:spLocks/>
            </p:cNvSpPr>
            <p:nvPr/>
          </p:nvSpPr>
          <p:spPr bwMode="auto">
            <a:xfrm>
              <a:off x="5749925" y="1476375"/>
              <a:ext cx="4127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" y="14"/>
                </a:cxn>
                <a:cxn ang="0">
                  <a:pos x="260" y="16"/>
                </a:cxn>
                <a:cxn ang="0">
                  <a:pos x="260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0" h="16">
                  <a:moveTo>
                    <a:pt x="0" y="0"/>
                  </a:moveTo>
                  <a:lnTo>
                    <a:pt x="260" y="14"/>
                  </a:lnTo>
                  <a:lnTo>
                    <a:pt x="260" y="16"/>
                  </a:lnTo>
                  <a:lnTo>
                    <a:pt x="260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32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" name="Freeform 519"/>
            <p:cNvSpPr>
              <a:spLocks/>
            </p:cNvSpPr>
            <p:nvPr/>
          </p:nvSpPr>
          <p:spPr bwMode="auto">
            <a:xfrm>
              <a:off x="5749925" y="1476375"/>
              <a:ext cx="41275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" y="16"/>
                </a:cxn>
                <a:cxn ang="0">
                  <a:pos x="260" y="16"/>
                </a:cxn>
                <a:cxn ang="0">
                  <a:pos x="258" y="1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0" h="18">
                  <a:moveTo>
                    <a:pt x="0" y="0"/>
                  </a:moveTo>
                  <a:lnTo>
                    <a:pt x="260" y="16"/>
                  </a:lnTo>
                  <a:lnTo>
                    <a:pt x="260" y="16"/>
                  </a:lnTo>
                  <a:lnTo>
                    <a:pt x="258" y="1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D34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2" name="Freeform 520"/>
            <p:cNvSpPr>
              <a:spLocks/>
            </p:cNvSpPr>
            <p:nvPr/>
          </p:nvSpPr>
          <p:spPr bwMode="auto">
            <a:xfrm>
              <a:off x="5749925" y="1479550"/>
              <a:ext cx="4127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" y="14"/>
                </a:cxn>
                <a:cxn ang="0">
                  <a:pos x="258" y="16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0" h="16">
                  <a:moveTo>
                    <a:pt x="0" y="0"/>
                  </a:moveTo>
                  <a:lnTo>
                    <a:pt x="260" y="14"/>
                  </a:lnTo>
                  <a:lnTo>
                    <a:pt x="258" y="16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036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3" name="Freeform 521"/>
            <p:cNvSpPr>
              <a:spLocks/>
            </p:cNvSpPr>
            <p:nvPr/>
          </p:nvSpPr>
          <p:spPr bwMode="auto">
            <a:xfrm>
              <a:off x="5753100" y="1482725"/>
              <a:ext cx="4064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6" y="14"/>
                </a:cxn>
                <a:cxn ang="0">
                  <a:pos x="256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6" h="16">
                  <a:moveTo>
                    <a:pt x="0" y="0"/>
                  </a:moveTo>
                  <a:lnTo>
                    <a:pt x="256" y="14"/>
                  </a:lnTo>
                  <a:lnTo>
                    <a:pt x="256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39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4" name="Freeform 522"/>
            <p:cNvSpPr>
              <a:spLocks/>
            </p:cNvSpPr>
            <p:nvPr/>
          </p:nvSpPr>
          <p:spPr bwMode="auto">
            <a:xfrm>
              <a:off x="5753100" y="1482725"/>
              <a:ext cx="40640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6" y="14"/>
                </a:cxn>
                <a:cxn ang="0">
                  <a:pos x="256" y="1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6" h="18">
                  <a:moveTo>
                    <a:pt x="0" y="0"/>
                  </a:moveTo>
                  <a:lnTo>
                    <a:pt x="256" y="14"/>
                  </a:lnTo>
                  <a:lnTo>
                    <a:pt x="256" y="1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3A3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5" name="Freeform 523"/>
            <p:cNvSpPr>
              <a:spLocks/>
            </p:cNvSpPr>
            <p:nvPr/>
          </p:nvSpPr>
          <p:spPr bwMode="auto">
            <a:xfrm>
              <a:off x="5753100" y="1485900"/>
              <a:ext cx="4064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6" y="14"/>
                </a:cxn>
                <a:cxn ang="0">
                  <a:pos x="256" y="16"/>
                </a:cxn>
                <a:cxn ang="0">
                  <a:pos x="256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6" h="16">
                  <a:moveTo>
                    <a:pt x="0" y="0"/>
                  </a:moveTo>
                  <a:lnTo>
                    <a:pt x="256" y="14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3C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6" name="Freeform 524"/>
            <p:cNvSpPr>
              <a:spLocks/>
            </p:cNvSpPr>
            <p:nvPr/>
          </p:nvSpPr>
          <p:spPr bwMode="auto">
            <a:xfrm>
              <a:off x="5756275" y="1489075"/>
              <a:ext cx="40322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4" y="14"/>
                </a:cxn>
                <a:cxn ang="0">
                  <a:pos x="254" y="14"/>
                </a:cxn>
                <a:cxn ang="0">
                  <a:pos x="254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4" h="16">
                  <a:moveTo>
                    <a:pt x="0" y="0"/>
                  </a:moveTo>
                  <a:lnTo>
                    <a:pt x="254" y="14"/>
                  </a:lnTo>
                  <a:lnTo>
                    <a:pt x="254" y="14"/>
                  </a:lnTo>
                  <a:lnTo>
                    <a:pt x="254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C3E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7" name="Freeform 525"/>
            <p:cNvSpPr>
              <a:spLocks/>
            </p:cNvSpPr>
            <p:nvPr/>
          </p:nvSpPr>
          <p:spPr bwMode="auto">
            <a:xfrm>
              <a:off x="5756275" y="1489075"/>
              <a:ext cx="40322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4" y="14"/>
                </a:cxn>
                <a:cxn ang="0">
                  <a:pos x="252" y="16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4" h="16">
                  <a:moveTo>
                    <a:pt x="0" y="0"/>
                  </a:moveTo>
                  <a:lnTo>
                    <a:pt x="254" y="14"/>
                  </a:lnTo>
                  <a:lnTo>
                    <a:pt x="252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3F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8" name="Freeform 526"/>
            <p:cNvSpPr>
              <a:spLocks/>
            </p:cNvSpPr>
            <p:nvPr/>
          </p:nvSpPr>
          <p:spPr bwMode="auto">
            <a:xfrm>
              <a:off x="5759450" y="1492250"/>
              <a:ext cx="4000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2" y="14"/>
                </a:cxn>
                <a:cxn ang="0">
                  <a:pos x="250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2" h="16">
                  <a:moveTo>
                    <a:pt x="0" y="0"/>
                  </a:moveTo>
                  <a:lnTo>
                    <a:pt x="252" y="14"/>
                  </a:lnTo>
                  <a:lnTo>
                    <a:pt x="250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41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9" name="Freeform 527"/>
            <p:cNvSpPr>
              <a:spLocks/>
            </p:cNvSpPr>
            <p:nvPr/>
          </p:nvSpPr>
          <p:spPr bwMode="auto">
            <a:xfrm>
              <a:off x="5759450" y="1495425"/>
              <a:ext cx="39687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0" h="16">
                  <a:moveTo>
                    <a:pt x="0" y="0"/>
                  </a:moveTo>
                  <a:lnTo>
                    <a:pt x="250" y="12"/>
                  </a:lnTo>
                  <a:lnTo>
                    <a:pt x="250" y="14"/>
                  </a:lnTo>
                  <a:lnTo>
                    <a:pt x="250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42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0" name="Freeform 528"/>
            <p:cNvSpPr>
              <a:spLocks/>
            </p:cNvSpPr>
            <p:nvPr/>
          </p:nvSpPr>
          <p:spPr bwMode="auto">
            <a:xfrm>
              <a:off x="5762625" y="1495425"/>
              <a:ext cx="3937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248" y="1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8" h="16">
                  <a:moveTo>
                    <a:pt x="0" y="0"/>
                  </a:moveTo>
                  <a:lnTo>
                    <a:pt x="248" y="14"/>
                  </a:lnTo>
                  <a:lnTo>
                    <a:pt x="248" y="14"/>
                  </a:lnTo>
                  <a:lnTo>
                    <a:pt x="248" y="16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4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" name="Freeform 529"/>
            <p:cNvSpPr>
              <a:spLocks/>
            </p:cNvSpPr>
            <p:nvPr/>
          </p:nvSpPr>
          <p:spPr bwMode="auto">
            <a:xfrm>
              <a:off x="5762625" y="1498600"/>
              <a:ext cx="3937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4"/>
                </a:cxn>
                <a:cxn ang="0">
                  <a:pos x="246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8" h="16">
                  <a:moveTo>
                    <a:pt x="0" y="0"/>
                  </a:moveTo>
                  <a:lnTo>
                    <a:pt x="248" y="14"/>
                  </a:lnTo>
                  <a:lnTo>
                    <a:pt x="246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44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" name="Freeform 530"/>
            <p:cNvSpPr>
              <a:spLocks/>
            </p:cNvSpPr>
            <p:nvPr/>
          </p:nvSpPr>
          <p:spPr bwMode="auto">
            <a:xfrm>
              <a:off x="5762625" y="1498600"/>
              <a:ext cx="3937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4"/>
                </a:cxn>
                <a:cxn ang="0">
                  <a:pos x="246" y="16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8" h="16">
                  <a:moveTo>
                    <a:pt x="0" y="0"/>
                  </a:moveTo>
                  <a:lnTo>
                    <a:pt x="248" y="14"/>
                  </a:lnTo>
                  <a:lnTo>
                    <a:pt x="246" y="16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C46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3" name="Freeform 531"/>
            <p:cNvSpPr>
              <a:spLocks/>
            </p:cNvSpPr>
            <p:nvPr/>
          </p:nvSpPr>
          <p:spPr bwMode="auto">
            <a:xfrm>
              <a:off x="5765800" y="1501775"/>
              <a:ext cx="3873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4" y="14"/>
                </a:cxn>
                <a:cxn ang="0">
                  <a:pos x="244" y="16"/>
                </a:cxn>
                <a:cxn ang="0">
                  <a:pos x="244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4" h="16">
                  <a:moveTo>
                    <a:pt x="0" y="0"/>
                  </a:moveTo>
                  <a:lnTo>
                    <a:pt x="244" y="14"/>
                  </a:lnTo>
                  <a:lnTo>
                    <a:pt x="244" y="16"/>
                  </a:lnTo>
                  <a:lnTo>
                    <a:pt x="244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46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4" name="Freeform 532"/>
            <p:cNvSpPr>
              <a:spLocks/>
            </p:cNvSpPr>
            <p:nvPr/>
          </p:nvSpPr>
          <p:spPr bwMode="auto">
            <a:xfrm>
              <a:off x="5768975" y="1504950"/>
              <a:ext cx="38417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" y="12"/>
                </a:cxn>
                <a:cxn ang="0">
                  <a:pos x="242" y="14"/>
                </a:cxn>
                <a:cxn ang="0">
                  <a:pos x="240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" h="16">
                  <a:moveTo>
                    <a:pt x="0" y="0"/>
                  </a:moveTo>
                  <a:lnTo>
                    <a:pt x="242" y="12"/>
                  </a:lnTo>
                  <a:lnTo>
                    <a:pt x="242" y="14"/>
                  </a:lnTo>
                  <a:lnTo>
                    <a:pt x="240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48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5" name="Freeform 533"/>
            <p:cNvSpPr>
              <a:spLocks/>
            </p:cNvSpPr>
            <p:nvPr/>
          </p:nvSpPr>
          <p:spPr bwMode="auto">
            <a:xfrm>
              <a:off x="5768975" y="1504950"/>
              <a:ext cx="38417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" y="14"/>
                </a:cxn>
                <a:cxn ang="0">
                  <a:pos x="240" y="16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" h="16">
                  <a:moveTo>
                    <a:pt x="0" y="0"/>
                  </a:moveTo>
                  <a:lnTo>
                    <a:pt x="242" y="14"/>
                  </a:lnTo>
                  <a:lnTo>
                    <a:pt x="240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48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6" name="Freeform 534"/>
            <p:cNvSpPr>
              <a:spLocks/>
            </p:cNvSpPr>
            <p:nvPr/>
          </p:nvSpPr>
          <p:spPr bwMode="auto">
            <a:xfrm>
              <a:off x="5772150" y="1508125"/>
              <a:ext cx="37782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8" y="14"/>
                </a:cxn>
                <a:cxn ang="0">
                  <a:pos x="238" y="16"/>
                </a:cxn>
                <a:cxn ang="0">
                  <a:pos x="236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38" h="16">
                  <a:moveTo>
                    <a:pt x="0" y="0"/>
                  </a:moveTo>
                  <a:lnTo>
                    <a:pt x="238" y="14"/>
                  </a:lnTo>
                  <a:lnTo>
                    <a:pt x="238" y="16"/>
                  </a:lnTo>
                  <a:lnTo>
                    <a:pt x="236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49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7" name="Freeform 536"/>
            <p:cNvSpPr>
              <a:spLocks/>
            </p:cNvSpPr>
            <p:nvPr/>
          </p:nvSpPr>
          <p:spPr bwMode="auto">
            <a:xfrm>
              <a:off x="5772150" y="1511300"/>
              <a:ext cx="37782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8" y="12"/>
                </a:cxn>
                <a:cxn ang="0">
                  <a:pos x="238" y="14"/>
                </a:cxn>
                <a:cxn ang="0">
                  <a:pos x="236" y="1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38" h="14">
                  <a:moveTo>
                    <a:pt x="0" y="0"/>
                  </a:moveTo>
                  <a:lnTo>
                    <a:pt x="238" y="12"/>
                  </a:lnTo>
                  <a:lnTo>
                    <a:pt x="238" y="14"/>
                  </a:lnTo>
                  <a:lnTo>
                    <a:pt x="236" y="1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4A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8" name="Freeform 537"/>
            <p:cNvSpPr>
              <a:spLocks/>
            </p:cNvSpPr>
            <p:nvPr/>
          </p:nvSpPr>
          <p:spPr bwMode="auto">
            <a:xfrm>
              <a:off x="5775325" y="1511300"/>
              <a:ext cx="37147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4" y="14"/>
                </a:cxn>
                <a:cxn ang="0">
                  <a:pos x="232" y="16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34" h="16">
                  <a:moveTo>
                    <a:pt x="0" y="0"/>
                  </a:moveTo>
                  <a:lnTo>
                    <a:pt x="234" y="14"/>
                  </a:lnTo>
                  <a:lnTo>
                    <a:pt x="232" y="16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4A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9" name="Freeform 538"/>
            <p:cNvSpPr>
              <a:spLocks/>
            </p:cNvSpPr>
            <p:nvPr/>
          </p:nvSpPr>
          <p:spPr bwMode="auto">
            <a:xfrm>
              <a:off x="5775325" y="1514475"/>
              <a:ext cx="37147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4" y="12"/>
                </a:cxn>
                <a:cxn ang="0">
                  <a:pos x="232" y="16"/>
                </a:cxn>
                <a:cxn ang="0">
                  <a:pos x="232" y="16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34" h="16">
                  <a:moveTo>
                    <a:pt x="0" y="0"/>
                  </a:moveTo>
                  <a:lnTo>
                    <a:pt x="234" y="12"/>
                  </a:lnTo>
                  <a:lnTo>
                    <a:pt x="232" y="16"/>
                  </a:lnTo>
                  <a:lnTo>
                    <a:pt x="232" y="16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B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0" name="Freeform 539"/>
            <p:cNvSpPr>
              <a:spLocks/>
            </p:cNvSpPr>
            <p:nvPr/>
          </p:nvSpPr>
          <p:spPr bwMode="auto">
            <a:xfrm>
              <a:off x="5778500" y="1517650"/>
              <a:ext cx="36512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0" y="12"/>
                </a:cxn>
                <a:cxn ang="0">
                  <a:pos x="230" y="14"/>
                </a:cxn>
                <a:cxn ang="0">
                  <a:pos x="228" y="1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30" h="14">
                  <a:moveTo>
                    <a:pt x="0" y="0"/>
                  </a:moveTo>
                  <a:lnTo>
                    <a:pt x="230" y="12"/>
                  </a:lnTo>
                  <a:lnTo>
                    <a:pt x="230" y="14"/>
                  </a:lnTo>
                  <a:lnTo>
                    <a:pt x="228" y="1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4B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" name="Freeform 540"/>
            <p:cNvSpPr>
              <a:spLocks/>
            </p:cNvSpPr>
            <p:nvPr/>
          </p:nvSpPr>
          <p:spPr bwMode="auto">
            <a:xfrm>
              <a:off x="5781675" y="1517650"/>
              <a:ext cx="3619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8" y="14"/>
                </a:cxn>
                <a:cxn ang="0">
                  <a:pos x="226" y="16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8" h="16">
                  <a:moveTo>
                    <a:pt x="0" y="0"/>
                  </a:moveTo>
                  <a:lnTo>
                    <a:pt x="228" y="14"/>
                  </a:lnTo>
                  <a:lnTo>
                    <a:pt x="226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4A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2" name="Freeform 541"/>
            <p:cNvSpPr>
              <a:spLocks/>
            </p:cNvSpPr>
            <p:nvPr/>
          </p:nvSpPr>
          <p:spPr bwMode="auto">
            <a:xfrm>
              <a:off x="5781675" y="1520825"/>
              <a:ext cx="35877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6" y="12"/>
                </a:cxn>
                <a:cxn ang="0">
                  <a:pos x="224" y="14"/>
                </a:cxn>
                <a:cxn ang="0">
                  <a:pos x="224" y="14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6" h="14">
                  <a:moveTo>
                    <a:pt x="0" y="0"/>
                  </a:moveTo>
                  <a:lnTo>
                    <a:pt x="226" y="12"/>
                  </a:lnTo>
                  <a:lnTo>
                    <a:pt x="224" y="14"/>
                  </a:lnTo>
                  <a:lnTo>
                    <a:pt x="224" y="1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4B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3" name="Freeform 542"/>
            <p:cNvSpPr>
              <a:spLocks/>
            </p:cNvSpPr>
            <p:nvPr/>
          </p:nvSpPr>
          <p:spPr bwMode="auto">
            <a:xfrm>
              <a:off x="5784850" y="1524000"/>
              <a:ext cx="355600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4" y="12"/>
                </a:cxn>
                <a:cxn ang="0">
                  <a:pos x="222" y="12"/>
                </a:cxn>
                <a:cxn ang="0">
                  <a:pos x="220" y="14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4" h="14">
                  <a:moveTo>
                    <a:pt x="0" y="0"/>
                  </a:moveTo>
                  <a:lnTo>
                    <a:pt x="224" y="12"/>
                  </a:lnTo>
                  <a:lnTo>
                    <a:pt x="222" y="12"/>
                  </a:lnTo>
                  <a:lnTo>
                    <a:pt x="220" y="1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4B3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4" name="Freeform 543"/>
            <p:cNvSpPr>
              <a:spLocks/>
            </p:cNvSpPr>
            <p:nvPr/>
          </p:nvSpPr>
          <p:spPr bwMode="auto">
            <a:xfrm>
              <a:off x="5788025" y="1524000"/>
              <a:ext cx="3492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0" y="12"/>
                </a:cxn>
                <a:cxn ang="0">
                  <a:pos x="216" y="14"/>
                </a:cxn>
                <a:cxn ang="0">
                  <a:pos x="216" y="16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" h="16">
                  <a:moveTo>
                    <a:pt x="0" y="0"/>
                  </a:moveTo>
                  <a:lnTo>
                    <a:pt x="220" y="12"/>
                  </a:lnTo>
                  <a:lnTo>
                    <a:pt x="216" y="14"/>
                  </a:lnTo>
                  <a:lnTo>
                    <a:pt x="216" y="1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4B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5" name="Freeform 544"/>
            <p:cNvSpPr>
              <a:spLocks/>
            </p:cNvSpPr>
            <p:nvPr/>
          </p:nvSpPr>
          <p:spPr bwMode="auto">
            <a:xfrm>
              <a:off x="5791200" y="1527175"/>
              <a:ext cx="342900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6" y="12"/>
                </a:cxn>
                <a:cxn ang="0">
                  <a:pos x="214" y="12"/>
                </a:cxn>
                <a:cxn ang="0">
                  <a:pos x="212" y="1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16" h="14">
                  <a:moveTo>
                    <a:pt x="0" y="0"/>
                  </a:moveTo>
                  <a:lnTo>
                    <a:pt x="216" y="12"/>
                  </a:lnTo>
                  <a:lnTo>
                    <a:pt x="214" y="12"/>
                  </a:lnTo>
                  <a:lnTo>
                    <a:pt x="212" y="1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4B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6" name="Freeform 545"/>
            <p:cNvSpPr>
              <a:spLocks/>
            </p:cNvSpPr>
            <p:nvPr/>
          </p:nvSpPr>
          <p:spPr bwMode="auto">
            <a:xfrm>
              <a:off x="5791200" y="1530350"/>
              <a:ext cx="33972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4" y="12"/>
                </a:cxn>
                <a:cxn ang="0">
                  <a:pos x="210" y="12"/>
                </a:cxn>
                <a:cxn ang="0">
                  <a:pos x="210" y="14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14" h="14">
                  <a:moveTo>
                    <a:pt x="0" y="0"/>
                  </a:moveTo>
                  <a:lnTo>
                    <a:pt x="214" y="12"/>
                  </a:lnTo>
                  <a:lnTo>
                    <a:pt x="210" y="12"/>
                  </a:lnTo>
                  <a:lnTo>
                    <a:pt x="210" y="1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4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7" name="Freeform 546"/>
            <p:cNvSpPr>
              <a:spLocks/>
            </p:cNvSpPr>
            <p:nvPr/>
          </p:nvSpPr>
          <p:spPr bwMode="auto">
            <a:xfrm>
              <a:off x="5794375" y="1530350"/>
              <a:ext cx="33337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0" y="12"/>
                </a:cxn>
                <a:cxn ang="0">
                  <a:pos x="208" y="12"/>
                </a:cxn>
                <a:cxn ang="0">
                  <a:pos x="206" y="14"/>
                </a:cxn>
                <a:cxn ang="0">
                  <a:pos x="204" y="14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10" h="14">
                  <a:moveTo>
                    <a:pt x="0" y="0"/>
                  </a:moveTo>
                  <a:lnTo>
                    <a:pt x="210" y="12"/>
                  </a:lnTo>
                  <a:lnTo>
                    <a:pt x="208" y="12"/>
                  </a:lnTo>
                  <a:lnTo>
                    <a:pt x="206" y="14"/>
                  </a:lnTo>
                  <a:lnTo>
                    <a:pt x="204" y="1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4F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8" name="Freeform 547"/>
            <p:cNvSpPr>
              <a:spLocks/>
            </p:cNvSpPr>
            <p:nvPr/>
          </p:nvSpPr>
          <p:spPr bwMode="auto">
            <a:xfrm>
              <a:off x="5797550" y="1533525"/>
              <a:ext cx="32702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6" y="12"/>
                </a:cxn>
                <a:cxn ang="0">
                  <a:pos x="204" y="12"/>
                </a:cxn>
                <a:cxn ang="0">
                  <a:pos x="200" y="12"/>
                </a:cxn>
                <a:cxn ang="0">
                  <a:pos x="198" y="14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06" h="14">
                  <a:moveTo>
                    <a:pt x="0" y="0"/>
                  </a:moveTo>
                  <a:lnTo>
                    <a:pt x="206" y="12"/>
                  </a:lnTo>
                  <a:lnTo>
                    <a:pt x="204" y="12"/>
                  </a:lnTo>
                  <a:lnTo>
                    <a:pt x="200" y="12"/>
                  </a:lnTo>
                  <a:lnTo>
                    <a:pt x="198" y="1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53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9" name="Freeform 548"/>
            <p:cNvSpPr>
              <a:spLocks/>
            </p:cNvSpPr>
            <p:nvPr/>
          </p:nvSpPr>
          <p:spPr bwMode="auto">
            <a:xfrm>
              <a:off x="5800725" y="1536700"/>
              <a:ext cx="31750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0" y="10"/>
                </a:cxn>
                <a:cxn ang="0">
                  <a:pos x="198" y="10"/>
                </a:cxn>
                <a:cxn ang="0">
                  <a:pos x="192" y="12"/>
                </a:cxn>
                <a:cxn ang="0">
                  <a:pos x="190" y="1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00" h="12">
                  <a:moveTo>
                    <a:pt x="0" y="0"/>
                  </a:moveTo>
                  <a:lnTo>
                    <a:pt x="200" y="10"/>
                  </a:lnTo>
                  <a:lnTo>
                    <a:pt x="198" y="10"/>
                  </a:lnTo>
                  <a:lnTo>
                    <a:pt x="192" y="12"/>
                  </a:lnTo>
                  <a:lnTo>
                    <a:pt x="190" y="12"/>
                  </a:lnTo>
                  <a:lnTo>
                    <a:pt x="4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56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0" name="Freeform 549"/>
            <p:cNvSpPr>
              <a:spLocks/>
            </p:cNvSpPr>
            <p:nvPr/>
          </p:nvSpPr>
          <p:spPr bwMode="auto">
            <a:xfrm>
              <a:off x="5803900" y="1536700"/>
              <a:ext cx="30797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4" y="12"/>
                </a:cxn>
                <a:cxn ang="0">
                  <a:pos x="190" y="12"/>
                </a:cxn>
                <a:cxn ang="0">
                  <a:pos x="182" y="14"/>
                </a:cxn>
                <a:cxn ang="0">
                  <a:pos x="6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94" h="14">
                  <a:moveTo>
                    <a:pt x="0" y="0"/>
                  </a:moveTo>
                  <a:lnTo>
                    <a:pt x="194" y="12"/>
                  </a:lnTo>
                  <a:lnTo>
                    <a:pt x="190" y="12"/>
                  </a:lnTo>
                  <a:lnTo>
                    <a:pt x="182" y="14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5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1" name="Freeform 550"/>
            <p:cNvSpPr>
              <a:spLocks/>
            </p:cNvSpPr>
            <p:nvPr/>
          </p:nvSpPr>
          <p:spPr bwMode="auto">
            <a:xfrm>
              <a:off x="5807075" y="1539875"/>
              <a:ext cx="295275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6" y="10"/>
                </a:cxn>
                <a:cxn ang="0">
                  <a:pos x="180" y="12"/>
                </a:cxn>
                <a:cxn ang="0">
                  <a:pos x="174" y="12"/>
                </a:cxn>
                <a:cxn ang="0">
                  <a:pos x="6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86" h="12">
                  <a:moveTo>
                    <a:pt x="0" y="0"/>
                  </a:moveTo>
                  <a:lnTo>
                    <a:pt x="186" y="10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5E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" name="Freeform 551"/>
            <p:cNvSpPr>
              <a:spLocks/>
            </p:cNvSpPr>
            <p:nvPr/>
          </p:nvSpPr>
          <p:spPr bwMode="auto">
            <a:xfrm>
              <a:off x="5813425" y="1543050"/>
              <a:ext cx="27940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6" y="10"/>
                </a:cxn>
                <a:cxn ang="0">
                  <a:pos x="176" y="10"/>
                </a:cxn>
                <a:cxn ang="0">
                  <a:pos x="164" y="10"/>
                </a:cxn>
                <a:cxn ang="0">
                  <a:pos x="162" y="12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6" h="12">
                  <a:moveTo>
                    <a:pt x="0" y="0"/>
                  </a:moveTo>
                  <a:lnTo>
                    <a:pt x="176" y="10"/>
                  </a:lnTo>
                  <a:lnTo>
                    <a:pt x="176" y="10"/>
                  </a:lnTo>
                  <a:lnTo>
                    <a:pt x="164" y="10"/>
                  </a:lnTo>
                  <a:lnTo>
                    <a:pt x="162" y="12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63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" name="Freeform 552"/>
            <p:cNvSpPr>
              <a:spLocks/>
            </p:cNvSpPr>
            <p:nvPr/>
          </p:nvSpPr>
          <p:spPr bwMode="auto">
            <a:xfrm>
              <a:off x="5816600" y="1546225"/>
              <a:ext cx="26670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8" y="8"/>
                </a:cxn>
                <a:cxn ang="0">
                  <a:pos x="162" y="8"/>
                </a:cxn>
                <a:cxn ang="0">
                  <a:pos x="152" y="10"/>
                </a:cxn>
                <a:cxn ang="0">
                  <a:pos x="150" y="10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8" h="10">
                  <a:moveTo>
                    <a:pt x="0" y="0"/>
                  </a:moveTo>
                  <a:lnTo>
                    <a:pt x="168" y="8"/>
                  </a:lnTo>
                  <a:lnTo>
                    <a:pt x="162" y="8"/>
                  </a:lnTo>
                  <a:lnTo>
                    <a:pt x="152" y="10"/>
                  </a:lnTo>
                  <a:lnTo>
                    <a:pt x="150" y="10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67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" name="Freeform 553"/>
            <p:cNvSpPr>
              <a:spLocks/>
            </p:cNvSpPr>
            <p:nvPr/>
          </p:nvSpPr>
          <p:spPr bwMode="auto">
            <a:xfrm>
              <a:off x="5822950" y="1546225"/>
              <a:ext cx="24765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6" y="10"/>
                </a:cxn>
                <a:cxn ang="0">
                  <a:pos x="148" y="10"/>
                </a:cxn>
                <a:cxn ang="0">
                  <a:pos x="136" y="10"/>
                </a:cxn>
                <a:cxn ang="0">
                  <a:pos x="8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6" h="10">
                  <a:moveTo>
                    <a:pt x="0" y="0"/>
                  </a:moveTo>
                  <a:lnTo>
                    <a:pt x="156" y="10"/>
                  </a:lnTo>
                  <a:lnTo>
                    <a:pt x="148" y="10"/>
                  </a:lnTo>
                  <a:lnTo>
                    <a:pt x="136" y="10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6C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" name="Freeform 554"/>
            <p:cNvSpPr>
              <a:spLocks/>
            </p:cNvSpPr>
            <p:nvPr/>
          </p:nvSpPr>
          <p:spPr bwMode="auto">
            <a:xfrm>
              <a:off x="5829300" y="1549400"/>
              <a:ext cx="225425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8"/>
                </a:cxn>
                <a:cxn ang="0">
                  <a:pos x="130" y="8"/>
                </a:cxn>
                <a:cxn ang="0">
                  <a:pos x="118" y="8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42" h="8">
                  <a:moveTo>
                    <a:pt x="0" y="0"/>
                  </a:moveTo>
                  <a:lnTo>
                    <a:pt x="142" y="8"/>
                  </a:lnTo>
                  <a:lnTo>
                    <a:pt x="130" y="8"/>
                  </a:lnTo>
                  <a:lnTo>
                    <a:pt x="118" y="8"/>
                  </a:lnTo>
                  <a:lnTo>
                    <a:pt x="8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71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" name="Freeform 555"/>
            <p:cNvSpPr>
              <a:spLocks/>
            </p:cNvSpPr>
            <p:nvPr/>
          </p:nvSpPr>
          <p:spPr bwMode="auto">
            <a:xfrm>
              <a:off x="5835650" y="1552575"/>
              <a:ext cx="2032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8" y="6"/>
                </a:cxn>
                <a:cxn ang="0">
                  <a:pos x="126" y="6"/>
                </a:cxn>
                <a:cxn ang="0">
                  <a:pos x="114" y="8"/>
                </a:cxn>
                <a:cxn ang="0">
                  <a:pos x="100" y="8"/>
                </a:cxn>
                <a:cxn ang="0">
                  <a:pos x="98" y="8"/>
                </a:cxn>
                <a:cxn ang="0">
                  <a:pos x="14" y="2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8" h="8">
                  <a:moveTo>
                    <a:pt x="0" y="0"/>
                  </a:moveTo>
                  <a:lnTo>
                    <a:pt x="128" y="6"/>
                  </a:lnTo>
                  <a:lnTo>
                    <a:pt x="126" y="6"/>
                  </a:lnTo>
                  <a:lnTo>
                    <a:pt x="114" y="8"/>
                  </a:lnTo>
                  <a:lnTo>
                    <a:pt x="100" y="8"/>
                  </a:lnTo>
                  <a:lnTo>
                    <a:pt x="98" y="8"/>
                  </a:lnTo>
                  <a:lnTo>
                    <a:pt x="14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76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" name="Freeform 556"/>
            <p:cNvSpPr>
              <a:spLocks/>
            </p:cNvSpPr>
            <p:nvPr/>
          </p:nvSpPr>
          <p:spPr bwMode="auto">
            <a:xfrm>
              <a:off x="5842000" y="1552575"/>
              <a:ext cx="174625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0" y="6"/>
                </a:cxn>
                <a:cxn ang="0">
                  <a:pos x="110" y="8"/>
                </a:cxn>
                <a:cxn ang="0">
                  <a:pos x="96" y="8"/>
                </a:cxn>
                <a:cxn ang="0">
                  <a:pos x="82" y="8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24" y="4"/>
                </a:cxn>
                <a:cxn ang="0">
                  <a:pos x="22" y="4"/>
                </a:cxn>
                <a:cxn ang="0">
                  <a:pos x="14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10" h="8">
                  <a:moveTo>
                    <a:pt x="0" y="0"/>
                  </a:moveTo>
                  <a:lnTo>
                    <a:pt x="110" y="6"/>
                  </a:lnTo>
                  <a:lnTo>
                    <a:pt x="110" y="8"/>
                  </a:lnTo>
                  <a:lnTo>
                    <a:pt x="96" y="8"/>
                  </a:lnTo>
                  <a:lnTo>
                    <a:pt x="82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14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7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" name="Freeform 557"/>
            <p:cNvSpPr>
              <a:spLocks/>
            </p:cNvSpPr>
            <p:nvPr/>
          </p:nvSpPr>
          <p:spPr bwMode="auto">
            <a:xfrm>
              <a:off x="5857875" y="1555750"/>
              <a:ext cx="133350" cy="9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4" y="6"/>
                </a:cxn>
                <a:cxn ang="0">
                  <a:pos x="72" y="6"/>
                </a:cxn>
                <a:cxn ang="0">
                  <a:pos x="60" y="6"/>
                </a:cxn>
                <a:cxn ang="0">
                  <a:pos x="46" y="4"/>
                </a:cxn>
                <a:cxn ang="0">
                  <a:pos x="34" y="4"/>
                </a:cxn>
                <a:cxn ang="0">
                  <a:pos x="22" y="4"/>
                </a:cxn>
                <a:cxn ang="0">
                  <a:pos x="12" y="2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84" h="6">
                  <a:moveTo>
                    <a:pt x="0" y="0"/>
                  </a:moveTo>
                  <a:lnTo>
                    <a:pt x="84" y="6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6" y="4"/>
                  </a:lnTo>
                  <a:lnTo>
                    <a:pt x="34" y="4"/>
                  </a:lnTo>
                  <a:lnTo>
                    <a:pt x="22" y="4"/>
                  </a:lnTo>
                  <a:lnTo>
                    <a:pt x="12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7E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" name="Freeform 558"/>
            <p:cNvSpPr>
              <a:spLocks/>
            </p:cNvSpPr>
            <p:nvPr/>
          </p:nvSpPr>
          <p:spPr bwMode="auto">
            <a:xfrm>
              <a:off x="5880100" y="1558925"/>
              <a:ext cx="73025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6" y="4"/>
                </a:cxn>
                <a:cxn ang="0">
                  <a:pos x="32" y="2"/>
                </a:cxn>
                <a:cxn ang="0">
                  <a:pos x="20" y="2"/>
                </a:cxn>
                <a:cxn ang="0">
                  <a:pos x="8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6" h="4">
                  <a:moveTo>
                    <a:pt x="0" y="0"/>
                  </a:moveTo>
                  <a:lnTo>
                    <a:pt x="46" y="4"/>
                  </a:lnTo>
                  <a:lnTo>
                    <a:pt x="32" y="2"/>
                  </a:lnTo>
                  <a:lnTo>
                    <a:pt x="20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84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0" name="Freeform 559"/>
            <p:cNvSpPr>
              <a:spLocks/>
            </p:cNvSpPr>
            <p:nvPr/>
          </p:nvSpPr>
          <p:spPr bwMode="auto">
            <a:xfrm>
              <a:off x="5143500" y="1482725"/>
              <a:ext cx="3810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2"/>
                </a:cxn>
                <a:cxn ang="0">
                  <a:pos x="20" y="2"/>
                </a:cxn>
                <a:cxn ang="0">
                  <a:pos x="18" y="4"/>
                </a:cxn>
                <a:cxn ang="0">
                  <a:pos x="14" y="4"/>
                </a:cxn>
                <a:cxn ang="0">
                  <a:pos x="12" y="6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" h="10">
                  <a:moveTo>
                    <a:pt x="0" y="0"/>
                  </a:moveTo>
                  <a:lnTo>
                    <a:pt x="24" y="2"/>
                  </a:lnTo>
                  <a:lnTo>
                    <a:pt x="20" y="2"/>
                  </a:lnTo>
                  <a:lnTo>
                    <a:pt x="18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1" name="Freeform 560"/>
            <p:cNvSpPr>
              <a:spLocks/>
            </p:cNvSpPr>
            <p:nvPr/>
          </p:nvSpPr>
          <p:spPr bwMode="auto">
            <a:xfrm>
              <a:off x="5143500" y="1482725"/>
              <a:ext cx="41275" cy="3175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" y="0"/>
                </a:cxn>
                <a:cxn ang="0">
                  <a:pos x="26" y="2"/>
                </a:cxn>
                <a:cxn ang="0">
                  <a:pos x="24" y="2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26" h="2">
                  <a:moveTo>
                    <a:pt x="2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" name="Freeform 561"/>
            <p:cNvSpPr>
              <a:spLocks/>
            </p:cNvSpPr>
            <p:nvPr/>
          </p:nvSpPr>
          <p:spPr bwMode="auto">
            <a:xfrm>
              <a:off x="5143500" y="1479550"/>
              <a:ext cx="44450" cy="63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8" y="2"/>
                </a:cxn>
                <a:cxn ang="0">
                  <a:pos x="28" y="2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4">
                  <a:moveTo>
                    <a:pt x="24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rgbClr val="3B37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3" name="Freeform 562"/>
            <p:cNvSpPr>
              <a:spLocks noEditPoints="1"/>
            </p:cNvSpPr>
            <p:nvPr/>
          </p:nvSpPr>
          <p:spPr bwMode="auto">
            <a:xfrm>
              <a:off x="5143500" y="1479550"/>
              <a:ext cx="377825" cy="158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2" y="2"/>
                </a:cxn>
                <a:cxn ang="0">
                  <a:pos x="30" y="2"/>
                </a:cxn>
                <a:cxn ang="0">
                  <a:pos x="28" y="2"/>
                </a:cxn>
                <a:cxn ang="0">
                  <a:pos x="28" y="2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38" y="10"/>
                </a:cxn>
              </a:cxnLst>
              <a:rect l="0" t="0" r="r" b="b"/>
              <a:pathLst>
                <a:path w="238" h="10">
                  <a:moveTo>
                    <a:pt x="26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2"/>
                  </a:lnTo>
                  <a:close/>
                  <a:moveTo>
                    <a:pt x="238" y="10"/>
                  </a:moveTo>
                  <a:lnTo>
                    <a:pt x="238" y="10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38" y="10"/>
                  </a:lnTo>
                  <a:close/>
                </a:path>
              </a:pathLst>
            </a:custGeom>
            <a:solidFill>
              <a:srgbClr val="3D3A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4" name="Freeform 563"/>
            <p:cNvSpPr>
              <a:spLocks noEditPoints="1"/>
            </p:cNvSpPr>
            <p:nvPr/>
          </p:nvSpPr>
          <p:spPr bwMode="auto">
            <a:xfrm>
              <a:off x="5143500" y="1476375"/>
              <a:ext cx="381000" cy="190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4" y="2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0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36" y="12"/>
                </a:cxn>
                <a:cxn ang="0">
                  <a:pos x="240" y="12"/>
                </a:cxn>
                <a:cxn ang="0">
                  <a:pos x="238" y="12"/>
                </a:cxn>
                <a:cxn ang="0">
                  <a:pos x="238" y="12"/>
                </a:cxn>
                <a:cxn ang="0">
                  <a:pos x="238" y="12"/>
                </a:cxn>
                <a:cxn ang="0">
                  <a:pos x="236" y="12"/>
                </a:cxn>
                <a:cxn ang="0">
                  <a:pos x="236" y="12"/>
                </a:cxn>
                <a:cxn ang="0">
                  <a:pos x="236" y="12"/>
                </a:cxn>
              </a:cxnLst>
              <a:rect l="0" t="0" r="r" b="b"/>
              <a:pathLst>
                <a:path w="240" h="12">
                  <a:moveTo>
                    <a:pt x="28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8" y="4"/>
                  </a:lnTo>
                  <a:close/>
                  <a:moveTo>
                    <a:pt x="236" y="12"/>
                  </a:moveTo>
                  <a:lnTo>
                    <a:pt x="240" y="12"/>
                  </a:lnTo>
                  <a:lnTo>
                    <a:pt x="238" y="12"/>
                  </a:lnTo>
                  <a:lnTo>
                    <a:pt x="238" y="12"/>
                  </a:lnTo>
                  <a:lnTo>
                    <a:pt x="238" y="12"/>
                  </a:lnTo>
                  <a:lnTo>
                    <a:pt x="236" y="12"/>
                  </a:lnTo>
                  <a:lnTo>
                    <a:pt x="236" y="12"/>
                  </a:lnTo>
                  <a:lnTo>
                    <a:pt x="236" y="12"/>
                  </a:lnTo>
                  <a:close/>
                </a:path>
              </a:pathLst>
            </a:custGeom>
            <a:solidFill>
              <a:srgbClr val="413F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5" name="Freeform 564"/>
            <p:cNvSpPr>
              <a:spLocks noEditPoints="1"/>
            </p:cNvSpPr>
            <p:nvPr/>
          </p:nvSpPr>
          <p:spPr bwMode="auto">
            <a:xfrm>
              <a:off x="5143500" y="1476375"/>
              <a:ext cx="381000" cy="19050"/>
            </a:xfrm>
            <a:custGeom>
              <a:avLst/>
              <a:gdLst/>
              <a:ahLst/>
              <a:cxnLst>
                <a:cxn ang="0">
                  <a:pos x="238" y="12"/>
                </a:cxn>
                <a:cxn ang="0">
                  <a:pos x="238" y="12"/>
                </a:cxn>
                <a:cxn ang="0">
                  <a:pos x="236" y="12"/>
                </a:cxn>
                <a:cxn ang="0">
                  <a:pos x="236" y="12"/>
                </a:cxn>
                <a:cxn ang="0">
                  <a:pos x="234" y="12"/>
                </a:cxn>
                <a:cxn ang="0">
                  <a:pos x="234" y="10"/>
                </a:cxn>
                <a:cxn ang="0">
                  <a:pos x="240" y="10"/>
                </a:cxn>
                <a:cxn ang="0">
                  <a:pos x="238" y="12"/>
                </a:cxn>
                <a:cxn ang="0">
                  <a:pos x="238" y="12"/>
                </a:cxn>
                <a:cxn ang="0">
                  <a:pos x="3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8" y="2"/>
                </a:cxn>
                <a:cxn ang="0">
                  <a:pos x="36" y="2"/>
                </a:cxn>
                <a:cxn ang="0">
                  <a:pos x="34" y="2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240" h="12">
                  <a:moveTo>
                    <a:pt x="238" y="12"/>
                  </a:moveTo>
                  <a:lnTo>
                    <a:pt x="238" y="12"/>
                  </a:lnTo>
                  <a:lnTo>
                    <a:pt x="236" y="12"/>
                  </a:lnTo>
                  <a:lnTo>
                    <a:pt x="236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40" y="10"/>
                  </a:lnTo>
                  <a:lnTo>
                    <a:pt x="238" y="12"/>
                  </a:lnTo>
                  <a:lnTo>
                    <a:pt x="238" y="12"/>
                  </a:lnTo>
                  <a:close/>
                  <a:moveTo>
                    <a:pt x="32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4241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6" name="Freeform 565"/>
            <p:cNvSpPr>
              <a:spLocks noEditPoints="1"/>
            </p:cNvSpPr>
            <p:nvPr/>
          </p:nvSpPr>
          <p:spPr bwMode="auto">
            <a:xfrm>
              <a:off x="5143500" y="1473200"/>
              <a:ext cx="381000" cy="22225"/>
            </a:xfrm>
            <a:custGeom>
              <a:avLst/>
              <a:gdLst/>
              <a:ahLst/>
              <a:cxnLst>
                <a:cxn ang="0">
                  <a:pos x="240" y="14"/>
                </a:cxn>
                <a:cxn ang="0">
                  <a:pos x="236" y="14"/>
                </a:cxn>
                <a:cxn ang="0">
                  <a:pos x="234" y="14"/>
                </a:cxn>
                <a:cxn ang="0">
                  <a:pos x="234" y="12"/>
                </a:cxn>
                <a:cxn ang="0">
                  <a:pos x="232" y="12"/>
                </a:cxn>
                <a:cxn ang="0">
                  <a:pos x="232" y="12"/>
                </a:cxn>
                <a:cxn ang="0">
                  <a:pos x="240" y="12"/>
                </a:cxn>
                <a:cxn ang="0">
                  <a:pos x="240" y="14"/>
                </a:cxn>
                <a:cxn ang="0">
                  <a:pos x="240" y="14"/>
                </a:cxn>
                <a:cxn ang="0">
                  <a:pos x="34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6" y="4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240" h="14">
                  <a:moveTo>
                    <a:pt x="240" y="14"/>
                  </a:moveTo>
                  <a:lnTo>
                    <a:pt x="236" y="14"/>
                  </a:lnTo>
                  <a:lnTo>
                    <a:pt x="234" y="14"/>
                  </a:lnTo>
                  <a:lnTo>
                    <a:pt x="234" y="12"/>
                  </a:lnTo>
                  <a:lnTo>
                    <a:pt x="232" y="12"/>
                  </a:lnTo>
                  <a:lnTo>
                    <a:pt x="232" y="12"/>
                  </a:lnTo>
                  <a:lnTo>
                    <a:pt x="240" y="12"/>
                  </a:lnTo>
                  <a:lnTo>
                    <a:pt x="240" y="14"/>
                  </a:lnTo>
                  <a:lnTo>
                    <a:pt x="240" y="14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4444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" name="Freeform 566"/>
            <p:cNvSpPr>
              <a:spLocks noEditPoints="1"/>
            </p:cNvSpPr>
            <p:nvPr/>
          </p:nvSpPr>
          <p:spPr bwMode="auto">
            <a:xfrm>
              <a:off x="5143500" y="1473200"/>
              <a:ext cx="384175" cy="19050"/>
            </a:xfrm>
            <a:custGeom>
              <a:avLst/>
              <a:gdLst/>
              <a:ahLst/>
              <a:cxnLst>
                <a:cxn ang="0">
                  <a:pos x="240" y="12"/>
                </a:cxn>
                <a:cxn ang="0">
                  <a:pos x="234" y="12"/>
                </a:cxn>
                <a:cxn ang="0">
                  <a:pos x="232" y="12"/>
                </a:cxn>
                <a:cxn ang="0">
                  <a:pos x="232" y="12"/>
                </a:cxn>
                <a:cxn ang="0">
                  <a:pos x="230" y="12"/>
                </a:cxn>
                <a:cxn ang="0">
                  <a:pos x="228" y="10"/>
                </a:cxn>
                <a:cxn ang="0">
                  <a:pos x="242" y="12"/>
                </a:cxn>
                <a:cxn ang="0">
                  <a:pos x="240" y="12"/>
                </a:cxn>
                <a:cxn ang="0">
                  <a:pos x="240" y="12"/>
                </a:cxn>
                <a:cxn ang="0">
                  <a:pos x="38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4" y="2"/>
                </a:cxn>
                <a:cxn ang="0">
                  <a:pos x="42" y="2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242" h="12">
                  <a:moveTo>
                    <a:pt x="240" y="12"/>
                  </a:moveTo>
                  <a:lnTo>
                    <a:pt x="234" y="12"/>
                  </a:lnTo>
                  <a:lnTo>
                    <a:pt x="232" y="12"/>
                  </a:lnTo>
                  <a:lnTo>
                    <a:pt x="232" y="12"/>
                  </a:lnTo>
                  <a:lnTo>
                    <a:pt x="230" y="12"/>
                  </a:lnTo>
                  <a:lnTo>
                    <a:pt x="228" y="10"/>
                  </a:lnTo>
                  <a:lnTo>
                    <a:pt x="242" y="12"/>
                  </a:lnTo>
                  <a:lnTo>
                    <a:pt x="240" y="12"/>
                  </a:lnTo>
                  <a:lnTo>
                    <a:pt x="240" y="12"/>
                  </a:lnTo>
                  <a:close/>
                  <a:moveTo>
                    <a:pt x="38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4647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" name="Freeform 567"/>
            <p:cNvSpPr>
              <a:spLocks noEditPoints="1"/>
            </p:cNvSpPr>
            <p:nvPr/>
          </p:nvSpPr>
          <p:spPr bwMode="auto">
            <a:xfrm>
              <a:off x="5143500" y="1473200"/>
              <a:ext cx="384175" cy="19050"/>
            </a:xfrm>
            <a:custGeom>
              <a:avLst/>
              <a:gdLst/>
              <a:ahLst/>
              <a:cxnLst>
                <a:cxn ang="0">
                  <a:pos x="240" y="12"/>
                </a:cxn>
                <a:cxn ang="0">
                  <a:pos x="232" y="12"/>
                </a:cxn>
                <a:cxn ang="0">
                  <a:pos x="23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6" y="10"/>
                </a:cxn>
                <a:cxn ang="0">
                  <a:pos x="242" y="10"/>
                </a:cxn>
                <a:cxn ang="0">
                  <a:pos x="240" y="12"/>
                </a:cxn>
                <a:cxn ang="0">
                  <a:pos x="240" y="12"/>
                </a:cxn>
                <a:cxn ang="0">
                  <a:pos x="4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6" y="2"/>
                </a:cxn>
                <a:cxn ang="0">
                  <a:pos x="46" y="2"/>
                </a:cxn>
                <a:cxn ang="0">
                  <a:pos x="44" y="2"/>
                </a:cxn>
                <a:cxn ang="0">
                  <a:pos x="42" y="2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242" h="12">
                  <a:moveTo>
                    <a:pt x="240" y="12"/>
                  </a:moveTo>
                  <a:lnTo>
                    <a:pt x="232" y="12"/>
                  </a:lnTo>
                  <a:lnTo>
                    <a:pt x="23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6" y="10"/>
                  </a:lnTo>
                  <a:lnTo>
                    <a:pt x="242" y="10"/>
                  </a:lnTo>
                  <a:lnTo>
                    <a:pt x="240" y="12"/>
                  </a:lnTo>
                  <a:lnTo>
                    <a:pt x="240" y="12"/>
                  </a:lnTo>
                  <a:close/>
                  <a:moveTo>
                    <a:pt x="4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484B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" name="Freeform 568"/>
            <p:cNvSpPr>
              <a:spLocks noEditPoints="1"/>
            </p:cNvSpPr>
            <p:nvPr/>
          </p:nvSpPr>
          <p:spPr bwMode="auto">
            <a:xfrm>
              <a:off x="5143500" y="1470025"/>
              <a:ext cx="384175" cy="22225"/>
            </a:xfrm>
            <a:custGeom>
              <a:avLst/>
              <a:gdLst/>
              <a:ahLst/>
              <a:cxnLst>
                <a:cxn ang="0">
                  <a:pos x="242" y="14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6" y="12"/>
                </a:cxn>
                <a:cxn ang="0">
                  <a:pos x="224" y="12"/>
                </a:cxn>
                <a:cxn ang="0">
                  <a:pos x="224" y="10"/>
                </a:cxn>
                <a:cxn ang="0">
                  <a:pos x="242" y="12"/>
                </a:cxn>
                <a:cxn ang="0">
                  <a:pos x="242" y="14"/>
                </a:cxn>
                <a:cxn ang="0">
                  <a:pos x="242" y="14"/>
                </a:cxn>
                <a:cxn ang="0">
                  <a:pos x="44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50" y="2"/>
                </a:cxn>
                <a:cxn ang="0">
                  <a:pos x="48" y="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4" y="4"/>
                </a:cxn>
                <a:cxn ang="0">
                  <a:pos x="44" y="4"/>
                </a:cxn>
              </a:cxnLst>
              <a:rect l="0" t="0" r="r" b="b"/>
              <a:pathLst>
                <a:path w="242" h="14">
                  <a:moveTo>
                    <a:pt x="242" y="14"/>
                  </a:moveTo>
                  <a:lnTo>
                    <a:pt x="228" y="12"/>
                  </a:lnTo>
                  <a:lnTo>
                    <a:pt x="228" y="12"/>
                  </a:lnTo>
                  <a:lnTo>
                    <a:pt x="226" y="12"/>
                  </a:lnTo>
                  <a:lnTo>
                    <a:pt x="224" y="12"/>
                  </a:lnTo>
                  <a:lnTo>
                    <a:pt x="224" y="10"/>
                  </a:lnTo>
                  <a:lnTo>
                    <a:pt x="242" y="12"/>
                  </a:lnTo>
                  <a:lnTo>
                    <a:pt x="242" y="14"/>
                  </a:lnTo>
                  <a:lnTo>
                    <a:pt x="242" y="14"/>
                  </a:lnTo>
                  <a:close/>
                  <a:moveTo>
                    <a:pt x="44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rgbClr val="4B4E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" name="Freeform 569"/>
            <p:cNvSpPr>
              <a:spLocks noEditPoints="1"/>
            </p:cNvSpPr>
            <p:nvPr/>
          </p:nvSpPr>
          <p:spPr bwMode="auto">
            <a:xfrm>
              <a:off x="5143500" y="1470025"/>
              <a:ext cx="384175" cy="19050"/>
            </a:xfrm>
            <a:custGeom>
              <a:avLst/>
              <a:gdLst/>
              <a:ahLst/>
              <a:cxnLst>
                <a:cxn ang="0">
                  <a:pos x="242" y="12"/>
                </a:cxn>
                <a:cxn ang="0">
                  <a:pos x="226" y="12"/>
                </a:cxn>
                <a:cxn ang="0">
                  <a:pos x="224" y="12"/>
                </a:cxn>
                <a:cxn ang="0">
                  <a:pos x="224" y="10"/>
                </a:cxn>
                <a:cxn ang="0">
                  <a:pos x="222" y="10"/>
                </a:cxn>
                <a:cxn ang="0">
                  <a:pos x="220" y="10"/>
                </a:cxn>
                <a:cxn ang="0">
                  <a:pos x="242" y="10"/>
                </a:cxn>
                <a:cxn ang="0">
                  <a:pos x="242" y="12"/>
                </a:cxn>
                <a:cxn ang="0">
                  <a:pos x="242" y="12"/>
                </a:cxn>
                <a:cxn ang="0">
                  <a:pos x="46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54" y="2"/>
                </a:cxn>
                <a:cxn ang="0">
                  <a:pos x="52" y="2"/>
                </a:cxn>
                <a:cxn ang="0">
                  <a:pos x="50" y="2"/>
                </a:cxn>
                <a:cxn ang="0">
                  <a:pos x="48" y="2"/>
                </a:cxn>
                <a:cxn ang="0">
                  <a:pos x="46" y="4"/>
                </a:cxn>
                <a:cxn ang="0">
                  <a:pos x="46" y="4"/>
                </a:cxn>
              </a:cxnLst>
              <a:rect l="0" t="0" r="r" b="b"/>
              <a:pathLst>
                <a:path w="242" h="12">
                  <a:moveTo>
                    <a:pt x="242" y="12"/>
                  </a:moveTo>
                  <a:lnTo>
                    <a:pt x="226" y="12"/>
                  </a:lnTo>
                  <a:lnTo>
                    <a:pt x="224" y="12"/>
                  </a:lnTo>
                  <a:lnTo>
                    <a:pt x="224" y="10"/>
                  </a:lnTo>
                  <a:lnTo>
                    <a:pt x="222" y="10"/>
                  </a:lnTo>
                  <a:lnTo>
                    <a:pt x="220" y="10"/>
                  </a:lnTo>
                  <a:lnTo>
                    <a:pt x="242" y="10"/>
                  </a:lnTo>
                  <a:lnTo>
                    <a:pt x="242" y="12"/>
                  </a:lnTo>
                  <a:lnTo>
                    <a:pt x="242" y="12"/>
                  </a:lnTo>
                  <a:close/>
                  <a:moveTo>
                    <a:pt x="46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4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4C4F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" name="Freeform 570"/>
            <p:cNvSpPr>
              <a:spLocks noEditPoints="1"/>
            </p:cNvSpPr>
            <p:nvPr/>
          </p:nvSpPr>
          <p:spPr bwMode="auto">
            <a:xfrm>
              <a:off x="5143500" y="1466850"/>
              <a:ext cx="387350" cy="22225"/>
            </a:xfrm>
            <a:custGeom>
              <a:avLst/>
              <a:gdLst/>
              <a:ahLst/>
              <a:cxnLst>
                <a:cxn ang="0">
                  <a:pos x="242" y="14"/>
                </a:cxn>
                <a:cxn ang="0">
                  <a:pos x="224" y="12"/>
                </a:cxn>
                <a:cxn ang="0">
                  <a:pos x="222" y="12"/>
                </a:cxn>
                <a:cxn ang="0">
                  <a:pos x="220" y="12"/>
                </a:cxn>
                <a:cxn ang="0">
                  <a:pos x="218" y="10"/>
                </a:cxn>
                <a:cxn ang="0">
                  <a:pos x="216" y="10"/>
                </a:cxn>
                <a:cxn ang="0">
                  <a:pos x="244" y="12"/>
                </a:cxn>
                <a:cxn ang="0">
                  <a:pos x="244" y="12"/>
                </a:cxn>
                <a:cxn ang="0">
                  <a:pos x="242" y="14"/>
                </a:cxn>
                <a:cxn ang="0">
                  <a:pos x="242" y="14"/>
                </a:cxn>
                <a:cxn ang="0">
                  <a:pos x="5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58" y="4"/>
                </a:cxn>
                <a:cxn ang="0">
                  <a:pos x="56" y="4"/>
                </a:cxn>
                <a:cxn ang="0">
                  <a:pos x="54" y="4"/>
                </a:cxn>
                <a:cxn ang="0">
                  <a:pos x="52" y="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244" h="14">
                  <a:moveTo>
                    <a:pt x="242" y="14"/>
                  </a:moveTo>
                  <a:lnTo>
                    <a:pt x="224" y="12"/>
                  </a:lnTo>
                  <a:lnTo>
                    <a:pt x="222" y="12"/>
                  </a:lnTo>
                  <a:lnTo>
                    <a:pt x="220" y="12"/>
                  </a:lnTo>
                  <a:lnTo>
                    <a:pt x="218" y="10"/>
                  </a:lnTo>
                  <a:lnTo>
                    <a:pt x="216" y="10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2" y="14"/>
                  </a:lnTo>
                  <a:lnTo>
                    <a:pt x="242" y="14"/>
                  </a:lnTo>
                  <a:close/>
                  <a:moveTo>
                    <a:pt x="50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solidFill>
              <a:srgbClr val="4D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" name="Freeform 571"/>
            <p:cNvSpPr>
              <a:spLocks noEditPoints="1"/>
            </p:cNvSpPr>
            <p:nvPr/>
          </p:nvSpPr>
          <p:spPr bwMode="auto">
            <a:xfrm>
              <a:off x="5143500" y="1466850"/>
              <a:ext cx="387350" cy="19050"/>
            </a:xfrm>
            <a:custGeom>
              <a:avLst/>
              <a:gdLst/>
              <a:ahLst/>
              <a:cxnLst>
                <a:cxn ang="0">
                  <a:pos x="242" y="12"/>
                </a:cxn>
                <a:cxn ang="0">
                  <a:pos x="220" y="12"/>
                </a:cxn>
                <a:cxn ang="0">
                  <a:pos x="218" y="1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4" y="10"/>
                </a:cxn>
                <a:cxn ang="0">
                  <a:pos x="244" y="10"/>
                </a:cxn>
                <a:cxn ang="0">
                  <a:pos x="244" y="12"/>
                </a:cxn>
                <a:cxn ang="0">
                  <a:pos x="242" y="12"/>
                </a:cxn>
                <a:cxn ang="0">
                  <a:pos x="242" y="12"/>
                </a:cxn>
                <a:cxn ang="0">
                  <a:pos x="54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62" y="2"/>
                </a:cxn>
                <a:cxn ang="0">
                  <a:pos x="60" y="2"/>
                </a:cxn>
                <a:cxn ang="0">
                  <a:pos x="58" y="4"/>
                </a:cxn>
                <a:cxn ang="0">
                  <a:pos x="56" y="4"/>
                </a:cxn>
                <a:cxn ang="0">
                  <a:pos x="54" y="4"/>
                </a:cxn>
                <a:cxn ang="0">
                  <a:pos x="54" y="4"/>
                </a:cxn>
              </a:cxnLst>
              <a:rect l="0" t="0" r="r" b="b"/>
              <a:pathLst>
                <a:path w="244" h="12">
                  <a:moveTo>
                    <a:pt x="242" y="12"/>
                  </a:moveTo>
                  <a:lnTo>
                    <a:pt x="220" y="12"/>
                  </a:lnTo>
                  <a:lnTo>
                    <a:pt x="218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4" y="10"/>
                  </a:lnTo>
                  <a:lnTo>
                    <a:pt x="244" y="10"/>
                  </a:lnTo>
                  <a:lnTo>
                    <a:pt x="244" y="12"/>
                  </a:lnTo>
                  <a:lnTo>
                    <a:pt x="242" y="12"/>
                  </a:lnTo>
                  <a:lnTo>
                    <a:pt x="242" y="12"/>
                  </a:lnTo>
                  <a:close/>
                  <a:moveTo>
                    <a:pt x="54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4" y="4"/>
                  </a:lnTo>
                  <a:close/>
                </a:path>
              </a:pathLst>
            </a:custGeom>
            <a:solidFill>
              <a:srgbClr val="4E555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3" name="Freeform 572"/>
            <p:cNvSpPr>
              <a:spLocks noEditPoints="1"/>
            </p:cNvSpPr>
            <p:nvPr/>
          </p:nvSpPr>
          <p:spPr bwMode="auto">
            <a:xfrm>
              <a:off x="5143500" y="1463675"/>
              <a:ext cx="387350" cy="22225"/>
            </a:xfrm>
            <a:custGeom>
              <a:avLst/>
              <a:gdLst/>
              <a:ahLst/>
              <a:cxnLst>
                <a:cxn ang="0">
                  <a:pos x="244" y="14"/>
                </a:cxn>
                <a:cxn ang="0">
                  <a:pos x="216" y="12"/>
                </a:cxn>
                <a:cxn ang="0">
                  <a:pos x="216" y="12"/>
                </a:cxn>
                <a:cxn ang="0">
                  <a:pos x="214" y="12"/>
                </a:cxn>
                <a:cxn ang="0">
                  <a:pos x="212" y="10"/>
                </a:cxn>
                <a:cxn ang="0">
                  <a:pos x="210" y="10"/>
                </a:cxn>
                <a:cxn ang="0">
                  <a:pos x="244" y="12"/>
                </a:cxn>
                <a:cxn ang="0">
                  <a:pos x="244" y="14"/>
                </a:cxn>
                <a:cxn ang="0">
                  <a:pos x="244" y="14"/>
                </a:cxn>
                <a:cxn ang="0">
                  <a:pos x="58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66" y="4"/>
                </a:cxn>
                <a:cxn ang="0">
                  <a:pos x="64" y="4"/>
                </a:cxn>
                <a:cxn ang="0">
                  <a:pos x="62" y="4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</a:cxnLst>
              <a:rect l="0" t="0" r="r" b="b"/>
              <a:pathLst>
                <a:path w="244" h="14">
                  <a:moveTo>
                    <a:pt x="244" y="14"/>
                  </a:moveTo>
                  <a:lnTo>
                    <a:pt x="216" y="12"/>
                  </a:lnTo>
                  <a:lnTo>
                    <a:pt x="216" y="12"/>
                  </a:lnTo>
                  <a:lnTo>
                    <a:pt x="214" y="12"/>
                  </a:lnTo>
                  <a:lnTo>
                    <a:pt x="212" y="10"/>
                  </a:lnTo>
                  <a:lnTo>
                    <a:pt x="210" y="10"/>
                  </a:lnTo>
                  <a:lnTo>
                    <a:pt x="244" y="12"/>
                  </a:lnTo>
                  <a:lnTo>
                    <a:pt x="244" y="14"/>
                  </a:lnTo>
                  <a:lnTo>
                    <a:pt x="244" y="14"/>
                  </a:lnTo>
                  <a:close/>
                  <a:moveTo>
                    <a:pt x="58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4F56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4" name="Freeform 573"/>
            <p:cNvSpPr>
              <a:spLocks noEditPoints="1"/>
            </p:cNvSpPr>
            <p:nvPr/>
          </p:nvSpPr>
          <p:spPr bwMode="auto">
            <a:xfrm>
              <a:off x="5143500" y="1463675"/>
              <a:ext cx="387350" cy="19050"/>
            </a:xfrm>
            <a:custGeom>
              <a:avLst/>
              <a:gdLst/>
              <a:ahLst/>
              <a:cxnLst>
                <a:cxn ang="0">
                  <a:pos x="244" y="12"/>
                </a:cxn>
                <a:cxn ang="0">
                  <a:pos x="214" y="12"/>
                </a:cxn>
                <a:cxn ang="0">
                  <a:pos x="212" y="10"/>
                </a:cxn>
                <a:cxn ang="0">
                  <a:pos x="210" y="10"/>
                </a:cxn>
                <a:cxn ang="0">
                  <a:pos x="208" y="10"/>
                </a:cxn>
                <a:cxn ang="0">
                  <a:pos x="206" y="10"/>
                </a:cxn>
                <a:cxn ang="0">
                  <a:pos x="244" y="10"/>
                </a:cxn>
                <a:cxn ang="0">
                  <a:pos x="244" y="12"/>
                </a:cxn>
                <a:cxn ang="0">
                  <a:pos x="244" y="12"/>
                </a:cxn>
                <a:cxn ang="0">
                  <a:pos x="6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72" y="2"/>
                </a:cxn>
                <a:cxn ang="0">
                  <a:pos x="70" y="4"/>
                </a:cxn>
                <a:cxn ang="0">
                  <a:pos x="68" y="4"/>
                </a:cxn>
                <a:cxn ang="0">
                  <a:pos x="64" y="4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244" h="12">
                  <a:moveTo>
                    <a:pt x="244" y="12"/>
                  </a:moveTo>
                  <a:lnTo>
                    <a:pt x="214" y="12"/>
                  </a:lnTo>
                  <a:lnTo>
                    <a:pt x="212" y="10"/>
                  </a:lnTo>
                  <a:lnTo>
                    <a:pt x="210" y="10"/>
                  </a:lnTo>
                  <a:lnTo>
                    <a:pt x="208" y="10"/>
                  </a:lnTo>
                  <a:lnTo>
                    <a:pt x="206" y="10"/>
                  </a:lnTo>
                  <a:lnTo>
                    <a:pt x="244" y="10"/>
                  </a:lnTo>
                  <a:lnTo>
                    <a:pt x="244" y="12"/>
                  </a:lnTo>
                  <a:lnTo>
                    <a:pt x="244" y="12"/>
                  </a:lnTo>
                  <a:close/>
                  <a:moveTo>
                    <a:pt x="62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72" y="2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4F59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5" name="Freeform 574"/>
            <p:cNvSpPr>
              <a:spLocks noEditPoints="1"/>
            </p:cNvSpPr>
            <p:nvPr/>
          </p:nvSpPr>
          <p:spPr bwMode="auto">
            <a:xfrm>
              <a:off x="5140325" y="1460500"/>
              <a:ext cx="393700" cy="22225"/>
            </a:xfrm>
            <a:custGeom>
              <a:avLst/>
              <a:gdLst/>
              <a:ahLst/>
              <a:cxnLst>
                <a:cxn ang="0">
                  <a:pos x="246" y="14"/>
                </a:cxn>
                <a:cxn ang="0">
                  <a:pos x="212" y="12"/>
                </a:cxn>
                <a:cxn ang="0">
                  <a:pos x="210" y="12"/>
                </a:cxn>
                <a:cxn ang="0">
                  <a:pos x="208" y="12"/>
                </a:cxn>
                <a:cxn ang="0">
                  <a:pos x="204" y="10"/>
                </a:cxn>
                <a:cxn ang="0">
                  <a:pos x="202" y="10"/>
                </a:cxn>
                <a:cxn ang="0">
                  <a:pos x="248" y="12"/>
                </a:cxn>
                <a:cxn ang="0">
                  <a:pos x="246" y="14"/>
                </a:cxn>
                <a:cxn ang="0">
                  <a:pos x="246" y="14"/>
                </a:cxn>
                <a:cxn ang="0">
                  <a:pos x="68" y="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80" y="4"/>
                </a:cxn>
                <a:cxn ang="0">
                  <a:pos x="76" y="4"/>
                </a:cxn>
                <a:cxn ang="0">
                  <a:pos x="74" y="4"/>
                </a:cxn>
                <a:cxn ang="0">
                  <a:pos x="72" y="6"/>
                </a:cxn>
                <a:cxn ang="0">
                  <a:pos x="68" y="6"/>
                </a:cxn>
                <a:cxn ang="0">
                  <a:pos x="68" y="6"/>
                </a:cxn>
              </a:cxnLst>
              <a:rect l="0" t="0" r="r" b="b"/>
              <a:pathLst>
                <a:path w="248" h="14">
                  <a:moveTo>
                    <a:pt x="246" y="14"/>
                  </a:moveTo>
                  <a:lnTo>
                    <a:pt x="212" y="12"/>
                  </a:lnTo>
                  <a:lnTo>
                    <a:pt x="210" y="12"/>
                  </a:lnTo>
                  <a:lnTo>
                    <a:pt x="208" y="12"/>
                  </a:lnTo>
                  <a:lnTo>
                    <a:pt x="204" y="10"/>
                  </a:lnTo>
                  <a:lnTo>
                    <a:pt x="202" y="10"/>
                  </a:lnTo>
                  <a:lnTo>
                    <a:pt x="248" y="12"/>
                  </a:lnTo>
                  <a:lnTo>
                    <a:pt x="246" y="14"/>
                  </a:lnTo>
                  <a:lnTo>
                    <a:pt x="246" y="14"/>
                  </a:lnTo>
                  <a:close/>
                  <a:moveTo>
                    <a:pt x="68" y="6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6"/>
                  </a:lnTo>
                  <a:lnTo>
                    <a:pt x="68" y="6"/>
                  </a:lnTo>
                  <a:lnTo>
                    <a:pt x="68" y="6"/>
                  </a:lnTo>
                  <a:close/>
                </a:path>
              </a:pathLst>
            </a:custGeom>
            <a:solidFill>
              <a:srgbClr val="515B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6" name="Freeform 575"/>
            <p:cNvSpPr>
              <a:spLocks noEditPoints="1"/>
            </p:cNvSpPr>
            <p:nvPr/>
          </p:nvSpPr>
          <p:spPr bwMode="auto">
            <a:xfrm>
              <a:off x="5140325" y="1460500"/>
              <a:ext cx="393700" cy="19050"/>
            </a:xfrm>
            <a:custGeom>
              <a:avLst/>
              <a:gdLst/>
              <a:ahLst/>
              <a:cxnLst>
                <a:cxn ang="0">
                  <a:pos x="246" y="12"/>
                </a:cxn>
                <a:cxn ang="0">
                  <a:pos x="208" y="12"/>
                </a:cxn>
                <a:cxn ang="0">
                  <a:pos x="204" y="10"/>
                </a:cxn>
                <a:cxn ang="0">
                  <a:pos x="202" y="10"/>
                </a:cxn>
                <a:cxn ang="0">
                  <a:pos x="200" y="10"/>
                </a:cxn>
                <a:cxn ang="0">
                  <a:pos x="198" y="8"/>
                </a:cxn>
                <a:cxn ang="0">
                  <a:pos x="248" y="12"/>
                </a:cxn>
                <a:cxn ang="0">
                  <a:pos x="246" y="12"/>
                </a:cxn>
                <a:cxn ang="0">
                  <a:pos x="246" y="12"/>
                </a:cxn>
                <a:cxn ang="0">
                  <a:pos x="74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86" y="4"/>
                </a:cxn>
                <a:cxn ang="0">
                  <a:pos x="82" y="4"/>
                </a:cxn>
                <a:cxn ang="0">
                  <a:pos x="80" y="4"/>
                </a:cxn>
                <a:cxn ang="0">
                  <a:pos x="76" y="4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248" h="12">
                  <a:moveTo>
                    <a:pt x="246" y="12"/>
                  </a:moveTo>
                  <a:lnTo>
                    <a:pt x="208" y="12"/>
                  </a:lnTo>
                  <a:lnTo>
                    <a:pt x="204" y="10"/>
                  </a:lnTo>
                  <a:lnTo>
                    <a:pt x="202" y="10"/>
                  </a:lnTo>
                  <a:lnTo>
                    <a:pt x="200" y="10"/>
                  </a:lnTo>
                  <a:lnTo>
                    <a:pt x="198" y="8"/>
                  </a:lnTo>
                  <a:lnTo>
                    <a:pt x="248" y="12"/>
                  </a:lnTo>
                  <a:lnTo>
                    <a:pt x="246" y="12"/>
                  </a:lnTo>
                  <a:lnTo>
                    <a:pt x="246" y="12"/>
                  </a:lnTo>
                  <a:close/>
                  <a:moveTo>
                    <a:pt x="74" y="4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solidFill>
              <a:srgbClr val="515C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7" name="Freeform 576"/>
            <p:cNvSpPr>
              <a:spLocks noEditPoints="1"/>
            </p:cNvSpPr>
            <p:nvPr/>
          </p:nvSpPr>
          <p:spPr bwMode="auto">
            <a:xfrm>
              <a:off x="5140325" y="145732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202" y="12"/>
                </a:cxn>
                <a:cxn ang="0">
                  <a:pos x="200" y="12"/>
                </a:cxn>
                <a:cxn ang="0">
                  <a:pos x="196" y="10"/>
                </a:cxn>
                <a:cxn ang="0">
                  <a:pos x="194" y="10"/>
                </a:cxn>
                <a:cxn ang="0">
                  <a:pos x="192" y="10"/>
                </a:cxn>
                <a:cxn ang="0">
                  <a:pos x="248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8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92" y="6"/>
                </a:cxn>
                <a:cxn ang="0">
                  <a:pos x="90" y="6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6" y="6"/>
                </a:cxn>
                <a:cxn ang="0">
                  <a:pos x="84" y="6"/>
                </a:cxn>
                <a:cxn ang="0">
                  <a:pos x="82" y="6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6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202" y="12"/>
                  </a:lnTo>
                  <a:lnTo>
                    <a:pt x="200" y="12"/>
                  </a:lnTo>
                  <a:lnTo>
                    <a:pt x="196" y="10"/>
                  </a:lnTo>
                  <a:lnTo>
                    <a:pt x="194" y="10"/>
                  </a:lnTo>
                  <a:lnTo>
                    <a:pt x="192" y="10"/>
                  </a:lnTo>
                  <a:lnTo>
                    <a:pt x="248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  <a:moveTo>
                    <a:pt x="8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4" y="6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6"/>
                  </a:lnTo>
                  <a:close/>
                </a:path>
              </a:pathLst>
            </a:custGeom>
            <a:solidFill>
              <a:srgbClr val="515F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8" name="Freeform 577"/>
            <p:cNvSpPr>
              <a:spLocks noEditPoints="1"/>
            </p:cNvSpPr>
            <p:nvPr/>
          </p:nvSpPr>
          <p:spPr bwMode="auto">
            <a:xfrm>
              <a:off x="5140325" y="145732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198" y="10"/>
                </a:cxn>
                <a:cxn ang="0">
                  <a:pos x="196" y="10"/>
                </a:cxn>
                <a:cxn ang="0">
                  <a:pos x="194" y="10"/>
                </a:cxn>
                <a:cxn ang="0">
                  <a:pos x="192" y="10"/>
                </a:cxn>
                <a:cxn ang="0">
                  <a:pos x="190" y="10"/>
                </a:cxn>
                <a:cxn ang="0">
                  <a:pos x="190" y="10"/>
                </a:cxn>
                <a:cxn ang="0">
                  <a:pos x="188" y="8"/>
                </a:cxn>
                <a:cxn ang="0">
                  <a:pos x="186" y="8"/>
                </a:cxn>
                <a:cxn ang="0">
                  <a:pos x="184" y="8"/>
                </a:cxn>
                <a:cxn ang="0">
                  <a:pos x="248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86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00" y="4"/>
                </a:cxn>
                <a:cxn ang="0">
                  <a:pos x="98" y="4"/>
                </a:cxn>
                <a:cxn ang="0">
                  <a:pos x="96" y="4"/>
                </a:cxn>
                <a:cxn ang="0">
                  <a:pos x="94" y="4"/>
                </a:cxn>
                <a:cxn ang="0">
                  <a:pos x="92" y="6"/>
                </a:cxn>
                <a:cxn ang="0">
                  <a:pos x="90" y="6"/>
                </a:cxn>
                <a:cxn ang="0">
                  <a:pos x="90" y="6"/>
                </a:cxn>
                <a:cxn ang="0">
                  <a:pos x="88" y="6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198" y="10"/>
                  </a:lnTo>
                  <a:lnTo>
                    <a:pt x="196" y="10"/>
                  </a:lnTo>
                  <a:lnTo>
                    <a:pt x="194" y="10"/>
                  </a:lnTo>
                  <a:lnTo>
                    <a:pt x="192" y="10"/>
                  </a:lnTo>
                  <a:lnTo>
                    <a:pt x="190" y="10"/>
                  </a:lnTo>
                  <a:lnTo>
                    <a:pt x="190" y="10"/>
                  </a:lnTo>
                  <a:lnTo>
                    <a:pt x="188" y="8"/>
                  </a:lnTo>
                  <a:lnTo>
                    <a:pt x="186" y="8"/>
                  </a:lnTo>
                  <a:lnTo>
                    <a:pt x="184" y="8"/>
                  </a:lnTo>
                  <a:lnTo>
                    <a:pt x="248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  <a:moveTo>
                    <a:pt x="86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00" y="4"/>
                  </a:lnTo>
                  <a:lnTo>
                    <a:pt x="98" y="4"/>
                  </a:lnTo>
                  <a:lnTo>
                    <a:pt x="96" y="4"/>
                  </a:lnTo>
                  <a:lnTo>
                    <a:pt x="94" y="4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52616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9" name="Freeform 578"/>
            <p:cNvSpPr>
              <a:spLocks noEditPoints="1"/>
            </p:cNvSpPr>
            <p:nvPr/>
          </p:nvSpPr>
          <p:spPr bwMode="auto">
            <a:xfrm>
              <a:off x="5140325" y="1457325"/>
              <a:ext cx="396875" cy="19050"/>
            </a:xfrm>
            <a:custGeom>
              <a:avLst/>
              <a:gdLst/>
              <a:ahLst/>
              <a:cxnLst>
                <a:cxn ang="0">
                  <a:pos x="248" y="12"/>
                </a:cxn>
                <a:cxn ang="0">
                  <a:pos x="192" y="10"/>
                </a:cxn>
                <a:cxn ang="0">
                  <a:pos x="190" y="10"/>
                </a:cxn>
                <a:cxn ang="0">
                  <a:pos x="188" y="8"/>
                </a:cxn>
                <a:cxn ang="0">
                  <a:pos x="186" y="8"/>
                </a:cxn>
                <a:cxn ang="0">
                  <a:pos x="184" y="8"/>
                </a:cxn>
                <a:cxn ang="0">
                  <a:pos x="182" y="8"/>
                </a:cxn>
                <a:cxn ang="0">
                  <a:pos x="180" y="8"/>
                </a:cxn>
                <a:cxn ang="0">
                  <a:pos x="176" y="8"/>
                </a:cxn>
                <a:cxn ang="0">
                  <a:pos x="174" y="8"/>
                </a:cxn>
                <a:cxn ang="0">
                  <a:pos x="250" y="10"/>
                </a:cxn>
                <a:cxn ang="0">
                  <a:pos x="248" y="12"/>
                </a:cxn>
                <a:cxn ang="0">
                  <a:pos x="248" y="12"/>
                </a:cxn>
                <a:cxn ang="0">
                  <a:pos x="92" y="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10" y="4"/>
                </a:cxn>
                <a:cxn ang="0">
                  <a:pos x="108" y="4"/>
                </a:cxn>
                <a:cxn ang="0">
                  <a:pos x="106" y="4"/>
                </a:cxn>
                <a:cxn ang="0">
                  <a:pos x="104" y="4"/>
                </a:cxn>
                <a:cxn ang="0">
                  <a:pos x="102" y="4"/>
                </a:cxn>
                <a:cxn ang="0">
                  <a:pos x="98" y="4"/>
                </a:cxn>
                <a:cxn ang="0">
                  <a:pos x="96" y="4"/>
                </a:cxn>
                <a:cxn ang="0">
                  <a:pos x="94" y="4"/>
                </a:cxn>
                <a:cxn ang="0">
                  <a:pos x="92" y="6"/>
                </a:cxn>
                <a:cxn ang="0">
                  <a:pos x="92" y="6"/>
                </a:cxn>
              </a:cxnLst>
              <a:rect l="0" t="0" r="r" b="b"/>
              <a:pathLst>
                <a:path w="250" h="12">
                  <a:moveTo>
                    <a:pt x="248" y="12"/>
                  </a:moveTo>
                  <a:lnTo>
                    <a:pt x="192" y="10"/>
                  </a:lnTo>
                  <a:lnTo>
                    <a:pt x="190" y="10"/>
                  </a:lnTo>
                  <a:lnTo>
                    <a:pt x="188" y="8"/>
                  </a:lnTo>
                  <a:lnTo>
                    <a:pt x="186" y="8"/>
                  </a:lnTo>
                  <a:lnTo>
                    <a:pt x="184" y="8"/>
                  </a:lnTo>
                  <a:lnTo>
                    <a:pt x="182" y="8"/>
                  </a:lnTo>
                  <a:lnTo>
                    <a:pt x="180" y="8"/>
                  </a:lnTo>
                  <a:lnTo>
                    <a:pt x="176" y="8"/>
                  </a:lnTo>
                  <a:lnTo>
                    <a:pt x="174" y="8"/>
                  </a:lnTo>
                  <a:lnTo>
                    <a:pt x="250" y="10"/>
                  </a:lnTo>
                  <a:lnTo>
                    <a:pt x="248" y="12"/>
                  </a:lnTo>
                  <a:lnTo>
                    <a:pt x="248" y="12"/>
                  </a:lnTo>
                  <a:close/>
                  <a:moveTo>
                    <a:pt x="92" y="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0" y="4"/>
                  </a:lnTo>
                  <a:lnTo>
                    <a:pt x="108" y="4"/>
                  </a:lnTo>
                  <a:lnTo>
                    <a:pt x="106" y="4"/>
                  </a:lnTo>
                  <a:lnTo>
                    <a:pt x="104" y="4"/>
                  </a:lnTo>
                  <a:lnTo>
                    <a:pt x="102" y="4"/>
                  </a:lnTo>
                  <a:lnTo>
                    <a:pt x="98" y="4"/>
                  </a:lnTo>
                  <a:lnTo>
                    <a:pt x="96" y="4"/>
                  </a:lnTo>
                  <a:lnTo>
                    <a:pt x="94" y="4"/>
                  </a:lnTo>
                  <a:lnTo>
                    <a:pt x="92" y="6"/>
                  </a:lnTo>
                  <a:lnTo>
                    <a:pt x="92" y="6"/>
                  </a:lnTo>
                  <a:close/>
                </a:path>
              </a:pathLst>
            </a:custGeom>
            <a:solidFill>
              <a:srgbClr val="5162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0" name="Freeform 579"/>
            <p:cNvSpPr>
              <a:spLocks noEditPoints="1"/>
            </p:cNvSpPr>
            <p:nvPr/>
          </p:nvSpPr>
          <p:spPr bwMode="auto">
            <a:xfrm>
              <a:off x="5140325" y="1454150"/>
              <a:ext cx="396875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184" y="10"/>
                </a:cxn>
                <a:cxn ang="0">
                  <a:pos x="182" y="10"/>
                </a:cxn>
                <a:cxn ang="0">
                  <a:pos x="178" y="10"/>
                </a:cxn>
                <a:cxn ang="0">
                  <a:pos x="176" y="10"/>
                </a:cxn>
                <a:cxn ang="0">
                  <a:pos x="172" y="8"/>
                </a:cxn>
                <a:cxn ang="0">
                  <a:pos x="170" y="8"/>
                </a:cxn>
                <a:cxn ang="0">
                  <a:pos x="166" y="8"/>
                </a:cxn>
                <a:cxn ang="0">
                  <a:pos x="164" y="8"/>
                </a:cxn>
                <a:cxn ang="0">
                  <a:pos x="160" y="8"/>
                </a:cxn>
                <a:cxn ang="0">
                  <a:pos x="250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10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0" y="6"/>
                </a:cxn>
                <a:cxn ang="0">
                  <a:pos x="118" y="6"/>
                </a:cxn>
                <a:cxn ang="0">
                  <a:pos x="116" y="6"/>
                </a:cxn>
                <a:cxn ang="0">
                  <a:pos x="112" y="6"/>
                </a:cxn>
                <a:cxn ang="0">
                  <a:pos x="110" y="6"/>
                </a:cxn>
                <a:cxn ang="0">
                  <a:pos x="106" y="6"/>
                </a:cxn>
                <a:cxn ang="0">
                  <a:pos x="104" y="6"/>
                </a:cxn>
                <a:cxn ang="0">
                  <a:pos x="100" y="6"/>
                </a:cxn>
                <a:cxn ang="0">
                  <a:pos x="100" y="6"/>
                </a:cxn>
              </a:cxnLst>
              <a:rect l="0" t="0" r="r" b="b"/>
              <a:pathLst>
                <a:path w="250" h="14">
                  <a:moveTo>
                    <a:pt x="248" y="14"/>
                  </a:moveTo>
                  <a:lnTo>
                    <a:pt x="184" y="10"/>
                  </a:lnTo>
                  <a:lnTo>
                    <a:pt x="182" y="10"/>
                  </a:lnTo>
                  <a:lnTo>
                    <a:pt x="178" y="10"/>
                  </a:lnTo>
                  <a:lnTo>
                    <a:pt x="176" y="10"/>
                  </a:lnTo>
                  <a:lnTo>
                    <a:pt x="172" y="8"/>
                  </a:lnTo>
                  <a:lnTo>
                    <a:pt x="170" y="8"/>
                  </a:lnTo>
                  <a:lnTo>
                    <a:pt x="166" y="8"/>
                  </a:lnTo>
                  <a:lnTo>
                    <a:pt x="164" y="8"/>
                  </a:lnTo>
                  <a:lnTo>
                    <a:pt x="160" y="8"/>
                  </a:lnTo>
                  <a:lnTo>
                    <a:pt x="250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  <a:moveTo>
                    <a:pt x="10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0" y="6"/>
                  </a:lnTo>
                  <a:lnTo>
                    <a:pt x="118" y="6"/>
                  </a:lnTo>
                  <a:lnTo>
                    <a:pt x="116" y="6"/>
                  </a:lnTo>
                  <a:lnTo>
                    <a:pt x="112" y="6"/>
                  </a:lnTo>
                  <a:lnTo>
                    <a:pt x="110" y="6"/>
                  </a:lnTo>
                  <a:lnTo>
                    <a:pt x="106" y="6"/>
                  </a:lnTo>
                  <a:lnTo>
                    <a:pt x="104" y="6"/>
                  </a:lnTo>
                  <a:lnTo>
                    <a:pt x="100" y="6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5164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1" name="Freeform 580"/>
            <p:cNvSpPr>
              <a:spLocks/>
            </p:cNvSpPr>
            <p:nvPr/>
          </p:nvSpPr>
          <p:spPr bwMode="auto">
            <a:xfrm>
              <a:off x="5140325" y="1454150"/>
              <a:ext cx="396875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174" y="10"/>
                </a:cxn>
                <a:cxn ang="0">
                  <a:pos x="168" y="8"/>
                </a:cxn>
                <a:cxn ang="0">
                  <a:pos x="162" y="8"/>
                </a:cxn>
                <a:cxn ang="0">
                  <a:pos x="156" y="8"/>
                </a:cxn>
                <a:cxn ang="0">
                  <a:pos x="150" y="6"/>
                </a:cxn>
                <a:cxn ang="0">
                  <a:pos x="144" y="6"/>
                </a:cxn>
                <a:cxn ang="0">
                  <a:pos x="138" y="6"/>
                </a:cxn>
                <a:cxn ang="0">
                  <a:pos x="130" y="6"/>
                </a:cxn>
                <a:cxn ang="0">
                  <a:pos x="124" y="6"/>
                </a:cxn>
                <a:cxn ang="0">
                  <a:pos x="122" y="6"/>
                </a:cxn>
                <a:cxn ang="0">
                  <a:pos x="120" y="6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6" y="6"/>
                </a:cxn>
                <a:cxn ang="0">
                  <a:pos x="114" y="6"/>
                </a:cxn>
                <a:cxn ang="0">
                  <a:pos x="112" y="6"/>
                </a:cxn>
                <a:cxn ang="0">
                  <a:pos x="11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0" y="10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0" h="12">
                  <a:moveTo>
                    <a:pt x="250" y="12"/>
                  </a:moveTo>
                  <a:lnTo>
                    <a:pt x="174" y="10"/>
                  </a:lnTo>
                  <a:lnTo>
                    <a:pt x="168" y="8"/>
                  </a:lnTo>
                  <a:lnTo>
                    <a:pt x="162" y="8"/>
                  </a:lnTo>
                  <a:lnTo>
                    <a:pt x="156" y="8"/>
                  </a:lnTo>
                  <a:lnTo>
                    <a:pt x="150" y="6"/>
                  </a:lnTo>
                  <a:lnTo>
                    <a:pt x="144" y="6"/>
                  </a:lnTo>
                  <a:lnTo>
                    <a:pt x="138" y="6"/>
                  </a:lnTo>
                  <a:lnTo>
                    <a:pt x="130" y="6"/>
                  </a:lnTo>
                  <a:lnTo>
                    <a:pt x="124" y="6"/>
                  </a:lnTo>
                  <a:lnTo>
                    <a:pt x="122" y="6"/>
                  </a:lnTo>
                  <a:lnTo>
                    <a:pt x="120" y="6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1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0" y="10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5166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" name="Freeform 581"/>
            <p:cNvSpPr>
              <a:spLocks/>
            </p:cNvSpPr>
            <p:nvPr/>
          </p:nvSpPr>
          <p:spPr bwMode="auto">
            <a:xfrm>
              <a:off x="5140325" y="1450975"/>
              <a:ext cx="396875" cy="22225"/>
            </a:xfrm>
            <a:custGeom>
              <a:avLst/>
              <a:gdLst/>
              <a:ahLst/>
              <a:cxnLst>
                <a:cxn ang="0">
                  <a:pos x="250" y="14"/>
                </a:cxn>
                <a:cxn ang="0">
                  <a:pos x="160" y="10"/>
                </a:cxn>
                <a:cxn ang="0">
                  <a:pos x="156" y="10"/>
                </a:cxn>
                <a:cxn ang="0">
                  <a:pos x="152" y="8"/>
                </a:cxn>
                <a:cxn ang="0">
                  <a:pos x="148" y="8"/>
                </a:cxn>
                <a:cxn ang="0">
                  <a:pos x="144" y="8"/>
                </a:cxn>
                <a:cxn ang="0">
                  <a:pos x="138" y="8"/>
                </a:cxn>
                <a:cxn ang="0">
                  <a:pos x="134" y="8"/>
                </a:cxn>
                <a:cxn ang="0">
                  <a:pos x="130" y="8"/>
                </a:cxn>
                <a:cxn ang="0">
                  <a:pos x="124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4"/>
                </a:cxn>
              </a:cxnLst>
              <a:rect l="0" t="0" r="r" b="b"/>
              <a:pathLst>
                <a:path w="250" h="14">
                  <a:moveTo>
                    <a:pt x="250" y="14"/>
                  </a:moveTo>
                  <a:lnTo>
                    <a:pt x="160" y="10"/>
                  </a:lnTo>
                  <a:lnTo>
                    <a:pt x="156" y="10"/>
                  </a:lnTo>
                  <a:lnTo>
                    <a:pt x="152" y="8"/>
                  </a:lnTo>
                  <a:lnTo>
                    <a:pt x="148" y="8"/>
                  </a:lnTo>
                  <a:lnTo>
                    <a:pt x="144" y="8"/>
                  </a:lnTo>
                  <a:lnTo>
                    <a:pt x="138" y="8"/>
                  </a:lnTo>
                  <a:lnTo>
                    <a:pt x="134" y="8"/>
                  </a:lnTo>
                  <a:lnTo>
                    <a:pt x="130" y="8"/>
                  </a:lnTo>
                  <a:lnTo>
                    <a:pt x="12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0" y="12"/>
                  </a:lnTo>
                  <a:lnTo>
                    <a:pt x="250" y="14"/>
                  </a:lnTo>
                  <a:lnTo>
                    <a:pt x="250" y="14"/>
                  </a:lnTo>
                  <a:close/>
                </a:path>
              </a:pathLst>
            </a:custGeom>
            <a:solidFill>
              <a:srgbClr val="5067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3" name="Freeform 582"/>
            <p:cNvSpPr>
              <a:spLocks/>
            </p:cNvSpPr>
            <p:nvPr/>
          </p:nvSpPr>
          <p:spPr bwMode="auto">
            <a:xfrm>
              <a:off x="5140325" y="1450975"/>
              <a:ext cx="396875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0" y="10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0" h="12">
                  <a:moveTo>
                    <a:pt x="250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0" y="10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4F68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4" name="Freeform 583"/>
            <p:cNvSpPr>
              <a:spLocks/>
            </p:cNvSpPr>
            <p:nvPr/>
          </p:nvSpPr>
          <p:spPr bwMode="auto">
            <a:xfrm>
              <a:off x="5140325" y="1447800"/>
              <a:ext cx="400050" cy="22225"/>
            </a:xfrm>
            <a:custGeom>
              <a:avLst/>
              <a:gdLst/>
              <a:ahLst/>
              <a:cxnLst>
                <a:cxn ang="0">
                  <a:pos x="250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4"/>
                </a:cxn>
              </a:cxnLst>
              <a:rect l="0" t="0" r="r" b="b"/>
              <a:pathLst>
                <a:path w="252" h="14">
                  <a:moveTo>
                    <a:pt x="250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0" y="12"/>
                  </a:lnTo>
                  <a:lnTo>
                    <a:pt x="250" y="14"/>
                  </a:lnTo>
                  <a:lnTo>
                    <a:pt x="250" y="14"/>
                  </a:lnTo>
                  <a:close/>
                </a:path>
              </a:pathLst>
            </a:custGeom>
            <a:solidFill>
              <a:srgbClr val="4F69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5" name="Freeform 584"/>
            <p:cNvSpPr>
              <a:spLocks/>
            </p:cNvSpPr>
            <p:nvPr/>
          </p:nvSpPr>
          <p:spPr bwMode="auto">
            <a:xfrm>
              <a:off x="5140325" y="1447800"/>
              <a:ext cx="400050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2" h="12">
                  <a:moveTo>
                    <a:pt x="250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4E6C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6" name="Freeform 585"/>
            <p:cNvSpPr>
              <a:spLocks/>
            </p:cNvSpPr>
            <p:nvPr/>
          </p:nvSpPr>
          <p:spPr bwMode="auto">
            <a:xfrm>
              <a:off x="5140325" y="1444625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D6D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7" name="Freeform 586"/>
            <p:cNvSpPr>
              <a:spLocks/>
            </p:cNvSpPr>
            <p:nvPr/>
          </p:nvSpPr>
          <p:spPr bwMode="auto">
            <a:xfrm>
              <a:off x="5140325" y="1444625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B6E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8" name="Freeform 587"/>
            <p:cNvSpPr>
              <a:spLocks/>
            </p:cNvSpPr>
            <p:nvPr/>
          </p:nvSpPr>
          <p:spPr bwMode="auto">
            <a:xfrm>
              <a:off x="5140325" y="1441450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96F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9" name="Freeform 588"/>
            <p:cNvSpPr>
              <a:spLocks/>
            </p:cNvSpPr>
            <p:nvPr/>
          </p:nvSpPr>
          <p:spPr bwMode="auto">
            <a:xfrm>
              <a:off x="5140325" y="1441450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76F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0" name="Freeform 589"/>
            <p:cNvSpPr>
              <a:spLocks/>
            </p:cNvSpPr>
            <p:nvPr/>
          </p:nvSpPr>
          <p:spPr bwMode="auto">
            <a:xfrm>
              <a:off x="5140325" y="1438275"/>
              <a:ext cx="403225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2" y="14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4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6718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1" name="Freeform 590"/>
            <p:cNvSpPr>
              <a:spLocks/>
            </p:cNvSpPr>
            <p:nvPr/>
          </p:nvSpPr>
          <p:spPr bwMode="auto">
            <a:xfrm>
              <a:off x="5140325" y="1438275"/>
              <a:ext cx="403225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4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27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2" name="Freeform 591"/>
            <p:cNvSpPr>
              <a:spLocks/>
            </p:cNvSpPr>
            <p:nvPr/>
          </p:nvSpPr>
          <p:spPr bwMode="auto">
            <a:xfrm>
              <a:off x="5140325" y="1438275"/>
              <a:ext cx="403225" cy="19050"/>
            </a:xfrm>
            <a:custGeom>
              <a:avLst/>
              <a:gdLst/>
              <a:ahLst/>
              <a:cxnLst>
                <a:cxn ang="0">
                  <a:pos x="254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</a:cxnLst>
              <a:rect l="0" t="0" r="r" b="b"/>
              <a:pathLst>
                <a:path w="254" h="12">
                  <a:moveTo>
                    <a:pt x="254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close/>
                </a:path>
              </a:pathLst>
            </a:custGeom>
            <a:solidFill>
              <a:srgbClr val="3E73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3" name="Freeform 592"/>
            <p:cNvSpPr>
              <a:spLocks/>
            </p:cNvSpPr>
            <p:nvPr/>
          </p:nvSpPr>
          <p:spPr bwMode="auto">
            <a:xfrm>
              <a:off x="5140325" y="1435100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3C74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4" name="Freeform 593"/>
            <p:cNvSpPr>
              <a:spLocks/>
            </p:cNvSpPr>
            <p:nvPr/>
          </p:nvSpPr>
          <p:spPr bwMode="auto">
            <a:xfrm>
              <a:off x="5140325" y="1435100"/>
              <a:ext cx="403225" cy="19050"/>
            </a:xfrm>
            <a:custGeom>
              <a:avLst/>
              <a:gdLst/>
              <a:ahLst/>
              <a:cxnLst>
                <a:cxn ang="0">
                  <a:pos x="254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</a:cxnLst>
              <a:rect l="0" t="0" r="r" b="b"/>
              <a:pathLst>
                <a:path w="254" h="12">
                  <a:moveTo>
                    <a:pt x="254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close/>
                </a:path>
              </a:pathLst>
            </a:custGeom>
            <a:solidFill>
              <a:srgbClr val="3775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5" name="Freeform 594"/>
            <p:cNvSpPr>
              <a:spLocks/>
            </p:cNvSpPr>
            <p:nvPr/>
          </p:nvSpPr>
          <p:spPr bwMode="auto">
            <a:xfrm>
              <a:off x="5140325" y="1431925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357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6" name="Freeform 595"/>
            <p:cNvSpPr>
              <a:spLocks/>
            </p:cNvSpPr>
            <p:nvPr/>
          </p:nvSpPr>
          <p:spPr bwMode="auto">
            <a:xfrm>
              <a:off x="5140325" y="1431925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2F76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7" name="Freeform 596"/>
            <p:cNvSpPr>
              <a:spLocks/>
            </p:cNvSpPr>
            <p:nvPr/>
          </p:nvSpPr>
          <p:spPr bwMode="auto">
            <a:xfrm>
              <a:off x="5140325" y="1428750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2976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8" name="Freeform 597"/>
            <p:cNvSpPr>
              <a:spLocks/>
            </p:cNvSpPr>
            <p:nvPr/>
          </p:nvSpPr>
          <p:spPr bwMode="auto">
            <a:xfrm>
              <a:off x="5140325" y="1428750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2479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9" name="Freeform 598"/>
            <p:cNvSpPr>
              <a:spLocks/>
            </p:cNvSpPr>
            <p:nvPr/>
          </p:nvSpPr>
          <p:spPr bwMode="auto">
            <a:xfrm>
              <a:off x="5140325" y="1425575"/>
              <a:ext cx="406400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6" y="12"/>
                </a:cxn>
                <a:cxn ang="0">
                  <a:pos x="256" y="14"/>
                </a:cxn>
                <a:cxn ang="0">
                  <a:pos x="254" y="14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6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6" y="12"/>
                  </a:lnTo>
                  <a:lnTo>
                    <a:pt x="256" y="14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1B78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0" name="Freeform 599"/>
            <p:cNvSpPr>
              <a:spLocks/>
            </p:cNvSpPr>
            <p:nvPr/>
          </p:nvSpPr>
          <p:spPr bwMode="auto">
            <a:xfrm>
              <a:off x="5140325" y="1425575"/>
              <a:ext cx="406400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6" y="12"/>
                </a:cxn>
                <a:cxn ang="0">
                  <a:pos x="256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6" h="14">
                  <a:moveTo>
                    <a:pt x="254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0F7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1" name="Freeform 600"/>
            <p:cNvSpPr>
              <a:spLocks/>
            </p:cNvSpPr>
            <p:nvPr/>
          </p:nvSpPr>
          <p:spPr bwMode="auto">
            <a:xfrm>
              <a:off x="5140325" y="1425575"/>
              <a:ext cx="406400" cy="19050"/>
            </a:xfrm>
            <a:custGeom>
              <a:avLst/>
              <a:gdLst/>
              <a:ahLst/>
              <a:cxnLst>
                <a:cxn ang="0">
                  <a:pos x="256" y="12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4" y="10"/>
                </a:cxn>
                <a:cxn ang="0">
                  <a:pos x="256" y="12"/>
                </a:cxn>
                <a:cxn ang="0">
                  <a:pos x="256" y="12"/>
                </a:cxn>
                <a:cxn ang="0">
                  <a:pos x="256" y="12"/>
                </a:cxn>
              </a:cxnLst>
              <a:rect l="0" t="0" r="r" b="b"/>
              <a:pathLst>
                <a:path w="256" h="12">
                  <a:moveTo>
                    <a:pt x="256" y="1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4" y="10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close/>
                </a:path>
              </a:pathLst>
            </a:custGeom>
            <a:solidFill>
              <a:srgbClr val="027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2" name="Freeform 601"/>
            <p:cNvSpPr>
              <a:spLocks/>
            </p:cNvSpPr>
            <p:nvPr/>
          </p:nvSpPr>
          <p:spPr bwMode="auto">
            <a:xfrm>
              <a:off x="5140325" y="1422400"/>
              <a:ext cx="406400" cy="22225"/>
            </a:xfrm>
            <a:custGeom>
              <a:avLst/>
              <a:gdLst/>
              <a:ahLst/>
              <a:cxnLst>
                <a:cxn ang="0">
                  <a:pos x="256" y="1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6" y="14"/>
                </a:cxn>
                <a:cxn ang="0">
                  <a:pos x="256" y="14"/>
                </a:cxn>
              </a:cxnLst>
              <a:rect l="0" t="0" r="r" b="b"/>
              <a:pathLst>
                <a:path w="256" h="14">
                  <a:moveTo>
                    <a:pt x="256" y="14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6" y="14"/>
                  </a:lnTo>
                  <a:lnTo>
                    <a:pt x="256" y="14"/>
                  </a:lnTo>
                  <a:close/>
                </a:path>
              </a:pathLst>
            </a:custGeom>
            <a:solidFill>
              <a:srgbClr val="017A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Freeform 602"/>
            <p:cNvSpPr>
              <a:spLocks/>
            </p:cNvSpPr>
            <p:nvPr/>
          </p:nvSpPr>
          <p:spPr bwMode="auto">
            <a:xfrm>
              <a:off x="5143500" y="1422400"/>
              <a:ext cx="400050" cy="19050"/>
            </a:xfrm>
            <a:custGeom>
              <a:avLst/>
              <a:gdLst/>
              <a:ahLst/>
              <a:cxnLst>
                <a:cxn ang="0">
                  <a:pos x="252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2" y="1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2"/>
                </a:cxn>
              </a:cxnLst>
              <a:rect l="0" t="0" r="r" b="b"/>
              <a:pathLst>
                <a:path w="252" h="12">
                  <a:moveTo>
                    <a:pt x="252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2" y="1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2"/>
                  </a:lnTo>
                  <a:close/>
                </a:path>
              </a:pathLst>
            </a:custGeom>
            <a:solidFill>
              <a:srgbClr val="007CB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4" name="Freeform 603"/>
            <p:cNvSpPr>
              <a:spLocks/>
            </p:cNvSpPr>
            <p:nvPr/>
          </p:nvSpPr>
          <p:spPr bwMode="auto">
            <a:xfrm>
              <a:off x="5143500" y="1419225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067B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Freeform 604"/>
            <p:cNvSpPr>
              <a:spLocks/>
            </p:cNvSpPr>
            <p:nvPr/>
          </p:nvSpPr>
          <p:spPr bwMode="auto">
            <a:xfrm>
              <a:off x="5143500" y="1419225"/>
              <a:ext cx="400050" cy="19050"/>
            </a:xfrm>
            <a:custGeom>
              <a:avLst/>
              <a:gdLst/>
              <a:ahLst/>
              <a:cxnLst>
                <a:cxn ang="0">
                  <a:pos x="252" y="1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2" y="1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2"/>
                </a:cxn>
              </a:cxnLst>
              <a:rect l="0" t="0" r="r" b="b"/>
              <a:pathLst>
                <a:path w="252" h="12">
                  <a:moveTo>
                    <a:pt x="252" y="1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2" y="1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2"/>
                  </a:lnTo>
                  <a:close/>
                </a:path>
              </a:pathLst>
            </a:custGeom>
            <a:solidFill>
              <a:srgbClr val="037C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6" name="Freeform 605"/>
            <p:cNvSpPr>
              <a:spLocks/>
            </p:cNvSpPr>
            <p:nvPr/>
          </p:nvSpPr>
          <p:spPr bwMode="auto">
            <a:xfrm>
              <a:off x="5146675" y="1416050"/>
              <a:ext cx="396875" cy="22225"/>
            </a:xfrm>
            <a:custGeom>
              <a:avLst/>
              <a:gdLst/>
              <a:ahLst/>
              <a:cxnLst>
                <a:cxn ang="0">
                  <a:pos x="250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50" y="12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4"/>
                </a:cxn>
              </a:cxnLst>
              <a:rect l="0" t="0" r="r" b="b"/>
              <a:pathLst>
                <a:path w="250" h="14">
                  <a:moveTo>
                    <a:pt x="250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50" y="12"/>
                  </a:lnTo>
                  <a:lnTo>
                    <a:pt x="250" y="12"/>
                  </a:lnTo>
                  <a:lnTo>
                    <a:pt x="250" y="14"/>
                  </a:lnTo>
                  <a:lnTo>
                    <a:pt x="250" y="14"/>
                  </a:lnTo>
                  <a:close/>
                </a:path>
              </a:pathLst>
            </a:custGeom>
            <a:solidFill>
              <a:srgbClr val="037D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7" name="Freeform 606"/>
            <p:cNvSpPr>
              <a:spLocks/>
            </p:cNvSpPr>
            <p:nvPr/>
          </p:nvSpPr>
          <p:spPr bwMode="auto">
            <a:xfrm>
              <a:off x="5146675" y="1416050"/>
              <a:ext cx="396875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0" y="12"/>
                </a:cxn>
                <a:cxn ang="0">
                  <a:pos x="250" y="12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0" h="12">
                  <a:moveTo>
                    <a:pt x="250" y="1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0" y="12"/>
                  </a:lnTo>
                  <a:lnTo>
                    <a:pt x="250" y="12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057D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8" name="Freeform 607"/>
            <p:cNvSpPr>
              <a:spLocks/>
            </p:cNvSpPr>
            <p:nvPr/>
          </p:nvSpPr>
          <p:spPr bwMode="auto">
            <a:xfrm>
              <a:off x="5149850" y="141287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46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248" y="14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46" y="12"/>
                  </a:lnTo>
                  <a:lnTo>
                    <a:pt x="248" y="14"/>
                  </a:lnTo>
                  <a:lnTo>
                    <a:pt x="248" y="14"/>
                  </a:lnTo>
                  <a:lnTo>
                    <a:pt x="248" y="14"/>
                  </a:lnTo>
                  <a:close/>
                </a:path>
              </a:pathLst>
            </a:custGeom>
            <a:solidFill>
              <a:srgbClr val="077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Freeform 608"/>
            <p:cNvSpPr>
              <a:spLocks/>
            </p:cNvSpPr>
            <p:nvPr/>
          </p:nvSpPr>
          <p:spPr bwMode="auto">
            <a:xfrm>
              <a:off x="5149850" y="141287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46" y="12"/>
                </a:cxn>
                <a:cxn ang="0">
                  <a:pos x="246" y="12"/>
                </a:cxn>
                <a:cxn ang="0">
                  <a:pos x="248" y="14"/>
                </a:cxn>
                <a:cxn ang="0">
                  <a:pos x="248" y="14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46" y="12"/>
                  </a:lnTo>
                  <a:lnTo>
                    <a:pt x="246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</a:path>
              </a:pathLst>
            </a:custGeom>
            <a:solidFill>
              <a:srgbClr val="08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0" name="Freeform 609"/>
            <p:cNvSpPr>
              <a:spLocks/>
            </p:cNvSpPr>
            <p:nvPr/>
          </p:nvSpPr>
          <p:spPr bwMode="auto">
            <a:xfrm>
              <a:off x="5153025" y="1412875"/>
              <a:ext cx="387350" cy="19050"/>
            </a:xfrm>
            <a:custGeom>
              <a:avLst/>
              <a:gdLst/>
              <a:ahLst/>
              <a:cxnLst>
                <a:cxn ang="0">
                  <a:pos x="244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44" y="10"/>
                </a:cxn>
                <a:cxn ang="0">
                  <a:pos x="244" y="12"/>
                </a:cxn>
                <a:cxn ang="0">
                  <a:pos x="244" y="12"/>
                </a:cxn>
                <a:cxn ang="0">
                  <a:pos x="244" y="12"/>
                </a:cxn>
              </a:cxnLst>
              <a:rect l="0" t="0" r="r" b="b"/>
              <a:pathLst>
                <a:path w="244" h="12">
                  <a:moveTo>
                    <a:pt x="244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44" y="10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4" y="12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Freeform 610"/>
            <p:cNvSpPr>
              <a:spLocks/>
            </p:cNvSpPr>
            <p:nvPr/>
          </p:nvSpPr>
          <p:spPr bwMode="auto">
            <a:xfrm>
              <a:off x="5153025" y="1384300"/>
              <a:ext cx="387350" cy="47625"/>
            </a:xfrm>
            <a:custGeom>
              <a:avLst/>
              <a:gdLst/>
              <a:ahLst/>
              <a:cxnLst>
                <a:cxn ang="0">
                  <a:pos x="244" y="30"/>
                </a:cxn>
                <a:cxn ang="0">
                  <a:pos x="0" y="18"/>
                </a:cxn>
                <a:cxn ang="0">
                  <a:pos x="4" y="16"/>
                </a:cxn>
                <a:cxn ang="0">
                  <a:pos x="10" y="14"/>
                </a:cxn>
                <a:cxn ang="0">
                  <a:pos x="16" y="12"/>
                </a:cxn>
                <a:cxn ang="0">
                  <a:pos x="22" y="10"/>
                </a:cxn>
                <a:cxn ang="0">
                  <a:pos x="28" y="8"/>
                </a:cxn>
                <a:cxn ang="0">
                  <a:pos x="36" y="6"/>
                </a:cxn>
                <a:cxn ang="0">
                  <a:pos x="44" y="4"/>
                </a:cxn>
                <a:cxn ang="0">
                  <a:pos x="52" y="4"/>
                </a:cxn>
                <a:cxn ang="0">
                  <a:pos x="62" y="2"/>
                </a:cxn>
                <a:cxn ang="0">
                  <a:pos x="70" y="2"/>
                </a:cxn>
                <a:cxn ang="0">
                  <a:pos x="80" y="2"/>
                </a:cxn>
                <a:cxn ang="0">
                  <a:pos x="90" y="0"/>
                </a:cxn>
                <a:cxn ang="0">
                  <a:pos x="98" y="0"/>
                </a:cxn>
                <a:cxn ang="0">
                  <a:pos x="108" y="0"/>
                </a:cxn>
                <a:cxn ang="0">
                  <a:pos x="118" y="0"/>
                </a:cxn>
                <a:cxn ang="0">
                  <a:pos x="128" y="0"/>
                </a:cxn>
                <a:cxn ang="0">
                  <a:pos x="138" y="2"/>
                </a:cxn>
                <a:cxn ang="0">
                  <a:pos x="148" y="2"/>
                </a:cxn>
                <a:cxn ang="0">
                  <a:pos x="158" y="2"/>
                </a:cxn>
                <a:cxn ang="0">
                  <a:pos x="166" y="4"/>
                </a:cxn>
                <a:cxn ang="0">
                  <a:pos x="176" y="4"/>
                </a:cxn>
                <a:cxn ang="0">
                  <a:pos x="184" y="6"/>
                </a:cxn>
                <a:cxn ang="0">
                  <a:pos x="192" y="8"/>
                </a:cxn>
                <a:cxn ang="0">
                  <a:pos x="200" y="10"/>
                </a:cxn>
                <a:cxn ang="0">
                  <a:pos x="208" y="12"/>
                </a:cxn>
                <a:cxn ang="0">
                  <a:pos x="216" y="14"/>
                </a:cxn>
                <a:cxn ang="0">
                  <a:pos x="222" y="16"/>
                </a:cxn>
                <a:cxn ang="0">
                  <a:pos x="228" y="18"/>
                </a:cxn>
                <a:cxn ang="0">
                  <a:pos x="232" y="20"/>
                </a:cxn>
                <a:cxn ang="0">
                  <a:pos x="238" y="24"/>
                </a:cxn>
                <a:cxn ang="0">
                  <a:pos x="240" y="26"/>
                </a:cxn>
                <a:cxn ang="0">
                  <a:pos x="244" y="30"/>
                </a:cxn>
                <a:cxn ang="0">
                  <a:pos x="244" y="30"/>
                </a:cxn>
              </a:cxnLst>
              <a:rect l="0" t="0" r="r" b="b"/>
              <a:pathLst>
                <a:path w="244" h="30">
                  <a:moveTo>
                    <a:pt x="244" y="30"/>
                  </a:moveTo>
                  <a:lnTo>
                    <a:pt x="0" y="18"/>
                  </a:lnTo>
                  <a:lnTo>
                    <a:pt x="4" y="16"/>
                  </a:lnTo>
                  <a:lnTo>
                    <a:pt x="10" y="14"/>
                  </a:lnTo>
                  <a:lnTo>
                    <a:pt x="16" y="12"/>
                  </a:lnTo>
                  <a:lnTo>
                    <a:pt x="22" y="10"/>
                  </a:lnTo>
                  <a:lnTo>
                    <a:pt x="28" y="8"/>
                  </a:lnTo>
                  <a:lnTo>
                    <a:pt x="36" y="6"/>
                  </a:lnTo>
                  <a:lnTo>
                    <a:pt x="44" y="4"/>
                  </a:lnTo>
                  <a:lnTo>
                    <a:pt x="52" y="4"/>
                  </a:lnTo>
                  <a:lnTo>
                    <a:pt x="62" y="2"/>
                  </a:lnTo>
                  <a:lnTo>
                    <a:pt x="70" y="2"/>
                  </a:lnTo>
                  <a:lnTo>
                    <a:pt x="80" y="2"/>
                  </a:lnTo>
                  <a:lnTo>
                    <a:pt x="90" y="0"/>
                  </a:lnTo>
                  <a:lnTo>
                    <a:pt x="98" y="0"/>
                  </a:lnTo>
                  <a:lnTo>
                    <a:pt x="108" y="0"/>
                  </a:lnTo>
                  <a:lnTo>
                    <a:pt x="118" y="0"/>
                  </a:lnTo>
                  <a:lnTo>
                    <a:pt x="128" y="0"/>
                  </a:lnTo>
                  <a:lnTo>
                    <a:pt x="138" y="2"/>
                  </a:lnTo>
                  <a:lnTo>
                    <a:pt x="148" y="2"/>
                  </a:lnTo>
                  <a:lnTo>
                    <a:pt x="158" y="2"/>
                  </a:lnTo>
                  <a:lnTo>
                    <a:pt x="166" y="4"/>
                  </a:lnTo>
                  <a:lnTo>
                    <a:pt x="176" y="4"/>
                  </a:lnTo>
                  <a:lnTo>
                    <a:pt x="184" y="6"/>
                  </a:lnTo>
                  <a:lnTo>
                    <a:pt x="192" y="8"/>
                  </a:lnTo>
                  <a:lnTo>
                    <a:pt x="200" y="10"/>
                  </a:lnTo>
                  <a:lnTo>
                    <a:pt x="208" y="12"/>
                  </a:lnTo>
                  <a:lnTo>
                    <a:pt x="216" y="14"/>
                  </a:lnTo>
                  <a:lnTo>
                    <a:pt x="222" y="16"/>
                  </a:lnTo>
                  <a:lnTo>
                    <a:pt x="228" y="18"/>
                  </a:lnTo>
                  <a:lnTo>
                    <a:pt x="232" y="20"/>
                  </a:lnTo>
                  <a:lnTo>
                    <a:pt x="238" y="24"/>
                  </a:lnTo>
                  <a:lnTo>
                    <a:pt x="240" y="26"/>
                  </a:lnTo>
                  <a:lnTo>
                    <a:pt x="244" y="30"/>
                  </a:lnTo>
                  <a:lnTo>
                    <a:pt x="244" y="30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2" name="Freeform 611"/>
            <p:cNvSpPr>
              <a:spLocks/>
            </p:cNvSpPr>
            <p:nvPr/>
          </p:nvSpPr>
          <p:spPr bwMode="auto">
            <a:xfrm>
              <a:off x="6115050" y="1482725"/>
              <a:ext cx="34925" cy="158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2" y="0"/>
                </a:cxn>
                <a:cxn ang="0">
                  <a:pos x="22" y="2"/>
                </a:cxn>
                <a:cxn ang="0">
                  <a:pos x="22" y="8"/>
                </a:cxn>
                <a:cxn ang="0">
                  <a:pos x="22" y="10"/>
                </a:cxn>
                <a:cxn ang="0">
                  <a:pos x="18" y="10"/>
                </a:cxn>
                <a:cxn ang="0">
                  <a:pos x="16" y="8"/>
                </a:cxn>
                <a:cxn ang="0">
                  <a:pos x="14" y="8"/>
                </a:cxn>
                <a:cxn ang="0">
                  <a:pos x="12" y="6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2" h="10">
                  <a:moveTo>
                    <a:pt x="0" y="2"/>
                  </a:moveTo>
                  <a:lnTo>
                    <a:pt x="22" y="0"/>
                  </a:lnTo>
                  <a:lnTo>
                    <a:pt x="22" y="2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18" y="10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3" name="Freeform 612"/>
            <p:cNvSpPr>
              <a:spLocks/>
            </p:cNvSpPr>
            <p:nvPr/>
          </p:nvSpPr>
          <p:spPr bwMode="auto">
            <a:xfrm>
              <a:off x="6108700" y="1482725"/>
              <a:ext cx="41275" cy="31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26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26" h="2">
                  <a:moveTo>
                    <a:pt x="26" y="2"/>
                  </a:move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Freeform 613"/>
            <p:cNvSpPr>
              <a:spLocks/>
            </p:cNvSpPr>
            <p:nvPr/>
          </p:nvSpPr>
          <p:spPr bwMode="auto">
            <a:xfrm>
              <a:off x="6105525" y="1479550"/>
              <a:ext cx="44450" cy="6350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8" y="0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28" h="4">
                  <a:moveTo>
                    <a:pt x="28" y="2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3B37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Freeform 614"/>
            <p:cNvSpPr>
              <a:spLocks noEditPoints="1"/>
            </p:cNvSpPr>
            <p:nvPr/>
          </p:nvSpPr>
          <p:spPr bwMode="auto">
            <a:xfrm>
              <a:off x="5772150" y="1479550"/>
              <a:ext cx="381000" cy="15875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12" y="2"/>
                </a:cxn>
                <a:cxn ang="0">
                  <a:pos x="212" y="2"/>
                </a:cxn>
                <a:cxn ang="0">
                  <a:pos x="210" y="2"/>
                </a:cxn>
                <a:cxn ang="0">
                  <a:pos x="208" y="2"/>
                </a:cxn>
                <a:cxn ang="0">
                  <a:pos x="208" y="2"/>
                </a:cxn>
                <a:cxn ang="0">
                  <a:pos x="240" y="0"/>
                </a:cxn>
                <a:cxn ang="0">
                  <a:pos x="238" y="2"/>
                </a:cxn>
                <a:cxn ang="0">
                  <a:pos x="238" y="2"/>
                </a:cxn>
                <a:cxn ang="0">
                  <a:pos x="0" y="10"/>
                </a:cxn>
                <a:cxn ang="0">
                  <a:pos x="2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240" h="10">
                  <a:moveTo>
                    <a:pt x="238" y="2"/>
                  </a:moveTo>
                  <a:lnTo>
                    <a:pt x="212" y="2"/>
                  </a:lnTo>
                  <a:lnTo>
                    <a:pt x="212" y="2"/>
                  </a:lnTo>
                  <a:lnTo>
                    <a:pt x="210" y="2"/>
                  </a:lnTo>
                  <a:lnTo>
                    <a:pt x="208" y="2"/>
                  </a:lnTo>
                  <a:lnTo>
                    <a:pt x="208" y="2"/>
                  </a:lnTo>
                  <a:lnTo>
                    <a:pt x="240" y="0"/>
                  </a:lnTo>
                  <a:lnTo>
                    <a:pt x="238" y="2"/>
                  </a:lnTo>
                  <a:lnTo>
                    <a:pt x="238" y="2"/>
                  </a:lnTo>
                  <a:close/>
                  <a:moveTo>
                    <a:pt x="0" y="10"/>
                  </a:move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3D3A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Freeform 615"/>
            <p:cNvSpPr>
              <a:spLocks noEditPoints="1"/>
            </p:cNvSpPr>
            <p:nvPr/>
          </p:nvSpPr>
          <p:spPr bwMode="auto">
            <a:xfrm>
              <a:off x="5772150" y="1476375"/>
              <a:ext cx="381000" cy="19050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10" y="4"/>
                </a:cxn>
                <a:cxn ang="0">
                  <a:pos x="208" y="4"/>
                </a:cxn>
                <a:cxn ang="0">
                  <a:pos x="208" y="4"/>
                </a:cxn>
                <a:cxn ang="0">
                  <a:pos x="206" y="2"/>
                </a:cxn>
                <a:cxn ang="0">
                  <a:pos x="204" y="2"/>
                </a:cxn>
                <a:cxn ang="0">
                  <a:pos x="240" y="0"/>
                </a:cxn>
                <a:cxn ang="0">
                  <a:pos x="238" y="2"/>
                </a:cxn>
                <a:cxn ang="0">
                  <a:pos x="238" y="2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40" h="12">
                  <a:moveTo>
                    <a:pt x="238" y="2"/>
                  </a:moveTo>
                  <a:lnTo>
                    <a:pt x="210" y="4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06" y="2"/>
                  </a:lnTo>
                  <a:lnTo>
                    <a:pt x="204" y="2"/>
                  </a:lnTo>
                  <a:lnTo>
                    <a:pt x="240" y="0"/>
                  </a:lnTo>
                  <a:lnTo>
                    <a:pt x="238" y="2"/>
                  </a:lnTo>
                  <a:lnTo>
                    <a:pt x="238" y="2"/>
                  </a:lnTo>
                  <a:close/>
                  <a:moveTo>
                    <a:pt x="0" y="12"/>
                  </a:move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413F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Freeform 616"/>
            <p:cNvSpPr>
              <a:spLocks noEditPoints="1"/>
            </p:cNvSpPr>
            <p:nvPr/>
          </p:nvSpPr>
          <p:spPr bwMode="auto">
            <a:xfrm>
              <a:off x="5772150" y="1476375"/>
              <a:ext cx="381000" cy="19050"/>
            </a:xfrm>
            <a:custGeom>
              <a:avLst/>
              <a:gdLst/>
              <a:ahLst/>
              <a:cxnLst>
                <a:cxn ang="0">
                  <a:pos x="240" y="2"/>
                </a:cxn>
                <a:cxn ang="0">
                  <a:pos x="208" y="4"/>
                </a:cxn>
                <a:cxn ang="0">
                  <a:pos x="206" y="2"/>
                </a:cxn>
                <a:cxn ang="0">
                  <a:pos x="204" y="2"/>
                </a:cxn>
                <a:cxn ang="0">
                  <a:pos x="204" y="2"/>
                </a:cxn>
                <a:cxn ang="0">
                  <a:pos x="202" y="2"/>
                </a:cxn>
                <a:cxn ang="0">
                  <a:pos x="240" y="0"/>
                </a:cxn>
                <a:cxn ang="0">
                  <a:pos x="240" y="0"/>
                </a:cxn>
                <a:cxn ang="0">
                  <a:pos x="240" y="2"/>
                </a:cxn>
                <a:cxn ang="0">
                  <a:pos x="240" y="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6" y="10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240" h="12">
                  <a:moveTo>
                    <a:pt x="240" y="2"/>
                  </a:moveTo>
                  <a:lnTo>
                    <a:pt x="208" y="4"/>
                  </a:lnTo>
                  <a:lnTo>
                    <a:pt x="206" y="2"/>
                  </a:lnTo>
                  <a:lnTo>
                    <a:pt x="204" y="2"/>
                  </a:lnTo>
                  <a:lnTo>
                    <a:pt x="204" y="2"/>
                  </a:lnTo>
                  <a:lnTo>
                    <a:pt x="202" y="2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2"/>
                  </a:lnTo>
                  <a:lnTo>
                    <a:pt x="240" y="2"/>
                  </a:lnTo>
                  <a:close/>
                  <a:moveTo>
                    <a:pt x="2" y="12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4241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Freeform 617"/>
            <p:cNvSpPr>
              <a:spLocks noEditPoints="1"/>
            </p:cNvSpPr>
            <p:nvPr/>
          </p:nvSpPr>
          <p:spPr bwMode="auto">
            <a:xfrm>
              <a:off x="5768975" y="1473200"/>
              <a:ext cx="384175" cy="2222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06" y="4"/>
                </a:cxn>
                <a:cxn ang="0">
                  <a:pos x="206" y="4"/>
                </a:cxn>
                <a:cxn ang="0">
                  <a:pos x="204" y="4"/>
                </a:cxn>
                <a:cxn ang="0">
                  <a:pos x="202" y="4"/>
                </a:cxn>
                <a:cxn ang="0">
                  <a:pos x="200" y="2"/>
                </a:cxn>
                <a:cxn ang="0">
                  <a:pos x="242" y="0"/>
                </a:cxn>
                <a:cxn ang="0">
                  <a:pos x="242" y="2"/>
                </a:cxn>
                <a:cxn ang="0">
                  <a:pos x="242" y="2"/>
                </a:cxn>
                <a:cxn ang="0">
                  <a:pos x="242" y="2"/>
                </a:cxn>
                <a:cxn ang="0">
                  <a:pos x="6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10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6" y="14"/>
                </a:cxn>
              </a:cxnLst>
              <a:rect l="0" t="0" r="r" b="b"/>
              <a:pathLst>
                <a:path w="242" h="14">
                  <a:moveTo>
                    <a:pt x="242" y="2"/>
                  </a:moveTo>
                  <a:lnTo>
                    <a:pt x="206" y="4"/>
                  </a:lnTo>
                  <a:lnTo>
                    <a:pt x="206" y="4"/>
                  </a:lnTo>
                  <a:lnTo>
                    <a:pt x="204" y="4"/>
                  </a:lnTo>
                  <a:lnTo>
                    <a:pt x="202" y="4"/>
                  </a:lnTo>
                  <a:lnTo>
                    <a:pt x="200" y="2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42" y="2"/>
                  </a:lnTo>
                  <a:close/>
                  <a:moveTo>
                    <a:pt x="6" y="14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4444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Freeform 618"/>
            <p:cNvSpPr>
              <a:spLocks noEditPoints="1"/>
            </p:cNvSpPr>
            <p:nvPr/>
          </p:nvSpPr>
          <p:spPr bwMode="auto">
            <a:xfrm>
              <a:off x="5768975" y="1473200"/>
              <a:ext cx="384175" cy="1905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04" y="4"/>
                </a:cxn>
                <a:cxn ang="0">
                  <a:pos x="202" y="4"/>
                </a:cxn>
                <a:cxn ang="0">
                  <a:pos x="200" y="2"/>
                </a:cxn>
                <a:cxn ang="0">
                  <a:pos x="200" y="2"/>
                </a:cxn>
                <a:cxn ang="0">
                  <a:pos x="198" y="2"/>
                </a:cxn>
                <a:cxn ang="0">
                  <a:pos x="242" y="0"/>
                </a:cxn>
                <a:cxn ang="0">
                  <a:pos x="242" y="2"/>
                </a:cxn>
                <a:cxn ang="0">
                  <a:pos x="242" y="2"/>
                </a:cxn>
                <a:cxn ang="0">
                  <a:pos x="8" y="1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12" y="10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242" h="12">
                  <a:moveTo>
                    <a:pt x="242" y="2"/>
                  </a:moveTo>
                  <a:lnTo>
                    <a:pt x="204" y="4"/>
                  </a:lnTo>
                  <a:lnTo>
                    <a:pt x="202" y="4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8" y="2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2" y="2"/>
                  </a:lnTo>
                  <a:close/>
                  <a:moveTo>
                    <a:pt x="8" y="12"/>
                  </a:moveTo>
                  <a:lnTo>
                    <a:pt x="2" y="12"/>
                  </a:lnTo>
                  <a:lnTo>
                    <a:pt x="0" y="12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4647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Freeform 619"/>
            <p:cNvSpPr>
              <a:spLocks noEditPoints="1"/>
            </p:cNvSpPr>
            <p:nvPr/>
          </p:nvSpPr>
          <p:spPr bwMode="auto">
            <a:xfrm>
              <a:off x="5768975" y="1473200"/>
              <a:ext cx="384175" cy="19050"/>
            </a:xfrm>
            <a:custGeom>
              <a:avLst/>
              <a:gdLst/>
              <a:ahLst/>
              <a:cxnLst>
                <a:cxn ang="0">
                  <a:pos x="242" y="0"/>
                </a:cxn>
                <a:cxn ang="0">
                  <a:pos x="200" y="2"/>
                </a:cxn>
                <a:cxn ang="0">
                  <a:pos x="200" y="2"/>
                </a:cxn>
                <a:cxn ang="0">
                  <a:pos x="198" y="2"/>
                </a:cxn>
                <a:cxn ang="0">
                  <a:pos x="196" y="2"/>
                </a:cxn>
                <a:cxn ang="0">
                  <a:pos x="194" y="2"/>
                </a:cxn>
                <a:cxn ang="0">
                  <a:pos x="242" y="0"/>
                </a:cxn>
                <a:cxn ang="0">
                  <a:pos x="242" y="0"/>
                </a:cxn>
                <a:cxn ang="0">
                  <a:pos x="242" y="0"/>
                </a:cxn>
                <a:cxn ang="0">
                  <a:pos x="1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4" y="10"/>
                </a:cxn>
                <a:cxn ang="0">
                  <a:pos x="14" y="10"/>
                </a:cxn>
                <a:cxn ang="0">
                  <a:pos x="12" y="10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0" y="12"/>
                </a:cxn>
              </a:cxnLst>
              <a:rect l="0" t="0" r="r" b="b"/>
              <a:pathLst>
                <a:path w="242" h="12">
                  <a:moveTo>
                    <a:pt x="242" y="0"/>
                  </a:moveTo>
                  <a:lnTo>
                    <a:pt x="200" y="2"/>
                  </a:lnTo>
                  <a:lnTo>
                    <a:pt x="200" y="2"/>
                  </a:lnTo>
                  <a:lnTo>
                    <a:pt x="198" y="2"/>
                  </a:lnTo>
                  <a:lnTo>
                    <a:pt x="196" y="2"/>
                  </a:lnTo>
                  <a:lnTo>
                    <a:pt x="194" y="2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42" y="0"/>
                  </a:lnTo>
                  <a:close/>
                  <a:moveTo>
                    <a:pt x="10" y="12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close/>
                </a:path>
              </a:pathLst>
            </a:custGeom>
            <a:solidFill>
              <a:srgbClr val="484B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Freeform 620"/>
            <p:cNvSpPr>
              <a:spLocks noEditPoints="1"/>
            </p:cNvSpPr>
            <p:nvPr/>
          </p:nvSpPr>
          <p:spPr bwMode="auto">
            <a:xfrm>
              <a:off x="5765800" y="1470025"/>
              <a:ext cx="387350" cy="22225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200" y="4"/>
                </a:cxn>
                <a:cxn ang="0">
                  <a:pos x="198" y="4"/>
                </a:cxn>
                <a:cxn ang="0">
                  <a:pos x="196" y="4"/>
                </a:cxn>
                <a:cxn ang="0">
                  <a:pos x="194" y="2"/>
                </a:cxn>
                <a:cxn ang="0">
                  <a:pos x="192" y="2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14" y="12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244" h="14">
                  <a:moveTo>
                    <a:pt x="244" y="2"/>
                  </a:moveTo>
                  <a:lnTo>
                    <a:pt x="200" y="4"/>
                  </a:lnTo>
                  <a:lnTo>
                    <a:pt x="198" y="4"/>
                  </a:lnTo>
                  <a:lnTo>
                    <a:pt x="196" y="4"/>
                  </a:lnTo>
                  <a:lnTo>
                    <a:pt x="194" y="2"/>
                  </a:lnTo>
                  <a:lnTo>
                    <a:pt x="192" y="2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14" y="12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4B4E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2" name="Freeform 621"/>
            <p:cNvSpPr>
              <a:spLocks noEditPoints="1"/>
            </p:cNvSpPr>
            <p:nvPr/>
          </p:nvSpPr>
          <p:spPr bwMode="auto">
            <a:xfrm>
              <a:off x="5765800" y="1470025"/>
              <a:ext cx="387350" cy="19050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196" y="4"/>
                </a:cxn>
                <a:cxn ang="0">
                  <a:pos x="194" y="2"/>
                </a:cxn>
                <a:cxn ang="0">
                  <a:pos x="192" y="2"/>
                </a:cxn>
                <a:cxn ang="0">
                  <a:pos x="190" y="2"/>
                </a:cxn>
                <a:cxn ang="0">
                  <a:pos x="188" y="2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16" y="12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2"/>
                </a:cxn>
                <a:cxn ang="0">
                  <a:pos x="16" y="12"/>
                </a:cxn>
              </a:cxnLst>
              <a:rect l="0" t="0" r="r" b="b"/>
              <a:pathLst>
                <a:path w="244" h="12">
                  <a:moveTo>
                    <a:pt x="244" y="2"/>
                  </a:moveTo>
                  <a:lnTo>
                    <a:pt x="196" y="4"/>
                  </a:lnTo>
                  <a:lnTo>
                    <a:pt x="194" y="2"/>
                  </a:lnTo>
                  <a:lnTo>
                    <a:pt x="192" y="2"/>
                  </a:lnTo>
                  <a:lnTo>
                    <a:pt x="190" y="2"/>
                  </a:lnTo>
                  <a:lnTo>
                    <a:pt x="188" y="2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16" y="12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rgbClr val="4C4F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3" name="Freeform 622"/>
            <p:cNvSpPr>
              <a:spLocks noEditPoints="1"/>
            </p:cNvSpPr>
            <p:nvPr/>
          </p:nvSpPr>
          <p:spPr bwMode="auto">
            <a:xfrm>
              <a:off x="5765800" y="1466850"/>
              <a:ext cx="387350" cy="22225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192" y="4"/>
                </a:cxn>
                <a:cxn ang="0">
                  <a:pos x="190" y="4"/>
                </a:cxn>
                <a:cxn ang="0">
                  <a:pos x="188" y="4"/>
                </a:cxn>
                <a:cxn ang="0">
                  <a:pos x="186" y="4"/>
                </a:cxn>
                <a:cxn ang="0">
                  <a:pos x="184" y="4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20" y="1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6" y="10"/>
                </a:cxn>
                <a:cxn ang="0">
                  <a:pos x="24" y="10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12"/>
                </a:cxn>
                <a:cxn ang="0">
                  <a:pos x="20" y="12"/>
                </a:cxn>
              </a:cxnLst>
              <a:rect l="0" t="0" r="r" b="b"/>
              <a:pathLst>
                <a:path w="244" h="14">
                  <a:moveTo>
                    <a:pt x="244" y="2"/>
                  </a:moveTo>
                  <a:lnTo>
                    <a:pt x="192" y="4"/>
                  </a:lnTo>
                  <a:lnTo>
                    <a:pt x="190" y="4"/>
                  </a:lnTo>
                  <a:lnTo>
                    <a:pt x="188" y="4"/>
                  </a:lnTo>
                  <a:lnTo>
                    <a:pt x="186" y="4"/>
                  </a:lnTo>
                  <a:lnTo>
                    <a:pt x="184" y="4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20" y="1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4D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Freeform 623"/>
            <p:cNvSpPr>
              <a:spLocks noEditPoints="1"/>
            </p:cNvSpPr>
            <p:nvPr/>
          </p:nvSpPr>
          <p:spPr bwMode="auto">
            <a:xfrm>
              <a:off x="5765800" y="1466850"/>
              <a:ext cx="387350" cy="19050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188" y="4"/>
                </a:cxn>
                <a:cxn ang="0">
                  <a:pos x="186" y="4"/>
                </a:cxn>
                <a:cxn ang="0">
                  <a:pos x="184" y="4"/>
                </a:cxn>
                <a:cxn ang="0">
                  <a:pos x="182" y="2"/>
                </a:cxn>
                <a:cxn ang="0">
                  <a:pos x="180" y="2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22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30" y="10"/>
                </a:cxn>
                <a:cxn ang="0">
                  <a:pos x="28" y="10"/>
                </a:cxn>
                <a:cxn ang="0">
                  <a:pos x="26" y="10"/>
                </a:cxn>
                <a:cxn ang="0">
                  <a:pos x="24" y="10"/>
                </a:cxn>
                <a:cxn ang="0">
                  <a:pos x="22" y="12"/>
                </a:cxn>
                <a:cxn ang="0">
                  <a:pos x="22" y="12"/>
                </a:cxn>
              </a:cxnLst>
              <a:rect l="0" t="0" r="r" b="b"/>
              <a:pathLst>
                <a:path w="244" h="12">
                  <a:moveTo>
                    <a:pt x="244" y="2"/>
                  </a:moveTo>
                  <a:lnTo>
                    <a:pt x="188" y="4"/>
                  </a:lnTo>
                  <a:lnTo>
                    <a:pt x="186" y="4"/>
                  </a:lnTo>
                  <a:lnTo>
                    <a:pt x="184" y="4"/>
                  </a:lnTo>
                  <a:lnTo>
                    <a:pt x="182" y="2"/>
                  </a:lnTo>
                  <a:lnTo>
                    <a:pt x="180" y="2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22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4E555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Freeform 624"/>
            <p:cNvSpPr>
              <a:spLocks noEditPoints="1"/>
            </p:cNvSpPr>
            <p:nvPr/>
          </p:nvSpPr>
          <p:spPr bwMode="auto">
            <a:xfrm>
              <a:off x="5762625" y="1463675"/>
              <a:ext cx="390525" cy="22225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86" y="6"/>
                </a:cxn>
                <a:cxn ang="0">
                  <a:pos x="184" y="4"/>
                </a:cxn>
                <a:cxn ang="0">
                  <a:pos x="182" y="4"/>
                </a:cxn>
                <a:cxn ang="0">
                  <a:pos x="180" y="4"/>
                </a:cxn>
                <a:cxn ang="0">
                  <a:pos x="178" y="4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28" y="12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36" y="10"/>
                </a:cxn>
                <a:cxn ang="0">
                  <a:pos x="34" y="10"/>
                </a:cxn>
                <a:cxn ang="0">
                  <a:pos x="32" y="12"/>
                </a:cxn>
                <a:cxn ang="0">
                  <a:pos x="30" y="12"/>
                </a:cxn>
                <a:cxn ang="0">
                  <a:pos x="28" y="12"/>
                </a:cxn>
                <a:cxn ang="0">
                  <a:pos x="28" y="12"/>
                </a:cxn>
              </a:cxnLst>
              <a:rect l="0" t="0" r="r" b="b"/>
              <a:pathLst>
                <a:path w="246" h="14">
                  <a:moveTo>
                    <a:pt x="246" y="2"/>
                  </a:moveTo>
                  <a:lnTo>
                    <a:pt x="186" y="6"/>
                  </a:lnTo>
                  <a:lnTo>
                    <a:pt x="184" y="4"/>
                  </a:lnTo>
                  <a:lnTo>
                    <a:pt x="182" y="4"/>
                  </a:lnTo>
                  <a:lnTo>
                    <a:pt x="180" y="4"/>
                  </a:lnTo>
                  <a:lnTo>
                    <a:pt x="178" y="4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28" y="12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4F56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Freeform 625"/>
            <p:cNvSpPr>
              <a:spLocks noEditPoints="1"/>
            </p:cNvSpPr>
            <p:nvPr/>
          </p:nvSpPr>
          <p:spPr bwMode="auto">
            <a:xfrm>
              <a:off x="5762625" y="1463675"/>
              <a:ext cx="390525" cy="19050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82" y="4"/>
                </a:cxn>
                <a:cxn ang="0">
                  <a:pos x="180" y="4"/>
                </a:cxn>
                <a:cxn ang="0">
                  <a:pos x="178" y="4"/>
                </a:cxn>
                <a:cxn ang="0">
                  <a:pos x="176" y="4"/>
                </a:cxn>
                <a:cxn ang="0">
                  <a:pos x="172" y="2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32" y="12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40" y="10"/>
                </a:cxn>
                <a:cxn ang="0">
                  <a:pos x="38" y="10"/>
                </a:cxn>
                <a:cxn ang="0">
                  <a:pos x="36" y="10"/>
                </a:cxn>
                <a:cxn ang="0">
                  <a:pos x="34" y="10"/>
                </a:cxn>
                <a:cxn ang="0">
                  <a:pos x="32" y="12"/>
                </a:cxn>
                <a:cxn ang="0">
                  <a:pos x="32" y="12"/>
                </a:cxn>
              </a:cxnLst>
              <a:rect l="0" t="0" r="r" b="b"/>
              <a:pathLst>
                <a:path w="246" h="12">
                  <a:moveTo>
                    <a:pt x="246" y="2"/>
                  </a:moveTo>
                  <a:lnTo>
                    <a:pt x="182" y="4"/>
                  </a:lnTo>
                  <a:lnTo>
                    <a:pt x="180" y="4"/>
                  </a:lnTo>
                  <a:lnTo>
                    <a:pt x="178" y="4"/>
                  </a:lnTo>
                  <a:lnTo>
                    <a:pt x="176" y="4"/>
                  </a:lnTo>
                  <a:lnTo>
                    <a:pt x="172" y="2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32" y="12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2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rgbClr val="4F59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7" name="Freeform 626"/>
            <p:cNvSpPr>
              <a:spLocks noEditPoints="1"/>
            </p:cNvSpPr>
            <p:nvPr/>
          </p:nvSpPr>
          <p:spPr bwMode="auto">
            <a:xfrm>
              <a:off x="5762625" y="1460500"/>
              <a:ext cx="390525" cy="22225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78" y="6"/>
                </a:cxn>
                <a:cxn ang="0">
                  <a:pos x="176" y="6"/>
                </a:cxn>
                <a:cxn ang="0">
                  <a:pos x="172" y="4"/>
                </a:cxn>
                <a:cxn ang="0">
                  <a:pos x="170" y="4"/>
                </a:cxn>
                <a:cxn ang="0">
                  <a:pos x="168" y="4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36" y="1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44" y="10"/>
                </a:cxn>
                <a:cxn ang="0">
                  <a:pos x="42" y="10"/>
                </a:cxn>
                <a:cxn ang="0">
                  <a:pos x="40" y="12"/>
                </a:cxn>
                <a:cxn ang="0">
                  <a:pos x="38" y="12"/>
                </a:cxn>
                <a:cxn ang="0">
                  <a:pos x="36" y="12"/>
                </a:cxn>
                <a:cxn ang="0">
                  <a:pos x="36" y="12"/>
                </a:cxn>
              </a:cxnLst>
              <a:rect l="0" t="0" r="r" b="b"/>
              <a:pathLst>
                <a:path w="246" h="14">
                  <a:moveTo>
                    <a:pt x="246" y="2"/>
                  </a:moveTo>
                  <a:lnTo>
                    <a:pt x="178" y="6"/>
                  </a:lnTo>
                  <a:lnTo>
                    <a:pt x="176" y="6"/>
                  </a:lnTo>
                  <a:lnTo>
                    <a:pt x="172" y="4"/>
                  </a:lnTo>
                  <a:lnTo>
                    <a:pt x="170" y="4"/>
                  </a:lnTo>
                  <a:lnTo>
                    <a:pt x="168" y="4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36" y="1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6" y="12"/>
                  </a:lnTo>
                  <a:close/>
                </a:path>
              </a:pathLst>
            </a:custGeom>
            <a:solidFill>
              <a:srgbClr val="515B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Freeform 627"/>
            <p:cNvSpPr>
              <a:spLocks noEditPoints="1"/>
            </p:cNvSpPr>
            <p:nvPr/>
          </p:nvSpPr>
          <p:spPr bwMode="auto">
            <a:xfrm>
              <a:off x="5762625" y="1460500"/>
              <a:ext cx="390525" cy="19050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72" y="4"/>
                </a:cxn>
                <a:cxn ang="0">
                  <a:pos x="170" y="4"/>
                </a:cxn>
                <a:cxn ang="0">
                  <a:pos x="168" y="4"/>
                </a:cxn>
                <a:cxn ang="0">
                  <a:pos x="164" y="4"/>
                </a:cxn>
                <a:cxn ang="0">
                  <a:pos x="162" y="4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4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50" y="8"/>
                </a:cxn>
                <a:cxn ang="0">
                  <a:pos x="48" y="10"/>
                </a:cxn>
                <a:cxn ang="0">
                  <a:pos x="44" y="10"/>
                </a:cxn>
                <a:cxn ang="0">
                  <a:pos x="42" y="10"/>
                </a:cxn>
                <a:cxn ang="0">
                  <a:pos x="40" y="12"/>
                </a:cxn>
                <a:cxn ang="0">
                  <a:pos x="40" y="12"/>
                </a:cxn>
              </a:cxnLst>
              <a:rect l="0" t="0" r="r" b="b"/>
              <a:pathLst>
                <a:path w="246" h="12">
                  <a:moveTo>
                    <a:pt x="246" y="2"/>
                  </a:moveTo>
                  <a:lnTo>
                    <a:pt x="172" y="4"/>
                  </a:lnTo>
                  <a:lnTo>
                    <a:pt x="170" y="4"/>
                  </a:lnTo>
                  <a:lnTo>
                    <a:pt x="168" y="4"/>
                  </a:lnTo>
                  <a:lnTo>
                    <a:pt x="164" y="4"/>
                  </a:lnTo>
                  <a:lnTo>
                    <a:pt x="162" y="4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4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50" y="8"/>
                  </a:lnTo>
                  <a:lnTo>
                    <a:pt x="48" y="10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0" y="12"/>
                  </a:lnTo>
                  <a:lnTo>
                    <a:pt x="40" y="12"/>
                  </a:lnTo>
                  <a:close/>
                </a:path>
              </a:pathLst>
            </a:custGeom>
            <a:solidFill>
              <a:srgbClr val="515C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Freeform 628"/>
            <p:cNvSpPr>
              <a:spLocks noEditPoints="1"/>
            </p:cNvSpPr>
            <p:nvPr/>
          </p:nvSpPr>
          <p:spPr bwMode="auto">
            <a:xfrm>
              <a:off x="5759450" y="1457325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70" y="6"/>
                </a:cxn>
                <a:cxn ang="0">
                  <a:pos x="168" y="6"/>
                </a:cxn>
                <a:cxn ang="0">
                  <a:pos x="166" y="6"/>
                </a:cxn>
                <a:cxn ang="0">
                  <a:pos x="164" y="6"/>
                </a:cxn>
                <a:cxn ang="0">
                  <a:pos x="164" y="6"/>
                </a:cxn>
                <a:cxn ang="0">
                  <a:pos x="162" y="6"/>
                </a:cxn>
                <a:cxn ang="0">
                  <a:pos x="160" y="6"/>
                </a:cxn>
                <a:cxn ang="0">
                  <a:pos x="158" y="6"/>
                </a:cxn>
                <a:cxn ang="0">
                  <a:pos x="156" y="6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46" y="12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58" y="10"/>
                </a:cxn>
                <a:cxn ang="0">
                  <a:pos x="54" y="10"/>
                </a:cxn>
                <a:cxn ang="0">
                  <a:pos x="52" y="10"/>
                </a:cxn>
                <a:cxn ang="0">
                  <a:pos x="50" y="12"/>
                </a:cxn>
                <a:cxn ang="0">
                  <a:pos x="46" y="12"/>
                </a:cxn>
                <a:cxn ang="0">
                  <a:pos x="46" y="12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170" y="6"/>
                  </a:lnTo>
                  <a:lnTo>
                    <a:pt x="168" y="6"/>
                  </a:lnTo>
                  <a:lnTo>
                    <a:pt x="166" y="6"/>
                  </a:lnTo>
                  <a:lnTo>
                    <a:pt x="164" y="6"/>
                  </a:lnTo>
                  <a:lnTo>
                    <a:pt x="164" y="6"/>
                  </a:lnTo>
                  <a:lnTo>
                    <a:pt x="162" y="6"/>
                  </a:lnTo>
                  <a:lnTo>
                    <a:pt x="160" y="6"/>
                  </a:lnTo>
                  <a:lnTo>
                    <a:pt x="158" y="6"/>
                  </a:lnTo>
                  <a:lnTo>
                    <a:pt x="156" y="6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  <a:moveTo>
                    <a:pt x="46" y="12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58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0" y="12"/>
                  </a:lnTo>
                  <a:lnTo>
                    <a:pt x="46" y="12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rgbClr val="515F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Freeform 629"/>
            <p:cNvSpPr>
              <a:spLocks noEditPoints="1"/>
            </p:cNvSpPr>
            <p:nvPr/>
          </p:nvSpPr>
          <p:spPr bwMode="auto">
            <a:xfrm>
              <a:off x="5759450" y="1457325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64" y="6"/>
                </a:cxn>
                <a:cxn ang="0">
                  <a:pos x="162" y="6"/>
                </a:cxn>
                <a:cxn ang="0">
                  <a:pos x="160" y="6"/>
                </a:cxn>
                <a:cxn ang="0">
                  <a:pos x="158" y="6"/>
                </a:cxn>
                <a:cxn ang="0">
                  <a:pos x="156" y="6"/>
                </a:cxn>
                <a:cxn ang="0">
                  <a:pos x="154" y="4"/>
                </a:cxn>
                <a:cxn ang="0">
                  <a:pos x="152" y="4"/>
                </a:cxn>
                <a:cxn ang="0">
                  <a:pos x="150" y="4"/>
                </a:cxn>
                <a:cxn ang="0">
                  <a:pos x="148" y="4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52" y="10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2" y="8"/>
                </a:cxn>
                <a:cxn ang="0">
                  <a:pos x="60" y="10"/>
                </a:cxn>
                <a:cxn ang="0">
                  <a:pos x="58" y="10"/>
                </a:cxn>
                <a:cxn ang="0">
                  <a:pos x="56" y="10"/>
                </a:cxn>
                <a:cxn ang="0">
                  <a:pos x="54" y="10"/>
                </a:cxn>
                <a:cxn ang="0">
                  <a:pos x="54" y="10"/>
                </a:cxn>
                <a:cxn ang="0">
                  <a:pos x="52" y="10"/>
                </a:cxn>
                <a:cxn ang="0">
                  <a:pos x="52" y="10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164" y="6"/>
                  </a:lnTo>
                  <a:lnTo>
                    <a:pt x="162" y="6"/>
                  </a:lnTo>
                  <a:lnTo>
                    <a:pt x="160" y="6"/>
                  </a:lnTo>
                  <a:lnTo>
                    <a:pt x="158" y="6"/>
                  </a:lnTo>
                  <a:lnTo>
                    <a:pt x="156" y="6"/>
                  </a:lnTo>
                  <a:lnTo>
                    <a:pt x="154" y="4"/>
                  </a:lnTo>
                  <a:lnTo>
                    <a:pt x="152" y="4"/>
                  </a:lnTo>
                  <a:lnTo>
                    <a:pt x="150" y="4"/>
                  </a:lnTo>
                  <a:lnTo>
                    <a:pt x="148" y="4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  <a:moveTo>
                    <a:pt x="52" y="10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0" y="10"/>
                  </a:lnTo>
                  <a:lnTo>
                    <a:pt x="58" y="10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52616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Freeform 630"/>
            <p:cNvSpPr>
              <a:spLocks noEditPoints="1"/>
            </p:cNvSpPr>
            <p:nvPr/>
          </p:nvSpPr>
          <p:spPr bwMode="auto">
            <a:xfrm>
              <a:off x="5759450" y="1457325"/>
              <a:ext cx="393700" cy="19050"/>
            </a:xfrm>
            <a:custGeom>
              <a:avLst/>
              <a:gdLst/>
              <a:ahLst/>
              <a:cxnLst>
                <a:cxn ang="0">
                  <a:pos x="248" y="0"/>
                </a:cxn>
                <a:cxn ang="0">
                  <a:pos x="156" y="6"/>
                </a:cxn>
                <a:cxn ang="0">
                  <a:pos x="154" y="4"/>
                </a:cxn>
                <a:cxn ang="0">
                  <a:pos x="152" y="4"/>
                </a:cxn>
                <a:cxn ang="0">
                  <a:pos x="150" y="4"/>
                </a:cxn>
                <a:cxn ang="0">
                  <a:pos x="148" y="4"/>
                </a:cxn>
                <a:cxn ang="0">
                  <a:pos x="146" y="4"/>
                </a:cxn>
                <a:cxn ang="0">
                  <a:pos x="144" y="4"/>
                </a:cxn>
                <a:cxn ang="0">
                  <a:pos x="142" y="4"/>
                </a:cxn>
                <a:cxn ang="0">
                  <a:pos x="138" y="4"/>
                </a:cxn>
                <a:cxn ang="0">
                  <a:pos x="248" y="0"/>
                </a:cxn>
                <a:cxn ang="0">
                  <a:pos x="248" y="0"/>
                </a:cxn>
                <a:cxn ang="0">
                  <a:pos x="248" y="0"/>
                </a:cxn>
                <a:cxn ang="0">
                  <a:pos x="58" y="10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74" y="8"/>
                </a:cxn>
                <a:cxn ang="0">
                  <a:pos x="72" y="8"/>
                </a:cxn>
                <a:cxn ang="0">
                  <a:pos x="70" y="8"/>
                </a:cxn>
                <a:cxn ang="0">
                  <a:pos x="68" y="8"/>
                </a:cxn>
                <a:cxn ang="0">
                  <a:pos x="66" y="8"/>
                </a:cxn>
                <a:cxn ang="0">
                  <a:pos x="64" y="8"/>
                </a:cxn>
                <a:cxn ang="0">
                  <a:pos x="62" y="8"/>
                </a:cxn>
                <a:cxn ang="0">
                  <a:pos x="60" y="10"/>
                </a:cxn>
                <a:cxn ang="0">
                  <a:pos x="58" y="10"/>
                </a:cxn>
                <a:cxn ang="0">
                  <a:pos x="58" y="10"/>
                </a:cxn>
              </a:cxnLst>
              <a:rect l="0" t="0" r="r" b="b"/>
              <a:pathLst>
                <a:path w="248" h="12">
                  <a:moveTo>
                    <a:pt x="248" y="0"/>
                  </a:moveTo>
                  <a:lnTo>
                    <a:pt x="156" y="6"/>
                  </a:lnTo>
                  <a:lnTo>
                    <a:pt x="154" y="4"/>
                  </a:lnTo>
                  <a:lnTo>
                    <a:pt x="152" y="4"/>
                  </a:lnTo>
                  <a:lnTo>
                    <a:pt x="150" y="4"/>
                  </a:lnTo>
                  <a:lnTo>
                    <a:pt x="148" y="4"/>
                  </a:lnTo>
                  <a:lnTo>
                    <a:pt x="146" y="4"/>
                  </a:lnTo>
                  <a:lnTo>
                    <a:pt x="144" y="4"/>
                  </a:lnTo>
                  <a:lnTo>
                    <a:pt x="142" y="4"/>
                  </a:lnTo>
                  <a:lnTo>
                    <a:pt x="138" y="4"/>
                  </a:lnTo>
                  <a:lnTo>
                    <a:pt x="248" y="0"/>
                  </a:lnTo>
                  <a:lnTo>
                    <a:pt x="248" y="0"/>
                  </a:lnTo>
                  <a:lnTo>
                    <a:pt x="248" y="0"/>
                  </a:lnTo>
                  <a:close/>
                  <a:moveTo>
                    <a:pt x="58" y="10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0" y="10"/>
                  </a:lnTo>
                  <a:lnTo>
                    <a:pt x="58" y="10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5162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Freeform 631"/>
            <p:cNvSpPr>
              <a:spLocks noEditPoints="1"/>
            </p:cNvSpPr>
            <p:nvPr/>
          </p:nvSpPr>
          <p:spPr bwMode="auto">
            <a:xfrm>
              <a:off x="5759450" y="1454150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48" y="6"/>
                </a:cxn>
                <a:cxn ang="0">
                  <a:pos x="146" y="6"/>
                </a:cxn>
                <a:cxn ang="0">
                  <a:pos x="142" y="6"/>
                </a:cxn>
                <a:cxn ang="0">
                  <a:pos x="140" y="6"/>
                </a:cxn>
                <a:cxn ang="0">
                  <a:pos x="138" y="6"/>
                </a:cxn>
                <a:cxn ang="0">
                  <a:pos x="134" y="6"/>
                </a:cxn>
                <a:cxn ang="0">
                  <a:pos x="130" y="6"/>
                </a:cxn>
                <a:cxn ang="0">
                  <a:pos x="128" y="6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64" y="10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88" y="8"/>
                </a:cxn>
                <a:cxn ang="0">
                  <a:pos x="84" y="8"/>
                </a:cxn>
                <a:cxn ang="0">
                  <a:pos x="82" y="8"/>
                </a:cxn>
                <a:cxn ang="0">
                  <a:pos x="80" y="8"/>
                </a:cxn>
                <a:cxn ang="0">
                  <a:pos x="76" y="8"/>
                </a:cxn>
                <a:cxn ang="0">
                  <a:pos x="74" y="10"/>
                </a:cxn>
                <a:cxn ang="0">
                  <a:pos x="70" y="10"/>
                </a:cxn>
                <a:cxn ang="0">
                  <a:pos x="68" y="10"/>
                </a:cxn>
                <a:cxn ang="0">
                  <a:pos x="64" y="10"/>
                </a:cxn>
                <a:cxn ang="0">
                  <a:pos x="64" y="10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148" y="6"/>
                  </a:lnTo>
                  <a:lnTo>
                    <a:pt x="146" y="6"/>
                  </a:lnTo>
                  <a:lnTo>
                    <a:pt x="142" y="6"/>
                  </a:lnTo>
                  <a:lnTo>
                    <a:pt x="140" y="6"/>
                  </a:lnTo>
                  <a:lnTo>
                    <a:pt x="138" y="6"/>
                  </a:lnTo>
                  <a:lnTo>
                    <a:pt x="134" y="6"/>
                  </a:lnTo>
                  <a:lnTo>
                    <a:pt x="130" y="6"/>
                  </a:lnTo>
                  <a:lnTo>
                    <a:pt x="128" y="6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  <a:moveTo>
                    <a:pt x="64" y="10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88" y="8"/>
                  </a:lnTo>
                  <a:lnTo>
                    <a:pt x="84" y="8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76" y="8"/>
                  </a:lnTo>
                  <a:lnTo>
                    <a:pt x="74" y="1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4" y="10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5164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Freeform 632"/>
            <p:cNvSpPr>
              <a:spLocks/>
            </p:cNvSpPr>
            <p:nvPr/>
          </p:nvSpPr>
          <p:spPr bwMode="auto">
            <a:xfrm>
              <a:off x="5759450" y="1454150"/>
              <a:ext cx="393700" cy="1905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6" y="6"/>
                </a:cxn>
                <a:cxn ang="0">
                  <a:pos x="134" y="6"/>
                </a:cxn>
                <a:cxn ang="0">
                  <a:pos x="132" y="6"/>
                </a:cxn>
                <a:cxn ang="0">
                  <a:pos x="130" y="6"/>
                </a:cxn>
                <a:cxn ang="0">
                  <a:pos x="128" y="6"/>
                </a:cxn>
                <a:cxn ang="0">
                  <a:pos x="126" y="6"/>
                </a:cxn>
                <a:cxn ang="0">
                  <a:pos x="124" y="6"/>
                </a:cxn>
                <a:cxn ang="0">
                  <a:pos x="118" y="6"/>
                </a:cxn>
                <a:cxn ang="0">
                  <a:pos x="112" y="6"/>
                </a:cxn>
                <a:cxn ang="0">
                  <a:pos x="106" y="6"/>
                </a:cxn>
                <a:cxn ang="0">
                  <a:pos x="98" y="6"/>
                </a:cxn>
                <a:cxn ang="0">
                  <a:pos x="92" y="8"/>
                </a:cxn>
                <a:cxn ang="0">
                  <a:pos x="86" y="8"/>
                </a:cxn>
                <a:cxn ang="0">
                  <a:pos x="80" y="8"/>
                </a:cxn>
                <a:cxn ang="0">
                  <a:pos x="74" y="10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48" h="12">
                  <a:moveTo>
                    <a:pt x="248" y="2"/>
                  </a:moveTo>
                  <a:lnTo>
                    <a:pt x="138" y="6"/>
                  </a:lnTo>
                  <a:lnTo>
                    <a:pt x="138" y="6"/>
                  </a:lnTo>
                  <a:lnTo>
                    <a:pt x="136" y="6"/>
                  </a:lnTo>
                  <a:lnTo>
                    <a:pt x="134" y="6"/>
                  </a:lnTo>
                  <a:lnTo>
                    <a:pt x="132" y="6"/>
                  </a:lnTo>
                  <a:lnTo>
                    <a:pt x="130" y="6"/>
                  </a:lnTo>
                  <a:lnTo>
                    <a:pt x="128" y="6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18" y="6"/>
                  </a:lnTo>
                  <a:lnTo>
                    <a:pt x="112" y="6"/>
                  </a:lnTo>
                  <a:lnTo>
                    <a:pt x="106" y="6"/>
                  </a:lnTo>
                  <a:lnTo>
                    <a:pt x="98" y="6"/>
                  </a:lnTo>
                  <a:lnTo>
                    <a:pt x="92" y="8"/>
                  </a:lnTo>
                  <a:lnTo>
                    <a:pt x="86" y="8"/>
                  </a:lnTo>
                  <a:lnTo>
                    <a:pt x="80" y="8"/>
                  </a:lnTo>
                  <a:lnTo>
                    <a:pt x="74" y="10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solidFill>
              <a:srgbClr val="5166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4" name="Freeform 633"/>
            <p:cNvSpPr>
              <a:spLocks/>
            </p:cNvSpPr>
            <p:nvPr/>
          </p:nvSpPr>
          <p:spPr bwMode="auto">
            <a:xfrm>
              <a:off x="5756275" y="1450975"/>
              <a:ext cx="396875" cy="22225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126" y="8"/>
                </a:cxn>
                <a:cxn ang="0">
                  <a:pos x="122" y="8"/>
                </a:cxn>
                <a:cxn ang="0">
                  <a:pos x="116" y="8"/>
                </a:cxn>
                <a:cxn ang="0">
                  <a:pos x="112" y="8"/>
                </a:cxn>
                <a:cxn ang="0">
                  <a:pos x="108" y="8"/>
                </a:cxn>
                <a:cxn ang="0">
                  <a:pos x="104" y="8"/>
                </a:cxn>
                <a:cxn ang="0">
                  <a:pos x="98" y="8"/>
                </a:cxn>
                <a:cxn ang="0">
                  <a:pos x="94" y="10"/>
                </a:cxn>
                <a:cxn ang="0">
                  <a:pos x="90" y="10"/>
                </a:cxn>
                <a:cxn ang="0">
                  <a:pos x="2" y="14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4">
                  <a:moveTo>
                    <a:pt x="250" y="2"/>
                  </a:moveTo>
                  <a:lnTo>
                    <a:pt x="126" y="8"/>
                  </a:lnTo>
                  <a:lnTo>
                    <a:pt x="122" y="8"/>
                  </a:lnTo>
                  <a:lnTo>
                    <a:pt x="116" y="8"/>
                  </a:lnTo>
                  <a:lnTo>
                    <a:pt x="112" y="8"/>
                  </a:lnTo>
                  <a:lnTo>
                    <a:pt x="108" y="8"/>
                  </a:lnTo>
                  <a:lnTo>
                    <a:pt x="104" y="8"/>
                  </a:lnTo>
                  <a:lnTo>
                    <a:pt x="98" y="8"/>
                  </a:lnTo>
                  <a:lnTo>
                    <a:pt x="94" y="10"/>
                  </a:lnTo>
                  <a:lnTo>
                    <a:pt x="90" y="10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5067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Freeform 634"/>
            <p:cNvSpPr>
              <a:spLocks/>
            </p:cNvSpPr>
            <p:nvPr/>
          </p:nvSpPr>
          <p:spPr bwMode="auto">
            <a:xfrm>
              <a:off x="5756275" y="1450975"/>
              <a:ext cx="396875" cy="19050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2">
                  <a:moveTo>
                    <a:pt x="250" y="2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F68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6" name="Freeform 635"/>
            <p:cNvSpPr>
              <a:spLocks/>
            </p:cNvSpPr>
            <p:nvPr/>
          </p:nvSpPr>
          <p:spPr bwMode="auto">
            <a:xfrm>
              <a:off x="5756275" y="1447800"/>
              <a:ext cx="396875" cy="22225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4">
                  <a:moveTo>
                    <a:pt x="250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F69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7" name="Freeform 636"/>
            <p:cNvSpPr>
              <a:spLocks/>
            </p:cNvSpPr>
            <p:nvPr/>
          </p:nvSpPr>
          <p:spPr bwMode="auto">
            <a:xfrm>
              <a:off x="5756275" y="1447800"/>
              <a:ext cx="396875" cy="19050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2">
                  <a:moveTo>
                    <a:pt x="250" y="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E6C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8" name="Freeform 637"/>
            <p:cNvSpPr>
              <a:spLocks/>
            </p:cNvSpPr>
            <p:nvPr/>
          </p:nvSpPr>
          <p:spPr bwMode="auto">
            <a:xfrm>
              <a:off x="5756275" y="1444625"/>
              <a:ext cx="396875" cy="22225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4">
                  <a:moveTo>
                    <a:pt x="250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D6D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9" name="Freeform 638"/>
            <p:cNvSpPr>
              <a:spLocks/>
            </p:cNvSpPr>
            <p:nvPr/>
          </p:nvSpPr>
          <p:spPr bwMode="auto">
            <a:xfrm>
              <a:off x="5753100" y="1444625"/>
              <a:ext cx="403225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2" y="14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4" h="14">
                  <a:moveTo>
                    <a:pt x="252" y="2"/>
                  </a:moveTo>
                  <a:lnTo>
                    <a:pt x="2" y="14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4B6E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0" name="Freeform 639"/>
            <p:cNvSpPr>
              <a:spLocks/>
            </p:cNvSpPr>
            <p:nvPr/>
          </p:nvSpPr>
          <p:spPr bwMode="auto">
            <a:xfrm>
              <a:off x="5753100" y="1441450"/>
              <a:ext cx="403225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4" h="14">
                  <a:moveTo>
                    <a:pt x="252" y="2"/>
                  </a:move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496F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1" name="Freeform 640"/>
            <p:cNvSpPr>
              <a:spLocks/>
            </p:cNvSpPr>
            <p:nvPr/>
          </p:nvSpPr>
          <p:spPr bwMode="auto">
            <a:xfrm>
              <a:off x="5753100" y="1441450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476F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2" name="Freeform 641"/>
            <p:cNvSpPr>
              <a:spLocks/>
            </p:cNvSpPr>
            <p:nvPr/>
          </p:nvSpPr>
          <p:spPr bwMode="auto">
            <a:xfrm>
              <a:off x="5753100" y="1438275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46718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3" name="Freeform 642"/>
            <p:cNvSpPr>
              <a:spLocks/>
            </p:cNvSpPr>
            <p:nvPr/>
          </p:nvSpPr>
          <p:spPr bwMode="auto">
            <a:xfrm>
              <a:off x="5753100" y="1438275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427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4" name="Freeform 643"/>
            <p:cNvSpPr>
              <a:spLocks/>
            </p:cNvSpPr>
            <p:nvPr/>
          </p:nvSpPr>
          <p:spPr bwMode="auto">
            <a:xfrm>
              <a:off x="5753100" y="1438275"/>
              <a:ext cx="403225" cy="19050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0"/>
                </a:cxn>
              </a:cxnLst>
              <a:rect l="0" t="0" r="r" b="b"/>
              <a:pathLst>
                <a:path w="254" h="12">
                  <a:moveTo>
                    <a:pt x="254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3E73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5" name="Freeform 644"/>
            <p:cNvSpPr>
              <a:spLocks/>
            </p:cNvSpPr>
            <p:nvPr/>
          </p:nvSpPr>
          <p:spPr bwMode="auto">
            <a:xfrm>
              <a:off x="5749925" y="1435100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2" y="14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2" y="14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3C74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6" name="Freeform 645"/>
            <p:cNvSpPr>
              <a:spLocks/>
            </p:cNvSpPr>
            <p:nvPr/>
          </p:nvSpPr>
          <p:spPr bwMode="auto">
            <a:xfrm>
              <a:off x="5749925" y="1435100"/>
              <a:ext cx="406400" cy="19050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2">
                  <a:moveTo>
                    <a:pt x="256" y="2"/>
                  </a:move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3775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Freeform 646"/>
            <p:cNvSpPr>
              <a:spLocks/>
            </p:cNvSpPr>
            <p:nvPr/>
          </p:nvSpPr>
          <p:spPr bwMode="auto">
            <a:xfrm>
              <a:off x="5749925" y="1431925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357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8" name="Freeform 647"/>
            <p:cNvSpPr>
              <a:spLocks/>
            </p:cNvSpPr>
            <p:nvPr/>
          </p:nvSpPr>
          <p:spPr bwMode="auto">
            <a:xfrm>
              <a:off x="5749925" y="1431925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2F76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9" name="Freeform 648"/>
            <p:cNvSpPr>
              <a:spLocks/>
            </p:cNvSpPr>
            <p:nvPr/>
          </p:nvSpPr>
          <p:spPr bwMode="auto">
            <a:xfrm>
              <a:off x="5749925" y="1428750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2976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0" name="Freeform 649"/>
            <p:cNvSpPr>
              <a:spLocks/>
            </p:cNvSpPr>
            <p:nvPr/>
          </p:nvSpPr>
          <p:spPr bwMode="auto">
            <a:xfrm>
              <a:off x="5749925" y="1428750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2479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1" name="Freeform 650"/>
            <p:cNvSpPr>
              <a:spLocks/>
            </p:cNvSpPr>
            <p:nvPr/>
          </p:nvSpPr>
          <p:spPr bwMode="auto">
            <a:xfrm>
              <a:off x="5749925" y="1425575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1B78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2" name="Freeform 651"/>
            <p:cNvSpPr>
              <a:spLocks/>
            </p:cNvSpPr>
            <p:nvPr/>
          </p:nvSpPr>
          <p:spPr bwMode="auto">
            <a:xfrm>
              <a:off x="5749925" y="1425575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0F7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3" name="Freeform 652"/>
            <p:cNvSpPr>
              <a:spLocks/>
            </p:cNvSpPr>
            <p:nvPr/>
          </p:nvSpPr>
          <p:spPr bwMode="auto">
            <a:xfrm>
              <a:off x="5749925" y="1425575"/>
              <a:ext cx="403225" cy="19050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0"/>
                </a:cxn>
              </a:cxnLst>
              <a:rect l="0" t="0" r="r" b="b"/>
              <a:pathLst>
                <a:path w="254" h="12">
                  <a:moveTo>
                    <a:pt x="254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27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Freeform 653"/>
            <p:cNvSpPr>
              <a:spLocks/>
            </p:cNvSpPr>
            <p:nvPr/>
          </p:nvSpPr>
          <p:spPr bwMode="auto">
            <a:xfrm>
              <a:off x="5749925" y="1422400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2" y="0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2" y="0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017A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Freeform 654"/>
            <p:cNvSpPr>
              <a:spLocks/>
            </p:cNvSpPr>
            <p:nvPr/>
          </p:nvSpPr>
          <p:spPr bwMode="auto">
            <a:xfrm>
              <a:off x="5749925" y="1422400"/>
              <a:ext cx="403225" cy="19050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52" y="0"/>
                </a:cxn>
                <a:cxn ang="0">
                  <a:pos x="252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2">
                  <a:moveTo>
                    <a:pt x="254" y="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007CB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Freeform 655"/>
            <p:cNvSpPr>
              <a:spLocks/>
            </p:cNvSpPr>
            <p:nvPr/>
          </p:nvSpPr>
          <p:spPr bwMode="auto">
            <a:xfrm>
              <a:off x="5749925" y="1419225"/>
              <a:ext cx="400050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2" y="0"/>
                </a:cxn>
                <a:cxn ang="0">
                  <a:pos x="252" y="2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2" h="14">
                  <a:moveTo>
                    <a:pt x="252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2" y="0"/>
                  </a:lnTo>
                  <a:lnTo>
                    <a:pt x="252" y="2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067B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Freeform 656"/>
            <p:cNvSpPr>
              <a:spLocks/>
            </p:cNvSpPr>
            <p:nvPr/>
          </p:nvSpPr>
          <p:spPr bwMode="auto">
            <a:xfrm>
              <a:off x="5749925" y="1419225"/>
              <a:ext cx="400050" cy="19050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50" y="0"/>
                </a:cxn>
                <a:cxn ang="0">
                  <a:pos x="252" y="0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2" h="12">
                  <a:moveTo>
                    <a:pt x="252" y="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50" y="0"/>
                  </a:lnTo>
                  <a:lnTo>
                    <a:pt x="252" y="0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037C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Freeform 657"/>
            <p:cNvSpPr>
              <a:spLocks/>
            </p:cNvSpPr>
            <p:nvPr/>
          </p:nvSpPr>
          <p:spPr bwMode="auto">
            <a:xfrm>
              <a:off x="5749925" y="1416050"/>
              <a:ext cx="400050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2" h="14">
                  <a:moveTo>
                    <a:pt x="252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037D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Freeform 658"/>
            <p:cNvSpPr>
              <a:spLocks/>
            </p:cNvSpPr>
            <p:nvPr/>
          </p:nvSpPr>
          <p:spPr bwMode="auto">
            <a:xfrm>
              <a:off x="5749925" y="1416050"/>
              <a:ext cx="396875" cy="19050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48" y="0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2">
                  <a:moveTo>
                    <a:pt x="250" y="2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057D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659"/>
            <p:cNvSpPr>
              <a:spLocks/>
            </p:cNvSpPr>
            <p:nvPr/>
          </p:nvSpPr>
          <p:spPr bwMode="auto">
            <a:xfrm>
              <a:off x="5753100" y="1412875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solidFill>
              <a:srgbClr val="077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660"/>
            <p:cNvSpPr>
              <a:spLocks/>
            </p:cNvSpPr>
            <p:nvPr/>
          </p:nvSpPr>
          <p:spPr bwMode="auto">
            <a:xfrm>
              <a:off x="5753100" y="1412875"/>
              <a:ext cx="390525" cy="22225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44" y="0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</a:cxnLst>
              <a:rect l="0" t="0" r="r" b="b"/>
              <a:pathLst>
                <a:path w="246" h="14">
                  <a:moveTo>
                    <a:pt x="24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</a:path>
              </a:pathLst>
            </a:custGeom>
            <a:solidFill>
              <a:srgbClr val="08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661"/>
            <p:cNvSpPr>
              <a:spLocks/>
            </p:cNvSpPr>
            <p:nvPr/>
          </p:nvSpPr>
          <p:spPr bwMode="auto">
            <a:xfrm>
              <a:off x="5753100" y="1412875"/>
              <a:ext cx="390525" cy="19050"/>
            </a:xfrm>
            <a:custGeom>
              <a:avLst/>
              <a:gdLst/>
              <a:ahLst/>
              <a:cxnLst>
                <a:cxn ang="0">
                  <a:pos x="246" y="0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" y="10"/>
                </a:cxn>
                <a:cxn ang="0">
                  <a:pos x="242" y="0"/>
                </a:cxn>
                <a:cxn ang="0">
                  <a:pos x="244" y="0"/>
                </a:cxn>
                <a:cxn ang="0">
                  <a:pos x="244" y="0"/>
                </a:cxn>
                <a:cxn ang="0">
                  <a:pos x="244" y="0"/>
                </a:cxn>
                <a:cxn ang="0">
                  <a:pos x="246" y="0"/>
                </a:cxn>
                <a:cxn ang="0">
                  <a:pos x="246" y="0"/>
                </a:cxn>
              </a:cxnLst>
              <a:rect l="0" t="0" r="r" b="b"/>
              <a:pathLst>
                <a:path w="246" h="12">
                  <a:moveTo>
                    <a:pt x="246" y="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4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662"/>
            <p:cNvSpPr>
              <a:spLocks/>
            </p:cNvSpPr>
            <p:nvPr/>
          </p:nvSpPr>
          <p:spPr bwMode="auto">
            <a:xfrm>
              <a:off x="5756275" y="1384300"/>
              <a:ext cx="384175" cy="47625"/>
            </a:xfrm>
            <a:custGeom>
              <a:avLst/>
              <a:gdLst/>
              <a:ahLst/>
              <a:cxnLst>
                <a:cxn ang="0">
                  <a:pos x="242" y="18"/>
                </a:cxn>
                <a:cxn ang="0">
                  <a:pos x="0" y="30"/>
                </a:cxn>
                <a:cxn ang="0">
                  <a:pos x="2" y="26"/>
                </a:cxn>
                <a:cxn ang="0">
                  <a:pos x="6" y="24"/>
                </a:cxn>
                <a:cxn ang="0">
                  <a:pos x="10" y="20"/>
                </a:cxn>
                <a:cxn ang="0">
                  <a:pos x="16" y="18"/>
                </a:cxn>
                <a:cxn ang="0">
                  <a:pos x="22" y="16"/>
                </a:cxn>
                <a:cxn ang="0">
                  <a:pos x="28" y="14"/>
                </a:cxn>
                <a:cxn ang="0">
                  <a:pos x="34" y="12"/>
                </a:cxn>
                <a:cxn ang="0">
                  <a:pos x="42" y="10"/>
                </a:cxn>
                <a:cxn ang="0">
                  <a:pos x="50" y="8"/>
                </a:cxn>
                <a:cxn ang="0">
                  <a:pos x="58" y="6"/>
                </a:cxn>
                <a:cxn ang="0">
                  <a:pos x="68" y="4"/>
                </a:cxn>
                <a:cxn ang="0">
                  <a:pos x="76" y="4"/>
                </a:cxn>
                <a:cxn ang="0">
                  <a:pos x="86" y="2"/>
                </a:cxn>
                <a:cxn ang="0">
                  <a:pos x="96" y="2"/>
                </a:cxn>
                <a:cxn ang="0">
                  <a:pos x="106" y="2"/>
                </a:cxn>
                <a:cxn ang="0">
                  <a:pos x="114" y="0"/>
                </a:cxn>
                <a:cxn ang="0">
                  <a:pos x="124" y="0"/>
                </a:cxn>
                <a:cxn ang="0">
                  <a:pos x="134" y="0"/>
                </a:cxn>
                <a:cxn ang="0">
                  <a:pos x="144" y="0"/>
                </a:cxn>
                <a:cxn ang="0">
                  <a:pos x="154" y="0"/>
                </a:cxn>
                <a:cxn ang="0">
                  <a:pos x="164" y="2"/>
                </a:cxn>
                <a:cxn ang="0">
                  <a:pos x="172" y="2"/>
                </a:cxn>
                <a:cxn ang="0">
                  <a:pos x="182" y="2"/>
                </a:cxn>
                <a:cxn ang="0">
                  <a:pos x="190" y="4"/>
                </a:cxn>
                <a:cxn ang="0">
                  <a:pos x="198" y="4"/>
                </a:cxn>
                <a:cxn ang="0">
                  <a:pos x="206" y="6"/>
                </a:cxn>
                <a:cxn ang="0">
                  <a:pos x="214" y="8"/>
                </a:cxn>
                <a:cxn ang="0">
                  <a:pos x="220" y="10"/>
                </a:cxn>
                <a:cxn ang="0">
                  <a:pos x="228" y="12"/>
                </a:cxn>
                <a:cxn ang="0">
                  <a:pos x="232" y="14"/>
                </a:cxn>
                <a:cxn ang="0">
                  <a:pos x="238" y="16"/>
                </a:cxn>
                <a:cxn ang="0">
                  <a:pos x="242" y="18"/>
                </a:cxn>
                <a:cxn ang="0">
                  <a:pos x="242" y="18"/>
                </a:cxn>
              </a:cxnLst>
              <a:rect l="0" t="0" r="r" b="b"/>
              <a:pathLst>
                <a:path w="242" h="30">
                  <a:moveTo>
                    <a:pt x="242" y="18"/>
                  </a:moveTo>
                  <a:lnTo>
                    <a:pt x="0" y="30"/>
                  </a:lnTo>
                  <a:lnTo>
                    <a:pt x="2" y="26"/>
                  </a:lnTo>
                  <a:lnTo>
                    <a:pt x="6" y="24"/>
                  </a:lnTo>
                  <a:lnTo>
                    <a:pt x="10" y="20"/>
                  </a:lnTo>
                  <a:lnTo>
                    <a:pt x="16" y="18"/>
                  </a:lnTo>
                  <a:lnTo>
                    <a:pt x="22" y="16"/>
                  </a:lnTo>
                  <a:lnTo>
                    <a:pt x="28" y="14"/>
                  </a:lnTo>
                  <a:lnTo>
                    <a:pt x="34" y="12"/>
                  </a:lnTo>
                  <a:lnTo>
                    <a:pt x="42" y="10"/>
                  </a:lnTo>
                  <a:lnTo>
                    <a:pt x="50" y="8"/>
                  </a:lnTo>
                  <a:lnTo>
                    <a:pt x="58" y="6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6" y="2"/>
                  </a:lnTo>
                  <a:lnTo>
                    <a:pt x="96" y="2"/>
                  </a:lnTo>
                  <a:lnTo>
                    <a:pt x="106" y="2"/>
                  </a:lnTo>
                  <a:lnTo>
                    <a:pt x="114" y="0"/>
                  </a:lnTo>
                  <a:lnTo>
                    <a:pt x="124" y="0"/>
                  </a:lnTo>
                  <a:lnTo>
                    <a:pt x="134" y="0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64" y="2"/>
                  </a:lnTo>
                  <a:lnTo>
                    <a:pt x="172" y="2"/>
                  </a:lnTo>
                  <a:lnTo>
                    <a:pt x="182" y="2"/>
                  </a:lnTo>
                  <a:lnTo>
                    <a:pt x="190" y="4"/>
                  </a:lnTo>
                  <a:lnTo>
                    <a:pt x="198" y="4"/>
                  </a:lnTo>
                  <a:lnTo>
                    <a:pt x="206" y="6"/>
                  </a:lnTo>
                  <a:lnTo>
                    <a:pt x="214" y="8"/>
                  </a:lnTo>
                  <a:lnTo>
                    <a:pt x="220" y="10"/>
                  </a:lnTo>
                  <a:lnTo>
                    <a:pt x="228" y="12"/>
                  </a:lnTo>
                  <a:lnTo>
                    <a:pt x="232" y="14"/>
                  </a:lnTo>
                  <a:lnTo>
                    <a:pt x="238" y="16"/>
                  </a:lnTo>
                  <a:lnTo>
                    <a:pt x="242" y="18"/>
                  </a:lnTo>
                  <a:lnTo>
                    <a:pt x="242" y="18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34" name="Group 5"/>
          <p:cNvGrpSpPr>
            <a:grpSpLocks noChangeAspect="1"/>
          </p:cNvGrpSpPr>
          <p:nvPr/>
        </p:nvGrpSpPr>
        <p:grpSpPr bwMode="auto">
          <a:xfrm>
            <a:off x="3276600" y="533400"/>
            <a:ext cx="2438400" cy="2465645"/>
            <a:chOff x="816" y="624"/>
            <a:chExt cx="1074" cy="1086"/>
          </a:xfrm>
        </p:grpSpPr>
        <p:sp>
          <p:nvSpPr>
            <p:cNvPr id="1035" name="AutoShape 4"/>
            <p:cNvSpPr>
              <a:spLocks noChangeAspect="1" noChangeArrowheads="1" noTextEdit="1"/>
            </p:cNvSpPr>
            <p:nvPr/>
          </p:nvSpPr>
          <p:spPr bwMode="auto">
            <a:xfrm>
              <a:off x="816" y="624"/>
              <a:ext cx="1074" cy="10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7"/>
            <p:cNvSpPr>
              <a:spLocks/>
            </p:cNvSpPr>
            <p:nvPr/>
          </p:nvSpPr>
          <p:spPr bwMode="auto">
            <a:xfrm>
              <a:off x="1351" y="1237"/>
              <a:ext cx="55" cy="36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5"/>
                </a:cxn>
                <a:cxn ang="0">
                  <a:pos x="41" y="12"/>
                </a:cxn>
                <a:cxn ang="0">
                  <a:pos x="42" y="20"/>
                </a:cxn>
                <a:cxn ang="0">
                  <a:pos x="44" y="31"/>
                </a:cxn>
                <a:cxn ang="0">
                  <a:pos x="44" y="43"/>
                </a:cxn>
                <a:cxn ang="0">
                  <a:pos x="46" y="57"/>
                </a:cxn>
                <a:cxn ang="0">
                  <a:pos x="47" y="71"/>
                </a:cxn>
                <a:cxn ang="0">
                  <a:pos x="49" y="87"/>
                </a:cxn>
                <a:cxn ang="0">
                  <a:pos x="50" y="104"/>
                </a:cxn>
                <a:cxn ang="0">
                  <a:pos x="51" y="121"/>
                </a:cxn>
                <a:cxn ang="0">
                  <a:pos x="52" y="139"/>
                </a:cxn>
                <a:cxn ang="0">
                  <a:pos x="52" y="157"/>
                </a:cxn>
                <a:cxn ang="0">
                  <a:pos x="53" y="175"/>
                </a:cxn>
                <a:cxn ang="0">
                  <a:pos x="54" y="194"/>
                </a:cxn>
                <a:cxn ang="0">
                  <a:pos x="55" y="212"/>
                </a:cxn>
                <a:cxn ang="0">
                  <a:pos x="55" y="230"/>
                </a:cxn>
                <a:cxn ang="0">
                  <a:pos x="55" y="247"/>
                </a:cxn>
                <a:cxn ang="0">
                  <a:pos x="55" y="263"/>
                </a:cxn>
                <a:cxn ang="0">
                  <a:pos x="54" y="279"/>
                </a:cxn>
                <a:cxn ang="0">
                  <a:pos x="54" y="293"/>
                </a:cxn>
                <a:cxn ang="0">
                  <a:pos x="52" y="306"/>
                </a:cxn>
                <a:cxn ang="0">
                  <a:pos x="52" y="317"/>
                </a:cxn>
                <a:cxn ang="0">
                  <a:pos x="50" y="328"/>
                </a:cxn>
                <a:cxn ang="0">
                  <a:pos x="48" y="336"/>
                </a:cxn>
                <a:cxn ang="0">
                  <a:pos x="45" y="344"/>
                </a:cxn>
                <a:cxn ang="0">
                  <a:pos x="43" y="350"/>
                </a:cxn>
                <a:cxn ang="0">
                  <a:pos x="39" y="357"/>
                </a:cxn>
                <a:cxn ang="0">
                  <a:pos x="33" y="363"/>
                </a:cxn>
                <a:cxn ang="0">
                  <a:pos x="28" y="364"/>
                </a:cxn>
                <a:cxn ang="0">
                  <a:pos x="22" y="361"/>
                </a:cxn>
                <a:cxn ang="0">
                  <a:pos x="16" y="352"/>
                </a:cxn>
                <a:cxn ang="0">
                  <a:pos x="13" y="344"/>
                </a:cxn>
                <a:cxn ang="0">
                  <a:pos x="11" y="336"/>
                </a:cxn>
                <a:cxn ang="0">
                  <a:pos x="9" y="329"/>
                </a:cxn>
                <a:cxn ang="0">
                  <a:pos x="6" y="319"/>
                </a:cxn>
                <a:cxn ang="0">
                  <a:pos x="5" y="309"/>
                </a:cxn>
                <a:cxn ang="0">
                  <a:pos x="3" y="297"/>
                </a:cxn>
                <a:cxn ang="0">
                  <a:pos x="2" y="284"/>
                </a:cxn>
                <a:cxn ang="0">
                  <a:pos x="1" y="271"/>
                </a:cxn>
                <a:cxn ang="0">
                  <a:pos x="0" y="256"/>
                </a:cxn>
                <a:cxn ang="0">
                  <a:pos x="0" y="242"/>
                </a:cxn>
                <a:cxn ang="0">
                  <a:pos x="0" y="227"/>
                </a:cxn>
                <a:cxn ang="0">
                  <a:pos x="0" y="211"/>
                </a:cxn>
                <a:cxn ang="0">
                  <a:pos x="0" y="194"/>
                </a:cxn>
                <a:cxn ang="0">
                  <a:pos x="1" y="178"/>
                </a:cxn>
                <a:cxn ang="0">
                  <a:pos x="2" y="161"/>
                </a:cxn>
                <a:cxn ang="0">
                  <a:pos x="2" y="146"/>
                </a:cxn>
                <a:cxn ang="0">
                  <a:pos x="3" y="129"/>
                </a:cxn>
                <a:cxn ang="0">
                  <a:pos x="4" y="113"/>
                </a:cxn>
                <a:cxn ang="0">
                  <a:pos x="5" y="97"/>
                </a:cxn>
                <a:cxn ang="0">
                  <a:pos x="6" y="81"/>
                </a:cxn>
                <a:cxn ang="0">
                  <a:pos x="7" y="68"/>
                </a:cxn>
                <a:cxn ang="0">
                  <a:pos x="8" y="54"/>
                </a:cxn>
                <a:cxn ang="0">
                  <a:pos x="9" y="40"/>
                </a:cxn>
                <a:cxn ang="0">
                  <a:pos x="10" y="29"/>
                </a:cxn>
                <a:cxn ang="0">
                  <a:pos x="12" y="19"/>
                </a:cxn>
                <a:cxn ang="0">
                  <a:pos x="12" y="8"/>
                </a:cxn>
                <a:cxn ang="0">
                  <a:pos x="14" y="0"/>
                </a:cxn>
              </a:cxnLst>
              <a:rect l="0" t="0" r="r" b="b"/>
              <a:pathLst>
                <a:path w="55" h="365">
                  <a:moveTo>
                    <a:pt x="41" y="0"/>
                  </a:moveTo>
                  <a:lnTo>
                    <a:pt x="41" y="0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2" y="15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3" y="24"/>
                  </a:lnTo>
                  <a:lnTo>
                    <a:pt x="43" y="27"/>
                  </a:lnTo>
                  <a:lnTo>
                    <a:pt x="44" y="31"/>
                  </a:lnTo>
                  <a:lnTo>
                    <a:pt x="44" y="35"/>
                  </a:lnTo>
                  <a:lnTo>
                    <a:pt x="44" y="39"/>
                  </a:lnTo>
                  <a:lnTo>
                    <a:pt x="44" y="43"/>
                  </a:lnTo>
                  <a:lnTo>
                    <a:pt x="45" y="47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6" y="60"/>
                  </a:lnTo>
                  <a:lnTo>
                    <a:pt x="47" y="66"/>
                  </a:lnTo>
                  <a:lnTo>
                    <a:pt x="47" y="71"/>
                  </a:lnTo>
                  <a:lnTo>
                    <a:pt x="47" y="77"/>
                  </a:lnTo>
                  <a:lnTo>
                    <a:pt x="48" y="81"/>
                  </a:lnTo>
                  <a:lnTo>
                    <a:pt x="49" y="87"/>
                  </a:lnTo>
                  <a:lnTo>
                    <a:pt x="49" y="93"/>
                  </a:lnTo>
                  <a:lnTo>
                    <a:pt x="49" y="98"/>
                  </a:lnTo>
                  <a:lnTo>
                    <a:pt x="50" y="104"/>
                  </a:lnTo>
                  <a:lnTo>
                    <a:pt x="50" y="110"/>
                  </a:lnTo>
                  <a:lnTo>
                    <a:pt x="50" y="116"/>
                  </a:lnTo>
                  <a:lnTo>
                    <a:pt x="51" y="121"/>
                  </a:lnTo>
                  <a:lnTo>
                    <a:pt x="51" y="127"/>
                  </a:lnTo>
                  <a:lnTo>
                    <a:pt x="52" y="133"/>
                  </a:lnTo>
                  <a:lnTo>
                    <a:pt x="52" y="139"/>
                  </a:lnTo>
                  <a:lnTo>
                    <a:pt x="52" y="145"/>
                  </a:lnTo>
                  <a:lnTo>
                    <a:pt x="52" y="151"/>
                  </a:lnTo>
                  <a:lnTo>
                    <a:pt x="52" y="157"/>
                  </a:lnTo>
                  <a:lnTo>
                    <a:pt x="52" y="163"/>
                  </a:lnTo>
                  <a:lnTo>
                    <a:pt x="53" y="170"/>
                  </a:lnTo>
                  <a:lnTo>
                    <a:pt x="53" y="175"/>
                  </a:lnTo>
                  <a:lnTo>
                    <a:pt x="54" y="182"/>
                  </a:lnTo>
                  <a:lnTo>
                    <a:pt x="54" y="188"/>
                  </a:lnTo>
                  <a:lnTo>
                    <a:pt x="54" y="194"/>
                  </a:lnTo>
                  <a:lnTo>
                    <a:pt x="54" y="200"/>
                  </a:lnTo>
                  <a:lnTo>
                    <a:pt x="55" y="207"/>
                  </a:lnTo>
                  <a:lnTo>
                    <a:pt x="55" y="212"/>
                  </a:lnTo>
                  <a:lnTo>
                    <a:pt x="55" y="218"/>
                  </a:lnTo>
                  <a:lnTo>
                    <a:pt x="55" y="224"/>
                  </a:lnTo>
                  <a:lnTo>
                    <a:pt x="55" y="230"/>
                  </a:lnTo>
                  <a:lnTo>
                    <a:pt x="55" y="235"/>
                  </a:lnTo>
                  <a:lnTo>
                    <a:pt x="55" y="241"/>
                  </a:lnTo>
                  <a:lnTo>
                    <a:pt x="55" y="247"/>
                  </a:lnTo>
                  <a:lnTo>
                    <a:pt x="55" y="253"/>
                  </a:lnTo>
                  <a:lnTo>
                    <a:pt x="55" y="258"/>
                  </a:lnTo>
                  <a:lnTo>
                    <a:pt x="55" y="263"/>
                  </a:lnTo>
                  <a:lnTo>
                    <a:pt x="54" y="269"/>
                  </a:lnTo>
                  <a:lnTo>
                    <a:pt x="54" y="274"/>
                  </a:lnTo>
                  <a:lnTo>
                    <a:pt x="54" y="279"/>
                  </a:lnTo>
                  <a:lnTo>
                    <a:pt x="54" y="284"/>
                  </a:lnTo>
                  <a:lnTo>
                    <a:pt x="54" y="289"/>
                  </a:lnTo>
                  <a:lnTo>
                    <a:pt x="54" y="293"/>
                  </a:lnTo>
                  <a:lnTo>
                    <a:pt x="53" y="297"/>
                  </a:lnTo>
                  <a:lnTo>
                    <a:pt x="52" y="302"/>
                  </a:lnTo>
                  <a:lnTo>
                    <a:pt x="52" y="306"/>
                  </a:lnTo>
                  <a:lnTo>
                    <a:pt x="52" y="310"/>
                  </a:lnTo>
                  <a:lnTo>
                    <a:pt x="52" y="313"/>
                  </a:lnTo>
                  <a:lnTo>
                    <a:pt x="52" y="317"/>
                  </a:lnTo>
                  <a:lnTo>
                    <a:pt x="51" y="321"/>
                  </a:lnTo>
                  <a:lnTo>
                    <a:pt x="50" y="325"/>
                  </a:lnTo>
                  <a:lnTo>
                    <a:pt x="50" y="328"/>
                  </a:lnTo>
                  <a:lnTo>
                    <a:pt x="49" y="330"/>
                  </a:lnTo>
                  <a:lnTo>
                    <a:pt x="48" y="333"/>
                  </a:lnTo>
                  <a:lnTo>
                    <a:pt x="48" y="336"/>
                  </a:lnTo>
                  <a:lnTo>
                    <a:pt x="47" y="339"/>
                  </a:lnTo>
                  <a:lnTo>
                    <a:pt x="46" y="342"/>
                  </a:lnTo>
                  <a:lnTo>
                    <a:pt x="45" y="344"/>
                  </a:lnTo>
                  <a:lnTo>
                    <a:pt x="45" y="347"/>
                  </a:lnTo>
                  <a:lnTo>
                    <a:pt x="44" y="349"/>
                  </a:lnTo>
                  <a:lnTo>
                    <a:pt x="43" y="350"/>
                  </a:lnTo>
                  <a:lnTo>
                    <a:pt x="42" y="352"/>
                  </a:lnTo>
                  <a:lnTo>
                    <a:pt x="41" y="354"/>
                  </a:lnTo>
                  <a:lnTo>
                    <a:pt x="39" y="357"/>
                  </a:lnTo>
                  <a:lnTo>
                    <a:pt x="37" y="360"/>
                  </a:lnTo>
                  <a:lnTo>
                    <a:pt x="35" y="362"/>
                  </a:lnTo>
                  <a:lnTo>
                    <a:pt x="33" y="363"/>
                  </a:lnTo>
                  <a:lnTo>
                    <a:pt x="32" y="364"/>
                  </a:lnTo>
                  <a:lnTo>
                    <a:pt x="30" y="365"/>
                  </a:lnTo>
                  <a:lnTo>
                    <a:pt x="28" y="364"/>
                  </a:lnTo>
                  <a:lnTo>
                    <a:pt x="26" y="363"/>
                  </a:lnTo>
                  <a:lnTo>
                    <a:pt x="24" y="362"/>
                  </a:lnTo>
                  <a:lnTo>
                    <a:pt x="22" y="361"/>
                  </a:lnTo>
                  <a:lnTo>
                    <a:pt x="20" y="358"/>
                  </a:lnTo>
                  <a:lnTo>
                    <a:pt x="18" y="355"/>
                  </a:lnTo>
                  <a:lnTo>
                    <a:pt x="16" y="352"/>
                  </a:lnTo>
                  <a:lnTo>
                    <a:pt x="14" y="349"/>
                  </a:lnTo>
                  <a:lnTo>
                    <a:pt x="14" y="346"/>
                  </a:lnTo>
                  <a:lnTo>
                    <a:pt x="13" y="344"/>
                  </a:lnTo>
                  <a:lnTo>
                    <a:pt x="12" y="342"/>
                  </a:lnTo>
                  <a:lnTo>
                    <a:pt x="12" y="339"/>
                  </a:lnTo>
                  <a:lnTo>
                    <a:pt x="11" y="336"/>
                  </a:lnTo>
                  <a:lnTo>
                    <a:pt x="10" y="334"/>
                  </a:lnTo>
                  <a:lnTo>
                    <a:pt x="9" y="331"/>
                  </a:lnTo>
                  <a:lnTo>
                    <a:pt x="9" y="329"/>
                  </a:lnTo>
                  <a:lnTo>
                    <a:pt x="8" y="325"/>
                  </a:lnTo>
                  <a:lnTo>
                    <a:pt x="7" y="322"/>
                  </a:lnTo>
                  <a:lnTo>
                    <a:pt x="6" y="319"/>
                  </a:lnTo>
                  <a:lnTo>
                    <a:pt x="6" y="315"/>
                  </a:lnTo>
                  <a:lnTo>
                    <a:pt x="5" y="312"/>
                  </a:lnTo>
                  <a:lnTo>
                    <a:pt x="5" y="309"/>
                  </a:lnTo>
                  <a:lnTo>
                    <a:pt x="4" y="305"/>
                  </a:lnTo>
                  <a:lnTo>
                    <a:pt x="4" y="301"/>
                  </a:lnTo>
                  <a:lnTo>
                    <a:pt x="3" y="297"/>
                  </a:lnTo>
                  <a:lnTo>
                    <a:pt x="3" y="292"/>
                  </a:lnTo>
                  <a:lnTo>
                    <a:pt x="2" y="289"/>
                  </a:lnTo>
                  <a:lnTo>
                    <a:pt x="2" y="284"/>
                  </a:lnTo>
                  <a:lnTo>
                    <a:pt x="2" y="280"/>
                  </a:lnTo>
                  <a:lnTo>
                    <a:pt x="1" y="275"/>
                  </a:lnTo>
                  <a:lnTo>
                    <a:pt x="1" y="271"/>
                  </a:lnTo>
                  <a:lnTo>
                    <a:pt x="1" y="267"/>
                  </a:lnTo>
                  <a:lnTo>
                    <a:pt x="0" y="261"/>
                  </a:lnTo>
                  <a:lnTo>
                    <a:pt x="0" y="256"/>
                  </a:lnTo>
                  <a:lnTo>
                    <a:pt x="0" y="252"/>
                  </a:lnTo>
                  <a:lnTo>
                    <a:pt x="0" y="247"/>
                  </a:lnTo>
                  <a:lnTo>
                    <a:pt x="0" y="242"/>
                  </a:lnTo>
                  <a:lnTo>
                    <a:pt x="0" y="236"/>
                  </a:lnTo>
                  <a:lnTo>
                    <a:pt x="0" y="232"/>
                  </a:lnTo>
                  <a:lnTo>
                    <a:pt x="0" y="227"/>
                  </a:lnTo>
                  <a:lnTo>
                    <a:pt x="0" y="221"/>
                  </a:lnTo>
                  <a:lnTo>
                    <a:pt x="0" y="215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199"/>
                  </a:lnTo>
                  <a:lnTo>
                    <a:pt x="0" y="194"/>
                  </a:lnTo>
                  <a:lnTo>
                    <a:pt x="0" y="189"/>
                  </a:lnTo>
                  <a:lnTo>
                    <a:pt x="1" y="183"/>
                  </a:lnTo>
                  <a:lnTo>
                    <a:pt x="1" y="178"/>
                  </a:lnTo>
                  <a:lnTo>
                    <a:pt x="1" y="173"/>
                  </a:lnTo>
                  <a:lnTo>
                    <a:pt x="1" y="167"/>
                  </a:lnTo>
                  <a:lnTo>
                    <a:pt x="2" y="161"/>
                  </a:lnTo>
                  <a:lnTo>
                    <a:pt x="2" y="156"/>
                  </a:lnTo>
                  <a:lnTo>
                    <a:pt x="2" y="151"/>
                  </a:lnTo>
                  <a:lnTo>
                    <a:pt x="2" y="146"/>
                  </a:lnTo>
                  <a:lnTo>
                    <a:pt x="3" y="140"/>
                  </a:lnTo>
                  <a:lnTo>
                    <a:pt x="3" y="135"/>
                  </a:lnTo>
                  <a:lnTo>
                    <a:pt x="3" y="129"/>
                  </a:lnTo>
                  <a:lnTo>
                    <a:pt x="3" y="123"/>
                  </a:lnTo>
                  <a:lnTo>
                    <a:pt x="4" y="118"/>
                  </a:lnTo>
                  <a:lnTo>
                    <a:pt x="4" y="113"/>
                  </a:lnTo>
                  <a:lnTo>
                    <a:pt x="4" y="107"/>
                  </a:lnTo>
                  <a:lnTo>
                    <a:pt x="5" y="102"/>
                  </a:lnTo>
                  <a:lnTo>
                    <a:pt x="5" y="97"/>
                  </a:lnTo>
                  <a:lnTo>
                    <a:pt x="5" y="92"/>
                  </a:lnTo>
                  <a:lnTo>
                    <a:pt x="6" y="87"/>
                  </a:lnTo>
                  <a:lnTo>
                    <a:pt x="6" y="81"/>
                  </a:lnTo>
                  <a:lnTo>
                    <a:pt x="6" y="78"/>
                  </a:lnTo>
                  <a:lnTo>
                    <a:pt x="7" y="72"/>
                  </a:lnTo>
                  <a:lnTo>
                    <a:pt x="7" y="68"/>
                  </a:lnTo>
                  <a:lnTo>
                    <a:pt x="8" y="63"/>
                  </a:lnTo>
                  <a:lnTo>
                    <a:pt x="8" y="58"/>
                  </a:lnTo>
                  <a:lnTo>
                    <a:pt x="8" y="54"/>
                  </a:lnTo>
                  <a:lnTo>
                    <a:pt x="9" y="49"/>
                  </a:lnTo>
                  <a:lnTo>
                    <a:pt x="9" y="45"/>
                  </a:lnTo>
                  <a:lnTo>
                    <a:pt x="9" y="40"/>
                  </a:lnTo>
                  <a:lnTo>
                    <a:pt x="9" y="37"/>
                  </a:lnTo>
                  <a:lnTo>
                    <a:pt x="10" y="33"/>
                  </a:lnTo>
                  <a:lnTo>
                    <a:pt x="10" y="29"/>
                  </a:lnTo>
                  <a:lnTo>
                    <a:pt x="11" y="25"/>
                  </a:lnTo>
                  <a:lnTo>
                    <a:pt x="11" y="21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4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8"/>
            <p:cNvSpPr>
              <a:spLocks/>
            </p:cNvSpPr>
            <p:nvPr/>
          </p:nvSpPr>
          <p:spPr bwMode="auto">
            <a:xfrm>
              <a:off x="1400" y="1241"/>
              <a:ext cx="157" cy="33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7"/>
                </a:cxn>
                <a:cxn ang="0">
                  <a:pos x="3" y="13"/>
                </a:cxn>
                <a:cxn ang="0">
                  <a:pos x="5" y="21"/>
                </a:cxn>
                <a:cxn ang="0">
                  <a:pos x="8" y="32"/>
                </a:cxn>
                <a:cxn ang="0">
                  <a:pos x="12" y="43"/>
                </a:cxn>
                <a:cxn ang="0">
                  <a:pos x="16" y="55"/>
                </a:cxn>
                <a:cxn ang="0">
                  <a:pos x="21" y="70"/>
                </a:cxn>
                <a:cxn ang="0">
                  <a:pos x="25" y="85"/>
                </a:cxn>
                <a:cxn ang="0">
                  <a:pos x="30" y="101"/>
                </a:cxn>
                <a:cxn ang="0">
                  <a:pos x="36" y="117"/>
                </a:cxn>
                <a:cxn ang="0">
                  <a:pos x="42" y="134"/>
                </a:cxn>
                <a:cxn ang="0">
                  <a:pos x="48" y="151"/>
                </a:cxn>
                <a:cxn ang="0">
                  <a:pos x="54" y="169"/>
                </a:cxn>
                <a:cxn ang="0">
                  <a:pos x="61" y="186"/>
                </a:cxn>
                <a:cxn ang="0">
                  <a:pos x="67" y="203"/>
                </a:cxn>
                <a:cxn ang="0">
                  <a:pos x="73" y="220"/>
                </a:cxn>
                <a:cxn ang="0">
                  <a:pos x="80" y="235"/>
                </a:cxn>
                <a:cxn ang="0">
                  <a:pos x="86" y="250"/>
                </a:cxn>
                <a:cxn ang="0">
                  <a:pos x="92" y="265"/>
                </a:cxn>
                <a:cxn ang="0">
                  <a:pos x="99" y="278"/>
                </a:cxn>
                <a:cxn ang="0">
                  <a:pos x="105" y="288"/>
                </a:cxn>
                <a:cxn ang="0">
                  <a:pos x="111" y="299"/>
                </a:cxn>
                <a:cxn ang="0">
                  <a:pos x="117" y="308"/>
                </a:cxn>
                <a:cxn ang="0">
                  <a:pos x="122" y="316"/>
                </a:cxn>
                <a:cxn ang="0">
                  <a:pos x="127" y="322"/>
                </a:cxn>
                <a:cxn ang="0">
                  <a:pos x="136" y="329"/>
                </a:cxn>
                <a:cxn ang="0">
                  <a:pos x="144" y="334"/>
                </a:cxn>
                <a:cxn ang="0">
                  <a:pos x="151" y="334"/>
                </a:cxn>
                <a:cxn ang="0">
                  <a:pos x="155" y="329"/>
                </a:cxn>
                <a:cxn ang="0">
                  <a:pos x="157" y="323"/>
                </a:cxn>
                <a:cxn ang="0">
                  <a:pos x="157" y="317"/>
                </a:cxn>
                <a:cxn ang="0">
                  <a:pos x="157" y="311"/>
                </a:cxn>
                <a:cxn ang="0">
                  <a:pos x="156" y="303"/>
                </a:cxn>
                <a:cxn ang="0">
                  <a:pos x="154" y="293"/>
                </a:cxn>
                <a:cxn ang="0">
                  <a:pos x="151" y="284"/>
                </a:cxn>
                <a:cxn ang="0">
                  <a:pos x="148" y="273"/>
                </a:cxn>
                <a:cxn ang="0">
                  <a:pos x="143" y="261"/>
                </a:cxn>
                <a:cxn ang="0">
                  <a:pos x="138" y="248"/>
                </a:cxn>
                <a:cxn ang="0">
                  <a:pos x="132" y="233"/>
                </a:cxn>
                <a:cxn ang="0">
                  <a:pos x="125" y="219"/>
                </a:cxn>
                <a:cxn ang="0">
                  <a:pos x="118" y="204"/>
                </a:cxn>
                <a:cxn ang="0">
                  <a:pos x="110" y="188"/>
                </a:cxn>
                <a:cxn ang="0">
                  <a:pos x="101" y="172"/>
                </a:cxn>
                <a:cxn ang="0">
                  <a:pos x="93" y="156"/>
                </a:cxn>
                <a:cxn ang="0">
                  <a:pos x="84" y="140"/>
                </a:cxn>
                <a:cxn ang="0">
                  <a:pos x="75" y="125"/>
                </a:cxn>
                <a:cxn ang="0">
                  <a:pos x="66" y="109"/>
                </a:cxn>
                <a:cxn ang="0">
                  <a:pos x="58" y="94"/>
                </a:cxn>
                <a:cxn ang="0">
                  <a:pos x="48" y="79"/>
                </a:cxn>
                <a:cxn ang="0">
                  <a:pos x="40" y="66"/>
                </a:cxn>
                <a:cxn ang="0">
                  <a:pos x="32" y="53"/>
                </a:cxn>
                <a:cxn ang="0">
                  <a:pos x="25" y="41"/>
                </a:cxn>
                <a:cxn ang="0">
                  <a:pos x="19" y="31"/>
                </a:cxn>
                <a:cxn ang="0">
                  <a:pos x="12" y="21"/>
                </a:cxn>
                <a:cxn ang="0">
                  <a:pos x="7" y="14"/>
                </a:cxn>
                <a:cxn ang="0">
                  <a:pos x="3" y="8"/>
                </a:cxn>
                <a:cxn ang="0">
                  <a:pos x="0" y="1"/>
                </a:cxn>
              </a:cxnLst>
              <a:rect l="0" t="0" r="r" b="b"/>
              <a:pathLst>
                <a:path w="157" h="33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4" y="18"/>
                  </a:lnTo>
                  <a:lnTo>
                    <a:pt x="5" y="21"/>
                  </a:lnTo>
                  <a:lnTo>
                    <a:pt x="6" y="24"/>
                  </a:lnTo>
                  <a:lnTo>
                    <a:pt x="7" y="28"/>
                  </a:lnTo>
                  <a:lnTo>
                    <a:pt x="8" y="32"/>
                  </a:lnTo>
                  <a:lnTo>
                    <a:pt x="9" y="35"/>
                  </a:lnTo>
                  <a:lnTo>
                    <a:pt x="10" y="38"/>
                  </a:lnTo>
                  <a:lnTo>
                    <a:pt x="12" y="43"/>
                  </a:lnTo>
                  <a:lnTo>
                    <a:pt x="13" y="47"/>
                  </a:lnTo>
                  <a:lnTo>
                    <a:pt x="14" y="52"/>
                  </a:lnTo>
                  <a:lnTo>
                    <a:pt x="16" y="55"/>
                  </a:lnTo>
                  <a:lnTo>
                    <a:pt x="17" y="60"/>
                  </a:lnTo>
                  <a:lnTo>
                    <a:pt x="19" y="65"/>
                  </a:lnTo>
                  <a:lnTo>
                    <a:pt x="21" y="70"/>
                  </a:lnTo>
                  <a:lnTo>
                    <a:pt x="22" y="74"/>
                  </a:lnTo>
                  <a:lnTo>
                    <a:pt x="23" y="79"/>
                  </a:lnTo>
                  <a:lnTo>
                    <a:pt x="25" y="85"/>
                  </a:lnTo>
                  <a:lnTo>
                    <a:pt x="27" y="91"/>
                  </a:lnTo>
                  <a:lnTo>
                    <a:pt x="29" y="95"/>
                  </a:lnTo>
                  <a:lnTo>
                    <a:pt x="30" y="101"/>
                  </a:lnTo>
                  <a:lnTo>
                    <a:pt x="33" y="107"/>
                  </a:lnTo>
                  <a:lnTo>
                    <a:pt x="34" y="112"/>
                  </a:lnTo>
                  <a:lnTo>
                    <a:pt x="36" y="117"/>
                  </a:lnTo>
                  <a:lnTo>
                    <a:pt x="38" y="123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3" y="140"/>
                  </a:lnTo>
                  <a:lnTo>
                    <a:pt x="46" y="146"/>
                  </a:lnTo>
                  <a:lnTo>
                    <a:pt x="48" y="151"/>
                  </a:lnTo>
                  <a:lnTo>
                    <a:pt x="50" y="157"/>
                  </a:lnTo>
                  <a:lnTo>
                    <a:pt x="52" y="163"/>
                  </a:lnTo>
                  <a:lnTo>
                    <a:pt x="54" y="169"/>
                  </a:lnTo>
                  <a:lnTo>
                    <a:pt x="56" y="174"/>
                  </a:lnTo>
                  <a:lnTo>
                    <a:pt x="59" y="180"/>
                  </a:lnTo>
                  <a:lnTo>
                    <a:pt x="61" y="186"/>
                  </a:lnTo>
                  <a:lnTo>
                    <a:pt x="62" y="191"/>
                  </a:lnTo>
                  <a:lnTo>
                    <a:pt x="64" y="198"/>
                  </a:lnTo>
                  <a:lnTo>
                    <a:pt x="67" y="203"/>
                  </a:lnTo>
                  <a:lnTo>
                    <a:pt x="69" y="209"/>
                  </a:lnTo>
                  <a:lnTo>
                    <a:pt x="71" y="214"/>
                  </a:lnTo>
                  <a:lnTo>
                    <a:pt x="73" y="220"/>
                  </a:lnTo>
                  <a:lnTo>
                    <a:pt x="76" y="225"/>
                  </a:lnTo>
                  <a:lnTo>
                    <a:pt x="78" y="230"/>
                  </a:lnTo>
                  <a:lnTo>
                    <a:pt x="80" y="235"/>
                  </a:lnTo>
                  <a:lnTo>
                    <a:pt x="81" y="241"/>
                  </a:lnTo>
                  <a:lnTo>
                    <a:pt x="84" y="246"/>
                  </a:lnTo>
                  <a:lnTo>
                    <a:pt x="86" y="250"/>
                  </a:lnTo>
                  <a:lnTo>
                    <a:pt x="88" y="255"/>
                  </a:lnTo>
                  <a:lnTo>
                    <a:pt x="90" y="260"/>
                  </a:lnTo>
                  <a:lnTo>
                    <a:pt x="92" y="265"/>
                  </a:lnTo>
                  <a:lnTo>
                    <a:pt x="95" y="268"/>
                  </a:lnTo>
                  <a:lnTo>
                    <a:pt x="97" y="273"/>
                  </a:lnTo>
                  <a:lnTo>
                    <a:pt x="99" y="278"/>
                  </a:lnTo>
                  <a:lnTo>
                    <a:pt x="100" y="282"/>
                  </a:lnTo>
                  <a:lnTo>
                    <a:pt x="103" y="286"/>
                  </a:lnTo>
                  <a:lnTo>
                    <a:pt x="105" y="288"/>
                  </a:lnTo>
                  <a:lnTo>
                    <a:pt x="107" y="292"/>
                  </a:lnTo>
                  <a:lnTo>
                    <a:pt x="109" y="296"/>
                  </a:lnTo>
                  <a:lnTo>
                    <a:pt x="111" y="299"/>
                  </a:lnTo>
                  <a:lnTo>
                    <a:pt x="113" y="303"/>
                  </a:lnTo>
                  <a:lnTo>
                    <a:pt x="115" y="306"/>
                  </a:lnTo>
                  <a:lnTo>
                    <a:pt x="117" y="308"/>
                  </a:lnTo>
                  <a:lnTo>
                    <a:pt x="118" y="310"/>
                  </a:lnTo>
                  <a:lnTo>
                    <a:pt x="120" y="313"/>
                  </a:lnTo>
                  <a:lnTo>
                    <a:pt x="122" y="316"/>
                  </a:lnTo>
                  <a:lnTo>
                    <a:pt x="123" y="318"/>
                  </a:lnTo>
                  <a:lnTo>
                    <a:pt x="126" y="320"/>
                  </a:lnTo>
                  <a:lnTo>
                    <a:pt x="127" y="322"/>
                  </a:lnTo>
                  <a:lnTo>
                    <a:pt x="129" y="324"/>
                  </a:lnTo>
                  <a:lnTo>
                    <a:pt x="133" y="326"/>
                  </a:lnTo>
                  <a:lnTo>
                    <a:pt x="136" y="329"/>
                  </a:lnTo>
                  <a:lnTo>
                    <a:pt x="138" y="331"/>
                  </a:lnTo>
                  <a:lnTo>
                    <a:pt x="141" y="333"/>
                  </a:lnTo>
                  <a:lnTo>
                    <a:pt x="144" y="334"/>
                  </a:lnTo>
                  <a:lnTo>
                    <a:pt x="147" y="335"/>
                  </a:lnTo>
                  <a:lnTo>
                    <a:pt x="149" y="335"/>
                  </a:lnTo>
                  <a:lnTo>
                    <a:pt x="151" y="334"/>
                  </a:lnTo>
                  <a:lnTo>
                    <a:pt x="153" y="333"/>
                  </a:lnTo>
                  <a:lnTo>
                    <a:pt x="154" y="331"/>
                  </a:lnTo>
                  <a:lnTo>
                    <a:pt x="155" y="329"/>
                  </a:lnTo>
                  <a:lnTo>
                    <a:pt x="156" y="326"/>
                  </a:lnTo>
                  <a:lnTo>
                    <a:pt x="156" y="325"/>
                  </a:lnTo>
                  <a:lnTo>
                    <a:pt x="157" y="323"/>
                  </a:lnTo>
                  <a:lnTo>
                    <a:pt x="157" y="321"/>
                  </a:lnTo>
                  <a:lnTo>
                    <a:pt x="157" y="320"/>
                  </a:lnTo>
                  <a:lnTo>
                    <a:pt x="157" y="317"/>
                  </a:lnTo>
                  <a:lnTo>
                    <a:pt x="157" y="315"/>
                  </a:lnTo>
                  <a:lnTo>
                    <a:pt x="157" y="313"/>
                  </a:lnTo>
                  <a:lnTo>
                    <a:pt x="157" y="311"/>
                  </a:lnTo>
                  <a:lnTo>
                    <a:pt x="156" y="308"/>
                  </a:lnTo>
                  <a:lnTo>
                    <a:pt x="156" y="306"/>
                  </a:lnTo>
                  <a:lnTo>
                    <a:pt x="156" y="303"/>
                  </a:lnTo>
                  <a:lnTo>
                    <a:pt x="155" y="300"/>
                  </a:lnTo>
                  <a:lnTo>
                    <a:pt x="155" y="297"/>
                  </a:lnTo>
                  <a:lnTo>
                    <a:pt x="154" y="293"/>
                  </a:lnTo>
                  <a:lnTo>
                    <a:pt x="153" y="290"/>
                  </a:lnTo>
                  <a:lnTo>
                    <a:pt x="152" y="287"/>
                  </a:lnTo>
                  <a:lnTo>
                    <a:pt x="151" y="284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148" y="273"/>
                  </a:lnTo>
                  <a:lnTo>
                    <a:pt x="146" y="268"/>
                  </a:lnTo>
                  <a:lnTo>
                    <a:pt x="145" y="265"/>
                  </a:lnTo>
                  <a:lnTo>
                    <a:pt x="143" y="261"/>
                  </a:lnTo>
                  <a:lnTo>
                    <a:pt x="142" y="257"/>
                  </a:lnTo>
                  <a:lnTo>
                    <a:pt x="140" y="252"/>
                  </a:lnTo>
                  <a:lnTo>
                    <a:pt x="138" y="248"/>
                  </a:lnTo>
                  <a:lnTo>
                    <a:pt x="136" y="243"/>
                  </a:lnTo>
                  <a:lnTo>
                    <a:pt x="135" y="238"/>
                  </a:lnTo>
                  <a:lnTo>
                    <a:pt x="132" y="233"/>
                  </a:lnTo>
                  <a:lnTo>
                    <a:pt x="130" y="229"/>
                  </a:lnTo>
                  <a:lnTo>
                    <a:pt x="127" y="224"/>
                  </a:lnTo>
                  <a:lnTo>
                    <a:pt x="125" y="219"/>
                  </a:lnTo>
                  <a:lnTo>
                    <a:pt x="123" y="213"/>
                  </a:lnTo>
                  <a:lnTo>
                    <a:pt x="120" y="209"/>
                  </a:lnTo>
                  <a:lnTo>
                    <a:pt x="118" y="204"/>
                  </a:lnTo>
                  <a:lnTo>
                    <a:pt x="116" y="199"/>
                  </a:lnTo>
                  <a:lnTo>
                    <a:pt x="113" y="193"/>
                  </a:lnTo>
                  <a:lnTo>
                    <a:pt x="110" y="188"/>
                  </a:lnTo>
                  <a:lnTo>
                    <a:pt x="107" y="183"/>
                  </a:lnTo>
                  <a:lnTo>
                    <a:pt x="105" y="178"/>
                  </a:lnTo>
                  <a:lnTo>
                    <a:pt x="101" y="172"/>
                  </a:lnTo>
                  <a:lnTo>
                    <a:pt x="99" y="167"/>
                  </a:lnTo>
                  <a:lnTo>
                    <a:pt x="96" y="162"/>
                  </a:lnTo>
                  <a:lnTo>
                    <a:pt x="93" y="156"/>
                  </a:lnTo>
                  <a:lnTo>
                    <a:pt x="90" y="151"/>
                  </a:lnTo>
                  <a:lnTo>
                    <a:pt x="87" y="146"/>
                  </a:lnTo>
                  <a:lnTo>
                    <a:pt x="84" y="140"/>
                  </a:lnTo>
                  <a:lnTo>
                    <a:pt x="81" y="135"/>
                  </a:lnTo>
                  <a:lnTo>
                    <a:pt x="78" y="130"/>
                  </a:lnTo>
                  <a:lnTo>
                    <a:pt x="75" y="125"/>
                  </a:lnTo>
                  <a:lnTo>
                    <a:pt x="72" y="119"/>
                  </a:lnTo>
                  <a:lnTo>
                    <a:pt x="69" y="114"/>
                  </a:lnTo>
                  <a:lnTo>
                    <a:pt x="66" y="109"/>
                  </a:lnTo>
                  <a:lnTo>
                    <a:pt x="63" y="104"/>
                  </a:lnTo>
                  <a:lnTo>
                    <a:pt x="61" y="99"/>
                  </a:lnTo>
                  <a:lnTo>
                    <a:pt x="58" y="94"/>
                  </a:lnTo>
                  <a:lnTo>
                    <a:pt x="54" y="89"/>
                  </a:lnTo>
                  <a:lnTo>
                    <a:pt x="51" y="84"/>
                  </a:lnTo>
                  <a:lnTo>
                    <a:pt x="48" y="79"/>
                  </a:lnTo>
                  <a:lnTo>
                    <a:pt x="46" y="75"/>
                  </a:lnTo>
                  <a:lnTo>
                    <a:pt x="42" y="70"/>
                  </a:lnTo>
                  <a:lnTo>
                    <a:pt x="40" y="66"/>
                  </a:lnTo>
                  <a:lnTo>
                    <a:pt x="38" y="61"/>
                  </a:lnTo>
                  <a:lnTo>
                    <a:pt x="35" y="57"/>
                  </a:lnTo>
                  <a:lnTo>
                    <a:pt x="32" y="53"/>
                  </a:lnTo>
                  <a:lnTo>
                    <a:pt x="30" y="49"/>
                  </a:lnTo>
                  <a:lnTo>
                    <a:pt x="27" y="45"/>
                  </a:lnTo>
                  <a:lnTo>
                    <a:pt x="25" y="41"/>
                  </a:lnTo>
                  <a:lnTo>
                    <a:pt x="22" y="37"/>
                  </a:lnTo>
                  <a:lnTo>
                    <a:pt x="21" y="34"/>
                  </a:lnTo>
                  <a:lnTo>
                    <a:pt x="19" y="31"/>
                  </a:lnTo>
                  <a:lnTo>
                    <a:pt x="17" y="28"/>
                  </a:lnTo>
                  <a:lnTo>
                    <a:pt x="15" y="24"/>
                  </a:lnTo>
                  <a:lnTo>
                    <a:pt x="12" y="21"/>
                  </a:lnTo>
                  <a:lnTo>
                    <a:pt x="10" y="18"/>
                  </a:lnTo>
                  <a:lnTo>
                    <a:pt x="9" y="15"/>
                  </a:lnTo>
                  <a:lnTo>
                    <a:pt x="7" y="14"/>
                  </a:lnTo>
                  <a:lnTo>
                    <a:pt x="6" y="12"/>
                  </a:lnTo>
                  <a:lnTo>
                    <a:pt x="5" y="9"/>
                  </a:lnTo>
                  <a:lnTo>
                    <a:pt x="3" y="8"/>
                  </a:lnTo>
                  <a:lnTo>
                    <a:pt x="2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78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9"/>
            <p:cNvSpPr>
              <a:spLocks/>
            </p:cNvSpPr>
            <p:nvPr/>
          </p:nvSpPr>
          <p:spPr bwMode="auto">
            <a:xfrm>
              <a:off x="1388" y="1212"/>
              <a:ext cx="88" cy="386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9" y="6"/>
                </a:cxn>
                <a:cxn ang="0">
                  <a:pos x="31" y="13"/>
                </a:cxn>
                <a:cxn ang="0">
                  <a:pos x="33" y="22"/>
                </a:cxn>
                <a:cxn ang="0">
                  <a:pos x="35" y="33"/>
                </a:cxn>
                <a:cxn ang="0">
                  <a:pos x="38" y="45"/>
                </a:cxn>
                <a:cxn ang="0">
                  <a:pos x="42" y="60"/>
                </a:cxn>
                <a:cxn ang="0">
                  <a:pos x="45" y="75"/>
                </a:cxn>
                <a:cxn ang="0">
                  <a:pos x="50" y="91"/>
                </a:cxn>
                <a:cxn ang="0">
                  <a:pos x="54" y="109"/>
                </a:cxn>
                <a:cxn ang="0">
                  <a:pos x="57" y="127"/>
                </a:cxn>
                <a:cxn ang="0">
                  <a:pos x="61" y="146"/>
                </a:cxn>
                <a:cxn ang="0">
                  <a:pos x="65" y="165"/>
                </a:cxn>
                <a:cxn ang="0">
                  <a:pos x="69" y="184"/>
                </a:cxn>
                <a:cxn ang="0">
                  <a:pos x="73" y="204"/>
                </a:cxn>
                <a:cxn ang="0">
                  <a:pos x="76" y="223"/>
                </a:cxn>
                <a:cxn ang="0">
                  <a:pos x="79" y="242"/>
                </a:cxn>
                <a:cxn ang="0">
                  <a:pos x="82" y="259"/>
                </a:cxn>
                <a:cxn ang="0">
                  <a:pos x="84" y="278"/>
                </a:cxn>
                <a:cxn ang="0">
                  <a:pos x="86" y="294"/>
                </a:cxn>
                <a:cxn ang="0">
                  <a:pos x="88" y="309"/>
                </a:cxn>
                <a:cxn ang="0">
                  <a:pos x="88" y="322"/>
                </a:cxn>
                <a:cxn ang="0">
                  <a:pos x="88" y="335"/>
                </a:cxn>
                <a:cxn ang="0">
                  <a:pos x="87" y="346"/>
                </a:cxn>
                <a:cxn ang="0">
                  <a:pos x="86" y="355"/>
                </a:cxn>
                <a:cxn ang="0">
                  <a:pos x="85" y="364"/>
                </a:cxn>
                <a:cxn ang="0">
                  <a:pos x="82" y="371"/>
                </a:cxn>
                <a:cxn ang="0">
                  <a:pos x="79" y="378"/>
                </a:cxn>
                <a:cxn ang="0">
                  <a:pos x="73" y="384"/>
                </a:cxn>
                <a:cxn ang="0">
                  <a:pos x="66" y="385"/>
                </a:cxn>
                <a:cxn ang="0">
                  <a:pos x="59" y="380"/>
                </a:cxn>
                <a:cxn ang="0">
                  <a:pos x="52" y="372"/>
                </a:cxn>
                <a:cxn ang="0">
                  <a:pos x="49" y="366"/>
                </a:cxn>
                <a:cxn ang="0">
                  <a:pos x="44" y="357"/>
                </a:cxn>
                <a:cxn ang="0">
                  <a:pos x="40" y="348"/>
                </a:cxn>
                <a:cxn ang="0">
                  <a:pos x="36" y="337"/>
                </a:cxn>
                <a:cxn ang="0">
                  <a:pos x="33" y="326"/>
                </a:cxn>
                <a:cxn ang="0">
                  <a:pos x="30" y="313"/>
                </a:cxn>
                <a:cxn ang="0">
                  <a:pos x="26" y="297"/>
                </a:cxn>
                <a:cxn ang="0">
                  <a:pos x="23" y="281"/>
                </a:cxn>
                <a:cxn ang="0">
                  <a:pos x="20" y="265"/>
                </a:cxn>
                <a:cxn ang="0">
                  <a:pos x="17" y="247"/>
                </a:cxn>
                <a:cxn ang="0">
                  <a:pos x="15" y="228"/>
                </a:cxn>
                <a:cxn ang="0">
                  <a:pos x="13" y="210"/>
                </a:cxn>
                <a:cxn ang="0">
                  <a:pos x="11" y="190"/>
                </a:cxn>
                <a:cxn ang="0">
                  <a:pos x="9" y="171"/>
                </a:cxn>
                <a:cxn ang="0">
                  <a:pos x="8" y="152"/>
                </a:cxn>
                <a:cxn ang="0">
                  <a:pos x="6" y="133"/>
                </a:cxn>
                <a:cxn ang="0">
                  <a:pos x="5" y="115"/>
                </a:cxn>
                <a:cxn ang="0">
                  <a:pos x="4" y="97"/>
                </a:cxn>
                <a:cxn ang="0">
                  <a:pos x="3" y="81"/>
                </a:cxn>
                <a:cxn ang="0">
                  <a:pos x="2" y="64"/>
                </a:cxn>
                <a:cxn ang="0">
                  <a:pos x="1" y="50"/>
                </a:cxn>
                <a:cxn ang="0">
                  <a:pos x="1" y="37"/>
                </a:cxn>
                <a:cxn ang="0">
                  <a:pos x="0" y="2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0" y="4"/>
                </a:cxn>
                <a:cxn ang="0">
                  <a:pos x="0" y="1"/>
                </a:cxn>
              </a:cxnLst>
              <a:rect l="0" t="0" r="r" b="b"/>
              <a:pathLst>
                <a:path w="88" h="386">
                  <a:moveTo>
                    <a:pt x="28" y="0"/>
                  </a:moveTo>
                  <a:lnTo>
                    <a:pt x="28" y="0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9" y="5"/>
                  </a:lnTo>
                  <a:lnTo>
                    <a:pt x="29" y="6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3" y="19"/>
                  </a:lnTo>
                  <a:lnTo>
                    <a:pt x="33" y="22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5" y="33"/>
                  </a:lnTo>
                  <a:lnTo>
                    <a:pt x="36" y="37"/>
                  </a:lnTo>
                  <a:lnTo>
                    <a:pt x="37" y="41"/>
                  </a:lnTo>
                  <a:lnTo>
                    <a:pt x="38" y="45"/>
                  </a:lnTo>
                  <a:lnTo>
                    <a:pt x="39" y="50"/>
                  </a:lnTo>
                  <a:lnTo>
                    <a:pt x="41" y="54"/>
                  </a:lnTo>
                  <a:lnTo>
                    <a:pt x="42" y="60"/>
                  </a:lnTo>
                  <a:lnTo>
                    <a:pt x="43" y="64"/>
                  </a:lnTo>
                  <a:lnTo>
                    <a:pt x="44" y="70"/>
                  </a:lnTo>
                  <a:lnTo>
                    <a:pt x="45" y="75"/>
                  </a:lnTo>
                  <a:lnTo>
                    <a:pt x="47" y="80"/>
                  </a:lnTo>
                  <a:lnTo>
                    <a:pt x="48" y="85"/>
                  </a:lnTo>
                  <a:lnTo>
                    <a:pt x="50" y="91"/>
                  </a:lnTo>
                  <a:lnTo>
                    <a:pt x="51" y="97"/>
                  </a:lnTo>
                  <a:lnTo>
                    <a:pt x="52" y="103"/>
                  </a:lnTo>
                  <a:lnTo>
                    <a:pt x="54" y="109"/>
                  </a:lnTo>
                  <a:lnTo>
                    <a:pt x="55" y="115"/>
                  </a:lnTo>
                  <a:lnTo>
                    <a:pt x="56" y="121"/>
                  </a:lnTo>
                  <a:lnTo>
                    <a:pt x="57" y="127"/>
                  </a:lnTo>
                  <a:lnTo>
                    <a:pt x="58" y="134"/>
                  </a:lnTo>
                  <a:lnTo>
                    <a:pt x="60" y="140"/>
                  </a:lnTo>
                  <a:lnTo>
                    <a:pt x="61" y="146"/>
                  </a:lnTo>
                  <a:lnTo>
                    <a:pt x="62" y="153"/>
                  </a:lnTo>
                  <a:lnTo>
                    <a:pt x="64" y="159"/>
                  </a:lnTo>
                  <a:lnTo>
                    <a:pt x="65" y="165"/>
                  </a:lnTo>
                  <a:lnTo>
                    <a:pt x="66" y="172"/>
                  </a:lnTo>
                  <a:lnTo>
                    <a:pt x="68" y="179"/>
                  </a:lnTo>
                  <a:lnTo>
                    <a:pt x="69" y="184"/>
                  </a:lnTo>
                  <a:lnTo>
                    <a:pt x="71" y="191"/>
                  </a:lnTo>
                  <a:lnTo>
                    <a:pt x="72" y="198"/>
                  </a:lnTo>
                  <a:lnTo>
                    <a:pt x="73" y="204"/>
                  </a:lnTo>
                  <a:lnTo>
                    <a:pt x="73" y="210"/>
                  </a:lnTo>
                  <a:lnTo>
                    <a:pt x="75" y="217"/>
                  </a:lnTo>
                  <a:lnTo>
                    <a:pt x="76" y="223"/>
                  </a:lnTo>
                  <a:lnTo>
                    <a:pt x="77" y="230"/>
                  </a:lnTo>
                  <a:lnTo>
                    <a:pt x="78" y="236"/>
                  </a:lnTo>
                  <a:lnTo>
                    <a:pt x="79" y="242"/>
                  </a:lnTo>
                  <a:lnTo>
                    <a:pt x="80" y="248"/>
                  </a:lnTo>
                  <a:lnTo>
                    <a:pt x="81" y="254"/>
                  </a:lnTo>
                  <a:lnTo>
                    <a:pt x="82" y="259"/>
                  </a:lnTo>
                  <a:lnTo>
                    <a:pt x="83" y="266"/>
                  </a:lnTo>
                  <a:lnTo>
                    <a:pt x="83" y="272"/>
                  </a:lnTo>
                  <a:lnTo>
                    <a:pt x="84" y="278"/>
                  </a:lnTo>
                  <a:lnTo>
                    <a:pt x="85" y="282"/>
                  </a:lnTo>
                  <a:lnTo>
                    <a:pt x="86" y="288"/>
                  </a:lnTo>
                  <a:lnTo>
                    <a:pt x="86" y="294"/>
                  </a:lnTo>
                  <a:lnTo>
                    <a:pt x="87" y="299"/>
                  </a:lnTo>
                  <a:lnTo>
                    <a:pt x="87" y="304"/>
                  </a:lnTo>
                  <a:lnTo>
                    <a:pt x="88" y="309"/>
                  </a:lnTo>
                  <a:lnTo>
                    <a:pt x="88" y="314"/>
                  </a:lnTo>
                  <a:lnTo>
                    <a:pt x="88" y="318"/>
                  </a:lnTo>
                  <a:lnTo>
                    <a:pt x="88" y="322"/>
                  </a:lnTo>
                  <a:lnTo>
                    <a:pt x="88" y="327"/>
                  </a:lnTo>
                  <a:lnTo>
                    <a:pt x="88" y="331"/>
                  </a:lnTo>
                  <a:lnTo>
                    <a:pt x="88" y="335"/>
                  </a:lnTo>
                  <a:lnTo>
                    <a:pt x="88" y="338"/>
                  </a:lnTo>
                  <a:lnTo>
                    <a:pt x="88" y="343"/>
                  </a:lnTo>
                  <a:lnTo>
                    <a:pt x="87" y="346"/>
                  </a:lnTo>
                  <a:lnTo>
                    <a:pt x="87" y="350"/>
                  </a:lnTo>
                  <a:lnTo>
                    <a:pt x="86" y="353"/>
                  </a:lnTo>
                  <a:lnTo>
                    <a:pt x="86" y="355"/>
                  </a:lnTo>
                  <a:lnTo>
                    <a:pt x="86" y="358"/>
                  </a:lnTo>
                  <a:lnTo>
                    <a:pt x="85" y="361"/>
                  </a:lnTo>
                  <a:lnTo>
                    <a:pt x="85" y="364"/>
                  </a:lnTo>
                  <a:lnTo>
                    <a:pt x="84" y="367"/>
                  </a:lnTo>
                  <a:lnTo>
                    <a:pt x="83" y="369"/>
                  </a:lnTo>
                  <a:lnTo>
                    <a:pt x="82" y="371"/>
                  </a:lnTo>
                  <a:lnTo>
                    <a:pt x="82" y="373"/>
                  </a:lnTo>
                  <a:lnTo>
                    <a:pt x="81" y="375"/>
                  </a:lnTo>
                  <a:lnTo>
                    <a:pt x="79" y="378"/>
                  </a:lnTo>
                  <a:lnTo>
                    <a:pt x="77" y="381"/>
                  </a:lnTo>
                  <a:lnTo>
                    <a:pt x="75" y="383"/>
                  </a:lnTo>
                  <a:lnTo>
                    <a:pt x="73" y="384"/>
                  </a:lnTo>
                  <a:lnTo>
                    <a:pt x="72" y="385"/>
                  </a:lnTo>
                  <a:lnTo>
                    <a:pt x="69" y="386"/>
                  </a:lnTo>
                  <a:lnTo>
                    <a:pt x="66" y="385"/>
                  </a:lnTo>
                  <a:lnTo>
                    <a:pt x="64" y="384"/>
                  </a:lnTo>
                  <a:lnTo>
                    <a:pt x="61" y="382"/>
                  </a:lnTo>
                  <a:lnTo>
                    <a:pt x="59" y="380"/>
                  </a:lnTo>
                  <a:lnTo>
                    <a:pt x="56" y="377"/>
                  </a:lnTo>
                  <a:lnTo>
                    <a:pt x="54" y="374"/>
                  </a:lnTo>
                  <a:lnTo>
                    <a:pt x="52" y="372"/>
                  </a:lnTo>
                  <a:lnTo>
                    <a:pt x="51" y="370"/>
                  </a:lnTo>
                  <a:lnTo>
                    <a:pt x="50" y="368"/>
                  </a:lnTo>
                  <a:lnTo>
                    <a:pt x="49" y="366"/>
                  </a:lnTo>
                  <a:lnTo>
                    <a:pt x="47" y="363"/>
                  </a:lnTo>
                  <a:lnTo>
                    <a:pt x="46" y="360"/>
                  </a:lnTo>
                  <a:lnTo>
                    <a:pt x="44" y="357"/>
                  </a:lnTo>
                  <a:lnTo>
                    <a:pt x="43" y="355"/>
                  </a:lnTo>
                  <a:lnTo>
                    <a:pt x="42" y="352"/>
                  </a:lnTo>
                  <a:lnTo>
                    <a:pt x="40" y="348"/>
                  </a:lnTo>
                  <a:lnTo>
                    <a:pt x="39" y="344"/>
                  </a:lnTo>
                  <a:lnTo>
                    <a:pt x="38" y="341"/>
                  </a:lnTo>
                  <a:lnTo>
                    <a:pt x="36" y="337"/>
                  </a:lnTo>
                  <a:lnTo>
                    <a:pt x="35" y="334"/>
                  </a:lnTo>
                  <a:lnTo>
                    <a:pt x="34" y="330"/>
                  </a:lnTo>
                  <a:lnTo>
                    <a:pt x="33" y="326"/>
                  </a:lnTo>
                  <a:lnTo>
                    <a:pt x="32" y="321"/>
                  </a:lnTo>
                  <a:lnTo>
                    <a:pt x="31" y="317"/>
                  </a:lnTo>
                  <a:lnTo>
                    <a:pt x="30" y="313"/>
                  </a:lnTo>
                  <a:lnTo>
                    <a:pt x="29" y="308"/>
                  </a:lnTo>
                  <a:lnTo>
                    <a:pt x="27" y="303"/>
                  </a:lnTo>
                  <a:lnTo>
                    <a:pt x="26" y="297"/>
                  </a:lnTo>
                  <a:lnTo>
                    <a:pt x="25" y="293"/>
                  </a:lnTo>
                  <a:lnTo>
                    <a:pt x="24" y="287"/>
                  </a:lnTo>
                  <a:lnTo>
                    <a:pt x="23" y="281"/>
                  </a:lnTo>
                  <a:lnTo>
                    <a:pt x="22" y="277"/>
                  </a:lnTo>
                  <a:lnTo>
                    <a:pt x="21" y="271"/>
                  </a:lnTo>
                  <a:lnTo>
                    <a:pt x="20" y="265"/>
                  </a:lnTo>
                  <a:lnTo>
                    <a:pt x="19" y="258"/>
                  </a:lnTo>
                  <a:lnTo>
                    <a:pt x="18" y="253"/>
                  </a:lnTo>
                  <a:lnTo>
                    <a:pt x="17" y="247"/>
                  </a:lnTo>
                  <a:lnTo>
                    <a:pt x="17" y="241"/>
                  </a:lnTo>
                  <a:lnTo>
                    <a:pt x="15" y="235"/>
                  </a:lnTo>
                  <a:lnTo>
                    <a:pt x="15" y="228"/>
                  </a:lnTo>
                  <a:lnTo>
                    <a:pt x="15" y="222"/>
                  </a:lnTo>
                  <a:lnTo>
                    <a:pt x="15" y="216"/>
                  </a:lnTo>
                  <a:lnTo>
                    <a:pt x="13" y="210"/>
                  </a:lnTo>
                  <a:lnTo>
                    <a:pt x="13" y="203"/>
                  </a:lnTo>
                  <a:lnTo>
                    <a:pt x="12" y="197"/>
                  </a:lnTo>
                  <a:lnTo>
                    <a:pt x="11" y="190"/>
                  </a:lnTo>
                  <a:lnTo>
                    <a:pt x="10" y="184"/>
                  </a:lnTo>
                  <a:lnTo>
                    <a:pt x="10" y="178"/>
                  </a:lnTo>
                  <a:lnTo>
                    <a:pt x="9" y="171"/>
                  </a:lnTo>
                  <a:lnTo>
                    <a:pt x="9" y="165"/>
                  </a:lnTo>
                  <a:lnTo>
                    <a:pt x="8" y="159"/>
                  </a:lnTo>
                  <a:lnTo>
                    <a:pt x="8" y="152"/>
                  </a:lnTo>
                  <a:lnTo>
                    <a:pt x="7" y="146"/>
                  </a:lnTo>
                  <a:lnTo>
                    <a:pt x="7" y="140"/>
                  </a:lnTo>
                  <a:lnTo>
                    <a:pt x="6" y="133"/>
                  </a:lnTo>
                  <a:lnTo>
                    <a:pt x="6" y="127"/>
                  </a:lnTo>
                  <a:lnTo>
                    <a:pt x="5" y="121"/>
                  </a:lnTo>
                  <a:lnTo>
                    <a:pt x="5" y="115"/>
                  </a:lnTo>
                  <a:lnTo>
                    <a:pt x="4" y="109"/>
                  </a:lnTo>
                  <a:lnTo>
                    <a:pt x="4" y="103"/>
                  </a:lnTo>
                  <a:lnTo>
                    <a:pt x="4" y="97"/>
                  </a:lnTo>
                  <a:lnTo>
                    <a:pt x="3" y="92"/>
                  </a:lnTo>
                  <a:lnTo>
                    <a:pt x="3" y="86"/>
                  </a:lnTo>
                  <a:lnTo>
                    <a:pt x="3" y="81"/>
                  </a:lnTo>
                  <a:lnTo>
                    <a:pt x="2" y="75"/>
                  </a:lnTo>
                  <a:lnTo>
                    <a:pt x="2" y="70"/>
                  </a:lnTo>
                  <a:lnTo>
                    <a:pt x="2" y="64"/>
                  </a:lnTo>
                  <a:lnTo>
                    <a:pt x="1" y="60"/>
                  </a:lnTo>
                  <a:lnTo>
                    <a:pt x="1" y="55"/>
                  </a:lnTo>
                  <a:lnTo>
                    <a:pt x="1" y="50"/>
                  </a:lnTo>
                  <a:lnTo>
                    <a:pt x="1" y="45"/>
                  </a:lnTo>
                  <a:lnTo>
                    <a:pt x="1" y="42"/>
                  </a:lnTo>
                  <a:lnTo>
                    <a:pt x="1" y="37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0"/>
            <p:cNvSpPr>
              <a:spLocks/>
            </p:cNvSpPr>
            <p:nvPr/>
          </p:nvSpPr>
          <p:spPr bwMode="auto">
            <a:xfrm>
              <a:off x="1397" y="1217"/>
              <a:ext cx="216" cy="292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6" y="12"/>
                </a:cxn>
                <a:cxn ang="0">
                  <a:pos x="41" y="18"/>
                </a:cxn>
                <a:cxn ang="0">
                  <a:pos x="47" y="25"/>
                </a:cxn>
                <a:cxn ang="0">
                  <a:pos x="54" y="33"/>
                </a:cxn>
                <a:cxn ang="0">
                  <a:pos x="62" y="42"/>
                </a:cxn>
                <a:cxn ang="0">
                  <a:pos x="70" y="53"/>
                </a:cxn>
                <a:cxn ang="0">
                  <a:pos x="79" y="64"/>
                </a:cxn>
                <a:cxn ang="0">
                  <a:pos x="88" y="76"/>
                </a:cxn>
                <a:cxn ang="0">
                  <a:pos x="99" y="88"/>
                </a:cxn>
                <a:cxn ang="0">
                  <a:pos x="108" y="100"/>
                </a:cxn>
                <a:cxn ang="0">
                  <a:pos x="119" y="114"/>
                </a:cxn>
                <a:cxn ang="0">
                  <a:pos x="128" y="127"/>
                </a:cxn>
                <a:cxn ang="0">
                  <a:pos x="139" y="140"/>
                </a:cxn>
                <a:cxn ang="0">
                  <a:pos x="148" y="154"/>
                </a:cxn>
                <a:cxn ang="0">
                  <a:pos x="158" y="167"/>
                </a:cxn>
                <a:cxn ang="0">
                  <a:pos x="167" y="179"/>
                </a:cxn>
                <a:cxn ang="0">
                  <a:pos x="176" y="193"/>
                </a:cxn>
                <a:cxn ang="0">
                  <a:pos x="183" y="205"/>
                </a:cxn>
                <a:cxn ang="0">
                  <a:pos x="191" y="216"/>
                </a:cxn>
                <a:cxn ang="0">
                  <a:pos x="197" y="228"/>
                </a:cxn>
                <a:cxn ang="0">
                  <a:pos x="202" y="237"/>
                </a:cxn>
                <a:cxn ang="0">
                  <a:pos x="206" y="247"/>
                </a:cxn>
                <a:cxn ang="0">
                  <a:pos x="210" y="255"/>
                </a:cxn>
                <a:cxn ang="0">
                  <a:pos x="213" y="263"/>
                </a:cxn>
                <a:cxn ang="0">
                  <a:pos x="215" y="271"/>
                </a:cxn>
                <a:cxn ang="0">
                  <a:pos x="216" y="276"/>
                </a:cxn>
                <a:cxn ang="0">
                  <a:pos x="216" y="282"/>
                </a:cxn>
                <a:cxn ang="0">
                  <a:pos x="215" y="290"/>
                </a:cxn>
                <a:cxn ang="0">
                  <a:pos x="210" y="292"/>
                </a:cxn>
                <a:cxn ang="0">
                  <a:pos x="203" y="292"/>
                </a:cxn>
                <a:cxn ang="0">
                  <a:pos x="194" y="287"/>
                </a:cxn>
                <a:cxn ang="0">
                  <a:pos x="188" y="282"/>
                </a:cxn>
                <a:cxn ang="0">
                  <a:pos x="181" y="277"/>
                </a:cxn>
                <a:cxn ang="0">
                  <a:pos x="175" y="270"/>
                </a:cxn>
                <a:cxn ang="0">
                  <a:pos x="167" y="262"/>
                </a:cxn>
                <a:cxn ang="0">
                  <a:pos x="160" y="253"/>
                </a:cxn>
                <a:cxn ang="0">
                  <a:pos x="151" y="242"/>
                </a:cxn>
                <a:cxn ang="0">
                  <a:pos x="141" y="230"/>
                </a:cxn>
                <a:cxn ang="0">
                  <a:pos x="133" y="217"/>
                </a:cxn>
                <a:cxn ang="0">
                  <a:pos x="123" y="203"/>
                </a:cxn>
                <a:cxn ang="0">
                  <a:pos x="114" y="188"/>
                </a:cxn>
                <a:cxn ang="0">
                  <a:pos x="103" y="174"/>
                </a:cxn>
                <a:cxn ang="0">
                  <a:pos x="94" y="157"/>
                </a:cxn>
                <a:cxn ang="0">
                  <a:pos x="84" y="142"/>
                </a:cxn>
                <a:cxn ang="0">
                  <a:pos x="75" y="126"/>
                </a:cxn>
                <a:cxn ang="0">
                  <a:pos x="65" y="111"/>
                </a:cxn>
                <a:cxn ang="0">
                  <a:pos x="56" y="97"/>
                </a:cxn>
                <a:cxn ang="0">
                  <a:pos x="47" y="81"/>
                </a:cxn>
                <a:cxn ang="0">
                  <a:pos x="39" y="67"/>
                </a:cxn>
                <a:cxn ang="0">
                  <a:pos x="31" y="54"/>
                </a:cxn>
                <a:cxn ang="0">
                  <a:pos x="25" y="42"/>
                </a:cxn>
                <a:cxn ang="0">
                  <a:pos x="18" y="31"/>
                </a:cxn>
                <a:cxn ang="0">
                  <a:pos x="12" y="21"/>
                </a:cxn>
                <a:cxn ang="0">
                  <a:pos x="7" y="13"/>
                </a:cxn>
                <a:cxn ang="0">
                  <a:pos x="5" y="7"/>
                </a:cxn>
                <a:cxn ang="0">
                  <a:pos x="0" y="0"/>
                </a:cxn>
                <a:cxn ang="0">
                  <a:pos x="29" y="3"/>
                </a:cxn>
              </a:cxnLst>
              <a:rect l="0" t="0" r="r" b="b"/>
              <a:pathLst>
                <a:path w="216" h="292">
                  <a:moveTo>
                    <a:pt x="29" y="3"/>
                  </a:moveTo>
                  <a:lnTo>
                    <a:pt x="30" y="4"/>
                  </a:lnTo>
                  <a:lnTo>
                    <a:pt x="31" y="6"/>
                  </a:lnTo>
                  <a:lnTo>
                    <a:pt x="34" y="9"/>
                  </a:lnTo>
                  <a:lnTo>
                    <a:pt x="35" y="10"/>
                  </a:lnTo>
                  <a:lnTo>
                    <a:pt x="36" y="12"/>
                  </a:lnTo>
                  <a:lnTo>
                    <a:pt x="38" y="14"/>
                  </a:lnTo>
                  <a:lnTo>
                    <a:pt x="40" y="16"/>
                  </a:lnTo>
                  <a:lnTo>
                    <a:pt x="41" y="18"/>
                  </a:lnTo>
                  <a:lnTo>
                    <a:pt x="43" y="20"/>
                  </a:lnTo>
                  <a:lnTo>
                    <a:pt x="45" y="22"/>
                  </a:lnTo>
                  <a:lnTo>
                    <a:pt x="47" y="25"/>
                  </a:lnTo>
                  <a:lnTo>
                    <a:pt x="49" y="27"/>
                  </a:lnTo>
                  <a:lnTo>
                    <a:pt x="51" y="30"/>
                  </a:lnTo>
                  <a:lnTo>
                    <a:pt x="54" y="33"/>
                  </a:lnTo>
                  <a:lnTo>
                    <a:pt x="57" y="37"/>
                  </a:lnTo>
                  <a:lnTo>
                    <a:pt x="59" y="39"/>
                  </a:lnTo>
                  <a:lnTo>
                    <a:pt x="62" y="42"/>
                  </a:lnTo>
                  <a:lnTo>
                    <a:pt x="64" y="46"/>
                  </a:lnTo>
                  <a:lnTo>
                    <a:pt x="67" y="49"/>
                  </a:lnTo>
                  <a:lnTo>
                    <a:pt x="70" y="53"/>
                  </a:lnTo>
                  <a:lnTo>
                    <a:pt x="73" y="57"/>
                  </a:lnTo>
                  <a:lnTo>
                    <a:pt x="76" y="59"/>
                  </a:lnTo>
                  <a:lnTo>
                    <a:pt x="79" y="64"/>
                  </a:lnTo>
                  <a:lnTo>
                    <a:pt x="83" y="68"/>
                  </a:lnTo>
                  <a:lnTo>
                    <a:pt x="85" y="72"/>
                  </a:lnTo>
                  <a:lnTo>
                    <a:pt x="88" y="76"/>
                  </a:lnTo>
                  <a:lnTo>
                    <a:pt x="92" y="80"/>
                  </a:lnTo>
                  <a:lnTo>
                    <a:pt x="95" y="84"/>
                  </a:lnTo>
                  <a:lnTo>
                    <a:pt x="99" y="88"/>
                  </a:lnTo>
                  <a:lnTo>
                    <a:pt x="102" y="92"/>
                  </a:lnTo>
                  <a:lnTo>
                    <a:pt x="105" y="97"/>
                  </a:lnTo>
                  <a:lnTo>
                    <a:pt x="108" y="100"/>
                  </a:lnTo>
                  <a:lnTo>
                    <a:pt x="112" y="105"/>
                  </a:lnTo>
                  <a:lnTo>
                    <a:pt x="115" y="109"/>
                  </a:lnTo>
                  <a:lnTo>
                    <a:pt x="119" y="114"/>
                  </a:lnTo>
                  <a:lnTo>
                    <a:pt x="121" y="118"/>
                  </a:lnTo>
                  <a:lnTo>
                    <a:pt x="125" y="122"/>
                  </a:lnTo>
                  <a:lnTo>
                    <a:pt x="128" y="127"/>
                  </a:lnTo>
                  <a:lnTo>
                    <a:pt x="132" y="132"/>
                  </a:lnTo>
                  <a:lnTo>
                    <a:pt x="135" y="136"/>
                  </a:lnTo>
                  <a:lnTo>
                    <a:pt x="139" y="140"/>
                  </a:lnTo>
                  <a:lnTo>
                    <a:pt x="141" y="145"/>
                  </a:lnTo>
                  <a:lnTo>
                    <a:pt x="145" y="150"/>
                  </a:lnTo>
                  <a:lnTo>
                    <a:pt x="148" y="154"/>
                  </a:lnTo>
                  <a:lnTo>
                    <a:pt x="151" y="158"/>
                  </a:lnTo>
                  <a:lnTo>
                    <a:pt x="155" y="162"/>
                  </a:lnTo>
                  <a:lnTo>
                    <a:pt x="158" y="167"/>
                  </a:lnTo>
                  <a:lnTo>
                    <a:pt x="160" y="171"/>
                  </a:lnTo>
                  <a:lnTo>
                    <a:pt x="164" y="175"/>
                  </a:lnTo>
                  <a:lnTo>
                    <a:pt x="167" y="179"/>
                  </a:lnTo>
                  <a:lnTo>
                    <a:pt x="170" y="184"/>
                  </a:lnTo>
                  <a:lnTo>
                    <a:pt x="173" y="188"/>
                  </a:lnTo>
                  <a:lnTo>
                    <a:pt x="176" y="193"/>
                  </a:lnTo>
                  <a:lnTo>
                    <a:pt x="179" y="196"/>
                  </a:lnTo>
                  <a:lnTo>
                    <a:pt x="181" y="201"/>
                  </a:lnTo>
                  <a:lnTo>
                    <a:pt x="183" y="205"/>
                  </a:lnTo>
                  <a:lnTo>
                    <a:pt x="186" y="209"/>
                  </a:lnTo>
                  <a:lnTo>
                    <a:pt x="188" y="213"/>
                  </a:lnTo>
                  <a:lnTo>
                    <a:pt x="191" y="216"/>
                  </a:lnTo>
                  <a:lnTo>
                    <a:pt x="193" y="220"/>
                  </a:lnTo>
                  <a:lnTo>
                    <a:pt x="195" y="224"/>
                  </a:lnTo>
                  <a:lnTo>
                    <a:pt x="197" y="228"/>
                  </a:lnTo>
                  <a:lnTo>
                    <a:pt x="198" y="231"/>
                  </a:lnTo>
                  <a:lnTo>
                    <a:pt x="200" y="234"/>
                  </a:lnTo>
                  <a:lnTo>
                    <a:pt x="202" y="237"/>
                  </a:lnTo>
                  <a:lnTo>
                    <a:pt x="203" y="240"/>
                  </a:lnTo>
                  <a:lnTo>
                    <a:pt x="205" y="244"/>
                  </a:lnTo>
                  <a:lnTo>
                    <a:pt x="206" y="247"/>
                  </a:lnTo>
                  <a:lnTo>
                    <a:pt x="208" y="251"/>
                  </a:lnTo>
                  <a:lnTo>
                    <a:pt x="209" y="253"/>
                  </a:lnTo>
                  <a:lnTo>
                    <a:pt x="210" y="255"/>
                  </a:lnTo>
                  <a:lnTo>
                    <a:pt x="211" y="258"/>
                  </a:lnTo>
                  <a:lnTo>
                    <a:pt x="212" y="261"/>
                  </a:lnTo>
                  <a:lnTo>
                    <a:pt x="213" y="263"/>
                  </a:lnTo>
                  <a:lnTo>
                    <a:pt x="214" y="266"/>
                  </a:lnTo>
                  <a:lnTo>
                    <a:pt x="214" y="269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6" y="274"/>
                  </a:lnTo>
                  <a:lnTo>
                    <a:pt x="216" y="276"/>
                  </a:lnTo>
                  <a:lnTo>
                    <a:pt x="216" y="278"/>
                  </a:lnTo>
                  <a:lnTo>
                    <a:pt x="216" y="280"/>
                  </a:lnTo>
                  <a:lnTo>
                    <a:pt x="216" y="282"/>
                  </a:lnTo>
                  <a:lnTo>
                    <a:pt x="216" y="285"/>
                  </a:lnTo>
                  <a:lnTo>
                    <a:pt x="216" y="287"/>
                  </a:lnTo>
                  <a:lnTo>
                    <a:pt x="215" y="290"/>
                  </a:lnTo>
                  <a:lnTo>
                    <a:pt x="214" y="292"/>
                  </a:lnTo>
                  <a:lnTo>
                    <a:pt x="212" y="292"/>
                  </a:lnTo>
                  <a:lnTo>
                    <a:pt x="210" y="292"/>
                  </a:lnTo>
                  <a:lnTo>
                    <a:pt x="208" y="292"/>
                  </a:lnTo>
                  <a:lnTo>
                    <a:pt x="206" y="292"/>
                  </a:lnTo>
                  <a:lnTo>
                    <a:pt x="203" y="292"/>
                  </a:lnTo>
                  <a:lnTo>
                    <a:pt x="200" y="292"/>
                  </a:lnTo>
                  <a:lnTo>
                    <a:pt x="197" y="289"/>
                  </a:lnTo>
                  <a:lnTo>
                    <a:pt x="194" y="287"/>
                  </a:lnTo>
                  <a:lnTo>
                    <a:pt x="192" y="286"/>
                  </a:lnTo>
                  <a:lnTo>
                    <a:pt x="190" y="284"/>
                  </a:lnTo>
                  <a:lnTo>
                    <a:pt x="188" y="282"/>
                  </a:lnTo>
                  <a:lnTo>
                    <a:pt x="186" y="281"/>
                  </a:lnTo>
                  <a:lnTo>
                    <a:pt x="183" y="278"/>
                  </a:lnTo>
                  <a:lnTo>
                    <a:pt x="181" y="277"/>
                  </a:lnTo>
                  <a:lnTo>
                    <a:pt x="179" y="274"/>
                  </a:lnTo>
                  <a:lnTo>
                    <a:pt x="177" y="273"/>
                  </a:lnTo>
                  <a:lnTo>
                    <a:pt x="175" y="270"/>
                  </a:lnTo>
                  <a:lnTo>
                    <a:pt x="172" y="268"/>
                  </a:lnTo>
                  <a:lnTo>
                    <a:pt x="170" y="264"/>
                  </a:lnTo>
                  <a:lnTo>
                    <a:pt x="167" y="262"/>
                  </a:lnTo>
                  <a:lnTo>
                    <a:pt x="164" y="259"/>
                  </a:lnTo>
                  <a:lnTo>
                    <a:pt x="162" y="255"/>
                  </a:lnTo>
                  <a:lnTo>
                    <a:pt x="160" y="253"/>
                  </a:lnTo>
                  <a:lnTo>
                    <a:pt x="157" y="250"/>
                  </a:lnTo>
                  <a:lnTo>
                    <a:pt x="154" y="246"/>
                  </a:lnTo>
                  <a:lnTo>
                    <a:pt x="151" y="242"/>
                  </a:lnTo>
                  <a:lnTo>
                    <a:pt x="148" y="237"/>
                  </a:lnTo>
                  <a:lnTo>
                    <a:pt x="145" y="234"/>
                  </a:lnTo>
                  <a:lnTo>
                    <a:pt x="141" y="230"/>
                  </a:lnTo>
                  <a:lnTo>
                    <a:pt x="139" y="225"/>
                  </a:lnTo>
                  <a:lnTo>
                    <a:pt x="136" y="221"/>
                  </a:lnTo>
                  <a:lnTo>
                    <a:pt x="133" y="217"/>
                  </a:lnTo>
                  <a:lnTo>
                    <a:pt x="130" y="212"/>
                  </a:lnTo>
                  <a:lnTo>
                    <a:pt x="126" y="208"/>
                  </a:lnTo>
                  <a:lnTo>
                    <a:pt x="123" y="203"/>
                  </a:lnTo>
                  <a:lnTo>
                    <a:pt x="121" y="198"/>
                  </a:lnTo>
                  <a:lnTo>
                    <a:pt x="117" y="194"/>
                  </a:lnTo>
                  <a:lnTo>
                    <a:pt x="114" y="188"/>
                  </a:lnTo>
                  <a:lnTo>
                    <a:pt x="111" y="183"/>
                  </a:lnTo>
                  <a:lnTo>
                    <a:pt x="107" y="178"/>
                  </a:lnTo>
                  <a:lnTo>
                    <a:pt x="103" y="174"/>
                  </a:lnTo>
                  <a:lnTo>
                    <a:pt x="101" y="168"/>
                  </a:lnTo>
                  <a:lnTo>
                    <a:pt x="97" y="162"/>
                  </a:lnTo>
                  <a:lnTo>
                    <a:pt x="94" y="157"/>
                  </a:lnTo>
                  <a:lnTo>
                    <a:pt x="91" y="153"/>
                  </a:lnTo>
                  <a:lnTo>
                    <a:pt x="87" y="147"/>
                  </a:lnTo>
                  <a:lnTo>
                    <a:pt x="84" y="142"/>
                  </a:lnTo>
                  <a:lnTo>
                    <a:pt x="81" y="137"/>
                  </a:lnTo>
                  <a:lnTo>
                    <a:pt x="78" y="132"/>
                  </a:lnTo>
                  <a:lnTo>
                    <a:pt x="75" y="126"/>
                  </a:lnTo>
                  <a:lnTo>
                    <a:pt x="71" y="121"/>
                  </a:lnTo>
                  <a:lnTo>
                    <a:pt x="68" y="117"/>
                  </a:lnTo>
                  <a:lnTo>
                    <a:pt x="65" y="111"/>
                  </a:lnTo>
                  <a:lnTo>
                    <a:pt x="62" y="106"/>
                  </a:lnTo>
                  <a:lnTo>
                    <a:pt x="59" y="101"/>
                  </a:lnTo>
                  <a:lnTo>
                    <a:pt x="56" y="97"/>
                  </a:lnTo>
                  <a:lnTo>
                    <a:pt x="53" y="91"/>
                  </a:lnTo>
                  <a:lnTo>
                    <a:pt x="50" y="86"/>
                  </a:lnTo>
                  <a:lnTo>
                    <a:pt x="47" y="81"/>
                  </a:lnTo>
                  <a:lnTo>
                    <a:pt x="45" y="77"/>
                  </a:lnTo>
                  <a:lnTo>
                    <a:pt x="42" y="72"/>
                  </a:lnTo>
                  <a:lnTo>
                    <a:pt x="39" y="67"/>
                  </a:lnTo>
                  <a:lnTo>
                    <a:pt x="36" y="63"/>
                  </a:lnTo>
                  <a:lnTo>
                    <a:pt x="34" y="59"/>
                  </a:lnTo>
                  <a:lnTo>
                    <a:pt x="31" y="54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25" y="42"/>
                  </a:lnTo>
                  <a:lnTo>
                    <a:pt x="22" y="39"/>
                  </a:lnTo>
                  <a:lnTo>
                    <a:pt x="20" y="35"/>
                  </a:lnTo>
                  <a:lnTo>
                    <a:pt x="18" y="31"/>
                  </a:lnTo>
                  <a:lnTo>
                    <a:pt x="16" y="28"/>
                  </a:lnTo>
                  <a:lnTo>
                    <a:pt x="14" y="24"/>
                  </a:lnTo>
                  <a:lnTo>
                    <a:pt x="12" y="21"/>
                  </a:lnTo>
                  <a:lnTo>
                    <a:pt x="10" y="19"/>
                  </a:lnTo>
                  <a:lnTo>
                    <a:pt x="9" y="16"/>
                  </a:lnTo>
                  <a:lnTo>
                    <a:pt x="7" y="13"/>
                  </a:lnTo>
                  <a:lnTo>
                    <a:pt x="6" y="11"/>
                  </a:lnTo>
                  <a:lnTo>
                    <a:pt x="6" y="9"/>
                  </a:lnTo>
                  <a:lnTo>
                    <a:pt x="5" y="7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1"/>
            <p:cNvSpPr>
              <a:spLocks/>
            </p:cNvSpPr>
            <p:nvPr/>
          </p:nvSpPr>
          <p:spPr bwMode="auto">
            <a:xfrm>
              <a:off x="1468" y="1218"/>
              <a:ext cx="334" cy="148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10" y="6"/>
                </a:cxn>
                <a:cxn ang="0">
                  <a:pos x="17" y="11"/>
                </a:cxn>
                <a:cxn ang="0">
                  <a:pos x="26" y="18"/>
                </a:cxn>
                <a:cxn ang="0">
                  <a:pos x="35" y="23"/>
                </a:cxn>
                <a:cxn ang="0">
                  <a:pos x="46" y="30"/>
                </a:cxn>
                <a:cxn ang="0">
                  <a:pos x="58" y="38"/>
                </a:cxn>
                <a:cxn ang="0">
                  <a:pos x="71" y="46"/>
                </a:cxn>
                <a:cxn ang="0">
                  <a:pos x="85" y="55"/>
                </a:cxn>
                <a:cxn ang="0">
                  <a:pos x="100" y="62"/>
                </a:cxn>
                <a:cxn ang="0">
                  <a:pos x="114" y="72"/>
                </a:cxn>
                <a:cxn ang="0">
                  <a:pos x="129" y="80"/>
                </a:cxn>
                <a:cxn ang="0">
                  <a:pos x="146" y="89"/>
                </a:cxn>
                <a:cxn ang="0">
                  <a:pos x="161" y="97"/>
                </a:cxn>
                <a:cxn ang="0">
                  <a:pos x="177" y="106"/>
                </a:cxn>
                <a:cxn ang="0">
                  <a:pos x="192" y="114"/>
                </a:cxn>
                <a:cxn ang="0">
                  <a:pos x="207" y="120"/>
                </a:cxn>
                <a:cxn ang="0">
                  <a:pos x="223" y="127"/>
                </a:cxn>
                <a:cxn ang="0">
                  <a:pos x="237" y="134"/>
                </a:cxn>
                <a:cxn ang="0">
                  <a:pos x="250" y="138"/>
                </a:cxn>
                <a:cxn ang="0">
                  <a:pos x="262" y="141"/>
                </a:cxn>
                <a:cxn ang="0">
                  <a:pos x="274" y="145"/>
                </a:cxn>
                <a:cxn ang="0">
                  <a:pos x="284" y="147"/>
                </a:cxn>
                <a:cxn ang="0">
                  <a:pos x="294" y="148"/>
                </a:cxn>
                <a:cxn ang="0">
                  <a:pos x="302" y="148"/>
                </a:cxn>
                <a:cxn ang="0">
                  <a:pos x="310" y="148"/>
                </a:cxn>
                <a:cxn ang="0">
                  <a:pos x="317" y="146"/>
                </a:cxn>
                <a:cxn ang="0">
                  <a:pos x="322" y="145"/>
                </a:cxn>
                <a:cxn ang="0">
                  <a:pos x="330" y="139"/>
                </a:cxn>
                <a:cxn ang="0">
                  <a:pos x="334" y="132"/>
                </a:cxn>
                <a:cxn ang="0">
                  <a:pos x="331" y="123"/>
                </a:cxn>
                <a:cxn ang="0">
                  <a:pos x="325" y="113"/>
                </a:cxn>
                <a:cxn ang="0">
                  <a:pos x="320" y="107"/>
                </a:cxn>
                <a:cxn ang="0">
                  <a:pos x="313" y="101"/>
                </a:cxn>
                <a:cxn ang="0">
                  <a:pos x="305" y="96"/>
                </a:cxn>
                <a:cxn ang="0">
                  <a:pos x="296" y="90"/>
                </a:cxn>
                <a:cxn ang="0">
                  <a:pos x="285" y="84"/>
                </a:cxn>
                <a:cxn ang="0">
                  <a:pos x="273" y="78"/>
                </a:cxn>
                <a:cxn ang="0">
                  <a:pos x="260" y="72"/>
                </a:cxn>
                <a:cxn ang="0">
                  <a:pos x="244" y="66"/>
                </a:cxn>
                <a:cxn ang="0">
                  <a:pos x="228" y="59"/>
                </a:cxn>
                <a:cxn ang="0">
                  <a:pos x="212" y="55"/>
                </a:cxn>
                <a:cxn ang="0">
                  <a:pos x="195" y="49"/>
                </a:cxn>
                <a:cxn ang="0">
                  <a:pos x="178" y="43"/>
                </a:cxn>
                <a:cxn ang="0">
                  <a:pos x="160" y="38"/>
                </a:cxn>
                <a:cxn ang="0">
                  <a:pos x="143" y="34"/>
                </a:cxn>
                <a:cxn ang="0">
                  <a:pos x="125" y="29"/>
                </a:cxn>
                <a:cxn ang="0">
                  <a:pos x="108" y="25"/>
                </a:cxn>
                <a:cxn ang="0">
                  <a:pos x="91" y="20"/>
                </a:cxn>
                <a:cxn ang="0">
                  <a:pos x="75" y="17"/>
                </a:cxn>
                <a:cxn ang="0">
                  <a:pos x="61" y="13"/>
                </a:cxn>
                <a:cxn ang="0">
                  <a:pos x="47" y="10"/>
                </a:cxn>
                <a:cxn ang="0">
                  <a:pos x="34" y="7"/>
                </a:cxn>
                <a:cxn ang="0">
                  <a:pos x="24" y="4"/>
                </a:cxn>
                <a:cxn ang="0">
                  <a:pos x="14" y="2"/>
                </a:cxn>
                <a:cxn ang="0">
                  <a:pos x="8" y="1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34" h="148">
                  <a:moveTo>
                    <a:pt x="0" y="0"/>
                  </a:moveTo>
                  <a:lnTo>
                    <a:pt x="1" y="1"/>
                  </a:lnTo>
                  <a:lnTo>
                    <a:pt x="3" y="2"/>
                  </a:lnTo>
                  <a:lnTo>
                    <a:pt x="7" y="4"/>
                  </a:lnTo>
                  <a:lnTo>
                    <a:pt x="8" y="5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7" y="11"/>
                  </a:lnTo>
                  <a:lnTo>
                    <a:pt x="20" y="13"/>
                  </a:lnTo>
                  <a:lnTo>
                    <a:pt x="23" y="15"/>
                  </a:lnTo>
                  <a:lnTo>
                    <a:pt x="26" y="18"/>
                  </a:lnTo>
                  <a:lnTo>
                    <a:pt x="29" y="19"/>
                  </a:lnTo>
                  <a:lnTo>
                    <a:pt x="31" y="21"/>
                  </a:lnTo>
                  <a:lnTo>
                    <a:pt x="35" y="23"/>
                  </a:lnTo>
                  <a:lnTo>
                    <a:pt x="39" y="25"/>
                  </a:lnTo>
                  <a:lnTo>
                    <a:pt x="42" y="27"/>
                  </a:lnTo>
                  <a:lnTo>
                    <a:pt x="46" y="30"/>
                  </a:lnTo>
                  <a:lnTo>
                    <a:pt x="50" y="33"/>
                  </a:lnTo>
                  <a:lnTo>
                    <a:pt x="54" y="36"/>
                  </a:lnTo>
                  <a:lnTo>
                    <a:pt x="58" y="38"/>
                  </a:lnTo>
                  <a:lnTo>
                    <a:pt x="62" y="40"/>
                  </a:lnTo>
                  <a:lnTo>
                    <a:pt x="67" y="43"/>
                  </a:lnTo>
                  <a:lnTo>
                    <a:pt x="71" y="46"/>
                  </a:lnTo>
                  <a:lnTo>
                    <a:pt x="75" y="48"/>
                  </a:lnTo>
                  <a:lnTo>
                    <a:pt x="80" y="51"/>
                  </a:lnTo>
                  <a:lnTo>
                    <a:pt x="85" y="55"/>
                  </a:lnTo>
                  <a:lnTo>
                    <a:pt x="90" y="58"/>
                  </a:lnTo>
                  <a:lnTo>
                    <a:pt x="94" y="59"/>
                  </a:lnTo>
                  <a:lnTo>
                    <a:pt x="100" y="62"/>
                  </a:lnTo>
                  <a:lnTo>
                    <a:pt x="105" y="65"/>
                  </a:lnTo>
                  <a:lnTo>
                    <a:pt x="109" y="69"/>
                  </a:lnTo>
                  <a:lnTo>
                    <a:pt x="114" y="72"/>
                  </a:lnTo>
                  <a:lnTo>
                    <a:pt x="120" y="75"/>
                  </a:lnTo>
                  <a:lnTo>
                    <a:pt x="125" y="77"/>
                  </a:lnTo>
                  <a:lnTo>
                    <a:pt x="129" y="80"/>
                  </a:lnTo>
                  <a:lnTo>
                    <a:pt x="135" y="83"/>
                  </a:lnTo>
                  <a:lnTo>
                    <a:pt x="140" y="86"/>
                  </a:lnTo>
                  <a:lnTo>
                    <a:pt x="146" y="89"/>
                  </a:lnTo>
                  <a:lnTo>
                    <a:pt x="151" y="92"/>
                  </a:lnTo>
                  <a:lnTo>
                    <a:pt x="156" y="95"/>
                  </a:lnTo>
                  <a:lnTo>
                    <a:pt x="161" y="97"/>
                  </a:lnTo>
                  <a:lnTo>
                    <a:pt x="166" y="100"/>
                  </a:lnTo>
                  <a:lnTo>
                    <a:pt x="172" y="103"/>
                  </a:lnTo>
                  <a:lnTo>
                    <a:pt x="177" y="106"/>
                  </a:lnTo>
                  <a:lnTo>
                    <a:pt x="182" y="108"/>
                  </a:lnTo>
                  <a:lnTo>
                    <a:pt x="186" y="111"/>
                  </a:lnTo>
                  <a:lnTo>
                    <a:pt x="192" y="114"/>
                  </a:lnTo>
                  <a:lnTo>
                    <a:pt x="197" y="116"/>
                  </a:lnTo>
                  <a:lnTo>
                    <a:pt x="203" y="118"/>
                  </a:lnTo>
                  <a:lnTo>
                    <a:pt x="207" y="120"/>
                  </a:lnTo>
                  <a:lnTo>
                    <a:pt x="213" y="123"/>
                  </a:lnTo>
                  <a:lnTo>
                    <a:pt x="217" y="125"/>
                  </a:lnTo>
                  <a:lnTo>
                    <a:pt x="223" y="127"/>
                  </a:lnTo>
                  <a:lnTo>
                    <a:pt x="227" y="129"/>
                  </a:lnTo>
                  <a:lnTo>
                    <a:pt x="232" y="132"/>
                  </a:lnTo>
                  <a:lnTo>
                    <a:pt x="237" y="134"/>
                  </a:lnTo>
                  <a:lnTo>
                    <a:pt x="241" y="135"/>
                  </a:lnTo>
                  <a:lnTo>
                    <a:pt x="245" y="136"/>
                  </a:lnTo>
                  <a:lnTo>
                    <a:pt x="250" y="138"/>
                  </a:lnTo>
                  <a:lnTo>
                    <a:pt x="254" y="139"/>
                  </a:lnTo>
                  <a:lnTo>
                    <a:pt x="259" y="140"/>
                  </a:lnTo>
                  <a:lnTo>
                    <a:pt x="262" y="141"/>
                  </a:lnTo>
                  <a:lnTo>
                    <a:pt x="266" y="143"/>
                  </a:lnTo>
                  <a:lnTo>
                    <a:pt x="270" y="143"/>
                  </a:lnTo>
                  <a:lnTo>
                    <a:pt x="274" y="145"/>
                  </a:lnTo>
                  <a:lnTo>
                    <a:pt x="278" y="145"/>
                  </a:lnTo>
                  <a:lnTo>
                    <a:pt x="281" y="146"/>
                  </a:lnTo>
                  <a:lnTo>
                    <a:pt x="284" y="147"/>
                  </a:lnTo>
                  <a:lnTo>
                    <a:pt x="287" y="147"/>
                  </a:lnTo>
                  <a:lnTo>
                    <a:pt x="291" y="148"/>
                  </a:lnTo>
                  <a:lnTo>
                    <a:pt x="294" y="148"/>
                  </a:lnTo>
                  <a:lnTo>
                    <a:pt x="297" y="148"/>
                  </a:lnTo>
                  <a:lnTo>
                    <a:pt x="300" y="148"/>
                  </a:lnTo>
                  <a:lnTo>
                    <a:pt x="302" y="148"/>
                  </a:lnTo>
                  <a:lnTo>
                    <a:pt x="305" y="148"/>
                  </a:lnTo>
                  <a:lnTo>
                    <a:pt x="307" y="148"/>
                  </a:lnTo>
                  <a:lnTo>
                    <a:pt x="310" y="148"/>
                  </a:lnTo>
                  <a:lnTo>
                    <a:pt x="312" y="147"/>
                  </a:lnTo>
                  <a:lnTo>
                    <a:pt x="315" y="147"/>
                  </a:lnTo>
                  <a:lnTo>
                    <a:pt x="317" y="146"/>
                  </a:lnTo>
                  <a:lnTo>
                    <a:pt x="319" y="146"/>
                  </a:lnTo>
                  <a:lnTo>
                    <a:pt x="320" y="145"/>
                  </a:lnTo>
                  <a:lnTo>
                    <a:pt x="322" y="145"/>
                  </a:lnTo>
                  <a:lnTo>
                    <a:pt x="325" y="143"/>
                  </a:lnTo>
                  <a:lnTo>
                    <a:pt x="328" y="141"/>
                  </a:lnTo>
                  <a:lnTo>
                    <a:pt x="330" y="139"/>
                  </a:lnTo>
                  <a:lnTo>
                    <a:pt x="332" y="137"/>
                  </a:lnTo>
                  <a:lnTo>
                    <a:pt x="333" y="135"/>
                  </a:lnTo>
                  <a:lnTo>
                    <a:pt x="334" y="132"/>
                  </a:lnTo>
                  <a:lnTo>
                    <a:pt x="333" y="129"/>
                  </a:lnTo>
                  <a:lnTo>
                    <a:pt x="333" y="126"/>
                  </a:lnTo>
                  <a:lnTo>
                    <a:pt x="331" y="123"/>
                  </a:lnTo>
                  <a:lnTo>
                    <a:pt x="330" y="119"/>
                  </a:lnTo>
                  <a:lnTo>
                    <a:pt x="328" y="116"/>
                  </a:lnTo>
                  <a:lnTo>
                    <a:pt x="325" y="113"/>
                  </a:lnTo>
                  <a:lnTo>
                    <a:pt x="323" y="111"/>
                  </a:lnTo>
                  <a:lnTo>
                    <a:pt x="321" y="109"/>
                  </a:lnTo>
                  <a:lnTo>
                    <a:pt x="320" y="107"/>
                  </a:lnTo>
                  <a:lnTo>
                    <a:pt x="318" y="105"/>
                  </a:lnTo>
                  <a:lnTo>
                    <a:pt x="316" y="103"/>
                  </a:lnTo>
                  <a:lnTo>
                    <a:pt x="313" y="101"/>
                  </a:lnTo>
                  <a:lnTo>
                    <a:pt x="311" y="99"/>
                  </a:lnTo>
                  <a:lnTo>
                    <a:pt x="308" y="97"/>
                  </a:lnTo>
                  <a:lnTo>
                    <a:pt x="305" y="96"/>
                  </a:lnTo>
                  <a:lnTo>
                    <a:pt x="302" y="94"/>
                  </a:lnTo>
                  <a:lnTo>
                    <a:pt x="299" y="92"/>
                  </a:lnTo>
                  <a:lnTo>
                    <a:pt x="296" y="90"/>
                  </a:lnTo>
                  <a:lnTo>
                    <a:pt x="293" y="88"/>
                  </a:lnTo>
                  <a:lnTo>
                    <a:pt x="289" y="86"/>
                  </a:lnTo>
                  <a:lnTo>
                    <a:pt x="285" y="84"/>
                  </a:lnTo>
                  <a:lnTo>
                    <a:pt x="281" y="82"/>
                  </a:lnTo>
                  <a:lnTo>
                    <a:pt x="278" y="80"/>
                  </a:lnTo>
                  <a:lnTo>
                    <a:pt x="273" y="78"/>
                  </a:lnTo>
                  <a:lnTo>
                    <a:pt x="268" y="76"/>
                  </a:lnTo>
                  <a:lnTo>
                    <a:pt x="264" y="74"/>
                  </a:lnTo>
                  <a:lnTo>
                    <a:pt x="260" y="72"/>
                  </a:lnTo>
                  <a:lnTo>
                    <a:pt x="255" y="70"/>
                  </a:lnTo>
                  <a:lnTo>
                    <a:pt x="249" y="68"/>
                  </a:lnTo>
                  <a:lnTo>
                    <a:pt x="244" y="66"/>
                  </a:lnTo>
                  <a:lnTo>
                    <a:pt x="240" y="64"/>
                  </a:lnTo>
                  <a:lnTo>
                    <a:pt x="234" y="61"/>
                  </a:lnTo>
                  <a:lnTo>
                    <a:pt x="228" y="59"/>
                  </a:lnTo>
                  <a:lnTo>
                    <a:pt x="224" y="58"/>
                  </a:lnTo>
                  <a:lnTo>
                    <a:pt x="218" y="56"/>
                  </a:lnTo>
                  <a:lnTo>
                    <a:pt x="212" y="55"/>
                  </a:lnTo>
                  <a:lnTo>
                    <a:pt x="206" y="53"/>
                  </a:lnTo>
                  <a:lnTo>
                    <a:pt x="202" y="51"/>
                  </a:lnTo>
                  <a:lnTo>
                    <a:pt x="195" y="49"/>
                  </a:lnTo>
                  <a:lnTo>
                    <a:pt x="189" y="47"/>
                  </a:lnTo>
                  <a:lnTo>
                    <a:pt x="184" y="45"/>
                  </a:lnTo>
                  <a:lnTo>
                    <a:pt x="178" y="43"/>
                  </a:lnTo>
                  <a:lnTo>
                    <a:pt x="172" y="41"/>
                  </a:lnTo>
                  <a:lnTo>
                    <a:pt x="166" y="40"/>
                  </a:lnTo>
                  <a:lnTo>
                    <a:pt x="160" y="38"/>
                  </a:lnTo>
                  <a:lnTo>
                    <a:pt x="154" y="38"/>
                  </a:lnTo>
                  <a:lnTo>
                    <a:pt x="148" y="36"/>
                  </a:lnTo>
                  <a:lnTo>
                    <a:pt x="143" y="34"/>
                  </a:lnTo>
                  <a:lnTo>
                    <a:pt x="137" y="32"/>
                  </a:lnTo>
                  <a:lnTo>
                    <a:pt x="131" y="31"/>
                  </a:lnTo>
                  <a:lnTo>
                    <a:pt x="125" y="29"/>
                  </a:lnTo>
                  <a:lnTo>
                    <a:pt x="119" y="27"/>
                  </a:lnTo>
                  <a:lnTo>
                    <a:pt x="113" y="26"/>
                  </a:lnTo>
                  <a:lnTo>
                    <a:pt x="108" y="25"/>
                  </a:lnTo>
                  <a:lnTo>
                    <a:pt x="103" y="23"/>
                  </a:lnTo>
                  <a:lnTo>
                    <a:pt x="97" y="21"/>
                  </a:lnTo>
                  <a:lnTo>
                    <a:pt x="91" y="20"/>
                  </a:lnTo>
                  <a:lnTo>
                    <a:pt x="87" y="19"/>
                  </a:lnTo>
                  <a:lnTo>
                    <a:pt x="81" y="18"/>
                  </a:lnTo>
                  <a:lnTo>
                    <a:pt x="75" y="17"/>
                  </a:lnTo>
                  <a:lnTo>
                    <a:pt x="70" y="16"/>
                  </a:lnTo>
                  <a:lnTo>
                    <a:pt x="66" y="15"/>
                  </a:lnTo>
                  <a:lnTo>
                    <a:pt x="61" y="13"/>
                  </a:lnTo>
                  <a:lnTo>
                    <a:pt x="56" y="12"/>
                  </a:lnTo>
                  <a:lnTo>
                    <a:pt x="51" y="11"/>
                  </a:lnTo>
                  <a:lnTo>
                    <a:pt x="47" y="10"/>
                  </a:lnTo>
                  <a:lnTo>
                    <a:pt x="43" y="9"/>
                  </a:lnTo>
                  <a:lnTo>
                    <a:pt x="38" y="8"/>
                  </a:lnTo>
                  <a:lnTo>
                    <a:pt x="34" y="7"/>
                  </a:lnTo>
                  <a:lnTo>
                    <a:pt x="31" y="6"/>
                  </a:lnTo>
                  <a:lnTo>
                    <a:pt x="28" y="5"/>
                  </a:lnTo>
                  <a:lnTo>
                    <a:pt x="24" y="4"/>
                  </a:lnTo>
                  <a:lnTo>
                    <a:pt x="21" y="4"/>
                  </a:lnTo>
                  <a:lnTo>
                    <a:pt x="18" y="3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2"/>
            <p:cNvSpPr>
              <a:spLocks/>
            </p:cNvSpPr>
            <p:nvPr/>
          </p:nvSpPr>
          <p:spPr bwMode="auto">
            <a:xfrm>
              <a:off x="1445" y="1178"/>
              <a:ext cx="294" cy="206"/>
            </a:xfrm>
            <a:custGeom>
              <a:avLst/>
              <a:gdLst/>
              <a:ahLst/>
              <a:cxnLst>
                <a:cxn ang="0">
                  <a:pos x="31" y="42"/>
                </a:cxn>
                <a:cxn ang="0">
                  <a:pos x="39" y="50"/>
                </a:cxn>
                <a:cxn ang="0">
                  <a:pos x="48" y="57"/>
                </a:cxn>
                <a:cxn ang="0">
                  <a:pos x="57" y="64"/>
                </a:cxn>
                <a:cxn ang="0">
                  <a:pos x="69" y="74"/>
                </a:cxn>
                <a:cxn ang="0">
                  <a:pos x="80" y="84"/>
                </a:cxn>
                <a:cxn ang="0">
                  <a:pos x="93" y="95"/>
                </a:cxn>
                <a:cxn ang="0">
                  <a:pos x="106" y="105"/>
                </a:cxn>
                <a:cxn ang="0">
                  <a:pos x="119" y="117"/>
                </a:cxn>
                <a:cxn ang="0">
                  <a:pos x="132" y="128"/>
                </a:cxn>
                <a:cxn ang="0">
                  <a:pos x="146" y="138"/>
                </a:cxn>
                <a:cxn ang="0">
                  <a:pos x="159" y="149"/>
                </a:cxn>
                <a:cxn ang="0">
                  <a:pos x="172" y="158"/>
                </a:cxn>
                <a:cxn ang="0">
                  <a:pos x="184" y="168"/>
                </a:cxn>
                <a:cxn ang="0">
                  <a:pos x="195" y="175"/>
                </a:cxn>
                <a:cxn ang="0">
                  <a:pos x="204" y="181"/>
                </a:cxn>
                <a:cxn ang="0">
                  <a:pos x="212" y="188"/>
                </a:cxn>
                <a:cxn ang="0">
                  <a:pos x="223" y="195"/>
                </a:cxn>
                <a:cxn ang="0">
                  <a:pos x="234" y="200"/>
                </a:cxn>
                <a:cxn ang="0">
                  <a:pos x="243" y="205"/>
                </a:cxn>
                <a:cxn ang="0">
                  <a:pos x="253" y="205"/>
                </a:cxn>
                <a:cxn ang="0">
                  <a:pos x="263" y="201"/>
                </a:cxn>
                <a:cxn ang="0">
                  <a:pos x="275" y="195"/>
                </a:cxn>
                <a:cxn ang="0">
                  <a:pos x="287" y="188"/>
                </a:cxn>
                <a:cxn ang="0">
                  <a:pos x="294" y="176"/>
                </a:cxn>
                <a:cxn ang="0">
                  <a:pos x="293" y="169"/>
                </a:cxn>
                <a:cxn ang="0">
                  <a:pos x="289" y="160"/>
                </a:cxn>
                <a:cxn ang="0">
                  <a:pos x="281" y="151"/>
                </a:cxn>
                <a:cxn ang="0">
                  <a:pos x="268" y="140"/>
                </a:cxn>
                <a:cxn ang="0">
                  <a:pos x="257" y="131"/>
                </a:cxn>
                <a:cxn ang="0">
                  <a:pos x="248" y="125"/>
                </a:cxn>
                <a:cxn ang="0">
                  <a:pos x="240" y="118"/>
                </a:cxn>
                <a:cxn ang="0">
                  <a:pos x="230" y="113"/>
                </a:cxn>
                <a:cxn ang="0">
                  <a:pos x="220" y="106"/>
                </a:cxn>
                <a:cxn ang="0">
                  <a:pos x="209" y="99"/>
                </a:cxn>
                <a:cxn ang="0">
                  <a:pos x="199" y="93"/>
                </a:cxn>
                <a:cxn ang="0">
                  <a:pos x="188" y="86"/>
                </a:cxn>
                <a:cxn ang="0">
                  <a:pos x="176" y="78"/>
                </a:cxn>
                <a:cxn ang="0">
                  <a:pos x="165" y="72"/>
                </a:cxn>
                <a:cxn ang="0">
                  <a:pos x="153" y="65"/>
                </a:cxn>
                <a:cxn ang="0">
                  <a:pos x="142" y="59"/>
                </a:cxn>
                <a:cxn ang="0">
                  <a:pos x="131" y="52"/>
                </a:cxn>
                <a:cxn ang="0">
                  <a:pos x="118" y="45"/>
                </a:cxn>
                <a:cxn ang="0">
                  <a:pos x="107" y="39"/>
                </a:cxn>
                <a:cxn ang="0">
                  <a:pos x="96" y="34"/>
                </a:cxn>
                <a:cxn ang="0">
                  <a:pos x="85" y="28"/>
                </a:cxn>
                <a:cxn ang="0">
                  <a:pos x="74" y="23"/>
                </a:cxn>
                <a:cxn ang="0">
                  <a:pos x="65" y="19"/>
                </a:cxn>
                <a:cxn ang="0">
                  <a:pos x="55" y="15"/>
                </a:cxn>
                <a:cxn ang="0">
                  <a:pos x="47" y="11"/>
                </a:cxn>
                <a:cxn ang="0">
                  <a:pos x="35" y="7"/>
                </a:cxn>
                <a:cxn ang="0">
                  <a:pos x="25" y="2"/>
                </a:cxn>
                <a:cxn ang="0">
                  <a:pos x="19" y="0"/>
                </a:cxn>
              </a:cxnLst>
              <a:rect l="0" t="0" r="r" b="b"/>
              <a:pathLst>
                <a:path w="294" h="206">
                  <a:moveTo>
                    <a:pt x="27" y="39"/>
                  </a:moveTo>
                  <a:lnTo>
                    <a:pt x="28" y="39"/>
                  </a:lnTo>
                  <a:lnTo>
                    <a:pt x="29" y="40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6" y="47"/>
                  </a:lnTo>
                  <a:lnTo>
                    <a:pt x="37" y="48"/>
                  </a:lnTo>
                  <a:lnTo>
                    <a:pt x="39" y="50"/>
                  </a:lnTo>
                  <a:lnTo>
                    <a:pt x="41" y="51"/>
                  </a:lnTo>
                  <a:lnTo>
                    <a:pt x="44" y="53"/>
                  </a:lnTo>
                  <a:lnTo>
                    <a:pt x="46" y="55"/>
                  </a:lnTo>
                  <a:lnTo>
                    <a:pt x="48" y="57"/>
                  </a:lnTo>
                  <a:lnTo>
                    <a:pt x="50" y="59"/>
                  </a:lnTo>
                  <a:lnTo>
                    <a:pt x="53" y="60"/>
                  </a:lnTo>
                  <a:lnTo>
                    <a:pt x="54" y="62"/>
                  </a:lnTo>
                  <a:lnTo>
                    <a:pt x="57" y="64"/>
                  </a:lnTo>
                  <a:lnTo>
                    <a:pt x="60" y="67"/>
                  </a:lnTo>
                  <a:lnTo>
                    <a:pt x="63" y="69"/>
                  </a:lnTo>
                  <a:lnTo>
                    <a:pt x="65" y="71"/>
                  </a:lnTo>
                  <a:lnTo>
                    <a:pt x="69" y="74"/>
                  </a:lnTo>
                  <a:lnTo>
                    <a:pt x="71" y="77"/>
                  </a:lnTo>
                  <a:lnTo>
                    <a:pt x="73" y="78"/>
                  </a:lnTo>
                  <a:lnTo>
                    <a:pt x="76" y="81"/>
                  </a:lnTo>
                  <a:lnTo>
                    <a:pt x="80" y="84"/>
                  </a:lnTo>
                  <a:lnTo>
                    <a:pt x="83" y="87"/>
                  </a:lnTo>
                  <a:lnTo>
                    <a:pt x="87" y="90"/>
                  </a:lnTo>
                  <a:lnTo>
                    <a:pt x="90" y="92"/>
                  </a:lnTo>
                  <a:lnTo>
                    <a:pt x="93" y="95"/>
                  </a:lnTo>
                  <a:lnTo>
                    <a:pt x="95" y="97"/>
                  </a:lnTo>
                  <a:lnTo>
                    <a:pt x="99" y="99"/>
                  </a:lnTo>
                  <a:lnTo>
                    <a:pt x="102" y="102"/>
                  </a:lnTo>
                  <a:lnTo>
                    <a:pt x="106" y="105"/>
                  </a:lnTo>
                  <a:lnTo>
                    <a:pt x="109" y="108"/>
                  </a:lnTo>
                  <a:lnTo>
                    <a:pt x="112" y="111"/>
                  </a:lnTo>
                  <a:lnTo>
                    <a:pt x="115" y="114"/>
                  </a:lnTo>
                  <a:lnTo>
                    <a:pt x="119" y="117"/>
                  </a:lnTo>
                  <a:lnTo>
                    <a:pt x="122" y="119"/>
                  </a:lnTo>
                  <a:lnTo>
                    <a:pt x="126" y="122"/>
                  </a:lnTo>
                  <a:lnTo>
                    <a:pt x="129" y="124"/>
                  </a:lnTo>
                  <a:lnTo>
                    <a:pt x="132" y="128"/>
                  </a:lnTo>
                  <a:lnTo>
                    <a:pt x="136" y="130"/>
                  </a:lnTo>
                  <a:lnTo>
                    <a:pt x="140" y="134"/>
                  </a:lnTo>
                  <a:lnTo>
                    <a:pt x="143" y="136"/>
                  </a:lnTo>
                  <a:lnTo>
                    <a:pt x="146" y="138"/>
                  </a:lnTo>
                  <a:lnTo>
                    <a:pt x="150" y="140"/>
                  </a:lnTo>
                  <a:lnTo>
                    <a:pt x="152" y="144"/>
                  </a:lnTo>
                  <a:lnTo>
                    <a:pt x="156" y="146"/>
                  </a:lnTo>
                  <a:lnTo>
                    <a:pt x="159" y="149"/>
                  </a:lnTo>
                  <a:lnTo>
                    <a:pt x="163" y="151"/>
                  </a:lnTo>
                  <a:lnTo>
                    <a:pt x="166" y="154"/>
                  </a:lnTo>
                  <a:lnTo>
                    <a:pt x="169" y="156"/>
                  </a:lnTo>
                  <a:lnTo>
                    <a:pt x="172" y="158"/>
                  </a:lnTo>
                  <a:lnTo>
                    <a:pt x="175" y="161"/>
                  </a:lnTo>
                  <a:lnTo>
                    <a:pt x="178" y="163"/>
                  </a:lnTo>
                  <a:lnTo>
                    <a:pt x="181" y="166"/>
                  </a:lnTo>
                  <a:lnTo>
                    <a:pt x="184" y="168"/>
                  </a:lnTo>
                  <a:lnTo>
                    <a:pt x="187" y="170"/>
                  </a:lnTo>
                  <a:lnTo>
                    <a:pt x="189" y="172"/>
                  </a:lnTo>
                  <a:lnTo>
                    <a:pt x="192" y="174"/>
                  </a:lnTo>
                  <a:lnTo>
                    <a:pt x="195" y="175"/>
                  </a:lnTo>
                  <a:lnTo>
                    <a:pt x="197" y="177"/>
                  </a:lnTo>
                  <a:lnTo>
                    <a:pt x="200" y="179"/>
                  </a:lnTo>
                  <a:lnTo>
                    <a:pt x="202" y="180"/>
                  </a:lnTo>
                  <a:lnTo>
                    <a:pt x="204" y="181"/>
                  </a:lnTo>
                  <a:lnTo>
                    <a:pt x="206" y="183"/>
                  </a:lnTo>
                  <a:lnTo>
                    <a:pt x="208" y="185"/>
                  </a:lnTo>
                  <a:lnTo>
                    <a:pt x="210" y="186"/>
                  </a:lnTo>
                  <a:lnTo>
                    <a:pt x="212" y="188"/>
                  </a:lnTo>
                  <a:lnTo>
                    <a:pt x="214" y="189"/>
                  </a:lnTo>
                  <a:lnTo>
                    <a:pt x="216" y="190"/>
                  </a:lnTo>
                  <a:lnTo>
                    <a:pt x="220" y="193"/>
                  </a:lnTo>
                  <a:lnTo>
                    <a:pt x="223" y="195"/>
                  </a:lnTo>
                  <a:lnTo>
                    <a:pt x="226" y="196"/>
                  </a:lnTo>
                  <a:lnTo>
                    <a:pt x="228" y="197"/>
                  </a:lnTo>
                  <a:lnTo>
                    <a:pt x="231" y="199"/>
                  </a:lnTo>
                  <a:lnTo>
                    <a:pt x="234" y="200"/>
                  </a:lnTo>
                  <a:lnTo>
                    <a:pt x="236" y="201"/>
                  </a:lnTo>
                  <a:lnTo>
                    <a:pt x="238" y="203"/>
                  </a:lnTo>
                  <a:lnTo>
                    <a:pt x="240" y="203"/>
                  </a:lnTo>
                  <a:lnTo>
                    <a:pt x="243" y="205"/>
                  </a:lnTo>
                  <a:lnTo>
                    <a:pt x="246" y="205"/>
                  </a:lnTo>
                  <a:lnTo>
                    <a:pt x="248" y="206"/>
                  </a:lnTo>
                  <a:lnTo>
                    <a:pt x="250" y="205"/>
                  </a:lnTo>
                  <a:lnTo>
                    <a:pt x="253" y="205"/>
                  </a:lnTo>
                  <a:lnTo>
                    <a:pt x="255" y="204"/>
                  </a:lnTo>
                  <a:lnTo>
                    <a:pt x="258" y="203"/>
                  </a:lnTo>
                  <a:lnTo>
                    <a:pt x="260" y="202"/>
                  </a:lnTo>
                  <a:lnTo>
                    <a:pt x="263" y="201"/>
                  </a:lnTo>
                  <a:lnTo>
                    <a:pt x="266" y="199"/>
                  </a:lnTo>
                  <a:lnTo>
                    <a:pt x="268" y="197"/>
                  </a:lnTo>
                  <a:lnTo>
                    <a:pt x="272" y="196"/>
                  </a:lnTo>
                  <a:lnTo>
                    <a:pt x="275" y="195"/>
                  </a:lnTo>
                  <a:lnTo>
                    <a:pt x="278" y="193"/>
                  </a:lnTo>
                  <a:lnTo>
                    <a:pt x="282" y="192"/>
                  </a:lnTo>
                  <a:lnTo>
                    <a:pt x="285" y="189"/>
                  </a:lnTo>
                  <a:lnTo>
                    <a:pt x="287" y="188"/>
                  </a:lnTo>
                  <a:lnTo>
                    <a:pt x="289" y="185"/>
                  </a:lnTo>
                  <a:lnTo>
                    <a:pt x="291" y="182"/>
                  </a:lnTo>
                  <a:lnTo>
                    <a:pt x="293" y="179"/>
                  </a:lnTo>
                  <a:lnTo>
                    <a:pt x="294" y="176"/>
                  </a:lnTo>
                  <a:lnTo>
                    <a:pt x="293" y="175"/>
                  </a:lnTo>
                  <a:lnTo>
                    <a:pt x="293" y="173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2" y="166"/>
                  </a:lnTo>
                  <a:lnTo>
                    <a:pt x="291" y="164"/>
                  </a:lnTo>
                  <a:lnTo>
                    <a:pt x="290" y="162"/>
                  </a:lnTo>
                  <a:lnTo>
                    <a:pt x="289" y="160"/>
                  </a:lnTo>
                  <a:lnTo>
                    <a:pt x="286" y="157"/>
                  </a:lnTo>
                  <a:lnTo>
                    <a:pt x="285" y="156"/>
                  </a:lnTo>
                  <a:lnTo>
                    <a:pt x="283" y="153"/>
                  </a:lnTo>
                  <a:lnTo>
                    <a:pt x="281" y="151"/>
                  </a:lnTo>
                  <a:lnTo>
                    <a:pt x="278" y="148"/>
                  </a:lnTo>
                  <a:lnTo>
                    <a:pt x="275" y="145"/>
                  </a:lnTo>
                  <a:lnTo>
                    <a:pt x="271" y="142"/>
                  </a:lnTo>
                  <a:lnTo>
                    <a:pt x="268" y="140"/>
                  </a:lnTo>
                  <a:lnTo>
                    <a:pt x="265" y="137"/>
                  </a:lnTo>
                  <a:lnTo>
                    <a:pt x="261" y="134"/>
                  </a:lnTo>
                  <a:lnTo>
                    <a:pt x="259" y="132"/>
                  </a:lnTo>
                  <a:lnTo>
                    <a:pt x="257" y="131"/>
                  </a:lnTo>
                  <a:lnTo>
                    <a:pt x="254" y="130"/>
                  </a:lnTo>
                  <a:lnTo>
                    <a:pt x="252" y="128"/>
                  </a:lnTo>
                  <a:lnTo>
                    <a:pt x="250" y="127"/>
                  </a:lnTo>
                  <a:lnTo>
                    <a:pt x="248" y="125"/>
                  </a:lnTo>
                  <a:lnTo>
                    <a:pt x="247" y="123"/>
                  </a:lnTo>
                  <a:lnTo>
                    <a:pt x="245" y="122"/>
                  </a:lnTo>
                  <a:lnTo>
                    <a:pt x="242" y="120"/>
                  </a:lnTo>
                  <a:lnTo>
                    <a:pt x="240" y="118"/>
                  </a:lnTo>
                  <a:lnTo>
                    <a:pt x="237" y="117"/>
                  </a:lnTo>
                  <a:lnTo>
                    <a:pt x="235" y="116"/>
                  </a:lnTo>
                  <a:lnTo>
                    <a:pt x="232" y="114"/>
                  </a:lnTo>
                  <a:lnTo>
                    <a:pt x="230" y="113"/>
                  </a:lnTo>
                  <a:lnTo>
                    <a:pt x="227" y="111"/>
                  </a:lnTo>
                  <a:lnTo>
                    <a:pt x="225" y="109"/>
                  </a:lnTo>
                  <a:lnTo>
                    <a:pt x="222" y="107"/>
                  </a:lnTo>
                  <a:lnTo>
                    <a:pt x="220" y="106"/>
                  </a:lnTo>
                  <a:lnTo>
                    <a:pt x="217" y="104"/>
                  </a:lnTo>
                  <a:lnTo>
                    <a:pt x="214" y="102"/>
                  </a:lnTo>
                  <a:lnTo>
                    <a:pt x="212" y="101"/>
                  </a:lnTo>
                  <a:lnTo>
                    <a:pt x="209" y="99"/>
                  </a:lnTo>
                  <a:lnTo>
                    <a:pt x="207" y="98"/>
                  </a:lnTo>
                  <a:lnTo>
                    <a:pt x="204" y="96"/>
                  </a:lnTo>
                  <a:lnTo>
                    <a:pt x="201" y="95"/>
                  </a:lnTo>
                  <a:lnTo>
                    <a:pt x="199" y="93"/>
                  </a:lnTo>
                  <a:lnTo>
                    <a:pt x="196" y="91"/>
                  </a:lnTo>
                  <a:lnTo>
                    <a:pt x="193" y="90"/>
                  </a:lnTo>
                  <a:lnTo>
                    <a:pt x="190" y="87"/>
                  </a:lnTo>
                  <a:lnTo>
                    <a:pt x="188" y="86"/>
                  </a:lnTo>
                  <a:lnTo>
                    <a:pt x="185" y="84"/>
                  </a:lnTo>
                  <a:lnTo>
                    <a:pt x="182" y="82"/>
                  </a:lnTo>
                  <a:lnTo>
                    <a:pt x="179" y="80"/>
                  </a:lnTo>
                  <a:lnTo>
                    <a:pt x="176" y="78"/>
                  </a:lnTo>
                  <a:lnTo>
                    <a:pt x="173" y="78"/>
                  </a:lnTo>
                  <a:lnTo>
                    <a:pt x="170" y="76"/>
                  </a:lnTo>
                  <a:lnTo>
                    <a:pt x="168" y="74"/>
                  </a:lnTo>
                  <a:lnTo>
                    <a:pt x="165" y="72"/>
                  </a:lnTo>
                  <a:lnTo>
                    <a:pt x="162" y="70"/>
                  </a:lnTo>
                  <a:lnTo>
                    <a:pt x="159" y="69"/>
                  </a:lnTo>
                  <a:lnTo>
                    <a:pt x="156" y="67"/>
                  </a:lnTo>
                  <a:lnTo>
                    <a:pt x="153" y="65"/>
                  </a:lnTo>
                  <a:lnTo>
                    <a:pt x="150" y="63"/>
                  </a:lnTo>
                  <a:lnTo>
                    <a:pt x="148" y="62"/>
                  </a:lnTo>
                  <a:lnTo>
                    <a:pt x="145" y="60"/>
                  </a:lnTo>
                  <a:lnTo>
                    <a:pt x="142" y="59"/>
                  </a:lnTo>
                  <a:lnTo>
                    <a:pt x="139" y="57"/>
                  </a:lnTo>
                  <a:lnTo>
                    <a:pt x="136" y="55"/>
                  </a:lnTo>
                  <a:lnTo>
                    <a:pt x="133" y="53"/>
                  </a:lnTo>
                  <a:lnTo>
                    <a:pt x="131" y="52"/>
                  </a:lnTo>
                  <a:lnTo>
                    <a:pt x="128" y="50"/>
                  </a:lnTo>
                  <a:lnTo>
                    <a:pt x="125" y="49"/>
                  </a:lnTo>
                  <a:lnTo>
                    <a:pt x="121" y="47"/>
                  </a:lnTo>
                  <a:lnTo>
                    <a:pt x="118" y="45"/>
                  </a:lnTo>
                  <a:lnTo>
                    <a:pt x="115" y="43"/>
                  </a:lnTo>
                  <a:lnTo>
                    <a:pt x="112" y="42"/>
                  </a:lnTo>
                  <a:lnTo>
                    <a:pt x="110" y="40"/>
                  </a:lnTo>
                  <a:lnTo>
                    <a:pt x="107" y="39"/>
                  </a:lnTo>
                  <a:lnTo>
                    <a:pt x="104" y="38"/>
                  </a:lnTo>
                  <a:lnTo>
                    <a:pt x="102" y="37"/>
                  </a:lnTo>
                  <a:lnTo>
                    <a:pt x="98" y="35"/>
                  </a:lnTo>
                  <a:lnTo>
                    <a:pt x="96" y="34"/>
                  </a:lnTo>
                  <a:lnTo>
                    <a:pt x="93" y="32"/>
                  </a:lnTo>
                  <a:lnTo>
                    <a:pt x="91" y="31"/>
                  </a:lnTo>
                  <a:lnTo>
                    <a:pt x="88" y="30"/>
                  </a:lnTo>
                  <a:lnTo>
                    <a:pt x="85" y="28"/>
                  </a:lnTo>
                  <a:lnTo>
                    <a:pt x="82" y="27"/>
                  </a:lnTo>
                  <a:lnTo>
                    <a:pt x="80" y="26"/>
                  </a:lnTo>
                  <a:lnTo>
                    <a:pt x="77" y="25"/>
                  </a:lnTo>
                  <a:lnTo>
                    <a:pt x="74" y="23"/>
                  </a:lnTo>
                  <a:lnTo>
                    <a:pt x="72" y="22"/>
                  </a:lnTo>
                  <a:lnTo>
                    <a:pt x="70" y="21"/>
                  </a:lnTo>
                  <a:lnTo>
                    <a:pt x="67" y="20"/>
                  </a:lnTo>
                  <a:lnTo>
                    <a:pt x="65" y="19"/>
                  </a:lnTo>
                  <a:lnTo>
                    <a:pt x="63" y="18"/>
                  </a:lnTo>
                  <a:lnTo>
                    <a:pt x="60" y="18"/>
                  </a:lnTo>
                  <a:lnTo>
                    <a:pt x="58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2" y="13"/>
                  </a:lnTo>
                  <a:lnTo>
                    <a:pt x="49" y="12"/>
                  </a:lnTo>
                  <a:lnTo>
                    <a:pt x="47" y="11"/>
                  </a:lnTo>
                  <a:lnTo>
                    <a:pt x="45" y="10"/>
                  </a:lnTo>
                  <a:lnTo>
                    <a:pt x="43" y="10"/>
                  </a:lnTo>
                  <a:lnTo>
                    <a:pt x="39" y="8"/>
                  </a:lnTo>
                  <a:lnTo>
                    <a:pt x="35" y="7"/>
                  </a:lnTo>
                  <a:lnTo>
                    <a:pt x="33" y="6"/>
                  </a:lnTo>
                  <a:lnTo>
                    <a:pt x="31" y="5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20"/>
                  </a:lnTo>
                  <a:lnTo>
                    <a:pt x="27" y="39"/>
                  </a:lnTo>
                  <a:lnTo>
                    <a:pt x="27" y="39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3"/>
            <p:cNvSpPr>
              <a:spLocks/>
            </p:cNvSpPr>
            <p:nvPr/>
          </p:nvSpPr>
          <p:spPr bwMode="auto">
            <a:xfrm>
              <a:off x="1430" y="1159"/>
              <a:ext cx="333" cy="148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10" y="6"/>
                </a:cxn>
                <a:cxn ang="0">
                  <a:pos x="17" y="11"/>
                </a:cxn>
                <a:cxn ang="0">
                  <a:pos x="26" y="17"/>
                </a:cxn>
                <a:cxn ang="0">
                  <a:pos x="35" y="23"/>
                </a:cxn>
                <a:cxn ang="0">
                  <a:pos x="46" y="30"/>
                </a:cxn>
                <a:cxn ang="0">
                  <a:pos x="58" y="38"/>
                </a:cxn>
                <a:cxn ang="0">
                  <a:pos x="71" y="45"/>
                </a:cxn>
                <a:cxn ang="0">
                  <a:pos x="85" y="54"/>
                </a:cxn>
                <a:cxn ang="0">
                  <a:pos x="100" y="62"/>
                </a:cxn>
                <a:cxn ang="0">
                  <a:pos x="114" y="72"/>
                </a:cxn>
                <a:cxn ang="0">
                  <a:pos x="129" y="80"/>
                </a:cxn>
                <a:cxn ang="0">
                  <a:pos x="146" y="89"/>
                </a:cxn>
                <a:cxn ang="0">
                  <a:pos x="161" y="97"/>
                </a:cxn>
                <a:cxn ang="0">
                  <a:pos x="176" y="106"/>
                </a:cxn>
                <a:cxn ang="0">
                  <a:pos x="191" y="114"/>
                </a:cxn>
                <a:cxn ang="0">
                  <a:pos x="206" y="120"/>
                </a:cxn>
                <a:cxn ang="0">
                  <a:pos x="222" y="127"/>
                </a:cxn>
                <a:cxn ang="0">
                  <a:pos x="236" y="132"/>
                </a:cxn>
                <a:cxn ang="0">
                  <a:pos x="249" y="137"/>
                </a:cxn>
                <a:cxn ang="0">
                  <a:pos x="262" y="141"/>
                </a:cxn>
                <a:cxn ang="0">
                  <a:pos x="273" y="144"/>
                </a:cxn>
                <a:cxn ang="0">
                  <a:pos x="283" y="146"/>
                </a:cxn>
                <a:cxn ang="0">
                  <a:pos x="293" y="147"/>
                </a:cxn>
                <a:cxn ang="0">
                  <a:pos x="302" y="147"/>
                </a:cxn>
                <a:cxn ang="0">
                  <a:pos x="310" y="147"/>
                </a:cxn>
                <a:cxn ang="0">
                  <a:pos x="317" y="146"/>
                </a:cxn>
                <a:cxn ang="0">
                  <a:pos x="322" y="144"/>
                </a:cxn>
                <a:cxn ang="0">
                  <a:pos x="330" y="138"/>
                </a:cxn>
                <a:cxn ang="0">
                  <a:pos x="333" y="132"/>
                </a:cxn>
                <a:cxn ang="0">
                  <a:pos x="331" y="122"/>
                </a:cxn>
                <a:cxn ang="0">
                  <a:pos x="325" y="112"/>
                </a:cxn>
                <a:cxn ang="0">
                  <a:pos x="319" y="106"/>
                </a:cxn>
                <a:cxn ang="0">
                  <a:pos x="313" y="100"/>
                </a:cxn>
                <a:cxn ang="0">
                  <a:pos x="304" y="95"/>
                </a:cxn>
                <a:cxn ang="0">
                  <a:pos x="295" y="89"/>
                </a:cxn>
                <a:cxn ang="0">
                  <a:pos x="284" y="83"/>
                </a:cxn>
                <a:cxn ang="0">
                  <a:pos x="272" y="77"/>
                </a:cxn>
                <a:cxn ang="0">
                  <a:pos x="258" y="71"/>
                </a:cxn>
                <a:cxn ang="0">
                  <a:pos x="243" y="65"/>
                </a:cxn>
                <a:cxn ang="0">
                  <a:pos x="227" y="59"/>
                </a:cxn>
                <a:cxn ang="0">
                  <a:pos x="211" y="54"/>
                </a:cxn>
                <a:cxn ang="0">
                  <a:pos x="194" y="48"/>
                </a:cxn>
                <a:cxn ang="0">
                  <a:pos x="177" y="43"/>
                </a:cxn>
                <a:cxn ang="0">
                  <a:pos x="159" y="38"/>
                </a:cxn>
                <a:cxn ang="0">
                  <a:pos x="142" y="34"/>
                </a:cxn>
                <a:cxn ang="0">
                  <a:pos x="125" y="28"/>
                </a:cxn>
                <a:cxn ang="0">
                  <a:pos x="108" y="24"/>
                </a:cxn>
                <a:cxn ang="0">
                  <a:pos x="91" y="19"/>
                </a:cxn>
                <a:cxn ang="0">
                  <a:pos x="75" y="17"/>
                </a:cxn>
                <a:cxn ang="0">
                  <a:pos x="61" y="13"/>
                </a:cxn>
                <a:cxn ang="0">
                  <a:pos x="47" y="10"/>
                </a:cxn>
                <a:cxn ang="0">
                  <a:pos x="34" y="7"/>
                </a:cxn>
                <a:cxn ang="0">
                  <a:pos x="24" y="4"/>
                </a:cxn>
                <a:cxn ang="0">
                  <a:pos x="14" y="2"/>
                </a:cxn>
                <a:cxn ang="0">
                  <a:pos x="8" y="1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33" h="148">
                  <a:moveTo>
                    <a:pt x="0" y="0"/>
                  </a:moveTo>
                  <a:lnTo>
                    <a:pt x="1" y="1"/>
                  </a:lnTo>
                  <a:lnTo>
                    <a:pt x="3" y="2"/>
                  </a:lnTo>
                  <a:lnTo>
                    <a:pt x="7" y="4"/>
                  </a:lnTo>
                  <a:lnTo>
                    <a:pt x="8" y="5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7" y="11"/>
                  </a:lnTo>
                  <a:lnTo>
                    <a:pt x="20" y="13"/>
                  </a:lnTo>
                  <a:lnTo>
                    <a:pt x="23" y="15"/>
                  </a:lnTo>
                  <a:lnTo>
                    <a:pt x="26" y="17"/>
                  </a:lnTo>
                  <a:lnTo>
                    <a:pt x="29" y="19"/>
                  </a:lnTo>
                  <a:lnTo>
                    <a:pt x="31" y="21"/>
                  </a:lnTo>
                  <a:lnTo>
                    <a:pt x="35" y="23"/>
                  </a:lnTo>
                  <a:lnTo>
                    <a:pt x="39" y="25"/>
                  </a:lnTo>
                  <a:lnTo>
                    <a:pt x="42" y="27"/>
                  </a:lnTo>
                  <a:lnTo>
                    <a:pt x="46" y="30"/>
                  </a:lnTo>
                  <a:lnTo>
                    <a:pt x="50" y="33"/>
                  </a:lnTo>
                  <a:lnTo>
                    <a:pt x="54" y="36"/>
                  </a:lnTo>
                  <a:lnTo>
                    <a:pt x="58" y="38"/>
                  </a:lnTo>
                  <a:lnTo>
                    <a:pt x="62" y="40"/>
                  </a:lnTo>
                  <a:lnTo>
                    <a:pt x="67" y="42"/>
                  </a:lnTo>
                  <a:lnTo>
                    <a:pt x="71" y="45"/>
                  </a:lnTo>
                  <a:lnTo>
                    <a:pt x="75" y="48"/>
                  </a:lnTo>
                  <a:lnTo>
                    <a:pt x="80" y="51"/>
                  </a:lnTo>
                  <a:lnTo>
                    <a:pt x="85" y="54"/>
                  </a:lnTo>
                  <a:lnTo>
                    <a:pt x="90" y="58"/>
                  </a:lnTo>
                  <a:lnTo>
                    <a:pt x="94" y="59"/>
                  </a:lnTo>
                  <a:lnTo>
                    <a:pt x="100" y="62"/>
                  </a:lnTo>
                  <a:lnTo>
                    <a:pt x="105" y="65"/>
                  </a:lnTo>
                  <a:lnTo>
                    <a:pt x="109" y="69"/>
                  </a:lnTo>
                  <a:lnTo>
                    <a:pt x="114" y="72"/>
                  </a:lnTo>
                  <a:lnTo>
                    <a:pt x="119" y="75"/>
                  </a:lnTo>
                  <a:lnTo>
                    <a:pt x="125" y="78"/>
                  </a:lnTo>
                  <a:lnTo>
                    <a:pt x="129" y="80"/>
                  </a:lnTo>
                  <a:lnTo>
                    <a:pt x="135" y="83"/>
                  </a:lnTo>
                  <a:lnTo>
                    <a:pt x="140" y="86"/>
                  </a:lnTo>
                  <a:lnTo>
                    <a:pt x="146" y="89"/>
                  </a:lnTo>
                  <a:lnTo>
                    <a:pt x="150" y="92"/>
                  </a:lnTo>
                  <a:lnTo>
                    <a:pt x="155" y="95"/>
                  </a:lnTo>
                  <a:lnTo>
                    <a:pt x="161" y="97"/>
                  </a:lnTo>
                  <a:lnTo>
                    <a:pt x="166" y="100"/>
                  </a:lnTo>
                  <a:lnTo>
                    <a:pt x="171" y="103"/>
                  </a:lnTo>
                  <a:lnTo>
                    <a:pt x="176" y="106"/>
                  </a:lnTo>
                  <a:lnTo>
                    <a:pt x="182" y="108"/>
                  </a:lnTo>
                  <a:lnTo>
                    <a:pt x="186" y="111"/>
                  </a:lnTo>
                  <a:lnTo>
                    <a:pt x="191" y="114"/>
                  </a:lnTo>
                  <a:lnTo>
                    <a:pt x="197" y="116"/>
                  </a:lnTo>
                  <a:lnTo>
                    <a:pt x="202" y="117"/>
                  </a:lnTo>
                  <a:lnTo>
                    <a:pt x="206" y="120"/>
                  </a:lnTo>
                  <a:lnTo>
                    <a:pt x="212" y="123"/>
                  </a:lnTo>
                  <a:lnTo>
                    <a:pt x="217" y="124"/>
                  </a:lnTo>
                  <a:lnTo>
                    <a:pt x="222" y="127"/>
                  </a:lnTo>
                  <a:lnTo>
                    <a:pt x="226" y="129"/>
                  </a:lnTo>
                  <a:lnTo>
                    <a:pt x="231" y="131"/>
                  </a:lnTo>
                  <a:lnTo>
                    <a:pt x="236" y="132"/>
                  </a:lnTo>
                  <a:lnTo>
                    <a:pt x="240" y="134"/>
                  </a:lnTo>
                  <a:lnTo>
                    <a:pt x="244" y="136"/>
                  </a:lnTo>
                  <a:lnTo>
                    <a:pt x="249" y="137"/>
                  </a:lnTo>
                  <a:lnTo>
                    <a:pt x="253" y="138"/>
                  </a:lnTo>
                  <a:lnTo>
                    <a:pt x="258" y="140"/>
                  </a:lnTo>
                  <a:lnTo>
                    <a:pt x="262" y="141"/>
                  </a:lnTo>
                  <a:lnTo>
                    <a:pt x="265" y="142"/>
                  </a:lnTo>
                  <a:lnTo>
                    <a:pt x="269" y="143"/>
                  </a:lnTo>
                  <a:lnTo>
                    <a:pt x="273" y="144"/>
                  </a:lnTo>
                  <a:lnTo>
                    <a:pt x="277" y="144"/>
                  </a:lnTo>
                  <a:lnTo>
                    <a:pt x="281" y="146"/>
                  </a:lnTo>
                  <a:lnTo>
                    <a:pt x="283" y="146"/>
                  </a:lnTo>
                  <a:lnTo>
                    <a:pt x="287" y="146"/>
                  </a:lnTo>
                  <a:lnTo>
                    <a:pt x="290" y="147"/>
                  </a:lnTo>
                  <a:lnTo>
                    <a:pt x="293" y="147"/>
                  </a:lnTo>
                  <a:lnTo>
                    <a:pt x="296" y="147"/>
                  </a:lnTo>
                  <a:lnTo>
                    <a:pt x="300" y="147"/>
                  </a:lnTo>
                  <a:lnTo>
                    <a:pt x="302" y="147"/>
                  </a:lnTo>
                  <a:lnTo>
                    <a:pt x="305" y="148"/>
                  </a:lnTo>
                  <a:lnTo>
                    <a:pt x="307" y="147"/>
                  </a:lnTo>
                  <a:lnTo>
                    <a:pt x="310" y="147"/>
                  </a:lnTo>
                  <a:lnTo>
                    <a:pt x="312" y="147"/>
                  </a:lnTo>
                  <a:lnTo>
                    <a:pt x="315" y="146"/>
                  </a:lnTo>
                  <a:lnTo>
                    <a:pt x="317" y="146"/>
                  </a:lnTo>
                  <a:lnTo>
                    <a:pt x="319" y="145"/>
                  </a:lnTo>
                  <a:lnTo>
                    <a:pt x="320" y="144"/>
                  </a:lnTo>
                  <a:lnTo>
                    <a:pt x="322" y="144"/>
                  </a:lnTo>
                  <a:lnTo>
                    <a:pt x="325" y="142"/>
                  </a:lnTo>
                  <a:lnTo>
                    <a:pt x="328" y="141"/>
                  </a:lnTo>
                  <a:lnTo>
                    <a:pt x="330" y="138"/>
                  </a:lnTo>
                  <a:lnTo>
                    <a:pt x="332" y="137"/>
                  </a:lnTo>
                  <a:lnTo>
                    <a:pt x="333" y="135"/>
                  </a:lnTo>
                  <a:lnTo>
                    <a:pt x="333" y="132"/>
                  </a:lnTo>
                  <a:lnTo>
                    <a:pt x="333" y="129"/>
                  </a:lnTo>
                  <a:lnTo>
                    <a:pt x="333" y="126"/>
                  </a:lnTo>
                  <a:lnTo>
                    <a:pt x="331" y="122"/>
                  </a:lnTo>
                  <a:lnTo>
                    <a:pt x="330" y="119"/>
                  </a:lnTo>
                  <a:lnTo>
                    <a:pt x="327" y="116"/>
                  </a:lnTo>
                  <a:lnTo>
                    <a:pt x="325" y="112"/>
                  </a:lnTo>
                  <a:lnTo>
                    <a:pt x="322" y="110"/>
                  </a:lnTo>
                  <a:lnTo>
                    <a:pt x="321" y="108"/>
                  </a:lnTo>
                  <a:lnTo>
                    <a:pt x="319" y="106"/>
                  </a:lnTo>
                  <a:lnTo>
                    <a:pt x="317" y="104"/>
                  </a:lnTo>
                  <a:lnTo>
                    <a:pt x="315" y="102"/>
                  </a:lnTo>
                  <a:lnTo>
                    <a:pt x="313" y="100"/>
                  </a:lnTo>
                  <a:lnTo>
                    <a:pt x="310" y="98"/>
                  </a:lnTo>
                  <a:lnTo>
                    <a:pt x="307" y="97"/>
                  </a:lnTo>
                  <a:lnTo>
                    <a:pt x="304" y="95"/>
                  </a:lnTo>
                  <a:lnTo>
                    <a:pt x="301" y="93"/>
                  </a:lnTo>
                  <a:lnTo>
                    <a:pt x="299" y="91"/>
                  </a:lnTo>
                  <a:lnTo>
                    <a:pt x="295" y="89"/>
                  </a:lnTo>
                  <a:lnTo>
                    <a:pt x="292" y="87"/>
                  </a:lnTo>
                  <a:lnTo>
                    <a:pt x="288" y="85"/>
                  </a:lnTo>
                  <a:lnTo>
                    <a:pt x="284" y="83"/>
                  </a:lnTo>
                  <a:lnTo>
                    <a:pt x="281" y="81"/>
                  </a:lnTo>
                  <a:lnTo>
                    <a:pt x="276" y="79"/>
                  </a:lnTo>
                  <a:lnTo>
                    <a:pt x="272" y="77"/>
                  </a:lnTo>
                  <a:lnTo>
                    <a:pt x="267" y="75"/>
                  </a:lnTo>
                  <a:lnTo>
                    <a:pt x="262" y="73"/>
                  </a:lnTo>
                  <a:lnTo>
                    <a:pt x="258" y="71"/>
                  </a:lnTo>
                  <a:lnTo>
                    <a:pt x="253" y="69"/>
                  </a:lnTo>
                  <a:lnTo>
                    <a:pt x="248" y="67"/>
                  </a:lnTo>
                  <a:lnTo>
                    <a:pt x="243" y="65"/>
                  </a:lnTo>
                  <a:lnTo>
                    <a:pt x="238" y="63"/>
                  </a:lnTo>
                  <a:lnTo>
                    <a:pt x="233" y="61"/>
                  </a:lnTo>
                  <a:lnTo>
                    <a:pt x="227" y="59"/>
                  </a:lnTo>
                  <a:lnTo>
                    <a:pt x="223" y="58"/>
                  </a:lnTo>
                  <a:lnTo>
                    <a:pt x="217" y="56"/>
                  </a:lnTo>
                  <a:lnTo>
                    <a:pt x="211" y="54"/>
                  </a:lnTo>
                  <a:lnTo>
                    <a:pt x="205" y="52"/>
                  </a:lnTo>
                  <a:lnTo>
                    <a:pt x="200" y="51"/>
                  </a:lnTo>
                  <a:lnTo>
                    <a:pt x="194" y="48"/>
                  </a:lnTo>
                  <a:lnTo>
                    <a:pt x="188" y="46"/>
                  </a:lnTo>
                  <a:lnTo>
                    <a:pt x="183" y="45"/>
                  </a:lnTo>
                  <a:lnTo>
                    <a:pt x="177" y="43"/>
                  </a:lnTo>
                  <a:lnTo>
                    <a:pt x="170" y="41"/>
                  </a:lnTo>
                  <a:lnTo>
                    <a:pt x="165" y="39"/>
                  </a:lnTo>
                  <a:lnTo>
                    <a:pt x="159" y="38"/>
                  </a:lnTo>
                  <a:lnTo>
                    <a:pt x="153" y="37"/>
                  </a:lnTo>
                  <a:lnTo>
                    <a:pt x="147" y="35"/>
                  </a:lnTo>
                  <a:lnTo>
                    <a:pt x="142" y="34"/>
                  </a:lnTo>
                  <a:lnTo>
                    <a:pt x="135" y="32"/>
                  </a:lnTo>
                  <a:lnTo>
                    <a:pt x="130" y="30"/>
                  </a:lnTo>
                  <a:lnTo>
                    <a:pt x="125" y="28"/>
                  </a:lnTo>
                  <a:lnTo>
                    <a:pt x="118" y="27"/>
                  </a:lnTo>
                  <a:lnTo>
                    <a:pt x="113" y="25"/>
                  </a:lnTo>
                  <a:lnTo>
                    <a:pt x="108" y="24"/>
                  </a:lnTo>
                  <a:lnTo>
                    <a:pt x="102" y="22"/>
                  </a:lnTo>
                  <a:lnTo>
                    <a:pt x="96" y="21"/>
                  </a:lnTo>
                  <a:lnTo>
                    <a:pt x="91" y="19"/>
                  </a:lnTo>
                  <a:lnTo>
                    <a:pt x="86" y="19"/>
                  </a:lnTo>
                  <a:lnTo>
                    <a:pt x="80" y="18"/>
                  </a:lnTo>
                  <a:lnTo>
                    <a:pt x="75" y="17"/>
                  </a:lnTo>
                  <a:lnTo>
                    <a:pt x="70" y="16"/>
                  </a:lnTo>
                  <a:lnTo>
                    <a:pt x="66" y="14"/>
                  </a:lnTo>
                  <a:lnTo>
                    <a:pt x="61" y="13"/>
                  </a:lnTo>
                  <a:lnTo>
                    <a:pt x="56" y="12"/>
                  </a:lnTo>
                  <a:lnTo>
                    <a:pt x="51" y="11"/>
                  </a:lnTo>
                  <a:lnTo>
                    <a:pt x="47" y="10"/>
                  </a:lnTo>
                  <a:lnTo>
                    <a:pt x="43" y="8"/>
                  </a:lnTo>
                  <a:lnTo>
                    <a:pt x="38" y="8"/>
                  </a:lnTo>
                  <a:lnTo>
                    <a:pt x="34" y="7"/>
                  </a:lnTo>
                  <a:lnTo>
                    <a:pt x="31" y="6"/>
                  </a:lnTo>
                  <a:lnTo>
                    <a:pt x="28" y="5"/>
                  </a:lnTo>
                  <a:lnTo>
                    <a:pt x="24" y="4"/>
                  </a:lnTo>
                  <a:lnTo>
                    <a:pt x="21" y="4"/>
                  </a:lnTo>
                  <a:lnTo>
                    <a:pt x="18" y="3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4"/>
            <p:cNvSpPr>
              <a:spLocks/>
            </p:cNvSpPr>
            <p:nvPr/>
          </p:nvSpPr>
          <p:spPr bwMode="auto">
            <a:xfrm>
              <a:off x="1443" y="1176"/>
              <a:ext cx="272" cy="243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7" y="10"/>
                </a:cxn>
                <a:cxn ang="0">
                  <a:pos x="13" y="16"/>
                </a:cxn>
                <a:cxn ang="0">
                  <a:pos x="18" y="24"/>
                </a:cxn>
                <a:cxn ang="0">
                  <a:pos x="25" y="34"/>
                </a:cxn>
                <a:cxn ang="0">
                  <a:pos x="34" y="43"/>
                </a:cxn>
                <a:cxn ang="0">
                  <a:pos x="42" y="55"/>
                </a:cxn>
                <a:cxn ang="0">
                  <a:pos x="52" y="67"/>
                </a:cxn>
                <a:cxn ang="0">
                  <a:pos x="62" y="80"/>
                </a:cxn>
                <a:cxn ang="0">
                  <a:pos x="74" y="92"/>
                </a:cxn>
                <a:cxn ang="0">
                  <a:pos x="84" y="105"/>
                </a:cxn>
                <a:cxn ang="0">
                  <a:pos x="96" y="119"/>
                </a:cxn>
                <a:cxn ang="0">
                  <a:pos x="108" y="132"/>
                </a:cxn>
                <a:cxn ang="0">
                  <a:pos x="119" y="144"/>
                </a:cxn>
                <a:cxn ang="0">
                  <a:pos x="133" y="158"/>
                </a:cxn>
                <a:cxn ang="0">
                  <a:pos x="144" y="170"/>
                </a:cxn>
                <a:cxn ang="0">
                  <a:pos x="155" y="181"/>
                </a:cxn>
                <a:cxn ang="0">
                  <a:pos x="168" y="193"/>
                </a:cxn>
                <a:cxn ang="0">
                  <a:pos x="179" y="202"/>
                </a:cxn>
                <a:cxn ang="0">
                  <a:pos x="191" y="212"/>
                </a:cxn>
                <a:cxn ang="0">
                  <a:pos x="200" y="219"/>
                </a:cxn>
                <a:cxn ang="0">
                  <a:pos x="210" y="226"/>
                </a:cxn>
                <a:cxn ang="0">
                  <a:pos x="219" y="232"/>
                </a:cxn>
                <a:cxn ang="0">
                  <a:pos x="229" y="236"/>
                </a:cxn>
                <a:cxn ang="0">
                  <a:pos x="236" y="239"/>
                </a:cxn>
                <a:cxn ang="0">
                  <a:pos x="244" y="241"/>
                </a:cxn>
                <a:cxn ang="0">
                  <a:pos x="250" y="242"/>
                </a:cxn>
                <a:cxn ang="0">
                  <a:pos x="256" y="243"/>
                </a:cxn>
                <a:cxn ang="0">
                  <a:pos x="266" y="240"/>
                </a:cxn>
                <a:cxn ang="0">
                  <a:pos x="270" y="235"/>
                </a:cxn>
                <a:cxn ang="0">
                  <a:pos x="272" y="225"/>
                </a:cxn>
                <a:cxn ang="0">
                  <a:pos x="270" y="217"/>
                </a:cxn>
                <a:cxn ang="0">
                  <a:pos x="268" y="211"/>
                </a:cxn>
                <a:cxn ang="0">
                  <a:pos x="265" y="204"/>
                </a:cxn>
                <a:cxn ang="0">
                  <a:pos x="260" y="197"/>
                </a:cxn>
                <a:cxn ang="0">
                  <a:pos x="254" y="188"/>
                </a:cxn>
                <a:cxn ang="0">
                  <a:pos x="247" y="178"/>
                </a:cxn>
                <a:cxn ang="0">
                  <a:pos x="239" y="170"/>
                </a:cxn>
                <a:cxn ang="0">
                  <a:pos x="228" y="159"/>
                </a:cxn>
                <a:cxn ang="0">
                  <a:pos x="216" y="149"/>
                </a:cxn>
                <a:cxn ang="0">
                  <a:pos x="204" y="139"/>
                </a:cxn>
                <a:cxn ang="0">
                  <a:pos x="191" y="128"/>
                </a:cxn>
                <a:cxn ang="0">
                  <a:pos x="177" y="118"/>
                </a:cxn>
                <a:cxn ang="0">
                  <a:pos x="163" y="106"/>
                </a:cxn>
                <a:cxn ang="0">
                  <a:pos x="148" y="96"/>
                </a:cxn>
                <a:cxn ang="0">
                  <a:pos x="133" y="85"/>
                </a:cxn>
                <a:cxn ang="0">
                  <a:pos x="118" y="75"/>
                </a:cxn>
                <a:cxn ang="0">
                  <a:pos x="103" y="65"/>
                </a:cxn>
                <a:cxn ang="0">
                  <a:pos x="89" y="56"/>
                </a:cxn>
                <a:cxn ang="0">
                  <a:pos x="75" y="46"/>
                </a:cxn>
                <a:cxn ang="0">
                  <a:pos x="61" y="38"/>
                </a:cxn>
                <a:cxn ang="0">
                  <a:pos x="49" y="29"/>
                </a:cxn>
                <a:cxn ang="0">
                  <a:pos x="37" y="22"/>
                </a:cxn>
                <a:cxn ang="0">
                  <a:pos x="28" y="17"/>
                </a:cxn>
                <a:cxn ang="0">
                  <a:pos x="18" y="11"/>
                </a:cxn>
                <a:cxn ang="0">
                  <a:pos x="11" y="6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272" h="243">
                  <a:moveTo>
                    <a:pt x="0" y="0"/>
                  </a:moveTo>
                  <a:lnTo>
                    <a:pt x="1" y="2"/>
                  </a:lnTo>
                  <a:lnTo>
                    <a:pt x="2" y="3"/>
                  </a:lnTo>
                  <a:lnTo>
                    <a:pt x="5" y="6"/>
                  </a:lnTo>
                  <a:lnTo>
                    <a:pt x="6" y="8"/>
                  </a:lnTo>
                  <a:lnTo>
                    <a:pt x="7" y="10"/>
                  </a:lnTo>
                  <a:lnTo>
                    <a:pt x="9" y="12"/>
                  </a:lnTo>
                  <a:lnTo>
                    <a:pt x="11" y="14"/>
                  </a:lnTo>
                  <a:lnTo>
                    <a:pt x="13" y="16"/>
                  </a:lnTo>
                  <a:lnTo>
                    <a:pt x="14" y="19"/>
                  </a:lnTo>
                  <a:lnTo>
                    <a:pt x="17" y="22"/>
                  </a:lnTo>
                  <a:lnTo>
                    <a:pt x="18" y="24"/>
                  </a:lnTo>
                  <a:lnTo>
                    <a:pt x="21" y="27"/>
                  </a:lnTo>
                  <a:lnTo>
                    <a:pt x="23" y="30"/>
                  </a:lnTo>
                  <a:lnTo>
                    <a:pt x="25" y="34"/>
                  </a:lnTo>
                  <a:lnTo>
                    <a:pt x="28" y="37"/>
                  </a:lnTo>
                  <a:lnTo>
                    <a:pt x="31" y="40"/>
                  </a:lnTo>
                  <a:lnTo>
                    <a:pt x="34" y="43"/>
                  </a:lnTo>
                  <a:lnTo>
                    <a:pt x="37" y="47"/>
                  </a:lnTo>
                  <a:lnTo>
                    <a:pt x="39" y="51"/>
                  </a:lnTo>
                  <a:lnTo>
                    <a:pt x="42" y="55"/>
                  </a:lnTo>
                  <a:lnTo>
                    <a:pt x="46" y="59"/>
                  </a:lnTo>
                  <a:lnTo>
                    <a:pt x="49" y="62"/>
                  </a:lnTo>
                  <a:lnTo>
                    <a:pt x="52" y="67"/>
                  </a:lnTo>
                  <a:lnTo>
                    <a:pt x="56" y="71"/>
                  </a:lnTo>
                  <a:lnTo>
                    <a:pt x="59" y="75"/>
                  </a:lnTo>
                  <a:lnTo>
                    <a:pt x="62" y="80"/>
                  </a:lnTo>
                  <a:lnTo>
                    <a:pt x="66" y="83"/>
                  </a:lnTo>
                  <a:lnTo>
                    <a:pt x="70" y="88"/>
                  </a:lnTo>
                  <a:lnTo>
                    <a:pt x="74" y="92"/>
                  </a:lnTo>
                  <a:lnTo>
                    <a:pt x="76" y="97"/>
                  </a:lnTo>
                  <a:lnTo>
                    <a:pt x="80" y="100"/>
                  </a:lnTo>
                  <a:lnTo>
                    <a:pt x="84" y="105"/>
                  </a:lnTo>
                  <a:lnTo>
                    <a:pt x="88" y="110"/>
                  </a:lnTo>
                  <a:lnTo>
                    <a:pt x="92" y="114"/>
                  </a:lnTo>
                  <a:lnTo>
                    <a:pt x="96" y="119"/>
                  </a:lnTo>
                  <a:lnTo>
                    <a:pt x="99" y="123"/>
                  </a:lnTo>
                  <a:lnTo>
                    <a:pt x="104" y="127"/>
                  </a:lnTo>
                  <a:lnTo>
                    <a:pt x="108" y="132"/>
                  </a:lnTo>
                  <a:lnTo>
                    <a:pt x="112" y="136"/>
                  </a:lnTo>
                  <a:lnTo>
                    <a:pt x="115" y="140"/>
                  </a:lnTo>
                  <a:lnTo>
                    <a:pt x="119" y="144"/>
                  </a:lnTo>
                  <a:lnTo>
                    <a:pt x="124" y="149"/>
                  </a:lnTo>
                  <a:lnTo>
                    <a:pt x="128" y="154"/>
                  </a:lnTo>
                  <a:lnTo>
                    <a:pt x="133" y="158"/>
                  </a:lnTo>
                  <a:lnTo>
                    <a:pt x="136" y="161"/>
                  </a:lnTo>
                  <a:lnTo>
                    <a:pt x="140" y="165"/>
                  </a:lnTo>
                  <a:lnTo>
                    <a:pt x="144" y="170"/>
                  </a:lnTo>
                  <a:lnTo>
                    <a:pt x="148" y="174"/>
                  </a:lnTo>
                  <a:lnTo>
                    <a:pt x="152" y="177"/>
                  </a:lnTo>
                  <a:lnTo>
                    <a:pt x="155" y="181"/>
                  </a:lnTo>
                  <a:lnTo>
                    <a:pt x="160" y="185"/>
                  </a:lnTo>
                  <a:lnTo>
                    <a:pt x="163" y="189"/>
                  </a:lnTo>
                  <a:lnTo>
                    <a:pt x="168" y="193"/>
                  </a:lnTo>
                  <a:lnTo>
                    <a:pt x="172" y="196"/>
                  </a:lnTo>
                  <a:lnTo>
                    <a:pt x="175" y="199"/>
                  </a:lnTo>
                  <a:lnTo>
                    <a:pt x="179" y="202"/>
                  </a:lnTo>
                  <a:lnTo>
                    <a:pt x="183" y="206"/>
                  </a:lnTo>
                  <a:lnTo>
                    <a:pt x="187" y="209"/>
                  </a:lnTo>
                  <a:lnTo>
                    <a:pt x="191" y="212"/>
                  </a:lnTo>
                  <a:lnTo>
                    <a:pt x="193" y="215"/>
                  </a:lnTo>
                  <a:lnTo>
                    <a:pt x="197" y="216"/>
                  </a:lnTo>
                  <a:lnTo>
                    <a:pt x="200" y="219"/>
                  </a:lnTo>
                  <a:lnTo>
                    <a:pt x="204" y="222"/>
                  </a:lnTo>
                  <a:lnTo>
                    <a:pt x="207" y="224"/>
                  </a:lnTo>
                  <a:lnTo>
                    <a:pt x="210" y="226"/>
                  </a:lnTo>
                  <a:lnTo>
                    <a:pt x="213" y="228"/>
                  </a:lnTo>
                  <a:lnTo>
                    <a:pt x="216" y="230"/>
                  </a:lnTo>
                  <a:lnTo>
                    <a:pt x="219" y="232"/>
                  </a:lnTo>
                  <a:lnTo>
                    <a:pt x="223" y="233"/>
                  </a:lnTo>
                  <a:lnTo>
                    <a:pt x="225" y="235"/>
                  </a:lnTo>
                  <a:lnTo>
                    <a:pt x="229" y="236"/>
                  </a:lnTo>
                  <a:lnTo>
                    <a:pt x="230" y="237"/>
                  </a:lnTo>
                  <a:lnTo>
                    <a:pt x="233" y="238"/>
                  </a:lnTo>
                  <a:lnTo>
                    <a:pt x="236" y="239"/>
                  </a:lnTo>
                  <a:lnTo>
                    <a:pt x="239" y="240"/>
                  </a:lnTo>
                  <a:lnTo>
                    <a:pt x="241" y="240"/>
                  </a:lnTo>
                  <a:lnTo>
                    <a:pt x="244" y="241"/>
                  </a:lnTo>
                  <a:lnTo>
                    <a:pt x="246" y="241"/>
                  </a:lnTo>
                  <a:lnTo>
                    <a:pt x="249" y="242"/>
                  </a:lnTo>
                  <a:lnTo>
                    <a:pt x="250" y="242"/>
                  </a:lnTo>
                  <a:lnTo>
                    <a:pt x="252" y="242"/>
                  </a:lnTo>
                  <a:lnTo>
                    <a:pt x="254" y="242"/>
                  </a:lnTo>
                  <a:lnTo>
                    <a:pt x="256" y="243"/>
                  </a:lnTo>
                  <a:lnTo>
                    <a:pt x="259" y="242"/>
                  </a:lnTo>
                  <a:lnTo>
                    <a:pt x="263" y="241"/>
                  </a:lnTo>
                  <a:lnTo>
                    <a:pt x="266" y="240"/>
                  </a:lnTo>
                  <a:lnTo>
                    <a:pt x="268" y="239"/>
                  </a:lnTo>
                  <a:lnTo>
                    <a:pt x="269" y="236"/>
                  </a:lnTo>
                  <a:lnTo>
                    <a:pt x="270" y="235"/>
                  </a:lnTo>
                  <a:lnTo>
                    <a:pt x="271" y="232"/>
                  </a:lnTo>
                  <a:lnTo>
                    <a:pt x="272" y="229"/>
                  </a:lnTo>
                  <a:lnTo>
                    <a:pt x="272" y="225"/>
                  </a:lnTo>
                  <a:lnTo>
                    <a:pt x="271" y="222"/>
                  </a:lnTo>
                  <a:lnTo>
                    <a:pt x="271" y="219"/>
                  </a:lnTo>
                  <a:lnTo>
                    <a:pt x="270" y="217"/>
                  </a:lnTo>
                  <a:lnTo>
                    <a:pt x="270" y="216"/>
                  </a:lnTo>
                  <a:lnTo>
                    <a:pt x="269" y="214"/>
                  </a:lnTo>
                  <a:lnTo>
                    <a:pt x="268" y="211"/>
                  </a:lnTo>
                  <a:lnTo>
                    <a:pt x="268" y="209"/>
                  </a:lnTo>
                  <a:lnTo>
                    <a:pt x="266" y="206"/>
                  </a:lnTo>
                  <a:lnTo>
                    <a:pt x="265" y="204"/>
                  </a:lnTo>
                  <a:lnTo>
                    <a:pt x="263" y="201"/>
                  </a:lnTo>
                  <a:lnTo>
                    <a:pt x="262" y="198"/>
                  </a:lnTo>
                  <a:lnTo>
                    <a:pt x="260" y="197"/>
                  </a:lnTo>
                  <a:lnTo>
                    <a:pt x="259" y="194"/>
                  </a:lnTo>
                  <a:lnTo>
                    <a:pt x="256" y="191"/>
                  </a:lnTo>
                  <a:lnTo>
                    <a:pt x="254" y="188"/>
                  </a:lnTo>
                  <a:lnTo>
                    <a:pt x="252" y="185"/>
                  </a:lnTo>
                  <a:lnTo>
                    <a:pt x="249" y="182"/>
                  </a:lnTo>
                  <a:lnTo>
                    <a:pt x="247" y="178"/>
                  </a:lnTo>
                  <a:lnTo>
                    <a:pt x="245" y="176"/>
                  </a:lnTo>
                  <a:lnTo>
                    <a:pt x="242" y="173"/>
                  </a:lnTo>
                  <a:lnTo>
                    <a:pt x="239" y="170"/>
                  </a:lnTo>
                  <a:lnTo>
                    <a:pt x="235" y="167"/>
                  </a:lnTo>
                  <a:lnTo>
                    <a:pt x="231" y="163"/>
                  </a:lnTo>
                  <a:lnTo>
                    <a:pt x="228" y="159"/>
                  </a:lnTo>
                  <a:lnTo>
                    <a:pt x="225" y="157"/>
                  </a:lnTo>
                  <a:lnTo>
                    <a:pt x="221" y="153"/>
                  </a:lnTo>
                  <a:lnTo>
                    <a:pt x="216" y="149"/>
                  </a:lnTo>
                  <a:lnTo>
                    <a:pt x="212" y="146"/>
                  </a:lnTo>
                  <a:lnTo>
                    <a:pt x="209" y="142"/>
                  </a:lnTo>
                  <a:lnTo>
                    <a:pt x="204" y="139"/>
                  </a:lnTo>
                  <a:lnTo>
                    <a:pt x="200" y="136"/>
                  </a:lnTo>
                  <a:lnTo>
                    <a:pt x="195" y="132"/>
                  </a:lnTo>
                  <a:lnTo>
                    <a:pt x="191" y="128"/>
                  </a:lnTo>
                  <a:lnTo>
                    <a:pt x="187" y="124"/>
                  </a:lnTo>
                  <a:lnTo>
                    <a:pt x="182" y="121"/>
                  </a:lnTo>
                  <a:lnTo>
                    <a:pt x="177" y="118"/>
                  </a:lnTo>
                  <a:lnTo>
                    <a:pt x="172" y="114"/>
                  </a:lnTo>
                  <a:lnTo>
                    <a:pt x="168" y="110"/>
                  </a:lnTo>
                  <a:lnTo>
                    <a:pt x="163" y="106"/>
                  </a:lnTo>
                  <a:lnTo>
                    <a:pt x="157" y="103"/>
                  </a:lnTo>
                  <a:lnTo>
                    <a:pt x="152" y="100"/>
                  </a:lnTo>
                  <a:lnTo>
                    <a:pt x="148" y="96"/>
                  </a:lnTo>
                  <a:lnTo>
                    <a:pt x="143" y="92"/>
                  </a:lnTo>
                  <a:lnTo>
                    <a:pt x="137" y="89"/>
                  </a:lnTo>
                  <a:lnTo>
                    <a:pt x="133" y="85"/>
                  </a:lnTo>
                  <a:lnTo>
                    <a:pt x="128" y="81"/>
                  </a:lnTo>
                  <a:lnTo>
                    <a:pt x="123" y="79"/>
                  </a:lnTo>
                  <a:lnTo>
                    <a:pt x="118" y="75"/>
                  </a:lnTo>
                  <a:lnTo>
                    <a:pt x="113" y="72"/>
                  </a:lnTo>
                  <a:lnTo>
                    <a:pt x="108" y="68"/>
                  </a:lnTo>
                  <a:lnTo>
                    <a:pt x="103" y="65"/>
                  </a:lnTo>
                  <a:lnTo>
                    <a:pt x="98" y="62"/>
                  </a:lnTo>
                  <a:lnTo>
                    <a:pt x="94" y="59"/>
                  </a:lnTo>
                  <a:lnTo>
                    <a:pt x="89" y="56"/>
                  </a:lnTo>
                  <a:lnTo>
                    <a:pt x="84" y="52"/>
                  </a:lnTo>
                  <a:lnTo>
                    <a:pt x="79" y="49"/>
                  </a:lnTo>
                  <a:lnTo>
                    <a:pt x="75" y="46"/>
                  </a:lnTo>
                  <a:lnTo>
                    <a:pt x="71" y="43"/>
                  </a:lnTo>
                  <a:lnTo>
                    <a:pt x="66" y="41"/>
                  </a:lnTo>
                  <a:lnTo>
                    <a:pt x="61" y="38"/>
                  </a:lnTo>
                  <a:lnTo>
                    <a:pt x="57" y="35"/>
                  </a:lnTo>
                  <a:lnTo>
                    <a:pt x="54" y="32"/>
                  </a:lnTo>
                  <a:lnTo>
                    <a:pt x="49" y="29"/>
                  </a:lnTo>
                  <a:lnTo>
                    <a:pt x="45" y="27"/>
                  </a:lnTo>
                  <a:lnTo>
                    <a:pt x="41" y="25"/>
                  </a:lnTo>
                  <a:lnTo>
                    <a:pt x="37" y="22"/>
                  </a:lnTo>
                  <a:lnTo>
                    <a:pt x="34" y="21"/>
                  </a:lnTo>
                  <a:lnTo>
                    <a:pt x="31" y="19"/>
                  </a:lnTo>
                  <a:lnTo>
                    <a:pt x="28" y="17"/>
                  </a:lnTo>
                  <a:lnTo>
                    <a:pt x="24" y="14"/>
                  </a:lnTo>
                  <a:lnTo>
                    <a:pt x="21" y="12"/>
                  </a:lnTo>
                  <a:lnTo>
                    <a:pt x="18" y="11"/>
                  </a:lnTo>
                  <a:lnTo>
                    <a:pt x="16" y="9"/>
                  </a:lnTo>
                  <a:lnTo>
                    <a:pt x="13" y="7"/>
                  </a:lnTo>
                  <a:lnTo>
                    <a:pt x="11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4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15"/>
            <p:cNvSpPr>
              <a:spLocks/>
            </p:cNvSpPr>
            <p:nvPr/>
          </p:nvSpPr>
          <p:spPr bwMode="auto">
            <a:xfrm>
              <a:off x="1409" y="1176"/>
              <a:ext cx="237" cy="265"/>
            </a:xfrm>
            <a:custGeom>
              <a:avLst/>
              <a:gdLst/>
              <a:ahLst/>
              <a:cxnLst>
                <a:cxn ang="0">
                  <a:pos x="22" y="44"/>
                </a:cxn>
                <a:cxn ang="0">
                  <a:pos x="29" y="54"/>
                </a:cxn>
                <a:cxn ang="0">
                  <a:pos x="34" y="62"/>
                </a:cxn>
                <a:cxn ang="0">
                  <a:pos x="41" y="73"/>
                </a:cxn>
                <a:cxn ang="0">
                  <a:pos x="49" y="85"/>
                </a:cxn>
                <a:cxn ang="0">
                  <a:pos x="57" y="99"/>
                </a:cxn>
                <a:cxn ang="0">
                  <a:pos x="67" y="112"/>
                </a:cxn>
                <a:cxn ang="0">
                  <a:pos x="75" y="126"/>
                </a:cxn>
                <a:cxn ang="0">
                  <a:pos x="85" y="141"/>
                </a:cxn>
                <a:cxn ang="0">
                  <a:pos x="95" y="156"/>
                </a:cxn>
                <a:cxn ang="0">
                  <a:pos x="105" y="170"/>
                </a:cxn>
                <a:cxn ang="0">
                  <a:pos x="114" y="183"/>
                </a:cxn>
                <a:cxn ang="0">
                  <a:pos x="124" y="197"/>
                </a:cxn>
                <a:cxn ang="0">
                  <a:pos x="132" y="209"/>
                </a:cxn>
                <a:cxn ang="0">
                  <a:pos x="141" y="219"/>
                </a:cxn>
                <a:cxn ang="0">
                  <a:pos x="148" y="229"/>
                </a:cxn>
                <a:cxn ang="0">
                  <a:pos x="157" y="240"/>
                </a:cxn>
                <a:cxn ang="0">
                  <a:pos x="167" y="252"/>
                </a:cxn>
                <a:cxn ang="0">
                  <a:pos x="178" y="261"/>
                </a:cxn>
                <a:cxn ang="0">
                  <a:pos x="188" y="265"/>
                </a:cxn>
                <a:cxn ang="0">
                  <a:pos x="199" y="264"/>
                </a:cxn>
                <a:cxn ang="0">
                  <a:pos x="212" y="261"/>
                </a:cxn>
                <a:cxn ang="0">
                  <a:pos x="226" y="257"/>
                </a:cxn>
                <a:cxn ang="0">
                  <a:pos x="235" y="249"/>
                </a:cxn>
                <a:cxn ang="0">
                  <a:pos x="236" y="237"/>
                </a:cxn>
                <a:cxn ang="0">
                  <a:pos x="232" y="227"/>
                </a:cxn>
                <a:cxn ang="0">
                  <a:pos x="225" y="215"/>
                </a:cxn>
                <a:cxn ang="0">
                  <a:pos x="218" y="203"/>
                </a:cxn>
                <a:cxn ang="0">
                  <a:pos x="212" y="196"/>
                </a:cxn>
                <a:cxn ang="0">
                  <a:pos x="206" y="187"/>
                </a:cxn>
                <a:cxn ang="0">
                  <a:pos x="200" y="178"/>
                </a:cxn>
                <a:cxn ang="0">
                  <a:pos x="193" y="170"/>
                </a:cxn>
                <a:cxn ang="0">
                  <a:pos x="185" y="160"/>
                </a:cxn>
                <a:cxn ang="0">
                  <a:pos x="177" y="151"/>
                </a:cxn>
                <a:cxn ang="0">
                  <a:pos x="168" y="141"/>
                </a:cxn>
                <a:cxn ang="0">
                  <a:pos x="160" y="132"/>
                </a:cxn>
                <a:cxn ang="0">
                  <a:pos x="151" y="122"/>
                </a:cxn>
                <a:cxn ang="0">
                  <a:pos x="142" y="113"/>
                </a:cxn>
                <a:cxn ang="0">
                  <a:pos x="133" y="103"/>
                </a:cxn>
                <a:cxn ang="0">
                  <a:pos x="124" y="93"/>
                </a:cxn>
                <a:cxn ang="0">
                  <a:pos x="115" y="83"/>
                </a:cxn>
                <a:cxn ang="0">
                  <a:pos x="106" y="73"/>
                </a:cxn>
                <a:cxn ang="0">
                  <a:pos x="96" y="64"/>
                </a:cxn>
                <a:cxn ang="0">
                  <a:pos x="88" y="55"/>
                </a:cxn>
                <a:cxn ang="0">
                  <a:pos x="78" y="47"/>
                </a:cxn>
                <a:cxn ang="0">
                  <a:pos x="70" y="40"/>
                </a:cxn>
                <a:cxn ang="0">
                  <a:pos x="58" y="29"/>
                </a:cxn>
                <a:cxn ang="0">
                  <a:pos x="51" y="22"/>
                </a:cxn>
                <a:cxn ang="0">
                  <a:pos x="38" y="11"/>
                </a:cxn>
                <a:cxn ang="0">
                  <a:pos x="29" y="4"/>
                </a:cxn>
                <a:cxn ang="0">
                  <a:pos x="23" y="0"/>
                </a:cxn>
              </a:cxnLst>
              <a:rect l="0" t="0" r="r" b="b"/>
              <a:pathLst>
                <a:path w="237" h="265">
                  <a:moveTo>
                    <a:pt x="19" y="40"/>
                  </a:moveTo>
                  <a:lnTo>
                    <a:pt x="20" y="41"/>
                  </a:lnTo>
                  <a:lnTo>
                    <a:pt x="21" y="41"/>
                  </a:lnTo>
                  <a:lnTo>
                    <a:pt x="22" y="44"/>
                  </a:lnTo>
                  <a:lnTo>
                    <a:pt x="24" y="46"/>
                  </a:lnTo>
                  <a:lnTo>
                    <a:pt x="26" y="50"/>
                  </a:lnTo>
                  <a:lnTo>
                    <a:pt x="27" y="52"/>
                  </a:lnTo>
                  <a:lnTo>
                    <a:pt x="29" y="54"/>
                  </a:lnTo>
                  <a:lnTo>
                    <a:pt x="30" y="56"/>
                  </a:lnTo>
                  <a:lnTo>
                    <a:pt x="32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5" y="65"/>
                  </a:lnTo>
                  <a:lnTo>
                    <a:pt x="37" y="68"/>
                  </a:lnTo>
                  <a:lnTo>
                    <a:pt x="39" y="71"/>
                  </a:lnTo>
                  <a:lnTo>
                    <a:pt x="41" y="73"/>
                  </a:lnTo>
                  <a:lnTo>
                    <a:pt x="43" y="77"/>
                  </a:lnTo>
                  <a:lnTo>
                    <a:pt x="45" y="80"/>
                  </a:lnTo>
                  <a:lnTo>
                    <a:pt x="47" y="82"/>
                  </a:lnTo>
                  <a:lnTo>
                    <a:pt x="49" y="85"/>
                  </a:lnTo>
                  <a:lnTo>
                    <a:pt x="51" y="89"/>
                  </a:lnTo>
                  <a:lnTo>
                    <a:pt x="53" y="92"/>
                  </a:lnTo>
                  <a:lnTo>
                    <a:pt x="55" y="95"/>
                  </a:lnTo>
                  <a:lnTo>
                    <a:pt x="57" y="99"/>
                  </a:lnTo>
                  <a:lnTo>
                    <a:pt x="59" y="102"/>
                  </a:lnTo>
                  <a:lnTo>
                    <a:pt x="62" y="106"/>
                  </a:lnTo>
                  <a:lnTo>
                    <a:pt x="64" y="109"/>
                  </a:lnTo>
                  <a:lnTo>
                    <a:pt x="67" y="112"/>
                  </a:lnTo>
                  <a:lnTo>
                    <a:pt x="69" y="116"/>
                  </a:lnTo>
                  <a:lnTo>
                    <a:pt x="71" y="119"/>
                  </a:lnTo>
                  <a:lnTo>
                    <a:pt x="73" y="123"/>
                  </a:lnTo>
                  <a:lnTo>
                    <a:pt x="75" y="126"/>
                  </a:lnTo>
                  <a:lnTo>
                    <a:pt x="78" y="130"/>
                  </a:lnTo>
                  <a:lnTo>
                    <a:pt x="80" y="134"/>
                  </a:lnTo>
                  <a:lnTo>
                    <a:pt x="83" y="138"/>
                  </a:lnTo>
                  <a:lnTo>
                    <a:pt x="85" y="141"/>
                  </a:lnTo>
                  <a:lnTo>
                    <a:pt x="88" y="144"/>
                  </a:lnTo>
                  <a:lnTo>
                    <a:pt x="90" y="148"/>
                  </a:lnTo>
                  <a:lnTo>
                    <a:pt x="92" y="152"/>
                  </a:lnTo>
                  <a:lnTo>
                    <a:pt x="95" y="156"/>
                  </a:lnTo>
                  <a:lnTo>
                    <a:pt x="97" y="159"/>
                  </a:lnTo>
                  <a:lnTo>
                    <a:pt x="100" y="163"/>
                  </a:lnTo>
                  <a:lnTo>
                    <a:pt x="102" y="167"/>
                  </a:lnTo>
                  <a:lnTo>
                    <a:pt x="105" y="170"/>
                  </a:lnTo>
                  <a:lnTo>
                    <a:pt x="108" y="174"/>
                  </a:lnTo>
                  <a:lnTo>
                    <a:pt x="109" y="177"/>
                  </a:lnTo>
                  <a:lnTo>
                    <a:pt x="111" y="180"/>
                  </a:lnTo>
                  <a:lnTo>
                    <a:pt x="114" y="183"/>
                  </a:lnTo>
                  <a:lnTo>
                    <a:pt x="117" y="187"/>
                  </a:lnTo>
                  <a:lnTo>
                    <a:pt x="119" y="191"/>
                  </a:lnTo>
                  <a:lnTo>
                    <a:pt x="121" y="194"/>
                  </a:lnTo>
                  <a:lnTo>
                    <a:pt x="124" y="197"/>
                  </a:lnTo>
                  <a:lnTo>
                    <a:pt x="126" y="199"/>
                  </a:lnTo>
                  <a:lnTo>
                    <a:pt x="129" y="203"/>
                  </a:lnTo>
                  <a:lnTo>
                    <a:pt x="130" y="206"/>
                  </a:lnTo>
                  <a:lnTo>
                    <a:pt x="132" y="209"/>
                  </a:lnTo>
                  <a:lnTo>
                    <a:pt x="134" y="212"/>
                  </a:lnTo>
                  <a:lnTo>
                    <a:pt x="137" y="215"/>
                  </a:lnTo>
                  <a:lnTo>
                    <a:pt x="139" y="216"/>
                  </a:lnTo>
                  <a:lnTo>
                    <a:pt x="141" y="219"/>
                  </a:lnTo>
                  <a:lnTo>
                    <a:pt x="142" y="222"/>
                  </a:lnTo>
                  <a:lnTo>
                    <a:pt x="145" y="224"/>
                  </a:lnTo>
                  <a:lnTo>
                    <a:pt x="146" y="226"/>
                  </a:lnTo>
                  <a:lnTo>
                    <a:pt x="148" y="229"/>
                  </a:lnTo>
                  <a:lnTo>
                    <a:pt x="149" y="231"/>
                  </a:lnTo>
                  <a:lnTo>
                    <a:pt x="151" y="233"/>
                  </a:lnTo>
                  <a:lnTo>
                    <a:pt x="154" y="236"/>
                  </a:lnTo>
                  <a:lnTo>
                    <a:pt x="157" y="240"/>
                  </a:lnTo>
                  <a:lnTo>
                    <a:pt x="159" y="243"/>
                  </a:lnTo>
                  <a:lnTo>
                    <a:pt x="162" y="246"/>
                  </a:lnTo>
                  <a:lnTo>
                    <a:pt x="165" y="249"/>
                  </a:lnTo>
                  <a:lnTo>
                    <a:pt x="167" y="252"/>
                  </a:lnTo>
                  <a:lnTo>
                    <a:pt x="168" y="253"/>
                  </a:lnTo>
                  <a:lnTo>
                    <a:pt x="170" y="255"/>
                  </a:lnTo>
                  <a:lnTo>
                    <a:pt x="174" y="258"/>
                  </a:lnTo>
                  <a:lnTo>
                    <a:pt x="178" y="261"/>
                  </a:lnTo>
                  <a:lnTo>
                    <a:pt x="180" y="263"/>
                  </a:lnTo>
                  <a:lnTo>
                    <a:pt x="183" y="264"/>
                  </a:lnTo>
                  <a:lnTo>
                    <a:pt x="186" y="265"/>
                  </a:lnTo>
                  <a:lnTo>
                    <a:pt x="188" y="265"/>
                  </a:lnTo>
                  <a:lnTo>
                    <a:pt x="190" y="265"/>
                  </a:lnTo>
                  <a:lnTo>
                    <a:pt x="193" y="265"/>
                  </a:lnTo>
                  <a:lnTo>
                    <a:pt x="195" y="264"/>
                  </a:lnTo>
                  <a:lnTo>
                    <a:pt x="199" y="264"/>
                  </a:lnTo>
                  <a:lnTo>
                    <a:pt x="202" y="263"/>
                  </a:lnTo>
                  <a:lnTo>
                    <a:pt x="206" y="263"/>
                  </a:lnTo>
                  <a:lnTo>
                    <a:pt x="208" y="262"/>
                  </a:lnTo>
                  <a:lnTo>
                    <a:pt x="212" y="261"/>
                  </a:lnTo>
                  <a:lnTo>
                    <a:pt x="216" y="260"/>
                  </a:lnTo>
                  <a:lnTo>
                    <a:pt x="220" y="260"/>
                  </a:lnTo>
                  <a:lnTo>
                    <a:pt x="223" y="259"/>
                  </a:lnTo>
                  <a:lnTo>
                    <a:pt x="226" y="257"/>
                  </a:lnTo>
                  <a:lnTo>
                    <a:pt x="229" y="255"/>
                  </a:lnTo>
                  <a:lnTo>
                    <a:pt x="231" y="254"/>
                  </a:lnTo>
                  <a:lnTo>
                    <a:pt x="234" y="252"/>
                  </a:lnTo>
                  <a:lnTo>
                    <a:pt x="235" y="249"/>
                  </a:lnTo>
                  <a:lnTo>
                    <a:pt x="236" y="245"/>
                  </a:lnTo>
                  <a:lnTo>
                    <a:pt x="237" y="242"/>
                  </a:lnTo>
                  <a:lnTo>
                    <a:pt x="236" y="239"/>
                  </a:lnTo>
                  <a:lnTo>
                    <a:pt x="236" y="237"/>
                  </a:lnTo>
                  <a:lnTo>
                    <a:pt x="235" y="235"/>
                  </a:lnTo>
                  <a:lnTo>
                    <a:pt x="235" y="233"/>
                  </a:lnTo>
                  <a:lnTo>
                    <a:pt x="234" y="230"/>
                  </a:lnTo>
                  <a:lnTo>
                    <a:pt x="232" y="227"/>
                  </a:lnTo>
                  <a:lnTo>
                    <a:pt x="231" y="224"/>
                  </a:lnTo>
                  <a:lnTo>
                    <a:pt x="229" y="221"/>
                  </a:lnTo>
                  <a:lnTo>
                    <a:pt x="227" y="217"/>
                  </a:lnTo>
                  <a:lnTo>
                    <a:pt x="225" y="215"/>
                  </a:lnTo>
                  <a:lnTo>
                    <a:pt x="224" y="211"/>
                  </a:lnTo>
                  <a:lnTo>
                    <a:pt x="221" y="207"/>
                  </a:lnTo>
                  <a:lnTo>
                    <a:pt x="220" y="205"/>
                  </a:lnTo>
                  <a:lnTo>
                    <a:pt x="218" y="203"/>
                  </a:lnTo>
                  <a:lnTo>
                    <a:pt x="217" y="201"/>
                  </a:lnTo>
                  <a:lnTo>
                    <a:pt x="216" y="199"/>
                  </a:lnTo>
                  <a:lnTo>
                    <a:pt x="214" y="197"/>
                  </a:lnTo>
                  <a:lnTo>
                    <a:pt x="212" y="196"/>
                  </a:lnTo>
                  <a:lnTo>
                    <a:pt x="211" y="194"/>
                  </a:lnTo>
                  <a:lnTo>
                    <a:pt x="210" y="192"/>
                  </a:lnTo>
                  <a:lnTo>
                    <a:pt x="208" y="190"/>
                  </a:lnTo>
                  <a:lnTo>
                    <a:pt x="206" y="187"/>
                  </a:lnTo>
                  <a:lnTo>
                    <a:pt x="205" y="185"/>
                  </a:lnTo>
                  <a:lnTo>
                    <a:pt x="204" y="183"/>
                  </a:lnTo>
                  <a:lnTo>
                    <a:pt x="202" y="181"/>
                  </a:lnTo>
                  <a:lnTo>
                    <a:pt x="200" y="178"/>
                  </a:lnTo>
                  <a:lnTo>
                    <a:pt x="198" y="177"/>
                  </a:lnTo>
                  <a:lnTo>
                    <a:pt x="197" y="175"/>
                  </a:lnTo>
                  <a:lnTo>
                    <a:pt x="194" y="173"/>
                  </a:lnTo>
                  <a:lnTo>
                    <a:pt x="193" y="170"/>
                  </a:lnTo>
                  <a:lnTo>
                    <a:pt x="190" y="168"/>
                  </a:lnTo>
                  <a:lnTo>
                    <a:pt x="188" y="165"/>
                  </a:lnTo>
                  <a:lnTo>
                    <a:pt x="186" y="163"/>
                  </a:lnTo>
                  <a:lnTo>
                    <a:pt x="185" y="160"/>
                  </a:lnTo>
                  <a:lnTo>
                    <a:pt x="183" y="158"/>
                  </a:lnTo>
                  <a:lnTo>
                    <a:pt x="181" y="157"/>
                  </a:lnTo>
                  <a:lnTo>
                    <a:pt x="179" y="154"/>
                  </a:lnTo>
                  <a:lnTo>
                    <a:pt x="177" y="151"/>
                  </a:lnTo>
                  <a:lnTo>
                    <a:pt x="175" y="149"/>
                  </a:lnTo>
                  <a:lnTo>
                    <a:pt x="173" y="147"/>
                  </a:lnTo>
                  <a:lnTo>
                    <a:pt x="170" y="144"/>
                  </a:lnTo>
                  <a:lnTo>
                    <a:pt x="168" y="141"/>
                  </a:lnTo>
                  <a:lnTo>
                    <a:pt x="167" y="139"/>
                  </a:lnTo>
                  <a:lnTo>
                    <a:pt x="165" y="138"/>
                  </a:lnTo>
                  <a:lnTo>
                    <a:pt x="162" y="134"/>
                  </a:lnTo>
                  <a:lnTo>
                    <a:pt x="160" y="132"/>
                  </a:lnTo>
                  <a:lnTo>
                    <a:pt x="158" y="129"/>
                  </a:lnTo>
                  <a:lnTo>
                    <a:pt x="156" y="127"/>
                  </a:lnTo>
                  <a:lnTo>
                    <a:pt x="153" y="124"/>
                  </a:lnTo>
                  <a:lnTo>
                    <a:pt x="151" y="122"/>
                  </a:lnTo>
                  <a:lnTo>
                    <a:pt x="149" y="119"/>
                  </a:lnTo>
                  <a:lnTo>
                    <a:pt x="147" y="118"/>
                  </a:lnTo>
                  <a:lnTo>
                    <a:pt x="145" y="115"/>
                  </a:lnTo>
                  <a:lnTo>
                    <a:pt x="142" y="113"/>
                  </a:lnTo>
                  <a:lnTo>
                    <a:pt x="140" y="110"/>
                  </a:lnTo>
                  <a:lnTo>
                    <a:pt x="138" y="108"/>
                  </a:lnTo>
                  <a:lnTo>
                    <a:pt x="135" y="105"/>
                  </a:lnTo>
                  <a:lnTo>
                    <a:pt x="133" y="103"/>
                  </a:lnTo>
                  <a:lnTo>
                    <a:pt x="131" y="100"/>
                  </a:lnTo>
                  <a:lnTo>
                    <a:pt x="129" y="99"/>
                  </a:lnTo>
                  <a:lnTo>
                    <a:pt x="127" y="96"/>
                  </a:lnTo>
                  <a:lnTo>
                    <a:pt x="124" y="93"/>
                  </a:lnTo>
                  <a:lnTo>
                    <a:pt x="122" y="90"/>
                  </a:lnTo>
                  <a:lnTo>
                    <a:pt x="120" y="88"/>
                  </a:lnTo>
                  <a:lnTo>
                    <a:pt x="117" y="85"/>
                  </a:lnTo>
                  <a:lnTo>
                    <a:pt x="115" y="83"/>
                  </a:lnTo>
                  <a:lnTo>
                    <a:pt x="112" y="80"/>
                  </a:lnTo>
                  <a:lnTo>
                    <a:pt x="110" y="79"/>
                  </a:lnTo>
                  <a:lnTo>
                    <a:pt x="108" y="76"/>
                  </a:lnTo>
                  <a:lnTo>
                    <a:pt x="106" y="73"/>
                  </a:lnTo>
                  <a:lnTo>
                    <a:pt x="103" y="71"/>
                  </a:lnTo>
                  <a:lnTo>
                    <a:pt x="101" y="69"/>
                  </a:lnTo>
                  <a:lnTo>
                    <a:pt x="99" y="66"/>
                  </a:lnTo>
                  <a:lnTo>
                    <a:pt x="96" y="64"/>
                  </a:lnTo>
                  <a:lnTo>
                    <a:pt x="94" y="62"/>
                  </a:lnTo>
                  <a:lnTo>
                    <a:pt x="91" y="60"/>
                  </a:lnTo>
                  <a:lnTo>
                    <a:pt x="90" y="58"/>
                  </a:lnTo>
                  <a:lnTo>
                    <a:pt x="88" y="55"/>
                  </a:lnTo>
                  <a:lnTo>
                    <a:pt x="85" y="53"/>
                  </a:lnTo>
                  <a:lnTo>
                    <a:pt x="83" y="51"/>
                  </a:lnTo>
                  <a:lnTo>
                    <a:pt x="80" y="49"/>
                  </a:lnTo>
                  <a:lnTo>
                    <a:pt x="78" y="47"/>
                  </a:lnTo>
                  <a:lnTo>
                    <a:pt x="76" y="45"/>
                  </a:lnTo>
                  <a:lnTo>
                    <a:pt x="74" y="43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2" y="32"/>
                  </a:lnTo>
                  <a:lnTo>
                    <a:pt x="58" y="29"/>
                  </a:lnTo>
                  <a:lnTo>
                    <a:pt x="56" y="27"/>
                  </a:lnTo>
                  <a:lnTo>
                    <a:pt x="53" y="25"/>
                  </a:lnTo>
                  <a:lnTo>
                    <a:pt x="52" y="23"/>
                  </a:lnTo>
                  <a:lnTo>
                    <a:pt x="51" y="22"/>
                  </a:lnTo>
                  <a:lnTo>
                    <a:pt x="47" y="20"/>
                  </a:lnTo>
                  <a:lnTo>
                    <a:pt x="44" y="17"/>
                  </a:lnTo>
                  <a:lnTo>
                    <a:pt x="41" y="14"/>
                  </a:lnTo>
                  <a:lnTo>
                    <a:pt x="38" y="11"/>
                  </a:lnTo>
                  <a:lnTo>
                    <a:pt x="35" y="9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0" y="14"/>
                  </a:lnTo>
                  <a:lnTo>
                    <a:pt x="19" y="40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16"/>
            <p:cNvSpPr>
              <a:spLocks/>
            </p:cNvSpPr>
            <p:nvPr/>
          </p:nvSpPr>
          <p:spPr bwMode="auto">
            <a:xfrm>
              <a:off x="1406" y="1228"/>
              <a:ext cx="183" cy="320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4" y="10"/>
                </a:cxn>
                <a:cxn ang="0">
                  <a:pos x="7" y="17"/>
                </a:cxn>
                <a:cxn ang="0">
                  <a:pos x="10" y="27"/>
                </a:cxn>
                <a:cxn ang="0">
                  <a:pos x="15" y="37"/>
                </a:cxn>
                <a:cxn ang="0">
                  <a:pos x="18" y="48"/>
                </a:cxn>
                <a:cxn ang="0">
                  <a:pos x="24" y="63"/>
                </a:cxn>
                <a:cxn ang="0">
                  <a:pos x="30" y="76"/>
                </a:cxn>
                <a:cxn ang="0">
                  <a:pos x="36" y="91"/>
                </a:cxn>
                <a:cxn ang="0">
                  <a:pos x="43" y="107"/>
                </a:cxn>
                <a:cxn ang="0">
                  <a:pos x="50" y="124"/>
                </a:cxn>
                <a:cxn ang="0">
                  <a:pos x="57" y="140"/>
                </a:cxn>
                <a:cxn ang="0">
                  <a:pos x="65" y="157"/>
                </a:cxn>
                <a:cxn ang="0">
                  <a:pos x="72" y="173"/>
                </a:cxn>
                <a:cxn ang="0">
                  <a:pos x="80" y="190"/>
                </a:cxn>
                <a:cxn ang="0">
                  <a:pos x="88" y="205"/>
                </a:cxn>
                <a:cxn ang="0">
                  <a:pos x="95" y="222"/>
                </a:cxn>
                <a:cxn ang="0">
                  <a:pos x="103" y="236"/>
                </a:cxn>
                <a:cxn ang="0">
                  <a:pos x="111" y="250"/>
                </a:cxn>
                <a:cxn ang="0">
                  <a:pos x="117" y="263"/>
                </a:cxn>
                <a:cxn ang="0">
                  <a:pos x="125" y="275"/>
                </a:cxn>
                <a:cxn ang="0">
                  <a:pos x="132" y="284"/>
                </a:cxn>
                <a:cxn ang="0">
                  <a:pos x="138" y="293"/>
                </a:cxn>
                <a:cxn ang="0">
                  <a:pos x="145" y="300"/>
                </a:cxn>
                <a:cxn ang="0">
                  <a:pos x="151" y="307"/>
                </a:cxn>
                <a:cxn ang="0">
                  <a:pos x="158" y="313"/>
                </a:cxn>
                <a:cxn ang="0">
                  <a:pos x="168" y="319"/>
                </a:cxn>
                <a:cxn ang="0">
                  <a:pos x="175" y="320"/>
                </a:cxn>
                <a:cxn ang="0">
                  <a:pos x="181" y="316"/>
                </a:cxn>
                <a:cxn ang="0">
                  <a:pos x="182" y="307"/>
                </a:cxn>
                <a:cxn ang="0">
                  <a:pos x="182" y="300"/>
                </a:cxn>
                <a:cxn ang="0">
                  <a:pos x="182" y="293"/>
                </a:cxn>
                <a:cxn ang="0">
                  <a:pos x="180" y="285"/>
                </a:cxn>
                <a:cxn ang="0">
                  <a:pos x="176" y="276"/>
                </a:cxn>
                <a:cxn ang="0">
                  <a:pos x="173" y="266"/>
                </a:cxn>
                <a:cxn ang="0">
                  <a:pos x="169" y="255"/>
                </a:cxn>
                <a:cxn ang="0">
                  <a:pos x="164" y="243"/>
                </a:cxn>
                <a:cxn ang="0">
                  <a:pos x="156" y="231"/>
                </a:cxn>
                <a:cxn ang="0">
                  <a:pos x="149" y="217"/>
                </a:cxn>
                <a:cxn ang="0">
                  <a:pos x="140" y="203"/>
                </a:cxn>
                <a:cxn ang="0">
                  <a:pos x="132" y="188"/>
                </a:cxn>
                <a:cxn ang="0">
                  <a:pos x="122" y="173"/>
                </a:cxn>
                <a:cxn ang="0">
                  <a:pos x="112" y="158"/>
                </a:cxn>
                <a:cxn ang="0">
                  <a:pos x="102" y="143"/>
                </a:cxn>
                <a:cxn ang="0">
                  <a:pos x="93" y="127"/>
                </a:cxn>
                <a:cxn ang="0">
                  <a:pos x="82" y="112"/>
                </a:cxn>
                <a:cxn ang="0">
                  <a:pos x="72" y="98"/>
                </a:cxn>
                <a:cxn ang="0">
                  <a:pos x="62" y="84"/>
                </a:cxn>
                <a:cxn ang="0">
                  <a:pos x="53" y="70"/>
                </a:cxn>
                <a:cxn ang="0">
                  <a:pos x="43" y="58"/>
                </a:cxn>
                <a:cxn ang="0">
                  <a:pos x="35" y="46"/>
                </a:cxn>
                <a:cxn ang="0">
                  <a:pos x="26" y="35"/>
                </a:cxn>
                <a:cxn ang="0">
                  <a:pos x="19" y="26"/>
                </a:cxn>
                <a:cxn ang="0">
                  <a:pos x="13" y="17"/>
                </a:cxn>
                <a:cxn ang="0">
                  <a:pos x="8" y="10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183" h="320">
                  <a:moveTo>
                    <a:pt x="0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1" y="5"/>
                  </a:lnTo>
                  <a:lnTo>
                    <a:pt x="3" y="9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8" y="20"/>
                  </a:lnTo>
                  <a:lnTo>
                    <a:pt x="9" y="23"/>
                  </a:lnTo>
                  <a:lnTo>
                    <a:pt x="10" y="27"/>
                  </a:lnTo>
                  <a:lnTo>
                    <a:pt x="12" y="29"/>
                  </a:lnTo>
                  <a:lnTo>
                    <a:pt x="13" y="33"/>
                  </a:lnTo>
                  <a:lnTo>
                    <a:pt x="15" y="37"/>
                  </a:lnTo>
                  <a:lnTo>
                    <a:pt x="16" y="41"/>
                  </a:lnTo>
                  <a:lnTo>
                    <a:pt x="17" y="45"/>
                  </a:lnTo>
                  <a:lnTo>
                    <a:pt x="18" y="48"/>
                  </a:lnTo>
                  <a:lnTo>
                    <a:pt x="20" y="53"/>
                  </a:lnTo>
                  <a:lnTo>
                    <a:pt x="22" y="58"/>
                  </a:lnTo>
                  <a:lnTo>
                    <a:pt x="24" y="63"/>
                  </a:lnTo>
                  <a:lnTo>
                    <a:pt x="26" y="67"/>
                  </a:lnTo>
                  <a:lnTo>
                    <a:pt x="28" y="71"/>
                  </a:lnTo>
                  <a:lnTo>
                    <a:pt x="30" y="76"/>
                  </a:lnTo>
                  <a:lnTo>
                    <a:pt x="33" y="81"/>
                  </a:lnTo>
                  <a:lnTo>
                    <a:pt x="35" y="87"/>
                  </a:lnTo>
                  <a:lnTo>
                    <a:pt x="36" y="91"/>
                  </a:lnTo>
                  <a:lnTo>
                    <a:pt x="38" y="97"/>
                  </a:lnTo>
                  <a:lnTo>
                    <a:pt x="41" y="102"/>
                  </a:lnTo>
                  <a:lnTo>
                    <a:pt x="43" y="107"/>
                  </a:lnTo>
                  <a:lnTo>
                    <a:pt x="45" y="112"/>
                  </a:lnTo>
                  <a:lnTo>
                    <a:pt x="48" y="118"/>
                  </a:lnTo>
                  <a:lnTo>
                    <a:pt x="50" y="124"/>
                  </a:lnTo>
                  <a:lnTo>
                    <a:pt x="53" y="129"/>
                  </a:lnTo>
                  <a:lnTo>
                    <a:pt x="55" y="134"/>
                  </a:lnTo>
                  <a:lnTo>
                    <a:pt x="57" y="140"/>
                  </a:lnTo>
                  <a:lnTo>
                    <a:pt x="59" y="145"/>
                  </a:lnTo>
                  <a:lnTo>
                    <a:pt x="62" y="151"/>
                  </a:lnTo>
                  <a:lnTo>
                    <a:pt x="65" y="157"/>
                  </a:lnTo>
                  <a:lnTo>
                    <a:pt x="67" y="162"/>
                  </a:lnTo>
                  <a:lnTo>
                    <a:pt x="70" y="167"/>
                  </a:lnTo>
                  <a:lnTo>
                    <a:pt x="72" y="173"/>
                  </a:lnTo>
                  <a:lnTo>
                    <a:pt x="74" y="179"/>
                  </a:lnTo>
                  <a:lnTo>
                    <a:pt x="77" y="184"/>
                  </a:lnTo>
                  <a:lnTo>
                    <a:pt x="80" y="190"/>
                  </a:lnTo>
                  <a:lnTo>
                    <a:pt x="82" y="195"/>
                  </a:lnTo>
                  <a:lnTo>
                    <a:pt x="85" y="201"/>
                  </a:lnTo>
                  <a:lnTo>
                    <a:pt x="88" y="205"/>
                  </a:lnTo>
                  <a:lnTo>
                    <a:pt x="91" y="211"/>
                  </a:lnTo>
                  <a:lnTo>
                    <a:pt x="93" y="216"/>
                  </a:lnTo>
                  <a:lnTo>
                    <a:pt x="95" y="222"/>
                  </a:lnTo>
                  <a:lnTo>
                    <a:pt x="97" y="226"/>
                  </a:lnTo>
                  <a:lnTo>
                    <a:pt x="100" y="231"/>
                  </a:lnTo>
                  <a:lnTo>
                    <a:pt x="103" y="236"/>
                  </a:lnTo>
                  <a:lnTo>
                    <a:pt x="106" y="241"/>
                  </a:lnTo>
                  <a:lnTo>
                    <a:pt x="108" y="245"/>
                  </a:lnTo>
                  <a:lnTo>
                    <a:pt x="111" y="250"/>
                  </a:lnTo>
                  <a:lnTo>
                    <a:pt x="112" y="255"/>
                  </a:lnTo>
                  <a:lnTo>
                    <a:pt x="115" y="259"/>
                  </a:lnTo>
                  <a:lnTo>
                    <a:pt x="117" y="263"/>
                  </a:lnTo>
                  <a:lnTo>
                    <a:pt x="120" y="267"/>
                  </a:lnTo>
                  <a:lnTo>
                    <a:pt x="123" y="271"/>
                  </a:lnTo>
                  <a:lnTo>
                    <a:pt x="125" y="275"/>
                  </a:lnTo>
                  <a:lnTo>
                    <a:pt x="127" y="278"/>
                  </a:lnTo>
                  <a:lnTo>
                    <a:pt x="130" y="281"/>
                  </a:lnTo>
                  <a:lnTo>
                    <a:pt x="132" y="284"/>
                  </a:lnTo>
                  <a:lnTo>
                    <a:pt x="134" y="287"/>
                  </a:lnTo>
                  <a:lnTo>
                    <a:pt x="136" y="290"/>
                  </a:lnTo>
                  <a:lnTo>
                    <a:pt x="138" y="293"/>
                  </a:lnTo>
                  <a:lnTo>
                    <a:pt x="141" y="296"/>
                  </a:lnTo>
                  <a:lnTo>
                    <a:pt x="143" y="298"/>
                  </a:lnTo>
                  <a:lnTo>
                    <a:pt x="145" y="300"/>
                  </a:lnTo>
                  <a:lnTo>
                    <a:pt x="147" y="302"/>
                  </a:lnTo>
                  <a:lnTo>
                    <a:pt x="149" y="304"/>
                  </a:lnTo>
                  <a:lnTo>
                    <a:pt x="151" y="307"/>
                  </a:lnTo>
                  <a:lnTo>
                    <a:pt x="152" y="309"/>
                  </a:lnTo>
                  <a:lnTo>
                    <a:pt x="155" y="310"/>
                  </a:lnTo>
                  <a:lnTo>
                    <a:pt x="158" y="313"/>
                  </a:lnTo>
                  <a:lnTo>
                    <a:pt x="162" y="316"/>
                  </a:lnTo>
                  <a:lnTo>
                    <a:pt x="165" y="318"/>
                  </a:lnTo>
                  <a:lnTo>
                    <a:pt x="168" y="319"/>
                  </a:lnTo>
                  <a:lnTo>
                    <a:pt x="170" y="320"/>
                  </a:lnTo>
                  <a:lnTo>
                    <a:pt x="173" y="320"/>
                  </a:lnTo>
                  <a:lnTo>
                    <a:pt x="175" y="320"/>
                  </a:lnTo>
                  <a:lnTo>
                    <a:pt x="178" y="319"/>
                  </a:lnTo>
                  <a:lnTo>
                    <a:pt x="179" y="318"/>
                  </a:lnTo>
                  <a:lnTo>
                    <a:pt x="181" y="316"/>
                  </a:lnTo>
                  <a:lnTo>
                    <a:pt x="181" y="314"/>
                  </a:lnTo>
                  <a:lnTo>
                    <a:pt x="182" y="311"/>
                  </a:lnTo>
                  <a:lnTo>
                    <a:pt x="182" y="307"/>
                  </a:lnTo>
                  <a:lnTo>
                    <a:pt x="183" y="304"/>
                  </a:lnTo>
                  <a:lnTo>
                    <a:pt x="182" y="302"/>
                  </a:lnTo>
                  <a:lnTo>
                    <a:pt x="182" y="300"/>
                  </a:lnTo>
                  <a:lnTo>
                    <a:pt x="182" y="298"/>
                  </a:lnTo>
                  <a:lnTo>
                    <a:pt x="182" y="296"/>
                  </a:lnTo>
                  <a:lnTo>
                    <a:pt x="182" y="293"/>
                  </a:lnTo>
                  <a:lnTo>
                    <a:pt x="181" y="290"/>
                  </a:lnTo>
                  <a:lnTo>
                    <a:pt x="180" y="287"/>
                  </a:lnTo>
                  <a:lnTo>
                    <a:pt x="180" y="285"/>
                  </a:lnTo>
                  <a:lnTo>
                    <a:pt x="179" y="281"/>
                  </a:lnTo>
                  <a:lnTo>
                    <a:pt x="178" y="279"/>
                  </a:lnTo>
                  <a:lnTo>
                    <a:pt x="176" y="276"/>
                  </a:lnTo>
                  <a:lnTo>
                    <a:pt x="176" y="273"/>
                  </a:lnTo>
                  <a:lnTo>
                    <a:pt x="174" y="269"/>
                  </a:lnTo>
                  <a:lnTo>
                    <a:pt x="173" y="266"/>
                  </a:lnTo>
                  <a:lnTo>
                    <a:pt x="171" y="262"/>
                  </a:lnTo>
                  <a:lnTo>
                    <a:pt x="170" y="260"/>
                  </a:lnTo>
                  <a:lnTo>
                    <a:pt x="169" y="255"/>
                  </a:lnTo>
                  <a:lnTo>
                    <a:pt x="167" y="251"/>
                  </a:lnTo>
                  <a:lnTo>
                    <a:pt x="165" y="247"/>
                  </a:lnTo>
                  <a:lnTo>
                    <a:pt x="164" y="243"/>
                  </a:lnTo>
                  <a:lnTo>
                    <a:pt x="161" y="240"/>
                  </a:lnTo>
                  <a:lnTo>
                    <a:pt x="159" y="235"/>
                  </a:lnTo>
                  <a:lnTo>
                    <a:pt x="156" y="231"/>
                  </a:lnTo>
                  <a:lnTo>
                    <a:pt x="153" y="226"/>
                  </a:lnTo>
                  <a:lnTo>
                    <a:pt x="151" y="222"/>
                  </a:lnTo>
                  <a:lnTo>
                    <a:pt x="149" y="217"/>
                  </a:lnTo>
                  <a:lnTo>
                    <a:pt x="146" y="212"/>
                  </a:lnTo>
                  <a:lnTo>
                    <a:pt x="144" y="208"/>
                  </a:lnTo>
                  <a:lnTo>
                    <a:pt x="140" y="203"/>
                  </a:lnTo>
                  <a:lnTo>
                    <a:pt x="137" y="198"/>
                  </a:lnTo>
                  <a:lnTo>
                    <a:pt x="134" y="193"/>
                  </a:lnTo>
                  <a:lnTo>
                    <a:pt x="132" y="188"/>
                  </a:lnTo>
                  <a:lnTo>
                    <a:pt x="129" y="183"/>
                  </a:lnTo>
                  <a:lnTo>
                    <a:pt x="126" y="179"/>
                  </a:lnTo>
                  <a:lnTo>
                    <a:pt x="122" y="173"/>
                  </a:lnTo>
                  <a:lnTo>
                    <a:pt x="119" y="168"/>
                  </a:lnTo>
                  <a:lnTo>
                    <a:pt x="115" y="163"/>
                  </a:lnTo>
                  <a:lnTo>
                    <a:pt x="112" y="158"/>
                  </a:lnTo>
                  <a:lnTo>
                    <a:pt x="109" y="153"/>
                  </a:lnTo>
                  <a:lnTo>
                    <a:pt x="106" y="147"/>
                  </a:lnTo>
                  <a:lnTo>
                    <a:pt x="102" y="143"/>
                  </a:lnTo>
                  <a:lnTo>
                    <a:pt x="99" y="138"/>
                  </a:lnTo>
                  <a:lnTo>
                    <a:pt x="95" y="132"/>
                  </a:lnTo>
                  <a:lnTo>
                    <a:pt x="93" y="127"/>
                  </a:lnTo>
                  <a:lnTo>
                    <a:pt x="89" y="123"/>
                  </a:lnTo>
                  <a:lnTo>
                    <a:pt x="85" y="118"/>
                  </a:lnTo>
                  <a:lnTo>
                    <a:pt x="82" y="112"/>
                  </a:lnTo>
                  <a:lnTo>
                    <a:pt x="79" y="107"/>
                  </a:lnTo>
                  <a:lnTo>
                    <a:pt x="75" y="103"/>
                  </a:lnTo>
                  <a:lnTo>
                    <a:pt x="72" y="98"/>
                  </a:lnTo>
                  <a:lnTo>
                    <a:pt x="69" y="93"/>
                  </a:lnTo>
                  <a:lnTo>
                    <a:pt x="66" y="89"/>
                  </a:lnTo>
                  <a:lnTo>
                    <a:pt x="62" y="84"/>
                  </a:lnTo>
                  <a:lnTo>
                    <a:pt x="59" y="80"/>
                  </a:lnTo>
                  <a:lnTo>
                    <a:pt x="55" y="75"/>
                  </a:lnTo>
                  <a:lnTo>
                    <a:pt x="53" y="70"/>
                  </a:lnTo>
                  <a:lnTo>
                    <a:pt x="50" y="67"/>
                  </a:lnTo>
                  <a:lnTo>
                    <a:pt x="46" y="62"/>
                  </a:lnTo>
                  <a:lnTo>
                    <a:pt x="43" y="58"/>
                  </a:lnTo>
                  <a:lnTo>
                    <a:pt x="40" y="54"/>
                  </a:lnTo>
                  <a:lnTo>
                    <a:pt x="37" y="49"/>
                  </a:lnTo>
                  <a:lnTo>
                    <a:pt x="35" y="46"/>
                  </a:lnTo>
                  <a:lnTo>
                    <a:pt x="32" y="42"/>
                  </a:lnTo>
                  <a:lnTo>
                    <a:pt x="29" y="39"/>
                  </a:lnTo>
                  <a:lnTo>
                    <a:pt x="26" y="35"/>
                  </a:lnTo>
                  <a:lnTo>
                    <a:pt x="24" y="32"/>
                  </a:lnTo>
                  <a:lnTo>
                    <a:pt x="21" y="28"/>
                  </a:lnTo>
                  <a:lnTo>
                    <a:pt x="19" y="26"/>
                  </a:lnTo>
                  <a:lnTo>
                    <a:pt x="17" y="23"/>
                  </a:lnTo>
                  <a:lnTo>
                    <a:pt x="15" y="20"/>
                  </a:lnTo>
                  <a:lnTo>
                    <a:pt x="13" y="17"/>
                  </a:lnTo>
                  <a:lnTo>
                    <a:pt x="12" y="15"/>
                  </a:lnTo>
                  <a:lnTo>
                    <a:pt x="9" y="12"/>
                  </a:lnTo>
                  <a:lnTo>
                    <a:pt x="8" y="10"/>
                  </a:lnTo>
                  <a:lnTo>
                    <a:pt x="6" y="9"/>
                  </a:lnTo>
                  <a:lnTo>
                    <a:pt x="5" y="8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17"/>
            <p:cNvSpPr>
              <a:spLocks/>
            </p:cNvSpPr>
            <p:nvPr/>
          </p:nvSpPr>
          <p:spPr bwMode="auto">
            <a:xfrm>
              <a:off x="1309" y="1256"/>
              <a:ext cx="57" cy="376"/>
            </a:xfrm>
            <a:custGeom>
              <a:avLst/>
              <a:gdLst/>
              <a:ahLst/>
              <a:cxnLst>
                <a:cxn ang="0">
                  <a:pos x="16" y="1"/>
                </a:cxn>
                <a:cxn ang="0">
                  <a:pos x="16" y="6"/>
                </a:cxn>
                <a:cxn ang="0">
                  <a:pos x="15" y="13"/>
                </a:cxn>
                <a:cxn ang="0">
                  <a:pos x="14" y="21"/>
                </a:cxn>
                <a:cxn ang="0">
                  <a:pos x="13" y="33"/>
                </a:cxn>
                <a:cxn ang="0">
                  <a:pos x="12" y="44"/>
                </a:cxn>
                <a:cxn ang="0">
                  <a:pos x="10" y="59"/>
                </a:cxn>
                <a:cxn ang="0">
                  <a:pos x="9" y="74"/>
                </a:cxn>
                <a:cxn ang="0">
                  <a:pos x="8" y="90"/>
                </a:cxn>
                <a:cxn ang="0">
                  <a:pos x="6" y="107"/>
                </a:cxn>
                <a:cxn ang="0">
                  <a:pos x="5" y="125"/>
                </a:cxn>
                <a:cxn ang="0">
                  <a:pos x="4" y="143"/>
                </a:cxn>
                <a:cxn ang="0">
                  <a:pos x="3" y="162"/>
                </a:cxn>
                <a:cxn ang="0">
                  <a:pos x="2" y="181"/>
                </a:cxn>
                <a:cxn ang="0">
                  <a:pos x="1" y="200"/>
                </a:cxn>
                <a:cxn ang="0">
                  <a:pos x="0" y="218"/>
                </a:cxn>
                <a:cxn ang="0">
                  <a:pos x="0" y="236"/>
                </a:cxn>
                <a:cxn ang="0">
                  <a:pos x="0" y="254"/>
                </a:cxn>
                <a:cxn ang="0">
                  <a:pos x="0" y="271"/>
                </a:cxn>
                <a:cxn ang="0">
                  <a:pos x="0" y="287"/>
                </a:cxn>
                <a:cxn ang="0">
                  <a:pos x="2" y="302"/>
                </a:cxn>
                <a:cxn ang="0">
                  <a:pos x="2" y="314"/>
                </a:cxn>
                <a:cxn ang="0">
                  <a:pos x="4" y="327"/>
                </a:cxn>
                <a:cxn ang="0">
                  <a:pos x="6" y="337"/>
                </a:cxn>
                <a:cxn ang="0">
                  <a:pos x="8" y="347"/>
                </a:cxn>
                <a:cxn ang="0">
                  <a:pos x="11" y="354"/>
                </a:cxn>
                <a:cxn ang="0">
                  <a:pos x="13" y="361"/>
                </a:cxn>
                <a:cxn ang="0">
                  <a:pos x="17" y="369"/>
                </a:cxn>
                <a:cxn ang="0">
                  <a:pos x="23" y="374"/>
                </a:cxn>
                <a:cxn ang="0">
                  <a:pos x="29" y="376"/>
                </a:cxn>
                <a:cxn ang="0">
                  <a:pos x="35" y="372"/>
                </a:cxn>
                <a:cxn ang="0">
                  <a:pos x="40" y="364"/>
                </a:cxn>
                <a:cxn ang="0">
                  <a:pos x="44" y="355"/>
                </a:cxn>
                <a:cxn ang="0">
                  <a:pos x="47" y="348"/>
                </a:cxn>
                <a:cxn ang="0">
                  <a:pos x="49" y="339"/>
                </a:cxn>
                <a:cxn ang="0">
                  <a:pos x="51" y="330"/>
                </a:cxn>
                <a:cxn ang="0">
                  <a:pos x="53" y="319"/>
                </a:cxn>
                <a:cxn ang="0">
                  <a:pos x="55" y="307"/>
                </a:cxn>
                <a:cxn ang="0">
                  <a:pos x="56" y="293"/>
                </a:cxn>
                <a:cxn ang="0">
                  <a:pos x="56" y="280"/>
                </a:cxn>
                <a:cxn ang="0">
                  <a:pos x="56" y="265"/>
                </a:cxn>
                <a:cxn ang="0">
                  <a:pos x="57" y="250"/>
                </a:cxn>
                <a:cxn ang="0">
                  <a:pos x="57" y="234"/>
                </a:cxn>
                <a:cxn ang="0">
                  <a:pos x="57" y="216"/>
                </a:cxn>
                <a:cxn ang="0">
                  <a:pos x="56" y="200"/>
                </a:cxn>
                <a:cxn ang="0">
                  <a:pos x="56" y="184"/>
                </a:cxn>
                <a:cxn ang="0">
                  <a:pos x="56" y="167"/>
                </a:cxn>
                <a:cxn ang="0">
                  <a:pos x="56" y="150"/>
                </a:cxn>
                <a:cxn ang="0">
                  <a:pos x="55" y="134"/>
                </a:cxn>
                <a:cxn ang="0">
                  <a:pos x="54" y="117"/>
                </a:cxn>
                <a:cxn ang="0">
                  <a:pos x="53" y="101"/>
                </a:cxn>
                <a:cxn ang="0">
                  <a:pos x="51" y="85"/>
                </a:cxn>
                <a:cxn ang="0">
                  <a:pos x="50" y="70"/>
                </a:cxn>
                <a:cxn ang="0">
                  <a:pos x="49" y="56"/>
                </a:cxn>
                <a:cxn ang="0">
                  <a:pos x="48" y="43"/>
                </a:cxn>
                <a:cxn ang="0">
                  <a:pos x="47" y="30"/>
                </a:cxn>
                <a:cxn ang="0">
                  <a:pos x="46" y="20"/>
                </a:cxn>
                <a:cxn ang="0">
                  <a:pos x="45" y="9"/>
                </a:cxn>
                <a:cxn ang="0">
                  <a:pos x="45" y="1"/>
                </a:cxn>
              </a:cxnLst>
              <a:rect l="0" t="0" r="r" b="b"/>
              <a:pathLst>
                <a:path w="57" h="376">
                  <a:moveTo>
                    <a:pt x="17" y="0"/>
                  </a:moveTo>
                  <a:lnTo>
                    <a:pt x="16" y="0"/>
                  </a:lnTo>
                  <a:lnTo>
                    <a:pt x="16" y="1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5" y="10"/>
                  </a:lnTo>
                  <a:lnTo>
                    <a:pt x="15" y="13"/>
                  </a:lnTo>
                  <a:lnTo>
                    <a:pt x="15" y="16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3" y="25"/>
                  </a:lnTo>
                  <a:lnTo>
                    <a:pt x="13" y="29"/>
                  </a:lnTo>
                  <a:lnTo>
                    <a:pt x="13" y="33"/>
                  </a:lnTo>
                  <a:lnTo>
                    <a:pt x="12" y="37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1" y="49"/>
                  </a:lnTo>
                  <a:lnTo>
                    <a:pt x="10" y="54"/>
                  </a:lnTo>
                  <a:lnTo>
                    <a:pt x="10" y="59"/>
                  </a:lnTo>
                  <a:lnTo>
                    <a:pt x="10" y="63"/>
                  </a:lnTo>
                  <a:lnTo>
                    <a:pt x="10" y="69"/>
                  </a:lnTo>
                  <a:lnTo>
                    <a:pt x="9" y="74"/>
                  </a:lnTo>
                  <a:lnTo>
                    <a:pt x="9" y="79"/>
                  </a:lnTo>
                  <a:lnTo>
                    <a:pt x="8" y="84"/>
                  </a:lnTo>
                  <a:lnTo>
                    <a:pt x="8" y="90"/>
                  </a:lnTo>
                  <a:lnTo>
                    <a:pt x="7" y="96"/>
                  </a:lnTo>
                  <a:lnTo>
                    <a:pt x="7" y="101"/>
                  </a:lnTo>
                  <a:lnTo>
                    <a:pt x="6" y="107"/>
                  </a:lnTo>
                  <a:lnTo>
                    <a:pt x="6" y="114"/>
                  </a:lnTo>
                  <a:lnTo>
                    <a:pt x="6" y="119"/>
                  </a:lnTo>
                  <a:lnTo>
                    <a:pt x="5" y="125"/>
                  </a:lnTo>
                  <a:lnTo>
                    <a:pt x="5" y="131"/>
                  </a:lnTo>
                  <a:lnTo>
                    <a:pt x="4" y="137"/>
                  </a:lnTo>
                  <a:lnTo>
                    <a:pt x="4" y="143"/>
                  </a:lnTo>
                  <a:lnTo>
                    <a:pt x="4" y="150"/>
                  </a:lnTo>
                  <a:lnTo>
                    <a:pt x="3" y="156"/>
                  </a:lnTo>
                  <a:lnTo>
                    <a:pt x="3" y="162"/>
                  </a:lnTo>
                  <a:lnTo>
                    <a:pt x="2" y="169"/>
                  </a:lnTo>
                  <a:lnTo>
                    <a:pt x="2" y="175"/>
                  </a:lnTo>
                  <a:lnTo>
                    <a:pt x="2" y="181"/>
                  </a:lnTo>
                  <a:lnTo>
                    <a:pt x="2" y="188"/>
                  </a:lnTo>
                  <a:lnTo>
                    <a:pt x="1" y="194"/>
                  </a:lnTo>
                  <a:lnTo>
                    <a:pt x="1" y="200"/>
                  </a:lnTo>
                  <a:lnTo>
                    <a:pt x="1" y="206"/>
                  </a:lnTo>
                  <a:lnTo>
                    <a:pt x="1" y="213"/>
                  </a:lnTo>
                  <a:lnTo>
                    <a:pt x="0" y="218"/>
                  </a:lnTo>
                  <a:lnTo>
                    <a:pt x="0" y="225"/>
                  </a:lnTo>
                  <a:lnTo>
                    <a:pt x="0" y="231"/>
                  </a:lnTo>
                  <a:lnTo>
                    <a:pt x="0" y="236"/>
                  </a:lnTo>
                  <a:lnTo>
                    <a:pt x="0" y="242"/>
                  </a:lnTo>
                  <a:lnTo>
                    <a:pt x="0" y="249"/>
                  </a:lnTo>
                  <a:lnTo>
                    <a:pt x="0" y="254"/>
                  </a:lnTo>
                  <a:lnTo>
                    <a:pt x="0" y="260"/>
                  </a:lnTo>
                  <a:lnTo>
                    <a:pt x="0" y="266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0" y="282"/>
                  </a:lnTo>
                  <a:lnTo>
                    <a:pt x="0" y="287"/>
                  </a:lnTo>
                  <a:lnTo>
                    <a:pt x="0" y="292"/>
                  </a:lnTo>
                  <a:lnTo>
                    <a:pt x="1" y="297"/>
                  </a:lnTo>
                  <a:lnTo>
                    <a:pt x="2" y="302"/>
                  </a:lnTo>
                  <a:lnTo>
                    <a:pt x="2" y="306"/>
                  </a:lnTo>
                  <a:lnTo>
                    <a:pt x="2" y="311"/>
                  </a:lnTo>
                  <a:lnTo>
                    <a:pt x="2" y="314"/>
                  </a:lnTo>
                  <a:lnTo>
                    <a:pt x="3" y="319"/>
                  </a:lnTo>
                  <a:lnTo>
                    <a:pt x="3" y="323"/>
                  </a:lnTo>
                  <a:lnTo>
                    <a:pt x="4" y="327"/>
                  </a:lnTo>
                  <a:lnTo>
                    <a:pt x="4" y="331"/>
                  </a:lnTo>
                  <a:lnTo>
                    <a:pt x="6" y="334"/>
                  </a:lnTo>
                  <a:lnTo>
                    <a:pt x="6" y="337"/>
                  </a:lnTo>
                  <a:lnTo>
                    <a:pt x="7" y="341"/>
                  </a:lnTo>
                  <a:lnTo>
                    <a:pt x="7" y="344"/>
                  </a:lnTo>
                  <a:lnTo>
                    <a:pt x="8" y="347"/>
                  </a:lnTo>
                  <a:lnTo>
                    <a:pt x="9" y="350"/>
                  </a:lnTo>
                  <a:lnTo>
                    <a:pt x="10" y="352"/>
                  </a:lnTo>
                  <a:lnTo>
                    <a:pt x="11" y="354"/>
                  </a:lnTo>
                  <a:lnTo>
                    <a:pt x="12" y="357"/>
                  </a:lnTo>
                  <a:lnTo>
                    <a:pt x="13" y="359"/>
                  </a:lnTo>
                  <a:lnTo>
                    <a:pt x="13" y="361"/>
                  </a:lnTo>
                  <a:lnTo>
                    <a:pt x="14" y="363"/>
                  </a:lnTo>
                  <a:lnTo>
                    <a:pt x="15" y="366"/>
                  </a:lnTo>
                  <a:lnTo>
                    <a:pt x="17" y="369"/>
                  </a:lnTo>
                  <a:lnTo>
                    <a:pt x="18" y="371"/>
                  </a:lnTo>
                  <a:lnTo>
                    <a:pt x="20" y="372"/>
                  </a:lnTo>
                  <a:lnTo>
                    <a:pt x="23" y="374"/>
                  </a:lnTo>
                  <a:lnTo>
                    <a:pt x="25" y="375"/>
                  </a:lnTo>
                  <a:lnTo>
                    <a:pt x="27" y="376"/>
                  </a:lnTo>
                  <a:lnTo>
                    <a:pt x="29" y="376"/>
                  </a:lnTo>
                  <a:lnTo>
                    <a:pt x="31" y="375"/>
                  </a:lnTo>
                  <a:lnTo>
                    <a:pt x="33" y="374"/>
                  </a:lnTo>
                  <a:lnTo>
                    <a:pt x="35" y="372"/>
                  </a:lnTo>
                  <a:lnTo>
                    <a:pt x="36" y="370"/>
                  </a:lnTo>
                  <a:lnTo>
                    <a:pt x="38" y="367"/>
                  </a:lnTo>
                  <a:lnTo>
                    <a:pt x="40" y="364"/>
                  </a:lnTo>
                  <a:lnTo>
                    <a:pt x="42" y="360"/>
                  </a:lnTo>
                  <a:lnTo>
                    <a:pt x="43" y="357"/>
                  </a:lnTo>
                  <a:lnTo>
                    <a:pt x="44" y="355"/>
                  </a:lnTo>
                  <a:lnTo>
                    <a:pt x="45" y="352"/>
                  </a:lnTo>
                  <a:lnTo>
                    <a:pt x="46" y="350"/>
                  </a:lnTo>
                  <a:lnTo>
                    <a:pt x="47" y="348"/>
                  </a:lnTo>
                  <a:lnTo>
                    <a:pt x="47" y="345"/>
                  </a:lnTo>
                  <a:lnTo>
                    <a:pt x="48" y="342"/>
                  </a:lnTo>
                  <a:lnTo>
                    <a:pt x="49" y="339"/>
                  </a:lnTo>
                  <a:lnTo>
                    <a:pt x="50" y="335"/>
                  </a:lnTo>
                  <a:lnTo>
                    <a:pt x="51" y="332"/>
                  </a:lnTo>
                  <a:lnTo>
                    <a:pt x="51" y="330"/>
                  </a:lnTo>
                  <a:lnTo>
                    <a:pt x="52" y="326"/>
                  </a:lnTo>
                  <a:lnTo>
                    <a:pt x="53" y="322"/>
                  </a:lnTo>
                  <a:lnTo>
                    <a:pt x="53" y="319"/>
                  </a:lnTo>
                  <a:lnTo>
                    <a:pt x="54" y="314"/>
                  </a:lnTo>
                  <a:lnTo>
                    <a:pt x="55" y="311"/>
                  </a:lnTo>
                  <a:lnTo>
                    <a:pt x="55" y="307"/>
                  </a:lnTo>
                  <a:lnTo>
                    <a:pt x="55" y="302"/>
                  </a:lnTo>
                  <a:lnTo>
                    <a:pt x="56" y="298"/>
                  </a:lnTo>
                  <a:lnTo>
                    <a:pt x="56" y="293"/>
                  </a:lnTo>
                  <a:lnTo>
                    <a:pt x="56" y="290"/>
                  </a:lnTo>
                  <a:lnTo>
                    <a:pt x="56" y="285"/>
                  </a:lnTo>
                  <a:lnTo>
                    <a:pt x="56" y="280"/>
                  </a:lnTo>
                  <a:lnTo>
                    <a:pt x="56" y="275"/>
                  </a:lnTo>
                  <a:lnTo>
                    <a:pt x="56" y="270"/>
                  </a:lnTo>
                  <a:lnTo>
                    <a:pt x="56" y="265"/>
                  </a:lnTo>
                  <a:lnTo>
                    <a:pt x="56" y="260"/>
                  </a:lnTo>
                  <a:lnTo>
                    <a:pt x="57" y="255"/>
                  </a:lnTo>
                  <a:lnTo>
                    <a:pt x="57" y="250"/>
                  </a:lnTo>
                  <a:lnTo>
                    <a:pt x="57" y="244"/>
                  </a:lnTo>
                  <a:lnTo>
                    <a:pt x="57" y="239"/>
                  </a:lnTo>
                  <a:lnTo>
                    <a:pt x="57" y="234"/>
                  </a:lnTo>
                  <a:lnTo>
                    <a:pt x="57" y="229"/>
                  </a:lnTo>
                  <a:lnTo>
                    <a:pt x="57" y="223"/>
                  </a:lnTo>
                  <a:lnTo>
                    <a:pt x="57" y="216"/>
                  </a:lnTo>
                  <a:lnTo>
                    <a:pt x="57" y="212"/>
                  </a:lnTo>
                  <a:lnTo>
                    <a:pt x="56" y="206"/>
                  </a:lnTo>
                  <a:lnTo>
                    <a:pt x="56" y="200"/>
                  </a:lnTo>
                  <a:lnTo>
                    <a:pt x="56" y="195"/>
                  </a:lnTo>
                  <a:lnTo>
                    <a:pt x="56" y="190"/>
                  </a:lnTo>
                  <a:lnTo>
                    <a:pt x="56" y="184"/>
                  </a:lnTo>
                  <a:lnTo>
                    <a:pt x="56" y="178"/>
                  </a:lnTo>
                  <a:lnTo>
                    <a:pt x="56" y="173"/>
                  </a:lnTo>
                  <a:lnTo>
                    <a:pt x="56" y="167"/>
                  </a:lnTo>
                  <a:lnTo>
                    <a:pt x="56" y="161"/>
                  </a:lnTo>
                  <a:lnTo>
                    <a:pt x="56" y="156"/>
                  </a:lnTo>
                  <a:lnTo>
                    <a:pt x="56" y="150"/>
                  </a:lnTo>
                  <a:lnTo>
                    <a:pt x="56" y="145"/>
                  </a:lnTo>
                  <a:lnTo>
                    <a:pt x="55" y="139"/>
                  </a:lnTo>
                  <a:lnTo>
                    <a:pt x="55" y="134"/>
                  </a:lnTo>
                  <a:lnTo>
                    <a:pt x="54" y="128"/>
                  </a:lnTo>
                  <a:lnTo>
                    <a:pt x="54" y="122"/>
                  </a:lnTo>
                  <a:lnTo>
                    <a:pt x="54" y="117"/>
                  </a:lnTo>
                  <a:lnTo>
                    <a:pt x="53" y="111"/>
                  </a:lnTo>
                  <a:lnTo>
                    <a:pt x="53" y="106"/>
                  </a:lnTo>
                  <a:lnTo>
                    <a:pt x="53" y="101"/>
                  </a:lnTo>
                  <a:lnTo>
                    <a:pt x="52" y="96"/>
                  </a:lnTo>
                  <a:lnTo>
                    <a:pt x="52" y="90"/>
                  </a:lnTo>
                  <a:lnTo>
                    <a:pt x="51" y="85"/>
                  </a:lnTo>
                  <a:lnTo>
                    <a:pt x="51" y="80"/>
                  </a:lnTo>
                  <a:lnTo>
                    <a:pt x="51" y="75"/>
                  </a:lnTo>
                  <a:lnTo>
                    <a:pt x="50" y="70"/>
                  </a:lnTo>
                  <a:lnTo>
                    <a:pt x="50" y="65"/>
                  </a:lnTo>
                  <a:lnTo>
                    <a:pt x="50" y="61"/>
                  </a:lnTo>
                  <a:lnTo>
                    <a:pt x="49" y="56"/>
                  </a:lnTo>
                  <a:lnTo>
                    <a:pt x="49" y="52"/>
                  </a:lnTo>
                  <a:lnTo>
                    <a:pt x="48" y="47"/>
                  </a:lnTo>
                  <a:lnTo>
                    <a:pt x="48" y="43"/>
                  </a:lnTo>
                  <a:lnTo>
                    <a:pt x="48" y="39"/>
                  </a:lnTo>
                  <a:lnTo>
                    <a:pt x="47" y="35"/>
                  </a:lnTo>
                  <a:lnTo>
                    <a:pt x="47" y="30"/>
                  </a:lnTo>
                  <a:lnTo>
                    <a:pt x="47" y="27"/>
                  </a:lnTo>
                  <a:lnTo>
                    <a:pt x="47" y="23"/>
                  </a:lnTo>
                  <a:lnTo>
                    <a:pt x="46" y="20"/>
                  </a:lnTo>
                  <a:lnTo>
                    <a:pt x="46" y="16"/>
                  </a:lnTo>
                  <a:lnTo>
                    <a:pt x="46" y="13"/>
                  </a:lnTo>
                  <a:lnTo>
                    <a:pt x="45" y="9"/>
                  </a:lnTo>
                  <a:lnTo>
                    <a:pt x="45" y="6"/>
                  </a:lnTo>
                  <a:lnTo>
                    <a:pt x="45" y="3"/>
                  </a:lnTo>
                  <a:lnTo>
                    <a:pt x="45" y="1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18"/>
            <p:cNvSpPr>
              <a:spLocks/>
            </p:cNvSpPr>
            <p:nvPr/>
          </p:nvSpPr>
          <p:spPr bwMode="auto">
            <a:xfrm>
              <a:off x="1154" y="1261"/>
              <a:ext cx="164" cy="345"/>
            </a:xfrm>
            <a:custGeom>
              <a:avLst/>
              <a:gdLst/>
              <a:ahLst/>
              <a:cxnLst>
                <a:cxn ang="0">
                  <a:pos x="162" y="2"/>
                </a:cxn>
                <a:cxn ang="0">
                  <a:pos x="161" y="6"/>
                </a:cxn>
                <a:cxn ang="0">
                  <a:pos x="159" y="13"/>
                </a:cxn>
                <a:cxn ang="0">
                  <a:pos x="157" y="21"/>
                </a:cxn>
                <a:cxn ang="0">
                  <a:pos x="153" y="32"/>
                </a:cxn>
                <a:cxn ang="0">
                  <a:pos x="150" y="44"/>
                </a:cxn>
                <a:cxn ang="0">
                  <a:pos x="146" y="56"/>
                </a:cxn>
                <a:cxn ang="0">
                  <a:pos x="141" y="72"/>
                </a:cxn>
                <a:cxn ang="0">
                  <a:pos x="136" y="87"/>
                </a:cxn>
                <a:cxn ang="0">
                  <a:pos x="131" y="103"/>
                </a:cxn>
                <a:cxn ang="0">
                  <a:pos x="126" y="120"/>
                </a:cxn>
                <a:cxn ang="0">
                  <a:pos x="119" y="138"/>
                </a:cxn>
                <a:cxn ang="0">
                  <a:pos x="114" y="155"/>
                </a:cxn>
                <a:cxn ang="0">
                  <a:pos x="107" y="173"/>
                </a:cxn>
                <a:cxn ang="0">
                  <a:pos x="100" y="191"/>
                </a:cxn>
                <a:cxn ang="0">
                  <a:pos x="94" y="209"/>
                </a:cxn>
                <a:cxn ang="0">
                  <a:pos x="88" y="227"/>
                </a:cxn>
                <a:cxn ang="0">
                  <a:pos x="81" y="243"/>
                </a:cxn>
                <a:cxn ang="0">
                  <a:pos x="75" y="258"/>
                </a:cxn>
                <a:cxn ang="0">
                  <a:pos x="68" y="272"/>
                </a:cxn>
                <a:cxn ang="0">
                  <a:pos x="61" y="287"/>
                </a:cxn>
                <a:cxn ang="0">
                  <a:pos x="55" y="298"/>
                </a:cxn>
                <a:cxn ang="0">
                  <a:pos x="48" y="308"/>
                </a:cxn>
                <a:cxn ang="0">
                  <a:pos x="42" y="318"/>
                </a:cxn>
                <a:cxn ang="0">
                  <a:pos x="37" y="326"/>
                </a:cxn>
                <a:cxn ang="0">
                  <a:pos x="31" y="332"/>
                </a:cxn>
                <a:cxn ang="0">
                  <a:pos x="23" y="340"/>
                </a:cxn>
                <a:cxn ang="0">
                  <a:pos x="14" y="345"/>
                </a:cxn>
                <a:cxn ang="0">
                  <a:pos x="8" y="345"/>
                </a:cxn>
                <a:cxn ang="0">
                  <a:pos x="3" y="339"/>
                </a:cxn>
                <a:cxn ang="0">
                  <a:pos x="1" y="332"/>
                </a:cxn>
                <a:cxn ang="0">
                  <a:pos x="0" y="326"/>
                </a:cxn>
                <a:cxn ang="0">
                  <a:pos x="1" y="320"/>
                </a:cxn>
                <a:cxn ang="0">
                  <a:pos x="2" y="311"/>
                </a:cxn>
                <a:cxn ang="0">
                  <a:pos x="4" y="302"/>
                </a:cxn>
                <a:cxn ang="0">
                  <a:pos x="7" y="291"/>
                </a:cxn>
                <a:cxn ang="0">
                  <a:pos x="10" y="280"/>
                </a:cxn>
                <a:cxn ang="0">
                  <a:pos x="15" y="267"/>
                </a:cxn>
                <a:cxn ang="0">
                  <a:pos x="20" y="253"/>
                </a:cxn>
                <a:cxn ang="0">
                  <a:pos x="26" y="239"/>
                </a:cxn>
                <a:cxn ang="0">
                  <a:pos x="34" y="225"/>
                </a:cxn>
                <a:cxn ang="0">
                  <a:pos x="41" y="209"/>
                </a:cxn>
                <a:cxn ang="0">
                  <a:pos x="49" y="192"/>
                </a:cxn>
                <a:cxn ang="0">
                  <a:pos x="57" y="176"/>
                </a:cxn>
                <a:cxn ang="0">
                  <a:pos x="67" y="160"/>
                </a:cxn>
                <a:cxn ang="0">
                  <a:pos x="76" y="143"/>
                </a:cxn>
                <a:cxn ang="0">
                  <a:pos x="85" y="127"/>
                </a:cxn>
                <a:cxn ang="0">
                  <a:pos x="95" y="112"/>
                </a:cxn>
                <a:cxn ang="0">
                  <a:pos x="104" y="96"/>
                </a:cxn>
                <a:cxn ang="0">
                  <a:pos x="113" y="81"/>
                </a:cxn>
                <a:cxn ang="0">
                  <a:pos x="121" y="67"/>
                </a:cxn>
                <a:cxn ang="0">
                  <a:pos x="129" y="54"/>
                </a:cxn>
                <a:cxn ang="0">
                  <a:pos x="136" y="42"/>
                </a:cxn>
                <a:cxn ang="0">
                  <a:pos x="143" y="31"/>
                </a:cxn>
                <a:cxn ang="0">
                  <a:pos x="149" y="21"/>
                </a:cxn>
                <a:cxn ang="0">
                  <a:pos x="153" y="14"/>
                </a:cxn>
                <a:cxn ang="0">
                  <a:pos x="158" y="7"/>
                </a:cxn>
                <a:cxn ang="0">
                  <a:pos x="163" y="0"/>
                </a:cxn>
              </a:cxnLst>
              <a:rect l="0" t="0" r="r" b="b"/>
              <a:pathLst>
                <a:path w="164" h="345">
                  <a:moveTo>
                    <a:pt x="164" y="0"/>
                  </a:moveTo>
                  <a:lnTo>
                    <a:pt x="163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61" y="4"/>
                  </a:lnTo>
                  <a:lnTo>
                    <a:pt x="161" y="6"/>
                  </a:lnTo>
                  <a:lnTo>
                    <a:pt x="161" y="8"/>
                  </a:lnTo>
                  <a:lnTo>
                    <a:pt x="160" y="11"/>
                  </a:lnTo>
                  <a:lnTo>
                    <a:pt x="159" y="13"/>
                  </a:lnTo>
                  <a:lnTo>
                    <a:pt x="158" y="15"/>
                  </a:lnTo>
                  <a:lnTo>
                    <a:pt x="158" y="18"/>
                  </a:lnTo>
                  <a:lnTo>
                    <a:pt x="157" y="21"/>
                  </a:lnTo>
                  <a:lnTo>
                    <a:pt x="155" y="24"/>
                  </a:lnTo>
                  <a:lnTo>
                    <a:pt x="154" y="28"/>
                  </a:lnTo>
                  <a:lnTo>
                    <a:pt x="153" y="32"/>
                  </a:lnTo>
                  <a:lnTo>
                    <a:pt x="153" y="35"/>
                  </a:lnTo>
                  <a:lnTo>
                    <a:pt x="151" y="39"/>
                  </a:lnTo>
                  <a:lnTo>
                    <a:pt x="150" y="44"/>
                  </a:lnTo>
                  <a:lnTo>
                    <a:pt x="149" y="48"/>
                  </a:lnTo>
                  <a:lnTo>
                    <a:pt x="147" y="53"/>
                  </a:lnTo>
                  <a:lnTo>
                    <a:pt x="146" y="56"/>
                  </a:lnTo>
                  <a:lnTo>
                    <a:pt x="144" y="61"/>
                  </a:lnTo>
                  <a:lnTo>
                    <a:pt x="143" y="67"/>
                  </a:lnTo>
                  <a:lnTo>
                    <a:pt x="141" y="72"/>
                  </a:lnTo>
                  <a:lnTo>
                    <a:pt x="140" y="76"/>
                  </a:lnTo>
                  <a:lnTo>
                    <a:pt x="138" y="82"/>
                  </a:lnTo>
                  <a:lnTo>
                    <a:pt x="136" y="87"/>
                  </a:lnTo>
                  <a:lnTo>
                    <a:pt x="134" y="92"/>
                  </a:lnTo>
                  <a:lnTo>
                    <a:pt x="133" y="97"/>
                  </a:lnTo>
                  <a:lnTo>
                    <a:pt x="131" y="103"/>
                  </a:lnTo>
                  <a:lnTo>
                    <a:pt x="130" y="110"/>
                  </a:lnTo>
                  <a:lnTo>
                    <a:pt x="127" y="114"/>
                  </a:lnTo>
                  <a:lnTo>
                    <a:pt x="126" y="120"/>
                  </a:lnTo>
                  <a:lnTo>
                    <a:pt x="123" y="126"/>
                  </a:lnTo>
                  <a:lnTo>
                    <a:pt x="121" y="132"/>
                  </a:lnTo>
                  <a:lnTo>
                    <a:pt x="119" y="138"/>
                  </a:lnTo>
                  <a:lnTo>
                    <a:pt x="117" y="144"/>
                  </a:lnTo>
                  <a:lnTo>
                    <a:pt x="115" y="150"/>
                  </a:lnTo>
                  <a:lnTo>
                    <a:pt x="114" y="155"/>
                  </a:lnTo>
                  <a:lnTo>
                    <a:pt x="112" y="161"/>
                  </a:lnTo>
                  <a:lnTo>
                    <a:pt x="109" y="168"/>
                  </a:lnTo>
                  <a:lnTo>
                    <a:pt x="107" y="173"/>
                  </a:lnTo>
                  <a:lnTo>
                    <a:pt x="105" y="179"/>
                  </a:lnTo>
                  <a:lnTo>
                    <a:pt x="103" y="185"/>
                  </a:lnTo>
                  <a:lnTo>
                    <a:pt x="100" y="191"/>
                  </a:lnTo>
                  <a:lnTo>
                    <a:pt x="98" y="197"/>
                  </a:lnTo>
                  <a:lnTo>
                    <a:pt x="96" y="204"/>
                  </a:lnTo>
                  <a:lnTo>
                    <a:pt x="94" y="209"/>
                  </a:lnTo>
                  <a:lnTo>
                    <a:pt x="92" y="215"/>
                  </a:lnTo>
                  <a:lnTo>
                    <a:pt x="90" y="220"/>
                  </a:lnTo>
                  <a:lnTo>
                    <a:pt x="88" y="227"/>
                  </a:lnTo>
                  <a:lnTo>
                    <a:pt x="85" y="231"/>
                  </a:lnTo>
                  <a:lnTo>
                    <a:pt x="83" y="237"/>
                  </a:lnTo>
                  <a:lnTo>
                    <a:pt x="81" y="243"/>
                  </a:lnTo>
                  <a:lnTo>
                    <a:pt x="79" y="248"/>
                  </a:lnTo>
                  <a:lnTo>
                    <a:pt x="76" y="253"/>
                  </a:lnTo>
                  <a:lnTo>
                    <a:pt x="75" y="258"/>
                  </a:lnTo>
                  <a:lnTo>
                    <a:pt x="72" y="263"/>
                  </a:lnTo>
                  <a:lnTo>
                    <a:pt x="70" y="268"/>
                  </a:lnTo>
                  <a:lnTo>
                    <a:pt x="68" y="272"/>
                  </a:lnTo>
                  <a:lnTo>
                    <a:pt x="66" y="277"/>
                  </a:lnTo>
                  <a:lnTo>
                    <a:pt x="64" y="282"/>
                  </a:lnTo>
                  <a:lnTo>
                    <a:pt x="61" y="287"/>
                  </a:lnTo>
                  <a:lnTo>
                    <a:pt x="59" y="290"/>
                  </a:lnTo>
                  <a:lnTo>
                    <a:pt x="57" y="294"/>
                  </a:lnTo>
                  <a:lnTo>
                    <a:pt x="55" y="298"/>
                  </a:lnTo>
                  <a:lnTo>
                    <a:pt x="53" y="302"/>
                  </a:lnTo>
                  <a:lnTo>
                    <a:pt x="51" y="306"/>
                  </a:lnTo>
                  <a:lnTo>
                    <a:pt x="48" y="308"/>
                  </a:lnTo>
                  <a:lnTo>
                    <a:pt x="46" y="312"/>
                  </a:lnTo>
                  <a:lnTo>
                    <a:pt x="44" y="315"/>
                  </a:lnTo>
                  <a:lnTo>
                    <a:pt x="42" y="318"/>
                  </a:lnTo>
                  <a:lnTo>
                    <a:pt x="40" y="321"/>
                  </a:lnTo>
                  <a:lnTo>
                    <a:pt x="38" y="323"/>
                  </a:lnTo>
                  <a:lnTo>
                    <a:pt x="37" y="326"/>
                  </a:lnTo>
                  <a:lnTo>
                    <a:pt x="35" y="328"/>
                  </a:lnTo>
                  <a:lnTo>
                    <a:pt x="33" y="330"/>
                  </a:lnTo>
                  <a:lnTo>
                    <a:pt x="31" y="332"/>
                  </a:lnTo>
                  <a:lnTo>
                    <a:pt x="30" y="334"/>
                  </a:lnTo>
                  <a:lnTo>
                    <a:pt x="26" y="337"/>
                  </a:lnTo>
                  <a:lnTo>
                    <a:pt x="23" y="340"/>
                  </a:lnTo>
                  <a:lnTo>
                    <a:pt x="19" y="342"/>
                  </a:lnTo>
                  <a:lnTo>
                    <a:pt x="18" y="344"/>
                  </a:lnTo>
                  <a:lnTo>
                    <a:pt x="14" y="345"/>
                  </a:lnTo>
                  <a:lnTo>
                    <a:pt x="12" y="345"/>
                  </a:lnTo>
                  <a:lnTo>
                    <a:pt x="10" y="345"/>
                  </a:lnTo>
                  <a:lnTo>
                    <a:pt x="8" y="345"/>
                  </a:lnTo>
                  <a:lnTo>
                    <a:pt x="6" y="343"/>
                  </a:lnTo>
                  <a:lnTo>
                    <a:pt x="4" y="341"/>
                  </a:lnTo>
                  <a:lnTo>
                    <a:pt x="3" y="339"/>
                  </a:lnTo>
                  <a:lnTo>
                    <a:pt x="2" y="336"/>
                  </a:lnTo>
                  <a:lnTo>
                    <a:pt x="1" y="334"/>
                  </a:lnTo>
                  <a:lnTo>
                    <a:pt x="1" y="332"/>
                  </a:lnTo>
                  <a:lnTo>
                    <a:pt x="1" y="330"/>
                  </a:lnTo>
                  <a:lnTo>
                    <a:pt x="1" y="328"/>
                  </a:lnTo>
                  <a:lnTo>
                    <a:pt x="0" y="326"/>
                  </a:lnTo>
                  <a:lnTo>
                    <a:pt x="0" y="325"/>
                  </a:lnTo>
                  <a:lnTo>
                    <a:pt x="1" y="322"/>
                  </a:lnTo>
                  <a:lnTo>
                    <a:pt x="1" y="320"/>
                  </a:lnTo>
                  <a:lnTo>
                    <a:pt x="1" y="317"/>
                  </a:lnTo>
                  <a:lnTo>
                    <a:pt x="1" y="314"/>
                  </a:lnTo>
                  <a:lnTo>
                    <a:pt x="2" y="311"/>
                  </a:lnTo>
                  <a:lnTo>
                    <a:pt x="3" y="308"/>
                  </a:lnTo>
                  <a:lnTo>
                    <a:pt x="3" y="305"/>
                  </a:lnTo>
                  <a:lnTo>
                    <a:pt x="4" y="302"/>
                  </a:lnTo>
                  <a:lnTo>
                    <a:pt x="5" y="298"/>
                  </a:lnTo>
                  <a:lnTo>
                    <a:pt x="6" y="295"/>
                  </a:lnTo>
                  <a:lnTo>
                    <a:pt x="7" y="291"/>
                  </a:lnTo>
                  <a:lnTo>
                    <a:pt x="8" y="287"/>
                  </a:lnTo>
                  <a:lnTo>
                    <a:pt x="9" y="284"/>
                  </a:lnTo>
                  <a:lnTo>
                    <a:pt x="10" y="280"/>
                  </a:lnTo>
                  <a:lnTo>
                    <a:pt x="12" y="276"/>
                  </a:lnTo>
                  <a:lnTo>
                    <a:pt x="14" y="271"/>
                  </a:lnTo>
                  <a:lnTo>
                    <a:pt x="15" y="267"/>
                  </a:lnTo>
                  <a:lnTo>
                    <a:pt x="18" y="263"/>
                  </a:lnTo>
                  <a:lnTo>
                    <a:pt x="18" y="258"/>
                  </a:lnTo>
                  <a:lnTo>
                    <a:pt x="20" y="253"/>
                  </a:lnTo>
                  <a:lnTo>
                    <a:pt x="22" y="248"/>
                  </a:lnTo>
                  <a:lnTo>
                    <a:pt x="24" y="245"/>
                  </a:lnTo>
                  <a:lnTo>
                    <a:pt x="26" y="239"/>
                  </a:lnTo>
                  <a:lnTo>
                    <a:pt x="29" y="234"/>
                  </a:lnTo>
                  <a:lnTo>
                    <a:pt x="31" y="229"/>
                  </a:lnTo>
                  <a:lnTo>
                    <a:pt x="34" y="225"/>
                  </a:lnTo>
                  <a:lnTo>
                    <a:pt x="36" y="219"/>
                  </a:lnTo>
                  <a:lnTo>
                    <a:pt x="38" y="213"/>
                  </a:lnTo>
                  <a:lnTo>
                    <a:pt x="41" y="209"/>
                  </a:lnTo>
                  <a:lnTo>
                    <a:pt x="44" y="204"/>
                  </a:lnTo>
                  <a:lnTo>
                    <a:pt x="46" y="198"/>
                  </a:lnTo>
                  <a:lnTo>
                    <a:pt x="49" y="192"/>
                  </a:lnTo>
                  <a:lnTo>
                    <a:pt x="52" y="188"/>
                  </a:lnTo>
                  <a:lnTo>
                    <a:pt x="56" y="182"/>
                  </a:lnTo>
                  <a:lnTo>
                    <a:pt x="57" y="176"/>
                  </a:lnTo>
                  <a:lnTo>
                    <a:pt x="60" y="170"/>
                  </a:lnTo>
                  <a:lnTo>
                    <a:pt x="63" y="166"/>
                  </a:lnTo>
                  <a:lnTo>
                    <a:pt x="67" y="160"/>
                  </a:lnTo>
                  <a:lnTo>
                    <a:pt x="70" y="154"/>
                  </a:lnTo>
                  <a:lnTo>
                    <a:pt x="73" y="149"/>
                  </a:lnTo>
                  <a:lnTo>
                    <a:pt x="76" y="143"/>
                  </a:lnTo>
                  <a:lnTo>
                    <a:pt x="79" y="138"/>
                  </a:lnTo>
                  <a:lnTo>
                    <a:pt x="82" y="132"/>
                  </a:lnTo>
                  <a:lnTo>
                    <a:pt x="85" y="127"/>
                  </a:lnTo>
                  <a:lnTo>
                    <a:pt x="88" y="122"/>
                  </a:lnTo>
                  <a:lnTo>
                    <a:pt x="92" y="116"/>
                  </a:lnTo>
                  <a:lnTo>
                    <a:pt x="95" y="112"/>
                  </a:lnTo>
                  <a:lnTo>
                    <a:pt x="97" y="106"/>
                  </a:lnTo>
                  <a:lnTo>
                    <a:pt x="100" y="101"/>
                  </a:lnTo>
                  <a:lnTo>
                    <a:pt x="104" y="96"/>
                  </a:lnTo>
                  <a:lnTo>
                    <a:pt x="107" y="91"/>
                  </a:lnTo>
                  <a:lnTo>
                    <a:pt x="110" y="86"/>
                  </a:lnTo>
                  <a:lnTo>
                    <a:pt x="113" y="81"/>
                  </a:lnTo>
                  <a:lnTo>
                    <a:pt x="115" y="76"/>
                  </a:lnTo>
                  <a:lnTo>
                    <a:pt x="118" y="72"/>
                  </a:lnTo>
                  <a:lnTo>
                    <a:pt x="121" y="67"/>
                  </a:lnTo>
                  <a:lnTo>
                    <a:pt x="124" y="62"/>
                  </a:lnTo>
                  <a:lnTo>
                    <a:pt x="127" y="58"/>
                  </a:lnTo>
                  <a:lnTo>
                    <a:pt x="129" y="54"/>
                  </a:lnTo>
                  <a:lnTo>
                    <a:pt x="132" y="50"/>
                  </a:lnTo>
                  <a:lnTo>
                    <a:pt x="134" y="45"/>
                  </a:lnTo>
                  <a:lnTo>
                    <a:pt x="136" y="42"/>
                  </a:lnTo>
                  <a:lnTo>
                    <a:pt x="138" y="38"/>
                  </a:lnTo>
                  <a:lnTo>
                    <a:pt x="141" y="34"/>
                  </a:lnTo>
                  <a:lnTo>
                    <a:pt x="143" y="31"/>
                  </a:lnTo>
                  <a:lnTo>
                    <a:pt x="145" y="28"/>
                  </a:lnTo>
                  <a:lnTo>
                    <a:pt x="147" y="24"/>
                  </a:lnTo>
                  <a:lnTo>
                    <a:pt x="149" y="21"/>
                  </a:lnTo>
                  <a:lnTo>
                    <a:pt x="151" y="18"/>
                  </a:lnTo>
                  <a:lnTo>
                    <a:pt x="153" y="15"/>
                  </a:lnTo>
                  <a:lnTo>
                    <a:pt x="153" y="14"/>
                  </a:lnTo>
                  <a:lnTo>
                    <a:pt x="155" y="12"/>
                  </a:lnTo>
                  <a:lnTo>
                    <a:pt x="157" y="9"/>
                  </a:lnTo>
                  <a:lnTo>
                    <a:pt x="158" y="7"/>
                  </a:lnTo>
                  <a:lnTo>
                    <a:pt x="160" y="4"/>
                  </a:lnTo>
                  <a:lnTo>
                    <a:pt x="162" y="2"/>
                  </a:lnTo>
                  <a:lnTo>
                    <a:pt x="163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78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19"/>
            <p:cNvSpPr>
              <a:spLocks/>
            </p:cNvSpPr>
            <p:nvPr/>
          </p:nvSpPr>
          <p:spPr bwMode="auto">
            <a:xfrm>
              <a:off x="1238" y="1230"/>
              <a:ext cx="91" cy="39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0" y="7"/>
                </a:cxn>
                <a:cxn ang="0">
                  <a:pos x="58" y="14"/>
                </a:cxn>
                <a:cxn ang="0">
                  <a:pos x="56" y="23"/>
                </a:cxn>
                <a:cxn ang="0">
                  <a:pos x="53" y="34"/>
                </a:cxn>
                <a:cxn ang="0">
                  <a:pos x="50" y="46"/>
                </a:cxn>
                <a:cxn ang="0">
                  <a:pos x="47" y="62"/>
                </a:cxn>
                <a:cxn ang="0">
                  <a:pos x="43" y="78"/>
                </a:cxn>
                <a:cxn ang="0">
                  <a:pos x="39" y="95"/>
                </a:cxn>
                <a:cxn ang="0">
                  <a:pos x="35" y="113"/>
                </a:cxn>
                <a:cxn ang="0">
                  <a:pos x="30" y="131"/>
                </a:cxn>
                <a:cxn ang="0">
                  <a:pos x="27" y="151"/>
                </a:cxn>
                <a:cxn ang="0">
                  <a:pos x="23" y="171"/>
                </a:cxn>
                <a:cxn ang="0">
                  <a:pos x="19" y="190"/>
                </a:cxn>
                <a:cxn ang="0">
                  <a:pos x="15" y="210"/>
                </a:cxn>
                <a:cxn ang="0">
                  <a:pos x="11" y="230"/>
                </a:cxn>
                <a:cxn ang="0">
                  <a:pos x="9" y="250"/>
                </a:cxn>
                <a:cxn ang="0">
                  <a:pos x="6" y="268"/>
                </a:cxn>
                <a:cxn ang="0">
                  <a:pos x="4" y="286"/>
                </a:cxn>
                <a:cxn ang="0">
                  <a:pos x="2" y="303"/>
                </a:cxn>
                <a:cxn ang="0">
                  <a:pos x="1" y="319"/>
                </a:cxn>
                <a:cxn ang="0">
                  <a:pos x="0" y="333"/>
                </a:cxn>
                <a:cxn ang="0">
                  <a:pos x="0" y="346"/>
                </a:cxn>
                <a:cxn ang="0">
                  <a:pos x="1" y="357"/>
                </a:cxn>
                <a:cxn ang="0">
                  <a:pos x="3" y="368"/>
                </a:cxn>
                <a:cxn ang="0">
                  <a:pos x="4" y="376"/>
                </a:cxn>
                <a:cxn ang="0">
                  <a:pos x="6" y="383"/>
                </a:cxn>
                <a:cxn ang="0">
                  <a:pos x="10" y="390"/>
                </a:cxn>
                <a:cxn ang="0">
                  <a:pos x="15" y="396"/>
                </a:cxn>
                <a:cxn ang="0">
                  <a:pos x="23" y="397"/>
                </a:cxn>
                <a:cxn ang="0">
                  <a:pos x="30" y="393"/>
                </a:cxn>
                <a:cxn ang="0">
                  <a:pos x="37" y="384"/>
                </a:cxn>
                <a:cxn ang="0">
                  <a:pos x="42" y="377"/>
                </a:cxn>
                <a:cxn ang="0">
                  <a:pos x="46" y="369"/>
                </a:cxn>
                <a:cxn ang="0">
                  <a:pos x="50" y="359"/>
                </a:cxn>
                <a:cxn ang="0">
                  <a:pos x="53" y="348"/>
                </a:cxn>
                <a:cxn ang="0">
                  <a:pos x="57" y="336"/>
                </a:cxn>
                <a:cxn ang="0">
                  <a:pos x="61" y="322"/>
                </a:cxn>
                <a:cxn ang="0">
                  <a:pos x="65" y="307"/>
                </a:cxn>
                <a:cxn ang="0">
                  <a:pos x="67" y="290"/>
                </a:cxn>
                <a:cxn ang="0">
                  <a:pos x="69" y="273"/>
                </a:cxn>
                <a:cxn ang="0">
                  <a:pos x="72" y="255"/>
                </a:cxn>
                <a:cxn ang="0">
                  <a:pos x="75" y="236"/>
                </a:cxn>
                <a:cxn ang="0">
                  <a:pos x="77" y="217"/>
                </a:cxn>
                <a:cxn ang="0">
                  <a:pos x="79" y="197"/>
                </a:cxn>
                <a:cxn ang="0">
                  <a:pos x="81" y="177"/>
                </a:cxn>
                <a:cxn ang="0">
                  <a:pos x="83" y="157"/>
                </a:cxn>
                <a:cxn ang="0">
                  <a:pos x="84" y="138"/>
                </a:cxn>
                <a:cxn ang="0">
                  <a:pos x="86" y="120"/>
                </a:cxn>
                <a:cxn ang="0">
                  <a:pos x="87" y="101"/>
                </a:cxn>
                <a:cxn ang="0">
                  <a:pos x="88" y="84"/>
                </a:cxn>
                <a:cxn ang="0">
                  <a:pos x="88" y="67"/>
                </a:cxn>
                <a:cxn ang="0">
                  <a:pos x="88" y="52"/>
                </a:cxn>
                <a:cxn ang="0">
                  <a:pos x="89" y="39"/>
                </a:cxn>
                <a:cxn ang="0">
                  <a:pos x="89" y="27"/>
                </a:cxn>
                <a:cxn ang="0">
                  <a:pos x="90" y="18"/>
                </a:cxn>
                <a:cxn ang="0">
                  <a:pos x="90" y="10"/>
                </a:cxn>
                <a:cxn ang="0">
                  <a:pos x="90" y="4"/>
                </a:cxn>
                <a:cxn ang="0">
                  <a:pos x="91" y="1"/>
                </a:cxn>
              </a:cxnLst>
              <a:rect l="0" t="0" r="r" b="b"/>
              <a:pathLst>
                <a:path w="91" h="398">
                  <a:moveTo>
                    <a:pt x="63" y="0"/>
                  </a:moveTo>
                  <a:lnTo>
                    <a:pt x="62" y="0"/>
                  </a:lnTo>
                  <a:lnTo>
                    <a:pt x="62" y="2"/>
                  </a:lnTo>
                  <a:lnTo>
                    <a:pt x="61" y="3"/>
                  </a:lnTo>
                  <a:lnTo>
                    <a:pt x="61" y="5"/>
                  </a:lnTo>
                  <a:lnTo>
                    <a:pt x="60" y="7"/>
                  </a:lnTo>
                  <a:lnTo>
                    <a:pt x="60" y="9"/>
                  </a:lnTo>
                  <a:lnTo>
                    <a:pt x="59" y="11"/>
                  </a:lnTo>
                  <a:lnTo>
                    <a:pt x="58" y="14"/>
                  </a:lnTo>
                  <a:lnTo>
                    <a:pt x="57" y="17"/>
                  </a:lnTo>
                  <a:lnTo>
                    <a:pt x="57" y="20"/>
                  </a:lnTo>
                  <a:lnTo>
                    <a:pt x="56" y="23"/>
                  </a:lnTo>
                  <a:lnTo>
                    <a:pt x="55" y="26"/>
                  </a:lnTo>
                  <a:lnTo>
                    <a:pt x="54" y="30"/>
                  </a:lnTo>
                  <a:lnTo>
                    <a:pt x="53" y="34"/>
                  </a:lnTo>
                  <a:lnTo>
                    <a:pt x="52" y="38"/>
                  </a:lnTo>
                  <a:lnTo>
                    <a:pt x="51" y="43"/>
                  </a:lnTo>
                  <a:lnTo>
                    <a:pt x="50" y="46"/>
                  </a:lnTo>
                  <a:lnTo>
                    <a:pt x="49" y="52"/>
                  </a:lnTo>
                  <a:lnTo>
                    <a:pt x="48" y="56"/>
                  </a:lnTo>
                  <a:lnTo>
                    <a:pt x="47" y="62"/>
                  </a:lnTo>
                  <a:lnTo>
                    <a:pt x="46" y="66"/>
                  </a:lnTo>
                  <a:lnTo>
                    <a:pt x="45" y="72"/>
                  </a:lnTo>
                  <a:lnTo>
                    <a:pt x="43" y="78"/>
                  </a:lnTo>
                  <a:lnTo>
                    <a:pt x="42" y="84"/>
                  </a:lnTo>
                  <a:lnTo>
                    <a:pt x="40" y="88"/>
                  </a:lnTo>
                  <a:lnTo>
                    <a:pt x="39" y="95"/>
                  </a:lnTo>
                  <a:lnTo>
                    <a:pt x="37" y="101"/>
                  </a:lnTo>
                  <a:lnTo>
                    <a:pt x="36" y="106"/>
                  </a:lnTo>
                  <a:lnTo>
                    <a:pt x="35" y="113"/>
                  </a:lnTo>
                  <a:lnTo>
                    <a:pt x="34" y="120"/>
                  </a:lnTo>
                  <a:lnTo>
                    <a:pt x="32" y="125"/>
                  </a:lnTo>
                  <a:lnTo>
                    <a:pt x="30" y="131"/>
                  </a:lnTo>
                  <a:lnTo>
                    <a:pt x="30" y="138"/>
                  </a:lnTo>
                  <a:lnTo>
                    <a:pt x="29" y="144"/>
                  </a:lnTo>
                  <a:lnTo>
                    <a:pt x="27" y="151"/>
                  </a:lnTo>
                  <a:lnTo>
                    <a:pt x="26" y="158"/>
                  </a:lnTo>
                  <a:lnTo>
                    <a:pt x="24" y="164"/>
                  </a:lnTo>
                  <a:lnTo>
                    <a:pt x="23" y="171"/>
                  </a:lnTo>
                  <a:lnTo>
                    <a:pt x="22" y="178"/>
                  </a:lnTo>
                  <a:lnTo>
                    <a:pt x="20" y="183"/>
                  </a:lnTo>
                  <a:lnTo>
                    <a:pt x="19" y="190"/>
                  </a:lnTo>
                  <a:lnTo>
                    <a:pt x="18" y="198"/>
                  </a:lnTo>
                  <a:lnTo>
                    <a:pt x="16" y="203"/>
                  </a:lnTo>
                  <a:lnTo>
                    <a:pt x="15" y="210"/>
                  </a:lnTo>
                  <a:lnTo>
                    <a:pt x="14" y="218"/>
                  </a:lnTo>
                  <a:lnTo>
                    <a:pt x="13" y="224"/>
                  </a:lnTo>
                  <a:lnTo>
                    <a:pt x="11" y="230"/>
                  </a:lnTo>
                  <a:lnTo>
                    <a:pt x="11" y="237"/>
                  </a:lnTo>
                  <a:lnTo>
                    <a:pt x="10" y="243"/>
                  </a:lnTo>
                  <a:lnTo>
                    <a:pt x="9" y="250"/>
                  </a:lnTo>
                  <a:lnTo>
                    <a:pt x="8" y="256"/>
                  </a:lnTo>
                  <a:lnTo>
                    <a:pt x="7" y="262"/>
                  </a:lnTo>
                  <a:lnTo>
                    <a:pt x="6" y="268"/>
                  </a:lnTo>
                  <a:lnTo>
                    <a:pt x="5" y="275"/>
                  </a:lnTo>
                  <a:lnTo>
                    <a:pt x="4" y="280"/>
                  </a:lnTo>
                  <a:lnTo>
                    <a:pt x="4" y="286"/>
                  </a:lnTo>
                  <a:lnTo>
                    <a:pt x="3" y="292"/>
                  </a:lnTo>
                  <a:lnTo>
                    <a:pt x="3" y="298"/>
                  </a:lnTo>
                  <a:lnTo>
                    <a:pt x="2" y="303"/>
                  </a:lnTo>
                  <a:lnTo>
                    <a:pt x="1" y="308"/>
                  </a:lnTo>
                  <a:lnTo>
                    <a:pt x="1" y="314"/>
                  </a:lnTo>
                  <a:lnTo>
                    <a:pt x="1" y="319"/>
                  </a:lnTo>
                  <a:lnTo>
                    <a:pt x="1" y="323"/>
                  </a:lnTo>
                  <a:lnTo>
                    <a:pt x="0" y="328"/>
                  </a:lnTo>
                  <a:lnTo>
                    <a:pt x="0" y="333"/>
                  </a:lnTo>
                  <a:lnTo>
                    <a:pt x="0" y="337"/>
                  </a:lnTo>
                  <a:lnTo>
                    <a:pt x="0" y="341"/>
                  </a:lnTo>
                  <a:lnTo>
                    <a:pt x="0" y="346"/>
                  </a:lnTo>
                  <a:lnTo>
                    <a:pt x="1" y="350"/>
                  </a:lnTo>
                  <a:lnTo>
                    <a:pt x="1" y="354"/>
                  </a:lnTo>
                  <a:lnTo>
                    <a:pt x="1" y="357"/>
                  </a:lnTo>
                  <a:lnTo>
                    <a:pt x="1" y="360"/>
                  </a:lnTo>
                  <a:lnTo>
                    <a:pt x="2" y="364"/>
                  </a:lnTo>
                  <a:lnTo>
                    <a:pt x="3" y="368"/>
                  </a:lnTo>
                  <a:lnTo>
                    <a:pt x="3" y="370"/>
                  </a:lnTo>
                  <a:lnTo>
                    <a:pt x="4" y="373"/>
                  </a:lnTo>
                  <a:lnTo>
                    <a:pt x="4" y="376"/>
                  </a:lnTo>
                  <a:lnTo>
                    <a:pt x="5" y="378"/>
                  </a:lnTo>
                  <a:lnTo>
                    <a:pt x="5" y="381"/>
                  </a:lnTo>
                  <a:lnTo>
                    <a:pt x="6" y="383"/>
                  </a:lnTo>
                  <a:lnTo>
                    <a:pt x="7" y="385"/>
                  </a:lnTo>
                  <a:lnTo>
                    <a:pt x="8" y="387"/>
                  </a:lnTo>
                  <a:lnTo>
                    <a:pt x="10" y="390"/>
                  </a:lnTo>
                  <a:lnTo>
                    <a:pt x="11" y="394"/>
                  </a:lnTo>
                  <a:lnTo>
                    <a:pt x="13" y="396"/>
                  </a:lnTo>
                  <a:lnTo>
                    <a:pt x="15" y="396"/>
                  </a:lnTo>
                  <a:lnTo>
                    <a:pt x="18" y="397"/>
                  </a:lnTo>
                  <a:lnTo>
                    <a:pt x="21" y="398"/>
                  </a:lnTo>
                  <a:lnTo>
                    <a:pt x="23" y="397"/>
                  </a:lnTo>
                  <a:lnTo>
                    <a:pt x="26" y="396"/>
                  </a:lnTo>
                  <a:lnTo>
                    <a:pt x="28" y="395"/>
                  </a:lnTo>
                  <a:lnTo>
                    <a:pt x="30" y="393"/>
                  </a:lnTo>
                  <a:lnTo>
                    <a:pt x="33" y="389"/>
                  </a:lnTo>
                  <a:lnTo>
                    <a:pt x="36" y="386"/>
                  </a:lnTo>
                  <a:lnTo>
                    <a:pt x="37" y="384"/>
                  </a:lnTo>
                  <a:lnTo>
                    <a:pt x="39" y="381"/>
                  </a:lnTo>
                  <a:lnTo>
                    <a:pt x="40" y="379"/>
                  </a:lnTo>
                  <a:lnTo>
                    <a:pt x="42" y="377"/>
                  </a:lnTo>
                  <a:lnTo>
                    <a:pt x="43" y="375"/>
                  </a:lnTo>
                  <a:lnTo>
                    <a:pt x="45" y="372"/>
                  </a:lnTo>
                  <a:lnTo>
                    <a:pt x="46" y="369"/>
                  </a:lnTo>
                  <a:lnTo>
                    <a:pt x="48" y="366"/>
                  </a:lnTo>
                  <a:lnTo>
                    <a:pt x="49" y="362"/>
                  </a:lnTo>
                  <a:lnTo>
                    <a:pt x="50" y="359"/>
                  </a:lnTo>
                  <a:lnTo>
                    <a:pt x="51" y="356"/>
                  </a:lnTo>
                  <a:lnTo>
                    <a:pt x="52" y="352"/>
                  </a:lnTo>
                  <a:lnTo>
                    <a:pt x="53" y="348"/>
                  </a:lnTo>
                  <a:lnTo>
                    <a:pt x="55" y="344"/>
                  </a:lnTo>
                  <a:lnTo>
                    <a:pt x="56" y="340"/>
                  </a:lnTo>
                  <a:lnTo>
                    <a:pt x="57" y="336"/>
                  </a:lnTo>
                  <a:lnTo>
                    <a:pt x="59" y="331"/>
                  </a:lnTo>
                  <a:lnTo>
                    <a:pt x="60" y="327"/>
                  </a:lnTo>
                  <a:lnTo>
                    <a:pt x="61" y="322"/>
                  </a:lnTo>
                  <a:lnTo>
                    <a:pt x="63" y="318"/>
                  </a:lnTo>
                  <a:lnTo>
                    <a:pt x="63" y="312"/>
                  </a:lnTo>
                  <a:lnTo>
                    <a:pt x="65" y="307"/>
                  </a:lnTo>
                  <a:lnTo>
                    <a:pt x="66" y="301"/>
                  </a:lnTo>
                  <a:lnTo>
                    <a:pt x="67" y="297"/>
                  </a:lnTo>
                  <a:lnTo>
                    <a:pt x="67" y="290"/>
                  </a:lnTo>
                  <a:lnTo>
                    <a:pt x="69" y="284"/>
                  </a:lnTo>
                  <a:lnTo>
                    <a:pt x="69" y="279"/>
                  </a:lnTo>
                  <a:lnTo>
                    <a:pt x="69" y="273"/>
                  </a:lnTo>
                  <a:lnTo>
                    <a:pt x="70" y="267"/>
                  </a:lnTo>
                  <a:lnTo>
                    <a:pt x="71" y="261"/>
                  </a:lnTo>
                  <a:lnTo>
                    <a:pt x="72" y="255"/>
                  </a:lnTo>
                  <a:lnTo>
                    <a:pt x="73" y="249"/>
                  </a:lnTo>
                  <a:lnTo>
                    <a:pt x="74" y="242"/>
                  </a:lnTo>
                  <a:lnTo>
                    <a:pt x="75" y="236"/>
                  </a:lnTo>
                  <a:lnTo>
                    <a:pt x="75" y="229"/>
                  </a:lnTo>
                  <a:lnTo>
                    <a:pt x="77" y="223"/>
                  </a:lnTo>
                  <a:lnTo>
                    <a:pt x="77" y="217"/>
                  </a:lnTo>
                  <a:lnTo>
                    <a:pt x="78" y="210"/>
                  </a:lnTo>
                  <a:lnTo>
                    <a:pt x="78" y="203"/>
                  </a:lnTo>
                  <a:lnTo>
                    <a:pt x="79" y="197"/>
                  </a:lnTo>
                  <a:lnTo>
                    <a:pt x="80" y="190"/>
                  </a:lnTo>
                  <a:lnTo>
                    <a:pt x="80" y="183"/>
                  </a:lnTo>
                  <a:lnTo>
                    <a:pt x="81" y="177"/>
                  </a:lnTo>
                  <a:lnTo>
                    <a:pt x="82" y="170"/>
                  </a:lnTo>
                  <a:lnTo>
                    <a:pt x="82" y="163"/>
                  </a:lnTo>
                  <a:lnTo>
                    <a:pt x="83" y="157"/>
                  </a:lnTo>
                  <a:lnTo>
                    <a:pt x="83" y="151"/>
                  </a:lnTo>
                  <a:lnTo>
                    <a:pt x="84" y="144"/>
                  </a:lnTo>
                  <a:lnTo>
                    <a:pt x="84" y="138"/>
                  </a:lnTo>
                  <a:lnTo>
                    <a:pt x="85" y="131"/>
                  </a:lnTo>
                  <a:lnTo>
                    <a:pt x="85" y="125"/>
                  </a:lnTo>
                  <a:lnTo>
                    <a:pt x="86" y="120"/>
                  </a:lnTo>
                  <a:lnTo>
                    <a:pt x="86" y="113"/>
                  </a:lnTo>
                  <a:lnTo>
                    <a:pt x="86" y="106"/>
                  </a:lnTo>
                  <a:lnTo>
                    <a:pt x="87" y="101"/>
                  </a:lnTo>
                  <a:lnTo>
                    <a:pt x="87" y="95"/>
                  </a:lnTo>
                  <a:lnTo>
                    <a:pt x="87" y="89"/>
                  </a:lnTo>
                  <a:lnTo>
                    <a:pt x="88" y="84"/>
                  </a:lnTo>
                  <a:lnTo>
                    <a:pt x="88" y="78"/>
                  </a:lnTo>
                  <a:lnTo>
                    <a:pt x="88" y="73"/>
                  </a:lnTo>
                  <a:lnTo>
                    <a:pt x="88" y="67"/>
                  </a:lnTo>
                  <a:lnTo>
                    <a:pt x="88" y="62"/>
                  </a:lnTo>
                  <a:lnTo>
                    <a:pt x="88" y="57"/>
                  </a:lnTo>
                  <a:lnTo>
                    <a:pt x="88" y="52"/>
                  </a:lnTo>
                  <a:lnTo>
                    <a:pt x="88" y="47"/>
                  </a:lnTo>
                  <a:lnTo>
                    <a:pt x="89" y="44"/>
                  </a:lnTo>
                  <a:lnTo>
                    <a:pt x="89" y="39"/>
                  </a:lnTo>
                  <a:lnTo>
                    <a:pt x="89" y="35"/>
                  </a:lnTo>
                  <a:lnTo>
                    <a:pt x="89" y="31"/>
                  </a:lnTo>
                  <a:lnTo>
                    <a:pt x="89" y="27"/>
                  </a:lnTo>
                  <a:lnTo>
                    <a:pt x="89" y="24"/>
                  </a:lnTo>
                  <a:lnTo>
                    <a:pt x="90" y="21"/>
                  </a:lnTo>
                  <a:lnTo>
                    <a:pt x="90" y="18"/>
                  </a:lnTo>
                  <a:lnTo>
                    <a:pt x="90" y="15"/>
                  </a:lnTo>
                  <a:lnTo>
                    <a:pt x="90" y="12"/>
                  </a:lnTo>
                  <a:lnTo>
                    <a:pt x="90" y="10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63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0"/>
            <p:cNvSpPr>
              <a:spLocks/>
            </p:cNvSpPr>
            <p:nvPr/>
          </p:nvSpPr>
          <p:spPr bwMode="auto">
            <a:xfrm>
              <a:off x="1097" y="1235"/>
              <a:ext cx="223" cy="302"/>
            </a:xfrm>
            <a:custGeom>
              <a:avLst/>
              <a:gdLst/>
              <a:ahLst/>
              <a:cxnLst>
                <a:cxn ang="0">
                  <a:pos x="191" y="5"/>
                </a:cxn>
                <a:cxn ang="0">
                  <a:pos x="186" y="10"/>
                </a:cxn>
                <a:cxn ang="0">
                  <a:pos x="182" y="17"/>
                </a:cxn>
                <a:cxn ang="0">
                  <a:pos x="175" y="23"/>
                </a:cxn>
                <a:cxn ang="0">
                  <a:pos x="169" y="31"/>
                </a:cxn>
                <a:cxn ang="0">
                  <a:pos x="161" y="41"/>
                </a:cxn>
                <a:cxn ang="0">
                  <a:pos x="153" y="51"/>
                </a:cxn>
                <a:cxn ang="0">
                  <a:pos x="144" y="61"/>
                </a:cxn>
                <a:cxn ang="0">
                  <a:pos x="134" y="74"/>
                </a:cxn>
                <a:cxn ang="0">
                  <a:pos x="125" y="87"/>
                </a:cxn>
                <a:cxn ang="0">
                  <a:pos x="114" y="99"/>
                </a:cxn>
                <a:cxn ang="0">
                  <a:pos x="104" y="113"/>
                </a:cxn>
                <a:cxn ang="0">
                  <a:pos x="94" y="126"/>
                </a:cxn>
                <a:cxn ang="0">
                  <a:pos x="83" y="140"/>
                </a:cxn>
                <a:cxn ang="0">
                  <a:pos x="74" y="155"/>
                </a:cxn>
                <a:cxn ang="0">
                  <a:pos x="63" y="167"/>
                </a:cxn>
                <a:cxn ang="0">
                  <a:pos x="54" y="181"/>
                </a:cxn>
                <a:cxn ang="0">
                  <a:pos x="45" y="195"/>
                </a:cxn>
                <a:cxn ang="0">
                  <a:pos x="37" y="207"/>
                </a:cxn>
                <a:cxn ang="0">
                  <a:pos x="29" y="219"/>
                </a:cxn>
                <a:cxn ang="0">
                  <a:pos x="22" y="231"/>
                </a:cxn>
                <a:cxn ang="0">
                  <a:pos x="17" y="241"/>
                </a:cxn>
                <a:cxn ang="0">
                  <a:pos x="12" y="252"/>
                </a:cxn>
                <a:cxn ang="0">
                  <a:pos x="8" y="260"/>
                </a:cxn>
                <a:cxn ang="0">
                  <a:pos x="4" y="269"/>
                </a:cxn>
                <a:cxn ang="0">
                  <a:pos x="2" y="277"/>
                </a:cxn>
                <a:cxn ang="0">
                  <a:pos x="1" y="284"/>
                </a:cxn>
                <a:cxn ang="0">
                  <a:pos x="0" y="290"/>
                </a:cxn>
                <a:cxn ang="0">
                  <a:pos x="1" y="296"/>
                </a:cxn>
                <a:cxn ang="0">
                  <a:pos x="4" y="302"/>
                </a:cxn>
                <a:cxn ang="0">
                  <a:pos x="11" y="302"/>
                </a:cxn>
                <a:cxn ang="0">
                  <a:pos x="19" y="298"/>
                </a:cxn>
                <a:cxn ang="0">
                  <a:pos x="26" y="293"/>
                </a:cxn>
                <a:cxn ang="0">
                  <a:pos x="33" y="288"/>
                </a:cxn>
                <a:cxn ang="0">
                  <a:pos x="40" y="282"/>
                </a:cxn>
                <a:cxn ang="0">
                  <a:pos x="47" y="274"/>
                </a:cxn>
                <a:cxn ang="0">
                  <a:pos x="55" y="264"/>
                </a:cxn>
                <a:cxn ang="0">
                  <a:pos x="63" y="254"/>
                </a:cxn>
                <a:cxn ang="0">
                  <a:pos x="73" y="242"/>
                </a:cxn>
                <a:cxn ang="0">
                  <a:pos x="82" y="229"/>
                </a:cxn>
                <a:cxn ang="0">
                  <a:pos x="92" y="215"/>
                </a:cxn>
                <a:cxn ang="0">
                  <a:pos x="101" y="199"/>
                </a:cxn>
                <a:cxn ang="0">
                  <a:pos x="112" y="184"/>
                </a:cxn>
                <a:cxn ang="0">
                  <a:pos x="122" y="169"/>
                </a:cxn>
                <a:cxn ang="0">
                  <a:pos x="132" y="153"/>
                </a:cxn>
                <a:cxn ang="0">
                  <a:pos x="142" y="137"/>
                </a:cxn>
                <a:cxn ang="0">
                  <a:pos x="152" y="120"/>
                </a:cxn>
                <a:cxn ang="0">
                  <a:pos x="161" y="105"/>
                </a:cxn>
                <a:cxn ang="0">
                  <a:pos x="171" y="89"/>
                </a:cxn>
                <a:cxn ang="0">
                  <a:pos x="179" y="74"/>
                </a:cxn>
                <a:cxn ang="0">
                  <a:pos x="188" y="60"/>
                </a:cxn>
                <a:cxn ang="0">
                  <a:pos x="194" y="47"/>
                </a:cxn>
                <a:cxn ang="0">
                  <a:pos x="201" y="36"/>
                </a:cxn>
                <a:cxn ang="0">
                  <a:pos x="208" y="25"/>
                </a:cxn>
                <a:cxn ang="0">
                  <a:pos x="213" y="17"/>
                </a:cxn>
                <a:cxn ang="0">
                  <a:pos x="217" y="9"/>
                </a:cxn>
                <a:cxn ang="0">
                  <a:pos x="222" y="2"/>
                </a:cxn>
                <a:cxn ang="0">
                  <a:pos x="193" y="3"/>
                </a:cxn>
              </a:cxnLst>
              <a:rect l="0" t="0" r="r" b="b"/>
              <a:pathLst>
                <a:path w="223" h="302">
                  <a:moveTo>
                    <a:pt x="193" y="3"/>
                  </a:moveTo>
                  <a:lnTo>
                    <a:pt x="192" y="3"/>
                  </a:lnTo>
                  <a:lnTo>
                    <a:pt x="191" y="5"/>
                  </a:lnTo>
                  <a:lnTo>
                    <a:pt x="190" y="7"/>
                  </a:lnTo>
                  <a:lnTo>
                    <a:pt x="188" y="9"/>
                  </a:lnTo>
                  <a:lnTo>
                    <a:pt x="186" y="10"/>
                  </a:lnTo>
                  <a:lnTo>
                    <a:pt x="185" y="12"/>
                  </a:lnTo>
                  <a:lnTo>
                    <a:pt x="183" y="14"/>
                  </a:lnTo>
                  <a:lnTo>
                    <a:pt x="182" y="17"/>
                  </a:lnTo>
                  <a:lnTo>
                    <a:pt x="180" y="19"/>
                  </a:lnTo>
                  <a:lnTo>
                    <a:pt x="178" y="21"/>
                  </a:lnTo>
                  <a:lnTo>
                    <a:pt x="175" y="23"/>
                  </a:lnTo>
                  <a:lnTo>
                    <a:pt x="174" y="26"/>
                  </a:lnTo>
                  <a:lnTo>
                    <a:pt x="171" y="29"/>
                  </a:lnTo>
                  <a:lnTo>
                    <a:pt x="169" y="31"/>
                  </a:lnTo>
                  <a:lnTo>
                    <a:pt x="167" y="34"/>
                  </a:lnTo>
                  <a:lnTo>
                    <a:pt x="164" y="38"/>
                  </a:lnTo>
                  <a:lnTo>
                    <a:pt x="161" y="41"/>
                  </a:lnTo>
                  <a:lnTo>
                    <a:pt x="158" y="44"/>
                  </a:lnTo>
                  <a:lnTo>
                    <a:pt x="155" y="47"/>
                  </a:lnTo>
                  <a:lnTo>
                    <a:pt x="153" y="51"/>
                  </a:lnTo>
                  <a:lnTo>
                    <a:pt x="150" y="54"/>
                  </a:lnTo>
                  <a:lnTo>
                    <a:pt x="147" y="59"/>
                  </a:lnTo>
                  <a:lnTo>
                    <a:pt x="144" y="61"/>
                  </a:lnTo>
                  <a:lnTo>
                    <a:pt x="141" y="66"/>
                  </a:lnTo>
                  <a:lnTo>
                    <a:pt x="137" y="70"/>
                  </a:lnTo>
                  <a:lnTo>
                    <a:pt x="134" y="74"/>
                  </a:lnTo>
                  <a:lnTo>
                    <a:pt x="132" y="79"/>
                  </a:lnTo>
                  <a:lnTo>
                    <a:pt x="128" y="82"/>
                  </a:lnTo>
                  <a:lnTo>
                    <a:pt x="125" y="87"/>
                  </a:lnTo>
                  <a:lnTo>
                    <a:pt x="121" y="91"/>
                  </a:lnTo>
                  <a:lnTo>
                    <a:pt x="117" y="95"/>
                  </a:lnTo>
                  <a:lnTo>
                    <a:pt x="114" y="99"/>
                  </a:lnTo>
                  <a:lnTo>
                    <a:pt x="111" y="103"/>
                  </a:lnTo>
                  <a:lnTo>
                    <a:pt x="108" y="108"/>
                  </a:lnTo>
                  <a:lnTo>
                    <a:pt x="104" y="113"/>
                  </a:lnTo>
                  <a:lnTo>
                    <a:pt x="101" y="118"/>
                  </a:lnTo>
                  <a:lnTo>
                    <a:pt x="97" y="121"/>
                  </a:lnTo>
                  <a:lnTo>
                    <a:pt x="94" y="126"/>
                  </a:lnTo>
                  <a:lnTo>
                    <a:pt x="90" y="131"/>
                  </a:lnTo>
                  <a:lnTo>
                    <a:pt x="87" y="136"/>
                  </a:lnTo>
                  <a:lnTo>
                    <a:pt x="83" y="140"/>
                  </a:lnTo>
                  <a:lnTo>
                    <a:pt x="80" y="144"/>
                  </a:lnTo>
                  <a:lnTo>
                    <a:pt x="76" y="149"/>
                  </a:lnTo>
                  <a:lnTo>
                    <a:pt x="74" y="155"/>
                  </a:lnTo>
                  <a:lnTo>
                    <a:pt x="70" y="158"/>
                  </a:lnTo>
                  <a:lnTo>
                    <a:pt x="67" y="163"/>
                  </a:lnTo>
                  <a:lnTo>
                    <a:pt x="63" y="167"/>
                  </a:lnTo>
                  <a:lnTo>
                    <a:pt x="60" y="172"/>
                  </a:lnTo>
                  <a:lnTo>
                    <a:pt x="57" y="177"/>
                  </a:lnTo>
                  <a:lnTo>
                    <a:pt x="54" y="181"/>
                  </a:lnTo>
                  <a:lnTo>
                    <a:pt x="51" y="185"/>
                  </a:lnTo>
                  <a:lnTo>
                    <a:pt x="48" y="190"/>
                  </a:lnTo>
                  <a:lnTo>
                    <a:pt x="45" y="195"/>
                  </a:lnTo>
                  <a:lnTo>
                    <a:pt x="42" y="198"/>
                  </a:lnTo>
                  <a:lnTo>
                    <a:pt x="39" y="203"/>
                  </a:lnTo>
                  <a:lnTo>
                    <a:pt x="37" y="207"/>
                  </a:lnTo>
                  <a:lnTo>
                    <a:pt x="34" y="211"/>
                  </a:lnTo>
                  <a:lnTo>
                    <a:pt x="32" y="216"/>
                  </a:lnTo>
                  <a:lnTo>
                    <a:pt x="29" y="219"/>
                  </a:lnTo>
                  <a:lnTo>
                    <a:pt x="27" y="224"/>
                  </a:lnTo>
                  <a:lnTo>
                    <a:pt x="25" y="227"/>
                  </a:lnTo>
                  <a:lnTo>
                    <a:pt x="22" y="231"/>
                  </a:lnTo>
                  <a:lnTo>
                    <a:pt x="20" y="235"/>
                  </a:lnTo>
                  <a:lnTo>
                    <a:pt x="18" y="238"/>
                  </a:lnTo>
                  <a:lnTo>
                    <a:pt x="17" y="241"/>
                  </a:lnTo>
                  <a:lnTo>
                    <a:pt x="16" y="245"/>
                  </a:lnTo>
                  <a:lnTo>
                    <a:pt x="14" y="248"/>
                  </a:lnTo>
                  <a:lnTo>
                    <a:pt x="12" y="252"/>
                  </a:lnTo>
                  <a:lnTo>
                    <a:pt x="10" y="255"/>
                  </a:lnTo>
                  <a:lnTo>
                    <a:pt x="9" y="257"/>
                  </a:lnTo>
                  <a:lnTo>
                    <a:pt x="8" y="260"/>
                  </a:lnTo>
                  <a:lnTo>
                    <a:pt x="7" y="264"/>
                  </a:lnTo>
                  <a:lnTo>
                    <a:pt x="5" y="266"/>
                  </a:lnTo>
                  <a:lnTo>
                    <a:pt x="4" y="269"/>
                  </a:lnTo>
                  <a:lnTo>
                    <a:pt x="4" y="272"/>
                  </a:lnTo>
                  <a:lnTo>
                    <a:pt x="3" y="274"/>
                  </a:lnTo>
                  <a:lnTo>
                    <a:pt x="2" y="277"/>
                  </a:lnTo>
                  <a:lnTo>
                    <a:pt x="2" y="279"/>
                  </a:lnTo>
                  <a:lnTo>
                    <a:pt x="1" y="281"/>
                  </a:lnTo>
                  <a:lnTo>
                    <a:pt x="1" y="284"/>
                  </a:lnTo>
                  <a:lnTo>
                    <a:pt x="0" y="286"/>
                  </a:lnTo>
                  <a:lnTo>
                    <a:pt x="0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1" y="296"/>
                  </a:lnTo>
                  <a:lnTo>
                    <a:pt x="2" y="298"/>
                  </a:lnTo>
                  <a:lnTo>
                    <a:pt x="3" y="301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11" y="302"/>
                  </a:lnTo>
                  <a:lnTo>
                    <a:pt x="13" y="301"/>
                  </a:lnTo>
                  <a:lnTo>
                    <a:pt x="17" y="300"/>
                  </a:lnTo>
                  <a:lnTo>
                    <a:pt x="19" y="298"/>
                  </a:lnTo>
                  <a:lnTo>
                    <a:pt x="23" y="296"/>
                  </a:lnTo>
                  <a:lnTo>
                    <a:pt x="25" y="294"/>
                  </a:lnTo>
                  <a:lnTo>
                    <a:pt x="26" y="293"/>
                  </a:lnTo>
                  <a:lnTo>
                    <a:pt x="29" y="292"/>
                  </a:lnTo>
                  <a:lnTo>
                    <a:pt x="31" y="290"/>
                  </a:lnTo>
                  <a:lnTo>
                    <a:pt x="33" y="288"/>
                  </a:lnTo>
                  <a:lnTo>
                    <a:pt x="35" y="286"/>
                  </a:lnTo>
                  <a:lnTo>
                    <a:pt x="37" y="284"/>
                  </a:lnTo>
                  <a:lnTo>
                    <a:pt x="40" y="282"/>
                  </a:lnTo>
                  <a:lnTo>
                    <a:pt x="42" y="279"/>
                  </a:lnTo>
                  <a:lnTo>
                    <a:pt x="44" y="276"/>
                  </a:lnTo>
                  <a:lnTo>
                    <a:pt x="47" y="274"/>
                  </a:lnTo>
                  <a:lnTo>
                    <a:pt x="50" y="271"/>
                  </a:lnTo>
                  <a:lnTo>
                    <a:pt x="52" y="268"/>
                  </a:lnTo>
                  <a:lnTo>
                    <a:pt x="55" y="264"/>
                  </a:lnTo>
                  <a:lnTo>
                    <a:pt x="57" y="261"/>
                  </a:lnTo>
                  <a:lnTo>
                    <a:pt x="61" y="257"/>
                  </a:lnTo>
                  <a:lnTo>
                    <a:pt x="63" y="254"/>
                  </a:lnTo>
                  <a:lnTo>
                    <a:pt x="66" y="250"/>
                  </a:lnTo>
                  <a:lnTo>
                    <a:pt x="69" y="246"/>
                  </a:lnTo>
                  <a:lnTo>
                    <a:pt x="73" y="242"/>
                  </a:lnTo>
                  <a:lnTo>
                    <a:pt x="75" y="237"/>
                  </a:lnTo>
                  <a:lnTo>
                    <a:pt x="78" y="233"/>
                  </a:lnTo>
                  <a:lnTo>
                    <a:pt x="82" y="229"/>
                  </a:lnTo>
                  <a:lnTo>
                    <a:pt x="85" y="224"/>
                  </a:lnTo>
                  <a:lnTo>
                    <a:pt x="89" y="219"/>
                  </a:lnTo>
                  <a:lnTo>
                    <a:pt x="92" y="215"/>
                  </a:lnTo>
                  <a:lnTo>
                    <a:pt x="94" y="210"/>
                  </a:lnTo>
                  <a:lnTo>
                    <a:pt x="98" y="205"/>
                  </a:lnTo>
                  <a:lnTo>
                    <a:pt x="101" y="199"/>
                  </a:lnTo>
                  <a:lnTo>
                    <a:pt x="105" y="195"/>
                  </a:lnTo>
                  <a:lnTo>
                    <a:pt x="108" y="190"/>
                  </a:lnTo>
                  <a:lnTo>
                    <a:pt x="112" y="184"/>
                  </a:lnTo>
                  <a:lnTo>
                    <a:pt x="115" y="179"/>
                  </a:lnTo>
                  <a:lnTo>
                    <a:pt x="118" y="174"/>
                  </a:lnTo>
                  <a:lnTo>
                    <a:pt x="122" y="169"/>
                  </a:lnTo>
                  <a:lnTo>
                    <a:pt x="125" y="163"/>
                  </a:lnTo>
                  <a:lnTo>
                    <a:pt x="129" y="157"/>
                  </a:lnTo>
                  <a:lnTo>
                    <a:pt x="132" y="153"/>
                  </a:lnTo>
                  <a:lnTo>
                    <a:pt x="135" y="147"/>
                  </a:lnTo>
                  <a:lnTo>
                    <a:pt x="139" y="141"/>
                  </a:lnTo>
                  <a:lnTo>
                    <a:pt x="142" y="137"/>
                  </a:lnTo>
                  <a:lnTo>
                    <a:pt x="145" y="131"/>
                  </a:lnTo>
                  <a:lnTo>
                    <a:pt x="149" y="126"/>
                  </a:lnTo>
                  <a:lnTo>
                    <a:pt x="152" y="120"/>
                  </a:lnTo>
                  <a:lnTo>
                    <a:pt x="155" y="115"/>
                  </a:lnTo>
                  <a:lnTo>
                    <a:pt x="158" y="110"/>
                  </a:lnTo>
                  <a:lnTo>
                    <a:pt x="161" y="105"/>
                  </a:lnTo>
                  <a:lnTo>
                    <a:pt x="165" y="99"/>
                  </a:lnTo>
                  <a:lnTo>
                    <a:pt x="168" y="95"/>
                  </a:lnTo>
                  <a:lnTo>
                    <a:pt x="171" y="89"/>
                  </a:lnTo>
                  <a:lnTo>
                    <a:pt x="173" y="84"/>
                  </a:lnTo>
                  <a:lnTo>
                    <a:pt x="176" y="80"/>
                  </a:lnTo>
                  <a:lnTo>
                    <a:pt x="179" y="74"/>
                  </a:lnTo>
                  <a:lnTo>
                    <a:pt x="182" y="70"/>
                  </a:lnTo>
                  <a:lnTo>
                    <a:pt x="185" y="65"/>
                  </a:lnTo>
                  <a:lnTo>
                    <a:pt x="188" y="60"/>
                  </a:lnTo>
                  <a:lnTo>
                    <a:pt x="190" y="56"/>
                  </a:lnTo>
                  <a:lnTo>
                    <a:pt x="192" y="52"/>
                  </a:lnTo>
                  <a:lnTo>
                    <a:pt x="194" y="47"/>
                  </a:lnTo>
                  <a:lnTo>
                    <a:pt x="197" y="43"/>
                  </a:lnTo>
                  <a:lnTo>
                    <a:pt x="199" y="40"/>
                  </a:lnTo>
                  <a:lnTo>
                    <a:pt x="201" y="36"/>
                  </a:lnTo>
                  <a:lnTo>
                    <a:pt x="204" y="32"/>
                  </a:lnTo>
                  <a:lnTo>
                    <a:pt x="206" y="29"/>
                  </a:lnTo>
                  <a:lnTo>
                    <a:pt x="208" y="25"/>
                  </a:lnTo>
                  <a:lnTo>
                    <a:pt x="210" y="22"/>
                  </a:lnTo>
                  <a:lnTo>
                    <a:pt x="211" y="19"/>
                  </a:lnTo>
                  <a:lnTo>
                    <a:pt x="213" y="17"/>
                  </a:lnTo>
                  <a:lnTo>
                    <a:pt x="214" y="14"/>
                  </a:lnTo>
                  <a:lnTo>
                    <a:pt x="216" y="11"/>
                  </a:lnTo>
                  <a:lnTo>
                    <a:pt x="217" y="9"/>
                  </a:lnTo>
                  <a:lnTo>
                    <a:pt x="218" y="7"/>
                  </a:lnTo>
                  <a:lnTo>
                    <a:pt x="220" y="3"/>
                  </a:lnTo>
                  <a:lnTo>
                    <a:pt x="222" y="2"/>
                  </a:lnTo>
                  <a:lnTo>
                    <a:pt x="222" y="1"/>
                  </a:lnTo>
                  <a:lnTo>
                    <a:pt x="223" y="0"/>
                  </a:lnTo>
                  <a:lnTo>
                    <a:pt x="193" y="3"/>
                  </a:lnTo>
                  <a:lnTo>
                    <a:pt x="193" y="3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1"/>
            <p:cNvSpPr>
              <a:spLocks/>
            </p:cNvSpPr>
            <p:nvPr/>
          </p:nvSpPr>
          <p:spPr bwMode="auto">
            <a:xfrm>
              <a:off x="904" y="1237"/>
              <a:ext cx="343" cy="153"/>
            </a:xfrm>
            <a:custGeom>
              <a:avLst/>
              <a:gdLst/>
              <a:ahLst/>
              <a:cxnLst>
                <a:cxn ang="0">
                  <a:pos x="341" y="0"/>
                </a:cxn>
                <a:cxn ang="0">
                  <a:pos x="333" y="5"/>
                </a:cxn>
                <a:cxn ang="0">
                  <a:pos x="326" y="9"/>
                </a:cxn>
                <a:cxn ang="0">
                  <a:pos x="319" y="15"/>
                </a:cxn>
                <a:cxn ang="0">
                  <a:pos x="309" y="20"/>
                </a:cxn>
                <a:cxn ang="0">
                  <a:pos x="298" y="27"/>
                </a:cxn>
                <a:cxn ang="0">
                  <a:pos x="287" y="36"/>
                </a:cxn>
                <a:cxn ang="0">
                  <a:pos x="273" y="43"/>
                </a:cxn>
                <a:cxn ang="0">
                  <a:pos x="259" y="52"/>
                </a:cxn>
                <a:cxn ang="0">
                  <a:pos x="245" y="61"/>
                </a:cxn>
                <a:cxn ang="0">
                  <a:pos x="230" y="70"/>
                </a:cxn>
                <a:cxn ang="0">
                  <a:pos x="213" y="79"/>
                </a:cxn>
                <a:cxn ang="0">
                  <a:pos x="198" y="88"/>
                </a:cxn>
                <a:cxn ang="0">
                  <a:pos x="182" y="97"/>
                </a:cxn>
                <a:cxn ang="0">
                  <a:pos x="166" y="106"/>
                </a:cxn>
                <a:cxn ang="0">
                  <a:pos x="151" y="114"/>
                </a:cxn>
                <a:cxn ang="0">
                  <a:pos x="134" y="121"/>
                </a:cxn>
                <a:cxn ang="0">
                  <a:pos x="119" y="128"/>
                </a:cxn>
                <a:cxn ang="0">
                  <a:pos x="105" y="135"/>
                </a:cxn>
                <a:cxn ang="0">
                  <a:pos x="92" y="140"/>
                </a:cxn>
                <a:cxn ang="0">
                  <a:pos x="78" y="144"/>
                </a:cxn>
                <a:cxn ang="0">
                  <a:pos x="65" y="148"/>
                </a:cxn>
                <a:cxn ang="0">
                  <a:pos x="55" y="151"/>
                </a:cxn>
                <a:cxn ang="0">
                  <a:pos x="44" y="152"/>
                </a:cxn>
                <a:cxn ang="0">
                  <a:pos x="35" y="153"/>
                </a:cxn>
                <a:cxn ang="0">
                  <a:pos x="26" y="153"/>
                </a:cxn>
                <a:cxn ang="0">
                  <a:pos x="19" y="151"/>
                </a:cxn>
                <a:cxn ang="0">
                  <a:pos x="13" y="150"/>
                </a:cxn>
                <a:cxn ang="0">
                  <a:pos x="6" y="146"/>
                </a:cxn>
                <a:cxn ang="0">
                  <a:pos x="0" y="138"/>
                </a:cxn>
                <a:cxn ang="0">
                  <a:pos x="1" y="130"/>
                </a:cxn>
                <a:cxn ang="0">
                  <a:pos x="6" y="119"/>
                </a:cxn>
                <a:cxn ang="0">
                  <a:pos x="12" y="112"/>
                </a:cxn>
                <a:cxn ang="0">
                  <a:pos x="18" y="106"/>
                </a:cxn>
                <a:cxn ang="0">
                  <a:pos x="26" y="100"/>
                </a:cxn>
                <a:cxn ang="0">
                  <a:pos x="36" y="94"/>
                </a:cxn>
                <a:cxn ang="0">
                  <a:pos x="46" y="88"/>
                </a:cxn>
                <a:cxn ang="0">
                  <a:pos x="58" y="82"/>
                </a:cxn>
                <a:cxn ang="0">
                  <a:pos x="72" y="76"/>
                </a:cxn>
                <a:cxn ang="0">
                  <a:pos x="86" y="69"/>
                </a:cxn>
                <a:cxn ang="0">
                  <a:pos x="102" y="63"/>
                </a:cxn>
                <a:cxn ang="0">
                  <a:pos x="118" y="58"/>
                </a:cxn>
                <a:cxn ang="0">
                  <a:pos x="136" y="52"/>
                </a:cxn>
                <a:cxn ang="0">
                  <a:pos x="153" y="46"/>
                </a:cxn>
                <a:cxn ang="0">
                  <a:pos x="172" y="40"/>
                </a:cxn>
                <a:cxn ang="0">
                  <a:pos x="190" y="36"/>
                </a:cxn>
                <a:cxn ang="0">
                  <a:pos x="208" y="31"/>
                </a:cxn>
                <a:cxn ang="0">
                  <a:pos x="226" y="26"/>
                </a:cxn>
                <a:cxn ang="0">
                  <a:pos x="242" y="21"/>
                </a:cxn>
                <a:cxn ang="0">
                  <a:pos x="259" y="18"/>
                </a:cxn>
                <a:cxn ang="0">
                  <a:pos x="274" y="14"/>
                </a:cxn>
                <a:cxn ang="0">
                  <a:pos x="288" y="11"/>
                </a:cxn>
                <a:cxn ang="0">
                  <a:pos x="301" y="7"/>
                </a:cxn>
                <a:cxn ang="0">
                  <a:pos x="313" y="5"/>
                </a:cxn>
                <a:cxn ang="0">
                  <a:pos x="324" y="2"/>
                </a:cxn>
                <a:cxn ang="0">
                  <a:pos x="331" y="1"/>
                </a:cxn>
                <a:cxn ang="0">
                  <a:pos x="338" y="0"/>
                </a:cxn>
                <a:cxn ang="0">
                  <a:pos x="342" y="0"/>
                </a:cxn>
              </a:cxnLst>
              <a:rect l="0" t="0" r="r" b="b"/>
              <a:pathLst>
                <a:path w="343" h="153">
                  <a:moveTo>
                    <a:pt x="343" y="0"/>
                  </a:moveTo>
                  <a:lnTo>
                    <a:pt x="342" y="0"/>
                  </a:lnTo>
                  <a:lnTo>
                    <a:pt x="341" y="0"/>
                  </a:lnTo>
                  <a:lnTo>
                    <a:pt x="338" y="1"/>
                  </a:lnTo>
                  <a:lnTo>
                    <a:pt x="335" y="4"/>
                  </a:lnTo>
                  <a:lnTo>
                    <a:pt x="333" y="5"/>
                  </a:lnTo>
                  <a:lnTo>
                    <a:pt x="331" y="6"/>
                  </a:lnTo>
                  <a:lnTo>
                    <a:pt x="329" y="7"/>
                  </a:lnTo>
                  <a:lnTo>
                    <a:pt x="326" y="9"/>
                  </a:lnTo>
                  <a:lnTo>
                    <a:pt x="324" y="11"/>
                  </a:lnTo>
                  <a:lnTo>
                    <a:pt x="322" y="12"/>
                  </a:lnTo>
                  <a:lnTo>
                    <a:pt x="319" y="15"/>
                  </a:lnTo>
                  <a:lnTo>
                    <a:pt x="316" y="17"/>
                  </a:lnTo>
                  <a:lnTo>
                    <a:pt x="312" y="19"/>
                  </a:lnTo>
                  <a:lnTo>
                    <a:pt x="309" y="20"/>
                  </a:lnTo>
                  <a:lnTo>
                    <a:pt x="306" y="22"/>
                  </a:lnTo>
                  <a:lnTo>
                    <a:pt x="302" y="25"/>
                  </a:lnTo>
                  <a:lnTo>
                    <a:pt x="298" y="27"/>
                  </a:lnTo>
                  <a:lnTo>
                    <a:pt x="294" y="30"/>
                  </a:lnTo>
                  <a:lnTo>
                    <a:pt x="290" y="33"/>
                  </a:lnTo>
                  <a:lnTo>
                    <a:pt x="287" y="36"/>
                  </a:lnTo>
                  <a:lnTo>
                    <a:pt x="282" y="38"/>
                  </a:lnTo>
                  <a:lnTo>
                    <a:pt x="277" y="40"/>
                  </a:lnTo>
                  <a:lnTo>
                    <a:pt x="273" y="43"/>
                  </a:lnTo>
                  <a:lnTo>
                    <a:pt x="268" y="46"/>
                  </a:lnTo>
                  <a:lnTo>
                    <a:pt x="264" y="49"/>
                  </a:lnTo>
                  <a:lnTo>
                    <a:pt x="259" y="52"/>
                  </a:lnTo>
                  <a:lnTo>
                    <a:pt x="254" y="55"/>
                  </a:lnTo>
                  <a:lnTo>
                    <a:pt x="250" y="58"/>
                  </a:lnTo>
                  <a:lnTo>
                    <a:pt x="245" y="61"/>
                  </a:lnTo>
                  <a:lnTo>
                    <a:pt x="240" y="64"/>
                  </a:lnTo>
                  <a:lnTo>
                    <a:pt x="235" y="67"/>
                  </a:lnTo>
                  <a:lnTo>
                    <a:pt x="230" y="70"/>
                  </a:lnTo>
                  <a:lnTo>
                    <a:pt x="225" y="73"/>
                  </a:lnTo>
                  <a:lnTo>
                    <a:pt x="219" y="76"/>
                  </a:lnTo>
                  <a:lnTo>
                    <a:pt x="213" y="79"/>
                  </a:lnTo>
                  <a:lnTo>
                    <a:pt x="209" y="82"/>
                  </a:lnTo>
                  <a:lnTo>
                    <a:pt x="204" y="85"/>
                  </a:lnTo>
                  <a:lnTo>
                    <a:pt x="198" y="88"/>
                  </a:lnTo>
                  <a:lnTo>
                    <a:pt x="192" y="91"/>
                  </a:lnTo>
                  <a:lnTo>
                    <a:pt x="188" y="94"/>
                  </a:lnTo>
                  <a:lnTo>
                    <a:pt x="182" y="97"/>
                  </a:lnTo>
                  <a:lnTo>
                    <a:pt x="177" y="99"/>
                  </a:lnTo>
                  <a:lnTo>
                    <a:pt x="172" y="102"/>
                  </a:lnTo>
                  <a:lnTo>
                    <a:pt x="166" y="106"/>
                  </a:lnTo>
                  <a:lnTo>
                    <a:pt x="161" y="108"/>
                  </a:lnTo>
                  <a:lnTo>
                    <a:pt x="155" y="111"/>
                  </a:lnTo>
                  <a:lnTo>
                    <a:pt x="151" y="114"/>
                  </a:lnTo>
                  <a:lnTo>
                    <a:pt x="145" y="116"/>
                  </a:lnTo>
                  <a:lnTo>
                    <a:pt x="139" y="118"/>
                  </a:lnTo>
                  <a:lnTo>
                    <a:pt x="134" y="121"/>
                  </a:lnTo>
                  <a:lnTo>
                    <a:pt x="130" y="123"/>
                  </a:lnTo>
                  <a:lnTo>
                    <a:pt x="125" y="126"/>
                  </a:lnTo>
                  <a:lnTo>
                    <a:pt x="119" y="128"/>
                  </a:lnTo>
                  <a:lnTo>
                    <a:pt x="114" y="130"/>
                  </a:lnTo>
                  <a:lnTo>
                    <a:pt x="110" y="133"/>
                  </a:lnTo>
                  <a:lnTo>
                    <a:pt x="105" y="135"/>
                  </a:lnTo>
                  <a:lnTo>
                    <a:pt x="100" y="136"/>
                  </a:lnTo>
                  <a:lnTo>
                    <a:pt x="95" y="138"/>
                  </a:lnTo>
                  <a:lnTo>
                    <a:pt x="92" y="140"/>
                  </a:lnTo>
                  <a:lnTo>
                    <a:pt x="87" y="142"/>
                  </a:lnTo>
                  <a:lnTo>
                    <a:pt x="82" y="143"/>
                  </a:lnTo>
                  <a:lnTo>
                    <a:pt x="78" y="144"/>
                  </a:lnTo>
                  <a:lnTo>
                    <a:pt x="74" y="146"/>
                  </a:lnTo>
                  <a:lnTo>
                    <a:pt x="70" y="147"/>
                  </a:lnTo>
                  <a:lnTo>
                    <a:pt x="65" y="148"/>
                  </a:lnTo>
                  <a:lnTo>
                    <a:pt x="62" y="149"/>
                  </a:lnTo>
                  <a:lnTo>
                    <a:pt x="57" y="150"/>
                  </a:lnTo>
                  <a:lnTo>
                    <a:pt x="55" y="151"/>
                  </a:lnTo>
                  <a:lnTo>
                    <a:pt x="51" y="151"/>
                  </a:lnTo>
                  <a:lnTo>
                    <a:pt x="47" y="151"/>
                  </a:lnTo>
                  <a:lnTo>
                    <a:pt x="44" y="152"/>
                  </a:lnTo>
                  <a:lnTo>
                    <a:pt x="40" y="152"/>
                  </a:lnTo>
                  <a:lnTo>
                    <a:pt x="37" y="152"/>
                  </a:lnTo>
                  <a:lnTo>
                    <a:pt x="35" y="153"/>
                  </a:lnTo>
                  <a:lnTo>
                    <a:pt x="32" y="153"/>
                  </a:lnTo>
                  <a:lnTo>
                    <a:pt x="29" y="153"/>
                  </a:lnTo>
                  <a:lnTo>
                    <a:pt x="26" y="153"/>
                  </a:lnTo>
                  <a:lnTo>
                    <a:pt x="24" y="152"/>
                  </a:lnTo>
                  <a:lnTo>
                    <a:pt x="21" y="152"/>
                  </a:lnTo>
                  <a:lnTo>
                    <a:pt x="19" y="151"/>
                  </a:lnTo>
                  <a:lnTo>
                    <a:pt x="17" y="151"/>
                  </a:lnTo>
                  <a:lnTo>
                    <a:pt x="15" y="150"/>
                  </a:lnTo>
                  <a:lnTo>
                    <a:pt x="13" y="150"/>
                  </a:lnTo>
                  <a:lnTo>
                    <a:pt x="11" y="149"/>
                  </a:lnTo>
                  <a:lnTo>
                    <a:pt x="8" y="147"/>
                  </a:lnTo>
                  <a:lnTo>
                    <a:pt x="6" y="146"/>
                  </a:lnTo>
                  <a:lnTo>
                    <a:pt x="3" y="143"/>
                  </a:lnTo>
                  <a:lnTo>
                    <a:pt x="2" y="141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3"/>
                  </a:lnTo>
                  <a:lnTo>
                    <a:pt x="1" y="130"/>
                  </a:lnTo>
                  <a:lnTo>
                    <a:pt x="1" y="126"/>
                  </a:lnTo>
                  <a:lnTo>
                    <a:pt x="3" y="123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7" y="108"/>
                  </a:lnTo>
                  <a:lnTo>
                    <a:pt x="18" y="106"/>
                  </a:lnTo>
                  <a:lnTo>
                    <a:pt x="20" y="104"/>
                  </a:lnTo>
                  <a:lnTo>
                    <a:pt x="23" y="102"/>
                  </a:lnTo>
                  <a:lnTo>
                    <a:pt x="26" y="100"/>
                  </a:lnTo>
                  <a:lnTo>
                    <a:pt x="29" y="98"/>
                  </a:lnTo>
                  <a:lnTo>
                    <a:pt x="32" y="96"/>
                  </a:lnTo>
                  <a:lnTo>
                    <a:pt x="36" y="94"/>
                  </a:lnTo>
                  <a:lnTo>
                    <a:pt x="39" y="92"/>
                  </a:lnTo>
                  <a:lnTo>
                    <a:pt x="42" y="90"/>
                  </a:lnTo>
                  <a:lnTo>
                    <a:pt x="46" y="88"/>
                  </a:lnTo>
                  <a:lnTo>
                    <a:pt x="50" y="86"/>
                  </a:lnTo>
                  <a:lnTo>
                    <a:pt x="55" y="84"/>
                  </a:lnTo>
                  <a:lnTo>
                    <a:pt x="58" y="82"/>
                  </a:lnTo>
                  <a:lnTo>
                    <a:pt x="62" y="80"/>
                  </a:lnTo>
                  <a:lnTo>
                    <a:pt x="67" y="78"/>
                  </a:lnTo>
                  <a:lnTo>
                    <a:pt x="72" y="76"/>
                  </a:lnTo>
                  <a:lnTo>
                    <a:pt x="76" y="74"/>
                  </a:lnTo>
                  <a:lnTo>
                    <a:pt x="81" y="72"/>
                  </a:lnTo>
                  <a:lnTo>
                    <a:pt x="86" y="69"/>
                  </a:lnTo>
                  <a:lnTo>
                    <a:pt x="92" y="68"/>
                  </a:lnTo>
                  <a:lnTo>
                    <a:pt x="96" y="65"/>
                  </a:lnTo>
                  <a:lnTo>
                    <a:pt x="102" y="63"/>
                  </a:lnTo>
                  <a:lnTo>
                    <a:pt x="107" y="61"/>
                  </a:lnTo>
                  <a:lnTo>
                    <a:pt x="113" y="59"/>
                  </a:lnTo>
                  <a:lnTo>
                    <a:pt x="118" y="58"/>
                  </a:lnTo>
                  <a:lnTo>
                    <a:pt x="124" y="56"/>
                  </a:lnTo>
                  <a:lnTo>
                    <a:pt x="130" y="54"/>
                  </a:lnTo>
                  <a:lnTo>
                    <a:pt x="136" y="52"/>
                  </a:lnTo>
                  <a:lnTo>
                    <a:pt x="142" y="50"/>
                  </a:lnTo>
                  <a:lnTo>
                    <a:pt x="148" y="48"/>
                  </a:lnTo>
                  <a:lnTo>
                    <a:pt x="153" y="46"/>
                  </a:lnTo>
                  <a:lnTo>
                    <a:pt x="159" y="44"/>
                  </a:lnTo>
                  <a:lnTo>
                    <a:pt x="165" y="42"/>
                  </a:lnTo>
                  <a:lnTo>
                    <a:pt x="172" y="40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6"/>
                  </a:lnTo>
                  <a:lnTo>
                    <a:pt x="195" y="34"/>
                  </a:lnTo>
                  <a:lnTo>
                    <a:pt x="201" y="32"/>
                  </a:lnTo>
                  <a:lnTo>
                    <a:pt x="208" y="31"/>
                  </a:lnTo>
                  <a:lnTo>
                    <a:pt x="213" y="29"/>
                  </a:lnTo>
                  <a:lnTo>
                    <a:pt x="219" y="28"/>
                  </a:lnTo>
                  <a:lnTo>
                    <a:pt x="226" y="26"/>
                  </a:lnTo>
                  <a:lnTo>
                    <a:pt x="231" y="25"/>
                  </a:lnTo>
                  <a:lnTo>
                    <a:pt x="236" y="23"/>
                  </a:lnTo>
                  <a:lnTo>
                    <a:pt x="242" y="21"/>
                  </a:lnTo>
                  <a:lnTo>
                    <a:pt x="248" y="20"/>
                  </a:lnTo>
                  <a:lnTo>
                    <a:pt x="253" y="19"/>
                  </a:lnTo>
                  <a:lnTo>
                    <a:pt x="259" y="18"/>
                  </a:lnTo>
                  <a:lnTo>
                    <a:pt x="264" y="17"/>
                  </a:lnTo>
                  <a:lnTo>
                    <a:pt x="268" y="16"/>
                  </a:lnTo>
                  <a:lnTo>
                    <a:pt x="274" y="14"/>
                  </a:lnTo>
                  <a:lnTo>
                    <a:pt x="279" y="13"/>
                  </a:lnTo>
                  <a:lnTo>
                    <a:pt x="284" y="12"/>
                  </a:lnTo>
                  <a:lnTo>
                    <a:pt x="288" y="11"/>
                  </a:lnTo>
                  <a:lnTo>
                    <a:pt x="293" y="10"/>
                  </a:lnTo>
                  <a:lnTo>
                    <a:pt x="297" y="8"/>
                  </a:lnTo>
                  <a:lnTo>
                    <a:pt x="301" y="7"/>
                  </a:lnTo>
                  <a:lnTo>
                    <a:pt x="306" y="7"/>
                  </a:lnTo>
                  <a:lnTo>
                    <a:pt x="309" y="6"/>
                  </a:lnTo>
                  <a:lnTo>
                    <a:pt x="313" y="5"/>
                  </a:lnTo>
                  <a:lnTo>
                    <a:pt x="317" y="4"/>
                  </a:lnTo>
                  <a:lnTo>
                    <a:pt x="320" y="3"/>
                  </a:lnTo>
                  <a:lnTo>
                    <a:pt x="324" y="2"/>
                  </a:lnTo>
                  <a:lnTo>
                    <a:pt x="326" y="2"/>
                  </a:lnTo>
                  <a:lnTo>
                    <a:pt x="328" y="1"/>
                  </a:lnTo>
                  <a:lnTo>
                    <a:pt x="331" y="1"/>
                  </a:lnTo>
                  <a:lnTo>
                    <a:pt x="333" y="1"/>
                  </a:lnTo>
                  <a:lnTo>
                    <a:pt x="335" y="0"/>
                  </a:lnTo>
                  <a:lnTo>
                    <a:pt x="338" y="0"/>
                  </a:lnTo>
                  <a:lnTo>
                    <a:pt x="339" y="0"/>
                  </a:lnTo>
                  <a:lnTo>
                    <a:pt x="341" y="0"/>
                  </a:lnTo>
                  <a:lnTo>
                    <a:pt x="342" y="0"/>
                  </a:lnTo>
                  <a:lnTo>
                    <a:pt x="343" y="0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FF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2"/>
            <p:cNvSpPr>
              <a:spLocks/>
            </p:cNvSpPr>
            <p:nvPr/>
          </p:nvSpPr>
          <p:spPr bwMode="auto">
            <a:xfrm>
              <a:off x="968" y="1196"/>
              <a:ext cx="302" cy="212"/>
            </a:xfrm>
            <a:custGeom>
              <a:avLst/>
              <a:gdLst/>
              <a:ahLst/>
              <a:cxnLst>
                <a:cxn ang="0">
                  <a:pos x="272" y="41"/>
                </a:cxn>
                <a:cxn ang="0">
                  <a:pos x="261" y="50"/>
                </a:cxn>
                <a:cxn ang="0">
                  <a:pos x="250" y="60"/>
                </a:cxn>
                <a:cxn ang="0">
                  <a:pos x="240" y="68"/>
                </a:cxn>
                <a:cxn ang="0">
                  <a:pos x="228" y="78"/>
                </a:cxn>
                <a:cxn ang="0">
                  <a:pos x="217" y="89"/>
                </a:cxn>
                <a:cxn ang="0">
                  <a:pos x="204" y="99"/>
                </a:cxn>
                <a:cxn ang="0">
                  <a:pos x="190" y="111"/>
                </a:cxn>
                <a:cxn ang="0">
                  <a:pos x="176" y="122"/>
                </a:cxn>
                <a:cxn ang="0">
                  <a:pos x="163" y="134"/>
                </a:cxn>
                <a:cxn ang="0">
                  <a:pos x="148" y="144"/>
                </a:cxn>
                <a:cxn ang="0">
                  <a:pos x="135" y="156"/>
                </a:cxn>
                <a:cxn ang="0">
                  <a:pos x="123" y="165"/>
                </a:cxn>
                <a:cxn ang="0">
                  <a:pos x="110" y="174"/>
                </a:cxn>
                <a:cxn ang="0">
                  <a:pos x="99" y="181"/>
                </a:cxn>
                <a:cxn ang="0">
                  <a:pos x="90" y="188"/>
                </a:cxn>
                <a:cxn ang="0">
                  <a:pos x="82" y="194"/>
                </a:cxn>
                <a:cxn ang="0">
                  <a:pos x="69" y="201"/>
                </a:cxn>
                <a:cxn ang="0">
                  <a:pos x="59" y="207"/>
                </a:cxn>
                <a:cxn ang="0">
                  <a:pos x="50" y="211"/>
                </a:cxn>
                <a:cxn ang="0">
                  <a:pos x="40" y="211"/>
                </a:cxn>
                <a:cxn ang="0">
                  <a:pos x="29" y="206"/>
                </a:cxn>
                <a:cxn ang="0">
                  <a:pos x="16" y="198"/>
                </a:cxn>
                <a:cxn ang="0">
                  <a:pos x="4" y="190"/>
                </a:cxn>
                <a:cxn ang="0">
                  <a:pos x="0" y="177"/>
                </a:cxn>
                <a:cxn ang="0">
                  <a:pos x="4" y="168"/>
                </a:cxn>
                <a:cxn ang="0">
                  <a:pos x="12" y="158"/>
                </a:cxn>
                <a:cxn ang="0">
                  <a:pos x="23" y="147"/>
                </a:cxn>
                <a:cxn ang="0">
                  <a:pos x="36" y="137"/>
                </a:cxn>
                <a:cxn ang="0">
                  <a:pos x="45" y="131"/>
                </a:cxn>
                <a:cxn ang="0">
                  <a:pos x="53" y="124"/>
                </a:cxn>
                <a:cxn ang="0">
                  <a:pos x="64" y="118"/>
                </a:cxn>
                <a:cxn ang="0">
                  <a:pos x="73" y="111"/>
                </a:cxn>
                <a:cxn ang="0">
                  <a:pos x="84" y="103"/>
                </a:cxn>
                <a:cxn ang="0">
                  <a:pos x="95" y="97"/>
                </a:cxn>
                <a:cxn ang="0">
                  <a:pos x="107" y="90"/>
                </a:cxn>
                <a:cxn ang="0">
                  <a:pos x="118" y="82"/>
                </a:cxn>
                <a:cxn ang="0">
                  <a:pos x="129" y="76"/>
                </a:cxn>
                <a:cxn ang="0">
                  <a:pos x="142" y="69"/>
                </a:cxn>
                <a:cxn ang="0">
                  <a:pos x="154" y="61"/>
                </a:cxn>
                <a:cxn ang="0">
                  <a:pos x="166" y="55"/>
                </a:cxn>
                <a:cxn ang="0">
                  <a:pos x="178" y="48"/>
                </a:cxn>
                <a:cxn ang="0">
                  <a:pos x="189" y="41"/>
                </a:cxn>
                <a:cxn ang="0">
                  <a:pos x="201" y="36"/>
                </a:cxn>
                <a:cxn ang="0">
                  <a:pos x="212" y="30"/>
                </a:cxn>
                <a:cxn ang="0">
                  <a:pos x="223" y="25"/>
                </a:cxn>
                <a:cxn ang="0">
                  <a:pos x="234" y="21"/>
                </a:cxn>
                <a:cxn ang="0">
                  <a:pos x="243" y="17"/>
                </a:cxn>
                <a:cxn ang="0">
                  <a:pos x="252" y="12"/>
                </a:cxn>
                <a:cxn ang="0">
                  <a:pos x="262" y="8"/>
                </a:cxn>
                <a:cxn ang="0">
                  <a:pos x="274" y="2"/>
                </a:cxn>
                <a:cxn ang="0">
                  <a:pos x="283" y="0"/>
                </a:cxn>
                <a:cxn ang="0">
                  <a:pos x="275" y="39"/>
                </a:cxn>
              </a:cxnLst>
              <a:rect l="0" t="0" r="r" b="b"/>
              <a:pathLst>
                <a:path w="302" h="212">
                  <a:moveTo>
                    <a:pt x="275" y="39"/>
                  </a:moveTo>
                  <a:lnTo>
                    <a:pt x="274" y="39"/>
                  </a:lnTo>
                  <a:lnTo>
                    <a:pt x="274" y="40"/>
                  </a:lnTo>
                  <a:lnTo>
                    <a:pt x="272" y="41"/>
                  </a:lnTo>
                  <a:lnTo>
                    <a:pt x="270" y="42"/>
                  </a:lnTo>
                  <a:lnTo>
                    <a:pt x="267" y="44"/>
                  </a:lnTo>
                  <a:lnTo>
                    <a:pt x="264" y="47"/>
                  </a:lnTo>
                  <a:lnTo>
                    <a:pt x="261" y="50"/>
                  </a:lnTo>
                  <a:lnTo>
                    <a:pt x="257" y="54"/>
                  </a:lnTo>
                  <a:lnTo>
                    <a:pt x="255" y="56"/>
                  </a:lnTo>
                  <a:lnTo>
                    <a:pt x="253" y="58"/>
                  </a:lnTo>
                  <a:lnTo>
                    <a:pt x="250" y="60"/>
                  </a:lnTo>
                  <a:lnTo>
                    <a:pt x="248" y="61"/>
                  </a:lnTo>
                  <a:lnTo>
                    <a:pt x="245" y="63"/>
                  </a:lnTo>
                  <a:lnTo>
                    <a:pt x="243" y="66"/>
                  </a:lnTo>
                  <a:lnTo>
                    <a:pt x="240" y="68"/>
                  </a:lnTo>
                  <a:lnTo>
                    <a:pt x="238" y="71"/>
                  </a:lnTo>
                  <a:lnTo>
                    <a:pt x="234" y="73"/>
                  </a:lnTo>
                  <a:lnTo>
                    <a:pt x="232" y="76"/>
                  </a:lnTo>
                  <a:lnTo>
                    <a:pt x="228" y="78"/>
                  </a:lnTo>
                  <a:lnTo>
                    <a:pt x="226" y="80"/>
                  </a:lnTo>
                  <a:lnTo>
                    <a:pt x="223" y="83"/>
                  </a:lnTo>
                  <a:lnTo>
                    <a:pt x="220" y="86"/>
                  </a:lnTo>
                  <a:lnTo>
                    <a:pt x="217" y="89"/>
                  </a:lnTo>
                  <a:lnTo>
                    <a:pt x="214" y="92"/>
                  </a:lnTo>
                  <a:lnTo>
                    <a:pt x="210" y="95"/>
                  </a:lnTo>
                  <a:lnTo>
                    <a:pt x="207" y="98"/>
                  </a:lnTo>
                  <a:lnTo>
                    <a:pt x="204" y="99"/>
                  </a:lnTo>
                  <a:lnTo>
                    <a:pt x="201" y="102"/>
                  </a:lnTo>
                  <a:lnTo>
                    <a:pt x="197" y="105"/>
                  </a:lnTo>
                  <a:lnTo>
                    <a:pt x="194" y="108"/>
                  </a:lnTo>
                  <a:lnTo>
                    <a:pt x="190" y="111"/>
                  </a:lnTo>
                  <a:lnTo>
                    <a:pt x="186" y="114"/>
                  </a:lnTo>
                  <a:lnTo>
                    <a:pt x="184" y="117"/>
                  </a:lnTo>
                  <a:lnTo>
                    <a:pt x="180" y="119"/>
                  </a:lnTo>
                  <a:lnTo>
                    <a:pt x="176" y="122"/>
                  </a:lnTo>
                  <a:lnTo>
                    <a:pt x="173" y="126"/>
                  </a:lnTo>
                  <a:lnTo>
                    <a:pt x="169" y="128"/>
                  </a:lnTo>
                  <a:lnTo>
                    <a:pt x="166" y="131"/>
                  </a:lnTo>
                  <a:lnTo>
                    <a:pt x="163" y="134"/>
                  </a:lnTo>
                  <a:lnTo>
                    <a:pt x="159" y="137"/>
                  </a:lnTo>
                  <a:lnTo>
                    <a:pt x="155" y="139"/>
                  </a:lnTo>
                  <a:lnTo>
                    <a:pt x="152" y="142"/>
                  </a:lnTo>
                  <a:lnTo>
                    <a:pt x="148" y="144"/>
                  </a:lnTo>
                  <a:lnTo>
                    <a:pt x="146" y="147"/>
                  </a:lnTo>
                  <a:lnTo>
                    <a:pt x="142" y="150"/>
                  </a:lnTo>
                  <a:lnTo>
                    <a:pt x="139" y="153"/>
                  </a:lnTo>
                  <a:lnTo>
                    <a:pt x="135" y="156"/>
                  </a:lnTo>
                  <a:lnTo>
                    <a:pt x="132" y="158"/>
                  </a:lnTo>
                  <a:lnTo>
                    <a:pt x="128" y="160"/>
                  </a:lnTo>
                  <a:lnTo>
                    <a:pt x="126" y="162"/>
                  </a:lnTo>
                  <a:lnTo>
                    <a:pt x="123" y="165"/>
                  </a:lnTo>
                  <a:lnTo>
                    <a:pt x="119" y="167"/>
                  </a:lnTo>
                  <a:lnTo>
                    <a:pt x="116" y="170"/>
                  </a:lnTo>
                  <a:lnTo>
                    <a:pt x="113" y="172"/>
                  </a:lnTo>
                  <a:lnTo>
                    <a:pt x="110" y="174"/>
                  </a:lnTo>
                  <a:lnTo>
                    <a:pt x="108" y="177"/>
                  </a:lnTo>
                  <a:lnTo>
                    <a:pt x="105" y="177"/>
                  </a:lnTo>
                  <a:lnTo>
                    <a:pt x="102" y="179"/>
                  </a:lnTo>
                  <a:lnTo>
                    <a:pt x="99" y="181"/>
                  </a:lnTo>
                  <a:lnTo>
                    <a:pt x="97" y="183"/>
                  </a:lnTo>
                  <a:lnTo>
                    <a:pt x="94" y="185"/>
                  </a:lnTo>
                  <a:lnTo>
                    <a:pt x="92" y="186"/>
                  </a:lnTo>
                  <a:lnTo>
                    <a:pt x="90" y="188"/>
                  </a:lnTo>
                  <a:lnTo>
                    <a:pt x="88" y="189"/>
                  </a:lnTo>
                  <a:lnTo>
                    <a:pt x="86" y="191"/>
                  </a:lnTo>
                  <a:lnTo>
                    <a:pt x="84" y="192"/>
                  </a:lnTo>
                  <a:lnTo>
                    <a:pt x="82" y="194"/>
                  </a:lnTo>
                  <a:lnTo>
                    <a:pt x="80" y="195"/>
                  </a:lnTo>
                  <a:lnTo>
                    <a:pt x="76" y="196"/>
                  </a:lnTo>
                  <a:lnTo>
                    <a:pt x="73" y="199"/>
                  </a:lnTo>
                  <a:lnTo>
                    <a:pt x="69" y="201"/>
                  </a:lnTo>
                  <a:lnTo>
                    <a:pt x="67" y="203"/>
                  </a:lnTo>
                  <a:lnTo>
                    <a:pt x="64" y="204"/>
                  </a:lnTo>
                  <a:lnTo>
                    <a:pt x="62" y="206"/>
                  </a:lnTo>
                  <a:lnTo>
                    <a:pt x="59" y="207"/>
                  </a:lnTo>
                  <a:lnTo>
                    <a:pt x="57" y="208"/>
                  </a:lnTo>
                  <a:lnTo>
                    <a:pt x="55" y="209"/>
                  </a:lnTo>
                  <a:lnTo>
                    <a:pt x="53" y="210"/>
                  </a:lnTo>
                  <a:lnTo>
                    <a:pt x="50" y="211"/>
                  </a:lnTo>
                  <a:lnTo>
                    <a:pt x="47" y="212"/>
                  </a:lnTo>
                  <a:lnTo>
                    <a:pt x="45" y="212"/>
                  </a:lnTo>
                  <a:lnTo>
                    <a:pt x="42" y="212"/>
                  </a:lnTo>
                  <a:lnTo>
                    <a:pt x="40" y="211"/>
                  </a:lnTo>
                  <a:lnTo>
                    <a:pt x="37" y="210"/>
                  </a:lnTo>
                  <a:lnTo>
                    <a:pt x="34" y="209"/>
                  </a:lnTo>
                  <a:lnTo>
                    <a:pt x="32" y="208"/>
                  </a:lnTo>
                  <a:lnTo>
                    <a:pt x="29" y="206"/>
                  </a:lnTo>
                  <a:lnTo>
                    <a:pt x="26" y="204"/>
                  </a:lnTo>
                  <a:lnTo>
                    <a:pt x="23" y="202"/>
                  </a:lnTo>
                  <a:lnTo>
                    <a:pt x="19" y="200"/>
                  </a:lnTo>
                  <a:lnTo>
                    <a:pt x="16" y="198"/>
                  </a:lnTo>
                  <a:lnTo>
                    <a:pt x="12" y="196"/>
                  </a:lnTo>
                  <a:lnTo>
                    <a:pt x="10" y="195"/>
                  </a:lnTo>
                  <a:lnTo>
                    <a:pt x="7" y="193"/>
                  </a:lnTo>
                  <a:lnTo>
                    <a:pt x="4" y="190"/>
                  </a:lnTo>
                  <a:lnTo>
                    <a:pt x="2" y="187"/>
                  </a:lnTo>
                  <a:lnTo>
                    <a:pt x="1" y="183"/>
                  </a:lnTo>
                  <a:lnTo>
                    <a:pt x="1" y="180"/>
                  </a:lnTo>
                  <a:lnTo>
                    <a:pt x="0" y="177"/>
                  </a:lnTo>
                  <a:lnTo>
                    <a:pt x="1" y="174"/>
                  </a:lnTo>
                  <a:lnTo>
                    <a:pt x="2" y="172"/>
                  </a:lnTo>
                  <a:lnTo>
                    <a:pt x="3" y="170"/>
                  </a:lnTo>
                  <a:lnTo>
                    <a:pt x="4" y="168"/>
                  </a:lnTo>
                  <a:lnTo>
                    <a:pt x="6" y="166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2" y="158"/>
                  </a:lnTo>
                  <a:lnTo>
                    <a:pt x="14" y="156"/>
                  </a:lnTo>
                  <a:lnTo>
                    <a:pt x="17" y="153"/>
                  </a:lnTo>
                  <a:lnTo>
                    <a:pt x="20" y="150"/>
                  </a:lnTo>
                  <a:lnTo>
                    <a:pt x="23" y="147"/>
                  </a:lnTo>
                  <a:lnTo>
                    <a:pt x="28" y="144"/>
                  </a:lnTo>
                  <a:lnTo>
                    <a:pt x="31" y="141"/>
                  </a:lnTo>
                  <a:lnTo>
                    <a:pt x="34" y="138"/>
                  </a:lnTo>
                  <a:lnTo>
                    <a:pt x="36" y="137"/>
                  </a:lnTo>
                  <a:lnTo>
                    <a:pt x="38" y="136"/>
                  </a:lnTo>
                  <a:lnTo>
                    <a:pt x="41" y="134"/>
                  </a:lnTo>
                  <a:lnTo>
                    <a:pt x="43" y="133"/>
                  </a:lnTo>
                  <a:lnTo>
                    <a:pt x="45" y="131"/>
                  </a:lnTo>
                  <a:lnTo>
                    <a:pt x="47" y="129"/>
                  </a:lnTo>
                  <a:lnTo>
                    <a:pt x="50" y="127"/>
                  </a:lnTo>
                  <a:lnTo>
                    <a:pt x="51" y="126"/>
                  </a:lnTo>
                  <a:lnTo>
                    <a:pt x="53" y="124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19"/>
                  </a:lnTo>
                  <a:lnTo>
                    <a:pt x="64" y="118"/>
                  </a:lnTo>
                  <a:lnTo>
                    <a:pt x="66" y="116"/>
                  </a:lnTo>
                  <a:lnTo>
                    <a:pt x="69" y="114"/>
                  </a:lnTo>
                  <a:lnTo>
                    <a:pt x="71" y="113"/>
                  </a:lnTo>
                  <a:lnTo>
                    <a:pt x="73" y="111"/>
                  </a:lnTo>
                  <a:lnTo>
                    <a:pt x="76" y="109"/>
                  </a:lnTo>
                  <a:lnTo>
                    <a:pt x="79" y="107"/>
                  </a:lnTo>
                  <a:lnTo>
                    <a:pt x="82" y="106"/>
                  </a:lnTo>
                  <a:lnTo>
                    <a:pt x="84" y="103"/>
                  </a:lnTo>
                  <a:lnTo>
                    <a:pt x="87" y="102"/>
                  </a:lnTo>
                  <a:lnTo>
                    <a:pt x="89" y="100"/>
                  </a:lnTo>
                  <a:lnTo>
                    <a:pt x="92" y="99"/>
                  </a:lnTo>
                  <a:lnTo>
                    <a:pt x="95" y="97"/>
                  </a:lnTo>
                  <a:lnTo>
                    <a:pt x="98" y="95"/>
                  </a:lnTo>
                  <a:lnTo>
                    <a:pt x="101" y="93"/>
                  </a:lnTo>
                  <a:lnTo>
                    <a:pt x="104" y="92"/>
                  </a:lnTo>
                  <a:lnTo>
                    <a:pt x="107" y="90"/>
                  </a:lnTo>
                  <a:lnTo>
                    <a:pt x="108" y="88"/>
                  </a:lnTo>
                  <a:lnTo>
                    <a:pt x="112" y="86"/>
                  </a:lnTo>
                  <a:lnTo>
                    <a:pt x="115" y="84"/>
                  </a:lnTo>
                  <a:lnTo>
                    <a:pt x="118" y="82"/>
                  </a:lnTo>
                  <a:lnTo>
                    <a:pt x="121" y="80"/>
                  </a:lnTo>
                  <a:lnTo>
                    <a:pt x="124" y="79"/>
                  </a:lnTo>
                  <a:lnTo>
                    <a:pt x="127" y="78"/>
                  </a:lnTo>
                  <a:lnTo>
                    <a:pt x="129" y="76"/>
                  </a:lnTo>
                  <a:lnTo>
                    <a:pt x="132" y="74"/>
                  </a:lnTo>
                  <a:lnTo>
                    <a:pt x="136" y="72"/>
                  </a:lnTo>
                  <a:lnTo>
                    <a:pt x="139" y="70"/>
                  </a:lnTo>
                  <a:lnTo>
                    <a:pt x="142" y="69"/>
                  </a:lnTo>
                  <a:lnTo>
                    <a:pt x="145" y="67"/>
                  </a:lnTo>
                  <a:lnTo>
                    <a:pt x="147" y="65"/>
                  </a:lnTo>
                  <a:lnTo>
                    <a:pt x="151" y="63"/>
                  </a:lnTo>
                  <a:lnTo>
                    <a:pt x="154" y="61"/>
                  </a:lnTo>
                  <a:lnTo>
                    <a:pt x="157" y="60"/>
                  </a:lnTo>
                  <a:lnTo>
                    <a:pt x="160" y="58"/>
                  </a:lnTo>
                  <a:lnTo>
                    <a:pt x="163" y="57"/>
                  </a:lnTo>
                  <a:lnTo>
                    <a:pt x="166" y="55"/>
                  </a:lnTo>
                  <a:lnTo>
                    <a:pt x="168" y="53"/>
                  </a:lnTo>
                  <a:lnTo>
                    <a:pt x="171" y="51"/>
                  </a:lnTo>
                  <a:lnTo>
                    <a:pt x="175" y="50"/>
                  </a:lnTo>
                  <a:lnTo>
                    <a:pt x="178" y="48"/>
                  </a:lnTo>
                  <a:lnTo>
                    <a:pt x="181" y="46"/>
                  </a:lnTo>
                  <a:lnTo>
                    <a:pt x="184" y="45"/>
                  </a:lnTo>
                  <a:lnTo>
                    <a:pt x="186" y="43"/>
                  </a:lnTo>
                  <a:lnTo>
                    <a:pt x="189" y="41"/>
                  </a:lnTo>
                  <a:lnTo>
                    <a:pt x="192" y="41"/>
                  </a:lnTo>
                  <a:lnTo>
                    <a:pt x="195" y="39"/>
                  </a:lnTo>
                  <a:lnTo>
                    <a:pt x="199" y="38"/>
                  </a:lnTo>
                  <a:lnTo>
                    <a:pt x="201" y="36"/>
                  </a:lnTo>
                  <a:lnTo>
                    <a:pt x="204" y="35"/>
                  </a:lnTo>
                  <a:lnTo>
                    <a:pt x="206" y="33"/>
                  </a:lnTo>
                  <a:lnTo>
                    <a:pt x="209" y="32"/>
                  </a:lnTo>
                  <a:lnTo>
                    <a:pt x="212" y="30"/>
                  </a:lnTo>
                  <a:lnTo>
                    <a:pt x="215" y="29"/>
                  </a:lnTo>
                  <a:lnTo>
                    <a:pt x="218" y="28"/>
                  </a:lnTo>
                  <a:lnTo>
                    <a:pt x="221" y="26"/>
                  </a:lnTo>
                  <a:lnTo>
                    <a:pt x="223" y="25"/>
                  </a:lnTo>
                  <a:lnTo>
                    <a:pt x="226" y="23"/>
                  </a:lnTo>
                  <a:lnTo>
                    <a:pt x="228" y="22"/>
                  </a:lnTo>
                  <a:lnTo>
                    <a:pt x="231" y="21"/>
                  </a:lnTo>
                  <a:lnTo>
                    <a:pt x="234" y="21"/>
                  </a:lnTo>
                  <a:lnTo>
                    <a:pt x="236" y="20"/>
                  </a:lnTo>
                  <a:lnTo>
                    <a:pt x="239" y="19"/>
                  </a:lnTo>
                  <a:lnTo>
                    <a:pt x="242" y="18"/>
                  </a:lnTo>
                  <a:lnTo>
                    <a:pt x="243" y="17"/>
                  </a:lnTo>
                  <a:lnTo>
                    <a:pt x="245" y="16"/>
                  </a:lnTo>
                  <a:lnTo>
                    <a:pt x="248" y="14"/>
                  </a:lnTo>
                  <a:lnTo>
                    <a:pt x="250" y="13"/>
                  </a:lnTo>
                  <a:lnTo>
                    <a:pt x="252" y="12"/>
                  </a:lnTo>
                  <a:lnTo>
                    <a:pt x="254" y="11"/>
                  </a:lnTo>
                  <a:lnTo>
                    <a:pt x="257" y="10"/>
                  </a:lnTo>
                  <a:lnTo>
                    <a:pt x="259" y="9"/>
                  </a:lnTo>
                  <a:lnTo>
                    <a:pt x="262" y="8"/>
                  </a:lnTo>
                  <a:lnTo>
                    <a:pt x="265" y="6"/>
                  </a:lnTo>
                  <a:lnTo>
                    <a:pt x="269" y="5"/>
                  </a:lnTo>
                  <a:lnTo>
                    <a:pt x="272" y="4"/>
                  </a:lnTo>
                  <a:lnTo>
                    <a:pt x="274" y="2"/>
                  </a:lnTo>
                  <a:lnTo>
                    <a:pt x="277" y="2"/>
                  </a:lnTo>
                  <a:lnTo>
                    <a:pt x="279" y="1"/>
                  </a:lnTo>
                  <a:lnTo>
                    <a:pt x="281" y="1"/>
                  </a:lnTo>
                  <a:lnTo>
                    <a:pt x="283" y="0"/>
                  </a:lnTo>
                  <a:lnTo>
                    <a:pt x="284" y="0"/>
                  </a:lnTo>
                  <a:lnTo>
                    <a:pt x="302" y="21"/>
                  </a:lnTo>
                  <a:lnTo>
                    <a:pt x="275" y="39"/>
                  </a:lnTo>
                  <a:lnTo>
                    <a:pt x="275" y="39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3"/>
            <p:cNvSpPr>
              <a:spLocks/>
            </p:cNvSpPr>
            <p:nvPr/>
          </p:nvSpPr>
          <p:spPr bwMode="auto">
            <a:xfrm>
              <a:off x="943" y="1175"/>
              <a:ext cx="344" cy="153"/>
            </a:xfrm>
            <a:custGeom>
              <a:avLst/>
              <a:gdLst/>
              <a:ahLst/>
              <a:cxnLst>
                <a:cxn ang="0">
                  <a:pos x="341" y="1"/>
                </a:cxn>
                <a:cxn ang="0">
                  <a:pos x="334" y="5"/>
                </a:cxn>
                <a:cxn ang="0">
                  <a:pos x="327" y="9"/>
                </a:cxn>
                <a:cxn ang="0">
                  <a:pos x="319" y="15"/>
                </a:cxn>
                <a:cxn ang="0">
                  <a:pos x="309" y="22"/>
                </a:cxn>
                <a:cxn ang="0">
                  <a:pos x="299" y="28"/>
                </a:cxn>
                <a:cxn ang="0">
                  <a:pos x="287" y="36"/>
                </a:cxn>
                <a:cxn ang="0">
                  <a:pos x="273" y="43"/>
                </a:cxn>
                <a:cxn ang="0">
                  <a:pos x="259" y="53"/>
                </a:cxn>
                <a:cxn ang="0">
                  <a:pos x="245" y="62"/>
                </a:cxn>
                <a:cxn ang="0">
                  <a:pos x="229" y="71"/>
                </a:cxn>
                <a:cxn ang="0">
                  <a:pos x="214" y="80"/>
                </a:cxn>
                <a:cxn ang="0">
                  <a:pos x="198" y="89"/>
                </a:cxn>
                <a:cxn ang="0">
                  <a:pos x="182" y="98"/>
                </a:cxn>
                <a:cxn ang="0">
                  <a:pos x="167" y="106"/>
                </a:cxn>
                <a:cxn ang="0">
                  <a:pos x="151" y="114"/>
                </a:cxn>
                <a:cxn ang="0">
                  <a:pos x="134" y="122"/>
                </a:cxn>
                <a:cxn ang="0">
                  <a:pos x="119" y="129"/>
                </a:cxn>
                <a:cxn ang="0">
                  <a:pos x="105" y="135"/>
                </a:cxn>
                <a:cxn ang="0">
                  <a:pos x="92" y="140"/>
                </a:cxn>
                <a:cxn ang="0">
                  <a:pos x="78" y="145"/>
                </a:cxn>
                <a:cxn ang="0">
                  <a:pos x="66" y="148"/>
                </a:cxn>
                <a:cxn ang="0">
                  <a:pos x="55" y="151"/>
                </a:cxn>
                <a:cxn ang="0">
                  <a:pos x="44" y="152"/>
                </a:cxn>
                <a:cxn ang="0">
                  <a:pos x="36" y="153"/>
                </a:cxn>
                <a:cxn ang="0">
                  <a:pos x="27" y="153"/>
                </a:cxn>
                <a:cxn ang="0">
                  <a:pos x="20" y="152"/>
                </a:cxn>
                <a:cxn ang="0">
                  <a:pos x="14" y="150"/>
                </a:cxn>
                <a:cxn ang="0">
                  <a:pos x="6" y="146"/>
                </a:cxn>
                <a:cxn ang="0">
                  <a:pos x="1" y="140"/>
                </a:cxn>
                <a:cxn ang="0">
                  <a:pos x="1" y="130"/>
                </a:cxn>
                <a:cxn ang="0">
                  <a:pos x="6" y="120"/>
                </a:cxn>
                <a:cxn ang="0">
                  <a:pos x="13" y="113"/>
                </a:cxn>
                <a:cxn ang="0">
                  <a:pos x="18" y="106"/>
                </a:cxn>
                <a:cxn ang="0">
                  <a:pos x="27" y="101"/>
                </a:cxn>
                <a:cxn ang="0">
                  <a:pos x="36" y="94"/>
                </a:cxn>
                <a:cxn ang="0">
                  <a:pos x="46" y="89"/>
                </a:cxn>
                <a:cxn ang="0">
                  <a:pos x="58" y="82"/>
                </a:cxn>
                <a:cxn ang="0">
                  <a:pos x="72" y="76"/>
                </a:cxn>
                <a:cxn ang="0">
                  <a:pos x="87" y="70"/>
                </a:cxn>
                <a:cxn ang="0">
                  <a:pos x="102" y="63"/>
                </a:cxn>
                <a:cxn ang="0">
                  <a:pos x="119" y="58"/>
                </a:cxn>
                <a:cxn ang="0">
                  <a:pos x="137" y="52"/>
                </a:cxn>
                <a:cxn ang="0">
                  <a:pos x="154" y="46"/>
                </a:cxn>
                <a:cxn ang="0">
                  <a:pos x="172" y="41"/>
                </a:cxn>
                <a:cxn ang="0">
                  <a:pos x="191" y="36"/>
                </a:cxn>
                <a:cxn ang="0">
                  <a:pos x="209" y="31"/>
                </a:cxn>
                <a:cxn ang="0">
                  <a:pos x="226" y="26"/>
                </a:cxn>
                <a:cxn ang="0">
                  <a:pos x="243" y="22"/>
                </a:cxn>
                <a:cxn ang="0">
                  <a:pos x="259" y="18"/>
                </a:cxn>
                <a:cxn ang="0">
                  <a:pos x="275" y="15"/>
                </a:cxn>
                <a:cxn ang="0">
                  <a:pos x="289" y="11"/>
                </a:cxn>
                <a:cxn ang="0">
                  <a:pos x="302" y="8"/>
                </a:cxn>
                <a:cxn ang="0">
                  <a:pos x="314" y="5"/>
                </a:cxn>
                <a:cxn ang="0">
                  <a:pos x="324" y="3"/>
                </a:cxn>
                <a:cxn ang="0">
                  <a:pos x="332" y="2"/>
                </a:cxn>
                <a:cxn ang="0">
                  <a:pos x="338" y="1"/>
                </a:cxn>
                <a:cxn ang="0">
                  <a:pos x="343" y="0"/>
                </a:cxn>
              </a:cxnLst>
              <a:rect l="0" t="0" r="r" b="b"/>
              <a:pathLst>
                <a:path w="344" h="153">
                  <a:moveTo>
                    <a:pt x="344" y="0"/>
                  </a:moveTo>
                  <a:lnTo>
                    <a:pt x="343" y="0"/>
                  </a:lnTo>
                  <a:lnTo>
                    <a:pt x="341" y="1"/>
                  </a:lnTo>
                  <a:lnTo>
                    <a:pt x="339" y="2"/>
                  </a:lnTo>
                  <a:lnTo>
                    <a:pt x="336" y="4"/>
                  </a:lnTo>
                  <a:lnTo>
                    <a:pt x="334" y="5"/>
                  </a:lnTo>
                  <a:lnTo>
                    <a:pt x="331" y="6"/>
                  </a:lnTo>
                  <a:lnTo>
                    <a:pt x="329" y="8"/>
                  </a:lnTo>
                  <a:lnTo>
                    <a:pt x="327" y="9"/>
                  </a:lnTo>
                  <a:lnTo>
                    <a:pt x="325" y="11"/>
                  </a:lnTo>
                  <a:lnTo>
                    <a:pt x="322" y="13"/>
                  </a:lnTo>
                  <a:lnTo>
                    <a:pt x="319" y="15"/>
                  </a:lnTo>
                  <a:lnTo>
                    <a:pt x="316" y="18"/>
                  </a:lnTo>
                  <a:lnTo>
                    <a:pt x="313" y="20"/>
                  </a:lnTo>
                  <a:lnTo>
                    <a:pt x="309" y="22"/>
                  </a:lnTo>
                  <a:lnTo>
                    <a:pt x="306" y="23"/>
                  </a:lnTo>
                  <a:lnTo>
                    <a:pt x="303" y="26"/>
                  </a:lnTo>
                  <a:lnTo>
                    <a:pt x="299" y="28"/>
                  </a:lnTo>
                  <a:lnTo>
                    <a:pt x="294" y="30"/>
                  </a:lnTo>
                  <a:lnTo>
                    <a:pt x="290" y="33"/>
                  </a:lnTo>
                  <a:lnTo>
                    <a:pt x="287" y="36"/>
                  </a:lnTo>
                  <a:lnTo>
                    <a:pt x="282" y="39"/>
                  </a:lnTo>
                  <a:lnTo>
                    <a:pt x="278" y="42"/>
                  </a:lnTo>
                  <a:lnTo>
                    <a:pt x="273" y="43"/>
                  </a:lnTo>
                  <a:lnTo>
                    <a:pt x="269" y="47"/>
                  </a:lnTo>
                  <a:lnTo>
                    <a:pt x="264" y="50"/>
                  </a:lnTo>
                  <a:lnTo>
                    <a:pt x="259" y="53"/>
                  </a:lnTo>
                  <a:lnTo>
                    <a:pt x="255" y="56"/>
                  </a:lnTo>
                  <a:lnTo>
                    <a:pt x="250" y="59"/>
                  </a:lnTo>
                  <a:lnTo>
                    <a:pt x="245" y="62"/>
                  </a:lnTo>
                  <a:lnTo>
                    <a:pt x="240" y="64"/>
                  </a:lnTo>
                  <a:lnTo>
                    <a:pt x="235" y="67"/>
                  </a:lnTo>
                  <a:lnTo>
                    <a:pt x="229" y="71"/>
                  </a:lnTo>
                  <a:lnTo>
                    <a:pt x="225" y="74"/>
                  </a:lnTo>
                  <a:lnTo>
                    <a:pt x="219" y="77"/>
                  </a:lnTo>
                  <a:lnTo>
                    <a:pt x="214" y="80"/>
                  </a:lnTo>
                  <a:lnTo>
                    <a:pt x="209" y="82"/>
                  </a:lnTo>
                  <a:lnTo>
                    <a:pt x="204" y="86"/>
                  </a:lnTo>
                  <a:lnTo>
                    <a:pt x="198" y="89"/>
                  </a:lnTo>
                  <a:lnTo>
                    <a:pt x="193" y="91"/>
                  </a:lnTo>
                  <a:lnTo>
                    <a:pt x="188" y="95"/>
                  </a:lnTo>
                  <a:lnTo>
                    <a:pt x="182" y="98"/>
                  </a:lnTo>
                  <a:lnTo>
                    <a:pt x="177" y="101"/>
                  </a:lnTo>
                  <a:lnTo>
                    <a:pt x="171" y="103"/>
                  </a:lnTo>
                  <a:lnTo>
                    <a:pt x="167" y="106"/>
                  </a:lnTo>
                  <a:lnTo>
                    <a:pt x="161" y="109"/>
                  </a:lnTo>
                  <a:lnTo>
                    <a:pt x="155" y="112"/>
                  </a:lnTo>
                  <a:lnTo>
                    <a:pt x="151" y="114"/>
                  </a:lnTo>
                  <a:lnTo>
                    <a:pt x="145" y="117"/>
                  </a:lnTo>
                  <a:lnTo>
                    <a:pt x="140" y="120"/>
                  </a:lnTo>
                  <a:lnTo>
                    <a:pt x="134" y="122"/>
                  </a:lnTo>
                  <a:lnTo>
                    <a:pt x="130" y="124"/>
                  </a:lnTo>
                  <a:lnTo>
                    <a:pt x="125" y="127"/>
                  </a:lnTo>
                  <a:lnTo>
                    <a:pt x="119" y="129"/>
                  </a:lnTo>
                  <a:lnTo>
                    <a:pt x="114" y="131"/>
                  </a:lnTo>
                  <a:lnTo>
                    <a:pt x="110" y="133"/>
                  </a:lnTo>
                  <a:lnTo>
                    <a:pt x="105" y="135"/>
                  </a:lnTo>
                  <a:lnTo>
                    <a:pt x="100" y="137"/>
                  </a:lnTo>
                  <a:lnTo>
                    <a:pt x="95" y="139"/>
                  </a:lnTo>
                  <a:lnTo>
                    <a:pt x="92" y="140"/>
                  </a:lnTo>
                  <a:lnTo>
                    <a:pt x="87" y="142"/>
                  </a:lnTo>
                  <a:lnTo>
                    <a:pt x="82" y="143"/>
                  </a:lnTo>
                  <a:lnTo>
                    <a:pt x="78" y="145"/>
                  </a:lnTo>
                  <a:lnTo>
                    <a:pt x="74" y="146"/>
                  </a:lnTo>
                  <a:lnTo>
                    <a:pt x="70" y="147"/>
                  </a:lnTo>
                  <a:lnTo>
                    <a:pt x="66" y="148"/>
                  </a:lnTo>
                  <a:lnTo>
                    <a:pt x="62" y="149"/>
                  </a:lnTo>
                  <a:lnTo>
                    <a:pt x="58" y="150"/>
                  </a:lnTo>
                  <a:lnTo>
                    <a:pt x="55" y="151"/>
                  </a:lnTo>
                  <a:lnTo>
                    <a:pt x="51" y="151"/>
                  </a:lnTo>
                  <a:lnTo>
                    <a:pt x="48" y="152"/>
                  </a:lnTo>
                  <a:lnTo>
                    <a:pt x="44" y="152"/>
                  </a:lnTo>
                  <a:lnTo>
                    <a:pt x="41" y="153"/>
                  </a:lnTo>
                  <a:lnTo>
                    <a:pt x="38" y="153"/>
                  </a:lnTo>
                  <a:lnTo>
                    <a:pt x="36" y="153"/>
                  </a:lnTo>
                  <a:lnTo>
                    <a:pt x="33" y="153"/>
                  </a:lnTo>
                  <a:lnTo>
                    <a:pt x="30" y="153"/>
                  </a:lnTo>
                  <a:lnTo>
                    <a:pt x="27" y="153"/>
                  </a:lnTo>
                  <a:lnTo>
                    <a:pt x="24" y="152"/>
                  </a:lnTo>
                  <a:lnTo>
                    <a:pt x="22" y="152"/>
                  </a:lnTo>
                  <a:lnTo>
                    <a:pt x="20" y="152"/>
                  </a:lnTo>
                  <a:lnTo>
                    <a:pt x="17" y="151"/>
                  </a:lnTo>
                  <a:lnTo>
                    <a:pt x="16" y="151"/>
                  </a:lnTo>
                  <a:lnTo>
                    <a:pt x="14" y="150"/>
                  </a:lnTo>
                  <a:lnTo>
                    <a:pt x="12" y="149"/>
                  </a:lnTo>
                  <a:lnTo>
                    <a:pt x="9" y="148"/>
                  </a:lnTo>
                  <a:lnTo>
                    <a:pt x="6" y="146"/>
                  </a:lnTo>
                  <a:lnTo>
                    <a:pt x="4" y="144"/>
                  </a:lnTo>
                  <a:lnTo>
                    <a:pt x="2" y="142"/>
                  </a:lnTo>
                  <a:lnTo>
                    <a:pt x="1" y="140"/>
                  </a:lnTo>
                  <a:lnTo>
                    <a:pt x="0" y="137"/>
                  </a:lnTo>
                  <a:lnTo>
                    <a:pt x="0" y="133"/>
                  </a:lnTo>
                  <a:lnTo>
                    <a:pt x="1" y="130"/>
                  </a:lnTo>
                  <a:lnTo>
                    <a:pt x="1" y="127"/>
                  </a:lnTo>
                  <a:lnTo>
                    <a:pt x="4" y="123"/>
                  </a:lnTo>
                  <a:lnTo>
                    <a:pt x="6" y="120"/>
                  </a:lnTo>
                  <a:lnTo>
                    <a:pt x="9" y="117"/>
                  </a:lnTo>
                  <a:lnTo>
                    <a:pt x="11" y="114"/>
                  </a:lnTo>
                  <a:lnTo>
                    <a:pt x="13" y="113"/>
                  </a:lnTo>
                  <a:lnTo>
                    <a:pt x="15" y="110"/>
                  </a:lnTo>
                  <a:lnTo>
                    <a:pt x="17" y="108"/>
                  </a:lnTo>
                  <a:lnTo>
                    <a:pt x="18" y="106"/>
                  </a:lnTo>
                  <a:lnTo>
                    <a:pt x="21" y="104"/>
                  </a:lnTo>
                  <a:lnTo>
                    <a:pt x="23" y="102"/>
                  </a:lnTo>
                  <a:lnTo>
                    <a:pt x="27" y="101"/>
                  </a:lnTo>
                  <a:lnTo>
                    <a:pt x="29" y="99"/>
                  </a:lnTo>
                  <a:lnTo>
                    <a:pt x="33" y="97"/>
                  </a:lnTo>
                  <a:lnTo>
                    <a:pt x="36" y="94"/>
                  </a:lnTo>
                  <a:lnTo>
                    <a:pt x="39" y="93"/>
                  </a:lnTo>
                  <a:lnTo>
                    <a:pt x="42" y="90"/>
                  </a:lnTo>
                  <a:lnTo>
                    <a:pt x="46" y="89"/>
                  </a:lnTo>
                  <a:lnTo>
                    <a:pt x="50" y="86"/>
                  </a:lnTo>
                  <a:lnTo>
                    <a:pt x="55" y="84"/>
                  </a:lnTo>
                  <a:lnTo>
                    <a:pt x="58" y="82"/>
                  </a:lnTo>
                  <a:lnTo>
                    <a:pt x="62" y="81"/>
                  </a:lnTo>
                  <a:lnTo>
                    <a:pt x="67" y="79"/>
                  </a:lnTo>
                  <a:lnTo>
                    <a:pt x="72" y="76"/>
                  </a:lnTo>
                  <a:lnTo>
                    <a:pt x="76" y="74"/>
                  </a:lnTo>
                  <a:lnTo>
                    <a:pt x="81" y="72"/>
                  </a:lnTo>
                  <a:lnTo>
                    <a:pt x="87" y="70"/>
                  </a:lnTo>
                  <a:lnTo>
                    <a:pt x="92" y="68"/>
                  </a:lnTo>
                  <a:lnTo>
                    <a:pt x="97" y="66"/>
                  </a:lnTo>
                  <a:lnTo>
                    <a:pt x="102" y="63"/>
                  </a:lnTo>
                  <a:lnTo>
                    <a:pt x="108" y="62"/>
                  </a:lnTo>
                  <a:lnTo>
                    <a:pt x="114" y="60"/>
                  </a:lnTo>
                  <a:lnTo>
                    <a:pt x="119" y="58"/>
                  </a:lnTo>
                  <a:lnTo>
                    <a:pt x="125" y="56"/>
                  </a:lnTo>
                  <a:lnTo>
                    <a:pt x="131" y="54"/>
                  </a:lnTo>
                  <a:lnTo>
                    <a:pt x="137" y="52"/>
                  </a:lnTo>
                  <a:lnTo>
                    <a:pt x="142" y="50"/>
                  </a:lnTo>
                  <a:lnTo>
                    <a:pt x="149" y="48"/>
                  </a:lnTo>
                  <a:lnTo>
                    <a:pt x="154" y="46"/>
                  </a:lnTo>
                  <a:lnTo>
                    <a:pt x="160" y="44"/>
                  </a:lnTo>
                  <a:lnTo>
                    <a:pt x="166" y="42"/>
                  </a:lnTo>
                  <a:lnTo>
                    <a:pt x="172" y="41"/>
                  </a:lnTo>
                  <a:lnTo>
                    <a:pt x="178" y="39"/>
                  </a:lnTo>
                  <a:lnTo>
                    <a:pt x="185" y="38"/>
                  </a:lnTo>
                  <a:lnTo>
                    <a:pt x="191" y="36"/>
                  </a:lnTo>
                  <a:lnTo>
                    <a:pt x="196" y="35"/>
                  </a:lnTo>
                  <a:lnTo>
                    <a:pt x="202" y="33"/>
                  </a:lnTo>
                  <a:lnTo>
                    <a:pt x="209" y="31"/>
                  </a:lnTo>
                  <a:lnTo>
                    <a:pt x="214" y="29"/>
                  </a:lnTo>
                  <a:lnTo>
                    <a:pt x="220" y="28"/>
                  </a:lnTo>
                  <a:lnTo>
                    <a:pt x="226" y="26"/>
                  </a:lnTo>
                  <a:lnTo>
                    <a:pt x="232" y="25"/>
                  </a:lnTo>
                  <a:lnTo>
                    <a:pt x="237" y="23"/>
                  </a:lnTo>
                  <a:lnTo>
                    <a:pt x="243" y="22"/>
                  </a:lnTo>
                  <a:lnTo>
                    <a:pt x="248" y="21"/>
                  </a:lnTo>
                  <a:lnTo>
                    <a:pt x="254" y="20"/>
                  </a:lnTo>
                  <a:lnTo>
                    <a:pt x="259" y="18"/>
                  </a:lnTo>
                  <a:lnTo>
                    <a:pt x="265" y="17"/>
                  </a:lnTo>
                  <a:lnTo>
                    <a:pt x="269" y="16"/>
                  </a:lnTo>
                  <a:lnTo>
                    <a:pt x="275" y="15"/>
                  </a:lnTo>
                  <a:lnTo>
                    <a:pt x="280" y="13"/>
                  </a:lnTo>
                  <a:lnTo>
                    <a:pt x="285" y="12"/>
                  </a:lnTo>
                  <a:lnTo>
                    <a:pt x="289" y="11"/>
                  </a:lnTo>
                  <a:lnTo>
                    <a:pt x="294" y="10"/>
                  </a:lnTo>
                  <a:lnTo>
                    <a:pt x="298" y="9"/>
                  </a:lnTo>
                  <a:lnTo>
                    <a:pt x="302" y="8"/>
                  </a:lnTo>
                  <a:lnTo>
                    <a:pt x="306" y="7"/>
                  </a:lnTo>
                  <a:lnTo>
                    <a:pt x="310" y="6"/>
                  </a:lnTo>
                  <a:lnTo>
                    <a:pt x="314" y="5"/>
                  </a:lnTo>
                  <a:lnTo>
                    <a:pt x="317" y="4"/>
                  </a:lnTo>
                  <a:lnTo>
                    <a:pt x="321" y="3"/>
                  </a:lnTo>
                  <a:lnTo>
                    <a:pt x="324" y="3"/>
                  </a:lnTo>
                  <a:lnTo>
                    <a:pt x="326" y="3"/>
                  </a:lnTo>
                  <a:lnTo>
                    <a:pt x="329" y="3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0" y="0"/>
                  </a:lnTo>
                  <a:lnTo>
                    <a:pt x="341" y="0"/>
                  </a:lnTo>
                  <a:lnTo>
                    <a:pt x="343" y="0"/>
                  </a:lnTo>
                  <a:lnTo>
                    <a:pt x="344" y="0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4"/>
            <p:cNvSpPr>
              <a:spLocks/>
            </p:cNvSpPr>
            <p:nvPr/>
          </p:nvSpPr>
          <p:spPr bwMode="auto">
            <a:xfrm>
              <a:off x="993" y="1193"/>
              <a:ext cx="280" cy="251"/>
            </a:xfrm>
            <a:custGeom>
              <a:avLst/>
              <a:gdLst/>
              <a:ahLst/>
              <a:cxnLst>
                <a:cxn ang="0">
                  <a:pos x="278" y="2"/>
                </a:cxn>
                <a:cxn ang="0">
                  <a:pos x="273" y="8"/>
                </a:cxn>
                <a:cxn ang="0">
                  <a:pos x="269" y="15"/>
                </a:cxn>
                <a:cxn ang="0">
                  <a:pos x="262" y="23"/>
                </a:cxn>
                <a:cxn ang="0">
                  <a:pos x="256" y="32"/>
                </a:cxn>
                <a:cxn ang="0">
                  <a:pos x="247" y="42"/>
                </a:cxn>
                <a:cxn ang="0">
                  <a:pos x="238" y="53"/>
                </a:cxn>
                <a:cxn ang="0">
                  <a:pos x="229" y="64"/>
                </a:cxn>
                <a:cxn ang="0">
                  <a:pos x="218" y="78"/>
                </a:cxn>
                <a:cxn ang="0">
                  <a:pos x="208" y="91"/>
                </a:cxn>
                <a:cxn ang="0">
                  <a:pos x="196" y="104"/>
                </a:cxn>
                <a:cxn ang="0">
                  <a:pos x="184" y="119"/>
                </a:cxn>
                <a:cxn ang="0">
                  <a:pos x="172" y="132"/>
                </a:cxn>
                <a:cxn ang="0">
                  <a:pos x="160" y="145"/>
                </a:cxn>
                <a:cxn ang="0">
                  <a:pos x="147" y="160"/>
                </a:cxn>
                <a:cxn ang="0">
                  <a:pos x="135" y="172"/>
                </a:cxn>
                <a:cxn ang="0">
                  <a:pos x="122" y="184"/>
                </a:cxn>
                <a:cxn ang="0">
                  <a:pos x="111" y="196"/>
                </a:cxn>
                <a:cxn ang="0">
                  <a:pos x="99" y="207"/>
                </a:cxn>
                <a:cxn ang="0">
                  <a:pos x="87" y="217"/>
                </a:cxn>
                <a:cxn ang="0">
                  <a:pos x="77" y="225"/>
                </a:cxn>
                <a:cxn ang="0">
                  <a:pos x="66" y="232"/>
                </a:cxn>
                <a:cxn ang="0">
                  <a:pos x="57" y="238"/>
                </a:cxn>
                <a:cxn ang="0">
                  <a:pos x="47" y="242"/>
                </a:cxn>
                <a:cxn ang="0">
                  <a:pos x="39" y="246"/>
                </a:cxn>
                <a:cxn ang="0">
                  <a:pos x="30" y="249"/>
                </a:cxn>
                <a:cxn ang="0">
                  <a:pos x="24" y="251"/>
                </a:cxn>
                <a:cxn ang="0">
                  <a:pos x="18" y="251"/>
                </a:cxn>
                <a:cxn ang="0">
                  <a:pos x="9" y="250"/>
                </a:cxn>
                <a:cxn ang="0">
                  <a:pos x="3" y="244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3" y="220"/>
                </a:cxn>
                <a:cxn ang="0">
                  <a:pos x="6" y="213"/>
                </a:cxn>
                <a:cxn ang="0">
                  <a:pos x="11" y="205"/>
                </a:cxn>
                <a:cxn ang="0">
                  <a:pos x="17" y="197"/>
                </a:cxn>
                <a:cxn ang="0">
                  <a:pos x="24" y="188"/>
                </a:cxn>
                <a:cxn ang="0">
                  <a:pos x="32" y="178"/>
                </a:cxn>
                <a:cxn ang="0">
                  <a:pos x="42" y="168"/>
                </a:cxn>
                <a:cxn ang="0">
                  <a:pos x="53" y="158"/>
                </a:cxn>
                <a:cxn ang="0">
                  <a:pos x="65" y="147"/>
                </a:cxn>
                <a:cxn ang="0">
                  <a:pos x="79" y="136"/>
                </a:cxn>
                <a:cxn ang="0">
                  <a:pos x="92" y="125"/>
                </a:cxn>
                <a:cxn ang="0">
                  <a:pos x="107" y="114"/>
                </a:cxn>
                <a:cxn ang="0">
                  <a:pos x="122" y="103"/>
                </a:cxn>
                <a:cxn ang="0">
                  <a:pos x="138" y="92"/>
                </a:cxn>
                <a:cxn ang="0">
                  <a:pos x="153" y="81"/>
                </a:cxn>
                <a:cxn ang="0">
                  <a:pos x="168" y="71"/>
                </a:cxn>
                <a:cxn ang="0">
                  <a:pos x="183" y="61"/>
                </a:cxn>
                <a:cxn ang="0">
                  <a:pos x="198" y="51"/>
                </a:cxn>
                <a:cxn ang="0">
                  <a:pos x="212" y="42"/>
                </a:cxn>
                <a:cxn ang="0">
                  <a:pos x="224" y="34"/>
                </a:cxn>
                <a:cxn ang="0">
                  <a:pos x="237" y="26"/>
                </a:cxn>
                <a:cxn ang="0">
                  <a:pos x="248" y="19"/>
                </a:cxn>
                <a:cxn ang="0">
                  <a:pos x="257" y="13"/>
                </a:cxn>
                <a:cxn ang="0">
                  <a:pos x="265" y="8"/>
                </a:cxn>
                <a:cxn ang="0">
                  <a:pos x="273" y="5"/>
                </a:cxn>
                <a:cxn ang="0">
                  <a:pos x="279" y="0"/>
                </a:cxn>
              </a:cxnLst>
              <a:rect l="0" t="0" r="r" b="b"/>
              <a:pathLst>
                <a:path w="280" h="251">
                  <a:moveTo>
                    <a:pt x="280" y="0"/>
                  </a:moveTo>
                  <a:lnTo>
                    <a:pt x="279" y="0"/>
                  </a:lnTo>
                  <a:lnTo>
                    <a:pt x="278" y="2"/>
                  </a:lnTo>
                  <a:lnTo>
                    <a:pt x="276" y="4"/>
                  </a:lnTo>
                  <a:lnTo>
                    <a:pt x="275" y="7"/>
                  </a:lnTo>
                  <a:lnTo>
                    <a:pt x="273" y="8"/>
                  </a:lnTo>
                  <a:lnTo>
                    <a:pt x="272" y="10"/>
                  </a:lnTo>
                  <a:lnTo>
                    <a:pt x="270" y="12"/>
                  </a:lnTo>
                  <a:lnTo>
                    <a:pt x="269" y="15"/>
                  </a:lnTo>
                  <a:lnTo>
                    <a:pt x="266" y="17"/>
                  </a:lnTo>
                  <a:lnTo>
                    <a:pt x="264" y="20"/>
                  </a:lnTo>
                  <a:lnTo>
                    <a:pt x="262" y="23"/>
                  </a:lnTo>
                  <a:lnTo>
                    <a:pt x="260" y="25"/>
                  </a:lnTo>
                  <a:lnTo>
                    <a:pt x="257" y="28"/>
                  </a:lnTo>
                  <a:lnTo>
                    <a:pt x="256" y="32"/>
                  </a:lnTo>
                  <a:lnTo>
                    <a:pt x="253" y="35"/>
                  </a:lnTo>
                  <a:lnTo>
                    <a:pt x="250" y="38"/>
                  </a:lnTo>
                  <a:lnTo>
                    <a:pt x="247" y="42"/>
                  </a:lnTo>
                  <a:lnTo>
                    <a:pt x="244" y="45"/>
                  </a:lnTo>
                  <a:lnTo>
                    <a:pt x="241" y="49"/>
                  </a:lnTo>
                  <a:lnTo>
                    <a:pt x="238" y="53"/>
                  </a:lnTo>
                  <a:lnTo>
                    <a:pt x="235" y="57"/>
                  </a:lnTo>
                  <a:lnTo>
                    <a:pt x="232" y="61"/>
                  </a:lnTo>
                  <a:lnTo>
                    <a:pt x="229" y="64"/>
                  </a:lnTo>
                  <a:lnTo>
                    <a:pt x="225" y="69"/>
                  </a:lnTo>
                  <a:lnTo>
                    <a:pt x="222" y="73"/>
                  </a:lnTo>
                  <a:lnTo>
                    <a:pt x="218" y="78"/>
                  </a:lnTo>
                  <a:lnTo>
                    <a:pt x="215" y="83"/>
                  </a:lnTo>
                  <a:lnTo>
                    <a:pt x="212" y="87"/>
                  </a:lnTo>
                  <a:lnTo>
                    <a:pt x="208" y="91"/>
                  </a:lnTo>
                  <a:lnTo>
                    <a:pt x="203" y="96"/>
                  </a:lnTo>
                  <a:lnTo>
                    <a:pt x="199" y="101"/>
                  </a:lnTo>
                  <a:lnTo>
                    <a:pt x="196" y="104"/>
                  </a:lnTo>
                  <a:lnTo>
                    <a:pt x="192" y="109"/>
                  </a:lnTo>
                  <a:lnTo>
                    <a:pt x="188" y="114"/>
                  </a:lnTo>
                  <a:lnTo>
                    <a:pt x="184" y="119"/>
                  </a:lnTo>
                  <a:lnTo>
                    <a:pt x="180" y="123"/>
                  </a:lnTo>
                  <a:lnTo>
                    <a:pt x="176" y="127"/>
                  </a:lnTo>
                  <a:lnTo>
                    <a:pt x="172" y="132"/>
                  </a:lnTo>
                  <a:lnTo>
                    <a:pt x="168" y="137"/>
                  </a:lnTo>
                  <a:lnTo>
                    <a:pt x="164" y="141"/>
                  </a:lnTo>
                  <a:lnTo>
                    <a:pt x="160" y="145"/>
                  </a:lnTo>
                  <a:lnTo>
                    <a:pt x="156" y="150"/>
                  </a:lnTo>
                  <a:lnTo>
                    <a:pt x="152" y="155"/>
                  </a:lnTo>
                  <a:lnTo>
                    <a:pt x="147" y="160"/>
                  </a:lnTo>
                  <a:lnTo>
                    <a:pt x="143" y="163"/>
                  </a:lnTo>
                  <a:lnTo>
                    <a:pt x="139" y="168"/>
                  </a:lnTo>
                  <a:lnTo>
                    <a:pt x="135" y="172"/>
                  </a:lnTo>
                  <a:lnTo>
                    <a:pt x="131" y="177"/>
                  </a:lnTo>
                  <a:lnTo>
                    <a:pt x="126" y="180"/>
                  </a:lnTo>
                  <a:lnTo>
                    <a:pt x="122" y="184"/>
                  </a:lnTo>
                  <a:lnTo>
                    <a:pt x="119" y="188"/>
                  </a:lnTo>
                  <a:lnTo>
                    <a:pt x="115" y="192"/>
                  </a:lnTo>
                  <a:lnTo>
                    <a:pt x="111" y="196"/>
                  </a:lnTo>
                  <a:lnTo>
                    <a:pt x="106" y="199"/>
                  </a:lnTo>
                  <a:lnTo>
                    <a:pt x="102" y="203"/>
                  </a:lnTo>
                  <a:lnTo>
                    <a:pt x="99" y="207"/>
                  </a:lnTo>
                  <a:lnTo>
                    <a:pt x="95" y="210"/>
                  </a:lnTo>
                  <a:lnTo>
                    <a:pt x="91" y="214"/>
                  </a:lnTo>
                  <a:lnTo>
                    <a:pt x="87" y="217"/>
                  </a:lnTo>
                  <a:lnTo>
                    <a:pt x="84" y="219"/>
                  </a:lnTo>
                  <a:lnTo>
                    <a:pt x="81" y="222"/>
                  </a:lnTo>
                  <a:lnTo>
                    <a:pt x="77" y="225"/>
                  </a:lnTo>
                  <a:lnTo>
                    <a:pt x="73" y="227"/>
                  </a:lnTo>
                  <a:lnTo>
                    <a:pt x="70" y="230"/>
                  </a:lnTo>
                  <a:lnTo>
                    <a:pt x="66" y="232"/>
                  </a:lnTo>
                  <a:lnTo>
                    <a:pt x="63" y="234"/>
                  </a:lnTo>
                  <a:lnTo>
                    <a:pt x="60" y="236"/>
                  </a:lnTo>
                  <a:lnTo>
                    <a:pt x="57" y="238"/>
                  </a:lnTo>
                  <a:lnTo>
                    <a:pt x="53" y="239"/>
                  </a:lnTo>
                  <a:lnTo>
                    <a:pt x="50" y="241"/>
                  </a:lnTo>
                  <a:lnTo>
                    <a:pt x="47" y="242"/>
                  </a:lnTo>
                  <a:lnTo>
                    <a:pt x="44" y="244"/>
                  </a:lnTo>
                  <a:lnTo>
                    <a:pt x="41" y="245"/>
                  </a:lnTo>
                  <a:lnTo>
                    <a:pt x="39" y="246"/>
                  </a:lnTo>
                  <a:lnTo>
                    <a:pt x="36" y="247"/>
                  </a:lnTo>
                  <a:lnTo>
                    <a:pt x="33" y="249"/>
                  </a:lnTo>
                  <a:lnTo>
                    <a:pt x="30" y="249"/>
                  </a:lnTo>
                  <a:lnTo>
                    <a:pt x="28" y="250"/>
                  </a:lnTo>
                  <a:lnTo>
                    <a:pt x="26" y="250"/>
                  </a:lnTo>
                  <a:lnTo>
                    <a:pt x="24" y="251"/>
                  </a:lnTo>
                  <a:lnTo>
                    <a:pt x="22" y="251"/>
                  </a:lnTo>
                  <a:lnTo>
                    <a:pt x="20" y="251"/>
                  </a:lnTo>
                  <a:lnTo>
                    <a:pt x="18" y="251"/>
                  </a:lnTo>
                  <a:lnTo>
                    <a:pt x="16" y="251"/>
                  </a:lnTo>
                  <a:lnTo>
                    <a:pt x="12" y="251"/>
                  </a:lnTo>
                  <a:lnTo>
                    <a:pt x="9" y="250"/>
                  </a:lnTo>
                  <a:lnTo>
                    <a:pt x="6" y="249"/>
                  </a:lnTo>
                  <a:lnTo>
                    <a:pt x="5" y="247"/>
                  </a:lnTo>
                  <a:lnTo>
                    <a:pt x="3" y="244"/>
                  </a:lnTo>
                  <a:lnTo>
                    <a:pt x="1" y="242"/>
                  </a:lnTo>
                  <a:lnTo>
                    <a:pt x="0" y="239"/>
                  </a:lnTo>
                  <a:lnTo>
                    <a:pt x="0" y="237"/>
                  </a:lnTo>
                  <a:lnTo>
                    <a:pt x="0" y="233"/>
                  </a:lnTo>
                  <a:lnTo>
                    <a:pt x="0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2" y="222"/>
                  </a:lnTo>
                  <a:lnTo>
                    <a:pt x="3" y="220"/>
                  </a:lnTo>
                  <a:lnTo>
                    <a:pt x="4" y="218"/>
                  </a:lnTo>
                  <a:lnTo>
                    <a:pt x="5" y="216"/>
                  </a:lnTo>
                  <a:lnTo>
                    <a:pt x="6" y="213"/>
                  </a:lnTo>
                  <a:lnTo>
                    <a:pt x="7" y="211"/>
                  </a:lnTo>
                  <a:lnTo>
                    <a:pt x="9" y="208"/>
                  </a:lnTo>
                  <a:lnTo>
                    <a:pt x="11" y="205"/>
                  </a:lnTo>
                  <a:lnTo>
                    <a:pt x="12" y="202"/>
                  </a:lnTo>
                  <a:lnTo>
                    <a:pt x="15" y="199"/>
                  </a:lnTo>
                  <a:lnTo>
                    <a:pt x="17" y="197"/>
                  </a:lnTo>
                  <a:lnTo>
                    <a:pt x="19" y="194"/>
                  </a:lnTo>
                  <a:lnTo>
                    <a:pt x="21" y="191"/>
                  </a:lnTo>
                  <a:lnTo>
                    <a:pt x="24" y="188"/>
                  </a:lnTo>
                  <a:lnTo>
                    <a:pt x="26" y="184"/>
                  </a:lnTo>
                  <a:lnTo>
                    <a:pt x="29" y="181"/>
                  </a:lnTo>
                  <a:lnTo>
                    <a:pt x="32" y="178"/>
                  </a:lnTo>
                  <a:lnTo>
                    <a:pt x="36" y="175"/>
                  </a:lnTo>
                  <a:lnTo>
                    <a:pt x="39" y="172"/>
                  </a:lnTo>
                  <a:lnTo>
                    <a:pt x="42" y="168"/>
                  </a:lnTo>
                  <a:lnTo>
                    <a:pt x="45" y="164"/>
                  </a:lnTo>
                  <a:lnTo>
                    <a:pt x="49" y="161"/>
                  </a:lnTo>
                  <a:lnTo>
                    <a:pt x="53" y="158"/>
                  </a:lnTo>
                  <a:lnTo>
                    <a:pt x="57" y="154"/>
                  </a:lnTo>
                  <a:lnTo>
                    <a:pt x="62" y="150"/>
                  </a:lnTo>
                  <a:lnTo>
                    <a:pt x="65" y="147"/>
                  </a:lnTo>
                  <a:lnTo>
                    <a:pt x="70" y="143"/>
                  </a:lnTo>
                  <a:lnTo>
                    <a:pt x="74" y="140"/>
                  </a:lnTo>
                  <a:lnTo>
                    <a:pt x="79" y="136"/>
                  </a:lnTo>
                  <a:lnTo>
                    <a:pt x="83" y="133"/>
                  </a:lnTo>
                  <a:lnTo>
                    <a:pt x="87" y="129"/>
                  </a:lnTo>
                  <a:lnTo>
                    <a:pt x="92" y="125"/>
                  </a:lnTo>
                  <a:lnTo>
                    <a:pt x="97" y="122"/>
                  </a:lnTo>
                  <a:lnTo>
                    <a:pt x="102" y="118"/>
                  </a:lnTo>
                  <a:lnTo>
                    <a:pt x="107" y="114"/>
                  </a:lnTo>
                  <a:lnTo>
                    <a:pt x="112" y="110"/>
                  </a:lnTo>
                  <a:lnTo>
                    <a:pt x="117" y="106"/>
                  </a:lnTo>
                  <a:lnTo>
                    <a:pt x="122" y="103"/>
                  </a:lnTo>
                  <a:lnTo>
                    <a:pt x="127" y="99"/>
                  </a:lnTo>
                  <a:lnTo>
                    <a:pt x="132" y="96"/>
                  </a:lnTo>
                  <a:lnTo>
                    <a:pt x="138" y="92"/>
                  </a:lnTo>
                  <a:lnTo>
                    <a:pt x="143" y="88"/>
                  </a:lnTo>
                  <a:lnTo>
                    <a:pt x="148" y="84"/>
                  </a:lnTo>
                  <a:lnTo>
                    <a:pt x="153" y="81"/>
                  </a:lnTo>
                  <a:lnTo>
                    <a:pt x="158" y="78"/>
                  </a:lnTo>
                  <a:lnTo>
                    <a:pt x="163" y="74"/>
                  </a:lnTo>
                  <a:lnTo>
                    <a:pt x="168" y="71"/>
                  </a:lnTo>
                  <a:lnTo>
                    <a:pt x="173" y="67"/>
                  </a:lnTo>
                  <a:lnTo>
                    <a:pt x="179" y="64"/>
                  </a:lnTo>
                  <a:lnTo>
                    <a:pt x="183" y="61"/>
                  </a:lnTo>
                  <a:lnTo>
                    <a:pt x="188" y="58"/>
                  </a:lnTo>
                  <a:lnTo>
                    <a:pt x="193" y="54"/>
                  </a:lnTo>
                  <a:lnTo>
                    <a:pt x="198" y="51"/>
                  </a:lnTo>
                  <a:lnTo>
                    <a:pt x="202" y="48"/>
                  </a:lnTo>
                  <a:lnTo>
                    <a:pt x="207" y="45"/>
                  </a:lnTo>
                  <a:lnTo>
                    <a:pt x="212" y="42"/>
                  </a:lnTo>
                  <a:lnTo>
                    <a:pt x="216" y="39"/>
                  </a:lnTo>
                  <a:lnTo>
                    <a:pt x="220" y="37"/>
                  </a:lnTo>
                  <a:lnTo>
                    <a:pt x="224" y="34"/>
                  </a:lnTo>
                  <a:lnTo>
                    <a:pt x="229" y="31"/>
                  </a:lnTo>
                  <a:lnTo>
                    <a:pt x="233" y="28"/>
                  </a:lnTo>
                  <a:lnTo>
                    <a:pt x="237" y="26"/>
                  </a:lnTo>
                  <a:lnTo>
                    <a:pt x="240" y="24"/>
                  </a:lnTo>
                  <a:lnTo>
                    <a:pt x="244" y="21"/>
                  </a:lnTo>
                  <a:lnTo>
                    <a:pt x="248" y="19"/>
                  </a:lnTo>
                  <a:lnTo>
                    <a:pt x="252" y="17"/>
                  </a:lnTo>
                  <a:lnTo>
                    <a:pt x="255" y="15"/>
                  </a:lnTo>
                  <a:lnTo>
                    <a:pt x="257" y="13"/>
                  </a:lnTo>
                  <a:lnTo>
                    <a:pt x="260" y="11"/>
                  </a:lnTo>
                  <a:lnTo>
                    <a:pt x="263" y="10"/>
                  </a:lnTo>
                  <a:lnTo>
                    <a:pt x="265" y="8"/>
                  </a:lnTo>
                  <a:lnTo>
                    <a:pt x="268" y="6"/>
                  </a:lnTo>
                  <a:lnTo>
                    <a:pt x="270" y="5"/>
                  </a:lnTo>
                  <a:lnTo>
                    <a:pt x="273" y="5"/>
                  </a:lnTo>
                  <a:lnTo>
                    <a:pt x="275" y="3"/>
                  </a:lnTo>
                  <a:lnTo>
                    <a:pt x="278" y="2"/>
                  </a:lnTo>
                  <a:lnTo>
                    <a:pt x="279" y="0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25"/>
            <p:cNvSpPr>
              <a:spLocks/>
            </p:cNvSpPr>
            <p:nvPr/>
          </p:nvSpPr>
          <p:spPr bwMode="auto">
            <a:xfrm>
              <a:off x="1064" y="1195"/>
              <a:ext cx="244" cy="271"/>
            </a:xfrm>
            <a:custGeom>
              <a:avLst/>
              <a:gdLst/>
              <a:ahLst/>
              <a:cxnLst>
                <a:cxn ang="0">
                  <a:pos x="221" y="42"/>
                </a:cxn>
                <a:cxn ang="0">
                  <a:pos x="214" y="52"/>
                </a:cxn>
                <a:cxn ang="0">
                  <a:pos x="208" y="61"/>
                </a:cxn>
                <a:cxn ang="0">
                  <a:pos x="202" y="71"/>
                </a:cxn>
                <a:cxn ang="0">
                  <a:pos x="194" y="83"/>
                </a:cxn>
                <a:cxn ang="0">
                  <a:pos x="186" y="97"/>
                </a:cxn>
                <a:cxn ang="0">
                  <a:pos x="177" y="110"/>
                </a:cxn>
                <a:cxn ang="0">
                  <a:pos x="167" y="125"/>
                </a:cxn>
                <a:cxn ang="0">
                  <a:pos x="158" y="139"/>
                </a:cxn>
                <a:cxn ang="0">
                  <a:pos x="147" y="155"/>
                </a:cxn>
                <a:cxn ang="0">
                  <a:pos x="138" y="170"/>
                </a:cxn>
                <a:cxn ang="0">
                  <a:pos x="127" y="184"/>
                </a:cxn>
                <a:cxn ang="0">
                  <a:pos x="118" y="197"/>
                </a:cxn>
                <a:cxn ang="0">
                  <a:pos x="109" y="210"/>
                </a:cxn>
                <a:cxn ang="0">
                  <a:pos x="101" y="221"/>
                </a:cxn>
                <a:cxn ang="0">
                  <a:pos x="93" y="231"/>
                </a:cxn>
                <a:cxn ang="0">
                  <a:pos x="85" y="241"/>
                </a:cxn>
                <a:cxn ang="0">
                  <a:pos x="73" y="254"/>
                </a:cxn>
                <a:cxn ang="0">
                  <a:pos x="66" y="262"/>
                </a:cxn>
                <a:cxn ang="0">
                  <a:pos x="58" y="269"/>
                </a:cxn>
                <a:cxn ang="0">
                  <a:pos x="48" y="271"/>
                </a:cxn>
                <a:cxn ang="0">
                  <a:pos x="35" y="270"/>
                </a:cxn>
                <a:cxn ang="0">
                  <a:pos x="21" y="268"/>
                </a:cxn>
                <a:cxn ang="0">
                  <a:pos x="8" y="262"/>
                </a:cxn>
                <a:cxn ang="0">
                  <a:pos x="0" y="254"/>
                </a:cxn>
                <a:cxn ang="0">
                  <a:pos x="0" y="245"/>
                </a:cxn>
                <a:cxn ang="0">
                  <a:pos x="3" y="236"/>
                </a:cxn>
                <a:cxn ang="0">
                  <a:pos x="10" y="223"/>
                </a:cxn>
                <a:cxn ang="0">
                  <a:pos x="17" y="210"/>
                </a:cxn>
                <a:cxn ang="0">
                  <a:pos x="23" y="201"/>
                </a:cxn>
                <a:cxn ang="0">
                  <a:pos x="29" y="193"/>
                </a:cxn>
                <a:cxn ang="0">
                  <a:pos x="36" y="184"/>
                </a:cxn>
                <a:cxn ang="0">
                  <a:pos x="43" y="176"/>
                </a:cxn>
                <a:cxn ang="0">
                  <a:pos x="50" y="166"/>
                </a:cxn>
                <a:cxn ang="0">
                  <a:pos x="59" y="157"/>
                </a:cxn>
                <a:cxn ang="0">
                  <a:pos x="68" y="146"/>
                </a:cxn>
                <a:cxn ang="0">
                  <a:pos x="76" y="137"/>
                </a:cxn>
                <a:cxn ang="0">
                  <a:pos x="85" y="126"/>
                </a:cxn>
                <a:cxn ang="0">
                  <a:pos x="94" y="117"/>
                </a:cxn>
                <a:cxn ang="0">
                  <a:pos x="104" y="106"/>
                </a:cxn>
                <a:cxn ang="0">
                  <a:pos x="113" y="96"/>
                </a:cxn>
                <a:cxn ang="0">
                  <a:pos x="123" y="85"/>
                </a:cxn>
                <a:cxn ang="0">
                  <a:pos x="132" y="76"/>
                </a:cxn>
                <a:cxn ang="0">
                  <a:pos x="141" y="66"/>
                </a:cxn>
                <a:cxn ang="0">
                  <a:pos x="151" y="58"/>
                </a:cxn>
                <a:cxn ang="0">
                  <a:pos x="160" y="49"/>
                </a:cxn>
                <a:cxn ang="0">
                  <a:pos x="169" y="41"/>
                </a:cxn>
                <a:cxn ang="0">
                  <a:pos x="178" y="33"/>
                </a:cxn>
                <a:cxn ang="0">
                  <a:pos x="187" y="24"/>
                </a:cxn>
                <a:cxn ang="0">
                  <a:pos x="201" y="13"/>
                </a:cxn>
                <a:cxn ang="0">
                  <a:pos x="211" y="4"/>
                </a:cxn>
                <a:cxn ang="0">
                  <a:pos x="219" y="0"/>
                </a:cxn>
                <a:cxn ang="0">
                  <a:pos x="224" y="39"/>
                </a:cxn>
              </a:cxnLst>
              <a:rect l="0" t="0" r="r" b="b"/>
              <a:pathLst>
                <a:path w="244" h="271">
                  <a:moveTo>
                    <a:pt x="224" y="39"/>
                  </a:moveTo>
                  <a:lnTo>
                    <a:pt x="223" y="39"/>
                  </a:lnTo>
                  <a:lnTo>
                    <a:pt x="223" y="40"/>
                  </a:lnTo>
                  <a:lnTo>
                    <a:pt x="221" y="42"/>
                  </a:lnTo>
                  <a:lnTo>
                    <a:pt x="220" y="43"/>
                  </a:lnTo>
                  <a:lnTo>
                    <a:pt x="218" y="46"/>
                  </a:lnTo>
                  <a:lnTo>
                    <a:pt x="216" y="50"/>
                  </a:lnTo>
                  <a:lnTo>
                    <a:pt x="214" y="52"/>
                  </a:lnTo>
                  <a:lnTo>
                    <a:pt x="213" y="54"/>
                  </a:lnTo>
                  <a:lnTo>
                    <a:pt x="211" y="56"/>
                  </a:lnTo>
                  <a:lnTo>
                    <a:pt x="210" y="59"/>
                  </a:lnTo>
                  <a:lnTo>
                    <a:pt x="208" y="61"/>
                  </a:lnTo>
                  <a:lnTo>
                    <a:pt x="207" y="63"/>
                  </a:lnTo>
                  <a:lnTo>
                    <a:pt x="205" y="66"/>
                  </a:lnTo>
                  <a:lnTo>
                    <a:pt x="204" y="69"/>
                  </a:lnTo>
                  <a:lnTo>
                    <a:pt x="202" y="71"/>
                  </a:lnTo>
                  <a:lnTo>
                    <a:pt x="201" y="74"/>
                  </a:lnTo>
                  <a:lnTo>
                    <a:pt x="199" y="78"/>
                  </a:lnTo>
                  <a:lnTo>
                    <a:pt x="197" y="81"/>
                  </a:lnTo>
                  <a:lnTo>
                    <a:pt x="194" y="83"/>
                  </a:lnTo>
                  <a:lnTo>
                    <a:pt x="192" y="86"/>
                  </a:lnTo>
                  <a:lnTo>
                    <a:pt x="190" y="90"/>
                  </a:lnTo>
                  <a:lnTo>
                    <a:pt x="188" y="93"/>
                  </a:lnTo>
                  <a:lnTo>
                    <a:pt x="186" y="97"/>
                  </a:lnTo>
                  <a:lnTo>
                    <a:pt x="184" y="100"/>
                  </a:lnTo>
                  <a:lnTo>
                    <a:pt x="182" y="103"/>
                  </a:lnTo>
                  <a:lnTo>
                    <a:pt x="180" y="107"/>
                  </a:lnTo>
                  <a:lnTo>
                    <a:pt x="177" y="110"/>
                  </a:lnTo>
                  <a:lnTo>
                    <a:pt x="175" y="114"/>
                  </a:lnTo>
                  <a:lnTo>
                    <a:pt x="172" y="118"/>
                  </a:lnTo>
                  <a:lnTo>
                    <a:pt x="170" y="121"/>
                  </a:lnTo>
                  <a:lnTo>
                    <a:pt x="167" y="125"/>
                  </a:lnTo>
                  <a:lnTo>
                    <a:pt x="165" y="129"/>
                  </a:lnTo>
                  <a:lnTo>
                    <a:pt x="163" y="132"/>
                  </a:lnTo>
                  <a:lnTo>
                    <a:pt x="161" y="137"/>
                  </a:lnTo>
                  <a:lnTo>
                    <a:pt x="158" y="139"/>
                  </a:lnTo>
                  <a:lnTo>
                    <a:pt x="155" y="143"/>
                  </a:lnTo>
                  <a:lnTo>
                    <a:pt x="152" y="147"/>
                  </a:lnTo>
                  <a:lnTo>
                    <a:pt x="150" y="151"/>
                  </a:lnTo>
                  <a:lnTo>
                    <a:pt x="147" y="155"/>
                  </a:lnTo>
                  <a:lnTo>
                    <a:pt x="146" y="158"/>
                  </a:lnTo>
                  <a:lnTo>
                    <a:pt x="143" y="162"/>
                  </a:lnTo>
                  <a:lnTo>
                    <a:pt x="141" y="166"/>
                  </a:lnTo>
                  <a:lnTo>
                    <a:pt x="138" y="170"/>
                  </a:lnTo>
                  <a:lnTo>
                    <a:pt x="135" y="174"/>
                  </a:lnTo>
                  <a:lnTo>
                    <a:pt x="132" y="177"/>
                  </a:lnTo>
                  <a:lnTo>
                    <a:pt x="130" y="180"/>
                  </a:lnTo>
                  <a:lnTo>
                    <a:pt x="127" y="184"/>
                  </a:lnTo>
                  <a:lnTo>
                    <a:pt x="126" y="188"/>
                  </a:lnTo>
                  <a:lnTo>
                    <a:pt x="123" y="191"/>
                  </a:lnTo>
                  <a:lnTo>
                    <a:pt x="121" y="195"/>
                  </a:lnTo>
                  <a:lnTo>
                    <a:pt x="118" y="197"/>
                  </a:lnTo>
                  <a:lnTo>
                    <a:pt x="116" y="201"/>
                  </a:lnTo>
                  <a:lnTo>
                    <a:pt x="113" y="204"/>
                  </a:lnTo>
                  <a:lnTo>
                    <a:pt x="111" y="207"/>
                  </a:lnTo>
                  <a:lnTo>
                    <a:pt x="109" y="210"/>
                  </a:lnTo>
                  <a:lnTo>
                    <a:pt x="108" y="213"/>
                  </a:lnTo>
                  <a:lnTo>
                    <a:pt x="105" y="216"/>
                  </a:lnTo>
                  <a:lnTo>
                    <a:pt x="103" y="219"/>
                  </a:lnTo>
                  <a:lnTo>
                    <a:pt x="101" y="221"/>
                  </a:lnTo>
                  <a:lnTo>
                    <a:pt x="99" y="224"/>
                  </a:lnTo>
                  <a:lnTo>
                    <a:pt x="97" y="226"/>
                  </a:lnTo>
                  <a:lnTo>
                    <a:pt x="95" y="229"/>
                  </a:lnTo>
                  <a:lnTo>
                    <a:pt x="93" y="231"/>
                  </a:lnTo>
                  <a:lnTo>
                    <a:pt x="91" y="233"/>
                  </a:lnTo>
                  <a:lnTo>
                    <a:pt x="89" y="236"/>
                  </a:lnTo>
                  <a:lnTo>
                    <a:pt x="88" y="237"/>
                  </a:lnTo>
                  <a:lnTo>
                    <a:pt x="85" y="241"/>
                  </a:lnTo>
                  <a:lnTo>
                    <a:pt x="82" y="245"/>
                  </a:lnTo>
                  <a:lnTo>
                    <a:pt x="79" y="249"/>
                  </a:lnTo>
                  <a:lnTo>
                    <a:pt x="76" y="252"/>
                  </a:lnTo>
                  <a:lnTo>
                    <a:pt x="73" y="254"/>
                  </a:lnTo>
                  <a:lnTo>
                    <a:pt x="71" y="256"/>
                  </a:lnTo>
                  <a:lnTo>
                    <a:pt x="70" y="258"/>
                  </a:lnTo>
                  <a:lnTo>
                    <a:pt x="68" y="261"/>
                  </a:lnTo>
                  <a:lnTo>
                    <a:pt x="66" y="262"/>
                  </a:lnTo>
                  <a:lnTo>
                    <a:pt x="64" y="264"/>
                  </a:lnTo>
                  <a:lnTo>
                    <a:pt x="62" y="266"/>
                  </a:lnTo>
                  <a:lnTo>
                    <a:pt x="61" y="267"/>
                  </a:lnTo>
                  <a:lnTo>
                    <a:pt x="58" y="269"/>
                  </a:lnTo>
                  <a:lnTo>
                    <a:pt x="55" y="270"/>
                  </a:lnTo>
                  <a:lnTo>
                    <a:pt x="52" y="271"/>
                  </a:lnTo>
                  <a:lnTo>
                    <a:pt x="50" y="271"/>
                  </a:lnTo>
                  <a:lnTo>
                    <a:pt x="48" y="271"/>
                  </a:lnTo>
                  <a:lnTo>
                    <a:pt x="45" y="271"/>
                  </a:lnTo>
                  <a:lnTo>
                    <a:pt x="42" y="271"/>
                  </a:lnTo>
                  <a:lnTo>
                    <a:pt x="39" y="270"/>
                  </a:lnTo>
                  <a:lnTo>
                    <a:pt x="35" y="270"/>
                  </a:lnTo>
                  <a:lnTo>
                    <a:pt x="32" y="270"/>
                  </a:lnTo>
                  <a:lnTo>
                    <a:pt x="29" y="269"/>
                  </a:lnTo>
                  <a:lnTo>
                    <a:pt x="26" y="268"/>
                  </a:lnTo>
                  <a:lnTo>
                    <a:pt x="21" y="268"/>
                  </a:lnTo>
                  <a:lnTo>
                    <a:pt x="18" y="267"/>
                  </a:lnTo>
                  <a:lnTo>
                    <a:pt x="14" y="266"/>
                  </a:lnTo>
                  <a:lnTo>
                    <a:pt x="12" y="265"/>
                  </a:lnTo>
                  <a:lnTo>
                    <a:pt x="8" y="262"/>
                  </a:lnTo>
                  <a:lnTo>
                    <a:pt x="5" y="260"/>
                  </a:lnTo>
                  <a:lnTo>
                    <a:pt x="3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0" y="252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5"/>
                  </a:lnTo>
                  <a:lnTo>
                    <a:pt x="1" y="243"/>
                  </a:lnTo>
                  <a:lnTo>
                    <a:pt x="2" y="241"/>
                  </a:lnTo>
                  <a:lnTo>
                    <a:pt x="3" y="238"/>
                  </a:lnTo>
                  <a:lnTo>
                    <a:pt x="3" y="236"/>
                  </a:lnTo>
                  <a:lnTo>
                    <a:pt x="5" y="233"/>
                  </a:lnTo>
                  <a:lnTo>
                    <a:pt x="6" y="230"/>
                  </a:lnTo>
                  <a:lnTo>
                    <a:pt x="8" y="226"/>
                  </a:lnTo>
                  <a:lnTo>
                    <a:pt x="10" y="223"/>
                  </a:lnTo>
                  <a:lnTo>
                    <a:pt x="12" y="219"/>
                  </a:lnTo>
                  <a:lnTo>
                    <a:pt x="13" y="216"/>
                  </a:lnTo>
                  <a:lnTo>
                    <a:pt x="16" y="212"/>
                  </a:lnTo>
                  <a:lnTo>
                    <a:pt x="17" y="210"/>
                  </a:lnTo>
                  <a:lnTo>
                    <a:pt x="18" y="208"/>
                  </a:lnTo>
                  <a:lnTo>
                    <a:pt x="20" y="206"/>
                  </a:lnTo>
                  <a:lnTo>
                    <a:pt x="21" y="204"/>
                  </a:lnTo>
                  <a:lnTo>
                    <a:pt x="23" y="201"/>
                  </a:lnTo>
                  <a:lnTo>
                    <a:pt x="25" y="199"/>
                  </a:lnTo>
                  <a:lnTo>
                    <a:pt x="26" y="197"/>
                  </a:lnTo>
                  <a:lnTo>
                    <a:pt x="28" y="196"/>
                  </a:lnTo>
                  <a:lnTo>
                    <a:pt x="29" y="193"/>
                  </a:lnTo>
                  <a:lnTo>
                    <a:pt x="31" y="191"/>
                  </a:lnTo>
                  <a:lnTo>
                    <a:pt x="32" y="189"/>
                  </a:lnTo>
                  <a:lnTo>
                    <a:pt x="34" y="187"/>
                  </a:lnTo>
                  <a:lnTo>
                    <a:pt x="36" y="184"/>
                  </a:lnTo>
                  <a:lnTo>
                    <a:pt x="38" y="182"/>
                  </a:lnTo>
                  <a:lnTo>
                    <a:pt x="40" y="180"/>
                  </a:lnTo>
                  <a:lnTo>
                    <a:pt x="42" y="178"/>
                  </a:lnTo>
                  <a:lnTo>
                    <a:pt x="43" y="176"/>
                  </a:lnTo>
                  <a:lnTo>
                    <a:pt x="45" y="173"/>
                  </a:lnTo>
                  <a:lnTo>
                    <a:pt x="47" y="171"/>
                  </a:lnTo>
                  <a:lnTo>
                    <a:pt x="49" y="169"/>
                  </a:lnTo>
                  <a:lnTo>
                    <a:pt x="50" y="166"/>
                  </a:lnTo>
                  <a:lnTo>
                    <a:pt x="52" y="164"/>
                  </a:lnTo>
                  <a:lnTo>
                    <a:pt x="55" y="161"/>
                  </a:lnTo>
                  <a:lnTo>
                    <a:pt x="57" y="159"/>
                  </a:lnTo>
                  <a:lnTo>
                    <a:pt x="59" y="157"/>
                  </a:lnTo>
                  <a:lnTo>
                    <a:pt x="61" y="154"/>
                  </a:lnTo>
                  <a:lnTo>
                    <a:pt x="63" y="152"/>
                  </a:lnTo>
                  <a:lnTo>
                    <a:pt x="66" y="149"/>
                  </a:lnTo>
                  <a:lnTo>
                    <a:pt x="68" y="146"/>
                  </a:lnTo>
                  <a:lnTo>
                    <a:pt x="70" y="144"/>
                  </a:lnTo>
                  <a:lnTo>
                    <a:pt x="71" y="141"/>
                  </a:lnTo>
                  <a:lnTo>
                    <a:pt x="74" y="139"/>
                  </a:lnTo>
                  <a:lnTo>
                    <a:pt x="76" y="137"/>
                  </a:lnTo>
                  <a:lnTo>
                    <a:pt x="78" y="134"/>
                  </a:lnTo>
                  <a:lnTo>
                    <a:pt x="81" y="132"/>
                  </a:lnTo>
                  <a:lnTo>
                    <a:pt x="83" y="129"/>
                  </a:lnTo>
                  <a:lnTo>
                    <a:pt x="85" y="126"/>
                  </a:lnTo>
                  <a:lnTo>
                    <a:pt x="88" y="124"/>
                  </a:lnTo>
                  <a:lnTo>
                    <a:pt x="89" y="121"/>
                  </a:lnTo>
                  <a:lnTo>
                    <a:pt x="92" y="120"/>
                  </a:lnTo>
                  <a:lnTo>
                    <a:pt x="94" y="117"/>
                  </a:lnTo>
                  <a:lnTo>
                    <a:pt x="97" y="114"/>
                  </a:lnTo>
                  <a:lnTo>
                    <a:pt x="99" y="111"/>
                  </a:lnTo>
                  <a:lnTo>
                    <a:pt x="102" y="109"/>
                  </a:lnTo>
                  <a:lnTo>
                    <a:pt x="104" y="106"/>
                  </a:lnTo>
                  <a:lnTo>
                    <a:pt x="106" y="104"/>
                  </a:lnTo>
                  <a:lnTo>
                    <a:pt x="108" y="101"/>
                  </a:lnTo>
                  <a:lnTo>
                    <a:pt x="111" y="99"/>
                  </a:lnTo>
                  <a:lnTo>
                    <a:pt x="113" y="96"/>
                  </a:lnTo>
                  <a:lnTo>
                    <a:pt x="115" y="94"/>
                  </a:lnTo>
                  <a:lnTo>
                    <a:pt x="118" y="91"/>
                  </a:lnTo>
                  <a:lnTo>
                    <a:pt x="120" y="88"/>
                  </a:lnTo>
                  <a:lnTo>
                    <a:pt x="123" y="85"/>
                  </a:lnTo>
                  <a:lnTo>
                    <a:pt x="125" y="83"/>
                  </a:lnTo>
                  <a:lnTo>
                    <a:pt x="127" y="81"/>
                  </a:lnTo>
                  <a:lnTo>
                    <a:pt x="130" y="79"/>
                  </a:lnTo>
                  <a:lnTo>
                    <a:pt x="132" y="76"/>
                  </a:lnTo>
                  <a:lnTo>
                    <a:pt x="134" y="73"/>
                  </a:lnTo>
                  <a:lnTo>
                    <a:pt x="137" y="71"/>
                  </a:lnTo>
                  <a:lnTo>
                    <a:pt x="139" y="69"/>
                  </a:lnTo>
                  <a:lnTo>
                    <a:pt x="141" y="66"/>
                  </a:lnTo>
                  <a:lnTo>
                    <a:pt x="144" y="64"/>
                  </a:lnTo>
                  <a:lnTo>
                    <a:pt x="147" y="61"/>
                  </a:lnTo>
                  <a:lnTo>
                    <a:pt x="148" y="60"/>
                  </a:lnTo>
                  <a:lnTo>
                    <a:pt x="151" y="58"/>
                  </a:lnTo>
                  <a:lnTo>
                    <a:pt x="153" y="55"/>
                  </a:lnTo>
                  <a:lnTo>
                    <a:pt x="155" y="53"/>
                  </a:lnTo>
                  <a:lnTo>
                    <a:pt x="158" y="51"/>
                  </a:lnTo>
                  <a:lnTo>
                    <a:pt x="160" y="49"/>
                  </a:lnTo>
                  <a:lnTo>
                    <a:pt x="162" y="46"/>
                  </a:lnTo>
                  <a:lnTo>
                    <a:pt x="165" y="44"/>
                  </a:lnTo>
                  <a:lnTo>
                    <a:pt x="166" y="42"/>
                  </a:lnTo>
                  <a:lnTo>
                    <a:pt x="169" y="41"/>
                  </a:lnTo>
                  <a:lnTo>
                    <a:pt x="171" y="39"/>
                  </a:lnTo>
                  <a:lnTo>
                    <a:pt x="173" y="37"/>
                  </a:lnTo>
                  <a:lnTo>
                    <a:pt x="175" y="35"/>
                  </a:lnTo>
                  <a:lnTo>
                    <a:pt x="178" y="33"/>
                  </a:lnTo>
                  <a:lnTo>
                    <a:pt x="180" y="31"/>
                  </a:lnTo>
                  <a:lnTo>
                    <a:pt x="182" y="29"/>
                  </a:lnTo>
                  <a:lnTo>
                    <a:pt x="184" y="28"/>
                  </a:lnTo>
                  <a:lnTo>
                    <a:pt x="187" y="24"/>
                  </a:lnTo>
                  <a:lnTo>
                    <a:pt x="191" y="22"/>
                  </a:lnTo>
                  <a:lnTo>
                    <a:pt x="194" y="19"/>
                  </a:lnTo>
                  <a:lnTo>
                    <a:pt x="198" y="16"/>
                  </a:lnTo>
                  <a:lnTo>
                    <a:pt x="201" y="13"/>
                  </a:lnTo>
                  <a:lnTo>
                    <a:pt x="204" y="10"/>
                  </a:lnTo>
                  <a:lnTo>
                    <a:pt x="206" y="8"/>
                  </a:lnTo>
                  <a:lnTo>
                    <a:pt x="209" y="6"/>
                  </a:lnTo>
                  <a:lnTo>
                    <a:pt x="211" y="4"/>
                  </a:lnTo>
                  <a:lnTo>
                    <a:pt x="213" y="3"/>
                  </a:lnTo>
                  <a:lnTo>
                    <a:pt x="215" y="2"/>
                  </a:lnTo>
                  <a:lnTo>
                    <a:pt x="217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44" y="12"/>
                  </a:lnTo>
                  <a:lnTo>
                    <a:pt x="224" y="39"/>
                  </a:lnTo>
                  <a:lnTo>
                    <a:pt x="224" y="39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26"/>
            <p:cNvSpPr>
              <a:spLocks/>
            </p:cNvSpPr>
            <p:nvPr/>
          </p:nvSpPr>
          <p:spPr bwMode="auto">
            <a:xfrm>
              <a:off x="1122" y="1247"/>
              <a:ext cx="189" cy="329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5" y="6"/>
                </a:cxn>
                <a:cxn ang="0">
                  <a:pos x="184" y="12"/>
                </a:cxn>
                <a:cxn ang="0">
                  <a:pos x="180" y="20"/>
                </a:cxn>
                <a:cxn ang="0">
                  <a:pos x="177" y="30"/>
                </a:cxn>
                <a:cxn ang="0">
                  <a:pos x="172" y="42"/>
                </a:cxn>
                <a:cxn ang="0">
                  <a:pos x="166" y="54"/>
                </a:cxn>
                <a:cxn ang="0">
                  <a:pos x="161" y="68"/>
                </a:cxn>
                <a:cxn ang="0">
                  <a:pos x="155" y="84"/>
                </a:cxn>
                <a:cxn ang="0">
                  <a:pos x="149" y="99"/>
                </a:cxn>
                <a:cxn ang="0">
                  <a:pos x="142" y="116"/>
                </a:cxn>
                <a:cxn ang="0">
                  <a:pos x="134" y="132"/>
                </a:cxn>
                <a:cxn ang="0">
                  <a:pos x="127" y="149"/>
                </a:cxn>
                <a:cxn ang="0">
                  <a:pos x="119" y="166"/>
                </a:cxn>
                <a:cxn ang="0">
                  <a:pos x="111" y="184"/>
                </a:cxn>
                <a:cxn ang="0">
                  <a:pos x="104" y="201"/>
                </a:cxn>
                <a:cxn ang="0">
                  <a:pos x="96" y="217"/>
                </a:cxn>
                <a:cxn ang="0">
                  <a:pos x="88" y="232"/>
                </a:cxn>
                <a:cxn ang="0">
                  <a:pos x="80" y="247"/>
                </a:cxn>
                <a:cxn ang="0">
                  <a:pos x="72" y="262"/>
                </a:cxn>
                <a:cxn ang="0">
                  <a:pos x="65" y="274"/>
                </a:cxn>
                <a:cxn ang="0">
                  <a:pos x="57" y="285"/>
                </a:cxn>
                <a:cxn ang="0">
                  <a:pos x="50" y="295"/>
                </a:cxn>
                <a:cxn ang="0">
                  <a:pos x="43" y="303"/>
                </a:cxn>
                <a:cxn ang="0">
                  <a:pos x="36" y="311"/>
                </a:cxn>
                <a:cxn ang="0">
                  <a:pos x="31" y="318"/>
                </a:cxn>
                <a:cxn ang="0">
                  <a:pos x="25" y="322"/>
                </a:cxn>
                <a:cxn ang="0">
                  <a:pos x="18" y="326"/>
                </a:cxn>
                <a:cxn ang="0">
                  <a:pos x="10" y="329"/>
                </a:cxn>
                <a:cxn ang="0">
                  <a:pos x="4" y="327"/>
                </a:cxn>
                <a:cxn ang="0">
                  <a:pos x="0" y="320"/>
                </a:cxn>
                <a:cxn ang="0">
                  <a:pos x="0" y="315"/>
                </a:cxn>
                <a:cxn ang="0">
                  <a:pos x="0" y="309"/>
                </a:cxn>
                <a:cxn ang="0">
                  <a:pos x="1" y="301"/>
                </a:cxn>
                <a:cxn ang="0">
                  <a:pos x="3" y="294"/>
                </a:cxn>
                <a:cxn ang="0">
                  <a:pos x="6" y="284"/>
                </a:cxn>
                <a:cxn ang="0">
                  <a:pos x="10" y="274"/>
                </a:cxn>
                <a:cxn ang="0">
                  <a:pos x="14" y="262"/>
                </a:cxn>
                <a:cxn ang="0">
                  <a:pos x="20" y="251"/>
                </a:cxn>
                <a:cxn ang="0">
                  <a:pos x="27" y="238"/>
                </a:cxn>
                <a:cxn ang="0">
                  <a:pos x="34" y="223"/>
                </a:cxn>
                <a:cxn ang="0">
                  <a:pos x="43" y="208"/>
                </a:cxn>
                <a:cxn ang="0">
                  <a:pos x="52" y="193"/>
                </a:cxn>
                <a:cxn ang="0">
                  <a:pos x="62" y="178"/>
                </a:cxn>
                <a:cxn ang="0">
                  <a:pos x="71" y="163"/>
                </a:cxn>
                <a:cxn ang="0">
                  <a:pos x="82" y="146"/>
                </a:cxn>
                <a:cxn ang="0">
                  <a:pos x="93" y="131"/>
                </a:cxn>
                <a:cxn ang="0">
                  <a:pos x="103" y="116"/>
                </a:cxn>
                <a:cxn ang="0">
                  <a:pos x="114" y="101"/>
                </a:cxn>
                <a:cxn ang="0">
                  <a:pos x="124" y="86"/>
                </a:cxn>
                <a:cxn ang="0">
                  <a:pos x="134" y="72"/>
                </a:cxn>
                <a:cxn ang="0">
                  <a:pos x="144" y="59"/>
                </a:cxn>
                <a:cxn ang="0">
                  <a:pos x="152" y="47"/>
                </a:cxn>
                <a:cxn ang="0">
                  <a:pos x="161" y="35"/>
                </a:cxn>
                <a:cxn ang="0">
                  <a:pos x="168" y="26"/>
                </a:cxn>
                <a:cxn ang="0">
                  <a:pos x="175" y="17"/>
                </a:cxn>
                <a:cxn ang="0">
                  <a:pos x="180" y="9"/>
                </a:cxn>
                <a:cxn ang="0">
                  <a:pos x="185" y="3"/>
                </a:cxn>
                <a:cxn ang="0">
                  <a:pos x="189" y="0"/>
                </a:cxn>
              </a:cxnLst>
              <a:rect l="0" t="0" r="r" b="b"/>
              <a:pathLst>
                <a:path w="189" h="329">
                  <a:moveTo>
                    <a:pt x="189" y="0"/>
                  </a:moveTo>
                  <a:lnTo>
                    <a:pt x="188" y="0"/>
                  </a:lnTo>
                  <a:lnTo>
                    <a:pt x="187" y="1"/>
                  </a:lnTo>
                  <a:lnTo>
                    <a:pt x="187" y="2"/>
                  </a:lnTo>
                  <a:lnTo>
                    <a:pt x="186" y="4"/>
                  </a:lnTo>
                  <a:lnTo>
                    <a:pt x="185" y="6"/>
                  </a:lnTo>
                  <a:lnTo>
                    <a:pt x="185" y="8"/>
                  </a:lnTo>
                  <a:lnTo>
                    <a:pt x="185" y="9"/>
                  </a:lnTo>
                  <a:lnTo>
                    <a:pt x="184" y="12"/>
                  </a:lnTo>
                  <a:lnTo>
                    <a:pt x="183" y="14"/>
                  </a:lnTo>
                  <a:lnTo>
                    <a:pt x="182" y="17"/>
                  </a:lnTo>
                  <a:lnTo>
                    <a:pt x="180" y="20"/>
                  </a:lnTo>
                  <a:lnTo>
                    <a:pt x="179" y="23"/>
                  </a:lnTo>
                  <a:lnTo>
                    <a:pt x="178" y="27"/>
                  </a:lnTo>
                  <a:lnTo>
                    <a:pt x="177" y="30"/>
                  </a:lnTo>
                  <a:lnTo>
                    <a:pt x="175" y="33"/>
                  </a:lnTo>
                  <a:lnTo>
                    <a:pt x="173" y="37"/>
                  </a:lnTo>
                  <a:lnTo>
                    <a:pt x="172" y="42"/>
                  </a:lnTo>
                  <a:lnTo>
                    <a:pt x="170" y="46"/>
                  </a:lnTo>
                  <a:lnTo>
                    <a:pt x="168" y="49"/>
                  </a:lnTo>
                  <a:lnTo>
                    <a:pt x="166" y="54"/>
                  </a:lnTo>
                  <a:lnTo>
                    <a:pt x="165" y="59"/>
                  </a:lnTo>
                  <a:lnTo>
                    <a:pt x="164" y="64"/>
                  </a:lnTo>
                  <a:lnTo>
                    <a:pt x="161" y="68"/>
                  </a:lnTo>
                  <a:lnTo>
                    <a:pt x="159" y="73"/>
                  </a:lnTo>
                  <a:lnTo>
                    <a:pt x="157" y="78"/>
                  </a:lnTo>
                  <a:lnTo>
                    <a:pt x="155" y="84"/>
                  </a:lnTo>
                  <a:lnTo>
                    <a:pt x="153" y="88"/>
                  </a:lnTo>
                  <a:lnTo>
                    <a:pt x="151" y="94"/>
                  </a:lnTo>
                  <a:lnTo>
                    <a:pt x="149" y="99"/>
                  </a:lnTo>
                  <a:lnTo>
                    <a:pt x="146" y="105"/>
                  </a:lnTo>
                  <a:lnTo>
                    <a:pt x="145" y="110"/>
                  </a:lnTo>
                  <a:lnTo>
                    <a:pt x="142" y="116"/>
                  </a:lnTo>
                  <a:lnTo>
                    <a:pt x="140" y="121"/>
                  </a:lnTo>
                  <a:lnTo>
                    <a:pt x="137" y="126"/>
                  </a:lnTo>
                  <a:lnTo>
                    <a:pt x="134" y="132"/>
                  </a:lnTo>
                  <a:lnTo>
                    <a:pt x="132" y="138"/>
                  </a:lnTo>
                  <a:lnTo>
                    <a:pt x="129" y="144"/>
                  </a:lnTo>
                  <a:lnTo>
                    <a:pt x="127" y="149"/>
                  </a:lnTo>
                  <a:lnTo>
                    <a:pt x="124" y="155"/>
                  </a:lnTo>
                  <a:lnTo>
                    <a:pt x="122" y="161"/>
                  </a:lnTo>
                  <a:lnTo>
                    <a:pt x="119" y="166"/>
                  </a:lnTo>
                  <a:lnTo>
                    <a:pt x="117" y="172"/>
                  </a:lnTo>
                  <a:lnTo>
                    <a:pt x="114" y="178"/>
                  </a:lnTo>
                  <a:lnTo>
                    <a:pt x="111" y="184"/>
                  </a:lnTo>
                  <a:lnTo>
                    <a:pt x="108" y="189"/>
                  </a:lnTo>
                  <a:lnTo>
                    <a:pt x="107" y="195"/>
                  </a:lnTo>
                  <a:lnTo>
                    <a:pt x="104" y="201"/>
                  </a:lnTo>
                  <a:lnTo>
                    <a:pt x="101" y="206"/>
                  </a:lnTo>
                  <a:lnTo>
                    <a:pt x="98" y="211"/>
                  </a:lnTo>
                  <a:lnTo>
                    <a:pt x="96" y="217"/>
                  </a:lnTo>
                  <a:lnTo>
                    <a:pt x="93" y="222"/>
                  </a:lnTo>
                  <a:lnTo>
                    <a:pt x="90" y="227"/>
                  </a:lnTo>
                  <a:lnTo>
                    <a:pt x="88" y="232"/>
                  </a:lnTo>
                  <a:lnTo>
                    <a:pt x="85" y="238"/>
                  </a:lnTo>
                  <a:lnTo>
                    <a:pt x="82" y="243"/>
                  </a:lnTo>
                  <a:lnTo>
                    <a:pt x="80" y="247"/>
                  </a:lnTo>
                  <a:lnTo>
                    <a:pt x="77" y="252"/>
                  </a:lnTo>
                  <a:lnTo>
                    <a:pt x="74" y="257"/>
                  </a:lnTo>
                  <a:lnTo>
                    <a:pt x="72" y="262"/>
                  </a:lnTo>
                  <a:lnTo>
                    <a:pt x="69" y="265"/>
                  </a:lnTo>
                  <a:lnTo>
                    <a:pt x="67" y="270"/>
                  </a:lnTo>
                  <a:lnTo>
                    <a:pt x="65" y="274"/>
                  </a:lnTo>
                  <a:lnTo>
                    <a:pt x="62" y="278"/>
                  </a:lnTo>
                  <a:lnTo>
                    <a:pt x="59" y="281"/>
                  </a:lnTo>
                  <a:lnTo>
                    <a:pt x="57" y="285"/>
                  </a:lnTo>
                  <a:lnTo>
                    <a:pt x="55" y="289"/>
                  </a:lnTo>
                  <a:lnTo>
                    <a:pt x="52" y="292"/>
                  </a:lnTo>
                  <a:lnTo>
                    <a:pt x="50" y="295"/>
                  </a:lnTo>
                  <a:lnTo>
                    <a:pt x="48" y="299"/>
                  </a:lnTo>
                  <a:lnTo>
                    <a:pt x="46" y="301"/>
                  </a:lnTo>
                  <a:lnTo>
                    <a:pt x="43" y="303"/>
                  </a:lnTo>
                  <a:lnTo>
                    <a:pt x="41" y="306"/>
                  </a:lnTo>
                  <a:lnTo>
                    <a:pt x="39" y="309"/>
                  </a:lnTo>
                  <a:lnTo>
                    <a:pt x="36" y="311"/>
                  </a:lnTo>
                  <a:lnTo>
                    <a:pt x="34" y="314"/>
                  </a:lnTo>
                  <a:lnTo>
                    <a:pt x="32" y="316"/>
                  </a:lnTo>
                  <a:lnTo>
                    <a:pt x="31" y="318"/>
                  </a:lnTo>
                  <a:lnTo>
                    <a:pt x="29" y="320"/>
                  </a:lnTo>
                  <a:lnTo>
                    <a:pt x="27" y="320"/>
                  </a:lnTo>
                  <a:lnTo>
                    <a:pt x="25" y="322"/>
                  </a:lnTo>
                  <a:lnTo>
                    <a:pt x="23" y="323"/>
                  </a:lnTo>
                  <a:lnTo>
                    <a:pt x="21" y="325"/>
                  </a:lnTo>
                  <a:lnTo>
                    <a:pt x="18" y="326"/>
                  </a:lnTo>
                  <a:lnTo>
                    <a:pt x="15" y="328"/>
                  </a:lnTo>
                  <a:lnTo>
                    <a:pt x="12" y="329"/>
                  </a:lnTo>
                  <a:lnTo>
                    <a:pt x="10" y="329"/>
                  </a:lnTo>
                  <a:lnTo>
                    <a:pt x="8" y="329"/>
                  </a:lnTo>
                  <a:lnTo>
                    <a:pt x="6" y="329"/>
                  </a:lnTo>
                  <a:lnTo>
                    <a:pt x="4" y="327"/>
                  </a:lnTo>
                  <a:lnTo>
                    <a:pt x="3" y="325"/>
                  </a:lnTo>
                  <a:lnTo>
                    <a:pt x="1" y="323"/>
                  </a:lnTo>
                  <a:lnTo>
                    <a:pt x="0" y="320"/>
                  </a:lnTo>
                  <a:lnTo>
                    <a:pt x="0" y="319"/>
                  </a:lnTo>
                  <a:lnTo>
                    <a:pt x="0" y="317"/>
                  </a:lnTo>
                  <a:lnTo>
                    <a:pt x="0" y="315"/>
                  </a:lnTo>
                  <a:lnTo>
                    <a:pt x="0" y="313"/>
                  </a:lnTo>
                  <a:lnTo>
                    <a:pt x="0" y="311"/>
                  </a:lnTo>
                  <a:lnTo>
                    <a:pt x="0" y="309"/>
                  </a:lnTo>
                  <a:lnTo>
                    <a:pt x="0" y="306"/>
                  </a:lnTo>
                  <a:lnTo>
                    <a:pt x="1" y="304"/>
                  </a:lnTo>
                  <a:lnTo>
                    <a:pt x="1" y="301"/>
                  </a:lnTo>
                  <a:lnTo>
                    <a:pt x="1" y="299"/>
                  </a:lnTo>
                  <a:lnTo>
                    <a:pt x="2" y="296"/>
                  </a:lnTo>
                  <a:lnTo>
                    <a:pt x="3" y="294"/>
                  </a:lnTo>
                  <a:lnTo>
                    <a:pt x="4" y="290"/>
                  </a:lnTo>
                  <a:lnTo>
                    <a:pt x="4" y="287"/>
                  </a:lnTo>
                  <a:lnTo>
                    <a:pt x="6" y="284"/>
                  </a:lnTo>
                  <a:lnTo>
                    <a:pt x="7" y="281"/>
                  </a:lnTo>
                  <a:lnTo>
                    <a:pt x="8" y="278"/>
                  </a:lnTo>
                  <a:lnTo>
                    <a:pt x="10" y="274"/>
                  </a:lnTo>
                  <a:lnTo>
                    <a:pt x="11" y="270"/>
                  </a:lnTo>
                  <a:lnTo>
                    <a:pt x="12" y="266"/>
                  </a:lnTo>
                  <a:lnTo>
                    <a:pt x="14" y="262"/>
                  </a:lnTo>
                  <a:lnTo>
                    <a:pt x="16" y="259"/>
                  </a:lnTo>
                  <a:lnTo>
                    <a:pt x="18" y="255"/>
                  </a:lnTo>
                  <a:lnTo>
                    <a:pt x="20" y="251"/>
                  </a:lnTo>
                  <a:lnTo>
                    <a:pt x="22" y="246"/>
                  </a:lnTo>
                  <a:lnTo>
                    <a:pt x="24" y="242"/>
                  </a:lnTo>
                  <a:lnTo>
                    <a:pt x="27" y="238"/>
                  </a:lnTo>
                  <a:lnTo>
                    <a:pt x="30" y="233"/>
                  </a:lnTo>
                  <a:lnTo>
                    <a:pt x="31" y="227"/>
                  </a:lnTo>
                  <a:lnTo>
                    <a:pt x="34" y="223"/>
                  </a:lnTo>
                  <a:lnTo>
                    <a:pt x="36" y="219"/>
                  </a:lnTo>
                  <a:lnTo>
                    <a:pt x="40" y="214"/>
                  </a:lnTo>
                  <a:lnTo>
                    <a:pt x="43" y="208"/>
                  </a:lnTo>
                  <a:lnTo>
                    <a:pt x="46" y="204"/>
                  </a:lnTo>
                  <a:lnTo>
                    <a:pt x="49" y="199"/>
                  </a:lnTo>
                  <a:lnTo>
                    <a:pt x="52" y="193"/>
                  </a:lnTo>
                  <a:lnTo>
                    <a:pt x="55" y="188"/>
                  </a:lnTo>
                  <a:lnTo>
                    <a:pt x="58" y="184"/>
                  </a:lnTo>
                  <a:lnTo>
                    <a:pt x="62" y="178"/>
                  </a:lnTo>
                  <a:lnTo>
                    <a:pt x="65" y="173"/>
                  </a:lnTo>
                  <a:lnTo>
                    <a:pt x="69" y="168"/>
                  </a:lnTo>
                  <a:lnTo>
                    <a:pt x="71" y="163"/>
                  </a:lnTo>
                  <a:lnTo>
                    <a:pt x="75" y="157"/>
                  </a:lnTo>
                  <a:lnTo>
                    <a:pt x="79" y="152"/>
                  </a:lnTo>
                  <a:lnTo>
                    <a:pt x="82" y="146"/>
                  </a:lnTo>
                  <a:lnTo>
                    <a:pt x="86" y="142"/>
                  </a:lnTo>
                  <a:lnTo>
                    <a:pt x="89" y="136"/>
                  </a:lnTo>
                  <a:lnTo>
                    <a:pt x="93" y="131"/>
                  </a:lnTo>
                  <a:lnTo>
                    <a:pt x="96" y="126"/>
                  </a:lnTo>
                  <a:lnTo>
                    <a:pt x="100" y="121"/>
                  </a:lnTo>
                  <a:lnTo>
                    <a:pt x="103" y="116"/>
                  </a:lnTo>
                  <a:lnTo>
                    <a:pt x="107" y="111"/>
                  </a:lnTo>
                  <a:lnTo>
                    <a:pt x="110" y="106"/>
                  </a:lnTo>
                  <a:lnTo>
                    <a:pt x="114" y="101"/>
                  </a:lnTo>
                  <a:lnTo>
                    <a:pt x="117" y="96"/>
                  </a:lnTo>
                  <a:lnTo>
                    <a:pt x="121" y="91"/>
                  </a:lnTo>
                  <a:lnTo>
                    <a:pt x="124" y="86"/>
                  </a:lnTo>
                  <a:lnTo>
                    <a:pt x="127" y="82"/>
                  </a:lnTo>
                  <a:lnTo>
                    <a:pt x="130" y="76"/>
                  </a:lnTo>
                  <a:lnTo>
                    <a:pt x="134" y="72"/>
                  </a:lnTo>
                  <a:lnTo>
                    <a:pt x="137" y="68"/>
                  </a:lnTo>
                  <a:lnTo>
                    <a:pt x="141" y="63"/>
                  </a:lnTo>
                  <a:lnTo>
                    <a:pt x="144" y="59"/>
                  </a:lnTo>
                  <a:lnTo>
                    <a:pt x="146" y="55"/>
                  </a:lnTo>
                  <a:lnTo>
                    <a:pt x="149" y="50"/>
                  </a:lnTo>
                  <a:lnTo>
                    <a:pt x="152" y="47"/>
                  </a:lnTo>
                  <a:lnTo>
                    <a:pt x="155" y="43"/>
                  </a:lnTo>
                  <a:lnTo>
                    <a:pt x="158" y="39"/>
                  </a:lnTo>
                  <a:lnTo>
                    <a:pt x="161" y="35"/>
                  </a:lnTo>
                  <a:lnTo>
                    <a:pt x="164" y="32"/>
                  </a:lnTo>
                  <a:lnTo>
                    <a:pt x="166" y="29"/>
                  </a:lnTo>
                  <a:lnTo>
                    <a:pt x="168" y="26"/>
                  </a:lnTo>
                  <a:lnTo>
                    <a:pt x="170" y="23"/>
                  </a:lnTo>
                  <a:lnTo>
                    <a:pt x="172" y="20"/>
                  </a:lnTo>
                  <a:lnTo>
                    <a:pt x="175" y="17"/>
                  </a:lnTo>
                  <a:lnTo>
                    <a:pt x="177" y="14"/>
                  </a:lnTo>
                  <a:lnTo>
                    <a:pt x="178" y="12"/>
                  </a:lnTo>
                  <a:lnTo>
                    <a:pt x="180" y="9"/>
                  </a:lnTo>
                  <a:lnTo>
                    <a:pt x="182" y="8"/>
                  </a:lnTo>
                  <a:lnTo>
                    <a:pt x="183" y="7"/>
                  </a:lnTo>
                  <a:lnTo>
                    <a:pt x="185" y="3"/>
                  </a:lnTo>
                  <a:lnTo>
                    <a:pt x="187" y="1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27"/>
            <p:cNvSpPr>
              <a:spLocks/>
            </p:cNvSpPr>
            <p:nvPr/>
          </p:nvSpPr>
          <p:spPr bwMode="auto">
            <a:xfrm>
              <a:off x="1432" y="1123"/>
              <a:ext cx="335" cy="191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22" y="5"/>
                </a:cxn>
                <a:cxn ang="0">
                  <a:pos x="29" y="8"/>
                </a:cxn>
                <a:cxn ang="0">
                  <a:pos x="38" y="12"/>
                </a:cxn>
                <a:cxn ang="0">
                  <a:pos x="49" y="17"/>
                </a:cxn>
                <a:cxn ang="0">
                  <a:pos x="62" y="21"/>
                </a:cxn>
                <a:cxn ang="0">
                  <a:pos x="75" y="27"/>
                </a:cxn>
                <a:cxn ang="0">
                  <a:pos x="89" y="33"/>
                </a:cxn>
                <a:cxn ang="0">
                  <a:pos x="105" y="40"/>
                </a:cxn>
                <a:cxn ang="0">
                  <a:pos x="121" y="47"/>
                </a:cxn>
                <a:cxn ang="0">
                  <a:pos x="137" y="55"/>
                </a:cxn>
                <a:cxn ang="0">
                  <a:pos x="154" y="62"/>
                </a:cxn>
                <a:cxn ang="0">
                  <a:pos x="170" y="70"/>
                </a:cxn>
                <a:cxn ang="0">
                  <a:pos x="187" y="78"/>
                </a:cxn>
                <a:cxn ang="0">
                  <a:pos x="204" y="87"/>
                </a:cxn>
                <a:cxn ang="0">
                  <a:pos x="221" y="94"/>
                </a:cxn>
                <a:cxn ang="0">
                  <a:pos x="236" y="102"/>
                </a:cxn>
                <a:cxn ang="0">
                  <a:pos x="250" y="111"/>
                </a:cxn>
                <a:cxn ang="0">
                  <a:pos x="264" y="118"/>
                </a:cxn>
                <a:cxn ang="0">
                  <a:pos x="277" y="126"/>
                </a:cxn>
                <a:cxn ang="0">
                  <a:pos x="288" y="133"/>
                </a:cxn>
                <a:cxn ang="0">
                  <a:pos x="298" y="140"/>
                </a:cxn>
                <a:cxn ang="0">
                  <a:pos x="308" y="147"/>
                </a:cxn>
                <a:cxn ang="0">
                  <a:pos x="315" y="153"/>
                </a:cxn>
                <a:cxn ang="0">
                  <a:pos x="321" y="159"/>
                </a:cxn>
                <a:cxn ang="0">
                  <a:pos x="328" y="166"/>
                </a:cxn>
                <a:cxn ang="0">
                  <a:pos x="334" y="175"/>
                </a:cxn>
                <a:cxn ang="0">
                  <a:pos x="335" y="182"/>
                </a:cxn>
                <a:cxn ang="0">
                  <a:pos x="332" y="187"/>
                </a:cxn>
                <a:cxn ang="0">
                  <a:pos x="324" y="190"/>
                </a:cxn>
                <a:cxn ang="0">
                  <a:pos x="317" y="191"/>
                </a:cxn>
                <a:cxn ang="0">
                  <a:pos x="311" y="190"/>
                </a:cxn>
                <a:cxn ang="0">
                  <a:pos x="303" y="189"/>
                </a:cxn>
                <a:cxn ang="0">
                  <a:pos x="296" y="187"/>
                </a:cxn>
                <a:cxn ang="0">
                  <a:pos x="286" y="184"/>
                </a:cxn>
                <a:cxn ang="0">
                  <a:pos x="276" y="181"/>
                </a:cxn>
                <a:cxn ang="0">
                  <a:pos x="265" y="177"/>
                </a:cxn>
                <a:cxn ang="0">
                  <a:pos x="254" y="172"/>
                </a:cxn>
                <a:cxn ang="0">
                  <a:pos x="241" y="167"/>
                </a:cxn>
                <a:cxn ang="0">
                  <a:pos x="228" y="161"/>
                </a:cxn>
                <a:cxn ang="0">
                  <a:pos x="215" y="154"/>
                </a:cxn>
                <a:cxn ang="0">
                  <a:pos x="201" y="148"/>
                </a:cxn>
                <a:cxn ang="0">
                  <a:pos x="187" y="140"/>
                </a:cxn>
                <a:cxn ang="0">
                  <a:pos x="173" y="132"/>
                </a:cxn>
                <a:cxn ang="0">
                  <a:pos x="159" y="124"/>
                </a:cxn>
                <a:cxn ang="0">
                  <a:pos x="144" y="115"/>
                </a:cxn>
                <a:cxn ang="0">
                  <a:pos x="129" y="107"/>
                </a:cxn>
                <a:cxn ang="0">
                  <a:pos x="115" y="98"/>
                </a:cxn>
                <a:cxn ang="0">
                  <a:pos x="101" y="91"/>
                </a:cxn>
                <a:cxn ang="0">
                  <a:pos x="87" y="82"/>
                </a:cxn>
                <a:cxn ang="0">
                  <a:pos x="74" y="74"/>
                </a:cxn>
                <a:cxn ang="0">
                  <a:pos x="62" y="65"/>
                </a:cxn>
                <a:cxn ang="0">
                  <a:pos x="49" y="58"/>
                </a:cxn>
                <a:cxn ang="0">
                  <a:pos x="38" y="51"/>
                </a:cxn>
                <a:cxn ang="0">
                  <a:pos x="28" y="44"/>
                </a:cxn>
                <a:cxn ang="0">
                  <a:pos x="18" y="38"/>
                </a:cxn>
                <a:cxn ang="0">
                  <a:pos x="10" y="33"/>
                </a:cxn>
                <a:cxn ang="0">
                  <a:pos x="3" y="28"/>
                </a:cxn>
                <a:cxn ang="0">
                  <a:pos x="12" y="0"/>
                </a:cxn>
              </a:cxnLst>
              <a:rect l="0" t="0" r="r" b="b"/>
              <a:pathLst>
                <a:path w="335" h="191">
                  <a:moveTo>
                    <a:pt x="12" y="0"/>
                  </a:moveTo>
                  <a:lnTo>
                    <a:pt x="12" y="0"/>
                  </a:lnTo>
                  <a:lnTo>
                    <a:pt x="14" y="1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7" y="6"/>
                  </a:lnTo>
                  <a:lnTo>
                    <a:pt x="29" y="8"/>
                  </a:lnTo>
                  <a:lnTo>
                    <a:pt x="32" y="9"/>
                  </a:lnTo>
                  <a:lnTo>
                    <a:pt x="35" y="10"/>
                  </a:lnTo>
                  <a:lnTo>
                    <a:pt x="38" y="12"/>
                  </a:lnTo>
                  <a:lnTo>
                    <a:pt x="42" y="14"/>
                  </a:lnTo>
                  <a:lnTo>
                    <a:pt x="46" y="15"/>
                  </a:lnTo>
                  <a:lnTo>
                    <a:pt x="49" y="17"/>
                  </a:lnTo>
                  <a:lnTo>
                    <a:pt x="53" y="17"/>
                  </a:lnTo>
                  <a:lnTo>
                    <a:pt x="57" y="19"/>
                  </a:lnTo>
                  <a:lnTo>
                    <a:pt x="62" y="21"/>
                  </a:lnTo>
                  <a:lnTo>
                    <a:pt x="66" y="23"/>
                  </a:lnTo>
                  <a:lnTo>
                    <a:pt x="70" y="25"/>
                  </a:lnTo>
                  <a:lnTo>
                    <a:pt x="75" y="27"/>
                  </a:lnTo>
                  <a:lnTo>
                    <a:pt x="80" y="29"/>
                  </a:lnTo>
                  <a:lnTo>
                    <a:pt x="85" y="31"/>
                  </a:lnTo>
                  <a:lnTo>
                    <a:pt x="89" y="33"/>
                  </a:lnTo>
                  <a:lnTo>
                    <a:pt x="94" y="36"/>
                  </a:lnTo>
                  <a:lnTo>
                    <a:pt x="100" y="37"/>
                  </a:lnTo>
                  <a:lnTo>
                    <a:pt x="105" y="40"/>
                  </a:lnTo>
                  <a:lnTo>
                    <a:pt x="110" y="42"/>
                  </a:lnTo>
                  <a:lnTo>
                    <a:pt x="116" y="45"/>
                  </a:lnTo>
                  <a:lnTo>
                    <a:pt x="121" y="47"/>
                  </a:lnTo>
                  <a:lnTo>
                    <a:pt x="126" y="50"/>
                  </a:lnTo>
                  <a:lnTo>
                    <a:pt x="132" y="52"/>
                  </a:lnTo>
                  <a:lnTo>
                    <a:pt x="137" y="55"/>
                  </a:lnTo>
                  <a:lnTo>
                    <a:pt x="143" y="57"/>
                  </a:lnTo>
                  <a:lnTo>
                    <a:pt x="148" y="59"/>
                  </a:lnTo>
                  <a:lnTo>
                    <a:pt x="154" y="62"/>
                  </a:lnTo>
                  <a:lnTo>
                    <a:pt x="160" y="65"/>
                  </a:lnTo>
                  <a:lnTo>
                    <a:pt x="164" y="67"/>
                  </a:lnTo>
                  <a:lnTo>
                    <a:pt x="170" y="70"/>
                  </a:lnTo>
                  <a:lnTo>
                    <a:pt x="176" y="73"/>
                  </a:lnTo>
                  <a:lnTo>
                    <a:pt x="182" y="75"/>
                  </a:lnTo>
                  <a:lnTo>
                    <a:pt x="187" y="78"/>
                  </a:lnTo>
                  <a:lnTo>
                    <a:pt x="193" y="81"/>
                  </a:lnTo>
                  <a:lnTo>
                    <a:pt x="199" y="83"/>
                  </a:lnTo>
                  <a:lnTo>
                    <a:pt x="204" y="87"/>
                  </a:lnTo>
                  <a:lnTo>
                    <a:pt x="209" y="89"/>
                  </a:lnTo>
                  <a:lnTo>
                    <a:pt x="215" y="92"/>
                  </a:lnTo>
                  <a:lnTo>
                    <a:pt x="221" y="94"/>
                  </a:lnTo>
                  <a:lnTo>
                    <a:pt x="225" y="97"/>
                  </a:lnTo>
                  <a:lnTo>
                    <a:pt x="230" y="99"/>
                  </a:lnTo>
                  <a:lnTo>
                    <a:pt x="236" y="102"/>
                  </a:lnTo>
                  <a:lnTo>
                    <a:pt x="240" y="105"/>
                  </a:lnTo>
                  <a:lnTo>
                    <a:pt x="246" y="108"/>
                  </a:lnTo>
                  <a:lnTo>
                    <a:pt x="250" y="111"/>
                  </a:lnTo>
                  <a:lnTo>
                    <a:pt x="255" y="114"/>
                  </a:lnTo>
                  <a:lnTo>
                    <a:pt x="260" y="115"/>
                  </a:lnTo>
                  <a:lnTo>
                    <a:pt x="264" y="118"/>
                  </a:lnTo>
                  <a:lnTo>
                    <a:pt x="268" y="121"/>
                  </a:lnTo>
                  <a:lnTo>
                    <a:pt x="273" y="124"/>
                  </a:lnTo>
                  <a:lnTo>
                    <a:pt x="277" y="126"/>
                  </a:lnTo>
                  <a:lnTo>
                    <a:pt x="281" y="129"/>
                  </a:lnTo>
                  <a:lnTo>
                    <a:pt x="285" y="131"/>
                  </a:lnTo>
                  <a:lnTo>
                    <a:pt x="288" y="133"/>
                  </a:lnTo>
                  <a:lnTo>
                    <a:pt x="292" y="135"/>
                  </a:lnTo>
                  <a:lnTo>
                    <a:pt x="296" y="138"/>
                  </a:lnTo>
                  <a:lnTo>
                    <a:pt x="298" y="140"/>
                  </a:lnTo>
                  <a:lnTo>
                    <a:pt x="301" y="142"/>
                  </a:lnTo>
                  <a:lnTo>
                    <a:pt x="304" y="145"/>
                  </a:lnTo>
                  <a:lnTo>
                    <a:pt x="308" y="147"/>
                  </a:lnTo>
                  <a:lnTo>
                    <a:pt x="310" y="149"/>
                  </a:lnTo>
                  <a:lnTo>
                    <a:pt x="313" y="151"/>
                  </a:lnTo>
                  <a:lnTo>
                    <a:pt x="315" y="153"/>
                  </a:lnTo>
                  <a:lnTo>
                    <a:pt x="317" y="154"/>
                  </a:lnTo>
                  <a:lnTo>
                    <a:pt x="319" y="156"/>
                  </a:lnTo>
                  <a:lnTo>
                    <a:pt x="321" y="159"/>
                  </a:lnTo>
                  <a:lnTo>
                    <a:pt x="323" y="160"/>
                  </a:lnTo>
                  <a:lnTo>
                    <a:pt x="325" y="163"/>
                  </a:lnTo>
                  <a:lnTo>
                    <a:pt x="328" y="166"/>
                  </a:lnTo>
                  <a:lnTo>
                    <a:pt x="330" y="169"/>
                  </a:lnTo>
                  <a:lnTo>
                    <a:pt x="332" y="172"/>
                  </a:lnTo>
                  <a:lnTo>
                    <a:pt x="334" y="175"/>
                  </a:lnTo>
                  <a:lnTo>
                    <a:pt x="335" y="177"/>
                  </a:lnTo>
                  <a:lnTo>
                    <a:pt x="335" y="180"/>
                  </a:lnTo>
                  <a:lnTo>
                    <a:pt x="335" y="182"/>
                  </a:lnTo>
                  <a:lnTo>
                    <a:pt x="335" y="185"/>
                  </a:lnTo>
                  <a:lnTo>
                    <a:pt x="333" y="186"/>
                  </a:lnTo>
                  <a:lnTo>
                    <a:pt x="332" y="187"/>
                  </a:lnTo>
                  <a:lnTo>
                    <a:pt x="329" y="189"/>
                  </a:lnTo>
                  <a:lnTo>
                    <a:pt x="327" y="190"/>
                  </a:lnTo>
                  <a:lnTo>
                    <a:pt x="324" y="190"/>
                  </a:lnTo>
                  <a:lnTo>
                    <a:pt x="320" y="191"/>
                  </a:lnTo>
                  <a:lnTo>
                    <a:pt x="319" y="191"/>
                  </a:lnTo>
                  <a:lnTo>
                    <a:pt x="317" y="191"/>
                  </a:lnTo>
                  <a:lnTo>
                    <a:pt x="315" y="191"/>
                  </a:lnTo>
                  <a:lnTo>
                    <a:pt x="314" y="191"/>
                  </a:lnTo>
                  <a:lnTo>
                    <a:pt x="311" y="190"/>
                  </a:lnTo>
                  <a:lnTo>
                    <a:pt x="308" y="190"/>
                  </a:lnTo>
                  <a:lnTo>
                    <a:pt x="306" y="189"/>
                  </a:lnTo>
                  <a:lnTo>
                    <a:pt x="303" y="189"/>
                  </a:lnTo>
                  <a:lnTo>
                    <a:pt x="300" y="188"/>
                  </a:lnTo>
                  <a:lnTo>
                    <a:pt x="298" y="187"/>
                  </a:lnTo>
                  <a:lnTo>
                    <a:pt x="296" y="187"/>
                  </a:lnTo>
                  <a:lnTo>
                    <a:pt x="292" y="186"/>
                  </a:lnTo>
                  <a:lnTo>
                    <a:pt x="289" y="185"/>
                  </a:lnTo>
                  <a:lnTo>
                    <a:pt x="286" y="184"/>
                  </a:lnTo>
                  <a:lnTo>
                    <a:pt x="282" y="183"/>
                  </a:lnTo>
                  <a:lnTo>
                    <a:pt x="279" y="182"/>
                  </a:lnTo>
                  <a:lnTo>
                    <a:pt x="276" y="181"/>
                  </a:lnTo>
                  <a:lnTo>
                    <a:pt x="273" y="180"/>
                  </a:lnTo>
                  <a:lnTo>
                    <a:pt x="269" y="178"/>
                  </a:lnTo>
                  <a:lnTo>
                    <a:pt x="265" y="177"/>
                  </a:lnTo>
                  <a:lnTo>
                    <a:pt x="261" y="175"/>
                  </a:lnTo>
                  <a:lnTo>
                    <a:pt x="258" y="174"/>
                  </a:lnTo>
                  <a:lnTo>
                    <a:pt x="254" y="172"/>
                  </a:lnTo>
                  <a:lnTo>
                    <a:pt x="250" y="171"/>
                  </a:lnTo>
                  <a:lnTo>
                    <a:pt x="245" y="169"/>
                  </a:lnTo>
                  <a:lnTo>
                    <a:pt x="241" y="167"/>
                  </a:lnTo>
                  <a:lnTo>
                    <a:pt x="237" y="165"/>
                  </a:lnTo>
                  <a:lnTo>
                    <a:pt x="233" y="163"/>
                  </a:lnTo>
                  <a:lnTo>
                    <a:pt x="228" y="161"/>
                  </a:lnTo>
                  <a:lnTo>
                    <a:pt x="223" y="159"/>
                  </a:lnTo>
                  <a:lnTo>
                    <a:pt x="219" y="156"/>
                  </a:lnTo>
                  <a:lnTo>
                    <a:pt x="215" y="154"/>
                  </a:lnTo>
                  <a:lnTo>
                    <a:pt x="210" y="152"/>
                  </a:lnTo>
                  <a:lnTo>
                    <a:pt x="205" y="150"/>
                  </a:lnTo>
                  <a:lnTo>
                    <a:pt x="201" y="148"/>
                  </a:lnTo>
                  <a:lnTo>
                    <a:pt x="197" y="145"/>
                  </a:lnTo>
                  <a:lnTo>
                    <a:pt x="192" y="142"/>
                  </a:lnTo>
                  <a:lnTo>
                    <a:pt x="187" y="140"/>
                  </a:lnTo>
                  <a:lnTo>
                    <a:pt x="183" y="137"/>
                  </a:lnTo>
                  <a:lnTo>
                    <a:pt x="178" y="134"/>
                  </a:lnTo>
                  <a:lnTo>
                    <a:pt x="173" y="132"/>
                  </a:lnTo>
                  <a:lnTo>
                    <a:pt x="168" y="130"/>
                  </a:lnTo>
                  <a:lnTo>
                    <a:pt x="163" y="126"/>
                  </a:lnTo>
                  <a:lnTo>
                    <a:pt x="159" y="124"/>
                  </a:lnTo>
                  <a:lnTo>
                    <a:pt x="153" y="121"/>
                  </a:lnTo>
                  <a:lnTo>
                    <a:pt x="148" y="118"/>
                  </a:lnTo>
                  <a:lnTo>
                    <a:pt x="144" y="115"/>
                  </a:lnTo>
                  <a:lnTo>
                    <a:pt x="139" y="113"/>
                  </a:lnTo>
                  <a:lnTo>
                    <a:pt x="134" y="110"/>
                  </a:lnTo>
                  <a:lnTo>
                    <a:pt x="129" y="107"/>
                  </a:lnTo>
                  <a:lnTo>
                    <a:pt x="125" y="104"/>
                  </a:lnTo>
                  <a:lnTo>
                    <a:pt x="120" y="102"/>
                  </a:lnTo>
                  <a:lnTo>
                    <a:pt x="115" y="98"/>
                  </a:lnTo>
                  <a:lnTo>
                    <a:pt x="110" y="95"/>
                  </a:lnTo>
                  <a:lnTo>
                    <a:pt x="106" y="93"/>
                  </a:lnTo>
                  <a:lnTo>
                    <a:pt x="101" y="91"/>
                  </a:lnTo>
                  <a:lnTo>
                    <a:pt x="96" y="87"/>
                  </a:lnTo>
                  <a:lnTo>
                    <a:pt x="91" y="85"/>
                  </a:lnTo>
                  <a:lnTo>
                    <a:pt x="87" y="82"/>
                  </a:lnTo>
                  <a:lnTo>
                    <a:pt x="83" y="79"/>
                  </a:lnTo>
                  <a:lnTo>
                    <a:pt x="78" y="76"/>
                  </a:lnTo>
                  <a:lnTo>
                    <a:pt x="74" y="74"/>
                  </a:lnTo>
                  <a:lnTo>
                    <a:pt x="69" y="71"/>
                  </a:lnTo>
                  <a:lnTo>
                    <a:pt x="66" y="69"/>
                  </a:lnTo>
                  <a:lnTo>
                    <a:pt x="62" y="65"/>
                  </a:lnTo>
                  <a:lnTo>
                    <a:pt x="57" y="63"/>
                  </a:lnTo>
                  <a:lnTo>
                    <a:pt x="53" y="60"/>
                  </a:lnTo>
                  <a:lnTo>
                    <a:pt x="49" y="58"/>
                  </a:lnTo>
                  <a:lnTo>
                    <a:pt x="46" y="55"/>
                  </a:lnTo>
                  <a:lnTo>
                    <a:pt x="42" y="53"/>
                  </a:lnTo>
                  <a:lnTo>
                    <a:pt x="38" y="51"/>
                  </a:lnTo>
                  <a:lnTo>
                    <a:pt x="34" y="49"/>
                  </a:lnTo>
                  <a:lnTo>
                    <a:pt x="30" y="46"/>
                  </a:lnTo>
                  <a:lnTo>
                    <a:pt x="28" y="44"/>
                  </a:lnTo>
                  <a:lnTo>
                    <a:pt x="24" y="42"/>
                  </a:lnTo>
                  <a:lnTo>
                    <a:pt x="21" y="40"/>
                  </a:lnTo>
                  <a:lnTo>
                    <a:pt x="18" y="38"/>
                  </a:lnTo>
                  <a:lnTo>
                    <a:pt x="15" y="36"/>
                  </a:lnTo>
                  <a:lnTo>
                    <a:pt x="12" y="35"/>
                  </a:lnTo>
                  <a:lnTo>
                    <a:pt x="10" y="33"/>
                  </a:lnTo>
                  <a:lnTo>
                    <a:pt x="7" y="31"/>
                  </a:lnTo>
                  <a:lnTo>
                    <a:pt x="5" y="29"/>
                  </a:lnTo>
                  <a:lnTo>
                    <a:pt x="3" y="28"/>
                  </a:lnTo>
                  <a:lnTo>
                    <a:pt x="0" y="27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28"/>
            <p:cNvSpPr>
              <a:spLocks/>
            </p:cNvSpPr>
            <p:nvPr/>
          </p:nvSpPr>
          <p:spPr bwMode="auto">
            <a:xfrm>
              <a:off x="1453" y="1110"/>
              <a:ext cx="372" cy="54"/>
            </a:xfrm>
            <a:custGeom>
              <a:avLst/>
              <a:gdLst/>
              <a:ahLst/>
              <a:cxnLst>
                <a:cxn ang="0">
                  <a:pos x="3" y="10"/>
                </a:cxn>
                <a:cxn ang="0">
                  <a:pos x="7" y="10"/>
                </a:cxn>
                <a:cxn ang="0">
                  <a:pos x="13" y="12"/>
                </a:cxn>
                <a:cxn ang="0">
                  <a:pos x="22" y="13"/>
                </a:cxn>
                <a:cxn ang="0">
                  <a:pos x="32" y="16"/>
                </a:cxn>
                <a:cxn ang="0">
                  <a:pos x="44" y="18"/>
                </a:cxn>
                <a:cxn ang="0">
                  <a:pos x="57" y="21"/>
                </a:cxn>
                <a:cxn ang="0">
                  <a:pos x="72" y="24"/>
                </a:cxn>
                <a:cxn ang="0">
                  <a:pos x="88" y="27"/>
                </a:cxn>
                <a:cxn ang="0">
                  <a:pos x="104" y="30"/>
                </a:cxn>
                <a:cxn ang="0">
                  <a:pos x="123" y="32"/>
                </a:cxn>
                <a:cxn ang="0">
                  <a:pos x="140" y="35"/>
                </a:cxn>
                <a:cxn ang="0">
                  <a:pos x="159" y="39"/>
                </a:cxn>
                <a:cxn ang="0">
                  <a:pos x="177" y="42"/>
                </a:cxn>
                <a:cxn ang="0">
                  <a:pos x="196" y="45"/>
                </a:cxn>
                <a:cxn ang="0">
                  <a:pos x="214" y="47"/>
                </a:cxn>
                <a:cxn ang="0">
                  <a:pos x="232" y="49"/>
                </a:cxn>
                <a:cxn ang="0">
                  <a:pos x="249" y="50"/>
                </a:cxn>
                <a:cxn ang="0">
                  <a:pos x="266" y="52"/>
                </a:cxn>
                <a:cxn ang="0">
                  <a:pos x="281" y="53"/>
                </a:cxn>
                <a:cxn ang="0">
                  <a:pos x="296" y="54"/>
                </a:cxn>
                <a:cxn ang="0">
                  <a:pos x="310" y="54"/>
                </a:cxn>
                <a:cxn ang="0">
                  <a:pos x="322" y="53"/>
                </a:cxn>
                <a:cxn ang="0">
                  <a:pos x="333" y="52"/>
                </a:cxn>
                <a:cxn ang="0">
                  <a:pos x="342" y="50"/>
                </a:cxn>
                <a:cxn ang="0">
                  <a:pos x="350" y="49"/>
                </a:cxn>
                <a:cxn ang="0">
                  <a:pos x="356" y="47"/>
                </a:cxn>
                <a:cxn ang="0">
                  <a:pos x="364" y="43"/>
                </a:cxn>
                <a:cxn ang="0">
                  <a:pos x="370" y="38"/>
                </a:cxn>
                <a:cxn ang="0">
                  <a:pos x="372" y="31"/>
                </a:cxn>
                <a:cxn ang="0">
                  <a:pos x="367" y="25"/>
                </a:cxn>
                <a:cxn ang="0">
                  <a:pos x="359" y="20"/>
                </a:cxn>
                <a:cxn ang="0">
                  <a:pos x="354" y="17"/>
                </a:cxn>
                <a:cxn ang="0">
                  <a:pos x="345" y="13"/>
                </a:cxn>
                <a:cxn ang="0">
                  <a:pos x="336" y="11"/>
                </a:cxn>
                <a:cxn ang="0">
                  <a:pos x="326" y="9"/>
                </a:cxn>
                <a:cxn ang="0">
                  <a:pos x="316" y="7"/>
                </a:cxn>
                <a:cxn ang="0">
                  <a:pos x="302" y="5"/>
                </a:cxn>
                <a:cxn ang="0">
                  <a:pos x="288" y="3"/>
                </a:cxn>
                <a:cxn ang="0">
                  <a:pos x="273" y="2"/>
                </a:cxn>
                <a:cxn ang="0">
                  <a:pos x="257" y="1"/>
                </a:cxn>
                <a:cxn ang="0">
                  <a:pos x="239" y="0"/>
                </a:cxn>
                <a:cxn ang="0">
                  <a:pos x="221" y="0"/>
                </a:cxn>
                <a:cxn ang="0">
                  <a:pos x="203" y="0"/>
                </a:cxn>
                <a:cxn ang="0">
                  <a:pos x="184" y="0"/>
                </a:cxn>
                <a:cxn ang="0">
                  <a:pos x="166" y="1"/>
                </a:cxn>
                <a:cxn ang="0">
                  <a:pos x="147" y="1"/>
                </a:cxn>
                <a:cxn ang="0">
                  <a:pos x="129" y="2"/>
                </a:cxn>
                <a:cxn ang="0">
                  <a:pos x="112" y="3"/>
                </a:cxn>
                <a:cxn ang="0">
                  <a:pos x="94" y="4"/>
                </a:cxn>
                <a:cxn ang="0">
                  <a:pos x="78" y="4"/>
                </a:cxn>
                <a:cxn ang="0">
                  <a:pos x="63" y="5"/>
                </a:cxn>
                <a:cxn ang="0">
                  <a:pos x="49" y="6"/>
                </a:cxn>
                <a:cxn ang="0">
                  <a:pos x="36" y="7"/>
                </a:cxn>
                <a:cxn ang="0">
                  <a:pos x="25" y="8"/>
                </a:cxn>
                <a:cxn ang="0">
                  <a:pos x="15" y="8"/>
                </a:cxn>
                <a:cxn ang="0">
                  <a:pos x="8" y="10"/>
                </a:cxn>
                <a:cxn ang="0">
                  <a:pos x="4" y="10"/>
                </a:cxn>
                <a:cxn ang="0">
                  <a:pos x="0" y="10"/>
                </a:cxn>
              </a:cxnLst>
              <a:rect l="0" t="0" r="r" b="b"/>
              <a:pathLst>
                <a:path w="372" h="54">
                  <a:moveTo>
                    <a:pt x="0" y="10"/>
                  </a:moveTo>
                  <a:lnTo>
                    <a:pt x="1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9" y="13"/>
                  </a:lnTo>
                  <a:lnTo>
                    <a:pt x="22" y="13"/>
                  </a:lnTo>
                  <a:lnTo>
                    <a:pt x="25" y="14"/>
                  </a:lnTo>
                  <a:lnTo>
                    <a:pt x="28" y="15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40" y="17"/>
                  </a:lnTo>
                  <a:lnTo>
                    <a:pt x="44" y="18"/>
                  </a:lnTo>
                  <a:lnTo>
                    <a:pt x="48" y="19"/>
                  </a:lnTo>
                  <a:lnTo>
                    <a:pt x="52" y="20"/>
                  </a:lnTo>
                  <a:lnTo>
                    <a:pt x="57" y="21"/>
                  </a:lnTo>
                  <a:lnTo>
                    <a:pt x="62" y="22"/>
                  </a:lnTo>
                  <a:lnTo>
                    <a:pt x="67" y="23"/>
                  </a:lnTo>
                  <a:lnTo>
                    <a:pt x="72" y="24"/>
                  </a:lnTo>
                  <a:lnTo>
                    <a:pt x="77" y="25"/>
                  </a:lnTo>
                  <a:lnTo>
                    <a:pt x="83" y="26"/>
                  </a:lnTo>
                  <a:lnTo>
                    <a:pt x="88" y="27"/>
                  </a:lnTo>
                  <a:lnTo>
                    <a:pt x="93" y="28"/>
                  </a:lnTo>
                  <a:lnTo>
                    <a:pt x="99" y="29"/>
                  </a:lnTo>
                  <a:lnTo>
                    <a:pt x="104" y="30"/>
                  </a:lnTo>
                  <a:lnTo>
                    <a:pt x="111" y="30"/>
                  </a:lnTo>
                  <a:lnTo>
                    <a:pt x="116" y="31"/>
                  </a:lnTo>
                  <a:lnTo>
                    <a:pt x="123" y="32"/>
                  </a:lnTo>
                  <a:lnTo>
                    <a:pt x="127" y="33"/>
                  </a:lnTo>
                  <a:lnTo>
                    <a:pt x="134" y="35"/>
                  </a:lnTo>
                  <a:lnTo>
                    <a:pt x="140" y="35"/>
                  </a:lnTo>
                  <a:lnTo>
                    <a:pt x="146" y="36"/>
                  </a:lnTo>
                  <a:lnTo>
                    <a:pt x="152" y="37"/>
                  </a:lnTo>
                  <a:lnTo>
                    <a:pt x="159" y="39"/>
                  </a:lnTo>
                  <a:lnTo>
                    <a:pt x="164" y="39"/>
                  </a:lnTo>
                  <a:lnTo>
                    <a:pt x="170" y="41"/>
                  </a:lnTo>
                  <a:lnTo>
                    <a:pt x="177" y="42"/>
                  </a:lnTo>
                  <a:lnTo>
                    <a:pt x="182" y="43"/>
                  </a:lnTo>
                  <a:lnTo>
                    <a:pt x="189" y="43"/>
                  </a:lnTo>
                  <a:lnTo>
                    <a:pt x="196" y="45"/>
                  </a:lnTo>
                  <a:lnTo>
                    <a:pt x="201" y="45"/>
                  </a:lnTo>
                  <a:lnTo>
                    <a:pt x="208" y="46"/>
                  </a:lnTo>
                  <a:lnTo>
                    <a:pt x="214" y="47"/>
                  </a:lnTo>
                  <a:lnTo>
                    <a:pt x="219" y="48"/>
                  </a:lnTo>
                  <a:lnTo>
                    <a:pt x="225" y="48"/>
                  </a:lnTo>
                  <a:lnTo>
                    <a:pt x="232" y="49"/>
                  </a:lnTo>
                  <a:lnTo>
                    <a:pt x="238" y="49"/>
                  </a:lnTo>
                  <a:lnTo>
                    <a:pt x="243" y="50"/>
                  </a:lnTo>
                  <a:lnTo>
                    <a:pt x="249" y="50"/>
                  </a:lnTo>
                  <a:lnTo>
                    <a:pt x="255" y="51"/>
                  </a:lnTo>
                  <a:lnTo>
                    <a:pt x="260" y="51"/>
                  </a:lnTo>
                  <a:lnTo>
                    <a:pt x="266" y="52"/>
                  </a:lnTo>
                  <a:lnTo>
                    <a:pt x="271" y="52"/>
                  </a:lnTo>
                  <a:lnTo>
                    <a:pt x="277" y="53"/>
                  </a:lnTo>
                  <a:lnTo>
                    <a:pt x="281" y="53"/>
                  </a:lnTo>
                  <a:lnTo>
                    <a:pt x="287" y="53"/>
                  </a:lnTo>
                  <a:lnTo>
                    <a:pt x="292" y="54"/>
                  </a:lnTo>
                  <a:lnTo>
                    <a:pt x="296" y="54"/>
                  </a:lnTo>
                  <a:lnTo>
                    <a:pt x="301" y="54"/>
                  </a:lnTo>
                  <a:lnTo>
                    <a:pt x="305" y="54"/>
                  </a:lnTo>
                  <a:lnTo>
                    <a:pt x="310" y="54"/>
                  </a:lnTo>
                  <a:lnTo>
                    <a:pt x="314" y="54"/>
                  </a:lnTo>
                  <a:lnTo>
                    <a:pt x="317" y="53"/>
                  </a:lnTo>
                  <a:lnTo>
                    <a:pt x="322" y="53"/>
                  </a:lnTo>
                  <a:lnTo>
                    <a:pt x="325" y="53"/>
                  </a:lnTo>
                  <a:lnTo>
                    <a:pt x="329" y="53"/>
                  </a:lnTo>
                  <a:lnTo>
                    <a:pt x="333" y="52"/>
                  </a:lnTo>
                  <a:lnTo>
                    <a:pt x="335" y="51"/>
                  </a:lnTo>
                  <a:lnTo>
                    <a:pt x="339" y="51"/>
                  </a:lnTo>
                  <a:lnTo>
                    <a:pt x="342" y="50"/>
                  </a:lnTo>
                  <a:lnTo>
                    <a:pt x="345" y="50"/>
                  </a:lnTo>
                  <a:lnTo>
                    <a:pt x="347" y="49"/>
                  </a:lnTo>
                  <a:lnTo>
                    <a:pt x="350" y="49"/>
                  </a:lnTo>
                  <a:lnTo>
                    <a:pt x="353" y="49"/>
                  </a:lnTo>
                  <a:lnTo>
                    <a:pt x="354" y="48"/>
                  </a:lnTo>
                  <a:lnTo>
                    <a:pt x="356" y="47"/>
                  </a:lnTo>
                  <a:lnTo>
                    <a:pt x="358" y="46"/>
                  </a:lnTo>
                  <a:lnTo>
                    <a:pt x="360" y="45"/>
                  </a:lnTo>
                  <a:lnTo>
                    <a:pt x="364" y="43"/>
                  </a:lnTo>
                  <a:lnTo>
                    <a:pt x="367" y="42"/>
                  </a:lnTo>
                  <a:lnTo>
                    <a:pt x="369" y="40"/>
                  </a:lnTo>
                  <a:lnTo>
                    <a:pt x="370" y="38"/>
                  </a:lnTo>
                  <a:lnTo>
                    <a:pt x="372" y="36"/>
                  </a:lnTo>
                  <a:lnTo>
                    <a:pt x="372" y="34"/>
                  </a:lnTo>
                  <a:lnTo>
                    <a:pt x="372" y="31"/>
                  </a:lnTo>
                  <a:lnTo>
                    <a:pt x="371" y="30"/>
                  </a:lnTo>
                  <a:lnTo>
                    <a:pt x="369" y="28"/>
                  </a:lnTo>
                  <a:lnTo>
                    <a:pt x="367" y="25"/>
                  </a:lnTo>
                  <a:lnTo>
                    <a:pt x="364" y="23"/>
                  </a:lnTo>
                  <a:lnTo>
                    <a:pt x="361" y="21"/>
                  </a:lnTo>
                  <a:lnTo>
                    <a:pt x="359" y="20"/>
                  </a:lnTo>
                  <a:lnTo>
                    <a:pt x="357" y="19"/>
                  </a:lnTo>
                  <a:lnTo>
                    <a:pt x="355" y="18"/>
                  </a:lnTo>
                  <a:lnTo>
                    <a:pt x="354" y="17"/>
                  </a:lnTo>
                  <a:lnTo>
                    <a:pt x="351" y="16"/>
                  </a:lnTo>
                  <a:lnTo>
                    <a:pt x="348" y="15"/>
                  </a:lnTo>
                  <a:lnTo>
                    <a:pt x="345" y="13"/>
                  </a:lnTo>
                  <a:lnTo>
                    <a:pt x="343" y="13"/>
                  </a:lnTo>
                  <a:lnTo>
                    <a:pt x="339" y="12"/>
                  </a:lnTo>
                  <a:lnTo>
                    <a:pt x="336" y="11"/>
                  </a:lnTo>
                  <a:lnTo>
                    <a:pt x="334" y="10"/>
                  </a:lnTo>
                  <a:lnTo>
                    <a:pt x="331" y="10"/>
                  </a:lnTo>
                  <a:lnTo>
                    <a:pt x="326" y="9"/>
                  </a:lnTo>
                  <a:lnTo>
                    <a:pt x="323" y="8"/>
                  </a:lnTo>
                  <a:lnTo>
                    <a:pt x="319" y="8"/>
                  </a:lnTo>
                  <a:lnTo>
                    <a:pt x="316" y="7"/>
                  </a:lnTo>
                  <a:lnTo>
                    <a:pt x="311" y="6"/>
                  </a:lnTo>
                  <a:lnTo>
                    <a:pt x="307" y="6"/>
                  </a:lnTo>
                  <a:lnTo>
                    <a:pt x="302" y="5"/>
                  </a:lnTo>
                  <a:lnTo>
                    <a:pt x="298" y="5"/>
                  </a:lnTo>
                  <a:lnTo>
                    <a:pt x="293" y="4"/>
                  </a:lnTo>
                  <a:lnTo>
                    <a:pt x="288" y="3"/>
                  </a:lnTo>
                  <a:lnTo>
                    <a:pt x="283" y="2"/>
                  </a:lnTo>
                  <a:lnTo>
                    <a:pt x="278" y="2"/>
                  </a:lnTo>
                  <a:lnTo>
                    <a:pt x="273" y="2"/>
                  </a:lnTo>
                  <a:lnTo>
                    <a:pt x="267" y="1"/>
                  </a:lnTo>
                  <a:lnTo>
                    <a:pt x="261" y="1"/>
                  </a:lnTo>
                  <a:lnTo>
                    <a:pt x="257" y="1"/>
                  </a:lnTo>
                  <a:lnTo>
                    <a:pt x="250" y="1"/>
                  </a:lnTo>
                  <a:lnTo>
                    <a:pt x="244" y="0"/>
                  </a:lnTo>
                  <a:lnTo>
                    <a:pt x="239" y="0"/>
                  </a:lnTo>
                  <a:lnTo>
                    <a:pt x="234" y="0"/>
                  </a:lnTo>
                  <a:lnTo>
                    <a:pt x="227" y="0"/>
                  </a:lnTo>
                  <a:lnTo>
                    <a:pt x="221" y="0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1" y="0"/>
                  </a:lnTo>
                  <a:lnTo>
                    <a:pt x="184" y="0"/>
                  </a:lnTo>
                  <a:lnTo>
                    <a:pt x="179" y="0"/>
                  </a:lnTo>
                  <a:lnTo>
                    <a:pt x="172" y="0"/>
                  </a:lnTo>
                  <a:lnTo>
                    <a:pt x="166" y="1"/>
                  </a:lnTo>
                  <a:lnTo>
                    <a:pt x="160" y="1"/>
                  </a:lnTo>
                  <a:lnTo>
                    <a:pt x="153" y="1"/>
                  </a:lnTo>
                  <a:lnTo>
                    <a:pt x="147" y="1"/>
                  </a:lnTo>
                  <a:lnTo>
                    <a:pt x="142" y="1"/>
                  </a:lnTo>
                  <a:lnTo>
                    <a:pt x="135" y="2"/>
                  </a:lnTo>
                  <a:lnTo>
                    <a:pt x="129" y="2"/>
                  </a:lnTo>
                  <a:lnTo>
                    <a:pt x="123" y="2"/>
                  </a:lnTo>
                  <a:lnTo>
                    <a:pt x="117" y="2"/>
                  </a:lnTo>
                  <a:lnTo>
                    <a:pt x="112" y="3"/>
                  </a:lnTo>
                  <a:lnTo>
                    <a:pt x="105" y="3"/>
                  </a:lnTo>
                  <a:lnTo>
                    <a:pt x="100" y="3"/>
                  </a:lnTo>
                  <a:lnTo>
                    <a:pt x="94" y="4"/>
                  </a:lnTo>
                  <a:lnTo>
                    <a:pt x="88" y="4"/>
                  </a:lnTo>
                  <a:lnTo>
                    <a:pt x="84" y="4"/>
                  </a:lnTo>
                  <a:lnTo>
                    <a:pt x="78" y="4"/>
                  </a:lnTo>
                  <a:lnTo>
                    <a:pt x="73" y="5"/>
                  </a:lnTo>
                  <a:lnTo>
                    <a:pt x="67" y="5"/>
                  </a:lnTo>
                  <a:lnTo>
                    <a:pt x="63" y="5"/>
                  </a:lnTo>
                  <a:lnTo>
                    <a:pt x="58" y="5"/>
                  </a:lnTo>
                  <a:lnTo>
                    <a:pt x="53" y="6"/>
                  </a:lnTo>
                  <a:lnTo>
                    <a:pt x="49" y="6"/>
                  </a:lnTo>
                  <a:lnTo>
                    <a:pt x="45" y="6"/>
                  </a:lnTo>
                  <a:lnTo>
                    <a:pt x="40" y="7"/>
                  </a:lnTo>
                  <a:lnTo>
                    <a:pt x="36" y="7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5" y="8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3" y="9"/>
                  </a:lnTo>
                  <a:lnTo>
                    <a:pt x="10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78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29"/>
            <p:cNvSpPr>
              <a:spLocks/>
            </p:cNvSpPr>
            <p:nvPr/>
          </p:nvSpPr>
          <p:spPr bwMode="auto">
            <a:xfrm>
              <a:off x="1421" y="1091"/>
              <a:ext cx="379" cy="15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0" y="1"/>
                </a:cxn>
                <a:cxn ang="0">
                  <a:pos x="26" y="3"/>
                </a:cxn>
                <a:cxn ang="0">
                  <a:pos x="36" y="5"/>
                </a:cxn>
                <a:cxn ang="0">
                  <a:pos x="47" y="9"/>
                </a:cxn>
                <a:cxn ang="0">
                  <a:pos x="59" y="11"/>
                </a:cxn>
                <a:cxn ang="0">
                  <a:pos x="74" y="15"/>
                </a:cxn>
                <a:cxn ang="0">
                  <a:pos x="89" y="19"/>
                </a:cxn>
                <a:cxn ang="0">
                  <a:pos x="106" y="24"/>
                </a:cxn>
                <a:cxn ang="0">
                  <a:pos x="123" y="29"/>
                </a:cxn>
                <a:cxn ang="0">
                  <a:pos x="141" y="34"/>
                </a:cxn>
                <a:cxn ang="0">
                  <a:pos x="160" y="39"/>
                </a:cxn>
                <a:cxn ang="0">
                  <a:pos x="179" y="45"/>
                </a:cxn>
                <a:cxn ang="0">
                  <a:pos x="198" y="50"/>
                </a:cxn>
                <a:cxn ang="0">
                  <a:pos x="217" y="56"/>
                </a:cxn>
                <a:cxn ang="0">
                  <a:pos x="236" y="63"/>
                </a:cxn>
                <a:cxn ang="0">
                  <a:pos x="254" y="69"/>
                </a:cxn>
                <a:cxn ang="0">
                  <a:pos x="271" y="75"/>
                </a:cxn>
                <a:cxn ang="0">
                  <a:pos x="288" y="82"/>
                </a:cxn>
                <a:cxn ang="0">
                  <a:pos x="304" y="87"/>
                </a:cxn>
                <a:cxn ang="0">
                  <a:pos x="318" y="94"/>
                </a:cxn>
                <a:cxn ang="0">
                  <a:pos x="330" y="100"/>
                </a:cxn>
                <a:cxn ang="0">
                  <a:pos x="342" y="106"/>
                </a:cxn>
                <a:cxn ang="0">
                  <a:pos x="351" y="112"/>
                </a:cxn>
                <a:cxn ang="0">
                  <a:pos x="360" y="117"/>
                </a:cxn>
                <a:cxn ang="0">
                  <a:pos x="367" y="123"/>
                </a:cxn>
                <a:cxn ang="0">
                  <a:pos x="374" y="131"/>
                </a:cxn>
                <a:cxn ang="0">
                  <a:pos x="379" y="140"/>
                </a:cxn>
                <a:cxn ang="0">
                  <a:pos x="378" y="147"/>
                </a:cxn>
                <a:cxn ang="0">
                  <a:pos x="371" y="153"/>
                </a:cxn>
                <a:cxn ang="0">
                  <a:pos x="365" y="155"/>
                </a:cxn>
                <a:cxn ang="0">
                  <a:pos x="358" y="156"/>
                </a:cxn>
                <a:cxn ang="0">
                  <a:pos x="350" y="157"/>
                </a:cxn>
                <a:cxn ang="0">
                  <a:pos x="341" y="156"/>
                </a:cxn>
                <a:cxn ang="0">
                  <a:pos x="330" y="155"/>
                </a:cxn>
                <a:cxn ang="0">
                  <a:pos x="319" y="153"/>
                </a:cxn>
                <a:cxn ang="0">
                  <a:pos x="307" y="151"/>
                </a:cxn>
                <a:cxn ang="0">
                  <a:pos x="293" y="147"/>
                </a:cxn>
                <a:cxn ang="0">
                  <a:pos x="278" y="144"/>
                </a:cxn>
                <a:cxn ang="0">
                  <a:pos x="262" y="138"/>
                </a:cxn>
                <a:cxn ang="0">
                  <a:pos x="246" y="133"/>
                </a:cxn>
                <a:cxn ang="0">
                  <a:pos x="229" y="126"/>
                </a:cxn>
                <a:cxn ang="0">
                  <a:pos x="211" y="120"/>
                </a:cxn>
                <a:cxn ang="0">
                  <a:pos x="193" y="112"/>
                </a:cxn>
                <a:cxn ang="0">
                  <a:pos x="175" y="106"/>
                </a:cxn>
                <a:cxn ang="0">
                  <a:pos x="157" y="97"/>
                </a:cxn>
                <a:cxn ang="0">
                  <a:pos x="139" y="89"/>
                </a:cxn>
                <a:cxn ang="0">
                  <a:pos x="121" y="82"/>
                </a:cxn>
                <a:cxn ang="0">
                  <a:pos x="105" y="75"/>
                </a:cxn>
                <a:cxn ang="0">
                  <a:pos x="88" y="67"/>
                </a:cxn>
                <a:cxn ang="0">
                  <a:pos x="73" y="60"/>
                </a:cxn>
                <a:cxn ang="0">
                  <a:pos x="59" y="53"/>
                </a:cxn>
                <a:cxn ang="0">
                  <a:pos x="45" y="47"/>
                </a:cxn>
                <a:cxn ang="0">
                  <a:pos x="33" y="41"/>
                </a:cxn>
                <a:cxn ang="0">
                  <a:pos x="22" y="36"/>
                </a:cxn>
                <a:cxn ang="0">
                  <a:pos x="14" y="31"/>
                </a:cxn>
                <a:cxn ang="0">
                  <a:pos x="7" y="29"/>
                </a:cxn>
                <a:cxn ang="0">
                  <a:pos x="0" y="25"/>
                </a:cxn>
                <a:cxn ang="0">
                  <a:pos x="13" y="0"/>
                </a:cxn>
              </a:cxnLst>
              <a:rect l="0" t="0" r="r" b="b"/>
              <a:pathLst>
                <a:path w="379" h="157">
                  <a:moveTo>
                    <a:pt x="13" y="0"/>
                  </a:move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9" y="3"/>
                  </a:lnTo>
                  <a:lnTo>
                    <a:pt x="32" y="4"/>
                  </a:lnTo>
                  <a:lnTo>
                    <a:pt x="36" y="5"/>
                  </a:lnTo>
                  <a:lnTo>
                    <a:pt x="39" y="6"/>
                  </a:lnTo>
                  <a:lnTo>
                    <a:pt x="42" y="7"/>
                  </a:lnTo>
                  <a:lnTo>
                    <a:pt x="47" y="9"/>
                  </a:lnTo>
                  <a:lnTo>
                    <a:pt x="51" y="10"/>
                  </a:lnTo>
                  <a:lnTo>
                    <a:pt x="55" y="10"/>
                  </a:lnTo>
                  <a:lnTo>
                    <a:pt x="59" y="11"/>
                  </a:lnTo>
                  <a:lnTo>
                    <a:pt x="64" y="12"/>
                  </a:lnTo>
                  <a:lnTo>
                    <a:pt x="68" y="13"/>
                  </a:lnTo>
                  <a:lnTo>
                    <a:pt x="74" y="15"/>
                  </a:lnTo>
                  <a:lnTo>
                    <a:pt x="78" y="16"/>
                  </a:lnTo>
                  <a:lnTo>
                    <a:pt x="84" y="18"/>
                  </a:lnTo>
                  <a:lnTo>
                    <a:pt x="89" y="19"/>
                  </a:lnTo>
                  <a:lnTo>
                    <a:pt x="95" y="21"/>
                  </a:lnTo>
                  <a:lnTo>
                    <a:pt x="99" y="22"/>
                  </a:lnTo>
                  <a:lnTo>
                    <a:pt x="106" y="24"/>
                  </a:lnTo>
                  <a:lnTo>
                    <a:pt x="111" y="26"/>
                  </a:lnTo>
                  <a:lnTo>
                    <a:pt x="117" y="27"/>
                  </a:lnTo>
                  <a:lnTo>
                    <a:pt x="123" y="29"/>
                  </a:lnTo>
                  <a:lnTo>
                    <a:pt x="130" y="30"/>
                  </a:lnTo>
                  <a:lnTo>
                    <a:pt x="136" y="32"/>
                  </a:lnTo>
                  <a:lnTo>
                    <a:pt x="141" y="34"/>
                  </a:lnTo>
                  <a:lnTo>
                    <a:pt x="148" y="35"/>
                  </a:lnTo>
                  <a:lnTo>
                    <a:pt x="155" y="37"/>
                  </a:lnTo>
                  <a:lnTo>
                    <a:pt x="160" y="39"/>
                  </a:lnTo>
                  <a:lnTo>
                    <a:pt x="167" y="41"/>
                  </a:lnTo>
                  <a:lnTo>
                    <a:pt x="173" y="43"/>
                  </a:lnTo>
                  <a:lnTo>
                    <a:pt x="179" y="45"/>
                  </a:lnTo>
                  <a:lnTo>
                    <a:pt x="185" y="47"/>
                  </a:lnTo>
                  <a:lnTo>
                    <a:pt x="192" y="49"/>
                  </a:lnTo>
                  <a:lnTo>
                    <a:pt x="198" y="50"/>
                  </a:lnTo>
                  <a:lnTo>
                    <a:pt x="205" y="52"/>
                  </a:lnTo>
                  <a:lnTo>
                    <a:pt x="211" y="54"/>
                  </a:lnTo>
                  <a:lnTo>
                    <a:pt x="217" y="56"/>
                  </a:lnTo>
                  <a:lnTo>
                    <a:pt x="224" y="59"/>
                  </a:lnTo>
                  <a:lnTo>
                    <a:pt x="230" y="61"/>
                  </a:lnTo>
                  <a:lnTo>
                    <a:pt x="236" y="63"/>
                  </a:lnTo>
                  <a:lnTo>
                    <a:pt x="242" y="65"/>
                  </a:lnTo>
                  <a:lnTo>
                    <a:pt x="248" y="67"/>
                  </a:lnTo>
                  <a:lnTo>
                    <a:pt x="254" y="69"/>
                  </a:lnTo>
                  <a:lnTo>
                    <a:pt x="260" y="71"/>
                  </a:lnTo>
                  <a:lnTo>
                    <a:pt x="266" y="73"/>
                  </a:lnTo>
                  <a:lnTo>
                    <a:pt x="271" y="75"/>
                  </a:lnTo>
                  <a:lnTo>
                    <a:pt x="277" y="78"/>
                  </a:lnTo>
                  <a:lnTo>
                    <a:pt x="283" y="79"/>
                  </a:lnTo>
                  <a:lnTo>
                    <a:pt x="288" y="82"/>
                  </a:lnTo>
                  <a:lnTo>
                    <a:pt x="293" y="84"/>
                  </a:lnTo>
                  <a:lnTo>
                    <a:pt x="299" y="86"/>
                  </a:lnTo>
                  <a:lnTo>
                    <a:pt x="304" y="87"/>
                  </a:lnTo>
                  <a:lnTo>
                    <a:pt x="309" y="90"/>
                  </a:lnTo>
                  <a:lnTo>
                    <a:pt x="313" y="92"/>
                  </a:lnTo>
                  <a:lnTo>
                    <a:pt x="318" y="94"/>
                  </a:lnTo>
                  <a:lnTo>
                    <a:pt x="322" y="96"/>
                  </a:lnTo>
                  <a:lnTo>
                    <a:pt x="327" y="98"/>
                  </a:lnTo>
                  <a:lnTo>
                    <a:pt x="330" y="100"/>
                  </a:lnTo>
                  <a:lnTo>
                    <a:pt x="334" y="102"/>
                  </a:lnTo>
                  <a:lnTo>
                    <a:pt x="338" y="104"/>
                  </a:lnTo>
                  <a:lnTo>
                    <a:pt x="342" y="106"/>
                  </a:lnTo>
                  <a:lnTo>
                    <a:pt x="345" y="107"/>
                  </a:lnTo>
                  <a:lnTo>
                    <a:pt x="348" y="110"/>
                  </a:lnTo>
                  <a:lnTo>
                    <a:pt x="351" y="112"/>
                  </a:lnTo>
                  <a:lnTo>
                    <a:pt x="354" y="113"/>
                  </a:lnTo>
                  <a:lnTo>
                    <a:pt x="357" y="115"/>
                  </a:lnTo>
                  <a:lnTo>
                    <a:pt x="360" y="117"/>
                  </a:lnTo>
                  <a:lnTo>
                    <a:pt x="362" y="119"/>
                  </a:lnTo>
                  <a:lnTo>
                    <a:pt x="364" y="121"/>
                  </a:lnTo>
                  <a:lnTo>
                    <a:pt x="367" y="123"/>
                  </a:lnTo>
                  <a:lnTo>
                    <a:pt x="368" y="125"/>
                  </a:lnTo>
                  <a:lnTo>
                    <a:pt x="371" y="128"/>
                  </a:lnTo>
                  <a:lnTo>
                    <a:pt x="374" y="131"/>
                  </a:lnTo>
                  <a:lnTo>
                    <a:pt x="376" y="134"/>
                  </a:lnTo>
                  <a:lnTo>
                    <a:pt x="378" y="137"/>
                  </a:lnTo>
                  <a:lnTo>
                    <a:pt x="379" y="140"/>
                  </a:lnTo>
                  <a:lnTo>
                    <a:pt x="379" y="143"/>
                  </a:lnTo>
                  <a:lnTo>
                    <a:pt x="379" y="146"/>
                  </a:lnTo>
                  <a:lnTo>
                    <a:pt x="378" y="147"/>
                  </a:lnTo>
                  <a:lnTo>
                    <a:pt x="376" y="149"/>
                  </a:lnTo>
                  <a:lnTo>
                    <a:pt x="374" y="151"/>
                  </a:lnTo>
                  <a:lnTo>
                    <a:pt x="371" y="153"/>
                  </a:lnTo>
                  <a:lnTo>
                    <a:pt x="368" y="154"/>
                  </a:lnTo>
                  <a:lnTo>
                    <a:pt x="367" y="154"/>
                  </a:lnTo>
                  <a:lnTo>
                    <a:pt x="365" y="155"/>
                  </a:lnTo>
                  <a:lnTo>
                    <a:pt x="363" y="155"/>
                  </a:lnTo>
                  <a:lnTo>
                    <a:pt x="360" y="156"/>
                  </a:lnTo>
                  <a:lnTo>
                    <a:pt x="358" y="156"/>
                  </a:lnTo>
                  <a:lnTo>
                    <a:pt x="355" y="156"/>
                  </a:lnTo>
                  <a:lnTo>
                    <a:pt x="352" y="156"/>
                  </a:lnTo>
                  <a:lnTo>
                    <a:pt x="350" y="157"/>
                  </a:lnTo>
                  <a:lnTo>
                    <a:pt x="348" y="156"/>
                  </a:lnTo>
                  <a:lnTo>
                    <a:pt x="344" y="156"/>
                  </a:lnTo>
                  <a:lnTo>
                    <a:pt x="341" y="156"/>
                  </a:lnTo>
                  <a:lnTo>
                    <a:pt x="338" y="156"/>
                  </a:lnTo>
                  <a:lnTo>
                    <a:pt x="334" y="155"/>
                  </a:lnTo>
                  <a:lnTo>
                    <a:pt x="330" y="155"/>
                  </a:lnTo>
                  <a:lnTo>
                    <a:pt x="327" y="154"/>
                  </a:lnTo>
                  <a:lnTo>
                    <a:pt x="323" y="154"/>
                  </a:lnTo>
                  <a:lnTo>
                    <a:pt x="319" y="153"/>
                  </a:lnTo>
                  <a:lnTo>
                    <a:pt x="315" y="153"/>
                  </a:lnTo>
                  <a:lnTo>
                    <a:pt x="310" y="151"/>
                  </a:lnTo>
                  <a:lnTo>
                    <a:pt x="307" y="151"/>
                  </a:lnTo>
                  <a:lnTo>
                    <a:pt x="302" y="150"/>
                  </a:lnTo>
                  <a:lnTo>
                    <a:pt x="298" y="148"/>
                  </a:lnTo>
                  <a:lnTo>
                    <a:pt x="293" y="147"/>
                  </a:lnTo>
                  <a:lnTo>
                    <a:pt x="289" y="146"/>
                  </a:lnTo>
                  <a:lnTo>
                    <a:pt x="283" y="145"/>
                  </a:lnTo>
                  <a:lnTo>
                    <a:pt x="278" y="144"/>
                  </a:lnTo>
                  <a:lnTo>
                    <a:pt x="272" y="142"/>
                  </a:lnTo>
                  <a:lnTo>
                    <a:pt x="268" y="140"/>
                  </a:lnTo>
                  <a:lnTo>
                    <a:pt x="262" y="138"/>
                  </a:lnTo>
                  <a:lnTo>
                    <a:pt x="257" y="136"/>
                  </a:lnTo>
                  <a:lnTo>
                    <a:pt x="251" y="134"/>
                  </a:lnTo>
                  <a:lnTo>
                    <a:pt x="246" y="133"/>
                  </a:lnTo>
                  <a:lnTo>
                    <a:pt x="240" y="130"/>
                  </a:lnTo>
                  <a:lnTo>
                    <a:pt x="234" y="128"/>
                  </a:lnTo>
                  <a:lnTo>
                    <a:pt x="229" y="126"/>
                  </a:lnTo>
                  <a:lnTo>
                    <a:pt x="223" y="125"/>
                  </a:lnTo>
                  <a:lnTo>
                    <a:pt x="216" y="122"/>
                  </a:lnTo>
                  <a:lnTo>
                    <a:pt x="211" y="120"/>
                  </a:lnTo>
                  <a:lnTo>
                    <a:pt x="205" y="117"/>
                  </a:lnTo>
                  <a:lnTo>
                    <a:pt x="199" y="115"/>
                  </a:lnTo>
                  <a:lnTo>
                    <a:pt x="193" y="112"/>
                  </a:lnTo>
                  <a:lnTo>
                    <a:pt x="187" y="110"/>
                  </a:lnTo>
                  <a:lnTo>
                    <a:pt x="181" y="107"/>
                  </a:lnTo>
                  <a:lnTo>
                    <a:pt x="175" y="106"/>
                  </a:lnTo>
                  <a:lnTo>
                    <a:pt x="169" y="103"/>
                  </a:lnTo>
                  <a:lnTo>
                    <a:pt x="163" y="100"/>
                  </a:lnTo>
                  <a:lnTo>
                    <a:pt x="157" y="97"/>
                  </a:lnTo>
                  <a:lnTo>
                    <a:pt x="152" y="95"/>
                  </a:lnTo>
                  <a:lnTo>
                    <a:pt x="145" y="92"/>
                  </a:lnTo>
                  <a:lnTo>
                    <a:pt x="139" y="89"/>
                  </a:lnTo>
                  <a:lnTo>
                    <a:pt x="134" y="87"/>
                  </a:lnTo>
                  <a:lnTo>
                    <a:pt x="127" y="85"/>
                  </a:lnTo>
                  <a:lnTo>
                    <a:pt x="121" y="82"/>
                  </a:lnTo>
                  <a:lnTo>
                    <a:pt x="116" y="80"/>
                  </a:lnTo>
                  <a:lnTo>
                    <a:pt x="111" y="77"/>
                  </a:lnTo>
                  <a:lnTo>
                    <a:pt x="105" y="75"/>
                  </a:lnTo>
                  <a:lnTo>
                    <a:pt x="99" y="72"/>
                  </a:lnTo>
                  <a:lnTo>
                    <a:pt x="94" y="69"/>
                  </a:lnTo>
                  <a:lnTo>
                    <a:pt x="88" y="67"/>
                  </a:lnTo>
                  <a:lnTo>
                    <a:pt x="83" y="65"/>
                  </a:lnTo>
                  <a:lnTo>
                    <a:pt x="78" y="62"/>
                  </a:lnTo>
                  <a:lnTo>
                    <a:pt x="73" y="60"/>
                  </a:lnTo>
                  <a:lnTo>
                    <a:pt x="68" y="58"/>
                  </a:lnTo>
                  <a:lnTo>
                    <a:pt x="63" y="55"/>
                  </a:lnTo>
                  <a:lnTo>
                    <a:pt x="59" y="53"/>
                  </a:lnTo>
                  <a:lnTo>
                    <a:pt x="54" y="51"/>
                  </a:lnTo>
                  <a:lnTo>
                    <a:pt x="49" y="49"/>
                  </a:lnTo>
                  <a:lnTo>
                    <a:pt x="45" y="47"/>
                  </a:lnTo>
                  <a:lnTo>
                    <a:pt x="41" y="45"/>
                  </a:lnTo>
                  <a:lnTo>
                    <a:pt x="37" y="43"/>
                  </a:lnTo>
                  <a:lnTo>
                    <a:pt x="33" y="41"/>
                  </a:lnTo>
                  <a:lnTo>
                    <a:pt x="30" y="40"/>
                  </a:lnTo>
                  <a:lnTo>
                    <a:pt x="26" y="37"/>
                  </a:lnTo>
                  <a:lnTo>
                    <a:pt x="22" y="36"/>
                  </a:lnTo>
                  <a:lnTo>
                    <a:pt x="20" y="34"/>
                  </a:lnTo>
                  <a:lnTo>
                    <a:pt x="17" y="33"/>
                  </a:lnTo>
                  <a:lnTo>
                    <a:pt x="14" y="31"/>
                  </a:lnTo>
                  <a:lnTo>
                    <a:pt x="12" y="30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3" y="27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0"/>
            <p:cNvSpPr>
              <a:spLocks/>
            </p:cNvSpPr>
            <p:nvPr/>
          </p:nvSpPr>
          <p:spPr bwMode="auto">
            <a:xfrm>
              <a:off x="1430" y="1044"/>
              <a:ext cx="363" cy="67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26" y="39"/>
                </a:cxn>
                <a:cxn ang="0">
                  <a:pos x="33" y="37"/>
                </a:cxn>
                <a:cxn ang="0">
                  <a:pos x="42" y="36"/>
                </a:cxn>
                <a:cxn ang="0">
                  <a:pos x="52" y="34"/>
                </a:cxn>
                <a:cxn ang="0">
                  <a:pos x="64" y="32"/>
                </a:cxn>
                <a:cxn ang="0">
                  <a:pos x="76" y="29"/>
                </a:cxn>
                <a:cxn ang="0">
                  <a:pos x="90" y="26"/>
                </a:cxn>
                <a:cxn ang="0">
                  <a:pos x="105" y="24"/>
                </a:cxn>
                <a:cxn ang="0">
                  <a:pos x="121" y="21"/>
                </a:cxn>
                <a:cxn ang="0">
                  <a:pos x="136" y="18"/>
                </a:cxn>
                <a:cxn ang="0">
                  <a:pos x="152" y="16"/>
                </a:cxn>
                <a:cxn ang="0">
                  <a:pos x="169" y="13"/>
                </a:cxn>
                <a:cxn ang="0">
                  <a:pos x="186" y="10"/>
                </a:cxn>
                <a:cxn ang="0">
                  <a:pos x="204" y="9"/>
                </a:cxn>
                <a:cxn ang="0">
                  <a:pos x="220" y="6"/>
                </a:cxn>
                <a:cxn ang="0">
                  <a:pos x="236" y="4"/>
                </a:cxn>
                <a:cxn ang="0">
                  <a:pos x="252" y="3"/>
                </a:cxn>
                <a:cxn ang="0">
                  <a:pos x="266" y="1"/>
                </a:cxn>
                <a:cxn ang="0">
                  <a:pos x="281" y="1"/>
                </a:cxn>
                <a:cxn ang="0">
                  <a:pos x="294" y="0"/>
                </a:cxn>
                <a:cxn ang="0">
                  <a:pos x="306" y="0"/>
                </a:cxn>
                <a:cxn ang="0">
                  <a:pos x="317" y="0"/>
                </a:cxn>
                <a:cxn ang="0">
                  <a:pos x="327" y="1"/>
                </a:cxn>
                <a:cxn ang="0">
                  <a:pos x="335" y="3"/>
                </a:cxn>
                <a:cxn ang="0">
                  <a:pos x="342" y="4"/>
                </a:cxn>
                <a:cxn ang="0">
                  <a:pos x="349" y="6"/>
                </a:cxn>
                <a:cxn ang="0">
                  <a:pos x="355" y="7"/>
                </a:cxn>
                <a:cxn ang="0">
                  <a:pos x="360" y="12"/>
                </a:cxn>
                <a:cxn ang="0">
                  <a:pos x="363" y="18"/>
                </a:cxn>
                <a:cxn ang="0">
                  <a:pos x="357" y="26"/>
                </a:cxn>
                <a:cxn ang="0">
                  <a:pos x="348" y="32"/>
                </a:cxn>
                <a:cxn ang="0">
                  <a:pos x="340" y="35"/>
                </a:cxn>
                <a:cxn ang="0">
                  <a:pos x="332" y="37"/>
                </a:cxn>
                <a:cxn ang="0">
                  <a:pos x="322" y="40"/>
                </a:cxn>
                <a:cxn ang="0">
                  <a:pos x="311" y="42"/>
                </a:cxn>
                <a:cxn ang="0">
                  <a:pos x="299" y="46"/>
                </a:cxn>
                <a:cxn ang="0">
                  <a:pos x="284" y="47"/>
                </a:cxn>
                <a:cxn ang="0">
                  <a:pos x="269" y="50"/>
                </a:cxn>
                <a:cxn ang="0">
                  <a:pos x="252" y="52"/>
                </a:cxn>
                <a:cxn ang="0">
                  <a:pos x="236" y="54"/>
                </a:cxn>
                <a:cxn ang="0">
                  <a:pos x="217" y="56"/>
                </a:cxn>
                <a:cxn ang="0">
                  <a:pos x="199" y="57"/>
                </a:cxn>
                <a:cxn ang="0">
                  <a:pos x="181" y="57"/>
                </a:cxn>
                <a:cxn ang="0">
                  <a:pos x="162" y="59"/>
                </a:cxn>
                <a:cxn ang="0">
                  <a:pos x="144" y="59"/>
                </a:cxn>
                <a:cxn ang="0">
                  <a:pos x="126" y="61"/>
                </a:cxn>
                <a:cxn ang="0">
                  <a:pos x="108" y="62"/>
                </a:cxn>
                <a:cxn ang="0">
                  <a:pos x="90" y="63"/>
                </a:cxn>
                <a:cxn ang="0">
                  <a:pos x="73" y="64"/>
                </a:cxn>
                <a:cxn ang="0">
                  <a:pos x="59" y="64"/>
                </a:cxn>
                <a:cxn ang="0">
                  <a:pos x="45" y="65"/>
                </a:cxn>
                <a:cxn ang="0">
                  <a:pos x="32" y="65"/>
                </a:cxn>
                <a:cxn ang="0">
                  <a:pos x="22" y="65"/>
                </a:cxn>
                <a:cxn ang="0">
                  <a:pos x="13" y="66"/>
                </a:cxn>
                <a:cxn ang="0">
                  <a:pos x="6" y="66"/>
                </a:cxn>
                <a:cxn ang="0">
                  <a:pos x="2" y="66"/>
                </a:cxn>
                <a:cxn ang="0">
                  <a:pos x="17" y="41"/>
                </a:cxn>
              </a:cxnLst>
              <a:rect l="0" t="0" r="r" b="b"/>
              <a:pathLst>
                <a:path w="363" h="67">
                  <a:moveTo>
                    <a:pt x="17" y="41"/>
                  </a:moveTo>
                  <a:lnTo>
                    <a:pt x="17" y="41"/>
                  </a:lnTo>
                  <a:lnTo>
                    <a:pt x="18" y="41"/>
                  </a:lnTo>
                  <a:lnTo>
                    <a:pt x="21" y="40"/>
                  </a:lnTo>
                  <a:lnTo>
                    <a:pt x="24" y="40"/>
                  </a:lnTo>
                  <a:lnTo>
                    <a:pt x="26" y="39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8" y="37"/>
                  </a:lnTo>
                  <a:lnTo>
                    <a:pt x="42" y="36"/>
                  </a:lnTo>
                  <a:lnTo>
                    <a:pt x="46" y="36"/>
                  </a:lnTo>
                  <a:lnTo>
                    <a:pt x="49" y="35"/>
                  </a:lnTo>
                  <a:lnTo>
                    <a:pt x="52" y="34"/>
                  </a:lnTo>
                  <a:lnTo>
                    <a:pt x="55" y="33"/>
                  </a:lnTo>
                  <a:lnTo>
                    <a:pt x="60" y="33"/>
                  </a:lnTo>
                  <a:lnTo>
                    <a:pt x="64" y="32"/>
                  </a:lnTo>
                  <a:lnTo>
                    <a:pt x="68" y="31"/>
                  </a:lnTo>
                  <a:lnTo>
                    <a:pt x="72" y="30"/>
                  </a:lnTo>
                  <a:lnTo>
                    <a:pt x="76" y="29"/>
                  </a:lnTo>
                  <a:lnTo>
                    <a:pt x="81" y="28"/>
                  </a:lnTo>
                  <a:lnTo>
                    <a:pt x="86" y="27"/>
                  </a:lnTo>
                  <a:lnTo>
                    <a:pt x="90" y="2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4"/>
                  </a:lnTo>
                  <a:lnTo>
                    <a:pt x="110" y="23"/>
                  </a:lnTo>
                  <a:lnTo>
                    <a:pt x="116" y="22"/>
                  </a:lnTo>
                  <a:lnTo>
                    <a:pt x="121" y="21"/>
                  </a:lnTo>
                  <a:lnTo>
                    <a:pt x="126" y="20"/>
                  </a:lnTo>
                  <a:lnTo>
                    <a:pt x="131" y="19"/>
                  </a:lnTo>
                  <a:lnTo>
                    <a:pt x="136" y="18"/>
                  </a:lnTo>
                  <a:lnTo>
                    <a:pt x="142" y="18"/>
                  </a:lnTo>
                  <a:lnTo>
                    <a:pt x="147" y="17"/>
                  </a:lnTo>
                  <a:lnTo>
                    <a:pt x="152" y="16"/>
                  </a:lnTo>
                  <a:lnTo>
                    <a:pt x="158" y="15"/>
                  </a:lnTo>
                  <a:lnTo>
                    <a:pt x="164" y="14"/>
                  </a:lnTo>
                  <a:lnTo>
                    <a:pt x="169" y="13"/>
                  </a:lnTo>
                  <a:lnTo>
                    <a:pt x="175" y="12"/>
                  </a:lnTo>
                  <a:lnTo>
                    <a:pt x="181" y="12"/>
                  </a:lnTo>
                  <a:lnTo>
                    <a:pt x="186" y="10"/>
                  </a:lnTo>
                  <a:lnTo>
                    <a:pt x="192" y="10"/>
                  </a:lnTo>
                  <a:lnTo>
                    <a:pt x="197" y="9"/>
                  </a:lnTo>
                  <a:lnTo>
                    <a:pt x="204" y="9"/>
                  </a:lnTo>
                  <a:lnTo>
                    <a:pt x="208" y="7"/>
                  </a:lnTo>
                  <a:lnTo>
                    <a:pt x="214" y="7"/>
                  </a:lnTo>
                  <a:lnTo>
                    <a:pt x="220" y="6"/>
                  </a:lnTo>
                  <a:lnTo>
                    <a:pt x="225" y="5"/>
                  </a:lnTo>
                  <a:lnTo>
                    <a:pt x="231" y="5"/>
                  </a:lnTo>
                  <a:lnTo>
                    <a:pt x="236" y="4"/>
                  </a:lnTo>
                  <a:lnTo>
                    <a:pt x="242" y="3"/>
                  </a:lnTo>
                  <a:lnTo>
                    <a:pt x="246" y="3"/>
                  </a:lnTo>
                  <a:lnTo>
                    <a:pt x="252" y="3"/>
                  </a:lnTo>
                  <a:lnTo>
                    <a:pt x="257" y="2"/>
                  </a:lnTo>
                  <a:lnTo>
                    <a:pt x="262" y="1"/>
                  </a:lnTo>
                  <a:lnTo>
                    <a:pt x="266" y="1"/>
                  </a:lnTo>
                  <a:lnTo>
                    <a:pt x="271" y="1"/>
                  </a:lnTo>
                  <a:lnTo>
                    <a:pt x="276" y="1"/>
                  </a:lnTo>
                  <a:lnTo>
                    <a:pt x="281" y="1"/>
                  </a:lnTo>
                  <a:lnTo>
                    <a:pt x="286" y="1"/>
                  </a:lnTo>
                  <a:lnTo>
                    <a:pt x="290" y="0"/>
                  </a:lnTo>
                  <a:lnTo>
                    <a:pt x="294" y="0"/>
                  </a:lnTo>
                  <a:lnTo>
                    <a:pt x="298" y="0"/>
                  </a:lnTo>
                  <a:lnTo>
                    <a:pt x="302" y="0"/>
                  </a:lnTo>
                  <a:lnTo>
                    <a:pt x="306" y="0"/>
                  </a:lnTo>
                  <a:lnTo>
                    <a:pt x="310" y="0"/>
                  </a:lnTo>
                  <a:lnTo>
                    <a:pt x="313" y="0"/>
                  </a:lnTo>
                  <a:lnTo>
                    <a:pt x="317" y="0"/>
                  </a:lnTo>
                  <a:lnTo>
                    <a:pt x="320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0" y="1"/>
                  </a:lnTo>
                  <a:lnTo>
                    <a:pt x="332" y="2"/>
                  </a:lnTo>
                  <a:lnTo>
                    <a:pt x="335" y="3"/>
                  </a:lnTo>
                  <a:lnTo>
                    <a:pt x="338" y="3"/>
                  </a:lnTo>
                  <a:lnTo>
                    <a:pt x="340" y="4"/>
                  </a:lnTo>
                  <a:lnTo>
                    <a:pt x="342" y="4"/>
                  </a:lnTo>
                  <a:lnTo>
                    <a:pt x="345" y="5"/>
                  </a:lnTo>
                  <a:lnTo>
                    <a:pt x="347" y="5"/>
                  </a:lnTo>
                  <a:lnTo>
                    <a:pt x="349" y="6"/>
                  </a:lnTo>
                  <a:lnTo>
                    <a:pt x="351" y="6"/>
                  </a:lnTo>
                  <a:lnTo>
                    <a:pt x="353" y="7"/>
                  </a:lnTo>
                  <a:lnTo>
                    <a:pt x="355" y="7"/>
                  </a:lnTo>
                  <a:lnTo>
                    <a:pt x="357" y="9"/>
                  </a:lnTo>
                  <a:lnTo>
                    <a:pt x="358" y="10"/>
                  </a:lnTo>
                  <a:lnTo>
                    <a:pt x="360" y="12"/>
                  </a:lnTo>
                  <a:lnTo>
                    <a:pt x="362" y="13"/>
                  </a:lnTo>
                  <a:lnTo>
                    <a:pt x="363" y="16"/>
                  </a:lnTo>
                  <a:lnTo>
                    <a:pt x="363" y="18"/>
                  </a:lnTo>
                  <a:lnTo>
                    <a:pt x="361" y="22"/>
                  </a:lnTo>
                  <a:lnTo>
                    <a:pt x="359" y="24"/>
                  </a:lnTo>
                  <a:lnTo>
                    <a:pt x="357" y="26"/>
                  </a:lnTo>
                  <a:lnTo>
                    <a:pt x="354" y="29"/>
                  </a:lnTo>
                  <a:lnTo>
                    <a:pt x="350" y="31"/>
                  </a:lnTo>
                  <a:lnTo>
                    <a:pt x="348" y="32"/>
                  </a:lnTo>
                  <a:lnTo>
                    <a:pt x="345" y="33"/>
                  </a:lnTo>
                  <a:lnTo>
                    <a:pt x="343" y="34"/>
                  </a:lnTo>
                  <a:lnTo>
                    <a:pt x="340" y="35"/>
                  </a:lnTo>
                  <a:lnTo>
                    <a:pt x="338" y="36"/>
                  </a:lnTo>
                  <a:lnTo>
                    <a:pt x="335" y="37"/>
                  </a:lnTo>
                  <a:lnTo>
                    <a:pt x="332" y="37"/>
                  </a:lnTo>
                  <a:lnTo>
                    <a:pt x="329" y="38"/>
                  </a:lnTo>
                  <a:lnTo>
                    <a:pt x="325" y="39"/>
                  </a:lnTo>
                  <a:lnTo>
                    <a:pt x="322" y="40"/>
                  </a:lnTo>
                  <a:lnTo>
                    <a:pt x="319" y="41"/>
                  </a:lnTo>
                  <a:lnTo>
                    <a:pt x="316" y="42"/>
                  </a:lnTo>
                  <a:lnTo>
                    <a:pt x="311" y="42"/>
                  </a:lnTo>
                  <a:lnTo>
                    <a:pt x="307" y="44"/>
                  </a:lnTo>
                  <a:lnTo>
                    <a:pt x="302" y="44"/>
                  </a:lnTo>
                  <a:lnTo>
                    <a:pt x="299" y="46"/>
                  </a:lnTo>
                  <a:lnTo>
                    <a:pt x="294" y="46"/>
                  </a:lnTo>
                  <a:lnTo>
                    <a:pt x="289" y="47"/>
                  </a:lnTo>
                  <a:lnTo>
                    <a:pt x="284" y="47"/>
                  </a:lnTo>
                  <a:lnTo>
                    <a:pt x="280" y="49"/>
                  </a:lnTo>
                  <a:lnTo>
                    <a:pt x="274" y="49"/>
                  </a:lnTo>
                  <a:lnTo>
                    <a:pt x="269" y="50"/>
                  </a:lnTo>
                  <a:lnTo>
                    <a:pt x="263" y="50"/>
                  </a:lnTo>
                  <a:lnTo>
                    <a:pt x="259" y="51"/>
                  </a:lnTo>
                  <a:lnTo>
                    <a:pt x="252" y="52"/>
                  </a:lnTo>
                  <a:lnTo>
                    <a:pt x="246" y="53"/>
                  </a:lnTo>
                  <a:lnTo>
                    <a:pt x="241" y="53"/>
                  </a:lnTo>
                  <a:lnTo>
                    <a:pt x="236" y="54"/>
                  </a:lnTo>
                  <a:lnTo>
                    <a:pt x="229" y="54"/>
                  </a:lnTo>
                  <a:lnTo>
                    <a:pt x="223" y="55"/>
                  </a:lnTo>
                  <a:lnTo>
                    <a:pt x="217" y="56"/>
                  </a:lnTo>
                  <a:lnTo>
                    <a:pt x="211" y="56"/>
                  </a:lnTo>
                  <a:lnTo>
                    <a:pt x="205" y="56"/>
                  </a:lnTo>
                  <a:lnTo>
                    <a:pt x="199" y="57"/>
                  </a:lnTo>
                  <a:lnTo>
                    <a:pt x="193" y="57"/>
                  </a:lnTo>
                  <a:lnTo>
                    <a:pt x="186" y="57"/>
                  </a:lnTo>
                  <a:lnTo>
                    <a:pt x="181" y="57"/>
                  </a:lnTo>
                  <a:lnTo>
                    <a:pt x="174" y="58"/>
                  </a:lnTo>
                  <a:lnTo>
                    <a:pt x="167" y="58"/>
                  </a:lnTo>
                  <a:lnTo>
                    <a:pt x="162" y="59"/>
                  </a:lnTo>
                  <a:lnTo>
                    <a:pt x="155" y="59"/>
                  </a:lnTo>
                  <a:lnTo>
                    <a:pt x="149" y="59"/>
                  </a:lnTo>
                  <a:lnTo>
                    <a:pt x="144" y="59"/>
                  </a:lnTo>
                  <a:lnTo>
                    <a:pt x="137" y="60"/>
                  </a:lnTo>
                  <a:lnTo>
                    <a:pt x="131" y="61"/>
                  </a:lnTo>
                  <a:lnTo>
                    <a:pt x="126" y="61"/>
                  </a:lnTo>
                  <a:lnTo>
                    <a:pt x="119" y="61"/>
                  </a:lnTo>
                  <a:lnTo>
                    <a:pt x="113" y="62"/>
                  </a:lnTo>
                  <a:lnTo>
                    <a:pt x="108" y="62"/>
                  </a:lnTo>
                  <a:lnTo>
                    <a:pt x="102" y="62"/>
                  </a:lnTo>
                  <a:lnTo>
                    <a:pt x="95" y="62"/>
                  </a:lnTo>
                  <a:lnTo>
                    <a:pt x="90" y="63"/>
                  </a:lnTo>
                  <a:lnTo>
                    <a:pt x="85" y="63"/>
                  </a:lnTo>
                  <a:lnTo>
                    <a:pt x="79" y="63"/>
                  </a:lnTo>
                  <a:lnTo>
                    <a:pt x="73" y="64"/>
                  </a:lnTo>
                  <a:lnTo>
                    <a:pt x="69" y="64"/>
                  </a:lnTo>
                  <a:lnTo>
                    <a:pt x="64" y="64"/>
                  </a:lnTo>
                  <a:lnTo>
                    <a:pt x="59" y="64"/>
                  </a:lnTo>
                  <a:lnTo>
                    <a:pt x="54" y="64"/>
                  </a:lnTo>
                  <a:lnTo>
                    <a:pt x="50" y="65"/>
                  </a:lnTo>
                  <a:lnTo>
                    <a:pt x="45" y="65"/>
                  </a:lnTo>
                  <a:lnTo>
                    <a:pt x="41" y="65"/>
                  </a:lnTo>
                  <a:lnTo>
                    <a:pt x="36" y="65"/>
                  </a:lnTo>
                  <a:lnTo>
                    <a:pt x="32" y="65"/>
                  </a:lnTo>
                  <a:lnTo>
                    <a:pt x="29" y="65"/>
                  </a:lnTo>
                  <a:lnTo>
                    <a:pt x="25" y="65"/>
                  </a:lnTo>
                  <a:lnTo>
                    <a:pt x="22" y="65"/>
                  </a:lnTo>
                  <a:lnTo>
                    <a:pt x="18" y="66"/>
                  </a:lnTo>
                  <a:lnTo>
                    <a:pt x="15" y="66"/>
                  </a:lnTo>
                  <a:lnTo>
                    <a:pt x="13" y="66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3" y="66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7" y="41"/>
                  </a:lnTo>
                  <a:lnTo>
                    <a:pt x="17" y="41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1"/>
            <p:cNvSpPr>
              <a:spLocks/>
            </p:cNvSpPr>
            <p:nvPr/>
          </p:nvSpPr>
          <p:spPr bwMode="auto">
            <a:xfrm>
              <a:off x="1465" y="811"/>
              <a:ext cx="284" cy="237"/>
            </a:xfrm>
            <a:custGeom>
              <a:avLst/>
              <a:gdLst/>
              <a:ahLst/>
              <a:cxnLst>
                <a:cxn ang="0">
                  <a:pos x="2" y="236"/>
                </a:cxn>
                <a:cxn ang="0">
                  <a:pos x="9" y="231"/>
                </a:cxn>
                <a:cxn ang="0">
                  <a:pos x="15" y="228"/>
                </a:cxn>
                <a:cxn ang="0">
                  <a:pos x="24" y="223"/>
                </a:cxn>
                <a:cxn ang="0">
                  <a:pos x="34" y="218"/>
                </a:cxn>
                <a:cxn ang="0">
                  <a:pos x="45" y="212"/>
                </a:cxn>
                <a:cxn ang="0">
                  <a:pos x="57" y="205"/>
                </a:cxn>
                <a:cxn ang="0">
                  <a:pos x="71" y="197"/>
                </a:cxn>
                <a:cxn ang="0">
                  <a:pos x="85" y="190"/>
                </a:cxn>
                <a:cxn ang="0">
                  <a:pos x="99" y="181"/>
                </a:cxn>
                <a:cxn ang="0">
                  <a:pos x="114" y="172"/>
                </a:cxn>
                <a:cxn ang="0">
                  <a:pos x="130" y="162"/>
                </a:cxn>
                <a:cxn ang="0">
                  <a:pos x="145" y="153"/>
                </a:cxn>
                <a:cxn ang="0">
                  <a:pos x="160" y="143"/>
                </a:cxn>
                <a:cxn ang="0">
                  <a:pos x="175" y="134"/>
                </a:cxn>
                <a:cxn ang="0">
                  <a:pos x="189" y="123"/>
                </a:cxn>
                <a:cxn ang="0">
                  <a:pos x="203" y="113"/>
                </a:cxn>
                <a:cxn ang="0">
                  <a:pos x="216" y="103"/>
                </a:cxn>
                <a:cxn ang="0">
                  <a:pos x="229" y="94"/>
                </a:cxn>
                <a:cxn ang="0">
                  <a:pos x="241" y="84"/>
                </a:cxn>
                <a:cxn ang="0">
                  <a:pos x="250" y="75"/>
                </a:cxn>
                <a:cxn ang="0">
                  <a:pos x="259" y="65"/>
                </a:cxn>
                <a:cxn ang="0">
                  <a:pos x="266" y="57"/>
                </a:cxn>
                <a:cxn ang="0">
                  <a:pos x="272" y="49"/>
                </a:cxn>
                <a:cxn ang="0">
                  <a:pos x="277" y="41"/>
                </a:cxn>
                <a:cxn ang="0">
                  <a:pos x="281" y="34"/>
                </a:cxn>
                <a:cxn ang="0">
                  <a:pos x="284" y="27"/>
                </a:cxn>
                <a:cxn ang="0">
                  <a:pos x="284" y="21"/>
                </a:cxn>
                <a:cxn ang="0">
                  <a:pos x="284" y="13"/>
                </a:cxn>
                <a:cxn ang="0">
                  <a:pos x="281" y="6"/>
                </a:cxn>
                <a:cxn ang="0">
                  <a:pos x="273" y="1"/>
                </a:cxn>
                <a:cxn ang="0">
                  <a:pos x="267" y="0"/>
                </a:cxn>
                <a:cxn ang="0">
                  <a:pos x="262" y="1"/>
                </a:cxn>
                <a:cxn ang="0">
                  <a:pos x="255" y="2"/>
                </a:cxn>
                <a:cxn ang="0">
                  <a:pos x="246" y="5"/>
                </a:cxn>
                <a:cxn ang="0">
                  <a:pos x="238" y="8"/>
                </a:cxn>
                <a:cxn ang="0">
                  <a:pos x="229" y="13"/>
                </a:cxn>
                <a:cxn ang="0">
                  <a:pos x="219" y="18"/>
                </a:cxn>
                <a:cxn ang="0">
                  <a:pos x="208" y="26"/>
                </a:cxn>
                <a:cxn ang="0">
                  <a:pos x="197" y="35"/>
                </a:cxn>
                <a:cxn ang="0">
                  <a:pos x="185" y="43"/>
                </a:cxn>
                <a:cxn ang="0">
                  <a:pos x="172" y="55"/>
                </a:cxn>
                <a:cxn ang="0">
                  <a:pos x="160" y="66"/>
                </a:cxn>
                <a:cxn ang="0">
                  <a:pos x="147" y="78"/>
                </a:cxn>
                <a:cxn ang="0">
                  <a:pos x="133" y="91"/>
                </a:cxn>
                <a:cxn ang="0">
                  <a:pos x="120" y="104"/>
                </a:cxn>
                <a:cxn ang="0">
                  <a:pos x="108" y="117"/>
                </a:cxn>
                <a:cxn ang="0">
                  <a:pos x="94" y="130"/>
                </a:cxn>
                <a:cxn ang="0">
                  <a:pos x="82" y="144"/>
                </a:cxn>
                <a:cxn ang="0">
                  <a:pos x="71" y="156"/>
                </a:cxn>
                <a:cxn ang="0">
                  <a:pos x="59" y="169"/>
                </a:cxn>
                <a:cxn ang="0">
                  <a:pos x="48" y="181"/>
                </a:cxn>
                <a:cxn ang="0">
                  <a:pos x="38" y="192"/>
                </a:cxn>
                <a:cxn ang="0">
                  <a:pos x="29" y="202"/>
                </a:cxn>
                <a:cxn ang="0">
                  <a:pos x="21" y="212"/>
                </a:cxn>
                <a:cxn ang="0">
                  <a:pos x="15" y="219"/>
                </a:cxn>
                <a:cxn ang="0">
                  <a:pos x="8" y="226"/>
                </a:cxn>
                <a:cxn ang="0">
                  <a:pos x="3" y="232"/>
                </a:cxn>
                <a:cxn ang="0">
                  <a:pos x="0" y="237"/>
                </a:cxn>
              </a:cxnLst>
              <a:rect l="0" t="0" r="r" b="b"/>
              <a:pathLst>
                <a:path w="284" h="237">
                  <a:moveTo>
                    <a:pt x="0" y="237"/>
                  </a:moveTo>
                  <a:lnTo>
                    <a:pt x="0" y="236"/>
                  </a:lnTo>
                  <a:lnTo>
                    <a:pt x="2" y="236"/>
                  </a:lnTo>
                  <a:lnTo>
                    <a:pt x="4" y="234"/>
                  </a:lnTo>
                  <a:lnTo>
                    <a:pt x="8" y="232"/>
                  </a:lnTo>
                  <a:lnTo>
                    <a:pt x="9" y="231"/>
                  </a:lnTo>
                  <a:lnTo>
                    <a:pt x="11" y="231"/>
                  </a:lnTo>
                  <a:lnTo>
                    <a:pt x="13" y="229"/>
                  </a:lnTo>
                  <a:lnTo>
                    <a:pt x="15" y="228"/>
                  </a:lnTo>
                  <a:lnTo>
                    <a:pt x="18" y="226"/>
                  </a:lnTo>
                  <a:lnTo>
                    <a:pt x="21" y="225"/>
                  </a:lnTo>
                  <a:lnTo>
                    <a:pt x="24" y="223"/>
                  </a:lnTo>
                  <a:lnTo>
                    <a:pt x="28" y="222"/>
                  </a:lnTo>
                  <a:lnTo>
                    <a:pt x="31" y="219"/>
                  </a:lnTo>
                  <a:lnTo>
                    <a:pt x="34" y="218"/>
                  </a:lnTo>
                  <a:lnTo>
                    <a:pt x="37" y="215"/>
                  </a:lnTo>
                  <a:lnTo>
                    <a:pt x="41" y="213"/>
                  </a:lnTo>
                  <a:lnTo>
                    <a:pt x="45" y="212"/>
                  </a:lnTo>
                  <a:lnTo>
                    <a:pt x="49" y="210"/>
                  </a:lnTo>
                  <a:lnTo>
                    <a:pt x="53" y="207"/>
                  </a:lnTo>
                  <a:lnTo>
                    <a:pt x="57" y="205"/>
                  </a:lnTo>
                  <a:lnTo>
                    <a:pt x="62" y="202"/>
                  </a:lnTo>
                  <a:lnTo>
                    <a:pt x="66" y="199"/>
                  </a:lnTo>
                  <a:lnTo>
                    <a:pt x="71" y="197"/>
                  </a:lnTo>
                  <a:lnTo>
                    <a:pt x="75" y="194"/>
                  </a:lnTo>
                  <a:lnTo>
                    <a:pt x="79" y="192"/>
                  </a:lnTo>
                  <a:lnTo>
                    <a:pt x="85" y="190"/>
                  </a:lnTo>
                  <a:lnTo>
                    <a:pt x="90" y="187"/>
                  </a:lnTo>
                  <a:lnTo>
                    <a:pt x="94" y="184"/>
                  </a:lnTo>
                  <a:lnTo>
                    <a:pt x="99" y="181"/>
                  </a:lnTo>
                  <a:lnTo>
                    <a:pt x="104" y="178"/>
                  </a:lnTo>
                  <a:lnTo>
                    <a:pt x="109" y="174"/>
                  </a:lnTo>
                  <a:lnTo>
                    <a:pt x="114" y="172"/>
                  </a:lnTo>
                  <a:lnTo>
                    <a:pt x="119" y="169"/>
                  </a:lnTo>
                  <a:lnTo>
                    <a:pt x="124" y="165"/>
                  </a:lnTo>
                  <a:lnTo>
                    <a:pt x="130" y="162"/>
                  </a:lnTo>
                  <a:lnTo>
                    <a:pt x="134" y="159"/>
                  </a:lnTo>
                  <a:lnTo>
                    <a:pt x="140" y="155"/>
                  </a:lnTo>
                  <a:lnTo>
                    <a:pt x="145" y="153"/>
                  </a:lnTo>
                  <a:lnTo>
                    <a:pt x="150" y="150"/>
                  </a:lnTo>
                  <a:lnTo>
                    <a:pt x="155" y="146"/>
                  </a:lnTo>
                  <a:lnTo>
                    <a:pt x="160" y="143"/>
                  </a:lnTo>
                  <a:lnTo>
                    <a:pt x="165" y="140"/>
                  </a:lnTo>
                  <a:lnTo>
                    <a:pt x="169" y="136"/>
                  </a:lnTo>
                  <a:lnTo>
                    <a:pt x="175" y="134"/>
                  </a:lnTo>
                  <a:lnTo>
                    <a:pt x="180" y="130"/>
                  </a:lnTo>
                  <a:lnTo>
                    <a:pt x="185" y="127"/>
                  </a:lnTo>
                  <a:lnTo>
                    <a:pt x="189" y="123"/>
                  </a:lnTo>
                  <a:lnTo>
                    <a:pt x="194" y="120"/>
                  </a:lnTo>
                  <a:lnTo>
                    <a:pt x="199" y="116"/>
                  </a:lnTo>
                  <a:lnTo>
                    <a:pt x="203" y="113"/>
                  </a:lnTo>
                  <a:lnTo>
                    <a:pt x="207" y="110"/>
                  </a:lnTo>
                  <a:lnTo>
                    <a:pt x="212" y="107"/>
                  </a:lnTo>
                  <a:lnTo>
                    <a:pt x="216" y="103"/>
                  </a:lnTo>
                  <a:lnTo>
                    <a:pt x="221" y="100"/>
                  </a:lnTo>
                  <a:lnTo>
                    <a:pt x="225" y="96"/>
                  </a:lnTo>
                  <a:lnTo>
                    <a:pt x="229" y="94"/>
                  </a:lnTo>
                  <a:lnTo>
                    <a:pt x="233" y="91"/>
                  </a:lnTo>
                  <a:lnTo>
                    <a:pt x="237" y="87"/>
                  </a:lnTo>
                  <a:lnTo>
                    <a:pt x="241" y="84"/>
                  </a:lnTo>
                  <a:lnTo>
                    <a:pt x="245" y="81"/>
                  </a:lnTo>
                  <a:lnTo>
                    <a:pt x="247" y="77"/>
                  </a:lnTo>
                  <a:lnTo>
                    <a:pt x="250" y="75"/>
                  </a:lnTo>
                  <a:lnTo>
                    <a:pt x="253" y="72"/>
                  </a:lnTo>
                  <a:lnTo>
                    <a:pt x="257" y="69"/>
                  </a:lnTo>
                  <a:lnTo>
                    <a:pt x="259" y="65"/>
                  </a:lnTo>
                  <a:lnTo>
                    <a:pt x="262" y="62"/>
                  </a:lnTo>
                  <a:lnTo>
                    <a:pt x="264" y="59"/>
                  </a:lnTo>
                  <a:lnTo>
                    <a:pt x="266" y="57"/>
                  </a:lnTo>
                  <a:lnTo>
                    <a:pt x="268" y="54"/>
                  </a:lnTo>
                  <a:lnTo>
                    <a:pt x="270" y="52"/>
                  </a:lnTo>
                  <a:lnTo>
                    <a:pt x="272" y="49"/>
                  </a:lnTo>
                  <a:lnTo>
                    <a:pt x="274" y="46"/>
                  </a:lnTo>
                  <a:lnTo>
                    <a:pt x="276" y="43"/>
                  </a:lnTo>
                  <a:lnTo>
                    <a:pt x="277" y="41"/>
                  </a:lnTo>
                  <a:lnTo>
                    <a:pt x="279" y="38"/>
                  </a:lnTo>
                  <a:lnTo>
                    <a:pt x="280" y="37"/>
                  </a:lnTo>
                  <a:lnTo>
                    <a:pt x="281" y="34"/>
                  </a:lnTo>
                  <a:lnTo>
                    <a:pt x="282" y="32"/>
                  </a:lnTo>
                  <a:lnTo>
                    <a:pt x="283" y="30"/>
                  </a:lnTo>
                  <a:lnTo>
                    <a:pt x="284" y="27"/>
                  </a:lnTo>
                  <a:lnTo>
                    <a:pt x="284" y="25"/>
                  </a:lnTo>
                  <a:lnTo>
                    <a:pt x="284" y="23"/>
                  </a:lnTo>
                  <a:lnTo>
                    <a:pt x="284" y="21"/>
                  </a:lnTo>
                  <a:lnTo>
                    <a:pt x="284" y="19"/>
                  </a:lnTo>
                  <a:lnTo>
                    <a:pt x="284" y="16"/>
                  </a:lnTo>
                  <a:lnTo>
                    <a:pt x="284" y="13"/>
                  </a:lnTo>
                  <a:lnTo>
                    <a:pt x="284" y="10"/>
                  </a:lnTo>
                  <a:lnTo>
                    <a:pt x="283" y="8"/>
                  </a:lnTo>
                  <a:lnTo>
                    <a:pt x="281" y="6"/>
                  </a:lnTo>
                  <a:lnTo>
                    <a:pt x="279" y="4"/>
                  </a:lnTo>
                  <a:lnTo>
                    <a:pt x="276" y="2"/>
                  </a:lnTo>
                  <a:lnTo>
                    <a:pt x="273" y="1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5" y="0"/>
                  </a:lnTo>
                  <a:lnTo>
                    <a:pt x="264" y="0"/>
                  </a:lnTo>
                  <a:lnTo>
                    <a:pt x="262" y="1"/>
                  </a:lnTo>
                  <a:lnTo>
                    <a:pt x="259" y="1"/>
                  </a:lnTo>
                  <a:lnTo>
                    <a:pt x="258" y="2"/>
                  </a:lnTo>
                  <a:lnTo>
                    <a:pt x="255" y="2"/>
                  </a:lnTo>
                  <a:lnTo>
                    <a:pt x="252" y="3"/>
                  </a:lnTo>
                  <a:lnTo>
                    <a:pt x="249" y="4"/>
                  </a:lnTo>
                  <a:lnTo>
                    <a:pt x="246" y="5"/>
                  </a:lnTo>
                  <a:lnTo>
                    <a:pt x="244" y="6"/>
                  </a:lnTo>
                  <a:lnTo>
                    <a:pt x="241" y="7"/>
                  </a:lnTo>
                  <a:lnTo>
                    <a:pt x="238" y="8"/>
                  </a:lnTo>
                  <a:lnTo>
                    <a:pt x="235" y="10"/>
                  </a:lnTo>
                  <a:lnTo>
                    <a:pt x="232" y="11"/>
                  </a:lnTo>
                  <a:lnTo>
                    <a:pt x="229" y="13"/>
                  </a:lnTo>
                  <a:lnTo>
                    <a:pt x="226" y="15"/>
                  </a:lnTo>
                  <a:lnTo>
                    <a:pt x="223" y="17"/>
                  </a:lnTo>
                  <a:lnTo>
                    <a:pt x="219" y="18"/>
                  </a:lnTo>
                  <a:lnTo>
                    <a:pt x="216" y="21"/>
                  </a:lnTo>
                  <a:lnTo>
                    <a:pt x="212" y="23"/>
                  </a:lnTo>
                  <a:lnTo>
                    <a:pt x="208" y="26"/>
                  </a:lnTo>
                  <a:lnTo>
                    <a:pt x="205" y="28"/>
                  </a:lnTo>
                  <a:lnTo>
                    <a:pt x="201" y="31"/>
                  </a:lnTo>
                  <a:lnTo>
                    <a:pt x="197" y="35"/>
                  </a:lnTo>
                  <a:lnTo>
                    <a:pt x="193" y="37"/>
                  </a:lnTo>
                  <a:lnTo>
                    <a:pt x="188" y="40"/>
                  </a:lnTo>
                  <a:lnTo>
                    <a:pt x="185" y="43"/>
                  </a:lnTo>
                  <a:lnTo>
                    <a:pt x="181" y="47"/>
                  </a:lnTo>
                  <a:lnTo>
                    <a:pt x="177" y="51"/>
                  </a:lnTo>
                  <a:lnTo>
                    <a:pt x="172" y="55"/>
                  </a:lnTo>
                  <a:lnTo>
                    <a:pt x="168" y="58"/>
                  </a:lnTo>
                  <a:lnTo>
                    <a:pt x="164" y="62"/>
                  </a:lnTo>
                  <a:lnTo>
                    <a:pt x="160" y="66"/>
                  </a:lnTo>
                  <a:lnTo>
                    <a:pt x="155" y="70"/>
                  </a:lnTo>
                  <a:lnTo>
                    <a:pt x="151" y="75"/>
                  </a:lnTo>
                  <a:lnTo>
                    <a:pt x="147" y="78"/>
                  </a:lnTo>
                  <a:lnTo>
                    <a:pt x="143" y="83"/>
                  </a:lnTo>
                  <a:lnTo>
                    <a:pt x="138" y="87"/>
                  </a:lnTo>
                  <a:lnTo>
                    <a:pt x="133" y="91"/>
                  </a:lnTo>
                  <a:lnTo>
                    <a:pt x="129" y="95"/>
                  </a:lnTo>
                  <a:lnTo>
                    <a:pt x="125" y="99"/>
                  </a:lnTo>
                  <a:lnTo>
                    <a:pt x="120" y="104"/>
                  </a:lnTo>
                  <a:lnTo>
                    <a:pt x="116" y="109"/>
                  </a:lnTo>
                  <a:lnTo>
                    <a:pt x="111" y="113"/>
                  </a:lnTo>
                  <a:lnTo>
                    <a:pt x="108" y="117"/>
                  </a:lnTo>
                  <a:lnTo>
                    <a:pt x="103" y="121"/>
                  </a:lnTo>
                  <a:lnTo>
                    <a:pt x="99" y="126"/>
                  </a:lnTo>
                  <a:lnTo>
                    <a:pt x="94" y="130"/>
                  </a:lnTo>
                  <a:lnTo>
                    <a:pt x="91" y="134"/>
                  </a:lnTo>
                  <a:lnTo>
                    <a:pt x="86" y="139"/>
                  </a:lnTo>
                  <a:lnTo>
                    <a:pt x="82" y="144"/>
                  </a:lnTo>
                  <a:lnTo>
                    <a:pt x="78" y="148"/>
                  </a:lnTo>
                  <a:lnTo>
                    <a:pt x="74" y="153"/>
                  </a:lnTo>
                  <a:lnTo>
                    <a:pt x="71" y="156"/>
                  </a:lnTo>
                  <a:lnTo>
                    <a:pt x="67" y="161"/>
                  </a:lnTo>
                  <a:lnTo>
                    <a:pt x="62" y="165"/>
                  </a:lnTo>
                  <a:lnTo>
                    <a:pt x="59" y="169"/>
                  </a:lnTo>
                  <a:lnTo>
                    <a:pt x="55" y="173"/>
                  </a:lnTo>
                  <a:lnTo>
                    <a:pt x="52" y="177"/>
                  </a:lnTo>
                  <a:lnTo>
                    <a:pt x="48" y="181"/>
                  </a:lnTo>
                  <a:lnTo>
                    <a:pt x="45" y="185"/>
                  </a:lnTo>
                  <a:lnTo>
                    <a:pt x="41" y="188"/>
                  </a:lnTo>
                  <a:lnTo>
                    <a:pt x="38" y="192"/>
                  </a:lnTo>
                  <a:lnTo>
                    <a:pt x="34" y="195"/>
                  </a:lnTo>
                  <a:lnTo>
                    <a:pt x="32" y="199"/>
                  </a:lnTo>
                  <a:lnTo>
                    <a:pt x="29" y="202"/>
                  </a:lnTo>
                  <a:lnTo>
                    <a:pt x="26" y="205"/>
                  </a:lnTo>
                  <a:lnTo>
                    <a:pt x="23" y="209"/>
                  </a:lnTo>
                  <a:lnTo>
                    <a:pt x="21" y="212"/>
                  </a:lnTo>
                  <a:lnTo>
                    <a:pt x="18" y="214"/>
                  </a:lnTo>
                  <a:lnTo>
                    <a:pt x="16" y="216"/>
                  </a:lnTo>
                  <a:lnTo>
                    <a:pt x="15" y="219"/>
                  </a:lnTo>
                  <a:lnTo>
                    <a:pt x="12" y="222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6" y="228"/>
                  </a:lnTo>
                  <a:lnTo>
                    <a:pt x="5" y="230"/>
                  </a:lnTo>
                  <a:lnTo>
                    <a:pt x="3" y="232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FF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2"/>
            <p:cNvSpPr>
              <a:spLocks/>
            </p:cNvSpPr>
            <p:nvPr/>
          </p:nvSpPr>
          <p:spPr bwMode="auto">
            <a:xfrm>
              <a:off x="1427" y="869"/>
              <a:ext cx="299" cy="191"/>
            </a:xfrm>
            <a:custGeom>
              <a:avLst/>
              <a:gdLst/>
              <a:ahLst/>
              <a:cxnLst>
                <a:cxn ang="0">
                  <a:pos x="41" y="173"/>
                </a:cxn>
                <a:cxn ang="0">
                  <a:pos x="49" y="171"/>
                </a:cxn>
                <a:cxn ang="0">
                  <a:pos x="57" y="167"/>
                </a:cxn>
                <a:cxn ang="0">
                  <a:pos x="67" y="163"/>
                </a:cxn>
                <a:cxn ang="0">
                  <a:pos x="79" y="158"/>
                </a:cxn>
                <a:cxn ang="0">
                  <a:pos x="93" y="153"/>
                </a:cxn>
                <a:cxn ang="0">
                  <a:pos x="109" y="147"/>
                </a:cxn>
                <a:cxn ang="0">
                  <a:pos x="124" y="141"/>
                </a:cxn>
                <a:cxn ang="0">
                  <a:pos x="140" y="134"/>
                </a:cxn>
                <a:cxn ang="0">
                  <a:pos x="156" y="128"/>
                </a:cxn>
                <a:cxn ang="0">
                  <a:pos x="173" y="121"/>
                </a:cxn>
                <a:cxn ang="0">
                  <a:pos x="188" y="115"/>
                </a:cxn>
                <a:cxn ang="0">
                  <a:pos x="205" y="107"/>
                </a:cxn>
                <a:cxn ang="0">
                  <a:pos x="219" y="101"/>
                </a:cxn>
                <a:cxn ang="0">
                  <a:pos x="231" y="95"/>
                </a:cxn>
                <a:cxn ang="0">
                  <a:pos x="244" y="89"/>
                </a:cxn>
                <a:cxn ang="0">
                  <a:pos x="254" y="84"/>
                </a:cxn>
                <a:cxn ang="0">
                  <a:pos x="263" y="79"/>
                </a:cxn>
                <a:cxn ang="0">
                  <a:pos x="275" y="73"/>
                </a:cxn>
                <a:cxn ang="0">
                  <a:pos x="284" y="66"/>
                </a:cxn>
                <a:cxn ang="0">
                  <a:pos x="293" y="60"/>
                </a:cxn>
                <a:cxn ang="0">
                  <a:pos x="297" y="51"/>
                </a:cxn>
                <a:cxn ang="0">
                  <a:pos x="298" y="39"/>
                </a:cxn>
                <a:cxn ang="0">
                  <a:pos x="299" y="25"/>
                </a:cxn>
                <a:cxn ang="0">
                  <a:pos x="296" y="11"/>
                </a:cxn>
                <a:cxn ang="0">
                  <a:pos x="288" y="2"/>
                </a:cxn>
                <a:cxn ang="0">
                  <a:pos x="282" y="0"/>
                </a:cxn>
                <a:cxn ang="0">
                  <a:pos x="271" y="1"/>
                </a:cxn>
                <a:cxn ang="0">
                  <a:pos x="260" y="4"/>
                </a:cxn>
                <a:cxn ang="0">
                  <a:pos x="251" y="7"/>
                </a:cxn>
                <a:cxn ang="0">
                  <a:pos x="244" y="10"/>
                </a:cxn>
                <a:cxn ang="0">
                  <a:pos x="234" y="14"/>
                </a:cxn>
                <a:cxn ang="0">
                  <a:pos x="226" y="18"/>
                </a:cxn>
                <a:cxn ang="0">
                  <a:pos x="215" y="23"/>
                </a:cxn>
                <a:cxn ang="0">
                  <a:pos x="206" y="28"/>
                </a:cxn>
                <a:cxn ang="0">
                  <a:pos x="194" y="34"/>
                </a:cxn>
                <a:cxn ang="0">
                  <a:pos x="184" y="39"/>
                </a:cxn>
                <a:cxn ang="0">
                  <a:pos x="172" y="46"/>
                </a:cxn>
                <a:cxn ang="0">
                  <a:pos x="161" y="53"/>
                </a:cxn>
                <a:cxn ang="0">
                  <a:pos x="149" y="59"/>
                </a:cxn>
                <a:cxn ang="0">
                  <a:pos x="137" y="66"/>
                </a:cxn>
                <a:cxn ang="0">
                  <a:pos x="126" y="74"/>
                </a:cxn>
                <a:cxn ang="0">
                  <a:pos x="114" y="80"/>
                </a:cxn>
                <a:cxn ang="0">
                  <a:pos x="103" y="88"/>
                </a:cxn>
                <a:cxn ang="0">
                  <a:pos x="91" y="95"/>
                </a:cxn>
                <a:cxn ang="0">
                  <a:pos x="80" y="102"/>
                </a:cxn>
                <a:cxn ang="0">
                  <a:pos x="70" y="109"/>
                </a:cxn>
                <a:cxn ang="0">
                  <a:pos x="59" y="116"/>
                </a:cxn>
                <a:cxn ang="0">
                  <a:pos x="50" y="123"/>
                </a:cxn>
                <a:cxn ang="0">
                  <a:pos x="41" y="130"/>
                </a:cxn>
                <a:cxn ang="0">
                  <a:pos x="34" y="136"/>
                </a:cxn>
                <a:cxn ang="0">
                  <a:pos x="24" y="144"/>
                </a:cxn>
                <a:cxn ang="0">
                  <a:pos x="12" y="154"/>
                </a:cxn>
                <a:cxn ang="0">
                  <a:pos x="3" y="160"/>
                </a:cxn>
                <a:cxn ang="0">
                  <a:pos x="9" y="191"/>
                </a:cxn>
              </a:cxnLst>
              <a:rect l="0" t="0" r="r" b="b"/>
              <a:pathLst>
                <a:path w="299" h="191">
                  <a:moveTo>
                    <a:pt x="38" y="175"/>
                  </a:moveTo>
                  <a:lnTo>
                    <a:pt x="38" y="174"/>
                  </a:lnTo>
                  <a:lnTo>
                    <a:pt x="39" y="174"/>
                  </a:lnTo>
                  <a:lnTo>
                    <a:pt x="41" y="173"/>
                  </a:lnTo>
                  <a:lnTo>
                    <a:pt x="44" y="173"/>
                  </a:lnTo>
                  <a:lnTo>
                    <a:pt x="45" y="172"/>
                  </a:lnTo>
                  <a:lnTo>
                    <a:pt x="47" y="172"/>
                  </a:lnTo>
                  <a:lnTo>
                    <a:pt x="49" y="171"/>
                  </a:lnTo>
                  <a:lnTo>
                    <a:pt x="51" y="170"/>
                  </a:lnTo>
                  <a:lnTo>
                    <a:pt x="53" y="169"/>
                  </a:lnTo>
                  <a:lnTo>
                    <a:pt x="54" y="168"/>
                  </a:lnTo>
                  <a:lnTo>
                    <a:pt x="57" y="167"/>
                  </a:lnTo>
                  <a:lnTo>
                    <a:pt x="59" y="167"/>
                  </a:lnTo>
                  <a:lnTo>
                    <a:pt x="62" y="165"/>
                  </a:lnTo>
                  <a:lnTo>
                    <a:pt x="65" y="164"/>
                  </a:lnTo>
                  <a:lnTo>
                    <a:pt x="67" y="163"/>
                  </a:lnTo>
                  <a:lnTo>
                    <a:pt x="71" y="162"/>
                  </a:lnTo>
                  <a:lnTo>
                    <a:pt x="73" y="161"/>
                  </a:lnTo>
                  <a:lnTo>
                    <a:pt x="76" y="160"/>
                  </a:lnTo>
                  <a:lnTo>
                    <a:pt x="79" y="158"/>
                  </a:lnTo>
                  <a:lnTo>
                    <a:pt x="83" y="157"/>
                  </a:lnTo>
                  <a:lnTo>
                    <a:pt x="87" y="155"/>
                  </a:lnTo>
                  <a:lnTo>
                    <a:pt x="90" y="154"/>
                  </a:lnTo>
                  <a:lnTo>
                    <a:pt x="93" y="153"/>
                  </a:lnTo>
                  <a:lnTo>
                    <a:pt x="97" y="152"/>
                  </a:lnTo>
                  <a:lnTo>
                    <a:pt x="100" y="150"/>
                  </a:lnTo>
                  <a:lnTo>
                    <a:pt x="105" y="149"/>
                  </a:lnTo>
                  <a:lnTo>
                    <a:pt x="109" y="147"/>
                  </a:lnTo>
                  <a:lnTo>
                    <a:pt x="112" y="146"/>
                  </a:lnTo>
                  <a:lnTo>
                    <a:pt x="116" y="144"/>
                  </a:lnTo>
                  <a:lnTo>
                    <a:pt x="120" y="143"/>
                  </a:lnTo>
                  <a:lnTo>
                    <a:pt x="124" y="141"/>
                  </a:lnTo>
                  <a:lnTo>
                    <a:pt x="129" y="139"/>
                  </a:lnTo>
                  <a:lnTo>
                    <a:pt x="132" y="137"/>
                  </a:lnTo>
                  <a:lnTo>
                    <a:pt x="136" y="136"/>
                  </a:lnTo>
                  <a:lnTo>
                    <a:pt x="140" y="134"/>
                  </a:lnTo>
                  <a:lnTo>
                    <a:pt x="144" y="133"/>
                  </a:lnTo>
                  <a:lnTo>
                    <a:pt x="149" y="132"/>
                  </a:lnTo>
                  <a:lnTo>
                    <a:pt x="152" y="130"/>
                  </a:lnTo>
                  <a:lnTo>
                    <a:pt x="156" y="128"/>
                  </a:lnTo>
                  <a:lnTo>
                    <a:pt x="161" y="126"/>
                  </a:lnTo>
                  <a:lnTo>
                    <a:pt x="165" y="124"/>
                  </a:lnTo>
                  <a:lnTo>
                    <a:pt x="168" y="123"/>
                  </a:lnTo>
                  <a:lnTo>
                    <a:pt x="173" y="121"/>
                  </a:lnTo>
                  <a:lnTo>
                    <a:pt x="177" y="119"/>
                  </a:lnTo>
                  <a:lnTo>
                    <a:pt x="181" y="117"/>
                  </a:lnTo>
                  <a:lnTo>
                    <a:pt x="185" y="115"/>
                  </a:lnTo>
                  <a:lnTo>
                    <a:pt x="188" y="115"/>
                  </a:lnTo>
                  <a:lnTo>
                    <a:pt x="193" y="113"/>
                  </a:lnTo>
                  <a:lnTo>
                    <a:pt x="196" y="111"/>
                  </a:lnTo>
                  <a:lnTo>
                    <a:pt x="200" y="109"/>
                  </a:lnTo>
                  <a:lnTo>
                    <a:pt x="205" y="107"/>
                  </a:lnTo>
                  <a:lnTo>
                    <a:pt x="208" y="106"/>
                  </a:lnTo>
                  <a:lnTo>
                    <a:pt x="211" y="104"/>
                  </a:lnTo>
                  <a:lnTo>
                    <a:pt x="215" y="103"/>
                  </a:lnTo>
                  <a:lnTo>
                    <a:pt x="219" y="101"/>
                  </a:lnTo>
                  <a:lnTo>
                    <a:pt x="222" y="99"/>
                  </a:lnTo>
                  <a:lnTo>
                    <a:pt x="226" y="97"/>
                  </a:lnTo>
                  <a:lnTo>
                    <a:pt x="228" y="96"/>
                  </a:lnTo>
                  <a:lnTo>
                    <a:pt x="231" y="95"/>
                  </a:lnTo>
                  <a:lnTo>
                    <a:pt x="235" y="94"/>
                  </a:lnTo>
                  <a:lnTo>
                    <a:pt x="238" y="92"/>
                  </a:lnTo>
                  <a:lnTo>
                    <a:pt x="241" y="91"/>
                  </a:lnTo>
                  <a:lnTo>
                    <a:pt x="244" y="89"/>
                  </a:lnTo>
                  <a:lnTo>
                    <a:pt x="246" y="88"/>
                  </a:lnTo>
                  <a:lnTo>
                    <a:pt x="248" y="87"/>
                  </a:lnTo>
                  <a:lnTo>
                    <a:pt x="251" y="85"/>
                  </a:lnTo>
                  <a:lnTo>
                    <a:pt x="254" y="84"/>
                  </a:lnTo>
                  <a:lnTo>
                    <a:pt x="256" y="83"/>
                  </a:lnTo>
                  <a:lnTo>
                    <a:pt x="258" y="82"/>
                  </a:lnTo>
                  <a:lnTo>
                    <a:pt x="261" y="80"/>
                  </a:lnTo>
                  <a:lnTo>
                    <a:pt x="263" y="79"/>
                  </a:lnTo>
                  <a:lnTo>
                    <a:pt x="265" y="78"/>
                  </a:lnTo>
                  <a:lnTo>
                    <a:pt x="268" y="76"/>
                  </a:lnTo>
                  <a:lnTo>
                    <a:pt x="272" y="75"/>
                  </a:lnTo>
                  <a:lnTo>
                    <a:pt x="275" y="73"/>
                  </a:lnTo>
                  <a:lnTo>
                    <a:pt x="278" y="71"/>
                  </a:lnTo>
                  <a:lnTo>
                    <a:pt x="281" y="69"/>
                  </a:lnTo>
                  <a:lnTo>
                    <a:pt x="284" y="68"/>
                  </a:lnTo>
                  <a:lnTo>
                    <a:pt x="284" y="66"/>
                  </a:lnTo>
                  <a:lnTo>
                    <a:pt x="287" y="65"/>
                  </a:lnTo>
                  <a:lnTo>
                    <a:pt x="289" y="64"/>
                  </a:lnTo>
                  <a:lnTo>
                    <a:pt x="290" y="63"/>
                  </a:lnTo>
                  <a:lnTo>
                    <a:pt x="293" y="60"/>
                  </a:lnTo>
                  <a:lnTo>
                    <a:pt x="295" y="58"/>
                  </a:lnTo>
                  <a:lnTo>
                    <a:pt x="296" y="56"/>
                  </a:lnTo>
                  <a:lnTo>
                    <a:pt x="297" y="54"/>
                  </a:lnTo>
                  <a:lnTo>
                    <a:pt x="297" y="51"/>
                  </a:lnTo>
                  <a:lnTo>
                    <a:pt x="297" y="48"/>
                  </a:lnTo>
                  <a:lnTo>
                    <a:pt x="298" y="45"/>
                  </a:lnTo>
                  <a:lnTo>
                    <a:pt x="298" y="42"/>
                  </a:lnTo>
                  <a:lnTo>
                    <a:pt x="298" y="39"/>
                  </a:lnTo>
                  <a:lnTo>
                    <a:pt x="298" y="36"/>
                  </a:lnTo>
                  <a:lnTo>
                    <a:pt x="299" y="33"/>
                  </a:lnTo>
                  <a:lnTo>
                    <a:pt x="299" y="29"/>
                  </a:lnTo>
                  <a:lnTo>
                    <a:pt x="299" y="25"/>
                  </a:lnTo>
                  <a:lnTo>
                    <a:pt x="299" y="21"/>
                  </a:lnTo>
                  <a:lnTo>
                    <a:pt x="298" y="18"/>
                  </a:lnTo>
                  <a:lnTo>
                    <a:pt x="297" y="14"/>
                  </a:lnTo>
                  <a:lnTo>
                    <a:pt x="296" y="11"/>
                  </a:lnTo>
                  <a:lnTo>
                    <a:pt x="295" y="8"/>
                  </a:lnTo>
                  <a:lnTo>
                    <a:pt x="292" y="5"/>
                  </a:lnTo>
                  <a:lnTo>
                    <a:pt x="290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5" y="0"/>
                  </a:lnTo>
                  <a:lnTo>
                    <a:pt x="284" y="0"/>
                  </a:lnTo>
                  <a:lnTo>
                    <a:pt x="282" y="0"/>
                  </a:lnTo>
                  <a:lnTo>
                    <a:pt x="279" y="0"/>
                  </a:lnTo>
                  <a:lnTo>
                    <a:pt x="277" y="0"/>
                  </a:lnTo>
                  <a:lnTo>
                    <a:pt x="275" y="1"/>
                  </a:lnTo>
                  <a:lnTo>
                    <a:pt x="271" y="1"/>
                  </a:lnTo>
                  <a:lnTo>
                    <a:pt x="268" y="1"/>
                  </a:lnTo>
                  <a:lnTo>
                    <a:pt x="265" y="2"/>
                  </a:lnTo>
                  <a:lnTo>
                    <a:pt x="262" y="3"/>
                  </a:lnTo>
                  <a:lnTo>
                    <a:pt x="260" y="4"/>
                  </a:lnTo>
                  <a:lnTo>
                    <a:pt x="258" y="4"/>
                  </a:lnTo>
                  <a:lnTo>
                    <a:pt x="255" y="5"/>
                  </a:lnTo>
                  <a:lnTo>
                    <a:pt x="254" y="6"/>
                  </a:lnTo>
                  <a:lnTo>
                    <a:pt x="251" y="7"/>
                  </a:lnTo>
                  <a:lnTo>
                    <a:pt x="249" y="7"/>
                  </a:lnTo>
                  <a:lnTo>
                    <a:pt x="247" y="8"/>
                  </a:lnTo>
                  <a:lnTo>
                    <a:pt x="245" y="9"/>
                  </a:lnTo>
                  <a:lnTo>
                    <a:pt x="244" y="10"/>
                  </a:lnTo>
                  <a:lnTo>
                    <a:pt x="241" y="11"/>
                  </a:lnTo>
                  <a:lnTo>
                    <a:pt x="239" y="12"/>
                  </a:lnTo>
                  <a:lnTo>
                    <a:pt x="237" y="13"/>
                  </a:lnTo>
                  <a:lnTo>
                    <a:pt x="234" y="14"/>
                  </a:lnTo>
                  <a:lnTo>
                    <a:pt x="232" y="15"/>
                  </a:lnTo>
                  <a:lnTo>
                    <a:pt x="230" y="16"/>
                  </a:lnTo>
                  <a:lnTo>
                    <a:pt x="228" y="18"/>
                  </a:lnTo>
                  <a:lnTo>
                    <a:pt x="226" y="18"/>
                  </a:lnTo>
                  <a:lnTo>
                    <a:pt x="223" y="19"/>
                  </a:lnTo>
                  <a:lnTo>
                    <a:pt x="220" y="20"/>
                  </a:lnTo>
                  <a:lnTo>
                    <a:pt x="218" y="22"/>
                  </a:lnTo>
                  <a:lnTo>
                    <a:pt x="215" y="23"/>
                  </a:lnTo>
                  <a:lnTo>
                    <a:pt x="213" y="24"/>
                  </a:lnTo>
                  <a:lnTo>
                    <a:pt x="210" y="26"/>
                  </a:lnTo>
                  <a:lnTo>
                    <a:pt x="208" y="27"/>
                  </a:lnTo>
                  <a:lnTo>
                    <a:pt x="206" y="28"/>
                  </a:lnTo>
                  <a:lnTo>
                    <a:pt x="203" y="30"/>
                  </a:lnTo>
                  <a:lnTo>
                    <a:pt x="200" y="31"/>
                  </a:lnTo>
                  <a:lnTo>
                    <a:pt x="197" y="33"/>
                  </a:lnTo>
                  <a:lnTo>
                    <a:pt x="194" y="34"/>
                  </a:lnTo>
                  <a:lnTo>
                    <a:pt x="192" y="36"/>
                  </a:lnTo>
                  <a:lnTo>
                    <a:pt x="189" y="37"/>
                  </a:lnTo>
                  <a:lnTo>
                    <a:pt x="187" y="38"/>
                  </a:lnTo>
                  <a:lnTo>
                    <a:pt x="184" y="39"/>
                  </a:lnTo>
                  <a:lnTo>
                    <a:pt x="181" y="41"/>
                  </a:lnTo>
                  <a:lnTo>
                    <a:pt x="178" y="43"/>
                  </a:lnTo>
                  <a:lnTo>
                    <a:pt x="175" y="45"/>
                  </a:lnTo>
                  <a:lnTo>
                    <a:pt x="172" y="46"/>
                  </a:lnTo>
                  <a:lnTo>
                    <a:pt x="169" y="48"/>
                  </a:lnTo>
                  <a:lnTo>
                    <a:pt x="167" y="50"/>
                  </a:lnTo>
                  <a:lnTo>
                    <a:pt x="164" y="52"/>
                  </a:lnTo>
                  <a:lnTo>
                    <a:pt x="161" y="53"/>
                  </a:lnTo>
                  <a:lnTo>
                    <a:pt x="158" y="55"/>
                  </a:lnTo>
                  <a:lnTo>
                    <a:pt x="155" y="57"/>
                  </a:lnTo>
                  <a:lnTo>
                    <a:pt x="152" y="58"/>
                  </a:lnTo>
                  <a:lnTo>
                    <a:pt x="149" y="59"/>
                  </a:lnTo>
                  <a:lnTo>
                    <a:pt x="147" y="61"/>
                  </a:lnTo>
                  <a:lnTo>
                    <a:pt x="144" y="63"/>
                  </a:lnTo>
                  <a:lnTo>
                    <a:pt x="141" y="65"/>
                  </a:lnTo>
                  <a:lnTo>
                    <a:pt x="137" y="66"/>
                  </a:lnTo>
                  <a:lnTo>
                    <a:pt x="134" y="68"/>
                  </a:lnTo>
                  <a:lnTo>
                    <a:pt x="131" y="70"/>
                  </a:lnTo>
                  <a:lnTo>
                    <a:pt x="129" y="72"/>
                  </a:lnTo>
                  <a:lnTo>
                    <a:pt x="126" y="74"/>
                  </a:lnTo>
                  <a:lnTo>
                    <a:pt x="123" y="76"/>
                  </a:lnTo>
                  <a:lnTo>
                    <a:pt x="120" y="77"/>
                  </a:lnTo>
                  <a:lnTo>
                    <a:pt x="117" y="79"/>
                  </a:lnTo>
                  <a:lnTo>
                    <a:pt x="114" y="80"/>
                  </a:lnTo>
                  <a:lnTo>
                    <a:pt x="111" y="82"/>
                  </a:lnTo>
                  <a:lnTo>
                    <a:pt x="109" y="84"/>
                  </a:lnTo>
                  <a:lnTo>
                    <a:pt x="106" y="86"/>
                  </a:lnTo>
                  <a:lnTo>
                    <a:pt x="103" y="88"/>
                  </a:lnTo>
                  <a:lnTo>
                    <a:pt x="100" y="89"/>
                  </a:lnTo>
                  <a:lnTo>
                    <a:pt x="97" y="91"/>
                  </a:lnTo>
                  <a:lnTo>
                    <a:pt x="94" y="94"/>
                  </a:lnTo>
                  <a:lnTo>
                    <a:pt x="91" y="95"/>
                  </a:lnTo>
                  <a:lnTo>
                    <a:pt x="89" y="96"/>
                  </a:lnTo>
                  <a:lnTo>
                    <a:pt x="86" y="98"/>
                  </a:lnTo>
                  <a:lnTo>
                    <a:pt x="83" y="100"/>
                  </a:lnTo>
                  <a:lnTo>
                    <a:pt x="80" y="102"/>
                  </a:lnTo>
                  <a:lnTo>
                    <a:pt x="78" y="104"/>
                  </a:lnTo>
                  <a:lnTo>
                    <a:pt x="75" y="106"/>
                  </a:lnTo>
                  <a:lnTo>
                    <a:pt x="72" y="108"/>
                  </a:lnTo>
                  <a:lnTo>
                    <a:pt x="70" y="109"/>
                  </a:lnTo>
                  <a:lnTo>
                    <a:pt x="68" y="111"/>
                  </a:lnTo>
                  <a:lnTo>
                    <a:pt x="65" y="113"/>
                  </a:lnTo>
                  <a:lnTo>
                    <a:pt x="62" y="115"/>
                  </a:lnTo>
                  <a:lnTo>
                    <a:pt x="59" y="116"/>
                  </a:lnTo>
                  <a:lnTo>
                    <a:pt x="57" y="118"/>
                  </a:lnTo>
                  <a:lnTo>
                    <a:pt x="54" y="120"/>
                  </a:lnTo>
                  <a:lnTo>
                    <a:pt x="53" y="122"/>
                  </a:lnTo>
                  <a:lnTo>
                    <a:pt x="50" y="123"/>
                  </a:lnTo>
                  <a:lnTo>
                    <a:pt x="48" y="125"/>
                  </a:lnTo>
                  <a:lnTo>
                    <a:pt x="46" y="127"/>
                  </a:lnTo>
                  <a:lnTo>
                    <a:pt x="44" y="129"/>
                  </a:lnTo>
                  <a:lnTo>
                    <a:pt x="41" y="130"/>
                  </a:lnTo>
                  <a:lnTo>
                    <a:pt x="39" y="132"/>
                  </a:lnTo>
                  <a:lnTo>
                    <a:pt x="37" y="134"/>
                  </a:lnTo>
                  <a:lnTo>
                    <a:pt x="35" y="135"/>
                  </a:lnTo>
                  <a:lnTo>
                    <a:pt x="34" y="136"/>
                  </a:lnTo>
                  <a:lnTo>
                    <a:pt x="32" y="138"/>
                  </a:lnTo>
                  <a:lnTo>
                    <a:pt x="29" y="139"/>
                  </a:lnTo>
                  <a:lnTo>
                    <a:pt x="27" y="141"/>
                  </a:lnTo>
                  <a:lnTo>
                    <a:pt x="24" y="144"/>
                  </a:lnTo>
                  <a:lnTo>
                    <a:pt x="20" y="147"/>
                  </a:lnTo>
                  <a:lnTo>
                    <a:pt x="17" y="149"/>
                  </a:lnTo>
                  <a:lnTo>
                    <a:pt x="15" y="152"/>
                  </a:lnTo>
                  <a:lnTo>
                    <a:pt x="12" y="154"/>
                  </a:lnTo>
                  <a:lnTo>
                    <a:pt x="10" y="156"/>
                  </a:lnTo>
                  <a:lnTo>
                    <a:pt x="7" y="157"/>
                  </a:lnTo>
                  <a:lnTo>
                    <a:pt x="5" y="159"/>
                  </a:lnTo>
                  <a:lnTo>
                    <a:pt x="3" y="160"/>
                  </a:lnTo>
                  <a:lnTo>
                    <a:pt x="2" y="162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9" y="191"/>
                  </a:lnTo>
                  <a:lnTo>
                    <a:pt x="38" y="175"/>
                  </a:lnTo>
                  <a:lnTo>
                    <a:pt x="38" y="175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3"/>
            <p:cNvSpPr>
              <a:spLocks/>
            </p:cNvSpPr>
            <p:nvPr/>
          </p:nvSpPr>
          <p:spPr bwMode="auto">
            <a:xfrm>
              <a:off x="1393" y="817"/>
              <a:ext cx="285" cy="237"/>
            </a:xfrm>
            <a:custGeom>
              <a:avLst/>
              <a:gdLst/>
              <a:ahLst/>
              <a:cxnLst>
                <a:cxn ang="0">
                  <a:pos x="2" y="236"/>
                </a:cxn>
                <a:cxn ang="0">
                  <a:pos x="10" y="232"/>
                </a:cxn>
                <a:cxn ang="0">
                  <a:pos x="16" y="228"/>
                </a:cxn>
                <a:cxn ang="0">
                  <a:pos x="25" y="224"/>
                </a:cxn>
                <a:cxn ang="0">
                  <a:pos x="34" y="218"/>
                </a:cxn>
                <a:cxn ang="0">
                  <a:pos x="46" y="212"/>
                </a:cxn>
                <a:cxn ang="0">
                  <a:pos x="58" y="206"/>
                </a:cxn>
                <a:cxn ang="0">
                  <a:pos x="71" y="198"/>
                </a:cxn>
                <a:cxn ang="0">
                  <a:pos x="85" y="189"/>
                </a:cxn>
                <a:cxn ang="0">
                  <a:pos x="100" y="181"/>
                </a:cxn>
                <a:cxn ang="0">
                  <a:pos x="115" y="172"/>
                </a:cxn>
                <a:cxn ang="0">
                  <a:pos x="130" y="163"/>
                </a:cxn>
                <a:cxn ang="0">
                  <a:pos x="145" y="153"/>
                </a:cxn>
                <a:cxn ang="0">
                  <a:pos x="161" y="144"/>
                </a:cxn>
                <a:cxn ang="0">
                  <a:pos x="176" y="134"/>
                </a:cxn>
                <a:cxn ang="0">
                  <a:pos x="190" y="124"/>
                </a:cxn>
                <a:cxn ang="0">
                  <a:pos x="203" y="113"/>
                </a:cxn>
                <a:cxn ang="0">
                  <a:pos x="217" y="104"/>
                </a:cxn>
                <a:cxn ang="0">
                  <a:pos x="229" y="94"/>
                </a:cxn>
                <a:cxn ang="0">
                  <a:pos x="241" y="85"/>
                </a:cxn>
                <a:cxn ang="0">
                  <a:pos x="250" y="75"/>
                </a:cxn>
                <a:cxn ang="0">
                  <a:pos x="259" y="66"/>
                </a:cxn>
                <a:cxn ang="0">
                  <a:pos x="266" y="57"/>
                </a:cxn>
                <a:cxn ang="0">
                  <a:pos x="272" y="50"/>
                </a:cxn>
                <a:cxn ang="0">
                  <a:pos x="278" y="41"/>
                </a:cxn>
                <a:cxn ang="0">
                  <a:pos x="280" y="34"/>
                </a:cxn>
                <a:cxn ang="0">
                  <a:pos x="283" y="28"/>
                </a:cxn>
                <a:cxn ang="0">
                  <a:pos x="285" y="21"/>
                </a:cxn>
                <a:cxn ang="0">
                  <a:pos x="285" y="12"/>
                </a:cxn>
                <a:cxn ang="0">
                  <a:pos x="280" y="5"/>
                </a:cxn>
                <a:cxn ang="0">
                  <a:pos x="274" y="1"/>
                </a:cxn>
                <a:cxn ang="0">
                  <a:pos x="268" y="0"/>
                </a:cxn>
                <a:cxn ang="0">
                  <a:pos x="261" y="1"/>
                </a:cxn>
                <a:cxn ang="0">
                  <a:pos x="255" y="2"/>
                </a:cxn>
                <a:cxn ang="0">
                  <a:pos x="247" y="5"/>
                </a:cxn>
                <a:cxn ang="0">
                  <a:pos x="239" y="9"/>
                </a:cxn>
                <a:cxn ang="0">
                  <a:pos x="229" y="12"/>
                </a:cxn>
                <a:cxn ang="0">
                  <a:pos x="220" y="19"/>
                </a:cxn>
                <a:cxn ang="0">
                  <a:pos x="209" y="27"/>
                </a:cxn>
                <a:cxn ang="0">
                  <a:pos x="198" y="35"/>
                </a:cxn>
                <a:cxn ang="0">
                  <a:pos x="185" y="44"/>
                </a:cxn>
                <a:cxn ang="0">
                  <a:pos x="172" y="54"/>
                </a:cxn>
                <a:cxn ang="0">
                  <a:pos x="160" y="67"/>
                </a:cxn>
                <a:cxn ang="0">
                  <a:pos x="147" y="79"/>
                </a:cxn>
                <a:cxn ang="0">
                  <a:pos x="134" y="91"/>
                </a:cxn>
                <a:cxn ang="0">
                  <a:pos x="121" y="105"/>
                </a:cxn>
                <a:cxn ang="0">
                  <a:pos x="107" y="118"/>
                </a:cxn>
                <a:cxn ang="0">
                  <a:pos x="95" y="130"/>
                </a:cxn>
                <a:cxn ang="0">
                  <a:pos x="83" y="144"/>
                </a:cxn>
                <a:cxn ang="0">
                  <a:pos x="70" y="157"/>
                </a:cxn>
                <a:cxn ang="0">
                  <a:pos x="59" y="169"/>
                </a:cxn>
                <a:cxn ang="0">
                  <a:pos x="49" y="181"/>
                </a:cxn>
                <a:cxn ang="0">
                  <a:pos x="38" y="192"/>
                </a:cxn>
                <a:cxn ang="0">
                  <a:pos x="29" y="203"/>
                </a:cxn>
                <a:cxn ang="0">
                  <a:pos x="22" y="212"/>
                </a:cxn>
                <a:cxn ang="0">
                  <a:pos x="14" y="220"/>
                </a:cxn>
                <a:cxn ang="0">
                  <a:pos x="9" y="226"/>
                </a:cxn>
                <a:cxn ang="0">
                  <a:pos x="3" y="233"/>
                </a:cxn>
                <a:cxn ang="0">
                  <a:pos x="0" y="237"/>
                </a:cxn>
              </a:cxnLst>
              <a:rect l="0" t="0" r="r" b="b"/>
              <a:pathLst>
                <a:path w="285" h="237">
                  <a:moveTo>
                    <a:pt x="0" y="237"/>
                  </a:moveTo>
                  <a:lnTo>
                    <a:pt x="1" y="237"/>
                  </a:lnTo>
                  <a:lnTo>
                    <a:pt x="2" y="236"/>
                  </a:lnTo>
                  <a:lnTo>
                    <a:pt x="4" y="235"/>
                  </a:lnTo>
                  <a:lnTo>
                    <a:pt x="8" y="233"/>
                  </a:lnTo>
                  <a:lnTo>
                    <a:pt x="10" y="232"/>
                  </a:lnTo>
                  <a:lnTo>
                    <a:pt x="11" y="230"/>
                  </a:lnTo>
                  <a:lnTo>
                    <a:pt x="13" y="229"/>
                  </a:lnTo>
                  <a:lnTo>
                    <a:pt x="16" y="228"/>
                  </a:lnTo>
                  <a:lnTo>
                    <a:pt x="19" y="226"/>
                  </a:lnTo>
                  <a:lnTo>
                    <a:pt x="22" y="225"/>
                  </a:lnTo>
                  <a:lnTo>
                    <a:pt x="25" y="224"/>
                  </a:lnTo>
                  <a:lnTo>
                    <a:pt x="28" y="222"/>
                  </a:lnTo>
                  <a:lnTo>
                    <a:pt x="31" y="220"/>
                  </a:lnTo>
                  <a:lnTo>
                    <a:pt x="34" y="218"/>
                  </a:lnTo>
                  <a:lnTo>
                    <a:pt x="38" y="216"/>
                  </a:lnTo>
                  <a:lnTo>
                    <a:pt x="42" y="214"/>
                  </a:lnTo>
                  <a:lnTo>
                    <a:pt x="46" y="212"/>
                  </a:lnTo>
                  <a:lnTo>
                    <a:pt x="49" y="209"/>
                  </a:lnTo>
                  <a:lnTo>
                    <a:pt x="54" y="207"/>
                  </a:lnTo>
                  <a:lnTo>
                    <a:pt x="58" y="206"/>
                  </a:lnTo>
                  <a:lnTo>
                    <a:pt x="63" y="203"/>
                  </a:lnTo>
                  <a:lnTo>
                    <a:pt x="67" y="200"/>
                  </a:lnTo>
                  <a:lnTo>
                    <a:pt x="71" y="198"/>
                  </a:lnTo>
                  <a:lnTo>
                    <a:pt x="76" y="195"/>
                  </a:lnTo>
                  <a:lnTo>
                    <a:pt x="80" y="192"/>
                  </a:lnTo>
                  <a:lnTo>
                    <a:pt x="85" y="189"/>
                  </a:lnTo>
                  <a:lnTo>
                    <a:pt x="89" y="186"/>
                  </a:lnTo>
                  <a:lnTo>
                    <a:pt x="95" y="185"/>
                  </a:lnTo>
                  <a:lnTo>
                    <a:pt x="100" y="181"/>
                  </a:lnTo>
                  <a:lnTo>
                    <a:pt x="105" y="178"/>
                  </a:lnTo>
                  <a:lnTo>
                    <a:pt x="109" y="175"/>
                  </a:lnTo>
                  <a:lnTo>
                    <a:pt x="115" y="172"/>
                  </a:lnTo>
                  <a:lnTo>
                    <a:pt x="120" y="169"/>
                  </a:lnTo>
                  <a:lnTo>
                    <a:pt x="125" y="166"/>
                  </a:lnTo>
                  <a:lnTo>
                    <a:pt x="130" y="163"/>
                  </a:lnTo>
                  <a:lnTo>
                    <a:pt x="135" y="160"/>
                  </a:lnTo>
                  <a:lnTo>
                    <a:pt x="140" y="156"/>
                  </a:lnTo>
                  <a:lnTo>
                    <a:pt x="145" y="153"/>
                  </a:lnTo>
                  <a:lnTo>
                    <a:pt x="150" y="149"/>
                  </a:lnTo>
                  <a:lnTo>
                    <a:pt x="155" y="147"/>
                  </a:lnTo>
                  <a:lnTo>
                    <a:pt x="161" y="144"/>
                  </a:lnTo>
                  <a:lnTo>
                    <a:pt x="165" y="140"/>
                  </a:lnTo>
                  <a:lnTo>
                    <a:pt x="170" y="137"/>
                  </a:lnTo>
                  <a:lnTo>
                    <a:pt x="176" y="134"/>
                  </a:lnTo>
                  <a:lnTo>
                    <a:pt x="181" y="130"/>
                  </a:lnTo>
                  <a:lnTo>
                    <a:pt x="185" y="127"/>
                  </a:lnTo>
                  <a:lnTo>
                    <a:pt x="190" y="124"/>
                  </a:lnTo>
                  <a:lnTo>
                    <a:pt x="195" y="120"/>
                  </a:lnTo>
                  <a:lnTo>
                    <a:pt x="199" y="117"/>
                  </a:lnTo>
                  <a:lnTo>
                    <a:pt x="203" y="113"/>
                  </a:lnTo>
                  <a:lnTo>
                    <a:pt x="208" y="110"/>
                  </a:lnTo>
                  <a:lnTo>
                    <a:pt x="213" y="107"/>
                  </a:lnTo>
                  <a:lnTo>
                    <a:pt x="217" y="104"/>
                  </a:lnTo>
                  <a:lnTo>
                    <a:pt x="222" y="101"/>
                  </a:lnTo>
                  <a:lnTo>
                    <a:pt x="225" y="97"/>
                  </a:lnTo>
                  <a:lnTo>
                    <a:pt x="229" y="94"/>
                  </a:lnTo>
                  <a:lnTo>
                    <a:pt x="233" y="91"/>
                  </a:lnTo>
                  <a:lnTo>
                    <a:pt x="237" y="88"/>
                  </a:lnTo>
                  <a:lnTo>
                    <a:pt x="241" y="85"/>
                  </a:lnTo>
                  <a:lnTo>
                    <a:pt x="244" y="82"/>
                  </a:lnTo>
                  <a:lnTo>
                    <a:pt x="247" y="79"/>
                  </a:lnTo>
                  <a:lnTo>
                    <a:pt x="250" y="75"/>
                  </a:lnTo>
                  <a:lnTo>
                    <a:pt x="253" y="72"/>
                  </a:lnTo>
                  <a:lnTo>
                    <a:pt x="257" y="70"/>
                  </a:lnTo>
                  <a:lnTo>
                    <a:pt x="259" y="66"/>
                  </a:lnTo>
                  <a:lnTo>
                    <a:pt x="261" y="63"/>
                  </a:lnTo>
                  <a:lnTo>
                    <a:pt x="264" y="60"/>
                  </a:lnTo>
                  <a:lnTo>
                    <a:pt x="266" y="57"/>
                  </a:lnTo>
                  <a:lnTo>
                    <a:pt x="268" y="54"/>
                  </a:lnTo>
                  <a:lnTo>
                    <a:pt x="270" y="52"/>
                  </a:lnTo>
                  <a:lnTo>
                    <a:pt x="272" y="50"/>
                  </a:lnTo>
                  <a:lnTo>
                    <a:pt x="274" y="47"/>
                  </a:lnTo>
                  <a:lnTo>
                    <a:pt x="276" y="44"/>
                  </a:lnTo>
                  <a:lnTo>
                    <a:pt x="278" y="41"/>
                  </a:lnTo>
                  <a:lnTo>
                    <a:pt x="279" y="39"/>
                  </a:lnTo>
                  <a:lnTo>
                    <a:pt x="280" y="36"/>
                  </a:lnTo>
                  <a:lnTo>
                    <a:pt x="280" y="34"/>
                  </a:lnTo>
                  <a:lnTo>
                    <a:pt x="282" y="31"/>
                  </a:lnTo>
                  <a:lnTo>
                    <a:pt x="282" y="30"/>
                  </a:lnTo>
                  <a:lnTo>
                    <a:pt x="283" y="28"/>
                  </a:lnTo>
                  <a:lnTo>
                    <a:pt x="283" y="25"/>
                  </a:lnTo>
                  <a:lnTo>
                    <a:pt x="284" y="23"/>
                  </a:lnTo>
                  <a:lnTo>
                    <a:pt x="285" y="21"/>
                  </a:lnTo>
                  <a:lnTo>
                    <a:pt x="285" y="19"/>
                  </a:lnTo>
                  <a:lnTo>
                    <a:pt x="285" y="16"/>
                  </a:lnTo>
                  <a:lnTo>
                    <a:pt x="285" y="12"/>
                  </a:lnTo>
                  <a:lnTo>
                    <a:pt x="283" y="10"/>
                  </a:lnTo>
                  <a:lnTo>
                    <a:pt x="283" y="8"/>
                  </a:lnTo>
                  <a:lnTo>
                    <a:pt x="280" y="5"/>
                  </a:lnTo>
                  <a:lnTo>
                    <a:pt x="279" y="4"/>
                  </a:lnTo>
                  <a:lnTo>
                    <a:pt x="277" y="2"/>
                  </a:lnTo>
                  <a:lnTo>
                    <a:pt x="274" y="1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8" y="0"/>
                  </a:lnTo>
                  <a:lnTo>
                    <a:pt x="266" y="0"/>
                  </a:lnTo>
                  <a:lnTo>
                    <a:pt x="264" y="0"/>
                  </a:lnTo>
                  <a:lnTo>
                    <a:pt x="261" y="1"/>
                  </a:lnTo>
                  <a:lnTo>
                    <a:pt x="260" y="1"/>
                  </a:lnTo>
                  <a:lnTo>
                    <a:pt x="258" y="2"/>
                  </a:lnTo>
                  <a:lnTo>
                    <a:pt x="255" y="2"/>
                  </a:lnTo>
                  <a:lnTo>
                    <a:pt x="253" y="3"/>
                  </a:lnTo>
                  <a:lnTo>
                    <a:pt x="250" y="4"/>
                  </a:lnTo>
                  <a:lnTo>
                    <a:pt x="247" y="5"/>
                  </a:lnTo>
                  <a:lnTo>
                    <a:pt x="244" y="6"/>
                  </a:lnTo>
                  <a:lnTo>
                    <a:pt x="241" y="7"/>
                  </a:lnTo>
                  <a:lnTo>
                    <a:pt x="239" y="9"/>
                  </a:lnTo>
                  <a:lnTo>
                    <a:pt x="236" y="10"/>
                  </a:lnTo>
                  <a:lnTo>
                    <a:pt x="233" y="11"/>
                  </a:lnTo>
                  <a:lnTo>
                    <a:pt x="229" y="12"/>
                  </a:lnTo>
                  <a:lnTo>
                    <a:pt x="226" y="15"/>
                  </a:lnTo>
                  <a:lnTo>
                    <a:pt x="223" y="17"/>
                  </a:lnTo>
                  <a:lnTo>
                    <a:pt x="220" y="19"/>
                  </a:lnTo>
                  <a:lnTo>
                    <a:pt x="216" y="21"/>
                  </a:lnTo>
                  <a:lnTo>
                    <a:pt x="212" y="24"/>
                  </a:lnTo>
                  <a:lnTo>
                    <a:pt x="209" y="27"/>
                  </a:lnTo>
                  <a:lnTo>
                    <a:pt x="205" y="29"/>
                  </a:lnTo>
                  <a:lnTo>
                    <a:pt x="202" y="31"/>
                  </a:lnTo>
                  <a:lnTo>
                    <a:pt x="198" y="35"/>
                  </a:lnTo>
                  <a:lnTo>
                    <a:pt x="194" y="38"/>
                  </a:lnTo>
                  <a:lnTo>
                    <a:pt x="189" y="41"/>
                  </a:lnTo>
                  <a:lnTo>
                    <a:pt x="185" y="44"/>
                  </a:lnTo>
                  <a:lnTo>
                    <a:pt x="181" y="48"/>
                  </a:lnTo>
                  <a:lnTo>
                    <a:pt x="177" y="51"/>
                  </a:lnTo>
                  <a:lnTo>
                    <a:pt x="172" y="54"/>
                  </a:lnTo>
                  <a:lnTo>
                    <a:pt x="168" y="59"/>
                  </a:lnTo>
                  <a:lnTo>
                    <a:pt x="164" y="62"/>
                  </a:lnTo>
                  <a:lnTo>
                    <a:pt x="160" y="67"/>
                  </a:lnTo>
                  <a:lnTo>
                    <a:pt x="155" y="70"/>
                  </a:lnTo>
                  <a:lnTo>
                    <a:pt x="151" y="74"/>
                  </a:lnTo>
                  <a:lnTo>
                    <a:pt x="147" y="79"/>
                  </a:lnTo>
                  <a:lnTo>
                    <a:pt x="143" y="83"/>
                  </a:lnTo>
                  <a:lnTo>
                    <a:pt x="138" y="88"/>
                  </a:lnTo>
                  <a:lnTo>
                    <a:pt x="134" y="91"/>
                  </a:lnTo>
                  <a:lnTo>
                    <a:pt x="129" y="96"/>
                  </a:lnTo>
                  <a:lnTo>
                    <a:pt x="125" y="100"/>
                  </a:lnTo>
                  <a:lnTo>
                    <a:pt x="121" y="105"/>
                  </a:lnTo>
                  <a:lnTo>
                    <a:pt x="116" y="109"/>
                  </a:lnTo>
                  <a:lnTo>
                    <a:pt x="112" y="113"/>
                  </a:lnTo>
                  <a:lnTo>
                    <a:pt x="107" y="118"/>
                  </a:lnTo>
                  <a:lnTo>
                    <a:pt x="104" y="122"/>
                  </a:lnTo>
                  <a:lnTo>
                    <a:pt x="99" y="127"/>
                  </a:lnTo>
                  <a:lnTo>
                    <a:pt x="95" y="130"/>
                  </a:lnTo>
                  <a:lnTo>
                    <a:pt x="91" y="135"/>
                  </a:lnTo>
                  <a:lnTo>
                    <a:pt x="87" y="140"/>
                  </a:lnTo>
                  <a:lnTo>
                    <a:pt x="83" y="144"/>
                  </a:lnTo>
                  <a:lnTo>
                    <a:pt x="78" y="148"/>
                  </a:lnTo>
                  <a:lnTo>
                    <a:pt x="75" y="153"/>
                  </a:lnTo>
                  <a:lnTo>
                    <a:pt x="70" y="157"/>
                  </a:lnTo>
                  <a:lnTo>
                    <a:pt x="67" y="161"/>
                  </a:lnTo>
                  <a:lnTo>
                    <a:pt x="63" y="165"/>
                  </a:lnTo>
                  <a:lnTo>
                    <a:pt x="59" y="169"/>
                  </a:lnTo>
                  <a:lnTo>
                    <a:pt x="55" y="173"/>
                  </a:lnTo>
                  <a:lnTo>
                    <a:pt x="51" y="177"/>
                  </a:lnTo>
                  <a:lnTo>
                    <a:pt x="49" y="181"/>
                  </a:lnTo>
                  <a:lnTo>
                    <a:pt x="45" y="185"/>
                  </a:lnTo>
                  <a:lnTo>
                    <a:pt x="42" y="188"/>
                  </a:lnTo>
                  <a:lnTo>
                    <a:pt x="38" y="192"/>
                  </a:lnTo>
                  <a:lnTo>
                    <a:pt x="35" y="196"/>
                  </a:lnTo>
                  <a:lnTo>
                    <a:pt x="32" y="199"/>
                  </a:lnTo>
                  <a:lnTo>
                    <a:pt x="29" y="203"/>
                  </a:lnTo>
                  <a:lnTo>
                    <a:pt x="27" y="206"/>
                  </a:lnTo>
                  <a:lnTo>
                    <a:pt x="24" y="208"/>
                  </a:lnTo>
                  <a:lnTo>
                    <a:pt x="22" y="212"/>
                  </a:lnTo>
                  <a:lnTo>
                    <a:pt x="19" y="215"/>
                  </a:lnTo>
                  <a:lnTo>
                    <a:pt x="16" y="217"/>
                  </a:lnTo>
                  <a:lnTo>
                    <a:pt x="14" y="220"/>
                  </a:lnTo>
                  <a:lnTo>
                    <a:pt x="12" y="222"/>
                  </a:lnTo>
                  <a:lnTo>
                    <a:pt x="10" y="225"/>
                  </a:lnTo>
                  <a:lnTo>
                    <a:pt x="9" y="226"/>
                  </a:lnTo>
                  <a:lnTo>
                    <a:pt x="7" y="228"/>
                  </a:lnTo>
                  <a:lnTo>
                    <a:pt x="6" y="230"/>
                  </a:lnTo>
                  <a:lnTo>
                    <a:pt x="3" y="233"/>
                  </a:lnTo>
                  <a:lnTo>
                    <a:pt x="1" y="235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4"/>
            <p:cNvSpPr>
              <a:spLocks/>
            </p:cNvSpPr>
            <p:nvPr/>
          </p:nvSpPr>
          <p:spPr bwMode="auto">
            <a:xfrm>
              <a:off x="1414" y="912"/>
              <a:ext cx="344" cy="138"/>
            </a:xfrm>
            <a:custGeom>
              <a:avLst/>
              <a:gdLst/>
              <a:ahLst/>
              <a:cxnLst>
                <a:cxn ang="0">
                  <a:pos x="2" y="138"/>
                </a:cxn>
                <a:cxn ang="0">
                  <a:pos x="7" y="137"/>
                </a:cxn>
                <a:cxn ang="0">
                  <a:pos x="12" y="135"/>
                </a:cxn>
                <a:cxn ang="0">
                  <a:pos x="21" y="134"/>
                </a:cxn>
                <a:cxn ang="0">
                  <a:pos x="31" y="133"/>
                </a:cxn>
                <a:cxn ang="0">
                  <a:pos x="43" y="130"/>
                </a:cxn>
                <a:cxn ang="0">
                  <a:pos x="56" y="129"/>
                </a:cxn>
                <a:cxn ang="0">
                  <a:pos x="70" y="126"/>
                </a:cxn>
                <a:cxn ang="0">
                  <a:pos x="85" y="123"/>
                </a:cxn>
                <a:cxn ang="0">
                  <a:pos x="102" y="120"/>
                </a:cxn>
                <a:cxn ang="0">
                  <a:pos x="118" y="116"/>
                </a:cxn>
                <a:cxn ang="0">
                  <a:pos x="136" y="112"/>
                </a:cxn>
                <a:cxn ang="0">
                  <a:pos x="153" y="109"/>
                </a:cxn>
                <a:cxn ang="0">
                  <a:pos x="171" y="104"/>
                </a:cxn>
                <a:cxn ang="0">
                  <a:pos x="188" y="100"/>
                </a:cxn>
                <a:cxn ang="0">
                  <a:pos x="206" y="95"/>
                </a:cxn>
                <a:cxn ang="0">
                  <a:pos x="223" y="91"/>
                </a:cxn>
                <a:cxn ang="0">
                  <a:pos x="239" y="86"/>
                </a:cxn>
                <a:cxn ang="0">
                  <a:pos x="255" y="81"/>
                </a:cxn>
                <a:cxn ang="0">
                  <a:pos x="269" y="75"/>
                </a:cxn>
                <a:cxn ang="0">
                  <a:pos x="283" y="71"/>
                </a:cxn>
                <a:cxn ang="0">
                  <a:pos x="295" y="64"/>
                </a:cxn>
                <a:cxn ang="0">
                  <a:pos x="306" y="59"/>
                </a:cxn>
                <a:cxn ang="0">
                  <a:pos x="315" y="53"/>
                </a:cxn>
                <a:cxn ang="0">
                  <a:pos x="323" y="48"/>
                </a:cxn>
                <a:cxn ang="0">
                  <a:pos x="330" y="42"/>
                </a:cxn>
                <a:cxn ang="0">
                  <a:pos x="338" y="33"/>
                </a:cxn>
                <a:cxn ang="0">
                  <a:pos x="343" y="23"/>
                </a:cxn>
                <a:cxn ang="0">
                  <a:pos x="344" y="14"/>
                </a:cxn>
                <a:cxn ang="0">
                  <a:pos x="339" y="7"/>
                </a:cxn>
                <a:cxn ang="0">
                  <a:pos x="330" y="2"/>
                </a:cxn>
                <a:cxn ang="0">
                  <a:pos x="324" y="1"/>
                </a:cxn>
                <a:cxn ang="0">
                  <a:pos x="316" y="0"/>
                </a:cxn>
                <a:cxn ang="0">
                  <a:pos x="308" y="0"/>
                </a:cxn>
                <a:cxn ang="0">
                  <a:pos x="298" y="1"/>
                </a:cxn>
                <a:cxn ang="0">
                  <a:pos x="287" y="2"/>
                </a:cxn>
                <a:cxn ang="0">
                  <a:pos x="276" y="5"/>
                </a:cxn>
                <a:cxn ang="0">
                  <a:pos x="263" y="9"/>
                </a:cxn>
                <a:cxn ang="0">
                  <a:pos x="249" y="14"/>
                </a:cxn>
                <a:cxn ang="0">
                  <a:pos x="234" y="19"/>
                </a:cxn>
                <a:cxn ang="0">
                  <a:pos x="219" y="25"/>
                </a:cxn>
                <a:cxn ang="0">
                  <a:pos x="202" y="32"/>
                </a:cxn>
                <a:cxn ang="0">
                  <a:pos x="186" y="39"/>
                </a:cxn>
                <a:cxn ang="0">
                  <a:pos x="169" y="47"/>
                </a:cxn>
                <a:cxn ang="0">
                  <a:pos x="152" y="55"/>
                </a:cxn>
                <a:cxn ang="0">
                  <a:pos x="136" y="63"/>
                </a:cxn>
                <a:cxn ang="0">
                  <a:pos x="119" y="72"/>
                </a:cxn>
                <a:cxn ang="0">
                  <a:pos x="104" y="80"/>
                </a:cxn>
                <a:cxn ang="0">
                  <a:pos x="88" y="89"/>
                </a:cxn>
                <a:cxn ang="0">
                  <a:pos x="73" y="96"/>
                </a:cxn>
                <a:cxn ang="0">
                  <a:pos x="60" y="104"/>
                </a:cxn>
                <a:cxn ang="0">
                  <a:pos x="47" y="111"/>
                </a:cxn>
                <a:cxn ang="0">
                  <a:pos x="35" y="117"/>
                </a:cxn>
                <a:cxn ang="0">
                  <a:pos x="25" y="123"/>
                </a:cxn>
                <a:cxn ang="0">
                  <a:pos x="16" y="129"/>
                </a:cxn>
                <a:cxn ang="0">
                  <a:pos x="9" y="132"/>
                </a:cxn>
                <a:cxn ang="0">
                  <a:pos x="2" y="137"/>
                </a:cxn>
                <a:cxn ang="0">
                  <a:pos x="0" y="138"/>
                </a:cxn>
              </a:cxnLst>
              <a:rect l="0" t="0" r="r" b="b"/>
              <a:pathLst>
                <a:path w="344" h="138">
                  <a:moveTo>
                    <a:pt x="0" y="138"/>
                  </a:moveTo>
                  <a:lnTo>
                    <a:pt x="1" y="138"/>
                  </a:lnTo>
                  <a:lnTo>
                    <a:pt x="2" y="138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2" y="135"/>
                  </a:lnTo>
                  <a:lnTo>
                    <a:pt x="15" y="135"/>
                  </a:lnTo>
                  <a:lnTo>
                    <a:pt x="18" y="135"/>
                  </a:lnTo>
                  <a:lnTo>
                    <a:pt x="21" y="134"/>
                  </a:lnTo>
                  <a:lnTo>
                    <a:pt x="24" y="133"/>
                  </a:lnTo>
                  <a:lnTo>
                    <a:pt x="28" y="133"/>
                  </a:lnTo>
                  <a:lnTo>
                    <a:pt x="31" y="133"/>
                  </a:lnTo>
                  <a:lnTo>
                    <a:pt x="34" y="132"/>
                  </a:lnTo>
                  <a:lnTo>
                    <a:pt x="39" y="131"/>
                  </a:lnTo>
                  <a:lnTo>
                    <a:pt x="43" y="130"/>
                  </a:lnTo>
                  <a:lnTo>
                    <a:pt x="47" y="130"/>
                  </a:lnTo>
                  <a:lnTo>
                    <a:pt x="51" y="129"/>
                  </a:lnTo>
                  <a:lnTo>
                    <a:pt x="56" y="129"/>
                  </a:lnTo>
                  <a:lnTo>
                    <a:pt x="61" y="128"/>
                  </a:lnTo>
                  <a:lnTo>
                    <a:pt x="66" y="127"/>
                  </a:lnTo>
                  <a:lnTo>
                    <a:pt x="70" y="126"/>
                  </a:lnTo>
                  <a:lnTo>
                    <a:pt x="75" y="125"/>
                  </a:lnTo>
                  <a:lnTo>
                    <a:pt x="80" y="124"/>
                  </a:lnTo>
                  <a:lnTo>
                    <a:pt x="85" y="123"/>
                  </a:lnTo>
                  <a:lnTo>
                    <a:pt x="91" y="122"/>
                  </a:lnTo>
                  <a:lnTo>
                    <a:pt x="96" y="121"/>
                  </a:lnTo>
                  <a:lnTo>
                    <a:pt x="102" y="120"/>
                  </a:lnTo>
                  <a:lnTo>
                    <a:pt x="107" y="119"/>
                  </a:lnTo>
                  <a:lnTo>
                    <a:pt x="113" y="117"/>
                  </a:lnTo>
                  <a:lnTo>
                    <a:pt x="118" y="116"/>
                  </a:lnTo>
                  <a:lnTo>
                    <a:pt x="124" y="115"/>
                  </a:lnTo>
                  <a:lnTo>
                    <a:pt x="130" y="113"/>
                  </a:lnTo>
                  <a:lnTo>
                    <a:pt x="136" y="112"/>
                  </a:lnTo>
                  <a:lnTo>
                    <a:pt x="142" y="111"/>
                  </a:lnTo>
                  <a:lnTo>
                    <a:pt x="147" y="110"/>
                  </a:lnTo>
                  <a:lnTo>
                    <a:pt x="153" y="109"/>
                  </a:lnTo>
                  <a:lnTo>
                    <a:pt x="159" y="107"/>
                  </a:lnTo>
                  <a:lnTo>
                    <a:pt x="165" y="106"/>
                  </a:lnTo>
                  <a:lnTo>
                    <a:pt x="171" y="104"/>
                  </a:lnTo>
                  <a:lnTo>
                    <a:pt x="177" y="103"/>
                  </a:lnTo>
                  <a:lnTo>
                    <a:pt x="182" y="101"/>
                  </a:lnTo>
                  <a:lnTo>
                    <a:pt x="188" y="100"/>
                  </a:lnTo>
                  <a:lnTo>
                    <a:pt x="195" y="98"/>
                  </a:lnTo>
                  <a:lnTo>
                    <a:pt x="201" y="97"/>
                  </a:lnTo>
                  <a:lnTo>
                    <a:pt x="206" y="95"/>
                  </a:lnTo>
                  <a:lnTo>
                    <a:pt x="212" y="94"/>
                  </a:lnTo>
                  <a:lnTo>
                    <a:pt x="218" y="92"/>
                  </a:lnTo>
                  <a:lnTo>
                    <a:pt x="223" y="91"/>
                  </a:lnTo>
                  <a:lnTo>
                    <a:pt x="228" y="89"/>
                  </a:lnTo>
                  <a:lnTo>
                    <a:pt x="234" y="88"/>
                  </a:lnTo>
                  <a:lnTo>
                    <a:pt x="239" y="86"/>
                  </a:lnTo>
                  <a:lnTo>
                    <a:pt x="245" y="84"/>
                  </a:lnTo>
                  <a:lnTo>
                    <a:pt x="250" y="82"/>
                  </a:lnTo>
                  <a:lnTo>
                    <a:pt x="255" y="81"/>
                  </a:lnTo>
                  <a:lnTo>
                    <a:pt x="259" y="78"/>
                  </a:lnTo>
                  <a:lnTo>
                    <a:pt x="265" y="77"/>
                  </a:lnTo>
                  <a:lnTo>
                    <a:pt x="269" y="75"/>
                  </a:lnTo>
                  <a:lnTo>
                    <a:pt x="275" y="73"/>
                  </a:lnTo>
                  <a:lnTo>
                    <a:pt x="279" y="72"/>
                  </a:lnTo>
                  <a:lnTo>
                    <a:pt x="283" y="71"/>
                  </a:lnTo>
                  <a:lnTo>
                    <a:pt x="288" y="69"/>
                  </a:lnTo>
                  <a:lnTo>
                    <a:pt x="292" y="67"/>
                  </a:lnTo>
                  <a:lnTo>
                    <a:pt x="295" y="64"/>
                  </a:lnTo>
                  <a:lnTo>
                    <a:pt x="299" y="63"/>
                  </a:lnTo>
                  <a:lnTo>
                    <a:pt x="302" y="60"/>
                  </a:lnTo>
                  <a:lnTo>
                    <a:pt x="306" y="59"/>
                  </a:lnTo>
                  <a:lnTo>
                    <a:pt x="309" y="57"/>
                  </a:lnTo>
                  <a:lnTo>
                    <a:pt x="313" y="55"/>
                  </a:lnTo>
                  <a:lnTo>
                    <a:pt x="315" y="53"/>
                  </a:lnTo>
                  <a:lnTo>
                    <a:pt x="317" y="52"/>
                  </a:lnTo>
                  <a:lnTo>
                    <a:pt x="320" y="50"/>
                  </a:lnTo>
                  <a:lnTo>
                    <a:pt x="323" y="48"/>
                  </a:lnTo>
                  <a:lnTo>
                    <a:pt x="325" y="46"/>
                  </a:lnTo>
                  <a:lnTo>
                    <a:pt x="328" y="44"/>
                  </a:lnTo>
                  <a:lnTo>
                    <a:pt x="330" y="42"/>
                  </a:lnTo>
                  <a:lnTo>
                    <a:pt x="332" y="40"/>
                  </a:lnTo>
                  <a:lnTo>
                    <a:pt x="335" y="36"/>
                  </a:lnTo>
                  <a:lnTo>
                    <a:pt x="338" y="33"/>
                  </a:lnTo>
                  <a:lnTo>
                    <a:pt x="340" y="30"/>
                  </a:lnTo>
                  <a:lnTo>
                    <a:pt x="342" y="26"/>
                  </a:lnTo>
                  <a:lnTo>
                    <a:pt x="343" y="23"/>
                  </a:lnTo>
                  <a:lnTo>
                    <a:pt x="344" y="20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3" y="12"/>
                  </a:lnTo>
                  <a:lnTo>
                    <a:pt x="341" y="10"/>
                  </a:lnTo>
                  <a:lnTo>
                    <a:pt x="339" y="7"/>
                  </a:lnTo>
                  <a:lnTo>
                    <a:pt x="337" y="5"/>
                  </a:lnTo>
                  <a:lnTo>
                    <a:pt x="334" y="3"/>
                  </a:lnTo>
                  <a:lnTo>
                    <a:pt x="330" y="2"/>
                  </a:lnTo>
                  <a:lnTo>
                    <a:pt x="328" y="1"/>
                  </a:lnTo>
                  <a:lnTo>
                    <a:pt x="326" y="1"/>
                  </a:lnTo>
                  <a:lnTo>
                    <a:pt x="324" y="1"/>
                  </a:lnTo>
                  <a:lnTo>
                    <a:pt x="322" y="1"/>
                  </a:lnTo>
                  <a:lnTo>
                    <a:pt x="318" y="0"/>
                  </a:lnTo>
                  <a:lnTo>
                    <a:pt x="316" y="0"/>
                  </a:lnTo>
                  <a:lnTo>
                    <a:pt x="314" y="0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5" y="1"/>
                  </a:lnTo>
                  <a:lnTo>
                    <a:pt x="291" y="2"/>
                  </a:lnTo>
                  <a:lnTo>
                    <a:pt x="287" y="2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6" y="5"/>
                  </a:lnTo>
                  <a:lnTo>
                    <a:pt x="272" y="7"/>
                  </a:lnTo>
                  <a:lnTo>
                    <a:pt x="268" y="8"/>
                  </a:lnTo>
                  <a:lnTo>
                    <a:pt x="263" y="9"/>
                  </a:lnTo>
                  <a:lnTo>
                    <a:pt x="258" y="11"/>
                  </a:lnTo>
                  <a:lnTo>
                    <a:pt x="254" y="12"/>
                  </a:lnTo>
                  <a:lnTo>
                    <a:pt x="249" y="14"/>
                  </a:lnTo>
                  <a:lnTo>
                    <a:pt x="244" y="15"/>
                  </a:lnTo>
                  <a:lnTo>
                    <a:pt x="239" y="16"/>
                  </a:lnTo>
                  <a:lnTo>
                    <a:pt x="234" y="19"/>
                  </a:lnTo>
                  <a:lnTo>
                    <a:pt x="229" y="21"/>
                  </a:lnTo>
                  <a:lnTo>
                    <a:pt x="223" y="23"/>
                  </a:lnTo>
                  <a:lnTo>
                    <a:pt x="219" y="25"/>
                  </a:lnTo>
                  <a:lnTo>
                    <a:pt x="213" y="27"/>
                  </a:lnTo>
                  <a:lnTo>
                    <a:pt x="207" y="30"/>
                  </a:lnTo>
                  <a:lnTo>
                    <a:pt x="202" y="32"/>
                  </a:lnTo>
                  <a:lnTo>
                    <a:pt x="197" y="34"/>
                  </a:lnTo>
                  <a:lnTo>
                    <a:pt x="191" y="36"/>
                  </a:lnTo>
                  <a:lnTo>
                    <a:pt x="186" y="39"/>
                  </a:lnTo>
                  <a:lnTo>
                    <a:pt x="181" y="42"/>
                  </a:lnTo>
                  <a:lnTo>
                    <a:pt x="175" y="45"/>
                  </a:lnTo>
                  <a:lnTo>
                    <a:pt x="169" y="47"/>
                  </a:lnTo>
                  <a:lnTo>
                    <a:pt x="163" y="50"/>
                  </a:lnTo>
                  <a:lnTo>
                    <a:pt x="158" y="53"/>
                  </a:lnTo>
                  <a:lnTo>
                    <a:pt x="152" y="55"/>
                  </a:lnTo>
                  <a:lnTo>
                    <a:pt x="146" y="57"/>
                  </a:lnTo>
                  <a:lnTo>
                    <a:pt x="142" y="61"/>
                  </a:lnTo>
                  <a:lnTo>
                    <a:pt x="136" y="63"/>
                  </a:lnTo>
                  <a:lnTo>
                    <a:pt x="130" y="66"/>
                  </a:lnTo>
                  <a:lnTo>
                    <a:pt x="124" y="69"/>
                  </a:lnTo>
                  <a:lnTo>
                    <a:pt x="119" y="72"/>
                  </a:lnTo>
                  <a:lnTo>
                    <a:pt x="114" y="74"/>
                  </a:lnTo>
                  <a:lnTo>
                    <a:pt x="108" y="77"/>
                  </a:lnTo>
                  <a:lnTo>
                    <a:pt x="104" y="80"/>
                  </a:lnTo>
                  <a:lnTo>
                    <a:pt x="99" y="83"/>
                  </a:lnTo>
                  <a:lnTo>
                    <a:pt x="93" y="86"/>
                  </a:lnTo>
                  <a:lnTo>
                    <a:pt x="88" y="89"/>
                  </a:lnTo>
                  <a:lnTo>
                    <a:pt x="83" y="91"/>
                  </a:lnTo>
                  <a:lnTo>
                    <a:pt x="78" y="93"/>
                  </a:lnTo>
                  <a:lnTo>
                    <a:pt x="73" y="96"/>
                  </a:lnTo>
                  <a:lnTo>
                    <a:pt x="68" y="98"/>
                  </a:lnTo>
                  <a:lnTo>
                    <a:pt x="64" y="101"/>
                  </a:lnTo>
                  <a:lnTo>
                    <a:pt x="60" y="104"/>
                  </a:lnTo>
                  <a:lnTo>
                    <a:pt x="55" y="106"/>
                  </a:lnTo>
                  <a:lnTo>
                    <a:pt x="51" y="109"/>
                  </a:lnTo>
                  <a:lnTo>
                    <a:pt x="47" y="111"/>
                  </a:lnTo>
                  <a:lnTo>
                    <a:pt x="43" y="113"/>
                  </a:lnTo>
                  <a:lnTo>
                    <a:pt x="39" y="115"/>
                  </a:lnTo>
                  <a:lnTo>
                    <a:pt x="35" y="117"/>
                  </a:lnTo>
                  <a:lnTo>
                    <a:pt x="32" y="120"/>
                  </a:lnTo>
                  <a:lnTo>
                    <a:pt x="28" y="122"/>
                  </a:lnTo>
                  <a:lnTo>
                    <a:pt x="25" y="123"/>
                  </a:lnTo>
                  <a:lnTo>
                    <a:pt x="22" y="125"/>
                  </a:lnTo>
                  <a:lnTo>
                    <a:pt x="19" y="127"/>
                  </a:lnTo>
                  <a:lnTo>
                    <a:pt x="16" y="129"/>
                  </a:lnTo>
                  <a:lnTo>
                    <a:pt x="13" y="130"/>
                  </a:lnTo>
                  <a:lnTo>
                    <a:pt x="11" y="130"/>
                  </a:lnTo>
                  <a:lnTo>
                    <a:pt x="9" y="132"/>
                  </a:lnTo>
                  <a:lnTo>
                    <a:pt x="8" y="133"/>
                  </a:lnTo>
                  <a:lnTo>
                    <a:pt x="4" y="135"/>
                  </a:lnTo>
                  <a:lnTo>
                    <a:pt x="2" y="137"/>
                  </a:lnTo>
                  <a:lnTo>
                    <a:pt x="1" y="138"/>
                  </a:lnTo>
                  <a:lnTo>
                    <a:pt x="0" y="138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35"/>
            <p:cNvSpPr>
              <a:spLocks/>
            </p:cNvSpPr>
            <p:nvPr/>
          </p:nvSpPr>
          <p:spPr bwMode="auto">
            <a:xfrm>
              <a:off x="1410" y="982"/>
              <a:ext cx="329" cy="105"/>
            </a:xfrm>
            <a:custGeom>
              <a:avLst/>
              <a:gdLst/>
              <a:ahLst/>
              <a:cxnLst>
                <a:cxn ang="0">
                  <a:pos x="37" y="99"/>
                </a:cxn>
                <a:cxn ang="0">
                  <a:pos x="45" y="99"/>
                </a:cxn>
                <a:cxn ang="0">
                  <a:pos x="54" y="98"/>
                </a:cxn>
                <a:cxn ang="0">
                  <a:pos x="66" y="97"/>
                </a:cxn>
                <a:cxn ang="0">
                  <a:pos x="78" y="96"/>
                </a:cxn>
                <a:cxn ang="0">
                  <a:pos x="92" y="95"/>
                </a:cxn>
                <a:cxn ang="0">
                  <a:pos x="108" y="94"/>
                </a:cxn>
                <a:cxn ang="0">
                  <a:pos x="126" y="92"/>
                </a:cxn>
                <a:cxn ang="0">
                  <a:pos x="143" y="91"/>
                </a:cxn>
                <a:cxn ang="0">
                  <a:pos x="161" y="89"/>
                </a:cxn>
                <a:cxn ang="0">
                  <a:pos x="179" y="87"/>
                </a:cxn>
                <a:cxn ang="0">
                  <a:pos x="196" y="85"/>
                </a:cxn>
                <a:cxn ang="0">
                  <a:pos x="213" y="83"/>
                </a:cxn>
                <a:cxn ang="0">
                  <a:pos x="228" y="80"/>
                </a:cxn>
                <a:cxn ang="0">
                  <a:pos x="243" y="80"/>
                </a:cxn>
                <a:cxn ang="0">
                  <a:pos x="256" y="77"/>
                </a:cxn>
                <a:cxn ang="0">
                  <a:pos x="267" y="75"/>
                </a:cxn>
                <a:cxn ang="0">
                  <a:pos x="277" y="73"/>
                </a:cxn>
                <a:cxn ang="0">
                  <a:pos x="285" y="71"/>
                </a:cxn>
                <a:cxn ang="0">
                  <a:pos x="297" y="68"/>
                </a:cxn>
                <a:cxn ang="0">
                  <a:pos x="306" y="65"/>
                </a:cxn>
                <a:cxn ang="0">
                  <a:pos x="315" y="59"/>
                </a:cxn>
                <a:cxn ang="0">
                  <a:pos x="320" y="50"/>
                </a:cxn>
                <a:cxn ang="0">
                  <a:pos x="324" y="38"/>
                </a:cxn>
                <a:cxn ang="0">
                  <a:pos x="328" y="23"/>
                </a:cxn>
                <a:cxn ang="0">
                  <a:pos x="326" y="10"/>
                </a:cxn>
                <a:cxn ang="0">
                  <a:pos x="317" y="2"/>
                </a:cxn>
                <a:cxn ang="0">
                  <a:pos x="306" y="0"/>
                </a:cxn>
                <a:cxn ang="0">
                  <a:pos x="295" y="0"/>
                </a:cxn>
                <a:cxn ang="0">
                  <a:pos x="286" y="0"/>
                </a:cxn>
                <a:cxn ang="0">
                  <a:pos x="278" y="1"/>
                </a:cxn>
                <a:cxn ang="0">
                  <a:pos x="268" y="2"/>
                </a:cxn>
                <a:cxn ang="0">
                  <a:pos x="258" y="3"/>
                </a:cxn>
                <a:cxn ang="0">
                  <a:pos x="247" y="5"/>
                </a:cxn>
                <a:cxn ang="0">
                  <a:pos x="237" y="8"/>
                </a:cxn>
                <a:cxn ang="0">
                  <a:pos x="224" y="10"/>
                </a:cxn>
                <a:cxn ang="0">
                  <a:pos x="212" y="13"/>
                </a:cxn>
                <a:cxn ang="0">
                  <a:pos x="200" y="16"/>
                </a:cxn>
                <a:cxn ang="0">
                  <a:pos x="187" y="19"/>
                </a:cxn>
                <a:cxn ang="0">
                  <a:pos x="174" y="21"/>
                </a:cxn>
                <a:cxn ang="0">
                  <a:pos x="161" y="24"/>
                </a:cxn>
                <a:cxn ang="0">
                  <a:pos x="148" y="28"/>
                </a:cxn>
                <a:cxn ang="0">
                  <a:pos x="135" y="31"/>
                </a:cxn>
                <a:cxn ang="0">
                  <a:pos x="121" y="34"/>
                </a:cxn>
                <a:cxn ang="0">
                  <a:pos x="108" y="39"/>
                </a:cxn>
                <a:cxn ang="0">
                  <a:pos x="95" y="42"/>
                </a:cxn>
                <a:cxn ang="0">
                  <a:pos x="83" y="46"/>
                </a:cxn>
                <a:cxn ang="0">
                  <a:pos x="70" y="50"/>
                </a:cxn>
                <a:cxn ang="0">
                  <a:pos x="60" y="54"/>
                </a:cxn>
                <a:cxn ang="0">
                  <a:pos x="50" y="58"/>
                </a:cxn>
                <a:cxn ang="0">
                  <a:pos x="40" y="61"/>
                </a:cxn>
                <a:cxn ang="0">
                  <a:pos x="31" y="65"/>
                </a:cxn>
                <a:cxn ang="0">
                  <a:pos x="23" y="68"/>
                </a:cxn>
                <a:cxn ang="0">
                  <a:pos x="14" y="71"/>
                </a:cxn>
                <a:cxn ang="0">
                  <a:pos x="4" y="75"/>
                </a:cxn>
                <a:cxn ang="0">
                  <a:pos x="2" y="105"/>
                </a:cxn>
              </a:cxnLst>
              <a:rect l="0" t="0" r="r" b="b"/>
              <a:pathLst>
                <a:path w="329" h="105">
                  <a:moveTo>
                    <a:pt x="34" y="99"/>
                  </a:moveTo>
                  <a:lnTo>
                    <a:pt x="34" y="99"/>
                  </a:lnTo>
                  <a:lnTo>
                    <a:pt x="35" y="99"/>
                  </a:lnTo>
                  <a:lnTo>
                    <a:pt x="37" y="99"/>
                  </a:lnTo>
                  <a:lnTo>
                    <a:pt x="40" y="99"/>
                  </a:lnTo>
                  <a:lnTo>
                    <a:pt x="41" y="99"/>
                  </a:lnTo>
                  <a:lnTo>
                    <a:pt x="43" y="99"/>
                  </a:lnTo>
                  <a:lnTo>
                    <a:pt x="45" y="99"/>
                  </a:lnTo>
                  <a:lnTo>
                    <a:pt x="47" y="99"/>
                  </a:lnTo>
                  <a:lnTo>
                    <a:pt x="50" y="98"/>
                  </a:lnTo>
                  <a:lnTo>
                    <a:pt x="51" y="98"/>
                  </a:lnTo>
                  <a:lnTo>
                    <a:pt x="54" y="98"/>
                  </a:lnTo>
                  <a:lnTo>
                    <a:pt x="57" y="98"/>
                  </a:lnTo>
                  <a:lnTo>
                    <a:pt x="60" y="98"/>
                  </a:lnTo>
                  <a:lnTo>
                    <a:pt x="63" y="98"/>
                  </a:lnTo>
                  <a:lnTo>
                    <a:pt x="66" y="97"/>
                  </a:lnTo>
                  <a:lnTo>
                    <a:pt x="69" y="97"/>
                  </a:lnTo>
                  <a:lnTo>
                    <a:pt x="71" y="97"/>
                  </a:lnTo>
                  <a:lnTo>
                    <a:pt x="75" y="96"/>
                  </a:lnTo>
                  <a:lnTo>
                    <a:pt x="78" y="96"/>
                  </a:lnTo>
                  <a:lnTo>
                    <a:pt x="82" y="96"/>
                  </a:lnTo>
                  <a:lnTo>
                    <a:pt x="85" y="96"/>
                  </a:lnTo>
                  <a:lnTo>
                    <a:pt x="89" y="95"/>
                  </a:lnTo>
                  <a:lnTo>
                    <a:pt x="92" y="95"/>
                  </a:lnTo>
                  <a:lnTo>
                    <a:pt x="97" y="95"/>
                  </a:lnTo>
                  <a:lnTo>
                    <a:pt x="101" y="95"/>
                  </a:lnTo>
                  <a:lnTo>
                    <a:pt x="105" y="94"/>
                  </a:lnTo>
                  <a:lnTo>
                    <a:pt x="108" y="94"/>
                  </a:lnTo>
                  <a:lnTo>
                    <a:pt x="113" y="94"/>
                  </a:lnTo>
                  <a:lnTo>
                    <a:pt x="117" y="93"/>
                  </a:lnTo>
                  <a:lnTo>
                    <a:pt x="122" y="93"/>
                  </a:lnTo>
                  <a:lnTo>
                    <a:pt x="126" y="92"/>
                  </a:lnTo>
                  <a:lnTo>
                    <a:pt x="130" y="92"/>
                  </a:lnTo>
                  <a:lnTo>
                    <a:pt x="134" y="91"/>
                  </a:lnTo>
                  <a:lnTo>
                    <a:pt x="138" y="91"/>
                  </a:lnTo>
                  <a:lnTo>
                    <a:pt x="143" y="91"/>
                  </a:lnTo>
                  <a:lnTo>
                    <a:pt x="147" y="90"/>
                  </a:lnTo>
                  <a:lnTo>
                    <a:pt x="152" y="89"/>
                  </a:lnTo>
                  <a:lnTo>
                    <a:pt x="156" y="89"/>
                  </a:lnTo>
                  <a:lnTo>
                    <a:pt x="161" y="89"/>
                  </a:lnTo>
                  <a:lnTo>
                    <a:pt x="166" y="88"/>
                  </a:lnTo>
                  <a:lnTo>
                    <a:pt x="169" y="88"/>
                  </a:lnTo>
                  <a:lnTo>
                    <a:pt x="174" y="88"/>
                  </a:lnTo>
                  <a:lnTo>
                    <a:pt x="179" y="87"/>
                  </a:lnTo>
                  <a:lnTo>
                    <a:pt x="184" y="87"/>
                  </a:lnTo>
                  <a:lnTo>
                    <a:pt x="187" y="86"/>
                  </a:lnTo>
                  <a:lnTo>
                    <a:pt x="192" y="86"/>
                  </a:lnTo>
                  <a:lnTo>
                    <a:pt x="196" y="85"/>
                  </a:lnTo>
                  <a:lnTo>
                    <a:pt x="201" y="85"/>
                  </a:lnTo>
                  <a:lnTo>
                    <a:pt x="205" y="84"/>
                  </a:lnTo>
                  <a:lnTo>
                    <a:pt x="208" y="83"/>
                  </a:lnTo>
                  <a:lnTo>
                    <a:pt x="213" y="83"/>
                  </a:lnTo>
                  <a:lnTo>
                    <a:pt x="217" y="82"/>
                  </a:lnTo>
                  <a:lnTo>
                    <a:pt x="221" y="82"/>
                  </a:lnTo>
                  <a:lnTo>
                    <a:pt x="224" y="81"/>
                  </a:lnTo>
                  <a:lnTo>
                    <a:pt x="228" y="80"/>
                  </a:lnTo>
                  <a:lnTo>
                    <a:pt x="233" y="80"/>
                  </a:lnTo>
                  <a:lnTo>
                    <a:pt x="236" y="80"/>
                  </a:lnTo>
                  <a:lnTo>
                    <a:pt x="240" y="80"/>
                  </a:lnTo>
                  <a:lnTo>
                    <a:pt x="243" y="80"/>
                  </a:lnTo>
                  <a:lnTo>
                    <a:pt x="247" y="79"/>
                  </a:lnTo>
                  <a:lnTo>
                    <a:pt x="250" y="78"/>
                  </a:lnTo>
                  <a:lnTo>
                    <a:pt x="253" y="78"/>
                  </a:lnTo>
                  <a:lnTo>
                    <a:pt x="256" y="77"/>
                  </a:lnTo>
                  <a:lnTo>
                    <a:pt x="260" y="77"/>
                  </a:lnTo>
                  <a:lnTo>
                    <a:pt x="262" y="76"/>
                  </a:lnTo>
                  <a:lnTo>
                    <a:pt x="264" y="75"/>
                  </a:lnTo>
                  <a:lnTo>
                    <a:pt x="267" y="75"/>
                  </a:lnTo>
                  <a:lnTo>
                    <a:pt x="270" y="74"/>
                  </a:lnTo>
                  <a:lnTo>
                    <a:pt x="272" y="74"/>
                  </a:lnTo>
                  <a:lnTo>
                    <a:pt x="275" y="73"/>
                  </a:lnTo>
                  <a:lnTo>
                    <a:pt x="277" y="73"/>
                  </a:lnTo>
                  <a:lnTo>
                    <a:pt x="280" y="72"/>
                  </a:lnTo>
                  <a:lnTo>
                    <a:pt x="281" y="72"/>
                  </a:lnTo>
                  <a:lnTo>
                    <a:pt x="283" y="72"/>
                  </a:lnTo>
                  <a:lnTo>
                    <a:pt x="285" y="71"/>
                  </a:lnTo>
                  <a:lnTo>
                    <a:pt x="287" y="71"/>
                  </a:lnTo>
                  <a:lnTo>
                    <a:pt x="290" y="70"/>
                  </a:lnTo>
                  <a:lnTo>
                    <a:pt x="294" y="69"/>
                  </a:lnTo>
                  <a:lnTo>
                    <a:pt x="297" y="68"/>
                  </a:lnTo>
                  <a:lnTo>
                    <a:pt x="300" y="67"/>
                  </a:lnTo>
                  <a:lnTo>
                    <a:pt x="301" y="66"/>
                  </a:lnTo>
                  <a:lnTo>
                    <a:pt x="304" y="66"/>
                  </a:lnTo>
                  <a:lnTo>
                    <a:pt x="306" y="65"/>
                  </a:lnTo>
                  <a:lnTo>
                    <a:pt x="308" y="64"/>
                  </a:lnTo>
                  <a:lnTo>
                    <a:pt x="311" y="62"/>
                  </a:lnTo>
                  <a:lnTo>
                    <a:pt x="313" y="60"/>
                  </a:lnTo>
                  <a:lnTo>
                    <a:pt x="315" y="59"/>
                  </a:lnTo>
                  <a:lnTo>
                    <a:pt x="317" y="57"/>
                  </a:lnTo>
                  <a:lnTo>
                    <a:pt x="318" y="55"/>
                  </a:lnTo>
                  <a:lnTo>
                    <a:pt x="319" y="52"/>
                  </a:lnTo>
                  <a:lnTo>
                    <a:pt x="320" y="50"/>
                  </a:lnTo>
                  <a:lnTo>
                    <a:pt x="321" y="47"/>
                  </a:lnTo>
                  <a:lnTo>
                    <a:pt x="322" y="44"/>
                  </a:lnTo>
                  <a:lnTo>
                    <a:pt x="323" y="41"/>
                  </a:lnTo>
                  <a:lnTo>
                    <a:pt x="324" y="38"/>
                  </a:lnTo>
                  <a:lnTo>
                    <a:pt x="326" y="35"/>
                  </a:lnTo>
                  <a:lnTo>
                    <a:pt x="327" y="31"/>
                  </a:lnTo>
                  <a:lnTo>
                    <a:pt x="328" y="27"/>
                  </a:lnTo>
                  <a:lnTo>
                    <a:pt x="328" y="23"/>
                  </a:lnTo>
                  <a:lnTo>
                    <a:pt x="329" y="21"/>
                  </a:lnTo>
                  <a:lnTo>
                    <a:pt x="328" y="17"/>
                  </a:lnTo>
                  <a:lnTo>
                    <a:pt x="328" y="13"/>
                  </a:lnTo>
                  <a:lnTo>
                    <a:pt x="326" y="10"/>
                  </a:lnTo>
                  <a:lnTo>
                    <a:pt x="324" y="7"/>
                  </a:lnTo>
                  <a:lnTo>
                    <a:pt x="321" y="5"/>
                  </a:lnTo>
                  <a:lnTo>
                    <a:pt x="319" y="2"/>
                  </a:lnTo>
                  <a:lnTo>
                    <a:pt x="317" y="2"/>
                  </a:lnTo>
                  <a:lnTo>
                    <a:pt x="315" y="2"/>
                  </a:lnTo>
                  <a:lnTo>
                    <a:pt x="312" y="1"/>
                  </a:lnTo>
                  <a:lnTo>
                    <a:pt x="310" y="1"/>
                  </a:lnTo>
                  <a:lnTo>
                    <a:pt x="306" y="0"/>
                  </a:lnTo>
                  <a:lnTo>
                    <a:pt x="303" y="0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6" y="0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1"/>
                  </a:lnTo>
                  <a:lnTo>
                    <a:pt x="278" y="1"/>
                  </a:lnTo>
                  <a:lnTo>
                    <a:pt x="276" y="2"/>
                  </a:lnTo>
                  <a:lnTo>
                    <a:pt x="273" y="2"/>
                  </a:lnTo>
                  <a:lnTo>
                    <a:pt x="271" y="2"/>
                  </a:lnTo>
                  <a:lnTo>
                    <a:pt x="268" y="2"/>
                  </a:lnTo>
                  <a:lnTo>
                    <a:pt x="266" y="2"/>
                  </a:lnTo>
                  <a:lnTo>
                    <a:pt x="263" y="2"/>
                  </a:lnTo>
                  <a:lnTo>
                    <a:pt x="261" y="3"/>
                  </a:lnTo>
                  <a:lnTo>
                    <a:pt x="258" y="3"/>
                  </a:lnTo>
                  <a:lnTo>
                    <a:pt x="256" y="4"/>
                  </a:lnTo>
                  <a:lnTo>
                    <a:pt x="253" y="4"/>
                  </a:lnTo>
                  <a:lnTo>
                    <a:pt x="250" y="5"/>
                  </a:lnTo>
                  <a:lnTo>
                    <a:pt x="247" y="5"/>
                  </a:lnTo>
                  <a:lnTo>
                    <a:pt x="245" y="6"/>
                  </a:lnTo>
                  <a:lnTo>
                    <a:pt x="243" y="6"/>
                  </a:lnTo>
                  <a:lnTo>
                    <a:pt x="240" y="7"/>
                  </a:lnTo>
                  <a:lnTo>
                    <a:pt x="237" y="8"/>
                  </a:lnTo>
                  <a:lnTo>
                    <a:pt x="234" y="8"/>
                  </a:lnTo>
                  <a:lnTo>
                    <a:pt x="230" y="9"/>
                  </a:lnTo>
                  <a:lnTo>
                    <a:pt x="227" y="10"/>
                  </a:lnTo>
                  <a:lnTo>
                    <a:pt x="224" y="10"/>
                  </a:lnTo>
                  <a:lnTo>
                    <a:pt x="222" y="11"/>
                  </a:lnTo>
                  <a:lnTo>
                    <a:pt x="219" y="11"/>
                  </a:lnTo>
                  <a:lnTo>
                    <a:pt x="216" y="12"/>
                  </a:lnTo>
                  <a:lnTo>
                    <a:pt x="212" y="13"/>
                  </a:lnTo>
                  <a:lnTo>
                    <a:pt x="209" y="13"/>
                  </a:lnTo>
                  <a:lnTo>
                    <a:pt x="206" y="14"/>
                  </a:lnTo>
                  <a:lnTo>
                    <a:pt x="203" y="15"/>
                  </a:lnTo>
                  <a:lnTo>
                    <a:pt x="200" y="16"/>
                  </a:lnTo>
                  <a:lnTo>
                    <a:pt x="197" y="16"/>
                  </a:lnTo>
                  <a:lnTo>
                    <a:pt x="193" y="17"/>
                  </a:lnTo>
                  <a:lnTo>
                    <a:pt x="190" y="18"/>
                  </a:lnTo>
                  <a:lnTo>
                    <a:pt x="187" y="19"/>
                  </a:lnTo>
                  <a:lnTo>
                    <a:pt x="184" y="19"/>
                  </a:lnTo>
                  <a:lnTo>
                    <a:pt x="181" y="20"/>
                  </a:lnTo>
                  <a:lnTo>
                    <a:pt x="178" y="21"/>
                  </a:lnTo>
                  <a:lnTo>
                    <a:pt x="174" y="21"/>
                  </a:lnTo>
                  <a:lnTo>
                    <a:pt x="170" y="22"/>
                  </a:lnTo>
                  <a:lnTo>
                    <a:pt x="167" y="22"/>
                  </a:lnTo>
                  <a:lnTo>
                    <a:pt x="165" y="24"/>
                  </a:lnTo>
                  <a:lnTo>
                    <a:pt x="161" y="24"/>
                  </a:lnTo>
                  <a:lnTo>
                    <a:pt x="158" y="25"/>
                  </a:lnTo>
                  <a:lnTo>
                    <a:pt x="154" y="26"/>
                  </a:lnTo>
                  <a:lnTo>
                    <a:pt x="151" y="27"/>
                  </a:lnTo>
                  <a:lnTo>
                    <a:pt x="148" y="28"/>
                  </a:lnTo>
                  <a:lnTo>
                    <a:pt x="145" y="28"/>
                  </a:lnTo>
                  <a:lnTo>
                    <a:pt x="142" y="29"/>
                  </a:lnTo>
                  <a:lnTo>
                    <a:pt x="138" y="30"/>
                  </a:lnTo>
                  <a:lnTo>
                    <a:pt x="135" y="31"/>
                  </a:lnTo>
                  <a:lnTo>
                    <a:pt x="131" y="32"/>
                  </a:lnTo>
                  <a:lnTo>
                    <a:pt x="128" y="33"/>
                  </a:lnTo>
                  <a:lnTo>
                    <a:pt x="125" y="34"/>
                  </a:lnTo>
                  <a:lnTo>
                    <a:pt x="121" y="34"/>
                  </a:lnTo>
                  <a:lnTo>
                    <a:pt x="118" y="35"/>
                  </a:lnTo>
                  <a:lnTo>
                    <a:pt x="114" y="37"/>
                  </a:lnTo>
                  <a:lnTo>
                    <a:pt x="111" y="38"/>
                  </a:lnTo>
                  <a:lnTo>
                    <a:pt x="108" y="39"/>
                  </a:lnTo>
                  <a:lnTo>
                    <a:pt x="105" y="40"/>
                  </a:lnTo>
                  <a:lnTo>
                    <a:pt x="102" y="40"/>
                  </a:lnTo>
                  <a:lnTo>
                    <a:pt x="99" y="41"/>
                  </a:lnTo>
                  <a:lnTo>
                    <a:pt x="95" y="42"/>
                  </a:lnTo>
                  <a:lnTo>
                    <a:pt x="92" y="43"/>
                  </a:lnTo>
                  <a:lnTo>
                    <a:pt x="89" y="44"/>
                  </a:lnTo>
                  <a:lnTo>
                    <a:pt x="87" y="45"/>
                  </a:lnTo>
                  <a:lnTo>
                    <a:pt x="83" y="46"/>
                  </a:lnTo>
                  <a:lnTo>
                    <a:pt x="80" y="47"/>
                  </a:lnTo>
                  <a:lnTo>
                    <a:pt x="77" y="48"/>
                  </a:lnTo>
                  <a:lnTo>
                    <a:pt x="74" y="49"/>
                  </a:lnTo>
                  <a:lnTo>
                    <a:pt x="70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3" y="53"/>
                  </a:lnTo>
                  <a:lnTo>
                    <a:pt x="60" y="54"/>
                  </a:lnTo>
                  <a:lnTo>
                    <a:pt x="57" y="55"/>
                  </a:lnTo>
                  <a:lnTo>
                    <a:pt x="54" y="56"/>
                  </a:lnTo>
                  <a:lnTo>
                    <a:pt x="51" y="57"/>
                  </a:lnTo>
                  <a:lnTo>
                    <a:pt x="50" y="58"/>
                  </a:lnTo>
                  <a:lnTo>
                    <a:pt x="47" y="59"/>
                  </a:lnTo>
                  <a:lnTo>
                    <a:pt x="44" y="60"/>
                  </a:lnTo>
                  <a:lnTo>
                    <a:pt x="42" y="60"/>
                  </a:lnTo>
                  <a:lnTo>
                    <a:pt x="40" y="61"/>
                  </a:lnTo>
                  <a:lnTo>
                    <a:pt x="37" y="62"/>
                  </a:lnTo>
                  <a:lnTo>
                    <a:pt x="35" y="63"/>
                  </a:lnTo>
                  <a:lnTo>
                    <a:pt x="33" y="64"/>
                  </a:lnTo>
                  <a:lnTo>
                    <a:pt x="31" y="65"/>
                  </a:lnTo>
                  <a:lnTo>
                    <a:pt x="29" y="65"/>
                  </a:lnTo>
                  <a:lnTo>
                    <a:pt x="27" y="66"/>
                  </a:lnTo>
                  <a:lnTo>
                    <a:pt x="25" y="67"/>
                  </a:lnTo>
                  <a:lnTo>
                    <a:pt x="23" y="68"/>
                  </a:lnTo>
                  <a:lnTo>
                    <a:pt x="20" y="68"/>
                  </a:lnTo>
                  <a:lnTo>
                    <a:pt x="19" y="69"/>
                  </a:lnTo>
                  <a:lnTo>
                    <a:pt x="17" y="70"/>
                  </a:lnTo>
                  <a:lnTo>
                    <a:pt x="14" y="71"/>
                  </a:lnTo>
                  <a:lnTo>
                    <a:pt x="12" y="73"/>
                  </a:lnTo>
                  <a:lnTo>
                    <a:pt x="9" y="74"/>
                  </a:lnTo>
                  <a:lnTo>
                    <a:pt x="6" y="75"/>
                  </a:lnTo>
                  <a:lnTo>
                    <a:pt x="4" y="75"/>
                  </a:lnTo>
                  <a:lnTo>
                    <a:pt x="3" y="77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105"/>
                  </a:lnTo>
                  <a:lnTo>
                    <a:pt x="34" y="99"/>
                  </a:lnTo>
                  <a:lnTo>
                    <a:pt x="34" y="99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Freeform 36"/>
            <p:cNvSpPr>
              <a:spLocks/>
            </p:cNvSpPr>
            <p:nvPr/>
          </p:nvSpPr>
          <p:spPr bwMode="auto">
            <a:xfrm>
              <a:off x="1444" y="1078"/>
              <a:ext cx="371" cy="50"/>
            </a:xfrm>
            <a:custGeom>
              <a:avLst/>
              <a:gdLst/>
              <a:ahLst/>
              <a:cxnLst>
                <a:cxn ang="0">
                  <a:pos x="2" y="30"/>
                </a:cxn>
                <a:cxn ang="0">
                  <a:pos x="6" y="30"/>
                </a:cxn>
                <a:cxn ang="0">
                  <a:pos x="13" y="31"/>
                </a:cxn>
                <a:cxn ang="0">
                  <a:pos x="21" y="32"/>
                </a:cxn>
                <a:cxn ang="0">
                  <a:pos x="32" y="34"/>
                </a:cxn>
                <a:cxn ang="0">
                  <a:pos x="44" y="35"/>
                </a:cxn>
                <a:cxn ang="0">
                  <a:pos x="57" y="37"/>
                </a:cxn>
                <a:cxn ang="0">
                  <a:pos x="73" y="38"/>
                </a:cxn>
                <a:cxn ang="0">
                  <a:pos x="88" y="40"/>
                </a:cxn>
                <a:cxn ang="0">
                  <a:pos x="105" y="42"/>
                </a:cxn>
                <a:cxn ang="0">
                  <a:pos x="122" y="42"/>
                </a:cxn>
                <a:cxn ang="0">
                  <a:pos x="140" y="44"/>
                </a:cxn>
                <a:cxn ang="0">
                  <a:pos x="159" y="46"/>
                </a:cxn>
                <a:cxn ang="0">
                  <a:pos x="177" y="47"/>
                </a:cxn>
                <a:cxn ang="0">
                  <a:pos x="196" y="48"/>
                </a:cxn>
                <a:cxn ang="0">
                  <a:pos x="214" y="49"/>
                </a:cxn>
                <a:cxn ang="0">
                  <a:pos x="232" y="50"/>
                </a:cxn>
                <a:cxn ang="0">
                  <a:pos x="249" y="50"/>
                </a:cxn>
                <a:cxn ang="0">
                  <a:pos x="266" y="50"/>
                </a:cxn>
                <a:cxn ang="0">
                  <a:pos x="282" y="50"/>
                </a:cxn>
                <a:cxn ang="0">
                  <a:pos x="297" y="50"/>
                </a:cxn>
                <a:cxn ang="0">
                  <a:pos x="309" y="48"/>
                </a:cxn>
                <a:cxn ang="0">
                  <a:pos x="321" y="46"/>
                </a:cxn>
                <a:cxn ang="0">
                  <a:pos x="332" y="44"/>
                </a:cxn>
                <a:cxn ang="0">
                  <a:pos x="342" y="42"/>
                </a:cxn>
                <a:cxn ang="0">
                  <a:pos x="349" y="40"/>
                </a:cxn>
                <a:cxn ang="0">
                  <a:pos x="356" y="37"/>
                </a:cxn>
                <a:cxn ang="0">
                  <a:pos x="363" y="33"/>
                </a:cxn>
                <a:cxn ang="0">
                  <a:pos x="369" y="27"/>
                </a:cxn>
                <a:cxn ang="0">
                  <a:pos x="370" y="22"/>
                </a:cxn>
                <a:cxn ang="0">
                  <a:pos x="366" y="15"/>
                </a:cxn>
                <a:cxn ang="0">
                  <a:pos x="358" y="10"/>
                </a:cxn>
                <a:cxn ang="0">
                  <a:pos x="352" y="8"/>
                </a:cxn>
                <a:cxn ang="0">
                  <a:pos x="344" y="5"/>
                </a:cxn>
                <a:cxn ang="0">
                  <a:pos x="335" y="3"/>
                </a:cxn>
                <a:cxn ang="0">
                  <a:pos x="325" y="2"/>
                </a:cxn>
                <a:cxn ang="0">
                  <a:pos x="314" y="1"/>
                </a:cxn>
                <a:cxn ang="0">
                  <a:pos x="301" y="0"/>
                </a:cxn>
                <a:cxn ang="0">
                  <a:pos x="286" y="0"/>
                </a:cxn>
                <a:cxn ang="0">
                  <a:pos x="271" y="0"/>
                </a:cxn>
                <a:cxn ang="0">
                  <a:pos x="255" y="0"/>
                </a:cxn>
                <a:cxn ang="0">
                  <a:pos x="238" y="1"/>
                </a:cxn>
                <a:cxn ang="0">
                  <a:pos x="220" y="2"/>
                </a:cxn>
                <a:cxn ang="0">
                  <a:pos x="202" y="3"/>
                </a:cxn>
                <a:cxn ang="0">
                  <a:pos x="183" y="5"/>
                </a:cxn>
                <a:cxn ang="0">
                  <a:pos x="165" y="6"/>
                </a:cxn>
                <a:cxn ang="0">
                  <a:pos x="147" y="9"/>
                </a:cxn>
                <a:cxn ang="0">
                  <a:pos x="128" y="11"/>
                </a:cxn>
                <a:cxn ang="0">
                  <a:pos x="111" y="14"/>
                </a:cxn>
                <a:cxn ang="0">
                  <a:pos x="94" y="16"/>
                </a:cxn>
                <a:cxn ang="0">
                  <a:pos x="77" y="18"/>
                </a:cxn>
                <a:cxn ang="0">
                  <a:pos x="62" y="20"/>
                </a:cxn>
                <a:cxn ang="0">
                  <a:pos x="48" y="23"/>
                </a:cxn>
                <a:cxn ang="0">
                  <a:pos x="36" y="24"/>
                </a:cxn>
                <a:cxn ang="0">
                  <a:pos x="24" y="25"/>
                </a:cxn>
                <a:cxn ang="0">
                  <a:pos x="16" y="27"/>
                </a:cxn>
                <a:cxn ang="0">
                  <a:pos x="9" y="28"/>
                </a:cxn>
                <a:cxn ang="0">
                  <a:pos x="3" y="29"/>
                </a:cxn>
                <a:cxn ang="0">
                  <a:pos x="0" y="30"/>
                </a:cxn>
              </a:cxnLst>
              <a:rect l="0" t="0" r="r" b="b"/>
              <a:pathLst>
                <a:path w="371" h="50">
                  <a:moveTo>
                    <a:pt x="0" y="30"/>
                  </a:moveTo>
                  <a:lnTo>
                    <a:pt x="0" y="30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9" y="31"/>
                  </a:lnTo>
                  <a:lnTo>
                    <a:pt x="10" y="31"/>
                  </a:lnTo>
                  <a:lnTo>
                    <a:pt x="13" y="31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21" y="32"/>
                  </a:lnTo>
                  <a:lnTo>
                    <a:pt x="24" y="33"/>
                  </a:lnTo>
                  <a:lnTo>
                    <a:pt x="28" y="33"/>
                  </a:lnTo>
                  <a:lnTo>
                    <a:pt x="32" y="34"/>
                  </a:lnTo>
                  <a:lnTo>
                    <a:pt x="36" y="34"/>
                  </a:lnTo>
                  <a:lnTo>
                    <a:pt x="39" y="35"/>
                  </a:lnTo>
                  <a:lnTo>
                    <a:pt x="44" y="35"/>
                  </a:lnTo>
                  <a:lnTo>
                    <a:pt x="48" y="36"/>
                  </a:lnTo>
                  <a:lnTo>
                    <a:pt x="53" y="36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7" y="38"/>
                  </a:lnTo>
                  <a:lnTo>
                    <a:pt x="73" y="38"/>
                  </a:lnTo>
                  <a:lnTo>
                    <a:pt x="77" y="39"/>
                  </a:lnTo>
                  <a:lnTo>
                    <a:pt x="82" y="39"/>
                  </a:lnTo>
                  <a:lnTo>
                    <a:pt x="88" y="40"/>
                  </a:lnTo>
                  <a:lnTo>
                    <a:pt x="94" y="40"/>
                  </a:lnTo>
                  <a:lnTo>
                    <a:pt x="99" y="41"/>
                  </a:lnTo>
                  <a:lnTo>
                    <a:pt x="105" y="42"/>
                  </a:lnTo>
                  <a:lnTo>
                    <a:pt x="111" y="42"/>
                  </a:lnTo>
                  <a:lnTo>
                    <a:pt x="116" y="42"/>
                  </a:lnTo>
                  <a:lnTo>
                    <a:pt x="122" y="42"/>
                  </a:lnTo>
                  <a:lnTo>
                    <a:pt x="128" y="43"/>
                  </a:lnTo>
                  <a:lnTo>
                    <a:pt x="134" y="44"/>
                  </a:lnTo>
                  <a:lnTo>
                    <a:pt x="140" y="44"/>
                  </a:lnTo>
                  <a:lnTo>
                    <a:pt x="147" y="45"/>
                  </a:lnTo>
                  <a:lnTo>
                    <a:pt x="152" y="45"/>
                  </a:lnTo>
                  <a:lnTo>
                    <a:pt x="159" y="46"/>
                  </a:lnTo>
                  <a:lnTo>
                    <a:pt x="165" y="46"/>
                  </a:lnTo>
                  <a:lnTo>
                    <a:pt x="171" y="47"/>
                  </a:lnTo>
                  <a:lnTo>
                    <a:pt x="177" y="47"/>
                  </a:lnTo>
                  <a:lnTo>
                    <a:pt x="183" y="47"/>
                  </a:lnTo>
                  <a:lnTo>
                    <a:pt x="190" y="47"/>
                  </a:lnTo>
                  <a:lnTo>
                    <a:pt x="196" y="48"/>
                  </a:lnTo>
                  <a:lnTo>
                    <a:pt x="202" y="48"/>
                  </a:lnTo>
                  <a:lnTo>
                    <a:pt x="209" y="49"/>
                  </a:lnTo>
                  <a:lnTo>
                    <a:pt x="214" y="49"/>
                  </a:lnTo>
                  <a:lnTo>
                    <a:pt x="220" y="49"/>
                  </a:lnTo>
                  <a:lnTo>
                    <a:pt x="226" y="49"/>
                  </a:lnTo>
                  <a:lnTo>
                    <a:pt x="232" y="50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49" y="50"/>
                  </a:lnTo>
                  <a:lnTo>
                    <a:pt x="255" y="50"/>
                  </a:lnTo>
                  <a:lnTo>
                    <a:pt x="261" y="50"/>
                  </a:lnTo>
                  <a:lnTo>
                    <a:pt x="266" y="50"/>
                  </a:lnTo>
                  <a:lnTo>
                    <a:pt x="271" y="50"/>
                  </a:lnTo>
                  <a:lnTo>
                    <a:pt x="277" y="50"/>
                  </a:lnTo>
                  <a:lnTo>
                    <a:pt x="282" y="50"/>
                  </a:lnTo>
                  <a:lnTo>
                    <a:pt x="286" y="50"/>
                  </a:lnTo>
                  <a:lnTo>
                    <a:pt x="292" y="50"/>
                  </a:lnTo>
                  <a:lnTo>
                    <a:pt x="297" y="50"/>
                  </a:lnTo>
                  <a:lnTo>
                    <a:pt x="301" y="49"/>
                  </a:lnTo>
                  <a:lnTo>
                    <a:pt x="305" y="48"/>
                  </a:lnTo>
                  <a:lnTo>
                    <a:pt x="309" y="48"/>
                  </a:lnTo>
                  <a:lnTo>
                    <a:pt x="314" y="47"/>
                  </a:lnTo>
                  <a:lnTo>
                    <a:pt x="317" y="47"/>
                  </a:lnTo>
                  <a:lnTo>
                    <a:pt x="321" y="46"/>
                  </a:lnTo>
                  <a:lnTo>
                    <a:pt x="325" y="45"/>
                  </a:lnTo>
                  <a:lnTo>
                    <a:pt x="328" y="45"/>
                  </a:lnTo>
                  <a:lnTo>
                    <a:pt x="332" y="44"/>
                  </a:lnTo>
                  <a:lnTo>
                    <a:pt x="335" y="44"/>
                  </a:lnTo>
                  <a:lnTo>
                    <a:pt x="338" y="43"/>
                  </a:lnTo>
                  <a:lnTo>
                    <a:pt x="342" y="42"/>
                  </a:lnTo>
                  <a:lnTo>
                    <a:pt x="344" y="42"/>
                  </a:lnTo>
                  <a:lnTo>
                    <a:pt x="346" y="41"/>
                  </a:lnTo>
                  <a:lnTo>
                    <a:pt x="349" y="40"/>
                  </a:lnTo>
                  <a:lnTo>
                    <a:pt x="352" y="40"/>
                  </a:lnTo>
                  <a:lnTo>
                    <a:pt x="354" y="39"/>
                  </a:lnTo>
                  <a:lnTo>
                    <a:pt x="356" y="37"/>
                  </a:lnTo>
                  <a:lnTo>
                    <a:pt x="358" y="36"/>
                  </a:lnTo>
                  <a:lnTo>
                    <a:pt x="360" y="36"/>
                  </a:lnTo>
                  <a:lnTo>
                    <a:pt x="363" y="33"/>
                  </a:lnTo>
                  <a:lnTo>
                    <a:pt x="366" y="31"/>
                  </a:lnTo>
                  <a:lnTo>
                    <a:pt x="367" y="29"/>
                  </a:lnTo>
                  <a:lnTo>
                    <a:pt x="369" y="27"/>
                  </a:lnTo>
                  <a:lnTo>
                    <a:pt x="370" y="25"/>
                  </a:lnTo>
                  <a:lnTo>
                    <a:pt x="371" y="23"/>
                  </a:lnTo>
                  <a:lnTo>
                    <a:pt x="370" y="22"/>
                  </a:lnTo>
                  <a:lnTo>
                    <a:pt x="369" y="20"/>
                  </a:lnTo>
                  <a:lnTo>
                    <a:pt x="367" y="17"/>
                  </a:lnTo>
                  <a:lnTo>
                    <a:pt x="366" y="15"/>
                  </a:lnTo>
                  <a:lnTo>
                    <a:pt x="363" y="13"/>
                  </a:lnTo>
                  <a:lnTo>
                    <a:pt x="360" y="11"/>
                  </a:lnTo>
                  <a:lnTo>
                    <a:pt x="358" y="10"/>
                  </a:lnTo>
                  <a:lnTo>
                    <a:pt x="356" y="9"/>
                  </a:lnTo>
                  <a:lnTo>
                    <a:pt x="354" y="8"/>
                  </a:lnTo>
                  <a:lnTo>
                    <a:pt x="352" y="8"/>
                  </a:lnTo>
                  <a:lnTo>
                    <a:pt x="349" y="7"/>
                  </a:lnTo>
                  <a:lnTo>
                    <a:pt x="346" y="6"/>
                  </a:lnTo>
                  <a:lnTo>
                    <a:pt x="344" y="5"/>
                  </a:lnTo>
                  <a:lnTo>
                    <a:pt x="342" y="4"/>
                  </a:lnTo>
                  <a:lnTo>
                    <a:pt x="338" y="3"/>
                  </a:lnTo>
                  <a:lnTo>
                    <a:pt x="335" y="3"/>
                  </a:lnTo>
                  <a:lnTo>
                    <a:pt x="332" y="3"/>
                  </a:lnTo>
                  <a:lnTo>
                    <a:pt x="328" y="3"/>
                  </a:lnTo>
                  <a:lnTo>
                    <a:pt x="325" y="2"/>
                  </a:lnTo>
                  <a:lnTo>
                    <a:pt x="321" y="2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09" y="0"/>
                  </a:lnTo>
                  <a:lnTo>
                    <a:pt x="305" y="0"/>
                  </a:lnTo>
                  <a:lnTo>
                    <a:pt x="301" y="0"/>
                  </a:lnTo>
                  <a:lnTo>
                    <a:pt x="297" y="0"/>
                  </a:lnTo>
                  <a:lnTo>
                    <a:pt x="292" y="0"/>
                  </a:lnTo>
                  <a:lnTo>
                    <a:pt x="286" y="0"/>
                  </a:lnTo>
                  <a:lnTo>
                    <a:pt x="282" y="0"/>
                  </a:lnTo>
                  <a:lnTo>
                    <a:pt x="277" y="0"/>
                  </a:lnTo>
                  <a:lnTo>
                    <a:pt x="271" y="0"/>
                  </a:lnTo>
                  <a:lnTo>
                    <a:pt x="266" y="0"/>
                  </a:lnTo>
                  <a:lnTo>
                    <a:pt x="261" y="0"/>
                  </a:lnTo>
                  <a:lnTo>
                    <a:pt x="255" y="0"/>
                  </a:lnTo>
                  <a:lnTo>
                    <a:pt x="249" y="0"/>
                  </a:lnTo>
                  <a:lnTo>
                    <a:pt x="244" y="0"/>
                  </a:lnTo>
                  <a:lnTo>
                    <a:pt x="238" y="1"/>
                  </a:lnTo>
                  <a:lnTo>
                    <a:pt x="232" y="1"/>
                  </a:lnTo>
                  <a:lnTo>
                    <a:pt x="226" y="2"/>
                  </a:lnTo>
                  <a:lnTo>
                    <a:pt x="220" y="2"/>
                  </a:lnTo>
                  <a:lnTo>
                    <a:pt x="214" y="3"/>
                  </a:lnTo>
                  <a:lnTo>
                    <a:pt x="209" y="3"/>
                  </a:lnTo>
                  <a:lnTo>
                    <a:pt x="202" y="3"/>
                  </a:lnTo>
                  <a:lnTo>
                    <a:pt x="196" y="4"/>
                  </a:lnTo>
                  <a:lnTo>
                    <a:pt x="190" y="4"/>
                  </a:lnTo>
                  <a:lnTo>
                    <a:pt x="183" y="5"/>
                  </a:lnTo>
                  <a:lnTo>
                    <a:pt x="177" y="5"/>
                  </a:lnTo>
                  <a:lnTo>
                    <a:pt x="171" y="6"/>
                  </a:lnTo>
                  <a:lnTo>
                    <a:pt x="165" y="6"/>
                  </a:lnTo>
                  <a:lnTo>
                    <a:pt x="159" y="7"/>
                  </a:lnTo>
                  <a:lnTo>
                    <a:pt x="152" y="8"/>
                  </a:lnTo>
                  <a:lnTo>
                    <a:pt x="147" y="9"/>
                  </a:lnTo>
                  <a:lnTo>
                    <a:pt x="140" y="9"/>
                  </a:lnTo>
                  <a:lnTo>
                    <a:pt x="134" y="10"/>
                  </a:lnTo>
                  <a:lnTo>
                    <a:pt x="128" y="11"/>
                  </a:lnTo>
                  <a:lnTo>
                    <a:pt x="122" y="12"/>
                  </a:lnTo>
                  <a:lnTo>
                    <a:pt x="116" y="13"/>
                  </a:lnTo>
                  <a:lnTo>
                    <a:pt x="111" y="14"/>
                  </a:lnTo>
                  <a:lnTo>
                    <a:pt x="105" y="14"/>
                  </a:lnTo>
                  <a:lnTo>
                    <a:pt x="99" y="15"/>
                  </a:lnTo>
                  <a:lnTo>
                    <a:pt x="94" y="16"/>
                  </a:lnTo>
                  <a:lnTo>
                    <a:pt x="88" y="17"/>
                  </a:lnTo>
                  <a:lnTo>
                    <a:pt x="82" y="17"/>
                  </a:lnTo>
                  <a:lnTo>
                    <a:pt x="77" y="18"/>
                  </a:lnTo>
                  <a:lnTo>
                    <a:pt x="73" y="19"/>
                  </a:lnTo>
                  <a:lnTo>
                    <a:pt x="67" y="20"/>
                  </a:lnTo>
                  <a:lnTo>
                    <a:pt x="62" y="20"/>
                  </a:lnTo>
                  <a:lnTo>
                    <a:pt x="57" y="21"/>
                  </a:lnTo>
                  <a:lnTo>
                    <a:pt x="53" y="22"/>
                  </a:lnTo>
                  <a:lnTo>
                    <a:pt x="48" y="23"/>
                  </a:lnTo>
                  <a:lnTo>
                    <a:pt x="44" y="23"/>
                  </a:lnTo>
                  <a:lnTo>
                    <a:pt x="39" y="23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28" y="25"/>
                  </a:lnTo>
                  <a:lnTo>
                    <a:pt x="24" y="25"/>
                  </a:lnTo>
                  <a:lnTo>
                    <a:pt x="21" y="25"/>
                  </a:lnTo>
                  <a:lnTo>
                    <a:pt x="18" y="26"/>
                  </a:lnTo>
                  <a:lnTo>
                    <a:pt x="16" y="27"/>
                  </a:lnTo>
                  <a:lnTo>
                    <a:pt x="13" y="27"/>
                  </a:lnTo>
                  <a:lnTo>
                    <a:pt x="10" y="27"/>
                  </a:lnTo>
                  <a:lnTo>
                    <a:pt x="9" y="28"/>
                  </a:lnTo>
                  <a:lnTo>
                    <a:pt x="6" y="28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Freeform 37"/>
            <p:cNvSpPr>
              <a:spLocks/>
            </p:cNvSpPr>
            <p:nvPr/>
          </p:nvSpPr>
          <p:spPr bwMode="auto">
            <a:xfrm>
              <a:off x="927" y="1123"/>
              <a:ext cx="305" cy="175"/>
            </a:xfrm>
            <a:custGeom>
              <a:avLst/>
              <a:gdLst/>
              <a:ahLst/>
              <a:cxnLst>
                <a:cxn ang="0">
                  <a:pos x="292" y="1"/>
                </a:cxn>
                <a:cxn ang="0">
                  <a:pos x="284" y="4"/>
                </a:cxn>
                <a:cxn ang="0">
                  <a:pos x="278" y="7"/>
                </a:cxn>
                <a:cxn ang="0">
                  <a:pos x="269" y="11"/>
                </a:cxn>
                <a:cxn ang="0">
                  <a:pos x="259" y="15"/>
                </a:cxn>
                <a:cxn ang="0">
                  <a:pos x="248" y="19"/>
                </a:cxn>
                <a:cxn ang="0">
                  <a:pos x="236" y="25"/>
                </a:cxn>
                <a:cxn ang="0">
                  <a:pos x="223" y="31"/>
                </a:cxn>
                <a:cxn ang="0">
                  <a:pos x="209" y="37"/>
                </a:cxn>
                <a:cxn ang="0">
                  <a:pos x="195" y="44"/>
                </a:cxn>
                <a:cxn ang="0">
                  <a:pos x="180" y="51"/>
                </a:cxn>
                <a:cxn ang="0">
                  <a:pos x="165" y="57"/>
                </a:cxn>
                <a:cxn ang="0">
                  <a:pos x="149" y="65"/>
                </a:cxn>
                <a:cxn ang="0">
                  <a:pos x="134" y="72"/>
                </a:cxn>
                <a:cxn ang="0">
                  <a:pos x="119" y="80"/>
                </a:cxn>
                <a:cxn ang="0">
                  <a:pos x="105" y="87"/>
                </a:cxn>
                <a:cxn ang="0">
                  <a:pos x="91" y="94"/>
                </a:cxn>
                <a:cxn ang="0">
                  <a:pos x="77" y="102"/>
                </a:cxn>
                <a:cxn ang="0">
                  <a:pos x="64" y="109"/>
                </a:cxn>
                <a:cxn ang="0">
                  <a:pos x="53" y="116"/>
                </a:cxn>
                <a:cxn ang="0">
                  <a:pos x="42" y="123"/>
                </a:cxn>
                <a:cxn ang="0">
                  <a:pos x="33" y="129"/>
                </a:cxn>
                <a:cxn ang="0">
                  <a:pos x="25" y="135"/>
                </a:cxn>
                <a:cxn ang="0">
                  <a:pos x="17" y="141"/>
                </a:cxn>
                <a:cxn ang="0">
                  <a:pos x="13" y="146"/>
                </a:cxn>
                <a:cxn ang="0">
                  <a:pos x="7" y="153"/>
                </a:cxn>
                <a:cxn ang="0">
                  <a:pos x="1" y="162"/>
                </a:cxn>
                <a:cxn ang="0">
                  <a:pos x="0" y="168"/>
                </a:cxn>
                <a:cxn ang="0">
                  <a:pos x="4" y="172"/>
                </a:cxn>
                <a:cxn ang="0">
                  <a:pos x="11" y="175"/>
                </a:cxn>
                <a:cxn ang="0">
                  <a:pos x="16" y="175"/>
                </a:cxn>
                <a:cxn ang="0">
                  <a:pos x="23" y="175"/>
                </a:cxn>
                <a:cxn ang="0">
                  <a:pos x="30" y="174"/>
                </a:cxn>
                <a:cxn ang="0">
                  <a:pos x="37" y="172"/>
                </a:cxn>
                <a:cxn ang="0">
                  <a:pos x="46" y="171"/>
                </a:cxn>
                <a:cxn ang="0">
                  <a:pos x="55" y="168"/>
                </a:cxn>
                <a:cxn ang="0">
                  <a:pos x="66" y="164"/>
                </a:cxn>
                <a:cxn ang="0">
                  <a:pos x="75" y="159"/>
                </a:cxn>
                <a:cxn ang="0">
                  <a:pos x="87" y="154"/>
                </a:cxn>
                <a:cxn ang="0">
                  <a:pos x="98" y="149"/>
                </a:cxn>
                <a:cxn ang="0">
                  <a:pos x="110" y="142"/>
                </a:cxn>
                <a:cxn ang="0">
                  <a:pos x="123" y="136"/>
                </a:cxn>
                <a:cxn ang="0">
                  <a:pos x="135" y="129"/>
                </a:cxn>
                <a:cxn ang="0">
                  <a:pos x="148" y="121"/>
                </a:cxn>
                <a:cxn ang="0">
                  <a:pos x="161" y="114"/>
                </a:cxn>
                <a:cxn ang="0">
                  <a:pos x="174" y="106"/>
                </a:cxn>
                <a:cxn ang="0">
                  <a:pos x="187" y="98"/>
                </a:cxn>
                <a:cxn ang="0">
                  <a:pos x="200" y="91"/>
                </a:cxn>
                <a:cxn ang="0">
                  <a:pos x="213" y="83"/>
                </a:cxn>
                <a:cxn ang="0">
                  <a:pos x="225" y="75"/>
                </a:cxn>
                <a:cxn ang="0">
                  <a:pos x="237" y="67"/>
                </a:cxn>
                <a:cxn ang="0">
                  <a:pos x="248" y="60"/>
                </a:cxn>
                <a:cxn ang="0">
                  <a:pos x="260" y="54"/>
                </a:cxn>
                <a:cxn ang="0">
                  <a:pos x="269" y="47"/>
                </a:cxn>
                <a:cxn ang="0">
                  <a:pos x="280" y="40"/>
                </a:cxn>
                <a:cxn ang="0">
                  <a:pos x="288" y="35"/>
                </a:cxn>
                <a:cxn ang="0">
                  <a:pos x="296" y="30"/>
                </a:cxn>
                <a:cxn ang="0">
                  <a:pos x="303" y="25"/>
                </a:cxn>
                <a:cxn ang="0">
                  <a:pos x="294" y="0"/>
                </a:cxn>
              </a:cxnLst>
              <a:rect l="0" t="0" r="r" b="b"/>
              <a:pathLst>
                <a:path w="305" h="175">
                  <a:moveTo>
                    <a:pt x="294" y="0"/>
                  </a:moveTo>
                  <a:lnTo>
                    <a:pt x="293" y="0"/>
                  </a:lnTo>
                  <a:lnTo>
                    <a:pt x="292" y="1"/>
                  </a:lnTo>
                  <a:lnTo>
                    <a:pt x="289" y="2"/>
                  </a:lnTo>
                  <a:lnTo>
                    <a:pt x="286" y="3"/>
                  </a:lnTo>
                  <a:lnTo>
                    <a:pt x="284" y="4"/>
                  </a:lnTo>
                  <a:lnTo>
                    <a:pt x="283" y="5"/>
                  </a:lnTo>
                  <a:lnTo>
                    <a:pt x="280" y="6"/>
                  </a:lnTo>
                  <a:lnTo>
                    <a:pt x="278" y="7"/>
                  </a:lnTo>
                  <a:lnTo>
                    <a:pt x="275" y="8"/>
                  </a:lnTo>
                  <a:lnTo>
                    <a:pt x="272" y="9"/>
                  </a:lnTo>
                  <a:lnTo>
                    <a:pt x="269" y="11"/>
                  </a:lnTo>
                  <a:lnTo>
                    <a:pt x="266" y="12"/>
                  </a:lnTo>
                  <a:lnTo>
                    <a:pt x="263" y="14"/>
                  </a:lnTo>
                  <a:lnTo>
                    <a:pt x="259" y="15"/>
                  </a:lnTo>
                  <a:lnTo>
                    <a:pt x="256" y="17"/>
                  </a:lnTo>
                  <a:lnTo>
                    <a:pt x="252" y="18"/>
                  </a:lnTo>
                  <a:lnTo>
                    <a:pt x="248" y="19"/>
                  </a:lnTo>
                  <a:lnTo>
                    <a:pt x="245" y="21"/>
                  </a:lnTo>
                  <a:lnTo>
                    <a:pt x="240" y="23"/>
                  </a:lnTo>
                  <a:lnTo>
                    <a:pt x="236" y="25"/>
                  </a:lnTo>
                  <a:lnTo>
                    <a:pt x="231" y="27"/>
                  </a:lnTo>
                  <a:lnTo>
                    <a:pt x="227" y="29"/>
                  </a:lnTo>
                  <a:lnTo>
                    <a:pt x="223" y="31"/>
                  </a:lnTo>
                  <a:lnTo>
                    <a:pt x="219" y="33"/>
                  </a:lnTo>
                  <a:lnTo>
                    <a:pt x="214" y="35"/>
                  </a:lnTo>
                  <a:lnTo>
                    <a:pt x="209" y="37"/>
                  </a:lnTo>
                  <a:lnTo>
                    <a:pt x="205" y="39"/>
                  </a:lnTo>
                  <a:lnTo>
                    <a:pt x="200" y="41"/>
                  </a:lnTo>
                  <a:lnTo>
                    <a:pt x="195" y="44"/>
                  </a:lnTo>
                  <a:lnTo>
                    <a:pt x="189" y="46"/>
                  </a:lnTo>
                  <a:lnTo>
                    <a:pt x="185" y="48"/>
                  </a:lnTo>
                  <a:lnTo>
                    <a:pt x="180" y="51"/>
                  </a:lnTo>
                  <a:lnTo>
                    <a:pt x="175" y="53"/>
                  </a:lnTo>
                  <a:lnTo>
                    <a:pt x="169" y="55"/>
                  </a:lnTo>
                  <a:lnTo>
                    <a:pt x="165" y="57"/>
                  </a:lnTo>
                  <a:lnTo>
                    <a:pt x="160" y="60"/>
                  </a:lnTo>
                  <a:lnTo>
                    <a:pt x="154" y="62"/>
                  </a:lnTo>
                  <a:lnTo>
                    <a:pt x="149" y="65"/>
                  </a:lnTo>
                  <a:lnTo>
                    <a:pt x="145" y="67"/>
                  </a:lnTo>
                  <a:lnTo>
                    <a:pt x="139" y="70"/>
                  </a:lnTo>
                  <a:lnTo>
                    <a:pt x="134" y="72"/>
                  </a:lnTo>
                  <a:lnTo>
                    <a:pt x="129" y="75"/>
                  </a:lnTo>
                  <a:lnTo>
                    <a:pt x="124" y="77"/>
                  </a:lnTo>
                  <a:lnTo>
                    <a:pt x="119" y="80"/>
                  </a:lnTo>
                  <a:lnTo>
                    <a:pt x="114" y="82"/>
                  </a:lnTo>
                  <a:lnTo>
                    <a:pt x="110" y="84"/>
                  </a:lnTo>
                  <a:lnTo>
                    <a:pt x="105" y="87"/>
                  </a:lnTo>
                  <a:lnTo>
                    <a:pt x="100" y="90"/>
                  </a:lnTo>
                  <a:lnTo>
                    <a:pt x="95" y="92"/>
                  </a:lnTo>
                  <a:lnTo>
                    <a:pt x="91" y="94"/>
                  </a:lnTo>
                  <a:lnTo>
                    <a:pt x="86" y="96"/>
                  </a:lnTo>
                  <a:lnTo>
                    <a:pt x="81" y="99"/>
                  </a:lnTo>
                  <a:lnTo>
                    <a:pt x="77" y="102"/>
                  </a:lnTo>
                  <a:lnTo>
                    <a:pt x="72" y="104"/>
                  </a:lnTo>
                  <a:lnTo>
                    <a:pt x="69" y="107"/>
                  </a:lnTo>
                  <a:lnTo>
                    <a:pt x="64" y="109"/>
                  </a:lnTo>
                  <a:lnTo>
                    <a:pt x="60" y="111"/>
                  </a:lnTo>
                  <a:lnTo>
                    <a:pt x="56" y="114"/>
                  </a:lnTo>
                  <a:lnTo>
                    <a:pt x="53" y="116"/>
                  </a:lnTo>
                  <a:lnTo>
                    <a:pt x="50" y="118"/>
                  </a:lnTo>
                  <a:lnTo>
                    <a:pt x="46" y="121"/>
                  </a:lnTo>
                  <a:lnTo>
                    <a:pt x="42" y="123"/>
                  </a:lnTo>
                  <a:lnTo>
                    <a:pt x="39" y="125"/>
                  </a:lnTo>
                  <a:lnTo>
                    <a:pt x="36" y="127"/>
                  </a:lnTo>
                  <a:lnTo>
                    <a:pt x="33" y="129"/>
                  </a:lnTo>
                  <a:lnTo>
                    <a:pt x="30" y="131"/>
                  </a:lnTo>
                  <a:lnTo>
                    <a:pt x="27" y="133"/>
                  </a:lnTo>
                  <a:lnTo>
                    <a:pt x="25" y="135"/>
                  </a:lnTo>
                  <a:lnTo>
                    <a:pt x="22" y="137"/>
                  </a:lnTo>
                  <a:lnTo>
                    <a:pt x="20" y="139"/>
                  </a:lnTo>
                  <a:lnTo>
                    <a:pt x="17" y="141"/>
                  </a:lnTo>
                  <a:lnTo>
                    <a:pt x="16" y="143"/>
                  </a:lnTo>
                  <a:lnTo>
                    <a:pt x="14" y="145"/>
                  </a:lnTo>
                  <a:lnTo>
                    <a:pt x="13" y="146"/>
                  </a:lnTo>
                  <a:lnTo>
                    <a:pt x="11" y="148"/>
                  </a:lnTo>
                  <a:lnTo>
                    <a:pt x="9" y="150"/>
                  </a:lnTo>
                  <a:lnTo>
                    <a:pt x="7" y="153"/>
                  </a:lnTo>
                  <a:lnTo>
                    <a:pt x="4" y="156"/>
                  </a:lnTo>
                  <a:lnTo>
                    <a:pt x="2" y="159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1"/>
                  </a:lnTo>
                  <a:lnTo>
                    <a:pt x="2" y="172"/>
                  </a:lnTo>
                  <a:lnTo>
                    <a:pt x="4" y="172"/>
                  </a:lnTo>
                  <a:lnTo>
                    <a:pt x="5" y="173"/>
                  </a:lnTo>
                  <a:lnTo>
                    <a:pt x="8" y="174"/>
                  </a:lnTo>
                  <a:lnTo>
                    <a:pt x="11" y="175"/>
                  </a:lnTo>
                  <a:lnTo>
                    <a:pt x="14" y="175"/>
                  </a:lnTo>
                  <a:lnTo>
                    <a:pt x="15" y="175"/>
                  </a:lnTo>
                  <a:lnTo>
                    <a:pt x="16" y="175"/>
                  </a:lnTo>
                  <a:lnTo>
                    <a:pt x="19" y="175"/>
                  </a:lnTo>
                  <a:lnTo>
                    <a:pt x="21" y="175"/>
                  </a:lnTo>
                  <a:lnTo>
                    <a:pt x="23" y="175"/>
                  </a:lnTo>
                  <a:lnTo>
                    <a:pt x="25" y="174"/>
                  </a:lnTo>
                  <a:lnTo>
                    <a:pt x="27" y="174"/>
                  </a:lnTo>
                  <a:lnTo>
                    <a:pt x="30" y="174"/>
                  </a:lnTo>
                  <a:lnTo>
                    <a:pt x="32" y="173"/>
                  </a:lnTo>
                  <a:lnTo>
                    <a:pt x="34" y="173"/>
                  </a:lnTo>
                  <a:lnTo>
                    <a:pt x="37" y="172"/>
                  </a:lnTo>
                  <a:lnTo>
                    <a:pt x="40" y="172"/>
                  </a:lnTo>
                  <a:lnTo>
                    <a:pt x="43" y="171"/>
                  </a:lnTo>
                  <a:lnTo>
                    <a:pt x="46" y="171"/>
                  </a:lnTo>
                  <a:lnTo>
                    <a:pt x="49" y="169"/>
                  </a:lnTo>
                  <a:lnTo>
                    <a:pt x="52" y="169"/>
                  </a:lnTo>
                  <a:lnTo>
                    <a:pt x="55" y="168"/>
                  </a:lnTo>
                  <a:lnTo>
                    <a:pt x="58" y="166"/>
                  </a:lnTo>
                  <a:lnTo>
                    <a:pt x="62" y="165"/>
                  </a:lnTo>
                  <a:lnTo>
                    <a:pt x="66" y="164"/>
                  </a:lnTo>
                  <a:lnTo>
                    <a:pt x="69" y="162"/>
                  </a:lnTo>
                  <a:lnTo>
                    <a:pt x="72" y="161"/>
                  </a:lnTo>
                  <a:lnTo>
                    <a:pt x="75" y="159"/>
                  </a:lnTo>
                  <a:lnTo>
                    <a:pt x="79" y="158"/>
                  </a:lnTo>
                  <a:lnTo>
                    <a:pt x="83" y="156"/>
                  </a:lnTo>
                  <a:lnTo>
                    <a:pt x="87" y="154"/>
                  </a:lnTo>
                  <a:lnTo>
                    <a:pt x="90" y="153"/>
                  </a:lnTo>
                  <a:lnTo>
                    <a:pt x="94" y="151"/>
                  </a:lnTo>
                  <a:lnTo>
                    <a:pt x="98" y="149"/>
                  </a:lnTo>
                  <a:lnTo>
                    <a:pt x="102" y="147"/>
                  </a:lnTo>
                  <a:lnTo>
                    <a:pt x="106" y="145"/>
                  </a:lnTo>
                  <a:lnTo>
                    <a:pt x="110" y="142"/>
                  </a:lnTo>
                  <a:lnTo>
                    <a:pt x="114" y="140"/>
                  </a:lnTo>
                  <a:lnTo>
                    <a:pt x="118" y="138"/>
                  </a:lnTo>
                  <a:lnTo>
                    <a:pt x="123" y="136"/>
                  </a:lnTo>
                  <a:lnTo>
                    <a:pt x="127" y="133"/>
                  </a:lnTo>
                  <a:lnTo>
                    <a:pt x="130" y="132"/>
                  </a:lnTo>
                  <a:lnTo>
                    <a:pt x="135" y="129"/>
                  </a:lnTo>
                  <a:lnTo>
                    <a:pt x="139" y="126"/>
                  </a:lnTo>
                  <a:lnTo>
                    <a:pt x="144" y="124"/>
                  </a:lnTo>
                  <a:lnTo>
                    <a:pt x="148" y="121"/>
                  </a:lnTo>
                  <a:lnTo>
                    <a:pt x="152" y="119"/>
                  </a:lnTo>
                  <a:lnTo>
                    <a:pt x="156" y="116"/>
                  </a:lnTo>
                  <a:lnTo>
                    <a:pt x="161" y="114"/>
                  </a:lnTo>
                  <a:lnTo>
                    <a:pt x="166" y="112"/>
                  </a:lnTo>
                  <a:lnTo>
                    <a:pt x="169" y="109"/>
                  </a:lnTo>
                  <a:lnTo>
                    <a:pt x="174" y="106"/>
                  </a:lnTo>
                  <a:lnTo>
                    <a:pt x="178" y="104"/>
                  </a:lnTo>
                  <a:lnTo>
                    <a:pt x="183" y="101"/>
                  </a:lnTo>
                  <a:lnTo>
                    <a:pt x="187" y="98"/>
                  </a:lnTo>
                  <a:lnTo>
                    <a:pt x="191" y="95"/>
                  </a:lnTo>
                  <a:lnTo>
                    <a:pt x="196" y="94"/>
                  </a:lnTo>
                  <a:lnTo>
                    <a:pt x="200" y="91"/>
                  </a:lnTo>
                  <a:lnTo>
                    <a:pt x="205" y="89"/>
                  </a:lnTo>
                  <a:lnTo>
                    <a:pt x="208" y="85"/>
                  </a:lnTo>
                  <a:lnTo>
                    <a:pt x="213" y="83"/>
                  </a:lnTo>
                  <a:lnTo>
                    <a:pt x="217" y="80"/>
                  </a:lnTo>
                  <a:lnTo>
                    <a:pt x="221" y="77"/>
                  </a:lnTo>
                  <a:lnTo>
                    <a:pt x="225" y="75"/>
                  </a:lnTo>
                  <a:lnTo>
                    <a:pt x="229" y="73"/>
                  </a:lnTo>
                  <a:lnTo>
                    <a:pt x="233" y="70"/>
                  </a:lnTo>
                  <a:lnTo>
                    <a:pt x="237" y="67"/>
                  </a:lnTo>
                  <a:lnTo>
                    <a:pt x="241" y="65"/>
                  </a:lnTo>
                  <a:lnTo>
                    <a:pt x="245" y="63"/>
                  </a:lnTo>
                  <a:lnTo>
                    <a:pt x="248" y="60"/>
                  </a:lnTo>
                  <a:lnTo>
                    <a:pt x="252" y="57"/>
                  </a:lnTo>
                  <a:lnTo>
                    <a:pt x="256" y="55"/>
                  </a:lnTo>
                  <a:lnTo>
                    <a:pt x="260" y="54"/>
                  </a:lnTo>
                  <a:lnTo>
                    <a:pt x="263" y="51"/>
                  </a:lnTo>
                  <a:lnTo>
                    <a:pt x="266" y="49"/>
                  </a:lnTo>
                  <a:lnTo>
                    <a:pt x="269" y="47"/>
                  </a:lnTo>
                  <a:lnTo>
                    <a:pt x="273" y="44"/>
                  </a:lnTo>
                  <a:lnTo>
                    <a:pt x="276" y="42"/>
                  </a:lnTo>
                  <a:lnTo>
                    <a:pt x="280" y="40"/>
                  </a:lnTo>
                  <a:lnTo>
                    <a:pt x="283" y="38"/>
                  </a:lnTo>
                  <a:lnTo>
                    <a:pt x="285" y="36"/>
                  </a:lnTo>
                  <a:lnTo>
                    <a:pt x="288" y="35"/>
                  </a:lnTo>
                  <a:lnTo>
                    <a:pt x="291" y="33"/>
                  </a:lnTo>
                  <a:lnTo>
                    <a:pt x="293" y="31"/>
                  </a:lnTo>
                  <a:lnTo>
                    <a:pt x="296" y="30"/>
                  </a:lnTo>
                  <a:lnTo>
                    <a:pt x="299" y="28"/>
                  </a:lnTo>
                  <a:lnTo>
                    <a:pt x="301" y="26"/>
                  </a:lnTo>
                  <a:lnTo>
                    <a:pt x="303" y="25"/>
                  </a:lnTo>
                  <a:lnTo>
                    <a:pt x="305" y="24"/>
                  </a:lnTo>
                  <a:lnTo>
                    <a:pt x="294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38"/>
            <p:cNvSpPr>
              <a:spLocks/>
            </p:cNvSpPr>
            <p:nvPr/>
          </p:nvSpPr>
          <p:spPr bwMode="auto">
            <a:xfrm>
              <a:off x="876" y="1112"/>
              <a:ext cx="337" cy="49"/>
            </a:xfrm>
            <a:custGeom>
              <a:avLst/>
              <a:gdLst/>
              <a:ahLst/>
              <a:cxnLst>
                <a:cxn ang="0">
                  <a:pos x="335" y="8"/>
                </a:cxn>
                <a:cxn ang="0">
                  <a:pos x="327" y="9"/>
                </a:cxn>
                <a:cxn ang="0">
                  <a:pos x="319" y="11"/>
                </a:cxn>
                <a:cxn ang="0">
                  <a:pos x="311" y="13"/>
                </a:cxn>
                <a:cxn ang="0">
                  <a:pos x="300" y="15"/>
                </a:cxn>
                <a:cxn ang="0">
                  <a:pos x="288" y="17"/>
                </a:cxn>
                <a:cxn ang="0">
                  <a:pos x="276" y="20"/>
                </a:cxn>
                <a:cxn ang="0">
                  <a:pos x="261" y="23"/>
                </a:cxn>
                <a:cxn ang="0">
                  <a:pos x="246" y="26"/>
                </a:cxn>
                <a:cxn ang="0">
                  <a:pos x="231" y="28"/>
                </a:cxn>
                <a:cxn ang="0">
                  <a:pos x="215" y="31"/>
                </a:cxn>
                <a:cxn ang="0">
                  <a:pos x="198" y="34"/>
                </a:cxn>
                <a:cxn ang="0">
                  <a:pos x="181" y="37"/>
                </a:cxn>
                <a:cxn ang="0">
                  <a:pos x="164" y="39"/>
                </a:cxn>
                <a:cxn ang="0">
                  <a:pos x="147" y="42"/>
                </a:cxn>
                <a:cxn ang="0">
                  <a:pos x="131" y="44"/>
                </a:cxn>
                <a:cxn ang="0">
                  <a:pos x="115" y="46"/>
                </a:cxn>
                <a:cxn ang="0">
                  <a:pos x="100" y="47"/>
                </a:cxn>
                <a:cxn ang="0">
                  <a:pos x="85" y="48"/>
                </a:cxn>
                <a:cxn ang="0">
                  <a:pos x="72" y="49"/>
                </a:cxn>
                <a:cxn ang="0">
                  <a:pos x="60" y="49"/>
                </a:cxn>
                <a:cxn ang="0">
                  <a:pos x="48" y="48"/>
                </a:cxn>
                <a:cxn ang="0">
                  <a:pos x="38" y="48"/>
                </a:cxn>
                <a:cxn ang="0">
                  <a:pos x="29" y="47"/>
                </a:cxn>
                <a:cxn ang="0">
                  <a:pos x="21" y="46"/>
                </a:cxn>
                <a:cxn ang="0">
                  <a:pos x="15" y="43"/>
                </a:cxn>
                <a:cxn ang="0">
                  <a:pos x="9" y="41"/>
                </a:cxn>
                <a:cxn ang="0">
                  <a:pos x="1" y="34"/>
                </a:cxn>
                <a:cxn ang="0">
                  <a:pos x="1" y="27"/>
                </a:cxn>
                <a:cxn ang="0">
                  <a:pos x="6" y="21"/>
                </a:cxn>
                <a:cxn ang="0">
                  <a:pos x="12" y="17"/>
                </a:cxn>
                <a:cxn ang="0">
                  <a:pos x="18" y="14"/>
                </a:cxn>
                <a:cxn ang="0">
                  <a:pos x="26" y="11"/>
                </a:cxn>
                <a:cxn ang="0">
                  <a:pos x="34" y="8"/>
                </a:cxn>
                <a:cxn ang="0">
                  <a:pos x="44" y="8"/>
                </a:cxn>
                <a:cxn ang="0">
                  <a:pos x="54" y="5"/>
                </a:cxn>
                <a:cxn ang="0">
                  <a:pos x="66" y="4"/>
                </a:cxn>
                <a:cxn ang="0">
                  <a:pos x="80" y="2"/>
                </a:cxn>
                <a:cxn ang="0">
                  <a:pos x="94" y="1"/>
                </a:cxn>
                <a:cxn ang="0">
                  <a:pos x="109" y="0"/>
                </a:cxn>
                <a:cxn ang="0">
                  <a:pos x="124" y="0"/>
                </a:cxn>
                <a:cxn ang="0">
                  <a:pos x="141" y="0"/>
                </a:cxn>
                <a:cxn ang="0">
                  <a:pos x="158" y="0"/>
                </a:cxn>
                <a:cxn ang="0">
                  <a:pos x="175" y="0"/>
                </a:cxn>
                <a:cxn ang="0">
                  <a:pos x="191" y="0"/>
                </a:cxn>
                <a:cxn ang="0">
                  <a:pos x="208" y="0"/>
                </a:cxn>
                <a:cxn ang="0">
                  <a:pos x="224" y="1"/>
                </a:cxn>
                <a:cxn ang="0">
                  <a:pos x="240" y="2"/>
                </a:cxn>
                <a:cxn ang="0">
                  <a:pos x="256" y="3"/>
                </a:cxn>
                <a:cxn ang="0">
                  <a:pos x="270" y="3"/>
                </a:cxn>
                <a:cxn ang="0">
                  <a:pos x="283" y="4"/>
                </a:cxn>
                <a:cxn ang="0">
                  <a:pos x="296" y="5"/>
                </a:cxn>
                <a:cxn ang="0">
                  <a:pos x="307" y="6"/>
                </a:cxn>
                <a:cxn ang="0">
                  <a:pos x="316" y="6"/>
                </a:cxn>
                <a:cxn ang="0">
                  <a:pos x="325" y="7"/>
                </a:cxn>
                <a:cxn ang="0">
                  <a:pos x="332" y="8"/>
                </a:cxn>
                <a:cxn ang="0">
                  <a:pos x="337" y="8"/>
                </a:cxn>
              </a:cxnLst>
              <a:rect l="0" t="0" r="r" b="b"/>
              <a:pathLst>
                <a:path w="337" h="49">
                  <a:moveTo>
                    <a:pt x="337" y="8"/>
                  </a:moveTo>
                  <a:lnTo>
                    <a:pt x="336" y="8"/>
                  </a:lnTo>
                  <a:lnTo>
                    <a:pt x="335" y="8"/>
                  </a:lnTo>
                  <a:lnTo>
                    <a:pt x="332" y="8"/>
                  </a:lnTo>
                  <a:lnTo>
                    <a:pt x="329" y="9"/>
                  </a:lnTo>
                  <a:lnTo>
                    <a:pt x="327" y="9"/>
                  </a:lnTo>
                  <a:lnTo>
                    <a:pt x="325" y="10"/>
                  </a:lnTo>
                  <a:lnTo>
                    <a:pt x="322" y="10"/>
                  </a:lnTo>
                  <a:lnTo>
                    <a:pt x="319" y="11"/>
                  </a:lnTo>
                  <a:lnTo>
                    <a:pt x="316" y="11"/>
                  </a:lnTo>
                  <a:lnTo>
                    <a:pt x="314" y="12"/>
                  </a:lnTo>
                  <a:lnTo>
                    <a:pt x="311" y="13"/>
                  </a:lnTo>
                  <a:lnTo>
                    <a:pt x="308" y="14"/>
                  </a:lnTo>
                  <a:lnTo>
                    <a:pt x="304" y="14"/>
                  </a:lnTo>
                  <a:lnTo>
                    <a:pt x="300" y="15"/>
                  </a:lnTo>
                  <a:lnTo>
                    <a:pt x="296" y="16"/>
                  </a:lnTo>
                  <a:lnTo>
                    <a:pt x="293" y="17"/>
                  </a:lnTo>
                  <a:lnTo>
                    <a:pt x="288" y="17"/>
                  </a:lnTo>
                  <a:lnTo>
                    <a:pt x="284" y="18"/>
                  </a:lnTo>
                  <a:lnTo>
                    <a:pt x="279" y="19"/>
                  </a:lnTo>
                  <a:lnTo>
                    <a:pt x="276" y="20"/>
                  </a:lnTo>
                  <a:lnTo>
                    <a:pt x="271" y="21"/>
                  </a:lnTo>
                  <a:lnTo>
                    <a:pt x="266" y="22"/>
                  </a:lnTo>
                  <a:lnTo>
                    <a:pt x="261" y="23"/>
                  </a:lnTo>
                  <a:lnTo>
                    <a:pt x="257" y="24"/>
                  </a:lnTo>
                  <a:lnTo>
                    <a:pt x="251" y="25"/>
                  </a:lnTo>
                  <a:lnTo>
                    <a:pt x="246" y="26"/>
                  </a:lnTo>
                  <a:lnTo>
                    <a:pt x="241" y="27"/>
                  </a:lnTo>
                  <a:lnTo>
                    <a:pt x="237" y="28"/>
                  </a:lnTo>
                  <a:lnTo>
                    <a:pt x="231" y="28"/>
                  </a:lnTo>
                  <a:lnTo>
                    <a:pt x="225" y="29"/>
                  </a:lnTo>
                  <a:lnTo>
                    <a:pt x="219" y="30"/>
                  </a:lnTo>
                  <a:lnTo>
                    <a:pt x="215" y="31"/>
                  </a:lnTo>
                  <a:lnTo>
                    <a:pt x="209" y="32"/>
                  </a:lnTo>
                  <a:lnTo>
                    <a:pt x="203" y="33"/>
                  </a:lnTo>
                  <a:lnTo>
                    <a:pt x="198" y="34"/>
                  </a:lnTo>
                  <a:lnTo>
                    <a:pt x="193" y="35"/>
                  </a:lnTo>
                  <a:lnTo>
                    <a:pt x="186" y="35"/>
                  </a:lnTo>
                  <a:lnTo>
                    <a:pt x="181" y="37"/>
                  </a:lnTo>
                  <a:lnTo>
                    <a:pt x="175" y="37"/>
                  </a:lnTo>
                  <a:lnTo>
                    <a:pt x="170" y="39"/>
                  </a:lnTo>
                  <a:lnTo>
                    <a:pt x="164" y="39"/>
                  </a:lnTo>
                  <a:lnTo>
                    <a:pt x="159" y="40"/>
                  </a:lnTo>
                  <a:lnTo>
                    <a:pt x="153" y="41"/>
                  </a:lnTo>
                  <a:lnTo>
                    <a:pt x="147" y="42"/>
                  </a:lnTo>
                  <a:lnTo>
                    <a:pt x="142" y="43"/>
                  </a:lnTo>
                  <a:lnTo>
                    <a:pt x="137" y="43"/>
                  </a:lnTo>
                  <a:lnTo>
                    <a:pt x="131" y="44"/>
                  </a:lnTo>
                  <a:lnTo>
                    <a:pt x="125" y="45"/>
                  </a:lnTo>
                  <a:lnTo>
                    <a:pt x="121" y="45"/>
                  </a:lnTo>
                  <a:lnTo>
                    <a:pt x="115" y="46"/>
                  </a:lnTo>
                  <a:lnTo>
                    <a:pt x="110" y="47"/>
                  </a:lnTo>
                  <a:lnTo>
                    <a:pt x="105" y="47"/>
                  </a:lnTo>
                  <a:lnTo>
                    <a:pt x="100" y="47"/>
                  </a:lnTo>
                  <a:lnTo>
                    <a:pt x="95" y="47"/>
                  </a:lnTo>
                  <a:lnTo>
                    <a:pt x="90" y="48"/>
                  </a:lnTo>
                  <a:lnTo>
                    <a:pt x="85" y="48"/>
                  </a:lnTo>
                  <a:lnTo>
                    <a:pt x="81" y="48"/>
                  </a:lnTo>
                  <a:lnTo>
                    <a:pt x="76" y="49"/>
                  </a:lnTo>
                  <a:lnTo>
                    <a:pt x="72" y="49"/>
                  </a:lnTo>
                  <a:lnTo>
                    <a:pt x="68" y="49"/>
                  </a:lnTo>
                  <a:lnTo>
                    <a:pt x="64" y="49"/>
                  </a:lnTo>
                  <a:lnTo>
                    <a:pt x="60" y="49"/>
                  </a:lnTo>
                  <a:lnTo>
                    <a:pt x="56" y="49"/>
                  </a:lnTo>
                  <a:lnTo>
                    <a:pt x="52" y="49"/>
                  </a:lnTo>
                  <a:lnTo>
                    <a:pt x="48" y="48"/>
                  </a:lnTo>
                  <a:lnTo>
                    <a:pt x="45" y="48"/>
                  </a:lnTo>
                  <a:lnTo>
                    <a:pt x="42" y="48"/>
                  </a:lnTo>
                  <a:lnTo>
                    <a:pt x="38" y="48"/>
                  </a:lnTo>
                  <a:lnTo>
                    <a:pt x="35" y="47"/>
                  </a:lnTo>
                  <a:lnTo>
                    <a:pt x="32" y="47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4" y="46"/>
                  </a:lnTo>
                  <a:lnTo>
                    <a:pt x="21" y="46"/>
                  </a:lnTo>
                  <a:lnTo>
                    <a:pt x="19" y="45"/>
                  </a:lnTo>
                  <a:lnTo>
                    <a:pt x="17" y="44"/>
                  </a:lnTo>
                  <a:lnTo>
                    <a:pt x="15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9" y="41"/>
                  </a:lnTo>
                  <a:lnTo>
                    <a:pt x="7" y="40"/>
                  </a:lnTo>
                  <a:lnTo>
                    <a:pt x="4" y="38"/>
                  </a:lnTo>
                  <a:lnTo>
                    <a:pt x="1" y="34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1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6" y="21"/>
                  </a:lnTo>
                  <a:lnTo>
                    <a:pt x="9" y="19"/>
                  </a:lnTo>
                  <a:lnTo>
                    <a:pt x="10" y="18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7" y="15"/>
                  </a:lnTo>
                  <a:lnTo>
                    <a:pt x="18" y="14"/>
                  </a:lnTo>
                  <a:lnTo>
                    <a:pt x="21" y="13"/>
                  </a:lnTo>
                  <a:lnTo>
                    <a:pt x="23" y="12"/>
                  </a:lnTo>
                  <a:lnTo>
                    <a:pt x="26" y="11"/>
                  </a:lnTo>
                  <a:lnTo>
                    <a:pt x="27" y="10"/>
                  </a:lnTo>
                  <a:lnTo>
                    <a:pt x="31" y="9"/>
                  </a:lnTo>
                  <a:lnTo>
                    <a:pt x="34" y="8"/>
                  </a:lnTo>
                  <a:lnTo>
                    <a:pt x="37" y="8"/>
                  </a:lnTo>
                  <a:lnTo>
                    <a:pt x="41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50" y="6"/>
                  </a:lnTo>
                  <a:lnTo>
                    <a:pt x="54" y="5"/>
                  </a:lnTo>
                  <a:lnTo>
                    <a:pt x="58" y="5"/>
                  </a:lnTo>
                  <a:lnTo>
                    <a:pt x="63" y="4"/>
                  </a:lnTo>
                  <a:lnTo>
                    <a:pt x="66" y="4"/>
                  </a:lnTo>
                  <a:lnTo>
                    <a:pt x="70" y="3"/>
                  </a:lnTo>
                  <a:lnTo>
                    <a:pt x="75" y="3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8" y="2"/>
                  </a:lnTo>
                  <a:lnTo>
                    <a:pt x="94" y="1"/>
                  </a:lnTo>
                  <a:lnTo>
                    <a:pt x="99" y="1"/>
                  </a:lnTo>
                  <a:lnTo>
                    <a:pt x="104" y="1"/>
                  </a:lnTo>
                  <a:lnTo>
                    <a:pt x="109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1" y="0"/>
                  </a:lnTo>
                  <a:lnTo>
                    <a:pt x="146" y="0"/>
                  </a:lnTo>
                  <a:lnTo>
                    <a:pt x="152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9" y="0"/>
                  </a:lnTo>
                  <a:lnTo>
                    <a:pt x="175" y="0"/>
                  </a:lnTo>
                  <a:lnTo>
                    <a:pt x="180" y="0"/>
                  </a:lnTo>
                  <a:lnTo>
                    <a:pt x="185" y="0"/>
                  </a:lnTo>
                  <a:lnTo>
                    <a:pt x="191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4" y="1"/>
                  </a:lnTo>
                  <a:lnTo>
                    <a:pt x="219" y="1"/>
                  </a:lnTo>
                  <a:lnTo>
                    <a:pt x="224" y="1"/>
                  </a:lnTo>
                  <a:lnTo>
                    <a:pt x="230" y="2"/>
                  </a:lnTo>
                  <a:lnTo>
                    <a:pt x="236" y="2"/>
                  </a:lnTo>
                  <a:lnTo>
                    <a:pt x="240" y="2"/>
                  </a:lnTo>
                  <a:lnTo>
                    <a:pt x="245" y="2"/>
                  </a:lnTo>
                  <a:lnTo>
                    <a:pt x="250" y="2"/>
                  </a:lnTo>
                  <a:lnTo>
                    <a:pt x="256" y="3"/>
                  </a:lnTo>
                  <a:lnTo>
                    <a:pt x="260" y="3"/>
                  </a:lnTo>
                  <a:lnTo>
                    <a:pt x="265" y="3"/>
                  </a:lnTo>
                  <a:lnTo>
                    <a:pt x="270" y="3"/>
                  </a:lnTo>
                  <a:lnTo>
                    <a:pt x="275" y="4"/>
                  </a:lnTo>
                  <a:lnTo>
                    <a:pt x="279" y="4"/>
                  </a:lnTo>
                  <a:lnTo>
                    <a:pt x="283" y="4"/>
                  </a:lnTo>
                  <a:lnTo>
                    <a:pt x="288" y="4"/>
                  </a:lnTo>
                  <a:lnTo>
                    <a:pt x="292" y="5"/>
                  </a:lnTo>
                  <a:lnTo>
                    <a:pt x="296" y="5"/>
                  </a:lnTo>
                  <a:lnTo>
                    <a:pt x="299" y="5"/>
                  </a:lnTo>
                  <a:lnTo>
                    <a:pt x="303" y="5"/>
                  </a:lnTo>
                  <a:lnTo>
                    <a:pt x="307" y="6"/>
                  </a:lnTo>
                  <a:lnTo>
                    <a:pt x="311" y="6"/>
                  </a:lnTo>
                  <a:lnTo>
                    <a:pt x="314" y="6"/>
                  </a:lnTo>
                  <a:lnTo>
                    <a:pt x="316" y="6"/>
                  </a:lnTo>
                  <a:lnTo>
                    <a:pt x="319" y="6"/>
                  </a:lnTo>
                  <a:lnTo>
                    <a:pt x="322" y="6"/>
                  </a:lnTo>
                  <a:lnTo>
                    <a:pt x="325" y="7"/>
                  </a:lnTo>
                  <a:lnTo>
                    <a:pt x="327" y="7"/>
                  </a:lnTo>
                  <a:lnTo>
                    <a:pt x="329" y="8"/>
                  </a:lnTo>
                  <a:lnTo>
                    <a:pt x="332" y="8"/>
                  </a:lnTo>
                  <a:lnTo>
                    <a:pt x="335" y="8"/>
                  </a:lnTo>
                  <a:lnTo>
                    <a:pt x="336" y="8"/>
                  </a:lnTo>
                  <a:lnTo>
                    <a:pt x="337" y="8"/>
                  </a:lnTo>
                  <a:lnTo>
                    <a:pt x="337" y="8"/>
                  </a:lnTo>
                  <a:close/>
                </a:path>
              </a:pathLst>
            </a:custGeom>
            <a:solidFill>
              <a:srgbClr val="FF78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Freeform 39"/>
            <p:cNvSpPr>
              <a:spLocks/>
            </p:cNvSpPr>
            <p:nvPr/>
          </p:nvSpPr>
          <p:spPr bwMode="auto">
            <a:xfrm>
              <a:off x="898" y="1094"/>
              <a:ext cx="344" cy="143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22" y="2"/>
                </a:cxn>
                <a:cxn ang="0">
                  <a:pos x="314" y="4"/>
                </a:cxn>
                <a:cxn ang="0">
                  <a:pos x="305" y="7"/>
                </a:cxn>
                <a:cxn ang="0">
                  <a:pos x="293" y="9"/>
                </a:cxn>
                <a:cxn ang="0">
                  <a:pos x="281" y="12"/>
                </a:cxn>
                <a:cxn ang="0">
                  <a:pos x="268" y="16"/>
                </a:cxn>
                <a:cxn ang="0">
                  <a:pos x="253" y="20"/>
                </a:cxn>
                <a:cxn ang="0">
                  <a:pos x="236" y="25"/>
                </a:cxn>
                <a:cxn ang="0">
                  <a:pos x="220" y="29"/>
                </a:cxn>
                <a:cxn ang="0">
                  <a:pos x="203" y="34"/>
                </a:cxn>
                <a:cxn ang="0">
                  <a:pos x="186" y="40"/>
                </a:cxn>
                <a:cxn ang="0">
                  <a:pos x="169" y="45"/>
                </a:cxn>
                <a:cxn ang="0">
                  <a:pos x="151" y="50"/>
                </a:cxn>
                <a:cxn ang="0">
                  <a:pos x="135" y="57"/>
                </a:cxn>
                <a:cxn ang="0">
                  <a:pos x="118" y="62"/>
                </a:cxn>
                <a:cxn ang="0">
                  <a:pos x="101" y="67"/>
                </a:cxn>
                <a:cxn ang="0">
                  <a:pos x="86" y="73"/>
                </a:cxn>
                <a:cxn ang="0">
                  <a:pos x="72" y="79"/>
                </a:cxn>
                <a:cxn ang="0">
                  <a:pos x="59" y="85"/>
                </a:cxn>
                <a:cxn ang="0">
                  <a:pos x="46" y="91"/>
                </a:cxn>
                <a:cxn ang="0">
                  <a:pos x="36" y="96"/>
                </a:cxn>
                <a:cxn ang="0">
                  <a:pos x="27" y="102"/>
                </a:cxn>
                <a:cxn ang="0">
                  <a:pos x="19" y="106"/>
                </a:cxn>
                <a:cxn ang="0">
                  <a:pos x="13" y="111"/>
                </a:cxn>
                <a:cxn ang="0">
                  <a:pos x="5" y="118"/>
                </a:cxn>
                <a:cxn ang="0">
                  <a:pos x="1" y="126"/>
                </a:cxn>
                <a:cxn ang="0">
                  <a:pos x="0" y="134"/>
                </a:cxn>
                <a:cxn ang="0">
                  <a:pos x="4" y="139"/>
                </a:cxn>
                <a:cxn ang="0">
                  <a:pos x="10" y="142"/>
                </a:cxn>
                <a:cxn ang="0">
                  <a:pos x="17" y="143"/>
                </a:cxn>
                <a:cxn ang="0">
                  <a:pos x="24" y="143"/>
                </a:cxn>
                <a:cxn ang="0">
                  <a:pos x="31" y="143"/>
                </a:cxn>
                <a:cxn ang="0">
                  <a:pos x="41" y="143"/>
                </a:cxn>
                <a:cxn ang="0">
                  <a:pos x="51" y="142"/>
                </a:cxn>
                <a:cxn ang="0">
                  <a:pos x="62" y="139"/>
                </a:cxn>
                <a:cxn ang="0">
                  <a:pos x="74" y="136"/>
                </a:cxn>
                <a:cxn ang="0">
                  <a:pos x="87" y="133"/>
                </a:cxn>
                <a:cxn ang="0">
                  <a:pos x="101" y="128"/>
                </a:cxn>
                <a:cxn ang="0">
                  <a:pos x="115" y="123"/>
                </a:cxn>
                <a:cxn ang="0">
                  <a:pos x="130" y="118"/>
                </a:cxn>
                <a:cxn ang="0">
                  <a:pos x="146" y="112"/>
                </a:cxn>
                <a:cxn ang="0">
                  <a:pos x="162" y="106"/>
                </a:cxn>
                <a:cxn ang="0">
                  <a:pos x="178" y="99"/>
                </a:cxn>
                <a:cxn ang="0">
                  <a:pos x="195" y="92"/>
                </a:cxn>
                <a:cxn ang="0">
                  <a:pos x="212" y="84"/>
                </a:cxn>
                <a:cxn ang="0">
                  <a:pos x="227" y="78"/>
                </a:cxn>
                <a:cxn ang="0">
                  <a:pos x="243" y="71"/>
                </a:cxn>
                <a:cxn ang="0">
                  <a:pos x="257" y="64"/>
                </a:cxn>
                <a:cxn ang="0">
                  <a:pos x="272" y="57"/>
                </a:cxn>
                <a:cxn ang="0">
                  <a:pos x="286" y="51"/>
                </a:cxn>
                <a:cxn ang="0">
                  <a:pos x="297" y="46"/>
                </a:cxn>
                <a:cxn ang="0">
                  <a:pos x="309" y="40"/>
                </a:cxn>
                <a:cxn ang="0">
                  <a:pos x="319" y="35"/>
                </a:cxn>
                <a:cxn ang="0">
                  <a:pos x="328" y="31"/>
                </a:cxn>
                <a:cxn ang="0">
                  <a:pos x="334" y="27"/>
                </a:cxn>
                <a:cxn ang="0">
                  <a:pos x="342" y="24"/>
                </a:cxn>
                <a:cxn ang="0">
                  <a:pos x="333" y="0"/>
                </a:cxn>
              </a:cxnLst>
              <a:rect l="0" t="0" r="r" b="b"/>
              <a:pathLst>
                <a:path w="344" h="143">
                  <a:moveTo>
                    <a:pt x="333" y="0"/>
                  </a:moveTo>
                  <a:lnTo>
                    <a:pt x="332" y="0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2" y="2"/>
                  </a:lnTo>
                  <a:lnTo>
                    <a:pt x="320" y="3"/>
                  </a:lnTo>
                  <a:lnTo>
                    <a:pt x="317" y="3"/>
                  </a:lnTo>
                  <a:lnTo>
                    <a:pt x="314" y="4"/>
                  </a:lnTo>
                  <a:lnTo>
                    <a:pt x="312" y="5"/>
                  </a:lnTo>
                  <a:lnTo>
                    <a:pt x="308" y="6"/>
                  </a:lnTo>
                  <a:lnTo>
                    <a:pt x="305" y="7"/>
                  </a:lnTo>
                  <a:lnTo>
                    <a:pt x="302" y="7"/>
                  </a:lnTo>
                  <a:lnTo>
                    <a:pt x="297" y="8"/>
                  </a:lnTo>
                  <a:lnTo>
                    <a:pt x="293" y="9"/>
                  </a:lnTo>
                  <a:lnTo>
                    <a:pt x="290" y="10"/>
                  </a:lnTo>
                  <a:lnTo>
                    <a:pt x="286" y="11"/>
                  </a:lnTo>
                  <a:lnTo>
                    <a:pt x="281" y="12"/>
                  </a:lnTo>
                  <a:lnTo>
                    <a:pt x="276" y="13"/>
                  </a:lnTo>
                  <a:lnTo>
                    <a:pt x="272" y="15"/>
                  </a:lnTo>
                  <a:lnTo>
                    <a:pt x="268" y="16"/>
                  </a:lnTo>
                  <a:lnTo>
                    <a:pt x="262" y="17"/>
                  </a:lnTo>
                  <a:lnTo>
                    <a:pt x="257" y="19"/>
                  </a:lnTo>
                  <a:lnTo>
                    <a:pt x="253" y="20"/>
                  </a:lnTo>
                  <a:lnTo>
                    <a:pt x="248" y="22"/>
                  </a:lnTo>
                  <a:lnTo>
                    <a:pt x="242" y="23"/>
                  </a:lnTo>
                  <a:lnTo>
                    <a:pt x="236" y="25"/>
                  </a:lnTo>
                  <a:lnTo>
                    <a:pt x="232" y="26"/>
                  </a:lnTo>
                  <a:lnTo>
                    <a:pt x="226" y="28"/>
                  </a:lnTo>
                  <a:lnTo>
                    <a:pt x="220" y="29"/>
                  </a:lnTo>
                  <a:lnTo>
                    <a:pt x="215" y="31"/>
                  </a:lnTo>
                  <a:lnTo>
                    <a:pt x="209" y="32"/>
                  </a:lnTo>
                  <a:lnTo>
                    <a:pt x="203" y="34"/>
                  </a:lnTo>
                  <a:lnTo>
                    <a:pt x="197" y="36"/>
                  </a:lnTo>
                  <a:lnTo>
                    <a:pt x="192" y="38"/>
                  </a:lnTo>
                  <a:lnTo>
                    <a:pt x="186" y="40"/>
                  </a:lnTo>
                  <a:lnTo>
                    <a:pt x="180" y="42"/>
                  </a:lnTo>
                  <a:lnTo>
                    <a:pt x="175" y="43"/>
                  </a:lnTo>
                  <a:lnTo>
                    <a:pt x="169" y="45"/>
                  </a:lnTo>
                  <a:lnTo>
                    <a:pt x="162" y="46"/>
                  </a:lnTo>
                  <a:lnTo>
                    <a:pt x="158" y="48"/>
                  </a:lnTo>
                  <a:lnTo>
                    <a:pt x="151" y="50"/>
                  </a:lnTo>
                  <a:lnTo>
                    <a:pt x="145" y="52"/>
                  </a:lnTo>
                  <a:lnTo>
                    <a:pt x="139" y="54"/>
                  </a:lnTo>
                  <a:lnTo>
                    <a:pt x="135" y="57"/>
                  </a:lnTo>
                  <a:lnTo>
                    <a:pt x="128" y="58"/>
                  </a:lnTo>
                  <a:lnTo>
                    <a:pt x="122" y="60"/>
                  </a:lnTo>
                  <a:lnTo>
                    <a:pt x="118" y="62"/>
                  </a:lnTo>
                  <a:lnTo>
                    <a:pt x="112" y="64"/>
                  </a:lnTo>
                  <a:lnTo>
                    <a:pt x="106" y="65"/>
                  </a:lnTo>
                  <a:lnTo>
                    <a:pt x="101" y="67"/>
                  </a:lnTo>
                  <a:lnTo>
                    <a:pt x="96" y="69"/>
                  </a:lnTo>
                  <a:lnTo>
                    <a:pt x="91" y="72"/>
                  </a:lnTo>
                  <a:lnTo>
                    <a:pt x="86" y="73"/>
                  </a:lnTo>
                  <a:lnTo>
                    <a:pt x="82" y="75"/>
                  </a:lnTo>
                  <a:lnTo>
                    <a:pt x="77" y="77"/>
                  </a:lnTo>
                  <a:lnTo>
                    <a:pt x="72" y="79"/>
                  </a:lnTo>
                  <a:lnTo>
                    <a:pt x="67" y="81"/>
                  </a:lnTo>
                  <a:lnTo>
                    <a:pt x="63" y="84"/>
                  </a:lnTo>
                  <a:lnTo>
                    <a:pt x="59" y="85"/>
                  </a:lnTo>
                  <a:lnTo>
                    <a:pt x="55" y="87"/>
                  </a:lnTo>
                  <a:lnTo>
                    <a:pt x="51" y="89"/>
                  </a:lnTo>
                  <a:lnTo>
                    <a:pt x="46" y="91"/>
                  </a:lnTo>
                  <a:lnTo>
                    <a:pt x="43" y="92"/>
                  </a:lnTo>
                  <a:lnTo>
                    <a:pt x="40" y="94"/>
                  </a:lnTo>
                  <a:lnTo>
                    <a:pt x="36" y="96"/>
                  </a:lnTo>
                  <a:lnTo>
                    <a:pt x="33" y="98"/>
                  </a:lnTo>
                  <a:lnTo>
                    <a:pt x="30" y="100"/>
                  </a:lnTo>
                  <a:lnTo>
                    <a:pt x="27" y="102"/>
                  </a:lnTo>
                  <a:lnTo>
                    <a:pt x="24" y="103"/>
                  </a:lnTo>
                  <a:lnTo>
                    <a:pt x="22" y="104"/>
                  </a:lnTo>
                  <a:lnTo>
                    <a:pt x="19" y="106"/>
                  </a:lnTo>
                  <a:lnTo>
                    <a:pt x="17" y="108"/>
                  </a:lnTo>
                  <a:lnTo>
                    <a:pt x="15" y="110"/>
                  </a:lnTo>
                  <a:lnTo>
                    <a:pt x="13" y="111"/>
                  </a:lnTo>
                  <a:lnTo>
                    <a:pt x="11" y="113"/>
                  </a:lnTo>
                  <a:lnTo>
                    <a:pt x="9" y="115"/>
                  </a:lnTo>
                  <a:lnTo>
                    <a:pt x="5" y="118"/>
                  </a:lnTo>
                  <a:lnTo>
                    <a:pt x="4" y="122"/>
                  </a:lnTo>
                  <a:lnTo>
                    <a:pt x="2" y="123"/>
                  </a:lnTo>
                  <a:lnTo>
                    <a:pt x="1" y="126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4" y="139"/>
                  </a:lnTo>
                  <a:lnTo>
                    <a:pt x="5" y="140"/>
                  </a:lnTo>
                  <a:lnTo>
                    <a:pt x="9" y="142"/>
                  </a:lnTo>
                  <a:lnTo>
                    <a:pt x="10" y="142"/>
                  </a:lnTo>
                  <a:lnTo>
                    <a:pt x="12" y="143"/>
                  </a:lnTo>
                  <a:lnTo>
                    <a:pt x="14" y="143"/>
                  </a:lnTo>
                  <a:lnTo>
                    <a:pt x="17" y="143"/>
                  </a:lnTo>
                  <a:lnTo>
                    <a:pt x="19" y="143"/>
                  </a:lnTo>
                  <a:lnTo>
                    <a:pt x="21" y="143"/>
                  </a:lnTo>
                  <a:lnTo>
                    <a:pt x="24" y="143"/>
                  </a:lnTo>
                  <a:lnTo>
                    <a:pt x="26" y="143"/>
                  </a:lnTo>
                  <a:lnTo>
                    <a:pt x="28" y="143"/>
                  </a:lnTo>
                  <a:lnTo>
                    <a:pt x="31" y="143"/>
                  </a:lnTo>
                  <a:lnTo>
                    <a:pt x="34" y="143"/>
                  </a:lnTo>
                  <a:lnTo>
                    <a:pt x="37" y="143"/>
                  </a:lnTo>
                  <a:lnTo>
                    <a:pt x="41" y="143"/>
                  </a:lnTo>
                  <a:lnTo>
                    <a:pt x="43" y="142"/>
                  </a:lnTo>
                  <a:lnTo>
                    <a:pt x="46" y="142"/>
                  </a:lnTo>
                  <a:lnTo>
                    <a:pt x="51" y="142"/>
                  </a:lnTo>
                  <a:lnTo>
                    <a:pt x="54" y="141"/>
                  </a:lnTo>
                  <a:lnTo>
                    <a:pt x="58" y="140"/>
                  </a:lnTo>
                  <a:lnTo>
                    <a:pt x="62" y="139"/>
                  </a:lnTo>
                  <a:lnTo>
                    <a:pt x="65" y="139"/>
                  </a:lnTo>
                  <a:lnTo>
                    <a:pt x="69" y="137"/>
                  </a:lnTo>
                  <a:lnTo>
                    <a:pt x="74" y="136"/>
                  </a:lnTo>
                  <a:lnTo>
                    <a:pt x="78" y="135"/>
                  </a:lnTo>
                  <a:lnTo>
                    <a:pt x="82" y="134"/>
                  </a:lnTo>
                  <a:lnTo>
                    <a:pt x="87" y="133"/>
                  </a:lnTo>
                  <a:lnTo>
                    <a:pt x="91" y="131"/>
                  </a:lnTo>
                  <a:lnTo>
                    <a:pt x="96" y="130"/>
                  </a:lnTo>
                  <a:lnTo>
                    <a:pt x="101" y="128"/>
                  </a:lnTo>
                  <a:lnTo>
                    <a:pt x="105" y="126"/>
                  </a:lnTo>
                  <a:lnTo>
                    <a:pt x="110" y="124"/>
                  </a:lnTo>
                  <a:lnTo>
                    <a:pt x="115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30" y="118"/>
                  </a:lnTo>
                  <a:lnTo>
                    <a:pt x="136" y="116"/>
                  </a:lnTo>
                  <a:lnTo>
                    <a:pt x="141" y="114"/>
                  </a:lnTo>
                  <a:lnTo>
                    <a:pt x="146" y="112"/>
                  </a:lnTo>
                  <a:lnTo>
                    <a:pt x="152" y="110"/>
                  </a:lnTo>
                  <a:lnTo>
                    <a:pt x="157" y="107"/>
                  </a:lnTo>
                  <a:lnTo>
                    <a:pt x="162" y="106"/>
                  </a:lnTo>
                  <a:lnTo>
                    <a:pt x="168" y="104"/>
                  </a:lnTo>
                  <a:lnTo>
                    <a:pt x="174" y="102"/>
                  </a:lnTo>
                  <a:lnTo>
                    <a:pt x="178" y="99"/>
                  </a:lnTo>
                  <a:lnTo>
                    <a:pt x="184" y="97"/>
                  </a:lnTo>
                  <a:lnTo>
                    <a:pt x="190" y="94"/>
                  </a:lnTo>
                  <a:lnTo>
                    <a:pt x="195" y="92"/>
                  </a:lnTo>
                  <a:lnTo>
                    <a:pt x="200" y="89"/>
                  </a:lnTo>
                  <a:lnTo>
                    <a:pt x="206" y="87"/>
                  </a:lnTo>
                  <a:lnTo>
                    <a:pt x="212" y="84"/>
                  </a:lnTo>
                  <a:lnTo>
                    <a:pt x="216" y="83"/>
                  </a:lnTo>
                  <a:lnTo>
                    <a:pt x="222" y="80"/>
                  </a:lnTo>
                  <a:lnTo>
                    <a:pt x="227" y="78"/>
                  </a:lnTo>
                  <a:lnTo>
                    <a:pt x="233" y="75"/>
                  </a:lnTo>
                  <a:lnTo>
                    <a:pt x="237" y="73"/>
                  </a:lnTo>
                  <a:lnTo>
                    <a:pt x="243" y="71"/>
                  </a:lnTo>
                  <a:lnTo>
                    <a:pt x="248" y="69"/>
                  </a:lnTo>
                  <a:lnTo>
                    <a:pt x="253" y="66"/>
                  </a:lnTo>
                  <a:lnTo>
                    <a:pt x="257" y="64"/>
                  </a:lnTo>
                  <a:lnTo>
                    <a:pt x="262" y="62"/>
                  </a:lnTo>
                  <a:lnTo>
                    <a:pt x="268" y="59"/>
                  </a:lnTo>
                  <a:lnTo>
                    <a:pt x="272" y="57"/>
                  </a:lnTo>
                  <a:lnTo>
                    <a:pt x="276" y="55"/>
                  </a:lnTo>
                  <a:lnTo>
                    <a:pt x="281" y="53"/>
                  </a:lnTo>
                  <a:lnTo>
                    <a:pt x="286" y="51"/>
                  </a:lnTo>
                  <a:lnTo>
                    <a:pt x="290" y="49"/>
                  </a:lnTo>
                  <a:lnTo>
                    <a:pt x="293" y="46"/>
                  </a:lnTo>
                  <a:lnTo>
                    <a:pt x="297" y="46"/>
                  </a:lnTo>
                  <a:lnTo>
                    <a:pt x="302" y="44"/>
                  </a:lnTo>
                  <a:lnTo>
                    <a:pt x="305" y="41"/>
                  </a:lnTo>
                  <a:lnTo>
                    <a:pt x="309" y="40"/>
                  </a:lnTo>
                  <a:lnTo>
                    <a:pt x="313" y="38"/>
                  </a:lnTo>
                  <a:lnTo>
                    <a:pt x="316" y="37"/>
                  </a:lnTo>
                  <a:lnTo>
                    <a:pt x="319" y="35"/>
                  </a:lnTo>
                  <a:lnTo>
                    <a:pt x="322" y="34"/>
                  </a:lnTo>
                  <a:lnTo>
                    <a:pt x="325" y="32"/>
                  </a:lnTo>
                  <a:lnTo>
                    <a:pt x="328" y="31"/>
                  </a:lnTo>
                  <a:lnTo>
                    <a:pt x="330" y="29"/>
                  </a:lnTo>
                  <a:lnTo>
                    <a:pt x="332" y="28"/>
                  </a:lnTo>
                  <a:lnTo>
                    <a:pt x="334" y="27"/>
                  </a:lnTo>
                  <a:lnTo>
                    <a:pt x="336" y="26"/>
                  </a:lnTo>
                  <a:lnTo>
                    <a:pt x="339" y="26"/>
                  </a:lnTo>
                  <a:lnTo>
                    <a:pt x="342" y="24"/>
                  </a:lnTo>
                  <a:lnTo>
                    <a:pt x="343" y="24"/>
                  </a:lnTo>
                  <a:lnTo>
                    <a:pt x="344" y="24"/>
                  </a:lnTo>
                  <a:lnTo>
                    <a:pt x="333" y="0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40"/>
            <p:cNvSpPr>
              <a:spLocks/>
            </p:cNvSpPr>
            <p:nvPr/>
          </p:nvSpPr>
          <p:spPr bwMode="auto">
            <a:xfrm>
              <a:off x="903" y="1051"/>
              <a:ext cx="332" cy="61"/>
            </a:xfrm>
            <a:custGeom>
              <a:avLst/>
              <a:gdLst/>
              <a:ahLst/>
              <a:cxnLst>
                <a:cxn ang="0">
                  <a:pos x="314" y="38"/>
                </a:cxn>
                <a:cxn ang="0">
                  <a:pos x="308" y="36"/>
                </a:cxn>
                <a:cxn ang="0">
                  <a:pos x="301" y="34"/>
                </a:cxn>
                <a:cxn ang="0">
                  <a:pos x="292" y="33"/>
                </a:cxn>
                <a:cxn ang="0">
                  <a:pos x="284" y="31"/>
                </a:cxn>
                <a:cxn ang="0">
                  <a:pos x="272" y="29"/>
                </a:cxn>
                <a:cxn ang="0">
                  <a:pos x="261" y="27"/>
                </a:cxn>
                <a:cxn ang="0">
                  <a:pos x="249" y="25"/>
                </a:cxn>
                <a:cxn ang="0">
                  <a:pos x="235" y="22"/>
                </a:cxn>
                <a:cxn ang="0">
                  <a:pos x="222" y="19"/>
                </a:cxn>
                <a:cxn ang="0">
                  <a:pos x="207" y="17"/>
                </a:cxn>
                <a:cxn ang="0">
                  <a:pos x="192" y="14"/>
                </a:cxn>
                <a:cxn ang="0">
                  <a:pos x="177" y="11"/>
                </a:cxn>
                <a:cxn ang="0">
                  <a:pos x="161" y="10"/>
                </a:cxn>
                <a:cxn ang="0">
                  <a:pos x="147" y="8"/>
                </a:cxn>
                <a:cxn ang="0">
                  <a:pos x="132" y="5"/>
                </a:cxn>
                <a:cxn ang="0">
                  <a:pos x="116" y="4"/>
                </a:cxn>
                <a:cxn ang="0">
                  <a:pos x="102" y="2"/>
                </a:cxn>
                <a:cxn ang="0">
                  <a:pos x="89" y="1"/>
                </a:cxn>
                <a:cxn ang="0">
                  <a:pos x="77" y="1"/>
                </a:cxn>
                <a:cxn ang="0">
                  <a:pos x="64" y="0"/>
                </a:cxn>
                <a:cxn ang="0">
                  <a:pos x="53" y="0"/>
                </a:cxn>
                <a:cxn ang="0">
                  <a:pos x="43" y="1"/>
                </a:cxn>
                <a:cxn ang="0">
                  <a:pos x="34" y="2"/>
                </a:cxn>
                <a:cxn ang="0">
                  <a:pos x="26" y="3"/>
                </a:cxn>
                <a:cxn ang="0">
                  <a:pos x="19" y="4"/>
                </a:cxn>
                <a:cxn ang="0">
                  <a:pos x="13" y="6"/>
                </a:cxn>
                <a:cxn ang="0">
                  <a:pos x="4" y="9"/>
                </a:cxn>
                <a:cxn ang="0">
                  <a:pos x="0" y="14"/>
                </a:cxn>
                <a:cxn ang="0">
                  <a:pos x="4" y="22"/>
                </a:cxn>
                <a:cxn ang="0">
                  <a:pos x="13" y="28"/>
                </a:cxn>
                <a:cxn ang="0">
                  <a:pos x="19" y="30"/>
                </a:cxn>
                <a:cxn ang="0">
                  <a:pos x="26" y="33"/>
                </a:cxn>
                <a:cxn ang="0">
                  <a:pos x="35" y="35"/>
                </a:cxn>
                <a:cxn ang="0">
                  <a:pos x="45" y="38"/>
                </a:cxn>
                <a:cxn ang="0">
                  <a:pos x="57" y="40"/>
                </a:cxn>
                <a:cxn ang="0">
                  <a:pos x="69" y="43"/>
                </a:cxn>
                <a:cxn ang="0">
                  <a:pos x="81" y="44"/>
                </a:cxn>
                <a:cxn ang="0">
                  <a:pos x="96" y="47"/>
                </a:cxn>
                <a:cxn ang="0">
                  <a:pos x="112" y="48"/>
                </a:cxn>
                <a:cxn ang="0">
                  <a:pos x="128" y="50"/>
                </a:cxn>
                <a:cxn ang="0">
                  <a:pos x="144" y="51"/>
                </a:cxn>
                <a:cxn ang="0">
                  <a:pos x="161" y="52"/>
                </a:cxn>
                <a:cxn ang="0">
                  <a:pos x="178" y="53"/>
                </a:cxn>
                <a:cxn ang="0">
                  <a:pos x="195" y="54"/>
                </a:cxn>
                <a:cxn ang="0">
                  <a:pos x="211" y="55"/>
                </a:cxn>
                <a:cxn ang="0">
                  <a:pos x="229" y="57"/>
                </a:cxn>
                <a:cxn ang="0">
                  <a:pos x="244" y="57"/>
                </a:cxn>
                <a:cxn ang="0">
                  <a:pos x="259" y="58"/>
                </a:cxn>
                <a:cxn ang="0">
                  <a:pos x="272" y="58"/>
                </a:cxn>
                <a:cxn ang="0">
                  <a:pos x="286" y="59"/>
                </a:cxn>
                <a:cxn ang="0">
                  <a:pos x="298" y="60"/>
                </a:cxn>
                <a:cxn ang="0">
                  <a:pos x="308" y="60"/>
                </a:cxn>
                <a:cxn ang="0">
                  <a:pos x="316" y="60"/>
                </a:cxn>
                <a:cxn ang="0">
                  <a:pos x="324" y="61"/>
                </a:cxn>
                <a:cxn ang="0">
                  <a:pos x="331" y="61"/>
                </a:cxn>
                <a:cxn ang="0">
                  <a:pos x="316" y="39"/>
                </a:cxn>
              </a:cxnLst>
              <a:rect l="0" t="0" r="r" b="b"/>
              <a:pathLst>
                <a:path w="332" h="61">
                  <a:moveTo>
                    <a:pt x="316" y="39"/>
                  </a:moveTo>
                  <a:lnTo>
                    <a:pt x="316" y="38"/>
                  </a:lnTo>
                  <a:lnTo>
                    <a:pt x="314" y="38"/>
                  </a:lnTo>
                  <a:lnTo>
                    <a:pt x="312" y="37"/>
                  </a:lnTo>
                  <a:lnTo>
                    <a:pt x="309" y="37"/>
                  </a:lnTo>
                  <a:lnTo>
                    <a:pt x="308" y="36"/>
                  </a:lnTo>
                  <a:lnTo>
                    <a:pt x="305" y="35"/>
                  </a:lnTo>
                  <a:lnTo>
                    <a:pt x="303" y="35"/>
                  </a:lnTo>
                  <a:lnTo>
                    <a:pt x="301" y="34"/>
                  </a:lnTo>
                  <a:lnTo>
                    <a:pt x="298" y="34"/>
                  </a:lnTo>
                  <a:lnTo>
                    <a:pt x="295" y="33"/>
                  </a:lnTo>
                  <a:lnTo>
                    <a:pt x="292" y="33"/>
                  </a:lnTo>
                  <a:lnTo>
                    <a:pt x="290" y="33"/>
                  </a:lnTo>
                  <a:lnTo>
                    <a:pt x="287" y="31"/>
                  </a:lnTo>
                  <a:lnTo>
                    <a:pt x="284" y="31"/>
                  </a:lnTo>
                  <a:lnTo>
                    <a:pt x="280" y="30"/>
                  </a:lnTo>
                  <a:lnTo>
                    <a:pt x="277" y="30"/>
                  </a:lnTo>
                  <a:lnTo>
                    <a:pt x="272" y="29"/>
                  </a:lnTo>
                  <a:lnTo>
                    <a:pt x="269" y="29"/>
                  </a:lnTo>
                  <a:lnTo>
                    <a:pt x="265" y="28"/>
                  </a:lnTo>
                  <a:lnTo>
                    <a:pt x="261" y="27"/>
                  </a:lnTo>
                  <a:lnTo>
                    <a:pt x="257" y="26"/>
                  </a:lnTo>
                  <a:lnTo>
                    <a:pt x="252" y="25"/>
                  </a:lnTo>
                  <a:lnTo>
                    <a:pt x="249" y="25"/>
                  </a:lnTo>
                  <a:lnTo>
                    <a:pt x="245" y="24"/>
                  </a:lnTo>
                  <a:lnTo>
                    <a:pt x="240" y="23"/>
                  </a:lnTo>
                  <a:lnTo>
                    <a:pt x="235" y="22"/>
                  </a:lnTo>
                  <a:lnTo>
                    <a:pt x="231" y="21"/>
                  </a:lnTo>
                  <a:lnTo>
                    <a:pt x="227" y="20"/>
                  </a:lnTo>
                  <a:lnTo>
                    <a:pt x="222" y="19"/>
                  </a:lnTo>
                  <a:lnTo>
                    <a:pt x="216" y="18"/>
                  </a:lnTo>
                  <a:lnTo>
                    <a:pt x="211" y="17"/>
                  </a:lnTo>
                  <a:lnTo>
                    <a:pt x="207" y="17"/>
                  </a:lnTo>
                  <a:lnTo>
                    <a:pt x="202" y="16"/>
                  </a:lnTo>
                  <a:lnTo>
                    <a:pt x="197" y="14"/>
                  </a:lnTo>
                  <a:lnTo>
                    <a:pt x="192" y="14"/>
                  </a:lnTo>
                  <a:lnTo>
                    <a:pt x="187" y="13"/>
                  </a:lnTo>
                  <a:lnTo>
                    <a:pt x="182" y="12"/>
                  </a:lnTo>
                  <a:lnTo>
                    <a:pt x="177" y="11"/>
                  </a:lnTo>
                  <a:lnTo>
                    <a:pt x="172" y="11"/>
                  </a:lnTo>
                  <a:lnTo>
                    <a:pt x="167" y="11"/>
                  </a:lnTo>
                  <a:lnTo>
                    <a:pt x="161" y="10"/>
                  </a:lnTo>
                  <a:lnTo>
                    <a:pt x="156" y="9"/>
                  </a:lnTo>
                  <a:lnTo>
                    <a:pt x="152" y="8"/>
                  </a:lnTo>
                  <a:lnTo>
                    <a:pt x="147" y="8"/>
                  </a:lnTo>
                  <a:lnTo>
                    <a:pt x="141" y="7"/>
                  </a:lnTo>
                  <a:lnTo>
                    <a:pt x="136" y="6"/>
                  </a:lnTo>
                  <a:lnTo>
                    <a:pt x="132" y="5"/>
                  </a:lnTo>
                  <a:lnTo>
                    <a:pt x="126" y="5"/>
                  </a:lnTo>
                  <a:lnTo>
                    <a:pt x="121" y="4"/>
                  </a:lnTo>
                  <a:lnTo>
                    <a:pt x="116" y="4"/>
                  </a:lnTo>
                  <a:lnTo>
                    <a:pt x="112" y="3"/>
                  </a:lnTo>
                  <a:lnTo>
                    <a:pt x="107" y="3"/>
                  </a:lnTo>
                  <a:lnTo>
                    <a:pt x="102" y="2"/>
                  </a:lnTo>
                  <a:lnTo>
                    <a:pt x="97" y="2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4" y="1"/>
                  </a:lnTo>
                  <a:lnTo>
                    <a:pt x="80" y="1"/>
                  </a:lnTo>
                  <a:lnTo>
                    <a:pt x="77" y="1"/>
                  </a:lnTo>
                  <a:lnTo>
                    <a:pt x="73" y="1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0" y="1"/>
                  </a:lnTo>
                  <a:lnTo>
                    <a:pt x="37" y="1"/>
                  </a:lnTo>
                  <a:lnTo>
                    <a:pt x="34" y="2"/>
                  </a:lnTo>
                  <a:lnTo>
                    <a:pt x="31" y="2"/>
                  </a:lnTo>
                  <a:lnTo>
                    <a:pt x="28" y="2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0" y="7"/>
                  </a:lnTo>
                  <a:lnTo>
                    <a:pt x="7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9" y="26"/>
                  </a:lnTo>
                  <a:lnTo>
                    <a:pt x="13" y="28"/>
                  </a:lnTo>
                  <a:lnTo>
                    <a:pt x="15" y="29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33"/>
                  </a:lnTo>
                  <a:lnTo>
                    <a:pt x="29" y="33"/>
                  </a:lnTo>
                  <a:lnTo>
                    <a:pt x="32" y="34"/>
                  </a:lnTo>
                  <a:lnTo>
                    <a:pt x="35" y="35"/>
                  </a:lnTo>
                  <a:lnTo>
                    <a:pt x="38" y="36"/>
                  </a:lnTo>
                  <a:lnTo>
                    <a:pt x="41" y="37"/>
                  </a:lnTo>
                  <a:lnTo>
                    <a:pt x="45" y="38"/>
                  </a:lnTo>
                  <a:lnTo>
                    <a:pt x="49" y="39"/>
                  </a:lnTo>
                  <a:lnTo>
                    <a:pt x="53" y="40"/>
                  </a:lnTo>
                  <a:lnTo>
                    <a:pt x="57" y="40"/>
                  </a:lnTo>
                  <a:lnTo>
                    <a:pt x="60" y="42"/>
                  </a:lnTo>
                  <a:lnTo>
                    <a:pt x="64" y="42"/>
                  </a:lnTo>
                  <a:lnTo>
                    <a:pt x="69" y="43"/>
                  </a:lnTo>
                  <a:lnTo>
                    <a:pt x="73" y="43"/>
                  </a:lnTo>
                  <a:lnTo>
                    <a:pt x="77" y="44"/>
                  </a:lnTo>
                  <a:lnTo>
                    <a:pt x="81" y="44"/>
                  </a:lnTo>
                  <a:lnTo>
                    <a:pt x="87" y="45"/>
                  </a:lnTo>
                  <a:lnTo>
                    <a:pt x="91" y="46"/>
                  </a:lnTo>
                  <a:lnTo>
                    <a:pt x="96" y="47"/>
                  </a:lnTo>
                  <a:lnTo>
                    <a:pt x="101" y="47"/>
                  </a:lnTo>
                  <a:lnTo>
                    <a:pt x="107" y="48"/>
                  </a:lnTo>
                  <a:lnTo>
                    <a:pt x="112" y="48"/>
                  </a:lnTo>
                  <a:lnTo>
                    <a:pt x="117" y="49"/>
                  </a:lnTo>
                  <a:lnTo>
                    <a:pt x="122" y="49"/>
                  </a:lnTo>
                  <a:lnTo>
                    <a:pt x="128" y="50"/>
                  </a:lnTo>
                  <a:lnTo>
                    <a:pt x="134" y="50"/>
                  </a:lnTo>
                  <a:lnTo>
                    <a:pt x="139" y="50"/>
                  </a:lnTo>
                  <a:lnTo>
                    <a:pt x="144" y="51"/>
                  </a:lnTo>
                  <a:lnTo>
                    <a:pt x="150" y="51"/>
                  </a:lnTo>
                  <a:lnTo>
                    <a:pt x="155" y="51"/>
                  </a:lnTo>
                  <a:lnTo>
                    <a:pt x="161" y="52"/>
                  </a:lnTo>
                  <a:lnTo>
                    <a:pt x="167" y="52"/>
                  </a:lnTo>
                  <a:lnTo>
                    <a:pt x="173" y="53"/>
                  </a:lnTo>
                  <a:lnTo>
                    <a:pt x="178" y="53"/>
                  </a:lnTo>
                  <a:lnTo>
                    <a:pt x="184" y="54"/>
                  </a:lnTo>
                  <a:lnTo>
                    <a:pt x="190" y="54"/>
                  </a:lnTo>
                  <a:lnTo>
                    <a:pt x="195" y="54"/>
                  </a:lnTo>
                  <a:lnTo>
                    <a:pt x="201" y="55"/>
                  </a:lnTo>
                  <a:lnTo>
                    <a:pt x="207" y="55"/>
                  </a:lnTo>
                  <a:lnTo>
                    <a:pt x="211" y="55"/>
                  </a:lnTo>
                  <a:lnTo>
                    <a:pt x="217" y="56"/>
                  </a:lnTo>
                  <a:lnTo>
                    <a:pt x="223" y="56"/>
                  </a:lnTo>
                  <a:lnTo>
                    <a:pt x="229" y="57"/>
                  </a:lnTo>
                  <a:lnTo>
                    <a:pt x="233" y="57"/>
                  </a:lnTo>
                  <a:lnTo>
                    <a:pt x="239" y="57"/>
                  </a:lnTo>
                  <a:lnTo>
                    <a:pt x="244" y="57"/>
                  </a:lnTo>
                  <a:lnTo>
                    <a:pt x="249" y="58"/>
                  </a:lnTo>
                  <a:lnTo>
                    <a:pt x="253" y="58"/>
                  </a:lnTo>
                  <a:lnTo>
                    <a:pt x="259" y="58"/>
                  </a:lnTo>
                  <a:lnTo>
                    <a:pt x="264" y="58"/>
                  </a:lnTo>
                  <a:lnTo>
                    <a:pt x="269" y="58"/>
                  </a:lnTo>
                  <a:lnTo>
                    <a:pt x="272" y="58"/>
                  </a:lnTo>
                  <a:lnTo>
                    <a:pt x="277" y="59"/>
                  </a:lnTo>
                  <a:lnTo>
                    <a:pt x="282" y="59"/>
                  </a:lnTo>
                  <a:lnTo>
                    <a:pt x="286" y="59"/>
                  </a:lnTo>
                  <a:lnTo>
                    <a:pt x="289" y="59"/>
                  </a:lnTo>
                  <a:lnTo>
                    <a:pt x="293" y="60"/>
                  </a:lnTo>
                  <a:lnTo>
                    <a:pt x="298" y="60"/>
                  </a:lnTo>
                  <a:lnTo>
                    <a:pt x="302" y="60"/>
                  </a:lnTo>
                  <a:lnTo>
                    <a:pt x="305" y="60"/>
                  </a:lnTo>
                  <a:lnTo>
                    <a:pt x="308" y="60"/>
                  </a:lnTo>
                  <a:lnTo>
                    <a:pt x="310" y="60"/>
                  </a:lnTo>
                  <a:lnTo>
                    <a:pt x="314" y="60"/>
                  </a:lnTo>
                  <a:lnTo>
                    <a:pt x="316" y="60"/>
                  </a:lnTo>
                  <a:lnTo>
                    <a:pt x="319" y="60"/>
                  </a:lnTo>
                  <a:lnTo>
                    <a:pt x="322" y="60"/>
                  </a:lnTo>
                  <a:lnTo>
                    <a:pt x="324" y="61"/>
                  </a:lnTo>
                  <a:lnTo>
                    <a:pt x="327" y="61"/>
                  </a:lnTo>
                  <a:lnTo>
                    <a:pt x="329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16" y="39"/>
                  </a:lnTo>
                  <a:lnTo>
                    <a:pt x="316" y="39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41"/>
            <p:cNvSpPr>
              <a:spLocks/>
            </p:cNvSpPr>
            <p:nvPr/>
          </p:nvSpPr>
          <p:spPr bwMode="auto">
            <a:xfrm>
              <a:off x="943" y="837"/>
              <a:ext cx="259" cy="217"/>
            </a:xfrm>
            <a:custGeom>
              <a:avLst/>
              <a:gdLst/>
              <a:ahLst/>
              <a:cxnLst>
                <a:cxn ang="0">
                  <a:pos x="257" y="216"/>
                </a:cxn>
                <a:cxn ang="0">
                  <a:pos x="250" y="212"/>
                </a:cxn>
                <a:cxn ang="0">
                  <a:pos x="244" y="208"/>
                </a:cxn>
                <a:cxn ang="0">
                  <a:pos x="236" y="205"/>
                </a:cxn>
                <a:cxn ang="0">
                  <a:pos x="228" y="200"/>
                </a:cxn>
                <a:cxn ang="0">
                  <a:pos x="217" y="194"/>
                </a:cxn>
                <a:cxn ang="0">
                  <a:pos x="207" y="187"/>
                </a:cxn>
                <a:cxn ang="0">
                  <a:pos x="194" y="180"/>
                </a:cxn>
                <a:cxn ang="0">
                  <a:pos x="182" y="173"/>
                </a:cxn>
                <a:cxn ang="0">
                  <a:pos x="169" y="166"/>
                </a:cxn>
                <a:cxn ang="0">
                  <a:pos x="155" y="157"/>
                </a:cxn>
                <a:cxn ang="0">
                  <a:pos x="141" y="148"/>
                </a:cxn>
                <a:cxn ang="0">
                  <a:pos x="128" y="139"/>
                </a:cxn>
                <a:cxn ang="0">
                  <a:pos x="114" y="130"/>
                </a:cxn>
                <a:cxn ang="0">
                  <a:pos x="100" y="122"/>
                </a:cxn>
                <a:cxn ang="0">
                  <a:pos x="87" y="112"/>
                </a:cxn>
                <a:cxn ang="0">
                  <a:pos x="75" y="103"/>
                </a:cxn>
                <a:cxn ang="0">
                  <a:pos x="62" y="94"/>
                </a:cxn>
                <a:cxn ang="0">
                  <a:pos x="52" y="85"/>
                </a:cxn>
                <a:cxn ang="0">
                  <a:pos x="41" y="76"/>
                </a:cxn>
                <a:cxn ang="0">
                  <a:pos x="33" y="68"/>
                </a:cxn>
                <a:cxn ang="0">
                  <a:pos x="24" y="59"/>
                </a:cxn>
                <a:cxn ang="0">
                  <a:pos x="17" y="51"/>
                </a:cxn>
                <a:cxn ang="0">
                  <a:pos x="12" y="44"/>
                </a:cxn>
                <a:cxn ang="0">
                  <a:pos x="7" y="37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9"/>
                </a:cxn>
                <a:cxn ang="0">
                  <a:pos x="0" y="11"/>
                </a:cxn>
                <a:cxn ang="0">
                  <a:pos x="3" y="5"/>
                </a:cxn>
                <a:cxn ang="0">
                  <a:pos x="11" y="1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2" y="3"/>
                </a:cxn>
                <a:cxn ang="0">
                  <a:pos x="39" y="6"/>
                </a:cxn>
                <a:cxn ang="0">
                  <a:pos x="48" y="10"/>
                </a:cxn>
                <a:cxn ang="0">
                  <a:pos x="56" y="15"/>
                </a:cxn>
                <a:cxn ang="0">
                  <a:pos x="67" y="21"/>
                </a:cxn>
                <a:cxn ang="0">
                  <a:pos x="76" y="29"/>
                </a:cxn>
                <a:cxn ang="0">
                  <a:pos x="87" y="36"/>
                </a:cxn>
                <a:cxn ang="0">
                  <a:pos x="98" y="46"/>
                </a:cxn>
                <a:cxn ang="0">
                  <a:pos x="110" y="56"/>
                </a:cxn>
                <a:cxn ang="0">
                  <a:pos x="121" y="68"/>
                </a:cxn>
                <a:cxn ang="0">
                  <a:pos x="133" y="78"/>
                </a:cxn>
                <a:cxn ang="0">
                  <a:pos x="146" y="90"/>
                </a:cxn>
                <a:cxn ang="0">
                  <a:pos x="156" y="103"/>
                </a:cxn>
                <a:cxn ang="0">
                  <a:pos x="169" y="115"/>
                </a:cxn>
                <a:cxn ang="0">
                  <a:pos x="180" y="127"/>
                </a:cxn>
                <a:cxn ang="0">
                  <a:pos x="191" y="139"/>
                </a:cxn>
                <a:cxn ang="0">
                  <a:pos x="202" y="150"/>
                </a:cxn>
                <a:cxn ang="0">
                  <a:pos x="211" y="162"/>
                </a:cxn>
                <a:cxn ang="0">
                  <a:pos x="221" y="172"/>
                </a:cxn>
                <a:cxn ang="0">
                  <a:pos x="229" y="182"/>
                </a:cxn>
                <a:cxn ang="0">
                  <a:pos x="237" y="191"/>
                </a:cxn>
                <a:cxn ang="0">
                  <a:pos x="244" y="199"/>
                </a:cxn>
                <a:cxn ang="0">
                  <a:pos x="249" y="205"/>
                </a:cxn>
                <a:cxn ang="0">
                  <a:pos x="254" y="211"/>
                </a:cxn>
                <a:cxn ang="0">
                  <a:pos x="259" y="217"/>
                </a:cxn>
              </a:cxnLst>
              <a:rect l="0" t="0" r="r" b="b"/>
              <a:pathLst>
                <a:path w="259" h="217">
                  <a:moveTo>
                    <a:pt x="259" y="217"/>
                  </a:moveTo>
                  <a:lnTo>
                    <a:pt x="259" y="217"/>
                  </a:lnTo>
                  <a:lnTo>
                    <a:pt x="257" y="216"/>
                  </a:lnTo>
                  <a:lnTo>
                    <a:pt x="255" y="215"/>
                  </a:lnTo>
                  <a:lnTo>
                    <a:pt x="252" y="213"/>
                  </a:lnTo>
                  <a:lnTo>
                    <a:pt x="250" y="212"/>
                  </a:lnTo>
                  <a:lnTo>
                    <a:pt x="248" y="211"/>
                  </a:lnTo>
                  <a:lnTo>
                    <a:pt x="247" y="210"/>
                  </a:lnTo>
                  <a:lnTo>
                    <a:pt x="244" y="208"/>
                  </a:lnTo>
                  <a:lnTo>
                    <a:pt x="242" y="207"/>
                  </a:lnTo>
                  <a:lnTo>
                    <a:pt x="239" y="206"/>
                  </a:lnTo>
                  <a:lnTo>
                    <a:pt x="236" y="205"/>
                  </a:lnTo>
                  <a:lnTo>
                    <a:pt x="234" y="204"/>
                  </a:lnTo>
                  <a:lnTo>
                    <a:pt x="230" y="202"/>
                  </a:lnTo>
                  <a:lnTo>
                    <a:pt x="228" y="200"/>
                  </a:lnTo>
                  <a:lnTo>
                    <a:pt x="224" y="198"/>
                  </a:lnTo>
                  <a:lnTo>
                    <a:pt x="221" y="196"/>
                  </a:lnTo>
                  <a:lnTo>
                    <a:pt x="217" y="194"/>
                  </a:lnTo>
                  <a:lnTo>
                    <a:pt x="213" y="192"/>
                  </a:lnTo>
                  <a:lnTo>
                    <a:pt x="210" y="189"/>
                  </a:lnTo>
                  <a:lnTo>
                    <a:pt x="207" y="187"/>
                  </a:lnTo>
                  <a:lnTo>
                    <a:pt x="202" y="186"/>
                  </a:lnTo>
                  <a:lnTo>
                    <a:pt x="198" y="183"/>
                  </a:lnTo>
                  <a:lnTo>
                    <a:pt x="194" y="180"/>
                  </a:lnTo>
                  <a:lnTo>
                    <a:pt x="191" y="178"/>
                  </a:lnTo>
                  <a:lnTo>
                    <a:pt x="187" y="176"/>
                  </a:lnTo>
                  <a:lnTo>
                    <a:pt x="182" y="173"/>
                  </a:lnTo>
                  <a:lnTo>
                    <a:pt x="178" y="170"/>
                  </a:lnTo>
                  <a:lnTo>
                    <a:pt x="173" y="168"/>
                  </a:lnTo>
                  <a:lnTo>
                    <a:pt x="169" y="166"/>
                  </a:lnTo>
                  <a:lnTo>
                    <a:pt x="164" y="163"/>
                  </a:lnTo>
                  <a:lnTo>
                    <a:pt x="159" y="160"/>
                  </a:lnTo>
                  <a:lnTo>
                    <a:pt x="155" y="157"/>
                  </a:lnTo>
                  <a:lnTo>
                    <a:pt x="151" y="154"/>
                  </a:lnTo>
                  <a:lnTo>
                    <a:pt x="146" y="151"/>
                  </a:lnTo>
                  <a:lnTo>
                    <a:pt x="141" y="148"/>
                  </a:lnTo>
                  <a:lnTo>
                    <a:pt x="137" y="146"/>
                  </a:lnTo>
                  <a:lnTo>
                    <a:pt x="132" y="143"/>
                  </a:lnTo>
                  <a:lnTo>
                    <a:pt x="128" y="139"/>
                  </a:lnTo>
                  <a:lnTo>
                    <a:pt x="123" y="136"/>
                  </a:lnTo>
                  <a:lnTo>
                    <a:pt x="118" y="133"/>
                  </a:lnTo>
                  <a:lnTo>
                    <a:pt x="114" y="130"/>
                  </a:lnTo>
                  <a:lnTo>
                    <a:pt x="109" y="128"/>
                  </a:lnTo>
                  <a:lnTo>
                    <a:pt x="105" y="125"/>
                  </a:lnTo>
                  <a:lnTo>
                    <a:pt x="100" y="122"/>
                  </a:lnTo>
                  <a:lnTo>
                    <a:pt x="96" y="118"/>
                  </a:lnTo>
                  <a:lnTo>
                    <a:pt x="92" y="115"/>
                  </a:lnTo>
                  <a:lnTo>
                    <a:pt x="87" y="112"/>
                  </a:lnTo>
                  <a:lnTo>
                    <a:pt x="83" y="109"/>
                  </a:lnTo>
                  <a:lnTo>
                    <a:pt x="78" y="106"/>
                  </a:lnTo>
                  <a:lnTo>
                    <a:pt x="75" y="103"/>
                  </a:lnTo>
                  <a:lnTo>
                    <a:pt x="71" y="100"/>
                  </a:lnTo>
                  <a:lnTo>
                    <a:pt x="67" y="97"/>
                  </a:lnTo>
                  <a:lnTo>
                    <a:pt x="62" y="94"/>
                  </a:lnTo>
                  <a:lnTo>
                    <a:pt x="59" y="90"/>
                  </a:lnTo>
                  <a:lnTo>
                    <a:pt x="56" y="88"/>
                  </a:lnTo>
                  <a:lnTo>
                    <a:pt x="52" y="85"/>
                  </a:lnTo>
                  <a:lnTo>
                    <a:pt x="48" y="82"/>
                  </a:lnTo>
                  <a:lnTo>
                    <a:pt x="45" y="79"/>
                  </a:lnTo>
                  <a:lnTo>
                    <a:pt x="41" y="76"/>
                  </a:lnTo>
                  <a:lnTo>
                    <a:pt x="38" y="73"/>
                  </a:lnTo>
                  <a:lnTo>
                    <a:pt x="36" y="70"/>
                  </a:lnTo>
                  <a:lnTo>
                    <a:pt x="33" y="68"/>
                  </a:lnTo>
                  <a:lnTo>
                    <a:pt x="30" y="65"/>
                  </a:lnTo>
                  <a:lnTo>
                    <a:pt x="27" y="62"/>
                  </a:lnTo>
                  <a:lnTo>
                    <a:pt x="24" y="59"/>
                  </a:lnTo>
                  <a:lnTo>
                    <a:pt x="22" y="57"/>
                  </a:lnTo>
                  <a:lnTo>
                    <a:pt x="20" y="54"/>
                  </a:lnTo>
                  <a:lnTo>
                    <a:pt x="17" y="51"/>
                  </a:lnTo>
                  <a:lnTo>
                    <a:pt x="16" y="49"/>
                  </a:lnTo>
                  <a:lnTo>
                    <a:pt x="14" y="46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9" y="39"/>
                  </a:lnTo>
                  <a:lnTo>
                    <a:pt x="7" y="37"/>
                  </a:lnTo>
                  <a:lnTo>
                    <a:pt x="6" y="35"/>
                  </a:lnTo>
                  <a:lnTo>
                    <a:pt x="5" y="33"/>
                  </a:lnTo>
                  <a:lnTo>
                    <a:pt x="4" y="30"/>
                  </a:lnTo>
                  <a:lnTo>
                    <a:pt x="3" y="29"/>
                  </a:lnTo>
                  <a:lnTo>
                    <a:pt x="2" y="27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4"/>
                  </a:lnTo>
                  <a:lnTo>
                    <a:pt x="37" y="5"/>
                  </a:lnTo>
                  <a:lnTo>
                    <a:pt x="39" y="6"/>
                  </a:lnTo>
                  <a:lnTo>
                    <a:pt x="42" y="7"/>
                  </a:lnTo>
                  <a:lnTo>
                    <a:pt x="45" y="9"/>
                  </a:lnTo>
                  <a:lnTo>
                    <a:pt x="48" y="10"/>
                  </a:lnTo>
                  <a:lnTo>
                    <a:pt x="51" y="11"/>
                  </a:lnTo>
                  <a:lnTo>
                    <a:pt x="54" y="12"/>
                  </a:lnTo>
                  <a:lnTo>
                    <a:pt x="56" y="15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7" y="21"/>
                  </a:lnTo>
                  <a:lnTo>
                    <a:pt x="70" y="24"/>
                  </a:lnTo>
                  <a:lnTo>
                    <a:pt x="74" y="26"/>
                  </a:lnTo>
                  <a:lnTo>
                    <a:pt x="76" y="29"/>
                  </a:lnTo>
                  <a:lnTo>
                    <a:pt x="80" y="30"/>
                  </a:lnTo>
                  <a:lnTo>
                    <a:pt x="83" y="33"/>
                  </a:lnTo>
                  <a:lnTo>
                    <a:pt x="87" y="36"/>
                  </a:lnTo>
                  <a:lnTo>
                    <a:pt x="91" y="40"/>
                  </a:lnTo>
                  <a:lnTo>
                    <a:pt x="94" y="43"/>
                  </a:lnTo>
                  <a:lnTo>
                    <a:pt x="98" y="46"/>
                  </a:lnTo>
                  <a:lnTo>
                    <a:pt x="102" y="50"/>
                  </a:lnTo>
                  <a:lnTo>
                    <a:pt x="106" y="52"/>
                  </a:lnTo>
                  <a:lnTo>
                    <a:pt x="110" y="56"/>
                  </a:lnTo>
                  <a:lnTo>
                    <a:pt x="114" y="60"/>
                  </a:lnTo>
                  <a:lnTo>
                    <a:pt x="117" y="63"/>
                  </a:lnTo>
                  <a:lnTo>
                    <a:pt x="121" y="68"/>
                  </a:lnTo>
                  <a:lnTo>
                    <a:pt x="126" y="70"/>
                  </a:lnTo>
                  <a:lnTo>
                    <a:pt x="130" y="75"/>
                  </a:lnTo>
                  <a:lnTo>
                    <a:pt x="133" y="78"/>
                  </a:lnTo>
                  <a:lnTo>
                    <a:pt x="137" y="83"/>
                  </a:lnTo>
                  <a:lnTo>
                    <a:pt x="141" y="87"/>
                  </a:lnTo>
                  <a:lnTo>
                    <a:pt x="146" y="90"/>
                  </a:lnTo>
                  <a:lnTo>
                    <a:pt x="149" y="94"/>
                  </a:lnTo>
                  <a:lnTo>
                    <a:pt x="152" y="98"/>
                  </a:lnTo>
                  <a:lnTo>
                    <a:pt x="156" y="103"/>
                  </a:lnTo>
                  <a:lnTo>
                    <a:pt x="161" y="107"/>
                  </a:lnTo>
                  <a:lnTo>
                    <a:pt x="165" y="111"/>
                  </a:lnTo>
                  <a:lnTo>
                    <a:pt x="169" y="115"/>
                  </a:lnTo>
                  <a:lnTo>
                    <a:pt x="172" y="119"/>
                  </a:lnTo>
                  <a:lnTo>
                    <a:pt x="176" y="123"/>
                  </a:lnTo>
                  <a:lnTo>
                    <a:pt x="180" y="127"/>
                  </a:lnTo>
                  <a:lnTo>
                    <a:pt x="184" y="131"/>
                  </a:lnTo>
                  <a:lnTo>
                    <a:pt x="188" y="135"/>
                  </a:lnTo>
                  <a:lnTo>
                    <a:pt x="191" y="139"/>
                  </a:lnTo>
                  <a:lnTo>
                    <a:pt x="194" y="143"/>
                  </a:lnTo>
                  <a:lnTo>
                    <a:pt x="198" y="147"/>
                  </a:lnTo>
                  <a:lnTo>
                    <a:pt x="202" y="150"/>
                  </a:lnTo>
                  <a:lnTo>
                    <a:pt x="206" y="154"/>
                  </a:lnTo>
                  <a:lnTo>
                    <a:pt x="209" y="158"/>
                  </a:lnTo>
                  <a:lnTo>
                    <a:pt x="211" y="162"/>
                  </a:lnTo>
                  <a:lnTo>
                    <a:pt x="215" y="165"/>
                  </a:lnTo>
                  <a:lnTo>
                    <a:pt x="218" y="169"/>
                  </a:lnTo>
                  <a:lnTo>
                    <a:pt x="221" y="172"/>
                  </a:lnTo>
                  <a:lnTo>
                    <a:pt x="224" y="175"/>
                  </a:lnTo>
                  <a:lnTo>
                    <a:pt x="227" y="179"/>
                  </a:lnTo>
                  <a:lnTo>
                    <a:pt x="229" y="182"/>
                  </a:lnTo>
                  <a:lnTo>
                    <a:pt x="232" y="185"/>
                  </a:lnTo>
                  <a:lnTo>
                    <a:pt x="234" y="188"/>
                  </a:lnTo>
                  <a:lnTo>
                    <a:pt x="237" y="191"/>
                  </a:lnTo>
                  <a:lnTo>
                    <a:pt x="240" y="194"/>
                  </a:lnTo>
                  <a:lnTo>
                    <a:pt x="242" y="196"/>
                  </a:lnTo>
                  <a:lnTo>
                    <a:pt x="244" y="199"/>
                  </a:lnTo>
                  <a:lnTo>
                    <a:pt x="246" y="201"/>
                  </a:lnTo>
                  <a:lnTo>
                    <a:pt x="248" y="204"/>
                  </a:lnTo>
                  <a:lnTo>
                    <a:pt x="249" y="205"/>
                  </a:lnTo>
                  <a:lnTo>
                    <a:pt x="251" y="207"/>
                  </a:lnTo>
                  <a:lnTo>
                    <a:pt x="252" y="209"/>
                  </a:lnTo>
                  <a:lnTo>
                    <a:pt x="254" y="211"/>
                  </a:lnTo>
                  <a:lnTo>
                    <a:pt x="256" y="213"/>
                  </a:lnTo>
                  <a:lnTo>
                    <a:pt x="258" y="216"/>
                  </a:lnTo>
                  <a:lnTo>
                    <a:pt x="259" y="217"/>
                  </a:lnTo>
                  <a:lnTo>
                    <a:pt x="259" y="217"/>
                  </a:lnTo>
                  <a:lnTo>
                    <a:pt x="259" y="217"/>
                  </a:lnTo>
                  <a:close/>
                </a:path>
              </a:pathLst>
            </a:custGeom>
            <a:solidFill>
              <a:srgbClr val="FF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42"/>
            <p:cNvSpPr>
              <a:spLocks/>
            </p:cNvSpPr>
            <p:nvPr/>
          </p:nvSpPr>
          <p:spPr bwMode="auto">
            <a:xfrm>
              <a:off x="965" y="890"/>
              <a:ext cx="271" cy="175"/>
            </a:xfrm>
            <a:custGeom>
              <a:avLst/>
              <a:gdLst/>
              <a:ahLst/>
              <a:cxnLst>
                <a:cxn ang="0">
                  <a:pos x="234" y="159"/>
                </a:cxn>
                <a:cxn ang="0">
                  <a:pos x="223" y="154"/>
                </a:cxn>
                <a:cxn ang="0">
                  <a:pos x="215" y="152"/>
                </a:cxn>
                <a:cxn ang="0">
                  <a:pos x="204" y="147"/>
                </a:cxn>
                <a:cxn ang="0">
                  <a:pos x="192" y="143"/>
                </a:cxn>
                <a:cxn ang="0">
                  <a:pos x="179" y="138"/>
                </a:cxn>
                <a:cxn ang="0">
                  <a:pos x="166" y="133"/>
                </a:cxn>
                <a:cxn ang="0">
                  <a:pos x="150" y="127"/>
                </a:cxn>
                <a:cxn ang="0">
                  <a:pos x="136" y="120"/>
                </a:cxn>
                <a:cxn ang="0">
                  <a:pos x="121" y="114"/>
                </a:cxn>
                <a:cxn ang="0">
                  <a:pos x="106" y="109"/>
                </a:cxn>
                <a:cxn ang="0">
                  <a:pos x="92" y="102"/>
                </a:cxn>
                <a:cxn ang="0">
                  <a:pos x="78" y="95"/>
                </a:cxn>
                <a:cxn ang="0">
                  <a:pos x="66" y="90"/>
                </a:cxn>
                <a:cxn ang="0">
                  <a:pos x="54" y="84"/>
                </a:cxn>
                <a:cxn ang="0">
                  <a:pos x="44" y="79"/>
                </a:cxn>
                <a:cxn ang="0">
                  <a:pos x="36" y="75"/>
                </a:cxn>
                <a:cxn ang="0">
                  <a:pos x="27" y="70"/>
                </a:cxn>
                <a:cxn ang="0">
                  <a:pos x="16" y="63"/>
                </a:cxn>
                <a:cxn ang="0">
                  <a:pos x="9" y="58"/>
                </a:cxn>
                <a:cxn ang="0">
                  <a:pos x="2" y="51"/>
                </a:cxn>
                <a:cxn ang="0">
                  <a:pos x="1" y="41"/>
                </a:cxn>
                <a:cxn ang="0">
                  <a:pos x="0" y="29"/>
                </a:cxn>
                <a:cxn ang="0">
                  <a:pos x="1" y="16"/>
                </a:cxn>
                <a:cxn ang="0">
                  <a:pos x="6" y="5"/>
                </a:cxn>
                <a:cxn ang="0">
                  <a:pos x="16" y="0"/>
                </a:cxn>
                <a:cxn ang="0">
                  <a:pos x="26" y="1"/>
                </a:cxn>
                <a:cxn ang="0">
                  <a:pos x="37" y="4"/>
                </a:cxn>
                <a:cxn ang="0">
                  <a:pos x="52" y="10"/>
                </a:cxn>
                <a:cxn ang="0">
                  <a:pos x="62" y="15"/>
                </a:cxn>
                <a:cxn ang="0">
                  <a:pos x="71" y="18"/>
                </a:cxn>
                <a:cxn ang="0">
                  <a:pos x="80" y="24"/>
                </a:cxn>
                <a:cxn ang="0">
                  <a:pos x="90" y="29"/>
                </a:cxn>
                <a:cxn ang="0">
                  <a:pos x="99" y="34"/>
                </a:cxn>
                <a:cxn ang="0">
                  <a:pos x="109" y="39"/>
                </a:cxn>
                <a:cxn ang="0">
                  <a:pos x="119" y="45"/>
                </a:cxn>
                <a:cxn ang="0">
                  <a:pos x="130" y="51"/>
                </a:cxn>
                <a:cxn ang="0">
                  <a:pos x="140" y="57"/>
                </a:cxn>
                <a:cxn ang="0">
                  <a:pos x="150" y="64"/>
                </a:cxn>
                <a:cxn ang="0">
                  <a:pos x="162" y="71"/>
                </a:cxn>
                <a:cxn ang="0">
                  <a:pos x="172" y="77"/>
                </a:cxn>
                <a:cxn ang="0">
                  <a:pos x="183" y="83"/>
                </a:cxn>
                <a:cxn ang="0">
                  <a:pos x="192" y="90"/>
                </a:cxn>
                <a:cxn ang="0">
                  <a:pos x="202" y="96"/>
                </a:cxn>
                <a:cxn ang="0">
                  <a:pos x="212" y="103"/>
                </a:cxn>
                <a:cxn ang="0">
                  <a:pos x="221" y="110"/>
                </a:cxn>
                <a:cxn ang="0">
                  <a:pos x="229" y="116"/>
                </a:cxn>
                <a:cxn ang="0">
                  <a:pos x="237" y="122"/>
                </a:cxn>
                <a:cxn ang="0">
                  <a:pos x="249" y="132"/>
                </a:cxn>
                <a:cxn ang="0">
                  <a:pos x="260" y="140"/>
                </a:cxn>
                <a:cxn ang="0">
                  <a:pos x="267" y="147"/>
                </a:cxn>
                <a:cxn ang="0">
                  <a:pos x="264" y="175"/>
                </a:cxn>
              </a:cxnLst>
              <a:rect l="0" t="0" r="r" b="b"/>
              <a:pathLst>
                <a:path w="271" h="175">
                  <a:moveTo>
                    <a:pt x="237" y="160"/>
                  </a:moveTo>
                  <a:lnTo>
                    <a:pt x="237" y="160"/>
                  </a:lnTo>
                  <a:lnTo>
                    <a:pt x="236" y="160"/>
                  </a:lnTo>
                  <a:lnTo>
                    <a:pt x="234" y="159"/>
                  </a:lnTo>
                  <a:lnTo>
                    <a:pt x="231" y="158"/>
                  </a:lnTo>
                  <a:lnTo>
                    <a:pt x="228" y="157"/>
                  </a:lnTo>
                  <a:lnTo>
                    <a:pt x="226" y="155"/>
                  </a:lnTo>
                  <a:lnTo>
                    <a:pt x="223" y="154"/>
                  </a:lnTo>
                  <a:lnTo>
                    <a:pt x="221" y="154"/>
                  </a:lnTo>
                  <a:lnTo>
                    <a:pt x="219" y="153"/>
                  </a:lnTo>
                  <a:lnTo>
                    <a:pt x="217" y="152"/>
                  </a:lnTo>
                  <a:lnTo>
                    <a:pt x="215" y="152"/>
                  </a:lnTo>
                  <a:lnTo>
                    <a:pt x="212" y="151"/>
                  </a:lnTo>
                  <a:lnTo>
                    <a:pt x="209" y="150"/>
                  </a:lnTo>
                  <a:lnTo>
                    <a:pt x="207" y="149"/>
                  </a:lnTo>
                  <a:lnTo>
                    <a:pt x="204" y="147"/>
                  </a:lnTo>
                  <a:lnTo>
                    <a:pt x="201" y="146"/>
                  </a:lnTo>
                  <a:lnTo>
                    <a:pt x="198" y="145"/>
                  </a:lnTo>
                  <a:lnTo>
                    <a:pt x="195" y="144"/>
                  </a:lnTo>
                  <a:lnTo>
                    <a:pt x="192" y="143"/>
                  </a:lnTo>
                  <a:lnTo>
                    <a:pt x="189" y="142"/>
                  </a:lnTo>
                  <a:lnTo>
                    <a:pt x="186" y="140"/>
                  </a:lnTo>
                  <a:lnTo>
                    <a:pt x="183" y="139"/>
                  </a:lnTo>
                  <a:lnTo>
                    <a:pt x="179" y="138"/>
                  </a:lnTo>
                  <a:lnTo>
                    <a:pt x="176" y="137"/>
                  </a:lnTo>
                  <a:lnTo>
                    <a:pt x="172" y="135"/>
                  </a:lnTo>
                  <a:lnTo>
                    <a:pt x="169" y="134"/>
                  </a:lnTo>
                  <a:lnTo>
                    <a:pt x="166" y="133"/>
                  </a:lnTo>
                  <a:lnTo>
                    <a:pt x="162" y="132"/>
                  </a:lnTo>
                  <a:lnTo>
                    <a:pt x="158" y="130"/>
                  </a:lnTo>
                  <a:lnTo>
                    <a:pt x="154" y="129"/>
                  </a:lnTo>
                  <a:lnTo>
                    <a:pt x="150" y="127"/>
                  </a:lnTo>
                  <a:lnTo>
                    <a:pt x="147" y="125"/>
                  </a:lnTo>
                  <a:lnTo>
                    <a:pt x="143" y="124"/>
                  </a:lnTo>
                  <a:lnTo>
                    <a:pt x="140" y="122"/>
                  </a:lnTo>
                  <a:lnTo>
                    <a:pt x="136" y="120"/>
                  </a:lnTo>
                  <a:lnTo>
                    <a:pt x="132" y="119"/>
                  </a:lnTo>
                  <a:lnTo>
                    <a:pt x="129" y="117"/>
                  </a:lnTo>
                  <a:lnTo>
                    <a:pt x="125" y="116"/>
                  </a:lnTo>
                  <a:lnTo>
                    <a:pt x="121" y="114"/>
                  </a:lnTo>
                  <a:lnTo>
                    <a:pt x="117" y="113"/>
                  </a:lnTo>
                  <a:lnTo>
                    <a:pt x="113" y="112"/>
                  </a:lnTo>
                  <a:lnTo>
                    <a:pt x="110" y="111"/>
                  </a:lnTo>
                  <a:lnTo>
                    <a:pt x="106" y="109"/>
                  </a:lnTo>
                  <a:lnTo>
                    <a:pt x="102" y="107"/>
                  </a:lnTo>
                  <a:lnTo>
                    <a:pt x="98" y="105"/>
                  </a:lnTo>
                  <a:lnTo>
                    <a:pt x="95" y="104"/>
                  </a:lnTo>
                  <a:lnTo>
                    <a:pt x="92" y="102"/>
                  </a:lnTo>
                  <a:lnTo>
                    <a:pt x="88" y="100"/>
                  </a:lnTo>
                  <a:lnTo>
                    <a:pt x="85" y="99"/>
                  </a:lnTo>
                  <a:lnTo>
                    <a:pt x="81" y="97"/>
                  </a:lnTo>
                  <a:lnTo>
                    <a:pt x="78" y="95"/>
                  </a:lnTo>
                  <a:lnTo>
                    <a:pt x="74" y="94"/>
                  </a:lnTo>
                  <a:lnTo>
                    <a:pt x="72" y="93"/>
                  </a:lnTo>
                  <a:lnTo>
                    <a:pt x="69" y="92"/>
                  </a:lnTo>
                  <a:lnTo>
                    <a:pt x="66" y="90"/>
                  </a:lnTo>
                  <a:lnTo>
                    <a:pt x="63" y="89"/>
                  </a:lnTo>
                  <a:lnTo>
                    <a:pt x="60" y="87"/>
                  </a:lnTo>
                  <a:lnTo>
                    <a:pt x="57" y="86"/>
                  </a:lnTo>
                  <a:lnTo>
                    <a:pt x="54" y="84"/>
                  </a:lnTo>
                  <a:lnTo>
                    <a:pt x="52" y="83"/>
                  </a:lnTo>
                  <a:lnTo>
                    <a:pt x="49" y="81"/>
                  </a:lnTo>
                  <a:lnTo>
                    <a:pt x="47" y="80"/>
                  </a:lnTo>
                  <a:lnTo>
                    <a:pt x="44" y="79"/>
                  </a:lnTo>
                  <a:lnTo>
                    <a:pt x="42" y="78"/>
                  </a:lnTo>
                  <a:lnTo>
                    <a:pt x="40" y="77"/>
                  </a:lnTo>
                  <a:lnTo>
                    <a:pt x="38" y="76"/>
                  </a:lnTo>
                  <a:lnTo>
                    <a:pt x="36" y="75"/>
                  </a:lnTo>
                  <a:lnTo>
                    <a:pt x="34" y="74"/>
                  </a:lnTo>
                  <a:lnTo>
                    <a:pt x="32" y="73"/>
                  </a:lnTo>
                  <a:lnTo>
                    <a:pt x="31" y="72"/>
                  </a:lnTo>
                  <a:lnTo>
                    <a:pt x="27" y="70"/>
                  </a:lnTo>
                  <a:lnTo>
                    <a:pt x="24" y="68"/>
                  </a:lnTo>
                  <a:lnTo>
                    <a:pt x="21" y="67"/>
                  </a:lnTo>
                  <a:lnTo>
                    <a:pt x="18" y="65"/>
                  </a:lnTo>
                  <a:lnTo>
                    <a:pt x="16" y="63"/>
                  </a:lnTo>
                  <a:lnTo>
                    <a:pt x="15" y="62"/>
                  </a:lnTo>
                  <a:lnTo>
                    <a:pt x="12" y="61"/>
                  </a:lnTo>
                  <a:lnTo>
                    <a:pt x="11" y="59"/>
                  </a:lnTo>
                  <a:lnTo>
                    <a:pt x="9" y="58"/>
                  </a:lnTo>
                  <a:lnTo>
                    <a:pt x="8" y="57"/>
                  </a:lnTo>
                  <a:lnTo>
                    <a:pt x="5" y="55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48"/>
                  </a:lnTo>
                  <a:lnTo>
                    <a:pt x="1" y="46"/>
                  </a:lnTo>
                  <a:lnTo>
                    <a:pt x="1" y="44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5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9" y="1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7" y="4"/>
                  </a:lnTo>
                  <a:lnTo>
                    <a:pt x="41" y="6"/>
                  </a:lnTo>
                  <a:lnTo>
                    <a:pt x="45" y="7"/>
                  </a:lnTo>
                  <a:lnTo>
                    <a:pt x="49" y="9"/>
                  </a:lnTo>
                  <a:lnTo>
                    <a:pt x="52" y="10"/>
                  </a:lnTo>
                  <a:lnTo>
                    <a:pt x="55" y="12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5"/>
                  </a:lnTo>
                  <a:lnTo>
                    <a:pt x="64" y="16"/>
                  </a:lnTo>
                  <a:lnTo>
                    <a:pt x="67" y="16"/>
                  </a:lnTo>
                  <a:lnTo>
                    <a:pt x="69" y="17"/>
                  </a:lnTo>
                  <a:lnTo>
                    <a:pt x="71" y="18"/>
                  </a:lnTo>
                  <a:lnTo>
                    <a:pt x="72" y="20"/>
                  </a:lnTo>
                  <a:lnTo>
                    <a:pt x="75" y="21"/>
                  </a:lnTo>
                  <a:lnTo>
                    <a:pt x="77" y="22"/>
                  </a:lnTo>
                  <a:lnTo>
                    <a:pt x="80" y="24"/>
                  </a:lnTo>
                  <a:lnTo>
                    <a:pt x="82" y="25"/>
                  </a:lnTo>
                  <a:lnTo>
                    <a:pt x="85" y="26"/>
                  </a:lnTo>
                  <a:lnTo>
                    <a:pt x="87" y="27"/>
                  </a:lnTo>
                  <a:lnTo>
                    <a:pt x="90" y="29"/>
                  </a:lnTo>
                  <a:lnTo>
                    <a:pt x="92" y="30"/>
                  </a:lnTo>
                  <a:lnTo>
                    <a:pt x="94" y="31"/>
                  </a:lnTo>
                  <a:lnTo>
                    <a:pt x="96" y="33"/>
                  </a:lnTo>
                  <a:lnTo>
                    <a:pt x="99" y="34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7" y="38"/>
                  </a:lnTo>
                  <a:lnTo>
                    <a:pt x="109" y="39"/>
                  </a:lnTo>
                  <a:lnTo>
                    <a:pt x="111" y="41"/>
                  </a:lnTo>
                  <a:lnTo>
                    <a:pt x="113" y="42"/>
                  </a:lnTo>
                  <a:lnTo>
                    <a:pt x="116" y="44"/>
                  </a:lnTo>
                  <a:lnTo>
                    <a:pt x="119" y="45"/>
                  </a:lnTo>
                  <a:lnTo>
                    <a:pt x="122" y="47"/>
                  </a:lnTo>
                  <a:lnTo>
                    <a:pt x="124" y="48"/>
                  </a:lnTo>
                  <a:lnTo>
                    <a:pt x="127" y="50"/>
                  </a:lnTo>
                  <a:lnTo>
                    <a:pt x="130" y="51"/>
                  </a:lnTo>
                  <a:lnTo>
                    <a:pt x="132" y="53"/>
                  </a:lnTo>
                  <a:lnTo>
                    <a:pt x="134" y="55"/>
                  </a:lnTo>
                  <a:lnTo>
                    <a:pt x="137" y="56"/>
                  </a:lnTo>
                  <a:lnTo>
                    <a:pt x="140" y="57"/>
                  </a:lnTo>
                  <a:lnTo>
                    <a:pt x="143" y="59"/>
                  </a:lnTo>
                  <a:lnTo>
                    <a:pt x="146" y="61"/>
                  </a:lnTo>
                  <a:lnTo>
                    <a:pt x="149" y="62"/>
                  </a:lnTo>
                  <a:lnTo>
                    <a:pt x="150" y="64"/>
                  </a:lnTo>
                  <a:lnTo>
                    <a:pt x="153" y="66"/>
                  </a:lnTo>
                  <a:lnTo>
                    <a:pt x="156" y="68"/>
                  </a:lnTo>
                  <a:lnTo>
                    <a:pt x="159" y="70"/>
                  </a:lnTo>
                  <a:lnTo>
                    <a:pt x="162" y="71"/>
                  </a:lnTo>
                  <a:lnTo>
                    <a:pt x="165" y="73"/>
                  </a:lnTo>
                  <a:lnTo>
                    <a:pt x="167" y="74"/>
                  </a:lnTo>
                  <a:lnTo>
                    <a:pt x="169" y="75"/>
                  </a:lnTo>
                  <a:lnTo>
                    <a:pt x="172" y="77"/>
                  </a:lnTo>
                  <a:lnTo>
                    <a:pt x="175" y="79"/>
                  </a:lnTo>
                  <a:lnTo>
                    <a:pt x="177" y="80"/>
                  </a:lnTo>
                  <a:lnTo>
                    <a:pt x="180" y="82"/>
                  </a:lnTo>
                  <a:lnTo>
                    <a:pt x="183" y="83"/>
                  </a:lnTo>
                  <a:lnTo>
                    <a:pt x="186" y="85"/>
                  </a:lnTo>
                  <a:lnTo>
                    <a:pt x="188" y="87"/>
                  </a:lnTo>
                  <a:lnTo>
                    <a:pt x="190" y="89"/>
                  </a:lnTo>
                  <a:lnTo>
                    <a:pt x="192" y="90"/>
                  </a:lnTo>
                  <a:lnTo>
                    <a:pt x="195" y="92"/>
                  </a:lnTo>
                  <a:lnTo>
                    <a:pt x="197" y="94"/>
                  </a:lnTo>
                  <a:lnTo>
                    <a:pt x="200" y="95"/>
                  </a:lnTo>
                  <a:lnTo>
                    <a:pt x="202" y="96"/>
                  </a:lnTo>
                  <a:lnTo>
                    <a:pt x="205" y="99"/>
                  </a:lnTo>
                  <a:lnTo>
                    <a:pt x="207" y="100"/>
                  </a:lnTo>
                  <a:lnTo>
                    <a:pt x="209" y="102"/>
                  </a:lnTo>
                  <a:lnTo>
                    <a:pt x="212" y="103"/>
                  </a:lnTo>
                  <a:lnTo>
                    <a:pt x="214" y="105"/>
                  </a:lnTo>
                  <a:lnTo>
                    <a:pt x="216" y="107"/>
                  </a:lnTo>
                  <a:lnTo>
                    <a:pt x="219" y="109"/>
                  </a:lnTo>
                  <a:lnTo>
                    <a:pt x="221" y="110"/>
                  </a:lnTo>
                  <a:lnTo>
                    <a:pt x="223" y="112"/>
                  </a:lnTo>
                  <a:lnTo>
                    <a:pt x="225" y="113"/>
                  </a:lnTo>
                  <a:lnTo>
                    <a:pt x="227" y="114"/>
                  </a:lnTo>
                  <a:lnTo>
                    <a:pt x="229" y="116"/>
                  </a:lnTo>
                  <a:lnTo>
                    <a:pt x="231" y="117"/>
                  </a:lnTo>
                  <a:lnTo>
                    <a:pt x="233" y="119"/>
                  </a:lnTo>
                  <a:lnTo>
                    <a:pt x="235" y="121"/>
                  </a:lnTo>
                  <a:lnTo>
                    <a:pt x="237" y="122"/>
                  </a:lnTo>
                  <a:lnTo>
                    <a:pt x="239" y="124"/>
                  </a:lnTo>
                  <a:lnTo>
                    <a:pt x="243" y="127"/>
                  </a:lnTo>
                  <a:lnTo>
                    <a:pt x="246" y="129"/>
                  </a:lnTo>
                  <a:lnTo>
                    <a:pt x="249" y="132"/>
                  </a:lnTo>
                  <a:lnTo>
                    <a:pt x="252" y="134"/>
                  </a:lnTo>
                  <a:lnTo>
                    <a:pt x="255" y="136"/>
                  </a:lnTo>
                  <a:lnTo>
                    <a:pt x="258" y="138"/>
                  </a:lnTo>
                  <a:lnTo>
                    <a:pt x="260" y="140"/>
                  </a:lnTo>
                  <a:lnTo>
                    <a:pt x="263" y="143"/>
                  </a:lnTo>
                  <a:lnTo>
                    <a:pt x="265" y="144"/>
                  </a:lnTo>
                  <a:lnTo>
                    <a:pt x="266" y="146"/>
                  </a:lnTo>
                  <a:lnTo>
                    <a:pt x="267" y="147"/>
                  </a:lnTo>
                  <a:lnTo>
                    <a:pt x="269" y="148"/>
                  </a:lnTo>
                  <a:lnTo>
                    <a:pt x="271" y="150"/>
                  </a:lnTo>
                  <a:lnTo>
                    <a:pt x="271" y="151"/>
                  </a:lnTo>
                  <a:lnTo>
                    <a:pt x="264" y="175"/>
                  </a:lnTo>
                  <a:lnTo>
                    <a:pt x="237" y="160"/>
                  </a:lnTo>
                  <a:lnTo>
                    <a:pt x="237" y="16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43"/>
            <p:cNvSpPr>
              <a:spLocks/>
            </p:cNvSpPr>
            <p:nvPr/>
          </p:nvSpPr>
          <p:spPr bwMode="auto">
            <a:xfrm>
              <a:off x="1008" y="842"/>
              <a:ext cx="260" cy="218"/>
            </a:xfrm>
            <a:custGeom>
              <a:avLst/>
              <a:gdLst/>
              <a:ahLst/>
              <a:cxnLst>
                <a:cxn ang="0">
                  <a:pos x="258" y="217"/>
                </a:cxn>
                <a:cxn ang="0">
                  <a:pos x="250" y="212"/>
                </a:cxn>
                <a:cxn ang="0">
                  <a:pos x="244" y="209"/>
                </a:cxn>
                <a:cxn ang="0">
                  <a:pos x="237" y="205"/>
                </a:cxn>
                <a:cxn ang="0">
                  <a:pos x="227" y="200"/>
                </a:cxn>
                <a:cxn ang="0">
                  <a:pos x="217" y="194"/>
                </a:cxn>
                <a:cxn ang="0">
                  <a:pos x="206" y="188"/>
                </a:cxn>
                <a:cxn ang="0">
                  <a:pos x="194" y="181"/>
                </a:cxn>
                <a:cxn ang="0">
                  <a:pos x="182" y="174"/>
                </a:cxn>
                <a:cxn ang="0">
                  <a:pos x="168" y="165"/>
                </a:cxn>
                <a:cxn ang="0">
                  <a:pos x="155" y="157"/>
                </a:cxn>
                <a:cxn ang="0">
                  <a:pos x="141" y="148"/>
                </a:cxn>
                <a:cxn ang="0">
                  <a:pos x="126" y="140"/>
                </a:cxn>
                <a:cxn ang="0">
                  <a:pos x="113" y="131"/>
                </a:cxn>
                <a:cxn ang="0">
                  <a:pos x="100" y="123"/>
                </a:cxn>
                <a:cxn ang="0">
                  <a:pos x="87" y="113"/>
                </a:cxn>
                <a:cxn ang="0">
                  <a:pos x="73" y="103"/>
                </a:cxn>
                <a:cxn ang="0">
                  <a:pos x="62" y="95"/>
                </a:cxn>
                <a:cxn ang="0">
                  <a:pos x="51" y="86"/>
                </a:cxn>
                <a:cxn ang="0">
                  <a:pos x="41" y="78"/>
                </a:cxn>
                <a:cxn ang="0">
                  <a:pos x="31" y="69"/>
                </a:cxn>
                <a:cxn ang="0">
                  <a:pos x="24" y="61"/>
                </a:cxn>
                <a:cxn ang="0">
                  <a:pos x="17" y="52"/>
                </a:cxn>
                <a:cxn ang="0">
                  <a:pos x="11" y="45"/>
                </a:cxn>
                <a:cxn ang="0">
                  <a:pos x="7" y="38"/>
                </a:cxn>
                <a:cxn ang="0">
                  <a:pos x="4" y="31"/>
                </a:cxn>
                <a:cxn ang="0">
                  <a:pos x="2" y="25"/>
                </a:cxn>
                <a:cxn ang="0">
                  <a:pos x="0" y="20"/>
                </a:cxn>
                <a:cxn ang="0">
                  <a:pos x="0" y="11"/>
                </a:cxn>
                <a:cxn ang="0">
                  <a:pos x="4" y="5"/>
                </a:cxn>
                <a:cxn ang="0">
                  <a:pos x="11" y="1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2" y="3"/>
                </a:cxn>
                <a:cxn ang="0">
                  <a:pos x="40" y="6"/>
                </a:cxn>
                <a:cxn ang="0">
                  <a:pos x="48" y="10"/>
                </a:cxn>
                <a:cxn ang="0">
                  <a:pos x="57" y="15"/>
                </a:cxn>
                <a:cxn ang="0">
                  <a:pos x="67" y="22"/>
                </a:cxn>
                <a:cxn ang="0">
                  <a:pos x="77" y="29"/>
                </a:cxn>
                <a:cxn ang="0">
                  <a:pos x="87" y="37"/>
                </a:cxn>
                <a:cxn ang="0">
                  <a:pos x="99" y="46"/>
                </a:cxn>
                <a:cxn ang="0">
                  <a:pos x="110" y="57"/>
                </a:cxn>
                <a:cxn ang="0">
                  <a:pos x="122" y="68"/>
                </a:cxn>
                <a:cxn ang="0">
                  <a:pos x="134" y="80"/>
                </a:cxn>
                <a:cxn ang="0">
                  <a:pos x="145" y="92"/>
                </a:cxn>
                <a:cxn ang="0">
                  <a:pos x="157" y="103"/>
                </a:cxn>
                <a:cxn ang="0">
                  <a:pos x="169" y="116"/>
                </a:cxn>
                <a:cxn ang="0">
                  <a:pos x="181" y="128"/>
                </a:cxn>
                <a:cxn ang="0">
                  <a:pos x="192" y="141"/>
                </a:cxn>
                <a:cxn ang="0">
                  <a:pos x="203" y="151"/>
                </a:cxn>
                <a:cxn ang="0">
                  <a:pos x="212" y="162"/>
                </a:cxn>
                <a:cxn ang="0">
                  <a:pos x="222" y="173"/>
                </a:cxn>
                <a:cxn ang="0">
                  <a:pos x="230" y="182"/>
                </a:cxn>
                <a:cxn ang="0">
                  <a:pos x="238" y="192"/>
                </a:cxn>
                <a:cxn ang="0">
                  <a:pos x="244" y="200"/>
                </a:cxn>
                <a:cxn ang="0">
                  <a:pos x="249" y="205"/>
                </a:cxn>
                <a:cxn ang="0">
                  <a:pos x="255" y="211"/>
                </a:cxn>
                <a:cxn ang="0">
                  <a:pos x="259" y="217"/>
                </a:cxn>
              </a:cxnLst>
              <a:rect l="0" t="0" r="r" b="b"/>
              <a:pathLst>
                <a:path w="260" h="218">
                  <a:moveTo>
                    <a:pt x="260" y="218"/>
                  </a:moveTo>
                  <a:lnTo>
                    <a:pt x="259" y="218"/>
                  </a:lnTo>
                  <a:lnTo>
                    <a:pt x="258" y="217"/>
                  </a:lnTo>
                  <a:lnTo>
                    <a:pt x="256" y="215"/>
                  </a:lnTo>
                  <a:lnTo>
                    <a:pt x="253" y="214"/>
                  </a:lnTo>
                  <a:lnTo>
                    <a:pt x="250" y="212"/>
                  </a:lnTo>
                  <a:lnTo>
                    <a:pt x="248" y="211"/>
                  </a:lnTo>
                  <a:lnTo>
                    <a:pt x="246" y="210"/>
                  </a:lnTo>
                  <a:lnTo>
                    <a:pt x="244" y="209"/>
                  </a:lnTo>
                  <a:lnTo>
                    <a:pt x="241" y="208"/>
                  </a:lnTo>
                  <a:lnTo>
                    <a:pt x="240" y="207"/>
                  </a:lnTo>
                  <a:lnTo>
                    <a:pt x="237" y="205"/>
                  </a:lnTo>
                  <a:lnTo>
                    <a:pt x="234" y="203"/>
                  </a:lnTo>
                  <a:lnTo>
                    <a:pt x="231" y="201"/>
                  </a:lnTo>
                  <a:lnTo>
                    <a:pt x="227" y="200"/>
                  </a:lnTo>
                  <a:lnTo>
                    <a:pt x="224" y="199"/>
                  </a:lnTo>
                  <a:lnTo>
                    <a:pt x="221" y="197"/>
                  </a:lnTo>
                  <a:lnTo>
                    <a:pt x="217" y="194"/>
                  </a:lnTo>
                  <a:lnTo>
                    <a:pt x="213" y="192"/>
                  </a:lnTo>
                  <a:lnTo>
                    <a:pt x="210" y="190"/>
                  </a:lnTo>
                  <a:lnTo>
                    <a:pt x="206" y="188"/>
                  </a:lnTo>
                  <a:lnTo>
                    <a:pt x="202" y="185"/>
                  </a:lnTo>
                  <a:lnTo>
                    <a:pt x="198" y="183"/>
                  </a:lnTo>
                  <a:lnTo>
                    <a:pt x="194" y="181"/>
                  </a:lnTo>
                  <a:lnTo>
                    <a:pt x="190" y="179"/>
                  </a:lnTo>
                  <a:lnTo>
                    <a:pt x="186" y="176"/>
                  </a:lnTo>
                  <a:lnTo>
                    <a:pt x="182" y="174"/>
                  </a:lnTo>
                  <a:lnTo>
                    <a:pt x="178" y="171"/>
                  </a:lnTo>
                  <a:lnTo>
                    <a:pt x="173" y="168"/>
                  </a:lnTo>
                  <a:lnTo>
                    <a:pt x="168" y="165"/>
                  </a:lnTo>
                  <a:lnTo>
                    <a:pt x="164" y="162"/>
                  </a:lnTo>
                  <a:lnTo>
                    <a:pt x="159" y="160"/>
                  </a:lnTo>
                  <a:lnTo>
                    <a:pt x="155" y="157"/>
                  </a:lnTo>
                  <a:lnTo>
                    <a:pt x="150" y="154"/>
                  </a:lnTo>
                  <a:lnTo>
                    <a:pt x="145" y="151"/>
                  </a:lnTo>
                  <a:lnTo>
                    <a:pt x="141" y="148"/>
                  </a:lnTo>
                  <a:lnTo>
                    <a:pt x="137" y="146"/>
                  </a:lnTo>
                  <a:lnTo>
                    <a:pt x="131" y="142"/>
                  </a:lnTo>
                  <a:lnTo>
                    <a:pt x="126" y="140"/>
                  </a:lnTo>
                  <a:lnTo>
                    <a:pt x="123" y="137"/>
                  </a:lnTo>
                  <a:lnTo>
                    <a:pt x="118" y="134"/>
                  </a:lnTo>
                  <a:lnTo>
                    <a:pt x="113" y="131"/>
                  </a:lnTo>
                  <a:lnTo>
                    <a:pt x="108" y="128"/>
                  </a:lnTo>
                  <a:lnTo>
                    <a:pt x="105" y="125"/>
                  </a:lnTo>
                  <a:lnTo>
                    <a:pt x="100" y="123"/>
                  </a:lnTo>
                  <a:lnTo>
                    <a:pt x="95" y="119"/>
                  </a:lnTo>
                  <a:lnTo>
                    <a:pt x="90" y="116"/>
                  </a:lnTo>
                  <a:lnTo>
                    <a:pt x="87" y="113"/>
                  </a:lnTo>
                  <a:lnTo>
                    <a:pt x="82" y="110"/>
                  </a:lnTo>
                  <a:lnTo>
                    <a:pt x="78" y="106"/>
                  </a:lnTo>
                  <a:lnTo>
                    <a:pt x="73" y="103"/>
                  </a:lnTo>
                  <a:lnTo>
                    <a:pt x="69" y="101"/>
                  </a:lnTo>
                  <a:lnTo>
                    <a:pt x="66" y="98"/>
                  </a:lnTo>
                  <a:lnTo>
                    <a:pt x="62" y="95"/>
                  </a:lnTo>
                  <a:lnTo>
                    <a:pt x="58" y="92"/>
                  </a:lnTo>
                  <a:lnTo>
                    <a:pt x="54" y="89"/>
                  </a:lnTo>
                  <a:lnTo>
                    <a:pt x="51" y="86"/>
                  </a:lnTo>
                  <a:lnTo>
                    <a:pt x="48" y="84"/>
                  </a:lnTo>
                  <a:lnTo>
                    <a:pt x="44" y="81"/>
                  </a:lnTo>
                  <a:lnTo>
                    <a:pt x="41" y="78"/>
                  </a:lnTo>
                  <a:lnTo>
                    <a:pt x="38" y="75"/>
                  </a:lnTo>
                  <a:lnTo>
                    <a:pt x="34" y="72"/>
                  </a:lnTo>
                  <a:lnTo>
                    <a:pt x="31" y="69"/>
                  </a:lnTo>
                  <a:lnTo>
                    <a:pt x="29" y="66"/>
                  </a:lnTo>
                  <a:lnTo>
                    <a:pt x="27" y="64"/>
                  </a:lnTo>
                  <a:lnTo>
                    <a:pt x="24" y="61"/>
                  </a:lnTo>
                  <a:lnTo>
                    <a:pt x="21" y="58"/>
                  </a:lnTo>
                  <a:lnTo>
                    <a:pt x="19" y="55"/>
                  </a:lnTo>
                  <a:lnTo>
                    <a:pt x="17" y="52"/>
                  </a:lnTo>
                  <a:lnTo>
                    <a:pt x="15" y="49"/>
                  </a:lnTo>
                  <a:lnTo>
                    <a:pt x="13" y="47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6" y="36"/>
                  </a:lnTo>
                  <a:lnTo>
                    <a:pt x="5" y="33"/>
                  </a:lnTo>
                  <a:lnTo>
                    <a:pt x="4" y="31"/>
                  </a:lnTo>
                  <a:lnTo>
                    <a:pt x="3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2" y="3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40" y="6"/>
                  </a:lnTo>
                  <a:lnTo>
                    <a:pt x="43" y="7"/>
                  </a:lnTo>
                  <a:lnTo>
                    <a:pt x="46" y="8"/>
                  </a:lnTo>
                  <a:lnTo>
                    <a:pt x="48" y="10"/>
                  </a:lnTo>
                  <a:lnTo>
                    <a:pt x="51" y="11"/>
                  </a:lnTo>
                  <a:lnTo>
                    <a:pt x="54" y="13"/>
                  </a:lnTo>
                  <a:lnTo>
                    <a:pt x="57" y="15"/>
                  </a:lnTo>
                  <a:lnTo>
                    <a:pt x="60" y="17"/>
                  </a:lnTo>
                  <a:lnTo>
                    <a:pt x="64" y="20"/>
                  </a:lnTo>
                  <a:lnTo>
                    <a:pt x="67" y="22"/>
                  </a:lnTo>
                  <a:lnTo>
                    <a:pt x="70" y="25"/>
                  </a:lnTo>
                  <a:lnTo>
                    <a:pt x="73" y="26"/>
                  </a:lnTo>
                  <a:lnTo>
                    <a:pt x="77" y="29"/>
                  </a:lnTo>
                  <a:lnTo>
                    <a:pt x="81" y="31"/>
                  </a:lnTo>
                  <a:lnTo>
                    <a:pt x="84" y="34"/>
                  </a:lnTo>
                  <a:lnTo>
                    <a:pt x="87" y="37"/>
                  </a:lnTo>
                  <a:lnTo>
                    <a:pt x="91" y="41"/>
                  </a:lnTo>
                  <a:lnTo>
                    <a:pt x="95" y="44"/>
                  </a:lnTo>
                  <a:lnTo>
                    <a:pt x="99" y="46"/>
                  </a:lnTo>
                  <a:lnTo>
                    <a:pt x="103" y="50"/>
                  </a:lnTo>
                  <a:lnTo>
                    <a:pt x="106" y="53"/>
                  </a:lnTo>
                  <a:lnTo>
                    <a:pt x="110" y="57"/>
                  </a:lnTo>
                  <a:lnTo>
                    <a:pt x="114" y="61"/>
                  </a:lnTo>
                  <a:lnTo>
                    <a:pt x="118" y="64"/>
                  </a:lnTo>
                  <a:lnTo>
                    <a:pt x="122" y="68"/>
                  </a:lnTo>
                  <a:lnTo>
                    <a:pt x="126" y="72"/>
                  </a:lnTo>
                  <a:lnTo>
                    <a:pt x="130" y="76"/>
                  </a:lnTo>
                  <a:lnTo>
                    <a:pt x="134" y="80"/>
                  </a:lnTo>
                  <a:lnTo>
                    <a:pt x="138" y="84"/>
                  </a:lnTo>
                  <a:lnTo>
                    <a:pt x="142" y="87"/>
                  </a:lnTo>
                  <a:lnTo>
                    <a:pt x="145" y="92"/>
                  </a:lnTo>
                  <a:lnTo>
                    <a:pt x="149" y="96"/>
                  </a:lnTo>
                  <a:lnTo>
                    <a:pt x="153" y="100"/>
                  </a:lnTo>
                  <a:lnTo>
                    <a:pt x="157" y="103"/>
                  </a:lnTo>
                  <a:lnTo>
                    <a:pt x="162" y="108"/>
                  </a:lnTo>
                  <a:lnTo>
                    <a:pt x="164" y="112"/>
                  </a:lnTo>
                  <a:lnTo>
                    <a:pt x="169" y="116"/>
                  </a:lnTo>
                  <a:lnTo>
                    <a:pt x="173" y="120"/>
                  </a:lnTo>
                  <a:lnTo>
                    <a:pt x="177" y="124"/>
                  </a:lnTo>
                  <a:lnTo>
                    <a:pt x="181" y="128"/>
                  </a:lnTo>
                  <a:lnTo>
                    <a:pt x="184" y="132"/>
                  </a:lnTo>
                  <a:lnTo>
                    <a:pt x="188" y="136"/>
                  </a:lnTo>
                  <a:lnTo>
                    <a:pt x="192" y="141"/>
                  </a:lnTo>
                  <a:lnTo>
                    <a:pt x="195" y="144"/>
                  </a:lnTo>
                  <a:lnTo>
                    <a:pt x="199" y="148"/>
                  </a:lnTo>
                  <a:lnTo>
                    <a:pt x="203" y="151"/>
                  </a:lnTo>
                  <a:lnTo>
                    <a:pt x="205" y="156"/>
                  </a:lnTo>
                  <a:lnTo>
                    <a:pt x="209" y="159"/>
                  </a:lnTo>
                  <a:lnTo>
                    <a:pt x="212" y="162"/>
                  </a:lnTo>
                  <a:lnTo>
                    <a:pt x="216" y="166"/>
                  </a:lnTo>
                  <a:lnTo>
                    <a:pt x="219" y="170"/>
                  </a:lnTo>
                  <a:lnTo>
                    <a:pt x="222" y="173"/>
                  </a:lnTo>
                  <a:lnTo>
                    <a:pt x="224" y="176"/>
                  </a:lnTo>
                  <a:lnTo>
                    <a:pt x="227" y="180"/>
                  </a:lnTo>
                  <a:lnTo>
                    <a:pt x="230" y="182"/>
                  </a:lnTo>
                  <a:lnTo>
                    <a:pt x="233" y="185"/>
                  </a:lnTo>
                  <a:lnTo>
                    <a:pt x="235" y="189"/>
                  </a:lnTo>
                  <a:lnTo>
                    <a:pt x="238" y="192"/>
                  </a:lnTo>
                  <a:lnTo>
                    <a:pt x="241" y="195"/>
                  </a:lnTo>
                  <a:lnTo>
                    <a:pt x="242" y="197"/>
                  </a:lnTo>
                  <a:lnTo>
                    <a:pt x="244" y="200"/>
                  </a:lnTo>
                  <a:lnTo>
                    <a:pt x="246" y="201"/>
                  </a:lnTo>
                  <a:lnTo>
                    <a:pt x="248" y="203"/>
                  </a:lnTo>
                  <a:lnTo>
                    <a:pt x="249" y="205"/>
                  </a:lnTo>
                  <a:lnTo>
                    <a:pt x="251" y="208"/>
                  </a:lnTo>
                  <a:lnTo>
                    <a:pt x="253" y="209"/>
                  </a:lnTo>
                  <a:lnTo>
                    <a:pt x="255" y="211"/>
                  </a:lnTo>
                  <a:lnTo>
                    <a:pt x="257" y="214"/>
                  </a:lnTo>
                  <a:lnTo>
                    <a:pt x="258" y="216"/>
                  </a:lnTo>
                  <a:lnTo>
                    <a:pt x="259" y="217"/>
                  </a:lnTo>
                  <a:lnTo>
                    <a:pt x="260" y="218"/>
                  </a:lnTo>
                  <a:lnTo>
                    <a:pt x="260" y="218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44"/>
            <p:cNvSpPr>
              <a:spLocks/>
            </p:cNvSpPr>
            <p:nvPr/>
          </p:nvSpPr>
          <p:spPr bwMode="auto">
            <a:xfrm>
              <a:off x="935" y="929"/>
              <a:ext cx="314" cy="128"/>
            </a:xfrm>
            <a:custGeom>
              <a:avLst/>
              <a:gdLst/>
              <a:ahLst/>
              <a:cxnLst>
                <a:cxn ang="0">
                  <a:pos x="311" y="127"/>
                </a:cxn>
                <a:cxn ang="0">
                  <a:pos x="303" y="126"/>
                </a:cxn>
                <a:cxn ang="0">
                  <a:pos x="296" y="125"/>
                </a:cxn>
                <a:cxn ang="0">
                  <a:pos x="287" y="123"/>
                </a:cxn>
                <a:cxn ang="0">
                  <a:pos x="277" y="121"/>
                </a:cxn>
                <a:cxn ang="0">
                  <a:pos x="266" y="119"/>
                </a:cxn>
                <a:cxn ang="0">
                  <a:pos x="253" y="117"/>
                </a:cxn>
                <a:cxn ang="0">
                  <a:pos x="239" y="114"/>
                </a:cxn>
                <a:cxn ang="0">
                  <a:pos x="225" y="112"/>
                </a:cxn>
                <a:cxn ang="0">
                  <a:pos x="210" y="109"/>
                </a:cxn>
                <a:cxn ang="0">
                  <a:pos x="195" y="105"/>
                </a:cxn>
                <a:cxn ang="0">
                  <a:pos x="179" y="101"/>
                </a:cxn>
                <a:cxn ang="0">
                  <a:pos x="162" y="97"/>
                </a:cxn>
                <a:cxn ang="0">
                  <a:pos x="146" y="94"/>
                </a:cxn>
                <a:cxn ang="0">
                  <a:pos x="131" y="90"/>
                </a:cxn>
                <a:cxn ang="0">
                  <a:pos x="116" y="86"/>
                </a:cxn>
                <a:cxn ang="0">
                  <a:pos x="101" y="81"/>
                </a:cxn>
                <a:cxn ang="0">
                  <a:pos x="86" y="76"/>
                </a:cxn>
                <a:cxn ang="0">
                  <a:pos x="73" y="72"/>
                </a:cxn>
                <a:cxn ang="0">
                  <a:pos x="61" y="67"/>
                </a:cxn>
                <a:cxn ang="0">
                  <a:pos x="49" y="61"/>
                </a:cxn>
                <a:cxn ang="0">
                  <a:pos x="40" y="55"/>
                </a:cxn>
                <a:cxn ang="0">
                  <a:pos x="31" y="51"/>
                </a:cxn>
                <a:cxn ang="0">
                  <a:pos x="23" y="45"/>
                </a:cxn>
                <a:cxn ang="0">
                  <a:pos x="16" y="40"/>
                </a:cxn>
                <a:cxn ang="0">
                  <a:pos x="9" y="34"/>
                </a:cxn>
                <a:cxn ang="0">
                  <a:pos x="3" y="24"/>
                </a:cxn>
                <a:cxn ang="0">
                  <a:pos x="0" y="16"/>
                </a:cxn>
                <a:cxn ang="0">
                  <a:pos x="3" y="8"/>
                </a:cxn>
                <a:cxn ang="0">
                  <a:pos x="9" y="3"/>
                </a:cxn>
                <a:cxn ang="0">
                  <a:pos x="16" y="1"/>
                </a:cxn>
                <a:cxn ang="0">
                  <a:pos x="23" y="0"/>
                </a:cxn>
                <a:cxn ang="0">
                  <a:pos x="29" y="0"/>
                </a:cxn>
                <a:cxn ang="0">
                  <a:pos x="38" y="0"/>
                </a:cxn>
                <a:cxn ang="0">
                  <a:pos x="47" y="2"/>
                </a:cxn>
                <a:cxn ang="0">
                  <a:pos x="58" y="4"/>
                </a:cxn>
                <a:cxn ang="0">
                  <a:pos x="70" y="8"/>
                </a:cxn>
                <a:cxn ang="0">
                  <a:pos x="83" y="11"/>
                </a:cxn>
                <a:cxn ang="0">
                  <a:pos x="95" y="16"/>
                </a:cxn>
                <a:cxn ang="0">
                  <a:pos x="109" y="21"/>
                </a:cxn>
                <a:cxn ang="0">
                  <a:pos x="123" y="28"/>
                </a:cxn>
                <a:cxn ang="0">
                  <a:pos x="139" y="35"/>
                </a:cxn>
                <a:cxn ang="0">
                  <a:pos x="154" y="41"/>
                </a:cxn>
                <a:cxn ang="0">
                  <a:pos x="169" y="49"/>
                </a:cxn>
                <a:cxn ang="0">
                  <a:pos x="184" y="56"/>
                </a:cxn>
                <a:cxn ang="0">
                  <a:pos x="199" y="64"/>
                </a:cxn>
                <a:cxn ang="0">
                  <a:pos x="214" y="72"/>
                </a:cxn>
                <a:cxn ang="0">
                  <a:pos x="228" y="79"/>
                </a:cxn>
                <a:cxn ang="0">
                  <a:pos x="241" y="87"/>
                </a:cxn>
                <a:cxn ang="0">
                  <a:pos x="254" y="94"/>
                </a:cxn>
                <a:cxn ang="0">
                  <a:pos x="266" y="100"/>
                </a:cxn>
                <a:cxn ang="0">
                  <a:pos x="276" y="107"/>
                </a:cxn>
                <a:cxn ang="0">
                  <a:pos x="287" y="113"/>
                </a:cxn>
                <a:cxn ang="0">
                  <a:pos x="295" y="116"/>
                </a:cxn>
                <a:cxn ang="0">
                  <a:pos x="302" y="121"/>
                </a:cxn>
                <a:cxn ang="0">
                  <a:pos x="309" y="125"/>
                </a:cxn>
                <a:cxn ang="0">
                  <a:pos x="314" y="128"/>
                </a:cxn>
              </a:cxnLst>
              <a:rect l="0" t="0" r="r" b="b"/>
              <a:pathLst>
                <a:path w="314" h="128">
                  <a:moveTo>
                    <a:pt x="314" y="128"/>
                  </a:moveTo>
                  <a:lnTo>
                    <a:pt x="313" y="128"/>
                  </a:lnTo>
                  <a:lnTo>
                    <a:pt x="311" y="127"/>
                  </a:lnTo>
                  <a:lnTo>
                    <a:pt x="309" y="127"/>
                  </a:lnTo>
                  <a:lnTo>
                    <a:pt x="306" y="127"/>
                  </a:lnTo>
                  <a:lnTo>
                    <a:pt x="303" y="126"/>
                  </a:lnTo>
                  <a:lnTo>
                    <a:pt x="301" y="125"/>
                  </a:lnTo>
                  <a:lnTo>
                    <a:pt x="298" y="125"/>
                  </a:lnTo>
                  <a:lnTo>
                    <a:pt x="296" y="125"/>
                  </a:lnTo>
                  <a:lnTo>
                    <a:pt x="294" y="124"/>
                  </a:lnTo>
                  <a:lnTo>
                    <a:pt x="291" y="124"/>
                  </a:lnTo>
                  <a:lnTo>
                    <a:pt x="287" y="123"/>
                  </a:lnTo>
                  <a:lnTo>
                    <a:pt x="284" y="123"/>
                  </a:lnTo>
                  <a:lnTo>
                    <a:pt x="280" y="122"/>
                  </a:lnTo>
                  <a:lnTo>
                    <a:pt x="277" y="121"/>
                  </a:lnTo>
                  <a:lnTo>
                    <a:pt x="274" y="121"/>
                  </a:lnTo>
                  <a:lnTo>
                    <a:pt x="270" y="120"/>
                  </a:lnTo>
                  <a:lnTo>
                    <a:pt x="266" y="119"/>
                  </a:lnTo>
                  <a:lnTo>
                    <a:pt x="261" y="118"/>
                  </a:lnTo>
                  <a:lnTo>
                    <a:pt x="257" y="118"/>
                  </a:lnTo>
                  <a:lnTo>
                    <a:pt x="253" y="117"/>
                  </a:lnTo>
                  <a:lnTo>
                    <a:pt x="249" y="116"/>
                  </a:lnTo>
                  <a:lnTo>
                    <a:pt x="244" y="115"/>
                  </a:lnTo>
                  <a:lnTo>
                    <a:pt x="239" y="114"/>
                  </a:lnTo>
                  <a:lnTo>
                    <a:pt x="235" y="113"/>
                  </a:lnTo>
                  <a:lnTo>
                    <a:pt x="230" y="113"/>
                  </a:lnTo>
                  <a:lnTo>
                    <a:pt x="225" y="112"/>
                  </a:lnTo>
                  <a:lnTo>
                    <a:pt x="220" y="111"/>
                  </a:lnTo>
                  <a:lnTo>
                    <a:pt x="216" y="110"/>
                  </a:lnTo>
                  <a:lnTo>
                    <a:pt x="210" y="109"/>
                  </a:lnTo>
                  <a:lnTo>
                    <a:pt x="205" y="108"/>
                  </a:lnTo>
                  <a:lnTo>
                    <a:pt x="199" y="107"/>
                  </a:lnTo>
                  <a:lnTo>
                    <a:pt x="195" y="105"/>
                  </a:lnTo>
                  <a:lnTo>
                    <a:pt x="189" y="104"/>
                  </a:lnTo>
                  <a:lnTo>
                    <a:pt x="184" y="103"/>
                  </a:lnTo>
                  <a:lnTo>
                    <a:pt x="179" y="101"/>
                  </a:lnTo>
                  <a:lnTo>
                    <a:pt x="174" y="100"/>
                  </a:lnTo>
                  <a:lnTo>
                    <a:pt x="168" y="99"/>
                  </a:lnTo>
                  <a:lnTo>
                    <a:pt x="162" y="97"/>
                  </a:lnTo>
                  <a:lnTo>
                    <a:pt x="158" y="96"/>
                  </a:lnTo>
                  <a:lnTo>
                    <a:pt x="152" y="95"/>
                  </a:lnTo>
                  <a:lnTo>
                    <a:pt x="146" y="94"/>
                  </a:lnTo>
                  <a:lnTo>
                    <a:pt x="141" y="93"/>
                  </a:lnTo>
                  <a:lnTo>
                    <a:pt x="136" y="92"/>
                  </a:lnTo>
                  <a:lnTo>
                    <a:pt x="131" y="90"/>
                  </a:lnTo>
                  <a:lnTo>
                    <a:pt x="125" y="88"/>
                  </a:lnTo>
                  <a:lnTo>
                    <a:pt x="121" y="87"/>
                  </a:lnTo>
                  <a:lnTo>
                    <a:pt x="116" y="86"/>
                  </a:lnTo>
                  <a:lnTo>
                    <a:pt x="110" y="84"/>
                  </a:lnTo>
                  <a:lnTo>
                    <a:pt x="105" y="82"/>
                  </a:lnTo>
                  <a:lnTo>
                    <a:pt x="101" y="81"/>
                  </a:lnTo>
                  <a:lnTo>
                    <a:pt x="96" y="79"/>
                  </a:lnTo>
                  <a:lnTo>
                    <a:pt x="91" y="78"/>
                  </a:lnTo>
                  <a:lnTo>
                    <a:pt x="86" y="76"/>
                  </a:lnTo>
                  <a:lnTo>
                    <a:pt x="82" y="74"/>
                  </a:lnTo>
                  <a:lnTo>
                    <a:pt x="78" y="73"/>
                  </a:lnTo>
                  <a:lnTo>
                    <a:pt x="73" y="72"/>
                  </a:lnTo>
                  <a:lnTo>
                    <a:pt x="69" y="70"/>
                  </a:lnTo>
                  <a:lnTo>
                    <a:pt x="64" y="69"/>
                  </a:lnTo>
                  <a:lnTo>
                    <a:pt x="61" y="67"/>
                  </a:lnTo>
                  <a:lnTo>
                    <a:pt x="58" y="65"/>
                  </a:lnTo>
                  <a:lnTo>
                    <a:pt x="53" y="63"/>
                  </a:lnTo>
                  <a:lnTo>
                    <a:pt x="49" y="61"/>
                  </a:lnTo>
                  <a:lnTo>
                    <a:pt x="46" y="59"/>
                  </a:lnTo>
                  <a:lnTo>
                    <a:pt x="43" y="58"/>
                  </a:lnTo>
                  <a:lnTo>
                    <a:pt x="40" y="55"/>
                  </a:lnTo>
                  <a:lnTo>
                    <a:pt x="37" y="55"/>
                  </a:lnTo>
                  <a:lnTo>
                    <a:pt x="33" y="53"/>
                  </a:lnTo>
                  <a:lnTo>
                    <a:pt x="31" y="51"/>
                  </a:lnTo>
                  <a:lnTo>
                    <a:pt x="27" y="49"/>
                  </a:lnTo>
                  <a:lnTo>
                    <a:pt x="25" y="47"/>
                  </a:lnTo>
                  <a:lnTo>
                    <a:pt x="23" y="45"/>
                  </a:lnTo>
                  <a:lnTo>
                    <a:pt x="21" y="43"/>
                  </a:lnTo>
                  <a:lnTo>
                    <a:pt x="18" y="42"/>
                  </a:lnTo>
                  <a:lnTo>
                    <a:pt x="16" y="40"/>
                  </a:lnTo>
                  <a:lnTo>
                    <a:pt x="14" y="38"/>
                  </a:lnTo>
                  <a:lnTo>
                    <a:pt x="13" y="37"/>
                  </a:lnTo>
                  <a:lnTo>
                    <a:pt x="9" y="34"/>
                  </a:lnTo>
                  <a:lnTo>
                    <a:pt x="6" y="30"/>
                  </a:lnTo>
                  <a:lnTo>
                    <a:pt x="4" y="27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1" y="14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6"/>
                  </a:lnTo>
                  <a:lnTo>
                    <a:pt x="6" y="5"/>
                  </a:lnTo>
                  <a:lnTo>
                    <a:pt x="9" y="3"/>
                  </a:lnTo>
                  <a:lnTo>
                    <a:pt x="12" y="2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1" y="1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5" y="1"/>
                  </a:lnTo>
                  <a:lnTo>
                    <a:pt x="47" y="2"/>
                  </a:lnTo>
                  <a:lnTo>
                    <a:pt x="51" y="2"/>
                  </a:lnTo>
                  <a:lnTo>
                    <a:pt x="55" y="3"/>
                  </a:lnTo>
                  <a:lnTo>
                    <a:pt x="58" y="4"/>
                  </a:lnTo>
                  <a:lnTo>
                    <a:pt x="62" y="5"/>
                  </a:lnTo>
                  <a:lnTo>
                    <a:pt x="66" y="6"/>
                  </a:lnTo>
                  <a:lnTo>
                    <a:pt x="70" y="8"/>
                  </a:lnTo>
                  <a:lnTo>
                    <a:pt x="74" y="9"/>
                  </a:lnTo>
                  <a:lnTo>
                    <a:pt x="78" y="10"/>
                  </a:lnTo>
                  <a:lnTo>
                    <a:pt x="83" y="11"/>
                  </a:lnTo>
                  <a:lnTo>
                    <a:pt x="86" y="13"/>
                  </a:lnTo>
                  <a:lnTo>
                    <a:pt x="91" y="14"/>
                  </a:lnTo>
                  <a:lnTo>
                    <a:pt x="95" y="16"/>
                  </a:lnTo>
                  <a:lnTo>
                    <a:pt x="100" y="17"/>
                  </a:lnTo>
                  <a:lnTo>
                    <a:pt x="104" y="19"/>
                  </a:lnTo>
                  <a:lnTo>
                    <a:pt x="109" y="21"/>
                  </a:lnTo>
                  <a:lnTo>
                    <a:pt x="114" y="23"/>
                  </a:lnTo>
                  <a:lnTo>
                    <a:pt x="119" y="25"/>
                  </a:lnTo>
                  <a:lnTo>
                    <a:pt x="123" y="28"/>
                  </a:lnTo>
                  <a:lnTo>
                    <a:pt x="128" y="30"/>
                  </a:lnTo>
                  <a:lnTo>
                    <a:pt x="134" y="32"/>
                  </a:lnTo>
                  <a:lnTo>
                    <a:pt x="139" y="35"/>
                  </a:lnTo>
                  <a:lnTo>
                    <a:pt x="143" y="36"/>
                  </a:lnTo>
                  <a:lnTo>
                    <a:pt x="148" y="39"/>
                  </a:lnTo>
                  <a:lnTo>
                    <a:pt x="154" y="41"/>
                  </a:lnTo>
                  <a:lnTo>
                    <a:pt x="159" y="43"/>
                  </a:lnTo>
                  <a:lnTo>
                    <a:pt x="163" y="46"/>
                  </a:lnTo>
                  <a:lnTo>
                    <a:pt x="169" y="49"/>
                  </a:lnTo>
                  <a:lnTo>
                    <a:pt x="174" y="51"/>
                  </a:lnTo>
                  <a:lnTo>
                    <a:pt x="179" y="54"/>
                  </a:lnTo>
                  <a:lnTo>
                    <a:pt x="184" y="56"/>
                  </a:lnTo>
                  <a:lnTo>
                    <a:pt x="188" y="58"/>
                  </a:lnTo>
                  <a:lnTo>
                    <a:pt x="194" y="61"/>
                  </a:lnTo>
                  <a:lnTo>
                    <a:pt x="199" y="64"/>
                  </a:lnTo>
                  <a:lnTo>
                    <a:pt x="204" y="67"/>
                  </a:lnTo>
                  <a:lnTo>
                    <a:pt x="208" y="69"/>
                  </a:lnTo>
                  <a:lnTo>
                    <a:pt x="214" y="72"/>
                  </a:lnTo>
                  <a:lnTo>
                    <a:pt x="218" y="74"/>
                  </a:lnTo>
                  <a:lnTo>
                    <a:pt x="223" y="77"/>
                  </a:lnTo>
                  <a:lnTo>
                    <a:pt x="228" y="79"/>
                  </a:lnTo>
                  <a:lnTo>
                    <a:pt x="232" y="81"/>
                  </a:lnTo>
                  <a:lnTo>
                    <a:pt x="237" y="84"/>
                  </a:lnTo>
                  <a:lnTo>
                    <a:pt x="241" y="87"/>
                  </a:lnTo>
                  <a:lnTo>
                    <a:pt x="245" y="89"/>
                  </a:lnTo>
                  <a:lnTo>
                    <a:pt x="250" y="92"/>
                  </a:lnTo>
                  <a:lnTo>
                    <a:pt x="254" y="94"/>
                  </a:lnTo>
                  <a:lnTo>
                    <a:pt x="258" y="96"/>
                  </a:lnTo>
                  <a:lnTo>
                    <a:pt x="261" y="98"/>
                  </a:lnTo>
                  <a:lnTo>
                    <a:pt x="266" y="100"/>
                  </a:lnTo>
                  <a:lnTo>
                    <a:pt x="270" y="103"/>
                  </a:lnTo>
                  <a:lnTo>
                    <a:pt x="274" y="105"/>
                  </a:lnTo>
                  <a:lnTo>
                    <a:pt x="276" y="107"/>
                  </a:lnTo>
                  <a:lnTo>
                    <a:pt x="280" y="109"/>
                  </a:lnTo>
                  <a:lnTo>
                    <a:pt x="283" y="111"/>
                  </a:lnTo>
                  <a:lnTo>
                    <a:pt x="287" y="113"/>
                  </a:lnTo>
                  <a:lnTo>
                    <a:pt x="290" y="113"/>
                  </a:lnTo>
                  <a:lnTo>
                    <a:pt x="293" y="115"/>
                  </a:lnTo>
                  <a:lnTo>
                    <a:pt x="295" y="116"/>
                  </a:lnTo>
                  <a:lnTo>
                    <a:pt x="297" y="118"/>
                  </a:lnTo>
                  <a:lnTo>
                    <a:pt x="299" y="120"/>
                  </a:lnTo>
                  <a:lnTo>
                    <a:pt x="302" y="121"/>
                  </a:lnTo>
                  <a:lnTo>
                    <a:pt x="304" y="122"/>
                  </a:lnTo>
                  <a:lnTo>
                    <a:pt x="306" y="124"/>
                  </a:lnTo>
                  <a:lnTo>
                    <a:pt x="309" y="125"/>
                  </a:lnTo>
                  <a:lnTo>
                    <a:pt x="311" y="127"/>
                  </a:lnTo>
                  <a:lnTo>
                    <a:pt x="313" y="127"/>
                  </a:lnTo>
                  <a:lnTo>
                    <a:pt x="314" y="128"/>
                  </a:lnTo>
                  <a:lnTo>
                    <a:pt x="314" y="128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45"/>
            <p:cNvSpPr>
              <a:spLocks/>
            </p:cNvSpPr>
            <p:nvPr/>
          </p:nvSpPr>
          <p:spPr bwMode="auto">
            <a:xfrm>
              <a:off x="954" y="993"/>
              <a:ext cx="298" cy="98"/>
            </a:xfrm>
            <a:custGeom>
              <a:avLst/>
              <a:gdLst/>
              <a:ahLst/>
              <a:cxnLst>
                <a:cxn ang="0">
                  <a:pos x="264" y="91"/>
                </a:cxn>
                <a:cxn ang="0">
                  <a:pos x="254" y="89"/>
                </a:cxn>
                <a:cxn ang="0">
                  <a:pos x="244" y="89"/>
                </a:cxn>
                <a:cxn ang="0">
                  <a:pos x="233" y="88"/>
                </a:cxn>
                <a:cxn ang="0">
                  <a:pos x="220" y="88"/>
                </a:cxn>
                <a:cxn ang="0">
                  <a:pos x="206" y="87"/>
                </a:cxn>
                <a:cxn ang="0">
                  <a:pos x="191" y="86"/>
                </a:cxn>
                <a:cxn ang="0">
                  <a:pos x="176" y="84"/>
                </a:cxn>
                <a:cxn ang="0">
                  <a:pos x="160" y="83"/>
                </a:cxn>
                <a:cxn ang="0">
                  <a:pos x="143" y="81"/>
                </a:cxn>
                <a:cxn ang="0">
                  <a:pos x="127" y="80"/>
                </a:cxn>
                <a:cxn ang="0">
                  <a:pos x="112" y="78"/>
                </a:cxn>
                <a:cxn ang="0">
                  <a:pos x="98" y="76"/>
                </a:cxn>
                <a:cxn ang="0">
                  <a:pos x="83" y="74"/>
                </a:cxn>
                <a:cxn ang="0">
                  <a:pos x="72" y="72"/>
                </a:cxn>
                <a:cxn ang="0">
                  <a:pos x="61" y="70"/>
                </a:cxn>
                <a:cxn ang="0">
                  <a:pos x="51" y="69"/>
                </a:cxn>
                <a:cxn ang="0">
                  <a:pos x="43" y="67"/>
                </a:cxn>
                <a:cxn ang="0">
                  <a:pos x="34" y="65"/>
                </a:cxn>
                <a:cxn ang="0">
                  <a:pos x="24" y="62"/>
                </a:cxn>
                <a:cxn ang="0">
                  <a:pos x="15" y="58"/>
                </a:cxn>
                <a:cxn ang="0">
                  <a:pos x="9" y="51"/>
                </a:cxn>
                <a:cxn ang="0">
                  <a:pos x="6" y="41"/>
                </a:cxn>
                <a:cxn ang="0">
                  <a:pos x="1" y="29"/>
                </a:cxn>
                <a:cxn ang="0">
                  <a:pos x="0" y="16"/>
                </a:cxn>
                <a:cxn ang="0">
                  <a:pos x="6" y="6"/>
                </a:cxn>
                <a:cxn ang="0">
                  <a:pos x="15" y="1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45" y="1"/>
                </a:cxn>
                <a:cxn ang="0">
                  <a:pos x="54" y="2"/>
                </a:cxn>
                <a:cxn ang="0">
                  <a:pos x="63" y="3"/>
                </a:cxn>
                <a:cxn ang="0">
                  <a:pos x="72" y="6"/>
                </a:cxn>
                <a:cxn ang="0">
                  <a:pos x="83" y="8"/>
                </a:cxn>
                <a:cxn ang="0">
                  <a:pos x="93" y="10"/>
                </a:cxn>
                <a:cxn ang="0">
                  <a:pos x="104" y="11"/>
                </a:cxn>
                <a:cxn ang="0">
                  <a:pos x="116" y="14"/>
                </a:cxn>
                <a:cxn ang="0">
                  <a:pos x="127" y="17"/>
                </a:cxn>
                <a:cxn ang="0">
                  <a:pos x="140" y="20"/>
                </a:cxn>
                <a:cxn ang="0">
                  <a:pos x="151" y="23"/>
                </a:cxn>
                <a:cxn ang="0">
                  <a:pos x="163" y="26"/>
                </a:cxn>
                <a:cxn ang="0">
                  <a:pos x="176" y="30"/>
                </a:cxn>
                <a:cxn ang="0">
                  <a:pos x="187" y="32"/>
                </a:cxn>
                <a:cxn ang="0">
                  <a:pos x="199" y="36"/>
                </a:cxn>
                <a:cxn ang="0">
                  <a:pos x="211" y="39"/>
                </a:cxn>
                <a:cxn ang="0">
                  <a:pos x="222" y="43"/>
                </a:cxn>
                <a:cxn ang="0">
                  <a:pos x="233" y="47"/>
                </a:cxn>
                <a:cxn ang="0">
                  <a:pos x="242" y="50"/>
                </a:cxn>
                <a:cxn ang="0">
                  <a:pos x="253" y="54"/>
                </a:cxn>
                <a:cxn ang="0">
                  <a:pos x="261" y="57"/>
                </a:cxn>
                <a:cxn ang="0">
                  <a:pos x="271" y="61"/>
                </a:cxn>
                <a:cxn ang="0">
                  <a:pos x="285" y="67"/>
                </a:cxn>
                <a:cxn ang="0">
                  <a:pos x="294" y="70"/>
                </a:cxn>
                <a:cxn ang="0">
                  <a:pos x="296" y="98"/>
                </a:cxn>
              </a:cxnLst>
              <a:rect l="0" t="0" r="r" b="b"/>
              <a:pathLst>
                <a:path w="298" h="98">
                  <a:moveTo>
                    <a:pt x="268" y="91"/>
                  </a:moveTo>
                  <a:lnTo>
                    <a:pt x="268" y="91"/>
                  </a:lnTo>
                  <a:lnTo>
                    <a:pt x="267" y="91"/>
                  </a:lnTo>
                  <a:lnTo>
                    <a:pt x="264" y="91"/>
                  </a:lnTo>
                  <a:lnTo>
                    <a:pt x="262" y="91"/>
                  </a:lnTo>
                  <a:lnTo>
                    <a:pt x="259" y="90"/>
                  </a:lnTo>
                  <a:lnTo>
                    <a:pt x="256" y="90"/>
                  </a:lnTo>
                  <a:lnTo>
                    <a:pt x="254" y="89"/>
                  </a:lnTo>
                  <a:lnTo>
                    <a:pt x="251" y="89"/>
                  </a:lnTo>
                  <a:lnTo>
                    <a:pt x="249" y="89"/>
                  </a:lnTo>
                  <a:lnTo>
                    <a:pt x="247" y="89"/>
                  </a:lnTo>
                  <a:lnTo>
                    <a:pt x="244" y="89"/>
                  </a:lnTo>
                  <a:lnTo>
                    <a:pt x="241" y="89"/>
                  </a:lnTo>
                  <a:lnTo>
                    <a:pt x="238" y="88"/>
                  </a:lnTo>
                  <a:lnTo>
                    <a:pt x="236" y="88"/>
                  </a:lnTo>
                  <a:lnTo>
                    <a:pt x="233" y="88"/>
                  </a:lnTo>
                  <a:lnTo>
                    <a:pt x="230" y="88"/>
                  </a:lnTo>
                  <a:lnTo>
                    <a:pt x="227" y="88"/>
                  </a:lnTo>
                  <a:lnTo>
                    <a:pt x="224" y="88"/>
                  </a:lnTo>
                  <a:lnTo>
                    <a:pt x="220" y="88"/>
                  </a:lnTo>
                  <a:lnTo>
                    <a:pt x="217" y="88"/>
                  </a:lnTo>
                  <a:lnTo>
                    <a:pt x="213" y="87"/>
                  </a:lnTo>
                  <a:lnTo>
                    <a:pt x="210" y="87"/>
                  </a:lnTo>
                  <a:lnTo>
                    <a:pt x="206" y="87"/>
                  </a:lnTo>
                  <a:lnTo>
                    <a:pt x="202" y="87"/>
                  </a:lnTo>
                  <a:lnTo>
                    <a:pt x="199" y="87"/>
                  </a:lnTo>
                  <a:lnTo>
                    <a:pt x="196" y="87"/>
                  </a:lnTo>
                  <a:lnTo>
                    <a:pt x="191" y="86"/>
                  </a:lnTo>
                  <a:lnTo>
                    <a:pt x="187" y="85"/>
                  </a:lnTo>
                  <a:lnTo>
                    <a:pt x="183" y="85"/>
                  </a:lnTo>
                  <a:lnTo>
                    <a:pt x="180" y="85"/>
                  </a:lnTo>
                  <a:lnTo>
                    <a:pt x="176" y="84"/>
                  </a:lnTo>
                  <a:lnTo>
                    <a:pt x="172" y="84"/>
                  </a:lnTo>
                  <a:lnTo>
                    <a:pt x="168" y="84"/>
                  </a:lnTo>
                  <a:lnTo>
                    <a:pt x="163" y="84"/>
                  </a:lnTo>
                  <a:lnTo>
                    <a:pt x="160" y="83"/>
                  </a:lnTo>
                  <a:lnTo>
                    <a:pt x="156" y="83"/>
                  </a:lnTo>
                  <a:lnTo>
                    <a:pt x="152" y="82"/>
                  </a:lnTo>
                  <a:lnTo>
                    <a:pt x="148" y="82"/>
                  </a:lnTo>
                  <a:lnTo>
                    <a:pt x="143" y="81"/>
                  </a:lnTo>
                  <a:lnTo>
                    <a:pt x="140" y="81"/>
                  </a:lnTo>
                  <a:lnTo>
                    <a:pt x="136" y="80"/>
                  </a:lnTo>
                  <a:lnTo>
                    <a:pt x="132" y="80"/>
                  </a:lnTo>
                  <a:lnTo>
                    <a:pt x="127" y="80"/>
                  </a:lnTo>
                  <a:lnTo>
                    <a:pt x="123" y="79"/>
                  </a:lnTo>
                  <a:lnTo>
                    <a:pt x="120" y="78"/>
                  </a:lnTo>
                  <a:lnTo>
                    <a:pt x="116" y="78"/>
                  </a:lnTo>
                  <a:lnTo>
                    <a:pt x="112" y="78"/>
                  </a:lnTo>
                  <a:lnTo>
                    <a:pt x="108" y="77"/>
                  </a:lnTo>
                  <a:lnTo>
                    <a:pt x="104" y="77"/>
                  </a:lnTo>
                  <a:lnTo>
                    <a:pt x="102" y="77"/>
                  </a:lnTo>
                  <a:lnTo>
                    <a:pt x="98" y="76"/>
                  </a:lnTo>
                  <a:lnTo>
                    <a:pt x="94" y="75"/>
                  </a:lnTo>
                  <a:lnTo>
                    <a:pt x="91" y="75"/>
                  </a:lnTo>
                  <a:lnTo>
                    <a:pt x="87" y="75"/>
                  </a:lnTo>
                  <a:lnTo>
                    <a:pt x="83" y="74"/>
                  </a:lnTo>
                  <a:lnTo>
                    <a:pt x="81" y="74"/>
                  </a:lnTo>
                  <a:lnTo>
                    <a:pt x="78" y="73"/>
                  </a:lnTo>
                  <a:lnTo>
                    <a:pt x="75" y="73"/>
                  </a:lnTo>
                  <a:lnTo>
                    <a:pt x="72" y="72"/>
                  </a:lnTo>
                  <a:lnTo>
                    <a:pt x="68" y="72"/>
                  </a:lnTo>
                  <a:lnTo>
                    <a:pt x="65" y="71"/>
                  </a:lnTo>
                  <a:lnTo>
                    <a:pt x="64" y="71"/>
                  </a:lnTo>
                  <a:lnTo>
                    <a:pt x="61" y="70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3" y="69"/>
                  </a:lnTo>
                  <a:lnTo>
                    <a:pt x="51" y="69"/>
                  </a:lnTo>
                  <a:lnTo>
                    <a:pt x="48" y="69"/>
                  </a:lnTo>
                  <a:lnTo>
                    <a:pt x="46" y="68"/>
                  </a:lnTo>
                  <a:lnTo>
                    <a:pt x="45" y="68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39" y="66"/>
                  </a:lnTo>
                  <a:lnTo>
                    <a:pt x="38" y="66"/>
                  </a:lnTo>
                  <a:lnTo>
                    <a:pt x="34" y="65"/>
                  </a:lnTo>
                  <a:lnTo>
                    <a:pt x="31" y="64"/>
                  </a:lnTo>
                  <a:lnTo>
                    <a:pt x="28" y="64"/>
                  </a:lnTo>
                  <a:lnTo>
                    <a:pt x="26" y="63"/>
                  </a:lnTo>
                  <a:lnTo>
                    <a:pt x="24" y="62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9" y="60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5"/>
                  </a:lnTo>
                  <a:lnTo>
                    <a:pt x="10" y="53"/>
                  </a:lnTo>
                  <a:lnTo>
                    <a:pt x="9" y="51"/>
                  </a:lnTo>
                  <a:lnTo>
                    <a:pt x="8" y="49"/>
                  </a:lnTo>
                  <a:lnTo>
                    <a:pt x="7" y="47"/>
                  </a:lnTo>
                  <a:lnTo>
                    <a:pt x="6" y="44"/>
                  </a:lnTo>
                  <a:lnTo>
                    <a:pt x="6" y="41"/>
                  </a:lnTo>
                  <a:lnTo>
                    <a:pt x="5" y="38"/>
                  </a:lnTo>
                  <a:lnTo>
                    <a:pt x="4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5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9" y="3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70" y="5"/>
                  </a:lnTo>
                  <a:lnTo>
                    <a:pt x="72" y="6"/>
                  </a:lnTo>
                  <a:lnTo>
                    <a:pt x="75" y="6"/>
                  </a:lnTo>
                  <a:lnTo>
                    <a:pt x="78" y="7"/>
                  </a:lnTo>
                  <a:lnTo>
                    <a:pt x="81" y="8"/>
                  </a:lnTo>
                  <a:lnTo>
                    <a:pt x="83" y="8"/>
                  </a:lnTo>
                  <a:lnTo>
                    <a:pt x="85" y="9"/>
                  </a:lnTo>
                  <a:lnTo>
                    <a:pt x="88" y="9"/>
                  </a:lnTo>
                  <a:lnTo>
                    <a:pt x="91" y="10"/>
                  </a:lnTo>
                  <a:lnTo>
                    <a:pt x="93" y="10"/>
                  </a:lnTo>
                  <a:lnTo>
                    <a:pt x="97" y="10"/>
                  </a:lnTo>
                  <a:lnTo>
                    <a:pt x="99" y="10"/>
                  </a:lnTo>
                  <a:lnTo>
                    <a:pt x="102" y="11"/>
                  </a:lnTo>
                  <a:lnTo>
                    <a:pt x="104" y="11"/>
                  </a:lnTo>
                  <a:lnTo>
                    <a:pt x="107" y="12"/>
                  </a:lnTo>
                  <a:lnTo>
                    <a:pt x="110" y="13"/>
                  </a:lnTo>
                  <a:lnTo>
                    <a:pt x="113" y="14"/>
                  </a:lnTo>
                  <a:lnTo>
                    <a:pt x="116" y="14"/>
                  </a:lnTo>
                  <a:lnTo>
                    <a:pt x="119" y="15"/>
                  </a:lnTo>
                  <a:lnTo>
                    <a:pt x="122" y="16"/>
                  </a:lnTo>
                  <a:lnTo>
                    <a:pt x="125" y="17"/>
                  </a:lnTo>
                  <a:lnTo>
                    <a:pt x="127" y="17"/>
                  </a:lnTo>
                  <a:lnTo>
                    <a:pt x="130" y="18"/>
                  </a:lnTo>
                  <a:lnTo>
                    <a:pt x="133" y="19"/>
                  </a:lnTo>
                  <a:lnTo>
                    <a:pt x="137" y="20"/>
                  </a:lnTo>
                  <a:lnTo>
                    <a:pt x="140" y="20"/>
                  </a:lnTo>
                  <a:lnTo>
                    <a:pt x="142" y="21"/>
                  </a:lnTo>
                  <a:lnTo>
                    <a:pt x="145" y="22"/>
                  </a:lnTo>
                  <a:lnTo>
                    <a:pt x="148" y="23"/>
                  </a:lnTo>
                  <a:lnTo>
                    <a:pt x="151" y="23"/>
                  </a:lnTo>
                  <a:lnTo>
                    <a:pt x="154" y="24"/>
                  </a:lnTo>
                  <a:lnTo>
                    <a:pt x="157" y="24"/>
                  </a:lnTo>
                  <a:lnTo>
                    <a:pt x="160" y="26"/>
                  </a:lnTo>
                  <a:lnTo>
                    <a:pt x="163" y="26"/>
                  </a:lnTo>
                  <a:lnTo>
                    <a:pt x="166" y="27"/>
                  </a:lnTo>
                  <a:lnTo>
                    <a:pt x="169" y="28"/>
                  </a:lnTo>
                  <a:lnTo>
                    <a:pt x="173" y="29"/>
                  </a:lnTo>
                  <a:lnTo>
                    <a:pt x="176" y="30"/>
                  </a:lnTo>
                  <a:lnTo>
                    <a:pt x="179" y="30"/>
                  </a:lnTo>
                  <a:lnTo>
                    <a:pt x="181" y="30"/>
                  </a:lnTo>
                  <a:lnTo>
                    <a:pt x="184" y="31"/>
                  </a:lnTo>
                  <a:lnTo>
                    <a:pt x="187" y="32"/>
                  </a:lnTo>
                  <a:lnTo>
                    <a:pt x="191" y="33"/>
                  </a:lnTo>
                  <a:lnTo>
                    <a:pt x="194" y="34"/>
                  </a:lnTo>
                  <a:lnTo>
                    <a:pt x="197" y="35"/>
                  </a:lnTo>
                  <a:lnTo>
                    <a:pt x="199" y="36"/>
                  </a:lnTo>
                  <a:lnTo>
                    <a:pt x="202" y="37"/>
                  </a:lnTo>
                  <a:lnTo>
                    <a:pt x="205" y="37"/>
                  </a:lnTo>
                  <a:lnTo>
                    <a:pt x="208" y="39"/>
                  </a:lnTo>
                  <a:lnTo>
                    <a:pt x="211" y="39"/>
                  </a:lnTo>
                  <a:lnTo>
                    <a:pt x="214" y="40"/>
                  </a:lnTo>
                  <a:lnTo>
                    <a:pt x="217" y="41"/>
                  </a:lnTo>
                  <a:lnTo>
                    <a:pt x="219" y="43"/>
                  </a:lnTo>
                  <a:lnTo>
                    <a:pt x="222" y="43"/>
                  </a:lnTo>
                  <a:lnTo>
                    <a:pt x="225" y="44"/>
                  </a:lnTo>
                  <a:lnTo>
                    <a:pt x="227" y="45"/>
                  </a:lnTo>
                  <a:lnTo>
                    <a:pt x="230" y="46"/>
                  </a:lnTo>
                  <a:lnTo>
                    <a:pt x="233" y="47"/>
                  </a:lnTo>
                  <a:lnTo>
                    <a:pt x="236" y="48"/>
                  </a:lnTo>
                  <a:lnTo>
                    <a:pt x="237" y="49"/>
                  </a:lnTo>
                  <a:lnTo>
                    <a:pt x="240" y="49"/>
                  </a:lnTo>
                  <a:lnTo>
                    <a:pt x="242" y="50"/>
                  </a:lnTo>
                  <a:lnTo>
                    <a:pt x="245" y="51"/>
                  </a:lnTo>
                  <a:lnTo>
                    <a:pt x="248" y="52"/>
                  </a:lnTo>
                  <a:lnTo>
                    <a:pt x="250" y="53"/>
                  </a:lnTo>
                  <a:lnTo>
                    <a:pt x="253" y="54"/>
                  </a:lnTo>
                  <a:lnTo>
                    <a:pt x="255" y="55"/>
                  </a:lnTo>
                  <a:lnTo>
                    <a:pt x="257" y="56"/>
                  </a:lnTo>
                  <a:lnTo>
                    <a:pt x="259" y="57"/>
                  </a:lnTo>
                  <a:lnTo>
                    <a:pt x="261" y="57"/>
                  </a:lnTo>
                  <a:lnTo>
                    <a:pt x="264" y="58"/>
                  </a:lnTo>
                  <a:lnTo>
                    <a:pt x="265" y="59"/>
                  </a:lnTo>
                  <a:lnTo>
                    <a:pt x="268" y="60"/>
                  </a:lnTo>
                  <a:lnTo>
                    <a:pt x="271" y="61"/>
                  </a:lnTo>
                  <a:lnTo>
                    <a:pt x="275" y="63"/>
                  </a:lnTo>
                  <a:lnTo>
                    <a:pt x="278" y="64"/>
                  </a:lnTo>
                  <a:lnTo>
                    <a:pt x="282" y="66"/>
                  </a:lnTo>
                  <a:lnTo>
                    <a:pt x="285" y="67"/>
                  </a:lnTo>
                  <a:lnTo>
                    <a:pt x="288" y="69"/>
                  </a:lnTo>
                  <a:lnTo>
                    <a:pt x="290" y="69"/>
                  </a:lnTo>
                  <a:lnTo>
                    <a:pt x="292" y="69"/>
                  </a:lnTo>
                  <a:lnTo>
                    <a:pt x="294" y="70"/>
                  </a:lnTo>
                  <a:lnTo>
                    <a:pt x="295" y="71"/>
                  </a:lnTo>
                  <a:lnTo>
                    <a:pt x="297" y="72"/>
                  </a:lnTo>
                  <a:lnTo>
                    <a:pt x="298" y="73"/>
                  </a:lnTo>
                  <a:lnTo>
                    <a:pt x="296" y="98"/>
                  </a:lnTo>
                  <a:lnTo>
                    <a:pt x="268" y="91"/>
                  </a:lnTo>
                  <a:lnTo>
                    <a:pt x="268" y="91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46"/>
            <p:cNvSpPr>
              <a:spLocks/>
            </p:cNvSpPr>
            <p:nvPr/>
          </p:nvSpPr>
          <p:spPr bwMode="auto">
            <a:xfrm>
              <a:off x="885" y="1081"/>
              <a:ext cx="336" cy="47"/>
            </a:xfrm>
            <a:custGeom>
              <a:avLst/>
              <a:gdLst/>
              <a:ahLst/>
              <a:cxnLst>
                <a:cxn ang="0">
                  <a:pos x="334" y="28"/>
                </a:cxn>
                <a:cxn ang="0">
                  <a:pos x="326" y="29"/>
                </a:cxn>
                <a:cxn ang="0">
                  <a:pos x="319" y="30"/>
                </a:cxn>
                <a:cxn ang="0">
                  <a:pos x="309" y="31"/>
                </a:cxn>
                <a:cxn ang="0">
                  <a:pos x="299" y="33"/>
                </a:cxn>
                <a:cxn ang="0">
                  <a:pos x="287" y="34"/>
                </a:cxn>
                <a:cxn ang="0">
                  <a:pos x="274" y="36"/>
                </a:cxn>
                <a:cxn ang="0">
                  <a:pos x="260" y="37"/>
                </a:cxn>
                <a:cxn ang="0">
                  <a:pos x="245" y="39"/>
                </a:cxn>
                <a:cxn ang="0">
                  <a:pos x="229" y="39"/>
                </a:cxn>
                <a:cxn ang="0">
                  <a:pos x="213" y="41"/>
                </a:cxn>
                <a:cxn ang="0">
                  <a:pos x="196" y="42"/>
                </a:cxn>
                <a:cxn ang="0">
                  <a:pos x="180" y="43"/>
                </a:cxn>
                <a:cxn ang="0">
                  <a:pos x="163" y="44"/>
                </a:cxn>
                <a:cxn ang="0">
                  <a:pos x="147" y="45"/>
                </a:cxn>
                <a:cxn ang="0">
                  <a:pos x="130" y="46"/>
                </a:cxn>
                <a:cxn ang="0">
                  <a:pos x="114" y="47"/>
                </a:cxn>
                <a:cxn ang="0">
                  <a:pos x="98" y="47"/>
                </a:cxn>
                <a:cxn ang="0">
                  <a:pos x="84" y="47"/>
                </a:cxn>
                <a:cxn ang="0">
                  <a:pos x="71" y="47"/>
                </a:cxn>
                <a:cxn ang="0">
                  <a:pos x="58" y="45"/>
                </a:cxn>
                <a:cxn ang="0">
                  <a:pos x="47" y="44"/>
                </a:cxn>
                <a:cxn ang="0">
                  <a:pos x="37" y="42"/>
                </a:cxn>
                <a:cxn ang="0">
                  <a:pos x="28" y="40"/>
                </a:cxn>
                <a:cxn ang="0">
                  <a:pos x="20" y="39"/>
                </a:cxn>
                <a:cxn ang="0">
                  <a:pos x="15" y="36"/>
                </a:cxn>
                <a:cxn ang="0">
                  <a:pos x="9" y="34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2" y="17"/>
                </a:cxn>
                <a:cxn ang="0">
                  <a:pos x="10" y="12"/>
                </a:cxn>
                <a:cxn ang="0">
                  <a:pos x="15" y="9"/>
                </a:cxn>
                <a:cxn ang="0">
                  <a:pos x="21" y="6"/>
                </a:cxn>
                <a:cxn ang="0">
                  <a:pos x="29" y="4"/>
                </a:cxn>
                <a:cxn ang="0">
                  <a:pos x="38" y="3"/>
                </a:cxn>
                <a:cxn ang="0">
                  <a:pos x="48" y="1"/>
                </a:cxn>
                <a:cxn ang="0">
                  <a:pos x="59" y="0"/>
                </a:cxn>
                <a:cxn ang="0">
                  <a:pos x="72" y="0"/>
                </a:cxn>
                <a:cxn ang="0">
                  <a:pos x="85" y="0"/>
                </a:cxn>
                <a:cxn ang="0">
                  <a:pos x="99" y="0"/>
                </a:cxn>
                <a:cxn ang="0">
                  <a:pos x="114" y="1"/>
                </a:cxn>
                <a:cxn ang="0">
                  <a:pos x="131" y="2"/>
                </a:cxn>
                <a:cxn ang="0">
                  <a:pos x="147" y="4"/>
                </a:cxn>
                <a:cxn ang="0">
                  <a:pos x="164" y="5"/>
                </a:cxn>
                <a:cxn ang="0">
                  <a:pos x="180" y="7"/>
                </a:cxn>
                <a:cxn ang="0">
                  <a:pos x="196" y="9"/>
                </a:cxn>
                <a:cxn ang="0">
                  <a:pos x="213" y="11"/>
                </a:cxn>
                <a:cxn ang="0">
                  <a:pos x="229" y="13"/>
                </a:cxn>
                <a:cxn ang="0">
                  <a:pos x="245" y="15"/>
                </a:cxn>
                <a:cxn ang="0">
                  <a:pos x="260" y="17"/>
                </a:cxn>
                <a:cxn ang="0">
                  <a:pos x="274" y="19"/>
                </a:cxn>
                <a:cxn ang="0">
                  <a:pos x="287" y="20"/>
                </a:cxn>
                <a:cxn ang="0">
                  <a:pos x="299" y="22"/>
                </a:cxn>
                <a:cxn ang="0">
                  <a:pos x="309" y="24"/>
                </a:cxn>
                <a:cxn ang="0">
                  <a:pos x="319" y="25"/>
                </a:cxn>
                <a:cxn ang="0">
                  <a:pos x="326" y="26"/>
                </a:cxn>
                <a:cxn ang="0">
                  <a:pos x="334" y="28"/>
                </a:cxn>
                <a:cxn ang="0">
                  <a:pos x="336" y="28"/>
                </a:cxn>
              </a:cxnLst>
              <a:rect l="0" t="0" r="r" b="b"/>
              <a:pathLst>
                <a:path w="336" h="47">
                  <a:moveTo>
                    <a:pt x="336" y="28"/>
                  </a:moveTo>
                  <a:lnTo>
                    <a:pt x="335" y="28"/>
                  </a:lnTo>
                  <a:lnTo>
                    <a:pt x="334" y="28"/>
                  </a:lnTo>
                  <a:lnTo>
                    <a:pt x="331" y="29"/>
                  </a:lnTo>
                  <a:lnTo>
                    <a:pt x="327" y="29"/>
                  </a:lnTo>
                  <a:lnTo>
                    <a:pt x="326" y="29"/>
                  </a:lnTo>
                  <a:lnTo>
                    <a:pt x="324" y="30"/>
                  </a:lnTo>
                  <a:lnTo>
                    <a:pt x="321" y="30"/>
                  </a:lnTo>
                  <a:lnTo>
                    <a:pt x="319" y="30"/>
                  </a:lnTo>
                  <a:lnTo>
                    <a:pt x="315" y="30"/>
                  </a:lnTo>
                  <a:lnTo>
                    <a:pt x="312" y="31"/>
                  </a:lnTo>
                  <a:lnTo>
                    <a:pt x="309" y="31"/>
                  </a:lnTo>
                  <a:lnTo>
                    <a:pt x="306" y="32"/>
                  </a:lnTo>
                  <a:lnTo>
                    <a:pt x="303" y="32"/>
                  </a:lnTo>
                  <a:lnTo>
                    <a:pt x="299" y="33"/>
                  </a:lnTo>
                  <a:lnTo>
                    <a:pt x="295" y="33"/>
                  </a:lnTo>
                  <a:lnTo>
                    <a:pt x="291" y="33"/>
                  </a:lnTo>
                  <a:lnTo>
                    <a:pt x="287" y="34"/>
                  </a:lnTo>
                  <a:lnTo>
                    <a:pt x="283" y="34"/>
                  </a:lnTo>
                  <a:lnTo>
                    <a:pt x="279" y="35"/>
                  </a:lnTo>
                  <a:lnTo>
                    <a:pt x="274" y="36"/>
                  </a:lnTo>
                  <a:lnTo>
                    <a:pt x="269" y="36"/>
                  </a:lnTo>
                  <a:lnTo>
                    <a:pt x="265" y="37"/>
                  </a:lnTo>
                  <a:lnTo>
                    <a:pt x="260" y="37"/>
                  </a:lnTo>
                  <a:lnTo>
                    <a:pt x="255" y="38"/>
                  </a:lnTo>
                  <a:lnTo>
                    <a:pt x="249" y="38"/>
                  </a:lnTo>
                  <a:lnTo>
                    <a:pt x="245" y="39"/>
                  </a:lnTo>
                  <a:lnTo>
                    <a:pt x="240" y="39"/>
                  </a:lnTo>
                  <a:lnTo>
                    <a:pt x="235" y="39"/>
                  </a:lnTo>
                  <a:lnTo>
                    <a:pt x="229" y="39"/>
                  </a:lnTo>
                  <a:lnTo>
                    <a:pt x="224" y="40"/>
                  </a:lnTo>
                  <a:lnTo>
                    <a:pt x="219" y="40"/>
                  </a:lnTo>
                  <a:lnTo>
                    <a:pt x="213" y="41"/>
                  </a:lnTo>
                  <a:lnTo>
                    <a:pt x="208" y="41"/>
                  </a:lnTo>
                  <a:lnTo>
                    <a:pt x="202" y="41"/>
                  </a:lnTo>
                  <a:lnTo>
                    <a:pt x="196" y="42"/>
                  </a:lnTo>
                  <a:lnTo>
                    <a:pt x="191" y="42"/>
                  </a:lnTo>
                  <a:lnTo>
                    <a:pt x="185" y="42"/>
                  </a:lnTo>
                  <a:lnTo>
                    <a:pt x="180" y="43"/>
                  </a:lnTo>
                  <a:lnTo>
                    <a:pt x="174" y="43"/>
                  </a:lnTo>
                  <a:lnTo>
                    <a:pt x="169" y="44"/>
                  </a:lnTo>
                  <a:lnTo>
                    <a:pt x="163" y="44"/>
                  </a:lnTo>
                  <a:lnTo>
                    <a:pt x="157" y="45"/>
                  </a:lnTo>
                  <a:lnTo>
                    <a:pt x="152" y="45"/>
                  </a:lnTo>
                  <a:lnTo>
                    <a:pt x="147" y="45"/>
                  </a:lnTo>
                  <a:lnTo>
                    <a:pt x="141" y="45"/>
                  </a:lnTo>
                  <a:lnTo>
                    <a:pt x="135" y="46"/>
                  </a:lnTo>
                  <a:lnTo>
                    <a:pt x="130" y="46"/>
                  </a:lnTo>
                  <a:lnTo>
                    <a:pt x="125" y="46"/>
                  </a:lnTo>
                  <a:lnTo>
                    <a:pt x="119" y="46"/>
                  </a:lnTo>
                  <a:lnTo>
                    <a:pt x="114" y="47"/>
                  </a:lnTo>
                  <a:lnTo>
                    <a:pt x="109" y="47"/>
                  </a:lnTo>
                  <a:lnTo>
                    <a:pt x="104" y="47"/>
                  </a:lnTo>
                  <a:lnTo>
                    <a:pt x="98" y="47"/>
                  </a:lnTo>
                  <a:lnTo>
                    <a:pt x="94" y="47"/>
                  </a:lnTo>
                  <a:lnTo>
                    <a:pt x="89" y="47"/>
                  </a:lnTo>
                  <a:lnTo>
                    <a:pt x="84" y="47"/>
                  </a:lnTo>
                  <a:lnTo>
                    <a:pt x="79" y="47"/>
                  </a:lnTo>
                  <a:lnTo>
                    <a:pt x="75" y="47"/>
                  </a:lnTo>
                  <a:lnTo>
                    <a:pt x="71" y="47"/>
                  </a:lnTo>
                  <a:lnTo>
                    <a:pt x="67" y="47"/>
                  </a:lnTo>
                  <a:lnTo>
                    <a:pt x="63" y="46"/>
                  </a:lnTo>
                  <a:lnTo>
                    <a:pt x="58" y="45"/>
                  </a:lnTo>
                  <a:lnTo>
                    <a:pt x="55" y="45"/>
                  </a:lnTo>
                  <a:lnTo>
                    <a:pt x="51" y="44"/>
                  </a:lnTo>
                  <a:lnTo>
                    <a:pt x="47" y="44"/>
                  </a:lnTo>
                  <a:lnTo>
                    <a:pt x="44" y="43"/>
                  </a:lnTo>
                  <a:lnTo>
                    <a:pt x="40" y="43"/>
                  </a:lnTo>
                  <a:lnTo>
                    <a:pt x="37" y="42"/>
                  </a:lnTo>
                  <a:lnTo>
                    <a:pt x="35" y="41"/>
                  </a:lnTo>
                  <a:lnTo>
                    <a:pt x="31" y="41"/>
                  </a:lnTo>
                  <a:lnTo>
                    <a:pt x="28" y="40"/>
                  </a:lnTo>
                  <a:lnTo>
                    <a:pt x="26" y="39"/>
                  </a:lnTo>
                  <a:lnTo>
                    <a:pt x="23" y="39"/>
                  </a:lnTo>
                  <a:lnTo>
                    <a:pt x="20" y="39"/>
                  </a:lnTo>
                  <a:lnTo>
                    <a:pt x="18" y="38"/>
                  </a:lnTo>
                  <a:lnTo>
                    <a:pt x="17" y="37"/>
                  </a:lnTo>
                  <a:lnTo>
                    <a:pt x="15" y="36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4" y="15"/>
                  </a:lnTo>
                  <a:lnTo>
                    <a:pt x="6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8" y="8"/>
                  </a:lnTo>
                  <a:lnTo>
                    <a:pt x="19" y="7"/>
                  </a:lnTo>
                  <a:lnTo>
                    <a:pt x="21" y="6"/>
                  </a:lnTo>
                  <a:lnTo>
                    <a:pt x="23" y="5"/>
                  </a:lnTo>
                  <a:lnTo>
                    <a:pt x="26" y="5"/>
                  </a:lnTo>
                  <a:lnTo>
                    <a:pt x="29" y="4"/>
                  </a:lnTo>
                  <a:lnTo>
                    <a:pt x="32" y="4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8" y="1"/>
                  </a:lnTo>
                  <a:lnTo>
                    <a:pt x="52" y="1"/>
                  </a:lnTo>
                  <a:lnTo>
                    <a:pt x="56" y="1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5" y="1"/>
                  </a:lnTo>
                  <a:lnTo>
                    <a:pt x="110" y="1"/>
                  </a:lnTo>
                  <a:lnTo>
                    <a:pt x="114" y="1"/>
                  </a:lnTo>
                  <a:lnTo>
                    <a:pt x="120" y="1"/>
                  </a:lnTo>
                  <a:lnTo>
                    <a:pt x="125" y="1"/>
                  </a:lnTo>
                  <a:lnTo>
                    <a:pt x="131" y="2"/>
                  </a:lnTo>
                  <a:lnTo>
                    <a:pt x="135" y="3"/>
                  </a:lnTo>
                  <a:lnTo>
                    <a:pt x="141" y="3"/>
                  </a:lnTo>
                  <a:lnTo>
                    <a:pt x="147" y="4"/>
                  </a:lnTo>
                  <a:lnTo>
                    <a:pt x="152" y="4"/>
                  </a:lnTo>
                  <a:lnTo>
                    <a:pt x="158" y="4"/>
                  </a:lnTo>
                  <a:lnTo>
                    <a:pt x="164" y="5"/>
                  </a:lnTo>
                  <a:lnTo>
                    <a:pt x="170" y="5"/>
                  </a:lnTo>
                  <a:lnTo>
                    <a:pt x="174" y="6"/>
                  </a:lnTo>
                  <a:lnTo>
                    <a:pt x="180" y="7"/>
                  </a:lnTo>
                  <a:lnTo>
                    <a:pt x="186" y="7"/>
                  </a:lnTo>
                  <a:lnTo>
                    <a:pt x="191" y="8"/>
                  </a:lnTo>
                  <a:lnTo>
                    <a:pt x="196" y="9"/>
                  </a:lnTo>
                  <a:lnTo>
                    <a:pt x="202" y="9"/>
                  </a:lnTo>
                  <a:lnTo>
                    <a:pt x="208" y="10"/>
                  </a:lnTo>
                  <a:lnTo>
                    <a:pt x="213" y="11"/>
                  </a:lnTo>
                  <a:lnTo>
                    <a:pt x="219" y="11"/>
                  </a:lnTo>
                  <a:lnTo>
                    <a:pt x="224" y="12"/>
                  </a:lnTo>
                  <a:lnTo>
                    <a:pt x="229" y="13"/>
                  </a:lnTo>
                  <a:lnTo>
                    <a:pt x="235" y="14"/>
                  </a:lnTo>
                  <a:lnTo>
                    <a:pt x="240" y="14"/>
                  </a:lnTo>
                  <a:lnTo>
                    <a:pt x="245" y="15"/>
                  </a:lnTo>
                  <a:lnTo>
                    <a:pt x="249" y="16"/>
                  </a:lnTo>
                  <a:lnTo>
                    <a:pt x="255" y="16"/>
                  </a:lnTo>
                  <a:lnTo>
                    <a:pt x="260" y="17"/>
                  </a:lnTo>
                  <a:lnTo>
                    <a:pt x="265" y="17"/>
                  </a:lnTo>
                  <a:lnTo>
                    <a:pt x="269" y="18"/>
                  </a:lnTo>
                  <a:lnTo>
                    <a:pt x="274" y="19"/>
                  </a:lnTo>
                  <a:lnTo>
                    <a:pt x="279" y="19"/>
                  </a:lnTo>
                  <a:lnTo>
                    <a:pt x="283" y="20"/>
                  </a:lnTo>
                  <a:lnTo>
                    <a:pt x="287" y="20"/>
                  </a:lnTo>
                  <a:lnTo>
                    <a:pt x="291" y="21"/>
                  </a:lnTo>
                  <a:lnTo>
                    <a:pt x="295" y="21"/>
                  </a:lnTo>
                  <a:lnTo>
                    <a:pt x="299" y="22"/>
                  </a:lnTo>
                  <a:lnTo>
                    <a:pt x="303" y="22"/>
                  </a:lnTo>
                  <a:lnTo>
                    <a:pt x="306" y="23"/>
                  </a:lnTo>
                  <a:lnTo>
                    <a:pt x="309" y="24"/>
                  </a:lnTo>
                  <a:lnTo>
                    <a:pt x="312" y="24"/>
                  </a:lnTo>
                  <a:lnTo>
                    <a:pt x="315" y="24"/>
                  </a:lnTo>
                  <a:lnTo>
                    <a:pt x="319" y="25"/>
                  </a:lnTo>
                  <a:lnTo>
                    <a:pt x="321" y="25"/>
                  </a:lnTo>
                  <a:lnTo>
                    <a:pt x="324" y="26"/>
                  </a:lnTo>
                  <a:lnTo>
                    <a:pt x="326" y="26"/>
                  </a:lnTo>
                  <a:lnTo>
                    <a:pt x="327" y="27"/>
                  </a:lnTo>
                  <a:lnTo>
                    <a:pt x="331" y="27"/>
                  </a:lnTo>
                  <a:lnTo>
                    <a:pt x="334" y="28"/>
                  </a:lnTo>
                  <a:lnTo>
                    <a:pt x="335" y="28"/>
                  </a:lnTo>
                  <a:lnTo>
                    <a:pt x="336" y="28"/>
                  </a:lnTo>
                  <a:lnTo>
                    <a:pt x="336" y="28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47"/>
            <p:cNvSpPr>
              <a:spLocks/>
            </p:cNvSpPr>
            <p:nvPr/>
          </p:nvSpPr>
          <p:spPr bwMode="auto">
            <a:xfrm>
              <a:off x="1049" y="772"/>
              <a:ext cx="224" cy="274"/>
            </a:xfrm>
            <a:custGeom>
              <a:avLst/>
              <a:gdLst/>
              <a:ahLst/>
              <a:cxnLst>
                <a:cxn ang="0">
                  <a:pos x="222" y="257"/>
                </a:cxn>
                <a:cxn ang="0">
                  <a:pos x="218" y="250"/>
                </a:cxn>
                <a:cxn ang="0">
                  <a:pos x="214" y="244"/>
                </a:cxn>
                <a:cxn ang="0">
                  <a:pos x="209" y="236"/>
                </a:cxn>
                <a:cxn ang="0">
                  <a:pos x="202" y="227"/>
                </a:cxn>
                <a:cxn ang="0">
                  <a:pos x="196" y="217"/>
                </a:cxn>
                <a:cxn ang="0">
                  <a:pos x="188" y="207"/>
                </a:cxn>
                <a:cxn ang="0">
                  <a:pos x="180" y="194"/>
                </a:cxn>
                <a:cxn ang="0">
                  <a:pos x="172" y="182"/>
                </a:cxn>
                <a:cxn ang="0">
                  <a:pos x="162" y="170"/>
                </a:cxn>
                <a:cxn ang="0">
                  <a:pos x="153" y="156"/>
                </a:cxn>
                <a:cxn ang="0">
                  <a:pos x="143" y="142"/>
                </a:cxn>
                <a:cxn ang="0">
                  <a:pos x="133" y="129"/>
                </a:cxn>
                <a:cxn ang="0">
                  <a:pos x="123" y="115"/>
                </a:cxn>
                <a:cxn ang="0">
                  <a:pos x="113" y="102"/>
                </a:cxn>
                <a:cxn ang="0">
                  <a:pos x="103" y="89"/>
                </a:cxn>
                <a:cxn ang="0">
                  <a:pos x="93" y="76"/>
                </a:cxn>
                <a:cxn ang="0">
                  <a:pos x="83" y="64"/>
                </a:cxn>
                <a:cxn ang="0">
                  <a:pos x="73" y="54"/>
                </a:cxn>
                <a:cxn ang="0">
                  <a:pos x="65" y="43"/>
                </a:cxn>
                <a:cxn ang="0">
                  <a:pos x="56" y="34"/>
                </a:cxn>
                <a:cxn ang="0">
                  <a:pos x="47" y="26"/>
                </a:cxn>
                <a:cxn ang="0">
                  <a:pos x="41" y="19"/>
                </a:cxn>
                <a:cxn ang="0">
                  <a:pos x="34" y="14"/>
                </a:cxn>
                <a:cxn ang="0">
                  <a:pos x="27" y="9"/>
                </a:cxn>
                <a:cxn ang="0">
                  <a:pos x="20" y="4"/>
                </a:cxn>
                <a:cxn ang="0">
                  <a:pos x="11" y="1"/>
                </a:cxn>
                <a:cxn ang="0">
                  <a:pos x="5" y="1"/>
                </a:cxn>
                <a:cxn ang="0">
                  <a:pos x="1" y="5"/>
                </a:cxn>
                <a:cxn ang="0">
                  <a:pos x="0" y="13"/>
                </a:cxn>
                <a:cxn ang="0">
                  <a:pos x="1" y="19"/>
                </a:cxn>
                <a:cxn ang="0">
                  <a:pos x="2" y="25"/>
                </a:cxn>
                <a:cxn ang="0">
                  <a:pos x="4" y="32"/>
                </a:cxn>
                <a:cxn ang="0">
                  <a:pos x="7" y="38"/>
                </a:cxn>
                <a:cxn ang="0">
                  <a:pos x="11" y="46"/>
                </a:cxn>
                <a:cxn ang="0">
                  <a:pos x="15" y="55"/>
                </a:cxn>
                <a:cxn ang="0">
                  <a:pos x="22" y="64"/>
                </a:cxn>
                <a:cxn ang="0">
                  <a:pos x="27" y="73"/>
                </a:cxn>
                <a:cxn ang="0">
                  <a:pos x="34" y="82"/>
                </a:cxn>
                <a:cxn ang="0">
                  <a:pos x="43" y="93"/>
                </a:cxn>
                <a:cxn ang="0">
                  <a:pos x="50" y="104"/>
                </a:cxn>
                <a:cxn ang="0">
                  <a:pos x="59" y="115"/>
                </a:cxn>
                <a:cxn ang="0">
                  <a:pos x="68" y="127"/>
                </a:cxn>
                <a:cxn ang="0">
                  <a:pos x="78" y="137"/>
                </a:cxn>
                <a:cxn ang="0">
                  <a:pos x="88" y="150"/>
                </a:cxn>
                <a:cxn ang="0">
                  <a:pos x="98" y="160"/>
                </a:cxn>
                <a:cxn ang="0">
                  <a:pos x="107" y="172"/>
                </a:cxn>
                <a:cxn ang="0">
                  <a:pos x="118" y="183"/>
                </a:cxn>
                <a:cxn ang="0">
                  <a:pos x="128" y="194"/>
                </a:cxn>
                <a:cxn ang="0">
                  <a:pos x="138" y="205"/>
                </a:cxn>
                <a:cxn ang="0">
                  <a:pos x="147" y="215"/>
                </a:cxn>
                <a:cxn ang="0">
                  <a:pos x="156" y="226"/>
                </a:cxn>
                <a:cxn ang="0">
                  <a:pos x="165" y="235"/>
                </a:cxn>
                <a:cxn ang="0">
                  <a:pos x="174" y="244"/>
                </a:cxn>
                <a:cxn ang="0">
                  <a:pos x="181" y="252"/>
                </a:cxn>
                <a:cxn ang="0">
                  <a:pos x="189" y="260"/>
                </a:cxn>
                <a:cxn ang="0">
                  <a:pos x="196" y="267"/>
                </a:cxn>
                <a:cxn ang="0">
                  <a:pos x="201" y="272"/>
                </a:cxn>
                <a:cxn ang="0">
                  <a:pos x="224" y="259"/>
                </a:cxn>
              </a:cxnLst>
              <a:rect l="0" t="0" r="r" b="b"/>
              <a:pathLst>
                <a:path w="224" h="274">
                  <a:moveTo>
                    <a:pt x="224" y="259"/>
                  </a:moveTo>
                  <a:lnTo>
                    <a:pt x="223" y="258"/>
                  </a:lnTo>
                  <a:lnTo>
                    <a:pt x="222" y="257"/>
                  </a:lnTo>
                  <a:lnTo>
                    <a:pt x="221" y="254"/>
                  </a:lnTo>
                  <a:lnTo>
                    <a:pt x="219" y="252"/>
                  </a:lnTo>
                  <a:lnTo>
                    <a:pt x="218" y="250"/>
                  </a:lnTo>
                  <a:lnTo>
                    <a:pt x="217" y="249"/>
                  </a:lnTo>
                  <a:lnTo>
                    <a:pt x="216" y="246"/>
                  </a:lnTo>
                  <a:lnTo>
                    <a:pt x="214" y="244"/>
                  </a:lnTo>
                  <a:lnTo>
                    <a:pt x="213" y="241"/>
                  </a:lnTo>
                  <a:lnTo>
                    <a:pt x="211" y="239"/>
                  </a:lnTo>
                  <a:lnTo>
                    <a:pt x="209" y="236"/>
                  </a:lnTo>
                  <a:lnTo>
                    <a:pt x="207" y="233"/>
                  </a:lnTo>
                  <a:lnTo>
                    <a:pt x="204" y="231"/>
                  </a:lnTo>
                  <a:lnTo>
                    <a:pt x="202" y="227"/>
                  </a:lnTo>
                  <a:lnTo>
                    <a:pt x="200" y="224"/>
                  </a:lnTo>
                  <a:lnTo>
                    <a:pt x="199" y="221"/>
                  </a:lnTo>
                  <a:lnTo>
                    <a:pt x="196" y="217"/>
                  </a:lnTo>
                  <a:lnTo>
                    <a:pt x="194" y="213"/>
                  </a:lnTo>
                  <a:lnTo>
                    <a:pt x="191" y="210"/>
                  </a:lnTo>
                  <a:lnTo>
                    <a:pt x="188" y="207"/>
                  </a:lnTo>
                  <a:lnTo>
                    <a:pt x="185" y="203"/>
                  </a:lnTo>
                  <a:lnTo>
                    <a:pt x="183" y="199"/>
                  </a:lnTo>
                  <a:lnTo>
                    <a:pt x="180" y="194"/>
                  </a:lnTo>
                  <a:lnTo>
                    <a:pt x="178" y="191"/>
                  </a:lnTo>
                  <a:lnTo>
                    <a:pt x="175" y="187"/>
                  </a:lnTo>
                  <a:lnTo>
                    <a:pt x="172" y="182"/>
                  </a:lnTo>
                  <a:lnTo>
                    <a:pt x="169" y="178"/>
                  </a:lnTo>
                  <a:lnTo>
                    <a:pt x="166" y="174"/>
                  </a:lnTo>
                  <a:lnTo>
                    <a:pt x="162" y="170"/>
                  </a:lnTo>
                  <a:lnTo>
                    <a:pt x="160" y="165"/>
                  </a:lnTo>
                  <a:lnTo>
                    <a:pt x="156" y="160"/>
                  </a:lnTo>
                  <a:lnTo>
                    <a:pt x="153" y="156"/>
                  </a:lnTo>
                  <a:lnTo>
                    <a:pt x="149" y="152"/>
                  </a:lnTo>
                  <a:lnTo>
                    <a:pt x="146" y="147"/>
                  </a:lnTo>
                  <a:lnTo>
                    <a:pt x="143" y="142"/>
                  </a:lnTo>
                  <a:lnTo>
                    <a:pt x="140" y="138"/>
                  </a:lnTo>
                  <a:lnTo>
                    <a:pt x="137" y="134"/>
                  </a:lnTo>
                  <a:lnTo>
                    <a:pt x="133" y="129"/>
                  </a:lnTo>
                  <a:lnTo>
                    <a:pt x="129" y="124"/>
                  </a:lnTo>
                  <a:lnTo>
                    <a:pt x="126" y="119"/>
                  </a:lnTo>
                  <a:lnTo>
                    <a:pt x="123" y="115"/>
                  </a:lnTo>
                  <a:lnTo>
                    <a:pt x="120" y="111"/>
                  </a:lnTo>
                  <a:lnTo>
                    <a:pt x="116" y="106"/>
                  </a:lnTo>
                  <a:lnTo>
                    <a:pt x="113" y="102"/>
                  </a:lnTo>
                  <a:lnTo>
                    <a:pt x="109" y="97"/>
                  </a:lnTo>
                  <a:lnTo>
                    <a:pt x="106" y="93"/>
                  </a:lnTo>
                  <a:lnTo>
                    <a:pt x="103" y="89"/>
                  </a:lnTo>
                  <a:lnTo>
                    <a:pt x="100" y="84"/>
                  </a:lnTo>
                  <a:lnTo>
                    <a:pt x="96" y="80"/>
                  </a:lnTo>
                  <a:lnTo>
                    <a:pt x="93" y="76"/>
                  </a:lnTo>
                  <a:lnTo>
                    <a:pt x="89" y="72"/>
                  </a:lnTo>
                  <a:lnTo>
                    <a:pt x="86" y="69"/>
                  </a:lnTo>
                  <a:lnTo>
                    <a:pt x="83" y="64"/>
                  </a:lnTo>
                  <a:lnTo>
                    <a:pt x="80" y="60"/>
                  </a:lnTo>
                  <a:lnTo>
                    <a:pt x="77" y="56"/>
                  </a:lnTo>
                  <a:lnTo>
                    <a:pt x="73" y="54"/>
                  </a:lnTo>
                  <a:lnTo>
                    <a:pt x="70" y="50"/>
                  </a:lnTo>
                  <a:lnTo>
                    <a:pt x="67" y="46"/>
                  </a:lnTo>
                  <a:lnTo>
                    <a:pt x="65" y="43"/>
                  </a:lnTo>
                  <a:lnTo>
                    <a:pt x="62" y="40"/>
                  </a:lnTo>
                  <a:lnTo>
                    <a:pt x="59" y="37"/>
                  </a:lnTo>
                  <a:lnTo>
                    <a:pt x="56" y="34"/>
                  </a:lnTo>
                  <a:lnTo>
                    <a:pt x="53" y="31"/>
                  </a:lnTo>
                  <a:lnTo>
                    <a:pt x="50" y="29"/>
                  </a:lnTo>
                  <a:lnTo>
                    <a:pt x="47" y="26"/>
                  </a:lnTo>
                  <a:lnTo>
                    <a:pt x="46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38" y="18"/>
                  </a:lnTo>
                  <a:lnTo>
                    <a:pt x="36" y="16"/>
                  </a:lnTo>
                  <a:lnTo>
                    <a:pt x="34" y="14"/>
                  </a:lnTo>
                  <a:lnTo>
                    <a:pt x="32" y="12"/>
                  </a:lnTo>
                  <a:lnTo>
                    <a:pt x="29" y="11"/>
                  </a:lnTo>
                  <a:lnTo>
                    <a:pt x="27" y="9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0" y="4"/>
                  </a:lnTo>
                  <a:lnTo>
                    <a:pt x="17" y="3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6" y="36"/>
                  </a:lnTo>
                  <a:lnTo>
                    <a:pt x="7" y="38"/>
                  </a:lnTo>
                  <a:lnTo>
                    <a:pt x="8" y="41"/>
                  </a:lnTo>
                  <a:lnTo>
                    <a:pt x="9" y="43"/>
                  </a:lnTo>
                  <a:lnTo>
                    <a:pt x="11" y="46"/>
                  </a:lnTo>
                  <a:lnTo>
                    <a:pt x="12" y="49"/>
                  </a:lnTo>
                  <a:lnTo>
                    <a:pt x="14" y="52"/>
                  </a:lnTo>
                  <a:lnTo>
                    <a:pt x="15" y="55"/>
                  </a:lnTo>
                  <a:lnTo>
                    <a:pt x="17" y="57"/>
                  </a:lnTo>
                  <a:lnTo>
                    <a:pt x="20" y="60"/>
                  </a:lnTo>
                  <a:lnTo>
                    <a:pt x="22" y="64"/>
                  </a:lnTo>
                  <a:lnTo>
                    <a:pt x="24" y="67"/>
                  </a:lnTo>
                  <a:lnTo>
                    <a:pt x="26" y="70"/>
                  </a:lnTo>
                  <a:lnTo>
                    <a:pt x="27" y="73"/>
                  </a:lnTo>
                  <a:lnTo>
                    <a:pt x="29" y="76"/>
                  </a:lnTo>
                  <a:lnTo>
                    <a:pt x="32" y="79"/>
                  </a:lnTo>
                  <a:lnTo>
                    <a:pt x="34" y="82"/>
                  </a:lnTo>
                  <a:lnTo>
                    <a:pt x="37" y="86"/>
                  </a:lnTo>
                  <a:lnTo>
                    <a:pt x="40" y="90"/>
                  </a:lnTo>
                  <a:lnTo>
                    <a:pt x="43" y="93"/>
                  </a:lnTo>
                  <a:lnTo>
                    <a:pt x="45" y="96"/>
                  </a:lnTo>
                  <a:lnTo>
                    <a:pt x="47" y="100"/>
                  </a:lnTo>
                  <a:lnTo>
                    <a:pt x="50" y="104"/>
                  </a:lnTo>
                  <a:lnTo>
                    <a:pt x="53" y="108"/>
                  </a:lnTo>
                  <a:lnTo>
                    <a:pt x="56" y="112"/>
                  </a:lnTo>
                  <a:lnTo>
                    <a:pt x="59" y="115"/>
                  </a:lnTo>
                  <a:lnTo>
                    <a:pt x="63" y="119"/>
                  </a:lnTo>
                  <a:lnTo>
                    <a:pt x="65" y="122"/>
                  </a:lnTo>
                  <a:lnTo>
                    <a:pt x="68" y="127"/>
                  </a:lnTo>
                  <a:lnTo>
                    <a:pt x="72" y="130"/>
                  </a:lnTo>
                  <a:lnTo>
                    <a:pt x="75" y="134"/>
                  </a:lnTo>
                  <a:lnTo>
                    <a:pt x="78" y="137"/>
                  </a:lnTo>
                  <a:lnTo>
                    <a:pt x="82" y="141"/>
                  </a:lnTo>
                  <a:lnTo>
                    <a:pt x="85" y="145"/>
                  </a:lnTo>
                  <a:lnTo>
                    <a:pt x="88" y="150"/>
                  </a:lnTo>
                  <a:lnTo>
                    <a:pt x="91" y="153"/>
                  </a:lnTo>
                  <a:lnTo>
                    <a:pt x="94" y="156"/>
                  </a:lnTo>
                  <a:lnTo>
                    <a:pt x="98" y="160"/>
                  </a:lnTo>
                  <a:lnTo>
                    <a:pt x="102" y="165"/>
                  </a:lnTo>
                  <a:lnTo>
                    <a:pt x="104" y="168"/>
                  </a:lnTo>
                  <a:lnTo>
                    <a:pt x="107" y="172"/>
                  </a:lnTo>
                  <a:lnTo>
                    <a:pt x="111" y="176"/>
                  </a:lnTo>
                  <a:lnTo>
                    <a:pt x="115" y="180"/>
                  </a:lnTo>
                  <a:lnTo>
                    <a:pt x="118" y="183"/>
                  </a:lnTo>
                  <a:lnTo>
                    <a:pt x="121" y="187"/>
                  </a:lnTo>
                  <a:lnTo>
                    <a:pt x="124" y="191"/>
                  </a:lnTo>
                  <a:lnTo>
                    <a:pt x="128" y="194"/>
                  </a:lnTo>
                  <a:lnTo>
                    <a:pt x="131" y="197"/>
                  </a:lnTo>
                  <a:lnTo>
                    <a:pt x="134" y="201"/>
                  </a:lnTo>
                  <a:lnTo>
                    <a:pt x="138" y="205"/>
                  </a:lnTo>
                  <a:lnTo>
                    <a:pt x="141" y="209"/>
                  </a:lnTo>
                  <a:lnTo>
                    <a:pt x="143" y="212"/>
                  </a:lnTo>
                  <a:lnTo>
                    <a:pt x="147" y="215"/>
                  </a:lnTo>
                  <a:lnTo>
                    <a:pt x="150" y="218"/>
                  </a:lnTo>
                  <a:lnTo>
                    <a:pt x="153" y="222"/>
                  </a:lnTo>
                  <a:lnTo>
                    <a:pt x="156" y="226"/>
                  </a:lnTo>
                  <a:lnTo>
                    <a:pt x="160" y="229"/>
                  </a:lnTo>
                  <a:lnTo>
                    <a:pt x="162" y="231"/>
                  </a:lnTo>
                  <a:lnTo>
                    <a:pt x="165" y="235"/>
                  </a:lnTo>
                  <a:lnTo>
                    <a:pt x="168" y="238"/>
                  </a:lnTo>
                  <a:lnTo>
                    <a:pt x="171" y="241"/>
                  </a:lnTo>
                  <a:lnTo>
                    <a:pt x="174" y="244"/>
                  </a:lnTo>
                  <a:lnTo>
                    <a:pt x="177" y="247"/>
                  </a:lnTo>
                  <a:lnTo>
                    <a:pt x="179" y="250"/>
                  </a:lnTo>
                  <a:lnTo>
                    <a:pt x="181" y="252"/>
                  </a:lnTo>
                  <a:lnTo>
                    <a:pt x="184" y="254"/>
                  </a:lnTo>
                  <a:lnTo>
                    <a:pt x="187" y="257"/>
                  </a:lnTo>
                  <a:lnTo>
                    <a:pt x="189" y="260"/>
                  </a:lnTo>
                  <a:lnTo>
                    <a:pt x="191" y="262"/>
                  </a:lnTo>
                  <a:lnTo>
                    <a:pt x="193" y="264"/>
                  </a:lnTo>
                  <a:lnTo>
                    <a:pt x="196" y="267"/>
                  </a:lnTo>
                  <a:lnTo>
                    <a:pt x="197" y="269"/>
                  </a:lnTo>
                  <a:lnTo>
                    <a:pt x="200" y="270"/>
                  </a:lnTo>
                  <a:lnTo>
                    <a:pt x="201" y="272"/>
                  </a:lnTo>
                  <a:lnTo>
                    <a:pt x="203" y="274"/>
                  </a:lnTo>
                  <a:lnTo>
                    <a:pt x="224" y="259"/>
                  </a:lnTo>
                  <a:lnTo>
                    <a:pt x="224" y="259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48"/>
            <p:cNvSpPr>
              <a:spLocks/>
            </p:cNvSpPr>
            <p:nvPr/>
          </p:nvSpPr>
          <p:spPr bwMode="auto">
            <a:xfrm>
              <a:off x="1178" y="695"/>
              <a:ext cx="97" cy="328"/>
            </a:xfrm>
            <a:custGeom>
              <a:avLst/>
              <a:gdLst/>
              <a:ahLst/>
              <a:cxnLst>
                <a:cxn ang="0">
                  <a:pos x="96" y="326"/>
                </a:cxn>
                <a:cxn ang="0">
                  <a:pos x="93" y="318"/>
                </a:cxn>
                <a:cxn ang="0">
                  <a:pos x="90" y="311"/>
                </a:cxn>
                <a:cxn ang="0">
                  <a:pos x="87" y="303"/>
                </a:cxn>
                <a:cxn ang="0">
                  <a:pos x="83" y="293"/>
                </a:cxn>
                <a:cxn ang="0">
                  <a:pos x="78" y="282"/>
                </a:cxn>
                <a:cxn ang="0">
                  <a:pos x="73" y="270"/>
                </a:cxn>
                <a:cxn ang="0">
                  <a:pos x="68" y="256"/>
                </a:cxn>
                <a:cxn ang="0">
                  <a:pos x="63" y="242"/>
                </a:cxn>
                <a:cxn ang="0">
                  <a:pos x="57" y="227"/>
                </a:cxn>
                <a:cxn ang="0">
                  <a:pos x="51" y="211"/>
                </a:cxn>
                <a:cxn ang="0">
                  <a:pos x="45" y="195"/>
                </a:cxn>
                <a:cxn ang="0">
                  <a:pos x="39" y="180"/>
                </a:cxn>
                <a:cxn ang="0">
                  <a:pos x="33" y="164"/>
                </a:cxn>
                <a:cxn ang="0">
                  <a:pos x="29" y="148"/>
                </a:cxn>
                <a:cxn ang="0">
                  <a:pos x="23" y="132"/>
                </a:cxn>
                <a:cxn ang="0">
                  <a:pos x="18" y="116"/>
                </a:cxn>
                <a:cxn ang="0">
                  <a:pos x="13" y="101"/>
                </a:cxn>
                <a:cxn ang="0">
                  <a:pos x="10" y="88"/>
                </a:cxn>
                <a:cxn ang="0">
                  <a:pos x="7" y="75"/>
                </a:cxn>
                <a:cxn ang="0">
                  <a:pos x="4" y="62"/>
                </a:cxn>
                <a:cxn ang="0">
                  <a:pos x="2" y="51"/>
                </a:cxn>
                <a:cxn ang="0">
                  <a:pos x="2" y="41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2"/>
                </a:cxn>
                <a:cxn ang="0">
                  <a:pos x="6" y="3"/>
                </a:cxn>
                <a:cxn ang="0">
                  <a:pos x="12" y="0"/>
                </a:cxn>
                <a:cxn ang="0">
                  <a:pos x="17" y="1"/>
                </a:cxn>
                <a:cxn ang="0">
                  <a:pos x="24" y="7"/>
                </a:cxn>
                <a:cxn ang="0">
                  <a:pos x="31" y="16"/>
                </a:cxn>
                <a:cxn ang="0">
                  <a:pos x="34" y="22"/>
                </a:cxn>
                <a:cxn ang="0">
                  <a:pos x="38" y="30"/>
                </a:cxn>
                <a:cxn ang="0">
                  <a:pos x="42" y="38"/>
                </a:cxn>
                <a:cxn ang="0">
                  <a:pos x="46" y="49"/>
                </a:cxn>
                <a:cxn ang="0">
                  <a:pos x="51" y="61"/>
                </a:cxn>
                <a:cxn ang="0">
                  <a:pos x="54" y="74"/>
                </a:cxn>
                <a:cxn ang="0">
                  <a:pos x="58" y="87"/>
                </a:cxn>
                <a:cxn ang="0">
                  <a:pos x="61" y="102"/>
                </a:cxn>
                <a:cxn ang="0">
                  <a:pos x="65" y="117"/>
                </a:cxn>
                <a:cxn ang="0">
                  <a:pos x="68" y="133"/>
                </a:cxn>
                <a:cxn ang="0">
                  <a:pos x="71" y="150"/>
                </a:cxn>
                <a:cxn ang="0">
                  <a:pos x="73" y="167"/>
                </a:cxn>
                <a:cxn ang="0">
                  <a:pos x="77" y="183"/>
                </a:cxn>
                <a:cxn ang="0">
                  <a:pos x="79" y="199"/>
                </a:cxn>
                <a:cxn ang="0">
                  <a:pos x="82" y="216"/>
                </a:cxn>
                <a:cxn ang="0">
                  <a:pos x="85" y="232"/>
                </a:cxn>
                <a:cxn ang="0">
                  <a:pos x="87" y="247"/>
                </a:cxn>
                <a:cxn ang="0">
                  <a:pos x="89" y="261"/>
                </a:cxn>
                <a:cxn ang="0">
                  <a:pos x="90" y="274"/>
                </a:cxn>
                <a:cxn ang="0">
                  <a:pos x="91" y="287"/>
                </a:cxn>
                <a:cxn ang="0">
                  <a:pos x="94" y="298"/>
                </a:cxn>
                <a:cxn ang="0">
                  <a:pos x="94" y="308"/>
                </a:cxn>
                <a:cxn ang="0">
                  <a:pos x="96" y="315"/>
                </a:cxn>
                <a:cxn ang="0">
                  <a:pos x="97" y="323"/>
                </a:cxn>
                <a:cxn ang="0">
                  <a:pos x="97" y="328"/>
                </a:cxn>
              </a:cxnLst>
              <a:rect l="0" t="0" r="r" b="b"/>
              <a:pathLst>
                <a:path w="97" h="328">
                  <a:moveTo>
                    <a:pt x="97" y="328"/>
                  </a:moveTo>
                  <a:lnTo>
                    <a:pt x="97" y="328"/>
                  </a:lnTo>
                  <a:lnTo>
                    <a:pt x="96" y="326"/>
                  </a:lnTo>
                  <a:lnTo>
                    <a:pt x="95" y="324"/>
                  </a:lnTo>
                  <a:lnTo>
                    <a:pt x="94" y="320"/>
                  </a:lnTo>
                  <a:lnTo>
                    <a:pt x="93" y="318"/>
                  </a:lnTo>
                  <a:lnTo>
                    <a:pt x="92" y="316"/>
                  </a:lnTo>
                  <a:lnTo>
                    <a:pt x="91" y="313"/>
                  </a:lnTo>
                  <a:lnTo>
                    <a:pt x="90" y="311"/>
                  </a:lnTo>
                  <a:lnTo>
                    <a:pt x="89" y="308"/>
                  </a:lnTo>
                  <a:lnTo>
                    <a:pt x="88" y="306"/>
                  </a:lnTo>
                  <a:lnTo>
                    <a:pt x="87" y="303"/>
                  </a:lnTo>
                  <a:lnTo>
                    <a:pt x="86" y="300"/>
                  </a:lnTo>
                  <a:lnTo>
                    <a:pt x="84" y="296"/>
                  </a:lnTo>
                  <a:lnTo>
                    <a:pt x="83" y="293"/>
                  </a:lnTo>
                  <a:lnTo>
                    <a:pt x="81" y="289"/>
                  </a:lnTo>
                  <a:lnTo>
                    <a:pt x="80" y="286"/>
                  </a:lnTo>
                  <a:lnTo>
                    <a:pt x="78" y="282"/>
                  </a:lnTo>
                  <a:lnTo>
                    <a:pt x="76" y="278"/>
                  </a:lnTo>
                  <a:lnTo>
                    <a:pt x="75" y="273"/>
                  </a:lnTo>
                  <a:lnTo>
                    <a:pt x="73" y="270"/>
                  </a:lnTo>
                  <a:lnTo>
                    <a:pt x="71" y="265"/>
                  </a:lnTo>
                  <a:lnTo>
                    <a:pt x="70" y="261"/>
                  </a:lnTo>
                  <a:lnTo>
                    <a:pt x="68" y="256"/>
                  </a:lnTo>
                  <a:lnTo>
                    <a:pt x="67" y="251"/>
                  </a:lnTo>
                  <a:lnTo>
                    <a:pt x="64" y="247"/>
                  </a:lnTo>
                  <a:lnTo>
                    <a:pt x="63" y="242"/>
                  </a:lnTo>
                  <a:lnTo>
                    <a:pt x="61" y="237"/>
                  </a:lnTo>
                  <a:lnTo>
                    <a:pt x="59" y="232"/>
                  </a:lnTo>
                  <a:lnTo>
                    <a:pt x="57" y="227"/>
                  </a:lnTo>
                  <a:lnTo>
                    <a:pt x="55" y="222"/>
                  </a:lnTo>
                  <a:lnTo>
                    <a:pt x="52" y="216"/>
                  </a:lnTo>
                  <a:lnTo>
                    <a:pt x="51" y="211"/>
                  </a:lnTo>
                  <a:lnTo>
                    <a:pt x="49" y="207"/>
                  </a:lnTo>
                  <a:lnTo>
                    <a:pt x="47" y="201"/>
                  </a:lnTo>
                  <a:lnTo>
                    <a:pt x="45" y="195"/>
                  </a:lnTo>
                  <a:lnTo>
                    <a:pt x="43" y="191"/>
                  </a:lnTo>
                  <a:lnTo>
                    <a:pt x="41" y="185"/>
                  </a:lnTo>
                  <a:lnTo>
                    <a:pt x="39" y="180"/>
                  </a:lnTo>
                  <a:lnTo>
                    <a:pt x="37" y="174"/>
                  </a:lnTo>
                  <a:lnTo>
                    <a:pt x="35" y="170"/>
                  </a:lnTo>
                  <a:lnTo>
                    <a:pt x="33" y="164"/>
                  </a:lnTo>
                  <a:lnTo>
                    <a:pt x="32" y="158"/>
                  </a:lnTo>
                  <a:lnTo>
                    <a:pt x="30" y="153"/>
                  </a:lnTo>
                  <a:lnTo>
                    <a:pt x="29" y="148"/>
                  </a:lnTo>
                  <a:lnTo>
                    <a:pt x="26" y="143"/>
                  </a:lnTo>
                  <a:lnTo>
                    <a:pt x="25" y="137"/>
                  </a:lnTo>
                  <a:lnTo>
                    <a:pt x="23" y="132"/>
                  </a:lnTo>
                  <a:lnTo>
                    <a:pt x="21" y="127"/>
                  </a:lnTo>
                  <a:lnTo>
                    <a:pt x="19" y="121"/>
                  </a:lnTo>
                  <a:lnTo>
                    <a:pt x="18" y="116"/>
                  </a:lnTo>
                  <a:lnTo>
                    <a:pt x="16" y="112"/>
                  </a:lnTo>
                  <a:lnTo>
                    <a:pt x="15" y="107"/>
                  </a:lnTo>
                  <a:lnTo>
                    <a:pt x="13" y="101"/>
                  </a:lnTo>
                  <a:lnTo>
                    <a:pt x="13" y="96"/>
                  </a:lnTo>
                  <a:lnTo>
                    <a:pt x="12" y="92"/>
                  </a:lnTo>
                  <a:lnTo>
                    <a:pt x="10" y="88"/>
                  </a:lnTo>
                  <a:lnTo>
                    <a:pt x="9" y="83"/>
                  </a:lnTo>
                  <a:lnTo>
                    <a:pt x="8" y="78"/>
                  </a:lnTo>
                  <a:lnTo>
                    <a:pt x="7" y="75"/>
                  </a:lnTo>
                  <a:lnTo>
                    <a:pt x="6" y="71"/>
                  </a:lnTo>
                  <a:lnTo>
                    <a:pt x="5" y="66"/>
                  </a:lnTo>
                  <a:lnTo>
                    <a:pt x="4" y="62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2" y="51"/>
                  </a:lnTo>
                  <a:lnTo>
                    <a:pt x="2" y="47"/>
                  </a:lnTo>
                  <a:lnTo>
                    <a:pt x="2" y="44"/>
                  </a:lnTo>
                  <a:lnTo>
                    <a:pt x="2" y="41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8"/>
                  </a:lnTo>
                  <a:lnTo>
                    <a:pt x="5" y="5"/>
                  </a:lnTo>
                  <a:lnTo>
                    <a:pt x="6" y="3"/>
                  </a:lnTo>
                  <a:lnTo>
                    <a:pt x="8" y="1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9" y="2"/>
                  </a:lnTo>
                  <a:lnTo>
                    <a:pt x="22" y="4"/>
                  </a:lnTo>
                  <a:lnTo>
                    <a:pt x="24" y="7"/>
                  </a:lnTo>
                  <a:lnTo>
                    <a:pt x="27" y="10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2" y="17"/>
                  </a:lnTo>
                  <a:lnTo>
                    <a:pt x="33" y="19"/>
                  </a:lnTo>
                  <a:lnTo>
                    <a:pt x="34" y="22"/>
                  </a:lnTo>
                  <a:lnTo>
                    <a:pt x="35" y="24"/>
                  </a:lnTo>
                  <a:lnTo>
                    <a:pt x="37" y="27"/>
                  </a:lnTo>
                  <a:lnTo>
                    <a:pt x="38" y="30"/>
                  </a:lnTo>
                  <a:lnTo>
                    <a:pt x="40" y="33"/>
                  </a:lnTo>
                  <a:lnTo>
                    <a:pt x="41" y="36"/>
                  </a:lnTo>
                  <a:lnTo>
                    <a:pt x="42" y="38"/>
                  </a:lnTo>
                  <a:lnTo>
                    <a:pt x="44" y="42"/>
                  </a:lnTo>
                  <a:lnTo>
                    <a:pt x="45" y="46"/>
                  </a:lnTo>
                  <a:lnTo>
                    <a:pt x="46" y="49"/>
                  </a:lnTo>
                  <a:lnTo>
                    <a:pt x="48" y="53"/>
                  </a:lnTo>
                  <a:lnTo>
                    <a:pt x="49" y="56"/>
                  </a:lnTo>
                  <a:lnTo>
                    <a:pt x="51" y="61"/>
                  </a:lnTo>
                  <a:lnTo>
                    <a:pt x="52" y="65"/>
                  </a:lnTo>
                  <a:lnTo>
                    <a:pt x="52" y="69"/>
                  </a:lnTo>
                  <a:lnTo>
                    <a:pt x="54" y="74"/>
                  </a:lnTo>
                  <a:lnTo>
                    <a:pt x="55" y="77"/>
                  </a:lnTo>
                  <a:lnTo>
                    <a:pt x="56" y="82"/>
                  </a:lnTo>
                  <a:lnTo>
                    <a:pt x="58" y="87"/>
                  </a:lnTo>
                  <a:lnTo>
                    <a:pt x="59" y="92"/>
                  </a:lnTo>
                  <a:lnTo>
                    <a:pt x="60" y="97"/>
                  </a:lnTo>
                  <a:lnTo>
                    <a:pt x="61" y="102"/>
                  </a:lnTo>
                  <a:lnTo>
                    <a:pt x="63" y="107"/>
                  </a:lnTo>
                  <a:lnTo>
                    <a:pt x="64" y="112"/>
                  </a:lnTo>
                  <a:lnTo>
                    <a:pt x="65" y="117"/>
                  </a:lnTo>
                  <a:lnTo>
                    <a:pt x="66" y="123"/>
                  </a:lnTo>
                  <a:lnTo>
                    <a:pt x="67" y="128"/>
                  </a:lnTo>
                  <a:lnTo>
                    <a:pt x="68" y="133"/>
                  </a:lnTo>
                  <a:lnTo>
                    <a:pt x="70" y="139"/>
                  </a:lnTo>
                  <a:lnTo>
                    <a:pt x="70" y="144"/>
                  </a:lnTo>
                  <a:lnTo>
                    <a:pt x="71" y="150"/>
                  </a:lnTo>
                  <a:lnTo>
                    <a:pt x="72" y="155"/>
                  </a:lnTo>
                  <a:lnTo>
                    <a:pt x="73" y="161"/>
                  </a:lnTo>
                  <a:lnTo>
                    <a:pt x="73" y="167"/>
                  </a:lnTo>
                  <a:lnTo>
                    <a:pt x="75" y="172"/>
                  </a:lnTo>
                  <a:lnTo>
                    <a:pt x="76" y="177"/>
                  </a:lnTo>
                  <a:lnTo>
                    <a:pt x="77" y="183"/>
                  </a:lnTo>
                  <a:lnTo>
                    <a:pt x="78" y="189"/>
                  </a:lnTo>
                  <a:lnTo>
                    <a:pt x="79" y="194"/>
                  </a:lnTo>
                  <a:lnTo>
                    <a:pt x="79" y="199"/>
                  </a:lnTo>
                  <a:lnTo>
                    <a:pt x="80" y="205"/>
                  </a:lnTo>
                  <a:lnTo>
                    <a:pt x="81" y="211"/>
                  </a:lnTo>
                  <a:lnTo>
                    <a:pt x="82" y="216"/>
                  </a:lnTo>
                  <a:lnTo>
                    <a:pt x="83" y="221"/>
                  </a:lnTo>
                  <a:lnTo>
                    <a:pt x="84" y="227"/>
                  </a:lnTo>
                  <a:lnTo>
                    <a:pt x="85" y="232"/>
                  </a:lnTo>
                  <a:lnTo>
                    <a:pt x="86" y="237"/>
                  </a:lnTo>
                  <a:lnTo>
                    <a:pt x="86" y="242"/>
                  </a:lnTo>
                  <a:lnTo>
                    <a:pt x="87" y="247"/>
                  </a:lnTo>
                  <a:lnTo>
                    <a:pt x="88" y="251"/>
                  </a:lnTo>
                  <a:lnTo>
                    <a:pt x="88" y="256"/>
                  </a:lnTo>
                  <a:lnTo>
                    <a:pt x="89" y="261"/>
                  </a:lnTo>
                  <a:lnTo>
                    <a:pt x="90" y="266"/>
                  </a:lnTo>
                  <a:lnTo>
                    <a:pt x="90" y="270"/>
                  </a:lnTo>
                  <a:lnTo>
                    <a:pt x="90" y="274"/>
                  </a:lnTo>
                  <a:lnTo>
                    <a:pt x="90" y="279"/>
                  </a:lnTo>
                  <a:lnTo>
                    <a:pt x="91" y="283"/>
                  </a:lnTo>
                  <a:lnTo>
                    <a:pt x="91" y="287"/>
                  </a:lnTo>
                  <a:lnTo>
                    <a:pt x="92" y="290"/>
                  </a:lnTo>
                  <a:lnTo>
                    <a:pt x="93" y="294"/>
                  </a:lnTo>
                  <a:lnTo>
                    <a:pt x="94" y="298"/>
                  </a:lnTo>
                  <a:lnTo>
                    <a:pt x="94" y="301"/>
                  </a:lnTo>
                  <a:lnTo>
                    <a:pt x="94" y="305"/>
                  </a:lnTo>
                  <a:lnTo>
                    <a:pt x="94" y="308"/>
                  </a:lnTo>
                  <a:lnTo>
                    <a:pt x="95" y="310"/>
                  </a:lnTo>
                  <a:lnTo>
                    <a:pt x="95" y="313"/>
                  </a:lnTo>
                  <a:lnTo>
                    <a:pt x="96" y="315"/>
                  </a:lnTo>
                  <a:lnTo>
                    <a:pt x="96" y="318"/>
                  </a:lnTo>
                  <a:lnTo>
                    <a:pt x="96" y="320"/>
                  </a:lnTo>
                  <a:lnTo>
                    <a:pt x="97" y="323"/>
                  </a:lnTo>
                  <a:lnTo>
                    <a:pt x="97" y="326"/>
                  </a:lnTo>
                  <a:lnTo>
                    <a:pt x="97" y="328"/>
                  </a:lnTo>
                  <a:lnTo>
                    <a:pt x="97" y="328"/>
                  </a:lnTo>
                  <a:lnTo>
                    <a:pt x="97" y="328"/>
                  </a:lnTo>
                  <a:close/>
                </a:path>
              </a:pathLst>
            </a:custGeom>
            <a:solidFill>
              <a:srgbClr val="FF78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49"/>
            <p:cNvSpPr>
              <a:spLocks/>
            </p:cNvSpPr>
            <p:nvPr/>
          </p:nvSpPr>
          <p:spPr bwMode="auto">
            <a:xfrm>
              <a:off x="1104" y="731"/>
              <a:ext cx="201" cy="319"/>
            </a:xfrm>
            <a:custGeom>
              <a:avLst/>
              <a:gdLst/>
              <a:ahLst/>
              <a:cxnLst>
                <a:cxn ang="0">
                  <a:pos x="200" y="302"/>
                </a:cxn>
                <a:cxn ang="0">
                  <a:pos x="195" y="293"/>
                </a:cxn>
                <a:cxn ang="0">
                  <a:pos x="192" y="286"/>
                </a:cxn>
                <a:cxn ang="0">
                  <a:pos x="188" y="277"/>
                </a:cxn>
                <a:cxn ang="0">
                  <a:pos x="183" y="267"/>
                </a:cxn>
                <a:cxn ang="0">
                  <a:pos x="177" y="255"/>
                </a:cxn>
                <a:cxn ang="0">
                  <a:pos x="171" y="242"/>
                </a:cxn>
                <a:cxn ang="0">
                  <a:pos x="164" y="229"/>
                </a:cxn>
                <a:cxn ang="0">
                  <a:pos x="157" y="214"/>
                </a:cxn>
                <a:cxn ang="0">
                  <a:pos x="149" y="199"/>
                </a:cxn>
                <a:cxn ang="0">
                  <a:pos x="142" y="183"/>
                </a:cxn>
                <a:cxn ang="0">
                  <a:pos x="133" y="167"/>
                </a:cxn>
                <a:cxn ang="0">
                  <a:pos x="125" y="152"/>
                </a:cxn>
                <a:cxn ang="0">
                  <a:pos x="116" y="136"/>
                </a:cxn>
                <a:cxn ang="0">
                  <a:pos x="107" y="119"/>
                </a:cxn>
                <a:cxn ang="0">
                  <a:pos x="99" y="104"/>
                </a:cxn>
                <a:cxn ang="0">
                  <a:pos x="90" y="90"/>
                </a:cxn>
                <a:cxn ang="0">
                  <a:pos x="82" y="76"/>
                </a:cxn>
                <a:cxn ang="0">
                  <a:pos x="73" y="63"/>
                </a:cxn>
                <a:cxn ang="0">
                  <a:pos x="66" y="51"/>
                </a:cxn>
                <a:cxn ang="0">
                  <a:pos x="58" y="40"/>
                </a:cxn>
                <a:cxn ang="0">
                  <a:pos x="50" y="30"/>
                </a:cxn>
                <a:cxn ang="0">
                  <a:pos x="44" y="23"/>
                </a:cxn>
                <a:cxn ang="0">
                  <a:pos x="36" y="16"/>
                </a:cxn>
                <a:cxn ang="0">
                  <a:pos x="30" y="11"/>
                </a:cxn>
                <a:cxn ang="0">
                  <a:pos x="23" y="5"/>
                </a:cxn>
                <a:cxn ang="0">
                  <a:pos x="13" y="0"/>
                </a:cxn>
                <a:cxn ang="0">
                  <a:pos x="7" y="1"/>
                </a:cxn>
                <a:cxn ang="0">
                  <a:pos x="2" y="6"/>
                </a:cxn>
                <a:cxn ang="0">
                  <a:pos x="0" y="16"/>
                </a:cxn>
                <a:cxn ang="0">
                  <a:pos x="1" y="23"/>
                </a:cxn>
                <a:cxn ang="0">
                  <a:pos x="2" y="31"/>
                </a:cxn>
                <a:cxn ang="0">
                  <a:pos x="4" y="39"/>
                </a:cxn>
                <a:cxn ang="0">
                  <a:pos x="7" y="49"/>
                </a:cxn>
                <a:cxn ang="0">
                  <a:pos x="10" y="59"/>
                </a:cxn>
                <a:cxn ang="0">
                  <a:pos x="15" y="70"/>
                </a:cxn>
                <a:cxn ang="0">
                  <a:pos x="22" y="82"/>
                </a:cxn>
                <a:cxn ang="0">
                  <a:pos x="28" y="95"/>
                </a:cxn>
                <a:cxn ang="0">
                  <a:pos x="35" y="108"/>
                </a:cxn>
                <a:cxn ang="0">
                  <a:pos x="43" y="122"/>
                </a:cxn>
                <a:cxn ang="0">
                  <a:pos x="51" y="136"/>
                </a:cxn>
                <a:cxn ang="0">
                  <a:pos x="61" y="151"/>
                </a:cxn>
                <a:cxn ang="0">
                  <a:pos x="70" y="166"/>
                </a:cxn>
                <a:cxn ang="0">
                  <a:pos x="80" y="180"/>
                </a:cxn>
                <a:cxn ang="0">
                  <a:pos x="90" y="195"/>
                </a:cxn>
                <a:cxn ang="0">
                  <a:pos x="100" y="210"/>
                </a:cxn>
                <a:cxn ang="0">
                  <a:pos x="109" y="224"/>
                </a:cxn>
                <a:cxn ang="0">
                  <a:pos x="120" y="238"/>
                </a:cxn>
                <a:cxn ang="0">
                  <a:pos x="129" y="251"/>
                </a:cxn>
                <a:cxn ang="0">
                  <a:pos x="138" y="263"/>
                </a:cxn>
                <a:cxn ang="0">
                  <a:pos x="145" y="274"/>
                </a:cxn>
                <a:cxn ang="0">
                  <a:pos x="153" y="285"/>
                </a:cxn>
                <a:cxn ang="0">
                  <a:pos x="161" y="294"/>
                </a:cxn>
                <a:cxn ang="0">
                  <a:pos x="166" y="302"/>
                </a:cxn>
                <a:cxn ang="0">
                  <a:pos x="171" y="309"/>
                </a:cxn>
                <a:cxn ang="0">
                  <a:pos x="176" y="315"/>
                </a:cxn>
                <a:cxn ang="0">
                  <a:pos x="180" y="319"/>
                </a:cxn>
              </a:cxnLst>
              <a:rect l="0" t="0" r="r" b="b"/>
              <a:pathLst>
                <a:path w="201" h="319">
                  <a:moveTo>
                    <a:pt x="201" y="304"/>
                  </a:moveTo>
                  <a:lnTo>
                    <a:pt x="200" y="303"/>
                  </a:lnTo>
                  <a:lnTo>
                    <a:pt x="200" y="302"/>
                  </a:lnTo>
                  <a:lnTo>
                    <a:pt x="198" y="299"/>
                  </a:lnTo>
                  <a:lnTo>
                    <a:pt x="197" y="295"/>
                  </a:lnTo>
                  <a:lnTo>
                    <a:pt x="195" y="293"/>
                  </a:lnTo>
                  <a:lnTo>
                    <a:pt x="194" y="292"/>
                  </a:lnTo>
                  <a:lnTo>
                    <a:pt x="193" y="289"/>
                  </a:lnTo>
                  <a:lnTo>
                    <a:pt x="192" y="286"/>
                  </a:lnTo>
                  <a:lnTo>
                    <a:pt x="190" y="283"/>
                  </a:lnTo>
                  <a:lnTo>
                    <a:pt x="189" y="280"/>
                  </a:lnTo>
                  <a:lnTo>
                    <a:pt x="188" y="277"/>
                  </a:lnTo>
                  <a:lnTo>
                    <a:pt x="186" y="274"/>
                  </a:lnTo>
                  <a:lnTo>
                    <a:pt x="184" y="271"/>
                  </a:lnTo>
                  <a:lnTo>
                    <a:pt x="183" y="267"/>
                  </a:lnTo>
                  <a:lnTo>
                    <a:pt x="182" y="263"/>
                  </a:lnTo>
                  <a:lnTo>
                    <a:pt x="180" y="259"/>
                  </a:lnTo>
                  <a:lnTo>
                    <a:pt x="177" y="255"/>
                  </a:lnTo>
                  <a:lnTo>
                    <a:pt x="175" y="251"/>
                  </a:lnTo>
                  <a:lnTo>
                    <a:pt x="173" y="247"/>
                  </a:lnTo>
                  <a:lnTo>
                    <a:pt x="171" y="242"/>
                  </a:lnTo>
                  <a:lnTo>
                    <a:pt x="168" y="238"/>
                  </a:lnTo>
                  <a:lnTo>
                    <a:pt x="166" y="234"/>
                  </a:lnTo>
                  <a:lnTo>
                    <a:pt x="164" y="229"/>
                  </a:lnTo>
                  <a:lnTo>
                    <a:pt x="162" y="224"/>
                  </a:lnTo>
                  <a:lnTo>
                    <a:pt x="160" y="219"/>
                  </a:lnTo>
                  <a:lnTo>
                    <a:pt x="157" y="214"/>
                  </a:lnTo>
                  <a:lnTo>
                    <a:pt x="154" y="209"/>
                  </a:lnTo>
                  <a:lnTo>
                    <a:pt x="152" y="204"/>
                  </a:lnTo>
                  <a:lnTo>
                    <a:pt x="149" y="199"/>
                  </a:lnTo>
                  <a:lnTo>
                    <a:pt x="146" y="194"/>
                  </a:lnTo>
                  <a:lnTo>
                    <a:pt x="144" y="189"/>
                  </a:lnTo>
                  <a:lnTo>
                    <a:pt x="142" y="183"/>
                  </a:lnTo>
                  <a:lnTo>
                    <a:pt x="139" y="177"/>
                  </a:lnTo>
                  <a:lnTo>
                    <a:pt x="136" y="173"/>
                  </a:lnTo>
                  <a:lnTo>
                    <a:pt x="133" y="167"/>
                  </a:lnTo>
                  <a:lnTo>
                    <a:pt x="130" y="162"/>
                  </a:lnTo>
                  <a:lnTo>
                    <a:pt x="127" y="156"/>
                  </a:lnTo>
                  <a:lnTo>
                    <a:pt x="125" y="152"/>
                  </a:lnTo>
                  <a:lnTo>
                    <a:pt x="122" y="146"/>
                  </a:lnTo>
                  <a:lnTo>
                    <a:pt x="119" y="140"/>
                  </a:lnTo>
                  <a:lnTo>
                    <a:pt x="116" y="136"/>
                  </a:lnTo>
                  <a:lnTo>
                    <a:pt x="113" y="130"/>
                  </a:lnTo>
                  <a:lnTo>
                    <a:pt x="110" y="125"/>
                  </a:lnTo>
                  <a:lnTo>
                    <a:pt x="107" y="119"/>
                  </a:lnTo>
                  <a:lnTo>
                    <a:pt x="105" y="115"/>
                  </a:lnTo>
                  <a:lnTo>
                    <a:pt x="102" y="109"/>
                  </a:lnTo>
                  <a:lnTo>
                    <a:pt x="99" y="104"/>
                  </a:lnTo>
                  <a:lnTo>
                    <a:pt x="96" y="99"/>
                  </a:lnTo>
                  <a:lnTo>
                    <a:pt x="92" y="95"/>
                  </a:lnTo>
                  <a:lnTo>
                    <a:pt x="90" y="90"/>
                  </a:lnTo>
                  <a:lnTo>
                    <a:pt x="87" y="84"/>
                  </a:lnTo>
                  <a:lnTo>
                    <a:pt x="85" y="80"/>
                  </a:lnTo>
                  <a:lnTo>
                    <a:pt x="82" y="76"/>
                  </a:lnTo>
                  <a:lnTo>
                    <a:pt x="79" y="71"/>
                  </a:lnTo>
                  <a:lnTo>
                    <a:pt x="76" y="67"/>
                  </a:lnTo>
                  <a:lnTo>
                    <a:pt x="73" y="63"/>
                  </a:lnTo>
                  <a:lnTo>
                    <a:pt x="70" y="59"/>
                  </a:lnTo>
                  <a:lnTo>
                    <a:pt x="68" y="55"/>
                  </a:lnTo>
                  <a:lnTo>
                    <a:pt x="66" y="51"/>
                  </a:lnTo>
                  <a:lnTo>
                    <a:pt x="63" y="47"/>
                  </a:lnTo>
                  <a:lnTo>
                    <a:pt x="60" y="43"/>
                  </a:lnTo>
                  <a:lnTo>
                    <a:pt x="58" y="40"/>
                  </a:lnTo>
                  <a:lnTo>
                    <a:pt x="55" y="37"/>
                  </a:lnTo>
                  <a:lnTo>
                    <a:pt x="52" y="34"/>
                  </a:lnTo>
                  <a:lnTo>
                    <a:pt x="50" y="30"/>
                  </a:lnTo>
                  <a:lnTo>
                    <a:pt x="48" y="28"/>
                  </a:lnTo>
                  <a:lnTo>
                    <a:pt x="46" y="25"/>
                  </a:lnTo>
                  <a:lnTo>
                    <a:pt x="44" y="23"/>
                  </a:lnTo>
                  <a:lnTo>
                    <a:pt x="41" y="20"/>
                  </a:lnTo>
                  <a:lnTo>
                    <a:pt x="38" y="18"/>
                  </a:lnTo>
                  <a:lnTo>
                    <a:pt x="36" y="16"/>
                  </a:lnTo>
                  <a:lnTo>
                    <a:pt x="34" y="14"/>
                  </a:lnTo>
                  <a:lnTo>
                    <a:pt x="32" y="12"/>
                  </a:lnTo>
                  <a:lnTo>
                    <a:pt x="30" y="11"/>
                  </a:lnTo>
                  <a:lnTo>
                    <a:pt x="29" y="9"/>
                  </a:lnTo>
                  <a:lnTo>
                    <a:pt x="27" y="8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4" y="39"/>
                  </a:lnTo>
                  <a:lnTo>
                    <a:pt x="5" y="42"/>
                  </a:lnTo>
                  <a:lnTo>
                    <a:pt x="6" y="46"/>
                  </a:lnTo>
                  <a:lnTo>
                    <a:pt x="7" y="49"/>
                  </a:lnTo>
                  <a:lnTo>
                    <a:pt x="9" y="53"/>
                  </a:lnTo>
                  <a:lnTo>
                    <a:pt x="10" y="56"/>
                  </a:lnTo>
                  <a:lnTo>
                    <a:pt x="10" y="59"/>
                  </a:lnTo>
                  <a:lnTo>
                    <a:pt x="12" y="63"/>
                  </a:lnTo>
                  <a:lnTo>
                    <a:pt x="13" y="67"/>
                  </a:lnTo>
                  <a:lnTo>
                    <a:pt x="15" y="70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2" y="82"/>
                  </a:lnTo>
                  <a:lnTo>
                    <a:pt x="24" y="87"/>
                  </a:lnTo>
                  <a:lnTo>
                    <a:pt x="26" y="91"/>
                  </a:lnTo>
                  <a:lnTo>
                    <a:pt x="28" y="95"/>
                  </a:lnTo>
                  <a:lnTo>
                    <a:pt x="30" y="99"/>
                  </a:lnTo>
                  <a:lnTo>
                    <a:pt x="32" y="104"/>
                  </a:lnTo>
                  <a:lnTo>
                    <a:pt x="35" y="108"/>
                  </a:lnTo>
                  <a:lnTo>
                    <a:pt x="38" y="113"/>
                  </a:lnTo>
                  <a:lnTo>
                    <a:pt x="41" y="117"/>
                  </a:lnTo>
                  <a:lnTo>
                    <a:pt x="43" y="122"/>
                  </a:lnTo>
                  <a:lnTo>
                    <a:pt x="46" y="127"/>
                  </a:lnTo>
                  <a:lnTo>
                    <a:pt x="49" y="132"/>
                  </a:lnTo>
                  <a:lnTo>
                    <a:pt x="51" y="136"/>
                  </a:lnTo>
                  <a:lnTo>
                    <a:pt x="54" y="141"/>
                  </a:lnTo>
                  <a:lnTo>
                    <a:pt x="58" y="147"/>
                  </a:lnTo>
                  <a:lnTo>
                    <a:pt x="61" y="151"/>
                  </a:lnTo>
                  <a:lnTo>
                    <a:pt x="65" y="156"/>
                  </a:lnTo>
                  <a:lnTo>
                    <a:pt x="68" y="161"/>
                  </a:lnTo>
                  <a:lnTo>
                    <a:pt x="70" y="166"/>
                  </a:lnTo>
                  <a:lnTo>
                    <a:pt x="73" y="171"/>
                  </a:lnTo>
                  <a:lnTo>
                    <a:pt x="77" y="176"/>
                  </a:lnTo>
                  <a:lnTo>
                    <a:pt x="80" y="180"/>
                  </a:lnTo>
                  <a:lnTo>
                    <a:pt x="84" y="186"/>
                  </a:lnTo>
                  <a:lnTo>
                    <a:pt x="87" y="191"/>
                  </a:lnTo>
                  <a:lnTo>
                    <a:pt x="90" y="195"/>
                  </a:lnTo>
                  <a:lnTo>
                    <a:pt x="93" y="200"/>
                  </a:lnTo>
                  <a:lnTo>
                    <a:pt x="97" y="205"/>
                  </a:lnTo>
                  <a:lnTo>
                    <a:pt x="100" y="210"/>
                  </a:lnTo>
                  <a:lnTo>
                    <a:pt x="104" y="214"/>
                  </a:lnTo>
                  <a:lnTo>
                    <a:pt x="107" y="219"/>
                  </a:lnTo>
                  <a:lnTo>
                    <a:pt x="109" y="224"/>
                  </a:lnTo>
                  <a:lnTo>
                    <a:pt x="113" y="229"/>
                  </a:lnTo>
                  <a:lnTo>
                    <a:pt x="117" y="234"/>
                  </a:lnTo>
                  <a:lnTo>
                    <a:pt x="120" y="238"/>
                  </a:lnTo>
                  <a:lnTo>
                    <a:pt x="123" y="242"/>
                  </a:lnTo>
                  <a:lnTo>
                    <a:pt x="126" y="247"/>
                  </a:lnTo>
                  <a:lnTo>
                    <a:pt x="129" y="251"/>
                  </a:lnTo>
                  <a:lnTo>
                    <a:pt x="132" y="255"/>
                  </a:lnTo>
                  <a:lnTo>
                    <a:pt x="135" y="259"/>
                  </a:lnTo>
                  <a:lnTo>
                    <a:pt x="138" y="263"/>
                  </a:lnTo>
                  <a:lnTo>
                    <a:pt x="141" y="267"/>
                  </a:lnTo>
                  <a:lnTo>
                    <a:pt x="144" y="271"/>
                  </a:lnTo>
                  <a:lnTo>
                    <a:pt x="145" y="274"/>
                  </a:lnTo>
                  <a:lnTo>
                    <a:pt x="148" y="278"/>
                  </a:lnTo>
                  <a:lnTo>
                    <a:pt x="151" y="282"/>
                  </a:lnTo>
                  <a:lnTo>
                    <a:pt x="153" y="285"/>
                  </a:lnTo>
                  <a:lnTo>
                    <a:pt x="156" y="288"/>
                  </a:lnTo>
                  <a:lnTo>
                    <a:pt x="158" y="292"/>
                  </a:lnTo>
                  <a:lnTo>
                    <a:pt x="161" y="294"/>
                  </a:lnTo>
                  <a:lnTo>
                    <a:pt x="163" y="297"/>
                  </a:lnTo>
                  <a:lnTo>
                    <a:pt x="164" y="299"/>
                  </a:lnTo>
                  <a:lnTo>
                    <a:pt x="166" y="302"/>
                  </a:lnTo>
                  <a:lnTo>
                    <a:pt x="168" y="305"/>
                  </a:lnTo>
                  <a:lnTo>
                    <a:pt x="169" y="307"/>
                  </a:lnTo>
                  <a:lnTo>
                    <a:pt x="171" y="309"/>
                  </a:lnTo>
                  <a:lnTo>
                    <a:pt x="173" y="311"/>
                  </a:lnTo>
                  <a:lnTo>
                    <a:pt x="174" y="312"/>
                  </a:lnTo>
                  <a:lnTo>
                    <a:pt x="176" y="315"/>
                  </a:lnTo>
                  <a:lnTo>
                    <a:pt x="178" y="318"/>
                  </a:lnTo>
                  <a:lnTo>
                    <a:pt x="179" y="319"/>
                  </a:lnTo>
                  <a:lnTo>
                    <a:pt x="180" y="319"/>
                  </a:lnTo>
                  <a:lnTo>
                    <a:pt x="201" y="304"/>
                  </a:lnTo>
                  <a:lnTo>
                    <a:pt x="201" y="304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50"/>
            <p:cNvSpPr>
              <a:spLocks/>
            </p:cNvSpPr>
            <p:nvPr/>
          </p:nvSpPr>
          <p:spPr bwMode="auto">
            <a:xfrm>
              <a:off x="1254" y="708"/>
              <a:ext cx="53" cy="334"/>
            </a:xfrm>
            <a:custGeom>
              <a:avLst/>
              <a:gdLst/>
              <a:ahLst/>
              <a:cxnLst>
                <a:cxn ang="0">
                  <a:pos x="53" y="312"/>
                </a:cxn>
                <a:cxn ang="0">
                  <a:pos x="53" y="304"/>
                </a:cxn>
                <a:cxn ang="0">
                  <a:pos x="53" y="297"/>
                </a:cxn>
                <a:cxn ang="0">
                  <a:pos x="53" y="290"/>
                </a:cxn>
                <a:cxn ang="0">
                  <a:pos x="53" y="280"/>
                </a:cxn>
                <a:cxn ang="0">
                  <a:pos x="53" y="270"/>
                </a:cxn>
                <a:cxn ang="0">
                  <a:pos x="53" y="257"/>
                </a:cxn>
                <a:cxn ang="0">
                  <a:pos x="53" y="245"/>
                </a:cxn>
                <a:cxn ang="0">
                  <a:pos x="53" y="232"/>
                </a:cxn>
                <a:cxn ang="0">
                  <a:pos x="53" y="218"/>
                </a:cxn>
                <a:cxn ang="0">
                  <a:pos x="53" y="202"/>
                </a:cxn>
                <a:cxn ang="0">
                  <a:pos x="53" y="188"/>
                </a:cxn>
                <a:cxn ang="0">
                  <a:pos x="52" y="172"/>
                </a:cxn>
                <a:cxn ang="0">
                  <a:pos x="51" y="157"/>
                </a:cxn>
                <a:cxn ang="0">
                  <a:pos x="51" y="141"/>
                </a:cxn>
                <a:cxn ang="0">
                  <a:pos x="50" y="126"/>
                </a:cxn>
                <a:cxn ang="0">
                  <a:pos x="49" y="111"/>
                </a:cxn>
                <a:cxn ang="0">
                  <a:pos x="47" y="98"/>
                </a:cxn>
                <a:cxn ang="0">
                  <a:pos x="46" y="84"/>
                </a:cxn>
                <a:cxn ang="0">
                  <a:pos x="44" y="71"/>
                </a:cxn>
                <a:cxn ang="0">
                  <a:pos x="42" y="60"/>
                </a:cxn>
                <a:cxn ang="0">
                  <a:pos x="40" y="49"/>
                </a:cxn>
                <a:cxn ang="0">
                  <a:pos x="38" y="40"/>
                </a:cxn>
                <a:cxn ang="0">
                  <a:pos x="35" y="30"/>
                </a:cxn>
                <a:cxn ang="0">
                  <a:pos x="33" y="23"/>
                </a:cxn>
                <a:cxn ang="0">
                  <a:pos x="30" y="16"/>
                </a:cxn>
                <a:cxn ang="0">
                  <a:pos x="27" y="10"/>
                </a:cxn>
                <a:cxn ang="0">
                  <a:pos x="22" y="3"/>
                </a:cxn>
                <a:cxn ang="0">
                  <a:pos x="17" y="0"/>
                </a:cxn>
                <a:cxn ang="0">
                  <a:pos x="9" y="4"/>
                </a:cxn>
                <a:cxn ang="0">
                  <a:pos x="5" y="14"/>
                </a:cxn>
                <a:cxn ang="0">
                  <a:pos x="3" y="20"/>
                </a:cxn>
                <a:cxn ang="0">
                  <a:pos x="2" y="27"/>
                </a:cxn>
                <a:cxn ang="0">
                  <a:pos x="1" y="37"/>
                </a:cxn>
                <a:cxn ang="0">
                  <a:pos x="0" y="46"/>
                </a:cxn>
                <a:cxn ang="0">
                  <a:pos x="0" y="58"/>
                </a:cxn>
                <a:cxn ang="0">
                  <a:pos x="0" y="70"/>
                </a:cxn>
                <a:cxn ang="0">
                  <a:pos x="1" y="84"/>
                </a:cxn>
                <a:cxn ang="0">
                  <a:pos x="2" y="100"/>
                </a:cxn>
                <a:cxn ang="0">
                  <a:pos x="3" y="115"/>
                </a:cxn>
                <a:cxn ang="0">
                  <a:pos x="5" y="131"/>
                </a:cxn>
                <a:cxn ang="0">
                  <a:pos x="7" y="147"/>
                </a:cxn>
                <a:cxn ang="0">
                  <a:pos x="9" y="164"/>
                </a:cxn>
                <a:cxn ang="0">
                  <a:pos x="11" y="180"/>
                </a:cxn>
                <a:cxn ang="0">
                  <a:pos x="13" y="198"/>
                </a:cxn>
                <a:cxn ang="0">
                  <a:pos x="14" y="215"/>
                </a:cxn>
                <a:cxn ang="0">
                  <a:pos x="17" y="231"/>
                </a:cxn>
                <a:cxn ang="0">
                  <a:pos x="19" y="246"/>
                </a:cxn>
                <a:cxn ang="0">
                  <a:pos x="21" y="261"/>
                </a:cxn>
                <a:cxn ang="0">
                  <a:pos x="23" y="275"/>
                </a:cxn>
                <a:cxn ang="0">
                  <a:pos x="26" y="288"/>
                </a:cxn>
                <a:cxn ang="0">
                  <a:pos x="27" y="299"/>
                </a:cxn>
                <a:cxn ang="0">
                  <a:pos x="29" y="310"/>
                </a:cxn>
                <a:cxn ang="0">
                  <a:pos x="31" y="318"/>
                </a:cxn>
                <a:cxn ang="0">
                  <a:pos x="32" y="325"/>
                </a:cxn>
                <a:cxn ang="0">
                  <a:pos x="33" y="333"/>
                </a:cxn>
                <a:cxn ang="0">
                  <a:pos x="53" y="314"/>
                </a:cxn>
              </a:cxnLst>
              <a:rect l="0" t="0" r="r" b="b"/>
              <a:pathLst>
                <a:path w="53" h="334">
                  <a:moveTo>
                    <a:pt x="53" y="314"/>
                  </a:moveTo>
                  <a:lnTo>
                    <a:pt x="53" y="313"/>
                  </a:lnTo>
                  <a:lnTo>
                    <a:pt x="53" y="312"/>
                  </a:lnTo>
                  <a:lnTo>
                    <a:pt x="53" y="309"/>
                  </a:lnTo>
                  <a:lnTo>
                    <a:pt x="53" y="306"/>
                  </a:lnTo>
                  <a:lnTo>
                    <a:pt x="53" y="304"/>
                  </a:lnTo>
                  <a:lnTo>
                    <a:pt x="53" y="302"/>
                  </a:lnTo>
                  <a:lnTo>
                    <a:pt x="53" y="299"/>
                  </a:lnTo>
                  <a:lnTo>
                    <a:pt x="53" y="297"/>
                  </a:lnTo>
                  <a:lnTo>
                    <a:pt x="53" y="295"/>
                  </a:lnTo>
                  <a:lnTo>
                    <a:pt x="53" y="293"/>
                  </a:lnTo>
                  <a:lnTo>
                    <a:pt x="53" y="290"/>
                  </a:lnTo>
                  <a:lnTo>
                    <a:pt x="53" y="287"/>
                  </a:lnTo>
                  <a:lnTo>
                    <a:pt x="53" y="283"/>
                  </a:lnTo>
                  <a:lnTo>
                    <a:pt x="53" y="280"/>
                  </a:lnTo>
                  <a:lnTo>
                    <a:pt x="53" y="276"/>
                  </a:lnTo>
                  <a:lnTo>
                    <a:pt x="53" y="274"/>
                  </a:lnTo>
                  <a:lnTo>
                    <a:pt x="53" y="270"/>
                  </a:lnTo>
                  <a:lnTo>
                    <a:pt x="53" y="265"/>
                  </a:lnTo>
                  <a:lnTo>
                    <a:pt x="53" y="261"/>
                  </a:lnTo>
                  <a:lnTo>
                    <a:pt x="53" y="257"/>
                  </a:lnTo>
                  <a:lnTo>
                    <a:pt x="53" y="254"/>
                  </a:lnTo>
                  <a:lnTo>
                    <a:pt x="53" y="249"/>
                  </a:lnTo>
                  <a:lnTo>
                    <a:pt x="53" y="245"/>
                  </a:lnTo>
                  <a:lnTo>
                    <a:pt x="53" y="240"/>
                  </a:lnTo>
                  <a:lnTo>
                    <a:pt x="53" y="236"/>
                  </a:lnTo>
                  <a:lnTo>
                    <a:pt x="53" y="232"/>
                  </a:lnTo>
                  <a:lnTo>
                    <a:pt x="53" y="227"/>
                  </a:lnTo>
                  <a:lnTo>
                    <a:pt x="53" y="222"/>
                  </a:lnTo>
                  <a:lnTo>
                    <a:pt x="53" y="218"/>
                  </a:lnTo>
                  <a:lnTo>
                    <a:pt x="53" y="213"/>
                  </a:lnTo>
                  <a:lnTo>
                    <a:pt x="53" y="207"/>
                  </a:lnTo>
                  <a:lnTo>
                    <a:pt x="53" y="202"/>
                  </a:lnTo>
                  <a:lnTo>
                    <a:pt x="53" y="198"/>
                  </a:lnTo>
                  <a:lnTo>
                    <a:pt x="53" y="193"/>
                  </a:lnTo>
                  <a:lnTo>
                    <a:pt x="53" y="188"/>
                  </a:lnTo>
                  <a:lnTo>
                    <a:pt x="53" y="182"/>
                  </a:lnTo>
                  <a:lnTo>
                    <a:pt x="52" y="178"/>
                  </a:lnTo>
                  <a:lnTo>
                    <a:pt x="52" y="172"/>
                  </a:lnTo>
                  <a:lnTo>
                    <a:pt x="52" y="167"/>
                  </a:lnTo>
                  <a:lnTo>
                    <a:pt x="52" y="162"/>
                  </a:lnTo>
                  <a:lnTo>
                    <a:pt x="51" y="157"/>
                  </a:lnTo>
                  <a:lnTo>
                    <a:pt x="51" y="152"/>
                  </a:lnTo>
                  <a:lnTo>
                    <a:pt x="51" y="146"/>
                  </a:lnTo>
                  <a:lnTo>
                    <a:pt x="51" y="141"/>
                  </a:lnTo>
                  <a:lnTo>
                    <a:pt x="50" y="137"/>
                  </a:lnTo>
                  <a:lnTo>
                    <a:pt x="50" y="131"/>
                  </a:lnTo>
                  <a:lnTo>
                    <a:pt x="50" y="126"/>
                  </a:lnTo>
                  <a:lnTo>
                    <a:pt x="50" y="121"/>
                  </a:lnTo>
                  <a:lnTo>
                    <a:pt x="49" y="116"/>
                  </a:lnTo>
                  <a:lnTo>
                    <a:pt x="49" y="111"/>
                  </a:lnTo>
                  <a:lnTo>
                    <a:pt x="48" y="106"/>
                  </a:lnTo>
                  <a:lnTo>
                    <a:pt x="48" y="102"/>
                  </a:lnTo>
                  <a:lnTo>
                    <a:pt x="47" y="98"/>
                  </a:lnTo>
                  <a:lnTo>
                    <a:pt x="47" y="93"/>
                  </a:lnTo>
                  <a:lnTo>
                    <a:pt x="46" y="88"/>
                  </a:lnTo>
                  <a:lnTo>
                    <a:pt x="46" y="84"/>
                  </a:lnTo>
                  <a:lnTo>
                    <a:pt x="45" y="80"/>
                  </a:lnTo>
                  <a:lnTo>
                    <a:pt x="45" y="76"/>
                  </a:lnTo>
                  <a:lnTo>
                    <a:pt x="44" y="71"/>
                  </a:lnTo>
                  <a:lnTo>
                    <a:pt x="44" y="67"/>
                  </a:lnTo>
                  <a:lnTo>
                    <a:pt x="43" y="63"/>
                  </a:lnTo>
                  <a:lnTo>
                    <a:pt x="42" y="60"/>
                  </a:lnTo>
                  <a:lnTo>
                    <a:pt x="41" y="56"/>
                  </a:lnTo>
                  <a:lnTo>
                    <a:pt x="41" y="52"/>
                  </a:lnTo>
                  <a:lnTo>
                    <a:pt x="40" y="49"/>
                  </a:lnTo>
                  <a:lnTo>
                    <a:pt x="39" y="45"/>
                  </a:lnTo>
                  <a:lnTo>
                    <a:pt x="38" y="43"/>
                  </a:lnTo>
                  <a:lnTo>
                    <a:pt x="38" y="40"/>
                  </a:lnTo>
                  <a:lnTo>
                    <a:pt x="37" y="36"/>
                  </a:lnTo>
                  <a:lnTo>
                    <a:pt x="36" y="33"/>
                  </a:lnTo>
                  <a:lnTo>
                    <a:pt x="35" y="30"/>
                  </a:lnTo>
                  <a:lnTo>
                    <a:pt x="34" y="27"/>
                  </a:lnTo>
                  <a:lnTo>
                    <a:pt x="34" y="24"/>
                  </a:lnTo>
                  <a:lnTo>
                    <a:pt x="33" y="23"/>
                  </a:lnTo>
                  <a:lnTo>
                    <a:pt x="32" y="21"/>
                  </a:lnTo>
                  <a:lnTo>
                    <a:pt x="32" y="18"/>
                  </a:lnTo>
                  <a:lnTo>
                    <a:pt x="30" y="16"/>
                  </a:lnTo>
                  <a:lnTo>
                    <a:pt x="29" y="14"/>
                  </a:lnTo>
                  <a:lnTo>
                    <a:pt x="28" y="12"/>
                  </a:lnTo>
                  <a:lnTo>
                    <a:pt x="27" y="10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0" y="3"/>
                  </a:lnTo>
                  <a:lnTo>
                    <a:pt x="9" y="4"/>
                  </a:lnTo>
                  <a:lnTo>
                    <a:pt x="7" y="7"/>
                  </a:lnTo>
                  <a:lnTo>
                    <a:pt x="6" y="10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1" y="30"/>
                  </a:lnTo>
                  <a:lnTo>
                    <a:pt x="1" y="34"/>
                  </a:lnTo>
                  <a:lnTo>
                    <a:pt x="1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5"/>
                  </a:lnTo>
                  <a:lnTo>
                    <a:pt x="1" y="80"/>
                  </a:lnTo>
                  <a:lnTo>
                    <a:pt x="1" y="84"/>
                  </a:lnTo>
                  <a:lnTo>
                    <a:pt x="1" y="89"/>
                  </a:lnTo>
                  <a:lnTo>
                    <a:pt x="2" y="94"/>
                  </a:lnTo>
                  <a:lnTo>
                    <a:pt x="2" y="100"/>
                  </a:lnTo>
                  <a:lnTo>
                    <a:pt x="2" y="104"/>
                  </a:lnTo>
                  <a:lnTo>
                    <a:pt x="3" y="109"/>
                  </a:lnTo>
                  <a:lnTo>
                    <a:pt x="3" y="115"/>
                  </a:lnTo>
                  <a:lnTo>
                    <a:pt x="4" y="120"/>
                  </a:lnTo>
                  <a:lnTo>
                    <a:pt x="4" y="125"/>
                  </a:lnTo>
                  <a:lnTo>
                    <a:pt x="5" y="131"/>
                  </a:lnTo>
                  <a:lnTo>
                    <a:pt x="5" y="137"/>
                  </a:lnTo>
                  <a:lnTo>
                    <a:pt x="6" y="142"/>
                  </a:lnTo>
                  <a:lnTo>
                    <a:pt x="7" y="147"/>
                  </a:lnTo>
                  <a:lnTo>
                    <a:pt x="8" y="153"/>
                  </a:lnTo>
                  <a:lnTo>
                    <a:pt x="8" y="159"/>
                  </a:lnTo>
                  <a:lnTo>
                    <a:pt x="9" y="164"/>
                  </a:lnTo>
                  <a:lnTo>
                    <a:pt x="9" y="170"/>
                  </a:lnTo>
                  <a:lnTo>
                    <a:pt x="10" y="176"/>
                  </a:lnTo>
                  <a:lnTo>
                    <a:pt x="11" y="180"/>
                  </a:lnTo>
                  <a:lnTo>
                    <a:pt x="12" y="187"/>
                  </a:lnTo>
                  <a:lnTo>
                    <a:pt x="12" y="192"/>
                  </a:lnTo>
                  <a:lnTo>
                    <a:pt x="13" y="198"/>
                  </a:lnTo>
                  <a:lnTo>
                    <a:pt x="13" y="203"/>
                  </a:lnTo>
                  <a:lnTo>
                    <a:pt x="14" y="209"/>
                  </a:lnTo>
                  <a:lnTo>
                    <a:pt x="14" y="215"/>
                  </a:lnTo>
                  <a:lnTo>
                    <a:pt x="15" y="220"/>
                  </a:lnTo>
                  <a:lnTo>
                    <a:pt x="16" y="225"/>
                  </a:lnTo>
                  <a:lnTo>
                    <a:pt x="17" y="231"/>
                  </a:lnTo>
                  <a:lnTo>
                    <a:pt x="17" y="236"/>
                  </a:lnTo>
                  <a:lnTo>
                    <a:pt x="18" y="241"/>
                  </a:lnTo>
                  <a:lnTo>
                    <a:pt x="19" y="246"/>
                  </a:lnTo>
                  <a:lnTo>
                    <a:pt x="20" y="252"/>
                  </a:lnTo>
                  <a:lnTo>
                    <a:pt x="20" y="256"/>
                  </a:lnTo>
                  <a:lnTo>
                    <a:pt x="21" y="261"/>
                  </a:lnTo>
                  <a:lnTo>
                    <a:pt x="22" y="265"/>
                  </a:lnTo>
                  <a:lnTo>
                    <a:pt x="23" y="271"/>
                  </a:lnTo>
                  <a:lnTo>
                    <a:pt x="23" y="275"/>
                  </a:lnTo>
                  <a:lnTo>
                    <a:pt x="24" y="279"/>
                  </a:lnTo>
                  <a:lnTo>
                    <a:pt x="25" y="284"/>
                  </a:lnTo>
                  <a:lnTo>
                    <a:pt x="26" y="288"/>
                  </a:lnTo>
                  <a:lnTo>
                    <a:pt x="26" y="292"/>
                  </a:lnTo>
                  <a:lnTo>
                    <a:pt x="27" y="295"/>
                  </a:lnTo>
                  <a:lnTo>
                    <a:pt x="27" y="299"/>
                  </a:lnTo>
                  <a:lnTo>
                    <a:pt x="29" y="303"/>
                  </a:lnTo>
                  <a:lnTo>
                    <a:pt x="29" y="307"/>
                  </a:lnTo>
                  <a:lnTo>
                    <a:pt x="29" y="310"/>
                  </a:lnTo>
                  <a:lnTo>
                    <a:pt x="30" y="313"/>
                  </a:lnTo>
                  <a:lnTo>
                    <a:pt x="30" y="315"/>
                  </a:lnTo>
                  <a:lnTo>
                    <a:pt x="31" y="318"/>
                  </a:lnTo>
                  <a:lnTo>
                    <a:pt x="31" y="321"/>
                  </a:lnTo>
                  <a:lnTo>
                    <a:pt x="32" y="323"/>
                  </a:lnTo>
                  <a:lnTo>
                    <a:pt x="32" y="325"/>
                  </a:lnTo>
                  <a:lnTo>
                    <a:pt x="33" y="328"/>
                  </a:lnTo>
                  <a:lnTo>
                    <a:pt x="33" y="331"/>
                  </a:lnTo>
                  <a:lnTo>
                    <a:pt x="33" y="333"/>
                  </a:lnTo>
                  <a:lnTo>
                    <a:pt x="34" y="334"/>
                  </a:lnTo>
                  <a:lnTo>
                    <a:pt x="53" y="314"/>
                  </a:lnTo>
                  <a:lnTo>
                    <a:pt x="53" y="314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51"/>
            <p:cNvSpPr>
              <a:spLocks/>
            </p:cNvSpPr>
            <p:nvPr/>
          </p:nvSpPr>
          <p:spPr bwMode="auto">
            <a:xfrm>
              <a:off x="1375" y="775"/>
              <a:ext cx="268" cy="277"/>
            </a:xfrm>
            <a:custGeom>
              <a:avLst/>
              <a:gdLst/>
              <a:ahLst/>
              <a:cxnLst>
                <a:cxn ang="0">
                  <a:pos x="1" y="272"/>
                </a:cxn>
                <a:cxn ang="0">
                  <a:pos x="7" y="265"/>
                </a:cxn>
                <a:cxn ang="0">
                  <a:pos x="12" y="258"/>
                </a:cxn>
                <a:cxn ang="0">
                  <a:pos x="19" y="249"/>
                </a:cxn>
                <a:cxn ang="0">
                  <a:pos x="27" y="240"/>
                </a:cxn>
                <a:cxn ang="0">
                  <a:pos x="35" y="229"/>
                </a:cxn>
                <a:cxn ang="0">
                  <a:pos x="46" y="218"/>
                </a:cxn>
                <a:cxn ang="0">
                  <a:pos x="55" y="206"/>
                </a:cxn>
                <a:cxn ang="0">
                  <a:pos x="67" y="191"/>
                </a:cxn>
                <a:cxn ang="0">
                  <a:pos x="79" y="178"/>
                </a:cxn>
                <a:cxn ang="0">
                  <a:pos x="90" y="164"/>
                </a:cxn>
                <a:cxn ang="0">
                  <a:pos x="104" y="149"/>
                </a:cxn>
                <a:cxn ang="0">
                  <a:pos x="116" y="134"/>
                </a:cxn>
                <a:cxn ang="0">
                  <a:pos x="128" y="119"/>
                </a:cxn>
                <a:cxn ang="0">
                  <a:pos x="142" y="105"/>
                </a:cxn>
                <a:cxn ang="0">
                  <a:pos x="154" y="92"/>
                </a:cxn>
                <a:cxn ang="0">
                  <a:pos x="166" y="78"/>
                </a:cxn>
                <a:cxn ang="0">
                  <a:pos x="179" y="65"/>
                </a:cxn>
                <a:cxn ang="0">
                  <a:pos x="190" y="53"/>
                </a:cxn>
                <a:cxn ang="0">
                  <a:pos x="201" y="43"/>
                </a:cxn>
                <a:cxn ang="0">
                  <a:pos x="211" y="34"/>
                </a:cxn>
                <a:cxn ang="0">
                  <a:pos x="220" y="25"/>
                </a:cxn>
                <a:cxn ang="0">
                  <a:pos x="229" y="18"/>
                </a:cxn>
                <a:cxn ang="0">
                  <a:pos x="237" y="13"/>
                </a:cxn>
                <a:cxn ang="0">
                  <a:pos x="243" y="8"/>
                </a:cxn>
                <a:cxn ang="0">
                  <a:pos x="252" y="3"/>
                </a:cxn>
                <a:cxn ang="0">
                  <a:pos x="260" y="0"/>
                </a:cxn>
                <a:cxn ang="0">
                  <a:pos x="266" y="2"/>
                </a:cxn>
                <a:cxn ang="0">
                  <a:pos x="268" y="6"/>
                </a:cxn>
                <a:cxn ang="0">
                  <a:pos x="266" y="15"/>
                </a:cxn>
                <a:cxn ang="0">
                  <a:pos x="263" y="23"/>
                </a:cxn>
                <a:cxn ang="0">
                  <a:pos x="259" y="30"/>
                </a:cxn>
                <a:cxn ang="0">
                  <a:pos x="256" y="37"/>
                </a:cxn>
                <a:cxn ang="0">
                  <a:pos x="250" y="46"/>
                </a:cxn>
                <a:cxn ang="0">
                  <a:pos x="243" y="54"/>
                </a:cxn>
                <a:cxn ang="0">
                  <a:pos x="237" y="64"/>
                </a:cxn>
                <a:cxn ang="0">
                  <a:pos x="228" y="75"/>
                </a:cxn>
                <a:cxn ang="0">
                  <a:pos x="219" y="86"/>
                </a:cxn>
                <a:cxn ang="0">
                  <a:pos x="209" y="97"/>
                </a:cxn>
                <a:cxn ang="0">
                  <a:pos x="198" y="110"/>
                </a:cxn>
                <a:cxn ang="0">
                  <a:pos x="186" y="122"/>
                </a:cxn>
                <a:cxn ang="0">
                  <a:pos x="174" y="134"/>
                </a:cxn>
                <a:cxn ang="0">
                  <a:pos x="162" y="147"/>
                </a:cxn>
                <a:cxn ang="0">
                  <a:pos x="149" y="159"/>
                </a:cxn>
                <a:cxn ang="0">
                  <a:pos x="137" y="172"/>
                </a:cxn>
                <a:cxn ang="0">
                  <a:pos x="124" y="184"/>
                </a:cxn>
                <a:cxn ang="0">
                  <a:pos x="112" y="196"/>
                </a:cxn>
                <a:cxn ang="0">
                  <a:pos x="101" y="208"/>
                </a:cxn>
                <a:cxn ang="0">
                  <a:pos x="89" y="219"/>
                </a:cxn>
                <a:cxn ang="0">
                  <a:pos x="78" y="229"/>
                </a:cxn>
                <a:cxn ang="0">
                  <a:pos x="67" y="239"/>
                </a:cxn>
                <a:cxn ang="0">
                  <a:pos x="58" y="248"/>
                </a:cxn>
                <a:cxn ang="0">
                  <a:pos x="50" y="256"/>
                </a:cxn>
                <a:cxn ang="0">
                  <a:pos x="43" y="262"/>
                </a:cxn>
                <a:cxn ang="0">
                  <a:pos x="37" y="267"/>
                </a:cxn>
                <a:cxn ang="0">
                  <a:pos x="31" y="273"/>
                </a:cxn>
                <a:cxn ang="0">
                  <a:pos x="28" y="277"/>
                </a:cxn>
              </a:cxnLst>
              <a:rect l="0" t="0" r="r" b="b"/>
              <a:pathLst>
                <a:path w="268" h="277">
                  <a:moveTo>
                    <a:pt x="0" y="274"/>
                  </a:moveTo>
                  <a:lnTo>
                    <a:pt x="0" y="273"/>
                  </a:lnTo>
                  <a:lnTo>
                    <a:pt x="1" y="272"/>
                  </a:lnTo>
                  <a:lnTo>
                    <a:pt x="3" y="269"/>
                  </a:lnTo>
                  <a:lnTo>
                    <a:pt x="6" y="267"/>
                  </a:lnTo>
                  <a:lnTo>
                    <a:pt x="7" y="265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8"/>
                  </a:lnTo>
                  <a:lnTo>
                    <a:pt x="14" y="255"/>
                  </a:lnTo>
                  <a:lnTo>
                    <a:pt x="16" y="252"/>
                  </a:lnTo>
                  <a:lnTo>
                    <a:pt x="19" y="249"/>
                  </a:lnTo>
                  <a:lnTo>
                    <a:pt x="22" y="247"/>
                  </a:lnTo>
                  <a:lnTo>
                    <a:pt x="24" y="244"/>
                  </a:lnTo>
                  <a:lnTo>
                    <a:pt x="27" y="240"/>
                  </a:lnTo>
                  <a:lnTo>
                    <a:pt x="28" y="237"/>
                  </a:lnTo>
                  <a:lnTo>
                    <a:pt x="32" y="233"/>
                  </a:lnTo>
                  <a:lnTo>
                    <a:pt x="35" y="229"/>
                  </a:lnTo>
                  <a:lnTo>
                    <a:pt x="39" y="226"/>
                  </a:lnTo>
                  <a:lnTo>
                    <a:pt x="42" y="222"/>
                  </a:lnTo>
                  <a:lnTo>
                    <a:pt x="46" y="218"/>
                  </a:lnTo>
                  <a:lnTo>
                    <a:pt x="48" y="214"/>
                  </a:lnTo>
                  <a:lnTo>
                    <a:pt x="52" y="209"/>
                  </a:lnTo>
                  <a:lnTo>
                    <a:pt x="55" y="206"/>
                  </a:lnTo>
                  <a:lnTo>
                    <a:pt x="60" y="201"/>
                  </a:lnTo>
                  <a:lnTo>
                    <a:pt x="63" y="196"/>
                  </a:lnTo>
                  <a:lnTo>
                    <a:pt x="67" y="191"/>
                  </a:lnTo>
                  <a:lnTo>
                    <a:pt x="71" y="188"/>
                  </a:lnTo>
                  <a:lnTo>
                    <a:pt x="75" y="183"/>
                  </a:lnTo>
                  <a:lnTo>
                    <a:pt x="79" y="178"/>
                  </a:lnTo>
                  <a:lnTo>
                    <a:pt x="83" y="173"/>
                  </a:lnTo>
                  <a:lnTo>
                    <a:pt x="86" y="169"/>
                  </a:lnTo>
                  <a:lnTo>
                    <a:pt x="90" y="164"/>
                  </a:lnTo>
                  <a:lnTo>
                    <a:pt x="95" y="159"/>
                  </a:lnTo>
                  <a:lnTo>
                    <a:pt x="99" y="153"/>
                  </a:lnTo>
                  <a:lnTo>
                    <a:pt x="104" y="149"/>
                  </a:lnTo>
                  <a:lnTo>
                    <a:pt x="107" y="144"/>
                  </a:lnTo>
                  <a:lnTo>
                    <a:pt x="111" y="139"/>
                  </a:lnTo>
                  <a:lnTo>
                    <a:pt x="116" y="134"/>
                  </a:lnTo>
                  <a:lnTo>
                    <a:pt x="120" y="129"/>
                  </a:lnTo>
                  <a:lnTo>
                    <a:pt x="124" y="124"/>
                  </a:lnTo>
                  <a:lnTo>
                    <a:pt x="128" y="119"/>
                  </a:lnTo>
                  <a:lnTo>
                    <a:pt x="133" y="114"/>
                  </a:lnTo>
                  <a:lnTo>
                    <a:pt x="137" y="110"/>
                  </a:lnTo>
                  <a:lnTo>
                    <a:pt x="142" y="105"/>
                  </a:lnTo>
                  <a:lnTo>
                    <a:pt x="145" y="100"/>
                  </a:lnTo>
                  <a:lnTo>
                    <a:pt x="150" y="95"/>
                  </a:lnTo>
                  <a:lnTo>
                    <a:pt x="154" y="92"/>
                  </a:lnTo>
                  <a:lnTo>
                    <a:pt x="159" y="87"/>
                  </a:lnTo>
                  <a:lnTo>
                    <a:pt x="163" y="82"/>
                  </a:lnTo>
                  <a:lnTo>
                    <a:pt x="166" y="78"/>
                  </a:lnTo>
                  <a:lnTo>
                    <a:pt x="171" y="73"/>
                  </a:lnTo>
                  <a:lnTo>
                    <a:pt x="175" y="70"/>
                  </a:lnTo>
                  <a:lnTo>
                    <a:pt x="179" y="65"/>
                  </a:lnTo>
                  <a:lnTo>
                    <a:pt x="182" y="61"/>
                  </a:lnTo>
                  <a:lnTo>
                    <a:pt x="186" y="57"/>
                  </a:lnTo>
                  <a:lnTo>
                    <a:pt x="190" y="53"/>
                  </a:lnTo>
                  <a:lnTo>
                    <a:pt x="194" y="50"/>
                  </a:lnTo>
                  <a:lnTo>
                    <a:pt x="198" y="46"/>
                  </a:lnTo>
                  <a:lnTo>
                    <a:pt x="201" y="43"/>
                  </a:lnTo>
                  <a:lnTo>
                    <a:pt x="205" y="40"/>
                  </a:lnTo>
                  <a:lnTo>
                    <a:pt x="208" y="36"/>
                  </a:lnTo>
                  <a:lnTo>
                    <a:pt x="211" y="34"/>
                  </a:lnTo>
                  <a:lnTo>
                    <a:pt x="214" y="31"/>
                  </a:lnTo>
                  <a:lnTo>
                    <a:pt x="218" y="28"/>
                  </a:lnTo>
                  <a:lnTo>
                    <a:pt x="220" y="25"/>
                  </a:lnTo>
                  <a:lnTo>
                    <a:pt x="223" y="23"/>
                  </a:lnTo>
                  <a:lnTo>
                    <a:pt x="226" y="20"/>
                  </a:lnTo>
                  <a:lnTo>
                    <a:pt x="229" y="18"/>
                  </a:lnTo>
                  <a:lnTo>
                    <a:pt x="232" y="16"/>
                  </a:lnTo>
                  <a:lnTo>
                    <a:pt x="234" y="15"/>
                  </a:lnTo>
                  <a:lnTo>
                    <a:pt x="237" y="13"/>
                  </a:lnTo>
                  <a:lnTo>
                    <a:pt x="240" y="11"/>
                  </a:lnTo>
                  <a:lnTo>
                    <a:pt x="241" y="9"/>
                  </a:lnTo>
                  <a:lnTo>
                    <a:pt x="243" y="8"/>
                  </a:lnTo>
                  <a:lnTo>
                    <a:pt x="245" y="7"/>
                  </a:lnTo>
                  <a:lnTo>
                    <a:pt x="248" y="6"/>
                  </a:lnTo>
                  <a:lnTo>
                    <a:pt x="252" y="3"/>
                  </a:lnTo>
                  <a:lnTo>
                    <a:pt x="255" y="2"/>
                  </a:lnTo>
                  <a:lnTo>
                    <a:pt x="258" y="0"/>
                  </a:lnTo>
                  <a:lnTo>
                    <a:pt x="260" y="0"/>
                  </a:lnTo>
                  <a:lnTo>
                    <a:pt x="262" y="0"/>
                  </a:lnTo>
                  <a:lnTo>
                    <a:pt x="265" y="0"/>
                  </a:lnTo>
                  <a:lnTo>
                    <a:pt x="266" y="2"/>
                  </a:lnTo>
                  <a:lnTo>
                    <a:pt x="268" y="3"/>
                  </a:lnTo>
                  <a:lnTo>
                    <a:pt x="268" y="4"/>
                  </a:lnTo>
                  <a:lnTo>
                    <a:pt x="268" y="6"/>
                  </a:lnTo>
                  <a:lnTo>
                    <a:pt x="268" y="9"/>
                  </a:lnTo>
                  <a:lnTo>
                    <a:pt x="268" y="12"/>
                  </a:lnTo>
                  <a:lnTo>
                    <a:pt x="266" y="15"/>
                  </a:lnTo>
                  <a:lnTo>
                    <a:pt x="265" y="19"/>
                  </a:lnTo>
                  <a:lnTo>
                    <a:pt x="264" y="20"/>
                  </a:lnTo>
                  <a:lnTo>
                    <a:pt x="263" y="23"/>
                  </a:lnTo>
                  <a:lnTo>
                    <a:pt x="262" y="25"/>
                  </a:lnTo>
                  <a:lnTo>
                    <a:pt x="261" y="27"/>
                  </a:lnTo>
                  <a:lnTo>
                    <a:pt x="259" y="30"/>
                  </a:lnTo>
                  <a:lnTo>
                    <a:pt x="259" y="32"/>
                  </a:lnTo>
                  <a:lnTo>
                    <a:pt x="257" y="34"/>
                  </a:lnTo>
                  <a:lnTo>
                    <a:pt x="256" y="37"/>
                  </a:lnTo>
                  <a:lnTo>
                    <a:pt x="254" y="39"/>
                  </a:lnTo>
                  <a:lnTo>
                    <a:pt x="252" y="42"/>
                  </a:lnTo>
                  <a:lnTo>
                    <a:pt x="250" y="46"/>
                  </a:lnTo>
                  <a:lnTo>
                    <a:pt x="248" y="49"/>
                  </a:lnTo>
                  <a:lnTo>
                    <a:pt x="245" y="52"/>
                  </a:lnTo>
                  <a:lnTo>
                    <a:pt x="243" y="54"/>
                  </a:lnTo>
                  <a:lnTo>
                    <a:pt x="241" y="57"/>
                  </a:lnTo>
                  <a:lnTo>
                    <a:pt x="240" y="61"/>
                  </a:lnTo>
                  <a:lnTo>
                    <a:pt x="237" y="64"/>
                  </a:lnTo>
                  <a:lnTo>
                    <a:pt x="234" y="68"/>
                  </a:lnTo>
                  <a:lnTo>
                    <a:pt x="231" y="72"/>
                  </a:lnTo>
                  <a:lnTo>
                    <a:pt x="228" y="75"/>
                  </a:lnTo>
                  <a:lnTo>
                    <a:pt x="225" y="78"/>
                  </a:lnTo>
                  <a:lnTo>
                    <a:pt x="221" y="82"/>
                  </a:lnTo>
                  <a:lnTo>
                    <a:pt x="219" y="86"/>
                  </a:lnTo>
                  <a:lnTo>
                    <a:pt x="216" y="90"/>
                  </a:lnTo>
                  <a:lnTo>
                    <a:pt x="212" y="93"/>
                  </a:lnTo>
                  <a:lnTo>
                    <a:pt x="209" y="97"/>
                  </a:lnTo>
                  <a:lnTo>
                    <a:pt x="205" y="101"/>
                  </a:lnTo>
                  <a:lnTo>
                    <a:pt x="201" y="106"/>
                  </a:lnTo>
                  <a:lnTo>
                    <a:pt x="198" y="110"/>
                  </a:lnTo>
                  <a:lnTo>
                    <a:pt x="194" y="113"/>
                  </a:lnTo>
                  <a:lnTo>
                    <a:pt x="190" y="117"/>
                  </a:lnTo>
                  <a:lnTo>
                    <a:pt x="186" y="122"/>
                  </a:lnTo>
                  <a:lnTo>
                    <a:pt x="182" y="126"/>
                  </a:lnTo>
                  <a:lnTo>
                    <a:pt x="178" y="131"/>
                  </a:lnTo>
                  <a:lnTo>
                    <a:pt x="174" y="134"/>
                  </a:lnTo>
                  <a:lnTo>
                    <a:pt x="170" y="139"/>
                  </a:lnTo>
                  <a:lnTo>
                    <a:pt x="166" y="143"/>
                  </a:lnTo>
                  <a:lnTo>
                    <a:pt x="162" y="147"/>
                  </a:lnTo>
                  <a:lnTo>
                    <a:pt x="158" y="151"/>
                  </a:lnTo>
                  <a:lnTo>
                    <a:pt x="154" y="155"/>
                  </a:lnTo>
                  <a:lnTo>
                    <a:pt x="149" y="159"/>
                  </a:lnTo>
                  <a:lnTo>
                    <a:pt x="145" y="164"/>
                  </a:lnTo>
                  <a:lnTo>
                    <a:pt x="142" y="168"/>
                  </a:lnTo>
                  <a:lnTo>
                    <a:pt x="137" y="172"/>
                  </a:lnTo>
                  <a:lnTo>
                    <a:pt x="133" y="176"/>
                  </a:lnTo>
                  <a:lnTo>
                    <a:pt x="128" y="180"/>
                  </a:lnTo>
                  <a:lnTo>
                    <a:pt x="124" y="184"/>
                  </a:lnTo>
                  <a:lnTo>
                    <a:pt x="121" y="189"/>
                  </a:lnTo>
                  <a:lnTo>
                    <a:pt x="116" y="192"/>
                  </a:lnTo>
                  <a:lnTo>
                    <a:pt x="112" y="196"/>
                  </a:lnTo>
                  <a:lnTo>
                    <a:pt x="108" y="200"/>
                  </a:lnTo>
                  <a:lnTo>
                    <a:pt x="105" y="205"/>
                  </a:lnTo>
                  <a:lnTo>
                    <a:pt x="101" y="208"/>
                  </a:lnTo>
                  <a:lnTo>
                    <a:pt x="97" y="211"/>
                  </a:lnTo>
                  <a:lnTo>
                    <a:pt x="93" y="215"/>
                  </a:lnTo>
                  <a:lnTo>
                    <a:pt x="89" y="219"/>
                  </a:lnTo>
                  <a:lnTo>
                    <a:pt x="85" y="222"/>
                  </a:lnTo>
                  <a:lnTo>
                    <a:pt x="82" y="226"/>
                  </a:lnTo>
                  <a:lnTo>
                    <a:pt x="78" y="229"/>
                  </a:lnTo>
                  <a:lnTo>
                    <a:pt x="75" y="232"/>
                  </a:lnTo>
                  <a:lnTo>
                    <a:pt x="71" y="235"/>
                  </a:lnTo>
                  <a:lnTo>
                    <a:pt x="67" y="239"/>
                  </a:lnTo>
                  <a:lnTo>
                    <a:pt x="65" y="242"/>
                  </a:lnTo>
                  <a:lnTo>
                    <a:pt x="62" y="245"/>
                  </a:lnTo>
                  <a:lnTo>
                    <a:pt x="58" y="248"/>
                  </a:lnTo>
                  <a:lnTo>
                    <a:pt x="55" y="250"/>
                  </a:lnTo>
                  <a:lnTo>
                    <a:pt x="52" y="253"/>
                  </a:lnTo>
                  <a:lnTo>
                    <a:pt x="50" y="256"/>
                  </a:lnTo>
                  <a:lnTo>
                    <a:pt x="47" y="258"/>
                  </a:lnTo>
                  <a:lnTo>
                    <a:pt x="46" y="260"/>
                  </a:lnTo>
                  <a:lnTo>
                    <a:pt x="43" y="262"/>
                  </a:lnTo>
                  <a:lnTo>
                    <a:pt x="41" y="265"/>
                  </a:lnTo>
                  <a:lnTo>
                    <a:pt x="39" y="266"/>
                  </a:lnTo>
                  <a:lnTo>
                    <a:pt x="37" y="267"/>
                  </a:lnTo>
                  <a:lnTo>
                    <a:pt x="35" y="269"/>
                  </a:lnTo>
                  <a:lnTo>
                    <a:pt x="34" y="271"/>
                  </a:lnTo>
                  <a:lnTo>
                    <a:pt x="31" y="273"/>
                  </a:lnTo>
                  <a:lnTo>
                    <a:pt x="30" y="275"/>
                  </a:lnTo>
                  <a:lnTo>
                    <a:pt x="28" y="276"/>
                  </a:lnTo>
                  <a:lnTo>
                    <a:pt x="28" y="277"/>
                  </a:lnTo>
                  <a:lnTo>
                    <a:pt x="0" y="274"/>
                  </a:lnTo>
                  <a:lnTo>
                    <a:pt x="0" y="274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Freeform 52"/>
            <p:cNvSpPr>
              <a:spLocks/>
            </p:cNvSpPr>
            <p:nvPr/>
          </p:nvSpPr>
          <p:spPr bwMode="auto">
            <a:xfrm>
              <a:off x="1371" y="760"/>
              <a:ext cx="205" cy="282"/>
            </a:xfrm>
            <a:custGeom>
              <a:avLst/>
              <a:gdLst/>
              <a:ahLst/>
              <a:cxnLst>
                <a:cxn ang="0">
                  <a:pos x="1" y="264"/>
                </a:cxn>
                <a:cxn ang="0">
                  <a:pos x="4" y="258"/>
                </a:cxn>
                <a:cxn ang="0">
                  <a:pos x="9" y="251"/>
                </a:cxn>
                <a:cxn ang="0">
                  <a:pos x="13" y="243"/>
                </a:cxn>
                <a:cxn ang="0">
                  <a:pos x="18" y="234"/>
                </a:cxn>
                <a:cxn ang="0">
                  <a:pos x="24" y="224"/>
                </a:cxn>
                <a:cxn ang="0">
                  <a:pos x="32" y="213"/>
                </a:cxn>
                <a:cxn ang="0">
                  <a:pos x="38" y="201"/>
                </a:cxn>
                <a:cxn ang="0">
                  <a:pos x="46" y="188"/>
                </a:cxn>
                <a:cxn ang="0">
                  <a:pos x="54" y="174"/>
                </a:cxn>
                <a:cxn ang="0">
                  <a:pos x="63" y="161"/>
                </a:cxn>
                <a:cxn ang="0">
                  <a:pos x="71" y="146"/>
                </a:cxn>
                <a:cxn ang="0">
                  <a:pos x="80" y="132"/>
                </a:cxn>
                <a:cxn ang="0">
                  <a:pos x="90" y="119"/>
                </a:cxn>
                <a:cxn ang="0">
                  <a:pos x="99" y="105"/>
                </a:cxn>
                <a:cxn ang="0">
                  <a:pos x="108" y="91"/>
                </a:cxn>
                <a:cxn ang="0">
                  <a:pos x="117" y="78"/>
                </a:cxn>
                <a:cxn ang="0">
                  <a:pos x="126" y="67"/>
                </a:cxn>
                <a:cxn ang="0">
                  <a:pos x="134" y="55"/>
                </a:cxn>
                <a:cxn ang="0">
                  <a:pos x="143" y="45"/>
                </a:cxn>
                <a:cxn ang="0">
                  <a:pos x="150" y="35"/>
                </a:cxn>
                <a:cxn ang="0">
                  <a:pos x="158" y="27"/>
                </a:cxn>
                <a:cxn ang="0">
                  <a:pos x="166" y="20"/>
                </a:cxn>
                <a:cxn ang="0">
                  <a:pos x="171" y="14"/>
                </a:cxn>
                <a:cxn ang="0">
                  <a:pos x="178" y="10"/>
                </a:cxn>
                <a:cxn ang="0">
                  <a:pos x="185" y="4"/>
                </a:cxn>
                <a:cxn ang="0">
                  <a:pos x="194" y="1"/>
                </a:cxn>
                <a:cxn ang="0">
                  <a:pos x="200" y="1"/>
                </a:cxn>
                <a:cxn ang="0">
                  <a:pos x="205" y="4"/>
                </a:cxn>
                <a:cxn ang="0">
                  <a:pos x="205" y="11"/>
                </a:cxn>
                <a:cxn ang="0">
                  <a:pos x="205" y="18"/>
                </a:cxn>
                <a:cxn ang="0">
                  <a:pos x="205" y="24"/>
                </a:cxn>
                <a:cxn ang="0">
                  <a:pos x="203" y="30"/>
                </a:cxn>
                <a:cxn ang="0">
                  <a:pos x="200" y="38"/>
                </a:cxn>
                <a:cxn ang="0">
                  <a:pos x="197" y="46"/>
                </a:cxn>
                <a:cxn ang="0">
                  <a:pos x="192" y="54"/>
                </a:cxn>
                <a:cxn ang="0">
                  <a:pos x="188" y="64"/>
                </a:cxn>
                <a:cxn ang="0">
                  <a:pos x="182" y="73"/>
                </a:cxn>
                <a:cxn ang="0">
                  <a:pos x="176" y="84"/>
                </a:cxn>
                <a:cxn ang="0">
                  <a:pos x="168" y="94"/>
                </a:cxn>
                <a:cxn ang="0">
                  <a:pos x="162" y="106"/>
                </a:cxn>
                <a:cxn ang="0">
                  <a:pos x="153" y="117"/>
                </a:cxn>
                <a:cxn ang="0">
                  <a:pos x="145" y="128"/>
                </a:cxn>
                <a:cxn ang="0">
                  <a:pos x="136" y="141"/>
                </a:cxn>
                <a:cxn ang="0">
                  <a:pos x="128" y="153"/>
                </a:cxn>
                <a:cxn ang="0">
                  <a:pos x="118" y="165"/>
                </a:cxn>
                <a:cxn ang="0">
                  <a:pos x="109" y="176"/>
                </a:cxn>
                <a:cxn ang="0">
                  <a:pos x="100" y="188"/>
                </a:cxn>
                <a:cxn ang="0">
                  <a:pos x="90" y="200"/>
                </a:cxn>
                <a:cxn ang="0">
                  <a:pos x="81" y="210"/>
                </a:cxn>
                <a:cxn ang="0">
                  <a:pos x="72" y="221"/>
                </a:cxn>
                <a:cxn ang="0">
                  <a:pos x="63" y="231"/>
                </a:cxn>
                <a:cxn ang="0">
                  <a:pos x="55" y="242"/>
                </a:cxn>
                <a:cxn ang="0">
                  <a:pos x="47" y="250"/>
                </a:cxn>
                <a:cxn ang="0">
                  <a:pos x="40" y="259"/>
                </a:cxn>
                <a:cxn ang="0">
                  <a:pos x="33" y="267"/>
                </a:cxn>
                <a:cxn ang="0">
                  <a:pos x="27" y="274"/>
                </a:cxn>
                <a:cxn ang="0">
                  <a:pos x="22" y="281"/>
                </a:cxn>
                <a:cxn ang="0">
                  <a:pos x="0" y="267"/>
                </a:cxn>
              </a:cxnLst>
              <a:rect l="0" t="0" r="r" b="b"/>
              <a:pathLst>
                <a:path w="205" h="282">
                  <a:moveTo>
                    <a:pt x="0" y="267"/>
                  </a:moveTo>
                  <a:lnTo>
                    <a:pt x="0" y="266"/>
                  </a:lnTo>
                  <a:lnTo>
                    <a:pt x="1" y="264"/>
                  </a:lnTo>
                  <a:lnTo>
                    <a:pt x="2" y="263"/>
                  </a:lnTo>
                  <a:lnTo>
                    <a:pt x="4" y="260"/>
                  </a:lnTo>
                  <a:lnTo>
                    <a:pt x="4" y="258"/>
                  </a:lnTo>
                  <a:lnTo>
                    <a:pt x="6" y="256"/>
                  </a:lnTo>
                  <a:lnTo>
                    <a:pt x="7" y="253"/>
                  </a:lnTo>
                  <a:lnTo>
                    <a:pt x="9" y="251"/>
                  </a:lnTo>
                  <a:lnTo>
                    <a:pt x="10" y="249"/>
                  </a:lnTo>
                  <a:lnTo>
                    <a:pt x="12" y="246"/>
                  </a:lnTo>
                  <a:lnTo>
                    <a:pt x="13" y="243"/>
                  </a:lnTo>
                  <a:lnTo>
                    <a:pt x="14" y="241"/>
                  </a:lnTo>
                  <a:lnTo>
                    <a:pt x="16" y="238"/>
                  </a:lnTo>
                  <a:lnTo>
                    <a:pt x="18" y="234"/>
                  </a:lnTo>
                  <a:lnTo>
                    <a:pt x="20" y="231"/>
                  </a:lnTo>
                  <a:lnTo>
                    <a:pt x="22" y="228"/>
                  </a:lnTo>
                  <a:lnTo>
                    <a:pt x="24" y="224"/>
                  </a:lnTo>
                  <a:lnTo>
                    <a:pt x="26" y="221"/>
                  </a:lnTo>
                  <a:lnTo>
                    <a:pt x="29" y="216"/>
                  </a:lnTo>
                  <a:lnTo>
                    <a:pt x="32" y="213"/>
                  </a:lnTo>
                  <a:lnTo>
                    <a:pt x="33" y="208"/>
                  </a:lnTo>
                  <a:lnTo>
                    <a:pt x="35" y="205"/>
                  </a:lnTo>
                  <a:lnTo>
                    <a:pt x="38" y="201"/>
                  </a:lnTo>
                  <a:lnTo>
                    <a:pt x="41" y="197"/>
                  </a:lnTo>
                  <a:lnTo>
                    <a:pt x="43" y="192"/>
                  </a:lnTo>
                  <a:lnTo>
                    <a:pt x="46" y="188"/>
                  </a:lnTo>
                  <a:lnTo>
                    <a:pt x="49" y="184"/>
                  </a:lnTo>
                  <a:lnTo>
                    <a:pt x="51" y="180"/>
                  </a:lnTo>
                  <a:lnTo>
                    <a:pt x="54" y="174"/>
                  </a:lnTo>
                  <a:lnTo>
                    <a:pt x="57" y="170"/>
                  </a:lnTo>
                  <a:lnTo>
                    <a:pt x="59" y="166"/>
                  </a:lnTo>
                  <a:lnTo>
                    <a:pt x="63" y="161"/>
                  </a:lnTo>
                  <a:lnTo>
                    <a:pt x="66" y="155"/>
                  </a:lnTo>
                  <a:lnTo>
                    <a:pt x="69" y="151"/>
                  </a:lnTo>
                  <a:lnTo>
                    <a:pt x="71" y="146"/>
                  </a:lnTo>
                  <a:lnTo>
                    <a:pt x="74" y="142"/>
                  </a:lnTo>
                  <a:lnTo>
                    <a:pt x="77" y="137"/>
                  </a:lnTo>
                  <a:lnTo>
                    <a:pt x="80" y="132"/>
                  </a:lnTo>
                  <a:lnTo>
                    <a:pt x="83" y="127"/>
                  </a:lnTo>
                  <a:lnTo>
                    <a:pt x="87" y="123"/>
                  </a:lnTo>
                  <a:lnTo>
                    <a:pt x="90" y="119"/>
                  </a:lnTo>
                  <a:lnTo>
                    <a:pt x="92" y="114"/>
                  </a:lnTo>
                  <a:lnTo>
                    <a:pt x="96" y="109"/>
                  </a:lnTo>
                  <a:lnTo>
                    <a:pt x="99" y="105"/>
                  </a:lnTo>
                  <a:lnTo>
                    <a:pt x="102" y="101"/>
                  </a:lnTo>
                  <a:lnTo>
                    <a:pt x="105" y="96"/>
                  </a:lnTo>
                  <a:lnTo>
                    <a:pt x="108" y="91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7" y="78"/>
                  </a:lnTo>
                  <a:lnTo>
                    <a:pt x="120" y="74"/>
                  </a:lnTo>
                  <a:lnTo>
                    <a:pt x="123" y="70"/>
                  </a:lnTo>
                  <a:lnTo>
                    <a:pt x="126" y="67"/>
                  </a:lnTo>
                  <a:lnTo>
                    <a:pt x="128" y="62"/>
                  </a:lnTo>
                  <a:lnTo>
                    <a:pt x="131" y="58"/>
                  </a:lnTo>
                  <a:lnTo>
                    <a:pt x="134" y="55"/>
                  </a:lnTo>
                  <a:lnTo>
                    <a:pt x="137" y="51"/>
                  </a:lnTo>
                  <a:lnTo>
                    <a:pt x="140" y="49"/>
                  </a:lnTo>
                  <a:lnTo>
                    <a:pt x="143" y="45"/>
                  </a:lnTo>
                  <a:lnTo>
                    <a:pt x="147" y="42"/>
                  </a:lnTo>
                  <a:lnTo>
                    <a:pt x="148" y="39"/>
                  </a:lnTo>
                  <a:lnTo>
                    <a:pt x="150" y="35"/>
                  </a:lnTo>
                  <a:lnTo>
                    <a:pt x="153" y="32"/>
                  </a:lnTo>
                  <a:lnTo>
                    <a:pt x="156" y="30"/>
                  </a:lnTo>
                  <a:lnTo>
                    <a:pt x="158" y="27"/>
                  </a:lnTo>
                  <a:lnTo>
                    <a:pt x="161" y="25"/>
                  </a:lnTo>
                  <a:lnTo>
                    <a:pt x="163" y="23"/>
                  </a:lnTo>
                  <a:lnTo>
                    <a:pt x="166" y="20"/>
                  </a:lnTo>
                  <a:lnTo>
                    <a:pt x="167" y="18"/>
                  </a:lnTo>
                  <a:lnTo>
                    <a:pt x="169" y="16"/>
                  </a:lnTo>
                  <a:lnTo>
                    <a:pt x="171" y="14"/>
                  </a:lnTo>
                  <a:lnTo>
                    <a:pt x="174" y="12"/>
                  </a:lnTo>
                  <a:lnTo>
                    <a:pt x="176" y="10"/>
                  </a:lnTo>
                  <a:lnTo>
                    <a:pt x="178" y="10"/>
                  </a:lnTo>
                  <a:lnTo>
                    <a:pt x="180" y="8"/>
                  </a:lnTo>
                  <a:lnTo>
                    <a:pt x="182" y="7"/>
                  </a:lnTo>
                  <a:lnTo>
                    <a:pt x="185" y="4"/>
                  </a:lnTo>
                  <a:lnTo>
                    <a:pt x="188" y="3"/>
                  </a:lnTo>
                  <a:lnTo>
                    <a:pt x="191" y="1"/>
                  </a:lnTo>
                  <a:lnTo>
                    <a:pt x="194" y="1"/>
                  </a:lnTo>
                  <a:lnTo>
                    <a:pt x="196" y="0"/>
                  </a:lnTo>
                  <a:lnTo>
                    <a:pt x="199" y="0"/>
                  </a:lnTo>
                  <a:lnTo>
                    <a:pt x="200" y="1"/>
                  </a:lnTo>
                  <a:lnTo>
                    <a:pt x="203" y="2"/>
                  </a:lnTo>
                  <a:lnTo>
                    <a:pt x="204" y="3"/>
                  </a:lnTo>
                  <a:lnTo>
                    <a:pt x="205" y="4"/>
                  </a:lnTo>
                  <a:lnTo>
                    <a:pt x="205" y="7"/>
                  </a:lnTo>
                  <a:lnTo>
                    <a:pt x="205" y="9"/>
                  </a:lnTo>
                  <a:lnTo>
                    <a:pt x="205" y="11"/>
                  </a:lnTo>
                  <a:lnTo>
                    <a:pt x="205" y="14"/>
                  </a:lnTo>
                  <a:lnTo>
                    <a:pt x="205" y="16"/>
                  </a:lnTo>
                  <a:lnTo>
                    <a:pt x="205" y="18"/>
                  </a:lnTo>
                  <a:lnTo>
                    <a:pt x="205" y="20"/>
                  </a:lnTo>
                  <a:lnTo>
                    <a:pt x="205" y="22"/>
                  </a:lnTo>
                  <a:lnTo>
                    <a:pt x="205" y="24"/>
                  </a:lnTo>
                  <a:lnTo>
                    <a:pt x="204" y="26"/>
                  </a:lnTo>
                  <a:lnTo>
                    <a:pt x="203" y="29"/>
                  </a:lnTo>
                  <a:lnTo>
                    <a:pt x="203" y="30"/>
                  </a:lnTo>
                  <a:lnTo>
                    <a:pt x="202" y="32"/>
                  </a:lnTo>
                  <a:lnTo>
                    <a:pt x="201" y="35"/>
                  </a:lnTo>
                  <a:lnTo>
                    <a:pt x="200" y="38"/>
                  </a:lnTo>
                  <a:lnTo>
                    <a:pt x="199" y="41"/>
                  </a:lnTo>
                  <a:lnTo>
                    <a:pt x="198" y="43"/>
                  </a:lnTo>
                  <a:lnTo>
                    <a:pt x="197" y="46"/>
                  </a:lnTo>
                  <a:lnTo>
                    <a:pt x="195" y="49"/>
                  </a:lnTo>
                  <a:lnTo>
                    <a:pt x="194" y="51"/>
                  </a:lnTo>
                  <a:lnTo>
                    <a:pt x="192" y="54"/>
                  </a:lnTo>
                  <a:lnTo>
                    <a:pt x="191" y="58"/>
                  </a:lnTo>
                  <a:lnTo>
                    <a:pt x="189" y="61"/>
                  </a:lnTo>
                  <a:lnTo>
                    <a:pt x="188" y="64"/>
                  </a:lnTo>
                  <a:lnTo>
                    <a:pt x="186" y="67"/>
                  </a:lnTo>
                  <a:lnTo>
                    <a:pt x="185" y="70"/>
                  </a:lnTo>
                  <a:lnTo>
                    <a:pt x="182" y="73"/>
                  </a:lnTo>
                  <a:lnTo>
                    <a:pt x="180" y="77"/>
                  </a:lnTo>
                  <a:lnTo>
                    <a:pt x="178" y="80"/>
                  </a:lnTo>
                  <a:lnTo>
                    <a:pt x="176" y="84"/>
                  </a:lnTo>
                  <a:lnTo>
                    <a:pt x="173" y="88"/>
                  </a:lnTo>
                  <a:lnTo>
                    <a:pt x="171" y="91"/>
                  </a:lnTo>
                  <a:lnTo>
                    <a:pt x="168" y="94"/>
                  </a:lnTo>
                  <a:lnTo>
                    <a:pt x="167" y="98"/>
                  </a:lnTo>
                  <a:lnTo>
                    <a:pt x="164" y="102"/>
                  </a:lnTo>
                  <a:lnTo>
                    <a:pt x="162" y="106"/>
                  </a:lnTo>
                  <a:lnTo>
                    <a:pt x="159" y="109"/>
                  </a:lnTo>
                  <a:lnTo>
                    <a:pt x="156" y="113"/>
                  </a:lnTo>
                  <a:lnTo>
                    <a:pt x="153" y="117"/>
                  </a:lnTo>
                  <a:lnTo>
                    <a:pt x="150" y="122"/>
                  </a:lnTo>
                  <a:lnTo>
                    <a:pt x="147" y="125"/>
                  </a:lnTo>
                  <a:lnTo>
                    <a:pt x="145" y="128"/>
                  </a:lnTo>
                  <a:lnTo>
                    <a:pt x="142" y="133"/>
                  </a:lnTo>
                  <a:lnTo>
                    <a:pt x="139" y="137"/>
                  </a:lnTo>
                  <a:lnTo>
                    <a:pt x="136" y="141"/>
                  </a:lnTo>
                  <a:lnTo>
                    <a:pt x="133" y="145"/>
                  </a:lnTo>
                  <a:lnTo>
                    <a:pt x="130" y="148"/>
                  </a:lnTo>
                  <a:lnTo>
                    <a:pt x="128" y="153"/>
                  </a:lnTo>
                  <a:lnTo>
                    <a:pt x="124" y="157"/>
                  </a:lnTo>
                  <a:lnTo>
                    <a:pt x="121" y="161"/>
                  </a:lnTo>
                  <a:lnTo>
                    <a:pt x="118" y="165"/>
                  </a:lnTo>
                  <a:lnTo>
                    <a:pt x="115" y="168"/>
                  </a:lnTo>
                  <a:lnTo>
                    <a:pt x="111" y="172"/>
                  </a:lnTo>
                  <a:lnTo>
                    <a:pt x="109" y="176"/>
                  </a:lnTo>
                  <a:lnTo>
                    <a:pt x="106" y="180"/>
                  </a:lnTo>
                  <a:lnTo>
                    <a:pt x="103" y="185"/>
                  </a:lnTo>
                  <a:lnTo>
                    <a:pt x="100" y="188"/>
                  </a:lnTo>
                  <a:lnTo>
                    <a:pt x="96" y="192"/>
                  </a:lnTo>
                  <a:lnTo>
                    <a:pt x="93" y="195"/>
                  </a:lnTo>
                  <a:lnTo>
                    <a:pt x="90" y="200"/>
                  </a:lnTo>
                  <a:lnTo>
                    <a:pt x="87" y="203"/>
                  </a:lnTo>
                  <a:lnTo>
                    <a:pt x="84" y="206"/>
                  </a:lnTo>
                  <a:lnTo>
                    <a:pt x="81" y="210"/>
                  </a:lnTo>
                  <a:lnTo>
                    <a:pt x="78" y="214"/>
                  </a:lnTo>
                  <a:lnTo>
                    <a:pt x="75" y="218"/>
                  </a:lnTo>
                  <a:lnTo>
                    <a:pt x="72" y="221"/>
                  </a:lnTo>
                  <a:lnTo>
                    <a:pt x="69" y="224"/>
                  </a:lnTo>
                  <a:lnTo>
                    <a:pt x="67" y="228"/>
                  </a:lnTo>
                  <a:lnTo>
                    <a:pt x="63" y="231"/>
                  </a:lnTo>
                  <a:lnTo>
                    <a:pt x="60" y="235"/>
                  </a:lnTo>
                  <a:lnTo>
                    <a:pt x="58" y="238"/>
                  </a:lnTo>
                  <a:lnTo>
                    <a:pt x="55" y="242"/>
                  </a:lnTo>
                  <a:lnTo>
                    <a:pt x="52" y="244"/>
                  </a:lnTo>
                  <a:lnTo>
                    <a:pt x="50" y="247"/>
                  </a:lnTo>
                  <a:lnTo>
                    <a:pt x="47" y="250"/>
                  </a:lnTo>
                  <a:lnTo>
                    <a:pt x="45" y="254"/>
                  </a:lnTo>
                  <a:lnTo>
                    <a:pt x="42" y="256"/>
                  </a:lnTo>
                  <a:lnTo>
                    <a:pt x="40" y="259"/>
                  </a:lnTo>
                  <a:lnTo>
                    <a:pt x="38" y="262"/>
                  </a:lnTo>
                  <a:lnTo>
                    <a:pt x="35" y="264"/>
                  </a:lnTo>
                  <a:lnTo>
                    <a:pt x="33" y="267"/>
                  </a:lnTo>
                  <a:lnTo>
                    <a:pt x="32" y="269"/>
                  </a:lnTo>
                  <a:lnTo>
                    <a:pt x="29" y="272"/>
                  </a:lnTo>
                  <a:lnTo>
                    <a:pt x="27" y="274"/>
                  </a:lnTo>
                  <a:lnTo>
                    <a:pt x="25" y="276"/>
                  </a:lnTo>
                  <a:lnTo>
                    <a:pt x="24" y="279"/>
                  </a:lnTo>
                  <a:lnTo>
                    <a:pt x="22" y="281"/>
                  </a:lnTo>
                  <a:lnTo>
                    <a:pt x="21" y="282"/>
                  </a:lnTo>
                  <a:lnTo>
                    <a:pt x="0" y="267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Freeform 53"/>
            <p:cNvSpPr>
              <a:spLocks/>
            </p:cNvSpPr>
            <p:nvPr/>
          </p:nvSpPr>
          <p:spPr bwMode="auto">
            <a:xfrm>
              <a:off x="1339" y="706"/>
              <a:ext cx="165" cy="294"/>
            </a:xfrm>
            <a:custGeom>
              <a:avLst/>
              <a:gdLst/>
              <a:ahLst/>
              <a:cxnLst>
                <a:cxn ang="0">
                  <a:pos x="0" y="292"/>
                </a:cxn>
                <a:cxn ang="0">
                  <a:pos x="2" y="284"/>
                </a:cxn>
                <a:cxn ang="0">
                  <a:pos x="5" y="278"/>
                </a:cxn>
                <a:cxn ang="0">
                  <a:pos x="6" y="269"/>
                </a:cxn>
                <a:cxn ang="0">
                  <a:pos x="9" y="259"/>
                </a:cxn>
                <a:cxn ang="0">
                  <a:pos x="13" y="248"/>
                </a:cxn>
                <a:cxn ang="0">
                  <a:pos x="18" y="236"/>
                </a:cxn>
                <a:cxn ang="0">
                  <a:pos x="22" y="222"/>
                </a:cxn>
                <a:cxn ang="0">
                  <a:pos x="26" y="209"/>
                </a:cxn>
                <a:cxn ang="0">
                  <a:pos x="32" y="194"/>
                </a:cxn>
                <a:cxn ang="0">
                  <a:pos x="38" y="180"/>
                </a:cxn>
                <a:cxn ang="0">
                  <a:pos x="44" y="164"/>
                </a:cxn>
                <a:cxn ang="0">
                  <a:pos x="49" y="149"/>
                </a:cxn>
                <a:cxn ang="0">
                  <a:pos x="56" y="133"/>
                </a:cxn>
                <a:cxn ang="0">
                  <a:pos x="62" y="119"/>
                </a:cxn>
                <a:cxn ang="0">
                  <a:pos x="68" y="103"/>
                </a:cxn>
                <a:cxn ang="0">
                  <a:pos x="75" y="89"/>
                </a:cxn>
                <a:cxn ang="0">
                  <a:pos x="82" y="76"/>
                </a:cxn>
                <a:cxn ang="0">
                  <a:pos x="88" y="64"/>
                </a:cxn>
                <a:cxn ang="0">
                  <a:pos x="95" y="52"/>
                </a:cxn>
                <a:cxn ang="0">
                  <a:pos x="102" y="42"/>
                </a:cxn>
                <a:cxn ang="0">
                  <a:pos x="108" y="32"/>
                </a:cxn>
                <a:cxn ang="0">
                  <a:pos x="115" y="25"/>
                </a:cxn>
                <a:cxn ang="0">
                  <a:pos x="121" y="17"/>
                </a:cxn>
                <a:cxn ang="0">
                  <a:pos x="126" y="11"/>
                </a:cxn>
                <a:cxn ang="0">
                  <a:pos x="135" y="6"/>
                </a:cxn>
                <a:cxn ang="0">
                  <a:pos x="145" y="1"/>
                </a:cxn>
                <a:cxn ang="0">
                  <a:pos x="154" y="0"/>
                </a:cxn>
                <a:cxn ang="0">
                  <a:pos x="160" y="4"/>
                </a:cxn>
                <a:cxn ang="0">
                  <a:pos x="164" y="11"/>
                </a:cxn>
                <a:cxn ang="0">
                  <a:pos x="165" y="18"/>
                </a:cxn>
                <a:cxn ang="0">
                  <a:pos x="165" y="25"/>
                </a:cxn>
                <a:cxn ang="0">
                  <a:pos x="164" y="32"/>
                </a:cxn>
                <a:cxn ang="0">
                  <a:pos x="162" y="41"/>
                </a:cxn>
                <a:cxn ang="0">
                  <a:pos x="160" y="50"/>
                </a:cxn>
                <a:cxn ang="0">
                  <a:pos x="156" y="60"/>
                </a:cxn>
                <a:cxn ang="0">
                  <a:pos x="152" y="71"/>
                </a:cxn>
                <a:cxn ang="0">
                  <a:pos x="146" y="83"/>
                </a:cxn>
                <a:cxn ang="0">
                  <a:pos x="140" y="95"/>
                </a:cxn>
                <a:cxn ang="0">
                  <a:pos x="132" y="107"/>
                </a:cxn>
                <a:cxn ang="0">
                  <a:pos x="124" y="121"/>
                </a:cxn>
                <a:cxn ang="0">
                  <a:pos x="115" y="135"/>
                </a:cxn>
                <a:cxn ang="0">
                  <a:pos x="106" y="148"/>
                </a:cxn>
                <a:cxn ang="0">
                  <a:pos x="97" y="161"/>
                </a:cxn>
                <a:cxn ang="0">
                  <a:pos x="87" y="176"/>
                </a:cxn>
                <a:cxn ang="0">
                  <a:pos x="78" y="190"/>
                </a:cxn>
                <a:cxn ang="0">
                  <a:pos x="68" y="203"/>
                </a:cxn>
                <a:cxn ang="0">
                  <a:pos x="59" y="216"/>
                </a:cxn>
                <a:cxn ang="0">
                  <a:pos x="49" y="228"/>
                </a:cxn>
                <a:cxn ang="0">
                  <a:pos x="41" y="239"/>
                </a:cxn>
                <a:cxn ang="0">
                  <a:pos x="32" y="251"/>
                </a:cxn>
                <a:cxn ang="0">
                  <a:pos x="25" y="260"/>
                </a:cxn>
                <a:cxn ang="0">
                  <a:pos x="18" y="270"/>
                </a:cxn>
                <a:cxn ang="0">
                  <a:pos x="11" y="277"/>
                </a:cxn>
                <a:cxn ang="0">
                  <a:pos x="6" y="283"/>
                </a:cxn>
                <a:cxn ang="0">
                  <a:pos x="2" y="289"/>
                </a:cxn>
                <a:cxn ang="0">
                  <a:pos x="0" y="294"/>
                </a:cxn>
              </a:cxnLst>
              <a:rect l="0" t="0" r="r" b="b"/>
              <a:pathLst>
                <a:path w="165" h="294">
                  <a:moveTo>
                    <a:pt x="0" y="294"/>
                  </a:moveTo>
                  <a:lnTo>
                    <a:pt x="0" y="293"/>
                  </a:lnTo>
                  <a:lnTo>
                    <a:pt x="0" y="292"/>
                  </a:lnTo>
                  <a:lnTo>
                    <a:pt x="1" y="289"/>
                  </a:lnTo>
                  <a:lnTo>
                    <a:pt x="2" y="286"/>
                  </a:lnTo>
                  <a:lnTo>
                    <a:pt x="2" y="284"/>
                  </a:lnTo>
                  <a:lnTo>
                    <a:pt x="3" y="282"/>
                  </a:lnTo>
                  <a:lnTo>
                    <a:pt x="3" y="279"/>
                  </a:lnTo>
                  <a:lnTo>
                    <a:pt x="5" y="278"/>
                  </a:lnTo>
                  <a:lnTo>
                    <a:pt x="5" y="275"/>
                  </a:lnTo>
                  <a:lnTo>
                    <a:pt x="6" y="272"/>
                  </a:lnTo>
                  <a:lnTo>
                    <a:pt x="6" y="269"/>
                  </a:lnTo>
                  <a:lnTo>
                    <a:pt x="8" y="266"/>
                  </a:lnTo>
                  <a:lnTo>
                    <a:pt x="8" y="262"/>
                  </a:lnTo>
                  <a:lnTo>
                    <a:pt x="9" y="259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3" y="248"/>
                  </a:lnTo>
                  <a:lnTo>
                    <a:pt x="14" y="243"/>
                  </a:lnTo>
                  <a:lnTo>
                    <a:pt x="16" y="239"/>
                  </a:lnTo>
                  <a:lnTo>
                    <a:pt x="18" y="236"/>
                  </a:lnTo>
                  <a:lnTo>
                    <a:pt x="19" y="231"/>
                  </a:lnTo>
                  <a:lnTo>
                    <a:pt x="21" y="227"/>
                  </a:lnTo>
                  <a:lnTo>
                    <a:pt x="22" y="222"/>
                  </a:lnTo>
                  <a:lnTo>
                    <a:pt x="24" y="218"/>
                  </a:lnTo>
                  <a:lnTo>
                    <a:pt x="26" y="214"/>
                  </a:lnTo>
                  <a:lnTo>
                    <a:pt x="26" y="209"/>
                  </a:lnTo>
                  <a:lnTo>
                    <a:pt x="28" y="204"/>
                  </a:lnTo>
                  <a:lnTo>
                    <a:pt x="30" y="200"/>
                  </a:lnTo>
                  <a:lnTo>
                    <a:pt x="32" y="194"/>
                  </a:lnTo>
                  <a:lnTo>
                    <a:pt x="34" y="189"/>
                  </a:lnTo>
                  <a:lnTo>
                    <a:pt x="36" y="184"/>
                  </a:lnTo>
                  <a:lnTo>
                    <a:pt x="38" y="180"/>
                  </a:lnTo>
                  <a:lnTo>
                    <a:pt x="40" y="174"/>
                  </a:lnTo>
                  <a:lnTo>
                    <a:pt x="42" y="169"/>
                  </a:lnTo>
                  <a:lnTo>
                    <a:pt x="44" y="164"/>
                  </a:lnTo>
                  <a:lnTo>
                    <a:pt x="45" y="160"/>
                  </a:lnTo>
                  <a:lnTo>
                    <a:pt x="47" y="154"/>
                  </a:lnTo>
                  <a:lnTo>
                    <a:pt x="49" y="149"/>
                  </a:lnTo>
                  <a:lnTo>
                    <a:pt x="51" y="143"/>
                  </a:lnTo>
                  <a:lnTo>
                    <a:pt x="53" y="139"/>
                  </a:lnTo>
                  <a:lnTo>
                    <a:pt x="56" y="133"/>
                  </a:lnTo>
                  <a:lnTo>
                    <a:pt x="58" y="128"/>
                  </a:lnTo>
                  <a:lnTo>
                    <a:pt x="60" y="123"/>
                  </a:lnTo>
                  <a:lnTo>
                    <a:pt x="62" y="119"/>
                  </a:lnTo>
                  <a:lnTo>
                    <a:pt x="64" y="113"/>
                  </a:lnTo>
                  <a:lnTo>
                    <a:pt x="66" y="109"/>
                  </a:lnTo>
                  <a:lnTo>
                    <a:pt x="68" y="103"/>
                  </a:lnTo>
                  <a:lnTo>
                    <a:pt x="70" y="100"/>
                  </a:lnTo>
                  <a:lnTo>
                    <a:pt x="73" y="94"/>
                  </a:lnTo>
                  <a:lnTo>
                    <a:pt x="75" y="89"/>
                  </a:lnTo>
                  <a:lnTo>
                    <a:pt x="77" y="85"/>
                  </a:lnTo>
                  <a:lnTo>
                    <a:pt x="80" y="81"/>
                  </a:lnTo>
                  <a:lnTo>
                    <a:pt x="82" y="76"/>
                  </a:lnTo>
                  <a:lnTo>
                    <a:pt x="83" y="72"/>
                  </a:lnTo>
                  <a:lnTo>
                    <a:pt x="85" y="67"/>
                  </a:lnTo>
                  <a:lnTo>
                    <a:pt x="88" y="64"/>
                  </a:lnTo>
                  <a:lnTo>
                    <a:pt x="90" y="60"/>
                  </a:lnTo>
                  <a:lnTo>
                    <a:pt x="92" y="56"/>
                  </a:lnTo>
                  <a:lnTo>
                    <a:pt x="95" y="52"/>
                  </a:lnTo>
                  <a:lnTo>
                    <a:pt x="97" y="48"/>
                  </a:lnTo>
                  <a:lnTo>
                    <a:pt x="100" y="45"/>
                  </a:lnTo>
                  <a:lnTo>
                    <a:pt x="102" y="42"/>
                  </a:lnTo>
                  <a:lnTo>
                    <a:pt x="103" y="39"/>
                  </a:lnTo>
                  <a:lnTo>
                    <a:pt x="105" y="35"/>
                  </a:lnTo>
                  <a:lnTo>
                    <a:pt x="108" y="32"/>
                  </a:lnTo>
                  <a:lnTo>
                    <a:pt x="110" y="29"/>
                  </a:lnTo>
                  <a:lnTo>
                    <a:pt x="112" y="26"/>
                  </a:lnTo>
                  <a:lnTo>
                    <a:pt x="115" y="25"/>
                  </a:lnTo>
                  <a:lnTo>
                    <a:pt x="117" y="22"/>
                  </a:lnTo>
                  <a:lnTo>
                    <a:pt x="119" y="19"/>
                  </a:lnTo>
                  <a:lnTo>
                    <a:pt x="121" y="17"/>
                  </a:lnTo>
                  <a:lnTo>
                    <a:pt x="122" y="15"/>
                  </a:lnTo>
                  <a:lnTo>
                    <a:pt x="124" y="13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138" y="4"/>
                  </a:lnTo>
                  <a:lnTo>
                    <a:pt x="141" y="2"/>
                  </a:lnTo>
                  <a:lnTo>
                    <a:pt x="145" y="1"/>
                  </a:lnTo>
                  <a:lnTo>
                    <a:pt x="148" y="0"/>
                  </a:lnTo>
                  <a:lnTo>
                    <a:pt x="151" y="0"/>
                  </a:lnTo>
                  <a:lnTo>
                    <a:pt x="154" y="0"/>
                  </a:lnTo>
                  <a:lnTo>
                    <a:pt x="157" y="1"/>
                  </a:lnTo>
                  <a:lnTo>
                    <a:pt x="159" y="2"/>
                  </a:lnTo>
                  <a:lnTo>
                    <a:pt x="160" y="4"/>
                  </a:lnTo>
                  <a:lnTo>
                    <a:pt x="161" y="6"/>
                  </a:lnTo>
                  <a:lnTo>
                    <a:pt x="163" y="8"/>
                  </a:lnTo>
                  <a:lnTo>
                    <a:pt x="164" y="11"/>
                  </a:lnTo>
                  <a:lnTo>
                    <a:pt x="164" y="14"/>
                  </a:lnTo>
                  <a:lnTo>
                    <a:pt x="164" y="16"/>
                  </a:lnTo>
                  <a:lnTo>
                    <a:pt x="165" y="18"/>
                  </a:lnTo>
                  <a:lnTo>
                    <a:pt x="165" y="20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5" y="27"/>
                  </a:lnTo>
                  <a:lnTo>
                    <a:pt x="164" y="29"/>
                  </a:lnTo>
                  <a:lnTo>
                    <a:pt x="164" y="32"/>
                  </a:lnTo>
                  <a:lnTo>
                    <a:pt x="163" y="34"/>
                  </a:lnTo>
                  <a:lnTo>
                    <a:pt x="163" y="37"/>
                  </a:lnTo>
                  <a:lnTo>
                    <a:pt x="162" y="41"/>
                  </a:lnTo>
                  <a:lnTo>
                    <a:pt x="161" y="44"/>
                  </a:lnTo>
                  <a:lnTo>
                    <a:pt x="160" y="46"/>
                  </a:lnTo>
                  <a:lnTo>
                    <a:pt x="160" y="50"/>
                  </a:lnTo>
                  <a:lnTo>
                    <a:pt x="159" y="53"/>
                  </a:lnTo>
                  <a:lnTo>
                    <a:pt x="158" y="56"/>
                  </a:lnTo>
                  <a:lnTo>
                    <a:pt x="156" y="60"/>
                  </a:lnTo>
                  <a:lnTo>
                    <a:pt x="155" y="64"/>
                  </a:lnTo>
                  <a:lnTo>
                    <a:pt x="154" y="66"/>
                  </a:lnTo>
                  <a:lnTo>
                    <a:pt x="152" y="71"/>
                  </a:lnTo>
                  <a:lnTo>
                    <a:pt x="150" y="75"/>
                  </a:lnTo>
                  <a:lnTo>
                    <a:pt x="148" y="79"/>
                  </a:lnTo>
                  <a:lnTo>
                    <a:pt x="146" y="83"/>
                  </a:lnTo>
                  <a:lnTo>
                    <a:pt x="144" y="86"/>
                  </a:lnTo>
                  <a:lnTo>
                    <a:pt x="141" y="90"/>
                  </a:lnTo>
                  <a:lnTo>
                    <a:pt x="140" y="95"/>
                  </a:lnTo>
                  <a:lnTo>
                    <a:pt x="137" y="99"/>
                  </a:lnTo>
                  <a:lnTo>
                    <a:pt x="135" y="103"/>
                  </a:lnTo>
                  <a:lnTo>
                    <a:pt x="132" y="107"/>
                  </a:lnTo>
                  <a:lnTo>
                    <a:pt x="129" y="112"/>
                  </a:lnTo>
                  <a:lnTo>
                    <a:pt x="126" y="116"/>
                  </a:lnTo>
                  <a:lnTo>
                    <a:pt x="124" y="121"/>
                  </a:lnTo>
                  <a:lnTo>
                    <a:pt x="121" y="125"/>
                  </a:lnTo>
                  <a:lnTo>
                    <a:pt x="119" y="130"/>
                  </a:lnTo>
                  <a:lnTo>
                    <a:pt x="115" y="135"/>
                  </a:lnTo>
                  <a:lnTo>
                    <a:pt x="113" y="140"/>
                  </a:lnTo>
                  <a:lnTo>
                    <a:pt x="109" y="143"/>
                  </a:lnTo>
                  <a:lnTo>
                    <a:pt x="106" y="148"/>
                  </a:lnTo>
                  <a:lnTo>
                    <a:pt x="103" y="153"/>
                  </a:lnTo>
                  <a:lnTo>
                    <a:pt x="100" y="158"/>
                  </a:lnTo>
                  <a:lnTo>
                    <a:pt x="97" y="161"/>
                  </a:lnTo>
                  <a:lnTo>
                    <a:pt x="94" y="167"/>
                  </a:lnTo>
                  <a:lnTo>
                    <a:pt x="90" y="171"/>
                  </a:lnTo>
                  <a:lnTo>
                    <a:pt x="87" y="176"/>
                  </a:lnTo>
                  <a:lnTo>
                    <a:pt x="84" y="181"/>
                  </a:lnTo>
                  <a:lnTo>
                    <a:pt x="81" y="185"/>
                  </a:lnTo>
                  <a:lnTo>
                    <a:pt x="78" y="190"/>
                  </a:lnTo>
                  <a:lnTo>
                    <a:pt x="75" y="194"/>
                  </a:lnTo>
                  <a:lnTo>
                    <a:pt x="71" y="199"/>
                  </a:lnTo>
                  <a:lnTo>
                    <a:pt x="68" y="203"/>
                  </a:lnTo>
                  <a:lnTo>
                    <a:pt x="64" y="207"/>
                  </a:lnTo>
                  <a:lnTo>
                    <a:pt x="62" y="212"/>
                  </a:lnTo>
                  <a:lnTo>
                    <a:pt x="59" y="216"/>
                  </a:lnTo>
                  <a:lnTo>
                    <a:pt x="56" y="220"/>
                  </a:lnTo>
                  <a:lnTo>
                    <a:pt x="52" y="224"/>
                  </a:lnTo>
                  <a:lnTo>
                    <a:pt x="49" y="228"/>
                  </a:lnTo>
                  <a:lnTo>
                    <a:pt x="46" y="232"/>
                  </a:lnTo>
                  <a:lnTo>
                    <a:pt x="44" y="236"/>
                  </a:lnTo>
                  <a:lnTo>
                    <a:pt x="41" y="239"/>
                  </a:lnTo>
                  <a:lnTo>
                    <a:pt x="38" y="243"/>
                  </a:lnTo>
                  <a:lnTo>
                    <a:pt x="35" y="247"/>
                  </a:lnTo>
                  <a:lnTo>
                    <a:pt x="32" y="251"/>
                  </a:lnTo>
                  <a:lnTo>
                    <a:pt x="29" y="254"/>
                  </a:lnTo>
                  <a:lnTo>
                    <a:pt x="27" y="258"/>
                  </a:lnTo>
                  <a:lnTo>
                    <a:pt x="25" y="260"/>
                  </a:lnTo>
                  <a:lnTo>
                    <a:pt x="23" y="263"/>
                  </a:lnTo>
                  <a:lnTo>
                    <a:pt x="20" y="266"/>
                  </a:lnTo>
                  <a:lnTo>
                    <a:pt x="18" y="270"/>
                  </a:lnTo>
                  <a:lnTo>
                    <a:pt x="16" y="272"/>
                  </a:lnTo>
                  <a:lnTo>
                    <a:pt x="14" y="275"/>
                  </a:lnTo>
                  <a:lnTo>
                    <a:pt x="11" y="277"/>
                  </a:lnTo>
                  <a:lnTo>
                    <a:pt x="10" y="279"/>
                  </a:lnTo>
                  <a:lnTo>
                    <a:pt x="8" y="281"/>
                  </a:lnTo>
                  <a:lnTo>
                    <a:pt x="6" y="283"/>
                  </a:lnTo>
                  <a:lnTo>
                    <a:pt x="6" y="285"/>
                  </a:lnTo>
                  <a:lnTo>
                    <a:pt x="5" y="287"/>
                  </a:lnTo>
                  <a:lnTo>
                    <a:pt x="2" y="289"/>
                  </a:lnTo>
                  <a:lnTo>
                    <a:pt x="1" y="292"/>
                  </a:lnTo>
                  <a:lnTo>
                    <a:pt x="0" y="293"/>
                  </a:lnTo>
                  <a:lnTo>
                    <a:pt x="0" y="294"/>
                  </a:lnTo>
                  <a:lnTo>
                    <a:pt x="0" y="294"/>
                  </a:lnTo>
                  <a:close/>
                </a:path>
              </a:pathLst>
            </a:custGeom>
            <a:solidFill>
              <a:srgbClr val="FF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Freeform 54"/>
            <p:cNvSpPr>
              <a:spLocks/>
            </p:cNvSpPr>
            <p:nvPr/>
          </p:nvSpPr>
          <p:spPr bwMode="auto">
            <a:xfrm>
              <a:off x="1333" y="739"/>
              <a:ext cx="124" cy="292"/>
            </a:xfrm>
            <a:custGeom>
              <a:avLst/>
              <a:gdLst/>
              <a:ahLst/>
              <a:cxnLst>
                <a:cxn ang="0">
                  <a:pos x="10" y="256"/>
                </a:cxn>
                <a:cxn ang="0">
                  <a:pos x="12" y="245"/>
                </a:cxn>
                <a:cxn ang="0">
                  <a:pos x="12" y="235"/>
                </a:cxn>
                <a:cxn ang="0">
                  <a:pos x="14" y="225"/>
                </a:cxn>
                <a:cxn ang="0">
                  <a:pos x="17" y="212"/>
                </a:cxn>
                <a:cxn ang="0">
                  <a:pos x="19" y="198"/>
                </a:cxn>
                <a:cxn ang="0">
                  <a:pos x="22" y="184"/>
                </a:cxn>
                <a:cxn ang="0">
                  <a:pos x="25" y="168"/>
                </a:cxn>
                <a:cxn ang="0">
                  <a:pos x="29" y="152"/>
                </a:cxn>
                <a:cxn ang="0">
                  <a:pos x="32" y="137"/>
                </a:cxn>
                <a:cxn ang="0">
                  <a:pos x="34" y="121"/>
                </a:cxn>
                <a:cxn ang="0">
                  <a:pos x="38" y="106"/>
                </a:cxn>
                <a:cxn ang="0">
                  <a:pos x="41" y="91"/>
                </a:cxn>
                <a:cxn ang="0">
                  <a:pos x="44" y="78"/>
                </a:cxn>
                <a:cxn ang="0">
                  <a:pos x="48" y="67"/>
                </a:cxn>
                <a:cxn ang="0">
                  <a:pos x="51" y="55"/>
                </a:cxn>
                <a:cxn ang="0">
                  <a:pos x="53" y="46"/>
                </a:cxn>
                <a:cxn ang="0">
                  <a:pos x="56" y="37"/>
                </a:cxn>
                <a:cxn ang="0">
                  <a:pos x="59" y="29"/>
                </a:cxn>
                <a:cxn ang="0">
                  <a:pos x="63" y="19"/>
                </a:cxn>
                <a:cxn ang="0">
                  <a:pos x="68" y="12"/>
                </a:cxn>
                <a:cxn ang="0">
                  <a:pos x="75" y="6"/>
                </a:cxn>
                <a:cxn ang="0">
                  <a:pos x="85" y="3"/>
                </a:cxn>
                <a:cxn ang="0">
                  <a:pos x="98" y="0"/>
                </a:cxn>
                <a:cxn ang="0">
                  <a:pos x="111" y="0"/>
                </a:cxn>
                <a:cxn ang="0">
                  <a:pos x="121" y="7"/>
                </a:cxn>
                <a:cxn ang="0">
                  <a:pos x="124" y="15"/>
                </a:cxn>
                <a:cxn ang="0">
                  <a:pos x="124" y="27"/>
                </a:cxn>
                <a:cxn ang="0">
                  <a:pos x="123" y="39"/>
                </a:cxn>
                <a:cxn ang="0">
                  <a:pos x="121" y="47"/>
                </a:cxn>
                <a:cxn ang="0">
                  <a:pos x="119" y="55"/>
                </a:cxn>
                <a:cxn ang="0">
                  <a:pos x="117" y="64"/>
                </a:cxn>
                <a:cxn ang="0">
                  <a:pos x="114" y="73"/>
                </a:cxn>
                <a:cxn ang="0">
                  <a:pos x="111" y="84"/>
                </a:cxn>
                <a:cxn ang="0">
                  <a:pos x="108" y="94"/>
                </a:cxn>
                <a:cxn ang="0">
                  <a:pos x="105" y="105"/>
                </a:cxn>
                <a:cxn ang="0">
                  <a:pos x="100" y="115"/>
                </a:cxn>
                <a:cxn ang="0">
                  <a:pos x="97" y="128"/>
                </a:cxn>
                <a:cxn ang="0">
                  <a:pos x="92" y="139"/>
                </a:cxn>
                <a:cxn ang="0">
                  <a:pos x="89" y="150"/>
                </a:cxn>
                <a:cxn ang="0">
                  <a:pos x="84" y="163"/>
                </a:cxn>
                <a:cxn ang="0">
                  <a:pos x="80" y="174"/>
                </a:cxn>
                <a:cxn ang="0">
                  <a:pos x="75" y="186"/>
                </a:cxn>
                <a:cxn ang="0">
                  <a:pos x="70" y="197"/>
                </a:cxn>
                <a:cxn ang="0">
                  <a:pos x="66" y="207"/>
                </a:cxn>
                <a:cxn ang="0">
                  <a:pos x="61" y="219"/>
                </a:cxn>
                <a:cxn ang="0">
                  <a:pos x="56" y="229"/>
                </a:cxn>
                <a:cxn ang="0">
                  <a:pos x="52" y="239"/>
                </a:cxn>
                <a:cxn ang="0">
                  <a:pos x="48" y="248"/>
                </a:cxn>
                <a:cxn ang="0">
                  <a:pos x="42" y="259"/>
                </a:cxn>
                <a:cxn ang="0">
                  <a:pos x="34" y="273"/>
                </a:cxn>
                <a:cxn ang="0">
                  <a:pos x="29" y="284"/>
                </a:cxn>
                <a:cxn ang="0">
                  <a:pos x="25" y="291"/>
                </a:cxn>
                <a:cxn ang="0">
                  <a:pos x="10" y="259"/>
                </a:cxn>
              </a:cxnLst>
              <a:rect l="0" t="0" r="r" b="b"/>
              <a:pathLst>
                <a:path w="124" h="292">
                  <a:moveTo>
                    <a:pt x="10" y="259"/>
                  </a:moveTo>
                  <a:lnTo>
                    <a:pt x="10" y="259"/>
                  </a:lnTo>
                  <a:lnTo>
                    <a:pt x="10" y="257"/>
                  </a:lnTo>
                  <a:lnTo>
                    <a:pt x="10" y="256"/>
                  </a:lnTo>
                  <a:lnTo>
                    <a:pt x="11" y="253"/>
                  </a:lnTo>
                  <a:lnTo>
                    <a:pt x="11" y="250"/>
                  </a:lnTo>
                  <a:lnTo>
                    <a:pt x="11" y="246"/>
                  </a:lnTo>
                  <a:lnTo>
                    <a:pt x="12" y="245"/>
                  </a:lnTo>
                  <a:lnTo>
                    <a:pt x="12" y="243"/>
                  </a:lnTo>
                  <a:lnTo>
                    <a:pt x="12" y="241"/>
                  </a:lnTo>
                  <a:lnTo>
                    <a:pt x="12" y="238"/>
                  </a:lnTo>
                  <a:lnTo>
                    <a:pt x="12" y="235"/>
                  </a:lnTo>
                  <a:lnTo>
                    <a:pt x="13" y="233"/>
                  </a:lnTo>
                  <a:lnTo>
                    <a:pt x="13" y="230"/>
                  </a:lnTo>
                  <a:lnTo>
                    <a:pt x="14" y="227"/>
                  </a:lnTo>
                  <a:lnTo>
                    <a:pt x="14" y="225"/>
                  </a:lnTo>
                  <a:lnTo>
                    <a:pt x="15" y="222"/>
                  </a:lnTo>
                  <a:lnTo>
                    <a:pt x="15" y="218"/>
                  </a:lnTo>
                  <a:lnTo>
                    <a:pt x="16" y="215"/>
                  </a:lnTo>
                  <a:lnTo>
                    <a:pt x="17" y="212"/>
                  </a:lnTo>
                  <a:lnTo>
                    <a:pt x="17" y="208"/>
                  </a:lnTo>
                  <a:lnTo>
                    <a:pt x="18" y="205"/>
                  </a:lnTo>
                  <a:lnTo>
                    <a:pt x="18" y="202"/>
                  </a:lnTo>
                  <a:lnTo>
                    <a:pt x="19" y="198"/>
                  </a:lnTo>
                  <a:lnTo>
                    <a:pt x="20" y="195"/>
                  </a:lnTo>
                  <a:lnTo>
                    <a:pt x="21" y="191"/>
                  </a:lnTo>
                  <a:lnTo>
                    <a:pt x="22" y="187"/>
                  </a:lnTo>
                  <a:lnTo>
                    <a:pt x="22" y="184"/>
                  </a:lnTo>
                  <a:lnTo>
                    <a:pt x="23" y="180"/>
                  </a:lnTo>
                  <a:lnTo>
                    <a:pt x="24" y="176"/>
                  </a:lnTo>
                  <a:lnTo>
                    <a:pt x="24" y="172"/>
                  </a:lnTo>
                  <a:lnTo>
                    <a:pt x="25" y="168"/>
                  </a:lnTo>
                  <a:lnTo>
                    <a:pt x="26" y="164"/>
                  </a:lnTo>
                  <a:lnTo>
                    <a:pt x="27" y="160"/>
                  </a:lnTo>
                  <a:lnTo>
                    <a:pt x="28" y="157"/>
                  </a:lnTo>
                  <a:lnTo>
                    <a:pt x="29" y="152"/>
                  </a:lnTo>
                  <a:lnTo>
                    <a:pt x="29" y="148"/>
                  </a:lnTo>
                  <a:lnTo>
                    <a:pt x="30" y="145"/>
                  </a:lnTo>
                  <a:lnTo>
                    <a:pt x="31" y="141"/>
                  </a:lnTo>
                  <a:lnTo>
                    <a:pt x="32" y="137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34" y="126"/>
                  </a:lnTo>
                  <a:lnTo>
                    <a:pt x="34" y="121"/>
                  </a:lnTo>
                  <a:lnTo>
                    <a:pt x="35" y="117"/>
                  </a:lnTo>
                  <a:lnTo>
                    <a:pt x="36" y="113"/>
                  </a:lnTo>
                  <a:lnTo>
                    <a:pt x="37" y="109"/>
                  </a:lnTo>
                  <a:lnTo>
                    <a:pt x="38" y="106"/>
                  </a:lnTo>
                  <a:lnTo>
                    <a:pt x="38" y="102"/>
                  </a:lnTo>
                  <a:lnTo>
                    <a:pt x="39" y="99"/>
                  </a:lnTo>
                  <a:lnTo>
                    <a:pt x="40" y="95"/>
                  </a:lnTo>
                  <a:lnTo>
                    <a:pt x="41" y="91"/>
                  </a:lnTo>
                  <a:lnTo>
                    <a:pt x="42" y="88"/>
                  </a:lnTo>
                  <a:lnTo>
                    <a:pt x="42" y="85"/>
                  </a:lnTo>
                  <a:lnTo>
                    <a:pt x="44" y="82"/>
                  </a:lnTo>
                  <a:lnTo>
                    <a:pt x="44" y="78"/>
                  </a:lnTo>
                  <a:lnTo>
                    <a:pt x="45" y="75"/>
                  </a:lnTo>
                  <a:lnTo>
                    <a:pt x="46" y="72"/>
                  </a:lnTo>
                  <a:lnTo>
                    <a:pt x="47" y="70"/>
                  </a:lnTo>
                  <a:lnTo>
                    <a:pt x="48" y="67"/>
                  </a:lnTo>
                  <a:lnTo>
                    <a:pt x="49" y="63"/>
                  </a:lnTo>
                  <a:lnTo>
                    <a:pt x="50" y="60"/>
                  </a:lnTo>
                  <a:lnTo>
                    <a:pt x="50" y="58"/>
                  </a:lnTo>
                  <a:lnTo>
                    <a:pt x="51" y="55"/>
                  </a:lnTo>
                  <a:lnTo>
                    <a:pt x="51" y="52"/>
                  </a:lnTo>
                  <a:lnTo>
                    <a:pt x="52" y="51"/>
                  </a:lnTo>
                  <a:lnTo>
                    <a:pt x="53" y="48"/>
                  </a:lnTo>
                  <a:lnTo>
                    <a:pt x="53" y="46"/>
                  </a:lnTo>
                  <a:lnTo>
                    <a:pt x="54" y="44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7"/>
                  </a:lnTo>
                  <a:lnTo>
                    <a:pt x="56" y="35"/>
                  </a:lnTo>
                  <a:lnTo>
                    <a:pt x="57" y="33"/>
                  </a:lnTo>
                  <a:lnTo>
                    <a:pt x="58" y="32"/>
                  </a:lnTo>
                  <a:lnTo>
                    <a:pt x="59" y="29"/>
                  </a:lnTo>
                  <a:lnTo>
                    <a:pt x="60" y="26"/>
                  </a:lnTo>
                  <a:lnTo>
                    <a:pt x="61" y="23"/>
                  </a:lnTo>
                  <a:lnTo>
                    <a:pt x="62" y="21"/>
                  </a:lnTo>
                  <a:lnTo>
                    <a:pt x="63" y="19"/>
                  </a:lnTo>
                  <a:lnTo>
                    <a:pt x="64" y="17"/>
                  </a:lnTo>
                  <a:lnTo>
                    <a:pt x="65" y="15"/>
                  </a:lnTo>
                  <a:lnTo>
                    <a:pt x="67" y="13"/>
                  </a:lnTo>
                  <a:lnTo>
                    <a:pt x="68" y="12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3" y="7"/>
                  </a:lnTo>
                  <a:lnTo>
                    <a:pt x="75" y="6"/>
                  </a:lnTo>
                  <a:lnTo>
                    <a:pt x="77" y="5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85" y="3"/>
                  </a:lnTo>
                  <a:lnTo>
                    <a:pt x="89" y="3"/>
                  </a:lnTo>
                  <a:lnTo>
                    <a:pt x="91" y="2"/>
                  </a:lnTo>
                  <a:lnTo>
                    <a:pt x="94" y="1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4" y="1"/>
                  </a:lnTo>
                  <a:lnTo>
                    <a:pt x="116" y="3"/>
                  </a:lnTo>
                  <a:lnTo>
                    <a:pt x="119" y="5"/>
                  </a:lnTo>
                  <a:lnTo>
                    <a:pt x="121" y="7"/>
                  </a:lnTo>
                  <a:lnTo>
                    <a:pt x="123" y="10"/>
                  </a:lnTo>
                  <a:lnTo>
                    <a:pt x="123" y="12"/>
                  </a:lnTo>
                  <a:lnTo>
                    <a:pt x="123" y="13"/>
                  </a:lnTo>
                  <a:lnTo>
                    <a:pt x="124" y="15"/>
                  </a:lnTo>
                  <a:lnTo>
                    <a:pt x="124" y="18"/>
                  </a:lnTo>
                  <a:lnTo>
                    <a:pt x="124" y="21"/>
                  </a:lnTo>
                  <a:lnTo>
                    <a:pt x="124" y="24"/>
                  </a:lnTo>
                  <a:lnTo>
                    <a:pt x="124" y="27"/>
                  </a:lnTo>
                  <a:lnTo>
                    <a:pt x="124" y="30"/>
                  </a:lnTo>
                  <a:lnTo>
                    <a:pt x="123" y="33"/>
                  </a:lnTo>
                  <a:lnTo>
                    <a:pt x="123" y="37"/>
                  </a:lnTo>
                  <a:lnTo>
                    <a:pt x="123" y="39"/>
                  </a:lnTo>
                  <a:lnTo>
                    <a:pt x="122" y="41"/>
                  </a:lnTo>
                  <a:lnTo>
                    <a:pt x="122" y="43"/>
                  </a:lnTo>
                  <a:lnTo>
                    <a:pt x="122" y="45"/>
                  </a:lnTo>
                  <a:lnTo>
                    <a:pt x="121" y="47"/>
                  </a:lnTo>
                  <a:lnTo>
                    <a:pt x="121" y="49"/>
                  </a:lnTo>
                  <a:lnTo>
                    <a:pt x="120" y="51"/>
                  </a:lnTo>
                  <a:lnTo>
                    <a:pt x="120" y="53"/>
                  </a:lnTo>
                  <a:lnTo>
                    <a:pt x="119" y="55"/>
                  </a:lnTo>
                  <a:lnTo>
                    <a:pt x="118" y="57"/>
                  </a:lnTo>
                  <a:lnTo>
                    <a:pt x="118" y="59"/>
                  </a:lnTo>
                  <a:lnTo>
                    <a:pt x="117" y="62"/>
                  </a:lnTo>
                  <a:lnTo>
                    <a:pt x="117" y="64"/>
                  </a:lnTo>
                  <a:lnTo>
                    <a:pt x="116" y="67"/>
                  </a:lnTo>
                  <a:lnTo>
                    <a:pt x="115" y="69"/>
                  </a:lnTo>
                  <a:lnTo>
                    <a:pt x="115" y="71"/>
                  </a:lnTo>
                  <a:lnTo>
                    <a:pt x="114" y="73"/>
                  </a:lnTo>
                  <a:lnTo>
                    <a:pt x="113" y="76"/>
                  </a:lnTo>
                  <a:lnTo>
                    <a:pt x="113" y="79"/>
                  </a:lnTo>
                  <a:lnTo>
                    <a:pt x="112" y="82"/>
                  </a:lnTo>
                  <a:lnTo>
                    <a:pt x="111" y="84"/>
                  </a:lnTo>
                  <a:lnTo>
                    <a:pt x="110" y="87"/>
                  </a:lnTo>
                  <a:lnTo>
                    <a:pt x="109" y="89"/>
                  </a:lnTo>
                  <a:lnTo>
                    <a:pt x="109" y="91"/>
                  </a:lnTo>
                  <a:lnTo>
                    <a:pt x="108" y="94"/>
                  </a:lnTo>
                  <a:lnTo>
                    <a:pt x="107" y="97"/>
                  </a:lnTo>
                  <a:lnTo>
                    <a:pt x="106" y="99"/>
                  </a:lnTo>
                  <a:lnTo>
                    <a:pt x="106" y="103"/>
                  </a:lnTo>
                  <a:lnTo>
                    <a:pt x="105" y="105"/>
                  </a:lnTo>
                  <a:lnTo>
                    <a:pt x="103" y="108"/>
                  </a:lnTo>
                  <a:lnTo>
                    <a:pt x="102" y="110"/>
                  </a:lnTo>
                  <a:lnTo>
                    <a:pt x="102" y="113"/>
                  </a:lnTo>
                  <a:lnTo>
                    <a:pt x="100" y="115"/>
                  </a:lnTo>
                  <a:lnTo>
                    <a:pt x="100" y="119"/>
                  </a:lnTo>
                  <a:lnTo>
                    <a:pt x="98" y="122"/>
                  </a:lnTo>
                  <a:lnTo>
                    <a:pt x="98" y="125"/>
                  </a:lnTo>
                  <a:lnTo>
                    <a:pt x="97" y="128"/>
                  </a:lnTo>
                  <a:lnTo>
                    <a:pt x="96" y="130"/>
                  </a:lnTo>
                  <a:lnTo>
                    <a:pt x="94" y="132"/>
                  </a:lnTo>
                  <a:lnTo>
                    <a:pt x="93" y="136"/>
                  </a:lnTo>
                  <a:lnTo>
                    <a:pt x="92" y="139"/>
                  </a:lnTo>
                  <a:lnTo>
                    <a:pt x="91" y="142"/>
                  </a:lnTo>
                  <a:lnTo>
                    <a:pt x="90" y="145"/>
                  </a:lnTo>
                  <a:lnTo>
                    <a:pt x="89" y="148"/>
                  </a:lnTo>
                  <a:lnTo>
                    <a:pt x="89" y="150"/>
                  </a:lnTo>
                  <a:lnTo>
                    <a:pt x="88" y="153"/>
                  </a:lnTo>
                  <a:lnTo>
                    <a:pt x="86" y="156"/>
                  </a:lnTo>
                  <a:lnTo>
                    <a:pt x="85" y="160"/>
                  </a:lnTo>
                  <a:lnTo>
                    <a:pt x="84" y="163"/>
                  </a:lnTo>
                  <a:lnTo>
                    <a:pt x="83" y="166"/>
                  </a:lnTo>
                  <a:lnTo>
                    <a:pt x="82" y="168"/>
                  </a:lnTo>
                  <a:lnTo>
                    <a:pt x="81" y="171"/>
                  </a:lnTo>
                  <a:lnTo>
                    <a:pt x="80" y="174"/>
                  </a:lnTo>
                  <a:lnTo>
                    <a:pt x="79" y="177"/>
                  </a:lnTo>
                  <a:lnTo>
                    <a:pt x="77" y="180"/>
                  </a:lnTo>
                  <a:lnTo>
                    <a:pt x="76" y="183"/>
                  </a:lnTo>
                  <a:lnTo>
                    <a:pt x="75" y="186"/>
                  </a:lnTo>
                  <a:lnTo>
                    <a:pt x="74" y="188"/>
                  </a:lnTo>
                  <a:lnTo>
                    <a:pt x="73" y="191"/>
                  </a:lnTo>
                  <a:lnTo>
                    <a:pt x="72" y="194"/>
                  </a:lnTo>
                  <a:lnTo>
                    <a:pt x="70" y="197"/>
                  </a:lnTo>
                  <a:lnTo>
                    <a:pt x="70" y="200"/>
                  </a:lnTo>
                  <a:lnTo>
                    <a:pt x="69" y="203"/>
                  </a:lnTo>
                  <a:lnTo>
                    <a:pt x="68" y="206"/>
                  </a:lnTo>
                  <a:lnTo>
                    <a:pt x="66" y="207"/>
                  </a:lnTo>
                  <a:lnTo>
                    <a:pt x="65" y="210"/>
                  </a:lnTo>
                  <a:lnTo>
                    <a:pt x="64" y="213"/>
                  </a:lnTo>
                  <a:lnTo>
                    <a:pt x="63" y="216"/>
                  </a:lnTo>
                  <a:lnTo>
                    <a:pt x="61" y="219"/>
                  </a:lnTo>
                  <a:lnTo>
                    <a:pt x="60" y="222"/>
                  </a:lnTo>
                  <a:lnTo>
                    <a:pt x="59" y="224"/>
                  </a:lnTo>
                  <a:lnTo>
                    <a:pt x="58" y="226"/>
                  </a:lnTo>
                  <a:lnTo>
                    <a:pt x="56" y="229"/>
                  </a:lnTo>
                  <a:lnTo>
                    <a:pt x="55" y="232"/>
                  </a:lnTo>
                  <a:lnTo>
                    <a:pt x="54" y="234"/>
                  </a:lnTo>
                  <a:lnTo>
                    <a:pt x="53" y="237"/>
                  </a:lnTo>
                  <a:lnTo>
                    <a:pt x="52" y="239"/>
                  </a:lnTo>
                  <a:lnTo>
                    <a:pt x="51" y="242"/>
                  </a:lnTo>
                  <a:lnTo>
                    <a:pt x="50" y="244"/>
                  </a:lnTo>
                  <a:lnTo>
                    <a:pt x="49" y="245"/>
                  </a:lnTo>
                  <a:lnTo>
                    <a:pt x="48" y="248"/>
                  </a:lnTo>
                  <a:lnTo>
                    <a:pt x="47" y="250"/>
                  </a:lnTo>
                  <a:lnTo>
                    <a:pt x="46" y="253"/>
                  </a:lnTo>
                  <a:lnTo>
                    <a:pt x="45" y="255"/>
                  </a:lnTo>
                  <a:lnTo>
                    <a:pt x="42" y="259"/>
                  </a:lnTo>
                  <a:lnTo>
                    <a:pt x="40" y="263"/>
                  </a:lnTo>
                  <a:lnTo>
                    <a:pt x="38" y="266"/>
                  </a:lnTo>
                  <a:lnTo>
                    <a:pt x="36" y="270"/>
                  </a:lnTo>
                  <a:lnTo>
                    <a:pt x="34" y="273"/>
                  </a:lnTo>
                  <a:lnTo>
                    <a:pt x="33" y="276"/>
                  </a:lnTo>
                  <a:lnTo>
                    <a:pt x="32" y="279"/>
                  </a:lnTo>
                  <a:lnTo>
                    <a:pt x="31" y="282"/>
                  </a:lnTo>
                  <a:lnTo>
                    <a:pt x="29" y="284"/>
                  </a:lnTo>
                  <a:lnTo>
                    <a:pt x="28" y="285"/>
                  </a:lnTo>
                  <a:lnTo>
                    <a:pt x="27" y="287"/>
                  </a:lnTo>
                  <a:lnTo>
                    <a:pt x="26" y="289"/>
                  </a:lnTo>
                  <a:lnTo>
                    <a:pt x="25" y="291"/>
                  </a:lnTo>
                  <a:lnTo>
                    <a:pt x="25" y="292"/>
                  </a:lnTo>
                  <a:lnTo>
                    <a:pt x="0" y="288"/>
                  </a:lnTo>
                  <a:lnTo>
                    <a:pt x="10" y="259"/>
                  </a:lnTo>
                  <a:lnTo>
                    <a:pt x="10" y="259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Freeform 55"/>
            <p:cNvSpPr>
              <a:spLocks/>
            </p:cNvSpPr>
            <p:nvPr/>
          </p:nvSpPr>
          <p:spPr bwMode="auto">
            <a:xfrm>
              <a:off x="1345" y="770"/>
              <a:ext cx="167" cy="295"/>
            </a:xfrm>
            <a:custGeom>
              <a:avLst/>
              <a:gdLst/>
              <a:ahLst/>
              <a:cxnLst>
                <a:cxn ang="0">
                  <a:pos x="0" y="292"/>
                </a:cxn>
                <a:cxn ang="0">
                  <a:pos x="2" y="286"/>
                </a:cxn>
                <a:cxn ang="0">
                  <a:pos x="4" y="279"/>
                </a:cxn>
                <a:cxn ang="0">
                  <a:pos x="7" y="271"/>
                </a:cxn>
                <a:cxn ang="0">
                  <a:pos x="10" y="260"/>
                </a:cxn>
                <a:cxn ang="0">
                  <a:pos x="14" y="249"/>
                </a:cxn>
                <a:cxn ang="0">
                  <a:pos x="18" y="237"/>
                </a:cxn>
                <a:cxn ang="0">
                  <a:pos x="22" y="223"/>
                </a:cxn>
                <a:cxn ang="0">
                  <a:pos x="27" y="210"/>
                </a:cxn>
                <a:cxn ang="0">
                  <a:pos x="33" y="195"/>
                </a:cxn>
                <a:cxn ang="0">
                  <a:pos x="39" y="180"/>
                </a:cxn>
                <a:cxn ang="0">
                  <a:pos x="43" y="165"/>
                </a:cxn>
                <a:cxn ang="0">
                  <a:pos x="50" y="150"/>
                </a:cxn>
                <a:cxn ang="0">
                  <a:pos x="56" y="135"/>
                </a:cxn>
                <a:cxn ang="0">
                  <a:pos x="62" y="119"/>
                </a:cxn>
                <a:cxn ang="0">
                  <a:pos x="69" y="104"/>
                </a:cxn>
                <a:cxn ang="0">
                  <a:pos x="76" y="90"/>
                </a:cxn>
                <a:cxn ang="0">
                  <a:pos x="82" y="77"/>
                </a:cxn>
                <a:cxn ang="0">
                  <a:pos x="89" y="64"/>
                </a:cxn>
                <a:cxn ang="0">
                  <a:pos x="96" y="52"/>
                </a:cxn>
                <a:cxn ang="0">
                  <a:pos x="102" y="41"/>
                </a:cxn>
                <a:cxn ang="0">
                  <a:pos x="109" y="32"/>
                </a:cxn>
                <a:cxn ang="0">
                  <a:pos x="116" y="24"/>
                </a:cxn>
                <a:cxn ang="0">
                  <a:pos x="122" y="17"/>
                </a:cxn>
                <a:cxn ang="0">
                  <a:pos x="128" y="12"/>
                </a:cxn>
                <a:cxn ang="0">
                  <a:pos x="135" y="6"/>
                </a:cxn>
                <a:cxn ang="0">
                  <a:pos x="146" y="1"/>
                </a:cxn>
                <a:cxn ang="0">
                  <a:pos x="154" y="0"/>
                </a:cxn>
                <a:cxn ang="0">
                  <a:pos x="161" y="4"/>
                </a:cxn>
                <a:cxn ang="0">
                  <a:pos x="165" y="11"/>
                </a:cxn>
                <a:cxn ang="0">
                  <a:pos x="167" y="19"/>
                </a:cxn>
                <a:cxn ang="0">
                  <a:pos x="167" y="25"/>
                </a:cxn>
                <a:cxn ang="0">
                  <a:pos x="166" y="32"/>
                </a:cxn>
                <a:cxn ang="0">
                  <a:pos x="164" y="40"/>
                </a:cxn>
                <a:cxn ang="0">
                  <a:pos x="161" y="50"/>
                </a:cxn>
                <a:cxn ang="0">
                  <a:pos x="158" y="59"/>
                </a:cxn>
                <a:cxn ang="0">
                  <a:pos x="154" y="71"/>
                </a:cxn>
                <a:cxn ang="0">
                  <a:pos x="148" y="82"/>
                </a:cxn>
                <a:cxn ang="0">
                  <a:pos x="141" y="95"/>
                </a:cxn>
                <a:cxn ang="0">
                  <a:pos x="134" y="108"/>
                </a:cxn>
                <a:cxn ang="0">
                  <a:pos x="126" y="121"/>
                </a:cxn>
                <a:cxn ang="0">
                  <a:pos x="117" y="136"/>
                </a:cxn>
                <a:cxn ang="0">
                  <a:pos x="108" y="150"/>
                </a:cxn>
                <a:cxn ang="0">
                  <a:pos x="98" y="163"/>
                </a:cxn>
                <a:cxn ang="0">
                  <a:pos x="89" y="177"/>
                </a:cxn>
                <a:cxn ang="0">
                  <a:pos x="79" y="191"/>
                </a:cxn>
                <a:cxn ang="0">
                  <a:pos x="70" y="204"/>
                </a:cxn>
                <a:cxn ang="0">
                  <a:pos x="60" y="217"/>
                </a:cxn>
                <a:cxn ang="0">
                  <a:pos x="50" y="230"/>
                </a:cxn>
                <a:cxn ang="0">
                  <a:pos x="41" y="241"/>
                </a:cxn>
                <a:cxn ang="0">
                  <a:pos x="33" y="253"/>
                </a:cxn>
                <a:cxn ang="0">
                  <a:pos x="25" y="262"/>
                </a:cxn>
                <a:cxn ang="0">
                  <a:pos x="19" y="272"/>
                </a:cxn>
                <a:cxn ang="0">
                  <a:pos x="12" y="278"/>
                </a:cxn>
                <a:cxn ang="0">
                  <a:pos x="7" y="285"/>
                </a:cxn>
                <a:cxn ang="0">
                  <a:pos x="2" y="291"/>
                </a:cxn>
                <a:cxn ang="0">
                  <a:pos x="0" y="295"/>
                </a:cxn>
              </a:cxnLst>
              <a:rect l="0" t="0" r="r" b="b"/>
              <a:pathLst>
                <a:path w="167" h="295">
                  <a:moveTo>
                    <a:pt x="0" y="295"/>
                  </a:moveTo>
                  <a:lnTo>
                    <a:pt x="0" y="294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2" y="288"/>
                  </a:lnTo>
                  <a:lnTo>
                    <a:pt x="2" y="286"/>
                  </a:lnTo>
                  <a:lnTo>
                    <a:pt x="3" y="283"/>
                  </a:lnTo>
                  <a:lnTo>
                    <a:pt x="3" y="281"/>
                  </a:lnTo>
                  <a:lnTo>
                    <a:pt x="4" y="279"/>
                  </a:lnTo>
                  <a:lnTo>
                    <a:pt x="5" y="275"/>
                  </a:lnTo>
                  <a:lnTo>
                    <a:pt x="6" y="272"/>
                  </a:lnTo>
                  <a:lnTo>
                    <a:pt x="7" y="271"/>
                  </a:lnTo>
                  <a:lnTo>
                    <a:pt x="8" y="267"/>
                  </a:lnTo>
                  <a:lnTo>
                    <a:pt x="9" y="264"/>
                  </a:lnTo>
                  <a:lnTo>
                    <a:pt x="10" y="260"/>
                  </a:lnTo>
                  <a:lnTo>
                    <a:pt x="11" y="256"/>
                  </a:lnTo>
                  <a:lnTo>
                    <a:pt x="13" y="253"/>
                  </a:lnTo>
                  <a:lnTo>
                    <a:pt x="14" y="249"/>
                  </a:lnTo>
                  <a:lnTo>
                    <a:pt x="15" y="245"/>
                  </a:lnTo>
                  <a:lnTo>
                    <a:pt x="17" y="241"/>
                  </a:lnTo>
                  <a:lnTo>
                    <a:pt x="18" y="237"/>
                  </a:lnTo>
                  <a:lnTo>
                    <a:pt x="20" y="233"/>
                  </a:lnTo>
                  <a:lnTo>
                    <a:pt x="20" y="228"/>
                  </a:lnTo>
                  <a:lnTo>
                    <a:pt x="22" y="223"/>
                  </a:lnTo>
                  <a:lnTo>
                    <a:pt x="24" y="219"/>
                  </a:lnTo>
                  <a:lnTo>
                    <a:pt x="25" y="214"/>
                  </a:lnTo>
                  <a:lnTo>
                    <a:pt x="27" y="210"/>
                  </a:lnTo>
                  <a:lnTo>
                    <a:pt x="29" y="205"/>
                  </a:lnTo>
                  <a:lnTo>
                    <a:pt x="31" y="201"/>
                  </a:lnTo>
                  <a:lnTo>
                    <a:pt x="33" y="195"/>
                  </a:lnTo>
                  <a:lnTo>
                    <a:pt x="35" y="191"/>
                  </a:lnTo>
                  <a:lnTo>
                    <a:pt x="36" y="185"/>
                  </a:lnTo>
                  <a:lnTo>
                    <a:pt x="39" y="180"/>
                  </a:lnTo>
                  <a:lnTo>
                    <a:pt x="40" y="175"/>
                  </a:lnTo>
                  <a:lnTo>
                    <a:pt x="41" y="170"/>
                  </a:lnTo>
                  <a:lnTo>
                    <a:pt x="43" y="165"/>
                  </a:lnTo>
                  <a:lnTo>
                    <a:pt x="46" y="160"/>
                  </a:lnTo>
                  <a:lnTo>
                    <a:pt x="47" y="155"/>
                  </a:lnTo>
                  <a:lnTo>
                    <a:pt x="50" y="150"/>
                  </a:lnTo>
                  <a:lnTo>
                    <a:pt x="52" y="144"/>
                  </a:lnTo>
                  <a:lnTo>
                    <a:pt x="54" y="139"/>
                  </a:lnTo>
                  <a:lnTo>
                    <a:pt x="56" y="135"/>
                  </a:lnTo>
                  <a:lnTo>
                    <a:pt x="58" y="129"/>
                  </a:lnTo>
                  <a:lnTo>
                    <a:pt x="60" y="124"/>
                  </a:lnTo>
                  <a:lnTo>
                    <a:pt x="62" y="119"/>
                  </a:lnTo>
                  <a:lnTo>
                    <a:pt x="64" y="115"/>
                  </a:lnTo>
                  <a:lnTo>
                    <a:pt x="67" y="109"/>
                  </a:lnTo>
                  <a:lnTo>
                    <a:pt x="69" y="104"/>
                  </a:lnTo>
                  <a:lnTo>
                    <a:pt x="71" y="99"/>
                  </a:lnTo>
                  <a:lnTo>
                    <a:pt x="73" y="95"/>
                  </a:lnTo>
                  <a:lnTo>
                    <a:pt x="76" y="90"/>
                  </a:lnTo>
                  <a:lnTo>
                    <a:pt x="77" y="85"/>
                  </a:lnTo>
                  <a:lnTo>
                    <a:pt x="79" y="81"/>
                  </a:lnTo>
                  <a:lnTo>
                    <a:pt x="82" y="77"/>
                  </a:lnTo>
                  <a:lnTo>
                    <a:pt x="84" y="72"/>
                  </a:lnTo>
                  <a:lnTo>
                    <a:pt x="86" y="68"/>
                  </a:lnTo>
                  <a:lnTo>
                    <a:pt x="89" y="64"/>
                  </a:lnTo>
                  <a:lnTo>
                    <a:pt x="91" y="59"/>
                  </a:lnTo>
                  <a:lnTo>
                    <a:pt x="94" y="56"/>
                  </a:lnTo>
                  <a:lnTo>
                    <a:pt x="96" y="52"/>
                  </a:lnTo>
                  <a:lnTo>
                    <a:pt x="98" y="49"/>
                  </a:lnTo>
                  <a:lnTo>
                    <a:pt x="100" y="45"/>
                  </a:lnTo>
                  <a:lnTo>
                    <a:pt x="102" y="41"/>
                  </a:lnTo>
                  <a:lnTo>
                    <a:pt x="104" y="39"/>
                  </a:lnTo>
                  <a:lnTo>
                    <a:pt x="106" y="36"/>
                  </a:lnTo>
                  <a:lnTo>
                    <a:pt x="109" y="32"/>
                  </a:lnTo>
                  <a:lnTo>
                    <a:pt x="111" y="29"/>
                  </a:lnTo>
                  <a:lnTo>
                    <a:pt x="113" y="26"/>
                  </a:lnTo>
                  <a:lnTo>
                    <a:pt x="116" y="24"/>
                  </a:lnTo>
                  <a:lnTo>
                    <a:pt x="117" y="21"/>
                  </a:lnTo>
                  <a:lnTo>
                    <a:pt x="119" y="20"/>
                  </a:lnTo>
                  <a:lnTo>
                    <a:pt x="122" y="17"/>
                  </a:lnTo>
                  <a:lnTo>
                    <a:pt x="124" y="16"/>
                  </a:lnTo>
                  <a:lnTo>
                    <a:pt x="126" y="13"/>
                  </a:lnTo>
                  <a:lnTo>
                    <a:pt x="128" y="12"/>
                  </a:lnTo>
                  <a:lnTo>
                    <a:pt x="130" y="10"/>
                  </a:lnTo>
                  <a:lnTo>
                    <a:pt x="132" y="9"/>
                  </a:lnTo>
                  <a:lnTo>
                    <a:pt x="135" y="6"/>
                  </a:lnTo>
                  <a:lnTo>
                    <a:pt x="139" y="4"/>
                  </a:lnTo>
                  <a:lnTo>
                    <a:pt x="143" y="2"/>
                  </a:lnTo>
                  <a:lnTo>
                    <a:pt x="146" y="1"/>
                  </a:lnTo>
                  <a:lnTo>
                    <a:pt x="149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7" y="1"/>
                  </a:lnTo>
                  <a:lnTo>
                    <a:pt x="159" y="2"/>
                  </a:lnTo>
                  <a:lnTo>
                    <a:pt x="161" y="4"/>
                  </a:lnTo>
                  <a:lnTo>
                    <a:pt x="163" y="5"/>
                  </a:lnTo>
                  <a:lnTo>
                    <a:pt x="165" y="8"/>
                  </a:lnTo>
                  <a:lnTo>
                    <a:pt x="165" y="11"/>
                  </a:lnTo>
                  <a:lnTo>
                    <a:pt x="167" y="15"/>
                  </a:lnTo>
                  <a:lnTo>
                    <a:pt x="167" y="17"/>
                  </a:lnTo>
                  <a:lnTo>
                    <a:pt x="167" y="19"/>
                  </a:lnTo>
                  <a:lnTo>
                    <a:pt x="167" y="20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30"/>
                  </a:lnTo>
                  <a:lnTo>
                    <a:pt x="166" y="32"/>
                  </a:lnTo>
                  <a:lnTo>
                    <a:pt x="165" y="35"/>
                  </a:lnTo>
                  <a:lnTo>
                    <a:pt x="165" y="38"/>
                  </a:lnTo>
                  <a:lnTo>
                    <a:pt x="164" y="40"/>
                  </a:lnTo>
                  <a:lnTo>
                    <a:pt x="164" y="43"/>
                  </a:lnTo>
                  <a:lnTo>
                    <a:pt x="163" y="47"/>
                  </a:lnTo>
                  <a:lnTo>
                    <a:pt x="161" y="50"/>
                  </a:lnTo>
                  <a:lnTo>
                    <a:pt x="160" y="53"/>
                  </a:lnTo>
                  <a:lnTo>
                    <a:pt x="159" y="57"/>
                  </a:lnTo>
                  <a:lnTo>
                    <a:pt x="158" y="59"/>
                  </a:lnTo>
                  <a:lnTo>
                    <a:pt x="157" y="63"/>
                  </a:lnTo>
                  <a:lnTo>
                    <a:pt x="155" y="67"/>
                  </a:lnTo>
                  <a:lnTo>
                    <a:pt x="154" y="71"/>
                  </a:lnTo>
                  <a:lnTo>
                    <a:pt x="152" y="75"/>
                  </a:lnTo>
                  <a:lnTo>
                    <a:pt x="150" y="78"/>
                  </a:lnTo>
                  <a:lnTo>
                    <a:pt x="148" y="82"/>
                  </a:lnTo>
                  <a:lnTo>
                    <a:pt x="146" y="87"/>
                  </a:lnTo>
                  <a:lnTo>
                    <a:pt x="143" y="91"/>
                  </a:lnTo>
                  <a:lnTo>
                    <a:pt x="141" y="95"/>
                  </a:lnTo>
                  <a:lnTo>
                    <a:pt x="139" y="99"/>
                  </a:lnTo>
                  <a:lnTo>
                    <a:pt x="136" y="104"/>
                  </a:lnTo>
                  <a:lnTo>
                    <a:pt x="134" y="108"/>
                  </a:lnTo>
                  <a:lnTo>
                    <a:pt x="132" y="113"/>
                  </a:lnTo>
                  <a:lnTo>
                    <a:pt x="129" y="117"/>
                  </a:lnTo>
                  <a:lnTo>
                    <a:pt x="126" y="121"/>
                  </a:lnTo>
                  <a:lnTo>
                    <a:pt x="123" y="126"/>
                  </a:lnTo>
                  <a:lnTo>
                    <a:pt x="120" y="131"/>
                  </a:lnTo>
                  <a:lnTo>
                    <a:pt x="117" y="136"/>
                  </a:lnTo>
                  <a:lnTo>
                    <a:pt x="115" y="140"/>
                  </a:lnTo>
                  <a:lnTo>
                    <a:pt x="111" y="144"/>
                  </a:lnTo>
                  <a:lnTo>
                    <a:pt x="108" y="150"/>
                  </a:lnTo>
                  <a:lnTo>
                    <a:pt x="105" y="154"/>
                  </a:lnTo>
                  <a:lnTo>
                    <a:pt x="101" y="158"/>
                  </a:lnTo>
                  <a:lnTo>
                    <a:pt x="98" y="163"/>
                  </a:lnTo>
                  <a:lnTo>
                    <a:pt x="95" y="168"/>
                  </a:lnTo>
                  <a:lnTo>
                    <a:pt x="92" y="173"/>
                  </a:lnTo>
                  <a:lnTo>
                    <a:pt x="89" y="177"/>
                  </a:lnTo>
                  <a:lnTo>
                    <a:pt x="85" y="181"/>
                  </a:lnTo>
                  <a:lnTo>
                    <a:pt x="82" y="186"/>
                  </a:lnTo>
                  <a:lnTo>
                    <a:pt x="79" y="191"/>
                  </a:lnTo>
                  <a:lnTo>
                    <a:pt x="76" y="195"/>
                  </a:lnTo>
                  <a:lnTo>
                    <a:pt x="73" y="199"/>
                  </a:lnTo>
                  <a:lnTo>
                    <a:pt x="70" y="204"/>
                  </a:lnTo>
                  <a:lnTo>
                    <a:pt x="66" y="209"/>
                  </a:lnTo>
                  <a:lnTo>
                    <a:pt x="63" y="214"/>
                  </a:lnTo>
                  <a:lnTo>
                    <a:pt x="60" y="217"/>
                  </a:lnTo>
                  <a:lnTo>
                    <a:pt x="57" y="222"/>
                  </a:lnTo>
                  <a:lnTo>
                    <a:pt x="54" y="226"/>
                  </a:lnTo>
                  <a:lnTo>
                    <a:pt x="50" y="230"/>
                  </a:lnTo>
                  <a:lnTo>
                    <a:pt x="47" y="233"/>
                  </a:lnTo>
                  <a:lnTo>
                    <a:pt x="44" y="237"/>
                  </a:lnTo>
                  <a:lnTo>
                    <a:pt x="41" y="241"/>
                  </a:lnTo>
                  <a:lnTo>
                    <a:pt x="39" y="245"/>
                  </a:lnTo>
                  <a:lnTo>
                    <a:pt x="36" y="249"/>
                  </a:lnTo>
                  <a:lnTo>
                    <a:pt x="33" y="253"/>
                  </a:lnTo>
                  <a:lnTo>
                    <a:pt x="30" y="255"/>
                  </a:lnTo>
                  <a:lnTo>
                    <a:pt x="28" y="259"/>
                  </a:lnTo>
                  <a:lnTo>
                    <a:pt x="25" y="262"/>
                  </a:lnTo>
                  <a:lnTo>
                    <a:pt x="23" y="265"/>
                  </a:lnTo>
                  <a:lnTo>
                    <a:pt x="20" y="268"/>
                  </a:lnTo>
                  <a:lnTo>
                    <a:pt x="19" y="272"/>
                  </a:lnTo>
                  <a:lnTo>
                    <a:pt x="17" y="273"/>
                  </a:lnTo>
                  <a:lnTo>
                    <a:pt x="14" y="276"/>
                  </a:lnTo>
                  <a:lnTo>
                    <a:pt x="12" y="278"/>
                  </a:lnTo>
                  <a:lnTo>
                    <a:pt x="11" y="281"/>
                  </a:lnTo>
                  <a:lnTo>
                    <a:pt x="9" y="283"/>
                  </a:lnTo>
                  <a:lnTo>
                    <a:pt x="7" y="285"/>
                  </a:lnTo>
                  <a:lnTo>
                    <a:pt x="6" y="287"/>
                  </a:lnTo>
                  <a:lnTo>
                    <a:pt x="5" y="289"/>
                  </a:lnTo>
                  <a:lnTo>
                    <a:pt x="2" y="291"/>
                  </a:lnTo>
                  <a:lnTo>
                    <a:pt x="0" y="293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5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Freeform 56"/>
            <p:cNvSpPr>
              <a:spLocks/>
            </p:cNvSpPr>
            <p:nvPr/>
          </p:nvSpPr>
          <p:spPr bwMode="auto">
            <a:xfrm>
              <a:off x="1343" y="716"/>
              <a:ext cx="74" cy="329"/>
            </a:xfrm>
            <a:custGeom>
              <a:avLst/>
              <a:gdLst/>
              <a:ahLst/>
              <a:cxnLst>
                <a:cxn ang="0">
                  <a:pos x="2" y="326"/>
                </a:cxn>
                <a:cxn ang="0">
                  <a:pos x="1" y="319"/>
                </a:cxn>
                <a:cxn ang="0">
                  <a:pos x="1" y="312"/>
                </a:cxn>
                <a:cxn ang="0">
                  <a:pos x="1" y="303"/>
                </a:cxn>
                <a:cxn ang="0">
                  <a:pos x="1" y="292"/>
                </a:cxn>
                <a:cxn ang="0">
                  <a:pos x="0" y="281"/>
                </a:cxn>
                <a:cxn ang="0">
                  <a:pos x="0" y="268"/>
                </a:cxn>
                <a:cxn ang="0">
                  <a:pos x="0" y="254"/>
                </a:cxn>
                <a:cxn ang="0">
                  <a:pos x="0" y="239"/>
                </a:cxn>
                <a:cxn ang="0">
                  <a:pos x="1" y="225"/>
                </a:cxn>
                <a:cxn ang="0">
                  <a:pos x="1" y="209"/>
                </a:cxn>
                <a:cxn ang="0">
                  <a:pos x="1" y="192"/>
                </a:cxn>
                <a:cxn ang="0">
                  <a:pos x="2" y="175"/>
                </a:cxn>
                <a:cxn ang="0">
                  <a:pos x="2" y="159"/>
                </a:cxn>
                <a:cxn ang="0">
                  <a:pos x="3" y="143"/>
                </a:cxn>
                <a:cxn ang="0">
                  <a:pos x="4" y="127"/>
                </a:cxn>
                <a:cxn ang="0">
                  <a:pos x="5" y="111"/>
                </a:cxn>
                <a:cxn ang="0">
                  <a:pos x="7" y="96"/>
                </a:cxn>
                <a:cxn ang="0">
                  <a:pos x="10" y="82"/>
                </a:cxn>
                <a:cxn ang="0">
                  <a:pos x="13" y="69"/>
                </a:cxn>
                <a:cxn ang="0">
                  <a:pos x="16" y="56"/>
                </a:cxn>
                <a:cxn ang="0">
                  <a:pos x="19" y="46"/>
                </a:cxn>
                <a:cxn ang="0">
                  <a:pos x="22" y="36"/>
                </a:cxn>
                <a:cxn ang="0">
                  <a:pos x="25" y="27"/>
                </a:cxn>
                <a:cxn ang="0">
                  <a:pos x="30" y="20"/>
                </a:cxn>
                <a:cxn ang="0">
                  <a:pos x="34" y="14"/>
                </a:cxn>
                <a:cxn ang="0">
                  <a:pos x="38" y="9"/>
                </a:cxn>
                <a:cxn ang="0">
                  <a:pos x="46" y="2"/>
                </a:cxn>
                <a:cxn ang="0">
                  <a:pos x="54" y="0"/>
                </a:cxn>
                <a:cxn ang="0">
                  <a:pos x="60" y="3"/>
                </a:cxn>
                <a:cxn ang="0">
                  <a:pos x="67" y="10"/>
                </a:cxn>
                <a:cxn ang="0">
                  <a:pos x="69" y="15"/>
                </a:cxn>
                <a:cxn ang="0">
                  <a:pos x="71" y="21"/>
                </a:cxn>
                <a:cxn ang="0">
                  <a:pos x="73" y="29"/>
                </a:cxn>
                <a:cxn ang="0">
                  <a:pos x="74" y="38"/>
                </a:cxn>
                <a:cxn ang="0">
                  <a:pos x="74" y="48"/>
                </a:cxn>
                <a:cxn ang="0">
                  <a:pos x="74" y="59"/>
                </a:cxn>
                <a:cxn ang="0">
                  <a:pos x="73" y="72"/>
                </a:cxn>
                <a:cxn ang="0">
                  <a:pos x="71" y="85"/>
                </a:cxn>
                <a:cxn ang="0">
                  <a:pos x="68" y="98"/>
                </a:cxn>
                <a:cxn ang="0">
                  <a:pos x="65" y="113"/>
                </a:cxn>
                <a:cxn ang="0">
                  <a:pos x="62" y="129"/>
                </a:cxn>
                <a:cxn ang="0">
                  <a:pos x="59" y="145"/>
                </a:cxn>
                <a:cxn ang="0">
                  <a:pos x="54" y="161"/>
                </a:cxn>
                <a:cxn ang="0">
                  <a:pos x="49" y="177"/>
                </a:cxn>
                <a:cxn ang="0">
                  <a:pos x="45" y="194"/>
                </a:cxn>
                <a:cxn ang="0">
                  <a:pos x="41" y="210"/>
                </a:cxn>
                <a:cxn ang="0">
                  <a:pos x="35" y="226"/>
                </a:cxn>
                <a:cxn ang="0">
                  <a:pos x="31" y="241"/>
                </a:cxn>
                <a:cxn ang="0">
                  <a:pos x="26" y="255"/>
                </a:cxn>
                <a:cxn ang="0">
                  <a:pos x="22" y="269"/>
                </a:cxn>
                <a:cxn ang="0">
                  <a:pos x="17" y="282"/>
                </a:cxn>
                <a:cxn ang="0">
                  <a:pos x="14" y="293"/>
                </a:cxn>
                <a:cxn ang="0">
                  <a:pos x="10" y="303"/>
                </a:cxn>
                <a:cxn ang="0">
                  <a:pos x="7" y="312"/>
                </a:cxn>
                <a:cxn ang="0">
                  <a:pos x="4" y="319"/>
                </a:cxn>
                <a:cxn ang="0">
                  <a:pos x="2" y="326"/>
                </a:cxn>
                <a:cxn ang="0">
                  <a:pos x="2" y="329"/>
                </a:cxn>
              </a:cxnLst>
              <a:rect l="0" t="0" r="r" b="b"/>
              <a:pathLst>
                <a:path w="74" h="329">
                  <a:moveTo>
                    <a:pt x="2" y="329"/>
                  </a:moveTo>
                  <a:lnTo>
                    <a:pt x="2" y="328"/>
                  </a:lnTo>
                  <a:lnTo>
                    <a:pt x="2" y="326"/>
                  </a:lnTo>
                  <a:lnTo>
                    <a:pt x="2" y="325"/>
                  </a:lnTo>
                  <a:lnTo>
                    <a:pt x="2" y="321"/>
                  </a:lnTo>
                  <a:lnTo>
                    <a:pt x="1" y="319"/>
                  </a:lnTo>
                  <a:lnTo>
                    <a:pt x="1" y="317"/>
                  </a:lnTo>
                  <a:lnTo>
                    <a:pt x="1" y="314"/>
                  </a:lnTo>
                  <a:lnTo>
                    <a:pt x="1" y="312"/>
                  </a:lnTo>
                  <a:lnTo>
                    <a:pt x="1" y="308"/>
                  </a:lnTo>
                  <a:lnTo>
                    <a:pt x="1" y="306"/>
                  </a:lnTo>
                  <a:lnTo>
                    <a:pt x="1" y="303"/>
                  </a:lnTo>
                  <a:lnTo>
                    <a:pt x="1" y="300"/>
                  </a:lnTo>
                  <a:lnTo>
                    <a:pt x="1" y="296"/>
                  </a:lnTo>
                  <a:lnTo>
                    <a:pt x="1" y="292"/>
                  </a:lnTo>
                  <a:lnTo>
                    <a:pt x="1" y="288"/>
                  </a:lnTo>
                  <a:lnTo>
                    <a:pt x="1" y="285"/>
                  </a:lnTo>
                  <a:lnTo>
                    <a:pt x="0" y="281"/>
                  </a:lnTo>
                  <a:lnTo>
                    <a:pt x="0" y="277"/>
                  </a:lnTo>
                  <a:lnTo>
                    <a:pt x="0" y="272"/>
                  </a:lnTo>
                  <a:lnTo>
                    <a:pt x="0" y="268"/>
                  </a:lnTo>
                  <a:lnTo>
                    <a:pt x="0" y="264"/>
                  </a:lnTo>
                  <a:lnTo>
                    <a:pt x="0" y="259"/>
                  </a:lnTo>
                  <a:lnTo>
                    <a:pt x="0" y="254"/>
                  </a:lnTo>
                  <a:lnTo>
                    <a:pt x="0" y="249"/>
                  </a:lnTo>
                  <a:lnTo>
                    <a:pt x="0" y="245"/>
                  </a:lnTo>
                  <a:lnTo>
                    <a:pt x="0" y="239"/>
                  </a:lnTo>
                  <a:lnTo>
                    <a:pt x="0" y="234"/>
                  </a:lnTo>
                  <a:lnTo>
                    <a:pt x="1" y="229"/>
                  </a:lnTo>
                  <a:lnTo>
                    <a:pt x="1" y="225"/>
                  </a:lnTo>
                  <a:lnTo>
                    <a:pt x="1" y="219"/>
                  </a:lnTo>
                  <a:lnTo>
                    <a:pt x="1" y="214"/>
                  </a:lnTo>
                  <a:lnTo>
                    <a:pt x="1" y="209"/>
                  </a:lnTo>
                  <a:lnTo>
                    <a:pt x="1" y="203"/>
                  </a:lnTo>
                  <a:lnTo>
                    <a:pt x="1" y="197"/>
                  </a:lnTo>
                  <a:lnTo>
                    <a:pt x="1" y="192"/>
                  </a:lnTo>
                  <a:lnTo>
                    <a:pt x="1" y="187"/>
                  </a:lnTo>
                  <a:lnTo>
                    <a:pt x="1" y="181"/>
                  </a:lnTo>
                  <a:lnTo>
                    <a:pt x="2" y="175"/>
                  </a:lnTo>
                  <a:lnTo>
                    <a:pt x="2" y="171"/>
                  </a:lnTo>
                  <a:lnTo>
                    <a:pt x="2" y="165"/>
                  </a:lnTo>
                  <a:lnTo>
                    <a:pt x="2" y="159"/>
                  </a:lnTo>
                  <a:lnTo>
                    <a:pt x="2" y="153"/>
                  </a:lnTo>
                  <a:lnTo>
                    <a:pt x="2" y="149"/>
                  </a:lnTo>
                  <a:lnTo>
                    <a:pt x="3" y="143"/>
                  </a:lnTo>
                  <a:lnTo>
                    <a:pt x="3" y="137"/>
                  </a:lnTo>
                  <a:lnTo>
                    <a:pt x="4" y="132"/>
                  </a:lnTo>
                  <a:lnTo>
                    <a:pt x="4" y="127"/>
                  </a:lnTo>
                  <a:lnTo>
                    <a:pt x="4" y="122"/>
                  </a:lnTo>
                  <a:lnTo>
                    <a:pt x="5" y="116"/>
                  </a:lnTo>
                  <a:lnTo>
                    <a:pt x="5" y="111"/>
                  </a:lnTo>
                  <a:lnTo>
                    <a:pt x="6" y="106"/>
                  </a:lnTo>
                  <a:lnTo>
                    <a:pt x="7" y="101"/>
                  </a:lnTo>
                  <a:lnTo>
                    <a:pt x="7" y="96"/>
                  </a:lnTo>
                  <a:lnTo>
                    <a:pt x="8" y="92"/>
                  </a:lnTo>
                  <a:lnTo>
                    <a:pt x="9" y="86"/>
                  </a:lnTo>
                  <a:lnTo>
                    <a:pt x="10" y="82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3" y="69"/>
                  </a:lnTo>
                  <a:lnTo>
                    <a:pt x="14" y="65"/>
                  </a:lnTo>
                  <a:lnTo>
                    <a:pt x="14" y="61"/>
                  </a:lnTo>
                  <a:lnTo>
                    <a:pt x="16" y="56"/>
                  </a:lnTo>
                  <a:lnTo>
                    <a:pt x="17" y="53"/>
                  </a:lnTo>
                  <a:lnTo>
                    <a:pt x="18" y="50"/>
                  </a:lnTo>
                  <a:lnTo>
                    <a:pt x="19" y="46"/>
                  </a:lnTo>
                  <a:lnTo>
                    <a:pt x="20" y="42"/>
                  </a:lnTo>
                  <a:lnTo>
                    <a:pt x="21" y="39"/>
                  </a:lnTo>
                  <a:lnTo>
                    <a:pt x="22" y="36"/>
                  </a:lnTo>
                  <a:lnTo>
                    <a:pt x="23" y="33"/>
                  </a:lnTo>
                  <a:lnTo>
                    <a:pt x="24" y="30"/>
                  </a:lnTo>
                  <a:lnTo>
                    <a:pt x="25" y="27"/>
                  </a:lnTo>
                  <a:lnTo>
                    <a:pt x="27" y="25"/>
                  </a:lnTo>
                  <a:lnTo>
                    <a:pt x="28" y="22"/>
                  </a:lnTo>
                  <a:lnTo>
                    <a:pt x="30" y="20"/>
                  </a:lnTo>
                  <a:lnTo>
                    <a:pt x="31" y="17"/>
                  </a:lnTo>
                  <a:lnTo>
                    <a:pt x="33" y="15"/>
                  </a:lnTo>
                  <a:lnTo>
                    <a:pt x="34" y="14"/>
                  </a:lnTo>
                  <a:lnTo>
                    <a:pt x="35" y="12"/>
                  </a:lnTo>
                  <a:lnTo>
                    <a:pt x="37" y="10"/>
                  </a:lnTo>
                  <a:lnTo>
                    <a:pt x="38" y="9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46" y="2"/>
                  </a:lnTo>
                  <a:lnTo>
                    <a:pt x="49" y="1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59" y="1"/>
                  </a:lnTo>
                  <a:lnTo>
                    <a:pt x="60" y="3"/>
                  </a:lnTo>
                  <a:lnTo>
                    <a:pt x="63" y="5"/>
                  </a:lnTo>
                  <a:lnTo>
                    <a:pt x="64" y="7"/>
                  </a:lnTo>
                  <a:lnTo>
                    <a:pt x="67" y="10"/>
                  </a:lnTo>
                  <a:lnTo>
                    <a:pt x="67" y="12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0" y="17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4"/>
                  </a:lnTo>
                  <a:lnTo>
                    <a:pt x="72" y="27"/>
                  </a:lnTo>
                  <a:lnTo>
                    <a:pt x="73" y="29"/>
                  </a:lnTo>
                  <a:lnTo>
                    <a:pt x="73" y="32"/>
                  </a:lnTo>
                  <a:lnTo>
                    <a:pt x="73" y="35"/>
                  </a:lnTo>
                  <a:lnTo>
                    <a:pt x="74" y="38"/>
                  </a:lnTo>
                  <a:lnTo>
                    <a:pt x="74" y="41"/>
                  </a:lnTo>
                  <a:lnTo>
                    <a:pt x="74" y="44"/>
                  </a:lnTo>
                  <a:lnTo>
                    <a:pt x="74" y="48"/>
                  </a:lnTo>
                  <a:lnTo>
                    <a:pt x="74" y="52"/>
                  </a:lnTo>
                  <a:lnTo>
                    <a:pt x="74" y="55"/>
                  </a:lnTo>
                  <a:lnTo>
                    <a:pt x="74" y="59"/>
                  </a:lnTo>
                  <a:lnTo>
                    <a:pt x="74" y="63"/>
                  </a:lnTo>
                  <a:lnTo>
                    <a:pt x="74" y="68"/>
                  </a:lnTo>
                  <a:lnTo>
                    <a:pt x="73" y="72"/>
                  </a:lnTo>
                  <a:lnTo>
                    <a:pt x="72" y="75"/>
                  </a:lnTo>
                  <a:lnTo>
                    <a:pt x="72" y="80"/>
                  </a:lnTo>
                  <a:lnTo>
                    <a:pt x="71" y="85"/>
                  </a:lnTo>
                  <a:lnTo>
                    <a:pt x="70" y="89"/>
                  </a:lnTo>
                  <a:lnTo>
                    <a:pt x="69" y="93"/>
                  </a:lnTo>
                  <a:lnTo>
                    <a:pt x="68" y="98"/>
                  </a:lnTo>
                  <a:lnTo>
                    <a:pt x="67" y="103"/>
                  </a:lnTo>
                  <a:lnTo>
                    <a:pt x="66" y="108"/>
                  </a:lnTo>
                  <a:lnTo>
                    <a:pt x="65" y="113"/>
                  </a:lnTo>
                  <a:lnTo>
                    <a:pt x="64" y="118"/>
                  </a:lnTo>
                  <a:lnTo>
                    <a:pt x="63" y="124"/>
                  </a:lnTo>
                  <a:lnTo>
                    <a:pt x="62" y="129"/>
                  </a:lnTo>
                  <a:lnTo>
                    <a:pt x="60" y="134"/>
                  </a:lnTo>
                  <a:lnTo>
                    <a:pt x="60" y="140"/>
                  </a:lnTo>
                  <a:lnTo>
                    <a:pt x="59" y="145"/>
                  </a:lnTo>
                  <a:lnTo>
                    <a:pt x="57" y="151"/>
                  </a:lnTo>
                  <a:lnTo>
                    <a:pt x="55" y="155"/>
                  </a:lnTo>
                  <a:lnTo>
                    <a:pt x="54" y="161"/>
                  </a:lnTo>
                  <a:lnTo>
                    <a:pt x="52" y="167"/>
                  </a:lnTo>
                  <a:lnTo>
                    <a:pt x="51" y="171"/>
                  </a:lnTo>
                  <a:lnTo>
                    <a:pt x="49" y="177"/>
                  </a:lnTo>
                  <a:lnTo>
                    <a:pt x="48" y="183"/>
                  </a:lnTo>
                  <a:lnTo>
                    <a:pt x="46" y="189"/>
                  </a:lnTo>
                  <a:lnTo>
                    <a:pt x="45" y="194"/>
                  </a:lnTo>
                  <a:lnTo>
                    <a:pt x="43" y="199"/>
                  </a:lnTo>
                  <a:lnTo>
                    <a:pt x="41" y="205"/>
                  </a:lnTo>
                  <a:lnTo>
                    <a:pt x="41" y="210"/>
                  </a:lnTo>
                  <a:lnTo>
                    <a:pt x="39" y="215"/>
                  </a:lnTo>
                  <a:lnTo>
                    <a:pt x="37" y="221"/>
                  </a:lnTo>
                  <a:lnTo>
                    <a:pt x="35" y="226"/>
                  </a:lnTo>
                  <a:lnTo>
                    <a:pt x="34" y="231"/>
                  </a:lnTo>
                  <a:lnTo>
                    <a:pt x="32" y="236"/>
                  </a:lnTo>
                  <a:lnTo>
                    <a:pt x="31" y="241"/>
                  </a:lnTo>
                  <a:lnTo>
                    <a:pt x="29" y="246"/>
                  </a:lnTo>
                  <a:lnTo>
                    <a:pt x="28" y="250"/>
                  </a:lnTo>
                  <a:lnTo>
                    <a:pt x="26" y="255"/>
                  </a:lnTo>
                  <a:lnTo>
                    <a:pt x="24" y="260"/>
                  </a:lnTo>
                  <a:lnTo>
                    <a:pt x="22" y="265"/>
                  </a:lnTo>
                  <a:lnTo>
                    <a:pt x="22" y="269"/>
                  </a:lnTo>
                  <a:lnTo>
                    <a:pt x="20" y="273"/>
                  </a:lnTo>
                  <a:lnTo>
                    <a:pt x="19" y="277"/>
                  </a:lnTo>
                  <a:lnTo>
                    <a:pt x="17" y="282"/>
                  </a:lnTo>
                  <a:lnTo>
                    <a:pt x="16" y="286"/>
                  </a:lnTo>
                  <a:lnTo>
                    <a:pt x="15" y="289"/>
                  </a:lnTo>
                  <a:lnTo>
                    <a:pt x="14" y="293"/>
                  </a:lnTo>
                  <a:lnTo>
                    <a:pt x="13" y="297"/>
                  </a:lnTo>
                  <a:lnTo>
                    <a:pt x="11" y="300"/>
                  </a:lnTo>
                  <a:lnTo>
                    <a:pt x="10" y="303"/>
                  </a:lnTo>
                  <a:lnTo>
                    <a:pt x="9" y="307"/>
                  </a:lnTo>
                  <a:lnTo>
                    <a:pt x="8" y="309"/>
                  </a:lnTo>
                  <a:lnTo>
                    <a:pt x="7" y="312"/>
                  </a:lnTo>
                  <a:lnTo>
                    <a:pt x="6" y="314"/>
                  </a:lnTo>
                  <a:lnTo>
                    <a:pt x="5" y="317"/>
                  </a:lnTo>
                  <a:lnTo>
                    <a:pt x="4" y="319"/>
                  </a:lnTo>
                  <a:lnTo>
                    <a:pt x="4" y="321"/>
                  </a:lnTo>
                  <a:lnTo>
                    <a:pt x="2" y="325"/>
                  </a:lnTo>
                  <a:lnTo>
                    <a:pt x="2" y="326"/>
                  </a:lnTo>
                  <a:lnTo>
                    <a:pt x="2" y="328"/>
                  </a:lnTo>
                  <a:lnTo>
                    <a:pt x="2" y="329"/>
                  </a:lnTo>
                  <a:lnTo>
                    <a:pt x="2" y="329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Freeform 57"/>
            <p:cNvSpPr>
              <a:spLocks/>
            </p:cNvSpPr>
            <p:nvPr/>
          </p:nvSpPr>
          <p:spPr bwMode="auto">
            <a:xfrm>
              <a:off x="1293" y="746"/>
              <a:ext cx="66" cy="308"/>
            </a:xfrm>
            <a:custGeom>
              <a:avLst/>
              <a:gdLst/>
              <a:ahLst/>
              <a:cxnLst>
                <a:cxn ang="0">
                  <a:pos x="17" y="275"/>
                </a:cxn>
                <a:cxn ang="0">
                  <a:pos x="15" y="263"/>
                </a:cxn>
                <a:cxn ang="0">
                  <a:pos x="14" y="255"/>
                </a:cxn>
                <a:cxn ang="0">
                  <a:pos x="14" y="243"/>
                </a:cxn>
                <a:cxn ang="0">
                  <a:pos x="12" y="230"/>
                </a:cxn>
                <a:cxn ang="0">
                  <a:pos x="11" y="217"/>
                </a:cxn>
                <a:cxn ang="0">
                  <a:pos x="9" y="201"/>
                </a:cxn>
                <a:cxn ang="0">
                  <a:pos x="7" y="186"/>
                </a:cxn>
                <a:cxn ang="0">
                  <a:pos x="6" y="170"/>
                </a:cxn>
                <a:cxn ang="0">
                  <a:pos x="5" y="154"/>
                </a:cxn>
                <a:cxn ang="0">
                  <a:pos x="3" y="138"/>
                </a:cxn>
                <a:cxn ang="0">
                  <a:pos x="2" y="122"/>
                </a:cxn>
                <a:cxn ang="0">
                  <a:pos x="1" y="107"/>
                </a:cxn>
                <a:cxn ang="0">
                  <a:pos x="1" y="94"/>
                </a:cxn>
                <a:cxn ang="0">
                  <a:pos x="1" y="82"/>
                </a:cxn>
                <a:cxn ang="0">
                  <a:pos x="0" y="70"/>
                </a:cxn>
                <a:cxn ang="0">
                  <a:pos x="0" y="61"/>
                </a:cxn>
                <a:cxn ang="0">
                  <a:pos x="0" y="52"/>
                </a:cxn>
                <a:cxn ang="0">
                  <a:pos x="1" y="44"/>
                </a:cxn>
                <a:cxn ang="0">
                  <a:pos x="1" y="32"/>
                </a:cxn>
                <a:cxn ang="0">
                  <a:pos x="3" y="24"/>
                </a:cxn>
                <a:cxn ang="0">
                  <a:pos x="9" y="16"/>
                </a:cxn>
                <a:cxn ang="0">
                  <a:pos x="17" y="11"/>
                </a:cxn>
                <a:cxn ang="0">
                  <a:pos x="29" y="5"/>
                </a:cxn>
                <a:cxn ang="0">
                  <a:pos x="42" y="0"/>
                </a:cxn>
                <a:cxn ang="0">
                  <a:pos x="52" y="4"/>
                </a:cxn>
                <a:cxn ang="0">
                  <a:pos x="58" y="11"/>
                </a:cxn>
                <a:cxn ang="0">
                  <a:pos x="61" y="22"/>
                </a:cxn>
                <a:cxn ang="0">
                  <a:pos x="63" y="34"/>
                </a:cxn>
                <a:cxn ang="0">
                  <a:pos x="64" y="42"/>
                </a:cxn>
                <a:cxn ang="0">
                  <a:pos x="65" y="50"/>
                </a:cxn>
                <a:cxn ang="0">
                  <a:pos x="66" y="60"/>
                </a:cxn>
                <a:cxn ang="0">
                  <a:pos x="66" y="69"/>
                </a:cxn>
                <a:cxn ang="0">
                  <a:pos x="66" y="81"/>
                </a:cxn>
                <a:cxn ang="0">
                  <a:pos x="65" y="91"/>
                </a:cxn>
                <a:cxn ang="0">
                  <a:pos x="65" y="102"/>
                </a:cxn>
                <a:cxn ang="0">
                  <a:pos x="64" y="114"/>
                </a:cxn>
                <a:cxn ang="0">
                  <a:pos x="64" y="126"/>
                </a:cxn>
                <a:cxn ang="0">
                  <a:pos x="63" y="138"/>
                </a:cxn>
                <a:cxn ang="0">
                  <a:pos x="63" y="150"/>
                </a:cxn>
                <a:cxn ang="0">
                  <a:pos x="62" y="162"/>
                </a:cxn>
                <a:cxn ang="0">
                  <a:pos x="62" y="176"/>
                </a:cxn>
                <a:cxn ang="0">
                  <a:pos x="61" y="187"/>
                </a:cxn>
                <a:cxn ang="0">
                  <a:pos x="59" y="199"/>
                </a:cxn>
                <a:cxn ang="0">
                  <a:pos x="58" y="212"/>
                </a:cxn>
                <a:cxn ang="0">
                  <a:pos x="56" y="223"/>
                </a:cxn>
                <a:cxn ang="0">
                  <a:pos x="54" y="235"/>
                </a:cxn>
                <a:cxn ang="0">
                  <a:pos x="53" y="245"/>
                </a:cxn>
                <a:cxn ang="0">
                  <a:pos x="52" y="256"/>
                </a:cxn>
                <a:cxn ang="0">
                  <a:pos x="51" y="265"/>
                </a:cxn>
                <a:cxn ang="0">
                  <a:pos x="49" y="274"/>
                </a:cxn>
                <a:cxn ang="0">
                  <a:pos x="47" y="283"/>
                </a:cxn>
                <a:cxn ang="0">
                  <a:pos x="44" y="296"/>
                </a:cxn>
                <a:cxn ang="0">
                  <a:pos x="43" y="303"/>
                </a:cxn>
                <a:cxn ang="0">
                  <a:pos x="18" y="278"/>
                </a:cxn>
              </a:cxnLst>
              <a:rect l="0" t="0" r="r" b="b"/>
              <a:pathLst>
                <a:path w="66" h="308">
                  <a:moveTo>
                    <a:pt x="18" y="278"/>
                  </a:moveTo>
                  <a:lnTo>
                    <a:pt x="17" y="277"/>
                  </a:lnTo>
                  <a:lnTo>
                    <a:pt x="17" y="277"/>
                  </a:lnTo>
                  <a:lnTo>
                    <a:pt x="17" y="275"/>
                  </a:lnTo>
                  <a:lnTo>
                    <a:pt x="17" y="273"/>
                  </a:lnTo>
                  <a:lnTo>
                    <a:pt x="16" y="269"/>
                  </a:lnTo>
                  <a:lnTo>
                    <a:pt x="16" y="266"/>
                  </a:lnTo>
                  <a:lnTo>
                    <a:pt x="15" y="263"/>
                  </a:lnTo>
                  <a:lnTo>
                    <a:pt x="15" y="261"/>
                  </a:lnTo>
                  <a:lnTo>
                    <a:pt x="15" y="259"/>
                  </a:lnTo>
                  <a:lnTo>
                    <a:pt x="15" y="257"/>
                  </a:lnTo>
                  <a:lnTo>
                    <a:pt x="14" y="255"/>
                  </a:lnTo>
                  <a:lnTo>
                    <a:pt x="14" y="252"/>
                  </a:lnTo>
                  <a:lnTo>
                    <a:pt x="14" y="249"/>
                  </a:lnTo>
                  <a:lnTo>
                    <a:pt x="14" y="246"/>
                  </a:lnTo>
                  <a:lnTo>
                    <a:pt x="14" y="243"/>
                  </a:lnTo>
                  <a:lnTo>
                    <a:pt x="13" y="240"/>
                  </a:lnTo>
                  <a:lnTo>
                    <a:pt x="13" y="237"/>
                  </a:lnTo>
                  <a:lnTo>
                    <a:pt x="13" y="234"/>
                  </a:lnTo>
                  <a:lnTo>
                    <a:pt x="12" y="230"/>
                  </a:lnTo>
                  <a:lnTo>
                    <a:pt x="12" y="227"/>
                  </a:lnTo>
                  <a:lnTo>
                    <a:pt x="11" y="223"/>
                  </a:lnTo>
                  <a:lnTo>
                    <a:pt x="11" y="220"/>
                  </a:lnTo>
                  <a:lnTo>
                    <a:pt x="11" y="217"/>
                  </a:lnTo>
                  <a:lnTo>
                    <a:pt x="10" y="213"/>
                  </a:lnTo>
                  <a:lnTo>
                    <a:pt x="10" y="209"/>
                  </a:lnTo>
                  <a:lnTo>
                    <a:pt x="10" y="206"/>
                  </a:lnTo>
                  <a:lnTo>
                    <a:pt x="9" y="201"/>
                  </a:lnTo>
                  <a:lnTo>
                    <a:pt x="9" y="198"/>
                  </a:lnTo>
                  <a:lnTo>
                    <a:pt x="8" y="194"/>
                  </a:lnTo>
                  <a:lnTo>
                    <a:pt x="8" y="190"/>
                  </a:lnTo>
                  <a:lnTo>
                    <a:pt x="7" y="186"/>
                  </a:lnTo>
                  <a:lnTo>
                    <a:pt x="7" y="182"/>
                  </a:lnTo>
                  <a:lnTo>
                    <a:pt x="6" y="178"/>
                  </a:lnTo>
                  <a:lnTo>
                    <a:pt x="6" y="174"/>
                  </a:lnTo>
                  <a:lnTo>
                    <a:pt x="6" y="170"/>
                  </a:lnTo>
                  <a:lnTo>
                    <a:pt x="5" y="166"/>
                  </a:lnTo>
                  <a:lnTo>
                    <a:pt x="5" y="162"/>
                  </a:lnTo>
                  <a:lnTo>
                    <a:pt x="5" y="159"/>
                  </a:lnTo>
                  <a:lnTo>
                    <a:pt x="5" y="154"/>
                  </a:lnTo>
                  <a:lnTo>
                    <a:pt x="4" y="150"/>
                  </a:lnTo>
                  <a:lnTo>
                    <a:pt x="4" y="146"/>
                  </a:lnTo>
                  <a:lnTo>
                    <a:pt x="4" y="142"/>
                  </a:lnTo>
                  <a:lnTo>
                    <a:pt x="3" y="138"/>
                  </a:lnTo>
                  <a:lnTo>
                    <a:pt x="3" y="134"/>
                  </a:lnTo>
                  <a:lnTo>
                    <a:pt x="2" y="130"/>
                  </a:lnTo>
                  <a:lnTo>
                    <a:pt x="2" y="126"/>
                  </a:lnTo>
                  <a:lnTo>
                    <a:pt x="2" y="122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2"/>
                  </a:lnTo>
                  <a:lnTo>
                    <a:pt x="1" y="107"/>
                  </a:lnTo>
                  <a:lnTo>
                    <a:pt x="1" y="104"/>
                  </a:lnTo>
                  <a:lnTo>
                    <a:pt x="1" y="101"/>
                  </a:lnTo>
                  <a:lnTo>
                    <a:pt x="1" y="98"/>
                  </a:lnTo>
                  <a:lnTo>
                    <a:pt x="1" y="94"/>
                  </a:lnTo>
                  <a:lnTo>
                    <a:pt x="1" y="91"/>
                  </a:lnTo>
                  <a:lnTo>
                    <a:pt x="1" y="87"/>
                  </a:lnTo>
                  <a:lnTo>
                    <a:pt x="1" y="84"/>
                  </a:lnTo>
                  <a:lnTo>
                    <a:pt x="1" y="82"/>
                  </a:lnTo>
                  <a:lnTo>
                    <a:pt x="1" y="79"/>
                  </a:lnTo>
                  <a:lnTo>
                    <a:pt x="1" y="76"/>
                  </a:lnTo>
                  <a:lnTo>
                    <a:pt x="1" y="73"/>
                  </a:lnTo>
                  <a:lnTo>
                    <a:pt x="0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1" y="46"/>
                  </a:lnTo>
                  <a:lnTo>
                    <a:pt x="1" y="44"/>
                  </a:lnTo>
                  <a:lnTo>
                    <a:pt x="1" y="40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3" y="24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7" y="18"/>
                  </a:lnTo>
                  <a:lnTo>
                    <a:pt x="9" y="16"/>
                  </a:lnTo>
                  <a:lnTo>
                    <a:pt x="11" y="15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1"/>
                  </a:lnTo>
                  <a:lnTo>
                    <a:pt x="20" y="9"/>
                  </a:lnTo>
                  <a:lnTo>
                    <a:pt x="23" y="7"/>
                  </a:lnTo>
                  <a:lnTo>
                    <a:pt x="26" y="5"/>
                  </a:lnTo>
                  <a:lnTo>
                    <a:pt x="29" y="5"/>
                  </a:lnTo>
                  <a:lnTo>
                    <a:pt x="33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51" y="2"/>
                  </a:lnTo>
                  <a:lnTo>
                    <a:pt x="52" y="4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7" y="9"/>
                  </a:lnTo>
                  <a:lnTo>
                    <a:pt x="58" y="11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61" y="19"/>
                  </a:lnTo>
                  <a:lnTo>
                    <a:pt x="61" y="22"/>
                  </a:lnTo>
                  <a:lnTo>
                    <a:pt x="62" y="25"/>
                  </a:lnTo>
                  <a:lnTo>
                    <a:pt x="63" y="28"/>
                  </a:lnTo>
                  <a:lnTo>
                    <a:pt x="63" y="32"/>
                  </a:lnTo>
                  <a:lnTo>
                    <a:pt x="63" y="34"/>
                  </a:lnTo>
                  <a:lnTo>
                    <a:pt x="64" y="36"/>
                  </a:lnTo>
                  <a:lnTo>
                    <a:pt x="64" y="38"/>
                  </a:lnTo>
                  <a:lnTo>
                    <a:pt x="64" y="40"/>
                  </a:lnTo>
                  <a:lnTo>
                    <a:pt x="64" y="42"/>
                  </a:lnTo>
                  <a:lnTo>
                    <a:pt x="64" y="44"/>
                  </a:lnTo>
                  <a:lnTo>
                    <a:pt x="64" y="46"/>
                  </a:lnTo>
                  <a:lnTo>
                    <a:pt x="65" y="48"/>
                  </a:lnTo>
                  <a:lnTo>
                    <a:pt x="65" y="50"/>
                  </a:lnTo>
                  <a:lnTo>
                    <a:pt x="65" y="52"/>
                  </a:lnTo>
                  <a:lnTo>
                    <a:pt x="65" y="55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66" y="63"/>
                  </a:lnTo>
                  <a:lnTo>
                    <a:pt x="66" y="64"/>
                  </a:lnTo>
                  <a:lnTo>
                    <a:pt x="66" y="67"/>
                  </a:lnTo>
                  <a:lnTo>
                    <a:pt x="66" y="69"/>
                  </a:lnTo>
                  <a:lnTo>
                    <a:pt x="66" y="72"/>
                  </a:lnTo>
                  <a:lnTo>
                    <a:pt x="66" y="75"/>
                  </a:lnTo>
                  <a:lnTo>
                    <a:pt x="66" y="78"/>
                  </a:lnTo>
                  <a:lnTo>
                    <a:pt x="66" y="81"/>
                  </a:lnTo>
                  <a:lnTo>
                    <a:pt x="66" y="83"/>
                  </a:lnTo>
                  <a:lnTo>
                    <a:pt x="66" y="85"/>
                  </a:lnTo>
                  <a:lnTo>
                    <a:pt x="66" y="88"/>
                  </a:lnTo>
                  <a:lnTo>
                    <a:pt x="65" y="91"/>
                  </a:lnTo>
                  <a:lnTo>
                    <a:pt x="65" y="94"/>
                  </a:lnTo>
                  <a:lnTo>
                    <a:pt x="65" y="97"/>
                  </a:lnTo>
                  <a:lnTo>
                    <a:pt x="65" y="100"/>
                  </a:lnTo>
                  <a:lnTo>
                    <a:pt x="65" y="102"/>
                  </a:lnTo>
                  <a:lnTo>
                    <a:pt x="65" y="105"/>
                  </a:lnTo>
                  <a:lnTo>
                    <a:pt x="65" y="108"/>
                  </a:lnTo>
                  <a:lnTo>
                    <a:pt x="65" y="111"/>
                  </a:lnTo>
                  <a:lnTo>
                    <a:pt x="64" y="114"/>
                  </a:lnTo>
                  <a:lnTo>
                    <a:pt x="64" y="117"/>
                  </a:lnTo>
                  <a:lnTo>
                    <a:pt x="64" y="121"/>
                  </a:lnTo>
                  <a:lnTo>
                    <a:pt x="64" y="123"/>
                  </a:lnTo>
                  <a:lnTo>
                    <a:pt x="64" y="126"/>
                  </a:lnTo>
                  <a:lnTo>
                    <a:pt x="64" y="129"/>
                  </a:lnTo>
                  <a:lnTo>
                    <a:pt x="64" y="132"/>
                  </a:lnTo>
                  <a:lnTo>
                    <a:pt x="64" y="135"/>
                  </a:lnTo>
                  <a:lnTo>
                    <a:pt x="63" y="138"/>
                  </a:lnTo>
                  <a:lnTo>
                    <a:pt x="63" y="141"/>
                  </a:lnTo>
                  <a:lnTo>
                    <a:pt x="63" y="144"/>
                  </a:lnTo>
                  <a:lnTo>
                    <a:pt x="63" y="147"/>
                  </a:lnTo>
                  <a:lnTo>
                    <a:pt x="63" y="150"/>
                  </a:lnTo>
                  <a:lnTo>
                    <a:pt x="63" y="154"/>
                  </a:lnTo>
                  <a:lnTo>
                    <a:pt x="63" y="157"/>
                  </a:lnTo>
                  <a:lnTo>
                    <a:pt x="63" y="160"/>
                  </a:lnTo>
                  <a:lnTo>
                    <a:pt x="62" y="162"/>
                  </a:lnTo>
                  <a:lnTo>
                    <a:pt x="62" y="166"/>
                  </a:lnTo>
                  <a:lnTo>
                    <a:pt x="62" y="169"/>
                  </a:lnTo>
                  <a:lnTo>
                    <a:pt x="62" y="173"/>
                  </a:lnTo>
                  <a:lnTo>
                    <a:pt x="62" y="176"/>
                  </a:lnTo>
                  <a:lnTo>
                    <a:pt x="61" y="179"/>
                  </a:lnTo>
                  <a:lnTo>
                    <a:pt x="61" y="181"/>
                  </a:lnTo>
                  <a:lnTo>
                    <a:pt x="61" y="184"/>
                  </a:lnTo>
                  <a:lnTo>
                    <a:pt x="61" y="187"/>
                  </a:lnTo>
                  <a:lnTo>
                    <a:pt x="60" y="191"/>
                  </a:lnTo>
                  <a:lnTo>
                    <a:pt x="60" y="194"/>
                  </a:lnTo>
                  <a:lnTo>
                    <a:pt x="60" y="197"/>
                  </a:lnTo>
                  <a:lnTo>
                    <a:pt x="59" y="199"/>
                  </a:lnTo>
                  <a:lnTo>
                    <a:pt x="59" y="202"/>
                  </a:lnTo>
                  <a:lnTo>
                    <a:pt x="58" y="205"/>
                  </a:lnTo>
                  <a:lnTo>
                    <a:pt x="58" y="209"/>
                  </a:lnTo>
                  <a:lnTo>
                    <a:pt x="58" y="212"/>
                  </a:lnTo>
                  <a:lnTo>
                    <a:pt x="57" y="215"/>
                  </a:lnTo>
                  <a:lnTo>
                    <a:pt x="57" y="218"/>
                  </a:lnTo>
                  <a:lnTo>
                    <a:pt x="57" y="220"/>
                  </a:lnTo>
                  <a:lnTo>
                    <a:pt x="56" y="223"/>
                  </a:lnTo>
                  <a:lnTo>
                    <a:pt x="56" y="226"/>
                  </a:lnTo>
                  <a:lnTo>
                    <a:pt x="55" y="229"/>
                  </a:lnTo>
                  <a:lnTo>
                    <a:pt x="55" y="232"/>
                  </a:lnTo>
                  <a:lnTo>
                    <a:pt x="54" y="235"/>
                  </a:lnTo>
                  <a:lnTo>
                    <a:pt x="54" y="238"/>
                  </a:lnTo>
                  <a:lnTo>
                    <a:pt x="54" y="240"/>
                  </a:lnTo>
                  <a:lnTo>
                    <a:pt x="54" y="243"/>
                  </a:lnTo>
                  <a:lnTo>
                    <a:pt x="53" y="245"/>
                  </a:lnTo>
                  <a:lnTo>
                    <a:pt x="52" y="248"/>
                  </a:lnTo>
                  <a:lnTo>
                    <a:pt x="52" y="250"/>
                  </a:lnTo>
                  <a:lnTo>
                    <a:pt x="52" y="253"/>
                  </a:lnTo>
                  <a:lnTo>
                    <a:pt x="52" y="256"/>
                  </a:lnTo>
                  <a:lnTo>
                    <a:pt x="52" y="258"/>
                  </a:lnTo>
                  <a:lnTo>
                    <a:pt x="51" y="260"/>
                  </a:lnTo>
                  <a:lnTo>
                    <a:pt x="51" y="263"/>
                  </a:lnTo>
                  <a:lnTo>
                    <a:pt x="51" y="265"/>
                  </a:lnTo>
                  <a:lnTo>
                    <a:pt x="50" y="267"/>
                  </a:lnTo>
                  <a:lnTo>
                    <a:pt x="50" y="270"/>
                  </a:lnTo>
                  <a:lnTo>
                    <a:pt x="49" y="272"/>
                  </a:lnTo>
                  <a:lnTo>
                    <a:pt x="49" y="274"/>
                  </a:lnTo>
                  <a:lnTo>
                    <a:pt x="49" y="276"/>
                  </a:lnTo>
                  <a:lnTo>
                    <a:pt x="48" y="277"/>
                  </a:lnTo>
                  <a:lnTo>
                    <a:pt x="48" y="279"/>
                  </a:lnTo>
                  <a:lnTo>
                    <a:pt x="47" y="283"/>
                  </a:lnTo>
                  <a:lnTo>
                    <a:pt x="46" y="287"/>
                  </a:lnTo>
                  <a:lnTo>
                    <a:pt x="46" y="290"/>
                  </a:lnTo>
                  <a:lnTo>
                    <a:pt x="45" y="293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3" y="299"/>
                  </a:lnTo>
                  <a:lnTo>
                    <a:pt x="43" y="301"/>
                  </a:lnTo>
                  <a:lnTo>
                    <a:pt x="43" y="303"/>
                  </a:lnTo>
                  <a:lnTo>
                    <a:pt x="43" y="304"/>
                  </a:lnTo>
                  <a:lnTo>
                    <a:pt x="18" y="308"/>
                  </a:lnTo>
                  <a:lnTo>
                    <a:pt x="18" y="278"/>
                  </a:lnTo>
                  <a:lnTo>
                    <a:pt x="18" y="278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Freeform 58"/>
            <p:cNvSpPr>
              <a:spLocks/>
            </p:cNvSpPr>
            <p:nvPr/>
          </p:nvSpPr>
          <p:spPr bwMode="auto">
            <a:xfrm>
              <a:off x="1153" y="988"/>
              <a:ext cx="348" cy="312"/>
            </a:xfrm>
            <a:custGeom>
              <a:avLst/>
              <a:gdLst/>
              <a:ahLst/>
              <a:cxnLst>
                <a:cxn ang="0">
                  <a:pos x="38" y="176"/>
                </a:cxn>
                <a:cxn ang="0">
                  <a:pos x="17" y="188"/>
                </a:cxn>
                <a:cxn ang="0">
                  <a:pos x="1" y="206"/>
                </a:cxn>
                <a:cxn ang="0">
                  <a:pos x="23" y="214"/>
                </a:cxn>
                <a:cxn ang="0">
                  <a:pos x="44" y="219"/>
                </a:cxn>
                <a:cxn ang="0">
                  <a:pos x="58" y="241"/>
                </a:cxn>
                <a:cxn ang="0">
                  <a:pos x="53" y="268"/>
                </a:cxn>
                <a:cxn ang="0">
                  <a:pos x="67" y="273"/>
                </a:cxn>
                <a:cxn ang="0">
                  <a:pos x="93" y="271"/>
                </a:cxn>
                <a:cxn ang="0">
                  <a:pos x="100" y="291"/>
                </a:cxn>
                <a:cxn ang="0">
                  <a:pos x="110" y="306"/>
                </a:cxn>
                <a:cxn ang="0">
                  <a:pos x="130" y="294"/>
                </a:cxn>
                <a:cxn ang="0">
                  <a:pos x="150" y="296"/>
                </a:cxn>
                <a:cxn ang="0">
                  <a:pos x="178" y="295"/>
                </a:cxn>
                <a:cxn ang="0">
                  <a:pos x="199" y="287"/>
                </a:cxn>
                <a:cxn ang="0">
                  <a:pos x="216" y="308"/>
                </a:cxn>
                <a:cxn ang="0">
                  <a:pos x="230" y="298"/>
                </a:cxn>
                <a:cxn ang="0">
                  <a:pos x="238" y="272"/>
                </a:cxn>
                <a:cxn ang="0">
                  <a:pos x="257" y="283"/>
                </a:cxn>
                <a:cxn ang="0">
                  <a:pos x="273" y="292"/>
                </a:cxn>
                <a:cxn ang="0">
                  <a:pos x="276" y="266"/>
                </a:cxn>
                <a:cxn ang="0">
                  <a:pos x="290" y="251"/>
                </a:cxn>
                <a:cxn ang="0">
                  <a:pos x="312" y="257"/>
                </a:cxn>
                <a:cxn ang="0">
                  <a:pos x="300" y="237"/>
                </a:cxn>
                <a:cxn ang="0">
                  <a:pos x="318" y="218"/>
                </a:cxn>
                <a:cxn ang="0">
                  <a:pos x="342" y="204"/>
                </a:cxn>
                <a:cxn ang="0">
                  <a:pos x="325" y="189"/>
                </a:cxn>
                <a:cxn ang="0">
                  <a:pos x="324" y="173"/>
                </a:cxn>
                <a:cxn ang="0">
                  <a:pos x="347" y="158"/>
                </a:cxn>
                <a:cxn ang="0">
                  <a:pos x="333" y="141"/>
                </a:cxn>
                <a:cxn ang="0">
                  <a:pos x="307" y="123"/>
                </a:cxn>
                <a:cxn ang="0">
                  <a:pos x="308" y="103"/>
                </a:cxn>
                <a:cxn ang="0">
                  <a:pos x="303" y="88"/>
                </a:cxn>
                <a:cxn ang="0">
                  <a:pos x="286" y="76"/>
                </a:cxn>
                <a:cxn ang="0">
                  <a:pos x="282" y="48"/>
                </a:cxn>
                <a:cxn ang="0">
                  <a:pos x="278" y="28"/>
                </a:cxn>
                <a:cxn ang="0">
                  <a:pos x="255" y="41"/>
                </a:cxn>
                <a:cxn ang="0">
                  <a:pos x="233" y="30"/>
                </a:cxn>
                <a:cxn ang="0">
                  <a:pos x="217" y="2"/>
                </a:cxn>
                <a:cxn ang="0">
                  <a:pos x="203" y="13"/>
                </a:cxn>
                <a:cxn ang="0">
                  <a:pos x="192" y="33"/>
                </a:cxn>
                <a:cxn ang="0">
                  <a:pos x="179" y="14"/>
                </a:cxn>
                <a:cxn ang="0">
                  <a:pos x="167" y="2"/>
                </a:cxn>
                <a:cxn ang="0">
                  <a:pos x="153" y="27"/>
                </a:cxn>
                <a:cxn ang="0">
                  <a:pos x="133" y="31"/>
                </a:cxn>
                <a:cxn ang="0">
                  <a:pos x="115" y="15"/>
                </a:cxn>
                <a:cxn ang="0">
                  <a:pos x="109" y="36"/>
                </a:cxn>
                <a:cxn ang="0">
                  <a:pos x="90" y="42"/>
                </a:cxn>
                <a:cxn ang="0">
                  <a:pos x="84" y="54"/>
                </a:cxn>
                <a:cxn ang="0">
                  <a:pos x="74" y="71"/>
                </a:cxn>
                <a:cxn ang="0">
                  <a:pos x="52" y="73"/>
                </a:cxn>
                <a:cxn ang="0">
                  <a:pos x="31" y="72"/>
                </a:cxn>
                <a:cxn ang="0">
                  <a:pos x="37" y="78"/>
                </a:cxn>
                <a:cxn ang="0">
                  <a:pos x="52" y="94"/>
                </a:cxn>
                <a:cxn ang="0">
                  <a:pos x="31" y="117"/>
                </a:cxn>
                <a:cxn ang="0">
                  <a:pos x="45" y="131"/>
                </a:cxn>
                <a:cxn ang="0">
                  <a:pos x="25" y="136"/>
                </a:cxn>
                <a:cxn ang="0">
                  <a:pos x="29" y="153"/>
                </a:cxn>
                <a:cxn ang="0">
                  <a:pos x="54" y="168"/>
                </a:cxn>
              </a:cxnLst>
              <a:rect l="0" t="0" r="r" b="b"/>
              <a:pathLst>
                <a:path w="348" h="312">
                  <a:moveTo>
                    <a:pt x="55" y="169"/>
                  </a:moveTo>
                  <a:lnTo>
                    <a:pt x="54" y="169"/>
                  </a:lnTo>
                  <a:lnTo>
                    <a:pt x="52" y="170"/>
                  </a:lnTo>
                  <a:lnTo>
                    <a:pt x="50" y="171"/>
                  </a:lnTo>
                  <a:lnTo>
                    <a:pt x="47" y="172"/>
                  </a:lnTo>
                  <a:lnTo>
                    <a:pt x="44" y="172"/>
                  </a:lnTo>
                  <a:lnTo>
                    <a:pt x="42" y="173"/>
                  </a:lnTo>
                  <a:lnTo>
                    <a:pt x="40" y="175"/>
                  </a:lnTo>
                  <a:lnTo>
                    <a:pt x="38" y="176"/>
                  </a:lnTo>
                  <a:lnTo>
                    <a:pt x="36" y="177"/>
                  </a:lnTo>
                  <a:lnTo>
                    <a:pt x="34" y="178"/>
                  </a:lnTo>
                  <a:lnTo>
                    <a:pt x="31" y="180"/>
                  </a:lnTo>
                  <a:lnTo>
                    <a:pt x="29" y="181"/>
                  </a:lnTo>
                  <a:lnTo>
                    <a:pt x="26" y="182"/>
                  </a:lnTo>
                  <a:lnTo>
                    <a:pt x="23" y="184"/>
                  </a:lnTo>
                  <a:lnTo>
                    <a:pt x="21" y="185"/>
                  </a:lnTo>
                  <a:lnTo>
                    <a:pt x="19" y="187"/>
                  </a:lnTo>
                  <a:lnTo>
                    <a:pt x="17" y="188"/>
                  </a:lnTo>
                  <a:lnTo>
                    <a:pt x="14" y="190"/>
                  </a:lnTo>
                  <a:lnTo>
                    <a:pt x="12" y="190"/>
                  </a:lnTo>
                  <a:lnTo>
                    <a:pt x="10" y="192"/>
                  </a:lnTo>
                  <a:lnTo>
                    <a:pt x="7" y="195"/>
                  </a:lnTo>
                  <a:lnTo>
                    <a:pt x="4" y="197"/>
                  </a:lnTo>
                  <a:lnTo>
                    <a:pt x="1" y="200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1" y="206"/>
                  </a:lnTo>
                  <a:lnTo>
                    <a:pt x="2" y="208"/>
                  </a:lnTo>
                  <a:lnTo>
                    <a:pt x="5" y="209"/>
                  </a:lnTo>
                  <a:lnTo>
                    <a:pt x="9" y="210"/>
                  </a:lnTo>
                  <a:lnTo>
                    <a:pt x="13" y="211"/>
                  </a:lnTo>
                  <a:lnTo>
                    <a:pt x="15" y="211"/>
                  </a:lnTo>
                  <a:lnTo>
                    <a:pt x="17" y="212"/>
                  </a:lnTo>
                  <a:lnTo>
                    <a:pt x="19" y="213"/>
                  </a:lnTo>
                  <a:lnTo>
                    <a:pt x="21" y="213"/>
                  </a:lnTo>
                  <a:lnTo>
                    <a:pt x="23" y="214"/>
                  </a:lnTo>
                  <a:lnTo>
                    <a:pt x="25" y="215"/>
                  </a:lnTo>
                  <a:lnTo>
                    <a:pt x="28" y="215"/>
                  </a:lnTo>
                  <a:lnTo>
                    <a:pt x="31" y="216"/>
                  </a:lnTo>
                  <a:lnTo>
                    <a:pt x="33" y="216"/>
                  </a:lnTo>
                  <a:lnTo>
                    <a:pt x="35" y="217"/>
                  </a:lnTo>
                  <a:lnTo>
                    <a:pt x="38" y="217"/>
                  </a:lnTo>
                  <a:lnTo>
                    <a:pt x="40" y="218"/>
                  </a:lnTo>
                  <a:lnTo>
                    <a:pt x="42" y="219"/>
                  </a:lnTo>
                  <a:lnTo>
                    <a:pt x="44" y="219"/>
                  </a:lnTo>
                  <a:lnTo>
                    <a:pt x="46" y="220"/>
                  </a:lnTo>
                  <a:lnTo>
                    <a:pt x="48" y="222"/>
                  </a:lnTo>
                  <a:lnTo>
                    <a:pt x="52" y="224"/>
                  </a:lnTo>
                  <a:lnTo>
                    <a:pt x="55" y="226"/>
                  </a:lnTo>
                  <a:lnTo>
                    <a:pt x="57" y="229"/>
                  </a:lnTo>
                  <a:lnTo>
                    <a:pt x="58" y="231"/>
                  </a:lnTo>
                  <a:lnTo>
                    <a:pt x="58" y="234"/>
                  </a:lnTo>
                  <a:lnTo>
                    <a:pt x="59" y="237"/>
                  </a:lnTo>
                  <a:lnTo>
                    <a:pt x="58" y="241"/>
                  </a:lnTo>
                  <a:lnTo>
                    <a:pt x="58" y="244"/>
                  </a:lnTo>
                  <a:lnTo>
                    <a:pt x="58" y="248"/>
                  </a:lnTo>
                  <a:lnTo>
                    <a:pt x="58" y="251"/>
                  </a:lnTo>
                  <a:lnTo>
                    <a:pt x="57" y="254"/>
                  </a:lnTo>
                  <a:lnTo>
                    <a:pt x="55" y="257"/>
                  </a:lnTo>
                  <a:lnTo>
                    <a:pt x="54" y="260"/>
                  </a:lnTo>
                  <a:lnTo>
                    <a:pt x="54" y="264"/>
                  </a:lnTo>
                  <a:lnTo>
                    <a:pt x="53" y="266"/>
                  </a:lnTo>
                  <a:lnTo>
                    <a:pt x="53" y="268"/>
                  </a:lnTo>
                  <a:lnTo>
                    <a:pt x="53" y="269"/>
                  </a:lnTo>
                  <a:lnTo>
                    <a:pt x="54" y="271"/>
                  </a:lnTo>
                  <a:lnTo>
                    <a:pt x="54" y="272"/>
                  </a:lnTo>
                  <a:lnTo>
                    <a:pt x="55" y="273"/>
                  </a:lnTo>
                  <a:lnTo>
                    <a:pt x="57" y="274"/>
                  </a:lnTo>
                  <a:lnTo>
                    <a:pt x="59" y="274"/>
                  </a:lnTo>
                  <a:lnTo>
                    <a:pt x="61" y="274"/>
                  </a:lnTo>
                  <a:lnTo>
                    <a:pt x="64" y="273"/>
                  </a:lnTo>
                  <a:lnTo>
                    <a:pt x="67" y="273"/>
                  </a:lnTo>
                  <a:lnTo>
                    <a:pt x="70" y="273"/>
                  </a:lnTo>
                  <a:lnTo>
                    <a:pt x="73" y="271"/>
                  </a:lnTo>
                  <a:lnTo>
                    <a:pt x="76" y="271"/>
                  </a:lnTo>
                  <a:lnTo>
                    <a:pt x="79" y="270"/>
                  </a:lnTo>
                  <a:lnTo>
                    <a:pt x="82" y="270"/>
                  </a:lnTo>
                  <a:lnTo>
                    <a:pt x="85" y="270"/>
                  </a:lnTo>
                  <a:lnTo>
                    <a:pt x="88" y="270"/>
                  </a:lnTo>
                  <a:lnTo>
                    <a:pt x="90" y="270"/>
                  </a:lnTo>
                  <a:lnTo>
                    <a:pt x="93" y="271"/>
                  </a:lnTo>
                  <a:lnTo>
                    <a:pt x="95" y="272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81"/>
                  </a:lnTo>
                  <a:lnTo>
                    <a:pt x="99" y="284"/>
                  </a:lnTo>
                  <a:lnTo>
                    <a:pt x="99" y="286"/>
                  </a:lnTo>
                  <a:lnTo>
                    <a:pt x="100" y="289"/>
                  </a:lnTo>
                  <a:lnTo>
                    <a:pt x="100" y="291"/>
                  </a:lnTo>
                  <a:lnTo>
                    <a:pt x="100" y="294"/>
                  </a:lnTo>
                  <a:lnTo>
                    <a:pt x="101" y="297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2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6"/>
                  </a:lnTo>
                  <a:lnTo>
                    <a:pt x="110" y="306"/>
                  </a:lnTo>
                  <a:lnTo>
                    <a:pt x="112" y="304"/>
                  </a:lnTo>
                  <a:lnTo>
                    <a:pt x="113" y="303"/>
                  </a:lnTo>
                  <a:lnTo>
                    <a:pt x="115" y="302"/>
                  </a:lnTo>
                  <a:lnTo>
                    <a:pt x="117" y="301"/>
                  </a:lnTo>
                  <a:lnTo>
                    <a:pt x="119" y="299"/>
                  </a:lnTo>
                  <a:lnTo>
                    <a:pt x="122" y="298"/>
                  </a:lnTo>
                  <a:lnTo>
                    <a:pt x="124" y="296"/>
                  </a:lnTo>
                  <a:lnTo>
                    <a:pt x="127" y="295"/>
                  </a:lnTo>
                  <a:lnTo>
                    <a:pt x="130" y="294"/>
                  </a:lnTo>
                  <a:lnTo>
                    <a:pt x="132" y="293"/>
                  </a:lnTo>
                  <a:lnTo>
                    <a:pt x="135" y="292"/>
                  </a:lnTo>
                  <a:lnTo>
                    <a:pt x="137" y="292"/>
                  </a:lnTo>
                  <a:lnTo>
                    <a:pt x="139" y="292"/>
                  </a:lnTo>
                  <a:lnTo>
                    <a:pt x="141" y="292"/>
                  </a:lnTo>
                  <a:lnTo>
                    <a:pt x="144" y="292"/>
                  </a:lnTo>
                  <a:lnTo>
                    <a:pt x="146" y="294"/>
                  </a:lnTo>
                  <a:lnTo>
                    <a:pt x="148" y="295"/>
                  </a:lnTo>
                  <a:lnTo>
                    <a:pt x="150" y="296"/>
                  </a:lnTo>
                  <a:lnTo>
                    <a:pt x="152" y="297"/>
                  </a:lnTo>
                  <a:lnTo>
                    <a:pt x="154" y="298"/>
                  </a:lnTo>
                  <a:lnTo>
                    <a:pt x="157" y="300"/>
                  </a:lnTo>
                  <a:lnTo>
                    <a:pt x="161" y="303"/>
                  </a:lnTo>
                  <a:lnTo>
                    <a:pt x="165" y="303"/>
                  </a:lnTo>
                  <a:lnTo>
                    <a:pt x="169" y="303"/>
                  </a:lnTo>
                  <a:lnTo>
                    <a:pt x="172" y="301"/>
                  </a:lnTo>
                  <a:lnTo>
                    <a:pt x="174" y="298"/>
                  </a:lnTo>
                  <a:lnTo>
                    <a:pt x="178" y="295"/>
                  </a:lnTo>
                  <a:lnTo>
                    <a:pt x="182" y="291"/>
                  </a:lnTo>
                  <a:lnTo>
                    <a:pt x="185" y="288"/>
                  </a:lnTo>
                  <a:lnTo>
                    <a:pt x="188" y="286"/>
                  </a:lnTo>
                  <a:lnTo>
                    <a:pt x="190" y="285"/>
                  </a:lnTo>
                  <a:lnTo>
                    <a:pt x="192" y="285"/>
                  </a:lnTo>
                  <a:lnTo>
                    <a:pt x="193" y="285"/>
                  </a:lnTo>
                  <a:lnTo>
                    <a:pt x="195" y="285"/>
                  </a:lnTo>
                  <a:lnTo>
                    <a:pt x="197" y="286"/>
                  </a:lnTo>
                  <a:lnTo>
                    <a:pt x="199" y="287"/>
                  </a:lnTo>
                  <a:lnTo>
                    <a:pt x="201" y="288"/>
                  </a:lnTo>
                  <a:lnTo>
                    <a:pt x="203" y="291"/>
                  </a:lnTo>
                  <a:lnTo>
                    <a:pt x="205" y="293"/>
                  </a:lnTo>
                  <a:lnTo>
                    <a:pt x="207" y="296"/>
                  </a:lnTo>
                  <a:lnTo>
                    <a:pt x="209" y="298"/>
                  </a:lnTo>
                  <a:lnTo>
                    <a:pt x="212" y="301"/>
                  </a:lnTo>
                  <a:lnTo>
                    <a:pt x="212" y="304"/>
                  </a:lnTo>
                  <a:lnTo>
                    <a:pt x="214" y="306"/>
                  </a:lnTo>
                  <a:lnTo>
                    <a:pt x="216" y="308"/>
                  </a:lnTo>
                  <a:lnTo>
                    <a:pt x="218" y="309"/>
                  </a:lnTo>
                  <a:lnTo>
                    <a:pt x="221" y="312"/>
                  </a:lnTo>
                  <a:lnTo>
                    <a:pt x="225" y="312"/>
                  </a:lnTo>
                  <a:lnTo>
                    <a:pt x="225" y="311"/>
                  </a:lnTo>
                  <a:lnTo>
                    <a:pt x="227" y="309"/>
                  </a:lnTo>
                  <a:lnTo>
                    <a:pt x="228" y="307"/>
                  </a:lnTo>
                  <a:lnTo>
                    <a:pt x="229" y="305"/>
                  </a:lnTo>
                  <a:lnTo>
                    <a:pt x="230" y="301"/>
                  </a:lnTo>
                  <a:lnTo>
                    <a:pt x="230" y="298"/>
                  </a:lnTo>
                  <a:lnTo>
                    <a:pt x="231" y="295"/>
                  </a:lnTo>
                  <a:lnTo>
                    <a:pt x="231" y="292"/>
                  </a:lnTo>
                  <a:lnTo>
                    <a:pt x="232" y="288"/>
                  </a:lnTo>
                  <a:lnTo>
                    <a:pt x="233" y="285"/>
                  </a:lnTo>
                  <a:lnTo>
                    <a:pt x="234" y="282"/>
                  </a:lnTo>
                  <a:lnTo>
                    <a:pt x="235" y="279"/>
                  </a:lnTo>
                  <a:lnTo>
                    <a:pt x="236" y="276"/>
                  </a:lnTo>
                  <a:lnTo>
                    <a:pt x="237" y="274"/>
                  </a:lnTo>
                  <a:lnTo>
                    <a:pt x="238" y="272"/>
                  </a:lnTo>
                  <a:lnTo>
                    <a:pt x="240" y="271"/>
                  </a:lnTo>
                  <a:lnTo>
                    <a:pt x="242" y="271"/>
                  </a:lnTo>
                  <a:lnTo>
                    <a:pt x="244" y="271"/>
                  </a:lnTo>
                  <a:lnTo>
                    <a:pt x="246" y="272"/>
                  </a:lnTo>
                  <a:lnTo>
                    <a:pt x="248" y="274"/>
                  </a:lnTo>
                  <a:lnTo>
                    <a:pt x="250" y="276"/>
                  </a:lnTo>
                  <a:lnTo>
                    <a:pt x="252" y="278"/>
                  </a:lnTo>
                  <a:lnTo>
                    <a:pt x="254" y="280"/>
                  </a:lnTo>
                  <a:lnTo>
                    <a:pt x="257" y="283"/>
                  </a:lnTo>
                  <a:lnTo>
                    <a:pt x="259" y="285"/>
                  </a:lnTo>
                  <a:lnTo>
                    <a:pt x="261" y="288"/>
                  </a:lnTo>
                  <a:lnTo>
                    <a:pt x="263" y="289"/>
                  </a:lnTo>
                  <a:lnTo>
                    <a:pt x="266" y="291"/>
                  </a:lnTo>
                  <a:lnTo>
                    <a:pt x="269" y="294"/>
                  </a:lnTo>
                  <a:lnTo>
                    <a:pt x="271" y="295"/>
                  </a:lnTo>
                  <a:lnTo>
                    <a:pt x="271" y="294"/>
                  </a:lnTo>
                  <a:lnTo>
                    <a:pt x="272" y="294"/>
                  </a:lnTo>
                  <a:lnTo>
                    <a:pt x="273" y="292"/>
                  </a:lnTo>
                  <a:lnTo>
                    <a:pt x="273" y="290"/>
                  </a:lnTo>
                  <a:lnTo>
                    <a:pt x="273" y="288"/>
                  </a:lnTo>
                  <a:lnTo>
                    <a:pt x="274" y="285"/>
                  </a:lnTo>
                  <a:lnTo>
                    <a:pt x="274" y="282"/>
                  </a:lnTo>
                  <a:lnTo>
                    <a:pt x="274" y="279"/>
                  </a:lnTo>
                  <a:lnTo>
                    <a:pt x="274" y="275"/>
                  </a:lnTo>
                  <a:lnTo>
                    <a:pt x="274" y="272"/>
                  </a:lnTo>
                  <a:lnTo>
                    <a:pt x="275" y="268"/>
                  </a:lnTo>
                  <a:lnTo>
                    <a:pt x="276" y="266"/>
                  </a:lnTo>
                  <a:lnTo>
                    <a:pt x="276" y="263"/>
                  </a:lnTo>
                  <a:lnTo>
                    <a:pt x="277" y="260"/>
                  </a:lnTo>
                  <a:lnTo>
                    <a:pt x="278" y="258"/>
                  </a:lnTo>
                  <a:lnTo>
                    <a:pt x="281" y="256"/>
                  </a:lnTo>
                  <a:lnTo>
                    <a:pt x="282" y="254"/>
                  </a:lnTo>
                  <a:lnTo>
                    <a:pt x="284" y="253"/>
                  </a:lnTo>
                  <a:lnTo>
                    <a:pt x="286" y="252"/>
                  </a:lnTo>
                  <a:lnTo>
                    <a:pt x="289" y="252"/>
                  </a:lnTo>
                  <a:lnTo>
                    <a:pt x="290" y="251"/>
                  </a:lnTo>
                  <a:lnTo>
                    <a:pt x="293" y="252"/>
                  </a:lnTo>
                  <a:lnTo>
                    <a:pt x="296" y="252"/>
                  </a:lnTo>
                  <a:lnTo>
                    <a:pt x="299" y="253"/>
                  </a:lnTo>
                  <a:lnTo>
                    <a:pt x="301" y="253"/>
                  </a:lnTo>
                  <a:lnTo>
                    <a:pt x="304" y="254"/>
                  </a:lnTo>
                  <a:lnTo>
                    <a:pt x="306" y="255"/>
                  </a:lnTo>
                  <a:lnTo>
                    <a:pt x="308" y="256"/>
                  </a:lnTo>
                  <a:lnTo>
                    <a:pt x="310" y="257"/>
                  </a:lnTo>
                  <a:lnTo>
                    <a:pt x="312" y="257"/>
                  </a:lnTo>
                  <a:lnTo>
                    <a:pt x="311" y="256"/>
                  </a:lnTo>
                  <a:lnTo>
                    <a:pt x="309" y="254"/>
                  </a:lnTo>
                  <a:lnTo>
                    <a:pt x="307" y="251"/>
                  </a:lnTo>
                  <a:lnTo>
                    <a:pt x="305" y="248"/>
                  </a:lnTo>
                  <a:lnTo>
                    <a:pt x="303" y="246"/>
                  </a:lnTo>
                  <a:lnTo>
                    <a:pt x="302" y="244"/>
                  </a:lnTo>
                  <a:lnTo>
                    <a:pt x="301" y="242"/>
                  </a:lnTo>
                  <a:lnTo>
                    <a:pt x="300" y="240"/>
                  </a:lnTo>
                  <a:lnTo>
                    <a:pt x="300" y="237"/>
                  </a:lnTo>
                  <a:lnTo>
                    <a:pt x="300" y="235"/>
                  </a:lnTo>
                  <a:lnTo>
                    <a:pt x="300" y="233"/>
                  </a:lnTo>
                  <a:lnTo>
                    <a:pt x="302" y="231"/>
                  </a:lnTo>
                  <a:lnTo>
                    <a:pt x="303" y="229"/>
                  </a:lnTo>
                  <a:lnTo>
                    <a:pt x="306" y="227"/>
                  </a:lnTo>
                  <a:lnTo>
                    <a:pt x="308" y="225"/>
                  </a:lnTo>
                  <a:lnTo>
                    <a:pt x="311" y="223"/>
                  </a:lnTo>
                  <a:lnTo>
                    <a:pt x="314" y="220"/>
                  </a:lnTo>
                  <a:lnTo>
                    <a:pt x="318" y="218"/>
                  </a:lnTo>
                  <a:lnTo>
                    <a:pt x="321" y="216"/>
                  </a:lnTo>
                  <a:lnTo>
                    <a:pt x="325" y="215"/>
                  </a:lnTo>
                  <a:lnTo>
                    <a:pt x="327" y="213"/>
                  </a:lnTo>
                  <a:lnTo>
                    <a:pt x="331" y="211"/>
                  </a:lnTo>
                  <a:lnTo>
                    <a:pt x="334" y="210"/>
                  </a:lnTo>
                  <a:lnTo>
                    <a:pt x="337" y="209"/>
                  </a:lnTo>
                  <a:lnTo>
                    <a:pt x="339" y="207"/>
                  </a:lnTo>
                  <a:lnTo>
                    <a:pt x="341" y="205"/>
                  </a:lnTo>
                  <a:lnTo>
                    <a:pt x="342" y="204"/>
                  </a:lnTo>
                  <a:lnTo>
                    <a:pt x="344" y="202"/>
                  </a:lnTo>
                  <a:lnTo>
                    <a:pt x="342" y="199"/>
                  </a:lnTo>
                  <a:lnTo>
                    <a:pt x="339" y="196"/>
                  </a:lnTo>
                  <a:lnTo>
                    <a:pt x="337" y="195"/>
                  </a:lnTo>
                  <a:lnTo>
                    <a:pt x="335" y="193"/>
                  </a:lnTo>
                  <a:lnTo>
                    <a:pt x="332" y="192"/>
                  </a:lnTo>
                  <a:lnTo>
                    <a:pt x="330" y="191"/>
                  </a:lnTo>
                  <a:lnTo>
                    <a:pt x="327" y="190"/>
                  </a:lnTo>
                  <a:lnTo>
                    <a:pt x="325" y="189"/>
                  </a:lnTo>
                  <a:lnTo>
                    <a:pt x="323" y="188"/>
                  </a:lnTo>
                  <a:lnTo>
                    <a:pt x="320" y="187"/>
                  </a:lnTo>
                  <a:lnTo>
                    <a:pt x="317" y="184"/>
                  </a:lnTo>
                  <a:lnTo>
                    <a:pt x="316" y="182"/>
                  </a:lnTo>
                  <a:lnTo>
                    <a:pt x="316" y="180"/>
                  </a:lnTo>
                  <a:lnTo>
                    <a:pt x="318" y="178"/>
                  </a:lnTo>
                  <a:lnTo>
                    <a:pt x="319" y="176"/>
                  </a:lnTo>
                  <a:lnTo>
                    <a:pt x="322" y="175"/>
                  </a:lnTo>
                  <a:lnTo>
                    <a:pt x="324" y="173"/>
                  </a:lnTo>
                  <a:lnTo>
                    <a:pt x="327" y="172"/>
                  </a:lnTo>
                  <a:lnTo>
                    <a:pt x="329" y="171"/>
                  </a:lnTo>
                  <a:lnTo>
                    <a:pt x="332" y="169"/>
                  </a:lnTo>
                  <a:lnTo>
                    <a:pt x="335" y="167"/>
                  </a:lnTo>
                  <a:lnTo>
                    <a:pt x="338" y="165"/>
                  </a:lnTo>
                  <a:lnTo>
                    <a:pt x="341" y="164"/>
                  </a:lnTo>
                  <a:lnTo>
                    <a:pt x="344" y="162"/>
                  </a:lnTo>
                  <a:lnTo>
                    <a:pt x="346" y="160"/>
                  </a:lnTo>
                  <a:lnTo>
                    <a:pt x="347" y="158"/>
                  </a:lnTo>
                  <a:lnTo>
                    <a:pt x="347" y="157"/>
                  </a:lnTo>
                  <a:lnTo>
                    <a:pt x="348" y="155"/>
                  </a:lnTo>
                  <a:lnTo>
                    <a:pt x="347" y="153"/>
                  </a:lnTo>
                  <a:lnTo>
                    <a:pt x="346" y="152"/>
                  </a:lnTo>
                  <a:lnTo>
                    <a:pt x="345" y="149"/>
                  </a:lnTo>
                  <a:lnTo>
                    <a:pt x="343" y="147"/>
                  </a:lnTo>
                  <a:lnTo>
                    <a:pt x="340" y="145"/>
                  </a:lnTo>
                  <a:lnTo>
                    <a:pt x="337" y="143"/>
                  </a:lnTo>
                  <a:lnTo>
                    <a:pt x="333" y="141"/>
                  </a:lnTo>
                  <a:lnTo>
                    <a:pt x="330" y="139"/>
                  </a:lnTo>
                  <a:lnTo>
                    <a:pt x="327" y="137"/>
                  </a:lnTo>
                  <a:lnTo>
                    <a:pt x="324" y="135"/>
                  </a:lnTo>
                  <a:lnTo>
                    <a:pt x="320" y="132"/>
                  </a:lnTo>
                  <a:lnTo>
                    <a:pt x="317" y="131"/>
                  </a:lnTo>
                  <a:lnTo>
                    <a:pt x="313" y="129"/>
                  </a:lnTo>
                  <a:lnTo>
                    <a:pt x="311" y="127"/>
                  </a:lnTo>
                  <a:lnTo>
                    <a:pt x="308" y="124"/>
                  </a:lnTo>
                  <a:lnTo>
                    <a:pt x="307" y="123"/>
                  </a:lnTo>
                  <a:lnTo>
                    <a:pt x="306" y="120"/>
                  </a:lnTo>
                  <a:lnTo>
                    <a:pt x="305" y="118"/>
                  </a:lnTo>
                  <a:lnTo>
                    <a:pt x="304" y="115"/>
                  </a:lnTo>
                  <a:lnTo>
                    <a:pt x="305" y="113"/>
                  </a:lnTo>
                  <a:lnTo>
                    <a:pt x="305" y="112"/>
                  </a:lnTo>
                  <a:lnTo>
                    <a:pt x="306" y="109"/>
                  </a:lnTo>
                  <a:lnTo>
                    <a:pt x="307" y="107"/>
                  </a:lnTo>
                  <a:lnTo>
                    <a:pt x="308" y="105"/>
                  </a:lnTo>
                  <a:lnTo>
                    <a:pt x="308" y="103"/>
                  </a:lnTo>
                  <a:lnTo>
                    <a:pt x="309" y="100"/>
                  </a:lnTo>
                  <a:lnTo>
                    <a:pt x="309" y="98"/>
                  </a:lnTo>
                  <a:lnTo>
                    <a:pt x="311" y="97"/>
                  </a:lnTo>
                  <a:lnTo>
                    <a:pt x="312" y="94"/>
                  </a:lnTo>
                  <a:lnTo>
                    <a:pt x="312" y="93"/>
                  </a:lnTo>
                  <a:lnTo>
                    <a:pt x="309" y="91"/>
                  </a:lnTo>
                  <a:lnTo>
                    <a:pt x="307" y="89"/>
                  </a:lnTo>
                  <a:lnTo>
                    <a:pt x="305" y="89"/>
                  </a:lnTo>
                  <a:lnTo>
                    <a:pt x="303" y="88"/>
                  </a:lnTo>
                  <a:lnTo>
                    <a:pt x="301" y="87"/>
                  </a:lnTo>
                  <a:lnTo>
                    <a:pt x="299" y="87"/>
                  </a:lnTo>
                  <a:lnTo>
                    <a:pt x="297" y="86"/>
                  </a:lnTo>
                  <a:lnTo>
                    <a:pt x="294" y="85"/>
                  </a:lnTo>
                  <a:lnTo>
                    <a:pt x="292" y="83"/>
                  </a:lnTo>
                  <a:lnTo>
                    <a:pt x="290" y="82"/>
                  </a:lnTo>
                  <a:lnTo>
                    <a:pt x="289" y="80"/>
                  </a:lnTo>
                  <a:lnTo>
                    <a:pt x="287" y="78"/>
                  </a:lnTo>
                  <a:lnTo>
                    <a:pt x="286" y="76"/>
                  </a:lnTo>
                  <a:lnTo>
                    <a:pt x="285" y="74"/>
                  </a:lnTo>
                  <a:lnTo>
                    <a:pt x="283" y="71"/>
                  </a:lnTo>
                  <a:lnTo>
                    <a:pt x="283" y="68"/>
                  </a:lnTo>
                  <a:lnTo>
                    <a:pt x="282" y="65"/>
                  </a:lnTo>
                  <a:lnTo>
                    <a:pt x="282" y="62"/>
                  </a:lnTo>
                  <a:lnTo>
                    <a:pt x="282" y="58"/>
                  </a:lnTo>
                  <a:lnTo>
                    <a:pt x="282" y="54"/>
                  </a:lnTo>
                  <a:lnTo>
                    <a:pt x="282" y="51"/>
                  </a:lnTo>
                  <a:lnTo>
                    <a:pt x="282" y="48"/>
                  </a:lnTo>
                  <a:lnTo>
                    <a:pt x="282" y="44"/>
                  </a:lnTo>
                  <a:lnTo>
                    <a:pt x="282" y="41"/>
                  </a:lnTo>
                  <a:lnTo>
                    <a:pt x="282" y="37"/>
                  </a:lnTo>
                  <a:lnTo>
                    <a:pt x="283" y="35"/>
                  </a:lnTo>
                  <a:lnTo>
                    <a:pt x="282" y="33"/>
                  </a:lnTo>
                  <a:lnTo>
                    <a:pt x="282" y="31"/>
                  </a:lnTo>
                  <a:lnTo>
                    <a:pt x="281" y="29"/>
                  </a:lnTo>
                  <a:lnTo>
                    <a:pt x="281" y="29"/>
                  </a:lnTo>
                  <a:lnTo>
                    <a:pt x="278" y="28"/>
                  </a:lnTo>
                  <a:lnTo>
                    <a:pt x="274" y="30"/>
                  </a:lnTo>
                  <a:lnTo>
                    <a:pt x="272" y="31"/>
                  </a:lnTo>
                  <a:lnTo>
                    <a:pt x="270" y="33"/>
                  </a:lnTo>
                  <a:lnTo>
                    <a:pt x="268" y="35"/>
                  </a:lnTo>
                  <a:lnTo>
                    <a:pt x="266" y="36"/>
                  </a:lnTo>
                  <a:lnTo>
                    <a:pt x="263" y="37"/>
                  </a:lnTo>
                  <a:lnTo>
                    <a:pt x="261" y="39"/>
                  </a:lnTo>
                  <a:lnTo>
                    <a:pt x="258" y="40"/>
                  </a:lnTo>
                  <a:lnTo>
                    <a:pt x="255" y="41"/>
                  </a:lnTo>
                  <a:lnTo>
                    <a:pt x="252" y="42"/>
                  </a:lnTo>
                  <a:lnTo>
                    <a:pt x="250" y="42"/>
                  </a:lnTo>
                  <a:lnTo>
                    <a:pt x="248" y="42"/>
                  </a:lnTo>
                  <a:lnTo>
                    <a:pt x="246" y="41"/>
                  </a:lnTo>
                  <a:lnTo>
                    <a:pt x="243" y="39"/>
                  </a:lnTo>
                  <a:lnTo>
                    <a:pt x="240" y="37"/>
                  </a:lnTo>
                  <a:lnTo>
                    <a:pt x="238" y="35"/>
                  </a:lnTo>
                  <a:lnTo>
                    <a:pt x="236" y="33"/>
                  </a:lnTo>
                  <a:lnTo>
                    <a:pt x="233" y="30"/>
                  </a:lnTo>
                  <a:lnTo>
                    <a:pt x="231" y="27"/>
                  </a:lnTo>
                  <a:lnTo>
                    <a:pt x="230" y="23"/>
                  </a:lnTo>
                  <a:lnTo>
                    <a:pt x="228" y="19"/>
                  </a:lnTo>
                  <a:lnTo>
                    <a:pt x="226" y="16"/>
                  </a:lnTo>
                  <a:lnTo>
                    <a:pt x="224" y="13"/>
                  </a:lnTo>
                  <a:lnTo>
                    <a:pt x="222" y="10"/>
                  </a:lnTo>
                  <a:lnTo>
                    <a:pt x="221" y="7"/>
                  </a:lnTo>
                  <a:lnTo>
                    <a:pt x="219" y="4"/>
                  </a:lnTo>
                  <a:lnTo>
                    <a:pt x="217" y="2"/>
                  </a:lnTo>
                  <a:lnTo>
                    <a:pt x="215" y="1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2" y="1"/>
                  </a:lnTo>
                  <a:lnTo>
                    <a:pt x="210" y="2"/>
                  </a:lnTo>
                  <a:lnTo>
                    <a:pt x="208" y="5"/>
                  </a:lnTo>
                  <a:lnTo>
                    <a:pt x="206" y="7"/>
                  </a:lnTo>
                  <a:lnTo>
                    <a:pt x="205" y="10"/>
                  </a:lnTo>
                  <a:lnTo>
                    <a:pt x="203" y="13"/>
                  </a:lnTo>
                  <a:lnTo>
                    <a:pt x="202" y="15"/>
                  </a:lnTo>
                  <a:lnTo>
                    <a:pt x="201" y="18"/>
                  </a:lnTo>
                  <a:lnTo>
                    <a:pt x="199" y="21"/>
                  </a:lnTo>
                  <a:lnTo>
                    <a:pt x="198" y="24"/>
                  </a:lnTo>
                  <a:lnTo>
                    <a:pt x="197" y="27"/>
                  </a:lnTo>
                  <a:lnTo>
                    <a:pt x="195" y="28"/>
                  </a:lnTo>
                  <a:lnTo>
                    <a:pt x="194" y="31"/>
                  </a:lnTo>
                  <a:lnTo>
                    <a:pt x="192" y="32"/>
                  </a:lnTo>
                  <a:lnTo>
                    <a:pt x="192" y="33"/>
                  </a:lnTo>
                  <a:lnTo>
                    <a:pt x="191" y="32"/>
                  </a:lnTo>
                  <a:lnTo>
                    <a:pt x="189" y="31"/>
                  </a:lnTo>
                  <a:lnTo>
                    <a:pt x="187" y="29"/>
                  </a:lnTo>
                  <a:lnTo>
                    <a:pt x="186" y="27"/>
                  </a:lnTo>
                  <a:lnTo>
                    <a:pt x="185" y="25"/>
                  </a:lnTo>
                  <a:lnTo>
                    <a:pt x="183" y="22"/>
                  </a:lnTo>
                  <a:lnTo>
                    <a:pt x="182" y="19"/>
                  </a:lnTo>
                  <a:lnTo>
                    <a:pt x="181" y="16"/>
                  </a:lnTo>
                  <a:lnTo>
                    <a:pt x="179" y="14"/>
                  </a:lnTo>
                  <a:lnTo>
                    <a:pt x="178" y="11"/>
                  </a:lnTo>
                  <a:lnTo>
                    <a:pt x="176" y="8"/>
                  </a:lnTo>
                  <a:lnTo>
                    <a:pt x="175" y="5"/>
                  </a:lnTo>
                  <a:lnTo>
                    <a:pt x="173" y="3"/>
                  </a:lnTo>
                  <a:lnTo>
                    <a:pt x="173" y="2"/>
                  </a:lnTo>
                  <a:lnTo>
                    <a:pt x="171" y="1"/>
                  </a:lnTo>
                  <a:lnTo>
                    <a:pt x="170" y="1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5" y="4"/>
                  </a:lnTo>
                  <a:lnTo>
                    <a:pt x="164" y="7"/>
                  </a:lnTo>
                  <a:lnTo>
                    <a:pt x="162" y="9"/>
                  </a:lnTo>
                  <a:lnTo>
                    <a:pt x="161" y="12"/>
                  </a:lnTo>
                  <a:lnTo>
                    <a:pt x="159" y="15"/>
                  </a:lnTo>
                  <a:lnTo>
                    <a:pt x="158" y="18"/>
                  </a:lnTo>
                  <a:lnTo>
                    <a:pt x="156" y="21"/>
                  </a:lnTo>
                  <a:lnTo>
                    <a:pt x="154" y="24"/>
                  </a:lnTo>
                  <a:lnTo>
                    <a:pt x="153" y="27"/>
                  </a:lnTo>
                  <a:lnTo>
                    <a:pt x="151" y="30"/>
                  </a:lnTo>
                  <a:lnTo>
                    <a:pt x="149" y="33"/>
                  </a:lnTo>
                  <a:lnTo>
                    <a:pt x="147" y="35"/>
                  </a:lnTo>
                  <a:lnTo>
                    <a:pt x="145" y="36"/>
                  </a:lnTo>
                  <a:lnTo>
                    <a:pt x="144" y="37"/>
                  </a:lnTo>
                  <a:lnTo>
                    <a:pt x="139" y="37"/>
                  </a:lnTo>
                  <a:lnTo>
                    <a:pt x="136" y="35"/>
                  </a:lnTo>
                  <a:lnTo>
                    <a:pt x="134" y="33"/>
                  </a:lnTo>
                  <a:lnTo>
                    <a:pt x="133" y="31"/>
                  </a:lnTo>
                  <a:lnTo>
                    <a:pt x="131" y="29"/>
                  </a:lnTo>
                  <a:lnTo>
                    <a:pt x="129" y="27"/>
                  </a:lnTo>
                  <a:lnTo>
                    <a:pt x="127" y="24"/>
                  </a:lnTo>
                  <a:lnTo>
                    <a:pt x="125" y="22"/>
                  </a:lnTo>
                  <a:lnTo>
                    <a:pt x="123" y="19"/>
                  </a:lnTo>
                  <a:lnTo>
                    <a:pt x="122" y="18"/>
                  </a:lnTo>
                  <a:lnTo>
                    <a:pt x="119" y="15"/>
                  </a:lnTo>
                  <a:lnTo>
                    <a:pt x="117" y="14"/>
                  </a:lnTo>
                  <a:lnTo>
                    <a:pt x="115" y="15"/>
                  </a:lnTo>
                  <a:lnTo>
                    <a:pt x="114" y="16"/>
                  </a:lnTo>
                  <a:lnTo>
                    <a:pt x="114" y="18"/>
                  </a:lnTo>
                  <a:lnTo>
                    <a:pt x="113" y="21"/>
                  </a:lnTo>
                  <a:lnTo>
                    <a:pt x="113" y="23"/>
                  </a:lnTo>
                  <a:lnTo>
                    <a:pt x="112" y="26"/>
                  </a:lnTo>
                  <a:lnTo>
                    <a:pt x="112" y="28"/>
                  </a:lnTo>
                  <a:lnTo>
                    <a:pt x="111" y="31"/>
                  </a:lnTo>
                  <a:lnTo>
                    <a:pt x="110" y="34"/>
                  </a:lnTo>
                  <a:lnTo>
                    <a:pt x="109" y="36"/>
                  </a:lnTo>
                  <a:lnTo>
                    <a:pt x="108" y="38"/>
                  </a:lnTo>
                  <a:lnTo>
                    <a:pt x="107" y="41"/>
                  </a:lnTo>
                  <a:lnTo>
                    <a:pt x="106" y="42"/>
                  </a:lnTo>
                  <a:lnTo>
                    <a:pt x="105" y="44"/>
                  </a:lnTo>
                  <a:lnTo>
                    <a:pt x="102" y="45"/>
                  </a:lnTo>
                  <a:lnTo>
                    <a:pt x="99" y="46"/>
                  </a:lnTo>
                  <a:lnTo>
                    <a:pt x="96" y="45"/>
                  </a:lnTo>
                  <a:lnTo>
                    <a:pt x="93" y="44"/>
                  </a:lnTo>
                  <a:lnTo>
                    <a:pt x="90" y="42"/>
                  </a:lnTo>
                  <a:lnTo>
                    <a:pt x="87" y="40"/>
                  </a:lnTo>
                  <a:lnTo>
                    <a:pt x="84" y="39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3" y="46"/>
                  </a:lnTo>
                  <a:lnTo>
                    <a:pt x="83" y="48"/>
                  </a:lnTo>
                  <a:lnTo>
                    <a:pt x="84" y="50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4" y="56"/>
                  </a:lnTo>
                  <a:lnTo>
                    <a:pt x="84" y="58"/>
                  </a:lnTo>
                  <a:lnTo>
                    <a:pt x="83" y="61"/>
                  </a:lnTo>
                  <a:lnTo>
                    <a:pt x="83" y="63"/>
                  </a:lnTo>
                  <a:lnTo>
                    <a:pt x="81" y="65"/>
                  </a:lnTo>
                  <a:lnTo>
                    <a:pt x="80" y="67"/>
                  </a:lnTo>
                  <a:lnTo>
                    <a:pt x="79" y="69"/>
                  </a:lnTo>
                  <a:lnTo>
                    <a:pt x="77" y="71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68" y="72"/>
                  </a:lnTo>
                  <a:lnTo>
                    <a:pt x="64" y="73"/>
                  </a:lnTo>
                  <a:lnTo>
                    <a:pt x="62" y="73"/>
                  </a:lnTo>
                  <a:lnTo>
                    <a:pt x="59" y="73"/>
                  </a:lnTo>
                  <a:lnTo>
                    <a:pt x="58" y="73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48" y="73"/>
                  </a:lnTo>
                  <a:lnTo>
                    <a:pt x="46" y="72"/>
                  </a:lnTo>
                  <a:lnTo>
                    <a:pt x="43" y="72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37" y="72"/>
                  </a:lnTo>
                  <a:lnTo>
                    <a:pt x="34" y="72"/>
                  </a:lnTo>
                  <a:lnTo>
                    <a:pt x="31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9" y="74"/>
                  </a:lnTo>
                  <a:lnTo>
                    <a:pt x="30" y="74"/>
                  </a:lnTo>
                  <a:lnTo>
                    <a:pt x="33" y="75"/>
                  </a:lnTo>
                  <a:lnTo>
                    <a:pt x="35" y="76"/>
                  </a:lnTo>
                  <a:lnTo>
                    <a:pt x="37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3" y="82"/>
                  </a:lnTo>
                  <a:lnTo>
                    <a:pt x="46" y="84"/>
                  </a:lnTo>
                  <a:lnTo>
                    <a:pt x="48" y="86"/>
                  </a:lnTo>
                  <a:lnTo>
                    <a:pt x="50" y="88"/>
                  </a:lnTo>
                  <a:lnTo>
                    <a:pt x="51" y="89"/>
                  </a:lnTo>
                  <a:lnTo>
                    <a:pt x="52" y="92"/>
                  </a:lnTo>
                  <a:lnTo>
                    <a:pt x="52" y="94"/>
                  </a:lnTo>
                  <a:lnTo>
                    <a:pt x="50" y="98"/>
                  </a:lnTo>
                  <a:lnTo>
                    <a:pt x="47" y="102"/>
                  </a:lnTo>
                  <a:lnTo>
                    <a:pt x="43" y="105"/>
                  </a:lnTo>
                  <a:lnTo>
                    <a:pt x="41" y="107"/>
                  </a:lnTo>
                  <a:lnTo>
                    <a:pt x="38" y="109"/>
                  </a:lnTo>
                  <a:lnTo>
                    <a:pt x="37" y="110"/>
                  </a:lnTo>
                  <a:lnTo>
                    <a:pt x="35" y="112"/>
                  </a:lnTo>
                  <a:lnTo>
                    <a:pt x="33" y="114"/>
                  </a:lnTo>
                  <a:lnTo>
                    <a:pt x="31" y="117"/>
                  </a:lnTo>
                  <a:lnTo>
                    <a:pt x="31" y="119"/>
                  </a:lnTo>
                  <a:lnTo>
                    <a:pt x="33" y="121"/>
                  </a:lnTo>
                  <a:lnTo>
                    <a:pt x="36" y="123"/>
                  </a:lnTo>
                  <a:lnTo>
                    <a:pt x="39" y="126"/>
                  </a:lnTo>
                  <a:lnTo>
                    <a:pt x="42" y="127"/>
                  </a:lnTo>
                  <a:lnTo>
                    <a:pt x="45" y="128"/>
                  </a:lnTo>
                  <a:lnTo>
                    <a:pt x="47" y="129"/>
                  </a:lnTo>
                  <a:lnTo>
                    <a:pt x="47" y="131"/>
                  </a:lnTo>
                  <a:lnTo>
                    <a:pt x="45" y="131"/>
                  </a:lnTo>
                  <a:lnTo>
                    <a:pt x="44" y="132"/>
                  </a:lnTo>
                  <a:lnTo>
                    <a:pt x="42" y="132"/>
                  </a:lnTo>
                  <a:lnTo>
                    <a:pt x="40" y="132"/>
                  </a:lnTo>
                  <a:lnTo>
                    <a:pt x="38" y="132"/>
                  </a:lnTo>
                  <a:lnTo>
                    <a:pt x="35" y="133"/>
                  </a:lnTo>
                  <a:lnTo>
                    <a:pt x="33" y="134"/>
                  </a:lnTo>
                  <a:lnTo>
                    <a:pt x="31" y="135"/>
                  </a:lnTo>
                  <a:lnTo>
                    <a:pt x="28" y="135"/>
                  </a:lnTo>
                  <a:lnTo>
                    <a:pt x="25" y="136"/>
                  </a:lnTo>
                  <a:lnTo>
                    <a:pt x="23" y="137"/>
                  </a:lnTo>
                  <a:lnTo>
                    <a:pt x="21" y="139"/>
                  </a:lnTo>
                  <a:lnTo>
                    <a:pt x="19" y="141"/>
                  </a:lnTo>
                  <a:lnTo>
                    <a:pt x="19" y="145"/>
                  </a:lnTo>
                  <a:lnTo>
                    <a:pt x="20" y="146"/>
                  </a:lnTo>
                  <a:lnTo>
                    <a:pt x="21" y="148"/>
                  </a:lnTo>
                  <a:lnTo>
                    <a:pt x="24" y="150"/>
                  </a:lnTo>
                  <a:lnTo>
                    <a:pt x="26" y="152"/>
                  </a:lnTo>
                  <a:lnTo>
                    <a:pt x="29" y="153"/>
                  </a:lnTo>
                  <a:lnTo>
                    <a:pt x="32" y="155"/>
                  </a:lnTo>
                  <a:lnTo>
                    <a:pt x="35" y="157"/>
                  </a:lnTo>
                  <a:lnTo>
                    <a:pt x="38" y="159"/>
                  </a:lnTo>
                  <a:lnTo>
                    <a:pt x="41" y="161"/>
                  </a:lnTo>
                  <a:lnTo>
                    <a:pt x="44" y="163"/>
                  </a:lnTo>
                  <a:lnTo>
                    <a:pt x="47" y="164"/>
                  </a:lnTo>
                  <a:lnTo>
                    <a:pt x="50" y="166"/>
                  </a:lnTo>
                  <a:lnTo>
                    <a:pt x="52" y="167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5" y="16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D119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Freeform 59"/>
            <p:cNvSpPr>
              <a:spLocks/>
            </p:cNvSpPr>
            <p:nvPr/>
          </p:nvSpPr>
          <p:spPr bwMode="auto">
            <a:xfrm>
              <a:off x="1229" y="1051"/>
              <a:ext cx="193" cy="198"/>
            </a:xfrm>
            <a:custGeom>
              <a:avLst/>
              <a:gdLst/>
              <a:ahLst/>
              <a:cxnLst>
                <a:cxn ang="0">
                  <a:pos x="49" y="58"/>
                </a:cxn>
                <a:cxn ang="0">
                  <a:pos x="52" y="45"/>
                </a:cxn>
                <a:cxn ang="0">
                  <a:pos x="62" y="51"/>
                </a:cxn>
                <a:cxn ang="0">
                  <a:pos x="61" y="33"/>
                </a:cxn>
                <a:cxn ang="0">
                  <a:pos x="60" y="19"/>
                </a:cxn>
                <a:cxn ang="0">
                  <a:pos x="63" y="1"/>
                </a:cxn>
                <a:cxn ang="0">
                  <a:pos x="78" y="10"/>
                </a:cxn>
                <a:cxn ang="0">
                  <a:pos x="99" y="31"/>
                </a:cxn>
                <a:cxn ang="0">
                  <a:pos x="118" y="34"/>
                </a:cxn>
                <a:cxn ang="0">
                  <a:pos x="129" y="19"/>
                </a:cxn>
                <a:cxn ang="0">
                  <a:pos x="130" y="22"/>
                </a:cxn>
                <a:cxn ang="0">
                  <a:pos x="127" y="45"/>
                </a:cxn>
                <a:cxn ang="0">
                  <a:pos x="134" y="60"/>
                </a:cxn>
                <a:cxn ang="0">
                  <a:pos x="153" y="54"/>
                </a:cxn>
                <a:cxn ang="0">
                  <a:pos x="167" y="50"/>
                </a:cxn>
                <a:cxn ang="0">
                  <a:pos x="158" y="67"/>
                </a:cxn>
                <a:cxn ang="0">
                  <a:pos x="153" y="83"/>
                </a:cxn>
                <a:cxn ang="0">
                  <a:pos x="165" y="87"/>
                </a:cxn>
                <a:cxn ang="0">
                  <a:pos x="171" y="90"/>
                </a:cxn>
                <a:cxn ang="0">
                  <a:pos x="161" y="110"/>
                </a:cxn>
                <a:cxn ang="0">
                  <a:pos x="178" y="119"/>
                </a:cxn>
                <a:cxn ang="0">
                  <a:pos x="193" y="125"/>
                </a:cxn>
                <a:cxn ang="0">
                  <a:pos x="182" y="125"/>
                </a:cxn>
                <a:cxn ang="0">
                  <a:pos x="161" y="127"/>
                </a:cxn>
                <a:cxn ang="0">
                  <a:pos x="155" y="142"/>
                </a:cxn>
                <a:cxn ang="0">
                  <a:pos x="163" y="162"/>
                </a:cxn>
                <a:cxn ang="0">
                  <a:pos x="163" y="169"/>
                </a:cxn>
                <a:cxn ang="0">
                  <a:pos x="147" y="163"/>
                </a:cxn>
                <a:cxn ang="0">
                  <a:pos x="130" y="159"/>
                </a:cxn>
                <a:cxn ang="0">
                  <a:pos x="124" y="169"/>
                </a:cxn>
                <a:cxn ang="0">
                  <a:pos x="125" y="183"/>
                </a:cxn>
                <a:cxn ang="0">
                  <a:pos x="119" y="169"/>
                </a:cxn>
                <a:cxn ang="0">
                  <a:pos x="108" y="163"/>
                </a:cxn>
                <a:cxn ang="0">
                  <a:pos x="90" y="179"/>
                </a:cxn>
                <a:cxn ang="0">
                  <a:pos x="74" y="197"/>
                </a:cxn>
                <a:cxn ang="0">
                  <a:pos x="69" y="191"/>
                </a:cxn>
                <a:cxn ang="0">
                  <a:pos x="70" y="171"/>
                </a:cxn>
                <a:cxn ang="0">
                  <a:pos x="61" y="165"/>
                </a:cxn>
                <a:cxn ang="0">
                  <a:pos x="49" y="170"/>
                </a:cxn>
                <a:cxn ang="0">
                  <a:pos x="52" y="156"/>
                </a:cxn>
                <a:cxn ang="0">
                  <a:pos x="47" y="147"/>
                </a:cxn>
                <a:cxn ang="0">
                  <a:pos x="31" y="148"/>
                </a:cxn>
                <a:cxn ang="0">
                  <a:pos x="26" y="146"/>
                </a:cxn>
                <a:cxn ang="0">
                  <a:pos x="41" y="135"/>
                </a:cxn>
                <a:cxn ang="0">
                  <a:pos x="42" y="126"/>
                </a:cxn>
                <a:cxn ang="0">
                  <a:pos x="24" y="124"/>
                </a:cxn>
                <a:cxn ang="0">
                  <a:pos x="19" y="122"/>
                </a:cxn>
                <a:cxn ang="0">
                  <a:pos x="31" y="105"/>
                </a:cxn>
                <a:cxn ang="0">
                  <a:pos x="16" y="92"/>
                </a:cxn>
                <a:cxn ang="0">
                  <a:pos x="0" y="84"/>
                </a:cxn>
                <a:cxn ang="0">
                  <a:pos x="13" y="86"/>
                </a:cxn>
                <a:cxn ang="0">
                  <a:pos x="29" y="87"/>
                </a:cxn>
                <a:cxn ang="0">
                  <a:pos x="27" y="69"/>
                </a:cxn>
                <a:cxn ang="0">
                  <a:pos x="33" y="63"/>
                </a:cxn>
                <a:cxn ang="0">
                  <a:pos x="47" y="69"/>
                </a:cxn>
              </a:cxnLst>
              <a:rect l="0" t="0" r="r" b="b"/>
              <a:pathLst>
                <a:path w="193" h="198">
                  <a:moveTo>
                    <a:pt x="51" y="71"/>
                  </a:moveTo>
                  <a:lnTo>
                    <a:pt x="50" y="69"/>
                  </a:lnTo>
                  <a:lnTo>
                    <a:pt x="50" y="67"/>
                  </a:lnTo>
                  <a:lnTo>
                    <a:pt x="49" y="65"/>
                  </a:lnTo>
                  <a:lnTo>
                    <a:pt x="49" y="63"/>
                  </a:lnTo>
                  <a:lnTo>
                    <a:pt x="49" y="61"/>
                  </a:lnTo>
                  <a:lnTo>
                    <a:pt x="49" y="58"/>
                  </a:lnTo>
                  <a:lnTo>
                    <a:pt x="48" y="56"/>
                  </a:lnTo>
                  <a:lnTo>
                    <a:pt x="48" y="53"/>
                  </a:lnTo>
                  <a:lnTo>
                    <a:pt x="48" y="51"/>
                  </a:lnTo>
                  <a:lnTo>
                    <a:pt x="48" y="50"/>
                  </a:lnTo>
                  <a:lnTo>
                    <a:pt x="49" y="47"/>
                  </a:lnTo>
                  <a:lnTo>
                    <a:pt x="51" y="46"/>
                  </a:lnTo>
                  <a:lnTo>
                    <a:pt x="52" y="45"/>
                  </a:lnTo>
                  <a:lnTo>
                    <a:pt x="53" y="47"/>
                  </a:lnTo>
                  <a:lnTo>
                    <a:pt x="55" y="49"/>
                  </a:lnTo>
                  <a:lnTo>
                    <a:pt x="57" y="51"/>
                  </a:lnTo>
                  <a:lnTo>
                    <a:pt x="59" y="53"/>
                  </a:lnTo>
                  <a:lnTo>
                    <a:pt x="60" y="54"/>
                  </a:lnTo>
                  <a:lnTo>
                    <a:pt x="61" y="54"/>
                  </a:lnTo>
                  <a:lnTo>
                    <a:pt x="62" y="51"/>
                  </a:lnTo>
                  <a:lnTo>
                    <a:pt x="62" y="50"/>
                  </a:lnTo>
                  <a:lnTo>
                    <a:pt x="62" y="47"/>
                  </a:lnTo>
                  <a:lnTo>
                    <a:pt x="62" y="43"/>
                  </a:lnTo>
                  <a:lnTo>
                    <a:pt x="62" y="40"/>
                  </a:lnTo>
                  <a:lnTo>
                    <a:pt x="61" y="38"/>
                  </a:lnTo>
                  <a:lnTo>
                    <a:pt x="61" y="35"/>
                  </a:lnTo>
                  <a:lnTo>
                    <a:pt x="61" y="33"/>
                  </a:lnTo>
                  <a:lnTo>
                    <a:pt x="61" y="31"/>
                  </a:lnTo>
                  <a:lnTo>
                    <a:pt x="61" y="30"/>
                  </a:lnTo>
                  <a:lnTo>
                    <a:pt x="61" y="28"/>
                  </a:lnTo>
                  <a:lnTo>
                    <a:pt x="61" y="26"/>
                  </a:lnTo>
                  <a:lnTo>
                    <a:pt x="61" y="24"/>
                  </a:lnTo>
                  <a:lnTo>
                    <a:pt x="60" y="22"/>
                  </a:lnTo>
                  <a:lnTo>
                    <a:pt x="60" y="19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1" y="5"/>
                  </a:lnTo>
                  <a:lnTo>
                    <a:pt x="62" y="3"/>
                  </a:lnTo>
                  <a:lnTo>
                    <a:pt x="63" y="1"/>
                  </a:lnTo>
                  <a:lnTo>
                    <a:pt x="65" y="1"/>
                  </a:lnTo>
                  <a:lnTo>
                    <a:pt x="66" y="0"/>
                  </a:lnTo>
                  <a:lnTo>
                    <a:pt x="68" y="1"/>
                  </a:lnTo>
                  <a:lnTo>
                    <a:pt x="70" y="2"/>
                  </a:lnTo>
                  <a:lnTo>
                    <a:pt x="74" y="5"/>
                  </a:lnTo>
                  <a:lnTo>
                    <a:pt x="76" y="7"/>
                  </a:lnTo>
                  <a:lnTo>
                    <a:pt x="78" y="10"/>
                  </a:lnTo>
                  <a:lnTo>
                    <a:pt x="81" y="13"/>
                  </a:lnTo>
                  <a:lnTo>
                    <a:pt x="84" y="16"/>
                  </a:lnTo>
                  <a:lnTo>
                    <a:pt x="87" y="19"/>
                  </a:lnTo>
                  <a:lnTo>
                    <a:pt x="91" y="23"/>
                  </a:lnTo>
                  <a:lnTo>
                    <a:pt x="94" y="26"/>
                  </a:lnTo>
                  <a:lnTo>
                    <a:pt x="97" y="29"/>
                  </a:lnTo>
                  <a:lnTo>
                    <a:pt x="99" y="31"/>
                  </a:lnTo>
                  <a:lnTo>
                    <a:pt x="103" y="33"/>
                  </a:lnTo>
                  <a:lnTo>
                    <a:pt x="106" y="35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5" y="35"/>
                  </a:lnTo>
                  <a:lnTo>
                    <a:pt x="116" y="34"/>
                  </a:lnTo>
                  <a:lnTo>
                    <a:pt x="118" y="34"/>
                  </a:lnTo>
                  <a:lnTo>
                    <a:pt x="120" y="31"/>
                  </a:lnTo>
                  <a:lnTo>
                    <a:pt x="122" y="30"/>
                  </a:lnTo>
                  <a:lnTo>
                    <a:pt x="124" y="28"/>
                  </a:lnTo>
                  <a:lnTo>
                    <a:pt x="126" y="26"/>
                  </a:lnTo>
                  <a:lnTo>
                    <a:pt x="127" y="24"/>
                  </a:lnTo>
                  <a:lnTo>
                    <a:pt x="128" y="21"/>
                  </a:lnTo>
                  <a:lnTo>
                    <a:pt x="129" y="19"/>
                  </a:lnTo>
                  <a:lnTo>
                    <a:pt x="130" y="17"/>
                  </a:lnTo>
                  <a:lnTo>
                    <a:pt x="131" y="15"/>
                  </a:lnTo>
                  <a:lnTo>
                    <a:pt x="132" y="15"/>
                  </a:lnTo>
                  <a:lnTo>
                    <a:pt x="131" y="16"/>
                  </a:lnTo>
                  <a:lnTo>
                    <a:pt x="131" y="17"/>
                  </a:lnTo>
                  <a:lnTo>
                    <a:pt x="131" y="19"/>
                  </a:lnTo>
                  <a:lnTo>
                    <a:pt x="130" y="22"/>
                  </a:lnTo>
                  <a:lnTo>
                    <a:pt x="129" y="24"/>
                  </a:lnTo>
                  <a:lnTo>
                    <a:pt x="129" y="28"/>
                  </a:lnTo>
                  <a:lnTo>
                    <a:pt x="128" y="30"/>
                  </a:lnTo>
                  <a:lnTo>
                    <a:pt x="128" y="34"/>
                  </a:lnTo>
                  <a:lnTo>
                    <a:pt x="127" y="38"/>
                  </a:lnTo>
                  <a:lnTo>
                    <a:pt x="127" y="42"/>
                  </a:lnTo>
                  <a:lnTo>
                    <a:pt x="127" y="45"/>
                  </a:lnTo>
                  <a:lnTo>
                    <a:pt x="127" y="49"/>
                  </a:lnTo>
                  <a:lnTo>
                    <a:pt x="127" y="51"/>
                  </a:lnTo>
                  <a:lnTo>
                    <a:pt x="128" y="54"/>
                  </a:lnTo>
                  <a:lnTo>
                    <a:pt x="129" y="56"/>
                  </a:lnTo>
                  <a:lnTo>
                    <a:pt x="130" y="58"/>
                  </a:lnTo>
                  <a:lnTo>
                    <a:pt x="132" y="59"/>
                  </a:lnTo>
                  <a:lnTo>
                    <a:pt x="134" y="60"/>
                  </a:lnTo>
                  <a:lnTo>
                    <a:pt x="136" y="59"/>
                  </a:lnTo>
                  <a:lnTo>
                    <a:pt x="139" y="59"/>
                  </a:lnTo>
                  <a:lnTo>
                    <a:pt x="141" y="58"/>
                  </a:lnTo>
                  <a:lnTo>
                    <a:pt x="144" y="57"/>
                  </a:lnTo>
                  <a:lnTo>
                    <a:pt x="147" y="56"/>
                  </a:lnTo>
                  <a:lnTo>
                    <a:pt x="151" y="55"/>
                  </a:lnTo>
                  <a:lnTo>
                    <a:pt x="153" y="54"/>
                  </a:lnTo>
                  <a:lnTo>
                    <a:pt x="155" y="52"/>
                  </a:lnTo>
                  <a:lnTo>
                    <a:pt x="157" y="51"/>
                  </a:lnTo>
                  <a:lnTo>
                    <a:pt x="160" y="51"/>
                  </a:lnTo>
                  <a:lnTo>
                    <a:pt x="162" y="50"/>
                  </a:lnTo>
                  <a:lnTo>
                    <a:pt x="164" y="50"/>
                  </a:lnTo>
                  <a:lnTo>
                    <a:pt x="165" y="50"/>
                  </a:lnTo>
                  <a:lnTo>
                    <a:pt x="167" y="50"/>
                  </a:lnTo>
                  <a:lnTo>
                    <a:pt x="167" y="52"/>
                  </a:lnTo>
                  <a:lnTo>
                    <a:pt x="165" y="55"/>
                  </a:lnTo>
                  <a:lnTo>
                    <a:pt x="164" y="57"/>
                  </a:lnTo>
                  <a:lnTo>
                    <a:pt x="163" y="59"/>
                  </a:lnTo>
                  <a:lnTo>
                    <a:pt x="161" y="61"/>
                  </a:lnTo>
                  <a:lnTo>
                    <a:pt x="160" y="64"/>
                  </a:lnTo>
                  <a:lnTo>
                    <a:pt x="158" y="67"/>
                  </a:lnTo>
                  <a:lnTo>
                    <a:pt x="156" y="69"/>
                  </a:lnTo>
                  <a:lnTo>
                    <a:pt x="155" y="71"/>
                  </a:lnTo>
                  <a:lnTo>
                    <a:pt x="155" y="74"/>
                  </a:lnTo>
                  <a:lnTo>
                    <a:pt x="154" y="76"/>
                  </a:lnTo>
                  <a:lnTo>
                    <a:pt x="153" y="79"/>
                  </a:lnTo>
                  <a:lnTo>
                    <a:pt x="152" y="81"/>
                  </a:lnTo>
                  <a:lnTo>
                    <a:pt x="153" y="83"/>
                  </a:lnTo>
                  <a:lnTo>
                    <a:pt x="154" y="86"/>
                  </a:lnTo>
                  <a:lnTo>
                    <a:pt x="155" y="87"/>
                  </a:lnTo>
                  <a:lnTo>
                    <a:pt x="156" y="87"/>
                  </a:lnTo>
                  <a:lnTo>
                    <a:pt x="158" y="87"/>
                  </a:lnTo>
                  <a:lnTo>
                    <a:pt x="160" y="87"/>
                  </a:lnTo>
                  <a:lnTo>
                    <a:pt x="163" y="88"/>
                  </a:lnTo>
                  <a:lnTo>
                    <a:pt x="165" y="87"/>
                  </a:lnTo>
                  <a:lnTo>
                    <a:pt x="166" y="87"/>
                  </a:lnTo>
                  <a:lnTo>
                    <a:pt x="168" y="87"/>
                  </a:lnTo>
                  <a:lnTo>
                    <a:pt x="170" y="87"/>
                  </a:lnTo>
                  <a:lnTo>
                    <a:pt x="173" y="87"/>
                  </a:lnTo>
                  <a:lnTo>
                    <a:pt x="174" y="87"/>
                  </a:lnTo>
                  <a:lnTo>
                    <a:pt x="173" y="89"/>
                  </a:lnTo>
                  <a:lnTo>
                    <a:pt x="171" y="90"/>
                  </a:lnTo>
                  <a:lnTo>
                    <a:pt x="168" y="92"/>
                  </a:lnTo>
                  <a:lnTo>
                    <a:pt x="165" y="95"/>
                  </a:lnTo>
                  <a:lnTo>
                    <a:pt x="161" y="99"/>
                  </a:lnTo>
                  <a:lnTo>
                    <a:pt x="159" y="102"/>
                  </a:lnTo>
                  <a:lnTo>
                    <a:pt x="159" y="106"/>
                  </a:lnTo>
                  <a:lnTo>
                    <a:pt x="160" y="109"/>
                  </a:lnTo>
                  <a:lnTo>
                    <a:pt x="161" y="110"/>
                  </a:lnTo>
                  <a:lnTo>
                    <a:pt x="162" y="112"/>
                  </a:lnTo>
                  <a:lnTo>
                    <a:pt x="164" y="113"/>
                  </a:lnTo>
                  <a:lnTo>
                    <a:pt x="167" y="115"/>
                  </a:lnTo>
                  <a:lnTo>
                    <a:pt x="169" y="116"/>
                  </a:lnTo>
                  <a:lnTo>
                    <a:pt x="172" y="117"/>
                  </a:lnTo>
                  <a:lnTo>
                    <a:pt x="174" y="118"/>
                  </a:lnTo>
                  <a:lnTo>
                    <a:pt x="178" y="119"/>
                  </a:lnTo>
                  <a:lnTo>
                    <a:pt x="180" y="120"/>
                  </a:lnTo>
                  <a:lnTo>
                    <a:pt x="183" y="121"/>
                  </a:lnTo>
                  <a:lnTo>
                    <a:pt x="186" y="122"/>
                  </a:lnTo>
                  <a:lnTo>
                    <a:pt x="188" y="123"/>
                  </a:lnTo>
                  <a:lnTo>
                    <a:pt x="190" y="124"/>
                  </a:lnTo>
                  <a:lnTo>
                    <a:pt x="192" y="124"/>
                  </a:lnTo>
                  <a:lnTo>
                    <a:pt x="193" y="125"/>
                  </a:lnTo>
                  <a:lnTo>
                    <a:pt x="193" y="125"/>
                  </a:lnTo>
                  <a:lnTo>
                    <a:pt x="192" y="125"/>
                  </a:lnTo>
                  <a:lnTo>
                    <a:pt x="192" y="125"/>
                  </a:lnTo>
                  <a:lnTo>
                    <a:pt x="189" y="125"/>
                  </a:lnTo>
                  <a:lnTo>
                    <a:pt x="187" y="125"/>
                  </a:lnTo>
                  <a:lnTo>
                    <a:pt x="185" y="125"/>
                  </a:lnTo>
                  <a:lnTo>
                    <a:pt x="182" y="125"/>
                  </a:lnTo>
                  <a:lnTo>
                    <a:pt x="178" y="125"/>
                  </a:lnTo>
                  <a:lnTo>
                    <a:pt x="176" y="126"/>
                  </a:lnTo>
                  <a:lnTo>
                    <a:pt x="173" y="126"/>
                  </a:lnTo>
                  <a:lnTo>
                    <a:pt x="170" y="126"/>
                  </a:lnTo>
                  <a:lnTo>
                    <a:pt x="166" y="127"/>
                  </a:lnTo>
                  <a:lnTo>
                    <a:pt x="164" y="127"/>
                  </a:lnTo>
                  <a:lnTo>
                    <a:pt x="161" y="127"/>
                  </a:lnTo>
                  <a:lnTo>
                    <a:pt x="159" y="129"/>
                  </a:lnTo>
                  <a:lnTo>
                    <a:pt x="157" y="130"/>
                  </a:lnTo>
                  <a:lnTo>
                    <a:pt x="156" y="133"/>
                  </a:lnTo>
                  <a:lnTo>
                    <a:pt x="155" y="134"/>
                  </a:lnTo>
                  <a:lnTo>
                    <a:pt x="155" y="137"/>
                  </a:lnTo>
                  <a:lnTo>
                    <a:pt x="155" y="139"/>
                  </a:lnTo>
                  <a:lnTo>
                    <a:pt x="155" y="142"/>
                  </a:lnTo>
                  <a:lnTo>
                    <a:pt x="155" y="145"/>
                  </a:lnTo>
                  <a:lnTo>
                    <a:pt x="156" y="147"/>
                  </a:lnTo>
                  <a:lnTo>
                    <a:pt x="157" y="150"/>
                  </a:lnTo>
                  <a:lnTo>
                    <a:pt x="159" y="153"/>
                  </a:lnTo>
                  <a:lnTo>
                    <a:pt x="160" y="156"/>
                  </a:lnTo>
                  <a:lnTo>
                    <a:pt x="162" y="159"/>
                  </a:lnTo>
                  <a:lnTo>
                    <a:pt x="163" y="162"/>
                  </a:lnTo>
                  <a:lnTo>
                    <a:pt x="164" y="164"/>
                  </a:lnTo>
                  <a:lnTo>
                    <a:pt x="165" y="166"/>
                  </a:lnTo>
                  <a:lnTo>
                    <a:pt x="165" y="167"/>
                  </a:lnTo>
                  <a:lnTo>
                    <a:pt x="165" y="168"/>
                  </a:lnTo>
                  <a:lnTo>
                    <a:pt x="166" y="169"/>
                  </a:lnTo>
                  <a:lnTo>
                    <a:pt x="165" y="169"/>
                  </a:lnTo>
                  <a:lnTo>
                    <a:pt x="163" y="169"/>
                  </a:lnTo>
                  <a:lnTo>
                    <a:pt x="162" y="169"/>
                  </a:lnTo>
                  <a:lnTo>
                    <a:pt x="160" y="168"/>
                  </a:lnTo>
                  <a:lnTo>
                    <a:pt x="157" y="167"/>
                  </a:lnTo>
                  <a:lnTo>
                    <a:pt x="155" y="166"/>
                  </a:lnTo>
                  <a:lnTo>
                    <a:pt x="153" y="166"/>
                  </a:lnTo>
                  <a:lnTo>
                    <a:pt x="150" y="165"/>
                  </a:lnTo>
                  <a:lnTo>
                    <a:pt x="147" y="163"/>
                  </a:lnTo>
                  <a:lnTo>
                    <a:pt x="144" y="162"/>
                  </a:lnTo>
                  <a:lnTo>
                    <a:pt x="141" y="161"/>
                  </a:lnTo>
                  <a:lnTo>
                    <a:pt x="139" y="160"/>
                  </a:lnTo>
                  <a:lnTo>
                    <a:pt x="136" y="159"/>
                  </a:lnTo>
                  <a:lnTo>
                    <a:pt x="134" y="159"/>
                  </a:lnTo>
                  <a:lnTo>
                    <a:pt x="132" y="159"/>
                  </a:lnTo>
                  <a:lnTo>
                    <a:pt x="130" y="159"/>
                  </a:lnTo>
                  <a:lnTo>
                    <a:pt x="128" y="160"/>
                  </a:lnTo>
                  <a:lnTo>
                    <a:pt x="127" y="161"/>
                  </a:lnTo>
                  <a:lnTo>
                    <a:pt x="125" y="162"/>
                  </a:lnTo>
                  <a:lnTo>
                    <a:pt x="125" y="164"/>
                  </a:lnTo>
                  <a:lnTo>
                    <a:pt x="124" y="166"/>
                  </a:lnTo>
                  <a:lnTo>
                    <a:pt x="124" y="167"/>
                  </a:lnTo>
                  <a:lnTo>
                    <a:pt x="124" y="169"/>
                  </a:lnTo>
                  <a:lnTo>
                    <a:pt x="124" y="171"/>
                  </a:lnTo>
                  <a:lnTo>
                    <a:pt x="124" y="173"/>
                  </a:lnTo>
                  <a:lnTo>
                    <a:pt x="124" y="176"/>
                  </a:lnTo>
                  <a:lnTo>
                    <a:pt x="124" y="177"/>
                  </a:lnTo>
                  <a:lnTo>
                    <a:pt x="124" y="179"/>
                  </a:lnTo>
                  <a:lnTo>
                    <a:pt x="125" y="182"/>
                  </a:lnTo>
                  <a:lnTo>
                    <a:pt x="125" y="183"/>
                  </a:lnTo>
                  <a:lnTo>
                    <a:pt x="125" y="182"/>
                  </a:lnTo>
                  <a:lnTo>
                    <a:pt x="124" y="179"/>
                  </a:lnTo>
                  <a:lnTo>
                    <a:pt x="123" y="177"/>
                  </a:lnTo>
                  <a:lnTo>
                    <a:pt x="122" y="175"/>
                  </a:lnTo>
                  <a:lnTo>
                    <a:pt x="121" y="173"/>
                  </a:lnTo>
                  <a:lnTo>
                    <a:pt x="121" y="171"/>
                  </a:lnTo>
                  <a:lnTo>
                    <a:pt x="119" y="169"/>
                  </a:lnTo>
                  <a:lnTo>
                    <a:pt x="118" y="167"/>
                  </a:lnTo>
                  <a:lnTo>
                    <a:pt x="116" y="166"/>
                  </a:lnTo>
                  <a:lnTo>
                    <a:pt x="116" y="165"/>
                  </a:lnTo>
                  <a:lnTo>
                    <a:pt x="114" y="164"/>
                  </a:lnTo>
                  <a:lnTo>
                    <a:pt x="112" y="163"/>
                  </a:lnTo>
                  <a:lnTo>
                    <a:pt x="110" y="163"/>
                  </a:lnTo>
                  <a:lnTo>
                    <a:pt x="108" y="163"/>
                  </a:lnTo>
                  <a:lnTo>
                    <a:pt x="105" y="164"/>
                  </a:lnTo>
                  <a:lnTo>
                    <a:pt x="103" y="166"/>
                  </a:lnTo>
                  <a:lnTo>
                    <a:pt x="100" y="167"/>
                  </a:lnTo>
                  <a:lnTo>
                    <a:pt x="97" y="170"/>
                  </a:lnTo>
                  <a:lnTo>
                    <a:pt x="95" y="172"/>
                  </a:lnTo>
                  <a:lnTo>
                    <a:pt x="93" y="175"/>
                  </a:lnTo>
                  <a:lnTo>
                    <a:pt x="90" y="179"/>
                  </a:lnTo>
                  <a:lnTo>
                    <a:pt x="87" y="182"/>
                  </a:lnTo>
                  <a:lnTo>
                    <a:pt x="84" y="185"/>
                  </a:lnTo>
                  <a:lnTo>
                    <a:pt x="82" y="187"/>
                  </a:lnTo>
                  <a:lnTo>
                    <a:pt x="79" y="190"/>
                  </a:lnTo>
                  <a:lnTo>
                    <a:pt x="78" y="193"/>
                  </a:lnTo>
                  <a:lnTo>
                    <a:pt x="76" y="194"/>
                  </a:lnTo>
                  <a:lnTo>
                    <a:pt x="74" y="197"/>
                  </a:lnTo>
                  <a:lnTo>
                    <a:pt x="72" y="197"/>
                  </a:lnTo>
                  <a:lnTo>
                    <a:pt x="72" y="198"/>
                  </a:lnTo>
                  <a:lnTo>
                    <a:pt x="70" y="198"/>
                  </a:lnTo>
                  <a:lnTo>
                    <a:pt x="70" y="197"/>
                  </a:lnTo>
                  <a:lnTo>
                    <a:pt x="69" y="195"/>
                  </a:lnTo>
                  <a:lnTo>
                    <a:pt x="69" y="193"/>
                  </a:lnTo>
                  <a:lnTo>
                    <a:pt x="69" y="191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70" y="183"/>
                  </a:lnTo>
                  <a:lnTo>
                    <a:pt x="70" y="180"/>
                  </a:lnTo>
                  <a:lnTo>
                    <a:pt x="70" y="177"/>
                  </a:lnTo>
                  <a:lnTo>
                    <a:pt x="70" y="173"/>
                  </a:lnTo>
                  <a:lnTo>
                    <a:pt x="70" y="171"/>
                  </a:lnTo>
                  <a:lnTo>
                    <a:pt x="70" y="168"/>
                  </a:lnTo>
                  <a:lnTo>
                    <a:pt x="70" y="166"/>
                  </a:lnTo>
                  <a:lnTo>
                    <a:pt x="69" y="165"/>
                  </a:lnTo>
                  <a:lnTo>
                    <a:pt x="69" y="163"/>
                  </a:lnTo>
                  <a:lnTo>
                    <a:pt x="67" y="162"/>
                  </a:lnTo>
                  <a:lnTo>
                    <a:pt x="65" y="163"/>
                  </a:lnTo>
                  <a:lnTo>
                    <a:pt x="61" y="165"/>
                  </a:lnTo>
                  <a:lnTo>
                    <a:pt x="59" y="167"/>
                  </a:lnTo>
                  <a:lnTo>
                    <a:pt x="55" y="170"/>
                  </a:lnTo>
                  <a:lnTo>
                    <a:pt x="52" y="172"/>
                  </a:lnTo>
                  <a:lnTo>
                    <a:pt x="50" y="174"/>
                  </a:lnTo>
                  <a:lnTo>
                    <a:pt x="49" y="175"/>
                  </a:lnTo>
                  <a:lnTo>
                    <a:pt x="49" y="173"/>
                  </a:lnTo>
                  <a:lnTo>
                    <a:pt x="49" y="170"/>
                  </a:lnTo>
                  <a:lnTo>
                    <a:pt x="49" y="168"/>
                  </a:lnTo>
                  <a:lnTo>
                    <a:pt x="50" y="167"/>
                  </a:lnTo>
                  <a:lnTo>
                    <a:pt x="51" y="165"/>
                  </a:lnTo>
                  <a:lnTo>
                    <a:pt x="51" y="163"/>
                  </a:lnTo>
                  <a:lnTo>
                    <a:pt x="52" y="161"/>
                  </a:lnTo>
                  <a:lnTo>
                    <a:pt x="52" y="159"/>
                  </a:lnTo>
                  <a:lnTo>
                    <a:pt x="52" y="156"/>
                  </a:lnTo>
                  <a:lnTo>
                    <a:pt x="52" y="154"/>
                  </a:lnTo>
                  <a:lnTo>
                    <a:pt x="52" y="152"/>
                  </a:lnTo>
                  <a:lnTo>
                    <a:pt x="52" y="150"/>
                  </a:lnTo>
                  <a:lnTo>
                    <a:pt x="51" y="149"/>
                  </a:lnTo>
                  <a:lnTo>
                    <a:pt x="51" y="148"/>
                  </a:lnTo>
                  <a:lnTo>
                    <a:pt x="49" y="147"/>
                  </a:lnTo>
                  <a:lnTo>
                    <a:pt x="47" y="147"/>
                  </a:lnTo>
                  <a:lnTo>
                    <a:pt x="45" y="147"/>
                  </a:lnTo>
                  <a:lnTo>
                    <a:pt x="43" y="147"/>
                  </a:lnTo>
                  <a:lnTo>
                    <a:pt x="40" y="147"/>
                  </a:lnTo>
                  <a:lnTo>
                    <a:pt x="38" y="147"/>
                  </a:lnTo>
                  <a:lnTo>
                    <a:pt x="36" y="147"/>
                  </a:lnTo>
                  <a:lnTo>
                    <a:pt x="34" y="148"/>
                  </a:lnTo>
                  <a:lnTo>
                    <a:pt x="31" y="148"/>
                  </a:lnTo>
                  <a:lnTo>
                    <a:pt x="28" y="149"/>
                  </a:lnTo>
                  <a:lnTo>
                    <a:pt x="26" y="149"/>
                  </a:lnTo>
                  <a:lnTo>
                    <a:pt x="25" y="149"/>
                  </a:lnTo>
                  <a:lnTo>
                    <a:pt x="22" y="150"/>
                  </a:lnTo>
                  <a:lnTo>
                    <a:pt x="21" y="150"/>
                  </a:lnTo>
                  <a:lnTo>
                    <a:pt x="23" y="148"/>
                  </a:lnTo>
                  <a:lnTo>
                    <a:pt x="26" y="146"/>
                  </a:lnTo>
                  <a:lnTo>
                    <a:pt x="28" y="145"/>
                  </a:lnTo>
                  <a:lnTo>
                    <a:pt x="30" y="144"/>
                  </a:lnTo>
                  <a:lnTo>
                    <a:pt x="33" y="142"/>
                  </a:lnTo>
                  <a:lnTo>
                    <a:pt x="36" y="141"/>
                  </a:lnTo>
                  <a:lnTo>
                    <a:pt x="38" y="139"/>
                  </a:lnTo>
                  <a:lnTo>
                    <a:pt x="39" y="137"/>
                  </a:lnTo>
                  <a:lnTo>
                    <a:pt x="41" y="135"/>
                  </a:lnTo>
                  <a:lnTo>
                    <a:pt x="43" y="134"/>
                  </a:lnTo>
                  <a:lnTo>
                    <a:pt x="46" y="130"/>
                  </a:lnTo>
                  <a:lnTo>
                    <a:pt x="46" y="129"/>
                  </a:lnTo>
                  <a:lnTo>
                    <a:pt x="46" y="127"/>
                  </a:lnTo>
                  <a:lnTo>
                    <a:pt x="45" y="127"/>
                  </a:lnTo>
                  <a:lnTo>
                    <a:pt x="43" y="126"/>
                  </a:lnTo>
                  <a:lnTo>
                    <a:pt x="42" y="126"/>
                  </a:lnTo>
                  <a:lnTo>
                    <a:pt x="39" y="125"/>
                  </a:lnTo>
                  <a:lnTo>
                    <a:pt x="38" y="125"/>
                  </a:lnTo>
                  <a:lnTo>
                    <a:pt x="35" y="125"/>
                  </a:lnTo>
                  <a:lnTo>
                    <a:pt x="33" y="125"/>
                  </a:lnTo>
                  <a:lnTo>
                    <a:pt x="29" y="124"/>
                  </a:lnTo>
                  <a:lnTo>
                    <a:pt x="27" y="124"/>
                  </a:lnTo>
                  <a:lnTo>
                    <a:pt x="24" y="124"/>
                  </a:lnTo>
                  <a:lnTo>
                    <a:pt x="22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7" y="124"/>
                  </a:lnTo>
                  <a:lnTo>
                    <a:pt x="17" y="124"/>
                  </a:lnTo>
                  <a:lnTo>
                    <a:pt x="17" y="123"/>
                  </a:lnTo>
                  <a:lnTo>
                    <a:pt x="19" y="122"/>
                  </a:lnTo>
                  <a:lnTo>
                    <a:pt x="21" y="120"/>
                  </a:lnTo>
                  <a:lnTo>
                    <a:pt x="25" y="118"/>
                  </a:lnTo>
                  <a:lnTo>
                    <a:pt x="28" y="115"/>
                  </a:lnTo>
                  <a:lnTo>
                    <a:pt x="31" y="113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1" y="105"/>
                  </a:lnTo>
                  <a:lnTo>
                    <a:pt x="30" y="103"/>
                  </a:lnTo>
                  <a:lnTo>
                    <a:pt x="28" y="101"/>
                  </a:lnTo>
                  <a:lnTo>
                    <a:pt x="26" y="100"/>
                  </a:lnTo>
                  <a:lnTo>
                    <a:pt x="23" y="97"/>
                  </a:lnTo>
                  <a:lnTo>
                    <a:pt x="21" y="95"/>
                  </a:lnTo>
                  <a:lnTo>
                    <a:pt x="19" y="94"/>
                  </a:lnTo>
                  <a:lnTo>
                    <a:pt x="16" y="92"/>
                  </a:lnTo>
                  <a:lnTo>
                    <a:pt x="12" y="90"/>
                  </a:lnTo>
                  <a:lnTo>
                    <a:pt x="10" y="89"/>
                  </a:lnTo>
                  <a:lnTo>
                    <a:pt x="7" y="88"/>
                  </a:lnTo>
                  <a:lnTo>
                    <a:pt x="4" y="87"/>
                  </a:lnTo>
                  <a:lnTo>
                    <a:pt x="2" y="86"/>
                  </a:lnTo>
                  <a:lnTo>
                    <a:pt x="1" y="84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3" y="84"/>
                  </a:lnTo>
                  <a:lnTo>
                    <a:pt x="4" y="84"/>
                  </a:lnTo>
                  <a:lnTo>
                    <a:pt x="7" y="84"/>
                  </a:lnTo>
                  <a:lnTo>
                    <a:pt x="10" y="85"/>
                  </a:lnTo>
                  <a:lnTo>
                    <a:pt x="13" y="86"/>
                  </a:lnTo>
                  <a:lnTo>
                    <a:pt x="15" y="86"/>
                  </a:lnTo>
                  <a:lnTo>
                    <a:pt x="18" y="86"/>
                  </a:lnTo>
                  <a:lnTo>
                    <a:pt x="20" y="87"/>
                  </a:lnTo>
                  <a:lnTo>
                    <a:pt x="23" y="87"/>
                  </a:lnTo>
                  <a:lnTo>
                    <a:pt x="25" y="87"/>
                  </a:lnTo>
                  <a:lnTo>
                    <a:pt x="28" y="87"/>
                  </a:lnTo>
                  <a:lnTo>
                    <a:pt x="29" y="87"/>
                  </a:lnTo>
                  <a:lnTo>
                    <a:pt x="31" y="86"/>
                  </a:lnTo>
                  <a:lnTo>
                    <a:pt x="32" y="83"/>
                  </a:lnTo>
                  <a:lnTo>
                    <a:pt x="32" y="80"/>
                  </a:lnTo>
                  <a:lnTo>
                    <a:pt x="31" y="76"/>
                  </a:lnTo>
                  <a:lnTo>
                    <a:pt x="29" y="72"/>
                  </a:lnTo>
                  <a:lnTo>
                    <a:pt x="28" y="70"/>
                  </a:lnTo>
                  <a:lnTo>
                    <a:pt x="27" y="69"/>
                  </a:lnTo>
                  <a:lnTo>
                    <a:pt x="26" y="67"/>
                  </a:lnTo>
                  <a:lnTo>
                    <a:pt x="25" y="65"/>
                  </a:lnTo>
                  <a:lnTo>
                    <a:pt x="24" y="62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31" y="62"/>
                  </a:lnTo>
                  <a:lnTo>
                    <a:pt x="33" y="63"/>
                  </a:lnTo>
                  <a:lnTo>
                    <a:pt x="35" y="64"/>
                  </a:lnTo>
                  <a:lnTo>
                    <a:pt x="37" y="65"/>
                  </a:lnTo>
                  <a:lnTo>
                    <a:pt x="39" y="66"/>
                  </a:lnTo>
                  <a:lnTo>
                    <a:pt x="40" y="67"/>
                  </a:lnTo>
                  <a:lnTo>
                    <a:pt x="43" y="68"/>
                  </a:lnTo>
                  <a:lnTo>
                    <a:pt x="45" y="69"/>
                  </a:lnTo>
                  <a:lnTo>
                    <a:pt x="47" y="69"/>
                  </a:lnTo>
                  <a:lnTo>
                    <a:pt x="49" y="70"/>
                  </a:lnTo>
                  <a:lnTo>
                    <a:pt x="51" y="71"/>
                  </a:lnTo>
                  <a:lnTo>
                    <a:pt x="51" y="71"/>
                  </a:lnTo>
                  <a:close/>
                </a:path>
              </a:pathLst>
            </a:custGeom>
            <a:solidFill>
              <a:srgbClr val="CC00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Freeform 60"/>
            <p:cNvSpPr>
              <a:spLocks/>
            </p:cNvSpPr>
            <p:nvPr/>
          </p:nvSpPr>
          <p:spPr bwMode="auto">
            <a:xfrm>
              <a:off x="1286" y="1120"/>
              <a:ext cx="79" cy="70"/>
            </a:xfrm>
            <a:custGeom>
              <a:avLst/>
              <a:gdLst/>
              <a:ahLst/>
              <a:cxnLst>
                <a:cxn ang="0">
                  <a:pos x="32" y="18"/>
                </a:cxn>
                <a:cxn ang="0">
                  <a:pos x="38" y="12"/>
                </a:cxn>
                <a:cxn ang="0">
                  <a:pos x="43" y="6"/>
                </a:cxn>
                <a:cxn ang="0">
                  <a:pos x="51" y="0"/>
                </a:cxn>
                <a:cxn ang="0">
                  <a:pos x="55" y="2"/>
                </a:cxn>
                <a:cxn ang="0">
                  <a:pos x="53" y="10"/>
                </a:cxn>
                <a:cxn ang="0">
                  <a:pos x="53" y="17"/>
                </a:cxn>
                <a:cxn ang="0">
                  <a:pos x="55" y="25"/>
                </a:cxn>
                <a:cxn ang="0">
                  <a:pos x="64" y="25"/>
                </a:cxn>
                <a:cxn ang="0">
                  <a:pos x="71" y="23"/>
                </a:cxn>
                <a:cxn ang="0">
                  <a:pos x="68" y="27"/>
                </a:cxn>
                <a:cxn ang="0">
                  <a:pos x="58" y="35"/>
                </a:cxn>
                <a:cxn ang="0">
                  <a:pos x="53" y="41"/>
                </a:cxn>
                <a:cxn ang="0">
                  <a:pos x="57" y="43"/>
                </a:cxn>
                <a:cxn ang="0">
                  <a:pos x="62" y="44"/>
                </a:cxn>
                <a:cxn ang="0">
                  <a:pos x="69" y="44"/>
                </a:cxn>
                <a:cxn ang="0">
                  <a:pos x="78" y="48"/>
                </a:cxn>
                <a:cxn ang="0">
                  <a:pos x="79" y="56"/>
                </a:cxn>
                <a:cxn ang="0">
                  <a:pos x="73" y="64"/>
                </a:cxn>
                <a:cxn ang="0">
                  <a:pos x="65" y="65"/>
                </a:cxn>
                <a:cxn ang="0">
                  <a:pos x="59" y="58"/>
                </a:cxn>
                <a:cxn ang="0">
                  <a:pos x="52" y="52"/>
                </a:cxn>
                <a:cxn ang="0">
                  <a:pos x="49" y="56"/>
                </a:cxn>
                <a:cxn ang="0">
                  <a:pos x="46" y="65"/>
                </a:cxn>
                <a:cxn ang="0">
                  <a:pos x="43" y="70"/>
                </a:cxn>
                <a:cxn ang="0">
                  <a:pos x="39" y="65"/>
                </a:cxn>
                <a:cxn ang="0">
                  <a:pos x="36" y="59"/>
                </a:cxn>
                <a:cxn ang="0">
                  <a:pos x="32" y="54"/>
                </a:cxn>
                <a:cxn ang="0">
                  <a:pos x="26" y="48"/>
                </a:cxn>
                <a:cxn ang="0">
                  <a:pos x="19" y="52"/>
                </a:cxn>
                <a:cxn ang="0">
                  <a:pos x="11" y="60"/>
                </a:cxn>
                <a:cxn ang="0">
                  <a:pos x="4" y="63"/>
                </a:cxn>
                <a:cxn ang="0">
                  <a:pos x="0" y="56"/>
                </a:cxn>
                <a:cxn ang="0">
                  <a:pos x="2" y="45"/>
                </a:cxn>
                <a:cxn ang="0">
                  <a:pos x="11" y="40"/>
                </a:cxn>
                <a:cxn ang="0">
                  <a:pos x="17" y="40"/>
                </a:cxn>
                <a:cxn ang="0">
                  <a:pos x="23" y="40"/>
                </a:cxn>
                <a:cxn ang="0">
                  <a:pos x="28" y="40"/>
                </a:cxn>
                <a:cxn ang="0">
                  <a:pos x="23" y="37"/>
                </a:cxn>
                <a:cxn ang="0">
                  <a:pos x="18" y="33"/>
                </a:cxn>
                <a:cxn ang="0">
                  <a:pos x="10" y="29"/>
                </a:cxn>
                <a:cxn ang="0">
                  <a:pos x="3" y="24"/>
                </a:cxn>
                <a:cxn ang="0">
                  <a:pos x="3" y="22"/>
                </a:cxn>
                <a:cxn ang="0">
                  <a:pos x="9" y="23"/>
                </a:cxn>
                <a:cxn ang="0">
                  <a:pos x="15" y="25"/>
                </a:cxn>
                <a:cxn ang="0">
                  <a:pos x="21" y="26"/>
                </a:cxn>
                <a:cxn ang="0">
                  <a:pos x="26" y="27"/>
                </a:cxn>
                <a:cxn ang="0">
                  <a:pos x="30" y="25"/>
                </a:cxn>
                <a:cxn ang="0">
                  <a:pos x="29" y="20"/>
                </a:cxn>
              </a:cxnLst>
              <a:rect l="0" t="0" r="r" b="b"/>
              <a:pathLst>
                <a:path w="79" h="70">
                  <a:moveTo>
                    <a:pt x="29" y="20"/>
                  </a:moveTo>
                  <a:lnTo>
                    <a:pt x="30" y="20"/>
                  </a:lnTo>
                  <a:lnTo>
                    <a:pt x="32" y="18"/>
                  </a:lnTo>
                  <a:lnTo>
                    <a:pt x="33" y="16"/>
                  </a:lnTo>
                  <a:lnTo>
                    <a:pt x="35" y="14"/>
                  </a:lnTo>
                  <a:lnTo>
                    <a:pt x="38" y="12"/>
                  </a:lnTo>
                  <a:lnTo>
                    <a:pt x="40" y="10"/>
                  </a:ln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8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3" y="20"/>
                  </a:lnTo>
                  <a:lnTo>
                    <a:pt x="54" y="23"/>
                  </a:lnTo>
                  <a:lnTo>
                    <a:pt x="55" y="25"/>
                  </a:lnTo>
                  <a:lnTo>
                    <a:pt x="58" y="26"/>
                  </a:lnTo>
                  <a:lnTo>
                    <a:pt x="61" y="25"/>
                  </a:lnTo>
                  <a:lnTo>
                    <a:pt x="64" y="25"/>
                  </a:lnTo>
                  <a:lnTo>
                    <a:pt x="67" y="24"/>
                  </a:lnTo>
                  <a:lnTo>
                    <a:pt x="70" y="24"/>
                  </a:lnTo>
                  <a:lnTo>
                    <a:pt x="71" y="23"/>
                  </a:lnTo>
                  <a:lnTo>
                    <a:pt x="72" y="25"/>
                  </a:lnTo>
                  <a:lnTo>
                    <a:pt x="71" y="25"/>
                  </a:lnTo>
                  <a:lnTo>
                    <a:pt x="68" y="27"/>
                  </a:lnTo>
                  <a:lnTo>
                    <a:pt x="65" y="30"/>
                  </a:lnTo>
                  <a:lnTo>
                    <a:pt x="61" y="33"/>
                  </a:lnTo>
                  <a:lnTo>
                    <a:pt x="58" y="35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3" y="41"/>
                  </a:lnTo>
                  <a:lnTo>
                    <a:pt x="53" y="42"/>
                  </a:lnTo>
                  <a:lnTo>
                    <a:pt x="56" y="43"/>
                  </a:lnTo>
                  <a:lnTo>
                    <a:pt x="57" y="43"/>
                  </a:lnTo>
                  <a:lnTo>
                    <a:pt x="59" y="44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4" y="44"/>
                  </a:lnTo>
                  <a:lnTo>
                    <a:pt x="67" y="44"/>
                  </a:lnTo>
                  <a:lnTo>
                    <a:pt x="69" y="44"/>
                  </a:lnTo>
                  <a:lnTo>
                    <a:pt x="71" y="45"/>
                  </a:lnTo>
                  <a:lnTo>
                    <a:pt x="75" y="46"/>
                  </a:lnTo>
                  <a:lnTo>
                    <a:pt x="78" y="48"/>
                  </a:lnTo>
                  <a:lnTo>
                    <a:pt x="79" y="50"/>
                  </a:lnTo>
                  <a:lnTo>
                    <a:pt x="79" y="53"/>
                  </a:lnTo>
                  <a:lnTo>
                    <a:pt x="79" y="56"/>
                  </a:lnTo>
                  <a:lnTo>
                    <a:pt x="77" y="59"/>
                  </a:lnTo>
                  <a:lnTo>
                    <a:pt x="75" y="61"/>
                  </a:lnTo>
                  <a:lnTo>
                    <a:pt x="73" y="64"/>
                  </a:lnTo>
                  <a:lnTo>
                    <a:pt x="70" y="66"/>
                  </a:lnTo>
                  <a:lnTo>
                    <a:pt x="68" y="66"/>
                  </a:lnTo>
                  <a:lnTo>
                    <a:pt x="65" y="65"/>
                  </a:lnTo>
                  <a:lnTo>
                    <a:pt x="62" y="63"/>
                  </a:lnTo>
                  <a:lnTo>
                    <a:pt x="60" y="60"/>
                  </a:lnTo>
                  <a:lnTo>
                    <a:pt x="59" y="58"/>
                  </a:lnTo>
                  <a:lnTo>
                    <a:pt x="56" y="55"/>
                  </a:lnTo>
                  <a:lnTo>
                    <a:pt x="54" y="53"/>
                  </a:lnTo>
                  <a:lnTo>
                    <a:pt x="52" y="52"/>
                  </a:lnTo>
                  <a:lnTo>
                    <a:pt x="51" y="52"/>
                  </a:lnTo>
                  <a:lnTo>
                    <a:pt x="50" y="53"/>
                  </a:lnTo>
                  <a:lnTo>
                    <a:pt x="49" y="56"/>
                  </a:lnTo>
                  <a:lnTo>
                    <a:pt x="48" y="58"/>
                  </a:lnTo>
                  <a:lnTo>
                    <a:pt x="47" y="62"/>
                  </a:lnTo>
                  <a:lnTo>
                    <a:pt x="46" y="65"/>
                  </a:lnTo>
                  <a:lnTo>
                    <a:pt x="45" y="68"/>
                  </a:lnTo>
                  <a:lnTo>
                    <a:pt x="44" y="70"/>
                  </a:lnTo>
                  <a:lnTo>
                    <a:pt x="43" y="70"/>
                  </a:lnTo>
                  <a:lnTo>
                    <a:pt x="41" y="69"/>
                  </a:lnTo>
                  <a:lnTo>
                    <a:pt x="40" y="67"/>
                  </a:lnTo>
                  <a:lnTo>
                    <a:pt x="39" y="65"/>
                  </a:lnTo>
                  <a:lnTo>
                    <a:pt x="38" y="63"/>
                  </a:lnTo>
                  <a:lnTo>
                    <a:pt x="37" y="61"/>
                  </a:lnTo>
                  <a:lnTo>
                    <a:pt x="36" y="59"/>
                  </a:lnTo>
                  <a:lnTo>
                    <a:pt x="35" y="58"/>
                  </a:lnTo>
                  <a:lnTo>
                    <a:pt x="33" y="56"/>
                  </a:lnTo>
                  <a:lnTo>
                    <a:pt x="32" y="54"/>
                  </a:lnTo>
                  <a:lnTo>
                    <a:pt x="31" y="52"/>
                  </a:lnTo>
                  <a:lnTo>
                    <a:pt x="28" y="49"/>
                  </a:lnTo>
                  <a:lnTo>
                    <a:pt x="26" y="48"/>
                  </a:lnTo>
                  <a:lnTo>
                    <a:pt x="23" y="48"/>
                  </a:lnTo>
                  <a:lnTo>
                    <a:pt x="21" y="50"/>
                  </a:lnTo>
                  <a:lnTo>
                    <a:pt x="19" y="52"/>
                  </a:lnTo>
                  <a:lnTo>
                    <a:pt x="16" y="55"/>
                  </a:lnTo>
                  <a:lnTo>
                    <a:pt x="13" y="58"/>
                  </a:lnTo>
                  <a:lnTo>
                    <a:pt x="11" y="60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3"/>
                  </a:lnTo>
                  <a:lnTo>
                    <a:pt x="2" y="61"/>
                  </a:lnTo>
                  <a:lnTo>
                    <a:pt x="1" y="58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1" y="48"/>
                  </a:lnTo>
                  <a:lnTo>
                    <a:pt x="2" y="45"/>
                  </a:lnTo>
                  <a:lnTo>
                    <a:pt x="4" y="43"/>
                  </a:lnTo>
                  <a:lnTo>
                    <a:pt x="6" y="41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5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1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29" y="40"/>
                  </a:lnTo>
                  <a:lnTo>
                    <a:pt x="27" y="39"/>
                  </a:lnTo>
                  <a:lnTo>
                    <a:pt x="23" y="37"/>
                  </a:lnTo>
                  <a:lnTo>
                    <a:pt x="21" y="36"/>
                  </a:lnTo>
                  <a:lnTo>
                    <a:pt x="20" y="35"/>
                  </a:lnTo>
                  <a:lnTo>
                    <a:pt x="18" y="33"/>
                  </a:lnTo>
                  <a:lnTo>
                    <a:pt x="15" y="32"/>
                  </a:lnTo>
                  <a:lnTo>
                    <a:pt x="13" y="30"/>
                  </a:lnTo>
                  <a:lnTo>
                    <a:pt x="10" y="29"/>
                  </a:lnTo>
                  <a:lnTo>
                    <a:pt x="8" y="27"/>
                  </a:lnTo>
                  <a:lnTo>
                    <a:pt x="6" y="26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22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9" y="23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3" y="26"/>
                  </a:lnTo>
                  <a:lnTo>
                    <a:pt x="24" y="27"/>
                  </a:lnTo>
                  <a:lnTo>
                    <a:pt x="26" y="27"/>
                  </a:lnTo>
                  <a:lnTo>
                    <a:pt x="28" y="26"/>
                  </a:lnTo>
                  <a:lnTo>
                    <a:pt x="30" y="26"/>
                  </a:lnTo>
                  <a:lnTo>
                    <a:pt x="30" y="25"/>
                  </a:lnTo>
                  <a:lnTo>
                    <a:pt x="30" y="24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FAAD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Freeform 61"/>
            <p:cNvSpPr>
              <a:spLocks/>
            </p:cNvSpPr>
            <p:nvPr/>
          </p:nvSpPr>
          <p:spPr bwMode="auto">
            <a:xfrm>
              <a:off x="1216" y="696"/>
              <a:ext cx="72" cy="332"/>
            </a:xfrm>
            <a:custGeom>
              <a:avLst/>
              <a:gdLst/>
              <a:ahLst/>
              <a:cxnLst>
                <a:cxn ang="0">
                  <a:pos x="71" y="330"/>
                </a:cxn>
                <a:cxn ang="0">
                  <a:pos x="68" y="323"/>
                </a:cxn>
                <a:cxn ang="0">
                  <a:pos x="66" y="315"/>
                </a:cxn>
                <a:cxn ang="0">
                  <a:pos x="63" y="307"/>
                </a:cxn>
                <a:cxn ang="0">
                  <a:pos x="59" y="297"/>
                </a:cxn>
                <a:cxn ang="0">
                  <a:pos x="55" y="285"/>
                </a:cxn>
                <a:cxn ang="0">
                  <a:pos x="52" y="273"/>
                </a:cxn>
                <a:cxn ang="0">
                  <a:pos x="48" y="259"/>
                </a:cxn>
                <a:cxn ang="0">
                  <a:pos x="44" y="245"/>
                </a:cxn>
                <a:cxn ang="0">
                  <a:pos x="39" y="230"/>
                </a:cxn>
                <a:cxn ang="0">
                  <a:pos x="35" y="214"/>
                </a:cxn>
                <a:cxn ang="0">
                  <a:pos x="30" y="198"/>
                </a:cxn>
                <a:cxn ang="0">
                  <a:pos x="26" y="182"/>
                </a:cxn>
                <a:cxn ang="0">
                  <a:pos x="22" y="166"/>
                </a:cxn>
                <a:cxn ang="0">
                  <a:pos x="18" y="150"/>
                </a:cxn>
                <a:cxn ang="0">
                  <a:pos x="14" y="133"/>
                </a:cxn>
                <a:cxn ang="0">
                  <a:pos x="11" y="117"/>
                </a:cxn>
                <a:cxn ang="0">
                  <a:pos x="8" y="102"/>
                </a:cxn>
                <a:cxn ang="0">
                  <a:pos x="6" y="88"/>
                </a:cxn>
                <a:cxn ang="0">
                  <a:pos x="3" y="74"/>
                </a:cxn>
                <a:cxn ang="0">
                  <a:pos x="2" y="62"/>
                </a:cxn>
                <a:cxn ang="0">
                  <a:pos x="1" y="51"/>
                </a:cxn>
                <a:cxn ang="0">
                  <a:pos x="0" y="40"/>
                </a:cxn>
                <a:cxn ang="0">
                  <a:pos x="0" y="32"/>
                </a:cxn>
                <a:cxn ang="0">
                  <a:pos x="1" y="23"/>
                </a:cxn>
                <a:cxn ang="0">
                  <a:pos x="2" y="16"/>
                </a:cxn>
                <a:cxn ang="0">
                  <a:pos x="4" y="11"/>
                </a:cxn>
                <a:cxn ang="0">
                  <a:pos x="8" y="3"/>
                </a:cxn>
                <a:cxn ang="0">
                  <a:pos x="13" y="0"/>
                </a:cxn>
                <a:cxn ang="0">
                  <a:pos x="18" y="1"/>
                </a:cxn>
                <a:cxn ang="0">
                  <a:pos x="25" y="7"/>
                </a:cxn>
                <a:cxn ang="0">
                  <a:pos x="29" y="12"/>
                </a:cxn>
                <a:cxn ang="0">
                  <a:pos x="32" y="18"/>
                </a:cxn>
                <a:cxn ang="0">
                  <a:pos x="35" y="25"/>
                </a:cxn>
                <a:cxn ang="0">
                  <a:pos x="38" y="34"/>
                </a:cxn>
                <a:cxn ang="0">
                  <a:pos x="41" y="43"/>
                </a:cxn>
                <a:cxn ang="0">
                  <a:pos x="44" y="55"/>
                </a:cxn>
                <a:cxn ang="0">
                  <a:pos x="47" y="67"/>
                </a:cxn>
                <a:cxn ang="0">
                  <a:pos x="50" y="79"/>
                </a:cxn>
                <a:cxn ang="0">
                  <a:pos x="52" y="94"/>
                </a:cxn>
                <a:cxn ang="0">
                  <a:pos x="54" y="109"/>
                </a:cxn>
                <a:cxn ang="0">
                  <a:pos x="56" y="125"/>
                </a:cxn>
                <a:cxn ang="0">
                  <a:pos x="59" y="142"/>
                </a:cxn>
                <a:cxn ang="0">
                  <a:pos x="60" y="158"/>
                </a:cxn>
                <a:cxn ang="0">
                  <a:pos x="62" y="175"/>
                </a:cxn>
                <a:cxn ang="0">
                  <a:pos x="64" y="191"/>
                </a:cxn>
                <a:cxn ang="0">
                  <a:pos x="65" y="209"/>
                </a:cxn>
                <a:cxn ang="0">
                  <a:pos x="66" y="225"/>
                </a:cxn>
                <a:cxn ang="0">
                  <a:pos x="67" y="240"/>
                </a:cxn>
                <a:cxn ang="0">
                  <a:pos x="68" y="255"/>
                </a:cxn>
                <a:cxn ang="0">
                  <a:pos x="69" y="269"/>
                </a:cxn>
                <a:cxn ang="0">
                  <a:pos x="70" y="283"/>
                </a:cxn>
                <a:cxn ang="0">
                  <a:pos x="70" y="295"/>
                </a:cxn>
                <a:cxn ang="0">
                  <a:pos x="71" y="306"/>
                </a:cxn>
                <a:cxn ang="0">
                  <a:pos x="71" y="315"/>
                </a:cxn>
                <a:cxn ang="0">
                  <a:pos x="71" y="322"/>
                </a:cxn>
                <a:cxn ang="0">
                  <a:pos x="71" y="330"/>
                </a:cxn>
                <a:cxn ang="0">
                  <a:pos x="72" y="332"/>
                </a:cxn>
              </a:cxnLst>
              <a:rect l="0" t="0" r="r" b="b"/>
              <a:pathLst>
                <a:path w="72" h="332">
                  <a:moveTo>
                    <a:pt x="72" y="332"/>
                  </a:moveTo>
                  <a:lnTo>
                    <a:pt x="71" y="331"/>
                  </a:lnTo>
                  <a:lnTo>
                    <a:pt x="71" y="330"/>
                  </a:lnTo>
                  <a:lnTo>
                    <a:pt x="70" y="327"/>
                  </a:lnTo>
                  <a:lnTo>
                    <a:pt x="69" y="325"/>
                  </a:lnTo>
                  <a:lnTo>
                    <a:pt x="68" y="323"/>
                  </a:lnTo>
                  <a:lnTo>
                    <a:pt x="67" y="320"/>
                  </a:lnTo>
                  <a:lnTo>
                    <a:pt x="67" y="318"/>
                  </a:lnTo>
                  <a:lnTo>
                    <a:pt x="66" y="315"/>
                  </a:lnTo>
                  <a:lnTo>
                    <a:pt x="65" y="312"/>
                  </a:lnTo>
                  <a:lnTo>
                    <a:pt x="64" y="310"/>
                  </a:lnTo>
                  <a:lnTo>
                    <a:pt x="63" y="307"/>
                  </a:lnTo>
                  <a:lnTo>
                    <a:pt x="62" y="304"/>
                  </a:lnTo>
                  <a:lnTo>
                    <a:pt x="61" y="300"/>
                  </a:lnTo>
                  <a:lnTo>
                    <a:pt x="59" y="297"/>
                  </a:lnTo>
                  <a:lnTo>
                    <a:pt x="58" y="293"/>
                  </a:lnTo>
                  <a:lnTo>
                    <a:pt x="57" y="289"/>
                  </a:lnTo>
                  <a:lnTo>
                    <a:pt x="55" y="285"/>
                  </a:lnTo>
                  <a:lnTo>
                    <a:pt x="54" y="281"/>
                  </a:lnTo>
                  <a:lnTo>
                    <a:pt x="53" y="277"/>
                  </a:lnTo>
                  <a:lnTo>
                    <a:pt x="52" y="273"/>
                  </a:lnTo>
                  <a:lnTo>
                    <a:pt x="51" y="269"/>
                  </a:lnTo>
                  <a:lnTo>
                    <a:pt x="50" y="264"/>
                  </a:lnTo>
                  <a:lnTo>
                    <a:pt x="48" y="259"/>
                  </a:lnTo>
                  <a:lnTo>
                    <a:pt x="47" y="255"/>
                  </a:lnTo>
                  <a:lnTo>
                    <a:pt x="45" y="249"/>
                  </a:lnTo>
                  <a:lnTo>
                    <a:pt x="44" y="245"/>
                  </a:lnTo>
                  <a:lnTo>
                    <a:pt x="42" y="240"/>
                  </a:lnTo>
                  <a:lnTo>
                    <a:pt x="41" y="235"/>
                  </a:lnTo>
                  <a:lnTo>
                    <a:pt x="39" y="230"/>
                  </a:lnTo>
                  <a:lnTo>
                    <a:pt x="38" y="225"/>
                  </a:lnTo>
                  <a:lnTo>
                    <a:pt x="36" y="219"/>
                  </a:lnTo>
                  <a:lnTo>
                    <a:pt x="35" y="214"/>
                  </a:lnTo>
                  <a:lnTo>
                    <a:pt x="33" y="209"/>
                  </a:lnTo>
                  <a:lnTo>
                    <a:pt x="32" y="204"/>
                  </a:lnTo>
                  <a:lnTo>
                    <a:pt x="30" y="198"/>
                  </a:lnTo>
                  <a:lnTo>
                    <a:pt x="29" y="192"/>
                  </a:lnTo>
                  <a:lnTo>
                    <a:pt x="27" y="187"/>
                  </a:lnTo>
                  <a:lnTo>
                    <a:pt x="26" y="182"/>
                  </a:lnTo>
                  <a:lnTo>
                    <a:pt x="25" y="176"/>
                  </a:lnTo>
                  <a:lnTo>
                    <a:pt x="23" y="171"/>
                  </a:lnTo>
                  <a:lnTo>
                    <a:pt x="22" y="166"/>
                  </a:lnTo>
                  <a:lnTo>
                    <a:pt x="20" y="160"/>
                  </a:lnTo>
                  <a:lnTo>
                    <a:pt x="19" y="154"/>
                  </a:lnTo>
                  <a:lnTo>
                    <a:pt x="18" y="150"/>
                  </a:lnTo>
                  <a:lnTo>
                    <a:pt x="17" y="144"/>
                  </a:lnTo>
                  <a:lnTo>
                    <a:pt x="15" y="138"/>
                  </a:lnTo>
                  <a:lnTo>
                    <a:pt x="14" y="133"/>
                  </a:lnTo>
                  <a:lnTo>
                    <a:pt x="13" y="128"/>
                  </a:lnTo>
                  <a:lnTo>
                    <a:pt x="12" y="122"/>
                  </a:lnTo>
                  <a:lnTo>
                    <a:pt x="11" y="117"/>
                  </a:lnTo>
                  <a:lnTo>
                    <a:pt x="10" y="113"/>
                  </a:lnTo>
                  <a:lnTo>
                    <a:pt x="9" y="108"/>
                  </a:lnTo>
                  <a:lnTo>
                    <a:pt x="8" y="102"/>
                  </a:lnTo>
                  <a:lnTo>
                    <a:pt x="7" y="97"/>
                  </a:lnTo>
                  <a:lnTo>
                    <a:pt x="6" y="93"/>
                  </a:lnTo>
                  <a:lnTo>
                    <a:pt x="6" y="88"/>
                  </a:lnTo>
                  <a:lnTo>
                    <a:pt x="5" y="83"/>
                  </a:lnTo>
                  <a:lnTo>
                    <a:pt x="4" y="78"/>
                  </a:lnTo>
                  <a:lnTo>
                    <a:pt x="3" y="74"/>
                  </a:lnTo>
                  <a:lnTo>
                    <a:pt x="3" y="71"/>
                  </a:lnTo>
                  <a:lnTo>
                    <a:pt x="2" y="66"/>
                  </a:lnTo>
                  <a:lnTo>
                    <a:pt x="2" y="62"/>
                  </a:lnTo>
                  <a:lnTo>
                    <a:pt x="1" y="58"/>
                  </a:lnTo>
                  <a:lnTo>
                    <a:pt x="1" y="55"/>
                  </a:lnTo>
                  <a:lnTo>
                    <a:pt x="1" y="51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1" y="26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4" y="11"/>
                  </a:lnTo>
                  <a:lnTo>
                    <a:pt x="5" y="8"/>
                  </a:lnTo>
                  <a:lnTo>
                    <a:pt x="6" y="5"/>
                  </a:lnTo>
                  <a:lnTo>
                    <a:pt x="8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3"/>
                  </a:lnTo>
                  <a:lnTo>
                    <a:pt x="23" y="4"/>
                  </a:lnTo>
                  <a:lnTo>
                    <a:pt x="25" y="7"/>
                  </a:lnTo>
                  <a:lnTo>
                    <a:pt x="26" y="9"/>
                  </a:lnTo>
                  <a:lnTo>
                    <a:pt x="27" y="11"/>
                  </a:lnTo>
                  <a:lnTo>
                    <a:pt x="29" y="12"/>
                  </a:lnTo>
                  <a:lnTo>
                    <a:pt x="30" y="15"/>
                  </a:lnTo>
                  <a:lnTo>
                    <a:pt x="31" y="16"/>
                  </a:lnTo>
                  <a:lnTo>
                    <a:pt x="32" y="18"/>
                  </a:lnTo>
                  <a:lnTo>
                    <a:pt x="33" y="20"/>
                  </a:lnTo>
                  <a:lnTo>
                    <a:pt x="34" y="23"/>
                  </a:lnTo>
                  <a:lnTo>
                    <a:pt x="35" y="25"/>
                  </a:lnTo>
                  <a:lnTo>
                    <a:pt x="36" y="28"/>
                  </a:lnTo>
                  <a:lnTo>
                    <a:pt x="37" y="31"/>
                  </a:lnTo>
                  <a:lnTo>
                    <a:pt x="38" y="34"/>
                  </a:lnTo>
                  <a:lnTo>
                    <a:pt x="39" y="36"/>
                  </a:lnTo>
                  <a:lnTo>
                    <a:pt x="40" y="40"/>
                  </a:lnTo>
                  <a:lnTo>
                    <a:pt x="41" y="43"/>
                  </a:lnTo>
                  <a:lnTo>
                    <a:pt x="42" y="47"/>
                  </a:lnTo>
                  <a:lnTo>
                    <a:pt x="43" y="51"/>
                  </a:lnTo>
                  <a:lnTo>
                    <a:pt x="44" y="55"/>
                  </a:lnTo>
                  <a:lnTo>
                    <a:pt x="46" y="58"/>
                  </a:lnTo>
                  <a:lnTo>
                    <a:pt x="47" y="62"/>
                  </a:lnTo>
                  <a:lnTo>
                    <a:pt x="47" y="67"/>
                  </a:lnTo>
                  <a:lnTo>
                    <a:pt x="48" y="71"/>
                  </a:lnTo>
                  <a:lnTo>
                    <a:pt x="49" y="75"/>
                  </a:lnTo>
                  <a:lnTo>
                    <a:pt x="50" y="79"/>
                  </a:lnTo>
                  <a:lnTo>
                    <a:pt x="51" y="84"/>
                  </a:lnTo>
                  <a:lnTo>
                    <a:pt x="52" y="89"/>
                  </a:lnTo>
                  <a:lnTo>
                    <a:pt x="52" y="94"/>
                  </a:lnTo>
                  <a:lnTo>
                    <a:pt x="53" y="99"/>
                  </a:lnTo>
                  <a:lnTo>
                    <a:pt x="53" y="104"/>
                  </a:lnTo>
                  <a:lnTo>
                    <a:pt x="54" y="109"/>
                  </a:lnTo>
                  <a:lnTo>
                    <a:pt x="55" y="114"/>
                  </a:lnTo>
                  <a:lnTo>
                    <a:pt x="56" y="119"/>
                  </a:lnTo>
                  <a:lnTo>
                    <a:pt x="56" y="125"/>
                  </a:lnTo>
                  <a:lnTo>
                    <a:pt x="57" y="131"/>
                  </a:lnTo>
                  <a:lnTo>
                    <a:pt x="58" y="136"/>
                  </a:lnTo>
                  <a:lnTo>
                    <a:pt x="59" y="142"/>
                  </a:lnTo>
                  <a:lnTo>
                    <a:pt x="59" y="147"/>
                  </a:lnTo>
                  <a:lnTo>
                    <a:pt x="60" y="152"/>
                  </a:lnTo>
                  <a:lnTo>
                    <a:pt x="60" y="158"/>
                  </a:lnTo>
                  <a:lnTo>
                    <a:pt x="61" y="164"/>
                  </a:lnTo>
                  <a:lnTo>
                    <a:pt x="61" y="169"/>
                  </a:lnTo>
                  <a:lnTo>
                    <a:pt x="62" y="175"/>
                  </a:lnTo>
                  <a:lnTo>
                    <a:pt x="62" y="180"/>
                  </a:lnTo>
                  <a:lnTo>
                    <a:pt x="63" y="187"/>
                  </a:lnTo>
                  <a:lnTo>
                    <a:pt x="64" y="191"/>
                  </a:lnTo>
                  <a:lnTo>
                    <a:pt x="64" y="197"/>
                  </a:lnTo>
                  <a:lnTo>
                    <a:pt x="64" y="203"/>
                  </a:lnTo>
                  <a:lnTo>
                    <a:pt x="65" y="209"/>
                  </a:lnTo>
                  <a:lnTo>
                    <a:pt x="65" y="214"/>
                  </a:lnTo>
                  <a:lnTo>
                    <a:pt x="66" y="219"/>
                  </a:lnTo>
                  <a:lnTo>
                    <a:pt x="66" y="225"/>
                  </a:lnTo>
                  <a:lnTo>
                    <a:pt x="67" y="230"/>
                  </a:lnTo>
                  <a:lnTo>
                    <a:pt x="67" y="235"/>
                  </a:lnTo>
                  <a:lnTo>
                    <a:pt x="67" y="240"/>
                  </a:lnTo>
                  <a:lnTo>
                    <a:pt x="68" y="245"/>
                  </a:lnTo>
                  <a:lnTo>
                    <a:pt x="68" y="250"/>
                  </a:lnTo>
                  <a:lnTo>
                    <a:pt x="68" y="255"/>
                  </a:lnTo>
                  <a:lnTo>
                    <a:pt x="68" y="260"/>
                  </a:lnTo>
                  <a:lnTo>
                    <a:pt x="69" y="265"/>
                  </a:lnTo>
                  <a:lnTo>
                    <a:pt x="69" y="269"/>
                  </a:lnTo>
                  <a:lnTo>
                    <a:pt x="69" y="274"/>
                  </a:lnTo>
                  <a:lnTo>
                    <a:pt x="69" y="279"/>
                  </a:lnTo>
                  <a:lnTo>
                    <a:pt x="70" y="283"/>
                  </a:lnTo>
                  <a:lnTo>
                    <a:pt x="70" y="288"/>
                  </a:lnTo>
                  <a:lnTo>
                    <a:pt x="70" y="291"/>
                  </a:lnTo>
                  <a:lnTo>
                    <a:pt x="70" y="295"/>
                  </a:lnTo>
                  <a:lnTo>
                    <a:pt x="70" y="299"/>
                  </a:lnTo>
                  <a:lnTo>
                    <a:pt x="71" y="303"/>
                  </a:lnTo>
                  <a:lnTo>
                    <a:pt x="71" y="306"/>
                  </a:lnTo>
                  <a:lnTo>
                    <a:pt x="71" y="308"/>
                  </a:lnTo>
                  <a:lnTo>
                    <a:pt x="71" y="311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1" y="320"/>
                  </a:lnTo>
                  <a:lnTo>
                    <a:pt x="71" y="322"/>
                  </a:lnTo>
                  <a:lnTo>
                    <a:pt x="71" y="325"/>
                  </a:lnTo>
                  <a:lnTo>
                    <a:pt x="71" y="327"/>
                  </a:lnTo>
                  <a:lnTo>
                    <a:pt x="71" y="330"/>
                  </a:lnTo>
                  <a:lnTo>
                    <a:pt x="71" y="331"/>
                  </a:lnTo>
                  <a:lnTo>
                    <a:pt x="72" y="332"/>
                  </a:lnTo>
                  <a:lnTo>
                    <a:pt x="72" y="332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91" name="Group 1090"/>
          <p:cNvGrpSpPr/>
          <p:nvPr/>
        </p:nvGrpSpPr>
        <p:grpSpPr>
          <a:xfrm>
            <a:off x="3889375" y="1143000"/>
            <a:ext cx="1216025" cy="1209675"/>
            <a:chOff x="5038725" y="803275"/>
            <a:chExt cx="1216025" cy="1209675"/>
          </a:xfrm>
        </p:grpSpPr>
        <p:sp>
          <p:nvSpPr>
            <p:cNvPr id="1092" name="Freeform 368"/>
            <p:cNvSpPr>
              <a:spLocks/>
            </p:cNvSpPr>
            <p:nvPr/>
          </p:nvSpPr>
          <p:spPr bwMode="auto">
            <a:xfrm>
              <a:off x="5054600" y="803275"/>
              <a:ext cx="1190625" cy="1209675"/>
            </a:xfrm>
            <a:custGeom>
              <a:avLst/>
              <a:gdLst/>
              <a:ahLst/>
              <a:cxnLst>
                <a:cxn ang="0">
                  <a:pos x="414" y="2"/>
                </a:cxn>
                <a:cxn ang="0">
                  <a:pos x="468" y="12"/>
                </a:cxn>
                <a:cxn ang="0">
                  <a:pos x="520" y="30"/>
                </a:cxn>
                <a:cxn ang="0">
                  <a:pos x="570" y="56"/>
                </a:cxn>
                <a:cxn ang="0">
                  <a:pos x="614" y="88"/>
                </a:cxn>
                <a:cxn ang="0">
                  <a:pos x="652" y="126"/>
                </a:cxn>
                <a:cxn ang="0">
                  <a:pos x="686" y="168"/>
                </a:cxn>
                <a:cxn ang="0">
                  <a:pos x="712" y="216"/>
                </a:cxn>
                <a:cxn ang="0">
                  <a:pos x="732" y="268"/>
                </a:cxn>
                <a:cxn ang="0">
                  <a:pos x="746" y="324"/>
                </a:cxn>
                <a:cxn ang="0">
                  <a:pos x="750" y="382"/>
                </a:cxn>
                <a:cxn ang="0">
                  <a:pos x="746" y="440"/>
                </a:cxn>
                <a:cxn ang="0">
                  <a:pos x="732" y="494"/>
                </a:cxn>
                <a:cxn ang="0">
                  <a:pos x="712" y="546"/>
                </a:cxn>
                <a:cxn ang="0">
                  <a:pos x="686" y="594"/>
                </a:cxn>
                <a:cxn ang="0">
                  <a:pos x="652" y="638"/>
                </a:cxn>
                <a:cxn ang="0">
                  <a:pos x="614" y="676"/>
                </a:cxn>
                <a:cxn ang="0">
                  <a:pos x="570" y="708"/>
                </a:cxn>
                <a:cxn ang="0">
                  <a:pos x="520" y="732"/>
                </a:cxn>
                <a:cxn ang="0">
                  <a:pos x="468" y="750"/>
                </a:cxn>
                <a:cxn ang="0">
                  <a:pos x="414" y="760"/>
                </a:cxn>
                <a:cxn ang="0">
                  <a:pos x="356" y="762"/>
                </a:cxn>
                <a:cxn ang="0">
                  <a:pos x="300" y="754"/>
                </a:cxn>
                <a:cxn ang="0">
                  <a:pos x="246" y="740"/>
                </a:cxn>
                <a:cxn ang="0">
                  <a:pos x="196" y="716"/>
                </a:cxn>
                <a:cxn ang="0">
                  <a:pos x="150" y="686"/>
                </a:cxn>
                <a:cxn ang="0">
                  <a:pos x="110" y="650"/>
                </a:cxn>
                <a:cxn ang="0">
                  <a:pos x="74" y="610"/>
                </a:cxn>
                <a:cxn ang="0">
                  <a:pos x="46" y="564"/>
                </a:cxn>
                <a:cxn ang="0">
                  <a:pos x="24" y="512"/>
                </a:cxn>
                <a:cxn ang="0">
                  <a:pos x="8" y="458"/>
                </a:cxn>
                <a:cxn ang="0">
                  <a:pos x="0" y="402"/>
                </a:cxn>
                <a:cxn ang="0">
                  <a:pos x="2" y="342"/>
                </a:cxn>
                <a:cxn ang="0">
                  <a:pos x="12" y="286"/>
                </a:cxn>
                <a:cxn ang="0">
                  <a:pos x="30" y="234"/>
                </a:cxn>
                <a:cxn ang="0">
                  <a:pos x="54" y="184"/>
                </a:cxn>
                <a:cxn ang="0">
                  <a:pos x="86" y="140"/>
                </a:cxn>
                <a:cxn ang="0">
                  <a:pos x="124" y="100"/>
                </a:cxn>
                <a:cxn ang="0">
                  <a:pos x="166" y="66"/>
                </a:cxn>
                <a:cxn ang="0">
                  <a:pos x="212" y="38"/>
                </a:cxn>
                <a:cxn ang="0">
                  <a:pos x="264" y="18"/>
                </a:cxn>
                <a:cxn ang="0">
                  <a:pos x="318" y="6"/>
                </a:cxn>
                <a:cxn ang="0">
                  <a:pos x="374" y="0"/>
                </a:cxn>
              </a:cxnLst>
              <a:rect l="0" t="0" r="r" b="b"/>
              <a:pathLst>
                <a:path w="750" h="762">
                  <a:moveTo>
                    <a:pt x="374" y="0"/>
                  </a:moveTo>
                  <a:lnTo>
                    <a:pt x="394" y="2"/>
                  </a:lnTo>
                  <a:lnTo>
                    <a:pt x="414" y="2"/>
                  </a:lnTo>
                  <a:lnTo>
                    <a:pt x="432" y="6"/>
                  </a:lnTo>
                  <a:lnTo>
                    <a:pt x="450" y="8"/>
                  </a:lnTo>
                  <a:lnTo>
                    <a:pt x="468" y="12"/>
                  </a:lnTo>
                  <a:lnTo>
                    <a:pt x="486" y="18"/>
                  </a:lnTo>
                  <a:lnTo>
                    <a:pt x="504" y="24"/>
                  </a:lnTo>
                  <a:lnTo>
                    <a:pt x="520" y="30"/>
                  </a:lnTo>
                  <a:lnTo>
                    <a:pt x="538" y="38"/>
                  </a:lnTo>
                  <a:lnTo>
                    <a:pt x="554" y="46"/>
                  </a:lnTo>
                  <a:lnTo>
                    <a:pt x="570" y="56"/>
                  </a:lnTo>
                  <a:lnTo>
                    <a:pt x="584" y="66"/>
                  </a:lnTo>
                  <a:lnTo>
                    <a:pt x="600" y="76"/>
                  </a:lnTo>
                  <a:lnTo>
                    <a:pt x="614" y="88"/>
                  </a:lnTo>
                  <a:lnTo>
                    <a:pt x="626" y="100"/>
                  </a:lnTo>
                  <a:lnTo>
                    <a:pt x="640" y="112"/>
                  </a:lnTo>
                  <a:lnTo>
                    <a:pt x="652" y="126"/>
                  </a:lnTo>
                  <a:lnTo>
                    <a:pt x="664" y="140"/>
                  </a:lnTo>
                  <a:lnTo>
                    <a:pt x="676" y="154"/>
                  </a:lnTo>
                  <a:lnTo>
                    <a:pt x="686" y="168"/>
                  </a:lnTo>
                  <a:lnTo>
                    <a:pt x="696" y="184"/>
                  </a:lnTo>
                  <a:lnTo>
                    <a:pt x="704" y="200"/>
                  </a:lnTo>
                  <a:lnTo>
                    <a:pt x="712" y="216"/>
                  </a:lnTo>
                  <a:lnTo>
                    <a:pt x="720" y="234"/>
                  </a:lnTo>
                  <a:lnTo>
                    <a:pt x="726" y="250"/>
                  </a:lnTo>
                  <a:lnTo>
                    <a:pt x="732" y="268"/>
                  </a:lnTo>
                  <a:lnTo>
                    <a:pt x="738" y="286"/>
                  </a:lnTo>
                  <a:lnTo>
                    <a:pt x="742" y="304"/>
                  </a:lnTo>
                  <a:lnTo>
                    <a:pt x="746" y="324"/>
                  </a:lnTo>
                  <a:lnTo>
                    <a:pt x="748" y="342"/>
                  </a:lnTo>
                  <a:lnTo>
                    <a:pt x="750" y="362"/>
                  </a:lnTo>
                  <a:lnTo>
                    <a:pt x="750" y="382"/>
                  </a:lnTo>
                  <a:lnTo>
                    <a:pt x="750" y="402"/>
                  </a:lnTo>
                  <a:lnTo>
                    <a:pt x="748" y="420"/>
                  </a:lnTo>
                  <a:lnTo>
                    <a:pt x="746" y="440"/>
                  </a:lnTo>
                  <a:lnTo>
                    <a:pt x="742" y="458"/>
                  </a:lnTo>
                  <a:lnTo>
                    <a:pt x="738" y="476"/>
                  </a:lnTo>
                  <a:lnTo>
                    <a:pt x="732" y="494"/>
                  </a:lnTo>
                  <a:lnTo>
                    <a:pt x="726" y="512"/>
                  </a:lnTo>
                  <a:lnTo>
                    <a:pt x="720" y="530"/>
                  </a:lnTo>
                  <a:lnTo>
                    <a:pt x="712" y="546"/>
                  </a:lnTo>
                  <a:lnTo>
                    <a:pt x="704" y="564"/>
                  </a:lnTo>
                  <a:lnTo>
                    <a:pt x="696" y="578"/>
                  </a:lnTo>
                  <a:lnTo>
                    <a:pt x="686" y="594"/>
                  </a:lnTo>
                  <a:lnTo>
                    <a:pt x="676" y="610"/>
                  </a:lnTo>
                  <a:lnTo>
                    <a:pt x="664" y="624"/>
                  </a:lnTo>
                  <a:lnTo>
                    <a:pt x="652" y="638"/>
                  </a:lnTo>
                  <a:lnTo>
                    <a:pt x="640" y="650"/>
                  </a:lnTo>
                  <a:lnTo>
                    <a:pt x="626" y="664"/>
                  </a:lnTo>
                  <a:lnTo>
                    <a:pt x="614" y="676"/>
                  </a:lnTo>
                  <a:lnTo>
                    <a:pt x="600" y="686"/>
                  </a:lnTo>
                  <a:lnTo>
                    <a:pt x="584" y="698"/>
                  </a:lnTo>
                  <a:lnTo>
                    <a:pt x="570" y="708"/>
                  </a:lnTo>
                  <a:lnTo>
                    <a:pt x="554" y="716"/>
                  </a:lnTo>
                  <a:lnTo>
                    <a:pt x="538" y="724"/>
                  </a:lnTo>
                  <a:lnTo>
                    <a:pt x="520" y="732"/>
                  </a:lnTo>
                  <a:lnTo>
                    <a:pt x="504" y="740"/>
                  </a:lnTo>
                  <a:lnTo>
                    <a:pt x="486" y="746"/>
                  </a:lnTo>
                  <a:lnTo>
                    <a:pt x="468" y="750"/>
                  </a:lnTo>
                  <a:lnTo>
                    <a:pt x="450" y="754"/>
                  </a:lnTo>
                  <a:lnTo>
                    <a:pt x="432" y="758"/>
                  </a:lnTo>
                  <a:lnTo>
                    <a:pt x="414" y="760"/>
                  </a:lnTo>
                  <a:lnTo>
                    <a:pt x="394" y="762"/>
                  </a:lnTo>
                  <a:lnTo>
                    <a:pt x="374" y="762"/>
                  </a:lnTo>
                  <a:lnTo>
                    <a:pt x="356" y="762"/>
                  </a:lnTo>
                  <a:lnTo>
                    <a:pt x="336" y="760"/>
                  </a:lnTo>
                  <a:lnTo>
                    <a:pt x="318" y="758"/>
                  </a:lnTo>
                  <a:lnTo>
                    <a:pt x="300" y="754"/>
                  </a:lnTo>
                  <a:lnTo>
                    <a:pt x="282" y="750"/>
                  </a:lnTo>
                  <a:lnTo>
                    <a:pt x="264" y="746"/>
                  </a:lnTo>
                  <a:lnTo>
                    <a:pt x="246" y="740"/>
                  </a:lnTo>
                  <a:lnTo>
                    <a:pt x="230" y="732"/>
                  </a:lnTo>
                  <a:lnTo>
                    <a:pt x="212" y="724"/>
                  </a:lnTo>
                  <a:lnTo>
                    <a:pt x="196" y="716"/>
                  </a:lnTo>
                  <a:lnTo>
                    <a:pt x="180" y="708"/>
                  </a:lnTo>
                  <a:lnTo>
                    <a:pt x="166" y="698"/>
                  </a:lnTo>
                  <a:lnTo>
                    <a:pt x="150" y="686"/>
                  </a:lnTo>
                  <a:lnTo>
                    <a:pt x="136" y="676"/>
                  </a:lnTo>
                  <a:lnTo>
                    <a:pt x="124" y="664"/>
                  </a:lnTo>
                  <a:lnTo>
                    <a:pt x="110" y="650"/>
                  </a:lnTo>
                  <a:lnTo>
                    <a:pt x="98" y="638"/>
                  </a:lnTo>
                  <a:lnTo>
                    <a:pt x="86" y="624"/>
                  </a:lnTo>
                  <a:lnTo>
                    <a:pt x="74" y="610"/>
                  </a:lnTo>
                  <a:lnTo>
                    <a:pt x="64" y="594"/>
                  </a:lnTo>
                  <a:lnTo>
                    <a:pt x="54" y="578"/>
                  </a:lnTo>
                  <a:lnTo>
                    <a:pt x="46" y="564"/>
                  </a:lnTo>
                  <a:lnTo>
                    <a:pt x="38" y="546"/>
                  </a:lnTo>
                  <a:lnTo>
                    <a:pt x="30" y="530"/>
                  </a:lnTo>
                  <a:lnTo>
                    <a:pt x="24" y="512"/>
                  </a:lnTo>
                  <a:lnTo>
                    <a:pt x="18" y="494"/>
                  </a:lnTo>
                  <a:lnTo>
                    <a:pt x="12" y="476"/>
                  </a:lnTo>
                  <a:lnTo>
                    <a:pt x="8" y="458"/>
                  </a:lnTo>
                  <a:lnTo>
                    <a:pt x="4" y="440"/>
                  </a:lnTo>
                  <a:lnTo>
                    <a:pt x="2" y="420"/>
                  </a:lnTo>
                  <a:lnTo>
                    <a:pt x="0" y="402"/>
                  </a:lnTo>
                  <a:lnTo>
                    <a:pt x="0" y="382"/>
                  </a:lnTo>
                  <a:lnTo>
                    <a:pt x="0" y="362"/>
                  </a:lnTo>
                  <a:lnTo>
                    <a:pt x="2" y="342"/>
                  </a:lnTo>
                  <a:lnTo>
                    <a:pt x="4" y="324"/>
                  </a:lnTo>
                  <a:lnTo>
                    <a:pt x="8" y="304"/>
                  </a:lnTo>
                  <a:lnTo>
                    <a:pt x="12" y="286"/>
                  </a:lnTo>
                  <a:lnTo>
                    <a:pt x="18" y="268"/>
                  </a:lnTo>
                  <a:lnTo>
                    <a:pt x="24" y="250"/>
                  </a:lnTo>
                  <a:lnTo>
                    <a:pt x="30" y="234"/>
                  </a:lnTo>
                  <a:lnTo>
                    <a:pt x="38" y="216"/>
                  </a:lnTo>
                  <a:lnTo>
                    <a:pt x="46" y="200"/>
                  </a:lnTo>
                  <a:lnTo>
                    <a:pt x="54" y="184"/>
                  </a:lnTo>
                  <a:lnTo>
                    <a:pt x="64" y="168"/>
                  </a:lnTo>
                  <a:lnTo>
                    <a:pt x="74" y="154"/>
                  </a:lnTo>
                  <a:lnTo>
                    <a:pt x="86" y="140"/>
                  </a:lnTo>
                  <a:lnTo>
                    <a:pt x="98" y="126"/>
                  </a:lnTo>
                  <a:lnTo>
                    <a:pt x="110" y="112"/>
                  </a:lnTo>
                  <a:lnTo>
                    <a:pt x="124" y="100"/>
                  </a:lnTo>
                  <a:lnTo>
                    <a:pt x="136" y="88"/>
                  </a:lnTo>
                  <a:lnTo>
                    <a:pt x="150" y="76"/>
                  </a:lnTo>
                  <a:lnTo>
                    <a:pt x="166" y="66"/>
                  </a:lnTo>
                  <a:lnTo>
                    <a:pt x="180" y="56"/>
                  </a:lnTo>
                  <a:lnTo>
                    <a:pt x="196" y="46"/>
                  </a:lnTo>
                  <a:lnTo>
                    <a:pt x="212" y="38"/>
                  </a:lnTo>
                  <a:lnTo>
                    <a:pt x="230" y="30"/>
                  </a:lnTo>
                  <a:lnTo>
                    <a:pt x="246" y="24"/>
                  </a:lnTo>
                  <a:lnTo>
                    <a:pt x="264" y="18"/>
                  </a:lnTo>
                  <a:lnTo>
                    <a:pt x="282" y="12"/>
                  </a:lnTo>
                  <a:lnTo>
                    <a:pt x="300" y="8"/>
                  </a:lnTo>
                  <a:lnTo>
                    <a:pt x="318" y="6"/>
                  </a:lnTo>
                  <a:lnTo>
                    <a:pt x="336" y="2"/>
                  </a:lnTo>
                  <a:lnTo>
                    <a:pt x="356" y="2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rgbClr val="E997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Freeform 369"/>
            <p:cNvSpPr>
              <a:spLocks/>
            </p:cNvSpPr>
            <p:nvPr/>
          </p:nvSpPr>
          <p:spPr bwMode="auto">
            <a:xfrm>
              <a:off x="5089525" y="835025"/>
              <a:ext cx="1127125" cy="1146175"/>
            </a:xfrm>
            <a:custGeom>
              <a:avLst/>
              <a:gdLst/>
              <a:ahLst/>
              <a:cxnLst>
                <a:cxn ang="0">
                  <a:pos x="392" y="2"/>
                </a:cxn>
                <a:cxn ang="0">
                  <a:pos x="444" y="12"/>
                </a:cxn>
                <a:cxn ang="0">
                  <a:pos x="494" y="28"/>
                </a:cxn>
                <a:cxn ang="0">
                  <a:pos x="540" y="52"/>
                </a:cxn>
                <a:cxn ang="0">
                  <a:pos x="580" y="82"/>
                </a:cxn>
                <a:cxn ang="0">
                  <a:pos x="618" y="118"/>
                </a:cxn>
                <a:cxn ang="0">
                  <a:pos x="650" y="160"/>
                </a:cxn>
                <a:cxn ang="0">
                  <a:pos x="676" y="206"/>
                </a:cxn>
                <a:cxn ang="0">
                  <a:pos x="694" y="254"/>
                </a:cxn>
                <a:cxn ang="0">
                  <a:pos x="706" y="306"/>
                </a:cxn>
                <a:cxn ang="0">
                  <a:pos x="710" y="362"/>
                </a:cxn>
                <a:cxn ang="0">
                  <a:pos x="706" y="416"/>
                </a:cxn>
                <a:cxn ang="0">
                  <a:pos x="694" y="468"/>
                </a:cxn>
                <a:cxn ang="0">
                  <a:pos x="676" y="518"/>
                </a:cxn>
                <a:cxn ang="0">
                  <a:pos x="650" y="564"/>
                </a:cxn>
                <a:cxn ang="0">
                  <a:pos x="618" y="604"/>
                </a:cxn>
                <a:cxn ang="0">
                  <a:pos x="580" y="640"/>
                </a:cxn>
                <a:cxn ang="0">
                  <a:pos x="540" y="670"/>
                </a:cxn>
                <a:cxn ang="0">
                  <a:pos x="494" y="694"/>
                </a:cxn>
                <a:cxn ang="0">
                  <a:pos x="444" y="712"/>
                </a:cxn>
                <a:cxn ang="0">
                  <a:pos x="392" y="720"/>
                </a:cxn>
                <a:cxn ang="0">
                  <a:pos x="336" y="722"/>
                </a:cxn>
                <a:cxn ang="0">
                  <a:pos x="284" y="716"/>
                </a:cxn>
                <a:cxn ang="0">
                  <a:pos x="232" y="700"/>
                </a:cxn>
                <a:cxn ang="0">
                  <a:pos x="186" y="678"/>
                </a:cxn>
                <a:cxn ang="0">
                  <a:pos x="142" y="650"/>
                </a:cxn>
                <a:cxn ang="0">
                  <a:pos x="104" y="616"/>
                </a:cxn>
                <a:cxn ang="0">
                  <a:pos x="70" y="578"/>
                </a:cxn>
                <a:cxn ang="0">
                  <a:pos x="42" y="534"/>
                </a:cxn>
                <a:cxn ang="0">
                  <a:pos x="22" y="486"/>
                </a:cxn>
                <a:cxn ang="0">
                  <a:pos x="8" y="434"/>
                </a:cxn>
                <a:cxn ang="0">
                  <a:pos x="0" y="380"/>
                </a:cxn>
                <a:cxn ang="0">
                  <a:pos x="2" y="324"/>
                </a:cxn>
                <a:cxn ang="0">
                  <a:pos x="10" y="272"/>
                </a:cxn>
                <a:cxn ang="0">
                  <a:pos x="28" y="222"/>
                </a:cxn>
                <a:cxn ang="0">
                  <a:pos x="52" y="174"/>
                </a:cxn>
                <a:cxn ang="0">
                  <a:pos x="80" y="132"/>
                </a:cxn>
                <a:cxn ang="0">
                  <a:pos x="116" y="94"/>
                </a:cxn>
                <a:cxn ang="0">
                  <a:pos x="156" y="62"/>
                </a:cxn>
                <a:cxn ang="0">
                  <a:pos x="202" y="36"/>
                </a:cxn>
                <a:cxn ang="0">
                  <a:pos x="250" y="16"/>
                </a:cxn>
                <a:cxn ang="0">
                  <a:pos x="300" y="4"/>
                </a:cxn>
                <a:cxn ang="0">
                  <a:pos x="356" y="0"/>
                </a:cxn>
              </a:cxnLst>
              <a:rect l="0" t="0" r="r" b="b"/>
              <a:pathLst>
                <a:path w="710" h="722">
                  <a:moveTo>
                    <a:pt x="356" y="0"/>
                  </a:moveTo>
                  <a:lnTo>
                    <a:pt x="374" y="2"/>
                  </a:lnTo>
                  <a:lnTo>
                    <a:pt x="392" y="2"/>
                  </a:lnTo>
                  <a:lnTo>
                    <a:pt x="410" y="4"/>
                  </a:lnTo>
                  <a:lnTo>
                    <a:pt x="426" y="8"/>
                  </a:lnTo>
                  <a:lnTo>
                    <a:pt x="444" y="12"/>
                  </a:lnTo>
                  <a:lnTo>
                    <a:pt x="460" y="16"/>
                  </a:lnTo>
                  <a:lnTo>
                    <a:pt x="478" y="22"/>
                  </a:lnTo>
                  <a:lnTo>
                    <a:pt x="494" y="28"/>
                  </a:lnTo>
                  <a:lnTo>
                    <a:pt x="510" y="36"/>
                  </a:lnTo>
                  <a:lnTo>
                    <a:pt x="524" y="44"/>
                  </a:lnTo>
                  <a:lnTo>
                    <a:pt x="540" y="52"/>
                  </a:lnTo>
                  <a:lnTo>
                    <a:pt x="554" y="62"/>
                  </a:lnTo>
                  <a:lnTo>
                    <a:pt x="568" y="72"/>
                  </a:lnTo>
                  <a:lnTo>
                    <a:pt x="580" y="82"/>
                  </a:lnTo>
                  <a:lnTo>
                    <a:pt x="594" y="94"/>
                  </a:lnTo>
                  <a:lnTo>
                    <a:pt x="606" y="106"/>
                  </a:lnTo>
                  <a:lnTo>
                    <a:pt x="618" y="118"/>
                  </a:lnTo>
                  <a:lnTo>
                    <a:pt x="630" y="132"/>
                  </a:lnTo>
                  <a:lnTo>
                    <a:pt x="640" y="146"/>
                  </a:lnTo>
                  <a:lnTo>
                    <a:pt x="650" y="160"/>
                  </a:lnTo>
                  <a:lnTo>
                    <a:pt x="658" y="174"/>
                  </a:lnTo>
                  <a:lnTo>
                    <a:pt x="668" y="190"/>
                  </a:lnTo>
                  <a:lnTo>
                    <a:pt x="676" y="206"/>
                  </a:lnTo>
                  <a:lnTo>
                    <a:pt x="682" y="222"/>
                  </a:lnTo>
                  <a:lnTo>
                    <a:pt x="688" y="238"/>
                  </a:lnTo>
                  <a:lnTo>
                    <a:pt x="694" y="254"/>
                  </a:lnTo>
                  <a:lnTo>
                    <a:pt x="700" y="272"/>
                  </a:lnTo>
                  <a:lnTo>
                    <a:pt x="704" y="288"/>
                  </a:lnTo>
                  <a:lnTo>
                    <a:pt x="706" y="306"/>
                  </a:lnTo>
                  <a:lnTo>
                    <a:pt x="708" y="324"/>
                  </a:lnTo>
                  <a:lnTo>
                    <a:pt x="710" y="342"/>
                  </a:lnTo>
                  <a:lnTo>
                    <a:pt x="710" y="362"/>
                  </a:lnTo>
                  <a:lnTo>
                    <a:pt x="710" y="380"/>
                  </a:lnTo>
                  <a:lnTo>
                    <a:pt x="708" y="398"/>
                  </a:lnTo>
                  <a:lnTo>
                    <a:pt x="706" y="416"/>
                  </a:lnTo>
                  <a:lnTo>
                    <a:pt x="704" y="434"/>
                  </a:lnTo>
                  <a:lnTo>
                    <a:pt x="700" y="452"/>
                  </a:lnTo>
                  <a:lnTo>
                    <a:pt x="694" y="468"/>
                  </a:lnTo>
                  <a:lnTo>
                    <a:pt x="688" y="486"/>
                  </a:lnTo>
                  <a:lnTo>
                    <a:pt x="682" y="502"/>
                  </a:lnTo>
                  <a:lnTo>
                    <a:pt x="676" y="518"/>
                  </a:lnTo>
                  <a:lnTo>
                    <a:pt x="668" y="534"/>
                  </a:lnTo>
                  <a:lnTo>
                    <a:pt x="658" y="548"/>
                  </a:lnTo>
                  <a:lnTo>
                    <a:pt x="650" y="564"/>
                  </a:lnTo>
                  <a:lnTo>
                    <a:pt x="640" y="578"/>
                  </a:lnTo>
                  <a:lnTo>
                    <a:pt x="630" y="592"/>
                  </a:lnTo>
                  <a:lnTo>
                    <a:pt x="618" y="604"/>
                  </a:lnTo>
                  <a:lnTo>
                    <a:pt x="606" y="616"/>
                  </a:lnTo>
                  <a:lnTo>
                    <a:pt x="594" y="628"/>
                  </a:lnTo>
                  <a:lnTo>
                    <a:pt x="580" y="640"/>
                  </a:lnTo>
                  <a:lnTo>
                    <a:pt x="568" y="650"/>
                  </a:lnTo>
                  <a:lnTo>
                    <a:pt x="554" y="660"/>
                  </a:lnTo>
                  <a:lnTo>
                    <a:pt x="540" y="670"/>
                  </a:lnTo>
                  <a:lnTo>
                    <a:pt x="524" y="678"/>
                  </a:lnTo>
                  <a:lnTo>
                    <a:pt x="510" y="686"/>
                  </a:lnTo>
                  <a:lnTo>
                    <a:pt x="494" y="694"/>
                  </a:lnTo>
                  <a:lnTo>
                    <a:pt x="478" y="700"/>
                  </a:lnTo>
                  <a:lnTo>
                    <a:pt x="460" y="706"/>
                  </a:lnTo>
                  <a:lnTo>
                    <a:pt x="444" y="712"/>
                  </a:lnTo>
                  <a:lnTo>
                    <a:pt x="426" y="716"/>
                  </a:lnTo>
                  <a:lnTo>
                    <a:pt x="410" y="718"/>
                  </a:lnTo>
                  <a:lnTo>
                    <a:pt x="392" y="720"/>
                  </a:lnTo>
                  <a:lnTo>
                    <a:pt x="374" y="722"/>
                  </a:lnTo>
                  <a:lnTo>
                    <a:pt x="356" y="722"/>
                  </a:lnTo>
                  <a:lnTo>
                    <a:pt x="336" y="722"/>
                  </a:lnTo>
                  <a:lnTo>
                    <a:pt x="318" y="720"/>
                  </a:lnTo>
                  <a:lnTo>
                    <a:pt x="300" y="718"/>
                  </a:lnTo>
                  <a:lnTo>
                    <a:pt x="284" y="716"/>
                  </a:lnTo>
                  <a:lnTo>
                    <a:pt x="266" y="712"/>
                  </a:lnTo>
                  <a:lnTo>
                    <a:pt x="250" y="706"/>
                  </a:lnTo>
                  <a:lnTo>
                    <a:pt x="232" y="700"/>
                  </a:lnTo>
                  <a:lnTo>
                    <a:pt x="216" y="694"/>
                  </a:lnTo>
                  <a:lnTo>
                    <a:pt x="202" y="686"/>
                  </a:lnTo>
                  <a:lnTo>
                    <a:pt x="186" y="678"/>
                  </a:lnTo>
                  <a:lnTo>
                    <a:pt x="170" y="670"/>
                  </a:lnTo>
                  <a:lnTo>
                    <a:pt x="156" y="660"/>
                  </a:lnTo>
                  <a:lnTo>
                    <a:pt x="142" y="650"/>
                  </a:lnTo>
                  <a:lnTo>
                    <a:pt x="130" y="640"/>
                  </a:lnTo>
                  <a:lnTo>
                    <a:pt x="116" y="628"/>
                  </a:lnTo>
                  <a:lnTo>
                    <a:pt x="104" y="616"/>
                  </a:lnTo>
                  <a:lnTo>
                    <a:pt x="92" y="604"/>
                  </a:lnTo>
                  <a:lnTo>
                    <a:pt x="80" y="592"/>
                  </a:lnTo>
                  <a:lnTo>
                    <a:pt x="70" y="578"/>
                  </a:lnTo>
                  <a:lnTo>
                    <a:pt x="60" y="564"/>
                  </a:lnTo>
                  <a:lnTo>
                    <a:pt x="52" y="548"/>
                  </a:lnTo>
                  <a:lnTo>
                    <a:pt x="42" y="534"/>
                  </a:lnTo>
                  <a:lnTo>
                    <a:pt x="34" y="518"/>
                  </a:lnTo>
                  <a:lnTo>
                    <a:pt x="28" y="502"/>
                  </a:lnTo>
                  <a:lnTo>
                    <a:pt x="22" y="486"/>
                  </a:lnTo>
                  <a:lnTo>
                    <a:pt x="16" y="468"/>
                  </a:lnTo>
                  <a:lnTo>
                    <a:pt x="10" y="452"/>
                  </a:lnTo>
                  <a:lnTo>
                    <a:pt x="8" y="434"/>
                  </a:lnTo>
                  <a:lnTo>
                    <a:pt x="4" y="416"/>
                  </a:lnTo>
                  <a:lnTo>
                    <a:pt x="2" y="398"/>
                  </a:lnTo>
                  <a:lnTo>
                    <a:pt x="0" y="380"/>
                  </a:lnTo>
                  <a:lnTo>
                    <a:pt x="0" y="362"/>
                  </a:lnTo>
                  <a:lnTo>
                    <a:pt x="0" y="342"/>
                  </a:lnTo>
                  <a:lnTo>
                    <a:pt x="2" y="324"/>
                  </a:lnTo>
                  <a:lnTo>
                    <a:pt x="4" y="306"/>
                  </a:lnTo>
                  <a:lnTo>
                    <a:pt x="8" y="288"/>
                  </a:lnTo>
                  <a:lnTo>
                    <a:pt x="10" y="272"/>
                  </a:lnTo>
                  <a:lnTo>
                    <a:pt x="16" y="254"/>
                  </a:lnTo>
                  <a:lnTo>
                    <a:pt x="22" y="238"/>
                  </a:lnTo>
                  <a:lnTo>
                    <a:pt x="28" y="222"/>
                  </a:lnTo>
                  <a:lnTo>
                    <a:pt x="34" y="206"/>
                  </a:lnTo>
                  <a:lnTo>
                    <a:pt x="42" y="190"/>
                  </a:lnTo>
                  <a:lnTo>
                    <a:pt x="52" y="174"/>
                  </a:lnTo>
                  <a:lnTo>
                    <a:pt x="60" y="160"/>
                  </a:lnTo>
                  <a:lnTo>
                    <a:pt x="70" y="146"/>
                  </a:lnTo>
                  <a:lnTo>
                    <a:pt x="80" y="132"/>
                  </a:lnTo>
                  <a:lnTo>
                    <a:pt x="92" y="118"/>
                  </a:lnTo>
                  <a:lnTo>
                    <a:pt x="104" y="106"/>
                  </a:lnTo>
                  <a:lnTo>
                    <a:pt x="116" y="94"/>
                  </a:lnTo>
                  <a:lnTo>
                    <a:pt x="130" y="82"/>
                  </a:lnTo>
                  <a:lnTo>
                    <a:pt x="142" y="72"/>
                  </a:lnTo>
                  <a:lnTo>
                    <a:pt x="156" y="62"/>
                  </a:lnTo>
                  <a:lnTo>
                    <a:pt x="170" y="52"/>
                  </a:lnTo>
                  <a:lnTo>
                    <a:pt x="186" y="44"/>
                  </a:lnTo>
                  <a:lnTo>
                    <a:pt x="202" y="36"/>
                  </a:lnTo>
                  <a:lnTo>
                    <a:pt x="216" y="28"/>
                  </a:lnTo>
                  <a:lnTo>
                    <a:pt x="232" y="22"/>
                  </a:lnTo>
                  <a:lnTo>
                    <a:pt x="250" y="16"/>
                  </a:lnTo>
                  <a:lnTo>
                    <a:pt x="266" y="12"/>
                  </a:lnTo>
                  <a:lnTo>
                    <a:pt x="284" y="8"/>
                  </a:lnTo>
                  <a:lnTo>
                    <a:pt x="300" y="4"/>
                  </a:lnTo>
                  <a:lnTo>
                    <a:pt x="318" y="2"/>
                  </a:lnTo>
                  <a:lnTo>
                    <a:pt x="336" y="2"/>
                  </a:lnTo>
                  <a:lnTo>
                    <a:pt x="356" y="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F5BD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Freeform 370"/>
            <p:cNvSpPr>
              <a:spLocks/>
            </p:cNvSpPr>
            <p:nvPr/>
          </p:nvSpPr>
          <p:spPr bwMode="auto">
            <a:xfrm>
              <a:off x="5092700" y="841375"/>
              <a:ext cx="1120775" cy="1136650"/>
            </a:xfrm>
            <a:custGeom>
              <a:avLst/>
              <a:gdLst/>
              <a:ahLst/>
              <a:cxnLst>
                <a:cxn ang="0">
                  <a:pos x="390" y="2"/>
                </a:cxn>
                <a:cxn ang="0">
                  <a:pos x="442" y="12"/>
                </a:cxn>
                <a:cxn ang="0">
                  <a:pos x="490" y="28"/>
                </a:cxn>
                <a:cxn ang="0">
                  <a:pos x="536" y="52"/>
                </a:cxn>
                <a:cxn ang="0">
                  <a:pos x="578" y="82"/>
                </a:cxn>
                <a:cxn ang="0">
                  <a:pos x="614" y="116"/>
                </a:cxn>
                <a:cxn ang="0">
                  <a:pos x="646" y="158"/>
                </a:cxn>
                <a:cxn ang="0">
                  <a:pos x="670" y="202"/>
                </a:cxn>
                <a:cxn ang="0">
                  <a:pos x="690" y="252"/>
                </a:cxn>
                <a:cxn ang="0">
                  <a:pos x="702" y="304"/>
                </a:cxn>
                <a:cxn ang="0">
                  <a:pos x="706" y="358"/>
                </a:cxn>
                <a:cxn ang="0">
                  <a:pos x="702" y="412"/>
                </a:cxn>
                <a:cxn ang="0">
                  <a:pos x="690" y="464"/>
                </a:cxn>
                <a:cxn ang="0">
                  <a:pos x="670" y="512"/>
                </a:cxn>
                <a:cxn ang="0">
                  <a:pos x="646" y="558"/>
                </a:cxn>
                <a:cxn ang="0">
                  <a:pos x="614" y="598"/>
                </a:cxn>
                <a:cxn ang="0">
                  <a:pos x="578" y="634"/>
                </a:cxn>
                <a:cxn ang="0">
                  <a:pos x="536" y="664"/>
                </a:cxn>
                <a:cxn ang="0">
                  <a:pos x="490" y="688"/>
                </a:cxn>
                <a:cxn ang="0">
                  <a:pos x="442" y="704"/>
                </a:cxn>
                <a:cxn ang="0">
                  <a:pos x="390" y="714"/>
                </a:cxn>
                <a:cxn ang="0">
                  <a:pos x="334" y="714"/>
                </a:cxn>
                <a:cxn ang="0">
                  <a:pos x="282" y="708"/>
                </a:cxn>
                <a:cxn ang="0">
                  <a:pos x="232" y="694"/>
                </a:cxn>
                <a:cxn ang="0">
                  <a:pos x="186" y="672"/>
                </a:cxn>
                <a:cxn ang="0">
                  <a:pos x="142" y="644"/>
                </a:cxn>
                <a:cxn ang="0">
                  <a:pos x="104" y="610"/>
                </a:cxn>
                <a:cxn ang="0">
                  <a:pos x="70" y="572"/>
                </a:cxn>
                <a:cxn ang="0">
                  <a:pos x="44" y="528"/>
                </a:cxn>
                <a:cxn ang="0">
                  <a:pos x="22" y="480"/>
                </a:cxn>
                <a:cxn ang="0">
                  <a:pos x="8" y="430"/>
                </a:cxn>
                <a:cxn ang="0">
                  <a:pos x="2" y="376"/>
                </a:cxn>
                <a:cxn ang="0">
                  <a:pos x="2" y="322"/>
                </a:cxn>
                <a:cxn ang="0">
                  <a:pos x="12" y="268"/>
                </a:cxn>
                <a:cxn ang="0">
                  <a:pos x="28" y="218"/>
                </a:cxn>
                <a:cxn ang="0">
                  <a:pos x="52" y="172"/>
                </a:cxn>
                <a:cxn ang="0">
                  <a:pos x="82" y="130"/>
                </a:cxn>
                <a:cxn ang="0">
                  <a:pos x="116" y="92"/>
                </a:cxn>
                <a:cxn ang="0">
                  <a:pos x="156" y="60"/>
                </a:cxn>
                <a:cxn ang="0">
                  <a:pos x="200" y="36"/>
                </a:cxn>
                <a:cxn ang="0">
                  <a:pos x="248" y="16"/>
                </a:cxn>
                <a:cxn ang="0">
                  <a:pos x="300" y="4"/>
                </a:cxn>
                <a:cxn ang="0">
                  <a:pos x="354" y="0"/>
                </a:cxn>
              </a:cxnLst>
              <a:rect l="0" t="0" r="r" b="b"/>
              <a:pathLst>
                <a:path w="706" h="716">
                  <a:moveTo>
                    <a:pt x="354" y="0"/>
                  </a:moveTo>
                  <a:lnTo>
                    <a:pt x="372" y="0"/>
                  </a:lnTo>
                  <a:lnTo>
                    <a:pt x="390" y="2"/>
                  </a:lnTo>
                  <a:lnTo>
                    <a:pt x="406" y="4"/>
                  </a:lnTo>
                  <a:lnTo>
                    <a:pt x="424" y="8"/>
                  </a:lnTo>
                  <a:lnTo>
                    <a:pt x="442" y="12"/>
                  </a:lnTo>
                  <a:lnTo>
                    <a:pt x="458" y="16"/>
                  </a:lnTo>
                  <a:lnTo>
                    <a:pt x="474" y="22"/>
                  </a:lnTo>
                  <a:lnTo>
                    <a:pt x="490" y="28"/>
                  </a:lnTo>
                  <a:lnTo>
                    <a:pt x="506" y="36"/>
                  </a:lnTo>
                  <a:lnTo>
                    <a:pt x="520" y="42"/>
                  </a:lnTo>
                  <a:lnTo>
                    <a:pt x="536" y="52"/>
                  </a:lnTo>
                  <a:lnTo>
                    <a:pt x="550" y="60"/>
                  </a:lnTo>
                  <a:lnTo>
                    <a:pt x="564" y="70"/>
                  </a:lnTo>
                  <a:lnTo>
                    <a:pt x="578" y="82"/>
                  </a:lnTo>
                  <a:lnTo>
                    <a:pt x="590" y="92"/>
                  </a:lnTo>
                  <a:lnTo>
                    <a:pt x="602" y="104"/>
                  </a:lnTo>
                  <a:lnTo>
                    <a:pt x="614" y="116"/>
                  </a:lnTo>
                  <a:lnTo>
                    <a:pt x="624" y="130"/>
                  </a:lnTo>
                  <a:lnTo>
                    <a:pt x="636" y="144"/>
                  </a:lnTo>
                  <a:lnTo>
                    <a:pt x="646" y="158"/>
                  </a:lnTo>
                  <a:lnTo>
                    <a:pt x="654" y="172"/>
                  </a:lnTo>
                  <a:lnTo>
                    <a:pt x="662" y="188"/>
                  </a:lnTo>
                  <a:lnTo>
                    <a:pt x="670" y="202"/>
                  </a:lnTo>
                  <a:lnTo>
                    <a:pt x="678" y="218"/>
                  </a:lnTo>
                  <a:lnTo>
                    <a:pt x="684" y="234"/>
                  </a:lnTo>
                  <a:lnTo>
                    <a:pt x="690" y="252"/>
                  </a:lnTo>
                  <a:lnTo>
                    <a:pt x="694" y="268"/>
                  </a:lnTo>
                  <a:lnTo>
                    <a:pt x="698" y="286"/>
                  </a:lnTo>
                  <a:lnTo>
                    <a:pt x="702" y="304"/>
                  </a:lnTo>
                  <a:lnTo>
                    <a:pt x="704" y="322"/>
                  </a:lnTo>
                  <a:lnTo>
                    <a:pt x="704" y="340"/>
                  </a:lnTo>
                  <a:lnTo>
                    <a:pt x="706" y="358"/>
                  </a:lnTo>
                  <a:lnTo>
                    <a:pt x="704" y="376"/>
                  </a:lnTo>
                  <a:lnTo>
                    <a:pt x="704" y="394"/>
                  </a:lnTo>
                  <a:lnTo>
                    <a:pt x="702" y="412"/>
                  </a:lnTo>
                  <a:lnTo>
                    <a:pt x="698" y="430"/>
                  </a:lnTo>
                  <a:lnTo>
                    <a:pt x="694" y="446"/>
                  </a:lnTo>
                  <a:lnTo>
                    <a:pt x="690" y="464"/>
                  </a:lnTo>
                  <a:lnTo>
                    <a:pt x="684" y="480"/>
                  </a:lnTo>
                  <a:lnTo>
                    <a:pt x="678" y="496"/>
                  </a:lnTo>
                  <a:lnTo>
                    <a:pt x="670" y="512"/>
                  </a:lnTo>
                  <a:lnTo>
                    <a:pt x="662" y="528"/>
                  </a:lnTo>
                  <a:lnTo>
                    <a:pt x="654" y="544"/>
                  </a:lnTo>
                  <a:lnTo>
                    <a:pt x="646" y="558"/>
                  </a:lnTo>
                  <a:lnTo>
                    <a:pt x="636" y="572"/>
                  </a:lnTo>
                  <a:lnTo>
                    <a:pt x="624" y="586"/>
                  </a:lnTo>
                  <a:lnTo>
                    <a:pt x="614" y="598"/>
                  </a:lnTo>
                  <a:lnTo>
                    <a:pt x="602" y="610"/>
                  </a:lnTo>
                  <a:lnTo>
                    <a:pt x="590" y="622"/>
                  </a:lnTo>
                  <a:lnTo>
                    <a:pt x="578" y="634"/>
                  </a:lnTo>
                  <a:lnTo>
                    <a:pt x="564" y="644"/>
                  </a:lnTo>
                  <a:lnTo>
                    <a:pt x="550" y="654"/>
                  </a:lnTo>
                  <a:lnTo>
                    <a:pt x="536" y="664"/>
                  </a:lnTo>
                  <a:lnTo>
                    <a:pt x="520" y="672"/>
                  </a:lnTo>
                  <a:lnTo>
                    <a:pt x="506" y="680"/>
                  </a:lnTo>
                  <a:lnTo>
                    <a:pt x="490" y="688"/>
                  </a:lnTo>
                  <a:lnTo>
                    <a:pt x="474" y="694"/>
                  </a:lnTo>
                  <a:lnTo>
                    <a:pt x="458" y="700"/>
                  </a:lnTo>
                  <a:lnTo>
                    <a:pt x="442" y="704"/>
                  </a:lnTo>
                  <a:lnTo>
                    <a:pt x="424" y="708"/>
                  </a:lnTo>
                  <a:lnTo>
                    <a:pt x="406" y="712"/>
                  </a:lnTo>
                  <a:lnTo>
                    <a:pt x="390" y="714"/>
                  </a:lnTo>
                  <a:lnTo>
                    <a:pt x="372" y="714"/>
                  </a:lnTo>
                  <a:lnTo>
                    <a:pt x="354" y="716"/>
                  </a:lnTo>
                  <a:lnTo>
                    <a:pt x="334" y="714"/>
                  </a:lnTo>
                  <a:lnTo>
                    <a:pt x="318" y="714"/>
                  </a:lnTo>
                  <a:lnTo>
                    <a:pt x="300" y="712"/>
                  </a:lnTo>
                  <a:lnTo>
                    <a:pt x="282" y="708"/>
                  </a:lnTo>
                  <a:lnTo>
                    <a:pt x="266" y="704"/>
                  </a:lnTo>
                  <a:lnTo>
                    <a:pt x="248" y="700"/>
                  </a:lnTo>
                  <a:lnTo>
                    <a:pt x="232" y="694"/>
                  </a:lnTo>
                  <a:lnTo>
                    <a:pt x="216" y="688"/>
                  </a:lnTo>
                  <a:lnTo>
                    <a:pt x="200" y="680"/>
                  </a:lnTo>
                  <a:lnTo>
                    <a:pt x="186" y="672"/>
                  </a:lnTo>
                  <a:lnTo>
                    <a:pt x="170" y="664"/>
                  </a:lnTo>
                  <a:lnTo>
                    <a:pt x="156" y="654"/>
                  </a:lnTo>
                  <a:lnTo>
                    <a:pt x="142" y="644"/>
                  </a:lnTo>
                  <a:lnTo>
                    <a:pt x="130" y="634"/>
                  </a:lnTo>
                  <a:lnTo>
                    <a:pt x="116" y="622"/>
                  </a:lnTo>
                  <a:lnTo>
                    <a:pt x="104" y="610"/>
                  </a:lnTo>
                  <a:lnTo>
                    <a:pt x="92" y="598"/>
                  </a:lnTo>
                  <a:lnTo>
                    <a:pt x="82" y="586"/>
                  </a:lnTo>
                  <a:lnTo>
                    <a:pt x="70" y="572"/>
                  </a:lnTo>
                  <a:lnTo>
                    <a:pt x="60" y="558"/>
                  </a:lnTo>
                  <a:lnTo>
                    <a:pt x="52" y="544"/>
                  </a:lnTo>
                  <a:lnTo>
                    <a:pt x="44" y="528"/>
                  </a:lnTo>
                  <a:lnTo>
                    <a:pt x="36" y="512"/>
                  </a:lnTo>
                  <a:lnTo>
                    <a:pt x="28" y="496"/>
                  </a:lnTo>
                  <a:lnTo>
                    <a:pt x="22" y="480"/>
                  </a:lnTo>
                  <a:lnTo>
                    <a:pt x="16" y="464"/>
                  </a:lnTo>
                  <a:lnTo>
                    <a:pt x="12" y="446"/>
                  </a:lnTo>
                  <a:lnTo>
                    <a:pt x="8" y="430"/>
                  </a:lnTo>
                  <a:lnTo>
                    <a:pt x="4" y="412"/>
                  </a:lnTo>
                  <a:lnTo>
                    <a:pt x="2" y="394"/>
                  </a:lnTo>
                  <a:lnTo>
                    <a:pt x="2" y="376"/>
                  </a:lnTo>
                  <a:lnTo>
                    <a:pt x="0" y="358"/>
                  </a:lnTo>
                  <a:lnTo>
                    <a:pt x="2" y="340"/>
                  </a:lnTo>
                  <a:lnTo>
                    <a:pt x="2" y="322"/>
                  </a:lnTo>
                  <a:lnTo>
                    <a:pt x="4" y="304"/>
                  </a:lnTo>
                  <a:lnTo>
                    <a:pt x="8" y="286"/>
                  </a:lnTo>
                  <a:lnTo>
                    <a:pt x="12" y="268"/>
                  </a:lnTo>
                  <a:lnTo>
                    <a:pt x="16" y="252"/>
                  </a:lnTo>
                  <a:lnTo>
                    <a:pt x="22" y="234"/>
                  </a:lnTo>
                  <a:lnTo>
                    <a:pt x="28" y="218"/>
                  </a:lnTo>
                  <a:lnTo>
                    <a:pt x="36" y="202"/>
                  </a:lnTo>
                  <a:lnTo>
                    <a:pt x="44" y="188"/>
                  </a:lnTo>
                  <a:lnTo>
                    <a:pt x="52" y="172"/>
                  </a:lnTo>
                  <a:lnTo>
                    <a:pt x="60" y="158"/>
                  </a:lnTo>
                  <a:lnTo>
                    <a:pt x="70" y="144"/>
                  </a:lnTo>
                  <a:lnTo>
                    <a:pt x="82" y="130"/>
                  </a:lnTo>
                  <a:lnTo>
                    <a:pt x="92" y="116"/>
                  </a:lnTo>
                  <a:lnTo>
                    <a:pt x="104" y="104"/>
                  </a:lnTo>
                  <a:lnTo>
                    <a:pt x="116" y="92"/>
                  </a:lnTo>
                  <a:lnTo>
                    <a:pt x="130" y="82"/>
                  </a:lnTo>
                  <a:lnTo>
                    <a:pt x="142" y="70"/>
                  </a:lnTo>
                  <a:lnTo>
                    <a:pt x="156" y="60"/>
                  </a:lnTo>
                  <a:lnTo>
                    <a:pt x="170" y="52"/>
                  </a:lnTo>
                  <a:lnTo>
                    <a:pt x="186" y="42"/>
                  </a:lnTo>
                  <a:lnTo>
                    <a:pt x="200" y="36"/>
                  </a:lnTo>
                  <a:lnTo>
                    <a:pt x="216" y="28"/>
                  </a:lnTo>
                  <a:lnTo>
                    <a:pt x="232" y="22"/>
                  </a:lnTo>
                  <a:lnTo>
                    <a:pt x="248" y="16"/>
                  </a:lnTo>
                  <a:lnTo>
                    <a:pt x="266" y="12"/>
                  </a:lnTo>
                  <a:lnTo>
                    <a:pt x="282" y="8"/>
                  </a:lnTo>
                  <a:lnTo>
                    <a:pt x="300" y="4"/>
                  </a:lnTo>
                  <a:lnTo>
                    <a:pt x="318" y="2"/>
                  </a:lnTo>
                  <a:lnTo>
                    <a:pt x="334" y="0"/>
                  </a:lnTo>
                  <a:lnTo>
                    <a:pt x="354" y="0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F4BE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Freeform 371"/>
            <p:cNvSpPr>
              <a:spLocks/>
            </p:cNvSpPr>
            <p:nvPr/>
          </p:nvSpPr>
          <p:spPr bwMode="auto">
            <a:xfrm>
              <a:off x="5099050" y="844550"/>
              <a:ext cx="1108075" cy="1127125"/>
            </a:xfrm>
            <a:custGeom>
              <a:avLst/>
              <a:gdLst/>
              <a:ahLst/>
              <a:cxnLst>
                <a:cxn ang="0">
                  <a:pos x="384" y="2"/>
                </a:cxn>
                <a:cxn ang="0">
                  <a:pos x="436" y="12"/>
                </a:cxn>
                <a:cxn ang="0">
                  <a:pos x="484" y="28"/>
                </a:cxn>
                <a:cxn ang="0">
                  <a:pos x="530" y="52"/>
                </a:cxn>
                <a:cxn ang="0">
                  <a:pos x="572" y="82"/>
                </a:cxn>
                <a:cxn ang="0">
                  <a:pos x="608" y="118"/>
                </a:cxn>
                <a:cxn ang="0">
                  <a:pos x="638" y="158"/>
                </a:cxn>
                <a:cxn ang="0">
                  <a:pos x="664" y="202"/>
                </a:cxn>
                <a:cxn ang="0">
                  <a:pos x="682" y="250"/>
                </a:cxn>
                <a:cxn ang="0">
                  <a:pos x="694" y="302"/>
                </a:cxn>
                <a:cxn ang="0">
                  <a:pos x="698" y="356"/>
                </a:cxn>
                <a:cxn ang="0">
                  <a:pos x="694" y="410"/>
                </a:cxn>
                <a:cxn ang="0">
                  <a:pos x="682" y="462"/>
                </a:cxn>
                <a:cxn ang="0">
                  <a:pos x="664" y="510"/>
                </a:cxn>
                <a:cxn ang="0">
                  <a:pos x="638" y="554"/>
                </a:cxn>
                <a:cxn ang="0">
                  <a:pos x="608" y="594"/>
                </a:cxn>
                <a:cxn ang="0">
                  <a:pos x="572" y="630"/>
                </a:cxn>
                <a:cxn ang="0">
                  <a:pos x="530" y="658"/>
                </a:cxn>
                <a:cxn ang="0">
                  <a:pos x="484" y="682"/>
                </a:cxn>
                <a:cxn ang="0">
                  <a:pos x="436" y="700"/>
                </a:cxn>
                <a:cxn ang="0">
                  <a:pos x="384" y="708"/>
                </a:cxn>
                <a:cxn ang="0">
                  <a:pos x="332" y="710"/>
                </a:cxn>
                <a:cxn ang="0">
                  <a:pos x="278" y="704"/>
                </a:cxn>
                <a:cxn ang="0">
                  <a:pos x="230" y="688"/>
                </a:cxn>
                <a:cxn ang="0">
                  <a:pos x="182" y="668"/>
                </a:cxn>
                <a:cxn ang="0">
                  <a:pos x="140" y="640"/>
                </a:cxn>
                <a:cxn ang="0">
                  <a:pos x="102" y="606"/>
                </a:cxn>
                <a:cxn ang="0">
                  <a:pos x="70" y="568"/>
                </a:cxn>
                <a:cxn ang="0">
                  <a:pos x="42" y="524"/>
                </a:cxn>
                <a:cxn ang="0">
                  <a:pos x="22" y="478"/>
                </a:cxn>
                <a:cxn ang="0">
                  <a:pos x="8" y="428"/>
                </a:cxn>
                <a:cxn ang="0">
                  <a:pos x="0" y="374"/>
                </a:cxn>
                <a:cxn ang="0">
                  <a:pos x="2" y="320"/>
                </a:cxn>
                <a:cxn ang="0">
                  <a:pos x="10" y="266"/>
                </a:cxn>
                <a:cxn ang="0">
                  <a:pos x="28" y="218"/>
                </a:cxn>
                <a:cxn ang="0">
                  <a:pos x="50" y="172"/>
                </a:cxn>
                <a:cxn ang="0">
                  <a:pos x="80" y="130"/>
                </a:cxn>
                <a:cxn ang="0">
                  <a:pos x="114" y="94"/>
                </a:cxn>
                <a:cxn ang="0">
                  <a:pos x="154" y="62"/>
                </a:cxn>
                <a:cxn ang="0">
                  <a:pos x="198" y="36"/>
                </a:cxn>
                <a:cxn ang="0">
                  <a:pos x="246" y="16"/>
                </a:cxn>
                <a:cxn ang="0">
                  <a:pos x="296" y="4"/>
                </a:cxn>
                <a:cxn ang="0">
                  <a:pos x="350" y="0"/>
                </a:cxn>
              </a:cxnLst>
              <a:rect l="0" t="0" r="r" b="b"/>
              <a:pathLst>
                <a:path w="698" h="710">
                  <a:moveTo>
                    <a:pt x="350" y="0"/>
                  </a:moveTo>
                  <a:lnTo>
                    <a:pt x="368" y="2"/>
                  </a:lnTo>
                  <a:lnTo>
                    <a:pt x="384" y="2"/>
                  </a:lnTo>
                  <a:lnTo>
                    <a:pt x="402" y="4"/>
                  </a:lnTo>
                  <a:lnTo>
                    <a:pt x="420" y="8"/>
                  </a:lnTo>
                  <a:lnTo>
                    <a:pt x="436" y="12"/>
                  </a:lnTo>
                  <a:lnTo>
                    <a:pt x="452" y="16"/>
                  </a:lnTo>
                  <a:lnTo>
                    <a:pt x="470" y="22"/>
                  </a:lnTo>
                  <a:lnTo>
                    <a:pt x="484" y="28"/>
                  </a:lnTo>
                  <a:lnTo>
                    <a:pt x="500" y="36"/>
                  </a:lnTo>
                  <a:lnTo>
                    <a:pt x="516" y="44"/>
                  </a:lnTo>
                  <a:lnTo>
                    <a:pt x="530" y="52"/>
                  </a:lnTo>
                  <a:lnTo>
                    <a:pt x="544" y="62"/>
                  </a:lnTo>
                  <a:lnTo>
                    <a:pt x="558" y="72"/>
                  </a:lnTo>
                  <a:lnTo>
                    <a:pt x="572" y="82"/>
                  </a:lnTo>
                  <a:lnTo>
                    <a:pt x="584" y="94"/>
                  </a:lnTo>
                  <a:lnTo>
                    <a:pt x="596" y="104"/>
                  </a:lnTo>
                  <a:lnTo>
                    <a:pt x="608" y="118"/>
                  </a:lnTo>
                  <a:lnTo>
                    <a:pt x="618" y="130"/>
                  </a:lnTo>
                  <a:lnTo>
                    <a:pt x="628" y="144"/>
                  </a:lnTo>
                  <a:lnTo>
                    <a:pt x="638" y="158"/>
                  </a:lnTo>
                  <a:lnTo>
                    <a:pt x="648" y="172"/>
                  </a:lnTo>
                  <a:lnTo>
                    <a:pt x="656" y="186"/>
                  </a:lnTo>
                  <a:lnTo>
                    <a:pt x="664" y="202"/>
                  </a:lnTo>
                  <a:lnTo>
                    <a:pt x="670" y="218"/>
                  </a:lnTo>
                  <a:lnTo>
                    <a:pt x="676" y="234"/>
                  </a:lnTo>
                  <a:lnTo>
                    <a:pt x="682" y="250"/>
                  </a:lnTo>
                  <a:lnTo>
                    <a:pt x="688" y="266"/>
                  </a:lnTo>
                  <a:lnTo>
                    <a:pt x="692" y="284"/>
                  </a:lnTo>
                  <a:lnTo>
                    <a:pt x="694" y="302"/>
                  </a:lnTo>
                  <a:lnTo>
                    <a:pt x="696" y="320"/>
                  </a:lnTo>
                  <a:lnTo>
                    <a:pt x="698" y="338"/>
                  </a:lnTo>
                  <a:lnTo>
                    <a:pt x="698" y="356"/>
                  </a:lnTo>
                  <a:lnTo>
                    <a:pt x="698" y="374"/>
                  </a:lnTo>
                  <a:lnTo>
                    <a:pt x="696" y="392"/>
                  </a:lnTo>
                  <a:lnTo>
                    <a:pt x="694" y="410"/>
                  </a:lnTo>
                  <a:lnTo>
                    <a:pt x="692" y="428"/>
                  </a:lnTo>
                  <a:lnTo>
                    <a:pt x="688" y="444"/>
                  </a:lnTo>
                  <a:lnTo>
                    <a:pt x="682" y="462"/>
                  </a:lnTo>
                  <a:lnTo>
                    <a:pt x="676" y="478"/>
                  </a:lnTo>
                  <a:lnTo>
                    <a:pt x="670" y="494"/>
                  </a:lnTo>
                  <a:lnTo>
                    <a:pt x="664" y="510"/>
                  </a:lnTo>
                  <a:lnTo>
                    <a:pt x="656" y="524"/>
                  </a:lnTo>
                  <a:lnTo>
                    <a:pt x="648" y="540"/>
                  </a:lnTo>
                  <a:lnTo>
                    <a:pt x="638" y="554"/>
                  </a:lnTo>
                  <a:lnTo>
                    <a:pt x="628" y="568"/>
                  </a:lnTo>
                  <a:lnTo>
                    <a:pt x="618" y="582"/>
                  </a:lnTo>
                  <a:lnTo>
                    <a:pt x="608" y="594"/>
                  </a:lnTo>
                  <a:lnTo>
                    <a:pt x="596" y="606"/>
                  </a:lnTo>
                  <a:lnTo>
                    <a:pt x="584" y="618"/>
                  </a:lnTo>
                  <a:lnTo>
                    <a:pt x="572" y="630"/>
                  </a:lnTo>
                  <a:lnTo>
                    <a:pt x="558" y="640"/>
                  </a:lnTo>
                  <a:lnTo>
                    <a:pt x="544" y="650"/>
                  </a:lnTo>
                  <a:lnTo>
                    <a:pt x="530" y="658"/>
                  </a:lnTo>
                  <a:lnTo>
                    <a:pt x="516" y="668"/>
                  </a:lnTo>
                  <a:lnTo>
                    <a:pt x="500" y="676"/>
                  </a:lnTo>
                  <a:lnTo>
                    <a:pt x="484" y="682"/>
                  </a:lnTo>
                  <a:lnTo>
                    <a:pt x="470" y="688"/>
                  </a:lnTo>
                  <a:lnTo>
                    <a:pt x="452" y="694"/>
                  </a:lnTo>
                  <a:lnTo>
                    <a:pt x="436" y="700"/>
                  </a:lnTo>
                  <a:lnTo>
                    <a:pt x="420" y="704"/>
                  </a:lnTo>
                  <a:lnTo>
                    <a:pt x="402" y="706"/>
                  </a:lnTo>
                  <a:lnTo>
                    <a:pt x="384" y="708"/>
                  </a:lnTo>
                  <a:lnTo>
                    <a:pt x="368" y="710"/>
                  </a:lnTo>
                  <a:lnTo>
                    <a:pt x="350" y="710"/>
                  </a:lnTo>
                  <a:lnTo>
                    <a:pt x="332" y="710"/>
                  </a:lnTo>
                  <a:lnTo>
                    <a:pt x="314" y="708"/>
                  </a:lnTo>
                  <a:lnTo>
                    <a:pt x="296" y="706"/>
                  </a:lnTo>
                  <a:lnTo>
                    <a:pt x="278" y="704"/>
                  </a:lnTo>
                  <a:lnTo>
                    <a:pt x="262" y="700"/>
                  </a:lnTo>
                  <a:lnTo>
                    <a:pt x="246" y="694"/>
                  </a:lnTo>
                  <a:lnTo>
                    <a:pt x="230" y="688"/>
                  </a:lnTo>
                  <a:lnTo>
                    <a:pt x="214" y="682"/>
                  </a:lnTo>
                  <a:lnTo>
                    <a:pt x="198" y="676"/>
                  </a:lnTo>
                  <a:lnTo>
                    <a:pt x="182" y="668"/>
                  </a:lnTo>
                  <a:lnTo>
                    <a:pt x="168" y="658"/>
                  </a:lnTo>
                  <a:lnTo>
                    <a:pt x="154" y="650"/>
                  </a:lnTo>
                  <a:lnTo>
                    <a:pt x="140" y="640"/>
                  </a:lnTo>
                  <a:lnTo>
                    <a:pt x="126" y="630"/>
                  </a:lnTo>
                  <a:lnTo>
                    <a:pt x="114" y="618"/>
                  </a:lnTo>
                  <a:lnTo>
                    <a:pt x="102" y="606"/>
                  </a:lnTo>
                  <a:lnTo>
                    <a:pt x="90" y="594"/>
                  </a:lnTo>
                  <a:lnTo>
                    <a:pt x="80" y="582"/>
                  </a:lnTo>
                  <a:lnTo>
                    <a:pt x="70" y="568"/>
                  </a:lnTo>
                  <a:lnTo>
                    <a:pt x="60" y="554"/>
                  </a:lnTo>
                  <a:lnTo>
                    <a:pt x="50" y="540"/>
                  </a:lnTo>
                  <a:lnTo>
                    <a:pt x="42" y="524"/>
                  </a:lnTo>
                  <a:lnTo>
                    <a:pt x="34" y="510"/>
                  </a:lnTo>
                  <a:lnTo>
                    <a:pt x="28" y="494"/>
                  </a:lnTo>
                  <a:lnTo>
                    <a:pt x="22" y="478"/>
                  </a:lnTo>
                  <a:lnTo>
                    <a:pt x="16" y="462"/>
                  </a:lnTo>
                  <a:lnTo>
                    <a:pt x="10" y="444"/>
                  </a:lnTo>
                  <a:lnTo>
                    <a:pt x="8" y="428"/>
                  </a:lnTo>
                  <a:lnTo>
                    <a:pt x="4" y="410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6"/>
                  </a:lnTo>
                  <a:lnTo>
                    <a:pt x="0" y="338"/>
                  </a:lnTo>
                  <a:lnTo>
                    <a:pt x="2" y="320"/>
                  </a:lnTo>
                  <a:lnTo>
                    <a:pt x="4" y="302"/>
                  </a:lnTo>
                  <a:lnTo>
                    <a:pt x="8" y="284"/>
                  </a:lnTo>
                  <a:lnTo>
                    <a:pt x="10" y="266"/>
                  </a:lnTo>
                  <a:lnTo>
                    <a:pt x="16" y="250"/>
                  </a:lnTo>
                  <a:lnTo>
                    <a:pt x="22" y="234"/>
                  </a:lnTo>
                  <a:lnTo>
                    <a:pt x="28" y="218"/>
                  </a:lnTo>
                  <a:lnTo>
                    <a:pt x="34" y="202"/>
                  </a:lnTo>
                  <a:lnTo>
                    <a:pt x="42" y="186"/>
                  </a:lnTo>
                  <a:lnTo>
                    <a:pt x="50" y="172"/>
                  </a:lnTo>
                  <a:lnTo>
                    <a:pt x="60" y="158"/>
                  </a:lnTo>
                  <a:lnTo>
                    <a:pt x="70" y="144"/>
                  </a:lnTo>
                  <a:lnTo>
                    <a:pt x="80" y="130"/>
                  </a:lnTo>
                  <a:lnTo>
                    <a:pt x="90" y="118"/>
                  </a:lnTo>
                  <a:lnTo>
                    <a:pt x="102" y="104"/>
                  </a:lnTo>
                  <a:lnTo>
                    <a:pt x="114" y="94"/>
                  </a:lnTo>
                  <a:lnTo>
                    <a:pt x="126" y="82"/>
                  </a:lnTo>
                  <a:lnTo>
                    <a:pt x="140" y="72"/>
                  </a:lnTo>
                  <a:lnTo>
                    <a:pt x="154" y="62"/>
                  </a:lnTo>
                  <a:lnTo>
                    <a:pt x="168" y="52"/>
                  </a:lnTo>
                  <a:lnTo>
                    <a:pt x="182" y="44"/>
                  </a:lnTo>
                  <a:lnTo>
                    <a:pt x="198" y="36"/>
                  </a:lnTo>
                  <a:lnTo>
                    <a:pt x="214" y="28"/>
                  </a:lnTo>
                  <a:lnTo>
                    <a:pt x="230" y="22"/>
                  </a:lnTo>
                  <a:lnTo>
                    <a:pt x="246" y="16"/>
                  </a:lnTo>
                  <a:lnTo>
                    <a:pt x="262" y="12"/>
                  </a:lnTo>
                  <a:lnTo>
                    <a:pt x="278" y="8"/>
                  </a:lnTo>
                  <a:lnTo>
                    <a:pt x="296" y="4"/>
                  </a:lnTo>
                  <a:lnTo>
                    <a:pt x="314" y="2"/>
                  </a:lnTo>
                  <a:lnTo>
                    <a:pt x="332" y="2"/>
                  </a:lnTo>
                  <a:lnTo>
                    <a:pt x="350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F4C0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Freeform 372"/>
            <p:cNvSpPr>
              <a:spLocks/>
            </p:cNvSpPr>
            <p:nvPr/>
          </p:nvSpPr>
          <p:spPr bwMode="auto">
            <a:xfrm>
              <a:off x="5105400" y="850900"/>
              <a:ext cx="1098550" cy="1117600"/>
            </a:xfrm>
            <a:custGeom>
              <a:avLst/>
              <a:gdLst/>
              <a:ahLst/>
              <a:cxnLst>
                <a:cxn ang="0">
                  <a:pos x="380" y="2"/>
                </a:cxn>
                <a:cxn ang="0">
                  <a:pos x="432" y="12"/>
                </a:cxn>
                <a:cxn ang="0">
                  <a:pos x="480" y="28"/>
                </a:cxn>
                <a:cxn ang="0">
                  <a:pos x="524" y="50"/>
                </a:cxn>
                <a:cxn ang="0">
                  <a:pos x="566" y="80"/>
                </a:cxn>
                <a:cxn ang="0">
                  <a:pos x="602" y="116"/>
                </a:cxn>
                <a:cxn ang="0">
                  <a:pos x="632" y="154"/>
                </a:cxn>
                <a:cxn ang="0">
                  <a:pos x="656" y="200"/>
                </a:cxn>
                <a:cxn ang="0">
                  <a:pos x="676" y="248"/>
                </a:cxn>
                <a:cxn ang="0">
                  <a:pos x="688" y="298"/>
                </a:cxn>
                <a:cxn ang="0">
                  <a:pos x="692" y="352"/>
                </a:cxn>
                <a:cxn ang="0">
                  <a:pos x="688" y="406"/>
                </a:cxn>
                <a:cxn ang="0">
                  <a:pos x="676" y="456"/>
                </a:cxn>
                <a:cxn ang="0">
                  <a:pos x="656" y="504"/>
                </a:cxn>
                <a:cxn ang="0">
                  <a:pos x="632" y="548"/>
                </a:cxn>
                <a:cxn ang="0">
                  <a:pos x="602" y="588"/>
                </a:cxn>
                <a:cxn ang="0">
                  <a:pos x="566" y="622"/>
                </a:cxn>
                <a:cxn ang="0">
                  <a:pos x="524" y="652"/>
                </a:cxn>
                <a:cxn ang="0">
                  <a:pos x="480" y="676"/>
                </a:cxn>
                <a:cxn ang="0">
                  <a:pos x="432" y="692"/>
                </a:cxn>
                <a:cxn ang="0">
                  <a:pos x="380" y="702"/>
                </a:cxn>
                <a:cxn ang="0">
                  <a:pos x="328" y="702"/>
                </a:cxn>
                <a:cxn ang="0">
                  <a:pos x="276" y="696"/>
                </a:cxn>
                <a:cxn ang="0">
                  <a:pos x="226" y="682"/>
                </a:cxn>
                <a:cxn ang="0">
                  <a:pos x="180" y="660"/>
                </a:cxn>
                <a:cxn ang="0">
                  <a:pos x="138" y="634"/>
                </a:cxn>
                <a:cxn ang="0">
                  <a:pos x="100" y="600"/>
                </a:cxn>
                <a:cxn ang="0">
                  <a:pos x="68" y="562"/>
                </a:cxn>
                <a:cxn ang="0">
                  <a:pos x="40" y="520"/>
                </a:cxn>
                <a:cxn ang="0">
                  <a:pos x="20" y="472"/>
                </a:cxn>
                <a:cxn ang="0">
                  <a:pos x="6" y="422"/>
                </a:cxn>
                <a:cxn ang="0">
                  <a:pos x="0" y="370"/>
                </a:cxn>
                <a:cxn ang="0">
                  <a:pos x="0" y="316"/>
                </a:cxn>
                <a:cxn ang="0">
                  <a:pos x="10" y="264"/>
                </a:cxn>
                <a:cxn ang="0">
                  <a:pos x="26" y="214"/>
                </a:cxn>
                <a:cxn ang="0">
                  <a:pos x="50" y="170"/>
                </a:cxn>
                <a:cxn ang="0">
                  <a:pos x="78" y="128"/>
                </a:cxn>
                <a:cxn ang="0">
                  <a:pos x="112" y="92"/>
                </a:cxn>
                <a:cxn ang="0">
                  <a:pos x="152" y="60"/>
                </a:cxn>
                <a:cxn ang="0">
                  <a:pos x="196" y="34"/>
                </a:cxn>
                <a:cxn ang="0">
                  <a:pos x="242" y="16"/>
                </a:cxn>
                <a:cxn ang="0">
                  <a:pos x="292" y="4"/>
                </a:cxn>
                <a:cxn ang="0">
                  <a:pos x="346" y="0"/>
                </a:cxn>
              </a:cxnLst>
              <a:rect l="0" t="0" r="r" b="b"/>
              <a:pathLst>
                <a:path w="692" h="704">
                  <a:moveTo>
                    <a:pt x="346" y="0"/>
                  </a:moveTo>
                  <a:lnTo>
                    <a:pt x="362" y="0"/>
                  </a:lnTo>
                  <a:lnTo>
                    <a:pt x="380" y="2"/>
                  </a:lnTo>
                  <a:lnTo>
                    <a:pt x="398" y="4"/>
                  </a:lnTo>
                  <a:lnTo>
                    <a:pt x="414" y="8"/>
                  </a:lnTo>
                  <a:lnTo>
                    <a:pt x="432" y="12"/>
                  </a:lnTo>
                  <a:lnTo>
                    <a:pt x="448" y="16"/>
                  </a:lnTo>
                  <a:lnTo>
                    <a:pt x="464" y="22"/>
                  </a:lnTo>
                  <a:lnTo>
                    <a:pt x="480" y="28"/>
                  </a:lnTo>
                  <a:lnTo>
                    <a:pt x="496" y="34"/>
                  </a:lnTo>
                  <a:lnTo>
                    <a:pt x="510" y="42"/>
                  </a:lnTo>
                  <a:lnTo>
                    <a:pt x="524" y="50"/>
                  </a:lnTo>
                  <a:lnTo>
                    <a:pt x="538" y="60"/>
                  </a:lnTo>
                  <a:lnTo>
                    <a:pt x="552" y="70"/>
                  </a:lnTo>
                  <a:lnTo>
                    <a:pt x="566" y="80"/>
                  </a:lnTo>
                  <a:lnTo>
                    <a:pt x="578" y="92"/>
                  </a:lnTo>
                  <a:lnTo>
                    <a:pt x="590" y="102"/>
                  </a:lnTo>
                  <a:lnTo>
                    <a:pt x="602" y="116"/>
                  </a:lnTo>
                  <a:lnTo>
                    <a:pt x="612" y="128"/>
                  </a:lnTo>
                  <a:lnTo>
                    <a:pt x="622" y="142"/>
                  </a:lnTo>
                  <a:lnTo>
                    <a:pt x="632" y="154"/>
                  </a:lnTo>
                  <a:lnTo>
                    <a:pt x="640" y="170"/>
                  </a:lnTo>
                  <a:lnTo>
                    <a:pt x="650" y="184"/>
                  </a:lnTo>
                  <a:lnTo>
                    <a:pt x="656" y="200"/>
                  </a:lnTo>
                  <a:lnTo>
                    <a:pt x="664" y="214"/>
                  </a:lnTo>
                  <a:lnTo>
                    <a:pt x="670" y="230"/>
                  </a:lnTo>
                  <a:lnTo>
                    <a:pt x="676" y="248"/>
                  </a:lnTo>
                  <a:lnTo>
                    <a:pt x="680" y="264"/>
                  </a:lnTo>
                  <a:lnTo>
                    <a:pt x="684" y="280"/>
                  </a:lnTo>
                  <a:lnTo>
                    <a:pt x="688" y="298"/>
                  </a:lnTo>
                  <a:lnTo>
                    <a:pt x="690" y="316"/>
                  </a:lnTo>
                  <a:lnTo>
                    <a:pt x="690" y="334"/>
                  </a:lnTo>
                  <a:lnTo>
                    <a:pt x="692" y="352"/>
                  </a:lnTo>
                  <a:lnTo>
                    <a:pt x="690" y="370"/>
                  </a:lnTo>
                  <a:lnTo>
                    <a:pt x="690" y="388"/>
                  </a:lnTo>
                  <a:lnTo>
                    <a:pt x="688" y="406"/>
                  </a:lnTo>
                  <a:lnTo>
                    <a:pt x="684" y="422"/>
                  </a:lnTo>
                  <a:lnTo>
                    <a:pt x="680" y="440"/>
                  </a:lnTo>
                  <a:lnTo>
                    <a:pt x="676" y="456"/>
                  </a:lnTo>
                  <a:lnTo>
                    <a:pt x="670" y="472"/>
                  </a:lnTo>
                  <a:lnTo>
                    <a:pt x="664" y="488"/>
                  </a:lnTo>
                  <a:lnTo>
                    <a:pt x="656" y="504"/>
                  </a:lnTo>
                  <a:lnTo>
                    <a:pt x="650" y="520"/>
                  </a:lnTo>
                  <a:lnTo>
                    <a:pt x="640" y="534"/>
                  </a:lnTo>
                  <a:lnTo>
                    <a:pt x="632" y="548"/>
                  </a:lnTo>
                  <a:lnTo>
                    <a:pt x="622" y="562"/>
                  </a:lnTo>
                  <a:lnTo>
                    <a:pt x="612" y="576"/>
                  </a:lnTo>
                  <a:lnTo>
                    <a:pt x="602" y="588"/>
                  </a:lnTo>
                  <a:lnTo>
                    <a:pt x="590" y="600"/>
                  </a:lnTo>
                  <a:lnTo>
                    <a:pt x="578" y="612"/>
                  </a:lnTo>
                  <a:lnTo>
                    <a:pt x="566" y="622"/>
                  </a:lnTo>
                  <a:lnTo>
                    <a:pt x="552" y="634"/>
                  </a:lnTo>
                  <a:lnTo>
                    <a:pt x="538" y="644"/>
                  </a:lnTo>
                  <a:lnTo>
                    <a:pt x="524" y="652"/>
                  </a:lnTo>
                  <a:lnTo>
                    <a:pt x="510" y="660"/>
                  </a:lnTo>
                  <a:lnTo>
                    <a:pt x="496" y="668"/>
                  </a:lnTo>
                  <a:lnTo>
                    <a:pt x="480" y="676"/>
                  </a:lnTo>
                  <a:lnTo>
                    <a:pt x="464" y="682"/>
                  </a:lnTo>
                  <a:lnTo>
                    <a:pt x="448" y="688"/>
                  </a:lnTo>
                  <a:lnTo>
                    <a:pt x="432" y="692"/>
                  </a:lnTo>
                  <a:lnTo>
                    <a:pt x="414" y="696"/>
                  </a:lnTo>
                  <a:lnTo>
                    <a:pt x="398" y="700"/>
                  </a:lnTo>
                  <a:lnTo>
                    <a:pt x="380" y="702"/>
                  </a:lnTo>
                  <a:lnTo>
                    <a:pt x="362" y="702"/>
                  </a:lnTo>
                  <a:lnTo>
                    <a:pt x="346" y="704"/>
                  </a:lnTo>
                  <a:lnTo>
                    <a:pt x="328" y="702"/>
                  </a:lnTo>
                  <a:lnTo>
                    <a:pt x="310" y="702"/>
                  </a:lnTo>
                  <a:lnTo>
                    <a:pt x="292" y="700"/>
                  </a:lnTo>
                  <a:lnTo>
                    <a:pt x="276" y="696"/>
                  </a:lnTo>
                  <a:lnTo>
                    <a:pt x="258" y="692"/>
                  </a:lnTo>
                  <a:lnTo>
                    <a:pt x="242" y="688"/>
                  </a:lnTo>
                  <a:lnTo>
                    <a:pt x="226" y="682"/>
                  </a:lnTo>
                  <a:lnTo>
                    <a:pt x="210" y="676"/>
                  </a:lnTo>
                  <a:lnTo>
                    <a:pt x="196" y="668"/>
                  </a:lnTo>
                  <a:lnTo>
                    <a:pt x="180" y="660"/>
                  </a:lnTo>
                  <a:lnTo>
                    <a:pt x="166" y="652"/>
                  </a:lnTo>
                  <a:lnTo>
                    <a:pt x="152" y="644"/>
                  </a:lnTo>
                  <a:lnTo>
                    <a:pt x="138" y="634"/>
                  </a:lnTo>
                  <a:lnTo>
                    <a:pt x="124" y="622"/>
                  </a:lnTo>
                  <a:lnTo>
                    <a:pt x="112" y="612"/>
                  </a:lnTo>
                  <a:lnTo>
                    <a:pt x="100" y="600"/>
                  </a:lnTo>
                  <a:lnTo>
                    <a:pt x="88" y="588"/>
                  </a:lnTo>
                  <a:lnTo>
                    <a:pt x="78" y="576"/>
                  </a:lnTo>
                  <a:lnTo>
                    <a:pt x="68" y="562"/>
                  </a:lnTo>
                  <a:lnTo>
                    <a:pt x="58" y="548"/>
                  </a:lnTo>
                  <a:lnTo>
                    <a:pt x="50" y="534"/>
                  </a:lnTo>
                  <a:lnTo>
                    <a:pt x="40" y="520"/>
                  </a:lnTo>
                  <a:lnTo>
                    <a:pt x="34" y="504"/>
                  </a:lnTo>
                  <a:lnTo>
                    <a:pt x="26" y="488"/>
                  </a:lnTo>
                  <a:lnTo>
                    <a:pt x="20" y="472"/>
                  </a:lnTo>
                  <a:lnTo>
                    <a:pt x="14" y="456"/>
                  </a:lnTo>
                  <a:lnTo>
                    <a:pt x="10" y="440"/>
                  </a:lnTo>
                  <a:lnTo>
                    <a:pt x="6" y="422"/>
                  </a:lnTo>
                  <a:lnTo>
                    <a:pt x="4" y="406"/>
                  </a:lnTo>
                  <a:lnTo>
                    <a:pt x="0" y="388"/>
                  </a:lnTo>
                  <a:lnTo>
                    <a:pt x="0" y="370"/>
                  </a:lnTo>
                  <a:lnTo>
                    <a:pt x="0" y="352"/>
                  </a:lnTo>
                  <a:lnTo>
                    <a:pt x="0" y="334"/>
                  </a:lnTo>
                  <a:lnTo>
                    <a:pt x="0" y="316"/>
                  </a:lnTo>
                  <a:lnTo>
                    <a:pt x="4" y="298"/>
                  </a:lnTo>
                  <a:lnTo>
                    <a:pt x="6" y="280"/>
                  </a:lnTo>
                  <a:lnTo>
                    <a:pt x="10" y="264"/>
                  </a:lnTo>
                  <a:lnTo>
                    <a:pt x="14" y="248"/>
                  </a:lnTo>
                  <a:lnTo>
                    <a:pt x="20" y="230"/>
                  </a:lnTo>
                  <a:lnTo>
                    <a:pt x="26" y="214"/>
                  </a:lnTo>
                  <a:lnTo>
                    <a:pt x="34" y="200"/>
                  </a:lnTo>
                  <a:lnTo>
                    <a:pt x="40" y="184"/>
                  </a:lnTo>
                  <a:lnTo>
                    <a:pt x="50" y="170"/>
                  </a:lnTo>
                  <a:lnTo>
                    <a:pt x="58" y="154"/>
                  </a:lnTo>
                  <a:lnTo>
                    <a:pt x="68" y="142"/>
                  </a:lnTo>
                  <a:lnTo>
                    <a:pt x="78" y="128"/>
                  </a:lnTo>
                  <a:lnTo>
                    <a:pt x="88" y="116"/>
                  </a:lnTo>
                  <a:lnTo>
                    <a:pt x="100" y="102"/>
                  </a:lnTo>
                  <a:lnTo>
                    <a:pt x="112" y="92"/>
                  </a:lnTo>
                  <a:lnTo>
                    <a:pt x="124" y="80"/>
                  </a:lnTo>
                  <a:lnTo>
                    <a:pt x="138" y="70"/>
                  </a:lnTo>
                  <a:lnTo>
                    <a:pt x="152" y="60"/>
                  </a:lnTo>
                  <a:lnTo>
                    <a:pt x="166" y="50"/>
                  </a:lnTo>
                  <a:lnTo>
                    <a:pt x="180" y="42"/>
                  </a:lnTo>
                  <a:lnTo>
                    <a:pt x="196" y="34"/>
                  </a:lnTo>
                  <a:lnTo>
                    <a:pt x="210" y="28"/>
                  </a:lnTo>
                  <a:lnTo>
                    <a:pt x="226" y="22"/>
                  </a:lnTo>
                  <a:lnTo>
                    <a:pt x="242" y="16"/>
                  </a:lnTo>
                  <a:lnTo>
                    <a:pt x="258" y="12"/>
                  </a:lnTo>
                  <a:lnTo>
                    <a:pt x="276" y="8"/>
                  </a:lnTo>
                  <a:lnTo>
                    <a:pt x="292" y="4"/>
                  </a:lnTo>
                  <a:lnTo>
                    <a:pt x="310" y="2"/>
                  </a:lnTo>
                  <a:lnTo>
                    <a:pt x="328" y="0"/>
                  </a:lnTo>
                  <a:lnTo>
                    <a:pt x="346" y="0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F5C2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Freeform 373"/>
            <p:cNvSpPr>
              <a:spLocks/>
            </p:cNvSpPr>
            <p:nvPr/>
          </p:nvSpPr>
          <p:spPr bwMode="auto">
            <a:xfrm>
              <a:off x="5108575" y="857250"/>
              <a:ext cx="1089025" cy="1104900"/>
            </a:xfrm>
            <a:custGeom>
              <a:avLst/>
              <a:gdLst/>
              <a:ahLst/>
              <a:cxnLst>
                <a:cxn ang="0">
                  <a:pos x="378" y="0"/>
                </a:cxn>
                <a:cxn ang="0">
                  <a:pos x="428" y="10"/>
                </a:cxn>
                <a:cxn ang="0">
                  <a:pos x="476" y="26"/>
                </a:cxn>
                <a:cxn ang="0">
                  <a:pos x="520" y="50"/>
                </a:cxn>
                <a:cxn ang="0">
                  <a:pos x="562" y="78"/>
                </a:cxn>
                <a:cxn ang="0">
                  <a:pos x="596" y="114"/>
                </a:cxn>
                <a:cxn ang="0">
                  <a:pos x="628" y="152"/>
                </a:cxn>
                <a:cxn ang="0">
                  <a:pos x="652" y="196"/>
                </a:cxn>
                <a:cxn ang="0">
                  <a:pos x="670" y="244"/>
                </a:cxn>
                <a:cxn ang="0">
                  <a:pos x="682" y="294"/>
                </a:cxn>
                <a:cxn ang="0">
                  <a:pos x="686" y="348"/>
                </a:cxn>
                <a:cxn ang="0">
                  <a:pos x="682" y="400"/>
                </a:cxn>
                <a:cxn ang="0">
                  <a:pos x="670" y="452"/>
                </a:cxn>
                <a:cxn ang="0">
                  <a:pos x="652" y="498"/>
                </a:cxn>
                <a:cxn ang="0">
                  <a:pos x="628" y="542"/>
                </a:cxn>
                <a:cxn ang="0">
                  <a:pos x="596" y="582"/>
                </a:cxn>
                <a:cxn ang="0">
                  <a:pos x="562" y="616"/>
                </a:cxn>
                <a:cxn ang="0">
                  <a:pos x="520" y="646"/>
                </a:cxn>
                <a:cxn ang="0">
                  <a:pos x="476" y="668"/>
                </a:cxn>
                <a:cxn ang="0">
                  <a:pos x="428" y="686"/>
                </a:cxn>
                <a:cxn ang="0">
                  <a:pos x="378" y="694"/>
                </a:cxn>
                <a:cxn ang="0">
                  <a:pos x="326" y="696"/>
                </a:cxn>
                <a:cxn ang="0">
                  <a:pos x="274" y="688"/>
                </a:cxn>
                <a:cxn ang="0">
                  <a:pos x="226" y="674"/>
                </a:cxn>
                <a:cxn ang="0">
                  <a:pos x="180" y="654"/>
                </a:cxn>
                <a:cxn ang="0">
                  <a:pos x="138" y="626"/>
                </a:cxn>
                <a:cxn ang="0">
                  <a:pos x="100" y="594"/>
                </a:cxn>
                <a:cxn ang="0">
                  <a:pos x="68" y="556"/>
                </a:cxn>
                <a:cxn ang="0">
                  <a:pos x="42" y="514"/>
                </a:cxn>
                <a:cxn ang="0">
                  <a:pos x="20" y="468"/>
                </a:cxn>
                <a:cxn ang="0">
                  <a:pos x="8" y="418"/>
                </a:cxn>
                <a:cxn ang="0">
                  <a:pos x="0" y="366"/>
                </a:cxn>
                <a:cxn ang="0">
                  <a:pos x="2" y="312"/>
                </a:cxn>
                <a:cxn ang="0">
                  <a:pos x="10" y="260"/>
                </a:cxn>
                <a:cxn ang="0">
                  <a:pos x="28" y="212"/>
                </a:cxn>
                <a:cxn ang="0">
                  <a:pos x="50" y="166"/>
                </a:cxn>
                <a:cxn ang="0">
                  <a:pos x="78" y="126"/>
                </a:cxn>
                <a:cxn ang="0">
                  <a:pos x="112" y="90"/>
                </a:cxn>
                <a:cxn ang="0">
                  <a:pos x="152" y="58"/>
                </a:cxn>
                <a:cxn ang="0">
                  <a:pos x="194" y="34"/>
                </a:cxn>
                <a:cxn ang="0">
                  <a:pos x="242" y="14"/>
                </a:cxn>
                <a:cxn ang="0">
                  <a:pos x="290" y="4"/>
                </a:cxn>
                <a:cxn ang="0">
                  <a:pos x="344" y="0"/>
                </a:cxn>
              </a:cxnLst>
              <a:rect l="0" t="0" r="r" b="b"/>
              <a:pathLst>
                <a:path w="686" h="696">
                  <a:moveTo>
                    <a:pt x="344" y="0"/>
                  </a:moveTo>
                  <a:lnTo>
                    <a:pt x="360" y="0"/>
                  </a:lnTo>
                  <a:lnTo>
                    <a:pt x="378" y="0"/>
                  </a:lnTo>
                  <a:lnTo>
                    <a:pt x="396" y="4"/>
                  </a:lnTo>
                  <a:lnTo>
                    <a:pt x="412" y="6"/>
                  </a:lnTo>
                  <a:lnTo>
                    <a:pt x="428" y="10"/>
                  </a:lnTo>
                  <a:lnTo>
                    <a:pt x="444" y="14"/>
                  </a:lnTo>
                  <a:lnTo>
                    <a:pt x="460" y="20"/>
                  </a:lnTo>
                  <a:lnTo>
                    <a:pt x="476" y="26"/>
                  </a:lnTo>
                  <a:lnTo>
                    <a:pt x="492" y="34"/>
                  </a:lnTo>
                  <a:lnTo>
                    <a:pt x="506" y="42"/>
                  </a:lnTo>
                  <a:lnTo>
                    <a:pt x="520" y="50"/>
                  </a:lnTo>
                  <a:lnTo>
                    <a:pt x="534" y="58"/>
                  </a:lnTo>
                  <a:lnTo>
                    <a:pt x="548" y="68"/>
                  </a:lnTo>
                  <a:lnTo>
                    <a:pt x="562" y="78"/>
                  </a:lnTo>
                  <a:lnTo>
                    <a:pt x="574" y="90"/>
                  </a:lnTo>
                  <a:lnTo>
                    <a:pt x="586" y="102"/>
                  </a:lnTo>
                  <a:lnTo>
                    <a:pt x="596" y="114"/>
                  </a:lnTo>
                  <a:lnTo>
                    <a:pt x="608" y="126"/>
                  </a:lnTo>
                  <a:lnTo>
                    <a:pt x="618" y="140"/>
                  </a:lnTo>
                  <a:lnTo>
                    <a:pt x="628" y="152"/>
                  </a:lnTo>
                  <a:lnTo>
                    <a:pt x="636" y="166"/>
                  </a:lnTo>
                  <a:lnTo>
                    <a:pt x="644" y="182"/>
                  </a:lnTo>
                  <a:lnTo>
                    <a:pt x="652" y="196"/>
                  </a:lnTo>
                  <a:lnTo>
                    <a:pt x="658" y="212"/>
                  </a:lnTo>
                  <a:lnTo>
                    <a:pt x="666" y="228"/>
                  </a:lnTo>
                  <a:lnTo>
                    <a:pt x="670" y="244"/>
                  </a:lnTo>
                  <a:lnTo>
                    <a:pt x="676" y="260"/>
                  </a:lnTo>
                  <a:lnTo>
                    <a:pt x="678" y="278"/>
                  </a:lnTo>
                  <a:lnTo>
                    <a:pt x="682" y="294"/>
                  </a:lnTo>
                  <a:lnTo>
                    <a:pt x="684" y="312"/>
                  </a:lnTo>
                  <a:lnTo>
                    <a:pt x="686" y="330"/>
                  </a:lnTo>
                  <a:lnTo>
                    <a:pt x="686" y="348"/>
                  </a:lnTo>
                  <a:lnTo>
                    <a:pt x="686" y="366"/>
                  </a:lnTo>
                  <a:lnTo>
                    <a:pt x="684" y="384"/>
                  </a:lnTo>
                  <a:lnTo>
                    <a:pt x="682" y="400"/>
                  </a:lnTo>
                  <a:lnTo>
                    <a:pt x="678" y="418"/>
                  </a:lnTo>
                  <a:lnTo>
                    <a:pt x="676" y="434"/>
                  </a:lnTo>
                  <a:lnTo>
                    <a:pt x="670" y="452"/>
                  </a:lnTo>
                  <a:lnTo>
                    <a:pt x="666" y="468"/>
                  </a:lnTo>
                  <a:lnTo>
                    <a:pt x="658" y="484"/>
                  </a:lnTo>
                  <a:lnTo>
                    <a:pt x="652" y="498"/>
                  </a:lnTo>
                  <a:lnTo>
                    <a:pt x="644" y="514"/>
                  </a:lnTo>
                  <a:lnTo>
                    <a:pt x="636" y="528"/>
                  </a:lnTo>
                  <a:lnTo>
                    <a:pt x="628" y="542"/>
                  </a:lnTo>
                  <a:lnTo>
                    <a:pt x="618" y="556"/>
                  </a:lnTo>
                  <a:lnTo>
                    <a:pt x="608" y="570"/>
                  </a:lnTo>
                  <a:lnTo>
                    <a:pt x="596" y="582"/>
                  </a:lnTo>
                  <a:lnTo>
                    <a:pt x="586" y="594"/>
                  </a:lnTo>
                  <a:lnTo>
                    <a:pt x="574" y="606"/>
                  </a:lnTo>
                  <a:lnTo>
                    <a:pt x="562" y="616"/>
                  </a:lnTo>
                  <a:lnTo>
                    <a:pt x="548" y="626"/>
                  </a:lnTo>
                  <a:lnTo>
                    <a:pt x="534" y="636"/>
                  </a:lnTo>
                  <a:lnTo>
                    <a:pt x="520" y="646"/>
                  </a:lnTo>
                  <a:lnTo>
                    <a:pt x="506" y="654"/>
                  </a:lnTo>
                  <a:lnTo>
                    <a:pt x="492" y="662"/>
                  </a:lnTo>
                  <a:lnTo>
                    <a:pt x="476" y="668"/>
                  </a:lnTo>
                  <a:lnTo>
                    <a:pt x="460" y="674"/>
                  </a:lnTo>
                  <a:lnTo>
                    <a:pt x="444" y="680"/>
                  </a:lnTo>
                  <a:lnTo>
                    <a:pt x="428" y="686"/>
                  </a:lnTo>
                  <a:lnTo>
                    <a:pt x="412" y="688"/>
                  </a:lnTo>
                  <a:lnTo>
                    <a:pt x="396" y="692"/>
                  </a:lnTo>
                  <a:lnTo>
                    <a:pt x="378" y="694"/>
                  </a:lnTo>
                  <a:lnTo>
                    <a:pt x="360" y="696"/>
                  </a:lnTo>
                  <a:lnTo>
                    <a:pt x="344" y="696"/>
                  </a:lnTo>
                  <a:lnTo>
                    <a:pt x="326" y="696"/>
                  </a:lnTo>
                  <a:lnTo>
                    <a:pt x="308" y="694"/>
                  </a:lnTo>
                  <a:lnTo>
                    <a:pt x="290" y="692"/>
                  </a:lnTo>
                  <a:lnTo>
                    <a:pt x="274" y="688"/>
                  </a:lnTo>
                  <a:lnTo>
                    <a:pt x="258" y="686"/>
                  </a:lnTo>
                  <a:lnTo>
                    <a:pt x="242" y="680"/>
                  </a:lnTo>
                  <a:lnTo>
                    <a:pt x="226" y="674"/>
                  </a:lnTo>
                  <a:lnTo>
                    <a:pt x="210" y="668"/>
                  </a:lnTo>
                  <a:lnTo>
                    <a:pt x="194" y="662"/>
                  </a:lnTo>
                  <a:lnTo>
                    <a:pt x="180" y="654"/>
                  </a:lnTo>
                  <a:lnTo>
                    <a:pt x="166" y="646"/>
                  </a:lnTo>
                  <a:lnTo>
                    <a:pt x="152" y="636"/>
                  </a:lnTo>
                  <a:lnTo>
                    <a:pt x="138" y="626"/>
                  </a:lnTo>
                  <a:lnTo>
                    <a:pt x="124" y="616"/>
                  </a:lnTo>
                  <a:lnTo>
                    <a:pt x="112" y="606"/>
                  </a:lnTo>
                  <a:lnTo>
                    <a:pt x="100" y="594"/>
                  </a:lnTo>
                  <a:lnTo>
                    <a:pt x="90" y="582"/>
                  </a:lnTo>
                  <a:lnTo>
                    <a:pt x="78" y="570"/>
                  </a:lnTo>
                  <a:lnTo>
                    <a:pt x="68" y="556"/>
                  </a:lnTo>
                  <a:lnTo>
                    <a:pt x="58" y="542"/>
                  </a:lnTo>
                  <a:lnTo>
                    <a:pt x="50" y="528"/>
                  </a:lnTo>
                  <a:lnTo>
                    <a:pt x="42" y="514"/>
                  </a:lnTo>
                  <a:lnTo>
                    <a:pt x="34" y="498"/>
                  </a:lnTo>
                  <a:lnTo>
                    <a:pt x="28" y="484"/>
                  </a:lnTo>
                  <a:lnTo>
                    <a:pt x="20" y="468"/>
                  </a:lnTo>
                  <a:lnTo>
                    <a:pt x="16" y="452"/>
                  </a:lnTo>
                  <a:lnTo>
                    <a:pt x="10" y="434"/>
                  </a:lnTo>
                  <a:lnTo>
                    <a:pt x="8" y="418"/>
                  </a:lnTo>
                  <a:lnTo>
                    <a:pt x="4" y="400"/>
                  </a:lnTo>
                  <a:lnTo>
                    <a:pt x="2" y="384"/>
                  </a:lnTo>
                  <a:lnTo>
                    <a:pt x="0" y="366"/>
                  </a:lnTo>
                  <a:lnTo>
                    <a:pt x="0" y="348"/>
                  </a:lnTo>
                  <a:lnTo>
                    <a:pt x="0" y="330"/>
                  </a:lnTo>
                  <a:lnTo>
                    <a:pt x="2" y="312"/>
                  </a:lnTo>
                  <a:lnTo>
                    <a:pt x="4" y="294"/>
                  </a:lnTo>
                  <a:lnTo>
                    <a:pt x="8" y="278"/>
                  </a:lnTo>
                  <a:lnTo>
                    <a:pt x="10" y="260"/>
                  </a:lnTo>
                  <a:lnTo>
                    <a:pt x="16" y="244"/>
                  </a:lnTo>
                  <a:lnTo>
                    <a:pt x="20" y="228"/>
                  </a:lnTo>
                  <a:lnTo>
                    <a:pt x="28" y="212"/>
                  </a:lnTo>
                  <a:lnTo>
                    <a:pt x="34" y="196"/>
                  </a:lnTo>
                  <a:lnTo>
                    <a:pt x="42" y="182"/>
                  </a:lnTo>
                  <a:lnTo>
                    <a:pt x="50" y="166"/>
                  </a:lnTo>
                  <a:lnTo>
                    <a:pt x="58" y="152"/>
                  </a:lnTo>
                  <a:lnTo>
                    <a:pt x="68" y="140"/>
                  </a:lnTo>
                  <a:lnTo>
                    <a:pt x="78" y="126"/>
                  </a:lnTo>
                  <a:lnTo>
                    <a:pt x="90" y="114"/>
                  </a:lnTo>
                  <a:lnTo>
                    <a:pt x="100" y="102"/>
                  </a:lnTo>
                  <a:lnTo>
                    <a:pt x="112" y="90"/>
                  </a:lnTo>
                  <a:lnTo>
                    <a:pt x="124" y="78"/>
                  </a:lnTo>
                  <a:lnTo>
                    <a:pt x="138" y="68"/>
                  </a:lnTo>
                  <a:lnTo>
                    <a:pt x="152" y="58"/>
                  </a:lnTo>
                  <a:lnTo>
                    <a:pt x="166" y="50"/>
                  </a:lnTo>
                  <a:lnTo>
                    <a:pt x="180" y="42"/>
                  </a:lnTo>
                  <a:lnTo>
                    <a:pt x="194" y="34"/>
                  </a:lnTo>
                  <a:lnTo>
                    <a:pt x="210" y="26"/>
                  </a:lnTo>
                  <a:lnTo>
                    <a:pt x="226" y="20"/>
                  </a:lnTo>
                  <a:lnTo>
                    <a:pt x="242" y="14"/>
                  </a:lnTo>
                  <a:lnTo>
                    <a:pt x="258" y="10"/>
                  </a:lnTo>
                  <a:lnTo>
                    <a:pt x="274" y="6"/>
                  </a:lnTo>
                  <a:lnTo>
                    <a:pt x="290" y="4"/>
                  </a:lnTo>
                  <a:lnTo>
                    <a:pt x="308" y="0"/>
                  </a:lnTo>
                  <a:lnTo>
                    <a:pt x="326" y="0"/>
                  </a:lnTo>
                  <a:lnTo>
                    <a:pt x="344" y="0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F3C3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Freeform 374"/>
            <p:cNvSpPr>
              <a:spLocks/>
            </p:cNvSpPr>
            <p:nvPr/>
          </p:nvSpPr>
          <p:spPr bwMode="auto">
            <a:xfrm>
              <a:off x="5114925" y="860425"/>
              <a:ext cx="1076325" cy="1095375"/>
            </a:xfrm>
            <a:custGeom>
              <a:avLst/>
              <a:gdLst/>
              <a:ahLst/>
              <a:cxnLst>
                <a:cxn ang="0">
                  <a:pos x="374" y="2"/>
                </a:cxn>
                <a:cxn ang="0">
                  <a:pos x="424" y="12"/>
                </a:cxn>
                <a:cxn ang="0">
                  <a:pos x="472" y="28"/>
                </a:cxn>
                <a:cxn ang="0">
                  <a:pos x="516" y="50"/>
                </a:cxn>
                <a:cxn ang="0">
                  <a:pos x="556" y="80"/>
                </a:cxn>
                <a:cxn ang="0">
                  <a:pos x="590" y="114"/>
                </a:cxn>
                <a:cxn ang="0">
                  <a:pos x="620" y="152"/>
                </a:cxn>
                <a:cxn ang="0">
                  <a:pos x="646" y="196"/>
                </a:cxn>
                <a:cxn ang="0">
                  <a:pos x="664" y="242"/>
                </a:cxn>
                <a:cxn ang="0">
                  <a:pos x="674" y="292"/>
                </a:cxn>
                <a:cxn ang="0">
                  <a:pos x="678" y="346"/>
                </a:cxn>
                <a:cxn ang="0">
                  <a:pos x="674" y="398"/>
                </a:cxn>
                <a:cxn ang="0">
                  <a:pos x="664" y="448"/>
                </a:cxn>
                <a:cxn ang="0">
                  <a:pos x="646" y="496"/>
                </a:cxn>
                <a:cxn ang="0">
                  <a:pos x="620" y="538"/>
                </a:cxn>
                <a:cxn ang="0">
                  <a:pos x="590" y="578"/>
                </a:cxn>
                <a:cxn ang="0">
                  <a:pos x="556" y="612"/>
                </a:cxn>
                <a:cxn ang="0">
                  <a:pos x="516" y="640"/>
                </a:cxn>
                <a:cxn ang="0">
                  <a:pos x="472" y="664"/>
                </a:cxn>
                <a:cxn ang="0">
                  <a:pos x="424" y="680"/>
                </a:cxn>
                <a:cxn ang="0">
                  <a:pos x="374" y="690"/>
                </a:cxn>
                <a:cxn ang="0">
                  <a:pos x="322" y="690"/>
                </a:cxn>
                <a:cxn ang="0">
                  <a:pos x="270" y="684"/>
                </a:cxn>
                <a:cxn ang="0">
                  <a:pos x="222" y="670"/>
                </a:cxn>
                <a:cxn ang="0">
                  <a:pos x="178" y="650"/>
                </a:cxn>
                <a:cxn ang="0">
                  <a:pos x="136" y="622"/>
                </a:cxn>
                <a:cxn ang="0">
                  <a:pos x="98" y="590"/>
                </a:cxn>
                <a:cxn ang="0">
                  <a:pos x="66" y="552"/>
                </a:cxn>
                <a:cxn ang="0">
                  <a:pos x="40" y="510"/>
                </a:cxn>
                <a:cxn ang="0">
                  <a:pos x="20" y="464"/>
                </a:cxn>
                <a:cxn ang="0">
                  <a:pos x="6" y="416"/>
                </a:cxn>
                <a:cxn ang="0">
                  <a:pos x="0" y="364"/>
                </a:cxn>
                <a:cxn ang="0">
                  <a:pos x="0" y="310"/>
                </a:cxn>
                <a:cxn ang="0">
                  <a:pos x="10" y="260"/>
                </a:cxn>
                <a:cxn ang="0">
                  <a:pos x="26" y="212"/>
                </a:cxn>
                <a:cxn ang="0">
                  <a:pos x="48" y="166"/>
                </a:cxn>
                <a:cxn ang="0">
                  <a:pos x="76" y="126"/>
                </a:cxn>
                <a:cxn ang="0">
                  <a:pos x="110" y="90"/>
                </a:cxn>
                <a:cxn ang="0">
                  <a:pos x="150" y="60"/>
                </a:cxn>
                <a:cxn ang="0">
                  <a:pos x="192" y="34"/>
                </a:cxn>
                <a:cxn ang="0">
                  <a:pos x="238" y="16"/>
                </a:cxn>
                <a:cxn ang="0">
                  <a:pos x="288" y="4"/>
                </a:cxn>
                <a:cxn ang="0">
                  <a:pos x="340" y="0"/>
                </a:cxn>
              </a:cxnLst>
              <a:rect l="0" t="0" r="r" b="b"/>
              <a:pathLst>
                <a:path w="678" h="690">
                  <a:moveTo>
                    <a:pt x="340" y="0"/>
                  </a:moveTo>
                  <a:lnTo>
                    <a:pt x="356" y="0"/>
                  </a:lnTo>
                  <a:lnTo>
                    <a:pt x="374" y="2"/>
                  </a:lnTo>
                  <a:lnTo>
                    <a:pt x="390" y="4"/>
                  </a:lnTo>
                  <a:lnTo>
                    <a:pt x="408" y="8"/>
                  </a:lnTo>
                  <a:lnTo>
                    <a:pt x="424" y="12"/>
                  </a:lnTo>
                  <a:lnTo>
                    <a:pt x="440" y="16"/>
                  </a:lnTo>
                  <a:lnTo>
                    <a:pt x="456" y="22"/>
                  </a:lnTo>
                  <a:lnTo>
                    <a:pt x="472" y="28"/>
                  </a:lnTo>
                  <a:lnTo>
                    <a:pt x="486" y="34"/>
                  </a:lnTo>
                  <a:lnTo>
                    <a:pt x="500" y="42"/>
                  </a:lnTo>
                  <a:lnTo>
                    <a:pt x="516" y="50"/>
                  </a:lnTo>
                  <a:lnTo>
                    <a:pt x="528" y="60"/>
                  </a:lnTo>
                  <a:lnTo>
                    <a:pt x="542" y="68"/>
                  </a:lnTo>
                  <a:lnTo>
                    <a:pt x="556" y="80"/>
                  </a:lnTo>
                  <a:lnTo>
                    <a:pt x="568" y="90"/>
                  </a:lnTo>
                  <a:lnTo>
                    <a:pt x="580" y="102"/>
                  </a:lnTo>
                  <a:lnTo>
                    <a:pt x="590" y="114"/>
                  </a:lnTo>
                  <a:lnTo>
                    <a:pt x="602" y="126"/>
                  </a:lnTo>
                  <a:lnTo>
                    <a:pt x="612" y="138"/>
                  </a:lnTo>
                  <a:lnTo>
                    <a:pt x="620" y="152"/>
                  </a:lnTo>
                  <a:lnTo>
                    <a:pt x="630" y="166"/>
                  </a:lnTo>
                  <a:lnTo>
                    <a:pt x="638" y="182"/>
                  </a:lnTo>
                  <a:lnTo>
                    <a:pt x="646" y="196"/>
                  </a:lnTo>
                  <a:lnTo>
                    <a:pt x="652" y="212"/>
                  </a:lnTo>
                  <a:lnTo>
                    <a:pt x="658" y="226"/>
                  </a:lnTo>
                  <a:lnTo>
                    <a:pt x="664" y="242"/>
                  </a:lnTo>
                  <a:lnTo>
                    <a:pt x="668" y="260"/>
                  </a:lnTo>
                  <a:lnTo>
                    <a:pt x="672" y="276"/>
                  </a:lnTo>
                  <a:lnTo>
                    <a:pt x="674" y="292"/>
                  </a:lnTo>
                  <a:lnTo>
                    <a:pt x="678" y="310"/>
                  </a:lnTo>
                  <a:lnTo>
                    <a:pt x="678" y="328"/>
                  </a:lnTo>
                  <a:lnTo>
                    <a:pt x="678" y="346"/>
                  </a:lnTo>
                  <a:lnTo>
                    <a:pt x="678" y="364"/>
                  </a:lnTo>
                  <a:lnTo>
                    <a:pt x="678" y="380"/>
                  </a:lnTo>
                  <a:lnTo>
                    <a:pt x="674" y="398"/>
                  </a:lnTo>
                  <a:lnTo>
                    <a:pt x="672" y="416"/>
                  </a:lnTo>
                  <a:lnTo>
                    <a:pt x="668" y="432"/>
                  </a:lnTo>
                  <a:lnTo>
                    <a:pt x="664" y="448"/>
                  </a:lnTo>
                  <a:lnTo>
                    <a:pt x="658" y="464"/>
                  </a:lnTo>
                  <a:lnTo>
                    <a:pt x="652" y="480"/>
                  </a:lnTo>
                  <a:lnTo>
                    <a:pt x="646" y="496"/>
                  </a:lnTo>
                  <a:lnTo>
                    <a:pt x="638" y="510"/>
                  </a:lnTo>
                  <a:lnTo>
                    <a:pt x="630" y="524"/>
                  </a:lnTo>
                  <a:lnTo>
                    <a:pt x="620" y="538"/>
                  </a:lnTo>
                  <a:lnTo>
                    <a:pt x="612" y="552"/>
                  </a:lnTo>
                  <a:lnTo>
                    <a:pt x="602" y="566"/>
                  </a:lnTo>
                  <a:lnTo>
                    <a:pt x="590" y="578"/>
                  </a:lnTo>
                  <a:lnTo>
                    <a:pt x="580" y="590"/>
                  </a:lnTo>
                  <a:lnTo>
                    <a:pt x="568" y="602"/>
                  </a:lnTo>
                  <a:lnTo>
                    <a:pt x="556" y="612"/>
                  </a:lnTo>
                  <a:lnTo>
                    <a:pt x="542" y="622"/>
                  </a:lnTo>
                  <a:lnTo>
                    <a:pt x="528" y="632"/>
                  </a:lnTo>
                  <a:lnTo>
                    <a:pt x="516" y="640"/>
                  </a:lnTo>
                  <a:lnTo>
                    <a:pt x="500" y="650"/>
                  </a:lnTo>
                  <a:lnTo>
                    <a:pt x="486" y="656"/>
                  </a:lnTo>
                  <a:lnTo>
                    <a:pt x="472" y="664"/>
                  </a:lnTo>
                  <a:lnTo>
                    <a:pt x="456" y="670"/>
                  </a:lnTo>
                  <a:lnTo>
                    <a:pt x="440" y="676"/>
                  </a:lnTo>
                  <a:lnTo>
                    <a:pt x="424" y="680"/>
                  </a:lnTo>
                  <a:lnTo>
                    <a:pt x="408" y="684"/>
                  </a:lnTo>
                  <a:lnTo>
                    <a:pt x="390" y="686"/>
                  </a:lnTo>
                  <a:lnTo>
                    <a:pt x="374" y="690"/>
                  </a:lnTo>
                  <a:lnTo>
                    <a:pt x="356" y="690"/>
                  </a:lnTo>
                  <a:lnTo>
                    <a:pt x="340" y="690"/>
                  </a:lnTo>
                  <a:lnTo>
                    <a:pt x="322" y="690"/>
                  </a:lnTo>
                  <a:lnTo>
                    <a:pt x="304" y="690"/>
                  </a:lnTo>
                  <a:lnTo>
                    <a:pt x="288" y="686"/>
                  </a:lnTo>
                  <a:lnTo>
                    <a:pt x="270" y="684"/>
                  </a:lnTo>
                  <a:lnTo>
                    <a:pt x="254" y="680"/>
                  </a:lnTo>
                  <a:lnTo>
                    <a:pt x="238" y="676"/>
                  </a:lnTo>
                  <a:lnTo>
                    <a:pt x="222" y="670"/>
                  </a:lnTo>
                  <a:lnTo>
                    <a:pt x="206" y="664"/>
                  </a:lnTo>
                  <a:lnTo>
                    <a:pt x="192" y="656"/>
                  </a:lnTo>
                  <a:lnTo>
                    <a:pt x="178" y="650"/>
                  </a:lnTo>
                  <a:lnTo>
                    <a:pt x="162" y="640"/>
                  </a:lnTo>
                  <a:lnTo>
                    <a:pt x="150" y="632"/>
                  </a:lnTo>
                  <a:lnTo>
                    <a:pt x="136" y="622"/>
                  </a:lnTo>
                  <a:lnTo>
                    <a:pt x="122" y="612"/>
                  </a:lnTo>
                  <a:lnTo>
                    <a:pt x="110" y="602"/>
                  </a:lnTo>
                  <a:lnTo>
                    <a:pt x="98" y="590"/>
                  </a:lnTo>
                  <a:lnTo>
                    <a:pt x="88" y="578"/>
                  </a:lnTo>
                  <a:lnTo>
                    <a:pt x="76" y="566"/>
                  </a:lnTo>
                  <a:lnTo>
                    <a:pt x="66" y="552"/>
                  </a:lnTo>
                  <a:lnTo>
                    <a:pt x="58" y="538"/>
                  </a:lnTo>
                  <a:lnTo>
                    <a:pt x="48" y="524"/>
                  </a:lnTo>
                  <a:lnTo>
                    <a:pt x="40" y="510"/>
                  </a:lnTo>
                  <a:lnTo>
                    <a:pt x="32" y="496"/>
                  </a:lnTo>
                  <a:lnTo>
                    <a:pt x="26" y="480"/>
                  </a:lnTo>
                  <a:lnTo>
                    <a:pt x="20" y="464"/>
                  </a:lnTo>
                  <a:lnTo>
                    <a:pt x="14" y="448"/>
                  </a:lnTo>
                  <a:lnTo>
                    <a:pt x="10" y="432"/>
                  </a:lnTo>
                  <a:lnTo>
                    <a:pt x="6" y="416"/>
                  </a:lnTo>
                  <a:lnTo>
                    <a:pt x="4" y="398"/>
                  </a:lnTo>
                  <a:lnTo>
                    <a:pt x="0" y="380"/>
                  </a:lnTo>
                  <a:lnTo>
                    <a:pt x="0" y="364"/>
                  </a:lnTo>
                  <a:lnTo>
                    <a:pt x="0" y="346"/>
                  </a:lnTo>
                  <a:lnTo>
                    <a:pt x="0" y="328"/>
                  </a:lnTo>
                  <a:lnTo>
                    <a:pt x="0" y="310"/>
                  </a:lnTo>
                  <a:lnTo>
                    <a:pt x="4" y="292"/>
                  </a:lnTo>
                  <a:lnTo>
                    <a:pt x="6" y="276"/>
                  </a:lnTo>
                  <a:lnTo>
                    <a:pt x="10" y="260"/>
                  </a:lnTo>
                  <a:lnTo>
                    <a:pt x="14" y="242"/>
                  </a:lnTo>
                  <a:lnTo>
                    <a:pt x="20" y="226"/>
                  </a:lnTo>
                  <a:lnTo>
                    <a:pt x="26" y="212"/>
                  </a:lnTo>
                  <a:lnTo>
                    <a:pt x="32" y="196"/>
                  </a:lnTo>
                  <a:lnTo>
                    <a:pt x="40" y="182"/>
                  </a:lnTo>
                  <a:lnTo>
                    <a:pt x="48" y="166"/>
                  </a:lnTo>
                  <a:lnTo>
                    <a:pt x="58" y="152"/>
                  </a:lnTo>
                  <a:lnTo>
                    <a:pt x="66" y="138"/>
                  </a:lnTo>
                  <a:lnTo>
                    <a:pt x="76" y="126"/>
                  </a:lnTo>
                  <a:lnTo>
                    <a:pt x="88" y="114"/>
                  </a:lnTo>
                  <a:lnTo>
                    <a:pt x="98" y="102"/>
                  </a:lnTo>
                  <a:lnTo>
                    <a:pt x="110" y="90"/>
                  </a:lnTo>
                  <a:lnTo>
                    <a:pt x="122" y="80"/>
                  </a:lnTo>
                  <a:lnTo>
                    <a:pt x="136" y="68"/>
                  </a:lnTo>
                  <a:lnTo>
                    <a:pt x="150" y="60"/>
                  </a:lnTo>
                  <a:lnTo>
                    <a:pt x="162" y="50"/>
                  </a:lnTo>
                  <a:lnTo>
                    <a:pt x="178" y="42"/>
                  </a:lnTo>
                  <a:lnTo>
                    <a:pt x="192" y="34"/>
                  </a:lnTo>
                  <a:lnTo>
                    <a:pt x="206" y="28"/>
                  </a:lnTo>
                  <a:lnTo>
                    <a:pt x="222" y="22"/>
                  </a:lnTo>
                  <a:lnTo>
                    <a:pt x="238" y="16"/>
                  </a:lnTo>
                  <a:lnTo>
                    <a:pt x="254" y="12"/>
                  </a:lnTo>
                  <a:lnTo>
                    <a:pt x="270" y="8"/>
                  </a:lnTo>
                  <a:lnTo>
                    <a:pt x="288" y="4"/>
                  </a:lnTo>
                  <a:lnTo>
                    <a:pt x="304" y="2"/>
                  </a:lnTo>
                  <a:lnTo>
                    <a:pt x="322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5C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Freeform 375"/>
            <p:cNvSpPr>
              <a:spLocks/>
            </p:cNvSpPr>
            <p:nvPr/>
          </p:nvSpPr>
          <p:spPr bwMode="auto">
            <a:xfrm>
              <a:off x="5118100" y="866775"/>
              <a:ext cx="1069975" cy="1085850"/>
            </a:xfrm>
            <a:custGeom>
              <a:avLst/>
              <a:gdLst/>
              <a:ahLst/>
              <a:cxnLst>
                <a:cxn ang="0">
                  <a:pos x="372" y="2"/>
                </a:cxn>
                <a:cxn ang="0">
                  <a:pos x="422" y="10"/>
                </a:cxn>
                <a:cxn ang="0">
                  <a:pos x="468" y="26"/>
                </a:cxn>
                <a:cxn ang="0">
                  <a:pos x="512" y="48"/>
                </a:cxn>
                <a:cxn ang="0">
                  <a:pos x="552" y="78"/>
                </a:cxn>
                <a:cxn ang="0">
                  <a:pos x="586" y="112"/>
                </a:cxn>
                <a:cxn ang="0">
                  <a:pos x="616" y="150"/>
                </a:cxn>
                <a:cxn ang="0">
                  <a:pos x="640" y="194"/>
                </a:cxn>
                <a:cxn ang="0">
                  <a:pos x="658" y="240"/>
                </a:cxn>
                <a:cxn ang="0">
                  <a:pos x="670" y="290"/>
                </a:cxn>
                <a:cxn ang="0">
                  <a:pos x="674" y="342"/>
                </a:cxn>
                <a:cxn ang="0">
                  <a:pos x="670" y="394"/>
                </a:cxn>
                <a:cxn ang="0">
                  <a:pos x="658" y="444"/>
                </a:cxn>
                <a:cxn ang="0">
                  <a:pos x="640" y="490"/>
                </a:cxn>
                <a:cxn ang="0">
                  <a:pos x="616" y="532"/>
                </a:cxn>
                <a:cxn ang="0">
                  <a:pos x="586" y="572"/>
                </a:cxn>
                <a:cxn ang="0">
                  <a:pos x="552" y="606"/>
                </a:cxn>
                <a:cxn ang="0">
                  <a:pos x="512" y="634"/>
                </a:cxn>
                <a:cxn ang="0">
                  <a:pos x="468" y="656"/>
                </a:cxn>
                <a:cxn ang="0">
                  <a:pos x="422" y="672"/>
                </a:cxn>
                <a:cxn ang="0">
                  <a:pos x="372" y="682"/>
                </a:cxn>
                <a:cxn ang="0">
                  <a:pos x="320" y="684"/>
                </a:cxn>
                <a:cxn ang="0">
                  <a:pos x="270" y="676"/>
                </a:cxn>
                <a:cxn ang="0">
                  <a:pos x="222" y="662"/>
                </a:cxn>
                <a:cxn ang="0">
                  <a:pos x="176" y="642"/>
                </a:cxn>
                <a:cxn ang="0">
                  <a:pos x="136" y="616"/>
                </a:cxn>
                <a:cxn ang="0">
                  <a:pos x="98" y="584"/>
                </a:cxn>
                <a:cxn ang="0">
                  <a:pos x="68" y="546"/>
                </a:cxn>
                <a:cxn ang="0">
                  <a:pos x="40" y="504"/>
                </a:cxn>
                <a:cxn ang="0">
                  <a:pos x="20" y="460"/>
                </a:cxn>
                <a:cxn ang="0">
                  <a:pos x="8" y="410"/>
                </a:cxn>
                <a:cxn ang="0">
                  <a:pos x="0" y="360"/>
                </a:cxn>
                <a:cxn ang="0">
                  <a:pos x="2" y="306"/>
                </a:cxn>
                <a:cxn ang="0">
                  <a:pos x="10" y="256"/>
                </a:cxn>
                <a:cxn ang="0">
                  <a:pos x="26" y="208"/>
                </a:cxn>
                <a:cxn ang="0">
                  <a:pos x="50" y="164"/>
                </a:cxn>
                <a:cxn ang="0">
                  <a:pos x="78" y="124"/>
                </a:cxn>
                <a:cxn ang="0">
                  <a:pos x="110" y="88"/>
                </a:cxn>
                <a:cxn ang="0">
                  <a:pos x="148" y="58"/>
                </a:cxn>
                <a:cxn ang="0">
                  <a:pos x="192" y="34"/>
                </a:cxn>
                <a:cxn ang="0">
                  <a:pos x="236" y="14"/>
                </a:cxn>
                <a:cxn ang="0">
                  <a:pos x="286" y="4"/>
                </a:cxn>
                <a:cxn ang="0">
                  <a:pos x="338" y="0"/>
                </a:cxn>
              </a:cxnLst>
              <a:rect l="0" t="0" r="r" b="b"/>
              <a:pathLst>
                <a:path w="674" h="684">
                  <a:moveTo>
                    <a:pt x="338" y="0"/>
                  </a:moveTo>
                  <a:lnTo>
                    <a:pt x="354" y="0"/>
                  </a:lnTo>
                  <a:lnTo>
                    <a:pt x="372" y="2"/>
                  </a:lnTo>
                  <a:lnTo>
                    <a:pt x="388" y="4"/>
                  </a:lnTo>
                  <a:lnTo>
                    <a:pt x="404" y="6"/>
                  </a:lnTo>
                  <a:lnTo>
                    <a:pt x="422" y="10"/>
                  </a:lnTo>
                  <a:lnTo>
                    <a:pt x="438" y="14"/>
                  </a:lnTo>
                  <a:lnTo>
                    <a:pt x="452" y="20"/>
                  </a:lnTo>
                  <a:lnTo>
                    <a:pt x="468" y="26"/>
                  </a:lnTo>
                  <a:lnTo>
                    <a:pt x="484" y="34"/>
                  </a:lnTo>
                  <a:lnTo>
                    <a:pt x="498" y="40"/>
                  </a:lnTo>
                  <a:lnTo>
                    <a:pt x="512" y="48"/>
                  </a:lnTo>
                  <a:lnTo>
                    <a:pt x="526" y="58"/>
                  </a:lnTo>
                  <a:lnTo>
                    <a:pt x="538" y="68"/>
                  </a:lnTo>
                  <a:lnTo>
                    <a:pt x="552" y="78"/>
                  </a:lnTo>
                  <a:lnTo>
                    <a:pt x="564" y="88"/>
                  </a:lnTo>
                  <a:lnTo>
                    <a:pt x="576" y="100"/>
                  </a:lnTo>
                  <a:lnTo>
                    <a:pt x="586" y="112"/>
                  </a:lnTo>
                  <a:lnTo>
                    <a:pt x="596" y="124"/>
                  </a:lnTo>
                  <a:lnTo>
                    <a:pt x="606" y="136"/>
                  </a:lnTo>
                  <a:lnTo>
                    <a:pt x="616" y="150"/>
                  </a:lnTo>
                  <a:lnTo>
                    <a:pt x="624" y="164"/>
                  </a:lnTo>
                  <a:lnTo>
                    <a:pt x="634" y="178"/>
                  </a:lnTo>
                  <a:lnTo>
                    <a:pt x="640" y="194"/>
                  </a:lnTo>
                  <a:lnTo>
                    <a:pt x="648" y="208"/>
                  </a:lnTo>
                  <a:lnTo>
                    <a:pt x="654" y="224"/>
                  </a:lnTo>
                  <a:lnTo>
                    <a:pt x="658" y="240"/>
                  </a:lnTo>
                  <a:lnTo>
                    <a:pt x="664" y="256"/>
                  </a:lnTo>
                  <a:lnTo>
                    <a:pt x="666" y="272"/>
                  </a:lnTo>
                  <a:lnTo>
                    <a:pt x="670" y="290"/>
                  </a:lnTo>
                  <a:lnTo>
                    <a:pt x="672" y="306"/>
                  </a:lnTo>
                  <a:lnTo>
                    <a:pt x="674" y="324"/>
                  </a:lnTo>
                  <a:lnTo>
                    <a:pt x="674" y="342"/>
                  </a:lnTo>
                  <a:lnTo>
                    <a:pt x="674" y="360"/>
                  </a:lnTo>
                  <a:lnTo>
                    <a:pt x="672" y="376"/>
                  </a:lnTo>
                  <a:lnTo>
                    <a:pt x="670" y="394"/>
                  </a:lnTo>
                  <a:lnTo>
                    <a:pt x="666" y="410"/>
                  </a:lnTo>
                  <a:lnTo>
                    <a:pt x="664" y="428"/>
                  </a:lnTo>
                  <a:lnTo>
                    <a:pt x="658" y="444"/>
                  </a:lnTo>
                  <a:lnTo>
                    <a:pt x="654" y="460"/>
                  </a:lnTo>
                  <a:lnTo>
                    <a:pt x="648" y="474"/>
                  </a:lnTo>
                  <a:lnTo>
                    <a:pt x="640" y="490"/>
                  </a:lnTo>
                  <a:lnTo>
                    <a:pt x="634" y="504"/>
                  </a:lnTo>
                  <a:lnTo>
                    <a:pt x="624" y="518"/>
                  </a:lnTo>
                  <a:lnTo>
                    <a:pt x="616" y="532"/>
                  </a:lnTo>
                  <a:lnTo>
                    <a:pt x="606" y="546"/>
                  </a:lnTo>
                  <a:lnTo>
                    <a:pt x="596" y="560"/>
                  </a:lnTo>
                  <a:lnTo>
                    <a:pt x="586" y="572"/>
                  </a:lnTo>
                  <a:lnTo>
                    <a:pt x="576" y="584"/>
                  </a:lnTo>
                  <a:lnTo>
                    <a:pt x="564" y="594"/>
                  </a:lnTo>
                  <a:lnTo>
                    <a:pt x="552" y="606"/>
                  </a:lnTo>
                  <a:lnTo>
                    <a:pt x="538" y="616"/>
                  </a:lnTo>
                  <a:lnTo>
                    <a:pt x="526" y="626"/>
                  </a:lnTo>
                  <a:lnTo>
                    <a:pt x="512" y="634"/>
                  </a:lnTo>
                  <a:lnTo>
                    <a:pt x="498" y="642"/>
                  </a:lnTo>
                  <a:lnTo>
                    <a:pt x="484" y="650"/>
                  </a:lnTo>
                  <a:lnTo>
                    <a:pt x="468" y="656"/>
                  </a:lnTo>
                  <a:lnTo>
                    <a:pt x="452" y="662"/>
                  </a:lnTo>
                  <a:lnTo>
                    <a:pt x="438" y="668"/>
                  </a:lnTo>
                  <a:lnTo>
                    <a:pt x="422" y="672"/>
                  </a:lnTo>
                  <a:lnTo>
                    <a:pt x="404" y="676"/>
                  </a:lnTo>
                  <a:lnTo>
                    <a:pt x="388" y="680"/>
                  </a:lnTo>
                  <a:lnTo>
                    <a:pt x="372" y="682"/>
                  </a:lnTo>
                  <a:lnTo>
                    <a:pt x="354" y="684"/>
                  </a:lnTo>
                  <a:lnTo>
                    <a:pt x="338" y="684"/>
                  </a:lnTo>
                  <a:lnTo>
                    <a:pt x="320" y="684"/>
                  </a:lnTo>
                  <a:lnTo>
                    <a:pt x="302" y="682"/>
                  </a:lnTo>
                  <a:lnTo>
                    <a:pt x="286" y="680"/>
                  </a:lnTo>
                  <a:lnTo>
                    <a:pt x="270" y="676"/>
                  </a:lnTo>
                  <a:lnTo>
                    <a:pt x="252" y="672"/>
                  </a:lnTo>
                  <a:lnTo>
                    <a:pt x="236" y="668"/>
                  </a:lnTo>
                  <a:lnTo>
                    <a:pt x="222" y="662"/>
                  </a:lnTo>
                  <a:lnTo>
                    <a:pt x="206" y="656"/>
                  </a:lnTo>
                  <a:lnTo>
                    <a:pt x="192" y="650"/>
                  </a:lnTo>
                  <a:lnTo>
                    <a:pt x="176" y="642"/>
                  </a:lnTo>
                  <a:lnTo>
                    <a:pt x="162" y="634"/>
                  </a:lnTo>
                  <a:lnTo>
                    <a:pt x="148" y="626"/>
                  </a:lnTo>
                  <a:lnTo>
                    <a:pt x="136" y="616"/>
                  </a:lnTo>
                  <a:lnTo>
                    <a:pt x="122" y="606"/>
                  </a:lnTo>
                  <a:lnTo>
                    <a:pt x="110" y="594"/>
                  </a:lnTo>
                  <a:lnTo>
                    <a:pt x="98" y="584"/>
                  </a:lnTo>
                  <a:lnTo>
                    <a:pt x="88" y="572"/>
                  </a:lnTo>
                  <a:lnTo>
                    <a:pt x="78" y="560"/>
                  </a:lnTo>
                  <a:lnTo>
                    <a:pt x="68" y="546"/>
                  </a:lnTo>
                  <a:lnTo>
                    <a:pt x="58" y="532"/>
                  </a:lnTo>
                  <a:lnTo>
                    <a:pt x="50" y="518"/>
                  </a:lnTo>
                  <a:lnTo>
                    <a:pt x="40" y="504"/>
                  </a:lnTo>
                  <a:lnTo>
                    <a:pt x="34" y="490"/>
                  </a:lnTo>
                  <a:lnTo>
                    <a:pt x="26" y="474"/>
                  </a:lnTo>
                  <a:lnTo>
                    <a:pt x="20" y="460"/>
                  </a:lnTo>
                  <a:lnTo>
                    <a:pt x="16" y="444"/>
                  </a:lnTo>
                  <a:lnTo>
                    <a:pt x="10" y="428"/>
                  </a:lnTo>
                  <a:lnTo>
                    <a:pt x="8" y="410"/>
                  </a:lnTo>
                  <a:lnTo>
                    <a:pt x="4" y="394"/>
                  </a:lnTo>
                  <a:lnTo>
                    <a:pt x="2" y="376"/>
                  </a:lnTo>
                  <a:lnTo>
                    <a:pt x="0" y="360"/>
                  </a:lnTo>
                  <a:lnTo>
                    <a:pt x="0" y="342"/>
                  </a:lnTo>
                  <a:lnTo>
                    <a:pt x="0" y="324"/>
                  </a:lnTo>
                  <a:lnTo>
                    <a:pt x="2" y="306"/>
                  </a:lnTo>
                  <a:lnTo>
                    <a:pt x="4" y="290"/>
                  </a:lnTo>
                  <a:lnTo>
                    <a:pt x="8" y="272"/>
                  </a:lnTo>
                  <a:lnTo>
                    <a:pt x="10" y="256"/>
                  </a:lnTo>
                  <a:lnTo>
                    <a:pt x="16" y="240"/>
                  </a:lnTo>
                  <a:lnTo>
                    <a:pt x="20" y="224"/>
                  </a:lnTo>
                  <a:lnTo>
                    <a:pt x="26" y="208"/>
                  </a:lnTo>
                  <a:lnTo>
                    <a:pt x="34" y="194"/>
                  </a:lnTo>
                  <a:lnTo>
                    <a:pt x="40" y="178"/>
                  </a:lnTo>
                  <a:lnTo>
                    <a:pt x="50" y="164"/>
                  </a:lnTo>
                  <a:lnTo>
                    <a:pt x="58" y="150"/>
                  </a:lnTo>
                  <a:lnTo>
                    <a:pt x="68" y="136"/>
                  </a:lnTo>
                  <a:lnTo>
                    <a:pt x="78" y="124"/>
                  </a:lnTo>
                  <a:lnTo>
                    <a:pt x="88" y="112"/>
                  </a:lnTo>
                  <a:lnTo>
                    <a:pt x="98" y="100"/>
                  </a:lnTo>
                  <a:lnTo>
                    <a:pt x="110" y="88"/>
                  </a:lnTo>
                  <a:lnTo>
                    <a:pt x="122" y="78"/>
                  </a:lnTo>
                  <a:lnTo>
                    <a:pt x="136" y="68"/>
                  </a:lnTo>
                  <a:lnTo>
                    <a:pt x="148" y="58"/>
                  </a:lnTo>
                  <a:lnTo>
                    <a:pt x="162" y="48"/>
                  </a:lnTo>
                  <a:lnTo>
                    <a:pt x="176" y="40"/>
                  </a:lnTo>
                  <a:lnTo>
                    <a:pt x="192" y="34"/>
                  </a:lnTo>
                  <a:lnTo>
                    <a:pt x="206" y="26"/>
                  </a:lnTo>
                  <a:lnTo>
                    <a:pt x="222" y="20"/>
                  </a:lnTo>
                  <a:lnTo>
                    <a:pt x="236" y="14"/>
                  </a:lnTo>
                  <a:lnTo>
                    <a:pt x="252" y="10"/>
                  </a:lnTo>
                  <a:lnTo>
                    <a:pt x="270" y="6"/>
                  </a:lnTo>
                  <a:lnTo>
                    <a:pt x="286" y="4"/>
                  </a:lnTo>
                  <a:lnTo>
                    <a:pt x="302" y="2"/>
                  </a:lnTo>
                  <a:lnTo>
                    <a:pt x="320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F4C8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Freeform 376"/>
            <p:cNvSpPr>
              <a:spLocks/>
            </p:cNvSpPr>
            <p:nvPr/>
          </p:nvSpPr>
          <p:spPr bwMode="auto">
            <a:xfrm>
              <a:off x="5124450" y="869950"/>
              <a:ext cx="1057275" cy="1076325"/>
            </a:xfrm>
            <a:custGeom>
              <a:avLst/>
              <a:gdLst/>
              <a:ahLst/>
              <a:cxnLst>
                <a:cxn ang="0">
                  <a:pos x="368" y="2"/>
                </a:cxn>
                <a:cxn ang="0">
                  <a:pos x="416" y="12"/>
                </a:cxn>
                <a:cxn ang="0">
                  <a:pos x="462" y="28"/>
                </a:cxn>
                <a:cxn ang="0">
                  <a:pos x="506" y="50"/>
                </a:cxn>
                <a:cxn ang="0">
                  <a:pos x="546" y="78"/>
                </a:cxn>
                <a:cxn ang="0">
                  <a:pos x="580" y="112"/>
                </a:cxn>
                <a:cxn ang="0">
                  <a:pos x="610" y="150"/>
                </a:cxn>
                <a:cxn ang="0">
                  <a:pos x="634" y="192"/>
                </a:cxn>
                <a:cxn ang="0">
                  <a:pos x="652" y="238"/>
                </a:cxn>
                <a:cxn ang="0">
                  <a:pos x="662" y="288"/>
                </a:cxn>
                <a:cxn ang="0">
                  <a:pos x="666" y="340"/>
                </a:cxn>
                <a:cxn ang="0">
                  <a:pos x="662" y="392"/>
                </a:cxn>
                <a:cxn ang="0">
                  <a:pos x="652" y="440"/>
                </a:cxn>
                <a:cxn ang="0">
                  <a:pos x="634" y="486"/>
                </a:cxn>
                <a:cxn ang="0">
                  <a:pos x="610" y="530"/>
                </a:cxn>
                <a:cxn ang="0">
                  <a:pos x="580" y="568"/>
                </a:cxn>
                <a:cxn ang="0">
                  <a:pos x="546" y="602"/>
                </a:cxn>
                <a:cxn ang="0">
                  <a:pos x="506" y="630"/>
                </a:cxn>
                <a:cxn ang="0">
                  <a:pos x="462" y="652"/>
                </a:cxn>
                <a:cxn ang="0">
                  <a:pos x="416" y="668"/>
                </a:cxn>
                <a:cxn ang="0">
                  <a:pos x="368" y="676"/>
                </a:cxn>
                <a:cxn ang="0">
                  <a:pos x="316" y="678"/>
                </a:cxn>
                <a:cxn ang="0">
                  <a:pos x="266" y="672"/>
                </a:cxn>
                <a:cxn ang="0">
                  <a:pos x="218" y="658"/>
                </a:cxn>
                <a:cxn ang="0">
                  <a:pos x="174" y="638"/>
                </a:cxn>
                <a:cxn ang="0">
                  <a:pos x="134" y="612"/>
                </a:cxn>
                <a:cxn ang="0">
                  <a:pos x="98" y="580"/>
                </a:cxn>
                <a:cxn ang="0">
                  <a:pos x="66" y="542"/>
                </a:cxn>
                <a:cxn ang="0">
                  <a:pos x="40" y="502"/>
                </a:cxn>
                <a:cxn ang="0">
                  <a:pos x="20" y="456"/>
                </a:cxn>
                <a:cxn ang="0">
                  <a:pos x="6" y="408"/>
                </a:cxn>
                <a:cxn ang="0">
                  <a:pos x="0" y="356"/>
                </a:cxn>
                <a:cxn ang="0">
                  <a:pos x="2" y="304"/>
                </a:cxn>
                <a:cxn ang="0">
                  <a:pos x="10" y="254"/>
                </a:cxn>
                <a:cxn ang="0">
                  <a:pos x="26" y="208"/>
                </a:cxn>
                <a:cxn ang="0">
                  <a:pos x="48" y="164"/>
                </a:cxn>
                <a:cxn ang="0">
                  <a:pos x="76" y="124"/>
                </a:cxn>
                <a:cxn ang="0">
                  <a:pos x="108" y="88"/>
                </a:cxn>
                <a:cxn ang="0">
                  <a:pos x="146" y="58"/>
                </a:cxn>
                <a:cxn ang="0">
                  <a:pos x="188" y="34"/>
                </a:cxn>
                <a:cxn ang="0">
                  <a:pos x="234" y="16"/>
                </a:cxn>
                <a:cxn ang="0">
                  <a:pos x="282" y="4"/>
                </a:cxn>
                <a:cxn ang="0">
                  <a:pos x="334" y="0"/>
                </a:cxn>
              </a:cxnLst>
              <a:rect l="0" t="0" r="r" b="b"/>
              <a:pathLst>
                <a:path w="666" h="678">
                  <a:moveTo>
                    <a:pt x="334" y="0"/>
                  </a:moveTo>
                  <a:lnTo>
                    <a:pt x="350" y="0"/>
                  </a:lnTo>
                  <a:lnTo>
                    <a:pt x="368" y="2"/>
                  </a:lnTo>
                  <a:lnTo>
                    <a:pt x="384" y="4"/>
                  </a:lnTo>
                  <a:lnTo>
                    <a:pt x="400" y="8"/>
                  </a:lnTo>
                  <a:lnTo>
                    <a:pt x="416" y="12"/>
                  </a:lnTo>
                  <a:lnTo>
                    <a:pt x="432" y="16"/>
                  </a:lnTo>
                  <a:lnTo>
                    <a:pt x="448" y="22"/>
                  </a:lnTo>
                  <a:lnTo>
                    <a:pt x="462" y="28"/>
                  </a:lnTo>
                  <a:lnTo>
                    <a:pt x="478" y="34"/>
                  </a:lnTo>
                  <a:lnTo>
                    <a:pt x="492" y="42"/>
                  </a:lnTo>
                  <a:lnTo>
                    <a:pt x="506" y="50"/>
                  </a:lnTo>
                  <a:lnTo>
                    <a:pt x="520" y="58"/>
                  </a:lnTo>
                  <a:lnTo>
                    <a:pt x="532" y="68"/>
                  </a:lnTo>
                  <a:lnTo>
                    <a:pt x="546" y="78"/>
                  </a:lnTo>
                  <a:lnTo>
                    <a:pt x="558" y="88"/>
                  </a:lnTo>
                  <a:lnTo>
                    <a:pt x="568" y="100"/>
                  </a:lnTo>
                  <a:lnTo>
                    <a:pt x="580" y="112"/>
                  </a:lnTo>
                  <a:lnTo>
                    <a:pt x="590" y="124"/>
                  </a:lnTo>
                  <a:lnTo>
                    <a:pt x="600" y="136"/>
                  </a:lnTo>
                  <a:lnTo>
                    <a:pt x="610" y="150"/>
                  </a:lnTo>
                  <a:lnTo>
                    <a:pt x="618" y="164"/>
                  </a:lnTo>
                  <a:lnTo>
                    <a:pt x="626" y="178"/>
                  </a:lnTo>
                  <a:lnTo>
                    <a:pt x="634" y="192"/>
                  </a:lnTo>
                  <a:lnTo>
                    <a:pt x="640" y="208"/>
                  </a:lnTo>
                  <a:lnTo>
                    <a:pt x="646" y="222"/>
                  </a:lnTo>
                  <a:lnTo>
                    <a:pt x="652" y="238"/>
                  </a:lnTo>
                  <a:lnTo>
                    <a:pt x="656" y="254"/>
                  </a:lnTo>
                  <a:lnTo>
                    <a:pt x="660" y="272"/>
                  </a:lnTo>
                  <a:lnTo>
                    <a:pt x="662" y="288"/>
                  </a:lnTo>
                  <a:lnTo>
                    <a:pt x="664" y="304"/>
                  </a:lnTo>
                  <a:lnTo>
                    <a:pt x="666" y="322"/>
                  </a:lnTo>
                  <a:lnTo>
                    <a:pt x="666" y="340"/>
                  </a:lnTo>
                  <a:lnTo>
                    <a:pt x="666" y="356"/>
                  </a:lnTo>
                  <a:lnTo>
                    <a:pt x="664" y="374"/>
                  </a:lnTo>
                  <a:lnTo>
                    <a:pt x="662" y="392"/>
                  </a:lnTo>
                  <a:lnTo>
                    <a:pt x="660" y="408"/>
                  </a:lnTo>
                  <a:lnTo>
                    <a:pt x="656" y="424"/>
                  </a:lnTo>
                  <a:lnTo>
                    <a:pt x="652" y="440"/>
                  </a:lnTo>
                  <a:lnTo>
                    <a:pt x="646" y="456"/>
                  </a:lnTo>
                  <a:lnTo>
                    <a:pt x="640" y="472"/>
                  </a:lnTo>
                  <a:lnTo>
                    <a:pt x="634" y="486"/>
                  </a:lnTo>
                  <a:lnTo>
                    <a:pt x="626" y="502"/>
                  </a:lnTo>
                  <a:lnTo>
                    <a:pt x="618" y="516"/>
                  </a:lnTo>
                  <a:lnTo>
                    <a:pt x="610" y="530"/>
                  </a:lnTo>
                  <a:lnTo>
                    <a:pt x="600" y="542"/>
                  </a:lnTo>
                  <a:lnTo>
                    <a:pt x="590" y="556"/>
                  </a:lnTo>
                  <a:lnTo>
                    <a:pt x="580" y="568"/>
                  </a:lnTo>
                  <a:lnTo>
                    <a:pt x="568" y="580"/>
                  </a:lnTo>
                  <a:lnTo>
                    <a:pt x="558" y="590"/>
                  </a:lnTo>
                  <a:lnTo>
                    <a:pt x="546" y="602"/>
                  </a:lnTo>
                  <a:lnTo>
                    <a:pt x="532" y="612"/>
                  </a:lnTo>
                  <a:lnTo>
                    <a:pt x="520" y="620"/>
                  </a:lnTo>
                  <a:lnTo>
                    <a:pt x="506" y="630"/>
                  </a:lnTo>
                  <a:lnTo>
                    <a:pt x="492" y="638"/>
                  </a:lnTo>
                  <a:lnTo>
                    <a:pt x="478" y="646"/>
                  </a:lnTo>
                  <a:lnTo>
                    <a:pt x="462" y="652"/>
                  </a:lnTo>
                  <a:lnTo>
                    <a:pt x="448" y="658"/>
                  </a:lnTo>
                  <a:lnTo>
                    <a:pt x="432" y="664"/>
                  </a:lnTo>
                  <a:lnTo>
                    <a:pt x="416" y="668"/>
                  </a:lnTo>
                  <a:lnTo>
                    <a:pt x="400" y="672"/>
                  </a:lnTo>
                  <a:lnTo>
                    <a:pt x="384" y="674"/>
                  </a:lnTo>
                  <a:lnTo>
                    <a:pt x="368" y="676"/>
                  </a:lnTo>
                  <a:lnTo>
                    <a:pt x="350" y="678"/>
                  </a:lnTo>
                  <a:lnTo>
                    <a:pt x="334" y="678"/>
                  </a:lnTo>
                  <a:lnTo>
                    <a:pt x="316" y="678"/>
                  </a:lnTo>
                  <a:lnTo>
                    <a:pt x="298" y="676"/>
                  </a:lnTo>
                  <a:lnTo>
                    <a:pt x="282" y="674"/>
                  </a:lnTo>
                  <a:lnTo>
                    <a:pt x="266" y="672"/>
                  </a:lnTo>
                  <a:lnTo>
                    <a:pt x="250" y="668"/>
                  </a:lnTo>
                  <a:lnTo>
                    <a:pt x="234" y="664"/>
                  </a:lnTo>
                  <a:lnTo>
                    <a:pt x="218" y="658"/>
                  </a:lnTo>
                  <a:lnTo>
                    <a:pt x="204" y="652"/>
                  </a:lnTo>
                  <a:lnTo>
                    <a:pt x="188" y="646"/>
                  </a:lnTo>
                  <a:lnTo>
                    <a:pt x="174" y="638"/>
                  </a:lnTo>
                  <a:lnTo>
                    <a:pt x="160" y="630"/>
                  </a:lnTo>
                  <a:lnTo>
                    <a:pt x="146" y="620"/>
                  </a:lnTo>
                  <a:lnTo>
                    <a:pt x="134" y="612"/>
                  </a:lnTo>
                  <a:lnTo>
                    <a:pt x="120" y="602"/>
                  </a:lnTo>
                  <a:lnTo>
                    <a:pt x="108" y="590"/>
                  </a:lnTo>
                  <a:lnTo>
                    <a:pt x="98" y="580"/>
                  </a:lnTo>
                  <a:lnTo>
                    <a:pt x="86" y="568"/>
                  </a:lnTo>
                  <a:lnTo>
                    <a:pt x="76" y="556"/>
                  </a:lnTo>
                  <a:lnTo>
                    <a:pt x="66" y="542"/>
                  </a:lnTo>
                  <a:lnTo>
                    <a:pt x="56" y="530"/>
                  </a:lnTo>
                  <a:lnTo>
                    <a:pt x="48" y="516"/>
                  </a:lnTo>
                  <a:lnTo>
                    <a:pt x="40" y="502"/>
                  </a:lnTo>
                  <a:lnTo>
                    <a:pt x="32" y="486"/>
                  </a:lnTo>
                  <a:lnTo>
                    <a:pt x="26" y="472"/>
                  </a:lnTo>
                  <a:lnTo>
                    <a:pt x="20" y="456"/>
                  </a:lnTo>
                  <a:lnTo>
                    <a:pt x="14" y="440"/>
                  </a:lnTo>
                  <a:lnTo>
                    <a:pt x="10" y="424"/>
                  </a:lnTo>
                  <a:lnTo>
                    <a:pt x="6" y="408"/>
                  </a:lnTo>
                  <a:lnTo>
                    <a:pt x="4" y="392"/>
                  </a:lnTo>
                  <a:lnTo>
                    <a:pt x="2" y="374"/>
                  </a:lnTo>
                  <a:lnTo>
                    <a:pt x="0" y="356"/>
                  </a:lnTo>
                  <a:lnTo>
                    <a:pt x="0" y="340"/>
                  </a:lnTo>
                  <a:lnTo>
                    <a:pt x="0" y="322"/>
                  </a:lnTo>
                  <a:lnTo>
                    <a:pt x="2" y="304"/>
                  </a:lnTo>
                  <a:lnTo>
                    <a:pt x="4" y="288"/>
                  </a:lnTo>
                  <a:lnTo>
                    <a:pt x="6" y="272"/>
                  </a:lnTo>
                  <a:lnTo>
                    <a:pt x="10" y="254"/>
                  </a:lnTo>
                  <a:lnTo>
                    <a:pt x="14" y="238"/>
                  </a:lnTo>
                  <a:lnTo>
                    <a:pt x="20" y="222"/>
                  </a:lnTo>
                  <a:lnTo>
                    <a:pt x="26" y="208"/>
                  </a:lnTo>
                  <a:lnTo>
                    <a:pt x="32" y="192"/>
                  </a:lnTo>
                  <a:lnTo>
                    <a:pt x="40" y="178"/>
                  </a:lnTo>
                  <a:lnTo>
                    <a:pt x="48" y="164"/>
                  </a:lnTo>
                  <a:lnTo>
                    <a:pt x="56" y="150"/>
                  </a:lnTo>
                  <a:lnTo>
                    <a:pt x="66" y="136"/>
                  </a:lnTo>
                  <a:lnTo>
                    <a:pt x="76" y="124"/>
                  </a:lnTo>
                  <a:lnTo>
                    <a:pt x="86" y="112"/>
                  </a:lnTo>
                  <a:lnTo>
                    <a:pt x="98" y="100"/>
                  </a:lnTo>
                  <a:lnTo>
                    <a:pt x="108" y="88"/>
                  </a:lnTo>
                  <a:lnTo>
                    <a:pt x="120" y="78"/>
                  </a:lnTo>
                  <a:lnTo>
                    <a:pt x="134" y="68"/>
                  </a:lnTo>
                  <a:lnTo>
                    <a:pt x="146" y="58"/>
                  </a:lnTo>
                  <a:lnTo>
                    <a:pt x="160" y="50"/>
                  </a:lnTo>
                  <a:lnTo>
                    <a:pt x="174" y="42"/>
                  </a:lnTo>
                  <a:lnTo>
                    <a:pt x="188" y="34"/>
                  </a:lnTo>
                  <a:lnTo>
                    <a:pt x="204" y="28"/>
                  </a:lnTo>
                  <a:lnTo>
                    <a:pt x="218" y="22"/>
                  </a:lnTo>
                  <a:lnTo>
                    <a:pt x="234" y="16"/>
                  </a:lnTo>
                  <a:lnTo>
                    <a:pt x="250" y="12"/>
                  </a:lnTo>
                  <a:lnTo>
                    <a:pt x="266" y="8"/>
                  </a:lnTo>
                  <a:lnTo>
                    <a:pt x="282" y="4"/>
                  </a:lnTo>
                  <a:lnTo>
                    <a:pt x="298" y="2"/>
                  </a:lnTo>
                  <a:lnTo>
                    <a:pt x="316" y="0"/>
                  </a:lnTo>
                  <a:lnTo>
                    <a:pt x="334" y="0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F6CA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Freeform 377"/>
            <p:cNvSpPr>
              <a:spLocks/>
            </p:cNvSpPr>
            <p:nvPr/>
          </p:nvSpPr>
          <p:spPr bwMode="auto">
            <a:xfrm>
              <a:off x="5127625" y="876300"/>
              <a:ext cx="1050925" cy="1066800"/>
            </a:xfrm>
            <a:custGeom>
              <a:avLst/>
              <a:gdLst/>
              <a:ahLst/>
              <a:cxnLst>
                <a:cxn ang="0">
                  <a:pos x="364" y="2"/>
                </a:cxn>
                <a:cxn ang="0">
                  <a:pos x="414" y="10"/>
                </a:cxn>
                <a:cxn ang="0">
                  <a:pos x="460" y="26"/>
                </a:cxn>
                <a:cxn ang="0">
                  <a:pos x="502" y="48"/>
                </a:cxn>
                <a:cxn ang="0">
                  <a:pos x="542" y="76"/>
                </a:cxn>
                <a:cxn ang="0">
                  <a:pos x="576" y="110"/>
                </a:cxn>
                <a:cxn ang="0">
                  <a:pos x="606" y="148"/>
                </a:cxn>
                <a:cxn ang="0">
                  <a:pos x="628" y="190"/>
                </a:cxn>
                <a:cxn ang="0">
                  <a:pos x="646" y="236"/>
                </a:cxn>
                <a:cxn ang="0">
                  <a:pos x="658" y="284"/>
                </a:cxn>
                <a:cxn ang="0">
                  <a:pos x="662" y="336"/>
                </a:cxn>
                <a:cxn ang="0">
                  <a:pos x="658" y="386"/>
                </a:cxn>
                <a:cxn ang="0">
                  <a:pos x="646" y="436"/>
                </a:cxn>
                <a:cxn ang="0">
                  <a:pos x="628" y="482"/>
                </a:cxn>
                <a:cxn ang="0">
                  <a:pos x="606" y="524"/>
                </a:cxn>
                <a:cxn ang="0">
                  <a:pos x="576" y="562"/>
                </a:cxn>
                <a:cxn ang="0">
                  <a:pos x="542" y="594"/>
                </a:cxn>
                <a:cxn ang="0">
                  <a:pos x="502" y="622"/>
                </a:cxn>
                <a:cxn ang="0">
                  <a:pos x="460" y="646"/>
                </a:cxn>
                <a:cxn ang="0">
                  <a:pos x="414" y="660"/>
                </a:cxn>
                <a:cxn ang="0">
                  <a:pos x="364" y="670"/>
                </a:cxn>
                <a:cxn ang="0">
                  <a:pos x="314" y="670"/>
                </a:cxn>
                <a:cxn ang="0">
                  <a:pos x="264" y="664"/>
                </a:cxn>
                <a:cxn ang="0">
                  <a:pos x="218" y="652"/>
                </a:cxn>
                <a:cxn ang="0">
                  <a:pos x="174" y="630"/>
                </a:cxn>
                <a:cxn ang="0">
                  <a:pos x="134" y="604"/>
                </a:cxn>
                <a:cxn ang="0">
                  <a:pos x="98" y="574"/>
                </a:cxn>
                <a:cxn ang="0">
                  <a:pos x="66" y="536"/>
                </a:cxn>
                <a:cxn ang="0">
                  <a:pos x="40" y="496"/>
                </a:cxn>
                <a:cxn ang="0">
                  <a:pos x="20" y="452"/>
                </a:cxn>
                <a:cxn ang="0">
                  <a:pos x="8" y="404"/>
                </a:cxn>
                <a:cxn ang="0">
                  <a:pos x="0" y="352"/>
                </a:cxn>
                <a:cxn ang="0">
                  <a:pos x="2" y="302"/>
                </a:cxn>
                <a:cxn ang="0">
                  <a:pos x="10" y="252"/>
                </a:cxn>
                <a:cxn ang="0">
                  <a:pos x="26" y="204"/>
                </a:cxn>
                <a:cxn ang="0">
                  <a:pos x="48" y="162"/>
                </a:cxn>
                <a:cxn ang="0">
                  <a:pos x="76" y="122"/>
                </a:cxn>
                <a:cxn ang="0">
                  <a:pos x="108" y="86"/>
                </a:cxn>
                <a:cxn ang="0">
                  <a:pos x="146" y="58"/>
                </a:cxn>
                <a:cxn ang="0">
                  <a:pos x="188" y="32"/>
                </a:cxn>
                <a:cxn ang="0">
                  <a:pos x="232" y="14"/>
                </a:cxn>
                <a:cxn ang="0">
                  <a:pos x="280" y="4"/>
                </a:cxn>
                <a:cxn ang="0">
                  <a:pos x="332" y="0"/>
                </a:cxn>
              </a:cxnLst>
              <a:rect l="0" t="0" r="r" b="b"/>
              <a:pathLst>
                <a:path w="662" h="672">
                  <a:moveTo>
                    <a:pt x="332" y="0"/>
                  </a:moveTo>
                  <a:lnTo>
                    <a:pt x="348" y="0"/>
                  </a:lnTo>
                  <a:lnTo>
                    <a:pt x="364" y="2"/>
                  </a:lnTo>
                  <a:lnTo>
                    <a:pt x="382" y="4"/>
                  </a:lnTo>
                  <a:lnTo>
                    <a:pt x="398" y="6"/>
                  </a:lnTo>
                  <a:lnTo>
                    <a:pt x="414" y="10"/>
                  </a:lnTo>
                  <a:lnTo>
                    <a:pt x="430" y="14"/>
                  </a:lnTo>
                  <a:lnTo>
                    <a:pt x="444" y="20"/>
                  </a:lnTo>
                  <a:lnTo>
                    <a:pt x="460" y="26"/>
                  </a:lnTo>
                  <a:lnTo>
                    <a:pt x="474" y="32"/>
                  </a:lnTo>
                  <a:lnTo>
                    <a:pt x="488" y="40"/>
                  </a:lnTo>
                  <a:lnTo>
                    <a:pt x="502" y="48"/>
                  </a:lnTo>
                  <a:lnTo>
                    <a:pt x="516" y="58"/>
                  </a:lnTo>
                  <a:lnTo>
                    <a:pt x="528" y="66"/>
                  </a:lnTo>
                  <a:lnTo>
                    <a:pt x="542" y="76"/>
                  </a:lnTo>
                  <a:lnTo>
                    <a:pt x="554" y="86"/>
                  </a:lnTo>
                  <a:lnTo>
                    <a:pt x="564" y="98"/>
                  </a:lnTo>
                  <a:lnTo>
                    <a:pt x="576" y="110"/>
                  </a:lnTo>
                  <a:lnTo>
                    <a:pt x="586" y="122"/>
                  </a:lnTo>
                  <a:lnTo>
                    <a:pt x="596" y="134"/>
                  </a:lnTo>
                  <a:lnTo>
                    <a:pt x="606" y="148"/>
                  </a:lnTo>
                  <a:lnTo>
                    <a:pt x="614" y="162"/>
                  </a:lnTo>
                  <a:lnTo>
                    <a:pt x="622" y="176"/>
                  </a:lnTo>
                  <a:lnTo>
                    <a:pt x="628" y="190"/>
                  </a:lnTo>
                  <a:lnTo>
                    <a:pt x="636" y="204"/>
                  </a:lnTo>
                  <a:lnTo>
                    <a:pt x="642" y="220"/>
                  </a:lnTo>
                  <a:lnTo>
                    <a:pt x="646" y="236"/>
                  </a:lnTo>
                  <a:lnTo>
                    <a:pt x="652" y="252"/>
                  </a:lnTo>
                  <a:lnTo>
                    <a:pt x="654" y="268"/>
                  </a:lnTo>
                  <a:lnTo>
                    <a:pt x="658" y="284"/>
                  </a:lnTo>
                  <a:lnTo>
                    <a:pt x="660" y="302"/>
                  </a:lnTo>
                  <a:lnTo>
                    <a:pt x="662" y="318"/>
                  </a:lnTo>
                  <a:lnTo>
                    <a:pt x="662" y="336"/>
                  </a:lnTo>
                  <a:lnTo>
                    <a:pt x="662" y="352"/>
                  </a:lnTo>
                  <a:lnTo>
                    <a:pt x="660" y="370"/>
                  </a:lnTo>
                  <a:lnTo>
                    <a:pt x="658" y="386"/>
                  </a:lnTo>
                  <a:lnTo>
                    <a:pt x="654" y="404"/>
                  </a:lnTo>
                  <a:lnTo>
                    <a:pt x="652" y="420"/>
                  </a:lnTo>
                  <a:lnTo>
                    <a:pt x="646" y="436"/>
                  </a:lnTo>
                  <a:lnTo>
                    <a:pt x="642" y="452"/>
                  </a:lnTo>
                  <a:lnTo>
                    <a:pt x="636" y="466"/>
                  </a:lnTo>
                  <a:lnTo>
                    <a:pt x="628" y="482"/>
                  </a:lnTo>
                  <a:lnTo>
                    <a:pt x="622" y="496"/>
                  </a:lnTo>
                  <a:lnTo>
                    <a:pt x="614" y="510"/>
                  </a:lnTo>
                  <a:lnTo>
                    <a:pt x="606" y="524"/>
                  </a:lnTo>
                  <a:lnTo>
                    <a:pt x="596" y="536"/>
                  </a:lnTo>
                  <a:lnTo>
                    <a:pt x="586" y="550"/>
                  </a:lnTo>
                  <a:lnTo>
                    <a:pt x="576" y="562"/>
                  </a:lnTo>
                  <a:lnTo>
                    <a:pt x="564" y="574"/>
                  </a:lnTo>
                  <a:lnTo>
                    <a:pt x="554" y="584"/>
                  </a:lnTo>
                  <a:lnTo>
                    <a:pt x="542" y="594"/>
                  </a:lnTo>
                  <a:lnTo>
                    <a:pt x="528" y="604"/>
                  </a:lnTo>
                  <a:lnTo>
                    <a:pt x="516" y="614"/>
                  </a:lnTo>
                  <a:lnTo>
                    <a:pt x="502" y="622"/>
                  </a:lnTo>
                  <a:lnTo>
                    <a:pt x="488" y="630"/>
                  </a:lnTo>
                  <a:lnTo>
                    <a:pt x="474" y="638"/>
                  </a:lnTo>
                  <a:lnTo>
                    <a:pt x="460" y="646"/>
                  </a:lnTo>
                  <a:lnTo>
                    <a:pt x="444" y="652"/>
                  </a:lnTo>
                  <a:lnTo>
                    <a:pt x="430" y="656"/>
                  </a:lnTo>
                  <a:lnTo>
                    <a:pt x="414" y="660"/>
                  </a:lnTo>
                  <a:lnTo>
                    <a:pt x="398" y="664"/>
                  </a:lnTo>
                  <a:lnTo>
                    <a:pt x="382" y="668"/>
                  </a:lnTo>
                  <a:lnTo>
                    <a:pt x="364" y="670"/>
                  </a:lnTo>
                  <a:lnTo>
                    <a:pt x="348" y="670"/>
                  </a:lnTo>
                  <a:lnTo>
                    <a:pt x="332" y="672"/>
                  </a:lnTo>
                  <a:lnTo>
                    <a:pt x="314" y="670"/>
                  </a:lnTo>
                  <a:lnTo>
                    <a:pt x="298" y="670"/>
                  </a:lnTo>
                  <a:lnTo>
                    <a:pt x="280" y="668"/>
                  </a:lnTo>
                  <a:lnTo>
                    <a:pt x="264" y="664"/>
                  </a:lnTo>
                  <a:lnTo>
                    <a:pt x="248" y="660"/>
                  </a:lnTo>
                  <a:lnTo>
                    <a:pt x="232" y="656"/>
                  </a:lnTo>
                  <a:lnTo>
                    <a:pt x="218" y="652"/>
                  </a:lnTo>
                  <a:lnTo>
                    <a:pt x="202" y="646"/>
                  </a:lnTo>
                  <a:lnTo>
                    <a:pt x="188" y="638"/>
                  </a:lnTo>
                  <a:lnTo>
                    <a:pt x="174" y="630"/>
                  </a:lnTo>
                  <a:lnTo>
                    <a:pt x="160" y="622"/>
                  </a:lnTo>
                  <a:lnTo>
                    <a:pt x="146" y="614"/>
                  </a:lnTo>
                  <a:lnTo>
                    <a:pt x="134" y="604"/>
                  </a:lnTo>
                  <a:lnTo>
                    <a:pt x="120" y="594"/>
                  </a:lnTo>
                  <a:lnTo>
                    <a:pt x="108" y="584"/>
                  </a:lnTo>
                  <a:lnTo>
                    <a:pt x="98" y="574"/>
                  </a:lnTo>
                  <a:lnTo>
                    <a:pt x="86" y="562"/>
                  </a:lnTo>
                  <a:lnTo>
                    <a:pt x="76" y="550"/>
                  </a:lnTo>
                  <a:lnTo>
                    <a:pt x="66" y="536"/>
                  </a:lnTo>
                  <a:lnTo>
                    <a:pt x="56" y="524"/>
                  </a:lnTo>
                  <a:lnTo>
                    <a:pt x="48" y="510"/>
                  </a:lnTo>
                  <a:lnTo>
                    <a:pt x="40" y="496"/>
                  </a:lnTo>
                  <a:lnTo>
                    <a:pt x="34" y="482"/>
                  </a:lnTo>
                  <a:lnTo>
                    <a:pt x="26" y="466"/>
                  </a:lnTo>
                  <a:lnTo>
                    <a:pt x="20" y="452"/>
                  </a:lnTo>
                  <a:lnTo>
                    <a:pt x="16" y="436"/>
                  </a:lnTo>
                  <a:lnTo>
                    <a:pt x="10" y="420"/>
                  </a:lnTo>
                  <a:lnTo>
                    <a:pt x="8" y="404"/>
                  </a:lnTo>
                  <a:lnTo>
                    <a:pt x="4" y="386"/>
                  </a:lnTo>
                  <a:lnTo>
                    <a:pt x="2" y="370"/>
                  </a:lnTo>
                  <a:lnTo>
                    <a:pt x="0" y="352"/>
                  </a:lnTo>
                  <a:lnTo>
                    <a:pt x="0" y="336"/>
                  </a:lnTo>
                  <a:lnTo>
                    <a:pt x="0" y="318"/>
                  </a:lnTo>
                  <a:lnTo>
                    <a:pt x="2" y="302"/>
                  </a:lnTo>
                  <a:lnTo>
                    <a:pt x="4" y="284"/>
                  </a:lnTo>
                  <a:lnTo>
                    <a:pt x="8" y="268"/>
                  </a:lnTo>
                  <a:lnTo>
                    <a:pt x="10" y="252"/>
                  </a:lnTo>
                  <a:lnTo>
                    <a:pt x="16" y="236"/>
                  </a:lnTo>
                  <a:lnTo>
                    <a:pt x="20" y="220"/>
                  </a:lnTo>
                  <a:lnTo>
                    <a:pt x="26" y="204"/>
                  </a:lnTo>
                  <a:lnTo>
                    <a:pt x="34" y="190"/>
                  </a:lnTo>
                  <a:lnTo>
                    <a:pt x="40" y="176"/>
                  </a:lnTo>
                  <a:lnTo>
                    <a:pt x="48" y="162"/>
                  </a:lnTo>
                  <a:lnTo>
                    <a:pt x="56" y="148"/>
                  </a:lnTo>
                  <a:lnTo>
                    <a:pt x="66" y="134"/>
                  </a:lnTo>
                  <a:lnTo>
                    <a:pt x="76" y="122"/>
                  </a:lnTo>
                  <a:lnTo>
                    <a:pt x="86" y="110"/>
                  </a:lnTo>
                  <a:lnTo>
                    <a:pt x="98" y="98"/>
                  </a:lnTo>
                  <a:lnTo>
                    <a:pt x="108" y="86"/>
                  </a:lnTo>
                  <a:lnTo>
                    <a:pt x="120" y="76"/>
                  </a:lnTo>
                  <a:lnTo>
                    <a:pt x="134" y="66"/>
                  </a:lnTo>
                  <a:lnTo>
                    <a:pt x="146" y="58"/>
                  </a:lnTo>
                  <a:lnTo>
                    <a:pt x="160" y="48"/>
                  </a:lnTo>
                  <a:lnTo>
                    <a:pt x="174" y="40"/>
                  </a:lnTo>
                  <a:lnTo>
                    <a:pt x="188" y="32"/>
                  </a:lnTo>
                  <a:lnTo>
                    <a:pt x="202" y="26"/>
                  </a:lnTo>
                  <a:lnTo>
                    <a:pt x="218" y="20"/>
                  </a:lnTo>
                  <a:lnTo>
                    <a:pt x="232" y="14"/>
                  </a:lnTo>
                  <a:lnTo>
                    <a:pt x="248" y="10"/>
                  </a:lnTo>
                  <a:lnTo>
                    <a:pt x="264" y="6"/>
                  </a:lnTo>
                  <a:lnTo>
                    <a:pt x="280" y="4"/>
                  </a:lnTo>
                  <a:lnTo>
                    <a:pt x="298" y="2"/>
                  </a:lnTo>
                  <a:lnTo>
                    <a:pt x="314" y="0"/>
                  </a:lnTo>
                  <a:lnTo>
                    <a:pt x="332" y="0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F5CD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Freeform 378"/>
            <p:cNvSpPr>
              <a:spLocks/>
            </p:cNvSpPr>
            <p:nvPr/>
          </p:nvSpPr>
          <p:spPr bwMode="auto">
            <a:xfrm>
              <a:off x="5133975" y="879475"/>
              <a:ext cx="1038225" cy="1057275"/>
            </a:xfrm>
            <a:custGeom>
              <a:avLst/>
              <a:gdLst/>
              <a:ahLst/>
              <a:cxnLst>
                <a:cxn ang="0">
                  <a:pos x="360" y="2"/>
                </a:cxn>
                <a:cxn ang="0">
                  <a:pos x="408" y="12"/>
                </a:cxn>
                <a:cxn ang="0">
                  <a:pos x="454" y="26"/>
                </a:cxn>
                <a:cxn ang="0">
                  <a:pos x="496" y="50"/>
                </a:cxn>
                <a:cxn ang="0">
                  <a:pos x="536" y="76"/>
                </a:cxn>
                <a:cxn ang="0">
                  <a:pos x="570" y="110"/>
                </a:cxn>
                <a:cxn ang="0">
                  <a:pos x="598" y="148"/>
                </a:cxn>
                <a:cxn ang="0">
                  <a:pos x="622" y="190"/>
                </a:cxn>
                <a:cxn ang="0">
                  <a:pos x="640" y="234"/>
                </a:cxn>
                <a:cxn ang="0">
                  <a:pos x="650" y="282"/>
                </a:cxn>
                <a:cxn ang="0">
                  <a:pos x="654" y="334"/>
                </a:cxn>
                <a:cxn ang="0">
                  <a:pos x="650" y="384"/>
                </a:cxn>
                <a:cxn ang="0">
                  <a:pos x="640" y="432"/>
                </a:cxn>
                <a:cxn ang="0">
                  <a:pos x="622" y="478"/>
                </a:cxn>
                <a:cxn ang="0">
                  <a:pos x="598" y="520"/>
                </a:cxn>
                <a:cxn ang="0">
                  <a:pos x="570" y="558"/>
                </a:cxn>
                <a:cxn ang="0">
                  <a:pos x="536" y="590"/>
                </a:cxn>
                <a:cxn ang="0">
                  <a:pos x="496" y="618"/>
                </a:cxn>
                <a:cxn ang="0">
                  <a:pos x="454" y="640"/>
                </a:cxn>
                <a:cxn ang="0">
                  <a:pos x="408" y="656"/>
                </a:cxn>
                <a:cxn ang="0">
                  <a:pos x="360" y="664"/>
                </a:cxn>
                <a:cxn ang="0">
                  <a:pos x="310" y="666"/>
                </a:cxn>
                <a:cxn ang="0">
                  <a:pos x="262" y="660"/>
                </a:cxn>
                <a:cxn ang="0">
                  <a:pos x="214" y="646"/>
                </a:cxn>
                <a:cxn ang="0">
                  <a:pos x="170" y="626"/>
                </a:cxn>
                <a:cxn ang="0">
                  <a:pos x="132" y="600"/>
                </a:cxn>
                <a:cxn ang="0">
                  <a:pos x="96" y="568"/>
                </a:cxn>
                <a:cxn ang="0">
                  <a:pos x="64" y="532"/>
                </a:cxn>
                <a:cxn ang="0">
                  <a:pos x="40" y="492"/>
                </a:cxn>
                <a:cxn ang="0">
                  <a:pos x="20" y="448"/>
                </a:cxn>
                <a:cxn ang="0">
                  <a:pos x="6" y="400"/>
                </a:cxn>
                <a:cxn ang="0">
                  <a:pos x="0" y="350"/>
                </a:cxn>
                <a:cxn ang="0">
                  <a:pos x="2" y="300"/>
                </a:cxn>
                <a:cxn ang="0">
                  <a:pos x="10" y="250"/>
                </a:cxn>
                <a:cxn ang="0">
                  <a:pos x="26" y="204"/>
                </a:cxn>
                <a:cxn ang="0">
                  <a:pos x="48" y="162"/>
                </a:cxn>
                <a:cxn ang="0">
                  <a:pos x="74" y="122"/>
                </a:cxn>
                <a:cxn ang="0">
                  <a:pos x="106" y="88"/>
                </a:cxn>
                <a:cxn ang="0">
                  <a:pos x="144" y="58"/>
                </a:cxn>
                <a:cxn ang="0">
                  <a:pos x="186" y="34"/>
                </a:cxn>
                <a:cxn ang="0">
                  <a:pos x="230" y="16"/>
                </a:cxn>
                <a:cxn ang="0">
                  <a:pos x="278" y="4"/>
                </a:cxn>
                <a:cxn ang="0">
                  <a:pos x="328" y="0"/>
                </a:cxn>
              </a:cxnLst>
              <a:rect l="0" t="0" r="r" b="b"/>
              <a:pathLst>
                <a:path w="654" h="666">
                  <a:moveTo>
                    <a:pt x="328" y="0"/>
                  </a:moveTo>
                  <a:lnTo>
                    <a:pt x="344" y="2"/>
                  </a:lnTo>
                  <a:lnTo>
                    <a:pt x="360" y="2"/>
                  </a:lnTo>
                  <a:lnTo>
                    <a:pt x="376" y="4"/>
                  </a:lnTo>
                  <a:lnTo>
                    <a:pt x="394" y="8"/>
                  </a:lnTo>
                  <a:lnTo>
                    <a:pt x="408" y="12"/>
                  </a:lnTo>
                  <a:lnTo>
                    <a:pt x="424" y="16"/>
                  </a:lnTo>
                  <a:lnTo>
                    <a:pt x="440" y="22"/>
                  </a:lnTo>
                  <a:lnTo>
                    <a:pt x="454" y="26"/>
                  </a:lnTo>
                  <a:lnTo>
                    <a:pt x="468" y="34"/>
                  </a:lnTo>
                  <a:lnTo>
                    <a:pt x="484" y="40"/>
                  </a:lnTo>
                  <a:lnTo>
                    <a:pt x="496" y="50"/>
                  </a:lnTo>
                  <a:lnTo>
                    <a:pt x="510" y="58"/>
                  </a:lnTo>
                  <a:lnTo>
                    <a:pt x="522" y="66"/>
                  </a:lnTo>
                  <a:lnTo>
                    <a:pt x="536" y="76"/>
                  </a:lnTo>
                  <a:lnTo>
                    <a:pt x="548" y="88"/>
                  </a:lnTo>
                  <a:lnTo>
                    <a:pt x="558" y="98"/>
                  </a:lnTo>
                  <a:lnTo>
                    <a:pt x="570" y="110"/>
                  </a:lnTo>
                  <a:lnTo>
                    <a:pt x="580" y="122"/>
                  </a:lnTo>
                  <a:lnTo>
                    <a:pt x="590" y="134"/>
                  </a:lnTo>
                  <a:lnTo>
                    <a:pt x="598" y="148"/>
                  </a:lnTo>
                  <a:lnTo>
                    <a:pt x="608" y="162"/>
                  </a:lnTo>
                  <a:lnTo>
                    <a:pt x="614" y="174"/>
                  </a:lnTo>
                  <a:lnTo>
                    <a:pt x="622" y="190"/>
                  </a:lnTo>
                  <a:lnTo>
                    <a:pt x="628" y="204"/>
                  </a:lnTo>
                  <a:lnTo>
                    <a:pt x="634" y="220"/>
                  </a:lnTo>
                  <a:lnTo>
                    <a:pt x="640" y="234"/>
                  </a:lnTo>
                  <a:lnTo>
                    <a:pt x="644" y="250"/>
                  </a:lnTo>
                  <a:lnTo>
                    <a:pt x="648" y="266"/>
                  </a:lnTo>
                  <a:lnTo>
                    <a:pt x="650" y="282"/>
                  </a:lnTo>
                  <a:lnTo>
                    <a:pt x="652" y="300"/>
                  </a:lnTo>
                  <a:lnTo>
                    <a:pt x="654" y="316"/>
                  </a:lnTo>
                  <a:lnTo>
                    <a:pt x="654" y="334"/>
                  </a:lnTo>
                  <a:lnTo>
                    <a:pt x="654" y="350"/>
                  </a:lnTo>
                  <a:lnTo>
                    <a:pt x="652" y="368"/>
                  </a:lnTo>
                  <a:lnTo>
                    <a:pt x="650" y="384"/>
                  </a:lnTo>
                  <a:lnTo>
                    <a:pt x="648" y="400"/>
                  </a:lnTo>
                  <a:lnTo>
                    <a:pt x="644" y="416"/>
                  </a:lnTo>
                  <a:lnTo>
                    <a:pt x="640" y="432"/>
                  </a:lnTo>
                  <a:lnTo>
                    <a:pt x="634" y="448"/>
                  </a:lnTo>
                  <a:lnTo>
                    <a:pt x="628" y="464"/>
                  </a:lnTo>
                  <a:lnTo>
                    <a:pt x="622" y="478"/>
                  </a:lnTo>
                  <a:lnTo>
                    <a:pt x="614" y="492"/>
                  </a:lnTo>
                  <a:lnTo>
                    <a:pt x="608" y="506"/>
                  </a:lnTo>
                  <a:lnTo>
                    <a:pt x="598" y="520"/>
                  </a:lnTo>
                  <a:lnTo>
                    <a:pt x="590" y="532"/>
                  </a:lnTo>
                  <a:lnTo>
                    <a:pt x="580" y="546"/>
                  </a:lnTo>
                  <a:lnTo>
                    <a:pt x="570" y="558"/>
                  </a:lnTo>
                  <a:lnTo>
                    <a:pt x="558" y="568"/>
                  </a:lnTo>
                  <a:lnTo>
                    <a:pt x="548" y="580"/>
                  </a:lnTo>
                  <a:lnTo>
                    <a:pt x="536" y="590"/>
                  </a:lnTo>
                  <a:lnTo>
                    <a:pt x="522" y="600"/>
                  </a:lnTo>
                  <a:lnTo>
                    <a:pt x="510" y="610"/>
                  </a:lnTo>
                  <a:lnTo>
                    <a:pt x="496" y="618"/>
                  </a:lnTo>
                  <a:lnTo>
                    <a:pt x="484" y="626"/>
                  </a:lnTo>
                  <a:lnTo>
                    <a:pt x="468" y="634"/>
                  </a:lnTo>
                  <a:lnTo>
                    <a:pt x="454" y="640"/>
                  </a:lnTo>
                  <a:lnTo>
                    <a:pt x="440" y="646"/>
                  </a:lnTo>
                  <a:lnTo>
                    <a:pt x="424" y="652"/>
                  </a:lnTo>
                  <a:lnTo>
                    <a:pt x="408" y="656"/>
                  </a:lnTo>
                  <a:lnTo>
                    <a:pt x="394" y="660"/>
                  </a:lnTo>
                  <a:lnTo>
                    <a:pt x="376" y="662"/>
                  </a:lnTo>
                  <a:lnTo>
                    <a:pt x="360" y="664"/>
                  </a:lnTo>
                  <a:lnTo>
                    <a:pt x="344" y="666"/>
                  </a:lnTo>
                  <a:lnTo>
                    <a:pt x="328" y="666"/>
                  </a:lnTo>
                  <a:lnTo>
                    <a:pt x="310" y="666"/>
                  </a:lnTo>
                  <a:lnTo>
                    <a:pt x="294" y="664"/>
                  </a:lnTo>
                  <a:lnTo>
                    <a:pt x="278" y="662"/>
                  </a:lnTo>
                  <a:lnTo>
                    <a:pt x="262" y="660"/>
                  </a:lnTo>
                  <a:lnTo>
                    <a:pt x="246" y="656"/>
                  </a:lnTo>
                  <a:lnTo>
                    <a:pt x="230" y="652"/>
                  </a:lnTo>
                  <a:lnTo>
                    <a:pt x="214" y="646"/>
                  </a:lnTo>
                  <a:lnTo>
                    <a:pt x="200" y="640"/>
                  </a:lnTo>
                  <a:lnTo>
                    <a:pt x="186" y="634"/>
                  </a:lnTo>
                  <a:lnTo>
                    <a:pt x="170" y="626"/>
                  </a:lnTo>
                  <a:lnTo>
                    <a:pt x="158" y="618"/>
                  </a:lnTo>
                  <a:lnTo>
                    <a:pt x="144" y="610"/>
                  </a:lnTo>
                  <a:lnTo>
                    <a:pt x="132" y="600"/>
                  </a:lnTo>
                  <a:lnTo>
                    <a:pt x="118" y="590"/>
                  </a:lnTo>
                  <a:lnTo>
                    <a:pt x="106" y="580"/>
                  </a:lnTo>
                  <a:lnTo>
                    <a:pt x="96" y="568"/>
                  </a:lnTo>
                  <a:lnTo>
                    <a:pt x="84" y="558"/>
                  </a:lnTo>
                  <a:lnTo>
                    <a:pt x="74" y="546"/>
                  </a:lnTo>
                  <a:lnTo>
                    <a:pt x="64" y="532"/>
                  </a:lnTo>
                  <a:lnTo>
                    <a:pt x="56" y="520"/>
                  </a:lnTo>
                  <a:lnTo>
                    <a:pt x="48" y="506"/>
                  </a:lnTo>
                  <a:lnTo>
                    <a:pt x="40" y="492"/>
                  </a:lnTo>
                  <a:lnTo>
                    <a:pt x="32" y="478"/>
                  </a:lnTo>
                  <a:lnTo>
                    <a:pt x="26" y="464"/>
                  </a:lnTo>
                  <a:lnTo>
                    <a:pt x="20" y="448"/>
                  </a:lnTo>
                  <a:lnTo>
                    <a:pt x="14" y="432"/>
                  </a:lnTo>
                  <a:lnTo>
                    <a:pt x="10" y="416"/>
                  </a:lnTo>
                  <a:lnTo>
                    <a:pt x="6" y="400"/>
                  </a:lnTo>
                  <a:lnTo>
                    <a:pt x="4" y="384"/>
                  </a:lnTo>
                  <a:lnTo>
                    <a:pt x="2" y="368"/>
                  </a:lnTo>
                  <a:lnTo>
                    <a:pt x="0" y="350"/>
                  </a:lnTo>
                  <a:lnTo>
                    <a:pt x="0" y="334"/>
                  </a:lnTo>
                  <a:lnTo>
                    <a:pt x="0" y="316"/>
                  </a:lnTo>
                  <a:lnTo>
                    <a:pt x="2" y="300"/>
                  </a:lnTo>
                  <a:lnTo>
                    <a:pt x="4" y="282"/>
                  </a:lnTo>
                  <a:lnTo>
                    <a:pt x="6" y="266"/>
                  </a:lnTo>
                  <a:lnTo>
                    <a:pt x="10" y="250"/>
                  </a:lnTo>
                  <a:lnTo>
                    <a:pt x="14" y="234"/>
                  </a:lnTo>
                  <a:lnTo>
                    <a:pt x="20" y="220"/>
                  </a:lnTo>
                  <a:lnTo>
                    <a:pt x="26" y="204"/>
                  </a:lnTo>
                  <a:lnTo>
                    <a:pt x="32" y="190"/>
                  </a:lnTo>
                  <a:lnTo>
                    <a:pt x="40" y="174"/>
                  </a:lnTo>
                  <a:lnTo>
                    <a:pt x="48" y="162"/>
                  </a:lnTo>
                  <a:lnTo>
                    <a:pt x="56" y="148"/>
                  </a:lnTo>
                  <a:lnTo>
                    <a:pt x="64" y="134"/>
                  </a:lnTo>
                  <a:lnTo>
                    <a:pt x="74" y="122"/>
                  </a:lnTo>
                  <a:lnTo>
                    <a:pt x="84" y="110"/>
                  </a:lnTo>
                  <a:lnTo>
                    <a:pt x="96" y="98"/>
                  </a:lnTo>
                  <a:lnTo>
                    <a:pt x="106" y="88"/>
                  </a:lnTo>
                  <a:lnTo>
                    <a:pt x="118" y="76"/>
                  </a:lnTo>
                  <a:lnTo>
                    <a:pt x="132" y="66"/>
                  </a:lnTo>
                  <a:lnTo>
                    <a:pt x="144" y="58"/>
                  </a:lnTo>
                  <a:lnTo>
                    <a:pt x="158" y="50"/>
                  </a:lnTo>
                  <a:lnTo>
                    <a:pt x="170" y="40"/>
                  </a:lnTo>
                  <a:lnTo>
                    <a:pt x="186" y="34"/>
                  </a:lnTo>
                  <a:lnTo>
                    <a:pt x="200" y="26"/>
                  </a:lnTo>
                  <a:lnTo>
                    <a:pt x="214" y="22"/>
                  </a:lnTo>
                  <a:lnTo>
                    <a:pt x="230" y="16"/>
                  </a:lnTo>
                  <a:lnTo>
                    <a:pt x="246" y="12"/>
                  </a:lnTo>
                  <a:lnTo>
                    <a:pt x="262" y="8"/>
                  </a:lnTo>
                  <a:lnTo>
                    <a:pt x="278" y="4"/>
                  </a:lnTo>
                  <a:lnTo>
                    <a:pt x="294" y="2"/>
                  </a:lnTo>
                  <a:lnTo>
                    <a:pt x="310" y="2"/>
                  </a:lnTo>
                  <a:lnTo>
                    <a:pt x="328" y="0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F5CE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Freeform 379"/>
            <p:cNvSpPr>
              <a:spLocks/>
            </p:cNvSpPr>
            <p:nvPr/>
          </p:nvSpPr>
          <p:spPr bwMode="auto">
            <a:xfrm>
              <a:off x="5156200" y="901700"/>
              <a:ext cx="1003300" cy="1019175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96" y="10"/>
                </a:cxn>
                <a:cxn ang="0">
                  <a:pos x="440" y="26"/>
                </a:cxn>
                <a:cxn ang="0">
                  <a:pos x="480" y="46"/>
                </a:cxn>
                <a:cxn ang="0">
                  <a:pos x="518" y="74"/>
                </a:cxn>
                <a:cxn ang="0">
                  <a:pos x="550" y="106"/>
                </a:cxn>
                <a:cxn ang="0">
                  <a:pos x="578" y="142"/>
                </a:cxn>
                <a:cxn ang="0">
                  <a:pos x="602" y="182"/>
                </a:cxn>
                <a:cxn ang="0">
                  <a:pos x="618" y="226"/>
                </a:cxn>
                <a:cxn ang="0">
                  <a:pos x="628" y="272"/>
                </a:cxn>
                <a:cxn ang="0">
                  <a:pos x="632" y="322"/>
                </a:cxn>
                <a:cxn ang="0">
                  <a:pos x="628" y="370"/>
                </a:cxn>
                <a:cxn ang="0">
                  <a:pos x="618" y="416"/>
                </a:cxn>
                <a:cxn ang="0">
                  <a:pos x="602" y="460"/>
                </a:cxn>
                <a:cxn ang="0">
                  <a:pos x="578" y="500"/>
                </a:cxn>
                <a:cxn ang="0">
                  <a:pos x="550" y="536"/>
                </a:cxn>
                <a:cxn ang="0">
                  <a:pos x="518" y="568"/>
                </a:cxn>
                <a:cxn ang="0">
                  <a:pos x="480" y="596"/>
                </a:cxn>
                <a:cxn ang="0">
                  <a:pos x="440" y="616"/>
                </a:cxn>
                <a:cxn ang="0">
                  <a:pos x="396" y="632"/>
                </a:cxn>
                <a:cxn ang="0">
                  <a:pos x="348" y="640"/>
                </a:cxn>
                <a:cxn ang="0">
                  <a:pos x="300" y="642"/>
                </a:cxn>
                <a:cxn ang="0">
                  <a:pos x="252" y="636"/>
                </a:cxn>
                <a:cxn ang="0">
                  <a:pos x="208" y="622"/>
                </a:cxn>
                <a:cxn ang="0">
                  <a:pos x="166" y="604"/>
                </a:cxn>
                <a:cxn ang="0">
                  <a:pos x="128" y="578"/>
                </a:cxn>
                <a:cxn ang="0">
                  <a:pos x="94" y="548"/>
                </a:cxn>
                <a:cxn ang="0">
                  <a:pos x="64" y="514"/>
                </a:cxn>
                <a:cxn ang="0">
                  <a:pos x="38" y="474"/>
                </a:cxn>
                <a:cxn ang="0">
                  <a:pos x="20" y="432"/>
                </a:cxn>
                <a:cxn ang="0">
                  <a:pos x="8" y="386"/>
                </a:cxn>
                <a:cxn ang="0">
                  <a:pos x="2" y="338"/>
                </a:cxn>
                <a:cxn ang="0">
                  <a:pos x="2" y="288"/>
                </a:cxn>
                <a:cxn ang="0">
                  <a:pos x="10" y="240"/>
                </a:cxn>
                <a:cxn ang="0">
                  <a:pos x="26" y="196"/>
                </a:cxn>
                <a:cxn ang="0">
                  <a:pos x="46" y="154"/>
                </a:cxn>
                <a:cxn ang="0">
                  <a:pos x="72" y="118"/>
                </a:cxn>
                <a:cxn ang="0">
                  <a:pos x="104" y="84"/>
                </a:cxn>
                <a:cxn ang="0">
                  <a:pos x="140" y="56"/>
                </a:cxn>
                <a:cxn ang="0">
                  <a:pos x="180" y="32"/>
                </a:cxn>
                <a:cxn ang="0">
                  <a:pos x="222" y="14"/>
                </a:cxn>
                <a:cxn ang="0">
                  <a:pos x="268" y="4"/>
                </a:cxn>
                <a:cxn ang="0">
                  <a:pos x="316" y="0"/>
                </a:cxn>
              </a:cxnLst>
              <a:rect l="0" t="0" r="r" b="b"/>
              <a:pathLst>
                <a:path w="632" h="642">
                  <a:moveTo>
                    <a:pt x="316" y="0"/>
                  </a:moveTo>
                  <a:lnTo>
                    <a:pt x="332" y="0"/>
                  </a:lnTo>
                  <a:lnTo>
                    <a:pt x="348" y="2"/>
                  </a:lnTo>
                  <a:lnTo>
                    <a:pt x="364" y="4"/>
                  </a:lnTo>
                  <a:lnTo>
                    <a:pt x="380" y="6"/>
                  </a:lnTo>
                  <a:lnTo>
                    <a:pt x="396" y="10"/>
                  </a:lnTo>
                  <a:lnTo>
                    <a:pt x="410" y="14"/>
                  </a:lnTo>
                  <a:lnTo>
                    <a:pt x="426" y="20"/>
                  </a:lnTo>
                  <a:lnTo>
                    <a:pt x="440" y="26"/>
                  </a:lnTo>
                  <a:lnTo>
                    <a:pt x="454" y="32"/>
                  </a:lnTo>
                  <a:lnTo>
                    <a:pt x="468" y="40"/>
                  </a:lnTo>
                  <a:lnTo>
                    <a:pt x="480" y="46"/>
                  </a:lnTo>
                  <a:lnTo>
                    <a:pt x="494" y="56"/>
                  </a:lnTo>
                  <a:lnTo>
                    <a:pt x="506" y="64"/>
                  </a:lnTo>
                  <a:lnTo>
                    <a:pt x="518" y="74"/>
                  </a:lnTo>
                  <a:lnTo>
                    <a:pt x="528" y="84"/>
                  </a:lnTo>
                  <a:lnTo>
                    <a:pt x="540" y="94"/>
                  </a:lnTo>
                  <a:lnTo>
                    <a:pt x="550" y="106"/>
                  </a:lnTo>
                  <a:lnTo>
                    <a:pt x="560" y="118"/>
                  </a:lnTo>
                  <a:lnTo>
                    <a:pt x="570" y="130"/>
                  </a:lnTo>
                  <a:lnTo>
                    <a:pt x="578" y="142"/>
                  </a:lnTo>
                  <a:lnTo>
                    <a:pt x="586" y="154"/>
                  </a:lnTo>
                  <a:lnTo>
                    <a:pt x="594" y="168"/>
                  </a:lnTo>
                  <a:lnTo>
                    <a:pt x="602" y="182"/>
                  </a:lnTo>
                  <a:lnTo>
                    <a:pt x="608" y="196"/>
                  </a:lnTo>
                  <a:lnTo>
                    <a:pt x="614" y="210"/>
                  </a:lnTo>
                  <a:lnTo>
                    <a:pt x="618" y="226"/>
                  </a:lnTo>
                  <a:lnTo>
                    <a:pt x="622" y="240"/>
                  </a:lnTo>
                  <a:lnTo>
                    <a:pt x="626" y="256"/>
                  </a:lnTo>
                  <a:lnTo>
                    <a:pt x="628" y="272"/>
                  </a:lnTo>
                  <a:lnTo>
                    <a:pt x="630" y="288"/>
                  </a:lnTo>
                  <a:lnTo>
                    <a:pt x="632" y="304"/>
                  </a:lnTo>
                  <a:lnTo>
                    <a:pt x="632" y="322"/>
                  </a:lnTo>
                  <a:lnTo>
                    <a:pt x="632" y="338"/>
                  </a:lnTo>
                  <a:lnTo>
                    <a:pt x="630" y="354"/>
                  </a:lnTo>
                  <a:lnTo>
                    <a:pt x="628" y="370"/>
                  </a:lnTo>
                  <a:lnTo>
                    <a:pt x="626" y="386"/>
                  </a:lnTo>
                  <a:lnTo>
                    <a:pt x="622" y="402"/>
                  </a:lnTo>
                  <a:lnTo>
                    <a:pt x="618" y="416"/>
                  </a:lnTo>
                  <a:lnTo>
                    <a:pt x="614" y="432"/>
                  </a:lnTo>
                  <a:lnTo>
                    <a:pt x="608" y="446"/>
                  </a:lnTo>
                  <a:lnTo>
                    <a:pt x="602" y="460"/>
                  </a:lnTo>
                  <a:lnTo>
                    <a:pt x="594" y="474"/>
                  </a:lnTo>
                  <a:lnTo>
                    <a:pt x="586" y="488"/>
                  </a:lnTo>
                  <a:lnTo>
                    <a:pt x="578" y="500"/>
                  </a:lnTo>
                  <a:lnTo>
                    <a:pt x="570" y="514"/>
                  </a:lnTo>
                  <a:lnTo>
                    <a:pt x="560" y="526"/>
                  </a:lnTo>
                  <a:lnTo>
                    <a:pt x="550" y="536"/>
                  </a:lnTo>
                  <a:lnTo>
                    <a:pt x="540" y="548"/>
                  </a:lnTo>
                  <a:lnTo>
                    <a:pt x="528" y="558"/>
                  </a:lnTo>
                  <a:lnTo>
                    <a:pt x="518" y="568"/>
                  </a:lnTo>
                  <a:lnTo>
                    <a:pt x="506" y="578"/>
                  </a:lnTo>
                  <a:lnTo>
                    <a:pt x="494" y="588"/>
                  </a:lnTo>
                  <a:lnTo>
                    <a:pt x="480" y="596"/>
                  </a:lnTo>
                  <a:lnTo>
                    <a:pt x="468" y="604"/>
                  </a:lnTo>
                  <a:lnTo>
                    <a:pt x="454" y="610"/>
                  </a:lnTo>
                  <a:lnTo>
                    <a:pt x="440" y="616"/>
                  </a:lnTo>
                  <a:lnTo>
                    <a:pt x="426" y="622"/>
                  </a:lnTo>
                  <a:lnTo>
                    <a:pt x="410" y="628"/>
                  </a:lnTo>
                  <a:lnTo>
                    <a:pt x="396" y="632"/>
                  </a:lnTo>
                  <a:lnTo>
                    <a:pt x="380" y="636"/>
                  </a:lnTo>
                  <a:lnTo>
                    <a:pt x="364" y="638"/>
                  </a:lnTo>
                  <a:lnTo>
                    <a:pt x="348" y="640"/>
                  </a:lnTo>
                  <a:lnTo>
                    <a:pt x="332" y="642"/>
                  </a:lnTo>
                  <a:lnTo>
                    <a:pt x="316" y="642"/>
                  </a:lnTo>
                  <a:lnTo>
                    <a:pt x="300" y="642"/>
                  </a:lnTo>
                  <a:lnTo>
                    <a:pt x="284" y="640"/>
                  </a:lnTo>
                  <a:lnTo>
                    <a:pt x="268" y="638"/>
                  </a:lnTo>
                  <a:lnTo>
                    <a:pt x="252" y="636"/>
                  </a:lnTo>
                  <a:lnTo>
                    <a:pt x="238" y="632"/>
                  </a:lnTo>
                  <a:lnTo>
                    <a:pt x="222" y="628"/>
                  </a:lnTo>
                  <a:lnTo>
                    <a:pt x="208" y="622"/>
                  </a:lnTo>
                  <a:lnTo>
                    <a:pt x="194" y="616"/>
                  </a:lnTo>
                  <a:lnTo>
                    <a:pt x="180" y="610"/>
                  </a:lnTo>
                  <a:lnTo>
                    <a:pt x="166" y="604"/>
                  </a:lnTo>
                  <a:lnTo>
                    <a:pt x="152" y="596"/>
                  </a:lnTo>
                  <a:lnTo>
                    <a:pt x="140" y="588"/>
                  </a:lnTo>
                  <a:lnTo>
                    <a:pt x="128" y="578"/>
                  </a:lnTo>
                  <a:lnTo>
                    <a:pt x="116" y="568"/>
                  </a:lnTo>
                  <a:lnTo>
                    <a:pt x="104" y="558"/>
                  </a:lnTo>
                  <a:lnTo>
                    <a:pt x="94" y="548"/>
                  </a:lnTo>
                  <a:lnTo>
                    <a:pt x="82" y="536"/>
                  </a:lnTo>
                  <a:lnTo>
                    <a:pt x="72" y="526"/>
                  </a:lnTo>
                  <a:lnTo>
                    <a:pt x="64" y="514"/>
                  </a:lnTo>
                  <a:lnTo>
                    <a:pt x="54" y="500"/>
                  </a:lnTo>
                  <a:lnTo>
                    <a:pt x="46" y="488"/>
                  </a:lnTo>
                  <a:lnTo>
                    <a:pt x="38" y="474"/>
                  </a:lnTo>
                  <a:lnTo>
                    <a:pt x="32" y="460"/>
                  </a:lnTo>
                  <a:lnTo>
                    <a:pt x="26" y="446"/>
                  </a:lnTo>
                  <a:lnTo>
                    <a:pt x="20" y="432"/>
                  </a:lnTo>
                  <a:lnTo>
                    <a:pt x="16" y="416"/>
                  </a:lnTo>
                  <a:lnTo>
                    <a:pt x="10" y="402"/>
                  </a:lnTo>
                  <a:lnTo>
                    <a:pt x="8" y="386"/>
                  </a:lnTo>
                  <a:lnTo>
                    <a:pt x="4" y="370"/>
                  </a:lnTo>
                  <a:lnTo>
                    <a:pt x="2" y="354"/>
                  </a:lnTo>
                  <a:lnTo>
                    <a:pt x="2" y="338"/>
                  </a:lnTo>
                  <a:lnTo>
                    <a:pt x="0" y="322"/>
                  </a:lnTo>
                  <a:lnTo>
                    <a:pt x="2" y="304"/>
                  </a:lnTo>
                  <a:lnTo>
                    <a:pt x="2" y="288"/>
                  </a:lnTo>
                  <a:lnTo>
                    <a:pt x="4" y="272"/>
                  </a:lnTo>
                  <a:lnTo>
                    <a:pt x="8" y="256"/>
                  </a:lnTo>
                  <a:lnTo>
                    <a:pt x="10" y="240"/>
                  </a:lnTo>
                  <a:lnTo>
                    <a:pt x="16" y="226"/>
                  </a:lnTo>
                  <a:lnTo>
                    <a:pt x="20" y="210"/>
                  </a:lnTo>
                  <a:lnTo>
                    <a:pt x="26" y="196"/>
                  </a:lnTo>
                  <a:lnTo>
                    <a:pt x="32" y="182"/>
                  </a:lnTo>
                  <a:lnTo>
                    <a:pt x="38" y="168"/>
                  </a:lnTo>
                  <a:lnTo>
                    <a:pt x="46" y="154"/>
                  </a:lnTo>
                  <a:lnTo>
                    <a:pt x="54" y="142"/>
                  </a:lnTo>
                  <a:lnTo>
                    <a:pt x="64" y="130"/>
                  </a:lnTo>
                  <a:lnTo>
                    <a:pt x="72" y="118"/>
                  </a:lnTo>
                  <a:lnTo>
                    <a:pt x="82" y="106"/>
                  </a:lnTo>
                  <a:lnTo>
                    <a:pt x="94" y="94"/>
                  </a:lnTo>
                  <a:lnTo>
                    <a:pt x="104" y="84"/>
                  </a:lnTo>
                  <a:lnTo>
                    <a:pt x="116" y="74"/>
                  </a:lnTo>
                  <a:lnTo>
                    <a:pt x="128" y="64"/>
                  </a:lnTo>
                  <a:lnTo>
                    <a:pt x="140" y="56"/>
                  </a:lnTo>
                  <a:lnTo>
                    <a:pt x="152" y="46"/>
                  </a:lnTo>
                  <a:lnTo>
                    <a:pt x="166" y="40"/>
                  </a:lnTo>
                  <a:lnTo>
                    <a:pt x="180" y="32"/>
                  </a:lnTo>
                  <a:lnTo>
                    <a:pt x="194" y="26"/>
                  </a:lnTo>
                  <a:lnTo>
                    <a:pt x="208" y="20"/>
                  </a:lnTo>
                  <a:lnTo>
                    <a:pt x="222" y="14"/>
                  </a:lnTo>
                  <a:lnTo>
                    <a:pt x="238" y="10"/>
                  </a:lnTo>
                  <a:lnTo>
                    <a:pt x="252" y="6"/>
                  </a:lnTo>
                  <a:lnTo>
                    <a:pt x="268" y="4"/>
                  </a:lnTo>
                  <a:lnTo>
                    <a:pt x="284" y="2"/>
                  </a:lnTo>
                  <a:lnTo>
                    <a:pt x="300" y="0"/>
                  </a:lnTo>
                  <a:lnTo>
                    <a:pt x="316" y="0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F6D1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Freeform 380"/>
            <p:cNvSpPr>
              <a:spLocks/>
            </p:cNvSpPr>
            <p:nvPr/>
          </p:nvSpPr>
          <p:spPr bwMode="auto">
            <a:xfrm>
              <a:off x="5181600" y="923925"/>
              <a:ext cx="965200" cy="981075"/>
            </a:xfrm>
            <a:custGeom>
              <a:avLst/>
              <a:gdLst/>
              <a:ahLst/>
              <a:cxnLst>
                <a:cxn ang="0">
                  <a:pos x="336" y="2"/>
                </a:cxn>
                <a:cxn ang="0">
                  <a:pos x="380" y="10"/>
                </a:cxn>
                <a:cxn ang="0">
                  <a:pos x="422" y="24"/>
                </a:cxn>
                <a:cxn ang="0">
                  <a:pos x="462" y="44"/>
                </a:cxn>
                <a:cxn ang="0">
                  <a:pos x="498" y="70"/>
                </a:cxn>
                <a:cxn ang="0">
                  <a:pos x="528" y="102"/>
                </a:cxn>
                <a:cxn ang="0">
                  <a:pos x="556" y="136"/>
                </a:cxn>
                <a:cxn ang="0">
                  <a:pos x="578" y="174"/>
                </a:cxn>
                <a:cxn ang="0">
                  <a:pos x="594" y="216"/>
                </a:cxn>
                <a:cxn ang="0">
                  <a:pos x="604" y="262"/>
                </a:cxn>
                <a:cxn ang="0">
                  <a:pos x="608" y="308"/>
                </a:cxn>
                <a:cxn ang="0">
                  <a:pos x="604" y="356"/>
                </a:cxn>
                <a:cxn ang="0">
                  <a:pos x="594" y="400"/>
                </a:cxn>
                <a:cxn ang="0">
                  <a:pos x="578" y="442"/>
                </a:cxn>
                <a:cxn ang="0">
                  <a:pos x="556" y="482"/>
                </a:cxn>
                <a:cxn ang="0">
                  <a:pos x="528" y="516"/>
                </a:cxn>
                <a:cxn ang="0">
                  <a:pos x="498" y="546"/>
                </a:cxn>
                <a:cxn ang="0">
                  <a:pos x="462" y="572"/>
                </a:cxn>
                <a:cxn ang="0">
                  <a:pos x="422" y="594"/>
                </a:cxn>
                <a:cxn ang="0">
                  <a:pos x="380" y="608"/>
                </a:cxn>
                <a:cxn ang="0">
                  <a:pos x="336" y="616"/>
                </a:cxn>
                <a:cxn ang="0">
                  <a:pos x="288" y="618"/>
                </a:cxn>
                <a:cxn ang="0">
                  <a:pos x="242" y="612"/>
                </a:cxn>
                <a:cxn ang="0">
                  <a:pos x="200" y="598"/>
                </a:cxn>
                <a:cxn ang="0">
                  <a:pos x="160" y="580"/>
                </a:cxn>
                <a:cxn ang="0">
                  <a:pos x="122" y="556"/>
                </a:cxn>
                <a:cxn ang="0">
                  <a:pos x="90" y="528"/>
                </a:cxn>
                <a:cxn ang="0">
                  <a:pos x="60" y="494"/>
                </a:cxn>
                <a:cxn ang="0">
                  <a:pos x="36" y="456"/>
                </a:cxn>
                <a:cxn ang="0">
                  <a:pos x="18" y="414"/>
                </a:cxn>
                <a:cxn ang="0">
                  <a:pos x="6" y="370"/>
                </a:cxn>
                <a:cxn ang="0">
                  <a:pos x="0" y="324"/>
                </a:cxn>
                <a:cxn ang="0">
                  <a:pos x="2" y="278"/>
                </a:cxn>
                <a:cxn ang="0">
                  <a:pos x="10" y="232"/>
                </a:cxn>
                <a:cxn ang="0">
                  <a:pos x="24" y="188"/>
                </a:cxn>
                <a:cxn ang="0">
                  <a:pos x="44" y="148"/>
                </a:cxn>
                <a:cxn ang="0">
                  <a:pos x="70" y="112"/>
                </a:cxn>
                <a:cxn ang="0">
                  <a:pos x="100" y="80"/>
                </a:cxn>
                <a:cxn ang="0">
                  <a:pos x="134" y="52"/>
                </a:cxn>
                <a:cxn ang="0">
                  <a:pos x="172" y="30"/>
                </a:cxn>
                <a:cxn ang="0">
                  <a:pos x="214" y="14"/>
                </a:cxn>
                <a:cxn ang="0">
                  <a:pos x="258" y="4"/>
                </a:cxn>
                <a:cxn ang="0">
                  <a:pos x="304" y="0"/>
                </a:cxn>
              </a:cxnLst>
              <a:rect l="0" t="0" r="r" b="b"/>
              <a:pathLst>
                <a:path w="608" h="618">
                  <a:moveTo>
                    <a:pt x="304" y="0"/>
                  </a:moveTo>
                  <a:lnTo>
                    <a:pt x="320" y="0"/>
                  </a:lnTo>
                  <a:lnTo>
                    <a:pt x="336" y="2"/>
                  </a:lnTo>
                  <a:lnTo>
                    <a:pt x="350" y="4"/>
                  </a:lnTo>
                  <a:lnTo>
                    <a:pt x="366" y="6"/>
                  </a:lnTo>
                  <a:lnTo>
                    <a:pt x="380" y="10"/>
                  </a:lnTo>
                  <a:lnTo>
                    <a:pt x="394" y="14"/>
                  </a:lnTo>
                  <a:lnTo>
                    <a:pt x="408" y="18"/>
                  </a:lnTo>
                  <a:lnTo>
                    <a:pt x="422" y="24"/>
                  </a:lnTo>
                  <a:lnTo>
                    <a:pt x="436" y="30"/>
                  </a:lnTo>
                  <a:lnTo>
                    <a:pt x="448" y="38"/>
                  </a:lnTo>
                  <a:lnTo>
                    <a:pt x="462" y="44"/>
                  </a:lnTo>
                  <a:lnTo>
                    <a:pt x="474" y="52"/>
                  </a:lnTo>
                  <a:lnTo>
                    <a:pt x="486" y="62"/>
                  </a:lnTo>
                  <a:lnTo>
                    <a:pt x="498" y="70"/>
                  </a:lnTo>
                  <a:lnTo>
                    <a:pt x="508" y="80"/>
                  </a:lnTo>
                  <a:lnTo>
                    <a:pt x="518" y="90"/>
                  </a:lnTo>
                  <a:lnTo>
                    <a:pt x="528" y="102"/>
                  </a:lnTo>
                  <a:lnTo>
                    <a:pt x="538" y="112"/>
                  </a:lnTo>
                  <a:lnTo>
                    <a:pt x="548" y="124"/>
                  </a:lnTo>
                  <a:lnTo>
                    <a:pt x="556" y="136"/>
                  </a:lnTo>
                  <a:lnTo>
                    <a:pt x="564" y="148"/>
                  </a:lnTo>
                  <a:lnTo>
                    <a:pt x="572" y="162"/>
                  </a:lnTo>
                  <a:lnTo>
                    <a:pt x="578" y="174"/>
                  </a:lnTo>
                  <a:lnTo>
                    <a:pt x="584" y="188"/>
                  </a:lnTo>
                  <a:lnTo>
                    <a:pt x="590" y="202"/>
                  </a:lnTo>
                  <a:lnTo>
                    <a:pt x="594" y="216"/>
                  </a:lnTo>
                  <a:lnTo>
                    <a:pt x="598" y="232"/>
                  </a:lnTo>
                  <a:lnTo>
                    <a:pt x="602" y="246"/>
                  </a:lnTo>
                  <a:lnTo>
                    <a:pt x="604" y="262"/>
                  </a:lnTo>
                  <a:lnTo>
                    <a:pt x="606" y="278"/>
                  </a:lnTo>
                  <a:lnTo>
                    <a:pt x="608" y="292"/>
                  </a:lnTo>
                  <a:lnTo>
                    <a:pt x="608" y="308"/>
                  </a:lnTo>
                  <a:lnTo>
                    <a:pt x="608" y="324"/>
                  </a:lnTo>
                  <a:lnTo>
                    <a:pt x="606" y="340"/>
                  </a:lnTo>
                  <a:lnTo>
                    <a:pt x="604" y="356"/>
                  </a:lnTo>
                  <a:lnTo>
                    <a:pt x="602" y="370"/>
                  </a:lnTo>
                  <a:lnTo>
                    <a:pt x="598" y="386"/>
                  </a:lnTo>
                  <a:lnTo>
                    <a:pt x="594" y="400"/>
                  </a:lnTo>
                  <a:lnTo>
                    <a:pt x="590" y="414"/>
                  </a:lnTo>
                  <a:lnTo>
                    <a:pt x="584" y="428"/>
                  </a:lnTo>
                  <a:lnTo>
                    <a:pt x="578" y="442"/>
                  </a:lnTo>
                  <a:lnTo>
                    <a:pt x="572" y="456"/>
                  </a:lnTo>
                  <a:lnTo>
                    <a:pt x="564" y="468"/>
                  </a:lnTo>
                  <a:lnTo>
                    <a:pt x="556" y="482"/>
                  </a:lnTo>
                  <a:lnTo>
                    <a:pt x="548" y="494"/>
                  </a:lnTo>
                  <a:lnTo>
                    <a:pt x="538" y="506"/>
                  </a:lnTo>
                  <a:lnTo>
                    <a:pt x="528" y="516"/>
                  </a:lnTo>
                  <a:lnTo>
                    <a:pt x="518" y="528"/>
                  </a:lnTo>
                  <a:lnTo>
                    <a:pt x="508" y="538"/>
                  </a:lnTo>
                  <a:lnTo>
                    <a:pt x="498" y="546"/>
                  </a:lnTo>
                  <a:lnTo>
                    <a:pt x="486" y="556"/>
                  </a:lnTo>
                  <a:lnTo>
                    <a:pt x="474" y="564"/>
                  </a:lnTo>
                  <a:lnTo>
                    <a:pt x="462" y="572"/>
                  </a:lnTo>
                  <a:lnTo>
                    <a:pt x="448" y="580"/>
                  </a:lnTo>
                  <a:lnTo>
                    <a:pt x="436" y="588"/>
                  </a:lnTo>
                  <a:lnTo>
                    <a:pt x="422" y="594"/>
                  </a:lnTo>
                  <a:lnTo>
                    <a:pt x="408" y="598"/>
                  </a:lnTo>
                  <a:lnTo>
                    <a:pt x="394" y="604"/>
                  </a:lnTo>
                  <a:lnTo>
                    <a:pt x="380" y="608"/>
                  </a:lnTo>
                  <a:lnTo>
                    <a:pt x="366" y="612"/>
                  </a:lnTo>
                  <a:lnTo>
                    <a:pt x="350" y="614"/>
                  </a:lnTo>
                  <a:lnTo>
                    <a:pt x="336" y="616"/>
                  </a:lnTo>
                  <a:lnTo>
                    <a:pt x="320" y="618"/>
                  </a:lnTo>
                  <a:lnTo>
                    <a:pt x="304" y="618"/>
                  </a:lnTo>
                  <a:lnTo>
                    <a:pt x="288" y="618"/>
                  </a:lnTo>
                  <a:lnTo>
                    <a:pt x="274" y="616"/>
                  </a:lnTo>
                  <a:lnTo>
                    <a:pt x="258" y="614"/>
                  </a:lnTo>
                  <a:lnTo>
                    <a:pt x="242" y="612"/>
                  </a:lnTo>
                  <a:lnTo>
                    <a:pt x="228" y="608"/>
                  </a:lnTo>
                  <a:lnTo>
                    <a:pt x="214" y="604"/>
                  </a:lnTo>
                  <a:lnTo>
                    <a:pt x="200" y="598"/>
                  </a:lnTo>
                  <a:lnTo>
                    <a:pt x="186" y="594"/>
                  </a:lnTo>
                  <a:lnTo>
                    <a:pt x="172" y="588"/>
                  </a:lnTo>
                  <a:lnTo>
                    <a:pt x="160" y="580"/>
                  </a:lnTo>
                  <a:lnTo>
                    <a:pt x="146" y="572"/>
                  </a:lnTo>
                  <a:lnTo>
                    <a:pt x="134" y="564"/>
                  </a:lnTo>
                  <a:lnTo>
                    <a:pt x="122" y="556"/>
                  </a:lnTo>
                  <a:lnTo>
                    <a:pt x="110" y="546"/>
                  </a:lnTo>
                  <a:lnTo>
                    <a:pt x="100" y="538"/>
                  </a:lnTo>
                  <a:lnTo>
                    <a:pt x="90" y="528"/>
                  </a:lnTo>
                  <a:lnTo>
                    <a:pt x="80" y="516"/>
                  </a:lnTo>
                  <a:lnTo>
                    <a:pt x="70" y="506"/>
                  </a:lnTo>
                  <a:lnTo>
                    <a:pt x="60" y="494"/>
                  </a:lnTo>
                  <a:lnTo>
                    <a:pt x="52" y="482"/>
                  </a:lnTo>
                  <a:lnTo>
                    <a:pt x="44" y="468"/>
                  </a:lnTo>
                  <a:lnTo>
                    <a:pt x="36" y="456"/>
                  </a:lnTo>
                  <a:lnTo>
                    <a:pt x="30" y="442"/>
                  </a:lnTo>
                  <a:lnTo>
                    <a:pt x="24" y="428"/>
                  </a:lnTo>
                  <a:lnTo>
                    <a:pt x="18" y="414"/>
                  </a:lnTo>
                  <a:lnTo>
                    <a:pt x="14" y="400"/>
                  </a:lnTo>
                  <a:lnTo>
                    <a:pt x="10" y="386"/>
                  </a:lnTo>
                  <a:lnTo>
                    <a:pt x="6" y="370"/>
                  </a:lnTo>
                  <a:lnTo>
                    <a:pt x="4" y="356"/>
                  </a:lnTo>
                  <a:lnTo>
                    <a:pt x="2" y="340"/>
                  </a:lnTo>
                  <a:lnTo>
                    <a:pt x="0" y="324"/>
                  </a:lnTo>
                  <a:lnTo>
                    <a:pt x="0" y="308"/>
                  </a:lnTo>
                  <a:lnTo>
                    <a:pt x="0" y="292"/>
                  </a:lnTo>
                  <a:lnTo>
                    <a:pt x="2" y="278"/>
                  </a:lnTo>
                  <a:lnTo>
                    <a:pt x="4" y="262"/>
                  </a:lnTo>
                  <a:lnTo>
                    <a:pt x="6" y="246"/>
                  </a:lnTo>
                  <a:lnTo>
                    <a:pt x="10" y="232"/>
                  </a:lnTo>
                  <a:lnTo>
                    <a:pt x="14" y="216"/>
                  </a:lnTo>
                  <a:lnTo>
                    <a:pt x="18" y="202"/>
                  </a:lnTo>
                  <a:lnTo>
                    <a:pt x="24" y="188"/>
                  </a:lnTo>
                  <a:lnTo>
                    <a:pt x="30" y="174"/>
                  </a:lnTo>
                  <a:lnTo>
                    <a:pt x="36" y="162"/>
                  </a:lnTo>
                  <a:lnTo>
                    <a:pt x="44" y="148"/>
                  </a:lnTo>
                  <a:lnTo>
                    <a:pt x="52" y="136"/>
                  </a:lnTo>
                  <a:lnTo>
                    <a:pt x="60" y="124"/>
                  </a:lnTo>
                  <a:lnTo>
                    <a:pt x="70" y="112"/>
                  </a:lnTo>
                  <a:lnTo>
                    <a:pt x="80" y="102"/>
                  </a:lnTo>
                  <a:lnTo>
                    <a:pt x="90" y="90"/>
                  </a:lnTo>
                  <a:lnTo>
                    <a:pt x="100" y="80"/>
                  </a:lnTo>
                  <a:lnTo>
                    <a:pt x="110" y="70"/>
                  </a:lnTo>
                  <a:lnTo>
                    <a:pt x="122" y="62"/>
                  </a:lnTo>
                  <a:lnTo>
                    <a:pt x="134" y="52"/>
                  </a:lnTo>
                  <a:lnTo>
                    <a:pt x="146" y="44"/>
                  </a:lnTo>
                  <a:lnTo>
                    <a:pt x="160" y="38"/>
                  </a:lnTo>
                  <a:lnTo>
                    <a:pt x="172" y="30"/>
                  </a:lnTo>
                  <a:lnTo>
                    <a:pt x="186" y="24"/>
                  </a:lnTo>
                  <a:lnTo>
                    <a:pt x="200" y="18"/>
                  </a:lnTo>
                  <a:lnTo>
                    <a:pt x="214" y="14"/>
                  </a:lnTo>
                  <a:lnTo>
                    <a:pt x="228" y="10"/>
                  </a:lnTo>
                  <a:lnTo>
                    <a:pt x="242" y="6"/>
                  </a:lnTo>
                  <a:lnTo>
                    <a:pt x="258" y="4"/>
                  </a:lnTo>
                  <a:lnTo>
                    <a:pt x="274" y="2"/>
                  </a:lnTo>
                  <a:lnTo>
                    <a:pt x="288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7D60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Freeform 381"/>
            <p:cNvSpPr>
              <a:spLocks/>
            </p:cNvSpPr>
            <p:nvPr/>
          </p:nvSpPr>
          <p:spPr bwMode="auto">
            <a:xfrm>
              <a:off x="5207000" y="946150"/>
              <a:ext cx="927100" cy="942975"/>
            </a:xfrm>
            <a:custGeom>
              <a:avLst/>
              <a:gdLst/>
              <a:ahLst/>
              <a:cxnLst>
                <a:cxn ang="0">
                  <a:pos x="322" y="2"/>
                </a:cxn>
                <a:cxn ang="0">
                  <a:pos x="364" y="8"/>
                </a:cxn>
                <a:cxn ang="0">
                  <a:pos x="406" y="22"/>
                </a:cxn>
                <a:cxn ang="0">
                  <a:pos x="442" y="42"/>
                </a:cxn>
                <a:cxn ang="0">
                  <a:pos x="478" y="68"/>
                </a:cxn>
                <a:cxn ang="0">
                  <a:pos x="508" y="96"/>
                </a:cxn>
                <a:cxn ang="0">
                  <a:pos x="534" y="130"/>
                </a:cxn>
                <a:cxn ang="0">
                  <a:pos x="554" y="168"/>
                </a:cxn>
                <a:cxn ang="0">
                  <a:pos x="570" y="208"/>
                </a:cxn>
                <a:cxn ang="0">
                  <a:pos x="580" y="252"/>
                </a:cxn>
                <a:cxn ang="0">
                  <a:pos x="584" y="296"/>
                </a:cxn>
                <a:cxn ang="0">
                  <a:pos x="580" y="342"/>
                </a:cxn>
                <a:cxn ang="0">
                  <a:pos x="570" y="384"/>
                </a:cxn>
                <a:cxn ang="0">
                  <a:pos x="554" y="424"/>
                </a:cxn>
                <a:cxn ang="0">
                  <a:pos x="534" y="462"/>
                </a:cxn>
                <a:cxn ang="0">
                  <a:pos x="508" y="496"/>
                </a:cxn>
                <a:cxn ang="0">
                  <a:pos x="478" y="526"/>
                </a:cxn>
                <a:cxn ang="0">
                  <a:pos x="442" y="550"/>
                </a:cxn>
                <a:cxn ang="0">
                  <a:pos x="406" y="570"/>
                </a:cxn>
                <a:cxn ang="0">
                  <a:pos x="364" y="584"/>
                </a:cxn>
                <a:cxn ang="0">
                  <a:pos x="322" y="592"/>
                </a:cxn>
                <a:cxn ang="0">
                  <a:pos x="276" y="592"/>
                </a:cxn>
                <a:cxn ang="0">
                  <a:pos x="232" y="588"/>
                </a:cxn>
                <a:cxn ang="0">
                  <a:pos x="192" y="576"/>
                </a:cxn>
                <a:cxn ang="0">
                  <a:pos x="152" y="558"/>
                </a:cxn>
                <a:cxn ang="0">
                  <a:pos x="116" y="534"/>
                </a:cxn>
                <a:cxn ang="0">
                  <a:pos x="84" y="506"/>
                </a:cxn>
                <a:cxn ang="0">
                  <a:pos x="58" y="474"/>
                </a:cxn>
                <a:cxn ang="0">
                  <a:pos x="34" y="438"/>
                </a:cxn>
                <a:cxn ang="0">
                  <a:pos x="18" y="398"/>
                </a:cxn>
                <a:cxn ang="0">
                  <a:pos x="6" y="356"/>
                </a:cxn>
                <a:cxn ang="0">
                  <a:pos x="0" y="312"/>
                </a:cxn>
                <a:cxn ang="0">
                  <a:pos x="0" y="266"/>
                </a:cxn>
                <a:cxn ang="0">
                  <a:pos x="8" y="222"/>
                </a:cxn>
                <a:cxn ang="0">
                  <a:pos x="22" y="180"/>
                </a:cxn>
                <a:cxn ang="0">
                  <a:pos x="42" y="142"/>
                </a:cxn>
                <a:cxn ang="0">
                  <a:pos x="66" y="108"/>
                </a:cxn>
                <a:cxn ang="0">
                  <a:pos x="96" y="76"/>
                </a:cxn>
                <a:cxn ang="0">
                  <a:pos x="128" y="50"/>
                </a:cxn>
                <a:cxn ang="0">
                  <a:pos x="164" y="28"/>
                </a:cxn>
                <a:cxn ang="0">
                  <a:pos x="204" y="12"/>
                </a:cxn>
                <a:cxn ang="0">
                  <a:pos x="248" y="2"/>
                </a:cxn>
                <a:cxn ang="0">
                  <a:pos x="292" y="0"/>
                </a:cxn>
              </a:cxnLst>
              <a:rect l="0" t="0" r="r" b="b"/>
              <a:pathLst>
                <a:path w="584" h="594">
                  <a:moveTo>
                    <a:pt x="292" y="0"/>
                  </a:moveTo>
                  <a:lnTo>
                    <a:pt x="306" y="0"/>
                  </a:lnTo>
                  <a:lnTo>
                    <a:pt x="322" y="2"/>
                  </a:lnTo>
                  <a:lnTo>
                    <a:pt x="336" y="2"/>
                  </a:lnTo>
                  <a:lnTo>
                    <a:pt x="350" y="6"/>
                  </a:lnTo>
                  <a:lnTo>
                    <a:pt x="364" y="8"/>
                  </a:lnTo>
                  <a:lnTo>
                    <a:pt x="378" y="12"/>
                  </a:lnTo>
                  <a:lnTo>
                    <a:pt x="392" y="18"/>
                  </a:lnTo>
                  <a:lnTo>
                    <a:pt x="406" y="22"/>
                  </a:lnTo>
                  <a:lnTo>
                    <a:pt x="418" y="28"/>
                  </a:lnTo>
                  <a:lnTo>
                    <a:pt x="430" y="36"/>
                  </a:lnTo>
                  <a:lnTo>
                    <a:pt x="442" y="42"/>
                  </a:lnTo>
                  <a:lnTo>
                    <a:pt x="454" y="50"/>
                  </a:lnTo>
                  <a:lnTo>
                    <a:pt x="466" y="58"/>
                  </a:lnTo>
                  <a:lnTo>
                    <a:pt x="478" y="68"/>
                  </a:lnTo>
                  <a:lnTo>
                    <a:pt x="488" y="76"/>
                  </a:lnTo>
                  <a:lnTo>
                    <a:pt x="498" y="86"/>
                  </a:lnTo>
                  <a:lnTo>
                    <a:pt x="508" y="96"/>
                  </a:lnTo>
                  <a:lnTo>
                    <a:pt x="516" y="108"/>
                  </a:lnTo>
                  <a:lnTo>
                    <a:pt x="526" y="118"/>
                  </a:lnTo>
                  <a:lnTo>
                    <a:pt x="534" y="130"/>
                  </a:lnTo>
                  <a:lnTo>
                    <a:pt x="542" y="142"/>
                  </a:lnTo>
                  <a:lnTo>
                    <a:pt x="548" y="154"/>
                  </a:lnTo>
                  <a:lnTo>
                    <a:pt x="554" y="168"/>
                  </a:lnTo>
                  <a:lnTo>
                    <a:pt x="560" y="180"/>
                  </a:lnTo>
                  <a:lnTo>
                    <a:pt x="566" y="194"/>
                  </a:lnTo>
                  <a:lnTo>
                    <a:pt x="570" y="208"/>
                  </a:lnTo>
                  <a:lnTo>
                    <a:pt x="574" y="222"/>
                  </a:lnTo>
                  <a:lnTo>
                    <a:pt x="578" y="236"/>
                  </a:lnTo>
                  <a:lnTo>
                    <a:pt x="580" y="252"/>
                  </a:lnTo>
                  <a:lnTo>
                    <a:pt x="582" y="266"/>
                  </a:lnTo>
                  <a:lnTo>
                    <a:pt x="584" y="282"/>
                  </a:lnTo>
                  <a:lnTo>
                    <a:pt x="584" y="296"/>
                  </a:lnTo>
                  <a:lnTo>
                    <a:pt x="584" y="312"/>
                  </a:lnTo>
                  <a:lnTo>
                    <a:pt x="582" y="326"/>
                  </a:lnTo>
                  <a:lnTo>
                    <a:pt x="580" y="342"/>
                  </a:lnTo>
                  <a:lnTo>
                    <a:pt x="578" y="356"/>
                  </a:lnTo>
                  <a:lnTo>
                    <a:pt x="574" y="370"/>
                  </a:lnTo>
                  <a:lnTo>
                    <a:pt x="570" y="384"/>
                  </a:lnTo>
                  <a:lnTo>
                    <a:pt x="566" y="398"/>
                  </a:lnTo>
                  <a:lnTo>
                    <a:pt x="560" y="412"/>
                  </a:lnTo>
                  <a:lnTo>
                    <a:pt x="554" y="424"/>
                  </a:lnTo>
                  <a:lnTo>
                    <a:pt x="548" y="438"/>
                  </a:lnTo>
                  <a:lnTo>
                    <a:pt x="542" y="450"/>
                  </a:lnTo>
                  <a:lnTo>
                    <a:pt x="534" y="462"/>
                  </a:lnTo>
                  <a:lnTo>
                    <a:pt x="526" y="474"/>
                  </a:lnTo>
                  <a:lnTo>
                    <a:pt x="516" y="486"/>
                  </a:lnTo>
                  <a:lnTo>
                    <a:pt x="508" y="496"/>
                  </a:lnTo>
                  <a:lnTo>
                    <a:pt x="498" y="506"/>
                  </a:lnTo>
                  <a:lnTo>
                    <a:pt x="488" y="516"/>
                  </a:lnTo>
                  <a:lnTo>
                    <a:pt x="478" y="526"/>
                  </a:lnTo>
                  <a:lnTo>
                    <a:pt x="466" y="534"/>
                  </a:lnTo>
                  <a:lnTo>
                    <a:pt x="454" y="542"/>
                  </a:lnTo>
                  <a:lnTo>
                    <a:pt x="442" y="550"/>
                  </a:lnTo>
                  <a:lnTo>
                    <a:pt x="430" y="558"/>
                  </a:lnTo>
                  <a:lnTo>
                    <a:pt x="418" y="564"/>
                  </a:lnTo>
                  <a:lnTo>
                    <a:pt x="406" y="570"/>
                  </a:lnTo>
                  <a:lnTo>
                    <a:pt x="392" y="576"/>
                  </a:lnTo>
                  <a:lnTo>
                    <a:pt x="378" y="580"/>
                  </a:lnTo>
                  <a:lnTo>
                    <a:pt x="364" y="584"/>
                  </a:lnTo>
                  <a:lnTo>
                    <a:pt x="350" y="588"/>
                  </a:lnTo>
                  <a:lnTo>
                    <a:pt x="336" y="590"/>
                  </a:lnTo>
                  <a:lnTo>
                    <a:pt x="322" y="592"/>
                  </a:lnTo>
                  <a:lnTo>
                    <a:pt x="306" y="592"/>
                  </a:lnTo>
                  <a:lnTo>
                    <a:pt x="292" y="594"/>
                  </a:lnTo>
                  <a:lnTo>
                    <a:pt x="276" y="592"/>
                  </a:lnTo>
                  <a:lnTo>
                    <a:pt x="262" y="592"/>
                  </a:lnTo>
                  <a:lnTo>
                    <a:pt x="248" y="590"/>
                  </a:lnTo>
                  <a:lnTo>
                    <a:pt x="232" y="588"/>
                  </a:lnTo>
                  <a:lnTo>
                    <a:pt x="218" y="584"/>
                  </a:lnTo>
                  <a:lnTo>
                    <a:pt x="204" y="580"/>
                  </a:lnTo>
                  <a:lnTo>
                    <a:pt x="192" y="576"/>
                  </a:lnTo>
                  <a:lnTo>
                    <a:pt x="178" y="570"/>
                  </a:lnTo>
                  <a:lnTo>
                    <a:pt x="164" y="564"/>
                  </a:lnTo>
                  <a:lnTo>
                    <a:pt x="152" y="558"/>
                  </a:lnTo>
                  <a:lnTo>
                    <a:pt x="140" y="550"/>
                  </a:lnTo>
                  <a:lnTo>
                    <a:pt x="128" y="542"/>
                  </a:lnTo>
                  <a:lnTo>
                    <a:pt x="116" y="534"/>
                  </a:lnTo>
                  <a:lnTo>
                    <a:pt x="106" y="526"/>
                  </a:lnTo>
                  <a:lnTo>
                    <a:pt x="96" y="516"/>
                  </a:lnTo>
                  <a:lnTo>
                    <a:pt x="84" y="506"/>
                  </a:lnTo>
                  <a:lnTo>
                    <a:pt x="76" y="496"/>
                  </a:lnTo>
                  <a:lnTo>
                    <a:pt x="66" y="486"/>
                  </a:lnTo>
                  <a:lnTo>
                    <a:pt x="58" y="474"/>
                  </a:lnTo>
                  <a:lnTo>
                    <a:pt x="50" y="462"/>
                  </a:lnTo>
                  <a:lnTo>
                    <a:pt x="42" y="450"/>
                  </a:lnTo>
                  <a:lnTo>
                    <a:pt x="34" y="438"/>
                  </a:lnTo>
                  <a:lnTo>
                    <a:pt x="28" y="424"/>
                  </a:lnTo>
                  <a:lnTo>
                    <a:pt x="22" y="412"/>
                  </a:lnTo>
                  <a:lnTo>
                    <a:pt x="18" y="398"/>
                  </a:lnTo>
                  <a:lnTo>
                    <a:pt x="12" y="384"/>
                  </a:lnTo>
                  <a:lnTo>
                    <a:pt x="8" y="370"/>
                  </a:lnTo>
                  <a:lnTo>
                    <a:pt x="6" y="356"/>
                  </a:lnTo>
                  <a:lnTo>
                    <a:pt x="2" y="342"/>
                  </a:lnTo>
                  <a:lnTo>
                    <a:pt x="0" y="326"/>
                  </a:lnTo>
                  <a:lnTo>
                    <a:pt x="0" y="312"/>
                  </a:lnTo>
                  <a:lnTo>
                    <a:pt x="0" y="296"/>
                  </a:lnTo>
                  <a:lnTo>
                    <a:pt x="0" y="282"/>
                  </a:lnTo>
                  <a:lnTo>
                    <a:pt x="0" y="266"/>
                  </a:lnTo>
                  <a:lnTo>
                    <a:pt x="2" y="252"/>
                  </a:lnTo>
                  <a:lnTo>
                    <a:pt x="6" y="236"/>
                  </a:lnTo>
                  <a:lnTo>
                    <a:pt x="8" y="222"/>
                  </a:lnTo>
                  <a:lnTo>
                    <a:pt x="12" y="208"/>
                  </a:lnTo>
                  <a:lnTo>
                    <a:pt x="18" y="194"/>
                  </a:lnTo>
                  <a:lnTo>
                    <a:pt x="22" y="180"/>
                  </a:lnTo>
                  <a:lnTo>
                    <a:pt x="28" y="168"/>
                  </a:lnTo>
                  <a:lnTo>
                    <a:pt x="34" y="154"/>
                  </a:lnTo>
                  <a:lnTo>
                    <a:pt x="42" y="142"/>
                  </a:lnTo>
                  <a:lnTo>
                    <a:pt x="50" y="130"/>
                  </a:lnTo>
                  <a:lnTo>
                    <a:pt x="58" y="118"/>
                  </a:lnTo>
                  <a:lnTo>
                    <a:pt x="66" y="108"/>
                  </a:lnTo>
                  <a:lnTo>
                    <a:pt x="76" y="96"/>
                  </a:lnTo>
                  <a:lnTo>
                    <a:pt x="84" y="86"/>
                  </a:lnTo>
                  <a:lnTo>
                    <a:pt x="96" y="76"/>
                  </a:lnTo>
                  <a:lnTo>
                    <a:pt x="106" y="68"/>
                  </a:lnTo>
                  <a:lnTo>
                    <a:pt x="116" y="58"/>
                  </a:lnTo>
                  <a:lnTo>
                    <a:pt x="128" y="50"/>
                  </a:lnTo>
                  <a:lnTo>
                    <a:pt x="140" y="42"/>
                  </a:lnTo>
                  <a:lnTo>
                    <a:pt x="152" y="36"/>
                  </a:lnTo>
                  <a:lnTo>
                    <a:pt x="164" y="28"/>
                  </a:lnTo>
                  <a:lnTo>
                    <a:pt x="178" y="22"/>
                  </a:lnTo>
                  <a:lnTo>
                    <a:pt x="192" y="18"/>
                  </a:lnTo>
                  <a:lnTo>
                    <a:pt x="204" y="12"/>
                  </a:lnTo>
                  <a:lnTo>
                    <a:pt x="218" y="8"/>
                  </a:lnTo>
                  <a:lnTo>
                    <a:pt x="232" y="6"/>
                  </a:lnTo>
                  <a:lnTo>
                    <a:pt x="248" y="2"/>
                  </a:lnTo>
                  <a:lnTo>
                    <a:pt x="262" y="2"/>
                  </a:lnTo>
                  <a:lnTo>
                    <a:pt x="276" y="0"/>
                  </a:lnTo>
                  <a:lnTo>
                    <a:pt x="292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F8DA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Freeform 382"/>
            <p:cNvSpPr>
              <a:spLocks/>
            </p:cNvSpPr>
            <p:nvPr/>
          </p:nvSpPr>
          <p:spPr bwMode="auto">
            <a:xfrm>
              <a:off x="5229225" y="965200"/>
              <a:ext cx="892175" cy="904875"/>
            </a:xfrm>
            <a:custGeom>
              <a:avLst/>
              <a:gdLst/>
              <a:ahLst/>
              <a:cxnLst>
                <a:cxn ang="0">
                  <a:pos x="310" y="2"/>
                </a:cxn>
                <a:cxn ang="0">
                  <a:pos x="352" y="10"/>
                </a:cxn>
                <a:cxn ang="0">
                  <a:pos x="390" y="24"/>
                </a:cxn>
                <a:cxn ang="0">
                  <a:pos x="426" y="42"/>
                </a:cxn>
                <a:cxn ang="0">
                  <a:pos x="460" y="66"/>
                </a:cxn>
                <a:cxn ang="0">
                  <a:pos x="488" y="94"/>
                </a:cxn>
                <a:cxn ang="0">
                  <a:pos x="514" y="126"/>
                </a:cxn>
                <a:cxn ang="0">
                  <a:pos x="534" y="162"/>
                </a:cxn>
                <a:cxn ang="0">
                  <a:pos x="548" y="202"/>
                </a:cxn>
                <a:cxn ang="0">
                  <a:pos x="558" y="242"/>
                </a:cxn>
                <a:cxn ang="0">
                  <a:pos x="562" y="286"/>
                </a:cxn>
                <a:cxn ang="0">
                  <a:pos x="558" y="330"/>
                </a:cxn>
                <a:cxn ang="0">
                  <a:pos x="548" y="370"/>
                </a:cxn>
                <a:cxn ang="0">
                  <a:pos x="534" y="410"/>
                </a:cxn>
                <a:cxn ang="0">
                  <a:pos x="514" y="446"/>
                </a:cxn>
                <a:cxn ang="0">
                  <a:pos x="488" y="478"/>
                </a:cxn>
                <a:cxn ang="0">
                  <a:pos x="460" y="506"/>
                </a:cxn>
                <a:cxn ang="0">
                  <a:pos x="426" y="530"/>
                </a:cxn>
                <a:cxn ang="0">
                  <a:pos x="390" y="548"/>
                </a:cxn>
                <a:cxn ang="0">
                  <a:pos x="352" y="562"/>
                </a:cxn>
                <a:cxn ang="0">
                  <a:pos x="310" y="570"/>
                </a:cxn>
                <a:cxn ang="0">
                  <a:pos x="266" y="570"/>
                </a:cxn>
                <a:cxn ang="0">
                  <a:pos x="224" y="564"/>
                </a:cxn>
                <a:cxn ang="0">
                  <a:pos x="184" y="554"/>
                </a:cxn>
                <a:cxn ang="0">
                  <a:pos x="148" y="536"/>
                </a:cxn>
                <a:cxn ang="0">
                  <a:pos x="114" y="514"/>
                </a:cxn>
                <a:cxn ang="0">
                  <a:pos x="82" y="488"/>
                </a:cxn>
                <a:cxn ang="0">
                  <a:pos x="56" y="456"/>
                </a:cxn>
                <a:cxn ang="0">
                  <a:pos x="34" y="422"/>
                </a:cxn>
                <a:cxn ang="0">
                  <a:pos x="18" y="384"/>
                </a:cxn>
                <a:cxn ang="0">
                  <a:pos x="6" y="344"/>
                </a:cxn>
                <a:cxn ang="0">
                  <a:pos x="2" y="300"/>
                </a:cxn>
                <a:cxn ang="0">
                  <a:pos x="2" y="256"/>
                </a:cxn>
                <a:cxn ang="0">
                  <a:pos x="10" y="214"/>
                </a:cxn>
                <a:cxn ang="0">
                  <a:pos x="22" y="176"/>
                </a:cxn>
                <a:cxn ang="0">
                  <a:pos x="42" y="138"/>
                </a:cxn>
                <a:cxn ang="0">
                  <a:pos x="64" y="104"/>
                </a:cxn>
                <a:cxn ang="0">
                  <a:pos x="92" y="76"/>
                </a:cxn>
                <a:cxn ang="0">
                  <a:pos x="124" y="50"/>
                </a:cxn>
                <a:cxn ang="0">
                  <a:pos x="160" y="30"/>
                </a:cxn>
                <a:cxn ang="0">
                  <a:pos x="198" y="14"/>
                </a:cxn>
                <a:cxn ang="0">
                  <a:pos x="238" y="4"/>
                </a:cxn>
                <a:cxn ang="0">
                  <a:pos x="282" y="0"/>
                </a:cxn>
              </a:cxnLst>
              <a:rect l="0" t="0" r="r" b="b"/>
              <a:pathLst>
                <a:path w="562" h="570">
                  <a:moveTo>
                    <a:pt x="282" y="0"/>
                  </a:moveTo>
                  <a:lnTo>
                    <a:pt x="296" y="2"/>
                  </a:lnTo>
                  <a:lnTo>
                    <a:pt x="310" y="2"/>
                  </a:lnTo>
                  <a:lnTo>
                    <a:pt x="324" y="4"/>
                  </a:lnTo>
                  <a:lnTo>
                    <a:pt x="338" y="6"/>
                  </a:lnTo>
                  <a:lnTo>
                    <a:pt x="352" y="10"/>
                  </a:lnTo>
                  <a:lnTo>
                    <a:pt x="364" y="14"/>
                  </a:lnTo>
                  <a:lnTo>
                    <a:pt x="378" y="18"/>
                  </a:lnTo>
                  <a:lnTo>
                    <a:pt x="390" y="24"/>
                  </a:lnTo>
                  <a:lnTo>
                    <a:pt x="402" y="30"/>
                  </a:lnTo>
                  <a:lnTo>
                    <a:pt x="414" y="36"/>
                  </a:lnTo>
                  <a:lnTo>
                    <a:pt x="426" y="42"/>
                  </a:lnTo>
                  <a:lnTo>
                    <a:pt x="438" y="50"/>
                  </a:lnTo>
                  <a:lnTo>
                    <a:pt x="448" y="58"/>
                  </a:lnTo>
                  <a:lnTo>
                    <a:pt x="460" y="66"/>
                  </a:lnTo>
                  <a:lnTo>
                    <a:pt x="470" y="76"/>
                  </a:lnTo>
                  <a:lnTo>
                    <a:pt x="480" y="84"/>
                  </a:lnTo>
                  <a:lnTo>
                    <a:pt x="488" y="94"/>
                  </a:lnTo>
                  <a:lnTo>
                    <a:pt x="498" y="104"/>
                  </a:lnTo>
                  <a:lnTo>
                    <a:pt x="506" y="116"/>
                  </a:lnTo>
                  <a:lnTo>
                    <a:pt x="514" y="126"/>
                  </a:lnTo>
                  <a:lnTo>
                    <a:pt x="520" y="138"/>
                  </a:lnTo>
                  <a:lnTo>
                    <a:pt x="528" y="150"/>
                  </a:lnTo>
                  <a:lnTo>
                    <a:pt x="534" y="162"/>
                  </a:lnTo>
                  <a:lnTo>
                    <a:pt x="540" y="176"/>
                  </a:lnTo>
                  <a:lnTo>
                    <a:pt x="544" y="188"/>
                  </a:lnTo>
                  <a:lnTo>
                    <a:pt x="548" y="202"/>
                  </a:lnTo>
                  <a:lnTo>
                    <a:pt x="552" y="214"/>
                  </a:lnTo>
                  <a:lnTo>
                    <a:pt x="556" y="228"/>
                  </a:lnTo>
                  <a:lnTo>
                    <a:pt x="558" y="242"/>
                  </a:lnTo>
                  <a:lnTo>
                    <a:pt x="560" y="256"/>
                  </a:lnTo>
                  <a:lnTo>
                    <a:pt x="562" y="272"/>
                  </a:lnTo>
                  <a:lnTo>
                    <a:pt x="562" y="286"/>
                  </a:lnTo>
                  <a:lnTo>
                    <a:pt x="562" y="300"/>
                  </a:lnTo>
                  <a:lnTo>
                    <a:pt x="560" y="316"/>
                  </a:lnTo>
                  <a:lnTo>
                    <a:pt x="558" y="330"/>
                  </a:lnTo>
                  <a:lnTo>
                    <a:pt x="556" y="344"/>
                  </a:lnTo>
                  <a:lnTo>
                    <a:pt x="552" y="358"/>
                  </a:lnTo>
                  <a:lnTo>
                    <a:pt x="548" y="370"/>
                  </a:lnTo>
                  <a:lnTo>
                    <a:pt x="544" y="384"/>
                  </a:lnTo>
                  <a:lnTo>
                    <a:pt x="540" y="396"/>
                  </a:lnTo>
                  <a:lnTo>
                    <a:pt x="534" y="410"/>
                  </a:lnTo>
                  <a:lnTo>
                    <a:pt x="528" y="422"/>
                  </a:lnTo>
                  <a:lnTo>
                    <a:pt x="520" y="434"/>
                  </a:lnTo>
                  <a:lnTo>
                    <a:pt x="514" y="446"/>
                  </a:lnTo>
                  <a:lnTo>
                    <a:pt x="506" y="456"/>
                  </a:lnTo>
                  <a:lnTo>
                    <a:pt x="498" y="468"/>
                  </a:lnTo>
                  <a:lnTo>
                    <a:pt x="488" y="478"/>
                  </a:lnTo>
                  <a:lnTo>
                    <a:pt x="480" y="488"/>
                  </a:lnTo>
                  <a:lnTo>
                    <a:pt x="470" y="496"/>
                  </a:lnTo>
                  <a:lnTo>
                    <a:pt x="460" y="506"/>
                  </a:lnTo>
                  <a:lnTo>
                    <a:pt x="448" y="514"/>
                  </a:lnTo>
                  <a:lnTo>
                    <a:pt x="438" y="522"/>
                  </a:lnTo>
                  <a:lnTo>
                    <a:pt x="426" y="530"/>
                  </a:lnTo>
                  <a:lnTo>
                    <a:pt x="414" y="536"/>
                  </a:lnTo>
                  <a:lnTo>
                    <a:pt x="402" y="542"/>
                  </a:lnTo>
                  <a:lnTo>
                    <a:pt x="390" y="548"/>
                  </a:lnTo>
                  <a:lnTo>
                    <a:pt x="378" y="554"/>
                  </a:lnTo>
                  <a:lnTo>
                    <a:pt x="364" y="558"/>
                  </a:lnTo>
                  <a:lnTo>
                    <a:pt x="352" y="562"/>
                  </a:lnTo>
                  <a:lnTo>
                    <a:pt x="338" y="564"/>
                  </a:lnTo>
                  <a:lnTo>
                    <a:pt x="324" y="568"/>
                  </a:lnTo>
                  <a:lnTo>
                    <a:pt x="310" y="570"/>
                  </a:lnTo>
                  <a:lnTo>
                    <a:pt x="296" y="570"/>
                  </a:lnTo>
                  <a:lnTo>
                    <a:pt x="282" y="570"/>
                  </a:lnTo>
                  <a:lnTo>
                    <a:pt x="266" y="570"/>
                  </a:lnTo>
                  <a:lnTo>
                    <a:pt x="252" y="570"/>
                  </a:lnTo>
                  <a:lnTo>
                    <a:pt x="238" y="568"/>
                  </a:lnTo>
                  <a:lnTo>
                    <a:pt x="224" y="564"/>
                  </a:lnTo>
                  <a:lnTo>
                    <a:pt x="210" y="562"/>
                  </a:lnTo>
                  <a:lnTo>
                    <a:pt x="198" y="558"/>
                  </a:lnTo>
                  <a:lnTo>
                    <a:pt x="184" y="554"/>
                  </a:lnTo>
                  <a:lnTo>
                    <a:pt x="172" y="548"/>
                  </a:lnTo>
                  <a:lnTo>
                    <a:pt x="160" y="542"/>
                  </a:lnTo>
                  <a:lnTo>
                    <a:pt x="148" y="536"/>
                  </a:lnTo>
                  <a:lnTo>
                    <a:pt x="136" y="530"/>
                  </a:lnTo>
                  <a:lnTo>
                    <a:pt x="124" y="522"/>
                  </a:lnTo>
                  <a:lnTo>
                    <a:pt x="114" y="514"/>
                  </a:lnTo>
                  <a:lnTo>
                    <a:pt x="102" y="506"/>
                  </a:lnTo>
                  <a:lnTo>
                    <a:pt x="92" y="496"/>
                  </a:lnTo>
                  <a:lnTo>
                    <a:pt x="82" y="488"/>
                  </a:lnTo>
                  <a:lnTo>
                    <a:pt x="74" y="478"/>
                  </a:lnTo>
                  <a:lnTo>
                    <a:pt x="64" y="468"/>
                  </a:lnTo>
                  <a:lnTo>
                    <a:pt x="56" y="456"/>
                  </a:lnTo>
                  <a:lnTo>
                    <a:pt x="48" y="446"/>
                  </a:lnTo>
                  <a:lnTo>
                    <a:pt x="42" y="434"/>
                  </a:lnTo>
                  <a:lnTo>
                    <a:pt x="34" y="422"/>
                  </a:lnTo>
                  <a:lnTo>
                    <a:pt x="28" y="410"/>
                  </a:lnTo>
                  <a:lnTo>
                    <a:pt x="22" y="396"/>
                  </a:lnTo>
                  <a:lnTo>
                    <a:pt x="18" y="384"/>
                  </a:lnTo>
                  <a:lnTo>
                    <a:pt x="14" y="370"/>
                  </a:lnTo>
                  <a:lnTo>
                    <a:pt x="10" y="358"/>
                  </a:lnTo>
                  <a:lnTo>
                    <a:pt x="6" y="344"/>
                  </a:lnTo>
                  <a:lnTo>
                    <a:pt x="4" y="330"/>
                  </a:lnTo>
                  <a:lnTo>
                    <a:pt x="2" y="316"/>
                  </a:lnTo>
                  <a:lnTo>
                    <a:pt x="2" y="300"/>
                  </a:lnTo>
                  <a:lnTo>
                    <a:pt x="0" y="286"/>
                  </a:lnTo>
                  <a:lnTo>
                    <a:pt x="2" y="272"/>
                  </a:lnTo>
                  <a:lnTo>
                    <a:pt x="2" y="256"/>
                  </a:lnTo>
                  <a:lnTo>
                    <a:pt x="4" y="242"/>
                  </a:lnTo>
                  <a:lnTo>
                    <a:pt x="6" y="228"/>
                  </a:lnTo>
                  <a:lnTo>
                    <a:pt x="10" y="214"/>
                  </a:lnTo>
                  <a:lnTo>
                    <a:pt x="14" y="202"/>
                  </a:lnTo>
                  <a:lnTo>
                    <a:pt x="18" y="188"/>
                  </a:lnTo>
                  <a:lnTo>
                    <a:pt x="22" y="176"/>
                  </a:lnTo>
                  <a:lnTo>
                    <a:pt x="28" y="162"/>
                  </a:lnTo>
                  <a:lnTo>
                    <a:pt x="34" y="150"/>
                  </a:lnTo>
                  <a:lnTo>
                    <a:pt x="42" y="138"/>
                  </a:lnTo>
                  <a:lnTo>
                    <a:pt x="48" y="126"/>
                  </a:lnTo>
                  <a:lnTo>
                    <a:pt x="56" y="116"/>
                  </a:lnTo>
                  <a:lnTo>
                    <a:pt x="64" y="104"/>
                  </a:lnTo>
                  <a:lnTo>
                    <a:pt x="74" y="94"/>
                  </a:lnTo>
                  <a:lnTo>
                    <a:pt x="82" y="84"/>
                  </a:lnTo>
                  <a:lnTo>
                    <a:pt x="92" y="76"/>
                  </a:lnTo>
                  <a:lnTo>
                    <a:pt x="102" y="66"/>
                  </a:lnTo>
                  <a:lnTo>
                    <a:pt x="114" y="58"/>
                  </a:lnTo>
                  <a:lnTo>
                    <a:pt x="124" y="50"/>
                  </a:lnTo>
                  <a:lnTo>
                    <a:pt x="136" y="42"/>
                  </a:lnTo>
                  <a:lnTo>
                    <a:pt x="148" y="36"/>
                  </a:lnTo>
                  <a:lnTo>
                    <a:pt x="160" y="30"/>
                  </a:lnTo>
                  <a:lnTo>
                    <a:pt x="172" y="24"/>
                  </a:lnTo>
                  <a:lnTo>
                    <a:pt x="184" y="18"/>
                  </a:lnTo>
                  <a:lnTo>
                    <a:pt x="198" y="14"/>
                  </a:lnTo>
                  <a:lnTo>
                    <a:pt x="210" y="10"/>
                  </a:lnTo>
                  <a:lnTo>
                    <a:pt x="224" y="6"/>
                  </a:lnTo>
                  <a:lnTo>
                    <a:pt x="238" y="4"/>
                  </a:lnTo>
                  <a:lnTo>
                    <a:pt x="252" y="2"/>
                  </a:lnTo>
                  <a:lnTo>
                    <a:pt x="266" y="2"/>
                  </a:lnTo>
                  <a:lnTo>
                    <a:pt x="282" y="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FAD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Freeform 383"/>
            <p:cNvSpPr>
              <a:spLocks/>
            </p:cNvSpPr>
            <p:nvPr/>
          </p:nvSpPr>
          <p:spPr bwMode="auto">
            <a:xfrm>
              <a:off x="5254625" y="987425"/>
              <a:ext cx="854075" cy="866775"/>
            </a:xfrm>
            <a:custGeom>
              <a:avLst/>
              <a:gdLst/>
              <a:ahLst/>
              <a:cxnLst>
                <a:cxn ang="0">
                  <a:pos x="296" y="2"/>
                </a:cxn>
                <a:cxn ang="0">
                  <a:pos x="336" y="10"/>
                </a:cxn>
                <a:cxn ang="0">
                  <a:pos x="374" y="22"/>
                </a:cxn>
                <a:cxn ang="0">
                  <a:pos x="408" y="40"/>
                </a:cxn>
                <a:cxn ang="0">
                  <a:pos x="440" y="62"/>
                </a:cxn>
                <a:cxn ang="0">
                  <a:pos x="468" y="90"/>
                </a:cxn>
                <a:cxn ang="0">
                  <a:pos x="492" y="120"/>
                </a:cxn>
                <a:cxn ang="0">
                  <a:pos x="510" y="156"/>
                </a:cxn>
                <a:cxn ang="0">
                  <a:pos x="526" y="192"/>
                </a:cxn>
                <a:cxn ang="0">
                  <a:pos x="534" y="232"/>
                </a:cxn>
                <a:cxn ang="0">
                  <a:pos x="538" y="274"/>
                </a:cxn>
                <a:cxn ang="0">
                  <a:pos x="534" y="316"/>
                </a:cxn>
                <a:cxn ang="0">
                  <a:pos x="526" y="354"/>
                </a:cxn>
                <a:cxn ang="0">
                  <a:pos x="510" y="392"/>
                </a:cxn>
                <a:cxn ang="0">
                  <a:pos x="492" y="426"/>
                </a:cxn>
                <a:cxn ang="0">
                  <a:pos x="468" y="456"/>
                </a:cxn>
                <a:cxn ang="0">
                  <a:pos x="440" y="484"/>
                </a:cxn>
                <a:cxn ang="0">
                  <a:pos x="408" y="506"/>
                </a:cxn>
                <a:cxn ang="0">
                  <a:pos x="374" y="524"/>
                </a:cxn>
                <a:cxn ang="0">
                  <a:pos x="336" y="538"/>
                </a:cxn>
                <a:cxn ang="0">
                  <a:pos x="296" y="544"/>
                </a:cxn>
                <a:cxn ang="0">
                  <a:pos x="254" y="546"/>
                </a:cxn>
                <a:cxn ang="0">
                  <a:pos x="214" y="540"/>
                </a:cxn>
                <a:cxn ang="0">
                  <a:pos x="176" y="530"/>
                </a:cxn>
                <a:cxn ang="0">
                  <a:pos x="140" y="514"/>
                </a:cxn>
                <a:cxn ang="0">
                  <a:pos x="108" y="492"/>
                </a:cxn>
                <a:cxn ang="0">
                  <a:pos x="78" y="466"/>
                </a:cxn>
                <a:cxn ang="0">
                  <a:pos x="54" y="436"/>
                </a:cxn>
                <a:cxn ang="0">
                  <a:pos x="32" y="404"/>
                </a:cxn>
                <a:cxn ang="0">
                  <a:pos x="16" y="368"/>
                </a:cxn>
                <a:cxn ang="0">
                  <a:pos x="6" y="328"/>
                </a:cxn>
                <a:cxn ang="0">
                  <a:pos x="0" y="288"/>
                </a:cxn>
                <a:cxn ang="0">
                  <a:pos x="2" y="246"/>
                </a:cxn>
                <a:cxn ang="0">
                  <a:pos x="8" y="206"/>
                </a:cxn>
                <a:cxn ang="0">
                  <a:pos x="22" y="168"/>
                </a:cxn>
                <a:cxn ang="0">
                  <a:pos x="38" y="132"/>
                </a:cxn>
                <a:cxn ang="0">
                  <a:pos x="62" y="100"/>
                </a:cxn>
                <a:cxn ang="0">
                  <a:pos x="88" y="72"/>
                </a:cxn>
                <a:cxn ang="0">
                  <a:pos x="118" y="48"/>
                </a:cxn>
                <a:cxn ang="0">
                  <a:pos x="152" y="28"/>
                </a:cxn>
                <a:cxn ang="0">
                  <a:pos x="188" y="12"/>
                </a:cxn>
                <a:cxn ang="0">
                  <a:pos x="228" y="4"/>
                </a:cxn>
                <a:cxn ang="0">
                  <a:pos x="268" y="0"/>
                </a:cxn>
              </a:cxnLst>
              <a:rect l="0" t="0" r="r" b="b"/>
              <a:pathLst>
                <a:path w="538" h="546">
                  <a:moveTo>
                    <a:pt x="268" y="0"/>
                  </a:moveTo>
                  <a:lnTo>
                    <a:pt x="282" y="0"/>
                  </a:lnTo>
                  <a:lnTo>
                    <a:pt x="296" y="2"/>
                  </a:lnTo>
                  <a:lnTo>
                    <a:pt x="310" y="4"/>
                  </a:lnTo>
                  <a:lnTo>
                    <a:pt x="322" y="6"/>
                  </a:lnTo>
                  <a:lnTo>
                    <a:pt x="336" y="10"/>
                  </a:lnTo>
                  <a:lnTo>
                    <a:pt x="348" y="12"/>
                  </a:lnTo>
                  <a:lnTo>
                    <a:pt x="360" y="18"/>
                  </a:lnTo>
                  <a:lnTo>
                    <a:pt x="374" y="22"/>
                  </a:lnTo>
                  <a:lnTo>
                    <a:pt x="384" y="28"/>
                  </a:lnTo>
                  <a:lnTo>
                    <a:pt x="396" y="34"/>
                  </a:lnTo>
                  <a:lnTo>
                    <a:pt x="408" y="40"/>
                  </a:lnTo>
                  <a:lnTo>
                    <a:pt x="418" y="48"/>
                  </a:lnTo>
                  <a:lnTo>
                    <a:pt x="430" y="54"/>
                  </a:lnTo>
                  <a:lnTo>
                    <a:pt x="440" y="62"/>
                  </a:lnTo>
                  <a:lnTo>
                    <a:pt x="450" y="72"/>
                  </a:lnTo>
                  <a:lnTo>
                    <a:pt x="458" y="80"/>
                  </a:lnTo>
                  <a:lnTo>
                    <a:pt x="468" y="90"/>
                  </a:lnTo>
                  <a:lnTo>
                    <a:pt x="476" y="100"/>
                  </a:lnTo>
                  <a:lnTo>
                    <a:pt x="484" y="110"/>
                  </a:lnTo>
                  <a:lnTo>
                    <a:pt x="492" y="120"/>
                  </a:lnTo>
                  <a:lnTo>
                    <a:pt x="498" y="132"/>
                  </a:lnTo>
                  <a:lnTo>
                    <a:pt x="504" y="144"/>
                  </a:lnTo>
                  <a:lnTo>
                    <a:pt x="510" y="156"/>
                  </a:lnTo>
                  <a:lnTo>
                    <a:pt x="516" y="168"/>
                  </a:lnTo>
                  <a:lnTo>
                    <a:pt x="520" y="180"/>
                  </a:lnTo>
                  <a:lnTo>
                    <a:pt x="526" y="192"/>
                  </a:lnTo>
                  <a:lnTo>
                    <a:pt x="528" y="206"/>
                  </a:lnTo>
                  <a:lnTo>
                    <a:pt x="532" y="218"/>
                  </a:lnTo>
                  <a:lnTo>
                    <a:pt x="534" y="232"/>
                  </a:lnTo>
                  <a:lnTo>
                    <a:pt x="536" y="246"/>
                  </a:lnTo>
                  <a:lnTo>
                    <a:pt x="536" y="260"/>
                  </a:lnTo>
                  <a:lnTo>
                    <a:pt x="538" y="274"/>
                  </a:lnTo>
                  <a:lnTo>
                    <a:pt x="536" y="288"/>
                  </a:lnTo>
                  <a:lnTo>
                    <a:pt x="536" y="302"/>
                  </a:lnTo>
                  <a:lnTo>
                    <a:pt x="534" y="316"/>
                  </a:lnTo>
                  <a:lnTo>
                    <a:pt x="532" y="328"/>
                  </a:lnTo>
                  <a:lnTo>
                    <a:pt x="528" y="342"/>
                  </a:lnTo>
                  <a:lnTo>
                    <a:pt x="526" y="354"/>
                  </a:lnTo>
                  <a:lnTo>
                    <a:pt x="520" y="368"/>
                  </a:lnTo>
                  <a:lnTo>
                    <a:pt x="516" y="380"/>
                  </a:lnTo>
                  <a:lnTo>
                    <a:pt x="510" y="392"/>
                  </a:lnTo>
                  <a:lnTo>
                    <a:pt x="504" y="404"/>
                  </a:lnTo>
                  <a:lnTo>
                    <a:pt x="498" y="414"/>
                  </a:lnTo>
                  <a:lnTo>
                    <a:pt x="492" y="426"/>
                  </a:lnTo>
                  <a:lnTo>
                    <a:pt x="484" y="436"/>
                  </a:lnTo>
                  <a:lnTo>
                    <a:pt x="476" y="448"/>
                  </a:lnTo>
                  <a:lnTo>
                    <a:pt x="468" y="456"/>
                  </a:lnTo>
                  <a:lnTo>
                    <a:pt x="458" y="466"/>
                  </a:lnTo>
                  <a:lnTo>
                    <a:pt x="450" y="476"/>
                  </a:lnTo>
                  <a:lnTo>
                    <a:pt x="440" y="484"/>
                  </a:lnTo>
                  <a:lnTo>
                    <a:pt x="430" y="492"/>
                  </a:lnTo>
                  <a:lnTo>
                    <a:pt x="418" y="500"/>
                  </a:lnTo>
                  <a:lnTo>
                    <a:pt x="408" y="506"/>
                  </a:lnTo>
                  <a:lnTo>
                    <a:pt x="396" y="514"/>
                  </a:lnTo>
                  <a:lnTo>
                    <a:pt x="384" y="520"/>
                  </a:lnTo>
                  <a:lnTo>
                    <a:pt x="374" y="524"/>
                  </a:lnTo>
                  <a:lnTo>
                    <a:pt x="360" y="530"/>
                  </a:lnTo>
                  <a:lnTo>
                    <a:pt x="348" y="534"/>
                  </a:lnTo>
                  <a:lnTo>
                    <a:pt x="336" y="538"/>
                  </a:lnTo>
                  <a:lnTo>
                    <a:pt x="322" y="540"/>
                  </a:lnTo>
                  <a:lnTo>
                    <a:pt x="310" y="544"/>
                  </a:lnTo>
                  <a:lnTo>
                    <a:pt x="296" y="544"/>
                  </a:lnTo>
                  <a:lnTo>
                    <a:pt x="282" y="546"/>
                  </a:lnTo>
                  <a:lnTo>
                    <a:pt x="268" y="546"/>
                  </a:lnTo>
                  <a:lnTo>
                    <a:pt x="254" y="546"/>
                  </a:lnTo>
                  <a:lnTo>
                    <a:pt x="242" y="544"/>
                  </a:lnTo>
                  <a:lnTo>
                    <a:pt x="228" y="544"/>
                  </a:lnTo>
                  <a:lnTo>
                    <a:pt x="214" y="540"/>
                  </a:lnTo>
                  <a:lnTo>
                    <a:pt x="202" y="538"/>
                  </a:lnTo>
                  <a:lnTo>
                    <a:pt x="188" y="534"/>
                  </a:lnTo>
                  <a:lnTo>
                    <a:pt x="176" y="530"/>
                  </a:lnTo>
                  <a:lnTo>
                    <a:pt x="164" y="524"/>
                  </a:lnTo>
                  <a:lnTo>
                    <a:pt x="152" y="520"/>
                  </a:lnTo>
                  <a:lnTo>
                    <a:pt x="140" y="514"/>
                  </a:lnTo>
                  <a:lnTo>
                    <a:pt x="130" y="506"/>
                  </a:lnTo>
                  <a:lnTo>
                    <a:pt x="118" y="500"/>
                  </a:lnTo>
                  <a:lnTo>
                    <a:pt x="108" y="492"/>
                  </a:lnTo>
                  <a:lnTo>
                    <a:pt x="98" y="484"/>
                  </a:lnTo>
                  <a:lnTo>
                    <a:pt x="88" y="476"/>
                  </a:lnTo>
                  <a:lnTo>
                    <a:pt x="78" y="466"/>
                  </a:lnTo>
                  <a:lnTo>
                    <a:pt x="70" y="456"/>
                  </a:lnTo>
                  <a:lnTo>
                    <a:pt x="62" y="448"/>
                  </a:lnTo>
                  <a:lnTo>
                    <a:pt x="54" y="436"/>
                  </a:lnTo>
                  <a:lnTo>
                    <a:pt x="46" y="426"/>
                  </a:lnTo>
                  <a:lnTo>
                    <a:pt x="38" y="414"/>
                  </a:lnTo>
                  <a:lnTo>
                    <a:pt x="32" y="404"/>
                  </a:lnTo>
                  <a:lnTo>
                    <a:pt x="26" y="392"/>
                  </a:lnTo>
                  <a:lnTo>
                    <a:pt x="22" y="380"/>
                  </a:lnTo>
                  <a:lnTo>
                    <a:pt x="16" y="368"/>
                  </a:lnTo>
                  <a:lnTo>
                    <a:pt x="12" y="354"/>
                  </a:lnTo>
                  <a:lnTo>
                    <a:pt x="8" y="342"/>
                  </a:lnTo>
                  <a:lnTo>
                    <a:pt x="6" y="328"/>
                  </a:lnTo>
                  <a:lnTo>
                    <a:pt x="4" y="316"/>
                  </a:lnTo>
                  <a:lnTo>
                    <a:pt x="2" y="302"/>
                  </a:lnTo>
                  <a:lnTo>
                    <a:pt x="0" y="288"/>
                  </a:lnTo>
                  <a:lnTo>
                    <a:pt x="0" y="274"/>
                  </a:lnTo>
                  <a:lnTo>
                    <a:pt x="0" y="260"/>
                  </a:lnTo>
                  <a:lnTo>
                    <a:pt x="2" y="246"/>
                  </a:lnTo>
                  <a:lnTo>
                    <a:pt x="4" y="232"/>
                  </a:lnTo>
                  <a:lnTo>
                    <a:pt x="6" y="218"/>
                  </a:lnTo>
                  <a:lnTo>
                    <a:pt x="8" y="206"/>
                  </a:lnTo>
                  <a:lnTo>
                    <a:pt x="12" y="192"/>
                  </a:lnTo>
                  <a:lnTo>
                    <a:pt x="16" y="180"/>
                  </a:lnTo>
                  <a:lnTo>
                    <a:pt x="22" y="168"/>
                  </a:lnTo>
                  <a:lnTo>
                    <a:pt x="26" y="156"/>
                  </a:lnTo>
                  <a:lnTo>
                    <a:pt x="32" y="144"/>
                  </a:lnTo>
                  <a:lnTo>
                    <a:pt x="38" y="132"/>
                  </a:lnTo>
                  <a:lnTo>
                    <a:pt x="46" y="120"/>
                  </a:lnTo>
                  <a:lnTo>
                    <a:pt x="54" y="110"/>
                  </a:lnTo>
                  <a:lnTo>
                    <a:pt x="62" y="100"/>
                  </a:lnTo>
                  <a:lnTo>
                    <a:pt x="70" y="90"/>
                  </a:lnTo>
                  <a:lnTo>
                    <a:pt x="78" y="80"/>
                  </a:lnTo>
                  <a:lnTo>
                    <a:pt x="88" y="72"/>
                  </a:lnTo>
                  <a:lnTo>
                    <a:pt x="98" y="62"/>
                  </a:lnTo>
                  <a:lnTo>
                    <a:pt x="108" y="54"/>
                  </a:lnTo>
                  <a:lnTo>
                    <a:pt x="118" y="48"/>
                  </a:lnTo>
                  <a:lnTo>
                    <a:pt x="130" y="40"/>
                  </a:lnTo>
                  <a:lnTo>
                    <a:pt x="140" y="34"/>
                  </a:lnTo>
                  <a:lnTo>
                    <a:pt x="152" y="28"/>
                  </a:lnTo>
                  <a:lnTo>
                    <a:pt x="164" y="22"/>
                  </a:lnTo>
                  <a:lnTo>
                    <a:pt x="176" y="18"/>
                  </a:lnTo>
                  <a:lnTo>
                    <a:pt x="188" y="12"/>
                  </a:lnTo>
                  <a:lnTo>
                    <a:pt x="202" y="10"/>
                  </a:lnTo>
                  <a:lnTo>
                    <a:pt x="214" y="6"/>
                  </a:lnTo>
                  <a:lnTo>
                    <a:pt x="228" y="4"/>
                  </a:lnTo>
                  <a:lnTo>
                    <a:pt x="242" y="2"/>
                  </a:lnTo>
                  <a:lnTo>
                    <a:pt x="254" y="0"/>
                  </a:lnTo>
                  <a:lnTo>
                    <a:pt x="268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FAE3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Freeform 384"/>
            <p:cNvSpPr>
              <a:spLocks/>
            </p:cNvSpPr>
            <p:nvPr/>
          </p:nvSpPr>
          <p:spPr bwMode="auto">
            <a:xfrm>
              <a:off x="5280025" y="1009650"/>
              <a:ext cx="812800" cy="828675"/>
            </a:xfrm>
            <a:custGeom>
              <a:avLst/>
              <a:gdLst/>
              <a:ahLst/>
              <a:cxnLst>
                <a:cxn ang="0">
                  <a:pos x="282" y="2"/>
                </a:cxn>
                <a:cxn ang="0">
                  <a:pos x="320" y="8"/>
                </a:cxn>
                <a:cxn ang="0">
                  <a:pos x="356" y="20"/>
                </a:cxn>
                <a:cxn ang="0">
                  <a:pos x="390" y="38"/>
                </a:cxn>
                <a:cxn ang="0">
                  <a:pos x="420" y="60"/>
                </a:cxn>
                <a:cxn ang="0">
                  <a:pos x="446" y="86"/>
                </a:cxn>
                <a:cxn ang="0">
                  <a:pos x="468" y="116"/>
                </a:cxn>
                <a:cxn ang="0">
                  <a:pos x="488" y="148"/>
                </a:cxn>
                <a:cxn ang="0">
                  <a:pos x="502" y="184"/>
                </a:cxn>
                <a:cxn ang="0">
                  <a:pos x="510" y="222"/>
                </a:cxn>
                <a:cxn ang="0">
                  <a:pos x="512" y="262"/>
                </a:cxn>
                <a:cxn ang="0">
                  <a:pos x="510" y="300"/>
                </a:cxn>
                <a:cxn ang="0">
                  <a:pos x="502" y="338"/>
                </a:cxn>
                <a:cxn ang="0">
                  <a:pos x="488" y="374"/>
                </a:cxn>
                <a:cxn ang="0">
                  <a:pos x="468" y="406"/>
                </a:cxn>
                <a:cxn ang="0">
                  <a:pos x="446" y="436"/>
                </a:cxn>
                <a:cxn ang="0">
                  <a:pos x="420" y="462"/>
                </a:cxn>
                <a:cxn ang="0">
                  <a:pos x="390" y="484"/>
                </a:cxn>
                <a:cxn ang="0">
                  <a:pos x="356" y="502"/>
                </a:cxn>
                <a:cxn ang="0">
                  <a:pos x="320" y="514"/>
                </a:cxn>
                <a:cxn ang="0">
                  <a:pos x="282" y="520"/>
                </a:cxn>
                <a:cxn ang="0">
                  <a:pos x="242" y="522"/>
                </a:cxn>
                <a:cxn ang="0">
                  <a:pos x="204" y="516"/>
                </a:cxn>
                <a:cxn ang="0">
                  <a:pos x="168" y="506"/>
                </a:cxn>
                <a:cxn ang="0">
                  <a:pos x="134" y="490"/>
                </a:cxn>
                <a:cxn ang="0">
                  <a:pos x="102" y="470"/>
                </a:cxn>
                <a:cxn ang="0">
                  <a:pos x="74" y="446"/>
                </a:cxn>
                <a:cxn ang="0">
                  <a:pos x="50" y="418"/>
                </a:cxn>
                <a:cxn ang="0">
                  <a:pos x="30" y="386"/>
                </a:cxn>
                <a:cxn ang="0">
                  <a:pos x="14" y="350"/>
                </a:cxn>
                <a:cxn ang="0">
                  <a:pos x="4" y="314"/>
                </a:cxn>
                <a:cxn ang="0">
                  <a:pos x="0" y="274"/>
                </a:cxn>
                <a:cxn ang="0">
                  <a:pos x="0" y="234"/>
                </a:cxn>
                <a:cxn ang="0">
                  <a:pos x="8" y="196"/>
                </a:cxn>
                <a:cxn ang="0">
                  <a:pos x="20" y="160"/>
                </a:cxn>
                <a:cxn ang="0">
                  <a:pos x="36" y="126"/>
                </a:cxn>
                <a:cxn ang="0">
                  <a:pos x="58" y="96"/>
                </a:cxn>
                <a:cxn ang="0">
                  <a:pos x="84" y="68"/>
                </a:cxn>
                <a:cxn ang="0">
                  <a:pos x="112" y="44"/>
                </a:cxn>
                <a:cxn ang="0">
                  <a:pos x="144" y="26"/>
                </a:cxn>
                <a:cxn ang="0">
                  <a:pos x="180" y="12"/>
                </a:cxn>
                <a:cxn ang="0">
                  <a:pos x="216" y="4"/>
                </a:cxn>
                <a:cxn ang="0">
                  <a:pos x="256" y="0"/>
                </a:cxn>
              </a:cxnLst>
              <a:rect l="0" t="0" r="r" b="b"/>
              <a:pathLst>
                <a:path w="512" h="522">
                  <a:moveTo>
                    <a:pt x="256" y="0"/>
                  </a:moveTo>
                  <a:lnTo>
                    <a:pt x="270" y="0"/>
                  </a:lnTo>
                  <a:lnTo>
                    <a:pt x="282" y="2"/>
                  </a:lnTo>
                  <a:lnTo>
                    <a:pt x="296" y="4"/>
                  </a:lnTo>
                  <a:lnTo>
                    <a:pt x="308" y="6"/>
                  </a:lnTo>
                  <a:lnTo>
                    <a:pt x="320" y="8"/>
                  </a:lnTo>
                  <a:lnTo>
                    <a:pt x="332" y="12"/>
                  </a:lnTo>
                  <a:lnTo>
                    <a:pt x="344" y="16"/>
                  </a:lnTo>
                  <a:lnTo>
                    <a:pt x="356" y="20"/>
                  </a:lnTo>
                  <a:lnTo>
                    <a:pt x="368" y="26"/>
                  </a:lnTo>
                  <a:lnTo>
                    <a:pt x="378" y="32"/>
                  </a:lnTo>
                  <a:lnTo>
                    <a:pt x="390" y="38"/>
                  </a:lnTo>
                  <a:lnTo>
                    <a:pt x="400" y="44"/>
                  </a:lnTo>
                  <a:lnTo>
                    <a:pt x="410" y="52"/>
                  </a:lnTo>
                  <a:lnTo>
                    <a:pt x="420" y="60"/>
                  </a:lnTo>
                  <a:lnTo>
                    <a:pt x="428" y="68"/>
                  </a:lnTo>
                  <a:lnTo>
                    <a:pt x="438" y="76"/>
                  </a:lnTo>
                  <a:lnTo>
                    <a:pt x="446" y="86"/>
                  </a:lnTo>
                  <a:lnTo>
                    <a:pt x="454" y="96"/>
                  </a:lnTo>
                  <a:lnTo>
                    <a:pt x="462" y="104"/>
                  </a:lnTo>
                  <a:lnTo>
                    <a:pt x="468" y="116"/>
                  </a:lnTo>
                  <a:lnTo>
                    <a:pt x="476" y="126"/>
                  </a:lnTo>
                  <a:lnTo>
                    <a:pt x="482" y="136"/>
                  </a:lnTo>
                  <a:lnTo>
                    <a:pt x="488" y="148"/>
                  </a:lnTo>
                  <a:lnTo>
                    <a:pt x="492" y="160"/>
                  </a:lnTo>
                  <a:lnTo>
                    <a:pt x="498" y="172"/>
                  </a:lnTo>
                  <a:lnTo>
                    <a:pt x="502" y="184"/>
                  </a:lnTo>
                  <a:lnTo>
                    <a:pt x="504" y="196"/>
                  </a:lnTo>
                  <a:lnTo>
                    <a:pt x="508" y="208"/>
                  </a:lnTo>
                  <a:lnTo>
                    <a:pt x="510" y="222"/>
                  </a:lnTo>
                  <a:lnTo>
                    <a:pt x="512" y="234"/>
                  </a:lnTo>
                  <a:lnTo>
                    <a:pt x="512" y="248"/>
                  </a:lnTo>
                  <a:lnTo>
                    <a:pt x="512" y="262"/>
                  </a:lnTo>
                  <a:lnTo>
                    <a:pt x="512" y="274"/>
                  </a:lnTo>
                  <a:lnTo>
                    <a:pt x="512" y="288"/>
                  </a:lnTo>
                  <a:lnTo>
                    <a:pt x="510" y="300"/>
                  </a:lnTo>
                  <a:lnTo>
                    <a:pt x="508" y="314"/>
                  </a:lnTo>
                  <a:lnTo>
                    <a:pt x="504" y="326"/>
                  </a:lnTo>
                  <a:lnTo>
                    <a:pt x="502" y="338"/>
                  </a:lnTo>
                  <a:lnTo>
                    <a:pt x="498" y="350"/>
                  </a:lnTo>
                  <a:lnTo>
                    <a:pt x="492" y="362"/>
                  </a:lnTo>
                  <a:lnTo>
                    <a:pt x="488" y="374"/>
                  </a:lnTo>
                  <a:lnTo>
                    <a:pt x="482" y="386"/>
                  </a:lnTo>
                  <a:lnTo>
                    <a:pt x="476" y="396"/>
                  </a:lnTo>
                  <a:lnTo>
                    <a:pt x="468" y="406"/>
                  </a:lnTo>
                  <a:lnTo>
                    <a:pt x="462" y="418"/>
                  </a:lnTo>
                  <a:lnTo>
                    <a:pt x="454" y="426"/>
                  </a:lnTo>
                  <a:lnTo>
                    <a:pt x="446" y="436"/>
                  </a:lnTo>
                  <a:lnTo>
                    <a:pt x="438" y="446"/>
                  </a:lnTo>
                  <a:lnTo>
                    <a:pt x="428" y="454"/>
                  </a:lnTo>
                  <a:lnTo>
                    <a:pt x="420" y="462"/>
                  </a:lnTo>
                  <a:lnTo>
                    <a:pt x="410" y="470"/>
                  </a:lnTo>
                  <a:lnTo>
                    <a:pt x="400" y="478"/>
                  </a:lnTo>
                  <a:lnTo>
                    <a:pt x="390" y="484"/>
                  </a:lnTo>
                  <a:lnTo>
                    <a:pt x="378" y="490"/>
                  </a:lnTo>
                  <a:lnTo>
                    <a:pt x="368" y="496"/>
                  </a:lnTo>
                  <a:lnTo>
                    <a:pt x="356" y="502"/>
                  </a:lnTo>
                  <a:lnTo>
                    <a:pt x="344" y="506"/>
                  </a:lnTo>
                  <a:lnTo>
                    <a:pt x="332" y="510"/>
                  </a:lnTo>
                  <a:lnTo>
                    <a:pt x="320" y="514"/>
                  </a:lnTo>
                  <a:lnTo>
                    <a:pt x="308" y="516"/>
                  </a:lnTo>
                  <a:lnTo>
                    <a:pt x="296" y="518"/>
                  </a:lnTo>
                  <a:lnTo>
                    <a:pt x="282" y="520"/>
                  </a:lnTo>
                  <a:lnTo>
                    <a:pt x="270" y="522"/>
                  </a:lnTo>
                  <a:lnTo>
                    <a:pt x="256" y="522"/>
                  </a:lnTo>
                  <a:lnTo>
                    <a:pt x="242" y="522"/>
                  </a:lnTo>
                  <a:lnTo>
                    <a:pt x="230" y="520"/>
                  </a:lnTo>
                  <a:lnTo>
                    <a:pt x="216" y="518"/>
                  </a:lnTo>
                  <a:lnTo>
                    <a:pt x="204" y="516"/>
                  </a:lnTo>
                  <a:lnTo>
                    <a:pt x="192" y="514"/>
                  </a:lnTo>
                  <a:lnTo>
                    <a:pt x="180" y="510"/>
                  </a:lnTo>
                  <a:lnTo>
                    <a:pt x="168" y="506"/>
                  </a:lnTo>
                  <a:lnTo>
                    <a:pt x="156" y="502"/>
                  </a:lnTo>
                  <a:lnTo>
                    <a:pt x="144" y="496"/>
                  </a:lnTo>
                  <a:lnTo>
                    <a:pt x="134" y="490"/>
                  </a:lnTo>
                  <a:lnTo>
                    <a:pt x="122" y="484"/>
                  </a:lnTo>
                  <a:lnTo>
                    <a:pt x="112" y="478"/>
                  </a:lnTo>
                  <a:lnTo>
                    <a:pt x="102" y="470"/>
                  </a:lnTo>
                  <a:lnTo>
                    <a:pt x="92" y="462"/>
                  </a:lnTo>
                  <a:lnTo>
                    <a:pt x="84" y="454"/>
                  </a:lnTo>
                  <a:lnTo>
                    <a:pt x="74" y="446"/>
                  </a:lnTo>
                  <a:lnTo>
                    <a:pt x="66" y="436"/>
                  </a:lnTo>
                  <a:lnTo>
                    <a:pt x="58" y="426"/>
                  </a:lnTo>
                  <a:lnTo>
                    <a:pt x="50" y="418"/>
                  </a:lnTo>
                  <a:lnTo>
                    <a:pt x="44" y="406"/>
                  </a:lnTo>
                  <a:lnTo>
                    <a:pt x="36" y="396"/>
                  </a:lnTo>
                  <a:lnTo>
                    <a:pt x="30" y="386"/>
                  </a:lnTo>
                  <a:lnTo>
                    <a:pt x="24" y="374"/>
                  </a:lnTo>
                  <a:lnTo>
                    <a:pt x="20" y="362"/>
                  </a:lnTo>
                  <a:lnTo>
                    <a:pt x="14" y="350"/>
                  </a:lnTo>
                  <a:lnTo>
                    <a:pt x="10" y="338"/>
                  </a:lnTo>
                  <a:lnTo>
                    <a:pt x="8" y="326"/>
                  </a:lnTo>
                  <a:lnTo>
                    <a:pt x="4" y="314"/>
                  </a:lnTo>
                  <a:lnTo>
                    <a:pt x="2" y="300"/>
                  </a:lnTo>
                  <a:lnTo>
                    <a:pt x="0" y="288"/>
                  </a:lnTo>
                  <a:lnTo>
                    <a:pt x="0" y="274"/>
                  </a:lnTo>
                  <a:lnTo>
                    <a:pt x="0" y="262"/>
                  </a:lnTo>
                  <a:lnTo>
                    <a:pt x="0" y="248"/>
                  </a:lnTo>
                  <a:lnTo>
                    <a:pt x="0" y="234"/>
                  </a:lnTo>
                  <a:lnTo>
                    <a:pt x="2" y="222"/>
                  </a:lnTo>
                  <a:lnTo>
                    <a:pt x="4" y="208"/>
                  </a:lnTo>
                  <a:lnTo>
                    <a:pt x="8" y="196"/>
                  </a:lnTo>
                  <a:lnTo>
                    <a:pt x="10" y="184"/>
                  </a:lnTo>
                  <a:lnTo>
                    <a:pt x="14" y="172"/>
                  </a:lnTo>
                  <a:lnTo>
                    <a:pt x="20" y="160"/>
                  </a:lnTo>
                  <a:lnTo>
                    <a:pt x="24" y="148"/>
                  </a:lnTo>
                  <a:lnTo>
                    <a:pt x="30" y="136"/>
                  </a:lnTo>
                  <a:lnTo>
                    <a:pt x="36" y="126"/>
                  </a:lnTo>
                  <a:lnTo>
                    <a:pt x="44" y="116"/>
                  </a:lnTo>
                  <a:lnTo>
                    <a:pt x="50" y="104"/>
                  </a:lnTo>
                  <a:lnTo>
                    <a:pt x="58" y="96"/>
                  </a:lnTo>
                  <a:lnTo>
                    <a:pt x="66" y="86"/>
                  </a:lnTo>
                  <a:lnTo>
                    <a:pt x="74" y="76"/>
                  </a:lnTo>
                  <a:lnTo>
                    <a:pt x="84" y="68"/>
                  </a:lnTo>
                  <a:lnTo>
                    <a:pt x="92" y="60"/>
                  </a:lnTo>
                  <a:lnTo>
                    <a:pt x="102" y="52"/>
                  </a:lnTo>
                  <a:lnTo>
                    <a:pt x="112" y="44"/>
                  </a:lnTo>
                  <a:lnTo>
                    <a:pt x="122" y="38"/>
                  </a:lnTo>
                  <a:lnTo>
                    <a:pt x="134" y="32"/>
                  </a:lnTo>
                  <a:lnTo>
                    <a:pt x="144" y="26"/>
                  </a:lnTo>
                  <a:lnTo>
                    <a:pt x="156" y="20"/>
                  </a:lnTo>
                  <a:lnTo>
                    <a:pt x="168" y="16"/>
                  </a:lnTo>
                  <a:lnTo>
                    <a:pt x="180" y="12"/>
                  </a:lnTo>
                  <a:lnTo>
                    <a:pt x="192" y="8"/>
                  </a:lnTo>
                  <a:lnTo>
                    <a:pt x="204" y="6"/>
                  </a:lnTo>
                  <a:lnTo>
                    <a:pt x="216" y="4"/>
                  </a:lnTo>
                  <a:lnTo>
                    <a:pt x="230" y="2"/>
                  </a:lnTo>
                  <a:lnTo>
                    <a:pt x="242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FBE7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Freeform 385"/>
            <p:cNvSpPr>
              <a:spLocks/>
            </p:cNvSpPr>
            <p:nvPr/>
          </p:nvSpPr>
          <p:spPr bwMode="auto">
            <a:xfrm>
              <a:off x="5302250" y="1031875"/>
              <a:ext cx="777875" cy="790575"/>
            </a:xfrm>
            <a:custGeom>
              <a:avLst/>
              <a:gdLst/>
              <a:ahLst/>
              <a:cxnLst>
                <a:cxn ang="0">
                  <a:pos x="270" y="2"/>
                </a:cxn>
                <a:cxn ang="0">
                  <a:pos x="306" y="8"/>
                </a:cxn>
                <a:cxn ang="0">
                  <a:pos x="340" y="20"/>
                </a:cxn>
                <a:cxn ang="0">
                  <a:pos x="372" y="36"/>
                </a:cxn>
                <a:cxn ang="0">
                  <a:pos x="402" y="56"/>
                </a:cxn>
                <a:cxn ang="0">
                  <a:pos x="426" y="82"/>
                </a:cxn>
                <a:cxn ang="0">
                  <a:pos x="448" y="110"/>
                </a:cxn>
                <a:cxn ang="0">
                  <a:pos x="466" y="140"/>
                </a:cxn>
                <a:cxn ang="0">
                  <a:pos x="480" y="174"/>
                </a:cxn>
                <a:cxn ang="0">
                  <a:pos x="488" y="210"/>
                </a:cxn>
                <a:cxn ang="0">
                  <a:pos x="490" y="248"/>
                </a:cxn>
                <a:cxn ang="0">
                  <a:pos x="488" y="286"/>
                </a:cxn>
                <a:cxn ang="0">
                  <a:pos x="480" y="322"/>
                </a:cxn>
                <a:cxn ang="0">
                  <a:pos x="466" y="356"/>
                </a:cxn>
                <a:cxn ang="0">
                  <a:pos x="448" y="388"/>
                </a:cxn>
                <a:cxn ang="0">
                  <a:pos x="426" y="416"/>
                </a:cxn>
                <a:cxn ang="0">
                  <a:pos x="402" y="440"/>
                </a:cxn>
                <a:cxn ang="0">
                  <a:pos x="372" y="462"/>
                </a:cxn>
                <a:cxn ang="0">
                  <a:pos x="340" y="478"/>
                </a:cxn>
                <a:cxn ang="0">
                  <a:pos x="306" y="490"/>
                </a:cxn>
                <a:cxn ang="0">
                  <a:pos x="270" y="496"/>
                </a:cxn>
                <a:cxn ang="0">
                  <a:pos x="232" y="498"/>
                </a:cxn>
                <a:cxn ang="0">
                  <a:pos x="196" y="492"/>
                </a:cxn>
                <a:cxn ang="0">
                  <a:pos x="162" y="482"/>
                </a:cxn>
                <a:cxn ang="0">
                  <a:pos x="128" y="468"/>
                </a:cxn>
                <a:cxn ang="0">
                  <a:pos x="100" y="448"/>
                </a:cxn>
                <a:cxn ang="0">
                  <a:pos x="72" y="424"/>
                </a:cxn>
                <a:cxn ang="0">
                  <a:pos x="50" y="398"/>
                </a:cxn>
                <a:cxn ang="0">
                  <a:pos x="30" y="368"/>
                </a:cxn>
                <a:cxn ang="0">
                  <a:pos x="16" y="334"/>
                </a:cxn>
                <a:cxn ang="0">
                  <a:pos x="6" y="298"/>
                </a:cxn>
                <a:cxn ang="0">
                  <a:pos x="0" y="262"/>
                </a:cxn>
                <a:cxn ang="0">
                  <a:pos x="2" y="224"/>
                </a:cxn>
                <a:cxn ang="0">
                  <a:pos x="8" y="186"/>
                </a:cxn>
                <a:cxn ang="0">
                  <a:pos x="20" y="152"/>
                </a:cxn>
                <a:cxn ang="0">
                  <a:pos x="36" y="120"/>
                </a:cxn>
                <a:cxn ang="0">
                  <a:pos x="56" y="90"/>
                </a:cxn>
                <a:cxn ang="0">
                  <a:pos x="80" y="64"/>
                </a:cxn>
                <a:cxn ang="0">
                  <a:pos x="108" y="42"/>
                </a:cxn>
                <a:cxn ang="0">
                  <a:pos x="140" y="24"/>
                </a:cxn>
                <a:cxn ang="0">
                  <a:pos x="172" y="10"/>
                </a:cxn>
                <a:cxn ang="0">
                  <a:pos x="208" y="2"/>
                </a:cxn>
                <a:cxn ang="0">
                  <a:pos x="246" y="0"/>
                </a:cxn>
              </a:cxnLst>
              <a:rect l="0" t="0" r="r" b="b"/>
              <a:pathLst>
                <a:path w="490" h="498">
                  <a:moveTo>
                    <a:pt x="246" y="0"/>
                  </a:moveTo>
                  <a:lnTo>
                    <a:pt x="258" y="0"/>
                  </a:lnTo>
                  <a:lnTo>
                    <a:pt x="270" y="2"/>
                  </a:lnTo>
                  <a:lnTo>
                    <a:pt x="282" y="2"/>
                  </a:lnTo>
                  <a:lnTo>
                    <a:pt x="294" y="4"/>
                  </a:lnTo>
                  <a:lnTo>
                    <a:pt x="306" y="8"/>
                  </a:lnTo>
                  <a:lnTo>
                    <a:pt x="318" y="10"/>
                  </a:lnTo>
                  <a:lnTo>
                    <a:pt x="330" y="14"/>
                  </a:lnTo>
                  <a:lnTo>
                    <a:pt x="340" y="20"/>
                  </a:lnTo>
                  <a:lnTo>
                    <a:pt x="352" y="24"/>
                  </a:lnTo>
                  <a:lnTo>
                    <a:pt x="362" y="30"/>
                  </a:lnTo>
                  <a:lnTo>
                    <a:pt x="372" y="36"/>
                  </a:lnTo>
                  <a:lnTo>
                    <a:pt x="382" y="42"/>
                  </a:lnTo>
                  <a:lnTo>
                    <a:pt x="392" y="50"/>
                  </a:lnTo>
                  <a:lnTo>
                    <a:pt x="402" y="56"/>
                  </a:lnTo>
                  <a:lnTo>
                    <a:pt x="410" y="64"/>
                  </a:lnTo>
                  <a:lnTo>
                    <a:pt x="418" y="72"/>
                  </a:lnTo>
                  <a:lnTo>
                    <a:pt x="426" y="82"/>
                  </a:lnTo>
                  <a:lnTo>
                    <a:pt x="434" y="90"/>
                  </a:lnTo>
                  <a:lnTo>
                    <a:pt x="442" y="100"/>
                  </a:lnTo>
                  <a:lnTo>
                    <a:pt x="448" y="110"/>
                  </a:lnTo>
                  <a:lnTo>
                    <a:pt x="456" y="120"/>
                  </a:lnTo>
                  <a:lnTo>
                    <a:pt x="460" y="130"/>
                  </a:lnTo>
                  <a:lnTo>
                    <a:pt x="466" y="140"/>
                  </a:lnTo>
                  <a:lnTo>
                    <a:pt x="472" y="152"/>
                  </a:lnTo>
                  <a:lnTo>
                    <a:pt x="476" y="164"/>
                  </a:lnTo>
                  <a:lnTo>
                    <a:pt x="480" y="174"/>
                  </a:lnTo>
                  <a:lnTo>
                    <a:pt x="482" y="186"/>
                  </a:lnTo>
                  <a:lnTo>
                    <a:pt x="486" y="198"/>
                  </a:lnTo>
                  <a:lnTo>
                    <a:pt x="488" y="210"/>
                  </a:lnTo>
                  <a:lnTo>
                    <a:pt x="490" y="224"/>
                  </a:lnTo>
                  <a:lnTo>
                    <a:pt x="490" y="236"/>
                  </a:lnTo>
                  <a:lnTo>
                    <a:pt x="490" y="248"/>
                  </a:lnTo>
                  <a:lnTo>
                    <a:pt x="490" y="262"/>
                  </a:lnTo>
                  <a:lnTo>
                    <a:pt x="490" y="274"/>
                  </a:lnTo>
                  <a:lnTo>
                    <a:pt x="488" y="286"/>
                  </a:lnTo>
                  <a:lnTo>
                    <a:pt x="486" y="298"/>
                  </a:lnTo>
                  <a:lnTo>
                    <a:pt x="482" y="310"/>
                  </a:lnTo>
                  <a:lnTo>
                    <a:pt x="480" y="322"/>
                  </a:lnTo>
                  <a:lnTo>
                    <a:pt x="476" y="334"/>
                  </a:lnTo>
                  <a:lnTo>
                    <a:pt x="472" y="346"/>
                  </a:lnTo>
                  <a:lnTo>
                    <a:pt x="466" y="356"/>
                  </a:lnTo>
                  <a:lnTo>
                    <a:pt x="460" y="368"/>
                  </a:lnTo>
                  <a:lnTo>
                    <a:pt x="456" y="378"/>
                  </a:lnTo>
                  <a:lnTo>
                    <a:pt x="448" y="388"/>
                  </a:lnTo>
                  <a:lnTo>
                    <a:pt x="442" y="398"/>
                  </a:lnTo>
                  <a:lnTo>
                    <a:pt x="434" y="406"/>
                  </a:lnTo>
                  <a:lnTo>
                    <a:pt x="426" y="416"/>
                  </a:lnTo>
                  <a:lnTo>
                    <a:pt x="418" y="424"/>
                  </a:lnTo>
                  <a:lnTo>
                    <a:pt x="410" y="432"/>
                  </a:lnTo>
                  <a:lnTo>
                    <a:pt x="402" y="440"/>
                  </a:lnTo>
                  <a:lnTo>
                    <a:pt x="392" y="448"/>
                  </a:lnTo>
                  <a:lnTo>
                    <a:pt x="382" y="454"/>
                  </a:lnTo>
                  <a:lnTo>
                    <a:pt x="372" y="462"/>
                  </a:lnTo>
                  <a:lnTo>
                    <a:pt x="362" y="468"/>
                  </a:lnTo>
                  <a:lnTo>
                    <a:pt x="352" y="474"/>
                  </a:lnTo>
                  <a:lnTo>
                    <a:pt x="340" y="478"/>
                  </a:lnTo>
                  <a:lnTo>
                    <a:pt x="330" y="482"/>
                  </a:lnTo>
                  <a:lnTo>
                    <a:pt x="318" y="486"/>
                  </a:lnTo>
                  <a:lnTo>
                    <a:pt x="306" y="490"/>
                  </a:lnTo>
                  <a:lnTo>
                    <a:pt x="294" y="492"/>
                  </a:lnTo>
                  <a:lnTo>
                    <a:pt x="282" y="494"/>
                  </a:lnTo>
                  <a:lnTo>
                    <a:pt x="270" y="496"/>
                  </a:lnTo>
                  <a:lnTo>
                    <a:pt x="258" y="498"/>
                  </a:lnTo>
                  <a:lnTo>
                    <a:pt x="246" y="498"/>
                  </a:lnTo>
                  <a:lnTo>
                    <a:pt x="232" y="498"/>
                  </a:lnTo>
                  <a:lnTo>
                    <a:pt x="220" y="496"/>
                  </a:lnTo>
                  <a:lnTo>
                    <a:pt x="208" y="494"/>
                  </a:lnTo>
                  <a:lnTo>
                    <a:pt x="196" y="492"/>
                  </a:lnTo>
                  <a:lnTo>
                    <a:pt x="184" y="490"/>
                  </a:lnTo>
                  <a:lnTo>
                    <a:pt x="172" y="486"/>
                  </a:lnTo>
                  <a:lnTo>
                    <a:pt x="162" y="482"/>
                  </a:lnTo>
                  <a:lnTo>
                    <a:pt x="150" y="478"/>
                  </a:lnTo>
                  <a:lnTo>
                    <a:pt x="140" y="474"/>
                  </a:lnTo>
                  <a:lnTo>
                    <a:pt x="128" y="468"/>
                  </a:lnTo>
                  <a:lnTo>
                    <a:pt x="118" y="462"/>
                  </a:lnTo>
                  <a:lnTo>
                    <a:pt x="108" y="454"/>
                  </a:lnTo>
                  <a:lnTo>
                    <a:pt x="100" y="448"/>
                  </a:lnTo>
                  <a:lnTo>
                    <a:pt x="90" y="440"/>
                  </a:lnTo>
                  <a:lnTo>
                    <a:pt x="80" y="432"/>
                  </a:lnTo>
                  <a:lnTo>
                    <a:pt x="72" y="424"/>
                  </a:lnTo>
                  <a:lnTo>
                    <a:pt x="64" y="416"/>
                  </a:lnTo>
                  <a:lnTo>
                    <a:pt x="56" y="406"/>
                  </a:lnTo>
                  <a:lnTo>
                    <a:pt x="50" y="398"/>
                  </a:lnTo>
                  <a:lnTo>
                    <a:pt x="42" y="388"/>
                  </a:lnTo>
                  <a:lnTo>
                    <a:pt x="36" y="378"/>
                  </a:lnTo>
                  <a:lnTo>
                    <a:pt x="30" y="368"/>
                  </a:lnTo>
                  <a:lnTo>
                    <a:pt x="24" y="356"/>
                  </a:lnTo>
                  <a:lnTo>
                    <a:pt x="20" y="346"/>
                  </a:lnTo>
                  <a:lnTo>
                    <a:pt x="16" y="334"/>
                  </a:lnTo>
                  <a:lnTo>
                    <a:pt x="12" y="322"/>
                  </a:lnTo>
                  <a:lnTo>
                    <a:pt x="8" y="310"/>
                  </a:lnTo>
                  <a:lnTo>
                    <a:pt x="6" y="298"/>
                  </a:lnTo>
                  <a:lnTo>
                    <a:pt x="4" y="286"/>
                  </a:lnTo>
                  <a:lnTo>
                    <a:pt x="2" y="274"/>
                  </a:lnTo>
                  <a:lnTo>
                    <a:pt x="0" y="262"/>
                  </a:lnTo>
                  <a:lnTo>
                    <a:pt x="0" y="248"/>
                  </a:lnTo>
                  <a:lnTo>
                    <a:pt x="0" y="236"/>
                  </a:lnTo>
                  <a:lnTo>
                    <a:pt x="2" y="224"/>
                  </a:lnTo>
                  <a:lnTo>
                    <a:pt x="4" y="210"/>
                  </a:lnTo>
                  <a:lnTo>
                    <a:pt x="6" y="198"/>
                  </a:lnTo>
                  <a:lnTo>
                    <a:pt x="8" y="186"/>
                  </a:lnTo>
                  <a:lnTo>
                    <a:pt x="12" y="174"/>
                  </a:lnTo>
                  <a:lnTo>
                    <a:pt x="16" y="164"/>
                  </a:lnTo>
                  <a:lnTo>
                    <a:pt x="20" y="152"/>
                  </a:lnTo>
                  <a:lnTo>
                    <a:pt x="24" y="140"/>
                  </a:lnTo>
                  <a:lnTo>
                    <a:pt x="30" y="130"/>
                  </a:lnTo>
                  <a:lnTo>
                    <a:pt x="36" y="120"/>
                  </a:lnTo>
                  <a:lnTo>
                    <a:pt x="42" y="110"/>
                  </a:lnTo>
                  <a:lnTo>
                    <a:pt x="50" y="100"/>
                  </a:lnTo>
                  <a:lnTo>
                    <a:pt x="56" y="90"/>
                  </a:lnTo>
                  <a:lnTo>
                    <a:pt x="64" y="82"/>
                  </a:lnTo>
                  <a:lnTo>
                    <a:pt x="72" y="72"/>
                  </a:lnTo>
                  <a:lnTo>
                    <a:pt x="80" y="64"/>
                  </a:lnTo>
                  <a:lnTo>
                    <a:pt x="90" y="56"/>
                  </a:lnTo>
                  <a:lnTo>
                    <a:pt x="100" y="50"/>
                  </a:lnTo>
                  <a:lnTo>
                    <a:pt x="108" y="42"/>
                  </a:lnTo>
                  <a:lnTo>
                    <a:pt x="118" y="36"/>
                  </a:lnTo>
                  <a:lnTo>
                    <a:pt x="128" y="30"/>
                  </a:lnTo>
                  <a:lnTo>
                    <a:pt x="140" y="24"/>
                  </a:lnTo>
                  <a:lnTo>
                    <a:pt x="150" y="20"/>
                  </a:lnTo>
                  <a:lnTo>
                    <a:pt x="162" y="14"/>
                  </a:lnTo>
                  <a:lnTo>
                    <a:pt x="172" y="10"/>
                  </a:lnTo>
                  <a:lnTo>
                    <a:pt x="184" y="8"/>
                  </a:lnTo>
                  <a:lnTo>
                    <a:pt x="196" y="4"/>
                  </a:lnTo>
                  <a:lnTo>
                    <a:pt x="208" y="2"/>
                  </a:lnTo>
                  <a:lnTo>
                    <a:pt x="220" y="2"/>
                  </a:lnTo>
                  <a:lnTo>
                    <a:pt x="232" y="0"/>
                  </a:lnTo>
                  <a:lnTo>
                    <a:pt x="246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FBEB0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Freeform 386"/>
            <p:cNvSpPr>
              <a:spLocks/>
            </p:cNvSpPr>
            <p:nvPr/>
          </p:nvSpPr>
          <p:spPr bwMode="auto">
            <a:xfrm>
              <a:off x="5327650" y="1054100"/>
              <a:ext cx="739775" cy="752475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92" y="6"/>
                </a:cxn>
                <a:cxn ang="0">
                  <a:pos x="324" y="18"/>
                </a:cxn>
                <a:cxn ang="0">
                  <a:pos x="354" y="34"/>
                </a:cxn>
                <a:cxn ang="0">
                  <a:pos x="382" y="54"/>
                </a:cxn>
                <a:cxn ang="0">
                  <a:pos x="406" y="76"/>
                </a:cxn>
                <a:cxn ang="0">
                  <a:pos x="426" y="104"/>
                </a:cxn>
                <a:cxn ang="0">
                  <a:pos x="444" y="134"/>
                </a:cxn>
                <a:cxn ang="0">
                  <a:pos x="456" y="166"/>
                </a:cxn>
                <a:cxn ang="0">
                  <a:pos x="464" y="200"/>
                </a:cxn>
                <a:cxn ang="0">
                  <a:pos x="466" y="236"/>
                </a:cxn>
                <a:cxn ang="0">
                  <a:pos x="464" y="272"/>
                </a:cxn>
                <a:cxn ang="0">
                  <a:pos x="456" y="306"/>
                </a:cxn>
                <a:cxn ang="0">
                  <a:pos x="444" y="338"/>
                </a:cxn>
                <a:cxn ang="0">
                  <a:pos x="426" y="368"/>
                </a:cxn>
                <a:cxn ang="0">
                  <a:pos x="406" y="396"/>
                </a:cxn>
                <a:cxn ang="0">
                  <a:pos x="382" y="420"/>
                </a:cxn>
                <a:cxn ang="0">
                  <a:pos x="354" y="438"/>
                </a:cxn>
                <a:cxn ang="0">
                  <a:pos x="324" y="454"/>
                </a:cxn>
                <a:cxn ang="0">
                  <a:pos x="292" y="466"/>
                </a:cxn>
                <a:cxn ang="0">
                  <a:pos x="256" y="472"/>
                </a:cxn>
                <a:cxn ang="0">
                  <a:pos x="222" y="472"/>
                </a:cxn>
                <a:cxn ang="0">
                  <a:pos x="186" y="468"/>
                </a:cxn>
                <a:cxn ang="0">
                  <a:pos x="152" y="458"/>
                </a:cxn>
                <a:cxn ang="0">
                  <a:pos x="122" y="444"/>
                </a:cxn>
                <a:cxn ang="0">
                  <a:pos x="94" y="426"/>
                </a:cxn>
                <a:cxn ang="0">
                  <a:pos x="68" y="404"/>
                </a:cxn>
                <a:cxn ang="0">
                  <a:pos x="46" y="378"/>
                </a:cxn>
                <a:cxn ang="0">
                  <a:pos x="28" y="350"/>
                </a:cxn>
                <a:cxn ang="0">
                  <a:pos x="14" y="318"/>
                </a:cxn>
                <a:cxn ang="0">
                  <a:pos x="4" y="284"/>
                </a:cxn>
                <a:cxn ang="0">
                  <a:pos x="0" y="248"/>
                </a:cxn>
                <a:cxn ang="0">
                  <a:pos x="2" y="212"/>
                </a:cxn>
                <a:cxn ang="0">
                  <a:pos x="8" y="178"/>
                </a:cxn>
                <a:cxn ang="0">
                  <a:pos x="18" y="144"/>
                </a:cxn>
                <a:cxn ang="0">
                  <a:pos x="34" y="114"/>
                </a:cxn>
                <a:cxn ang="0">
                  <a:pos x="54" y="86"/>
                </a:cxn>
                <a:cxn ang="0">
                  <a:pos x="76" y="60"/>
                </a:cxn>
                <a:cxn ang="0">
                  <a:pos x="102" y="40"/>
                </a:cxn>
                <a:cxn ang="0">
                  <a:pos x="132" y="22"/>
                </a:cxn>
                <a:cxn ang="0">
                  <a:pos x="164" y="10"/>
                </a:cxn>
                <a:cxn ang="0">
                  <a:pos x="198" y="2"/>
                </a:cxn>
                <a:cxn ang="0">
                  <a:pos x="234" y="0"/>
                </a:cxn>
              </a:cxnLst>
              <a:rect l="0" t="0" r="r" b="b"/>
              <a:pathLst>
                <a:path w="466" h="474">
                  <a:moveTo>
                    <a:pt x="234" y="0"/>
                  </a:moveTo>
                  <a:lnTo>
                    <a:pt x="246" y="0"/>
                  </a:lnTo>
                  <a:lnTo>
                    <a:pt x="256" y="0"/>
                  </a:lnTo>
                  <a:lnTo>
                    <a:pt x="268" y="2"/>
                  </a:lnTo>
                  <a:lnTo>
                    <a:pt x="280" y="4"/>
                  </a:lnTo>
                  <a:lnTo>
                    <a:pt x="292" y="6"/>
                  </a:lnTo>
                  <a:lnTo>
                    <a:pt x="302" y="10"/>
                  </a:lnTo>
                  <a:lnTo>
                    <a:pt x="314" y="14"/>
                  </a:lnTo>
                  <a:lnTo>
                    <a:pt x="324" y="18"/>
                  </a:lnTo>
                  <a:lnTo>
                    <a:pt x="334" y="22"/>
                  </a:lnTo>
                  <a:lnTo>
                    <a:pt x="344" y="28"/>
                  </a:lnTo>
                  <a:lnTo>
                    <a:pt x="354" y="34"/>
                  </a:lnTo>
                  <a:lnTo>
                    <a:pt x="364" y="40"/>
                  </a:lnTo>
                  <a:lnTo>
                    <a:pt x="372" y="46"/>
                  </a:lnTo>
                  <a:lnTo>
                    <a:pt x="382" y="54"/>
                  </a:lnTo>
                  <a:lnTo>
                    <a:pt x="390" y="60"/>
                  </a:lnTo>
                  <a:lnTo>
                    <a:pt x="398" y="68"/>
                  </a:lnTo>
                  <a:lnTo>
                    <a:pt x="406" y="76"/>
                  </a:lnTo>
                  <a:lnTo>
                    <a:pt x="412" y="86"/>
                  </a:lnTo>
                  <a:lnTo>
                    <a:pt x="420" y="94"/>
                  </a:lnTo>
                  <a:lnTo>
                    <a:pt x="426" y="104"/>
                  </a:lnTo>
                  <a:lnTo>
                    <a:pt x="432" y="114"/>
                  </a:lnTo>
                  <a:lnTo>
                    <a:pt x="438" y="124"/>
                  </a:lnTo>
                  <a:lnTo>
                    <a:pt x="444" y="134"/>
                  </a:lnTo>
                  <a:lnTo>
                    <a:pt x="448" y="144"/>
                  </a:lnTo>
                  <a:lnTo>
                    <a:pt x="452" y="154"/>
                  </a:lnTo>
                  <a:lnTo>
                    <a:pt x="456" y="166"/>
                  </a:lnTo>
                  <a:lnTo>
                    <a:pt x="458" y="178"/>
                  </a:lnTo>
                  <a:lnTo>
                    <a:pt x="462" y="188"/>
                  </a:lnTo>
                  <a:lnTo>
                    <a:pt x="464" y="200"/>
                  </a:lnTo>
                  <a:lnTo>
                    <a:pt x="464" y="212"/>
                  </a:lnTo>
                  <a:lnTo>
                    <a:pt x="466" y="224"/>
                  </a:lnTo>
                  <a:lnTo>
                    <a:pt x="466" y="236"/>
                  </a:lnTo>
                  <a:lnTo>
                    <a:pt x="466" y="248"/>
                  </a:lnTo>
                  <a:lnTo>
                    <a:pt x="464" y="260"/>
                  </a:lnTo>
                  <a:lnTo>
                    <a:pt x="464" y="272"/>
                  </a:lnTo>
                  <a:lnTo>
                    <a:pt x="462" y="284"/>
                  </a:lnTo>
                  <a:lnTo>
                    <a:pt x="458" y="296"/>
                  </a:lnTo>
                  <a:lnTo>
                    <a:pt x="456" y="306"/>
                  </a:lnTo>
                  <a:lnTo>
                    <a:pt x="452" y="318"/>
                  </a:lnTo>
                  <a:lnTo>
                    <a:pt x="448" y="328"/>
                  </a:lnTo>
                  <a:lnTo>
                    <a:pt x="444" y="338"/>
                  </a:lnTo>
                  <a:lnTo>
                    <a:pt x="438" y="350"/>
                  </a:lnTo>
                  <a:lnTo>
                    <a:pt x="432" y="360"/>
                  </a:lnTo>
                  <a:lnTo>
                    <a:pt x="426" y="368"/>
                  </a:lnTo>
                  <a:lnTo>
                    <a:pt x="420" y="378"/>
                  </a:lnTo>
                  <a:lnTo>
                    <a:pt x="412" y="386"/>
                  </a:lnTo>
                  <a:lnTo>
                    <a:pt x="406" y="396"/>
                  </a:lnTo>
                  <a:lnTo>
                    <a:pt x="398" y="404"/>
                  </a:lnTo>
                  <a:lnTo>
                    <a:pt x="390" y="412"/>
                  </a:lnTo>
                  <a:lnTo>
                    <a:pt x="382" y="420"/>
                  </a:lnTo>
                  <a:lnTo>
                    <a:pt x="372" y="426"/>
                  </a:lnTo>
                  <a:lnTo>
                    <a:pt x="364" y="432"/>
                  </a:lnTo>
                  <a:lnTo>
                    <a:pt x="354" y="438"/>
                  </a:lnTo>
                  <a:lnTo>
                    <a:pt x="344" y="444"/>
                  </a:lnTo>
                  <a:lnTo>
                    <a:pt x="334" y="450"/>
                  </a:lnTo>
                  <a:lnTo>
                    <a:pt x="324" y="454"/>
                  </a:lnTo>
                  <a:lnTo>
                    <a:pt x="314" y="458"/>
                  </a:lnTo>
                  <a:lnTo>
                    <a:pt x="302" y="462"/>
                  </a:lnTo>
                  <a:lnTo>
                    <a:pt x="292" y="466"/>
                  </a:lnTo>
                  <a:lnTo>
                    <a:pt x="280" y="468"/>
                  </a:lnTo>
                  <a:lnTo>
                    <a:pt x="268" y="470"/>
                  </a:lnTo>
                  <a:lnTo>
                    <a:pt x="256" y="472"/>
                  </a:lnTo>
                  <a:lnTo>
                    <a:pt x="246" y="472"/>
                  </a:lnTo>
                  <a:lnTo>
                    <a:pt x="234" y="474"/>
                  </a:lnTo>
                  <a:lnTo>
                    <a:pt x="222" y="472"/>
                  </a:lnTo>
                  <a:lnTo>
                    <a:pt x="210" y="472"/>
                  </a:lnTo>
                  <a:lnTo>
                    <a:pt x="198" y="470"/>
                  </a:lnTo>
                  <a:lnTo>
                    <a:pt x="186" y="468"/>
                  </a:lnTo>
                  <a:lnTo>
                    <a:pt x="174" y="466"/>
                  </a:lnTo>
                  <a:lnTo>
                    <a:pt x="164" y="462"/>
                  </a:lnTo>
                  <a:lnTo>
                    <a:pt x="152" y="458"/>
                  </a:lnTo>
                  <a:lnTo>
                    <a:pt x="142" y="454"/>
                  </a:lnTo>
                  <a:lnTo>
                    <a:pt x="132" y="450"/>
                  </a:lnTo>
                  <a:lnTo>
                    <a:pt x="122" y="444"/>
                  </a:lnTo>
                  <a:lnTo>
                    <a:pt x="112" y="438"/>
                  </a:lnTo>
                  <a:lnTo>
                    <a:pt x="102" y="432"/>
                  </a:lnTo>
                  <a:lnTo>
                    <a:pt x="94" y="426"/>
                  </a:lnTo>
                  <a:lnTo>
                    <a:pt x="84" y="420"/>
                  </a:lnTo>
                  <a:lnTo>
                    <a:pt x="76" y="412"/>
                  </a:lnTo>
                  <a:lnTo>
                    <a:pt x="68" y="404"/>
                  </a:lnTo>
                  <a:lnTo>
                    <a:pt x="60" y="396"/>
                  </a:lnTo>
                  <a:lnTo>
                    <a:pt x="54" y="386"/>
                  </a:lnTo>
                  <a:lnTo>
                    <a:pt x="46" y="378"/>
                  </a:lnTo>
                  <a:lnTo>
                    <a:pt x="40" y="368"/>
                  </a:lnTo>
                  <a:lnTo>
                    <a:pt x="34" y="360"/>
                  </a:lnTo>
                  <a:lnTo>
                    <a:pt x="28" y="350"/>
                  </a:lnTo>
                  <a:lnTo>
                    <a:pt x="22" y="338"/>
                  </a:lnTo>
                  <a:lnTo>
                    <a:pt x="18" y="328"/>
                  </a:lnTo>
                  <a:lnTo>
                    <a:pt x="14" y="318"/>
                  </a:lnTo>
                  <a:lnTo>
                    <a:pt x="10" y="306"/>
                  </a:lnTo>
                  <a:lnTo>
                    <a:pt x="8" y="296"/>
                  </a:lnTo>
                  <a:lnTo>
                    <a:pt x="4" y="284"/>
                  </a:lnTo>
                  <a:lnTo>
                    <a:pt x="2" y="272"/>
                  </a:lnTo>
                  <a:lnTo>
                    <a:pt x="2" y="260"/>
                  </a:lnTo>
                  <a:lnTo>
                    <a:pt x="0" y="248"/>
                  </a:lnTo>
                  <a:lnTo>
                    <a:pt x="0" y="236"/>
                  </a:lnTo>
                  <a:lnTo>
                    <a:pt x="0" y="224"/>
                  </a:lnTo>
                  <a:lnTo>
                    <a:pt x="2" y="212"/>
                  </a:lnTo>
                  <a:lnTo>
                    <a:pt x="2" y="200"/>
                  </a:lnTo>
                  <a:lnTo>
                    <a:pt x="4" y="188"/>
                  </a:lnTo>
                  <a:lnTo>
                    <a:pt x="8" y="178"/>
                  </a:lnTo>
                  <a:lnTo>
                    <a:pt x="10" y="166"/>
                  </a:lnTo>
                  <a:lnTo>
                    <a:pt x="14" y="154"/>
                  </a:lnTo>
                  <a:lnTo>
                    <a:pt x="18" y="144"/>
                  </a:lnTo>
                  <a:lnTo>
                    <a:pt x="22" y="134"/>
                  </a:lnTo>
                  <a:lnTo>
                    <a:pt x="28" y="124"/>
                  </a:lnTo>
                  <a:lnTo>
                    <a:pt x="34" y="114"/>
                  </a:lnTo>
                  <a:lnTo>
                    <a:pt x="40" y="104"/>
                  </a:lnTo>
                  <a:lnTo>
                    <a:pt x="46" y="94"/>
                  </a:lnTo>
                  <a:lnTo>
                    <a:pt x="54" y="86"/>
                  </a:lnTo>
                  <a:lnTo>
                    <a:pt x="60" y="76"/>
                  </a:lnTo>
                  <a:lnTo>
                    <a:pt x="68" y="68"/>
                  </a:lnTo>
                  <a:lnTo>
                    <a:pt x="76" y="60"/>
                  </a:lnTo>
                  <a:lnTo>
                    <a:pt x="84" y="54"/>
                  </a:lnTo>
                  <a:lnTo>
                    <a:pt x="94" y="46"/>
                  </a:lnTo>
                  <a:lnTo>
                    <a:pt x="102" y="40"/>
                  </a:lnTo>
                  <a:lnTo>
                    <a:pt x="112" y="34"/>
                  </a:lnTo>
                  <a:lnTo>
                    <a:pt x="122" y="28"/>
                  </a:lnTo>
                  <a:lnTo>
                    <a:pt x="132" y="22"/>
                  </a:lnTo>
                  <a:lnTo>
                    <a:pt x="142" y="18"/>
                  </a:lnTo>
                  <a:lnTo>
                    <a:pt x="152" y="14"/>
                  </a:lnTo>
                  <a:lnTo>
                    <a:pt x="164" y="10"/>
                  </a:lnTo>
                  <a:lnTo>
                    <a:pt x="174" y="6"/>
                  </a:lnTo>
                  <a:lnTo>
                    <a:pt x="186" y="4"/>
                  </a:lnTo>
                  <a:lnTo>
                    <a:pt x="198" y="2"/>
                  </a:lnTo>
                  <a:lnTo>
                    <a:pt x="210" y="0"/>
                  </a:lnTo>
                  <a:lnTo>
                    <a:pt x="222" y="0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FCEE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Freeform 387"/>
            <p:cNvSpPr>
              <a:spLocks/>
            </p:cNvSpPr>
            <p:nvPr/>
          </p:nvSpPr>
          <p:spPr bwMode="auto">
            <a:xfrm>
              <a:off x="5353050" y="1073150"/>
              <a:ext cx="701675" cy="714375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276" y="8"/>
                </a:cxn>
                <a:cxn ang="0">
                  <a:pos x="306" y="18"/>
                </a:cxn>
                <a:cxn ang="0">
                  <a:pos x="336" y="34"/>
                </a:cxn>
                <a:cxn ang="0">
                  <a:pos x="362" y="52"/>
                </a:cxn>
                <a:cxn ang="0">
                  <a:pos x="384" y="74"/>
                </a:cxn>
                <a:cxn ang="0">
                  <a:pos x="404" y="100"/>
                </a:cxn>
                <a:cxn ang="0">
                  <a:pos x="420" y="128"/>
                </a:cxn>
                <a:cxn ang="0">
                  <a:pos x="432" y="158"/>
                </a:cxn>
                <a:cxn ang="0">
                  <a:pos x="440" y="192"/>
                </a:cxn>
                <a:cxn ang="0">
                  <a:pos x="442" y="226"/>
                </a:cxn>
                <a:cxn ang="0">
                  <a:pos x="440" y="260"/>
                </a:cxn>
                <a:cxn ang="0">
                  <a:pos x="432" y="292"/>
                </a:cxn>
                <a:cxn ang="0">
                  <a:pos x="420" y="324"/>
                </a:cxn>
                <a:cxn ang="0">
                  <a:pos x="404" y="352"/>
                </a:cxn>
                <a:cxn ang="0">
                  <a:pos x="384" y="378"/>
                </a:cxn>
                <a:cxn ang="0">
                  <a:pos x="362" y="400"/>
                </a:cxn>
                <a:cxn ang="0">
                  <a:pos x="336" y="418"/>
                </a:cxn>
                <a:cxn ang="0">
                  <a:pos x="306" y="434"/>
                </a:cxn>
                <a:cxn ang="0">
                  <a:pos x="276" y="444"/>
                </a:cxn>
                <a:cxn ang="0">
                  <a:pos x="244" y="450"/>
                </a:cxn>
                <a:cxn ang="0">
                  <a:pos x="210" y="450"/>
                </a:cxn>
                <a:cxn ang="0">
                  <a:pos x="176" y="446"/>
                </a:cxn>
                <a:cxn ang="0">
                  <a:pos x="144" y="438"/>
                </a:cxn>
                <a:cxn ang="0">
                  <a:pos x="114" y="424"/>
                </a:cxn>
                <a:cxn ang="0">
                  <a:pos x="88" y="406"/>
                </a:cxn>
                <a:cxn ang="0">
                  <a:pos x="64" y="384"/>
                </a:cxn>
                <a:cxn ang="0">
                  <a:pos x="44" y="360"/>
                </a:cxn>
                <a:cxn ang="0">
                  <a:pos x="26" y="332"/>
                </a:cxn>
                <a:cxn ang="0">
                  <a:pos x="12" y="304"/>
                </a:cxn>
                <a:cxn ang="0">
                  <a:pos x="4" y="272"/>
                </a:cxn>
                <a:cxn ang="0">
                  <a:pos x="0" y="238"/>
                </a:cxn>
                <a:cxn ang="0">
                  <a:pos x="0" y="202"/>
                </a:cxn>
                <a:cxn ang="0">
                  <a:pos x="6" y="170"/>
                </a:cxn>
                <a:cxn ang="0">
                  <a:pos x="16" y="138"/>
                </a:cxn>
                <a:cxn ang="0">
                  <a:pos x="32" y="110"/>
                </a:cxn>
                <a:cxn ang="0">
                  <a:pos x="50" y="82"/>
                </a:cxn>
                <a:cxn ang="0">
                  <a:pos x="72" y="60"/>
                </a:cxn>
                <a:cxn ang="0">
                  <a:pos x="96" y="40"/>
                </a:cxn>
                <a:cxn ang="0">
                  <a:pos x="124" y="24"/>
                </a:cxn>
                <a:cxn ang="0">
                  <a:pos x="154" y="10"/>
                </a:cxn>
                <a:cxn ang="0">
                  <a:pos x="186" y="4"/>
                </a:cxn>
                <a:cxn ang="0">
                  <a:pos x="220" y="0"/>
                </a:cxn>
              </a:cxnLst>
              <a:rect l="0" t="0" r="r" b="b"/>
              <a:pathLst>
                <a:path w="442" h="450">
                  <a:moveTo>
                    <a:pt x="220" y="0"/>
                  </a:moveTo>
                  <a:lnTo>
                    <a:pt x="232" y="2"/>
                  </a:lnTo>
                  <a:lnTo>
                    <a:pt x="244" y="2"/>
                  </a:lnTo>
                  <a:lnTo>
                    <a:pt x="254" y="4"/>
                  </a:lnTo>
                  <a:lnTo>
                    <a:pt x="266" y="6"/>
                  </a:lnTo>
                  <a:lnTo>
                    <a:pt x="276" y="8"/>
                  </a:lnTo>
                  <a:lnTo>
                    <a:pt x="286" y="10"/>
                  </a:lnTo>
                  <a:lnTo>
                    <a:pt x="296" y="14"/>
                  </a:lnTo>
                  <a:lnTo>
                    <a:pt x="306" y="18"/>
                  </a:lnTo>
                  <a:lnTo>
                    <a:pt x="316" y="24"/>
                  </a:lnTo>
                  <a:lnTo>
                    <a:pt x="326" y="28"/>
                  </a:lnTo>
                  <a:lnTo>
                    <a:pt x="336" y="34"/>
                  </a:lnTo>
                  <a:lnTo>
                    <a:pt x="344" y="40"/>
                  </a:lnTo>
                  <a:lnTo>
                    <a:pt x="354" y="46"/>
                  </a:lnTo>
                  <a:lnTo>
                    <a:pt x="362" y="52"/>
                  </a:lnTo>
                  <a:lnTo>
                    <a:pt x="370" y="60"/>
                  </a:lnTo>
                  <a:lnTo>
                    <a:pt x="378" y="66"/>
                  </a:lnTo>
                  <a:lnTo>
                    <a:pt x="384" y="74"/>
                  </a:lnTo>
                  <a:lnTo>
                    <a:pt x="392" y="82"/>
                  </a:lnTo>
                  <a:lnTo>
                    <a:pt x="398" y="92"/>
                  </a:lnTo>
                  <a:lnTo>
                    <a:pt x="404" y="100"/>
                  </a:lnTo>
                  <a:lnTo>
                    <a:pt x="410" y="110"/>
                  </a:lnTo>
                  <a:lnTo>
                    <a:pt x="416" y="118"/>
                  </a:lnTo>
                  <a:lnTo>
                    <a:pt x="420" y="128"/>
                  </a:lnTo>
                  <a:lnTo>
                    <a:pt x="424" y="138"/>
                  </a:lnTo>
                  <a:lnTo>
                    <a:pt x="428" y="148"/>
                  </a:lnTo>
                  <a:lnTo>
                    <a:pt x="432" y="158"/>
                  </a:lnTo>
                  <a:lnTo>
                    <a:pt x="434" y="170"/>
                  </a:lnTo>
                  <a:lnTo>
                    <a:pt x="438" y="180"/>
                  </a:lnTo>
                  <a:lnTo>
                    <a:pt x="440" y="192"/>
                  </a:lnTo>
                  <a:lnTo>
                    <a:pt x="440" y="202"/>
                  </a:lnTo>
                  <a:lnTo>
                    <a:pt x="442" y="214"/>
                  </a:lnTo>
                  <a:lnTo>
                    <a:pt x="442" y="226"/>
                  </a:lnTo>
                  <a:lnTo>
                    <a:pt x="442" y="238"/>
                  </a:lnTo>
                  <a:lnTo>
                    <a:pt x="440" y="248"/>
                  </a:lnTo>
                  <a:lnTo>
                    <a:pt x="440" y="260"/>
                  </a:lnTo>
                  <a:lnTo>
                    <a:pt x="438" y="272"/>
                  </a:lnTo>
                  <a:lnTo>
                    <a:pt x="434" y="282"/>
                  </a:lnTo>
                  <a:lnTo>
                    <a:pt x="432" y="292"/>
                  </a:lnTo>
                  <a:lnTo>
                    <a:pt x="428" y="304"/>
                  </a:lnTo>
                  <a:lnTo>
                    <a:pt x="424" y="314"/>
                  </a:lnTo>
                  <a:lnTo>
                    <a:pt x="420" y="324"/>
                  </a:lnTo>
                  <a:lnTo>
                    <a:pt x="416" y="332"/>
                  </a:lnTo>
                  <a:lnTo>
                    <a:pt x="410" y="342"/>
                  </a:lnTo>
                  <a:lnTo>
                    <a:pt x="404" y="352"/>
                  </a:lnTo>
                  <a:lnTo>
                    <a:pt x="398" y="360"/>
                  </a:lnTo>
                  <a:lnTo>
                    <a:pt x="392" y="368"/>
                  </a:lnTo>
                  <a:lnTo>
                    <a:pt x="384" y="378"/>
                  </a:lnTo>
                  <a:lnTo>
                    <a:pt x="378" y="384"/>
                  </a:lnTo>
                  <a:lnTo>
                    <a:pt x="370" y="392"/>
                  </a:lnTo>
                  <a:lnTo>
                    <a:pt x="362" y="400"/>
                  </a:lnTo>
                  <a:lnTo>
                    <a:pt x="354" y="406"/>
                  </a:lnTo>
                  <a:lnTo>
                    <a:pt x="344" y="412"/>
                  </a:lnTo>
                  <a:lnTo>
                    <a:pt x="336" y="418"/>
                  </a:lnTo>
                  <a:lnTo>
                    <a:pt x="326" y="424"/>
                  </a:lnTo>
                  <a:lnTo>
                    <a:pt x="316" y="428"/>
                  </a:lnTo>
                  <a:lnTo>
                    <a:pt x="306" y="434"/>
                  </a:lnTo>
                  <a:lnTo>
                    <a:pt x="296" y="438"/>
                  </a:lnTo>
                  <a:lnTo>
                    <a:pt x="286" y="440"/>
                  </a:lnTo>
                  <a:lnTo>
                    <a:pt x="276" y="444"/>
                  </a:lnTo>
                  <a:lnTo>
                    <a:pt x="266" y="446"/>
                  </a:lnTo>
                  <a:lnTo>
                    <a:pt x="254" y="448"/>
                  </a:lnTo>
                  <a:lnTo>
                    <a:pt x="244" y="450"/>
                  </a:lnTo>
                  <a:lnTo>
                    <a:pt x="232" y="450"/>
                  </a:lnTo>
                  <a:lnTo>
                    <a:pt x="220" y="450"/>
                  </a:lnTo>
                  <a:lnTo>
                    <a:pt x="210" y="450"/>
                  </a:lnTo>
                  <a:lnTo>
                    <a:pt x="198" y="450"/>
                  </a:lnTo>
                  <a:lnTo>
                    <a:pt x="186" y="448"/>
                  </a:lnTo>
                  <a:lnTo>
                    <a:pt x="176" y="446"/>
                  </a:lnTo>
                  <a:lnTo>
                    <a:pt x="166" y="444"/>
                  </a:lnTo>
                  <a:lnTo>
                    <a:pt x="154" y="440"/>
                  </a:lnTo>
                  <a:lnTo>
                    <a:pt x="144" y="438"/>
                  </a:lnTo>
                  <a:lnTo>
                    <a:pt x="134" y="434"/>
                  </a:lnTo>
                  <a:lnTo>
                    <a:pt x="124" y="428"/>
                  </a:lnTo>
                  <a:lnTo>
                    <a:pt x="114" y="424"/>
                  </a:lnTo>
                  <a:lnTo>
                    <a:pt x="106" y="418"/>
                  </a:lnTo>
                  <a:lnTo>
                    <a:pt x="96" y="412"/>
                  </a:lnTo>
                  <a:lnTo>
                    <a:pt x="88" y="406"/>
                  </a:lnTo>
                  <a:lnTo>
                    <a:pt x="80" y="400"/>
                  </a:lnTo>
                  <a:lnTo>
                    <a:pt x="72" y="392"/>
                  </a:lnTo>
                  <a:lnTo>
                    <a:pt x="64" y="384"/>
                  </a:lnTo>
                  <a:lnTo>
                    <a:pt x="56" y="378"/>
                  </a:lnTo>
                  <a:lnTo>
                    <a:pt x="50" y="368"/>
                  </a:lnTo>
                  <a:lnTo>
                    <a:pt x="44" y="360"/>
                  </a:lnTo>
                  <a:lnTo>
                    <a:pt x="38" y="352"/>
                  </a:lnTo>
                  <a:lnTo>
                    <a:pt x="32" y="342"/>
                  </a:lnTo>
                  <a:lnTo>
                    <a:pt x="26" y="332"/>
                  </a:lnTo>
                  <a:lnTo>
                    <a:pt x="20" y="324"/>
                  </a:lnTo>
                  <a:lnTo>
                    <a:pt x="16" y="314"/>
                  </a:lnTo>
                  <a:lnTo>
                    <a:pt x="12" y="304"/>
                  </a:lnTo>
                  <a:lnTo>
                    <a:pt x="10" y="292"/>
                  </a:lnTo>
                  <a:lnTo>
                    <a:pt x="6" y="282"/>
                  </a:lnTo>
                  <a:lnTo>
                    <a:pt x="4" y="272"/>
                  </a:lnTo>
                  <a:lnTo>
                    <a:pt x="2" y="260"/>
                  </a:lnTo>
                  <a:lnTo>
                    <a:pt x="0" y="248"/>
                  </a:lnTo>
                  <a:lnTo>
                    <a:pt x="0" y="238"/>
                  </a:lnTo>
                  <a:lnTo>
                    <a:pt x="0" y="226"/>
                  </a:lnTo>
                  <a:lnTo>
                    <a:pt x="0" y="214"/>
                  </a:lnTo>
                  <a:lnTo>
                    <a:pt x="0" y="202"/>
                  </a:lnTo>
                  <a:lnTo>
                    <a:pt x="2" y="192"/>
                  </a:lnTo>
                  <a:lnTo>
                    <a:pt x="4" y="180"/>
                  </a:lnTo>
                  <a:lnTo>
                    <a:pt x="6" y="170"/>
                  </a:lnTo>
                  <a:lnTo>
                    <a:pt x="10" y="158"/>
                  </a:lnTo>
                  <a:lnTo>
                    <a:pt x="12" y="148"/>
                  </a:lnTo>
                  <a:lnTo>
                    <a:pt x="16" y="138"/>
                  </a:lnTo>
                  <a:lnTo>
                    <a:pt x="20" y="128"/>
                  </a:lnTo>
                  <a:lnTo>
                    <a:pt x="26" y="118"/>
                  </a:lnTo>
                  <a:lnTo>
                    <a:pt x="32" y="110"/>
                  </a:lnTo>
                  <a:lnTo>
                    <a:pt x="38" y="100"/>
                  </a:lnTo>
                  <a:lnTo>
                    <a:pt x="44" y="92"/>
                  </a:lnTo>
                  <a:lnTo>
                    <a:pt x="50" y="82"/>
                  </a:lnTo>
                  <a:lnTo>
                    <a:pt x="56" y="74"/>
                  </a:lnTo>
                  <a:lnTo>
                    <a:pt x="64" y="66"/>
                  </a:lnTo>
                  <a:lnTo>
                    <a:pt x="72" y="60"/>
                  </a:lnTo>
                  <a:lnTo>
                    <a:pt x="80" y="52"/>
                  </a:lnTo>
                  <a:lnTo>
                    <a:pt x="88" y="46"/>
                  </a:lnTo>
                  <a:lnTo>
                    <a:pt x="96" y="40"/>
                  </a:lnTo>
                  <a:lnTo>
                    <a:pt x="106" y="34"/>
                  </a:lnTo>
                  <a:lnTo>
                    <a:pt x="114" y="28"/>
                  </a:lnTo>
                  <a:lnTo>
                    <a:pt x="124" y="24"/>
                  </a:lnTo>
                  <a:lnTo>
                    <a:pt x="134" y="18"/>
                  </a:lnTo>
                  <a:lnTo>
                    <a:pt x="144" y="14"/>
                  </a:lnTo>
                  <a:lnTo>
                    <a:pt x="154" y="10"/>
                  </a:lnTo>
                  <a:lnTo>
                    <a:pt x="166" y="8"/>
                  </a:lnTo>
                  <a:lnTo>
                    <a:pt x="176" y="6"/>
                  </a:lnTo>
                  <a:lnTo>
                    <a:pt x="186" y="4"/>
                  </a:lnTo>
                  <a:lnTo>
                    <a:pt x="198" y="2"/>
                  </a:lnTo>
                  <a:lnTo>
                    <a:pt x="210" y="2"/>
                  </a:lnTo>
                  <a:lnTo>
                    <a:pt x="220" y="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2" name="Freeform 390"/>
            <p:cNvSpPr>
              <a:spLocks/>
            </p:cNvSpPr>
            <p:nvPr/>
          </p:nvSpPr>
          <p:spPr bwMode="auto">
            <a:xfrm>
              <a:off x="5359400" y="1130300"/>
              <a:ext cx="209550" cy="358775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38" y="8"/>
                </a:cxn>
                <a:cxn ang="0">
                  <a:pos x="30" y="16"/>
                </a:cxn>
                <a:cxn ang="0">
                  <a:pos x="22" y="26"/>
                </a:cxn>
                <a:cxn ang="0">
                  <a:pos x="16" y="36"/>
                </a:cxn>
                <a:cxn ang="0">
                  <a:pos x="10" y="50"/>
                </a:cxn>
                <a:cxn ang="0">
                  <a:pos x="6" y="64"/>
                </a:cxn>
                <a:cxn ang="0">
                  <a:pos x="2" y="78"/>
                </a:cxn>
                <a:cxn ang="0">
                  <a:pos x="0" y="94"/>
                </a:cxn>
                <a:cxn ang="0">
                  <a:pos x="0" y="112"/>
                </a:cxn>
                <a:cxn ang="0">
                  <a:pos x="2" y="128"/>
                </a:cxn>
                <a:cxn ang="0">
                  <a:pos x="4" y="144"/>
                </a:cxn>
                <a:cxn ang="0">
                  <a:pos x="8" y="160"/>
                </a:cxn>
                <a:cxn ang="0">
                  <a:pos x="14" y="174"/>
                </a:cxn>
                <a:cxn ang="0">
                  <a:pos x="20" y="188"/>
                </a:cxn>
                <a:cxn ang="0">
                  <a:pos x="28" y="198"/>
                </a:cxn>
                <a:cxn ang="0">
                  <a:pos x="36" y="208"/>
                </a:cxn>
                <a:cxn ang="0">
                  <a:pos x="44" y="216"/>
                </a:cxn>
                <a:cxn ang="0">
                  <a:pos x="52" y="222"/>
                </a:cxn>
                <a:cxn ang="0">
                  <a:pos x="62" y="224"/>
                </a:cxn>
                <a:cxn ang="0">
                  <a:pos x="72" y="226"/>
                </a:cxn>
                <a:cxn ang="0">
                  <a:pos x="82" y="224"/>
                </a:cxn>
                <a:cxn ang="0">
                  <a:pos x="92" y="218"/>
                </a:cxn>
                <a:cxn ang="0">
                  <a:pos x="100" y="212"/>
                </a:cxn>
                <a:cxn ang="0">
                  <a:pos x="108" y="204"/>
                </a:cxn>
                <a:cxn ang="0">
                  <a:pos x="116" y="192"/>
                </a:cxn>
                <a:cxn ang="0">
                  <a:pos x="120" y="180"/>
                </a:cxn>
                <a:cxn ang="0">
                  <a:pos x="126" y="168"/>
                </a:cxn>
                <a:cxn ang="0">
                  <a:pos x="128" y="152"/>
                </a:cxn>
                <a:cxn ang="0">
                  <a:pos x="132" y="136"/>
                </a:cxn>
                <a:cxn ang="0">
                  <a:pos x="132" y="120"/>
                </a:cxn>
                <a:cxn ang="0">
                  <a:pos x="132" y="104"/>
                </a:cxn>
                <a:cxn ang="0">
                  <a:pos x="128" y="86"/>
                </a:cxn>
                <a:cxn ang="0">
                  <a:pos x="126" y="70"/>
                </a:cxn>
                <a:cxn ang="0">
                  <a:pos x="120" y="56"/>
                </a:cxn>
                <a:cxn ang="0">
                  <a:pos x="114" y="42"/>
                </a:cxn>
                <a:cxn ang="0">
                  <a:pos x="108" y="30"/>
                </a:cxn>
                <a:cxn ang="0">
                  <a:pos x="100" y="20"/>
                </a:cxn>
                <a:cxn ang="0">
                  <a:pos x="92" y="12"/>
                </a:cxn>
                <a:cxn ang="0">
                  <a:pos x="82" y="6"/>
                </a:cxn>
                <a:cxn ang="0">
                  <a:pos x="72" y="2"/>
                </a:cxn>
                <a:cxn ang="0">
                  <a:pos x="64" y="0"/>
                </a:cxn>
                <a:cxn ang="0">
                  <a:pos x="54" y="2"/>
                </a:cxn>
              </a:cxnLst>
              <a:rect l="0" t="0" r="r" b="b"/>
              <a:pathLst>
                <a:path w="132" h="226">
                  <a:moveTo>
                    <a:pt x="54" y="2"/>
                  </a:moveTo>
                  <a:lnTo>
                    <a:pt x="50" y="2"/>
                  </a:lnTo>
                  <a:lnTo>
                    <a:pt x="46" y="4"/>
                  </a:lnTo>
                  <a:lnTo>
                    <a:pt x="44" y="6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2"/>
                  </a:lnTo>
                  <a:lnTo>
                    <a:pt x="32" y="14"/>
                  </a:lnTo>
                  <a:lnTo>
                    <a:pt x="30" y="16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2" y="26"/>
                  </a:lnTo>
                  <a:lnTo>
                    <a:pt x="20" y="30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40"/>
                  </a:lnTo>
                  <a:lnTo>
                    <a:pt x="12" y="46"/>
                  </a:lnTo>
                  <a:lnTo>
                    <a:pt x="10" y="50"/>
                  </a:lnTo>
                  <a:lnTo>
                    <a:pt x="8" y="54"/>
                  </a:lnTo>
                  <a:lnTo>
                    <a:pt x="6" y="58"/>
                  </a:lnTo>
                  <a:lnTo>
                    <a:pt x="6" y="64"/>
                  </a:lnTo>
                  <a:lnTo>
                    <a:pt x="4" y="68"/>
                  </a:lnTo>
                  <a:lnTo>
                    <a:pt x="4" y="74"/>
                  </a:lnTo>
                  <a:lnTo>
                    <a:pt x="2" y="78"/>
                  </a:lnTo>
                  <a:lnTo>
                    <a:pt x="2" y="84"/>
                  </a:lnTo>
                  <a:lnTo>
                    <a:pt x="2" y="90"/>
                  </a:lnTo>
                  <a:lnTo>
                    <a:pt x="0" y="94"/>
                  </a:lnTo>
                  <a:lnTo>
                    <a:pt x="0" y="100"/>
                  </a:lnTo>
                  <a:lnTo>
                    <a:pt x="0" y="106"/>
                  </a:lnTo>
                  <a:lnTo>
                    <a:pt x="0" y="112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2" y="128"/>
                  </a:lnTo>
                  <a:lnTo>
                    <a:pt x="2" y="134"/>
                  </a:lnTo>
                  <a:lnTo>
                    <a:pt x="4" y="140"/>
                  </a:lnTo>
                  <a:lnTo>
                    <a:pt x="4" y="144"/>
                  </a:lnTo>
                  <a:lnTo>
                    <a:pt x="6" y="150"/>
                  </a:lnTo>
                  <a:lnTo>
                    <a:pt x="6" y="156"/>
                  </a:lnTo>
                  <a:lnTo>
                    <a:pt x="8" y="160"/>
                  </a:lnTo>
                  <a:lnTo>
                    <a:pt x="10" y="166"/>
                  </a:lnTo>
                  <a:lnTo>
                    <a:pt x="12" y="170"/>
                  </a:lnTo>
                  <a:lnTo>
                    <a:pt x="14" y="174"/>
                  </a:lnTo>
                  <a:lnTo>
                    <a:pt x="16" y="180"/>
                  </a:lnTo>
                  <a:lnTo>
                    <a:pt x="18" y="184"/>
                  </a:lnTo>
                  <a:lnTo>
                    <a:pt x="20" y="188"/>
                  </a:lnTo>
                  <a:lnTo>
                    <a:pt x="22" y="192"/>
                  </a:lnTo>
                  <a:lnTo>
                    <a:pt x="24" y="196"/>
                  </a:lnTo>
                  <a:lnTo>
                    <a:pt x="28" y="198"/>
                  </a:lnTo>
                  <a:lnTo>
                    <a:pt x="30" y="202"/>
                  </a:lnTo>
                  <a:lnTo>
                    <a:pt x="32" y="206"/>
                  </a:lnTo>
                  <a:lnTo>
                    <a:pt x="36" y="208"/>
                  </a:lnTo>
                  <a:lnTo>
                    <a:pt x="38" y="212"/>
                  </a:lnTo>
                  <a:lnTo>
                    <a:pt x="40" y="214"/>
                  </a:lnTo>
                  <a:lnTo>
                    <a:pt x="44" y="216"/>
                  </a:lnTo>
                  <a:lnTo>
                    <a:pt x="46" y="218"/>
                  </a:lnTo>
                  <a:lnTo>
                    <a:pt x="50" y="220"/>
                  </a:lnTo>
                  <a:lnTo>
                    <a:pt x="52" y="222"/>
                  </a:lnTo>
                  <a:lnTo>
                    <a:pt x="56" y="222"/>
                  </a:lnTo>
                  <a:lnTo>
                    <a:pt x="60" y="224"/>
                  </a:lnTo>
                  <a:lnTo>
                    <a:pt x="62" y="224"/>
                  </a:lnTo>
                  <a:lnTo>
                    <a:pt x="66" y="226"/>
                  </a:lnTo>
                  <a:lnTo>
                    <a:pt x="70" y="226"/>
                  </a:lnTo>
                  <a:lnTo>
                    <a:pt x="72" y="226"/>
                  </a:lnTo>
                  <a:lnTo>
                    <a:pt x="76" y="224"/>
                  </a:lnTo>
                  <a:lnTo>
                    <a:pt x="78" y="224"/>
                  </a:lnTo>
                  <a:lnTo>
                    <a:pt x="82" y="224"/>
                  </a:lnTo>
                  <a:lnTo>
                    <a:pt x="86" y="222"/>
                  </a:lnTo>
                  <a:lnTo>
                    <a:pt x="88" y="220"/>
                  </a:lnTo>
                  <a:lnTo>
                    <a:pt x="92" y="218"/>
                  </a:lnTo>
                  <a:lnTo>
                    <a:pt x="94" y="216"/>
                  </a:lnTo>
                  <a:lnTo>
                    <a:pt x="98" y="214"/>
                  </a:lnTo>
                  <a:lnTo>
                    <a:pt x="100" y="212"/>
                  </a:lnTo>
                  <a:lnTo>
                    <a:pt x="104" y="210"/>
                  </a:lnTo>
                  <a:lnTo>
                    <a:pt x="106" y="206"/>
                  </a:lnTo>
                  <a:lnTo>
                    <a:pt x="108" y="204"/>
                  </a:lnTo>
                  <a:lnTo>
                    <a:pt x="110" y="200"/>
                  </a:lnTo>
                  <a:lnTo>
                    <a:pt x="112" y="196"/>
                  </a:lnTo>
                  <a:lnTo>
                    <a:pt x="116" y="192"/>
                  </a:lnTo>
                  <a:lnTo>
                    <a:pt x="118" y="190"/>
                  </a:lnTo>
                  <a:lnTo>
                    <a:pt x="118" y="186"/>
                  </a:lnTo>
                  <a:lnTo>
                    <a:pt x="120" y="180"/>
                  </a:lnTo>
                  <a:lnTo>
                    <a:pt x="122" y="176"/>
                  </a:lnTo>
                  <a:lnTo>
                    <a:pt x="124" y="172"/>
                  </a:lnTo>
                  <a:lnTo>
                    <a:pt x="126" y="168"/>
                  </a:lnTo>
                  <a:lnTo>
                    <a:pt x="126" y="162"/>
                  </a:lnTo>
                  <a:lnTo>
                    <a:pt x="128" y="158"/>
                  </a:lnTo>
                  <a:lnTo>
                    <a:pt x="128" y="152"/>
                  </a:lnTo>
                  <a:lnTo>
                    <a:pt x="130" y="148"/>
                  </a:lnTo>
                  <a:lnTo>
                    <a:pt x="130" y="142"/>
                  </a:lnTo>
                  <a:lnTo>
                    <a:pt x="132" y="136"/>
                  </a:lnTo>
                  <a:lnTo>
                    <a:pt x="132" y="132"/>
                  </a:lnTo>
                  <a:lnTo>
                    <a:pt x="132" y="126"/>
                  </a:lnTo>
                  <a:lnTo>
                    <a:pt x="132" y="120"/>
                  </a:lnTo>
                  <a:lnTo>
                    <a:pt x="132" y="114"/>
                  </a:lnTo>
                  <a:lnTo>
                    <a:pt x="132" y="110"/>
                  </a:lnTo>
                  <a:lnTo>
                    <a:pt x="132" y="104"/>
                  </a:lnTo>
                  <a:lnTo>
                    <a:pt x="130" y="98"/>
                  </a:lnTo>
                  <a:lnTo>
                    <a:pt x="130" y="92"/>
                  </a:lnTo>
                  <a:lnTo>
                    <a:pt x="128" y="86"/>
                  </a:lnTo>
                  <a:lnTo>
                    <a:pt x="128" y="82"/>
                  </a:lnTo>
                  <a:lnTo>
                    <a:pt x="126" y="76"/>
                  </a:lnTo>
                  <a:lnTo>
                    <a:pt x="126" y="70"/>
                  </a:lnTo>
                  <a:lnTo>
                    <a:pt x="124" y="66"/>
                  </a:lnTo>
                  <a:lnTo>
                    <a:pt x="122" y="60"/>
                  </a:lnTo>
                  <a:lnTo>
                    <a:pt x="120" y="56"/>
                  </a:lnTo>
                  <a:lnTo>
                    <a:pt x="118" y="52"/>
                  </a:lnTo>
                  <a:lnTo>
                    <a:pt x="116" y="46"/>
                  </a:lnTo>
                  <a:lnTo>
                    <a:pt x="114" y="42"/>
                  </a:lnTo>
                  <a:lnTo>
                    <a:pt x="112" y="38"/>
                  </a:lnTo>
                  <a:lnTo>
                    <a:pt x="110" y="34"/>
                  </a:lnTo>
                  <a:lnTo>
                    <a:pt x="108" y="30"/>
                  </a:lnTo>
                  <a:lnTo>
                    <a:pt x="106" y="26"/>
                  </a:lnTo>
                  <a:lnTo>
                    <a:pt x="102" y="24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4" y="14"/>
                  </a:lnTo>
                  <a:lnTo>
                    <a:pt x="92" y="12"/>
                  </a:lnTo>
                  <a:lnTo>
                    <a:pt x="88" y="10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solidFill>
              <a:srgbClr val="E982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Freeform 391"/>
            <p:cNvSpPr>
              <a:spLocks/>
            </p:cNvSpPr>
            <p:nvPr/>
          </p:nvSpPr>
          <p:spPr bwMode="auto">
            <a:xfrm>
              <a:off x="5372100" y="1266825"/>
              <a:ext cx="184150" cy="196850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2" y="44"/>
                </a:cxn>
                <a:cxn ang="0">
                  <a:pos x="4" y="54"/>
                </a:cxn>
                <a:cxn ang="0">
                  <a:pos x="6" y="64"/>
                </a:cxn>
                <a:cxn ang="0">
                  <a:pos x="10" y="72"/>
                </a:cxn>
                <a:cxn ang="0">
                  <a:pos x="14" y="80"/>
                </a:cxn>
                <a:cxn ang="0">
                  <a:pos x="16" y="88"/>
                </a:cxn>
                <a:cxn ang="0">
                  <a:pos x="20" y="94"/>
                </a:cxn>
                <a:cxn ang="0">
                  <a:pos x="26" y="102"/>
                </a:cxn>
                <a:cxn ang="0">
                  <a:pos x="30" y="106"/>
                </a:cxn>
                <a:cxn ang="0">
                  <a:pos x="36" y="112"/>
                </a:cxn>
                <a:cxn ang="0">
                  <a:pos x="40" y="116"/>
                </a:cxn>
                <a:cxn ang="0">
                  <a:pos x="46" y="120"/>
                </a:cxn>
                <a:cxn ang="0">
                  <a:pos x="52" y="122"/>
                </a:cxn>
                <a:cxn ang="0">
                  <a:pos x="58" y="124"/>
                </a:cxn>
                <a:cxn ang="0">
                  <a:pos x="64" y="124"/>
                </a:cxn>
                <a:cxn ang="0">
                  <a:pos x="68" y="122"/>
                </a:cxn>
                <a:cxn ang="0">
                  <a:pos x="74" y="122"/>
                </a:cxn>
                <a:cxn ang="0">
                  <a:pos x="80" y="118"/>
                </a:cxn>
                <a:cxn ang="0">
                  <a:pos x="86" y="116"/>
                </a:cxn>
                <a:cxn ang="0">
                  <a:pos x="90" y="110"/>
                </a:cxn>
                <a:cxn ang="0">
                  <a:pos x="94" y="106"/>
                </a:cxn>
                <a:cxn ang="0">
                  <a:pos x="98" y="100"/>
                </a:cxn>
                <a:cxn ang="0">
                  <a:pos x="102" y="92"/>
                </a:cxn>
                <a:cxn ang="0">
                  <a:pos x="106" y="86"/>
                </a:cxn>
                <a:cxn ang="0">
                  <a:pos x="108" y="78"/>
                </a:cxn>
                <a:cxn ang="0">
                  <a:pos x="110" y="70"/>
                </a:cxn>
                <a:cxn ang="0">
                  <a:pos x="112" y="60"/>
                </a:cxn>
                <a:cxn ang="0">
                  <a:pos x="114" y="52"/>
                </a:cxn>
                <a:cxn ang="0">
                  <a:pos x="116" y="42"/>
                </a:cxn>
                <a:cxn ang="0">
                  <a:pos x="116" y="32"/>
                </a:cxn>
                <a:cxn ang="0">
                  <a:pos x="116" y="22"/>
                </a:cxn>
                <a:cxn ang="0">
                  <a:pos x="114" y="14"/>
                </a:cxn>
                <a:cxn ang="0">
                  <a:pos x="114" y="10"/>
                </a:cxn>
                <a:cxn ang="0">
                  <a:pos x="112" y="6"/>
                </a:cxn>
                <a:cxn ang="0">
                  <a:pos x="106" y="4"/>
                </a:cxn>
                <a:cxn ang="0">
                  <a:pos x="100" y="4"/>
                </a:cxn>
                <a:cxn ang="0">
                  <a:pos x="94" y="2"/>
                </a:cxn>
                <a:cxn ang="0">
                  <a:pos x="88" y="2"/>
                </a:cxn>
                <a:cxn ang="0">
                  <a:pos x="80" y="0"/>
                </a:cxn>
                <a:cxn ang="0">
                  <a:pos x="74" y="0"/>
                </a:cxn>
                <a:cxn ang="0">
                  <a:pos x="66" y="0"/>
                </a:cxn>
                <a:cxn ang="0">
                  <a:pos x="58" y="2"/>
                </a:cxn>
                <a:cxn ang="0">
                  <a:pos x="50" y="2"/>
                </a:cxn>
                <a:cxn ang="0">
                  <a:pos x="42" y="4"/>
                </a:cxn>
                <a:cxn ang="0">
                  <a:pos x="34" y="6"/>
                </a:cxn>
                <a:cxn ang="0">
                  <a:pos x="26" y="10"/>
                </a:cxn>
                <a:cxn ang="0">
                  <a:pos x="20" y="14"/>
                </a:cxn>
                <a:cxn ang="0">
                  <a:pos x="12" y="20"/>
                </a:cxn>
                <a:cxn ang="0">
                  <a:pos x="4" y="26"/>
                </a:cxn>
                <a:cxn ang="0">
                  <a:pos x="0" y="28"/>
                </a:cxn>
              </a:cxnLst>
              <a:rect l="0" t="0" r="r" b="b"/>
              <a:pathLst>
                <a:path w="116" h="124">
                  <a:moveTo>
                    <a:pt x="0" y="28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6" y="64"/>
                  </a:lnTo>
                  <a:lnTo>
                    <a:pt x="8" y="68"/>
                  </a:lnTo>
                  <a:lnTo>
                    <a:pt x="10" y="72"/>
                  </a:lnTo>
                  <a:lnTo>
                    <a:pt x="12" y="76"/>
                  </a:lnTo>
                  <a:lnTo>
                    <a:pt x="14" y="80"/>
                  </a:lnTo>
                  <a:lnTo>
                    <a:pt x="14" y="84"/>
                  </a:lnTo>
                  <a:lnTo>
                    <a:pt x="16" y="88"/>
                  </a:lnTo>
                  <a:lnTo>
                    <a:pt x="18" y="92"/>
                  </a:lnTo>
                  <a:lnTo>
                    <a:pt x="20" y="94"/>
                  </a:lnTo>
                  <a:lnTo>
                    <a:pt x="24" y="98"/>
                  </a:lnTo>
                  <a:lnTo>
                    <a:pt x="26" y="102"/>
                  </a:lnTo>
                  <a:lnTo>
                    <a:pt x="28" y="104"/>
                  </a:lnTo>
                  <a:lnTo>
                    <a:pt x="30" y="106"/>
                  </a:lnTo>
                  <a:lnTo>
                    <a:pt x="32" y="110"/>
                  </a:lnTo>
                  <a:lnTo>
                    <a:pt x="36" y="112"/>
                  </a:lnTo>
                  <a:lnTo>
                    <a:pt x="38" y="114"/>
                  </a:lnTo>
                  <a:lnTo>
                    <a:pt x="40" y="116"/>
                  </a:lnTo>
                  <a:lnTo>
                    <a:pt x="44" y="118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52" y="122"/>
                  </a:lnTo>
                  <a:lnTo>
                    <a:pt x="54" y="122"/>
                  </a:lnTo>
                  <a:lnTo>
                    <a:pt x="58" y="124"/>
                  </a:lnTo>
                  <a:lnTo>
                    <a:pt x="60" y="124"/>
                  </a:lnTo>
                  <a:lnTo>
                    <a:pt x="64" y="124"/>
                  </a:lnTo>
                  <a:lnTo>
                    <a:pt x="66" y="124"/>
                  </a:lnTo>
                  <a:lnTo>
                    <a:pt x="68" y="122"/>
                  </a:lnTo>
                  <a:lnTo>
                    <a:pt x="72" y="122"/>
                  </a:lnTo>
                  <a:lnTo>
                    <a:pt x="74" y="122"/>
                  </a:lnTo>
                  <a:lnTo>
                    <a:pt x="78" y="120"/>
                  </a:lnTo>
                  <a:lnTo>
                    <a:pt x="80" y="118"/>
                  </a:lnTo>
                  <a:lnTo>
                    <a:pt x="82" y="116"/>
                  </a:lnTo>
                  <a:lnTo>
                    <a:pt x="86" y="116"/>
                  </a:lnTo>
                  <a:lnTo>
                    <a:pt x="88" y="112"/>
                  </a:lnTo>
                  <a:lnTo>
                    <a:pt x="90" y="110"/>
                  </a:lnTo>
                  <a:lnTo>
                    <a:pt x="92" y="108"/>
                  </a:lnTo>
                  <a:lnTo>
                    <a:pt x="94" y="106"/>
                  </a:lnTo>
                  <a:lnTo>
                    <a:pt x="96" y="102"/>
                  </a:lnTo>
                  <a:lnTo>
                    <a:pt x="98" y="100"/>
                  </a:lnTo>
                  <a:lnTo>
                    <a:pt x="100" y="96"/>
                  </a:lnTo>
                  <a:lnTo>
                    <a:pt x="102" y="92"/>
                  </a:lnTo>
                  <a:lnTo>
                    <a:pt x="104" y="90"/>
                  </a:lnTo>
                  <a:lnTo>
                    <a:pt x="106" y="86"/>
                  </a:lnTo>
                  <a:lnTo>
                    <a:pt x="108" y="82"/>
                  </a:lnTo>
                  <a:lnTo>
                    <a:pt x="108" y="78"/>
                  </a:lnTo>
                  <a:lnTo>
                    <a:pt x="110" y="74"/>
                  </a:lnTo>
                  <a:lnTo>
                    <a:pt x="110" y="70"/>
                  </a:lnTo>
                  <a:lnTo>
                    <a:pt x="112" y="66"/>
                  </a:lnTo>
                  <a:lnTo>
                    <a:pt x="112" y="60"/>
                  </a:lnTo>
                  <a:lnTo>
                    <a:pt x="114" y="56"/>
                  </a:lnTo>
                  <a:lnTo>
                    <a:pt x="114" y="52"/>
                  </a:lnTo>
                  <a:lnTo>
                    <a:pt x="114" y="46"/>
                  </a:lnTo>
                  <a:lnTo>
                    <a:pt x="116" y="42"/>
                  </a:lnTo>
                  <a:lnTo>
                    <a:pt x="116" y="36"/>
                  </a:lnTo>
                  <a:lnTo>
                    <a:pt x="116" y="32"/>
                  </a:lnTo>
                  <a:lnTo>
                    <a:pt x="116" y="26"/>
                  </a:lnTo>
                  <a:lnTo>
                    <a:pt x="116" y="22"/>
                  </a:lnTo>
                  <a:lnTo>
                    <a:pt x="114" y="16"/>
                  </a:lnTo>
                  <a:lnTo>
                    <a:pt x="114" y="14"/>
                  </a:lnTo>
                  <a:lnTo>
                    <a:pt x="114" y="12"/>
                  </a:lnTo>
                  <a:lnTo>
                    <a:pt x="114" y="10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08" y="6"/>
                  </a:lnTo>
                  <a:lnTo>
                    <a:pt x="106" y="4"/>
                  </a:lnTo>
                  <a:lnTo>
                    <a:pt x="104" y="4"/>
                  </a:lnTo>
                  <a:lnTo>
                    <a:pt x="100" y="4"/>
                  </a:lnTo>
                  <a:lnTo>
                    <a:pt x="98" y="2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8" y="2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0" y="2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0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20" y="14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4" name="Freeform 392"/>
            <p:cNvSpPr>
              <a:spLocks/>
            </p:cNvSpPr>
            <p:nvPr/>
          </p:nvSpPr>
          <p:spPr bwMode="auto">
            <a:xfrm>
              <a:off x="5407025" y="1266825"/>
              <a:ext cx="120650" cy="133350"/>
            </a:xfrm>
            <a:custGeom>
              <a:avLst/>
              <a:gdLst/>
              <a:ahLst/>
              <a:cxnLst>
                <a:cxn ang="0">
                  <a:pos x="76" y="28"/>
                </a:cxn>
                <a:cxn ang="0">
                  <a:pos x="76" y="34"/>
                </a:cxn>
                <a:cxn ang="0">
                  <a:pos x="76" y="38"/>
                </a:cxn>
                <a:cxn ang="0">
                  <a:pos x="76" y="44"/>
                </a:cxn>
                <a:cxn ang="0">
                  <a:pos x="76" y="48"/>
                </a:cxn>
                <a:cxn ang="0">
                  <a:pos x="74" y="54"/>
                </a:cxn>
                <a:cxn ang="0">
                  <a:pos x="74" y="58"/>
                </a:cxn>
                <a:cxn ang="0">
                  <a:pos x="72" y="62"/>
                </a:cxn>
                <a:cxn ang="0">
                  <a:pos x="70" y="66"/>
                </a:cxn>
                <a:cxn ang="0">
                  <a:pos x="68" y="70"/>
                </a:cxn>
                <a:cxn ang="0">
                  <a:pos x="66" y="72"/>
                </a:cxn>
                <a:cxn ang="0">
                  <a:pos x="62" y="76"/>
                </a:cxn>
                <a:cxn ang="0">
                  <a:pos x="60" y="78"/>
                </a:cxn>
                <a:cxn ang="0">
                  <a:pos x="56" y="80"/>
                </a:cxn>
                <a:cxn ang="0">
                  <a:pos x="54" y="82"/>
                </a:cxn>
                <a:cxn ang="0">
                  <a:pos x="50" y="84"/>
                </a:cxn>
                <a:cxn ang="0">
                  <a:pos x="46" y="84"/>
                </a:cxn>
                <a:cxn ang="0">
                  <a:pos x="42" y="84"/>
                </a:cxn>
                <a:cxn ang="0">
                  <a:pos x="38" y="84"/>
                </a:cxn>
                <a:cxn ang="0">
                  <a:pos x="34" y="82"/>
                </a:cxn>
                <a:cxn ang="0">
                  <a:pos x="30" y="82"/>
                </a:cxn>
                <a:cxn ang="0">
                  <a:pos x="28" y="80"/>
                </a:cxn>
                <a:cxn ang="0">
                  <a:pos x="24" y="78"/>
                </a:cxn>
                <a:cxn ang="0">
                  <a:pos x="20" y="74"/>
                </a:cxn>
                <a:cxn ang="0">
                  <a:pos x="18" y="72"/>
                </a:cxn>
                <a:cxn ang="0">
                  <a:pos x="14" y="68"/>
                </a:cxn>
                <a:cxn ang="0">
                  <a:pos x="12" y="64"/>
                </a:cxn>
                <a:cxn ang="0">
                  <a:pos x="8" y="60"/>
                </a:cxn>
                <a:cxn ang="0">
                  <a:pos x="6" y="56"/>
                </a:cxn>
                <a:cxn ang="0">
                  <a:pos x="4" y="52"/>
                </a:cxn>
                <a:cxn ang="0">
                  <a:pos x="2" y="46"/>
                </a:cxn>
                <a:cxn ang="0">
                  <a:pos x="2" y="40"/>
                </a:cxn>
                <a:cxn ang="0">
                  <a:pos x="0" y="34"/>
                </a:cxn>
                <a:cxn ang="0">
                  <a:pos x="0" y="28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2" y="8"/>
                </a:cxn>
                <a:cxn ang="0">
                  <a:pos x="16" y="6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30" y="2"/>
                </a:cxn>
                <a:cxn ang="0">
                  <a:pos x="38" y="0"/>
                </a:cxn>
                <a:cxn ang="0">
                  <a:pos x="48" y="0"/>
                </a:cxn>
                <a:cxn ang="0">
                  <a:pos x="56" y="0"/>
                </a:cxn>
                <a:cxn ang="0">
                  <a:pos x="62" y="0"/>
                </a:cxn>
                <a:cxn ang="0">
                  <a:pos x="68" y="4"/>
                </a:cxn>
                <a:cxn ang="0">
                  <a:pos x="70" y="10"/>
                </a:cxn>
                <a:cxn ang="0">
                  <a:pos x="72" y="16"/>
                </a:cxn>
                <a:cxn ang="0">
                  <a:pos x="74" y="22"/>
                </a:cxn>
                <a:cxn ang="0">
                  <a:pos x="76" y="26"/>
                </a:cxn>
              </a:cxnLst>
              <a:rect l="0" t="0" r="r" b="b"/>
              <a:pathLst>
                <a:path w="76" h="84">
                  <a:moveTo>
                    <a:pt x="76" y="26"/>
                  </a:moveTo>
                  <a:lnTo>
                    <a:pt x="76" y="28"/>
                  </a:lnTo>
                  <a:lnTo>
                    <a:pt x="76" y="30"/>
                  </a:lnTo>
                  <a:lnTo>
                    <a:pt x="76" y="34"/>
                  </a:lnTo>
                  <a:lnTo>
                    <a:pt x="76" y="36"/>
                  </a:lnTo>
                  <a:lnTo>
                    <a:pt x="76" y="38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6"/>
                  </a:lnTo>
                  <a:lnTo>
                    <a:pt x="76" y="48"/>
                  </a:lnTo>
                  <a:lnTo>
                    <a:pt x="76" y="50"/>
                  </a:lnTo>
                  <a:lnTo>
                    <a:pt x="74" y="54"/>
                  </a:lnTo>
                  <a:lnTo>
                    <a:pt x="74" y="56"/>
                  </a:lnTo>
                  <a:lnTo>
                    <a:pt x="74" y="58"/>
                  </a:lnTo>
                  <a:lnTo>
                    <a:pt x="72" y="60"/>
                  </a:lnTo>
                  <a:lnTo>
                    <a:pt x="72" y="62"/>
                  </a:lnTo>
                  <a:lnTo>
                    <a:pt x="72" y="64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68" y="70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4" y="74"/>
                  </a:lnTo>
                  <a:lnTo>
                    <a:pt x="62" y="76"/>
                  </a:lnTo>
                  <a:lnTo>
                    <a:pt x="62" y="78"/>
                  </a:lnTo>
                  <a:lnTo>
                    <a:pt x="60" y="78"/>
                  </a:lnTo>
                  <a:lnTo>
                    <a:pt x="58" y="80"/>
                  </a:lnTo>
                  <a:lnTo>
                    <a:pt x="56" y="80"/>
                  </a:lnTo>
                  <a:lnTo>
                    <a:pt x="56" y="82"/>
                  </a:lnTo>
                  <a:lnTo>
                    <a:pt x="54" y="82"/>
                  </a:lnTo>
                  <a:lnTo>
                    <a:pt x="52" y="82"/>
                  </a:lnTo>
                  <a:lnTo>
                    <a:pt x="50" y="84"/>
                  </a:lnTo>
                  <a:lnTo>
                    <a:pt x="48" y="84"/>
                  </a:lnTo>
                  <a:lnTo>
                    <a:pt x="46" y="84"/>
                  </a:lnTo>
                  <a:lnTo>
                    <a:pt x="44" y="84"/>
                  </a:lnTo>
                  <a:lnTo>
                    <a:pt x="42" y="84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0" y="82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6" y="78"/>
                  </a:lnTo>
                  <a:lnTo>
                    <a:pt x="24" y="78"/>
                  </a:lnTo>
                  <a:lnTo>
                    <a:pt x="22" y="76"/>
                  </a:lnTo>
                  <a:lnTo>
                    <a:pt x="20" y="74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6" y="70"/>
                  </a:lnTo>
                  <a:lnTo>
                    <a:pt x="14" y="68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6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2" y="16"/>
                  </a:lnTo>
                  <a:lnTo>
                    <a:pt x="74" y="18"/>
                  </a:lnTo>
                  <a:lnTo>
                    <a:pt x="74" y="22"/>
                  </a:lnTo>
                  <a:lnTo>
                    <a:pt x="76" y="26"/>
                  </a:lnTo>
                  <a:lnTo>
                    <a:pt x="76" y="26"/>
                  </a:lnTo>
                  <a:close/>
                </a:path>
              </a:pathLst>
            </a:custGeom>
            <a:solidFill>
              <a:srgbClr val="2252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5" name="Freeform 393"/>
            <p:cNvSpPr>
              <a:spLocks/>
            </p:cNvSpPr>
            <p:nvPr/>
          </p:nvSpPr>
          <p:spPr bwMode="auto">
            <a:xfrm>
              <a:off x="5419725" y="1266825"/>
              <a:ext cx="95250" cy="117475"/>
            </a:xfrm>
            <a:custGeom>
              <a:avLst/>
              <a:gdLst/>
              <a:ahLst/>
              <a:cxnLst>
                <a:cxn ang="0">
                  <a:pos x="60" y="28"/>
                </a:cxn>
                <a:cxn ang="0">
                  <a:pos x="60" y="32"/>
                </a:cxn>
                <a:cxn ang="0">
                  <a:pos x="60" y="36"/>
                </a:cxn>
                <a:cxn ang="0">
                  <a:pos x="60" y="40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8" y="52"/>
                </a:cxn>
                <a:cxn ang="0">
                  <a:pos x="58" y="56"/>
                </a:cxn>
                <a:cxn ang="0">
                  <a:pos x="56" y="58"/>
                </a:cxn>
                <a:cxn ang="0">
                  <a:pos x="54" y="62"/>
                </a:cxn>
                <a:cxn ang="0">
                  <a:pos x="52" y="64"/>
                </a:cxn>
                <a:cxn ang="0">
                  <a:pos x="50" y="68"/>
                </a:cxn>
                <a:cxn ang="0">
                  <a:pos x="48" y="70"/>
                </a:cxn>
                <a:cxn ang="0">
                  <a:pos x="46" y="70"/>
                </a:cxn>
                <a:cxn ang="0">
                  <a:pos x="42" y="72"/>
                </a:cxn>
                <a:cxn ang="0">
                  <a:pos x="40" y="74"/>
                </a:cxn>
                <a:cxn ang="0">
                  <a:pos x="36" y="74"/>
                </a:cxn>
                <a:cxn ang="0">
                  <a:pos x="34" y="74"/>
                </a:cxn>
                <a:cxn ang="0">
                  <a:pos x="30" y="74"/>
                </a:cxn>
                <a:cxn ang="0">
                  <a:pos x="28" y="72"/>
                </a:cxn>
                <a:cxn ang="0">
                  <a:pos x="24" y="72"/>
                </a:cxn>
                <a:cxn ang="0">
                  <a:pos x="22" y="70"/>
                </a:cxn>
                <a:cxn ang="0">
                  <a:pos x="18" y="68"/>
                </a:cxn>
                <a:cxn ang="0">
                  <a:pos x="16" y="66"/>
                </a:cxn>
                <a:cxn ang="0">
                  <a:pos x="14" y="64"/>
                </a:cxn>
                <a:cxn ang="0">
                  <a:pos x="10" y="60"/>
                </a:cxn>
                <a:cxn ang="0">
                  <a:pos x="8" y="58"/>
                </a:cxn>
                <a:cxn ang="0">
                  <a:pos x="6" y="54"/>
                </a:cxn>
                <a:cxn ang="0">
                  <a:pos x="4" y="50"/>
                </a:cxn>
                <a:cxn ang="0">
                  <a:pos x="4" y="48"/>
                </a:cxn>
                <a:cxn ang="0">
                  <a:pos x="2" y="44"/>
                </a:cxn>
                <a:cxn ang="0">
                  <a:pos x="0" y="40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0" y="26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2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18" y="4"/>
                </a:cxn>
                <a:cxn ang="0">
                  <a:pos x="22" y="2"/>
                </a:cxn>
                <a:cxn ang="0">
                  <a:pos x="28" y="2"/>
                </a:cxn>
                <a:cxn ang="0">
                  <a:pos x="34" y="0"/>
                </a:cxn>
                <a:cxn ang="0">
                  <a:pos x="40" y="0"/>
                </a:cxn>
                <a:cxn ang="0">
                  <a:pos x="46" y="0"/>
                </a:cxn>
                <a:cxn ang="0">
                  <a:pos x="48" y="2"/>
                </a:cxn>
                <a:cxn ang="0">
                  <a:pos x="50" y="4"/>
                </a:cxn>
                <a:cxn ang="0">
                  <a:pos x="52" y="8"/>
                </a:cxn>
                <a:cxn ang="0">
                  <a:pos x="54" y="10"/>
                </a:cxn>
                <a:cxn ang="0">
                  <a:pos x="56" y="14"/>
                </a:cxn>
                <a:cxn ang="0">
                  <a:pos x="58" y="18"/>
                </a:cxn>
                <a:cxn ang="0">
                  <a:pos x="58" y="20"/>
                </a:cxn>
                <a:cxn ang="0">
                  <a:pos x="60" y="24"/>
                </a:cxn>
                <a:cxn ang="0">
                  <a:pos x="60" y="26"/>
                </a:cxn>
              </a:cxnLst>
              <a:rect l="0" t="0" r="r" b="b"/>
              <a:pathLst>
                <a:path w="60" h="74">
                  <a:moveTo>
                    <a:pt x="60" y="26"/>
                  </a:moveTo>
                  <a:lnTo>
                    <a:pt x="60" y="28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6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6"/>
                  </a:lnTo>
                  <a:lnTo>
                    <a:pt x="60" y="48"/>
                  </a:lnTo>
                  <a:lnTo>
                    <a:pt x="60" y="50"/>
                  </a:lnTo>
                  <a:lnTo>
                    <a:pt x="58" y="52"/>
                  </a:lnTo>
                  <a:lnTo>
                    <a:pt x="58" y="54"/>
                  </a:lnTo>
                  <a:lnTo>
                    <a:pt x="58" y="56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4" y="72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40" y="74"/>
                  </a:lnTo>
                  <a:lnTo>
                    <a:pt x="38" y="74"/>
                  </a:lnTo>
                  <a:lnTo>
                    <a:pt x="36" y="74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28" y="74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6" y="66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2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20"/>
                  </a:lnTo>
                  <a:lnTo>
                    <a:pt x="58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6"/>
                  </a:lnTo>
                  <a:close/>
                </a:path>
              </a:pathLst>
            </a:custGeom>
            <a:solidFill>
              <a:srgbClr val="306B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6" name="Freeform 394"/>
            <p:cNvSpPr>
              <a:spLocks/>
            </p:cNvSpPr>
            <p:nvPr/>
          </p:nvSpPr>
          <p:spPr bwMode="auto">
            <a:xfrm>
              <a:off x="5435600" y="1279525"/>
              <a:ext cx="63500" cy="82550"/>
            </a:xfrm>
            <a:custGeom>
              <a:avLst/>
              <a:gdLst/>
              <a:ahLst/>
              <a:cxnLst>
                <a:cxn ang="0">
                  <a:pos x="40" y="24"/>
                </a:cxn>
                <a:cxn ang="0">
                  <a:pos x="40" y="28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38" y="40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4" y="48"/>
                </a:cxn>
                <a:cxn ang="0">
                  <a:pos x="30" y="48"/>
                </a:cxn>
                <a:cxn ang="0">
                  <a:pos x="28" y="50"/>
                </a:cxn>
                <a:cxn ang="0">
                  <a:pos x="26" y="52"/>
                </a:cxn>
                <a:cxn ang="0">
                  <a:pos x="22" y="52"/>
                </a:cxn>
                <a:cxn ang="0">
                  <a:pos x="20" y="50"/>
                </a:cxn>
                <a:cxn ang="0">
                  <a:pos x="16" y="50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8" y="44"/>
                </a:cxn>
                <a:cxn ang="0">
                  <a:pos x="6" y="42"/>
                </a:cxn>
                <a:cxn ang="0">
                  <a:pos x="4" y="38"/>
                </a:cxn>
                <a:cxn ang="0">
                  <a:pos x="2" y="36"/>
                </a:cxn>
                <a:cxn ang="0">
                  <a:pos x="2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2" y="12"/>
                </a:cxn>
                <a:cxn ang="0">
                  <a:pos x="4" y="10"/>
                </a:cxn>
                <a:cxn ang="0">
                  <a:pos x="6" y="6"/>
                </a:cxn>
                <a:cxn ang="0">
                  <a:pos x="6" y="4"/>
                </a:cxn>
                <a:cxn ang="0">
                  <a:pos x="10" y="2"/>
                </a:cxn>
                <a:cxn ang="0">
                  <a:pos x="12" y="0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6"/>
                </a:cxn>
                <a:cxn ang="0">
                  <a:pos x="34" y="8"/>
                </a:cxn>
                <a:cxn ang="0">
                  <a:pos x="36" y="10"/>
                </a:cxn>
                <a:cxn ang="0">
                  <a:pos x="38" y="14"/>
                </a:cxn>
                <a:cxn ang="0">
                  <a:pos x="38" y="18"/>
                </a:cxn>
                <a:cxn ang="0">
                  <a:pos x="40" y="22"/>
                </a:cxn>
              </a:cxnLst>
              <a:rect l="0" t="0" r="r" b="b"/>
              <a:pathLst>
                <a:path w="40" h="52">
                  <a:moveTo>
                    <a:pt x="40" y="22"/>
                  </a:moveTo>
                  <a:lnTo>
                    <a:pt x="40" y="24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8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0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2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7" name="Freeform 395"/>
            <p:cNvSpPr>
              <a:spLocks/>
            </p:cNvSpPr>
            <p:nvPr/>
          </p:nvSpPr>
          <p:spPr bwMode="auto">
            <a:xfrm>
              <a:off x="5435600" y="1279525"/>
              <a:ext cx="25400" cy="3175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10"/>
                </a:cxn>
                <a:cxn ang="0">
                  <a:pos x="16" y="12"/>
                </a:cxn>
                <a:cxn ang="0">
                  <a:pos x="16" y="14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4" y="18"/>
                </a:cxn>
                <a:cxn ang="0">
                  <a:pos x="12" y="18"/>
                </a:cxn>
                <a:cxn ang="0">
                  <a:pos x="10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6" y="6"/>
                </a:cxn>
              </a:cxnLst>
              <a:rect l="0" t="0" r="r" b="b"/>
              <a:pathLst>
                <a:path w="16" h="20">
                  <a:moveTo>
                    <a:pt x="16" y="6"/>
                  </a:moveTo>
                  <a:lnTo>
                    <a:pt x="16" y="8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8" name="Freeform 396"/>
            <p:cNvSpPr>
              <a:spLocks/>
            </p:cNvSpPr>
            <p:nvPr/>
          </p:nvSpPr>
          <p:spPr bwMode="auto">
            <a:xfrm>
              <a:off x="5486400" y="1330325"/>
              <a:ext cx="15875" cy="158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8" y="2"/>
                </a:cxn>
                <a:cxn ang="0">
                  <a:pos x="10" y="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6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9" name="Freeform 397"/>
            <p:cNvSpPr>
              <a:spLocks/>
            </p:cNvSpPr>
            <p:nvPr/>
          </p:nvSpPr>
          <p:spPr bwMode="auto">
            <a:xfrm>
              <a:off x="5372100" y="1143000"/>
              <a:ext cx="177800" cy="155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2" y="2"/>
                </a:cxn>
                <a:cxn ang="0">
                  <a:pos x="36" y="4"/>
                </a:cxn>
                <a:cxn ang="0">
                  <a:pos x="30" y="8"/>
                </a:cxn>
                <a:cxn ang="0">
                  <a:pos x="26" y="12"/>
                </a:cxn>
                <a:cxn ang="0">
                  <a:pos x="22" y="16"/>
                </a:cxn>
                <a:cxn ang="0">
                  <a:pos x="18" y="22"/>
                </a:cxn>
                <a:cxn ang="0">
                  <a:pos x="14" y="28"/>
                </a:cxn>
                <a:cxn ang="0">
                  <a:pos x="10" y="34"/>
                </a:cxn>
                <a:cxn ang="0">
                  <a:pos x="8" y="42"/>
                </a:cxn>
                <a:cxn ang="0">
                  <a:pos x="6" y="50"/>
                </a:cxn>
                <a:cxn ang="0">
                  <a:pos x="4" y="58"/>
                </a:cxn>
                <a:cxn ang="0">
                  <a:pos x="2" y="66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6" y="92"/>
                </a:cxn>
                <a:cxn ang="0">
                  <a:pos x="10" y="88"/>
                </a:cxn>
                <a:cxn ang="0">
                  <a:pos x="14" y="84"/>
                </a:cxn>
                <a:cxn ang="0">
                  <a:pos x="20" y="80"/>
                </a:cxn>
                <a:cxn ang="0">
                  <a:pos x="24" y="78"/>
                </a:cxn>
                <a:cxn ang="0">
                  <a:pos x="30" y="74"/>
                </a:cxn>
                <a:cxn ang="0">
                  <a:pos x="38" y="72"/>
                </a:cxn>
                <a:cxn ang="0">
                  <a:pos x="44" y="68"/>
                </a:cxn>
                <a:cxn ang="0">
                  <a:pos x="52" y="66"/>
                </a:cxn>
                <a:cxn ang="0">
                  <a:pos x="60" y="66"/>
                </a:cxn>
                <a:cxn ang="0">
                  <a:pos x="68" y="64"/>
                </a:cxn>
                <a:cxn ang="0">
                  <a:pos x="76" y="64"/>
                </a:cxn>
                <a:cxn ang="0">
                  <a:pos x="86" y="64"/>
                </a:cxn>
                <a:cxn ang="0">
                  <a:pos x="96" y="66"/>
                </a:cxn>
                <a:cxn ang="0">
                  <a:pos x="106" y="68"/>
                </a:cxn>
                <a:cxn ang="0">
                  <a:pos x="110" y="66"/>
                </a:cxn>
                <a:cxn ang="0">
                  <a:pos x="108" y="58"/>
                </a:cxn>
                <a:cxn ang="0">
                  <a:pos x="106" y="50"/>
                </a:cxn>
                <a:cxn ang="0">
                  <a:pos x="102" y="44"/>
                </a:cxn>
                <a:cxn ang="0">
                  <a:pos x="100" y="38"/>
                </a:cxn>
                <a:cxn ang="0">
                  <a:pos x="96" y="32"/>
                </a:cxn>
                <a:cxn ang="0">
                  <a:pos x="92" y="26"/>
                </a:cxn>
                <a:cxn ang="0">
                  <a:pos x="88" y="20"/>
                </a:cxn>
                <a:cxn ang="0">
                  <a:pos x="84" y="16"/>
                </a:cxn>
                <a:cxn ang="0">
                  <a:pos x="80" y="12"/>
                </a:cxn>
                <a:cxn ang="0">
                  <a:pos x="76" y="8"/>
                </a:cxn>
                <a:cxn ang="0">
                  <a:pos x="72" y="4"/>
                </a:cxn>
                <a:cxn ang="0">
                  <a:pos x="66" y="2"/>
                </a:cxn>
                <a:cxn ang="0">
                  <a:pos x="62" y="2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50" y="0"/>
                </a:cxn>
              </a:cxnLst>
              <a:rect l="0" t="0" r="r" b="b"/>
              <a:pathLst>
                <a:path w="112" h="98">
                  <a:moveTo>
                    <a:pt x="50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0" y="8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2" y="16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4" y="28"/>
                  </a:lnTo>
                  <a:lnTo>
                    <a:pt x="12" y="32"/>
                  </a:lnTo>
                  <a:lnTo>
                    <a:pt x="10" y="34"/>
                  </a:lnTo>
                  <a:lnTo>
                    <a:pt x="10" y="38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6" y="50"/>
                  </a:lnTo>
                  <a:lnTo>
                    <a:pt x="4" y="54"/>
                  </a:lnTo>
                  <a:lnTo>
                    <a:pt x="4" y="58"/>
                  </a:lnTo>
                  <a:lnTo>
                    <a:pt x="2" y="62"/>
                  </a:lnTo>
                  <a:lnTo>
                    <a:pt x="2" y="66"/>
                  </a:lnTo>
                  <a:lnTo>
                    <a:pt x="2" y="70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2" y="96"/>
                  </a:lnTo>
                  <a:lnTo>
                    <a:pt x="4" y="94"/>
                  </a:lnTo>
                  <a:lnTo>
                    <a:pt x="6" y="92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6" y="82"/>
                  </a:lnTo>
                  <a:lnTo>
                    <a:pt x="20" y="80"/>
                  </a:lnTo>
                  <a:lnTo>
                    <a:pt x="22" y="78"/>
                  </a:lnTo>
                  <a:lnTo>
                    <a:pt x="24" y="78"/>
                  </a:lnTo>
                  <a:lnTo>
                    <a:pt x="28" y="76"/>
                  </a:lnTo>
                  <a:lnTo>
                    <a:pt x="30" y="74"/>
                  </a:lnTo>
                  <a:lnTo>
                    <a:pt x="34" y="72"/>
                  </a:lnTo>
                  <a:lnTo>
                    <a:pt x="38" y="72"/>
                  </a:lnTo>
                  <a:lnTo>
                    <a:pt x="40" y="70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52" y="66"/>
                  </a:lnTo>
                  <a:lnTo>
                    <a:pt x="56" y="66"/>
                  </a:lnTo>
                  <a:lnTo>
                    <a:pt x="60" y="66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80" y="64"/>
                  </a:lnTo>
                  <a:lnTo>
                    <a:pt x="86" y="6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100" y="68"/>
                  </a:lnTo>
                  <a:lnTo>
                    <a:pt x="106" y="68"/>
                  </a:lnTo>
                  <a:lnTo>
                    <a:pt x="112" y="70"/>
                  </a:lnTo>
                  <a:lnTo>
                    <a:pt x="110" y="66"/>
                  </a:lnTo>
                  <a:lnTo>
                    <a:pt x="108" y="62"/>
                  </a:lnTo>
                  <a:lnTo>
                    <a:pt x="108" y="58"/>
                  </a:lnTo>
                  <a:lnTo>
                    <a:pt x="106" y="54"/>
                  </a:lnTo>
                  <a:lnTo>
                    <a:pt x="106" y="50"/>
                  </a:lnTo>
                  <a:lnTo>
                    <a:pt x="104" y="48"/>
                  </a:lnTo>
                  <a:lnTo>
                    <a:pt x="102" y="44"/>
                  </a:lnTo>
                  <a:lnTo>
                    <a:pt x="100" y="40"/>
                  </a:lnTo>
                  <a:lnTo>
                    <a:pt x="100" y="38"/>
                  </a:lnTo>
                  <a:lnTo>
                    <a:pt x="98" y="34"/>
                  </a:lnTo>
                  <a:lnTo>
                    <a:pt x="96" y="32"/>
                  </a:lnTo>
                  <a:lnTo>
                    <a:pt x="94" y="28"/>
                  </a:lnTo>
                  <a:lnTo>
                    <a:pt x="92" y="26"/>
                  </a:lnTo>
                  <a:lnTo>
                    <a:pt x="90" y="22"/>
                  </a:lnTo>
                  <a:lnTo>
                    <a:pt x="88" y="20"/>
                  </a:lnTo>
                  <a:lnTo>
                    <a:pt x="86" y="18"/>
                  </a:lnTo>
                  <a:lnTo>
                    <a:pt x="84" y="16"/>
                  </a:lnTo>
                  <a:lnTo>
                    <a:pt x="82" y="14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2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8C6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0" name="Freeform 398"/>
            <p:cNvSpPr>
              <a:spLocks/>
            </p:cNvSpPr>
            <p:nvPr/>
          </p:nvSpPr>
          <p:spPr bwMode="auto">
            <a:xfrm>
              <a:off x="5372100" y="1146175"/>
              <a:ext cx="63500" cy="152400"/>
            </a:xfrm>
            <a:custGeom>
              <a:avLst/>
              <a:gdLst/>
              <a:ahLst/>
              <a:cxnLst>
                <a:cxn ang="0">
                  <a:pos x="8" y="84"/>
                </a:cxn>
                <a:cxn ang="0">
                  <a:pos x="8" y="76"/>
                </a:cxn>
                <a:cxn ang="0">
                  <a:pos x="10" y="70"/>
                </a:cxn>
                <a:cxn ang="0">
                  <a:pos x="10" y="62"/>
                </a:cxn>
                <a:cxn ang="0">
                  <a:pos x="10" y="56"/>
                </a:cxn>
                <a:cxn ang="0">
                  <a:pos x="12" y="50"/>
                </a:cxn>
                <a:cxn ang="0">
                  <a:pos x="14" y="44"/>
                </a:cxn>
                <a:cxn ang="0">
                  <a:pos x="16" y="38"/>
                </a:cxn>
                <a:cxn ang="0">
                  <a:pos x="18" y="32"/>
                </a:cxn>
                <a:cxn ang="0">
                  <a:pos x="20" y="26"/>
                </a:cxn>
                <a:cxn ang="0">
                  <a:pos x="22" y="22"/>
                </a:cxn>
                <a:cxn ang="0">
                  <a:pos x="26" y="16"/>
                </a:cxn>
                <a:cxn ang="0">
                  <a:pos x="28" y="12"/>
                </a:cxn>
                <a:cxn ang="0">
                  <a:pos x="32" y="8"/>
                </a:cxn>
                <a:cxn ang="0">
                  <a:pos x="34" y="4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34" y="4"/>
                </a:cxn>
                <a:cxn ang="0">
                  <a:pos x="30" y="8"/>
                </a:cxn>
                <a:cxn ang="0">
                  <a:pos x="26" y="12"/>
                </a:cxn>
                <a:cxn ang="0">
                  <a:pos x="22" y="16"/>
                </a:cxn>
                <a:cxn ang="0">
                  <a:pos x="18" y="20"/>
                </a:cxn>
                <a:cxn ang="0">
                  <a:pos x="14" y="26"/>
                </a:cxn>
                <a:cxn ang="0">
                  <a:pos x="12" y="32"/>
                </a:cxn>
                <a:cxn ang="0">
                  <a:pos x="8" y="38"/>
                </a:cxn>
                <a:cxn ang="0">
                  <a:pos x="6" y="46"/>
                </a:cxn>
                <a:cxn ang="0">
                  <a:pos x="4" y="52"/>
                </a:cxn>
                <a:cxn ang="0">
                  <a:pos x="2" y="60"/>
                </a:cxn>
                <a:cxn ang="0">
                  <a:pos x="2" y="68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0"/>
                </a:cxn>
                <a:cxn ang="0">
                  <a:pos x="8" y="88"/>
                </a:cxn>
              </a:cxnLst>
              <a:rect l="0" t="0" r="r" b="b"/>
              <a:pathLst>
                <a:path w="40" h="96">
                  <a:moveTo>
                    <a:pt x="8" y="88"/>
                  </a:moveTo>
                  <a:lnTo>
                    <a:pt x="8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4"/>
                  </a:lnTo>
                  <a:lnTo>
                    <a:pt x="10" y="70"/>
                  </a:lnTo>
                  <a:lnTo>
                    <a:pt x="10" y="66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4" y="40"/>
                  </a:lnTo>
                  <a:lnTo>
                    <a:pt x="16" y="38"/>
                  </a:lnTo>
                  <a:lnTo>
                    <a:pt x="16" y="34"/>
                  </a:lnTo>
                  <a:lnTo>
                    <a:pt x="18" y="32"/>
                  </a:lnTo>
                  <a:lnTo>
                    <a:pt x="20" y="30"/>
                  </a:lnTo>
                  <a:lnTo>
                    <a:pt x="20" y="26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6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2" y="16"/>
                  </a:lnTo>
                  <a:lnTo>
                    <a:pt x="20" y="18"/>
                  </a:lnTo>
                  <a:lnTo>
                    <a:pt x="18" y="20"/>
                  </a:lnTo>
                  <a:lnTo>
                    <a:pt x="16" y="24"/>
                  </a:lnTo>
                  <a:lnTo>
                    <a:pt x="14" y="26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0" y="34"/>
                  </a:lnTo>
                  <a:lnTo>
                    <a:pt x="8" y="38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2" y="60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2" y="94"/>
                  </a:lnTo>
                  <a:lnTo>
                    <a:pt x="4" y="92"/>
                  </a:lnTo>
                  <a:lnTo>
                    <a:pt x="6" y="90"/>
                  </a:lnTo>
                  <a:lnTo>
                    <a:pt x="8" y="88"/>
                  </a:lnTo>
                  <a:lnTo>
                    <a:pt x="8" y="88"/>
                  </a:lnTo>
                  <a:close/>
                </a:path>
              </a:pathLst>
            </a:custGeom>
            <a:solidFill>
              <a:srgbClr val="E7AE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1" name="Freeform 399"/>
            <p:cNvSpPr>
              <a:spLocks/>
            </p:cNvSpPr>
            <p:nvPr/>
          </p:nvSpPr>
          <p:spPr bwMode="auto">
            <a:xfrm>
              <a:off x="5372100" y="1301750"/>
              <a:ext cx="133350" cy="161925"/>
            </a:xfrm>
            <a:custGeom>
              <a:avLst/>
              <a:gdLst/>
              <a:ahLst/>
              <a:cxnLst>
                <a:cxn ang="0">
                  <a:pos x="72" y="96"/>
                </a:cxn>
                <a:cxn ang="0">
                  <a:pos x="66" y="96"/>
                </a:cxn>
                <a:cxn ang="0">
                  <a:pos x="60" y="94"/>
                </a:cxn>
                <a:cxn ang="0">
                  <a:pos x="54" y="92"/>
                </a:cxn>
                <a:cxn ang="0">
                  <a:pos x="48" y="90"/>
                </a:cxn>
                <a:cxn ang="0">
                  <a:pos x="44" y="86"/>
                </a:cxn>
                <a:cxn ang="0">
                  <a:pos x="38" y="80"/>
                </a:cxn>
                <a:cxn ang="0">
                  <a:pos x="34" y="74"/>
                </a:cxn>
                <a:cxn ang="0">
                  <a:pos x="30" y="68"/>
                </a:cxn>
                <a:cxn ang="0">
                  <a:pos x="26" y="60"/>
                </a:cxn>
                <a:cxn ang="0">
                  <a:pos x="22" y="54"/>
                </a:cxn>
                <a:cxn ang="0">
                  <a:pos x="18" y="46"/>
                </a:cxn>
                <a:cxn ang="0">
                  <a:pos x="16" y="36"/>
                </a:cxn>
                <a:cxn ang="0">
                  <a:pos x="12" y="26"/>
                </a:cxn>
                <a:cxn ang="0">
                  <a:pos x="10" y="18"/>
                </a:cxn>
                <a:cxn ang="0">
                  <a:pos x="10" y="8"/>
                </a:cxn>
                <a:cxn ang="0">
                  <a:pos x="8" y="2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12"/>
                </a:cxn>
                <a:cxn ang="0">
                  <a:pos x="2" y="22"/>
                </a:cxn>
                <a:cxn ang="0">
                  <a:pos x="4" y="32"/>
                </a:cxn>
                <a:cxn ang="0">
                  <a:pos x="6" y="42"/>
                </a:cxn>
                <a:cxn ang="0">
                  <a:pos x="10" y="50"/>
                </a:cxn>
                <a:cxn ang="0">
                  <a:pos x="14" y="58"/>
                </a:cxn>
                <a:cxn ang="0">
                  <a:pos x="16" y="66"/>
                </a:cxn>
                <a:cxn ang="0">
                  <a:pos x="20" y="72"/>
                </a:cxn>
                <a:cxn ang="0">
                  <a:pos x="26" y="80"/>
                </a:cxn>
                <a:cxn ang="0">
                  <a:pos x="30" y="84"/>
                </a:cxn>
                <a:cxn ang="0">
                  <a:pos x="36" y="90"/>
                </a:cxn>
                <a:cxn ang="0">
                  <a:pos x="40" y="94"/>
                </a:cxn>
                <a:cxn ang="0">
                  <a:pos x="46" y="98"/>
                </a:cxn>
                <a:cxn ang="0">
                  <a:pos x="52" y="100"/>
                </a:cxn>
                <a:cxn ang="0">
                  <a:pos x="58" y="102"/>
                </a:cxn>
                <a:cxn ang="0">
                  <a:pos x="64" y="102"/>
                </a:cxn>
                <a:cxn ang="0">
                  <a:pos x="68" y="102"/>
                </a:cxn>
                <a:cxn ang="0">
                  <a:pos x="70" y="100"/>
                </a:cxn>
                <a:cxn ang="0">
                  <a:pos x="72" y="100"/>
                </a:cxn>
                <a:cxn ang="0">
                  <a:pos x="78" y="98"/>
                </a:cxn>
                <a:cxn ang="0">
                  <a:pos x="82" y="96"/>
                </a:cxn>
                <a:cxn ang="0">
                  <a:pos x="82" y="94"/>
                </a:cxn>
                <a:cxn ang="0">
                  <a:pos x="78" y="96"/>
                </a:cxn>
                <a:cxn ang="0">
                  <a:pos x="76" y="96"/>
                </a:cxn>
                <a:cxn ang="0">
                  <a:pos x="74" y="96"/>
                </a:cxn>
              </a:cxnLst>
              <a:rect l="0" t="0" r="r" b="b"/>
              <a:pathLst>
                <a:path w="84" h="102">
                  <a:moveTo>
                    <a:pt x="74" y="96"/>
                  </a:moveTo>
                  <a:lnTo>
                    <a:pt x="72" y="96"/>
                  </a:lnTo>
                  <a:lnTo>
                    <a:pt x="68" y="96"/>
                  </a:lnTo>
                  <a:lnTo>
                    <a:pt x="66" y="96"/>
                  </a:lnTo>
                  <a:lnTo>
                    <a:pt x="62" y="96"/>
                  </a:lnTo>
                  <a:lnTo>
                    <a:pt x="60" y="94"/>
                  </a:lnTo>
                  <a:lnTo>
                    <a:pt x="58" y="94"/>
                  </a:lnTo>
                  <a:lnTo>
                    <a:pt x="54" y="92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46" y="88"/>
                  </a:lnTo>
                  <a:lnTo>
                    <a:pt x="44" y="86"/>
                  </a:lnTo>
                  <a:lnTo>
                    <a:pt x="42" y="82"/>
                  </a:lnTo>
                  <a:lnTo>
                    <a:pt x="38" y="80"/>
                  </a:lnTo>
                  <a:lnTo>
                    <a:pt x="36" y="78"/>
                  </a:lnTo>
                  <a:lnTo>
                    <a:pt x="34" y="74"/>
                  </a:lnTo>
                  <a:lnTo>
                    <a:pt x="32" y="72"/>
                  </a:lnTo>
                  <a:lnTo>
                    <a:pt x="30" y="68"/>
                  </a:lnTo>
                  <a:lnTo>
                    <a:pt x="28" y="64"/>
                  </a:lnTo>
                  <a:lnTo>
                    <a:pt x="26" y="60"/>
                  </a:lnTo>
                  <a:lnTo>
                    <a:pt x="24" y="58"/>
                  </a:lnTo>
                  <a:lnTo>
                    <a:pt x="22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4" y="32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0" y="18"/>
                  </a:lnTo>
                  <a:lnTo>
                    <a:pt x="10" y="12"/>
                  </a:lnTo>
                  <a:lnTo>
                    <a:pt x="10" y="8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2" y="18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0" y="50"/>
                  </a:lnTo>
                  <a:lnTo>
                    <a:pt x="12" y="54"/>
                  </a:lnTo>
                  <a:lnTo>
                    <a:pt x="14" y="58"/>
                  </a:lnTo>
                  <a:lnTo>
                    <a:pt x="14" y="62"/>
                  </a:lnTo>
                  <a:lnTo>
                    <a:pt x="16" y="66"/>
                  </a:lnTo>
                  <a:lnTo>
                    <a:pt x="18" y="70"/>
                  </a:lnTo>
                  <a:lnTo>
                    <a:pt x="20" y="72"/>
                  </a:lnTo>
                  <a:lnTo>
                    <a:pt x="24" y="76"/>
                  </a:lnTo>
                  <a:lnTo>
                    <a:pt x="26" y="80"/>
                  </a:lnTo>
                  <a:lnTo>
                    <a:pt x="28" y="82"/>
                  </a:lnTo>
                  <a:lnTo>
                    <a:pt x="30" y="84"/>
                  </a:lnTo>
                  <a:lnTo>
                    <a:pt x="32" y="88"/>
                  </a:lnTo>
                  <a:lnTo>
                    <a:pt x="36" y="90"/>
                  </a:lnTo>
                  <a:lnTo>
                    <a:pt x="38" y="92"/>
                  </a:lnTo>
                  <a:lnTo>
                    <a:pt x="40" y="94"/>
                  </a:lnTo>
                  <a:lnTo>
                    <a:pt x="44" y="96"/>
                  </a:lnTo>
                  <a:lnTo>
                    <a:pt x="46" y="98"/>
                  </a:lnTo>
                  <a:lnTo>
                    <a:pt x="48" y="98"/>
                  </a:lnTo>
                  <a:lnTo>
                    <a:pt x="52" y="100"/>
                  </a:lnTo>
                  <a:lnTo>
                    <a:pt x="54" y="100"/>
                  </a:lnTo>
                  <a:lnTo>
                    <a:pt x="58" y="102"/>
                  </a:lnTo>
                  <a:lnTo>
                    <a:pt x="60" y="102"/>
                  </a:lnTo>
                  <a:lnTo>
                    <a:pt x="64" y="102"/>
                  </a:lnTo>
                  <a:lnTo>
                    <a:pt x="66" y="102"/>
                  </a:lnTo>
                  <a:lnTo>
                    <a:pt x="68" y="102"/>
                  </a:lnTo>
                  <a:lnTo>
                    <a:pt x="68" y="100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6" y="98"/>
                  </a:lnTo>
                  <a:lnTo>
                    <a:pt x="78" y="98"/>
                  </a:lnTo>
                  <a:lnTo>
                    <a:pt x="80" y="96"/>
                  </a:lnTo>
                  <a:lnTo>
                    <a:pt x="82" y="96"/>
                  </a:lnTo>
                  <a:lnTo>
                    <a:pt x="84" y="94"/>
                  </a:lnTo>
                  <a:lnTo>
                    <a:pt x="82" y="94"/>
                  </a:lnTo>
                  <a:lnTo>
                    <a:pt x="80" y="96"/>
                  </a:lnTo>
                  <a:lnTo>
                    <a:pt x="78" y="96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74" y="96"/>
                  </a:lnTo>
                  <a:lnTo>
                    <a:pt x="74" y="96"/>
                  </a:lnTo>
                  <a:close/>
                </a:path>
              </a:pathLst>
            </a:custGeom>
            <a:solidFill>
              <a:srgbClr val="E2E1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2" name="Freeform 400"/>
            <p:cNvSpPr>
              <a:spLocks/>
            </p:cNvSpPr>
            <p:nvPr/>
          </p:nvSpPr>
          <p:spPr bwMode="auto">
            <a:xfrm>
              <a:off x="5353050" y="1381125"/>
              <a:ext cx="266700" cy="127000"/>
            </a:xfrm>
            <a:custGeom>
              <a:avLst/>
              <a:gdLst/>
              <a:ahLst/>
              <a:cxnLst>
                <a:cxn ang="0">
                  <a:pos x="2" y="46"/>
                </a:cxn>
                <a:cxn ang="0">
                  <a:pos x="4" y="42"/>
                </a:cxn>
                <a:cxn ang="0">
                  <a:pos x="10" y="36"/>
                </a:cxn>
                <a:cxn ang="0">
                  <a:pos x="14" y="32"/>
                </a:cxn>
                <a:cxn ang="0">
                  <a:pos x="18" y="28"/>
                </a:cxn>
                <a:cxn ang="0">
                  <a:pos x="24" y="24"/>
                </a:cxn>
                <a:cxn ang="0">
                  <a:pos x="30" y="20"/>
                </a:cxn>
                <a:cxn ang="0">
                  <a:pos x="38" y="16"/>
                </a:cxn>
                <a:cxn ang="0">
                  <a:pos x="46" y="10"/>
                </a:cxn>
                <a:cxn ang="0">
                  <a:pos x="54" y="8"/>
                </a:cxn>
                <a:cxn ang="0">
                  <a:pos x="62" y="4"/>
                </a:cxn>
                <a:cxn ang="0">
                  <a:pos x="72" y="2"/>
                </a:cxn>
                <a:cxn ang="0">
                  <a:pos x="82" y="0"/>
                </a:cxn>
                <a:cxn ang="0">
                  <a:pos x="92" y="0"/>
                </a:cxn>
                <a:cxn ang="0">
                  <a:pos x="104" y="0"/>
                </a:cxn>
                <a:cxn ang="0">
                  <a:pos x="114" y="2"/>
                </a:cxn>
                <a:cxn ang="0">
                  <a:pos x="122" y="4"/>
                </a:cxn>
                <a:cxn ang="0">
                  <a:pos x="130" y="4"/>
                </a:cxn>
                <a:cxn ang="0">
                  <a:pos x="136" y="6"/>
                </a:cxn>
                <a:cxn ang="0">
                  <a:pos x="142" y="8"/>
                </a:cxn>
                <a:cxn ang="0">
                  <a:pos x="148" y="10"/>
                </a:cxn>
                <a:cxn ang="0">
                  <a:pos x="152" y="12"/>
                </a:cxn>
                <a:cxn ang="0">
                  <a:pos x="156" y="14"/>
                </a:cxn>
                <a:cxn ang="0">
                  <a:pos x="160" y="14"/>
                </a:cxn>
                <a:cxn ang="0">
                  <a:pos x="162" y="16"/>
                </a:cxn>
                <a:cxn ang="0">
                  <a:pos x="166" y="20"/>
                </a:cxn>
                <a:cxn ang="0">
                  <a:pos x="168" y="20"/>
                </a:cxn>
                <a:cxn ang="0">
                  <a:pos x="166" y="22"/>
                </a:cxn>
                <a:cxn ang="0">
                  <a:pos x="162" y="28"/>
                </a:cxn>
                <a:cxn ang="0">
                  <a:pos x="158" y="34"/>
                </a:cxn>
                <a:cxn ang="0">
                  <a:pos x="152" y="40"/>
                </a:cxn>
                <a:cxn ang="0">
                  <a:pos x="148" y="42"/>
                </a:cxn>
                <a:cxn ang="0">
                  <a:pos x="144" y="46"/>
                </a:cxn>
                <a:cxn ang="0">
                  <a:pos x="140" y="50"/>
                </a:cxn>
                <a:cxn ang="0">
                  <a:pos x="136" y="54"/>
                </a:cxn>
                <a:cxn ang="0">
                  <a:pos x="130" y="58"/>
                </a:cxn>
                <a:cxn ang="0">
                  <a:pos x="124" y="62"/>
                </a:cxn>
                <a:cxn ang="0">
                  <a:pos x="118" y="66"/>
                </a:cxn>
                <a:cxn ang="0">
                  <a:pos x="106" y="70"/>
                </a:cxn>
                <a:cxn ang="0">
                  <a:pos x="92" y="76"/>
                </a:cxn>
                <a:cxn ang="0">
                  <a:pos x="80" y="80"/>
                </a:cxn>
                <a:cxn ang="0">
                  <a:pos x="68" y="80"/>
                </a:cxn>
                <a:cxn ang="0">
                  <a:pos x="58" y="80"/>
                </a:cxn>
                <a:cxn ang="0">
                  <a:pos x="48" y="80"/>
                </a:cxn>
                <a:cxn ang="0">
                  <a:pos x="38" y="76"/>
                </a:cxn>
                <a:cxn ang="0">
                  <a:pos x="30" y="74"/>
                </a:cxn>
                <a:cxn ang="0">
                  <a:pos x="24" y="70"/>
                </a:cxn>
                <a:cxn ang="0">
                  <a:pos x="18" y="66"/>
                </a:cxn>
                <a:cxn ang="0">
                  <a:pos x="12" y="62"/>
                </a:cxn>
                <a:cxn ang="0">
                  <a:pos x="8" y="58"/>
                </a:cxn>
                <a:cxn ang="0">
                  <a:pos x="6" y="54"/>
                </a:cxn>
                <a:cxn ang="0">
                  <a:pos x="4" y="50"/>
                </a:cxn>
                <a:cxn ang="0">
                  <a:pos x="0" y="48"/>
                </a:cxn>
                <a:cxn ang="0">
                  <a:pos x="0" y="46"/>
                </a:cxn>
              </a:cxnLst>
              <a:rect l="0" t="0" r="r" b="b"/>
              <a:pathLst>
                <a:path w="168" h="80">
                  <a:moveTo>
                    <a:pt x="0" y="46"/>
                  </a:moveTo>
                  <a:lnTo>
                    <a:pt x="2" y="46"/>
                  </a:lnTo>
                  <a:lnTo>
                    <a:pt x="2" y="44"/>
                  </a:lnTo>
                  <a:lnTo>
                    <a:pt x="4" y="42"/>
                  </a:lnTo>
                  <a:lnTo>
                    <a:pt x="8" y="38"/>
                  </a:lnTo>
                  <a:lnTo>
                    <a:pt x="10" y="36"/>
                  </a:lnTo>
                  <a:lnTo>
                    <a:pt x="12" y="34"/>
                  </a:lnTo>
                  <a:lnTo>
                    <a:pt x="14" y="32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2" y="26"/>
                  </a:lnTo>
                  <a:lnTo>
                    <a:pt x="24" y="24"/>
                  </a:lnTo>
                  <a:lnTo>
                    <a:pt x="28" y="22"/>
                  </a:lnTo>
                  <a:lnTo>
                    <a:pt x="30" y="20"/>
                  </a:lnTo>
                  <a:lnTo>
                    <a:pt x="34" y="18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6" y="10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58" y="6"/>
                  </a:lnTo>
                  <a:lnTo>
                    <a:pt x="62" y="4"/>
                  </a:lnTo>
                  <a:lnTo>
                    <a:pt x="68" y="2"/>
                  </a:lnTo>
                  <a:lnTo>
                    <a:pt x="72" y="2"/>
                  </a:lnTo>
                  <a:lnTo>
                    <a:pt x="78" y="2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8" y="2"/>
                  </a:lnTo>
                  <a:lnTo>
                    <a:pt x="114" y="2"/>
                  </a:lnTo>
                  <a:lnTo>
                    <a:pt x="118" y="2"/>
                  </a:lnTo>
                  <a:lnTo>
                    <a:pt x="122" y="4"/>
                  </a:lnTo>
                  <a:lnTo>
                    <a:pt x="126" y="4"/>
                  </a:lnTo>
                  <a:lnTo>
                    <a:pt x="130" y="4"/>
                  </a:lnTo>
                  <a:lnTo>
                    <a:pt x="134" y="6"/>
                  </a:lnTo>
                  <a:lnTo>
                    <a:pt x="136" y="6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6" y="10"/>
                  </a:lnTo>
                  <a:lnTo>
                    <a:pt x="148" y="10"/>
                  </a:lnTo>
                  <a:lnTo>
                    <a:pt x="150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6" y="14"/>
                  </a:lnTo>
                  <a:lnTo>
                    <a:pt x="158" y="14"/>
                  </a:lnTo>
                  <a:lnTo>
                    <a:pt x="160" y="14"/>
                  </a:lnTo>
                  <a:lnTo>
                    <a:pt x="160" y="16"/>
                  </a:lnTo>
                  <a:lnTo>
                    <a:pt x="162" y="16"/>
                  </a:lnTo>
                  <a:lnTo>
                    <a:pt x="164" y="18"/>
                  </a:lnTo>
                  <a:lnTo>
                    <a:pt x="166" y="20"/>
                  </a:lnTo>
                  <a:lnTo>
                    <a:pt x="166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6" y="22"/>
                  </a:lnTo>
                  <a:lnTo>
                    <a:pt x="164" y="26"/>
                  </a:lnTo>
                  <a:lnTo>
                    <a:pt x="162" y="28"/>
                  </a:lnTo>
                  <a:lnTo>
                    <a:pt x="160" y="30"/>
                  </a:lnTo>
                  <a:lnTo>
                    <a:pt x="158" y="34"/>
                  </a:lnTo>
                  <a:lnTo>
                    <a:pt x="154" y="38"/>
                  </a:lnTo>
                  <a:lnTo>
                    <a:pt x="152" y="40"/>
                  </a:lnTo>
                  <a:lnTo>
                    <a:pt x="150" y="40"/>
                  </a:lnTo>
                  <a:lnTo>
                    <a:pt x="148" y="42"/>
                  </a:lnTo>
                  <a:lnTo>
                    <a:pt x="146" y="44"/>
                  </a:lnTo>
                  <a:lnTo>
                    <a:pt x="144" y="46"/>
                  </a:lnTo>
                  <a:lnTo>
                    <a:pt x="142" y="48"/>
                  </a:lnTo>
                  <a:lnTo>
                    <a:pt x="140" y="50"/>
                  </a:lnTo>
                  <a:lnTo>
                    <a:pt x="138" y="52"/>
                  </a:lnTo>
                  <a:lnTo>
                    <a:pt x="136" y="54"/>
                  </a:lnTo>
                  <a:lnTo>
                    <a:pt x="132" y="56"/>
                  </a:lnTo>
                  <a:lnTo>
                    <a:pt x="130" y="58"/>
                  </a:lnTo>
                  <a:lnTo>
                    <a:pt x="126" y="60"/>
                  </a:lnTo>
                  <a:lnTo>
                    <a:pt x="124" y="62"/>
                  </a:lnTo>
                  <a:lnTo>
                    <a:pt x="120" y="64"/>
                  </a:lnTo>
                  <a:lnTo>
                    <a:pt x="118" y="66"/>
                  </a:lnTo>
                  <a:lnTo>
                    <a:pt x="114" y="68"/>
                  </a:lnTo>
                  <a:lnTo>
                    <a:pt x="106" y="70"/>
                  </a:lnTo>
                  <a:lnTo>
                    <a:pt x="100" y="74"/>
                  </a:lnTo>
                  <a:lnTo>
                    <a:pt x="92" y="76"/>
                  </a:lnTo>
                  <a:lnTo>
                    <a:pt x="86" y="78"/>
                  </a:lnTo>
                  <a:lnTo>
                    <a:pt x="80" y="80"/>
                  </a:lnTo>
                  <a:lnTo>
                    <a:pt x="74" y="80"/>
                  </a:lnTo>
                  <a:lnTo>
                    <a:pt x="68" y="80"/>
                  </a:lnTo>
                  <a:lnTo>
                    <a:pt x="62" y="80"/>
                  </a:lnTo>
                  <a:lnTo>
                    <a:pt x="58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2" y="78"/>
                  </a:lnTo>
                  <a:lnTo>
                    <a:pt x="38" y="76"/>
                  </a:lnTo>
                  <a:lnTo>
                    <a:pt x="34" y="76"/>
                  </a:lnTo>
                  <a:lnTo>
                    <a:pt x="30" y="74"/>
                  </a:lnTo>
                  <a:lnTo>
                    <a:pt x="28" y="72"/>
                  </a:lnTo>
                  <a:lnTo>
                    <a:pt x="24" y="70"/>
                  </a:lnTo>
                  <a:lnTo>
                    <a:pt x="20" y="68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2" y="62"/>
                  </a:lnTo>
                  <a:lnTo>
                    <a:pt x="10" y="60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3" name="Freeform 401"/>
            <p:cNvSpPr>
              <a:spLocks/>
            </p:cNvSpPr>
            <p:nvPr/>
          </p:nvSpPr>
          <p:spPr bwMode="auto">
            <a:xfrm>
              <a:off x="5334000" y="1060450"/>
              <a:ext cx="142875" cy="107950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2" y="56"/>
                </a:cxn>
                <a:cxn ang="0">
                  <a:pos x="2" y="52"/>
                </a:cxn>
                <a:cxn ang="0">
                  <a:pos x="4" y="46"/>
                </a:cxn>
                <a:cxn ang="0">
                  <a:pos x="6" y="40"/>
                </a:cxn>
                <a:cxn ang="0">
                  <a:pos x="8" y="34"/>
                </a:cxn>
                <a:cxn ang="0">
                  <a:pos x="10" y="28"/>
                </a:cxn>
                <a:cxn ang="0">
                  <a:pos x="14" y="22"/>
                </a:cxn>
                <a:cxn ang="0">
                  <a:pos x="18" y="16"/>
                </a:cxn>
                <a:cxn ang="0">
                  <a:pos x="22" y="10"/>
                </a:cxn>
                <a:cxn ang="0">
                  <a:pos x="26" y="6"/>
                </a:cxn>
                <a:cxn ang="0">
                  <a:pos x="32" y="4"/>
                </a:cxn>
                <a:cxn ang="0">
                  <a:pos x="38" y="2"/>
                </a:cxn>
                <a:cxn ang="0">
                  <a:pos x="44" y="0"/>
                </a:cxn>
                <a:cxn ang="0">
                  <a:pos x="54" y="2"/>
                </a:cxn>
                <a:cxn ang="0">
                  <a:pos x="62" y="4"/>
                </a:cxn>
                <a:cxn ang="0">
                  <a:pos x="70" y="6"/>
                </a:cxn>
                <a:cxn ang="0">
                  <a:pos x="76" y="10"/>
                </a:cxn>
                <a:cxn ang="0">
                  <a:pos x="82" y="14"/>
                </a:cxn>
                <a:cxn ang="0">
                  <a:pos x="86" y="18"/>
                </a:cxn>
                <a:cxn ang="0">
                  <a:pos x="88" y="22"/>
                </a:cxn>
                <a:cxn ang="0">
                  <a:pos x="90" y="26"/>
                </a:cxn>
                <a:cxn ang="0">
                  <a:pos x="90" y="30"/>
                </a:cxn>
                <a:cxn ang="0">
                  <a:pos x="90" y="34"/>
                </a:cxn>
                <a:cxn ang="0">
                  <a:pos x="90" y="36"/>
                </a:cxn>
                <a:cxn ang="0">
                  <a:pos x="88" y="38"/>
                </a:cxn>
                <a:cxn ang="0">
                  <a:pos x="84" y="40"/>
                </a:cxn>
                <a:cxn ang="0">
                  <a:pos x="80" y="40"/>
                </a:cxn>
                <a:cxn ang="0">
                  <a:pos x="76" y="38"/>
                </a:cxn>
                <a:cxn ang="0">
                  <a:pos x="70" y="36"/>
                </a:cxn>
                <a:cxn ang="0">
                  <a:pos x="64" y="32"/>
                </a:cxn>
                <a:cxn ang="0">
                  <a:pos x="60" y="28"/>
                </a:cxn>
                <a:cxn ang="0">
                  <a:pos x="54" y="26"/>
                </a:cxn>
                <a:cxn ang="0">
                  <a:pos x="52" y="24"/>
                </a:cxn>
                <a:cxn ang="0">
                  <a:pos x="48" y="22"/>
                </a:cxn>
                <a:cxn ang="0">
                  <a:pos x="44" y="22"/>
                </a:cxn>
                <a:cxn ang="0">
                  <a:pos x="42" y="22"/>
                </a:cxn>
                <a:cxn ang="0">
                  <a:pos x="38" y="22"/>
                </a:cxn>
                <a:cxn ang="0">
                  <a:pos x="34" y="22"/>
                </a:cxn>
                <a:cxn ang="0">
                  <a:pos x="30" y="24"/>
                </a:cxn>
                <a:cxn ang="0">
                  <a:pos x="28" y="26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16" y="36"/>
                </a:cxn>
                <a:cxn ang="0">
                  <a:pos x="10" y="46"/>
                </a:cxn>
                <a:cxn ang="0">
                  <a:pos x="6" y="56"/>
                </a:cxn>
                <a:cxn ang="0">
                  <a:pos x="2" y="64"/>
                </a:cxn>
                <a:cxn ang="0">
                  <a:pos x="0" y="66"/>
                </a:cxn>
                <a:cxn ang="0">
                  <a:pos x="0" y="68"/>
                </a:cxn>
              </a:cxnLst>
              <a:rect l="0" t="0" r="r" b="b"/>
              <a:pathLst>
                <a:path w="90" h="68">
                  <a:moveTo>
                    <a:pt x="0" y="68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6" y="40"/>
                  </a:lnTo>
                  <a:lnTo>
                    <a:pt x="6" y="36"/>
                  </a:lnTo>
                  <a:lnTo>
                    <a:pt x="8" y="34"/>
                  </a:lnTo>
                  <a:lnTo>
                    <a:pt x="10" y="30"/>
                  </a:lnTo>
                  <a:lnTo>
                    <a:pt x="10" y="28"/>
                  </a:lnTo>
                  <a:lnTo>
                    <a:pt x="12" y="24"/>
                  </a:lnTo>
                  <a:lnTo>
                    <a:pt x="14" y="22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8" y="2"/>
                  </a:lnTo>
                  <a:lnTo>
                    <a:pt x="62" y="4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4" y="8"/>
                  </a:lnTo>
                  <a:lnTo>
                    <a:pt x="76" y="10"/>
                  </a:lnTo>
                  <a:lnTo>
                    <a:pt x="80" y="12"/>
                  </a:lnTo>
                  <a:lnTo>
                    <a:pt x="82" y="14"/>
                  </a:lnTo>
                  <a:lnTo>
                    <a:pt x="84" y="16"/>
                  </a:lnTo>
                  <a:lnTo>
                    <a:pt x="86" y="18"/>
                  </a:lnTo>
                  <a:lnTo>
                    <a:pt x="88" y="20"/>
                  </a:lnTo>
                  <a:lnTo>
                    <a:pt x="88" y="22"/>
                  </a:lnTo>
                  <a:lnTo>
                    <a:pt x="90" y="24"/>
                  </a:lnTo>
                  <a:lnTo>
                    <a:pt x="90" y="26"/>
                  </a:lnTo>
                  <a:lnTo>
                    <a:pt x="90" y="28"/>
                  </a:lnTo>
                  <a:lnTo>
                    <a:pt x="90" y="30"/>
                  </a:lnTo>
                  <a:lnTo>
                    <a:pt x="90" y="32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6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6" y="38"/>
                  </a:lnTo>
                  <a:lnTo>
                    <a:pt x="84" y="40"/>
                  </a:lnTo>
                  <a:lnTo>
                    <a:pt x="82" y="40"/>
                  </a:lnTo>
                  <a:lnTo>
                    <a:pt x="80" y="40"/>
                  </a:lnTo>
                  <a:lnTo>
                    <a:pt x="78" y="38"/>
                  </a:lnTo>
                  <a:lnTo>
                    <a:pt x="76" y="38"/>
                  </a:lnTo>
                  <a:lnTo>
                    <a:pt x="74" y="38"/>
                  </a:lnTo>
                  <a:lnTo>
                    <a:pt x="70" y="36"/>
                  </a:lnTo>
                  <a:lnTo>
                    <a:pt x="68" y="34"/>
                  </a:lnTo>
                  <a:lnTo>
                    <a:pt x="64" y="32"/>
                  </a:lnTo>
                  <a:lnTo>
                    <a:pt x="62" y="30"/>
                  </a:lnTo>
                  <a:lnTo>
                    <a:pt x="60" y="28"/>
                  </a:lnTo>
                  <a:lnTo>
                    <a:pt x="56" y="26"/>
                  </a:lnTo>
                  <a:lnTo>
                    <a:pt x="54" y="26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4"/>
                  </a:lnTo>
                  <a:lnTo>
                    <a:pt x="48" y="22"/>
                  </a:lnTo>
                  <a:lnTo>
                    <a:pt x="46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2" y="22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28" y="26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46"/>
                  </a:lnTo>
                  <a:lnTo>
                    <a:pt x="8" y="52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E275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4" name="Freeform 402"/>
            <p:cNvSpPr>
              <a:spLocks/>
            </p:cNvSpPr>
            <p:nvPr/>
          </p:nvSpPr>
          <p:spPr bwMode="auto">
            <a:xfrm>
              <a:off x="5343525" y="1244600"/>
              <a:ext cx="234950" cy="104775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0" y="66"/>
                </a:cxn>
                <a:cxn ang="0">
                  <a:pos x="2" y="62"/>
                </a:cxn>
                <a:cxn ang="0">
                  <a:pos x="2" y="60"/>
                </a:cxn>
                <a:cxn ang="0">
                  <a:pos x="4" y="58"/>
                </a:cxn>
                <a:cxn ang="0">
                  <a:pos x="4" y="54"/>
                </a:cxn>
                <a:cxn ang="0">
                  <a:pos x="6" y="52"/>
                </a:cxn>
                <a:cxn ang="0">
                  <a:pos x="8" y="48"/>
                </a:cxn>
                <a:cxn ang="0">
                  <a:pos x="10" y="44"/>
                </a:cxn>
                <a:cxn ang="0">
                  <a:pos x="14" y="42"/>
                </a:cxn>
                <a:cxn ang="0">
                  <a:pos x="16" y="38"/>
                </a:cxn>
                <a:cxn ang="0">
                  <a:pos x="20" y="34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4" y="18"/>
                </a:cxn>
                <a:cxn ang="0">
                  <a:pos x="40" y="16"/>
                </a:cxn>
                <a:cxn ang="0">
                  <a:pos x="44" y="12"/>
                </a:cxn>
                <a:cxn ang="0">
                  <a:pos x="50" y="10"/>
                </a:cxn>
                <a:cxn ang="0">
                  <a:pos x="56" y="6"/>
                </a:cxn>
                <a:cxn ang="0">
                  <a:pos x="62" y="4"/>
                </a:cxn>
                <a:cxn ang="0">
                  <a:pos x="70" y="2"/>
                </a:cxn>
                <a:cxn ang="0">
                  <a:pos x="76" y="2"/>
                </a:cxn>
                <a:cxn ang="0">
                  <a:pos x="84" y="0"/>
                </a:cxn>
                <a:cxn ang="0">
                  <a:pos x="92" y="0"/>
                </a:cxn>
                <a:cxn ang="0">
                  <a:pos x="100" y="0"/>
                </a:cxn>
                <a:cxn ang="0">
                  <a:pos x="108" y="2"/>
                </a:cxn>
                <a:cxn ang="0">
                  <a:pos x="118" y="4"/>
                </a:cxn>
                <a:cxn ang="0">
                  <a:pos x="128" y="6"/>
                </a:cxn>
                <a:cxn ang="0">
                  <a:pos x="138" y="8"/>
                </a:cxn>
                <a:cxn ang="0">
                  <a:pos x="148" y="12"/>
                </a:cxn>
                <a:cxn ang="0">
                  <a:pos x="148" y="26"/>
                </a:cxn>
                <a:cxn ang="0">
                  <a:pos x="148" y="26"/>
                </a:cxn>
                <a:cxn ang="0">
                  <a:pos x="144" y="24"/>
                </a:cxn>
                <a:cxn ang="0">
                  <a:pos x="142" y="24"/>
                </a:cxn>
                <a:cxn ang="0">
                  <a:pos x="140" y="24"/>
                </a:cxn>
                <a:cxn ang="0">
                  <a:pos x="136" y="22"/>
                </a:cxn>
                <a:cxn ang="0">
                  <a:pos x="132" y="20"/>
                </a:cxn>
                <a:cxn ang="0">
                  <a:pos x="130" y="20"/>
                </a:cxn>
                <a:cxn ang="0">
                  <a:pos x="124" y="18"/>
                </a:cxn>
                <a:cxn ang="0">
                  <a:pos x="120" y="18"/>
                </a:cxn>
                <a:cxn ang="0">
                  <a:pos x="116" y="16"/>
                </a:cxn>
                <a:cxn ang="0">
                  <a:pos x="110" y="16"/>
                </a:cxn>
                <a:cxn ang="0">
                  <a:pos x="106" y="16"/>
                </a:cxn>
                <a:cxn ang="0">
                  <a:pos x="100" y="14"/>
                </a:cxn>
                <a:cxn ang="0">
                  <a:pos x="94" y="14"/>
                </a:cxn>
                <a:cxn ang="0">
                  <a:pos x="88" y="14"/>
                </a:cxn>
                <a:cxn ang="0">
                  <a:pos x="82" y="14"/>
                </a:cxn>
                <a:cxn ang="0">
                  <a:pos x="76" y="16"/>
                </a:cxn>
                <a:cxn ang="0">
                  <a:pos x="70" y="16"/>
                </a:cxn>
                <a:cxn ang="0">
                  <a:pos x="64" y="18"/>
                </a:cxn>
                <a:cxn ang="0">
                  <a:pos x="58" y="20"/>
                </a:cxn>
                <a:cxn ang="0">
                  <a:pos x="52" y="22"/>
                </a:cxn>
                <a:cxn ang="0">
                  <a:pos x="46" y="24"/>
                </a:cxn>
                <a:cxn ang="0">
                  <a:pos x="38" y="28"/>
                </a:cxn>
                <a:cxn ang="0">
                  <a:pos x="32" y="30"/>
                </a:cxn>
                <a:cxn ang="0">
                  <a:pos x="26" y="36"/>
                </a:cxn>
                <a:cxn ang="0">
                  <a:pos x="22" y="40"/>
                </a:cxn>
                <a:cxn ang="0">
                  <a:pos x="16" y="46"/>
                </a:cxn>
                <a:cxn ang="0">
                  <a:pos x="10" y="52"/>
                </a:cxn>
                <a:cxn ang="0">
                  <a:pos x="4" y="60"/>
                </a:cxn>
                <a:cxn ang="0">
                  <a:pos x="0" y="66"/>
                </a:cxn>
                <a:cxn ang="0">
                  <a:pos x="0" y="66"/>
                </a:cxn>
              </a:cxnLst>
              <a:rect l="0" t="0" r="r" b="b"/>
              <a:pathLst>
                <a:path w="148" h="66">
                  <a:moveTo>
                    <a:pt x="0" y="66"/>
                  </a:moveTo>
                  <a:lnTo>
                    <a:pt x="0" y="66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4" y="58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48"/>
                  </a:lnTo>
                  <a:lnTo>
                    <a:pt x="10" y="44"/>
                  </a:lnTo>
                  <a:lnTo>
                    <a:pt x="14" y="42"/>
                  </a:lnTo>
                  <a:lnTo>
                    <a:pt x="16" y="38"/>
                  </a:lnTo>
                  <a:lnTo>
                    <a:pt x="20" y="34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4" y="18"/>
                  </a:lnTo>
                  <a:lnTo>
                    <a:pt x="40" y="16"/>
                  </a:lnTo>
                  <a:lnTo>
                    <a:pt x="44" y="12"/>
                  </a:lnTo>
                  <a:lnTo>
                    <a:pt x="50" y="10"/>
                  </a:lnTo>
                  <a:lnTo>
                    <a:pt x="56" y="6"/>
                  </a:lnTo>
                  <a:lnTo>
                    <a:pt x="62" y="4"/>
                  </a:lnTo>
                  <a:lnTo>
                    <a:pt x="70" y="2"/>
                  </a:lnTo>
                  <a:lnTo>
                    <a:pt x="76" y="2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8" y="2"/>
                  </a:lnTo>
                  <a:lnTo>
                    <a:pt x="118" y="4"/>
                  </a:lnTo>
                  <a:lnTo>
                    <a:pt x="128" y="6"/>
                  </a:lnTo>
                  <a:lnTo>
                    <a:pt x="138" y="8"/>
                  </a:lnTo>
                  <a:lnTo>
                    <a:pt x="148" y="12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4" y="24"/>
                  </a:lnTo>
                  <a:lnTo>
                    <a:pt x="142" y="24"/>
                  </a:lnTo>
                  <a:lnTo>
                    <a:pt x="140" y="24"/>
                  </a:lnTo>
                  <a:lnTo>
                    <a:pt x="136" y="22"/>
                  </a:lnTo>
                  <a:lnTo>
                    <a:pt x="132" y="20"/>
                  </a:lnTo>
                  <a:lnTo>
                    <a:pt x="130" y="20"/>
                  </a:lnTo>
                  <a:lnTo>
                    <a:pt x="124" y="18"/>
                  </a:lnTo>
                  <a:lnTo>
                    <a:pt x="120" y="18"/>
                  </a:lnTo>
                  <a:lnTo>
                    <a:pt x="116" y="16"/>
                  </a:lnTo>
                  <a:lnTo>
                    <a:pt x="110" y="16"/>
                  </a:lnTo>
                  <a:lnTo>
                    <a:pt x="106" y="16"/>
                  </a:lnTo>
                  <a:lnTo>
                    <a:pt x="100" y="14"/>
                  </a:lnTo>
                  <a:lnTo>
                    <a:pt x="94" y="14"/>
                  </a:lnTo>
                  <a:lnTo>
                    <a:pt x="88" y="14"/>
                  </a:lnTo>
                  <a:lnTo>
                    <a:pt x="82" y="14"/>
                  </a:lnTo>
                  <a:lnTo>
                    <a:pt x="76" y="16"/>
                  </a:lnTo>
                  <a:lnTo>
                    <a:pt x="70" y="16"/>
                  </a:lnTo>
                  <a:lnTo>
                    <a:pt x="64" y="18"/>
                  </a:lnTo>
                  <a:lnTo>
                    <a:pt x="58" y="20"/>
                  </a:lnTo>
                  <a:lnTo>
                    <a:pt x="52" y="22"/>
                  </a:lnTo>
                  <a:lnTo>
                    <a:pt x="46" y="24"/>
                  </a:lnTo>
                  <a:lnTo>
                    <a:pt x="38" y="28"/>
                  </a:lnTo>
                  <a:lnTo>
                    <a:pt x="32" y="30"/>
                  </a:lnTo>
                  <a:lnTo>
                    <a:pt x="26" y="36"/>
                  </a:lnTo>
                  <a:lnTo>
                    <a:pt x="22" y="40"/>
                  </a:lnTo>
                  <a:lnTo>
                    <a:pt x="16" y="46"/>
                  </a:lnTo>
                  <a:lnTo>
                    <a:pt x="10" y="52"/>
                  </a:lnTo>
                  <a:lnTo>
                    <a:pt x="4" y="60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C253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5" name="Freeform 403"/>
            <p:cNvSpPr>
              <a:spLocks/>
            </p:cNvSpPr>
            <p:nvPr/>
          </p:nvSpPr>
          <p:spPr bwMode="auto">
            <a:xfrm>
              <a:off x="5353050" y="1377950"/>
              <a:ext cx="273050" cy="82550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4" y="38"/>
                </a:cxn>
                <a:cxn ang="0">
                  <a:pos x="12" y="32"/>
                </a:cxn>
                <a:cxn ang="0">
                  <a:pos x="22" y="26"/>
                </a:cxn>
                <a:cxn ang="0">
                  <a:pos x="28" y="20"/>
                </a:cxn>
                <a:cxn ang="0">
                  <a:pos x="34" y="16"/>
                </a:cxn>
                <a:cxn ang="0">
                  <a:pos x="42" y="12"/>
                </a:cxn>
                <a:cxn ang="0">
                  <a:pos x="50" y="8"/>
                </a:cxn>
                <a:cxn ang="0">
                  <a:pos x="56" y="6"/>
                </a:cxn>
                <a:cxn ang="0">
                  <a:pos x="64" y="2"/>
                </a:cxn>
                <a:cxn ang="0">
                  <a:pos x="74" y="2"/>
                </a:cxn>
                <a:cxn ang="0">
                  <a:pos x="82" y="0"/>
                </a:cxn>
                <a:cxn ang="0">
                  <a:pos x="90" y="0"/>
                </a:cxn>
                <a:cxn ang="0">
                  <a:pos x="98" y="2"/>
                </a:cxn>
                <a:cxn ang="0">
                  <a:pos x="104" y="4"/>
                </a:cxn>
                <a:cxn ang="0">
                  <a:pos x="116" y="6"/>
                </a:cxn>
                <a:cxn ang="0">
                  <a:pos x="130" y="10"/>
                </a:cxn>
                <a:cxn ang="0">
                  <a:pos x="140" y="14"/>
                </a:cxn>
                <a:cxn ang="0">
                  <a:pos x="152" y="18"/>
                </a:cxn>
                <a:cxn ang="0">
                  <a:pos x="160" y="22"/>
                </a:cxn>
                <a:cxn ang="0">
                  <a:pos x="166" y="24"/>
                </a:cxn>
                <a:cxn ang="0">
                  <a:pos x="170" y="26"/>
                </a:cxn>
                <a:cxn ang="0">
                  <a:pos x="172" y="28"/>
                </a:cxn>
                <a:cxn ang="0">
                  <a:pos x="172" y="30"/>
                </a:cxn>
                <a:cxn ang="0">
                  <a:pos x="172" y="30"/>
                </a:cxn>
                <a:cxn ang="0">
                  <a:pos x="170" y="32"/>
                </a:cxn>
                <a:cxn ang="0">
                  <a:pos x="168" y="34"/>
                </a:cxn>
                <a:cxn ang="0">
                  <a:pos x="164" y="34"/>
                </a:cxn>
                <a:cxn ang="0">
                  <a:pos x="160" y="36"/>
                </a:cxn>
                <a:cxn ang="0">
                  <a:pos x="152" y="38"/>
                </a:cxn>
                <a:cxn ang="0">
                  <a:pos x="140" y="42"/>
                </a:cxn>
                <a:cxn ang="0">
                  <a:pos x="128" y="44"/>
                </a:cxn>
                <a:cxn ang="0">
                  <a:pos x="116" y="46"/>
                </a:cxn>
                <a:cxn ang="0">
                  <a:pos x="104" y="48"/>
                </a:cxn>
                <a:cxn ang="0">
                  <a:pos x="96" y="48"/>
                </a:cxn>
                <a:cxn ang="0">
                  <a:pos x="86" y="50"/>
                </a:cxn>
                <a:cxn ang="0">
                  <a:pos x="74" y="50"/>
                </a:cxn>
                <a:cxn ang="0">
                  <a:pos x="64" y="52"/>
                </a:cxn>
                <a:cxn ang="0">
                  <a:pos x="54" y="52"/>
                </a:cxn>
                <a:cxn ang="0">
                  <a:pos x="46" y="52"/>
                </a:cxn>
                <a:cxn ang="0">
                  <a:pos x="38" y="52"/>
                </a:cxn>
                <a:cxn ang="0">
                  <a:pos x="32" y="52"/>
                </a:cxn>
                <a:cxn ang="0">
                  <a:pos x="30" y="52"/>
                </a:cxn>
                <a:cxn ang="0">
                  <a:pos x="26" y="50"/>
                </a:cxn>
                <a:cxn ang="0">
                  <a:pos x="16" y="48"/>
                </a:cxn>
                <a:cxn ang="0">
                  <a:pos x="6" y="44"/>
                </a:cxn>
                <a:cxn ang="0">
                  <a:pos x="0" y="42"/>
                </a:cxn>
                <a:cxn ang="0">
                  <a:pos x="0" y="42"/>
                </a:cxn>
              </a:cxnLst>
              <a:rect l="0" t="0" r="r" b="b"/>
              <a:pathLst>
                <a:path w="172" h="52">
                  <a:moveTo>
                    <a:pt x="0" y="42"/>
                  </a:moveTo>
                  <a:lnTo>
                    <a:pt x="0" y="42"/>
                  </a:lnTo>
                  <a:lnTo>
                    <a:pt x="2" y="40"/>
                  </a:lnTo>
                  <a:lnTo>
                    <a:pt x="4" y="38"/>
                  </a:lnTo>
                  <a:lnTo>
                    <a:pt x="8" y="34"/>
                  </a:lnTo>
                  <a:lnTo>
                    <a:pt x="12" y="32"/>
                  </a:lnTo>
                  <a:lnTo>
                    <a:pt x="18" y="28"/>
                  </a:lnTo>
                  <a:lnTo>
                    <a:pt x="22" y="26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8"/>
                  </a:lnTo>
                  <a:lnTo>
                    <a:pt x="34" y="16"/>
                  </a:lnTo>
                  <a:lnTo>
                    <a:pt x="38" y="14"/>
                  </a:lnTo>
                  <a:lnTo>
                    <a:pt x="42" y="12"/>
                  </a:lnTo>
                  <a:lnTo>
                    <a:pt x="46" y="10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6" y="6"/>
                  </a:lnTo>
                  <a:lnTo>
                    <a:pt x="60" y="4"/>
                  </a:lnTo>
                  <a:lnTo>
                    <a:pt x="64" y="2"/>
                  </a:lnTo>
                  <a:lnTo>
                    <a:pt x="70" y="2"/>
                  </a:lnTo>
                  <a:lnTo>
                    <a:pt x="74" y="2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6" y="6"/>
                  </a:lnTo>
                  <a:lnTo>
                    <a:pt x="122" y="8"/>
                  </a:lnTo>
                  <a:lnTo>
                    <a:pt x="130" y="10"/>
                  </a:lnTo>
                  <a:lnTo>
                    <a:pt x="136" y="12"/>
                  </a:lnTo>
                  <a:lnTo>
                    <a:pt x="140" y="14"/>
                  </a:lnTo>
                  <a:lnTo>
                    <a:pt x="146" y="16"/>
                  </a:lnTo>
                  <a:lnTo>
                    <a:pt x="152" y="18"/>
                  </a:lnTo>
                  <a:lnTo>
                    <a:pt x="156" y="20"/>
                  </a:lnTo>
                  <a:lnTo>
                    <a:pt x="160" y="22"/>
                  </a:lnTo>
                  <a:lnTo>
                    <a:pt x="164" y="22"/>
                  </a:lnTo>
                  <a:lnTo>
                    <a:pt x="166" y="24"/>
                  </a:lnTo>
                  <a:lnTo>
                    <a:pt x="168" y="26"/>
                  </a:lnTo>
                  <a:lnTo>
                    <a:pt x="170" y="26"/>
                  </a:lnTo>
                  <a:lnTo>
                    <a:pt x="170" y="28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30"/>
                  </a:lnTo>
                  <a:lnTo>
                    <a:pt x="172" y="30"/>
                  </a:lnTo>
                  <a:lnTo>
                    <a:pt x="172" y="30"/>
                  </a:lnTo>
                  <a:lnTo>
                    <a:pt x="172" y="32"/>
                  </a:lnTo>
                  <a:lnTo>
                    <a:pt x="170" y="32"/>
                  </a:lnTo>
                  <a:lnTo>
                    <a:pt x="170" y="32"/>
                  </a:lnTo>
                  <a:lnTo>
                    <a:pt x="168" y="34"/>
                  </a:lnTo>
                  <a:lnTo>
                    <a:pt x="166" y="34"/>
                  </a:lnTo>
                  <a:lnTo>
                    <a:pt x="164" y="34"/>
                  </a:lnTo>
                  <a:lnTo>
                    <a:pt x="162" y="36"/>
                  </a:lnTo>
                  <a:lnTo>
                    <a:pt x="160" y="36"/>
                  </a:lnTo>
                  <a:lnTo>
                    <a:pt x="158" y="36"/>
                  </a:lnTo>
                  <a:lnTo>
                    <a:pt x="152" y="38"/>
                  </a:lnTo>
                  <a:lnTo>
                    <a:pt x="146" y="40"/>
                  </a:lnTo>
                  <a:lnTo>
                    <a:pt x="140" y="42"/>
                  </a:lnTo>
                  <a:lnTo>
                    <a:pt x="134" y="42"/>
                  </a:lnTo>
                  <a:lnTo>
                    <a:pt x="128" y="44"/>
                  </a:lnTo>
                  <a:lnTo>
                    <a:pt x="122" y="46"/>
                  </a:lnTo>
                  <a:lnTo>
                    <a:pt x="116" y="46"/>
                  </a:lnTo>
                  <a:lnTo>
                    <a:pt x="110" y="48"/>
                  </a:lnTo>
                  <a:lnTo>
                    <a:pt x="104" y="48"/>
                  </a:lnTo>
                  <a:lnTo>
                    <a:pt x="100" y="48"/>
                  </a:lnTo>
                  <a:lnTo>
                    <a:pt x="96" y="48"/>
                  </a:lnTo>
                  <a:lnTo>
                    <a:pt x="90" y="50"/>
                  </a:lnTo>
                  <a:lnTo>
                    <a:pt x="86" y="50"/>
                  </a:lnTo>
                  <a:lnTo>
                    <a:pt x="80" y="50"/>
                  </a:lnTo>
                  <a:lnTo>
                    <a:pt x="74" y="50"/>
                  </a:lnTo>
                  <a:lnTo>
                    <a:pt x="70" y="50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54" y="52"/>
                  </a:lnTo>
                  <a:lnTo>
                    <a:pt x="50" y="52"/>
                  </a:lnTo>
                  <a:lnTo>
                    <a:pt x="46" y="52"/>
                  </a:lnTo>
                  <a:lnTo>
                    <a:pt x="42" y="52"/>
                  </a:lnTo>
                  <a:lnTo>
                    <a:pt x="38" y="52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26" y="50"/>
                  </a:lnTo>
                  <a:lnTo>
                    <a:pt x="22" y="50"/>
                  </a:lnTo>
                  <a:lnTo>
                    <a:pt x="16" y="48"/>
                  </a:lnTo>
                  <a:lnTo>
                    <a:pt x="12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6" name="Freeform 404"/>
            <p:cNvSpPr>
              <a:spLocks/>
            </p:cNvSpPr>
            <p:nvPr/>
          </p:nvSpPr>
          <p:spPr bwMode="auto">
            <a:xfrm>
              <a:off x="5403850" y="1397000"/>
              <a:ext cx="187325" cy="107950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38" y="4"/>
                </a:cxn>
                <a:cxn ang="0">
                  <a:pos x="30" y="8"/>
                </a:cxn>
                <a:cxn ang="0">
                  <a:pos x="22" y="12"/>
                </a:cxn>
                <a:cxn ang="0">
                  <a:pos x="16" y="16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30"/>
                </a:cxn>
                <a:cxn ang="0">
                  <a:pos x="2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4" y="50"/>
                </a:cxn>
                <a:cxn ang="0">
                  <a:pos x="6" y="54"/>
                </a:cxn>
                <a:cxn ang="0">
                  <a:pos x="10" y="58"/>
                </a:cxn>
                <a:cxn ang="0">
                  <a:pos x="16" y="60"/>
                </a:cxn>
                <a:cxn ang="0">
                  <a:pos x="22" y="64"/>
                </a:cxn>
                <a:cxn ang="0">
                  <a:pos x="28" y="66"/>
                </a:cxn>
                <a:cxn ang="0">
                  <a:pos x="36" y="68"/>
                </a:cxn>
                <a:cxn ang="0">
                  <a:pos x="44" y="68"/>
                </a:cxn>
                <a:cxn ang="0">
                  <a:pos x="52" y="68"/>
                </a:cxn>
                <a:cxn ang="0">
                  <a:pos x="60" y="68"/>
                </a:cxn>
                <a:cxn ang="0">
                  <a:pos x="70" y="66"/>
                </a:cxn>
                <a:cxn ang="0">
                  <a:pos x="78" y="64"/>
                </a:cxn>
                <a:cxn ang="0">
                  <a:pos x="86" y="60"/>
                </a:cxn>
                <a:cxn ang="0">
                  <a:pos x="94" y="58"/>
                </a:cxn>
                <a:cxn ang="0">
                  <a:pos x="100" y="54"/>
                </a:cxn>
                <a:cxn ang="0">
                  <a:pos x="106" y="50"/>
                </a:cxn>
                <a:cxn ang="0">
                  <a:pos x="110" y="44"/>
                </a:cxn>
                <a:cxn ang="0">
                  <a:pos x="114" y="40"/>
                </a:cxn>
                <a:cxn ang="0">
                  <a:pos x="116" y="34"/>
                </a:cxn>
                <a:cxn ang="0">
                  <a:pos x="118" y="30"/>
                </a:cxn>
                <a:cxn ang="0">
                  <a:pos x="118" y="24"/>
                </a:cxn>
                <a:cxn ang="0">
                  <a:pos x="116" y="20"/>
                </a:cxn>
                <a:cxn ang="0">
                  <a:pos x="114" y="16"/>
                </a:cxn>
                <a:cxn ang="0">
                  <a:pos x="110" y="12"/>
                </a:cxn>
                <a:cxn ang="0">
                  <a:pos x="104" y="8"/>
                </a:cxn>
                <a:cxn ang="0">
                  <a:pos x="100" y="4"/>
                </a:cxn>
                <a:cxn ang="0">
                  <a:pos x="92" y="2"/>
                </a:cxn>
                <a:cxn ang="0">
                  <a:pos x="86" y="0"/>
                </a:cxn>
                <a:cxn ang="0">
                  <a:pos x="78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52" y="0"/>
                </a:cxn>
              </a:cxnLst>
              <a:rect l="0" t="0" r="r" b="b"/>
              <a:pathLst>
                <a:path w="118" h="68">
                  <a:moveTo>
                    <a:pt x="52" y="0"/>
                  </a:moveTo>
                  <a:lnTo>
                    <a:pt x="48" y="2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2" y="58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2" y="64"/>
                  </a:lnTo>
                  <a:lnTo>
                    <a:pt x="24" y="64"/>
                  </a:lnTo>
                  <a:lnTo>
                    <a:pt x="26" y="66"/>
                  </a:lnTo>
                  <a:lnTo>
                    <a:pt x="28" y="66"/>
                  </a:lnTo>
                  <a:lnTo>
                    <a:pt x="30" y="66"/>
                  </a:lnTo>
                  <a:lnTo>
                    <a:pt x="32" y="66"/>
                  </a:lnTo>
                  <a:lnTo>
                    <a:pt x="36" y="68"/>
                  </a:lnTo>
                  <a:lnTo>
                    <a:pt x="38" y="68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6" y="68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4" y="68"/>
                  </a:lnTo>
                  <a:lnTo>
                    <a:pt x="58" y="68"/>
                  </a:lnTo>
                  <a:lnTo>
                    <a:pt x="60" y="68"/>
                  </a:lnTo>
                  <a:lnTo>
                    <a:pt x="64" y="66"/>
                  </a:lnTo>
                  <a:lnTo>
                    <a:pt x="66" y="66"/>
                  </a:lnTo>
                  <a:lnTo>
                    <a:pt x="70" y="66"/>
                  </a:lnTo>
                  <a:lnTo>
                    <a:pt x="72" y="66"/>
                  </a:lnTo>
                  <a:lnTo>
                    <a:pt x="76" y="64"/>
                  </a:lnTo>
                  <a:lnTo>
                    <a:pt x="78" y="64"/>
                  </a:lnTo>
                  <a:lnTo>
                    <a:pt x="80" y="62"/>
                  </a:lnTo>
                  <a:lnTo>
                    <a:pt x="84" y="62"/>
                  </a:lnTo>
                  <a:lnTo>
                    <a:pt x="86" y="60"/>
                  </a:lnTo>
                  <a:lnTo>
                    <a:pt x="88" y="60"/>
                  </a:lnTo>
                  <a:lnTo>
                    <a:pt x="90" y="58"/>
                  </a:lnTo>
                  <a:lnTo>
                    <a:pt x="94" y="58"/>
                  </a:lnTo>
                  <a:lnTo>
                    <a:pt x="96" y="56"/>
                  </a:lnTo>
                  <a:lnTo>
                    <a:pt x="98" y="54"/>
                  </a:lnTo>
                  <a:lnTo>
                    <a:pt x="100" y="54"/>
                  </a:lnTo>
                  <a:lnTo>
                    <a:pt x="102" y="52"/>
                  </a:lnTo>
                  <a:lnTo>
                    <a:pt x="104" y="50"/>
                  </a:lnTo>
                  <a:lnTo>
                    <a:pt x="106" y="50"/>
                  </a:lnTo>
                  <a:lnTo>
                    <a:pt x="106" y="48"/>
                  </a:lnTo>
                  <a:lnTo>
                    <a:pt x="108" y="46"/>
                  </a:lnTo>
                  <a:lnTo>
                    <a:pt x="110" y="44"/>
                  </a:lnTo>
                  <a:lnTo>
                    <a:pt x="112" y="44"/>
                  </a:lnTo>
                  <a:lnTo>
                    <a:pt x="112" y="42"/>
                  </a:lnTo>
                  <a:lnTo>
                    <a:pt x="114" y="40"/>
                  </a:lnTo>
                  <a:lnTo>
                    <a:pt x="114" y="38"/>
                  </a:lnTo>
                  <a:lnTo>
                    <a:pt x="116" y="36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2"/>
                  </a:lnTo>
                  <a:lnTo>
                    <a:pt x="118" y="30"/>
                  </a:lnTo>
                  <a:lnTo>
                    <a:pt x="118" y="28"/>
                  </a:lnTo>
                  <a:lnTo>
                    <a:pt x="118" y="26"/>
                  </a:lnTo>
                  <a:lnTo>
                    <a:pt x="118" y="24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0"/>
                  </a:lnTo>
                  <a:lnTo>
                    <a:pt x="116" y="18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2" y="14"/>
                  </a:lnTo>
                  <a:lnTo>
                    <a:pt x="110" y="12"/>
                  </a:lnTo>
                  <a:lnTo>
                    <a:pt x="110" y="12"/>
                  </a:lnTo>
                  <a:lnTo>
                    <a:pt x="108" y="10"/>
                  </a:lnTo>
                  <a:lnTo>
                    <a:pt x="106" y="8"/>
                  </a:lnTo>
                  <a:lnTo>
                    <a:pt x="104" y="8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0" y="4"/>
                  </a:lnTo>
                  <a:lnTo>
                    <a:pt x="98" y="4"/>
                  </a:lnTo>
                  <a:lnTo>
                    <a:pt x="94" y="2"/>
                  </a:lnTo>
                  <a:lnTo>
                    <a:pt x="92" y="2"/>
                  </a:lnTo>
                  <a:lnTo>
                    <a:pt x="90" y="2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" name="Freeform 405"/>
            <p:cNvSpPr>
              <a:spLocks/>
            </p:cNvSpPr>
            <p:nvPr/>
          </p:nvSpPr>
          <p:spPr bwMode="auto">
            <a:xfrm>
              <a:off x="5407025" y="1397000"/>
              <a:ext cx="180975" cy="10477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36" y="4"/>
                </a:cxn>
                <a:cxn ang="0">
                  <a:pos x="30" y="8"/>
                </a:cxn>
                <a:cxn ang="0">
                  <a:pos x="22" y="12"/>
                </a:cxn>
                <a:cxn ang="0">
                  <a:pos x="16" y="16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8"/>
                </a:cxn>
                <a:cxn ang="0">
                  <a:pos x="2" y="34"/>
                </a:cxn>
                <a:cxn ang="0">
                  <a:pos x="0" y="38"/>
                </a:cxn>
                <a:cxn ang="0">
                  <a:pos x="2" y="44"/>
                </a:cxn>
                <a:cxn ang="0">
                  <a:pos x="4" y="48"/>
                </a:cxn>
                <a:cxn ang="0">
                  <a:pos x="6" y="52"/>
                </a:cxn>
                <a:cxn ang="0">
                  <a:pos x="10" y="56"/>
                </a:cxn>
                <a:cxn ang="0">
                  <a:pos x="14" y="60"/>
                </a:cxn>
                <a:cxn ang="0">
                  <a:pos x="20" y="62"/>
                </a:cxn>
                <a:cxn ang="0">
                  <a:pos x="28" y="64"/>
                </a:cxn>
                <a:cxn ang="0">
                  <a:pos x="34" y="66"/>
                </a:cxn>
                <a:cxn ang="0">
                  <a:pos x="42" y="66"/>
                </a:cxn>
                <a:cxn ang="0">
                  <a:pos x="50" y="66"/>
                </a:cxn>
                <a:cxn ang="0">
                  <a:pos x="58" y="66"/>
                </a:cxn>
                <a:cxn ang="0">
                  <a:pos x="68" y="64"/>
                </a:cxn>
                <a:cxn ang="0">
                  <a:pos x="76" y="62"/>
                </a:cxn>
                <a:cxn ang="0">
                  <a:pos x="84" y="60"/>
                </a:cxn>
                <a:cxn ang="0">
                  <a:pos x="90" y="56"/>
                </a:cxn>
                <a:cxn ang="0">
                  <a:pos x="96" y="52"/>
                </a:cxn>
                <a:cxn ang="0">
                  <a:pos x="102" y="48"/>
                </a:cxn>
                <a:cxn ang="0">
                  <a:pos x="106" y="44"/>
                </a:cxn>
                <a:cxn ang="0">
                  <a:pos x="110" y="40"/>
                </a:cxn>
                <a:cxn ang="0">
                  <a:pos x="112" y="34"/>
                </a:cxn>
                <a:cxn ang="0">
                  <a:pos x="114" y="30"/>
                </a:cxn>
                <a:cxn ang="0">
                  <a:pos x="114" y="24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6" y="12"/>
                </a:cxn>
                <a:cxn ang="0">
                  <a:pos x="102" y="8"/>
                </a:cxn>
                <a:cxn ang="0">
                  <a:pos x="96" y="6"/>
                </a:cxn>
                <a:cxn ang="0">
                  <a:pos x="90" y="2"/>
                </a:cxn>
                <a:cxn ang="0">
                  <a:pos x="84" y="2"/>
                </a:cxn>
                <a:cxn ang="0">
                  <a:pos x="76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0" y="2"/>
                </a:cxn>
              </a:cxnLst>
              <a:rect l="0" t="0" r="r" b="b"/>
              <a:pathLst>
                <a:path w="114" h="66">
                  <a:moveTo>
                    <a:pt x="50" y="2"/>
                  </a:moveTo>
                  <a:lnTo>
                    <a:pt x="48" y="2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6" y="52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12" y="58"/>
                  </a:lnTo>
                  <a:lnTo>
                    <a:pt x="14" y="58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6"/>
                  </a:lnTo>
                  <a:lnTo>
                    <a:pt x="34" y="66"/>
                  </a:lnTo>
                  <a:lnTo>
                    <a:pt x="36" y="66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4" y="66"/>
                  </a:lnTo>
                  <a:lnTo>
                    <a:pt x="48" y="66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6" y="66"/>
                  </a:lnTo>
                  <a:lnTo>
                    <a:pt x="58" y="66"/>
                  </a:lnTo>
                  <a:lnTo>
                    <a:pt x="62" y="66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70" y="64"/>
                  </a:lnTo>
                  <a:lnTo>
                    <a:pt x="72" y="62"/>
                  </a:lnTo>
                  <a:lnTo>
                    <a:pt x="76" y="62"/>
                  </a:lnTo>
                  <a:lnTo>
                    <a:pt x="78" y="62"/>
                  </a:lnTo>
                  <a:lnTo>
                    <a:pt x="80" y="60"/>
                  </a:lnTo>
                  <a:lnTo>
                    <a:pt x="84" y="60"/>
                  </a:lnTo>
                  <a:lnTo>
                    <a:pt x="86" y="58"/>
                  </a:lnTo>
                  <a:lnTo>
                    <a:pt x="88" y="58"/>
                  </a:lnTo>
                  <a:lnTo>
                    <a:pt x="90" y="56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6" y="52"/>
                  </a:lnTo>
                  <a:lnTo>
                    <a:pt x="98" y="52"/>
                  </a:lnTo>
                  <a:lnTo>
                    <a:pt x="100" y="50"/>
                  </a:lnTo>
                  <a:lnTo>
                    <a:pt x="102" y="48"/>
                  </a:lnTo>
                  <a:lnTo>
                    <a:pt x="104" y="46"/>
                  </a:lnTo>
                  <a:lnTo>
                    <a:pt x="106" y="46"/>
                  </a:lnTo>
                  <a:lnTo>
                    <a:pt x="106" y="44"/>
                  </a:lnTo>
                  <a:lnTo>
                    <a:pt x="108" y="42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2" y="34"/>
                  </a:lnTo>
                  <a:lnTo>
                    <a:pt x="114" y="32"/>
                  </a:lnTo>
                  <a:lnTo>
                    <a:pt x="114" y="32"/>
                  </a:lnTo>
                  <a:lnTo>
                    <a:pt x="114" y="30"/>
                  </a:lnTo>
                  <a:lnTo>
                    <a:pt x="114" y="28"/>
                  </a:lnTo>
                  <a:lnTo>
                    <a:pt x="114" y="26"/>
                  </a:lnTo>
                  <a:lnTo>
                    <a:pt x="114" y="24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2" y="20"/>
                  </a:lnTo>
                  <a:lnTo>
                    <a:pt x="112" y="18"/>
                  </a:lnTo>
                  <a:lnTo>
                    <a:pt x="112" y="16"/>
                  </a:lnTo>
                  <a:lnTo>
                    <a:pt x="110" y="16"/>
                  </a:lnTo>
                  <a:lnTo>
                    <a:pt x="108" y="14"/>
                  </a:lnTo>
                  <a:lnTo>
                    <a:pt x="108" y="12"/>
                  </a:lnTo>
                  <a:lnTo>
                    <a:pt x="106" y="12"/>
                  </a:lnTo>
                  <a:lnTo>
                    <a:pt x="106" y="10"/>
                  </a:lnTo>
                  <a:lnTo>
                    <a:pt x="104" y="8"/>
                  </a:lnTo>
                  <a:lnTo>
                    <a:pt x="102" y="8"/>
                  </a:lnTo>
                  <a:lnTo>
                    <a:pt x="100" y="6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4" y="4"/>
                  </a:lnTo>
                  <a:lnTo>
                    <a:pt x="92" y="4"/>
                  </a:lnTo>
                  <a:lnTo>
                    <a:pt x="90" y="2"/>
                  </a:lnTo>
                  <a:lnTo>
                    <a:pt x="88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rgbClr val="FCEE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Freeform 406"/>
            <p:cNvSpPr>
              <a:spLocks/>
            </p:cNvSpPr>
            <p:nvPr/>
          </p:nvSpPr>
          <p:spPr bwMode="auto">
            <a:xfrm>
              <a:off x="5410200" y="1397000"/>
              <a:ext cx="174625" cy="1016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36" y="6"/>
                </a:cxn>
                <a:cxn ang="0">
                  <a:pos x="28" y="8"/>
                </a:cxn>
                <a:cxn ang="0">
                  <a:pos x="22" y="12"/>
                </a:cxn>
                <a:cxn ang="0">
                  <a:pos x="16" y="14"/>
                </a:cxn>
                <a:cxn ang="0">
                  <a:pos x="12" y="20"/>
                </a:cxn>
                <a:cxn ang="0">
                  <a:pos x="6" y="24"/>
                </a:cxn>
                <a:cxn ang="0">
                  <a:pos x="4" y="28"/>
                </a:cxn>
                <a:cxn ang="0">
                  <a:pos x="2" y="32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2" y="46"/>
                </a:cxn>
                <a:cxn ang="0">
                  <a:pos x="6" y="50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0" y="60"/>
                </a:cxn>
                <a:cxn ang="0">
                  <a:pos x="26" y="62"/>
                </a:cxn>
                <a:cxn ang="0">
                  <a:pos x="34" y="64"/>
                </a:cxn>
                <a:cxn ang="0">
                  <a:pos x="40" y="64"/>
                </a:cxn>
                <a:cxn ang="0">
                  <a:pos x="48" y="64"/>
                </a:cxn>
                <a:cxn ang="0">
                  <a:pos x="56" y="64"/>
                </a:cxn>
                <a:cxn ang="0">
                  <a:pos x="66" y="62"/>
                </a:cxn>
                <a:cxn ang="0">
                  <a:pos x="74" y="60"/>
                </a:cxn>
                <a:cxn ang="0">
                  <a:pos x="80" y="58"/>
                </a:cxn>
                <a:cxn ang="0">
                  <a:pos x="88" y="54"/>
                </a:cxn>
                <a:cxn ang="0">
                  <a:pos x="94" y="52"/>
                </a:cxn>
                <a:cxn ang="0">
                  <a:pos x="98" y="48"/>
                </a:cxn>
                <a:cxn ang="0">
                  <a:pos x="104" y="44"/>
                </a:cxn>
                <a:cxn ang="0">
                  <a:pos x="106" y="38"/>
                </a:cxn>
                <a:cxn ang="0">
                  <a:pos x="110" y="34"/>
                </a:cxn>
                <a:cxn ang="0">
                  <a:pos x="110" y="30"/>
                </a:cxn>
                <a:cxn ang="0">
                  <a:pos x="110" y="24"/>
                </a:cxn>
                <a:cxn ang="0">
                  <a:pos x="110" y="20"/>
                </a:cxn>
                <a:cxn ang="0">
                  <a:pos x="106" y="16"/>
                </a:cxn>
                <a:cxn ang="0">
                  <a:pos x="104" y="12"/>
                </a:cxn>
                <a:cxn ang="0">
                  <a:pos x="98" y="8"/>
                </a:cxn>
                <a:cxn ang="0">
                  <a:pos x="94" y="6"/>
                </a:cxn>
                <a:cxn ang="0">
                  <a:pos x="88" y="4"/>
                </a:cxn>
                <a:cxn ang="0">
                  <a:pos x="80" y="2"/>
                </a:cxn>
                <a:cxn ang="0">
                  <a:pos x="74" y="0"/>
                </a:cxn>
                <a:cxn ang="0">
                  <a:pos x="66" y="0"/>
                </a:cxn>
                <a:cxn ang="0">
                  <a:pos x="58" y="0"/>
                </a:cxn>
                <a:cxn ang="0">
                  <a:pos x="50" y="2"/>
                </a:cxn>
              </a:cxnLst>
              <a:rect l="0" t="0" r="r" b="b"/>
              <a:pathLst>
                <a:path w="110" h="64">
                  <a:moveTo>
                    <a:pt x="50" y="2"/>
                  </a:moveTo>
                  <a:lnTo>
                    <a:pt x="46" y="2"/>
                  </a:lnTo>
                  <a:lnTo>
                    <a:pt x="44" y="2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8" y="60"/>
                  </a:lnTo>
                  <a:lnTo>
                    <a:pt x="20" y="60"/>
                  </a:lnTo>
                  <a:lnTo>
                    <a:pt x="22" y="62"/>
                  </a:lnTo>
                  <a:lnTo>
                    <a:pt x="24" y="62"/>
                  </a:lnTo>
                  <a:lnTo>
                    <a:pt x="26" y="62"/>
                  </a:lnTo>
                  <a:lnTo>
                    <a:pt x="28" y="62"/>
                  </a:lnTo>
                  <a:lnTo>
                    <a:pt x="30" y="64"/>
                  </a:lnTo>
                  <a:lnTo>
                    <a:pt x="34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6" y="64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4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2" y="64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0" y="62"/>
                  </a:lnTo>
                  <a:lnTo>
                    <a:pt x="74" y="60"/>
                  </a:lnTo>
                  <a:lnTo>
                    <a:pt x="76" y="60"/>
                  </a:lnTo>
                  <a:lnTo>
                    <a:pt x="78" y="60"/>
                  </a:lnTo>
                  <a:lnTo>
                    <a:pt x="80" y="58"/>
                  </a:lnTo>
                  <a:lnTo>
                    <a:pt x="84" y="58"/>
                  </a:lnTo>
                  <a:lnTo>
                    <a:pt x="86" y="56"/>
                  </a:lnTo>
                  <a:lnTo>
                    <a:pt x="88" y="54"/>
                  </a:lnTo>
                  <a:lnTo>
                    <a:pt x="90" y="54"/>
                  </a:lnTo>
                  <a:lnTo>
                    <a:pt x="92" y="52"/>
                  </a:lnTo>
                  <a:lnTo>
                    <a:pt x="94" y="52"/>
                  </a:lnTo>
                  <a:lnTo>
                    <a:pt x="9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100" y="46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4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0" y="26"/>
                  </a:lnTo>
                  <a:lnTo>
                    <a:pt x="110" y="24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0" y="20"/>
                  </a:lnTo>
                  <a:lnTo>
                    <a:pt x="108" y="18"/>
                  </a:lnTo>
                  <a:lnTo>
                    <a:pt x="108" y="16"/>
                  </a:lnTo>
                  <a:lnTo>
                    <a:pt x="106" y="16"/>
                  </a:lnTo>
                  <a:lnTo>
                    <a:pt x="106" y="14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6" y="6"/>
                  </a:lnTo>
                  <a:lnTo>
                    <a:pt x="94" y="6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88" y="4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rgbClr val="FDEE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Freeform 407"/>
            <p:cNvSpPr>
              <a:spLocks/>
            </p:cNvSpPr>
            <p:nvPr/>
          </p:nvSpPr>
          <p:spPr bwMode="auto">
            <a:xfrm>
              <a:off x="5413375" y="1397000"/>
              <a:ext cx="171450" cy="10160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34" y="6"/>
                </a:cxn>
                <a:cxn ang="0">
                  <a:pos x="28" y="8"/>
                </a:cxn>
                <a:cxn ang="0">
                  <a:pos x="22" y="12"/>
                </a:cxn>
                <a:cxn ang="0">
                  <a:pos x="16" y="14"/>
                </a:cxn>
                <a:cxn ang="0">
                  <a:pos x="10" y="18"/>
                </a:cxn>
                <a:cxn ang="0">
                  <a:pos x="6" y="22"/>
                </a:cxn>
                <a:cxn ang="0">
                  <a:pos x="4" y="28"/>
                </a:cxn>
                <a:cxn ang="0">
                  <a:pos x="2" y="32"/>
                </a:cxn>
                <a:cxn ang="0">
                  <a:pos x="0" y="36"/>
                </a:cxn>
                <a:cxn ang="0">
                  <a:pos x="2" y="42"/>
                </a:cxn>
                <a:cxn ang="0">
                  <a:pos x="2" y="46"/>
                </a:cxn>
                <a:cxn ang="0">
                  <a:pos x="6" y="50"/>
                </a:cxn>
                <a:cxn ang="0">
                  <a:pos x="10" y="54"/>
                </a:cxn>
                <a:cxn ang="0">
                  <a:pos x="14" y="56"/>
                </a:cxn>
                <a:cxn ang="0">
                  <a:pos x="20" y="58"/>
                </a:cxn>
                <a:cxn ang="0">
                  <a:pos x="26" y="60"/>
                </a:cxn>
                <a:cxn ang="0">
                  <a:pos x="32" y="62"/>
                </a:cxn>
                <a:cxn ang="0">
                  <a:pos x="40" y="64"/>
                </a:cxn>
                <a:cxn ang="0">
                  <a:pos x="46" y="64"/>
                </a:cxn>
                <a:cxn ang="0">
                  <a:pos x="54" y="62"/>
                </a:cxn>
                <a:cxn ang="0">
                  <a:pos x="62" y="62"/>
                </a:cxn>
                <a:cxn ang="0">
                  <a:pos x="70" y="60"/>
                </a:cxn>
                <a:cxn ang="0">
                  <a:pos x="78" y="56"/>
                </a:cxn>
                <a:cxn ang="0">
                  <a:pos x="84" y="54"/>
                </a:cxn>
                <a:cxn ang="0">
                  <a:pos x="90" y="50"/>
                </a:cxn>
                <a:cxn ang="0">
                  <a:pos x="96" y="46"/>
                </a:cxn>
                <a:cxn ang="0">
                  <a:pos x="100" y="42"/>
                </a:cxn>
                <a:cxn ang="0">
                  <a:pos x="104" y="38"/>
                </a:cxn>
                <a:cxn ang="0">
                  <a:pos x="106" y="34"/>
                </a:cxn>
                <a:cxn ang="0">
                  <a:pos x="108" y="28"/>
                </a:cxn>
                <a:cxn ang="0">
                  <a:pos x="108" y="24"/>
                </a:cxn>
                <a:cxn ang="0">
                  <a:pos x="106" y="20"/>
                </a:cxn>
                <a:cxn ang="0">
                  <a:pos x="104" y="16"/>
                </a:cxn>
                <a:cxn ang="0">
                  <a:pos x="100" y="12"/>
                </a:cxn>
                <a:cxn ang="0">
                  <a:pos x="96" y="8"/>
                </a:cxn>
                <a:cxn ang="0">
                  <a:pos x="90" y="6"/>
                </a:cxn>
                <a:cxn ang="0">
                  <a:pos x="84" y="4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4" y="0"/>
                </a:cxn>
                <a:cxn ang="0">
                  <a:pos x="56" y="0"/>
                </a:cxn>
                <a:cxn ang="0">
                  <a:pos x="48" y="2"/>
                </a:cxn>
              </a:cxnLst>
              <a:rect l="0" t="0" r="r" b="b"/>
              <a:pathLst>
                <a:path w="108" h="64">
                  <a:moveTo>
                    <a:pt x="48" y="2"/>
                  </a:moveTo>
                  <a:lnTo>
                    <a:pt x="46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8" y="52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6"/>
                  </a:lnTo>
                  <a:lnTo>
                    <a:pt x="14" y="56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26" y="60"/>
                  </a:lnTo>
                  <a:lnTo>
                    <a:pt x="28" y="62"/>
                  </a:lnTo>
                  <a:lnTo>
                    <a:pt x="30" y="62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6" y="62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4" y="64"/>
                  </a:lnTo>
                  <a:lnTo>
                    <a:pt x="46" y="64"/>
                  </a:lnTo>
                  <a:lnTo>
                    <a:pt x="50" y="64"/>
                  </a:lnTo>
                  <a:lnTo>
                    <a:pt x="52" y="62"/>
                  </a:lnTo>
                  <a:lnTo>
                    <a:pt x="54" y="62"/>
                  </a:lnTo>
                  <a:lnTo>
                    <a:pt x="58" y="62"/>
                  </a:lnTo>
                  <a:lnTo>
                    <a:pt x="60" y="62"/>
                  </a:lnTo>
                  <a:lnTo>
                    <a:pt x="62" y="62"/>
                  </a:lnTo>
                  <a:lnTo>
                    <a:pt x="66" y="60"/>
                  </a:lnTo>
                  <a:lnTo>
                    <a:pt x="68" y="60"/>
                  </a:lnTo>
                  <a:lnTo>
                    <a:pt x="70" y="60"/>
                  </a:lnTo>
                  <a:lnTo>
                    <a:pt x="74" y="58"/>
                  </a:lnTo>
                  <a:lnTo>
                    <a:pt x="76" y="58"/>
                  </a:lnTo>
                  <a:lnTo>
                    <a:pt x="78" y="56"/>
                  </a:lnTo>
                  <a:lnTo>
                    <a:pt x="80" y="56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2"/>
                  </a:lnTo>
                  <a:lnTo>
                    <a:pt x="88" y="52"/>
                  </a:lnTo>
                  <a:lnTo>
                    <a:pt x="90" y="50"/>
                  </a:lnTo>
                  <a:lnTo>
                    <a:pt x="92" y="50"/>
                  </a:lnTo>
                  <a:lnTo>
                    <a:pt x="94" y="48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4" y="38"/>
                  </a:lnTo>
                  <a:lnTo>
                    <a:pt x="104" y="36"/>
                  </a:lnTo>
                  <a:lnTo>
                    <a:pt x="106" y="34"/>
                  </a:lnTo>
                  <a:lnTo>
                    <a:pt x="106" y="34"/>
                  </a:lnTo>
                  <a:lnTo>
                    <a:pt x="106" y="32"/>
                  </a:lnTo>
                  <a:lnTo>
                    <a:pt x="106" y="30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8" y="24"/>
                  </a:lnTo>
                  <a:lnTo>
                    <a:pt x="106" y="22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6" y="18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0" y="12"/>
                  </a:lnTo>
                  <a:lnTo>
                    <a:pt x="100" y="10"/>
                  </a:lnTo>
                  <a:lnTo>
                    <a:pt x="98" y="10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FDEB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Freeform 408"/>
            <p:cNvSpPr>
              <a:spLocks/>
            </p:cNvSpPr>
            <p:nvPr/>
          </p:nvSpPr>
          <p:spPr bwMode="auto">
            <a:xfrm>
              <a:off x="5416550" y="1400175"/>
              <a:ext cx="165100" cy="952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34" y="4"/>
                </a:cxn>
                <a:cxn ang="0">
                  <a:pos x="26" y="6"/>
                </a:cxn>
                <a:cxn ang="0">
                  <a:pos x="20" y="10"/>
                </a:cxn>
                <a:cxn ang="0">
                  <a:pos x="16" y="12"/>
                </a:cxn>
                <a:cxn ang="0">
                  <a:pos x="10" y="16"/>
                </a:cxn>
                <a:cxn ang="0">
                  <a:pos x="6" y="20"/>
                </a:cxn>
                <a:cxn ang="0">
                  <a:pos x="4" y="24"/>
                </a:cxn>
                <a:cxn ang="0">
                  <a:pos x="2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2" y="42"/>
                </a:cxn>
                <a:cxn ang="0">
                  <a:pos x="6" y="46"/>
                </a:cxn>
                <a:cxn ang="0">
                  <a:pos x="8" y="50"/>
                </a:cxn>
                <a:cxn ang="0">
                  <a:pos x="14" y="52"/>
                </a:cxn>
                <a:cxn ang="0">
                  <a:pos x="18" y="56"/>
                </a:cxn>
                <a:cxn ang="0">
                  <a:pos x="24" y="58"/>
                </a:cxn>
                <a:cxn ang="0">
                  <a:pos x="30" y="58"/>
                </a:cxn>
                <a:cxn ang="0">
                  <a:pos x="38" y="60"/>
                </a:cxn>
                <a:cxn ang="0">
                  <a:pos x="46" y="60"/>
                </a:cxn>
                <a:cxn ang="0">
                  <a:pos x="52" y="60"/>
                </a:cxn>
                <a:cxn ang="0">
                  <a:pos x="60" y="58"/>
                </a:cxn>
                <a:cxn ang="0">
                  <a:pos x="68" y="56"/>
                </a:cxn>
                <a:cxn ang="0">
                  <a:pos x="76" y="54"/>
                </a:cxn>
                <a:cxn ang="0">
                  <a:pos x="82" y="50"/>
                </a:cxn>
                <a:cxn ang="0">
                  <a:pos x="88" y="48"/>
                </a:cxn>
                <a:cxn ang="0">
                  <a:pos x="92" y="44"/>
                </a:cxn>
                <a:cxn ang="0">
                  <a:pos x="96" y="40"/>
                </a:cxn>
                <a:cxn ang="0">
                  <a:pos x="100" y="36"/>
                </a:cxn>
                <a:cxn ang="0">
                  <a:pos x="102" y="32"/>
                </a:cxn>
                <a:cxn ang="0">
                  <a:pos x="104" y="26"/>
                </a:cxn>
                <a:cxn ang="0">
                  <a:pos x="104" y="22"/>
                </a:cxn>
                <a:cxn ang="0">
                  <a:pos x="102" y="18"/>
                </a:cxn>
                <a:cxn ang="0">
                  <a:pos x="100" y="14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4"/>
                </a:cxn>
                <a:cxn ang="0">
                  <a:pos x="82" y="2"/>
                </a:cxn>
                <a:cxn ang="0">
                  <a:pos x="76" y="0"/>
                </a:cxn>
                <a:cxn ang="0">
                  <a:pos x="70" y="0"/>
                </a:cxn>
                <a:cxn ang="0">
                  <a:pos x="62" y="0"/>
                </a:cxn>
                <a:cxn ang="0">
                  <a:pos x="54" y="0"/>
                </a:cxn>
                <a:cxn ang="0">
                  <a:pos x="46" y="0"/>
                </a:cxn>
              </a:cxnLst>
              <a:rect l="0" t="0" r="r" b="b"/>
              <a:pathLst>
                <a:path w="104" h="60">
                  <a:moveTo>
                    <a:pt x="46" y="0"/>
                  </a:moveTo>
                  <a:lnTo>
                    <a:pt x="44" y="0"/>
                  </a:lnTo>
                  <a:lnTo>
                    <a:pt x="42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6" y="6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2" y="56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6" y="60"/>
                  </a:lnTo>
                  <a:lnTo>
                    <a:pt x="38" y="60"/>
                  </a:lnTo>
                  <a:lnTo>
                    <a:pt x="40" y="60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4" y="58"/>
                  </a:lnTo>
                  <a:lnTo>
                    <a:pt x="66" y="56"/>
                  </a:lnTo>
                  <a:lnTo>
                    <a:pt x="68" y="56"/>
                  </a:lnTo>
                  <a:lnTo>
                    <a:pt x="70" y="56"/>
                  </a:lnTo>
                  <a:lnTo>
                    <a:pt x="74" y="54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80" y="52"/>
                  </a:lnTo>
                  <a:lnTo>
                    <a:pt x="82" y="50"/>
                  </a:lnTo>
                  <a:lnTo>
                    <a:pt x="84" y="50"/>
                  </a:lnTo>
                  <a:lnTo>
                    <a:pt x="86" y="48"/>
                  </a:lnTo>
                  <a:lnTo>
                    <a:pt x="88" y="48"/>
                  </a:lnTo>
                  <a:lnTo>
                    <a:pt x="90" y="46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38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4" y="28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4" y="22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2" y="18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0" y="14"/>
                  </a:lnTo>
                  <a:lnTo>
                    <a:pt x="100" y="12"/>
                  </a:lnTo>
                  <a:lnTo>
                    <a:pt x="98" y="12"/>
                  </a:lnTo>
                  <a:lnTo>
                    <a:pt x="98" y="10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E8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" name="Freeform 409"/>
            <p:cNvSpPr>
              <a:spLocks/>
            </p:cNvSpPr>
            <p:nvPr/>
          </p:nvSpPr>
          <p:spPr bwMode="auto">
            <a:xfrm>
              <a:off x="5419725" y="1400175"/>
              <a:ext cx="158750" cy="9207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32" y="4"/>
                </a:cxn>
                <a:cxn ang="0">
                  <a:pos x="26" y="6"/>
                </a:cxn>
                <a:cxn ang="0">
                  <a:pos x="20" y="8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20"/>
                </a:cxn>
                <a:cxn ang="0">
                  <a:pos x="4" y="24"/>
                </a:cxn>
                <a:cxn ang="0">
                  <a:pos x="2" y="28"/>
                </a:cxn>
                <a:cxn ang="0">
                  <a:pos x="0" y="32"/>
                </a:cxn>
                <a:cxn ang="0">
                  <a:pos x="0" y="36"/>
                </a:cxn>
                <a:cxn ang="0">
                  <a:pos x="2" y="42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12" y="52"/>
                </a:cxn>
                <a:cxn ang="0">
                  <a:pos x="18" y="54"/>
                </a:cxn>
                <a:cxn ang="0">
                  <a:pos x="24" y="56"/>
                </a:cxn>
                <a:cxn ang="0">
                  <a:pos x="30" y="56"/>
                </a:cxn>
                <a:cxn ang="0">
                  <a:pos x="36" y="58"/>
                </a:cxn>
                <a:cxn ang="0">
                  <a:pos x="44" y="58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6" y="54"/>
                </a:cxn>
                <a:cxn ang="0">
                  <a:pos x="72" y="52"/>
                </a:cxn>
                <a:cxn ang="0">
                  <a:pos x="80" y="50"/>
                </a:cxn>
                <a:cxn ang="0">
                  <a:pos x="84" y="46"/>
                </a:cxn>
                <a:cxn ang="0">
                  <a:pos x="90" y="42"/>
                </a:cxn>
                <a:cxn ang="0">
                  <a:pos x="94" y="38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0" y="26"/>
                </a:cxn>
                <a:cxn ang="0">
                  <a:pos x="100" y="22"/>
                </a:cxn>
                <a:cxn ang="0">
                  <a:pos x="100" y="18"/>
                </a:cxn>
                <a:cxn ang="0">
                  <a:pos x="98" y="14"/>
                </a:cxn>
                <a:cxn ang="0">
                  <a:pos x="94" y="10"/>
                </a:cxn>
                <a:cxn ang="0">
                  <a:pos x="90" y="8"/>
                </a:cxn>
                <a:cxn ang="0">
                  <a:pos x="86" y="4"/>
                </a:cxn>
                <a:cxn ang="0">
                  <a:pos x="80" y="2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2" y="0"/>
                </a:cxn>
                <a:cxn ang="0">
                  <a:pos x="46" y="0"/>
                </a:cxn>
              </a:cxnLst>
              <a:rect l="0" t="0" r="r" b="b"/>
              <a:pathLst>
                <a:path w="100" h="58">
                  <a:moveTo>
                    <a:pt x="46" y="0"/>
                  </a:moveTo>
                  <a:lnTo>
                    <a:pt x="42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30" y="56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8" y="58"/>
                  </a:lnTo>
                  <a:lnTo>
                    <a:pt x="42" y="58"/>
                  </a:lnTo>
                  <a:lnTo>
                    <a:pt x="44" y="58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6" y="56"/>
                  </a:lnTo>
                  <a:lnTo>
                    <a:pt x="58" y="56"/>
                  </a:lnTo>
                  <a:lnTo>
                    <a:pt x="62" y="56"/>
                  </a:lnTo>
                  <a:lnTo>
                    <a:pt x="64" y="56"/>
                  </a:lnTo>
                  <a:lnTo>
                    <a:pt x="66" y="54"/>
                  </a:lnTo>
                  <a:lnTo>
                    <a:pt x="68" y="54"/>
                  </a:lnTo>
                  <a:lnTo>
                    <a:pt x="70" y="54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4" y="46"/>
                  </a:lnTo>
                  <a:lnTo>
                    <a:pt x="86" y="46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40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8" y="34"/>
                  </a:lnTo>
                  <a:lnTo>
                    <a:pt x="98" y="32"/>
                  </a:lnTo>
                  <a:lnTo>
                    <a:pt x="100" y="30"/>
                  </a:lnTo>
                  <a:lnTo>
                    <a:pt x="100" y="30"/>
                  </a:lnTo>
                  <a:lnTo>
                    <a:pt x="100" y="28"/>
                  </a:lnTo>
                  <a:lnTo>
                    <a:pt x="100" y="26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2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18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4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8"/>
                  </a:lnTo>
                  <a:lnTo>
                    <a:pt x="90" y="8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2" y="4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DE5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" name="Freeform 410"/>
            <p:cNvSpPr>
              <a:spLocks/>
            </p:cNvSpPr>
            <p:nvPr/>
          </p:nvSpPr>
          <p:spPr bwMode="auto">
            <a:xfrm>
              <a:off x="5422900" y="1400175"/>
              <a:ext cx="155575" cy="889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2" y="4"/>
                </a:cxn>
                <a:cxn ang="0">
                  <a:pos x="26" y="6"/>
                </a:cxn>
                <a:cxn ang="0">
                  <a:pos x="20" y="8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20"/>
                </a:cxn>
                <a:cxn ang="0">
                  <a:pos x="4" y="24"/>
                </a:cxn>
                <a:cxn ang="0">
                  <a:pos x="2" y="28"/>
                </a:cxn>
                <a:cxn ang="0">
                  <a:pos x="0" y="32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4" y="44"/>
                </a:cxn>
                <a:cxn ang="0">
                  <a:pos x="8" y="46"/>
                </a:cxn>
                <a:cxn ang="0">
                  <a:pos x="12" y="50"/>
                </a:cxn>
                <a:cxn ang="0">
                  <a:pos x="16" y="52"/>
                </a:cxn>
                <a:cxn ang="0">
                  <a:pos x="22" y="54"/>
                </a:cxn>
                <a:cxn ang="0">
                  <a:pos x="28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50" y="56"/>
                </a:cxn>
                <a:cxn ang="0">
                  <a:pos x="56" y="54"/>
                </a:cxn>
                <a:cxn ang="0">
                  <a:pos x="64" y="54"/>
                </a:cxn>
                <a:cxn ang="0">
                  <a:pos x="70" y="50"/>
                </a:cxn>
                <a:cxn ang="0">
                  <a:pos x="76" y="48"/>
                </a:cxn>
                <a:cxn ang="0">
                  <a:pos x="82" y="46"/>
                </a:cxn>
                <a:cxn ang="0">
                  <a:pos x="86" y="42"/>
                </a:cxn>
                <a:cxn ang="0">
                  <a:pos x="90" y="38"/>
                </a:cxn>
                <a:cxn ang="0">
                  <a:pos x="94" y="34"/>
                </a:cxn>
                <a:cxn ang="0">
                  <a:pos x="96" y="30"/>
                </a:cxn>
                <a:cxn ang="0">
                  <a:pos x="96" y="26"/>
                </a:cxn>
                <a:cxn ang="0">
                  <a:pos x="98" y="22"/>
                </a:cxn>
                <a:cxn ang="0">
                  <a:pos x="96" y="18"/>
                </a:cxn>
                <a:cxn ang="0">
                  <a:pos x="94" y="14"/>
                </a:cxn>
                <a:cxn ang="0">
                  <a:pos x="92" y="10"/>
                </a:cxn>
                <a:cxn ang="0">
                  <a:pos x="88" y="8"/>
                </a:cxn>
                <a:cxn ang="0">
                  <a:pos x="82" y="4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50" y="0"/>
                </a:cxn>
                <a:cxn ang="0">
                  <a:pos x="44" y="0"/>
                </a:cxn>
              </a:cxnLst>
              <a:rect l="0" t="0" r="r" b="b"/>
              <a:pathLst>
                <a:path w="98" h="56">
                  <a:moveTo>
                    <a:pt x="44" y="0"/>
                  </a:moveTo>
                  <a:lnTo>
                    <a:pt x="42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8" y="52"/>
                  </a:lnTo>
                  <a:lnTo>
                    <a:pt x="20" y="54"/>
                  </a:lnTo>
                  <a:lnTo>
                    <a:pt x="22" y="54"/>
                  </a:lnTo>
                  <a:lnTo>
                    <a:pt x="24" y="54"/>
                  </a:lnTo>
                  <a:lnTo>
                    <a:pt x="26" y="54"/>
                  </a:lnTo>
                  <a:lnTo>
                    <a:pt x="28" y="56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6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4" y="56"/>
                  </a:lnTo>
                  <a:lnTo>
                    <a:pt x="56" y="54"/>
                  </a:lnTo>
                  <a:lnTo>
                    <a:pt x="58" y="54"/>
                  </a:lnTo>
                  <a:lnTo>
                    <a:pt x="62" y="54"/>
                  </a:lnTo>
                  <a:lnTo>
                    <a:pt x="64" y="54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70" y="50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6" y="48"/>
                  </a:lnTo>
                  <a:lnTo>
                    <a:pt x="78" y="48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6" y="42"/>
                  </a:lnTo>
                  <a:lnTo>
                    <a:pt x="88" y="40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96" y="26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98" y="22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18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6"/>
                  </a:lnTo>
                  <a:lnTo>
                    <a:pt x="84" y="6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EE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" name="Freeform 411"/>
            <p:cNvSpPr>
              <a:spLocks/>
            </p:cNvSpPr>
            <p:nvPr/>
          </p:nvSpPr>
          <p:spPr bwMode="auto">
            <a:xfrm>
              <a:off x="5426075" y="1400175"/>
              <a:ext cx="149225" cy="857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0" y="4"/>
                </a:cxn>
                <a:cxn ang="0">
                  <a:pos x="24" y="6"/>
                </a:cxn>
                <a:cxn ang="0">
                  <a:pos x="18" y="8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8"/>
                </a:cxn>
                <a:cxn ang="0">
                  <a:pos x="4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8" y="46"/>
                </a:cxn>
                <a:cxn ang="0">
                  <a:pos x="12" y="48"/>
                </a:cxn>
                <a:cxn ang="0">
                  <a:pos x="16" y="50"/>
                </a:cxn>
                <a:cxn ang="0">
                  <a:pos x="22" y="52"/>
                </a:cxn>
                <a:cxn ang="0">
                  <a:pos x="28" y="54"/>
                </a:cxn>
                <a:cxn ang="0">
                  <a:pos x="34" y="54"/>
                </a:cxn>
                <a:cxn ang="0">
                  <a:pos x="40" y="54"/>
                </a:cxn>
                <a:cxn ang="0">
                  <a:pos x="48" y="54"/>
                </a:cxn>
                <a:cxn ang="0">
                  <a:pos x="54" y="54"/>
                </a:cxn>
                <a:cxn ang="0">
                  <a:pos x="62" y="52"/>
                </a:cxn>
                <a:cxn ang="0">
                  <a:pos x="68" y="50"/>
                </a:cxn>
                <a:cxn ang="0">
                  <a:pos x="74" y="48"/>
                </a:cxn>
                <a:cxn ang="0">
                  <a:pos x="78" y="44"/>
                </a:cxn>
                <a:cxn ang="0">
                  <a:pos x="84" y="42"/>
                </a:cxn>
                <a:cxn ang="0">
                  <a:pos x="88" y="38"/>
                </a:cxn>
                <a:cxn ang="0">
                  <a:pos x="90" y="34"/>
                </a:cxn>
                <a:cxn ang="0">
                  <a:pos x="92" y="30"/>
                </a:cxn>
                <a:cxn ang="0">
                  <a:pos x="94" y="26"/>
                </a:cxn>
                <a:cxn ang="0">
                  <a:pos x="94" y="22"/>
                </a:cxn>
                <a:cxn ang="0">
                  <a:pos x="92" y="18"/>
                </a:cxn>
                <a:cxn ang="0">
                  <a:pos x="90" y="14"/>
                </a:cxn>
                <a:cxn ang="0">
                  <a:pos x="88" y="10"/>
                </a:cxn>
                <a:cxn ang="0">
                  <a:pos x="84" y="8"/>
                </a:cxn>
                <a:cxn ang="0">
                  <a:pos x="80" y="6"/>
                </a:cxn>
                <a:cxn ang="0">
                  <a:pos x="74" y="4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6" y="0"/>
                </a:cxn>
                <a:cxn ang="0">
                  <a:pos x="50" y="0"/>
                </a:cxn>
                <a:cxn ang="0">
                  <a:pos x="42" y="2"/>
                </a:cxn>
              </a:cxnLst>
              <a:rect l="0" t="0" r="r" b="b"/>
              <a:pathLst>
                <a:path w="94" h="54">
                  <a:moveTo>
                    <a:pt x="42" y="2"/>
                  </a:move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8" y="52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6" y="54"/>
                  </a:lnTo>
                  <a:lnTo>
                    <a:pt x="28" y="54"/>
                  </a:lnTo>
                  <a:lnTo>
                    <a:pt x="30" y="54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4" y="54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62" y="52"/>
                  </a:lnTo>
                  <a:lnTo>
                    <a:pt x="64" y="52"/>
                  </a:lnTo>
                  <a:lnTo>
                    <a:pt x="66" y="50"/>
                  </a:lnTo>
                  <a:lnTo>
                    <a:pt x="68" y="50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6" y="46"/>
                  </a:lnTo>
                  <a:lnTo>
                    <a:pt x="78" y="46"/>
                  </a:lnTo>
                  <a:lnTo>
                    <a:pt x="78" y="44"/>
                  </a:lnTo>
                  <a:lnTo>
                    <a:pt x="80" y="44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4" y="40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90" y="36"/>
                  </a:lnTo>
                  <a:lnTo>
                    <a:pt x="90" y="34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0"/>
                  </a:lnTo>
                  <a:lnTo>
                    <a:pt x="92" y="28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88" y="10"/>
                  </a:lnTo>
                  <a:lnTo>
                    <a:pt x="86" y="10"/>
                  </a:lnTo>
                  <a:lnTo>
                    <a:pt x="86" y="8"/>
                  </a:lnTo>
                  <a:lnTo>
                    <a:pt x="84" y="8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4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FCD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4" name="Freeform 412"/>
            <p:cNvSpPr>
              <a:spLocks/>
            </p:cNvSpPr>
            <p:nvPr/>
          </p:nvSpPr>
          <p:spPr bwMode="auto">
            <a:xfrm>
              <a:off x="5429250" y="1400175"/>
              <a:ext cx="142875" cy="85725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0" y="4"/>
                </a:cxn>
                <a:cxn ang="0">
                  <a:pos x="24" y="6"/>
                </a:cxn>
                <a:cxn ang="0">
                  <a:pos x="18" y="8"/>
                </a:cxn>
                <a:cxn ang="0">
                  <a:pos x="14" y="12"/>
                </a:cxn>
                <a:cxn ang="0">
                  <a:pos x="10" y="14"/>
                </a:cxn>
                <a:cxn ang="0">
                  <a:pos x="6" y="18"/>
                </a:cxn>
                <a:cxn ang="0">
                  <a:pos x="4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0"/>
                </a:cxn>
                <a:cxn ang="0">
                  <a:pos x="8" y="44"/>
                </a:cxn>
                <a:cxn ang="0">
                  <a:pos x="10" y="46"/>
                </a:cxn>
                <a:cxn ang="0">
                  <a:pos x="16" y="48"/>
                </a:cxn>
                <a:cxn ang="0">
                  <a:pos x="20" y="50"/>
                </a:cxn>
                <a:cxn ang="0">
                  <a:pos x="26" y="52"/>
                </a:cxn>
                <a:cxn ang="0">
                  <a:pos x="32" y="52"/>
                </a:cxn>
                <a:cxn ang="0">
                  <a:pos x="38" y="54"/>
                </a:cxn>
                <a:cxn ang="0">
                  <a:pos x="46" y="52"/>
                </a:cxn>
                <a:cxn ang="0">
                  <a:pos x="52" y="52"/>
                </a:cxn>
                <a:cxn ang="0">
                  <a:pos x="58" y="50"/>
                </a:cxn>
                <a:cxn ang="0">
                  <a:pos x="66" y="48"/>
                </a:cxn>
                <a:cxn ang="0">
                  <a:pos x="70" y="46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4" y="36"/>
                </a:cxn>
                <a:cxn ang="0">
                  <a:pos x="86" y="34"/>
                </a:cxn>
                <a:cxn ang="0">
                  <a:pos x="90" y="30"/>
                </a:cxn>
                <a:cxn ang="0">
                  <a:pos x="90" y="26"/>
                </a:cxn>
                <a:cxn ang="0">
                  <a:pos x="90" y="22"/>
                </a:cxn>
                <a:cxn ang="0">
                  <a:pos x="90" y="18"/>
                </a:cxn>
                <a:cxn ang="0">
                  <a:pos x="88" y="14"/>
                </a:cxn>
                <a:cxn ang="0">
                  <a:pos x="84" y="10"/>
                </a:cxn>
                <a:cxn ang="0">
                  <a:pos x="82" y="8"/>
                </a:cxn>
                <a:cxn ang="0">
                  <a:pos x="78" y="6"/>
                </a:cxn>
                <a:cxn ang="0">
                  <a:pos x="72" y="4"/>
                </a:cxn>
                <a:cxn ang="0">
                  <a:pos x="66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2"/>
                </a:cxn>
              </a:cxnLst>
              <a:rect l="0" t="0" r="r" b="b"/>
              <a:pathLst>
                <a:path w="90" h="54">
                  <a:moveTo>
                    <a:pt x="40" y="2"/>
                  </a:move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6" y="50"/>
                  </a:lnTo>
                  <a:lnTo>
                    <a:pt x="58" y="50"/>
                  </a:lnTo>
                  <a:lnTo>
                    <a:pt x="60" y="50"/>
                  </a:lnTo>
                  <a:lnTo>
                    <a:pt x="64" y="50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8" y="46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80" y="40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4" y="36"/>
                  </a:lnTo>
                  <a:lnTo>
                    <a:pt x="86" y="36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88" y="32"/>
                  </a:lnTo>
                  <a:lnTo>
                    <a:pt x="88" y="30"/>
                  </a:lnTo>
                  <a:lnTo>
                    <a:pt x="90" y="30"/>
                  </a:lnTo>
                  <a:lnTo>
                    <a:pt x="90" y="28"/>
                  </a:lnTo>
                  <a:lnTo>
                    <a:pt x="90" y="26"/>
                  </a:lnTo>
                  <a:lnTo>
                    <a:pt x="90" y="26"/>
                  </a:lnTo>
                  <a:lnTo>
                    <a:pt x="90" y="24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6" y="14"/>
                  </a:lnTo>
                  <a:lnTo>
                    <a:pt x="86" y="12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FCDC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Freeform 413"/>
            <p:cNvSpPr>
              <a:spLocks/>
            </p:cNvSpPr>
            <p:nvPr/>
          </p:nvSpPr>
          <p:spPr bwMode="auto">
            <a:xfrm>
              <a:off x="5432425" y="1403350"/>
              <a:ext cx="139700" cy="7937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28" y="2"/>
                </a:cxn>
                <a:cxn ang="0">
                  <a:pos x="24" y="4"/>
                </a:cxn>
                <a:cxn ang="0">
                  <a:pos x="18" y="6"/>
                </a:cxn>
                <a:cxn ang="0">
                  <a:pos x="14" y="10"/>
                </a:cxn>
                <a:cxn ang="0">
                  <a:pos x="10" y="12"/>
                </a:cxn>
                <a:cxn ang="0">
                  <a:pos x="6" y="16"/>
                </a:cxn>
                <a:cxn ang="0">
                  <a:pos x="4" y="20"/>
                </a:cxn>
                <a:cxn ang="0">
                  <a:pos x="2" y="24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4"/>
                </a:cxn>
                <a:cxn ang="0">
                  <a:pos x="4" y="38"/>
                </a:cxn>
                <a:cxn ang="0">
                  <a:pos x="6" y="40"/>
                </a:cxn>
                <a:cxn ang="0">
                  <a:pos x="10" y="44"/>
                </a:cxn>
                <a:cxn ang="0">
                  <a:pos x="14" y="46"/>
                </a:cxn>
                <a:cxn ang="0">
                  <a:pos x="20" y="48"/>
                </a:cxn>
                <a:cxn ang="0">
                  <a:pos x="24" y="48"/>
                </a:cxn>
                <a:cxn ang="0">
                  <a:pos x="30" y="50"/>
                </a:cxn>
                <a:cxn ang="0">
                  <a:pos x="38" y="50"/>
                </a:cxn>
                <a:cxn ang="0">
                  <a:pos x="44" y="50"/>
                </a:cxn>
                <a:cxn ang="0">
                  <a:pos x="50" y="48"/>
                </a:cxn>
                <a:cxn ang="0">
                  <a:pos x="56" y="48"/>
                </a:cxn>
                <a:cxn ang="0">
                  <a:pos x="62" y="46"/>
                </a:cxn>
                <a:cxn ang="0">
                  <a:pos x="68" y="42"/>
                </a:cxn>
                <a:cxn ang="0">
                  <a:pos x="72" y="40"/>
                </a:cxn>
                <a:cxn ang="0">
                  <a:pos x="78" y="38"/>
                </a:cxn>
                <a:cxn ang="0">
                  <a:pos x="80" y="34"/>
                </a:cxn>
                <a:cxn ang="0">
                  <a:pos x="84" y="30"/>
                </a:cxn>
                <a:cxn ang="0">
                  <a:pos x="86" y="26"/>
                </a:cxn>
                <a:cxn ang="0">
                  <a:pos x="86" y="24"/>
                </a:cxn>
                <a:cxn ang="0">
                  <a:pos x="88" y="20"/>
                </a:cxn>
                <a:cxn ang="0">
                  <a:pos x="86" y="16"/>
                </a:cxn>
                <a:cxn ang="0">
                  <a:pos x="84" y="12"/>
                </a:cxn>
                <a:cxn ang="0">
                  <a:pos x="82" y="10"/>
                </a:cxn>
                <a:cxn ang="0">
                  <a:pos x="78" y="6"/>
                </a:cxn>
                <a:cxn ang="0">
                  <a:pos x="74" y="4"/>
                </a:cxn>
                <a:cxn ang="0">
                  <a:pos x="70" y="2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52" y="0"/>
                </a:cxn>
                <a:cxn ang="0">
                  <a:pos x="46" y="0"/>
                </a:cxn>
                <a:cxn ang="0">
                  <a:pos x="40" y="0"/>
                </a:cxn>
              </a:cxnLst>
              <a:rect l="0" t="0" r="r" b="b"/>
              <a:pathLst>
                <a:path w="88" h="50">
                  <a:moveTo>
                    <a:pt x="40" y="0"/>
                  </a:move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8" y="50"/>
                  </a:lnTo>
                  <a:lnTo>
                    <a:pt x="40" y="50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8" y="46"/>
                  </a:lnTo>
                  <a:lnTo>
                    <a:pt x="60" y="46"/>
                  </a:lnTo>
                  <a:lnTo>
                    <a:pt x="62" y="46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74" y="40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0" y="34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4" y="30"/>
                  </a:lnTo>
                  <a:lnTo>
                    <a:pt x="84" y="30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8" y="22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6" y="18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BD8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6" name="Freeform 414"/>
            <p:cNvSpPr>
              <a:spLocks/>
            </p:cNvSpPr>
            <p:nvPr/>
          </p:nvSpPr>
          <p:spPr bwMode="auto">
            <a:xfrm>
              <a:off x="5435600" y="1403350"/>
              <a:ext cx="133350" cy="7620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28" y="2"/>
                </a:cxn>
                <a:cxn ang="0">
                  <a:pos x="22" y="4"/>
                </a:cxn>
                <a:cxn ang="0">
                  <a:pos x="18" y="6"/>
                </a:cxn>
                <a:cxn ang="0">
                  <a:pos x="12" y="10"/>
                </a:cxn>
                <a:cxn ang="0">
                  <a:pos x="8" y="12"/>
                </a:cxn>
                <a:cxn ang="0">
                  <a:pos x="6" y="16"/>
                </a:cxn>
                <a:cxn ang="0">
                  <a:pos x="2" y="18"/>
                </a:cxn>
                <a:cxn ang="0">
                  <a:pos x="2" y="22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4" y="36"/>
                </a:cxn>
                <a:cxn ang="0">
                  <a:pos x="6" y="40"/>
                </a:cxn>
                <a:cxn ang="0">
                  <a:pos x="10" y="42"/>
                </a:cxn>
                <a:cxn ang="0">
                  <a:pos x="14" y="44"/>
                </a:cxn>
                <a:cxn ang="0">
                  <a:pos x="18" y="46"/>
                </a:cxn>
                <a:cxn ang="0">
                  <a:pos x="24" y="46"/>
                </a:cxn>
                <a:cxn ang="0">
                  <a:pos x="30" y="48"/>
                </a:cxn>
                <a:cxn ang="0">
                  <a:pos x="36" y="48"/>
                </a:cxn>
                <a:cxn ang="0">
                  <a:pos x="42" y="48"/>
                </a:cxn>
                <a:cxn ang="0">
                  <a:pos x="48" y="46"/>
                </a:cxn>
                <a:cxn ang="0">
                  <a:pos x="54" y="46"/>
                </a:cxn>
                <a:cxn ang="0">
                  <a:pos x="60" y="44"/>
                </a:cxn>
                <a:cxn ang="0">
                  <a:pos x="66" y="42"/>
                </a:cxn>
                <a:cxn ang="0">
                  <a:pos x="70" y="40"/>
                </a:cxn>
                <a:cxn ang="0">
                  <a:pos x="74" y="36"/>
                </a:cxn>
                <a:cxn ang="0">
                  <a:pos x="78" y="34"/>
                </a:cxn>
                <a:cxn ang="0">
                  <a:pos x="80" y="30"/>
                </a:cxn>
                <a:cxn ang="0">
                  <a:pos x="82" y="26"/>
                </a:cxn>
                <a:cxn ang="0">
                  <a:pos x="84" y="22"/>
                </a:cxn>
                <a:cxn ang="0">
                  <a:pos x="84" y="20"/>
                </a:cxn>
                <a:cxn ang="0">
                  <a:pos x="82" y="16"/>
                </a:cxn>
                <a:cxn ang="0">
                  <a:pos x="82" y="12"/>
                </a:cxn>
                <a:cxn ang="0">
                  <a:pos x="78" y="10"/>
                </a:cxn>
                <a:cxn ang="0">
                  <a:pos x="76" y="6"/>
                </a:cxn>
                <a:cxn ang="0">
                  <a:pos x="72" y="4"/>
                </a:cxn>
                <a:cxn ang="0">
                  <a:pos x="68" y="2"/>
                </a:cxn>
                <a:cxn ang="0">
                  <a:pos x="62" y="2"/>
                </a:cxn>
                <a:cxn ang="0">
                  <a:pos x="56" y="0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8" y="0"/>
                </a:cxn>
              </a:cxnLst>
              <a:rect l="0" t="0" r="r" b="b"/>
              <a:pathLst>
                <a:path w="84" h="48">
                  <a:moveTo>
                    <a:pt x="38" y="0"/>
                  </a:moveTo>
                  <a:lnTo>
                    <a:pt x="36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30" y="48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6"/>
                  </a:lnTo>
                  <a:lnTo>
                    <a:pt x="58" y="44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4" y="42"/>
                  </a:lnTo>
                  <a:lnTo>
                    <a:pt x="66" y="42"/>
                  </a:lnTo>
                  <a:lnTo>
                    <a:pt x="66" y="40"/>
                  </a:lnTo>
                  <a:lnTo>
                    <a:pt x="68" y="40"/>
                  </a:lnTo>
                  <a:lnTo>
                    <a:pt x="70" y="40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80" y="32"/>
                  </a:lnTo>
                  <a:lnTo>
                    <a:pt x="80" y="30"/>
                  </a:lnTo>
                  <a:lnTo>
                    <a:pt x="82" y="28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84" y="24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18"/>
                  </a:lnTo>
                  <a:lnTo>
                    <a:pt x="84" y="16"/>
                  </a:lnTo>
                  <a:lnTo>
                    <a:pt x="82" y="16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2" y="12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D60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7" name="Freeform 415"/>
            <p:cNvSpPr>
              <a:spLocks/>
            </p:cNvSpPr>
            <p:nvPr/>
          </p:nvSpPr>
          <p:spPr bwMode="auto">
            <a:xfrm>
              <a:off x="5438775" y="1403350"/>
              <a:ext cx="127000" cy="730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28" y="2"/>
                </a:cxn>
                <a:cxn ang="0">
                  <a:pos x="22" y="4"/>
                </a:cxn>
                <a:cxn ang="0">
                  <a:pos x="16" y="6"/>
                </a:cxn>
                <a:cxn ang="0">
                  <a:pos x="12" y="10"/>
                </a:cxn>
                <a:cxn ang="0">
                  <a:pos x="8" y="12"/>
                </a:cxn>
                <a:cxn ang="0">
                  <a:pos x="6" y="14"/>
                </a:cxn>
                <a:cxn ang="0">
                  <a:pos x="2" y="18"/>
                </a:cxn>
                <a:cxn ang="0">
                  <a:pos x="2" y="22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4" y="34"/>
                </a:cxn>
                <a:cxn ang="0">
                  <a:pos x="6" y="38"/>
                </a:cxn>
                <a:cxn ang="0">
                  <a:pos x="10" y="40"/>
                </a:cxn>
                <a:cxn ang="0">
                  <a:pos x="14" y="42"/>
                </a:cxn>
                <a:cxn ang="0">
                  <a:pos x="18" y="44"/>
                </a:cxn>
                <a:cxn ang="0">
                  <a:pos x="22" y="46"/>
                </a:cxn>
                <a:cxn ang="0">
                  <a:pos x="28" y="46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6" y="46"/>
                </a:cxn>
                <a:cxn ang="0">
                  <a:pos x="52" y="44"/>
                </a:cxn>
                <a:cxn ang="0">
                  <a:pos x="58" y="42"/>
                </a:cxn>
                <a:cxn ang="0">
                  <a:pos x="62" y="40"/>
                </a:cxn>
                <a:cxn ang="0">
                  <a:pos x="66" y="38"/>
                </a:cxn>
                <a:cxn ang="0">
                  <a:pos x="70" y="36"/>
                </a:cxn>
                <a:cxn ang="0">
                  <a:pos x="74" y="32"/>
                </a:cxn>
                <a:cxn ang="0">
                  <a:pos x="76" y="30"/>
                </a:cxn>
                <a:cxn ang="0">
                  <a:pos x="78" y="26"/>
                </a:cxn>
                <a:cxn ang="0">
                  <a:pos x="80" y="22"/>
                </a:cxn>
                <a:cxn ang="0">
                  <a:pos x="80" y="20"/>
                </a:cxn>
                <a:cxn ang="0">
                  <a:pos x="80" y="16"/>
                </a:cxn>
                <a:cxn ang="0">
                  <a:pos x="78" y="12"/>
                </a:cxn>
                <a:cxn ang="0">
                  <a:pos x="76" y="10"/>
                </a:cxn>
                <a:cxn ang="0">
                  <a:pos x="72" y="8"/>
                </a:cxn>
                <a:cxn ang="0">
                  <a:pos x="68" y="4"/>
                </a:cxn>
                <a:cxn ang="0">
                  <a:pos x="64" y="4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0"/>
                </a:cxn>
              </a:cxnLst>
              <a:rect l="0" t="0" r="r" b="b"/>
              <a:pathLst>
                <a:path w="80" h="46">
                  <a:moveTo>
                    <a:pt x="36" y="0"/>
                  </a:moveTo>
                  <a:lnTo>
                    <a:pt x="34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4"/>
                  </a:lnTo>
                  <a:lnTo>
                    <a:pt x="52" y="44"/>
                  </a:lnTo>
                  <a:lnTo>
                    <a:pt x="54" y="44"/>
                  </a:lnTo>
                  <a:lnTo>
                    <a:pt x="56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0" y="42"/>
                  </a:lnTo>
                  <a:lnTo>
                    <a:pt x="62" y="40"/>
                  </a:lnTo>
                  <a:lnTo>
                    <a:pt x="64" y="40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8" y="3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2" y="34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4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0" y="6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BD10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8" name="Freeform 416"/>
            <p:cNvSpPr>
              <a:spLocks/>
            </p:cNvSpPr>
            <p:nvPr/>
          </p:nvSpPr>
          <p:spPr bwMode="auto">
            <a:xfrm>
              <a:off x="5441950" y="1403350"/>
              <a:ext cx="120650" cy="698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6" y="6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6" y="14"/>
                </a:cxn>
                <a:cxn ang="0">
                  <a:pos x="2" y="18"/>
                </a:cxn>
                <a:cxn ang="0">
                  <a:pos x="2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0"/>
                </a:cxn>
                <a:cxn ang="0">
                  <a:pos x="4" y="34"/>
                </a:cxn>
                <a:cxn ang="0">
                  <a:pos x="6" y="36"/>
                </a:cxn>
                <a:cxn ang="0">
                  <a:pos x="8" y="38"/>
                </a:cxn>
                <a:cxn ang="0">
                  <a:pos x="12" y="40"/>
                </a:cxn>
                <a:cxn ang="0">
                  <a:pos x="16" y="42"/>
                </a:cxn>
                <a:cxn ang="0">
                  <a:pos x="22" y="44"/>
                </a:cxn>
                <a:cxn ang="0">
                  <a:pos x="26" y="44"/>
                </a:cxn>
                <a:cxn ang="0">
                  <a:pos x="32" y="44"/>
                </a:cxn>
                <a:cxn ang="0">
                  <a:pos x="38" y="44"/>
                </a:cxn>
                <a:cxn ang="0">
                  <a:pos x="44" y="44"/>
                </a:cxn>
                <a:cxn ang="0">
                  <a:pos x="50" y="42"/>
                </a:cxn>
                <a:cxn ang="0">
                  <a:pos x="54" y="42"/>
                </a:cxn>
                <a:cxn ang="0">
                  <a:pos x="60" y="40"/>
                </a:cxn>
                <a:cxn ang="0">
                  <a:pos x="64" y="38"/>
                </a:cxn>
                <a:cxn ang="0">
                  <a:pos x="68" y="34"/>
                </a:cxn>
                <a:cxn ang="0">
                  <a:pos x="72" y="32"/>
                </a:cxn>
                <a:cxn ang="0">
                  <a:pos x="74" y="28"/>
                </a:cxn>
                <a:cxn ang="0">
                  <a:pos x="76" y="26"/>
                </a:cxn>
                <a:cxn ang="0">
                  <a:pos x="76" y="22"/>
                </a:cxn>
                <a:cxn ang="0">
                  <a:pos x="76" y="20"/>
                </a:cxn>
                <a:cxn ang="0">
                  <a:pos x="76" y="16"/>
                </a:cxn>
                <a:cxn ang="0">
                  <a:pos x="74" y="12"/>
                </a:cxn>
                <a:cxn ang="0">
                  <a:pos x="72" y="10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2" y="4"/>
                </a:cxn>
                <a:cxn ang="0">
                  <a:pos x="58" y="2"/>
                </a:cxn>
                <a:cxn ang="0">
                  <a:pos x="52" y="2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36" y="2"/>
                </a:cxn>
              </a:cxnLst>
              <a:rect l="0" t="0" r="r" b="b"/>
              <a:pathLst>
                <a:path w="76" h="44">
                  <a:moveTo>
                    <a:pt x="36" y="2"/>
                  </a:move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8" y="40"/>
                  </a:lnTo>
                  <a:lnTo>
                    <a:pt x="60" y="40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70" y="32"/>
                  </a:lnTo>
                  <a:lnTo>
                    <a:pt x="72" y="32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4" y="28"/>
                  </a:lnTo>
                  <a:lnTo>
                    <a:pt x="74" y="28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18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solidFill>
              <a:srgbClr val="F9CF0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9" name="Freeform 417"/>
            <p:cNvSpPr>
              <a:spLocks/>
            </p:cNvSpPr>
            <p:nvPr/>
          </p:nvSpPr>
          <p:spPr bwMode="auto">
            <a:xfrm>
              <a:off x="5445125" y="1403350"/>
              <a:ext cx="117475" cy="698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6" y="6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4" y="14"/>
                </a:cxn>
                <a:cxn ang="0">
                  <a:pos x="2" y="16"/>
                </a:cxn>
                <a:cxn ang="0">
                  <a:pos x="2" y="20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2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8" y="36"/>
                </a:cxn>
                <a:cxn ang="0">
                  <a:pos x="12" y="38"/>
                </a:cxn>
                <a:cxn ang="0">
                  <a:pos x="16" y="40"/>
                </a:cxn>
                <a:cxn ang="0">
                  <a:pos x="20" y="42"/>
                </a:cxn>
                <a:cxn ang="0">
                  <a:pos x="26" y="42"/>
                </a:cxn>
                <a:cxn ang="0">
                  <a:pos x="30" y="44"/>
                </a:cxn>
                <a:cxn ang="0">
                  <a:pos x="36" y="44"/>
                </a:cxn>
                <a:cxn ang="0">
                  <a:pos x="42" y="42"/>
                </a:cxn>
                <a:cxn ang="0">
                  <a:pos x="46" y="42"/>
                </a:cxn>
                <a:cxn ang="0">
                  <a:pos x="52" y="40"/>
                </a:cxn>
                <a:cxn ang="0">
                  <a:pos x="56" y="38"/>
                </a:cxn>
                <a:cxn ang="0">
                  <a:pos x="60" y="36"/>
                </a:cxn>
                <a:cxn ang="0">
                  <a:pos x="64" y="34"/>
                </a:cxn>
                <a:cxn ang="0">
                  <a:pos x="68" y="32"/>
                </a:cxn>
                <a:cxn ang="0">
                  <a:pos x="70" y="28"/>
                </a:cxn>
                <a:cxn ang="0">
                  <a:pos x="72" y="26"/>
                </a:cxn>
                <a:cxn ang="0">
                  <a:pos x="74" y="22"/>
                </a:cxn>
                <a:cxn ang="0">
                  <a:pos x="74" y="18"/>
                </a:cxn>
                <a:cxn ang="0">
                  <a:pos x="74" y="16"/>
                </a:cxn>
                <a:cxn ang="0">
                  <a:pos x="72" y="12"/>
                </a:cxn>
                <a:cxn ang="0">
                  <a:pos x="70" y="10"/>
                </a:cxn>
                <a:cxn ang="0">
                  <a:pos x="66" y="8"/>
                </a:cxn>
                <a:cxn ang="0">
                  <a:pos x="64" y="6"/>
                </a:cxn>
                <a:cxn ang="0">
                  <a:pos x="60" y="4"/>
                </a:cxn>
                <a:cxn ang="0">
                  <a:pos x="56" y="2"/>
                </a:cxn>
                <a:cxn ang="0">
                  <a:pos x="50" y="2"/>
                </a:cxn>
                <a:cxn ang="0">
                  <a:pos x="46" y="2"/>
                </a:cxn>
                <a:cxn ang="0">
                  <a:pos x="40" y="0"/>
                </a:cxn>
                <a:cxn ang="0">
                  <a:pos x="34" y="2"/>
                </a:cxn>
              </a:cxnLst>
              <a:rect l="0" t="0" r="r" b="b"/>
              <a:pathLst>
                <a:path w="74" h="44">
                  <a:moveTo>
                    <a:pt x="34" y="2"/>
                  </a:move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8" y="42"/>
                  </a:lnTo>
                  <a:lnTo>
                    <a:pt x="50" y="40"/>
                  </a:lnTo>
                  <a:lnTo>
                    <a:pt x="52" y="40"/>
                  </a:lnTo>
                  <a:lnTo>
                    <a:pt x="54" y="40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2" y="36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8" y="32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0" y="28"/>
                  </a:lnTo>
                  <a:lnTo>
                    <a:pt x="72" y="28"/>
                  </a:lnTo>
                  <a:lnTo>
                    <a:pt x="72" y="26"/>
                  </a:lnTo>
                  <a:lnTo>
                    <a:pt x="72" y="26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rgbClr val="FAC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0" name="Freeform 418"/>
            <p:cNvSpPr>
              <a:spLocks/>
            </p:cNvSpPr>
            <p:nvPr/>
          </p:nvSpPr>
          <p:spPr bwMode="auto">
            <a:xfrm>
              <a:off x="5448300" y="1406525"/>
              <a:ext cx="111125" cy="63500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24" y="2"/>
                </a:cxn>
                <a:cxn ang="0">
                  <a:pos x="20" y="2"/>
                </a:cxn>
                <a:cxn ang="0">
                  <a:pos x="14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2"/>
                </a:cxn>
                <a:cxn ang="0">
                  <a:pos x="2" y="14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2" y="28"/>
                </a:cxn>
                <a:cxn ang="0">
                  <a:pos x="4" y="32"/>
                </a:cxn>
                <a:cxn ang="0">
                  <a:pos x="8" y="34"/>
                </a:cxn>
                <a:cxn ang="0">
                  <a:pos x="10" y="36"/>
                </a:cxn>
                <a:cxn ang="0">
                  <a:pos x="14" y="36"/>
                </a:cxn>
                <a:cxn ang="0">
                  <a:pos x="20" y="38"/>
                </a:cxn>
                <a:cxn ang="0">
                  <a:pos x="24" y="40"/>
                </a:cxn>
                <a:cxn ang="0">
                  <a:pos x="28" y="40"/>
                </a:cxn>
                <a:cxn ang="0">
                  <a:pos x="34" y="40"/>
                </a:cxn>
                <a:cxn ang="0">
                  <a:pos x="40" y="38"/>
                </a:cxn>
                <a:cxn ang="0">
                  <a:pos x="44" y="38"/>
                </a:cxn>
                <a:cxn ang="0">
                  <a:pos x="50" y="36"/>
                </a:cxn>
                <a:cxn ang="0">
                  <a:pos x="54" y="36"/>
                </a:cxn>
                <a:cxn ang="0">
                  <a:pos x="58" y="34"/>
                </a:cxn>
                <a:cxn ang="0">
                  <a:pos x="62" y="30"/>
                </a:cxn>
                <a:cxn ang="0">
                  <a:pos x="64" y="28"/>
                </a:cxn>
                <a:cxn ang="0">
                  <a:pos x="68" y="26"/>
                </a:cxn>
                <a:cxn ang="0">
                  <a:pos x="68" y="22"/>
                </a:cxn>
                <a:cxn ang="0">
                  <a:pos x="70" y="20"/>
                </a:cxn>
                <a:cxn ang="0">
                  <a:pos x="70" y="16"/>
                </a:cxn>
                <a:cxn ang="0">
                  <a:pos x="70" y="14"/>
                </a:cxn>
                <a:cxn ang="0">
                  <a:pos x="68" y="12"/>
                </a:cxn>
                <a:cxn ang="0">
                  <a:pos x="66" y="8"/>
                </a:cxn>
                <a:cxn ang="0">
                  <a:pos x="64" y="6"/>
                </a:cxn>
                <a:cxn ang="0">
                  <a:pos x="60" y="4"/>
                </a:cxn>
                <a:cxn ang="0">
                  <a:pos x="56" y="2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38" y="0"/>
                </a:cxn>
                <a:cxn ang="0">
                  <a:pos x="32" y="0"/>
                </a:cxn>
              </a:cxnLst>
              <a:rect l="0" t="0" r="r" b="b"/>
              <a:pathLst>
                <a:path w="70" h="40">
                  <a:moveTo>
                    <a:pt x="32" y="0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8" y="34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8" y="26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9CB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1" name="Freeform 419"/>
            <p:cNvSpPr>
              <a:spLocks/>
            </p:cNvSpPr>
            <p:nvPr/>
          </p:nvSpPr>
          <p:spPr bwMode="auto">
            <a:xfrm>
              <a:off x="5451475" y="1406525"/>
              <a:ext cx="104775" cy="60325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4" y="2"/>
                </a:cxn>
                <a:cxn ang="0">
                  <a:pos x="18" y="2"/>
                </a:cxn>
                <a:cxn ang="0">
                  <a:pos x="14" y="4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4" y="30"/>
                </a:cxn>
                <a:cxn ang="0">
                  <a:pos x="6" y="32"/>
                </a:cxn>
                <a:cxn ang="0">
                  <a:pos x="10" y="34"/>
                </a:cxn>
                <a:cxn ang="0">
                  <a:pos x="14" y="36"/>
                </a:cxn>
                <a:cxn ang="0">
                  <a:pos x="18" y="36"/>
                </a:cxn>
                <a:cxn ang="0">
                  <a:pos x="22" y="38"/>
                </a:cxn>
                <a:cxn ang="0">
                  <a:pos x="28" y="38"/>
                </a:cxn>
                <a:cxn ang="0">
                  <a:pos x="32" y="38"/>
                </a:cxn>
                <a:cxn ang="0">
                  <a:pos x="38" y="38"/>
                </a:cxn>
                <a:cxn ang="0">
                  <a:pos x="42" y="36"/>
                </a:cxn>
                <a:cxn ang="0">
                  <a:pos x="46" y="36"/>
                </a:cxn>
                <a:cxn ang="0">
                  <a:pos x="52" y="34"/>
                </a:cxn>
                <a:cxn ang="0">
                  <a:pos x="56" y="32"/>
                </a:cxn>
                <a:cxn ang="0">
                  <a:pos x="58" y="30"/>
                </a:cxn>
                <a:cxn ang="0">
                  <a:pos x="62" y="28"/>
                </a:cxn>
                <a:cxn ang="0">
                  <a:pos x="64" y="26"/>
                </a:cxn>
                <a:cxn ang="0">
                  <a:pos x="66" y="22"/>
                </a:cxn>
                <a:cxn ang="0">
                  <a:pos x="66" y="20"/>
                </a:cxn>
                <a:cxn ang="0">
                  <a:pos x="66" y="16"/>
                </a:cxn>
                <a:cxn ang="0">
                  <a:pos x="66" y="14"/>
                </a:cxn>
                <a:cxn ang="0">
                  <a:pos x="66" y="12"/>
                </a:cxn>
                <a:cxn ang="0">
                  <a:pos x="64" y="8"/>
                </a:cxn>
                <a:cxn ang="0">
                  <a:pos x="60" y="6"/>
                </a:cxn>
                <a:cxn ang="0">
                  <a:pos x="58" y="4"/>
                </a:cxn>
                <a:cxn ang="0">
                  <a:pos x="54" y="2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36" y="0"/>
                </a:cxn>
                <a:cxn ang="0">
                  <a:pos x="32" y="0"/>
                </a:cxn>
              </a:cxnLst>
              <a:rect l="0" t="0" r="r" b="b"/>
              <a:pathLst>
                <a:path w="66" h="38">
                  <a:moveTo>
                    <a:pt x="32" y="0"/>
                  </a:move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8" y="34"/>
                  </a:lnTo>
                  <a:lnTo>
                    <a:pt x="50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4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60" y="30"/>
                  </a:lnTo>
                  <a:lnTo>
                    <a:pt x="60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8C7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2" name="Freeform 420"/>
            <p:cNvSpPr>
              <a:spLocks/>
            </p:cNvSpPr>
            <p:nvPr/>
          </p:nvSpPr>
          <p:spPr bwMode="auto">
            <a:xfrm>
              <a:off x="5454650" y="1406525"/>
              <a:ext cx="101600" cy="571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2" y="2"/>
                </a:cxn>
                <a:cxn ang="0">
                  <a:pos x="18" y="2"/>
                </a:cxn>
                <a:cxn ang="0">
                  <a:pos x="14" y="4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2" y="34"/>
                </a:cxn>
                <a:cxn ang="0">
                  <a:pos x="16" y="34"/>
                </a:cxn>
                <a:cxn ang="0">
                  <a:pos x="20" y="36"/>
                </a:cxn>
                <a:cxn ang="0">
                  <a:pos x="26" y="36"/>
                </a:cxn>
                <a:cxn ang="0">
                  <a:pos x="30" y="36"/>
                </a:cxn>
                <a:cxn ang="0">
                  <a:pos x="36" y="36"/>
                </a:cxn>
                <a:cxn ang="0">
                  <a:pos x="40" y="36"/>
                </a:cxn>
                <a:cxn ang="0">
                  <a:pos x="44" y="34"/>
                </a:cxn>
                <a:cxn ang="0">
                  <a:pos x="48" y="32"/>
                </a:cxn>
                <a:cxn ang="0">
                  <a:pos x="52" y="32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60" y="24"/>
                </a:cxn>
                <a:cxn ang="0">
                  <a:pos x="62" y="22"/>
                </a:cxn>
                <a:cxn ang="0">
                  <a:pos x="64" y="20"/>
                </a:cxn>
                <a:cxn ang="0">
                  <a:pos x="64" y="16"/>
                </a:cxn>
                <a:cxn ang="0">
                  <a:pos x="64" y="14"/>
                </a:cxn>
                <a:cxn ang="0">
                  <a:pos x="62" y="12"/>
                </a:cxn>
                <a:cxn ang="0">
                  <a:pos x="60" y="8"/>
                </a:cxn>
                <a:cxn ang="0">
                  <a:pos x="58" y="6"/>
                </a:cxn>
                <a:cxn ang="0">
                  <a:pos x="56" y="4"/>
                </a:cxn>
                <a:cxn ang="0">
                  <a:pos x="52" y="4"/>
                </a:cxn>
                <a:cxn ang="0">
                  <a:pos x="48" y="2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30" y="0"/>
                </a:cxn>
              </a:cxnLst>
              <a:rect l="0" t="0" r="r" b="b"/>
              <a:pathLst>
                <a:path w="64" h="36">
                  <a:moveTo>
                    <a:pt x="30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4" y="34"/>
                  </a:lnTo>
                  <a:lnTo>
                    <a:pt x="46" y="34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6" y="30"/>
                  </a:lnTo>
                  <a:lnTo>
                    <a:pt x="56" y="28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60" y="26"/>
                  </a:lnTo>
                  <a:lnTo>
                    <a:pt x="60" y="24"/>
                  </a:lnTo>
                  <a:lnTo>
                    <a:pt x="62" y="24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0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2" y="14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0"/>
                  </a:lnTo>
                  <a:lnTo>
                    <a:pt x="60" y="10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6C21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3" name="Freeform 421"/>
            <p:cNvSpPr>
              <a:spLocks/>
            </p:cNvSpPr>
            <p:nvPr/>
          </p:nvSpPr>
          <p:spPr bwMode="auto">
            <a:xfrm>
              <a:off x="5375275" y="1374775"/>
              <a:ext cx="244475" cy="50800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32"/>
                </a:cxn>
                <a:cxn ang="0">
                  <a:pos x="2" y="30"/>
                </a:cxn>
                <a:cxn ang="0">
                  <a:pos x="4" y="28"/>
                </a:cxn>
                <a:cxn ang="0">
                  <a:pos x="6" y="26"/>
                </a:cxn>
                <a:cxn ang="0">
                  <a:pos x="10" y="24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8" y="12"/>
                </a:cxn>
                <a:cxn ang="0">
                  <a:pos x="32" y="10"/>
                </a:cxn>
                <a:cxn ang="0">
                  <a:pos x="36" y="8"/>
                </a:cxn>
                <a:cxn ang="0">
                  <a:pos x="42" y="6"/>
                </a:cxn>
                <a:cxn ang="0">
                  <a:pos x="46" y="4"/>
                </a:cxn>
                <a:cxn ang="0">
                  <a:pos x="52" y="2"/>
                </a:cxn>
                <a:cxn ang="0">
                  <a:pos x="58" y="2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76" y="0"/>
                </a:cxn>
                <a:cxn ang="0">
                  <a:pos x="82" y="0"/>
                </a:cxn>
                <a:cxn ang="0">
                  <a:pos x="90" y="0"/>
                </a:cxn>
                <a:cxn ang="0">
                  <a:pos x="96" y="0"/>
                </a:cxn>
                <a:cxn ang="0">
                  <a:pos x="104" y="2"/>
                </a:cxn>
                <a:cxn ang="0">
                  <a:pos x="110" y="4"/>
                </a:cxn>
                <a:cxn ang="0">
                  <a:pos x="118" y="8"/>
                </a:cxn>
                <a:cxn ang="0">
                  <a:pos x="124" y="10"/>
                </a:cxn>
                <a:cxn ang="0">
                  <a:pos x="132" y="14"/>
                </a:cxn>
                <a:cxn ang="0">
                  <a:pos x="140" y="20"/>
                </a:cxn>
                <a:cxn ang="0">
                  <a:pos x="148" y="26"/>
                </a:cxn>
                <a:cxn ang="0">
                  <a:pos x="154" y="32"/>
                </a:cxn>
                <a:cxn ang="0">
                  <a:pos x="154" y="32"/>
                </a:cxn>
                <a:cxn ang="0">
                  <a:pos x="152" y="30"/>
                </a:cxn>
                <a:cxn ang="0">
                  <a:pos x="150" y="28"/>
                </a:cxn>
                <a:cxn ang="0">
                  <a:pos x="148" y="28"/>
                </a:cxn>
                <a:cxn ang="0">
                  <a:pos x="146" y="26"/>
                </a:cxn>
                <a:cxn ang="0">
                  <a:pos x="144" y="24"/>
                </a:cxn>
                <a:cxn ang="0">
                  <a:pos x="142" y="24"/>
                </a:cxn>
                <a:cxn ang="0">
                  <a:pos x="138" y="22"/>
                </a:cxn>
                <a:cxn ang="0">
                  <a:pos x="134" y="20"/>
                </a:cxn>
                <a:cxn ang="0">
                  <a:pos x="132" y="18"/>
                </a:cxn>
                <a:cxn ang="0">
                  <a:pos x="128" y="16"/>
                </a:cxn>
                <a:cxn ang="0">
                  <a:pos x="122" y="16"/>
                </a:cxn>
                <a:cxn ang="0">
                  <a:pos x="118" y="14"/>
                </a:cxn>
                <a:cxn ang="0">
                  <a:pos x="114" y="12"/>
                </a:cxn>
                <a:cxn ang="0">
                  <a:pos x="108" y="12"/>
                </a:cxn>
                <a:cxn ang="0">
                  <a:pos x="102" y="10"/>
                </a:cxn>
                <a:cxn ang="0">
                  <a:pos x="96" y="10"/>
                </a:cxn>
                <a:cxn ang="0">
                  <a:pos x="90" y="10"/>
                </a:cxn>
                <a:cxn ang="0">
                  <a:pos x="84" y="8"/>
                </a:cxn>
                <a:cxn ang="0">
                  <a:pos x="78" y="10"/>
                </a:cxn>
                <a:cxn ang="0">
                  <a:pos x="72" y="10"/>
                </a:cxn>
                <a:cxn ang="0">
                  <a:pos x="64" y="10"/>
                </a:cxn>
                <a:cxn ang="0">
                  <a:pos x="58" y="12"/>
                </a:cxn>
                <a:cxn ang="0">
                  <a:pos x="50" y="12"/>
                </a:cxn>
                <a:cxn ang="0">
                  <a:pos x="42" y="14"/>
                </a:cxn>
                <a:cxn ang="0">
                  <a:pos x="34" y="18"/>
                </a:cxn>
                <a:cxn ang="0">
                  <a:pos x="26" y="20"/>
                </a:cxn>
                <a:cxn ang="0">
                  <a:pos x="16" y="24"/>
                </a:cxn>
                <a:cxn ang="0">
                  <a:pos x="8" y="28"/>
                </a:cxn>
                <a:cxn ang="0">
                  <a:pos x="0" y="32"/>
                </a:cxn>
                <a:cxn ang="0">
                  <a:pos x="0" y="32"/>
                </a:cxn>
              </a:cxnLst>
              <a:rect l="0" t="0" r="r" b="b"/>
              <a:pathLst>
                <a:path w="154" h="32">
                  <a:moveTo>
                    <a:pt x="0" y="32"/>
                  </a:moveTo>
                  <a:lnTo>
                    <a:pt x="0" y="32"/>
                  </a:lnTo>
                  <a:lnTo>
                    <a:pt x="2" y="30"/>
                  </a:lnTo>
                  <a:lnTo>
                    <a:pt x="4" y="28"/>
                  </a:lnTo>
                  <a:lnTo>
                    <a:pt x="6" y="26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8" y="12"/>
                  </a:lnTo>
                  <a:lnTo>
                    <a:pt x="32" y="10"/>
                  </a:lnTo>
                  <a:lnTo>
                    <a:pt x="36" y="8"/>
                  </a:lnTo>
                  <a:lnTo>
                    <a:pt x="42" y="6"/>
                  </a:lnTo>
                  <a:lnTo>
                    <a:pt x="46" y="4"/>
                  </a:lnTo>
                  <a:lnTo>
                    <a:pt x="52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2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4"/>
                  </a:lnTo>
                  <a:lnTo>
                    <a:pt x="118" y="8"/>
                  </a:lnTo>
                  <a:lnTo>
                    <a:pt x="124" y="10"/>
                  </a:lnTo>
                  <a:lnTo>
                    <a:pt x="132" y="14"/>
                  </a:lnTo>
                  <a:lnTo>
                    <a:pt x="140" y="20"/>
                  </a:lnTo>
                  <a:lnTo>
                    <a:pt x="148" y="26"/>
                  </a:lnTo>
                  <a:lnTo>
                    <a:pt x="154" y="32"/>
                  </a:lnTo>
                  <a:lnTo>
                    <a:pt x="154" y="32"/>
                  </a:lnTo>
                  <a:lnTo>
                    <a:pt x="152" y="30"/>
                  </a:lnTo>
                  <a:lnTo>
                    <a:pt x="150" y="28"/>
                  </a:lnTo>
                  <a:lnTo>
                    <a:pt x="148" y="28"/>
                  </a:lnTo>
                  <a:lnTo>
                    <a:pt x="146" y="26"/>
                  </a:lnTo>
                  <a:lnTo>
                    <a:pt x="144" y="24"/>
                  </a:lnTo>
                  <a:lnTo>
                    <a:pt x="142" y="24"/>
                  </a:lnTo>
                  <a:lnTo>
                    <a:pt x="138" y="22"/>
                  </a:lnTo>
                  <a:lnTo>
                    <a:pt x="134" y="20"/>
                  </a:lnTo>
                  <a:lnTo>
                    <a:pt x="132" y="18"/>
                  </a:lnTo>
                  <a:lnTo>
                    <a:pt x="128" y="16"/>
                  </a:lnTo>
                  <a:lnTo>
                    <a:pt x="122" y="16"/>
                  </a:lnTo>
                  <a:lnTo>
                    <a:pt x="118" y="14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10"/>
                  </a:lnTo>
                  <a:lnTo>
                    <a:pt x="96" y="10"/>
                  </a:lnTo>
                  <a:lnTo>
                    <a:pt x="90" y="10"/>
                  </a:lnTo>
                  <a:lnTo>
                    <a:pt x="84" y="8"/>
                  </a:lnTo>
                  <a:lnTo>
                    <a:pt x="78" y="10"/>
                  </a:lnTo>
                  <a:lnTo>
                    <a:pt x="72" y="10"/>
                  </a:lnTo>
                  <a:lnTo>
                    <a:pt x="64" y="10"/>
                  </a:lnTo>
                  <a:lnTo>
                    <a:pt x="58" y="12"/>
                  </a:lnTo>
                  <a:lnTo>
                    <a:pt x="50" y="12"/>
                  </a:lnTo>
                  <a:lnTo>
                    <a:pt x="42" y="14"/>
                  </a:lnTo>
                  <a:lnTo>
                    <a:pt x="34" y="18"/>
                  </a:lnTo>
                  <a:lnTo>
                    <a:pt x="26" y="20"/>
                  </a:lnTo>
                  <a:lnTo>
                    <a:pt x="16" y="24"/>
                  </a:lnTo>
                  <a:lnTo>
                    <a:pt x="8" y="28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0A5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Freeform 422"/>
            <p:cNvSpPr>
              <a:spLocks/>
            </p:cNvSpPr>
            <p:nvPr/>
          </p:nvSpPr>
          <p:spPr bwMode="auto">
            <a:xfrm>
              <a:off x="5749925" y="1127125"/>
              <a:ext cx="212725" cy="355600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62" y="4"/>
                </a:cxn>
                <a:cxn ang="0">
                  <a:pos x="52" y="10"/>
                </a:cxn>
                <a:cxn ang="0">
                  <a:pos x="42" y="16"/>
                </a:cxn>
                <a:cxn ang="0">
                  <a:pos x="34" y="26"/>
                </a:cxn>
                <a:cxn ang="0">
                  <a:pos x="26" y="38"/>
                </a:cxn>
                <a:cxn ang="0">
                  <a:pos x="18" y="50"/>
                </a:cxn>
                <a:cxn ang="0">
                  <a:pos x="12" y="64"/>
                </a:cxn>
                <a:cxn ang="0">
                  <a:pos x="8" y="80"/>
                </a:cxn>
                <a:cxn ang="0">
                  <a:pos x="4" y="96"/>
                </a:cxn>
                <a:cxn ang="0">
                  <a:pos x="2" y="112"/>
                </a:cxn>
                <a:cxn ang="0">
                  <a:pos x="0" y="130"/>
                </a:cxn>
                <a:cxn ang="0">
                  <a:pos x="2" y="146"/>
                </a:cxn>
                <a:cxn ang="0">
                  <a:pos x="4" y="160"/>
                </a:cxn>
                <a:cxn ang="0">
                  <a:pos x="6" y="174"/>
                </a:cxn>
                <a:cxn ang="0">
                  <a:pos x="12" y="188"/>
                </a:cxn>
                <a:cxn ang="0">
                  <a:pos x="18" y="198"/>
                </a:cxn>
                <a:cxn ang="0">
                  <a:pos x="24" y="208"/>
                </a:cxn>
                <a:cxn ang="0">
                  <a:pos x="32" y="214"/>
                </a:cxn>
                <a:cxn ang="0">
                  <a:pos x="40" y="220"/>
                </a:cxn>
                <a:cxn ang="0">
                  <a:pos x="50" y="222"/>
                </a:cxn>
                <a:cxn ang="0">
                  <a:pos x="60" y="222"/>
                </a:cxn>
                <a:cxn ang="0">
                  <a:pos x="70" y="220"/>
                </a:cxn>
                <a:cxn ang="0">
                  <a:pos x="80" y="216"/>
                </a:cxn>
                <a:cxn ang="0">
                  <a:pos x="90" y="210"/>
                </a:cxn>
                <a:cxn ang="0">
                  <a:pos x="98" y="200"/>
                </a:cxn>
                <a:cxn ang="0">
                  <a:pos x="106" y="190"/>
                </a:cxn>
                <a:cxn ang="0">
                  <a:pos x="114" y="178"/>
                </a:cxn>
                <a:cxn ang="0">
                  <a:pos x="120" y="164"/>
                </a:cxn>
                <a:cxn ang="0">
                  <a:pos x="126" y="150"/>
                </a:cxn>
                <a:cxn ang="0">
                  <a:pos x="130" y="134"/>
                </a:cxn>
                <a:cxn ang="0">
                  <a:pos x="134" y="116"/>
                </a:cxn>
                <a:cxn ang="0">
                  <a:pos x="134" y="100"/>
                </a:cxn>
                <a:cxn ang="0">
                  <a:pos x="134" y="84"/>
                </a:cxn>
                <a:cxn ang="0">
                  <a:pos x="134" y="68"/>
                </a:cxn>
                <a:cxn ang="0">
                  <a:pos x="130" y="54"/>
                </a:cxn>
                <a:cxn ang="0">
                  <a:pos x="126" y="40"/>
                </a:cxn>
                <a:cxn ang="0">
                  <a:pos x="120" y="28"/>
                </a:cxn>
                <a:cxn ang="0">
                  <a:pos x="114" y="18"/>
                </a:cxn>
                <a:cxn ang="0">
                  <a:pos x="106" y="10"/>
                </a:cxn>
                <a:cxn ang="0">
                  <a:pos x="98" y="4"/>
                </a:cxn>
                <a:cxn ang="0">
                  <a:pos x="88" y="2"/>
                </a:cxn>
                <a:cxn ang="0">
                  <a:pos x="78" y="0"/>
                </a:cxn>
              </a:cxnLst>
              <a:rect l="0" t="0" r="r" b="b"/>
              <a:pathLst>
                <a:path w="134" h="224">
                  <a:moveTo>
                    <a:pt x="78" y="0"/>
                  </a:moveTo>
                  <a:lnTo>
                    <a:pt x="76" y="0"/>
                  </a:lnTo>
                  <a:lnTo>
                    <a:pt x="72" y="0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4"/>
                  </a:lnTo>
                  <a:lnTo>
                    <a:pt x="58" y="6"/>
                  </a:lnTo>
                  <a:lnTo>
                    <a:pt x="56" y="8"/>
                  </a:lnTo>
                  <a:lnTo>
                    <a:pt x="52" y="10"/>
                  </a:lnTo>
                  <a:lnTo>
                    <a:pt x="48" y="12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40" y="20"/>
                  </a:lnTo>
                  <a:lnTo>
                    <a:pt x="36" y="22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6" y="38"/>
                  </a:lnTo>
                  <a:lnTo>
                    <a:pt x="24" y="42"/>
                  </a:lnTo>
                  <a:lnTo>
                    <a:pt x="22" y="46"/>
                  </a:lnTo>
                  <a:lnTo>
                    <a:pt x="18" y="50"/>
                  </a:lnTo>
                  <a:lnTo>
                    <a:pt x="16" y="54"/>
                  </a:lnTo>
                  <a:lnTo>
                    <a:pt x="14" y="60"/>
                  </a:lnTo>
                  <a:lnTo>
                    <a:pt x="12" y="64"/>
                  </a:lnTo>
                  <a:lnTo>
                    <a:pt x="10" y="70"/>
                  </a:lnTo>
                  <a:lnTo>
                    <a:pt x="10" y="74"/>
                  </a:lnTo>
                  <a:lnTo>
                    <a:pt x="8" y="80"/>
                  </a:lnTo>
                  <a:lnTo>
                    <a:pt x="6" y="84"/>
                  </a:lnTo>
                  <a:lnTo>
                    <a:pt x="6" y="90"/>
                  </a:lnTo>
                  <a:lnTo>
                    <a:pt x="4" y="96"/>
                  </a:lnTo>
                  <a:lnTo>
                    <a:pt x="2" y="102"/>
                  </a:lnTo>
                  <a:lnTo>
                    <a:pt x="2" y="106"/>
                  </a:lnTo>
                  <a:lnTo>
                    <a:pt x="2" y="112"/>
                  </a:lnTo>
                  <a:lnTo>
                    <a:pt x="2" y="118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0" y="140"/>
                  </a:lnTo>
                  <a:lnTo>
                    <a:pt x="2" y="146"/>
                  </a:lnTo>
                  <a:lnTo>
                    <a:pt x="2" y="150"/>
                  </a:lnTo>
                  <a:lnTo>
                    <a:pt x="2" y="156"/>
                  </a:lnTo>
                  <a:lnTo>
                    <a:pt x="4" y="160"/>
                  </a:lnTo>
                  <a:lnTo>
                    <a:pt x="4" y="166"/>
                  </a:lnTo>
                  <a:lnTo>
                    <a:pt x="6" y="170"/>
                  </a:lnTo>
                  <a:lnTo>
                    <a:pt x="6" y="174"/>
                  </a:lnTo>
                  <a:lnTo>
                    <a:pt x="8" y="178"/>
                  </a:lnTo>
                  <a:lnTo>
                    <a:pt x="10" y="184"/>
                  </a:lnTo>
                  <a:lnTo>
                    <a:pt x="12" y="188"/>
                  </a:lnTo>
                  <a:lnTo>
                    <a:pt x="14" y="190"/>
                  </a:lnTo>
                  <a:lnTo>
                    <a:pt x="16" y="194"/>
                  </a:lnTo>
                  <a:lnTo>
                    <a:pt x="18" y="198"/>
                  </a:lnTo>
                  <a:lnTo>
                    <a:pt x="20" y="202"/>
                  </a:lnTo>
                  <a:lnTo>
                    <a:pt x="22" y="204"/>
                  </a:lnTo>
                  <a:lnTo>
                    <a:pt x="24" y="208"/>
                  </a:lnTo>
                  <a:lnTo>
                    <a:pt x="26" y="210"/>
                  </a:lnTo>
                  <a:lnTo>
                    <a:pt x="30" y="212"/>
                  </a:lnTo>
                  <a:lnTo>
                    <a:pt x="32" y="214"/>
                  </a:lnTo>
                  <a:lnTo>
                    <a:pt x="34" y="216"/>
                  </a:lnTo>
                  <a:lnTo>
                    <a:pt x="38" y="218"/>
                  </a:lnTo>
                  <a:lnTo>
                    <a:pt x="40" y="220"/>
                  </a:lnTo>
                  <a:lnTo>
                    <a:pt x="44" y="222"/>
                  </a:lnTo>
                  <a:lnTo>
                    <a:pt x="46" y="222"/>
                  </a:lnTo>
                  <a:lnTo>
                    <a:pt x="50" y="222"/>
                  </a:lnTo>
                  <a:lnTo>
                    <a:pt x="54" y="224"/>
                  </a:lnTo>
                  <a:lnTo>
                    <a:pt x="56" y="224"/>
                  </a:lnTo>
                  <a:lnTo>
                    <a:pt x="60" y="222"/>
                  </a:lnTo>
                  <a:lnTo>
                    <a:pt x="64" y="222"/>
                  </a:lnTo>
                  <a:lnTo>
                    <a:pt x="68" y="222"/>
                  </a:lnTo>
                  <a:lnTo>
                    <a:pt x="70" y="220"/>
                  </a:lnTo>
                  <a:lnTo>
                    <a:pt x="74" y="220"/>
                  </a:lnTo>
                  <a:lnTo>
                    <a:pt x="78" y="218"/>
                  </a:lnTo>
                  <a:lnTo>
                    <a:pt x="80" y="216"/>
                  </a:lnTo>
                  <a:lnTo>
                    <a:pt x="84" y="214"/>
                  </a:lnTo>
                  <a:lnTo>
                    <a:pt x="86" y="212"/>
                  </a:lnTo>
                  <a:lnTo>
                    <a:pt x="90" y="210"/>
                  </a:lnTo>
                  <a:lnTo>
                    <a:pt x="92" y="206"/>
                  </a:lnTo>
                  <a:lnTo>
                    <a:pt x="96" y="204"/>
                  </a:lnTo>
                  <a:lnTo>
                    <a:pt x="98" y="200"/>
                  </a:lnTo>
                  <a:lnTo>
                    <a:pt x="102" y="198"/>
                  </a:lnTo>
                  <a:lnTo>
                    <a:pt x="104" y="194"/>
                  </a:lnTo>
                  <a:lnTo>
                    <a:pt x="106" y="190"/>
                  </a:lnTo>
                  <a:lnTo>
                    <a:pt x="110" y="186"/>
                  </a:lnTo>
                  <a:lnTo>
                    <a:pt x="112" y="182"/>
                  </a:lnTo>
                  <a:lnTo>
                    <a:pt x="114" y="178"/>
                  </a:lnTo>
                  <a:lnTo>
                    <a:pt x="116" y="174"/>
                  </a:lnTo>
                  <a:lnTo>
                    <a:pt x="118" y="168"/>
                  </a:lnTo>
                  <a:lnTo>
                    <a:pt x="120" y="164"/>
                  </a:lnTo>
                  <a:lnTo>
                    <a:pt x="122" y="160"/>
                  </a:lnTo>
                  <a:lnTo>
                    <a:pt x="124" y="154"/>
                  </a:lnTo>
                  <a:lnTo>
                    <a:pt x="126" y="150"/>
                  </a:lnTo>
                  <a:lnTo>
                    <a:pt x="128" y="144"/>
                  </a:lnTo>
                  <a:lnTo>
                    <a:pt x="130" y="138"/>
                  </a:lnTo>
                  <a:lnTo>
                    <a:pt x="130" y="134"/>
                  </a:lnTo>
                  <a:lnTo>
                    <a:pt x="132" y="128"/>
                  </a:lnTo>
                  <a:lnTo>
                    <a:pt x="132" y="122"/>
                  </a:lnTo>
                  <a:lnTo>
                    <a:pt x="134" y="116"/>
                  </a:lnTo>
                  <a:lnTo>
                    <a:pt x="134" y="110"/>
                  </a:lnTo>
                  <a:lnTo>
                    <a:pt x="134" y="106"/>
                  </a:lnTo>
                  <a:lnTo>
                    <a:pt x="134" y="100"/>
                  </a:lnTo>
                  <a:lnTo>
                    <a:pt x="134" y="94"/>
                  </a:lnTo>
                  <a:lnTo>
                    <a:pt x="134" y="88"/>
                  </a:lnTo>
                  <a:lnTo>
                    <a:pt x="134" y="84"/>
                  </a:lnTo>
                  <a:lnTo>
                    <a:pt x="134" y="78"/>
                  </a:lnTo>
                  <a:lnTo>
                    <a:pt x="134" y="72"/>
                  </a:lnTo>
                  <a:lnTo>
                    <a:pt x="134" y="68"/>
                  </a:lnTo>
                  <a:lnTo>
                    <a:pt x="132" y="62"/>
                  </a:lnTo>
                  <a:lnTo>
                    <a:pt x="132" y="58"/>
                  </a:lnTo>
                  <a:lnTo>
                    <a:pt x="130" y="54"/>
                  </a:lnTo>
                  <a:lnTo>
                    <a:pt x="128" y="48"/>
                  </a:lnTo>
                  <a:lnTo>
                    <a:pt x="128" y="44"/>
                  </a:lnTo>
                  <a:lnTo>
                    <a:pt x="126" y="40"/>
                  </a:lnTo>
                  <a:lnTo>
                    <a:pt x="124" y="36"/>
                  </a:lnTo>
                  <a:lnTo>
                    <a:pt x="122" y="32"/>
                  </a:lnTo>
                  <a:lnTo>
                    <a:pt x="120" y="28"/>
                  </a:lnTo>
                  <a:lnTo>
                    <a:pt x="118" y="26"/>
                  </a:lnTo>
                  <a:lnTo>
                    <a:pt x="116" y="22"/>
                  </a:lnTo>
                  <a:lnTo>
                    <a:pt x="114" y="18"/>
                  </a:lnTo>
                  <a:lnTo>
                    <a:pt x="112" y="16"/>
                  </a:lnTo>
                  <a:lnTo>
                    <a:pt x="108" y="14"/>
                  </a:lnTo>
                  <a:lnTo>
                    <a:pt x="106" y="10"/>
                  </a:lnTo>
                  <a:lnTo>
                    <a:pt x="104" y="8"/>
                  </a:lnTo>
                  <a:lnTo>
                    <a:pt x="100" y="6"/>
                  </a:lnTo>
                  <a:lnTo>
                    <a:pt x="98" y="4"/>
                  </a:lnTo>
                  <a:lnTo>
                    <a:pt x="94" y="4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E982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5" name="Freeform 423"/>
            <p:cNvSpPr>
              <a:spLocks/>
            </p:cNvSpPr>
            <p:nvPr/>
          </p:nvSpPr>
          <p:spPr bwMode="auto">
            <a:xfrm>
              <a:off x="5765800" y="1263650"/>
              <a:ext cx="184150" cy="19367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0" y="3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8"/>
                </a:cxn>
                <a:cxn ang="0">
                  <a:pos x="2" y="68"/>
                </a:cxn>
                <a:cxn ang="0">
                  <a:pos x="4" y="76"/>
                </a:cxn>
                <a:cxn ang="0">
                  <a:pos x="8" y="84"/>
                </a:cxn>
                <a:cxn ang="0">
                  <a:pos x="10" y="92"/>
                </a:cxn>
                <a:cxn ang="0">
                  <a:pos x="14" y="98"/>
                </a:cxn>
                <a:cxn ang="0">
                  <a:pos x="18" y="104"/>
                </a:cxn>
                <a:cxn ang="0">
                  <a:pos x="22" y="108"/>
                </a:cxn>
                <a:cxn ang="0">
                  <a:pos x="26" y="114"/>
                </a:cxn>
                <a:cxn ang="0">
                  <a:pos x="32" y="116"/>
                </a:cxn>
                <a:cxn ang="0">
                  <a:pos x="36" y="120"/>
                </a:cxn>
                <a:cxn ang="0">
                  <a:pos x="42" y="122"/>
                </a:cxn>
                <a:cxn ang="0">
                  <a:pos x="48" y="122"/>
                </a:cxn>
                <a:cxn ang="0">
                  <a:pos x="54" y="122"/>
                </a:cxn>
                <a:cxn ang="0">
                  <a:pos x="60" y="120"/>
                </a:cxn>
                <a:cxn ang="0">
                  <a:pos x="66" y="118"/>
                </a:cxn>
                <a:cxn ang="0">
                  <a:pos x="72" y="114"/>
                </a:cxn>
                <a:cxn ang="0">
                  <a:pos x="76" y="110"/>
                </a:cxn>
                <a:cxn ang="0">
                  <a:pos x="82" y="106"/>
                </a:cxn>
                <a:cxn ang="0">
                  <a:pos x="88" y="100"/>
                </a:cxn>
                <a:cxn ang="0">
                  <a:pos x="92" y="94"/>
                </a:cxn>
                <a:cxn ang="0">
                  <a:pos x="96" y="86"/>
                </a:cxn>
                <a:cxn ang="0">
                  <a:pos x="100" y="78"/>
                </a:cxn>
                <a:cxn ang="0">
                  <a:pos x="104" y="70"/>
                </a:cxn>
                <a:cxn ang="0">
                  <a:pos x="108" y="62"/>
                </a:cxn>
                <a:cxn ang="0">
                  <a:pos x="110" y="52"/>
                </a:cxn>
                <a:cxn ang="0">
                  <a:pos x="112" y="44"/>
                </a:cxn>
                <a:cxn ang="0">
                  <a:pos x="114" y="34"/>
                </a:cxn>
                <a:cxn ang="0">
                  <a:pos x="116" y="26"/>
                </a:cxn>
                <a:cxn ang="0">
                  <a:pos x="116" y="20"/>
                </a:cxn>
                <a:cxn ang="0">
                  <a:pos x="114" y="16"/>
                </a:cxn>
                <a:cxn ang="0">
                  <a:pos x="110" y="14"/>
                </a:cxn>
                <a:cxn ang="0">
                  <a:pos x="104" y="12"/>
                </a:cxn>
                <a:cxn ang="0">
                  <a:pos x="98" y="10"/>
                </a:cxn>
                <a:cxn ang="0">
                  <a:pos x="92" y="6"/>
                </a:cxn>
                <a:cxn ang="0">
                  <a:pos x="86" y="4"/>
                </a:cxn>
                <a:cxn ang="0">
                  <a:pos x="78" y="4"/>
                </a:cxn>
                <a:cxn ang="0">
                  <a:pos x="70" y="2"/>
                </a:cxn>
                <a:cxn ang="0">
                  <a:pos x="64" y="0"/>
                </a:cxn>
                <a:cxn ang="0">
                  <a:pos x="56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0" y="2"/>
                </a:cxn>
                <a:cxn ang="0">
                  <a:pos x="22" y="4"/>
                </a:cxn>
                <a:cxn ang="0">
                  <a:pos x="14" y="8"/>
                </a:cxn>
                <a:cxn ang="0">
                  <a:pos x="6" y="12"/>
                </a:cxn>
                <a:cxn ang="0">
                  <a:pos x="2" y="14"/>
                </a:cxn>
              </a:cxnLst>
              <a:rect l="0" t="0" r="r" b="b"/>
              <a:pathLst>
                <a:path w="116" h="122">
                  <a:moveTo>
                    <a:pt x="2" y="14"/>
                  </a:moveTo>
                  <a:lnTo>
                    <a:pt x="0" y="20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4" y="72"/>
                  </a:lnTo>
                  <a:lnTo>
                    <a:pt x="4" y="76"/>
                  </a:lnTo>
                  <a:lnTo>
                    <a:pt x="6" y="80"/>
                  </a:lnTo>
                  <a:lnTo>
                    <a:pt x="8" y="84"/>
                  </a:lnTo>
                  <a:lnTo>
                    <a:pt x="8" y="88"/>
                  </a:lnTo>
                  <a:lnTo>
                    <a:pt x="10" y="92"/>
                  </a:lnTo>
                  <a:lnTo>
                    <a:pt x="12" y="94"/>
                  </a:lnTo>
                  <a:lnTo>
                    <a:pt x="14" y="98"/>
                  </a:lnTo>
                  <a:lnTo>
                    <a:pt x="16" y="100"/>
                  </a:lnTo>
                  <a:lnTo>
                    <a:pt x="18" y="104"/>
                  </a:lnTo>
                  <a:lnTo>
                    <a:pt x="20" y="106"/>
                  </a:lnTo>
                  <a:lnTo>
                    <a:pt x="22" y="108"/>
                  </a:lnTo>
                  <a:lnTo>
                    <a:pt x="24" y="112"/>
                  </a:lnTo>
                  <a:lnTo>
                    <a:pt x="26" y="114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4" y="118"/>
                  </a:lnTo>
                  <a:lnTo>
                    <a:pt x="36" y="120"/>
                  </a:lnTo>
                  <a:lnTo>
                    <a:pt x="40" y="120"/>
                  </a:lnTo>
                  <a:lnTo>
                    <a:pt x="42" y="122"/>
                  </a:lnTo>
                  <a:lnTo>
                    <a:pt x="46" y="122"/>
                  </a:lnTo>
                  <a:lnTo>
                    <a:pt x="48" y="122"/>
                  </a:lnTo>
                  <a:lnTo>
                    <a:pt x="52" y="122"/>
                  </a:lnTo>
                  <a:lnTo>
                    <a:pt x="54" y="122"/>
                  </a:lnTo>
                  <a:lnTo>
                    <a:pt x="56" y="120"/>
                  </a:lnTo>
                  <a:lnTo>
                    <a:pt x="60" y="120"/>
                  </a:lnTo>
                  <a:lnTo>
                    <a:pt x="62" y="118"/>
                  </a:lnTo>
                  <a:lnTo>
                    <a:pt x="66" y="118"/>
                  </a:lnTo>
                  <a:lnTo>
                    <a:pt x="68" y="116"/>
                  </a:lnTo>
                  <a:lnTo>
                    <a:pt x="72" y="114"/>
                  </a:lnTo>
                  <a:lnTo>
                    <a:pt x="74" y="112"/>
                  </a:lnTo>
                  <a:lnTo>
                    <a:pt x="76" y="110"/>
                  </a:lnTo>
                  <a:lnTo>
                    <a:pt x="80" y="108"/>
                  </a:lnTo>
                  <a:lnTo>
                    <a:pt x="82" y="106"/>
                  </a:lnTo>
                  <a:lnTo>
                    <a:pt x="84" y="102"/>
                  </a:lnTo>
                  <a:lnTo>
                    <a:pt x="88" y="100"/>
                  </a:lnTo>
                  <a:lnTo>
                    <a:pt x="90" y="96"/>
                  </a:lnTo>
                  <a:lnTo>
                    <a:pt x="92" y="94"/>
                  </a:lnTo>
                  <a:lnTo>
                    <a:pt x="94" y="90"/>
                  </a:lnTo>
                  <a:lnTo>
                    <a:pt x="96" y="86"/>
                  </a:lnTo>
                  <a:lnTo>
                    <a:pt x="98" y="82"/>
                  </a:lnTo>
                  <a:lnTo>
                    <a:pt x="100" y="78"/>
                  </a:lnTo>
                  <a:lnTo>
                    <a:pt x="102" y="74"/>
                  </a:lnTo>
                  <a:lnTo>
                    <a:pt x="104" y="70"/>
                  </a:lnTo>
                  <a:lnTo>
                    <a:pt x="106" y="66"/>
                  </a:lnTo>
                  <a:lnTo>
                    <a:pt x="108" y="62"/>
                  </a:lnTo>
                  <a:lnTo>
                    <a:pt x="108" y="58"/>
                  </a:lnTo>
                  <a:lnTo>
                    <a:pt x="110" y="52"/>
                  </a:lnTo>
                  <a:lnTo>
                    <a:pt x="112" y="48"/>
                  </a:lnTo>
                  <a:lnTo>
                    <a:pt x="112" y="44"/>
                  </a:lnTo>
                  <a:lnTo>
                    <a:pt x="114" y="38"/>
                  </a:lnTo>
                  <a:lnTo>
                    <a:pt x="114" y="34"/>
                  </a:lnTo>
                  <a:lnTo>
                    <a:pt x="116" y="28"/>
                  </a:lnTo>
                  <a:lnTo>
                    <a:pt x="116" y="26"/>
                  </a:lnTo>
                  <a:lnTo>
                    <a:pt x="116" y="22"/>
                  </a:lnTo>
                  <a:lnTo>
                    <a:pt x="116" y="20"/>
                  </a:lnTo>
                  <a:lnTo>
                    <a:pt x="116" y="18"/>
                  </a:lnTo>
                  <a:lnTo>
                    <a:pt x="114" y="16"/>
                  </a:lnTo>
                  <a:lnTo>
                    <a:pt x="112" y="16"/>
                  </a:lnTo>
                  <a:lnTo>
                    <a:pt x="110" y="14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2" y="10"/>
                  </a:lnTo>
                  <a:lnTo>
                    <a:pt x="98" y="10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4" y="2"/>
                  </a:lnTo>
                  <a:lnTo>
                    <a:pt x="70" y="2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8" y="6"/>
                  </a:lnTo>
                  <a:lnTo>
                    <a:pt x="14" y="8"/>
                  </a:lnTo>
                  <a:lnTo>
                    <a:pt x="10" y="10"/>
                  </a:lnTo>
                  <a:lnTo>
                    <a:pt x="6" y="12"/>
                  </a:lnTo>
                  <a:lnTo>
                    <a:pt x="2" y="14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Freeform 424"/>
            <p:cNvSpPr>
              <a:spLocks/>
            </p:cNvSpPr>
            <p:nvPr/>
          </p:nvSpPr>
          <p:spPr bwMode="auto">
            <a:xfrm>
              <a:off x="5800725" y="1263650"/>
              <a:ext cx="117475" cy="133350"/>
            </a:xfrm>
            <a:custGeom>
              <a:avLst/>
              <a:gdLst/>
              <a:ahLst/>
              <a:cxnLst>
                <a:cxn ang="0">
                  <a:pos x="74" y="36"/>
                </a:cxn>
                <a:cxn ang="0">
                  <a:pos x="74" y="40"/>
                </a:cxn>
                <a:cxn ang="0">
                  <a:pos x="72" y="46"/>
                </a:cxn>
                <a:cxn ang="0">
                  <a:pos x="72" y="50"/>
                </a:cxn>
                <a:cxn ang="0">
                  <a:pos x="70" y="56"/>
                </a:cxn>
                <a:cxn ang="0">
                  <a:pos x="68" y="60"/>
                </a:cxn>
                <a:cxn ang="0">
                  <a:pos x="66" y="64"/>
                </a:cxn>
                <a:cxn ang="0">
                  <a:pos x="64" y="68"/>
                </a:cxn>
                <a:cxn ang="0">
                  <a:pos x="60" y="72"/>
                </a:cxn>
                <a:cxn ang="0">
                  <a:pos x="58" y="74"/>
                </a:cxn>
                <a:cxn ang="0">
                  <a:pos x="54" y="78"/>
                </a:cxn>
                <a:cxn ang="0">
                  <a:pos x="52" y="80"/>
                </a:cxn>
                <a:cxn ang="0">
                  <a:pos x="48" y="82"/>
                </a:cxn>
                <a:cxn ang="0">
                  <a:pos x="44" y="82"/>
                </a:cxn>
                <a:cxn ang="0">
                  <a:pos x="42" y="84"/>
                </a:cxn>
                <a:cxn ang="0">
                  <a:pos x="38" y="84"/>
                </a:cxn>
                <a:cxn ang="0">
                  <a:pos x="34" y="84"/>
                </a:cxn>
                <a:cxn ang="0">
                  <a:pos x="30" y="82"/>
                </a:cxn>
                <a:cxn ang="0">
                  <a:pos x="26" y="82"/>
                </a:cxn>
                <a:cxn ang="0">
                  <a:pos x="22" y="80"/>
                </a:cxn>
                <a:cxn ang="0">
                  <a:pos x="20" y="78"/>
                </a:cxn>
                <a:cxn ang="0">
                  <a:pos x="16" y="76"/>
                </a:cxn>
                <a:cxn ang="0">
                  <a:pos x="14" y="72"/>
                </a:cxn>
                <a:cxn ang="0">
                  <a:pos x="10" y="68"/>
                </a:cxn>
                <a:cxn ang="0">
                  <a:pos x="8" y="66"/>
                </a:cxn>
                <a:cxn ang="0">
                  <a:pos x="6" y="62"/>
                </a:cxn>
                <a:cxn ang="0">
                  <a:pos x="4" y="56"/>
                </a:cxn>
                <a:cxn ang="0">
                  <a:pos x="2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8"/>
                </a:cxn>
                <a:cxn ang="0">
                  <a:pos x="0" y="32"/>
                </a:cxn>
                <a:cxn ang="0">
                  <a:pos x="0" y="26"/>
                </a:cxn>
                <a:cxn ang="0">
                  <a:pos x="0" y="18"/>
                </a:cxn>
                <a:cxn ang="0">
                  <a:pos x="2" y="12"/>
                </a:cxn>
                <a:cxn ang="0">
                  <a:pos x="4" y="6"/>
                </a:cxn>
                <a:cxn ang="0">
                  <a:pos x="6" y="4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2" y="2"/>
                </a:cxn>
                <a:cxn ang="0">
                  <a:pos x="60" y="4"/>
                </a:cxn>
                <a:cxn ang="0">
                  <a:pos x="68" y="6"/>
                </a:cxn>
                <a:cxn ang="0">
                  <a:pos x="72" y="10"/>
                </a:cxn>
                <a:cxn ang="0">
                  <a:pos x="74" y="16"/>
                </a:cxn>
                <a:cxn ang="0">
                  <a:pos x="74" y="22"/>
                </a:cxn>
                <a:cxn ang="0">
                  <a:pos x="74" y="28"/>
                </a:cxn>
                <a:cxn ang="0">
                  <a:pos x="74" y="32"/>
                </a:cxn>
              </a:cxnLst>
              <a:rect l="0" t="0" r="r" b="b"/>
              <a:pathLst>
                <a:path w="74" h="84">
                  <a:moveTo>
                    <a:pt x="74" y="32"/>
                  </a:moveTo>
                  <a:lnTo>
                    <a:pt x="74" y="36"/>
                  </a:lnTo>
                  <a:lnTo>
                    <a:pt x="74" y="38"/>
                  </a:lnTo>
                  <a:lnTo>
                    <a:pt x="74" y="40"/>
                  </a:lnTo>
                  <a:lnTo>
                    <a:pt x="74" y="42"/>
                  </a:lnTo>
                  <a:lnTo>
                    <a:pt x="72" y="46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70" y="58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6" y="64"/>
                  </a:lnTo>
                  <a:lnTo>
                    <a:pt x="64" y="66"/>
                  </a:lnTo>
                  <a:lnTo>
                    <a:pt x="64" y="68"/>
                  </a:lnTo>
                  <a:lnTo>
                    <a:pt x="62" y="70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58" y="74"/>
                  </a:lnTo>
                  <a:lnTo>
                    <a:pt x="56" y="76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52" y="80"/>
                  </a:lnTo>
                  <a:lnTo>
                    <a:pt x="50" y="80"/>
                  </a:lnTo>
                  <a:lnTo>
                    <a:pt x="48" y="82"/>
                  </a:lnTo>
                  <a:lnTo>
                    <a:pt x="46" y="82"/>
                  </a:lnTo>
                  <a:lnTo>
                    <a:pt x="44" y="82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2" y="84"/>
                  </a:lnTo>
                  <a:lnTo>
                    <a:pt x="30" y="82"/>
                  </a:lnTo>
                  <a:lnTo>
                    <a:pt x="28" y="82"/>
                  </a:lnTo>
                  <a:lnTo>
                    <a:pt x="26" y="82"/>
                  </a:lnTo>
                  <a:lnTo>
                    <a:pt x="24" y="80"/>
                  </a:lnTo>
                  <a:lnTo>
                    <a:pt x="22" y="80"/>
                  </a:lnTo>
                  <a:lnTo>
                    <a:pt x="20" y="80"/>
                  </a:lnTo>
                  <a:lnTo>
                    <a:pt x="20" y="78"/>
                  </a:lnTo>
                  <a:lnTo>
                    <a:pt x="18" y="76"/>
                  </a:lnTo>
                  <a:lnTo>
                    <a:pt x="16" y="76"/>
                  </a:lnTo>
                  <a:lnTo>
                    <a:pt x="14" y="74"/>
                  </a:lnTo>
                  <a:lnTo>
                    <a:pt x="14" y="72"/>
                  </a:lnTo>
                  <a:lnTo>
                    <a:pt x="12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52" y="2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72" y="10"/>
                  </a:lnTo>
                  <a:lnTo>
                    <a:pt x="72" y="14"/>
                  </a:lnTo>
                  <a:lnTo>
                    <a:pt x="74" y="16"/>
                  </a:lnTo>
                  <a:lnTo>
                    <a:pt x="74" y="20"/>
                  </a:lnTo>
                  <a:lnTo>
                    <a:pt x="74" y="22"/>
                  </a:lnTo>
                  <a:lnTo>
                    <a:pt x="74" y="26"/>
                  </a:lnTo>
                  <a:lnTo>
                    <a:pt x="74" y="28"/>
                  </a:lnTo>
                  <a:lnTo>
                    <a:pt x="74" y="32"/>
                  </a:lnTo>
                  <a:lnTo>
                    <a:pt x="74" y="32"/>
                  </a:lnTo>
                  <a:close/>
                </a:path>
              </a:pathLst>
            </a:custGeom>
            <a:solidFill>
              <a:srgbClr val="2252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7" name="Freeform 425"/>
            <p:cNvSpPr>
              <a:spLocks/>
            </p:cNvSpPr>
            <p:nvPr/>
          </p:nvSpPr>
          <p:spPr bwMode="auto">
            <a:xfrm>
              <a:off x="5810250" y="1263650"/>
              <a:ext cx="95250" cy="117475"/>
            </a:xfrm>
            <a:custGeom>
              <a:avLst/>
              <a:gdLst/>
              <a:ahLst/>
              <a:cxnLst>
                <a:cxn ang="0">
                  <a:pos x="60" y="34"/>
                </a:cxn>
                <a:cxn ang="0">
                  <a:pos x="60" y="38"/>
                </a:cxn>
                <a:cxn ang="0">
                  <a:pos x="60" y="42"/>
                </a:cxn>
                <a:cxn ang="0">
                  <a:pos x="58" y="46"/>
                </a:cxn>
                <a:cxn ang="0">
                  <a:pos x="58" y="50"/>
                </a:cxn>
                <a:cxn ang="0">
                  <a:pos x="56" y="54"/>
                </a:cxn>
                <a:cxn ang="0">
                  <a:pos x="54" y="58"/>
                </a:cxn>
                <a:cxn ang="0">
                  <a:pos x="52" y="60"/>
                </a:cxn>
                <a:cxn ang="0">
                  <a:pos x="50" y="64"/>
                </a:cxn>
                <a:cxn ang="0">
                  <a:pos x="48" y="66"/>
                </a:cxn>
                <a:cxn ang="0">
                  <a:pos x="46" y="68"/>
                </a:cxn>
                <a:cxn ang="0">
                  <a:pos x="42" y="70"/>
                </a:cxn>
                <a:cxn ang="0">
                  <a:pos x="40" y="72"/>
                </a:cxn>
                <a:cxn ang="0">
                  <a:pos x="38" y="72"/>
                </a:cxn>
                <a:cxn ang="0">
                  <a:pos x="34" y="72"/>
                </a:cxn>
                <a:cxn ang="0">
                  <a:pos x="32" y="74"/>
                </a:cxn>
                <a:cxn ang="0">
                  <a:pos x="28" y="74"/>
                </a:cxn>
                <a:cxn ang="0">
                  <a:pos x="26" y="72"/>
                </a:cxn>
                <a:cxn ang="0">
                  <a:pos x="22" y="72"/>
                </a:cxn>
                <a:cxn ang="0">
                  <a:pos x="20" y="70"/>
                </a:cxn>
                <a:cxn ang="0">
                  <a:pos x="16" y="68"/>
                </a:cxn>
                <a:cxn ang="0">
                  <a:pos x="14" y="66"/>
                </a:cxn>
                <a:cxn ang="0">
                  <a:pos x="12" y="64"/>
                </a:cxn>
                <a:cxn ang="0">
                  <a:pos x="10" y="62"/>
                </a:cxn>
                <a:cxn ang="0">
                  <a:pos x="8" y="58"/>
                </a:cxn>
                <a:cxn ang="0">
                  <a:pos x="6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2" y="44"/>
                </a:cxn>
                <a:cxn ang="0">
                  <a:pos x="2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2" y="24"/>
                </a:cxn>
                <a:cxn ang="0">
                  <a:pos x="2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6" y="8"/>
                </a:cxn>
                <a:cxn ang="0">
                  <a:pos x="6" y="6"/>
                </a:cxn>
                <a:cxn ang="0">
                  <a:pos x="8" y="2"/>
                </a:cxn>
                <a:cxn ang="0">
                  <a:pos x="12" y="0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6" y="2"/>
                </a:cxn>
                <a:cxn ang="0">
                  <a:pos x="52" y="4"/>
                </a:cxn>
                <a:cxn ang="0">
                  <a:pos x="56" y="6"/>
                </a:cxn>
                <a:cxn ang="0">
                  <a:pos x="56" y="8"/>
                </a:cxn>
                <a:cxn ang="0">
                  <a:pos x="58" y="12"/>
                </a:cxn>
                <a:cxn ang="0">
                  <a:pos x="58" y="16"/>
                </a:cxn>
                <a:cxn ang="0">
                  <a:pos x="60" y="18"/>
                </a:cxn>
                <a:cxn ang="0">
                  <a:pos x="60" y="22"/>
                </a:cxn>
                <a:cxn ang="0">
                  <a:pos x="60" y="26"/>
                </a:cxn>
                <a:cxn ang="0">
                  <a:pos x="60" y="30"/>
                </a:cxn>
                <a:cxn ang="0">
                  <a:pos x="60" y="32"/>
                </a:cxn>
              </a:cxnLst>
              <a:rect l="0" t="0" r="r" b="b"/>
              <a:pathLst>
                <a:path w="60" h="74">
                  <a:moveTo>
                    <a:pt x="60" y="32"/>
                  </a:moveTo>
                  <a:lnTo>
                    <a:pt x="60" y="34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60" y="40"/>
                  </a:lnTo>
                  <a:lnTo>
                    <a:pt x="60" y="42"/>
                  </a:lnTo>
                  <a:lnTo>
                    <a:pt x="60" y="44"/>
                  </a:lnTo>
                  <a:lnTo>
                    <a:pt x="58" y="46"/>
                  </a:lnTo>
                  <a:lnTo>
                    <a:pt x="58" y="48"/>
                  </a:lnTo>
                  <a:lnTo>
                    <a:pt x="58" y="50"/>
                  </a:lnTo>
                  <a:lnTo>
                    <a:pt x="56" y="52"/>
                  </a:lnTo>
                  <a:lnTo>
                    <a:pt x="56" y="54"/>
                  </a:lnTo>
                  <a:lnTo>
                    <a:pt x="56" y="56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2" y="60"/>
                  </a:lnTo>
                  <a:lnTo>
                    <a:pt x="52" y="62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48" y="66"/>
                  </a:lnTo>
                  <a:lnTo>
                    <a:pt x="46" y="66"/>
                  </a:lnTo>
                  <a:lnTo>
                    <a:pt x="46" y="68"/>
                  </a:lnTo>
                  <a:lnTo>
                    <a:pt x="44" y="68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6" y="72"/>
                  </a:lnTo>
                  <a:lnTo>
                    <a:pt x="34" y="72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28" y="74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4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50" y="2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58" y="14"/>
                  </a:lnTo>
                  <a:lnTo>
                    <a:pt x="58" y="16"/>
                  </a:lnTo>
                  <a:lnTo>
                    <a:pt x="60" y="16"/>
                  </a:lnTo>
                  <a:lnTo>
                    <a:pt x="60" y="18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60" y="32"/>
                  </a:lnTo>
                  <a:close/>
                </a:path>
              </a:pathLst>
            </a:custGeom>
            <a:solidFill>
              <a:srgbClr val="306B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8" name="Freeform 426"/>
            <p:cNvSpPr>
              <a:spLocks/>
            </p:cNvSpPr>
            <p:nvPr/>
          </p:nvSpPr>
          <p:spPr bwMode="auto">
            <a:xfrm>
              <a:off x="5829300" y="1273175"/>
              <a:ext cx="60325" cy="82550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8" y="34"/>
                </a:cxn>
                <a:cxn ang="0">
                  <a:pos x="36" y="38"/>
                </a:cxn>
                <a:cxn ang="0">
                  <a:pos x="36" y="40"/>
                </a:cxn>
                <a:cxn ang="0">
                  <a:pos x="34" y="44"/>
                </a:cxn>
                <a:cxn ang="0">
                  <a:pos x="32" y="46"/>
                </a:cxn>
                <a:cxn ang="0">
                  <a:pos x="30" y="48"/>
                </a:cxn>
                <a:cxn ang="0">
                  <a:pos x="26" y="50"/>
                </a:cxn>
                <a:cxn ang="0">
                  <a:pos x="24" y="52"/>
                </a:cxn>
                <a:cxn ang="0">
                  <a:pos x="20" y="52"/>
                </a:cxn>
                <a:cxn ang="0">
                  <a:pos x="18" y="52"/>
                </a:cxn>
                <a:cxn ang="0">
                  <a:pos x="14" y="52"/>
                </a:cxn>
                <a:cxn ang="0">
                  <a:pos x="12" y="52"/>
                </a:cxn>
                <a:cxn ang="0">
                  <a:pos x="10" y="50"/>
                </a:cxn>
                <a:cxn ang="0">
                  <a:pos x="8" y="48"/>
                </a:cxn>
                <a:cxn ang="0">
                  <a:pos x="4" y="46"/>
                </a:cxn>
                <a:cxn ang="0">
                  <a:pos x="4" y="42"/>
                </a:cxn>
                <a:cxn ang="0">
                  <a:pos x="2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6" y="8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6" y="0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4" y="2"/>
                </a:cxn>
                <a:cxn ang="0">
                  <a:pos x="28" y="2"/>
                </a:cxn>
                <a:cxn ang="0">
                  <a:pos x="30" y="4"/>
                </a:cxn>
                <a:cxn ang="0">
                  <a:pos x="32" y="6"/>
                </a:cxn>
                <a:cxn ang="0">
                  <a:pos x="34" y="10"/>
                </a:cxn>
                <a:cxn ang="0">
                  <a:pos x="36" y="12"/>
                </a:cxn>
                <a:cxn ang="0">
                  <a:pos x="36" y="16"/>
                </a:cxn>
                <a:cxn ang="0">
                  <a:pos x="38" y="20"/>
                </a:cxn>
                <a:cxn ang="0">
                  <a:pos x="38" y="24"/>
                </a:cxn>
                <a:cxn ang="0">
                  <a:pos x="38" y="28"/>
                </a:cxn>
              </a:cxnLst>
              <a:rect l="0" t="0" r="r" b="b"/>
              <a:pathLst>
                <a:path w="38" h="52">
                  <a:moveTo>
                    <a:pt x="38" y="28"/>
                  </a:moveTo>
                  <a:lnTo>
                    <a:pt x="38" y="28"/>
                  </a:lnTo>
                  <a:lnTo>
                    <a:pt x="38" y="30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6"/>
                  </a:lnTo>
                  <a:lnTo>
                    <a:pt x="38" y="28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9" name="Freeform 427"/>
            <p:cNvSpPr>
              <a:spLocks/>
            </p:cNvSpPr>
            <p:nvPr/>
          </p:nvSpPr>
          <p:spPr bwMode="auto">
            <a:xfrm>
              <a:off x="5832475" y="1270000"/>
              <a:ext cx="25400" cy="31750"/>
            </a:xfrm>
            <a:custGeom>
              <a:avLst/>
              <a:gdLst/>
              <a:ahLst/>
              <a:cxnLst>
                <a:cxn ang="0">
                  <a:pos x="16" y="10"/>
                </a:cxn>
                <a:cxn ang="0">
                  <a:pos x="16" y="12"/>
                </a:cxn>
                <a:cxn ang="0">
                  <a:pos x="16" y="14"/>
                </a:cxn>
                <a:cxn ang="0">
                  <a:pos x="14" y="16"/>
                </a:cxn>
                <a:cxn ang="0">
                  <a:pos x="14" y="18"/>
                </a:cxn>
                <a:cxn ang="0">
                  <a:pos x="12" y="18"/>
                </a:cxn>
                <a:cxn ang="0">
                  <a:pos x="12" y="20"/>
                </a:cxn>
                <a:cxn ang="0">
                  <a:pos x="10" y="20"/>
                </a:cxn>
                <a:cxn ang="0">
                  <a:pos x="8" y="20"/>
                </a:cxn>
                <a:cxn ang="0">
                  <a:pos x="6" y="20"/>
                </a:cxn>
                <a:cxn ang="0">
                  <a:pos x="6" y="20"/>
                </a:cxn>
                <a:cxn ang="0">
                  <a:pos x="4" y="18"/>
                </a:cxn>
                <a:cxn ang="0">
                  <a:pos x="2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2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6" y="8"/>
                </a:cxn>
                <a:cxn ang="0">
                  <a:pos x="16" y="10"/>
                </a:cxn>
              </a:cxnLst>
              <a:rect l="0" t="0" r="r" b="b"/>
              <a:pathLst>
                <a:path w="16" h="20">
                  <a:moveTo>
                    <a:pt x="16" y="10"/>
                  </a:moveTo>
                  <a:lnTo>
                    <a:pt x="16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0" name="Freeform 428"/>
            <p:cNvSpPr>
              <a:spLocks/>
            </p:cNvSpPr>
            <p:nvPr/>
          </p:nvSpPr>
          <p:spPr bwMode="auto">
            <a:xfrm>
              <a:off x="5873750" y="1330325"/>
              <a:ext cx="15875" cy="158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10" y="4"/>
                </a:cxn>
                <a:cxn ang="0">
                  <a:pos x="10" y="6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4" y="0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1" name="Freeform 429"/>
            <p:cNvSpPr>
              <a:spLocks/>
            </p:cNvSpPr>
            <p:nvPr/>
          </p:nvSpPr>
          <p:spPr bwMode="auto">
            <a:xfrm>
              <a:off x="5768975" y="1139825"/>
              <a:ext cx="180975" cy="1365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2" y="0"/>
                </a:cxn>
                <a:cxn ang="0">
                  <a:pos x="56" y="0"/>
                </a:cxn>
                <a:cxn ang="0">
                  <a:pos x="50" y="2"/>
                </a:cxn>
                <a:cxn ang="0">
                  <a:pos x="44" y="6"/>
                </a:cxn>
                <a:cxn ang="0">
                  <a:pos x="40" y="10"/>
                </a:cxn>
                <a:cxn ang="0">
                  <a:pos x="34" y="14"/>
                </a:cxn>
                <a:cxn ang="0">
                  <a:pos x="30" y="18"/>
                </a:cxn>
                <a:cxn ang="0">
                  <a:pos x="24" y="24"/>
                </a:cxn>
                <a:cxn ang="0">
                  <a:pos x="20" y="32"/>
                </a:cxn>
                <a:cxn ang="0">
                  <a:pos x="16" y="38"/>
                </a:cxn>
                <a:cxn ang="0">
                  <a:pos x="12" y="46"/>
                </a:cxn>
                <a:cxn ang="0">
                  <a:pos x="8" y="54"/>
                </a:cxn>
                <a:cxn ang="0">
                  <a:pos x="6" y="62"/>
                </a:cxn>
                <a:cxn ang="0">
                  <a:pos x="4" y="72"/>
                </a:cxn>
                <a:cxn ang="0">
                  <a:pos x="2" y="80"/>
                </a:cxn>
                <a:cxn ang="0">
                  <a:pos x="2" y="84"/>
                </a:cxn>
                <a:cxn ang="0">
                  <a:pos x="8" y="80"/>
                </a:cxn>
                <a:cxn ang="0">
                  <a:pos x="12" y="78"/>
                </a:cxn>
                <a:cxn ang="0">
                  <a:pos x="18" y="74"/>
                </a:cxn>
                <a:cxn ang="0">
                  <a:pos x="24" y="72"/>
                </a:cxn>
                <a:cxn ang="0">
                  <a:pos x="30" y="70"/>
                </a:cxn>
                <a:cxn ang="0">
                  <a:pos x="36" y="68"/>
                </a:cxn>
                <a:cxn ang="0">
                  <a:pos x="42" y="66"/>
                </a:cxn>
                <a:cxn ang="0">
                  <a:pos x="50" y="66"/>
                </a:cxn>
                <a:cxn ang="0">
                  <a:pos x="58" y="64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2" y="68"/>
                </a:cxn>
                <a:cxn ang="0">
                  <a:pos x="90" y="70"/>
                </a:cxn>
                <a:cxn ang="0">
                  <a:pos x="100" y="74"/>
                </a:cxn>
                <a:cxn ang="0">
                  <a:pos x="110" y="78"/>
                </a:cxn>
                <a:cxn ang="0">
                  <a:pos x="114" y="76"/>
                </a:cxn>
                <a:cxn ang="0">
                  <a:pos x="114" y="68"/>
                </a:cxn>
                <a:cxn ang="0">
                  <a:pos x="114" y="62"/>
                </a:cxn>
                <a:cxn ang="0">
                  <a:pos x="112" y="54"/>
                </a:cxn>
                <a:cxn ang="0">
                  <a:pos x="110" y="46"/>
                </a:cxn>
                <a:cxn ang="0">
                  <a:pos x="108" y="40"/>
                </a:cxn>
                <a:cxn ang="0">
                  <a:pos x="106" y="34"/>
                </a:cxn>
                <a:cxn ang="0">
                  <a:pos x="104" y="28"/>
                </a:cxn>
                <a:cxn ang="0">
                  <a:pos x="100" y="22"/>
                </a:cxn>
                <a:cxn ang="0">
                  <a:pos x="98" y="18"/>
                </a:cxn>
                <a:cxn ang="0">
                  <a:pos x="94" y="12"/>
                </a:cxn>
                <a:cxn ang="0">
                  <a:pos x="90" y="8"/>
                </a:cxn>
                <a:cxn ang="0">
                  <a:pos x="86" y="6"/>
                </a:cxn>
                <a:cxn ang="0">
                  <a:pos x="82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70" y="0"/>
                </a:cxn>
              </a:cxnLst>
              <a:rect l="0" t="0" r="r" b="b"/>
              <a:pathLst>
                <a:path w="114" h="86">
                  <a:moveTo>
                    <a:pt x="70" y="0"/>
                  </a:move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4" y="6"/>
                  </a:lnTo>
                  <a:lnTo>
                    <a:pt x="42" y="8"/>
                  </a:lnTo>
                  <a:lnTo>
                    <a:pt x="40" y="10"/>
                  </a:lnTo>
                  <a:lnTo>
                    <a:pt x="36" y="12"/>
                  </a:lnTo>
                  <a:lnTo>
                    <a:pt x="34" y="14"/>
                  </a:lnTo>
                  <a:lnTo>
                    <a:pt x="32" y="16"/>
                  </a:lnTo>
                  <a:lnTo>
                    <a:pt x="30" y="18"/>
                  </a:lnTo>
                  <a:lnTo>
                    <a:pt x="26" y="22"/>
                  </a:lnTo>
                  <a:lnTo>
                    <a:pt x="24" y="24"/>
                  </a:lnTo>
                  <a:lnTo>
                    <a:pt x="22" y="28"/>
                  </a:lnTo>
                  <a:lnTo>
                    <a:pt x="20" y="32"/>
                  </a:lnTo>
                  <a:lnTo>
                    <a:pt x="18" y="34"/>
                  </a:lnTo>
                  <a:lnTo>
                    <a:pt x="16" y="38"/>
                  </a:lnTo>
                  <a:lnTo>
                    <a:pt x="14" y="42"/>
                  </a:lnTo>
                  <a:lnTo>
                    <a:pt x="12" y="46"/>
                  </a:lnTo>
                  <a:lnTo>
                    <a:pt x="10" y="50"/>
                  </a:lnTo>
                  <a:lnTo>
                    <a:pt x="8" y="54"/>
                  </a:lnTo>
                  <a:lnTo>
                    <a:pt x="8" y="58"/>
                  </a:lnTo>
                  <a:lnTo>
                    <a:pt x="6" y="62"/>
                  </a:lnTo>
                  <a:lnTo>
                    <a:pt x="4" y="66"/>
                  </a:lnTo>
                  <a:lnTo>
                    <a:pt x="4" y="72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4" y="82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2" y="78"/>
                  </a:lnTo>
                  <a:lnTo>
                    <a:pt x="14" y="76"/>
                  </a:lnTo>
                  <a:lnTo>
                    <a:pt x="18" y="74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6" y="70"/>
                  </a:lnTo>
                  <a:lnTo>
                    <a:pt x="30" y="70"/>
                  </a:lnTo>
                  <a:lnTo>
                    <a:pt x="32" y="68"/>
                  </a:lnTo>
                  <a:lnTo>
                    <a:pt x="36" y="68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6" y="66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2" y="64"/>
                  </a:lnTo>
                  <a:lnTo>
                    <a:pt x="66" y="66"/>
                  </a:lnTo>
                  <a:lnTo>
                    <a:pt x="70" y="66"/>
                  </a:lnTo>
                  <a:lnTo>
                    <a:pt x="74" y="66"/>
                  </a:lnTo>
                  <a:lnTo>
                    <a:pt x="78" y="66"/>
                  </a:lnTo>
                  <a:lnTo>
                    <a:pt x="82" y="68"/>
                  </a:lnTo>
                  <a:lnTo>
                    <a:pt x="86" y="70"/>
                  </a:lnTo>
                  <a:lnTo>
                    <a:pt x="90" y="70"/>
                  </a:lnTo>
                  <a:lnTo>
                    <a:pt x="96" y="72"/>
                  </a:lnTo>
                  <a:lnTo>
                    <a:pt x="100" y="74"/>
                  </a:lnTo>
                  <a:lnTo>
                    <a:pt x="106" y="76"/>
                  </a:lnTo>
                  <a:lnTo>
                    <a:pt x="110" y="78"/>
                  </a:lnTo>
                  <a:lnTo>
                    <a:pt x="114" y="80"/>
                  </a:lnTo>
                  <a:lnTo>
                    <a:pt x="114" y="76"/>
                  </a:lnTo>
                  <a:lnTo>
                    <a:pt x="114" y="72"/>
                  </a:lnTo>
                  <a:lnTo>
                    <a:pt x="114" y="68"/>
                  </a:lnTo>
                  <a:lnTo>
                    <a:pt x="114" y="64"/>
                  </a:lnTo>
                  <a:lnTo>
                    <a:pt x="114" y="62"/>
                  </a:lnTo>
                  <a:lnTo>
                    <a:pt x="112" y="58"/>
                  </a:lnTo>
                  <a:lnTo>
                    <a:pt x="112" y="54"/>
                  </a:lnTo>
                  <a:lnTo>
                    <a:pt x="112" y="50"/>
                  </a:lnTo>
                  <a:lnTo>
                    <a:pt x="110" y="46"/>
                  </a:lnTo>
                  <a:lnTo>
                    <a:pt x="110" y="44"/>
                  </a:lnTo>
                  <a:lnTo>
                    <a:pt x="108" y="40"/>
                  </a:lnTo>
                  <a:lnTo>
                    <a:pt x="108" y="36"/>
                  </a:lnTo>
                  <a:lnTo>
                    <a:pt x="106" y="34"/>
                  </a:lnTo>
                  <a:lnTo>
                    <a:pt x="104" y="30"/>
                  </a:lnTo>
                  <a:lnTo>
                    <a:pt x="104" y="28"/>
                  </a:lnTo>
                  <a:lnTo>
                    <a:pt x="102" y="24"/>
                  </a:lnTo>
                  <a:lnTo>
                    <a:pt x="100" y="22"/>
                  </a:lnTo>
                  <a:lnTo>
                    <a:pt x="98" y="20"/>
                  </a:lnTo>
                  <a:lnTo>
                    <a:pt x="98" y="18"/>
                  </a:lnTo>
                  <a:lnTo>
                    <a:pt x="96" y="14"/>
                  </a:lnTo>
                  <a:lnTo>
                    <a:pt x="94" y="12"/>
                  </a:lnTo>
                  <a:lnTo>
                    <a:pt x="92" y="10"/>
                  </a:lnTo>
                  <a:lnTo>
                    <a:pt x="90" y="8"/>
                  </a:lnTo>
                  <a:lnTo>
                    <a:pt x="88" y="8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2" y="2"/>
                  </a:lnTo>
                  <a:lnTo>
                    <a:pt x="78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8C6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2" name="Freeform 430"/>
            <p:cNvSpPr>
              <a:spLocks/>
            </p:cNvSpPr>
            <p:nvPr/>
          </p:nvSpPr>
          <p:spPr bwMode="auto">
            <a:xfrm>
              <a:off x="5768975" y="1139825"/>
              <a:ext cx="95250" cy="136525"/>
            </a:xfrm>
            <a:custGeom>
              <a:avLst/>
              <a:gdLst/>
              <a:ahLst/>
              <a:cxnLst>
                <a:cxn ang="0">
                  <a:pos x="12" y="74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8" y="54"/>
                </a:cxn>
                <a:cxn ang="0">
                  <a:pos x="20" y="48"/>
                </a:cxn>
                <a:cxn ang="0">
                  <a:pos x="22" y="42"/>
                </a:cxn>
                <a:cxn ang="0">
                  <a:pos x="26" y="36"/>
                </a:cxn>
                <a:cxn ang="0">
                  <a:pos x="28" y="30"/>
                </a:cxn>
                <a:cxn ang="0">
                  <a:pos x="32" y="26"/>
                </a:cxn>
                <a:cxn ang="0">
                  <a:pos x="34" y="20"/>
                </a:cxn>
                <a:cxn ang="0">
                  <a:pos x="38" y="16"/>
                </a:cxn>
                <a:cxn ang="0">
                  <a:pos x="42" y="12"/>
                </a:cxn>
                <a:cxn ang="0">
                  <a:pos x="46" y="8"/>
                </a:cxn>
                <a:cxn ang="0">
                  <a:pos x="50" y="6"/>
                </a:cxn>
                <a:cxn ang="0">
                  <a:pos x="54" y="2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52" y="2"/>
                </a:cxn>
                <a:cxn ang="0">
                  <a:pos x="48" y="4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4" y="14"/>
                </a:cxn>
                <a:cxn ang="0">
                  <a:pos x="30" y="18"/>
                </a:cxn>
                <a:cxn ang="0">
                  <a:pos x="26" y="24"/>
                </a:cxn>
                <a:cxn ang="0">
                  <a:pos x="22" y="30"/>
                </a:cxn>
                <a:cxn ang="0">
                  <a:pos x="18" y="36"/>
                </a:cxn>
                <a:cxn ang="0">
                  <a:pos x="14" y="42"/>
                </a:cxn>
                <a:cxn ang="0">
                  <a:pos x="10" y="50"/>
                </a:cxn>
                <a:cxn ang="0">
                  <a:pos x="8" y="56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80"/>
                </a:cxn>
                <a:cxn ang="0">
                  <a:pos x="2" y="84"/>
                </a:cxn>
                <a:cxn ang="0">
                  <a:pos x="8" y="80"/>
                </a:cxn>
                <a:cxn ang="0">
                  <a:pos x="10" y="78"/>
                </a:cxn>
              </a:cxnLst>
              <a:rect l="0" t="0" r="r" b="b"/>
              <a:pathLst>
                <a:path w="60" h="86">
                  <a:moveTo>
                    <a:pt x="10" y="78"/>
                  </a:moveTo>
                  <a:lnTo>
                    <a:pt x="12" y="74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4" y="64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8" y="54"/>
                  </a:lnTo>
                  <a:lnTo>
                    <a:pt x="18" y="50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2" y="42"/>
                  </a:lnTo>
                  <a:lnTo>
                    <a:pt x="24" y="38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4" y="20"/>
                  </a:lnTo>
                  <a:lnTo>
                    <a:pt x="36" y="18"/>
                  </a:lnTo>
                  <a:lnTo>
                    <a:pt x="38" y="16"/>
                  </a:lnTo>
                  <a:lnTo>
                    <a:pt x="40" y="14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6" y="6"/>
                  </a:lnTo>
                  <a:lnTo>
                    <a:pt x="42" y="6"/>
                  </a:lnTo>
                  <a:lnTo>
                    <a:pt x="40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4" y="14"/>
                  </a:lnTo>
                  <a:lnTo>
                    <a:pt x="32" y="16"/>
                  </a:lnTo>
                  <a:lnTo>
                    <a:pt x="30" y="18"/>
                  </a:lnTo>
                  <a:lnTo>
                    <a:pt x="28" y="22"/>
                  </a:lnTo>
                  <a:lnTo>
                    <a:pt x="26" y="24"/>
                  </a:lnTo>
                  <a:lnTo>
                    <a:pt x="24" y="26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8" y="36"/>
                  </a:lnTo>
                  <a:lnTo>
                    <a:pt x="16" y="40"/>
                  </a:lnTo>
                  <a:lnTo>
                    <a:pt x="14" y="42"/>
                  </a:lnTo>
                  <a:lnTo>
                    <a:pt x="12" y="46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8" y="56"/>
                  </a:lnTo>
                  <a:lnTo>
                    <a:pt x="6" y="60"/>
                  </a:lnTo>
                  <a:lnTo>
                    <a:pt x="6" y="64"/>
                  </a:lnTo>
                  <a:lnTo>
                    <a:pt x="4" y="68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6" y="82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0" y="78"/>
                  </a:lnTo>
                  <a:close/>
                </a:path>
              </a:pathLst>
            </a:custGeom>
            <a:solidFill>
              <a:srgbClr val="E7AE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3" name="Freeform 431"/>
            <p:cNvSpPr>
              <a:spLocks/>
            </p:cNvSpPr>
            <p:nvPr/>
          </p:nvSpPr>
          <p:spPr bwMode="auto">
            <a:xfrm>
              <a:off x="5765800" y="1279525"/>
              <a:ext cx="101600" cy="17780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46" y="106"/>
                </a:cxn>
                <a:cxn ang="0">
                  <a:pos x="40" y="104"/>
                </a:cxn>
                <a:cxn ang="0">
                  <a:pos x="36" y="100"/>
                </a:cxn>
                <a:cxn ang="0">
                  <a:pos x="32" y="96"/>
                </a:cxn>
                <a:cxn ang="0">
                  <a:pos x="26" y="90"/>
                </a:cxn>
                <a:cxn ang="0">
                  <a:pos x="22" y="84"/>
                </a:cxn>
                <a:cxn ang="0">
                  <a:pos x="20" y="78"/>
                </a:cxn>
                <a:cxn ang="0">
                  <a:pos x="16" y="72"/>
                </a:cxn>
                <a:cxn ang="0">
                  <a:pos x="14" y="64"/>
                </a:cxn>
                <a:cxn ang="0">
                  <a:pos x="12" y="54"/>
                </a:cxn>
                <a:cxn ang="0">
                  <a:pos x="10" y="46"/>
                </a:cxn>
                <a:cxn ang="0">
                  <a:pos x="10" y="36"/>
                </a:cxn>
                <a:cxn ang="0">
                  <a:pos x="8" y="28"/>
                </a:cxn>
                <a:cxn ang="0">
                  <a:pos x="10" y="18"/>
                </a:cxn>
                <a:cxn ang="0">
                  <a:pos x="10" y="8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20"/>
                </a:cxn>
                <a:cxn ang="0">
                  <a:pos x="0" y="3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2" y="58"/>
                </a:cxn>
                <a:cxn ang="0">
                  <a:pos x="4" y="66"/>
                </a:cxn>
                <a:cxn ang="0">
                  <a:pos x="8" y="74"/>
                </a:cxn>
                <a:cxn ang="0">
                  <a:pos x="10" y="82"/>
                </a:cxn>
                <a:cxn ang="0">
                  <a:pos x="14" y="88"/>
                </a:cxn>
                <a:cxn ang="0">
                  <a:pos x="18" y="94"/>
                </a:cxn>
                <a:cxn ang="0">
                  <a:pos x="22" y="98"/>
                </a:cxn>
                <a:cxn ang="0">
                  <a:pos x="26" y="104"/>
                </a:cxn>
                <a:cxn ang="0">
                  <a:pos x="32" y="106"/>
                </a:cxn>
                <a:cxn ang="0">
                  <a:pos x="36" y="110"/>
                </a:cxn>
                <a:cxn ang="0">
                  <a:pos x="42" y="112"/>
                </a:cxn>
                <a:cxn ang="0">
                  <a:pos x="46" y="112"/>
                </a:cxn>
                <a:cxn ang="0">
                  <a:pos x="48" y="112"/>
                </a:cxn>
                <a:cxn ang="0">
                  <a:pos x="52" y="112"/>
                </a:cxn>
                <a:cxn ang="0">
                  <a:pos x="56" y="110"/>
                </a:cxn>
                <a:cxn ang="0">
                  <a:pos x="62" y="110"/>
                </a:cxn>
                <a:cxn ang="0">
                  <a:pos x="62" y="108"/>
                </a:cxn>
                <a:cxn ang="0">
                  <a:pos x="58" y="108"/>
                </a:cxn>
                <a:cxn ang="0">
                  <a:pos x="56" y="108"/>
                </a:cxn>
                <a:cxn ang="0">
                  <a:pos x="54" y="108"/>
                </a:cxn>
              </a:cxnLst>
              <a:rect l="0" t="0" r="r" b="b"/>
              <a:pathLst>
                <a:path w="64" h="112">
                  <a:moveTo>
                    <a:pt x="54" y="108"/>
                  </a:moveTo>
                  <a:lnTo>
                    <a:pt x="52" y="108"/>
                  </a:lnTo>
                  <a:lnTo>
                    <a:pt x="48" y="108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0" y="104"/>
                  </a:lnTo>
                  <a:lnTo>
                    <a:pt x="38" y="102"/>
                  </a:lnTo>
                  <a:lnTo>
                    <a:pt x="36" y="100"/>
                  </a:lnTo>
                  <a:lnTo>
                    <a:pt x="34" y="98"/>
                  </a:lnTo>
                  <a:lnTo>
                    <a:pt x="32" y="96"/>
                  </a:lnTo>
                  <a:lnTo>
                    <a:pt x="28" y="94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2" y="84"/>
                  </a:lnTo>
                  <a:lnTo>
                    <a:pt x="22" y="82"/>
                  </a:lnTo>
                  <a:lnTo>
                    <a:pt x="20" y="78"/>
                  </a:lnTo>
                  <a:lnTo>
                    <a:pt x="18" y="74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4" y="64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0" y="46"/>
                  </a:lnTo>
                  <a:lnTo>
                    <a:pt x="10" y="42"/>
                  </a:lnTo>
                  <a:lnTo>
                    <a:pt x="10" y="36"/>
                  </a:lnTo>
                  <a:lnTo>
                    <a:pt x="10" y="32"/>
                  </a:lnTo>
                  <a:lnTo>
                    <a:pt x="8" y="28"/>
                  </a:lnTo>
                  <a:lnTo>
                    <a:pt x="8" y="22"/>
                  </a:lnTo>
                  <a:lnTo>
                    <a:pt x="10" y="18"/>
                  </a:lnTo>
                  <a:lnTo>
                    <a:pt x="10" y="12"/>
                  </a:lnTo>
                  <a:lnTo>
                    <a:pt x="10" y="8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2" y="54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4" y="66"/>
                  </a:lnTo>
                  <a:lnTo>
                    <a:pt x="6" y="70"/>
                  </a:lnTo>
                  <a:lnTo>
                    <a:pt x="8" y="74"/>
                  </a:lnTo>
                  <a:lnTo>
                    <a:pt x="8" y="78"/>
                  </a:lnTo>
                  <a:lnTo>
                    <a:pt x="10" y="82"/>
                  </a:lnTo>
                  <a:lnTo>
                    <a:pt x="12" y="84"/>
                  </a:lnTo>
                  <a:lnTo>
                    <a:pt x="14" y="88"/>
                  </a:lnTo>
                  <a:lnTo>
                    <a:pt x="16" y="90"/>
                  </a:lnTo>
                  <a:lnTo>
                    <a:pt x="18" y="94"/>
                  </a:lnTo>
                  <a:lnTo>
                    <a:pt x="20" y="96"/>
                  </a:lnTo>
                  <a:lnTo>
                    <a:pt x="22" y="98"/>
                  </a:lnTo>
                  <a:lnTo>
                    <a:pt x="24" y="102"/>
                  </a:lnTo>
                  <a:lnTo>
                    <a:pt x="26" y="104"/>
                  </a:lnTo>
                  <a:lnTo>
                    <a:pt x="28" y="106"/>
                  </a:lnTo>
                  <a:lnTo>
                    <a:pt x="32" y="106"/>
                  </a:lnTo>
                  <a:lnTo>
                    <a:pt x="34" y="108"/>
                  </a:lnTo>
                  <a:lnTo>
                    <a:pt x="36" y="110"/>
                  </a:lnTo>
                  <a:lnTo>
                    <a:pt x="40" y="110"/>
                  </a:lnTo>
                  <a:lnTo>
                    <a:pt x="42" y="112"/>
                  </a:lnTo>
                  <a:lnTo>
                    <a:pt x="46" y="112"/>
                  </a:lnTo>
                  <a:lnTo>
                    <a:pt x="46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50" y="112"/>
                  </a:lnTo>
                  <a:lnTo>
                    <a:pt x="52" y="112"/>
                  </a:lnTo>
                  <a:lnTo>
                    <a:pt x="54" y="112"/>
                  </a:lnTo>
                  <a:lnTo>
                    <a:pt x="56" y="110"/>
                  </a:lnTo>
                  <a:lnTo>
                    <a:pt x="60" y="110"/>
                  </a:lnTo>
                  <a:lnTo>
                    <a:pt x="62" y="110"/>
                  </a:lnTo>
                  <a:lnTo>
                    <a:pt x="64" y="108"/>
                  </a:lnTo>
                  <a:lnTo>
                    <a:pt x="62" y="108"/>
                  </a:lnTo>
                  <a:lnTo>
                    <a:pt x="60" y="108"/>
                  </a:lnTo>
                  <a:lnTo>
                    <a:pt x="58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solidFill>
              <a:srgbClr val="E2E1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4" name="Freeform 432"/>
            <p:cNvSpPr>
              <a:spLocks/>
            </p:cNvSpPr>
            <p:nvPr/>
          </p:nvSpPr>
          <p:spPr bwMode="auto">
            <a:xfrm>
              <a:off x="5718175" y="1377950"/>
              <a:ext cx="266700" cy="123825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6" y="24"/>
                </a:cxn>
                <a:cxn ang="0">
                  <a:pos x="12" y="20"/>
                </a:cxn>
                <a:cxn ang="0">
                  <a:pos x="16" y="18"/>
                </a:cxn>
                <a:cxn ang="0">
                  <a:pos x="22" y="14"/>
                </a:cxn>
                <a:cxn ang="0">
                  <a:pos x="28" y="12"/>
                </a:cxn>
                <a:cxn ang="0">
                  <a:pos x="36" y="8"/>
                </a:cxn>
                <a:cxn ang="0">
                  <a:pos x="44" y="6"/>
                </a:cxn>
                <a:cxn ang="0">
                  <a:pos x="52" y="2"/>
                </a:cxn>
                <a:cxn ang="0">
                  <a:pos x="60" y="2"/>
                </a:cxn>
                <a:cxn ang="0">
                  <a:pos x="70" y="0"/>
                </a:cxn>
                <a:cxn ang="0">
                  <a:pos x="80" y="0"/>
                </a:cxn>
                <a:cxn ang="0">
                  <a:pos x="90" y="0"/>
                </a:cxn>
                <a:cxn ang="0">
                  <a:pos x="100" y="2"/>
                </a:cxn>
                <a:cxn ang="0">
                  <a:pos x="110" y="6"/>
                </a:cxn>
                <a:cxn ang="0">
                  <a:pos x="120" y="10"/>
                </a:cxn>
                <a:cxn ang="0">
                  <a:pos x="128" y="12"/>
                </a:cxn>
                <a:cxn ang="0">
                  <a:pos x="136" y="16"/>
                </a:cxn>
                <a:cxn ang="0">
                  <a:pos x="142" y="18"/>
                </a:cxn>
                <a:cxn ang="0">
                  <a:pos x="148" y="22"/>
                </a:cxn>
                <a:cxn ang="0">
                  <a:pos x="152" y="24"/>
                </a:cxn>
                <a:cxn ang="0">
                  <a:pos x="156" y="26"/>
                </a:cxn>
                <a:cxn ang="0">
                  <a:pos x="160" y="30"/>
                </a:cxn>
                <a:cxn ang="0">
                  <a:pos x="162" y="32"/>
                </a:cxn>
                <a:cxn ang="0">
                  <a:pos x="166" y="34"/>
                </a:cxn>
                <a:cxn ang="0">
                  <a:pos x="168" y="38"/>
                </a:cxn>
                <a:cxn ang="0">
                  <a:pos x="168" y="38"/>
                </a:cxn>
                <a:cxn ang="0">
                  <a:pos x="168" y="40"/>
                </a:cxn>
                <a:cxn ang="0">
                  <a:pos x="166" y="42"/>
                </a:cxn>
                <a:cxn ang="0">
                  <a:pos x="162" y="44"/>
                </a:cxn>
                <a:cxn ang="0">
                  <a:pos x="156" y="50"/>
                </a:cxn>
                <a:cxn ang="0">
                  <a:pos x="150" y="54"/>
                </a:cxn>
                <a:cxn ang="0">
                  <a:pos x="146" y="56"/>
                </a:cxn>
                <a:cxn ang="0">
                  <a:pos x="142" y="60"/>
                </a:cxn>
                <a:cxn ang="0">
                  <a:pos x="136" y="62"/>
                </a:cxn>
                <a:cxn ang="0">
                  <a:pos x="130" y="66"/>
                </a:cxn>
                <a:cxn ang="0">
                  <a:pos x="124" y="68"/>
                </a:cxn>
                <a:cxn ang="0">
                  <a:pos x="118" y="70"/>
                </a:cxn>
                <a:cxn ang="0">
                  <a:pos x="110" y="72"/>
                </a:cxn>
                <a:cxn ang="0">
                  <a:pos x="98" y="74"/>
                </a:cxn>
                <a:cxn ang="0">
                  <a:pos x="84" y="76"/>
                </a:cxn>
                <a:cxn ang="0">
                  <a:pos x="70" y="78"/>
                </a:cxn>
                <a:cxn ang="0">
                  <a:pos x="58" y="76"/>
                </a:cxn>
                <a:cxn ang="0">
                  <a:pos x="48" y="74"/>
                </a:cxn>
                <a:cxn ang="0">
                  <a:pos x="40" y="70"/>
                </a:cxn>
                <a:cxn ang="0">
                  <a:pos x="32" y="66"/>
                </a:cxn>
                <a:cxn ang="0">
                  <a:pos x="24" y="60"/>
                </a:cxn>
                <a:cxn ang="0">
                  <a:pos x="18" y="56"/>
                </a:cxn>
                <a:cxn ang="0">
                  <a:pos x="14" y="50"/>
                </a:cxn>
                <a:cxn ang="0">
                  <a:pos x="10" y="46"/>
                </a:cxn>
                <a:cxn ang="0">
                  <a:pos x="6" y="40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168" h="78">
                  <a:moveTo>
                    <a:pt x="0" y="28"/>
                  </a:moveTo>
                  <a:lnTo>
                    <a:pt x="2" y="28"/>
                  </a:lnTo>
                  <a:lnTo>
                    <a:pt x="2" y="26"/>
                  </a:lnTo>
                  <a:lnTo>
                    <a:pt x="6" y="24"/>
                  </a:lnTo>
                  <a:lnTo>
                    <a:pt x="10" y="22"/>
                  </a:lnTo>
                  <a:lnTo>
                    <a:pt x="12" y="20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32" y="10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4" y="6"/>
                  </a:lnTo>
                  <a:lnTo>
                    <a:pt x="48" y="4"/>
                  </a:lnTo>
                  <a:lnTo>
                    <a:pt x="52" y="2"/>
                  </a:lnTo>
                  <a:lnTo>
                    <a:pt x="56" y="2"/>
                  </a:lnTo>
                  <a:lnTo>
                    <a:pt x="60" y="2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6" y="2"/>
                  </a:lnTo>
                  <a:lnTo>
                    <a:pt x="100" y="2"/>
                  </a:lnTo>
                  <a:lnTo>
                    <a:pt x="106" y="4"/>
                  </a:lnTo>
                  <a:lnTo>
                    <a:pt x="110" y="6"/>
                  </a:lnTo>
                  <a:lnTo>
                    <a:pt x="116" y="8"/>
                  </a:lnTo>
                  <a:lnTo>
                    <a:pt x="120" y="10"/>
                  </a:lnTo>
                  <a:lnTo>
                    <a:pt x="124" y="10"/>
                  </a:lnTo>
                  <a:lnTo>
                    <a:pt x="128" y="12"/>
                  </a:lnTo>
                  <a:lnTo>
                    <a:pt x="132" y="14"/>
                  </a:lnTo>
                  <a:lnTo>
                    <a:pt x="136" y="16"/>
                  </a:lnTo>
                  <a:lnTo>
                    <a:pt x="138" y="18"/>
                  </a:lnTo>
                  <a:lnTo>
                    <a:pt x="142" y="18"/>
                  </a:lnTo>
                  <a:lnTo>
                    <a:pt x="144" y="20"/>
                  </a:lnTo>
                  <a:lnTo>
                    <a:pt x="148" y="22"/>
                  </a:lnTo>
                  <a:lnTo>
                    <a:pt x="150" y="22"/>
                  </a:lnTo>
                  <a:lnTo>
                    <a:pt x="152" y="24"/>
                  </a:lnTo>
                  <a:lnTo>
                    <a:pt x="154" y="26"/>
                  </a:lnTo>
                  <a:lnTo>
                    <a:pt x="156" y="26"/>
                  </a:lnTo>
                  <a:lnTo>
                    <a:pt x="158" y="28"/>
                  </a:lnTo>
                  <a:lnTo>
                    <a:pt x="160" y="30"/>
                  </a:lnTo>
                  <a:lnTo>
                    <a:pt x="162" y="30"/>
                  </a:lnTo>
                  <a:lnTo>
                    <a:pt x="162" y="32"/>
                  </a:lnTo>
                  <a:lnTo>
                    <a:pt x="164" y="32"/>
                  </a:lnTo>
                  <a:lnTo>
                    <a:pt x="166" y="34"/>
                  </a:lnTo>
                  <a:lnTo>
                    <a:pt x="166" y="36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40"/>
                  </a:lnTo>
                  <a:lnTo>
                    <a:pt x="168" y="40"/>
                  </a:lnTo>
                  <a:lnTo>
                    <a:pt x="166" y="42"/>
                  </a:lnTo>
                  <a:lnTo>
                    <a:pt x="164" y="42"/>
                  </a:lnTo>
                  <a:lnTo>
                    <a:pt x="162" y="44"/>
                  </a:lnTo>
                  <a:lnTo>
                    <a:pt x="160" y="48"/>
                  </a:lnTo>
                  <a:lnTo>
                    <a:pt x="156" y="50"/>
                  </a:lnTo>
                  <a:lnTo>
                    <a:pt x="152" y="52"/>
                  </a:lnTo>
                  <a:lnTo>
                    <a:pt x="150" y="54"/>
                  </a:lnTo>
                  <a:lnTo>
                    <a:pt x="148" y="56"/>
                  </a:lnTo>
                  <a:lnTo>
                    <a:pt x="146" y="56"/>
                  </a:lnTo>
                  <a:lnTo>
                    <a:pt x="144" y="58"/>
                  </a:lnTo>
                  <a:lnTo>
                    <a:pt x="142" y="60"/>
                  </a:lnTo>
                  <a:lnTo>
                    <a:pt x="138" y="62"/>
                  </a:lnTo>
                  <a:lnTo>
                    <a:pt x="136" y="62"/>
                  </a:lnTo>
                  <a:lnTo>
                    <a:pt x="134" y="64"/>
                  </a:lnTo>
                  <a:lnTo>
                    <a:pt x="130" y="66"/>
                  </a:lnTo>
                  <a:lnTo>
                    <a:pt x="128" y="66"/>
                  </a:lnTo>
                  <a:lnTo>
                    <a:pt x="124" y="68"/>
                  </a:lnTo>
                  <a:lnTo>
                    <a:pt x="120" y="70"/>
                  </a:lnTo>
                  <a:lnTo>
                    <a:pt x="118" y="70"/>
                  </a:lnTo>
                  <a:lnTo>
                    <a:pt x="114" y="72"/>
                  </a:lnTo>
                  <a:lnTo>
                    <a:pt x="110" y="72"/>
                  </a:lnTo>
                  <a:lnTo>
                    <a:pt x="106" y="74"/>
                  </a:lnTo>
                  <a:lnTo>
                    <a:pt x="98" y="74"/>
                  </a:lnTo>
                  <a:lnTo>
                    <a:pt x="92" y="76"/>
                  </a:lnTo>
                  <a:lnTo>
                    <a:pt x="84" y="76"/>
                  </a:lnTo>
                  <a:lnTo>
                    <a:pt x="78" y="78"/>
                  </a:lnTo>
                  <a:lnTo>
                    <a:pt x="70" y="78"/>
                  </a:lnTo>
                  <a:lnTo>
                    <a:pt x="64" y="76"/>
                  </a:lnTo>
                  <a:lnTo>
                    <a:pt x="58" y="76"/>
                  </a:lnTo>
                  <a:lnTo>
                    <a:pt x="54" y="74"/>
                  </a:lnTo>
                  <a:lnTo>
                    <a:pt x="48" y="74"/>
                  </a:lnTo>
                  <a:lnTo>
                    <a:pt x="44" y="72"/>
                  </a:lnTo>
                  <a:lnTo>
                    <a:pt x="40" y="70"/>
                  </a:lnTo>
                  <a:lnTo>
                    <a:pt x="36" y="68"/>
                  </a:lnTo>
                  <a:lnTo>
                    <a:pt x="32" y="66"/>
                  </a:lnTo>
                  <a:lnTo>
                    <a:pt x="28" y="64"/>
                  </a:lnTo>
                  <a:lnTo>
                    <a:pt x="24" y="60"/>
                  </a:lnTo>
                  <a:lnTo>
                    <a:pt x="22" y="58"/>
                  </a:lnTo>
                  <a:lnTo>
                    <a:pt x="18" y="56"/>
                  </a:lnTo>
                  <a:lnTo>
                    <a:pt x="16" y="52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5" name="Freeform 433"/>
            <p:cNvSpPr>
              <a:spLocks/>
            </p:cNvSpPr>
            <p:nvPr/>
          </p:nvSpPr>
          <p:spPr bwMode="auto">
            <a:xfrm>
              <a:off x="5819775" y="1050925"/>
              <a:ext cx="142875" cy="107950"/>
            </a:xfrm>
            <a:custGeom>
              <a:avLst/>
              <a:gdLst/>
              <a:ahLst/>
              <a:cxnLst>
                <a:cxn ang="0">
                  <a:pos x="90" y="66"/>
                </a:cxn>
                <a:cxn ang="0">
                  <a:pos x="90" y="64"/>
                </a:cxn>
                <a:cxn ang="0">
                  <a:pos x="90" y="62"/>
                </a:cxn>
                <a:cxn ang="0">
                  <a:pos x="90" y="56"/>
                </a:cxn>
                <a:cxn ang="0">
                  <a:pos x="88" y="52"/>
                </a:cxn>
                <a:cxn ang="0">
                  <a:pos x="88" y="46"/>
                </a:cxn>
                <a:cxn ang="0">
                  <a:pos x="86" y="40"/>
                </a:cxn>
                <a:cxn ang="0">
                  <a:pos x="84" y="34"/>
                </a:cxn>
                <a:cxn ang="0">
                  <a:pos x="80" y="28"/>
                </a:cxn>
                <a:cxn ang="0">
                  <a:pos x="78" y="22"/>
                </a:cxn>
                <a:cxn ang="0">
                  <a:pos x="74" y="16"/>
                </a:cxn>
                <a:cxn ang="0">
                  <a:pos x="70" y="10"/>
                </a:cxn>
                <a:cxn ang="0">
                  <a:pos x="64" y="6"/>
                </a:cxn>
                <a:cxn ang="0">
                  <a:pos x="60" y="4"/>
                </a:cxn>
                <a:cxn ang="0">
                  <a:pos x="54" y="2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28" y="4"/>
                </a:cxn>
                <a:cxn ang="0">
                  <a:pos x="22" y="6"/>
                </a:cxn>
                <a:cxn ang="0">
                  <a:pos x="14" y="10"/>
                </a:cxn>
                <a:cxn ang="0">
                  <a:pos x="10" y="14"/>
                </a:cxn>
                <a:cxn ang="0">
                  <a:pos x="6" y="18"/>
                </a:cxn>
                <a:cxn ang="0">
                  <a:pos x="2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6"/>
                </a:cxn>
                <a:cxn ang="0">
                  <a:pos x="4" y="38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6" y="38"/>
                </a:cxn>
                <a:cxn ang="0">
                  <a:pos x="20" y="36"/>
                </a:cxn>
                <a:cxn ang="0">
                  <a:pos x="26" y="32"/>
                </a:cxn>
                <a:cxn ang="0">
                  <a:pos x="32" y="28"/>
                </a:cxn>
                <a:cxn ang="0">
                  <a:pos x="36" y="26"/>
                </a:cxn>
                <a:cxn ang="0">
                  <a:pos x="40" y="24"/>
                </a:cxn>
                <a:cxn ang="0">
                  <a:pos x="44" y="24"/>
                </a:cxn>
                <a:cxn ang="0">
                  <a:pos x="46" y="22"/>
                </a:cxn>
                <a:cxn ang="0">
                  <a:pos x="50" y="22"/>
                </a:cxn>
                <a:cxn ang="0">
                  <a:pos x="54" y="22"/>
                </a:cxn>
                <a:cxn ang="0">
                  <a:pos x="56" y="22"/>
                </a:cxn>
                <a:cxn ang="0">
                  <a:pos x="60" y="24"/>
                </a:cxn>
                <a:cxn ang="0">
                  <a:pos x="64" y="26"/>
                </a:cxn>
                <a:cxn ang="0">
                  <a:pos x="68" y="28"/>
                </a:cxn>
                <a:cxn ang="0">
                  <a:pos x="72" y="32"/>
                </a:cxn>
                <a:cxn ang="0">
                  <a:pos x="76" y="36"/>
                </a:cxn>
                <a:cxn ang="0">
                  <a:pos x="80" y="46"/>
                </a:cxn>
                <a:cxn ang="0">
                  <a:pos x="86" y="58"/>
                </a:cxn>
                <a:cxn ang="0">
                  <a:pos x="90" y="64"/>
                </a:cxn>
                <a:cxn ang="0">
                  <a:pos x="90" y="66"/>
                </a:cxn>
                <a:cxn ang="0">
                  <a:pos x="90" y="68"/>
                </a:cxn>
              </a:cxnLst>
              <a:rect l="0" t="0" r="r" b="b"/>
              <a:pathLst>
                <a:path w="90" h="68">
                  <a:moveTo>
                    <a:pt x="90" y="68"/>
                  </a:moveTo>
                  <a:lnTo>
                    <a:pt x="90" y="66"/>
                  </a:lnTo>
                  <a:lnTo>
                    <a:pt x="90" y="66"/>
                  </a:lnTo>
                  <a:lnTo>
                    <a:pt x="90" y="64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0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88" y="52"/>
                  </a:lnTo>
                  <a:lnTo>
                    <a:pt x="88" y="48"/>
                  </a:lnTo>
                  <a:lnTo>
                    <a:pt x="88" y="46"/>
                  </a:lnTo>
                  <a:lnTo>
                    <a:pt x="86" y="44"/>
                  </a:lnTo>
                  <a:lnTo>
                    <a:pt x="86" y="40"/>
                  </a:lnTo>
                  <a:lnTo>
                    <a:pt x="84" y="36"/>
                  </a:lnTo>
                  <a:lnTo>
                    <a:pt x="84" y="34"/>
                  </a:lnTo>
                  <a:lnTo>
                    <a:pt x="82" y="30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78" y="22"/>
                  </a:lnTo>
                  <a:lnTo>
                    <a:pt x="76" y="18"/>
                  </a:lnTo>
                  <a:lnTo>
                    <a:pt x="74" y="16"/>
                  </a:lnTo>
                  <a:lnTo>
                    <a:pt x="72" y="14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4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4" y="2"/>
                  </a:lnTo>
                  <a:lnTo>
                    <a:pt x="28" y="4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18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6"/>
                  </a:lnTo>
                  <a:lnTo>
                    <a:pt x="24" y="34"/>
                  </a:lnTo>
                  <a:lnTo>
                    <a:pt x="26" y="32"/>
                  </a:lnTo>
                  <a:lnTo>
                    <a:pt x="30" y="30"/>
                  </a:lnTo>
                  <a:lnTo>
                    <a:pt x="32" y="28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8" y="26"/>
                  </a:lnTo>
                  <a:lnTo>
                    <a:pt x="40" y="24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48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4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8" y="24"/>
                  </a:lnTo>
                  <a:lnTo>
                    <a:pt x="60" y="24"/>
                  </a:lnTo>
                  <a:lnTo>
                    <a:pt x="62" y="24"/>
                  </a:lnTo>
                  <a:lnTo>
                    <a:pt x="64" y="26"/>
                  </a:lnTo>
                  <a:lnTo>
                    <a:pt x="66" y="26"/>
                  </a:lnTo>
                  <a:lnTo>
                    <a:pt x="68" y="28"/>
                  </a:lnTo>
                  <a:lnTo>
                    <a:pt x="70" y="30"/>
                  </a:lnTo>
                  <a:lnTo>
                    <a:pt x="72" y="32"/>
                  </a:lnTo>
                  <a:lnTo>
                    <a:pt x="74" y="34"/>
                  </a:lnTo>
                  <a:lnTo>
                    <a:pt x="76" y="36"/>
                  </a:lnTo>
                  <a:lnTo>
                    <a:pt x="78" y="38"/>
                  </a:lnTo>
                  <a:lnTo>
                    <a:pt x="80" y="46"/>
                  </a:lnTo>
                  <a:lnTo>
                    <a:pt x="84" y="52"/>
                  </a:lnTo>
                  <a:lnTo>
                    <a:pt x="86" y="58"/>
                  </a:lnTo>
                  <a:lnTo>
                    <a:pt x="88" y="62"/>
                  </a:lnTo>
                  <a:lnTo>
                    <a:pt x="90" y="64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90" y="68"/>
                  </a:lnTo>
                  <a:lnTo>
                    <a:pt x="90" y="68"/>
                  </a:lnTo>
                  <a:close/>
                </a:path>
              </a:pathLst>
            </a:custGeom>
            <a:solidFill>
              <a:srgbClr val="E275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6" name="Freeform 434"/>
            <p:cNvSpPr>
              <a:spLocks/>
            </p:cNvSpPr>
            <p:nvPr/>
          </p:nvSpPr>
          <p:spPr bwMode="auto">
            <a:xfrm>
              <a:off x="5749925" y="1241425"/>
              <a:ext cx="241300" cy="88900"/>
            </a:xfrm>
            <a:custGeom>
              <a:avLst/>
              <a:gdLst/>
              <a:ahLst/>
              <a:cxnLst>
                <a:cxn ang="0">
                  <a:pos x="152" y="56"/>
                </a:cxn>
                <a:cxn ang="0">
                  <a:pos x="150" y="54"/>
                </a:cxn>
                <a:cxn ang="0">
                  <a:pos x="150" y="52"/>
                </a:cxn>
                <a:cxn ang="0">
                  <a:pos x="148" y="50"/>
                </a:cxn>
                <a:cxn ang="0">
                  <a:pos x="148" y="48"/>
                </a:cxn>
                <a:cxn ang="0">
                  <a:pos x="146" y="46"/>
                </a:cxn>
                <a:cxn ang="0">
                  <a:pos x="144" y="42"/>
                </a:cxn>
                <a:cxn ang="0">
                  <a:pos x="144" y="40"/>
                </a:cxn>
                <a:cxn ang="0">
                  <a:pos x="140" y="36"/>
                </a:cxn>
                <a:cxn ang="0">
                  <a:pos x="138" y="34"/>
                </a:cxn>
                <a:cxn ang="0">
                  <a:pos x="136" y="30"/>
                </a:cxn>
                <a:cxn ang="0">
                  <a:pos x="132" y="26"/>
                </a:cxn>
                <a:cxn ang="0">
                  <a:pos x="130" y="24"/>
                </a:cxn>
                <a:cxn ang="0">
                  <a:pos x="126" y="20"/>
                </a:cxn>
                <a:cxn ang="0">
                  <a:pos x="122" y="16"/>
                </a:cxn>
                <a:cxn ang="0">
                  <a:pos x="118" y="14"/>
                </a:cxn>
                <a:cxn ang="0">
                  <a:pos x="112" y="12"/>
                </a:cxn>
                <a:cxn ang="0">
                  <a:pos x="108" y="8"/>
                </a:cxn>
                <a:cxn ang="0">
                  <a:pos x="102" y="6"/>
                </a:cxn>
                <a:cxn ang="0">
                  <a:pos x="96" y="4"/>
                </a:cxn>
                <a:cxn ang="0">
                  <a:pos x="90" y="2"/>
                </a:cxn>
                <a:cxn ang="0">
                  <a:pos x="84" y="2"/>
                </a:cxn>
                <a:cxn ang="0">
                  <a:pos x="76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2" y="4"/>
                </a:cxn>
                <a:cxn ang="0">
                  <a:pos x="22" y="6"/>
                </a:cxn>
                <a:cxn ang="0">
                  <a:pos x="12" y="10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4" y="28"/>
                </a:cxn>
                <a:cxn ang="0">
                  <a:pos x="10" y="26"/>
                </a:cxn>
                <a:cxn ang="0">
                  <a:pos x="16" y="24"/>
                </a:cxn>
                <a:cxn ang="0">
                  <a:pos x="20" y="22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4" y="18"/>
                </a:cxn>
                <a:cxn ang="0">
                  <a:pos x="38" y="16"/>
                </a:cxn>
                <a:cxn ang="0">
                  <a:pos x="44" y="16"/>
                </a:cxn>
                <a:cxn ang="0">
                  <a:pos x="48" y="14"/>
                </a:cxn>
                <a:cxn ang="0">
                  <a:pos x="54" y="14"/>
                </a:cxn>
                <a:cxn ang="0">
                  <a:pos x="60" y="14"/>
                </a:cxn>
                <a:cxn ang="0">
                  <a:pos x="66" y="14"/>
                </a:cxn>
                <a:cxn ang="0">
                  <a:pos x="72" y="14"/>
                </a:cxn>
                <a:cxn ang="0">
                  <a:pos x="78" y="14"/>
                </a:cxn>
                <a:cxn ang="0">
                  <a:pos x="84" y="14"/>
                </a:cxn>
                <a:cxn ang="0">
                  <a:pos x="92" y="16"/>
                </a:cxn>
                <a:cxn ang="0">
                  <a:pos x="98" y="16"/>
                </a:cxn>
                <a:cxn ang="0">
                  <a:pos x="104" y="18"/>
                </a:cxn>
                <a:cxn ang="0">
                  <a:pos x="110" y="22"/>
                </a:cxn>
                <a:cxn ang="0">
                  <a:pos x="116" y="24"/>
                </a:cxn>
                <a:cxn ang="0">
                  <a:pos x="122" y="28"/>
                </a:cxn>
                <a:cxn ang="0">
                  <a:pos x="128" y="32"/>
                </a:cxn>
                <a:cxn ang="0">
                  <a:pos x="134" y="36"/>
                </a:cxn>
                <a:cxn ang="0">
                  <a:pos x="140" y="42"/>
                </a:cxn>
                <a:cxn ang="0">
                  <a:pos x="146" y="48"/>
                </a:cxn>
                <a:cxn ang="0">
                  <a:pos x="152" y="56"/>
                </a:cxn>
                <a:cxn ang="0">
                  <a:pos x="152" y="56"/>
                </a:cxn>
              </a:cxnLst>
              <a:rect l="0" t="0" r="r" b="b"/>
              <a:pathLst>
                <a:path w="152" h="56">
                  <a:moveTo>
                    <a:pt x="152" y="56"/>
                  </a:moveTo>
                  <a:lnTo>
                    <a:pt x="150" y="54"/>
                  </a:lnTo>
                  <a:lnTo>
                    <a:pt x="150" y="52"/>
                  </a:lnTo>
                  <a:lnTo>
                    <a:pt x="148" y="50"/>
                  </a:lnTo>
                  <a:lnTo>
                    <a:pt x="148" y="48"/>
                  </a:lnTo>
                  <a:lnTo>
                    <a:pt x="146" y="46"/>
                  </a:lnTo>
                  <a:lnTo>
                    <a:pt x="144" y="42"/>
                  </a:lnTo>
                  <a:lnTo>
                    <a:pt x="144" y="40"/>
                  </a:lnTo>
                  <a:lnTo>
                    <a:pt x="140" y="36"/>
                  </a:lnTo>
                  <a:lnTo>
                    <a:pt x="138" y="34"/>
                  </a:lnTo>
                  <a:lnTo>
                    <a:pt x="136" y="30"/>
                  </a:lnTo>
                  <a:lnTo>
                    <a:pt x="132" y="26"/>
                  </a:lnTo>
                  <a:lnTo>
                    <a:pt x="130" y="24"/>
                  </a:lnTo>
                  <a:lnTo>
                    <a:pt x="126" y="20"/>
                  </a:lnTo>
                  <a:lnTo>
                    <a:pt x="122" y="16"/>
                  </a:lnTo>
                  <a:lnTo>
                    <a:pt x="118" y="14"/>
                  </a:lnTo>
                  <a:lnTo>
                    <a:pt x="112" y="12"/>
                  </a:lnTo>
                  <a:lnTo>
                    <a:pt x="108" y="8"/>
                  </a:lnTo>
                  <a:lnTo>
                    <a:pt x="102" y="6"/>
                  </a:lnTo>
                  <a:lnTo>
                    <a:pt x="96" y="4"/>
                  </a:lnTo>
                  <a:lnTo>
                    <a:pt x="90" y="2"/>
                  </a:lnTo>
                  <a:lnTo>
                    <a:pt x="84" y="2"/>
                  </a:lnTo>
                  <a:lnTo>
                    <a:pt x="76" y="0"/>
                  </a:lnTo>
                  <a:lnTo>
                    <a:pt x="68" y="0"/>
                  </a:lnTo>
                  <a:lnTo>
                    <a:pt x="60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2" y="4"/>
                  </a:lnTo>
                  <a:lnTo>
                    <a:pt x="22" y="6"/>
                  </a:lnTo>
                  <a:lnTo>
                    <a:pt x="12" y="10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10" y="26"/>
                  </a:lnTo>
                  <a:lnTo>
                    <a:pt x="16" y="24"/>
                  </a:lnTo>
                  <a:lnTo>
                    <a:pt x="20" y="22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4" y="18"/>
                  </a:lnTo>
                  <a:lnTo>
                    <a:pt x="38" y="16"/>
                  </a:lnTo>
                  <a:lnTo>
                    <a:pt x="44" y="16"/>
                  </a:lnTo>
                  <a:lnTo>
                    <a:pt x="48" y="14"/>
                  </a:lnTo>
                  <a:lnTo>
                    <a:pt x="54" y="14"/>
                  </a:lnTo>
                  <a:lnTo>
                    <a:pt x="60" y="14"/>
                  </a:lnTo>
                  <a:lnTo>
                    <a:pt x="66" y="14"/>
                  </a:lnTo>
                  <a:lnTo>
                    <a:pt x="72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2" y="16"/>
                  </a:lnTo>
                  <a:lnTo>
                    <a:pt x="98" y="16"/>
                  </a:lnTo>
                  <a:lnTo>
                    <a:pt x="104" y="18"/>
                  </a:lnTo>
                  <a:lnTo>
                    <a:pt x="110" y="22"/>
                  </a:lnTo>
                  <a:lnTo>
                    <a:pt x="116" y="24"/>
                  </a:lnTo>
                  <a:lnTo>
                    <a:pt x="122" y="28"/>
                  </a:lnTo>
                  <a:lnTo>
                    <a:pt x="128" y="32"/>
                  </a:lnTo>
                  <a:lnTo>
                    <a:pt x="134" y="36"/>
                  </a:lnTo>
                  <a:lnTo>
                    <a:pt x="140" y="42"/>
                  </a:lnTo>
                  <a:lnTo>
                    <a:pt x="146" y="48"/>
                  </a:lnTo>
                  <a:lnTo>
                    <a:pt x="152" y="56"/>
                  </a:lnTo>
                  <a:lnTo>
                    <a:pt x="152" y="56"/>
                  </a:lnTo>
                  <a:close/>
                </a:path>
              </a:pathLst>
            </a:custGeom>
            <a:solidFill>
              <a:srgbClr val="C253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7" name="Freeform 435"/>
            <p:cNvSpPr>
              <a:spLocks/>
            </p:cNvSpPr>
            <p:nvPr/>
          </p:nvSpPr>
          <p:spPr bwMode="auto">
            <a:xfrm>
              <a:off x="5721350" y="1374775"/>
              <a:ext cx="269875" cy="85725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4" y="20"/>
                </a:cxn>
                <a:cxn ang="0">
                  <a:pos x="14" y="16"/>
                </a:cxn>
                <a:cxn ang="0">
                  <a:pos x="24" y="12"/>
                </a:cxn>
                <a:cxn ang="0">
                  <a:pos x="30" y="8"/>
                </a:cxn>
                <a:cxn ang="0">
                  <a:pos x="38" y="6"/>
                </a:cxn>
                <a:cxn ang="0">
                  <a:pos x="46" y="4"/>
                </a:cxn>
                <a:cxn ang="0">
                  <a:pos x="54" y="2"/>
                </a:cxn>
                <a:cxn ang="0">
                  <a:pos x="62" y="0"/>
                </a:cxn>
                <a:cxn ang="0">
                  <a:pos x="72" y="0"/>
                </a:cxn>
                <a:cxn ang="0">
                  <a:pos x="80" y="0"/>
                </a:cxn>
                <a:cxn ang="0">
                  <a:pos x="88" y="0"/>
                </a:cxn>
                <a:cxn ang="0">
                  <a:pos x="96" y="2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20" y="14"/>
                </a:cxn>
                <a:cxn ang="0">
                  <a:pos x="132" y="20"/>
                </a:cxn>
                <a:cxn ang="0">
                  <a:pos x="144" y="26"/>
                </a:cxn>
                <a:cxn ang="0">
                  <a:pos x="152" y="32"/>
                </a:cxn>
                <a:cxn ang="0">
                  <a:pos x="160" y="38"/>
                </a:cxn>
                <a:cxn ang="0">
                  <a:pos x="166" y="42"/>
                </a:cxn>
                <a:cxn ang="0">
                  <a:pos x="168" y="46"/>
                </a:cxn>
                <a:cxn ang="0">
                  <a:pos x="170" y="48"/>
                </a:cxn>
                <a:cxn ang="0">
                  <a:pos x="170" y="48"/>
                </a:cxn>
                <a:cxn ang="0">
                  <a:pos x="170" y="50"/>
                </a:cxn>
                <a:cxn ang="0">
                  <a:pos x="168" y="50"/>
                </a:cxn>
                <a:cxn ang="0">
                  <a:pos x="166" y="52"/>
                </a:cxn>
                <a:cxn ang="0">
                  <a:pos x="162" y="52"/>
                </a:cxn>
                <a:cxn ang="0">
                  <a:pos x="156" y="52"/>
                </a:cxn>
                <a:cxn ang="0">
                  <a:pos x="148" y="54"/>
                </a:cxn>
                <a:cxn ang="0">
                  <a:pos x="136" y="54"/>
                </a:cxn>
                <a:cxn ang="0">
                  <a:pos x="124" y="54"/>
                </a:cxn>
                <a:cxn ang="0">
                  <a:pos x="112" y="52"/>
                </a:cxn>
                <a:cxn ang="0">
                  <a:pos x="100" y="52"/>
                </a:cxn>
                <a:cxn ang="0">
                  <a:pos x="90" y="50"/>
                </a:cxn>
                <a:cxn ang="0">
                  <a:pos x="82" y="50"/>
                </a:cxn>
                <a:cxn ang="0">
                  <a:pos x="70" y="48"/>
                </a:cxn>
                <a:cxn ang="0">
                  <a:pos x="60" y="46"/>
                </a:cxn>
                <a:cxn ang="0">
                  <a:pos x="50" y="44"/>
                </a:cxn>
                <a:cxn ang="0">
                  <a:pos x="42" y="44"/>
                </a:cxn>
                <a:cxn ang="0">
                  <a:pos x="34" y="42"/>
                </a:cxn>
                <a:cxn ang="0">
                  <a:pos x="30" y="40"/>
                </a:cxn>
                <a:cxn ang="0">
                  <a:pos x="28" y="40"/>
                </a:cxn>
                <a:cxn ang="0">
                  <a:pos x="22" y="38"/>
                </a:cxn>
                <a:cxn ang="0">
                  <a:pos x="14" y="32"/>
                </a:cxn>
                <a:cxn ang="0">
                  <a:pos x="6" y="28"/>
                </a:cxn>
                <a:cxn ang="0">
                  <a:pos x="0" y="24"/>
                </a:cxn>
                <a:cxn ang="0">
                  <a:pos x="0" y="24"/>
                </a:cxn>
              </a:cxnLst>
              <a:rect l="0" t="0" r="r" b="b"/>
              <a:pathLst>
                <a:path w="170" h="54">
                  <a:moveTo>
                    <a:pt x="0" y="24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20" y="14"/>
                  </a:lnTo>
                  <a:lnTo>
                    <a:pt x="24" y="12"/>
                  </a:lnTo>
                  <a:lnTo>
                    <a:pt x="26" y="10"/>
                  </a:lnTo>
                  <a:lnTo>
                    <a:pt x="30" y="8"/>
                  </a:lnTo>
                  <a:lnTo>
                    <a:pt x="34" y="8"/>
                  </a:lnTo>
                  <a:lnTo>
                    <a:pt x="38" y="6"/>
                  </a:lnTo>
                  <a:lnTo>
                    <a:pt x="42" y="4"/>
                  </a:lnTo>
                  <a:lnTo>
                    <a:pt x="46" y="4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58" y="2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2"/>
                  </a:lnTo>
                  <a:lnTo>
                    <a:pt x="96" y="2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6"/>
                  </a:lnTo>
                  <a:lnTo>
                    <a:pt x="132" y="20"/>
                  </a:lnTo>
                  <a:lnTo>
                    <a:pt x="138" y="24"/>
                  </a:lnTo>
                  <a:lnTo>
                    <a:pt x="144" y="26"/>
                  </a:lnTo>
                  <a:lnTo>
                    <a:pt x="148" y="30"/>
                  </a:lnTo>
                  <a:lnTo>
                    <a:pt x="152" y="32"/>
                  </a:lnTo>
                  <a:lnTo>
                    <a:pt x="156" y="36"/>
                  </a:lnTo>
                  <a:lnTo>
                    <a:pt x="160" y="38"/>
                  </a:lnTo>
                  <a:lnTo>
                    <a:pt x="162" y="40"/>
                  </a:lnTo>
                  <a:lnTo>
                    <a:pt x="166" y="42"/>
                  </a:lnTo>
                  <a:lnTo>
                    <a:pt x="168" y="44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68" y="50"/>
                  </a:lnTo>
                  <a:lnTo>
                    <a:pt x="168" y="50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4" y="52"/>
                  </a:lnTo>
                  <a:lnTo>
                    <a:pt x="162" y="52"/>
                  </a:lnTo>
                  <a:lnTo>
                    <a:pt x="160" y="52"/>
                  </a:lnTo>
                  <a:lnTo>
                    <a:pt x="156" y="52"/>
                  </a:lnTo>
                  <a:lnTo>
                    <a:pt x="154" y="52"/>
                  </a:lnTo>
                  <a:lnTo>
                    <a:pt x="148" y="54"/>
                  </a:lnTo>
                  <a:lnTo>
                    <a:pt x="142" y="54"/>
                  </a:lnTo>
                  <a:lnTo>
                    <a:pt x="136" y="54"/>
                  </a:lnTo>
                  <a:lnTo>
                    <a:pt x="130" y="54"/>
                  </a:lnTo>
                  <a:lnTo>
                    <a:pt x="124" y="54"/>
                  </a:lnTo>
                  <a:lnTo>
                    <a:pt x="118" y="54"/>
                  </a:lnTo>
                  <a:lnTo>
                    <a:pt x="112" y="52"/>
                  </a:lnTo>
                  <a:lnTo>
                    <a:pt x="106" y="52"/>
                  </a:lnTo>
                  <a:lnTo>
                    <a:pt x="100" y="52"/>
                  </a:lnTo>
                  <a:lnTo>
                    <a:pt x="96" y="52"/>
                  </a:lnTo>
                  <a:lnTo>
                    <a:pt x="90" y="50"/>
                  </a:lnTo>
                  <a:lnTo>
                    <a:pt x="86" y="50"/>
                  </a:lnTo>
                  <a:lnTo>
                    <a:pt x="82" y="50"/>
                  </a:lnTo>
                  <a:lnTo>
                    <a:pt x="76" y="48"/>
                  </a:lnTo>
                  <a:lnTo>
                    <a:pt x="70" y="48"/>
                  </a:lnTo>
                  <a:lnTo>
                    <a:pt x="66" y="48"/>
                  </a:lnTo>
                  <a:lnTo>
                    <a:pt x="60" y="46"/>
                  </a:lnTo>
                  <a:lnTo>
                    <a:pt x="56" y="46"/>
                  </a:lnTo>
                  <a:lnTo>
                    <a:pt x="50" y="44"/>
                  </a:lnTo>
                  <a:lnTo>
                    <a:pt x="46" y="44"/>
                  </a:lnTo>
                  <a:lnTo>
                    <a:pt x="42" y="44"/>
                  </a:lnTo>
                  <a:lnTo>
                    <a:pt x="38" y="42"/>
                  </a:lnTo>
                  <a:lnTo>
                    <a:pt x="34" y="42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2" y="38"/>
                  </a:lnTo>
                  <a:lnTo>
                    <a:pt x="18" y="34"/>
                  </a:lnTo>
                  <a:lnTo>
                    <a:pt x="14" y="32"/>
                  </a:lnTo>
                  <a:lnTo>
                    <a:pt x="10" y="30"/>
                  </a:lnTo>
                  <a:lnTo>
                    <a:pt x="6" y="28"/>
                  </a:lnTo>
                  <a:lnTo>
                    <a:pt x="2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8" name="Freeform 436"/>
            <p:cNvSpPr>
              <a:spLocks/>
            </p:cNvSpPr>
            <p:nvPr/>
          </p:nvSpPr>
          <p:spPr bwMode="auto">
            <a:xfrm>
              <a:off x="5765800" y="1397000"/>
              <a:ext cx="187325" cy="104775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30" y="4"/>
                </a:cxn>
                <a:cxn ang="0">
                  <a:pos x="22" y="6"/>
                </a:cxn>
                <a:cxn ang="0">
                  <a:pos x="16" y="8"/>
                </a:cxn>
                <a:cxn ang="0">
                  <a:pos x="10" y="12"/>
                </a:cxn>
                <a:cxn ang="0">
                  <a:pos x="6" y="16"/>
                </a:cxn>
                <a:cxn ang="0">
                  <a:pos x="4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2" y="36"/>
                </a:cxn>
                <a:cxn ang="0">
                  <a:pos x="4" y="40"/>
                </a:cxn>
                <a:cxn ang="0">
                  <a:pos x="6" y="46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8"/>
                </a:cxn>
                <a:cxn ang="0">
                  <a:pos x="30" y="60"/>
                </a:cxn>
                <a:cxn ang="0">
                  <a:pos x="38" y="62"/>
                </a:cxn>
                <a:cxn ang="0">
                  <a:pos x="46" y="64"/>
                </a:cxn>
                <a:cxn ang="0">
                  <a:pos x="54" y="66"/>
                </a:cxn>
                <a:cxn ang="0">
                  <a:pos x="62" y="66"/>
                </a:cxn>
                <a:cxn ang="0">
                  <a:pos x="72" y="66"/>
                </a:cxn>
                <a:cxn ang="0">
                  <a:pos x="80" y="66"/>
                </a:cxn>
                <a:cxn ang="0">
                  <a:pos x="88" y="64"/>
                </a:cxn>
                <a:cxn ang="0">
                  <a:pos x="94" y="62"/>
                </a:cxn>
                <a:cxn ang="0">
                  <a:pos x="102" y="58"/>
                </a:cxn>
                <a:cxn ang="0">
                  <a:pos x="106" y="54"/>
                </a:cxn>
                <a:cxn ang="0">
                  <a:pos x="112" y="50"/>
                </a:cxn>
                <a:cxn ang="0">
                  <a:pos x="114" y="46"/>
                </a:cxn>
                <a:cxn ang="0">
                  <a:pos x="118" y="42"/>
                </a:cxn>
                <a:cxn ang="0">
                  <a:pos x="118" y="36"/>
                </a:cxn>
                <a:cxn ang="0">
                  <a:pos x="118" y="32"/>
                </a:cxn>
                <a:cxn ang="0">
                  <a:pos x="116" y="26"/>
                </a:cxn>
                <a:cxn ang="0">
                  <a:pos x="114" y="22"/>
                </a:cxn>
                <a:cxn ang="0">
                  <a:pos x="110" y="18"/>
                </a:cxn>
                <a:cxn ang="0">
                  <a:pos x="104" y="14"/>
                </a:cxn>
                <a:cxn ang="0">
                  <a:pos x="98" y="10"/>
                </a:cxn>
                <a:cxn ang="0">
                  <a:pos x="92" y="6"/>
                </a:cxn>
                <a:cxn ang="0">
                  <a:pos x="84" y="4"/>
                </a:cxn>
                <a:cxn ang="0">
                  <a:pos x="76" y="2"/>
                </a:cxn>
                <a:cxn ang="0">
                  <a:pos x="68" y="0"/>
                </a:cxn>
                <a:cxn ang="0">
                  <a:pos x="60" y="0"/>
                </a:cxn>
              </a:cxnLst>
              <a:rect l="0" t="0" r="r" b="b"/>
              <a:pathLst>
                <a:path w="118" h="66">
                  <a:moveTo>
                    <a:pt x="60" y="0"/>
                  </a:move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6" y="54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8" y="60"/>
                  </a:lnTo>
                  <a:lnTo>
                    <a:pt x="30" y="60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8" y="62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6" y="64"/>
                  </a:lnTo>
                  <a:lnTo>
                    <a:pt x="48" y="66"/>
                  </a:lnTo>
                  <a:lnTo>
                    <a:pt x="50" y="66"/>
                  </a:lnTo>
                  <a:lnTo>
                    <a:pt x="54" y="66"/>
                  </a:lnTo>
                  <a:lnTo>
                    <a:pt x="56" y="66"/>
                  </a:lnTo>
                  <a:lnTo>
                    <a:pt x="60" y="66"/>
                  </a:lnTo>
                  <a:lnTo>
                    <a:pt x="62" y="66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72" y="66"/>
                  </a:lnTo>
                  <a:lnTo>
                    <a:pt x="74" y="66"/>
                  </a:lnTo>
                  <a:lnTo>
                    <a:pt x="78" y="66"/>
                  </a:lnTo>
                  <a:lnTo>
                    <a:pt x="80" y="66"/>
                  </a:lnTo>
                  <a:lnTo>
                    <a:pt x="82" y="64"/>
                  </a:lnTo>
                  <a:lnTo>
                    <a:pt x="86" y="64"/>
                  </a:lnTo>
                  <a:lnTo>
                    <a:pt x="88" y="64"/>
                  </a:lnTo>
                  <a:lnTo>
                    <a:pt x="90" y="62"/>
                  </a:lnTo>
                  <a:lnTo>
                    <a:pt x="92" y="62"/>
                  </a:lnTo>
                  <a:lnTo>
                    <a:pt x="94" y="62"/>
                  </a:lnTo>
                  <a:lnTo>
                    <a:pt x="98" y="60"/>
                  </a:lnTo>
                  <a:lnTo>
                    <a:pt x="100" y="60"/>
                  </a:lnTo>
                  <a:lnTo>
                    <a:pt x="102" y="58"/>
                  </a:lnTo>
                  <a:lnTo>
                    <a:pt x="104" y="58"/>
                  </a:lnTo>
                  <a:lnTo>
                    <a:pt x="106" y="56"/>
                  </a:lnTo>
                  <a:lnTo>
                    <a:pt x="106" y="54"/>
                  </a:lnTo>
                  <a:lnTo>
                    <a:pt x="108" y="54"/>
                  </a:lnTo>
                  <a:lnTo>
                    <a:pt x="110" y="52"/>
                  </a:lnTo>
                  <a:lnTo>
                    <a:pt x="112" y="50"/>
                  </a:lnTo>
                  <a:lnTo>
                    <a:pt x="112" y="50"/>
                  </a:lnTo>
                  <a:lnTo>
                    <a:pt x="114" y="48"/>
                  </a:lnTo>
                  <a:lnTo>
                    <a:pt x="114" y="46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8" y="42"/>
                  </a:lnTo>
                  <a:lnTo>
                    <a:pt x="118" y="40"/>
                  </a:lnTo>
                  <a:lnTo>
                    <a:pt x="118" y="38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4"/>
                  </a:lnTo>
                  <a:lnTo>
                    <a:pt x="118" y="32"/>
                  </a:lnTo>
                  <a:lnTo>
                    <a:pt x="118" y="30"/>
                  </a:lnTo>
                  <a:lnTo>
                    <a:pt x="118" y="28"/>
                  </a:lnTo>
                  <a:lnTo>
                    <a:pt x="116" y="26"/>
                  </a:lnTo>
                  <a:lnTo>
                    <a:pt x="116" y="24"/>
                  </a:lnTo>
                  <a:lnTo>
                    <a:pt x="114" y="24"/>
                  </a:lnTo>
                  <a:lnTo>
                    <a:pt x="114" y="22"/>
                  </a:lnTo>
                  <a:lnTo>
                    <a:pt x="112" y="20"/>
                  </a:lnTo>
                  <a:lnTo>
                    <a:pt x="112" y="18"/>
                  </a:lnTo>
                  <a:lnTo>
                    <a:pt x="110" y="18"/>
                  </a:lnTo>
                  <a:lnTo>
                    <a:pt x="108" y="16"/>
                  </a:lnTo>
                  <a:lnTo>
                    <a:pt x="106" y="14"/>
                  </a:lnTo>
                  <a:lnTo>
                    <a:pt x="104" y="14"/>
                  </a:lnTo>
                  <a:lnTo>
                    <a:pt x="102" y="12"/>
                  </a:lnTo>
                  <a:lnTo>
                    <a:pt x="100" y="10"/>
                  </a:lnTo>
                  <a:lnTo>
                    <a:pt x="98" y="10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4"/>
                  </a:lnTo>
                  <a:lnTo>
                    <a:pt x="84" y="4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9" name="Freeform 437"/>
            <p:cNvSpPr>
              <a:spLocks/>
            </p:cNvSpPr>
            <p:nvPr/>
          </p:nvSpPr>
          <p:spPr bwMode="auto">
            <a:xfrm>
              <a:off x="5768975" y="1397000"/>
              <a:ext cx="184150" cy="104775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4"/>
                </a:cxn>
                <a:cxn ang="0">
                  <a:pos x="22" y="6"/>
                </a:cxn>
                <a:cxn ang="0">
                  <a:pos x="16" y="8"/>
                </a:cxn>
                <a:cxn ang="0">
                  <a:pos x="10" y="12"/>
                </a:cxn>
                <a:cxn ang="0">
                  <a:pos x="6" y="16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2" y="36"/>
                </a:cxn>
                <a:cxn ang="0">
                  <a:pos x="4" y="40"/>
                </a:cxn>
                <a:cxn ang="0">
                  <a:pos x="6" y="44"/>
                </a:cxn>
                <a:cxn ang="0">
                  <a:pos x="10" y="48"/>
                </a:cxn>
                <a:cxn ang="0">
                  <a:pos x="16" y="52"/>
                </a:cxn>
                <a:cxn ang="0">
                  <a:pos x="22" y="56"/>
                </a:cxn>
                <a:cxn ang="0">
                  <a:pos x="28" y="60"/>
                </a:cxn>
                <a:cxn ang="0">
                  <a:pos x="36" y="62"/>
                </a:cxn>
                <a:cxn ang="0">
                  <a:pos x="44" y="64"/>
                </a:cxn>
                <a:cxn ang="0">
                  <a:pos x="52" y="64"/>
                </a:cxn>
                <a:cxn ang="0">
                  <a:pos x="62" y="66"/>
                </a:cxn>
                <a:cxn ang="0">
                  <a:pos x="70" y="64"/>
                </a:cxn>
                <a:cxn ang="0">
                  <a:pos x="78" y="64"/>
                </a:cxn>
                <a:cxn ang="0">
                  <a:pos x="86" y="62"/>
                </a:cxn>
                <a:cxn ang="0">
                  <a:pos x="92" y="60"/>
                </a:cxn>
                <a:cxn ang="0">
                  <a:pos x="98" y="58"/>
                </a:cxn>
                <a:cxn ang="0">
                  <a:pos x="104" y="54"/>
                </a:cxn>
                <a:cxn ang="0">
                  <a:pos x="108" y="50"/>
                </a:cxn>
                <a:cxn ang="0">
                  <a:pos x="112" y="46"/>
                </a:cxn>
                <a:cxn ang="0">
                  <a:pos x="114" y="42"/>
                </a:cxn>
                <a:cxn ang="0">
                  <a:pos x="114" y="36"/>
                </a:cxn>
                <a:cxn ang="0">
                  <a:pos x="114" y="32"/>
                </a:cxn>
                <a:cxn ang="0">
                  <a:pos x="114" y="26"/>
                </a:cxn>
                <a:cxn ang="0">
                  <a:pos x="110" y="22"/>
                </a:cxn>
                <a:cxn ang="0">
                  <a:pos x="106" y="18"/>
                </a:cxn>
                <a:cxn ang="0">
                  <a:pos x="102" y="14"/>
                </a:cxn>
                <a:cxn ang="0">
                  <a:pos x="96" y="10"/>
                </a:cxn>
                <a:cxn ang="0">
                  <a:pos x="90" y="6"/>
                </a:cxn>
                <a:cxn ang="0">
                  <a:pos x="82" y="4"/>
                </a:cxn>
                <a:cxn ang="0">
                  <a:pos x="74" y="2"/>
                </a:cxn>
                <a:cxn ang="0">
                  <a:pos x="66" y="0"/>
                </a:cxn>
                <a:cxn ang="0">
                  <a:pos x="58" y="0"/>
                </a:cxn>
              </a:cxnLst>
              <a:rect l="0" t="0" r="r" b="b"/>
              <a:pathLst>
                <a:path w="116" h="66">
                  <a:moveTo>
                    <a:pt x="58" y="0"/>
                  </a:moveTo>
                  <a:lnTo>
                    <a:pt x="56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8" y="60"/>
                  </a:lnTo>
                  <a:lnTo>
                    <a:pt x="30" y="60"/>
                  </a:lnTo>
                  <a:lnTo>
                    <a:pt x="34" y="60"/>
                  </a:lnTo>
                  <a:lnTo>
                    <a:pt x="36" y="62"/>
                  </a:lnTo>
                  <a:lnTo>
                    <a:pt x="38" y="62"/>
                  </a:lnTo>
                  <a:lnTo>
                    <a:pt x="42" y="62"/>
                  </a:lnTo>
                  <a:lnTo>
                    <a:pt x="44" y="64"/>
                  </a:lnTo>
                  <a:lnTo>
                    <a:pt x="46" y="64"/>
                  </a:lnTo>
                  <a:lnTo>
                    <a:pt x="50" y="64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58" y="64"/>
                  </a:lnTo>
                  <a:lnTo>
                    <a:pt x="62" y="66"/>
                  </a:lnTo>
                  <a:lnTo>
                    <a:pt x="64" y="66"/>
                  </a:lnTo>
                  <a:lnTo>
                    <a:pt x="66" y="64"/>
                  </a:lnTo>
                  <a:lnTo>
                    <a:pt x="70" y="64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78" y="64"/>
                  </a:lnTo>
                  <a:lnTo>
                    <a:pt x="80" y="64"/>
                  </a:lnTo>
                  <a:lnTo>
                    <a:pt x="82" y="62"/>
                  </a:lnTo>
                  <a:lnTo>
                    <a:pt x="86" y="62"/>
                  </a:lnTo>
                  <a:lnTo>
                    <a:pt x="88" y="62"/>
                  </a:lnTo>
                  <a:lnTo>
                    <a:pt x="90" y="60"/>
                  </a:lnTo>
                  <a:lnTo>
                    <a:pt x="92" y="60"/>
                  </a:lnTo>
                  <a:lnTo>
                    <a:pt x="94" y="58"/>
                  </a:lnTo>
                  <a:lnTo>
                    <a:pt x="96" y="58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2" y="54"/>
                  </a:lnTo>
                  <a:lnTo>
                    <a:pt x="104" y="54"/>
                  </a:lnTo>
                  <a:lnTo>
                    <a:pt x="106" y="52"/>
                  </a:lnTo>
                  <a:lnTo>
                    <a:pt x="106" y="52"/>
                  </a:lnTo>
                  <a:lnTo>
                    <a:pt x="108" y="50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2" y="46"/>
                  </a:lnTo>
                  <a:lnTo>
                    <a:pt x="112" y="44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114" y="40"/>
                  </a:lnTo>
                  <a:lnTo>
                    <a:pt x="114" y="38"/>
                  </a:lnTo>
                  <a:lnTo>
                    <a:pt x="114" y="36"/>
                  </a:lnTo>
                  <a:lnTo>
                    <a:pt x="116" y="34"/>
                  </a:lnTo>
                  <a:lnTo>
                    <a:pt x="114" y="34"/>
                  </a:lnTo>
                  <a:lnTo>
                    <a:pt x="114" y="32"/>
                  </a:lnTo>
                  <a:lnTo>
                    <a:pt x="114" y="30"/>
                  </a:lnTo>
                  <a:lnTo>
                    <a:pt x="114" y="28"/>
                  </a:lnTo>
                  <a:lnTo>
                    <a:pt x="114" y="26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0" y="22"/>
                  </a:lnTo>
                  <a:lnTo>
                    <a:pt x="110" y="20"/>
                  </a:lnTo>
                  <a:lnTo>
                    <a:pt x="108" y="18"/>
                  </a:lnTo>
                  <a:lnTo>
                    <a:pt x="106" y="18"/>
                  </a:lnTo>
                  <a:lnTo>
                    <a:pt x="106" y="16"/>
                  </a:lnTo>
                  <a:lnTo>
                    <a:pt x="104" y="14"/>
                  </a:lnTo>
                  <a:lnTo>
                    <a:pt x="102" y="14"/>
                  </a:lnTo>
                  <a:lnTo>
                    <a:pt x="100" y="12"/>
                  </a:lnTo>
                  <a:lnTo>
                    <a:pt x="98" y="12"/>
                  </a:lnTo>
                  <a:lnTo>
                    <a:pt x="96" y="10"/>
                  </a:lnTo>
                  <a:lnTo>
                    <a:pt x="94" y="8"/>
                  </a:lnTo>
                  <a:lnTo>
                    <a:pt x="92" y="8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78" y="2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CEE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0" name="Freeform 438"/>
            <p:cNvSpPr>
              <a:spLocks/>
            </p:cNvSpPr>
            <p:nvPr/>
          </p:nvSpPr>
          <p:spPr bwMode="auto">
            <a:xfrm>
              <a:off x="5775325" y="1397000"/>
              <a:ext cx="174625" cy="1016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26" y="4"/>
                </a:cxn>
                <a:cxn ang="0">
                  <a:pos x="20" y="6"/>
                </a:cxn>
                <a:cxn ang="0">
                  <a:pos x="14" y="8"/>
                </a:cxn>
                <a:cxn ang="0">
                  <a:pos x="8" y="12"/>
                </a:cxn>
                <a:cxn ang="0">
                  <a:pos x="4" y="16"/>
                </a:cxn>
                <a:cxn ang="0">
                  <a:pos x="2" y="20"/>
                </a:cxn>
                <a:cxn ang="0">
                  <a:pos x="0" y="24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14" y="52"/>
                </a:cxn>
                <a:cxn ang="0">
                  <a:pos x="20" y="54"/>
                </a:cxn>
                <a:cxn ang="0">
                  <a:pos x="26" y="58"/>
                </a:cxn>
                <a:cxn ang="0">
                  <a:pos x="32" y="60"/>
                </a:cxn>
                <a:cxn ang="0">
                  <a:pos x="40" y="62"/>
                </a:cxn>
                <a:cxn ang="0">
                  <a:pos x="48" y="64"/>
                </a:cxn>
                <a:cxn ang="0">
                  <a:pos x="58" y="64"/>
                </a:cxn>
                <a:cxn ang="0">
                  <a:pos x="66" y="64"/>
                </a:cxn>
                <a:cxn ang="0">
                  <a:pos x="74" y="62"/>
                </a:cxn>
                <a:cxn ang="0">
                  <a:pos x="80" y="60"/>
                </a:cxn>
                <a:cxn ang="0">
                  <a:pos x="88" y="58"/>
                </a:cxn>
                <a:cxn ang="0">
                  <a:pos x="94" y="56"/>
                </a:cxn>
                <a:cxn ang="0">
                  <a:pos x="98" y="52"/>
                </a:cxn>
                <a:cxn ang="0">
                  <a:pos x="102" y="48"/>
                </a:cxn>
                <a:cxn ang="0">
                  <a:pos x="106" y="44"/>
                </a:cxn>
                <a:cxn ang="0">
                  <a:pos x="108" y="40"/>
                </a:cxn>
                <a:cxn ang="0">
                  <a:pos x="110" y="36"/>
                </a:cxn>
                <a:cxn ang="0">
                  <a:pos x="110" y="32"/>
                </a:cxn>
                <a:cxn ang="0">
                  <a:pos x="108" y="26"/>
                </a:cxn>
                <a:cxn ang="0">
                  <a:pos x="106" y="22"/>
                </a:cxn>
                <a:cxn ang="0">
                  <a:pos x="102" y="18"/>
                </a:cxn>
                <a:cxn ang="0">
                  <a:pos x="98" y="14"/>
                </a:cxn>
                <a:cxn ang="0">
                  <a:pos x="92" y="10"/>
                </a:cxn>
                <a:cxn ang="0">
                  <a:pos x="86" y="8"/>
                </a:cxn>
                <a:cxn ang="0">
                  <a:pos x="78" y="4"/>
                </a:cxn>
                <a:cxn ang="0">
                  <a:pos x="70" y="2"/>
                </a:cxn>
                <a:cxn ang="0">
                  <a:pos x="62" y="2"/>
                </a:cxn>
                <a:cxn ang="0">
                  <a:pos x="54" y="0"/>
                </a:cxn>
              </a:cxnLst>
              <a:rect l="0" t="0" r="r" b="b"/>
              <a:pathLst>
                <a:path w="110" h="64">
                  <a:moveTo>
                    <a:pt x="54" y="0"/>
                  </a:moveTo>
                  <a:lnTo>
                    <a:pt x="52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30" y="60"/>
                  </a:lnTo>
                  <a:lnTo>
                    <a:pt x="32" y="60"/>
                  </a:lnTo>
                  <a:lnTo>
                    <a:pt x="36" y="60"/>
                  </a:lnTo>
                  <a:lnTo>
                    <a:pt x="38" y="62"/>
                  </a:lnTo>
                  <a:lnTo>
                    <a:pt x="40" y="62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0" y="64"/>
                  </a:lnTo>
                  <a:lnTo>
                    <a:pt x="62" y="64"/>
                  </a:lnTo>
                  <a:lnTo>
                    <a:pt x="66" y="64"/>
                  </a:lnTo>
                  <a:lnTo>
                    <a:pt x="68" y="64"/>
                  </a:lnTo>
                  <a:lnTo>
                    <a:pt x="70" y="62"/>
                  </a:lnTo>
                  <a:lnTo>
                    <a:pt x="74" y="62"/>
                  </a:lnTo>
                  <a:lnTo>
                    <a:pt x="76" y="62"/>
                  </a:lnTo>
                  <a:lnTo>
                    <a:pt x="78" y="62"/>
                  </a:lnTo>
                  <a:lnTo>
                    <a:pt x="80" y="60"/>
                  </a:lnTo>
                  <a:lnTo>
                    <a:pt x="82" y="60"/>
                  </a:lnTo>
                  <a:lnTo>
                    <a:pt x="86" y="60"/>
                  </a:lnTo>
                  <a:lnTo>
                    <a:pt x="88" y="58"/>
                  </a:lnTo>
                  <a:lnTo>
                    <a:pt x="90" y="58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98" y="52"/>
                  </a:lnTo>
                  <a:lnTo>
                    <a:pt x="100" y="52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6" y="46"/>
                  </a:lnTo>
                  <a:lnTo>
                    <a:pt x="106" y="44"/>
                  </a:lnTo>
                  <a:lnTo>
                    <a:pt x="108" y="44"/>
                  </a:lnTo>
                  <a:lnTo>
                    <a:pt x="108" y="42"/>
                  </a:lnTo>
                  <a:lnTo>
                    <a:pt x="108" y="40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10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8" y="24"/>
                  </a:lnTo>
                  <a:lnTo>
                    <a:pt x="106" y="24"/>
                  </a:lnTo>
                  <a:lnTo>
                    <a:pt x="106" y="22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2" y="18"/>
                  </a:lnTo>
                  <a:lnTo>
                    <a:pt x="100" y="16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6" y="12"/>
                  </a:lnTo>
                  <a:lnTo>
                    <a:pt x="94" y="12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4" y="6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DEE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1" name="Freeform 439"/>
            <p:cNvSpPr>
              <a:spLocks/>
            </p:cNvSpPr>
            <p:nvPr/>
          </p:nvSpPr>
          <p:spPr bwMode="auto">
            <a:xfrm>
              <a:off x="5778500" y="1397000"/>
              <a:ext cx="168275" cy="984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0" y="2"/>
                </a:cxn>
                <a:cxn ang="0">
                  <a:pos x="32" y="2"/>
                </a:cxn>
                <a:cxn ang="0">
                  <a:pos x="26" y="4"/>
                </a:cxn>
                <a:cxn ang="0">
                  <a:pos x="18" y="6"/>
                </a:cxn>
                <a:cxn ang="0">
                  <a:pos x="14" y="10"/>
                </a:cxn>
                <a:cxn ang="0">
                  <a:pos x="8" y="12"/>
                </a:cxn>
                <a:cxn ang="0">
                  <a:pos x="4" y="16"/>
                </a:cxn>
                <a:cxn ang="0">
                  <a:pos x="2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8" y="46"/>
                </a:cxn>
                <a:cxn ang="0">
                  <a:pos x="14" y="50"/>
                </a:cxn>
                <a:cxn ang="0">
                  <a:pos x="18" y="54"/>
                </a:cxn>
                <a:cxn ang="0">
                  <a:pos x="24" y="56"/>
                </a:cxn>
                <a:cxn ang="0">
                  <a:pos x="32" y="58"/>
                </a:cxn>
                <a:cxn ang="0">
                  <a:pos x="40" y="60"/>
                </a:cxn>
                <a:cxn ang="0">
                  <a:pos x="48" y="62"/>
                </a:cxn>
                <a:cxn ang="0">
                  <a:pos x="56" y="62"/>
                </a:cxn>
                <a:cxn ang="0">
                  <a:pos x="64" y="62"/>
                </a:cxn>
                <a:cxn ang="0">
                  <a:pos x="72" y="60"/>
                </a:cxn>
                <a:cxn ang="0">
                  <a:pos x="78" y="60"/>
                </a:cxn>
                <a:cxn ang="0">
                  <a:pos x="84" y="58"/>
                </a:cxn>
                <a:cxn ang="0">
                  <a:pos x="90" y="54"/>
                </a:cxn>
                <a:cxn ang="0">
                  <a:pos x="96" y="52"/>
                </a:cxn>
                <a:cxn ang="0">
                  <a:pos x="100" y="48"/>
                </a:cxn>
                <a:cxn ang="0">
                  <a:pos x="104" y="44"/>
                </a:cxn>
                <a:cxn ang="0">
                  <a:pos x="106" y="40"/>
                </a:cxn>
                <a:cxn ang="0">
                  <a:pos x="106" y="36"/>
                </a:cxn>
                <a:cxn ang="0">
                  <a:pos x="106" y="30"/>
                </a:cxn>
                <a:cxn ang="0">
                  <a:pos x="104" y="26"/>
                </a:cxn>
                <a:cxn ang="0">
                  <a:pos x="102" y="22"/>
                </a:cxn>
                <a:cxn ang="0">
                  <a:pos x="98" y="18"/>
                </a:cxn>
                <a:cxn ang="0">
                  <a:pos x="94" y="14"/>
                </a:cxn>
                <a:cxn ang="0">
                  <a:pos x="90" y="10"/>
                </a:cxn>
                <a:cxn ang="0">
                  <a:pos x="82" y="8"/>
                </a:cxn>
                <a:cxn ang="0">
                  <a:pos x="76" y="4"/>
                </a:cxn>
                <a:cxn ang="0">
                  <a:pos x="68" y="2"/>
                </a:cxn>
                <a:cxn ang="0">
                  <a:pos x="62" y="2"/>
                </a:cxn>
                <a:cxn ang="0">
                  <a:pos x="54" y="0"/>
                </a:cxn>
              </a:cxnLst>
              <a:rect l="0" t="0" r="r" b="b"/>
              <a:pathLst>
                <a:path w="106" h="62">
                  <a:moveTo>
                    <a:pt x="54" y="0"/>
                  </a:moveTo>
                  <a:lnTo>
                    <a:pt x="50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2" y="48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4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2" y="60"/>
                  </a:lnTo>
                  <a:lnTo>
                    <a:pt x="44" y="62"/>
                  </a:lnTo>
                  <a:lnTo>
                    <a:pt x="48" y="62"/>
                  </a:lnTo>
                  <a:lnTo>
                    <a:pt x="50" y="62"/>
                  </a:lnTo>
                  <a:lnTo>
                    <a:pt x="52" y="62"/>
                  </a:lnTo>
                  <a:lnTo>
                    <a:pt x="56" y="62"/>
                  </a:lnTo>
                  <a:lnTo>
                    <a:pt x="58" y="62"/>
                  </a:lnTo>
                  <a:lnTo>
                    <a:pt x="60" y="62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2" y="60"/>
                  </a:lnTo>
                  <a:lnTo>
                    <a:pt x="74" y="60"/>
                  </a:lnTo>
                  <a:lnTo>
                    <a:pt x="76" y="60"/>
                  </a:lnTo>
                  <a:lnTo>
                    <a:pt x="78" y="60"/>
                  </a:lnTo>
                  <a:lnTo>
                    <a:pt x="80" y="58"/>
                  </a:lnTo>
                  <a:lnTo>
                    <a:pt x="82" y="58"/>
                  </a:lnTo>
                  <a:lnTo>
                    <a:pt x="84" y="58"/>
                  </a:lnTo>
                  <a:lnTo>
                    <a:pt x="86" y="56"/>
                  </a:lnTo>
                  <a:lnTo>
                    <a:pt x="88" y="56"/>
                  </a:lnTo>
                  <a:lnTo>
                    <a:pt x="90" y="54"/>
                  </a:lnTo>
                  <a:lnTo>
                    <a:pt x="92" y="54"/>
                  </a:lnTo>
                  <a:lnTo>
                    <a:pt x="94" y="52"/>
                  </a:lnTo>
                  <a:lnTo>
                    <a:pt x="96" y="5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100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4" y="44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6" y="38"/>
                  </a:lnTo>
                  <a:lnTo>
                    <a:pt x="106" y="36"/>
                  </a:lnTo>
                  <a:lnTo>
                    <a:pt x="106" y="34"/>
                  </a:lnTo>
                  <a:lnTo>
                    <a:pt x="106" y="32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6" y="28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8" y="16"/>
                  </a:lnTo>
                  <a:lnTo>
                    <a:pt x="96" y="16"/>
                  </a:lnTo>
                  <a:lnTo>
                    <a:pt x="94" y="14"/>
                  </a:lnTo>
                  <a:lnTo>
                    <a:pt x="92" y="12"/>
                  </a:lnTo>
                  <a:lnTo>
                    <a:pt x="90" y="12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8"/>
                  </a:lnTo>
                  <a:lnTo>
                    <a:pt x="82" y="8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DEB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2" name="Freeform 440"/>
            <p:cNvSpPr>
              <a:spLocks/>
            </p:cNvSpPr>
            <p:nvPr/>
          </p:nvSpPr>
          <p:spPr bwMode="auto">
            <a:xfrm>
              <a:off x="5781675" y="1400175"/>
              <a:ext cx="165100" cy="920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24" y="2"/>
                </a:cxn>
                <a:cxn ang="0">
                  <a:pos x="18" y="4"/>
                </a:cxn>
                <a:cxn ang="0">
                  <a:pos x="14" y="8"/>
                </a:cxn>
                <a:cxn ang="0">
                  <a:pos x="8" y="10"/>
                </a:cxn>
                <a:cxn ang="0">
                  <a:pos x="4" y="14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6"/>
                </a:cxn>
                <a:cxn ang="0">
                  <a:pos x="4" y="40"/>
                </a:cxn>
                <a:cxn ang="0">
                  <a:pos x="8" y="44"/>
                </a:cxn>
                <a:cxn ang="0">
                  <a:pos x="12" y="46"/>
                </a:cxn>
                <a:cxn ang="0">
                  <a:pos x="18" y="50"/>
                </a:cxn>
                <a:cxn ang="0">
                  <a:pos x="24" y="52"/>
                </a:cxn>
                <a:cxn ang="0">
                  <a:pos x="30" y="56"/>
                </a:cxn>
                <a:cxn ang="0">
                  <a:pos x="38" y="56"/>
                </a:cxn>
                <a:cxn ang="0">
                  <a:pos x="46" y="58"/>
                </a:cxn>
                <a:cxn ang="0">
                  <a:pos x="54" y="58"/>
                </a:cxn>
                <a:cxn ang="0">
                  <a:pos x="62" y="58"/>
                </a:cxn>
                <a:cxn ang="0">
                  <a:pos x="68" y="58"/>
                </a:cxn>
                <a:cxn ang="0">
                  <a:pos x="76" y="56"/>
                </a:cxn>
                <a:cxn ang="0">
                  <a:pos x="82" y="54"/>
                </a:cxn>
                <a:cxn ang="0">
                  <a:pos x="88" y="52"/>
                </a:cxn>
                <a:cxn ang="0">
                  <a:pos x="92" y="48"/>
                </a:cxn>
                <a:cxn ang="0">
                  <a:pos x="96" y="46"/>
                </a:cxn>
                <a:cxn ang="0">
                  <a:pos x="100" y="42"/>
                </a:cxn>
                <a:cxn ang="0">
                  <a:pos x="102" y="38"/>
                </a:cxn>
                <a:cxn ang="0">
                  <a:pos x="104" y="34"/>
                </a:cxn>
                <a:cxn ang="0">
                  <a:pos x="102" y="28"/>
                </a:cxn>
                <a:cxn ang="0">
                  <a:pos x="102" y="24"/>
                </a:cxn>
                <a:cxn ang="0">
                  <a:pos x="100" y="20"/>
                </a:cxn>
                <a:cxn ang="0">
                  <a:pos x="96" y="16"/>
                </a:cxn>
                <a:cxn ang="0">
                  <a:pos x="92" y="12"/>
                </a:cxn>
                <a:cxn ang="0">
                  <a:pos x="86" y="8"/>
                </a:cxn>
                <a:cxn ang="0">
                  <a:pos x="80" y="6"/>
                </a:cxn>
                <a:cxn ang="0">
                  <a:pos x="74" y="4"/>
                </a:cxn>
                <a:cxn ang="0">
                  <a:pos x="66" y="2"/>
                </a:cxn>
                <a:cxn ang="0">
                  <a:pos x="60" y="0"/>
                </a:cxn>
                <a:cxn ang="0">
                  <a:pos x="52" y="0"/>
                </a:cxn>
              </a:cxnLst>
              <a:rect l="0" t="0" r="r" b="b"/>
              <a:pathLst>
                <a:path w="104" h="58">
                  <a:moveTo>
                    <a:pt x="52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6" y="54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38" y="56"/>
                  </a:lnTo>
                  <a:lnTo>
                    <a:pt x="40" y="58"/>
                  </a:lnTo>
                  <a:lnTo>
                    <a:pt x="44" y="58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50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72" y="58"/>
                  </a:lnTo>
                  <a:lnTo>
                    <a:pt x="74" y="56"/>
                  </a:lnTo>
                  <a:lnTo>
                    <a:pt x="76" y="56"/>
                  </a:lnTo>
                  <a:lnTo>
                    <a:pt x="78" y="56"/>
                  </a:lnTo>
                  <a:lnTo>
                    <a:pt x="80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2"/>
                  </a:lnTo>
                  <a:lnTo>
                    <a:pt x="88" y="52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8"/>
                  </a:lnTo>
                  <a:lnTo>
                    <a:pt x="94" y="48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8" y="44"/>
                  </a:lnTo>
                  <a:lnTo>
                    <a:pt x="98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4" y="32"/>
                  </a:lnTo>
                  <a:lnTo>
                    <a:pt x="104" y="30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6" y="16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2" y="12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8"/>
                  </a:lnTo>
                  <a:lnTo>
                    <a:pt x="84" y="8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EE8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3" name="Freeform 441"/>
            <p:cNvSpPr>
              <a:spLocks/>
            </p:cNvSpPr>
            <p:nvPr/>
          </p:nvSpPr>
          <p:spPr bwMode="auto">
            <a:xfrm>
              <a:off x="5784850" y="1400175"/>
              <a:ext cx="158750" cy="920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38" y="0"/>
                </a:cxn>
                <a:cxn ang="0">
                  <a:pos x="30" y="0"/>
                </a:cxn>
                <a:cxn ang="0">
                  <a:pos x="24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4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4"/>
                </a:cxn>
                <a:cxn ang="0">
                  <a:pos x="4" y="38"/>
                </a:cxn>
                <a:cxn ang="0">
                  <a:pos x="8" y="42"/>
                </a:cxn>
                <a:cxn ang="0">
                  <a:pos x="12" y="46"/>
                </a:cxn>
                <a:cxn ang="0">
                  <a:pos x="18" y="48"/>
                </a:cxn>
                <a:cxn ang="0">
                  <a:pos x="24" y="52"/>
                </a:cxn>
                <a:cxn ang="0">
                  <a:pos x="30" y="54"/>
                </a:cxn>
                <a:cxn ang="0">
                  <a:pos x="36" y="56"/>
                </a:cxn>
                <a:cxn ang="0">
                  <a:pos x="44" y="56"/>
                </a:cxn>
                <a:cxn ang="0">
                  <a:pos x="52" y="58"/>
                </a:cxn>
                <a:cxn ang="0">
                  <a:pos x="60" y="56"/>
                </a:cxn>
                <a:cxn ang="0">
                  <a:pos x="66" y="56"/>
                </a:cxn>
                <a:cxn ang="0">
                  <a:pos x="74" y="54"/>
                </a:cxn>
                <a:cxn ang="0">
                  <a:pos x="80" y="52"/>
                </a:cxn>
                <a:cxn ang="0">
                  <a:pos x="84" y="50"/>
                </a:cxn>
                <a:cxn ang="0">
                  <a:pos x="90" y="48"/>
                </a:cxn>
                <a:cxn ang="0">
                  <a:pos x="94" y="44"/>
                </a:cxn>
                <a:cxn ang="0">
                  <a:pos x="96" y="40"/>
                </a:cxn>
                <a:cxn ang="0">
                  <a:pos x="98" y="36"/>
                </a:cxn>
                <a:cxn ang="0">
                  <a:pos x="100" y="32"/>
                </a:cxn>
                <a:cxn ang="0">
                  <a:pos x="100" y="28"/>
                </a:cxn>
                <a:cxn ang="0">
                  <a:pos x="98" y="24"/>
                </a:cxn>
                <a:cxn ang="0">
                  <a:pos x="96" y="20"/>
                </a:cxn>
                <a:cxn ang="0">
                  <a:pos x="92" y="16"/>
                </a:cxn>
                <a:cxn ang="0">
                  <a:pos x="88" y="12"/>
                </a:cxn>
                <a:cxn ang="0">
                  <a:pos x="84" y="10"/>
                </a:cxn>
                <a:cxn ang="0">
                  <a:pos x="78" y="6"/>
                </a:cxn>
                <a:cxn ang="0">
                  <a:pos x="72" y="4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50" y="0"/>
                </a:cxn>
              </a:cxnLst>
              <a:rect l="0" t="0" r="r" b="b"/>
              <a:pathLst>
                <a:path w="100" h="58">
                  <a:moveTo>
                    <a:pt x="50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8" y="42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4" y="52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30" y="54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6" y="56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6" y="56"/>
                  </a:lnTo>
                  <a:lnTo>
                    <a:pt x="50" y="56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60" y="56"/>
                  </a:lnTo>
                  <a:lnTo>
                    <a:pt x="62" y="56"/>
                  </a:lnTo>
                  <a:lnTo>
                    <a:pt x="64" y="56"/>
                  </a:lnTo>
                  <a:lnTo>
                    <a:pt x="66" y="56"/>
                  </a:lnTo>
                  <a:lnTo>
                    <a:pt x="68" y="56"/>
                  </a:lnTo>
                  <a:lnTo>
                    <a:pt x="70" y="56"/>
                  </a:lnTo>
                  <a:lnTo>
                    <a:pt x="74" y="54"/>
                  </a:lnTo>
                  <a:lnTo>
                    <a:pt x="76" y="54"/>
                  </a:lnTo>
                  <a:lnTo>
                    <a:pt x="78" y="54"/>
                  </a:lnTo>
                  <a:lnTo>
                    <a:pt x="80" y="52"/>
                  </a:lnTo>
                  <a:lnTo>
                    <a:pt x="82" y="52"/>
                  </a:lnTo>
                  <a:lnTo>
                    <a:pt x="84" y="52"/>
                  </a:lnTo>
                  <a:lnTo>
                    <a:pt x="84" y="50"/>
                  </a:lnTo>
                  <a:lnTo>
                    <a:pt x="86" y="50"/>
                  </a:lnTo>
                  <a:lnTo>
                    <a:pt x="88" y="48"/>
                  </a:lnTo>
                  <a:lnTo>
                    <a:pt x="90" y="48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4" y="44"/>
                  </a:lnTo>
                  <a:lnTo>
                    <a:pt x="94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40"/>
                  </a:lnTo>
                  <a:lnTo>
                    <a:pt x="98" y="38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0"/>
                  </a:lnTo>
                  <a:lnTo>
                    <a:pt x="100" y="28"/>
                  </a:lnTo>
                  <a:lnTo>
                    <a:pt x="100" y="26"/>
                  </a:lnTo>
                  <a:lnTo>
                    <a:pt x="98" y="26"/>
                  </a:lnTo>
                  <a:lnTo>
                    <a:pt x="98" y="24"/>
                  </a:lnTo>
                  <a:lnTo>
                    <a:pt x="98" y="22"/>
                  </a:lnTo>
                  <a:lnTo>
                    <a:pt x="96" y="22"/>
                  </a:lnTo>
                  <a:lnTo>
                    <a:pt x="96" y="20"/>
                  </a:lnTo>
                  <a:lnTo>
                    <a:pt x="96" y="18"/>
                  </a:lnTo>
                  <a:lnTo>
                    <a:pt x="94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0" y="14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10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78" y="6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DE5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4" name="Freeform 442"/>
            <p:cNvSpPr>
              <a:spLocks/>
            </p:cNvSpPr>
            <p:nvPr/>
          </p:nvSpPr>
          <p:spPr bwMode="auto">
            <a:xfrm>
              <a:off x="5788025" y="1400175"/>
              <a:ext cx="152400" cy="889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4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4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0"/>
                </a:cxn>
                <a:cxn ang="0">
                  <a:pos x="2" y="34"/>
                </a:cxn>
                <a:cxn ang="0">
                  <a:pos x="4" y="38"/>
                </a:cxn>
                <a:cxn ang="0">
                  <a:pos x="8" y="40"/>
                </a:cxn>
                <a:cxn ang="0">
                  <a:pos x="12" y="44"/>
                </a:cxn>
                <a:cxn ang="0">
                  <a:pos x="16" y="48"/>
                </a:cxn>
                <a:cxn ang="0">
                  <a:pos x="22" y="50"/>
                </a:cxn>
                <a:cxn ang="0">
                  <a:pos x="28" y="52"/>
                </a:cxn>
                <a:cxn ang="0">
                  <a:pos x="36" y="54"/>
                </a:cxn>
                <a:cxn ang="0">
                  <a:pos x="42" y="56"/>
                </a:cxn>
                <a:cxn ang="0">
                  <a:pos x="50" y="56"/>
                </a:cxn>
                <a:cxn ang="0">
                  <a:pos x="58" y="56"/>
                </a:cxn>
                <a:cxn ang="0">
                  <a:pos x="64" y="54"/>
                </a:cxn>
                <a:cxn ang="0">
                  <a:pos x="70" y="54"/>
                </a:cxn>
                <a:cxn ang="0">
                  <a:pos x="76" y="52"/>
                </a:cxn>
                <a:cxn ang="0">
                  <a:pos x="82" y="50"/>
                </a:cxn>
                <a:cxn ang="0">
                  <a:pos x="86" y="46"/>
                </a:cxn>
                <a:cxn ang="0">
                  <a:pos x="90" y="44"/>
                </a:cxn>
                <a:cxn ang="0">
                  <a:pos x="94" y="40"/>
                </a:cxn>
                <a:cxn ang="0">
                  <a:pos x="96" y="36"/>
                </a:cxn>
                <a:cxn ang="0">
                  <a:pos x="96" y="32"/>
                </a:cxn>
                <a:cxn ang="0">
                  <a:pos x="96" y="28"/>
                </a:cxn>
                <a:cxn ang="0">
                  <a:pos x="96" y="24"/>
                </a:cxn>
                <a:cxn ang="0">
                  <a:pos x="92" y="20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2" y="10"/>
                </a:cxn>
                <a:cxn ang="0">
                  <a:pos x="76" y="6"/>
                </a:cxn>
                <a:cxn ang="0">
                  <a:pos x="70" y="4"/>
                </a:cxn>
                <a:cxn ang="0">
                  <a:pos x="64" y="2"/>
                </a:cxn>
                <a:cxn ang="0">
                  <a:pos x="56" y="0"/>
                </a:cxn>
                <a:cxn ang="0">
                  <a:pos x="48" y="0"/>
                </a:cxn>
              </a:cxnLst>
              <a:rect l="0" t="0" r="r" b="b"/>
              <a:pathLst>
                <a:path w="96" h="56">
                  <a:moveTo>
                    <a:pt x="48" y="0"/>
                  </a:move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4" y="50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30" y="52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4" y="56"/>
                  </a:lnTo>
                  <a:lnTo>
                    <a:pt x="58" y="56"/>
                  </a:lnTo>
                  <a:lnTo>
                    <a:pt x="60" y="56"/>
                  </a:lnTo>
                  <a:lnTo>
                    <a:pt x="62" y="56"/>
                  </a:lnTo>
                  <a:lnTo>
                    <a:pt x="64" y="54"/>
                  </a:lnTo>
                  <a:lnTo>
                    <a:pt x="66" y="54"/>
                  </a:lnTo>
                  <a:lnTo>
                    <a:pt x="68" y="54"/>
                  </a:lnTo>
                  <a:lnTo>
                    <a:pt x="70" y="54"/>
                  </a:lnTo>
                  <a:lnTo>
                    <a:pt x="72" y="54"/>
                  </a:lnTo>
                  <a:lnTo>
                    <a:pt x="74" y="52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80" y="50"/>
                  </a:lnTo>
                  <a:lnTo>
                    <a:pt x="82" y="50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8" y="46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96" y="28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24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6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0" y="8"/>
                  </a:lnTo>
                  <a:lnTo>
                    <a:pt x="78" y="8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EE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5" name="Freeform 443"/>
            <p:cNvSpPr>
              <a:spLocks/>
            </p:cNvSpPr>
            <p:nvPr/>
          </p:nvSpPr>
          <p:spPr bwMode="auto">
            <a:xfrm>
              <a:off x="5791200" y="1400175"/>
              <a:ext cx="149225" cy="85725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4" y="36"/>
                </a:cxn>
                <a:cxn ang="0">
                  <a:pos x="8" y="40"/>
                </a:cxn>
                <a:cxn ang="0">
                  <a:pos x="12" y="42"/>
                </a:cxn>
                <a:cxn ang="0">
                  <a:pos x="16" y="46"/>
                </a:cxn>
                <a:cxn ang="0">
                  <a:pos x="22" y="48"/>
                </a:cxn>
                <a:cxn ang="0">
                  <a:pos x="28" y="50"/>
                </a:cxn>
                <a:cxn ang="0">
                  <a:pos x="34" y="52"/>
                </a:cxn>
                <a:cxn ang="0">
                  <a:pos x="40" y="54"/>
                </a:cxn>
                <a:cxn ang="0">
                  <a:pos x="48" y="54"/>
                </a:cxn>
                <a:cxn ang="0">
                  <a:pos x="56" y="54"/>
                </a:cxn>
                <a:cxn ang="0">
                  <a:pos x="62" y="54"/>
                </a:cxn>
                <a:cxn ang="0">
                  <a:pos x="68" y="52"/>
                </a:cxn>
                <a:cxn ang="0">
                  <a:pos x="74" y="50"/>
                </a:cxn>
                <a:cxn ang="0">
                  <a:pos x="78" y="48"/>
                </a:cxn>
                <a:cxn ang="0">
                  <a:pos x="84" y="46"/>
                </a:cxn>
                <a:cxn ang="0">
                  <a:pos x="88" y="42"/>
                </a:cxn>
                <a:cxn ang="0">
                  <a:pos x="90" y="40"/>
                </a:cxn>
                <a:cxn ang="0">
                  <a:pos x="92" y="36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6" y="16"/>
                </a:cxn>
                <a:cxn ang="0">
                  <a:pos x="84" y="12"/>
                </a:cxn>
                <a:cxn ang="0">
                  <a:pos x="78" y="10"/>
                </a:cxn>
                <a:cxn ang="0">
                  <a:pos x="74" y="8"/>
                </a:cxn>
                <a:cxn ang="0">
                  <a:pos x="68" y="4"/>
                </a:cxn>
                <a:cxn ang="0">
                  <a:pos x="62" y="2"/>
                </a:cxn>
                <a:cxn ang="0">
                  <a:pos x="54" y="2"/>
                </a:cxn>
                <a:cxn ang="0">
                  <a:pos x="48" y="0"/>
                </a:cxn>
              </a:cxnLst>
              <a:rect l="0" t="0" r="r" b="b"/>
              <a:pathLst>
                <a:path w="94" h="54">
                  <a:moveTo>
                    <a:pt x="48" y="0"/>
                  </a:move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4" y="50"/>
                  </a:lnTo>
                  <a:lnTo>
                    <a:pt x="26" y="50"/>
                  </a:lnTo>
                  <a:lnTo>
                    <a:pt x="28" y="50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2" y="54"/>
                  </a:lnTo>
                  <a:lnTo>
                    <a:pt x="56" y="54"/>
                  </a:lnTo>
                  <a:lnTo>
                    <a:pt x="58" y="54"/>
                  </a:lnTo>
                  <a:lnTo>
                    <a:pt x="60" y="54"/>
                  </a:lnTo>
                  <a:lnTo>
                    <a:pt x="62" y="54"/>
                  </a:lnTo>
                  <a:lnTo>
                    <a:pt x="64" y="54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50"/>
                  </a:lnTo>
                  <a:lnTo>
                    <a:pt x="76" y="50"/>
                  </a:lnTo>
                  <a:lnTo>
                    <a:pt x="78" y="50"/>
                  </a:lnTo>
                  <a:lnTo>
                    <a:pt x="78" y="48"/>
                  </a:lnTo>
                  <a:lnTo>
                    <a:pt x="80" y="48"/>
                  </a:lnTo>
                  <a:lnTo>
                    <a:pt x="82" y="46"/>
                  </a:lnTo>
                  <a:lnTo>
                    <a:pt x="84" y="46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28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2" y="24"/>
                  </a:lnTo>
                  <a:lnTo>
                    <a:pt x="92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4" y="14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4" y="8"/>
                  </a:lnTo>
                  <a:lnTo>
                    <a:pt x="72" y="6"/>
                  </a:lnTo>
                  <a:lnTo>
                    <a:pt x="70" y="6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CD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6" name="Freeform 444"/>
            <p:cNvSpPr>
              <a:spLocks/>
            </p:cNvSpPr>
            <p:nvPr/>
          </p:nvSpPr>
          <p:spPr bwMode="auto">
            <a:xfrm>
              <a:off x="5794375" y="1400175"/>
              <a:ext cx="142875" cy="82550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4" y="2"/>
                </a:cxn>
                <a:cxn ang="0">
                  <a:pos x="28" y="2"/>
                </a:cxn>
                <a:cxn ang="0">
                  <a:pos x="22" y="4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4" y="36"/>
                </a:cxn>
                <a:cxn ang="0">
                  <a:pos x="6" y="38"/>
                </a:cxn>
                <a:cxn ang="0">
                  <a:pos x="10" y="42"/>
                </a:cxn>
                <a:cxn ang="0">
                  <a:pos x="16" y="44"/>
                </a:cxn>
                <a:cxn ang="0">
                  <a:pos x="20" y="48"/>
                </a:cxn>
                <a:cxn ang="0">
                  <a:pos x="26" y="50"/>
                </a:cxn>
                <a:cxn ang="0">
                  <a:pos x="32" y="50"/>
                </a:cxn>
                <a:cxn ang="0">
                  <a:pos x="40" y="52"/>
                </a:cxn>
                <a:cxn ang="0">
                  <a:pos x="46" y="52"/>
                </a:cxn>
                <a:cxn ang="0">
                  <a:pos x="52" y="52"/>
                </a:cxn>
                <a:cxn ang="0">
                  <a:pos x="60" y="52"/>
                </a:cxn>
                <a:cxn ang="0">
                  <a:pos x="66" y="50"/>
                </a:cxn>
                <a:cxn ang="0">
                  <a:pos x="72" y="50"/>
                </a:cxn>
                <a:cxn ang="0">
                  <a:pos x="76" y="48"/>
                </a:cxn>
                <a:cxn ang="0">
                  <a:pos x="80" y="44"/>
                </a:cxn>
                <a:cxn ang="0">
                  <a:pos x="84" y="42"/>
                </a:cxn>
                <a:cxn ang="0">
                  <a:pos x="86" y="38"/>
                </a:cxn>
                <a:cxn ang="0">
                  <a:pos x="88" y="36"/>
                </a:cxn>
                <a:cxn ang="0">
                  <a:pos x="90" y="32"/>
                </a:cxn>
                <a:cxn ang="0">
                  <a:pos x="90" y="28"/>
                </a:cxn>
                <a:cxn ang="0">
                  <a:pos x="88" y="24"/>
                </a:cxn>
                <a:cxn ang="0">
                  <a:pos x="86" y="20"/>
                </a:cxn>
                <a:cxn ang="0">
                  <a:pos x="84" y="16"/>
                </a:cxn>
                <a:cxn ang="0">
                  <a:pos x="80" y="12"/>
                </a:cxn>
                <a:cxn ang="0">
                  <a:pos x="76" y="10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4"/>
                </a:cxn>
                <a:cxn ang="0">
                  <a:pos x="52" y="2"/>
                </a:cxn>
                <a:cxn ang="0">
                  <a:pos x="46" y="2"/>
                </a:cxn>
              </a:cxnLst>
              <a:rect l="0" t="0" r="r" b="b"/>
              <a:pathLst>
                <a:path w="90" h="52">
                  <a:moveTo>
                    <a:pt x="46" y="2"/>
                  </a:moveTo>
                  <a:lnTo>
                    <a:pt x="44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6" y="50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4" y="52"/>
                  </a:lnTo>
                  <a:lnTo>
                    <a:pt x="38" y="52"/>
                  </a:lnTo>
                  <a:lnTo>
                    <a:pt x="40" y="52"/>
                  </a:lnTo>
                  <a:lnTo>
                    <a:pt x="42" y="52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60" y="52"/>
                  </a:lnTo>
                  <a:lnTo>
                    <a:pt x="62" y="52"/>
                  </a:lnTo>
                  <a:lnTo>
                    <a:pt x="64" y="52"/>
                  </a:lnTo>
                  <a:lnTo>
                    <a:pt x="66" y="50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2" y="50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6" y="48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0" y="44"/>
                  </a:lnTo>
                  <a:lnTo>
                    <a:pt x="82" y="44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90" y="34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6"/>
                  </a:lnTo>
                  <a:lnTo>
                    <a:pt x="90" y="24"/>
                  </a:lnTo>
                  <a:lnTo>
                    <a:pt x="88" y="24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86" y="20"/>
                  </a:lnTo>
                  <a:lnTo>
                    <a:pt x="86" y="18"/>
                  </a:lnTo>
                  <a:lnTo>
                    <a:pt x="84" y="18"/>
                  </a:lnTo>
                  <a:lnTo>
                    <a:pt x="84" y="16"/>
                  </a:lnTo>
                  <a:lnTo>
                    <a:pt x="82" y="16"/>
                  </a:lnTo>
                  <a:lnTo>
                    <a:pt x="82" y="14"/>
                  </a:lnTo>
                  <a:lnTo>
                    <a:pt x="80" y="12"/>
                  </a:lnTo>
                  <a:lnTo>
                    <a:pt x="78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4" y="10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70" y="6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FCDC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7" name="Freeform 445"/>
            <p:cNvSpPr>
              <a:spLocks/>
            </p:cNvSpPr>
            <p:nvPr/>
          </p:nvSpPr>
          <p:spPr bwMode="auto">
            <a:xfrm>
              <a:off x="5797550" y="1403350"/>
              <a:ext cx="136525" cy="79375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34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4" y="32"/>
                </a:cxn>
                <a:cxn ang="0">
                  <a:pos x="6" y="36"/>
                </a:cxn>
                <a:cxn ang="0">
                  <a:pos x="10" y="38"/>
                </a:cxn>
                <a:cxn ang="0">
                  <a:pos x="14" y="42"/>
                </a:cxn>
                <a:cxn ang="0">
                  <a:pos x="20" y="44"/>
                </a:cxn>
                <a:cxn ang="0">
                  <a:pos x="26" y="46"/>
                </a:cxn>
                <a:cxn ang="0">
                  <a:pos x="32" y="48"/>
                </a:cxn>
                <a:cxn ang="0">
                  <a:pos x="38" y="48"/>
                </a:cxn>
                <a:cxn ang="0">
                  <a:pos x="44" y="50"/>
                </a:cxn>
                <a:cxn ang="0">
                  <a:pos x="50" y="50"/>
                </a:cxn>
                <a:cxn ang="0">
                  <a:pos x="58" y="48"/>
                </a:cxn>
                <a:cxn ang="0">
                  <a:pos x="62" y="48"/>
                </a:cxn>
                <a:cxn ang="0">
                  <a:pos x="68" y="46"/>
                </a:cxn>
                <a:cxn ang="0">
                  <a:pos x="74" y="44"/>
                </a:cxn>
                <a:cxn ang="0">
                  <a:pos x="78" y="42"/>
                </a:cxn>
                <a:cxn ang="0">
                  <a:pos x="80" y="40"/>
                </a:cxn>
                <a:cxn ang="0">
                  <a:pos x="84" y="36"/>
                </a:cxn>
                <a:cxn ang="0">
                  <a:pos x="86" y="32"/>
                </a:cxn>
                <a:cxn ang="0">
                  <a:pos x="86" y="30"/>
                </a:cxn>
                <a:cxn ang="0">
                  <a:pos x="86" y="26"/>
                </a:cxn>
                <a:cxn ang="0">
                  <a:pos x="86" y="22"/>
                </a:cxn>
                <a:cxn ang="0">
                  <a:pos x="84" y="18"/>
                </a:cxn>
                <a:cxn ang="0">
                  <a:pos x="80" y="14"/>
                </a:cxn>
                <a:cxn ang="0">
                  <a:pos x="78" y="12"/>
                </a:cxn>
                <a:cxn ang="0">
                  <a:pos x="74" y="8"/>
                </a:cxn>
                <a:cxn ang="0">
                  <a:pos x="68" y="6"/>
                </a:cxn>
                <a:cxn ang="0">
                  <a:pos x="64" y="4"/>
                </a:cxn>
                <a:cxn ang="0">
                  <a:pos x="58" y="2"/>
                </a:cxn>
                <a:cxn ang="0">
                  <a:pos x="50" y="0"/>
                </a:cxn>
                <a:cxn ang="0">
                  <a:pos x="44" y="0"/>
                </a:cxn>
              </a:cxnLst>
              <a:rect l="0" t="0" r="r" b="b"/>
              <a:pathLst>
                <a:path w="86" h="50">
                  <a:moveTo>
                    <a:pt x="44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4" y="50"/>
                  </a:lnTo>
                  <a:lnTo>
                    <a:pt x="46" y="50"/>
                  </a:lnTo>
                  <a:lnTo>
                    <a:pt x="48" y="50"/>
                  </a:lnTo>
                  <a:lnTo>
                    <a:pt x="50" y="50"/>
                  </a:lnTo>
                  <a:lnTo>
                    <a:pt x="54" y="50"/>
                  </a:lnTo>
                  <a:lnTo>
                    <a:pt x="56" y="48"/>
                  </a:lnTo>
                  <a:lnTo>
                    <a:pt x="58" y="48"/>
                  </a:lnTo>
                  <a:lnTo>
                    <a:pt x="60" y="48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6" y="46"/>
                  </a:lnTo>
                  <a:lnTo>
                    <a:pt x="68" y="46"/>
                  </a:lnTo>
                  <a:lnTo>
                    <a:pt x="70" y="46"/>
                  </a:lnTo>
                  <a:lnTo>
                    <a:pt x="72" y="44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6" y="42"/>
                  </a:lnTo>
                  <a:lnTo>
                    <a:pt x="78" y="42"/>
                  </a:lnTo>
                  <a:lnTo>
                    <a:pt x="78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4" y="36"/>
                  </a:lnTo>
                  <a:lnTo>
                    <a:pt x="84" y="34"/>
                  </a:lnTo>
                  <a:lnTo>
                    <a:pt x="86" y="34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24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6" y="20"/>
                  </a:lnTo>
                  <a:lnTo>
                    <a:pt x="84" y="20"/>
                  </a:lnTo>
                  <a:lnTo>
                    <a:pt x="84" y="18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80" y="14"/>
                  </a:lnTo>
                  <a:lnTo>
                    <a:pt x="80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4" y="10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6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BD8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8" name="Freeform 446"/>
            <p:cNvSpPr>
              <a:spLocks/>
            </p:cNvSpPr>
            <p:nvPr/>
          </p:nvSpPr>
          <p:spPr bwMode="auto">
            <a:xfrm>
              <a:off x="5800725" y="1403350"/>
              <a:ext cx="133350" cy="762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4" y="30"/>
                </a:cxn>
                <a:cxn ang="0">
                  <a:pos x="6" y="34"/>
                </a:cxn>
                <a:cxn ang="0">
                  <a:pos x="10" y="38"/>
                </a:cxn>
                <a:cxn ang="0">
                  <a:pos x="14" y="40"/>
                </a:cxn>
                <a:cxn ang="0">
                  <a:pos x="18" y="42"/>
                </a:cxn>
                <a:cxn ang="0">
                  <a:pos x="24" y="44"/>
                </a:cxn>
                <a:cxn ang="0">
                  <a:pos x="30" y="46"/>
                </a:cxn>
                <a:cxn ang="0">
                  <a:pos x="36" y="48"/>
                </a:cxn>
                <a:cxn ang="0">
                  <a:pos x="42" y="48"/>
                </a:cxn>
                <a:cxn ang="0">
                  <a:pos x="48" y="48"/>
                </a:cxn>
                <a:cxn ang="0">
                  <a:pos x="54" y="48"/>
                </a:cxn>
                <a:cxn ang="0">
                  <a:pos x="60" y="46"/>
                </a:cxn>
                <a:cxn ang="0">
                  <a:pos x="66" y="44"/>
                </a:cxn>
                <a:cxn ang="0">
                  <a:pos x="70" y="44"/>
                </a:cxn>
                <a:cxn ang="0">
                  <a:pos x="74" y="40"/>
                </a:cxn>
                <a:cxn ang="0">
                  <a:pos x="78" y="38"/>
                </a:cxn>
                <a:cxn ang="0">
                  <a:pos x="80" y="36"/>
                </a:cxn>
                <a:cxn ang="0">
                  <a:pos x="82" y="32"/>
                </a:cxn>
                <a:cxn ang="0">
                  <a:pos x="84" y="28"/>
                </a:cxn>
                <a:cxn ang="0">
                  <a:pos x="84" y="24"/>
                </a:cxn>
                <a:cxn ang="0">
                  <a:pos x="82" y="22"/>
                </a:cxn>
                <a:cxn ang="0">
                  <a:pos x="80" y="18"/>
                </a:cxn>
                <a:cxn ang="0">
                  <a:pos x="78" y="14"/>
                </a:cxn>
                <a:cxn ang="0">
                  <a:pos x="74" y="12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4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2" y="0"/>
                </a:cxn>
              </a:cxnLst>
              <a:rect l="0" t="0" r="r" b="b"/>
              <a:pathLst>
                <a:path w="84" h="48">
                  <a:moveTo>
                    <a:pt x="42" y="0"/>
                  </a:move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8" y="46"/>
                  </a:lnTo>
                  <a:lnTo>
                    <a:pt x="60" y="46"/>
                  </a:lnTo>
                  <a:lnTo>
                    <a:pt x="62" y="46"/>
                  </a:lnTo>
                  <a:lnTo>
                    <a:pt x="64" y="46"/>
                  </a:lnTo>
                  <a:lnTo>
                    <a:pt x="66" y="44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0" y="44"/>
                  </a:lnTo>
                  <a:lnTo>
                    <a:pt x="72" y="42"/>
                  </a:lnTo>
                  <a:lnTo>
                    <a:pt x="74" y="42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2" y="32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6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2" y="22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6" y="14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BD60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9" name="Freeform 447"/>
            <p:cNvSpPr>
              <a:spLocks/>
            </p:cNvSpPr>
            <p:nvPr/>
          </p:nvSpPr>
          <p:spPr bwMode="auto">
            <a:xfrm>
              <a:off x="5803900" y="1403350"/>
              <a:ext cx="127000" cy="7302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6"/>
                </a:cxn>
                <a:cxn ang="0">
                  <a:pos x="4" y="30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4" y="38"/>
                </a:cxn>
                <a:cxn ang="0">
                  <a:pos x="18" y="40"/>
                </a:cxn>
                <a:cxn ang="0">
                  <a:pos x="24" y="42"/>
                </a:cxn>
                <a:cxn ang="0">
                  <a:pos x="28" y="44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6" y="46"/>
                </a:cxn>
                <a:cxn ang="0">
                  <a:pos x="52" y="46"/>
                </a:cxn>
                <a:cxn ang="0">
                  <a:pos x="58" y="46"/>
                </a:cxn>
                <a:cxn ang="0">
                  <a:pos x="62" y="44"/>
                </a:cxn>
                <a:cxn ang="0">
                  <a:pos x="68" y="42"/>
                </a:cxn>
                <a:cxn ang="0">
                  <a:pos x="72" y="40"/>
                </a:cxn>
                <a:cxn ang="0">
                  <a:pos x="74" y="38"/>
                </a:cxn>
                <a:cxn ang="0">
                  <a:pos x="78" y="34"/>
                </a:cxn>
                <a:cxn ang="0">
                  <a:pos x="80" y="32"/>
                </a:cxn>
                <a:cxn ang="0">
                  <a:pos x="80" y="28"/>
                </a:cxn>
                <a:cxn ang="0">
                  <a:pos x="80" y="24"/>
                </a:cxn>
                <a:cxn ang="0">
                  <a:pos x="80" y="22"/>
                </a:cxn>
                <a:cxn ang="0">
                  <a:pos x="78" y="18"/>
                </a:cxn>
                <a:cxn ang="0">
                  <a:pos x="74" y="14"/>
                </a:cxn>
                <a:cxn ang="0">
                  <a:pos x="72" y="12"/>
                </a:cxn>
                <a:cxn ang="0">
                  <a:pos x="68" y="8"/>
                </a:cxn>
                <a:cxn ang="0">
                  <a:pos x="64" y="6"/>
                </a:cxn>
                <a:cxn ang="0">
                  <a:pos x="58" y="4"/>
                </a:cxn>
                <a:cxn ang="0">
                  <a:pos x="54" y="2"/>
                </a:cxn>
                <a:cxn ang="0">
                  <a:pos x="48" y="2"/>
                </a:cxn>
                <a:cxn ang="0">
                  <a:pos x="42" y="0"/>
                </a:cxn>
              </a:cxnLst>
              <a:rect l="0" t="0" r="r" b="b"/>
              <a:pathLst>
                <a:path w="80" h="46">
                  <a:moveTo>
                    <a:pt x="42" y="0"/>
                  </a:move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4" y="44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70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80" y="32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0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BD10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0" name="Freeform 448"/>
            <p:cNvSpPr>
              <a:spLocks/>
            </p:cNvSpPr>
            <p:nvPr/>
          </p:nvSpPr>
          <p:spPr bwMode="auto">
            <a:xfrm>
              <a:off x="5807075" y="1403350"/>
              <a:ext cx="120650" cy="69850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0" y="0"/>
                </a:cxn>
                <a:cxn ang="0">
                  <a:pos x="24" y="2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32"/>
                </a:cxn>
                <a:cxn ang="0">
                  <a:pos x="10" y="34"/>
                </a:cxn>
                <a:cxn ang="0">
                  <a:pos x="12" y="38"/>
                </a:cxn>
                <a:cxn ang="0">
                  <a:pos x="18" y="40"/>
                </a:cxn>
                <a:cxn ang="0">
                  <a:pos x="22" y="42"/>
                </a:cxn>
                <a:cxn ang="0">
                  <a:pos x="28" y="42"/>
                </a:cxn>
                <a:cxn ang="0">
                  <a:pos x="34" y="44"/>
                </a:cxn>
                <a:cxn ang="0">
                  <a:pos x="38" y="44"/>
                </a:cxn>
                <a:cxn ang="0">
                  <a:pos x="44" y="44"/>
                </a:cxn>
                <a:cxn ang="0">
                  <a:pos x="50" y="44"/>
                </a:cxn>
                <a:cxn ang="0">
                  <a:pos x="56" y="44"/>
                </a:cxn>
                <a:cxn ang="0">
                  <a:pos x="60" y="42"/>
                </a:cxn>
                <a:cxn ang="0">
                  <a:pos x="64" y="40"/>
                </a:cxn>
                <a:cxn ang="0">
                  <a:pos x="68" y="38"/>
                </a:cxn>
                <a:cxn ang="0">
                  <a:pos x="72" y="36"/>
                </a:cxn>
                <a:cxn ang="0">
                  <a:pos x="74" y="34"/>
                </a:cxn>
                <a:cxn ang="0">
                  <a:pos x="76" y="30"/>
                </a:cxn>
                <a:cxn ang="0">
                  <a:pos x="76" y="28"/>
                </a:cxn>
                <a:cxn ang="0">
                  <a:pos x="76" y="24"/>
                </a:cxn>
                <a:cxn ang="0">
                  <a:pos x="76" y="22"/>
                </a:cxn>
                <a:cxn ang="0">
                  <a:pos x="74" y="18"/>
                </a:cxn>
                <a:cxn ang="0">
                  <a:pos x="72" y="14"/>
                </a:cxn>
                <a:cxn ang="0">
                  <a:pos x="68" y="12"/>
                </a:cxn>
                <a:cxn ang="0">
                  <a:pos x="66" y="10"/>
                </a:cxn>
                <a:cxn ang="0">
                  <a:pos x="62" y="6"/>
                </a:cxn>
                <a:cxn ang="0">
                  <a:pos x="56" y="4"/>
                </a:cxn>
                <a:cxn ang="0">
                  <a:pos x="52" y="4"/>
                </a:cxn>
                <a:cxn ang="0">
                  <a:pos x="46" y="2"/>
                </a:cxn>
                <a:cxn ang="0">
                  <a:pos x="40" y="2"/>
                </a:cxn>
              </a:cxnLst>
              <a:rect l="0" t="0" r="r" b="b"/>
              <a:pathLst>
                <a:path w="76" h="44">
                  <a:moveTo>
                    <a:pt x="40" y="2"/>
                  </a:move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30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52" y="44"/>
                  </a:lnTo>
                  <a:lnTo>
                    <a:pt x="54" y="44"/>
                  </a:lnTo>
                  <a:lnTo>
                    <a:pt x="56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60" y="42"/>
                  </a:lnTo>
                  <a:lnTo>
                    <a:pt x="62" y="42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6" y="40"/>
                  </a:lnTo>
                  <a:lnTo>
                    <a:pt x="68" y="40"/>
                  </a:lnTo>
                  <a:lnTo>
                    <a:pt x="68" y="38"/>
                  </a:lnTo>
                  <a:lnTo>
                    <a:pt x="70" y="38"/>
                  </a:lnTo>
                  <a:lnTo>
                    <a:pt x="70" y="38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6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F9CF0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1" name="Freeform 449"/>
            <p:cNvSpPr>
              <a:spLocks/>
            </p:cNvSpPr>
            <p:nvPr/>
          </p:nvSpPr>
          <p:spPr bwMode="auto">
            <a:xfrm>
              <a:off x="5810250" y="1406525"/>
              <a:ext cx="117475" cy="6667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8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6" y="28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6" y="36"/>
                </a:cxn>
                <a:cxn ang="0">
                  <a:pos x="22" y="38"/>
                </a:cxn>
                <a:cxn ang="0">
                  <a:pos x="26" y="40"/>
                </a:cxn>
                <a:cxn ang="0">
                  <a:pos x="32" y="40"/>
                </a:cxn>
                <a:cxn ang="0">
                  <a:pos x="38" y="42"/>
                </a:cxn>
                <a:cxn ang="0">
                  <a:pos x="42" y="42"/>
                </a:cxn>
                <a:cxn ang="0">
                  <a:pos x="48" y="42"/>
                </a:cxn>
                <a:cxn ang="0">
                  <a:pos x="52" y="40"/>
                </a:cxn>
                <a:cxn ang="0">
                  <a:pos x="58" y="40"/>
                </a:cxn>
                <a:cxn ang="0">
                  <a:pos x="62" y="38"/>
                </a:cxn>
                <a:cxn ang="0">
                  <a:pos x="66" y="36"/>
                </a:cxn>
                <a:cxn ang="0">
                  <a:pos x="68" y="34"/>
                </a:cxn>
                <a:cxn ang="0">
                  <a:pos x="70" y="32"/>
                </a:cxn>
                <a:cxn ang="0">
                  <a:pos x="72" y="28"/>
                </a:cxn>
                <a:cxn ang="0">
                  <a:pos x="74" y="26"/>
                </a:cxn>
                <a:cxn ang="0">
                  <a:pos x="74" y="22"/>
                </a:cxn>
                <a:cxn ang="0">
                  <a:pos x="72" y="18"/>
                </a:cxn>
                <a:cxn ang="0">
                  <a:pos x="72" y="16"/>
                </a:cxn>
                <a:cxn ang="0">
                  <a:pos x="70" y="12"/>
                </a:cxn>
                <a:cxn ang="0">
                  <a:pos x="66" y="10"/>
                </a:cxn>
                <a:cxn ang="0">
                  <a:pos x="62" y="8"/>
                </a:cxn>
                <a:cxn ang="0">
                  <a:pos x="58" y="6"/>
                </a:cxn>
                <a:cxn ang="0">
                  <a:pos x="54" y="4"/>
                </a:cxn>
                <a:cxn ang="0">
                  <a:pos x="50" y="2"/>
                </a:cxn>
                <a:cxn ang="0">
                  <a:pos x="44" y="0"/>
                </a:cxn>
                <a:cxn ang="0">
                  <a:pos x="38" y="0"/>
                </a:cxn>
              </a:cxnLst>
              <a:rect l="0" t="0" r="r" b="b"/>
              <a:pathLst>
                <a:path w="74" h="42">
                  <a:moveTo>
                    <a:pt x="38" y="0"/>
                  </a:move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6" y="42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4" y="40"/>
                  </a:lnTo>
                  <a:lnTo>
                    <a:pt x="56" y="40"/>
                  </a:lnTo>
                  <a:lnTo>
                    <a:pt x="58" y="40"/>
                  </a:lnTo>
                  <a:lnTo>
                    <a:pt x="58" y="38"/>
                  </a:lnTo>
                  <a:lnTo>
                    <a:pt x="60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AC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2" name="Freeform 450"/>
            <p:cNvSpPr>
              <a:spLocks/>
            </p:cNvSpPr>
            <p:nvPr/>
          </p:nvSpPr>
          <p:spPr bwMode="auto">
            <a:xfrm>
              <a:off x="5813425" y="1406525"/>
              <a:ext cx="111125" cy="6350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8"/>
                </a:cxn>
                <a:cxn ang="0">
                  <a:pos x="2" y="10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2" y="22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8" y="30"/>
                </a:cxn>
                <a:cxn ang="0">
                  <a:pos x="12" y="32"/>
                </a:cxn>
                <a:cxn ang="0">
                  <a:pos x="16" y="34"/>
                </a:cxn>
                <a:cxn ang="0">
                  <a:pos x="20" y="36"/>
                </a:cxn>
                <a:cxn ang="0">
                  <a:pos x="24" y="38"/>
                </a:cxn>
                <a:cxn ang="0">
                  <a:pos x="30" y="40"/>
                </a:cxn>
                <a:cxn ang="0">
                  <a:pos x="36" y="40"/>
                </a:cxn>
                <a:cxn ang="0">
                  <a:pos x="40" y="40"/>
                </a:cxn>
                <a:cxn ang="0">
                  <a:pos x="46" y="40"/>
                </a:cxn>
                <a:cxn ang="0">
                  <a:pos x="50" y="40"/>
                </a:cxn>
                <a:cxn ang="0">
                  <a:pos x="54" y="38"/>
                </a:cxn>
                <a:cxn ang="0">
                  <a:pos x="58" y="36"/>
                </a:cxn>
                <a:cxn ang="0">
                  <a:pos x="62" y="34"/>
                </a:cxn>
                <a:cxn ang="0">
                  <a:pos x="66" y="32"/>
                </a:cxn>
                <a:cxn ang="0">
                  <a:pos x="68" y="30"/>
                </a:cxn>
                <a:cxn ang="0">
                  <a:pos x="70" y="28"/>
                </a:cxn>
                <a:cxn ang="0">
                  <a:pos x="70" y="24"/>
                </a:cxn>
                <a:cxn ang="0">
                  <a:pos x="70" y="22"/>
                </a:cxn>
                <a:cxn ang="0">
                  <a:pos x="70" y="18"/>
                </a:cxn>
                <a:cxn ang="0">
                  <a:pos x="68" y="16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0" y="8"/>
                </a:cxn>
                <a:cxn ang="0">
                  <a:pos x="56" y="6"/>
                </a:cxn>
                <a:cxn ang="0">
                  <a:pos x="52" y="4"/>
                </a:cxn>
                <a:cxn ang="0">
                  <a:pos x="48" y="2"/>
                </a:cxn>
                <a:cxn ang="0">
                  <a:pos x="42" y="0"/>
                </a:cxn>
                <a:cxn ang="0">
                  <a:pos x="38" y="0"/>
                </a:cxn>
              </a:cxnLst>
              <a:rect l="0" t="0" r="r" b="b"/>
              <a:pathLst>
                <a:path w="70" h="40">
                  <a:moveTo>
                    <a:pt x="38" y="0"/>
                  </a:move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6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2" y="36"/>
                  </a:lnTo>
                  <a:lnTo>
                    <a:pt x="62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70" y="28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4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6" y="12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2" y="10"/>
                  </a:lnTo>
                  <a:lnTo>
                    <a:pt x="62" y="8"/>
                  </a:lnTo>
                  <a:lnTo>
                    <a:pt x="60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9CB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3" name="Freeform 451"/>
            <p:cNvSpPr>
              <a:spLocks/>
            </p:cNvSpPr>
            <p:nvPr/>
          </p:nvSpPr>
          <p:spPr bwMode="auto">
            <a:xfrm>
              <a:off x="5816600" y="1406525"/>
              <a:ext cx="104775" cy="6032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8"/>
                </a:cxn>
                <a:cxn ang="0">
                  <a:pos x="2" y="10"/>
                </a:cxn>
                <a:cxn ang="0">
                  <a:pos x="2" y="12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2" y="20"/>
                </a:cxn>
                <a:cxn ang="0">
                  <a:pos x="2" y="24"/>
                </a:cxn>
                <a:cxn ang="0">
                  <a:pos x="6" y="26"/>
                </a:cxn>
                <a:cxn ang="0">
                  <a:pos x="8" y="28"/>
                </a:cxn>
                <a:cxn ang="0">
                  <a:pos x="12" y="32"/>
                </a:cxn>
                <a:cxn ang="0">
                  <a:pos x="14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28" y="38"/>
                </a:cxn>
                <a:cxn ang="0">
                  <a:pos x="34" y="38"/>
                </a:cxn>
                <a:cxn ang="0">
                  <a:pos x="38" y="38"/>
                </a:cxn>
                <a:cxn ang="0">
                  <a:pos x="44" y="38"/>
                </a:cxn>
                <a:cxn ang="0">
                  <a:pos x="48" y="38"/>
                </a:cxn>
                <a:cxn ang="0">
                  <a:pos x="52" y="36"/>
                </a:cxn>
                <a:cxn ang="0">
                  <a:pos x="56" y="36"/>
                </a:cxn>
                <a:cxn ang="0">
                  <a:pos x="60" y="34"/>
                </a:cxn>
                <a:cxn ang="0">
                  <a:pos x="62" y="32"/>
                </a:cxn>
                <a:cxn ang="0">
                  <a:pos x="64" y="30"/>
                </a:cxn>
                <a:cxn ang="0">
                  <a:pos x="66" y="28"/>
                </a:cxn>
                <a:cxn ang="0">
                  <a:pos x="66" y="24"/>
                </a:cxn>
                <a:cxn ang="0">
                  <a:pos x="66" y="22"/>
                </a:cxn>
                <a:cxn ang="0">
                  <a:pos x="66" y="18"/>
                </a:cxn>
                <a:cxn ang="0">
                  <a:pos x="66" y="16"/>
                </a:cxn>
                <a:cxn ang="0">
                  <a:pos x="64" y="14"/>
                </a:cxn>
                <a:cxn ang="0">
                  <a:pos x="60" y="10"/>
                </a:cxn>
                <a:cxn ang="0">
                  <a:pos x="58" y="8"/>
                </a:cxn>
                <a:cxn ang="0">
                  <a:pos x="54" y="6"/>
                </a:cxn>
                <a:cxn ang="0">
                  <a:pos x="50" y="4"/>
                </a:cxn>
                <a:cxn ang="0">
                  <a:pos x="46" y="2"/>
                </a:cxn>
                <a:cxn ang="0">
                  <a:pos x="40" y="2"/>
                </a:cxn>
                <a:cxn ang="0">
                  <a:pos x="36" y="0"/>
                </a:cxn>
              </a:cxnLst>
              <a:rect l="0" t="0" r="r" b="b"/>
              <a:pathLst>
                <a:path w="66" h="38">
                  <a:moveTo>
                    <a:pt x="36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4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8C7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4" name="Freeform 452"/>
            <p:cNvSpPr>
              <a:spLocks/>
            </p:cNvSpPr>
            <p:nvPr/>
          </p:nvSpPr>
          <p:spPr bwMode="auto">
            <a:xfrm>
              <a:off x="5819775" y="1406525"/>
              <a:ext cx="101600" cy="6032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2" y="12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2" y="20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0" y="30"/>
                </a:cxn>
                <a:cxn ang="0">
                  <a:pos x="14" y="32"/>
                </a:cxn>
                <a:cxn ang="0">
                  <a:pos x="18" y="34"/>
                </a:cxn>
                <a:cxn ang="0">
                  <a:pos x="22" y="34"/>
                </a:cxn>
                <a:cxn ang="0">
                  <a:pos x="26" y="36"/>
                </a:cxn>
                <a:cxn ang="0">
                  <a:pos x="32" y="36"/>
                </a:cxn>
                <a:cxn ang="0">
                  <a:pos x="36" y="38"/>
                </a:cxn>
                <a:cxn ang="0">
                  <a:pos x="40" y="38"/>
                </a:cxn>
                <a:cxn ang="0">
                  <a:pos x="46" y="36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6" y="32"/>
                </a:cxn>
                <a:cxn ang="0">
                  <a:pos x="58" y="32"/>
                </a:cxn>
                <a:cxn ang="0">
                  <a:pos x="60" y="28"/>
                </a:cxn>
                <a:cxn ang="0">
                  <a:pos x="62" y="26"/>
                </a:cxn>
                <a:cxn ang="0">
                  <a:pos x="64" y="24"/>
                </a:cxn>
                <a:cxn ang="0">
                  <a:pos x="64" y="22"/>
                </a:cxn>
                <a:cxn ang="0">
                  <a:pos x="64" y="18"/>
                </a:cxn>
                <a:cxn ang="0">
                  <a:pos x="62" y="16"/>
                </a:cxn>
                <a:cxn ang="0">
                  <a:pos x="60" y="14"/>
                </a:cxn>
                <a:cxn ang="0">
                  <a:pos x="58" y="10"/>
                </a:cxn>
                <a:cxn ang="0">
                  <a:pos x="54" y="8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4" y="2"/>
                </a:cxn>
                <a:cxn ang="0">
                  <a:pos x="38" y="2"/>
                </a:cxn>
                <a:cxn ang="0">
                  <a:pos x="34" y="0"/>
                </a:cxn>
              </a:cxnLst>
              <a:rect l="0" t="0" r="r" b="b"/>
              <a:pathLst>
                <a:path w="64" h="38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8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4"/>
                  </a:lnTo>
                  <a:lnTo>
                    <a:pt x="56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28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2" y="18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2"/>
                  </a:lnTo>
                  <a:lnTo>
                    <a:pt x="58" y="12"/>
                  </a:lnTo>
                  <a:lnTo>
                    <a:pt x="58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6C21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5" name="Freeform 453"/>
            <p:cNvSpPr>
              <a:spLocks/>
            </p:cNvSpPr>
            <p:nvPr/>
          </p:nvSpPr>
          <p:spPr bwMode="auto">
            <a:xfrm>
              <a:off x="5743575" y="1371600"/>
              <a:ext cx="241300" cy="793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" y="16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10"/>
                </a:cxn>
                <a:cxn ang="0">
                  <a:pos x="16" y="10"/>
                </a:cxn>
                <a:cxn ang="0">
                  <a:pos x="20" y="8"/>
                </a:cxn>
                <a:cxn ang="0">
                  <a:pos x="24" y="6"/>
                </a:cxn>
                <a:cxn ang="0">
                  <a:pos x="28" y="6"/>
                </a:cxn>
                <a:cxn ang="0">
                  <a:pos x="32" y="4"/>
                </a:cxn>
                <a:cxn ang="0">
                  <a:pos x="36" y="2"/>
                </a:cxn>
                <a:cxn ang="0">
                  <a:pos x="42" y="2"/>
                </a:cxn>
                <a:cxn ang="0">
                  <a:pos x="48" y="0"/>
                </a:cxn>
                <a:cxn ang="0">
                  <a:pos x="52" y="0"/>
                </a:cxn>
                <a:cxn ang="0">
                  <a:pos x="58" y="0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76" y="0"/>
                </a:cxn>
                <a:cxn ang="0">
                  <a:pos x="84" y="2"/>
                </a:cxn>
                <a:cxn ang="0">
                  <a:pos x="90" y="2"/>
                </a:cxn>
                <a:cxn ang="0">
                  <a:pos x="96" y="4"/>
                </a:cxn>
                <a:cxn ang="0">
                  <a:pos x="102" y="8"/>
                </a:cxn>
                <a:cxn ang="0">
                  <a:pos x="108" y="10"/>
                </a:cxn>
                <a:cxn ang="0">
                  <a:pos x="116" y="14"/>
                </a:cxn>
                <a:cxn ang="0">
                  <a:pos x="122" y="18"/>
                </a:cxn>
                <a:cxn ang="0">
                  <a:pos x="128" y="24"/>
                </a:cxn>
                <a:cxn ang="0">
                  <a:pos x="134" y="28"/>
                </a:cxn>
                <a:cxn ang="0">
                  <a:pos x="140" y="36"/>
                </a:cxn>
                <a:cxn ang="0">
                  <a:pos x="146" y="42"/>
                </a:cxn>
                <a:cxn ang="0">
                  <a:pos x="152" y="50"/>
                </a:cxn>
                <a:cxn ang="0">
                  <a:pos x="152" y="50"/>
                </a:cxn>
                <a:cxn ang="0">
                  <a:pos x="150" y="48"/>
                </a:cxn>
                <a:cxn ang="0">
                  <a:pos x="150" y="46"/>
                </a:cxn>
                <a:cxn ang="0">
                  <a:pos x="148" y="44"/>
                </a:cxn>
                <a:cxn ang="0">
                  <a:pos x="146" y="42"/>
                </a:cxn>
                <a:cxn ang="0">
                  <a:pos x="144" y="40"/>
                </a:cxn>
                <a:cxn ang="0">
                  <a:pos x="142" y="38"/>
                </a:cxn>
                <a:cxn ang="0">
                  <a:pos x="138" y="36"/>
                </a:cxn>
                <a:cxn ang="0">
                  <a:pos x="136" y="34"/>
                </a:cxn>
                <a:cxn ang="0">
                  <a:pos x="132" y="32"/>
                </a:cxn>
                <a:cxn ang="0">
                  <a:pos x="128" y="30"/>
                </a:cxn>
                <a:cxn ang="0">
                  <a:pos x="126" y="28"/>
                </a:cxn>
                <a:cxn ang="0">
                  <a:pos x="120" y="24"/>
                </a:cxn>
                <a:cxn ang="0">
                  <a:pos x="116" y="22"/>
                </a:cxn>
                <a:cxn ang="0">
                  <a:pos x="112" y="20"/>
                </a:cxn>
                <a:cxn ang="0">
                  <a:pos x="106" y="18"/>
                </a:cxn>
                <a:cxn ang="0">
                  <a:pos x="100" y="16"/>
                </a:cxn>
                <a:cxn ang="0">
                  <a:pos x="96" y="14"/>
                </a:cxn>
                <a:cxn ang="0">
                  <a:pos x="90" y="12"/>
                </a:cxn>
                <a:cxn ang="0">
                  <a:pos x="82" y="12"/>
                </a:cxn>
                <a:cxn ang="0">
                  <a:pos x="76" y="10"/>
                </a:cxn>
                <a:cxn ang="0">
                  <a:pos x="70" y="10"/>
                </a:cxn>
                <a:cxn ang="0">
                  <a:pos x="62" y="8"/>
                </a:cxn>
                <a:cxn ang="0">
                  <a:pos x="54" y="8"/>
                </a:cxn>
                <a:cxn ang="0">
                  <a:pos x="46" y="10"/>
                </a:cxn>
                <a:cxn ang="0">
                  <a:pos x="38" y="10"/>
                </a:cxn>
                <a:cxn ang="0">
                  <a:pos x="28" y="10"/>
                </a:cxn>
                <a:cxn ang="0">
                  <a:pos x="20" y="12"/>
                </a:cxn>
                <a:cxn ang="0">
                  <a:pos x="10" y="14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152" h="50">
                  <a:moveTo>
                    <a:pt x="0" y="16"/>
                  </a:moveTo>
                  <a:lnTo>
                    <a:pt x="2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6" y="10"/>
                  </a:lnTo>
                  <a:lnTo>
                    <a:pt x="20" y="8"/>
                  </a:lnTo>
                  <a:lnTo>
                    <a:pt x="24" y="6"/>
                  </a:lnTo>
                  <a:lnTo>
                    <a:pt x="28" y="6"/>
                  </a:lnTo>
                  <a:lnTo>
                    <a:pt x="32" y="4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0" y="2"/>
                  </a:lnTo>
                  <a:lnTo>
                    <a:pt x="96" y="4"/>
                  </a:lnTo>
                  <a:lnTo>
                    <a:pt x="102" y="8"/>
                  </a:lnTo>
                  <a:lnTo>
                    <a:pt x="108" y="10"/>
                  </a:lnTo>
                  <a:lnTo>
                    <a:pt x="116" y="14"/>
                  </a:lnTo>
                  <a:lnTo>
                    <a:pt x="122" y="18"/>
                  </a:lnTo>
                  <a:lnTo>
                    <a:pt x="128" y="24"/>
                  </a:lnTo>
                  <a:lnTo>
                    <a:pt x="134" y="28"/>
                  </a:lnTo>
                  <a:lnTo>
                    <a:pt x="140" y="36"/>
                  </a:lnTo>
                  <a:lnTo>
                    <a:pt x="146" y="42"/>
                  </a:lnTo>
                  <a:lnTo>
                    <a:pt x="152" y="50"/>
                  </a:lnTo>
                  <a:lnTo>
                    <a:pt x="152" y="50"/>
                  </a:lnTo>
                  <a:lnTo>
                    <a:pt x="150" y="48"/>
                  </a:lnTo>
                  <a:lnTo>
                    <a:pt x="150" y="46"/>
                  </a:lnTo>
                  <a:lnTo>
                    <a:pt x="148" y="44"/>
                  </a:lnTo>
                  <a:lnTo>
                    <a:pt x="146" y="42"/>
                  </a:lnTo>
                  <a:lnTo>
                    <a:pt x="144" y="40"/>
                  </a:lnTo>
                  <a:lnTo>
                    <a:pt x="142" y="38"/>
                  </a:lnTo>
                  <a:lnTo>
                    <a:pt x="138" y="36"/>
                  </a:lnTo>
                  <a:lnTo>
                    <a:pt x="136" y="34"/>
                  </a:lnTo>
                  <a:lnTo>
                    <a:pt x="132" y="32"/>
                  </a:lnTo>
                  <a:lnTo>
                    <a:pt x="128" y="30"/>
                  </a:lnTo>
                  <a:lnTo>
                    <a:pt x="126" y="28"/>
                  </a:lnTo>
                  <a:lnTo>
                    <a:pt x="120" y="24"/>
                  </a:lnTo>
                  <a:lnTo>
                    <a:pt x="116" y="22"/>
                  </a:lnTo>
                  <a:lnTo>
                    <a:pt x="112" y="20"/>
                  </a:lnTo>
                  <a:lnTo>
                    <a:pt x="106" y="18"/>
                  </a:lnTo>
                  <a:lnTo>
                    <a:pt x="100" y="16"/>
                  </a:lnTo>
                  <a:lnTo>
                    <a:pt x="96" y="14"/>
                  </a:lnTo>
                  <a:lnTo>
                    <a:pt x="90" y="12"/>
                  </a:lnTo>
                  <a:lnTo>
                    <a:pt x="82" y="12"/>
                  </a:lnTo>
                  <a:lnTo>
                    <a:pt x="76" y="10"/>
                  </a:lnTo>
                  <a:lnTo>
                    <a:pt x="70" y="10"/>
                  </a:lnTo>
                  <a:lnTo>
                    <a:pt x="62" y="8"/>
                  </a:lnTo>
                  <a:lnTo>
                    <a:pt x="54" y="8"/>
                  </a:lnTo>
                  <a:lnTo>
                    <a:pt x="46" y="10"/>
                  </a:lnTo>
                  <a:lnTo>
                    <a:pt x="38" y="10"/>
                  </a:lnTo>
                  <a:lnTo>
                    <a:pt x="28" y="10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0A5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6" name="Freeform 454"/>
            <p:cNvSpPr>
              <a:spLocks/>
            </p:cNvSpPr>
            <p:nvPr/>
          </p:nvSpPr>
          <p:spPr bwMode="auto">
            <a:xfrm>
              <a:off x="5362575" y="1606550"/>
              <a:ext cx="558800" cy="165100"/>
            </a:xfrm>
            <a:custGeom>
              <a:avLst/>
              <a:gdLst/>
              <a:ahLst/>
              <a:cxnLst>
                <a:cxn ang="0">
                  <a:pos x="32" y="30"/>
                </a:cxn>
                <a:cxn ang="0">
                  <a:pos x="26" y="34"/>
                </a:cxn>
                <a:cxn ang="0">
                  <a:pos x="20" y="34"/>
                </a:cxn>
                <a:cxn ang="0">
                  <a:pos x="16" y="34"/>
                </a:cxn>
                <a:cxn ang="0">
                  <a:pos x="10" y="34"/>
                </a:cxn>
                <a:cxn ang="0">
                  <a:pos x="6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4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40" y="6"/>
                </a:cxn>
                <a:cxn ang="0">
                  <a:pos x="62" y="24"/>
                </a:cxn>
                <a:cxn ang="0">
                  <a:pos x="80" y="38"/>
                </a:cxn>
                <a:cxn ang="0">
                  <a:pos x="102" y="52"/>
                </a:cxn>
                <a:cxn ang="0">
                  <a:pos x="124" y="64"/>
                </a:cxn>
                <a:cxn ang="0">
                  <a:pos x="148" y="76"/>
                </a:cxn>
                <a:cxn ang="0">
                  <a:pos x="170" y="82"/>
                </a:cxn>
                <a:cxn ang="0">
                  <a:pos x="192" y="82"/>
                </a:cxn>
                <a:cxn ang="0">
                  <a:pos x="214" y="82"/>
                </a:cxn>
                <a:cxn ang="0">
                  <a:pos x="240" y="78"/>
                </a:cxn>
                <a:cxn ang="0">
                  <a:pos x="278" y="72"/>
                </a:cxn>
                <a:cxn ang="0">
                  <a:pos x="304" y="66"/>
                </a:cxn>
                <a:cxn ang="0">
                  <a:pos x="314" y="64"/>
                </a:cxn>
                <a:cxn ang="0">
                  <a:pos x="318" y="62"/>
                </a:cxn>
                <a:cxn ang="0">
                  <a:pos x="320" y="58"/>
                </a:cxn>
                <a:cxn ang="0">
                  <a:pos x="324" y="52"/>
                </a:cxn>
                <a:cxn ang="0">
                  <a:pos x="328" y="50"/>
                </a:cxn>
                <a:cxn ang="0">
                  <a:pos x="332" y="48"/>
                </a:cxn>
                <a:cxn ang="0">
                  <a:pos x="336" y="50"/>
                </a:cxn>
                <a:cxn ang="0">
                  <a:pos x="342" y="54"/>
                </a:cxn>
                <a:cxn ang="0">
                  <a:pos x="350" y="58"/>
                </a:cxn>
                <a:cxn ang="0">
                  <a:pos x="352" y="64"/>
                </a:cxn>
                <a:cxn ang="0">
                  <a:pos x="352" y="70"/>
                </a:cxn>
                <a:cxn ang="0">
                  <a:pos x="350" y="74"/>
                </a:cxn>
                <a:cxn ang="0">
                  <a:pos x="346" y="76"/>
                </a:cxn>
                <a:cxn ang="0">
                  <a:pos x="340" y="78"/>
                </a:cxn>
                <a:cxn ang="0">
                  <a:pos x="334" y="76"/>
                </a:cxn>
                <a:cxn ang="0">
                  <a:pos x="328" y="74"/>
                </a:cxn>
                <a:cxn ang="0">
                  <a:pos x="322" y="72"/>
                </a:cxn>
                <a:cxn ang="0">
                  <a:pos x="308" y="74"/>
                </a:cxn>
                <a:cxn ang="0">
                  <a:pos x="290" y="78"/>
                </a:cxn>
                <a:cxn ang="0">
                  <a:pos x="256" y="90"/>
                </a:cxn>
                <a:cxn ang="0">
                  <a:pos x="232" y="96"/>
                </a:cxn>
                <a:cxn ang="0">
                  <a:pos x="208" y="102"/>
                </a:cxn>
                <a:cxn ang="0">
                  <a:pos x="188" y="104"/>
                </a:cxn>
                <a:cxn ang="0">
                  <a:pos x="170" y="102"/>
                </a:cxn>
                <a:cxn ang="0">
                  <a:pos x="152" y="96"/>
                </a:cxn>
                <a:cxn ang="0">
                  <a:pos x="132" y="86"/>
                </a:cxn>
                <a:cxn ang="0">
                  <a:pos x="114" y="74"/>
                </a:cxn>
                <a:cxn ang="0">
                  <a:pos x="90" y="60"/>
                </a:cxn>
                <a:cxn ang="0">
                  <a:pos x="60" y="40"/>
                </a:cxn>
                <a:cxn ang="0">
                  <a:pos x="52" y="32"/>
                </a:cxn>
                <a:cxn ang="0">
                  <a:pos x="46" y="30"/>
                </a:cxn>
                <a:cxn ang="0">
                  <a:pos x="40" y="28"/>
                </a:cxn>
                <a:cxn ang="0">
                  <a:pos x="38" y="26"/>
                </a:cxn>
                <a:cxn ang="0">
                  <a:pos x="36" y="28"/>
                </a:cxn>
              </a:cxnLst>
              <a:rect l="0" t="0" r="r" b="b"/>
              <a:pathLst>
                <a:path w="352" h="104">
                  <a:moveTo>
                    <a:pt x="36" y="28"/>
                  </a:moveTo>
                  <a:lnTo>
                    <a:pt x="36" y="28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0" y="32"/>
                  </a:lnTo>
                  <a:lnTo>
                    <a:pt x="28" y="32"/>
                  </a:lnTo>
                  <a:lnTo>
                    <a:pt x="26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10"/>
                  </a:lnTo>
                  <a:lnTo>
                    <a:pt x="50" y="16"/>
                  </a:lnTo>
                  <a:lnTo>
                    <a:pt x="58" y="20"/>
                  </a:lnTo>
                  <a:lnTo>
                    <a:pt x="62" y="24"/>
                  </a:lnTo>
                  <a:lnTo>
                    <a:pt x="66" y="28"/>
                  </a:lnTo>
                  <a:lnTo>
                    <a:pt x="70" y="30"/>
                  </a:lnTo>
                  <a:lnTo>
                    <a:pt x="76" y="34"/>
                  </a:lnTo>
                  <a:lnTo>
                    <a:pt x="80" y="38"/>
                  </a:lnTo>
                  <a:lnTo>
                    <a:pt x="86" y="42"/>
                  </a:lnTo>
                  <a:lnTo>
                    <a:pt x="90" y="44"/>
                  </a:lnTo>
                  <a:lnTo>
                    <a:pt x="96" y="48"/>
                  </a:lnTo>
                  <a:lnTo>
                    <a:pt x="102" y="52"/>
                  </a:lnTo>
                  <a:lnTo>
                    <a:pt x="106" y="56"/>
                  </a:lnTo>
                  <a:lnTo>
                    <a:pt x="112" y="58"/>
                  </a:lnTo>
                  <a:lnTo>
                    <a:pt x="118" y="62"/>
                  </a:lnTo>
                  <a:lnTo>
                    <a:pt x="124" y="64"/>
                  </a:lnTo>
                  <a:lnTo>
                    <a:pt x="130" y="68"/>
                  </a:lnTo>
                  <a:lnTo>
                    <a:pt x="136" y="70"/>
                  </a:lnTo>
                  <a:lnTo>
                    <a:pt x="142" y="74"/>
                  </a:lnTo>
                  <a:lnTo>
                    <a:pt x="148" y="76"/>
                  </a:lnTo>
                  <a:lnTo>
                    <a:pt x="154" y="78"/>
                  </a:lnTo>
                  <a:lnTo>
                    <a:pt x="160" y="80"/>
                  </a:lnTo>
                  <a:lnTo>
                    <a:pt x="164" y="80"/>
                  </a:lnTo>
                  <a:lnTo>
                    <a:pt x="170" y="82"/>
                  </a:lnTo>
                  <a:lnTo>
                    <a:pt x="176" y="82"/>
                  </a:lnTo>
                  <a:lnTo>
                    <a:pt x="182" y="84"/>
                  </a:lnTo>
                  <a:lnTo>
                    <a:pt x="186" y="84"/>
                  </a:lnTo>
                  <a:lnTo>
                    <a:pt x="192" y="82"/>
                  </a:lnTo>
                  <a:lnTo>
                    <a:pt x="198" y="82"/>
                  </a:lnTo>
                  <a:lnTo>
                    <a:pt x="204" y="82"/>
                  </a:lnTo>
                  <a:lnTo>
                    <a:pt x="208" y="82"/>
                  </a:lnTo>
                  <a:lnTo>
                    <a:pt x="214" y="82"/>
                  </a:lnTo>
                  <a:lnTo>
                    <a:pt x="220" y="82"/>
                  </a:lnTo>
                  <a:lnTo>
                    <a:pt x="224" y="80"/>
                  </a:lnTo>
                  <a:lnTo>
                    <a:pt x="230" y="80"/>
                  </a:lnTo>
                  <a:lnTo>
                    <a:pt x="240" y="78"/>
                  </a:lnTo>
                  <a:lnTo>
                    <a:pt x="250" y="78"/>
                  </a:lnTo>
                  <a:lnTo>
                    <a:pt x="260" y="76"/>
                  </a:lnTo>
                  <a:lnTo>
                    <a:pt x="268" y="74"/>
                  </a:lnTo>
                  <a:lnTo>
                    <a:pt x="278" y="72"/>
                  </a:lnTo>
                  <a:lnTo>
                    <a:pt x="286" y="72"/>
                  </a:lnTo>
                  <a:lnTo>
                    <a:pt x="292" y="70"/>
                  </a:lnTo>
                  <a:lnTo>
                    <a:pt x="300" y="68"/>
                  </a:lnTo>
                  <a:lnTo>
                    <a:pt x="304" y="66"/>
                  </a:lnTo>
                  <a:lnTo>
                    <a:pt x="310" y="66"/>
                  </a:lnTo>
                  <a:lnTo>
                    <a:pt x="312" y="64"/>
                  </a:lnTo>
                  <a:lnTo>
                    <a:pt x="312" y="64"/>
                  </a:lnTo>
                  <a:lnTo>
                    <a:pt x="314" y="64"/>
                  </a:lnTo>
                  <a:lnTo>
                    <a:pt x="316" y="64"/>
                  </a:lnTo>
                  <a:lnTo>
                    <a:pt x="316" y="64"/>
                  </a:lnTo>
                  <a:lnTo>
                    <a:pt x="316" y="62"/>
                  </a:lnTo>
                  <a:lnTo>
                    <a:pt x="318" y="62"/>
                  </a:lnTo>
                  <a:lnTo>
                    <a:pt x="318" y="62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20" y="58"/>
                  </a:lnTo>
                  <a:lnTo>
                    <a:pt x="322" y="58"/>
                  </a:lnTo>
                  <a:lnTo>
                    <a:pt x="322" y="56"/>
                  </a:lnTo>
                  <a:lnTo>
                    <a:pt x="324" y="54"/>
                  </a:lnTo>
                  <a:lnTo>
                    <a:pt x="324" y="52"/>
                  </a:lnTo>
                  <a:lnTo>
                    <a:pt x="326" y="52"/>
                  </a:lnTo>
                  <a:lnTo>
                    <a:pt x="326" y="50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2" y="48"/>
                  </a:lnTo>
                  <a:lnTo>
                    <a:pt x="332" y="48"/>
                  </a:lnTo>
                  <a:lnTo>
                    <a:pt x="334" y="48"/>
                  </a:lnTo>
                  <a:lnTo>
                    <a:pt x="336" y="48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40" y="50"/>
                  </a:lnTo>
                  <a:lnTo>
                    <a:pt x="342" y="52"/>
                  </a:lnTo>
                  <a:lnTo>
                    <a:pt x="342" y="54"/>
                  </a:lnTo>
                  <a:lnTo>
                    <a:pt x="344" y="54"/>
                  </a:lnTo>
                  <a:lnTo>
                    <a:pt x="346" y="56"/>
                  </a:lnTo>
                  <a:lnTo>
                    <a:pt x="348" y="58"/>
                  </a:lnTo>
                  <a:lnTo>
                    <a:pt x="350" y="58"/>
                  </a:lnTo>
                  <a:lnTo>
                    <a:pt x="350" y="60"/>
                  </a:lnTo>
                  <a:lnTo>
                    <a:pt x="352" y="62"/>
                  </a:lnTo>
                  <a:lnTo>
                    <a:pt x="352" y="64"/>
                  </a:lnTo>
                  <a:lnTo>
                    <a:pt x="352" y="64"/>
                  </a:lnTo>
                  <a:lnTo>
                    <a:pt x="352" y="66"/>
                  </a:lnTo>
                  <a:lnTo>
                    <a:pt x="352" y="68"/>
                  </a:lnTo>
                  <a:lnTo>
                    <a:pt x="352" y="68"/>
                  </a:lnTo>
                  <a:lnTo>
                    <a:pt x="352" y="70"/>
                  </a:lnTo>
                  <a:lnTo>
                    <a:pt x="352" y="70"/>
                  </a:lnTo>
                  <a:lnTo>
                    <a:pt x="352" y="72"/>
                  </a:lnTo>
                  <a:lnTo>
                    <a:pt x="350" y="72"/>
                  </a:lnTo>
                  <a:lnTo>
                    <a:pt x="350" y="74"/>
                  </a:lnTo>
                  <a:lnTo>
                    <a:pt x="348" y="74"/>
                  </a:lnTo>
                  <a:lnTo>
                    <a:pt x="348" y="74"/>
                  </a:lnTo>
                  <a:lnTo>
                    <a:pt x="346" y="76"/>
                  </a:lnTo>
                  <a:lnTo>
                    <a:pt x="346" y="76"/>
                  </a:lnTo>
                  <a:lnTo>
                    <a:pt x="344" y="76"/>
                  </a:lnTo>
                  <a:lnTo>
                    <a:pt x="342" y="78"/>
                  </a:lnTo>
                  <a:lnTo>
                    <a:pt x="342" y="78"/>
                  </a:lnTo>
                  <a:lnTo>
                    <a:pt x="340" y="78"/>
                  </a:lnTo>
                  <a:lnTo>
                    <a:pt x="338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4" y="76"/>
                  </a:lnTo>
                  <a:lnTo>
                    <a:pt x="332" y="76"/>
                  </a:lnTo>
                  <a:lnTo>
                    <a:pt x="332" y="76"/>
                  </a:lnTo>
                  <a:lnTo>
                    <a:pt x="330" y="76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6" y="72"/>
                  </a:lnTo>
                  <a:lnTo>
                    <a:pt x="324" y="72"/>
                  </a:lnTo>
                  <a:lnTo>
                    <a:pt x="322" y="72"/>
                  </a:lnTo>
                  <a:lnTo>
                    <a:pt x="318" y="72"/>
                  </a:lnTo>
                  <a:lnTo>
                    <a:pt x="316" y="72"/>
                  </a:lnTo>
                  <a:lnTo>
                    <a:pt x="312" y="72"/>
                  </a:lnTo>
                  <a:lnTo>
                    <a:pt x="308" y="74"/>
                  </a:lnTo>
                  <a:lnTo>
                    <a:pt x="304" y="74"/>
                  </a:lnTo>
                  <a:lnTo>
                    <a:pt x="300" y="76"/>
                  </a:lnTo>
                  <a:lnTo>
                    <a:pt x="294" y="78"/>
                  </a:lnTo>
                  <a:lnTo>
                    <a:pt x="290" y="78"/>
                  </a:lnTo>
                  <a:lnTo>
                    <a:pt x="284" y="80"/>
                  </a:lnTo>
                  <a:lnTo>
                    <a:pt x="274" y="84"/>
                  </a:lnTo>
                  <a:lnTo>
                    <a:pt x="262" y="88"/>
                  </a:lnTo>
                  <a:lnTo>
                    <a:pt x="256" y="90"/>
                  </a:lnTo>
                  <a:lnTo>
                    <a:pt x="250" y="92"/>
                  </a:lnTo>
                  <a:lnTo>
                    <a:pt x="244" y="92"/>
                  </a:lnTo>
                  <a:lnTo>
                    <a:pt x="238" y="94"/>
                  </a:lnTo>
                  <a:lnTo>
                    <a:pt x="232" y="96"/>
                  </a:lnTo>
                  <a:lnTo>
                    <a:pt x="226" y="98"/>
                  </a:lnTo>
                  <a:lnTo>
                    <a:pt x="220" y="100"/>
                  </a:lnTo>
                  <a:lnTo>
                    <a:pt x="214" y="100"/>
                  </a:lnTo>
                  <a:lnTo>
                    <a:pt x="208" y="102"/>
                  </a:lnTo>
                  <a:lnTo>
                    <a:pt x="202" y="102"/>
                  </a:lnTo>
                  <a:lnTo>
                    <a:pt x="198" y="104"/>
                  </a:lnTo>
                  <a:lnTo>
                    <a:pt x="192" y="104"/>
                  </a:lnTo>
                  <a:lnTo>
                    <a:pt x="188" y="104"/>
                  </a:lnTo>
                  <a:lnTo>
                    <a:pt x="182" y="104"/>
                  </a:lnTo>
                  <a:lnTo>
                    <a:pt x="178" y="104"/>
                  </a:lnTo>
                  <a:lnTo>
                    <a:pt x="174" y="104"/>
                  </a:lnTo>
                  <a:lnTo>
                    <a:pt x="170" y="102"/>
                  </a:lnTo>
                  <a:lnTo>
                    <a:pt x="166" y="102"/>
                  </a:lnTo>
                  <a:lnTo>
                    <a:pt x="162" y="100"/>
                  </a:lnTo>
                  <a:lnTo>
                    <a:pt x="156" y="98"/>
                  </a:lnTo>
                  <a:lnTo>
                    <a:pt x="152" y="96"/>
                  </a:lnTo>
                  <a:lnTo>
                    <a:pt x="148" y="94"/>
                  </a:lnTo>
                  <a:lnTo>
                    <a:pt x="142" y="92"/>
                  </a:lnTo>
                  <a:lnTo>
                    <a:pt x="138" y="90"/>
                  </a:lnTo>
                  <a:lnTo>
                    <a:pt x="132" y="86"/>
                  </a:lnTo>
                  <a:lnTo>
                    <a:pt x="128" y="84"/>
                  </a:lnTo>
                  <a:lnTo>
                    <a:pt x="122" y="80"/>
                  </a:lnTo>
                  <a:lnTo>
                    <a:pt x="118" y="78"/>
                  </a:lnTo>
                  <a:lnTo>
                    <a:pt x="114" y="74"/>
                  </a:lnTo>
                  <a:lnTo>
                    <a:pt x="108" y="72"/>
                  </a:lnTo>
                  <a:lnTo>
                    <a:pt x="104" y="68"/>
                  </a:lnTo>
                  <a:lnTo>
                    <a:pt x="98" y="66"/>
                  </a:lnTo>
                  <a:lnTo>
                    <a:pt x="90" y="60"/>
                  </a:lnTo>
                  <a:lnTo>
                    <a:pt x="82" y="54"/>
                  </a:lnTo>
                  <a:lnTo>
                    <a:pt x="74" y="48"/>
                  </a:lnTo>
                  <a:lnTo>
                    <a:pt x="66" y="44"/>
                  </a:lnTo>
                  <a:lnTo>
                    <a:pt x="60" y="40"/>
                  </a:lnTo>
                  <a:lnTo>
                    <a:pt x="56" y="36"/>
                  </a:lnTo>
                  <a:lnTo>
                    <a:pt x="54" y="34"/>
                  </a:lnTo>
                  <a:lnTo>
                    <a:pt x="52" y="34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6" y="28"/>
                  </a:lnTo>
                  <a:close/>
                </a:path>
              </a:pathLst>
            </a:custGeom>
            <a:solidFill>
              <a:srgbClr val="9726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7" name="Freeform 455"/>
            <p:cNvSpPr>
              <a:spLocks/>
            </p:cNvSpPr>
            <p:nvPr/>
          </p:nvSpPr>
          <p:spPr bwMode="auto">
            <a:xfrm>
              <a:off x="5543550" y="1771650"/>
              <a:ext cx="177800" cy="762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4"/>
                </a:cxn>
                <a:cxn ang="0">
                  <a:pos x="12" y="8"/>
                </a:cxn>
                <a:cxn ang="0">
                  <a:pos x="20" y="14"/>
                </a:cxn>
                <a:cxn ang="0">
                  <a:pos x="28" y="18"/>
                </a:cxn>
                <a:cxn ang="0">
                  <a:pos x="34" y="22"/>
                </a:cxn>
                <a:cxn ang="0">
                  <a:pos x="40" y="24"/>
                </a:cxn>
                <a:cxn ang="0">
                  <a:pos x="46" y="28"/>
                </a:cxn>
                <a:cxn ang="0">
                  <a:pos x="52" y="30"/>
                </a:cxn>
                <a:cxn ang="0">
                  <a:pos x="60" y="32"/>
                </a:cxn>
                <a:cxn ang="0">
                  <a:pos x="66" y="32"/>
                </a:cxn>
                <a:cxn ang="0">
                  <a:pos x="72" y="34"/>
                </a:cxn>
                <a:cxn ang="0">
                  <a:pos x="82" y="34"/>
                </a:cxn>
                <a:cxn ang="0">
                  <a:pos x="92" y="32"/>
                </a:cxn>
                <a:cxn ang="0">
                  <a:pos x="100" y="32"/>
                </a:cxn>
                <a:cxn ang="0">
                  <a:pos x="104" y="30"/>
                </a:cxn>
                <a:cxn ang="0">
                  <a:pos x="108" y="30"/>
                </a:cxn>
                <a:cxn ang="0">
                  <a:pos x="110" y="28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08" y="30"/>
                </a:cxn>
                <a:cxn ang="0">
                  <a:pos x="104" y="34"/>
                </a:cxn>
                <a:cxn ang="0">
                  <a:pos x="100" y="36"/>
                </a:cxn>
                <a:cxn ang="0">
                  <a:pos x="94" y="38"/>
                </a:cxn>
                <a:cxn ang="0">
                  <a:pos x="90" y="42"/>
                </a:cxn>
                <a:cxn ang="0">
                  <a:pos x="84" y="44"/>
                </a:cxn>
                <a:cxn ang="0">
                  <a:pos x="78" y="46"/>
                </a:cxn>
                <a:cxn ang="0">
                  <a:pos x="72" y="46"/>
                </a:cxn>
                <a:cxn ang="0">
                  <a:pos x="64" y="48"/>
                </a:cxn>
                <a:cxn ang="0">
                  <a:pos x="58" y="48"/>
                </a:cxn>
                <a:cxn ang="0">
                  <a:pos x="52" y="48"/>
                </a:cxn>
                <a:cxn ang="0">
                  <a:pos x="46" y="46"/>
                </a:cxn>
                <a:cxn ang="0">
                  <a:pos x="40" y="42"/>
                </a:cxn>
                <a:cxn ang="0">
                  <a:pos x="34" y="40"/>
                </a:cxn>
                <a:cxn ang="0">
                  <a:pos x="28" y="36"/>
                </a:cxn>
                <a:cxn ang="0">
                  <a:pos x="24" y="32"/>
                </a:cxn>
                <a:cxn ang="0">
                  <a:pos x="18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0" y="18"/>
                </a:cxn>
                <a:cxn ang="0">
                  <a:pos x="6" y="14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12" h="48">
                  <a:moveTo>
                    <a:pt x="0" y="0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6" y="4"/>
                  </a:lnTo>
                  <a:lnTo>
                    <a:pt x="8" y="6"/>
                  </a:lnTo>
                  <a:lnTo>
                    <a:pt x="12" y="8"/>
                  </a:lnTo>
                  <a:lnTo>
                    <a:pt x="16" y="12"/>
                  </a:lnTo>
                  <a:lnTo>
                    <a:pt x="20" y="14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32" y="20"/>
                  </a:lnTo>
                  <a:lnTo>
                    <a:pt x="34" y="22"/>
                  </a:lnTo>
                  <a:lnTo>
                    <a:pt x="38" y="24"/>
                  </a:lnTo>
                  <a:lnTo>
                    <a:pt x="40" y="24"/>
                  </a:lnTo>
                  <a:lnTo>
                    <a:pt x="44" y="26"/>
                  </a:lnTo>
                  <a:lnTo>
                    <a:pt x="46" y="28"/>
                  </a:lnTo>
                  <a:lnTo>
                    <a:pt x="50" y="28"/>
                  </a:lnTo>
                  <a:lnTo>
                    <a:pt x="52" y="30"/>
                  </a:lnTo>
                  <a:lnTo>
                    <a:pt x="56" y="30"/>
                  </a:lnTo>
                  <a:lnTo>
                    <a:pt x="60" y="32"/>
                  </a:lnTo>
                  <a:lnTo>
                    <a:pt x="62" y="32"/>
                  </a:lnTo>
                  <a:lnTo>
                    <a:pt x="66" y="32"/>
                  </a:lnTo>
                  <a:lnTo>
                    <a:pt x="68" y="34"/>
                  </a:lnTo>
                  <a:lnTo>
                    <a:pt x="72" y="34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2" y="32"/>
                  </a:lnTo>
                  <a:lnTo>
                    <a:pt x="104" y="30"/>
                  </a:lnTo>
                  <a:lnTo>
                    <a:pt x="108" y="30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0" y="30"/>
                  </a:lnTo>
                  <a:lnTo>
                    <a:pt x="108" y="30"/>
                  </a:lnTo>
                  <a:lnTo>
                    <a:pt x="106" y="32"/>
                  </a:lnTo>
                  <a:lnTo>
                    <a:pt x="104" y="34"/>
                  </a:lnTo>
                  <a:lnTo>
                    <a:pt x="102" y="36"/>
                  </a:lnTo>
                  <a:lnTo>
                    <a:pt x="100" y="36"/>
                  </a:lnTo>
                  <a:lnTo>
                    <a:pt x="96" y="38"/>
                  </a:lnTo>
                  <a:lnTo>
                    <a:pt x="94" y="38"/>
                  </a:lnTo>
                  <a:lnTo>
                    <a:pt x="92" y="40"/>
                  </a:lnTo>
                  <a:lnTo>
                    <a:pt x="90" y="42"/>
                  </a:lnTo>
                  <a:lnTo>
                    <a:pt x="86" y="42"/>
                  </a:lnTo>
                  <a:lnTo>
                    <a:pt x="84" y="44"/>
                  </a:lnTo>
                  <a:lnTo>
                    <a:pt x="80" y="44"/>
                  </a:lnTo>
                  <a:lnTo>
                    <a:pt x="78" y="46"/>
                  </a:lnTo>
                  <a:lnTo>
                    <a:pt x="74" y="46"/>
                  </a:lnTo>
                  <a:lnTo>
                    <a:pt x="72" y="46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2" y="48"/>
                  </a:lnTo>
                  <a:lnTo>
                    <a:pt x="58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2" y="44"/>
                  </a:lnTo>
                  <a:lnTo>
                    <a:pt x="40" y="42"/>
                  </a:lnTo>
                  <a:lnTo>
                    <a:pt x="36" y="40"/>
                  </a:lnTo>
                  <a:lnTo>
                    <a:pt x="34" y="40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6" y="34"/>
                  </a:lnTo>
                  <a:lnTo>
                    <a:pt x="24" y="32"/>
                  </a:lnTo>
                  <a:lnTo>
                    <a:pt x="22" y="30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6" y="24"/>
                  </a:lnTo>
                  <a:lnTo>
                    <a:pt x="14" y="22"/>
                  </a:lnTo>
                  <a:lnTo>
                    <a:pt x="12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73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8" name="Freeform 456"/>
            <p:cNvSpPr>
              <a:spLocks/>
            </p:cNvSpPr>
            <p:nvPr/>
          </p:nvSpPr>
          <p:spPr bwMode="auto">
            <a:xfrm>
              <a:off x="5038725" y="1330325"/>
              <a:ext cx="1216025" cy="263525"/>
            </a:xfrm>
            <a:custGeom>
              <a:avLst/>
              <a:gdLst/>
              <a:ahLst/>
              <a:cxnLst>
                <a:cxn ang="0">
                  <a:pos x="72" y="8"/>
                </a:cxn>
                <a:cxn ang="0">
                  <a:pos x="142" y="2"/>
                </a:cxn>
                <a:cxn ang="0">
                  <a:pos x="192" y="0"/>
                </a:cxn>
                <a:cxn ang="0">
                  <a:pos x="224" y="2"/>
                </a:cxn>
                <a:cxn ang="0">
                  <a:pos x="286" y="12"/>
                </a:cxn>
                <a:cxn ang="0">
                  <a:pos x="348" y="20"/>
                </a:cxn>
                <a:cxn ang="0">
                  <a:pos x="386" y="22"/>
                </a:cxn>
                <a:cxn ang="0">
                  <a:pos x="424" y="20"/>
                </a:cxn>
                <a:cxn ang="0">
                  <a:pos x="484" y="12"/>
                </a:cxn>
                <a:cxn ang="0">
                  <a:pos x="544" y="2"/>
                </a:cxn>
                <a:cxn ang="0">
                  <a:pos x="576" y="0"/>
                </a:cxn>
                <a:cxn ang="0">
                  <a:pos x="626" y="2"/>
                </a:cxn>
                <a:cxn ang="0">
                  <a:pos x="696" y="8"/>
                </a:cxn>
                <a:cxn ang="0">
                  <a:pos x="738" y="10"/>
                </a:cxn>
                <a:cxn ang="0">
                  <a:pos x="748" y="12"/>
                </a:cxn>
                <a:cxn ang="0">
                  <a:pos x="756" y="14"/>
                </a:cxn>
                <a:cxn ang="0">
                  <a:pos x="764" y="20"/>
                </a:cxn>
                <a:cxn ang="0">
                  <a:pos x="766" y="26"/>
                </a:cxn>
                <a:cxn ang="0">
                  <a:pos x="766" y="40"/>
                </a:cxn>
                <a:cxn ang="0">
                  <a:pos x="764" y="46"/>
                </a:cxn>
                <a:cxn ang="0">
                  <a:pos x="754" y="52"/>
                </a:cxn>
                <a:cxn ang="0">
                  <a:pos x="742" y="60"/>
                </a:cxn>
                <a:cxn ang="0">
                  <a:pos x="738" y="96"/>
                </a:cxn>
                <a:cxn ang="0">
                  <a:pos x="734" y="120"/>
                </a:cxn>
                <a:cxn ang="0">
                  <a:pos x="720" y="140"/>
                </a:cxn>
                <a:cxn ang="0">
                  <a:pos x="698" y="154"/>
                </a:cxn>
                <a:cxn ang="0">
                  <a:pos x="662" y="162"/>
                </a:cxn>
                <a:cxn ang="0">
                  <a:pos x="616" y="166"/>
                </a:cxn>
                <a:cxn ang="0">
                  <a:pos x="568" y="166"/>
                </a:cxn>
                <a:cxn ang="0">
                  <a:pos x="522" y="162"/>
                </a:cxn>
                <a:cxn ang="0">
                  <a:pos x="488" y="156"/>
                </a:cxn>
                <a:cxn ang="0">
                  <a:pos x="460" y="142"/>
                </a:cxn>
                <a:cxn ang="0">
                  <a:pos x="440" y="124"/>
                </a:cxn>
                <a:cxn ang="0">
                  <a:pos x="424" y="104"/>
                </a:cxn>
                <a:cxn ang="0">
                  <a:pos x="412" y="82"/>
                </a:cxn>
                <a:cxn ang="0">
                  <a:pos x="400" y="58"/>
                </a:cxn>
                <a:cxn ang="0">
                  <a:pos x="386" y="50"/>
                </a:cxn>
                <a:cxn ang="0">
                  <a:pos x="372" y="54"/>
                </a:cxn>
                <a:cxn ang="0">
                  <a:pos x="358" y="74"/>
                </a:cxn>
                <a:cxn ang="0">
                  <a:pos x="346" y="98"/>
                </a:cxn>
                <a:cxn ang="0">
                  <a:pos x="332" y="120"/>
                </a:cxn>
                <a:cxn ang="0">
                  <a:pos x="312" y="138"/>
                </a:cxn>
                <a:cxn ang="0">
                  <a:pos x="288" y="152"/>
                </a:cxn>
                <a:cxn ang="0">
                  <a:pos x="254" y="160"/>
                </a:cxn>
                <a:cxn ang="0">
                  <a:pos x="214" y="164"/>
                </a:cxn>
                <a:cxn ang="0">
                  <a:pos x="164" y="166"/>
                </a:cxn>
                <a:cxn ang="0">
                  <a:pos x="116" y="164"/>
                </a:cxn>
                <a:cxn ang="0">
                  <a:pos x="78" y="158"/>
                </a:cxn>
                <a:cxn ang="0">
                  <a:pos x="52" y="146"/>
                </a:cxn>
                <a:cxn ang="0">
                  <a:pos x="36" y="126"/>
                </a:cxn>
                <a:cxn ang="0">
                  <a:pos x="30" y="104"/>
                </a:cxn>
                <a:cxn ang="0">
                  <a:pos x="26" y="66"/>
                </a:cxn>
                <a:cxn ang="0">
                  <a:pos x="18" y="52"/>
                </a:cxn>
                <a:cxn ang="0">
                  <a:pos x="4" y="46"/>
                </a:cxn>
                <a:cxn ang="0">
                  <a:pos x="0" y="42"/>
                </a:cxn>
                <a:cxn ang="0">
                  <a:pos x="0" y="28"/>
                </a:cxn>
                <a:cxn ang="0">
                  <a:pos x="2" y="22"/>
                </a:cxn>
                <a:cxn ang="0">
                  <a:pos x="8" y="16"/>
                </a:cxn>
                <a:cxn ang="0">
                  <a:pos x="16" y="12"/>
                </a:cxn>
                <a:cxn ang="0">
                  <a:pos x="26" y="10"/>
                </a:cxn>
              </a:cxnLst>
              <a:rect l="0" t="0" r="r" b="b"/>
              <a:pathLst>
                <a:path w="766" h="166">
                  <a:moveTo>
                    <a:pt x="30" y="10"/>
                  </a:moveTo>
                  <a:lnTo>
                    <a:pt x="36" y="10"/>
                  </a:lnTo>
                  <a:lnTo>
                    <a:pt x="42" y="10"/>
                  </a:lnTo>
                  <a:lnTo>
                    <a:pt x="46" y="10"/>
                  </a:lnTo>
                  <a:lnTo>
                    <a:pt x="52" y="10"/>
                  </a:lnTo>
                  <a:lnTo>
                    <a:pt x="62" y="10"/>
                  </a:lnTo>
                  <a:lnTo>
                    <a:pt x="72" y="8"/>
                  </a:lnTo>
                  <a:lnTo>
                    <a:pt x="82" y="8"/>
                  </a:lnTo>
                  <a:lnTo>
                    <a:pt x="92" y="8"/>
                  </a:lnTo>
                  <a:lnTo>
                    <a:pt x="102" y="6"/>
                  </a:lnTo>
                  <a:lnTo>
                    <a:pt x="112" y="6"/>
                  </a:lnTo>
                  <a:lnTo>
                    <a:pt x="122" y="4"/>
                  </a:lnTo>
                  <a:lnTo>
                    <a:pt x="132" y="4"/>
                  </a:lnTo>
                  <a:lnTo>
                    <a:pt x="142" y="2"/>
                  </a:lnTo>
                  <a:lnTo>
                    <a:pt x="150" y="2"/>
                  </a:lnTo>
                  <a:lnTo>
                    <a:pt x="160" y="2"/>
                  </a:lnTo>
                  <a:lnTo>
                    <a:pt x="172" y="0"/>
                  </a:lnTo>
                  <a:lnTo>
                    <a:pt x="176" y="0"/>
                  </a:lnTo>
                  <a:lnTo>
                    <a:pt x="182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0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4" y="2"/>
                  </a:lnTo>
                  <a:lnTo>
                    <a:pt x="218" y="2"/>
                  </a:lnTo>
                  <a:lnTo>
                    <a:pt x="224" y="2"/>
                  </a:lnTo>
                  <a:lnTo>
                    <a:pt x="228" y="2"/>
                  </a:lnTo>
                  <a:lnTo>
                    <a:pt x="238" y="4"/>
                  </a:lnTo>
                  <a:lnTo>
                    <a:pt x="248" y="6"/>
                  </a:lnTo>
                  <a:lnTo>
                    <a:pt x="258" y="6"/>
                  </a:lnTo>
                  <a:lnTo>
                    <a:pt x="266" y="8"/>
                  </a:lnTo>
                  <a:lnTo>
                    <a:pt x="276" y="10"/>
                  </a:lnTo>
                  <a:lnTo>
                    <a:pt x="286" y="12"/>
                  </a:lnTo>
                  <a:lnTo>
                    <a:pt x="296" y="14"/>
                  </a:lnTo>
                  <a:lnTo>
                    <a:pt x="306" y="14"/>
                  </a:lnTo>
                  <a:lnTo>
                    <a:pt x="316" y="16"/>
                  </a:lnTo>
                  <a:lnTo>
                    <a:pt x="324" y="18"/>
                  </a:lnTo>
                  <a:lnTo>
                    <a:pt x="334" y="18"/>
                  </a:lnTo>
                  <a:lnTo>
                    <a:pt x="342" y="20"/>
                  </a:lnTo>
                  <a:lnTo>
                    <a:pt x="348" y="20"/>
                  </a:lnTo>
                  <a:lnTo>
                    <a:pt x="352" y="20"/>
                  </a:lnTo>
                  <a:lnTo>
                    <a:pt x="358" y="22"/>
                  </a:lnTo>
                  <a:lnTo>
                    <a:pt x="362" y="22"/>
                  </a:lnTo>
                  <a:lnTo>
                    <a:pt x="368" y="22"/>
                  </a:lnTo>
                  <a:lnTo>
                    <a:pt x="374" y="22"/>
                  </a:lnTo>
                  <a:lnTo>
                    <a:pt x="380" y="22"/>
                  </a:lnTo>
                  <a:lnTo>
                    <a:pt x="386" y="22"/>
                  </a:lnTo>
                  <a:lnTo>
                    <a:pt x="392" y="22"/>
                  </a:lnTo>
                  <a:lnTo>
                    <a:pt x="398" y="22"/>
                  </a:lnTo>
                  <a:lnTo>
                    <a:pt x="402" y="22"/>
                  </a:lnTo>
                  <a:lnTo>
                    <a:pt x="408" y="22"/>
                  </a:lnTo>
                  <a:lnTo>
                    <a:pt x="414" y="20"/>
                  </a:lnTo>
                  <a:lnTo>
                    <a:pt x="418" y="20"/>
                  </a:lnTo>
                  <a:lnTo>
                    <a:pt x="424" y="20"/>
                  </a:lnTo>
                  <a:lnTo>
                    <a:pt x="428" y="20"/>
                  </a:lnTo>
                  <a:lnTo>
                    <a:pt x="438" y="18"/>
                  </a:lnTo>
                  <a:lnTo>
                    <a:pt x="446" y="18"/>
                  </a:lnTo>
                  <a:lnTo>
                    <a:pt x="456" y="16"/>
                  </a:lnTo>
                  <a:lnTo>
                    <a:pt x="464" y="14"/>
                  </a:lnTo>
                  <a:lnTo>
                    <a:pt x="474" y="12"/>
                  </a:lnTo>
                  <a:lnTo>
                    <a:pt x="484" y="12"/>
                  </a:lnTo>
                  <a:lnTo>
                    <a:pt x="492" y="10"/>
                  </a:lnTo>
                  <a:lnTo>
                    <a:pt x="502" y="8"/>
                  </a:lnTo>
                  <a:lnTo>
                    <a:pt x="512" y="6"/>
                  </a:lnTo>
                  <a:lnTo>
                    <a:pt x="522" y="4"/>
                  </a:lnTo>
                  <a:lnTo>
                    <a:pt x="530" y="4"/>
                  </a:lnTo>
                  <a:lnTo>
                    <a:pt x="540" y="2"/>
                  </a:lnTo>
                  <a:lnTo>
                    <a:pt x="544" y="2"/>
                  </a:lnTo>
                  <a:lnTo>
                    <a:pt x="550" y="2"/>
                  </a:lnTo>
                  <a:lnTo>
                    <a:pt x="554" y="2"/>
                  </a:lnTo>
                  <a:lnTo>
                    <a:pt x="558" y="0"/>
                  </a:lnTo>
                  <a:lnTo>
                    <a:pt x="562" y="0"/>
                  </a:lnTo>
                  <a:lnTo>
                    <a:pt x="568" y="0"/>
                  </a:lnTo>
                  <a:lnTo>
                    <a:pt x="572" y="0"/>
                  </a:lnTo>
                  <a:lnTo>
                    <a:pt x="576" y="0"/>
                  </a:lnTo>
                  <a:lnTo>
                    <a:pt x="580" y="0"/>
                  </a:lnTo>
                  <a:lnTo>
                    <a:pt x="586" y="0"/>
                  </a:lnTo>
                  <a:lnTo>
                    <a:pt x="590" y="0"/>
                  </a:lnTo>
                  <a:lnTo>
                    <a:pt x="596" y="0"/>
                  </a:lnTo>
                  <a:lnTo>
                    <a:pt x="606" y="2"/>
                  </a:lnTo>
                  <a:lnTo>
                    <a:pt x="616" y="2"/>
                  </a:lnTo>
                  <a:lnTo>
                    <a:pt x="626" y="2"/>
                  </a:lnTo>
                  <a:lnTo>
                    <a:pt x="636" y="4"/>
                  </a:lnTo>
                  <a:lnTo>
                    <a:pt x="646" y="4"/>
                  </a:lnTo>
                  <a:lnTo>
                    <a:pt x="656" y="6"/>
                  </a:lnTo>
                  <a:lnTo>
                    <a:pt x="666" y="6"/>
                  </a:lnTo>
                  <a:lnTo>
                    <a:pt x="676" y="8"/>
                  </a:lnTo>
                  <a:lnTo>
                    <a:pt x="684" y="8"/>
                  </a:lnTo>
                  <a:lnTo>
                    <a:pt x="696" y="8"/>
                  </a:lnTo>
                  <a:lnTo>
                    <a:pt x="706" y="10"/>
                  </a:lnTo>
                  <a:lnTo>
                    <a:pt x="716" y="10"/>
                  </a:lnTo>
                  <a:lnTo>
                    <a:pt x="720" y="10"/>
                  </a:lnTo>
                  <a:lnTo>
                    <a:pt x="726" y="10"/>
                  </a:lnTo>
                  <a:lnTo>
                    <a:pt x="732" y="10"/>
                  </a:lnTo>
                  <a:lnTo>
                    <a:pt x="736" y="10"/>
                  </a:lnTo>
                  <a:lnTo>
                    <a:pt x="738" y="10"/>
                  </a:lnTo>
                  <a:lnTo>
                    <a:pt x="740" y="10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44" y="10"/>
                  </a:lnTo>
                  <a:lnTo>
                    <a:pt x="746" y="12"/>
                  </a:lnTo>
                  <a:lnTo>
                    <a:pt x="746" y="12"/>
                  </a:lnTo>
                  <a:lnTo>
                    <a:pt x="748" y="12"/>
                  </a:lnTo>
                  <a:lnTo>
                    <a:pt x="750" y="12"/>
                  </a:lnTo>
                  <a:lnTo>
                    <a:pt x="750" y="12"/>
                  </a:lnTo>
                  <a:lnTo>
                    <a:pt x="752" y="12"/>
                  </a:lnTo>
                  <a:lnTo>
                    <a:pt x="754" y="14"/>
                  </a:lnTo>
                  <a:lnTo>
                    <a:pt x="754" y="14"/>
                  </a:lnTo>
                  <a:lnTo>
                    <a:pt x="756" y="14"/>
                  </a:lnTo>
                  <a:lnTo>
                    <a:pt x="756" y="14"/>
                  </a:lnTo>
                  <a:lnTo>
                    <a:pt x="758" y="16"/>
                  </a:lnTo>
                  <a:lnTo>
                    <a:pt x="758" y="16"/>
                  </a:lnTo>
                  <a:lnTo>
                    <a:pt x="760" y="16"/>
                  </a:lnTo>
                  <a:lnTo>
                    <a:pt x="760" y="18"/>
                  </a:lnTo>
                  <a:lnTo>
                    <a:pt x="762" y="18"/>
                  </a:lnTo>
                  <a:lnTo>
                    <a:pt x="762" y="18"/>
                  </a:lnTo>
                  <a:lnTo>
                    <a:pt x="764" y="20"/>
                  </a:lnTo>
                  <a:lnTo>
                    <a:pt x="764" y="20"/>
                  </a:lnTo>
                  <a:lnTo>
                    <a:pt x="764" y="22"/>
                  </a:lnTo>
                  <a:lnTo>
                    <a:pt x="766" y="22"/>
                  </a:lnTo>
                  <a:lnTo>
                    <a:pt x="766" y="24"/>
                  </a:lnTo>
                  <a:lnTo>
                    <a:pt x="766" y="24"/>
                  </a:lnTo>
                  <a:lnTo>
                    <a:pt x="766" y="24"/>
                  </a:lnTo>
                  <a:lnTo>
                    <a:pt x="766" y="26"/>
                  </a:lnTo>
                  <a:lnTo>
                    <a:pt x="766" y="26"/>
                  </a:lnTo>
                  <a:lnTo>
                    <a:pt x="766" y="28"/>
                  </a:lnTo>
                  <a:lnTo>
                    <a:pt x="766" y="28"/>
                  </a:lnTo>
                  <a:lnTo>
                    <a:pt x="766" y="38"/>
                  </a:lnTo>
                  <a:lnTo>
                    <a:pt x="766" y="40"/>
                  </a:lnTo>
                  <a:lnTo>
                    <a:pt x="766" y="40"/>
                  </a:lnTo>
                  <a:lnTo>
                    <a:pt x="766" y="40"/>
                  </a:lnTo>
                  <a:lnTo>
                    <a:pt x="766" y="42"/>
                  </a:lnTo>
                  <a:lnTo>
                    <a:pt x="766" y="42"/>
                  </a:lnTo>
                  <a:lnTo>
                    <a:pt x="766" y="42"/>
                  </a:lnTo>
                  <a:lnTo>
                    <a:pt x="766" y="44"/>
                  </a:lnTo>
                  <a:lnTo>
                    <a:pt x="764" y="44"/>
                  </a:lnTo>
                  <a:lnTo>
                    <a:pt x="764" y="44"/>
                  </a:lnTo>
                  <a:lnTo>
                    <a:pt x="764" y="46"/>
                  </a:lnTo>
                  <a:lnTo>
                    <a:pt x="762" y="46"/>
                  </a:lnTo>
                  <a:lnTo>
                    <a:pt x="762" y="46"/>
                  </a:lnTo>
                  <a:lnTo>
                    <a:pt x="760" y="48"/>
                  </a:lnTo>
                  <a:lnTo>
                    <a:pt x="760" y="48"/>
                  </a:lnTo>
                  <a:lnTo>
                    <a:pt x="758" y="50"/>
                  </a:lnTo>
                  <a:lnTo>
                    <a:pt x="756" y="50"/>
                  </a:lnTo>
                  <a:lnTo>
                    <a:pt x="754" y="52"/>
                  </a:lnTo>
                  <a:lnTo>
                    <a:pt x="752" y="52"/>
                  </a:lnTo>
                  <a:lnTo>
                    <a:pt x="750" y="52"/>
                  </a:lnTo>
                  <a:lnTo>
                    <a:pt x="748" y="54"/>
                  </a:lnTo>
                  <a:lnTo>
                    <a:pt x="744" y="54"/>
                  </a:lnTo>
                  <a:lnTo>
                    <a:pt x="742" y="54"/>
                  </a:lnTo>
                  <a:lnTo>
                    <a:pt x="742" y="58"/>
                  </a:lnTo>
                  <a:lnTo>
                    <a:pt x="742" y="60"/>
                  </a:lnTo>
                  <a:lnTo>
                    <a:pt x="742" y="64"/>
                  </a:lnTo>
                  <a:lnTo>
                    <a:pt x="742" y="66"/>
                  </a:lnTo>
                  <a:lnTo>
                    <a:pt x="740" y="74"/>
                  </a:lnTo>
                  <a:lnTo>
                    <a:pt x="740" y="80"/>
                  </a:lnTo>
                  <a:lnTo>
                    <a:pt x="740" y="86"/>
                  </a:lnTo>
                  <a:lnTo>
                    <a:pt x="740" y="94"/>
                  </a:lnTo>
                  <a:lnTo>
                    <a:pt x="738" y="96"/>
                  </a:lnTo>
                  <a:lnTo>
                    <a:pt x="738" y="100"/>
                  </a:lnTo>
                  <a:lnTo>
                    <a:pt x="738" y="104"/>
                  </a:lnTo>
                  <a:lnTo>
                    <a:pt x="736" y="108"/>
                  </a:lnTo>
                  <a:lnTo>
                    <a:pt x="736" y="110"/>
                  </a:lnTo>
                  <a:lnTo>
                    <a:pt x="736" y="114"/>
                  </a:lnTo>
                  <a:lnTo>
                    <a:pt x="734" y="116"/>
                  </a:lnTo>
                  <a:lnTo>
                    <a:pt x="734" y="120"/>
                  </a:lnTo>
                  <a:lnTo>
                    <a:pt x="732" y="124"/>
                  </a:lnTo>
                  <a:lnTo>
                    <a:pt x="730" y="126"/>
                  </a:lnTo>
                  <a:lnTo>
                    <a:pt x="728" y="130"/>
                  </a:lnTo>
                  <a:lnTo>
                    <a:pt x="726" y="132"/>
                  </a:lnTo>
                  <a:lnTo>
                    <a:pt x="724" y="136"/>
                  </a:lnTo>
                  <a:lnTo>
                    <a:pt x="722" y="138"/>
                  </a:lnTo>
                  <a:lnTo>
                    <a:pt x="720" y="140"/>
                  </a:lnTo>
                  <a:lnTo>
                    <a:pt x="718" y="144"/>
                  </a:lnTo>
                  <a:lnTo>
                    <a:pt x="714" y="146"/>
                  </a:lnTo>
                  <a:lnTo>
                    <a:pt x="710" y="148"/>
                  </a:lnTo>
                  <a:lnTo>
                    <a:pt x="708" y="150"/>
                  </a:lnTo>
                  <a:lnTo>
                    <a:pt x="704" y="152"/>
                  </a:lnTo>
                  <a:lnTo>
                    <a:pt x="700" y="154"/>
                  </a:lnTo>
                  <a:lnTo>
                    <a:pt x="698" y="154"/>
                  </a:lnTo>
                  <a:lnTo>
                    <a:pt x="694" y="156"/>
                  </a:lnTo>
                  <a:lnTo>
                    <a:pt x="690" y="158"/>
                  </a:lnTo>
                  <a:lnTo>
                    <a:pt x="684" y="158"/>
                  </a:lnTo>
                  <a:lnTo>
                    <a:pt x="680" y="160"/>
                  </a:lnTo>
                  <a:lnTo>
                    <a:pt x="674" y="160"/>
                  </a:lnTo>
                  <a:lnTo>
                    <a:pt x="668" y="162"/>
                  </a:lnTo>
                  <a:lnTo>
                    <a:pt x="662" y="162"/>
                  </a:lnTo>
                  <a:lnTo>
                    <a:pt x="656" y="162"/>
                  </a:lnTo>
                  <a:lnTo>
                    <a:pt x="650" y="164"/>
                  </a:lnTo>
                  <a:lnTo>
                    <a:pt x="644" y="164"/>
                  </a:lnTo>
                  <a:lnTo>
                    <a:pt x="638" y="164"/>
                  </a:lnTo>
                  <a:lnTo>
                    <a:pt x="630" y="164"/>
                  </a:lnTo>
                  <a:lnTo>
                    <a:pt x="624" y="164"/>
                  </a:lnTo>
                  <a:lnTo>
                    <a:pt x="616" y="166"/>
                  </a:lnTo>
                  <a:lnTo>
                    <a:pt x="610" y="166"/>
                  </a:lnTo>
                  <a:lnTo>
                    <a:pt x="602" y="166"/>
                  </a:lnTo>
                  <a:lnTo>
                    <a:pt x="596" y="166"/>
                  </a:lnTo>
                  <a:lnTo>
                    <a:pt x="588" y="166"/>
                  </a:lnTo>
                  <a:lnTo>
                    <a:pt x="582" y="166"/>
                  </a:lnTo>
                  <a:lnTo>
                    <a:pt x="574" y="166"/>
                  </a:lnTo>
                  <a:lnTo>
                    <a:pt x="568" y="166"/>
                  </a:lnTo>
                  <a:lnTo>
                    <a:pt x="560" y="166"/>
                  </a:lnTo>
                  <a:lnTo>
                    <a:pt x="554" y="164"/>
                  </a:lnTo>
                  <a:lnTo>
                    <a:pt x="548" y="164"/>
                  </a:lnTo>
                  <a:lnTo>
                    <a:pt x="540" y="164"/>
                  </a:lnTo>
                  <a:lnTo>
                    <a:pt x="534" y="164"/>
                  </a:lnTo>
                  <a:lnTo>
                    <a:pt x="528" y="162"/>
                  </a:lnTo>
                  <a:lnTo>
                    <a:pt x="522" y="162"/>
                  </a:lnTo>
                  <a:lnTo>
                    <a:pt x="518" y="162"/>
                  </a:lnTo>
                  <a:lnTo>
                    <a:pt x="512" y="160"/>
                  </a:lnTo>
                  <a:lnTo>
                    <a:pt x="506" y="160"/>
                  </a:lnTo>
                  <a:lnTo>
                    <a:pt x="502" y="160"/>
                  </a:lnTo>
                  <a:lnTo>
                    <a:pt x="498" y="158"/>
                  </a:lnTo>
                  <a:lnTo>
                    <a:pt x="492" y="156"/>
                  </a:lnTo>
                  <a:lnTo>
                    <a:pt x="488" y="156"/>
                  </a:lnTo>
                  <a:lnTo>
                    <a:pt x="484" y="154"/>
                  </a:lnTo>
                  <a:lnTo>
                    <a:pt x="480" y="152"/>
                  </a:lnTo>
                  <a:lnTo>
                    <a:pt x="476" y="150"/>
                  </a:lnTo>
                  <a:lnTo>
                    <a:pt x="472" y="148"/>
                  </a:lnTo>
                  <a:lnTo>
                    <a:pt x="468" y="146"/>
                  </a:lnTo>
                  <a:lnTo>
                    <a:pt x="464" y="144"/>
                  </a:lnTo>
                  <a:lnTo>
                    <a:pt x="460" y="142"/>
                  </a:lnTo>
                  <a:lnTo>
                    <a:pt x="458" y="140"/>
                  </a:lnTo>
                  <a:lnTo>
                    <a:pt x="454" y="138"/>
                  </a:lnTo>
                  <a:lnTo>
                    <a:pt x="450" y="136"/>
                  </a:lnTo>
                  <a:lnTo>
                    <a:pt x="448" y="132"/>
                  </a:lnTo>
                  <a:lnTo>
                    <a:pt x="446" y="130"/>
                  </a:lnTo>
                  <a:lnTo>
                    <a:pt x="442" y="128"/>
                  </a:lnTo>
                  <a:lnTo>
                    <a:pt x="440" y="124"/>
                  </a:lnTo>
                  <a:lnTo>
                    <a:pt x="438" y="122"/>
                  </a:lnTo>
                  <a:lnTo>
                    <a:pt x="436" y="120"/>
                  </a:lnTo>
                  <a:lnTo>
                    <a:pt x="432" y="116"/>
                  </a:lnTo>
                  <a:lnTo>
                    <a:pt x="430" y="114"/>
                  </a:lnTo>
                  <a:lnTo>
                    <a:pt x="428" y="110"/>
                  </a:lnTo>
                  <a:lnTo>
                    <a:pt x="426" y="108"/>
                  </a:lnTo>
                  <a:lnTo>
                    <a:pt x="424" y="104"/>
                  </a:lnTo>
                  <a:lnTo>
                    <a:pt x="422" y="102"/>
                  </a:lnTo>
                  <a:lnTo>
                    <a:pt x="422" y="98"/>
                  </a:lnTo>
                  <a:lnTo>
                    <a:pt x="420" y="94"/>
                  </a:lnTo>
                  <a:lnTo>
                    <a:pt x="418" y="92"/>
                  </a:lnTo>
                  <a:lnTo>
                    <a:pt x="416" y="88"/>
                  </a:lnTo>
                  <a:lnTo>
                    <a:pt x="414" y="86"/>
                  </a:lnTo>
                  <a:lnTo>
                    <a:pt x="412" y="82"/>
                  </a:lnTo>
                  <a:lnTo>
                    <a:pt x="410" y="78"/>
                  </a:lnTo>
                  <a:lnTo>
                    <a:pt x="408" y="74"/>
                  </a:lnTo>
                  <a:lnTo>
                    <a:pt x="408" y="70"/>
                  </a:lnTo>
                  <a:lnTo>
                    <a:pt x="406" y="66"/>
                  </a:lnTo>
                  <a:lnTo>
                    <a:pt x="404" y="64"/>
                  </a:lnTo>
                  <a:lnTo>
                    <a:pt x="402" y="62"/>
                  </a:lnTo>
                  <a:lnTo>
                    <a:pt x="400" y="58"/>
                  </a:lnTo>
                  <a:lnTo>
                    <a:pt x="398" y="56"/>
                  </a:lnTo>
                  <a:lnTo>
                    <a:pt x="396" y="54"/>
                  </a:lnTo>
                  <a:lnTo>
                    <a:pt x="394" y="54"/>
                  </a:lnTo>
                  <a:lnTo>
                    <a:pt x="392" y="52"/>
                  </a:lnTo>
                  <a:lnTo>
                    <a:pt x="390" y="52"/>
                  </a:lnTo>
                  <a:lnTo>
                    <a:pt x="388" y="50"/>
                  </a:lnTo>
                  <a:lnTo>
                    <a:pt x="386" y="50"/>
                  </a:lnTo>
                  <a:lnTo>
                    <a:pt x="384" y="50"/>
                  </a:lnTo>
                  <a:lnTo>
                    <a:pt x="382" y="50"/>
                  </a:lnTo>
                  <a:lnTo>
                    <a:pt x="380" y="50"/>
                  </a:lnTo>
                  <a:lnTo>
                    <a:pt x="378" y="52"/>
                  </a:lnTo>
                  <a:lnTo>
                    <a:pt x="376" y="52"/>
                  </a:lnTo>
                  <a:lnTo>
                    <a:pt x="374" y="54"/>
                  </a:lnTo>
                  <a:lnTo>
                    <a:pt x="372" y="54"/>
                  </a:lnTo>
                  <a:lnTo>
                    <a:pt x="370" y="56"/>
                  </a:lnTo>
                  <a:lnTo>
                    <a:pt x="368" y="58"/>
                  </a:lnTo>
                  <a:lnTo>
                    <a:pt x="366" y="62"/>
                  </a:lnTo>
                  <a:lnTo>
                    <a:pt x="364" y="64"/>
                  </a:lnTo>
                  <a:lnTo>
                    <a:pt x="362" y="66"/>
                  </a:lnTo>
                  <a:lnTo>
                    <a:pt x="360" y="70"/>
                  </a:lnTo>
                  <a:lnTo>
                    <a:pt x="358" y="74"/>
                  </a:lnTo>
                  <a:lnTo>
                    <a:pt x="356" y="78"/>
                  </a:lnTo>
                  <a:lnTo>
                    <a:pt x="354" y="82"/>
                  </a:lnTo>
                  <a:lnTo>
                    <a:pt x="352" y="86"/>
                  </a:lnTo>
                  <a:lnTo>
                    <a:pt x="350" y="88"/>
                  </a:lnTo>
                  <a:lnTo>
                    <a:pt x="348" y="92"/>
                  </a:lnTo>
                  <a:lnTo>
                    <a:pt x="348" y="94"/>
                  </a:lnTo>
                  <a:lnTo>
                    <a:pt x="346" y="98"/>
                  </a:lnTo>
                  <a:lnTo>
                    <a:pt x="344" y="102"/>
                  </a:lnTo>
                  <a:lnTo>
                    <a:pt x="342" y="104"/>
                  </a:lnTo>
                  <a:lnTo>
                    <a:pt x="340" y="108"/>
                  </a:lnTo>
                  <a:lnTo>
                    <a:pt x="338" y="110"/>
                  </a:lnTo>
                  <a:lnTo>
                    <a:pt x="336" y="114"/>
                  </a:lnTo>
                  <a:lnTo>
                    <a:pt x="334" y="116"/>
                  </a:lnTo>
                  <a:lnTo>
                    <a:pt x="332" y="120"/>
                  </a:lnTo>
                  <a:lnTo>
                    <a:pt x="330" y="122"/>
                  </a:lnTo>
                  <a:lnTo>
                    <a:pt x="326" y="124"/>
                  </a:lnTo>
                  <a:lnTo>
                    <a:pt x="324" y="128"/>
                  </a:lnTo>
                  <a:lnTo>
                    <a:pt x="322" y="130"/>
                  </a:lnTo>
                  <a:lnTo>
                    <a:pt x="318" y="132"/>
                  </a:lnTo>
                  <a:lnTo>
                    <a:pt x="316" y="136"/>
                  </a:lnTo>
                  <a:lnTo>
                    <a:pt x="312" y="138"/>
                  </a:lnTo>
                  <a:lnTo>
                    <a:pt x="310" y="140"/>
                  </a:lnTo>
                  <a:lnTo>
                    <a:pt x="306" y="142"/>
                  </a:lnTo>
                  <a:lnTo>
                    <a:pt x="302" y="144"/>
                  </a:lnTo>
                  <a:lnTo>
                    <a:pt x="300" y="146"/>
                  </a:lnTo>
                  <a:lnTo>
                    <a:pt x="296" y="148"/>
                  </a:lnTo>
                  <a:lnTo>
                    <a:pt x="292" y="150"/>
                  </a:lnTo>
                  <a:lnTo>
                    <a:pt x="288" y="152"/>
                  </a:lnTo>
                  <a:lnTo>
                    <a:pt x="284" y="154"/>
                  </a:lnTo>
                  <a:lnTo>
                    <a:pt x="280" y="156"/>
                  </a:lnTo>
                  <a:lnTo>
                    <a:pt x="274" y="156"/>
                  </a:lnTo>
                  <a:lnTo>
                    <a:pt x="270" y="158"/>
                  </a:lnTo>
                  <a:lnTo>
                    <a:pt x="266" y="160"/>
                  </a:lnTo>
                  <a:lnTo>
                    <a:pt x="260" y="160"/>
                  </a:lnTo>
                  <a:lnTo>
                    <a:pt x="254" y="160"/>
                  </a:lnTo>
                  <a:lnTo>
                    <a:pt x="250" y="162"/>
                  </a:lnTo>
                  <a:lnTo>
                    <a:pt x="244" y="162"/>
                  </a:lnTo>
                  <a:lnTo>
                    <a:pt x="238" y="162"/>
                  </a:lnTo>
                  <a:lnTo>
                    <a:pt x="232" y="164"/>
                  </a:lnTo>
                  <a:lnTo>
                    <a:pt x="226" y="164"/>
                  </a:lnTo>
                  <a:lnTo>
                    <a:pt x="220" y="164"/>
                  </a:lnTo>
                  <a:lnTo>
                    <a:pt x="214" y="164"/>
                  </a:lnTo>
                  <a:lnTo>
                    <a:pt x="206" y="166"/>
                  </a:lnTo>
                  <a:lnTo>
                    <a:pt x="200" y="166"/>
                  </a:lnTo>
                  <a:lnTo>
                    <a:pt x="192" y="166"/>
                  </a:lnTo>
                  <a:lnTo>
                    <a:pt x="186" y="166"/>
                  </a:lnTo>
                  <a:lnTo>
                    <a:pt x="178" y="166"/>
                  </a:lnTo>
                  <a:lnTo>
                    <a:pt x="172" y="166"/>
                  </a:lnTo>
                  <a:lnTo>
                    <a:pt x="164" y="166"/>
                  </a:lnTo>
                  <a:lnTo>
                    <a:pt x="158" y="166"/>
                  </a:lnTo>
                  <a:lnTo>
                    <a:pt x="150" y="166"/>
                  </a:lnTo>
                  <a:lnTo>
                    <a:pt x="144" y="164"/>
                  </a:lnTo>
                  <a:lnTo>
                    <a:pt x="136" y="164"/>
                  </a:lnTo>
                  <a:lnTo>
                    <a:pt x="130" y="164"/>
                  </a:lnTo>
                  <a:lnTo>
                    <a:pt x="122" y="164"/>
                  </a:lnTo>
                  <a:lnTo>
                    <a:pt x="116" y="164"/>
                  </a:lnTo>
                  <a:lnTo>
                    <a:pt x="110" y="162"/>
                  </a:lnTo>
                  <a:lnTo>
                    <a:pt x="104" y="162"/>
                  </a:lnTo>
                  <a:lnTo>
                    <a:pt x="98" y="162"/>
                  </a:lnTo>
                  <a:lnTo>
                    <a:pt x="92" y="160"/>
                  </a:lnTo>
                  <a:lnTo>
                    <a:pt x="88" y="160"/>
                  </a:lnTo>
                  <a:lnTo>
                    <a:pt x="82" y="158"/>
                  </a:lnTo>
                  <a:lnTo>
                    <a:pt x="78" y="158"/>
                  </a:lnTo>
                  <a:lnTo>
                    <a:pt x="74" y="156"/>
                  </a:lnTo>
                  <a:lnTo>
                    <a:pt x="70" y="154"/>
                  </a:lnTo>
                  <a:lnTo>
                    <a:pt x="66" y="154"/>
                  </a:lnTo>
                  <a:lnTo>
                    <a:pt x="64" y="152"/>
                  </a:lnTo>
                  <a:lnTo>
                    <a:pt x="60" y="150"/>
                  </a:lnTo>
                  <a:lnTo>
                    <a:pt x="56" y="148"/>
                  </a:lnTo>
                  <a:lnTo>
                    <a:pt x="52" y="146"/>
                  </a:lnTo>
                  <a:lnTo>
                    <a:pt x="50" y="144"/>
                  </a:lnTo>
                  <a:lnTo>
                    <a:pt x="48" y="140"/>
                  </a:lnTo>
                  <a:lnTo>
                    <a:pt x="44" y="138"/>
                  </a:lnTo>
                  <a:lnTo>
                    <a:pt x="42" y="136"/>
                  </a:lnTo>
                  <a:lnTo>
                    <a:pt x="40" y="132"/>
                  </a:lnTo>
                  <a:lnTo>
                    <a:pt x="38" y="130"/>
                  </a:lnTo>
                  <a:lnTo>
                    <a:pt x="36" y="126"/>
                  </a:lnTo>
                  <a:lnTo>
                    <a:pt x="36" y="124"/>
                  </a:lnTo>
                  <a:lnTo>
                    <a:pt x="34" y="120"/>
                  </a:lnTo>
                  <a:lnTo>
                    <a:pt x="32" y="116"/>
                  </a:lnTo>
                  <a:lnTo>
                    <a:pt x="32" y="114"/>
                  </a:lnTo>
                  <a:lnTo>
                    <a:pt x="30" y="110"/>
                  </a:lnTo>
                  <a:lnTo>
                    <a:pt x="30" y="108"/>
                  </a:lnTo>
                  <a:lnTo>
                    <a:pt x="30" y="104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94"/>
                  </a:lnTo>
                  <a:lnTo>
                    <a:pt x="28" y="86"/>
                  </a:lnTo>
                  <a:lnTo>
                    <a:pt x="26" y="80"/>
                  </a:lnTo>
                  <a:lnTo>
                    <a:pt x="26" y="74"/>
                  </a:lnTo>
                  <a:lnTo>
                    <a:pt x="26" y="66"/>
                  </a:lnTo>
                  <a:lnTo>
                    <a:pt x="26" y="64"/>
                  </a:lnTo>
                  <a:lnTo>
                    <a:pt x="26" y="60"/>
                  </a:lnTo>
                  <a:lnTo>
                    <a:pt x="24" y="58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2" y="50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0C0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9" name="Freeform 457"/>
            <p:cNvSpPr>
              <a:spLocks noEditPoints="1"/>
            </p:cNvSpPr>
            <p:nvPr/>
          </p:nvSpPr>
          <p:spPr bwMode="auto">
            <a:xfrm>
              <a:off x="5054600" y="1339850"/>
              <a:ext cx="1187450" cy="44450"/>
            </a:xfrm>
            <a:custGeom>
              <a:avLst/>
              <a:gdLst/>
              <a:ahLst/>
              <a:cxnLst>
                <a:cxn ang="0">
                  <a:pos x="42" y="10"/>
                </a:cxn>
                <a:cxn ang="0">
                  <a:pos x="74" y="8"/>
                </a:cxn>
                <a:cxn ang="0">
                  <a:pos x="104" y="6"/>
                </a:cxn>
                <a:cxn ang="0">
                  <a:pos x="132" y="2"/>
                </a:cxn>
                <a:cxn ang="0">
                  <a:pos x="162" y="0"/>
                </a:cxn>
                <a:cxn ang="0">
                  <a:pos x="190" y="0"/>
                </a:cxn>
                <a:cxn ang="0">
                  <a:pos x="216" y="4"/>
                </a:cxn>
                <a:cxn ang="0">
                  <a:pos x="246" y="8"/>
                </a:cxn>
                <a:cxn ang="0">
                  <a:pos x="276" y="12"/>
                </a:cxn>
                <a:cxn ang="0">
                  <a:pos x="306" y="18"/>
                </a:cxn>
                <a:cxn ang="0">
                  <a:pos x="332" y="24"/>
                </a:cxn>
                <a:cxn ang="0">
                  <a:pos x="322" y="24"/>
                </a:cxn>
                <a:cxn ang="0">
                  <a:pos x="296" y="20"/>
                </a:cxn>
                <a:cxn ang="0">
                  <a:pos x="270" y="16"/>
                </a:cxn>
                <a:cxn ang="0">
                  <a:pos x="242" y="12"/>
                </a:cxn>
                <a:cxn ang="0">
                  <a:pos x="216" y="8"/>
                </a:cxn>
                <a:cxn ang="0">
                  <a:pos x="198" y="6"/>
                </a:cxn>
                <a:cxn ang="0">
                  <a:pos x="182" y="6"/>
                </a:cxn>
                <a:cxn ang="0">
                  <a:pos x="152" y="8"/>
                </a:cxn>
                <a:cxn ang="0">
                  <a:pos x="122" y="10"/>
                </a:cxn>
                <a:cxn ang="0">
                  <a:pos x="94" y="12"/>
                </a:cxn>
                <a:cxn ang="0">
                  <a:pos x="64" y="14"/>
                </a:cxn>
                <a:cxn ang="0">
                  <a:pos x="32" y="16"/>
                </a:cxn>
                <a:cxn ang="0">
                  <a:pos x="12" y="18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2" y="18"/>
                </a:cxn>
                <a:cxn ang="0">
                  <a:pos x="10" y="12"/>
                </a:cxn>
                <a:cxn ang="0">
                  <a:pos x="22" y="10"/>
                </a:cxn>
                <a:cxn ang="0">
                  <a:pos x="540" y="2"/>
                </a:cxn>
                <a:cxn ang="0">
                  <a:pos x="566" y="0"/>
                </a:cxn>
                <a:cxn ang="0">
                  <a:pos x="596" y="0"/>
                </a:cxn>
                <a:cxn ang="0">
                  <a:pos x="624" y="4"/>
                </a:cxn>
                <a:cxn ang="0">
                  <a:pos x="654" y="6"/>
                </a:cxn>
                <a:cxn ang="0">
                  <a:pos x="684" y="8"/>
                </a:cxn>
                <a:cxn ang="0">
                  <a:pos x="716" y="10"/>
                </a:cxn>
                <a:cxn ang="0">
                  <a:pos x="734" y="12"/>
                </a:cxn>
                <a:cxn ang="0">
                  <a:pos x="744" y="16"/>
                </a:cxn>
                <a:cxn ang="0">
                  <a:pos x="748" y="22"/>
                </a:cxn>
                <a:cxn ang="0">
                  <a:pos x="746" y="24"/>
                </a:cxn>
                <a:cxn ang="0">
                  <a:pos x="738" y="18"/>
                </a:cxn>
                <a:cxn ang="0">
                  <a:pos x="726" y="16"/>
                </a:cxn>
                <a:cxn ang="0">
                  <a:pos x="694" y="16"/>
                </a:cxn>
                <a:cxn ang="0">
                  <a:pos x="664" y="12"/>
                </a:cxn>
                <a:cxn ang="0">
                  <a:pos x="634" y="10"/>
                </a:cxn>
                <a:cxn ang="0">
                  <a:pos x="604" y="8"/>
                </a:cxn>
                <a:cxn ang="0">
                  <a:pos x="576" y="6"/>
                </a:cxn>
                <a:cxn ang="0">
                  <a:pos x="550" y="6"/>
                </a:cxn>
                <a:cxn ang="0">
                  <a:pos x="524" y="8"/>
                </a:cxn>
                <a:cxn ang="0">
                  <a:pos x="502" y="12"/>
                </a:cxn>
                <a:cxn ang="0">
                  <a:pos x="478" y="16"/>
                </a:cxn>
                <a:cxn ang="0">
                  <a:pos x="456" y="20"/>
                </a:cxn>
                <a:cxn ang="0">
                  <a:pos x="430" y="24"/>
                </a:cxn>
                <a:cxn ang="0">
                  <a:pos x="404" y="26"/>
                </a:cxn>
                <a:cxn ang="0">
                  <a:pos x="420" y="22"/>
                </a:cxn>
                <a:cxn ang="0">
                  <a:pos x="448" y="16"/>
                </a:cxn>
                <a:cxn ang="0">
                  <a:pos x="476" y="12"/>
                </a:cxn>
                <a:cxn ang="0">
                  <a:pos x="500" y="8"/>
                </a:cxn>
                <a:cxn ang="0">
                  <a:pos x="520" y="4"/>
                </a:cxn>
                <a:cxn ang="0">
                  <a:pos x="528" y="4"/>
                </a:cxn>
                <a:cxn ang="0">
                  <a:pos x="532" y="2"/>
                </a:cxn>
              </a:cxnLst>
              <a:rect l="0" t="0" r="r" b="b"/>
              <a:pathLst>
                <a:path w="748" h="28">
                  <a:moveTo>
                    <a:pt x="22" y="10"/>
                  </a:moveTo>
                  <a:lnTo>
                    <a:pt x="32" y="10"/>
                  </a:lnTo>
                  <a:lnTo>
                    <a:pt x="42" y="10"/>
                  </a:lnTo>
                  <a:lnTo>
                    <a:pt x="52" y="10"/>
                  </a:lnTo>
                  <a:lnTo>
                    <a:pt x="64" y="8"/>
                  </a:lnTo>
                  <a:lnTo>
                    <a:pt x="74" y="8"/>
                  </a:lnTo>
                  <a:lnTo>
                    <a:pt x="84" y="6"/>
                  </a:lnTo>
                  <a:lnTo>
                    <a:pt x="94" y="6"/>
                  </a:lnTo>
                  <a:lnTo>
                    <a:pt x="104" y="6"/>
                  </a:lnTo>
                  <a:lnTo>
                    <a:pt x="112" y="4"/>
                  </a:lnTo>
                  <a:lnTo>
                    <a:pt x="122" y="4"/>
                  </a:lnTo>
                  <a:lnTo>
                    <a:pt x="132" y="2"/>
                  </a:lnTo>
                  <a:lnTo>
                    <a:pt x="142" y="2"/>
                  </a:lnTo>
                  <a:lnTo>
                    <a:pt x="152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82" y="0"/>
                  </a:lnTo>
                  <a:lnTo>
                    <a:pt x="190" y="0"/>
                  </a:lnTo>
                  <a:lnTo>
                    <a:pt x="198" y="2"/>
                  </a:lnTo>
                  <a:lnTo>
                    <a:pt x="208" y="2"/>
                  </a:lnTo>
                  <a:lnTo>
                    <a:pt x="216" y="4"/>
                  </a:lnTo>
                  <a:lnTo>
                    <a:pt x="226" y="4"/>
                  </a:lnTo>
                  <a:lnTo>
                    <a:pt x="236" y="6"/>
                  </a:lnTo>
                  <a:lnTo>
                    <a:pt x="246" y="8"/>
                  </a:lnTo>
                  <a:lnTo>
                    <a:pt x="256" y="10"/>
                  </a:lnTo>
                  <a:lnTo>
                    <a:pt x="266" y="12"/>
                  </a:lnTo>
                  <a:lnTo>
                    <a:pt x="276" y="12"/>
                  </a:lnTo>
                  <a:lnTo>
                    <a:pt x="286" y="14"/>
                  </a:lnTo>
                  <a:lnTo>
                    <a:pt x="296" y="16"/>
                  </a:lnTo>
                  <a:lnTo>
                    <a:pt x="306" y="18"/>
                  </a:lnTo>
                  <a:lnTo>
                    <a:pt x="314" y="20"/>
                  </a:lnTo>
                  <a:lnTo>
                    <a:pt x="324" y="22"/>
                  </a:lnTo>
                  <a:lnTo>
                    <a:pt x="332" y="24"/>
                  </a:lnTo>
                  <a:lnTo>
                    <a:pt x="340" y="26"/>
                  </a:lnTo>
                  <a:lnTo>
                    <a:pt x="330" y="26"/>
                  </a:lnTo>
                  <a:lnTo>
                    <a:pt x="322" y="24"/>
                  </a:lnTo>
                  <a:lnTo>
                    <a:pt x="312" y="22"/>
                  </a:lnTo>
                  <a:lnTo>
                    <a:pt x="304" y="22"/>
                  </a:lnTo>
                  <a:lnTo>
                    <a:pt x="296" y="20"/>
                  </a:lnTo>
                  <a:lnTo>
                    <a:pt x="286" y="18"/>
                  </a:lnTo>
                  <a:lnTo>
                    <a:pt x="278" y="16"/>
                  </a:lnTo>
                  <a:lnTo>
                    <a:pt x="270" y="16"/>
                  </a:lnTo>
                  <a:lnTo>
                    <a:pt x="260" y="14"/>
                  </a:lnTo>
                  <a:lnTo>
                    <a:pt x="252" y="12"/>
                  </a:lnTo>
                  <a:lnTo>
                    <a:pt x="242" y="12"/>
                  </a:lnTo>
                  <a:lnTo>
                    <a:pt x="234" y="10"/>
                  </a:lnTo>
                  <a:lnTo>
                    <a:pt x="226" y="10"/>
                  </a:lnTo>
                  <a:lnTo>
                    <a:pt x="216" y="8"/>
                  </a:lnTo>
                  <a:lnTo>
                    <a:pt x="208" y="8"/>
                  </a:lnTo>
                  <a:lnTo>
                    <a:pt x="204" y="6"/>
                  </a:lnTo>
                  <a:lnTo>
                    <a:pt x="198" y="6"/>
                  </a:lnTo>
                  <a:lnTo>
                    <a:pt x="194" y="6"/>
                  </a:lnTo>
                  <a:lnTo>
                    <a:pt x="190" y="6"/>
                  </a:lnTo>
                  <a:lnTo>
                    <a:pt x="182" y="6"/>
                  </a:lnTo>
                  <a:lnTo>
                    <a:pt x="172" y="6"/>
                  </a:lnTo>
                  <a:lnTo>
                    <a:pt x="162" y="6"/>
                  </a:lnTo>
                  <a:lnTo>
                    <a:pt x="152" y="8"/>
                  </a:lnTo>
                  <a:lnTo>
                    <a:pt x="142" y="8"/>
                  </a:lnTo>
                  <a:lnTo>
                    <a:pt x="132" y="8"/>
                  </a:lnTo>
                  <a:lnTo>
                    <a:pt x="122" y="10"/>
                  </a:lnTo>
                  <a:lnTo>
                    <a:pt x="112" y="10"/>
                  </a:lnTo>
                  <a:lnTo>
                    <a:pt x="104" y="12"/>
                  </a:lnTo>
                  <a:lnTo>
                    <a:pt x="94" y="12"/>
                  </a:lnTo>
                  <a:lnTo>
                    <a:pt x="84" y="12"/>
                  </a:lnTo>
                  <a:lnTo>
                    <a:pt x="74" y="14"/>
                  </a:lnTo>
                  <a:lnTo>
                    <a:pt x="64" y="14"/>
                  </a:lnTo>
                  <a:lnTo>
                    <a:pt x="52" y="16"/>
                  </a:lnTo>
                  <a:lnTo>
                    <a:pt x="42" y="16"/>
                  </a:lnTo>
                  <a:lnTo>
                    <a:pt x="32" y="16"/>
                  </a:lnTo>
                  <a:lnTo>
                    <a:pt x="22" y="16"/>
                  </a:lnTo>
                  <a:lnTo>
                    <a:pt x="16" y="16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6" y="10"/>
                  </a:lnTo>
                  <a:lnTo>
                    <a:pt x="22" y="10"/>
                  </a:lnTo>
                  <a:lnTo>
                    <a:pt x="22" y="10"/>
                  </a:lnTo>
                  <a:close/>
                  <a:moveTo>
                    <a:pt x="532" y="2"/>
                  </a:moveTo>
                  <a:lnTo>
                    <a:pt x="540" y="2"/>
                  </a:lnTo>
                  <a:lnTo>
                    <a:pt x="550" y="0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6" y="0"/>
                  </a:lnTo>
                  <a:lnTo>
                    <a:pt x="586" y="0"/>
                  </a:lnTo>
                  <a:lnTo>
                    <a:pt x="596" y="0"/>
                  </a:lnTo>
                  <a:lnTo>
                    <a:pt x="604" y="2"/>
                  </a:lnTo>
                  <a:lnTo>
                    <a:pt x="614" y="2"/>
                  </a:lnTo>
                  <a:lnTo>
                    <a:pt x="624" y="4"/>
                  </a:lnTo>
                  <a:lnTo>
                    <a:pt x="634" y="4"/>
                  </a:lnTo>
                  <a:lnTo>
                    <a:pt x="644" y="6"/>
                  </a:lnTo>
                  <a:lnTo>
                    <a:pt x="654" y="6"/>
                  </a:lnTo>
                  <a:lnTo>
                    <a:pt x="664" y="6"/>
                  </a:lnTo>
                  <a:lnTo>
                    <a:pt x="674" y="8"/>
                  </a:lnTo>
                  <a:lnTo>
                    <a:pt x="684" y="8"/>
                  </a:lnTo>
                  <a:lnTo>
                    <a:pt x="694" y="10"/>
                  </a:lnTo>
                  <a:lnTo>
                    <a:pt x="704" y="10"/>
                  </a:lnTo>
                  <a:lnTo>
                    <a:pt x="716" y="10"/>
                  </a:lnTo>
                  <a:lnTo>
                    <a:pt x="726" y="10"/>
                  </a:lnTo>
                  <a:lnTo>
                    <a:pt x="730" y="10"/>
                  </a:lnTo>
                  <a:lnTo>
                    <a:pt x="734" y="12"/>
                  </a:lnTo>
                  <a:lnTo>
                    <a:pt x="738" y="12"/>
                  </a:lnTo>
                  <a:lnTo>
                    <a:pt x="740" y="14"/>
                  </a:lnTo>
                  <a:lnTo>
                    <a:pt x="744" y="16"/>
                  </a:lnTo>
                  <a:lnTo>
                    <a:pt x="746" y="18"/>
                  </a:lnTo>
                  <a:lnTo>
                    <a:pt x="746" y="20"/>
                  </a:lnTo>
                  <a:lnTo>
                    <a:pt x="748" y="22"/>
                  </a:lnTo>
                  <a:lnTo>
                    <a:pt x="748" y="28"/>
                  </a:lnTo>
                  <a:lnTo>
                    <a:pt x="746" y="26"/>
                  </a:lnTo>
                  <a:lnTo>
                    <a:pt x="746" y="24"/>
                  </a:lnTo>
                  <a:lnTo>
                    <a:pt x="744" y="22"/>
                  </a:lnTo>
                  <a:lnTo>
                    <a:pt x="740" y="20"/>
                  </a:lnTo>
                  <a:lnTo>
                    <a:pt x="738" y="18"/>
                  </a:lnTo>
                  <a:lnTo>
                    <a:pt x="734" y="18"/>
                  </a:lnTo>
                  <a:lnTo>
                    <a:pt x="730" y="16"/>
                  </a:lnTo>
                  <a:lnTo>
                    <a:pt x="726" y="16"/>
                  </a:lnTo>
                  <a:lnTo>
                    <a:pt x="716" y="16"/>
                  </a:lnTo>
                  <a:lnTo>
                    <a:pt x="704" y="16"/>
                  </a:lnTo>
                  <a:lnTo>
                    <a:pt x="694" y="16"/>
                  </a:lnTo>
                  <a:lnTo>
                    <a:pt x="684" y="14"/>
                  </a:lnTo>
                  <a:lnTo>
                    <a:pt x="674" y="14"/>
                  </a:lnTo>
                  <a:lnTo>
                    <a:pt x="664" y="12"/>
                  </a:lnTo>
                  <a:lnTo>
                    <a:pt x="654" y="12"/>
                  </a:lnTo>
                  <a:lnTo>
                    <a:pt x="644" y="12"/>
                  </a:lnTo>
                  <a:lnTo>
                    <a:pt x="634" y="10"/>
                  </a:lnTo>
                  <a:lnTo>
                    <a:pt x="624" y="10"/>
                  </a:lnTo>
                  <a:lnTo>
                    <a:pt x="614" y="8"/>
                  </a:lnTo>
                  <a:lnTo>
                    <a:pt x="604" y="8"/>
                  </a:lnTo>
                  <a:lnTo>
                    <a:pt x="596" y="8"/>
                  </a:lnTo>
                  <a:lnTo>
                    <a:pt x="586" y="6"/>
                  </a:lnTo>
                  <a:lnTo>
                    <a:pt x="576" y="6"/>
                  </a:lnTo>
                  <a:lnTo>
                    <a:pt x="566" y="6"/>
                  </a:lnTo>
                  <a:lnTo>
                    <a:pt x="558" y="6"/>
                  </a:lnTo>
                  <a:lnTo>
                    <a:pt x="550" y="6"/>
                  </a:lnTo>
                  <a:lnTo>
                    <a:pt x="540" y="8"/>
                  </a:lnTo>
                  <a:lnTo>
                    <a:pt x="532" y="8"/>
                  </a:lnTo>
                  <a:lnTo>
                    <a:pt x="524" y="8"/>
                  </a:lnTo>
                  <a:lnTo>
                    <a:pt x="516" y="10"/>
                  </a:lnTo>
                  <a:lnTo>
                    <a:pt x="510" y="10"/>
                  </a:lnTo>
                  <a:lnTo>
                    <a:pt x="502" y="12"/>
                  </a:lnTo>
                  <a:lnTo>
                    <a:pt x="494" y="12"/>
                  </a:lnTo>
                  <a:lnTo>
                    <a:pt x="486" y="14"/>
                  </a:lnTo>
                  <a:lnTo>
                    <a:pt x="478" y="16"/>
                  </a:lnTo>
                  <a:lnTo>
                    <a:pt x="472" y="16"/>
                  </a:lnTo>
                  <a:lnTo>
                    <a:pt x="464" y="18"/>
                  </a:lnTo>
                  <a:lnTo>
                    <a:pt x="456" y="20"/>
                  </a:lnTo>
                  <a:lnTo>
                    <a:pt x="446" y="20"/>
                  </a:lnTo>
                  <a:lnTo>
                    <a:pt x="438" y="22"/>
                  </a:lnTo>
                  <a:lnTo>
                    <a:pt x="430" y="24"/>
                  </a:lnTo>
                  <a:lnTo>
                    <a:pt x="422" y="24"/>
                  </a:lnTo>
                  <a:lnTo>
                    <a:pt x="412" y="26"/>
                  </a:lnTo>
                  <a:lnTo>
                    <a:pt x="404" y="26"/>
                  </a:lnTo>
                  <a:lnTo>
                    <a:pt x="410" y="26"/>
                  </a:lnTo>
                  <a:lnTo>
                    <a:pt x="416" y="24"/>
                  </a:lnTo>
                  <a:lnTo>
                    <a:pt x="420" y="22"/>
                  </a:lnTo>
                  <a:lnTo>
                    <a:pt x="426" y="22"/>
                  </a:lnTo>
                  <a:lnTo>
                    <a:pt x="438" y="18"/>
                  </a:lnTo>
                  <a:lnTo>
                    <a:pt x="448" y="16"/>
                  </a:lnTo>
                  <a:lnTo>
                    <a:pt x="458" y="14"/>
                  </a:lnTo>
                  <a:lnTo>
                    <a:pt x="468" y="14"/>
                  </a:lnTo>
                  <a:lnTo>
                    <a:pt x="476" y="12"/>
                  </a:lnTo>
                  <a:lnTo>
                    <a:pt x="484" y="10"/>
                  </a:lnTo>
                  <a:lnTo>
                    <a:pt x="492" y="10"/>
                  </a:lnTo>
                  <a:lnTo>
                    <a:pt x="500" y="8"/>
                  </a:lnTo>
                  <a:lnTo>
                    <a:pt x="508" y="6"/>
                  </a:lnTo>
                  <a:lnTo>
                    <a:pt x="514" y="6"/>
                  </a:lnTo>
                  <a:lnTo>
                    <a:pt x="520" y="4"/>
                  </a:lnTo>
                  <a:lnTo>
                    <a:pt x="524" y="4"/>
                  </a:lnTo>
                  <a:lnTo>
                    <a:pt x="526" y="4"/>
                  </a:lnTo>
                  <a:lnTo>
                    <a:pt x="528" y="4"/>
                  </a:lnTo>
                  <a:lnTo>
                    <a:pt x="530" y="2"/>
                  </a:lnTo>
                  <a:lnTo>
                    <a:pt x="532" y="2"/>
                  </a:lnTo>
                  <a:lnTo>
                    <a:pt x="532" y="2"/>
                  </a:lnTo>
                  <a:close/>
                </a:path>
              </a:pathLst>
            </a:custGeom>
            <a:solidFill>
              <a:srgbClr val="D9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0" name="Freeform 458"/>
            <p:cNvSpPr>
              <a:spLocks/>
            </p:cNvSpPr>
            <p:nvPr/>
          </p:nvSpPr>
          <p:spPr bwMode="auto">
            <a:xfrm>
              <a:off x="5124450" y="1374775"/>
              <a:ext cx="434975" cy="107950"/>
            </a:xfrm>
            <a:custGeom>
              <a:avLst/>
              <a:gdLst/>
              <a:ahLst/>
              <a:cxnLst>
                <a:cxn ang="0">
                  <a:pos x="270" y="54"/>
                </a:cxn>
                <a:cxn ang="0">
                  <a:pos x="4" y="68"/>
                </a:cxn>
                <a:cxn ang="0">
                  <a:pos x="4" y="62"/>
                </a:cxn>
                <a:cxn ang="0">
                  <a:pos x="2" y="58"/>
                </a:cxn>
                <a:cxn ang="0">
                  <a:pos x="2" y="54"/>
                </a:cxn>
                <a:cxn ang="0">
                  <a:pos x="2" y="48"/>
                </a:cxn>
                <a:cxn ang="0">
                  <a:pos x="2" y="44"/>
                </a:cxn>
                <a:cxn ang="0">
                  <a:pos x="2" y="42"/>
                </a:cxn>
                <a:cxn ang="0">
                  <a:pos x="0" y="38"/>
                </a:cxn>
                <a:cxn ang="0">
                  <a:pos x="0" y="34"/>
                </a:cxn>
                <a:cxn ang="0">
                  <a:pos x="0" y="32"/>
                </a:cxn>
                <a:cxn ang="0">
                  <a:pos x="2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18"/>
                </a:cxn>
                <a:cxn ang="0">
                  <a:pos x="20" y="14"/>
                </a:cxn>
                <a:cxn ang="0">
                  <a:pos x="28" y="12"/>
                </a:cxn>
                <a:cxn ang="0">
                  <a:pos x="36" y="10"/>
                </a:cxn>
                <a:cxn ang="0">
                  <a:pos x="46" y="8"/>
                </a:cxn>
                <a:cxn ang="0">
                  <a:pos x="56" y="6"/>
                </a:cxn>
                <a:cxn ang="0">
                  <a:pos x="68" y="4"/>
                </a:cxn>
                <a:cxn ang="0">
                  <a:pos x="78" y="2"/>
                </a:cxn>
                <a:cxn ang="0">
                  <a:pos x="90" y="2"/>
                </a:cxn>
                <a:cxn ang="0">
                  <a:pos x="104" y="0"/>
                </a:cxn>
                <a:cxn ang="0">
                  <a:pos x="116" y="0"/>
                </a:cxn>
                <a:cxn ang="0">
                  <a:pos x="128" y="0"/>
                </a:cxn>
                <a:cxn ang="0">
                  <a:pos x="142" y="0"/>
                </a:cxn>
                <a:cxn ang="0">
                  <a:pos x="154" y="2"/>
                </a:cxn>
                <a:cxn ang="0">
                  <a:pos x="168" y="2"/>
                </a:cxn>
                <a:cxn ang="0">
                  <a:pos x="180" y="2"/>
                </a:cxn>
                <a:cxn ang="0">
                  <a:pos x="192" y="4"/>
                </a:cxn>
                <a:cxn ang="0">
                  <a:pos x="204" y="6"/>
                </a:cxn>
                <a:cxn ang="0">
                  <a:pos x="214" y="8"/>
                </a:cxn>
                <a:cxn ang="0">
                  <a:pos x="226" y="10"/>
                </a:cxn>
                <a:cxn ang="0">
                  <a:pos x="234" y="12"/>
                </a:cxn>
                <a:cxn ang="0">
                  <a:pos x="244" y="16"/>
                </a:cxn>
                <a:cxn ang="0">
                  <a:pos x="252" y="18"/>
                </a:cxn>
                <a:cxn ang="0">
                  <a:pos x="258" y="22"/>
                </a:cxn>
                <a:cxn ang="0">
                  <a:pos x="264" y="26"/>
                </a:cxn>
                <a:cxn ang="0">
                  <a:pos x="268" y="30"/>
                </a:cxn>
                <a:cxn ang="0">
                  <a:pos x="272" y="34"/>
                </a:cxn>
                <a:cxn ang="0">
                  <a:pos x="274" y="38"/>
                </a:cxn>
                <a:cxn ang="0">
                  <a:pos x="274" y="42"/>
                </a:cxn>
                <a:cxn ang="0">
                  <a:pos x="274" y="44"/>
                </a:cxn>
                <a:cxn ang="0">
                  <a:pos x="274" y="46"/>
                </a:cxn>
                <a:cxn ang="0">
                  <a:pos x="274" y="46"/>
                </a:cxn>
                <a:cxn ang="0">
                  <a:pos x="272" y="48"/>
                </a:cxn>
                <a:cxn ang="0">
                  <a:pos x="272" y="50"/>
                </a:cxn>
                <a:cxn ang="0">
                  <a:pos x="270" y="54"/>
                </a:cxn>
                <a:cxn ang="0">
                  <a:pos x="270" y="54"/>
                </a:cxn>
              </a:cxnLst>
              <a:rect l="0" t="0" r="r" b="b"/>
              <a:pathLst>
                <a:path w="274" h="68">
                  <a:moveTo>
                    <a:pt x="270" y="54"/>
                  </a:moveTo>
                  <a:lnTo>
                    <a:pt x="4" y="68"/>
                  </a:lnTo>
                  <a:lnTo>
                    <a:pt x="4" y="62"/>
                  </a:lnTo>
                  <a:lnTo>
                    <a:pt x="2" y="58"/>
                  </a:lnTo>
                  <a:lnTo>
                    <a:pt x="2" y="54"/>
                  </a:lnTo>
                  <a:lnTo>
                    <a:pt x="2" y="48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18"/>
                  </a:lnTo>
                  <a:lnTo>
                    <a:pt x="20" y="14"/>
                  </a:lnTo>
                  <a:lnTo>
                    <a:pt x="28" y="12"/>
                  </a:lnTo>
                  <a:lnTo>
                    <a:pt x="36" y="10"/>
                  </a:lnTo>
                  <a:lnTo>
                    <a:pt x="46" y="8"/>
                  </a:lnTo>
                  <a:lnTo>
                    <a:pt x="56" y="6"/>
                  </a:lnTo>
                  <a:lnTo>
                    <a:pt x="68" y="4"/>
                  </a:lnTo>
                  <a:lnTo>
                    <a:pt x="78" y="2"/>
                  </a:lnTo>
                  <a:lnTo>
                    <a:pt x="90" y="2"/>
                  </a:lnTo>
                  <a:lnTo>
                    <a:pt x="104" y="0"/>
                  </a:lnTo>
                  <a:lnTo>
                    <a:pt x="116" y="0"/>
                  </a:lnTo>
                  <a:lnTo>
                    <a:pt x="128" y="0"/>
                  </a:lnTo>
                  <a:lnTo>
                    <a:pt x="142" y="0"/>
                  </a:lnTo>
                  <a:lnTo>
                    <a:pt x="154" y="2"/>
                  </a:lnTo>
                  <a:lnTo>
                    <a:pt x="168" y="2"/>
                  </a:lnTo>
                  <a:lnTo>
                    <a:pt x="180" y="2"/>
                  </a:lnTo>
                  <a:lnTo>
                    <a:pt x="192" y="4"/>
                  </a:lnTo>
                  <a:lnTo>
                    <a:pt x="204" y="6"/>
                  </a:lnTo>
                  <a:lnTo>
                    <a:pt x="214" y="8"/>
                  </a:lnTo>
                  <a:lnTo>
                    <a:pt x="226" y="10"/>
                  </a:lnTo>
                  <a:lnTo>
                    <a:pt x="234" y="12"/>
                  </a:lnTo>
                  <a:lnTo>
                    <a:pt x="244" y="16"/>
                  </a:lnTo>
                  <a:lnTo>
                    <a:pt x="252" y="18"/>
                  </a:lnTo>
                  <a:lnTo>
                    <a:pt x="258" y="22"/>
                  </a:lnTo>
                  <a:lnTo>
                    <a:pt x="264" y="26"/>
                  </a:lnTo>
                  <a:lnTo>
                    <a:pt x="268" y="30"/>
                  </a:lnTo>
                  <a:lnTo>
                    <a:pt x="272" y="34"/>
                  </a:lnTo>
                  <a:lnTo>
                    <a:pt x="274" y="38"/>
                  </a:lnTo>
                  <a:lnTo>
                    <a:pt x="274" y="42"/>
                  </a:lnTo>
                  <a:lnTo>
                    <a:pt x="274" y="44"/>
                  </a:lnTo>
                  <a:lnTo>
                    <a:pt x="274" y="46"/>
                  </a:lnTo>
                  <a:lnTo>
                    <a:pt x="274" y="46"/>
                  </a:lnTo>
                  <a:lnTo>
                    <a:pt x="272" y="48"/>
                  </a:lnTo>
                  <a:lnTo>
                    <a:pt x="272" y="50"/>
                  </a:lnTo>
                  <a:lnTo>
                    <a:pt x="270" y="54"/>
                  </a:lnTo>
                  <a:lnTo>
                    <a:pt x="270" y="54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1" name="Freeform 459"/>
            <p:cNvSpPr>
              <a:spLocks/>
            </p:cNvSpPr>
            <p:nvPr/>
          </p:nvSpPr>
          <p:spPr bwMode="auto">
            <a:xfrm>
              <a:off x="5130800" y="1457325"/>
              <a:ext cx="425450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8" y="0"/>
                </a:cxn>
                <a:cxn ang="0">
                  <a:pos x="266" y="2"/>
                </a:cxn>
                <a:cxn ang="0">
                  <a:pos x="266" y="2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8" h="18">
                  <a:moveTo>
                    <a:pt x="0" y="14"/>
                  </a:moveTo>
                  <a:lnTo>
                    <a:pt x="268" y="0"/>
                  </a:lnTo>
                  <a:lnTo>
                    <a:pt x="266" y="2"/>
                  </a:lnTo>
                  <a:lnTo>
                    <a:pt x="266" y="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2" name="Freeform 460"/>
            <p:cNvSpPr>
              <a:spLocks/>
            </p:cNvSpPr>
            <p:nvPr/>
          </p:nvSpPr>
          <p:spPr bwMode="auto">
            <a:xfrm>
              <a:off x="5130800" y="1460500"/>
              <a:ext cx="4222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6" y="0"/>
                </a:cxn>
                <a:cxn ang="0">
                  <a:pos x="266" y="0"/>
                </a:cxn>
                <a:cxn ang="0">
                  <a:pos x="266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6" h="16">
                  <a:moveTo>
                    <a:pt x="0" y="14"/>
                  </a:moveTo>
                  <a:lnTo>
                    <a:pt x="266" y="0"/>
                  </a:lnTo>
                  <a:lnTo>
                    <a:pt x="266" y="0"/>
                  </a:lnTo>
                  <a:lnTo>
                    <a:pt x="266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C1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3" name="Freeform 461"/>
            <p:cNvSpPr>
              <a:spLocks/>
            </p:cNvSpPr>
            <p:nvPr/>
          </p:nvSpPr>
          <p:spPr bwMode="auto">
            <a:xfrm>
              <a:off x="5130800" y="1460500"/>
              <a:ext cx="422275" cy="285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66" y="0"/>
                </a:cxn>
                <a:cxn ang="0">
                  <a:pos x="266" y="2"/>
                </a:cxn>
                <a:cxn ang="0">
                  <a:pos x="266" y="4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266" h="18">
                  <a:moveTo>
                    <a:pt x="0" y="16"/>
                  </a:moveTo>
                  <a:lnTo>
                    <a:pt x="266" y="0"/>
                  </a:lnTo>
                  <a:lnTo>
                    <a:pt x="266" y="2"/>
                  </a:lnTo>
                  <a:lnTo>
                    <a:pt x="266" y="4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211C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4" name="Freeform 462"/>
            <p:cNvSpPr>
              <a:spLocks/>
            </p:cNvSpPr>
            <p:nvPr/>
          </p:nvSpPr>
          <p:spPr bwMode="auto">
            <a:xfrm>
              <a:off x="5130800" y="1463675"/>
              <a:ext cx="4222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6" y="0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6" h="16">
                  <a:moveTo>
                    <a:pt x="0" y="14"/>
                  </a:moveTo>
                  <a:lnTo>
                    <a:pt x="266" y="0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2521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5" name="Freeform 463"/>
            <p:cNvSpPr>
              <a:spLocks/>
            </p:cNvSpPr>
            <p:nvPr/>
          </p:nvSpPr>
          <p:spPr bwMode="auto">
            <a:xfrm>
              <a:off x="5130800" y="1466850"/>
              <a:ext cx="4222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6" y="0"/>
                </a:cxn>
                <a:cxn ang="0">
                  <a:pos x="264" y="0"/>
                </a:cxn>
                <a:cxn ang="0">
                  <a:pos x="264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6" h="16">
                  <a:moveTo>
                    <a:pt x="0" y="14"/>
                  </a:moveTo>
                  <a:lnTo>
                    <a:pt x="266" y="0"/>
                  </a:lnTo>
                  <a:lnTo>
                    <a:pt x="264" y="0"/>
                  </a:lnTo>
                  <a:lnTo>
                    <a:pt x="264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2923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6" name="Freeform 464"/>
            <p:cNvSpPr>
              <a:spLocks/>
            </p:cNvSpPr>
            <p:nvPr/>
          </p:nvSpPr>
          <p:spPr bwMode="auto">
            <a:xfrm>
              <a:off x="5130800" y="1466850"/>
              <a:ext cx="419100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4" y="0"/>
                </a:cxn>
                <a:cxn ang="0">
                  <a:pos x="264" y="2"/>
                </a:cxn>
                <a:cxn ang="0">
                  <a:pos x="264" y="2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4" h="18">
                  <a:moveTo>
                    <a:pt x="0" y="14"/>
                  </a:moveTo>
                  <a:lnTo>
                    <a:pt x="264" y="0"/>
                  </a:lnTo>
                  <a:lnTo>
                    <a:pt x="264" y="2"/>
                  </a:lnTo>
                  <a:lnTo>
                    <a:pt x="264" y="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2D27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7" name="Freeform 465"/>
            <p:cNvSpPr>
              <a:spLocks/>
            </p:cNvSpPr>
            <p:nvPr/>
          </p:nvSpPr>
          <p:spPr bwMode="auto">
            <a:xfrm>
              <a:off x="5130800" y="1470025"/>
              <a:ext cx="4191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4" y="0"/>
                </a:cxn>
                <a:cxn ang="0">
                  <a:pos x="264" y="0"/>
                </a:cxn>
                <a:cxn ang="0">
                  <a:pos x="262" y="2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4" h="16">
                  <a:moveTo>
                    <a:pt x="0" y="14"/>
                  </a:moveTo>
                  <a:lnTo>
                    <a:pt x="264" y="0"/>
                  </a:lnTo>
                  <a:lnTo>
                    <a:pt x="264" y="0"/>
                  </a:lnTo>
                  <a:lnTo>
                    <a:pt x="262" y="2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302A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8" name="Freeform 466"/>
            <p:cNvSpPr>
              <a:spLocks/>
            </p:cNvSpPr>
            <p:nvPr/>
          </p:nvSpPr>
          <p:spPr bwMode="auto">
            <a:xfrm>
              <a:off x="5130800" y="1470025"/>
              <a:ext cx="419100" cy="285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64" y="0"/>
                </a:cxn>
                <a:cxn ang="0">
                  <a:pos x="262" y="2"/>
                </a:cxn>
                <a:cxn ang="0">
                  <a:pos x="262" y="4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264" h="18">
                  <a:moveTo>
                    <a:pt x="0" y="16"/>
                  </a:moveTo>
                  <a:lnTo>
                    <a:pt x="264" y="0"/>
                  </a:lnTo>
                  <a:lnTo>
                    <a:pt x="262" y="2"/>
                  </a:lnTo>
                  <a:lnTo>
                    <a:pt x="262" y="4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332C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9" name="Freeform 467"/>
            <p:cNvSpPr>
              <a:spLocks/>
            </p:cNvSpPr>
            <p:nvPr/>
          </p:nvSpPr>
          <p:spPr bwMode="auto">
            <a:xfrm>
              <a:off x="5133975" y="1473200"/>
              <a:ext cx="412750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0" y="0"/>
                </a:cxn>
                <a:cxn ang="0">
                  <a:pos x="260" y="2"/>
                </a:cxn>
                <a:cxn ang="0">
                  <a:pos x="260" y="2"/>
                </a:cxn>
                <a:cxn ang="0">
                  <a:pos x="0" y="18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0" h="18">
                  <a:moveTo>
                    <a:pt x="0" y="14"/>
                  </a:moveTo>
                  <a:lnTo>
                    <a:pt x="260" y="0"/>
                  </a:lnTo>
                  <a:lnTo>
                    <a:pt x="260" y="2"/>
                  </a:lnTo>
                  <a:lnTo>
                    <a:pt x="260" y="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362F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0" name="Freeform 468"/>
            <p:cNvSpPr>
              <a:spLocks/>
            </p:cNvSpPr>
            <p:nvPr/>
          </p:nvSpPr>
          <p:spPr bwMode="auto">
            <a:xfrm>
              <a:off x="5133975" y="1476375"/>
              <a:ext cx="4127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0" y="0"/>
                </a:cxn>
                <a:cxn ang="0">
                  <a:pos x="258" y="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0" h="16">
                  <a:moveTo>
                    <a:pt x="0" y="14"/>
                  </a:moveTo>
                  <a:lnTo>
                    <a:pt x="260" y="0"/>
                  </a:lnTo>
                  <a:lnTo>
                    <a:pt x="258" y="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3A32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1" name="Freeform 469"/>
            <p:cNvSpPr>
              <a:spLocks/>
            </p:cNvSpPr>
            <p:nvPr/>
          </p:nvSpPr>
          <p:spPr bwMode="auto">
            <a:xfrm>
              <a:off x="5133975" y="1476375"/>
              <a:ext cx="412750" cy="285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60" y="0"/>
                </a:cxn>
                <a:cxn ang="0">
                  <a:pos x="258" y="4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260" h="18">
                  <a:moveTo>
                    <a:pt x="0" y="16"/>
                  </a:moveTo>
                  <a:lnTo>
                    <a:pt x="260" y="0"/>
                  </a:lnTo>
                  <a:lnTo>
                    <a:pt x="258" y="4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3D34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2" name="Freeform 470"/>
            <p:cNvSpPr>
              <a:spLocks/>
            </p:cNvSpPr>
            <p:nvPr/>
          </p:nvSpPr>
          <p:spPr bwMode="auto">
            <a:xfrm>
              <a:off x="5133975" y="1479550"/>
              <a:ext cx="4095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8" y="0"/>
                </a:cxn>
                <a:cxn ang="0">
                  <a:pos x="258" y="2"/>
                </a:cxn>
                <a:cxn ang="0">
                  <a:pos x="258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8" h="16">
                  <a:moveTo>
                    <a:pt x="0" y="14"/>
                  </a:moveTo>
                  <a:lnTo>
                    <a:pt x="258" y="0"/>
                  </a:lnTo>
                  <a:lnTo>
                    <a:pt x="258" y="2"/>
                  </a:lnTo>
                  <a:lnTo>
                    <a:pt x="258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036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3" name="Freeform 471"/>
            <p:cNvSpPr>
              <a:spLocks/>
            </p:cNvSpPr>
            <p:nvPr/>
          </p:nvSpPr>
          <p:spPr bwMode="auto">
            <a:xfrm>
              <a:off x="5133975" y="1482725"/>
              <a:ext cx="4095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8" y="0"/>
                </a:cxn>
                <a:cxn ang="0">
                  <a:pos x="258" y="0"/>
                </a:cxn>
                <a:cxn ang="0">
                  <a:pos x="256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8" h="16">
                  <a:moveTo>
                    <a:pt x="0" y="14"/>
                  </a:moveTo>
                  <a:lnTo>
                    <a:pt x="258" y="0"/>
                  </a:lnTo>
                  <a:lnTo>
                    <a:pt x="258" y="0"/>
                  </a:lnTo>
                  <a:lnTo>
                    <a:pt x="256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339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4" name="Freeform 472"/>
            <p:cNvSpPr>
              <a:spLocks/>
            </p:cNvSpPr>
            <p:nvPr/>
          </p:nvSpPr>
          <p:spPr bwMode="auto">
            <a:xfrm>
              <a:off x="5133975" y="1482725"/>
              <a:ext cx="409575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8" y="0"/>
                </a:cxn>
                <a:cxn ang="0">
                  <a:pos x="256" y="4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8" h="18">
                  <a:moveTo>
                    <a:pt x="0" y="14"/>
                  </a:moveTo>
                  <a:lnTo>
                    <a:pt x="258" y="0"/>
                  </a:lnTo>
                  <a:lnTo>
                    <a:pt x="256" y="4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63A3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5" name="Freeform 473"/>
            <p:cNvSpPr>
              <a:spLocks/>
            </p:cNvSpPr>
            <p:nvPr/>
          </p:nvSpPr>
          <p:spPr bwMode="auto">
            <a:xfrm>
              <a:off x="5133975" y="1485900"/>
              <a:ext cx="4064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6" y="0"/>
                </a:cxn>
                <a:cxn ang="0">
                  <a:pos x="254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6" h="16">
                  <a:moveTo>
                    <a:pt x="0" y="14"/>
                  </a:moveTo>
                  <a:lnTo>
                    <a:pt x="256" y="0"/>
                  </a:lnTo>
                  <a:lnTo>
                    <a:pt x="254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93C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6" name="Freeform 474"/>
            <p:cNvSpPr>
              <a:spLocks/>
            </p:cNvSpPr>
            <p:nvPr/>
          </p:nvSpPr>
          <p:spPr bwMode="auto">
            <a:xfrm>
              <a:off x="5137150" y="1489075"/>
              <a:ext cx="40322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4" y="0"/>
                </a:cxn>
                <a:cxn ang="0">
                  <a:pos x="252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4" h="16">
                  <a:moveTo>
                    <a:pt x="0" y="14"/>
                  </a:moveTo>
                  <a:lnTo>
                    <a:pt x="254" y="0"/>
                  </a:lnTo>
                  <a:lnTo>
                    <a:pt x="252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C3E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7" name="Freeform 475"/>
            <p:cNvSpPr>
              <a:spLocks/>
            </p:cNvSpPr>
            <p:nvPr/>
          </p:nvSpPr>
          <p:spPr bwMode="auto">
            <a:xfrm>
              <a:off x="5137150" y="1489075"/>
              <a:ext cx="4000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2" y="0"/>
                </a:cxn>
                <a:cxn ang="0">
                  <a:pos x="250" y="4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2" h="16">
                  <a:moveTo>
                    <a:pt x="0" y="14"/>
                  </a:moveTo>
                  <a:lnTo>
                    <a:pt x="252" y="0"/>
                  </a:lnTo>
                  <a:lnTo>
                    <a:pt x="250" y="4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E3F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8" name="Freeform 476"/>
            <p:cNvSpPr>
              <a:spLocks/>
            </p:cNvSpPr>
            <p:nvPr/>
          </p:nvSpPr>
          <p:spPr bwMode="auto">
            <a:xfrm>
              <a:off x="5137150" y="1492250"/>
              <a:ext cx="4000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2" y="0"/>
                </a:cxn>
                <a:cxn ang="0">
                  <a:pos x="250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2" h="16">
                  <a:moveTo>
                    <a:pt x="0" y="14"/>
                  </a:moveTo>
                  <a:lnTo>
                    <a:pt x="252" y="0"/>
                  </a:lnTo>
                  <a:lnTo>
                    <a:pt x="250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241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9" name="Freeform 477"/>
            <p:cNvSpPr>
              <a:spLocks/>
            </p:cNvSpPr>
            <p:nvPr/>
          </p:nvSpPr>
          <p:spPr bwMode="auto">
            <a:xfrm>
              <a:off x="5137150" y="1495425"/>
              <a:ext cx="396875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50" h="16">
                  <a:moveTo>
                    <a:pt x="0" y="12"/>
                  </a:moveTo>
                  <a:lnTo>
                    <a:pt x="250" y="0"/>
                  </a:lnTo>
                  <a:lnTo>
                    <a:pt x="250" y="2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5542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0" name="Freeform 478"/>
            <p:cNvSpPr>
              <a:spLocks/>
            </p:cNvSpPr>
            <p:nvPr/>
          </p:nvSpPr>
          <p:spPr bwMode="auto">
            <a:xfrm>
              <a:off x="5137150" y="1495425"/>
              <a:ext cx="3968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0" h="16">
                  <a:moveTo>
                    <a:pt x="0" y="14"/>
                  </a:move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84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1" name="Freeform 479"/>
            <p:cNvSpPr>
              <a:spLocks/>
            </p:cNvSpPr>
            <p:nvPr/>
          </p:nvSpPr>
          <p:spPr bwMode="auto">
            <a:xfrm>
              <a:off x="5140325" y="1498600"/>
              <a:ext cx="3937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8" h="16">
                  <a:moveTo>
                    <a:pt x="0" y="14"/>
                  </a:moveTo>
                  <a:lnTo>
                    <a:pt x="248" y="0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A44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2" name="Freeform 480"/>
            <p:cNvSpPr>
              <a:spLocks/>
            </p:cNvSpPr>
            <p:nvPr/>
          </p:nvSpPr>
          <p:spPr bwMode="auto">
            <a:xfrm>
              <a:off x="5140325" y="1498600"/>
              <a:ext cx="39052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6" y="0"/>
                </a:cxn>
                <a:cxn ang="0">
                  <a:pos x="244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6" h="16">
                  <a:moveTo>
                    <a:pt x="0" y="14"/>
                  </a:moveTo>
                  <a:lnTo>
                    <a:pt x="246" y="0"/>
                  </a:lnTo>
                  <a:lnTo>
                    <a:pt x="244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C46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3" name="Freeform 481"/>
            <p:cNvSpPr>
              <a:spLocks/>
            </p:cNvSpPr>
            <p:nvPr/>
          </p:nvSpPr>
          <p:spPr bwMode="auto">
            <a:xfrm>
              <a:off x="5140325" y="1501775"/>
              <a:ext cx="39052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6" y="0"/>
                </a:cxn>
                <a:cxn ang="0">
                  <a:pos x="242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6" h="16">
                  <a:moveTo>
                    <a:pt x="0" y="14"/>
                  </a:moveTo>
                  <a:lnTo>
                    <a:pt x="246" y="0"/>
                  </a:lnTo>
                  <a:lnTo>
                    <a:pt x="242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E46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4" name="Freeform 482"/>
            <p:cNvSpPr>
              <a:spLocks/>
            </p:cNvSpPr>
            <p:nvPr/>
          </p:nvSpPr>
          <p:spPr bwMode="auto">
            <a:xfrm>
              <a:off x="5143500" y="1504950"/>
              <a:ext cx="384175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42" y="0"/>
                </a:cxn>
                <a:cxn ang="0">
                  <a:pos x="240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42" h="16">
                  <a:moveTo>
                    <a:pt x="0" y="12"/>
                  </a:moveTo>
                  <a:lnTo>
                    <a:pt x="242" y="0"/>
                  </a:lnTo>
                  <a:lnTo>
                    <a:pt x="240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148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5" name="Freeform 483"/>
            <p:cNvSpPr>
              <a:spLocks/>
            </p:cNvSpPr>
            <p:nvPr/>
          </p:nvSpPr>
          <p:spPr bwMode="auto">
            <a:xfrm>
              <a:off x="5143500" y="1504950"/>
              <a:ext cx="3810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0" y="0"/>
                </a:cxn>
                <a:cxn ang="0">
                  <a:pos x="238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0" h="16">
                  <a:moveTo>
                    <a:pt x="0" y="14"/>
                  </a:moveTo>
                  <a:lnTo>
                    <a:pt x="240" y="0"/>
                  </a:lnTo>
                  <a:lnTo>
                    <a:pt x="238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6348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6" name="Freeform 484"/>
            <p:cNvSpPr>
              <a:spLocks/>
            </p:cNvSpPr>
            <p:nvPr/>
          </p:nvSpPr>
          <p:spPr bwMode="auto">
            <a:xfrm>
              <a:off x="5143500" y="1508125"/>
              <a:ext cx="3810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0" y="0"/>
                </a:cxn>
                <a:cxn ang="0">
                  <a:pos x="238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0" h="16">
                  <a:moveTo>
                    <a:pt x="0" y="14"/>
                  </a:moveTo>
                  <a:lnTo>
                    <a:pt x="240" y="0"/>
                  </a:lnTo>
                  <a:lnTo>
                    <a:pt x="238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6549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7" name="Freeform 485"/>
            <p:cNvSpPr>
              <a:spLocks/>
            </p:cNvSpPr>
            <p:nvPr/>
          </p:nvSpPr>
          <p:spPr bwMode="auto">
            <a:xfrm>
              <a:off x="5146675" y="1511300"/>
              <a:ext cx="37465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36" y="0"/>
                </a:cxn>
                <a:cxn ang="0">
                  <a:pos x="234" y="2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36" h="14">
                  <a:moveTo>
                    <a:pt x="0" y="12"/>
                  </a:moveTo>
                  <a:lnTo>
                    <a:pt x="236" y="0"/>
                  </a:lnTo>
                  <a:lnTo>
                    <a:pt x="234" y="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94A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8" name="Freeform 486"/>
            <p:cNvSpPr>
              <a:spLocks/>
            </p:cNvSpPr>
            <p:nvPr/>
          </p:nvSpPr>
          <p:spPr bwMode="auto">
            <a:xfrm>
              <a:off x="5146675" y="1511300"/>
              <a:ext cx="3746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36" y="0"/>
                </a:cxn>
                <a:cxn ang="0">
                  <a:pos x="234" y="2"/>
                </a:cxn>
                <a:cxn ang="0">
                  <a:pos x="234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36" h="16">
                  <a:moveTo>
                    <a:pt x="0" y="14"/>
                  </a:moveTo>
                  <a:lnTo>
                    <a:pt x="236" y="0"/>
                  </a:lnTo>
                  <a:lnTo>
                    <a:pt x="234" y="2"/>
                  </a:lnTo>
                  <a:lnTo>
                    <a:pt x="234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6A4A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9" name="Freeform 487"/>
            <p:cNvSpPr>
              <a:spLocks/>
            </p:cNvSpPr>
            <p:nvPr/>
          </p:nvSpPr>
          <p:spPr bwMode="auto">
            <a:xfrm>
              <a:off x="5149850" y="1514475"/>
              <a:ext cx="368300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32" y="0"/>
                </a:cxn>
                <a:cxn ang="0">
                  <a:pos x="232" y="0"/>
                </a:cxn>
                <a:cxn ang="0">
                  <a:pos x="230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32" h="16">
                  <a:moveTo>
                    <a:pt x="0" y="12"/>
                  </a:moveTo>
                  <a:lnTo>
                    <a:pt x="232" y="0"/>
                  </a:lnTo>
                  <a:lnTo>
                    <a:pt x="232" y="0"/>
                  </a:lnTo>
                  <a:lnTo>
                    <a:pt x="230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D4B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0" name="Freeform 488"/>
            <p:cNvSpPr>
              <a:spLocks/>
            </p:cNvSpPr>
            <p:nvPr/>
          </p:nvSpPr>
          <p:spPr bwMode="auto">
            <a:xfrm>
              <a:off x="5149850" y="1517650"/>
              <a:ext cx="3683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32" y="0"/>
                </a:cxn>
                <a:cxn ang="0">
                  <a:pos x="228" y="2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32" h="14">
                  <a:moveTo>
                    <a:pt x="0" y="12"/>
                  </a:moveTo>
                  <a:lnTo>
                    <a:pt x="232" y="0"/>
                  </a:lnTo>
                  <a:lnTo>
                    <a:pt x="228" y="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F4B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1" name="Freeform 489"/>
            <p:cNvSpPr>
              <a:spLocks/>
            </p:cNvSpPr>
            <p:nvPr/>
          </p:nvSpPr>
          <p:spPr bwMode="auto">
            <a:xfrm>
              <a:off x="5153025" y="1517650"/>
              <a:ext cx="3619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28" y="0"/>
                </a:cxn>
                <a:cxn ang="0">
                  <a:pos x="224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28" h="16">
                  <a:moveTo>
                    <a:pt x="0" y="14"/>
                  </a:moveTo>
                  <a:lnTo>
                    <a:pt x="228" y="0"/>
                  </a:lnTo>
                  <a:lnTo>
                    <a:pt x="224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724A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2" name="Freeform 490"/>
            <p:cNvSpPr>
              <a:spLocks/>
            </p:cNvSpPr>
            <p:nvPr/>
          </p:nvSpPr>
          <p:spPr bwMode="auto">
            <a:xfrm>
              <a:off x="5153025" y="1520825"/>
              <a:ext cx="358775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4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26" h="14">
                  <a:moveTo>
                    <a:pt x="0" y="12"/>
                  </a:moveTo>
                  <a:lnTo>
                    <a:pt x="226" y="0"/>
                  </a:lnTo>
                  <a:lnTo>
                    <a:pt x="224" y="2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54B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3" name="Freeform 491"/>
            <p:cNvSpPr>
              <a:spLocks/>
            </p:cNvSpPr>
            <p:nvPr/>
          </p:nvSpPr>
          <p:spPr bwMode="auto">
            <a:xfrm>
              <a:off x="5156200" y="1524000"/>
              <a:ext cx="352425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22" y="0"/>
                </a:cxn>
                <a:cxn ang="0">
                  <a:pos x="220" y="2"/>
                </a:cxn>
                <a:cxn ang="0">
                  <a:pos x="4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22" h="14">
                  <a:moveTo>
                    <a:pt x="0" y="12"/>
                  </a:moveTo>
                  <a:lnTo>
                    <a:pt x="222" y="0"/>
                  </a:lnTo>
                  <a:lnTo>
                    <a:pt x="220" y="2"/>
                  </a:lnTo>
                  <a:lnTo>
                    <a:pt x="4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64B3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4" name="Freeform 492"/>
            <p:cNvSpPr>
              <a:spLocks/>
            </p:cNvSpPr>
            <p:nvPr/>
          </p:nvSpPr>
          <p:spPr bwMode="auto">
            <a:xfrm>
              <a:off x="5159375" y="1524000"/>
              <a:ext cx="349250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20" y="0"/>
                </a:cxn>
                <a:cxn ang="0">
                  <a:pos x="218" y="2"/>
                </a:cxn>
                <a:cxn ang="0">
                  <a:pos x="216" y="4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20" h="16">
                  <a:moveTo>
                    <a:pt x="0" y="12"/>
                  </a:moveTo>
                  <a:lnTo>
                    <a:pt x="220" y="0"/>
                  </a:lnTo>
                  <a:lnTo>
                    <a:pt x="218" y="2"/>
                  </a:lnTo>
                  <a:lnTo>
                    <a:pt x="216" y="4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94B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5" name="Freeform 493"/>
            <p:cNvSpPr>
              <a:spLocks/>
            </p:cNvSpPr>
            <p:nvPr/>
          </p:nvSpPr>
          <p:spPr bwMode="auto">
            <a:xfrm>
              <a:off x="5162550" y="1527175"/>
              <a:ext cx="3429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16" y="0"/>
                </a:cxn>
                <a:cxn ang="0">
                  <a:pos x="216" y="0"/>
                </a:cxn>
                <a:cxn ang="0">
                  <a:pos x="212" y="2"/>
                </a:cxn>
                <a:cxn ang="0">
                  <a:pos x="4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16" h="14">
                  <a:moveTo>
                    <a:pt x="0" y="12"/>
                  </a:moveTo>
                  <a:lnTo>
                    <a:pt x="216" y="0"/>
                  </a:lnTo>
                  <a:lnTo>
                    <a:pt x="216" y="0"/>
                  </a:lnTo>
                  <a:lnTo>
                    <a:pt x="212" y="2"/>
                  </a:lnTo>
                  <a:lnTo>
                    <a:pt x="4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C4B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6" name="Freeform 494"/>
            <p:cNvSpPr>
              <a:spLocks/>
            </p:cNvSpPr>
            <p:nvPr/>
          </p:nvSpPr>
          <p:spPr bwMode="auto">
            <a:xfrm>
              <a:off x="5162550" y="1530350"/>
              <a:ext cx="339725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14" y="0"/>
                </a:cxn>
                <a:cxn ang="0">
                  <a:pos x="210" y="2"/>
                </a:cxn>
                <a:cxn ang="0">
                  <a:pos x="6" y="14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14" h="14">
                  <a:moveTo>
                    <a:pt x="0" y="12"/>
                  </a:moveTo>
                  <a:lnTo>
                    <a:pt x="214" y="0"/>
                  </a:lnTo>
                  <a:lnTo>
                    <a:pt x="210" y="2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E4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7" name="Freeform 495"/>
            <p:cNvSpPr>
              <a:spLocks/>
            </p:cNvSpPr>
            <p:nvPr/>
          </p:nvSpPr>
          <p:spPr bwMode="auto">
            <a:xfrm>
              <a:off x="5168900" y="1530350"/>
              <a:ext cx="3302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08" y="0"/>
                </a:cxn>
                <a:cxn ang="0">
                  <a:pos x="204" y="4"/>
                </a:cxn>
                <a:cxn ang="0">
                  <a:pos x="6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08" h="14">
                  <a:moveTo>
                    <a:pt x="0" y="12"/>
                  </a:moveTo>
                  <a:lnTo>
                    <a:pt x="208" y="0"/>
                  </a:lnTo>
                  <a:lnTo>
                    <a:pt x="204" y="4"/>
                  </a:lnTo>
                  <a:lnTo>
                    <a:pt x="6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34F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8" name="Freeform 496"/>
            <p:cNvSpPr>
              <a:spLocks/>
            </p:cNvSpPr>
            <p:nvPr/>
          </p:nvSpPr>
          <p:spPr bwMode="auto">
            <a:xfrm>
              <a:off x="5172075" y="1533525"/>
              <a:ext cx="32385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04" y="0"/>
                </a:cxn>
                <a:cxn ang="0">
                  <a:pos x="200" y="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04" h="14">
                  <a:moveTo>
                    <a:pt x="0" y="12"/>
                  </a:moveTo>
                  <a:lnTo>
                    <a:pt x="204" y="0"/>
                  </a:lnTo>
                  <a:lnTo>
                    <a:pt x="200" y="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A53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9" name="Freeform 497"/>
            <p:cNvSpPr>
              <a:spLocks/>
            </p:cNvSpPr>
            <p:nvPr/>
          </p:nvSpPr>
          <p:spPr bwMode="auto">
            <a:xfrm>
              <a:off x="5178425" y="1536700"/>
              <a:ext cx="314325" cy="1905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98" y="0"/>
                </a:cxn>
                <a:cxn ang="0">
                  <a:pos x="196" y="2"/>
                </a:cxn>
                <a:cxn ang="0">
                  <a:pos x="194" y="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98" h="12">
                  <a:moveTo>
                    <a:pt x="0" y="10"/>
                  </a:moveTo>
                  <a:lnTo>
                    <a:pt x="198" y="0"/>
                  </a:lnTo>
                  <a:lnTo>
                    <a:pt x="196" y="2"/>
                  </a:lnTo>
                  <a:lnTo>
                    <a:pt x="194" y="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8E56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0" name="Freeform 498"/>
            <p:cNvSpPr>
              <a:spLocks/>
            </p:cNvSpPr>
            <p:nvPr/>
          </p:nvSpPr>
          <p:spPr bwMode="auto">
            <a:xfrm>
              <a:off x="5184775" y="1536700"/>
              <a:ext cx="3048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92" y="0"/>
                </a:cxn>
                <a:cxn ang="0">
                  <a:pos x="192" y="2"/>
                </a:cxn>
                <a:cxn ang="0">
                  <a:pos x="188" y="4"/>
                </a:cxn>
                <a:cxn ang="0">
                  <a:pos x="10" y="14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192" h="14">
                  <a:moveTo>
                    <a:pt x="0" y="12"/>
                  </a:moveTo>
                  <a:lnTo>
                    <a:pt x="192" y="0"/>
                  </a:lnTo>
                  <a:lnTo>
                    <a:pt x="192" y="2"/>
                  </a:lnTo>
                  <a:lnTo>
                    <a:pt x="188" y="4"/>
                  </a:lnTo>
                  <a:lnTo>
                    <a:pt x="10" y="14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945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1" name="Freeform 499"/>
            <p:cNvSpPr>
              <a:spLocks/>
            </p:cNvSpPr>
            <p:nvPr/>
          </p:nvSpPr>
          <p:spPr bwMode="auto">
            <a:xfrm>
              <a:off x="5191125" y="1539875"/>
              <a:ext cx="295275" cy="1905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86" y="0"/>
                </a:cxn>
                <a:cxn ang="0">
                  <a:pos x="180" y="4"/>
                </a:cxn>
                <a:cxn ang="0">
                  <a:pos x="14" y="12"/>
                </a:cxn>
                <a:cxn ang="0">
                  <a:pos x="8" y="12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86" h="12">
                  <a:moveTo>
                    <a:pt x="0" y="10"/>
                  </a:moveTo>
                  <a:lnTo>
                    <a:pt x="186" y="0"/>
                  </a:lnTo>
                  <a:lnTo>
                    <a:pt x="180" y="4"/>
                  </a:lnTo>
                  <a:lnTo>
                    <a:pt x="14" y="12"/>
                  </a:lnTo>
                  <a:lnTo>
                    <a:pt x="8" y="12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A5E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2" name="Freeform 500"/>
            <p:cNvSpPr>
              <a:spLocks/>
            </p:cNvSpPr>
            <p:nvPr/>
          </p:nvSpPr>
          <p:spPr bwMode="auto">
            <a:xfrm>
              <a:off x="5200650" y="1543050"/>
              <a:ext cx="282575" cy="1905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78" y="0"/>
                </a:cxn>
                <a:cxn ang="0">
                  <a:pos x="172" y="2"/>
                </a:cxn>
                <a:cxn ang="0">
                  <a:pos x="16" y="12"/>
                </a:cxn>
                <a:cxn ang="0">
                  <a:pos x="12" y="10"/>
                </a:cxn>
                <a:cxn ang="0">
                  <a:pos x="2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78" h="12">
                  <a:moveTo>
                    <a:pt x="0" y="10"/>
                  </a:moveTo>
                  <a:lnTo>
                    <a:pt x="178" y="0"/>
                  </a:lnTo>
                  <a:lnTo>
                    <a:pt x="172" y="2"/>
                  </a:lnTo>
                  <a:lnTo>
                    <a:pt x="16" y="12"/>
                  </a:lnTo>
                  <a:lnTo>
                    <a:pt x="12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A163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3" name="Freeform 501"/>
            <p:cNvSpPr>
              <a:spLocks/>
            </p:cNvSpPr>
            <p:nvPr/>
          </p:nvSpPr>
          <p:spPr bwMode="auto">
            <a:xfrm>
              <a:off x="5213350" y="1546225"/>
              <a:ext cx="263525" cy="1587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0" y="2"/>
                </a:cxn>
                <a:cxn ang="0">
                  <a:pos x="18" y="10"/>
                </a:cxn>
                <a:cxn ang="0">
                  <a:pos x="16" y="10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66" h="10">
                  <a:moveTo>
                    <a:pt x="0" y="8"/>
                  </a:moveTo>
                  <a:lnTo>
                    <a:pt x="166" y="0"/>
                  </a:lnTo>
                  <a:lnTo>
                    <a:pt x="164" y="0"/>
                  </a:lnTo>
                  <a:lnTo>
                    <a:pt x="160" y="2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767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4" name="Freeform 502"/>
            <p:cNvSpPr>
              <a:spLocks/>
            </p:cNvSpPr>
            <p:nvPr/>
          </p:nvSpPr>
          <p:spPr bwMode="auto">
            <a:xfrm>
              <a:off x="5226050" y="1546225"/>
              <a:ext cx="247650" cy="1587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56" y="0"/>
                </a:cxn>
                <a:cxn ang="0">
                  <a:pos x="156" y="0"/>
                </a:cxn>
                <a:cxn ang="0">
                  <a:pos x="148" y="4"/>
                </a:cxn>
                <a:cxn ang="0">
                  <a:pos x="20" y="10"/>
                </a:cxn>
                <a:cxn ang="0">
                  <a:pos x="8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56" h="10">
                  <a:moveTo>
                    <a:pt x="0" y="10"/>
                  </a:moveTo>
                  <a:lnTo>
                    <a:pt x="156" y="0"/>
                  </a:lnTo>
                  <a:lnTo>
                    <a:pt x="156" y="0"/>
                  </a:lnTo>
                  <a:lnTo>
                    <a:pt x="148" y="4"/>
                  </a:lnTo>
                  <a:lnTo>
                    <a:pt x="20" y="10"/>
                  </a:lnTo>
                  <a:lnTo>
                    <a:pt x="8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AF6C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5" name="Freeform 503"/>
            <p:cNvSpPr>
              <a:spLocks/>
            </p:cNvSpPr>
            <p:nvPr/>
          </p:nvSpPr>
          <p:spPr bwMode="auto">
            <a:xfrm>
              <a:off x="5241925" y="1549400"/>
              <a:ext cx="225425" cy="127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42" y="0"/>
                </a:cxn>
                <a:cxn ang="0">
                  <a:pos x="134" y="2"/>
                </a:cxn>
                <a:cxn ang="0">
                  <a:pos x="132" y="2"/>
                </a:cxn>
                <a:cxn ang="0">
                  <a:pos x="22" y="8"/>
                </a:cxn>
                <a:cxn ang="0">
                  <a:pos x="10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42" h="8">
                  <a:moveTo>
                    <a:pt x="0" y="8"/>
                  </a:moveTo>
                  <a:lnTo>
                    <a:pt x="142" y="0"/>
                  </a:lnTo>
                  <a:lnTo>
                    <a:pt x="134" y="2"/>
                  </a:lnTo>
                  <a:lnTo>
                    <a:pt x="132" y="2"/>
                  </a:lnTo>
                  <a:lnTo>
                    <a:pt x="22" y="8"/>
                  </a:lnTo>
                  <a:lnTo>
                    <a:pt x="1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B671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6" name="Freeform 504"/>
            <p:cNvSpPr>
              <a:spLocks/>
            </p:cNvSpPr>
            <p:nvPr/>
          </p:nvSpPr>
          <p:spPr bwMode="auto">
            <a:xfrm>
              <a:off x="5257800" y="1552575"/>
              <a:ext cx="203200" cy="127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28" y="0"/>
                </a:cxn>
                <a:cxn ang="0">
                  <a:pos x="124" y="0"/>
                </a:cxn>
                <a:cxn ang="0">
                  <a:pos x="114" y="2"/>
                </a:cxn>
                <a:cxn ang="0">
                  <a:pos x="30" y="8"/>
                </a:cxn>
                <a:cxn ang="0">
                  <a:pos x="26" y="8"/>
                </a:cxn>
                <a:cxn ang="0">
                  <a:pos x="14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8" h="8">
                  <a:moveTo>
                    <a:pt x="0" y="6"/>
                  </a:moveTo>
                  <a:lnTo>
                    <a:pt x="128" y="0"/>
                  </a:lnTo>
                  <a:lnTo>
                    <a:pt x="124" y="0"/>
                  </a:lnTo>
                  <a:lnTo>
                    <a:pt x="114" y="2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14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D76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7" name="Freeform 505"/>
            <p:cNvSpPr>
              <a:spLocks/>
            </p:cNvSpPr>
            <p:nvPr/>
          </p:nvSpPr>
          <p:spPr bwMode="auto">
            <a:xfrm>
              <a:off x="5276850" y="1552575"/>
              <a:ext cx="174625" cy="127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10" y="0"/>
                </a:cxn>
                <a:cxn ang="0">
                  <a:pos x="98" y="4"/>
                </a:cxn>
                <a:cxn ang="0">
                  <a:pos x="90" y="4"/>
                </a:cxn>
                <a:cxn ang="0">
                  <a:pos x="88" y="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28" y="8"/>
                </a:cxn>
                <a:cxn ang="0">
                  <a:pos x="14" y="8"/>
                </a:cxn>
                <a:cxn ang="0">
                  <a:pos x="2" y="8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0" h="8">
                  <a:moveTo>
                    <a:pt x="0" y="6"/>
                  </a:moveTo>
                  <a:lnTo>
                    <a:pt x="110" y="0"/>
                  </a:lnTo>
                  <a:lnTo>
                    <a:pt x="98" y="4"/>
                  </a:lnTo>
                  <a:lnTo>
                    <a:pt x="90" y="4"/>
                  </a:lnTo>
                  <a:lnTo>
                    <a:pt x="88" y="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28" y="8"/>
                  </a:lnTo>
                  <a:lnTo>
                    <a:pt x="14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67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8" name="Freeform 506"/>
            <p:cNvSpPr>
              <a:spLocks/>
            </p:cNvSpPr>
            <p:nvPr/>
          </p:nvSpPr>
          <p:spPr bwMode="auto">
            <a:xfrm>
              <a:off x="5305425" y="1555750"/>
              <a:ext cx="133350" cy="95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4" y="0"/>
                </a:cxn>
                <a:cxn ang="0">
                  <a:pos x="80" y="2"/>
                </a:cxn>
                <a:cxn ang="0">
                  <a:pos x="72" y="2"/>
                </a:cxn>
                <a:cxn ang="0">
                  <a:pos x="60" y="4"/>
                </a:cxn>
                <a:cxn ang="0">
                  <a:pos x="50" y="4"/>
                </a:cxn>
                <a:cxn ang="0">
                  <a:pos x="36" y="4"/>
                </a:cxn>
                <a:cxn ang="0">
                  <a:pos x="24" y="6"/>
                </a:cxn>
                <a:cxn ang="0">
                  <a:pos x="1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84" h="6">
                  <a:moveTo>
                    <a:pt x="0" y="6"/>
                  </a:moveTo>
                  <a:lnTo>
                    <a:pt x="84" y="0"/>
                  </a:lnTo>
                  <a:lnTo>
                    <a:pt x="80" y="2"/>
                  </a:lnTo>
                  <a:lnTo>
                    <a:pt x="72" y="2"/>
                  </a:lnTo>
                  <a:lnTo>
                    <a:pt x="60" y="4"/>
                  </a:lnTo>
                  <a:lnTo>
                    <a:pt x="50" y="4"/>
                  </a:lnTo>
                  <a:lnTo>
                    <a:pt x="36" y="4"/>
                  </a:lnTo>
                  <a:lnTo>
                    <a:pt x="24" y="6"/>
                  </a:lnTo>
                  <a:lnTo>
                    <a:pt x="1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F7E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" name="Freeform 507"/>
            <p:cNvSpPr>
              <a:spLocks/>
            </p:cNvSpPr>
            <p:nvPr/>
          </p:nvSpPr>
          <p:spPr bwMode="auto">
            <a:xfrm>
              <a:off x="5343525" y="1558925"/>
              <a:ext cx="73025" cy="63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6" y="0"/>
                </a:cxn>
                <a:cxn ang="0">
                  <a:pos x="36" y="2"/>
                </a:cxn>
                <a:cxn ang="0">
                  <a:pos x="26" y="2"/>
                </a:cxn>
                <a:cxn ang="0">
                  <a:pos x="12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6" h="4">
                  <a:moveTo>
                    <a:pt x="0" y="4"/>
                  </a:moveTo>
                  <a:lnTo>
                    <a:pt x="46" y="0"/>
                  </a:lnTo>
                  <a:lnTo>
                    <a:pt x="36" y="2"/>
                  </a:lnTo>
                  <a:lnTo>
                    <a:pt x="26" y="2"/>
                  </a:lnTo>
                  <a:lnTo>
                    <a:pt x="12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884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0" name="Freeform 508"/>
            <p:cNvSpPr>
              <a:spLocks/>
            </p:cNvSpPr>
            <p:nvPr/>
          </p:nvSpPr>
          <p:spPr bwMode="auto">
            <a:xfrm>
              <a:off x="5737225" y="1374775"/>
              <a:ext cx="431800" cy="107950"/>
            </a:xfrm>
            <a:custGeom>
              <a:avLst/>
              <a:gdLst/>
              <a:ahLst/>
              <a:cxnLst>
                <a:cxn ang="0">
                  <a:pos x="270" y="68"/>
                </a:cxn>
                <a:cxn ang="0">
                  <a:pos x="2" y="54"/>
                </a:cxn>
                <a:cxn ang="0">
                  <a:pos x="2" y="50"/>
                </a:cxn>
                <a:cxn ang="0">
                  <a:pos x="0" y="48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4"/>
                </a:cxn>
                <a:cxn ang="0">
                  <a:pos x="0" y="42"/>
                </a:cxn>
                <a:cxn ang="0">
                  <a:pos x="0" y="38"/>
                </a:cxn>
                <a:cxn ang="0">
                  <a:pos x="0" y="34"/>
                </a:cxn>
                <a:cxn ang="0">
                  <a:pos x="4" y="30"/>
                </a:cxn>
                <a:cxn ang="0">
                  <a:pos x="8" y="26"/>
                </a:cxn>
                <a:cxn ang="0">
                  <a:pos x="14" y="22"/>
                </a:cxn>
                <a:cxn ang="0">
                  <a:pos x="22" y="18"/>
                </a:cxn>
                <a:cxn ang="0">
                  <a:pos x="30" y="16"/>
                </a:cxn>
                <a:cxn ang="0">
                  <a:pos x="38" y="12"/>
                </a:cxn>
                <a:cxn ang="0">
                  <a:pos x="48" y="10"/>
                </a:cxn>
                <a:cxn ang="0">
                  <a:pos x="58" y="8"/>
                </a:cxn>
                <a:cxn ang="0">
                  <a:pos x="70" y="6"/>
                </a:cxn>
                <a:cxn ang="0">
                  <a:pos x="82" y="4"/>
                </a:cxn>
                <a:cxn ang="0">
                  <a:pos x="94" y="2"/>
                </a:cxn>
                <a:cxn ang="0">
                  <a:pos x="106" y="2"/>
                </a:cxn>
                <a:cxn ang="0">
                  <a:pos x="118" y="2"/>
                </a:cxn>
                <a:cxn ang="0">
                  <a:pos x="132" y="0"/>
                </a:cxn>
                <a:cxn ang="0">
                  <a:pos x="144" y="0"/>
                </a:cxn>
                <a:cxn ang="0">
                  <a:pos x="158" y="0"/>
                </a:cxn>
                <a:cxn ang="0">
                  <a:pos x="170" y="0"/>
                </a:cxn>
                <a:cxn ang="0">
                  <a:pos x="182" y="2"/>
                </a:cxn>
                <a:cxn ang="0">
                  <a:pos x="194" y="2"/>
                </a:cxn>
                <a:cxn ang="0">
                  <a:pos x="206" y="4"/>
                </a:cxn>
                <a:cxn ang="0">
                  <a:pos x="216" y="6"/>
                </a:cxn>
                <a:cxn ang="0">
                  <a:pos x="228" y="8"/>
                </a:cxn>
                <a:cxn ang="0">
                  <a:pos x="236" y="10"/>
                </a:cxn>
                <a:cxn ang="0">
                  <a:pos x="246" y="12"/>
                </a:cxn>
                <a:cxn ang="0">
                  <a:pos x="252" y="14"/>
                </a:cxn>
                <a:cxn ang="0">
                  <a:pos x="260" y="18"/>
                </a:cxn>
                <a:cxn ang="0">
                  <a:pos x="264" y="20"/>
                </a:cxn>
                <a:cxn ang="0">
                  <a:pos x="268" y="24"/>
                </a:cxn>
                <a:cxn ang="0">
                  <a:pos x="270" y="28"/>
                </a:cxn>
                <a:cxn ang="0">
                  <a:pos x="272" y="32"/>
                </a:cxn>
                <a:cxn ang="0">
                  <a:pos x="272" y="34"/>
                </a:cxn>
                <a:cxn ang="0">
                  <a:pos x="272" y="38"/>
                </a:cxn>
                <a:cxn ang="0">
                  <a:pos x="272" y="42"/>
                </a:cxn>
                <a:cxn ang="0">
                  <a:pos x="272" y="44"/>
                </a:cxn>
                <a:cxn ang="0">
                  <a:pos x="272" y="48"/>
                </a:cxn>
                <a:cxn ang="0">
                  <a:pos x="270" y="54"/>
                </a:cxn>
                <a:cxn ang="0">
                  <a:pos x="270" y="58"/>
                </a:cxn>
                <a:cxn ang="0">
                  <a:pos x="270" y="62"/>
                </a:cxn>
                <a:cxn ang="0">
                  <a:pos x="270" y="68"/>
                </a:cxn>
                <a:cxn ang="0">
                  <a:pos x="270" y="68"/>
                </a:cxn>
              </a:cxnLst>
              <a:rect l="0" t="0" r="r" b="b"/>
              <a:pathLst>
                <a:path w="272" h="68">
                  <a:moveTo>
                    <a:pt x="270" y="68"/>
                  </a:moveTo>
                  <a:lnTo>
                    <a:pt x="2" y="54"/>
                  </a:lnTo>
                  <a:lnTo>
                    <a:pt x="2" y="50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4" y="30"/>
                  </a:lnTo>
                  <a:lnTo>
                    <a:pt x="8" y="26"/>
                  </a:lnTo>
                  <a:lnTo>
                    <a:pt x="14" y="22"/>
                  </a:lnTo>
                  <a:lnTo>
                    <a:pt x="22" y="18"/>
                  </a:lnTo>
                  <a:lnTo>
                    <a:pt x="30" y="16"/>
                  </a:lnTo>
                  <a:lnTo>
                    <a:pt x="38" y="12"/>
                  </a:lnTo>
                  <a:lnTo>
                    <a:pt x="48" y="10"/>
                  </a:lnTo>
                  <a:lnTo>
                    <a:pt x="58" y="8"/>
                  </a:lnTo>
                  <a:lnTo>
                    <a:pt x="70" y="6"/>
                  </a:lnTo>
                  <a:lnTo>
                    <a:pt x="82" y="4"/>
                  </a:lnTo>
                  <a:lnTo>
                    <a:pt x="94" y="2"/>
                  </a:lnTo>
                  <a:lnTo>
                    <a:pt x="106" y="2"/>
                  </a:lnTo>
                  <a:lnTo>
                    <a:pt x="118" y="2"/>
                  </a:lnTo>
                  <a:lnTo>
                    <a:pt x="132" y="0"/>
                  </a:lnTo>
                  <a:lnTo>
                    <a:pt x="144" y="0"/>
                  </a:lnTo>
                  <a:lnTo>
                    <a:pt x="158" y="0"/>
                  </a:lnTo>
                  <a:lnTo>
                    <a:pt x="170" y="0"/>
                  </a:lnTo>
                  <a:lnTo>
                    <a:pt x="182" y="2"/>
                  </a:lnTo>
                  <a:lnTo>
                    <a:pt x="194" y="2"/>
                  </a:lnTo>
                  <a:lnTo>
                    <a:pt x="206" y="4"/>
                  </a:lnTo>
                  <a:lnTo>
                    <a:pt x="216" y="6"/>
                  </a:lnTo>
                  <a:lnTo>
                    <a:pt x="228" y="8"/>
                  </a:lnTo>
                  <a:lnTo>
                    <a:pt x="236" y="10"/>
                  </a:lnTo>
                  <a:lnTo>
                    <a:pt x="246" y="12"/>
                  </a:lnTo>
                  <a:lnTo>
                    <a:pt x="252" y="14"/>
                  </a:lnTo>
                  <a:lnTo>
                    <a:pt x="260" y="18"/>
                  </a:lnTo>
                  <a:lnTo>
                    <a:pt x="264" y="20"/>
                  </a:lnTo>
                  <a:lnTo>
                    <a:pt x="268" y="24"/>
                  </a:lnTo>
                  <a:lnTo>
                    <a:pt x="270" y="28"/>
                  </a:lnTo>
                  <a:lnTo>
                    <a:pt x="272" y="32"/>
                  </a:lnTo>
                  <a:lnTo>
                    <a:pt x="272" y="34"/>
                  </a:lnTo>
                  <a:lnTo>
                    <a:pt x="272" y="38"/>
                  </a:lnTo>
                  <a:lnTo>
                    <a:pt x="272" y="42"/>
                  </a:lnTo>
                  <a:lnTo>
                    <a:pt x="272" y="44"/>
                  </a:lnTo>
                  <a:lnTo>
                    <a:pt x="272" y="48"/>
                  </a:lnTo>
                  <a:lnTo>
                    <a:pt x="270" y="54"/>
                  </a:lnTo>
                  <a:lnTo>
                    <a:pt x="270" y="58"/>
                  </a:lnTo>
                  <a:lnTo>
                    <a:pt x="270" y="62"/>
                  </a:lnTo>
                  <a:lnTo>
                    <a:pt x="270" y="68"/>
                  </a:lnTo>
                  <a:lnTo>
                    <a:pt x="270" y="68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1" name="Freeform 509"/>
            <p:cNvSpPr>
              <a:spLocks/>
            </p:cNvSpPr>
            <p:nvPr/>
          </p:nvSpPr>
          <p:spPr bwMode="auto">
            <a:xfrm>
              <a:off x="5740400" y="1457325"/>
              <a:ext cx="42545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8" y="14"/>
                </a:cxn>
                <a:cxn ang="0">
                  <a:pos x="268" y="16"/>
                </a:cxn>
                <a:cxn ang="0">
                  <a:pos x="268" y="18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8" h="18">
                  <a:moveTo>
                    <a:pt x="0" y="0"/>
                  </a:moveTo>
                  <a:lnTo>
                    <a:pt x="268" y="14"/>
                  </a:lnTo>
                  <a:lnTo>
                    <a:pt x="268" y="16"/>
                  </a:lnTo>
                  <a:lnTo>
                    <a:pt x="268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2" name="Freeform 510"/>
            <p:cNvSpPr>
              <a:spLocks/>
            </p:cNvSpPr>
            <p:nvPr/>
          </p:nvSpPr>
          <p:spPr bwMode="auto">
            <a:xfrm>
              <a:off x="5740400" y="1460500"/>
              <a:ext cx="4254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8" y="14"/>
                </a:cxn>
                <a:cxn ang="0">
                  <a:pos x="268" y="14"/>
                </a:cxn>
                <a:cxn ang="0">
                  <a:pos x="266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8" h="16">
                  <a:moveTo>
                    <a:pt x="0" y="0"/>
                  </a:moveTo>
                  <a:lnTo>
                    <a:pt x="268" y="14"/>
                  </a:lnTo>
                  <a:lnTo>
                    <a:pt x="268" y="14"/>
                  </a:lnTo>
                  <a:lnTo>
                    <a:pt x="266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3" name="Freeform 511"/>
            <p:cNvSpPr>
              <a:spLocks/>
            </p:cNvSpPr>
            <p:nvPr/>
          </p:nvSpPr>
          <p:spPr bwMode="auto">
            <a:xfrm>
              <a:off x="5740400" y="1460500"/>
              <a:ext cx="42545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8" y="16"/>
                </a:cxn>
                <a:cxn ang="0">
                  <a:pos x="266" y="18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8" h="18">
                  <a:moveTo>
                    <a:pt x="0" y="0"/>
                  </a:moveTo>
                  <a:lnTo>
                    <a:pt x="268" y="16"/>
                  </a:lnTo>
                  <a:lnTo>
                    <a:pt x="266" y="18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1C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4" name="Freeform 512"/>
            <p:cNvSpPr>
              <a:spLocks/>
            </p:cNvSpPr>
            <p:nvPr/>
          </p:nvSpPr>
          <p:spPr bwMode="auto">
            <a:xfrm>
              <a:off x="5743575" y="1463675"/>
              <a:ext cx="4191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4" y="14"/>
                </a:cxn>
                <a:cxn ang="0">
                  <a:pos x="264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4" h="16">
                  <a:moveTo>
                    <a:pt x="0" y="0"/>
                  </a:moveTo>
                  <a:lnTo>
                    <a:pt x="264" y="14"/>
                  </a:lnTo>
                  <a:lnTo>
                    <a:pt x="264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1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5" name="Freeform 513"/>
            <p:cNvSpPr>
              <a:spLocks/>
            </p:cNvSpPr>
            <p:nvPr/>
          </p:nvSpPr>
          <p:spPr bwMode="auto">
            <a:xfrm>
              <a:off x="5743575" y="1463675"/>
              <a:ext cx="41910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4" y="16"/>
                </a:cxn>
                <a:cxn ang="0">
                  <a:pos x="264" y="18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4" h="18">
                  <a:moveTo>
                    <a:pt x="0" y="0"/>
                  </a:moveTo>
                  <a:lnTo>
                    <a:pt x="264" y="16"/>
                  </a:lnTo>
                  <a:lnTo>
                    <a:pt x="264" y="18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923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6" name="Freeform 514"/>
            <p:cNvSpPr>
              <a:spLocks/>
            </p:cNvSpPr>
            <p:nvPr/>
          </p:nvSpPr>
          <p:spPr bwMode="auto">
            <a:xfrm>
              <a:off x="5743575" y="1466850"/>
              <a:ext cx="41910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4" y="14"/>
                </a:cxn>
                <a:cxn ang="0">
                  <a:pos x="264" y="16"/>
                </a:cxn>
                <a:cxn ang="0">
                  <a:pos x="264" y="18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4" h="18">
                  <a:moveTo>
                    <a:pt x="0" y="0"/>
                  </a:moveTo>
                  <a:lnTo>
                    <a:pt x="264" y="14"/>
                  </a:lnTo>
                  <a:lnTo>
                    <a:pt x="264" y="16"/>
                  </a:lnTo>
                  <a:lnTo>
                    <a:pt x="264" y="18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D27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7" name="Freeform 515"/>
            <p:cNvSpPr>
              <a:spLocks/>
            </p:cNvSpPr>
            <p:nvPr/>
          </p:nvSpPr>
          <p:spPr bwMode="auto">
            <a:xfrm>
              <a:off x="5746750" y="1470025"/>
              <a:ext cx="41592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2" y="14"/>
                </a:cxn>
                <a:cxn ang="0">
                  <a:pos x="262" y="14"/>
                </a:cxn>
                <a:cxn ang="0">
                  <a:pos x="262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2" h="16">
                  <a:moveTo>
                    <a:pt x="0" y="0"/>
                  </a:moveTo>
                  <a:lnTo>
                    <a:pt x="262" y="14"/>
                  </a:lnTo>
                  <a:lnTo>
                    <a:pt x="262" y="14"/>
                  </a:lnTo>
                  <a:lnTo>
                    <a:pt x="262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2A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8" name="Freeform 516"/>
            <p:cNvSpPr>
              <a:spLocks/>
            </p:cNvSpPr>
            <p:nvPr/>
          </p:nvSpPr>
          <p:spPr bwMode="auto">
            <a:xfrm>
              <a:off x="5746750" y="1470025"/>
              <a:ext cx="415925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2" y="16"/>
                </a:cxn>
                <a:cxn ang="0">
                  <a:pos x="262" y="18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2" h="18">
                  <a:moveTo>
                    <a:pt x="0" y="0"/>
                  </a:moveTo>
                  <a:lnTo>
                    <a:pt x="262" y="16"/>
                  </a:lnTo>
                  <a:lnTo>
                    <a:pt x="262" y="18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2C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9" name="Freeform 517"/>
            <p:cNvSpPr>
              <a:spLocks/>
            </p:cNvSpPr>
            <p:nvPr/>
          </p:nvSpPr>
          <p:spPr bwMode="auto">
            <a:xfrm>
              <a:off x="5746750" y="1473200"/>
              <a:ext cx="415925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2" y="14"/>
                </a:cxn>
                <a:cxn ang="0">
                  <a:pos x="262" y="18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2" h="18">
                  <a:moveTo>
                    <a:pt x="0" y="0"/>
                  </a:moveTo>
                  <a:lnTo>
                    <a:pt x="262" y="14"/>
                  </a:lnTo>
                  <a:lnTo>
                    <a:pt x="262" y="18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2F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0" name="Freeform 518"/>
            <p:cNvSpPr>
              <a:spLocks/>
            </p:cNvSpPr>
            <p:nvPr/>
          </p:nvSpPr>
          <p:spPr bwMode="auto">
            <a:xfrm>
              <a:off x="5749925" y="1476375"/>
              <a:ext cx="4127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" y="14"/>
                </a:cxn>
                <a:cxn ang="0">
                  <a:pos x="260" y="16"/>
                </a:cxn>
                <a:cxn ang="0">
                  <a:pos x="260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0" h="16">
                  <a:moveTo>
                    <a:pt x="0" y="0"/>
                  </a:moveTo>
                  <a:lnTo>
                    <a:pt x="260" y="14"/>
                  </a:lnTo>
                  <a:lnTo>
                    <a:pt x="260" y="16"/>
                  </a:lnTo>
                  <a:lnTo>
                    <a:pt x="260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32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1" name="Freeform 519"/>
            <p:cNvSpPr>
              <a:spLocks/>
            </p:cNvSpPr>
            <p:nvPr/>
          </p:nvSpPr>
          <p:spPr bwMode="auto">
            <a:xfrm>
              <a:off x="5749925" y="1476375"/>
              <a:ext cx="41275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" y="16"/>
                </a:cxn>
                <a:cxn ang="0">
                  <a:pos x="260" y="16"/>
                </a:cxn>
                <a:cxn ang="0">
                  <a:pos x="258" y="1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0" h="18">
                  <a:moveTo>
                    <a:pt x="0" y="0"/>
                  </a:moveTo>
                  <a:lnTo>
                    <a:pt x="260" y="16"/>
                  </a:lnTo>
                  <a:lnTo>
                    <a:pt x="260" y="16"/>
                  </a:lnTo>
                  <a:lnTo>
                    <a:pt x="258" y="1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D34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2" name="Freeform 520"/>
            <p:cNvSpPr>
              <a:spLocks/>
            </p:cNvSpPr>
            <p:nvPr/>
          </p:nvSpPr>
          <p:spPr bwMode="auto">
            <a:xfrm>
              <a:off x="5749925" y="1479550"/>
              <a:ext cx="4127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" y="14"/>
                </a:cxn>
                <a:cxn ang="0">
                  <a:pos x="258" y="16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0" h="16">
                  <a:moveTo>
                    <a:pt x="0" y="0"/>
                  </a:moveTo>
                  <a:lnTo>
                    <a:pt x="260" y="14"/>
                  </a:lnTo>
                  <a:lnTo>
                    <a:pt x="258" y="16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036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3" name="Freeform 521"/>
            <p:cNvSpPr>
              <a:spLocks/>
            </p:cNvSpPr>
            <p:nvPr/>
          </p:nvSpPr>
          <p:spPr bwMode="auto">
            <a:xfrm>
              <a:off x="5753100" y="1482725"/>
              <a:ext cx="4064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6" y="14"/>
                </a:cxn>
                <a:cxn ang="0">
                  <a:pos x="256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6" h="16">
                  <a:moveTo>
                    <a:pt x="0" y="0"/>
                  </a:moveTo>
                  <a:lnTo>
                    <a:pt x="256" y="14"/>
                  </a:lnTo>
                  <a:lnTo>
                    <a:pt x="256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39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4" name="Freeform 522"/>
            <p:cNvSpPr>
              <a:spLocks/>
            </p:cNvSpPr>
            <p:nvPr/>
          </p:nvSpPr>
          <p:spPr bwMode="auto">
            <a:xfrm>
              <a:off x="5753100" y="1482725"/>
              <a:ext cx="40640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6" y="14"/>
                </a:cxn>
                <a:cxn ang="0">
                  <a:pos x="256" y="1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6" h="18">
                  <a:moveTo>
                    <a:pt x="0" y="0"/>
                  </a:moveTo>
                  <a:lnTo>
                    <a:pt x="256" y="14"/>
                  </a:lnTo>
                  <a:lnTo>
                    <a:pt x="256" y="1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3A3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5" name="Freeform 523"/>
            <p:cNvSpPr>
              <a:spLocks/>
            </p:cNvSpPr>
            <p:nvPr/>
          </p:nvSpPr>
          <p:spPr bwMode="auto">
            <a:xfrm>
              <a:off x="5753100" y="1485900"/>
              <a:ext cx="4064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6" y="14"/>
                </a:cxn>
                <a:cxn ang="0">
                  <a:pos x="256" y="16"/>
                </a:cxn>
                <a:cxn ang="0">
                  <a:pos x="256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6" h="16">
                  <a:moveTo>
                    <a:pt x="0" y="0"/>
                  </a:moveTo>
                  <a:lnTo>
                    <a:pt x="256" y="14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3C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6" name="Freeform 524"/>
            <p:cNvSpPr>
              <a:spLocks/>
            </p:cNvSpPr>
            <p:nvPr/>
          </p:nvSpPr>
          <p:spPr bwMode="auto">
            <a:xfrm>
              <a:off x="5756275" y="1489075"/>
              <a:ext cx="40322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4" y="14"/>
                </a:cxn>
                <a:cxn ang="0">
                  <a:pos x="254" y="14"/>
                </a:cxn>
                <a:cxn ang="0">
                  <a:pos x="254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4" h="16">
                  <a:moveTo>
                    <a:pt x="0" y="0"/>
                  </a:moveTo>
                  <a:lnTo>
                    <a:pt x="254" y="14"/>
                  </a:lnTo>
                  <a:lnTo>
                    <a:pt x="254" y="14"/>
                  </a:lnTo>
                  <a:lnTo>
                    <a:pt x="254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C3E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7" name="Freeform 525"/>
            <p:cNvSpPr>
              <a:spLocks/>
            </p:cNvSpPr>
            <p:nvPr/>
          </p:nvSpPr>
          <p:spPr bwMode="auto">
            <a:xfrm>
              <a:off x="5756275" y="1489075"/>
              <a:ext cx="40322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4" y="14"/>
                </a:cxn>
                <a:cxn ang="0">
                  <a:pos x="252" y="16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4" h="16">
                  <a:moveTo>
                    <a:pt x="0" y="0"/>
                  </a:moveTo>
                  <a:lnTo>
                    <a:pt x="254" y="14"/>
                  </a:lnTo>
                  <a:lnTo>
                    <a:pt x="252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3F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8" name="Freeform 526"/>
            <p:cNvSpPr>
              <a:spLocks/>
            </p:cNvSpPr>
            <p:nvPr/>
          </p:nvSpPr>
          <p:spPr bwMode="auto">
            <a:xfrm>
              <a:off x="5759450" y="1492250"/>
              <a:ext cx="4000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2" y="14"/>
                </a:cxn>
                <a:cxn ang="0">
                  <a:pos x="250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2" h="16">
                  <a:moveTo>
                    <a:pt x="0" y="0"/>
                  </a:moveTo>
                  <a:lnTo>
                    <a:pt x="252" y="14"/>
                  </a:lnTo>
                  <a:lnTo>
                    <a:pt x="250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41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9" name="Freeform 527"/>
            <p:cNvSpPr>
              <a:spLocks/>
            </p:cNvSpPr>
            <p:nvPr/>
          </p:nvSpPr>
          <p:spPr bwMode="auto">
            <a:xfrm>
              <a:off x="5759450" y="1495425"/>
              <a:ext cx="39687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0" h="16">
                  <a:moveTo>
                    <a:pt x="0" y="0"/>
                  </a:moveTo>
                  <a:lnTo>
                    <a:pt x="250" y="12"/>
                  </a:lnTo>
                  <a:lnTo>
                    <a:pt x="250" y="14"/>
                  </a:lnTo>
                  <a:lnTo>
                    <a:pt x="250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42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0" name="Freeform 528"/>
            <p:cNvSpPr>
              <a:spLocks/>
            </p:cNvSpPr>
            <p:nvPr/>
          </p:nvSpPr>
          <p:spPr bwMode="auto">
            <a:xfrm>
              <a:off x="5762625" y="1495425"/>
              <a:ext cx="3937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248" y="1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8" h="16">
                  <a:moveTo>
                    <a:pt x="0" y="0"/>
                  </a:moveTo>
                  <a:lnTo>
                    <a:pt x="248" y="14"/>
                  </a:lnTo>
                  <a:lnTo>
                    <a:pt x="248" y="14"/>
                  </a:lnTo>
                  <a:lnTo>
                    <a:pt x="248" y="16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4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1" name="Freeform 529"/>
            <p:cNvSpPr>
              <a:spLocks/>
            </p:cNvSpPr>
            <p:nvPr/>
          </p:nvSpPr>
          <p:spPr bwMode="auto">
            <a:xfrm>
              <a:off x="5762625" y="1498600"/>
              <a:ext cx="3937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4"/>
                </a:cxn>
                <a:cxn ang="0">
                  <a:pos x="246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8" h="16">
                  <a:moveTo>
                    <a:pt x="0" y="0"/>
                  </a:moveTo>
                  <a:lnTo>
                    <a:pt x="248" y="14"/>
                  </a:lnTo>
                  <a:lnTo>
                    <a:pt x="246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44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2" name="Freeform 530"/>
            <p:cNvSpPr>
              <a:spLocks/>
            </p:cNvSpPr>
            <p:nvPr/>
          </p:nvSpPr>
          <p:spPr bwMode="auto">
            <a:xfrm>
              <a:off x="5762625" y="1498600"/>
              <a:ext cx="3937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4"/>
                </a:cxn>
                <a:cxn ang="0">
                  <a:pos x="246" y="16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8" h="16">
                  <a:moveTo>
                    <a:pt x="0" y="0"/>
                  </a:moveTo>
                  <a:lnTo>
                    <a:pt x="248" y="14"/>
                  </a:lnTo>
                  <a:lnTo>
                    <a:pt x="246" y="16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C46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3" name="Freeform 531"/>
            <p:cNvSpPr>
              <a:spLocks/>
            </p:cNvSpPr>
            <p:nvPr/>
          </p:nvSpPr>
          <p:spPr bwMode="auto">
            <a:xfrm>
              <a:off x="5765800" y="1501775"/>
              <a:ext cx="3873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4" y="14"/>
                </a:cxn>
                <a:cxn ang="0">
                  <a:pos x="244" y="16"/>
                </a:cxn>
                <a:cxn ang="0">
                  <a:pos x="244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4" h="16">
                  <a:moveTo>
                    <a:pt x="0" y="0"/>
                  </a:moveTo>
                  <a:lnTo>
                    <a:pt x="244" y="14"/>
                  </a:lnTo>
                  <a:lnTo>
                    <a:pt x="244" y="16"/>
                  </a:lnTo>
                  <a:lnTo>
                    <a:pt x="244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46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4" name="Freeform 532"/>
            <p:cNvSpPr>
              <a:spLocks/>
            </p:cNvSpPr>
            <p:nvPr/>
          </p:nvSpPr>
          <p:spPr bwMode="auto">
            <a:xfrm>
              <a:off x="5768975" y="1504950"/>
              <a:ext cx="38417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" y="12"/>
                </a:cxn>
                <a:cxn ang="0">
                  <a:pos x="242" y="14"/>
                </a:cxn>
                <a:cxn ang="0">
                  <a:pos x="240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" h="16">
                  <a:moveTo>
                    <a:pt x="0" y="0"/>
                  </a:moveTo>
                  <a:lnTo>
                    <a:pt x="242" y="12"/>
                  </a:lnTo>
                  <a:lnTo>
                    <a:pt x="242" y="14"/>
                  </a:lnTo>
                  <a:lnTo>
                    <a:pt x="240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48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5" name="Freeform 533"/>
            <p:cNvSpPr>
              <a:spLocks/>
            </p:cNvSpPr>
            <p:nvPr/>
          </p:nvSpPr>
          <p:spPr bwMode="auto">
            <a:xfrm>
              <a:off x="5768975" y="1504950"/>
              <a:ext cx="38417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" y="14"/>
                </a:cxn>
                <a:cxn ang="0">
                  <a:pos x="240" y="16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" h="16">
                  <a:moveTo>
                    <a:pt x="0" y="0"/>
                  </a:moveTo>
                  <a:lnTo>
                    <a:pt x="242" y="14"/>
                  </a:lnTo>
                  <a:lnTo>
                    <a:pt x="240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48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6" name="Freeform 534"/>
            <p:cNvSpPr>
              <a:spLocks/>
            </p:cNvSpPr>
            <p:nvPr/>
          </p:nvSpPr>
          <p:spPr bwMode="auto">
            <a:xfrm>
              <a:off x="5772150" y="1508125"/>
              <a:ext cx="37782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8" y="14"/>
                </a:cxn>
                <a:cxn ang="0">
                  <a:pos x="238" y="16"/>
                </a:cxn>
                <a:cxn ang="0">
                  <a:pos x="236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38" h="16">
                  <a:moveTo>
                    <a:pt x="0" y="0"/>
                  </a:moveTo>
                  <a:lnTo>
                    <a:pt x="238" y="14"/>
                  </a:lnTo>
                  <a:lnTo>
                    <a:pt x="238" y="16"/>
                  </a:lnTo>
                  <a:lnTo>
                    <a:pt x="236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49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7" name="Freeform 536"/>
            <p:cNvSpPr>
              <a:spLocks/>
            </p:cNvSpPr>
            <p:nvPr/>
          </p:nvSpPr>
          <p:spPr bwMode="auto">
            <a:xfrm>
              <a:off x="5772150" y="1511300"/>
              <a:ext cx="37782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8" y="12"/>
                </a:cxn>
                <a:cxn ang="0">
                  <a:pos x="238" y="14"/>
                </a:cxn>
                <a:cxn ang="0">
                  <a:pos x="236" y="1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38" h="14">
                  <a:moveTo>
                    <a:pt x="0" y="0"/>
                  </a:moveTo>
                  <a:lnTo>
                    <a:pt x="238" y="12"/>
                  </a:lnTo>
                  <a:lnTo>
                    <a:pt x="238" y="14"/>
                  </a:lnTo>
                  <a:lnTo>
                    <a:pt x="236" y="1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4A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8" name="Freeform 537"/>
            <p:cNvSpPr>
              <a:spLocks/>
            </p:cNvSpPr>
            <p:nvPr/>
          </p:nvSpPr>
          <p:spPr bwMode="auto">
            <a:xfrm>
              <a:off x="5775325" y="1511300"/>
              <a:ext cx="37147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4" y="14"/>
                </a:cxn>
                <a:cxn ang="0">
                  <a:pos x="232" y="16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34" h="16">
                  <a:moveTo>
                    <a:pt x="0" y="0"/>
                  </a:moveTo>
                  <a:lnTo>
                    <a:pt x="234" y="14"/>
                  </a:lnTo>
                  <a:lnTo>
                    <a:pt x="232" y="16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4A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9" name="Freeform 538"/>
            <p:cNvSpPr>
              <a:spLocks/>
            </p:cNvSpPr>
            <p:nvPr/>
          </p:nvSpPr>
          <p:spPr bwMode="auto">
            <a:xfrm>
              <a:off x="5775325" y="1514475"/>
              <a:ext cx="37147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4" y="12"/>
                </a:cxn>
                <a:cxn ang="0">
                  <a:pos x="232" y="16"/>
                </a:cxn>
                <a:cxn ang="0">
                  <a:pos x="232" y="16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34" h="16">
                  <a:moveTo>
                    <a:pt x="0" y="0"/>
                  </a:moveTo>
                  <a:lnTo>
                    <a:pt x="234" y="12"/>
                  </a:lnTo>
                  <a:lnTo>
                    <a:pt x="232" y="16"/>
                  </a:lnTo>
                  <a:lnTo>
                    <a:pt x="232" y="16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B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0" name="Freeform 539"/>
            <p:cNvSpPr>
              <a:spLocks/>
            </p:cNvSpPr>
            <p:nvPr/>
          </p:nvSpPr>
          <p:spPr bwMode="auto">
            <a:xfrm>
              <a:off x="5778500" y="1517650"/>
              <a:ext cx="36512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0" y="12"/>
                </a:cxn>
                <a:cxn ang="0">
                  <a:pos x="230" y="14"/>
                </a:cxn>
                <a:cxn ang="0">
                  <a:pos x="228" y="1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30" h="14">
                  <a:moveTo>
                    <a:pt x="0" y="0"/>
                  </a:moveTo>
                  <a:lnTo>
                    <a:pt x="230" y="12"/>
                  </a:lnTo>
                  <a:lnTo>
                    <a:pt x="230" y="14"/>
                  </a:lnTo>
                  <a:lnTo>
                    <a:pt x="228" y="1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4B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" name="Freeform 540"/>
            <p:cNvSpPr>
              <a:spLocks/>
            </p:cNvSpPr>
            <p:nvPr/>
          </p:nvSpPr>
          <p:spPr bwMode="auto">
            <a:xfrm>
              <a:off x="5781675" y="1517650"/>
              <a:ext cx="3619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8" y="14"/>
                </a:cxn>
                <a:cxn ang="0">
                  <a:pos x="226" y="16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8" h="16">
                  <a:moveTo>
                    <a:pt x="0" y="0"/>
                  </a:moveTo>
                  <a:lnTo>
                    <a:pt x="228" y="14"/>
                  </a:lnTo>
                  <a:lnTo>
                    <a:pt x="226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4A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" name="Freeform 541"/>
            <p:cNvSpPr>
              <a:spLocks/>
            </p:cNvSpPr>
            <p:nvPr/>
          </p:nvSpPr>
          <p:spPr bwMode="auto">
            <a:xfrm>
              <a:off x="5781675" y="1520825"/>
              <a:ext cx="35877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6" y="12"/>
                </a:cxn>
                <a:cxn ang="0">
                  <a:pos x="224" y="14"/>
                </a:cxn>
                <a:cxn ang="0">
                  <a:pos x="224" y="14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6" h="14">
                  <a:moveTo>
                    <a:pt x="0" y="0"/>
                  </a:moveTo>
                  <a:lnTo>
                    <a:pt x="226" y="12"/>
                  </a:lnTo>
                  <a:lnTo>
                    <a:pt x="224" y="14"/>
                  </a:lnTo>
                  <a:lnTo>
                    <a:pt x="224" y="1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4B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" name="Freeform 542"/>
            <p:cNvSpPr>
              <a:spLocks/>
            </p:cNvSpPr>
            <p:nvPr/>
          </p:nvSpPr>
          <p:spPr bwMode="auto">
            <a:xfrm>
              <a:off x="5784850" y="1524000"/>
              <a:ext cx="355600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4" y="12"/>
                </a:cxn>
                <a:cxn ang="0">
                  <a:pos x="222" y="12"/>
                </a:cxn>
                <a:cxn ang="0">
                  <a:pos x="220" y="14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4" h="14">
                  <a:moveTo>
                    <a:pt x="0" y="0"/>
                  </a:moveTo>
                  <a:lnTo>
                    <a:pt x="224" y="12"/>
                  </a:lnTo>
                  <a:lnTo>
                    <a:pt x="222" y="12"/>
                  </a:lnTo>
                  <a:lnTo>
                    <a:pt x="220" y="1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4B3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" name="Freeform 543"/>
            <p:cNvSpPr>
              <a:spLocks/>
            </p:cNvSpPr>
            <p:nvPr/>
          </p:nvSpPr>
          <p:spPr bwMode="auto">
            <a:xfrm>
              <a:off x="5788025" y="1524000"/>
              <a:ext cx="3492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0" y="12"/>
                </a:cxn>
                <a:cxn ang="0">
                  <a:pos x="216" y="14"/>
                </a:cxn>
                <a:cxn ang="0">
                  <a:pos x="216" y="16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" h="16">
                  <a:moveTo>
                    <a:pt x="0" y="0"/>
                  </a:moveTo>
                  <a:lnTo>
                    <a:pt x="220" y="12"/>
                  </a:lnTo>
                  <a:lnTo>
                    <a:pt x="216" y="14"/>
                  </a:lnTo>
                  <a:lnTo>
                    <a:pt x="216" y="1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4B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" name="Freeform 544"/>
            <p:cNvSpPr>
              <a:spLocks/>
            </p:cNvSpPr>
            <p:nvPr/>
          </p:nvSpPr>
          <p:spPr bwMode="auto">
            <a:xfrm>
              <a:off x="5791200" y="1527175"/>
              <a:ext cx="342900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6" y="12"/>
                </a:cxn>
                <a:cxn ang="0">
                  <a:pos x="214" y="12"/>
                </a:cxn>
                <a:cxn ang="0">
                  <a:pos x="212" y="1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16" h="14">
                  <a:moveTo>
                    <a:pt x="0" y="0"/>
                  </a:moveTo>
                  <a:lnTo>
                    <a:pt x="216" y="12"/>
                  </a:lnTo>
                  <a:lnTo>
                    <a:pt x="214" y="12"/>
                  </a:lnTo>
                  <a:lnTo>
                    <a:pt x="212" y="1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4B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" name="Freeform 545"/>
            <p:cNvSpPr>
              <a:spLocks/>
            </p:cNvSpPr>
            <p:nvPr/>
          </p:nvSpPr>
          <p:spPr bwMode="auto">
            <a:xfrm>
              <a:off x="5791200" y="1530350"/>
              <a:ext cx="33972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4" y="12"/>
                </a:cxn>
                <a:cxn ang="0">
                  <a:pos x="210" y="12"/>
                </a:cxn>
                <a:cxn ang="0">
                  <a:pos x="210" y="14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14" h="14">
                  <a:moveTo>
                    <a:pt x="0" y="0"/>
                  </a:moveTo>
                  <a:lnTo>
                    <a:pt x="214" y="12"/>
                  </a:lnTo>
                  <a:lnTo>
                    <a:pt x="210" y="12"/>
                  </a:lnTo>
                  <a:lnTo>
                    <a:pt x="210" y="1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4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" name="Freeform 546"/>
            <p:cNvSpPr>
              <a:spLocks/>
            </p:cNvSpPr>
            <p:nvPr/>
          </p:nvSpPr>
          <p:spPr bwMode="auto">
            <a:xfrm>
              <a:off x="5794375" y="1530350"/>
              <a:ext cx="33337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0" y="12"/>
                </a:cxn>
                <a:cxn ang="0">
                  <a:pos x="208" y="12"/>
                </a:cxn>
                <a:cxn ang="0">
                  <a:pos x="206" y="14"/>
                </a:cxn>
                <a:cxn ang="0">
                  <a:pos x="204" y="14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10" h="14">
                  <a:moveTo>
                    <a:pt x="0" y="0"/>
                  </a:moveTo>
                  <a:lnTo>
                    <a:pt x="210" y="12"/>
                  </a:lnTo>
                  <a:lnTo>
                    <a:pt x="208" y="12"/>
                  </a:lnTo>
                  <a:lnTo>
                    <a:pt x="206" y="14"/>
                  </a:lnTo>
                  <a:lnTo>
                    <a:pt x="204" y="1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4F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" name="Freeform 547"/>
            <p:cNvSpPr>
              <a:spLocks/>
            </p:cNvSpPr>
            <p:nvPr/>
          </p:nvSpPr>
          <p:spPr bwMode="auto">
            <a:xfrm>
              <a:off x="5797550" y="1533525"/>
              <a:ext cx="32702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6" y="12"/>
                </a:cxn>
                <a:cxn ang="0">
                  <a:pos x="204" y="12"/>
                </a:cxn>
                <a:cxn ang="0">
                  <a:pos x="200" y="12"/>
                </a:cxn>
                <a:cxn ang="0">
                  <a:pos x="198" y="14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06" h="14">
                  <a:moveTo>
                    <a:pt x="0" y="0"/>
                  </a:moveTo>
                  <a:lnTo>
                    <a:pt x="206" y="12"/>
                  </a:lnTo>
                  <a:lnTo>
                    <a:pt x="204" y="12"/>
                  </a:lnTo>
                  <a:lnTo>
                    <a:pt x="200" y="12"/>
                  </a:lnTo>
                  <a:lnTo>
                    <a:pt x="198" y="1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53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" name="Freeform 548"/>
            <p:cNvSpPr>
              <a:spLocks/>
            </p:cNvSpPr>
            <p:nvPr/>
          </p:nvSpPr>
          <p:spPr bwMode="auto">
            <a:xfrm>
              <a:off x="5800725" y="1536700"/>
              <a:ext cx="31750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0" y="10"/>
                </a:cxn>
                <a:cxn ang="0">
                  <a:pos x="198" y="10"/>
                </a:cxn>
                <a:cxn ang="0">
                  <a:pos x="192" y="12"/>
                </a:cxn>
                <a:cxn ang="0">
                  <a:pos x="190" y="1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00" h="12">
                  <a:moveTo>
                    <a:pt x="0" y="0"/>
                  </a:moveTo>
                  <a:lnTo>
                    <a:pt x="200" y="10"/>
                  </a:lnTo>
                  <a:lnTo>
                    <a:pt x="198" y="10"/>
                  </a:lnTo>
                  <a:lnTo>
                    <a:pt x="192" y="12"/>
                  </a:lnTo>
                  <a:lnTo>
                    <a:pt x="190" y="12"/>
                  </a:lnTo>
                  <a:lnTo>
                    <a:pt x="4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56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" name="Freeform 549"/>
            <p:cNvSpPr>
              <a:spLocks/>
            </p:cNvSpPr>
            <p:nvPr/>
          </p:nvSpPr>
          <p:spPr bwMode="auto">
            <a:xfrm>
              <a:off x="5803900" y="1536700"/>
              <a:ext cx="30797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4" y="12"/>
                </a:cxn>
                <a:cxn ang="0">
                  <a:pos x="190" y="12"/>
                </a:cxn>
                <a:cxn ang="0">
                  <a:pos x="182" y="14"/>
                </a:cxn>
                <a:cxn ang="0">
                  <a:pos x="6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94" h="14">
                  <a:moveTo>
                    <a:pt x="0" y="0"/>
                  </a:moveTo>
                  <a:lnTo>
                    <a:pt x="194" y="12"/>
                  </a:lnTo>
                  <a:lnTo>
                    <a:pt x="190" y="12"/>
                  </a:lnTo>
                  <a:lnTo>
                    <a:pt x="182" y="14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5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" name="Freeform 550"/>
            <p:cNvSpPr>
              <a:spLocks/>
            </p:cNvSpPr>
            <p:nvPr/>
          </p:nvSpPr>
          <p:spPr bwMode="auto">
            <a:xfrm>
              <a:off x="5807075" y="1539875"/>
              <a:ext cx="295275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6" y="10"/>
                </a:cxn>
                <a:cxn ang="0">
                  <a:pos x="180" y="12"/>
                </a:cxn>
                <a:cxn ang="0">
                  <a:pos x="174" y="12"/>
                </a:cxn>
                <a:cxn ang="0">
                  <a:pos x="6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86" h="12">
                  <a:moveTo>
                    <a:pt x="0" y="0"/>
                  </a:moveTo>
                  <a:lnTo>
                    <a:pt x="186" y="10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5E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" name="Freeform 551"/>
            <p:cNvSpPr>
              <a:spLocks/>
            </p:cNvSpPr>
            <p:nvPr/>
          </p:nvSpPr>
          <p:spPr bwMode="auto">
            <a:xfrm>
              <a:off x="5813425" y="1543050"/>
              <a:ext cx="27940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6" y="10"/>
                </a:cxn>
                <a:cxn ang="0">
                  <a:pos x="176" y="10"/>
                </a:cxn>
                <a:cxn ang="0">
                  <a:pos x="164" y="10"/>
                </a:cxn>
                <a:cxn ang="0">
                  <a:pos x="162" y="12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6" h="12">
                  <a:moveTo>
                    <a:pt x="0" y="0"/>
                  </a:moveTo>
                  <a:lnTo>
                    <a:pt x="176" y="10"/>
                  </a:lnTo>
                  <a:lnTo>
                    <a:pt x="176" y="10"/>
                  </a:lnTo>
                  <a:lnTo>
                    <a:pt x="164" y="10"/>
                  </a:lnTo>
                  <a:lnTo>
                    <a:pt x="162" y="12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63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" name="Freeform 552"/>
            <p:cNvSpPr>
              <a:spLocks/>
            </p:cNvSpPr>
            <p:nvPr/>
          </p:nvSpPr>
          <p:spPr bwMode="auto">
            <a:xfrm>
              <a:off x="5816600" y="1546225"/>
              <a:ext cx="26670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8" y="8"/>
                </a:cxn>
                <a:cxn ang="0">
                  <a:pos x="162" y="8"/>
                </a:cxn>
                <a:cxn ang="0">
                  <a:pos x="152" y="10"/>
                </a:cxn>
                <a:cxn ang="0">
                  <a:pos x="150" y="10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8" h="10">
                  <a:moveTo>
                    <a:pt x="0" y="0"/>
                  </a:moveTo>
                  <a:lnTo>
                    <a:pt x="168" y="8"/>
                  </a:lnTo>
                  <a:lnTo>
                    <a:pt x="162" y="8"/>
                  </a:lnTo>
                  <a:lnTo>
                    <a:pt x="152" y="10"/>
                  </a:lnTo>
                  <a:lnTo>
                    <a:pt x="150" y="10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67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" name="Freeform 553"/>
            <p:cNvSpPr>
              <a:spLocks/>
            </p:cNvSpPr>
            <p:nvPr/>
          </p:nvSpPr>
          <p:spPr bwMode="auto">
            <a:xfrm>
              <a:off x="5822950" y="1546225"/>
              <a:ext cx="24765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6" y="10"/>
                </a:cxn>
                <a:cxn ang="0">
                  <a:pos x="148" y="10"/>
                </a:cxn>
                <a:cxn ang="0">
                  <a:pos x="136" y="10"/>
                </a:cxn>
                <a:cxn ang="0">
                  <a:pos x="8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6" h="10">
                  <a:moveTo>
                    <a:pt x="0" y="0"/>
                  </a:moveTo>
                  <a:lnTo>
                    <a:pt x="156" y="10"/>
                  </a:lnTo>
                  <a:lnTo>
                    <a:pt x="148" y="10"/>
                  </a:lnTo>
                  <a:lnTo>
                    <a:pt x="136" y="10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6C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" name="Freeform 554"/>
            <p:cNvSpPr>
              <a:spLocks/>
            </p:cNvSpPr>
            <p:nvPr/>
          </p:nvSpPr>
          <p:spPr bwMode="auto">
            <a:xfrm>
              <a:off x="5829300" y="1549400"/>
              <a:ext cx="225425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8"/>
                </a:cxn>
                <a:cxn ang="0">
                  <a:pos x="130" y="8"/>
                </a:cxn>
                <a:cxn ang="0">
                  <a:pos x="118" y="8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42" h="8">
                  <a:moveTo>
                    <a:pt x="0" y="0"/>
                  </a:moveTo>
                  <a:lnTo>
                    <a:pt x="142" y="8"/>
                  </a:lnTo>
                  <a:lnTo>
                    <a:pt x="130" y="8"/>
                  </a:lnTo>
                  <a:lnTo>
                    <a:pt x="118" y="8"/>
                  </a:lnTo>
                  <a:lnTo>
                    <a:pt x="8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71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" name="Freeform 555"/>
            <p:cNvSpPr>
              <a:spLocks/>
            </p:cNvSpPr>
            <p:nvPr/>
          </p:nvSpPr>
          <p:spPr bwMode="auto">
            <a:xfrm>
              <a:off x="5835650" y="1552575"/>
              <a:ext cx="2032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8" y="6"/>
                </a:cxn>
                <a:cxn ang="0">
                  <a:pos x="126" y="6"/>
                </a:cxn>
                <a:cxn ang="0">
                  <a:pos x="114" y="8"/>
                </a:cxn>
                <a:cxn ang="0">
                  <a:pos x="100" y="8"/>
                </a:cxn>
                <a:cxn ang="0">
                  <a:pos x="98" y="8"/>
                </a:cxn>
                <a:cxn ang="0">
                  <a:pos x="14" y="2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8" h="8">
                  <a:moveTo>
                    <a:pt x="0" y="0"/>
                  </a:moveTo>
                  <a:lnTo>
                    <a:pt x="128" y="6"/>
                  </a:lnTo>
                  <a:lnTo>
                    <a:pt x="126" y="6"/>
                  </a:lnTo>
                  <a:lnTo>
                    <a:pt x="114" y="8"/>
                  </a:lnTo>
                  <a:lnTo>
                    <a:pt x="100" y="8"/>
                  </a:lnTo>
                  <a:lnTo>
                    <a:pt x="98" y="8"/>
                  </a:lnTo>
                  <a:lnTo>
                    <a:pt x="14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76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" name="Freeform 556"/>
            <p:cNvSpPr>
              <a:spLocks/>
            </p:cNvSpPr>
            <p:nvPr/>
          </p:nvSpPr>
          <p:spPr bwMode="auto">
            <a:xfrm>
              <a:off x="5842000" y="1552575"/>
              <a:ext cx="174625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0" y="6"/>
                </a:cxn>
                <a:cxn ang="0">
                  <a:pos x="110" y="8"/>
                </a:cxn>
                <a:cxn ang="0">
                  <a:pos x="96" y="8"/>
                </a:cxn>
                <a:cxn ang="0">
                  <a:pos x="82" y="8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24" y="4"/>
                </a:cxn>
                <a:cxn ang="0">
                  <a:pos x="22" y="4"/>
                </a:cxn>
                <a:cxn ang="0">
                  <a:pos x="14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10" h="8">
                  <a:moveTo>
                    <a:pt x="0" y="0"/>
                  </a:moveTo>
                  <a:lnTo>
                    <a:pt x="110" y="6"/>
                  </a:lnTo>
                  <a:lnTo>
                    <a:pt x="110" y="8"/>
                  </a:lnTo>
                  <a:lnTo>
                    <a:pt x="96" y="8"/>
                  </a:lnTo>
                  <a:lnTo>
                    <a:pt x="82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14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7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" name="Freeform 557"/>
            <p:cNvSpPr>
              <a:spLocks/>
            </p:cNvSpPr>
            <p:nvPr/>
          </p:nvSpPr>
          <p:spPr bwMode="auto">
            <a:xfrm>
              <a:off x="5857875" y="1555750"/>
              <a:ext cx="133350" cy="9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4" y="6"/>
                </a:cxn>
                <a:cxn ang="0">
                  <a:pos x="72" y="6"/>
                </a:cxn>
                <a:cxn ang="0">
                  <a:pos x="60" y="6"/>
                </a:cxn>
                <a:cxn ang="0">
                  <a:pos x="46" y="4"/>
                </a:cxn>
                <a:cxn ang="0">
                  <a:pos x="34" y="4"/>
                </a:cxn>
                <a:cxn ang="0">
                  <a:pos x="22" y="4"/>
                </a:cxn>
                <a:cxn ang="0">
                  <a:pos x="12" y="2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84" h="6">
                  <a:moveTo>
                    <a:pt x="0" y="0"/>
                  </a:moveTo>
                  <a:lnTo>
                    <a:pt x="84" y="6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6" y="4"/>
                  </a:lnTo>
                  <a:lnTo>
                    <a:pt x="34" y="4"/>
                  </a:lnTo>
                  <a:lnTo>
                    <a:pt x="22" y="4"/>
                  </a:lnTo>
                  <a:lnTo>
                    <a:pt x="12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7E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" name="Freeform 558"/>
            <p:cNvSpPr>
              <a:spLocks/>
            </p:cNvSpPr>
            <p:nvPr/>
          </p:nvSpPr>
          <p:spPr bwMode="auto">
            <a:xfrm>
              <a:off x="5880100" y="1558925"/>
              <a:ext cx="73025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6" y="4"/>
                </a:cxn>
                <a:cxn ang="0">
                  <a:pos x="32" y="2"/>
                </a:cxn>
                <a:cxn ang="0">
                  <a:pos x="20" y="2"/>
                </a:cxn>
                <a:cxn ang="0">
                  <a:pos x="8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6" h="4">
                  <a:moveTo>
                    <a:pt x="0" y="0"/>
                  </a:moveTo>
                  <a:lnTo>
                    <a:pt x="46" y="4"/>
                  </a:lnTo>
                  <a:lnTo>
                    <a:pt x="32" y="2"/>
                  </a:lnTo>
                  <a:lnTo>
                    <a:pt x="20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84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" name="Freeform 559"/>
            <p:cNvSpPr>
              <a:spLocks/>
            </p:cNvSpPr>
            <p:nvPr/>
          </p:nvSpPr>
          <p:spPr bwMode="auto">
            <a:xfrm>
              <a:off x="5143500" y="1482725"/>
              <a:ext cx="3810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2"/>
                </a:cxn>
                <a:cxn ang="0">
                  <a:pos x="20" y="2"/>
                </a:cxn>
                <a:cxn ang="0">
                  <a:pos x="18" y="4"/>
                </a:cxn>
                <a:cxn ang="0">
                  <a:pos x="14" y="4"/>
                </a:cxn>
                <a:cxn ang="0">
                  <a:pos x="12" y="6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" h="10">
                  <a:moveTo>
                    <a:pt x="0" y="0"/>
                  </a:moveTo>
                  <a:lnTo>
                    <a:pt x="24" y="2"/>
                  </a:lnTo>
                  <a:lnTo>
                    <a:pt x="20" y="2"/>
                  </a:lnTo>
                  <a:lnTo>
                    <a:pt x="18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" name="Freeform 560"/>
            <p:cNvSpPr>
              <a:spLocks/>
            </p:cNvSpPr>
            <p:nvPr/>
          </p:nvSpPr>
          <p:spPr bwMode="auto">
            <a:xfrm>
              <a:off x="5143500" y="1482725"/>
              <a:ext cx="41275" cy="3175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" y="0"/>
                </a:cxn>
                <a:cxn ang="0">
                  <a:pos x="26" y="2"/>
                </a:cxn>
                <a:cxn ang="0">
                  <a:pos x="24" y="2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26" h="2">
                  <a:moveTo>
                    <a:pt x="2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" name="Freeform 561"/>
            <p:cNvSpPr>
              <a:spLocks/>
            </p:cNvSpPr>
            <p:nvPr/>
          </p:nvSpPr>
          <p:spPr bwMode="auto">
            <a:xfrm>
              <a:off x="5143500" y="1479550"/>
              <a:ext cx="44450" cy="63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8" y="2"/>
                </a:cxn>
                <a:cxn ang="0">
                  <a:pos x="28" y="2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4">
                  <a:moveTo>
                    <a:pt x="24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rgbClr val="3B37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" name="Freeform 562"/>
            <p:cNvSpPr>
              <a:spLocks noEditPoints="1"/>
            </p:cNvSpPr>
            <p:nvPr/>
          </p:nvSpPr>
          <p:spPr bwMode="auto">
            <a:xfrm>
              <a:off x="5143500" y="1479550"/>
              <a:ext cx="377825" cy="158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2" y="2"/>
                </a:cxn>
                <a:cxn ang="0">
                  <a:pos x="30" y="2"/>
                </a:cxn>
                <a:cxn ang="0">
                  <a:pos x="28" y="2"/>
                </a:cxn>
                <a:cxn ang="0">
                  <a:pos x="28" y="2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38" y="10"/>
                </a:cxn>
              </a:cxnLst>
              <a:rect l="0" t="0" r="r" b="b"/>
              <a:pathLst>
                <a:path w="238" h="10">
                  <a:moveTo>
                    <a:pt x="26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2"/>
                  </a:lnTo>
                  <a:close/>
                  <a:moveTo>
                    <a:pt x="238" y="10"/>
                  </a:moveTo>
                  <a:lnTo>
                    <a:pt x="238" y="10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38" y="10"/>
                  </a:lnTo>
                  <a:close/>
                </a:path>
              </a:pathLst>
            </a:custGeom>
            <a:solidFill>
              <a:srgbClr val="3D3A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" name="Freeform 563"/>
            <p:cNvSpPr>
              <a:spLocks noEditPoints="1"/>
            </p:cNvSpPr>
            <p:nvPr/>
          </p:nvSpPr>
          <p:spPr bwMode="auto">
            <a:xfrm>
              <a:off x="5143500" y="1476375"/>
              <a:ext cx="381000" cy="190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4" y="2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0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36" y="12"/>
                </a:cxn>
                <a:cxn ang="0">
                  <a:pos x="240" y="12"/>
                </a:cxn>
                <a:cxn ang="0">
                  <a:pos x="238" y="12"/>
                </a:cxn>
                <a:cxn ang="0">
                  <a:pos x="238" y="12"/>
                </a:cxn>
                <a:cxn ang="0">
                  <a:pos x="238" y="12"/>
                </a:cxn>
                <a:cxn ang="0">
                  <a:pos x="236" y="12"/>
                </a:cxn>
                <a:cxn ang="0">
                  <a:pos x="236" y="12"/>
                </a:cxn>
                <a:cxn ang="0">
                  <a:pos x="236" y="12"/>
                </a:cxn>
              </a:cxnLst>
              <a:rect l="0" t="0" r="r" b="b"/>
              <a:pathLst>
                <a:path w="240" h="12">
                  <a:moveTo>
                    <a:pt x="28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8" y="4"/>
                  </a:lnTo>
                  <a:close/>
                  <a:moveTo>
                    <a:pt x="236" y="12"/>
                  </a:moveTo>
                  <a:lnTo>
                    <a:pt x="240" y="12"/>
                  </a:lnTo>
                  <a:lnTo>
                    <a:pt x="238" y="12"/>
                  </a:lnTo>
                  <a:lnTo>
                    <a:pt x="238" y="12"/>
                  </a:lnTo>
                  <a:lnTo>
                    <a:pt x="238" y="12"/>
                  </a:lnTo>
                  <a:lnTo>
                    <a:pt x="236" y="12"/>
                  </a:lnTo>
                  <a:lnTo>
                    <a:pt x="236" y="12"/>
                  </a:lnTo>
                  <a:lnTo>
                    <a:pt x="236" y="12"/>
                  </a:lnTo>
                  <a:close/>
                </a:path>
              </a:pathLst>
            </a:custGeom>
            <a:solidFill>
              <a:srgbClr val="413F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" name="Freeform 564"/>
            <p:cNvSpPr>
              <a:spLocks noEditPoints="1"/>
            </p:cNvSpPr>
            <p:nvPr/>
          </p:nvSpPr>
          <p:spPr bwMode="auto">
            <a:xfrm>
              <a:off x="5143500" y="1476375"/>
              <a:ext cx="381000" cy="19050"/>
            </a:xfrm>
            <a:custGeom>
              <a:avLst/>
              <a:gdLst/>
              <a:ahLst/>
              <a:cxnLst>
                <a:cxn ang="0">
                  <a:pos x="238" y="12"/>
                </a:cxn>
                <a:cxn ang="0">
                  <a:pos x="238" y="12"/>
                </a:cxn>
                <a:cxn ang="0">
                  <a:pos x="236" y="12"/>
                </a:cxn>
                <a:cxn ang="0">
                  <a:pos x="236" y="12"/>
                </a:cxn>
                <a:cxn ang="0">
                  <a:pos x="234" y="12"/>
                </a:cxn>
                <a:cxn ang="0">
                  <a:pos x="234" y="10"/>
                </a:cxn>
                <a:cxn ang="0">
                  <a:pos x="240" y="10"/>
                </a:cxn>
                <a:cxn ang="0">
                  <a:pos x="238" y="12"/>
                </a:cxn>
                <a:cxn ang="0">
                  <a:pos x="238" y="12"/>
                </a:cxn>
                <a:cxn ang="0">
                  <a:pos x="3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8" y="2"/>
                </a:cxn>
                <a:cxn ang="0">
                  <a:pos x="36" y="2"/>
                </a:cxn>
                <a:cxn ang="0">
                  <a:pos x="34" y="2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240" h="12">
                  <a:moveTo>
                    <a:pt x="238" y="12"/>
                  </a:moveTo>
                  <a:lnTo>
                    <a:pt x="238" y="12"/>
                  </a:lnTo>
                  <a:lnTo>
                    <a:pt x="236" y="12"/>
                  </a:lnTo>
                  <a:lnTo>
                    <a:pt x="236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40" y="10"/>
                  </a:lnTo>
                  <a:lnTo>
                    <a:pt x="238" y="12"/>
                  </a:lnTo>
                  <a:lnTo>
                    <a:pt x="238" y="12"/>
                  </a:lnTo>
                  <a:close/>
                  <a:moveTo>
                    <a:pt x="32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4241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" name="Freeform 565"/>
            <p:cNvSpPr>
              <a:spLocks noEditPoints="1"/>
            </p:cNvSpPr>
            <p:nvPr/>
          </p:nvSpPr>
          <p:spPr bwMode="auto">
            <a:xfrm>
              <a:off x="5143500" y="1473200"/>
              <a:ext cx="381000" cy="22225"/>
            </a:xfrm>
            <a:custGeom>
              <a:avLst/>
              <a:gdLst/>
              <a:ahLst/>
              <a:cxnLst>
                <a:cxn ang="0">
                  <a:pos x="240" y="14"/>
                </a:cxn>
                <a:cxn ang="0">
                  <a:pos x="236" y="14"/>
                </a:cxn>
                <a:cxn ang="0">
                  <a:pos x="234" y="14"/>
                </a:cxn>
                <a:cxn ang="0">
                  <a:pos x="234" y="12"/>
                </a:cxn>
                <a:cxn ang="0">
                  <a:pos x="232" y="12"/>
                </a:cxn>
                <a:cxn ang="0">
                  <a:pos x="232" y="12"/>
                </a:cxn>
                <a:cxn ang="0">
                  <a:pos x="240" y="12"/>
                </a:cxn>
                <a:cxn ang="0">
                  <a:pos x="240" y="14"/>
                </a:cxn>
                <a:cxn ang="0">
                  <a:pos x="240" y="14"/>
                </a:cxn>
                <a:cxn ang="0">
                  <a:pos x="34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6" y="4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240" h="14">
                  <a:moveTo>
                    <a:pt x="240" y="14"/>
                  </a:moveTo>
                  <a:lnTo>
                    <a:pt x="236" y="14"/>
                  </a:lnTo>
                  <a:lnTo>
                    <a:pt x="234" y="14"/>
                  </a:lnTo>
                  <a:lnTo>
                    <a:pt x="234" y="12"/>
                  </a:lnTo>
                  <a:lnTo>
                    <a:pt x="232" y="12"/>
                  </a:lnTo>
                  <a:lnTo>
                    <a:pt x="232" y="12"/>
                  </a:lnTo>
                  <a:lnTo>
                    <a:pt x="240" y="12"/>
                  </a:lnTo>
                  <a:lnTo>
                    <a:pt x="240" y="14"/>
                  </a:lnTo>
                  <a:lnTo>
                    <a:pt x="240" y="14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4444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" name="Freeform 566"/>
            <p:cNvSpPr>
              <a:spLocks noEditPoints="1"/>
            </p:cNvSpPr>
            <p:nvPr/>
          </p:nvSpPr>
          <p:spPr bwMode="auto">
            <a:xfrm>
              <a:off x="5143500" y="1473200"/>
              <a:ext cx="384175" cy="19050"/>
            </a:xfrm>
            <a:custGeom>
              <a:avLst/>
              <a:gdLst/>
              <a:ahLst/>
              <a:cxnLst>
                <a:cxn ang="0">
                  <a:pos x="240" y="12"/>
                </a:cxn>
                <a:cxn ang="0">
                  <a:pos x="234" y="12"/>
                </a:cxn>
                <a:cxn ang="0">
                  <a:pos x="232" y="12"/>
                </a:cxn>
                <a:cxn ang="0">
                  <a:pos x="232" y="12"/>
                </a:cxn>
                <a:cxn ang="0">
                  <a:pos x="230" y="12"/>
                </a:cxn>
                <a:cxn ang="0">
                  <a:pos x="228" y="10"/>
                </a:cxn>
                <a:cxn ang="0">
                  <a:pos x="242" y="12"/>
                </a:cxn>
                <a:cxn ang="0">
                  <a:pos x="240" y="12"/>
                </a:cxn>
                <a:cxn ang="0">
                  <a:pos x="240" y="12"/>
                </a:cxn>
                <a:cxn ang="0">
                  <a:pos x="38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4" y="2"/>
                </a:cxn>
                <a:cxn ang="0">
                  <a:pos x="42" y="2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242" h="12">
                  <a:moveTo>
                    <a:pt x="240" y="12"/>
                  </a:moveTo>
                  <a:lnTo>
                    <a:pt x="234" y="12"/>
                  </a:lnTo>
                  <a:lnTo>
                    <a:pt x="232" y="12"/>
                  </a:lnTo>
                  <a:lnTo>
                    <a:pt x="232" y="12"/>
                  </a:lnTo>
                  <a:lnTo>
                    <a:pt x="230" y="12"/>
                  </a:lnTo>
                  <a:lnTo>
                    <a:pt x="228" y="10"/>
                  </a:lnTo>
                  <a:lnTo>
                    <a:pt x="242" y="12"/>
                  </a:lnTo>
                  <a:lnTo>
                    <a:pt x="240" y="12"/>
                  </a:lnTo>
                  <a:lnTo>
                    <a:pt x="240" y="12"/>
                  </a:lnTo>
                  <a:close/>
                  <a:moveTo>
                    <a:pt x="38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4647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" name="Freeform 567"/>
            <p:cNvSpPr>
              <a:spLocks noEditPoints="1"/>
            </p:cNvSpPr>
            <p:nvPr/>
          </p:nvSpPr>
          <p:spPr bwMode="auto">
            <a:xfrm>
              <a:off x="5143500" y="1473200"/>
              <a:ext cx="384175" cy="19050"/>
            </a:xfrm>
            <a:custGeom>
              <a:avLst/>
              <a:gdLst/>
              <a:ahLst/>
              <a:cxnLst>
                <a:cxn ang="0">
                  <a:pos x="240" y="12"/>
                </a:cxn>
                <a:cxn ang="0">
                  <a:pos x="232" y="12"/>
                </a:cxn>
                <a:cxn ang="0">
                  <a:pos x="23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6" y="10"/>
                </a:cxn>
                <a:cxn ang="0">
                  <a:pos x="242" y="10"/>
                </a:cxn>
                <a:cxn ang="0">
                  <a:pos x="240" y="12"/>
                </a:cxn>
                <a:cxn ang="0">
                  <a:pos x="240" y="12"/>
                </a:cxn>
                <a:cxn ang="0">
                  <a:pos x="4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6" y="2"/>
                </a:cxn>
                <a:cxn ang="0">
                  <a:pos x="46" y="2"/>
                </a:cxn>
                <a:cxn ang="0">
                  <a:pos x="44" y="2"/>
                </a:cxn>
                <a:cxn ang="0">
                  <a:pos x="42" y="2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242" h="12">
                  <a:moveTo>
                    <a:pt x="240" y="12"/>
                  </a:moveTo>
                  <a:lnTo>
                    <a:pt x="232" y="12"/>
                  </a:lnTo>
                  <a:lnTo>
                    <a:pt x="23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6" y="10"/>
                  </a:lnTo>
                  <a:lnTo>
                    <a:pt x="242" y="10"/>
                  </a:lnTo>
                  <a:lnTo>
                    <a:pt x="240" y="12"/>
                  </a:lnTo>
                  <a:lnTo>
                    <a:pt x="240" y="12"/>
                  </a:lnTo>
                  <a:close/>
                  <a:moveTo>
                    <a:pt x="4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484B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9" name="Freeform 568"/>
            <p:cNvSpPr>
              <a:spLocks noEditPoints="1"/>
            </p:cNvSpPr>
            <p:nvPr/>
          </p:nvSpPr>
          <p:spPr bwMode="auto">
            <a:xfrm>
              <a:off x="5143500" y="1470025"/>
              <a:ext cx="384175" cy="22225"/>
            </a:xfrm>
            <a:custGeom>
              <a:avLst/>
              <a:gdLst/>
              <a:ahLst/>
              <a:cxnLst>
                <a:cxn ang="0">
                  <a:pos x="242" y="14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6" y="12"/>
                </a:cxn>
                <a:cxn ang="0">
                  <a:pos x="224" y="12"/>
                </a:cxn>
                <a:cxn ang="0">
                  <a:pos x="224" y="10"/>
                </a:cxn>
                <a:cxn ang="0">
                  <a:pos x="242" y="12"/>
                </a:cxn>
                <a:cxn ang="0">
                  <a:pos x="242" y="14"/>
                </a:cxn>
                <a:cxn ang="0">
                  <a:pos x="242" y="14"/>
                </a:cxn>
                <a:cxn ang="0">
                  <a:pos x="44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50" y="2"/>
                </a:cxn>
                <a:cxn ang="0">
                  <a:pos x="48" y="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4" y="4"/>
                </a:cxn>
                <a:cxn ang="0">
                  <a:pos x="44" y="4"/>
                </a:cxn>
              </a:cxnLst>
              <a:rect l="0" t="0" r="r" b="b"/>
              <a:pathLst>
                <a:path w="242" h="14">
                  <a:moveTo>
                    <a:pt x="242" y="14"/>
                  </a:moveTo>
                  <a:lnTo>
                    <a:pt x="228" y="12"/>
                  </a:lnTo>
                  <a:lnTo>
                    <a:pt x="228" y="12"/>
                  </a:lnTo>
                  <a:lnTo>
                    <a:pt x="226" y="12"/>
                  </a:lnTo>
                  <a:lnTo>
                    <a:pt x="224" y="12"/>
                  </a:lnTo>
                  <a:lnTo>
                    <a:pt x="224" y="10"/>
                  </a:lnTo>
                  <a:lnTo>
                    <a:pt x="242" y="12"/>
                  </a:lnTo>
                  <a:lnTo>
                    <a:pt x="242" y="14"/>
                  </a:lnTo>
                  <a:lnTo>
                    <a:pt x="242" y="14"/>
                  </a:lnTo>
                  <a:close/>
                  <a:moveTo>
                    <a:pt x="44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rgbClr val="4B4E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0" name="Freeform 569"/>
            <p:cNvSpPr>
              <a:spLocks noEditPoints="1"/>
            </p:cNvSpPr>
            <p:nvPr/>
          </p:nvSpPr>
          <p:spPr bwMode="auto">
            <a:xfrm>
              <a:off x="5143500" y="1470025"/>
              <a:ext cx="384175" cy="19050"/>
            </a:xfrm>
            <a:custGeom>
              <a:avLst/>
              <a:gdLst/>
              <a:ahLst/>
              <a:cxnLst>
                <a:cxn ang="0">
                  <a:pos x="242" y="12"/>
                </a:cxn>
                <a:cxn ang="0">
                  <a:pos x="226" y="12"/>
                </a:cxn>
                <a:cxn ang="0">
                  <a:pos x="224" y="12"/>
                </a:cxn>
                <a:cxn ang="0">
                  <a:pos x="224" y="10"/>
                </a:cxn>
                <a:cxn ang="0">
                  <a:pos x="222" y="10"/>
                </a:cxn>
                <a:cxn ang="0">
                  <a:pos x="220" y="10"/>
                </a:cxn>
                <a:cxn ang="0">
                  <a:pos x="242" y="10"/>
                </a:cxn>
                <a:cxn ang="0">
                  <a:pos x="242" y="12"/>
                </a:cxn>
                <a:cxn ang="0">
                  <a:pos x="242" y="12"/>
                </a:cxn>
                <a:cxn ang="0">
                  <a:pos x="46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54" y="2"/>
                </a:cxn>
                <a:cxn ang="0">
                  <a:pos x="52" y="2"/>
                </a:cxn>
                <a:cxn ang="0">
                  <a:pos x="50" y="2"/>
                </a:cxn>
                <a:cxn ang="0">
                  <a:pos x="48" y="2"/>
                </a:cxn>
                <a:cxn ang="0">
                  <a:pos x="46" y="4"/>
                </a:cxn>
                <a:cxn ang="0">
                  <a:pos x="46" y="4"/>
                </a:cxn>
              </a:cxnLst>
              <a:rect l="0" t="0" r="r" b="b"/>
              <a:pathLst>
                <a:path w="242" h="12">
                  <a:moveTo>
                    <a:pt x="242" y="12"/>
                  </a:moveTo>
                  <a:lnTo>
                    <a:pt x="226" y="12"/>
                  </a:lnTo>
                  <a:lnTo>
                    <a:pt x="224" y="12"/>
                  </a:lnTo>
                  <a:lnTo>
                    <a:pt x="224" y="10"/>
                  </a:lnTo>
                  <a:lnTo>
                    <a:pt x="222" y="10"/>
                  </a:lnTo>
                  <a:lnTo>
                    <a:pt x="220" y="10"/>
                  </a:lnTo>
                  <a:lnTo>
                    <a:pt x="242" y="10"/>
                  </a:lnTo>
                  <a:lnTo>
                    <a:pt x="242" y="12"/>
                  </a:lnTo>
                  <a:lnTo>
                    <a:pt x="242" y="12"/>
                  </a:lnTo>
                  <a:close/>
                  <a:moveTo>
                    <a:pt x="46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4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4C4F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1" name="Freeform 570"/>
            <p:cNvSpPr>
              <a:spLocks noEditPoints="1"/>
            </p:cNvSpPr>
            <p:nvPr/>
          </p:nvSpPr>
          <p:spPr bwMode="auto">
            <a:xfrm>
              <a:off x="5143500" y="1466850"/>
              <a:ext cx="387350" cy="22225"/>
            </a:xfrm>
            <a:custGeom>
              <a:avLst/>
              <a:gdLst/>
              <a:ahLst/>
              <a:cxnLst>
                <a:cxn ang="0">
                  <a:pos x="242" y="14"/>
                </a:cxn>
                <a:cxn ang="0">
                  <a:pos x="224" y="12"/>
                </a:cxn>
                <a:cxn ang="0">
                  <a:pos x="222" y="12"/>
                </a:cxn>
                <a:cxn ang="0">
                  <a:pos x="220" y="12"/>
                </a:cxn>
                <a:cxn ang="0">
                  <a:pos x="218" y="10"/>
                </a:cxn>
                <a:cxn ang="0">
                  <a:pos x="216" y="10"/>
                </a:cxn>
                <a:cxn ang="0">
                  <a:pos x="244" y="12"/>
                </a:cxn>
                <a:cxn ang="0">
                  <a:pos x="244" y="12"/>
                </a:cxn>
                <a:cxn ang="0">
                  <a:pos x="242" y="14"/>
                </a:cxn>
                <a:cxn ang="0">
                  <a:pos x="242" y="14"/>
                </a:cxn>
                <a:cxn ang="0">
                  <a:pos x="5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58" y="4"/>
                </a:cxn>
                <a:cxn ang="0">
                  <a:pos x="56" y="4"/>
                </a:cxn>
                <a:cxn ang="0">
                  <a:pos x="54" y="4"/>
                </a:cxn>
                <a:cxn ang="0">
                  <a:pos x="52" y="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244" h="14">
                  <a:moveTo>
                    <a:pt x="242" y="14"/>
                  </a:moveTo>
                  <a:lnTo>
                    <a:pt x="224" y="12"/>
                  </a:lnTo>
                  <a:lnTo>
                    <a:pt x="222" y="12"/>
                  </a:lnTo>
                  <a:lnTo>
                    <a:pt x="220" y="12"/>
                  </a:lnTo>
                  <a:lnTo>
                    <a:pt x="218" y="10"/>
                  </a:lnTo>
                  <a:lnTo>
                    <a:pt x="216" y="10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2" y="14"/>
                  </a:lnTo>
                  <a:lnTo>
                    <a:pt x="242" y="14"/>
                  </a:lnTo>
                  <a:close/>
                  <a:moveTo>
                    <a:pt x="50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solidFill>
              <a:srgbClr val="4D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2" name="Freeform 571"/>
            <p:cNvSpPr>
              <a:spLocks noEditPoints="1"/>
            </p:cNvSpPr>
            <p:nvPr/>
          </p:nvSpPr>
          <p:spPr bwMode="auto">
            <a:xfrm>
              <a:off x="5143500" y="1466850"/>
              <a:ext cx="387350" cy="19050"/>
            </a:xfrm>
            <a:custGeom>
              <a:avLst/>
              <a:gdLst/>
              <a:ahLst/>
              <a:cxnLst>
                <a:cxn ang="0">
                  <a:pos x="242" y="12"/>
                </a:cxn>
                <a:cxn ang="0">
                  <a:pos x="220" y="12"/>
                </a:cxn>
                <a:cxn ang="0">
                  <a:pos x="218" y="1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4" y="10"/>
                </a:cxn>
                <a:cxn ang="0">
                  <a:pos x="244" y="10"/>
                </a:cxn>
                <a:cxn ang="0">
                  <a:pos x="244" y="12"/>
                </a:cxn>
                <a:cxn ang="0">
                  <a:pos x="242" y="12"/>
                </a:cxn>
                <a:cxn ang="0">
                  <a:pos x="242" y="12"/>
                </a:cxn>
                <a:cxn ang="0">
                  <a:pos x="54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62" y="2"/>
                </a:cxn>
                <a:cxn ang="0">
                  <a:pos x="60" y="2"/>
                </a:cxn>
                <a:cxn ang="0">
                  <a:pos x="58" y="4"/>
                </a:cxn>
                <a:cxn ang="0">
                  <a:pos x="56" y="4"/>
                </a:cxn>
                <a:cxn ang="0">
                  <a:pos x="54" y="4"/>
                </a:cxn>
                <a:cxn ang="0">
                  <a:pos x="54" y="4"/>
                </a:cxn>
              </a:cxnLst>
              <a:rect l="0" t="0" r="r" b="b"/>
              <a:pathLst>
                <a:path w="244" h="12">
                  <a:moveTo>
                    <a:pt x="242" y="12"/>
                  </a:moveTo>
                  <a:lnTo>
                    <a:pt x="220" y="12"/>
                  </a:lnTo>
                  <a:lnTo>
                    <a:pt x="218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4" y="10"/>
                  </a:lnTo>
                  <a:lnTo>
                    <a:pt x="244" y="10"/>
                  </a:lnTo>
                  <a:lnTo>
                    <a:pt x="244" y="12"/>
                  </a:lnTo>
                  <a:lnTo>
                    <a:pt x="242" y="12"/>
                  </a:lnTo>
                  <a:lnTo>
                    <a:pt x="242" y="12"/>
                  </a:lnTo>
                  <a:close/>
                  <a:moveTo>
                    <a:pt x="54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4" y="4"/>
                  </a:lnTo>
                  <a:close/>
                </a:path>
              </a:pathLst>
            </a:custGeom>
            <a:solidFill>
              <a:srgbClr val="4E555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3" name="Freeform 572"/>
            <p:cNvSpPr>
              <a:spLocks noEditPoints="1"/>
            </p:cNvSpPr>
            <p:nvPr/>
          </p:nvSpPr>
          <p:spPr bwMode="auto">
            <a:xfrm>
              <a:off x="5143500" y="1463675"/>
              <a:ext cx="387350" cy="22225"/>
            </a:xfrm>
            <a:custGeom>
              <a:avLst/>
              <a:gdLst/>
              <a:ahLst/>
              <a:cxnLst>
                <a:cxn ang="0">
                  <a:pos x="244" y="14"/>
                </a:cxn>
                <a:cxn ang="0">
                  <a:pos x="216" y="12"/>
                </a:cxn>
                <a:cxn ang="0">
                  <a:pos x="216" y="12"/>
                </a:cxn>
                <a:cxn ang="0">
                  <a:pos x="214" y="12"/>
                </a:cxn>
                <a:cxn ang="0">
                  <a:pos x="212" y="10"/>
                </a:cxn>
                <a:cxn ang="0">
                  <a:pos x="210" y="10"/>
                </a:cxn>
                <a:cxn ang="0">
                  <a:pos x="244" y="12"/>
                </a:cxn>
                <a:cxn ang="0">
                  <a:pos x="244" y="14"/>
                </a:cxn>
                <a:cxn ang="0">
                  <a:pos x="244" y="14"/>
                </a:cxn>
                <a:cxn ang="0">
                  <a:pos x="58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66" y="4"/>
                </a:cxn>
                <a:cxn ang="0">
                  <a:pos x="64" y="4"/>
                </a:cxn>
                <a:cxn ang="0">
                  <a:pos x="62" y="4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</a:cxnLst>
              <a:rect l="0" t="0" r="r" b="b"/>
              <a:pathLst>
                <a:path w="244" h="14">
                  <a:moveTo>
                    <a:pt x="244" y="14"/>
                  </a:moveTo>
                  <a:lnTo>
                    <a:pt x="216" y="12"/>
                  </a:lnTo>
                  <a:lnTo>
                    <a:pt x="216" y="12"/>
                  </a:lnTo>
                  <a:lnTo>
                    <a:pt x="214" y="12"/>
                  </a:lnTo>
                  <a:lnTo>
                    <a:pt x="212" y="10"/>
                  </a:lnTo>
                  <a:lnTo>
                    <a:pt x="210" y="10"/>
                  </a:lnTo>
                  <a:lnTo>
                    <a:pt x="244" y="12"/>
                  </a:lnTo>
                  <a:lnTo>
                    <a:pt x="244" y="14"/>
                  </a:lnTo>
                  <a:lnTo>
                    <a:pt x="244" y="14"/>
                  </a:lnTo>
                  <a:close/>
                  <a:moveTo>
                    <a:pt x="58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4F56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" name="Freeform 573"/>
            <p:cNvSpPr>
              <a:spLocks noEditPoints="1"/>
            </p:cNvSpPr>
            <p:nvPr/>
          </p:nvSpPr>
          <p:spPr bwMode="auto">
            <a:xfrm>
              <a:off x="5143500" y="1463675"/>
              <a:ext cx="387350" cy="19050"/>
            </a:xfrm>
            <a:custGeom>
              <a:avLst/>
              <a:gdLst/>
              <a:ahLst/>
              <a:cxnLst>
                <a:cxn ang="0">
                  <a:pos x="244" y="12"/>
                </a:cxn>
                <a:cxn ang="0">
                  <a:pos x="214" y="12"/>
                </a:cxn>
                <a:cxn ang="0">
                  <a:pos x="212" y="10"/>
                </a:cxn>
                <a:cxn ang="0">
                  <a:pos x="210" y="10"/>
                </a:cxn>
                <a:cxn ang="0">
                  <a:pos x="208" y="10"/>
                </a:cxn>
                <a:cxn ang="0">
                  <a:pos x="206" y="10"/>
                </a:cxn>
                <a:cxn ang="0">
                  <a:pos x="244" y="10"/>
                </a:cxn>
                <a:cxn ang="0">
                  <a:pos x="244" y="12"/>
                </a:cxn>
                <a:cxn ang="0">
                  <a:pos x="244" y="12"/>
                </a:cxn>
                <a:cxn ang="0">
                  <a:pos x="6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72" y="2"/>
                </a:cxn>
                <a:cxn ang="0">
                  <a:pos x="70" y="4"/>
                </a:cxn>
                <a:cxn ang="0">
                  <a:pos x="68" y="4"/>
                </a:cxn>
                <a:cxn ang="0">
                  <a:pos x="64" y="4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244" h="12">
                  <a:moveTo>
                    <a:pt x="244" y="12"/>
                  </a:moveTo>
                  <a:lnTo>
                    <a:pt x="214" y="12"/>
                  </a:lnTo>
                  <a:lnTo>
                    <a:pt x="212" y="10"/>
                  </a:lnTo>
                  <a:lnTo>
                    <a:pt x="210" y="10"/>
                  </a:lnTo>
                  <a:lnTo>
                    <a:pt x="208" y="10"/>
                  </a:lnTo>
                  <a:lnTo>
                    <a:pt x="206" y="10"/>
                  </a:lnTo>
                  <a:lnTo>
                    <a:pt x="244" y="10"/>
                  </a:lnTo>
                  <a:lnTo>
                    <a:pt x="244" y="12"/>
                  </a:lnTo>
                  <a:lnTo>
                    <a:pt x="244" y="12"/>
                  </a:lnTo>
                  <a:close/>
                  <a:moveTo>
                    <a:pt x="62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72" y="2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4F59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" name="Freeform 574"/>
            <p:cNvSpPr>
              <a:spLocks noEditPoints="1"/>
            </p:cNvSpPr>
            <p:nvPr/>
          </p:nvSpPr>
          <p:spPr bwMode="auto">
            <a:xfrm>
              <a:off x="5140325" y="1460500"/>
              <a:ext cx="393700" cy="22225"/>
            </a:xfrm>
            <a:custGeom>
              <a:avLst/>
              <a:gdLst/>
              <a:ahLst/>
              <a:cxnLst>
                <a:cxn ang="0">
                  <a:pos x="246" y="14"/>
                </a:cxn>
                <a:cxn ang="0">
                  <a:pos x="212" y="12"/>
                </a:cxn>
                <a:cxn ang="0">
                  <a:pos x="210" y="12"/>
                </a:cxn>
                <a:cxn ang="0">
                  <a:pos x="208" y="12"/>
                </a:cxn>
                <a:cxn ang="0">
                  <a:pos x="204" y="10"/>
                </a:cxn>
                <a:cxn ang="0">
                  <a:pos x="202" y="10"/>
                </a:cxn>
                <a:cxn ang="0">
                  <a:pos x="248" y="12"/>
                </a:cxn>
                <a:cxn ang="0">
                  <a:pos x="246" y="14"/>
                </a:cxn>
                <a:cxn ang="0">
                  <a:pos x="246" y="14"/>
                </a:cxn>
                <a:cxn ang="0">
                  <a:pos x="68" y="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80" y="4"/>
                </a:cxn>
                <a:cxn ang="0">
                  <a:pos x="76" y="4"/>
                </a:cxn>
                <a:cxn ang="0">
                  <a:pos x="74" y="4"/>
                </a:cxn>
                <a:cxn ang="0">
                  <a:pos x="72" y="6"/>
                </a:cxn>
                <a:cxn ang="0">
                  <a:pos x="68" y="6"/>
                </a:cxn>
                <a:cxn ang="0">
                  <a:pos x="68" y="6"/>
                </a:cxn>
              </a:cxnLst>
              <a:rect l="0" t="0" r="r" b="b"/>
              <a:pathLst>
                <a:path w="248" h="14">
                  <a:moveTo>
                    <a:pt x="246" y="14"/>
                  </a:moveTo>
                  <a:lnTo>
                    <a:pt x="212" y="12"/>
                  </a:lnTo>
                  <a:lnTo>
                    <a:pt x="210" y="12"/>
                  </a:lnTo>
                  <a:lnTo>
                    <a:pt x="208" y="12"/>
                  </a:lnTo>
                  <a:lnTo>
                    <a:pt x="204" y="10"/>
                  </a:lnTo>
                  <a:lnTo>
                    <a:pt x="202" y="10"/>
                  </a:lnTo>
                  <a:lnTo>
                    <a:pt x="248" y="12"/>
                  </a:lnTo>
                  <a:lnTo>
                    <a:pt x="246" y="14"/>
                  </a:lnTo>
                  <a:lnTo>
                    <a:pt x="246" y="14"/>
                  </a:lnTo>
                  <a:close/>
                  <a:moveTo>
                    <a:pt x="68" y="6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6"/>
                  </a:lnTo>
                  <a:lnTo>
                    <a:pt x="68" y="6"/>
                  </a:lnTo>
                  <a:lnTo>
                    <a:pt x="68" y="6"/>
                  </a:lnTo>
                  <a:close/>
                </a:path>
              </a:pathLst>
            </a:custGeom>
            <a:solidFill>
              <a:srgbClr val="515B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6" name="Freeform 575"/>
            <p:cNvSpPr>
              <a:spLocks noEditPoints="1"/>
            </p:cNvSpPr>
            <p:nvPr/>
          </p:nvSpPr>
          <p:spPr bwMode="auto">
            <a:xfrm>
              <a:off x="5140325" y="1460500"/>
              <a:ext cx="393700" cy="19050"/>
            </a:xfrm>
            <a:custGeom>
              <a:avLst/>
              <a:gdLst/>
              <a:ahLst/>
              <a:cxnLst>
                <a:cxn ang="0">
                  <a:pos x="246" y="12"/>
                </a:cxn>
                <a:cxn ang="0">
                  <a:pos x="208" y="12"/>
                </a:cxn>
                <a:cxn ang="0">
                  <a:pos x="204" y="10"/>
                </a:cxn>
                <a:cxn ang="0">
                  <a:pos x="202" y="10"/>
                </a:cxn>
                <a:cxn ang="0">
                  <a:pos x="200" y="10"/>
                </a:cxn>
                <a:cxn ang="0">
                  <a:pos x="198" y="8"/>
                </a:cxn>
                <a:cxn ang="0">
                  <a:pos x="248" y="12"/>
                </a:cxn>
                <a:cxn ang="0">
                  <a:pos x="246" y="12"/>
                </a:cxn>
                <a:cxn ang="0">
                  <a:pos x="246" y="12"/>
                </a:cxn>
                <a:cxn ang="0">
                  <a:pos x="74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86" y="4"/>
                </a:cxn>
                <a:cxn ang="0">
                  <a:pos x="82" y="4"/>
                </a:cxn>
                <a:cxn ang="0">
                  <a:pos x="80" y="4"/>
                </a:cxn>
                <a:cxn ang="0">
                  <a:pos x="76" y="4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248" h="12">
                  <a:moveTo>
                    <a:pt x="246" y="12"/>
                  </a:moveTo>
                  <a:lnTo>
                    <a:pt x="208" y="12"/>
                  </a:lnTo>
                  <a:lnTo>
                    <a:pt x="204" y="10"/>
                  </a:lnTo>
                  <a:lnTo>
                    <a:pt x="202" y="10"/>
                  </a:lnTo>
                  <a:lnTo>
                    <a:pt x="200" y="10"/>
                  </a:lnTo>
                  <a:lnTo>
                    <a:pt x="198" y="8"/>
                  </a:lnTo>
                  <a:lnTo>
                    <a:pt x="248" y="12"/>
                  </a:lnTo>
                  <a:lnTo>
                    <a:pt x="246" y="12"/>
                  </a:lnTo>
                  <a:lnTo>
                    <a:pt x="246" y="12"/>
                  </a:lnTo>
                  <a:close/>
                  <a:moveTo>
                    <a:pt x="74" y="4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solidFill>
              <a:srgbClr val="515C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7" name="Freeform 576"/>
            <p:cNvSpPr>
              <a:spLocks noEditPoints="1"/>
            </p:cNvSpPr>
            <p:nvPr/>
          </p:nvSpPr>
          <p:spPr bwMode="auto">
            <a:xfrm>
              <a:off x="5140325" y="145732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202" y="12"/>
                </a:cxn>
                <a:cxn ang="0">
                  <a:pos x="200" y="12"/>
                </a:cxn>
                <a:cxn ang="0">
                  <a:pos x="196" y="10"/>
                </a:cxn>
                <a:cxn ang="0">
                  <a:pos x="194" y="10"/>
                </a:cxn>
                <a:cxn ang="0">
                  <a:pos x="192" y="10"/>
                </a:cxn>
                <a:cxn ang="0">
                  <a:pos x="248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8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92" y="6"/>
                </a:cxn>
                <a:cxn ang="0">
                  <a:pos x="90" y="6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6" y="6"/>
                </a:cxn>
                <a:cxn ang="0">
                  <a:pos x="84" y="6"/>
                </a:cxn>
                <a:cxn ang="0">
                  <a:pos x="82" y="6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6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202" y="12"/>
                  </a:lnTo>
                  <a:lnTo>
                    <a:pt x="200" y="12"/>
                  </a:lnTo>
                  <a:lnTo>
                    <a:pt x="196" y="10"/>
                  </a:lnTo>
                  <a:lnTo>
                    <a:pt x="194" y="10"/>
                  </a:lnTo>
                  <a:lnTo>
                    <a:pt x="192" y="10"/>
                  </a:lnTo>
                  <a:lnTo>
                    <a:pt x="248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  <a:moveTo>
                    <a:pt x="8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4" y="6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6"/>
                  </a:lnTo>
                  <a:close/>
                </a:path>
              </a:pathLst>
            </a:custGeom>
            <a:solidFill>
              <a:srgbClr val="515F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8" name="Freeform 577"/>
            <p:cNvSpPr>
              <a:spLocks noEditPoints="1"/>
            </p:cNvSpPr>
            <p:nvPr/>
          </p:nvSpPr>
          <p:spPr bwMode="auto">
            <a:xfrm>
              <a:off x="5140325" y="145732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198" y="10"/>
                </a:cxn>
                <a:cxn ang="0">
                  <a:pos x="196" y="10"/>
                </a:cxn>
                <a:cxn ang="0">
                  <a:pos x="194" y="10"/>
                </a:cxn>
                <a:cxn ang="0">
                  <a:pos x="192" y="10"/>
                </a:cxn>
                <a:cxn ang="0">
                  <a:pos x="190" y="10"/>
                </a:cxn>
                <a:cxn ang="0">
                  <a:pos x="190" y="10"/>
                </a:cxn>
                <a:cxn ang="0">
                  <a:pos x="188" y="8"/>
                </a:cxn>
                <a:cxn ang="0">
                  <a:pos x="186" y="8"/>
                </a:cxn>
                <a:cxn ang="0">
                  <a:pos x="184" y="8"/>
                </a:cxn>
                <a:cxn ang="0">
                  <a:pos x="248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86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00" y="4"/>
                </a:cxn>
                <a:cxn ang="0">
                  <a:pos x="98" y="4"/>
                </a:cxn>
                <a:cxn ang="0">
                  <a:pos x="96" y="4"/>
                </a:cxn>
                <a:cxn ang="0">
                  <a:pos x="94" y="4"/>
                </a:cxn>
                <a:cxn ang="0">
                  <a:pos x="92" y="6"/>
                </a:cxn>
                <a:cxn ang="0">
                  <a:pos x="90" y="6"/>
                </a:cxn>
                <a:cxn ang="0">
                  <a:pos x="90" y="6"/>
                </a:cxn>
                <a:cxn ang="0">
                  <a:pos x="88" y="6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198" y="10"/>
                  </a:lnTo>
                  <a:lnTo>
                    <a:pt x="196" y="10"/>
                  </a:lnTo>
                  <a:lnTo>
                    <a:pt x="194" y="10"/>
                  </a:lnTo>
                  <a:lnTo>
                    <a:pt x="192" y="10"/>
                  </a:lnTo>
                  <a:lnTo>
                    <a:pt x="190" y="10"/>
                  </a:lnTo>
                  <a:lnTo>
                    <a:pt x="190" y="10"/>
                  </a:lnTo>
                  <a:lnTo>
                    <a:pt x="188" y="8"/>
                  </a:lnTo>
                  <a:lnTo>
                    <a:pt x="186" y="8"/>
                  </a:lnTo>
                  <a:lnTo>
                    <a:pt x="184" y="8"/>
                  </a:lnTo>
                  <a:lnTo>
                    <a:pt x="248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  <a:moveTo>
                    <a:pt x="86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00" y="4"/>
                  </a:lnTo>
                  <a:lnTo>
                    <a:pt x="98" y="4"/>
                  </a:lnTo>
                  <a:lnTo>
                    <a:pt x="96" y="4"/>
                  </a:lnTo>
                  <a:lnTo>
                    <a:pt x="94" y="4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52616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9" name="Freeform 578"/>
            <p:cNvSpPr>
              <a:spLocks noEditPoints="1"/>
            </p:cNvSpPr>
            <p:nvPr/>
          </p:nvSpPr>
          <p:spPr bwMode="auto">
            <a:xfrm>
              <a:off x="5140325" y="1457325"/>
              <a:ext cx="396875" cy="19050"/>
            </a:xfrm>
            <a:custGeom>
              <a:avLst/>
              <a:gdLst/>
              <a:ahLst/>
              <a:cxnLst>
                <a:cxn ang="0">
                  <a:pos x="248" y="12"/>
                </a:cxn>
                <a:cxn ang="0">
                  <a:pos x="192" y="10"/>
                </a:cxn>
                <a:cxn ang="0">
                  <a:pos x="190" y="10"/>
                </a:cxn>
                <a:cxn ang="0">
                  <a:pos x="188" y="8"/>
                </a:cxn>
                <a:cxn ang="0">
                  <a:pos x="186" y="8"/>
                </a:cxn>
                <a:cxn ang="0">
                  <a:pos x="184" y="8"/>
                </a:cxn>
                <a:cxn ang="0">
                  <a:pos x="182" y="8"/>
                </a:cxn>
                <a:cxn ang="0">
                  <a:pos x="180" y="8"/>
                </a:cxn>
                <a:cxn ang="0">
                  <a:pos x="176" y="8"/>
                </a:cxn>
                <a:cxn ang="0">
                  <a:pos x="174" y="8"/>
                </a:cxn>
                <a:cxn ang="0">
                  <a:pos x="250" y="10"/>
                </a:cxn>
                <a:cxn ang="0">
                  <a:pos x="248" y="12"/>
                </a:cxn>
                <a:cxn ang="0">
                  <a:pos x="248" y="12"/>
                </a:cxn>
                <a:cxn ang="0">
                  <a:pos x="92" y="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10" y="4"/>
                </a:cxn>
                <a:cxn ang="0">
                  <a:pos x="108" y="4"/>
                </a:cxn>
                <a:cxn ang="0">
                  <a:pos x="106" y="4"/>
                </a:cxn>
                <a:cxn ang="0">
                  <a:pos x="104" y="4"/>
                </a:cxn>
                <a:cxn ang="0">
                  <a:pos x="102" y="4"/>
                </a:cxn>
                <a:cxn ang="0">
                  <a:pos x="98" y="4"/>
                </a:cxn>
                <a:cxn ang="0">
                  <a:pos x="96" y="4"/>
                </a:cxn>
                <a:cxn ang="0">
                  <a:pos x="94" y="4"/>
                </a:cxn>
                <a:cxn ang="0">
                  <a:pos x="92" y="6"/>
                </a:cxn>
                <a:cxn ang="0">
                  <a:pos x="92" y="6"/>
                </a:cxn>
              </a:cxnLst>
              <a:rect l="0" t="0" r="r" b="b"/>
              <a:pathLst>
                <a:path w="250" h="12">
                  <a:moveTo>
                    <a:pt x="248" y="12"/>
                  </a:moveTo>
                  <a:lnTo>
                    <a:pt x="192" y="10"/>
                  </a:lnTo>
                  <a:lnTo>
                    <a:pt x="190" y="10"/>
                  </a:lnTo>
                  <a:lnTo>
                    <a:pt x="188" y="8"/>
                  </a:lnTo>
                  <a:lnTo>
                    <a:pt x="186" y="8"/>
                  </a:lnTo>
                  <a:lnTo>
                    <a:pt x="184" y="8"/>
                  </a:lnTo>
                  <a:lnTo>
                    <a:pt x="182" y="8"/>
                  </a:lnTo>
                  <a:lnTo>
                    <a:pt x="180" y="8"/>
                  </a:lnTo>
                  <a:lnTo>
                    <a:pt x="176" y="8"/>
                  </a:lnTo>
                  <a:lnTo>
                    <a:pt x="174" y="8"/>
                  </a:lnTo>
                  <a:lnTo>
                    <a:pt x="250" y="10"/>
                  </a:lnTo>
                  <a:lnTo>
                    <a:pt x="248" y="12"/>
                  </a:lnTo>
                  <a:lnTo>
                    <a:pt x="248" y="12"/>
                  </a:lnTo>
                  <a:close/>
                  <a:moveTo>
                    <a:pt x="92" y="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0" y="4"/>
                  </a:lnTo>
                  <a:lnTo>
                    <a:pt x="108" y="4"/>
                  </a:lnTo>
                  <a:lnTo>
                    <a:pt x="106" y="4"/>
                  </a:lnTo>
                  <a:lnTo>
                    <a:pt x="104" y="4"/>
                  </a:lnTo>
                  <a:lnTo>
                    <a:pt x="102" y="4"/>
                  </a:lnTo>
                  <a:lnTo>
                    <a:pt x="98" y="4"/>
                  </a:lnTo>
                  <a:lnTo>
                    <a:pt x="96" y="4"/>
                  </a:lnTo>
                  <a:lnTo>
                    <a:pt x="94" y="4"/>
                  </a:lnTo>
                  <a:lnTo>
                    <a:pt x="92" y="6"/>
                  </a:lnTo>
                  <a:lnTo>
                    <a:pt x="92" y="6"/>
                  </a:lnTo>
                  <a:close/>
                </a:path>
              </a:pathLst>
            </a:custGeom>
            <a:solidFill>
              <a:srgbClr val="5162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0" name="Freeform 579"/>
            <p:cNvSpPr>
              <a:spLocks noEditPoints="1"/>
            </p:cNvSpPr>
            <p:nvPr/>
          </p:nvSpPr>
          <p:spPr bwMode="auto">
            <a:xfrm>
              <a:off x="5140325" y="1454150"/>
              <a:ext cx="396875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184" y="10"/>
                </a:cxn>
                <a:cxn ang="0">
                  <a:pos x="182" y="10"/>
                </a:cxn>
                <a:cxn ang="0">
                  <a:pos x="178" y="10"/>
                </a:cxn>
                <a:cxn ang="0">
                  <a:pos x="176" y="10"/>
                </a:cxn>
                <a:cxn ang="0">
                  <a:pos x="172" y="8"/>
                </a:cxn>
                <a:cxn ang="0">
                  <a:pos x="170" y="8"/>
                </a:cxn>
                <a:cxn ang="0">
                  <a:pos x="166" y="8"/>
                </a:cxn>
                <a:cxn ang="0">
                  <a:pos x="164" y="8"/>
                </a:cxn>
                <a:cxn ang="0">
                  <a:pos x="160" y="8"/>
                </a:cxn>
                <a:cxn ang="0">
                  <a:pos x="250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10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0" y="6"/>
                </a:cxn>
                <a:cxn ang="0">
                  <a:pos x="118" y="6"/>
                </a:cxn>
                <a:cxn ang="0">
                  <a:pos x="116" y="6"/>
                </a:cxn>
                <a:cxn ang="0">
                  <a:pos x="112" y="6"/>
                </a:cxn>
                <a:cxn ang="0">
                  <a:pos x="110" y="6"/>
                </a:cxn>
                <a:cxn ang="0">
                  <a:pos x="106" y="6"/>
                </a:cxn>
                <a:cxn ang="0">
                  <a:pos x="104" y="6"/>
                </a:cxn>
                <a:cxn ang="0">
                  <a:pos x="100" y="6"/>
                </a:cxn>
                <a:cxn ang="0">
                  <a:pos x="100" y="6"/>
                </a:cxn>
              </a:cxnLst>
              <a:rect l="0" t="0" r="r" b="b"/>
              <a:pathLst>
                <a:path w="250" h="14">
                  <a:moveTo>
                    <a:pt x="248" y="14"/>
                  </a:moveTo>
                  <a:lnTo>
                    <a:pt x="184" y="10"/>
                  </a:lnTo>
                  <a:lnTo>
                    <a:pt x="182" y="10"/>
                  </a:lnTo>
                  <a:lnTo>
                    <a:pt x="178" y="10"/>
                  </a:lnTo>
                  <a:lnTo>
                    <a:pt x="176" y="10"/>
                  </a:lnTo>
                  <a:lnTo>
                    <a:pt x="172" y="8"/>
                  </a:lnTo>
                  <a:lnTo>
                    <a:pt x="170" y="8"/>
                  </a:lnTo>
                  <a:lnTo>
                    <a:pt x="166" y="8"/>
                  </a:lnTo>
                  <a:lnTo>
                    <a:pt x="164" y="8"/>
                  </a:lnTo>
                  <a:lnTo>
                    <a:pt x="160" y="8"/>
                  </a:lnTo>
                  <a:lnTo>
                    <a:pt x="250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  <a:moveTo>
                    <a:pt x="10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0" y="6"/>
                  </a:lnTo>
                  <a:lnTo>
                    <a:pt x="118" y="6"/>
                  </a:lnTo>
                  <a:lnTo>
                    <a:pt x="116" y="6"/>
                  </a:lnTo>
                  <a:lnTo>
                    <a:pt x="112" y="6"/>
                  </a:lnTo>
                  <a:lnTo>
                    <a:pt x="110" y="6"/>
                  </a:lnTo>
                  <a:lnTo>
                    <a:pt x="106" y="6"/>
                  </a:lnTo>
                  <a:lnTo>
                    <a:pt x="104" y="6"/>
                  </a:lnTo>
                  <a:lnTo>
                    <a:pt x="100" y="6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5164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1" name="Freeform 580"/>
            <p:cNvSpPr>
              <a:spLocks/>
            </p:cNvSpPr>
            <p:nvPr/>
          </p:nvSpPr>
          <p:spPr bwMode="auto">
            <a:xfrm>
              <a:off x="5140325" y="1454150"/>
              <a:ext cx="396875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174" y="10"/>
                </a:cxn>
                <a:cxn ang="0">
                  <a:pos x="168" y="8"/>
                </a:cxn>
                <a:cxn ang="0">
                  <a:pos x="162" y="8"/>
                </a:cxn>
                <a:cxn ang="0">
                  <a:pos x="156" y="8"/>
                </a:cxn>
                <a:cxn ang="0">
                  <a:pos x="150" y="6"/>
                </a:cxn>
                <a:cxn ang="0">
                  <a:pos x="144" y="6"/>
                </a:cxn>
                <a:cxn ang="0">
                  <a:pos x="138" y="6"/>
                </a:cxn>
                <a:cxn ang="0">
                  <a:pos x="130" y="6"/>
                </a:cxn>
                <a:cxn ang="0">
                  <a:pos x="124" y="6"/>
                </a:cxn>
                <a:cxn ang="0">
                  <a:pos x="122" y="6"/>
                </a:cxn>
                <a:cxn ang="0">
                  <a:pos x="120" y="6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6" y="6"/>
                </a:cxn>
                <a:cxn ang="0">
                  <a:pos x="114" y="6"/>
                </a:cxn>
                <a:cxn ang="0">
                  <a:pos x="112" y="6"/>
                </a:cxn>
                <a:cxn ang="0">
                  <a:pos x="11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0" y="10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0" h="12">
                  <a:moveTo>
                    <a:pt x="250" y="12"/>
                  </a:moveTo>
                  <a:lnTo>
                    <a:pt x="174" y="10"/>
                  </a:lnTo>
                  <a:lnTo>
                    <a:pt x="168" y="8"/>
                  </a:lnTo>
                  <a:lnTo>
                    <a:pt x="162" y="8"/>
                  </a:lnTo>
                  <a:lnTo>
                    <a:pt x="156" y="8"/>
                  </a:lnTo>
                  <a:lnTo>
                    <a:pt x="150" y="6"/>
                  </a:lnTo>
                  <a:lnTo>
                    <a:pt x="144" y="6"/>
                  </a:lnTo>
                  <a:lnTo>
                    <a:pt x="138" y="6"/>
                  </a:lnTo>
                  <a:lnTo>
                    <a:pt x="130" y="6"/>
                  </a:lnTo>
                  <a:lnTo>
                    <a:pt x="124" y="6"/>
                  </a:lnTo>
                  <a:lnTo>
                    <a:pt x="122" y="6"/>
                  </a:lnTo>
                  <a:lnTo>
                    <a:pt x="120" y="6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1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0" y="10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5166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2" name="Freeform 581"/>
            <p:cNvSpPr>
              <a:spLocks/>
            </p:cNvSpPr>
            <p:nvPr/>
          </p:nvSpPr>
          <p:spPr bwMode="auto">
            <a:xfrm>
              <a:off x="5140325" y="1450975"/>
              <a:ext cx="396875" cy="22225"/>
            </a:xfrm>
            <a:custGeom>
              <a:avLst/>
              <a:gdLst/>
              <a:ahLst/>
              <a:cxnLst>
                <a:cxn ang="0">
                  <a:pos x="250" y="14"/>
                </a:cxn>
                <a:cxn ang="0">
                  <a:pos x="160" y="10"/>
                </a:cxn>
                <a:cxn ang="0">
                  <a:pos x="156" y="10"/>
                </a:cxn>
                <a:cxn ang="0">
                  <a:pos x="152" y="8"/>
                </a:cxn>
                <a:cxn ang="0">
                  <a:pos x="148" y="8"/>
                </a:cxn>
                <a:cxn ang="0">
                  <a:pos x="144" y="8"/>
                </a:cxn>
                <a:cxn ang="0">
                  <a:pos x="138" y="8"/>
                </a:cxn>
                <a:cxn ang="0">
                  <a:pos x="134" y="8"/>
                </a:cxn>
                <a:cxn ang="0">
                  <a:pos x="130" y="8"/>
                </a:cxn>
                <a:cxn ang="0">
                  <a:pos x="124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4"/>
                </a:cxn>
              </a:cxnLst>
              <a:rect l="0" t="0" r="r" b="b"/>
              <a:pathLst>
                <a:path w="250" h="14">
                  <a:moveTo>
                    <a:pt x="250" y="14"/>
                  </a:moveTo>
                  <a:lnTo>
                    <a:pt x="160" y="10"/>
                  </a:lnTo>
                  <a:lnTo>
                    <a:pt x="156" y="10"/>
                  </a:lnTo>
                  <a:lnTo>
                    <a:pt x="152" y="8"/>
                  </a:lnTo>
                  <a:lnTo>
                    <a:pt x="148" y="8"/>
                  </a:lnTo>
                  <a:lnTo>
                    <a:pt x="144" y="8"/>
                  </a:lnTo>
                  <a:lnTo>
                    <a:pt x="138" y="8"/>
                  </a:lnTo>
                  <a:lnTo>
                    <a:pt x="134" y="8"/>
                  </a:lnTo>
                  <a:lnTo>
                    <a:pt x="130" y="8"/>
                  </a:lnTo>
                  <a:lnTo>
                    <a:pt x="12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0" y="12"/>
                  </a:lnTo>
                  <a:lnTo>
                    <a:pt x="250" y="14"/>
                  </a:lnTo>
                  <a:lnTo>
                    <a:pt x="250" y="14"/>
                  </a:lnTo>
                  <a:close/>
                </a:path>
              </a:pathLst>
            </a:custGeom>
            <a:solidFill>
              <a:srgbClr val="5067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3" name="Freeform 582"/>
            <p:cNvSpPr>
              <a:spLocks/>
            </p:cNvSpPr>
            <p:nvPr/>
          </p:nvSpPr>
          <p:spPr bwMode="auto">
            <a:xfrm>
              <a:off x="5140325" y="1450975"/>
              <a:ext cx="396875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0" y="10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0" h="12">
                  <a:moveTo>
                    <a:pt x="250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0" y="10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4F68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4" name="Freeform 583"/>
            <p:cNvSpPr>
              <a:spLocks/>
            </p:cNvSpPr>
            <p:nvPr/>
          </p:nvSpPr>
          <p:spPr bwMode="auto">
            <a:xfrm>
              <a:off x="5140325" y="1447800"/>
              <a:ext cx="400050" cy="22225"/>
            </a:xfrm>
            <a:custGeom>
              <a:avLst/>
              <a:gdLst/>
              <a:ahLst/>
              <a:cxnLst>
                <a:cxn ang="0">
                  <a:pos x="250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4"/>
                </a:cxn>
              </a:cxnLst>
              <a:rect l="0" t="0" r="r" b="b"/>
              <a:pathLst>
                <a:path w="252" h="14">
                  <a:moveTo>
                    <a:pt x="250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0" y="12"/>
                  </a:lnTo>
                  <a:lnTo>
                    <a:pt x="250" y="14"/>
                  </a:lnTo>
                  <a:lnTo>
                    <a:pt x="250" y="14"/>
                  </a:lnTo>
                  <a:close/>
                </a:path>
              </a:pathLst>
            </a:custGeom>
            <a:solidFill>
              <a:srgbClr val="4F69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5" name="Freeform 584"/>
            <p:cNvSpPr>
              <a:spLocks/>
            </p:cNvSpPr>
            <p:nvPr/>
          </p:nvSpPr>
          <p:spPr bwMode="auto">
            <a:xfrm>
              <a:off x="5140325" y="1447800"/>
              <a:ext cx="400050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2" h="12">
                  <a:moveTo>
                    <a:pt x="250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4E6C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6" name="Freeform 585"/>
            <p:cNvSpPr>
              <a:spLocks/>
            </p:cNvSpPr>
            <p:nvPr/>
          </p:nvSpPr>
          <p:spPr bwMode="auto">
            <a:xfrm>
              <a:off x="5140325" y="1444625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D6D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7" name="Freeform 586"/>
            <p:cNvSpPr>
              <a:spLocks/>
            </p:cNvSpPr>
            <p:nvPr/>
          </p:nvSpPr>
          <p:spPr bwMode="auto">
            <a:xfrm>
              <a:off x="5140325" y="1444625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B6E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8" name="Freeform 587"/>
            <p:cNvSpPr>
              <a:spLocks/>
            </p:cNvSpPr>
            <p:nvPr/>
          </p:nvSpPr>
          <p:spPr bwMode="auto">
            <a:xfrm>
              <a:off x="5140325" y="1441450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96F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9" name="Freeform 588"/>
            <p:cNvSpPr>
              <a:spLocks/>
            </p:cNvSpPr>
            <p:nvPr/>
          </p:nvSpPr>
          <p:spPr bwMode="auto">
            <a:xfrm>
              <a:off x="5140325" y="1441450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76F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0" name="Freeform 589"/>
            <p:cNvSpPr>
              <a:spLocks/>
            </p:cNvSpPr>
            <p:nvPr/>
          </p:nvSpPr>
          <p:spPr bwMode="auto">
            <a:xfrm>
              <a:off x="5140325" y="1438275"/>
              <a:ext cx="403225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2" y="14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4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6718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1" name="Freeform 590"/>
            <p:cNvSpPr>
              <a:spLocks/>
            </p:cNvSpPr>
            <p:nvPr/>
          </p:nvSpPr>
          <p:spPr bwMode="auto">
            <a:xfrm>
              <a:off x="5140325" y="1438275"/>
              <a:ext cx="403225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4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27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2" name="Freeform 591"/>
            <p:cNvSpPr>
              <a:spLocks/>
            </p:cNvSpPr>
            <p:nvPr/>
          </p:nvSpPr>
          <p:spPr bwMode="auto">
            <a:xfrm>
              <a:off x="5140325" y="1438275"/>
              <a:ext cx="403225" cy="19050"/>
            </a:xfrm>
            <a:custGeom>
              <a:avLst/>
              <a:gdLst/>
              <a:ahLst/>
              <a:cxnLst>
                <a:cxn ang="0">
                  <a:pos x="254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</a:cxnLst>
              <a:rect l="0" t="0" r="r" b="b"/>
              <a:pathLst>
                <a:path w="254" h="12">
                  <a:moveTo>
                    <a:pt x="254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close/>
                </a:path>
              </a:pathLst>
            </a:custGeom>
            <a:solidFill>
              <a:srgbClr val="3E73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3" name="Freeform 592"/>
            <p:cNvSpPr>
              <a:spLocks/>
            </p:cNvSpPr>
            <p:nvPr/>
          </p:nvSpPr>
          <p:spPr bwMode="auto">
            <a:xfrm>
              <a:off x="5140325" y="1435100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3C74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4" name="Freeform 593"/>
            <p:cNvSpPr>
              <a:spLocks/>
            </p:cNvSpPr>
            <p:nvPr/>
          </p:nvSpPr>
          <p:spPr bwMode="auto">
            <a:xfrm>
              <a:off x="5140325" y="1435100"/>
              <a:ext cx="403225" cy="19050"/>
            </a:xfrm>
            <a:custGeom>
              <a:avLst/>
              <a:gdLst/>
              <a:ahLst/>
              <a:cxnLst>
                <a:cxn ang="0">
                  <a:pos x="254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</a:cxnLst>
              <a:rect l="0" t="0" r="r" b="b"/>
              <a:pathLst>
                <a:path w="254" h="12">
                  <a:moveTo>
                    <a:pt x="254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close/>
                </a:path>
              </a:pathLst>
            </a:custGeom>
            <a:solidFill>
              <a:srgbClr val="3775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5" name="Freeform 594"/>
            <p:cNvSpPr>
              <a:spLocks/>
            </p:cNvSpPr>
            <p:nvPr/>
          </p:nvSpPr>
          <p:spPr bwMode="auto">
            <a:xfrm>
              <a:off x="5140325" y="1431925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357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6" name="Freeform 595"/>
            <p:cNvSpPr>
              <a:spLocks/>
            </p:cNvSpPr>
            <p:nvPr/>
          </p:nvSpPr>
          <p:spPr bwMode="auto">
            <a:xfrm>
              <a:off x="5140325" y="1431925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2F76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7" name="Freeform 596"/>
            <p:cNvSpPr>
              <a:spLocks/>
            </p:cNvSpPr>
            <p:nvPr/>
          </p:nvSpPr>
          <p:spPr bwMode="auto">
            <a:xfrm>
              <a:off x="5140325" y="1428750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2976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8" name="Freeform 597"/>
            <p:cNvSpPr>
              <a:spLocks/>
            </p:cNvSpPr>
            <p:nvPr/>
          </p:nvSpPr>
          <p:spPr bwMode="auto">
            <a:xfrm>
              <a:off x="5140325" y="1428750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2479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9" name="Freeform 598"/>
            <p:cNvSpPr>
              <a:spLocks/>
            </p:cNvSpPr>
            <p:nvPr/>
          </p:nvSpPr>
          <p:spPr bwMode="auto">
            <a:xfrm>
              <a:off x="5140325" y="1425575"/>
              <a:ext cx="406400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6" y="12"/>
                </a:cxn>
                <a:cxn ang="0">
                  <a:pos x="256" y="14"/>
                </a:cxn>
                <a:cxn ang="0">
                  <a:pos x="254" y="14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6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6" y="12"/>
                  </a:lnTo>
                  <a:lnTo>
                    <a:pt x="256" y="14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1B78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0" name="Freeform 599"/>
            <p:cNvSpPr>
              <a:spLocks/>
            </p:cNvSpPr>
            <p:nvPr/>
          </p:nvSpPr>
          <p:spPr bwMode="auto">
            <a:xfrm>
              <a:off x="5140325" y="1425575"/>
              <a:ext cx="406400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6" y="12"/>
                </a:cxn>
                <a:cxn ang="0">
                  <a:pos x="256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6" h="14">
                  <a:moveTo>
                    <a:pt x="254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0F7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1" name="Freeform 600"/>
            <p:cNvSpPr>
              <a:spLocks/>
            </p:cNvSpPr>
            <p:nvPr/>
          </p:nvSpPr>
          <p:spPr bwMode="auto">
            <a:xfrm>
              <a:off x="5140325" y="1425575"/>
              <a:ext cx="406400" cy="19050"/>
            </a:xfrm>
            <a:custGeom>
              <a:avLst/>
              <a:gdLst/>
              <a:ahLst/>
              <a:cxnLst>
                <a:cxn ang="0">
                  <a:pos x="256" y="12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4" y="10"/>
                </a:cxn>
                <a:cxn ang="0">
                  <a:pos x="256" y="12"/>
                </a:cxn>
                <a:cxn ang="0">
                  <a:pos x="256" y="12"/>
                </a:cxn>
                <a:cxn ang="0">
                  <a:pos x="256" y="12"/>
                </a:cxn>
              </a:cxnLst>
              <a:rect l="0" t="0" r="r" b="b"/>
              <a:pathLst>
                <a:path w="256" h="12">
                  <a:moveTo>
                    <a:pt x="256" y="1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4" y="10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close/>
                </a:path>
              </a:pathLst>
            </a:custGeom>
            <a:solidFill>
              <a:srgbClr val="027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2" name="Freeform 601"/>
            <p:cNvSpPr>
              <a:spLocks/>
            </p:cNvSpPr>
            <p:nvPr/>
          </p:nvSpPr>
          <p:spPr bwMode="auto">
            <a:xfrm>
              <a:off x="5140325" y="1422400"/>
              <a:ext cx="406400" cy="22225"/>
            </a:xfrm>
            <a:custGeom>
              <a:avLst/>
              <a:gdLst/>
              <a:ahLst/>
              <a:cxnLst>
                <a:cxn ang="0">
                  <a:pos x="256" y="1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6" y="14"/>
                </a:cxn>
                <a:cxn ang="0">
                  <a:pos x="256" y="14"/>
                </a:cxn>
              </a:cxnLst>
              <a:rect l="0" t="0" r="r" b="b"/>
              <a:pathLst>
                <a:path w="256" h="14">
                  <a:moveTo>
                    <a:pt x="256" y="14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6" y="14"/>
                  </a:lnTo>
                  <a:lnTo>
                    <a:pt x="256" y="14"/>
                  </a:lnTo>
                  <a:close/>
                </a:path>
              </a:pathLst>
            </a:custGeom>
            <a:solidFill>
              <a:srgbClr val="017A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3" name="Freeform 602"/>
            <p:cNvSpPr>
              <a:spLocks/>
            </p:cNvSpPr>
            <p:nvPr/>
          </p:nvSpPr>
          <p:spPr bwMode="auto">
            <a:xfrm>
              <a:off x="5143500" y="1422400"/>
              <a:ext cx="400050" cy="19050"/>
            </a:xfrm>
            <a:custGeom>
              <a:avLst/>
              <a:gdLst/>
              <a:ahLst/>
              <a:cxnLst>
                <a:cxn ang="0">
                  <a:pos x="252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2" y="1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2"/>
                </a:cxn>
              </a:cxnLst>
              <a:rect l="0" t="0" r="r" b="b"/>
              <a:pathLst>
                <a:path w="252" h="12">
                  <a:moveTo>
                    <a:pt x="252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2" y="1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2"/>
                  </a:lnTo>
                  <a:close/>
                </a:path>
              </a:pathLst>
            </a:custGeom>
            <a:solidFill>
              <a:srgbClr val="007CB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4" name="Freeform 603"/>
            <p:cNvSpPr>
              <a:spLocks/>
            </p:cNvSpPr>
            <p:nvPr/>
          </p:nvSpPr>
          <p:spPr bwMode="auto">
            <a:xfrm>
              <a:off x="5143500" y="1419225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067B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5" name="Freeform 604"/>
            <p:cNvSpPr>
              <a:spLocks/>
            </p:cNvSpPr>
            <p:nvPr/>
          </p:nvSpPr>
          <p:spPr bwMode="auto">
            <a:xfrm>
              <a:off x="5143500" y="1419225"/>
              <a:ext cx="400050" cy="19050"/>
            </a:xfrm>
            <a:custGeom>
              <a:avLst/>
              <a:gdLst/>
              <a:ahLst/>
              <a:cxnLst>
                <a:cxn ang="0">
                  <a:pos x="252" y="1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2" y="1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2"/>
                </a:cxn>
              </a:cxnLst>
              <a:rect l="0" t="0" r="r" b="b"/>
              <a:pathLst>
                <a:path w="252" h="12">
                  <a:moveTo>
                    <a:pt x="252" y="1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2" y="1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2"/>
                  </a:lnTo>
                  <a:close/>
                </a:path>
              </a:pathLst>
            </a:custGeom>
            <a:solidFill>
              <a:srgbClr val="037C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6" name="Freeform 605"/>
            <p:cNvSpPr>
              <a:spLocks/>
            </p:cNvSpPr>
            <p:nvPr/>
          </p:nvSpPr>
          <p:spPr bwMode="auto">
            <a:xfrm>
              <a:off x="5146675" y="1416050"/>
              <a:ext cx="396875" cy="22225"/>
            </a:xfrm>
            <a:custGeom>
              <a:avLst/>
              <a:gdLst/>
              <a:ahLst/>
              <a:cxnLst>
                <a:cxn ang="0">
                  <a:pos x="250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50" y="12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4"/>
                </a:cxn>
              </a:cxnLst>
              <a:rect l="0" t="0" r="r" b="b"/>
              <a:pathLst>
                <a:path w="250" h="14">
                  <a:moveTo>
                    <a:pt x="250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50" y="12"/>
                  </a:lnTo>
                  <a:lnTo>
                    <a:pt x="250" y="12"/>
                  </a:lnTo>
                  <a:lnTo>
                    <a:pt x="250" y="14"/>
                  </a:lnTo>
                  <a:lnTo>
                    <a:pt x="250" y="14"/>
                  </a:lnTo>
                  <a:close/>
                </a:path>
              </a:pathLst>
            </a:custGeom>
            <a:solidFill>
              <a:srgbClr val="037D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7" name="Freeform 606"/>
            <p:cNvSpPr>
              <a:spLocks/>
            </p:cNvSpPr>
            <p:nvPr/>
          </p:nvSpPr>
          <p:spPr bwMode="auto">
            <a:xfrm>
              <a:off x="5146675" y="1416050"/>
              <a:ext cx="396875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0" y="12"/>
                </a:cxn>
                <a:cxn ang="0">
                  <a:pos x="250" y="12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0" h="12">
                  <a:moveTo>
                    <a:pt x="250" y="1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0" y="12"/>
                  </a:lnTo>
                  <a:lnTo>
                    <a:pt x="250" y="12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057D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8" name="Freeform 607"/>
            <p:cNvSpPr>
              <a:spLocks/>
            </p:cNvSpPr>
            <p:nvPr/>
          </p:nvSpPr>
          <p:spPr bwMode="auto">
            <a:xfrm>
              <a:off x="5149850" y="141287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46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248" y="14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46" y="12"/>
                  </a:lnTo>
                  <a:lnTo>
                    <a:pt x="248" y="14"/>
                  </a:lnTo>
                  <a:lnTo>
                    <a:pt x="248" y="14"/>
                  </a:lnTo>
                  <a:lnTo>
                    <a:pt x="248" y="14"/>
                  </a:lnTo>
                  <a:close/>
                </a:path>
              </a:pathLst>
            </a:custGeom>
            <a:solidFill>
              <a:srgbClr val="077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9" name="Freeform 608"/>
            <p:cNvSpPr>
              <a:spLocks/>
            </p:cNvSpPr>
            <p:nvPr/>
          </p:nvSpPr>
          <p:spPr bwMode="auto">
            <a:xfrm>
              <a:off x="5149850" y="141287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46" y="12"/>
                </a:cxn>
                <a:cxn ang="0">
                  <a:pos x="246" y="12"/>
                </a:cxn>
                <a:cxn ang="0">
                  <a:pos x="248" y="14"/>
                </a:cxn>
                <a:cxn ang="0">
                  <a:pos x="248" y="14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46" y="12"/>
                  </a:lnTo>
                  <a:lnTo>
                    <a:pt x="246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</a:path>
              </a:pathLst>
            </a:custGeom>
            <a:solidFill>
              <a:srgbClr val="08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0" name="Freeform 609"/>
            <p:cNvSpPr>
              <a:spLocks/>
            </p:cNvSpPr>
            <p:nvPr/>
          </p:nvSpPr>
          <p:spPr bwMode="auto">
            <a:xfrm>
              <a:off x="5153025" y="1412875"/>
              <a:ext cx="387350" cy="19050"/>
            </a:xfrm>
            <a:custGeom>
              <a:avLst/>
              <a:gdLst/>
              <a:ahLst/>
              <a:cxnLst>
                <a:cxn ang="0">
                  <a:pos x="244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44" y="10"/>
                </a:cxn>
                <a:cxn ang="0">
                  <a:pos x="244" y="12"/>
                </a:cxn>
                <a:cxn ang="0">
                  <a:pos x="244" y="12"/>
                </a:cxn>
                <a:cxn ang="0">
                  <a:pos x="244" y="12"/>
                </a:cxn>
              </a:cxnLst>
              <a:rect l="0" t="0" r="r" b="b"/>
              <a:pathLst>
                <a:path w="244" h="12">
                  <a:moveTo>
                    <a:pt x="244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44" y="10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4" y="12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1" name="Freeform 610"/>
            <p:cNvSpPr>
              <a:spLocks/>
            </p:cNvSpPr>
            <p:nvPr/>
          </p:nvSpPr>
          <p:spPr bwMode="auto">
            <a:xfrm>
              <a:off x="5153025" y="1384300"/>
              <a:ext cx="387350" cy="47625"/>
            </a:xfrm>
            <a:custGeom>
              <a:avLst/>
              <a:gdLst/>
              <a:ahLst/>
              <a:cxnLst>
                <a:cxn ang="0">
                  <a:pos x="244" y="30"/>
                </a:cxn>
                <a:cxn ang="0">
                  <a:pos x="0" y="18"/>
                </a:cxn>
                <a:cxn ang="0">
                  <a:pos x="4" y="16"/>
                </a:cxn>
                <a:cxn ang="0">
                  <a:pos x="10" y="14"/>
                </a:cxn>
                <a:cxn ang="0">
                  <a:pos x="16" y="12"/>
                </a:cxn>
                <a:cxn ang="0">
                  <a:pos x="22" y="10"/>
                </a:cxn>
                <a:cxn ang="0">
                  <a:pos x="28" y="8"/>
                </a:cxn>
                <a:cxn ang="0">
                  <a:pos x="36" y="6"/>
                </a:cxn>
                <a:cxn ang="0">
                  <a:pos x="44" y="4"/>
                </a:cxn>
                <a:cxn ang="0">
                  <a:pos x="52" y="4"/>
                </a:cxn>
                <a:cxn ang="0">
                  <a:pos x="62" y="2"/>
                </a:cxn>
                <a:cxn ang="0">
                  <a:pos x="70" y="2"/>
                </a:cxn>
                <a:cxn ang="0">
                  <a:pos x="80" y="2"/>
                </a:cxn>
                <a:cxn ang="0">
                  <a:pos x="90" y="0"/>
                </a:cxn>
                <a:cxn ang="0">
                  <a:pos x="98" y="0"/>
                </a:cxn>
                <a:cxn ang="0">
                  <a:pos x="108" y="0"/>
                </a:cxn>
                <a:cxn ang="0">
                  <a:pos x="118" y="0"/>
                </a:cxn>
                <a:cxn ang="0">
                  <a:pos x="128" y="0"/>
                </a:cxn>
                <a:cxn ang="0">
                  <a:pos x="138" y="2"/>
                </a:cxn>
                <a:cxn ang="0">
                  <a:pos x="148" y="2"/>
                </a:cxn>
                <a:cxn ang="0">
                  <a:pos x="158" y="2"/>
                </a:cxn>
                <a:cxn ang="0">
                  <a:pos x="166" y="4"/>
                </a:cxn>
                <a:cxn ang="0">
                  <a:pos x="176" y="4"/>
                </a:cxn>
                <a:cxn ang="0">
                  <a:pos x="184" y="6"/>
                </a:cxn>
                <a:cxn ang="0">
                  <a:pos x="192" y="8"/>
                </a:cxn>
                <a:cxn ang="0">
                  <a:pos x="200" y="10"/>
                </a:cxn>
                <a:cxn ang="0">
                  <a:pos x="208" y="12"/>
                </a:cxn>
                <a:cxn ang="0">
                  <a:pos x="216" y="14"/>
                </a:cxn>
                <a:cxn ang="0">
                  <a:pos x="222" y="16"/>
                </a:cxn>
                <a:cxn ang="0">
                  <a:pos x="228" y="18"/>
                </a:cxn>
                <a:cxn ang="0">
                  <a:pos x="232" y="20"/>
                </a:cxn>
                <a:cxn ang="0">
                  <a:pos x="238" y="24"/>
                </a:cxn>
                <a:cxn ang="0">
                  <a:pos x="240" y="26"/>
                </a:cxn>
                <a:cxn ang="0">
                  <a:pos x="244" y="30"/>
                </a:cxn>
                <a:cxn ang="0">
                  <a:pos x="244" y="30"/>
                </a:cxn>
              </a:cxnLst>
              <a:rect l="0" t="0" r="r" b="b"/>
              <a:pathLst>
                <a:path w="244" h="30">
                  <a:moveTo>
                    <a:pt x="244" y="30"/>
                  </a:moveTo>
                  <a:lnTo>
                    <a:pt x="0" y="18"/>
                  </a:lnTo>
                  <a:lnTo>
                    <a:pt x="4" y="16"/>
                  </a:lnTo>
                  <a:lnTo>
                    <a:pt x="10" y="14"/>
                  </a:lnTo>
                  <a:lnTo>
                    <a:pt x="16" y="12"/>
                  </a:lnTo>
                  <a:lnTo>
                    <a:pt x="22" y="10"/>
                  </a:lnTo>
                  <a:lnTo>
                    <a:pt x="28" y="8"/>
                  </a:lnTo>
                  <a:lnTo>
                    <a:pt x="36" y="6"/>
                  </a:lnTo>
                  <a:lnTo>
                    <a:pt x="44" y="4"/>
                  </a:lnTo>
                  <a:lnTo>
                    <a:pt x="52" y="4"/>
                  </a:lnTo>
                  <a:lnTo>
                    <a:pt x="62" y="2"/>
                  </a:lnTo>
                  <a:lnTo>
                    <a:pt x="70" y="2"/>
                  </a:lnTo>
                  <a:lnTo>
                    <a:pt x="80" y="2"/>
                  </a:lnTo>
                  <a:lnTo>
                    <a:pt x="90" y="0"/>
                  </a:lnTo>
                  <a:lnTo>
                    <a:pt x="98" y="0"/>
                  </a:lnTo>
                  <a:lnTo>
                    <a:pt x="108" y="0"/>
                  </a:lnTo>
                  <a:lnTo>
                    <a:pt x="118" y="0"/>
                  </a:lnTo>
                  <a:lnTo>
                    <a:pt x="128" y="0"/>
                  </a:lnTo>
                  <a:lnTo>
                    <a:pt x="138" y="2"/>
                  </a:lnTo>
                  <a:lnTo>
                    <a:pt x="148" y="2"/>
                  </a:lnTo>
                  <a:lnTo>
                    <a:pt x="158" y="2"/>
                  </a:lnTo>
                  <a:lnTo>
                    <a:pt x="166" y="4"/>
                  </a:lnTo>
                  <a:lnTo>
                    <a:pt x="176" y="4"/>
                  </a:lnTo>
                  <a:lnTo>
                    <a:pt x="184" y="6"/>
                  </a:lnTo>
                  <a:lnTo>
                    <a:pt x="192" y="8"/>
                  </a:lnTo>
                  <a:lnTo>
                    <a:pt x="200" y="10"/>
                  </a:lnTo>
                  <a:lnTo>
                    <a:pt x="208" y="12"/>
                  </a:lnTo>
                  <a:lnTo>
                    <a:pt x="216" y="14"/>
                  </a:lnTo>
                  <a:lnTo>
                    <a:pt x="222" y="16"/>
                  </a:lnTo>
                  <a:lnTo>
                    <a:pt x="228" y="18"/>
                  </a:lnTo>
                  <a:lnTo>
                    <a:pt x="232" y="20"/>
                  </a:lnTo>
                  <a:lnTo>
                    <a:pt x="238" y="24"/>
                  </a:lnTo>
                  <a:lnTo>
                    <a:pt x="240" y="26"/>
                  </a:lnTo>
                  <a:lnTo>
                    <a:pt x="244" y="30"/>
                  </a:lnTo>
                  <a:lnTo>
                    <a:pt x="244" y="30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" name="Freeform 611"/>
            <p:cNvSpPr>
              <a:spLocks/>
            </p:cNvSpPr>
            <p:nvPr/>
          </p:nvSpPr>
          <p:spPr bwMode="auto">
            <a:xfrm>
              <a:off x="6115050" y="1482725"/>
              <a:ext cx="34925" cy="158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2" y="0"/>
                </a:cxn>
                <a:cxn ang="0">
                  <a:pos x="22" y="2"/>
                </a:cxn>
                <a:cxn ang="0">
                  <a:pos x="22" y="8"/>
                </a:cxn>
                <a:cxn ang="0">
                  <a:pos x="22" y="10"/>
                </a:cxn>
                <a:cxn ang="0">
                  <a:pos x="18" y="10"/>
                </a:cxn>
                <a:cxn ang="0">
                  <a:pos x="16" y="8"/>
                </a:cxn>
                <a:cxn ang="0">
                  <a:pos x="14" y="8"/>
                </a:cxn>
                <a:cxn ang="0">
                  <a:pos x="12" y="6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2" h="10">
                  <a:moveTo>
                    <a:pt x="0" y="2"/>
                  </a:moveTo>
                  <a:lnTo>
                    <a:pt x="22" y="0"/>
                  </a:lnTo>
                  <a:lnTo>
                    <a:pt x="22" y="2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18" y="10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" name="Freeform 612"/>
            <p:cNvSpPr>
              <a:spLocks/>
            </p:cNvSpPr>
            <p:nvPr/>
          </p:nvSpPr>
          <p:spPr bwMode="auto">
            <a:xfrm>
              <a:off x="6108700" y="1482725"/>
              <a:ext cx="41275" cy="31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26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26" h="2">
                  <a:moveTo>
                    <a:pt x="26" y="2"/>
                  </a:move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" name="Freeform 613"/>
            <p:cNvSpPr>
              <a:spLocks/>
            </p:cNvSpPr>
            <p:nvPr/>
          </p:nvSpPr>
          <p:spPr bwMode="auto">
            <a:xfrm>
              <a:off x="6105525" y="1479550"/>
              <a:ext cx="44450" cy="6350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8" y="0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28" h="4">
                  <a:moveTo>
                    <a:pt x="28" y="2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3B37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5" name="Freeform 614"/>
            <p:cNvSpPr>
              <a:spLocks noEditPoints="1"/>
            </p:cNvSpPr>
            <p:nvPr/>
          </p:nvSpPr>
          <p:spPr bwMode="auto">
            <a:xfrm>
              <a:off x="5772150" y="1479550"/>
              <a:ext cx="381000" cy="15875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12" y="2"/>
                </a:cxn>
                <a:cxn ang="0">
                  <a:pos x="212" y="2"/>
                </a:cxn>
                <a:cxn ang="0">
                  <a:pos x="210" y="2"/>
                </a:cxn>
                <a:cxn ang="0">
                  <a:pos x="208" y="2"/>
                </a:cxn>
                <a:cxn ang="0">
                  <a:pos x="208" y="2"/>
                </a:cxn>
                <a:cxn ang="0">
                  <a:pos x="240" y="0"/>
                </a:cxn>
                <a:cxn ang="0">
                  <a:pos x="238" y="2"/>
                </a:cxn>
                <a:cxn ang="0">
                  <a:pos x="238" y="2"/>
                </a:cxn>
                <a:cxn ang="0">
                  <a:pos x="0" y="10"/>
                </a:cxn>
                <a:cxn ang="0">
                  <a:pos x="2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240" h="10">
                  <a:moveTo>
                    <a:pt x="238" y="2"/>
                  </a:moveTo>
                  <a:lnTo>
                    <a:pt x="212" y="2"/>
                  </a:lnTo>
                  <a:lnTo>
                    <a:pt x="212" y="2"/>
                  </a:lnTo>
                  <a:lnTo>
                    <a:pt x="210" y="2"/>
                  </a:lnTo>
                  <a:lnTo>
                    <a:pt x="208" y="2"/>
                  </a:lnTo>
                  <a:lnTo>
                    <a:pt x="208" y="2"/>
                  </a:lnTo>
                  <a:lnTo>
                    <a:pt x="240" y="0"/>
                  </a:lnTo>
                  <a:lnTo>
                    <a:pt x="238" y="2"/>
                  </a:lnTo>
                  <a:lnTo>
                    <a:pt x="238" y="2"/>
                  </a:lnTo>
                  <a:close/>
                  <a:moveTo>
                    <a:pt x="0" y="10"/>
                  </a:move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3D3A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6" name="Freeform 615"/>
            <p:cNvSpPr>
              <a:spLocks noEditPoints="1"/>
            </p:cNvSpPr>
            <p:nvPr/>
          </p:nvSpPr>
          <p:spPr bwMode="auto">
            <a:xfrm>
              <a:off x="5772150" y="1476375"/>
              <a:ext cx="381000" cy="19050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10" y="4"/>
                </a:cxn>
                <a:cxn ang="0">
                  <a:pos x="208" y="4"/>
                </a:cxn>
                <a:cxn ang="0">
                  <a:pos x="208" y="4"/>
                </a:cxn>
                <a:cxn ang="0">
                  <a:pos x="206" y="2"/>
                </a:cxn>
                <a:cxn ang="0">
                  <a:pos x="204" y="2"/>
                </a:cxn>
                <a:cxn ang="0">
                  <a:pos x="240" y="0"/>
                </a:cxn>
                <a:cxn ang="0">
                  <a:pos x="238" y="2"/>
                </a:cxn>
                <a:cxn ang="0">
                  <a:pos x="238" y="2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40" h="12">
                  <a:moveTo>
                    <a:pt x="238" y="2"/>
                  </a:moveTo>
                  <a:lnTo>
                    <a:pt x="210" y="4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06" y="2"/>
                  </a:lnTo>
                  <a:lnTo>
                    <a:pt x="204" y="2"/>
                  </a:lnTo>
                  <a:lnTo>
                    <a:pt x="240" y="0"/>
                  </a:lnTo>
                  <a:lnTo>
                    <a:pt x="238" y="2"/>
                  </a:lnTo>
                  <a:lnTo>
                    <a:pt x="238" y="2"/>
                  </a:lnTo>
                  <a:close/>
                  <a:moveTo>
                    <a:pt x="0" y="12"/>
                  </a:move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413F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7" name="Freeform 616"/>
            <p:cNvSpPr>
              <a:spLocks noEditPoints="1"/>
            </p:cNvSpPr>
            <p:nvPr/>
          </p:nvSpPr>
          <p:spPr bwMode="auto">
            <a:xfrm>
              <a:off x="5772150" y="1476375"/>
              <a:ext cx="381000" cy="19050"/>
            </a:xfrm>
            <a:custGeom>
              <a:avLst/>
              <a:gdLst/>
              <a:ahLst/>
              <a:cxnLst>
                <a:cxn ang="0">
                  <a:pos x="240" y="2"/>
                </a:cxn>
                <a:cxn ang="0">
                  <a:pos x="208" y="4"/>
                </a:cxn>
                <a:cxn ang="0">
                  <a:pos x="206" y="2"/>
                </a:cxn>
                <a:cxn ang="0">
                  <a:pos x="204" y="2"/>
                </a:cxn>
                <a:cxn ang="0">
                  <a:pos x="204" y="2"/>
                </a:cxn>
                <a:cxn ang="0">
                  <a:pos x="202" y="2"/>
                </a:cxn>
                <a:cxn ang="0">
                  <a:pos x="240" y="0"/>
                </a:cxn>
                <a:cxn ang="0">
                  <a:pos x="240" y="0"/>
                </a:cxn>
                <a:cxn ang="0">
                  <a:pos x="240" y="2"/>
                </a:cxn>
                <a:cxn ang="0">
                  <a:pos x="240" y="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6" y="10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240" h="12">
                  <a:moveTo>
                    <a:pt x="240" y="2"/>
                  </a:moveTo>
                  <a:lnTo>
                    <a:pt x="208" y="4"/>
                  </a:lnTo>
                  <a:lnTo>
                    <a:pt x="206" y="2"/>
                  </a:lnTo>
                  <a:lnTo>
                    <a:pt x="204" y="2"/>
                  </a:lnTo>
                  <a:lnTo>
                    <a:pt x="204" y="2"/>
                  </a:lnTo>
                  <a:lnTo>
                    <a:pt x="202" y="2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2"/>
                  </a:lnTo>
                  <a:lnTo>
                    <a:pt x="240" y="2"/>
                  </a:lnTo>
                  <a:close/>
                  <a:moveTo>
                    <a:pt x="2" y="12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4241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8" name="Freeform 617"/>
            <p:cNvSpPr>
              <a:spLocks noEditPoints="1"/>
            </p:cNvSpPr>
            <p:nvPr/>
          </p:nvSpPr>
          <p:spPr bwMode="auto">
            <a:xfrm>
              <a:off x="5768975" y="1473200"/>
              <a:ext cx="384175" cy="2222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06" y="4"/>
                </a:cxn>
                <a:cxn ang="0">
                  <a:pos x="206" y="4"/>
                </a:cxn>
                <a:cxn ang="0">
                  <a:pos x="204" y="4"/>
                </a:cxn>
                <a:cxn ang="0">
                  <a:pos x="202" y="4"/>
                </a:cxn>
                <a:cxn ang="0">
                  <a:pos x="200" y="2"/>
                </a:cxn>
                <a:cxn ang="0">
                  <a:pos x="242" y="0"/>
                </a:cxn>
                <a:cxn ang="0">
                  <a:pos x="242" y="2"/>
                </a:cxn>
                <a:cxn ang="0">
                  <a:pos x="242" y="2"/>
                </a:cxn>
                <a:cxn ang="0">
                  <a:pos x="242" y="2"/>
                </a:cxn>
                <a:cxn ang="0">
                  <a:pos x="6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10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6" y="14"/>
                </a:cxn>
              </a:cxnLst>
              <a:rect l="0" t="0" r="r" b="b"/>
              <a:pathLst>
                <a:path w="242" h="14">
                  <a:moveTo>
                    <a:pt x="242" y="2"/>
                  </a:moveTo>
                  <a:lnTo>
                    <a:pt x="206" y="4"/>
                  </a:lnTo>
                  <a:lnTo>
                    <a:pt x="206" y="4"/>
                  </a:lnTo>
                  <a:lnTo>
                    <a:pt x="204" y="4"/>
                  </a:lnTo>
                  <a:lnTo>
                    <a:pt x="202" y="4"/>
                  </a:lnTo>
                  <a:lnTo>
                    <a:pt x="200" y="2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42" y="2"/>
                  </a:lnTo>
                  <a:close/>
                  <a:moveTo>
                    <a:pt x="6" y="14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4444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" name="Freeform 618"/>
            <p:cNvSpPr>
              <a:spLocks noEditPoints="1"/>
            </p:cNvSpPr>
            <p:nvPr/>
          </p:nvSpPr>
          <p:spPr bwMode="auto">
            <a:xfrm>
              <a:off x="5768975" y="1473200"/>
              <a:ext cx="384175" cy="1905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04" y="4"/>
                </a:cxn>
                <a:cxn ang="0">
                  <a:pos x="202" y="4"/>
                </a:cxn>
                <a:cxn ang="0">
                  <a:pos x="200" y="2"/>
                </a:cxn>
                <a:cxn ang="0">
                  <a:pos x="200" y="2"/>
                </a:cxn>
                <a:cxn ang="0">
                  <a:pos x="198" y="2"/>
                </a:cxn>
                <a:cxn ang="0">
                  <a:pos x="242" y="0"/>
                </a:cxn>
                <a:cxn ang="0">
                  <a:pos x="242" y="2"/>
                </a:cxn>
                <a:cxn ang="0">
                  <a:pos x="242" y="2"/>
                </a:cxn>
                <a:cxn ang="0">
                  <a:pos x="8" y="1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12" y="10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242" h="12">
                  <a:moveTo>
                    <a:pt x="242" y="2"/>
                  </a:moveTo>
                  <a:lnTo>
                    <a:pt x="204" y="4"/>
                  </a:lnTo>
                  <a:lnTo>
                    <a:pt x="202" y="4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8" y="2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2" y="2"/>
                  </a:lnTo>
                  <a:close/>
                  <a:moveTo>
                    <a:pt x="8" y="12"/>
                  </a:moveTo>
                  <a:lnTo>
                    <a:pt x="2" y="12"/>
                  </a:lnTo>
                  <a:lnTo>
                    <a:pt x="0" y="12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4647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" name="Freeform 619"/>
            <p:cNvSpPr>
              <a:spLocks noEditPoints="1"/>
            </p:cNvSpPr>
            <p:nvPr/>
          </p:nvSpPr>
          <p:spPr bwMode="auto">
            <a:xfrm>
              <a:off x="5768975" y="1473200"/>
              <a:ext cx="384175" cy="19050"/>
            </a:xfrm>
            <a:custGeom>
              <a:avLst/>
              <a:gdLst/>
              <a:ahLst/>
              <a:cxnLst>
                <a:cxn ang="0">
                  <a:pos x="242" y="0"/>
                </a:cxn>
                <a:cxn ang="0">
                  <a:pos x="200" y="2"/>
                </a:cxn>
                <a:cxn ang="0">
                  <a:pos x="200" y="2"/>
                </a:cxn>
                <a:cxn ang="0">
                  <a:pos x="198" y="2"/>
                </a:cxn>
                <a:cxn ang="0">
                  <a:pos x="196" y="2"/>
                </a:cxn>
                <a:cxn ang="0">
                  <a:pos x="194" y="2"/>
                </a:cxn>
                <a:cxn ang="0">
                  <a:pos x="242" y="0"/>
                </a:cxn>
                <a:cxn ang="0">
                  <a:pos x="242" y="0"/>
                </a:cxn>
                <a:cxn ang="0">
                  <a:pos x="242" y="0"/>
                </a:cxn>
                <a:cxn ang="0">
                  <a:pos x="1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4" y="10"/>
                </a:cxn>
                <a:cxn ang="0">
                  <a:pos x="14" y="10"/>
                </a:cxn>
                <a:cxn ang="0">
                  <a:pos x="12" y="10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0" y="12"/>
                </a:cxn>
              </a:cxnLst>
              <a:rect l="0" t="0" r="r" b="b"/>
              <a:pathLst>
                <a:path w="242" h="12">
                  <a:moveTo>
                    <a:pt x="242" y="0"/>
                  </a:moveTo>
                  <a:lnTo>
                    <a:pt x="200" y="2"/>
                  </a:lnTo>
                  <a:lnTo>
                    <a:pt x="200" y="2"/>
                  </a:lnTo>
                  <a:lnTo>
                    <a:pt x="198" y="2"/>
                  </a:lnTo>
                  <a:lnTo>
                    <a:pt x="196" y="2"/>
                  </a:lnTo>
                  <a:lnTo>
                    <a:pt x="194" y="2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42" y="0"/>
                  </a:lnTo>
                  <a:close/>
                  <a:moveTo>
                    <a:pt x="10" y="12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close/>
                </a:path>
              </a:pathLst>
            </a:custGeom>
            <a:solidFill>
              <a:srgbClr val="484B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" name="Freeform 620"/>
            <p:cNvSpPr>
              <a:spLocks noEditPoints="1"/>
            </p:cNvSpPr>
            <p:nvPr/>
          </p:nvSpPr>
          <p:spPr bwMode="auto">
            <a:xfrm>
              <a:off x="5765800" y="1470025"/>
              <a:ext cx="387350" cy="22225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200" y="4"/>
                </a:cxn>
                <a:cxn ang="0">
                  <a:pos x="198" y="4"/>
                </a:cxn>
                <a:cxn ang="0">
                  <a:pos x="196" y="4"/>
                </a:cxn>
                <a:cxn ang="0">
                  <a:pos x="194" y="2"/>
                </a:cxn>
                <a:cxn ang="0">
                  <a:pos x="192" y="2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14" y="12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244" h="14">
                  <a:moveTo>
                    <a:pt x="244" y="2"/>
                  </a:moveTo>
                  <a:lnTo>
                    <a:pt x="200" y="4"/>
                  </a:lnTo>
                  <a:lnTo>
                    <a:pt x="198" y="4"/>
                  </a:lnTo>
                  <a:lnTo>
                    <a:pt x="196" y="4"/>
                  </a:lnTo>
                  <a:lnTo>
                    <a:pt x="194" y="2"/>
                  </a:lnTo>
                  <a:lnTo>
                    <a:pt x="192" y="2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14" y="12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4B4E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" name="Freeform 621"/>
            <p:cNvSpPr>
              <a:spLocks noEditPoints="1"/>
            </p:cNvSpPr>
            <p:nvPr/>
          </p:nvSpPr>
          <p:spPr bwMode="auto">
            <a:xfrm>
              <a:off x="5765800" y="1470025"/>
              <a:ext cx="387350" cy="19050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196" y="4"/>
                </a:cxn>
                <a:cxn ang="0">
                  <a:pos x="194" y="2"/>
                </a:cxn>
                <a:cxn ang="0">
                  <a:pos x="192" y="2"/>
                </a:cxn>
                <a:cxn ang="0">
                  <a:pos x="190" y="2"/>
                </a:cxn>
                <a:cxn ang="0">
                  <a:pos x="188" y="2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16" y="12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2"/>
                </a:cxn>
                <a:cxn ang="0">
                  <a:pos x="16" y="12"/>
                </a:cxn>
              </a:cxnLst>
              <a:rect l="0" t="0" r="r" b="b"/>
              <a:pathLst>
                <a:path w="244" h="12">
                  <a:moveTo>
                    <a:pt x="244" y="2"/>
                  </a:moveTo>
                  <a:lnTo>
                    <a:pt x="196" y="4"/>
                  </a:lnTo>
                  <a:lnTo>
                    <a:pt x="194" y="2"/>
                  </a:lnTo>
                  <a:lnTo>
                    <a:pt x="192" y="2"/>
                  </a:lnTo>
                  <a:lnTo>
                    <a:pt x="190" y="2"/>
                  </a:lnTo>
                  <a:lnTo>
                    <a:pt x="188" y="2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16" y="12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rgbClr val="4C4F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" name="Freeform 622"/>
            <p:cNvSpPr>
              <a:spLocks noEditPoints="1"/>
            </p:cNvSpPr>
            <p:nvPr/>
          </p:nvSpPr>
          <p:spPr bwMode="auto">
            <a:xfrm>
              <a:off x="5765800" y="1466850"/>
              <a:ext cx="387350" cy="22225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192" y="4"/>
                </a:cxn>
                <a:cxn ang="0">
                  <a:pos x="190" y="4"/>
                </a:cxn>
                <a:cxn ang="0">
                  <a:pos x="188" y="4"/>
                </a:cxn>
                <a:cxn ang="0">
                  <a:pos x="186" y="4"/>
                </a:cxn>
                <a:cxn ang="0">
                  <a:pos x="184" y="4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20" y="1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6" y="10"/>
                </a:cxn>
                <a:cxn ang="0">
                  <a:pos x="24" y="10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12"/>
                </a:cxn>
                <a:cxn ang="0">
                  <a:pos x="20" y="12"/>
                </a:cxn>
              </a:cxnLst>
              <a:rect l="0" t="0" r="r" b="b"/>
              <a:pathLst>
                <a:path w="244" h="14">
                  <a:moveTo>
                    <a:pt x="244" y="2"/>
                  </a:moveTo>
                  <a:lnTo>
                    <a:pt x="192" y="4"/>
                  </a:lnTo>
                  <a:lnTo>
                    <a:pt x="190" y="4"/>
                  </a:lnTo>
                  <a:lnTo>
                    <a:pt x="188" y="4"/>
                  </a:lnTo>
                  <a:lnTo>
                    <a:pt x="186" y="4"/>
                  </a:lnTo>
                  <a:lnTo>
                    <a:pt x="184" y="4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20" y="1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4D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4" name="Freeform 623"/>
            <p:cNvSpPr>
              <a:spLocks noEditPoints="1"/>
            </p:cNvSpPr>
            <p:nvPr/>
          </p:nvSpPr>
          <p:spPr bwMode="auto">
            <a:xfrm>
              <a:off x="5765800" y="1466850"/>
              <a:ext cx="387350" cy="19050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188" y="4"/>
                </a:cxn>
                <a:cxn ang="0">
                  <a:pos x="186" y="4"/>
                </a:cxn>
                <a:cxn ang="0">
                  <a:pos x="184" y="4"/>
                </a:cxn>
                <a:cxn ang="0">
                  <a:pos x="182" y="2"/>
                </a:cxn>
                <a:cxn ang="0">
                  <a:pos x="180" y="2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22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30" y="10"/>
                </a:cxn>
                <a:cxn ang="0">
                  <a:pos x="28" y="10"/>
                </a:cxn>
                <a:cxn ang="0">
                  <a:pos x="26" y="10"/>
                </a:cxn>
                <a:cxn ang="0">
                  <a:pos x="24" y="10"/>
                </a:cxn>
                <a:cxn ang="0">
                  <a:pos x="22" y="12"/>
                </a:cxn>
                <a:cxn ang="0">
                  <a:pos x="22" y="12"/>
                </a:cxn>
              </a:cxnLst>
              <a:rect l="0" t="0" r="r" b="b"/>
              <a:pathLst>
                <a:path w="244" h="12">
                  <a:moveTo>
                    <a:pt x="244" y="2"/>
                  </a:moveTo>
                  <a:lnTo>
                    <a:pt x="188" y="4"/>
                  </a:lnTo>
                  <a:lnTo>
                    <a:pt x="186" y="4"/>
                  </a:lnTo>
                  <a:lnTo>
                    <a:pt x="184" y="4"/>
                  </a:lnTo>
                  <a:lnTo>
                    <a:pt x="182" y="2"/>
                  </a:lnTo>
                  <a:lnTo>
                    <a:pt x="180" y="2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22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4E555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5" name="Freeform 624"/>
            <p:cNvSpPr>
              <a:spLocks noEditPoints="1"/>
            </p:cNvSpPr>
            <p:nvPr/>
          </p:nvSpPr>
          <p:spPr bwMode="auto">
            <a:xfrm>
              <a:off x="5762625" y="1463675"/>
              <a:ext cx="390525" cy="22225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86" y="6"/>
                </a:cxn>
                <a:cxn ang="0">
                  <a:pos x="184" y="4"/>
                </a:cxn>
                <a:cxn ang="0">
                  <a:pos x="182" y="4"/>
                </a:cxn>
                <a:cxn ang="0">
                  <a:pos x="180" y="4"/>
                </a:cxn>
                <a:cxn ang="0">
                  <a:pos x="178" y="4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28" y="12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36" y="10"/>
                </a:cxn>
                <a:cxn ang="0">
                  <a:pos x="34" y="10"/>
                </a:cxn>
                <a:cxn ang="0">
                  <a:pos x="32" y="12"/>
                </a:cxn>
                <a:cxn ang="0">
                  <a:pos x="30" y="12"/>
                </a:cxn>
                <a:cxn ang="0">
                  <a:pos x="28" y="12"/>
                </a:cxn>
                <a:cxn ang="0">
                  <a:pos x="28" y="12"/>
                </a:cxn>
              </a:cxnLst>
              <a:rect l="0" t="0" r="r" b="b"/>
              <a:pathLst>
                <a:path w="246" h="14">
                  <a:moveTo>
                    <a:pt x="246" y="2"/>
                  </a:moveTo>
                  <a:lnTo>
                    <a:pt x="186" y="6"/>
                  </a:lnTo>
                  <a:lnTo>
                    <a:pt x="184" y="4"/>
                  </a:lnTo>
                  <a:lnTo>
                    <a:pt x="182" y="4"/>
                  </a:lnTo>
                  <a:lnTo>
                    <a:pt x="180" y="4"/>
                  </a:lnTo>
                  <a:lnTo>
                    <a:pt x="178" y="4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28" y="12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4F56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6" name="Freeform 625"/>
            <p:cNvSpPr>
              <a:spLocks noEditPoints="1"/>
            </p:cNvSpPr>
            <p:nvPr/>
          </p:nvSpPr>
          <p:spPr bwMode="auto">
            <a:xfrm>
              <a:off x="5762625" y="1463675"/>
              <a:ext cx="390525" cy="19050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82" y="4"/>
                </a:cxn>
                <a:cxn ang="0">
                  <a:pos x="180" y="4"/>
                </a:cxn>
                <a:cxn ang="0">
                  <a:pos x="178" y="4"/>
                </a:cxn>
                <a:cxn ang="0">
                  <a:pos x="176" y="4"/>
                </a:cxn>
                <a:cxn ang="0">
                  <a:pos x="172" y="2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32" y="12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40" y="10"/>
                </a:cxn>
                <a:cxn ang="0">
                  <a:pos x="38" y="10"/>
                </a:cxn>
                <a:cxn ang="0">
                  <a:pos x="36" y="10"/>
                </a:cxn>
                <a:cxn ang="0">
                  <a:pos x="34" y="10"/>
                </a:cxn>
                <a:cxn ang="0">
                  <a:pos x="32" y="12"/>
                </a:cxn>
                <a:cxn ang="0">
                  <a:pos x="32" y="12"/>
                </a:cxn>
              </a:cxnLst>
              <a:rect l="0" t="0" r="r" b="b"/>
              <a:pathLst>
                <a:path w="246" h="12">
                  <a:moveTo>
                    <a:pt x="246" y="2"/>
                  </a:moveTo>
                  <a:lnTo>
                    <a:pt x="182" y="4"/>
                  </a:lnTo>
                  <a:lnTo>
                    <a:pt x="180" y="4"/>
                  </a:lnTo>
                  <a:lnTo>
                    <a:pt x="178" y="4"/>
                  </a:lnTo>
                  <a:lnTo>
                    <a:pt x="176" y="4"/>
                  </a:lnTo>
                  <a:lnTo>
                    <a:pt x="172" y="2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32" y="12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2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rgbClr val="4F59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" name="Freeform 626"/>
            <p:cNvSpPr>
              <a:spLocks noEditPoints="1"/>
            </p:cNvSpPr>
            <p:nvPr/>
          </p:nvSpPr>
          <p:spPr bwMode="auto">
            <a:xfrm>
              <a:off x="5762625" y="1460500"/>
              <a:ext cx="390525" cy="22225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78" y="6"/>
                </a:cxn>
                <a:cxn ang="0">
                  <a:pos x="176" y="6"/>
                </a:cxn>
                <a:cxn ang="0">
                  <a:pos x="172" y="4"/>
                </a:cxn>
                <a:cxn ang="0">
                  <a:pos x="170" y="4"/>
                </a:cxn>
                <a:cxn ang="0">
                  <a:pos x="168" y="4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36" y="1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44" y="10"/>
                </a:cxn>
                <a:cxn ang="0">
                  <a:pos x="42" y="10"/>
                </a:cxn>
                <a:cxn ang="0">
                  <a:pos x="40" y="12"/>
                </a:cxn>
                <a:cxn ang="0">
                  <a:pos x="38" y="12"/>
                </a:cxn>
                <a:cxn ang="0">
                  <a:pos x="36" y="12"/>
                </a:cxn>
                <a:cxn ang="0">
                  <a:pos x="36" y="12"/>
                </a:cxn>
              </a:cxnLst>
              <a:rect l="0" t="0" r="r" b="b"/>
              <a:pathLst>
                <a:path w="246" h="14">
                  <a:moveTo>
                    <a:pt x="246" y="2"/>
                  </a:moveTo>
                  <a:lnTo>
                    <a:pt x="178" y="6"/>
                  </a:lnTo>
                  <a:lnTo>
                    <a:pt x="176" y="6"/>
                  </a:lnTo>
                  <a:lnTo>
                    <a:pt x="172" y="4"/>
                  </a:lnTo>
                  <a:lnTo>
                    <a:pt x="170" y="4"/>
                  </a:lnTo>
                  <a:lnTo>
                    <a:pt x="168" y="4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36" y="1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6" y="12"/>
                  </a:lnTo>
                  <a:close/>
                </a:path>
              </a:pathLst>
            </a:custGeom>
            <a:solidFill>
              <a:srgbClr val="515B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627"/>
            <p:cNvSpPr>
              <a:spLocks noEditPoints="1"/>
            </p:cNvSpPr>
            <p:nvPr/>
          </p:nvSpPr>
          <p:spPr bwMode="auto">
            <a:xfrm>
              <a:off x="5762625" y="1460500"/>
              <a:ext cx="390525" cy="19050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72" y="4"/>
                </a:cxn>
                <a:cxn ang="0">
                  <a:pos x="170" y="4"/>
                </a:cxn>
                <a:cxn ang="0">
                  <a:pos x="168" y="4"/>
                </a:cxn>
                <a:cxn ang="0">
                  <a:pos x="164" y="4"/>
                </a:cxn>
                <a:cxn ang="0">
                  <a:pos x="162" y="4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4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50" y="8"/>
                </a:cxn>
                <a:cxn ang="0">
                  <a:pos x="48" y="10"/>
                </a:cxn>
                <a:cxn ang="0">
                  <a:pos x="44" y="10"/>
                </a:cxn>
                <a:cxn ang="0">
                  <a:pos x="42" y="10"/>
                </a:cxn>
                <a:cxn ang="0">
                  <a:pos x="40" y="12"/>
                </a:cxn>
                <a:cxn ang="0">
                  <a:pos x="40" y="12"/>
                </a:cxn>
              </a:cxnLst>
              <a:rect l="0" t="0" r="r" b="b"/>
              <a:pathLst>
                <a:path w="246" h="12">
                  <a:moveTo>
                    <a:pt x="246" y="2"/>
                  </a:moveTo>
                  <a:lnTo>
                    <a:pt x="172" y="4"/>
                  </a:lnTo>
                  <a:lnTo>
                    <a:pt x="170" y="4"/>
                  </a:lnTo>
                  <a:lnTo>
                    <a:pt x="168" y="4"/>
                  </a:lnTo>
                  <a:lnTo>
                    <a:pt x="164" y="4"/>
                  </a:lnTo>
                  <a:lnTo>
                    <a:pt x="162" y="4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4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50" y="8"/>
                  </a:lnTo>
                  <a:lnTo>
                    <a:pt x="48" y="10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0" y="12"/>
                  </a:lnTo>
                  <a:lnTo>
                    <a:pt x="40" y="12"/>
                  </a:lnTo>
                  <a:close/>
                </a:path>
              </a:pathLst>
            </a:custGeom>
            <a:solidFill>
              <a:srgbClr val="515C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9" name="Freeform 628"/>
            <p:cNvSpPr>
              <a:spLocks noEditPoints="1"/>
            </p:cNvSpPr>
            <p:nvPr/>
          </p:nvSpPr>
          <p:spPr bwMode="auto">
            <a:xfrm>
              <a:off x="5759450" y="1457325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70" y="6"/>
                </a:cxn>
                <a:cxn ang="0">
                  <a:pos x="168" y="6"/>
                </a:cxn>
                <a:cxn ang="0">
                  <a:pos x="166" y="6"/>
                </a:cxn>
                <a:cxn ang="0">
                  <a:pos x="164" y="6"/>
                </a:cxn>
                <a:cxn ang="0">
                  <a:pos x="164" y="6"/>
                </a:cxn>
                <a:cxn ang="0">
                  <a:pos x="162" y="6"/>
                </a:cxn>
                <a:cxn ang="0">
                  <a:pos x="160" y="6"/>
                </a:cxn>
                <a:cxn ang="0">
                  <a:pos x="158" y="6"/>
                </a:cxn>
                <a:cxn ang="0">
                  <a:pos x="156" y="6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46" y="12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58" y="10"/>
                </a:cxn>
                <a:cxn ang="0">
                  <a:pos x="54" y="10"/>
                </a:cxn>
                <a:cxn ang="0">
                  <a:pos x="52" y="10"/>
                </a:cxn>
                <a:cxn ang="0">
                  <a:pos x="50" y="12"/>
                </a:cxn>
                <a:cxn ang="0">
                  <a:pos x="46" y="12"/>
                </a:cxn>
                <a:cxn ang="0">
                  <a:pos x="46" y="12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170" y="6"/>
                  </a:lnTo>
                  <a:lnTo>
                    <a:pt x="168" y="6"/>
                  </a:lnTo>
                  <a:lnTo>
                    <a:pt x="166" y="6"/>
                  </a:lnTo>
                  <a:lnTo>
                    <a:pt x="164" y="6"/>
                  </a:lnTo>
                  <a:lnTo>
                    <a:pt x="164" y="6"/>
                  </a:lnTo>
                  <a:lnTo>
                    <a:pt x="162" y="6"/>
                  </a:lnTo>
                  <a:lnTo>
                    <a:pt x="160" y="6"/>
                  </a:lnTo>
                  <a:lnTo>
                    <a:pt x="158" y="6"/>
                  </a:lnTo>
                  <a:lnTo>
                    <a:pt x="156" y="6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  <a:moveTo>
                    <a:pt x="46" y="12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58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0" y="12"/>
                  </a:lnTo>
                  <a:lnTo>
                    <a:pt x="46" y="12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rgbClr val="515F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629"/>
            <p:cNvSpPr>
              <a:spLocks noEditPoints="1"/>
            </p:cNvSpPr>
            <p:nvPr/>
          </p:nvSpPr>
          <p:spPr bwMode="auto">
            <a:xfrm>
              <a:off x="5759450" y="1457325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64" y="6"/>
                </a:cxn>
                <a:cxn ang="0">
                  <a:pos x="162" y="6"/>
                </a:cxn>
                <a:cxn ang="0">
                  <a:pos x="160" y="6"/>
                </a:cxn>
                <a:cxn ang="0">
                  <a:pos x="158" y="6"/>
                </a:cxn>
                <a:cxn ang="0">
                  <a:pos x="156" y="6"/>
                </a:cxn>
                <a:cxn ang="0">
                  <a:pos x="154" y="4"/>
                </a:cxn>
                <a:cxn ang="0">
                  <a:pos x="152" y="4"/>
                </a:cxn>
                <a:cxn ang="0">
                  <a:pos x="150" y="4"/>
                </a:cxn>
                <a:cxn ang="0">
                  <a:pos x="148" y="4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52" y="10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2" y="8"/>
                </a:cxn>
                <a:cxn ang="0">
                  <a:pos x="60" y="10"/>
                </a:cxn>
                <a:cxn ang="0">
                  <a:pos x="58" y="10"/>
                </a:cxn>
                <a:cxn ang="0">
                  <a:pos x="56" y="10"/>
                </a:cxn>
                <a:cxn ang="0">
                  <a:pos x="54" y="10"/>
                </a:cxn>
                <a:cxn ang="0">
                  <a:pos x="54" y="10"/>
                </a:cxn>
                <a:cxn ang="0">
                  <a:pos x="52" y="10"/>
                </a:cxn>
                <a:cxn ang="0">
                  <a:pos x="52" y="10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164" y="6"/>
                  </a:lnTo>
                  <a:lnTo>
                    <a:pt x="162" y="6"/>
                  </a:lnTo>
                  <a:lnTo>
                    <a:pt x="160" y="6"/>
                  </a:lnTo>
                  <a:lnTo>
                    <a:pt x="158" y="6"/>
                  </a:lnTo>
                  <a:lnTo>
                    <a:pt x="156" y="6"/>
                  </a:lnTo>
                  <a:lnTo>
                    <a:pt x="154" y="4"/>
                  </a:lnTo>
                  <a:lnTo>
                    <a:pt x="152" y="4"/>
                  </a:lnTo>
                  <a:lnTo>
                    <a:pt x="150" y="4"/>
                  </a:lnTo>
                  <a:lnTo>
                    <a:pt x="148" y="4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  <a:moveTo>
                    <a:pt x="52" y="10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0" y="10"/>
                  </a:lnTo>
                  <a:lnTo>
                    <a:pt x="58" y="10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52616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630"/>
            <p:cNvSpPr>
              <a:spLocks noEditPoints="1"/>
            </p:cNvSpPr>
            <p:nvPr/>
          </p:nvSpPr>
          <p:spPr bwMode="auto">
            <a:xfrm>
              <a:off x="5759450" y="1457325"/>
              <a:ext cx="393700" cy="19050"/>
            </a:xfrm>
            <a:custGeom>
              <a:avLst/>
              <a:gdLst/>
              <a:ahLst/>
              <a:cxnLst>
                <a:cxn ang="0">
                  <a:pos x="248" y="0"/>
                </a:cxn>
                <a:cxn ang="0">
                  <a:pos x="156" y="6"/>
                </a:cxn>
                <a:cxn ang="0">
                  <a:pos x="154" y="4"/>
                </a:cxn>
                <a:cxn ang="0">
                  <a:pos x="152" y="4"/>
                </a:cxn>
                <a:cxn ang="0">
                  <a:pos x="150" y="4"/>
                </a:cxn>
                <a:cxn ang="0">
                  <a:pos x="148" y="4"/>
                </a:cxn>
                <a:cxn ang="0">
                  <a:pos x="146" y="4"/>
                </a:cxn>
                <a:cxn ang="0">
                  <a:pos x="144" y="4"/>
                </a:cxn>
                <a:cxn ang="0">
                  <a:pos x="142" y="4"/>
                </a:cxn>
                <a:cxn ang="0">
                  <a:pos x="138" y="4"/>
                </a:cxn>
                <a:cxn ang="0">
                  <a:pos x="248" y="0"/>
                </a:cxn>
                <a:cxn ang="0">
                  <a:pos x="248" y="0"/>
                </a:cxn>
                <a:cxn ang="0">
                  <a:pos x="248" y="0"/>
                </a:cxn>
                <a:cxn ang="0">
                  <a:pos x="58" y="10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74" y="8"/>
                </a:cxn>
                <a:cxn ang="0">
                  <a:pos x="72" y="8"/>
                </a:cxn>
                <a:cxn ang="0">
                  <a:pos x="70" y="8"/>
                </a:cxn>
                <a:cxn ang="0">
                  <a:pos x="68" y="8"/>
                </a:cxn>
                <a:cxn ang="0">
                  <a:pos x="66" y="8"/>
                </a:cxn>
                <a:cxn ang="0">
                  <a:pos x="64" y="8"/>
                </a:cxn>
                <a:cxn ang="0">
                  <a:pos x="62" y="8"/>
                </a:cxn>
                <a:cxn ang="0">
                  <a:pos x="60" y="10"/>
                </a:cxn>
                <a:cxn ang="0">
                  <a:pos x="58" y="10"/>
                </a:cxn>
                <a:cxn ang="0">
                  <a:pos x="58" y="10"/>
                </a:cxn>
              </a:cxnLst>
              <a:rect l="0" t="0" r="r" b="b"/>
              <a:pathLst>
                <a:path w="248" h="12">
                  <a:moveTo>
                    <a:pt x="248" y="0"/>
                  </a:moveTo>
                  <a:lnTo>
                    <a:pt x="156" y="6"/>
                  </a:lnTo>
                  <a:lnTo>
                    <a:pt x="154" y="4"/>
                  </a:lnTo>
                  <a:lnTo>
                    <a:pt x="152" y="4"/>
                  </a:lnTo>
                  <a:lnTo>
                    <a:pt x="150" y="4"/>
                  </a:lnTo>
                  <a:lnTo>
                    <a:pt x="148" y="4"/>
                  </a:lnTo>
                  <a:lnTo>
                    <a:pt x="146" y="4"/>
                  </a:lnTo>
                  <a:lnTo>
                    <a:pt x="144" y="4"/>
                  </a:lnTo>
                  <a:lnTo>
                    <a:pt x="142" y="4"/>
                  </a:lnTo>
                  <a:lnTo>
                    <a:pt x="138" y="4"/>
                  </a:lnTo>
                  <a:lnTo>
                    <a:pt x="248" y="0"/>
                  </a:lnTo>
                  <a:lnTo>
                    <a:pt x="248" y="0"/>
                  </a:lnTo>
                  <a:lnTo>
                    <a:pt x="248" y="0"/>
                  </a:lnTo>
                  <a:close/>
                  <a:moveTo>
                    <a:pt x="58" y="10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0" y="10"/>
                  </a:lnTo>
                  <a:lnTo>
                    <a:pt x="58" y="10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5162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631"/>
            <p:cNvSpPr>
              <a:spLocks noEditPoints="1"/>
            </p:cNvSpPr>
            <p:nvPr/>
          </p:nvSpPr>
          <p:spPr bwMode="auto">
            <a:xfrm>
              <a:off x="5759450" y="1454150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48" y="6"/>
                </a:cxn>
                <a:cxn ang="0">
                  <a:pos x="146" y="6"/>
                </a:cxn>
                <a:cxn ang="0">
                  <a:pos x="142" y="6"/>
                </a:cxn>
                <a:cxn ang="0">
                  <a:pos x="140" y="6"/>
                </a:cxn>
                <a:cxn ang="0">
                  <a:pos x="138" y="6"/>
                </a:cxn>
                <a:cxn ang="0">
                  <a:pos x="134" y="6"/>
                </a:cxn>
                <a:cxn ang="0">
                  <a:pos x="130" y="6"/>
                </a:cxn>
                <a:cxn ang="0">
                  <a:pos x="128" y="6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64" y="10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88" y="8"/>
                </a:cxn>
                <a:cxn ang="0">
                  <a:pos x="84" y="8"/>
                </a:cxn>
                <a:cxn ang="0">
                  <a:pos x="82" y="8"/>
                </a:cxn>
                <a:cxn ang="0">
                  <a:pos x="80" y="8"/>
                </a:cxn>
                <a:cxn ang="0">
                  <a:pos x="76" y="8"/>
                </a:cxn>
                <a:cxn ang="0">
                  <a:pos x="74" y="10"/>
                </a:cxn>
                <a:cxn ang="0">
                  <a:pos x="70" y="10"/>
                </a:cxn>
                <a:cxn ang="0">
                  <a:pos x="68" y="10"/>
                </a:cxn>
                <a:cxn ang="0">
                  <a:pos x="64" y="10"/>
                </a:cxn>
                <a:cxn ang="0">
                  <a:pos x="64" y="10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148" y="6"/>
                  </a:lnTo>
                  <a:lnTo>
                    <a:pt x="146" y="6"/>
                  </a:lnTo>
                  <a:lnTo>
                    <a:pt x="142" y="6"/>
                  </a:lnTo>
                  <a:lnTo>
                    <a:pt x="140" y="6"/>
                  </a:lnTo>
                  <a:lnTo>
                    <a:pt x="138" y="6"/>
                  </a:lnTo>
                  <a:lnTo>
                    <a:pt x="134" y="6"/>
                  </a:lnTo>
                  <a:lnTo>
                    <a:pt x="130" y="6"/>
                  </a:lnTo>
                  <a:lnTo>
                    <a:pt x="128" y="6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  <a:moveTo>
                    <a:pt x="64" y="10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88" y="8"/>
                  </a:lnTo>
                  <a:lnTo>
                    <a:pt x="84" y="8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76" y="8"/>
                  </a:lnTo>
                  <a:lnTo>
                    <a:pt x="74" y="1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4" y="10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5164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3" name="Freeform 632"/>
            <p:cNvSpPr>
              <a:spLocks/>
            </p:cNvSpPr>
            <p:nvPr/>
          </p:nvSpPr>
          <p:spPr bwMode="auto">
            <a:xfrm>
              <a:off x="5759450" y="1454150"/>
              <a:ext cx="393700" cy="1905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6" y="6"/>
                </a:cxn>
                <a:cxn ang="0">
                  <a:pos x="134" y="6"/>
                </a:cxn>
                <a:cxn ang="0">
                  <a:pos x="132" y="6"/>
                </a:cxn>
                <a:cxn ang="0">
                  <a:pos x="130" y="6"/>
                </a:cxn>
                <a:cxn ang="0">
                  <a:pos x="128" y="6"/>
                </a:cxn>
                <a:cxn ang="0">
                  <a:pos x="126" y="6"/>
                </a:cxn>
                <a:cxn ang="0">
                  <a:pos x="124" y="6"/>
                </a:cxn>
                <a:cxn ang="0">
                  <a:pos x="118" y="6"/>
                </a:cxn>
                <a:cxn ang="0">
                  <a:pos x="112" y="6"/>
                </a:cxn>
                <a:cxn ang="0">
                  <a:pos x="106" y="6"/>
                </a:cxn>
                <a:cxn ang="0">
                  <a:pos x="98" y="6"/>
                </a:cxn>
                <a:cxn ang="0">
                  <a:pos x="92" y="8"/>
                </a:cxn>
                <a:cxn ang="0">
                  <a:pos x="86" y="8"/>
                </a:cxn>
                <a:cxn ang="0">
                  <a:pos x="80" y="8"/>
                </a:cxn>
                <a:cxn ang="0">
                  <a:pos x="74" y="10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48" h="12">
                  <a:moveTo>
                    <a:pt x="248" y="2"/>
                  </a:moveTo>
                  <a:lnTo>
                    <a:pt x="138" y="6"/>
                  </a:lnTo>
                  <a:lnTo>
                    <a:pt x="138" y="6"/>
                  </a:lnTo>
                  <a:lnTo>
                    <a:pt x="136" y="6"/>
                  </a:lnTo>
                  <a:lnTo>
                    <a:pt x="134" y="6"/>
                  </a:lnTo>
                  <a:lnTo>
                    <a:pt x="132" y="6"/>
                  </a:lnTo>
                  <a:lnTo>
                    <a:pt x="130" y="6"/>
                  </a:lnTo>
                  <a:lnTo>
                    <a:pt x="128" y="6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18" y="6"/>
                  </a:lnTo>
                  <a:lnTo>
                    <a:pt x="112" y="6"/>
                  </a:lnTo>
                  <a:lnTo>
                    <a:pt x="106" y="6"/>
                  </a:lnTo>
                  <a:lnTo>
                    <a:pt x="98" y="6"/>
                  </a:lnTo>
                  <a:lnTo>
                    <a:pt x="92" y="8"/>
                  </a:lnTo>
                  <a:lnTo>
                    <a:pt x="86" y="8"/>
                  </a:lnTo>
                  <a:lnTo>
                    <a:pt x="80" y="8"/>
                  </a:lnTo>
                  <a:lnTo>
                    <a:pt x="74" y="10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solidFill>
              <a:srgbClr val="5166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4" name="Freeform 633"/>
            <p:cNvSpPr>
              <a:spLocks/>
            </p:cNvSpPr>
            <p:nvPr/>
          </p:nvSpPr>
          <p:spPr bwMode="auto">
            <a:xfrm>
              <a:off x="5756275" y="1450975"/>
              <a:ext cx="396875" cy="22225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126" y="8"/>
                </a:cxn>
                <a:cxn ang="0">
                  <a:pos x="122" y="8"/>
                </a:cxn>
                <a:cxn ang="0">
                  <a:pos x="116" y="8"/>
                </a:cxn>
                <a:cxn ang="0">
                  <a:pos x="112" y="8"/>
                </a:cxn>
                <a:cxn ang="0">
                  <a:pos x="108" y="8"/>
                </a:cxn>
                <a:cxn ang="0">
                  <a:pos x="104" y="8"/>
                </a:cxn>
                <a:cxn ang="0">
                  <a:pos x="98" y="8"/>
                </a:cxn>
                <a:cxn ang="0">
                  <a:pos x="94" y="10"/>
                </a:cxn>
                <a:cxn ang="0">
                  <a:pos x="90" y="10"/>
                </a:cxn>
                <a:cxn ang="0">
                  <a:pos x="2" y="14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4">
                  <a:moveTo>
                    <a:pt x="250" y="2"/>
                  </a:moveTo>
                  <a:lnTo>
                    <a:pt x="126" y="8"/>
                  </a:lnTo>
                  <a:lnTo>
                    <a:pt x="122" y="8"/>
                  </a:lnTo>
                  <a:lnTo>
                    <a:pt x="116" y="8"/>
                  </a:lnTo>
                  <a:lnTo>
                    <a:pt x="112" y="8"/>
                  </a:lnTo>
                  <a:lnTo>
                    <a:pt x="108" y="8"/>
                  </a:lnTo>
                  <a:lnTo>
                    <a:pt x="104" y="8"/>
                  </a:lnTo>
                  <a:lnTo>
                    <a:pt x="98" y="8"/>
                  </a:lnTo>
                  <a:lnTo>
                    <a:pt x="94" y="10"/>
                  </a:lnTo>
                  <a:lnTo>
                    <a:pt x="90" y="10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5067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" name="Freeform 634"/>
            <p:cNvSpPr>
              <a:spLocks/>
            </p:cNvSpPr>
            <p:nvPr/>
          </p:nvSpPr>
          <p:spPr bwMode="auto">
            <a:xfrm>
              <a:off x="5756275" y="1450975"/>
              <a:ext cx="396875" cy="19050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2">
                  <a:moveTo>
                    <a:pt x="250" y="2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F68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6" name="Freeform 635"/>
            <p:cNvSpPr>
              <a:spLocks/>
            </p:cNvSpPr>
            <p:nvPr/>
          </p:nvSpPr>
          <p:spPr bwMode="auto">
            <a:xfrm>
              <a:off x="5756275" y="1447800"/>
              <a:ext cx="396875" cy="22225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4">
                  <a:moveTo>
                    <a:pt x="250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F69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Freeform 636"/>
            <p:cNvSpPr>
              <a:spLocks/>
            </p:cNvSpPr>
            <p:nvPr/>
          </p:nvSpPr>
          <p:spPr bwMode="auto">
            <a:xfrm>
              <a:off x="5756275" y="1447800"/>
              <a:ext cx="396875" cy="19050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2">
                  <a:moveTo>
                    <a:pt x="250" y="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E6C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637"/>
            <p:cNvSpPr>
              <a:spLocks/>
            </p:cNvSpPr>
            <p:nvPr/>
          </p:nvSpPr>
          <p:spPr bwMode="auto">
            <a:xfrm>
              <a:off x="5756275" y="1444625"/>
              <a:ext cx="396875" cy="22225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4">
                  <a:moveTo>
                    <a:pt x="250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D6D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9" name="Freeform 638"/>
            <p:cNvSpPr>
              <a:spLocks/>
            </p:cNvSpPr>
            <p:nvPr/>
          </p:nvSpPr>
          <p:spPr bwMode="auto">
            <a:xfrm>
              <a:off x="5753100" y="1444625"/>
              <a:ext cx="403225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2" y="14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4" h="14">
                  <a:moveTo>
                    <a:pt x="252" y="2"/>
                  </a:moveTo>
                  <a:lnTo>
                    <a:pt x="2" y="14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4B6E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639"/>
            <p:cNvSpPr>
              <a:spLocks/>
            </p:cNvSpPr>
            <p:nvPr/>
          </p:nvSpPr>
          <p:spPr bwMode="auto">
            <a:xfrm>
              <a:off x="5753100" y="1441450"/>
              <a:ext cx="403225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4" h="14">
                  <a:moveTo>
                    <a:pt x="252" y="2"/>
                  </a:move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496F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640"/>
            <p:cNvSpPr>
              <a:spLocks/>
            </p:cNvSpPr>
            <p:nvPr/>
          </p:nvSpPr>
          <p:spPr bwMode="auto">
            <a:xfrm>
              <a:off x="5753100" y="1441450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476F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2" name="Freeform 641"/>
            <p:cNvSpPr>
              <a:spLocks/>
            </p:cNvSpPr>
            <p:nvPr/>
          </p:nvSpPr>
          <p:spPr bwMode="auto">
            <a:xfrm>
              <a:off x="5753100" y="1438275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46718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642"/>
            <p:cNvSpPr>
              <a:spLocks/>
            </p:cNvSpPr>
            <p:nvPr/>
          </p:nvSpPr>
          <p:spPr bwMode="auto">
            <a:xfrm>
              <a:off x="5753100" y="1438275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427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643"/>
            <p:cNvSpPr>
              <a:spLocks/>
            </p:cNvSpPr>
            <p:nvPr/>
          </p:nvSpPr>
          <p:spPr bwMode="auto">
            <a:xfrm>
              <a:off x="5753100" y="1438275"/>
              <a:ext cx="403225" cy="19050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0"/>
                </a:cxn>
              </a:cxnLst>
              <a:rect l="0" t="0" r="r" b="b"/>
              <a:pathLst>
                <a:path w="254" h="12">
                  <a:moveTo>
                    <a:pt x="254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3E73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644"/>
            <p:cNvSpPr>
              <a:spLocks/>
            </p:cNvSpPr>
            <p:nvPr/>
          </p:nvSpPr>
          <p:spPr bwMode="auto">
            <a:xfrm>
              <a:off x="5749925" y="1435100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2" y="14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2" y="14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3C74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Freeform 645"/>
            <p:cNvSpPr>
              <a:spLocks/>
            </p:cNvSpPr>
            <p:nvPr/>
          </p:nvSpPr>
          <p:spPr bwMode="auto">
            <a:xfrm>
              <a:off x="5749925" y="1435100"/>
              <a:ext cx="406400" cy="19050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2">
                  <a:moveTo>
                    <a:pt x="256" y="2"/>
                  </a:move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3775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Freeform 646"/>
            <p:cNvSpPr>
              <a:spLocks/>
            </p:cNvSpPr>
            <p:nvPr/>
          </p:nvSpPr>
          <p:spPr bwMode="auto">
            <a:xfrm>
              <a:off x="5749925" y="1431925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357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Freeform 647"/>
            <p:cNvSpPr>
              <a:spLocks/>
            </p:cNvSpPr>
            <p:nvPr/>
          </p:nvSpPr>
          <p:spPr bwMode="auto">
            <a:xfrm>
              <a:off x="5749925" y="1431925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2F76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Freeform 648"/>
            <p:cNvSpPr>
              <a:spLocks/>
            </p:cNvSpPr>
            <p:nvPr/>
          </p:nvSpPr>
          <p:spPr bwMode="auto">
            <a:xfrm>
              <a:off x="5749925" y="1428750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2976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Freeform 649"/>
            <p:cNvSpPr>
              <a:spLocks/>
            </p:cNvSpPr>
            <p:nvPr/>
          </p:nvSpPr>
          <p:spPr bwMode="auto">
            <a:xfrm>
              <a:off x="5749925" y="1428750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2479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Freeform 650"/>
            <p:cNvSpPr>
              <a:spLocks/>
            </p:cNvSpPr>
            <p:nvPr/>
          </p:nvSpPr>
          <p:spPr bwMode="auto">
            <a:xfrm>
              <a:off x="5749925" y="1425575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1B78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Freeform 651"/>
            <p:cNvSpPr>
              <a:spLocks/>
            </p:cNvSpPr>
            <p:nvPr/>
          </p:nvSpPr>
          <p:spPr bwMode="auto">
            <a:xfrm>
              <a:off x="5749925" y="1425575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0F7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Freeform 652"/>
            <p:cNvSpPr>
              <a:spLocks/>
            </p:cNvSpPr>
            <p:nvPr/>
          </p:nvSpPr>
          <p:spPr bwMode="auto">
            <a:xfrm>
              <a:off x="5749925" y="1425575"/>
              <a:ext cx="403225" cy="19050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0"/>
                </a:cxn>
              </a:cxnLst>
              <a:rect l="0" t="0" r="r" b="b"/>
              <a:pathLst>
                <a:path w="254" h="12">
                  <a:moveTo>
                    <a:pt x="254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27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Freeform 653"/>
            <p:cNvSpPr>
              <a:spLocks/>
            </p:cNvSpPr>
            <p:nvPr/>
          </p:nvSpPr>
          <p:spPr bwMode="auto">
            <a:xfrm>
              <a:off x="5749925" y="1422400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2" y="0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2" y="0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017A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5" name="Freeform 654"/>
            <p:cNvSpPr>
              <a:spLocks/>
            </p:cNvSpPr>
            <p:nvPr/>
          </p:nvSpPr>
          <p:spPr bwMode="auto">
            <a:xfrm>
              <a:off x="5749925" y="1422400"/>
              <a:ext cx="403225" cy="19050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52" y="0"/>
                </a:cxn>
                <a:cxn ang="0">
                  <a:pos x="252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2">
                  <a:moveTo>
                    <a:pt x="254" y="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007CB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6" name="Freeform 655"/>
            <p:cNvSpPr>
              <a:spLocks/>
            </p:cNvSpPr>
            <p:nvPr/>
          </p:nvSpPr>
          <p:spPr bwMode="auto">
            <a:xfrm>
              <a:off x="5749925" y="1419225"/>
              <a:ext cx="400050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2" y="0"/>
                </a:cxn>
                <a:cxn ang="0">
                  <a:pos x="252" y="2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2" h="14">
                  <a:moveTo>
                    <a:pt x="252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2" y="0"/>
                  </a:lnTo>
                  <a:lnTo>
                    <a:pt x="252" y="2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067B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7" name="Freeform 656"/>
            <p:cNvSpPr>
              <a:spLocks/>
            </p:cNvSpPr>
            <p:nvPr/>
          </p:nvSpPr>
          <p:spPr bwMode="auto">
            <a:xfrm>
              <a:off x="5749925" y="1419225"/>
              <a:ext cx="400050" cy="19050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50" y="0"/>
                </a:cxn>
                <a:cxn ang="0">
                  <a:pos x="252" y="0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2" h="12">
                  <a:moveTo>
                    <a:pt x="252" y="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50" y="0"/>
                  </a:lnTo>
                  <a:lnTo>
                    <a:pt x="252" y="0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037C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8" name="Freeform 657"/>
            <p:cNvSpPr>
              <a:spLocks/>
            </p:cNvSpPr>
            <p:nvPr/>
          </p:nvSpPr>
          <p:spPr bwMode="auto">
            <a:xfrm>
              <a:off x="5749925" y="1416050"/>
              <a:ext cx="400050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2" h="14">
                  <a:moveTo>
                    <a:pt x="252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037D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9" name="Freeform 658"/>
            <p:cNvSpPr>
              <a:spLocks/>
            </p:cNvSpPr>
            <p:nvPr/>
          </p:nvSpPr>
          <p:spPr bwMode="auto">
            <a:xfrm>
              <a:off x="5749925" y="1416050"/>
              <a:ext cx="396875" cy="19050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48" y="0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2">
                  <a:moveTo>
                    <a:pt x="250" y="2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057D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0" name="Freeform 659"/>
            <p:cNvSpPr>
              <a:spLocks/>
            </p:cNvSpPr>
            <p:nvPr/>
          </p:nvSpPr>
          <p:spPr bwMode="auto">
            <a:xfrm>
              <a:off x="5753100" y="1412875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solidFill>
              <a:srgbClr val="077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1" name="Freeform 660"/>
            <p:cNvSpPr>
              <a:spLocks/>
            </p:cNvSpPr>
            <p:nvPr/>
          </p:nvSpPr>
          <p:spPr bwMode="auto">
            <a:xfrm>
              <a:off x="5753100" y="1412875"/>
              <a:ext cx="390525" cy="22225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44" y="0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</a:cxnLst>
              <a:rect l="0" t="0" r="r" b="b"/>
              <a:pathLst>
                <a:path w="246" h="14">
                  <a:moveTo>
                    <a:pt x="24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</a:path>
              </a:pathLst>
            </a:custGeom>
            <a:solidFill>
              <a:srgbClr val="08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2" name="Freeform 661"/>
            <p:cNvSpPr>
              <a:spLocks/>
            </p:cNvSpPr>
            <p:nvPr/>
          </p:nvSpPr>
          <p:spPr bwMode="auto">
            <a:xfrm>
              <a:off x="5753100" y="1412875"/>
              <a:ext cx="390525" cy="19050"/>
            </a:xfrm>
            <a:custGeom>
              <a:avLst/>
              <a:gdLst/>
              <a:ahLst/>
              <a:cxnLst>
                <a:cxn ang="0">
                  <a:pos x="246" y="0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" y="10"/>
                </a:cxn>
                <a:cxn ang="0">
                  <a:pos x="242" y="0"/>
                </a:cxn>
                <a:cxn ang="0">
                  <a:pos x="244" y="0"/>
                </a:cxn>
                <a:cxn ang="0">
                  <a:pos x="244" y="0"/>
                </a:cxn>
                <a:cxn ang="0">
                  <a:pos x="244" y="0"/>
                </a:cxn>
                <a:cxn ang="0">
                  <a:pos x="246" y="0"/>
                </a:cxn>
                <a:cxn ang="0">
                  <a:pos x="246" y="0"/>
                </a:cxn>
              </a:cxnLst>
              <a:rect l="0" t="0" r="r" b="b"/>
              <a:pathLst>
                <a:path w="246" h="12">
                  <a:moveTo>
                    <a:pt x="246" y="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4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3" name="Freeform 662"/>
            <p:cNvSpPr>
              <a:spLocks/>
            </p:cNvSpPr>
            <p:nvPr/>
          </p:nvSpPr>
          <p:spPr bwMode="auto">
            <a:xfrm>
              <a:off x="5756275" y="1384300"/>
              <a:ext cx="384175" cy="47625"/>
            </a:xfrm>
            <a:custGeom>
              <a:avLst/>
              <a:gdLst/>
              <a:ahLst/>
              <a:cxnLst>
                <a:cxn ang="0">
                  <a:pos x="242" y="18"/>
                </a:cxn>
                <a:cxn ang="0">
                  <a:pos x="0" y="30"/>
                </a:cxn>
                <a:cxn ang="0">
                  <a:pos x="2" y="26"/>
                </a:cxn>
                <a:cxn ang="0">
                  <a:pos x="6" y="24"/>
                </a:cxn>
                <a:cxn ang="0">
                  <a:pos x="10" y="20"/>
                </a:cxn>
                <a:cxn ang="0">
                  <a:pos x="16" y="18"/>
                </a:cxn>
                <a:cxn ang="0">
                  <a:pos x="22" y="16"/>
                </a:cxn>
                <a:cxn ang="0">
                  <a:pos x="28" y="14"/>
                </a:cxn>
                <a:cxn ang="0">
                  <a:pos x="34" y="12"/>
                </a:cxn>
                <a:cxn ang="0">
                  <a:pos x="42" y="10"/>
                </a:cxn>
                <a:cxn ang="0">
                  <a:pos x="50" y="8"/>
                </a:cxn>
                <a:cxn ang="0">
                  <a:pos x="58" y="6"/>
                </a:cxn>
                <a:cxn ang="0">
                  <a:pos x="68" y="4"/>
                </a:cxn>
                <a:cxn ang="0">
                  <a:pos x="76" y="4"/>
                </a:cxn>
                <a:cxn ang="0">
                  <a:pos x="86" y="2"/>
                </a:cxn>
                <a:cxn ang="0">
                  <a:pos x="96" y="2"/>
                </a:cxn>
                <a:cxn ang="0">
                  <a:pos x="106" y="2"/>
                </a:cxn>
                <a:cxn ang="0">
                  <a:pos x="114" y="0"/>
                </a:cxn>
                <a:cxn ang="0">
                  <a:pos x="124" y="0"/>
                </a:cxn>
                <a:cxn ang="0">
                  <a:pos x="134" y="0"/>
                </a:cxn>
                <a:cxn ang="0">
                  <a:pos x="144" y="0"/>
                </a:cxn>
                <a:cxn ang="0">
                  <a:pos x="154" y="0"/>
                </a:cxn>
                <a:cxn ang="0">
                  <a:pos x="164" y="2"/>
                </a:cxn>
                <a:cxn ang="0">
                  <a:pos x="172" y="2"/>
                </a:cxn>
                <a:cxn ang="0">
                  <a:pos x="182" y="2"/>
                </a:cxn>
                <a:cxn ang="0">
                  <a:pos x="190" y="4"/>
                </a:cxn>
                <a:cxn ang="0">
                  <a:pos x="198" y="4"/>
                </a:cxn>
                <a:cxn ang="0">
                  <a:pos x="206" y="6"/>
                </a:cxn>
                <a:cxn ang="0">
                  <a:pos x="214" y="8"/>
                </a:cxn>
                <a:cxn ang="0">
                  <a:pos x="220" y="10"/>
                </a:cxn>
                <a:cxn ang="0">
                  <a:pos x="228" y="12"/>
                </a:cxn>
                <a:cxn ang="0">
                  <a:pos x="232" y="14"/>
                </a:cxn>
                <a:cxn ang="0">
                  <a:pos x="238" y="16"/>
                </a:cxn>
                <a:cxn ang="0">
                  <a:pos x="242" y="18"/>
                </a:cxn>
                <a:cxn ang="0">
                  <a:pos x="242" y="18"/>
                </a:cxn>
              </a:cxnLst>
              <a:rect l="0" t="0" r="r" b="b"/>
              <a:pathLst>
                <a:path w="242" h="30">
                  <a:moveTo>
                    <a:pt x="242" y="18"/>
                  </a:moveTo>
                  <a:lnTo>
                    <a:pt x="0" y="30"/>
                  </a:lnTo>
                  <a:lnTo>
                    <a:pt x="2" y="26"/>
                  </a:lnTo>
                  <a:lnTo>
                    <a:pt x="6" y="24"/>
                  </a:lnTo>
                  <a:lnTo>
                    <a:pt x="10" y="20"/>
                  </a:lnTo>
                  <a:lnTo>
                    <a:pt x="16" y="18"/>
                  </a:lnTo>
                  <a:lnTo>
                    <a:pt x="22" y="16"/>
                  </a:lnTo>
                  <a:lnTo>
                    <a:pt x="28" y="14"/>
                  </a:lnTo>
                  <a:lnTo>
                    <a:pt x="34" y="12"/>
                  </a:lnTo>
                  <a:lnTo>
                    <a:pt x="42" y="10"/>
                  </a:lnTo>
                  <a:lnTo>
                    <a:pt x="50" y="8"/>
                  </a:lnTo>
                  <a:lnTo>
                    <a:pt x="58" y="6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6" y="2"/>
                  </a:lnTo>
                  <a:lnTo>
                    <a:pt x="96" y="2"/>
                  </a:lnTo>
                  <a:lnTo>
                    <a:pt x="106" y="2"/>
                  </a:lnTo>
                  <a:lnTo>
                    <a:pt x="114" y="0"/>
                  </a:lnTo>
                  <a:lnTo>
                    <a:pt x="124" y="0"/>
                  </a:lnTo>
                  <a:lnTo>
                    <a:pt x="134" y="0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64" y="2"/>
                  </a:lnTo>
                  <a:lnTo>
                    <a:pt x="172" y="2"/>
                  </a:lnTo>
                  <a:lnTo>
                    <a:pt x="182" y="2"/>
                  </a:lnTo>
                  <a:lnTo>
                    <a:pt x="190" y="4"/>
                  </a:lnTo>
                  <a:lnTo>
                    <a:pt x="198" y="4"/>
                  </a:lnTo>
                  <a:lnTo>
                    <a:pt x="206" y="6"/>
                  </a:lnTo>
                  <a:lnTo>
                    <a:pt x="214" y="8"/>
                  </a:lnTo>
                  <a:lnTo>
                    <a:pt x="220" y="10"/>
                  </a:lnTo>
                  <a:lnTo>
                    <a:pt x="228" y="12"/>
                  </a:lnTo>
                  <a:lnTo>
                    <a:pt x="232" y="14"/>
                  </a:lnTo>
                  <a:lnTo>
                    <a:pt x="238" y="16"/>
                  </a:lnTo>
                  <a:lnTo>
                    <a:pt x="242" y="18"/>
                  </a:lnTo>
                  <a:lnTo>
                    <a:pt x="242" y="18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84" name="Group 5"/>
          <p:cNvGrpSpPr>
            <a:grpSpLocks noChangeAspect="1"/>
          </p:cNvGrpSpPr>
          <p:nvPr/>
        </p:nvGrpSpPr>
        <p:grpSpPr bwMode="auto">
          <a:xfrm>
            <a:off x="5943600" y="533400"/>
            <a:ext cx="2438400" cy="2465645"/>
            <a:chOff x="816" y="624"/>
            <a:chExt cx="1074" cy="1086"/>
          </a:xfrm>
        </p:grpSpPr>
        <p:sp>
          <p:nvSpPr>
            <p:cNvPr id="1385" name="AutoShape 4"/>
            <p:cNvSpPr>
              <a:spLocks noChangeAspect="1" noChangeArrowheads="1" noTextEdit="1"/>
            </p:cNvSpPr>
            <p:nvPr/>
          </p:nvSpPr>
          <p:spPr bwMode="auto">
            <a:xfrm>
              <a:off x="816" y="624"/>
              <a:ext cx="1074" cy="10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6" name="Freeform 7"/>
            <p:cNvSpPr>
              <a:spLocks/>
            </p:cNvSpPr>
            <p:nvPr/>
          </p:nvSpPr>
          <p:spPr bwMode="auto">
            <a:xfrm>
              <a:off x="1351" y="1237"/>
              <a:ext cx="55" cy="36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5"/>
                </a:cxn>
                <a:cxn ang="0">
                  <a:pos x="41" y="12"/>
                </a:cxn>
                <a:cxn ang="0">
                  <a:pos x="42" y="20"/>
                </a:cxn>
                <a:cxn ang="0">
                  <a:pos x="44" y="31"/>
                </a:cxn>
                <a:cxn ang="0">
                  <a:pos x="44" y="43"/>
                </a:cxn>
                <a:cxn ang="0">
                  <a:pos x="46" y="57"/>
                </a:cxn>
                <a:cxn ang="0">
                  <a:pos x="47" y="71"/>
                </a:cxn>
                <a:cxn ang="0">
                  <a:pos x="49" y="87"/>
                </a:cxn>
                <a:cxn ang="0">
                  <a:pos x="50" y="104"/>
                </a:cxn>
                <a:cxn ang="0">
                  <a:pos x="51" y="121"/>
                </a:cxn>
                <a:cxn ang="0">
                  <a:pos x="52" y="139"/>
                </a:cxn>
                <a:cxn ang="0">
                  <a:pos x="52" y="157"/>
                </a:cxn>
                <a:cxn ang="0">
                  <a:pos x="53" y="175"/>
                </a:cxn>
                <a:cxn ang="0">
                  <a:pos x="54" y="194"/>
                </a:cxn>
                <a:cxn ang="0">
                  <a:pos x="55" y="212"/>
                </a:cxn>
                <a:cxn ang="0">
                  <a:pos x="55" y="230"/>
                </a:cxn>
                <a:cxn ang="0">
                  <a:pos x="55" y="247"/>
                </a:cxn>
                <a:cxn ang="0">
                  <a:pos x="55" y="263"/>
                </a:cxn>
                <a:cxn ang="0">
                  <a:pos x="54" y="279"/>
                </a:cxn>
                <a:cxn ang="0">
                  <a:pos x="54" y="293"/>
                </a:cxn>
                <a:cxn ang="0">
                  <a:pos x="52" y="306"/>
                </a:cxn>
                <a:cxn ang="0">
                  <a:pos x="52" y="317"/>
                </a:cxn>
                <a:cxn ang="0">
                  <a:pos x="50" y="328"/>
                </a:cxn>
                <a:cxn ang="0">
                  <a:pos x="48" y="336"/>
                </a:cxn>
                <a:cxn ang="0">
                  <a:pos x="45" y="344"/>
                </a:cxn>
                <a:cxn ang="0">
                  <a:pos x="43" y="350"/>
                </a:cxn>
                <a:cxn ang="0">
                  <a:pos x="39" y="357"/>
                </a:cxn>
                <a:cxn ang="0">
                  <a:pos x="33" y="363"/>
                </a:cxn>
                <a:cxn ang="0">
                  <a:pos x="28" y="364"/>
                </a:cxn>
                <a:cxn ang="0">
                  <a:pos x="22" y="361"/>
                </a:cxn>
                <a:cxn ang="0">
                  <a:pos x="16" y="352"/>
                </a:cxn>
                <a:cxn ang="0">
                  <a:pos x="13" y="344"/>
                </a:cxn>
                <a:cxn ang="0">
                  <a:pos x="11" y="336"/>
                </a:cxn>
                <a:cxn ang="0">
                  <a:pos x="9" y="329"/>
                </a:cxn>
                <a:cxn ang="0">
                  <a:pos x="6" y="319"/>
                </a:cxn>
                <a:cxn ang="0">
                  <a:pos x="5" y="309"/>
                </a:cxn>
                <a:cxn ang="0">
                  <a:pos x="3" y="297"/>
                </a:cxn>
                <a:cxn ang="0">
                  <a:pos x="2" y="284"/>
                </a:cxn>
                <a:cxn ang="0">
                  <a:pos x="1" y="271"/>
                </a:cxn>
                <a:cxn ang="0">
                  <a:pos x="0" y="256"/>
                </a:cxn>
                <a:cxn ang="0">
                  <a:pos x="0" y="242"/>
                </a:cxn>
                <a:cxn ang="0">
                  <a:pos x="0" y="227"/>
                </a:cxn>
                <a:cxn ang="0">
                  <a:pos x="0" y="211"/>
                </a:cxn>
                <a:cxn ang="0">
                  <a:pos x="0" y="194"/>
                </a:cxn>
                <a:cxn ang="0">
                  <a:pos x="1" y="178"/>
                </a:cxn>
                <a:cxn ang="0">
                  <a:pos x="2" y="161"/>
                </a:cxn>
                <a:cxn ang="0">
                  <a:pos x="2" y="146"/>
                </a:cxn>
                <a:cxn ang="0">
                  <a:pos x="3" y="129"/>
                </a:cxn>
                <a:cxn ang="0">
                  <a:pos x="4" y="113"/>
                </a:cxn>
                <a:cxn ang="0">
                  <a:pos x="5" y="97"/>
                </a:cxn>
                <a:cxn ang="0">
                  <a:pos x="6" y="81"/>
                </a:cxn>
                <a:cxn ang="0">
                  <a:pos x="7" y="68"/>
                </a:cxn>
                <a:cxn ang="0">
                  <a:pos x="8" y="54"/>
                </a:cxn>
                <a:cxn ang="0">
                  <a:pos x="9" y="40"/>
                </a:cxn>
                <a:cxn ang="0">
                  <a:pos x="10" y="29"/>
                </a:cxn>
                <a:cxn ang="0">
                  <a:pos x="12" y="19"/>
                </a:cxn>
                <a:cxn ang="0">
                  <a:pos x="12" y="8"/>
                </a:cxn>
                <a:cxn ang="0">
                  <a:pos x="14" y="0"/>
                </a:cxn>
              </a:cxnLst>
              <a:rect l="0" t="0" r="r" b="b"/>
              <a:pathLst>
                <a:path w="55" h="365">
                  <a:moveTo>
                    <a:pt x="41" y="0"/>
                  </a:moveTo>
                  <a:lnTo>
                    <a:pt x="41" y="0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2" y="15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3" y="24"/>
                  </a:lnTo>
                  <a:lnTo>
                    <a:pt x="43" y="27"/>
                  </a:lnTo>
                  <a:lnTo>
                    <a:pt x="44" y="31"/>
                  </a:lnTo>
                  <a:lnTo>
                    <a:pt x="44" y="35"/>
                  </a:lnTo>
                  <a:lnTo>
                    <a:pt x="44" y="39"/>
                  </a:lnTo>
                  <a:lnTo>
                    <a:pt x="44" y="43"/>
                  </a:lnTo>
                  <a:lnTo>
                    <a:pt x="45" y="47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6" y="60"/>
                  </a:lnTo>
                  <a:lnTo>
                    <a:pt x="47" y="66"/>
                  </a:lnTo>
                  <a:lnTo>
                    <a:pt x="47" y="71"/>
                  </a:lnTo>
                  <a:lnTo>
                    <a:pt x="47" y="77"/>
                  </a:lnTo>
                  <a:lnTo>
                    <a:pt x="48" y="81"/>
                  </a:lnTo>
                  <a:lnTo>
                    <a:pt x="49" y="87"/>
                  </a:lnTo>
                  <a:lnTo>
                    <a:pt x="49" y="93"/>
                  </a:lnTo>
                  <a:lnTo>
                    <a:pt x="49" y="98"/>
                  </a:lnTo>
                  <a:lnTo>
                    <a:pt x="50" y="104"/>
                  </a:lnTo>
                  <a:lnTo>
                    <a:pt x="50" y="110"/>
                  </a:lnTo>
                  <a:lnTo>
                    <a:pt x="50" y="116"/>
                  </a:lnTo>
                  <a:lnTo>
                    <a:pt x="51" y="121"/>
                  </a:lnTo>
                  <a:lnTo>
                    <a:pt x="51" y="127"/>
                  </a:lnTo>
                  <a:lnTo>
                    <a:pt x="52" y="133"/>
                  </a:lnTo>
                  <a:lnTo>
                    <a:pt x="52" y="139"/>
                  </a:lnTo>
                  <a:lnTo>
                    <a:pt x="52" y="145"/>
                  </a:lnTo>
                  <a:lnTo>
                    <a:pt x="52" y="151"/>
                  </a:lnTo>
                  <a:lnTo>
                    <a:pt x="52" y="157"/>
                  </a:lnTo>
                  <a:lnTo>
                    <a:pt x="52" y="163"/>
                  </a:lnTo>
                  <a:lnTo>
                    <a:pt x="53" y="170"/>
                  </a:lnTo>
                  <a:lnTo>
                    <a:pt x="53" y="175"/>
                  </a:lnTo>
                  <a:lnTo>
                    <a:pt x="54" y="182"/>
                  </a:lnTo>
                  <a:lnTo>
                    <a:pt x="54" y="188"/>
                  </a:lnTo>
                  <a:lnTo>
                    <a:pt x="54" y="194"/>
                  </a:lnTo>
                  <a:lnTo>
                    <a:pt x="54" y="200"/>
                  </a:lnTo>
                  <a:lnTo>
                    <a:pt x="55" y="207"/>
                  </a:lnTo>
                  <a:lnTo>
                    <a:pt x="55" y="212"/>
                  </a:lnTo>
                  <a:lnTo>
                    <a:pt x="55" y="218"/>
                  </a:lnTo>
                  <a:lnTo>
                    <a:pt x="55" y="224"/>
                  </a:lnTo>
                  <a:lnTo>
                    <a:pt x="55" y="230"/>
                  </a:lnTo>
                  <a:lnTo>
                    <a:pt x="55" y="235"/>
                  </a:lnTo>
                  <a:lnTo>
                    <a:pt x="55" y="241"/>
                  </a:lnTo>
                  <a:lnTo>
                    <a:pt x="55" y="247"/>
                  </a:lnTo>
                  <a:lnTo>
                    <a:pt x="55" y="253"/>
                  </a:lnTo>
                  <a:lnTo>
                    <a:pt x="55" y="258"/>
                  </a:lnTo>
                  <a:lnTo>
                    <a:pt x="55" y="263"/>
                  </a:lnTo>
                  <a:lnTo>
                    <a:pt x="54" y="269"/>
                  </a:lnTo>
                  <a:lnTo>
                    <a:pt x="54" y="274"/>
                  </a:lnTo>
                  <a:lnTo>
                    <a:pt x="54" y="279"/>
                  </a:lnTo>
                  <a:lnTo>
                    <a:pt x="54" y="284"/>
                  </a:lnTo>
                  <a:lnTo>
                    <a:pt x="54" y="289"/>
                  </a:lnTo>
                  <a:lnTo>
                    <a:pt x="54" y="293"/>
                  </a:lnTo>
                  <a:lnTo>
                    <a:pt x="53" y="297"/>
                  </a:lnTo>
                  <a:lnTo>
                    <a:pt x="52" y="302"/>
                  </a:lnTo>
                  <a:lnTo>
                    <a:pt x="52" y="306"/>
                  </a:lnTo>
                  <a:lnTo>
                    <a:pt x="52" y="310"/>
                  </a:lnTo>
                  <a:lnTo>
                    <a:pt x="52" y="313"/>
                  </a:lnTo>
                  <a:lnTo>
                    <a:pt x="52" y="317"/>
                  </a:lnTo>
                  <a:lnTo>
                    <a:pt x="51" y="321"/>
                  </a:lnTo>
                  <a:lnTo>
                    <a:pt x="50" y="325"/>
                  </a:lnTo>
                  <a:lnTo>
                    <a:pt x="50" y="328"/>
                  </a:lnTo>
                  <a:lnTo>
                    <a:pt x="49" y="330"/>
                  </a:lnTo>
                  <a:lnTo>
                    <a:pt x="48" y="333"/>
                  </a:lnTo>
                  <a:lnTo>
                    <a:pt x="48" y="336"/>
                  </a:lnTo>
                  <a:lnTo>
                    <a:pt x="47" y="339"/>
                  </a:lnTo>
                  <a:lnTo>
                    <a:pt x="46" y="342"/>
                  </a:lnTo>
                  <a:lnTo>
                    <a:pt x="45" y="344"/>
                  </a:lnTo>
                  <a:lnTo>
                    <a:pt x="45" y="347"/>
                  </a:lnTo>
                  <a:lnTo>
                    <a:pt x="44" y="349"/>
                  </a:lnTo>
                  <a:lnTo>
                    <a:pt x="43" y="350"/>
                  </a:lnTo>
                  <a:lnTo>
                    <a:pt x="42" y="352"/>
                  </a:lnTo>
                  <a:lnTo>
                    <a:pt x="41" y="354"/>
                  </a:lnTo>
                  <a:lnTo>
                    <a:pt x="39" y="357"/>
                  </a:lnTo>
                  <a:lnTo>
                    <a:pt x="37" y="360"/>
                  </a:lnTo>
                  <a:lnTo>
                    <a:pt x="35" y="362"/>
                  </a:lnTo>
                  <a:lnTo>
                    <a:pt x="33" y="363"/>
                  </a:lnTo>
                  <a:lnTo>
                    <a:pt x="32" y="364"/>
                  </a:lnTo>
                  <a:lnTo>
                    <a:pt x="30" y="365"/>
                  </a:lnTo>
                  <a:lnTo>
                    <a:pt x="28" y="364"/>
                  </a:lnTo>
                  <a:lnTo>
                    <a:pt x="26" y="363"/>
                  </a:lnTo>
                  <a:lnTo>
                    <a:pt x="24" y="362"/>
                  </a:lnTo>
                  <a:lnTo>
                    <a:pt x="22" y="361"/>
                  </a:lnTo>
                  <a:lnTo>
                    <a:pt x="20" y="358"/>
                  </a:lnTo>
                  <a:lnTo>
                    <a:pt x="18" y="355"/>
                  </a:lnTo>
                  <a:lnTo>
                    <a:pt x="16" y="352"/>
                  </a:lnTo>
                  <a:lnTo>
                    <a:pt x="14" y="349"/>
                  </a:lnTo>
                  <a:lnTo>
                    <a:pt x="14" y="346"/>
                  </a:lnTo>
                  <a:lnTo>
                    <a:pt x="13" y="344"/>
                  </a:lnTo>
                  <a:lnTo>
                    <a:pt x="12" y="342"/>
                  </a:lnTo>
                  <a:lnTo>
                    <a:pt x="12" y="339"/>
                  </a:lnTo>
                  <a:lnTo>
                    <a:pt x="11" y="336"/>
                  </a:lnTo>
                  <a:lnTo>
                    <a:pt x="10" y="334"/>
                  </a:lnTo>
                  <a:lnTo>
                    <a:pt x="9" y="331"/>
                  </a:lnTo>
                  <a:lnTo>
                    <a:pt x="9" y="329"/>
                  </a:lnTo>
                  <a:lnTo>
                    <a:pt x="8" y="325"/>
                  </a:lnTo>
                  <a:lnTo>
                    <a:pt x="7" y="322"/>
                  </a:lnTo>
                  <a:lnTo>
                    <a:pt x="6" y="319"/>
                  </a:lnTo>
                  <a:lnTo>
                    <a:pt x="6" y="315"/>
                  </a:lnTo>
                  <a:lnTo>
                    <a:pt x="5" y="312"/>
                  </a:lnTo>
                  <a:lnTo>
                    <a:pt x="5" y="309"/>
                  </a:lnTo>
                  <a:lnTo>
                    <a:pt x="4" y="305"/>
                  </a:lnTo>
                  <a:lnTo>
                    <a:pt x="4" y="301"/>
                  </a:lnTo>
                  <a:lnTo>
                    <a:pt x="3" y="297"/>
                  </a:lnTo>
                  <a:lnTo>
                    <a:pt x="3" y="292"/>
                  </a:lnTo>
                  <a:lnTo>
                    <a:pt x="2" y="289"/>
                  </a:lnTo>
                  <a:lnTo>
                    <a:pt x="2" y="284"/>
                  </a:lnTo>
                  <a:lnTo>
                    <a:pt x="2" y="280"/>
                  </a:lnTo>
                  <a:lnTo>
                    <a:pt x="1" y="275"/>
                  </a:lnTo>
                  <a:lnTo>
                    <a:pt x="1" y="271"/>
                  </a:lnTo>
                  <a:lnTo>
                    <a:pt x="1" y="267"/>
                  </a:lnTo>
                  <a:lnTo>
                    <a:pt x="0" y="261"/>
                  </a:lnTo>
                  <a:lnTo>
                    <a:pt x="0" y="256"/>
                  </a:lnTo>
                  <a:lnTo>
                    <a:pt x="0" y="252"/>
                  </a:lnTo>
                  <a:lnTo>
                    <a:pt x="0" y="247"/>
                  </a:lnTo>
                  <a:lnTo>
                    <a:pt x="0" y="242"/>
                  </a:lnTo>
                  <a:lnTo>
                    <a:pt x="0" y="236"/>
                  </a:lnTo>
                  <a:lnTo>
                    <a:pt x="0" y="232"/>
                  </a:lnTo>
                  <a:lnTo>
                    <a:pt x="0" y="227"/>
                  </a:lnTo>
                  <a:lnTo>
                    <a:pt x="0" y="221"/>
                  </a:lnTo>
                  <a:lnTo>
                    <a:pt x="0" y="215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199"/>
                  </a:lnTo>
                  <a:lnTo>
                    <a:pt x="0" y="194"/>
                  </a:lnTo>
                  <a:lnTo>
                    <a:pt x="0" y="189"/>
                  </a:lnTo>
                  <a:lnTo>
                    <a:pt x="1" y="183"/>
                  </a:lnTo>
                  <a:lnTo>
                    <a:pt x="1" y="178"/>
                  </a:lnTo>
                  <a:lnTo>
                    <a:pt x="1" y="173"/>
                  </a:lnTo>
                  <a:lnTo>
                    <a:pt x="1" y="167"/>
                  </a:lnTo>
                  <a:lnTo>
                    <a:pt x="2" y="161"/>
                  </a:lnTo>
                  <a:lnTo>
                    <a:pt x="2" y="156"/>
                  </a:lnTo>
                  <a:lnTo>
                    <a:pt x="2" y="151"/>
                  </a:lnTo>
                  <a:lnTo>
                    <a:pt x="2" y="146"/>
                  </a:lnTo>
                  <a:lnTo>
                    <a:pt x="3" y="140"/>
                  </a:lnTo>
                  <a:lnTo>
                    <a:pt x="3" y="135"/>
                  </a:lnTo>
                  <a:lnTo>
                    <a:pt x="3" y="129"/>
                  </a:lnTo>
                  <a:lnTo>
                    <a:pt x="3" y="123"/>
                  </a:lnTo>
                  <a:lnTo>
                    <a:pt x="4" y="118"/>
                  </a:lnTo>
                  <a:lnTo>
                    <a:pt x="4" y="113"/>
                  </a:lnTo>
                  <a:lnTo>
                    <a:pt x="4" y="107"/>
                  </a:lnTo>
                  <a:lnTo>
                    <a:pt x="5" y="102"/>
                  </a:lnTo>
                  <a:lnTo>
                    <a:pt x="5" y="97"/>
                  </a:lnTo>
                  <a:lnTo>
                    <a:pt x="5" y="92"/>
                  </a:lnTo>
                  <a:lnTo>
                    <a:pt x="6" y="87"/>
                  </a:lnTo>
                  <a:lnTo>
                    <a:pt x="6" y="81"/>
                  </a:lnTo>
                  <a:lnTo>
                    <a:pt x="6" y="78"/>
                  </a:lnTo>
                  <a:lnTo>
                    <a:pt x="7" y="72"/>
                  </a:lnTo>
                  <a:lnTo>
                    <a:pt x="7" y="68"/>
                  </a:lnTo>
                  <a:lnTo>
                    <a:pt x="8" y="63"/>
                  </a:lnTo>
                  <a:lnTo>
                    <a:pt x="8" y="58"/>
                  </a:lnTo>
                  <a:lnTo>
                    <a:pt x="8" y="54"/>
                  </a:lnTo>
                  <a:lnTo>
                    <a:pt x="9" y="49"/>
                  </a:lnTo>
                  <a:lnTo>
                    <a:pt x="9" y="45"/>
                  </a:lnTo>
                  <a:lnTo>
                    <a:pt x="9" y="40"/>
                  </a:lnTo>
                  <a:lnTo>
                    <a:pt x="9" y="37"/>
                  </a:lnTo>
                  <a:lnTo>
                    <a:pt x="10" y="33"/>
                  </a:lnTo>
                  <a:lnTo>
                    <a:pt x="10" y="29"/>
                  </a:lnTo>
                  <a:lnTo>
                    <a:pt x="11" y="25"/>
                  </a:lnTo>
                  <a:lnTo>
                    <a:pt x="11" y="21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4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7" name="Freeform 8"/>
            <p:cNvSpPr>
              <a:spLocks/>
            </p:cNvSpPr>
            <p:nvPr/>
          </p:nvSpPr>
          <p:spPr bwMode="auto">
            <a:xfrm>
              <a:off x="1400" y="1241"/>
              <a:ext cx="157" cy="33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7"/>
                </a:cxn>
                <a:cxn ang="0">
                  <a:pos x="3" y="13"/>
                </a:cxn>
                <a:cxn ang="0">
                  <a:pos x="5" y="21"/>
                </a:cxn>
                <a:cxn ang="0">
                  <a:pos x="8" y="32"/>
                </a:cxn>
                <a:cxn ang="0">
                  <a:pos x="12" y="43"/>
                </a:cxn>
                <a:cxn ang="0">
                  <a:pos x="16" y="55"/>
                </a:cxn>
                <a:cxn ang="0">
                  <a:pos x="21" y="70"/>
                </a:cxn>
                <a:cxn ang="0">
                  <a:pos x="25" y="85"/>
                </a:cxn>
                <a:cxn ang="0">
                  <a:pos x="30" y="101"/>
                </a:cxn>
                <a:cxn ang="0">
                  <a:pos x="36" y="117"/>
                </a:cxn>
                <a:cxn ang="0">
                  <a:pos x="42" y="134"/>
                </a:cxn>
                <a:cxn ang="0">
                  <a:pos x="48" y="151"/>
                </a:cxn>
                <a:cxn ang="0">
                  <a:pos x="54" y="169"/>
                </a:cxn>
                <a:cxn ang="0">
                  <a:pos x="61" y="186"/>
                </a:cxn>
                <a:cxn ang="0">
                  <a:pos x="67" y="203"/>
                </a:cxn>
                <a:cxn ang="0">
                  <a:pos x="73" y="220"/>
                </a:cxn>
                <a:cxn ang="0">
                  <a:pos x="80" y="235"/>
                </a:cxn>
                <a:cxn ang="0">
                  <a:pos x="86" y="250"/>
                </a:cxn>
                <a:cxn ang="0">
                  <a:pos x="92" y="265"/>
                </a:cxn>
                <a:cxn ang="0">
                  <a:pos x="99" y="278"/>
                </a:cxn>
                <a:cxn ang="0">
                  <a:pos x="105" y="288"/>
                </a:cxn>
                <a:cxn ang="0">
                  <a:pos x="111" y="299"/>
                </a:cxn>
                <a:cxn ang="0">
                  <a:pos x="117" y="308"/>
                </a:cxn>
                <a:cxn ang="0">
                  <a:pos x="122" y="316"/>
                </a:cxn>
                <a:cxn ang="0">
                  <a:pos x="127" y="322"/>
                </a:cxn>
                <a:cxn ang="0">
                  <a:pos x="136" y="329"/>
                </a:cxn>
                <a:cxn ang="0">
                  <a:pos x="144" y="334"/>
                </a:cxn>
                <a:cxn ang="0">
                  <a:pos x="151" y="334"/>
                </a:cxn>
                <a:cxn ang="0">
                  <a:pos x="155" y="329"/>
                </a:cxn>
                <a:cxn ang="0">
                  <a:pos x="157" y="323"/>
                </a:cxn>
                <a:cxn ang="0">
                  <a:pos x="157" y="317"/>
                </a:cxn>
                <a:cxn ang="0">
                  <a:pos x="157" y="311"/>
                </a:cxn>
                <a:cxn ang="0">
                  <a:pos x="156" y="303"/>
                </a:cxn>
                <a:cxn ang="0">
                  <a:pos x="154" y="293"/>
                </a:cxn>
                <a:cxn ang="0">
                  <a:pos x="151" y="284"/>
                </a:cxn>
                <a:cxn ang="0">
                  <a:pos x="148" y="273"/>
                </a:cxn>
                <a:cxn ang="0">
                  <a:pos x="143" y="261"/>
                </a:cxn>
                <a:cxn ang="0">
                  <a:pos x="138" y="248"/>
                </a:cxn>
                <a:cxn ang="0">
                  <a:pos x="132" y="233"/>
                </a:cxn>
                <a:cxn ang="0">
                  <a:pos x="125" y="219"/>
                </a:cxn>
                <a:cxn ang="0">
                  <a:pos x="118" y="204"/>
                </a:cxn>
                <a:cxn ang="0">
                  <a:pos x="110" y="188"/>
                </a:cxn>
                <a:cxn ang="0">
                  <a:pos x="101" y="172"/>
                </a:cxn>
                <a:cxn ang="0">
                  <a:pos x="93" y="156"/>
                </a:cxn>
                <a:cxn ang="0">
                  <a:pos x="84" y="140"/>
                </a:cxn>
                <a:cxn ang="0">
                  <a:pos x="75" y="125"/>
                </a:cxn>
                <a:cxn ang="0">
                  <a:pos x="66" y="109"/>
                </a:cxn>
                <a:cxn ang="0">
                  <a:pos x="58" y="94"/>
                </a:cxn>
                <a:cxn ang="0">
                  <a:pos x="48" y="79"/>
                </a:cxn>
                <a:cxn ang="0">
                  <a:pos x="40" y="66"/>
                </a:cxn>
                <a:cxn ang="0">
                  <a:pos x="32" y="53"/>
                </a:cxn>
                <a:cxn ang="0">
                  <a:pos x="25" y="41"/>
                </a:cxn>
                <a:cxn ang="0">
                  <a:pos x="19" y="31"/>
                </a:cxn>
                <a:cxn ang="0">
                  <a:pos x="12" y="21"/>
                </a:cxn>
                <a:cxn ang="0">
                  <a:pos x="7" y="14"/>
                </a:cxn>
                <a:cxn ang="0">
                  <a:pos x="3" y="8"/>
                </a:cxn>
                <a:cxn ang="0">
                  <a:pos x="0" y="1"/>
                </a:cxn>
              </a:cxnLst>
              <a:rect l="0" t="0" r="r" b="b"/>
              <a:pathLst>
                <a:path w="157" h="33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4" y="18"/>
                  </a:lnTo>
                  <a:lnTo>
                    <a:pt x="5" y="21"/>
                  </a:lnTo>
                  <a:lnTo>
                    <a:pt x="6" y="24"/>
                  </a:lnTo>
                  <a:lnTo>
                    <a:pt x="7" y="28"/>
                  </a:lnTo>
                  <a:lnTo>
                    <a:pt x="8" y="32"/>
                  </a:lnTo>
                  <a:lnTo>
                    <a:pt x="9" y="35"/>
                  </a:lnTo>
                  <a:lnTo>
                    <a:pt x="10" y="38"/>
                  </a:lnTo>
                  <a:lnTo>
                    <a:pt x="12" y="43"/>
                  </a:lnTo>
                  <a:lnTo>
                    <a:pt x="13" y="47"/>
                  </a:lnTo>
                  <a:lnTo>
                    <a:pt x="14" y="52"/>
                  </a:lnTo>
                  <a:lnTo>
                    <a:pt x="16" y="55"/>
                  </a:lnTo>
                  <a:lnTo>
                    <a:pt x="17" y="60"/>
                  </a:lnTo>
                  <a:lnTo>
                    <a:pt x="19" y="65"/>
                  </a:lnTo>
                  <a:lnTo>
                    <a:pt x="21" y="70"/>
                  </a:lnTo>
                  <a:lnTo>
                    <a:pt x="22" y="74"/>
                  </a:lnTo>
                  <a:lnTo>
                    <a:pt x="23" y="79"/>
                  </a:lnTo>
                  <a:lnTo>
                    <a:pt x="25" y="85"/>
                  </a:lnTo>
                  <a:lnTo>
                    <a:pt x="27" y="91"/>
                  </a:lnTo>
                  <a:lnTo>
                    <a:pt x="29" y="95"/>
                  </a:lnTo>
                  <a:lnTo>
                    <a:pt x="30" y="101"/>
                  </a:lnTo>
                  <a:lnTo>
                    <a:pt x="33" y="107"/>
                  </a:lnTo>
                  <a:lnTo>
                    <a:pt x="34" y="112"/>
                  </a:lnTo>
                  <a:lnTo>
                    <a:pt x="36" y="117"/>
                  </a:lnTo>
                  <a:lnTo>
                    <a:pt x="38" y="123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3" y="140"/>
                  </a:lnTo>
                  <a:lnTo>
                    <a:pt x="46" y="146"/>
                  </a:lnTo>
                  <a:lnTo>
                    <a:pt x="48" y="151"/>
                  </a:lnTo>
                  <a:lnTo>
                    <a:pt x="50" y="157"/>
                  </a:lnTo>
                  <a:lnTo>
                    <a:pt x="52" y="163"/>
                  </a:lnTo>
                  <a:lnTo>
                    <a:pt x="54" y="169"/>
                  </a:lnTo>
                  <a:lnTo>
                    <a:pt x="56" y="174"/>
                  </a:lnTo>
                  <a:lnTo>
                    <a:pt x="59" y="180"/>
                  </a:lnTo>
                  <a:lnTo>
                    <a:pt x="61" y="186"/>
                  </a:lnTo>
                  <a:lnTo>
                    <a:pt x="62" y="191"/>
                  </a:lnTo>
                  <a:lnTo>
                    <a:pt x="64" y="198"/>
                  </a:lnTo>
                  <a:lnTo>
                    <a:pt x="67" y="203"/>
                  </a:lnTo>
                  <a:lnTo>
                    <a:pt x="69" y="209"/>
                  </a:lnTo>
                  <a:lnTo>
                    <a:pt x="71" y="214"/>
                  </a:lnTo>
                  <a:lnTo>
                    <a:pt x="73" y="220"/>
                  </a:lnTo>
                  <a:lnTo>
                    <a:pt x="76" y="225"/>
                  </a:lnTo>
                  <a:lnTo>
                    <a:pt x="78" y="230"/>
                  </a:lnTo>
                  <a:lnTo>
                    <a:pt x="80" y="235"/>
                  </a:lnTo>
                  <a:lnTo>
                    <a:pt x="81" y="241"/>
                  </a:lnTo>
                  <a:lnTo>
                    <a:pt x="84" y="246"/>
                  </a:lnTo>
                  <a:lnTo>
                    <a:pt x="86" y="250"/>
                  </a:lnTo>
                  <a:lnTo>
                    <a:pt x="88" y="255"/>
                  </a:lnTo>
                  <a:lnTo>
                    <a:pt x="90" y="260"/>
                  </a:lnTo>
                  <a:lnTo>
                    <a:pt x="92" y="265"/>
                  </a:lnTo>
                  <a:lnTo>
                    <a:pt x="95" y="268"/>
                  </a:lnTo>
                  <a:lnTo>
                    <a:pt x="97" y="273"/>
                  </a:lnTo>
                  <a:lnTo>
                    <a:pt x="99" y="278"/>
                  </a:lnTo>
                  <a:lnTo>
                    <a:pt x="100" y="282"/>
                  </a:lnTo>
                  <a:lnTo>
                    <a:pt x="103" y="286"/>
                  </a:lnTo>
                  <a:lnTo>
                    <a:pt x="105" y="288"/>
                  </a:lnTo>
                  <a:lnTo>
                    <a:pt x="107" y="292"/>
                  </a:lnTo>
                  <a:lnTo>
                    <a:pt x="109" y="296"/>
                  </a:lnTo>
                  <a:lnTo>
                    <a:pt x="111" y="299"/>
                  </a:lnTo>
                  <a:lnTo>
                    <a:pt x="113" y="303"/>
                  </a:lnTo>
                  <a:lnTo>
                    <a:pt x="115" y="306"/>
                  </a:lnTo>
                  <a:lnTo>
                    <a:pt x="117" y="308"/>
                  </a:lnTo>
                  <a:lnTo>
                    <a:pt x="118" y="310"/>
                  </a:lnTo>
                  <a:lnTo>
                    <a:pt x="120" y="313"/>
                  </a:lnTo>
                  <a:lnTo>
                    <a:pt x="122" y="316"/>
                  </a:lnTo>
                  <a:lnTo>
                    <a:pt x="123" y="318"/>
                  </a:lnTo>
                  <a:lnTo>
                    <a:pt x="126" y="320"/>
                  </a:lnTo>
                  <a:lnTo>
                    <a:pt x="127" y="322"/>
                  </a:lnTo>
                  <a:lnTo>
                    <a:pt x="129" y="324"/>
                  </a:lnTo>
                  <a:lnTo>
                    <a:pt x="133" y="326"/>
                  </a:lnTo>
                  <a:lnTo>
                    <a:pt x="136" y="329"/>
                  </a:lnTo>
                  <a:lnTo>
                    <a:pt x="138" y="331"/>
                  </a:lnTo>
                  <a:lnTo>
                    <a:pt x="141" y="333"/>
                  </a:lnTo>
                  <a:lnTo>
                    <a:pt x="144" y="334"/>
                  </a:lnTo>
                  <a:lnTo>
                    <a:pt x="147" y="335"/>
                  </a:lnTo>
                  <a:lnTo>
                    <a:pt x="149" y="335"/>
                  </a:lnTo>
                  <a:lnTo>
                    <a:pt x="151" y="334"/>
                  </a:lnTo>
                  <a:lnTo>
                    <a:pt x="153" y="333"/>
                  </a:lnTo>
                  <a:lnTo>
                    <a:pt x="154" y="331"/>
                  </a:lnTo>
                  <a:lnTo>
                    <a:pt x="155" y="329"/>
                  </a:lnTo>
                  <a:lnTo>
                    <a:pt x="156" y="326"/>
                  </a:lnTo>
                  <a:lnTo>
                    <a:pt x="156" y="325"/>
                  </a:lnTo>
                  <a:lnTo>
                    <a:pt x="157" y="323"/>
                  </a:lnTo>
                  <a:lnTo>
                    <a:pt x="157" y="321"/>
                  </a:lnTo>
                  <a:lnTo>
                    <a:pt x="157" y="320"/>
                  </a:lnTo>
                  <a:lnTo>
                    <a:pt x="157" y="317"/>
                  </a:lnTo>
                  <a:lnTo>
                    <a:pt x="157" y="315"/>
                  </a:lnTo>
                  <a:lnTo>
                    <a:pt x="157" y="313"/>
                  </a:lnTo>
                  <a:lnTo>
                    <a:pt x="157" y="311"/>
                  </a:lnTo>
                  <a:lnTo>
                    <a:pt x="156" y="308"/>
                  </a:lnTo>
                  <a:lnTo>
                    <a:pt x="156" y="306"/>
                  </a:lnTo>
                  <a:lnTo>
                    <a:pt x="156" y="303"/>
                  </a:lnTo>
                  <a:lnTo>
                    <a:pt x="155" y="300"/>
                  </a:lnTo>
                  <a:lnTo>
                    <a:pt x="155" y="297"/>
                  </a:lnTo>
                  <a:lnTo>
                    <a:pt x="154" y="293"/>
                  </a:lnTo>
                  <a:lnTo>
                    <a:pt x="153" y="290"/>
                  </a:lnTo>
                  <a:lnTo>
                    <a:pt x="152" y="287"/>
                  </a:lnTo>
                  <a:lnTo>
                    <a:pt x="151" y="284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148" y="273"/>
                  </a:lnTo>
                  <a:lnTo>
                    <a:pt x="146" y="268"/>
                  </a:lnTo>
                  <a:lnTo>
                    <a:pt x="145" y="265"/>
                  </a:lnTo>
                  <a:lnTo>
                    <a:pt x="143" y="261"/>
                  </a:lnTo>
                  <a:lnTo>
                    <a:pt x="142" y="257"/>
                  </a:lnTo>
                  <a:lnTo>
                    <a:pt x="140" y="252"/>
                  </a:lnTo>
                  <a:lnTo>
                    <a:pt x="138" y="248"/>
                  </a:lnTo>
                  <a:lnTo>
                    <a:pt x="136" y="243"/>
                  </a:lnTo>
                  <a:lnTo>
                    <a:pt x="135" y="238"/>
                  </a:lnTo>
                  <a:lnTo>
                    <a:pt x="132" y="233"/>
                  </a:lnTo>
                  <a:lnTo>
                    <a:pt x="130" y="229"/>
                  </a:lnTo>
                  <a:lnTo>
                    <a:pt x="127" y="224"/>
                  </a:lnTo>
                  <a:lnTo>
                    <a:pt x="125" y="219"/>
                  </a:lnTo>
                  <a:lnTo>
                    <a:pt x="123" y="213"/>
                  </a:lnTo>
                  <a:lnTo>
                    <a:pt x="120" y="209"/>
                  </a:lnTo>
                  <a:lnTo>
                    <a:pt x="118" y="204"/>
                  </a:lnTo>
                  <a:lnTo>
                    <a:pt x="116" y="199"/>
                  </a:lnTo>
                  <a:lnTo>
                    <a:pt x="113" y="193"/>
                  </a:lnTo>
                  <a:lnTo>
                    <a:pt x="110" y="188"/>
                  </a:lnTo>
                  <a:lnTo>
                    <a:pt x="107" y="183"/>
                  </a:lnTo>
                  <a:lnTo>
                    <a:pt x="105" y="178"/>
                  </a:lnTo>
                  <a:lnTo>
                    <a:pt x="101" y="172"/>
                  </a:lnTo>
                  <a:lnTo>
                    <a:pt x="99" y="167"/>
                  </a:lnTo>
                  <a:lnTo>
                    <a:pt x="96" y="162"/>
                  </a:lnTo>
                  <a:lnTo>
                    <a:pt x="93" y="156"/>
                  </a:lnTo>
                  <a:lnTo>
                    <a:pt x="90" y="151"/>
                  </a:lnTo>
                  <a:lnTo>
                    <a:pt x="87" y="146"/>
                  </a:lnTo>
                  <a:lnTo>
                    <a:pt x="84" y="140"/>
                  </a:lnTo>
                  <a:lnTo>
                    <a:pt x="81" y="135"/>
                  </a:lnTo>
                  <a:lnTo>
                    <a:pt x="78" y="130"/>
                  </a:lnTo>
                  <a:lnTo>
                    <a:pt x="75" y="125"/>
                  </a:lnTo>
                  <a:lnTo>
                    <a:pt x="72" y="119"/>
                  </a:lnTo>
                  <a:lnTo>
                    <a:pt x="69" y="114"/>
                  </a:lnTo>
                  <a:lnTo>
                    <a:pt x="66" y="109"/>
                  </a:lnTo>
                  <a:lnTo>
                    <a:pt x="63" y="104"/>
                  </a:lnTo>
                  <a:lnTo>
                    <a:pt x="61" y="99"/>
                  </a:lnTo>
                  <a:lnTo>
                    <a:pt x="58" y="94"/>
                  </a:lnTo>
                  <a:lnTo>
                    <a:pt x="54" y="89"/>
                  </a:lnTo>
                  <a:lnTo>
                    <a:pt x="51" y="84"/>
                  </a:lnTo>
                  <a:lnTo>
                    <a:pt x="48" y="79"/>
                  </a:lnTo>
                  <a:lnTo>
                    <a:pt x="46" y="75"/>
                  </a:lnTo>
                  <a:lnTo>
                    <a:pt x="42" y="70"/>
                  </a:lnTo>
                  <a:lnTo>
                    <a:pt x="40" y="66"/>
                  </a:lnTo>
                  <a:lnTo>
                    <a:pt x="38" y="61"/>
                  </a:lnTo>
                  <a:lnTo>
                    <a:pt x="35" y="57"/>
                  </a:lnTo>
                  <a:lnTo>
                    <a:pt x="32" y="53"/>
                  </a:lnTo>
                  <a:lnTo>
                    <a:pt x="30" y="49"/>
                  </a:lnTo>
                  <a:lnTo>
                    <a:pt x="27" y="45"/>
                  </a:lnTo>
                  <a:lnTo>
                    <a:pt x="25" y="41"/>
                  </a:lnTo>
                  <a:lnTo>
                    <a:pt x="22" y="37"/>
                  </a:lnTo>
                  <a:lnTo>
                    <a:pt x="21" y="34"/>
                  </a:lnTo>
                  <a:lnTo>
                    <a:pt x="19" y="31"/>
                  </a:lnTo>
                  <a:lnTo>
                    <a:pt x="17" y="28"/>
                  </a:lnTo>
                  <a:lnTo>
                    <a:pt x="15" y="24"/>
                  </a:lnTo>
                  <a:lnTo>
                    <a:pt x="12" y="21"/>
                  </a:lnTo>
                  <a:lnTo>
                    <a:pt x="10" y="18"/>
                  </a:lnTo>
                  <a:lnTo>
                    <a:pt x="9" y="15"/>
                  </a:lnTo>
                  <a:lnTo>
                    <a:pt x="7" y="14"/>
                  </a:lnTo>
                  <a:lnTo>
                    <a:pt x="6" y="12"/>
                  </a:lnTo>
                  <a:lnTo>
                    <a:pt x="5" y="9"/>
                  </a:lnTo>
                  <a:lnTo>
                    <a:pt x="3" y="8"/>
                  </a:lnTo>
                  <a:lnTo>
                    <a:pt x="2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78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8" name="Freeform 9"/>
            <p:cNvSpPr>
              <a:spLocks/>
            </p:cNvSpPr>
            <p:nvPr/>
          </p:nvSpPr>
          <p:spPr bwMode="auto">
            <a:xfrm>
              <a:off x="1388" y="1212"/>
              <a:ext cx="88" cy="386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9" y="6"/>
                </a:cxn>
                <a:cxn ang="0">
                  <a:pos x="31" y="13"/>
                </a:cxn>
                <a:cxn ang="0">
                  <a:pos x="33" y="22"/>
                </a:cxn>
                <a:cxn ang="0">
                  <a:pos x="35" y="33"/>
                </a:cxn>
                <a:cxn ang="0">
                  <a:pos x="38" y="45"/>
                </a:cxn>
                <a:cxn ang="0">
                  <a:pos x="42" y="60"/>
                </a:cxn>
                <a:cxn ang="0">
                  <a:pos x="45" y="75"/>
                </a:cxn>
                <a:cxn ang="0">
                  <a:pos x="50" y="91"/>
                </a:cxn>
                <a:cxn ang="0">
                  <a:pos x="54" y="109"/>
                </a:cxn>
                <a:cxn ang="0">
                  <a:pos x="57" y="127"/>
                </a:cxn>
                <a:cxn ang="0">
                  <a:pos x="61" y="146"/>
                </a:cxn>
                <a:cxn ang="0">
                  <a:pos x="65" y="165"/>
                </a:cxn>
                <a:cxn ang="0">
                  <a:pos x="69" y="184"/>
                </a:cxn>
                <a:cxn ang="0">
                  <a:pos x="73" y="204"/>
                </a:cxn>
                <a:cxn ang="0">
                  <a:pos x="76" y="223"/>
                </a:cxn>
                <a:cxn ang="0">
                  <a:pos x="79" y="242"/>
                </a:cxn>
                <a:cxn ang="0">
                  <a:pos x="82" y="259"/>
                </a:cxn>
                <a:cxn ang="0">
                  <a:pos x="84" y="278"/>
                </a:cxn>
                <a:cxn ang="0">
                  <a:pos x="86" y="294"/>
                </a:cxn>
                <a:cxn ang="0">
                  <a:pos x="88" y="309"/>
                </a:cxn>
                <a:cxn ang="0">
                  <a:pos x="88" y="322"/>
                </a:cxn>
                <a:cxn ang="0">
                  <a:pos x="88" y="335"/>
                </a:cxn>
                <a:cxn ang="0">
                  <a:pos x="87" y="346"/>
                </a:cxn>
                <a:cxn ang="0">
                  <a:pos x="86" y="355"/>
                </a:cxn>
                <a:cxn ang="0">
                  <a:pos x="85" y="364"/>
                </a:cxn>
                <a:cxn ang="0">
                  <a:pos x="82" y="371"/>
                </a:cxn>
                <a:cxn ang="0">
                  <a:pos x="79" y="378"/>
                </a:cxn>
                <a:cxn ang="0">
                  <a:pos x="73" y="384"/>
                </a:cxn>
                <a:cxn ang="0">
                  <a:pos x="66" y="385"/>
                </a:cxn>
                <a:cxn ang="0">
                  <a:pos x="59" y="380"/>
                </a:cxn>
                <a:cxn ang="0">
                  <a:pos x="52" y="372"/>
                </a:cxn>
                <a:cxn ang="0">
                  <a:pos x="49" y="366"/>
                </a:cxn>
                <a:cxn ang="0">
                  <a:pos x="44" y="357"/>
                </a:cxn>
                <a:cxn ang="0">
                  <a:pos x="40" y="348"/>
                </a:cxn>
                <a:cxn ang="0">
                  <a:pos x="36" y="337"/>
                </a:cxn>
                <a:cxn ang="0">
                  <a:pos x="33" y="326"/>
                </a:cxn>
                <a:cxn ang="0">
                  <a:pos x="30" y="313"/>
                </a:cxn>
                <a:cxn ang="0">
                  <a:pos x="26" y="297"/>
                </a:cxn>
                <a:cxn ang="0">
                  <a:pos x="23" y="281"/>
                </a:cxn>
                <a:cxn ang="0">
                  <a:pos x="20" y="265"/>
                </a:cxn>
                <a:cxn ang="0">
                  <a:pos x="17" y="247"/>
                </a:cxn>
                <a:cxn ang="0">
                  <a:pos x="15" y="228"/>
                </a:cxn>
                <a:cxn ang="0">
                  <a:pos x="13" y="210"/>
                </a:cxn>
                <a:cxn ang="0">
                  <a:pos x="11" y="190"/>
                </a:cxn>
                <a:cxn ang="0">
                  <a:pos x="9" y="171"/>
                </a:cxn>
                <a:cxn ang="0">
                  <a:pos x="8" y="152"/>
                </a:cxn>
                <a:cxn ang="0">
                  <a:pos x="6" y="133"/>
                </a:cxn>
                <a:cxn ang="0">
                  <a:pos x="5" y="115"/>
                </a:cxn>
                <a:cxn ang="0">
                  <a:pos x="4" y="97"/>
                </a:cxn>
                <a:cxn ang="0">
                  <a:pos x="3" y="81"/>
                </a:cxn>
                <a:cxn ang="0">
                  <a:pos x="2" y="64"/>
                </a:cxn>
                <a:cxn ang="0">
                  <a:pos x="1" y="50"/>
                </a:cxn>
                <a:cxn ang="0">
                  <a:pos x="1" y="37"/>
                </a:cxn>
                <a:cxn ang="0">
                  <a:pos x="0" y="2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0" y="4"/>
                </a:cxn>
                <a:cxn ang="0">
                  <a:pos x="0" y="1"/>
                </a:cxn>
              </a:cxnLst>
              <a:rect l="0" t="0" r="r" b="b"/>
              <a:pathLst>
                <a:path w="88" h="386">
                  <a:moveTo>
                    <a:pt x="28" y="0"/>
                  </a:moveTo>
                  <a:lnTo>
                    <a:pt x="28" y="0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9" y="5"/>
                  </a:lnTo>
                  <a:lnTo>
                    <a:pt x="29" y="6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3" y="19"/>
                  </a:lnTo>
                  <a:lnTo>
                    <a:pt x="33" y="22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5" y="33"/>
                  </a:lnTo>
                  <a:lnTo>
                    <a:pt x="36" y="37"/>
                  </a:lnTo>
                  <a:lnTo>
                    <a:pt x="37" y="41"/>
                  </a:lnTo>
                  <a:lnTo>
                    <a:pt x="38" y="45"/>
                  </a:lnTo>
                  <a:lnTo>
                    <a:pt x="39" y="50"/>
                  </a:lnTo>
                  <a:lnTo>
                    <a:pt x="41" y="54"/>
                  </a:lnTo>
                  <a:lnTo>
                    <a:pt x="42" y="60"/>
                  </a:lnTo>
                  <a:lnTo>
                    <a:pt x="43" y="64"/>
                  </a:lnTo>
                  <a:lnTo>
                    <a:pt x="44" y="70"/>
                  </a:lnTo>
                  <a:lnTo>
                    <a:pt x="45" y="75"/>
                  </a:lnTo>
                  <a:lnTo>
                    <a:pt x="47" y="80"/>
                  </a:lnTo>
                  <a:lnTo>
                    <a:pt x="48" y="85"/>
                  </a:lnTo>
                  <a:lnTo>
                    <a:pt x="50" y="91"/>
                  </a:lnTo>
                  <a:lnTo>
                    <a:pt x="51" y="97"/>
                  </a:lnTo>
                  <a:lnTo>
                    <a:pt x="52" y="103"/>
                  </a:lnTo>
                  <a:lnTo>
                    <a:pt x="54" y="109"/>
                  </a:lnTo>
                  <a:lnTo>
                    <a:pt x="55" y="115"/>
                  </a:lnTo>
                  <a:lnTo>
                    <a:pt x="56" y="121"/>
                  </a:lnTo>
                  <a:lnTo>
                    <a:pt x="57" y="127"/>
                  </a:lnTo>
                  <a:lnTo>
                    <a:pt x="58" y="134"/>
                  </a:lnTo>
                  <a:lnTo>
                    <a:pt x="60" y="140"/>
                  </a:lnTo>
                  <a:lnTo>
                    <a:pt x="61" y="146"/>
                  </a:lnTo>
                  <a:lnTo>
                    <a:pt x="62" y="153"/>
                  </a:lnTo>
                  <a:lnTo>
                    <a:pt x="64" y="159"/>
                  </a:lnTo>
                  <a:lnTo>
                    <a:pt x="65" y="165"/>
                  </a:lnTo>
                  <a:lnTo>
                    <a:pt x="66" y="172"/>
                  </a:lnTo>
                  <a:lnTo>
                    <a:pt x="68" y="179"/>
                  </a:lnTo>
                  <a:lnTo>
                    <a:pt x="69" y="184"/>
                  </a:lnTo>
                  <a:lnTo>
                    <a:pt x="71" y="191"/>
                  </a:lnTo>
                  <a:lnTo>
                    <a:pt x="72" y="198"/>
                  </a:lnTo>
                  <a:lnTo>
                    <a:pt x="73" y="204"/>
                  </a:lnTo>
                  <a:lnTo>
                    <a:pt x="73" y="210"/>
                  </a:lnTo>
                  <a:lnTo>
                    <a:pt x="75" y="217"/>
                  </a:lnTo>
                  <a:lnTo>
                    <a:pt x="76" y="223"/>
                  </a:lnTo>
                  <a:lnTo>
                    <a:pt x="77" y="230"/>
                  </a:lnTo>
                  <a:lnTo>
                    <a:pt x="78" y="236"/>
                  </a:lnTo>
                  <a:lnTo>
                    <a:pt x="79" y="242"/>
                  </a:lnTo>
                  <a:lnTo>
                    <a:pt x="80" y="248"/>
                  </a:lnTo>
                  <a:lnTo>
                    <a:pt x="81" y="254"/>
                  </a:lnTo>
                  <a:lnTo>
                    <a:pt x="82" y="259"/>
                  </a:lnTo>
                  <a:lnTo>
                    <a:pt x="83" y="266"/>
                  </a:lnTo>
                  <a:lnTo>
                    <a:pt x="83" y="272"/>
                  </a:lnTo>
                  <a:lnTo>
                    <a:pt x="84" y="278"/>
                  </a:lnTo>
                  <a:lnTo>
                    <a:pt x="85" y="282"/>
                  </a:lnTo>
                  <a:lnTo>
                    <a:pt x="86" y="288"/>
                  </a:lnTo>
                  <a:lnTo>
                    <a:pt x="86" y="294"/>
                  </a:lnTo>
                  <a:lnTo>
                    <a:pt x="87" y="299"/>
                  </a:lnTo>
                  <a:lnTo>
                    <a:pt x="87" y="304"/>
                  </a:lnTo>
                  <a:lnTo>
                    <a:pt x="88" y="309"/>
                  </a:lnTo>
                  <a:lnTo>
                    <a:pt x="88" y="314"/>
                  </a:lnTo>
                  <a:lnTo>
                    <a:pt x="88" y="318"/>
                  </a:lnTo>
                  <a:lnTo>
                    <a:pt x="88" y="322"/>
                  </a:lnTo>
                  <a:lnTo>
                    <a:pt x="88" y="327"/>
                  </a:lnTo>
                  <a:lnTo>
                    <a:pt x="88" y="331"/>
                  </a:lnTo>
                  <a:lnTo>
                    <a:pt x="88" y="335"/>
                  </a:lnTo>
                  <a:lnTo>
                    <a:pt x="88" y="338"/>
                  </a:lnTo>
                  <a:lnTo>
                    <a:pt x="88" y="343"/>
                  </a:lnTo>
                  <a:lnTo>
                    <a:pt x="87" y="346"/>
                  </a:lnTo>
                  <a:lnTo>
                    <a:pt x="87" y="350"/>
                  </a:lnTo>
                  <a:lnTo>
                    <a:pt x="86" y="353"/>
                  </a:lnTo>
                  <a:lnTo>
                    <a:pt x="86" y="355"/>
                  </a:lnTo>
                  <a:lnTo>
                    <a:pt x="86" y="358"/>
                  </a:lnTo>
                  <a:lnTo>
                    <a:pt x="85" y="361"/>
                  </a:lnTo>
                  <a:lnTo>
                    <a:pt x="85" y="364"/>
                  </a:lnTo>
                  <a:lnTo>
                    <a:pt x="84" y="367"/>
                  </a:lnTo>
                  <a:lnTo>
                    <a:pt x="83" y="369"/>
                  </a:lnTo>
                  <a:lnTo>
                    <a:pt x="82" y="371"/>
                  </a:lnTo>
                  <a:lnTo>
                    <a:pt x="82" y="373"/>
                  </a:lnTo>
                  <a:lnTo>
                    <a:pt x="81" y="375"/>
                  </a:lnTo>
                  <a:lnTo>
                    <a:pt x="79" y="378"/>
                  </a:lnTo>
                  <a:lnTo>
                    <a:pt x="77" y="381"/>
                  </a:lnTo>
                  <a:lnTo>
                    <a:pt x="75" y="383"/>
                  </a:lnTo>
                  <a:lnTo>
                    <a:pt x="73" y="384"/>
                  </a:lnTo>
                  <a:lnTo>
                    <a:pt x="72" y="385"/>
                  </a:lnTo>
                  <a:lnTo>
                    <a:pt x="69" y="386"/>
                  </a:lnTo>
                  <a:lnTo>
                    <a:pt x="66" y="385"/>
                  </a:lnTo>
                  <a:lnTo>
                    <a:pt x="64" y="384"/>
                  </a:lnTo>
                  <a:lnTo>
                    <a:pt x="61" y="382"/>
                  </a:lnTo>
                  <a:lnTo>
                    <a:pt x="59" y="380"/>
                  </a:lnTo>
                  <a:lnTo>
                    <a:pt x="56" y="377"/>
                  </a:lnTo>
                  <a:lnTo>
                    <a:pt x="54" y="374"/>
                  </a:lnTo>
                  <a:lnTo>
                    <a:pt x="52" y="372"/>
                  </a:lnTo>
                  <a:lnTo>
                    <a:pt x="51" y="370"/>
                  </a:lnTo>
                  <a:lnTo>
                    <a:pt x="50" y="368"/>
                  </a:lnTo>
                  <a:lnTo>
                    <a:pt x="49" y="366"/>
                  </a:lnTo>
                  <a:lnTo>
                    <a:pt x="47" y="363"/>
                  </a:lnTo>
                  <a:lnTo>
                    <a:pt x="46" y="360"/>
                  </a:lnTo>
                  <a:lnTo>
                    <a:pt x="44" y="357"/>
                  </a:lnTo>
                  <a:lnTo>
                    <a:pt x="43" y="355"/>
                  </a:lnTo>
                  <a:lnTo>
                    <a:pt x="42" y="352"/>
                  </a:lnTo>
                  <a:lnTo>
                    <a:pt x="40" y="348"/>
                  </a:lnTo>
                  <a:lnTo>
                    <a:pt x="39" y="344"/>
                  </a:lnTo>
                  <a:lnTo>
                    <a:pt x="38" y="341"/>
                  </a:lnTo>
                  <a:lnTo>
                    <a:pt x="36" y="337"/>
                  </a:lnTo>
                  <a:lnTo>
                    <a:pt x="35" y="334"/>
                  </a:lnTo>
                  <a:lnTo>
                    <a:pt x="34" y="330"/>
                  </a:lnTo>
                  <a:lnTo>
                    <a:pt x="33" y="326"/>
                  </a:lnTo>
                  <a:lnTo>
                    <a:pt x="32" y="321"/>
                  </a:lnTo>
                  <a:lnTo>
                    <a:pt x="31" y="317"/>
                  </a:lnTo>
                  <a:lnTo>
                    <a:pt x="30" y="313"/>
                  </a:lnTo>
                  <a:lnTo>
                    <a:pt x="29" y="308"/>
                  </a:lnTo>
                  <a:lnTo>
                    <a:pt x="27" y="303"/>
                  </a:lnTo>
                  <a:lnTo>
                    <a:pt x="26" y="297"/>
                  </a:lnTo>
                  <a:lnTo>
                    <a:pt x="25" y="293"/>
                  </a:lnTo>
                  <a:lnTo>
                    <a:pt x="24" y="287"/>
                  </a:lnTo>
                  <a:lnTo>
                    <a:pt x="23" y="281"/>
                  </a:lnTo>
                  <a:lnTo>
                    <a:pt x="22" y="277"/>
                  </a:lnTo>
                  <a:lnTo>
                    <a:pt x="21" y="271"/>
                  </a:lnTo>
                  <a:lnTo>
                    <a:pt x="20" y="265"/>
                  </a:lnTo>
                  <a:lnTo>
                    <a:pt x="19" y="258"/>
                  </a:lnTo>
                  <a:lnTo>
                    <a:pt x="18" y="253"/>
                  </a:lnTo>
                  <a:lnTo>
                    <a:pt x="17" y="247"/>
                  </a:lnTo>
                  <a:lnTo>
                    <a:pt x="17" y="241"/>
                  </a:lnTo>
                  <a:lnTo>
                    <a:pt x="15" y="235"/>
                  </a:lnTo>
                  <a:lnTo>
                    <a:pt x="15" y="228"/>
                  </a:lnTo>
                  <a:lnTo>
                    <a:pt x="15" y="222"/>
                  </a:lnTo>
                  <a:lnTo>
                    <a:pt x="15" y="216"/>
                  </a:lnTo>
                  <a:lnTo>
                    <a:pt x="13" y="210"/>
                  </a:lnTo>
                  <a:lnTo>
                    <a:pt x="13" y="203"/>
                  </a:lnTo>
                  <a:lnTo>
                    <a:pt x="12" y="197"/>
                  </a:lnTo>
                  <a:lnTo>
                    <a:pt x="11" y="190"/>
                  </a:lnTo>
                  <a:lnTo>
                    <a:pt x="10" y="184"/>
                  </a:lnTo>
                  <a:lnTo>
                    <a:pt x="10" y="178"/>
                  </a:lnTo>
                  <a:lnTo>
                    <a:pt x="9" y="171"/>
                  </a:lnTo>
                  <a:lnTo>
                    <a:pt x="9" y="165"/>
                  </a:lnTo>
                  <a:lnTo>
                    <a:pt x="8" y="159"/>
                  </a:lnTo>
                  <a:lnTo>
                    <a:pt x="8" y="152"/>
                  </a:lnTo>
                  <a:lnTo>
                    <a:pt x="7" y="146"/>
                  </a:lnTo>
                  <a:lnTo>
                    <a:pt x="7" y="140"/>
                  </a:lnTo>
                  <a:lnTo>
                    <a:pt x="6" y="133"/>
                  </a:lnTo>
                  <a:lnTo>
                    <a:pt x="6" y="127"/>
                  </a:lnTo>
                  <a:lnTo>
                    <a:pt x="5" y="121"/>
                  </a:lnTo>
                  <a:lnTo>
                    <a:pt x="5" y="115"/>
                  </a:lnTo>
                  <a:lnTo>
                    <a:pt x="4" y="109"/>
                  </a:lnTo>
                  <a:lnTo>
                    <a:pt x="4" y="103"/>
                  </a:lnTo>
                  <a:lnTo>
                    <a:pt x="4" y="97"/>
                  </a:lnTo>
                  <a:lnTo>
                    <a:pt x="3" y="92"/>
                  </a:lnTo>
                  <a:lnTo>
                    <a:pt x="3" y="86"/>
                  </a:lnTo>
                  <a:lnTo>
                    <a:pt x="3" y="81"/>
                  </a:lnTo>
                  <a:lnTo>
                    <a:pt x="2" y="75"/>
                  </a:lnTo>
                  <a:lnTo>
                    <a:pt x="2" y="70"/>
                  </a:lnTo>
                  <a:lnTo>
                    <a:pt x="2" y="64"/>
                  </a:lnTo>
                  <a:lnTo>
                    <a:pt x="1" y="60"/>
                  </a:lnTo>
                  <a:lnTo>
                    <a:pt x="1" y="55"/>
                  </a:lnTo>
                  <a:lnTo>
                    <a:pt x="1" y="50"/>
                  </a:lnTo>
                  <a:lnTo>
                    <a:pt x="1" y="45"/>
                  </a:lnTo>
                  <a:lnTo>
                    <a:pt x="1" y="42"/>
                  </a:lnTo>
                  <a:lnTo>
                    <a:pt x="1" y="37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9" name="Freeform 10"/>
            <p:cNvSpPr>
              <a:spLocks/>
            </p:cNvSpPr>
            <p:nvPr/>
          </p:nvSpPr>
          <p:spPr bwMode="auto">
            <a:xfrm>
              <a:off x="1397" y="1217"/>
              <a:ext cx="216" cy="292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6" y="12"/>
                </a:cxn>
                <a:cxn ang="0">
                  <a:pos x="41" y="18"/>
                </a:cxn>
                <a:cxn ang="0">
                  <a:pos x="47" y="25"/>
                </a:cxn>
                <a:cxn ang="0">
                  <a:pos x="54" y="33"/>
                </a:cxn>
                <a:cxn ang="0">
                  <a:pos x="62" y="42"/>
                </a:cxn>
                <a:cxn ang="0">
                  <a:pos x="70" y="53"/>
                </a:cxn>
                <a:cxn ang="0">
                  <a:pos x="79" y="64"/>
                </a:cxn>
                <a:cxn ang="0">
                  <a:pos x="88" y="76"/>
                </a:cxn>
                <a:cxn ang="0">
                  <a:pos x="99" y="88"/>
                </a:cxn>
                <a:cxn ang="0">
                  <a:pos x="108" y="100"/>
                </a:cxn>
                <a:cxn ang="0">
                  <a:pos x="119" y="114"/>
                </a:cxn>
                <a:cxn ang="0">
                  <a:pos x="128" y="127"/>
                </a:cxn>
                <a:cxn ang="0">
                  <a:pos x="139" y="140"/>
                </a:cxn>
                <a:cxn ang="0">
                  <a:pos x="148" y="154"/>
                </a:cxn>
                <a:cxn ang="0">
                  <a:pos x="158" y="167"/>
                </a:cxn>
                <a:cxn ang="0">
                  <a:pos x="167" y="179"/>
                </a:cxn>
                <a:cxn ang="0">
                  <a:pos x="176" y="193"/>
                </a:cxn>
                <a:cxn ang="0">
                  <a:pos x="183" y="205"/>
                </a:cxn>
                <a:cxn ang="0">
                  <a:pos x="191" y="216"/>
                </a:cxn>
                <a:cxn ang="0">
                  <a:pos x="197" y="228"/>
                </a:cxn>
                <a:cxn ang="0">
                  <a:pos x="202" y="237"/>
                </a:cxn>
                <a:cxn ang="0">
                  <a:pos x="206" y="247"/>
                </a:cxn>
                <a:cxn ang="0">
                  <a:pos x="210" y="255"/>
                </a:cxn>
                <a:cxn ang="0">
                  <a:pos x="213" y="263"/>
                </a:cxn>
                <a:cxn ang="0">
                  <a:pos x="215" y="271"/>
                </a:cxn>
                <a:cxn ang="0">
                  <a:pos x="216" y="276"/>
                </a:cxn>
                <a:cxn ang="0">
                  <a:pos x="216" y="282"/>
                </a:cxn>
                <a:cxn ang="0">
                  <a:pos x="215" y="290"/>
                </a:cxn>
                <a:cxn ang="0">
                  <a:pos x="210" y="292"/>
                </a:cxn>
                <a:cxn ang="0">
                  <a:pos x="203" y="292"/>
                </a:cxn>
                <a:cxn ang="0">
                  <a:pos x="194" y="287"/>
                </a:cxn>
                <a:cxn ang="0">
                  <a:pos x="188" y="282"/>
                </a:cxn>
                <a:cxn ang="0">
                  <a:pos x="181" y="277"/>
                </a:cxn>
                <a:cxn ang="0">
                  <a:pos x="175" y="270"/>
                </a:cxn>
                <a:cxn ang="0">
                  <a:pos x="167" y="262"/>
                </a:cxn>
                <a:cxn ang="0">
                  <a:pos x="160" y="253"/>
                </a:cxn>
                <a:cxn ang="0">
                  <a:pos x="151" y="242"/>
                </a:cxn>
                <a:cxn ang="0">
                  <a:pos x="141" y="230"/>
                </a:cxn>
                <a:cxn ang="0">
                  <a:pos x="133" y="217"/>
                </a:cxn>
                <a:cxn ang="0">
                  <a:pos x="123" y="203"/>
                </a:cxn>
                <a:cxn ang="0">
                  <a:pos x="114" y="188"/>
                </a:cxn>
                <a:cxn ang="0">
                  <a:pos x="103" y="174"/>
                </a:cxn>
                <a:cxn ang="0">
                  <a:pos x="94" y="157"/>
                </a:cxn>
                <a:cxn ang="0">
                  <a:pos x="84" y="142"/>
                </a:cxn>
                <a:cxn ang="0">
                  <a:pos x="75" y="126"/>
                </a:cxn>
                <a:cxn ang="0">
                  <a:pos x="65" y="111"/>
                </a:cxn>
                <a:cxn ang="0">
                  <a:pos x="56" y="97"/>
                </a:cxn>
                <a:cxn ang="0">
                  <a:pos x="47" y="81"/>
                </a:cxn>
                <a:cxn ang="0">
                  <a:pos x="39" y="67"/>
                </a:cxn>
                <a:cxn ang="0">
                  <a:pos x="31" y="54"/>
                </a:cxn>
                <a:cxn ang="0">
                  <a:pos x="25" y="42"/>
                </a:cxn>
                <a:cxn ang="0">
                  <a:pos x="18" y="31"/>
                </a:cxn>
                <a:cxn ang="0">
                  <a:pos x="12" y="21"/>
                </a:cxn>
                <a:cxn ang="0">
                  <a:pos x="7" y="13"/>
                </a:cxn>
                <a:cxn ang="0">
                  <a:pos x="5" y="7"/>
                </a:cxn>
                <a:cxn ang="0">
                  <a:pos x="0" y="0"/>
                </a:cxn>
                <a:cxn ang="0">
                  <a:pos x="29" y="3"/>
                </a:cxn>
              </a:cxnLst>
              <a:rect l="0" t="0" r="r" b="b"/>
              <a:pathLst>
                <a:path w="216" h="292">
                  <a:moveTo>
                    <a:pt x="29" y="3"/>
                  </a:moveTo>
                  <a:lnTo>
                    <a:pt x="30" y="4"/>
                  </a:lnTo>
                  <a:lnTo>
                    <a:pt x="31" y="6"/>
                  </a:lnTo>
                  <a:lnTo>
                    <a:pt x="34" y="9"/>
                  </a:lnTo>
                  <a:lnTo>
                    <a:pt x="35" y="10"/>
                  </a:lnTo>
                  <a:lnTo>
                    <a:pt x="36" y="12"/>
                  </a:lnTo>
                  <a:lnTo>
                    <a:pt x="38" y="14"/>
                  </a:lnTo>
                  <a:lnTo>
                    <a:pt x="40" y="16"/>
                  </a:lnTo>
                  <a:lnTo>
                    <a:pt x="41" y="18"/>
                  </a:lnTo>
                  <a:lnTo>
                    <a:pt x="43" y="20"/>
                  </a:lnTo>
                  <a:lnTo>
                    <a:pt x="45" y="22"/>
                  </a:lnTo>
                  <a:lnTo>
                    <a:pt x="47" y="25"/>
                  </a:lnTo>
                  <a:lnTo>
                    <a:pt x="49" y="27"/>
                  </a:lnTo>
                  <a:lnTo>
                    <a:pt x="51" y="30"/>
                  </a:lnTo>
                  <a:lnTo>
                    <a:pt x="54" y="33"/>
                  </a:lnTo>
                  <a:lnTo>
                    <a:pt x="57" y="37"/>
                  </a:lnTo>
                  <a:lnTo>
                    <a:pt x="59" y="39"/>
                  </a:lnTo>
                  <a:lnTo>
                    <a:pt x="62" y="42"/>
                  </a:lnTo>
                  <a:lnTo>
                    <a:pt x="64" y="46"/>
                  </a:lnTo>
                  <a:lnTo>
                    <a:pt x="67" y="49"/>
                  </a:lnTo>
                  <a:lnTo>
                    <a:pt x="70" y="53"/>
                  </a:lnTo>
                  <a:lnTo>
                    <a:pt x="73" y="57"/>
                  </a:lnTo>
                  <a:lnTo>
                    <a:pt x="76" y="59"/>
                  </a:lnTo>
                  <a:lnTo>
                    <a:pt x="79" y="64"/>
                  </a:lnTo>
                  <a:lnTo>
                    <a:pt x="83" y="68"/>
                  </a:lnTo>
                  <a:lnTo>
                    <a:pt x="85" y="72"/>
                  </a:lnTo>
                  <a:lnTo>
                    <a:pt x="88" y="76"/>
                  </a:lnTo>
                  <a:lnTo>
                    <a:pt x="92" y="80"/>
                  </a:lnTo>
                  <a:lnTo>
                    <a:pt x="95" y="84"/>
                  </a:lnTo>
                  <a:lnTo>
                    <a:pt x="99" y="88"/>
                  </a:lnTo>
                  <a:lnTo>
                    <a:pt x="102" y="92"/>
                  </a:lnTo>
                  <a:lnTo>
                    <a:pt x="105" y="97"/>
                  </a:lnTo>
                  <a:lnTo>
                    <a:pt x="108" y="100"/>
                  </a:lnTo>
                  <a:lnTo>
                    <a:pt x="112" y="105"/>
                  </a:lnTo>
                  <a:lnTo>
                    <a:pt x="115" y="109"/>
                  </a:lnTo>
                  <a:lnTo>
                    <a:pt x="119" y="114"/>
                  </a:lnTo>
                  <a:lnTo>
                    <a:pt x="121" y="118"/>
                  </a:lnTo>
                  <a:lnTo>
                    <a:pt x="125" y="122"/>
                  </a:lnTo>
                  <a:lnTo>
                    <a:pt x="128" y="127"/>
                  </a:lnTo>
                  <a:lnTo>
                    <a:pt x="132" y="132"/>
                  </a:lnTo>
                  <a:lnTo>
                    <a:pt x="135" y="136"/>
                  </a:lnTo>
                  <a:lnTo>
                    <a:pt x="139" y="140"/>
                  </a:lnTo>
                  <a:lnTo>
                    <a:pt x="141" y="145"/>
                  </a:lnTo>
                  <a:lnTo>
                    <a:pt x="145" y="150"/>
                  </a:lnTo>
                  <a:lnTo>
                    <a:pt x="148" y="154"/>
                  </a:lnTo>
                  <a:lnTo>
                    <a:pt x="151" y="158"/>
                  </a:lnTo>
                  <a:lnTo>
                    <a:pt x="155" y="162"/>
                  </a:lnTo>
                  <a:lnTo>
                    <a:pt x="158" y="167"/>
                  </a:lnTo>
                  <a:lnTo>
                    <a:pt x="160" y="171"/>
                  </a:lnTo>
                  <a:lnTo>
                    <a:pt x="164" y="175"/>
                  </a:lnTo>
                  <a:lnTo>
                    <a:pt x="167" y="179"/>
                  </a:lnTo>
                  <a:lnTo>
                    <a:pt x="170" y="184"/>
                  </a:lnTo>
                  <a:lnTo>
                    <a:pt x="173" y="188"/>
                  </a:lnTo>
                  <a:lnTo>
                    <a:pt x="176" y="193"/>
                  </a:lnTo>
                  <a:lnTo>
                    <a:pt x="179" y="196"/>
                  </a:lnTo>
                  <a:lnTo>
                    <a:pt x="181" y="201"/>
                  </a:lnTo>
                  <a:lnTo>
                    <a:pt x="183" y="205"/>
                  </a:lnTo>
                  <a:lnTo>
                    <a:pt x="186" y="209"/>
                  </a:lnTo>
                  <a:lnTo>
                    <a:pt x="188" y="213"/>
                  </a:lnTo>
                  <a:lnTo>
                    <a:pt x="191" y="216"/>
                  </a:lnTo>
                  <a:lnTo>
                    <a:pt x="193" y="220"/>
                  </a:lnTo>
                  <a:lnTo>
                    <a:pt x="195" y="224"/>
                  </a:lnTo>
                  <a:lnTo>
                    <a:pt x="197" y="228"/>
                  </a:lnTo>
                  <a:lnTo>
                    <a:pt x="198" y="231"/>
                  </a:lnTo>
                  <a:lnTo>
                    <a:pt x="200" y="234"/>
                  </a:lnTo>
                  <a:lnTo>
                    <a:pt x="202" y="237"/>
                  </a:lnTo>
                  <a:lnTo>
                    <a:pt x="203" y="240"/>
                  </a:lnTo>
                  <a:lnTo>
                    <a:pt x="205" y="244"/>
                  </a:lnTo>
                  <a:lnTo>
                    <a:pt x="206" y="247"/>
                  </a:lnTo>
                  <a:lnTo>
                    <a:pt x="208" y="251"/>
                  </a:lnTo>
                  <a:lnTo>
                    <a:pt x="209" y="253"/>
                  </a:lnTo>
                  <a:lnTo>
                    <a:pt x="210" y="255"/>
                  </a:lnTo>
                  <a:lnTo>
                    <a:pt x="211" y="258"/>
                  </a:lnTo>
                  <a:lnTo>
                    <a:pt x="212" y="261"/>
                  </a:lnTo>
                  <a:lnTo>
                    <a:pt x="213" y="263"/>
                  </a:lnTo>
                  <a:lnTo>
                    <a:pt x="214" y="266"/>
                  </a:lnTo>
                  <a:lnTo>
                    <a:pt x="214" y="269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6" y="274"/>
                  </a:lnTo>
                  <a:lnTo>
                    <a:pt x="216" y="276"/>
                  </a:lnTo>
                  <a:lnTo>
                    <a:pt x="216" y="278"/>
                  </a:lnTo>
                  <a:lnTo>
                    <a:pt x="216" y="280"/>
                  </a:lnTo>
                  <a:lnTo>
                    <a:pt x="216" y="282"/>
                  </a:lnTo>
                  <a:lnTo>
                    <a:pt x="216" y="285"/>
                  </a:lnTo>
                  <a:lnTo>
                    <a:pt x="216" y="287"/>
                  </a:lnTo>
                  <a:lnTo>
                    <a:pt x="215" y="290"/>
                  </a:lnTo>
                  <a:lnTo>
                    <a:pt x="214" y="292"/>
                  </a:lnTo>
                  <a:lnTo>
                    <a:pt x="212" y="292"/>
                  </a:lnTo>
                  <a:lnTo>
                    <a:pt x="210" y="292"/>
                  </a:lnTo>
                  <a:lnTo>
                    <a:pt x="208" y="292"/>
                  </a:lnTo>
                  <a:lnTo>
                    <a:pt x="206" y="292"/>
                  </a:lnTo>
                  <a:lnTo>
                    <a:pt x="203" y="292"/>
                  </a:lnTo>
                  <a:lnTo>
                    <a:pt x="200" y="292"/>
                  </a:lnTo>
                  <a:lnTo>
                    <a:pt x="197" y="289"/>
                  </a:lnTo>
                  <a:lnTo>
                    <a:pt x="194" y="287"/>
                  </a:lnTo>
                  <a:lnTo>
                    <a:pt x="192" y="286"/>
                  </a:lnTo>
                  <a:lnTo>
                    <a:pt x="190" y="284"/>
                  </a:lnTo>
                  <a:lnTo>
                    <a:pt x="188" y="282"/>
                  </a:lnTo>
                  <a:lnTo>
                    <a:pt x="186" y="281"/>
                  </a:lnTo>
                  <a:lnTo>
                    <a:pt x="183" y="278"/>
                  </a:lnTo>
                  <a:lnTo>
                    <a:pt x="181" y="277"/>
                  </a:lnTo>
                  <a:lnTo>
                    <a:pt x="179" y="274"/>
                  </a:lnTo>
                  <a:lnTo>
                    <a:pt x="177" y="273"/>
                  </a:lnTo>
                  <a:lnTo>
                    <a:pt x="175" y="270"/>
                  </a:lnTo>
                  <a:lnTo>
                    <a:pt x="172" y="268"/>
                  </a:lnTo>
                  <a:lnTo>
                    <a:pt x="170" y="264"/>
                  </a:lnTo>
                  <a:lnTo>
                    <a:pt x="167" y="262"/>
                  </a:lnTo>
                  <a:lnTo>
                    <a:pt x="164" y="259"/>
                  </a:lnTo>
                  <a:lnTo>
                    <a:pt x="162" y="255"/>
                  </a:lnTo>
                  <a:lnTo>
                    <a:pt x="160" y="253"/>
                  </a:lnTo>
                  <a:lnTo>
                    <a:pt x="157" y="250"/>
                  </a:lnTo>
                  <a:lnTo>
                    <a:pt x="154" y="246"/>
                  </a:lnTo>
                  <a:lnTo>
                    <a:pt x="151" y="242"/>
                  </a:lnTo>
                  <a:lnTo>
                    <a:pt x="148" y="237"/>
                  </a:lnTo>
                  <a:lnTo>
                    <a:pt x="145" y="234"/>
                  </a:lnTo>
                  <a:lnTo>
                    <a:pt x="141" y="230"/>
                  </a:lnTo>
                  <a:lnTo>
                    <a:pt x="139" y="225"/>
                  </a:lnTo>
                  <a:lnTo>
                    <a:pt x="136" y="221"/>
                  </a:lnTo>
                  <a:lnTo>
                    <a:pt x="133" y="217"/>
                  </a:lnTo>
                  <a:lnTo>
                    <a:pt x="130" y="212"/>
                  </a:lnTo>
                  <a:lnTo>
                    <a:pt x="126" y="208"/>
                  </a:lnTo>
                  <a:lnTo>
                    <a:pt x="123" y="203"/>
                  </a:lnTo>
                  <a:lnTo>
                    <a:pt x="121" y="198"/>
                  </a:lnTo>
                  <a:lnTo>
                    <a:pt x="117" y="194"/>
                  </a:lnTo>
                  <a:lnTo>
                    <a:pt x="114" y="188"/>
                  </a:lnTo>
                  <a:lnTo>
                    <a:pt x="111" y="183"/>
                  </a:lnTo>
                  <a:lnTo>
                    <a:pt x="107" y="178"/>
                  </a:lnTo>
                  <a:lnTo>
                    <a:pt x="103" y="174"/>
                  </a:lnTo>
                  <a:lnTo>
                    <a:pt x="101" y="168"/>
                  </a:lnTo>
                  <a:lnTo>
                    <a:pt x="97" y="162"/>
                  </a:lnTo>
                  <a:lnTo>
                    <a:pt x="94" y="157"/>
                  </a:lnTo>
                  <a:lnTo>
                    <a:pt x="91" y="153"/>
                  </a:lnTo>
                  <a:lnTo>
                    <a:pt x="87" y="147"/>
                  </a:lnTo>
                  <a:lnTo>
                    <a:pt x="84" y="142"/>
                  </a:lnTo>
                  <a:lnTo>
                    <a:pt x="81" y="137"/>
                  </a:lnTo>
                  <a:lnTo>
                    <a:pt x="78" y="132"/>
                  </a:lnTo>
                  <a:lnTo>
                    <a:pt x="75" y="126"/>
                  </a:lnTo>
                  <a:lnTo>
                    <a:pt x="71" y="121"/>
                  </a:lnTo>
                  <a:lnTo>
                    <a:pt x="68" y="117"/>
                  </a:lnTo>
                  <a:lnTo>
                    <a:pt x="65" y="111"/>
                  </a:lnTo>
                  <a:lnTo>
                    <a:pt x="62" y="106"/>
                  </a:lnTo>
                  <a:lnTo>
                    <a:pt x="59" y="101"/>
                  </a:lnTo>
                  <a:lnTo>
                    <a:pt x="56" y="97"/>
                  </a:lnTo>
                  <a:lnTo>
                    <a:pt x="53" y="91"/>
                  </a:lnTo>
                  <a:lnTo>
                    <a:pt x="50" y="86"/>
                  </a:lnTo>
                  <a:lnTo>
                    <a:pt x="47" y="81"/>
                  </a:lnTo>
                  <a:lnTo>
                    <a:pt x="45" y="77"/>
                  </a:lnTo>
                  <a:lnTo>
                    <a:pt x="42" y="72"/>
                  </a:lnTo>
                  <a:lnTo>
                    <a:pt x="39" y="67"/>
                  </a:lnTo>
                  <a:lnTo>
                    <a:pt x="36" y="63"/>
                  </a:lnTo>
                  <a:lnTo>
                    <a:pt x="34" y="59"/>
                  </a:lnTo>
                  <a:lnTo>
                    <a:pt x="31" y="54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25" y="42"/>
                  </a:lnTo>
                  <a:lnTo>
                    <a:pt x="22" y="39"/>
                  </a:lnTo>
                  <a:lnTo>
                    <a:pt x="20" y="35"/>
                  </a:lnTo>
                  <a:lnTo>
                    <a:pt x="18" y="31"/>
                  </a:lnTo>
                  <a:lnTo>
                    <a:pt x="16" y="28"/>
                  </a:lnTo>
                  <a:lnTo>
                    <a:pt x="14" y="24"/>
                  </a:lnTo>
                  <a:lnTo>
                    <a:pt x="12" y="21"/>
                  </a:lnTo>
                  <a:lnTo>
                    <a:pt x="10" y="19"/>
                  </a:lnTo>
                  <a:lnTo>
                    <a:pt x="9" y="16"/>
                  </a:lnTo>
                  <a:lnTo>
                    <a:pt x="7" y="13"/>
                  </a:lnTo>
                  <a:lnTo>
                    <a:pt x="6" y="11"/>
                  </a:lnTo>
                  <a:lnTo>
                    <a:pt x="6" y="9"/>
                  </a:lnTo>
                  <a:lnTo>
                    <a:pt x="5" y="7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0" name="Freeform 11"/>
            <p:cNvSpPr>
              <a:spLocks/>
            </p:cNvSpPr>
            <p:nvPr/>
          </p:nvSpPr>
          <p:spPr bwMode="auto">
            <a:xfrm>
              <a:off x="1468" y="1218"/>
              <a:ext cx="334" cy="148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10" y="6"/>
                </a:cxn>
                <a:cxn ang="0">
                  <a:pos x="17" y="11"/>
                </a:cxn>
                <a:cxn ang="0">
                  <a:pos x="26" y="18"/>
                </a:cxn>
                <a:cxn ang="0">
                  <a:pos x="35" y="23"/>
                </a:cxn>
                <a:cxn ang="0">
                  <a:pos x="46" y="30"/>
                </a:cxn>
                <a:cxn ang="0">
                  <a:pos x="58" y="38"/>
                </a:cxn>
                <a:cxn ang="0">
                  <a:pos x="71" y="46"/>
                </a:cxn>
                <a:cxn ang="0">
                  <a:pos x="85" y="55"/>
                </a:cxn>
                <a:cxn ang="0">
                  <a:pos x="100" y="62"/>
                </a:cxn>
                <a:cxn ang="0">
                  <a:pos x="114" y="72"/>
                </a:cxn>
                <a:cxn ang="0">
                  <a:pos x="129" y="80"/>
                </a:cxn>
                <a:cxn ang="0">
                  <a:pos x="146" y="89"/>
                </a:cxn>
                <a:cxn ang="0">
                  <a:pos x="161" y="97"/>
                </a:cxn>
                <a:cxn ang="0">
                  <a:pos x="177" y="106"/>
                </a:cxn>
                <a:cxn ang="0">
                  <a:pos x="192" y="114"/>
                </a:cxn>
                <a:cxn ang="0">
                  <a:pos x="207" y="120"/>
                </a:cxn>
                <a:cxn ang="0">
                  <a:pos x="223" y="127"/>
                </a:cxn>
                <a:cxn ang="0">
                  <a:pos x="237" y="134"/>
                </a:cxn>
                <a:cxn ang="0">
                  <a:pos x="250" y="138"/>
                </a:cxn>
                <a:cxn ang="0">
                  <a:pos x="262" y="141"/>
                </a:cxn>
                <a:cxn ang="0">
                  <a:pos x="274" y="145"/>
                </a:cxn>
                <a:cxn ang="0">
                  <a:pos x="284" y="147"/>
                </a:cxn>
                <a:cxn ang="0">
                  <a:pos x="294" y="148"/>
                </a:cxn>
                <a:cxn ang="0">
                  <a:pos x="302" y="148"/>
                </a:cxn>
                <a:cxn ang="0">
                  <a:pos x="310" y="148"/>
                </a:cxn>
                <a:cxn ang="0">
                  <a:pos x="317" y="146"/>
                </a:cxn>
                <a:cxn ang="0">
                  <a:pos x="322" y="145"/>
                </a:cxn>
                <a:cxn ang="0">
                  <a:pos x="330" y="139"/>
                </a:cxn>
                <a:cxn ang="0">
                  <a:pos x="334" y="132"/>
                </a:cxn>
                <a:cxn ang="0">
                  <a:pos x="331" y="123"/>
                </a:cxn>
                <a:cxn ang="0">
                  <a:pos x="325" y="113"/>
                </a:cxn>
                <a:cxn ang="0">
                  <a:pos x="320" y="107"/>
                </a:cxn>
                <a:cxn ang="0">
                  <a:pos x="313" y="101"/>
                </a:cxn>
                <a:cxn ang="0">
                  <a:pos x="305" y="96"/>
                </a:cxn>
                <a:cxn ang="0">
                  <a:pos x="296" y="90"/>
                </a:cxn>
                <a:cxn ang="0">
                  <a:pos x="285" y="84"/>
                </a:cxn>
                <a:cxn ang="0">
                  <a:pos x="273" y="78"/>
                </a:cxn>
                <a:cxn ang="0">
                  <a:pos x="260" y="72"/>
                </a:cxn>
                <a:cxn ang="0">
                  <a:pos x="244" y="66"/>
                </a:cxn>
                <a:cxn ang="0">
                  <a:pos x="228" y="59"/>
                </a:cxn>
                <a:cxn ang="0">
                  <a:pos x="212" y="55"/>
                </a:cxn>
                <a:cxn ang="0">
                  <a:pos x="195" y="49"/>
                </a:cxn>
                <a:cxn ang="0">
                  <a:pos x="178" y="43"/>
                </a:cxn>
                <a:cxn ang="0">
                  <a:pos x="160" y="38"/>
                </a:cxn>
                <a:cxn ang="0">
                  <a:pos x="143" y="34"/>
                </a:cxn>
                <a:cxn ang="0">
                  <a:pos x="125" y="29"/>
                </a:cxn>
                <a:cxn ang="0">
                  <a:pos x="108" y="25"/>
                </a:cxn>
                <a:cxn ang="0">
                  <a:pos x="91" y="20"/>
                </a:cxn>
                <a:cxn ang="0">
                  <a:pos x="75" y="17"/>
                </a:cxn>
                <a:cxn ang="0">
                  <a:pos x="61" y="13"/>
                </a:cxn>
                <a:cxn ang="0">
                  <a:pos x="47" y="10"/>
                </a:cxn>
                <a:cxn ang="0">
                  <a:pos x="34" y="7"/>
                </a:cxn>
                <a:cxn ang="0">
                  <a:pos x="24" y="4"/>
                </a:cxn>
                <a:cxn ang="0">
                  <a:pos x="14" y="2"/>
                </a:cxn>
                <a:cxn ang="0">
                  <a:pos x="8" y="1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34" h="148">
                  <a:moveTo>
                    <a:pt x="0" y="0"/>
                  </a:moveTo>
                  <a:lnTo>
                    <a:pt x="1" y="1"/>
                  </a:lnTo>
                  <a:lnTo>
                    <a:pt x="3" y="2"/>
                  </a:lnTo>
                  <a:lnTo>
                    <a:pt x="7" y="4"/>
                  </a:lnTo>
                  <a:lnTo>
                    <a:pt x="8" y="5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7" y="11"/>
                  </a:lnTo>
                  <a:lnTo>
                    <a:pt x="20" y="13"/>
                  </a:lnTo>
                  <a:lnTo>
                    <a:pt x="23" y="15"/>
                  </a:lnTo>
                  <a:lnTo>
                    <a:pt x="26" y="18"/>
                  </a:lnTo>
                  <a:lnTo>
                    <a:pt x="29" y="19"/>
                  </a:lnTo>
                  <a:lnTo>
                    <a:pt x="31" y="21"/>
                  </a:lnTo>
                  <a:lnTo>
                    <a:pt x="35" y="23"/>
                  </a:lnTo>
                  <a:lnTo>
                    <a:pt x="39" y="25"/>
                  </a:lnTo>
                  <a:lnTo>
                    <a:pt x="42" y="27"/>
                  </a:lnTo>
                  <a:lnTo>
                    <a:pt x="46" y="30"/>
                  </a:lnTo>
                  <a:lnTo>
                    <a:pt x="50" y="33"/>
                  </a:lnTo>
                  <a:lnTo>
                    <a:pt x="54" y="36"/>
                  </a:lnTo>
                  <a:lnTo>
                    <a:pt x="58" y="38"/>
                  </a:lnTo>
                  <a:lnTo>
                    <a:pt x="62" y="40"/>
                  </a:lnTo>
                  <a:lnTo>
                    <a:pt x="67" y="43"/>
                  </a:lnTo>
                  <a:lnTo>
                    <a:pt x="71" y="46"/>
                  </a:lnTo>
                  <a:lnTo>
                    <a:pt x="75" y="48"/>
                  </a:lnTo>
                  <a:lnTo>
                    <a:pt x="80" y="51"/>
                  </a:lnTo>
                  <a:lnTo>
                    <a:pt x="85" y="55"/>
                  </a:lnTo>
                  <a:lnTo>
                    <a:pt x="90" y="58"/>
                  </a:lnTo>
                  <a:lnTo>
                    <a:pt x="94" y="59"/>
                  </a:lnTo>
                  <a:lnTo>
                    <a:pt x="100" y="62"/>
                  </a:lnTo>
                  <a:lnTo>
                    <a:pt x="105" y="65"/>
                  </a:lnTo>
                  <a:lnTo>
                    <a:pt x="109" y="69"/>
                  </a:lnTo>
                  <a:lnTo>
                    <a:pt x="114" y="72"/>
                  </a:lnTo>
                  <a:lnTo>
                    <a:pt x="120" y="75"/>
                  </a:lnTo>
                  <a:lnTo>
                    <a:pt x="125" y="77"/>
                  </a:lnTo>
                  <a:lnTo>
                    <a:pt x="129" y="80"/>
                  </a:lnTo>
                  <a:lnTo>
                    <a:pt x="135" y="83"/>
                  </a:lnTo>
                  <a:lnTo>
                    <a:pt x="140" y="86"/>
                  </a:lnTo>
                  <a:lnTo>
                    <a:pt x="146" y="89"/>
                  </a:lnTo>
                  <a:lnTo>
                    <a:pt x="151" y="92"/>
                  </a:lnTo>
                  <a:lnTo>
                    <a:pt x="156" y="95"/>
                  </a:lnTo>
                  <a:lnTo>
                    <a:pt x="161" y="97"/>
                  </a:lnTo>
                  <a:lnTo>
                    <a:pt x="166" y="100"/>
                  </a:lnTo>
                  <a:lnTo>
                    <a:pt x="172" y="103"/>
                  </a:lnTo>
                  <a:lnTo>
                    <a:pt x="177" y="106"/>
                  </a:lnTo>
                  <a:lnTo>
                    <a:pt x="182" y="108"/>
                  </a:lnTo>
                  <a:lnTo>
                    <a:pt x="186" y="111"/>
                  </a:lnTo>
                  <a:lnTo>
                    <a:pt x="192" y="114"/>
                  </a:lnTo>
                  <a:lnTo>
                    <a:pt x="197" y="116"/>
                  </a:lnTo>
                  <a:lnTo>
                    <a:pt x="203" y="118"/>
                  </a:lnTo>
                  <a:lnTo>
                    <a:pt x="207" y="120"/>
                  </a:lnTo>
                  <a:lnTo>
                    <a:pt x="213" y="123"/>
                  </a:lnTo>
                  <a:lnTo>
                    <a:pt x="217" y="125"/>
                  </a:lnTo>
                  <a:lnTo>
                    <a:pt x="223" y="127"/>
                  </a:lnTo>
                  <a:lnTo>
                    <a:pt x="227" y="129"/>
                  </a:lnTo>
                  <a:lnTo>
                    <a:pt x="232" y="132"/>
                  </a:lnTo>
                  <a:lnTo>
                    <a:pt x="237" y="134"/>
                  </a:lnTo>
                  <a:lnTo>
                    <a:pt x="241" y="135"/>
                  </a:lnTo>
                  <a:lnTo>
                    <a:pt x="245" y="136"/>
                  </a:lnTo>
                  <a:lnTo>
                    <a:pt x="250" y="138"/>
                  </a:lnTo>
                  <a:lnTo>
                    <a:pt x="254" y="139"/>
                  </a:lnTo>
                  <a:lnTo>
                    <a:pt x="259" y="140"/>
                  </a:lnTo>
                  <a:lnTo>
                    <a:pt x="262" y="141"/>
                  </a:lnTo>
                  <a:lnTo>
                    <a:pt x="266" y="143"/>
                  </a:lnTo>
                  <a:lnTo>
                    <a:pt x="270" y="143"/>
                  </a:lnTo>
                  <a:lnTo>
                    <a:pt x="274" y="145"/>
                  </a:lnTo>
                  <a:lnTo>
                    <a:pt x="278" y="145"/>
                  </a:lnTo>
                  <a:lnTo>
                    <a:pt x="281" y="146"/>
                  </a:lnTo>
                  <a:lnTo>
                    <a:pt x="284" y="147"/>
                  </a:lnTo>
                  <a:lnTo>
                    <a:pt x="287" y="147"/>
                  </a:lnTo>
                  <a:lnTo>
                    <a:pt x="291" y="148"/>
                  </a:lnTo>
                  <a:lnTo>
                    <a:pt x="294" y="148"/>
                  </a:lnTo>
                  <a:lnTo>
                    <a:pt x="297" y="148"/>
                  </a:lnTo>
                  <a:lnTo>
                    <a:pt x="300" y="148"/>
                  </a:lnTo>
                  <a:lnTo>
                    <a:pt x="302" y="148"/>
                  </a:lnTo>
                  <a:lnTo>
                    <a:pt x="305" y="148"/>
                  </a:lnTo>
                  <a:lnTo>
                    <a:pt x="307" y="148"/>
                  </a:lnTo>
                  <a:lnTo>
                    <a:pt x="310" y="148"/>
                  </a:lnTo>
                  <a:lnTo>
                    <a:pt x="312" y="147"/>
                  </a:lnTo>
                  <a:lnTo>
                    <a:pt x="315" y="147"/>
                  </a:lnTo>
                  <a:lnTo>
                    <a:pt x="317" y="146"/>
                  </a:lnTo>
                  <a:lnTo>
                    <a:pt x="319" y="146"/>
                  </a:lnTo>
                  <a:lnTo>
                    <a:pt x="320" y="145"/>
                  </a:lnTo>
                  <a:lnTo>
                    <a:pt x="322" y="145"/>
                  </a:lnTo>
                  <a:lnTo>
                    <a:pt x="325" y="143"/>
                  </a:lnTo>
                  <a:lnTo>
                    <a:pt x="328" y="141"/>
                  </a:lnTo>
                  <a:lnTo>
                    <a:pt x="330" y="139"/>
                  </a:lnTo>
                  <a:lnTo>
                    <a:pt x="332" y="137"/>
                  </a:lnTo>
                  <a:lnTo>
                    <a:pt x="333" y="135"/>
                  </a:lnTo>
                  <a:lnTo>
                    <a:pt x="334" y="132"/>
                  </a:lnTo>
                  <a:lnTo>
                    <a:pt x="333" y="129"/>
                  </a:lnTo>
                  <a:lnTo>
                    <a:pt x="333" y="126"/>
                  </a:lnTo>
                  <a:lnTo>
                    <a:pt x="331" y="123"/>
                  </a:lnTo>
                  <a:lnTo>
                    <a:pt x="330" y="119"/>
                  </a:lnTo>
                  <a:lnTo>
                    <a:pt x="328" y="116"/>
                  </a:lnTo>
                  <a:lnTo>
                    <a:pt x="325" y="113"/>
                  </a:lnTo>
                  <a:lnTo>
                    <a:pt x="323" y="111"/>
                  </a:lnTo>
                  <a:lnTo>
                    <a:pt x="321" y="109"/>
                  </a:lnTo>
                  <a:lnTo>
                    <a:pt x="320" y="107"/>
                  </a:lnTo>
                  <a:lnTo>
                    <a:pt x="318" y="105"/>
                  </a:lnTo>
                  <a:lnTo>
                    <a:pt x="316" y="103"/>
                  </a:lnTo>
                  <a:lnTo>
                    <a:pt x="313" y="101"/>
                  </a:lnTo>
                  <a:lnTo>
                    <a:pt x="311" y="99"/>
                  </a:lnTo>
                  <a:lnTo>
                    <a:pt x="308" y="97"/>
                  </a:lnTo>
                  <a:lnTo>
                    <a:pt x="305" y="96"/>
                  </a:lnTo>
                  <a:lnTo>
                    <a:pt x="302" y="94"/>
                  </a:lnTo>
                  <a:lnTo>
                    <a:pt x="299" y="92"/>
                  </a:lnTo>
                  <a:lnTo>
                    <a:pt x="296" y="90"/>
                  </a:lnTo>
                  <a:lnTo>
                    <a:pt x="293" y="88"/>
                  </a:lnTo>
                  <a:lnTo>
                    <a:pt x="289" y="86"/>
                  </a:lnTo>
                  <a:lnTo>
                    <a:pt x="285" y="84"/>
                  </a:lnTo>
                  <a:lnTo>
                    <a:pt x="281" y="82"/>
                  </a:lnTo>
                  <a:lnTo>
                    <a:pt x="278" y="80"/>
                  </a:lnTo>
                  <a:lnTo>
                    <a:pt x="273" y="78"/>
                  </a:lnTo>
                  <a:lnTo>
                    <a:pt x="268" y="76"/>
                  </a:lnTo>
                  <a:lnTo>
                    <a:pt x="264" y="74"/>
                  </a:lnTo>
                  <a:lnTo>
                    <a:pt x="260" y="72"/>
                  </a:lnTo>
                  <a:lnTo>
                    <a:pt x="255" y="70"/>
                  </a:lnTo>
                  <a:lnTo>
                    <a:pt x="249" y="68"/>
                  </a:lnTo>
                  <a:lnTo>
                    <a:pt x="244" y="66"/>
                  </a:lnTo>
                  <a:lnTo>
                    <a:pt x="240" y="64"/>
                  </a:lnTo>
                  <a:lnTo>
                    <a:pt x="234" y="61"/>
                  </a:lnTo>
                  <a:lnTo>
                    <a:pt x="228" y="59"/>
                  </a:lnTo>
                  <a:lnTo>
                    <a:pt x="224" y="58"/>
                  </a:lnTo>
                  <a:lnTo>
                    <a:pt x="218" y="56"/>
                  </a:lnTo>
                  <a:lnTo>
                    <a:pt x="212" y="55"/>
                  </a:lnTo>
                  <a:lnTo>
                    <a:pt x="206" y="53"/>
                  </a:lnTo>
                  <a:lnTo>
                    <a:pt x="202" y="51"/>
                  </a:lnTo>
                  <a:lnTo>
                    <a:pt x="195" y="49"/>
                  </a:lnTo>
                  <a:lnTo>
                    <a:pt x="189" y="47"/>
                  </a:lnTo>
                  <a:lnTo>
                    <a:pt x="184" y="45"/>
                  </a:lnTo>
                  <a:lnTo>
                    <a:pt x="178" y="43"/>
                  </a:lnTo>
                  <a:lnTo>
                    <a:pt x="172" y="41"/>
                  </a:lnTo>
                  <a:lnTo>
                    <a:pt x="166" y="40"/>
                  </a:lnTo>
                  <a:lnTo>
                    <a:pt x="160" y="38"/>
                  </a:lnTo>
                  <a:lnTo>
                    <a:pt x="154" y="38"/>
                  </a:lnTo>
                  <a:lnTo>
                    <a:pt x="148" y="36"/>
                  </a:lnTo>
                  <a:lnTo>
                    <a:pt x="143" y="34"/>
                  </a:lnTo>
                  <a:lnTo>
                    <a:pt x="137" y="32"/>
                  </a:lnTo>
                  <a:lnTo>
                    <a:pt x="131" y="31"/>
                  </a:lnTo>
                  <a:lnTo>
                    <a:pt x="125" y="29"/>
                  </a:lnTo>
                  <a:lnTo>
                    <a:pt x="119" y="27"/>
                  </a:lnTo>
                  <a:lnTo>
                    <a:pt x="113" y="26"/>
                  </a:lnTo>
                  <a:lnTo>
                    <a:pt x="108" y="25"/>
                  </a:lnTo>
                  <a:lnTo>
                    <a:pt x="103" y="23"/>
                  </a:lnTo>
                  <a:lnTo>
                    <a:pt x="97" y="21"/>
                  </a:lnTo>
                  <a:lnTo>
                    <a:pt x="91" y="20"/>
                  </a:lnTo>
                  <a:lnTo>
                    <a:pt x="87" y="19"/>
                  </a:lnTo>
                  <a:lnTo>
                    <a:pt x="81" y="18"/>
                  </a:lnTo>
                  <a:lnTo>
                    <a:pt x="75" y="17"/>
                  </a:lnTo>
                  <a:lnTo>
                    <a:pt x="70" y="16"/>
                  </a:lnTo>
                  <a:lnTo>
                    <a:pt x="66" y="15"/>
                  </a:lnTo>
                  <a:lnTo>
                    <a:pt x="61" y="13"/>
                  </a:lnTo>
                  <a:lnTo>
                    <a:pt x="56" y="12"/>
                  </a:lnTo>
                  <a:lnTo>
                    <a:pt x="51" y="11"/>
                  </a:lnTo>
                  <a:lnTo>
                    <a:pt x="47" y="10"/>
                  </a:lnTo>
                  <a:lnTo>
                    <a:pt x="43" y="9"/>
                  </a:lnTo>
                  <a:lnTo>
                    <a:pt x="38" y="8"/>
                  </a:lnTo>
                  <a:lnTo>
                    <a:pt x="34" y="7"/>
                  </a:lnTo>
                  <a:lnTo>
                    <a:pt x="31" y="6"/>
                  </a:lnTo>
                  <a:lnTo>
                    <a:pt x="28" y="5"/>
                  </a:lnTo>
                  <a:lnTo>
                    <a:pt x="24" y="4"/>
                  </a:lnTo>
                  <a:lnTo>
                    <a:pt x="21" y="4"/>
                  </a:lnTo>
                  <a:lnTo>
                    <a:pt x="18" y="3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1" name="Freeform 12"/>
            <p:cNvSpPr>
              <a:spLocks/>
            </p:cNvSpPr>
            <p:nvPr/>
          </p:nvSpPr>
          <p:spPr bwMode="auto">
            <a:xfrm>
              <a:off x="1445" y="1178"/>
              <a:ext cx="294" cy="206"/>
            </a:xfrm>
            <a:custGeom>
              <a:avLst/>
              <a:gdLst/>
              <a:ahLst/>
              <a:cxnLst>
                <a:cxn ang="0">
                  <a:pos x="31" y="42"/>
                </a:cxn>
                <a:cxn ang="0">
                  <a:pos x="39" y="50"/>
                </a:cxn>
                <a:cxn ang="0">
                  <a:pos x="48" y="57"/>
                </a:cxn>
                <a:cxn ang="0">
                  <a:pos x="57" y="64"/>
                </a:cxn>
                <a:cxn ang="0">
                  <a:pos x="69" y="74"/>
                </a:cxn>
                <a:cxn ang="0">
                  <a:pos x="80" y="84"/>
                </a:cxn>
                <a:cxn ang="0">
                  <a:pos x="93" y="95"/>
                </a:cxn>
                <a:cxn ang="0">
                  <a:pos x="106" y="105"/>
                </a:cxn>
                <a:cxn ang="0">
                  <a:pos x="119" y="117"/>
                </a:cxn>
                <a:cxn ang="0">
                  <a:pos x="132" y="128"/>
                </a:cxn>
                <a:cxn ang="0">
                  <a:pos x="146" y="138"/>
                </a:cxn>
                <a:cxn ang="0">
                  <a:pos x="159" y="149"/>
                </a:cxn>
                <a:cxn ang="0">
                  <a:pos x="172" y="158"/>
                </a:cxn>
                <a:cxn ang="0">
                  <a:pos x="184" y="168"/>
                </a:cxn>
                <a:cxn ang="0">
                  <a:pos x="195" y="175"/>
                </a:cxn>
                <a:cxn ang="0">
                  <a:pos x="204" y="181"/>
                </a:cxn>
                <a:cxn ang="0">
                  <a:pos x="212" y="188"/>
                </a:cxn>
                <a:cxn ang="0">
                  <a:pos x="223" y="195"/>
                </a:cxn>
                <a:cxn ang="0">
                  <a:pos x="234" y="200"/>
                </a:cxn>
                <a:cxn ang="0">
                  <a:pos x="243" y="205"/>
                </a:cxn>
                <a:cxn ang="0">
                  <a:pos x="253" y="205"/>
                </a:cxn>
                <a:cxn ang="0">
                  <a:pos x="263" y="201"/>
                </a:cxn>
                <a:cxn ang="0">
                  <a:pos x="275" y="195"/>
                </a:cxn>
                <a:cxn ang="0">
                  <a:pos x="287" y="188"/>
                </a:cxn>
                <a:cxn ang="0">
                  <a:pos x="294" y="176"/>
                </a:cxn>
                <a:cxn ang="0">
                  <a:pos x="293" y="169"/>
                </a:cxn>
                <a:cxn ang="0">
                  <a:pos x="289" y="160"/>
                </a:cxn>
                <a:cxn ang="0">
                  <a:pos x="281" y="151"/>
                </a:cxn>
                <a:cxn ang="0">
                  <a:pos x="268" y="140"/>
                </a:cxn>
                <a:cxn ang="0">
                  <a:pos x="257" y="131"/>
                </a:cxn>
                <a:cxn ang="0">
                  <a:pos x="248" y="125"/>
                </a:cxn>
                <a:cxn ang="0">
                  <a:pos x="240" y="118"/>
                </a:cxn>
                <a:cxn ang="0">
                  <a:pos x="230" y="113"/>
                </a:cxn>
                <a:cxn ang="0">
                  <a:pos x="220" y="106"/>
                </a:cxn>
                <a:cxn ang="0">
                  <a:pos x="209" y="99"/>
                </a:cxn>
                <a:cxn ang="0">
                  <a:pos x="199" y="93"/>
                </a:cxn>
                <a:cxn ang="0">
                  <a:pos x="188" y="86"/>
                </a:cxn>
                <a:cxn ang="0">
                  <a:pos x="176" y="78"/>
                </a:cxn>
                <a:cxn ang="0">
                  <a:pos x="165" y="72"/>
                </a:cxn>
                <a:cxn ang="0">
                  <a:pos x="153" y="65"/>
                </a:cxn>
                <a:cxn ang="0">
                  <a:pos x="142" y="59"/>
                </a:cxn>
                <a:cxn ang="0">
                  <a:pos x="131" y="52"/>
                </a:cxn>
                <a:cxn ang="0">
                  <a:pos x="118" y="45"/>
                </a:cxn>
                <a:cxn ang="0">
                  <a:pos x="107" y="39"/>
                </a:cxn>
                <a:cxn ang="0">
                  <a:pos x="96" y="34"/>
                </a:cxn>
                <a:cxn ang="0">
                  <a:pos x="85" y="28"/>
                </a:cxn>
                <a:cxn ang="0">
                  <a:pos x="74" y="23"/>
                </a:cxn>
                <a:cxn ang="0">
                  <a:pos x="65" y="19"/>
                </a:cxn>
                <a:cxn ang="0">
                  <a:pos x="55" y="15"/>
                </a:cxn>
                <a:cxn ang="0">
                  <a:pos x="47" y="11"/>
                </a:cxn>
                <a:cxn ang="0">
                  <a:pos x="35" y="7"/>
                </a:cxn>
                <a:cxn ang="0">
                  <a:pos x="25" y="2"/>
                </a:cxn>
                <a:cxn ang="0">
                  <a:pos x="19" y="0"/>
                </a:cxn>
              </a:cxnLst>
              <a:rect l="0" t="0" r="r" b="b"/>
              <a:pathLst>
                <a:path w="294" h="206">
                  <a:moveTo>
                    <a:pt x="27" y="39"/>
                  </a:moveTo>
                  <a:lnTo>
                    <a:pt x="28" y="39"/>
                  </a:lnTo>
                  <a:lnTo>
                    <a:pt x="29" y="40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6" y="47"/>
                  </a:lnTo>
                  <a:lnTo>
                    <a:pt x="37" y="48"/>
                  </a:lnTo>
                  <a:lnTo>
                    <a:pt x="39" y="50"/>
                  </a:lnTo>
                  <a:lnTo>
                    <a:pt x="41" y="51"/>
                  </a:lnTo>
                  <a:lnTo>
                    <a:pt x="44" y="53"/>
                  </a:lnTo>
                  <a:lnTo>
                    <a:pt x="46" y="55"/>
                  </a:lnTo>
                  <a:lnTo>
                    <a:pt x="48" y="57"/>
                  </a:lnTo>
                  <a:lnTo>
                    <a:pt x="50" y="59"/>
                  </a:lnTo>
                  <a:lnTo>
                    <a:pt x="53" y="60"/>
                  </a:lnTo>
                  <a:lnTo>
                    <a:pt x="54" y="62"/>
                  </a:lnTo>
                  <a:lnTo>
                    <a:pt x="57" y="64"/>
                  </a:lnTo>
                  <a:lnTo>
                    <a:pt x="60" y="67"/>
                  </a:lnTo>
                  <a:lnTo>
                    <a:pt x="63" y="69"/>
                  </a:lnTo>
                  <a:lnTo>
                    <a:pt x="65" y="71"/>
                  </a:lnTo>
                  <a:lnTo>
                    <a:pt x="69" y="74"/>
                  </a:lnTo>
                  <a:lnTo>
                    <a:pt x="71" y="77"/>
                  </a:lnTo>
                  <a:lnTo>
                    <a:pt x="73" y="78"/>
                  </a:lnTo>
                  <a:lnTo>
                    <a:pt x="76" y="81"/>
                  </a:lnTo>
                  <a:lnTo>
                    <a:pt x="80" y="84"/>
                  </a:lnTo>
                  <a:lnTo>
                    <a:pt x="83" y="87"/>
                  </a:lnTo>
                  <a:lnTo>
                    <a:pt x="87" y="90"/>
                  </a:lnTo>
                  <a:lnTo>
                    <a:pt x="90" y="92"/>
                  </a:lnTo>
                  <a:lnTo>
                    <a:pt x="93" y="95"/>
                  </a:lnTo>
                  <a:lnTo>
                    <a:pt x="95" y="97"/>
                  </a:lnTo>
                  <a:lnTo>
                    <a:pt x="99" y="99"/>
                  </a:lnTo>
                  <a:lnTo>
                    <a:pt x="102" y="102"/>
                  </a:lnTo>
                  <a:lnTo>
                    <a:pt x="106" y="105"/>
                  </a:lnTo>
                  <a:lnTo>
                    <a:pt x="109" y="108"/>
                  </a:lnTo>
                  <a:lnTo>
                    <a:pt x="112" y="111"/>
                  </a:lnTo>
                  <a:lnTo>
                    <a:pt x="115" y="114"/>
                  </a:lnTo>
                  <a:lnTo>
                    <a:pt x="119" y="117"/>
                  </a:lnTo>
                  <a:lnTo>
                    <a:pt x="122" y="119"/>
                  </a:lnTo>
                  <a:lnTo>
                    <a:pt x="126" y="122"/>
                  </a:lnTo>
                  <a:lnTo>
                    <a:pt x="129" y="124"/>
                  </a:lnTo>
                  <a:lnTo>
                    <a:pt x="132" y="128"/>
                  </a:lnTo>
                  <a:lnTo>
                    <a:pt x="136" y="130"/>
                  </a:lnTo>
                  <a:lnTo>
                    <a:pt x="140" y="134"/>
                  </a:lnTo>
                  <a:lnTo>
                    <a:pt x="143" y="136"/>
                  </a:lnTo>
                  <a:lnTo>
                    <a:pt x="146" y="138"/>
                  </a:lnTo>
                  <a:lnTo>
                    <a:pt x="150" y="140"/>
                  </a:lnTo>
                  <a:lnTo>
                    <a:pt x="152" y="144"/>
                  </a:lnTo>
                  <a:lnTo>
                    <a:pt x="156" y="146"/>
                  </a:lnTo>
                  <a:lnTo>
                    <a:pt x="159" y="149"/>
                  </a:lnTo>
                  <a:lnTo>
                    <a:pt x="163" y="151"/>
                  </a:lnTo>
                  <a:lnTo>
                    <a:pt x="166" y="154"/>
                  </a:lnTo>
                  <a:lnTo>
                    <a:pt x="169" y="156"/>
                  </a:lnTo>
                  <a:lnTo>
                    <a:pt x="172" y="158"/>
                  </a:lnTo>
                  <a:lnTo>
                    <a:pt x="175" y="161"/>
                  </a:lnTo>
                  <a:lnTo>
                    <a:pt x="178" y="163"/>
                  </a:lnTo>
                  <a:lnTo>
                    <a:pt x="181" y="166"/>
                  </a:lnTo>
                  <a:lnTo>
                    <a:pt x="184" y="168"/>
                  </a:lnTo>
                  <a:lnTo>
                    <a:pt x="187" y="170"/>
                  </a:lnTo>
                  <a:lnTo>
                    <a:pt x="189" y="172"/>
                  </a:lnTo>
                  <a:lnTo>
                    <a:pt x="192" y="174"/>
                  </a:lnTo>
                  <a:lnTo>
                    <a:pt x="195" y="175"/>
                  </a:lnTo>
                  <a:lnTo>
                    <a:pt x="197" y="177"/>
                  </a:lnTo>
                  <a:lnTo>
                    <a:pt x="200" y="179"/>
                  </a:lnTo>
                  <a:lnTo>
                    <a:pt x="202" y="180"/>
                  </a:lnTo>
                  <a:lnTo>
                    <a:pt x="204" y="181"/>
                  </a:lnTo>
                  <a:lnTo>
                    <a:pt x="206" y="183"/>
                  </a:lnTo>
                  <a:lnTo>
                    <a:pt x="208" y="185"/>
                  </a:lnTo>
                  <a:lnTo>
                    <a:pt x="210" y="186"/>
                  </a:lnTo>
                  <a:lnTo>
                    <a:pt x="212" y="188"/>
                  </a:lnTo>
                  <a:lnTo>
                    <a:pt x="214" y="189"/>
                  </a:lnTo>
                  <a:lnTo>
                    <a:pt x="216" y="190"/>
                  </a:lnTo>
                  <a:lnTo>
                    <a:pt x="220" y="193"/>
                  </a:lnTo>
                  <a:lnTo>
                    <a:pt x="223" y="195"/>
                  </a:lnTo>
                  <a:lnTo>
                    <a:pt x="226" y="196"/>
                  </a:lnTo>
                  <a:lnTo>
                    <a:pt x="228" y="197"/>
                  </a:lnTo>
                  <a:lnTo>
                    <a:pt x="231" y="199"/>
                  </a:lnTo>
                  <a:lnTo>
                    <a:pt x="234" y="200"/>
                  </a:lnTo>
                  <a:lnTo>
                    <a:pt x="236" y="201"/>
                  </a:lnTo>
                  <a:lnTo>
                    <a:pt x="238" y="203"/>
                  </a:lnTo>
                  <a:lnTo>
                    <a:pt x="240" y="203"/>
                  </a:lnTo>
                  <a:lnTo>
                    <a:pt x="243" y="205"/>
                  </a:lnTo>
                  <a:lnTo>
                    <a:pt x="246" y="205"/>
                  </a:lnTo>
                  <a:lnTo>
                    <a:pt x="248" y="206"/>
                  </a:lnTo>
                  <a:lnTo>
                    <a:pt x="250" y="205"/>
                  </a:lnTo>
                  <a:lnTo>
                    <a:pt x="253" y="205"/>
                  </a:lnTo>
                  <a:lnTo>
                    <a:pt x="255" y="204"/>
                  </a:lnTo>
                  <a:lnTo>
                    <a:pt x="258" y="203"/>
                  </a:lnTo>
                  <a:lnTo>
                    <a:pt x="260" y="202"/>
                  </a:lnTo>
                  <a:lnTo>
                    <a:pt x="263" y="201"/>
                  </a:lnTo>
                  <a:lnTo>
                    <a:pt x="266" y="199"/>
                  </a:lnTo>
                  <a:lnTo>
                    <a:pt x="268" y="197"/>
                  </a:lnTo>
                  <a:lnTo>
                    <a:pt x="272" y="196"/>
                  </a:lnTo>
                  <a:lnTo>
                    <a:pt x="275" y="195"/>
                  </a:lnTo>
                  <a:lnTo>
                    <a:pt x="278" y="193"/>
                  </a:lnTo>
                  <a:lnTo>
                    <a:pt x="282" y="192"/>
                  </a:lnTo>
                  <a:lnTo>
                    <a:pt x="285" y="189"/>
                  </a:lnTo>
                  <a:lnTo>
                    <a:pt x="287" y="188"/>
                  </a:lnTo>
                  <a:lnTo>
                    <a:pt x="289" y="185"/>
                  </a:lnTo>
                  <a:lnTo>
                    <a:pt x="291" y="182"/>
                  </a:lnTo>
                  <a:lnTo>
                    <a:pt x="293" y="179"/>
                  </a:lnTo>
                  <a:lnTo>
                    <a:pt x="294" y="176"/>
                  </a:lnTo>
                  <a:lnTo>
                    <a:pt x="293" y="175"/>
                  </a:lnTo>
                  <a:lnTo>
                    <a:pt x="293" y="173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2" y="166"/>
                  </a:lnTo>
                  <a:lnTo>
                    <a:pt x="291" y="164"/>
                  </a:lnTo>
                  <a:lnTo>
                    <a:pt x="290" y="162"/>
                  </a:lnTo>
                  <a:lnTo>
                    <a:pt x="289" y="160"/>
                  </a:lnTo>
                  <a:lnTo>
                    <a:pt x="286" y="157"/>
                  </a:lnTo>
                  <a:lnTo>
                    <a:pt x="285" y="156"/>
                  </a:lnTo>
                  <a:lnTo>
                    <a:pt x="283" y="153"/>
                  </a:lnTo>
                  <a:lnTo>
                    <a:pt x="281" y="151"/>
                  </a:lnTo>
                  <a:lnTo>
                    <a:pt x="278" y="148"/>
                  </a:lnTo>
                  <a:lnTo>
                    <a:pt x="275" y="145"/>
                  </a:lnTo>
                  <a:lnTo>
                    <a:pt x="271" y="142"/>
                  </a:lnTo>
                  <a:lnTo>
                    <a:pt x="268" y="140"/>
                  </a:lnTo>
                  <a:lnTo>
                    <a:pt x="265" y="137"/>
                  </a:lnTo>
                  <a:lnTo>
                    <a:pt x="261" y="134"/>
                  </a:lnTo>
                  <a:lnTo>
                    <a:pt x="259" y="132"/>
                  </a:lnTo>
                  <a:lnTo>
                    <a:pt x="257" y="131"/>
                  </a:lnTo>
                  <a:lnTo>
                    <a:pt x="254" y="130"/>
                  </a:lnTo>
                  <a:lnTo>
                    <a:pt x="252" y="128"/>
                  </a:lnTo>
                  <a:lnTo>
                    <a:pt x="250" y="127"/>
                  </a:lnTo>
                  <a:lnTo>
                    <a:pt x="248" y="125"/>
                  </a:lnTo>
                  <a:lnTo>
                    <a:pt x="247" y="123"/>
                  </a:lnTo>
                  <a:lnTo>
                    <a:pt x="245" y="122"/>
                  </a:lnTo>
                  <a:lnTo>
                    <a:pt x="242" y="120"/>
                  </a:lnTo>
                  <a:lnTo>
                    <a:pt x="240" y="118"/>
                  </a:lnTo>
                  <a:lnTo>
                    <a:pt x="237" y="117"/>
                  </a:lnTo>
                  <a:lnTo>
                    <a:pt x="235" y="116"/>
                  </a:lnTo>
                  <a:lnTo>
                    <a:pt x="232" y="114"/>
                  </a:lnTo>
                  <a:lnTo>
                    <a:pt x="230" y="113"/>
                  </a:lnTo>
                  <a:lnTo>
                    <a:pt x="227" y="111"/>
                  </a:lnTo>
                  <a:lnTo>
                    <a:pt x="225" y="109"/>
                  </a:lnTo>
                  <a:lnTo>
                    <a:pt x="222" y="107"/>
                  </a:lnTo>
                  <a:lnTo>
                    <a:pt x="220" y="106"/>
                  </a:lnTo>
                  <a:lnTo>
                    <a:pt x="217" y="104"/>
                  </a:lnTo>
                  <a:lnTo>
                    <a:pt x="214" y="102"/>
                  </a:lnTo>
                  <a:lnTo>
                    <a:pt x="212" y="101"/>
                  </a:lnTo>
                  <a:lnTo>
                    <a:pt x="209" y="99"/>
                  </a:lnTo>
                  <a:lnTo>
                    <a:pt x="207" y="98"/>
                  </a:lnTo>
                  <a:lnTo>
                    <a:pt x="204" y="96"/>
                  </a:lnTo>
                  <a:lnTo>
                    <a:pt x="201" y="95"/>
                  </a:lnTo>
                  <a:lnTo>
                    <a:pt x="199" y="93"/>
                  </a:lnTo>
                  <a:lnTo>
                    <a:pt x="196" y="91"/>
                  </a:lnTo>
                  <a:lnTo>
                    <a:pt x="193" y="90"/>
                  </a:lnTo>
                  <a:lnTo>
                    <a:pt x="190" y="87"/>
                  </a:lnTo>
                  <a:lnTo>
                    <a:pt x="188" y="86"/>
                  </a:lnTo>
                  <a:lnTo>
                    <a:pt x="185" y="84"/>
                  </a:lnTo>
                  <a:lnTo>
                    <a:pt x="182" y="82"/>
                  </a:lnTo>
                  <a:lnTo>
                    <a:pt x="179" y="80"/>
                  </a:lnTo>
                  <a:lnTo>
                    <a:pt x="176" y="78"/>
                  </a:lnTo>
                  <a:lnTo>
                    <a:pt x="173" y="78"/>
                  </a:lnTo>
                  <a:lnTo>
                    <a:pt x="170" y="76"/>
                  </a:lnTo>
                  <a:lnTo>
                    <a:pt x="168" y="74"/>
                  </a:lnTo>
                  <a:lnTo>
                    <a:pt x="165" y="72"/>
                  </a:lnTo>
                  <a:lnTo>
                    <a:pt x="162" y="70"/>
                  </a:lnTo>
                  <a:lnTo>
                    <a:pt x="159" y="69"/>
                  </a:lnTo>
                  <a:lnTo>
                    <a:pt x="156" y="67"/>
                  </a:lnTo>
                  <a:lnTo>
                    <a:pt x="153" y="65"/>
                  </a:lnTo>
                  <a:lnTo>
                    <a:pt x="150" y="63"/>
                  </a:lnTo>
                  <a:lnTo>
                    <a:pt x="148" y="62"/>
                  </a:lnTo>
                  <a:lnTo>
                    <a:pt x="145" y="60"/>
                  </a:lnTo>
                  <a:lnTo>
                    <a:pt x="142" y="59"/>
                  </a:lnTo>
                  <a:lnTo>
                    <a:pt x="139" y="57"/>
                  </a:lnTo>
                  <a:lnTo>
                    <a:pt x="136" y="55"/>
                  </a:lnTo>
                  <a:lnTo>
                    <a:pt x="133" y="53"/>
                  </a:lnTo>
                  <a:lnTo>
                    <a:pt x="131" y="52"/>
                  </a:lnTo>
                  <a:lnTo>
                    <a:pt x="128" y="50"/>
                  </a:lnTo>
                  <a:lnTo>
                    <a:pt x="125" y="49"/>
                  </a:lnTo>
                  <a:lnTo>
                    <a:pt x="121" y="47"/>
                  </a:lnTo>
                  <a:lnTo>
                    <a:pt x="118" y="45"/>
                  </a:lnTo>
                  <a:lnTo>
                    <a:pt x="115" y="43"/>
                  </a:lnTo>
                  <a:lnTo>
                    <a:pt x="112" y="42"/>
                  </a:lnTo>
                  <a:lnTo>
                    <a:pt x="110" y="40"/>
                  </a:lnTo>
                  <a:lnTo>
                    <a:pt x="107" y="39"/>
                  </a:lnTo>
                  <a:lnTo>
                    <a:pt x="104" y="38"/>
                  </a:lnTo>
                  <a:lnTo>
                    <a:pt x="102" y="37"/>
                  </a:lnTo>
                  <a:lnTo>
                    <a:pt x="98" y="35"/>
                  </a:lnTo>
                  <a:lnTo>
                    <a:pt x="96" y="34"/>
                  </a:lnTo>
                  <a:lnTo>
                    <a:pt x="93" y="32"/>
                  </a:lnTo>
                  <a:lnTo>
                    <a:pt x="91" y="31"/>
                  </a:lnTo>
                  <a:lnTo>
                    <a:pt x="88" y="30"/>
                  </a:lnTo>
                  <a:lnTo>
                    <a:pt x="85" y="28"/>
                  </a:lnTo>
                  <a:lnTo>
                    <a:pt x="82" y="27"/>
                  </a:lnTo>
                  <a:lnTo>
                    <a:pt x="80" y="26"/>
                  </a:lnTo>
                  <a:lnTo>
                    <a:pt x="77" y="25"/>
                  </a:lnTo>
                  <a:lnTo>
                    <a:pt x="74" y="23"/>
                  </a:lnTo>
                  <a:lnTo>
                    <a:pt x="72" y="22"/>
                  </a:lnTo>
                  <a:lnTo>
                    <a:pt x="70" y="21"/>
                  </a:lnTo>
                  <a:lnTo>
                    <a:pt x="67" y="20"/>
                  </a:lnTo>
                  <a:lnTo>
                    <a:pt x="65" y="19"/>
                  </a:lnTo>
                  <a:lnTo>
                    <a:pt x="63" y="18"/>
                  </a:lnTo>
                  <a:lnTo>
                    <a:pt x="60" y="18"/>
                  </a:lnTo>
                  <a:lnTo>
                    <a:pt x="58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2" y="13"/>
                  </a:lnTo>
                  <a:lnTo>
                    <a:pt x="49" y="12"/>
                  </a:lnTo>
                  <a:lnTo>
                    <a:pt x="47" y="11"/>
                  </a:lnTo>
                  <a:lnTo>
                    <a:pt x="45" y="10"/>
                  </a:lnTo>
                  <a:lnTo>
                    <a:pt x="43" y="10"/>
                  </a:lnTo>
                  <a:lnTo>
                    <a:pt x="39" y="8"/>
                  </a:lnTo>
                  <a:lnTo>
                    <a:pt x="35" y="7"/>
                  </a:lnTo>
                  <a:lnTo>
                    <a:pt x="33" y="6"/>
                  </a:lnTo>
                  <a:lnTo>
                    <a:pt x="31" y="5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20"/>
                  </a:lnTo>
                  <a:lnTo>
                    <a:pt x="27" y="39"/>
                  </a:lnTo>
                  <a:lnTo>
                    <a:pt x="27" y="39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2" name="Freeform 13"/>
            <p:cNvSpPr>
              <a:spLocks/>
            </p:cNvSpPr>
            <p:nvPr/>
          </p:nvSpPr>
          <p:spPr bwMode="auto">
            <a:xfrm>
              <a:off x="1430" y="1159"/>
              <a:ext cx="333" cy="148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10" y="6"/>
                </a:cxn>
                <a:cxn ang="0">
                  <a:pos x="17" y="11"/>
                </a:cxn>
                <a:cxn ang="0">
                  <a:pos x="26" y="17"/>
                </a:cxn>
                <a:cxn ang="0">
                  <a:pos x="35" y="23"/>
                </a:cxn>
                <a:cxn ang="0">
                  <a:pos x="46" y="30"/>
                </a:cxn>
                <a:cxn ang="0">
                  <a:pos x="58" y="38"/>
                </a:cxn>
                <a:cxn ang="0">
                  <a:pos x="71" y="45"/>
                </a:cxn>
                <a:cxn ang="0">
                  <a:pos x="85" y="54"/>
                </a:cxn>
                <a:cxn ang="0">
                  <a:pos x="100" y="62"/>
                </a:cxn>
                <a:cxn ang="0">
                  <a:pos x="114" y="72"/>
                </a:cxn>
                <a:cxn ang="0">
                  <a:pos x="129" y="80"/>
                </a:cxn>
                <a:cxn ang="0">
                  <a:pos x="146" y="89"/>
                </a:cxn>
                <a:cxn ang="0">
                  <a:pos x="161" y="97"/>
                </a:cxn>
                <a:cxn ang="0">
                  <a:pos x="176" y="106"/>
                </a:cxn>
                <a:cxn ang="0">
                  <a:pos x="191" y="114"/>
                </a:cxn>
                <a:cxn ang="0">
                  <a:pos x="206" y="120"/>
                </a:cxn>
                <a:cxn ang="0">
                  <a:pos x="222" y="127"/>
                </a:cxn>
                <a:cxn ang="0">
                  <a:pos x="236" y="132"/>
                </a:cxn>
                <a:cxn ang="0">
                  <a:pos x="249" y="137"/>
                </a:cxn>
                <a:cxn ang="0">
                  <a:pos x="262" y="141"/>
                </a:cxn>
                <a:cxn ang="0">
                  <a:pos x="273" y="144"/>
                </a:cxn>
                <a:cxn ang="0">
                  <a:pos x="283" y="146"/>
                </a:cxn>
                <a:cxn ang="0">
                  <a:pos x="293" y="147"/>
                </a:cxn>
                <a:cxn ang="0">
                  <a:pos x="302" y="147"/>
                </a:cxn>
                <a:cxn ang="0">
                  <a:pos x="310" y="147"/>
                </a:cxn>
                <a:cxn ang="0">
                  <a:pos x="317" y="146"/>
                </a:cxn>
                <a:cxn ang="0">
                  <a:pos x="322" y="144"/>
                </a:cxn>
                <a:cxn ang="0">
                  <a:pos x="330" y="138"/>
                </a:cxn>
                <a:cxn ang="0">
                  <a:pos x="333" y="132"/>
                </a:cxn>
                <a:cxn ang="0">
                  <a:pos x="331" y="122"/>
                </a:cxn>
                <a:cxn ang="0">
                  <a:pos x="325" y="112"/>
                </a:cxn>
                <a:cxn ang="0">
                  <a:pos x="319" y="106"/>
                </a:cxn>
                <a:cxn ang="0">
                  <a:pos x="313" y="100"/>
                </a:cxn>
                <a:cxn ang="0">
                  <a:pos x="304" y="95"/>
                </a:cxn>
                <a:cxn ang="0">
                  <a:pos x="295" y="89"/>
                </a:cxn>
                <a:cxn ang="0">
                  <a:pos x="284" y="83"/>
                </a:cxn>
                <a:cxn ang="0">
                  <a:pos x="272" y="77"/>
                </a:cxn>
                <a:cxn ang="0">
                  <a:pos x="258" y="71"/>
                </a:cxn>
                <a:cxn ang="0">
                  <a:pos x="243" y="65"/>
                </a:cxn>
                <a:cxn ang="0">
                  <a:pos x="227" y="59"/>
                </a:cxn>
                <a:cxn ang="0">
                  <a:pos x="211" y="54"/>
                </a:cxn>
                <a:cxn ang="0">
                  <a:pos x="194" y="48"/>
                </a:cxn>
                <a:cxn ang="0">
                  <a:pos x="177" y="43"/>
                </a:cxn>
                <a:cxn ang="0">
                  <a:pos x="159" y="38"/>
                </a:cxn>
                <a:cxn ang="0">
                  <a:pos x="142" y="34"/>
                </a:cxn>
                <a:cxn ang="0">
                  <a:pos x="125" y="28"/>
                </a:cxn>
                <a:cxn ang="0">
                  <a:pos x="108" y="24"/>
                </a:cxn>
                <a:cxn ang="0">
                  <a:pos x="91" y="19"/>
                </a:cxn>
                <a:cxn ang="0">
                  <a:pos x="75" y="17"/>
                </a:cxn>
                <a:cxn ang="0">
                  <a:pos x="61" y="13"/>
                </a:cxn>
                <a:cxn ang="0">
                  <a:pos x="47" y="10"/>
                </a:cxn>
                <a:cxn ang="0">
                  <a:pos x="34" y="7"/>
                </a:cxn>
                <a:cxn ang="0">
                  <a:pos x="24" y="4"/>
                </a:cxn>
                <a:cxn ang="0">
                  <a:pos x="14" y="2"/>
                </a:cxn>
                <a:cxn ang="0">
                  <a:pos x="8" y="1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33" h="148">
                  <a:moveTo>
                    <a:pt x="0" y="0"/>
                  </a:moveTo>
                  <a:lnTo>
                    <a:pt x="1" y="1"/>
                  </a:lnTo>
                  <a:lnTo>
                    <a:pt x="3" y="2"/>
                  </a:lnTo>
                  <a:lnTo>
                    <a:pt x="7" y="4"/>
                  </a:lnTo>
                  <a:lnTo>
                    <a:pt x="8" y="5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7" y="11"/>
                  </a:lnTo>
                  <a:lnTo>
                    <a:pt x="20" y="13"/>
                  </a:lnTo>
                  <a:lnTo>
                    <a:pt x="23" y="15"/>
                  </a:lnTo>
                  <a:lnTo>
                    <a:pt x="26" y="17"/>
                  </a:lnTo>
                  <a:lnTo>
                    <a:pt x="29" y="19"/>
                  </a:lnTo>
                  <a:lnTo>
                    <a:pt x="31" y="21"/>
                  </a:lnTo>
                  <a:lnTo>
                    <a:pt x="35" y="23"/>
                  </a:lnTo>
                  <a:lnTo>
                    <a:pt x="39" y="25"/>
                  </a:lnTo>
                  <a:lnTo>
                    <a:pt x="42" y="27"/>
                  </a:lnTo>
                  <a:lnTo>
                    <a:pt x="46" y="30"/>
                  </a:lnTo>
                  <a:lnTo>
                    <a:pt x="50" y="33"/>
                  </a:lnTo>
                  <a:lnTo>
                    <a:pt x="54" y="36"/>
                  </a:lnTo>
                  <a:lnTo>
                    <a:pt x="58" y="38"/>
                  </a:lnTo>
                  <a:lnTo>
                    <a:pt x="62" y="40"/>
                  </a:lnTo>
                  <a:lnTo>
                    <a:pt x="67" y="42"/>
                  </a:lnTo>
                  <a:lnTo>
                    <a:pt x="71" y="45"/>
                  </a:lnTo>
                  <a:lnTo>
                    <a:pt x="75" y="48"/>
                  </a:lnTo>
                  <a:lnTo>
                    <a:pt x="80" y="51"/>
                  </a:lnTo>
                  <a:lnTo>
                    <a:pt x="85" y="54"/>
                  </a:lnTo>
                  <a:lnTo>
                    <a:pt x="90" y="58"/>
                  </a:lnTo>
                  <a:lnTo>
                    <a:pt x="94" y="59"/>
                  </a:lnTo>
                  <a:lnTo>
                    <a:pt x="100" y="62"/>
                  </a:lnTo>
                  <a:lnTo>
                    <a:pt x="105" y="65"/>
                  </a:lnTo>
                  <a:lnTo>
                    <a:pt x="109" y="69"/>
                  </a:lnTo>
                  <a:lnTo>
                    <a:pt x="114" y="72"/>
                  </a:lnTo>
                  <a:lnTo>
                    <a:pt x="119" y="75"/>
                  </a:lnTo>
                  <a:lnTo>
                    <a:pt x="125" y="78"/>
                  </a:lnTo>
                  <a:lnTo>
                    <a:pt x="129" y="80"/>
                  </a:lnTo>
                  <a:lnTo>
                    <a:pt x="135" y="83"/>
                  </a:lnTo>
                  <a:lnTo>
                    <a:pt x="140" y="86"/>
                  </a:lnTo>
                  <a:lnTo>
                    <a:pt x="146" y="89"/>
                  </a:lnTo>
                  <a:lnTo>
                    <a:pt x="150" y="92"/>
                  </a:lnTo>
                  <a:lnTo>
                    <a:pt x="155" y="95"/>
                  </a:lnTo>
                  <a:lnTo>
                    <a:pt x="161" y="97"/>
                  </a:lnTo>
                  <a:lnTo>
                    <a:pt x="166" y="100"/>
                  </a:lnTo>
                  <a:lnTo>
                    <a:pt x="171" y="103"/>
                  </a:lnTo>
                  <a:lnTo>
                    <a:pt x="176" y="106"/>
                  </a:lnTo>
                  <a:lnTo>
                    <a:pt x="182" y="108"/>
                  </a:lnTo>
                  <a:lnTo>
                    <a:pt x="186" y="111"/>
                  </a:lnTo>
                  <a:lnTo>
                    <a:pt x="191" y="114"/>
                  </a:lnTo>
                  <a:lnTo>
                    <a:pt x="197" y="116"/>
                  </a:lnTo>
                  <a:lnTo>
                    <a:pt x="202" y="117"/>
                  </a:lnTo>
                  <a:lnTo>
                    <a:pt x="206" y="120"/>
                  </a:lnTo>
                  <a:lnTo>
                    <a:pt x="212" y="123"/>
                  </a:lnTo>
                  <a:lnTo>
                    <a:pt x="217" y="124"/>
                  </a:lnTo>
                  <a:lnTo>
                    <a:pt x="222" y="127"/>
                  </a:lnTo>
                  <a:lnTo>
                    <a:pt x="226" y="129"/>
                  </a:lnTo>
                  <a:lnTo>
                    <a:pt x="231" y="131"/>
                  </a:lnTo>
                  <a:lnTo>
                    <a:pt x="236" y="132"/>
                  </a:lnTo>
                  <a:lnTo>
                    <a:pt x="240" y="134"/>
                  </a:lnTo>
                  <a:lnTo>
                    <a:pt x="244" y="136"/>
                  </a:lnTo>
                  <a:lnTo>
                    <a:pt x="249" y="137"/>
                  </a:lnTo>
                  <a:lnTo>
                    <a:pt x="253" y="138"/>
                  </a:lnTo>
                  <a:lnTo>
                    <a:pt x="258" y="140"/>
                  </a:lnTo>
                  <a:lnTo>
                    <a:pt x="262" y="141"/>
                  </a:lnTo>
                  <a:lnTo>
                    <a:pt x="265" y="142"/>
                  </a:lnTo>
                  <a:lnTo>
                    <a:pt x="269" y="143"/>
                  </a:lnTo>
                  <a:lnTo>
                    <a:pt x="273" y="144"/>
                  </a:lnTo>
                  <a:lnTo>
                    <a:pt x="277" y="144"/>
                  </a:lnTo>
                  <a:lnTo>
                    <a:pt x="281" y="146"/>
                  </a:lnTo>
                  <a:lnTo>
                    <a:pt x="283" y="146"/>
                  </a:lnTo>
                  <a:lnTo>
                    <a:pt x="287" y="146"/>
                  </a:lnTo>
                  <a:lnTo>
                    <a:pt x="290" y="147"/>
                  </a:lnTo>
                  <a:lnTo>
                    <a:pt x="293" y="147"/>
                  </a:lnTo>
                  <a:lnTo>
                    <a:pt x="296" y="147"/>
                  </a:lnTo>
                  <a:lnTo>
                    <a:pt x="300" y="147"/>
                  </a:lnTo>
                  <a:lnTo>
                    <a:pt x="302" y="147"/>
                  </a:lnTo>
                  <a:lnTo>
                    <a:pt x="305" y="148"/>
                  </a:lnTo>
                  <a:lnTo>
                    <a:pt x="307" y="147"/>
                  </a:lnTo>
                  <a:lnTo>
                    <a:pt x="310" y="147"/>
                  </a:lnTo>
                  <a:lnTo>
                    <a:pt x="312" y="147"/>
                  </a:lnTo>
                  <a:lnTo>
                    <a:pt x="315" y="146"/>
                  </a:lnTo>
                  <a:lnTo>
                    <a:pt x="317" y="146"/>
                  </a:lnTo>
                  <a:lnTo>
                    <a:pt x="319" y="145"/>
                  </a:lnTo>
                  <a:lnTo>
                    <a:pt x="320" y="144"/>
                  </a:lnTo>
                  <a:lnTo>
                    <a:pt x="322" y="144"/>
                  </a:lnTo>
                  <a:lnTo>
                    <a:pt x="325" y="142"/>
                  </a:lnTo>
                  <a:lnTo>
                    <a:pt x="328" y="141"/>
                  </a:lnTo>
                  <a:lnTo>
                    <a:pt x="330" y="138"/>
                  </a:lnTo>
                  <a:lnTo>
                    <a:pt x="332" y="137"/>
                  </a:lnTo>
                  <a:lnTo>
                    <a:pt x="333" y="135"/>
                  </a:lnTo>
                  <a:lnTo>
                    <a:pt x="333" y="132"/>
                  </a:lnTo>
                  <a:lnTo>
                    <a:pt x="333" y="129"/>
                  </a:lnTo>
                  <a:lnTo>
                    <a:pt x="333" y="126"/>
                  </a:lnTo>
                  <a:lnTo>
                    <a:pt x="331" y="122"/>
                  </a:lnTo>
                  <a:lnTo>
                    <a:pt x="330" y="119"/>
                  </a:lnTo>
                  <a:lnTo>
                    <a:pt x="327" y="116"/>
                  </a:lnTo>
                  <a:lnTo>
                    <a:pt x="325" y="112"/>
                  </a:lnTo>
                  <a:lnTo>
                    <a:pt x="322" y="110"/>
                  </a:lnTo>
                  <a:lnTo>
                    <a:pt x="321" y="108"/>
                  </a:lnTo>
                  <a:lnTo>
                    <a:pt x="319" y="106"/>
                  </a:lnTo>
                  <a:lnTo>
                    <a:pt x="317" y="104"/>
                  </a:lnTo>
                  <a:lnTo>
                    <a:pt x="315" y="102"/>
                  </a:lnTo>
                  <a:lnTo>
                    <a:pt x="313" y="100"/>
                  </a:lnTo>
                  <a:lnTo>
                    <a:pt x="310" y="98"/>
                  </a:lnTo>
                  <a:lnTo>
                    <a:pt x="307" y="97"/>
                  </a:lnTo>
                  <a:lnTo>
                    <a:pt x="304" y="95"/>
                  </a:lnTo>
                  <a:lnTo>
                    <a:pt x="301" y="93"/>
                  </a:lnTo>
                  <a:lnTo>
                    <a:pt x="299" y="91"/>
                  </a:lnTo>
                  <a:lnTo>
                    <a:pt x="295" y="89"/>
                  </a:lnTo>
                  <a:lnTo>
                    <a:pt x="292" y="87"/>
                  </a:lnTo>
                  <a:lnTo>
                    <a:pt x="288" y="85"/>
                  </a:lnTo>
                  <a:lnTo>
                    <a:pt x="284" y="83"/>
                  </a:lnTo>
                  <a:lnTo>
                    <a:pt x="281" y="81"/>
                  </a:lnTo>
                  <a:lnTo>
                    <a:pt x="276" y="79"/>
                  </a:lnTo>
                  <a:lnTo>
                    <a:pt x="272" y="77"/>
                  </a:lnTo>
                  <a:lnTo>
                    <a:pt x="267" y="75"/>
                  </a:lnTo>
                  <a:lnTo>
                    <a:pt x="262" y="73"/>
                  </a:lnTo>
                  <a:lnTo>
                    <a:pt x="258" y="71"/>
                  </a:lnTo>
                  <a:lnTo>
                    <a:pt x="253" y="69"/>
                  </a:lnTo>
                  <a:lnTo>
                    <a:pt x="248" y="67"/>
                  </a:lnTo>
                  <a:lnTo>
                    <a:pt x="243" y="65"/>
                  </a:lnTo>
                  <a:lnTo>
                    <a:pt x="238" y="63"/>
                  </a:lnTo>
                  <a:lnTo>
                    <a:pt x="233" y="61"/>
                  </a:lnTo>
                  <a:lnTo>
                    <a:pt x="227" y="59"/>
                  </a:lnTo>
                  <a:lnTo>
                    <a:pt x="223" y="58"/>
                  </a:lnTo>
                  <a:lnTo>
                    <a:pt x="217" y="56"/>
                  </a:lnTo>
                  <a:lnTo>
                    <a:pt x="211" y="54"/>
                  </a:lnTo>
                  <a:lnTo>
                    <a:pt x="205" y="52"/>
                  </a:lnTo>
                  <a:lnTo>
                    <a:pt x="200" y="51"/>
                  </a:lnTo>
                  <a:lnTo>
                    <a:pt x="194" y="48"/>
                  </a:lnTo>
                  <a:lnTo>
                    <a:pt x="188" y="46"/>
                  </a:lnTo>
                  <a:lnTo>
                    <a:pt x="183" y="45"/>
                  </a:lnTo>
                  <a:lnTo>
                    <a:pt x="177" y="43"/>
                  </a:lnTo>
                  <a:lnTo>
                    <a:pt x="170" y="41"/>
                  </a:lnTo>
                  <a:lnTo>
                    <a:pt x="165" y="39"/>
                  </a:lnTo>
                  <a:lnTo>
                    <a:pt x="159" y="38"/>
                  </a:lnTo>
                  <a:lnTo>
                    <a:pt x="153" y="37"/>
                  </a:lnTo>
                  <a:lnTo>
                    <a:pt x="147" y="35"/>
                  </a:lnTo>
                  <a:lnTo>
                    <a:pt x="142" y="34"/>
                  </a:lnTo>
                  <a:lnTo>
                    <a:pt x="135" y="32"/>
                  </a:lnTo>
                  <a:lnTo>
                    <a:pt x="130" y="30"/>
                  </a:lnTo>
                  <a:lnTo>
                    <a:pt x="125" y="28"/>
                  </a:lnTo>
                  <a:lnTo>
                    <a:pt x="118" y="27"/>
                  </a:lnTo>
                  <a:lnTo>
                    <a:pt x="113" y="25"/>
                  </a:lnTo>
                  <a:lnTo>
                    <a:pt x="108" y="24"/>
                  </a:lnTo>
                  <a:lnTo>
                    <a:pt x="102" y="22"/>
                  </a:lnTo>
                  <a:lnTo>
                    <a:pt x="96" y="21"/>
                  </a:lnTo>
                  <a:lnTo>
                    <a:pt x="91" y="19"/>
                  </a:lnTo>
                  <a:lnTo>
                    <a:pt x="86" y="19"/>
                  </a:lnTo>
                  <a:lnTo>
                    <a:pt x="80" y="18"/>
                  </a:lnTo>
                  <a:lnTo>
                    <a:pt x="75" y="17"/>
                  </a:lnTo>
                  <a:lnTo>
                    <a:pt x="70" y="16"/>
                  </a:lnTo>
                  <a:lnTo>
                    <a:pt x="66" y="14"/>
                  </a:lnTo>
                  <a:lnTo>
                    <a:pt x="61" y="13"/>
                  </a:lnTo>
                  <a:lnTo>
                    <a:pt x="56" y="12"/>
                  </a:lnTo>
                  <a:lnTo>
                    <a:pt x="51" y="11"/>
                  </a:lnTo>
                  <a:lnTo>
                    <a:pt x="47" y="10"/>
                  </a:lnTo>
                  <a:lnTo>
                    <a:pt x="43" y="8"/>
                  </a:lnTo>
                  <a:lnTo>
                    <a:pt x="38" y="8"/>
                  </a:lnTo>
                  <a:lnTo>
                    <a:pt x="34" y="7"/>
                  </a:lnTo>
                  <a:lnTo>
                    <a:pt x="31" y="6"/>
                  </a:lnTo>
                  <a:lnTo>
                    <a:pt x="28" y="5"/>
                  </a:lnTo>
                  <a:lnTo>
                    <a:pt x="24" y="4"/>
                  </a:lnTo>
                  <a:lnTo>
                    <a:pt x="21" y="4"/>
                  </a:lnTo>
                  <a:lnTo>
                    <a:pt x="18" y="3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3" name="Freeform 14"/>
            <p:cNvSpPr>
              <a:spLocks/>
            </p:cNvSpPr>
            <p:nvPr/>
          </p:nvSpPr>
          <p:spPr bwMode="auto">
            <a:xfrm>
              <a:off x="1443" y="1176"/>
              <a:ext cx="272" cy="243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7" y="10"/>
                </a:cxn>
                <a:cxn ang="0">
                  <a:pos x="13" y="16"/>
                </a:cxn>
                <a:cxn ang="0">
                  <a:pos x="18" y="24"/>
                </a:cxn>
                <a:cxn ang="0">
                  <a:pos x="25" y="34"/>
                </a:cxn>
                <a:cxn ang="0">
                  <a:pos x="34" y="43"/>
                </a:cxn>
                <a:cxn ang="0">
                  <a:pos x="42" y="55"/>
                </a:cxn>
                <a:cxn ang="0">
                  <a:pos x="52" y="67"/>
                </a:cxn>
                <a:cxn ang="0">
                  <a:pos x="62" y="80"/>
                </a:cxn>
                <a:cxn ang="0">
                  <a:pos x="74" y="92"/>
                </a:cxn>
                <a:cxn ang="0">
                  <a:pos x="84" y="105"/>
                </a:cxn>
                <a:cxn ang="0">
                  <a:pos x="96" y="119"/>
                </a:cxn>
                <a:cxn ang="0">
                  <a:pos x="108" y="132"/>
                </a:cxn>
                <a:cxn ang="0">
                  <a:pos x="119" y="144"/>
                </a:cxn>
                <a:cxn ang="0">
                  <a:pos x="133" y="158"/>
                </a:cxn>
                <a:cxn ang="0">
                  <a:pos x="144" y="170"/>
                </a:cxn>
                <a:cxn ang="0">
                  <a:pos x="155" y="181"/>
                </a:cxn>
                <a:cxn ang="0">
                  <a:pos x="168" y="193"/>
                </a:cxn>
                <a:cxn ang="0">
                  <a:pos x="179" y="202"/>
                </a:cxn>
                <a:cxn ang="0">
                  <a:pos x="191" y="212"/>
                </a:cxn>
                <a:cxn ang="0">
                  <a:pos x="200" y="219"/>
                </a:cxn>
                <a:cxn ang="0">
                  <a:pos x="210" y="226"/>
                </a:cxn>
                <a:cxn ang="0">
                  <a:pos x="219" y="232"/>
                </a:cxn>
                <a:cxn ang="0">
                  <a:pos x="229" y="236"/>
                </a:cxn>
                <a:cxn ang="0">
                  <a:pos x="236" y="239"/>
                </a:cxn>
                <a:cxn ang="0">
                  <a:pos x="244" y="241"/>
                </a:cxn>
                <a:cxn ang="0">
                  <a:pos x="250" y="242"/>
                </a:cxn>
                <a:cxn ang="0">
                  <a:pos x="256" y="243"/>
                </a:cxn>
                <a:cxn ang="0">
                  <a:pos x="266" y="240"/>
                </a:cxn>
                <a:cxn ang="0">
                  <a:pos x="270" y="235"/>
                </a:cxn>
                <a:cxn ang="0">
                  <a:pos x="272" y="225"/>
                </a:cxn>
                <a:cxn ang="0">
                  <a:pos x="270" y="217"/>
                </a:cxn>
                <a:cxn ang="0">
                  <a:pos x="268" y="211"/>
                </a:cxn>
                <a:cxn ang="0">
                  <a:pos x="265" y="204"/>
                </a:cxn>
                <a:cxn ang="0">
                  <a:pos x="260" y="197"/>
                </a:cxn>
                <a:cxn ang="0">
                  <a:pos x="254" y="188"/>
                </a:cxn>
                <a:cxn ang="0">
                  <a:pos x="247" y="178"/>
                </a:cxn>
                <a:cxn ang="0">
                  <a:pos x="239" y="170"/>
                </a:cxn>
                <a:cxn ang="0">
                  <a:pos x="228" y="159"/>
                </a:cxn>
                <a:cxn ang="0">
                  <a:pos x="216" y="149"/>
                </a:cxn>
                <a:cxn ang="0">
                  <a:pos x="204" y="139"/>
                </a:cxn>
                <a:cxn ang="0">
                  <a:pos x="191" y="128"/>
                </a:cxn>
                <a:cxn ang="0">
                  <a:pos x="177" y="118"/>
                </a:cxn>
                <a:cxn ang="0">
                  <a:pos x="163" y="106"/>
                </a:cxn>
                <a:cxn ang="0">
                  <a:pos x="148" y="96"/>
                </a:cxn>
                <a:cxn ang="0">
                  <a:pos x="133" y="85"/>
                </a:cxn>
                <a:cxn ang="0">
                  <a:pos x="118" y="75"/>
                </a:cxn>
                <a:cxn ang="0">
                  <a:pos x="103" y="65"/>
                </a:cxn>
                <a:cxn ang="0">
                  <a:pos x="89" y="56"/>
                </a:cxn>
                <a:cxn ang="0">
                  <a:pos x="75" y="46"/>
                </a:cxn>
                <a:cxn ang="0">
                  <a:pos x="61" y="38"/>
                </a:cxn>
                <a:cxn ang="0">
                  <a:pos x="49" y="29"/>
                </a:cxn>
                <a:cxn ang="0">
                  <a:pos x="37" y="22"/>
                </a:cxn>
                <a:cxn ang="0">
                  <a:pos x="28" y="17"/>
                </a:cxn>
                <a:cxn ang="0">
                  <a:pos x="18" y="11"/>
                </a:cxn>
                <a:cxn ang="0">
                  <a:pos x="11" y="6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272" h="243">
                  <a:moveTo>
                    <a:pt x="0" y="0"/>
                  </a:moveTo>
                  <a:lnTo>
                    <a:pt x="1" y="2"/>
                  </a:lnTo>
                  <a:lnTo>
                    <a:pt x="2" y="3"/>
                  </a:lnTo>
                  <a:lnTo>
                    <a:pt x="5" y="6"/>
                  </a:lnTo>
                  <a:lnTo>
                    <a:pt x="6" y="8"/>
                  </a:lnTo>
                  <a:lnTo>
                    <a:pt x="7" y="10"/>
                  </a:lnTo>
                  <a:lnTo>
                    <a:pt x="9" y="12"/>
                  </a:lnTo>
                  <a:lnTo>
                    <a:pt x="11" y="14"/>
                  </a:lnTo>
                  <a:lnTo>
                    <a:pt x="13" y="16"/>
                  </a:lnTo>
                  <a:lnTo>
                    <a:pt x="14" y="19"/>
                  </a:lnTo>
                  <a:lnTo>
                    <a:pt x="17" y="22"/>
                  </a:lnTo>
                  <a:lnTo>
                    <a:pt x="18" y="24"/>
                  </a:lnTo>
                  <a:lnTo>
                    <a:pt x="21" y="27"/>
                  </a:lnTo>
                  <a:lnTo>
                    <a:pt x="23" y="30"/>
                  </a:lnTo>
                  <a:lnTo>
                    <a:pt x="25" y="34"/>
                  </a:lnTo>
                  <a:lnTo>
                    <a:pt x="28" y="37"/>
                  </a:lnTo>
                  <a:lnTo>
                    <a:pt x="31" y="40"/>
                  </a:lnTo>
                  <a:lnTo>
                    <a:pt x="34" y="43"/>
                  </a:lnTo>
                  <a:lnTo>
                    <a:pt x="37" y="47"/>
                  </a:lnTo>
                  <a:lnTo>
                    <a:pt x="39" y="51"/>
                  </a:lnTo>
                  <a:lnTo>
                    <a:pt x="42" y="55"/>
                  </a:lnTo>
                  <a:lnTo>
                    <a:pt x="46" y="59"/>
                  </a:lnTo>
                  <a:lnTo>
                    <a:pt x="49" y="62"/>
                  </a:lnTo>
                  <a:lnTo>
                    <a:pt x="52" y="67"/>
                  </a:lnTo>
                  <a:lnTo>
                    <a:pt x="56" y="71"/>
                  </a:lnTo>
                  <a:lnTo>
                    <a:pt x="59" y="75"/>
                  </a:lnTo>
                  <a:lnTo>
                    <a:pt x="62" y="80"/>
                  </a:lnTo>
                  <a:lnTo>
                    <a:pt x="66" y="83"/>
                  </a:lnTo>
                  <a:lnTo>
                    <a:pt x="70" y="88"/>
                  </a:lnTo>
                  <a:lnTo>
                    <a:pt x="74" y="92"/>
                  </a:lnTo>
                  <a:lnTo>
                    <a:pt x="76" y="97"/>
                  </a:lnTo>
                  <a:lnTo>
                    <a:pt x="80" y="100"/>
                  </a:lnTo>
                  <a:lnTo>
                    <a:pt x="84" y="105"/>
                  </a:lnTo>
                  <a:lnTo>
                    <a:pt x="88" y="110"/>
                  </a:lnTo>
                  <a:lnTo>
                    <a:pt x="92" y="114"/>
                  </a:lnTo>
                  <a:lnTo>
                    <a:pt x="96" y="119"/>
                  </a:lnTo>
                  <a:lnTo>
                    <a:pt x="99" y="123"/>
                  </a:lnTo>
                  <a:lnTo>
                    <a:pt x="104" y="127"/>
                  </a:lnTo>
                  <a:lnTo>
                    <a:pt x="108" y="132"/>
                  </a:lnTo>
                  <a:lnTo>
                    <a:pt x="112" y="136"/>
                  </a:lnTo>
                  <a:lnTo>
                    <a:pt x="115" y="140"/>
                  </a:lnTo>
                  <a:lnTo>
                    <a:pt x="119" y="144"/>
                  </a:lnTo>
                  <a:lnTo>
                    <a:pt x="124" y="149"/>
                  </a:lnTo>
                  <a:lnTo>
                    <a:pt x="128" y="154"/>
                  </a:lnTo>
                  <a:lnTo>
                    <a:pt x="133" y="158"/>
                  </a:lnTo>
                  <a:lnTo>
                    <a:pt x="136" y="161"/>
                  </a:lnTo>
                  <a:lnTo>
                    <a:pt x="140" y="165"/>
                  </a:lnTo>
                  <a:lnTo>
                    <a:pt x="144" y="170"/>
                  </a:lnTo>
                  <a:lnTo>
                    <a:pt x="148" y="174"/>
                  </a:lnTo>
                  <a:lnTo>
                    <a:pt x="152" y="177"/>
                  </a:lnTo>
                  <a:lnTo>
                    <a:pt x="155" y="181"/>
                  </a:lnTo>
                  <a:lnTo>
                    <a:pt x="160" y="185"/>
                  </a:lnTo>
                  <a:lnTo>
                    <a:pt x="163" y="189"/>
                  </a:lnTo>
                  <a:lnTo>
                    <a:pt x="168" y="193"/>
                  </a:lnTo>
                  <a:lnTo>
                    <a:pt x="172" y="196"/>
                  </a:lnTo>
                  <a:lnTo>
                    <a:pt x="175" y="199"/>
                  </a:lnTo>
                  <a:lnTo>
                    <a:pt x="179" y="202"/>
                  </a:lnTo>
                  <a:lnTo>
                    <a:pt x="183" y="206"/>
                  </a:lnTo>
                  <a:lnTo>
                    <a:pt x="187" y="209"/>
                  </a:lnTo>
                  <a:lnTo>
                    <a:pt x="191" y="212"/>
                  </a:lnTo>
                  <a:lnTo>
                    <a:pt x="193" y="215"/>
                  </a:lnTo>
                  <a:lnTo>
                    <a:pt x="197" y="216"/>
                  </a:lnTo>
                  <a:lnTo>
                    <a:pt x="200" y="219"/>
                  </a:lnTo>
                  <a:lnTo>
                    <a:pt x="204" y="222"/>
                  </a:lnTo>
                  <a:lnTo>
                    <a:pt x="207" y="224"/>
                  </a:lnTo>
                  <a:lnTo>
                    <a:pt x="210" y="226"/>
                  </a:lnTo>
                  <a:lnTo>
                    <a:pt x="213" y="228"/>
                  </a:lnTo>
                  <a:lnTo>
                    <a:pt x="216" y="230"/>
                  </a:lnTo>
                  <a:lnTo>
                    <a:pt x="219" y="232"/>
                  </a:lnTo>
                  <a:lnTo>
                    <a:pt x="223" y="233"/>
                  </a:lnTo>
                  <a:lnTo>
                    <a:pt x="225" y="235"/>
                  </a:lnTo>
                  <a:lnTo>
                    <a:pt x="229" y="236"/>
                  </a:lnTo>
                  <a:lnTo>
                    <a:pt x="230" y="237"/>
                  </a:lnTo>
                  <a:lnTo>
                    <a:pt x="233" y="238"/>
                  </a:lnTo>
                  <a:lnTo>
                    <a:pt x="236" y="239"/>
                  </a:lnTo>
                  <a:lnTo>
                    <a:pt x="239" y="240"/>
                  </a:lnTo>
                  <a:lnTo>
                    <a:pt x="241" y="240"/>
                  </a:lnTo>
                  <a:lnTo>
                    <a:pt x="244" y="241"/>
                  </a:lnTo>
                  <a:lnTo>
                    <a:pt x="246" y="241"/>
                  </a:lnTo>
                  <a:lnTo>
                    <a:pt x="249" y="242"/>
                  </a:lnTo>
                  <a:lnTo>
                    <a:pt x="250" y="242"/>
                  </a:lnTo>
                  <a:lnTo>
                    <a:pt x="252" y="242"/>
                  </a:lnTo>
                  <a:lnTo>
                    <a:pt x="254" y="242"/>
                  </a:lnTo>
                  <a:lnTo>
                    <a:pt x="256" y="243"/>
                  </a:lnTo>
                  <a:lnTo>
                    <a:pt x="259" y="242"/>
                  </a:lnTo>
                  <a:lnTo>
                    <a:pt x="263" y="241"/>
                  </a:lnTo>
                  <a:lnTo>
                    <a:pt x="266" y="240"/>
                  </a:lnTo>
                  <a:lnTo>
                    <a:pt x="268" y="239"/>
                  </a:lnTo>
                  <a:lnTo>
                    <a:pt x="269" y="236"/>
                  </a:lnTo>
                  <a:lnTo>
                    <a:pt x="270" y="235"/>
                  </a:lnTo>
                  <a:lnTo>
                    <a:pt x="271" y="232"/>
                  </a:lnTo>
                  <a:lnTo>
                    <a:pt x="272" y="229"/>
                  </a:lnTo>
                  <a:lnTo>
                    <a:pt x="272" y="225"/>
                  </a:lnTo>
                  <a:lnTo>
                    <a:pt x="271" y="222"/>
                  </a:lnTo>
                  <a:lnTo>
                    <a:pt x="271" y="219"/>
                  </a:lnTo>
                  <a:lnTo>
                    <a:pt x="270" y="217"/>
                  </a:lnTo>
                  <a:lnTo>
                    <a:pt x="270" y="216"/>
                  </a:lnTo>
                  <a:lnTo>
                    <a:pt x="269" y="214"/>
                  </a:lnTo>
                  <a:lnTo>
                    <a:pt x="268" y="211"/>
                  </a:lnTo>
                  <a:lnTo>
                    <a:pt x="268" y="209"/>
                  </a:lnTo>
                  <a:lnTo>
                    <a:pt x="266" y="206"/>
                  </a:lnTo>
                  <a:lnTo>
                    <a:pt x="265" y="204"/>
                  </a:lnTo>
                  <a:lnTo>
                    <a:pt x="263" y="201"/>
                  </a:lnTo>
                  <a:lnTo>
                    <a:pt x="262" y="198"/>
                  </a:lnTo>
                  <a:lnTo>
                    <a:pt x="260" y="197"/>
                  </a:lnTo>
                  <a:lnTo>
                    <a:pt x="259" y="194"/>
                  </a:lnTo>
                  <a:lnTo>
                    <a:pt x="256" y="191"/>
                  </a:lnTo>
                  <a:lnTo>
                    <a:pt x="254" y="188"/>
                  </a:lnTo>
                  <a:lnTo>
                    <a:pt x="252" y="185"/>
                  </a:lnTo>
                  <a:lnTo>
                    <a:pt x="249" y="182"/>
                  </a:lnTo>
                  <a:lnTo>
                    <a:pt x="247" y="178"/>
                  </a:lnTo>
                  <a:lnTo>
                    <a:pt x="245" y="176"/>
                  </a:lnTo>
                  <a:lnTo>
                    <a:pt x="242" y="173"/>
                  </a:lnTo>
                  <a:lnTo>
                    <a:pt x="239" y="170"/>
                  </a:lnTo>
                  <a:lnTo>
                    <a:pt x="235" y="167"/>
                  </a:lnTo>
                  <a:lnTo>
                    <a:pt x="231" y="163"/>
                  </a:lnTo>
                  <a:lnTo>
                    <a:pt x="228" y="159"/>
                  </a:lnTo>
                  <a:lnTo>
                    <a:pt x="225" y="157"/>
                  </a:lnTo>
                  <a:lnTo>
                    <a:pt x="221" y="153"/>
                  </a:lnTo>
                  <a:lnTo>
                    <a:pt x="216" y="149"/>
                  </a:lnTo>
                  <a:lnTo>
                    <a:pt x="212" y="146"/>
                  </a:lnTo>
                  <a:lnTo>
                    <a:pt x="209" y="142"/>
                  </a:lnTo>
                  <a:lnTo>
                    <a:pt x="204" y="139"/>
                  </a:lnTo>
                  <a:lnTo>
                    <a:pt x="200" y="136"/>
                  </a:lnTo>
                  <a:lnTo>
                    <a:pt x="195" y="132"/>
                  </a:lnTo>
                  <a:lnTo>
                    <a:pt x="191" y="128"/>
                  </a:lnTo>
                  <a:lnTo>
                    <a:pt x="187" y="124"/>
                  </a:lnTo>
                  <a:lnTo>
                    <a:pt x="182" y="121"/>
                  </a:lnTo>
                  <a:lnTo>
                    <a:pt x="177" y="118"/>
                  </a:lnTo>
                  <a:lnTo>
                    <a:pt x="172" y="114"/>
                  </a:lnTo>
                  <a:lnTo>
                    <a:pt x="168" y="110"/>
                  </a:lnTo>
                  <a:lnTo>
                    <a:pt x="163" y="106"/>
                  </a:lnTo>
                  <a:lnTo>
                    <a:pt x="157" y="103"/>
                  </a:lnTo>
                  <a:lnTo>
                    <a:pt x="152" y="100"/>
                  </a:lnTo>
                  <a:lnTo>
                    <a:pt x="148" y="96"/>
                  </a:lnTo>
                  <a:lnTo>
                    <a:pt x="143" y="92"/>
                  </a:lnTo>
                  <a:lnTo>
                    <a:pt x="137" y="89"/>
                  </a:lnTo>
                  <a:lnTo>
                    <a:pt x="133" y="85"/>
                  </a:lnTo>
                  <a:lnTo>
                    <a:pt x="128" y="81"/>
                  </a:lnTo>
                  <a:lnTo>
                    <a:pt x="123" y="79"/>
                  </a:lnTo>
                  <a:lnTo>
                    <a:pt x="118" y="75"/>
                  </a:lnTo>
                  <a:lnTo>
                    <a:pt x="113" y="72"/>
                  </a:lnTo>
                  <a:lnTo>
                    <a:pt x="108" y="68"/>
                  </a:lnTo>
                  <a:lnTo>
                    <a:pt x="103" y="65"/>
                  </a:lnTo>
                  <a:lnTo>
                    <a:pt x="98" y="62"/>
                  </a:lnTo>
                  <a:lnTo>
                    <a:pt x="94" y="59"/>
                  </a:lnTo>
                  <a:lnTo>
                    <a:pt x="89" y="56"/>
                  </a:lnTo>
                  <a:lnTo>
                    <a:pt x="84" y="52"/>
                  </a:lnTo>
                  <a:lnTo>
                    <a:pt x="79" y="49"/>
                  </a:lnTo>
                  <a:lnTo>
                    <a:pt x="75" y="46"/>
                  </a:lnTo>
                  <a:lnTo>
                    <a:pt x="71" y="43"/>
                  </a:lnTo>
                  <a:lnTo>
                    <a:pt x="66" y="41"/>
                  </a:lnTo>
                  <a:lnTo>
                    <a:pt x="61" y="38"/>
                  </a:lnTo>
                  <a:lnTo>
                    <a:pt x="57" y="35"/>
                  </a:lnTo>
                  <a:lnTo>
                    <a:pt x="54" y="32"/>
                  </a:lnTo>
                  <a:lnTo>
                    <a:pt x="49" y="29"/>
                  </a:lnTo>
                  <a:lnTo>
                    <a:pt x="45" y="27"/>
                  </a:lnTo>
                  <a:lnTo>
                    <a:pt x="41" y="25"/>
                  </a:lnTo>
                  <a:lnTo>
                    <a:pt x="37" y="22"/>
                  </a:lnTo>
                  <a:lnTo>
                    <a:pt x="34" y="21"/>
                  </a:lnTo>
                  <a:lnTo>
                    <a:pt x="31" y="19"/>
                  </a:lnTo>
                  <a:lnTo>
                    <a:pt x="28" y="17"/>
                  </a:lnTo>
                  <a:lnTo>
                    <a:pt x="24" y="14"/>
                  </a:lnTo>
                  <a:lnTo>
                    <a:pt x="21" y="12"/>
                  </a:lnTo>
                  <a:lnTo>
                    <a:pt x="18" y="11"/>
                  </a:lnTo>
                  <a:lnTo>
                    <a:pt x="16" y="9"/>
                  </a:lnTo>
                  <a:lnTo>
                    <a:pt x="13" y="7"/>
                  </a:lnTo>
                  <a:lnTo>
                    <a:pt x="11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4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4" name="Freeform 15"/>
            <p:cNvSpPr>
              <a:spLocks/>
            </p:cNvSpPr>
            <p:nvPr/>
          </p:nvSpPr>
          <p:spPr bwMode="auto">
            <a:xfrm>
              <a:off x="1409" y="1176"/>
              <a:ext cx="237" cy="265"/>
            </a:xfrm>
            <a:custGeom>
              <a:avLst/>
              <a:gdLst/>
              <a:ahLst/>
              <a:cxnLst>
                <a:cxn ang="0">
                  <a:pos x="22" y="44"/>
                </a:cxn>
                <a:cxn ang="0">
                  <a:pos x="29" y="54"/>
                </a:cxn>
                <a:cxn ang="0">
                  <a:pos x="34" y="62"/>
                </a:cxn>
                <a:cxn ang="0">
                  <a:pos x="41" y="73"/>
                </a:cxn>
                <a:cxn ang="0">
                  <a:pos x="49" y="85"/>
                </a:cxn>
                <a:cxn ang="0">
                  <a:pos x="57" y="99"/>
                </a:cxn>
                <a:cxn ang="0">
                  <a:pos x="67" y="112"/>
                </a:cxn>
                <a:cxn ang="0">
                  <a:pos x="75" y="126"/>
                </a:cxn>
                <a:cxn ang="0">
                  <a:pos x="85" y="141"/>
                </a:cxn>
                <a:cxn ang="0">
                  <a:pos x="95" y="156"/>
                </a:cxn>
                <a:cxn ang="0">
                  <a:pos x="105" y="170"/>
                </a:cxn>
                <a:cxn ang="0">
                  <a:pos x="114" y="183"/>
                </a:cxn>
                <a:cxn ang="0">
                  <a:pos x="124" y="197"/>
                </a:cxn>
                <a:cxn ang="0">
                  <a:pos x="132" y="209"/>
                </a:cxn>
                <a:cxn ang="0">
                  <a:pos x="141" y="219"/>
                </a:cxn>
                <a:cxn ang="0">
                  <a:pos x="148" y="229"/>
                </a:cxn>
                <a:cxn ang="0">
                  <a:pos x="157" y="240"/>
                </a:cxn>
                <a:cxn ang="0">
                  <a:pos x="167" y="252"/>
                </a:cxn>
                <a:cxn ang="0">
                  <a:pos x="178" y="261"/>
                </a:cxn>
                <a:cxn ang="0">
                  <a:pos x="188" y="265"/>
                </a:cxn>
                <a:cxn ang="0">
                  <a:pos x="199" y="264"/>
                </a:cxn>
                <a:cxn ang="0">
                  <a:pos x="212" y="261"/>
                </a:cxn>
                <a:cxn ang="0">
                  <a:pos x="226" y="257"/>
                </a:cxn>
                <a:cxn ang="0">
                  <a:pos x="235" y="249"/>
                </a:cxn>
                <a:cxn ang="0">
                  <a:pos x="236" y="237"/>
                </a:cxn>
                <a:cxn ang="0">
                  <a:pos x="232" y="227"/>
                </a:cxn>
                <a:cxn ang="0">
                  <a:pos x="225" y="215"/>
                </a:cxn>
                <a:cxn ang="0">
                  <a:pos x="218" y="203"/>
                </a:cxn>
                <a:cxn ang="0">
                  <a:pos x="212" y="196"/>
                </a:cxn>
                <a:cxn ang="0">
                  <a:pos x="206" y="187"/>
                </a:cxn>
                <a:cxn ang="0">
                  <a:pos x="200" y="178"/>
                </a:cxn>
                <a:cxn ang="0">
                  <a:pos x="193" y="170"/>
                </a:cxn>
                <a:cxn ang="0">
                  <a:pos x="185" y="160"/>
                </a:cxn>
                <a:cxn ang="0">
                  <a:pos x="177" y="151"/>
                </a:cxn>
                <a:cxn ang="0">
                  <a:pos x="168" y="141"/>
                </a:cxn>
                <a:cxn ang="0">
                  <a:pos x="160" y="132"/>
                </a:cxn>
                <a:cxn ang="0">
                  <a:pos x="151" y="122"/>
                </a:cxn>
                <a:cxn ang="0">
                  <a:pos x="142" y="113"/>
                </a:cxn>
                <a:cxn ang="0">
                  <a:pos x="133" y="103"/>
                </a:cxn>
                <a:cxn ang="0">
                  <a:pos x="124" y="93"/>
                </a:cxn>
                <a:cxn ang="0">
                  <a:pos x="115" y="83"/>
                </a:cxn>
                <a:cxn ang="0">
                  <a:pos x="106" y="73"/>
                </a:cxn>
                <a:cxn ang="0">
                  <a:pos x="96" y="64"/>
                </a:cxn>
                <a:cxn ang="0">
                  <a:pos x="88" y="55"/>
                </a:cxn>
                <a:cxn ang="0">
                  <a:pos x="78" y="47"/>
                </a:cxn>
                <a:cxn ang="0">
                  <a:pos x="70" y="40"/>
                </a:cxn>
                <a:cxn ang="0">
                  <a:pos x="58" y="29"/>
                </a:cxn>
                <a:cxn ang="0">
                  <a:pos x="51" y="22"/>
                </a:cxn>
                <a:cxn ang="0">
                  <a:pos x="38" y="11"/>
                </a:cxn>
                <a:cxn ang="0">
                  <a:pos x="29" y="4"/>
                </a:cxn>
                <a:cxn ang="0">
                  <a:pos x="23" y="0"/>
                </a:cxn>
              </a:cxnLst>
              <a:rect l="0" t="0" r="r" b="b"/>
              <a:pathLst>
                <a:path w="237" h="265">
                  <a:moveTo>
                    <a:pt x="19" y="40"/>
                  </a:moveTo>
                  <a:lnTo>
                    <a:pt x="20" y="41"/>
                  </a:lnTo>
                  <a:lnTo>
                    <a:pt x="21" y="41"/>
                  </a:lnTo>
                  <a:lnTo>
                    <a:pt x="22" y="44"/>
                  </a:lnTo>
                  <a:lnTo>
                    <a:pt x="24" y="46"/>
                  </a:lnTo>
                  <a:lnTo>
                    <a:pt x="26" y="50"/>
                  </a:lnTo>
                  <a:lnTo>
                    <a:pt x="27" y="52"/>
                  </a:lnTo>
                  <a:lnTo>
                    <a:pt x="29" y="54"/>
                  </a:lnTo>
                  <a:lnTo>
                    <a:pt x="30" y="56"/>
                  </a:lnTo>
                  <a:lnTo>
                    <a:pt x="32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5" y="65"/>
                  </a:lnTo>
                  <a:lnTo>
                    <a:pt x="37" y="68"/>
                  </a:lnTo>
                  <a:lnTo>
                    <a:pt x="39" y="71"/>
                  </a:lnTo>
                  <a:lnTo>
                    <a:pt x="41" y="73"/>
                  </a:lnTo>
                  <a:lnTo>
                    <a:pt x="43" y="77"/>
                  </a:lnTo>
                  <a:lnTo>
                    <a:pt x="45" y="80"/>
                  </a:lnTo>
                  <a:lnTo>
                    <a:pt x="47" y="82"/>
                  </a:lnTo>
                  <a:lnTo>
                    <a:pt x="49" y="85"/>
                  </a:lnTo>
                  <a:lnTo>
                    <a:pt x="51" y="89"/>
                  </a:lnTo>
                  <a:lnTo>
                    <a:pt x="53" y="92"/>
                  </a:lnTo>
                  <a:lnTo>
                    <a:pt x="55" y="95"/>
                  </a:lnTo>
                  <a:lnTo>
                    <a:pt x="57" y="99"/>
                  </a:lnTo>
                  <a:lnTo>
                    <a:pt x="59" y="102"/>
                  </a:lnTo>
                  <a:lnTo>
                    <a:pt x="62" y="106"/>
                  </a:lnTo>
                  <a:lnTo>
                    <a:pt x="64" y="109"/>
                  </a:lnTo>
                  <a:lnTo>
                    <a:pt x="67" y="112"/>
                  </a:lnTo>
                  <a:lnTo>
                    <a:pt x="69" y="116"/>
                  </a:lnTo>
                  <a:lnTo>
                    <a:pt x="71" y="119"/>
                  </a:lnTo>
                  <a:lnTo>
                    <a:pt x="73" y="123"/>
                  </a:lnTo>
                  <a:lnTo>
                    <a:pt x="75" y="126"/>
                  </a:lnTo>
                  <a:lnTo>
                    <a:pt x="78" y="130"/>
                  </a:lnTo>
                  <a:lnTo>
                    <a:pt x="80" y="134"/>
                  </a:lnTo>
                  <a:lnTo>
                    <a:pt x="83" y="138"/>
                  </a:lnTo>
                  <a:lnTo>
                    <a:pt x="85" y="141"/>
                  </a:lnTo>
                  <a:lnTo>
                    <a:pt x="88" y="144"/>
                  </a:lnTo>
                  <a:lnTo>
                    <a:pt x="90" y="148"/>
                  </a:lnTo>
                  <a:lnTo>
                    <a:pt x="92" y="152"/>
                  </a:lnTo>
                  <a:lnTo>
                    <a:pt x="95" y="156"/>
                  </a:lnTo>
                  <a:lnTo>
                    <a:pt x="97" y="159"/>
                  </a:lnTo>
                  <a:lnTo>
                    <a:pt x="100" y="163"/>
                  </a:lnTo>
                  <a:lnTo>
                    <a:pt x="102" y="167"/>
                  </a:lnTo>
                  <a:lnTo>
                    <a:pt x="105" y="170"/>
                  </a:lnTo>
                  <a:lnTo>
                    <a:pt x="108" y="174"/>
                  </a:lnTo>
                  <a:lnTo>
                    <a:pt x="109" y="177"/>
                  </a:lnTo>
                  <a:lnTo>
                    <a:pt x="111" y="180"/>
                  </a:lnTo>
                  <a:lnTo>
                    <a:pt x="114" y="183"/>
                  </a:lnTo>
                  <a:lnTo>
                    <a:pt x="117" y="187"/>
                  </a:lnTo>
                  <a:lnTo>
                    <a:pt x="119" y="191"/>
                  </a:lnTo>
                  <a:lnTo>
                    <a:pt x="121" y="194"/>
                  </a:lnTo>
                  <a:lnTo>
                    <a:pt x="124" y="197"/>
                  </a:lnTo>
                  <a:lnTo>
                    <a:pt x="126" y="199"/>
                  </a:lnTo>
                  <a:lnTo>
                    <a:pt x="129" y="203"/>
                  </a:lnTo>
                  <a:lnTo>
                    <a:pt x="130" y="206"/>
                  </a:lnTo>
                  <a:lnTo>
                    <a:pt x="132" y="209"/>
                  </a:lnTo>
                  <a:lnTo>
                    <a:pt x="134" y="212"/>
                  </a:lnTo>
                  <a:lnTo>
                    <a:pt x="137" y="215"/>
                  </a:lnTo>
                  <a:lnTo>
                    <a:pt x="139" y="216"/>
                  </a:lnTo>
                  <a:lnTo>
                    <a:pt x="141" y="219"/>
                  </a:lnTo>
                  <a:lnTo>
                    <a:pt x="142" y="222"/>
                  </a:lnTo>
                  <a:lnTo>
                    <a:pt x="145" y="224"/>
                  </a:lnTo>
                  <a:lnTo>
                    <a:pt x="146" y="226"/>
                  </a:lnTo>
                  <a:lnTo>
                    <a:pt x="148" y="229"/>
                  </a:lnTo>
                  <a:lnTo>
                    <a:pt x="149" y="231"/>
                  </a:lnTo>
                  <a:lnTo>
                    <a:pt x="151" y="233"/>
                  </a:lnTo>
                  <a:lnTo>
                    <a:pt x="154" y="236"/>
                  </a:lnTo>
                  <a:lnTo>
                    <a:pt x="157" y="240"/>
                  </a:lnTo>
                  <a:lnTo>
                    <a:pt x="159" y="243"/>
                  </a:lnTo>
                  <a:lnTo>
                    <a:pt x="162" y="246"/>
                  </a:lnTo>
                  <a:lnTo>
                    <a:pt x="165" y="249"/>
                  </a:lnTo>
                  <a:lnTo>
                    <a:pt x="167" y="252"/>
                  </a:lnTo>
                  <a:lnTo>
                    <a:pt x="168" y="253"/>
                  </a:lnTo>
                  <a:lnTo>
                    <a:pt x="170" y="255"/>
                  </a:lnTo>
                  <a:lnTo>
                    <a:pt x="174" y="258"/>
                  </a:lnTo>
                  <a:lnTo>
                    <a:pt x="178" y="261"/>
                  </a:lnTo>
                  <a:lnTo>
                    <a:pt x="180" y="263"/>
                  </a:lnTo>
                  <a:lnTo>
                    <a:pt x="183" y="264"/>
                  </a:lnTo>
                  <a:lnTo>
                    <a:pt x="186" y="265"/>
                  </a:lnTo>
                  <a:lnTo>
                    <a:pt x="188" y="265"/>
                  </a:lnTo>
                  <a:lnTo>
                    <a:pt x="190" y="265"/>
                  </a:lnTo>
                  <a:lnTo>
                    <a:pt x="193" y="265"/>
                  </a:lnTo>
                  <a:lnTo>
                    <a:pt x="195" y="264"/>
                  </a:lnTo>
                  <a:lnTo>
                    <a:pt x="199" y="264"/>
                  </a:lnTo>
                  <a:lnTo>
                    <a:pt x="202" y="263"/>
                  </a:lnTo>
                  <a:lnTo>
                    <a:pt x="206" y="263"/>
                  </a:lnTo>
                  <a:lnTo>
                    <a:pt x="208" y="262"/>
                  </a:lnTo>
                  <a:lnTo>
                    <a:pt x="212" y="261"/>
                  </a:lnTo>
                  <a:lnTo>
                    <a:pt x="216" y="260"/>
                  </a:lnTo>
                  <a:lnTo>
                    <a:pt x="220" y="260"/>
                  </a:lnTo>
                  <a:lnTo>
                    <a:pt x="223" y="259"/>
                  </a:lnTo>
                  <a:lnTo>
                    <a:pt x="226" y="257"/>
                  </a:lnTo>
                  <a:lnTo>
                    <a:pt x="229" y="255"/>
                  </a:lnTo>
                  <a:lnTo>
                    <a:pt x="231" y="254"/>
                  </a:lnTo>
                  <a:lnTo>
                    <a:pt x="234" y="252"/>
                  </a:lnTo>
                  <a:lnTo>
                    <a:pt x="235" y="249"/>
                  </a:lnTo>
                  <a:lnTo>
                    <a:pt x="236" y="245"/>
                  </a:lnTo>
                  <a:lnTo>
                    <a:pt x="237" y="242"/>
                  </a:lnTo>
                  <a:lnTo>
                    <a:pt x="236" y="239"/>
                  </a:lnTo>
                  <a:lnTo>
                    <a:pt x="236" y="237"/>
                  </a:lnTo>
                  <a:lnTo>
                    <a:pt x="235" y="235"/>
                  </a:lnTo>
                  <a:lnTo>
                    <a:pt x="235" y="233"/>
                  </a:lnTo>
                  <a:lnTo>
                    <a:pt x="234" y="230"/>
                  </a:lnTo>
                  <a:lnTo>
                    <a:pt x="232" y="227"/>
                  </a:lnTo>
                  <a:lnTo>
                    <a:pt x="231" y="224"/>
                  </a:lnTo>
                  <a:lnTo>
                    <a:pt x="229" y="221"/>
                  </a:lnTo>
                  <a:lnTo>
                    <a:pt x="227" y="217"/>
                  </a:lnTo>
                  <a:lnTo>
                    <a:pt x="225" y="215"/>
                  </a:lnTo>
                  <a:lnTo>
                    <a:pt x="224" y="211"/>
                  </a:lnTo>
                  <a:lnTo>
                    <a:pt x="221" y="207"/>
                  </a:lnTo>
                  <a:lnTo>
                    <a:pt x="220" y="205"/>
                  </a:lnTo>
                  <a:lnTo>
                    <a:pt x="218" y="203"/>
                  </a:lnTo>
                  <a:lnTo>
                    <a:pt x="217" y="201"/>
                  </a:lnTo>
                  <a:lnTo>
                    <a:pt x="216" y="199"/>
                  </a:lnTo>
                  <a:lnTo>
                    <a:pt x="214" y="197"/>
                  </a:lnTo>
                  <a:lnTo>
                    <a:pt x="212" y="196"/>
                  </a:lnTo>
                  <a:lnTo>
                    <a:pt x="211" y="194"/>
                  </a:lnTo>
                  <a:lnTo>
                    <a:pt x="210" y="192"/>
                  </a:lnTo>
                  <a:lnTo>
                    <a:pt x="208" y="190"/>
                  </a:lnTo>
                  <a:lnTo>
                    <a:pt x="206" y="187"/>
                  </a:lnTo>
                  <a:lnTo>
                    <a:pt x="205" y="185"/>
                  </a:lnTo>
                  <a:lnTo>
                    <a:pt x="204" y="183"/>
                  </a:lnTo>
                  <a:lnTo>
                    <a:pt x="202" y="181"/>
                  </a:lnTo>
                  <a:lnTo>
                    <a:pt x="200" y="178"/>
                  </a:lnTo>
                  <a:lnTo>
                    <a:pt x="198" y="177"/>
                  </a:lnTo>
                  <a:lnTo>
                    <a:pt x="197" y="175"/>
                  </a:lnTo>
                  <a:lnTo>
                    <a:pt x="194" y="173"/>
                  </a:lnTo>
                  <a:lnTo>
                    <a:pt x="193" y="170"/>
                  </a:lnTo>
                  <a:lnTo>
                    <a:pt x="190" y="168"/>
                  </a:lnTo>
                  <a:lnTo>
                    <a:pt x="188" y="165"/>
                  </a:lnTo>
                  <a:lnTo>
                    <a:pt x="186" y="163"/>
                  </a:lnTo>
                  <a:lnTo>
                    <a:pt x="185" y="160"/>
                  </a:lnTo>
                  <a:lnTo>
                    <a:pt x="183" y="158"/>
                  </a:lnTo>
                  <a:lnTo>
                    <a:pt x="181" y="157"/>
                  </a:lnTo>
                  <a:lnTo>
                    <a:pt x="179" y="154"/>
                  </a:lnTo>
                  <a:lnTo>
                    <a:pt x="177" y="151"/>
                  </a:lnTo>
                  <a:lnTo>
                    <a:pt x="175" y="149"/>
                  </a:lnTo>
                  <a:lnTo>
                    <a:pt x="173" y="147"/>
                  </a:lnTo>
                  <a:lnTo>
                    <a:pt x="170" y="144"/>
                  </a:lnTo>
                  <a:lnTo>
                    <a:pt x="168" y="141"/>
                  </a:lnTo>
                  <a:lnTo>
                    <a:pt x="167" y="139"/>
                  </a:lnTo>
                  <a:lnTo>
                    <a:pt x="165" y="138"/>
                  </a:lnTo>
                  <a:lnTo>
                    <a:pt x="162" y="134"/>
                  </a:lnTo>
                  <a:lnTo>
                    <a:pt x="160" y="132"/>
                  </a:lnTo>
                  <a:lnTo>
                    <a:pt x="158" y="129"/>
                  </a:lnTo>
                  <a:lnTo>
                    <a:pt x="156" y="127"/>
                  </a:lnTo>
                  <a:lnTo>
                    <a:pt x="153" y="124"/>
                  </a:lnTo>
                  <a:lnTo>
                    <a:pt x="151" y="122"/>
                  </a:lnTo>
                  <a:lnTo>
                    <a:pt x="149" y="119"/>
                  </a:lnTo>
                  <a:lnTo>
                    <a:pt x="147" y="118"/>
                  </a:lnTo>
                  <a:lnTo>
                    <a:pt x="145" y="115"/>
                  </a:lnTo>
                  <a:lnTo>
                    <a:pt x="142" y="113"/>
                  </a:lnTo>
                  <a:lnTo>
                    <a:pt x="140" y="110"/>
                  </a:lnTo>
                  <a:lnTo>
                    <a:pt x="138" y="108"/>
                  </a:lnTo>
                  <a:lnTo>
                    <a:pt x="135" y="105"/>
                  </a:lnTo>
                  <a:lnTo>
                    <a:pt x="133" y="103"/>
                  </a:lnTo>
                  <a:lnTo>
                    <a:pt x="131" y="100"/>
                  </a:lnTo>
                  <a:lnTo>
                    <a:pt x="129" y="99"/>
                  </a:lnTo>
                  <a:lnTo>
                    <a:pt x="127" y="96"/>
                  </a:lnTo>
                  <a:lnTo>
                    <a:pt x="124" y="93"/>
                  </a:lnTo>
                  <a:lnTo>
                    <a:pt x="122" y="90"/>
                  </a:lnTo>
                  <a:lnTo>
                    <a:pt x="120" y="88"/>
                  </a:lnTo>
                  <a:lnTo>
                    <a:pt x="117" y="85"/>
                  </a:lnTo>
                  <a:lnTo>
                    <a:pt x="115" y="83"/>
                  </a:lnTo>
                  <a:lnTo>
                    <a:pt x="112" y="80"/>
                  </a:lnTo>
                  <a:lnTo>
                    <a:pt x="110" y="79"/>
                  </a:lnTo>
                  <a:lnTo>
                    <a:pt x="108" y="76"/>
                  </a:lnTo>
                  <a:lnTo>
                    <a:pt x="106" y="73"/>
                  </a:lnTo>
                  <a:lnTo>
                    <a:pt x="103" y="71"/>
                  </a:lnTo>
                  <a:lnTo>
                    <a:pt x="101" y="69"/>
                  </a:lnTo>
                  <a:lnTo>
                    <a:pt x="99" y="66"/>
                  </a:lnTo>
                  <a:lnTo>
                    <a:pt x="96" y="64"/>
                  </a:lnTo>
                  <a:lnTo>
                    <a:pt x="94" y="62"/>
                  </a:lnTo>
                  <a:lnTo>
                    <a:pt x="91" y="60"/>
                  </a:lnTo>
                  <a:lnTo>
                    <a:pt x="90" y="58"/>
                  </a:lnTo>
                  <a:lnTo>
                    <a:pt x="88" y="55"/>
                  </a:lnTo>
                  <a:lnTo>
                    <a:pt x="85" y="53"/>
                  </a:lnTo>
                  <a:lnTo>
                    <a:pt x="83" y="51"/>
                  </a:lnTo>
                  <a:lnTo>
                    <a:pt x="80" y="49"/>
                  </a:lnTo>
                  <a:lnTo>
                    <a:pt x="78" y="47"/>
                  </a:lnTo>
                  <a:lnTo>
                    <a:pt x="76" y="45"/>
                  </a:lnTo>
                  <a:lnTo>
                    <a:pt x="74" y="43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2" y="32"/>
                  </a:lnTo>
                  <a:lnTo>
                    <a:pt x="58" y="29"/>
                  </a:lnTo>
                  <a:lnTo>
                    <a:pt x="56" y="27"/>
                  </a:lnTo>
                  <a:lnTo>
                    <a:pt x="53" y="25"/>
                  </a:lnTo>
                  <a:lnTo>
                    <a:pt x="52" y="23"/>
                  </a:lnTo>
                  <a:lnTo>
                    <a:pt x="51" y="22"/>
                  </a:lnTo>
                  <a:lnTo>
                    <a:pt x="47" y="20"/>
                  </a:lnTo>
                  <a:lnTo>
                    <a:pt x="44" y="17"/>
                  </a:lnTo>
                  <a:lnTo>
                    <a:pt x="41" y="14"/>
                  </a:lnTo>
                  <a:lnTo>
                    <a:pt x="38" y="11"/>
                  </a:lnTo>
                  <a:lnTo>
                    <a:pt x="35" y="9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0" y="14"/>
                  </a:lnTo>
                  <a:lnTo>
                    <a:pt x="19" y="40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5" name="Freeform 16"/>
            <p:cNvSpPr>
              <a:spLocks/>
            </p:cNvSpPr>
            <p:nvPr/>
          </p:nvSpPr>
          <p:spPr bwMode="auto">
            <a:xfrm>
              <a:off x="1406" y="1228"/>
              <a:ext cx="183" cy="320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4" y="10"/>
                </a:cxn>
                <a:cxn ang="0">
                  <a:pos x="7" y="17"/>
                </a:cxn>
                <a:cxn ang="0">
                  <a:pos x="10" y="27"/>
                </a:cxn>
                <a:cxn ang="0">
                  <a:pos x="15" y="37"/>
                </a:cxn>
                <a:cxn ang="0">
                  <a:pos x="18" y="48"/>
                </a:cxn>
                <a:cxn ang="0">
                  <a:pos x="24" y="63"/>
                </a:cxn>
                <a:cxn ang="0">
                  <a:pos x="30" y="76"/>
                </a:cxn>
                <a:cxn ang="0">
                  <a:pos x="36" y="91"/>
                </a:cxn>
                <a:cxn ang="0">
                  <a:pos x="43" y="107"/>
                </a:cxn>
                <a:cxn ang="0">
                  <a:pos x="50" y="124"/>
                </a:cxn>
                <a:cxn ang="0">
                  <a:pos x="57" y="140"/>
                </a:cxn>
                <a:cxn ang="0">
                  <a:pos x="65" y="157"/>
                </a:cxn>
                <a:cxn ang="0">
                  <a:pos x="72" y="173"/>
                </a:cxn>
                <a:cxn ang="0">
                  <a:pos x="80" y="190"/>
                </a:cxn>
                <a:cxn ang="0">
                  <a:pos x="88" y="205"/>
                </a:cxn>
                <a:cxn ang="0">
                  <a:pos x="95" y="222"/>
                </a:cxn>
                <a:cxn ang="0">
                  <a:pos x="103" y="236"/>
                </a:cxn>
                <a:cxn ang="0">
                  <a:pos x="111" y="250"/>
                </a:cxn>
                <a:cxn ang="0">
                  <a:pos x="117" y="263"/>
                </a:cxn>
                <a:cxn ang="0">
                  <a:pos x="125" y="275"/>
                </a:cxn>
                <a:cxn ang="0">
                  <a:pos x="132" y="284"/>
                </a:cxn>
                <a:cxn ang="0">
                  <a:pos x="138" y="293"/>
                </a:cxn>
                <a:cxn ang="0">
                  <a:pos x="145" y="300"/>
                </a:cxn>
                <a:cxn ang="0">
                  <a:pos x="151" y="307"/>
                </a:cxn>
                <a:cxn ang="0">
                  <a:pos x="158" y="313"/>
                </a:cxn>
                <a:cxn ang="0">
                  <a:pos x="168" y="319"/>
                </a:cxn>
                <a:cxn ang="0">
                  <a:pos x="175" y="320"/>
                </a:cxn>
                <a:cxn ang="0">
                  <a:pos x="181" y="316"/>
                </a:cxn>
                <a:cxn ang="0">
                  <a:pos x="182" y="307"/>
                </a:cxn>
                <a:cxn ang="0">
                  <a:pos x="182" y="300"/>
                </a:cxn>
                <a:cxn ang="0">
                  <a:pos x="182" y="293"/>
                </a:cxn>
                <a:cxn ang="0">
                  <a:pos x="180" y="285"/>
                </a:cxn>
                <a:cxn ang="0">
                  <a:pos x="176" y="276"/>
                </a:cxn>
                <a:cxn ang="0">
                  <a:pos x="173" y="266"/>
                </a:cxn>
                <a:cxn ang="0">
                  <a:pos x="169" y="255"/>
                </a:cxn>
                <a:cxn ang="0">
                  <a:pos x="164" y="243"/>
                </a:cxn>
                <a:cxn ang="0">
                  <a:pos x="156" y="231"/>
                </a:cxn>
                <a:cxn ang="0">
                  <a:pos x="149" y="217"/>
                </a:cxn>
                <a:cxn ang="0">
                  <a:pos x="140" y="203"/>
                </a:cxn>
                <a:cxn ang="0">
                  <a:pos x="132" y="188"/>
                </a:cxn>
                <a:cxn ang="0">
                  <a:pos x="122" y="173"/>
                </a:cxn>
                <a:cxn ang="0">
                  <a:pos x="112" y="158"/>
                </a:cxn>
                <a:cxn ang="0">
                  <a:pos x="102" y="143"/>
                </a:cxn>
                <a:cxn ang="0">
                  <a:pos x="93" y="127"/>
                </a:cxn>
                <a:cxn ang="0">
                  <a:pos x="82" y="112"/>
                </a:cxn>
                <a:cxn ang="0">
                  <a:pos x="72" y="98"/>
                </a:cxn>
                <a:cxn ang="0">
                  <a:pos x="62" y="84"/>
                </a:cxn>
                <a:cxn ang="0">
                  <a:pos x="53" y="70"/>
                </a:cxn>
                <a:cxn ang="0">
                  <a:pos x="43" y="58"/>
                </a:cxn>
                <a:cxn ang="0">
                  <a:pos x="35" y="46"/>
                </a:cxn>
                <a:cxn ang="0">
                  <a:pos x="26" y="35"/>
                </a:cxn>
                <a:cxn ang="0">
                  <a:pos x="19" y="26"/>
                </a:cxn>
                <a:cxn ang="0">
                  <a:pos x="13" y="17"/>
                </a:cxn>
                <a:cxn ang="0">
                  <a:pos x="8" y="10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183" h="320">
                  <a:moveTo>
                    <a:pt x="0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1" y="5"/>
                  </a:lnTo>
                  <a:lnTo>
                    <a:pt x="3" y="9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8" y="20"/>
                  </a:lnTo>
                  <a:lnTo>
                    <a:pt x="9" y="23"/>
                  </a:lnTo>
                  <a:lnTo>
                    <a:pt x="10" y="27"/>
                  </a:lnTo>
                  <a:lnTo>
                    <a:pt x="12" y="29"/>
                  </a:lnTo>
                  <a:lnTo>
                    <a:pt x="13" y="33"/>
                  </a:lnTo>
                  <a:lnTo>
                    <a:pt x="15" y="37"/>
                  </a:lnTo>
                  <a:lnTo>
                    <a:pt x="16" y="41"/>
                  </a:lnTo>
                  <a:lnTo>
                    <a:pt x="17" y="45"/>
                  </a:lnTo>
                  <a:lnTo>
                    <a:pt x="18" y="48"/>
                  </a:lnTo>
                  <a:lnTo>
                    <a:pt x="20" y="53"/>
                  </a:lnTo>
                  <a:lnTo>
                    <a:pt x="22" y="58"/>
                  </a:lnTo>
                  <a:lnTo>
                    <a:pt x="24" y="63"/>
                  </a:lnTo>
                  <a:lnTo>
                    <a:pt x="26" y="67"/>
                  </a:lnTo>
                  <a:lnTo>
                    <a:pt x="28" y="71"/>
                  </a:lnTo>
                  <a:lnTo>
                    <a:pt x="30" y="76"/>
                  </a:lnTo>
                  <a:lnTo>
                    <a:pt x="33" y="81"/>
                  </a:lnTo>
                  <a:lnTo>
                    <a:pt x="35" y="87"/>
                  </a:lnTo>
                  <a:lnTo>
                    <a:pt x="36" y="91"/>
                  </a:lnTo>
                  <a:lnTo>
                    <a:pt x="38" y="97"/>
                  </a:lnTo>
                  <a:lnTo>
                    <a:pt x="41" y="102"/>
                  </a:lnTo>
                  <a:lnTo>
                    <a:pt x="43" y="107"/>
                  </a:lnTo>
                  <a:lnTo>
                    <a:pt x="45" y="112"/>
                  </a:lnTo>
                  <a:lnTo>
                    <a:pt x="48" y="118"/>
                  </a:lnTo>
                  <a:lnTo>
                    <a:pt x="50" y="124"/>
                  </a:lnTo>
                  <a:lnTo>
                    <a:pt x="53" y="129"/>
                  </a:lnTo>
                  <a:lnTo>
                    <a:pt x="55" y="134"/>
                  </a:lnTo>
                  <a:lnTo>
                    <a:pt x="57" y="140"/>
                  </a:lnTo>
                  <a:lnTo>
                    <a:pt x="59" y="145"/>
                  </a:lnTo>
                  <a:lnTo>
                    <a:pt x="62" y="151"/>
                  </a:lnTo>
                  <a:lnTo>
                    <a:pt x="65" y="157"/>
                  </a:lnTo>
                  <a:lnTo>
                    <a:pt x="67" y="162"/>
                  </a:lnTo>
                  <a:lnTo>
                    <a:pt x="70" y="167"/>
                  </a:lnTo>
                  <a:lnTo>
                    <a:pt x="72" y="173"/>
                  </a:lnTo>
                  <a:lnTo>
                    <a:pt x="74" y="179"/>
                  </a:lnTo>
                  <a:lnTo>
                    <a:pt x="77" y="184"/>
                  </a:lnTo>
                  <a:lnTo>
                    <a:pt x="80" y="190"/>
                  </a:lnTo>
                  <a:lnTo>
                    <a:pt x="82" y="195"/>
                  </a:lnTo>
                  <a:lnTo>
                    <a:pt x="85" y="201"/>
                  </a:lnTo>
                  <a:lnTo>
                    <a:pt x="88" y="205"/>
                  </a:lnTo>
                  <a:lnTo>
                    <a:pt x="91" y="211"/>
                  </a:lnTo>
                  <a:lnTo>
                    <a:pt x="93" y="216"/>
                  </a:lnTo>
                  <a:lnTo>
                    <a:pt x="95" y="222"/>
                  </a:lnTo>
                  <a:lnTo>
                    <a:pt x="97" y="226"/>
                  </a:lnTo>
                  <a:lnTo>
                    <a:pt x="100" y="231"/>
                  </a:lnTo>
                  <a:lnTo>
                    <a:pt x="103" y="236"/>
                  </a:lnTo>
                  <a:lnTo>
                    <a:pt x="106" y="241"/>
                  </a:lnTo>
                  <a:lnTo>
                    <a:pt x="108" y="245"/>
                  </a:lnTo>
                  <a:lnTo>
                    <a:pt x="111" y="250"/>
                  </a:lnTo>
                  <a:lnTo>
                    <a:pt x="112" y="255"/>
                  </a:lnTo>
                  <a:lnTo>
                    <a:pt x="115" y="259"/>
                  </a:lnTo>
                  <a:lnTo>
                    <a:pt x="117" y="263"/>
                  </a:lnTo>
                  <a:lnTo>
                    <a:pt x="120" y="267"/>
                  </a:lnTo>
                  <a:lnTo>
                    <a:pt x="123" y="271"/>
                  </a:lnTo>
                  <a:lnTo>
                    <a:pt x="125" y="275"/>
                  </a:lnTo>
                  <a:lnTo>
                    <a:pt x="127" y="278"/>
                  </a:lnTo>
                  <a:lnTo>
                    <a:pt x="130" y="281"/>
                  </a:lnTo>
                  <a:lnTo>
                    <a:pt x="132" y="284"/>
                  </a:lnTo>
                  <a:lnTo>
                    <a:pt x="134" y="287"/>
                  </a:lnTo>
                  <a:lnTo>
                    <a:pt x="136" y="290"/>
                  </a:lnTo>
                  <a:lnTo>
                    <a:pt x="138" y="293"/>
                  </a:lnTo>
                  <a:lnTo>
                    <a:pt x="141" y="296"/>
                  </a:lnTo>
                  <a:lnTo>
                    <a:pt x="143" y="298"/>
                  </a:lnTo>
                  <a:lnTo>
                    <a:pt x="145" y="300"/>
                  </a:lnTo>
                  <a:lnTo>
                    <a:pt x="147" y="302"/>
                  </a:lnTo>
                  <a:lnTo>
                    <a:pt x="149" y="304"/>
                  </a:lnTo>
                  <a:lnTo>
                    <a:pt x="151" y="307"/>
                  </a:lnTo>
                  <a:lnTo>
                    <a:pt x="152" y="309"/>
                  </a:lnTo>
                  <a:lnTo>
                    <a:pt x="155" y="310"/>
                  </a:lnTo>
                  <a:lnTo>
                    <a:pt x="158" y="313"/>
                  </a:lnTo>
                  <a:lnTo>
                    <a:pt x="162" y="316"/>
                  </a:lnTo>
                  <a:lnTo>
                    <a:pt x="165" y="318"/>
                  </a:lnTo>
                  <a:lnTo>
                    <a:pt x="168" y="319"/>
                  </a:lnTo>
                  <a:lnTo>
                    <a:pt x="170" y="320"/>
                  </a:lnTo>
                  <a:lnTo>
                    <a:pt x="173" y="320"/>
                  </a:lnTo>
                  <a:lnTo>
                    <a:pt x="175" y="320"/>
                  </a:lnTo>
                  <a:lnTo>
                    <a:pt x="178" y="319"/>
                  </a:lnTo>
                  <a:lnTo>
                    <a:pt x="179" y="318"/>
                  </a:lnTo>
                  <a:lnTo>
                    <a:pt x="181" y="316"/>
                  </a:lnTo>
                  <a:lnTo>
                    <a:pt x="181" y="314"/>
                  </a:lnTo>
                  <a:lnTo>
                    <a:pt x="182" y="311"/>
                  </a:lnTo>
                  <a:lnTo>
                    <a:pt x="182" y="307"/>
                  </a:lnTo>
                  <a:lnTo>
                    <a:pt x="183" y="304"/>
                  </a:lnTo>
                  <a:lnTo>
                    <a:pt x="182" y="302"/>
                  </a:lnTo>
                  <a:lnTo>
                    <a:pt x="182" y="300"/>
                  </a:lnTo>
                  <a:lnTo>
                    <a:pt x="182" y="298"/>
                  </a:lnTo>
                  <a:lnTo>
                    <a:pt x="182" y="296"/>
                  </a:lnTo>
                  <a:lnTo>
                    <a:pt x="182" y="293"/>
                  </a:lnTo>
                  <a:lnTo>
                    <a:pt x="181" y="290"/>
                  </a:lnTo>
                  <a:lnTo>
                    <a:pt x="180" y="287"/>
                  </a:lnTo>
                  <a:lnTo>
                    <a:pt x="180" y="285"/>
                  </a:lnTo>
                  <a:lnTo>
                    <a:pt x="179" y="281"/>
                  </a:lnTo>
                  <a:lnTo>
                    <a:pt x="178" y="279"/>
                  </a:lnTo>
                  <a:lnTo>
                    <a:pt x="176" y="276"/>
                  </a:lnTo>
                  <a:lnTo>
                    <a:pt x="176" y="273"/>
                  </a:lnTo>
                  <a:lnTo>
                    <a:pt x="174" y="269"/>
                  </a:lnTo>
                  <a:lnTo>
                    <a:pt x="173" y="266"/>
                  </a:lnTo>
                  <a:lnTo>
                    <a:pt x="171" y="262"/>
                  </a:lnTo>
                  <a:lnTo>
                    <a:pt x="170" y="260"/>
                  </a:lnTo>
                  <a:lnTo>
                    <a:pt x="169" y="255"/>
                  </a:lnTo>
                  <a:lnTo>
                    <a:pt x="167" y="251"/>
                  </a:lnTo>
                  <a:lnTo>
                    <a:pt x="165" y="247"/>
                  </a:lnTo>
                  <a:lnTo>
                    <a:pt x="164" y="243"/>
                  </a:lnTo>
                  <a:lnTo>
                    <a:pt x="161" y="240"/>
                  </a:lnTo>
                  <a:lnTo>
                    <a:pt x="159" y="235"/>
                  </a:lnTo>
                  <a:lnTo>
                    <a:pt x="156" y="231"/>
                  </a:lnTo>
                  <a:lnTo>
                    <a:pt x="153" y="226"/>
                  </a:lnTo>
                  <a:lnTo>
                    <a:pt x="151" y="222"/>
                  </a:lnTo>
                  <a:lnTo>
                    <a:pt x="149" y="217"/>
                  </a:lnTo>
                  <a:lnTo>
                    <a:pt x="146" y="212"/>
                  </a:lnTo>
                  <a:lnTo>
                    <a:pt x="144" y="208"/>
                  </a:lnTo>
                  <a:lnTo>
                    <a:pt x="140" y="203"/>
                  </a:lnTo>
                  <a:lnTo>
                    <a:pt x="137" y="198"/>
                  </a:lnTo>
                  <a:lnTo>
                    <a:pt x="134" y="193"/>
                  </a:lnTo>
                  <a:lnTo>
                    <a:pt x="132" y="188"/>
                  </a:lnTo>
                  <a:lnTo>
                    <a:pt x="129" y="183"/>
                  </a:lnTo>
                  <a:lnTo>
                    <a:pt x="126" y="179"/>
                  </a:lnTo>
                  <a:lnTo>
                    <a:pt x="122" y="173"/>
                  </a:lnTo>
                  <a:lnTo>
                    <a:pt x="119" y="168"/>
                  </a:lnTo>
                  <a:lnTo>
                    <a:pt x="115" y="163"/>
                  </a:lnTo>
                  <a:lnTo>
                    <a:pt x="112" y="158"/>
                  </a:lnTo>
                  <a:lnTo>
                    <a:pt x="109" y="153"/>
                  </a:lnTo>
                  <a:lnTo>
                    <a:pt x="106" y="147"/>
                  </a:lnTo>
                  <a:lnTo>
                    <a:pt x="102" y="143"/>
                  </a:lnTo>
                  <a:lnTo>
                    <a:pt x="99" y="138"/>
                  </a:lnTo>
                  <a:lnTo>
                    <a:pt x="95" y="132"/>
                  </a:lnTo>
                  <a:lnTo>
                    <a:pt x="93" y="127"/>
                  </a:lnTo>
                  <a:lnTo>
                    <a:pt x="89" y="123"/>
                  </a:lnTo>
                  <a:lnTo>
                    <a:pt x="85" y="118"/>
                  </a:lnTo>
                  <a:lnTo>
                    <a:pt x="82" y="112"/>
                  </a:lnTo>
                  <a:lnTo>
                    <a:pt x="79" y="107"/>
                  </a:lnTo>
                  <a:lnTo>
                    <a:pt x="75" y="103"/>
                  </a:lnTo>
                  <a:lnTo>
                    <a:pt x="72" y="98"/>
                  </a:lnTo>
                  <a:lnTo>
                    <a:pt x="69" y="93"/>
                  </a:lnTo>
                  <a:lnTo>
                    <a:pt x="66" y="89"/>
                  </a:lnTo>
                  <a:lnTo>
                    <a:pt x="62" y="84"/>
                  </a:lnTo>
                  <a:lnTo>
                    <a:pt x="59" y="80"/>
                  </a:lnTo>
                  <a:lnTo>
                    <a:pt x="55" y="75"/>
                  </a:lnTo>
                  <a:lnTo>
                    <a:pt x="53" y="70"/>
                  </a:lnTo>
                  <a:lnTo>
                    <a:pt x="50" y="67"/>
                  </a:lnTo>
                  <a:lnTo>
                    <a:pt x="46" y="62"/>
                  </a:lnTo>
                  <a:lnTo>
                    <a:pt x="43" y="58"/>
                  </a:lnTo>
                  <a:lnTo>
                    <a:pt x="40" y="54"/>
                  </a:lnTo>
                  <a:lnTo>
                    <a:pt x="37" y="49"/>
                  </a:lnTo>
                  <a:lnTo>
                    <a:pt x="35" y="46"/>
                  </a:lnTo>
                  <a:lnTo>
                    <a:pt x="32" y="42"/>
                  </a:lnTo>
                  <a:lnTo>
                    <a:pt x="29" y="39"/>
                  </a:lnTo>
                  <a:lnTo>
                    <a:pt x="26" y="35"/>
                  </a:lnTo>
                  <a:lnTo>
                    <a:pt x="24" y="32"/>
                  </a:lnTo>
                  <a:lnTo>
                    <a:pt x="21" y="28"/>
                  </a:lnTo>
                  <a:lnTo>
                    <a:pt x="19" y="26"/>
                  </a:lnTo>
                  <a:lnTo>
                    <a:pt x="17" y="23"/>
                  </a:lnTo>
                  <a:lnTo>
                    <a:pt x="15" y="20"/>
                  </a:lnTo>
                  <a:lnTo>
                    <a:pt x="13" y="17"/>
                  </a:lnTo>
                  <a:lnTo>
                    <a:pt x="12" y="15"/>
                  </a:lnTo>
                  <a:lnTo>
                    <a:pt x="9" y="12"/>
                  </a:lnTo>
                  <a:lnTo>
                    <a:pt x="8" y="10"/>
                  </a:lnTo>
                  <a:lnTo>
                    <a:pt x="6" y="9"/>
                  </a:lnTo>
                  <a:lnTo>
                    <a:pt x="5" y="8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6" name="Freeform 17"/>
            <p:cNvSpPr>
              <a:spLocks/>
            </p:cNvSpPr>
            <p:nvPr/>
          </p:nvSpPr>
          <p:spPr bwMode="auto">
            <a:xfrm>
              <a:off x="1309" y="1256"/>
              <a:ext cx="57" cy="376"/>
            </a:xfrm>
            <a:custGeom>
              <a:avLst/>
              <a:gdLst/>
              <a:ahLst/>
              <a:cxnLst>
                <a:cxn ang="0">
                  <a:pos x="16" y="1"/>
                </a:cxn>
                <a:cxn ang="0">
                  <a:pos x="16" y="6"/>
                </a:cxn>
                <a:cxn ang="0">
                  <a:pos x="15" y="13"/>
                </a:cxn>
                <a:cxn ang="0">
                  <a:pos x="14" y="21"/>
                </a:cxn>
                <a:cxn ang="0">
                  <a:pos x="13" y="33"/>
                </a:cxn>
                <a:cxn ang="0">
                  <a:pos x="12" y="44"/>
                </a:cxn>
                <a:cxn ang="0">
                  <a:pos x="10" y="59"/>
                </a:cxn>
                <a:cxn ang="0">
                  <a:pos x="9" y="74"/>
                </a:cxn>
                <a:cxn ang="0">
                  <a:pos x="8" y="90"/>
                </a:cxn>
                <a:cxn ang="0">
                  <a:pos x="6" y="107"/>
                </a:cxn>
                <a:cxn ang="0">
                  <a:pos x="5" y="125"/>
                </a:cxn>
                <a:cxn ang="0">
                  <a:pos x="4" y="143"/>
                </a:cxn>
                <a:cxn ang="0">
                  <a:pos x="3" y="162"/>
                </a:cxn>
                <a:cxn ang="0">
                  <a:pos x="2" y="181"/>
                </a:cxn>
                <a:cxn ang="0">
                  <a:pos x="1" y="200"/>
                </a:cxn>
                <a:cxn ang="0">
                  <a:pos x="0" y="218"/>
                </a:cxn>
                <a:cxn ang="0">
                  <a:pos x="0" y="236"/>
                </a:cxn>
                <a:cxn ang="0">
                  <a:pos x="0" y="254"/>
                </a:cxn>
                <a:cxn ang="0">
                  <a:pos x="0" y="271"/>
                </a:cxn>
                <a:cxn ang="0">
                  <a:pos x="0" y="287"/>
                </a:cxn>
                <a:cxn ang="0">
                  <a:pos x="2" y="302"/>
                </a:cxn>
                <a:cxn ang="0">
                  <a:pos x="2" y="314"/>
                </a:cxn>
                <a:cxn ang="0">
                  <a:pos x="4" y="327"/>
                </a:cxn>
                <a:cxn ang="0">
                  <a:pos x="6" y="337"/>
                </a:cxn>
                <a:cxn ang="0">
                  <a:pos x="8" y="347"/>
                </a:cxn>
                <a:cxn ang="0">
                  <a:pos x="11" y="354"/>
                </a:cxn>
                <a:cxn ang="0">
                  <a:pos x="13" y="361"/>
                </a:cxn>
                <a:cxn ang="0">
                  <a:pos x="17" y="369"/>
                </a:cxn>
                <a:cxn ang="0">
                  <a:pos x="23" y="374"/>
                </a:cxn>
                <a:cxn ang="0">
                  <a:pos x="29" y="376"/>
                </a:cxn>
                <a:cxn ang="0">
                  <a:pos x="35" y="372"/>
                </a:cxn>
                <a:cxn ang="0">
                  <a:pos x="40" y="364"/>
                </a:cxn>
                <a:cxn ang="0">
                  <a:pos x="44" y="355"/>
                </a:cxn>
                <a:cxn ang="0">
                  <a:pos x="47" y="348"/>
                </a:cxn>
                <a:cxn ang="0">
                  <a:pos x="49" y="339"/>
                </a:cxn>
                <a:cxn ang="0">
                  <a:pos x="51" y="330"/>
                </a:cxn>
                <a:cxn ang="0">
                  <a:pos x="53" y="319"/>
                </a:cxn>
                <a:cxn ang="0">
                  <a:pos x="55" y="307"/>
                </a:cxn>
                <a:cxn ang="0">
                  <a:pos x="56" y="293"/>
                </a:cxn>
                <a:cxn ang="0">
                  <a:pos x="56" y="280"/>
                </a:cxn>
                <a:cxn ang="0">
                  <a:pos x="56" y="265"/>
                </a:cxn>
                <a:cxn ang="0">
                  <a:pos x="57" y="250"/>
                </a:cxn>
                <a:cxn ang="0">
                  <a:pos x="57" y="234"/>
                </a:cxn>
                <a:cxn ang="0">
                  <a:pos x="57" y="216"/>
                </a:cxn>
                <a:cxn ang="0">
                  <a:pos x="56" y="200"/>
                </a:cxn>
                <a:cxn ang="0">
                  <a:pos x="56" y="184"/>
                </a:cxn>
                <a:cxn ang="0">
                  <a:pos x="56" y="167"/>
                </a:cxn>
                <a:cxn ang="0">
                  <a:pos x="56" y="150"/>
                </a:cxn>
                <a:cxn ang="0">
                  <a:pos x="55" y="134"/>
                </a:cxn>
                <a:cxn ang="0">
                  <a:pos x="54" y="117"/>
                </a:cxn>
                <a:cxn ang="0">
                  <a:pos x="53" y="101"/>
                </a:cxn>
                <a:cxn ang="0">
                  <a:pos x="51" y="85"/>
                </a:cxn>
                <a:cxn ang="0">
                  <a:pos x="50" y="70"/>
                </a:cxn>
                <a:cxn ang="0">
                  <a:pos x="49" y="56"/>
                </a:cxn>
                <a:cxn ang="0">
                  <a:pos x="48" y="43"/>
                </a:cxn>
                <a:cxn ang="0">
                  <a:pos x="47" y="30"/>
                </a:cxn>
                <a:cxn ang="0">
                  <a:pos x="46" y="20"/>
                </a:cxn>
                <a:cxn ang="0">
                  <a:pos x="45" y="9"/>
                </a:cxn>
                <a:cxn ang="0">
                  <a:pos x="45" y="1"/>
                </a:cxn>
              </a:cxnLst>
              <a:rect l="0" t="0" r="r" b="b"/>
              <a:pathLst>
                <a:path w="57" h="376">
                  <a:moveTo>
                    <a:pt x="17" y="0"/>
                  </a:moveTo>
                  <a:lnTo>
                    <a:pt x="16" y="0"/>
                  </a:lnTo>
                  <a:lnTo>
                    <a:pt x="16" y="1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5" y="10"/>
                  </a:lnTo>
                  <a:lnTo>
                    <a:pt x="15" y="13"/>
                  </a:lnTo>
                  <a:lnTo>
                    <a:pt x="15" y="16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3" y="25"/>
                  </a:lnTo>
                  <a:lnTo>
                    <a:pt x="13" y="29"/>
                  </a:lnTo>
                  <a:lnTo>
                    <a:pt x="13" y="33"/>
                  </a:lnTo>
                  <a:lnTo>
                    <a:pt x="12" y="37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1" y="49"/>
                  </a:lnTo>
                  <a:lnTo>
                    <a:pt x="10" y="54"/>
                  </a:lnTo>
                  <a:lnTo>
                    <a:pt x="10" y="59"/>
                  </a:lnTo>
                  <a:lnTo>
                    <a:pt x="10" y="63"/>
                  </a:lnTo>
                  <a:lnTo>
                    <a:pt x="10" y="69"/>
                  </a:lnTo>
                  <a:lnTo>
                    <a:pt x="9" y="74"/>
                  </a:lnTo>
                  <a:lnTo>
                    <a:pt x="9" y="79"/>
                  </a:lnTo>
                  <a:lnTo>
                    <a:pt x="8" y="84"/>
                  </a:lnTo>
                  <a:lnTo>
                    <a:pt x="8" y="90"/>
                  </a:lnTo>
                  <a:lnTo>
                    <a:pt x="7" y="96"/>
                  </a:lnTo>
                  <a:lnTo>
                    <a:pt x="7" y="101"/>
                  </a:lnTo>
                  <a:lnTo>
                    <a:pt x="6" y="107"/>
                  </a:lnTo>
                  <a:lnTo>
                    <a:pt x="6" y="114"/>
                  </a:lnTo>
                  <a:lnTo>
                    <a:pt x="6" y="119"/>
                  </a:lnTo>
                  <a:lnTo>
                    <a:pt x="5" y="125"/>
                  </a:lnTo>
                  <a:lnTo>
                    <a:pt x="5" y="131"/>
                  </a:lnTo>
                  <a:lnTo>
                    <a:pt x="4" y="137"/>
                  </a:lnTo>
                  <a:lnTo>
                    <a:pt x="4" y="143"/>
                  </a:lnTo>
                  <a:lnTo>
                    <a:pt x="4" y="150"/>
                  </a:lnTo>
                  <a:lnTo>
                    <a:pt x="3" y="156"/>
                  </a:lnTo>
                  <a:lnTo>
                    <a:pt x="3" y="162"/>
                  </a:lnTo>
                  <a:lnTo>
                    <a:pt x="2" y="169"/>
                  </a:lnTo>
                  <a:lnTo>
                    <a:pt x="2" y="175"/>
                  </a:lnTo>
                  <a:lnTo>
                    <a:pt x="2" y="181"/>
                  </a:lnTo>
                  <a:lnTo>
                    <a:pt x="2" y="188"/>
                  </a:lnTo>
                  <a:lnTo>
                    <a:pt x="1" y="194"/>
                  </a:lnTo>
                  <a:lnTo>
                    <a:pt x="1" y="200"/>
                  </a:lnTo>
                  <a:lnTo>
                    <a:pt x="1" y="206"/>
                  </a:lnTo>
                  <a:lnTo>
                    <a:pt x="1" y="213"/>
                  </a:lnTo>
                  <a:lnTo>
                    <a:pt x="0" y="218"/>
                  </a:lnTo>
                  <a:lnTo>
                    <a:pt x="0" y="225"/>
                  </a:lnTo>
                  <a:lnTo>
                    <a:pt x="0" y="231"/>
                  </a:lnTo>
                  <a:lnTo>
                    <a:pt x="0" y="236"/>
                  </a:lnTo>
                  <a:lnTo>
                    <a:pt x="0" y="242"/>
                  </a:lnTo>
                  <a:lnTo>
                    <a:pt x="0" y="249"/>
                  </a:lnTo>
                  <a:lnTo>
                    <a:pt x="0" y="254"/>
                  </a:lnTo>
                  <a:lnTo>
                    <a:pt x="0" y="260"/>
                  </a:lnTo>
                  <a:lnTo>
                    <a:pt x="0" y="266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0" y="282"/>
                  </a:lnTo>
                  <a:lnTo>
                    <a:pt x="0" y="287"/>
                  </a:lnTo>
                  <a:lnTo>
                    <a:pt x="0" y="292"/>
                  </a:lnTo>
                  <a:lnTo>
                    <a:pt x="1" y="297"/>
                  </a:lnTo>
                  <a:lnTo>
                    <a:pt x="2" y="302"/>
                  </a:lnTo>
                  <a:lnTo>
                    <a:pt x="2" y="306"/>
                  </a:lnTo>
                  <a:lnTo>
                    <a:pt x="2" y="311"/>
                  </a:lnTo>
                  <a:lnTo>
                    <a:pt x="2" y="314"/>
                  </a:lnTo>
                  <a:lnTo>
                    <a:pt x="3" y="319"/>
                  </a:lnTo>
                  <a:lnTo>
                    <a:pt x="3" y="323"/>
                  </a:lnTo>
                  <a:lnTo>
                    <a:pt x="4" y="327"/>
                  </a:lnTo>
                  <a:lnTo>
                    <a:pt x="4" y="331"/>
                  </a:lnTo>
                  <a:lnTo>
                    <a:pt x="6" y="334"/>
                  </a:lnTo>
                  <a:lnTo>
                    <a:pt x="6" y="337"/>
                  </a:lnTo>
                  <a:lnTo>
                    <a:pt x="7" y="341"/>
                  </a:lnTo>
                  <a:lnTo>
                    <a:pt x="7" y="344"/>
                  </a:lnTo>
                  <a:lnTo>
                    <a:pt x="8" y="347"/>
                  </a:lnTo>
                  <a:lnTo>
                    <a:pt x="9" y="350"/>
                  </a:lnTo>
                  <a:lnTo>
                    <a:pt x="10" y="352"/>
                  </a:lnTo>
                  <a:lnTo>
                    <a:pt x="11" y="354"/>
                  </a:lnTo>
                  <a:lnTo>
                    <a:pt x="12" y="357"/>
                  </a:lnTo>
                  <a:lnTo>
                    <a:pt x="13" y="359"/>
                  </a:lnTo>
                  <a:lnTo>
                    <a:pt x="13" y="361"/>
                  </a:lnTo>
                  <a:lnTo>
                    <a:pt x="14" y="363"/>
                  </a:lnTo>
                  <a:lnTo>
                    <a:pt x="15" y="366"/>
                  </a:lnTo>
                  <a:lnTo>
                    <a:pt x="17" y="369"/>
                  </a:lnTo>
                  <a:lnTo>
                    <a:pt x="18" y="371"/>
                  </a:lnTo>
                  <a:lnTo>
                    <a:pt x="20" y="372"/>
                  </a:lnTo>
                  <a:lnTo>
                    <a:pt x="23" y="374"/>
                  </a:lnTo>
                  <a:lnTo>
                    <a:pt x="25" y="375"/>
                  </a:lnTo>
                  <a:lnTo>
                    <a:pt x="27" y="376"/>
                  </a:lnTo>
                  <a:lnTo>
                    <a:pt x="29" y="376"/>
                  </a:lnTo>
                  <a:lnTo>
                    <a:pt x="31" y="375"/>
                  </a:lnTo>
                  <a:lnTo>
                    <a:pt x="33" y="374"/>
                  </a:lnTo>
                  <a:lnTo>
                    <a:pt x="35" y="372"/>
                  </a:lnTo>
                  <a:lnTo>
                    <a:pt x="36" y="370"/>
                  </a:lnTo>
                  <a:lnTo>
                    <a:pt x="38" y="367"/>
                  </a:lnTo>
                  <a:lnTo>
                    <a:pt x="40" y="364"/>
                  </a:lnTo>
                  <a:lnTo>
                    <a:pt x="42" y="360"/>
                  </a:lnTo>
                  <a:lnTo>
                    <a:pt x="43" y="357"/>
                  </a:lnTo>
                  <a:lnTo>
                    <a:pt x="44" y="355"/>
                  </a:lnTo>
                  <a:lnTo>
                    <a:pt x="45" y="352"/>
                  </a:lnTo>
                  <a:lnTo>
                    <a:pt x="46" y="350"/>
                  </a:lnTo>
                  <a:lnTo>
                    <a:pt x="47" y="348"/>
                  </a:lnTo>
                  <a:lnTo>
                    <a:pt x="47" y="345"/>
                  </a:lnTo>
                  <a:lnTo>
                    <a:pt x="48" y="342"/>
                  </a:lnTo>
                  <a:lnTo>
                    <a:pt x="49" y="339"/>
                  </a:lnTo>
                  <a:lnTo>
                    <a:pt x="50" y="335"/>
                  </a:lnTo>
                  <a:lnTo>
                    <a:pt x="51" y="332"/>
                  </a:lnTo>
                  <a:lnTo>
                    <a:pt x="51" y="330"/>
                  </a:lnTo>
                  <a:lnTo>
                    <a:pt x="52" y="326"/>
                  </a:lnTo>
                  <a:lnTo>
                    <a:pt x="53" y="322"/>
                  </a:lnTo>
                  <a:lnTo>
                    <a:pt x="53" y="319"/>
                  </a:lnTo>
                  <a:lnTo>
                    <a:pt x="54" y="314"/>
                  </a:lnTo>
                  <a:lnTo>
                    <a:pt x="55" y="311"/>
                  </a:lnTo>
                  <a:lnTo>
                    <a:pt x="55" y="307"/>
                  </a:lnTo>
                  <a:lnTo>
                    <a:pt x="55" y="302"/>
                  </a:lnTo>
                  <a:lnTo>
                    <a:pt x="56" y="298"/>
                  </a:lnTo>
                  <a:lnTo>
                    <a:pt x="56" y="293"/>
                  </a:lnTo>
                  <a:lnTo>
                    <a:pt x="56" y="290"/>
                  </a:lnTo>
                  <a:lnTo>
                    <a:pt x="56" y="285"/>
                  </a:lnTo>
                  <a:lnTo>
                    <a:pt x="56" y="280"/>
                  </a:lnTo>
                  <a:lnTo>
                    <a:pt x="56" y="275"/>
                  </a:lnTo>
                  <a:lnTo>
                    <a:pt x="56" y="270"/>
                  </a:lnTo>
                  <a:lnTo>
                    <a:pt x="56" y="265"/>
                  </a:lnTo>
                  <a:lnTo>
                    <a:pt x="56" y="260"/>
                  </a:lnTo>
                  <a:lnTo>
                    <a:pt x="57" y="255"/>
                  </a:lnTo>
                  <a:lnTo>
                    <a:pt x="57" y="250"/>
                  </a:lnTo>
                  <a:lnTo>
                    <a:pt x="57" y="244"/>
                  </a:lnTo>
                  <a:lnTo>
                    <a:pt x="57" y="239"/>
                  </a:lnTo>
                  <a:lnTo>
                    <a:pt x="57" y="234"/>
                  </a:lnTo>
                  <a:lnTo>
                    <a:pt x="57" y="229"/>
                  </a:lnTo>
                  <a:lnTo>
                    <a:pt x="57" y="223"/>
                  </a:lnTo>
                  <a:lnTo>
                    <a:pt x="57" y="216"/>
                  </a:lnTo>
                  <a:lnTo>
                    <a:pt x="57" y="212"/>
                  </a:lnTo>
                  <a:lnTo>
                    <a:pt x="56" y="206"/>
                  </a:lnTo>
                  <a:lnTo>
                    <a:pt x="56" y="200"/>
                  </a:lnTo>
                  <a:lnTo>
                    <a:pt x="56" y="195"/>
                  </a:lnTo>
                  <a:lnTo>
                    <a:pt x="56" y="190"/>
                  </a:lnTo>
                  <a:lnTo>
                    <a:pt x="56" y="184"/>
                  </a:lnTo>
                  <a:lnTo>
                    <a:pt x="56" y="178"/>
                  </a:lnTo>
                  <a:lnTo>
                    <a:pt x="56" y="173"/>
                  </a:lnTo>
                  <a:lnTo>
                    <a:pt x="56" y="167"/>
                  </a:lnTo>
                  <a:lnTo>
                    <a:pt x="56" y="161"/>
                  </a:lnTo>
                  <a:lnTo>
                    <a:pt x="56" y="156"/>
                  </a:lnTo>
                  <a:lnTo>
                    <a:pt x="56" y="150"/>
                  </a:lnTo>
                  <a:lnTo>
                    <a:pt x="56" y="145"/>
                  </a:lnTo>
                  <a:lnTo>
                    <a:pt x="55" y="139"/>
                  </a:lnTo>
                  <a:lnTo>
                    <a:pt x="55" y="134"/>
                  </a:lnTo>
                  <a:lnTo>
                    <a:pt x="54" y="128"/>
                  </a:lnTo>
                  <a:lnTo>
                    <a:pt x="54" y="122"/>
                  </a:lnTo>
                  <a:lnTo>
                    <a:pt x="54" y="117"/>
                  </a:lnTo>
                  <a:lnTo>
                    <a:pt x="53" y="111"/>
                  </a:lnTo>
                  <a:lnTo>
                    <a:pt x="53" y="106"/>
                  </a:lnTo>
                  <a:lnTo>
                    <a:pt x="53" y="101"/>
                  </a:lnTo>
                  <a:lnTo>
                    <a:pt x="52" y="96"/>
                  </a:lnTo>
                  <a:lnTo>
                    <a:pt x="52" y="90"/>
                  </a:lnTo>
                  <a:lnTo>
                    <a:pt x="51" y="85"/>
                  </a:lnTo>
                  <a:lnTo>
                    <a:pt x="51" y="80"/>
                  </a:lnTo>
                  <a:lnTo>
                    <a:pt x="51" y="75"/>
                  </a:lnTo>
                  <a:lnTo>
                    <a:pt x="50" y="70"/>
                  </a:lnTo>
                  <a:lnTo>
                    <a:pt x="50" y="65"/>
                  </a:lnTo>
                  <a:lnTo>
                    <a:pt x="50" y="61"/>
                  </a:lnTo>
                  <a:lnTo>
                    <a:pt x="49" y="56"/>
                  </a:lnTo>
                  <a:lnTo>
                    <a:pt x="49" y="52"/>
                  </a:lnTo>
                  <a:lnTo>
                    <a:pt x="48" y="47"/>
                  </a:lnTo>
                  <a:lnTo>
                    <a:pt x="48" y="43"/>
                  </a:lnTo>
                  <a:lnTo>
                    <a:pt x="48" y="39"/>
                  </a:lnTo>
                  <a:lnTo>
                    <a:pt x="47" y="35"/>
                  </a:lnTo>
                  <a:lnTo>
                    <a:pt x="47" y="30"/>
                  </a:lnTo>
                  <a:lnTo>
                    <a:pt x="47" y="27"/>
                  </a:lnTo>
                  <a:lnTo>
                    <a:pt x="47" y="23"/>
                  </a:lnTo>
                  <a:lnTo>
                    <a:pt x="46" y="20"/>
                  </a:lnTo>
                  <a:lnTo>
                    <a:pt x="46" y="16"/>
                  </a:lnTo>
                  <a:lnTo>
                    <a:pt x="46" y="13"/>
                  </a:lnTo>
                  <a:lnTo>
                    <a:pt x="45" y="9"/>
                  </a:lnTo>
                  <a:lnTo>
                    <a:pt x="45" y="6"/>
                  </a:lnTo>
                  <a:lnTo>
                    <a:pt x="45" y="3"/>
                  </a:lnTo>
                  <a:lnTo>
                    <a:pt x="45" y="1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7" name="Freeform 18"/>
            <p:cNvSpPr>
              <a:spLocks/>
            </p:cNvSpPr>
            <p:nvPr/>
          </p:nvSpPr>
          <p:spPr bwMode="auto">
            <a:xfrm>
              <a:off x="1154" y="1261"/>
              <a:ext cx="164" cy="345"/>
            </a:xfrm>
            <a:custGeom>
              <a:avLst/>
              <a:gdLst/>
              <a:ahLst/>
              <a:cxnLst>
                <a:cxn ang="0">
                  <a:pos x="162" y="2"/>
                </a:cxn>
                <a:cxn ang="0">
                  <a:pos x="161" y="6"/>
                </a:cxn>
                <a:cxn ang="0">
                  <a:pos x="159" y="13"/>
                </a:cxn>
                <a:cxn ang="0">
                  <a:pos x="157" y="21"/>
                </a:cxn>
                <a:cxn ang="0">
                  <a:pos x="153" y="32"/>
                </a:cxn>
                <a:cxn ang="0">
                  <a:pos x="150" y="44"/>
                </a:cxn>
                <a:cxn ang="0">
                  <a:pos x="146" y="56"/>
                </a:cxn>
                <a:cxn ang="0">
                  <a:pos x="141" y="72"/>
                </a:cxn>
                <a:cxn ang="0">
                  <a:pos x="136" y="87"/>
                </a:cxn>
                <a:cxn ang="0">
                  <a:pos x="131" y="103"/>
                </a:cxn>
                <a:cxn ang="0">
                  <a:pos x="126" y="120"/>
                </a:cxn>
                <a:cxn ang="0">
                  <a:pos x="119" y="138"/>
                </a:cxn>
                <a:cxn ang="0">
                  <a:pos x="114" y="155"/>
                </a:cxn>
                <a:cxn ang="0">
                  <a:pos x="107" y="173"/>
                </a:cxn>
                <a:cxn ang="0">
                  <a:pos x="100" y="191"/>
                </a:cxn>
                <a:cxn ang="0">
                  <a:pos x="94" y="209"/>
                </a:cxn>
                <a:cxn ang="0">
                  <a:pos x="88" y="227"/>
                </a:cxn>
                <a:cxn ang="0">
                  <a:pos x="81" y="243"/>
                </a:cxn>
                <a:cxn ang="0">
                  <a:pos x="75" y="258"/>
                </a:cxn>
                <a:cxn ang="0">
                  <a:pos x="68" y="272"/>
                </a:cxn>
                <a:cxn ang="0">
                  <a:pos x="61" y="287"/>
                </a:cxn>
                <a:cxn ang="0">
                  <a:pos x="55" y="298"/>
                </a:cxn>
                <a:cxn ang="0">
                  <a:pos x="48" y="308"/>
                </a:cxn>
                <a:cxn ang="0">
                  <a:pos x="42" y="318"/>
                </a:cxn>
                <a:cxn ang="0">
                  <a:pos x="37" y="326"/>
                </a:cxn>
                <a:cxn ang="0">
                  <a:pos x="31" y="332"/>
                </a:cxn>
                <a:cxn ang="0">
                  <a:pos x="23" y="340"/>
                </a:cxn>
                <a:cxn ang="0">
                  <a:pos x="14" y="345"/>
                </a:cxn>
                <a:cxn ang="0">
                  <a:pos x="8" y="345"/>
                </a:cxn>
                <a:cxn ang="0">
                  <a:pos x="3" y="339"/>
                </a:cxn>
                <a:cxn ang="0">
                  <a:pos x="1" y="332"/>
                </a:cxn>
                <a:cxn ang="0">
                  <a:pos x="0" y="326"/>
                </a:cxn>
                <a:cxn ang="0">
                  <a:pos x="1" y="320"/>
                </a:cxn>
                <a:cxn ang="0">
                  <a:pos x="2" y="311"/>
                </a:cxn>
                <a:cxn ang="0">
                  <a:pos x="4" y="302"/>
                </a:cxn>
                <a:cxn ang="0">
                  <a:pos x="7" y="291"/>
                </a:cxn>
                <a:cxn ang="0">
                  <a:pos x="10" y="280"/>
                </a:cxn>
                <a:cxn ang="0">
                  <a:pos x="15" y="267"/>
                </a:cxn>
                <a:cxn ang="0">
                  <a:pos x="20" y="253"/>
                </a:cxn>
                <a:cxn ang="0">
                  <a:pos x="26" y="239"/>
                </a:cxn>
                <a:cxn ang="0">
                  <a:pos x="34" y="225"/>
                </a:cxn>
                <a:cxn ang="0">
                  <a:pos x="41" y="209"/>
                </a:cxn>
                <a:cxn ang="0">
                  <a:pos x="49" y="192"/>
                </a:cxn>
                <a:cxn ang="0">
                  <a:pos x="57" y="176"/>
                </a:cxn>
                <a:cxn ang="0">
                  <a:pos x="67" y="160"/>
                </a:cxn>
                <a:cxn ang="0">
                  <a:pos x="76" y="143"/>
                </a:cxn>
                <a:cxn ang="0">
                  <a:pos x="85" y="127"/>
                </a:cxn>
                <a:cxn ang="0">
                  <a:pos x="95" y="112"/>
                </a:cxn>
                <a:cxn ang="0">
                  <a:pos x="104" y="96"/>
                </a:cxn>
                <a:cxn ang="0">
                  <a:pos x="113" y="81"/>
                </a:cxn>
                <a:cxn ang="0">
                  <a:pos x="121" y="67"/>
                </a:cxn>
                <a:cxn ang="0">
                  <a:pos x="129" y="54"/>
                </a:cxn>
                <a:cxn ang="0">
                  <a:pos x="136" y="42"/>
                </a:cxn>
                <a:cxn ang="0">
                  <a:pos x="143" y="31"/>
                </a:cxn>
                <a:cxn ang="0">
                  <a:pos x="149" y="21"/>
                </a:cxn>
                <a:cxn ang="0">
                  <a:pos x="153" y="14"/>
                </a:cxn>
                <a:cxn ang="0">
                  <a:pos x="158" y="7"/>
                </a:cxn>
                <a:cxn ang="0">
                  <a:pos x="163" y="0"/>
                </a:cxn>
              </a:cxnLst>
              <a:rect l="0" t="0" r="r" b="b"/>
              <a:pathLst>
                <a:path w="164" h="345">
                  <a:moveTo>
                    <a:pt x="164" y="0"/>
                  </a:moveTo>
                  <a:lnTo>
                    <a:pt x="163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61" y="4"/>
                  </a:lnTo>
                  <a:lnTo>
                    <a:pt x="161" y="6"/>
                  </a:lnTo>
                  <a:lnTo>
                    <a:pt x="161" y="8"/>
                  </a:lnTo>
                  <a:lnTo>
                    <a:pt x="160" y="11"/>
                  </a:lnTo>
                  <a:lnTo>
                    <a:pt x="159" y="13"/>
                  </a:lnTo>
                  <a:lnTo>
                    <a:pt x="158" y="15"/>
                  </a:lnTo>
                  <a:lnTo>
                    <a:pt x="158" y="18"/>
                  </a:lnTo>
                  <a:lnTo>
                    <a:pt x="157" y="21"/>
                  </a:lnTo>
                  <a:lnTo>
                    <a:pt x="155" y="24"/>
                  </a:lnTo>
                  <a:lnTo>
                    <a:pt x="154" y="28"/>
                  </a:lnTo>
                  <a:lnTo>
                    <a:pt x="153" y="32"/>
                  </a:lnTo>
                  <a:lnTo>
                    <a:pt x="153" y="35"/>
                  </a:lnTo>
                  <a:lnTo>
                    <a:pt x="151" y="39"/>
                  </a:lnTo>
                  <a:lnTo>
                    <a:pt x="150" y="44"/>
                  </a:lnTo>
                  <a:lnTo>
                    <a:pt x="149" y="48"/>
                  </a:lnTo>
                  <a:lnTo>
                    <a:pt x="147" y="53"/>
                  </a:lnTo>
                  <a:lnTo>
                    <a:pt x="146" y="56"/>
                  </a:lnTo>
                  <a:lnTo>
                    <a:pt x="144" y="61"/>
                  </a:lnTo>
                  <a:lnTo>
                    <a:pt x="143" y="67"/>
                  </a:lnTo>
                  <a:lnTo>
                    <a:pt x="141" y="72"/>
                  </a:lnTo>
                  <a:lnTo>
                    <a:pt x="140" y="76"/>
                  </a:lnTo>
                  <a:lnTo>
                    <a:pt x="138" y="82"/>
                  </a:lnTo>
                  <a:lnTo>
                    <a:pt x="136" y="87"/>
                  </a:lnTo>
                  <a:lnTo>
                    <a:pt x="134" y="92"/>
                  </a:lnTo>
                  <a:lnTo>
                    <a:pt x="133" y="97"/>
                  </a:lnTo>
                  <a:lnTo>
                    <a:pt x="131" y="103"/>
                  </a:lnTo>
                  <a:lnTo>
                    <a:pt x="130" y="110"/>
                  </a:lnTo>
                  <a:lnTo>
                    <a:pt x="127" y="114"/>
                  </a:lnTo>
                  <a:lnTo>
                    <a:pt x="126" y="120"/>
                  </a:lnTo>
                  <a:lnTo>
                    <a:pt x="123" y="126"/>
                  </a:lnTo>
                  <a:lnTo>
                    <a:pt x="121" y="132"/>
                  </a:lnTo>
                  <a:lnTo>
                    <a:pt x="119" y="138"/>
                  </a:lnTo>
                  <a:lnTo>
                    <a:pt x="117" y="144"/>
                  </a:lnTo>
                  <a:lnTo>
                    <a:pt x="115" y="150"/>
                  </a:lnTo>
                  <a:lnTo>
                    <a:pt x="114" y="155"/>
                  </a:lnTo>
                  <a:lnTo>
                    <a:pt x="112" y="161"/>
                  </a:lnTo>
                  <a:lnTo>
                    <a:pt x="109" y="168"/>
                  </a:lnTo>
                  <a:lnTo>
                    <a:pt x="107" y="173"/>
                  </a:lnTo>
                  <a:lnTo>
                    <a:pt x="105" y="179"/>
                  </a:lnTo>
                  <a:lnTo>
                    <a:pt x="103" y="185"/>
                  </a:lnTo>
                  <a:lnTo>
                    <a:pt x="100" y="191"/>
                  </a:lnTo>
                  <a:lnTo>
                    <a:pt x="98" y="197"/>
                  </a:lnTo>
                  <a:lnTo>
                    <a:pt x="96" y="204"/>
                  </a:lnTo>
                  <a:lnTo>
                    <a:pt x="94" y="209"/>
                  </a:lnTo>
                  <a:lnTo>
                    <a:pt x="92" y="215"/>
                  </a:lnTo>
                  <a:lnTo>
                    <a:pt x="90" y="220"/>
                  </a:lnTo>
                  <a:lnTo>
                    <a:pt x="88" y="227"/>
                  </a:lnTo>
                  <a:lnTo>
                    <a:pt x="85" y="231"/>
                  </a:lnTo>
                  <a:lnTo>
                    <a:pt x="83" y="237"/>
                  </a:lnTo>
                  <a:lnTo>
                    <a:pt x="81" y="243"/>
                  </a:lnTo>
                  <a:lnTo>
                    <a:pt x="79" y="248"/>
                  </a:lnTo>
                  <a:lnTo>
                    <a:pt x="76" y="253"/>
                  </a:lnTo>
                  <a:lnTo>
                    <a:pt x="75" y="258"/>
                  </a:lnTo>
                  <a:lnTo>
                    <a:pt x="72" y="263"/>
                  </a:lnTo>
                  <a:lnTo>
                    <a:pt x="70" y="268"/>
                  </a:lnTo>
                  <a:lnTo>
                    <a:pt x="68" y="272"/>
                  </a:lnTo>
                  <a:lnTo>
                    <a:pt x="66" y="277"/>
                  </a:lnTo>
                  <a:lnTo>
                    <a:pt x="64" y="282"/>
                  </a:lnTo>
                  <a:lnTo>
                    <a:pt x="61" y="287"/>
                  </a:lnTo>
                  <a:lnTo>
                    <a:pt x="59" y="290"/>
                  </a:lnTo>
                  <a:lnTo>
                    <a:pt x="57" y="294"/>
                  </a:lnTo>
                  <a:lnTo>
                    <a:pt x="55" y="298"/>
                  </a:lnTo>
                  <a:lnTo>
                    <a:pt x="53" y="302"/>
                  </a:lnTo>
                  <a:lnTo>
                    <a:pt x="51" y="306"/>
                  </a:lnTo>
                  <a:lnTo>
                    <a:pt x="48" y="308"/>
                  </a:lnTo>
                  <a:lnTo>
                    <a:pt x="46" y="312"/>
                  </a:lnTo>
                  <a:lnTo>
                    <a:pt x="44" y="315"/>
                  </a:lnTo>
                  <a:lnTo>
                    <a:pt x="42" y="318"/>
                  </a:lnTo>
                  <a:lnTo>
                    <a:pt x="40" y="321"/>
                  </a:lnTo>
                  <a:lnTo>
                    <a:pt x="38" y="323"/>
                  </a:lnTo>
                  <a:lnTo>
                    <a:pt x="37" y="326"/>
                  </a:lnTo>
                  <a:lnTo>
                    <a:pt x="35" y="328"/>
                  </a:lnTo>
                  <a:lnTo>
                    <a:pt x="33" y="330"/>
                  </a:lnTo>
                  <a:lnTo>
                    <a:pt x="31" y="332"/>
                  </a:lnTo>
                  <a:lnTo>
                    <a:pt x="30" y="334"/>
                  </a:lnTo>
                  <a:lnTo>
                    <a:pt x="26" y="337"/>
                  </a:lnTo>
                  <a:lnTo>
                    <a:pt x="23" y="340"/>
                  </a:lnTo>
                  <a:lnTo>
                    <a:pt x="19" y="342"/>
                  </a:lnTo>
                  <a:lnTo>
                    <a:pt x="18" y="344"/>
                  </a:lnTo>
                  <a:lnTo>
                    <a:pt x="14" y="345"/>
                  </a:lnTo>
                  <a:lnTo>
                    <a:pt x="12" y="345"/>
                  </a:lnTo>
                  <a:lnTo>
                    <a:pt x="10" y="345"/>
                  </a:lnTo>
                  <a:lnTo>
                    <a:pt x="8" y="345"/>
                  </a:lnTo>
                  <a:lnTo>
                    <a:pt x="6" y="343"/>
                  </a:lnTo>
                  <a:lnTo>
                    <a:pt x="4" y="341"/>
                  </a:lnTo>
                  <a:lnTo>
                    <a:pt x="3" y="339"/>
                  </a:lnTo>
                  <a:lnTo>
                    <a:pt x="2" y="336"/>
                  </a:lnTo>
                  <a:lnTo>
                    <a:pt x="1" y="334"/>
                  </a:lnTo>
                  <a:lnTo>
                    <a:pt x="1" y="332"/>
                  </a:lnTo>
                  <a:lnTo>
                    <a:pt x="1" y="330"/>
                  </a:lnTo>
                  <a:lnTo>
                    <a:pt x="1" y="328"/>
                  </a:lnTo>
                  <a:lnTo>
                    <a:pt x="0" y="326"/>
                  </a:lnTo>
                  <a:lnTo>
                    <a:pt x="0" y="325"/>
                  </a:lnTo>
                  <a:lnTo>
                    <a:pt x="1" y="322"/>
                  </a:lnTo>
                  <a:lnTo>
                    <a:pt x="1" y="320"/>
                  </a:lnTo>
                  <a:lnTo>
                    <a:pt x="1" y="317"/>
                  </a:lnTo>
                  <a:lnTo>
                    <a:pt x="1" y="314"/>
                  </a:lnTo>
                  <a:lnTo>
                    <a:pt x="2" y="311"/>
                  </a:lnTo>
                  <a:lnTo>
                    <a:pt x="3" y="308"/>
                  </a:lnTo>
                  <a:lnTo>
                    <a:pt x="3" y="305"/>
                  </a:lnTo>
                  <a:lnTo>
                    <a:pt x="4" y="302"/>
                  </a:lnTo>
                  <a:lnTo>
                    <a:pt x="5" y="298"/>
                  </a:lnTo>
                  <a:lnTo>
                    <a:pt x="6" y="295"/>
                  </a:lnTo>
                  <a:lnTo>
                    <a:pt x="7" y="291"/>
                  </a:lnTo>
                  <a:lnTo>
                    <a:pt x="8" y="287"/>
                  </a:lnTo>
                  <a:lnTo>
                    <a:pt x="9" y="284"/>
                  </a:lnTo>
                  <a:lnTo>
                    <a:pt x="10" y="280"/>
                  </a:lnTo>
                  <a:lnTo>
                    <a:pt x="12" y="276"/>
                  </a:lnTo>
                  <a:lnTo>
                    <a:pt x="14" y="271"/>
                  </a:lnTo>
                  <a:lnTo>
                    <a:pt x="15" y="267"/>
                  </a:lnTo>
                  <a:lnTo>
                    <a:pt x="18" y="263"/>
                  </a:lnTo>
                  <a:lnTo>
                    <a:pt x="18" y="258"/>
                  </a:lnTo>
                  <a:lnTo>
                    <a:pt x="20" y="253"/>
                  </a:lnTo>
                  <a:lnTo>
                    <a:pt x="22" y="248"/>
                  </a:lnTo>
                  <a:lnTo>
                    <a:pt x="24" y="245"/>
                  </a:lnTo>
                  <a:lnTo>
                    <a:pt x="26" y="239"/>
                  </a:lnTo>
                  <a:lnTo>
                    <a:pt x="29" y="234"/>
                  </a:lnTo>
                  <a:lnTo>
                    <a:pt x="31" y="229"/>
                  </a:lnTo>
                  <a:lnTo>
                    <a:pt x="34" y="225"/>
                  </a:lnTo>
                  <a:lnTo>
                    <a:pt x="36" y="219"/>
                  </a:lnTo>
                  <a:lnTo>
                    <a:pt x="38" y="213"/>
                  </a:lnTo>
                  <a:lnTo>
                    <a:pt x="41" y="209"/>
                  </a:lnTo>
                  <a:lnTo>
                    <a:pt x="44" y="204"/>
                  </a:lnTo>
                  <a:lnTo>
                    <a:pt x="46" y="198"/>
                  </a:lnTo>
                  <a:lnTo>
                    <a:pt x="49" y="192"/>
                  </a:lnTo>
                  <a:lnTo>
                    <a:pt x="52" y="188"/>
                  </a:lnTo>
                  <a:lnTo>
                    <a:pt x="56" y="182"/>
                  </a:lnTo>
                  <a:lnTo>
                    <a:pt x="57" y="176"/>
                  </a:lnTo>
                  <a:lnTo>
                    <a:pt x="60" y="170"/>
                  </a:lnTo>
                  <a:lnTo>
                    <a:pt x="63" y="166"/>
                  </a:lnTo>
                  <a:lnTo>
                    <a:pt x="67" y="160"/>
                  </a:lnTo>
                  <a:lnTo>
                    <a:pt x="70" y="154"/>
                  </a:lnTo>
                  <a:lnTo>
                    <a:pt x="73" y="149"/>
                  </a:lnTo>
                  <a:lnTo>
                    <a:pt x="76" y="143"/>
                  </a:lnTo>
                  <a:lnTo>
                    <a:pt x="79" y="138"/>
                  </a:lnTo>
                  <a:lnTo>
                    <a:pt x="82" y="132"/>
                  </a:lnTo>
                  <a:lnTo>
                    <a:pt x="85" y="127"/>
                  </a:lnTo>
                  <a:lnTo>
                    <a:pt x="88" y="122"/>
                  </a:lnTo>
                  <a:lnTo>
                    <a:pt x="92" y="116"/>
                  </a:lnTo>
                  <a:lnTo>
                    <a:pt x="95" y="112"/>
                  </a:lnTo>
                  <a:lnTo>
                    <a:pt x="97" y="106"/>
                  </a:lnTo>
                  <a:lnTo>
                    <a:pt x="100" y="101"/>
                  </a:lnTo>
                  <a:lnTo>
                    <a:pt x="104" y="96"/>
                  </a:lnTo>
                  <a:lnTo>
                    <a:pt x="107" y="91"/>
                  </a:lnTo>
                  <a:lnTo>
                    <a:pt x="110" y="86"/>
                  </a:lnTo>
                  <a:lnTo>
                    <a:pt x="113" y="81"/>
                  </a:lnTo>
                  <a:lnTo>
                    <a:pt x="115" y="76"/>
                  </a:lnTo>
                  <a:lnTo>
                    <a:pt x="118" y="72"/>
                  </a:lnTo>
                  <a:lnTo>
                    <a:pt x="121" y="67"/>
                  </a:lnTo>
                  <a:lnTo>
                    <a:pt x="124" y="62"/>
                  </a:lnTo>
                  <a:lnTo>
                    <a:pt x="127" y="58"/>
                  </a:lnTo>
                  <a:lnTo>
                    <a:pt x="129" y="54"/>
                  </a:lnTo>
                  <a:lnTo>
                    <a:pt x="132" y="50"/>
                  </a:lnTo>
                  <a:lnTo>
                    <a:pt x="134" y="45"/>
                  </a:lnTo>
                  <a:lnTo>
                    <a:pt x="136" y="42"/>
                  </a:lnTo>
                  <a:lnTo>
                    <a:pt x="138" y="38"/>
                  </a:lnTo>
                  <a:lnTo>
                    <a:pt x="141" y="34"/>
                  </a:lnTo>
                  <a:lnTo>
                    <a:pt x="143" y="31"/>
                  </a:lnTo>
                  <a:lnTo>
                    <a:pt x="145" y="28"/>
                  </a:lnTo>
                  <a:lnTo>
                    <a:pt x="147" y="24"/>
                  </a:lnTo>
                  <a:lnTo>
                    <a:pt x="149" y="21"/>
                  </a:lnTo>
                  <a:lnTo>
                    <a:pt x="151" y="18"/>
                  </a:lnTo>
                  <a:lnTo>
                    <a:pt x="153" y="15"/>
                  </a:lnTo>
                  <a:lnTo>
                    <a:pt x="153" y="14"/>
                  </a:lnTo>
                  <a:lnTo>
                    <a:pt x="155" y="12"/>
                  </a:lnTo>
                  <a:lnTo>
                    <a:pt x="157" y="9"/>
                  </a:lnTo>
                  <a:lnTo>
                    <a:pt x="158" y="7"/>
                  </a:lnTo>
                  <a:lnTo>
                    <a:pt x="160" y="4"/>
                  </a:lnTo>
                  <a:lnTo>
                    <a:pt x="162" y="2"/>
                  </a:lnTo>
                  <a:lnTo>
                    <a:pt x="163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78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8" name="Freeform 19"/>
            <p:cNvSpPr>
              <a:spLocks/>
            </p:cNvSpPr>
            <p:nvPr/>
          </p:nvSpPr>
          <p:spPr bwMode="auto">
            <a:xfrm>
              <a:off x="1238" y="1230"/>
              <a:ext cx="91" cy="39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0" y="7"/>
                </a:cxn>
                <a:cxn ang="0">
                  <a:pos x="58" y="14"/>
                </a:cxn>
                <a:cxn ang="0">
                  <a:pos x="56" y="23"/>
                </a:cxn>
                <a:cxn ang="0">
                  <a:pos x="53" y="34"/>
                </a:cxn>
                <a:cxn ang="0">
                  <a:pos x="50" y="46"/>
                </a:cxn>
                <a:cxn ang="0">
                  <a:pos x="47" y="62"/>
                </a:cxn>
                <a:cxn ang="0">
                  <a:pos x="43" y="78"/>
                </a:cxn>
                <a:cxn ang="0">
                  <a:pos x="39" y="95"/>
                </a:cxn>
                <a:cxn ang="0">
                  <a:pos x="35" y="113"/>
                </a:cxn>
                <a:cxn ang="0">
                  <a:pos x="30" y="131"/>
                </a:cxn>
                <a:cxn ang="0">
                  <a:pos x="27" y="151"/>
                </a:cxn>
                <a:cxn ang="0">
                  <a:pos x="23" y="171"/>
                </a:cxn>
                <a:cxn ang="0">
                  <a:pos x="19" y="190"/>
                </a:cxn>
                <a:cxn ang="0">
                  <a:pos x="15" y="210"/>
                </a:cxn>
                <a:cxn ang="0">
                  <a:pos x="11" y="230"/>
                </a:cxn>
                <a:cxn ang="0">
                  <a:pos x="9" y="250"/>
                </a:cxn>
                <a:cxn ang="0">
                  <a:pos x="6" y="268"/>
                </a:cxn>
                <a:cxn ang="0">
                  <a:pos x="4" y="286"/>
                </a:cxn>
                <a:cxn ang="0">
                  <a:pos x="2" y="303"/>
                </a:cxn>
                <a:cxn ang="0">
                  <a:pos x="1" y="319"/>
                </a:cxn>
                <a:cxn ang="0">
                  <a:pos x="0" y="333"/>
                </a:cxn>
                <a:cxn ang="0">
                  <a:pos x="0" y="346"/>
                </a:cxn>
                <a:cxn ang="0">
                  <a:pos x="1" y="357"/>
                </a:cxn>
                <a:cxn ang="0">
                  <a:pos x="3" y="368"/>
                </a:cxn>
                <a:cxn ang="0">
                  <a:pos x="4" y="376"/>
                </a:cxn>
                <a:cxn ang="0">
                  <a:pos x="6" y="383"/>
                </a:cxn>
                <a:cxn ang="0">
                  <a:pos x="10" y="390"/>
                </a:cxn>
                <a:cxn ang="0">
                  <a:pos x="15" y="396"/>
                </a:cxn>
                <a:cxn ang="0">
                  <a:pos x="23" y="397"/>
                </a:cxn>
                <a:cxn ang="0">
                  <a:pos x="30" y="393"/>
                </a:cxn>
                <a:cxn ang="0">
                  <a:pos x="37" y="384"/>
                </a:cxn>
                <a:cxn ang="0">
                  <a:pos x="42" y="377"/>
                </a:cxn>
                <a:cxn ang="0">
                  <a:pos x="46" y="369"/>
                </a:cxn>
                <a:cxn ang="0">
                  <a:pos x="50" y="359"/>
                </a:cxn>
                <a:cxn ang="0">
                  <a:pos x="53" y="348"/>
                </a:cxn>
                <a:cxn ang="0">
                  <a:pos x="57" y="336"/>
                </a:cxn>
                <a:cxn ang="0">
                  <a:pos x="61" y="322"/>
                </a:cxn>
                <a:cxn ang="0">
                  <a:pos x="65" y="307"/>
                </a:cxn>
                <a:cxn ang="0">
                  <a:pos x="67" y="290"/>
                </a:cxn>
                <a:cxn ang="0">
                  <a:pos x="69" y="273"/>
                </a:cxn>
                <a:cxn ang="0">
                  <a:pos x="72" y="255"/>
                </a:cxn>
                <a:cxn ang="0">
                  <a:pos x="75" y="236"/>
                </a:cxn>
                <a:cxn ang="0">
                  <a:pos x="77" y="217"/>
                </a:cxn>
                <a:cxn ang="0">
                  <a:pos x="79" y="197"/>
                </a:cxn>
                <a:cxn ang="0">
                  <a:pos x="81" y="177"/>
                </a:cxn>
                <a:cxn ang="0">
                  <a:pos x="83" y="157"/>
                </a:cxn>
                <a:cxn ang="0">
                  <a:pos x="84" y="138"/>
                </a:cxn>
                <a:cxn ang="0">
                  <a:pos x="86" y="120"/>
                </a:cxn>
                <a:cxn ang="0">
                  <a:pos x="87" y="101"/>
                </a:cxn>
                <a:cxn ang="0">
                  <a:pos x="88" y="84"/>
                </a:cxn>
                <a:cxn ang="0">
                  <a:pos x="88" y="67"/>
                </a:cxn>
                <a:cxn ang="0">
                  <a:pos x="88" y="52"/>
                </a:cxn>
                <a:cxn ang="0">
                  <a:pos x="89" y="39"/>
                </a:cxn>
                <a:cxn ang="0">
                  <a:pos x="89" y="27"/>
                </a:cxn>
                <a:cxn ang="0">
                  <a:pos x="90" y="18"/>
                </a:cxn>
                <a:cxn ang="0">
                  <a:pos x="90" y="10"/>
                </a:cxn>
                <a:cxn ang="0">
                  <a:pos x="90" y="4"/>
                </a:cxn>
                <a:cxn ang="0">
                  <a:pos x="91" y="1"/>
                </a:cxn>
              </a:cxnLst>
              <a:rect l="0" t="0" r="r" b="b"/>
              <a:pathLst>
                <a:path w="91" h="398">
                  <a:moveTo>
                    <a:pt x="63" y="0"/>
                  </a:moveTo>
                  <a:lnTo>
                    <a:pt x="62" y="0"/>
                  </a:lnTo>
                  <a:lnTo>
                    <a:pt x="62" y="2"/>
                  </a:lnTo>
                  <a:lnTo>
                    <a:pt x="61" y="3"/>
                  </a:lnTo>
                  <a:lnTo>
                    <a:pt x="61" y="5"/>
                  </a:lnTo>
                  <a:lnTo>
                    <a:pt x="60" y="7"/>
                  </a:lnTo>
                  <a:lnTo>
                    <a:pt x="60" y="9"/>
                  </a:lnTo>
                  <a:lnTo>
                    <a:pt x="59" y="11"/>
                  </a:lnTo>
                  <a:lnTo>
                    <a:pt x="58" y="14"/>
                  </a:lnTo>
                  <a:lnTo>
                    <a:pt x="57" y="17"/>
                  </a:lnTo>
                  <a:lnTo>
                    <a:pt x="57" y="20"/>
                  </a:lnTo>
                  <a:lnTo>
                    <a:pt x="56" y="23"/>
                  </a:lnTo>
                  <a:lnTo>
                    <a:pt x="55" y="26"/>
                  </a:lnTo>
                  <a:lnTo>
                    <a:pt x="54" y="30"/>
                  </a:lnTo>
                  <a:lnTo>
                    <a:pt x="53" y="34"/>
                  </a:lnTo>
                  <a:lnTo>
                    <a:pt x="52" y="38"/>
                  </a:lnTo>
                  <a:lnTo>
                    <a:pt x="51" y="43"/>
                  </a:lnTo>
                  <a:lnTo>
                    <a:pt x="50" y="46"/>
                  </a:lnTo>
                  <a:lnTo>
                    <a:pt x="49" y="52"/>
                  </a:lnTo>
                  <a:lnTo>
                    <a:pt x="48" y="56"/>
                  </a:lnTo>
                  <a:lnTo>
                    <a:pt x="47" y="62"/>
                  </a:lnTo>
                  <a:lnTo>
                    <a:pt x="46" y="66"/>
                  </a:lnTo>
                  <a:lnTo>
                    <a:pt x="45" y="72"/>
                  </a:lnTo>
                  <a:lnTo>
                    <a:pt x="43" y="78"/>
                  </a:lnTo>
                  <a:lnTo>
                    <a:pt x="42" y="84"/>
                  </a:lnTo>
                  <a:lnTo>
                    <a:pt x="40" y="88"/>
                  </a:lnTo>
                  <a:lnTo>
                    <a:pt x="39" y="95"/>
                  </a:lnTo>
                  <a:lnTo>
                    <a:pt x="37" y="101"/>
                  </a:lnTo>
                  <a:lnTo>
                    <a:pt x="36" y="106"/>
                  </a:lnTo>
                  <a:lnTo>
                    <a:pt x="35" y="113"/>
                  </a:lnTo>
                  <a:lnTo>
                    <a:pt x="34" y="120"/>
                  </a:lnTo>
                  <a:lnTo>
                    <a:pt x="32" y="125"/>
                  </a:lnTo>
                  <a:lnTo>
                    <a:pt x="30" y="131"/>
                  </a:lnTo>
                  <a:lnTo>
                    <a:pt x="30" y="138"/>
                  </a:lnTo>
                  <a:lnTo>
                    <a:pt x="29" y="144"/>
                  </a:lnTo>
                  <a:lnTo>
                    <a:pt x="27" y="151"/>
                  </a:lnTo>
                  <a:lnTo>
                    <a:pt x="26" y="158"/>
                  </a:lnTo>
                  <a:lnTo>
                    <a:pt x="24" y="164"/>
                  </a:lnTo>
                  <a:lnTo>
                    <a:pt x="23" y="171"/>
                  </a:lnTo>
                  <a:lnTo>
                    <a:pt x="22" y="178"/>
                  </a:lnTo>
                  <a:lnTo>
                    <a:pt x="20" y="183"/>
                  </a:lnTo>
                  <a:lnTo>
                    <a:pt x="19" y="190"/>
                  </a:lnTo>
                  <a:lnTo>
                    <a:pt x="18" y="198"/>
                  </a:lnTo>
                  <a:lnTo>
                    <a:pt x="16" y="203"/>
                  </a:lnTo>
                  <a:lnTo>
                    <a:pt x="15" y="210"/>
                  </a:lnTo>
                  <a:lnTo>
                    <a:pt x="14" y="218"/>
                  </a:lnTo>
                  <a:lnTo>
                    <a:pt x="13" y="224"/>
                  </a:lnTo>
                  <a:lnTo>
                    <a:pt x="11" y="230"/>
                  </a:lnTo>
                  <a:lnTo>
                    <a:pt x="11" y="237"/>
                  </a:lnTo>
                  <a:lnTo>
                    <a:pt x="10" y="243"/>
                  </a:lnTo>
                  <a:lnTo>
                    <a:pt x="9" y="250"/>
                  </a:lnTo>
                  <a:lnTo>
                    <a:pt x="8" y="256"/>
                  </a:lnTo>
                  <a:lnTo>
                    <a:pt x="7" y="262"/>
                  </a:lnTo>
                  <a:lnTo>
                    <a:pt x="6" y="268"/>
                  </a:lnTo>
                  <a:lnTo>
                    <a:pt x="5" y="275"/>
                  </a:lnTo>
                  <a:lnTo>
                    <a:pt x="4" y="280"/>
                  </a:lnTo>
                  <a:lnTo>
                    <a:pt x="4" y="286"/>
                  </a:lnTo>
                  <a:lnTo>
                    <a:pt x="3" y="292"/>
                  </a:lnTo>
                  <a:lnTo>
                    <a:pt x="3" y="298"/>
                  </a:lnTo>
                  <a:lnTo>
                    <a:pt x="2" y="303"/>
                  </a:lnTo>
                  <a:lnTo>
                    <a:pt x="1" y="308"/>
                  </a:lnTo>
                  <a:lnTo>
                    <a:pt x="1" y="314"/>
                  </a:lnTo>
                  <a:lnTo>
                    <a:pt x="1" y="319"/>
                  </a:lnTo>
                  <a:lnTo>
                    <a:pt x="1" y="323"/>
                  </a:lnTo>
                  <a:lnTo>
                    <a:pt x="0" y="328"/>
                  </a:lnTo>
                  <a:lnTo>
                    <a:pt x="0" y="333"/>
                  </a:lnTo>
                  <a:lnTo>
                    <a:pt x="0" y="337"/>
                  </a:lnTo>
                  <a:lnTo>
                    <a:pt x="0" y="341"/>
                  </a:lnTo>
                  <a:lnTo>
                    <a:pt x="0" y="346"/>
                  </a:lnTo>
                  <a:lnTo>
                    <a:pt x="1" y="350"/>
                  </a:lnTo>
                  <a:lnTo>
                    <a:pt x="1" y="354"/>
                  </a:lnTo>
                  <a:lnTo>
                    <a:pt x="1" y="357"/>
                  </a:lnTo>
                  <a:lnTo>
                    <a:pt x="1" y="360"/>
                  </a:lnTo>
                  <a:lnTo>
                    <a:pt x="2" y="364"/>
                  </a:lnTo>
                  <a:lnTo>
                    <a:pt x="3" y="368"/>
                  </a:lnTo>
                  <a:lnTo>
                    <a:pt x="3" y="370"/>
                  </a:lnTo>
                  <a:lnTo>
                    <a:pt x="4" y="373"/>
                  </a:lnTo>
                  <a:lnTo>
                    <a:pt x="4" y="376"/>
                  </a:lnTo>
                  <a:lnTo>
                    <a:pt x="5" y="378"/>
                  </a:lnTo>
                  <a:lnTo>
                    <a:pt x="5" y="381"/>
                  </a:lnTo>
                  <a:lnTo>
                    <a:pt x="6" y="383"/>
                  </a:lnTo>
                  <a:lnTo>
                    <a:pt x="7" y="385"/>
                  </a:lnTo>
                  <a:lnTo>
                    <a:pt x="8" y="387"/>
                  </a:lnTo>
                  <a:lnTo>
                    <a:pt x="10" y="390"/>
                  </a:lnTo>
                  <a:lnTo>
                    <a:pt x="11" y="394"/>
                  </a:lnTo>
                  <a:lnTo>
                    <a:pt x="13" y="396"/>
                  </a:lnTo>
                  <a:lnTo>
                    <a:pt x="15" y="396"/>
                  </a:lnTo>
                  <a:lnTo>
                    <a:pt x="18" y="397"/>
                  </a:lnTo>
                  <a:lnTo>
                    <a:pt x="21" y="398"/>
                  </a:lnTo>
                  <a:lnTo>
                    <a:pt x="23" y="397"/>
                  </a:lnTo>
                  <a:lnTo>
                    <a:pt x="26" y="396"/>
                  </a:lnTo>
                  <a:lnTo>
                    <a:pt x="28" y="395"/>
                  </a:lnTo>
                  <a:lnTo>
                    <a:pt x="30" y="393"/>
                  </a:lnTo>
                  <a:lnTo>
                    <a:pt x="33" y="389"/>
                  </a:lnTo>
                  <a:lnTo>
                    <a:pt x="36" y="386"/>
                  </a:lnTo>
                  <a:lnTo>
                    <a:pt x="37" y="384"/>
                  </a:lnTo>
                  <a:lnTo>
                    <a:pt x="39" y="381"/>
                  </a:lnTo>
                  <a:lnTo>
                    <a:pt x="40" y="379"/>
                  </a:lnTo>
                  <a:lnTo>
                    <a:pt x="42" y="377"/>
                  </a:lnTo>
                  <a:lnTo>
                    <a:pt x="43" y="375"/>
                  </a:lnTo>
                  <a:lnTo>
                    <a:pt x="45" y="372"/>
                  </a:lnTo>
                  <a:lnTo>
                    <a:pt x="46" y="369"/>
                  </a:lnTo>
                  <a:lnTo>
                    <a:pt x="48" y="366"/>
                  </a:lnTo>
                  <a:lnTo>
                    <a:pt x="49" y="362"/>
                  </a:lnTo>
                  <a:lnTo>
                    <a:pt x="50" y="359"/>
                  </a:lnTo>
                  <a:lnTo>
                    <a:pt x="51" y="356"/>
                  </a:lnTo>
                  <a:lnTo>
                    <a:pt x="52" y="352"/>
                  </a:lnTo>
                  <a:lnTo>
                    <a:pt x="53" y="348"/>
                  </a:lnTo>
                  <a:lnTo>
                    <a:pt x="55" y="344"/>
                  </a:lnTo>
                  <a:lnTo>
                    <a:pt x="56" y="340"/>
                  </a:lnTo>
                  <a:lnTo>
                    <a:pt x="57" y="336"/>
                  </a:lnTo>
                  <a:lnTo>
                    <a:pt x="59" y="331"/>
                  </a:lnTo>
                  <a:lnTo>
                    <a:pt x="60" y="327"/>
                  </a:lnTo>
                  <a:lnTo>
                    <a:pt x="61" y="322"/>
                  </a:lnTo>
                  <a:lnTo>
                    <a:pt x="63" y="318"/>
                  </a:lnTo>
                  <a:lnTo>
                    <a:pt x="63" y="312"/>
                  </a:lnTo>
                  <a:lnTo>
                    <a:pt x="65" y="307"/>
                  </a:lnTo>
                  <a:lnTo>
                    <a:pt x="66" y="301"/>
                  </a:lnTo>
                  <a:lnTo>
                    <a:pt x="67" y="297"/>
                  </a:lnTo>
                  <a:lnTo>
                    <a:pt x="67" y="290"/>
                  </a:lnTo>
                  <a:lnTo>
                    <a:pt x="69" y="284"/>
                  </a:lnTo>
                  <a:lnTo>
                    <a:pt x="69" y="279"/>
                  </a:lnTo>
                  <a:lnTo>
                    <a:pt x="69" y="273"/>
                  </a:lnTo>
                  <a:lnTo>
                    <a:pt x="70" y="267"/>
                  </a:lnTo>
                  <a:lnTo>
                    <a:pt x="71" y="261"/>
                  </a:lnTo>
                  <a:lnTo>
                    <a:pt x="72" y="255"/>
                  </a:lnTo>
                  <a:lnTo>
                    <a:pt x="73" y="249"/>
                  </a:lnTo>
                  <a:lnTo>
                    <a:pt x="74" y="242"/>
                  </a:lnTo>
                  <a:lnTo>
                    <a:pt x="75" y="236"/>
                  </a:lnTo>
                  <a:lnTo>
                    <a:pt x="75" y="229"/>
                  </a:lnTo>
                  <a:lnTo>
                    <a:pt x="77" y="223"/>
                  </a:lnTo>
                  <a:lnTo>
                    <a:pt x="77" y="217"/>
                  </a:lnTo>
                  <a:lnTo>
                    <a:pt x="78" y="210"/>
                  </a:lnTo>
                  <a:lnTo>
                    <a:pt x="78" y="203"/>
                  </a:lnTo>
                  <a:lnTo>
                    <a:pt x="79" y="197"/>
                  </a:lnTo>
                  <a:lnTo>
                    <a:pt x="80" y="190"/>
                  </a:lnTo>
                  <a:lnTo>
                    <a:pt x="80" y="183"/>
                  </a:lnTo>
                  <a:lnTo>
                    <a:pt x="81" y="177"/>
                  </a:lnTo>
                  <a:lnTo>
                    <a:pt x="82" y="170"/>
                  </a:lnTo>
                  <a:lnTo>
                    <a:pt x="82" y="163"/>
                  </a:lnTo>
                  <a:lnTo>
                    <a:pt x="83" y="157"/>
                  </a:lnTo>
                  <a:lnTo>
                    <a:pt x="83" y="151"/>
                  </a:lnTo>
                  <a:lnTo>
                    <a:pt x="84" y="144"/>
                  </a:lnTo>
                  <a:lnTo>
                    <a:pt x="84" y="138"/>
                  </a:lnTo>
                  <a:lnTo>
                    <a:pt x="85" y="131"/>
                  </a:lnTo>
                  <a:lnTo>
                    <a:pt x="85" y="125"/>
                  </a:lnTo>
                  <a:lnTo>
                    <a:pt x="86" y="120"/>
                  </a:lnTo>
                  <a:lnTo>
                    <a:pt x="86" y="113"/>
                  </a:lnTo>
                  <a:lnTo>
                    <a:pt x="86" y="106"/>
                  </a:lnTo>
                  <a:lnTo>
                    <a:pt x="87" y="101"/>
                  </a:lnTo>
                  <a:lnTo>
                    <a:pt x="87" y="95"/>
                  </a:lnTo>
                  <a:lnTo>
                    <a:pt x="87" y="89"/>
                  </a:lnTo>
                  <a:lnTo>
                    <a:pt x="88" y="84"/>
                  </a:lnTo>
                  <a:lnTo>
                    <a:pt x="88" y="78"/>
                  </a:lnTo>
                  <a:lnTo>
                    <a:pt x="88" y="73"/>
                  </a:lnTo>
                  <a:lnTo>
                    <a:pt x="88" y="67"/>
                  </a:lnTo>
                  <a:lnTo>
                    <a:pt x="88" y="62"/>
                  </a:lnTo>
                  <a:lnTo>
                    <a:pt x="88" y="57"/>
                  </a:lnTo>
                  <a:lnTo>
                    <a:pt x="88" y="52"/>
                  </a:lnTo>
                  <a:lnTo>
                    <a:pt x="88" y="47"/>
                  </a:lnTo>
                  <a:lnTo>
                    <a:pt x="89" y="44"/>
                  </a:lnTo>
                  <a:lnTo>
                    <a:pt x="89" y="39"/>
                  </a:lnTo>
                  <a:lnTo>
                    <a:pt x="89" y="35"/>
                  </a:lnTo>
                  <a:lnTo>
                    <a:pt x="89" y="31"/>
                  </a:lnTo>
                  <a:lnTo>
                    <a:pt x="89" y="27"/>
                  </a:lnTo>
                  <a:lnTo>
                    <a:pt x="89" y="24"/>
                  </a:lnTo>
                  <a:lnTo>
                    <a:pt x="90" y="21"/>
                  </a:lnTo>
                  <a:lnTo>
                    <a:pt x="90" y="18"/>
                  </a:lnTo>
                  <a:lnTo>
                    <a:pt x="90" y="15"/>
                  </a:lnTo>
                  <a:lnTo>
                    <a:pt x="90" y="12"/>
                  </a:lnTo>
                  <a:lnTo>
                    <a:pt x="90" y="10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63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9" name="Freeform 20"/>
            <p:cNvSpPr>
              <a:spLocks/>
            </p:cNvSpPr>
            <p:nvPr/>
          </p:nvSpPr>
          <p:spPr bwMode="auto">
            <a:xfrm>
              <a:off x="1097" y="1235"/>
              <a:ext cx="223" cy="302"/>
            </a:xfrm>
            <a:custGeom>
              <a:avLst/>
              <a:gdLst/>
              <a:ahLst/>
              <a:cxnLst>
                <a:cxn ang="0">
                  <a:pos x="191" y="5"/>
                </a:cxn>
                <a:cxn ang="0">
                  <a:pos x="186" y="10"/>
                </a:cxn>
                <a:cxn ang="0">
                  <a:pos x="182" y="17"/>
                </a:cxn>
                <a:cxn ang="0">
                  <a:pos x="175" y="23"/>
                </a:cxn>
                <a:cxn ang="0">
                  <a:pos x="169" y="31"/>
                </a:cxn>
                <a:cxn ang="0">
                  <a:pos x="161" y="41"/>
                </a:cxn>
                <a:cxn ang="0">
                  <a:pos x="153" y="51"/>
                </a:cxn>
                <a:cxn ang="0">
                  <a:pos x="144" y="61"/>
                </a:cxn>
                <a:cxn ang="0">
                  <a:pos x="134" y="74"/>
                </a:cxn>
                <a:cxn ang="0">
                  <a:pos x="125" y="87"/>
                </a:cxn>
                <a:cxn ang="0">
                  <a:pos x="114" y="99"/>
                </a:cxn>
                <a:cxn ang="0">
                  <a:pos x="104" y="113"/>
                </a:cxn>
                <a:cxn ang="0">
                  <a:pos x="94" y="126"/>
                </a:cxn>
                <a:cxn ang="0">
                  <a:pos x="83" y="140"/>
                </a:cxn>
                <a:cxn ang="0">
                  <a:pos x="74" y="155"/>
                </a:cxn>
                <a:cxn ang="0">
                  <a:pos x="63" y="167"/>
                </a:cxn>
                <a:cxn ang="0">
                  <a:pos x="54" y="181"/>
                </a:cxn>
                <a:cxn ang="0">
                  <a:pos x="45" y="195"/>
                </a:cxn>
                <a:cxn ang="0">
                  <a:pos x="37" y="207"/>
                </a:cxn>
                <a:cxn ang="0">
                  <a:pos x="29" y="219"/>
                </a:cxn>
                <a:cxn ang="0">
                  <a:pos x="22" y="231"/>
                </a:cxn>
                <a:cxn ang="0">
                  <a:pos x="17" y="241"/>
                </a:cxn>
                <a:cxn ang="0">
                  <a:pos x="12" y="252"/>
                </a:cxn>
                <a:cxn ang="0">
                  <a:pos x="8" y="260"/>
                </a:cxn>
                <a:cxn ang="0">
                  <a:pos x="4" y="269"/>
                </a:cxn>
                <a:cxn ang="0">
                  <a:pos x="2" y="277"/>
                </a:cxn>
                <a:cxn ang="0">
                  <a:pos x="1" y="284"/>
                </a:cxn>
                <a:cxn ang="0">
                  <a:pos x="0" y="290"/>
                </a:cxn>
                <a:cxn ang="0">
                  <a:pos x="1" y="296"/>
                </a:cxn>
                <a:cxn ang="0">
                  <a:pos x="4" y="302"/>
                </a:cxn>
                <a:cxn ang="0">
                  <a:pos x="11" y="302"/>
                </a:cxn>
                <a:cxn ang="0">
                  <a:pos x="19" y="298"/>
                </a:cxn>
                <a:cxn ang="0">
                  <a:pos x="26" y="293"/>
                </a:cxn>
                <a:cxn ang="0">
                  <a:pos x="33" y="288"/>
                </a:cxn>
                <a:cxn ang="0">
                  <a:pos x="40" y="282"/>
                </a:cxn>
                <a:cxn ang="0">
                  <a:pos x="47" y="274"/>
                </a:cxn>
                <a:cxn ang="0">
                  <a:pos x="55" y="264"/>
                </a:cxn>
                <a:cxn ang="0">
                  <a:pos x="63" y="254"/>
                </a:cxn>
                <a:cxn ang="0">
                  <a:pos x="73" y="242"/>
                </a:cxn>
                <a:cxn ang="0">
                  <a:pos x="82" y="229"/>
                </a:cxn>
                <a:cxn ang="0">
                  <a:pos x="92" y="215"/>
                </a:cxn>
                <a:cxn ang="0">
                  <a:pos x="101" y="199"/>
                </a:cxn>
                <a:cxn ang="0">
                  <a:pos x="112" y="184"/>
                </a:cxn>
                <a:cxn ang="0">
                  <a:pos x="122" y="169"/>
                </a:cxn>
                <a:cxn ang="0">
                  <a:pos x="132" y="153"/>
                </a:cxn>
                <a:cxn ang="0">
                  <a:pos x="142" y="137"/>
                </a:cxn>
                <a:cxn ang="0">
                  <a:pos x="152" y="120"/>
                </a:cxn>
                <a:cxn ang="0">
                  <a:pos x="161" y="105"/>
                </a:cxn>
                <a:cxn ang="0">
                  <a:pos x="171" y="89"/>
                </a:cxn>
                <a:cxn ang="0">
                  <a:pos x="179" y="74"/>
                </a:cxn>
                <a:cxn ang="0">
                  <a:pos x="188" y="60"/>
                </a:cxn>
                <a:cxn ang="0">
                  <a:pos x="194" y="47"/>
                </a:cxn>
                <a:cxn ang="0">
                  <a:pos x="201" y="36"/>
                </a:cxn>
                <a:cxn ang="0">
                  <a:pos x="208" y="25"/>
                </a:cxn>
                <a:cxn ang="0">
                  <a:pos x="213" y="17"/>
                </a:cxn>
                <a:cxn ang="0">
                  <a:pos x="217" y="9"/>
                </a:cxn>
                <a:cxn ang="0">
                  <a:pos x="222" y="2"/>
                </a:cxn>
                <a:cxn ang="0">
                  <a:pos x="193" y="3"/>
                </a:cxn>
              </a:cxnLst>
              <a:rect l="0" t="0" r="r" b="b"/>
              <a:pathLst>
                <a:path w="223" h="302">
                  <a:moveTo>
                    <a:pt x="193" y="3"/>
                  </a:moveTo>
                  <a:lnTo>
                    <a:pt x="192" y="3"/>
                  </a:lnTo>
                  <a:lnTo>
                    <a:pt x="191" y="5"/>
                  </a:lnTo>
                  <a:lnTo>
                    <a:pt x="190" y="7"/>
                  </a:lnTo>
                  <a:lnTo>
                    <a:pt x="188" y="9"/>
                  </a:lnTo>
                  <a:lnTo>
                    <a:pt x="186" y="10"/>
                  </a:lnTo>
                  <a:lnTo>
                    <a:pt x="185" y="12"/>
                  </a:lnTo>
                  <a:lnTo>
                    <a:pt x="183" y="14"/>
                  </a:lnTo>
                  <a:lnTo>
                    <a:pt x="182" y="17"/>
                  </a:lnTo>
                  <a:lnTo>
                    <a:pt x="180" y="19"/>
                  </a:lnTo>
                  <a:lnTo>
                    <a:pt x="178" y="21"/>
                  </a:lnTo>
                  <a:lnTo>
                    <a:pt x="175" y="23"/>
                  </a:lnTo>
                  <a:lnTo>
                    <a:pt x="174" y="26"/>
                  </a:lnTo>
                  <a:lnTo>
                    <a:pt x="171" y="29"/>
                  </a:lnTo>
                  <a:lnTo>
                    <a:pt x="169" y="31"/>
                  </a:lnTo>
                  <a:lnTo>
                    <a:pt x="167" y="34"/>
                  </a:lnTo>
                  <a:lnTo>
                    <a:pt x="164" y="38"/>
                  </a:lnTo>
                  <a:lnTo>
                    <a:pt x="161" y="41"/>
                  </a:lnTo>
                  <a:lnTo>
                    <a:pt x="158" y="44"/>
                  </a:lnTo>
                  <a:lnTo>
                    <a:pt x="155" y="47"/>
                  </a:lnTo>
                  <a:lnTo>
                    <a:pt x="153" y="51"/>
                  </a:lnTo>
                  <a:lnTo>
                    <a:pt x="150" y="54"/>
                  </a:lnTo>
                  <a:lnTo>
                    <a:pt x="147" y="59"/>
                  </a:lnTo>
                  <a:lnTo>
                    <a:pt x="144" y="61"/>
                  </a:lnTo>
                  <a:lnTo>
                    <a:pt x="141" y="66"/>
                  </a:lnTo>
                  <a:lnTo>
                    <a:pt x="137" y="70"/>
                  </a:lnTo>
                  <a:lnTo>
                    <a:pt x="134" y="74"/>
                  </a:lnTo>
                  <a:lnTo>
                    <a:pt x="132" y="79"/>
                  </a:lnTo>
                  <a:lnTo>
                    <a:pt x="128" y="82"/>
                  </a:lnTo>
                  <a:lnTo>
                    <a:pt x="125" y="87"/>
                  </a:lnTo>
                  <a:lnTo>
                    <a:pt x="121" y="91"/>
                  </a:lnTo>
                  <a:lnTo>
                    <a:pt x="117" y="95"/>
                  </a:lnTo>
                  <a:lnTo>
                    <a:pt x="114" y="99"/>
                  </a:lnTo>
                  <a:lnTo>
                    <a:pt x="111" y="103"/>
                  </a:lnTo>
                  <a:lnTo>
                    <a:pt x="108" y="108"/>
                  </a:lnTo>
                  <a:lnTo>
                    <a:pt x="104" y="113"/>
                  </a:lnTo>
                  <a:lnTo>
                    <a:pt x="101" y="118"/>
                  </a:lnTo>
                  <a:lnTo>
                    <a:pt x="97" y="121"/>
                  </a:lnTo>
                  <a:lnTo>
                    <a:pt x="94" y="126"/>
                  </a:lnTo>
                  <a:lnTo>
                    <a:pt x="90" y="131"/>
                  </a:lnTo>
                  <a:lnTo>
                    <a:pt x="87" y="136"/>
                  </a:lnTo>
                  <a:lnTo>
                    <a:pt x="83" y="140"/>
                  </a:lnTo>
                  <a:lnTo>
                    <a:pt x="80" y="144"/>
                  </a:lnTo>
                  <a:lnTo>
                    <a:pt x="76" y="149"/>
                  </a:lnTo>
                  <a:lnTo>
                    <a:pt x="74" y="155"/>
                  </a:lnTo>
                  <a:lnTo>
                    <a:pt x="70" y="158"/>
                  </a:lnTo>
                  <a:lnTo>
                    <a:pt x="67" y="163"/>
                  </a:lnTo>
                  <a:lnTo>
                    <a:pt x="63" y="167"/>
                  </a:lnTo>
                  <a:lnTo>
                    <a:pt x="60" y="172"/>
                  </a:lnTo>
                  <a:lnTo>
                    <a:pt x="57" y="177"/>
                  </a:lnTo>
                  <a:lnTo>
                    <a:pt x="54" y="181"/>
                  </a:lnTo>
                  <a:lnTo>
                    <a:pt x="51" y="185"/>
                  </a:lnTo>
                  <a:lnTo>
                    <a:pt x="48" y="190"/>
                  </a:lnTo>
                  <a:lnTo>
                    <a:pt x="45" y="195"/>
                  </a:lnTo>
                  <a:lnTo>
                    <a:pt x="42" y="198"/>
                  </a:lnTo>
                  <a:lnTo>
                    <a:pt x="39" y="203"/>
                  </a:lnTo>
                  <a:lnTo>
                    <a:pt x="37" y="207"/>
                  </a:lnTo>
                  <a:lnTo>
                    <a:pt x="34" y="211"/>
                  </a:lnTo>
                  <a:lnTo>
                    <a:pt x="32" y="216"/>
                  </a:lnTo>
                  <a:lnTo>
                    <a:pt x="29" y="219"/>
                  </a:lnTo>
                  <a:lnTo>
                    <a:pt x="27" y="224"/>
                  </a:lnTo>
                  <a:lnTo>
                    <a:pt x="25" y="227"/>
                  </a:lnTo>
                  <a:lnTo>
                    <a:pt x="22" y="231"/>
                  </a:lnTo>
                  <a:lnTo>
                    <a:pt x="20" y="235"/>
                  </a:lnTo>
                  <a:lnTo>
                    <a:pt x="18" y="238"/>
                  </a:lnTo>
                  <a:lnTo>
                    <a:pt x="17" y="241"/>
                  </a:lnTo>
                  <a:lnTo>
                    <a:pt x="16" y="245"/>
                  </a:lnTo>
                  <a:lnTo>
                    <a:pt x="14" y="248"/>
                  </a:lnTo>
                  <a:lnTo>
                    <a:pt x="12" y="252"/>
                  </a:lnTo>
                  <a:lnTo>
                    <a:pt x="10" y="255"/>
                  </a:lnTo>
                  <a:lnTo>
                    <a:pt x="9" y="257"/>
                  </a:lnTo>
                  <a:lnTo>
                    <a:pt x="8" y="260"/>
                  </a:lnTo>
                  <a:lnTo>
                    <a:pt x="7" y="264"/>
                  </a:lnTo>
                  <a:lnTo>
                    <a:pt x="5" y="266"/>
                  </a:lnTo>
                  <a:lnTo>
                    <a:pt x="4" y="269"/>
                  </a:lnTo>
                  <a:lnTo>
                    <a:pt x="4" y="272"/>
                  </a:lnTo>
                  <a:lnTo>
                    <a:pt x="3" y="274"/>
                  </a:lnTo>
                  <a:lnTo>
                    <a:pt x="2" y="277"/>
                  </a:lnTo>
                  <a:lnTo>
                    <a:pt x="2" y="279"/>
                  </a:lnTo>
                  <a:lnTo>
                    <a:pt x="1" y="281"/>
                  </a:lnTo>
                  <a:lnTo>
                    <a:pt x="1" y="284"/>
                  </a:lnTo>
                  <a:lnTo>
                    <a:pt x="0" y="286"/>
                  </a:lnTo>
                  <a:lnTo>
                    <a:pt x="0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1" y="296"/>
                  </a:lnTo>
                  <a:lnTo>
                    <a:pt x="2" y="298"/>
                  </a:lnTo>
                  <a:lnTo>
                    <a:pt x="3" y="301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11" y="302"/>
                  </a:lnTo>
                  <a:lnTo>
                    <a:pt x="13" y="301"/>
                  </a:lnTo>
                  <a:lnTo>
                    <a:pt x="17" y="300"/>
                  </a:lnTo>
                  <a:lnTo>
                    <a:pt x="19" y="298"/>
                  </a:lnTo>
                  <a:lnTo>
                    <a:pt x="23" y="296"/>
                  </a:lnTo>
                  <a:lnTo>
                    <a:pt x="25" y="294"/>
                  </a:lnTo>
                  <a:lnTo>
                    <a:pt x="26" y="293"/>
                  </a:lnTo>
                  <a:lnTo>
                    <a:pt x="29" y="292"/>
                  </a:lnTo>
                  <a:lnTo>
                    <a:pt x="31" y="290"/>
                  </a:lnTo>
                  <a:lnTo>
                    <a:pt x="33" y="288"/>
                  </a:lnTo>
                  <a:lnTo>
                    <a:pt x="35" y="286"/>
                  </a:lnTo>
                  <a:lnTo>
                    <a:pt x="37" y="284"/>
                  </a:lnTo>
                  <a:lnTo>
                    <a:pt x="40" y="282"/>
                  </a:lnTo>
                  <a:lnTo>
                    <a:pt x="42" y="279"/>
                  </a:lnTo>
                  <a:lnTo>
                    <a:pt x="44" y="276"/>
                  </a:lnTo>
                  <a:lnTo>
                    <a:pt x="47" y="274"/>
                  </a:lnTo>
                  <a:lnTo>
                    <a:pt x="50" y="271"/>
                  </a:lnTo>
                  <a:lnTo>
                    <a:pt x="52" y="268"/>
                  </a:lnTo>
                  <a:lnTo>
                    <a:pt x="55" y="264"/>
                  </a:lnTo>
                  <a:lnTo>
                    <a:pt x="57" y="261"/>
                  </a:lnTo>
                  <a:lnTo>
                    <a:pt x="61" y="257"/>
                  </a:lnTo>
                  <a:lnTo>
                    <a:pt x="63" y="254"/>
                  </a:lnTo>
                  <a:lnTo>
                    <a:pt x="66" y="250"/>
                  </a:lnTo>
                  <a:lnTo>
                    <a:pt x="69" y="246"/>
                  </a:lnTo>
                  <a:lnTo>
                    <a:pt x="73" y="242"/>
                  </a:lnTo>
                  <a:lnTo>
                    <a:pt x="75" y="237"/>
                  </a:lnTo>
                  <a:lnTo>
                    <a:pt x="78" y="233"/>
                  </a:lnTo>
                  <a:lnTo>
                    <a:pt x="82" y="229"/>
                  </a:lnTo>
                  <a:lnTo>
                    <a:pt x="85" y="224"/>
                  </a:lnTo>
                  <a:lnTo>
                    <a:pt x="89" y="219"/>
                  </a:lnTo>
                  <a:lnTo>
                    <a:pt x="92" y="215"/>
                  </a:lnTo>
                  <a:lnTo>
                    <a:pt x="94" y="210"/>
                  </a:lnTo>
                  <a:lnTo>
                    <a:pt x="98" y="205"/>
                  </a:lnTo>
                  <a:lnTo>
                    <a:pt x="101" y="199"/>
                  </a:lnTo>
                  <a:lnTo>
                    <a:pt x="105" y="195"/>
                  </a:lnTo>
                  <a:lnTo>
                    <a:pt x="108" y="190"/>
                  </a:lnTo>
                  <a:lnTo>
                    <a:pt x="112" y="184"/>
                  </a:lnTo>
                  <a:lnTo>
                    <a:pt x="115" y="179"/>
                  </a:lnTo>
                  <a:lnTo>
                    <a:pt x="118" y="174"/>
                  </a:lnTo>
                  <a:lnTo>
                    <a:pt x="122" y="169"/>
                  </a:lnTo>
                  <a:lnTo>
                    <a:pt x="125" y="163"/>
                  </a:lnTo>
                  <a:lnTo>
                    <a:pt x="129" y="157"/>
                  </a:lnTo>
                  <a:lnTo>
                    <a:pt x="132" y="153"/>
                  </a:lnTo>
                  <a:lnTo>
                    <a:pt x="135" y="147"/>
                  </a:lnTo>
                  <a:lnTo>
                    <a:pt x="139" y="141"/>
                  </a:lnTo>
                  <a:lnTo>
                    <a:pt x="142" y="137"/>
                  </a:lnTo>
                  <a:lnTo>
                    <a:pt x="145" y="131"/>
                  </a:lnTo>
                  <a:lnTo>
                    <a:pt x="149" y="126"/>
                  </a:lnTo>
                  <a:lnTo>
                    <a:pt x="152" y="120"/>
                  </a:lnTo>
                  <a:lnTo>
                    <a:pt x="155" y="115"/>
                  </a:lnTo>
                  <a:lnTo>
                    <a:pt x="158" y="110"/>
                  </a:lnTo>
                  <a:lnTo>
                    <a:pt x="161" y="105"/>
                  </a:lnTo>
                  <a:lnTo>
                    <a:pt x="165" y="99"/>
                  </a:lnTo>
                  <a:lnTo>
                    <a:pt x="168" y="95"/>
                  </a:lnTo>
                  <a:lnTo>
                    <a:pt x="171" y="89"/>
                  </a:lnTo>
                  <a:lnTo>
                    <a:pt x="173" y="84"/>
                  </a:lnTo>
                  <a:lnTo>
                    <a:pt x="176" y="80"/>
                  </a:lnTo>
                  <a:lnTo>
                    <a:pt x="179" y="74"/>
                  </a:lnTo>
                  <a:lnTo>
                    <a:pt x="182" y="70"/>
                  </a:lnTo>
                  <a:lnTo>
                    <a:pt x="185" y="65"/>
                  </a:lnTo>
                  <a:lnTo>
                    <a:pt x="188" y="60"/>
                  </a:lnTo>
                  <a:lnTo>
                    <a:pt x="190" y="56"/>
                  </a:lnTo>
                  <a:lnTo>
                    <a:pt x="192" y="52"/>
                  </a:lnTo>
                  <a:lnTo>
                    <a:pt x="194" y="47"/>
                  </a:lnTo>
                  <a:lnTo>
                    <a:pt x="197" y="43"/>
                  </a:lnTo>
                  <a:lnTo>
                    <a:pt x="199" y="40"/>
                  </a:lnTo>
                  <a:lnTo>
                    <a:pt x="201" y="36"/>
                  </a:lnTo>
                  <a:lnTo>
                    <a:pt x="204" y="32"/>
                  </a:lnTo>
                  <a:lnTo>
                    <a:pt x="206" y="29"/>
                  </a:lnTo>
                  <a:lnTo>
                    <a:pt x="208" y="25"/>
                  </a:lnTo>
                  <a:lnTo>
                    <a:pt x="210" y="22"/>
                  </a:lnTo>
                  <a:lnTo>
                    <a:pt x="211" y="19"/>
                  </a:lnTo>
                  <a:lnTo>
                    <a:pt x="213" y="17"/>
                  </a:lnTo>
                  <a:lnTo>
                    <a:pt x="214" y="14"/>
                  </a:lnTo>
                  <a:lnTo>
                    <a:pt x="216" y="11"/>
                  </a:lnTo>
                  <a:lnTo>
                    <a:pt x="217" y="9"/>
                  </a:lnTo>
                  <a:lnTo>
                    <a:pt x="218" y="7"/>
                  </a:lnTo>
                  <a:lnTo>
                    <a:pt x="220" y="3"/>
                  </a:lnTo>
                  <a:lnTo>
                    <a:pt x="222" y="2"/>
                  </a:lnTo>
                  <a:lnTo>
                    <a:pt x="222" y="1"/>
                  </a:lnTo>
                  <a:lnTo>
                    <a:pt x="223" y="0"/>
                  </a:lnTo>
                  <a:lnTo>
                    <a:pt x="193" y="3"/>
                  </a:lnTo>
                  <a:lnTo>
                    <a:pt x="193" y="3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0" name="Freeform 21"/>
            <p:cNvSpPr>
              <a:spLocks/>
            </p:cNvSpPr>
            <p:nvPr/>
          </p:nvSpPr>
          <p:spPr bwMode="auto">
            <a:xfrm>
              <a:off x="904" y="1237"/>
              <a:ext cx="343" cy="153"/>
            </a:xfrm>
            <a:custGeom>
              <a:avLst/>
              <a:gdLst/>
              <a:ahLst/>
              <a:cxnLst>
                <a:cxn ang="0">
                  <a:pos x="341" y="0"/>
                </a:cxn>
                <a:cxn ang="0">
                  <a:pos x="333" y="5"/>
                </a:cxn>
                <a:cxn ang="0">
                  <a:pos x="326" y="9"/>
                </a:cxn>
                <a:cxn ang="0">
                  <a:pos x="319" y="15"/>
                </a:cxn>
                <a:cxn ang="0">
                  <a:pos x="309" y="20"/>
                </a:cxn>
                <a:cxn ang="0">
                  <a:pos x="298" y="27"/>
                </a:cxn>
                <a:cxn ang="0">
                  <a:pos x="287" y="36"/>
                </a:cxn>
                <a:cxn ang="0">
                  <a:pos x="273" y="43"/>
                </a:cxn>
                <a:cxn ang="0">
                  <a:pos x="259" y="52"/>
                </a:cxn>
                <a:cxn ang="0">
                  <a:pos x="245" y="61"/>
                </a:cxn>
                <a:cxn ang="0">
                  <a:pos x="230" y="70"/>
                </a:cxn>
                <a:cxn ang="0">
                  <a:pos x="213" y="79"/>
                </a:cxn>
                <a:cxn ang="0">
                  <a:pos x="198" y="88"/>
                </a:cxn>
                <a:cxn ang="0">
                  <a:pos x="182" y="97"/>
                </a:cxn>
                <a:cxn ang="0">
                  <a:pos x="166" y="106"/>
                </a:cxn>
                <a:cxn ang="0">
                  <a:pos x="151" y="114"/>
                </a:cxn>
                <a:cxn ang="0">
                  <a:pos x="134" y="121"/>
                </a:cxn>
                <a:cxn ang="0">
                  <a:pos x="119" y="128"/>
                </a:cxn>
                <a:cxn ang="0">
                  <a:pos x="105" y="135"/>
                </a:cxn>
                <a:cxn ang="0">
                  <a:pos x="92" y="140"/>
                </a:cxn>
                <a:cxn ang="0">
                  <a:pos x="78" y="144"/>
                </a:cxn>
                <a:cxn ang="0">
                  <a:pos x="65" y="148"/>
                </a:cxn>
                <a:cxn ang="0">
                  <a:pos x="55" y="151"/>
                </a:cxn>
                <a:cxn ang="0">
                  <a:pos x="44" y="152"/>
                </a:cxn>
                <a:cxn ang="0">
                  <a:pos x="35" y="153"/>
                </a:cxn>
                <a:cxn ang="0">
                  <a:pos x="26" y="153"/>
                </a:cxn>
                <a:cxn ang="0">
                  <a:pos x="19" y="151"/>
                </a:cxn>
                <a:cxn ang="0">
                  <a:pos x="13" y="150"/>
                </a:cxn>
                <a:cxn ang="0">
                  <a:pos x="6" y="146"/>
                </a:cxn>
                <a:cxn ang="0">
                  <a:pos x="0" y="138"/>
                </a:cxn>
                <a:cxn ang="0">
                  <a:pos x="1" y="130"/>
                </a:cxn>
                <a:cxn ang="0">
                  <a:pos x="6" y="119"/>
                </a:cxn>
                <a:cxn ang="0">
                  <a:pos x="12" y="112"/>
                </a:cxn>
                <a:cxn ang="0">
                  <a:pos x="18" y="106"/>
                </a:cxn>
                <a:cxn ang="0">
                  <a:pos x="26" y="100"/>
                </a:cxn>
                <a:cxn ang="0">
                  <a:pos x="36" y="94"/>
                </a:cxn>
                <a:cxn ang="0">
                  <a:pos x="46" y="88"/>
                </a:cxn>
                <a:cxn ang="0">
                  <a:pos x="58" y="82"/>
                </a:cxn>
                <a:cxn ang="0">
                  <a:pos x="72" y="76"/>
                </a:cxn>
                <a:cxn ang="0">
                  <a:pos x="86" y="69"/>
                </a:cxn>
                <a:cxn ang="0">
                  <a:pos x="102" y="63"/>
                </a:cxn>
                <a:cxn ang="0">
                  <a:pos x="118" y="58"/>
                </a:cxn>
                <a:cxn ang="0">
                  <a:pos x="136" y="52"/>
                </a:cxn>
                <a:cxn ang="0">
                  <a:pos x="153" y="46"/>
                </a:cxn>
                <a:cxn ang="0">
                  <a:pos x="172" y="40"/>
                </a:cxn>
                <a:cxn ang="0">
                  <a:pos x="190" y="36"/>
                </a:cxn>
                <a:cxn ang="0">
                  <a:pos x="208" y="31"/>
                </a:cxn>
                <a:cxn ang="0">
                  <a:pos x="226" y="26"/>
                </a:cxn>
                <a:cxn ang="0">
                  <a:pos x="242" y="21"/>
                </a:cxn>
                <a:cxn ang="0">
                  <a:pos x="259" y="18"/>
                </a:cxn>
                <a:cxn ang="0">
                  <a:pos x="274" y="14"/>
                </a:cxn>
                <a:cxn ang="0">
                  <a:pos x="288" y="11"/>
                </a:cxn>
                <a:cxn ang="0">
                  <a:pos x="301" y="7"/>
                </a:cxn>
                <a:cxn ang="0">
                  <a:pos x="313" y="5"/>
                </a:cxn>
                <a:cxn ang="0">
                  <a:pos x="324" y="2"/>
                </a:cxn>
                <a:cxn ang="0">
                  <a:pos x="331" y="1"/>
                </a:cxn>
                <a:cxn ang="0">
                  <a:pos x="338" y="0"/>
                </a:cxn>
                <a:cxn ang="0">
                  <a:pos x="342" y="0"/>
                </a:cxn>
              </a:cxnLst>
              <a:rect l="0" t="0" r="r" b="b"/>
              <a:pathLst>
                <a:path w="343" h="153">
                  <a:moveTo>
                    <a:pt x="343" y="0"/>
                  </a:moveTo>
                  <a:lnTo>
                    <a:pt x="342" y="0"/>
                  </a:lnTo>
                  <a:lnTo>
                    <a:pt x="341" y="0"/>
                  </a:lnTo>
                  <a:lnTo>
                    <a:pt x="338" y="1"/>
                  </a:lnTo>
                  <a:lnTo>
                    <a:pt x="335" y="4"/>
                  </a:lnTo>
                  <a:lnTo>
                    <a:pt x="333" y="5"/>
                  </a:lnTo>
                  <a:lnTo>
                    <a:pt x="331" y="6"/>
                  </a:lnTo>
                  <a:lnTo>
                    <a:pt x="329" y="7"/>
                  </a:lnTo>
                  <a:lnTo>
                    <a:pt x="326" y="9"/>
                  </a:lnTo>
                  <a:lnTo>
                    <a:pt x="324" y="11"/>
                  </a:lnTo>
                  <a:lnTo>
                    <a:pt x="322" y="12"/>
                  </a:lnTo>
                  <a:lnTo>
                    <a:pt x="319" y="15"/>
                  </a:lnTo>
                  <a:lnTo>
                    <a:pt x="316" y="17"/>
                  </a:lnTo>
                  <a:lnTo>
                    <a:pt x="312" y="19"/>
                  </a:lnTo>
                  <a:lnTo>
                    <a:pt x="309" y="20"/>
                  </a:lnTo>
                  <a:lnTo>
                    <a:pt x="306" y="22"/>
                  </a:lnTo>
                  <a:lnTo>
                    <a:pt x="302" y="25"/>
                  </a:lnTo>
                  <a:lnTo>
                    <a:pt x="298" y="27"/>
                  </a:lnTo>
                  <a:lnTo>
                    <a:pt x="294" y="30"/>
                  </a:lnTo>
                  <a:lnTo>
                    <a:pt x="290" y="33"/>
                  </a:lnTo>
                  <a:lnTo>
                    <a:pt x="287" y="36"/>
                  </a:lnTo>
                  <a:lnTo>
                    <a:pt x="282" y="38"/>
                  </a:lnTo>
                  <a:lnTo>
                    <a:pt x="277" y="40"/>
                  </a:lnTo>
                  <a:lnTo>
                    <a:pt x="273" y="43"/>
                  </a:lnTo>
                  <a:lnTo>
                    <a:pt x="268" y="46"/>
                  </a:lnTo>
                  <a:lnTo>
                    <a:pt x="264" y="49"/>
                  </a:lnTo>
                  <a:lnTo>
                    <a:pt x="259" y="52"/>
                  </a:lnTo>
                  <a:lnTo>
                    <a:pt x="254" y="55"/>
                  </a:lnTo>
                  <a:lnTo>
                    <a:pt x="250" y="58"/>
                  </a:lnTo>
                  <a:lnTo>
                    <a:pt x="245" y="61"/>
                  </a:lnTo>
                  <a:lnTo>
                    <a:pt x="240" y="64"/>
                  </a:lnTo>
                  <a:lnTo>
                    <a:pt x="235" y="67"/>
                  </a:lnTo>
                  <a:lnTo>
                    <a:pt x="230" y="70"/>
                  </a:lnTo>
                  <a:lnTo>
                    <a:pt x="225" y="73"/>
                  </a:lnTo>
                  <a:lnTo>
                    <a:pt x="219" y="76"/>
                  </a:lnTo>
                  <a:lnTo>
                    <a:pt x="213" y="79"/>
                  </a:lnTo>
                  <a:lnTo>
                    <a:pt x="209" y="82"/>
                  </a:lnTo>
                  <a:lnTo>
                    <a:pt x="204" y="85"/>
                  </a:lnTo>
                  <a:lnTo>
                    <a:pt x="198" y="88"/>
                  </a:lnTo>
                  <a:lnTo>
                    <a:pt x="192" y="91"/>
                  </a:lnTo>
                  <a:lnTo>
                    <a:pt x="188" y="94"/>
                  </a:lnTo>
                  <a:lnTo>
                    <a:pt x="182" y="97"/>
                  </a:lnTo>
                  <a:lnTo>
                    <a:pt x="177" y="99"/>
                  </a:lnTo>
                  <a:lnTo>
                    <a:pt x="172" y="102"/>
                  </a:lnTo>
                  <a:lnTo>
                    <a:pt x="166" y="106"/>
                  </a:lnTo>
                  <a:lnTo>
                    <a:pt x="161" y="108"/>
                  </a:lnTo>
                  <a:lnTo>
                    <a:pt x="155" y="111"/>
                  </a:lnTo>
                  <a:lnTo>
                    <a:pt x="151" y="114"/>
                  </a:lnTo>
                  <a:lnTo>
                    <a:pt x="145" y="116"/>
                  </a:lnTo>
                  <a:lnTo>
                    <a:pt x="139" y="118"/>
                  </a:lnTo>
                  <a:lnTo>
                    <a:pt x="134" y="121"/>
                  </a:lnTo>
                  <a:lnTo>
                    <a:pt x="130" y="123"/>
                  </a:lnTo>
                  <a:lnTo>
                    <a:pt x="125" y="126"/>
                  </a:lnTo>
                  <a:lnTo>
                    <a:pt x="119" y="128"/>
                  </a:lnTo>
                  <a:lnTo>
                    <a:pt x="114" y="130"/>
                  </a:lnTo>
                  <a:lnTo>
                    <a:pt x="110" y="133"/>
                  </a:lnTo>
                  <a:lnTo>
                    <a:pt x="105" y="135"/>
                  </a:lnTo>
                  <a:lnTo>
                    <a:pt x="100" y="136"/>
                  </a:lnTo>
                  <a:lnTo>
                    <a:pt x="95" y="138"/>
                  </a:lnTo>
                  <a:lnTo>
                    <a:pt x="92" y="140"/>
                  </a:lnTo>
                  <a:lnTo>
                    <a:pt x="87" y="142"/>
                  </a:lnTo>
                  <a:lnTo>
                    <a:pt x="82" y="143"/>
                  </a:lnTo>
                  <a:lnTo>
                    <a:pt x="78" y="144"/>
                  </a:lnTo>
                  <a:lnTo>
                    <a:pt x="74" y="146"/>
                  </a:lnTo>
                  <a:lnTo>
                    <a:pt x="70" y="147"/>
                  </a:lnTo>
                  <a:lnTo>
                    <a:pt x="65" y="148"/>
                  </a:lnTo>
                  <a:lnTo>
                    <a:pt x="62" y="149"/>
                  </a:lnTo>
                  <a:lnTo>
                    <a:pt x="57" y="150"/>
                  </a:lnTo>
                  <a:lnTo>
                    <a:pt x="55" y="151"/>
                  </a:lnTo>
                  <a:lnTo>
                    <a:pt x="51" y="151"/>
                  </a:lnTo>
                  <a:lnTo>
                    <a:pt x="47" y="151"/>
                  </a:lnTo>
                  <a:lnTo>
                    <a:pt x="44" y="152"/>
                  </a:lnTo>
                  <a:lnTo>
                    <a:pt x="40" y="152"/>
                  </a:lnTo>
                  <a:lnTo>
                    <a:pt x="37" y="152"/>
                  </a:lnTo>
                  <a:lnTo>
                    <a:pt x="35" y="153"/>
                  </a:lnTo>
                  <a:lnTo>
                    <a:pt x="32" y="153"/>
                  </a:lnTo>
                  <a:lnTo>
                    <a:pt x="29" y="153"/>
                  </a:lnTo>
                  <a:lnTo>
                    <a:pt x="26" y="153"/>
                  </a:lnTo>
                  <a:lnTo>
                    <a:pt x="24" y="152"/>
                  </a:lnTo>
                  <a:lnTo>
                    <a:pt x="21" y="152"/>
                  </a:lnTo>
                  <a:lnTo>
                    <a:pt x="19" y="151"/>
                  </a:lnTo>
                  <a:lnTo>
                    <a:pt x="17" y="151"/>
                  </a:lnTo>
                  <a:lnTo>
                    <a:pt x="15" y="150"/>
                  </a:lnTo>
                  <a:lnTo>
                    <a:pt x="13" y="150"/>
                  </a:lnTo>
                  <a:lnTo>
                    <a:pt x="11" y="149"/>
                  </a:lnTo>
                  <a:lnTo>
                    <a:pt x="8" y="147"/>
                  </a:lnTo>
                  <a:lnTo>
                    <a:pt x="6" y="146"/>
                  </a:lnTo>
                  <a:lnTo>
                    <a:pt x="3" y="143"/>
                  </a:lnTo>
                  <a:lnTo>
                    <a:pt x="2" y="141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3"/>
                  </a:lnTo>
                  <a:lnTo>
                    <a:pt x="1" y="130"/>
                  </a:lnTo>
                  <a:lnTo>
                    <a:pt x="1" y="126"/>
                  </a:lnTo>
                  <a:lnTo>
                    <a:pt x="3" y="123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7" y="108"/>
                  </a:lnTo>
                  <a:lnTo>
                    <a:pt x="18" y="106"/>
                  </a:lnTo>
                  <a:lnTo>
                    <a:pt x="20" y="104"/>
                  </a:lnTo>
                  <a:lnTo>
                    <a:pt x="23" y="102"/>
                  </a:lnTo>
                  <a:lnTo>
                    <a:pt x="26" y="100"/>
                  </a:lnTo>
                  <a:lnTo>
                    <a:pt x="29" y="98"/>
                  </a:lnTo>
                  <a:lnTo>
                    <a:pt x="32" y="96"/>
                  </a:lnTo>
                  <a:lnTo>
                    <a:pt x="36" y="94"/>
                  </a:lnTo>
                  <a:lnTo>
                    <a:pt x="39" y="92"/>
                  </a:lnTo>
                  <a:lnTo>
                    <a:pt x="42" y="90"/>
                  </a:lnTo>
                  <a:lnTo>
                    <a:pt x="46" y="88"/>
                  </a:lnTo>
                  <a:lnTo>
                    <a:pt x="50" y="86"/>
                  </a:lnTo>
                  <a:lnTo>
                    <a:pt x="55" y="84"/>
                  </a:lnTo>
                  <a:lnTo>
                    <a:pt x="58" y="82"/>
                  </a:lnTo>
                  <a:lnTo>
                    <a:pt x="62" y="80"/>
                  </a:lnTo>
                  <a:lnTo>
                    <a:pt x="67" y="78"/>
                  </a:lnTo>
                  <a:lnTo>
                    <a:pt x="72" y="76"/>
                  </a:lnTo>
                  <a:lnTo>
                    <a:pt x="76" y="74"/>
                  </a:lnTo>
                  <a:lnTo>
                    <a:pt x="81" y="72"/>
                  </a:lnTo>
                  <a:lnTo>
                    <a:pt x="86" y="69"/>
                  </a:lnTo>
                  <a:lnTo>
                    <a:pt x="92" y="68"/>
                  </a:lnTo>
                  <a:lnTo>
                    <a:pt x="96" y="65"/>
                  </a:lnTo>
                  <a:lnTo>
                    <a:pt x="102" y="63"/>
                  </a:lnTo>
                  <a:lnTo>
                    <a:pt x="107" y="61"/>
                  </a:lnTo>
                  <a:lnTo>
                    <a:pt x="113" y="59"/>
                  </a:lnTo>
                  <a:lnTo>
                    <a:pt x="118" y="58"/>
                  </a:lnTo>
                  <a:lnTo>
                    <a:pt x="124" y="56"/>
                  </a:lnTo>
                  <a:lnTo>
                    <a:pt x="130" y="54"/>
                  </a:lnTo>
                  <a:lnTo>
                    <a:pt x="136" y="52"/>
                  </a:lnTo>
                  <a:lnTo>
                    <a:pt x="142" y="50"/>
                  </a:lnTo>
                  <a:lnTo>
                    <a:pt x="148" y="48"/>
                  </a:lnTo>
                  <a:lnTo>
                    <a:pt x="153" y="46"/>
                  </a:lnTo>
                  <a:lnTo>
                    <a:pt x="159" y="44"/>
                  </a:lnTo>
                  <a:lnTo>
                    <a:pt x="165" y="42"/>
                  </a:lnTo>
                  <a:lnTo>
                    <a:pt x="172" y="40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6"/>
                  </a:lnTo>
                  <a:lnTo>
                    <a:pt x="195" y="34"/>
                  </a:lnTo>
                  <a:lnTo>
                    <a:pt x="201" y="32"/>
                  </a:lnTo>
                  <a:lnTo>
                    <a:pt x="208" y="31"/>
                  </a:lnTo>
                  <a:lnTo>
                    <a:pt x="213" y="29"/>
                  </a:lnTo>
                  <a:lnTo>
                    <a:pt x="219" y="28"/>
                  </a:lnTo>
                  <a:lnTo>
                    <a:pt x="226" y="26"/>
                  </a:lnTo>
                  <a:lnTo>
                    <a:pt x="231" y="25"/>
                  </a:lnTo>
                  <a:lnTo>
                    <a:pt x="236" y="23"/>
                  </a:lnTo>
                  <a:lnTo>
                    <a:pt x="242" y="21"/>
                  </a:lnTo>
                  <a:lnTo>
                    <a:pt x="248" y="20"/>
                  </a:lnTo>
                  <a:lnTo>
                    <a:pt x="253" y="19"/>
                  </a:lnTo>
                  <a:lnTo>
                    <a:pt x="259" y="18"/>
                  </a:lnTo>
                  <a:lnTo>
                    <a:pt x="264" y="17"/>
                  </a:lnTo>
                  <a:lnTo>
                    <a:pt x="268" y="16"/>
                  </a:lnTo>
                  <a:lnTo>
                    <a:pt x="274" y="14"/>
                  </a:lnTo>
                  <a:lnTo>
                    <a:pt x="279" y="13"/>
                  </a:lnTo>
                  <a:lnTo>
                    <a:pt x="284" y="12"/>
                  </a:lnTo>
                  <a:lnTo>
                    <a:pt x="288" y="11"/>
                  </a:lnTo>
                  <a:lnTo>
                    <a:pt x="293" y="10"/>
                  </a:lnTo>
                  <a:lnTo>
                    <a:pt x="297" y="8"/>
                  </a:lnTo>
                  <a:lnTo>
                    <a:pt x="301" y="7"/>
                  </a:lnTo>
                  <a:lnTo>
                    <a:pt x="306" y="7"/>
                  </a:lnTo>
                  <a:lnTo>
                    <a:pt x="309" y="6"/>
                  </a:lnTo>
                  <a:lnTo>
                    <a:pt x="313" y="5"/>
                  </a:lnTo>
                  <a:lnTo>
                    <a:pt x="317" y="4"/>
                  </a:lnTo>
                  <a:lnTo>
                    <a:pt x="320" y="3"/>
                  </a:lnTo>
                  <a:lnTo>
                    <a:pt x="324" y="2"/>
                  </a:lnTo>
                  <a:lnTo>
                    <a:pt x="326" y="2"/>
                  </a:lnTo>
                  <a:lnTo>
                    <a:pt x="328" y="1"/>
                  </a:lnTo>
                  <a:lnTo>
                    <a:pt x="331" y="1"/>
                  </a:lnTo>
                  <a:lnTo>
                    <a:pt x="333" y="1"/>
                  </a:lnTo>
                  <a:lnTo>
                    <a:pt x="335" y="0"/>
                  </a:lnTo>
                  <a:lnTo>
                    <a:pt x="338" y="0"/>
                  </a:lnTo>
                  <a:lnTo>
                    <a:pt x="339" y="0"/>
                  </a:lnTo>
                  <a:lnTo>
                    <a:pt x="341" y="0"/>
                  </a:lnTo>
                  <a:lnTo>
                    <a:pt x="342" y="0"/>
                  </a:lnTo>
                  <a:lnTo>
                    <a:pt x="343" y="0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FF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1" name="Freeform 22"/>
            <p:cNvSpPr>
              <a:spLocks/>
            </p:cNvSpPr>
            <p:nvPr/>
          </p:nvSpPr>
          <p:spPr bwMode="auto">
            <a:xfrm>
              <a:off x="968" y="1196"/>
              <a:ext cx="302" cy="212"/>
            </a:xfrm>
            <a:custGeom>
              <a:avLst/>
              <a:gdLst/>
              <a:ahLst/>
              <a:cxnLst>
                <a:cxn ang="0">
                  <a:pos x="272" y="41"/>
                </a:cxn>
                <a:cxn ang="0">
                  <a:pos x="261" y="50"/>
                </a:cxn>
                <a:cxn ang="0">
                  <a:pos x="250" y="60"/>
                </a:cxn>
                <a:cxn ang="0">
                  <a:pos x="240" y="68"/>
                </a:cxn>
                <a:cxn ang="0">
                  <a:pos x="228" y="78"/>
                </a:cxn>
                <a:cxn ang="0">
                  <a:pos x="217" y="89"/>
                </a:cxn>
                <a:cxn ang="0">
                  <a:pos x="204" y="99"/>
                </a:cxn>
                <a:cxn ang="0">
                  <a:pos x="190" y="111"/>
                </a:cxn>
                <a:cxn ang="0">
                  <a:pos x="176" y="122"/>
                </a:cxn>
                <a:cxn ang="0">
                  <a:pos x="163" y="134"/>
                </a:cxn>
                <a:cxn ang="0">
                  <a:pos x="148" y="144"/>
                </a:cxn>
                <a:cxn ang="0">
                  <a:pos x="135" y="156"/>
                </a:cxn>
                <a:cxn ang="0">
                  <a:pos x="123" y="165"/>
                </a:cxn>
                <a:cxn ang="0">
                  <a:pos x="110" y="174"/>
                </a:cxn>
                <a:cxn ang="0">
                  <a:pos x="99" y="181"/>
                </a:cxn>
                <a:cxn ang="0">
                  <a:pos x="90" y="188"/>
                </a:cxn>
                <a:cxn ang="0">
                  <a:pos x="82" y="194"/>
                </a:cxn>
                <a:cxn ang="0">
                  <a:pos x="69" y="201"/>
                </a:cxn>
                <a:cxn ang="0">
                  <a:pos x="59" y="207"/>
                </a:cxn>
                <a:cxn ang="0">
                  <a:pos x="50" y="211"/>
                </a:cxn>
                <a:cxn ang="0">
                  <a:pos x="40" y="211"/>
                </a:cxn>
                <a:cxn ang="0">
                  <a:pos x="29" y="206"/>
                </a:cxn>
                <a:cxn ang="0">
                  <a:pos x="16" y="198"/>
                </a:cxn>
                <a:cxn ang="0">
                  <a:pos x="4" y="190"/>
                </a:cxn>
                <a:cxn ang="0">
                  <a:pos x="0" y="177"/>
                </a:cxn>
                <a:cxn ang="0">
                  <a:pos x="4" y="168"/>
                </a:cxn>
                <a:cxn ang="0">
                  <a:pos x="12" y="158"/>
                </a:cxn>
                <a:cxn ang="0">
                  <a:pos x="23" y="147"/>
                </a:cxn>
                <a:cxn ang="0">
                  <a:pos x="36" y="137"/>
                </a:cxn>
                <a:cxn ang="0">
                  <a:pos x="45" y="131"/>
                </a:cxn>
                <a:cxn ang="0">
                  <a:pos x="53" y="124"/>
                </a:cxn>
                <a:cxn ang="0">
                  <a:pos x="64" y="118"/>
                </a:cxn>
                <a:cxn ang="0">
                  <a:pos x="73" y="111"/>
                </a:cxn>
                <a:cxn ang="0">
                  <a:pos x="84" y="103"/>
                </a:cxn>
                <a:cxn ang="0">
                  <a:pos x="95" y="97"/>
                </a:cxn>
                <a:cxn ang="0">
                  <a:pos x="107" y="90"/>
                </a:cxn>
                <a:cxn ang="0">
                  <a:pos x="118" y="82"/>
                </a:cxn>
                <a:cxn ang="0">
                  <a:pos x="129" y="76"/>
                </a:cxn>
                <a:cxn ang="0">
                  <a:pos x="142" y="69"/>
                </a:cxn>
                <a:cxn ang="0">
                  <a:pos x="154" y="61"/>
                </a:cxn>
                <a:cxn ang="0">
                  <a:pos x="166" y="55"/>
                </a:cxn>
                <a:cxn ang="0">
                  <a:pos x="178" y="48"/>
                </a:cxn>
                <a:cxn ang="0">
                  <a:pos x="189" y="41"/>
                </a:cxn>
                <a:cxn ang="0">
                  <a:pos x="201" y="36"/>
                </a:cxn>
                <a:cxn ang="0">
                  <a:pos x="212" y="30"/>
                </a:cxn>
                <a:cxn ang="0">
                  <a:pos x="223" y="25"/>
                </a:cxn>
                <a:cxn ang="0">
                  <a:pos x="234" y="21"/>
                </a:cxn>
                <a:cxn ang="0">
                  <a:pos x="243" y="17"/>
                </a:cxn>
                <a:cxn ang="0">
                  <a:pos x="252" y="12"/>
                </a:cxn>
                <a:cxn ang="0">
                  <a:pos x="262" y="8"/>
                </a:cxn>
                <a:cxn ang="0">
                  <a:pos x="274" y="2"/>
                </a:cxn>
                <a:cxn ang="0">
                  <a:pos x="283" y="0"/>
                </a:cxn>
                <a:cxn ang="0">
                  <a:pos x="275" y="39"/>
                </a:cxn>
              </a:cxnLst>
              <a:rect l="0" t="0" r="r" b="b"/>
              <a:pathLst>
                <a:path w="302" h="212">
                  <a:moveTo>
                    <a:pt x="275" y="39"/>
                  </a:moveTo>
                  <a:lnTo>
                    <a:pt x="274" y="39"/>
                  </a:lnTo>
                  <a:lnTo>
                    <a:pt x="274" y="40"/>
                  </a:lnTo>
                  <a:lnTo>
                    <a:pt x="272" y="41"/>
                  </a:lnTo>
                  <a:lnTo>
                    <a:pt x="270" y="42"/>
                  </a:lnTo>
                  <a:lnTo>
                    <a:pt x="267" y="44"/>
                  </a:lnTo>
                  <a:lnTo>
                    <a:pt x="264" y="47"/>
                  </a:lnTo>
                  <a:lnTo>
                    <a:pt x="261" y="50"/>
                  </a:lnTo>
                  <a:lnTo>
                    <a:pt x="257" y="54"/>
                  </a:lnTo>
                  <a:lnTo>
                    <a:pt x="255" y="56"/>
                  </a:lnTo>
                  <a:lnTo>
                    <a:pt x="253" y="58"/>
                  </a:lnTo>
                  <a:lnTo>
                    <a:pt x="250" y="60"/>
                  </a:lnTo>
                  <a:lnTo>
                    <a:pt x="248" y="61"/>
                  </a:lnTo>
                  <a:lnTo>
                    <a:pt x="245" y="63"/>
                  </a:lnTo>
                  <a:lnTo>
                    <a:pt x="243" y="66"/>
                  </a:lnTo>
                  <a:lnTo>
                    <a:pt x="240" y="68"/>
                  </a:lnTo>
                  <a:lnTo>
                    <a:pt x="238" y="71"/>
                  </a:lnTo>
                  <a:lnTo>
                    <a:pt x="234" y="73"/>
                  </a:lnTo>
                  <a:lnTo>
                    <a:pt x="232" y="76"/>
                  </a:lnTo>
                  <a:lnTo>
                    <a:pt x="228" y="78"/>
                  </a:lnTo>
                  <a:lnTo>
                    <a:pt x="226" y="80"/>
                  </a:lnTo>
                  <a:lnTo>
                    <a:pt x="223" y="83"/>
                  </a:lnTo>
                  <a:lnTo>
                    <a:pt x="220" y="86"/>
                  </a:lnTo>
                  <a:lnTo>
                    <a:pt x="217" y="89"/>
                  </a:lnTo>
                  <a:lnTo>
                    <a:pt x="214" y="92"/>
                  </a:lnTo>
                  <a:lnTo>
                    <a:pt x="210" y="95"/>
                  </a:lnTo>
                  <a:lnTo>
                    <a:pt x="207" y="98"/>
                  </a:lnTo>
                  <a:lnTo>
                    <a:pt x="204" y="99"/>
                  </a:lnTo>
                  <a:lnTo>
                    <a:pt x="201" y="102"/>
                  </a:lnTo>
                  <a:lnTo>
                    <a:pt x="197" y="105"/>
                  </a:lnTo>
                  <a:lnTo>
                    <a:pt x="194" y="108"/>
                  </a:lnTo>
                  <a:lnTo>
                    <a:pt x="190" y="111"/>
                  </a:lnTo>
                  <a:lnTo>
                    <a:pt x="186" y="114"/>
                  </a:lnTo>
                  <a:lnTo>
                    <a:pt x="184" y="117"/>
                  </a:lnTo>
                  <a:lnTo>
                    <a:pt x="180" y="119"/>
                  </a:lnTo>
                  <a:lnTo>
                    <a:pt x="176" y="122"/>
                  </a:lnTo>
                  <a:lnTo>
                    <a:pt x="173" y="126"/>
                  </a:lnTo>
                  <a:lnTo>
                    <a:pt x="169" y="128"/>
                  </a:lnTo>
                  <a:lnTo>
                    <a:pt x="166" y="131"/>
                  </a:lnTo>
                  <a:lnTo>
                    <a:pt x="163" y="134"/>
                  </a:lnTo>
                  <a:lnTo>
                    <a:pt x="159" y="137"/>
                  </a:lnTo>
                  <a:lnTo>
                    <a:pt x="155" y="139"/>
                  </a:lnTo>
                  <a:lnTo>
                    <a:pt x="152" y="142"/>
                  </a:lnTo>
                  <a:lnTo>
                    <a:pt x="148" y="144"/>
                  </a:lnTo>
                  <a:lnTo>
                    <a:pt x="146" y="147"/>
                  </a:lnTo>
                  <a:lnTo>
                    <a:pt x="142" y="150"/>
                  </a:lnTo>
                  <a:lnTo>
                    <a:pt x="139" y="153"/>
                  </a:lnTo>
                  <a:lnTo>
                    <a:pt x="135" y="156"/>
                  </a:lnTo>
                  <a:lnTo>
                    <a:pt x="132" y="158"/>
                  </a:lnTo>
                  <a:lnTo>
                    <a:pt x="128" y="160"/>
                  </a:lnTo>
                  <a:lnTo>
                    <a:pt x="126" y="162"/>
                  </a:lnTo>
                  <a:lnTo>
                    <a:pt x="123" y="165"/>
                  </a:lnTo>
                  <a:lnTo>
                    <a:pt x="119" y="167"/>
                  </a:lnTo>
                  <a:lnTo>
                    <a:pt x="116" y="170"/>
                  </a:lnTo>
                  <a:lnTo>
                    <a:pt x="113" y="172"/>
                  </a:lnTo>
                  <a:lnTo>
                    <a:pt x="110" y="174"/>
                  </a:lnTo>
                  <a:lnTo>
                    <a:pt x="108" y="177"/>
                  </a:lnTo>
                  <a:lnTo>
                    <a:pt x="105" y="177"/>
                  </a:lnTo>
                  <a:lnTo>
                    <a:pt x="102" y="179"/>
                  </a:lnTo>
                  <a:lnTo>
                    <a:pt x="99" y="181"/>
                  </a:lnTo>
                  <a:lnTo>
                    <a:pt x="97" y="183"/>
                  </a:lnTo>
                  <a:lnTo>
                    <a:pt x="94" y="185"/>
                  </a:lnTo>
                  <a:lnTo>
                    <a:pt x="92" y="186"/>
                  </a:lnTo>
                  <a:lnTo>
                    <a:pt x="90" y="188"/>
                  </a:lnTo>
                  <a:lnTo>
                    <a:pt x="88" y="189"/>
                  </a:lnTo>
                  <a:lnTo>
                    <a:pt x="86" y="191"/>
                  </a:lnTo>
                  <a:lnTo>
                    <a:pt x="84" y="192"/>
                  </a:lnTo>
                  <a:lnTo>
                    <a:pt x="82" y="194"/>
                  </a:lnTo>
                  <a:lnTo>
                    <a:pt x="80" y="195"/>
                  </a:lnTo>
                  <a:lnTo>
                    <a:pt x="76" y="196"/>
                  </a:lnTo>
                  <a:lnTo>
                    <a:pt x="73" y="199"/>
                  </a:lnTo>
                  <a:lnTo>
                    <a:pt x="69" y="201"/>
                  </a:lnTo>
                  <a:lnTo>
                    <a:pt x="67" y="203"/>
                  </a:lnTo>
                  <a:lnTo>
                    <a:pt x="64" y="204"/>
                  </a:lnTo>
                  <a:lnTo>
                    <a:pt x="62" y="206"/>
                  </a:lnTo>
                  <a:lnTo>
                    <a:pt x="59" y="207"/>
                  </a:lnTo>
                  <a:lnTo>
                    <a:pt x="57" y="208"/>
                  </a:lnTo>
                  <a:lnTo>
                    <a:pt x="55" y="209"/>
                  </a:lnTo>
                  <a:lnTo>
                    <a:pt x="53" y="210"/>
                  </a:lnTo>
                  <a:lnTo>
                    <a:pt x="50" y="211"/>
                  </a:lnTo>
                  <a:lnTo>
                    <a:pt x="47" y="212"/>
                  </a:lnTo>
                  <a:lnTo>
                    <a:pt x="45" y="212"/>
                  </a:lnTo>
                  <a:lnTo>
                    <a:pt x="42" y="212"/>
                  </a:lnTo>
                  <a:lnTo>
                    <a:pt x="40" y="211"/>
                  </a:lnTo>
                  <a:lnTo>
                    <a:pt x="37" y="210"/>
                  </a:lnTo>
                  <a:lnTo>
                    <a:pt x="34" y="209"/>
                  </a:lnTo>
                  <a:lnTo>
                    <a:pt x="32" y="208"/>
                  </a:lnTo>
                  <a:lnTo>
                    <a:pt x="29" y="206"/>
                  </a:lnTo>
                  <a:lnTo>
                    <a:pt x="26" y="204"/>
                  </a:lnTo>
                  <a:lnTo>
                    <a:pt x="23" y="202"/>
                  </a:lnTo>
                  <a:lnTo>
                    <a:pt x="19" y="200"/>
                  </a:lnTo>
                  <a:lnTo>
                    <a:pt x="16" y="198"/>
                  </a:lnTo>
                  <a:lnTo>
                    <a:pt x="12" y="196"/>
                  </a:lnTo>
                  <a:lnTo>
                    <a:pt x="10" y="195"/>
                  </a:lnTo>
                  <a:lnTo>
                    <a:pt x="7" y="193"/>
                  </a:lnTo>
                  <a:lnTo>
                    <a:pt x="4" y="190"/>
                  </a:lnTo>
                  <a:lnTo>
                    <a:pt x="2" y="187"/>
                  </a:lnTo>
                  <a:lnTo>
                    <a:pt x="1" y="183"/>
                  </a:lnTo>
                  <a:lnTo>
                    <a:pt x="1" y="180"/>
                  </a:lnTo>
                  <a:lnTo>
                    <a:pt x="0" y="177"/>
                  </a:lnTo>
                  <a:lnTo>
                    <a:pt x="1" y="174"/>
                  </a:lnTo>
                  <a:lnTo>
                    <a:pt x="2" y="172"/>
                  </a:lnTo>
                  <a:lnTo>
                    <a:pt x="3" y="170"/>
                  </a:lnTo>
                  <a:lnTo>
                    <a:pt x="4" y="168"/>
                  </a:lnTo>
                  <a:lnTo>
                    <a:pt x="6" y="166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2" y="158"/>
                  </a:lnTo>
                  <a:lnTo>
                    <a:pt x="14" y="156"/>
                  </a:lnTo>
                  <a:lnTo>
                    <a:pt x="17" y="153"/>
                  </a:lnTo>
                  <a:lnTo>
                    <a:pt x="20" y="150"/>
                  </a:lnTo>
                  <a:lnTo>
                    <a:pt x="23" y="147"/>
                  </a:lnTo>
                  <a:lnTo>
                    <a:pt x="28" y="144"/>
                  </a:lnTo>
                  <a:lnTo>
                    <a:pt x="31" y="141"/>
                  </a:lnTo>
                  <a:lnTo>
                    <a:pt x="34" y="138"/>
                  </a:lnTo>
                  <a:lnTo>
                    <a:pt x="36" y="137"/>
                  </a:lnTo>
                  <a:lnTo>
                    <a:pt x="38" y="136"/>
                  </a:lnTo>
                  <a:lnTo>
                    <a:pt x="41" y="134"/>
                  </a:lnTo>
                  <a:lnTo>
                    <a:pt x="43" y="133"/>
                  </a:lnTo>
                  <a:lnTo>
                    <a:pt x="45" y="131"/>
                  </a:lnTo>
                  <a:lnTo>
                    <a:pt x="47" y="129"/>
                  </a:lnTo>
                  <a:lnTo>
                    <a:pt x="50" y="127"/>
                  </a:lnTo>
                  <a:lnTo>
                    <a:pt x="51" y="126"/>
                  </a:lnTo>
                  <a:lnTo>
                    <a:pt x="53" y="124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19"/>
                  </a:lnTo>
                  <a:lnTo>
                    <a:pt x="64" y="118"/>
                  </a:lnTo>
                  <a:lnTo>
                    <a:pt x="66" y="116"/>
                  </a:lnTo>
                  <a:lnTo>
                    <a:pt x="69" y="114"/>
                  </a:lnTo>
                  <a:lnTo>
                    <a:pt x="71" y="113"/>
                  </a:lnTo>
                  <a:lnTo>
                    <a:pt x="73" y="111"/>
                  </a:lnTo>
                  <a:lnTo>
                    <a:pt x="76" y="109"/>
                  </a:lnTo>
                  <a:lnTo>
                    <a:pt x="79" y="107"/>
                  </a:lnTo>
                  <a:lnTo>
                    <a:pt x="82" y="106"/>
                  </a:lnTo>
                  <a:lnTo>
                    <a:pt x="84" y="103"/>
                  </a:lnTo>
                  <a:lnTo>
                    <a:pt x="87" y="102"/>
                  </a:lnTo>
                  <a:lnTo>
                    <a:pt x="89" y="100"/>
                  </a:lnTo>
                  <a:lnTo>
                    <a:pt x="92" y="99"/>
                  </a:lnTo>
                  <a:lnTo>
                    <a:pt x="95" y="97"/>
                  </a:lnTo>
                  <a:lnTo>
                    <a:pt x="98" y="95"/>
                  </a:lnTo>
                  <a:lnTo>
                    <a:pt x="101" y="93"/>
                  </a:lnTo>
                  <a:lnTo>
                    <a:pt x="104" y="92"/>
                  </a:lnTo>
                  <a:lnTo>
                    <a:pt x="107" y="90"/>
                  </a:lnTo>
                  <a:lnTo>
                    <a:pt x="108" y="88"/>
                  </a:lnTo>
                  <a:lnTo>
                    <a:pt x="112" y="86"/>
                  </a:lnTo>
                  <a:lnTo>
                    <a:pt x="115" y="84"/>
                  </a:lnTo>
                  <a:lnTo>
                    <a:pt x="118" y="82"/>
                  </a:lnTo>
                  <a:lnTo>
                    <a:pt x="121" y="80"/>
                  </a:lnTo>
                  <a:lnTo>
                    <a:pt x="124" y="79"/>
                  </a:lnTo>
                  <a:lnTo>
                    <a:pt x="127" y="78"/>
                  </a:lnTo>
                  <a:lnTo>
                    <a:pt x="129" y="76"/>
                  </a:lnTo>
                  <a:lnTo>
                    <a:pt x="132" y="74"/>
                  </a:lnTo>
                  <a:lnTo>
                    <a:pt x="136" y="72"/>
                  </a:lnTo>
                  <a:lnTo>
                    <a:pt x="139" y="70"/>
                  </a:lnTo>
                  <a:lnTo>
                    <a:pt x="142" y="69"/>
                  </a:lnTo>
                  <a:lnTo>
                    <a:pt x="145" y="67"/>
                  </a:lnTo>
                  <a:lnTo>
                    <a:pt x="147" y="65"/>
                  </a:lnTo>
                  <a:lnTo>
                    <a:pt x="151" y="63"/>
                  </a:lnTo>
                  <a:lnTo>
                    <a:pt x="154" y="61"/>
                  </a:lnTo>
                  <a:lnTo>
                    <a:pt x="157" y="60"/>
                  </a:lnTo>
                  <a:lnTo>
                    <a:pt x="160" y="58"/>
                  </a:lnTo>
                  <a:lnTo>
                    <a:pt x="163" y="57"/>
                  </a:lnTo>
                  <a:lnTo>
                    <a:pt x="166" y="55"/>
                  </a:lnTo>
                  <a:lnTo>
                    <a:pt x="168" y="53"/>
                  </a:lnTo>
                  <a:lnTo>
                    <a:pt x="171" y="51"/>
                  </a:lnTo>
                  <a:lnTo>
                    <a:pt x="175" y="50"/>
                  </a:lnTo>
                  <a:lnTo>
                    <a:pt x="178" y="48"/>
                  </a:lnTo>
                  <a:lnTo>
                    <a:pt x="181" y="46"/>
                  </a:lnTo>
                  <a:lnTo>
                    <a:pt x="184" y="45"/>
                  </a:lnTo>
                  <a:lnTo>
                    <a:pt x="186" y="43"/>
                  </a:lnTo>
                  <a:lnTo>
                    <a:pt x="189" y="41"/>
                  </a:lnTo>
                  <a:lnTo>
                    <a:pt x="192" y="41"/>
                  </a:lnTo>
                  <a:lnTo>
                    <a:pt x="195" y="39"/>
                  </a:lnTo>
                  <a:lnTo>
                    <a:pt x="199" y="38"/>
                  </a:lnTo>
                  <a:lnTo>
                    <a:pt x="201" y="36"/>
                  </a:lnTo>
                  <a:lnTo>
                    <a:pt x="204" y="35"/>
                  </a:lnTo>
                  <a:lnTo>
                    <a:pt x="206" y="33"/>
                  </a:lnTo>
                  <a:lnTo>
                    <a:pt x="209" y="32"/>
                  </a:lnTo>
                  <a:lnTo>
                    <a:pt x="212" y="30"/>
                  </a:lnTo>
                  <a:lnTo>
                    <a:pt x="215" y="29"/>
                  </a:lnTo>
                  <a:lnTo>
                    <a:pt x="218" y="28"/>
                  </a:lnTo>
                  <a:lnTo>
                    <a:pt x="221" y="26"/>
                  </a:lnTo>
                  <a:lnTo>
                    <a:pt x="223" y="25"/>
                  </a:lnTo>
                  <a:lnTo>
                    <a:pt x="226" y="23"/>
                  </a:lnTo>
                  <a:lnTo>
                    <a:pt x="228" y="22"/>
                  </a:lnTo>
                  <a:lnTo>
                    <a:pt x="231" y="21"/>
                  </a:lnTo>
                  <a:lnTo>
                    <a:pt x="234" y="21"/>
                  </a:lnTo>
                  <a:lnTo>
                    <a:pt x="236" y="20"/>
                  </a:lnTo>
                  <a:lnTo>
                    <a:pt x="239" y="19"/>
                  </a:lnTo>
                  <a:lnTo>
                    <a:pt x="242" y="18"/>
                  </a:lnTo>
                  <a:lnTo>
                    <a:pt x="243" y="17"/>
                  </a:lnTo>
                  <a:lnTo>
                    <a:pt x="245" y="16"/>
                  </a:lnTo>
                  <a:lnTo>
                    <a:pt x="248" y="14"/>
                  </a:lnTo>
                  <a:lnTo>
                    <a:pt x="250" y="13"/>
                  </a:lnTo>
                  <a:lnTo>
                    <a:pt x="252" y="12"/>
                  </a:lnTo>
                  <a:lnTo>
                    <a:pt x="254" y="11"/>
                  </a:lnTo>
                  <a:lnTo>
                    <a:pt x="257" y="10"/>
                  </a:lnTo>
                  <a:lnTo>
                    <a:pt x="259" y="9"/>
                  </a:lnTo>
                  <a:lnTo>
                    <a:pt x="262" y="8"/>
                  </a:lnTo>
                  <a:lnTo>
                    <a:pt x="265" y="6"/>
                  </a:lnTo>
                  <a:lnTo>
                    <a:pt x="269" y="5"/>
                  </a:lnTo>
                  <a:lnTo>
                    <a:pt x="272" y="4"/>
                  </a:lnTo>
                  <a:lnTo>
                    <a:pt x="274" y="2"/>
                  </a:lnTo>
                  <a:lnTo>
                    <a:pt x="277" y="2"/>
                  </a:lnTo>
                  <a:lnTo>
                    <a:pt x="279" y="1"/>
                  </a:lnTo>
                  <a:lnTo>
                    <a:pt x="281" y="1"/>
                  </a:lnTo>
                  <a:lnTo>
                    <a:pt x="283" y="0"/>
                  </a:lnTo>
                  <a:lnTo>
                    <a:pt x="284" y="0"/>
                  </a:lnTo>
                  <a:lnTo>
                    <a:pt x="302" y="21"/>
                  </a:lnTo>
                  <a:lnTo>
                    <a:pt x="275" y="39"/>
                  </a:lnTo>
                  <a:lnTo>
                    <a:pt x="275" y="39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2" name="Freeform 23"/>
            <p:cNvSpPr>
              <a:spLocks/>
            </p:cNvSpPr>
            <p:nvPr/>
          </p:nvSpPr>
          <p:spPr bwMode="auto">
            <a:xfrm>
              <a:off x="943" y="1175"/>
              <a:ext cx="344" cy="153"/>
            </a:xfrm>
            <a:custGeom>
              <a:avLst/>
              <a:gdLst/>
              <a:ahLst/>
              <a:cxnLst>
                <a:cxn ang="0">
                  <a:pos x="341" y="1"/>
                </a:cxn>
                <a:cxn ang="0">
                  <a:pos x="334" y="5"/>
                </a:cxn>
                <a:cxn ang="0">
                  <a:pos x="327" y="9"/>
                </a:cxn>
                <a:cxn ang="0">
                  <a:pos x="319" y="15"/>
                </a:cxn>
                <a:cxn ang="0">
                  <a:pos x="309" y="22"/>
                </a:cxn>
                <a:cxn ang="0">
                  <a:pos x="299" y="28"/>
                </a:cxn>
                <a:cxn ang="0">
                  <a:pos x="287" y="36"/>
                </a:cxn>
                <a:cxn ang="0">
                  <a:pos x="273" y="43"/>
                </a:cxn>
                <a:cxn ang="0">
                  <a:pos x="259" y="53"/>
                </a:cxn>
                <a:cxn ang="0">
                  <a:pos x="245" y="62"/>
                </a:cxn>
                <a:cxn ang="0">
                  <a:pos x="229" y="71"/>
                </a:cxn>
                <a:cxn ang="0">
                  <a:pos x="214" y="80"/>
                </a:cxn>
                <a:cxn ang="0">
                  <a:pos x="198" y="89"/>
                </a:cxn>
                <a:cxn ang="0">
                  <a:pos x="182" y="98"/>
                </a:cxn>
                <a:cxn ang="0">
                  <a:pos x="167" y="106"/>
                </a:cxn>
                <a:cxn ang="0">
                  <a:pos x="151" y="114"/>
                </a:cxn>
                <a:cxn ang="0">
                  <a:pos x="134" y="122"/>
                </a:cxn>
                <a:cxn ang="0">
                  <a:pos x="119" y="129"/>
                </a:cxn>
                <a:cxn ang="0">
                  <a:pos x="105" y="135"/>
                </a:cxn>
                <a:cxn ang="0">
                  <a:pos x="92" y="140"/>
                </a:cxn>
                <a:cxn ang="0">
                  <a:pos x="78" y="145"/>
                </a:cxn>
                <a:cxn ang="0">
                  <a:pos x="66" y="148"/>
                </a:cxn>
                <a:cxn ang="0">
                  <a:pos x="55" y="151"/>
                </a:cxn>
                <a:cxn ang="0">
                  <a:pos x="44" y="152"/>
                </a:cxn>
                <a:cxn ang="0">
                  <a:pos x="36" y="153"/>
                </a:cxn>
                <a:cxn ang="0">
                  <a:pos x="27" y="153"/>
                </a:cxn>
                <a:cxn ang="0">
                  <a:pos x="20" y="152"/>
                </a:cxn>
                <a:cxn ang="0">
                  <a:pos x="14" y="150"/>
                </a:cxn>
                <a:cxn ang="0">
                  <a:pos x="6" y="146"/>
                </a:cxn>
                <a:cxn ang="0">
                  <a:pos x="1" y="140"/>
                </a:cxn>
                <a:cxn ang="0">
                  <a:pos x="1" y="130"/>
                </a:cxn>
                <a:cxn ang="0">
                  <a:pos x="6" y="120"/>
                </a:cxn>
                <a:cxn ang="0">
                  <a:pos x="13" y="113"/>
                </a:cxn>
                <a:cxn ang="0">
                  <a:pos x="18" y="106"/>
                </a:cxn>
                <a:cxn ang="0">
                  <a:pos x="27" y="101"/>
                </a:cxn>
                <a:cxn ang="0">
                  <a:pos x="36" y="94"/>
                </a:cxn>
                <a:cxn ang="0">
                  <a:pos x="46" y="89"/>
                </a:cxn>
                <a:cxn ang="0">
                  <a:pos x="58" y="82"/>
                </a:cxn>
                <a:cxn ang="0">
                  <a:pos x="72" y="76"/>
                </a:cxn>
                <a:cxn ang="0">
                  <a:pos x="87" y="70"/>
                </a:cxn>
                <a:cxn ang="0">
                  <a:pos x="102" y="63"/>
                </a:cxn>
                <a:cxn ang="0">
                  <a:pos x="119" y="58"/>
                </a:cxn>
                <a:cxn ang="0">
                  <a:pos x="137" y="52"/>
                </a:cxn>
                <a:cxn ang="0">
                  <a:pos x="154" y="46"/>
                </a:cxn>
                <a:cxn ang="0">
                  <a:pos x="172" y="41"/>
                </a:cxn>
                <a:cxn ang="0">
                  <a:pos x="191" y="36"/>
                </a:cxn>
                <a:cxn ang="0">
                  <a:pos x="209" y="31"/>
                </a:cxn>
                <a:cxn ang="0">
                  <a:pos x="226" y="26"/>
                </a:cxn>
                <a:cxn ang="0">
                  <a:pos x="243" y="22"/>
                </a:cxn>
                <a:cxn ang="0">
                  <a:pos x="259" y="18"/>
                </a:cxn>
                <a:cxn ang="0">
                  <a:pos x="275" y="15"/>
                </a:cxn>
                <a:cxn ang="0">
                  <a:pos x="289" y="11"/>
                </a:cxn>
                <a:cxn ang="0">
                  <a:pos x="302" y="8"/>
                </a:cxn>
                <a:cxn ang="0">
                  <a:pos x="314" y="5"/>
                </a:cxn>
                <a:cxn ang="0">
                  <a:pos x="324" y="3"/>
                </a:cxn>
                <a:cxn ang="0">
                  <a:pos x="332" y="2"/>
                </a:cxn>
                <a:cxn ang="0">
                  <a:pos x="338" y="1"/>
                </a:cxn>
                <a:cxn ang="0">
                  <a:pos x="343" y="0"/>
                </a:cxn>
              </a:cxnLst>
              <a:rect l="0" t="0" r="r" b="b"/>
              <a:pathLst>
                <a:path w="344" h="153">
                  <a:moveTo>
                    <a:pt x="344" y="0"/>
                  </a:moveTo>
                  <a:lnTo>
                    <a:pt x="343" y="0"/>
                  </a:lnTo>
                  <a:lnTo>
                    <a:pt x="341" y="1"/>
                  </a:lnTo>
                  <a:lnTo>
                    <a:pt x="339" y="2"/>
                  </a:lnTo>
                  <a:lnTo>
                    <a:pt x="336" y="4"/>
                  </a:lnTo>
                  <a:lnTo>
                    <a:pt x="334" y="5"/>
                  </a:lnTo>
                  <a:lnTo>
                    <a:pt x="331" y="6"/>
                  </a:lnTo>
                  <a:lnTo>
                    <a:pt x="329" y="8"/>
                  </a:lnTo>
                  <a:lnTo>
                    <a:pt x="327" y="9"/>
                  </a:lnTo>
                  <a:lnTo>
                    <a:pt x="325" y="11"/>
                  </a:lnTo>
                  <a:lnTo>
                    <a:pt x="322" y="13"/>
                  </a:lnTo>
                  <a:lnTo>
                    <a:pt x="319" y="15"/>
                  </a:lnTo>
                  <a:lnTo>
                    <a:pt x="316" y="18"/>
                  </a:lnTo>
                  <a:lnTo>
                    <a:pt x="313" y="20"/>
                  </a:lnTo>
                  <a:lnTo>
                    <a:pt x="309" y="22"/>
                  </a:lnTo>
                  <a:lnTo>
                    <a:pt x="306" y="23"/>
                  </a:lnTo>
                  <a:lnTo>
                    <a:pt x="303" y="26"/>
                  </a:lnTo>
                  <a:lnTo>
                    <a:pt x="299" y="28"/>
                  </a:lnTo>
                  <a:lnTo>
                    <a:pt x="294" y="30"/>
                  </a:lnTo>
                  <a:lnTo>
                    <a:pt x="290" y="33"/>
                  </a:lnTo>
                  <a:lnTo>
                    <a:pt x="287" y="36"/>
                  </a:lnTo>
                  <a:lnTo>
                    <a:pt x="282" y="39"/>
                  </a:lnTo>
                  <a:lnTo>
                    <a:pt x="278" y="42"/>
                  </a:lnTo>
                  <a:lnTo>
                    <a:pt x="273" y="43"/>
                  </a:lnTo>
                  <a:lnTo>
                    <a:pt x="269" y="47"/>
                  </a:lnTo>
                  <a:lnTo>
                    <a:pt x="264" y="50"/>
                  </a:lnTo>
                  <a:lnTo>
                    <a:pt x="259" y="53"/>
                  </a:lnTo>
                  <a:lnTo>
                    <a:pt x="255" y="56"/>
                  </a:lnTo>
                  <a:lnTo>
                    <a:pt x="250" y="59"/>
                  </a:lnTo>
                  <a:lnTo>
                    <a:pt x="245" y="62"/>
                  </a:lnTo>
                  <a:lnTo>
                    <a:pt x="240" y="64"/>
                  </a:lnTo>
                  <a:lnTo>
                    <a:pt x="235" y="67"/>
                  </a:lnTo>
                  <a:lnTo>
                    <a:pt x="229" y="71"/>
                  </a:lnTo>
                  <a:lnTo>
                    <a:pt x="225" y="74"/>
                  </a:lnTo>
                  <a:lnTo>
                    <a:pt x="219" y="77"/>
                  </a:lnTo>
                  <a:lnTo>
                    <a:pt x="214" y="80"/>
                  </a:lnTo>
                  <a:lnTo>
                    <a:pt x="209" y="82"/>
                  </a:lnTo>
                  <a:lnTo>
                    <a:pt x="204" y="86"/>
                  </a:lnTo>
                  <a:lnTo>
                    <a:pt x="198" y="89"/>
                  </a:lnTo>
                  <a:lnTo>
                    <a:pt x="193" y="91"/>
                  </a:lnTo>
                  <a:lnTo>
                    <a:pt x="188" y="95"/>
                  </a:lnTo>
                  <a:lnTo>
                    <a:pt x="182" y="98"/>
                  </a:lnTo>
                  <a:lnTo>
                    <a:pt x="177" y="101"/>
                  </a:lnTo>
                  <a:lnTo>
                    <a:pt x="171" y="103"/>
                  </a:lnTo>
                  <a:lnTo>
                    <a:pt x="167" y="106"/>
                  </a:lnTo>
                  <a:lnTo>
                    <a:pt x="161" y="109"/>
                  </a:lnTo>
                  <a:lnTo>
                    <a:pt x="155" y="112"/>
                  </a:lnTo>
                  <a:lnTo>
                    <a:pt x="151" y="114"/>
                  </a:lnTo>
                  <a:lnTo>
                    <a:pt x="145" y="117"/>
                  </a:lnTo>
                  <a:lnTo>
                    <a:pt x="140" y="120"/>
                  </a:lnTo>
                  <a:lnTo>
                    <a:pt x="134" y="122"/>
                  </a:lnTo>
                  <a:lnTo>
                    <a:pt x="130" y="124"/>
                  </a:lnTo>
                  <a:lnTo>
                    <a:pt x="125" y="127"/>
                  </a:lnTo>
                  <a:lnTo>
                    <a:pt x="119" y="129"/>
                  </a:lnTo>
                  <a:lnTo>
                    <a:pt x="114" y="131"/>
                  </a:lnTo>
                  <a:lnTo>
                    <a:pt x="110" y="133"/>
                  </a:lnTo>
                  <a:lnTo>
                    <a:pt x="105" y="135"/>
                  </a:lnTo>
                  <a:lnTo>
                    <a:pt x="100" y="137"/>
                  </a:lnTo>
                  <a:lnTo>
                    <a:pt x="95" y="139"/>
                  </a:lnTo>
                  <a:lnTo>
                    <a:pt x="92" y="140"/>
                  </a:lnTo>
                  <a:lnTo>
                    <a:pt x="87" y="142"/>
                  </a:lnTo>
                  <a:lnTo>
                    <a:pt x="82" y="143"/>
                  </a:lnTo>
                  <a:lnTo>
                    <a:pt x="78" y="145"/>
                  </a:lnTo>
                  <a:lnTo>
                    <a:pt x="74" y="146"/>
                  </a:lnTo>
                  <a:lnTo>
                    <a:pt x="70" y="147"/>
                  </a:lnTo>
                  <a:lnTo>
                    <a:pt x="66" y="148"/>
                  </a:lnTo>
                  <a:lnTo>
                    <a:pt x="62" y="149"/>
                  </a:lnTo>
                  <a:lnTo>
                    <a:pt x="58" y="150"/>
                  </a:lnTo>
                  <a:lnTo>
                    <a:pt x="55" y="151"/>
                  </a:lnTo>
                  <a:lnTo>
                    <a:pt x="51" y="151"/>
                  </a:lnTo>
                  <a:lnTo>
                    <a:pt x="48" y="152"/>
                  </a:lnTo>
                  <a:lnTo>
                    <a:pt x="44" y="152"/>
                  </a:lnTo>
                  <a:lnTo>
                    <a:pt x="41" y="153"/>
                  </a:lnTo>
                  <a:lnTo>
                    <a:pt x="38" y="153"/>
                  </a:lnTo>
                  <a:lnTo>
                    <a:pt x="36" y="153"/>
                  </a:lnTo>
                  <a:lnTo>
                    <a:pt x="33" y="153"/>
                  </a:lnTo>
                  <a:lnTo>
                    <a:pt x="30" y="153"/>
                  </a:lnTo>
                  <a:lnTo>
                    <a:pt x="27" y="153"/>
                  </a:lnTo>
                  <a:lnTo>
                    <a:pt x="24" y="152"/>
                  </a:lnTo>
                  <a:lnTo>
                    <a:pt x="22" y="152"/>
                  </a:lnTo>
                  <a:lnTo>
                    <a:pt x="20" y="152"/>
                  </a:lnTo>
                  <a:lnTo>
                    <a:pt x="17" y="151"/>
                  </a:lnTo>
                  <a:lnTo>
                    <a:pt x="16" y="151"/>
                  </a:lnTo>
                  <a:lnTo>
                    <a:pt x="14" y="150"/>
                  </a:lnTo>
                  <a:lnTo>
                    <a:pt x="12" y="149"/>
                  </a:lnTo>
                  <a:lnTo>
                    <a:pt x="9" y="148"/>
                  </a:lnTo>
                  <a:lnTo>
                    <a:pt x="6" y="146"/>
                  </a:lnTo>
                  <a:lnTo>
                    <a:pt x="4" y="144"/>
                  </a:lnTo>
                  <a:lnTo>
                    <a:pt x="2" y="142"/>
                  </a:lnTo>
                  <a:lnTo>
                    <a:pt x="1" y="140"/>
                  </a:lnTo>
                  <a:lnTo>
                    <a:pt x="0" y="137"/>
                  </a:lnTo>
                  <a:lnTo>
                    <a:pt x="0" y="133"/>
                  </a:lnTo>
                  <a:lnTo>
                    <a:pt x="1" y="130"/>
                  </a:lnTo>
                  <a:lnTo>
                    <a:pt x="1" y="127"/>
                  </a:lnTo>
                  <a:lnTo>
                    <a:pt x="4" y="123"/>
                  </a:lnTo>
                  <a:lnTo>
                    <a:pt x="6" y="120"/>
                  </a:lnTo>
                  <a:lnTo>
                    <a:pt x="9" y="117"/>
                  </a:lnTo>
                  <a:lnTo>
                    <a:pt x="11" y="114"/>
                  </a:lnTo>
                  <a:lnTo>
                    <a:pt x="13" y="113"/>
                  </a:lnTo>
                  <a:lnTo>
                    <a:pt x="15" y="110"/>
                  </a:lnTo>
                  <a:lnTo>
                    <a:pt x="17" y="108"/>
                  </a:lnTo>
                  <a:lnTo>
                    <a:pt x="18" y="106"/>
                  </a:lnTo>
                  <a:lnTo>
                    <a:pt x="21" y="104"/>
                  </a:lnTo>
                  <a:lnTo>
                    <a:pt x="23" y="102"/>
                  </a:lnTo>
                  <a:lnTo>
                    <a:pt x="27" y="101"/>
                  </a:lnTo>
                  <a:lnTo>
                    <a:pt x="29" y="99"/>
                  </a:lnTo>
                  <a:lnTo>
                    <a:pt x="33" y="97"/>
                  </a:lnTo>
                  <a:lnTo>
                    <a:pt x="36" y="94"/>
                  </a:lnTo>
                  <a:lnTo>
                    <a:pt x="39" y="93"/>
                  </a:lnTo>
                  <a:lnTo>
                    <a:pt x="42" y="90"/>
                  </a:lnTo>
                  <a:lnTo>
                    <a:pt x="46" y="89"/>
                  </a:lnTo>
                  <a:lnTo>
                    <a:pt x="50" y="86"/>
                  </a:lnTo>
                  <a:lnTo>
                    <a:pt x="55" y="84"/>
                  </a:lnTo>
                  <a:lnTo>
                    <a:pt x="58" y="82"/>
                  </a:lnTo>
                  <a:lnTo>
                    <a:pt x="62" y="81"/>
                  </a:lnTo>
                  <a:lnTo>
                    <a:pt x="67" y="79"/>
                  </a:lnTo>
                  <a:lnTo>
                    <a:pt x="72" y="76"/>
                  </a:lnTo>
                  <a:lnTo>
                    <a:pt x="76" y="74"/>
                  </a:lnTo>
                  <a:lnTo>
                    <a:pt x="81" y="72"/>
                  </a:lnTo>
                  <a:lnTo>
                    <a:pt x="87" y="70"/>
                  </a:lnTo>
                  <a:lnTo>
                    <a:pt x="92" y="68"/>
                  </a:lnTo>
                  <a:lnTo>
                    <a:pt x="97" y="66"/>
                  </a:lnTo>
                  <a:lnTo>
                    <a:pt x="102" y="63"/>
                  </a:lnTo>
                  <a:lnTo>
                    <a:pt x="108" y="62"/>
                  </a:lnTo>
                  <a:lnTo>
                    <a:pt x="114" y="60"/>
                  </a:lnTo>
                  <a:lnTo>
                    <a:pt x="119" y="58"/>
                  </a:lnTo>
                  <a:lnTo>
                    <a:pt x="125" y="56"/>
                  </a:lnTo>
                  <a:lnTo>
                    <a:pt x="131" y="54"/>
                  </a:lnTo>
                  <a:lnTo>
                    <a:pt x="137" y="52"/>
                  </a:lnTo>
                  <a:lnTo>
                    <a:pt x="142" y="50"/>
                  </a:lnTo>
                  <a:lnTo>
                    <a:pt x="149" y="48"/>
                  </a:lnTo>
                  <a:lnTo>
                    <a:pt x="154" y="46"/>
                  </a:lnTo>
                  <a:lnTo>
                    <a:pt x="160" y="44"/>
                  </a:lnTo>
                  <a:lnTo>
                    <a:pt x="166" y="42"/>
                  </a:lnTo>
                  <a:lnTo>
                    <a:pt x="172" y="41"/>
                  </a:lnTo>
                  <a:lnTo>
                    <a:pt x="178" y="39"/>
                  </a:lnTo>
                  <a:lnTo>
                    <a:pt x="185" y="38"/>
                  </a:lnTo>
                  <a:lnTo>
                    <a:pt x="191" y="36"/>
                  </a:lnTo>
                  <a:lnTo>
                    <a:pt x="196" y="35"/>
                  </a:lnTo>
                  <a:lnTo>
                    <a:pt x="202" y="33"/>
                  </a:lnTo>
                  <a:lnTo>
                    <a:pt x="209" y="31"/>
                  </a:lnTo>
                  <a:lnTo>
                    <a:pt x="214" y="29"/>
                  </a:lnTo>
                  <a:lnTo>
                    <a:pt x="220" y="28"/>
                  </a:lnTo>
                  <a:lnTo>
                    <a:pt x="226" y="26"/>
                  </a:lnTo>
                  <a:lnTo>
                    <a:pt x="232" y="25"/>
                  </a:lnTo>
                  <a:lnTo>
                    <a:pt x="237" y="23"/>
                  </a:lnTo>
                  <a:lnTo>
                    <a:pt x="243" y="22"/>
                  </a:lnTo>
                  <a:lnTo>
                    <a:pt x="248" y="21"/>
                  </a:lnTo>
                  <a:lnTo>
                    <a:pt x="254" y="20"/>
                  </a:lnTo>
                  <a:lnTo>
                    <a:pt x="259" y="18"/>
                  </a:lnTo>
                  <a:lnTo>
                    <a:pt x="265" y="17"/>
                  </a:lnTo>
                  <a:lnTo>
                    <a:pt x="269" y="16"/>
                  </a:lnTo>
                  <a:lnTo>
                    <a:pt x="275" y="15"/>
                  </a:lnTo>
                  <a:lnTo>
                    <a:pt x="280" y="13"/>
                  </a:lnTo>
                  <a:lnTo>
                    <a:pt x="285" y="12"/>
                  </a:lnTo>
                  <a:lnTo>
                    <a:pt x="289" y="11"/>
                  </a:lnTo>
                  <a:lnTo>
                    <a:pt x="294" y="10"/>
                  </a:lnTo>
                  <a:lnTo>
                    <a:pt x="298" y="9"/>
                  </a:lnTo>
                  <a:lnTo>
                    <a:pt x="302" y="8"/>
                  </a:lnTo>
                  <a:lnTo>
                    <a:pt x="306" y="7"/>
                  </a:lnTo>
                  <a:lnTo>
                    <a:pt x="310" y="6"/>
                  </a:lnTo>
                  <a:lnTo>
                    <a:pt x="314" y="5"/>
                  </a:lnTo>
                  <a:lnTo>
                    <a:pt x="317" y="4"/>
                  </a:lnTo>
                  <a:lnTo>
                    <a:pt x="321" y="3"/>
                  </a:lnTo>
                  <a:lnTo>
                    <a:pt x="324" y="3"/>
                  </a:lnTo>
                  <a:lnTo>
                    <a:pt x="326" y="3"/>
                  </a:lnTo>
                  <a:lnTo>
                    <a:pt x="329" y="3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0" y="0"/>
                  </a:lnTo>
                  <a:lnTo>
                    <a:pt x="341" y="0"/>
                  </a:lnTo>
                  <a:lnTo>
                    <a:pt x="343" y="0"/>
                  </a:lnTo>
                  <a:lnTo>
                    <a:pt x="344" y="0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3" name="Freeform 24"/>
            <p:cNvSpPr>
              <a:spLocks/>
            </p:cNvSpPr>
            <p:nvPr/>
          </p:nvSpPr>
          <p:spPr bwMode="auto">
            <a:xfrm>
              <a:off x="993" y="1193"/>
              <a:ext cx="280" cy="251"/>
            </a:xfrm>
            <a:custGeom>
              <a:avLst/>
              <a:gdLst/>
              <a:ahLst/>
              <a:cxnLst>
                <a:cxn ang="0">
                  <a:pos x="278" y="2"/>
                </a:cxn>
                <a:cxn ang="0">
                  <a:pos x="273" y="8"/>
                </a:cxn>
                <a:cxn ang="0">
                  <a:pos x="269" y="15"/>
                </a:cxn>
                <a:cxn ang="0">
                  <a:pos x="262" y="23"/>
                </a:cxn>
                <a:cxn ang="0">
                  <a:pos x="256" y="32"/>
                </a:cxn>
                <a:cxn ang="0">
                  <a:pos x="247" y="42"/>
                </a:cxn>
                <a:cxn ang="0">
                  <a:pos x="238" y="53"/>
                </a:cxn>
                <a:cxn ang="0">
                  <a:pos x="229" y="64"/>
                </a:cxn>
                <a:cxn ang="0">
                  <a:pos x="218" y="78"/>
                </a:cxn>
                <a:cxn ang="0">
                  <a:pos x="208" y="91"/>
                </a:cxn>
                <a:cxn ang="0">
                  <a:pos x="196" y="104"/>
                </a:cxn>
                <a:cxn ang="0">
                  <a:pos x="184" y="119"/>
                </a:cxn>
                <a:cxn ang="0">
                  <a:pos x="172" y="132"/>
                </a:cxn>
                <a:cxn ang="0">
                  <a:pos x="160" y="145"/>
                </a:cxn>
                <a:cxn ang="0">
                  <a:pos x="147" y="160"/>
                </a:cxn>
                <a:cxn ang="0">
                  <a:pos x="135" y="172"/>
                </a:cxn>
                <a:cxn ang="0">
                  <a:pos x="122" y="184"/>
                </a:cxn>
                <a:cxn ang="0">
                  <a:pos x="111" y="196"/>
                </a:cxn>
                <a:cxn ang="0">
                  <a:pos x="99" y="207"/>
                </a:cxn>
                <a:cxn ang="0">
                  <a:pos x="87" y="217"/>
                </a:cxn>
                <a:cxn ang="0">
                  <a:pos x="77" y="225"/>
                </a:cxn>
                <a:cxn ang="0">
                  <a:pos x="66" y="232"/>
                </a:cxn>
                <a:cxn ang="0">
                  <a:pos x="57" y="238"/>
                </a:cxn>
                <a:cxn ang="0">
                  <a:pos x="47" y="242"/>
                </a:cxn>
                <a:cxn ang="0">
                  <a:pos x="39" y="246"/>
                </a:cxn>
                <a:cxn ang="0">
                  <a:pos x="30" y="249"/>
                </a:cxn>
                <a:cxn ang="0">
                  <a:pos x="24" y="251"/>
                </a:cxn>
                <a:cxn ang="0">
                  <a:pos x="18" y="251"/>
                </a:cxn>
                <a:cxn ang="0">
                  <a:pos x="9" y="250"/>
                </a:cxn>
                <a:cxn ang="0">
                  <a:pos x="3" y="244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3" y="220"/>
                </a:cxn>
                <a:cxn ang="0">
                  <a:pos x="6" y="213"/>
                </a:cxn>
                <a:cxn ang="0">
                  <a:pos x="11" y="205"/>
                </a:cxn>
                <a:cxn ang="0">
                  <a:pos x="17" y="197"/>
                </a:cxn>
                <a:cxn ang="0">
                  <a:pos x="24" y="188"/>
                </a:cxn>
                <a:cxn ang="0">
                  <a:pos x="32" y="178"/>
                </a:cxn>
                <a:cxn ang="0">
                  <a:pos x="42" y="168"/>
                </a:cxn>
                <a:cxn ang="0">
                  <a:pos x="53" y="158"/>
                </a:cxn>
                <a:cxn ang="0">
                  <a:pos x="65" y="147"/>
                </a:cxn>
                <a:cxn ang="0">
                  <a:pos x="79" y="136"/>
                </a:cxn>
                <a:cxn ang="0">
                  <a:pos x="92" y="125"/>
                </a:cxn>
                <a:cxn ang="0">
                  <a:pos x="107" y="114"/>
                </a:cxn>
                <a:cxn ang="0">
                  <a:pos x="122" y="103"/>
                </a:cxn>
                <a:cxn ang="0">
                  <a:pos x="138" y="92"/>
                </a:cxn>
                <a:cxn ang="0">
                  <a:pos x="153" y="81"/>
                </a:cxn>
                <a:cxn ang="0">
                  <a:pos x="168" y="71"/>
                </a:cxn>
                <a:cxn ang="0">
                  <a:pos x="183" y="61"/>
                </a:cxn>
                <a:cxn ang="0">
                  <a:pos x="198" y="51"/>
                </a:cxn>
                <a:cxn ang="0">
                  <a:pos x="212" y="42"/>
                </a:cxn>
                <a:cxn ang="0">
                  <a:pos x="224" y="34"/>
                </a:cxn>
                <a:cxn ang="0">
                  <a:pos x="237" y="26"/>
                </a:cxn>
                <a:cxn ang="0">
                  <a:pos x="248" y="19"/>
                </a:cxn>
                <a:cxn ang="0">
                  <a:pos x="257" y="13"/>
                </a:cxn>
                <a:cxn ang="0">
                  <a:pos x="265" y="8"/>
                </a:cxn>
                <a:cxn ang="0">
                  <a:pos x="273" y="5"/>
                </a:cxn>
                <a:cxn ang="0">
                  <a:pos x="279" y="0"/>
                </a:cxn>
              </a:cxnLst>
              <a:rect l="0" t="0" r="r" b="b"/>
              <a:pathLst>
                <a:path w="280" h="251">
                  <a:moveTo>
                    <a:pt x="280" y="0"/>
                  </a:moveTo>
                  <a:lnTo>
                    <a:pt x="279" y="0"/>
                  </a:lnTo>
                  <a:lnTo>
                    <a:pt x="278" y="2"/>
                  </a:lnTo>
                  <a:lnTo>
                    <a:pt x="276" y="4"/>
                  </a:lnTo>
                  <a:lnTo>
                    <a:pt x="275" y="7"/>
                  </a:lnTo>
                  <a:lnTo>
                    <a:pt x="273" y="8"/>
                  </a:lnTo>
                  <a:lnTo>
                    <a:pt x="272" y="10"/>
                  </a:lnTo>
                  <a:lnTo>
                    <a:pt x="270" y="12"/>
                  </a:lnTo>
                  <a:lnTo>
                    <a:pt x="269" y="15"/>
                  </a:lnTo>
                  <a:lnTo>
                    <a:pt x="266" y="17"/>
                  </a:lnTo>
                  <a:lnTo>
                    <a:pt x="264" y="20"/>
                  </a:lnTo>
                  <a:lnTo>
                    <a:pt x="262" y="23"/>
                  </a:lnTo>
                  <a:lnTo>
                    <a:pt x="260" y="25"/>
                  </a:lnTo>
                  <a:lnTo>
                    <a:pt x="257" y="28"/>
                  </a:lnTo>
                  <a:lnTo>
                    <a:pt x="256" y="32"/>
                  </a:lnTo>
                  <a:lnTo>
                    <a:pt x="253" y="35"/>
                  </a:lnTo>
                  <a:lnTo>
                    <a:pt x="250" y="38"/>
                  </a:lnTo>
                  <a:lnTo>
                    <a:pt x="247" y="42"/>
                  </a:lnTo>
                  <a:lnTo>
                    <a:pt x="244" y="45"/>
                  </a:lnTo>
                  <a:lnTo>
                    <a:pt x="241" y="49"/>
                  </a:lnTo>
                  <a:lnTo>
                    <a:pt x="238" y="53"/>
                  </a:lnTo>
                  <a:lnTo>
                    <a:pt x="235" y="57"/>
                  </a:lnTo>
                  <a:lnTo>
                    <a:pt x="232" y="61"/>
                  </a:lnTo>
                  <a:lnTo>
                    <a:pt x="229" y="64"/>
                  </a:lnTo>
                  <a:lnTo>
                    <a:pt x="225" y="69"/>
                  </a:lnTo>
                  <a:lnTo>
                    <a:pt x="222" y="73"/>
                  </a:lnTo>
                  <a:lnTo>
                    <a:pt x="218" y="78"/>
                  </a:lnTo>
                  <a:lnTo>
                    <a:pt x="215" y="83"/>
                  </a:lnTo>
                  <a:lnTo>
                    <a:pt x="212" y="87"/>
                  </a:lnTo>
                  <a:lnTo>
                    <a:pt x="208" y="91"/>
                  </a:lnTo>
                  <a:lnTo>
                    <a:pt x="203" y="96"/>
                  </a:lnTo>
                  <a:lnTo>
                    <a:pt x="199" y="101"/>
                  </a:lnTo>
                  <a:lnTo>
                    <a:pt x="196" y="104"/>
                  </a:lnTo>
                  <a:lnTo>
                    <a:pt x="192" y="109"/>
                  </a:lnTo>
                  <a:lnTo>
                    <a:pt x="188" y="114"/>
                  </a:lnTo>
                  <a:lnTo>
                    <a:pt x="184" y="119"/>
                  </a:lnTo>
                  <a:lnTo>
                    <a:pt x="180" y="123"/>
                  </a:lnTo>
                  <a:lnTo>
                    <a:pt x="176" y="127"/>
                  </a:lnTo>
                  <a:lnTo>
                    <a:pt x="172" y="132"/>
                  </a:lnTo>
                  <a:lnTo>
                    <a:pt x="168" y="137"/>
                  </a:lnTo>
                  <a:lnTo>
                    <a:pt x="164" y="141"/>
                  </a:lnTo>
                  <a:lnTo>
                    <a:pt x="160" y="145"/>
                  </a:lnTo>
                  <a:lnTo>
                    <a:pt x="156" y="150"/>
                  </a:lnTo>
                  <a:lnTo>
                    <a:pt x="152" y="155"/>
                  </a:lnTo>
                  <a:lnTo>
                    <a:pt x="147" y="160"/>
                  </a:lnTo>
                  <a:lnTo>
                    <a:pt x="143" y="163"/>
                  </a:lnTo>
                  <a:lnTo>
                    <a:pt x="139" y="168"/>
                  </a:lnTo>
                  <a:lnTo>
                    <a:pt x="135" y="172"/>
                  </a:lnTo>
                  <a:lnTo>
                    <a:pt x="131" y="177"/>
                  </a:lnTo>
                  <a:lnTo>
                    <a:pt x="126" y="180"/>
                  </a:lnTo>
                  <a:lnTo>
                    <a:pt x="122" y="184"/>
                  </a:lnTo>
                  <a:lnTo>
                    <a:pt x="119" y="188"/>
                  </a:lnTo>
                  <a:lnTo>
                    <a:pt x="115" y="192"/>
                  </a:lnTo>
                  <a:lnTo>
                    <a:pt x="111" y="196"/>
                  </a:lnTo>
                  <a:lnTo>
                    <a:pt x="106" y="199"/>
                  </a:lnTo>
                  <a:lnTo>
                    <a:pt x="102" y="203"/>
                  </a:lnTo>
                  <a:lnTo>
                    <a:pt x="99" y="207"/>
                  </a:lnTo>
                  <a:lnTo>
                    <a:pt x="95" y="210"/>
                  </a:lnTo>
                  <a:lnTo>
                    <a:pt x="91" y="214"/>
                  </a:lnTo>
                  <a:lnTo>
                    <a:pt x="87" y="217"/>
                  </a:lnTo>
                  <a:lnTo>
                    <a:pt x="84" y="219"/>
                  </a:lnTo>
                  <a:lnTo>
                    <a:pt x="81" y="222"/>
                  </a:lnTo>
                  <a:lnTo>
                    <a:pt x="77" y="225"/>
                  </a:lnTo>
                  <a:lnTo>
                    <a:pt x="73" y="227"/>
                  </a:lnTo>
                  <a:lnTo>
                    <a:pt x="70" y="230"/>
                  </a:lnTo>
                  <a:lnTo>
                    <a:pt x="66" y="232"/>
                  </a:lnTo>
                  <a:lnTo>
                    <a:pt x="63" y="234"/>
                  </a:lnTo>
                  <a:lnTo>
                    <a:pt x="60" y="236"/>
                  </a:lnTo>
                  <a:lnTo>
                    <a:pt x="57" y="238"/>
                  </a:lnTo>
                  <a:lnTo>
                    <a:pt x="53" y="239"/>
                  </a:lnTo>
                  <a:lnTo>
                    <a:pt x="50" y="241"/>
                  </a:lnTo>
                  <a:lnTo>
                    <a:pt x="47" y="242"/>
                  </a:lnTo>
                  <a:lnTo>
                    <a:pt x="44" y="244"/>
                  </a:lnTo>
                  <a:lnTo>
                    <a:pt x="41" y="245"/>
                  </a:lnTo>
                  <a:lnTo>
                    <a:pt x="39" y="246"/>
                  </a:lnTo>
                  <a:lnTo>
                    <a:pt x="36" y="247"/>
                  </a:lnTo>
                  <a:lnTo>
                    <a:pt x="33" y="249"/>
                  </a:lnTo>
                  <a:lnTo>
                    <a:pt x="30" y="249"/>
                  </a:lnTo>
                  <a:lnTo>
                    <a:pt x="28" y="250"/>
                  </a:lnTo>
                  <a:lnTo>
                    <a:pt x="26" y="250"/>
                  </a:lnTo>
                  <a:lnTo>
                    <a:pt x="24" y="251"/>
                  </a:lnTo>
                  <a:lnTo>
                    <a:pt x="22" y="251"/>
                  </a:lnTo>
                  <a:lnTo>
                    <a:pt x="20" y="251"/>
                  </a:lnTo>
                  <a:lnTo>
                    <a:pt x="18" y="251"/>
                  </a:lnTo>
                  <a:lnTo>
                    <a:pt x="16" y="251"/>
                  </a:lnTo>
                  <a:lnTo>
                    <a:pt x="12" y="251"/>
                  </a:lnTo>
                  <a:lnTo>
                    <a:pt x="9" y="250"/>
                  </a:lnTo>
                  <a:lnTo>
                    <a:pt x="6" y="249"/>
                  </a:lnTo>
                  <a:lnTo>
                    <a:pt x="5" y="247"/>
                  </a:lnTo>
                  <a:lnTo>
                    <a:pt x="3" y="244"/>
                  </a:lnTo>
                  <a:lnTo>
                    <a:pt x="1" y="242"/>
                  </a:lnTo>
                  <a:lnTo>
                    <a:pt x="0" y="239"/>
                  </a:lnTo>
                  <a:lnTo>
                    <a:pt x="0" y="237"/>
                  </a:lnTo>
                  <a:lnTo>
                    <a:pt x="0" y="233"/>
                  </a:lnTo>
                  <a:lnTo>
                    <a:pt x="0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2" y="222"/>
                  </a:lnTo>
                  <a:lnTo>
                    <a:pt x="3" y="220"/>
                  </a:lnTo>
                  <a:lnTo>
                    <a:pt x="4" y="218"/>
                  </a:lnTo>
                  <a:lnTo>
                    <a:pt x="5" y="216"/>
                  </a:lnTo>
                  <a:lnTo>
                    <a:pt x="6" y="213"/>
                  </a:lnTo>
                  <a:lnTo>
                    <a:pt x="7" y="211"/>
                  </a:lnTo>
                  <a:lnTo>
                    <a:pt x="9" y="208"/>
                  </a:lnTo>
                  <a:lnTo>
                    <a:pt x="11" y="205"/>
                  </a:lnTo>
                  <a:lnTo>
                    <a:pt x="12" y="202"/>
                  </a:lnTo>
                  <a:lnTo>
                    <a:pt x="15" y="199"/>
                  </a:lnTo>
                  <a:lnTo>
                    <a:pt x="17" y="197"/>
                  </a:lnTo>
                  <a:lnTo>
                    <a:pt x="19" y="194"/>
                  </a:lnTo>
                  <a:lnTo>
                    <a:pt x="21" y="191"/>
                  </a:lnTo>
                  <a:lnTo>
                    <a:pt x="24" y="188"/>
                  </a:lnTo>
                  <a:lnTo>
                    <a:pt x="26" y="184"/>
                  </a:lnTo>
                  <a:lnTo>
                    <a:pt x="29" y="181"/>
                  </a:lnTo>
                  <a:lnTo>
                    <a:pt x="32" y="178"/>
                  </a:lnTo>
                  <a:lnTo>
                    <a:pt x="36" y="175"/>
                  </a:lnTo>
                  <a:lnTo>
                    <a:pt x="39" y="172"/>
                  </a:lnTo>
                  <a:lnTo>
                    <a:pt x="42" y="168"/>
                  </a:lnTo>
                  <a:lnTo>
                    <a:pt x="45" y="164"/>
                  </a:lnTo>
                  <a:lnTo>
                    <a:pt x="49" y="161"/>
                  </a:lnTo>
                  <a:lnTo>
                    <a:pt x="53" y="158"/>
                  </a:lnTo>
                  <a:lnTo>
                    <a:pt x="57" y="154"/>
                  </a:lnTo>
                  <a:lnTo>
                    <a:pt x="62" y="150"/>
                  </a:lnTo>
                  <a:lnTo>
                    <a:pt x="65" y="147"/>
                  </a:lnTo>
                  <a:lnTo>
                    <a:pt x="70" y="143"/>
                  </a:lnTo>
                  <a:lnTo>
                    <a:pt x="74" y="140"/>
                  </a:lnTo>
                  <a:lnTo>
                    <a:pt x="79" y="136"/>
                  </a:lnTo>
                  <a:lnTo>
                    <a:pt x="83" y="133"/>
                  </a:lnTo>
                  <a:lnTo>
                    <a:pt x="87" y="129"/>
                  </a:lnTo>
                  <a:lnTo>
                    <a:pt x="92" y="125"/>
                  </a:lnTo>
                  <a:lnTo>
                    <a:pt x="97" y="122"/>
                  </a:lnTo>
                  <a:lnTo>
                    <a:pt x="102" y="118"/>
                  </a:lnTo>
                  <a:lnTo>
                    <a:pt x="107" y="114"/>
                  </a:lnTo>
                  <a:lnTo>
                    <a:pt x="112" y="110"/>
                  </a:lnTo>
                  <a:lnTo>
                    <a:pt x="117" y="106"/>
                  </a:lnTo>
                  <a:lnTo>
                    <a:pt x="122" y="103"/>
                  </a:lnTo>
                  <a:lnTo>
                    <a:pt x="127" y="99"/>
                  </a:lnTo>
                  <a:lnTo>
                    <a:pt x="132" y="96"/>
                  </a:lnTo>
                  <a:lnTo>
                    <a:pt x="138" y="92"/>
                  </a:lnTo>
                  <a:lnTo>
                    <a:pt x="143" y="88"/>
                  </a:lnTo>
                  <a:lnTo>
                    <a:pt x="148" y="84"/>
                  </a:lnTo>
                  <a:lnTo>
                    <a:pt x="153" y="81"/>
                  </a:lnTo>
                  <a:lnTo>
                    <a:pt x="158" y="78"/>
                  </a:lnTo>
                  <a:lnTo>
                    <a:pt x="163" y="74"/>
                  </a:lnTo>
                  <a:lnTo>
                    <a:pt x="168" y="71"/>
                  </a:lnTo>
                  <a:lnTo>
                    <a:pt x="173" y="67"/>
                  </a:lnTo>
                  <a:lnTo>
                    <a:pt x="179" y="64"/>
                  </a:lnTo>
                  <a:lnTo>
                    <a:pt x="183" y="61"/>
                  </a:lnTo>
                  <a:lnTo>
                    <a:pt x="188" y="58"/>
                  </a:lnTo>
                  <a:lnTo>
                    <a:pt x="193" y="54"/>
                  </a:lnTo>
                  <a:lnTo>
                    <a:pt x="198" y="51"/>
                  </a:lnTo>
                  <a:lnTo>
                    <a:pt x="202" y="48"/>
                  </a:lnTo>
                  <a:lnTo>
                    <a:pt x="207" y="45"/>
                  </a:lnTo>
                  <a:lnTo>
                    <a:pt x="212" y="42"/>
                  </a:lnTo>
                  <a:lnTo>
                    <a:pt x="216" y="39"/>
                  </a:lnTo>
                  <a:lnTo>
                    <a:pt x="220" y="37"/>
                  </a:lnTo>
                  <a:lnTo>
                    <a:pt x="224" y="34"/>
                  </a:lnTo>
                  <a:lnTo>
                    <a:pt x="229" y="31"/>
                  </a:lnTo>
                  <a:lnTo>
                    <a:pt x="233" y="28"/>
                  </a:lnTo>
                  <a:lnTo>
                    <a:pt x="237" y="26"/>
                  </a:lnTo>
                  <a:lnTo>
                    <a:pt x="240" y="24"/>
                  </a:lnTo>
                  <a:lnTo>
                    <a:pt x="244" y="21"/>
                  </a:lnTo>
                  <a:lnTo>
                    <a:pt x="248" y="19"/>
                  </a:lnTo>
                  <a:lnTo>
                    <a:pt x="252" y="17"/>
                  </a:lnTo>
                  <a:lnTo>
                    <a:pt x="255" y="15"/>
                  </a:lnTo>
                  <a:lnTo>
                    <a:pt x="257" y="13"/>
                  </a:lnTo>
                  <a:lnTo>
                    <a:pt x="260" y="11"/>
                  </a:lnTo>
                  <a:lnTo>
                    <a:pt x="263" y="10"/>
                  </a:lnTo>
                  <a:lnTo>
                    <a:pt x="265" y="8"/>
                  </a:lnTo>
                  <a:lnTo>
                    <a:pt x="268" y="6"/>
                  </a:lnTo>
                  <a:lnTo>
                    <a:pt x="270" y="5"/>
                  </a:lnTo>
                  <a:lnTo>
                    <a:pt x="273" y="5"/>
                  </a:lnTo>
                  <a:lnTo>
                    <a:pt x="275" y="3"/>
                  </a:lnTo>
                  <a:lnTo>
                    <a:pt x="278" y="2"/>
                  </a:lnTo>
                  <a:lnTo>
                    <a:pt x="279" y="0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4" name="Freeform 25"/>
            <p:cNvSpPr>
              <a:spLocks/>
            </p:cNvSpPr>
            <p:nvPr/>
          </p:nvSpPr>
          <p:spPr bwMode="auto">
            <a:xfrm>
              <a:off x="1064" y="1195"/>
              <a:ext cx="244" cy="271"/>
            </a:xfrm>
            <a:custGeom>
              <a:avLst/>
              <a:gdLst/>
              <a:ahLst/>
              <a:cxnLst>
                <a:cxn ang="0">
                  <a:pos x="221" y="42"/>
                </a:cxn>
                <a:cxn ang="0">
                  <a:pos x="214" y="52"/>
                </a:cxn>
                <a:cxn ang="0">
                  <a:pos x="208" y="61"/>
                </a:cxn>
                <a:cxn ang="0">
                  <a:pos x="202" y="71"/>
                </a:cxn>
                <a:cxn ang="0">
                  <a:pos x="194" y="83"/>
                </a:cxn>
                <a:cxn ang="0">
                  <a:pos x="186" y="97"/>
                </a:cxn>
                <a:cxn ang="0">
                  <a:pos x="177" y="110"/>
                </a:cxn>
                <a:cxn ang="0">
                  <a:pos x="167" y="125"/>
                </a:cxn>
                <a:cxn ang="0">
                  <a:pos x="158" y="139"/>
                </a:cxn>
                <a:cxn ang="0">
                  <a:pos x="147" y="155"/>
                </a:cxn>
                <a:cxn ang="0">
                  <a:pos x="138" y="170"/>
                </a:cxn>
                <a:cxn ang="0">
                  <a:pos x="127" y="184"/>
                </a:cxn>
                <a:cxn ang="0">
                  <a:pos x="118" y="197"/>
                </a:cxn>
                <a:cxn ang="0">
                  <a:pos x="109" y="210"/>
                </a:cxn>
                <a:cxn ang="0">
                  <a:pos x="101" y="221"/>
                </a:cxn>
                <a:cxn ang="0">
                  <a:pos x="93" y="231"/>
                </a:cxn>
                <a:cxn ang="0">
                  <a:pos x="85" y="241"/>
                </a:cxn>
                <a:cxn ang="0">
                  <a:pos x="73" y="254"/>
                </a:cxn>
                <a:cxn ang="0">
                  <a:pos x="66" y="262"/>
                </a:cxn>
                <a:cxn ang="0">
                  <a:pos x="58" y="269"/>
                </a:cxn>
                <a:cxn ang="0">
                  <a:pos x="48" y="271"/>
                </a:cxn>
                <a:cxn ang="0">
                  <a:pos x="35" y="270"/>
                </a:cxn>
                <a:cxn ang="0">
                  <a:pos x="21" y="268"/>
                </a:cxn>
                <a:cxn ang="0">
                  <a:pos x="8" y="262"/>
                </a:cxn>
                <a:cxn ang="0">
                  <a:pos x="0" y="254"/>
                </a:cxn>
                <a:cxn ang="0">
                  <a:pos x="0" y="245"/>
                </a:cxn>
                <a:cxn ang="0">
                  <a:pos x="3" y="236"/>
                </a:cxn>
                <a:cxn ang="0">
                  <a:pos x="10" y="223"/>
                </a:cxn>
                <a:cxn ang="0">
                  <a:pos x="17" y="210"/>
                </a:cxn>
                <a:cxn ang="0">
                  <a:pos x="23" y="201"/>
                </a:cxn>
                <a:cxn ang="0">
                  <a:pos x="29" y="193"/>
                </a:cxn>
                <a:cxn ang="0">
                  <a:pos x="36" y="184"/>
                </a:cxn>
                <a:cxn ang="0">
                  <a:pos x="43" y="176"/>
                </a:cxn>
                <a:cxn ang="0">
                  <a:pos x="50" y="166"/>
                </a:cxn>
                <a:cxn ang="0">
                  <a:pos x="59" y="157"/>
                </a:cxn>
                <a:cxn ang="0">
                  <a:pos x="68" y="146"/>
                </a:cxn>
                <a:cxn ang="0">
                  <a:pos x="76" y="137"/>
                </a:cxn>
                <a:cxn ang="0">
                  <a:pos x="85" y="126"/>
                </a:cxn>
                <a:cxn ang="0">
                  <a:pos x="94" y="117"/>
                </a:cxn>
                <a:cxn ang="0">
                  <a:pos x="104" y="106"/>
                </a:cxn>
                <a:cxn ang="0">
                  <a:pos x="113" y="96"/>
                </a:cxn>
                <a:cxn ang="0">
                  <a:pos x="123" y="85"/>
                </a:cxn>
                <a:cxn ang="0">
                  <a:pos x="132" y="76"/>
                </a:cxn>
                <a:cxn ang="0">
                  <a:pos x="141" y="66"/>
                </a:cxn>
                <a:cxn ang="0">
                  <a:pos x="151" y="58"/>
                </a:cxn>
                <a:cxn ang="0">
                  <a:pos x="160" y="49"/>
                </a:cxn>
                <a:cxn ang="0">
                  <a:pos x="169" y="41"/>
                </a:cxn>
                <a:cxn ang="0">
                  <a:pos x="178" y="33"/>
                </a:cxn>
                <a:cxn ang="0">
                  <a:pos x="187" y="24"/>
                </a:cxn>
                <a:cxn ang="0">
                  <a:pos x="201" y="13"/>
                </a:cxn>
                <a:cxn ang="0">
                  <a:pos x="211" y="4"/>
                </a:cxn>
                <a:cxn ang="0">
                  <a:pos x="219" y="0"/>
                </a:cxn>
                <a:cxn ang="0">
                  <a:pos x="224" y="39"/>
                </a:cxn>
              </a:cxnLst>
              <a:rect l="0" t="0" r="r" b="b"/>
              <a:pathLst>
                <a:path w="244" h="271">
                  <a:moveTo>
                    <a:pt x="224" y="39"/>
                  </a:moveTo>
                  <a:lnTo>
                    <a:pt x="223" y="39"/>
                  </a:lnTo>
                  <a:lnTo>
                    <a:pt x="223" y="40"/>
                  </a:lnTo>
                  <a:lnTo>
                    <a:pt x="221" y="42"/>
                  </a:lnTo>
                  <a:lnTo>
                    <a:pt x="220" y="43"/>
                  </a:lnTo>
                  <a:lnTo>
                    <a:pt x="218" y="46"/>
                  </a:lnTo>
                  <a:lnTo>
                    <a:pt x="216" y="50"/>
                  </a:lnTo>
                  <a:lnTo>
                    <a:pt x="214" y="52"/>
                  </a:lnTo>
                  <a:lnTo>
                    <a:pt x="213" y="54"/>
                  </a:lnTo>
                  <a:lnTo>
                    <a:pt x="211" y="56"/>
                  </a:lnTo>
                  <a:lnTo>
                    <a:pt x="210" y="59"/>
                  </a:lnTo>
                  <a:lnTo>
                    <a:pt x="208" y="61"/>
                  </a:lnTo>
                  <a:lnTo>
                    <a:pt x="207" y="63"/>
                  </a:lnTo>
                  <a:lnTo>
                    <a:pt x="205" y="66"/>
                  </a:lnTo>
                  <a:lnTo>
                    <a:pt x="204" y="69"/>
                  </a:lnTo>
                  <a:lnTo>
                    <a:pt x="202" y="71"/>
                  </a:lnTo>
                  <a:lnTo>
                    <a:pt x="201" y="74"/>
                  </a:lnTo>
                  <a:lnTo>
                    <a:pt x="199" y="78"/>
                  </a:lnTo>
                  <a:lnTo>
                    <a:pt x="197" y="81"/>
                  </a:lnTo>
                  <a:lnTo>
                    <a:pt x="194" y="83"/>
                  </a:lnTo>
                  <a:lnTo>
                    <a:pt x="192" y="86"/>
                  </a:lnTo>
                  <a:lnTo>
                    <a:pt x="190" y="90"/>
                  </a:lnTo>
                  <a:lnTo>
                    <a:pt x="188" y="93"/>
                  </a:lnTo>
                  <a:lnTo>
                    <a:pt x="186" y="97"/>
                  </a:lnTo>
                  <a:lnTo>
                    <a:pt x="184" y="100"/>
                  </a:lnTo>
                  <a:lnTo>
                    <a:pt x="182" y="103"/>
                  </a:lnTo>
                  <a:lnTo>
                    <a:pt x="180" y="107"/>
                  </a:lnTo>
                  <a:lnTo>
                    <a:pt x="177" y="110"/>
                  </a:lnTo>
                  <a:lnTo>
                    <a:pt x="175" y="114"/>
                  </a:lnTo>
                  <a:lnTo>
                    <a:pt x="172" y="118"/>
                  </a:lnTo>
                  <a:lnTo>
                    <a:pt x="170" y="121"/>
                  </a:lnTo>
                  <a:lnTo>
                    <a:pt x="167" y="125"/>
                  </a:lnTo>
                  <a:lnTo>
                    <a:pt x="165" y="129"/>
                  </a:lnTo>
                  <a:lnTo>
                    <a:pt x="163" y="132"/>
                  </a:lnTo>
                  <a:lnTo>
                    <a:pt x="161" y="137"/>
                  </a:lnTo>
                  <a:lnTo>
                    <a:pt x="158" y="139"/>
                  </a:lnTo>
                  <a:lnTo>
                    <a:pt x="155" y="143"/>
                  </a:lnTo>
                  <a:lnTo>
                    <a:pt x="152" y="147"/>
                  </a:lnTo>
                  <a:lnTo>
                    <a:pt x="150" y="151"/>
                  </a:lnTo>
                  <a:lnTo>
                    <a:pt x="147" y="155"/>
                  </a:lnTo>
                  <a:lnTo>
                    <a:pt x="146" y="158"/>
                  </a:lnTo>
                  <a:lnTo>
                    <a:pt x="143" y="162"/>
                  </a:lnTo>
                  <a:lnTo>
                    <a:pt x="141" y="166"/>
                  </a:lnTo>
                  <a:lnTo>
                    <a:pt x="138" y="170"/>
                  </a:lnTo>
                  <a:lnTo>
                    <a:pt x="135" y="174"/>
                  </a:lnTo>
                  <a:lnTo>
                    <a:pt x="132" y="177"/>
                  </a:lnTo>
                  <a:lnTo>
                    <a:pt x="130" y="180"/>
                  </a:lnTo>
                  <a:lnTo>
                    <a:pt x="127" y="184"/>
                  </a:lnTo>
                  <a:lnTo>
                    <a:pt x="126" y="188"/>
                  </a:lnTo>
                  <a:lnTo>
                    <a:pt x="123" y="191"/>
                  </a:lnTo>
                  <a:lnTo>
                    <a:pt x="121" y="195"/>
                  </a:lnTo>
                  <a:lnTo>
                    <a:pt x="118" y="197"/>
                  </a:lnTo>
                  <a:lnTo>
                    <a:pt x="116" y="201"/>
                  </a:lnTo>
                  <a:lnTo>
                    <a:pt x="113" y="204"/>
                  </a:lnTo>
                  <a:lnTo>
                    <a:pt x="111" y="207"/>
                  </a:lnTo>
                  <a:lnTo>
                    <a:pt x="109" y="210"/>
                  </a:lnTo>
                  <a:lnTo>
                    <a:pt x="108" y="213"/>
                  </a:lnTo>
                  <a:lnTo>
                    <a:pt x="105" y="216"/>
                  </a:lnTo>
                  <a:lnTo>
                    <a:pt x="103" y="219"/>
                  </a:lnTo>
                  <a:lnTo>
                    <a:pt x="101" y="221"/>
                  </a:lnTo>
                  <a:lnTo>
                    <a:pt x="99" y="224"/>
                  </a:lnTo>
                  <a:lnTo>
                    <a:pt x="97" y="226"/>
                  </a:lnTo>
                  <a:lnTo>
                    <a:pt x="95" y="229"/>
                  </a:lnTo>
                  <a:lnTo>
                    <a:pt x="93" y="231"/>
                  </a:lnTo>
                  <a:lnTo>
                    <a:pt x="91" y="233"/>
                  </a:lnTo>
                  <a:lnTo>
                    <a:pt x="89" y="236"/>
                  </a:lnTo>
                  <a:lnTo>
                    <a:pt x="88" y="237"/>
                  </a:lnTo>
                  <a:lnTo>
                    <a:pt x="85" y="241"/>
                  </a:lnTo>
                  <a:lnTo>
                    <a:pt x="82" y="245"/>
                  </a:lnTo>
                  <a:lnTo>
                    <a:pt x="79" y="249"/>
                  </a:lnTo>
                  <a:lnTo>
                    <a:pt x="76" y="252"/>
                  </a:lnTo>
                  <a:lnTo>
                    <a:pt x="73" y="254"/>
                  </a:lnTo>
                  <a:lnTo>
                    <a:pt x="71" y="256"/>
                  </a:lnTo>
                  <a:lnTo>
                    <a:pt x="70" y="258"/>
                  </a:lnTo>
                  <a:lnTo>
                    <a:pt x="68" y="261"/>
                  </a:lnTo>
                  <a:lnTo>
                    <a:pt x="66" y="262"/>
                  </a:lnTo>
                  <a:lnTo>
                    <a:pt x="64" y="264"/>
                  </a:lnTo>
                  <a:lnTo>
                    <a:pt x="62" y="266"/>
                  </a:lnTo>
                  <a:lnTo>
                    <a:pt x="61" y="267"/>
                  </a:lnTo>
                  <a:lnTo>
                    <a:pt x="58" y="269"/>
                  </a:lnTo>
                  <a:lnTo>
                    <a:pt x="55" y="270"/>
                  </a:lnTo>
                  <a:lnTo>
                    <a:pt x="52" y="271"/>
                  </a:lnTo>
                  <a:lnTo>
                    <a:pt x="50" y="271"/>
                  </a:lnTo>
                  <a:lnTo>
                    <a:pt x="48" y="271"/>
                  </a:lnTo>
                  <a:lnTo>
                    <a:pt x="45" y="271"/>
                  </a:lnTo>
                  <a:lnTo>
                    <a:pt x="42" y="271"/>
                  </a:lnTo>
                  <a:lnTo>
                    <a:pt x="39" y="270"/>
                  </a:lnTo>
                  <a:lnTo>
                    <a:pt x="35" y="270"/>
                  </a:lnTo>
                  <a:lnTo>
                    <a:pt x="32" y="270"/>
                  </a:lnTo>
                  <a:lnTo>
                    <a:pt x="29" y="269"/>
                  </a:lnTo>
                  <a:lnTo>
                    <a:pt x="26" y="268"/>
                  </a:lnTo>
                  <a:lnTo>
                    <a:pt x="21" y="268"/>
                  </a:lnTo>
                  <a:lnTo>
                    <a:pt x="18" y="267"/>
                  </a:lnTo>
                  <a:lnTo>
                    <a:pt x="14" y="266"/>
                  </a:lnTo>
                  <a:lnTo>
                    <a:pt x="12" y="265"/>
                  </a:lnTo>
                  <a:lnTo>
                    <a:pt x="8" y="262"/>
                  </a:lnTo>
                  <a:lnTo>
                    <a:pt x="5" y="260"/>
                  </a:lnTo>
                  <a:lnTo>
                    <a:pt x="3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0" y="252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5"/>
                  </a:lnTo>
                  <a:lnTo>
                    <a:pt x="1" y="243"/>
                  </a:lnTo>
                  <a:lnTo>
                    <a:pt x="2" y="241"/>
                  </a:lnTo>
                  <a:lnTo>
                    <a:pt x="3" y="238"/>
                  </a:lnTo>
                  <a:lnTo>
                    <a:pt x="3" y="236"/>
                  </a:lnTo>
                  <a:lnTo>
                    <a:pt x="5" y="233"/>
                  </a:lnTo>
                  <a:lnTo>
                    <a:pt x="6" y="230"/>
                  </a:lnTo>
                  <a:lnTo>
                    <a:pt x="8" y="226"/>
                  </a:lnTo>
                  <a:lnTo>
                    <a:pt x="10" y="223"/>
                  </a:lnTo>
                  <a:lnTo>
                    <a:pt x="12" y="219"/>
                  </a:lnTo>
                  <a:lnTo>
                    <a:pt x="13" y="216"/>
                  </a:lnTo>
                  <a:lnTo>
                    <a:pt x="16" y="212"/>
                  </a:lnTo>
                  <a:lnTo>
                    <a:pt x="17" y="210"/>
                  </a:lnTo>
                  <a:lnTo>
                    <a:pt x="18" y="208"/>
                  </a:lnTo>
                  <a:lnTo>
                    <a:pt x="20" y="206"/>
                  </a:lnTo>
                  <a:lnTo>
                    <a:pt x="21" y="204"/>
                  </a:lnTo>
                  <a:lnTo>
                    <a:pt x="23" y="201"/>
                  </a:lnTo>
                  <a:lnTo>
                    <a:pt x="25" y="199"/>
                  </a:lnTo>
                  <a:lnTo>
                    <a:pt x="26" y="197"/>
                  </a:lnTo>
                  <a:lnTo>
                    <a:pt x="28" y="196"/>
                  </a:lnTo>
                  <a:lnTo>
                    <a:pt x="29" y="193"/>
                  </a:lnTo>
                  <a:lnTo>
                    <a:pt x="31" y="191"/>
                  </a:lnTo>
                  <a:lnTo>
                    <a:pt x="32" y="189"/>
                  </a:lnTo>
                  <a:lnTo>
                    <a:pt x="34" y="187"/>
                  </a:lnTo>
                  <a:lnTo>
                    <a:pt x="36" y="184"/>
                  </a:lnTo>
                  <a:lnTo>
                    <a:pt x="38" y="182"/>
                  </a:lnTo>
                  <a:lnTo>
                    <a:pt x="40" y="180"/>
                  </a:lnTo>
                  <a:lnTo>
                    <a:pt x="42" y="178"/>
                  </a:lnTo>
                  <a:lnTo>
                    <a:pt x="43" y="176"/>
                  </a:lnTo>
                  <a:lnTo>
                    <a:pt x="45" y="173"/>
                  </a:lnTo>
                  <a:lnTo>
                    <a:pt x="47" y="171"/>
                  </a:lnTo>
                  <a:lnTo>
                    <a:pt x="49" y="169"/>
                  </a:lnTo>
                  <a:lnTo>
                    <a:pt x="50" y="166"/>
                  </a:lnTo>
                  <a:lnTo>
                    <a:pt x="52" y="164"/>
                  </a:lnTo>
                  <a:lnTo>
                    <a:pt x="55" y="161"/>
                  </a:lnTo>
                  <a:lnTo>
                    <a:pt x="57" y="159"/>
                  </a:lnTo>
                  <a:lnTo>
                    <a:pt x="59" y="157"/>
                  </a:lnTo>
                  <a:lnTo>
                    <a:pt x="61" y="154"/>
                  </a:lnTo>
                  <a:lnTo>
                    <a:pt x="63" y="152"/>
                  </a:lnTo>
                  <a:lnTo>
                    <a:pt x="66" y="149"/>
                  </a:lnTo>
                  <a:lnTo>
                    <a:pt x="68" y="146"/>
                  </a:lnTo>
                  <a:lnTo>
                    <a:pt x="70" y="144"/>
                  </a:lnTo>
                  <a:lnTo>
                    <a:pt x="71" y="141"/>
                  </a:lnTo>
                  <a:lnTo>
                    <a:pt x="74" y="139"/>
                  </a:lnTo>
                  <a:lnTo>
                    <a:pt x="76" y="137"/>
                  </a:lnTo>
                  <a:lnTo>
                    <a:pt x="78" y="134"/>
                  </a:lnTo>
                  <a:lnTo>
                    <a:pt x="81" y="132"/>
                  </a:lnTo>
                  <a:lnTo>
                    <a:pt x="83" y="129"/>
                  </a:lnTo>
                  <a:lnTo>
                    <a:pt x="85" y="126"/>
                  </a:lnTo>
                  <a:lnTo>
                    <a:pt x="88" y="124"/>
                  </a:lnTo>
                  <a:lnTo>
                    <a:pt x="89" y="121"/>
                  </a:lnTo>
                  <a:lnTo>
                    <a:pt x="92" y="120"/>
                  </a:lnTo>
                  <a:lnTo>
                    <a:pt x="94" y="117"/>
                  </a:lnTo>
                  <a:lnTo>
                    <a:pt x="97" y="114"/>
                  </a:lnTo>
                  <a:lnTo>
                    <a:pt x="99" y="111"/>
                  </a:lnTo>
                  <a:lnTo>
                    <a:pt x="102" y="109"/>
                  </a:lnTo>
                  <a:lnTo>
                    <a:pt x="104" y="106"/>
                  </a:lnTo>
                  <a:lnTo>
                    <a:pt x="106" y="104"/>
                  </a:lnTo>
                  <a:lnTo>
                    <a:pt x="108" y="101"/>
                  </a:lnTo>
                  <a:lnTo>
                    <a:pt x="111" y="99"/>
                  </a:lnTo>
                  <a:lnTo>
                    <a:pt x="113" y="96"/>
                  </a:lnTo>
                  <a:lnTo>
                    <a:pt x="115" y="94"/>
                  </a:lnTo>
                  <a:lnTo>
                    <a:pt x="118" y="91"/>
                  </a:lnTo>
                  <a:lnTo>
                    <a:pt x="120" y="88"/>
                  </a:lnTo>
                  <a:lnTo>
                    <a:pt x="123" y="85"/>
                  </a:lnTo>
                  <a:lnTo>
                    <a:pt x="125" y="83"/>
                  </a:lnTo>
                  <a:lnTo>
                    <a:pt x="127" y="81"/>
                  </a:lnTo>
                  <a:lnTo>
                    <a:pt x="130" y="79"/>
                  </a:lnTo>
                  <a:lnTo>
                    <a:pt x="132" y="76"/>
                  </a:lnTo>
                  <a:lnTo>
                    <a:pt x="134" y="73"/>
                  </a:lnTo>
                  <a:lnTo>
                    <a:pt x="137" y="71"/>
                  </a:lnTo>
                  <a:lnTo>
                    <a:pt x="139" y="69"/>
                  </a:lnTo>
                  <a:lnTo>
                    <a:pt x="141" y="66"/>
                  </a:lnTo>
                  <a:lnTo>
                    <a:pt x="144" y="64"/>
                  </a:lnTo>
                  <a:lnTo>
                    <a:pt x="147" y="61"/>
                  </a:lnTo>
                  <a:lnTo>
                    <a:pt x="148" y="60"/>
                  </a:lnTo>
                  <a:lnTo>
                    <a:pt x="151" y="58"/>
                  </a:lnTo>
                  <a:lnTo>
                    <a:pt x="153" y="55"/>
                  </a:lnTo>
                  <a:lnTo>
                    <a:pt x="155" y="53"/>
                  </a:lnTo>
                  <a:lnTo>
                    <a:pt x="158" y="51"/>
                  </a:lnTo>
                  <a:lnTo>
                    <a:pt x="160" y="49"/>
                  </a:lnTo>
                  <a:lnTo>
                    <a:pt x="162" y="46"/>
                  </a:lnTo>
                  <a:lnTo>
                    <a:pt x="165" y="44"/>
                  </a:lnTo>
                  <a:lnTo>
                    <a:pt x="166" y="42"/>
                  </a:lnTo>
                  <a:lnTo>
                    <a:pt x="169" y="41"/>
                  </a:lnTo>
                  <a:lnTo>
                    <a:pt x="171" y="39"/>
                  </a:lnTo>
                  <a:lnTo>
                    <a:pt x="173" y="37"/>
                  </a:lnTo>
                  <a:lnTo>
                    <a:pt x="175" y="35"/>
                  </a:lnTo>
                  <a:lnTo>
                    <a:pt x="178" y="33"/>
                  </a:lnTo>
                  <a:lnTo>
                    <a:pt x="180" y="31"/>
                  </a:lnTo>
                  <a:lnTo>
                    <a:pt x="182" y="29"/>
                  </a:lnTo>
                  <a:lnTo>
                    <a:pt x="184" y="28"/>
                  </a:lnTo>
                  <a:lnTo>
                    <a:pt x="187" y="24"/>
                  </a:lnTo>
                  <a:lnTo>
                    <a:pt x="191" y="22"/>
                  </a:lnTo>
                  <a:lnTo>
                    <a:pt x="194" y="19"/>
                  </a:lnTo>
                  <a:lnTo>
                    <a:pt x="198" y="16"/>
                  </a:lnTo>
                  <a:lnTo>
                    <a:pt x="201" y="13"/>
                  </a:lnTo>
                  <a:lnTo>
                    <a:pt x="204" y="10"/>
                  </a:lnTo>
                  <a:lnTo>
                    <a:pt x="206" y="8"/>
                  </a:lnTo>
                  <a:lnTo>
                    <a:pt x="209" y="6"/>
                  </a:lnTo>
                  <a:lnTo>
                    <a:pt x="211" y="4"/>
                  </a:lnTo>
                  <a:lnTo>
                    <a:pt x="213" y="3"/>
                  </a:lnTo>
                  <a:lnTo>
                    <a:pt x="215" y="2"/>
                  </a:lnTo>
                  <a:lnTo>
                    <a:pt x="217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44" y="12"/>
                  </a:lnTo>
                  <a:lnTo>
                    <a:pt x="224" y="39"/>
                  </a:lnTo>
                  <a:lnTo>
                    <a:pt x="224" y="39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5" name="Freeform 26"/>
            <p:cNvSpPr>
              <a:spLocks/>
            </p:cNvSpPr>
            <p:nvPr/>
          </p:nvSpPr>
          <p:spPr bwMode="auto">
            <a:xfrm>
              <a:off x="1122" y="1247"/>
              <a:ext cx="189" cy="329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5" y="6"/>
                </a:cxn>
                <a:cxn ang="0">
                  <a:pos x="184" y="12"/>
                </a:cxn>
                <a:cxn ang="0">
                  <a:pos x="180" y="20"/>
                </a:cxn>
                <a:cxn ang="0">
                  <a:pos x="177" y="30"/>
                </a:cxn>
                <a:cxn ang="0">
                  <a:pos x="172" y="42"/>
                </a:cxn>
                <a:cxn ang="0">
                  <a:pos x="166" y="54"/>
                </a:cxn>
                <a:cxn ang="0">
                  <a:pos x="161" y="68"/>
                </a:cxn>
                <a:cxn ang="0">
                  <a:pos x="155" y="84"/>
                </a:cxn>
                <a:cxn ang="0">
                  <a:pos x="149" y="99"/>
                </a:cxn>
                <a:cxn ang="0">
                  <a:pos x="142" y="116"/>
                </a:cxn>
                <a:cxn ang="0">
                  <a:pos x="134" y="132"/>
                </a:cxn>
                <a:cxn ang="0">
                  <a:pos x="127" y="149"/>
                </a:cxn>
                <a:cxn ang="0">
                  <a:pos x="119" y="166"/>
                </a:cxn>
                <a:cxn ang="0">
                  <a:pos x="111" y="184"/>
                </a:cxn>
                <a:cxn ang="0">
                  <a:pos x="104" y="201"/>
                </a:cxn>
                <a:cxn ang="0">
                  <a:pos x="96" y="217"/>
                </a:cxn>
                <a:cxn ang="0">
                  <a:pos x="88" y="232"/>
                </a:cxn>
                <a:cxn ang="0">
                  <a:pos x="80" y="247"/>
                </a:cxn>
                <a:cxn ang="0">
                  <a:pos x="72" y="262"/>
                </a:cxn>
                <a:cxn ang="0">
                  <a:pos x="65" y="274"/>
                </a:cxn>
                <a:cxn ang="0">
                  <a:pos x="57" y="285"/>
                </a:cxn>
                <a:cxn ang="0">
                  <a:pos x="50" y="295"/>
                </a:cxn>
                <a:cxn ang="0">
                  <a:pos x="43" y="303"/>
                </a:cxn>
                <a:cxn ang="0">
                  <a:pos x="36" y="311"/>
                </a:cxn>
                <a:cxn ang="0">
                  <a:pos x="31" y="318"/>
                </a:cxn>
                <a:cxn ang="0">
                  <a:pos x="25" y="322"/>
                </a:cxn>
                <a:cxn ang="0">
                  <a:pos x="18" y="326"/>
                </a:cxn>
                <a:cxn ang="0">
                  <a:pos x="10" y="329"/>
                </a:cxn>
                <a:cxn ang="0">
                  <a:pos x="4" y="327"/>
                </a:cxn>
                <a:cxn ang="0">
                  <a:pos x="0" y="320"/>
                </a:cxn>
                <a:cxn ang="0">
                  <a:pos x="0" y="315"/>
                </a:cxn>
                <a:cxn ang="0">
                  <a:pos x="0" y="309"/>
                </a:cxn>
                <a:cxn ang="0">
                  <a:pos x="1" y="301"/>
                </a:cxn>
                <a:cxn ang="0">
                  <a:pos x="3" y="294"/>
                </a:cxn>
                <a:cxn ang="0">
                  <a:pos x="6" y="284"/>
                </a:cxn>
                <a:cxn ang="0">
                  <a:pos x="10" y="274"/>
                </a:cxn>
                <a:cxn ang="0">
                  <a:pos x="14" y="262"/>
                </a:cxn>
                <a:cxn ang="0">
                  <a:pos x="20" y="251"/>
                </a:cxn>
                <a:cxn ang="0">
                  <a:pos x="27" y="238"/>
                </a:cxn>
                <a:cxn ang="0">
                  <a:pos x="34" y="223"/>
                </a:cxn>
                <a:cxn ang="0">
                  <a:pos x="43" y="208"/>
                </a:cxn>
                <a:cxn ang="0">
                  <a:pos x="52" y="193"/>
                </a:cxn>
                <a:cxn ang="0">
                  <a:pos x="62" y="178"/>
                </a:cxn>
                <a:cxn ang="0">
                  <a:pos x="71" y="163"/>
                </a:cxn>
                <a:cxn ang="0">
                  <a:pos x="82" y="146"/>
                </a:cxn>
                <a:cxn ang="0">
                  <a:pos x="93" y="131"/>
                </a:cxn>
                <a:cxn ang="0">
                  <a:pos x="103" y="116"/>
                </a:cxn>
                <a:cxn ang="0">
                  <a:pos x="114" y="101"/>
                </a:cxn>
                <a:cxn ang="0">
                  <a:pos x="124" y="86"/>
                </a:cxn>
                <a:cxn ang="0">
                  <a:pos x="134" y="72"/>
                </a:cxn>
                <a:cxn ang="0">
                  <a:pos x="144" y="59"/>
                </a:cxn>
                <a:cxn ang="0">
                  <a:pos x="152" y="47"/>
                </a:cxn>
                <a:cxn ang="0">
                  <a:pos x="161" y="35"/>
                </a:cxn>
                <a:cxn ang="0">
                  <a:pos x="168" y="26"/>
                </a:cxn>
                <a:cxn ang="0">
                  <a:pos x="175" y="17"/>
                </a:cxn>
                <a:cxn ang="0">
                  <a:pos x="180" y="9"/>
                </a:cxn>
                <a:cxn ang="0">
                  <a:pos x="185" y="3"/>
                </a:cxn>
                <a:cxn ang="0">
                  <a:pos x="189" y="0"/>
                </a:cxn>
              </a:cxnLst>
              <a:rect l="0" t="0" r="r" b="b"/>
              <a:pathLst>
                <a:path w="189" h="329">
                  <a:moveTo>
                    <a:pt x="189" y="0"/>
                  </a:moveTo>
                  <a:lnTo>
                    <a:pt x="188" y="0"/>
                  </a:lnTo>
                  <a:lnTo>
                    <a:pt x="187" y="1"/>
                  </a:lnTo>
                  <a:lnTo>
                    <a:pt x="187" y="2"/>
                  </a:lnTo>
                  <a:lnTo>
                    <a:pt x="186" y="4"/>
                  </a:lnTo>
                  <a:lnTo>
                    <a:pt x="185" y="6"/>
                  </a:lnTo>
                  <a:lnTo>
                    <a:pt x="185" y="8"/>
                  </a:lnTo>
                  <a:lnTo>
                    <a:pt x="185" y="9"/>
                  </a:lnTo>
                  <a:lnTo>
                    <a:pt x="184" y="12"/>
                  </a:lnTo>
                  <a:lnTo>
                    <a:pt x="183" y="14"/>
                  </a:lnTo>
                  <a:lnTo>
                    <a:pt x="182" y="17"/>
                  </a:lnTo>
                  <a:lnTo>
                    <a:pt x="180" y="20"/>
                  </a:lnTo>
                  <a:lnTo>
                    <a:pt x="179" y="23"/>
                  </a:lnTo>
                  <a:lnTo>
                    <a:pt x="178" y="27"/>
                  </a:lnTo>
                  <a:lnTo>
                    <a:pt x="177" y="30"/>
                  </a:lnTo>
                  <a:lnTo>
                    <a:pt x="175" y="33"/>
                  </a:lnTo>
                  <a:lnTo>
                    <a:pt x="173" y="37"/>
                  </a:lnTo>
                  <a:lnTo>
                    <a:pt x="172" y="42"/>
                  </a:lnTo>
                  <a:lnTo>
                    <a:pt x="170" y="46"/>
                  </a:lnTo>
                  <a:lnTo>
                    <a:pt x="168" y="49"/>
                  </a:lnTo>
                  <a:lnTo>
                    <a:pt x="166" y="54"/>
                  </a:lnTo>
                  <a:lnTo>
                    <a:pt x="165" y="59"/>
                  </a:lnTo>
                  <a:lnTo>
                    <a:pt x="164" y="64"/>
                  </a:lnTo>
                  <a:lnTo>
                    <a:pt x="161" y="68"/>
                  </a:lnTo>
                  <a:lnTo>
                    <a:pt x="159" y="73"/>
                  </a:lnTo>
                  <a:lnTo>
                    <a:pt x="157" y="78"/>
                  </a:lnTo>
                  <a:lnTo>
                    <a:pt x="155" y="84"/>
                  </a:lnTo>
                  <a:lnTo>
                    <a:pt x="153" y="88"/>
                  </a:lnTo>
                  <a:lnTo>
                    <a:pt x="151" y="94"/>
                  </a:lnTo>
                  <a:lnTo>
                    <a:pt x="149" y="99"/>
                  </a:lnTo>
                  <a:lnTo>
                    <a:pt x="146" y="105"/>
                  </a:lnTo>
                  <a:lnTo>
                    <a:pt x="145" y="110"/>
                  </a:lnTo>
                  <a:lnTo>
                    <a:pt x="142" y="116"/>
                  </a:lnTo>
                  <a:lnTo>
                    <a:pt x="140" y="121"/>
                  </a:lnTo>
                  <a:lnTo>
                    <a:pt x="137" y="126"/>
                  </a:lnTo>
                  <a:lnTo>
                    <a:pt x="134" y="132"/>
                  </a:lnTo>
                  <a:lnTo>
                    <a:pt x="132" y="138"/>
                  </a:lnTo>
                  <a:lnTo>
                    <a:pt x="129" y="144"/>
                  </a:lnTo>
                  <a:lnTo>
                    <a:pt x="127" y="149"/>
                  </a:lnTo>
                  <a:lnTo>
                    <a:pt x="124" y="155"/>
                  </a:lnTo>
                  <a:lnTo>
                    <a:pt x="122" y="161"/>
                  </a:lnTo>
                  <a:lnTo>
                    <a:pt x="119" y="166"/>
                  </a:lnTo>
                  <a:lnTo>
                    <a:pt x="117" y="172"/>
                  </a:lnTo>
                  <a:lnTo>
                    <a:pt x="114" y="178"/>
                  </a:lnTo>
                  <a:lnTo>
                    <a:pt x="111" y="184"/>
                  </a:lnTo>
                  <a:lnTo>
                    <a:pt x="108" y="189"/>
                  </a:lnTo>
                  <a:lnTo>
                    <a:pt x="107" y="195"/>
                  </a:lnTo>
                  <a:lnTo>
                    <a:pt x="104" y="201"/>
                  </a:lnTo>
                  <a:lnTo>
                    <a:pt x="101" y="206"/>
                  </a:lnTo>
                  <a:lnTo>
                    <a:pt x="98" y="211"/>
                  </a:lnTo>
                  <a:lnTo>
                    <a:pt x="96" y="217"/>
                  </a:lnTo>
                  <a:lnTo>
                    <a:pt x="93" y="222"/>
                  </a:lnTo>
                  <a:lnTo>
                    <a:pt x="90" y="227"/>
                  </a:lnTo>
                  <a:lnTo>
                    <a:pt x="88" y="232"/>
                  </a:lnTo>
                  <a:lnTo>
                    <a:pt x="85" y="238"/>
                  </a:lnTo>
                  <a:lnTo>
                    <a:pt x="82" y="243"/>
                  </a:lnTo>
                  <a:lnTo>
                    <a:pt x="80" y="247"/>
                  </a:lnTo>
                  <a:lnTo>
                    <a:pt x="77" y="252"/>
                  </a:lnTo>
                  <a:lnTo>
                    <a:pt x="74" y="257"/>
                  </a:lnTo>
                  <a:lnTo>
                    <a:pt x="72" y="262"/>
                  </a:lnTo>
                  <a:lnTo>
                    <a:pt x="69" y="265"/>
                  </a:lnTo>
                  <a:lnTo>
                    <a:pt x="67" y="270"/>
                  </a:lnTo>
                  <a:lnTo>
                    <a:pt x="65" y="274"/>
                  </a:lnTo>
                  <a:lnTo>
                    <a:pt x="62" y="278"/>
                  </a:lnTo>
                  <a:lnTo>
                    <a:pt x="59" y="281"/>
                  </a:lnTo>
                  <a:lnTo>
                    <a:pt x="57" y="285"/>
                  </a:lnTo>
                  <a:lnTo>
                    <a:pt x="55" y="289"/>
                  </a:lnTo>
                  <a:lnTo>
                    <a:pt x="52" y="292"/>
                  </a:lnTo>
                  <a:lnTo>
                    <a:pt x="50" y="295"/>
                  </a:lnTo>
                  <a:lnTo>
                    <a:pt x="48" y="299"/>
                  </a:lnTo>
                  <a:lnTo>
                    <a:pt x="46" y="301"/>
                  </a:lnTo>
                  <a:lnTo>
                    <a:pt x="43" y="303"/>
                  </a:lnTo>
                  <a:lnTo>
                    <a:pt x="41" y="306"/>
                  </a:lnTo>
                  <a:lnTo>
                    <a:pt x="39" y="309"/>
                  </a:lnTo>
                  <a:lnTo>
                    <a:pt x="36" y="311"/>
                  </a:lnTo>
                  <a:lnTo>
                    <a:pt x="34" y="314"/>
                  </a:lnTo>
                  <a:lnTo>
                    <a:pt x="32" y="316"/>
                  </a:lnTo>
                  <a:lnTo>
                    <a:pt x="31" y="318"/>
                  </a:lnTo>
                  <a:lnTo>
                    <a:pt x="29" y="320"/>
                  </a:lnTo>
                  <a:lnTo>
                    <a:pt x="27" y="320"/>
                  </a:lnTo>
                  <a:lnTo>
                    <a:pt x="25" y="322"/>
                  </a:lnTo>
                  <a:lnTo>
                    <a:pt x="23" y="323"/>
                  </a:lnTo>
                  <a:lnTo>
                    <a:pt x="21" y="325"/>
                  </a:lnTo>
                  <a:lnTo>
                    <a:pt x="18" y="326"/>
                  </a:lnTo>
                  <a:lnTo>
                    <a:pt x="15" y="328"/>
                  </a:lnTo>
                  <a:lnTo>
                    <a:pt x="12" y="329"/>
                  </a:lnTo>
                  <a:lnTo>
                    <a:pt x="10" y="329"/>
                  </a:lnTo>
                  <a:lnTo>
                    <a:pt x="8" y="329"/>
                  </a:lnTo>
                  <a:lnTo>
                    <a:pt x="6" y="329"/>
                  </a:lnTo>
                  <a:lnTo>
                    <a:pt x="4" y="327"/>
                  </a:lnTo>
                  <a:lnTo>
                    <a:pt x="3" y="325"/>
                  </a:lnTo>
                  <a:lnTo>
                    <a:pt x="1" y="323"/>
                  </a:lnTo>
                  <a:lnTo>
                    <a:pt x="0" y="320"/>
                  </a:lnTo>
                  <a:lnTo>
                    <a:pt x="0" y="319"/>
                  </a:lnTo>
                  <a:lnTo>
                    <a:pt x="0" y="317"/>
                  </a:lnTo>
                  <a:lnTo>
                    <a:pt x="0" y="315"/>
                  </a:lnTo>
                  <a:lnTo>
                    <a:pt x="0" y="313"/>
                  </a:lnTo>
                  <a:lnTo>
                    <a:pt x="0" y="311"/>
                  </a:lnTo>
                  <a:lnTo>
                    <a:pt x="0" y="309"/>
                  </a:lnTo>
                  <a:lnTo>
                    <a:pt x="0" y="306"/>
                  </a:lnTo>
                  <a:lnTo>
                    <a:pt x="1" y="304"/>
                  </a:lnTo>
                  <a:lnTo>
                    <a:pt x="1" y="301"/>
                  </a:lnTo>
                  <a:lnTo>
                    <a:pt x="1" y="299"/>
                  </a:lnTo>
                  <a:lnTo>
                    <a:pt x="2" y="296"/>
                  </a:lnTo>
                  <a:lnTo>
                    <a:pt x="3" y="294"/>
                  </a:lnTo>
                  <a:lnTo>
                    <a:pt x="4" y="290"/>
                  </a:lnTo>
                  <a:lnTo>
                    <a:pt x="4" y="287"/>
                  </a:lnTo>
                  <a:lnTo>
                    <a:pt x="6" y="284"/>
                  </a:lnTo>
                  <a:lnTo>
                    <a:pt x="7" y="281"/>
                  </a:lnTo>
                  <a:lnTo>
                    <a:pt x="8" y="278"/>
                  </a:lnTo>
                  <a:lnTo>
                    <a:pt x="10" y="274"/>
                  </a:lnTo>
                  <a:lnTo>
                    <a:pt x="11" y="270"/>
                  </a:lnTo>
                  <a:lnTo>
                    <a:pt x="12" y="266"/>
                  </a:lnTo>
                  <a:lnTo>
                    <a:pt x="14" y="262"/>
                  </a:lnTo>
                  <a:lnTo>
                    <a:pt x="16" y="259"/>
                  </a:lnTo>
                  <a:lnTo>
                    <a:pt x="18" y="255"/>
                  </a:lnTo>
                  <a:lnTo>
                    <a:pt x="20" y="251"/>
                  </a:lnTo>
                  <a:lnTo>
                    <a:pt x="22" y="246"/>
                  </a:lnTo>
                  <a:lnTo>
                    <a:pt x="24" y="242"/>
                  </a:lnTo>
                  <a:lnTo>
                    <a:pt x="27" y="238"/>
                  </a:lnTo>
                  <a:lnTo>
                    <a:pt x="30" y="233"/>
                  </a:lnTo>
                  <a:lnTo>
                    <a:pt x="31" y="227"/>
                  </a:lnTo>
                  <a:lnTo>
                    <a:pt x="34" y="223"/>
                  </a:lnTo>
                  <a:lnTo>
                    <a:pt x="36" y="219"/>
                  </a:lnTo>
                  <a:lnTo>
                    <a:pt x="40" y="214"/>
                  </a:lnTo>
                  <a:lnTo>
                    <a:pt x="43" y="208"/>
                  </a:lnTo>
                  <a:lnTo>
                    <a:pt x="46" y="204"/>
                  </a:lnTo>
                  <a:lnTo>
                    <a:pt x="49" y="199"/>
                  </a:lnTo>
                  <a:lnTo>
                    <a:pt x="52" y="193"/>
                  </a:lnTo>
                  <a:lnTo>
                    <a:pt x="55" y="188"/>
                  </a:lnTo>
                  <a:lnTo>
                    <a:pt x="58" y="184"/>
                  </a:lnTo>
                  <a:lnTo>
                    <a:pt x="62" y="178"/>
                  </a:lnTo>
                  <a:lnTo>
                    <a:pt x="65" y="173"/>
                  </a:lnTo>
                  <a:lnTo>
                    <a:pt x="69" y="168"/>
                  </a:lnTo>
                  <a:lnTo>
                    <a:pt x="71" y="163"/>
                  </a:lnTo>
                  <a:lnTo>
                    <a:pt x="75" y="157"/>
                  </a:lnTo>
                  <a:lnTo>
                    <a:pt x="79" y="152"/>
                  </a:lnTo>
                  <a:lnTo>
                    <a:pt x="82" y="146"/>
                  </a:lnTo>
                  <a:lnTo>
                    <a:pt x="86" y="142"/>
                  </a:lnTo>
                  <a:lnTo>
                    <a:pt x="89" y="136"/>
                  </a:lnTo>
                  <a:lnTo>
                    <a:pt x="93" y="131"/>
                  </a:lnTo>
                  <a:lnTo>
                    <a:pt x="96" y="126"/>
                  </a:lnTo>
                  <a:lnTo>
                    <a:pt x="100" y="121"/>
                  </a:lnTo>
                  <a:lnTo>
                    <a:pt x="103" y="116"/>
                  </a:lnTo>
                  <a:lnTo>
                    <a:pt x="107" y="111"/>
                  </a:lnTo>
                  <a:lnTo>
                    <a:pt x="110" y="106"/>
                  </a:lnTo>
                  <a:lnTo>
                    <a:pt x="114" y="101"/>
                  </a:lnTo>
                  <a:lnTo>
                    <a:pt x="117" y="96"/>
                  </a:lnTo>
                  <a:lnTo>
                    <a:pt x="121" y="91"/>
                  </a:lnTo>
                  <a:lnTo>
                    <a:pt x="124" y="86"/>
                  </a:lnTo>
                  <a:lnTo>
                    <a:pt x="127" y="82"/>
                  </a:lnTo>
                  <a:lnTo>
                    <a:pt x="130" y="76"/>
                  </a:lnTo>
                  <a:lnTo>
                    <a:pt x="134" y="72"/>
                  </a:lnTo>
                  <a:lnTo>
                    <a:pt x="137" y="68"/>
                  </a:lnTo>
                  <a:lnTo>
                    <a:pt x="141" y="63"/>
                  </a:lnTo>
                  <a:lnTo>
                    <a:pt x="144" y="59"/>
                  </a:lnTo>
                  <a:lnTo>
                    <a:pt x="146" y="55"/>
                  </a:lnTo>
                  <a:lnTo>
                    <a:pt x="149" y="50"/>
                  </a:lnTo>
                  <a:lnTo>
                    <a:pt x="152" y="47"/>
                  </a:lnTo>
                  <a:lnTo>
                    <a:pt x="155" y="43"/>
                  </a:lnTo>
                  <a:lnTo>
                    <a:pt x="158" y="39"/>
                  </a:lnTo>
                  <a:lnTo>
                    <a:pt x="161" y="35"/>
                  </a:lnTo>
                  <a:lnTo>
                    <a:pt x="164" y="32"/>
                  </a:lnTo>
                  <a:lnTo>
                    <a:pt x="166" y="29"/>
                  </a:lnTo>
                  <a:lnTo>
                    <a:pt x="168" y="26"/>
                  </a:lnTo>
                  <a:lnTo>
                    <a:pt x="170" y="23"/>
                  </a:lnTo>
                  <a:lnTo>
                    <a:pt x="172" y="20"/>
                  </a:lnTo>
                  <a:lnTo>
                    <a:pt x="175" y="17"/>
                  </a:lnTo>
                  <a:lnTo>
                    <a:pt x="177" y="14"/>
                  </a:lnTo>
                  <a:lnTo>
                    <a:pt x="178" y="12"/>
                  </a:lnTo>
                  <a:lnTo>
                    <a:pt x="180" y="9"/>
                  </a:lnTo>
                  <a:lnTo>
                    <a:pt x="182" y="8"/>
                  </a:lnTo>
                  <a:lnTo>
                    <a:pt x="183" y="7"/>
                  </a:lnTo>
                  <a:lnTo>
                    <a:pt x="185" y="3"/>
                  </a:lnTo>
                  <a:lnTo>
                    <a:pt x="187" y="1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6" name="Freeform 27"/>
            <p:cNvSpPr>
              <a:spLocks/>
            </p:cNvSpPr>
            <p:nvPr/>
          </p:nvSpPr>
          <p:spPr bwMode="auto">
            <a:xfrm>
              <a:off x="1432" y="1123"/>
              <a:ext cx="335" cy="191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22" y="5"/>
                </a:cxn>
                <a:cxn ang="0">
                  <a:pos x="29" y="8"/>
                </a:cxn>
                <a:cxn ang="0">
                  <a:pos x="38" y="12"/>
                </a:cxn>
                <a:cxn ang="0">
                  <a:pos x="49" y="17"/>
                </a:cxn>
                <a:cxn ang="0">
                  <a:pos x="62" y="21"/>
                </a:cxn>
                <a:cxn ang="0">
                  <a:pos x="75" y="27"/>
                </a:cxn>
                <a:cxn ang="0">
                  <a:pos x="89" y="33"/>
                </a:cxn>
                <a:cxn ang="0">
                  <a:pos x="105" y="40"/>
                </a:cxn>
                <a:cxn ang="0">
                  <a:pos x="121" y="47"/>
                </a:cxn>
                <a:cxn ang="0">
                  <a:pos x="137" y="55"/>
                </a:cxn>
                <a:cxn ang="0">
                  <a:pos x="154" y="62"/>
                </a:cxn>
                <a:cxn ang="0">
                  <a:pos x="170" y="70"/>
                </a:cxn>
                <a:cxn ang="0">
                  <a:pos x="187" y="78"/>
                </a:cxn>
                <a:cxn ang="0">
                  <a:pos x="204" y="87"/>
                </a:cxn>
                <a:cxn ang="0">
                  <a:pos x="221" y="94"/>
                </a:cxn>
                <a:cxn ang="0">
                  <a:pos x="236" y="102"/>
                </a:cxn>
                <a:cxn ang="0">
                  <a:pos x="250" y="111"/>
                </a:cxn>
                <a:cxn ang="0">
                  <a:pos x="264" y="118"/>
                </a:cxn>
                <a:cxn ang="0">
                  <a:pos x="277" y="126"/>
                </a:cxn>
                <a:cxn ang="0">
                  <a:pos x="288" y="133"/>
                </a:cxn>
                <a:cxn ang="0">
                  <a:pos x="298" y="140"/>
                </a:cxn>
                <a:cxn ang="0">
                  <a:pos x="308" y="147"/>
                </a:cxn>
                <a:cxn ang="0">
                  <a:pos x="315" y="153"/>
                </a:cxn>
                <a:cxn ang="0">
                  <a:pos x="321" y="159"/>
                </a:cxn>
                <a:cxn ang="0">
                  <a:pos x="328" y="166"/>
                </a:cxn>
                <a:cxn ang="0">
                  <a:pos x="334" y="175"/>
                </a:cxn>
                <a:cxn ang="0">
                  <a:pos x="335" y="182"/>
                </a:cxn>
                <a:cxn ang="0">
                  <a:pos x="332" y="187"/>
                </a:cxn>
                <a:cxn ang="0">
                  <a:pos x="324" y="190"/>
                </a:cxn>
                <a:cxn ang="0">
                  <a:pos x="317" y="191"/>
                </a:cxn>
                <a:cxn ang="0">
                  <a:pos x="311" y="190"/>
                </a:cxn>
                <a:cxn ang="0">
                  <a:pos x="303" y="189"/>
                </a:cxn>
                <a:cxn ang="0">
                  <a:pos x="296" y="187"/>
                </a:cxn>
                <a:cxn ang="0">
                  <a:pos x="286" y="184"/>
                </a:cxn>
                <a:cxn ang="0">
                  <a:pos x="276" y="181"/>
                </a:cxn>
                <a:cxn ang="0">
                  <a:pos x="265" y="177"/>
                </a:cxn>
                <a:cxn ang="0">
                  <a:pos x="254" y="172"/>
                </a:cxn>
                <a:cxn ang="0">
                  <a:pos x="241" y="167"/>
                </a:cxn>
                <a:cxn ang="0">
                  <a:pos x="228" y="161"/>
                </a:cxn>
                <a:cxn ang="0">
                  <a:pos x="215" y="154"/>
                </a:cxn>
                <a:cxn ang="0">
                  <a:pos x="201" y="148"/>
                </a:cxn>
                <a:cxn ang="0">
                  <a:pos x="187" y="140"/>
                </a:cxn>
                <a:cxn ang="0">
                  <a:pos x="173" y="132"/>
                </a:cxn>
                <a:cxn ang="0">
                  <a:pos x="159" y="124"/>
                </a:cxn>
                <a:cxn ang="0">
                  <a:pos x="144" y="115"/>
                </a:cxn>
                <a:cxn ang="0">
                  <a:pos x="129" y="107"/>
                </a:cxn>
                <a:cxn ang="0">
                  <a:pos x="115" y="98"/>
                </a:cxn>
                <a:cxn ang="0">
                  <a:pos x="101" y="91"/>
                </a:cxn>
                <a:cxn ang="0">
                  <a:pos x="87" y="82"/>
                </a:cxn>
                <a:cxn ang="0">
                  <a:pos x="74" y="74"/>
                </a:cxn>
                <a:cxn ang="0">
                  <a:pos x="62" y="65"/>
                </a:cxn>
                <a:cxn ang="0">
                  <a:pos x="49" y="58"/>
                </a:cxn>
                <a:cxn ang="0">
                  <a:pos x="38" y="51"/>
                </a:cxn>
                <a:cxn ang="0">
                  <a:pos x="28" y="44"/>
                </a:cxn>
                <a:cxn ang="0">
                  <a:pos x="18" y="38"/>
                </a:cxn>
                <a:cxn ang="0">
                  <a:pos x="10" y="33"/>
                </a:cxn>
                <a:cxn ang="0">
                  <a:pos x="3" y="28"/>
                </a:cxn>
                <a:cxn ang="0">
                  <a:pos x="12" y="0"/>
                </a:cxn>
              </a:cxnLst>
              <a:rect l="0" t="0" r="r" b="b"/>
              <a:pathLst>
                <a:path w="335" h="191">
                  <a:moveTo>
                    <a:pt x="12" y="0"/>
                  </a:moveTo>
                  <a:lnTo>
                    <a:pt x="12" y="0"/>
                  </a:lnTo>
                  <a:lnTo>
                    <a:pt x="14" y="1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7" y="6"/>
                  </a:lnTo>
                  <a:lnTo>
                    <a:pt x="29" y="8"/>
                  </a:lnTo>
                  <a:lnTo>
                    <a:pt x="32" y="9"/>
                  </a:lnTo>
                  <a:lnTo>
                    <a:pt x="35" y="10"/>
                  </a:lnTo>
                  <a:lnTo>
                    <a:pt x="38" y="12"/>
                  </a:lnTo>
                  <a:lnTo>
                    <a:pt x="42" y="14"/>
                  </a:lnTo>
                  <a:lnTo>
                    <a:pt x="46" y="15"/>
                  </a:lnTo>
                  <a:lnTo>
                    <a:pt x="49" y="17"/>
                  </a:lnTo>
                  <a:lnTo>
                    <a:pt x="53" y="17"/>
                  </a:lnTo>
                  <a:lnTo>
                    <a:pt x="57" y="19"/>
                  </a:lnTo>
                  <a:lnTo>
                    <a:pt x="62" y="21"/>
                  </a:lnTo>
                  <a:lnTo>
                    <a:pt x="66" y="23"/>
                  </a:lnTo>
                  <a:lnTo>
                    <a:pt x="70" y="25"/>
                  </a:lnTo>
                  <a:lnTo>
                    <a:pt x="75" y="27"/>
                  </a:lnTo>
                  <a:lnTo>
                    <a:pt x="80" y="29"/>
                  </a:lnTo>
                  <a:lnTo>
                    <a:pt x="85" y="31"/>
                  </a:lnTo>
                  <a:lnTo>
                    <a:pt x="89" y="33"/>
                  </a:lnTo>
                  <a:lnTo>
                    <a:pt x="94" y="36"/>
                  </a:lnTo>
                  <a:lnTo>
                    <a:pt x="100" y="37"/>
                  </a:lnTo>
                  <a:lnTo>
                    <a:pt x="105" y="40"/>
                  </a:lnTo>
                  <a:lnTo>
                    <a:pt x="110" y="42"/>
                  </a:lnTo>
                  <a:lnTo>
                    <a:pt x="116" y="45"/>
                  </a:lnTo>
                  <a:lnTo>
                    <a:pt x="121" y="47"/>
                  </a:lnTo>
                  <a:lnTo>
                    <a:pt x="126" y="50"/>
                  </a:lnTo>
                  <a:lnTo>
                    <a:pt x="132" y="52"/>
                  </a:lnTo>
                  <a:lnTo>
                    <a:pt x="137" y="55"/>
                  </a:lnTo>
                  <a:lnTo>
                    <a:pt x="143" y="57"/>
                  </a:lnTo>
                  <a:lnTo>
                    <a:pt x="148" y="59"/>
                  </a:lnTo>
                  <a:lnTo>
                    <a:pt x="154" y="62"/>
                  </a:lnTo>
                  <a:lnTo>
                    <a:pt x="160" y="65"/>
                  </a:lnTo>
                  <a:lnTo>
                    <a:pt x="164" y="67"/>
                  </a:lnTo>
                  <a:lnTo>
                    <a:pt x="170" y="70"/>
                  </a:lnTo>
                  <a:lnTo>
                    <a:pt x="176" y="73"/>
                  </a:lnTo>
                  <a:lnTo>
                    <a:pt x="182" y="75"/>
                  </a:lnTo>
                  <a:lnTo>
                    <a:pt x="187" y="78"/>
                  </a:lnTo>
                  <a:lnTo>
                    <a:pt x="193" y="81"/>
                  </a:lnTo>
                  <a:lnTo>
                    <a:pt x="199" y="83"/>
                  </a:lnTo>
                  <a:lnTo>
                    <a:pt x="204" y="87"/>
                  </a:lnTo>
                  <a:lnTo>
                    <a:pt x="209" y="89"/>
                  </a:lnTo>
                  <a:lnTo>
                    <a:pt x="215" y="92"/>
                  </a:lnTo>
                  <a:lnTo>
                    <a:pt x="221" y="94"/>
                  </a:lnTo>
                  <a:lnTo>
                    <a:pt x="225" y="97"/>
                  </a:lnTo>
                  <a:lnTo>
                    <a:pt x="230" y="99"/>
                  </a:lnTo>
                  <a:lnTo>
                    <a:pt x="236" y="102"/>
                  </a:lnTo>
                  <a:lnTo>
                    <a:pt x="240" y="105"/>
                  </a:lnTo>
                  <a:lnTo>
                    <a:pt x="246" y="108"/>
                  </a:lnTo>
                  <a:lnTo>
                    <a:pt x="250" y="111"/>
                  </a:lnTo>
                  <a:lnTo>
                    <a:pt x="255" y="114"/>
                  </a:lnTo>
                  <a:lnTo>
                    <a:pt x="260" y="115"/>
                  </a:lnTo>
                  <a:lnTo>
                    <a:pt x="264" y="118"/>
                  </a:lnTo>
                  <a:lnTo>
                    <a:pt x="268" y="121"/>
                  </a:lnTo>
                  <a:lnTo>
                    <a:pt x="273" y="124"/>
                  </a:lnTo>
                  <a:lnTo>
                    <a:pt x="277" y="126"/>
                  </a:lnTo>
                  <a:lnTo>
                    <a:pt x="281" y="129"/>
                  </a:lnTo>
                  <a:lnTo>
                    <a:pt x="285" y="131"/>
                  </a:lnTo>
                  <a:lnTo>
                    <a:pt x="288" y="133"/>
                  </a:lnTo>
                  <a:lnTo>
                    <a:pt x="292" y="135"/>
                  </a:lnTo>
                  <a:lnTo>
                    <a:pt x="296" y="138"/>
                  </a:lnTo>
                  <a:lnTo>
                    <a:pt x="298" y="140"/>
                  </a:lnTo>
                  <a:lnTo>
                    <a:pt x="301" y="142"/>
                  </a:lnTo>
                  <a:lnTo>
                    <a:pt x="304" y="145"/>
                  </a:lnTo>
                  <a:lnTo>
                    <a:pt x="308" y="147"/>
                  </a:lnTo>
                  <a:lnTo>
                    <a:pt x="310" y="149"/>
                  </a:lnTo>
                  <a:lnTo>
                    <a:pt x="313" y="151"/>
                  </a:lnTo>
                  <a:lnTo>
                    <a:pt x="315" y="153"/>
                  </a:lnTo>
                  <a:lnTo>
                    <a:pt x="317" y="154"/>
                  </a:lnTo>
                  <a:lnTo>
                    <a:pt x="319" y="156"/>
                  </a:lnTo>
                  <a:lnTo>
                    <a:pt x="321" y="159"/>
                  </a:lnTo>
                  <a:lnTo>
                    <a:pt x="323" y="160"/>
                  </a:lnTo>
                  <a:lnTo>
                    <a:pt x="325" y="163"/>
                  </a:lnTo>
                  <a:lnTo>
                    <a:pt x="328" y="166"/>
                  </a:lnTo>
                  <a:lnTo>
                    <a:pt x="330" y="169"/>
                  </a:lnTo>
                  <a:lnTo>
                    <a:pt x="332" y="172"/>
                  </a:lnTo>
                  <a:lnTo>
                    <a:pt x="334" y="175"/>
                  </a:lnTo>
                  <a:lnTo>
                    <a:pt x="335" y="177"/>
                  </a:lnTo>
                  <a:lnTo>
                    <a:pt x="335" y="180"/>
                  </a:lnTo>
                  <a:lnTo>
                    <a:pt x="335" y="182"/>
                  </a:lnTo>
                  <a:lnTo>
                    <a:pt x="335" y="185"/>
                  </a:lnTo>
                  <a:lnTo>
                    <a:pt x="333" y="186"/>
                  </a:lnTo>
                  <a:lnTo>
                    <a:pt x="332" y="187"/>
                  </a:lnTo>
                  <a:lnTo>
                    <a:pt x="329" y="189"/>
                  </a:lnTo>
                  <a:lnTo>
                    <a:pt x="327" y="190"/>
                  </a:lnTo>
                  <a:lnTo>
                    <a:pt x="324" y="190"/>
                  </a:lnTo>
                  <a:lnTo>
                    <a:pt x="320" y="191"/>
                  </a:lnTo>
                  <a:lnTo>
                    <a:pt x="319" y="191"/>
                  </a:lnTo>
                  <a:lnTo>
                    <a:pt x="317" y="191"/>
                  </a:lnTo>
                  <a:lnTo>
                    <a:pt x="315" y="191"/>
                  </a:lnTo>
                  <a:lnTo>
                    <a:pt x="314" y="191"/>
                  </a:lnTo>
                  <a:lnTo>
                    <a:pt x="311" y="190"/>
                  </a:lnTo>
                  <a:lnTo>
                    <a:pt x="308" y="190"/>
                  </a:lnTo>
                  <a:lnTo>
                    <a:pt x="306" y="189"/>
                  </a:lnTo>
                  <a:lnTo>
                    <a:pt x="303" y="189"/>
                  </a:lnTo>
                  <a:lnTo>
                    <a:pt x="300" y="188"/>
                  </a:lnTo>
                  <a:lnTo>
                    <a:pt x="298" y="187"/>
                  </a:lnTo>
                  <a:lnTo>
                    <a:pt x="296" y="187"/>
                  </a:lnTo>
                  <a:lnTo>
                    <a:pt x="292" y="186"/>
                  </a:lnTo>
                  <a:lnTo>
                    <a:pt x="289" y="185"/>
                  </a:lnTo>
                  <a:lnTo>
                    <a:pt x="286" y="184"/>
                  </a:lnTo>
                  <a:lnTo>
                    <a:pt x="282" y="183"/>
                  </a:lnTo>
                  <a:lnTo>
                    <a:pt x="279" y="182"/>
                  </a:lnTo>
                  <a:lnTo>
                    <a:pt x="276" y="181"/>
                  </a:lnTo>
                  <a:lnTo>
                    <a:pt x="273" y="180"/>
                  </a:lnTo>
                  <a:lnTo>
                    <a:pt x="269" y="178"/>
                  </a:lnTo>
                  <a:lnTo>
                    <a:pt x="265" y="177"/>
                  </a:lnTo>
                  <a:lnTo>
                    <a:pt x="261" y="175"/>
                  </a:lnTo>
                  <a:lnTo>
                    <a:pt x="258" y="174"/>
                  </a:lnTo>
                  <a:lnTo>
                    <a:pt x="254" y="172"/>
                  </a:lnTo>
                  <a:lnTo>
                    <a:pt x="250" y="171"/>
                  </a:lnTo>
                  <a:lnTo>
                    <a:pt x="245" y="169"/>
                  </a:lnTo>
                  <a:lnTo>
                    <a:pt x="241" y="167"/>
                  </a:lnTo>
                  <a:lnTo>
                    <a:pt x="237" y="165"/>
                  </a:lnTo>
                  <a:lnTo>
                    <a:pt x="233" y="163"/>
                  </a:lnTo>
                  <a:lnTo>
                    <a:pt x="228" y="161"/>
                  </a:lnTo>
                  <a:lnTo>
                    <a:pt x="223" y="159"/>
                  </a:lnTo>
                  <a:lnTo>
                    <a:pt x="219" y="156"/>
                  </a:lnTo>
                  <a:lnTo>
                    <a:pt x="215" y="154"/>
                  </a:lnTo>
                  <a:lnTo>
                    <a:pt x="210" y="152"/>
                  </a:lnTo>
                  <a:lnTo>
                    <a:pt x="205" y="150"/>
                  </a:lnTo>
                  <a:lnTo>
                    <a:pt x="201" y="148"/>
                  </a:lnTo>
                  <a:lnTo>
                    <a:pt x="197" y="145"/>
                  </a:lnTo>
                  <a:lnTo>
                    <a:pt x="192" y="142"/>
                  </a:lnTo>
                  <a:lnTo>
                    <a:pt x="187" y="140"/>
                  </a:lnTo>
                  <a:lnTo>
                    <a:pt x="183" y="137"/>
                  </a:lnTo>
                  <a:lnTo>
                    <a:pt x="178" y="134"/>
                  </a:lnTo>
                  <a:lnTo>
                    <a:pt x="173" y="132"/>
                  </a:lnTo>
                  <a:lnTo>
                    <a:pt x="168" y="130"/>
                  </a:lnTo>
                  <a:lnTo>
                    <a:pt x="163" y="126"/>
                  </a:lnTo>
                  <a:lnTo>
                    <a:pt x="159" y="124"/>
                  </a:lnTo>
                  <a:lnTo>
                    <a:pt x="153" y="121"/>
                  </a:lnTo>
                  <a:lnTo>
                    <a:pt x="148" y="118"/>
                  </a:lnTo>
                  <a:lnTo>
                    <a:pt x="144" y="115"/>
                  </a:lnTo>
                  <a:lnTo>
                    <a:pt x="139" y="113"/>
                  </a:lnTo>
                  <a:lnTo>
                    <a:pt x="134" y="110"/>
                  </a:lnTo>
                  <a:lnTo>
                    <a:pt x="129" y="107"/>
                  </a:lnTo>
                  <a:lnTo>
                    <a:pt x="125" y="104"/>
                  </a:lnTo>
                  <a:lnTo>
                    <a:pt x="120" y="102"/>
                  </a:lnTo>
                  <a:lnTo>
                    <a:pt x="115" y="98"/>
                  </a:lnTo>
                  <a:lnTo>
                    <a:pt x="110" y="95"/>
                  </a:lnTo>
                  <a:lnTo>
                    <a:pt x="106" y="93"/>
                  </a:lnTo>
                  <a:lnTo>
                    <a:pt x="101" y="91"/>
                  </a:lnTo>
                  <a:lnTo>
                    <a:pt x="96" y="87"/>
                  </a:lnTo>
                  <a:lnTo>
                    <a:pt x="91" y="85"/>
                  </a:lnTo>
                  <a:lnTo>
                    <a:pt x="87" y="82"/>
                  </a:lnTo>
                  <a:lnTo>
                    <a:pt x="83" y="79"/>
                  </a:lnTo>
                  <a:lnTo>
                    <a:pt x="78" y="76"/>
                  </a:lnTo>
                  <a:lnTo>
                    <a:pt x="74" y="74"/>
                  </a:lnTo>
                  <a:lnTo>
                    <a:pt x="69" y="71"/>
                  </a:lnTo>
                  <a:lnTo>
                    <a:pt x="66" y="69"/>
                  </a:lnTo>
                  <a:lnTo>
                    <a:pt x="62" y="65"/>
                  </a:lnTo>
                  <a:lnTo>
                    <a:pt x="57" y="63"/>
                  </a:lnTo>
                  <a:lnTo>
                    <a:pt x="53" y="60"/>
                  </a:lnTo>
                  <a:lnTo>
                    <a:pt x="49" y="58"/>
                  </a:lnTo>
                  <a:lnTo>
                    <a:pt x="46" y="55"/>
                  </a:lnTo>
                  <a:lnTo>
                    <a:pt x="42" y="53"/>
                  </a:lnTo>
                  <a:lnTo>
                    <a:pt x="38" y="51"/>
                  </a:lnTo>
                  <a:lnTo>
                    <a:pt x="34" y="49"/>
                  </a:lnTo>
                  <a:lnTo>
                    <a:pt x="30" y="46"/>
                  </a:lnTo>
                  <a:lnTo>
                    <a:pt x="28" y="44"/>
                  </a:lnTo>
                  <a:lnTo>
                    <a:pt x="24" y="42"/>
                  </a:lnTo>
                  <a:lnTo>
                    <a:pt x="21" y="40"/>
                  </a:lnTo>
                  <a:lnTo>
                    <a:pt x="18" y="38"/>
                  </a:lnTo>
                  <a:lnTo>
                    <a:pt x="15" y="36"/>
                  </a:lnTo>
                  <a:lnTo>
                    <a:pt x="12" y="35"/>
                  </a:lnTo>
                  <a:lnTo>
                    <a:pt x="10" y="33"/>
                  </a:lnTo>
                  <a:lnTo>
                    <a:pt x="7" y="31"/>
                  </a:lnTo>
                  <a:lnTo>
                    <a:pt x="5" y="29"/>
                  </a:lnTo>
                  <a:lnTo>
                    <a:pt x="3" y="28"/>
                  </a:lnTo>
                  <a:lnTo>
                    <a:pt x="0" y="27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7" name="Freeform 28"/>
            <p:cNvSpPr>
              <a:spLocks/>
            </p:cNvSpPr>
            <p:nvPr/>
          </p:nvSpPr>
          <p:spPr bwMode="auto">
            <a:xfrm>
              <a:off x="1453" y="1110"/>
              <a:ext cx="372" cy="54"/>
            </a:xfrm>
            <a:custGeom>
              <a:avLst/>
              <a:gdLst/>
              <a:ahLst/>
              <a:cxnLst>
                <a:cxn ang="0">
                  <a:pos x="3" y="10"/>
                </a:cxn>
                <a:cxn ang="0">
                  <a:pos x="7" y="10"/>
                </a:cxn>
                <a:cxn ang="0">
                  <a:pos x="13" y="12"/>
                </a:cxn>
                <a:cxn ang="0">
                  <a:pos x="22" y="13"/>
                </a:cxn>
                <a:cxn ang="0">
                  <a:pos x="32" y="16"/>
                </a:cxn>
                <a:cxn ang="0">
                  <a:pos x="44" y="18"/>
                </a:cxn>
                <a:cxn ang="0">
                  <a:pos x="57" y="21"/>
                </a:cxn>
                <a:cxn ang="0">
                  <a:pos x="72" y="24"/>
                </a:cxn>
                <a:cxn ang="0">
                  <a:pos x="88" y="27"/>
                </a:cxn>
                <a:cxn ang="0">
                  <a:pos x="104" y="30"/>
                </a:cxn>
                <a:cxn ang="0">
                  <a:pos x="123" y="32"/>
                </a:cxn>
                <a:cxn ang="0">
                  <a:pos x="140" y="35"/>
                </a:cxn>
                <a:cxn ang="0">
                  <a:pos x="159" y="39"/>
                </a:cxn>
                <a:cxn ang="0">
                  <a:pos x="177" y="42"/>
                </a:cxn>
                <a:cxn ang="0">
                  <a:pos x="196" y="45"/>
                </a:cxn>
                <a:cxn ang="0">
                  <a:pos x="214" y="47"/>
                </a:cxn>
                <a:cxn ang="0">
                  <a:pos x="232" y="49"/>
                </a:cxn>
                <a:cxn ang="0">
                  <a:pos x="249" y="50"/>
                </a:cxn>
                <a:cxn ang="0">
                  <a:pos x="266" y="52"/>
                </a:cxn>
                <a:cxn ang="0">
                  <a:pos x="281" y="53"/>
                </a:cxn>
                <a:cxn ang="0">
                  <a:pos x="296" y="54"/>
                </a:cxn>
                <a:cxn ang="0">
                  <a:pos x="310" y="54"/>
                </a:cxn>
                <a:cxn ang="0">
                  <a:pos x="322" y="53"/>
                </a:cxn>
                <a:cxn ang="0">
                  <a:pos x="333" y="52"/>
                </a:cxn>
                <a:cxn ang="0">
                  <a:pos x="342" y="50"/>
                </a:cxn>
                <a:cxn ang="0">
                  <a:pos x="350" y="49"/>
                </a:cxn>
                <a:cxn ang="0">
                  <a:pos x="356" y="47"/>
                </a:cxn>
                <a:cxn ang="0">
                  <a:pos x="364" y="43"/>
                </a:cxn>
                <a:cxn ang="0">
                  <a:pos x="370" y="38"/>
                </a:cxn>
                <a:cxn ang="0">
                  <a:pos x="372" y="31"/>
                </a:cxn>
                <a:cxn ang="0">
                  <a:pos x="367" y="25"/>
                </a:cxn>
                <a:cxn ang="0">
                  <a:pos x="359" y="20"/>
                </a:cxn>
                <a:cxn ang="0">
                  <a:pos x="354" y="17"/>
                </a:cxn>
                <a:cxn ang="0">
                  <a:pos x="345" y="13"/>
                </a:cxn>
                <a:cxn ang="0">
                  <a:pos x="336" y="11"/>
                </a:cxn>
                <a:cxn ang="0">
                  <a:pos x="326" y="9"/>
                </a:cxn>
                <a:cxn ang="0">
                  <a:pos x="316" y="7"/>
                </a:cxn>
                <a:cxn ang="0">
                  <a:pos x="302" y="5"/>
                </a:cxn>
                <a:cxn ang="0">
                  <a:pos x="288" y="3"/>
                </a:cxn>
                <a:cxn ang="0">
                  <a:pos x="273" y="2"/>
                </a:cxn>
                <a:cxn ang="0">
                  <a:pos x="257" y="1"/>
                </a:cxn>
                <a:cxn ang="0">
                  <a:pos x="239" y="0"/>
                </a:cxn>
                <a:cxn ang="0">
                  <a:pos x="221" y="0"/>
                </a:cxn>
                <a:cxn ang="0">
                  <a:pos x="203" y="0"/>
                </a:cxn>
                <a:cxn ang="0">
                  <a:pos x="184" y="0"/>
                </a:cxn>
                <a:cxn ang="0">
                  <a:pos x="166" y="1"/>
                </a:cxn>
                <a:cxn ang="0">
                  <a:pos x="147" y="1"/>
                </a:cxn>
                <a:cxn ang="0">
                  <a:pos x="129" y="2"/>
                </a:cxn>
                <a:cxn ang="0">
                  <a:pos x="112" y="3"/>
                </a:cxn>
                <a:cxn ang="0">
                  <a:pos x="94" y="4"/>
                </a:cxn>
                <a:cxn ang="0">
                  <a:pos x="78" y="4"/>
                </a:cxn>
                <a:cxn ang="0">
                  <a:pos x="63" y="5"/>
                </a:cxn>
                <a:cxn ang="0">
                  <a:pos x="49" y="6"/>
                </a:cxn>
                <a:cxn ang="0">
                  <a:pos x="36" y="7"/>
                </a:cxn>
                <a:cxn ang="0">
                  <a:pos x="25" y="8"/>
                </a:cxn>
                <a:cxn ang="0">
                  <a:pos x="15" y="8"/>
                </a:cxn>
                <a:cxn ang="0">
                  <a:pos x="8" y="10"/>
                </a:cxn>
                <a:cxn ang="0">
                  <a:pos x="4" y="10"/>
                </a:cxn>
                <a:cxn ang="0">
                  <a:pos x="0" y="10"/>
                </a:cxn>
              </a:cxnLst>
              <a:rect l="0" t="0" r="r" b="b"/>
              <a:pathLst>
                <a:path w="372" h="54">
                  <a:moveTo>
                    <a:pt x="0" y="10"/>
                  </a:moveTo>
                  <a:lnTo>
                    <a:pt x="1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9" y="13"/>
                  </a:lnTo>
                  <a:lnTo>
                    <a:pt x="22" y="13"/>
                  </a:lnTo>
                  <a:lnTo>
                    <a:pt x="25" y="14"/>
                  </a:lnTo>
                  <a:lnTo>
                    <a:pt x="28" y="15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40" y="17"/>
                  </a:lnTo>
                  <a:lnTo>
                    <a:pt x="44" y="18"/>
                  </a:lnTo>
                  <a:lnTo>
                    <a:pt x="48" y="19"/>
                  </a:lnTo>
                  <a:lnTo>
                    <a:pt x="52" y="20"/>
                  </a:lnTo>
                  <a:lnTo>
                    <a:pt x="57" y="21"/>
                  </a:lnTo>
                  <a:lnTo>
                    <a:pt x="62" y="22"/>
                  </a:lnTo>
                  <a:lnTo>
                    <a:pt x="67" y="23"/>
                  </a:lnTo>
                  <a:lnTo>
                    <a:pt x="72" y="24"/>
                  </a:lnTo>
                  <a:lnTo>
                    <a:pt x="77" y="25"/>
                  </a:lnTo>
                  <a:lnTo>
                    <a:pt x="83" y="26"/>
                  </a:lnTo>
                  <a:lnTo>
                    <a:pt x="88" y="27"/>
                  </a:lnTo>
                  <a:lnTo>
                    <a:pt x="93" y="28"/>
                  </a:lnTo>
                  <a:lnTo>
                    <a:pt x="99" y="29"/>
                  </a:lnTo>
                  <a:lnTo>
                    <a:pt x="104" y="30"/>
                  </a:lnTo>
                  <a:lnTo>
                    <a:pt x="111" y="30"/>
                  </a:lnTo>
                  <a:lnTo>
                    <a:pt x="116" y="31"/>
                  </a:lnTo>
                  <a:lnTo>
                    <a:pt x="123" y="32"/>
                  </a:lnTo>
                  <a:lnTo>
                    <a:pt x="127" y="33"/>
                  </a:lnTo>
                  <a:lnTo>
                    <a:pt x="134" y="35"/>
                  </a:lnTo>
                  <a:lnTo>
                    <a:pt x="140" y="35"/>
                  </a:lnTo>
                  <a:lnTo>
                    <a:pt x="146" y="36"/>
                  </a:lnTo>
                  <a:lnTo>
                    <a:pt x="152" y="37"/>
                  </a:lnTo>
                  <a:lnTo>
                    <a:pt x="159" y="39"/>
                  </a:lnTo>
                  <a:lnTo>
                    <a:pt x="164" y="39"/>
                  </a:lnTo>
                  <a:lnTo>
                    <a:pt x="170" y="41"/>
                  </a:lnTo>
                  <a:lnTo>
                    <a:pt x="177" y="42"/>
                  </a:lnTo>
                  <a:lnTo>
                    <a:pt x="182" y="43"/>
                  </a:lnTo>
                  <a:lnTo>
                    <a:pt x="189" y="43"/>
                  </a:lnTo>
                  <a:lnTo>
                    <a:pt x="196" y="45"/>
                  </a:lnTo>
                  <a:lnTo>
                    <a:pt x="201" y="45"/>
                  </a:lnTo>
                  <a:lnTo>
                    <a:pt x="208" y="46"/>
                  </a:lnTo>
                  <a:lnTo>
                    <a:pt x="214" y="47"/>
                  </a:lnTo>
                  <a:lnTo>
                    <a:pt x="219" y="48"/>
                  </a:lnTo>
                  <a:lnTo>
                    <a:pt x="225" y="48"/>
                  </a:lnTo>
                  <a:lnTo>
                    <a:pt x="232" y="49"/>
                  </a:lnTo>
                  <a:lnTo>
                    <a:pt x="238" y="49"/>
                  </a:lnTo>
                  <a:lnTo>
                    <a:pt x="243" y="50"/>
                  </a:lnTo>
                  <a:lnTo>
                    <a:pt x="249" y="50"/>
                  </a:lnTo>
                  <a:lnTo>
                    <a:pt x="255" y="51"/>
                  </a:lnTo>
                  <a:lnTo>
                    <a:pt x="260" y="51"/>
                  </a:lnTo>
                  <a:lnTo>
                    <a:pt x="266" y="52"/>
                  </a:lnTo>
                  <a:lnTo>
                    <a:pt x="271" y="52"/>
                  </a:lnTo>
                  <a:lnTo>
                    <a:pt x="277" y="53"/>
                  </a:lnTo>
                  <a:lnTo>
                    <a:pt x="281" y="53"/>
                  </a:lnTo>
                  <a:lnTo>
                    <a:pt x="287" y="53"/>
                  </a:lnTo>
                  <a:lnTo>
                    <a:pt x="292" y="54"/>
                  </a:lnTo>
                  <a:lnTo>
                    <a:pt x="296" y="54"/>
                  </a:lnTo>
                  <a:lnTo>
                    <a:pt x="301" y="54"/>
                  </a:lnTo>
                  <a:lnTo>
                    <a:pt x="305" y="54"/>
                  </a:lnTo>
                  <a:lnTo>
                    <a:pt x="310" y="54"/>
                  </a:lnTo>
                  <a:lnTo>
                    <a:pt x="314" y="54"/>
                  </a:lnTo>
                  <a:lnTo>
                    <a:pt x="317" y="53"/>
                  </a:lnTo>
                  <a:lnTo>
                    <a:pt x="322" y="53"/>
                  </a:lnTo>
                  <a:lnTo>
                    <a:pt x="325" y="53"/>
                  </a:lnTo>
                  <a:lnTo>
                    <a:pt x="329" y="53"/>
                  </a:lnTo>
                  <a:lnTo>
                    <a:pt x="333" y="52"/>
                  </a:lnTo>
                  <a:lnTo>
                    <a:pt x="335" y="51"/>
                  </a:lnTo>
                  <a:lnTo>
                    <a:pt x="339" y="51"/>
                  </a:lnTo>
                  <a:lnTo>
                    <a:pt x="342" y="50"/>
                  </a:lnTo>
                  <a:lnTo>
                    <a:pt x="345" y="50"/>
                  </a:lnTo>
                  <a:lnTo>
                    <a:pt x="347" y="49"/>
                  </a:lnTo>
                  <a:lnTo>
                    <a:pt x="350" y="49"/>
                  </a:lnTo>
                  <a:lnTo>
                    <a:pt x="353" y="49"/>
                  </a:lnTo>
                  <a:lnTo>
                    <a:pt x="354" y="48"/>
                  </a:lnTo>
                  <a:lnTo>
                    <a:pt x="356" y="47"/>
                  </a:lnTo>
                  <a:lnTo>
                    <a:pt x="358" y="46"/>
                  </a:lnTo>
                  <a:lnTo>
                    <a:pt x="360" y="45"/>
                  </a:lnTo>
                  <a:lnTo>
                    <a:pt x="364" y="43"/>
                  </a:lnTo>
                  <a:lnTo>
                    <a:pt x="367" y="42"/>
                  </a:lnTo>
                  <a:lnTo>
                    <a:pt x="369" y="40"/>
                  </a:lnTo>
                  <a:lnTo>
                    <a:pt x="370" y="38"/>
                  </a:lnTo>
                  <a:lnTo>
                    <a:pt x="372" y="36"/>
                  </a:lnTo>
                  <a:lnTo>
                    <a:pt x="372" y="34"/>
                  </a:lnTo>
                  <a:lnTo>
                    <a:pt x="372" y="31"/>
                  </a:lnTo>
                  <a:lnTo>
                    <a:pt x="371" y="30"/>
                  </a:lnTo>
                  <a:lnTo>
                    <a:pt x="369" y="28"/>
                  </a:lnTo>
                  <a:lnTo>
                    <a:pt x="367" y="25"/>
                  </a:lnTo>
                  <a:lnTo>
                    <a:pt x="364" y="23"/>
                  </a:lnTo>
                  <a:lnTo>
                    <a:pt x="361" y="21"/>
                  </a:lnTo>
                  <a:lnTo>
                    <a:pt x="359" y="20"/>
                  </a:lnTo>
                  <a:lnTo>
                    <a:pt x="357" y="19"/>
                  </a:lnTo>
                  <a:lnTo>
                    <a:pt x="355" y="18"/>
                  </a:lnTo>
                  <a:lnTo>
                    <a:pt x="354" y="17"/>
                  </a:lnTo>
                  <a:lnTo>
                    <a:pt x="351" y="16"/>
                  </a:lnTo>
                  <a:lnTo>
                    <a:pt x="348" y="15"/>
                  </a:lnTo>
                  <a:lnTo>
                    <a:pt x="345" y="13"/>
                  </a:lnTo>
                  <a:lnTo>
                    <a:pt x="343" y="13"/>
                  </a:lnTo>
                  <a:lnTo>
                    <a:pt x="339" y="12"/>
                  </a:lnTo>
                  <a:lnTo>
                    <a:pt x="336" y="11"/>
                  </a:lnTo>
                  <a:lnTo>
                    <a:pt x="334" y="10"/>
                  </a:lnTo>
                  <a:lnTo>
                    <a:pt x="331" y="10"/>
                  </a:lnTo>
                  <a:lnTo>
                    <a:pt x="326" y="9"/>
                  </a:lnTo>
                  <a:lnTo>
                    <a:pt x="323" y="8"/>
                  </a:lnTo>
                  <a:lnTo>
                    <a:pt x="319" y="8"/>
                  </a:lnTo>
                  <a:lnTo>
                    <a:pt x="316" y="7"/>
                  </a:lnTo>
                  <a:lnTo>
                    <a:pt x="311" y="6"/>
                  </a:lnTo>
                  <a:lnTo>
                    <a:pt x="307" y="6"/>
                  </a:lnTo>
                  <a:lnTo>
                    <a:pt x="302" y="5"/>
                  </a:lnTo>
                  <a:lnTo>
                    <a:pt x="298" y="5"/>
                  </a:lnTo>
                  <a:lnTo>
                    <a:pt x="293" y="4"/>
                  </a:lnTo>
                  <a:lnTo>
                    <a:pt x="288" y="3"/>
                  </a:lnTo>
                  <a:lnTo>
                    <a:pt x="283" y="2"/>
                  </a:lnTo>
                  <a:lnTo>
                    <a:pt x="278" y="2"/>
                  </a:lnTo>
                  <a:lnTo>
                    <a:pt x="273" y="2"/>
                  </a:lnTo>
                  <a:lnTo>
                    <a:pt x="267" y="1"/>
                  </a:lnTo>
                  <a:lnTo>
                    <a:pt x="261" y="1"/>
                  </a:lnTo>
                  <a:lnTo>
                    <a:pt x="257" y="1"/>
                  </a:lnTo>
                  <a:lnTo>
                    <a:pt x="250" y="1"/>
                  </a:lnTo>
                  <a:lnTo>
                    <a:pt x="244" y="0"/>
                  </a:lnTo>
                  <a:lnTo>
                    <a:pt x="239" y="0"/>
                  </a:lnTo>
                  <a:lnTo>
                    <a:pt x="234" y="0"/>
                  </a:lnTo>
                  <a:lnTo>
                    <a:pt x="227" y="0"/>
                  </a:lnTo>
                  <a:lnTo>
                    <a:pt x="221" y="0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1" y="0"/>
                  </a:lnTo>
                  <a:lnTo>
                    <a:pt x="184" y="0"/>
                  </a:lnTo>
                  <a:lnTo>
                    <a:pt x="179" y="0"/>
                  </a:lnTo>
                  <a:lnTo>
                    <a:pt x="172" y="0"/>
                  </a:lnTo>
                  <a:lnTo>
                    <a:pt x="166" y="1"/>
                  </a:lnTo>
                  <a:lnTo>
                    <a:pt x="160" y="1"/>
                  </a:lnTo>
                  <a:lnTo>
                    <a:pt x="153" y="1"/>
                  </a:lnTo>
                  <a:lnTo>
                    <a:pt x="147" y="1"/>
                  </a:lnTo>
                  <a:lnTo>
                    <a:pt x="142" y="1"/>
                  </a:lnTo>
                  <a:lnTo>
                    <a:pt x="135" y="2"/>
                  </a:lnTo>
                  <a:lnTo>
                    <a:pt x="129" y="2"/>
                  </a:lnTo>
                  <a:lnTo>
                    <a:pt x="123" y="2"/>
                  </a:lnTo>
                  <a:lnTo>
                    <a:pt x="117" y="2"/>
                  </a:lnTo>
                  <a:lnTo>
                    <a:pt x="112" y="3"/>
                  </a:lnTo>
                  <a:lnTo>
                    <a:pt x="105" y="3"/>
                  </a:lnTo>
                  <a:lnTo>
                    <a:pt x="100" y="3"/>
                  </a:lnTo>
                  <a:lnTo>
                    <a:pt x="94" y="4"/>
                  </a:lnTo>
                  <a:lnTo>
                    <a:pt x="88" y="4"/>
                  </a:lnTo>
                  <a:lnTo>
                    <a:pt x="84" y="4"/>
                  </a:lnTo>
                  <a:lnTo>
                    <a:pt x="78" y="4"/>
                  </a:lnTo>
                  <a:lnTo>
                    <a:pt x="73" y="5"/>
                  </a:lnTo>
                  <a:lnTo>
                    <a:pt x="67" y="5"/>
                  </a:lnTo>
                  <a:lnTo>
                    <a:pt x="63" y="5"/>
                  </a:lnTo>
                  <a:lnTo>
                    <a:pt x="58" y="5"/>
                  </a:lnTo>
                  <a:lnTo>
                    <a:pt x="53" y="6"/>
                  </a:lnTo>
                  <a:lnTo>
                    <a:pt x="49" y="6"/>
                  </a:lnTo>
                  <a:lnTo>
                    <a:pt x="45" y="6"/>
                  </a:lnTo>
                  <a:lnTo>
                    <a:pt x="40" y="7"/>
                  </a:lnTo>
                  <a:lnTo>
                    <a:pt x="36" y="7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5" y="8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3" y="9"/>
                  </a:lnTo>
                  <a:lnTo>
                    <a:pt x="10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78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8" name="Freeform 29"/>
            <p:cNvSpPr>
              <a:spLocks/>
            </p:cNvSpPr>
            <p:nvPr/>
          </p:nvSpPr>
          <p:spPr bwMode="auto">
            <a:xfrm>
              <a:off x="1421" y="1091"/>
              <a:ext cx="379" cy="15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0" y="1"/>
                </a:cxn>
                <a:cxn ang="0">
                  <a:pos x="26" y="3"/>
                </a:cxn>
                <a:cxn ang="0">
                  <a:pos x="36" y="5"/>
                </a:cxn>
                <a:cxn ang="0">
                  <a:pos x="47" y="9"/>
                </a:cxn>
                <a:cxn ang="0">
                  <a:pos x="59" y="11"/>
                </a:cxn>
                <a:cxn ang="0">
                  <a:pos x="74" y="15"/>
                </a:cxn>
                <a:cxn ang="0">
                  <a:pos x="89" y="19"/>
                </a:cxn>
                <a:cxn ang="0">
                  <a:pos x="106" y="24"/>
                </a:cxn>
                <a:cxn ang="0">
                  <a:pos x="123" y="29"/>
                </a:cxn>
                <a:cxn ang="0">
                  <a:pos x="141" y="34"/>
                </a:cxn>
                <a:cxn ang="0">
                  <a:pos x="160" y="39"/>
                </a:cxn>
                <a:cxn ang="0">
                  <a:pos x="179" y="45"/>
                </a:cxn>
                <a:cxn ang="0">
                  <a:pos x="198" y="50"/>
                </a:cxn>
                <a:cxn ang="0">
                  <a:pos x="217" y="56"/>
                </a:cxn>
                <a:cxn ang="0">
                  <a:pos x="236" y="63"/>
                </a:cxn>
                <a:cxn ang="0">
                  <a:pos x="254" y="69"/>
                </a:cxn>
                <a:cxn ang="0">
                  <a:pos x="271" y="75"/>
                </a:cxn>
                <a:cxn ang="0">
                  <a:pos x="288" y="82"/>
                </a:cxn>
                <a:cxn ang="0">
                  <a:pos x="304" y="87"/>
                </a:cxn>
                <a:cxn ang="0">
                  <a:pos x="318" y="94"/>
                </a:cxn>
                <a:cxn ang="0">
                  <a:pos x="330" y="100"/>
                </a:cxn>
                <a:cxn ang="0">
                  <a:pos x="342" y="106"/>
                </a:cxn>
                <a:cxn ang="0">
                  <a:pos x="351" y="112"/>
                </a:cxn>
                <a:cxn ang="0">
                  <a:pos x="360" y="117"/>
                </a:cxn>
                <a:cxn ang="0">
                  <a:pos x="367" y="123"/>
                </a:cxn>
                <a:cxn ang="0">
                  <a:pos x="374" y="131"/>
                </a:cxn>
                <a:cxn ang="0">
                  <a:pos x="379" y="140"/>
                </a:cxn>
                <a:cxn ang="0">
                  <a:pos x="378" y="147"/>
                </a:cxn>
                <a:cxn ang="0">
                  <a:pos x="371" y="153"/>
                </a:cxn>
                <a:cxn ang="0">
                  <a:pos x="365" y="155"/>
                </a:cxn>
                <a:cxn ang="0">
                  <a:pos x="358" y="156"/>
                </a:cxn>
                <a:cxn ang="0">
                  <a:pos x="350" y="157"/>
                </a:cxn>
                <a:cxn ang="0">
                  <a:pos x="341" y="156"/>
                </a:cxn>
                <a:cxn ang="0">
                  <a:pos x="330" y="155"/>
                </a:cxn>
                <a:cxn ang="0">
                  <a:pos x="319" y="153"/>
                </a:cxn>
                <a:cxn ang="0">
                  <a:pos x="307" y="151"/>
                </a:cxn>
                <a:cxn ang="0">
                  <a:pos x="293" y="147"/>
                </a:cxn>
                <a:cxn ang="0">
                  <a:pos x="278" y="144"/>
                </a:cxn>
                <a:cxn ang="0">
                  <a:pos x="262" y="138"/>
                </a:cxn>
                <a:cxn ang="0">
                  <a:pos x="246" y="133"/>
                </a:cxn>
                <a:cxn ang="0">
                  <a:pos x="229" y="126"/>
                </a:cxn>
                <a:cxn ang="0">
                  <a:pos x="211" y="120"/>
                </a:cxn>
                <a:cxn ang="0">
                  <a:pos x="193" y="112"/>
                </a:cxn>
                <a:cxn ang="0">
                  <a:pos x="175" y="106"/>
                </a:cxn>
                <a:cxn ang="0">
                  <a:pos x="157" y="97"/>
                </a:cxn>
                <a:cxn ang="0">
                  <a:pos x="139" y="89"/>
                </a:cxn>
                <a:cxn ang="0">
                  <a:pos x="121" y="82"/>
                </a:cxn>
                <a:cxn ang="0">
                  <a:pos x="105" y="75"/>
                </a:cxn>
                <a:cxn ang="0">
                  <a:pos x="88" y="67"/>
                </a:cxn>
                <a:cxn ang="0">
                  <a:pos x="73" y="60"/>
                </a:cxn>
                <a:cxn ang="0">
                  <a:pos x="59" y="53"/>
                </a:cxn>
                <a:cxn ang="0">
                  <a:pos x="45" y="47"/>
                </a:cxn>
                <a:cxn ang="0">
                  <a:pos x="33" y="41"/>
                </a:cxn>
                <a:cxn ang="0">
                  <a:pos x="22" y="36"/>
                </a:cxn>
                <a:cxn ang="0">
                  <a:pos x="14" y="31"/>
                </a:cxn>
                <a:cxn ang="0">
                  <a:pos x="7" y="29"/>
                </a:cxn>
                <a:cxn ang="0">
                  <a:pos x="0" y="25"/>
                </a:cxn>
                <a:cxn ang="0">
                  <a:pos x="13" y="0"/>
                </a:cxn>
              </a:cxnLst>
              <a:rect l="0" t="0" r="r" b="b"/>
              <a:pathLst>
                <a:path w="379" h="157">
                  <a:moveTo>
                    <a:pt x="13" y="0"/>
                  </a:move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9" y="3"/>
                  </a:lnTo>
                  <a:lnTo>
                    <a:pt x="32" y="4"/>
                  </a:lnTo>
                  <a:lnTo>
                    <a:pt x="36" y="5"/>
                  </a:lnTo>
                  <a:lnTo>
                    <a:pt x="39" y="6"/>
                  </a:lnTo>
                  <a:lnTo>
                    <a:pt x="42" y="7"/>
                  </a:lnTo>
                  <a:lnTo>
                    <a:pt x="47" y="9"/>
                  </a:lnTo>
                  <a:lnTo>
                    <a:pt x="51" y="10"/>
                  </a:lnTo>
                  <a:lnTo>
                    <a:pt x="55" y="10"/>
                  </a:lnTo>
                  <a:lnTo>
                    <a:pt x="59" y="11"/>
                  </a:lnTo>
                  <a:lnTo>
                    <a:pt x="64" y="12"/>
                  </a:lnTo>
                  <a:lnTo>
                    <a:pt x="68" y="13"/>
                  </a:lnTo>
                  <a:lnTo>
                    <a:pt x="74" y="15"/>
                  </a:lnTo>
                  <a:lnTo>
                    <a:pt x="78" y="16"/>
                  </a:lnTo>
                  <a:lnTo>
                    <a:pt x="84" y="18"/>
                  </a:lnTo>
                  <a:lnTo>
                    <a:pt x="89" y="19"/>
                  </a:lnTo>
                  <a:lnTo>
                    <a:pt x="95" y="21"/>
                  </a:lnTo>
                  <a:lnTo>
                    <a:pt x="99" y="22"/>
                  </a:lnTo>
                  <a:lnTo>
                    <a:pt x="106" y="24"/>
                  </a:lnTo>
                  <a:lnTo>
                    <a:pt x="111" y="26"/>
                  </a:lnTo>
                  <a:lnTo>
                    <a:pt x="117" y="27"/>
                  </a:lnTo>
                  <a:lnTo>
                    <a:pt x="123" y="29"/>
                  </a:lnTo>
                  <a:lnTo>
                    <a:pt x="130" y="30"/>
                  </a:lnTo>
                  <a:lnTo>
                    <a:pt x="136" y="32"/>
                  </a:lnTo>
                  <a:lnTo>
                    <a:pt x="141" y="34"/>
                  </a:lnTo>
                  <a:lnTo>
                    <a:pt x="148" y="35"/>
                  </a:lnTo>
                  <a:lnTo>
                    <a:pt x="155" y="37"/>
                  </a:lnTo>
                  <a:lnTo>
                    <a:pt x="160" y="39"/>
                  </a:lnTo>
                  <a:lnTo>
                    <a:pt x="167" y="41"/>
                  </a:lnTo>
                  <a:lnTo>
                    <a:pt x="173" y="43"/>
                  </a:lnTo>
                  <a:lnTo>
                    <a:pt x="179" y="45"/>
                  </a:lnTo>
                  <a:lnTo>
                    <a:pt x="185" y="47"/>
                  </a:lnTo>
                  <a:lnTo>
                    <a:pt x="192" y="49"/>
                  </a:lnTo>
                  <a:lnTo>
                    <a:pt x="198" y="50"/>
                  </a:lnTo>
                  <a:lnTo>
                    <a:pt x="205" y="52"/>
                  </a:lnTo>
                  <a:lnTo>
                    <a:pt x="211" y="54"/>
                  </a:lnTo>
                  <a:lnTo>
                    <a:pt x="217" y="56"/>
                  </a:lnTo>
                  <a:lnTo>
                    <a:pt x="224" y="59"/>
                  </a:lnTo>
                  <a:lnTo>
                    <a:pt x="230" y="61"/>
                  </a:lnTo>
                  <a:lnTo>
                    <a:pt x="236" y="63"/>
                  </a:lnTo>
                  <a:lnTo>
                    <a:pt x="242" y="65"/>
                  </a:lnTo>
                  <a:lnTo>
                    <a:pt x="248" y="67"/>
                  </a:lnTo>
                  <a:lnTo>
                    <a:pt x="254" y="69"/>
                  </a:lnTo>
                  <a:lnTo>
                    <a:pt x="260" y="71"/>
                  </a:lnTo>
                  <a:lnTo>
                    <a:pt x="266" y="73"/>
                  </a:lnTo>
                  <a:lnTo>
                    <a:pt x="271" y="75"/>
                  </a:lnTo>
                  <a:lnTo>
                    <a:pt x="277" y="78"/>
                  </a:lnTo>
                  <a:lnTo>
                    <a:pt x="283" y="79"/>
                  </a:lnTo>
                  <a:lnTo>
                    <a:pt x="288" y="82"/>
                  </a:lnTo>
                  <a:lnTo>
                    <a:pt x="293" y="84"/>
                  </a:lnTo>
                  <a:lnTo>
                    <a:pt x="299" y="86"/>
                  </a:lnTo>
                  <a:lnTo>
                    <a:pt x="304" y="87"/>
                  </a:lnTo>
                  <a:lnTo>
                    <a:pt x="309" y="90"/>
                  </a:lnTo>
                  <a:lnTo>
                    <a:pt x="313" y="92"/>
                  </a:lnTo>
                  <a:lnTo>
                    <a:pt x="318" y="94"/>
                  </a:lnTo>
                  <a:lnTo>
                    <a:pt x="322" y="96"/>
                  </a:lnTo>
                  <a:lnTo>
                    <a:pt x="327" y="98"/>
                  </a:lnTo>
                  <a:lnTo>
                    <a:pt x="330" y="100"/>
                  </a:lnTo>
                  <a:lnTo>
                    <a:pt x="334" y="102"/>
                  </a:lnTo>
                  <a:lnTo>
                    <a:pt x="338" y="104"/>
                  </a:lnTo>
                  <a:lnTo>
                    <a:pt x="342" y="106"/>
                  </a:lnTo>
                  <a:lnTo>
                    <a:pt x="345" y="107"/>
                  </a:lnTo>
                  <a:lnTo>
                    <a:pt x="348" y="110"/>
                  </a:lnTo>
                  <a:lnTo>
                    <a:pt x="351" y="112"/>
                  </a:lnTo>
                  <a:lnTo>
                    <a:pt x="354" y="113"/>
                  </a:lnTo>
                  <a:lnTo>
                    <a:pt x="357" y="115"/>
                  </a:lnTo>
                  <a:lnTo>
                    <a:pt x="360" y="117"/>
                  </a:lnTo>
                  <a:lnTo>
                    <a:pt x="362" y="119"/>
                  </a:lnTo>
                  <a:lnTo>
                    <a:pt x="364" y="121"/>
                  </a:lnTo>
                  <a:lnTo>
                    <a:pt x="367" y="123"/>
                  </a:lnTo>
                  <a:lnTo>
                    <a:pt x="368" y="125"/>
                  </a:lnTo>
                  <a:lnTo>
                    <a:pt x="371" y="128"/>
                  </a:lnTo>
                  <a:lnTo>
                    <a:pt x="374" y="131"/>
                  </a:lnTo>
                  <a:lnTo>
                    <a:pt x="376" y="134"/>
                  </a:lnTo>
                  <a:lnTo>
                    <a:pt x="378" y="137"/>
                  </a:lnTo>
                  <a:lnTo>
                    <a:pt x="379" y="140"/>
                  </a:lnTo>
                  <a:lnTo>
                    <a:pt x="379" y="143"/>
                  </a:lnTo>
                  <a:lnTo>
                    <a:pt x="379" y="146"/>
                  </a:lnTo>
                  <a:lnTo>
                    <a:pt x="378" y="147"/>
                  </a:lnTo>
                  <a:lnTo>
                    <a:pt x="376" y="149"/>
                  </a:lnTo>
                  <a:lnTo>
                    <a:pt x="374" y="151"/>
                  </a:lnTo>
                  <a:lnTo>
                    <a:pt x="371" y="153"/>
                  </a:lnTo>
                  <a:lnTo>
                    <a:pt x="368" y="154"/>
                  </a:lnTo>
                  <a:lnTo>
                    <a:pt x="367" y="154"/>
                  </a:lnTo>
                  <a:lnTo>
                    <a:pt x="365" y="155"/>
                  </a:lnTo>
                  <a:lnTo>
                    <a:pt x="363" y="155"/>
                  </a:lnTo>
                  <a:lnTo>
                    <a:pt x="360" y="156"/>
                  </a:lnTo>
                  <a:lnTo>
                    <a:pt x="358" y="156"/>
                  </a:lnTo>
                  <a:lnTo>
                    <a:pt x="355" y="156"/>
                  </a:lnTo>
                  <a:lnTo>
                    <a:pt x="352" y="156"/>
                  </a:lnTo>
                  <a:lnTo>
                    <a:pt x="350" y="157"/>
                  </a:lnTo>
                  <a:lnTo>
                    <a:pt x="348" y="156"/>
                  </a:lnTo>
                  <a:lnTo>
                    <a:pt x="344" y="156"/>
                  </a:lnTo>
                  <a:lnTo>
                    <a:pt x="341" y="156"/>
                  </a:lnTo>
                  <a:lnTo>
                    <a:pt x="338" y="156"/>
                  </a:lnTo>
                  <a:lnTo>
                    <a:pt x="334" y="155"/>
                  </a:lnTo>
                  <a:lnTo>
                    <a:pt x="330" y="155"/>
                  </a:lnTo>
                  <a:lnTo>
                    <a:pt x="327" y="154"/>
                  </a:lnTo>
                  <a:lnTo>
                    <a:pt x="323" y="154"/>
                  </a:lnTo>
                  <a:lnTo>
                    <a:pt x="319" y="153"/>
                  </a:lnTo>
                  <a:lnTo>
                    <a:pt x="315" y="153"/>
                  </a:lnTo>
                  <a:lnTo>
                    <a:pt x="310" y="151"/>
                  </a:lnTo>
                  <a:lnTo>
                    <a:pt x="307" y="151"/>
                  </a:lnTo>
                  <a:lnTo>
                    <a:pt x="302" y="150"/>
                  </a:lnTo>
                  <a:lnTo>
                    <a:pt x="298" y="148"/>
                  </a:lnTo>
                  <a:lnTo>
                    <a:pt x="293" y="147"/>
                  </a:lnTo>
                  <a:lnTo>
                    <a:pt x="289" y="146"/>
                  </a:lnTo>
                  <a:lnTo>
                    <a:pt x="283" y="145"/>
                  </a:lnTo>
                  <a:lnTo>
                    <a:pt x="278" y="144"/>
                  </a:lnTo>
                  <a:lnTo>
                    <a:pt x="272" y="142"/>
                  </a:lnTo>
                  <a:lnTo>
                    <a:pt x="268" y="140"/>
                  </a:lnTo>
                  <a:lnTo>
                    <a:pt x="262" y="138"/>
                  </a:lnTo>
                  <a:lnTo>
                    <a:pt x="257" y="136"/>
                  </a:lnTo>
                  <a:lnTo>
                    <a:pt x="251" y="134"/>
                  </a:lnTo>
                  <a:lnTo>
                    <a:pt x="246" y="133"/>
                  </a:lnTo>
                  <a:lnTo>
                    <a:pt x="240" y="130"/>
                  </a:lnTo>
                  <a:lnTo>
                    <a:pt x="234" y="128"/>
                  </a:lnTo>
                  <a:lnTo>
                    <a:pt x="229" y="126"/>
                  </a:lnTo>
                  <a:lnTo>
                    <a:pt x="223" y="125"/>
                  </a:lnTo>
                  <a:lnTo>
                    <a:pt x="216" y="122"/>
                  </a:lnTo>
                  <a:lnTo>
                    <a:pt x="211" y="120"/>
                  </a:lnTo>
                  <a:lnTo>
                    <a:pt x="205" y="117"/>
                  </a:lnTo>
                  <a:lnTo>
                    <a:pt x="199" y="115"/>
                  </a:lnTo>
                  <a:lnTo>
                    <a:pt x="193" y="112"/>
                  </a:lnTo>
                  <a:lnTo>
                    <a:pt x="187" y="110"/>
                  </a:lnTo>
                  <a:lnTo>
                    <a:pt x="181" y="107"/>
                  </a:lnTo>
                  <a:lnTo>
                    <a:pt x="175" y="106"/>
                  </a:lnTo>
                  <a:lnTo>
                    <a:pt x="169" y="103"/>
                  </a:lnTo>
                  <a:lnTo>
                    <a:pt x="163" y="100"/>
                  </a:lnTo>
                  <a:lnTo>
                    <a:pt x="157" y="97"/>
                  </a:lnTo>
                  <a:lnTo>
                    <a:pt x="152" y="95"/>
                  </a:lnTo>
                  <a:lnTo>
                    <a:pt x="145" y="92"/>
                  </a:lnTo>
                  <a:lnTo>
                    <a:pt x="139" y="89"/>
                  </a:lnTo>
                  <a:lnTo>
                    <a:pt x="134" y="87"/>
                  </a:lnTo>
                  <a:lnTo>
                    <a:pt x="127" y="85"/>
                  </a:lnTo>
                  <a:lnTo>
                    <a:pt x="121" y="82"/>
                  </a:lnTo>
                  <a:lnTo>
                    <a:pt x="116" y="80"/>
                  </a:lnTo>
                  <a:lnTo>
                    <a:pt x="111" y="77"/>
                  </a:lnTo>
                  <a:lnTo>
                    <a:pt x="105" y="75"/>
                  </a:lnTo>
                  <a:lnTo>
                    <a:pt x="99" y="72"/>
                  </a:lnTo>
                  <a:lnTo>
                    <a:pt x="94" y="69"/>
                  </a:lnTo>
                  <a:lnTo>
                    <a:pt x="88" y="67"/>
                  </a:lnTo>
                  <a:lnTo>
                    <a:pt x="83" y="65"/>
                  </a:lnTo>
                  <a:lnTo>
                    <a:pt x="78" y="62"/>
                  </a:lnTo>
                  <a:lnTo>
                    <a:pt x="73" y="60"/>
                  </a:lnTo>
                  <a:lnTo>
                    <a:pt x="68" y="58"/>
                  </a:lnTo>
                  <a:lnTo>
                    <a:pt x="63" y="55"/>
                  </a:lnTo>
                  <a:lnTo>
                    <a:pt x="59" y="53"/>
                  </a:lnTo>
                  <a:lnTo>
                    <a:pt x="54" y="51"/>
                  </a:lnTo>
                  <a:lnTo>
                    <a:pt x="49" y="49"/>
                  </a:lnTo>
                  <a:lnTo>
                    <a:pt x="45" y="47"/>
                  </a:lnTo>
                  <a:lnTo>
                    <a:pt x="41" y="45"/>
                  </a:lnTo>
                  <a:lnTo>
                    <a:pt x="37" y="43"/>
                  </a:lnTo>
                  <a:lnTo>
                    <a:pt x="33" y="41"/>
                  </a:lnTo>
                  <a:lnTo>
                    <a:pt x="30" y="40"/>
                  </a:lnTo>
                  <a:lnTo>
                    <a:pt x="26" y="37"/>
                  </a:lnTo>
                  <a:lnTo>
                    <a:pt x="22" y="36"/>
                  </a:lnTo>
                  <a:lnTo>
                    <a:pt x="20" y="34"/>
                  </a:lnTo>
                  <a:lnTo>
                    <a:pt x="17" y="33"/>
                  </a:lnTo>
                  <a:lnTo>
                    <a:pt x="14" y="31"/>
                  </a:lnTo>
                  <a:lnTo>
                    <a:pt x="12" y="30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3" y="27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9" name="Freeform 30"/>
            <p:cNvSpPr>
              <a:spLocks/>
            </p:cNvSpPr>
            <p:nvPr/>
          </p:nvSpPr>
          <p:spPr bwMode="auto">
            <a:xfrm>
              <a:off x="1430" y="1044"/>
              <a:ext cx="363" cy="67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26" y="39"/>
                </a:cxn>
                <a:cxn ang="0">
                  <a:pos x="33" y="37"/>
                </a:cxn>
                <a:cxn ang="0">
                  <a:pos x="42" y="36"/>
                </a:cxn>
                <a:cxn ang="0">
                  <a:pos x="52" y="34"/>
                </a:cxn>
                <a:cxn ang="0">
                  <a:pos x="64" y="32"/>
                </a:cxn>
                <a:cxn ang="0">
                  <a:pos x="76" y="29"/>
                </a:cxn>
                <a:cxn ang="0">
                  <a:pos x="90" y="26"/>
                </a:cxn>
                <a:cxn ang="0">
                  <a:pos x="105" y="24"/>
                </a:cxn>
                <a:cxn ang="0">
                  <a:pos x="121" y="21"/>
                </a:cxn>
                <a:cxn ang="0">
                  <a:pos x="136" y="18"/>
                </a:cxn>
                <a:cxn ang="0">
                  <a:pos x="152" y="16"/>
                </a:cxn>
                <a:cxn ang="0">
                  <a:pos x="169" y="13"/>
                </a:cxn>
                <a:cxn ang="0">
                  <a:pos x="186" y="10"/>
                </a:cxn>
                <a:cxn ang="0">
                  <a:pos x="204" y="9"/>
                </a:cxn>
                <a:cxn ang="0">
                  <a:pos x="220" y="6"/>
                </a:cxn>
                <a:cxn ang="0">
                  <a:pos x="236" y="4"/>
                </a:cxn>
                <a:cxn ang="0">
                  <a:pos x="252" y="3"/>
                </a:cxn>
                <a:cxn ang="0">
                  <a:pos x="266" y="1"/>
                </a:cxn>
                <a:cxn ang="0">
                  <a:pos x="281" y="1"/>
                </a:cxn>
                <a:cxn ang="0">
                  <a:pos x="294" y="0"/>
                </a:cxn>
                <a:cxn ang="0">
                  <a:pos x="306" y="0"/>
                </a:cxn>
                <a:cxn ang="0">
                  <a:pos x="317" y="0"/>
                </a:cxn>
                <a:cxn ang="0">
                  <a:pos x="327" y="1"/>
                </a:cxn>
                <a:cxn ang="0">
                  <a:pos x="335" y="3"/>
                </a:cxn>
                <a:cxn ang="0">
                  <a:pos x="342" y="4"/>
                </a:cxn>
                <a:cxn ang="0">
                  <a:pos x="349" y="6"/>
                </a:cxn>
                <a:cxn ang="0">
                  <a:pos x="355" y="7"/>
                </a:cxn>
                <a:cxn ang="0">
                  <a:pos x="360" y="12"/>
                </a:cxn>
                <a:cxn ang="0">
                  <a:pos x="363" y="18"/>
                </a:cxn>
                <a:cxn ang="0">
                  <a:pos x="357" y="26"/>
                </a:cxn>
                <a:cxn ang="0">
                  <a:pos x="348" y="32"/>
                </a:cxn>
                <a:cxn ang="0">
                  <a:pos x="340" y="35"/>
                </a:cxn>
                <a:cxn ang="0">
                  <a:pos x="332" y="37"/>
                </a:cxn>
                <a:cxn ang="0">
                  <a:pos x="322" y="40"/>
                </a:cxn>
                <a:cxn ang="0">
                  <a:pos x="311" y="42"/>
                </a:cxn>
                <a:cxn ang="0">
                  <a:pos x="299" y="46"/>
                </a:cxn>
                <a:cxn ang="0">
                  <a:pos x="284" y="47"/>
                </a:cxn>
                <a:cxn ang="0">
                  <a:pos x="269" y="50"/>
                </a:cxn>
                <a:cxn ang="0">
                  <a:pos x="252" y="52"/>
                </a:cxn>
                <a:cxn ang="0">
                  <a:pos x="236" y="54"/>
                </a:cxn>
                <a:cxn ang="0">
                  <a:pos x="217" y="56"/>
                </a:cxn>
                <a:cxn ang="0">
                  <a:pos x="199" y="57"/>
                </a:cxn>
                <a:cxn ang="0">
                  <a:pos x="181" y="57"/>
                </a:cxn>
                <a:cxn ang="0">
                  <a:pos x="162" y="59"/>
                </a:cxn>
                <a:cxn ang="0">
                  <a:pos x="144" y="59"/>
                </a:cxn>
                <a:cxn ang="0">
                  <a:pos x="126" y="61"/>
                </a:cxn>
                <a:cxn ang="0">
                  <a:pos x="108" y="62"/>
                </a:cxn>
                <a:cxn ang="0">
                  <a:pos x="90" y="63"/>
                </a:cxn>
                <a:cxn ang="0">
                  <a:pos x="73" y="64"/>
                </a:cxn>
                <a:cxn ang="0">
                  <a:pos x="59" y="64"/>
                </a:cxn>
                <a:cxn ang="0">
                  <a:pos x="45" y="65"/>
                </a:cxn>
                <a:cxn ang="0">
                  <a:pos x="32" y="65"/>
                </a:cxn>
                <a:cxn ang="0">
                  <a:pos x="22" y="65"/>
                </a:cxn>
                <a:cxn ang="0">
                  <a:pos x="13" y="66"/>
                </a:cxn>
                <a:cxn ang="0">
                  <a:pos x="6" y="66"/>
                </a:cxn>
                <a:cxn ang="0">
                  <a:pos x="2" y="66"/>
                </a:cxn>
                <a:cxn ang="0">
                  <a:pos x="17" y="41"/>
                </a:cxn>
              </a:cxnLst>
              <a:rect l="0" t="0" r="r" b="b"/>
              <a:pathLst>
                <a:path w="363" h="67">
                  <a:moveTo>
                    <a:pt x="17" y="41"/>
                  </a:moveTo>
                  <a:lnTo>
                    <a:pt x="17" y="41"/>
                  </a:lnTo>
                  <a:lnTo>
                    <a:pt x="18" y="41"/>
                  </a:lnTo>
                  <a:lnTo>
                    <a:pt x="21" y="40"/>
                  </a:lnTo>
                  <a:lnTo>
                    <a:pt x="24" y="40"/>
                  </a:lnTo>
                  <a:lnTo>
                    <a:pt x="26" y="39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8" y="37"/>
                  </a:lnTo>
                  <a:lnTo>
                    <a:pt x="42" y="36"/>
                  </a:lnTo>
                  <a:lnTo>
                    <a:pt x="46" y="36"/>
                  </a:lnTo>
                  <a:lnTo>
                    <a:pt x="49" y="35"/>
                  </a:lnTo>
                  <a:lnTo>
                    <a:pt x="52" y="34"/>
                  </a:lnTo>
                  <a:lnTo>
                    <a:pt x="55" y="33"/>
                  </a:lnTo>
                  <a:lnTo>
                    <a:pt x="60" y="33"/>
                  </a:lnTo>
                  <a:lnTo>
                    <a:pt x="64" y="32"/>
                  </a:lnTo>
                  <a:lnTo>
                    <a:pt x="68" y="31"/>
                  </a:lnTo>
                  <a:lnTo>
                    <a:pt x="72" y="30"/>
                  </a:lnTo>
                  <a:lnTo>
                    <a:pt x="76" y="29"/>
                  </a:lnTo>
                  <a:lnTo>
                    <a:pt x="81" y="28"/>
                  </a:lnTo>
                  <a:lnTo>
                    <a:pt x="86" y="27"/>
                  </a:lnTo>
                  <a:lnTo>
                    <a:pt x="90" y="2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4"/>
                  </a:lnTo>
                  <a:lnTo>
                    <a:pt x="110" y="23"/>
                  </a:lnTo>
                  <a:lnTo>
                    <a:pt x="116" y="22"/>
                  </a:lnTo>
                  <a:lnTo>
                    <a:pt x="121" y="21"/>
                  </a:lnTo>
                  <a:lnTo>
                    <a:pt x="126" y="20"/>
                  </a:lnTo>
                  <a:lnTo>
                    <a:pt x="131" y="19"/>
                  </a:lnTo>
                  <a:lnTo>
                    <a:pt x="136" y="18"/>
                  </a:lnTo>
                  <a:lnTo>
                    <a:pt x="142" y="18"/>
                  </a:lnTo>
                  <a:lnTo>
                    <a:pt x="147" y="17"/>
                  </a:lnTo>
                  <a:lnTo>
                    <a:pt x="152" y="16"/>
                  </a:lnTo>
                  <a:lnTo>
                    <a:pt x="158" y="15"/>
                  </a:lnTo>
                  <a:lnTo>
                    <a:pt x="164" y="14"/>
                  </a:lnTo>
                  <a:lnTo>
                    <a:pt x="169" y="13"/>
                  </a:lnTo>
                  <a:lnTo>
                    <a:pt x="175" y="12"/>
                  </a:lnTo>
                  <a:lnTo>
                    <a:pt x="181" y="12"/>
                  </a:lnTo>
                  <a:lnTo>
                    <a:pt x="186" y="10"/>
                  </a:lnTo>
                  <a:lnTo>
                    <a:pt x="192" y="10"/>
                  </a:lnTo>
                  <a:lnTo>
                    <a:pt x="197" y="9"/>
                  </a:lnTo>
                  <a:lnTo>
                    <a:pt x="204" y="9"/>
                  </a:lnTo>
                  <a:lnTo>
                    <a:pt x="208" y="7"/>
                  </a:lnTo>
                  <a:lnTo>
                    <a:pt x="214" y="7"/>
                  </a:lnTo>
                  <a:lnTo>
                    <a:pt x="220" y="6"/>
                  </a:lnTo>
                  <a:lnTo>
                    <a:pt x="225" y="5"/>
                  </a:lnTo>
                  <a:lnTo>
                    <a:pt x="231" y="5"/>
                  </a:lnTo>
                  <a:lnTo>
                    <a:pt x="236" y="4"/>
                  </a:lnTo>
                  <a:lnTo>
                    <a:pt x="242" y="3"/>
                  </a:lnTo>
                  <a:lnTo>
                    <a:pt x="246" y="3"/>
                  </a:lnTo>
                  <a:lnTo>
                    <a:pt x="252" y="3"/>
                  </a:lnTo>
                  <a:lnTo>
                    <a:pt x="257" y="2"/>
                  </a:lnTo>
                  <a:lnTo>
                    <a:pt x="262" y="1"/>
                  </a:lnTo>
                  <a:lnTo>
                    <a:pt x="266" y="1"/>
                  </a:lnTo>
                  <a:lnTo>
                    <a:pt x="271" y="1"/>
                  </a:lnTo>
                  <a:lnTo>
                    <a:pt x="276" y="1"/>
                  </a:lnTo>
                  <a:lnTo>
                    <a:pt x="281" y="1"/>
                  </a:lnTo>
                  <a:lnTo>
                    <a:pt x="286" y="1"/>
                  </a:lnTo>
                  <a:lnTo>
                    <a:pt x="290" y="0"/>
                  </a:lnTo>
                  <a:lnTo>
                    <a:pt x="294" y="0"/>
                  </a:lnTo>
                  <a:lnTo>
                    <a:pt x="298" y="0"/>
                  </a:lnTo>
                  <a:lnTo>
                    <a:pt x="302" y="0"/>
                  </a:lnTo>
                  <a:lnTo>
                    <a:pt x="306" y="0"/>
                  </a:lnTo>
                  <a:lnTo>
                    <a:pt x="310" y="0"/>
                  </a:lnTo>
                  <a:lnTo>
                    <a:pt x="313" y="0"/>
                  </a:lnTo>
                  <a:lnTo>
                    <a:pt x="317" y="0"/>
                  </a:lnTo>
                  <a:lnTo>
                    <a:pt x="320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0" y="1"/>
                  </a:lnTo>
                  <a:lnTo>
                    <a:pt x="332" y="2"/>
                  </a:lnTo>
                  <a:lnTo>
                    <a:pt x="335" y="3"/>
                  </a:lnTo>
                  <a:lnTo>
                    <a:pt x="338" y="3"/>
                  </a:lnTo>
                  <a:lnTo>
                    <a:pt x="340" y="4"/>
                  </a:lnTo>
                  <a:lnTo>
                    <a:pt x="342" y="4"/>
                  </a:lnTo>
                  <a:lnTo>
                    <a:pt x="345" y="5"/>
                  </a:lnTo>
                  <a:lnTo>
                    <a:pt x="347" y="5"/>
                  </a:lnTo>
                  <a:lnTo>
                    <a:pt x="349" y="6"/>
                  </a:lnTo>
                  <a:lnTo>
                    <a:pt x="351" y="6"/>
                  </a:lnTo>
                  <a:lnTo>
                    <a:pt x="353" y="7"/>
                  </a:lnTo>
                  <a:lnTo>
                    <a:pt x="355" y="7"/>
                  </a:lnTo>
                  <a:lnTo>
                    <a:pt x="357" y="9"/>
                  </a:lnTo>
                  <a:lnTo>
                    <a:pt x="358" y="10"/>
                  </a:lnTo>
                  <a:lnTo>
                    <a:pt x="360" y="12"/>
                  </a:lnTo>
                  <a:lnTo>
                    <a:pt x="362" y="13"/>
                  </a:lnTo>
                  <a:lnTo>
                    <a:pt x="363" y="16"/>
                  </a:lnTo>
                  <a:lnTo>
                    <a:pt x="363" y="18"/>
                  </a:lnTo>
                  <a:lnTo>
                    <a:pt x="361" y="22"/>
                  </a:lnTo>
                  <a:lnTo>
                    <a:pt x="359" y="24"/>
                  </a:lnTo>
                  <a:lnTo>
                    <a:pt x="357" y="26"/>
                  </a:lnTo>
                  <a:lnTo>
                    <a:pt x="354" y="29"/>
                  </a:lnTo>
                  <a:lnTo>
                    <a:pt x="350" y="31"/>
                  </a:lnTo>
                  <a:lnTo>
                    <a:pt x="348" y="32"/>
                  </a:lnTo>
                  <a:lnTo>
                    <a:pt x="345" y="33"/>
                  </a:lnTo>
                  <a:lnTo>
                    <a:pt x="343" y="34"/>
                  </a:lnTo>
                  <a:lnTo>
                    <a:pt x="340" y="35"/>
                  </a:lnTo>
                  <a:lnTo>
                    <a:pt x="338" y="36"/>
                  </a:lnTo>
                  <a:lnTo>
                    <a:pt x="335" y="37"/>
                  </a:lnTo>
                  <a:lnTo>
                    <a:pt x="332" y="37"/>
                  </a:lnTo>
                  <a:lnTo>
                    <a:pt x="329" y="38"/>
                  </a:lnTo>
                  <a:lnTo>
                    <a:pt x="325" y="39"/>
                  </a:lnTo>
                  <a:lnTo>
                    <a:pt x="322" y="40"/>
                  </a:lnTo>
                  <a:lnTo>
                    <a:pt x="319" y="41"/>
                  </a:lnTo>
                  <a:lnTo>
                    <a:pt x="316" y="42"/>
                  </a:lnTo>
                  <a:lnTo>
                    <a:pt x="311" y="42"/>
                  </a:lnTo>
                  <a:lnTo>
                    <a:pt x="307" y="44"/>
                  </a:lnTo>
                  <a:lnTo>
                    <a:pt x="302" y="44"/>
                  </a:lnTo>
                  <a:lnTo>
                    <a:pt x="299" y="46"/>
                  </a:lnTo>
                  <a:lnTo>
                    <a:pt x="294" y="46"/>
                  </a:lnTo>
                  <a:lnTo>
                    <a:pt x="289" y="47"/>
                  </a:lnTo>
                  <a:lnTo>
                    <a:pt x="284" y="47"/>
                  </a:lnTo>
                  <a:lnTo>
                    <a:pt x="280" y="49"/>
                  </a:lnTo>
                  <a:lnTo>
                    <a:pt x="274" y="49"/>
                  </a:lnTo>
                  <a:lnTo>
                    <a:pt x="269" y="50"/>
                  </a:lnTo>
                  <a:lnTo>
                    <a:pt x="263" y="50"/>
                  </a:lnTo>
                  <a:lnTo>
                    <a:pt x="259" y="51"/>
                  </a:lnTo>
                  <a:lnTo>
                    <a:pt x="252" y="52"/>
                  </a:lnTo>
                  <a:lnTo>
                    <a:pt x="246" y="53"/>
                  </a:lnTo>
                  <a:lnTo>
                    <a:pt x="241" y="53"/>
                  </a:lnTo>
                  <a:lnTo>
                    <a:pt x="236" y="54"/>
                  </a:lnTo>
                  <a:lnTo>
                    <a:pt x="229" y="54"/>
                  </a:lnTo>
                  <a:lnTo>
                    <a:pt x="223" y="55"/>
                  </a:lnTo>
                  <a:lnTo>
                    <a:pt x="217" y="56"/>
                  </a:lnTo>
                  <a:lnTo>
                    <a:pt x="211" y="56"/>
                  </a:lnTo>
                  <a:lnTo>
                    <a:pt x="205" y="56"/>
                  </a:lnTo>
                  <a:lnTo>
                    <a:pt x="199" y="57"/>
                  </a:lnTo>
                  <a:lnTo>
                    <a:pt x="193" y="57"/>
                  </a:lnTo>
                  <a:lnTo>
                    <a:pt x="186" y="57"/>
                  </a:lnTo>
                  <a:lnTo>
                    <a:pt x="181" y="57"/>
                  </a:lnTo>
                  <a:lnTo>
                    <a:pt x="174" y="58"/>
                  </a:lnTo>
                  <a:lnTo>
                    <a:pt x="167" y="58"/>
                  </a:lnTo>
                  <a:lnTo>
                    <a:pt x="162" y="59"/>
                  </a:lnTo>
                  <a:lnTo>
                    <a:pt x="155" y="59"/>
                  </a:lnTo>
                  <a:lnTo>
                    <a:pt x="149" y="59"/>
                  </a:lnTo>
                  <a:lnTo>
                    <a:pt x="144" y="59"/>
                  </a:lnTo>
                  <a:lnTo>
                    <a:pt x="137" y="60"/>
                  </a:lnTo>
                  <a:lnTo>
                    <a:pt x="131" y="61"/>
                  </a:lnTo>
                  <a:lnTo>
                    <a:pt x="126" y="61"/>
                  </a:lnTo>
                  <a:lnTo>
                    <a:pt x="119" y="61"/>
                  </a:lnTo>
                  <a:lnTo>
                    <a:pt x="113" y="62"/>
                  </a:lnTo>
                  <a:lnTo>
                    <a:pt x="108" y="62"/>
                  </a:lnTo>
                  <a:lnTo>
                    <a:pt x="102" y="62"/>
                  </a:lnTo>
                  <a:lnTo>
                    <a:pt x="95" y="62"/>
                  </a:lnTo>
                  <a:lnTo>
                    <a:pt x="90" y="63"/>
                  </a:lnTo>
                  <a:lnTo>
                    <a:pt x="85" y="63"/>
                  </a:lnTo>
                  <a:lnTo>
                    <a:pt x="79" y="63"/>
                  </a:lnTo>
                  <a:lnTo>
                    <a:pt x="73" y="64"/>
                  </a:lnTo>
                  <a:lnTo>
                    <a:pt x="69" y="64"/>
                  </a:lnTo>
                  <a:lnTo>
                    <a:pt x="64" y="64"/>
                  </a:lnTo>
                  <a:lnTo>
                    <a:pt x="59" y="64"/>
                  </a:lnTo>
                  <a:lnTo>
                    <a:pt x="54" y="64"/>
                  </a:lnTo>
                  <a:lnTo>
                    <a:pt x="50" y="65"/>
                  </a:lnTo>
                  <a:lnTo>
                    <a:pt x="45" y="65"/>
                  </a:lnTo>
                  <a:lnTo>
                    <a:pt x="41" y="65"/>
                  </a:lnTo>
                  <a:lnTo>
                    <a:pt x="36" y="65"/>
                  </a:lnTo>
                  <a:lnTo>
                    <a:pt x="32" y="65"/>
                  </a:lnTo>
                  <a:lnTo>
                    <a:pt x="29" y="65"/>
                  </a:lnTo>
                  <a:lnTo>
                    <a:pt x="25" y="65"/>
                  </a:lnTo>
                  <a:lnTo>
                    <a:pt x="22" y="65"/>
                  </a:lnTo>
                  <a:lnTo>
                    <a:pt x="18" y="66"/>
                  </a:lnTo>
                  <a:lnTo>
                    <a:pt x="15" y="66"/>
                  </a:lnTo>
                  <a:lnTo>
                    <a:pt x="13" y="66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3" y="66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7" y="41"/>
                  </a:lnTo>
                  <a:lnTo>
                    <a:pt x="17" y="41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0" name="Freeform 31"/>
            <p:cNvSpPr>
              <a:spLocks/>
            </p:cNvSpPr>
            <p:nvPr/>
          </p:nvSpPr>
          <p:spPr bwMode="auto">
            <a:xfrm>
              <a:off x="1465" y="811"/>
              <a:ext cx="284" cy="237"/>
            </a:xfrm>
            <a:custGeom>
              <a:avLst/>
              <a:gdLst/>
              <a:ahLst/>
              <a:cxnLst>
                <a:cxn ang="0">
                  <a:pos x="2" y="236"/>
                </a:cxn>
                <a:cxn ang="0">
                  <a:pos x="9" y="231"/>
                </a:cxn>
                <a:cxn ang="0">
                  <a:pos x="15" y="228"/>
                </a:cxn>
                <a:cxn ang="0">
                  <a:pos x="24" y="223"/>
                </a:cxn>
                <a:cxn ang="0">
                  <a:pos x="34" y="218"/>
                </a:cxn>
                <a:cxn ang="0">
                  <a:pos x="45" y="212"/>
                </a:cxn>
                <a:cxn ang="0">
                  <a:pos x="57" y="205"/>
                </a:cxn>
                <a:cxn ang="0">
                  <a:pos x="71" y="197"/>
                </a:cxn>
                <a:cxn ang="0">
                  <a:pos x="85" y="190"/>
                </a:cxn>
                <a:cxn ang="0">
                  <a:pos x="99" y="181"/>
                </a:cxn>
                <a:cxn ang="0">
                  <a:pos x="114" y="172"/>
                </a:cxn>
                <a:cxn ang="0">
                  <a:pos x="130" y="162"/>
                </a:cxn>
                <a:cxn ang="0">
                  <a:pos x="145" y="153"/>
                </a:cxn>
                <a:cxn ang="0">
                  <a:pos x="160" y="143"/>
                </a:cxn>
                <a:cxn ang="0">
                  <a:pos x="175" y="134"/>
                </a:cxn>
                <a:cxn ang="0">
                  <a:pos x="189" y="123"/>
                </a:cxn>
                <a:cxn ang="0">
                  <a:pos x="203" y="113"/>
                </a:cxn>
                <a:cxn ang="0">
                  <a:pos x="216" y="103"/>
                </a:cxn>
                <a:cxn ang="0">
                  <a:pos x="229" y="94"/>
                </a:cxn>
                <a:cxn ang="0">
                  <a:pos x="241" y="84"/>
                </a:cxn>
                <a:cxn ang="0">
                  <a:pos x="250" y="75"/>
                </a:cxn>
                <a:cxn ang="0">
                  <a:pos x="259" y="65"/>
                </a:cxn>
                <a:cxn ang="0">
                  <a:pos x="266" y="57"/>
                </a:cxn>
                <a:cxn ang="0">
                  <a:pos x="272" y="49"/>
                </a:cxn>
                <a:cxn ang="0">
                  <a:pos x="277" y="41"/>
                </a:cxn>
                <a:cxn ang="0">
                  <a:pos x="281" y="34"/>
                </a:cxn>
                <a:cxn ang="0">
                  <a:pos x="284" y="27"/>
                </a:cxn>
                <a:cxn ang="0">
                  <a:pos x="284" y="21"/>
                </a:cxn>
                <a:cxn ang="0">
                  <a:pos x="284" y="13"/>
                </a:cxn>
                <a:cxn ang="0">
                  <a:pos x="281" y="6"/>
                </a:cxn>
                <a:cxn ang="0">
                  <a:pos x="273" y="1"/>
                </a:cxn>
                <a:cxn ang="0">
                  <a:pos x="267" y="0"/>
                </a:cxn>
                <a:cxn ang="0">
                  <a:pos x="262" y="1"/>
                </a:cxn>
                <a:cxn ang="0">
                  <a:pos x="255" y="2"/>
                </a:cxn>
                <a:cxn ang="0">
                  <a:pos x="246" y="5"/>
                </a:cxn>
                <a:cxn ang="0">
                  <a:pos x="238" y="8"/>
                </a:cxn>
                <a:cxn ang="0">
                  <a:pos x="229" y="13"/>
                </a:cxn>
                <a:cxn ang="0">
                  <a:pos x="219" y="18"/>
                </a:cxn>
                <a:cxn ang="0">
                  <a:pos x="208" y="26"/>
                </a:cxn>
                <a:cxn ang="0">
                  <a:pos x="197" y="35"/>
                </a:cxn>
                <a:cxn ang="0">
                  <a:pos x="185" y="43"/>
                </a:cxn>
                <a:cxn ang="0">
                  <a:pos x="172" y="55"/>
                </a:cxn>
                <a:cxn ang="0">
                  <a:pos x="160" y="66"/>
                </a:cxn>
                <a:cxn ang="0">
                  <a:pos x="147" y="78"/>
                </a:cxn>
                <a:cxn ang="0">
                  <a:pos x="133" y="91"/>
                </a:cxn>
                <a:cxn ang="0">
                  <a:pos x="120" y="104"/>
                </a:cxn>
                <a:cxn ang="0">
                  <a:pos x="108" y="117"/>
                </a:cxn>
                <a:cxn ang="0">
                  <a:pos x="94" y="130"/>
                </a:cxn>
                <a:cxn ang="0">
                  <a:pos x="82" y="144"/>
                </a:cxn>
                <a:cxn ang="0">
                  <a:pos x="71" y="156"/>
                </a:cxn>
                <a:cxn ang="0">
                  <a:pos x="59" y="169"/>
                </a:cxn>
                <a:cxn ang="0">
                  <a:pos x="48" y="181"/>
                </a:cxn>
                <a:cxn ang="0">
                  <a:pos x="38" y="192"/>
                </a:cxn>
                <a:cxn ang="0">
                  <a:pos x="29" y="202"/>
                </a:cxn>
                <a:cxn ang="0">
                  <a:pos x="21" y="212"/>
                </a:cxn>
                <a:cxn ang="0">
                  <a:pos x="15" y="219"/>
                </a:cxn>
                <a:cxn ang="0">
                  <a:pos x="8" y="226"/>
                </a:cxn>
                <a:cxn ang="0">
                  <a:pos x="3" y="232"/>
                </a:cxn>
                <a:cxn ang="0">
                  <a:pos x="0" y="237"/>
                </a:cxn>
              </a:cxnLst>
              <a:rect l="0" t="0" r="r" b="b"/>
              <a:pathLst>
                <a:path w="284" h="237">
                  <a:moveTo>
                    <a:pt x="0" y="237"/>
                  </a:moveTo>
                  <a:lnTo>
                    <a:pt x="0" y="236"/>
                  </a:lnTo>
                  <a:lnTo>
                    <a:pt x="2" y="236"/>
                  </a:lnTo>
                  <a:lnTo>
                    <a:pt x="4" y="234"/>
                  </a:lnTo>
                  <a:lnTo>
                    <a:pt x="8" y="232"/>
                  </a:lnTo>
                  <a:lnTo>
                    <a:pt x="9" y="231"/>
                  </a:lnTo>
                  <a:lnTo>
                    <a:pt x="11" y="231"/>
                  </a:lnTo>
                  <a:lnTo>
                    <a:pt x="13" y="229"/>
                  </a:lnTo>
                  <a:lnTo>
                    <a:pt x="15" y="228"/>
                  </a:lnTo>
                  <a:lnTo>
                    <a:pt x="18" y="226"/>
                  </a:lnTo>
                  <a:lnTo>
                    <a:pt x="21" y="225"/>
                  </a:lnTo>
                  <a:lnTo>
                    <a:pt x="24" y="223"/>
                  </a:lnTo>
                  <a:lnTo>
                    <a:pt x="28" y="222"/>
                  </a:lnTo>
                  <a:lnTo>
                    <a:pt x="31" y="219"/>
                  </a:lnTo>
                  <a:lnTo>
                    <a:pt x="34" y="218"/>
                  </a:lnTo>
                  <a:lnTo>
                    <a:pt x="37" y="215"/>
                  </a:lnTo>
                  <a:lnTo>
                    <a:pt x="41" y="213"/>
                  </a:lnTo>
                  <a:lnTo>
                    <a:pt x="45" y="212"/>
                  </a:lnTo>
                  <a:lnTo>
                    <a:pt x="49" y="210"/>
                  </a:lnTo>
                  <a:lnTo>
                    <a:pt x="53" y="207"/>
                  </a:lnTo>
                  <a:lnTo>
                    <a:pt x="57" y="205"/>
                  </a:lnTo>
                  <a:lnTo>
                    <a:pt x="62" y="202"/>
                  </a:lnTo>
                  <a:lnTo>
                    <a:pt x="66" y="199"/>
                  </a:lnTo>
                  <a:lnTo>
                    <a:pt x="71" y="197"/>
                  </a:lnTo>
                  <a:lnTo>
                    <a:pt x="75" y="194"/>
                  </a:lnTo>
                  <a:lnTo>
                    <a:pt x="79" y="192"/>
                  </a:lnTo>
                  <a:lnTo>
                    <a:pt x="85" y="190"/>
                  </a:lnTo>
                  <a:lnTo>
                    <a:pt x="90" y="187"/>
                  </a:lnTo>
                  <a:lnTo>
                    <a:pt x="94" y="184"/>
                  </a:lnTo>
                  <a:lnTo>
                    <a:pt x="99" y="181"/>
                  </a:lnTo>
                  <a:lnTo>
                    <a:pt x="104" y="178"/>
                  </a:lnTo>
                  <a:lnTo>
                    <a:pt x="109" y="174"/>
                  </a:lnTo>
                  <a:lnTo>
                    <a:pt x="114" y="172"/>
                  </a:lnTo>
                  <a:lnTo>
                    <a:pt x="119" y="169"/>
                  </a:lnTo>
                  <a:lnTo>
                    <a:pt x="124" y="165"/>
                  </a:lnTo>
                  <a:lnTo>
                    <a:pt x="130" y="162"/>
                  </a:lnTo>
                  <a:lnTo>
                    <a:pt x="134" y="159"/>
                  </a:lnTo>
                  <a:lnTo>
                    <a:pt x="140" y="155"/>
                  </a:lnTo>
                  <a:lnTo>
                    <a:pt x="145" y="153"/>
                  </a:lnTo>
                  <a:lnTo>
                    <a:pt x="150" y="150"/>
                  </a:lnTo>
                  <a:lnTo>
                    <a:pt x="155" y="146"/>
                  </a:lnTo>
                  <a:lnTo>
                    <a:pt x="160" y="143"/>
                  </a:lnTo>
                  <a:lnTo>
                    <a:pt x="165" y="140"/>
                  </a:lnTo>
                  <a:lnTo>
                    <a:pt x="169" y="136"/>
                  </a:lnTo>
                  <a:lnTo>
                    <a:pt x="175" y="134"/>
                  </a:lnTo>
                  <a:lnTo>
                    <a:pt x="180" y="130"/>
                  </a:lnTo>
                  <a:lnTo>
                    <a:pt x="185" y="127"/>
                  </a:lnTo>
                  <a:lnTo>
                    <a:pt x="189" y="123"/>
                  </a:lnTo>
                  <a:lnTo>
                    <a:pt x="194" y="120"/>
                  </a:lnTo>
                  <a:lnTo>
                    <a:pt x="199" y="116"/>
                  </a:lnTo>
                  <a:lnTo>
                    <a:pt x="203" y="113"/>
                  </a:lnTo>
                  <a:lnTo>
                    <a:pt x="207" y="110"/>
                  </a:lnTo>
                  <a:lnTo>
                    <a:pt x="212" y="107"/>
                  </a:lnTo>
                  <a:lnTo>
                    <a:pt x="216" y="103"/>
                  </a:lnTo>
                  <a:lnTo>
                    <a:pt x="221" y="100"/>
                  </a:lnTo>
                  <a:lnTo>
                    <a:pt x="225" y="96"/>
                  </a:lnTo>
                  <a:lnTo>
                    <a:pt x="229" y="94"/>
                  </a:lnTo>
                  <a:lnTo>
                    <a:pt x="233" y="91"/>
                  </a:lnTo>
                  <a:lnTo>
                    <a:pt x="237" y="87"/>
                  </a:lnTo>
                  <a:lnTo>
                    <a:pt x="241" y="84"/>
                  </a:lnTo>
                  <a:lnTo>
                    <a:pt x="245" y="81"/>
                  </a:lnTo>
                  <a:lnTo>
                    <a:pt x="247" y="77"/>
                  </a:lnTo>
                  <a:lnTo>
                    <a:pt x="250" y="75"/>
                  </a:lnTo>
                  <a:lnTo>
                    <a:pt x="253" y="72"/>
                  </a:lnTo>
                  <a:lnTo>
                    <a:pt x="257" y="69"/>
                  </a:lnTo>
                  <a:lnTo>
                    <a:pt x="259" y="65"/>
                  </a:lnTo>
                  <a:lnTo>
                    <a:pt x="262" y="62"/>
                  </a:lnTo>
                  <a:lnTo>
                    <a:pt x="264" y="59"/>
                  </a:lnTo>
                  <a:lnTo>
                    <a:pt x="266" y="57"/>
                  </a:lnTo>
                  <a:lnTo>
                    <a:pt x="268" y="54"/>
                  </a:lnTo>
                  <a:lnTo>
                    <a:pt x="270" y="52"/>
                  </a:lnTo>
                  <a:lnTo>
                    <a:pt x="272" y="49"/>
                  </a:lnTo>
                  <a:lnTo>
                    <a:pt x="274" y="46"/>
                  </a:lnTo>
                  <a:lnTo>
                    <a:pt x="276" y="43"/>
                  </a:lnTo>
                  <a:lnTo>
                    <a:pt x="277" y="41"/>
                  </a:lnTo>
                  <a:lnTo>
                    <a:pt x="279" y="38"/>
                  </a:lnTo>
                  <a:lnTo>
                    <a:pt x="280" y="37"/>
                  </a:lnTo>
                  <a:lnTo>
                    <a:pt x="281" y="34"/>
                  </a:lnTo>
                  <a:lnTo>
                    <a:pt x="282" y="32"/>
                  </a:lnTo>
                  <a:lnTo>
                    <a:pt x="283" y="30"/>
                  </a:lnTo>
                  <a:lnTo>
                    <a:pt x="284" y="27"/>
                  </a:lnTo>
                  <a:lnTo>
                    <a:pt x="284" y="25"/>
                  </a:lnTo>
                  <a:lnTo>
                    <a:pt x="284" y="23"/>
                  </a:lnTo>
                  <a:lnTo>
                    <a:pt x="284" y="21"/>
                  </a:lnTo>
                  <a:lnTo>
                    <a:pt x="284" y="19"/>
                  </a:lnTo>
                  <a:lnTo>
                    <a:pt x="284" y="16"/>
                  </a:lnTo>
                  <a:lnTo>
                    <a:pt x="284" y="13"/>
                  </a:lnTo>
                  <a:lnTo>
                    <a:pt x="284" y="10"/>
                  </a:lnTo>
                  <a:lnTo>
                    <a:pt x="283" y="8"/>
                  </a:lnTo>
                  <a:lnTo>
                    <a:pt x="281" y="6"/>
                  </a:lnTo>
                  <a:lnTo>
                    <a:pt x="279" y="4"/>
                  </a:lnTo>
                  <a:lnTo>
                    <a:pt x="276" y="2"/>
                  </a:lnTo>
                  <a:lnTo>
                    <a:pt x="273" y="1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5" y="0"/>
                  </a:lnTo>
                  <a:lnTo>
                    <a:pt x="264" y="0"/>
                  </a:lnTo>
                  <a:lnTo>
                    <a:pt x="262" y="1"/>
                  </a:lnTo>
                  <a:lnTo>
                    <a:pt x="259" y="1"/>
                  </a:lnTo>
                  <a:lnTo>
                    <a:pt x="258" y="2"/>
                  </a:lnTo>
                  <a:lnTo>
                    <a:pt x="255" y="2"/>
                  </a:lnTo>
                  <a:lnTo>
                    <a:pt x="252" y="3"/>
                  </a:lnTo>
                  <a:lnTo>
                    <a:pt x="249" y="4"/>
                  </a:lnTo>
                  <a:lnTo>
                    <a:pt x="246" y="5"/>
                  </a:lnTo>
                  <a:lnTo>
                    <a:pt x="244" y="6"/>
                  </a:lnTo>
                  <a:lnTo>
                    <a:pt x="241" y="7"/>
                  </a:lnTo>
                  <a:lnTo>
                    <a:pt x="238" y="8"/>
                  </a:lnTo>
                  <a:lnTo>
                    <a:pt x="235" y="10"/>
                  </a:lnTo>
                  <a:lnTo>
                    <a:pt x="232" y="11"/>
                  </a:lnTo>
                  <a:lnTo>
                    <a:pt x="229" y="13"/>
                  </a:lnTo>
                  <a:lnTo>
                    <a:pt x="226" y="15"/>
                  </a:lnTo>
                  <a:lnTo>
                    <a:pt x="223" y="17"/>
                  </a:lnTo>
                  <a:lnTo>
                    <a:pt x="219" y="18"/>
                  </a:lnTo>
                  <a:lnTo>
                    <a:pt x="216" y="21"/>
                  </a:lnTo>
                  <a:lnTo>
                    <a:pt x="212" y="23"/>
                  </a:lnTo>
                  <a:lnTo>
                    <a:pt x="208" y="26"/>
                  </a:lnTo>
                  <a:lnTo>
                    <a:pt x="205" y="28"/>
                  </a:lnTo>
                  <a:lnTo>
                    <a:pt x="201" y="31"/>
                  </a:lnTo>
                  <a:lnTo>
                    <a:pt x="197" y="35"/>
                  </a:lnTo>
                  <a:lnTo>
                    <a:pt x="193" y="37"/>
                  </a:lnTo>
                  <a:lnTo>
                    <a:pt x="188" y="40"/>
                  </a:lnTo>
                  <a:lnTo>
                    <a:pt x="185" y="43"/>
                  </a:lnTo>
                  <a:lnTo>
                    <a:pt x="181" y="47"/>
                  </a:lnTo>
                  <a:lnTo>
                    <a:pt x="177" y="51"/>
                  </a:lnTo>
                  <a:lnTo>
                    <a:pt x="172" y="55"/>
                  </a:lnTo>
                  <a:lnTo>
                    <a:pt x="168" y="58"/>
                  </a:lnTo>
                  <a:lnTo>
                    <a:pt x="164" y="62"/>
                  </a:lnTo>
                  <a:lnTo>
                    <a:pt x="160" y="66"/>
                  </a:lnTo>
                  <a:lnTo>
                    <a:pt x="155" y="70"/>
                  </a:lnTo>
                  <a:lnTo>
                    <a:pt x="151" y="75"/>
                  </a:lnTo>
                  <a:lnTo>
                    <a:pt x="147" y="78"/>
                  </a:lnTo>
                  <a:lnTo>
                    <a:pt x="143" y="83"/>
                  </a:lnTo>
                  <a:lnTo>
                    <a:pt x="138" y="87"/>
                  </a:lnTo>
                  <a:lnTo>
                    <a:pt x="133" y="91"/>
                  </a:lnTo>
                  <a:lnTo>
                    <a:pt x="129" y="95"/>
                  </a:lnTo>
                  <a:lnTo>
                    <a:pt x="125" y="99"/>
                  </a:lnTo>
                  <a:lnTo>
                    <a:pt x="120" y="104"/>
                  </a:lnTo>
                  <a:lnTo>
                    <a:pt x="116" y="109"/>
                  </a:lnTo>
                  <a:lnTo>
                    <a:pt x="111" y="113"/>
                  </a:lnTo>
                  <a:lnTo>
                    <a:pt x="108" y="117"/>
                  </a:lnTo>
                  <a:lnTo>
                    <a:pt x="103" y="121"/>
                  </a:lnTo>
                  <a:lnTo>
                    <a:pt x="99" y="126"/>
                  </a:lnTo>
                  <a:lnTo>
                    <a:pt x="94" y="130"/>
                  </a:lnTo>
                  <a:lnTo>
                    <a:pt x="91" y="134"/>
                  </a:lnTo>
                  <a:lnTo>
                    <a:pt x="86" y="139"/>
                  </a:lnTo>
                  <a:lnTo>
                    <a:pt x="82" y="144"/>
                  </a:lnTo>
                  <a:lnTo>
                    <a:pt x="78" y="148"/>
                  </a:lnTo>
                  <a:lnTo>
                    <a:pt x="74" y="153"/>
                  </a:lnTo>
                  <a:lnTo>
                    <a:pt x="71" y="156"/>
                  </a:lnTo>
                  <a:lnTo>
                    <a:pt x="67" y="161"/>
                  </a:lnTo>
                  <a:lnTo>
                    <a:pt x="62" y="165"/>
                  </a:lnTo>
                  <a:lnTo>
                    <a:pt x="59" y="169"/>
                  </a:lnTo>
                  <a:lnTo>
                    <a:pt x="55" y="173"/>
                  </a:lnTo>
                  <a:lnTo>
                    <a:pt x="52" y="177"/>
                  </a:lnTo>
                  <a:lnTo>
                    <a:pt x="48" y="181"/>
                  </a:lnTo>
                  <a:lnTo>
                    <a:pt x="45" y="185"/>
                  </a:lnTo>
                  <a:lnTo>
                    <a:pt x="41" y="188"/>
                  </a:lnTo>
                  <a:lnTo>
                    <a:pt x="38" y="192"/>
                  </a:lnTo>
                  <a:lnTo>
                    <a:pt x="34" y="195"/>
                  </a:lnTo>
                  <a:lnTo>
                    <a:pt x="32" y="199"/>
                  </a:lnTo>
                  <a:lnTo>
                    <a:pt x="29" y="202"/>
                  </a:lnTo>
                  <a:lnTo>
                    <a:pt x="26" y="205"/>
                  </a:lnTo>
                  <a:lnTo>
                    <a:pt x="23" y="209"/>
                  </a:lnTo>
                  <a:lnTo>
                    <a:pt x="21" y="212"/>
                  </a:lnTo>
                  <a:lnTo>
                    <a:pt x="18" y="214"/>
                  </a:lnTo>
                  <a:lnTo>
                    <a:pt x="16" y="216"/>
                  </a:lnTo>
                  <a:lnTo>
                    <a:pt x="15" y="219"/>
                  </a:lnTo>
                  <a:lnTo>
                    <a:pt x="12" y="222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6" y="228"/>
                  </a:lnTo>
                  <a:lnTo>
                    <a:pt x="5" y="230"/>
                  </a:lnTo>
                  <a:lnTo>
                    <a:pt x="3" y="232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FF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1" name="Freeform 32"/>
            <p:cNvSpPr>
              <a:spLocks/>
            </p:cNvSpPr>
            <p:nvPr/>
          </p:nvSpPr>
          <p:spPr bwMode="auto">
            <a:xfrm>
              <a:off x="1427" y="869"/>
              <a:ext cx="299" cy="191"/>
            </a:xfrm>
            <a:custGeom>
              <a:avLst/>
              <a:gdLst/>
              <a:ahLst/>
              <a:cxnLst>
                <a:cxn ang="0">
                  <a:pos x="41" y="173"/>
                </a:cxn>
                <a:cxn ang="0">
                  <a:pos x="49" y="171"/>
                </a:cxn>
                <a:cxn ang="0">
                  <a:pos x="57" y="167"/>
                </a:cxn>
                <a:cxn ang="0">
                  <a:pos x="67" y="163"/>
                </a:cxn>
                <a:cxn ang="0">
                  <a:pos x="79" y="158"/>
                </a:cxn>
                <a:cxn ang="0">
                  <a:pos x="93" y="153"/>
                </a:cxn>
                <a:cxn ang="0">
                  <a:pos x="109" y="147"/>
                </a:cxn>
                <a:cxn ang="0">
                  <a:pos x="124" y="141"/>
                </a:cxn>
                <a:cxn ang="0">
                  <a:pos x="140" y="134"/>
                </a:cxn>
                <a:cxn ang="0">
                  <a:pos x="156" y="128"/>
                </a:cxn>
                <a:cxn ang="0">
                  <a:pos x="173" y="121"/>
                </a:cxn>
                <a:cxn ang="0">
                  <a:pos x="188" y="115"/>
                </a:cxn>
                <a:cxn ang="0">
                  <a:pos x="205" y="107"/>
                </a:cxn>
                <a:cxn ang="0">
                  <a:pos x="219" y="101"/>
                </a:cxn>
                <a:cxn ang="0">
                  <a:pos x="231" y="95"/>
                </a:cxn>
                <a:cxn ang="0">
                  <a:pos x="244" y="89"/>
                </a:cxn>
                <a:cxn ang="0">
                  <a:pos x="254" y="84"/>
                </a:cxn>
                <a:cxn ang="0">
                  <a:pos x="263" y="79"/>
                </a:cxn>
                <a:cxn ang="0">
                  <a:pos x="275" y="73"/>
                </a:cxn>
                <a:cxn ang="0">
                  <a:pos x="284" y="66"/>
                </a:cxn>
                <a:cxn ang="0">
                  <a:pos x="293" y="60"/>
                </a:cxn>
                <a:cxn ang="0">
                  <a:pos x="297" y="51"/>
                </a:cxn>
                <a:cxn ang="0">
                  <a:pos x="298" y="39"/>
                </a:cxn>
                <a:cxn ang="0">
                  <a:pos x="299" y="25"/>
                </a:cxn>
                <a:cxn ang="0">
                  <a:pos x="296" y="11"/>
                </a:cxn>
                <a:cxn ang="0">
                  <a:pos x="288" y="2"/>
                </a:cxn>
                <a:cxn ang="0">
                  <a:pos x="282" y="0"/>
                </a:cxn>
                <a:cxn ang="0">
                  <a:pos x="271" y="1"/>
                </a:cxn>
                <a:cxn ang="0">
                  <a:pos x="260" y="4"/>
                </a:cxn>
                <a:cxn ang="0">
                  <a:pos x="251" y="7"/>
                </a:cxn>
                <a:cxn ang="0">
                  <a:pos x="244" y="10"/>
                </a:cxn>
                <a:cxn ang="0">
                  <a:pos x="234" y="14"/>
                </a:cxn>
                <a:cxn ang="0">
                  <a:pos x="226" y="18"/>
                </a:cxn>
                <a:cxn ang="0">
                  <a:pos x="215" y="23"/>
                </a:cxn>
                <a:cxn ang="0">
                  <a:pos x="206" y="28"/>
                </a:cxn>
                <a:cxn ang="0">
                  <a:pos x="194" y="34"/>
                </a:cxn>
                <a:cxn ang="0">
                  <a:pos x="184" y="39"/>
                </a:cxn>
                <a:cxn ang="0">
                  <a:pos x="172" y="46"/>
                </a:cxn>
                <a:cxn ang="0">
                  <a:pos x="161" y="53"/>
                </a:cxn>
                <a:cxn ang="0">
                  <a:pos x="149" y="59"/>
                </a:cxn>
                <a:cxn ang="0">
                  <a:pos x="137" y="66"/>
                </a:cxn>
                <a:cxn ang="0">
                  <a:pos x="126" y="74"/>
                </a:cxn>
                <a:cxn ang="0">
                  <a:pos x="114" y="80"/>
                </a:cxn>
                <a:cxn ang="0">
                  <a:pos x="103" y="88"/>
                </a:cxn>
                <a:cxn ang="0">
                  <a:pos x="91" y="95"/>
                </a:cxn>
                <a:cxn ang="0">
                  <a:pos x="80" y="102"/>
                </a:cxn>
                <a:cxn ang="0">
                  <a:pos x="70" y="109"/>
                </a:cxn>
                <a:cxn ang="0">
                  <a:pos x="59" y="116"/>
                </a:cxn>
                <a:cxn ang="0">
                  <a:pos x="50" y="123"/>
                </a:cxn>
                <a:cxn ang="0">
                  <a:pos x="41" y="130"/>
                </a:cxn>
                <a:cxn ang="0">
                  <a:pos x="34" y="136"/>
                </a:cxn>
                <a:cxn ang="0">
                  <a:pos x="24" y="144"/>
                </a:cxn>
                <a:cxn ang="0">
                  <a:pos x="12" y="154"/>
                </a:cxn>
                <a:cxn ang="0">
                  <a:pos x="3" y="160"/>
                </a:cxn>
                <a:cxn ang="0">
                  <a:pos x="9" y="191"/>
                </a:cxn>
              </a:cxnLst>
              <a:rect l="0" t="0" r="r" b="b"/>
              <a:pathLst>
                <a:path w="299" h="191">
                  <a:moveTo>
                    <a:pt x="38" y="175"/>
                  </a:moveTo>
                  <a:lnTo>
                    <a:pt x="38" y="174"/>
                  </a:lnTo>
                  <a:lnTo>
                    <a:pt x="39" y="174"/>
                  </a:lnTo>
                  <a:lnTo>
                    <a:pt x="41" y="173"/>
                  </a:lnTo>
                  <a:lnTo>
                    <a:pt x="44" y="173"/>
                  </a:lnTo>
                  <a:lnTo>
                    <a:pt x="45" y="172"/>
                  </a:lnTo>
                  <a:lnTo>
                    <a:pt x="47" y="172"/>
                  </a:lnTo>
                  <a:lnTo>
                    <a:pt x="49" y="171"/>
                  </a:lnTo>
                  <a:lnTo>
                    <a:pt x="51" y="170"/>
                  </a:lnTo>
                  <a:lnTo>
                    <a:pt x="53" y="169"/>
                  </a:lnTo>
                  <a:lnTo>
                    <a:pt x="54" y="168"/>
                  </a:lnTo>
                  <a:lnTo>
                    <a:pt x="57" y="167"/>
                  </a:lnTo>
                  <a:lnTo>
                    <a:pt x="59" y="167"/>
                  </a:lnTo>
                  <a:lnTo>
                    <a:pt x="62" y="165"/>
                  </a:lnTo>
                  <a:lnTo>
                    <a:pt x="65" y="164"/>
                  </a:lnTo>
                  <a:lnTo>
                    <a:pt x="67" y="163"/>
                  </a:lnTo>
                  <a:lnTo>
                    <a:pt x="71" y="162"/>
                  </a:lnTo>
                  <a:lnTo>
                    <a:pt x="73" y="161"/>
                  </a:lnTo>
                  <a:lnTo>
                    <a:pt x="76" y="160"/>
                  </a:lnTo>
                  <a:lnTo>
                    <a:pt x="79" y="158"/>
                  </a:lnTo>
                  <a:lnTo>
                    <a:pt x="83" y="157"/>
                  </a:lnTo>
                  <a:lnTo>
                    <a:pt x="87" y="155"/>
                  </a:lnTo>
                  <a:lnTo>
                    <a:pt x="90" y="154"/>
                  </a:lnTo>
                  <a:lnTo>
                    <a:pt x="93" y="153"/>
                  </a:lnTo>
                  <a:lnTo>
                    <a:pt x="97" y="152"/>
                  </a:lnTo>
                  <a:lnTo>
                    <a:pt x="100" y="150"/>
                  </a:lnTo>
                  <a:lnTo>
                    <a:pt x="105" y="149"/>
                  </a:lnTo>
                  <a:lnTo>
                    <a:pt x="109" y="147"/>
                  </a:lnTo>
                  <a:lnTo>
                    <a:pt x="112" y="146"/>
                  </a:lnTo>
                  <a:lnTo>
                    <a:pt x="116" y="144"/>
                  </a:lnTo>
                  <a:lnTo>
                    <a:pt x="120" y="143"/>
                  </a:lnTo>
                  <a:lnTo>
                    <a:pt x="124" y="141"/>
                  </a:lnTo>
                  <a:lnTo>
                    <a:pt x="129" y="139"/>
                  </a:lnTo>
                  <a:lnTo>
                    <a:pt x="132" y="137"/>
                  </a:lnTo>
                  <a:lnTo>
                    <a:pt x="136" y="136"/>
                  </a:lnTo>
                  <a:lnTo>
                    <a:pt x="140" y="134"/>
                  </a:lnTo>
                  <a:lnTo>
                    <a:pt x="144" y="133"/>
                  </a:lnTo>
                  <a:lnTo>
                    <a:pt x="149" y="132"/>
                  </a:lnTo>
                  <a:lnTo>
                    <a:pt x="152" y="130"/>
                  </a:lnTo>
                  <a:lnTo>
                    <a:pt x="156" y="128"/>
                  </a:lnTo>
                  <a:lnTo>
                    <a:pt x="161" y="126"/>
                  </a:lnTo>
                  <a:lnTo>
                    <a:pt x="165" y="124"/>
                  </a:lnTo>
                  <a:lnTo>
                    <a:pt x="168" y="123"/>
                  </a:lnTo>
                  <a:lnTo>
                    <a:pt x="173" y="121"/>
                  </a:lnTo>
                  <a:lnTo>
                    <a:pt x="177" y="119"/>
                  </a:lnTo>
                  <a:lnTo>
                    <a:pt x="181" y="117"/>
                  </a:lnTo>
                  <a:lnTo>
                    <a:pt x="185" y="115"/>
                  </a:lnTo>
                  <a:lnTo>
                    <a:pt x="188" y="115"/>
                  </a:lnTo>
                  <a:lnTo>
                    <a:pt x="193" y="113"/>
                  </a:lnTo>
                  <a:lnTo>
                    <a:pt x="196" y="111"/>
                  </a:lnTo>
                  <a:lnTo>
                    <a:pt x="200" y="109"/>
                  </a:lnTo>
                  <a:lnTo>
                    <a:pt x="205" y="107"/>
                  </a:lnTo>
                  <a:lnTo>
                    <a:pt x="208" y="106"/>
                  </a:lnTo>
                  <a:lnTo>
                    <a:pt x="211" y="104"/>
                  </a:lnTo>
                  <a:lnTo>
                    <a:pt x="215" y="103"/>
                  </a:lnTo>
                  <a:lnTo>
                    <a:pt x="219" y="101"/>
                  </a:lnTo>
                  <a:lnTo>
                    <a:pt x="222" y="99"/>
                  </a:lnTo>
                  <a:lnTo>
                    <a:pt x="226" y="97"/>
                  </a:lnTo>
                  <a:lnTo>
                    <a:pt x="228" y="96"/>
                  </a:lnTo>
                  <a:lnTo>
                    <a:pt x="231" y="95"/>
                  </a:lnTo>
                  <a:lnTo>
                    <a:pt x="235" y="94"/>
                  </a:lnTo>
                  <a:lnTo>
                    <a:pt x="238" y="92"/>
                  </a:lnTo>
                  <a:lnTo>
                    <a:pt x="241" y="91"/>
                  </a:lnTo>
                  <a:lnTo>
                    <a:pt x="244" y="89"/>
                  </a:lnTo>
                  <a:lnTo>
                    <a:pt x="246" y="88"/>
                  </a:lnTo>
                  <a:lnTo>
                    <a:pt x="248" y="87"/>
                  </a:lnTo>
                  <a:lnTo>
                    <a:pt x="251" y="85"/>
                  </a:lnTo>
                  <a:lnTo>
                    <a:pt x="254" y="84"/>
                  </a:lnTo>
                  <a:lnTo>
                    <a:pt x="256" y="83"/>
                  </a:lnTo>
                  <a:lnTo>
                    <a:pt x="258" y="82"/>
                  </a:lnTo>
                  <a:lnTo>
                    <a:pt x="261" y="80"/>
                  </a:lnTo>
                  <a:lnTo>
                    <a:pt x="263" y="79"/>
                  </a:lnTo>
                  <a:lnTo>
                    <a:pt x="265" y="78"/>
                  </a:lnTo>
                  <a:lnTo>
                    <a:pt x="268" y="76"/>
                  </a:lnTo>
                  <a:lnTo>
                    <a:pt x="272" y="75"/>
                  </a:lnTo>
                  <a:lnTo>
                    <a:pt x="275" y="73"/>
                  </a:lnTo>
                  <a:lnTo>
                    <a:pt x="278" y="71"/>
                  </a:lnTo>
                  <a:lnTo>
                    <a:pt x="281" y="69"/>
                  </a:lnTo>
                  <a:lnTo>
                    <a:pt x="284" y="68"/>
                  </a:lnTo>
                  <a:lnTo>
                    <a:pt x="284" y="66"/>
                  </a:lnTo>
                  <a:lnTo>
                    <a:pt x="287" y="65"/>
                  </a:lnTo>
                  <a:lnTo>
                    <a:pt x="289" y="64"/>
                  </a:lnTo>
                  <a:lnTo>
                    <a:pt x="290" y="63"/>
                  </a:lnTo>
                  <a:lnTo>
                    <a:pt x="293" y="60"/>
                  </a:lnTo>
                  <a:lnTo>
                    <a:pt x="295" y="58"/>
                  </a:lnTo>
                  <a:lnTo>
                    <a:pt x="296" y="56"/>
                  </a:lnTo>
                  <a:lnTo>
                    <a:pt x="297" y="54"/>
                  </a:lnTo>
                  <a:lnTo>
                    <a:pt x="297" y="51"/>
                  </a:lnTo>
                  <a:lnTo>
                    <a:pt x="297" y="48"/>
                  </a:lnTo>
                  <a:lnTo>
                    <a:pt x="298" y="45"/>
                  </a:lnTo>
                  <a:lnTo>
                    <a:pt x="298" y="42"/>
                  </a:lnTo>
                  <a:lnTo>
                    <a:pt x="298" y="39"/>
                  </a:lnTo>
                  <a:lnTo>
                    <a:pt x="298" y="36"/>
                  </a:lnTo>
                  <a:lnTo>
                    <a:pt x="299" y="33"/>
                  </a:lnTo>
                  <a:lnTo>
                    <a:pt x="299" y="29"/>
                  </a:lnTo>
                  <a:lnTo>
                    <a:pt x="299" y="25"/>
                  </a:lnTo>
                  <a:lnTo>
                    <a:pt x="299" y="21"/>
                  </a:lnTo>
                  <a:lnTo>
                    <a:pt x="298" y="18"/>
                  </a:lnTo>
                  <a:lnTo>
                    <a:pt x="297" y="14"/>
                  </a:lnTo>
                  <a:lnTo>
                    <a:pt x="296" y="11"/>
                  </a:lnTo>
                  <a:lnTo>
                    <a:pt x="295" y="8"/>
                  </a:lnTo>
                  <a:lnTo>
                    <a:pt x="292" y="5"/>
                  </a:lnTo>
                  <a:lnTo>
                    <a:pt x="290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5" y="0"/>
                  </a:lnTo>
                  <a:lnTo>
                    <a:pt x="284" y="0"/>
                  </a:lnTo>
                  <a:lnTo>
                    <a:pt x="282" y="0"/>
                  </a:lnTo>
                  <a:lnTo>
                    <a:pt x="279" y="0"/>
                  </a:lnTo>
                  <a:lnTo>
                    <a:pt x="277" y="0"/>
                  </a:lnTo>
                  <a:lnTo>
                    <a:pt x="275" y="1"/>
                  </a:lnTo>
                  <a:lnTo>
                    <a:pt x="271" y="1"/>
                  </a:lnTo>
                  <a:lnTo>
                    <a:pt x="268" y="1"/>
                  </a:lnTo>
                  <a:lnTo>
                    <a:pt x="265" y="2"/>
                  </a:lnTo>
                  <a:lnTo>
                    <a:pt x="262" y="3"/>
                  </a:lnTo>
                  <a:lnTo>
                    <a:pt x="260" y="4"/>
                  </a:lnTo>
                  <a:lnTo>
                    <a:pt x="258" y="4"/>
                  </a:lnTo>
                  <a:lnTo>
                    <a:pt x="255" y="5"/>
                  </a:lnTo>
                  <a:lnTo>
                    <a:pt x="254" y="6"/>
                  </a:lnTo>
                  <a:lnTo>
                    <a:pt x="251" y="7"/>
                  </a:lnTo>
                  <a:lnTo>
                    <a:pt x="249" y="7"/>
                  </a:lnTo>
                  <a:lnTo>
                    <a:pt x="247" y="8"/>
                  </a:lnTo>
                  <a:lnTo>
                    <a:pt x="245" y="9"/>
                  </a:lnTo>
                  <a:lnTo>
                    <a:pt x="244" y="10"/>
                  </a:lnTo>
                  <a:lnTo>
                    <a:pt x="241" y="11"/>
                  </a:lnTo>
                  <a:lnTo>
                    <a:pt x="239" y="12"/>
                  </a:lnTo>
                  <a:lnTo>
                    <a:pt x="237" y="13"/>
                  </a:lnTo>
                  <a:lnTo>
                    <a:pt x="234" y="14"/>
                  </a:lnTo>
                  <a:lnTo>
                    <a:pt x="232" y="15"/>
                  </a:lnTo>
                  <a:lnTo>
                    <a:pt x="230" y="16"/>
                  </a:lnTo>
                  <a:lnTo>
                    <a:pt x="228" y="18"/>
                  </a:lnTo>
                  <a:lnTo>
                    <a:pt x="226" y="18"/>
                  </a:lnTo>
                  <a:lnTo>
                    <a:pt x="223" y="19"/>
                  </a:lnTo>
                  <a:lnTo>
                    <a:pt x="220" y="20"/>
                  </a:lnTo>
                  <a:lnTo>
                    <a:pt x="218" y="22"/>
                  </a:lnTo>
                  <a:lnTo>
                    <a:pt x="215" y="23"/>
                  </a:lnTo>
                  <a:lnTo>
                    <a:pt x="213" y="24"/>
                  </a:lnTo>
                  <a:lnTo>
                    <a:pt x="210" y="26"/>
                  </a:lnTo>
                  <a:lnTo>
                    <a:pt x="208" y="27"/>
                  </a:lnTo>
                  <a:lnTo>
                    <a:pt x="206" y="28"/>
                  </a:lnTo>
                  <a:lnTo>
                    <a:pt x="203" y="30"/>
                  </a:lnTo>
                  <a:lnTo>
                    <a:pt x="200" y="31"/>
                  </a:lnTo>
                  <a:lnTo>
                    <a:pt x="197" y="33"/>
                  </a:lnTo>
                  <a:lnTo>
                    <a:pt x="194" y="34"/>
                  </a:lnTo>
                  <a:lnTo>
                    <a:pt x="192" y="36"/>
                  </a:lnTo>
                  <a:lnTo>
                    <a:pt x="189" y="37"/>
                  </a:lnTo>
                  <a:lnTo>
                    <a:pt x="187" y="38"/>
                  </a:lnTo>
                  <a:lnTo>
                    <a:pt x="184" y="39"/>
                  </a:lnTo>
                  <a:lnTo>
                    <a:pt x="181" y="41"/>
                  </a:lnTo>
                  <a:lnTo>
                    <a:pt x="178" y="43"/>
                  </a:lnTo>
                  <a:lnTo>
                    <a:pt x="175" y="45"/>
                  </a:lnTo>
                  <a:lnTo>
                    <a:pt x="172" y="46"/>
                  </a:lnTo>
                  <a:lnTo>
                    <a:pt x="169" y="48"/>
                  </a:lnTo>
                  <a:lnTo>
                    <a:pt x="167" y="50"/>
                  </a:lnTo>
                  <a:lnTo>
                    <a:pt x="164" y="52"/>
                  </a:lnTo>
                  <a:lnTo>
                    <a:pt x="161" y="53"/>
                  </a:lnTo>
                  <a:lnTo>
                    <a:pt x="158" y="55"/>
                  </a:lnTo>
                  <a:lnTo>
                    <a:pt x="155" y="57"/>
                  </a:lnTo>
                  <a:lnTo>
                    <a:pt x="152" y="58"/>
                  </a:lnTo>
                  <a:lnTo>
                    <a:pt x="149" y="59"/>
                  </a:lnTo>
                  <a:lnTo>
                    <a:pt x="147" y="61"/>
                  </a:lnTo>
                  <a:lnTo>
                    <a:pt x="144" y="63"/>
                  </a:lnTo>
                  <a:lnTo>
                    <a:pt x="141" y="65"/>
                  </a:lnTo>
                  <a:lnTo>
                    <a:pt x="137" y="66"/>
                  </a:lnTo>
                  <a:lnTo>
                    <a:pt x="134" y="68"/>
                  </a:lnTo>
                  <a:lnTo>
                    <a:pt x="131" y="70"/>
                  </a:lnTo>
                  <a:lnTo>
                    <a:pt x="129" y="72"/>
                  </a:lnTo>
                  <a:lnTo>
                    <a:pt x="126" y="74"/>
                  </a:lnTo>
                  <a:lnTo>
                    <a:pt x="123" y="76"/>
                  </a:lnTo>
                  <a:lnTo>
                    <a:pt x="120" y="77"/>
                  </a:lnTo>
                  <a:lnTo>
                    <a:pt x="117" y="79"/>
                  </a:lnTo>
                  <a:lnTo>
                    <a:pt x="114" y="80"/>
                  </a:lnTo>
                  <a:lnTo>
                    <a:pt x="111" y="82"/>
                  </a:lnTo>
                  <a:lnTo>
                    <a:pt x="109" y="84"/>
                  </a:lnTo>
                  <a:lnTo>
                    <a:pt x="106" y="86"/>
                  </a:lnTo>
                  <a:lnTo>
                    <a:pt x="103" y="88"/>
                  </a:lnTo>
                  <a:lnTo>
                    <a:pt x="100" y="89"/>
                  </a:lnTo>
                  <a:lnTo>
                    <a:pt x="97" y="91"/>
                  </a:lnTo>
                  <a:lnTo>
                    <a:pt x="94" y="94"/>
                  </a:lnTo>
                  <a:lnTo>
                    <a:pt x="91" y="95"/>
                  </a:lnTo>
                  <a:lnTo>
                    <a:pt x="89" y="96"/>
                  </a:lnTo>
                  <a:lnTo>
                    <a:pt x="86" y="98"/>
                  </a:lnTo>
                  <a:lnTo>
                    <a:pt x="83" y="100"/>
                  </a:lnTo>
                  <a:lnTo>
                    <a:pt x="80" y="102"/>
                  </a:lnTo>
                  <a:lnTo>
                    <a:pt x="78" y="104"/>
                  </a:lnTo>
                  <a:lnTo>
                    <a:pt x="75" y="106"/>
                  </a:lnTo>
                  <a:lnTo>
                    <a:pt x="72" y="108"/>
                  </a:lnTo>
                  <a:lnTo>
                    <a:pt x="70" y="109"/>
                  </a:lnTo>
                  <a:lnTo>
                    <a:pt x="68" y="111"/>
                  </a:lnTo>
                  <a:lnTo>
                    <a:pt x="65" y="113"/>
                  </a:lnTo>
                  <a:lnTo>
                    <a:pt x="62" y="115"/>
                  </a:lnTo>
                  <a:lnTo>
                    <a:pt x="59" y="116"/>
                  </a:lnTo>
                  <a:lnTo>
                    <a:pt x="57" y="118"/>
                  </a:lnTo>
                  <a:lnTo>
                    <a:pt x="54" y="120"/>
                  </a:lnTo>
                  <a:lnTo>
                    <a:pt x="53" y="122"/>
                  </a:lnTo>
                  <a:lnTo>
                    <a:pt x="50" y="123"/>
                  </a:lnTo>
                  <a:lnTo>
                    <a:pt x="48" y="125"/>
                  </a:lnTo>
                  <a:lnTo>
                    <a:pt x="46" y="127"/>
                  </a:lnTo>
                  <a:lnTo>
                    <a:pt x="44" y="129"/>
                  </a:lnTo>
                  <a:lnTo>
                    <a:pt x="41" y="130"/>
                  </a:lnTo>
                  <a:lnTo>
                    <a:pt x="39" y="132"/>
                  </a:lnTo>
                  <a:lnTo>
                    <a:pt x="37" y="134"/>
                  </a:lnTo>
                  <a:lnTo>
                    <a:pt x="35" y="135"/>
                  </a:lnTo>
                  <a:lnTo>
                    <a:pt x="34" y="136"/>
                  </a:lnTo>
                  <a:lnTo>
                    <a:pt x="32" y="138"/>
                  </a:lnTo>
                  <a:lnTo>
                    <a:pt x="29" y="139"/>
                  </a:lnTo>
                  <a:lnTo>
                    <a:pt x="27" y="141"/>
                  </a:lnTo>
                  <a:lnTo>
                    <a:pt x="24" y="144"/>
                  </a:lnTo>
                  <a:lnTo>
                    <a:pt x="20" y="147"/>
                  </a:lnTo>
                  <a:lnTo>
                    <a:pt x="17" y="149"/>
                  </a:lnTo>
                  <a:lnTo>
                    <a:pt x="15" y="152"/>
                  </a:lnTo>
                  <a:lnTo>
                    <a:pt x="12" y="154"/>
                  </a:lnTo>
                  <a:lnTo>
                    <a:pt x="10" y="156"/>
                  </a:lnTo>
                  <a:lnTo>
                    <a:pt x="7" y="157"/>
                  </a:lnTo>
                  <a:lnTo>
                    <a:pt x="5" y="159"/>
                  </a:lnTo>
                  <a:lnTo>
                    <a:pt x="3" y="160"/>
                  </a:lnTo>
                  <a:lnTo>
                    <a:pt x="2" y="162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9" y="191"/>
                  </a:lnTo>
                  <a:lnTo>
                    <a:pt x="38" y="175"/>
                  </a:lnTo>
                  <a:lnTo>
                    <a:pt x="38" y="175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2" name="Freeform 33"/>
            <p:cNvSpPr>
              <a:spLocks/>
            </p:cNvSpPr>
            <p:nvPr/>
          </p:nvSpPr>
          <p:spPr bwMode="auto">
            <a:xfrm>
              <a:off x="1393" y="817"/>
              <a:ext cx="285" cy="237"/>
            </a:xfrm>
            <a:custGeom>
              <a:avLst/>
              <a:gdLst/>
              <a:ahLst/>
              <a:cxnLst>
                <a:cxn ang="0">
                  <a:pos x="2" y="236"/>
                </a:cxn>
                <a:cxn ang="0">
                  <a:pos x="10" y="232"/>
                </a:cxn>
                <a:cxn ang="0">
                  <a:pos x="16" y="228"/>
                </a:cxn>
                <a:cxn ang="0">
                  <a:pos x="25" y="224"/>
                </a:cxn>
                <a:cxn ang="0">
                  <a:pos x="34" y="218"/>
                </a:cxn>
                <a:cxn ang="0">
                  <a:pos x="46" y="212"/>
                </a:cxn>
                <a:cxn ang="0">
                  <a:pos x="58" y="206"/>
                </a:cxn>
                <a:cxn ang="0">
                  <a:pos x="71" y="198"/>
                </a:cxn>
                <a:cxn ang="0">
                  <a:pos x="85" y="189"/>
                </a:cxn>
                <a:cxn ang="0">
                  <a:pos x="100" y="181"/>
                </a:cxn>
                <a:cxn ang="0">
                  <a:pos x="115" y="172"/>
                </a:cxn>
                <a:cxn ang="0">
                  <a:pos x="130" y="163"/>
                </a:cxn>
                <a:cxn ang="0">
                  <a:pos x="145" y="153"/>
                </a:cxn>
                <a:cxn ang="0">
                  <a:pos x="161" y="144"/>
                </a:cxn>
                <a:cxn ang="0">
                  <a:pos x="176" y="134"/>
                </a:cxn>
                <a:cxn ang="0">
                  <a:pos x="190" y="124"/>
                </a:cxn>
                <a:cxn ang="0">
                  <a:pos x="203" y="113"/>
                </a:cxn>
                <a:cxn ang="0">
                  <a:pos x="217" y="104"/>
                </a:cxn>
                <a:cxn ang="0">
                  <a:pos x="229" y="94"/>
                </a:cxn>
                <a:cxn ang="0">
                  <a:pos x="241" y="85"/>
                </a:cxn>
                <a:cxn ang="0">
                  <a:pos x="250" y="75"/>
                </a:cxn>
                <a:cxn ang="0">
                  <a:pos x="259" y="66"/>
                </a:cxn>
                <a:cxn ang="0">
                  <a:pos x="266" y="57"/>
                </a:cxn>
                <a:cxn ang="0">
                  <a:pos x="272" y="50"/>
                </a:cxn>
                <a:cxn ang="0">
                  <a:pos x="278" y="41"/>
                </a:cxn>
                <a:cxn ang="0">
                  <a:pos x="280" y="34"/>
                </a:cxn>
                <a:cxn ang="0">
                  <a:pos x="283" y="28"/>
                </a:cxn>
                <a:cxn ang="0">
                  <a:pos x="285" y="21"/>
                </a:cxn>
                <a:cxn ang="0">
                  <a:pos x="285" y="12"/>
                </a:cxn>
                <a:cxn ang="0">
                  <a:pos x="280" y="5"/>
                </a:cxn>
                <a:cxn ang="0">
                  <a:pos x="274" y="1"/>
                </a:cxn>
                <a:cxn ang="0">
                  <a:pos x="268" y="0"/>
                </a:cxn>
                <a:cxn ang="0">
                  <a:pos x="261" y="1"/>
                </a:cxn>
                <a:cxn ang="0">
                  <a:pos x="255" y="2"/>
                </a:cxn>
                <a:cxn ang="0">
                  <a:pos x="247" y="5"/>
                </a:cxn>
                <a:cxn ang="0">
                  <a:pos x="239" y="9"/>
                </a:cxn>
                <a:cxn ang="0">
                  <a:pos x="229" y="12"/>
                </a:cxn>
                <a:cxn ang="0">
                  <a:pos x="220" y="19"/>
                </a:cxn>
                <a:cxn ang="0">
                  <a:pos x="209" y="27"/>
                </a:cxn>
                <a:cxn ang="0">
                  <a:pos x="198" y="35"/>
                </a:cxn>
                <a:cxn ang="0">
                  <a:pos x="185" y="44"/>
                </a:cxn>
                <a:cxn ang="0">
                  <a:pos x="172" y="54"/>
                </a:cxn>
                <a:cxn ang="0">
                  <a:pos x="160" y="67"/>
                </a:cxn>
                <a:cxn ang="0">
                  <a:pos x="147" y="79"/>
                </a:cxn>
                <a:cxn ang="0">
                  <a:pos x="134" y="91"/>
                </a:cxn>
                <a:cxn ang="0">
                  <a:pos x="121" y="105"/>
                </a:cxn>
                <a:cxn ang="0">
                  <a:pos x="107" y="118"/>
                </a:cxn>
                <a:cxn ang="0">
                  <a:pos x="95" y="130"/>
                </a:cxn>
                <a:cxn ang="0">
                  <a:pos x="83" y="144"/>
                </a:cxn>
                <a:cxn ang="0">
                  <a:pos x="70" y="157"/>
                </a:cxn>
                <a:cxn ang="0">
                  <a:pos x="59" y="169"/>
                </a:cxn>
                <a:cxn ang="0">
                  <a:pos x="49" y="181"/>
                </a:cxn>
                <a:cxn ang="0">
                  <a:pos x="38" y="192"/>
                </a:cxn>
                <a:cxn ang="0">
                  <a:pos x="29" y="203"/>
                </a:cxn>
                <a:cxn ang="0">
                  <a:pos x="22" y="212"/>
                </a:cxn>
                <a:cxn ang="0">
                  <a:pos x="14" y="220"/>
                </a:cxn>
                <a:cxn ang="0">
                  <a:pos x="9" y="226"/>
                </a:cxn>
                <a:cxn ang="0">
                  <a:pos x="3" y="233"/>
                </a:cxn>
                <a:cxn ang="0">
                  <a:pos x="0" y="237"/>
                </a:cxn>
              </a:cxnLst>
              <a:rect l="0" t="0" r="r" b="b"/>
              <a:pathLst>
                <a:path w="285" h="237">
                  <a:moveTo>
                    <a:pt x="0" y="237"/>
                  </a:moveTo>
                  <a:lnTo>
                    <a:pt x="1" y="237"/>
                  </a:lnTo>
                  <a:lnTo>
                    <a:pt x="2" y="236"/>
                  </a:lnTo>
                  <a:lnTo>
                    <a:pt x="4" y="235"/>
                  </a:lnTo>
                  <a:lnTo>
                    <a:pt x="8" y="233"/>
                  </a:lnTo>
                  <a:lnTo>
                    <a:pt x="10" y="232"/>
                  </a:lnTo>
                  <a:lnTo>
                    <a:pt x="11" y="230"/>
                  </a:lnTo>
                  <a:lnTo>
                    <a:pt x="13" y="229"/>
                  </a:lnTo>
                  <a:lnTo>
                    <a:pt x="16" y="228"/>
                  </a:lnTo>
                  <a:lnTo>
                    <a:pt x="19" y="226"/>
                  </a:lnTo>
                  <a:lnTo>
                    <a:pt x="22" y="225"/>
                  </a:lnTo>
                  <a:lnTo>
                    <a:pt x="25" y="224"/>
                  </a:lnTo>
                  <a:lnTo>
                    <a:pt x="28" y="222"/>
                  </a:lnTo>
                  <a:lnTo>
                    <a:pt x="31" y="220"/>
                  </a:lnTo>
                  <a:lnTo>
                    <a:pt x="34" y="218"/>
                  </a:lnTo>
                  <a:lnTo>
                    <a:pt x="38" y="216"/>
                  </a:lnTo>
                  <a:lnTo>
                    <a:pt x="42" y="214"/>
                  </a:lnTo>
                  <a:lnTo>
                    <a:pt x="46" y="212"/>
                  </a:lnTo>
                  <a:lnTo>
                    <a:pt x="49" y="209"/>
                  </a:lnTo>
                  <a:lnTo>
                    <a:pt x="54" y="207"/>
                  </a:lnTo>
                  <a:lnTo>
                    <a:pt x="58" y="206"/>
                  </a:lnTo>
                  <a:lnTo>
                    <a:pt x="63" y="203"/>
                  </a:lnTo>
                  <a:lnTo>
                    <a:pt x="67" y="200"/>
                  </a:lnTo>
                  <a:lnTo>
                    <a:pt x="71" y="198"/>
                  </a:lnTo>
                  <a:lnTo>
                    <a:pt x="76" y="195"/>
                  </a:lnTo>
                  <a:lnTo>
                    <a:pt x="80" y="192"/>
                  </a:lnTo>
                  <a:lnTo>
                    <a:pt x="85" y="189"/>
                  </a:lnTo>
                  <a:lnTo>
                    <a:pt x="89" y="186"/>
                  </a:lnTo>
                  <a:lnTo>
                    <a:pt x="95" y="185"/>
                  </a:lnTo>
                  <a:lnTo>
                    <a:pt x="100" y="181"/>
                  </a:lnTo>
                  <a:lnTo>
                    <a:pt x="105" y="178"/>
                  </a:lnTo>
                  <a:lnTo>
                    <a:pt x="109" y="175"/>
                  </a:lnTo>
                  <a:lnTo>
                    <a:pt x="115" y="172"/>
                  </a:lnTo>
                  <a:lnTo>
                    <a:pt x="120" y="169"/>
                  </a:lnTo>
                  <a:lnTo>
                    <a:pt x="125" y="166"/>
                  </a:lnTo>
                  <a:lnTo>
                    <a:pt x="130" y="163"/>
                  </a:lnTo>
                  <a:lnTo>
                    <a:pt x="135" y="160"/>
                  </a:lnTo>
                  <a:lnTo>
                    <a:pt x="140" y="156"/>
                  </a:lnTo>
                  <a:lnTo>
                    <a:pt x="145" y="153"/>
                  </a:lnTo>
                  <a:lnTo>
                    <a:pt x="150" y="149"/>
                  </a:lnTo>
                  <a:lnTo>
                    <a:pt x="155" y="147"/>
                  </a:lnTo>
                  <a:lnTo>
                    <a:pt x="161" y="144"/>
                  </a:lnTo>
                  <a:lnTo>
                    <a:pt x="165" y="140"/>
                  </a:lnTo>
                  <a:lnTo>
                    <a:pt x="170" y="137"/>
                  </a:lnTo>
                  <a:lnTo>
                    <a:pt x="176" y="134"/>
                  </a:lnTo>
                  <a:lnTo>
                    <a:pt x="181" y="130"/>
                  </a:lnTo>
                  <a:lnTo>
                    <a:pt x="185" y="127"/>
                  </a:lnTo>
                  <a:lnTo>
                    <a:pt x="190" y="124"/>
                  </a:lnTo>
                  <a:lnTo>
                    <a:pt x="195" y="120"/>
                  </a:lnTo>
                  <a:lnTo>
                    <a:pt x="199" y="117"/>
                  </a:lnTo>
                  <a:lnTo>
                    <a:pt x="203" y="113"/>
                  </a:lnTo>
                  <a:lnTo>
                    <a:pt x="208" y="110"/>
                  </a:lnTo>
                  <a:lnTo>
                    <a:pt x="213" y="107"/>
                  </a:lnTo>
                  <a:lnTo>
                    <a:pt x="217" y="104"/>
                  </a:lnTo>
                  <a:lnTo>
                    <a:pt x="222" y="101"/>
                  </a:lnTo>
                  <a:lnTo>
                    <a:pt x="225" y="97"/>
                  </a:lnTo>
                  <a:lnTo>
                    <a:pt x="229" y="94"/>
                  </a:lnTo>
                  <a:lnTo>
                    <a:pt x="233" y="91"/>
                  </a:lnTo>
                  <a:lnTo>
                    <a:pt x="237" y="88"/>
                  </a:lnTo>
                  <a:lnTo>
                    <a:pt x="241" y="85"/>
                  </a:lnTo>
                  <a:lnTo>
                    <a:pt x="244" y="82"/>
                  </a:lnTo>
                  <a:lnTo>
                    <a:pt x="247" y="79"/>
                  </a:lnTo>
                  <a:lnTo>
                    <a:pt x="250" y="75"/>
                  </a:lnTo>
                  <a:lnTo>
                    <a:pt x="253" y="72"/>
                  </a:lnTo>
                  <a:lnTo>
                    <a:pt x="257" y="70"/>
                  </a:lnTo>
                  <a:lnTo>
                    <a:pt x="259" y="66"/>
                  </a:lnTo>
                  <a:lnTo>
                    <a:pt x="261" y="63"/>
                  </a:lnTo>
                  <a:lnTo>
                    <a:pt x="264" y="60"/>
                  </a:lnTo>
                  <a:lnTo>
                    <a:pt x="266" y="57"/>
                  </a:lnTo>
                  <a:lnTo>
                    <a:pt x="268" y="54"/>
                  </a:lnTo>
                  <a:lnTo>
                    <a:pt x="270" y="52"/>
                  </a:lnTo>
                  <a:lnTo>
                    <a:pt x="272" y="50"/>
                  </a:lnTo>
                  <a:lnTo>
                    <a:pt x="274" y="47"/>
                  </a:lnTo>
                  <a:lnTo>
                    <a:pt x="276" y="44"/>
                  </a:lnTo>
                  <a:lnTo>
                    <a:pt x="278" y="41"/>
                  </a:lnTo>
                  <a:lnTo>
                    <a:pt x="279" y="39"/>
                  </a:lnTo>
                  <a:lnTo>
                    <a:pt x="280" y="36"/>
                  </a:lnTo>
                  <a:lnTo>
                    <a:pt x="280" y="34"/>
                  </a:lnTo>
                  <a:lnTo>
                    <a:pt x="282" y="31"/>
                  </a:lnTo>
                  <a:lnTo>
                    <a:pt x="282" y="30"/>
                  </a:lnTo>
                  <a:lnTo>
                    <a:pt x="283" y="28"/>
                  </a:lnTo>
                  <a:lnTo>
                    <a:pt x="283" y="25"/>
                  </a:lnTo>
                  <a:lnTo>
                    <a:pt x="284" y="23"/>
                  </a:lnTo>
                  <a:lnTo>
                    <a:pt x="285" y="21"/>
                  </a:lnTo>
                  <a:lnTo>
                    <a:pt x="285" y="19"/>
                  </a:lnTo>
                  <a:lnTo>
                    <a:pt x="285" y="16"/>
                  </a:lnTo>
                  <a:lnTo>
                    <a:pt x="285" y="12"/>
                  </a:lnTo>
                  <a:lnTo>
                    <a:pt x="283" y="10"/>
                  </a:lnTo>
                  <a:lnTo>
                    <a:pt x="283" y="8"/>
                  </a:lnTo>
                  <a:lnTo>
                    <a:pt x="280" y="5"/>
                  </a:lnTo>
                  <a:lnTo>
                    <a:pt x="279" y="4"/>
                  </a:lnTo>
                  <a:lnTo>
                    <a:pt x="277" y="2"/>
                  </a:lnTo>
                  <a:lnTo>
                    <a:pt x="274" y="1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8" y="0"/>
                  </a:lnTo>
                  <a:lnTo>
                    <a:pt x="266" y="0"/>
                  </a:lnTo>
                  <a:lnTo>
                    <a:pt x="264" y="0"/>
                  </a:lnTo>
                  <a:lnTo>
                    <a:pt x="261" y="1"/>
                  </a:lnTo>
                  <a:lnTo>
                    <a:pt x="260" y="1"/>
                  </a:lnTo>
                  <a:lnTo>
                    <a:pt x="258" y="2"/>
                  </a:lnTo>
                  <a:lnTo>
                    <a:pt x="255" y="2"/>
                  </a:lnTo>
                  <a:lnTo>
                    <a:pt x="253" y="3"/>
                  </a:lnTo>
                  <a:lnTo>
                    <a:pt x="250" y="4"/>
                  </a:lnTo>
                  <a:lnTo>
                    <a:pt x="247" y="5"/>
                  </a:lnTo>
                  <a:lnTo>
                    <a:pt x="244" y="6"/>
                  </a:lnTo>
                  <a:lnTo>
                    <a:pt x="241" y="7"/>
                  </a:lnTo>
                  <a:lnTo>
                    <a:pt x="239" y="9"/>
                  </a:lnTo>
                  <a:lnTo>
                    <a:pt x="236" y="10"/>
                  </a:lnTo>
                  <a:lnTo>
                    <a:pt x="233" y="11"/>
                  </a:lnTo>
                  <a:lnTo>
                    <a:pt x="229" y="12"/>
                  </a:lnTo>
                  <a:lnTo>
                    <a:pt x="226" y="15"/>
                  </a:lnTo>
                  <a:lnTo>
                    <a:pt x="223" y="17"/>
                  </a:lnTo>
                  <a:lnTo>
                    <a:pt x="220" y="19"/>
                  </a:lnTo>
                  <a:lnTo>
                    <a:pt x="216" y="21"/>
                  </a:lnTo>
                  <a:lnTo>
                    <a:pt x="212" y="24"/>
                  </a:lnTo>
                  <a:lnTo>
                    <a:pt x="209" y="27"/>
                  </a:lnTo>
                  <a:lnTo>
                    <a:pt x="205" y="29"/>
                  </a:lnTo>
                  <a:lnTo>
                    <a:pt x="202" y="31"/>
                  </a:lnTo>
                  <a:lnTo>
                    <a:pt x="198" y="35"/>
                  </a:lnTo>
                  <a:lnTo>
                    <a:pt x="194" y="38"/>
                  </a:lnTo>
                  <a:lnTo>
                    <a:pt x="189" y="41"/>
                  </a:lnTo>
                  <a:lnTo>
                    <a:pt x="185" y="44"/>
                  </a:lnTo>
                  <a:lnTo>
                    <a:pt x="181" y="48"/>
                  </a:lnTo>
                  <a:lnTo>
                    <a:pt x="177" y="51"/>
                  </a:lnTo>
                  <a:lnTo>
                    <a:pt x="172" y="54"/>
                  </a:lnTo>
                  <a:lnTo>
                    <a:pt x="168" y="59"/>
                  </a:lnTo>
                  <a:lnTo>
                    <a:pt x="164" y="62"/>
                  </a:lnTo>
                  <a:lnTo>
                    <a:pt x="160" y="67"/>
                  </a:lnTo>
                  <a:lnTo>
                    <a:pt x="155" y="70"/>
                  </a:lnTo>
                  <a:lnTo>
                    <a:pt x="151" y="74"/>
                  </a:lnTo>
                  <a:lnTo>
                    <a:pt x="147" y="79"/>
                  </a:lnTo>
                  <a:lnTo>
                    <a:pt x="143" y="83"/>
                  </a:lnTo>
                  <a:lnTo>
                    <a:pt x="138" y="88"/>
                  </a:lnTo>
                  <a:lnTo>
                    <a:pt x="134" y="91"/>
                  </a:lnTo>
                  <a:lnTo>
                    <a:pt x="129" y="96"/>
                  </a:lnTo>
                  <a:lnTo>
                    <a:pt x="125" y="100"/>
                  </a:lnTo>
                  <a:lnTo>
                    <a:pt x="121" y="105"/>
                  </a:lnTo>
                  <a:lnTo>
                    <a:pt x="116" y="109"/>
                  </a:lnTo>
                  <a:lnTo>
                    <a:pt x="112" y="113"/>
                  </a:lnTo>
                  <a:lnTo>
                    <a:pt x="107" y="118"/>
                  </a:lnTo>
                  <a:lnTo>
                    <a:pt x="104" y="122"/>
                  </a:lnTo>
                  <a:lnTo>
                    <a:pt x="99" y="127"/>
                  </a:lnTo>
                  <a:lnTo>
                    <a:pt x="95" y="130"/>
                  </a:lnTo>
                  <a:lnTo>
                    <a:pt x="91" y="135"/>
                  </a:lnTo>
                  <a:lnTo>
                    <a:pt x="87" y="140"/>
                  </a:lnTo>
                  <a:lnTo>
                    <a:pt x="83" y="144"/>
                  </a:lnTo>
                  <a:lnTo>
                    <a:pt x="78" y="148"/>
                  </a:lnTo>
                  <a:lnTo>
                    <a:pt x="75" y="153"/>
                  </a:lnTo>
                  <a:lnTo>
                    <a:pt x="70" y="157"/>
                  </a:lnTo>
                  <a:lnTo>
                    <a:pt x="67" y="161"/>
                  </a:lnTo>
                  <a:lnTo>
                    <a:pt x="63" y="165"/>
                  </a:lnTo>
                  <a:lnTo>
                    <a:pt x="59" y="169"/>
                  </a:lnTo>
                  <a:lnTo>
                    <a:pt x="55" y="173"/>
                  </a:lnTo>
                  <a:lnTo>
                    <a:pt x="51" y="177"/>
                  </a:lnTo>
                  <a:lnTo>
                    <a:pt x="49" y="181"/>
                  </a:lnTo>
                  <a:lnTo>
                    <a:pt x="45" y="185"/>
                  </a:lnTo>
                  <a:lnTo>
                    <a:pt x="42" y="188"/>
                  </a:lnTo>
                  <a:lnTo>
                    <a:pt x="38" y="192"/>
                  </a:lnTo>
                  <a:lnTo>
                    <a:pt x="35" y="196"/>
                  </a:lnTo>
                  <a:lnTo>
                    <a:pt x="32" y="199"/>
                  </a:lnTo>
                  <a:lnTo>
                    <a:pt x="29" y="203"/>
                  </a:lnTo>
                  <a:lnTo>
                    <a:pt x="27" y="206"/>
                  </a:lnTo>
                  <a:lnTo>
                    <a:pt x="24" y="208"/>
                  </a:lnTo>
                  <a:lnTo>
                    <a:pt x="22" y="212"/>
                  </a:lnTo>
                  <a:lnTo>
                    <a:pt x="19" y="215"/>
                  </a:lnTo>
                  <a:lnTo>
                    <a:pt x="16" y="217"/>
                  </a:lnTo>
                  <a:lnTo>
                    <a:pt x="14" y="220"/>
                  </a:lnTo>
                  <a:lnTo>
                    <a:pt x="12" y="222"/>
                  </a:lnTo>
                  <a:lnTo>
                    <a:pt x="10" y="225"/>
                  </a:lnTo>
                  <a:lnTo>
                    <a:pt x="9" y="226"/>
                  </a:lnTo>
                  <a:lnTo>
                    <a:pt x="7" y="228"/>
                  </a:lnTo>
                  <a:lnTo>
                    <a:pt x="6" y="230"/>
                  </a:lnTo>
                  <a:lnTo>
                    <a:pt x="3" y="233"/>
                  </a:lnTo>
                  <a:lnTo>
                    <a:pt x="1" y="235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3" name="Freeform 34"/>
            <p:cNvSpPr>
              <a:spLocks/>
            </p:cNvSpPr>
            <p:nvPr/>
          </p:nvSpPr>
          <p:spPr bwMode="auto">
            <a:xfrm>
              <a:off x="1414" y="912"/>
              <a:ext cx="344" cy="138"/>
            </a:xfrm>
            <a:custGeom>
              <a:avLst/>
              <a:gdLst/>
              <a:ahLst/>
              <a:cxnLst>
                <a:cxn ang="0">
                  <a:pos x="2" y="138"/>
                </a:cxn>
                <a:cxn ang="0">
                  <a:pos x="7" y="137"/>
                </a:cxn>
                <a:cxn ang="0">
                  <a:pos x="12" y="135"/>
                </a:cxn>
                <a:cxn ang="0">
                  <a:pos x="21" y="134"/>
                </a:cxn>
                <a:cxn ang="0">
                  <a:pos x="31" y="133"/>
                </a:cxn>
                <a:cxn ang="0">
                  <a:pos x="43" y="130"/>
                </a:cxn>
                <a:cxn ang="0">
                  <a:pos x="56" y="129"/>
                </a:cxn>
                <a:cxn ang="0">
                  <a:pos x="70" y="126"/>
                </a:cxn>
                <a:cxn ang="0">
                  <a:pos x="85" y="123"/>
                </a:cxn>
                <a:cxn ang="0">
                  <a:pos x="102" y="120"/>
                </a:cxn>
                <a:cxn ang="0">
                  <a:pos x="118" y="116"/>
                </a:cxn>
                <a:cxn ang="0">
                  <a:pos x="136" y="112"/>
                </a:cxn>
                <a:cxn ang="0">
                  <a:pos x="153" y="109"/>
                </a:cxn>
                <a:cxn ang="0">
                  <a:pos x="171" y="104"/>
                </a:cxn>
                <a:cxn ang="0">
                  <a:pos x="188" y="100"/>
                </a:cxn>
                <a:cxn ang="0">
                  <a:pos x="206" y="95"/>
                </a:cxn>
                <a:cxn ang="0">
                  <a:pos x="223" y="91"/>
                </a:cxn>
                <a:cxn ang="0">
                  <a:pos x="239" y="86"/>
                </a:cxn>
                <a:cxn ang="0">
                  <a:pos x="255" y="81"/>
                </a:cxn>
                <a:cxn ang="0">
                  <a:pos x="269" y="75"/>
                </a:cxn>
                <a:cxn ang="0">
                  <a:pos x="283" y="71"/>
                </a:cxn>
                <a:cxn ang="0">
                  <a:pos x="295" y="64"/>
                </a:cxn>
                <a:cxn ang="0">
                  <a:pos x="306" y="59"/>
                </a:cxn>
                <a:cxn ang="0">
                  <a:pos x="315" y="53"/>
                </a:cxn>
                <a:cxn ang="0">
                  <a:pos x="323" y="48"/>
                </a:cxn>
                <a:cxn ang="0">
                  <a:pos x="330" y="42"/>
                </a:cxn>
                <a:cxn ang="0">
                  <a:pos x="338" y="33"/>
                </a:cxn>
                <a:cxn ang="0">
                  <a:pos x="343" y="23"/>
                </a:cxn>
                <a:cxn ang="0">
                  <a:pos x="344" y="14"/>
                </a:cxn>
                <a:cxn ang="0">
                  <a:pos x="339" y="7"/>
                </a:cxn>
                <a:cxn ang="0">
                  <a:pos x="330" y="2"/>
                </a:cxn>
                <a:cxn ang="0">
                  <a:pos x="324" y="1"/>
                </a:cxn>
                <a:cxn ang="0">
                  <a:pos x="316" y="0"/>
                </a:cxn>
                <a:cxn ang="0">
                  <a:pos x="308" y="0"/>
                </a:cxn>
                <a:cxn ang="0">
                  <a:pos x="298" y="1"/>
                </a:cxn>
                <a:cxn ang="0">
                  <a:pos x="287" y="2"/>
                </a:cxn>
                <a:cxn ang="0">
                  <a:pos x="276" y="5"/>
                </a:cxn>
                <a:cxn ang="0">
                  <a:pos x="263" y="9"/>
                </a:cxn>
                <a:cxn ang="0">
                  <a:pos x="249" y="14"/>
                </a:cxn>
                <a:cxn ang="0">
                  <a:pos x="234" y="19"/>
                </a:cxn>
                <a:cxn ang="0">
                  <a:pos x="219" y="25"/>
                </a:cxn>
                <a:cxn ang="0">
                  <a:pos x="202" y="32"/>
                </a:cxn>
                <a:cxn ang="0">
                  <a:pos x="186" y="39"/>
                </a:cxn>
                <a:cxn ang="0">
                  <a:pos x="169" y="47"/>
                </a:cxn>
                <a:cxn ang="0">
                  <a:pos x="152" y="55"/>
                </a:cxn>
                <a:cxn ang="0">
                  <a:pos x="136" y="63"/>
                </a:cxn>
                <a:cxn ang="0">
                  <a:pos x="119" y="72"/>
                </a:cxn>
                <a:cxn ang="0">
                  <a:pos x="104" y="80"/>
                </a:cxn>
                <a:cxn ang="0">
                  <a:pos x="88" y="89"/>
                </a:cxn>
                <a:cxn ang="0">
                  <a:pos x="73" y="96"/>
                </a:cxn>
                <a:cxn ang="0">
                  <a:pos x="60" y="104"/>
                </a:cxn>
                <a:cxn ang="0">
                  <a:pos x="47" y="111"/>
                </a:cxn>
                <a:cxn ang="0">
                  <a:pos x="35" y="117"/>
                </a:cxn>
                <a:cxn ang="0">
                  <a:pos x="25" y="123"/>
                </a:cxn>
                <a:cxn ang="0">
                  <a:pos x="16" y="129"/>
                </a:cxn>
                <a:cxn ang="0">
                  <a:pos x="9" y="132"/>
                </a:cxn>
                <a:cxn ang="0">
                  <a:pos x="2" y="137"/>
                </a:cxn>
                <a:cxn ang="0">
                  <a:pos x="0" y="138"/>
                </a:cxn>
              </a:cxnLst>
              <a:rect l="0" t="0" r="r" b="b"/>
              <a:pathLst>
                <a:path w="344" h="138">
                  <a:moveTo>
                    <a:pt x="0" y="138"/>
                  </a:moveTo>
                  <a:lnTo>
                    <a:pt x="1" y="138"/>
                  </a:lnTo>
                  <a:lnTo>
                    <a:pt x="2" y="138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2" y="135"/>
                  </a:lnTo>
                  <a:lnTo>
                    <a:pt x="15" y="135"/>
                  </a:lnTo>
                  <a:lnTo>
                    <a:pt x="18" y="135"/>
                  </a:lnTo>
                  <a:lnTo>
                    <a:pt x="21" y="134"/>
                  </a:lnTo>
                  <a:lnTo>
                    <a:pt x="24" y="133"/>
                  </a:lnTo>
                  <a:lnTo>
                    <a:pt x="28" y="133"/>
                  </a:lnTo>
                  <a:lnTo>
                    <a:pt x="31" y="133"/>
                  </a:lnTo>
                  <a:lnTo>
                    <a:pt x="34" y="132"/>
                  </a:lnTo>
                  <a:lnTo>
                    <a:pt x="39" y="131"/>
                  </a:lnTo>
                  <a:lnTo>
                    <a:pt x="43" y="130"/>
                  </a:lnTo>
                  <a:lnTo>
                    <a:pt x="47" y="130"/>
                  </a:lnTo>
                  <a:lnTo>
                    <a:pt x="51" y="129"/>
                  </a:lnTo>
                  <a:lnTo>
                    <a:pt x="56" y="129"/>
                  </a:lnTo>
                  <a:lnTo>
                    <a:pt x="61" y="128"/>
                  </a:lnTo>
                  <a:lnTo>
                    <a:pt x="66" y="127"/>
                  </a:lnTo>
                  <a:lnTo>
                    <a:pt x="70" y="126"/>
                  </a:lnTo>
                  <a:lnTo>
                    <a:pt x="75" y="125"/>
                  </a:lnTo>
                  <a:lnTo>
                    <a:pt x="80" y="124"/>
                  </a:lnTo>
                  <a:lnTo>
                    <a:pt x="85" y="123"/>
                  </a:lnTo>
                  <a:lnTo>
                    <a:pt x="91" y="122"/>
                  </a:lnTo>
                  <a:lnTo>
                    <a:pt x="96" y="121"/>
                  </a:lnTo>
                  <a:lnTo>
                    <a:pt x="102" y="120"/>
                  </a:lnTo>
                  <a:lnTo>
                    <a:pt x="107" y="119"/>
                  </a:lnTo>
                  <a:lnTo>
                    <a:pt x="113" y="117"/>
                  </a:lnTo>
                  <a:lnTo>
                    <a:pt x="118" y="116"/>
                  </a:lnTo>
                  <a:lnTo>
                    <a:pt x="124" y="115"/>
                  </a:lnTo>
                  <a:lnTo>
                    <a:pt x="130" y="113"/>
                  </a:lnTo>
                  <a:lnTo>
                    <a:pt x="136" y="112"/>
                  </a:lnTo>
                  <a:lnTo>
                    <a:pt x="142" y="111"/>
                  </a:lnTo>
                  <a:lnTo>
                    <a:pt x="147" y="110"/>
                  </a:lnTo>
                  <a:lnTo>
                    <a:pt x="153" y="109"/>
                  </a:lnTo>
                  <a:lnTo>
                    <a:pt x="159" y="107"/>
                  </a:lnTo>
                  <a:lnTo>
                    <a:pt x="165" y="106"/>
                  </a:lnTo>
                  <a:lnTo>
                    <a:pt x="171" y="104"/>
                  </a:lnTo>
                  <a:lnTo>
                    <a:pt x="177" y="103"/>
                  </a:lnTo>
                  <a:lnTo>
                    <a:pt x="182" y="101"/>
                  </a:lnTo>
                  <a:lnTo>
                    <a:pt x="188" y="100"/>
                  </a:lnTo>
                  <a:lnTo>
                    <a:pt x="195" y="98"/>
                  </a:lnTo>
                  <a:lnTo>
                    <a:pt x="201" y="97"/>
                  </a:lnTo>
                  <a:lnTo>
                    <a:pt x="206" y="95"/>
                  </a:lnTo>
                  <a:lnTo>
                    <a:pt x="212" y="94"/>
                  </a:lnTo>
                  <a:lnTo>
                    <a:pt x="218" y="92"/>
                  </a:lnTo>
                  <a:lnTo>
                    <a:pt x="223" y="91"/>
                  </a:lnTo>
                  <a:lnTo>
                    <a:pt x="228" y="89"/>
                  </a:lnTo>
                  <a:lnTo>
                    <a:pt x="234" y="88"/>
                  </a:lnTo>
                  <a:lnTo>
                    <a:pt x="239" y="86"/>
                  </a:lnTo>
                  <a:lnTo>
                    <a:pt x="245" y="84"/>
                  </a:lnTo>
                  <a:lnTo>
                    <a:pt x="250" y="82"/>
                  </a:lnTo>
                  <a:lnTo>
                    <a:pt x="255" y="81"/>
                  </a:lnTo>
                  <a:lnTo>
                    <a:pt x="259" y="78"/>
                  </a:lnTo>
                  <a:lnTo>
                    <a:pt x="265" y="77"/>
                  </a:lnTo>
                  <a:lnTo>
                    <a:pt x="269" y="75"/>
                  </a:lnTo>
                  <a:lnTo>
                    <a:pt x="275" y="73"/>
                  </a:lnTo>
                  <a:lnTo>
                    <a:pt x="279" y="72"/>
                  </a:lnTo>
                  <a:lnTo>
                    <a:pt x="283" y="71"/>
                  </a:lnTo>
                  <a:lnTo>
                    <a:pt x="288" y="69"/>
                  </a:lnTo>
                  <a:lnTo>
                    <a:pt x="292" y="67"/>
                  </a:lnTo>
                  <a:lnTo>
                    <a:pt x="295" y="64"/>
                  </a:lnTo>
                  <a:lnTo>
                    <a:pt x="299" y="63"/>
                  </a:lnTo>
                  <a:lnTo>
                    <a:pt x="302" y="60"/>
                  </a:lnTo>
                  <a:lnTo>
                    <a:pt x="306" y="59"/>
                  </a:lnTo>
                  <a:lnTo>
                    <a:pt x="309" y="57"/>
                  </a:lnTo>
                  <a:lnTo>
                    <a:pt x="313" y="55"/>
                  </a:lnTo>
                  <a:lnTo>
                    <a:pt x="315" y="53"/>
                  </a:lnTo>
                  <a:lnTo>
                    <a:pt x="317" y="52"/>
                  </a:lnTo>
                  <a:lnTo>
                    <a:pt x="320" y="50"/>
                  </a:lnTo>
                  <a:lnTo>
                    <a:pt x="323" y="48"/>
                  </a:lnTo>
                  <a:lnTo>
                    <a:pt x="325" y="46"/>
                  </a:lnTo>
                  <a:lnTo>
                    <a:pt x="328" y="44"/>
                  </a:lnTo>
                  <a:lnTo>
                    <a:pt x="330" y="42"/>
                  </a:lnTo>
                  <a:lnTo>
                    <a:pt x="332" y="40"/>
                  </a:lnTo>
                  <a:lnTo>
                    <a:pt x="335" y="36"/>
                  </a:lnTo>
                  <a:lnTo>
                    <a:pt x="338" y="33"/>
                  </a:lnTo>
                  <a:lnTo>
                    <a:pt x="340" y="30"/>
                  </a:lnTo>
                  <a:lnTo>
                    <a:pt x="342" y="26"/>
                  </a:lnTo>
                  <a:lnTo>
                    <a:pt x="343" y="23"/>
                  </a:lnTo>
                  <a:lnTo>
                    <a:pt x="344" y="20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3" y="12"/>
                  </a:lnTo>
                  <a:lnTo>
                    <a:pt x="341" y="10"/>
                  </a:lnTo>
                  <a:lnTo>
                    <a:pt x="339" y="7"/>
                  </a:lnTo>
                  <a:lnTo>
                    <a:pt x="337" y="5"/>
                  </a:lnTo>
                  <a:lnTo>
                    <a:pt x="334" y="3"/>
                  </a:lnTo>
                  <a:lnTo>
                    <a:pt x="330" y="2"/>
                  </a:lnTo>
                  <a:lnTo>
                    <a:pt x="328" y="1"/>
                  </a:lnTo>
                  <a:lnTo>
                    <a:pt x="326" y="1"/>
                  </a:lnTo>
                  <a:lnTo>
                    <a:pt x="324" y="1"/>
                  </a:lnTo>
                  <a:lnTo>
                    <a:pt x="322" y="1"/>
                  </a:lnTo>
                  <a:lnTo>
                    <a:pt x="318" y="0"/>
                  </a:lnTo>
                  <a:lnTo>
                    <a:pt x="316" y="0"/>
                  </a:lnTo>
                  <a:lnTo>
                    <a:pt x="314" y="0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5" y="1"/>
                  </a:lnTo>
                  <a:lnTo>
                    <a:pt x="291" y="2"/>
                  </a:lnTo>
                  <a:lnTo>
                    <a:pt x="287" y="2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6" y="5"/>
                  </a:lnTo>
                  <a:lnTo>
                    <a:pt x="272" y="7"/>
                  </a:lnTo>
                  <a:lnTo>
                    <a:pt x="268" y="8"/>
                  </a:lnTo>
                  <a:lnTo>
                    <a:pt x="263" y="9"/>
                  </a:lnTo>
                  <a:lnTo>
                    <a:pt x="258" y="11"/>
                  </a:lnTo>
                  <a:lnTo>
                    <a:pt x="254" y="12"/>
                  </a:lnTo>
                  <a:lnTo>
                    <a:pt x="249" y="14"/>
                  </a:lnTo>
                  <a:lnTo>
                    <a:pt x="244" y="15"/>
                  </a:lnTo>
                  <a:lnTo>
                    <a:pt x="239" y="16"/>
                  </a:lnTo>
                  <a:lnTo>
                    <a:pt x="234" y="19"/>
                  </a:lnTo>
                  <a:lnTo>
                    <a:pt x="229" y="21"/>
                  </a:lnTo>
                  <a:lnTo>
                    <a:pt x="223" y="23"/>
                  </a:lnTo>
                  <a:lnTo>
                    <a:pt x="219" y="25"/>
                  </a:lnTo>
                  <a:lnTo>
                    <a:pt x="213" y="27"/>
                  </a:lnTo>
                  <a:lnTo>
                    <a:pt x="207" y="30"/>
                  </a:lnTo>
                  <a:lnTo>
                    <a:pt x="202" y="32"/>
                  </a:lnTo>
                  <a:lnTo>
                    <a:pt x="197" y="34"/>
                  </a:lnTo>
                  <a:lnTo>
                    <a:pt x="191" y="36"/>
                  </a:lnTo>
                  <a:lnTo>
                    <a:pt x="186" y="39"/>
                  </a:lnTo>
                  <a:lnTo>
                    <a:pt x="181" y="42"/>
                  </a:lnTo>
                  <a:lnTo>
                    <a:pt x="175" y="45"/>
                  </a:lnTo>
                  <a:lnTo>
                    <a:pt x="169" y="47"/>
                  </a:lnTo>
                  <a:lnTo>
                    <a:pt x="163" y="50"/>
                  </a:lnTo>
                  <a:lnTo>
                    <a:pt x="158" y="53"/>
                  </a:lnTo>
                  <a:lnTo>
                    <a:pt x="152" y="55"/>
                  </a:lnTo>
                  <a:lnTo>
                    <a:pt x="146" y="57"/>
                  </a:lnTo>
                  <a:lnTo>
                    <a:pt x="142" y="61"/>
                  </a:lnTo>
                  <a:lnTo>
                    <a:pt x="136" y="63"/>
                  </a:lnTo>
                  <a:lnTo>
                    <a:pt x="130" y="66"/>
                  </a:lnTo>
                  <a:lnTo>
                    <a:pt x="124" y="69"/>
                  </a:lnTo>
                  <a:lnTo>
                    <a:pt x="119" y="72"/>
                  </a:lnTo>
                  <a:lnTo>
                    <a:pt x="114" y="74"/>
                  </a:lnTo>
                  <a:lnTo>
                    <a:pt x="108" y="77"/>
                  </a:lnTo>
                  <a:lnTo>
                    <a:pt x="104" y="80"/>
                  </a:lnTo>
                  <a:lnTo>
                    <a:pt x="99" y="83"/>
                  </a:lnTo>
                  <a:lnTo>
                    <a:pt x="93" y="86"/>
                  </a:lnTo>
                  <a:lnTo>
                    <a:pt x="88" y="89"/>
                  </a:lnTo>
                  <a:lnTo>
                    <a:pt x="83" y="91"/>
                  </a:lnTo>
                  <a:lnTo>
                    <a:pt x="78" y="93"/>
                  </a:lnTo>
                  <a:lnTo>
                    <a:pt x="73" y="96"/>
                  </a:lnTo>
                  <a:lnTo>
                    <a:pt x="68" y="98"/>
                  </a:lnTo>
                  <a:lnTo>
                    <a:pt x="64" y="101"/>
                  </a:lnTo>
                  <a:lnTo>
                    <a:pt x="60" y="104"/>
                  </a:lnTo>
                  <a:lnTo>
                    <a:pt x="55" y="106"/>
                  </a:lnTo>
                  <a:lnTo>
                    <a:pt x="51" y="109"/>
                  </a:lnTo>
                  <a:lnTo>
                    <a:pt x="47" y="111"/>
                  </a:lnTo>
                  <a:lnTo>
                    <a:pt x="43" y="113"/>
                  </a:lnTo>
                  <a:lnTo>
                    <a:pt x="39" y="115"/>
                  </a:lnTo>
                  <a:lnTo>
                    <a:pt x="35" y="117"/>
                  </a:lnTo>
                  <a:lnTo>
                    <a:pt x="32" y="120"/>
                  </a:lnTo>
                  <a:lnTo>
                    <a:pt x="28" y="122"/>
                  </a:lnTo>
                  <a:lnTo>
                    <a:pt x="25" y="123"/>
                  </a:lnTo>
                  <a:lnTo>
                    <a:pt x="22" y="125"/>
                  </a:lnTo>
                  <a:lnTo>
                    <a:pt x="19" y="127"/>
                  </a:lnTo>
                  <a:lnTo>
                    <a:pt x="16" y="129"/>
                  </a:lnTo>
                  <a:lnTo>
                    <a:pt x="13" y="130"/>
                  </a:lnTo>
                  <a:lnTo>
                    <a:pt x="11" y="130"/>
                  </a:lnTo>
                  <a:lnTo>
                    <a:pt x="9" y="132"/>
                  </a:lnTo>
                  <a:lnTo>
                    <a:pt x="8" y="133"/>
                  </a:lnTo>
                  <a:lnTo>
                    <a:pt x="4" y="135"/>
                  </a:lnTo>
                  <a:lnTo>
                    <a:pt x="2" y="137"/>
                  </a:lnTo>
                  <a:lnTo>
                    <a:pt x="1" y="138"/>
                  </a:lnTo>
                  <a:lnTo>
                    <a:pt x="0" y="138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4" name="Freeform 35"/>
            <p:cNvSpPr>
              <a:spLocks/>
            </p:cNvSpPr>
            <p:nvPr/>
          </p:nvSpPr>
          <p:spPr bwMode="auto">
            <a:xfrm>
              <a:off x="1410" y="982"/>
              <a:ext cx="329" cy="105"/>
            </a:xfrm>
            <a:custGeom>
              <a:avLst/>
              <a:gdLst/>
              <a:ahLst/>
              <a:cxnLst>
                <a:cxn ang="0">
                  <a:pos x="37" y="99"/>
                </a:cxn>
                <a:cxn ang="0">
                  <a:pos x="45" y="99"/>
                </a:cxn>
                <a:cxn ang="0">
                  <a:pos x="54" y="98"/>
                </a:cxn>
                <a:cxn ang="0">
                  <a:pos x="66" y="97"/>
                </a:cxn>
                <a:cxn ang="0">
                  <a:pos x="78" y="96"/>
                </a:cxn>
                <a:cxn ang="0">
                  <a:pos x="92" y="95"/>
                </a:cxn>
                <a:cxn ang="0">
                  <a:pos x="108" y="94"/>
                </a:cxn>
                <a:cxn ang="0">
                  <a:pos x="126" y="92"/>
                </a:cxn>
                <a:cxn ang="0">
                  <a:pos x="143" y="91"/>
                </a:cxn>
                <a:cxn ang="0">
                  <a:pos x="161" y="89"/>
                </a:cxn>
                <a:cxn ang="0">
                  <a:pos x="179" y="87"/>
                </a:cxn>
                <a:cxn ang="0">
                  <a:pos x="196" y="85"/>
                </a:cxn>
                <a:cxn ang="0">
                  <a:pos x="213" y="83"/>
                </a:cxn>
                <a:cxn ang="0">
                  <a:pos x="228" y="80"/>
                </a:cxn>
                <a:cxn ang="0">
                  <a:pos x="243" y="80"/>
                </a:cxn>
                <a:cxn ang="0">
                  <a:pos x="256" y="77"/>
                </a:cxn>
                <a:cxn ang="0">
                  <a:pos x="267" y="75"/>
                </a:cxn>
                <a:cxn ang="0">
                  <a:pos x="277" y="73"/>
                </a:cxn>
                <a:cxn ang="0">
                  <a:pos x="285" y="71"/>
                </a:cxn>
                <a:cxn ang="0">
                  <a:pos x="297" y="68"/>
                </a:cxn>
                <a:cxn ang="0">
                  <a:pos x="306" y="65"/>
                </a:cxn>
                <a:cxn ang="0">
                  <a:pos x="315" y="59"/>
                </a:cxn>
                <a:cxn ang="0">
                  <a:pos x="320" y="50"/>
                </a:cxn>
                <a:cxn ang="0">
                  <a:pos x="324" y="38"/>
                </a:cxn>
                <a:cxn ang="0">
                  <a:pos x="328" y="23"/>
                </a:cxn>
                <a:cxn ang="0">
                  <a:pos x="326" y="10"/>
                </a:cxn>
                <a:cxn ang="0">
                  <a:pos x="317" y="2"/>
                </a:cxn>
                <a:cxn ang="0">
                  <a:pos x="306" y="0"/>
                </a:cxn>
                <a:cxn ang="0">
                  <a:pos x="295" y="0"/>
                </a:cxn>
                <a:cxn ang="0">
                  <a:pos x="286" y="0"/>
                </a:cxn>
                <a:cxn ang="0">
                  <a:pos x="278" y="1"/>
                </a:cxn>
                <a:cxn ang="0">
                  <a:pos x="268" y="2"/>
                </a:cxn>
                <a:cxn ang="0">
                  <a:pos x="258" y="3"/>
                </a:cxn>
                <a:cxn ang="0">
                  <a:pos x="247" y="5"/>
                </a:cxn>
                <a:cxn ang="0">
                  <a:pos x="237" y="8"/>
                </a:cxn>
                <a:cxn ang="0">
                  <a:pos x="224" y="10"/>
                </a:cxn>
                <a:cxn ang="0">
                  <a:pos x="212" y="13"/>
                </a:cxn>
                <a:cxn ang="0">
                  <a:pos x="200" y="16"/>
                </a:cxn>
                <a:cxn ang="0">
                  <a:pos x="187" y="19"/>
                </a:cxn>
                <a:cxn ang="0">
                  <a:pos x="174" y="21"/>
                </a:cxn>
                <a:cxn ang="0">
                  <a:pos x="161" y="24"/>
                </a:cxn>
                <a:cxn ang="0">
                  <a:pos x="148" y="28"/>
                </a:cxn>
                <a:cxn ang="0">
                  <a:pos x="135" y="31"/>
                </a:cxn>
                <a:cxn ang="0">
                  <a:pos x="121" y="34"/>
                </a:cxn>
                <a:cxn ang="0">
                  <a:pos x="108" y="39"/>
                </a:cxn>
                <a:cxn ang="0">
                  <a:pos x="95" y="42"/>
                </a:cxn>
                <a:cxn ang="0">
                  <a:pos x="83" y="46"/>
                </a:cxn>
                <a:cxn ang="0">
                  <a:pos x="70" y="50"/>
                </a:cxn>
                <a:cxn ang="0">
                  <a:pos x="60" y="54"/>
                </a:cxn>
                <a:cxn ang="0">
                  <a:pos x="50" y="58"/>
                </a:cxn>
                <a:cxn ang="0">
                  <a:pos x="40" y="61"/>
                </a:cxn>
                <a:cxn ang="0">
                  <a:pos x="31" y="65"/>
                </a:cxn>
                <a:cxn ang="0">
                  <a:pos x="23" y="68"/>
                </a:cxn>
                <a:cxn ang="0">
                  <a:pos x="14" y="71"/>
                </a:cxn>
                <a:cxn ang="0">
                  <a:pos x="4" y="75"/>
                </a:cxn>
                <a:cxn ang="0">
                  <a:pos x="2" y="105"/>
                </a:cxn>
              </a:cxnLst>
              <a:rect l="0" t="0" r="r" b="b"/>
              <a:pathLst>
                <a:path w="329" h="105">
                  <a:moveTo>
                    <a:pt x="34" y="99"/>
                  </a:moveTo>
                  <a:lnTo>
                    <a:pt x="34" y="99"/>
                  </a:lnTo>
                  <a:lnTo>
                    <a:pt x="35" y="99"/>
                  </a:lnTo>
                  <a:lnTo>
                    <a:pt x="37" y="99"/>
                  </a:lnTo>
                  <a:lnTo>
                    <a:pt x="40" y="99"/>
                  </a:lnTo>
                  <a:lnTo>
                    <a:pt x="41" y="99"/>
                  </a:lnTo>
                  <a:lnTo>
                    <a:pt x="43" y="99"/>
                  </a:lnTo>
                  <a:lnTo>
                    <a:pt x="45" y="99"/>
                  </a:lnTo>
                  <a:lnTo>
                    <a:pt x="47" y="99"/>
                  </a:lnTo>
                  <a:lnTo>
                    <a:pt x="50" y="98"/>
                  </a:lnTo>
                  <a:lnTo>
                    <a:pt x="51" y="98"/>
                  </a:lnTo>
                  <a:lnTo>
                    <a:pt x="54" y="98"/>
                  </a:lnTo>
                  <a:lnTo>
                    <a:pt x="57" y="98"/>
                  </a:lnTo>
                  <a:lnTo>
                    <a:pt x="60" y="98"/>
                  </a:lnTo>
                  <a:lnTo>
                    <a:pt x="63" y="98"/>
                  </a:lnTo>
                  <a:lnTo>
                    <a:pt x="66" y="97"/>
                  </a:lnTo>
                  <a:lnTo>
                    <a:pt x="69" y="97"/>
                  </a:lnTo>
                  <a:lnTo>
                    <a:pt x="71" y="97"/>
                  </a:lnTo>
                  <a:lnTo>
                    <a:pt x="75" y="96"/>
                  </a:lnTo>
                  <a:lnTo>
                    <a:pt x="78" y="96"/>
                  </a:lnTo>
                  <a:lnTo>
                    <a:pt x="82" y="96"/>
                  </a:lnTo>
                  <a:lnTo>
                    <a:pt x="85" y="96"/>
                  </a:lnTo>
                  <a:lnTo>
                    <a:pt x="89" y="95"/>
                  </a:lnTo>
                  <a:lnTo>
                    <a:pt x="92" y="95"/>
                  </a:lnTo>
                  <a:lnTo>
                    <a:pt x="97" y="95"/>
                  </a:lnTo>
                  <a:lnTo>
                    <a:pt x="101" y="95"/>
                  </a:lnTo>
                  <a:lnTo>
                    <a:pt x="105" y="94"/>
                  </a:lnTo>
                  <a:lnTo>
                    <a:pt x="108" y="94"/>
                  </a:lnTo>
                  <a:lnTo>
                    <a:pt x="113" y="94"/>
                  </a:lnTo>
                  <a:lnTo>
                    <a:pt x="117" y="93"/>
                  </a:lnTo>
                  <a:lnTo>
                    <a:pt x="122" y="93"/>
                  </a:lnTo>
                  <a:lnTo>
                    <a:pt x="126" y="92"/>
                  </a:lnTo>
                  <a:lnTo>
                    <a:pt x="130" y="92"/>
                  </a:lnTo>
                  <a:lnTo>
                    <a:pt x="134" y="91"/>
                  </a:lnTo>
                  <a:lnTo>
                    <a:pt x="138" y="91"/>
                  </a:lnTo>
                  <a:lnTo>
                    <a:pt x="143" y="91"/>
                  </a:lnTo>
                  <a:lnTo>
                    <a:pt x="147" y="90"/>
                  </a:lnTo>
                  <a:lnTo>
                    <a:pt x="152" y="89"/>
                  </a:lnTo>
                  <a:lnTo>
                    <a:pt x="156" y="89"/>
                  </a:lnTo>
                  <a:lnTo>
                    <a:pt x="161" y="89"/>
                  </a:lnTo>
                  <a:lnTo>
                    <a:pt x="166" y="88"/>
                  </a:lnTo>
                  <a:lnTo>
                    <a:pt x="169" y="88"/>
                  </a:lnTo>
                  <a:lnTo>
                    <a:pt x="174" y="88"/>
                  </a:lnTo>
                  <a:lnTo>
                    <a:pt x="179" y="87"/>
                  </a:lnTo>
                  <a:lnTo>
                    <a:pt x="184" y="87"/>
                  </a:lnTo>
                  <a:lnTo>
                    <a:pt x="187" y="86"/>
                  </a:lnTo>
                  <a:lnTo>
                    <a:pt x="192" y="86"/>
                  </a:lnTo>
                  <a:lnTo>
                    <a:pt x="196" y="85"/>
                  </a:lnTo>
                  <a:lnTo>
                    <a:pt x="201" y="85"/>
                  </a:lnTo>
                  <a:lnTo>
                    <a:pt x="205" y="84"/>
                  </a:lnTo>
                  <a:lnTo>
                    <a:pt x="208" y="83"/>
                  </a:lnTo>
                  <a:lnTo>
                    <a:pt x="213" y="83"/>
                  </a:lnTo>
                  <a:lnTo>
                    <a:pt x="217" y="82"/>
                  </a:lnTo>
                  <a:lnTo>
                    <a:pt x="221" y="82"/>
                  </a:lnTo>
                  <a:lnTo>
                    <a:pt x="224" y="81"/>
                  </a:lnTo>
                  <a:lnTo>
                    <a:pt x="228" y="80"/>
                  </a:lnTo>
                  <a:lnTo>
                    <a:pt x="233" y="80"/>
                  </a:lnTo>
                  <a:lnTo>
                    <a:pt x="236" y="80"/>
                  </a:lnTo>
                  <a:lnTo>
                    <a:pt x="240" y="80"/>
                  </a:lnTo>
                  <a:lnTo>
                    <a:pt x="243" y="80"/>
                  </a:lnTo>
                  <a:lnTo>
                    <a:pt x="247" y="79"/>
                  </a:lnTo>
                  <a:lnTo>
                    <a:pt x="250" y="78"/>
                  </a:lnTo>
                  <a:lnTo>
                    <a:pt x="253" y="78"/>
                  </a:lnTo>
                  <a:lnTo>
                    <a:pt x="256" y="77"/>
                  </a:lnTo>
                  <a:lnTo>
                    <a:pt x="260" y="77"/>
                  </a:lnTo>
                  <a:lnTo>
                    <a:pt x="262" y="76"/>
                  </a:lnTo>
                  <a:lnTo>
                    <a:pt x="264" y="75"/>
                  </a:lnTo>
                  <a:lnTo>
                    <a:pt x="267" y="75"/>
                  </a:lnTo>
                  <a:lnTo>
                    <a:pt x="270" y="74"/>
                  </a:lnTo>
                  <a:lnTo>
                    <a:pt x="272" y="74"/>
                  </a:lnTo>
                  <a:lnTo>
                    <a:pt x="275" y="73"/>
                  </a:lnTo>
                  <a:lnTo>
                    <a:pt x="277" y="73"/>
                  </a:lnTo>
                  <a:lnTo>
                    <a:pt x="280" y="72"/>
                  </a:lnTo>
                  <a:lnTo>
                    <a:pt x="281" y="72"/>
                  </a:lnTo>
                  <a:lnTo>
                    <a:pt x="283" y="72"/>
                  </a:lnTo>
                  <a:lnTo>
                    <a:pt x="285" y="71"/>
                  </a:lnTo>
                  <a:lnTo>
                    <a:pt x="287" y="71"/>
                  </a:lnTo>
                  <a:lnTo>
                    <a:pt x="290" y="70"/>
                  </a:lnTo>
                  <a:lnTo>
                    <a:pt x="294" y="69"/>
                  </a:lnTo>
                  <a:lnTo>
                    <a:pt x="297" y="68"/>
                  </a:lnTo>
                  <a:lnTo>
                    <a:pt x="300" y="67"/>
                  </a:lnTo>
                  <a:lnTo>
                    <a:pt x="301" y="66"/>
                  </a:lnTo>
                  <a:lnTo>
                    <a:pt x="304" y="66"/>
                  </a:lnTo>
                  <a:lnTo>
                    <a:pt x="306" y="65"/>
                  </a:lnTo>
                  <a:lnTo>
                    <a:pt x="308" y="64"/>
                  </a:lnTo>
                  <a:lnTo>
                    <a:pt x="311" y="62"/>
                  </a:lnTo>
                  <a:lnTo>
                    <a:pt x="313" y="60"/>
                  </a:lnTo>
                  <a:lnTo>
                    <a:pt x="315" y="59"/>
                  </a:lnTo>
                  <a:lnTo>
                    <a:pt x="317" y="57"/>
                  </a:lnTo>
                  <a:lnTo>
                    <a:pt x="318" y="55"/>
                  </a:lnTo>
                  <a:lnTo>
                    <a:pt x="319" y="52"/>
                  </a:lnTo>
                  <a:lnTo>
                    <a:pt x="320" y="50"/>
                  </a:lnTo>
                  <a:lnTo>
                    <a:pt x="321" y="47"/>
                  </a:lnTo>
                  <a:lnTo>
                    <a:pt x="322" y="44"/>
                  </a:lnTo>
                  <a:lnTo>
                    <a:pt x="323" y="41"/>
                  </a:lnTo>
                  <a:lnTo>
                    <a:pt x="324" y="38"/>
                  </a:lnTo>
                  <a:lnTo>
                    <a:pt x="326" y="35"/>
                  </a:lnTo>
                  <a:lnTo>
                    <a:pt x="327" y="31"/>
                  </a:lnTo>
                  <a:lnTo>
                    <a:pt x="328" y="27"/>
                  </a:lnTo>
                  <a:lnTo>
                    <a:pt x="328" y="23"/>
                  </a:lnTo>
                  <a:lnTo>
                    <a:pt x="329" y="21"/>
                  </a:lnTo>
                  <a:lnTo>
                    <a:pt x="328" y="17"/>
                  </a:lnTo>
                  <a:lnTo>
                    <a:pt x="328" y="13"/>
                  </a:lnTo>
                  <a:lnTo>
                    <a:pt x="326" y="10"/>
                  </a:lnTo>
                  <a:lnTo>
                    <a:pt x="324" y="7"/>
                  </a:lnTo>
                  <a:lnTo>
                    <a:pt x="321" y="5"/>
                  </a:lnTo>
                  <a:lnTo>
                    <a:pt x="319" y="2"/>
                  </a:lnTo>
                  <a:lnTo>
                    <a:pt x="317" y="2"/>
                  </a:lnTo>
                  <a:lnTo>
                    <a:pt x="315" y="2"/>
                  </a:lnTo>
                  <a:lnTo>
                    <a:pt x="312" y="1"/>
                  </a:lnTo>
                  <a:lnTo>
                    <a:pt x="310" y="1"/>
                  </a:lnTo>
                  <a:lnTo>
                    <a:pt x="306" y="0"/>
                  </a:lnTo>
                  <a:lnTo>
                    <a:pt x="303" y="0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6" y="0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1"/>
                  </a:lnTo>
                  <a:lnTo>
                    <a:pt x="278" y="1"/>
                  </a:lnTo>
                  <a:lnTo>
                    <a:pt x="276" y="2"/>
                  </a:lnTo>
                  <a:lnTo>
                    <a:pt x="273" y="2"/>
                  </a:lnTo>
                  <a:lnTo>
                    <a:pt x="271" y="2"/>
                  </a:lnTo>
                  <a:lnTo>
                    <a:pt x="268" y="2"/>
                  </a:lnTo>
                  <a:lnTo>
                    <a:pt x="266" y="2"/>
                  </a:lnTo>
                  <a:lnTo>
                    <a:pt x="263" y="2"/>
                  </a:lnTo>
                  <a:lnTo>
                    <a:pt x="261" y="3"/>
                  </a:lnTo>
                  <a:lnTo>
                    <a:pt x="258" y="3"/>
                  </a:lnTo>
                  <a:lnTo>
                    <a:pt x="256" y="4"/>
                  </a:lnTo>
                  <a:lnTo>
                    <a:pt x="253" y="4"/>
                  </a:lnTo>
                  <a:lnTo>
                    <a:pt x="250" y="5"/>
                  </a:lnTo>
                  <a:lnTo>
                    <a:pt x="247" y="5"/>
                  </a:lnTo>
                  <a:lnTo>
                    <a:pt x="245" y="6"/>
                  </a:lnTo>
                  <a:lnTo>
                    <a:pt x="243" y="6"/>
                  </a:lnTo>
                  <a:lnTo>
                    <a:pt x="240" y="7"/>
                  </a:lnTo>
                  <a:lnTo>
                    <a:pt x="237" y="8"/>
                  </a:lnTo>
                  <a:lnTo>
                    <a:pt x="234" y="8"/>
                  </a:lnTo>
                  <a:lnTo>
                    <a:pt x="230" y="9"/>
                  </a:lnTo>
                  <a:lnTo>
                    <a:pt x="227" y="10"/>
                  </a:lnTo>
                  <a:lnTo>
                    <a:pt x="224" y="10"/>
                  </a:lnTo>
                  <a:lnTo>
                    <a:pt x="222" y="11"/>
                  </a:lnTo>
                  <a:lnTo>
                    <a:pt x="219" y="11"/>
                  </a:lnTo>
                  <a:lnTo>
                    <a:pt x="216" y="12"/>
                  </a:lnTo>
                  <a:lnTo>
                    <a:pt x="212" y="13"/>
                  </a:lnTo>
                  <a:lnTo>
                    <a:pt x="209" y="13"/>
                  </a:lnTo>
                  <a:lnTo>
                    <a:pt x="206" y="14"/>
                  </a:lnTo>
                  <a:lnTo>
                    <a:pt x="203" y="15"/>
                  </a:lnTo>
                  <a:lnTo>
                    <a:pt x="200" y="16"/>
                  </a:lnTo>
                  <a:lnTo>
                    <a:pt x="197" y="16"/>
                  </a:lnTo>
                  <a:lnTo>
                    <a:pt x="193" y="17"/>
                  </a:lnTo>
                  <a:lnTo>
                    <a:pt x="190" y="18"/>
                  </a:lnTo>
                  <a:lnTo>
                    <a:pt x="187" y="19"/>
                  </a:lnTo>
                  <a:lnTo>
                    <a:pt x="184" y="19"/>
                  </a:lnTo>
                  <a:lnTo>
                    <a:pt x="181" y="20"/>
                  </a:lnTo>
                  <a:lnTo>
                    <a:pt x="178" y="21"/>
                  </a:lnTo>
                  <a:lnTo>
                    <a:pt x="174" y="21"/>
                  </a:lnTo>
                  <a:lnTo>
                    <a:pt x="170" y="22"/>
                  </a:lnTo>
                  <a:lnTo>
                    <a:pt x="167" y="22"/>
                  </a:lnTo>
                  <a:lnTo>
                    <a:pt x="165" y="24"/>
                  </a:lnTo>
                  <a:lnTo>
                    <a:pt x="161" y="24"/>
                  </a:lnTo>
                  <a:lnTo>
                    <a:pt x="158" y="25"/>
                  </a:lnTo>
                  <a:lnTo>
                    <a:pt x="154" y="26"/>
                  </a:lnTo>
                  <a:lnTo>
                    <a:pt x="151" y="27"/>
                  </a:lnTo>
                  <a:lnTo>
                    <a:pt x="148" y="28"/>
                  </a:lnTo>
                  <a:lnTo>
                    <a:pt x="145" y="28"/>
                  </a:lnTo>
                  <a:lnTo>
                    <a:pt x="142" y="29"/>
                  </a:lnTo>
                  <a:lnTo>
                    <a:pt x="138" y="30"/>
                  </a:lnTo>
                  <a:lnTo>
                    <a:pt x="135" y="31"/>
                  </a:lnTo>
                  <a:lnTo>
                    <a:pt x="131" y="32"/>
                  </a:lnTo>
                  <a:lnTo>
                    <a:pt x="128" y="33"/>
                  </a:lnTo>
                  <a:lnTo>
                    <a:pt x="125" y="34"/>
                  </a:lnTo>
                  <a:lnTo>
                    <a:pt x="121" y="34"/>
                  </a:lnTo>
                  <a:lnTo>
                    <a:pt x="118" y="35"/>
                  </a:lnTo>
                  <a:lnTo>
                    <a:pt x="114" y="37"/>
                  </a:lnTo>
                  <a:lnTo>
                    <a:pt x="111" y="38"/>
                  </a:lnTo>
                  <a:lnTo>
                    <a:pt x="108" y="39"/>
                  </a:lnTo>
                  <a:lnTo>
                    <a:pt x="105" y="40"/>
                  </a:lnTo>
                  <a:lnTo>
                    <a:pt x="102" y="40"/>
                  </a:lnTo>
                  <a:lnTo>
                    <a:pt x="99" y="41"/>
                  </a:lnTo>
                  <a:lnTo>
                    <a:pt x="95" y="42"/>
                  </a:lnTo>
                  <a:lnTo>
                    <a:pt x="92" y="43"/>
                  </a:lnTo>
                  <a:lnTo>
                    <a:pt x="89" y="44"/>
                  </a:lnTo>
                  <a:lnTo>
                    <a:pt x="87" y="45"/>
                  </a:lnTo>
                  <a:lnTo>
                    <a:pt x="83" y="46"/>
                  </a:lnTo>
                  <a:lnTo>
                    <a:pt x="80" y="47"/>
                  </a:lnTo>
                  <a:lnTo>
                    <a:pt x="77" y="48"/>
                  </a:lnTo>
                  <a:lnTo>
                    <a:pt x="74" y="49"/>
                  </a:lnTo>
                  <a:lnTo>
                    <a:pt x="70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3" y="53"/>
                  </a:lnTo>
                  <a:lnTo>
                    <a:pt x="60" y="54"/>
                  </a:lnTo>
                  <a:lnTo>
                    <a:pt x="57" y="55"/>
                  </a:lnTo>
                  <a:lnTo>
                    <a:pt x="54" y="56"/>
                  </a:lnTo>
                  <a:lnTo>
                    <a:pt x="51" y="57"/>
                  </a:lnTo>
                  <a:lnTo>
                    <a:pt x="50" y="58"/>
                  </a:lnTo>
                  <a:lnTo>
                    <a:pt x="47" y="59"/>
                  </a:lnTo>
                  <a:lnTo>
                    <a:pt x="44" y="60"/>
                  </a:lnTo>
                  <a:lnTo>
                    <a:pt x="42" y="60"/>
                  </a:lnTo>
                  <a:lnTo>
                    <a:pt x="40" y="61"/>
                  </a:lnTo>
                  <a:lnTo>
                    <a:pt x="37" y="62"/>
                  </a:lnTo>
                  <a:lnTo>
                    <a:pt x="35" y="63"/>
                  </a:lnTo>
                  <a:lnTo>
                    <a:pt x="33" y="64"/>
                  </a:lnTo>
                  <a:lnTo>
                    <a:pt x="31" y="65"/>
                  </a:lnTo>
                  <a:lnTo>
                    <a:pt x="29" y="65"/>
                  </a:lnTo>
                  <a:lnTo>
                    <a:pt x="27" y="66"/>
                  </a:lnTo>
                  <a:lnTo>
                    <a:pt x="25" y="67"/>
                  </a:lnTo>
                  <a:lnTo>
                    <a:pt x="23" y="68"/>
                  </a:lnTo>
                  <a:lnTo>
                    <a:pt x="20" y="68"/>
                  </a:lnTo>
                  <a:lnTo>
                    <a:pt x="19" y="69"/>
                  </a:lnTo>
                  <a:lnTo>
                    <a:pt x="17" y="70"/>
                  </a:lnTo>
                  <a:lnTo>
                    <a:pt x="14" y="71"/>
                  </a:lnTo>
                  <a:lnTo>
                    <a:pt x="12" y="73"/>
                  </a:lnTo>
                  <a:lnTo>
                    <a:pt x="9" y="74"/>
                  </a:lnTo>
                  <a:lnTo>
                    <a:pt x="6" y="75"/>
                  </a:lnTo>
                  <a:lnTo>
                    <a:pt x="4" y="75"/>
                  </a:lnTo>
                  <a:lnTo>
                    <a:pt x="3" y="77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105"/>
                  </a:lnTo>
                  <a:lnTo>
                    <a:pt x="34" y="99"/>
                  </a:lnTo>
                  <a:lnTo>
                    <a:pt x="34" y="99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5" name="Freeform 36"/>
            <p:cNvSpPr>
              <a:spLocks/>
            </p:cNvSpPr>
            <p:nvPr/>
          </p:nvSpPr>
          <p:spPr bwMode="auto">
            <a:xfrm>
              <a:off x="1444" y="1078"/>
              <a:ext cx="371" cy="50"/>
            </a:xfrm>
            <a:custGeom>
              <a:avLst/>
              <a:gdLst/>
              <a:ahLst/>
              <a:cxnLst>
                <a:cxn ang="0">
                  <a:pos x="2" y="30"/>
                </a:cxn>
                <a:cxn ang="0">
                  <a:pos x="6" y="30"/>
                </a:cxn>
                <a:cxn ang="0">
                  <a:pos x="13" y="31"/>
                </a:cxn>
                <a:cxn ang="0">
                  <a:pos x="21" y="32"/>
                </a:cxn>
                <a:cxn ang="0">
                  <a:pos x="32" y="34"/>
                </a:cxn>
                <a:cxn ang="0">
                  <a:pos x="44" y="35"/>
                </a:cxn>
                <a:cxn ang="0">
                  <a:pos x="57" y="37"/>
                </a:cxn>
                <a:cxn ang="0">
                  <a:pos x="73" y="38"/>
                </a:cxn>
                <a:cxn ang="0">
                  <a:pos x="88" y="40"/>
                </a:cxn>
                <a:cxn ang="0">
                  <a:pos x="105" y="42"/>
                </a:cxn>
                <a:cxn ang="0">
                  <a:pos x="122" y="42"/>
                </a:cxn>
                <a:cxn ang="0">
                  <a:pos x="140" y="44"/>
                </a:cxn>
                <a:cxn ang="0">
                  <a:pos x="159" y="46"/>
                </a:cxn>
                <a:cxn ang="0">
                  <a:pos x="177" y="47"/>
                </a:cxn>
                <a:cxn ang="0">
                  <a:pos x="196" y="48"/>
                </a:cxn>
                <a:cxn ang="0">
                  <a:pos x="214" y="49"/>
                </a:cxn>
                <a:cxn ang="0">
                  <a:pos x="232" y="50"/>
                </a:cxn>
                <a:cxn ang="0">
                  <a:pos x="249" y="50"/>
                </a:cxn>
                <a:cxn ang="0">
                  <a:pos x="266" y="50"/>
                </a:cxn>
                <a:cxn ang="0">
                  <a:pos x="282" y="50"/>
                </a:cxn>
                <a:cxn ang="0">
                  <a:pos x="297" y="50"/>
                </a:cxn>
                <a:cxn ang="0">
                  <a:pos x="309" y="48"/>
                </a:cxn>
                <a:cxn ang="0">
                  <a:pos x="321" y="46"/>
                </a:cxn>
                <a:cxn ang="0">
                  <a:pos x="332" y="44"/>
                </a:cxn>
                <a:cxn ang="0">
                  <a:pos x="342" y="42"/>
                </a:cxn>
                <a:cxn ang="0">
                  <a:pos x="349" y="40"/>
                </a:cxn>
                <a:cxn ang="0">
                  <a:pos x="356" y="37"/>
                </a:cxn>
                <a:cxn ang="0">
                  <a:pos x="363" y="33"/>
                </a:cxn>
                <a:cxn ang="0">
                  <a:pos x="369" y="27"/>
                </a:cxn>
                <a:cxn ang="0">
                  <a:pos x="370" y="22"/>
                </a:cxn>
                <a:cxn ang="0">
                  <a:pos x="366" y="15"/>
                </a:cxn>
                <a:cxn ang="0">
                  <a:pos x="358" y="10"/>
                </a:cxn>
                <a:cxn ang="0">
                  <a:pos x="352" y="8"/>
                </a:cxn>
                <a:cxn ang="0">
                  <a:pos x="344" y="5"/>
                </a:cxn>
                <a:cxn ang="0">
                  <a:pos x="335" y="3"/>
                </a:cxn>
                <a:cxn ang="0">
                  <a:pos x="325" y="2"/>
                </a:cxn>
                <a:cxn ang="0">
                  <a:pos x="314" y="1"/>
                </a:cxn>
                <a:cxn ang="0">
                  <a:pos x="301" y="0"/>
                </a:cxn>
                <a:cxn ang="0">
                  <a:pos x="286" y="0"/>
                </a:cxn>
                <a:cxn ang="0">
                  <a:pos x="271" y="0"/>
                </a:cxn>
                <a:cxn ang="0">
                  <a:pos x="255" y="0"/>
                </a:cxn>
                <a:cxn ang="0">
                  <a:pos x="238" y="1"/>
                </a:cxn>
                <a:cxn ang="0">
                  <a:pos x="220" y="2"/>
                </a:cxn>
                <a:cxn ang="0">
                  <a:pos x="202" y="3"/>
                </a:cxn>
                <a:cxn ang="0">
                  <a:pos x="183" y="5"/>
                </a:cxn>
                <a:cxn ang="0">
                  <a:pos x="165" y="6"/>
                </a:cxn>
                <a:cxn ang="0">
                  <a:pos x="147" y="9"/>
                </a:cxn>
                <a:cxn ang="0">
                  <a:pos x="128" y="11"/>
                </a:cxn>
                <a:cxn ang="0">
                  <a:pos x="111" y="14"/>
                </a:cxn>
                <a:cxn ang="0">
                  <a:pos x="94" y="16"/>
                </a:cxn>
                <a:cxn ang="0">
                  <a:pos x="77" y="18"/>
                </a:cxn>
                <a:cxn ang="0">
                  <a:pos x="62" y="20"/>
                </a:cxn>
                <a:cxn ang="0">
                  <a:pos x="48" y="23"/>
                </a:cxn>
                <a:cxn ang="0">
                  <a:pos x="36" y="24"/>
                </a:cxn>
                <a:cxn ang="0">
                  <a:pos x="24" y="25"/>
                </a:cxn>
                <a:cxn ang="0">
                  <a:pos x="16" y="27"/>
                </a:cxn>
                <a:cxn ang="0">
                  <a:pos x="9" y="28"/>
                </a:cxn>
                <a:cxn ang="0">
                  <a:pos x="3" y="29"/>
                </a:cxn>
                <a:cxn ang="0">
                  <a:pos x="0" y="30"/>
                </a:cxn>
              </a:cxnLst>
              <a:rect l="0" t="0" r="r" b="b"/>
              <a:pathLst>
                <a:path w="371" h="50">
                  <a:moveTo>
                    <a:pt x="0" y="30"/>
                  </a:moveTo>
                  <a:lnTo>
                    <a:pt x="0" y="30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9" y="31"/>
                  </a:lnTo>
                  <a:lnTo>
                    <a:pt x="10" y="31"/>
                  </a:lnTo>
                  <a:lnTo>
                    <a:pt x="13" y="31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21" y="32"/>
                  </a:lnTo>
                  <a:lnTo>
                    <a:pt x="24" y="33"/>
                  </a:lnTo>
                  <a:lnTo>
                    <a:pt x="28" y="33"/>
                  </a:lnTo>
                  <a:lnTo>
                    <a:pt x="32" y="34"/>
                  </a:lnTo>
                  <a:lnTo>
                    <a:pt x="36" y="34"/>
                  </a:lnTo>
                  <a:lnTo>
                    <a:pt x="39" y="35"/>
                  </a:lnTo>
                  <a:lnTo>
                    <a:pt x="44" y="35"/>
                  </a:lnTo>
                  <a:lnTo>
                    <a:pt x="48" y="36"/>
                  </a:lnTo>
                  <a:lnTo>
                    <a:pt x="53" y="36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7" y="38"/>
                  </a:lnTo>
                  <a:lnTo>
                    <a:pt x="73" y="38"/>
                  </a:lnTo>
                  <a:lnTo>
                    <a:pt x="77" y="39"/>
                  </a:lnTo>
                  <a:lnTo>
                    <a:pt x="82" y="39"/>
                  </a:lnTo>
                  <a:lnTo>
                    <a:pt x="88" y="40"/>
                  </a:lnTo>
                  <a:lnTo>
                    <a:pt x="94" y="40"/>
                  </a:lnTo>
                  <a:lnTo>
                    <a:pt x="99" y="41"/>
                  </a:lnTo>
                  <a:lnTo>
                    <a:pt x="105" y="42"/>
                  </a:lnTo>
                  <a:lnTo>
                    <a:pt x="111" y="42"/>
                  </a:lnTo>
                  <a:lnTo>
                    <a:pt x="116" y="42"/>
                  </a:lnTo>
                  <a:lnTo>
                    <a:pt x="122" y="42"/>
                  </a:lnTo>
                  <a:lnTo>
                    <a:pt x="128" y="43"/>
                  </a:lnTo>
                  <a:lnTo>
                    <a:pt x="134" y="44"/>
                  </a:lnTo>
                  <a:lnTo>
                    <a:pt x="140" y="44"/>
                  </a:lnTo>
                  <a:lnTo>
                    <a:pt x="147" y="45"/>
                  </a:lnTo>
                  <a:lnTo>
                    <a:pt x="152" y="45"/>
                  </a:lnTo>
                  <a:lnTo>
                    <a:pt x="159" y="46"/>
                  </a:lnTo>
                  <a:lnTo>
                    <a:pt x="165" y="46"/>
                  </a:lnTo>
                  <a:lnTo>
                    <a:pt x="171" y="47"/>
                  </a:lnTo>
                  <a:lnTo>
                    <a:pt x="177" y="47"/>
                  </a:lnTo>
                  <a:lnTo>
                    <a:pt x="183" y="47"/>
                  </a:lnTo>
                  <a:lnTo>
                    <a:pt x="190" y="47"/>
                  </a:lnTo>
                  <a:lnTo>
                    <a:pt x="196" y="48"/>
                  </a:lnTo>
                  <a:lnTo>
                    <a:pt x="202" y="48"/>
                  </a:lnTo>
                  <a:lnTo>
                    <a:pt x="209" y="49"/>
                  </a:lnTo>
                  <a:lnTo>
                    <a:pt x="214" y="49"/>
                  </a:lnTo>
                  <a:lnTo>
                    <a:pt x="220" y="49"/>
                  </a:lnTo>
                  <a:lnTo>
                    <a:pt x="226" y="49"/>
                  </a:lnTo>
                  <a:lnTo>
                    <a:pt x="232" y="50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49" y="50"/>
                  </a:lnTo>
                  <a:lnTo>
                    <a:pt x="255" y="50"/>
                  </a:lnTo>
                  <a:lnTo>
                    <a:pt x="261" y="50"/>
                  </a:lnTo>
                  <a:lnTo>
                    <a:pt x="266" y="50"/>
                  </a:lnTo>
                  <a:lnTo>
                    <a:pt x="271" y="50"/>
                  </a:lnTo>
                  <a:lnTo>
                    <a:pt x="277" y="50"/>
                  </a:lnTo>
                  <a:lnTo>
                    <a:pt x="282" y="50"/>
                  </a:lnTo>
                  <a:lnTo>
                    <a:pt x="286" y="50"/>
                  </a:lnTo>
                  <a:lnTo>
                    <a:pt x="292" y="50"/>
                  </a:lnTo>
                  <a:lnTo>
                    <a:pt x="297" y="50"/>
                  </a:lnTo>
                  <a:lnTo>
                    <a:pt x="301" y="49"/>
                  </a:lnTo>
                  <a:lnTo>
                    <a:pt x="305" y="48"/>
                  </a:lnTo>
                  <a:lnTo>
                    <a:pt x="309" y="48"/>
                  </a:lnTo>
                  <a:lnTo>
                    <a:pt x="314" y="47"/>
                  </a:lnTo>
                  <a:lnTo>
                    <a:pt x="317" y="47"/>
                  </a:lnTo>
                  <a:lnTo>
                    <a:pt x="321" y="46"/>
                  </a:lnTo>
                  <a:lnTo>
                    <a:pt x="325" y="45"/>
                  </a:lnTo>
                  <a:lnTo>
                    <a:pt x="328" y="45"/>
                  </a:lnTo>
                  <a:lnTo>
                    <a:pt x="332" y="44"/>
                  </a:lnTo>
                  <a:lnTo>
                    <a:pt x="335" y="44"/>
                  </a:lnTo>
                  <a:lnTo>
                    <a:pt x="338" y="43"/>
                  </a:lnTo>
                  <a:lnTo>
                    <a:pt x="342" y="42"/>
                  </a:lnTo>
                  <a:lnTo>
                    <a:pt x="344" y="42"/>
                  </a:lnTo>
                  <a:lnTo>
                    <a:pt x="346" y="41"/>
                  </a:lnTo>
                  <a:lnTo>
                    <a:pt x="349" y="40"/>
                  </a:lnTo>
                  <a:lnTo>
                    <a:pt x="352" y="40"/>
                  </a:lnTo>
                  <a:lnTo>
                    <a:pt x="354" y="39"/>
                  </a:lnTo>
                  <a:lnTo>
                    <a:pt x="356" y="37"/>
                  </a:lnTo>
                  <a:lnTo>
                    <a:pt x="358" y="36"/>
                  </a:lnTo>
                  <a:lnTo>
                    <a:pt x="360" y="36"/>
                  </a:lnTo>
                  <a:lnTo>
                    <a:pt x="363" y="33"/>
                  </a:lnTo>
                  <a:lnTo>
                    <a:pt x="366" y="31"/>
                  </a:lnTo>
                  <a:lnTo>
                    <a:pt x="367" y="29"/>
                  </a:lnTo>
                  <a:lnTo>
                    <a:pt x="369" y="27"/>
                  </a:lnTo>
                  <a:lnTo>
                    <a:pt x="370" y="25"/>
                  </a:lnTo>
                  <a:lnTo>
                    <a:pt x="371" y="23"/>
                  </a:lnTo>
                  <a:lnTo>
                    <a:pt x="370" y="22"/>
                  </a:lnTo>
                  <a:lnTo>
                    <a:pt x="369" y="20"/>
                  </a:lnTo>
                  <a:lnTo>
                    <a:pt x="367" y="17"/>
                  </a:lnTo>
                  <a:lnTo>
                    <a:pt x="366" y="15"/>
                  </a:lnTo>
                  <a:lnTo>
                    <a:pt x="363" y="13"/>
                  </a:lnTo>
                  <a:lnTo>
                    <a:pt x="360" y="11"/>
                  </a:lnTo>
                  <a:lnTo>
                    <a:pt x="358" y="10"/>
                  </a:lnTo>
                  <a:lnTo>
                    <a:pt x="356" y="9"/>
                  </a:lnTo>
                  <a:lnTo>
                    <a:pt x="354" y="8"/>
                  </a:lnTo>
                  <a:lnTo>
                    <a:pt x="352" y="8"/>
                  </a:lnTo>
                  <a:lnTo>
                    <a:pt x="349" y="7"/>
                  </a:lnTo>
                  <a:lnTo>
                    <a:pt x="346" y="6"/>
                  </a:lnTo>
                  <a:lnTo>
                    <a:pt x="344" y="5"/>
                  </a:lnTo>
                  <a:lnTo>
                    <a:pt x="342" y="4"/>
                  </a:lnTo>
                  <a:lnTo>
                    <a:pt x="338" y="3"/>
                  </a:lnTo>
                  <a:lnTo>
                    <a:pt x="335" y="3"/>
                  </a:lnTo>
                  <a:lnTo>
                    <a:pt x="332" y="3"/>
                  </a:lnTo>
                  <a:lnTo>
                    <a:pt x="328" y="3"/>
                  </a:lnTo>
                  <a:lnTo>
                    <a:pt x="325" y="2"/>
                  </a:lnTo>
                  <a:lnTo>
                    <a:pt x="321" y="2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09" y="0"/>
                  </a:lnTo>
                  <a:lnTo>
                    <a:pt x="305" y="0"/>
                  </a:lnTo>
                  <a:lnTo>
                    <a:pt x="301" y="0"/>
                  </a:lnTo>
                  <a:lnTo>
                    <a:pt x="297" y="0"/>
                  </a:lnTo>
                  <a:lnTo>
                    <a:pt x="292" y="0"/>
                  </a:lnTo>
                  <a:lnTo>
                    <a:pt x="286" y="0"/>
                  </a:lnTo>
                  <a:lnTo>
                    <a:pt x="282" y="0"/>
                  </a:lnTo>
                  <a:lnTo>
                    <a:pt x="277" y="0"/>
                  </a:lnTo>
                  <a:lnTo>
                    <a:pt x="271" y="0"/>
                  </a:lnTo>
                  <a:lnTo>
                    <a:pt x="266" y="0"/>
                  </a:lnTo>
                  <a:lnTo>
                    <a:pt x="261" y="0"/>
                  </a:lnTo>
                  <a:lnTo>
                    <a:pt x="255" y="0"/>
                  </a:lnTo>
                  <a:lnTo>
                    <a:pt x="249" y="0"/>
                  </a:lnTo>
                  <a:lnTo>
                    <a:pt x="244" y="0"/>
                  </a:lnTo>
                  <a:lnTo>
                    <a:pt x="238" y="1"/>
                  </a:lnTo>
                  <a:lnTo>
                    <a:pt x="232" y="1"/>
                  </a:lnTo>
                  <a:lnTo>
                    <a:pt x="226" y="2"/>
                  </a:lnTo>
                  <a:lnTo>
                    <a:pt x="220" y="2"/>
                  </a:lnTo>
                  <a:lnTo>
                    <a:pt x="214" y="3"/>
                  </a:lnTo>
                  <a:lnTo>
                    <a:pt x="209" y="3"/>
                  </a:lnTo>
                  <a:lnTo>
                    <a:pt x="202" y="3"/>
                  </a:lnTo>
                  <a:lnTo>
                    <a:pt x="196" y="4"/>
                  </a:lnTo>
                  <a:lnTo>
                    <a:pt x="190" y="4"/>
                  </a:lnTo>
                  <a:lnTo>
                    <a:pt x="183" y="5"/>
                  </a:lnTo>
                  <a:lnTo>
                    <a:pt x="177" y="5"/>
                  </a:lnTo>
                  <a:lnTo>
                    <a:pt x="171" y="6"/>
                  </a:lnTo>
                  <a:lnTo>
                    <a:pt x="165" y="6"/>
                  </a:lnTo>
                  <a:lnTo>
                    <a:pt x="159" y="7"/>
                  </a:lnTo>
                  <a:lnTo>
                    <a:pt x="152" y="8"/>
                  </a:lnTo>
                  <a:lnTo>
                    <a:pt x="147" y="9"/>
                  </a:lnTo>
                  <a:lnTo>
                    <a:pt x="140" y="9"/>
                  </a:lnTo>
                  <a:lnTo>
                    <a:pt x="134" y="10"/>
                  </a:lnTo>
                  <a:lnTo>
                    <a:pt x="128" y="11"/>
                  </a:lnTo>
                  <a:lnTo>
                    <a:pt x="122" y="12"/>
                  </a:lnTo>
                  <a:lnTo>
                    <a:pt x="116" y="13"/>
                  </a:lnTo>
                  <a:lnTo>
                    <a:pt x="111" y="14"/>
                  </a:lnTo>
                  <a:lnTo>
                    <a:pt x="105" y="14"/>
                  </a:lnTo>
                  <a:lnTo>
                    <a:pt x="99" y="15"/>
                  </a:lnTo>
                  <a:lnTo>
                    <a:pt x="94" y="16"/>
                  </a:lnTo>
                  <a:lnTo>
                    <a:pt x="88" y="17"/>
                  </a:lnTo>
                  <a:lnTo>
                    <a:pt x="82" y="17"/>
                  </a:lnTo>
                  <a:lnTo>
                    <a:pt x="77" y="18"/>
                  </a:lnTo>
                  <a:lnTo>
                    <a:pt x="73" y="19"/>
                  </a:lnTo>
                  <a:lnTo>
                    <a:pt x="67" y="20"/>
                  </a:lnTo>
                  <a:lnTo>
                    <a:pt x="62" y="20"/>
                  </a:lnTo>
                  <a:lnTo>
                    <a:pt x="57" y="21"/>
                  </a:lnTo>
                  <a:lnTo>
                    <a:pt x="53" y="22"/>
                  </a:lnTo>
                  <a:lnTo>
                    <a:pt x="48" y="23"/>
                  </a:lnTo>
                  <a:lnTo>
                    <a:pt x="44" y="23"/>
                  </a:lnTo>
                  <a:lnTo>
                    <a:pt x="39" y="23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28" y="25"/>
                  </a:lnTo>
                  <a:lnTo>
                    <a:pt x="24" y="25"/>
                  </a:lnTo>
                  <a:lnTo>
                    <a:pt x="21" y="25"/>
                  </a:lnTo>
                  <a:lnTo>
                    <a:pt x="18" y="26"/>
                  </a:lnTo>
                  <a:lnTo>
                    <a:pt x="16" y="27"/>
                  </a:lnTo>
                  <a:lnTo>
                    <a:pt x="13" y="27"/>
                  </a:lnTo>
                  <a:lnTo>
                    <a:pt x="10" y="27"/>
                  </a:lnTo>
                  <a:lnTo>
                    <a:pt x="9" y="28"/>
                  </a:lnTo>
                  <a:lnTo>
                    <a:pt x="6" y="28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6" name="Freeform 37"/>
            <p:cNvSpPr>
              <a:spLocks/>
            </p:cNvSpPr>
            <p:nvPr/>
          </p:nvSpPr>
          <p:spPr bwMode="auto">
            <a:xfrm>
              <a:off x="927" y="1123"/>
              <a:ext cx="305" cy="175"/>
            </a:xfrm>
            <a:custGeom>
              <a:avLst/>
              <a:gdLst/>
              <a:ahLst/>
              <a:cxnLst>
                <a:cxn ang="0">
                  <a:pos x="292" y="1"/>
                </a:cxn>
                <a:cxn ang="0">
                  <a:pos x="284" y="4"/>
                </a:cxn>
                <a:cxn ang="0">
                  <a:pos x="278" y="7"/>
                </a:cxn>
                <a:cxn ang="0">
                  <a:pos x="269" y="11"/>
                </a:cxn>
                <a:cxn ang="0">
                  <a:pos x="259" y="15"/>
                </a:cxn>
                <a:cxn ang="0">
                  <a:pos x="248" y="19"/>
                </a:cxn>
                <a:cxn ang="0">
                  <a:pos x="236" y="25"/>
                </a:cxn>
                <a:cxn ang="0">
                  <a:pos x="223" y="31"/>
                </a:cxn>
                <a:cxn ang="0">
                  <a:pos x="209" y="37"/>
                </a:cxn>
                <a:cxn ang="0">
                  <a:pos x="195" y="44"/>
                </a:cxn>
                <a:cxn ang="0">
                  <a:pos x="180" y="51"/>
                </a:cxn>
                <a:cxn ang="0">
                  <a:pos x="165" y="57"/>
                </a:cxn>
                <a:cxn ang="0">
                  <a:pos x="149" y="65"/>
                </a:cxn>
                <a:cxn ang="0">
                  <a:pos x="134" y="72"/>
                </a:cxn>
                <a:cxn ang="0">
                  <a:pos x="119" y="80"/>
                </a:cxn>
                <a:cxn ang="0">
                  <a:pos x="105" y="87"/>
                </a:cxn>
                <a:cxn ang="0">
                  <a:pos x="91" y="94"/>
                </a:cxn>
                <a:cxn ang="0">
                  <a:pos x="77" y="102"/>
                </a:cxn>
                <a:cxn ang="0">
                  <a:pos x="64" y="109"/>
                </a:cxn>
                <a:cxn ang="0">
                  <a:pos x="53" y="116"/>
                </a:cxn>
                <a:cxn ang="0">
                  <a:pos x="42" y="123"/>
                </a:cxn>
                <a:cxn ang="0">
                  <a:pos x="33" y="129"/>
                </a:cxn>
                <a:cxn ang="0">
                  <a:pos x="25" y="135"/>
                </a:cxn>
                <a:cxn ang="0">
                  <a:pos x="17" y="141"/>
                </a:cxn>
                <a:cxn ang="0">
                  <a:pos x="13" y="146"/>
                </a:cxn>
                <a:cxn ang="0">
                  <a:pos x="7" y="153"/>
                </a:cxn>
                <a:cxn ang="0">
                  <a:pos x="1" y="162"/>
                </a:cxn>
                <a:cxn ang="0">
                  <a:pos x="0" y="168"/>
                </a:cxn>
                <a:cxn ang="0">
                  <a:pos x="4" y="172"/>
                </a:cxn>
                <a:cxn ang="0">
                  <a:pos x="11" y="175"/>
                </a:cxn>
                <a:cxn ang="0">
                  <a:pos x="16" y="175"/>
                </a:cxn>
                <a:cxn ang="0">
                  <a:pos x="23" y="175"/>
                </a:cxn>
                <a:cxn ang="0">
                  <a:pos x="30" y="174"/>
                </a:cxn>
                <a:cxn ang="0">
                  <a:pos x="37" y="172"/>
                </a:cxn>
                <a:cxn ang="0">
                  <a:pos x="46" y="171"/>
                </a:cxn>
                <a:cxn ang="0">
                  <a:pos x="55" y="168"/>
                </a:cxn>
                <a:cxn ang="0">
                  <a:pos x="66" y="164"/>
                </a:cxn>
                <a:cxn ang="0">
                  <a:pos x="75" y="159"/>
                </a:cxn>
                <a:cxn ang="0">
                  <a:pos x="87" y="154"/>
                </a:cxn>
                <a:cxn ang="0">
                  <a:pos x="98" y="149"/>
                </a:cxn>
                <a:cxn ang="0">
                  <a:pos x="110" y="142"/>
                </a:cxn>
                <a:cxn ang="0">
                  <a:pos x="123" y="136"/>
                </a:cxn>
                <a:cxn ang="0">
                  <a:pos x="135" y="129"/>
                </a:cxn>
                <a:cxn ang="0">
                  <a:pos x="148" y="121"/>
                </a:cxn>
                <a:cxn ang="0">
                  <a:pos x="161" y="114"/>
                </a:cxn>
                <a:cxn ang="0">
                  <a:pos x="174" y="106"/>
                </a:cxn>
                <a:cxn ang="0">
                  <a:pos x="187" y="98"/>
                </a:cxn>
                <a:cxn ang="0">
                  <a:pos x="200" y="91"/>
                </a:cxn>
                <a:cxn ang="0">
                  <a:pos x="213" y="83"/>
                </a:cxn>
                <a:cxn ang="0">
                  <a:pos x="225" y="75"/>
                </a:cxn>
                <a:cxn ang="0">
                  <a:pos x="237" y="67"/>
                </a:cxn>
                <a:cxn ang="0">
                  <a:pos x="248" y="60"/>
                </a:cxn>
                <a:cxn ang="0">
                  <a:pos x="260" y="54"/>
                </a:cxn>
                <a:cxn ang="0">
                  <a:pos x="269" y="47"/>
                </a:cxn>
                <a:cxn ang="0">
                  <a:pos x="280" y="40"/>
                </a:cxn>
                <a:cxn ang="0">
                  <a:pos x="288" y="35"/>
                </a:cxn>
                <a:cxn ang="0">
                  <a:pos x="296" y="30"/>
                </a:cxn>
                <a:cxn ang="0">
                  <a:pos x="303" y="25"/>
                </a:cxn>
                <a:cxn ang="0">
                  <a:pos x="294" y="0"/>
                </a:cxn>
              </a:cxnLst>
              <a:rect l="0" t="0" r="r" b="b"/>
              <a:pathLst>
                <a:path w="305" h="175">
                  <a:moveTo>
                    <a:pt x="294" y="0"/>
                  </a:moveTo>
                  <a:lnTo>
                    <a:pt x="293" y="0"/>
                  </a:lnTo>
                  <a:lnTo>
                    <a:pt x="292" y="1"/>
                  </a:lnTo>
                  <a:lnTo>
                    <a:pt x="289" y="2"/>
                  </a:lnTo>
                  <a:lnTo>
                    <a:pt x="286" y="3"/>
                  </a:lnTo>
                  <a:lnTo>
                    <a:pt x="284" y="4"/>
                  </a:lnTo>
                  <a:lnTo>
                    <a:pt x="283" y="5"/>
                  </a:lnTo>
                  <a:lnTo>
                    <a:pt x="280" y="6"/>
                  </a:lnTo>
                  <a:lnTo>
                    <a:pt x="278" y="7"/>
                  </a:lnTo>
                  <a:lnTo>
                    <a:pt x="275" y="8"/>
                  </a:lnTo>
                  <a:lnTo>
                    <a:pt x="272" y="9"/>
                  </a:lnTo>
                  <a:lnTo>
                    <a:pt x="269" y="11"/>
                  </a:lnTo>
                  <a:lnTo>
                    <a:pt x="266" y="12"/>
                  </a:lnTo>
                  <a:lnTo>
                    <a:pt x="263" y="14"/>
                  </a:lnTo>
                  <a:lnTo>
                    <a:pt x="259" y="15"/>
                  </a:lnTo>
                  <a:lnTo>
                    <a:pt x="256" y="17"/>
                  </a:lnTo>
                  <a:lnTo>
                    <a:pt x="252" y="18"/>
                  </a:lnTo>
                  <a:lnTo>
                    <a:pt x="248" y="19"/>
                  </a:lnTo>
                  <a:lnTo>
                    <a:pt x="245" y="21"/>
                  </a:lnTo>
                  <a:lnTo>
                    <a:pt x="240" y="23"/>
                  </a:lnTo>
                  <a:lnTo>
                    <a:pt x="236" y="25"/>
                  </a:lnTo>
                  <a:lnTo>
                    <a:pt x="231" y="27"/>
                  </a:lnTo>
                  <a:lnTo>
                    <a:pt x="227" y="29"/>
                  </a:lnTo>
                  <a:lnTo>
                    <a:pt x="223" y="31"/>
                  </a:lnTo>
                  <a:lnTo>
                    <a:pt x="219" y="33"/>
                  </a:lnTo>
                  <a:lnTo>
                    <a:pt x="214" y="35"/>
                  </a:lnTo>
                  <a:lnTo>
                    <a:pt x="209" y="37"/>
                  </a:lnTo>
                  <a:lnTo>
                    <a:pt x="205" y="39"/>
                  </a:lnTo>
                  <a:lnTo>
                    <a:pt x="200" y="41"/>
                  </a:lnTo>
                  <a:lnTo>
                    <a:pt x="195" y="44"/>
                  </a:lnTo>
                  <a:lnTo>
                    <a:pt x="189" y="46"/>
                  </a:lnTo>
                  <a:lnTo>
                    <a:pt x="185" y="48"/>
                  </a:lnTo>
                  <a:lnTo>
                    <a:pt x="180" y="51"/>
                  </a:lnTo>
                  <a:lnTo>
                    <a:pt x="175" y="53"/>
                  </a:lnTo>
                  <a:lnTo>
                    <a:pt x="169" y="55"/>
                  </a:lnTo>
                  <a:lnTo>
                    <a:pt x="165" y="57"/>
                  </a:lnTo>
                  <a:lnTo>
                    <a:pt x="160" y="60"/>
                  </a:lnTo>
                  <a:lnTo>
                    <a:pt x="154" y="62"/>
                  </a:lnTo>
                  <a:lnTo>
                    <a:pt x="149" y="65"/>
                  </a:lnTo>
                  <a:lnTo>
                    <a:pt x="145" y="67"/>
                  </a:lnTo>
                  <a:lnTo>
                    <a:pt x="139" y="70"/>
                  </a:lnTo>
                  <a:lnTo>
                    <a:pt x="134" y="72"/>
                  </a:lnTo>
                  <a:lnTo>
                    <a:pt x="129" y="75"/>
                  </a:lnTo>
                  <a:lnTo>
                    <a:pt x="124" y="77"/>
                  </a:lnTo>
                  <a:lnTo>
                    <a:pt x="119" y="80"/>
                  </a:lnTo>
                  <a:lnTo>
                    <a:pt x="114" y="82"/>
                  </a:lnTo>
                  <a:lnTo>
                    <a:pt x="110" y="84"/>
                  </a:lnTo>
                  <a:lnTo>
                    <a:pt x="105" y="87"/>
                  </a:lnTo>
                  <a:lnTo>
                    <a:pt x="100" y="90"/>
                  </a:lnTo>
                  <a:lnTo>
                    <a:pt x="95" y="92"/>
                  </a:lnTo>
                  <a:lnTo>
                    <a:pt x="91" y="94"/>
                  </a:lnTo>
                  <a:lnTo>
                    <a:pt x="86" y="96"/>
                  </a:lnTo>
                  <a:lnTo>
                    <a:pt x="81" y="99"/>
                  </a:lnTo>
                  <a:lnTo>
                    <a:pt x="77" y="102"/>
                  </a:lnTo>
                  <a:lnTo>
                    <a:pt x="72" y="104"/>
                  </a:lnTo>
                  <a:lnTo>
                    <a:pt x="69" y="107"/>
                  </a:lnTo>
                  <a:lnTo>
                    <a:pt x="64" y="109"/>
                  </a:lnTo>
                  <a:lnTo>
                    <a:pt x="60" y="111"/>
                  </a:lnTo>
                  <a:lnTo>
                    <a:pt x="56" y="114"/>
                  </a:lnTo>
                  <a:lnTo>
                    <a:pt x="53" y="116"/>
                  </a:lnTo>
                  <a:lnTo>
                    <a:pt x="50" y="118"/>
                  </a:lnTo>
                  <a:lnTo>
                    <a:pt x="46" y="121"/>
                  </a:lnTo>
                  <a:lnTo>
                    <a:pt x="42" y="123"/>
                  </a:lnTo>
                  <a:lnTo>
                    <a:pt x="39" y="125"/>
                  </a:lnTo>
                  <a:lnTo>
                    <a:pt x="36" y="127"/>
                  </a:lnTo>
                  <a:lnTo>
                    <a:pt x="33" y="129"/>
                  </a:lnTo>
                  <a:lnTo>
                    <a:pt x="30" y="131"/>
                  </a:lnTo>
                  <a:lnTo>
                    <a:pt x="27" y="133"/>
                  </a:lnTo>
                  <a:lnTo>
                    <a:pt x="25" y="135"/>
                  </a:lnTo>
                  <a:lnTo>
                    <a:pt x="22" y="137"/>
                  </a:lnTo>
                  <a:lnTo>
                    <a:pt x="20" y="139"/>
                  </a:lnTo>
                  <a:lnTo>
                    <a:pt x="17" y="141"/>
                  </a:lnTo>
                  <a:lnTo>
                    <a:pt x="16" y="143"/>
                  </a:lnTo>
                  <a:lnTo>
                    <a:pt x="14" y="145"/>
                  </a:lnTo>
                  <a:lnTo>
                    <a:pt x="13" y="146"/>
                  </a:lnTo>
                  <a:lnTo>
                    <a:pt x="11" y="148"/>
                  </a:lnTo>
                  <a:lnTo>
                    <a:pt x="9" y="150"/>
                  </a:lnTo>
                  <a:lnTo>
                    <a:pt x="7" y="153"/>
                  </a:lnTo>
                  <a:lnTo>
                    <a:pt x="4" y="156"/>
                  </a:lnTo>
                  <a:lnTo>
                    <a:pt x="2" y="159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1"/>
                  </a:lnTo>
                  <a:lnTo>
                    <a:pt x="2" y="172"/>
                  </a:lnTo>
                  <a:lnTo>
                    <a:pt x="4" y="172"/>
                  </a:lnTo>
                  <a:lnTo>
                    <a:pt x="5" y="173"/>
                  </a:lnTo>
                  <a:lnTo>
                    <a:pt x="8" y="174"/>
                  </a:lnTo>
                  <a:lnTo>
                    <a:pt x="11" y="175"/>
                  </a:lnTo>
                  <a:lnTo>
                    <a:pt x="14" y="175"/>
                  </a:lnTo>
                  <a:lnTo>
                    <a:pt x="15" y="175"/>
                  </a:lnTo>
                  <a:lnTo>
                    <a:pt x="16" y="175"/>
                  </a:lnTo>
                  <a:lnTo>
                    <a:pt x="19" y="175"/>
                  </a:lnTo>
                  <a:lnTo>
                    <a:pt x="21" y="175"/>
                  </a:lnTo>
                  <a:lnTo>
                    <a:pt x="23" y="175"/>
                  </a:lnTo>
                  <a:lnTo>
                    <a:pt x="25" y="174"/>
                  </a:lnTo>
                  <a:lnTo>
                    <a:pt x="27" y="174"/>
                  </a:lnTo>
                  <a:lnTo>
                    <a:pt x="30" y="174"/>
                  </a:lnTo>
                  <a:lnTo>
                    <a:pt x="32" y="173"/>
                  </a:lnTo>
                  <a:lnTo>
                    <a:pt x="34" y="173"/>
                  </a:lnTo>
                  <a:lnTo>
                    <a:pt x="37" y="172"/>
                  </a:lnTo>
                  <a:lnTo>
                    <a:pt x="40" y="172"/>
                  </a:lnTo>
                  <a:lnTo>
                    <a:pt x="43" y="171"/>
                  </a:lnTo>
                  <a:lnTo>
                    <a:pt x="46" y="171"/>
                  </a:lnTo>
                  <a:lnTo>
                    <a:pt x="49" y="169"/>
                  </a:lnTo>
                  <a:lnTo>
                    <a:pt x="52" y="169"/>
                  </a:lnTo>
                  <a:lnTo>
                    <a:pt x="55" y="168"/>
                  </a:lnTo>
                  <a:lnTo>
                    <a:pt x="58" y="166"/>
                  </a:lnTo>
                  <a:lnTo>
                    <a:pt x="62" y="165"/>
                  </a:lnTo>
                  <a:lnTo>
                    <a:pt x="66" y="164"/>
                  </a:lnTo>
                  <a:lnTo>
                    <a:pt x="69" y="162"/>
                  </a:lnTo>
                  <a:lnTo>
                    <a:pt x="72" y="161"/>
                  </a:lnTo>
                  <a:lnTo>
                    <a:pt x="75" y="159"/>
                  </a:lnTo>
                  <a:lnTo>
                    <a:pt x="79" y="158"/>
                  </a:lnTo>
                  <a:lnTo>
                    <a:pt x="83" y="156"/>
                  </a:lnTo>
                  <a:lnTo>
                    <a:pt x="87" y="154"/>
                  </a:lnTo>
                  <a:lnTo>
                    <a:pt x="90" y="153"/>
                  </a:lnTo>
                  <a:lnTo>
                    <a:pt x="94" y="151"/>
                  </a:lnTo>
                  <a:lnTo>
                    <a:pt x="98" y="149"/>
                  </a:lnTo>
                  <a:lnTo>
                    <a:pt x="102" y="147"/>
                  </a:lnTo>
                  <a:lnTo>
                    <a:pt x="106" y="145"/>
                  </a:lnTo>
                  <a:lnTo>
                    <a:pt x="110" y="142"/>
                  </a:lnTo>
                  <a:lnTo>
                    <a:pt x="114" y="140"/>
                  </a:lnTo>
                  <a:lnTo>
                    <a:pt x="118" y="138"/>
                  </a:lnTo>
                  <a:lnTo>
                    <a:pt x="123" y="136"/>
                  </a:lnTo>
                  <a:lnTo>
                    <a:pt x="127" y="133"/>
                  </a:lnTo>
                  <a:lnTo>
                    <a:pt x="130" y="132"/>
                  </a:lnTo>
                  <a:lnTo>
                    <a:pt x="135" y="129"/>
                  </a:lnTo>
                  <a:lnTo>
                    <a:pt x="139" y="126"/>
                  </a:lnTo>
                  <a:lnTo>
                    <a:pt x="144" y="124"/>
                  </a:lnTo>
                  <a:lnTo>
                    <a:pt x="148" y="121"/>
                  </a:lnTo>
                  <a:lnTo>
                    <a:pt x="152" y="119"/>
                  </a:lnTo>
                  <a:lnTo>
                    <a:pt x="156" y="116"/>
                  </a:lnTo>
                  <a:lnTo>
                    <a:pt x="161" y="114"/>
                  </a:lnTo>
                  <a:lnTo>
                    <a:pt x="166" y="112"/>
                  </a:lnTo>
                  <a:lnTo>
                    <a:pt x="169" y="109"/>
                  </a:lnTo>
                  <a:lnTo>
                    <a:pt x="174" y="106"/>
                  </a:lnTo>
                  <a:lnTo>
                    <a:pt x="178" y="104"/>
                  </a:lnTo>
                  <a:lnTo>
                    <a:pt x="183" y="101"/>
                  </a:lnTo>
                  <a:lnTo>
                    <a:pt x="187" y="98"/>
                  </a:lnTo>
                  <a:lnTo>
                    <a:pt x="191" y="95"/>
                  </a:lnTo>
                  <a:lnTo>
                    <a:pt x="196" y="94"/>
                  </a:lnTo>
                  <a:lnTo>
                    <a:pt x="200" y="91"/>
                  </a:lnTo>
                  <a:lnTo>
                    <a:pt x="205" y="89"/>
                  </a:lnTo>
                  <a:lnTo>
                    <a:pt x="208" y="85"/>
                  </a:lnTo>
                  <a:lnTo>
                    <a:pt x="213" y="83"/>
                  </a:lnTo>
                  <a:lnTo>
                    <a:pt x="217" y="80"/>
                  </a:lnTo>
                  <a:lnTo>
                    <a:pt x="221" y="77"/>
                  </a:lnTo>
                  <a:lnTo>
                    <a:pt x="225" y="75"/>
                  </a:lnTo>
                  <a:lnTo>
                    <a:pt x="229" y="73"/>
                  </a:lnTo>
                  <a:lnTo>
                    <a:pt x="233" y="70"/>
                  </a:lnTo>
                  <a:lnTo>
                    <a:pt x="237" y="67"/>
                  </a:lnTo>
                  <a:lnTo>
                    <a:pt x="241" y="65"/>
                  </a:lnTo>
                  <a:lnTo>
                    <a:pt x="245" y="63"/>
                  </a:lnTo>
                  <a:lnTo>
                    <a:pt x="248" y="60"/>
                  </a:lnTo>
                  <a:lnTo>
                    <a:pt x="252" y="57"/>
                  </a:lnTo>
                  <a:lnTo>
                    <a:pt x="256" y="55"/>
                  </a:lnTo>
                  <a:lnTo>
                    <a:pt x="260" y="54"/>
                  </a:lnTo>
                  <a:lnTo>
                    <a:pt x="263" y="51"/>
                  </a:lnTo>
                  <a:lnTo>
                    <a:pt x="266" y="49"/>
                  </a:lnTo>
                  <a:lnTo>
                    <a:pt x="269" y="47"/>
                  </a:lnTo>
                  <a:lnTo>
                    <a:pt x="273" y="44"/>
                  </a:lnTo>
                  <a:lnTo>
                    <a:pt x="276" y="42"/>
                  </a:lnTo>
                  <a:lnTo>
                    <a:pt x="280" y="40"/>
                  </a:lnTo>
                  <a:lnTo>
                    <a:pt x="283" y="38"/>
                  </a:lnTo>
                  <a:lnTo>
                    <a:pt x="285" y="36"/>
                  </a:lnTo>
                  <a:lnTo>
                    <a:pt x="288" y="35"/>
                  </a:lnTo>
                  <a:lnTo>
                    <a:pt x="291" y="33"/>
                  </a:lnTo>
                  <a:lnTo>
                    <a:pt x="293" y="31"/>
                  </a:lnTo>
                  <a:lnTo>
                    <a:pt x="296" y="30"/>
                  </a:lnTo>
                  <a:lnTo>
                    <a:pt x="299" y="28"/>
                  </a:lnTo>
                  <a:lnTo>
                    <a:pt x="301" y="26"/>
                  </a:lnTo>
                  <a:lnTo>
                    <a:pt x="303" y="25"/>
                  </a:lnTo>
                  <a:lnTo>
                    <a:pt x="305" y="24"/>
                  </a:lnTo>
                  <a:lnTo>
                    <a:pt x="294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7" name="Freeform 38"/>
            <p:cNvSpPr>
              <a:spLocks/>
            </p:cNvSpPr>
            <p:nvPr/>
          </p:nvSpPr>
          <p:spPr bwMode="auto">
            <a:xfrm>
              <a:off x="876" y="1112"/>
              <a:ext cx="337" cy="49"/>
            </a:xfrm>
            <a:custGeom>
              <a:avLst/>
              <a:gdLst/>
              <a:ahLst/>
              <a:cxnLst>
                <a:cxn ang="0">
                  <a:pos x="335" y="8"/>
                </a:cxn>
                <a:cxn ang="0">
                  <a:pos x="327" y="9"/>
                </a:cxn>
                <a:cxn ang="0">
                  <a:pos x="319" y="11"/>
                </a:cxn>
                <a:cxn ang="0">
                  <a:pos x="311" y="13"/>
                </a:cxn>
                <a:cxn ang="0">
                  <a:pos x="300" y="15"/>
                </a:cxn>
                <a:cxn ang="0">
                  <a:pos x="288" y="17"/>
                </a:cxn>
                <a:cxn ang="0">
                  <a:pos x="276" y="20"/>
                </a:cxn>
                <a:cxn ang="0">
                  <a:pos x="261" y="23"/>
                </a:cxn>
                <a:cxn ang="0">
                  <a:pos x="246" y="26"/>
                </a:cxn>
                <a:cxn ang="0">
                  <a:pos x="231" y="28"/>
                </a:cxn>
                <a:cxn ang="0">
                  <a:pos x="215" y="31"/>
                </a:cxn>
                <a:cxn ang="0">
                  <a:pos x="198" y="34"/>
                </a:cxn>
                <a:cxn ang="0">
                  <a:pos x="181" y="37"/>
                </a:cxn>
                <a:cxn ang="0">
                  <a:pos x="164" y="39"/>
                </a:cxn>
                <a:cxn ang="0">
                  <a:pos x="147" y="42"/>
                </a:cxn>
                <a:cxn ang="0">
                  <a:pos x="131" y="44"/>
                </a:cxn>
                <a:cxn ang="0">
                  <a:pos x="115" y="46"/>
                </a:cxn>
                <a:cxn ang="0">
                  <a:pos x="100" y="47"/>
                </a:cxn>
                <a:cxn ang="0">
                  <a:pos x="85" y="48"/>
                </a:cxn>
                <a:cxn ang="0">
                  <a:pos x="72" y="49"/>
                </a:cxn>
                <a:cxn ang="0">
                  <a:pos x="60" y="49"/>
                </a:cxn>
                <a:cxn ang="0">
                  <a:pos x="48" y="48"/>
                </a:cxn>
                <a:cxn ang="0">
                  <a:pos x="38" y="48"/>
                </a:cxn>
                <a:cxn ang="0">
                  <a:pos x="29" y="47"/>
                </a:cxn>
                <a:cxn ang="0">
                  <a:pos x="21" y="46"/>
                </a:cxn>
                <a:cxn ang="0">
                  <a:pos x="15" y="43"/>
                </a:cxn>
                <a:cxn ang="0">
                  <a:pos x="9" y="41"/>
                </a:cxn>
                <a:cxn ang="0">
                  <a:pos x="1" y="34"/>
                </a:cxn>
                <a:cxn ang="0">
                  <a:pos x="1" y="27"/>
                </a:cxn>
                <a:cxn ang="0">
                  <a:pos x="6" y="21"/>
                </a:cxn>
                <a:cxn ang="0">
                  <a:pos x="12" y="17"/>
                </a:cxn>
                <a:cxn ang="0">
                  <a:pos x="18" y="14"/>
                </a:cxn>
                <a:cxn ang="0">
                  <a:pos x="26" y="11"/>
                </a:cxn>
                <a:cxn ang="0">
                  <a:pos x="34" y="8"/>
                </a:cxn>
                <a:cxn ang="0">
                  <a:pos x="44" y="8"/>
                </a:cxn>
                <a:cxn ang="0">
                  <a:pos x="54" y="5"/>
                </a:cxn>
                <a:cxn ang="0">
                  <a:pos x="66" y="4"/>
                </a:cxn>
                <a:cxn ang="0">
                  <a:pos x="80" y="2"/>
                </a:cxn>
                <a:cxn ang="0">
                  <a:pos x="94" y="1"/>
                </a:cxn>
                <a:cxn ang="0">
                  <a:pos x="109" y="0"/>
                </a:cxn>
                <a:cxn ang="0">
                  <a:pos x="124" y="0"/>
                </a:cxn>
                <a:cxn ang="0">
                  <a:pos x="141" y="0"/>
                </a:cxn>
                <a:cxn ang="0">
                  <a:pos x="158" y="0"/>
                </a:cxn>
                <a:cxn ang="0">
                  <a:pos x="175" y="0"/>
                </a:cxn>
                <a:cxn ang="0">
                  <a:pos x="191" y="0"/>
                </a:cxn>
                <a:cxn ang="0">
                  <a:pos x="208" y="0"/>
                </a:cxn>
                <a:cxn ang="0">
                  <a:pos x="224" y="1"/>
                </a:cxn>
                <a:cxn ang="0">
                  <a:pos x="240" y="2"/>
                </a:cxn>
                <a:cxn ang="0">
                  <a:pos x="256" y="3"/>
                </a:cxn>
                <a:cxn ang="0">
                  <a:pos x="270" y="3"/>
                </a:cxn>
                <a:cxn ang="0">
                  <a:pos x="283" y="4"/>
                </a:cxn>
                <a:cxn ang="0">
                  <a:pos x="296" y="5"/>
                </a:cxn>
                <a:cxn ang="0">
                  <a:pos x="307" y="6"/>
                </a:cxn>
                <a:cxn ang="0">
                  <a:pos x="316" y="6"/>
                </a:cxn>
                <a:cxn ang="0">
                  <a:pos x="325" y="7"/>
                </a:cxn>
                <a:cxn ang="0">
                  <a:pos x="332" y="8"/>
                </a:cxn>
                <a:cxn ang="0">
                  <a:pos x="337" y="8"/>
                </a:cxn>
              </a:cxnLst>
              <a:rect l="0" t="0" r="r" b="b"/>
              <a:pathLst>
                <a:path w="337" h="49">
                  <a:moveTo>
                    <a:pt x="337" y="8"/>
                  </a:moveTo>
                  <a:lnTo>
                    <a:pt x="336" y="8"/>
                  </a:lnTo>
                  <a:lnTo>
                    <a:pt x="335" y="8"/>
                  </a:lnTo>
                  <a:lnTo>
                    <a:pt x="332" y="8"/>
                  </a:lnTo>
                  <a:lnTo>
                    <a:pt x="329" y="9"/>
                  </a:lnTo>
                  <a:lnTo>
                    <a:pt x="327" y="9"/>
                  </a:lnTo>
                  <a:lnTo>
                    <a:pt x="325" y="10"/>
                  </a:lnTo>
                  <a:lnTo>
                    <a:pt x="322" y="10"/>
                  </a:lnTo>
                  <a:lnTo>
                    <a:pt x="319" y="11"/>
                  </a:lnTo>
                  <a:lnTo>
                    <a:pt x="316" y="11"/>
                  </a:lnTo>
                  <a:lnTo>
                    <a:pt x="314" y="12"/>
                  </a:lnTo>
                  <a:lnTo>
                    <a:pt x="311" y="13"/>
                  </a:lnTo>
                  <a:lnTo>
                    <a:pt x="308" y="14"/>
                  </a:lnTo>
                  <a:lnTo>
                    <a:pt x="304" y="14"/>
                  </a:lnTo>
                  <a:lnTo>
                    <a:pt x="300" y="15"/>
                  </a:lnTo>
                  <a:lnTo>
                    <a:pt x="296" y="16"/>
                  </a:lnTo>
                  <a:lnTo>
                    <a:pt x="293" y="17"/>
                  </a:lnTo>
                  <a:lnTo>
                    <a:pt x="288" y="17"/>
                  </a:lnTo>
                  <a:lnTo>
                    <a:pt x="284" y="18"/>
                  </a:lnTo>
                  <a:lnTo>
                    <a:pt x="279" y="19"/>
                  </a:lnTo>
                  <a:lnTo>
                    <a:pt x="276" y="20"/>
                  </a:lnTo>
                  <a:lnTo>
                    <a:pt x="271" y="21"/>
                  </a:lnTo>
                  <a:lnTo>
                    <a:pt x="266" y="22"/>
                  </a:lnTo>
                  <a:lnTo>
                    <a:pt x="261" y="23"/>
                  </a:lnTo>
                  <a:lnTo>
                    <a:pt x="257" y="24"/>
                  </a:lnTo>
                  <a:lnTo>
                    <a:pt x="251" y="25"/>
                  </a:lnTo>
                  <a:lnTo>
                    <a:pt x="246" y="26"/>
                  </a:lnTo>
                  <a:lnTo>
                    <a:pt x="241" y="27"/>
                  </a:lnTo>
                  <a:lnTo>
                    <a:pt x="237" y="28"/>
                  </a:lnTo>
                  <a:lnTo>
                    <a:pt x="231" y="28"/>
                  </a:lnTo>
                  <a:lnTo>
                    <a:pt x="225" y="29"/>
                  </a:lnTo>
                  <a:lnTo>
                    <a:pt x="219" y="30"/>
                  </a:lnTo>
                  <a:lnTo>
                    <a:pt x="215" y="31"/>
                  </a:lnTo>
                  <a:lnTo>
                    <a:pt x="209" y="32"/>
                  </a:lnTo>
                  <a:lnTo>
                    <a:pt x="203" y="33"/>
                  </a:lnTo>
                  <a:lnTo>
                    <a:pt x="198" y="34"/>
                  </a:lnTo>
                  <a:lnTo>
                    <a:pt x="193" y="35"/>
                  </a:lnTo>
                  <a:lnTo>
                    <a:pt x="186" y="35"/>
                  </a:lnTo>
                  <a:lnTo>
                    <a:pt x="181" y="37"/>
                  </a:lnTo>
                  <a:lnTo>
                    <a:pt x="175" y="37"/>
                  </a:lnTo>
                  <a:lnTo>
                    <a:pt x="170" y="39"/>
                  </a:lnTo>
                  <a:lnTo>
                    <a:pt x="164" y="39"/>
                  </a:lnTo>
                  <a:lnTo>
                    <a:pt x="159" y="40"/>
                  </a:lnTo>
                  <a:lnTo>
                    <a:pt x="153" y="41"/>
                  </a:lnTo>
                  <a:lnTo>
                    <a:pt x="147" y="42"/>
                  </a:lnTo>
                  <a:lnTo>
                    <a:pt x="142" y="43"/>
                  </a:lnTo>
                  <a:lnTo>
                    <a:pt x="137" y="43"/>
                  </a:lnTo>
                  <a:lnTo>
                    <a:pt x="131" y="44"/>
                  </a:lnTo>
                  <a:lnTo>
                    <a:pt x="125" y="45"/>
                  </a:lnTo>
                  <a:lnTo>
                    <a:pt x="121" y="45"/>
                  </a:lnTo>
                  <a:lnTo>
                    <a:pt x="115" y="46"/>
                  </a:lnTo>
                  <a:lnTo>
                    <a:pt x="110" y="47"/>
                  </a:lnTo>
                  <a:lnTo>
                    <a:pt x="105" y="47"/>
                  </a:lnTo>
                  <a:lnTo>
                    <a:pt x="100" y="47"/>
                  </a:lnTo>
                  <a:lnTo>
                    <a:pt x="95" y="47"/>
                  </a:lnTo>
                  <a:lnTo>
                    <a:pt x="90" y="48"/>
                  </a:lnTo>
                  <a:lnTo>
                    <a:pt x="85" y="48"/>
                  </a:lnTo>
                  <a:lnTo>
                    <a:pt x="81" y="48"/>
                  </a:lnTo>
                  <a:lnTo>
                    <a:pt x="76" y="49"/>
                  </a:lnTo>
                  <a:lnTo>
                    <a:pt x="72" y="49"/>
                  </a:lnTo>
                  <a:lnTo>
                    <a:pt x="68" y="49"/>
                  </a:lnTo>
                  <a:lnTo>
                    <a:pt x="64" y="49"/>
                  </a:lnTo>
                  <a:lnTo>
                    <a:pt x="60" y="49"/>
                  </a:lnTo>
                  <a:lnTo>
                    <a:pt x="56" y="49"/>
                  </a:lnTo>
                  <a:lnTo>
                    <a:pt x="52" y="49"/>
                  </a:lnTo>
                  <a:lnTo>
                    <a:pt x="48" y="48"/>
                  </a:lnTo>
                  <a:lnTo>
                    <a:pt x="45" y="48"/>
                  </a:lnTo>
                  <a:lnTo>
                    <a:pt x="42" y="48"/>
                  </a:lnTo>
                  <a:lnTo>
                    <a:pt x="38" y="48"/>
                  </a:lnTo>
                  <a:lnTo>
                    <a:pt x="35" y="47"/>
                  </a:lnTo>
                  <a:lnTo>
                    <a:pt x="32" y="47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4" y="46"/>
                  </a:lnTo>
                  <a:lnTo>
                    <a:pt x="21" y="46"/>
                  </a:lnTo>
                  <a:lnTo>
                    <a:pt x="19" y="45"/>
                  </a:lnTo>
                  <a:lnTo>
                    <a:pt x="17" y="44"/>
                  </a:lnTo>
                  <a:lnTo>
                    <a:pt x="15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9" y="41"/>
                  </a:lnTo>
                  <a:lnTo>
                    <a:pt x="7" y="40"/>
                  </a:lnTo>
                  <a:lnTo>
                    <a:pt x="4" y="38"/>
                  </a:lnTo>
                  <a:lnTo>
                    <a:pt x="1" y="34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1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6" y="21"/>
                  </a:lnTo>
                  <a:lnTo>
                    <a:pt x="9" y="19"/>
                  </a:lnTo>
                  <a:lnTo>
                    <a:pt x="10" y="18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7" y="15"/>
                  </a:lnTo>
                  <a:lnTo>
                    <a:pt x="18" y="14"/>
                  </a:lnTo>
                  <a:lnTo>
                    <a:pt x="21" y="13"/>
                  </a:lnTo>
                  <a:lnTo>
                    <a:pt x="23" y="12"/>
                  </a:lnTo>
                  <a:lnTo>
                    <a:pt x="26" y="11"/>
                  </a:lnTo>
                  <a:lnTo>
                    <a:pt x="27" y="10"/>
                  </a:lnTo>
                  <a:lnTo>
                    <a:pt x="31" y="9"/>
                  </a:lnTo>
                  <a:lnTo>
                    <a:pt x="34" y="8"/>
                  </a:lnTo>
                  <a:lnTo>
                    <a:pt x="37" y="8"/>
                  </a:lnTo>
                  <a:lnTo>
                    <a:pt x="41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50" y="6"/>
                  </a:lnTo>
                  <a:lnTo>
                    <a:pt x="54" y="5"/>
                  </a:lnTo>
                  <a:lnTo>
                    <a:pt x="58" y="5"/>
                  </a:lnTo>
                  <a:lnTo>
                    <a:pt x="63" y="4"/>
                  </a:lnTo>
                  <a:lnTo>
                    <a:pt x="66" y="4"/>
                  </a:lnTo>
                  <a:lnTo>
                    <a:pt x="70" y="3"/>
                  </a:lnTo>
                  <a:lnTo>
                    <a:pt x="75" y="3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8" y="2"/>
                  </a:lnTo>
                  <a:lnTo>
                    <a:pt x="94" y="1"/>
                  </a:lnTo>
                  <a:lnTo>
                    <a:pt x="99" y="1"/>
                  </a:lnTo>
                  <a:lnTo>
                    <a:pt x="104" y="1"/>
                  </a:lnTo>
                  <a:lnTo>
                    <a:pt x="109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1" y="0"/>
                  </a:lnTo>
                  <a:lnTo>
                    <a:pt x="146" y="0"/>
                  </a:lnTo>
                  <a:lnTo>
                    <a:pt x="152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9" y="0"/>
                  </a:lnTo>
                  <a:lnTo>
                    <a:pt x="175" y="0"/>
                  </a:lnTo>
                  <a:lnTo>
                    <a:pt x="180" y="0"/>
                  </a:lnTo>
                  <a:lnTo>
                    <a:pt x="185" y="0"/>
                  </a:lnTo>
                  <a:lnTo>
                    <a:pt x="191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4" y="1"/>
                  </a:lnTo>
                  <a:lnTo>
                    <a:pt x="219" y="1"/>
                  </a:lnTo>
                  <a:lnTo>
                    <a:pt x="224" y="1"/>
                  </a:lnTo>
                  <a:lnTo>
                    <a:pt x="230" y="2"/>
                  </a:lnTo>
                  <a:lnTo>
                    <a:pt x="236" y="2"/>
                  </a:lnTo>
                  <a:lnTo>
                    <a:pt x="240" y="2"/>
                  </a:lnTo>
                  <a:lnTo>
                    <a:pt x="245" y="2"/>
                  </a:lnTo>
                  <a:lnTo>
                    <a:pt x="250" y="2"/>
                  </a:lnTo>
                  <a:lnTo>
                    <a:pt x="256" y="3"/>
                  </a:lnTo>
                  <a:lnTo>
                    <a:pt x="260" y="3"/>
                  </a:lnTo>
                  <a:lnTo>
                    <a:pt x="265" y="3"/>
                  </a:lnTo>
                  <a:lnTo>
                    <a:pt x="270" y="3"/>
                  </a:lnTo>
                  <a:lnTo>
                    <a:pt x="275" y="4"/>
                  </a:lnTo>
                  <a:lnTo>
                    <a:pt x="279" y="4"/>
                  </a:lnTo>
                  <a:lnTo>
                    <a:pt x="283" y="4"/>
                  </a:lnTo>
                  <a:lnTo>
                    <a:pt x="288" y="4"/>
                  </a:lnTo>
                  <a:lnTo>
                    <a:pt x="292" y="5"/>
                  </a:lnTo>
                  <a:lnTo>
                    <a:pt x="296" y="5"/>
                  </a:lnTo>
                  <a:lnTo>
                    <a:pt x="299" y="5"/>
                  </a:lnTo>
                  <a:lnTo>
                    <a:pt x="303" y="5"/>
                  </a:lnTo>
                  <a:lnTo>
                    <a:pt x="307" y="6"/>
                  </a:lnTo>
                  <a:lnTo>
                    <a:pt x="311" y="6"/>
                  </a:lnTo>
                  <a:lnTo>
                    <a:pt x="314" y="6"/>
                  </a:lnTo>
                  <a:lnTo>
                    <a:pt x="316" y="6"/>
                  </a:lnTo>
                  <a:lnTo>
                    <a:pt x="319" y="6"/>
                  </a:lnTo>
                  <a:lnTo>
                    <a:pt x="322" y="6"/>
                  </a:lnTo>
                  <a:lnTo>
                    <a:pt x="325" y="7"/>
                  </a:lnTo>
                  <a:lnTo>
                    <a:pt x="327" y="7"/>
                  </a:lnTo>
                  <a:lnTo>
                    <a:pt x="329" y="8"/>
                  </a:lnTo>
                  <a:lnTo>
                    <a:pt x="332" y="8"/>
                  </a:lnTo>
                  <a:lnTo>
                    <a:pt x="335" y="8"/>
                  </a:lnTo>
                  <a:lnTo>
                    <a:pt x="336" y="8"/>
                  </a:lnTo>
                  <a:lnTo>
                    <a:pt x="337" y="8"/>
                  </a:lnTo>
                  <a:lnTo>
                    <a:pt x="337" y="8"/>
                  </a:lnTo>
                  <a:close/>
                </a:path>
              </a:pathLst>
            </a:custGeom>
            <a:solidFill>
              <a:srgbClr val="FF78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8" name="Freeform 39"/>
            <p:cNvSpPr>
              <a:spLocks/>
            </p:cNvSpPr>
            <p:nvPr/>
          </p:nvSpPr>
          <p:spPr bwMode="auto">
            <a:xfrm>
              <a:off x="898" y="1094"/>
              <a:ext cx="344" cy="143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22" y="2"/>
                </a:cxn>
                <a:cxn ang="0">
                  <a:pos x="314" y="4"/>
                </a:cxn>
                <a:cxn ang="0">
                  <a:pos x="305" y="7"/>
                </a:cxn>
                <a:cxn ang="0">
                  <a:pos x="293" y="9"/>
                </a:cxn>
                <a:cxn ang="0">
                  <a:pos x="281" y="12"/>
                </a:cxn>
                <a:cxn ang="0">
                  <a:pos x="268" y="16"/>
                </a:cxn>
                <a:cxn ang="0">
                  <a:pos x="253" y="20"/>
                </a:cxn>
                <a:cxn ang="0">
                  <a:pos x="236" y="25"/>
                </a:cxn>
                <a:cxn ang="0">
                  <a:pos x="220" y="29"/>
                </a:cxn>
                <a:cxn ang="0">
                  <a:pos x="203" y="34"/>
                </a:cxn>
                <a:cxn ang="0">
                  <a:pos x="186" y="40"/>
                </a:cxn>
                <a:cxn ang="0">
                  <a:pos x="169" y="45"/>
                </a:cxn>
                <a:cxn ang="0">
                  <a:pos x="151" y="50"/>
                </a:cxn>
                <a:cxn ang="0">
                  <a:pos x="135" y="57"/>
                </a:cxn>
                <a:cxn ang="0">
                  <a:pos x="118" y="62"/>
                </a:cxn>
                <a:cxn ang="0">
                  <a:pos x="101" y="67"/>
                </a:cxn>
                <a:cxn ang="0">
                  <a:pos x="86" y="73"/>
                </a:cxn>
                <a:cxn ang="0">
                  <a:pos x="72" y="79"/>
                </a:cxn>
                <a:cxn ang="0">
                  <a:pos x="59" y="85"/>
                </a:cxn>
                <a:cxn ang="0">
                  <a:pos x="46" y="91"/>
                </a:cxn>
                <a:cxn ang="0">
                  <a:pos x="36" y="96"/>
                </a:cxn>
                <a:cxn ang="0">
                  <a:pos x="27" y="102"/>
                </a:cxn>
                <a:cxn ang="0">
                  <a:pos x="19" y="106"/>
                </a:cxn>
                <a:cxn ang="0">
                  <a:pos x="13" y="111"/>
                </a:cxn>
                <a:cxn ang="0">
                  <a:pos x="5" y="118"/>
                </a:cxn>
                <a:cxn ang="0">
                  <a:pos x="1" y="126"/>
                </a:cxn>
                <a:cxn ang="0">
                  <a:pos x="0" y="134"/>
                </a:cxn>
                <a:cxn ang="0">
                  <a:pos x="4" y="139"/>
                </a:cxn>
                <a:cxn ang="0">
                  <a:pos x="10" y="142"/>
                </a:cxn>
                <a:cxn ang="0">
                  <a:pos x="17" y="143"/>
                </a:cxn>
                <a:cxn ang="0">
                  <a:pos x="24" y="143"/>
                </a:cxn>
                <a:cxn ang="0">
                  <a:pos x="31" y="143"/>
                </a:cxn>
                <a:cxn ang="0">
                  <a:pos x="41" y="143"/>
                </a:cxn>
                <a:cxn ang="0">
                  <a:pos x="51" y="142"/>
                </a:cxn>
                <a:cxn ang="0">
                  <a:pos x="62" y="139"/>
                </a:cxn>
                <a:cxn ang="0">
                  <a:pos x="74" y="136"/>
                </a:cxn>
                <a:cxn ang="0">
                  <a:pos x="87" y="133"/>
                </a:cxn>
                <a:cxn ang="0">
                  <a:pos x="101" y="128"/>
                </a:cxn>
                <a:cxn ang="0">
                  <a:pos x="115" y="123"/>
                </a:cxn>
                <a:cxn ang="0">
                  <a:pos x="130" y="118"/>
                </a:cxn>
                <a:cxn ang="0">
                  <a:pos x="146" y="112"/>
                </a:cxn>
                <a:cxn ang="0">
                  <a:pos x="162" y="106"/>
                </a:cxn>
                <a:cxn ang="0">
                  <a:pos x="178" y="99"/>
                </a:cxn>
                <a:cxn ang="0">
                  <a:pos x="195" y="92"/>
                </a:cxn>
                <a:cxn ang="0">
                  <a:pos x="212" y="84"/>
                </a:cxn>
                <a:cxn ang="0">
                  <a:pos x="227" y="78"/>
                </a:cxn>
                <a:cxn ang="0">
                  <a:pos x="243" y="71"/>
                </a:cxn>
                <a:cxn ang="0">
                  <a:pos x="257" y="64"/>
                </a:cxn>
                <a:cxn ang="0">
                  <a:pos x="272" y="57"/>
                </a:cxn>
                <a:cxn ang="0">
                  <a:pos x="286" y="51"/>
                </a:cxn>
                <a:cxn ang="0">
                  <a:pos x="297" y="46"/>
                </a:cxn>
                <a:cxn ang="0">
                  <a:pos x="309" y="40"/>
                </a:cxn>
                <a:cxn ang="0">
                  <a:pos x="319" y="35"/>
                </a:cxn>
                <a:cxn ang="0">
                  <a:pos x="328" y="31"/>
                </a:cxn>
                <a:cxn ang="0">
                  <a:pos x="334" y="27"/>
                </a:cxn>
                <a:cxn ang="0">
                  <a:pos x="342" y="24"/>
                </a:cxn>
                <a:cxn ang="0">
                  <a:pos x="333" y="0"/>
                </a:cxn>
              </a:cxnLst>
              <a:rect l="0" t="0" r="r" b="b"/>
              <a:pathLst>
                <a:path w="344" h="143">
                  <a:moveTo>
                    <a:pt x="333" y="0"/>
                  </a:moveTo>
                  <a:lnTo>
                    <a:pt x="332" y="0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2" y="2"/>
                  </a:lnTo>
                  <a:lnTo>
                    <a:pt x="320" y="3"/>
                  </a:lnTo>
                  <a:lnTo>
                    <a:pt x="317" y="3"/>
                  </a:lnTo>
                  <a:lnTo>
                    <a:pt x="314" y="4"/>
                  </a:lnTo>
                  <a:lnTo>
                    <a:pt x="312" y="5"/>
                  </a:lnTo>
                  <a:lnTo>
                    <a:pt x="308" y="6"/>
                  </a:lnTo>
                  <a:lnTo>
                    <a:pt x="305" y="7"/>
                  </a:lnTo>
                  <a:lnTo>
                    <a:pt x="302" y="7"/>
                  </a:lnTo>
                  <a:lnTo>
                    <a:pt x="297" y="8"/>
                  </a:lnTo>
                  <a:lnTo>
                    <a:pt x="293" y="9"/>
                  </a:lnTo>
                  <a:lnTo>
                    <a:pt x="290" y="10"/>
                  </a:lnTo>
                  <a:lnTo>
                    <a:pt x="286" y="11"/>
                  </a:lnTo>
                  <a:lnTo>
                    <a:pt x="281" y="12"/>
                  </a:lnTo>
                  <a:lnTo>
                    <a:pt x="276" y="13"/>
                  </a:lnTo>
                  <a:lnTo>
                    <a:pt x="272" y="15"/>
                  </a:lnTo>
                  <a:lnTo>
                    <a:pt x="268" y="16"/>
                  </a:lnTo>
                  <a:lnTo>
                    <a:pt x="262" y="17"/>
                  </a:lnTo>
                  <a:lnTo>
                    <a:pt x="257" y="19"/>
                  </a:lnTo>
                  <a:lnTo>
                    <a:pt x="253" y="20"/>
                  </a:lnTo>
                  <a:lnTo>
                    <a:pt x="248" y="22"/>
                  </a:lnTo>
                  <a:lnTo>
                    <a:pt x="242" y="23"/>
                  </a:lnTo>
                  <a:lnTo>
                    <a:pt x="236" y="25"/>
                  </a:lnTo>
                  <a:lnTo>
                    <a:pt x="232" y="26"/>
                  </a:lnTo>
                  <a:lnTo>
                    <a:pt x="226" y="28"/>
                  </a:lnTo>
                  <a:lnTo>
                    <a:pt x="220" y="29"/>
                  </a:lnTo>
                  <a:lnTo>
                    <a:pt x="215" y="31"/>
                  </a:lnTo>
                  <a:lnTo>
                    <a:pt x="209" y="32"/>
                  </a:lnTo>
                  <a:lnTo>
                    <a:pt x="203" y="34"/>
                  </a:lnTo>
                  <a:lnTo>
                    <a:pt x="197" y="36"/>
                  </a:lnTo>
                  <a:lnTo>
                    <a:pt x="192" y="38"/>
                  </a:lnTo>
                  <a:lnTo>
                    <a:pt x="186" y="40"/>
                  </a:lnTo>
                  <a:lnTo>
                    <a:pt x="180" y="42"/>
                  </a:lnTo>
                  <a:lnTo>
                    <a:pt x="175" y="43"/>
                  </a:lnTo>
                  <a:lnTo>
                    <a:pt x="169" y="45"/>
                  </a:lnTo>
                  <a:lnTo>
                    <a:pt x="162" y="46"/>
                  </a:lnTo>
                  <a:lnTo>
                    <a:pt x="158" y="48"/>
                  </a:lnTo>
                  <a:lnTo>
                    <a:pt x="151" y="50"/>
                  </a:lnTo>
                  <a:lnTo>
                    <a:pt x="145" y="52"/>
                  </a:lnTo>
                  <a:lnTo>
                    <a:pt x="139" y="54"/>
                  </a:lnTo>
                  <a:lnTo>
                    <a:pt x="135" y="57"/>
                  </a:lnTo>
                  <a:lnTo>
                    <a:pt x="128" y="58"/>
                  </a:lnTo>
                  <a:lnTo>
                    <a:pt x="122" y="60"/>
                  </a:lnTo>
                  <a:lnTo>
                    <a:pt x="118" y="62"/>
                  </a:lnTo>
                  <a:lnTo>
                    <a:pt x="112" y="64"/>
                  </a:lnTo>
                  <a:lnTo>
                    <a:pt x="106" y="65"/>
                  </a:lnTo>
                  <a:lnTo>
                    <a:pt x="101" y="67"/>
                  </a:lnTo>
                  <a:lnTo>
                    <a:pt x="96" y="69"/>
                  </a:lnTo>
                  <a:lnTo>
                    <a:pt x="91" y="72"/>
                  </a:lnTo>
                  <a:lnTo>
                    <a:pt x="86" y="73"/>
                  </a:lnTo>
                  <a:lnTo>
                    <a:pt x="82" y="75"/>
                  </a:lnTo>
                  <a:lnTo>
                    <a:pt x="77" y="77"/>
                  </a:lnTo>
                  <a:lnTo>
                    <a:pt x="72" y="79"/>
                  </a:lnTo>
                  <a:lnTo>
                    <a:pt x="67" y="81"/>
                  </a:lnTo>
                  <a:lnTo>
                    <a:pt x="63" y="84"/>
                  </a:lnTo>
                  <a:lnTo>
                    <a:pt x="59" y="85"/>
                  </a:lnTo>
                  <a:lnTo>
                    <a:pt x="55" y="87"/>
                  </a:lnTo>
                  <a:lnTo>
                    <a:pt x="51" y="89"/>
                  </a:lnTo>
                  <a:lnTo>
                    <a:pt x="46" y="91"/>
                  </a:lnTo>
                  <a:lnTo>
                    <a:pt x="43" y="92"/>
                  </a:lnTo>
                  <a:lnTo>
                    <a:pt x="40" y="94"/>
                  </a:lnTo>
                  <a:lnTo>
                    <a:pt x="36" y="96"/>
                  </a:lnTo>
                  <a:lnTo>
                    <a:pt x="33" y="98"/>
                  </a:lnTo>
                  <a:lnTo>
                    <a:pt x="30" y="100"/>
                  </a:lnTo>
                  <a:lnTo>
                    <a:pt x="27" y="102"/>
                  </a:lnTo>
                  <a:lnTo>
                    <a:pt x="24" y="103"/>
                  </a:lnTo>
                  <a:lnTo>
                    <a:pt x="22" y="104"/>
                  </a:lnTo>
                  <a:lnTo>
                    <a:pt x="19" y="106"/>
                  </a:lnTo>
                  <a:lnTo>
                    <a:pt x="17" y="108"/>
                  </a:lnTo>
                  <a:lnTo>
                    <a:pt x="15" y="110"/>
                  </a:lnTo>
                  <a:lnTo>
                    <a:pt x="13" y="111"/>
                  </a:lnTo>
                  <a:lnTo>
                    <a:pt x="11" y="113"/>
                  </a:lnTo>
                  <a:lnTo>
                    <a:pt x="9" y="115"/>
                  </a:lnTo>
                  <a:lnTo>
                    <a:pt x="5" y="118"/>
                  </a:lnTo>
                  <a:lnTo>
                    <a:pt x="4" y="122"/>
                  </a:lnTo>
                  <a:lnTo>
                    <a:pt x="2" y="123"/>
                  </a:lnTo>
                  <a:lnTo>
                    <a:pt x="1" y="126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4" y="139"/>
                  </a:lnTo>
                  <a:lnTo>
                    <a:pt x="5" y="140"/>
                  </a:lnTo>
                  <a:lnTo>
                    <a:pt x="9" y="142"/>
                  </a:lnTo>
                  <a:lnTo>
                    <a:pt x="10" y="142"/>
                  </a:lnTo>
                  <a:lnTo>
                    <a:pt x="12" y="143"/>
                  </a:lnTo>
                  <a:lnTo>
                    <a:pt x="14" y="143"/>
                  </a:lnTo>
                  <a:lnTo>
                    <a:pt x="17" y="143"/>
                  </a:lnTo>
                  <a:lnTo>
                    <a:pt x="19" y="143"/>
                  </a:lnTo>
                  <a:lnTo>
                    <a:pt x="21" y="143"/>
                  </a:lnTo>
                  <a:lnTo>
                    <a:pt x="24" y="143"/>
                  </a:lnTo>
                  <a:lnTo>
                    <a:pt x="26" y="143"/>
                  </a:lnTo>
                  <a:lnTo>
                    <a:pt x="28" y="143"/>
                  </a:lnTo>
                  <a:lnTo>
                    <a:pt x="31" y="143"/>
                  </a:lnTo>
                  <a:lnTo>
                    <a:pt x="34" y="143"/>
                  </a:lnTo>
                  <a:lnTo>
                    <a:pt x="37" y="143"/>
                  </a:lnTo>
                  <a:lnTo>
                    <a:pt x="41" y="143"/>
                  </a:lnTo>
                  <a:lnTo>
                    <a:pt x="43" y="142"/>
                  </a:lnTo>
                  <a:lnTo>
                    <a:pt x="46" y="142"/>
                  </a:lnTo>
                  <a:lnTo>
                    <a:pt x="51" y="142"/>
                  </a:lnTo>
                  <a:lnTo>
                    <a:pt x="54" y="141"/>
                  </a:lnTo>
                  <a:lnTo>
                    <a:pt x="58" y="140"/>
                  </a:lnTo>
                  <a:lnTo>
                    <a:pt x="62" y="139"/>
                  </a:lnTo>
                  <a:lnTo>
                    <a:pt x="65" y="139"/>
                  </a:lnTo>
                  <a:lnTo>
                    <a:pt x="69" y="137"/>
                  </a:lnTo>
                  <a:lnTo>
                    <a:pt x="74" y="136"/>
                  </a:lnTo>
                  <a:lnTo>
                    <a:pt x="78" y="135"/>
                  </a:lnTo>
                  <a:lnTo>
                    <a:pt x="82" y="134"/>
                  </a:lnTo>
                  <a:lnTo>
                    <a:pt x="87" y="133"/>
                  </a:lnTo>
                  <a:lnTo>
                    <a:pt x="91" y="131"/>
                  </a:lnTo>
                  <a:lnTo>
                    <a:pt x="96" y="130"/>
                  </a:lnTo>
                  <a:lnTo>
                    <a:pt x="101" y="128"/>
                  </a:lnTo>
                  <a:lnTo>
                    <a:pt x="105" y="126"/>
                  </a:lnTo>
                  <a:lnTo>
                    <a:pt x="110" y="124"/>
                  </a:lnTo>
                  <a:lnTo>
                    <a:pt x="115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30" y="118"/>
                  </a:lnTo>
                  <a:lnTo>
                    <a:pt x="136" y="116"/>
                  </a:lnTo>
                  <a:lnTo>
                    <a:pt x="141" y="114"/>
                  </a:lnTo>
                  <a:lnTo>
                    <a:pt x="146" y="112"/>
                  </a:lnTo>
                  <a:lnTo>
                    <a:pt x="152" y="110"/>
                  </a:lnTo>
                  <a:lnTo>
                    <a:pt x="157" y="107"/>
                  </a:lnTo>
                  <a:lnTo>
                    <a:pt x="162" y="106"/>
                  </a:lnTo>
                  <a:lnTo>
                    <a:pt x="168" y="104"/>
                  </a:lnTo>
                  <a:lnTo>
                    <a:pt x="174" y="102"/>
                  </a:lnTo>
                  <a:lnTo>
                    <a:pt x="178" y="99"/>
                  </a:lnTo>
                  <a:lnTo>
                    <a:pt x="184" y="97"/>
                  </a:lnTo>
                  <a:lnTo>
                    <a:pt x="190" y="94"/>
                  </a:lnTo>
                  <a:lnTo>
                    <a:pt x="195" y="92"/>
                  </a:lnTo>
                  <a:lnTo>
                    <a:pt x="200" y="89"/>
                  </a:lnTo>
                  <a:lnTo>
                    <a:pt x="206" y="87"/>
                  </a:lnTo>
                  <a:lnTo>
                    <a:pt x="212" y="84"/>
                  </a:lnTo>
                  <a:lnTo>
                    <a:pt x="216" y="83"/>
                  </a:lnTo>
                  <a:lnTo>
                    <a:pt x="222" y="80"/>
                  </a:lnTo>
                  <a:lnTo>
                    <a:pt x="227" y="78"/>
                  </a:lnTo>
                  <a:lnTo>
                    <a:pt x="233" y="75"/>
                  </a:lnTo>
                  <a:lnTo>
                    <a:pt x="237" y="73"/>
                  </a:lnTo>
                  <a:lnTo>
                    <a:pt x="243" y="71"/>
                  </a:lnTo>
                  <a:lnTo>
                    <a:pt x="248" y="69"/>
                  </a:lnTo>
                  <a:lnTo>
                    <a:pt x="253" y="66"/>
                  </a:lnTo>
                  <a:lnTo>
                    <a:pt x="257" y="64"/>
                  </a:lnTo>
                  <a:lnTo>
                    <a:pt x="262" y="62"/>
                  </a:lnTo>
                  <a:lnTo>
                    <a:pt x="268" y="59"/>
                  </a:lnTo>
                  <a:lnTo>
                    <a:pt x="272" y="57"/>
                  </a:lnTo>
                  <a:lnTo>
                    <a:pt x="276" y="55"/>
                  </a:lnTo>
                  <a:lnTo>
                    <a:pt x="281" y="53"/>
                  </a:lnTo>
                  <a:lnTo>
                    <a:pt x="286" y="51"/>
                  </a:lnTo>
                  <a:lnTo>
                    <a:pt x="290" y="49"/>
                  </a:lnTo>
                  <a:lnTo>
                    <a:pt x="293" y="46"/>
                  </a:lnTo>
                  <a:lnTo>
                    <a:pt x="297" y="46"/>
                  </a:lnTo>
                  <a:lnTo>
                    <a:pt x="302" y="44"/>
                  </a:lnTo>
                  <a:lnTo>
                    <a:pt x="305" y="41"/>
                  </a:lnTo>
                  <a:lnTo>
                    <a:pt x="309" y="40"/>
                  </a:lnTo>
                  <a:lnTo>
                    <a:pt x="313" y="38"/>
                  </a:lnTo>
                  <a:lnTo>
                    <a:pt x="316" y="37"/>
                  </a:lnTo>
                  <a:lnTo>
                    <a:pt x="319" y="35"/>
                  </a:lnTo>
                  <a:lnTo>
                    <a:pt x="322" y="34"/>
                  </a:lnTo>
                  <a:lnTo>
                    <a:pt x="325" y="32"/>
                  </a:lnTo>
                  <a:lnTo>
                    <a:pt x="328" y="31"/>
                  </a:lnTo>
                  <a:lnTo>
                    <a:pt x="330" y="29"/>
                  </a:lnTo>
                  <a:lnTo>
                    <a:pt x="332" y="28"/>
                  </a:lnTo>
                  <a:lnTo>
                    <a:pt x="334" y="27"/>
                  </a:lnTo>
                  <a:lnTo>
                    <a:pt x="336" y="26"/>
                  </a:lnTo>
                  <a:lnTo>
                    <a:pt x="339" y="26"/>
                  </a:lnTo>
                  <a:lnTo>
                    <a:pt x="342" y="24"/>
                  </a:lnTo>
                  <a:lnTo>
                    <a:pt x="343" y="24"/>
                  </a:lnTo>
                  <a:lnTo>
                    <a:pt x="344" y="24"/>
                  </a:lnTo>
                  <a:lnTo>
                    <a:pt x="333" y="0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9" name="Freeform 40"/>
            <p:cNvSpPr>
              <a:spLocks/>
            </p:cNvSpPr>
            <p:nvPr/>
          </p:nvSpPr>
          <p:spPr bwMode="auto">
            <a:xfrm>
              <a:off x="903" y="1051"/>
              <a:ext cx="332" cy="61"/>
            </a:xfrm>
            <a:custGeom>
              <a:avLst/>
              <a:gdLst/>
              <a:ahLst/>
              <a:cxnLst>
                <a:cxn ang="0">
                  <a:pos x="314" y="38"/>
                </a:cxn>
                <a:cxn ang="0">
                  <a:pos x="308" y="36"/>
                </a:cxn>
                <a:cxn ang="0">
                  <a:pos x="301" y="34"/>
                </a:cxn>
                <a:cxn ang="0">
                  <a:pos x="292" y="33"/>
                </a:cxn>
                <a:cxn ang="0">
                  <a:pos x="284" y="31"/>
                </a:cxn>
                <a:cxn ang="0">
                  <a:pos x="272" y="29"/>
                </a:cxn>
                <a:cxn ang="0">
                  <a:pos x="261" y="27"/>
                </a:cxn>
                <a:cxn ang="0">
                  <a:pos x="249" y="25"/>
                </a:cxn>
                <a:cxn ang="0">
                  <a:pos x="235" y="22"/>
                </a:cxn>
                <a:cxn ang="0">
                  <a:pos x="222" y="19"/>
                </a:cxn>
                <a:cxn ang="0">
                  <a:pos x="207" y="17"/>
                </a:cxn>
                <a:cxn ang="0">
                  <a:pos x="192" y="14"/>
                </a:cxn>
                <a:cxn ang="0">
                  <a:pos x="177" y="11"/>
                </a:cxn>
                <a:cxn ang="0">
                  <a:pos x="161" y="10"/>
                </a:cxn>
                <a:cxn ang="0">
                  <a:pos x="147" y="8"/>
                </a:cxn>
                <a:cxn ang="0">
                  <a:pos x="132" y="5"/>
                </a:cxn>
                <a:cxn ang="0">
                  <a:pos x="116" y="4"/>
                </a:cxn>
                <a:cxn ang="0">
                  <a:pos x="102" y="2"/>
                </a:cxn>
                <a:cxn ang="0">
                  <a:pos x="89" y="1"/>
                </a:cxn>
                <a:cxn ang="0">
                  <a:pos x="77" y="1"/>
                </a:cxn>
                <a:cxn ang="0">
                  <a:pos x="64" y="0"/>
                </a:cxn>
                <a:cxn ang="0">
                  <a:pos x="53" y="0"/>
                </a:cxn>
                <a:cxn ang="0">
                  <a:pos x="43" y="1"/>
                </a:cxn>
                <a:cxn ang="0">
                  <a:pos x="34" y="2"/>
                </a:cxn>
                <a:cxn ang="0">
                  <a:pos x="26" y="3"/>
                </a:cxn>
                <a:cxn ang="0">
                  <a:pos x="19" y="4"/>
                </a:cxn>
                <a:cxn ang="0">
                  <a:pos x="13" y="6"/>
                </a:cxn>
                <a:cxn ang="0">
                  <a:pos x="4" y="9"/>
                </a:cxn>
                <a:cxn ang="0">
                  <a:pos x="0" y="14"/>
                </a:cxn>
                <a:cxn ang="0">
                  <a:pos x="4" y="22"/>
                </a:cxn>
                <a:cxn ang="0">
                  <a:pos x="13" y="28"/>
                </a:cxn>
                <a:cxn ang="0">
                  <a:pos x="19" y="30"/>
                </a:cxn>
                <a:cxn ang="0">
                  <a:pos x="26" y="33"/>
                </a:cxn>
                <a:cxn ang="0">
                  <a:pos x="35" y="35"/>
                </a:cxn>
                <a:cxn ang="0">
                  <a:pos x="45" y="38"/>
                </a:cxn>
                <a:cxn ang="0">
                  <a:pos x="57" y="40"/>
                </a:cxn>
                <a:cxn ang="0">
                  <a:pos x="69" y="43"/>
                </a:cxn>
                <a:cxn ang="0">
                  <a:pos x="81" y="44"/>
                </a:cxn>
                <a:cxn ang="0">
                  <a:pos x="96" y="47"/>
                </a:cxn>
                <a:cxn ang="0">
                  <a:pos x="112" y="48"/>
                </a:cxn>
                <a:cxn ang="0">
                  <a:pos x="128" y="50"/>
                </a:cxn>
                <a:cxn ang="0">
                  <a:pos x="144" y="51"/>
                </a:cxn>
                <a:cxn ang="0">
                  <a:pos x="161" y="52"/>
                </a:cxn>
                <a:cxn ang="0">
                  <a:pos x="178" y="53"/>
                </a:cxn>
                <a:cxn ang="0">
                  <a:pos x="195" y="54"/>
                </a:cxn>
                <a:cxn ang="0">
                  <a:pos x="211" y="55"/>
                </a:cxn>
                <a:cxn ang="0">
                  <a:pos x="229" y="57"/>
                </a:cxn>
                <a:cxn ang="0">
                  <a:pos x="244" y="57"/>
                </a:cxn>
                <a:cxn ang="0">
                  <a:pos x="259" y="58"/>
                </a:cxn>
                <a:cxn ang="0">
                  <a:pos x="272" y="58"/>
                </a:cxn>
                <a:cxn ang="0">
                  <a:pos x="286" y="59"/>
                </a:cxn>
                <a:cxn ang="0">
                  <a:pos x="298" y="60"/>
                </a:cxn>
                <a:cxn ang="0">
                  <a:pos x="308" y="60"/>
                </a:cxn>
                <a:cxn ang="0">
                  <a:pos x="316" y="60"/>
                </a:cxn>
                <a:cxn ang="0">
                  <a:pos x="324" y="61"/>
                </a:cxn>
                <a:cxn ang="0">
                  <a:pos x="331" y="61"/>
                </a:cxn>
                <a:cxn ang="0">
                  <a:pos x="316" y="39"/>
                </a:cxn>
              </a:cxnLst>
              <a:rect l="0" t="0" r="r" b="b"/>
              <a:pathLst>
                <a:path w="332" h="61">
                  <a:moveTo>
                    <a:pt x="316" y="39"/>
                  </a:moveTo>
                  <a:lnTo>
                    <a:pt x="316" y="38"/>
                  </a:lnTo>
                  <a:lnTo>
                    <a:pt x="314" y="38"/>
                  </a:lnTo>
                  <a:lnTo>
                    <a:pt x="312" y="37"/>
                  </a:lnTo>
                  <a:lnTo>
                    <a:pt x="309" y="37"/>
                  </a:lnTo>
                  <a:lnTo>
                    <a:pt x="308" y="36"/>
                  </a:lnTo>
                  <a:lnTo>
                    <a:pt x="305" y="35"/>
                  </a:lnTo>
                  <a:lnTo>
                    <a:pt x="303" y="35"/>
                  </a:lnTo>
                  <a:lnTo>
                    <a:pt x="301" y="34"/>
                  </a:lnTo>
                  <a:lnTo>
                    <a:pt x="298" y="34"/>
                  </a:lnTo>
                  <a:lnTo>
                    <a:pt x="295" y="33"/>
                  </a:lnTo>
                  <a:lnTo>
                    <a:pt x="292" y="33"/>
                  </a:lnTo>
                  <a:lnTo>
                    <a:pt x="290" y="33"/>
                  </a:lnTo>
                  <a:lnTo>
                    <a:pt x="287" y="31"/>
                  </a:lnTo>
                  <a:lnTo>
                    <a:pt x="284" y="31"/>
                  </a:lnTo>
                  <a:lnTo>
                    <a:pt x="280" y="30"/>
                  </a:lnTo>
                  <a:lnTo>
                    <a:pt x="277" y="30"/>
                  </a:lnTo>
                  <a:lnTo>
                    <a:pt x="272" y="29"/>
                  </a:lnTo>
                  <a:lnTo>
                    <a:pt x="269" y="29"/>
                  </a:lnTo>
                  <a:lnTo>
                    <a:pt x="265" y="28"/>
                  </a:lnTo>
                  <a:lnTo>
                    <a:pt x="261" y="27"/>
                  </a:lnTo>
                  <a:lnTo>
                    <a:pt x="257" y="26"/>
                  </a:lnTo>
                  <a:lnTo>
                    <a:pt x="252" y="25"/>
                  </a:lnTo>
                  <a:lnTo>
                    <a:pt x="249" y="25"/>
                  </a:lnTo>
                  <a:lnTo>
                    <a:pt x="245" y="24"/>
                  </a:lnTo>
                  <a:lnTo>
                    <a:pt x="240" y="23"/>
                  </a:lnTo>
                  <a:lnTo>
                    <a:pt x="235" y="22"/>
                  </a:lnTo>
                  <a:lnTo>
                    <a:pt x="231" y="21"/>
                  </a:lnTo>
                  <a:lnTo>
                    <a:pt x="227" y="20"/>
                  </a:lnTo>
                  <a:lnTo>
                    <a:pt x="222" y="19"/>
                  </a:lnTo>
                  <a:lnTo>
                    <a:pt x="216" y="18"/>
                  </a:lnTo>
                  <a:lnTo>
                    <a:pt x="211" y="17"/>
                  </a:lnTo>
                  <a:lnTo>
                    <a:pt x="207" y="17"/>
                  </a:lnTo>
                  <a:lnTo>
                    <a:pt x="202" y="16"/>
                  </a:lnTo>
                  <a:lnTo>
                    <a:pt x="197" y="14"/>
                  </a:lnTo>
                  <a:lnTo>
                    <a:pt x="192" y="14"/>
                  </a:lnTo>
                  <a:lnTo>
                    <a:pt x="187" y="13"/>
                  </a:lnTo>
                  <a:lnTo>
                    <a:pt x="182" y="12"/>
                  </a:lnTo>
                  <a:lnTo>
                    <a:pt x="177" y="11"/>
                  </a:lnTo>
                  <a:lnTo>
                    <a:pt x="172" y="11"/>
                  </a:lnTo>
                  <a:lnTo>
                    <a:pt x="167" y="11"/>
                  </a:lnTo>
                  <a:lnTo>
                    <a:pt x="161" y="10"/>
                  </a:lnTo>
                  <a:lnTo>
                    <a:pt x="156" y="9"/>
                  </a:lnTo>
                  <a:lnTo>
                    <a:pt x="152" y="8"/>
                  </a:lnTo>
                  <a:lnTo>
                    <a:pt x="147" y="8"/>
                  </a:lnTo>
                  <a:lnTo>
                    <a:pt x="141" y="7"/>
                  </a:lnTo>
                  <a:lnTo>
                    <a:pt x="136" y="6"/>
                  </a:lnTo>
                  <a:lnTo>
                    <a:pt x="132" y="5"/>
                  </a:lnTo>
                  <a:lnTo>
                    <a:pt x="126" y="5"/>
                  </a:lnTo>
                  <a:lnTo>
                    <a:pt x="121" y="4"/>
                  </a:lnTo>
                  <a:lnTo>
                    <a:pt x="116" y="4"/>
                  </a:lnTo>
                  <a:lnTo>
                    <a:pt x="112" y="3"/>
                  </a:lnTo>
                  <a:lnTo>
                    <a:pt x="107" y="3"/>
                  </a:lnTo>
                  <a:lnTo>
                    <a:pt x="102" y="2"/>
                  </a:lnTo>
                  <a:lnTo>
                    <a:pt x="97" y="2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4" y="1"/>
                  </a:lnTo>
                  <a:lnTo>
                    <a:pt x="80" y="1"/>
                  </a:lnTo>
                  <a:lnTo>
                    <a:pt x="77" y="1"/>
                  </a:lnTo>
                  <a:lnTo>
                    <a:pt x="73" y="1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0" y="1"/>
                  </a:lnTo>
                  <a:lnTo>
                    <a:pt x="37" y="1"/>
                  </a:lnTo>
                  <a:lnTo>
                    <a:pt x="34" y="2"/>
                  </a:lnTo>
                  <a:lnTo>
                    <a:pt x="31" y="2"/>
                  </a:lnTo>
                  <a:lnTo>
                    <a:pt x="28" y="2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0" y="7"/>
                  </a:lnTo>
                  <a:lnTo>
                    <a:pt x="7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9" y="26"/>
                  </a:lnTo>
                  <a:lnTo>
                    <a:pt x="13" y="28"/>
                  </a:lnTo>
                  <a:lnTo>
                    <a:pt x="15" y="29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6" y="33"/>
                  </a:lnTo>
                  <a:lnTo>
                    <a:pt x="29" y="33"/>
                  </a:lnTo>
                  <a:lnTo>
                    <a:pt x="32" y="34"/>
                  </a:lnTo>
                  <a:lnTo>
                    <a:pt x="35" y="35"/>
                  </a:lnTo>
                  <a:lnTo>
                    <a:pt x="38" y="36"/>
                  </a:lnTo>
                  <a:lnTo>
                    <a:pt x="41" y="37"/>
                  </a:lnTo>
                  <a:lnTo>
                    <a:pt x="45" y="38"/>
                  </a:lnTo>
                  <a:lnTo>
                    <a:pt x="49" y="39"/>
                  </a:lnTo>
                  <a:lnTo>
                    <a:pt x="53" y="40"/>
                  </a:lnTo>
                  <a:lnTo>
                    <a:pt x="57" y="40"/>
                  </a:lnTo>
                  <a:lnTo>
                    <a:pt x="60" y="42"/>
                  </a:lnTo>
                  <a:lnTo>
                    <a:pt x="64" y="42"/>
                  </a:lnTo>
                  <a:lnTo>
                    <a:pt x="69" y="43"/>
                  </a:lnTo>
                  <a:lnTo>
                    <a:pt x="73" y="43"/>
                  </a:lnTo>
                  <a:lnTo>
                    <a:pt x="77" y="44"/>
                  </a:lnTo>
                  <a:lnTo>
                    <a:pt x="81" y="44"/>
                  </a:lnTo>
                  <a:lnTo>
                    <a:pt x="87" y="45"/>
                  </a:lnTo>
                  <a:lnTo>
                    <a:pt x="91" y="46"/>
                  </a:lnTo>
                  <a:lnTo>
                    <a:pt x="96" y="47"/>
                  </a:lnTo>
                  <a:lnTo>
                    <a:pt x="101" y="47"/>
                  </a:lnTo>
                  <a:lnTo>
                    <a:pt x="107" y="48"/>
                  </a:lnTo>
                  <a:lnTo>
                    <a:pt x="112" y="48"/>
                  </a:lnTo>
                  <a:lnTo>
                    <a:pt x="117" y="49"/>
                  </a:lnTo>
                  <a:lnTo>
                    <a:pt x="122" y="49"/>
                  </a:lnTo>
                  <a:lnTo>
                    <a:pt x="128" y="50"/>
                  </a:lnTo>
                  <a:lnTo>
                    <a:pt x="134" y="50"/>
                  </a:lnTo>
                  <a:lnTo>
                    <a:pt x="139" y="50"/>
                  </a:lnTo>
                  <a:lnTo>
                    <a:pt x="144" y="51"/>
                  </a:lnTo>
                  <a:lnTo>
                    <a:pt x="150" y="51"/>
                  </a:lnTo>
                  <a:lnTo>
                    <a:pt x="155" y="51"/>
                  </a:lnTo>
                  <a:lnTo>
                    <a:pt x="161" y="52"/>
                  </a:lnTo>
                  <a:lnTo>
                    <a:pt x="167" y="52"/>
                  </a:lnTo>
                  <a:lnTo>
                    <a:pt x="173" y="53"/>
                  </a:lnTo>
                  <a:lnTo>
                    <a:pt x="178" y="53"/>
                  </a:lnTo>
                  <a:lnTo>
                    <a:pt x="184" y="54"/>
                  </a:lnTo>
                  <a:lnTo>
                    <a:pt x="190" y="54"/>
                  </a:lnTo>
                  <a:lnTo>
                    <a:pt x="195" y="54"/>
                  </a:lnTo>
                  <a:lnTo>
                    <a:pt x="201" y="55"/>
                  </a:lnTo>
                  <a:lnTo>
                    <a:pt x="207" y="55"/>
                  </a:lnTo>
                  <a:lnTo>
                    <a:pt x="211" y="55"/>
                  </a:lnTo>
                  <a:lnTo>
                    <a:pt x="217" y="56"/>
                  </a:lnTo>
                  <a:lnTo>
                    <a:pt x="223" y="56"/>
                  </a:lnTo>
                  <a:lnTo>
                    <a:pt x="229" y="57"/>
                  </a:lnTo>
                  <a:lnTo>
                    <a:pt x="233" y="57"/>
                  </a:lnTo>
                  <a:lnTo>
                    <a:pt x="239" y="57"/>
                  </a:lnTo>
                  <a:lnTo>
                    <a:pt x="244" y="57"/>
                  </a:lnTo>
                  <a:lnTo>
                    <a:pt x="249" y="58"/>
                  </a:lnTo>
                  <a:lnTo>
                    <a:pt x="253" y="58"/>
                  </a:lnTo>
                  <a:lnTo>
                    <a:pt x="259" y="58"/>
                  </a:lnTo>
                  <a:lnTo>
                    <a:pt x="264" y="58"/>
                  </a:lnTo>
                  <a:lnTo>
                    <a:pt x="269" y="58"/>
                  </a:lnTo>
                  <a:lnTo>
                    <a:pt x="272" y="58"/>
                  </a:lnTo>
                  <a:lnTo>
                    <a:pt x="277" y="59"/>
                  </a:lnTo>
                  <a:lnTo>
                    <a:pt x="282" y="59"/>
                  </a:lnTo>
                  <a:lnTo>
                    <a:pt x="286" y="59"/>
                  </a:lnTo>
                  <a:lnTo>
                    <a:pt x="289" y="59"/>
                  </a:lnTo>
                  <a:lnTo>
                    <a:pt x="293" y="60"/>
                  </a:lnTo>
                  <a:lnTo>
                    <a:pt x="298" y="60"/>
                  </a:lnTo>
                  <a:lnTo>
                    <a:pt x="302" y="60"/>
                  </a:lnTo>
                  <a:lnTo>
                    <a:pt x="305" y="60"/>
                  </a:lnTo>
                  <a:lnTo>
                    <a:pt x="308" y="60"/>
                  </a:lnTo>
                  <a:lnTo>
                    <a:pt x="310" y="60"/>
                  </a:lnTo>
                  <a:lnTo>
                    <a:pt x="314" y="60"/>
                  </a:lnTo>
                  <a:lnTo>
                    <a:pt x="316" y="60"/>
                  </a:lnTo>
                  <a:lnTo>
                    <a:pt x="319" y="60"/>
                  </a:lnTo>
                  <a:lnTo>
                    <a:pt x="322" y="60"/>
                  </a:lnTo>
                  <a:lnTo>
                    <a:pt x="324" y="61"/>
                  </a:lnTo>
                  <a:lnTo>
                    <a:pt x="327" y="61"/>
                  </a:lnTo>
                  <a:lnTo>
                    <a:pt x="329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16" y="39"/>
                  </a:lnTo>
                  <a:lnTo>
                    <a:pt x="316" y="39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0" name="Freeform 41"/>
            <p:cNvSpPr>
              <a:spLocks/>
            </p:cNvSpPr>
            <p:nvPr/>
          </p:nvSpPr>
          <p:spPr bwMode="auto">
            <a:xfrm>
              <a:off x="943" y="837"/>
              <a:ext cx="259" cy="217"/>
            </a:xfrm>
            <a:custGeom>
              <a:avLst/>
              <a:gdLst/>
              <a:ahLst/>
              <a:cxnLst>
                <a:cxn ang="0">
                  <a:pos x="257" y="216"/>
                </a:cxn>
                <a:cxn ang="0">
                  <a:pos x="250" y="212"/>
                </a:cxn>
                <a:cxn ang="0">
                  <a:pos x="244" y="208"/>
                </a:cxn>
                <a:cxn ang="0">
                  <a:pos x="236" y="205"/>
                </a:cxn>
                <a:cxn ang="0">
                  <a:pos x="228" y="200"/>
                </a:cxn>
                <a:cxn ang="0">
                  <a:pos x="217" y="194"/>
                </a:cxn>
                <a:cxn ang="0">
                  <a:pos x="207" y="187"/>
                </a:cxn>
                <a:cxn ang="0">
                  <a:pos x="194" y="180"/>
                </a:cxn>
                <a:cxn ang="0">
                  <a:pos x="182" y="173"/>
                </a:cxn>
                <a:cxn ang="0">
                  <a:pos x="169" y="166"/>
                </a:cxn>
                <a:cxn ang="0">
                  <a:pos x="155" y="157"/>
                </a:cxn>
                <a:cxn ang="0">
                  <a:pos x="141" y="148"/>
                </a:cxn>
                <a:cxn ang="0">
                  <a:pos x="128" y="139"/>
                </a:cxn>
                <a:cxn ang="0">
                  <a:pos x="114" y="130"/>
                </a:cxn>
                <a:cxn ang="0">
                  <a:pos x="100" y="122"/>
                </a:cxn>
                <a:cxn ang="0">
                  <a:pos x="87" y="112"/>
                </a:cxn>
                <a:cxn ang="0">
                  <a:pos x="75" y="103"/>
                </a:cxn>
                <a:cxn ang="0">
                  <a:pos x="62" y="94"/>
                </a:cxn>
                <a:cxn ang="0">
                  <a:pos x="52" y="85"/>
                </a:cxn>
                <a:cxn ang="0">
                  <a:pos x="41" y="76"/>
                </a:cxn>
                <a:cxn ang="0">
                  <a:pos x="33" y="68"/>
                </a:cxn>
                <a:cxn ang="0">
                  <a:pos x="24" y="59"/>
                </a:cxn>
                <a:cxn ang="0">
                  <a:pos x="17" y="51"/>
                </a:cxn>
                <a:cxn ang="0">
                  <a:pos x="12" y="44"/>
                </a:cxn>
                <a:cxn ang="0">
                  <a:pos x="7" y="37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9"/>
                </a:cxn>
                <a:cxn ang="0">
                  <a:pos x="0" y="11"/>
                </a:cxn>
                <a:cxn ang="0">
                  <a:pos x="3" y="5"/>
                </a:cxn>
                <a:cxn ang="0">
                  <a:pos x="11" y="1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2" y="3"/>
                </a:cxn>
                <a:cxn ang="0">
                  <a:pos x="39" y="6"/>
                </a:cxn>
                <a:cxn ang="0">
                  <a:pos x="48" y="10"/>
                </a:cxn>
                <a:cxn ang="0">
                  <a:pos x="56" y="15"/>
                </a:cxn>
                <a:cxn ang="0">
                  <a:pos x="67" y="21"/>
                </a:cxn>
                <a:cxn ang="0">
                  <a:pos x="76" y="29"/>
                </a:cxn>
                <a:cxn ang="0">
                  <a:pos x="87" y="36"/>
                </a:cxn>
                <a:cxn ang="0">
                  <a:pos x="98" y="46"/>
                </a:cxn>
                <a:cxn ang="0">
                  <a:pos x="110" y="56"/>
                </a:cxn>
                <a:cxn ang="0">
                  <a:pos x="121" y="68"/>
                </a:cxn>
                <a:cxn ang="0">
                  <a:pos x="133" y="78"/>
                </a:cxn>
                <a:cxn ang="0">
                  <a:pos x="146" y="90"/>
                </a:cxn>
                <a:cxn ang="0">
                  <a:pos x="156" y="103"/>
                </a:cxn>
                <a:cxn ang="0">
                  <a:pos x="169" y="115"/>
                </a:cxn>
                <a:cxn ang="0">
                  <a:pos x="180" y="127"/>
                </a:cxn>
                <a:cxn ang="0">
                  <a:pos x="191" y="139"/>
                </a:cxn>
                <a:cxn ang="0">
                  <a:pos x="202" y="150"/>
                </a:cxn>
                <a:cxn ang="0">
                  <a:pos x="211" y="162"/>
                </a:cxn>
                <a:cxn ang="0">
                  <a:pos x="221" y="172"/>
                </a:cxn>
                <a:cxn ang="0">
                  <a:pos x="229" y="182"/>
                </a:cxn>
                <a:cxn ang="0">
                  <a:pos x="237" y="191"/>
                </a:cxn>
                <a:cxn ang="0">
                  <a:pos x="244" y="199"/>
                </a:cxn>
                <a:cxn ang="0">
                  <a:pos x="249" y="205"/>
                </a:cxn>
                <a:cxn ang="0">
                  <a:pos x="254" y="211"/>
                </a:cxn>
                <a:cxn ang="0">
                  <a:pos x="259" y="217"/>
                </a:cxn>
              </a:cxnLst>
              <a:rect l="0" t="0" r="r" b="b"/>
              <a:pathLst>
                <a:path w="259" h="217">
                  <a:moveTo>
                    <a:pt x="259" y="217"/>
                  </a:moveTo>
                  <a:lnTo>
                    <a:pt x="259" y="217"/>
                  </a:lnTo>
                  <a:lnTo>
                    <a:pt x="257" y="216"/>
                  </a:lnTo>
                  <a:lnTo>
                    <a:pt x="255" y="215"/>
                  </a:lnTo>
                  <a:lnTo>
                    <a:pt x="252" y="213"/>
                  </a:lnTo>
                  <a:lnTo>
                    <a:pt x="250" y="212"/>
                  </a:lnTo>
                  <a:lnTo>
                    <a:pt x="248" y="211"/>
                  </a:lnTo>
                  <a:lnTo>
                    <a:pt x="247" y="210"/>
                  </a:lnTo>
                  <a:lnTo>
                    <a:pt x="244" y="208"/>
                  </a:lnTo>
                  <a:lnTo>
                    <a:pt x="242" y="207"/>
                  </a:lnTo>
                  <a:lnTo>
                    <a:pt x="239" y="206"/>
                  </a:lnTo>
                  <a:lnTo>
                    <a:pt x="236" y="205"/>
                  </a:lnTo>
                  <a:lnTo>
                    <a:pt x="234" y="204"/>
                  </a:lnTo>
                  <a:lnTo>
                    <a:pt x="230" y="202"/>
                  </a:lnTo>
                  <a:lnTo>
                    <a:pt x="228" y="200"/>
                  </a:lnTo>
                  <a:lnTo>
                    <a:pt x="224" y="198"/>
                  </a:lnTo>
                  <a:lnTo>
                    <a:pt x="221" y="196"/>
                  </a:lnTo>
                  <a:lnTo>
                    <a:pt x="217" y="194"/>
                  </a:lnTo>
                  <a:lnTo>
                    <a:pt x="213" y="192"/>
                  </a:lnTo>
                  <a:lnTo>
                    <a:pt x="210" y="189"/>
                  </a:lnTo>
                  <a:lnTo>
                    <a:pt x="207" y="187"/>
                  </a:lnTo>
                  <a:lnTo>
                    <a:pt x="202" y="186"/>
                  </a:lnTo>
                  <a:lnTo>
                    <a:pt x="198" y="183"/>
                  </a:lnTo>
                  <a:lnTo>
                    <a:pt x="194" y="180"/>
                  </a:lnTo>
                  <a:lnTo>
                    <a:pt x="191" y="178"/>
                  </a:lnTo>
                  <a:lnTo>
                    <a:pt x="187" y="176"/>
                  </a:lnTo>
                  <a:lnTo>
                    <a:pt x="182" y="173"/>
                  </a:lnTo>
                  <a:lnTo>
                    <a:pt x="178" y="170"/>
                  </a:lnTo>
                  <a:lnTo>
                    <a:pt x="173" y="168"/>
                  </a:lnTo>
                  <a:lnTo>
                    <a:pt x="169" y="166"/>
                  </a:lnTo>
                  <a:lnTo>
                    <a:pt x="164" y="163"/>
                  </a:lnTo>
                  <a:lnTo>
                    <a:pt x="159" y="160"/>
                  </a:lnTo>
                  <a:lnTo>
                    <a:pt x="155" y="157"/>
                  </a:lnTo>
                  <a:lnTo>
                    <a:pt x="151" y="154"/>
                  </a:lnTo>
                  <a:lnTo>
                    <a:pt x="146" y="151"/>
                  </a:lnTo>
                  <a:lnTo>
                    <a:pt x="141" y="148"/>
                  </a:lnTo>
                  <a:lnTo>
                    <a:pt x="137" y="146"/>
                  </a:lnTo>
                  <a:lnTo>
                    <a:pt x="132" y="143"/>
                  </a:lnTo>
                  <a:lnTo>
                    <a:pt x="128" y="139"/>
                  </a:lnTo>
                  <a:lnTo>
                    <a:pt x="123" y="136"/>
                  </a:lnTo>
                  <a:lnTo>
                    <a:pt x="118" y="133"/>
                  </a:lnTo>
                  <a:lnTo>
                    <a:pt x="114" y="130"/>
                  </a:lnTo>
                  <a:lnTo>
                    <a:pt x="109" y="128"/>
                  </a:lnTo>
                  <a:lnTo>
                    <a:pt x="105" y="125"/>
                  </a:lnTo>
                  <a:lnTo>
                    <a:pt x="100" y="122"/>
                  </a:lnTo>
                  <a:lnTo>
                    <a:pt x="96" y="118"/>
                  </a:lnTo>
                  <a:lnTo>
                    <a:pt x="92" y="115"/>
                  </a:lnTo>
                  <a:lnTo>
                    <a:pt x="87" y="112"/>
                  </a:lnTo>
                  <a:lnTo>
                    <a:pt x="83" y="109"/>
                  </a:lnTo>
                  <a:lnTo>
                    <a:pt x="78" y="106"/>
                  </a:lnTo>
                  <a:lnTo>
                    <a:pt x="75" y="103"/>
                  </a:lnTo>
                  <a:lnTo>
                    <a:pt x="71" y="100"/>
                  </a:lnTo>
                  <a:lnTo>
                    <a:pt x="67" y="97"/>
                  </a:lnTo>
                  <a:lnTo>
                    <a:pt x="62" y="94"/>
                  </a:lnTo>
                  <a:lnTo>
                    <a:pt x="59" y="90"/>
                  </a:lnTo>
                  <a:lnTo>
                    <a:pt x="56" y="88"/>
                  </a:lnTo>
                  <a:lnTo>
                    <a:pt x="52" y="85"/>
                  </a:lnTo>
                  <a:lnTo>
                    <a:pt x="48" y="82"/>
                  </a:lnTo>
                  <a:lnTo>
                    <a:pt x="45" y="79"/>
                  </a:lnTo>
                  <a:lnTo>
                    <a:pt x="41" y="76"/>
                  </a:lnTo>
                  <a:lnTo>
                    <a:pt x="38" y="73"/>
                  </a:lnTo>
                  <a:lnTo>
                    <a:pt x="36" y="70"/>
                  </a:lnTo>
                  <a:lnTo>
                    <a:pt x="33" y="68"/>
                  </a:lnTo>
                  <a:lnTo>
                    <a:pt x="30" y="65"/>
                  </a:lnTo>
                  <a:lnTo>
                    <a:pt x="27" y="62"/>
                  </a:lnTo>
                  <a:lnTo>
                    <a:pt x="24" y="59"/>
                  </a:lnTo>
                  <a:lnTo>
                    <a:pt x="22" y="57"/>
                  </a:lnTo>
                  <a:lnTo>
                    <a:pt x="20" y="54"/>
                  </a:lnTo>
                  <a:lnTo>
                    <a:pt x="17" y="51"/>
                  </a:lnTo>
                  <a:lnTo>
                    <a:pt x="16" y="49"/>
                  </a:lnTo>
                  <a:lnTo>
                    <a:pt x="14" y="46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9" y="39"/>
                  </a:lnTo>
                  <a:lnTo>
                    <a:pt x="7" y="37"/>
                  </a:lnTo>
                  <a:lnTo>
                    <a:pt x="6" y="35"/>
                  </a:lnTo>
                  <a:lnTo>
                    <a:pt x="5" y="33"/>
                  </a:lnTo>
                  <a:lnTo>
                    <a:pt x="4" y="30"/>
                  </a:lnTo>
                  <a:lnTo>
                    <a:pt x="3" y="29"/>
                  </a:lnTo>
                  <a:lnTo>
                    <a:pt x="2" y="27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4"/>
                  </a:lnTo>
                  <a:lnTo>
                    <a:pt x="37" y="5"/>
                  </a:lnTo>
                  <a:lnTo>
                    <a:pt x="39" y="6"/>
                  </a:lnTo>
                  <a:lnTo>
                    <a:pt x="42" y="7"/>
                  </a:lnTo>
                  <a:lnTo>
                    <a:pt x="45" y="9"/>
                  </a:lnTo>
                  <a:lnTo>
                    <a:pt x="48" y="10"/>
                  </a:lnTo>
                  <a:lnTo>
                    <a:pt x="51" y="11"/>
                  </a:lnTo>
                  <a:lnTo>
                    <a:pt x="54" y="12"/>
                  </a:lnTo>
                  <a:lnTo>
                    <a:pt x="56" y="15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7" y="21"/>
                  </a:lnTo>
                  <a:lnTo>
                    <a:pt x="70" y="24"/>
                  </a:lnTo>
                  <a:lnTo>
                    <a:pt x="74" y="26"/>
                  </a:lnTo>
                  <a:lnTo>
                    <a:pt x="76" y="29"/>
                  </a:lnTo>
                  <a:lnTo>
                    <a:pt x="80" y="30"/>
                  </a:lnTo>
                  <a:lnTo>
                    <a:pt x="83" y="33"/>
                  </a:lnTo>
                  <a:lnTo>
                    <a:pt x="87" y="36"/>
                  </a:lnTo>
                  <a:lnTo>
                    <a:pt x="91" y="40"/>
                  </a:lnTo>
                  <a:lnTo>
                    <a:pt x="94" y="43"/>
                  </a:lnTo>
                  <a:lnTo>
                    <a:pt x="98" y="46"/>
                  </a:lnTo>
                  <a:lnTo>
                    <a:pt x="102" y="50"/>
                  </a:lnTo>
                  <a:lnTo>
                    <a:pt x="106" y="52"/>
                  </a:lnTo>
                  <a:lnTo>
                    <a:pt x="110" y="56"/>
                  </a:lnTo>
                  <a:lnTo>
                    <a:pt x="114" y="60"/>
                  </a:lnTo>
                  <a:lnTo>
                    <a:pt x="117" y="63"/>
                  </a:lnTo>
                  <a:lnTo>
                    <a:pt x="121" y="68"/>
                  </a:lnTo>
                  <a:lnTo>
                    <a:pt x="126" y="70"/>
                  </a:lnTo>
                  <a:lnTo>
                    <a:pt x="130" y="75"/>
                  </a:lnTo>
                  <a:lnTo>
                    <a:pt x="133" y="78"/>
                  </a:lnTo>
                  <a:lnTo>
                    <a:pt x="137" y="83"/>
                  </a:lnTo>
                  <a:lnTo>
                    <a:pt x="141" y="87"/>
                  </a:lnTo>
                  <a:lnTo>
                    <a:pt x="146" y="90"/>
                  </a:lnTo>
                  <a:lnTo>
                    <a:pt x="149" y="94"/>
                  </a:lnTo>
                  <a:lnTo>
                    <a:pt x="152" y="98"/>
                  </a:lnTo>
                  <a:lnTo>
                    <a:pt x="156" y="103"/>
                  </a:lnTo>
                  <a:lnTo>
                    <a:pt x="161" y="107"/>
                  </a:lnTo>
                  <a:lnTo>
                    <a:pt x="165" y="111"/>
                  </a:lnTo>
                  <a:lnTo>
                    <a:pt x="169" y="115"/>
                  </a:lnTo>
                  <a:lnTo>
                    <a:pt x="172" y="119"/>
                  </a:lnTo>
                  <a:lnTo>
                    <a:pt x="176" y="123"/>
                  </a:lnTo>
                  <a:lnTo>
                    <a:pt x="180" y="127"/>
                  </a:lnTo>
                  <a:lnTo>
                    <a:pt x="184" y="131"/>
                  </a:lnTo>
                  <a:lnTo>
                    <a:pt x="188" y="135"/>
                  </a:lnTo>
                  <a:lnTo>
                    <a:pt x="191" y="139"/>
                  </a:lnTo>
                  <a:lnTo>
                    <a:pt x="194" y="143"/>
                  </a:lnTo>
                  <a:lnTo>
                    <a:pt x="198" y="147"/>
                  </a:lnTo>
                  <a:lnTo>
                    <a:pt x="202" y="150"/>
                  </a:lnTo>
                  <a:lnTo>
                    <a:pt x="206" y="154"/>
                  </a:lnTo>
                  <a:lnTo>
                    <a:pt x="209" y="158"/>
                  </a:lnTo>
                  <a:lnTo>
                    <a:pt x="211" y="162"/>
                  </a:lnTo>
                  <a:lnTo>
                    <a:pt x="215" y="165"/>
                  </a:lnTo>
                  <a:lnTo>
                    <a:pt x="218" y="169"/>
                  </a:lnTo>
                  <a:lnTo>
                    <a:pt x="221" y="172"/>
                  </a:lnTo>
                  <a:lnTo>
                    <a:pt x="224" y="175"/>
                  </a:lnTo>
                  <a:lnTo>
                    <a:pt x="227" y="179"/>
                  </a:lnTo>
                  <a:lnTo>
                    <a:pt x="229" y="182"/>
                  </a:lnTo>
                  <a:lnTo>
                    <a:pt x="232" y="185"/>
                  </a:lnTo>
                  <a:lnTo>
                    <a:pt x="234" y="188"/>
                  </a:lnTo>
                  <a:lnTo>
                    <a:pt x="237" y="191"/>
                  </a:lnTo>
                  <a:lnTo>
                    <a:pt x="240" y="194"/>
                  </a:lnTo>
                  <a:lnTo>
                    <a:pt x="242" y="196"/>
                  </a:lnTo>
                  <a:lnTo>
                    <a:pt x="244" y="199"/>
                  </a:lnTo>
                  <a:lnTo>
                    <a:pt x="246" y="201"/>
                  </a:lnTo>
                  <a:lnTo>
                    <a:pt x="248" y="204"/>
                  </a:lnTo>
                  <a:lnTo>
                    <a:pt x="249" y="205"/>
                  </a:lnTo>
                  <a:lnTo>
                    <a:pt x="251" y="207"/>
                  </a:lnTo>
                  <a:lnTo>
                    <a:pt x="252" y="209"/>
                  </a:lnTo>
                  <a:lnTo>
                    <a:pt x="254" y="211"/>
                  </a:lnTo>
                  <a:lnTo>
                    <a:pt x="256" y="213"/>
                  </a:lnTo>
                  <a:lnTo>
                    <a:pt x="258" y="216"/>
                  </a:lnTo>
                  <a:lnTo>
                    <a:pt x="259" y="217"/>
                  </a:lnTo>
                  <a:lnTo>
                    <a:pt x="259" y="217"/>
                  </a:lnTo>
                  <a:lnTo>
                    <a:pt x="259" y="217"/>
                  </a:lnTo>
                  <a:close/>
                </a:path>
              </a:pathLst>
            </a:custGeom>
            <a:solidFill>
              <a:srgbClr val="FF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1" name="Freeform 42"/>
            <p:cNvSpPr>
              <a:spLocks/>
            </p:cNvSpPr>
            <p:nvPr/>
          </p:nvSpPr>
          <p:spPr bwMode="auto">
            <a:xfrm>
              <a:off x="965" y="890"/>
              <a:ext cx="271" cy="175"/>
            </a:xfrm>
            <a:custGeom>
              <a:avLst/>
              <a:gdLst/>
              <a:ahLst/>
              <a:cxnLst>
                <a:cxn ang="0">
                  <a:pos x="234" y="159"/>
                </a:cxn>
                <a:cxn ang="0">
                  <a:pos x="223" y="154"/>
                </a:cxn>
                <a:cxn ang="0">
                  <a:pos x="215" y="152"/>
                </a:cxn>
                <a:cxn ang="0">
                  <a:pos x="204" y="147"/>
                </a:cxn>
                <a:cxn ang="0">
                  <a:pos x="192" y="143"/>
                </a:cxn>
                <a:cxn ang="0">
                  <a:pos x="179" y="138"/>
                </a:cxn>
                <a:cxn ang="0">
                  <a:pos x="166" y="133"/>
                </a:cxn>
                <a:cxn ang="0">
                  <a:pos x="150" y="127"/>
                </a:cxn>
                <a:cxn ang="0">
                  <a:pos x="136" y="120"/>
                </a:cxn>
                <a:cxn ang="0">
                  <a:pos x="121" y="114"/>
                </a:cxn>
                <a:cxn ang="0">
                  <a:pos x="106" y="109"/>
                </a:cxn>
                <a:cxn ang="0">
                  <a:pos x="92" y="102"/>
                </a:cxn>
                <a:cxn ang="0">
                  <a:pos x="78" y="95"/>
                </a:cxn>
                <a:cxn ang="0">
                  <a:pos x="66" y="90"/>
                </a:cxn>
                <a:cxn ang="0">
                  <a:pos x="54" y="84"/>
                </a:cxn>
                <a:cxn ang="0">
                  <a:pos x="44" y="79"/>
                </a:cxn>
                <a:cxn ang="0">
                  <a:pos x="36" y="75"/>
                </a:cxn>
                <a:cxn ang="0">
                  <a:pos x="27" y="70"/>
                </a:cxn>
                <a:cxn ang="0">
                  <a:pos x="16" y="63"/>
                </a:cxn>
                <a:cxn ang="0">
                  <a:pos x="9" y="58"/>
                </a:cxn>
                <a:cxn ang="0">
                  <a:pos x="2" y="51"/>
                </a:cxn>
                <a:cxn ang="0">
                  <a:pos x="1" y="41"/>
                </a:cxn>
                <a:cxn ang="0">
                  <a:pos x="0" y="29"/>
                </a:cxn>
                <a:cxn ang="0">
                  <a:pos x="1" y="16"/>
                </a:cxn>
                <a:cxn ang="0">
                  <a:pos x="6" y="5"/>
                </a:cxn>
                <a:cxn ang="0">
                  <a:pos x="16" y="0"/>
                </a:cxn>
                <a:cxn ang="0">
                  <a:pos x="26" y="1"/>
                </a:cxn>
                <a:cxn ang="0">
                  <a:pos x="37" y="4"/>
                </a:cxn>
                <a:cxn ang="0">
                  <a:pos x="52" y="10"/>
                </a:cxn>
                <a:cxn ang="0">
                  <a:pos x="62" y="15"/>
                </a:cxn>
                <a:cxn ang="0">
                  <a:pos x="71" y="18"/>
                </a:cxn>
                <a:cxn ang="0">
                  <a:pos x="80" y="24"/>
                </a:cxn>
                <a:cxn ang="0">
                  <a:pos x="90" y="29"/>
                </a:cxn>
                <a:cxn ang="0">
                  <a:pos x="99" y="34"/>
                </a:cxn>
                <a:cxn ang="0">
                  <a:pos x="109" y="39"/>
                </a:cxn>
                <a:cxn ang="0">
                  <a:pos x="119" y="45"/>
                </a:cxn>
                <a:cxn ang="0">
                  <a:pos x="130" y="51"/>
                </a:cxn>
                <a:cxn ang="0">
                  <a:pos x="140" y="57"/>
                </a:cxn>
                <a:cxn ang="0">
                  <a:pos x="150" y="64"/>
                </a:cxn>
                <a:cxn ang="0">
                  <a:pos x="162" y="71"/>
                </a:cxn>
                <a:cxn ang="0">
                  <a:pos x="172" y="77"/>
                </a:cxn>
                <a:cxn ang="0">
                  <a:pos x="183" y="83"/>
                </a:cxn>
                <a:cxn ang="0">
                  <a:pos x="192" y="90"/>
                </a:cxn>
                <a:cxn ang="0">
                  <a:pos x="202" y="96"/>
                </a:cxn>
                <a:cxn ang="0">
                  <a:pos x="212" y="103"/>
                </a:cxn>
                <a:cxn ang="0">
                  <a:pos x="221" y="110"/>
                </a:cxn>
                <a:cxn ang="0">
                  <a:pos x="229" y="116"/>
                </a:cxn>
                <a:cxn ang="0">
                  <a:pos x="237" y="122"/>
                </a:cxn>
                <a:cxn ang="0">
                  <a:pos x="249" y="132"/>
                </a:cxn>
                <a:cxn ang="0">
                  <a:pos x="260" y="140"/>
                </a:cxn>
                <a:cxn ang="0">
                  <a:pos x="267" y="147"/>
                </a:cxn>
                <a:cxn ang="0">
                  <a:pos x="264" y="175"/>
                </a:cxn>
              </a:cxnLst>
              <a:rect l="0" t="0" r="r" b="b"/>
              <a:pathLst>
                <a:path w="271" h="175">
                  <a:moveTo>
                    <a:pt x="237" y="160"/>
                  </a:moveTo>
                  <a:lnTo>
                    <a:pt x="237" y="160"/>
                  </a:lnTo>
                  <a:lnTo>
                    <a:pt x="236" y="160"/>
                  </a:lnTo>
                  <a:lnTo>
                    <a:pt x="234" y="159"/>
                  </a:lnTo>
                  <a:lnTo>
                    <a:pt x="231" y="158"/>
                  </a:lnTo>
                  <a:lnTo>
                    <a:pt x="228" y="157"/>
                  </a:lnTo>
                  <a:lnTo>
                    <a:pt x="226" y="155"/>
                  </a:lnTo>
                  <a:lnTo>
                    <a:pt x="223" y="154"/>
                  </a:lnTo>
                  <a:lnTo>
                    <a:pt x="221" y="154"/>
                  </a:lnTo>
                  <a:lnTo>
                    <a:pt x="219" y="153"/>
                  </a:lnTo>
                  <a:lnTo>
                    <a:pt x="217" y="152"/>
                  </a:lnTo>
                  <a:lnTo>
                    <a:pt x="215" y="152"/>
                  </a:lnTo>
                  <a:lnTo>
                    <a:pt x="212" y="151"/>
                  </a:lnTo>
                  <a:lnTo>
                    <a:pt x="209" y="150"/>
                  </a:lnTo>
                  <a:lnTo>
                    <a:pt x="207" y="149"/>
                  </a:lnTo>
                  <a:lnTo>
                    <a:pt x="204" y="147"/>
                  </a:lnTo>
                  <a:lnTo>
                    <a:pt x="201" y="146"/>
                  </a:lnTo>
                  <a:lnTo>
                    <a:pt x="198" y="145"/>
                  </a:lnTo>
                  <a:lnTo>
                    <a:pt x="195" y="144"/>
                  </a:lnTo>
                  <a:lnTo>
                    <a:pt x="192" y="143"/>
                  </a:lnTo>
                  <a:lnTo>
                    <a:pt x="189" y="142"/>
                  </a:lnTo>
                  <a:lnTo>
                    <a:pt x="186" y="140"/>
                  </a:lnTo>
                  <a:lnTo>
                    <a:pt x="183" y="139"/>
                  </a:lnTo>
                  <a:lnTo>
                    <a:pt x="179" y="138"/>
                  </a:lnTo>
                  <a:lnTo>
                    <a:pt x="176" y="137"/>
                  </a:lnTo>
                  <a:lnTo>
                    <a:pt x="172" y="135"/>
                  </a:lnTo>
                  <a:lnTo>
                    <a:pt x="169" y="134"/>
                  </a:lnTo>
                  <a:lnTo>
                    <a:pt x="166" y="133"/>
                  </a:lnTo>
                  <a:lnTo>
                    <a:pt x="162" y="132"/>
                  </a:lnTo>
                  <a:lnTo>
                    <a:pt x="158" y="130"/>
                  </a:lnTo>
                  <a:lnTo>
                    <a:pt x="154" y="129"/>
                  </a:lnTo>
                  <a:lnTo>
                    <a:pt x="150" y="127"/>
                  </a:lnTo>
                  <a:lnTo>
                    <a:pt x="147" y="125"/>
                  </a:lnTo>
                  <a:lnTo>
                    <a:pt x="143" y="124"/>
                  </a:lnTo>
                  <a:lnTo>
                    <a:pt x="140" y="122"/>
                  </a:lnTo>
                  <a:lnTo>
                    <a:pt x="136" y="120"/>
                  </a:lnTo>
                  <a:lnTo>
                    <a:pt x="132" y="119"/>
                  </a:lnTo>
                  <a:lnTo>
                    <a:pt x="129" y="117"/>
                  </a:lnTo>
                  <a:lnTo>
                    <a:pt x="125" y="116"/>
                  </a:lnTo>
                  <a:lnTo>
                    <a:pt x="121" y="114"/>
                  </a:lnTo>
                  <a:lnTo>
                    <a:pt x="117" y="113"/>
                  </a:lnTo>
                  <a:lnTo>
                    <a:pt x="113" y="112"/>
                  </a:lnTo>
                  <a:lnTo>
                    <a:pt x="110" y="111"/>
                  </a:lnTo>
                  <a:lnTo>
                    <a:pt x="106" y="109"/>
                  </a:lnTo>
                  <a:lnTo>
                    <a:pt x="102" y="107"/>
                  </a:lnTo>
                  <a:lnTo>
                    <a:pt x="98" y="105"/>
                  </a:lnTo>
                  <a:lnTo>
                    <a:pt x="95" y="104"/>
                  </a:lnTo>
                  <a:lnTo>
                    <a:pt x="92" y="102"/>
                  </a:lnTo>
                  <a:lnTo>
                    <a:pt x="88" y="100"/>
                  </a:lnTo>
                  <a:lnTo>
                    <a:pt x="85" y="99"/>
                  </a:lnTo>
                  <a:lnTo>
                    <a:pt x="81" y="97"/>
                  </a:lnTo>
                  <a:lnTo>
                    <a:pt x="78" y="95"/>
                  </a:lnTo>
                  <a:lnTo>
                    <a:pt x="74" y="94"/>
                  </a:lnTo>
                  <a:lnTo>
                    <a:pt x="72" y="93"/>
                  </a:lnTo>
                  <a:lnTo>
                    <a:pt x="69" y="92"/>
                  </a:lnTo>
                  <a:lnTo>
                    <a:pt x="66" y="90"/>
                  </a:lnTo>
                  <a:lnTo>
                    <a:pt x="63" y="89"/>
                  </a:lnTo>
                  <a:lnTo>
                    <a:pt x="60" y="87"/>
                  </a:lnTo>
                  <a:lnTo>
                    <a:pt x="57" y="86"/>
                  </a:lnTo>
                  <a:lnTo>
                    <a:pt x="54" y="84"/>
                  </a:lnTo>
                  <a:lnTo>
                    <a:pt x="52" y="83"/>
                  </a:lnTo>
                  <a:lnTo>
                    <a:pt x="49" y="81"/>
                  </a:lnTo>
                  <a:lnTo>
                    <a:pt x="47" y="80"/>
                  </a:lnTo>
                  <a:lnTo>
                    <a:pt x="44" y="79"/>
                  </a:lnTo>
                  <a:lnTo>
                    <a:pt x="42" y="78"/>
                  </a:lnTo>
                  <a:lnTo>
                    <a:pt x="40" y="77"/>
                  </a:lnTo>
                  <a:lnTo>
                    <a:pt x="38" y="76"/>
                  </a:lnTo>
                  <a:lnTo>
                    <a:pt x="36" y="75"/>
                  </a:lnTo>
                  <a:lnTo>
                    <a:pt x="34" y="74"/>
                  </a:lnTo>
                  <a:lnTo>
                    <a:pt x="32" y="73"/>
                  </a:lnTo>
                  <a:lnTo>
                    <a:pt x="31" y="72"/>
                  </a:lnTo>
                  <a:lnTo>
                    <a:pt x="27" y="70"/>
                  </a:lnTo>
                  <a:lnTo>
                    <a:pt x="24" y="68"/>
                  </a:lnTo>
                  <a:lnTo>
                    <a:pt x="21" y="67"/>
                  </a:lnTo>
                  <a:lnTo>
                    <a:pt x="18" y="65"/>
                  </a:lnTo>
                  <a:lnTo>
                    <a:pt x="16" y="63"/>
                  </a:lnTo>
                  <a:lnTo>
                    <a:pt x="15" y="62"/>
                  </a:lnTo>
                  <a:lnTo>
                    <a:pt x="12" y="61"/>
                  </a:lnTo>
                  <a:lnTo>
                    <a:pt x="11" y="59"/>
                  </a:lnTo>
                  <a:lnTo>
                    <a:pt x="9" y="58"/>
                  </a:lnTo>
                  <a:lnTo>
                    <a:pt x="8" y="57"/>
                  </a:lnTo>
                  <a:lnTo>
                    <a:pt x="5" y="55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48"/>
                  </a:lnTo>
                  <a:lnTo>
                    <a:pt x="1" y="46"/>
                  </a:lnTo>
                  <a:lnTo>
                    <a:pt x="1" y="44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5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9" y="1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7" y="4"/>
                  </a:lnTo>
                  <a:lnTo>
                    <a:pt x="41" y="6"/>
                  </a:lnTo>
                  <a:lnTo>
                    <a:pt x="45" y="7"/>
                  </a:lnTo>
                  <a:lnTo>
                    <a:pt x="49" y="9"/>
                  </a:lnTo>
                  <a:lnTo>
                    <a:pt x="52" y="10"/>
                  </a:lnTo>
                  <a:lnTo>
                    <a:pt x="55" y="12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5"/>
                  </a:lnTo>
                  <a:lnTo>
                    <a:pt x="64" y="16"/>
                  </a:lnTo>
                  <a:lnTo>
                    <a:pt x="67" y="16"/>
                  </a:lnTo>
                  <a:lnTo>
                    <a:pt x="69" y="17"/>
                  </a:lnTo>
                  <a:lnTo>
                    <a:pt x="71" y="18"/>
                  </a:lnTo>
                  <a:lnTo>
                    <a:pt x="72" y="20"/>
                  </a:lnTo>
                  <a:lnTo>
                    <a:pt x="75" y="21"/>
                  </a:lnTo>
                  <a:lnTo>
                    <a:pt x="77" y="22"/>
                  </a:lnTo>
                  <a:lnTo>
                    <a:pt x="80" y="24"/>
                  </a:lnTo>
                  <a:lnTo>
                    <a:pt x="82" y="25"/>
                  </a:lnTo>
                  <a:lnTo>
                    <a:pt x="85" y="26"/>
                  </a:lnTo>
                  <a:lnTo>
                    <a:pt x="87" y="27"/>
                  </a:lnTo>
                  <a:lnTo>
                    <a:pt x="90" y="29"/>
                  </a:lnTo>
                  <a:lnTo>
                    <a:pt x="92" y="30"/>
                  </a:lnTo>
                  <a:lnTo>
                    <a:pt x="94" y="31"/>
                  </a:lnTo>
                  <a:lnTo>
                    <a:pt x="96" y="33"/>
                  </a:lnTo>
                  <a:lnTo>
                    <a:pt x="99" y="34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7" y="38"/>
                  </a:lnTo>
                  <a:lnTo>
                    <a:pt x="109" y="39"/>
                  </a:lnTo>
                  <a:lnTo>
                    <a:pt x="111" y="41"/>
                  </a:lnTo>
                  <a:lnTo>
                    <a:pt x="113" y="42"/>
                  </a:lnTo>
                  <a:lnTo>
                    <a:pt x="116" y="44"/>
                  </a:lnTo>
                  <a:lnTo>
                    <a:pt x="119" y="45"/>
                  </a:lnTo>
                  <a:lnTo>
                    <a:pt x="122" y="47"/>
                  </a:lnTo>
                  <a:lnTo>
                    <a:pt x="124" y="48"/>
                  </a:lnTo>
                  <a:lnTo>
                    <a:pt x="127" y="50"/>
                  </a:lnTo>
                  <a:lnTo>
                    <a:pt x="130" y="51"/>
                  </a:lnTo>
                  <a:lnTo>
                    <a:pt x="132" y="53"/>
                  </a:lnTo>
                  <a:lnTo>
                    <a:pt x="134" y="55"/>
                  </a:lnTo>
                  <a:lnTo>
                    <a:pt x="137" y="56"/>
                  </a:lnTo>
                  <a:lnTo>
                    <a:pt x="140" y="57"/>
                  </a:lnTo>
                  <a:lnTo>
                    <a:pt x="143" y="59"/>
                  </a:lnTo>
                  <a:lnTo>
                    <a:pt x="146" y="61"/>
                  </a:lnTo>
                  <a:lnTo>
                    <a:pt x="149" y="62"/>
                  </a:lnTo>
                  <a:lnTo>
                    <a:pt x="150" y="64"/>
                  </a:lnTo>
                  <a:lnTo>
                    <a:pt x="153" y="66"/>
                  </a:lnTo>
                  <a:lnTo>
                    <a:pt x="156" y="68"/>
                  </a:lnTo>
                  <a:lnTo>
                    <a:pt x="159" y="70"/>
                  </a:lnTo>
                  <a:lnTo>
                    <a:pt x="162" y="71"/>
                  </a:lnTo>
                  <a:lnTo>
                    <a:pt x="165" y="73"/>
                  </a:lnTo>
                  <a:lnTo>
                    <a:pt x="167" y="74"/>
                  </a:lnTo>
                  <a:lnTo>
                    <a:pt x="169" y="75"/>
                  </a:lnTo>
                  <a:lnTo>
                    <a:pt x="172" y="77"/>
                  </a:lnTo>
                  <a:lnTo>
                    <a:pt x="175" y="79"/>
                  </a:lnTo>
                  <a:lnTo>
                    <a:pt x="177" y="80"/>
                  </a:lnTo>
                  <a:lnTo>
                    <a:pt x="180" y="82"/>
                  </a:lnTo>
                  <a:lnTo>
                    <a:pt x="183" y="83"/>
                  </a:lnTo>
                  <a:lnTo>
                    <a:pt x="186" y="85"/>
                  </a:lnTo>
                  <a:lnTo>
                    <a:pt x="188" y="87"/>
                  </a:lnTo>
                  <a:lnTo>
                    <a:pt x="190" y="89"/>
                  </a:lnTo>
                  <a:lnTo>
                    <a:pt x="192" y="90"/>
                  </a:lnTo>
                  <a:lnTo>
                    <a:pt x="195" y="92"/>
                  </a:lnTo>
                  <a:lnTo>
                    <a:pt x="197" y="94"/>
                  </a:lnTo>
                  <a:lnTo>
                    <a:pt x="200" y="95"/>
                  </a:lnTo>
                  <a:lnTo>
                    <a:pt x="202" y="96"/>
                  </a:lnTo>
                  <a:lnTo>
                    <a:pt x="205" y="99"/>
                  </a:lnTo>
                  <a:lnTo>
                    <a:pt x="207" y="100"/>
                  </a:lnTo>
                  <a:lnTo>
                    <a:pt x="209" y="102"/>
                  </a:lnTo>
                  <a:lnTo>
                    <a:pt x="212" y="103"/>
                  </a:lnTo>
                  <a:lnTo>
                    <a:pt x="214" y="105"/>
                  </a:lnTo>
                  <a:lnTo>
                    <a:pt x="216" y="107"/>
                  </a:lnTo>
                  <a:lnTo>
                    <a:pt x="219" y="109"/>
                  </a:lnTo>
                  <a:lnTo>
                    <a:pt x="221" y="110"/>
                  </a:lnTo>
                  <a:lnTo>
                    <a:pt x="223" y="112"/>
                  </a:lnTo>
                  <a:lnTo>
                    <a:pt x="225" y="113"/>
                  </a:lnTo>
                  <a:lnTo>
                    <a:pt x="227" y="114"/>
                  </a:lnTo>
                  <a:lnTo>
                    <a:pt x="229" y="116"/>
                  </a:lnTo>
                  <a:lnTo>
                    <a:pt x="231" y="117"/>
                  </a:lnTo>
                  <a:lnTo>
                    <a:pt x="233" y="119"/>
                  </a:lnTo>
                  <a:lnTo>
                    <a:pt x="235" y="121"/>
                  </a:lnTo>
                  <a:lnTo>
                    <a:pt x="237" y="122"/>
                  </a:lnTo>
                  <a:lnTo>
                    <a:pt x="239" y="124"/>
                  </a:lnTo>
                  <a:lnTo>
                    <a:pt x="243" y="127"/>
                  </a:lnTo>
                  <a:lnTo>
                    <a:pt x="246" y="129"/>
                  </a:lnTo>
                  <a:lnTo>
                    <a:pt x="249" y="132"/>
                  </a:lnTo>
                  <a:lnTo>
                    <a:pt x="252" y="134"/>
                  </a:lnTo>
                  <a:lnTo>
                    <a:pt x="255" y="136"/>
                  </a:lnTo>
                  <a:lnTo>
                    <a:pt x="258" y="138"/>
                  </a:lnTo>
                  <a:lnTo>
                    <a:pt x="260" y="140"/>
                  </a:lnTo>
                  <a:lnTo>
                    <a:pt x="263" y="143"/>
                  </a:lnTo>
                  <a:lnTo>
                    <a:pt x="265" y="144"/>
                  </a:lnTo>
                  <a:lnTo>
                    <a:pt x="266" y="146"/>
                  </a:lnTo>
                  <a:lnTo>
                    <a:pt x="267" y="147"/>
                  </a:lnTo>
                  <a:lnTo>
                    <a:pt x="269" y="148"/>
                  </a:lnTo>
                  <a:lnTo>
                    <a:pt x="271" y="150"/>
                  </a:lnTo>
                  <a:lnTo>
                    <a:pt x="271" y="151"/>
                  </a:lnTo>
                  <a:lnTo>
                    <a:pt x="264" y="175"/>
                  </a:lnTo>
                  <a:lnTo>
                    <a:pt x="237" y="160"/>
                  </a:lnTo>
                  <a:lnTo>
                    <a:pt x="237" y="160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2" name="Freeform 43"/>
            <p:cNvSpPr>
              <a:spLocks/>
            </p:cNvSpPr>
            <p:nvPr/>
          </p:nvSpPr>
          <p:spPr bwMode="auto">
            <a:xfrm>
              <a:off x="1008" y="842"/>
              <a:ext cx="260" cy="218"/>
            </a:xfrm>
            <a:custGeom>
              <a:avLst/>
              <a:gdLst/>
              <a:ahLst/>
              <a:cxnLst>
                <a:cxn ang="0">
                  <a:pos x="258" y="217"/>
                </a:cxn>
                <a:cxn ang="0">
                  <a:pos x="250" y="212"/>
                </a:cxn>
                <a:cxn ang="0">
                  <a:pos x="244" y="209"/>
                </a:cxn>
                <a:cxn ang="0">
                  <a:pos x="237" y="205"/>
                </a:cxn>
                <a:cxn ang="0">
                  <a:pos x="227" y="200"/>
                </a:cxn>
                <a:cxn ang="0">
                  <a:pos x="217" y="194"/>
                </a:cxn>
                <a:cxn ang="0">
                  <a:pos x="206" y="188"/>
                </a:cxn>
                <a:cxn ang="0">
                  <a:pos x="194" y="181"/>
                </a:cxn>
                <a:cxn ang="0">
                  <a:pos x="182" y="174"/>
                </a:cxn>
                <a:cxn ang="0">
                  <a:pos x="168" y="165"/>
                </a:cxn>
                <a:cxn ang="0">
                  <a:pos x="155" y="157"/>
                </a:cxn>
                <a:cxn ang="0">
                  <a:pos x="141" y="148"/>
                </a:cxn>
                <a:cxn ang="0">
                  <a:pos x="126" y="140"/>
                </a:cxn>
                <a:cxn ang="0">
                  <a:pos x="113" y="131"/>
                </a:cxn>
                <a:cxn ang="0">
                  <a:pos x="100" y="123"/>
                </a:cxn>
                <a:cxn ang="0">
                  <a:pos x="87" y="113"/>
                </a:cxn>
                <a:cxn ang="0">
                  <a:pos x="73" y="103"/>
                </a:cxn>
                <a:cxn ang="0">
                  <a:pos x="62" y="95"/>
                </a:cxn>
                <a:cxn ang="0">
                  <a:pos x="51" y="86"/>
                </a:cxn>
                <a:cxn ang="0">
                  <a:pos x="41" y="78"/>
                </a:cxn>
                <a:cxn ang="0">
                  <a:pos x="31" y="69"/>
                </a:cxn>
                <a:cxn ang="0">
                  <a:pos x="24" y="61"/>
                </a:cxn>
                <a:cxn ang="0">
                  <a:pos x="17" y="52"/>
                </a:cxn>
                <a:cxn ang="0">
                  <a:pos x="11" y="45"/>
                </a:cxn>
                <a:cxn ang="0">
                  <a:pos x="7" y="38"/>
                </a:cxn>
                <a:cxn ang="0">
                  <a:pos x="4" y="31"/>
                </a:cxn>
                <a:cxn ang="0">
                  <a:pos x="2" y="25"/>
                </a:cxn>
                <a:cxn ang="0">
                  <a:pos x="0" y="20"/>
                </a:cxn>
                <a:cxn ang="0">
                  <a:pos x="0" y="11"/>
                </a:cxn>
                <a:cxn ang="0">
                  <a:pos x="4" y="5"/>
                </a:cxn>
                <a:cxn ang="0">
                  <a:pos x="11" y="1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2" y="3"/>
                </a:cxn>
                <a:cxn ang="0">
                  <a:pos x="40" y="6"/>
                </a:cxn>
                <a:cxn ang="0">
                  <a:pos x="48" y="10"/>
                </a:cxn>
                <a:cxn ang="0">
                  <a:pos x="57" y="15"/>
                </a:cxn>
                <a:cxn ang="0">
                  <a:pos x="67" y="22"/>
                </a:cxn>
                <a:cxn ang="0">
                  <a:pos x="77" y="29"/>
                </a:cxn>
                <a:cxn ang="0">
                  <a:pos x="87" y="37"/>
                </a:cxn>
                <a:cxn ang="0">
                  <a:pos x="99" y="46"/>
                </a:cxn>
                <a:cxn ang="0">
                  <a:pos x="110" y="57"/>
                </a:cxn>
                <a:cxn ang="0">
                  <a:pos x="122" y="68"/>
                </a:cxn>
                <a:cxn ang="0">
                  <a:pos x="134" y="80"/>
                </a:cxn>
                <a:cxn ang="0">
                  <a:pos x="145" y="92"/>
                </a:cxn>
                <a:cxn ang="0">
                  <a:pos x="157" y="103"/>
                </a:cxn>
                <a:cxn ang="0">
                  <a:pos x="169" y="116"/>
                </a:cxn>
                <a:cxn ang="0">
                  <a:pos x="181" y="128"/>
                </a:cxn>
                <a:cxn ang="0">
                  <a:pos x="192" y="141"/>
                </a:cxn>
                <a:cxn ang="0">
                  <a:pos x="203" y="151"/>
                </a:cxn>
                <a:cxn ang="0">
                  <a:pos x="212" y="162"/>
                </a:cxn>
                <a:cxn ang="0">
                  <a:pos x="222" y="173"/>
                </a:cxn>
                <a:cxn ang="0">
                  <a:pos x="230" y="182"/>
                </a:cxn>
                <a:cxn ang="0">
                  <a:pos x="238" y="192"/>
                </a:cxn>
                <a:cxn ang="0">
                  <a:pos x="244" y="200"/>
                </a:cxn>
                <a:cxn ang="0">
                  <a:pos x="249" y="205"/>
                </a:cxn>
                <a:cxn ang="0">
                  <a:pos x="255" y="211"/>
                </a:cxn>
                <a:cxn ang="0">
                  <a:pos x="259" y="217"/>
                </a:cxn>
              </a:cxnLst>
              <a:rect l="0" t="0" r="r" b="b"/>
              <a:pathLst>
                <a:path w="260" h="218">
                  <a:moveTo>
                    <a:pt x="260" y="218"/>
                  </a:moveTo>
                  <a:lnTo>
                    <a:pt x="259" y="218"/>
                  </a:lnTo>
                  <a:lnTo>
                    <a:pt x="258" y="217"/>
                  </a:lnTo>
                  <a:lnTo>
                    <a:pt x="256" y="215"/>
                  </a:lnTo>
                  <a:lnTo>
                    <a:pt x="253" y="214"/>
                  </a:lnTo>
                  <a:lnTo>
                    <a:pt x="250" y="212"/>
                  </a:lnTo>
                  <a:lnTo>
                    <a:pt x="248" y="211"/>
                  </a:lnTo>
                  <a:lnTo>
                    <a:pt x="246" y="210"/>
                  </a:lnTo>
                  <a:lnTo>
                    <a:pt x="244" y="209"/>
                  </a:lnTo>
                  <a:lnTo>
                    <a:pt x="241" y="208"/>
                  </a:lnTo>
                  <a:lnTo>
                    <a:pt x="240" y="207"/>
                  </a:lnTo>
                  <a:lnTo>
                    <a:pt x="237" y="205"/>
                  </a:lnTo>
                  <a:lnTo>
                    <a:pt x="234" y="203"/>
                  </a:lnTo>
                  <a:lnTo>
                    <a:pt x="231" y="201"/>
                  </a:lnTo>
                  <a:lnTo>
                    <a:pt x="227" y="200"/>
                  </a:lnTo>
                  <a:lnTo>
                    <a:pt x="224" y="199"/>
                  </a:lnTo>
                  <a:lnTo>
                    <a:pt x="221" y="197"/>
                  </a:lnTo>
                  <a:lnTo>
                    <a:pt x="217" y="194"/>
                  </a:lnTo>
                  <a:lnTo>
                    <a:pt x="213" y="192"/>
                  </a:lnTo>
                  <a:lnTo>
                    <a:pt x="210" y="190"/>
                  </a:lnTo>
                  <a:lnTo>
                    <a:pt x="206" y="188"/>
                  </a:lnTo>
                  <a:lnTo>
                    <a:pt x="202" y="185"/>
                  </a:lnTo>
                  <a:lnTo>
                    <a:pt x="198" y="183"/>
                  </a:lnTo>
                  <a:lnTo>
                    <a:pt x="194" y="181"/>
                  </a:lnTo>
                  <a:lnTo>
                    <a:pt x="190" y="179"/>
                  </a:lnTo>
                  <a:lnTo>
                    <a:pt x="186" y="176"/>
                  </a:lnTo>
                  <a:lnTo>
                    <a:pt x="182" y="174"/>
                  </a:lnTo>
                  <a:lnTo>
                    <a:pt x="178" y="171"/>
                  </a:lnTo>
                  <a:lnTo>
                    <a:pt x="173" y="168"/>
                  </a:lnTo>
                  <a:lnTo>
                    <a:pt x="168" y="165"/>
                  </a:lnTo>
                  <a:lnTo>
                    <a:pt x="164" y="162"/>
                  </a:lnTo>
                  <a:lnTo>
                    <a:pt x="159" y="160"/>
                  </a:lnTo>
                  <a:lnTo>
                    <a:pt x="155" y="157"/>
                  </a:lnTo>
                  <a:lnTo>
                    <a:pt x="150" y="154"/>
                  </a:lnTo>
                  <a:lnTo>
                    <a:pt x="145" y="151"/>
                  </a:lnTo>
                  <a:lnTo>
                    <a:pt x="141" y="148"/>
                  </a:lnTo>
                  <a:lnTo>
                    <a:pt x="137" y="146"/>
                  </a:lnTo>
                  <a:lnTo>
                    <a:pt x="131" y="142"/>
                  </a:lnTo>
                  <a:lnTo>
                    <a:pt x="126" y="140"/>
                  </a:lnTo>
                  <a:lnTo>
                    <a:pt x="123" y="137"/>
                  </a:lnTo>
                  <a:lnTo>
                    <a:pt x="118" y="134"/>
                  </a:lnTo>
                  <a:lnTo>
                    <a:pt x="113" y="131"/>
                  </a:lnTo>
                  <a:lnTo>
                    <a:pt x="108" y="128"/>
                  </a:lnTo>
                  <a:lnTo>
                    <a:pt x="105" y="125"/>
                  </a:lnTo>
                  <a:lnTo>
                    <a:pt x="100" y="123"/>
                  </a:lnTo>
                  <a:lnTo>
                    <a:pt x="95" y="119"/>
                  </a:lnTo>
                  <a:lnTo>
                    <a:pt x="90" y="116"/>
                  </a:lnTo>
                  <a:lnTo>
                    <a:pt x="87" y="113"/>
                  </a:lnTo>
                  <a:lnTo>
                    <a:pt x="82" y="110"/>
                  </a:lnTo>
                  <a:lnTo>
                    <a:pt x="78" y="106"/>
                  </a:lnTo>
                  <a:lnTo>
                    <a:pt x="73" y="103"/>
                  </a:lnTo>
                  <a:lnTo>
                    <a:pt x="69" y="101"/>
                  </a:lnTo>
                  <a:lnTo>
                    <a:pt x="66" y="98"/>
                  </a:lnTo>
                  <a:lnTo>
                    <a:pt x="62" y="95"/>
                  </a:lnTo>
                  <a:lnTo>
                    <a:pt x="58" y="92"/>
                  </a:lnTo>
                  <a:lnTo>
                    <a:pt x="54" y="89"/>
                  </a:lnTo>
                  <a:lnTo>
                    <a:pt x="51" y="86"/>
                  </a:lnTo>
                  <a:lnTo>
                    <a:pt x="48" y="84"/>
                  </a:lnTo>
                  <a:lnTo>
                    <a:pt x="44" y="81"/>
                  </a:lnTo>
                  <a:lnTo>
                    <a:pt x="41" y="78"/>
                  </a:lnTo>
                  <a:lnTo>
                    <a:pt x="38" y="75"/>
                  </a:lnTo>
                  <a:lnTo>
                    <a:pt x="34" y="72"/>
                  </a:lnTo>
                  <a:lnTo>
                    <a:pt x="31" y="69"/>
                  </a:lnTo>
                  <a:lnTo>
                    <a:pt x="29" y="66"/>
                  </a:lnTo>
                  <a:lnTo>
                    <a:pt x="27" y="64"/>
                  </a:lnTo>
                  <a:lnTo>
                    <a:pt x="24" y="61"/>
                  </a:lnTo>
                  <a:lnTo>
                    <a:pt x="21" y="58"/>
                  </a:lnTo>
                  <a:lnTo>
                    <a:pt x="19" y="55"/>
                  </a:lnTo>
                  <a:lnTo>
                    <a:pt x="17" y="52"/>
                  </a:lnTo>
                  <a:lnTo>
                    <a:pt x="15" y="49"/>
                  </a:lnTo>
                  <a:lnTo>
                    <a:pt x="13" y="47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6" y="36"/>
                  </a:lnTo>
                  <a:lnTo>
                    <a:pt x="5" y="33"/>
                  </a:lnTo>
                  <a:lnTo>
                    <a:pt x="4" y="31"/>
                  </a:lnTo>
                  <a:lnTo>
                    <a:pt x="3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2" y="3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40" y="6"/>
                  </a:lnTo>
                  <a:lnTo>
                    <a:pt x="43" y="7"/>
                  </a:lnTo>
                  <a:lnTo>
                    <a:pt x="46" y="8"/>
                  </a:lnTo>
                  <a:lnTo>
                    <a:pt x="48" y="10"/>
                  </a:lnTo>
                  <a:lnTo>
                    <a:pt x="51" y="11"/>
                  </a:lnTo>
                  <a:lnTo>
                    <a:pt x="54" y="13"/>
                  </a:lnTo>
                  <a:lnTo>
                    <a:pt x="57" y="15"/>
                  </a:lnTo>
                  <a:lnTo>
                    <a:pt x="60" y="17"/>
                  </a:lnTo>
                  <a:lnTo>
                    <a:pt x="64" y="20"/>
                  </a:lnTo>
                  <a:lnTo>
                    <a:pt x="67" y="22"/>
                  </a:lnTo>
                  <a:lnTo>
                    <a:pt x="70" y="25"/>
                  </a:lnTo>
                  <a:lnTo>
                    <a:pt x="73" y="26"/>
                  </a:lnTo>
                  <a:lnTo>
                    <a:pt x="77" y="29"/>
                  </a:lnTo>
                  <a:lnTo>
                    <a:pt x="81" y="31"/>
                  </a:lnTo>
                  <a:lnTo>
                    <a:pt x="84" y="34"/>
                  </a:lnTo>
                  <a:lnTo>
                    <a:pt x="87" y="37"/>
                  </a:lnTo>
                  <a:lnTo>
                    <a:pt x="91" y="41"/>
                  </a:lnTo>
                  <a:lnTo>
                    <a:pt x="95" y="44"/>
                  </a:lnTo>
                  <a:lnTo>
                    <a:pt x="99" y="46"/>
                  </a:lnTo>
                  <a:lnTo>
                    <a:pt x="103" y="50"/>
                  </a:lnTo>
                  <a:lnTo>
                    <a:pt x="106" y="53"/>
                  </a:lnTo>
                  <a:lnTo>
                    <a:pt x="110" y="57"/>
                  </a:lnTo>
                  <a:lnTo>
                    <a:pt x="114" y="61"/>
                  </a:lnTo>
                  <a:lnTo>
                    <a:pt x="118" y="64"/>
                  </a:lnTo>
                  <a:lnTo>
                    <a:pt x="122" y="68"/>
                  </a:lnTo>
                  <a:lnTo>
                    <a:pt x="126" y="72"/>
                  </a:lnTo>
                  <a:lnTo>
                    <a:pt x="130" y="76"/>
                  </a:lnTo>
                  <a:lnTo>
                    <a:pt x="134" y="80"/>
                  </a:lnTo>
                  <a:lnTo>
                    <a:pt x="138" y="84"/>
                  </a:lnTo>
                  <a:lnTo>
                    <a:pt x="142" y="87"/>
                  </a:lnTo>
                  <a:lnTo>
                    <a:pt x="145" y="92"/>
                  </a:lnTo>
                  <a:lnTo>
                    <a:pt x="149" y="96"/>
                  </a:lnTo>
                  <a:lnTo>
                    <a:pt x="153" y="100"/>
                  </a:lnTo>
                  <a:lnTo>
                    <a:pt x="157" y="103"/>
                  </a:lnTo>
                  <a:lnTo>
                    <a:pt x="162" y="108"/>
                  </a:lnTo>
                  <a:lnTo>
                    <a:pt x="164" y="112"/>
                  </a:lnTo>
                  <a:lnTo>
                    <a:pt x="169" y="116"/>
                  </a:lnTo>
                  <a:lnTo>
                    <a:pt x="173" y="120"/>
                  </a:lnTo>
                  <a:lnTo>
                    <a:pt x="177" y="124"/>
                  </a:lnTo>
                  <a:lnTo>
                    <a:pt x="181" y="128"/>
                  </a:lnTo>
                  <a:lnTo>
                    <a:pt x="184" y="132"/>
                  </a:lnTo>
                  <a:lnTo>
                    <a:pt x="188" y="136"/>
                  </a:lnTo>
                  <a:lnTo>
                    <a:pt x="192" y="141"/>
                  </a:lnTo>
                  <a:lnTo>
                    <a:pt x="195" y="144"/>
                  </a:lnTo>
                  <a:lnTo>
                    <a:pt x="199" y="148"/>
                  </a:lnTo>
                  <a:lnTo>
                    <a:pt x="203" y="151"/>
                  </a:lnTo>
                  <a:lnTo>
                    <a:pt x="205" y="156"/>
                  </a:lnTo>
                  <a:lnTo>
                    <a:pt x="209" y="159"/>
                  </a:lnTo>
                  <a:lnTo>
                    <a:pt x="212" y="162"/>
                  </a:lnTo>
                  <a:lnTo>
                    <a:pt x="216" y="166"/>
                  </a:lnTo>
                  <a:lnTo>
                    <a:pt x="219" y="170"/>
                  </a:lnTo>
                  <a:lnTo>
                    <a:pt x="222" y="173"/>
                  </a:lnTo>
                  <a:lnTo>
                    <a:pt x="224" y="176"/>
                  </a:lnTo>
                  <a:lnTo>
                    <a:pt x="227" y="180"/>
                  </a:lnTo>
                  <a:lnTo>
                    <a:pt x="230" y="182"/>
                  </a:lnTo>
                  <a:lnTo>
                    <a:pt x="233" y="185"/>
                  </a:lnTo>
                  <a:lnTo>
                    <a:pt x="235" y="189"/>
                  </a:lnTo>
                  <a:lnTo>
                    <a:pt x="238" y="192"/>
                  </a:lnTo>
                  <a:lnTo>
                    <a:pt x="241" y="195"/>
                  </a:lnTo>
                  <a:lnTo>
                    <a:pt x="242" y="197"/>
                  </a:lnTo>
                  <a:lnTo>
                    <a:pt x="244" y="200"/>
                  </a:lnTo>
                  <a:lnTo>
                    <a:pt x="246" y="201"/>
                  </a:lnTo>
                  <a:lnTo>
                    <a:pt x="248" y="203"/>
                  </a:lnTo>
                  <a:lnTo>
                    <a:pt x="249" y="205"/>
                  </a:lnTo>
                  <a:lnTo>
                    <a:pt x="251" y="208"/>
                  </a:lnTo>
                  <a:lnTo>
                    <a:pt x="253" y="209"/>
                  </a:lnTo>
                  <a:lnTo>
                    <a:pt x="255" y="211"/>
                  </a:lnTo>
                  <a:lnTo>
                    <a:pt x="257" y="214"/>
                  </a:lnTo>
                  <a:lnTo>
                    <a:pt x="258" y="216"/>
                  </a:lnTo>
                  <a:lnTo>
                    <a:pt x="259" y="217"/>
                  </a:lnTo>
                  <a:lnTo>
                    <a:pt x="260" y="218"/>
                  </a:lnTo>
                  <a:lnTo>
                    <a:pt x="260" y="218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3" name="Freeform 44"/>
            <p:cNvSpPr>
              <a:spLocks/>
            </p:cNvSpPr>
            <p:nvPr/>
          </p:nvSpPr>
          <p:spPr bwMode="auto">
            <a:xfrm>
              <a:off x="935" y="929"/>
              <a:ext cx="314" cy="128"/>
            </a:xfrm>
            <a:custGeom>
              <a:avLst/>
              <a:gdLst/>
              <a:ahLst/>
              <a:cxnLst>
                <a:cxn ang="0">
                  <a:pos x="311" y="127"/>
                </a:cxn>
                <a:cxn ang="0">
                  <a:pos x="303" y="126"/>
                </a:cxn>
                <a:cxn ang="0">
                  <a:pos x="296" y="125"/>
                </a:cxn>
                <a:cxn ang="0">
                  <a:pos x="287" y="123"/>
                </a:cxn>
                <a:cxn ang="0">
                  <a:pos x="277" y="121"/>
                </a:cxn>
                <a:cxn ang="0">
                  <a:pos x="266" y="119"/>
                </a:cxn>
                <a:cxn ang="0">
                  <a:pos x="253" y="117"/>
                </a:cxn>
                <a:cxn ang="0">
                  <a:pos x="239" y="114"/>
                </a:cxn>
                <a:cxn ang="0">
                  <a:pos x="225" y="112"/>
                </a:cxn>
                <a:cxn ang="0">
                  <a:pos x="210" y="109"/>
                </a:cxn>
                <a:cxn ang="0">
                  <a:pos x="195" y="105"/>
                </a:cxn>
                <a:cxn ang="0">
                  <a:pos x="179" y="101"/>
                </a:cxn>
                <a:cxn ang="0">
                  <a:pos x="162" y="97"/>
                </a:cxn>
                <a:cxn ang="0">
                  <a:pos x="146" y="94"/>
                </a:cxn>
                <a:cxn ang="0">
                  <a:pos x="131" y="90"/>
                </a:cxn>
                <a:cxn ang="0">
                  <a:pos x="116" y="86"/>
                </a:cxn>
                <a:cxn ang="0">
                  <a:pos x="101" y="81"/>
                </a:cxn>
                <a:cxn ang="0">
                  <a:pos x="86" y="76"/>
                </a:cxn>
                <a:cxn ang="0">
                  <a:pos x="73" y="72"/>
                </a:cxn>
                <a:cxn ang="0">
                  <a:pos x="61" y="67"/>
                </a:cxn>
                <a:cxn ang="0">
                  <a:pos x="49" y="61"/>
                </a:cxn>
                <a:cxn ang="0">
                  <a:pos x="40" y="55"/>
                </a:cxn>
                <a:cxn ang="0">
                  <a:pos x="31" y="51"/>
                </a:cxn>
                <a:cxn ang="0">
                  <a:pos x="23" y="45"/>
                </a:cxn>
                <a:cxn ang="0">
                  <a:pos x="16" y="40"/>
                </a:cxn>
                <a:cxn ang="0">
                  <a:pos x="9" y="34"/>
                </a:cxn>
                <a:cxn ang="0">
                  <a:pos x="3" y="24"/>
                </a:cxn>
                <a:cxn ang="0">
                  <a:pos x="0" y="16"/>
                </a:cxn>
                <a:cxn ang="0">
                  <a:pos x="3" y="8"/>
                </a:cxn>
                <a:cxn ang="0">
                  <a:pos x="9" y="3"/>
                </a:cxn>
                <a:cxn ang="0">
                  <a:pos x="16" y="1"/>
                </a:cxn>
                <a:cxn ang="0">
                  <a:pos x="23" y="0"/>
                </a:cxn>
                <a:cxn ang="0">
                  <a:pos x="29" y="0"/>
                </a:cxn>
                <a:cxn ang="0">
                  <a:pos x="38" y="0"/>
                </a:cxn>
                <a:cxn ang="0">
                  <a:pos x="47" y="2"/>
                </a:cxn>
                <a:cxn ang="0">
                  <a:pos x="58" y="4"/>
                </a:cxn>
                <a:cxn ang="0">
                  <a:pos x="70" y="8"/>
                </a:cxn>
                <a:cxn ang="0">
                  <a:pos x="83" y="11"/>
                </a:cxn>
                <a:cxn ang="0">
                  <a:pos x="95" y="16"/>
                </a:cxn>
                <a:cxn ang="0">
                  <a:pos x="109" y="21"/>
                </a:cxn>
                <a:cxn ang="0">
                  <a:pos x="123" y="28"/>
                </a:cxn>
                <a:cxn ang="0">
                  <a:pos x="139" y="35"/>
                </a:cxn>
                <a:cxn ang="0">
                  <a:pos x="154" y="41"/>
                </a:cxn>
                <a:cxn ang="0">
                  <a:pos x="169" y="49"/>
                </a:cxn>
                <a:cxn ang="0">
                  <a:pos x="184" y="56"/>
                </a:cxn>
                <a:cxn ang="0">
                  <a:pos x="199" y="64"/>
                </a:cxn>
                <a:cxn ang="0">
                  <a:pos x="214" y="72"/>
                </a:cxn>
                <a:cxn ang="0">
                  <a:pos x="228" y="79"/>
                </a:cxn>
                <a:cxn ang="0">
                  <a:pos x="241" y="87"/>
                </a:cxn>
                <a:cxn ang="0">
                  <a:pos x="254" y="94"/>
                </a:cxn>
                <a:cxn ang="0">
                  <a:pos x="266" y="100"/>
                </a:cxn>
                <a:cxn ang="0">
                  <a:pos x="276" y="107"/>
                </a:cxn>
                <a:cxn ang="0">
                  <a:pos x="287" y="113"/>
                </a:cxn>
                <a:cxn ang="0">
                  <a:pos x="295" y="116"/>
                </a:cxn>
                <a:cxn ang="0">
                  <a:pos x="302" y="121"/>
                </a:cxn>
                <a:cxn ang="0">
                  <a:pos x="309" y="125"/>
                </a:cxn>
                <a:cxn ang="0">
                  <a:pos x="314" y="128"/>
                </a:cxn>
              </a:cxnLst>
              <a:rect l="0" t="0" r="r" b="b"/>
              <a:pathLst>
                <a:path w="314" h="128">
                  <a:moveTo>
                    <a:pt x="314" y="128"/>
                  </a:moveTo>
                  <a:lnTo>
                    <a:pt x="313" y="128"/>
                  </a:lnTo>
                  <a:lnTo>
                    <a:pt x="311" y="127"/>
                  </a:lnTo>
                  <a:lnTo>
                    <a:pt x="309" y="127"/>
                  </a:lnTo>
                  <a:lnTo>
                    <a:pt x="306" y="127"/>
                  </a:lnTo>
                  <a:lnTo>
                    <a:pt x="303" y="126"/>
                  </a:lnTo>
                  <a:lnTo>
                    <a:pt x="301" y="125"/>
                  </a:lnTo>
                  <a:lnTo>
                    <a:pt x="298" y="125"/>
                  </a:lnTo>
                  <a:lnTo>
                    <a:pt x="296" y="125"/>
                  </a:lnTo>
                  <a:lnTo>
                    <a:pt x="294" y="124"/>
                  </a:lnTo>
                  <a:lnTo>
                    <a:pt x="291" y="124"/>
                  </a:lnTo>
                  <a:lnTo>
                    <a:pt x="287" y="123"/>
                  </a:lnTo>
                  <a:lnTo>
                    <a:pt x="284" y="123"/>
                  </a:lnTo>
                  <a:lnTo>
                    <a:pt x="280" y="122"/>
                  </a:lnTo>
                  <a:lnTo>
                    <a:pt x="277" y="121"/>
                  </a:lnTo>
                  <a:lnTo>
                    <a:pt x="274" y="121"/>
                  </a:lnTo>
                  <a:lnTo>
                    <a:pt x="270" y="120"/>
                  </a:lnTo>
                  <a:lnTo>
                    <a:pt x="266" y="119"/>
                  </a:lnTo>
                  <a:lnTo>
                    <a:pt x="261" y="118"/>
                  </a:lnTo>
                  <a:lnTo>
                    <a:pt x="257" y="118"/>
                  </a:lnTo>
                  <a:lnTo>
                    <a:pt x="253" y="117"/>
                  </a:lnTo>
                  <a:lnTo>
                    <a:pt x="249" y="116"/>
                  </a:lnTo>
                  <a:lnTo>
                    <a:pt x="244" y="115"/>
                  </a:lnTo>
                  <a:lnTo>
                    <a:pt x="239" y="114"/>
                  </a:lnTo>
                  <a:lnTo>
                    <a:pt x="235" y="113"/>
                  </a:lnTo>
                  <a:lnTo>
                    <a:pt x="230" y="113"/>
                  </a:lnTo>
                  <a:lnTo>
                    <a:pt x="225" y="112"/>
                  </a:lnTo>
                  <a:lnTo>
                    <a:pt x="220" y="111"/>
                  </a:lnTo>
                  <a:lnTo>
                    <a:pt x="216" y="110"/>
                  </a:lnTo>
                  <a:lnTo>
                    <a:pt x="210" y="109"/>
                  </a:lnTo>
                  <a:lnTo>
                    <a:pt x="205" y="108"/>
                  </a:lnTo>
                  <a:lnTo>
                    <a:pt x="199" y="107"/>
                  </a:lnTo>
                  <a:lnTo>
                    <a:pt x="195" y="105"/>
                  </a:lnTo>
                  <a:lnTo>
                    <a:pt x="189" y="104"/>
                  </a:lnTo>
                  <a:lnTo>
                    <a:pt x="184" y="103"/>
                  </a:lnTo>
                  <a:lnTo>
                    <a:pt x="179" y="101"/>
                  </a:lnTo>
                  <a:lnTo>
                    <a:pt x="174" y="100"/>
                  </a:lnTo>
                  <a:lnTo>
                    <a:pt x="168" y="99"/>
                  </a:lnTo>
                  <a:lnTo>
                    <a:pt x="162" y="97"/>
                  </a:lnTo>
                  <a:lnTo>
                    <a:pt x="158" y="96"/>
                  </a:lnTo>
                  <a:lnTo>
                    <a:pt x="152" y="95"/>
                  </a:lnTo>
                  <a:lnTo>
                    <a:pt x="146" y="94"/>
                  </a:lnTo>
                  <a:lnTo>
                    <a:pt x="141" y="93"/>
                  </a:lnTo>
                  <a:lnTo>
                    <a:pt x="136" y="92"/>
                  </a:lnTo>
                  <a:lnTo>
                    <a:pt x="131" y="90"/>
                  </a:lnTo>
                  <a:lnTo>
                    <a:pt x="125" y="88"/>
                  </a:lnTo>
                  <a:lnTo>
                    <a:pt x="121" y="87"/>
                  </a:lnTo>
                  <a:lnTo>
                    <a:pt x="116" y="86"/>
                  </a:lnTo>
                  <a:lnTo>
                    <a:pt x="110" y="84"/>
                  </a:lnTo>
                  <a:lnTo>
                    <a:pt x="105" y="82"/>
                  </a:lnTo>
                  <a:lnTo>
                    <a:pt x="101" y="81"/>
                  </a:lnTo>
                  <a:lnTo>
                    <a:pt x="96" y="79"/>
                  </a:lnTo>
                  <a:lnTo>
                    <a:pt x="91" y="78"/>
                  </a:lnTo>
                  <a:lnTo>
                    <a:pt x="86" y="76"/>
                  </a:lnTo>
                  <a:lnTo>
                    <a:pt x="82" y="74"/>
                  </a:lnTo>
                  <a:lnTo>
                    <a:pt x="78" y="73"/>
                  </a:lnTo>
                  <a:lnTo>
                    <a:pt x="73" y="72"/>
                  </a:lnTo>
                  <a:lnTo>
                    <a:pt x="69" y="70"/>
                  </a:lnTo>
                  <a:lnTo>
                    <a:pt x="64" y="69"/>
                  </a:lnTo>
                  <a:lnTo>
                    <a:pt x="61" y="67"/>
                  </a:lnTo>
                  <a:lnTo>
                    <a:pt x="58" y="65"/>
                  </a:lnTo>
                  <a:lnTo>
                    <a:pt x="53" y="63"/>
                  </a:lnTo>
                  <a:lnTo>
                    <a:pt x="49" y="61"/>
                  </a:lnTo>
                  <a:lnTo>
                    <a:pt x="46" y="59"/>
                  </a:lnTo>
                  <a:lnTo>
                    <a:pt x="43" y="58"/>
                  </a:lnTo>
                  <a:lnTo>
                    <a:pt x="40" y="55"/>
                  </a:lnTo>
                  <a:lnTo>
                    <a:pt x="37" y="55"/>
                  </a:lnTo>
                  <a:lnTo>
                    <a:pt x="33" y="53"/>
                  </a:lnTo>
                  <a:lnTo>
                    <a:pt x="31" y="51"/>
                  </a:lnTo>
                  <a:lnTo>
                    <a:pt x="27" y="49"/>
                  </a:lnTo>
                  <a:lnTo>
                    <a:pt x="25" y="47"/>
                  </a:lnTo>
                  <a:lnTo>
                    <a:pt x="23" y="45"/>
                  </a:lnTo>
                  <a:lnTo>
                    <a:pt x="21" y="43"/>
                  </a:lnTo>
                  <a:lnTo>
                    <a:pt x="18" y="42"/>
                  </a:lnTo>
                  <a:lnTo>
                    <a:pt x="16" y="40"/>
                  </a:lnTo>
                  <a:lnTo>
                    <a:pt x="14" y="38"/>
                  </a:lnTo>
                  <a:lnTo>
                    <a:pt x="13" y="37"/>
                  </a:lnTo>
                  <a:lnTo>
                    <a:pt x="9" y="34"/>
                  </a:lnTo>
                  <a:lnTo>
                    <a:pt x="6" y="30"/>
                  </a:lnTo>
                  <a:lnTo>
                    <a:pt x="4" y="27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1" y="14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6"/>
                  </a:lnTo>
                  <a:lnTo>
                    <a:pt x="6" y="5"/>
                  </a:lnTo>
                  <a:lnTo>
                    <a:pt x="9" y="3"/>
                  </a:lnTo>
                  <a:lnTo>
                    <a:pt x="12" y="2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1" y="1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5" y="1"/>
                  </a:lnTo>
                  <a:lnTo>
                    <a:pt x="47" y="2"/>
                  </a:lnTo>
                  <a:lnTo>
                    <a:pt x="51" y="2"/>
                  </a:lnTo>
                  <a:lnTo>
                    <a:pt x="55" y="3"/>
                  </a:lnTo>
                  <a:lnTo>
                    <a:pt x="58" y="4"/>
                  </a:lnTo>
                  <a:lnTo>
                    <a:pt x="62" y="5"/>
                  </a:lnTo>
                  <a:lnTo>
                    <a:pt x="66" y="6"/>
                  </a:lnTo>
                  <a:lnTo>
                    <a:pt x="70" y="8"/>
                  </a:lnTo>
                  <a:lnTo>
                    <a:pt x="74" y="9"/>
                  </a:lnTo>
                  <a:lnTo>
                    <a:pt x="78" y="10"/>
                  </a:lnTo>
                  <a:lnTo>
                    <a:pt x="83" y="11"/>
                  </a:lnTo>
                  <a:lnTo>
                    <a:pt x="86" y="13"/>
                  </a:lnTo>
                  <a:lnTo>
                    <a:pt x="91" y="14"/>
                  </a:lnTo>
                  <a:lnTo>
                    <a:pt x="95" y="16"/>
                  </a:lnTo>
                  <a:lnTo>
                    <a:pt x="100" y="17"/>
                  </a:lnTo>
                  <a:lnTo>
                    <a:pt x="104" y="19"/>
                  </a:lnTo>
                  <a:lnTo>
                    <a:pt x="109" y="21"/>
                  </a:lnTo>
                  <a:lnTo>
                    <a:pt x="114" y="23"/>
                  </a:lnTo>
                  <a:lnTo>
                    <a:pt x="119" y="25"/>
                  </a:lnTo>
                  <a:lnTo>
                    <a:pt x="123" y="28"/>
                  </a:lnTo>
                  <a:lnTo>
                    <a:pt x="128" y="30"/>
                  </a:lnTo>
                  <a:lnTo>
                    <a:pt x="134" y="32"/>
                  </a:lnTo>
                  <a:lnTo>
                    <a:pt x="139" y="35"/>
                  </a:lnTo>
                  <a:lnTo>
                    <a:pt x="143" y="36"/>
                  </a:lnTo>
                  <a:lnTo>
                    <a:pt x="148" y="39"/>
                  </a:lnTo>
                  <a:lnTo>
                    <a:pt x="154" y="41"/>
                  </a:lnTo>
                  <a:lnTo>
                    <a:pt x="159" y="43"/>
                  </a:lnTo>
                  <a:lnTo>
                    <a:pt x="163" y="46"/>
                  </a:lnTo>
                  <a:lnTo>
                    <a:pt x="169" y="49"/>
                  </a:lnTo>
                  <a:lnTo>
                    <a:pt x="174" y="51"/>
                  </a:lnTo>
                  <a:lnTo>
                    <a:pt x="179" y="54"/>
                  </a:lnTo>
                  <a:lnTo>
                    <a:pt x="184" y="56"/>
                  </a:lnTo>
                  <a:lnTo>
                    <a:pt x="188" y="58"/>
                  </a:lnTo>
                  <a:lnTo>
                    <a:pt x="194" y="61"/>
                  </a:lnTo>
                  <a:lnTo>
                    <a:pt x="199" y="64"/>
                  </a:lnTo>
                  <a:lnTo>
                    <a:pt x="204" y="67"/>
                  </a:lnTo>
                  <a:lnTo>
                    <a:pt x="208" y="69"/>
                  </a:lnTo>
                  <a:lnTo>
                    <a:pt x="214" y="72"/>
                  </a:lnTo>
                  <a:lnTo>
                    <a:pt x="218" y="74"/>
                  </a:lnTo>
                  <a:lnTo>
                    <a:pt x="223" y="77"/>
                  </a:lnTo>
                  <a:lnTo>
                    <a:pt x="228" y="79"/>
                  </a:lnTo>
                  <a:lnTo>
                    <a:pt x="232" y="81"/>
                  </a:lnTo>
                  <a:lnTo>
                    <a:pt x="237" y="84"/>
                  </a:lnTo>
                  <a:lnTo>
                    <a:pt x="241" y="87"/>
                  </a:lnTo>
                  <a:lnTo>
                    <a:pt x="245" y="89"/>
                  </a:lnTo>
                  <a:lnTo>
                    <a:pt x="250" y="92"/>
                  </a:lnTo>
                  <a:lnTo>
                    <a:pt x="254" y="94"/>
                  </a:lnTo>
                  <a:lnTo>
                    <a:pt x="258" y="96"/>
                  </a:lnTo>
                  <a:lnTo>
                    <a:pt x="261" y="98"/>
                  </a:lnTo>
                  <a:lnTo>
                    <a:pt x="266" y="100"/>
                  </a:lnTo>
                  <a:lnTo>
                    <a:pt x="270" y="103"/>
                  </a:lnTo>
                  <a:lnTo>
                    <a:pt x="274" y="105"/>
                  </a:lnTo>
                  <a:lnTo>
                    <a:pt x="276" y="107"/>
                  </a:lnTo>
                  <a:lnTo>
                    <a:pt x="280" y="109"/>
                  </a:lnTo>
                  <a:lnTo>
                    <a:pt x="283" y="111"/>
                  </a:lnTo>
                  <a:lnTo>
                    <a:pt x="287" y="113"/>
                  </a:lnTo>
                  <a:lnTo>
                    <a:pt x="290" y="113"/>
                  </a:lnTo>
                  <a:lnTo>
                    <a:pt x="293" y="115"/>
                  </a:lnTo>
                  <a:lnTo>
                    <a:pt x="295" y="116"/>
                  </a:lnTo>
                  <a:lnTo>
                    <a:pt x="297" y="118"/>
                  </a:lnTo>
                  <a:lnTo>
                    <a:pt x="299" y="120"/>
                  </a:lnTo>
                  <a:lnTo>
                    <a:pt x="302" y="121"/>
                  </a:lnTo>
                  <a:lnTo>
                    <a:pt x="304" y="122"/>
                  </a:lnTo>
                  <a:lnTo>
                    <a:pt x="306" y="124"/>
                  </a:lnTo>
                  <a:lnTo>
                    <a:pt x="309" y="125"/>
                  </a:lnTo>
                  <a:lnTo>
                    <a:pt x="311" y="127"/>
                  </a:lnTo>
                  <a:lnTo>
                    <a:pt x="313" y="127"/>
                  </a:lnTo>
                  <a:lnTo>
                    <a:pt x="314" y="128"/>
                  </a:lnTo>
                  <a:lnTo>
                    <a:pt x="314" y="128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4" name="Freeform 45"/>
            <p:cNvSpPr>
              <a:spLocks/>
            </p:cNvSpPr>
            <p:nvPr/>
          </p:nvSpPr>
          <p:spPr bwMode="auto">
            <a:xfrm>
              <a:off x="954" y="993"/>
              <a:ext cx="298" cy="98"/>
            </a:xfrm>
            <a:custGeom>
              <a:avLst/>
              <a:gdLst/>
              <a:ahLst/>
              <a:cxnLst>
                <a:cxn ang="0">
                  <a:pos x="264" y="91"/>
                </a:cxn>
                <a:cxn ang="0">
                  <a:pos x="254" y="89"/>
                </a:cxn>
                <a:cxn ang="0">
                  <a:pos x="244" y="89"/>
                </a:cxn>
                <a:cxn ang="0">
                  <a:pos x="233" y="88"/>
                </a:cxn>
                <a:cxn ang="0">
                  <a:pos x="220" y="88"/>
                </a:cxn>
                <a:cxn ang="0">
                  <a:pos x="206" y="87"/>
                </a:cxn>
                <a:cxn ang="0">
                  <a:pos x="191" y="86"/>
                </a:cxn>
                <a:cxn ang="0">
                  <a:pos x="176" y="84"/>
                </a:cxn>
                <a:cxn ang="0">
                  <a:pos x="160" y="83"/>
                </a:cxn>
                <a:cxn ang="0">
                  <a:pos x="143" y="81"/>
                </a:cxn>
                <a:cxn ang="0">
                  <a:pos x="127" y="80"/>
                </a:cxn>
                <a:cxn ang="0">
                  <a:pos x="112" y="78"/>
                </a:cxn>
                <a:cxn ang="0">
                  <a:pos x="98" y="76"/>
                </a:cxn>
                <a:cxn ang="0">
                  <a:pos x="83" y="74"/>
                </a:cxn>
                <a:cxn ang="0">
                  <a:pos x="72" y="72"/>
                </a:cxn>
                <a:cxn ang="0">
                  <a:pos x="61" y="70"/>
                </a:cxn>
                <a:cxn ang="0">
                  <a:pos x="51" y="69"/>
                </a:cxn>
                <a:cxn ang="0">
                  <a:pos x="43" y="67"/>
                </a:cxn>
                <a:cxn ang="0">
                  <a:pos x="34" y="65"/>
                </a:cxn>
                <a:cxn ang="0">
                  <a:pos x="24" y="62"/>
                </a:cxn>
                <a:cxn ang="0">
                  <a:pos x="15" y="58"/>
                </a:cxn>
                <a:cxn ang="0">
                  <a:pos x="9" y="51"/>
                </a:cxn>
                <a:cxn ang="0">
                  <a:pos x="6" y="41"/>
                </a:cxn>
                <a:cxn ang="0">
                  <a:pos x="1" y="29"/>
                </a:cxn>
                <a:cxn ang="0">
                  <a:pos x="0" y="16"/>
                </a:cxn>
                <a:cxn ang="0">
                  <a:pos x="6" y="6"/>
                </a:cxn>
                <a:cxn ang="0">
                  <a:pos x="15" y="1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45" y="1"/>
                </a:cxn>
                <a:cxn ang="0">
                  <a:pos x="54" y="2"/>
                </a:cxn>
                <a:cxn ang="0">
                  <a:pos x="63" y="3"/>
                </a:cxn>
                <a:cxn ang="0">
                  <a:pos x="72" y="6"/>
                </a:cxn>
                <a:cxn ang="0">
                  <a:pos x="83" y="8"/>
                </a:cxn>
                <a:cxn ang="0">
                  <a:pos x="93" y="10"/>
                </a:cxn>
                <a:cxn ang="0">
                  <a:pos x="104" y="11"/>
                </a:cxn>
                <a:cxn ang="0">
                  <a:pos x="116" y="14"/>
                </a:cxn>
                <a:cxn ang="0">
                  <a:pos x="127" y="17"/>
                </a:cxn>
                <a:cxn ang="0">
                  <a:pos x="140" y="20"/>
                </a:cxn>
                <a:cxn ang="0">
                  <a:pos x="151" y="23"/>
                </a:cxn>
                <a:cxn ang="0">
                  <a:pos x="163" y="26"/>
                </a:cxn>
                <a:cxn ang="0">
                  <a:pos x="176" y="30"/>
                </a:cxn>
                <a:cxn ang="0">
                  <a:pos x="187" y="32"/>
                </a:cxn>
                <a:cxn ang="0">
                  <a:pos x="199" y="36"/>
                </a:cxn>
                <a:cxn ang="0">
                  <a:pos x="211" y="39"/>
                </a:cxn>
                <a:cxn ang="0">
                  <a:pos x="222" y="43"/>
                </a:cxn>
                <a:cxn ang="0">
                  <a:pos x="233" y="47"/>
                </a:cxn>
                <a:cxn ang="0">
                  <a:pos x="242" y="50"/>
                </a:cxn>
                <a:cxn ang="0">
                  <a:pos x="253" y="54"/>
                </a:cxn>
                <a:cxn ang="0">
                  <a:pos x="261" y="57"/>
                </a:cxn>
                <a:cxn ang="0">
                  <a:pos x="271" y="61"/>
                </a:cxn>
                <a:cxn ang="0">
                  <a:pos x="285" y="67"/>
                </a:cxn>
                <a:cxn ang="0">
                  <a:pos x="294" y="70"/>
                </a:cxn>
                <a:cxn ang="0">
                  <a:pos x="296" y="98"/>
                </a:cxn>
              </a:cxnLst>
              <a:rect l="0" t="0" r="r" b="b"/>
              <a:pathLst>
                <a:path w="298" h="98">
                  <a:moveTo>
                    <a:pt x="268" y="91"/>
                  </a:moveTo>
                  <a:lnTo>
                    <a:pt x="268" y="91"/>
                  </a:lnTo>
                  <a:lnTo>
                    <a:pt x="267" y="91"/>
                  </a:lnTo>
                  <a:lnTo>
                    <a:pt x="264" y="91"/>
                  </a:lnTo>
                  <a:lnTo>
                    <a:pt x="262" y="91"/>
                  </a:lnTo>
                  <a:lnTo>
                    <a:pt x="259" y="90"/>
                  </a:lnTo>
                  <a:lnTo>
                    <a:pt x="256" y="90"/>
                  </a:lnTo>
                  <a:lnTo>
                    <a:pt x="254" y="89"/>
                  </a:lnTo>
                  <a:lnTo>
                    <a:pt x="251" y="89"/>
                  </a:lnTo>
                  <a:lnTo>
                    <a:pt x="249" y="89"/>
                  </a:lnTo>
                  <a:lnTo>
                    <a:pt x="247" y="89"/>
                  </a:lnTo>
                  <a:lnTo>
                    <a:pt x="244" y="89"/>
                  </a:lnTo>
                  <a:lnTo>
                    <a:pt x="241" y="89"/>
                  </a:lnTo>
                  <a:lnTo>
                    <a:pt x="238" y="88"/>
                  </a:lnTo>
                  <a:lnTo>
                    <a:pt x="236" y="88"/>
                  </a:lnTo>
                  <a:lnTo>
                    <a:pt x="233" y="88"/>
                  </a:lnTo>
                  <a:lnTo>
                    <a:pt x="230" y="88"/>
                  </a:lnTo>
                  <a:lnTo>
                    <a:pt x="227" y="88"/>
                  </a:lnTo>
                  <a:lnTo>
                    <a:pt x="224" y="88"/>
                  </a:lnTo>
                  <a:lnTo>
                    <a:pt x="220" y="88"/>
                  </a:lnTo>
                  <a:lnTo>
                    <a:pt x="217" y="88"/>
                  </a:lnTo>
                  <a:lnTo>
                    <a:pt x="213" y="87"/>
                  </a:lnTo>
                  <a:lnTo>
                    <a:pt x="210" y="87"/>
                  </a:lnTo>
                  <a:lnTo>
                    <a:pt x="206" y="87"/>
                  </a:lnTo>
                  <a:lnTo>
                    <a:pt x="202" y="87"/>
                  </a:lnTo>
                  <a:lnTo>
                    <a:pt x="199" y="87"/>
                  </a:lnTo>
                  <a:lnTo>
                    <a:pt x="196" y="87"/>
                  </a:lnTo>
                  <a:lnTo>
                    <a:pt x="191" y="86"/>
                  </a:lnTo>
                  <a:lnTo>
                    <a:pt x="187" y="85"/>
                  </a:lnTo>
                  <a:lnTo>
                    <a:pt x="183" y="85"/>
                  </a:lnTo>
                  <a:lnTo>
                    <a:pt x="180" y="85"/>
                  </a:lnTo>
                  <a:lnTo>
                    <a:pt x="176" y="84"/>
                  </a:lnTo>
                  <a:lnTo>
                    <a:pt x="172" y="84"/>
                  </a:lnTo>
                  <a:lnTo>
                    <a:pt x="168" y="84"/>
                  </a:lnTo>
                  <a:lnTo>
                    <a:pt x="163" y="84"/>
                  </a:lnTo>
                  <a:lnTo>
                    <a:pt x="160" y="83"/>
                  </a:lnTo>
                  <a:lnTo>
                    <a:pt x="156" y="83"/>
                  </a:lnTo>
                  <a:lnTo>
                    <a:pt x="152" y="82"/>
                  </a:lnTo>
                  <a:lnTo>
                    <a:pt x="148" y="82"/>
                  </a:lnTo>
                  <a:lnTo>
                    <a:pt x="143" y="81"/>
                  </a:lnTo>
                  <a:lnTo>
                    <a:pt x="140" y="81"/>
                  </a:lnTo>
                  <a:lnTo>
                    <a:pt x="136" y="80"/>
                  </a:lnTo>
                  <a:lnTo>
                    <a:pt x="132" y="80"/>
                  </a:lnTo>
                  <a:lnTo>
                    <a:pt x="127" y="80"/>
                  </a:lnTo>
                  <a:lnTo>
                    <a:pt x="123" y="79"/>
                  </a:lnTo>
                  <a:lnTo>
                    <a:pt x="120" y="78"/>
                  </a:lnTo>
                  <a:lnTo>
                    <a:pt x="116" y="78"/>
                  </a:lnTo>
                  <a:lnTo>
                    <a:pt x="112" y="78"/>
                  </a:lnTo>
                  <a:lnTo>
                    <a:pt x="108" y="77"/>
                  </a:lnTo>
                  <a:lnTo>
                    <a:pt x="104" y="77"/>
                  </a:lnTo>
                  <a:lnTo>
                    <a:pt x="102" y="77"/>
                  </a:lnTo>
                  <a:lnTo>
                    <a:pt x="98" y="76"/>
                  </a:lnTo>
                  <a:lnTo>
                    <a:pt x="94" y="75"/>
                  </a:lnTo>
                  <a:lnTo>
                    <a:pt x="91" y="75"/>
                  </a:lnTo>
                  <a:lnTo>
                    <a:pt x="87" y="75"/>
                  </a:lnTo>
                  <a:lnTo>
                    <a:pt x="83" y="74"/>
                  </a:lnTo>
                  <a:lnTo>
                    <a:pt x="81" y="74"/>
                  </a:lnTo>
                  <a:lnTo>
                    <a:pt x="78" y="73"/>
                  </a:lnTo>
                  <a:lnTo>
                    <a:pt x="75" y="73"/>
                  </a:lnTo>
                  <a:lnTo>
                    <a:pt x="72" y="72"/>
                  </a:lnTo>
                  <a:lnTo>
                    <a:pt x="68" y="72"/>
                  </a:lnTo>
                  <a:lnTo>
                    <a:pt x="65" y="71"/>
                  </a:lnTo>
                  <a:lnTo>
                    <a:pt x="64" y="71"/>
                  </a:lnTo>
                  <a:lnTo>
                    <a:pt x="61" y="70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3" y="69"/>
                  </a:lnTo>
                  <a:lnTo>
                    <a:pt x="51" y="69"/>
                  </a:lnTo>
                  <a:lnTo>
                    <a:pt x="48" y="69"/>
                  </a:lnTo>
                  <a:lnTo>
                    <a:pt x="46" y="68"/>
                  </a:lnTo>
                  <a:lnTo>
                    <a:pt x="45" y="68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39" y="66"/>
                  </a:lnTo>
                  <a:lnTo>
                    <a:pt x="38" y="66"/>
                  </a:lnTo>
                  <a:lnTo>
                    <a:pt x="34" y="65"/>
                  </a:lnTo>
                  <a:lnTo>
                    <a:pt x="31" y="64"/>
                  </a:lnTo>
                  <a:lnTo>
                    <a:pt x="28" y="64"/>
                  </a:lnTo>
                  <a:lnTo>
                    <a:pt x="26" y="63"/>
                  </a:lnTo>
                  <a:lnTo>
                    <a:pt x="24" y="62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9" y="60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5"/>
                  </a:lnTo>
                  <a:lnTo>
                    <a:pt x="10" y="53"/>
                  </a:lnTo>
                  <a:lnTo>
                    <a:pt x="9" y="51"/>
                  </a:lnTo>
                  <a:lnTo>
                    <a:pt x="8" y="49"/>
                  </a:lnTo>
                  <a:lnTo>
                    <a:pt x="7" y="47"/>
                  </a:lnTo>
                  <a:lnTo>
                    <a:pt x="6" y="44"/>
                  </a:lnTo>
                  <a:lnTo>
                    <a:pt x="6" y="41"/>
                  </a:lnTo>
                  <a:lnTo>
                    <a:pt x="5" y="38"/>
                  </a:lnTo>
                  <a:lnTo>
                    <a:pt x="4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5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9" y="3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70" y="5"/>
                  </a:lnTo>
                  <a:lnTo>
                    <a:pt x="72" y="6"/>
                  </a:lnTo>
                  <a:lnTo>
                    <a:pt x="75" y="6"/>
                  </a:lnTo>
                  <a:lnTo>
                    <a:pt x="78" y="7"/>
                  </a:lnTo>
                  <a:lnTo>
                    <a:pt x="81" y="8"/>
                  </a:lnTo>
                  <a:lnTo>
                    <a:pt x="83" y="8"/>
                  </a:lnTo>
                  <a:lnTo>
                    <a:pt x="85" y="9"/>
                  </a:lnTo>
                  <a:lnTo>
                    <a:pt x="88" y="9"/>
                  </a:lnTo>
                  <a:lnTo>
                    <a:pt x="91" y="10"/>
                  </a:lnTo>
                  <a:lnTo>
                    <a:pt x="93" y="10"/>
                  </a:lnTo>
                  <a:lnTo>
                    <a:pt x="97" y="10"/>
                  </a:lnTo>
                  <a:lnTo>
                    <a:pt x="99" y="10"/>
                  </a:lnTo>
                  <a:lnTo>
                    <a:pt x="102" y="11"/>
                  </a:lnTo>
                  <a:lnTo>
                    <a:pt x="104" y="11"/>
                  </a:lnTo>
                  <a:lnTo>
                    <a:pt x="107" y="12"/>
                  </a:lnTo>
                  <a:lnTo>
                    <a:pt x="110" y="13"/>
                  </a:lnTo>
                  <a:lnTo>
                    <a:pt x="113" y="14"/>
                  </a:lnTo>
                  <a:lnTo>
                    <a:pt x="116" y="14"/>
                  </a:lnTo>
                  <a:lnTo>
                    <a:pt x="119" y="15"/>
                  </a:lnTo>
                  <a:lnTo>
                    <a:pt x="122" y="16"/>
                  </a:lnTo>
                  <a:lnTo>
                    <a:pt x="125" y="17"/>
                  </a:lnTo>
                  <a:lnTo>
                    <a:pt x="127" y="17"/>
                  </a:lnTo>
                  <a:lnTo>
                    <a:pt x="130" y="18"/>
                  </a:lnTo>
                  <a:lnTo>
                    <a:pt x="133" y="19"/>
                  </a:lnTo>
                  <a:lnTo>
                    <a:pt x="137" y="20"/>
                  </a:lnTo>
                  <a:lnTo>
                    <a:pt x="140" y="20"/>
                  </a:lnTo>
                  <a:lnTo>
                    <a:pt x="142" y="21"/>
                  </a:lnTo>
                  <a:lnTo>
                    <a:pt x="145" y="22"/>
                  </a:lnTo>
                  <a:lnTo>
                    <a:pt x="148" y="23"/>
                  </a:lnTo>
                  <a:lnTo>
                    <a:pt x="151" y="23"/>
                  </a:lnTo>
                  <a:lnTo>
                    <a:pt x="154" y="24"/>
                  </a:lnTo>
                  <a:lnTo>
                    <a:pt x="157" y="24"/>
                  </a:lnTo>
                  <a:lnTo>
                    <a:pt x="160" y="26"/>
                  </a:lnTo>
                  <a:lnTo>
                    <a:pt x="163" y="26"/>
                  </a:lnTo>
                  <a:lnTo>
                    <a:pt x="166" y="27"/>
                  </a:lnTo>
                  <a:lnTo>
                    <a:pt x="169" y="28"/>
                  </a:lnTo>
                  <a:lnTo>
                    <a:pt x="173" y="29"/>
                  </a:lnTo>
                  <a:lnTo>
                    <a:pt x="176" y="30"/>
                  </a:lnTo>
                  <a:lnTo>
                    <a:pt x="179" y="30"/>
                  </a:lnTo>
                  <a:lnTo>
                    <a:pt x="181" y="30"/>
                  </a:lnTo>
                  <a:lnTo>
                    <a:pt x="184" y="31"/>
                  </a:lnTo>
                  <a:lnTo>
                    <a:pt x="187" y="32"/>
                  </a:lnTo>
                  <a:lnTo>
                    <a:pt x="191" y="33"/>
                  </a:lnTo>
                  <a:lnTo>
                    <a:pt x="194" y="34"/>
                  </a:lnTo>
                  <a:lnTo>
                    <a:pt x="197" y="35"/>
                  </a:lnTo>
                  <a:lnTo>
                    <a:pt x="199" y="36"/>
                  </a:lnTo>
                  <a:lnTo>
                    <a:pt x="202" y="37"/>
                  </a:lnTo>
                  <a:lnTo>
                    <a:pt x="205" y="37"/>
                  </a:lnTo>
                  <a:lnTo>
                    <a:pt x="208" y="39"/>
                  </a:lnTo>
                  <a:lnTo>
                    <a:pt x="211" y="39"/>
                  </a:lnTo>
                  <a:lnTo>
                    <a:pt x="214" y="40"/>
                  </a:lnTo>
                  <a:lnTo>
                    <a:pt x="217" y="41"/>
                  </a:lnTo>
                  <a:lnTo>
                    <a:pt x="219" y="43"/>
                  </a:lnTo>
                  <a:lnTo>
                    <a:pt x="222" y="43"/>
                  </a:lnTo>
                  <a:lnTo>
                    <a:pt x="225" y="44"/>
                  </a:lnTo>
                  <a:lnTo>
                    <a:pt x="227" y="45"/>
                  </a:lnTo>
                  <a:lnTo>
                    <a:pt x="230" y="46"/>
                  </a:lnTo>
                  <a:lnTo>
                    <a:pt x="233" y="47"/>
                  </a:lnTo>
                  <a:lnTo>
                    <a:pt x="236" y="48"/>
                  </a:lnTo>
                  <a:lnTo>
                    <a:pt x="237" y="49"/>
                  </a:lnTo>
                  <a:lnTo>
                    <a:pt x="240" y="49"/>
                  </a:lnTo>
                  <a:lnTo>
                    <a:pt x="242" y="50"/>
                  </a:lnTo>
                  <a:lnTo>
                    <a:pt x="245" y="51"/>
                  </a:lnTo>
                  <a:lnTo>
                    <a:pt x="248" y="52"/>
                  </a:lnTo>
                  <a:lnTo>
                    <a:pt x="250" y="53"/>
                  </a:lnTo>
                  <a:lnTo>
                    <a:pt x="253" y="54"/>
                  </a:lnTo>
                  <a:lnTo>
                    <a:pt x="255" y="55"/>
                  </a:lnTo>
                  <a:lnTo>
                    <a:pt x="257" y="56"/>
                  </a:lnTo>
                  <a:lnTo>
                    <a:pt x="259" y="57"/>
                  </a:lnTo>
                  <a:lnTo>
                    <a:pt x="261" y="57"/>
                  </a:lnTo>
                  <a:lnTo>
                    <a:pt x="264" y="58"/>
                  </a:lnTo>
                  <a:lnTo>
                    <a:pt x="265" y="59"/>
                  </a:lnTo>
                  <a:lnTo>
                    <a:pt x="268" y="60"/>
                  </a:lnTo>
                  <a:lnTo>
                    <a:pt x="271" y="61"/>
                  </a:lnTo>
                  <a:lnTo>
                    <a:pt x="275" y="63"/>
                  </a:lnTo>
                  <a:lnTo>
                    <a:pt x="278" y="64"/>
                  </a:lnTo>
                  <a:lnTo>
                    <a:pt x="282" y="66"/>
                  </a:lnTo>
                  <a:lnTo>
                    <a:pt x="285" y="67"/>
                  </a:lnTo>
                  <a:lnTo>
                    <a:pt x="288" y="69"/>
                  </a:lnTo>
                  <a:lnTo>
                    <a:pt x="290" y="69"/>
                  </a:lnTo>
                  <a:lnTo>
                    <a:pt x="292" y="69"/>
                  </a:lnTo>
                  <a:lnTo>
                    <a:pt x="294" y="70"/>
                  </a:lnTo>
                  <a:lnTo>
                    <a:pt x="295" y="71"/>
                  </a:lnTo>
                  <a:lnTo>
                    <a:pt x="297" y="72"/>
                  </a:lnTo>
                  <a:lnTo>
                    <a:pt x="298" y="73"/>
                  </a:lnTo>
                  <a:lnTo>
                    <a:pt x="296" y="98"/>
                  </a:lnTo>
                  <a:lnTo>
                    <a:pt x="268" y="91"/>
                  </a:lnTo>
                  <a:lnTo>
                    <a:pt x="268" y="91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5" name="Freeform 46"/>
            <p:cNvSpPr>
              <a:spLocks/>
            </p:cNvSpPr>
            <p:nvPr/>
          </p:nvSpPr>
          <p:spPr bwMode="auto">
            <a:xfrm>
              <a:off x="885" y="1081"/>
              <a:ext cx="336" cy="47"/>
            </a:xfrm>
            <a:custGeom>
              <a:avLst/>
              <a:gdLst/>
              <a:ahLst/>
              <a:cxnLst>
                <a:cxn ang="0">
                  <a:pos x="334" y="28"/>
                </a:cxn>
                <a:cxn ang="0">
                  <a:pos x="326" y="29"/>
                </a:cxn>
                <a:cxn ang="0">
                  <a:pos x="319" y="30"/>
                </a:cxn>
                <a:cxn ang="0">
                  <a:pos x="309" y="31"/>
                </a:cxn>
                <a:cxn ang="0">
                  <a:pos x="299" y="33"/>
                </a:cxn>
                <a:cxn ang="0">
                  <a:pos x="287" y="34"/>
                </a:cxn>
                <a:cxn ang="0">
                  <a:pos x="274" y="36"/>
                </a:cxn>
                <a:cxn ang="0">
                  <a:pos x="260" y="37"/>
                </a:cxn>
                <a:cxn ang="0">
                  <a:pos x="245" y="39"/>
                </a:cxn>
                <a:cxn ang="0">
                  <a:pos x="229" y="39"/>
                </a:cxn>
                <a:cxn ang="0">
                  <a:pos x="213" y="41"/>
                </a:cxn>
                <a:cxn ang="0">
                  <a:pos x="196" y="42"/>
                </a:cxn>
                <a:cxn ang="0">
                  <a:pos x="180" y="43"/>
                </a:cxn>
                <a:cxn ang="0">
                  <a:pos x="163" y="44"/>
                </a:cxn>
                <a:cxn ang="0">
                  <a:pos x="147" y="45"/>
                </a:cxn>
                <a:cxn ang="0">
                  <a:pos x="130" y="46"/>
                </a:cxn>
                <a:cxn ang="0">
                  <a:pos x="114" y="47"/>
                </a:cxn>
                <a:cxn ang="0">
                  <a:pos x="98" y="47"/>
                </a:cxn>
                <a:cxn ang="0">
                  <a:pos x="84" y="47"/>
                </a:cxn>
                <a:cxn ang="0">
                  <a:pos x="71" y="47"/>
                </a:cxn>
                <a:cxn ang="0">
                  <a:pos x="58" y="45"/>
                </a:cxn>
                <a:cxn ang="0">
                  <a:pos x="47" y="44"/>
                </a:cxn>
                <a:cxn ang="0">
                  <a:pos x="37" y="42"/>
                </a:cxn>
                <a:cxn ang="0">
                  <a:pos x="28" y="40"/>
                </a:cxn>
                <a:cxn ang="0">
                  <a:pos x="20" y="39"/>
                </a:cxn>
                <a:cxn ang="0">
                  <a:pos x="15" y="36"/>
                </a:cxn>
                <a:cxn ang="0">
                  <a:pos x="9" y="34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2" y="17"/>
                </a:cxn>
                <a:cxn ang="0">
                  <a:pos x="10" y="12"/>
                </a:cxn>
                <a:cxn ang="0">
                  <a:pos x="15" y="9"/>
                </a:cxn>
                <a:cxn ang="0">
                  <a:pos x="21" y="6"/>
                </a:cxn>
                <a:cxn ang="0">
                  <a:pos x="29" y="4"/>
                </a:cxn>
                <a:cxn ang="0">
                  <a:pos x="38" y="3"/>
                </a:cxn>
                <a:cxn ang="0">
                  <a:pos x="48" y="1"/>
                </a:cxn>
                <a:cxn ang="0">
                  <a:pos x="59" y="0"/>
                </a:cxn>
                <a:cxn ang="0">
                  <a:pos x="72" y="0"/>
                </a:cxn>
                <a:cxn ang="0">
                  <a:pos x="85" y="0"/>
                </a:cxn>
                <a:cxn ang="0">
                  <a:pos x="99" y="0"/>
                </a:cxn>
                <a:cxn ang="0">
                  <a:pos x="114" y="1"/>
                </a:cxn>
                <a:cxn ang="0">
                  <a:pos x="131" y="2"/>
                </a:cxn>
                <a:cxn ang="0">
                  <a:pos x="147" y="4"/>
                </a:cxn>
                <a:cxn ang="0">
                  <a:pos x="164" y="5"/>
                </a:cxn>
                <a:cxn ang="0">
                  <a:pos x="180" y="7"/>
                </a:cxn>
                <a:cxn ang="0">
                  <a:pos x="196" y="9"/>
                </a:cxn>
                <a:cxn ang="0">
                  <a:pos x="213" y="11"/>
                </a:cxn>
                <a:cxn ang="0">
                  <a:pos x="229" y="13"/>
                </a:cxn>
                <a:cxn ang="0">
                  <a:pos x="245" y="15"/>
                </a:cxn>
                <a:cxn ang="0">
                  <a:pos x="260" y="17"/>
                </a:cxn>
                <a:cxn ang="0">
                  <a:pos x="274" y="19"/>
                </a:cxn>
                <a:cxn ang="0">
                  <a:pos x="287" y="20"/>
                </a:cxn>
                <a:cxn ang="0">
                  <a:pos x="299" y="22"/>
                </a:cxn>
                <a:cxn ang="0">
                  <a:pos x="309" y="24"/>
                </a:cxn>
                <a:cxn ang="0">
                  <a:pos x="319" y="25"/>
                </a:cxn>
                <a:cxn ang="0">
                  <a:pos x="326" y="26"/>
                </a:cxn>
                <a:cxn ang="0">
                  <a:pos x="334" y="28"/>
                </a:cxn>
                <a:cxn ang="0">
                  <a:pos x="336" y="28"/>
                </a:cxn>
              </a:cxnLst>
              <a:rect l="0" t="0" r="r" b="b"/>
              <a:pathLst>
                <a:path w="336" h="47">
                  <a:moveTo>
                    <a:pt x="336" y="28"/>
                  </a:moveTo>
                  <a:lnTo>
                    <a:pt x="335" y="28"/>
                  </a:lnTo>
                  <a:lnTo>
                    <a:pt x="334" y="28"/>
                  </a:lnTo>
                  <a:lnTo>
                    <a:pt x="331" y="29"/>
                  </a:lnTo>
                  <a:lnTo>
                    <a:pt x="327" y="29"/>
                  </a:lnTo>
                  <a:lnTo>
                    <a:pt x="326" y="29"/>
                  </a:lnTo>
                  <a:lnTo>
                    <a:pt x="324" y="30"/>
                  </a:lnTo>
                  <a:lnTo>
                    <a:pt x="321" y="30"/>
                  </a:lnTo>
                  <a:lnTo>
                    <a:pt x="319" y="30"/>
                  </a:lnTo>
                  <a:lnTo>
                    <a:pt x="315" y="30"/>
                  </a:lnTo>
                  <a:lnTo>
                    <a:pt x="312" y="31"/>
                  </a:lnTo>
                  <a:lnTo>
                    <a:pt x="309" y="31"/>
                  </a:lnTo>
                  <a:lnTo>
                    <a:pt x="306" y="32"/>
                  </a:lnTo>
                  <a:lnTo>
                    <a:pt x="303" y="32"/>
                  </a:lnTo>
                  <a:lnTo>
                    <a:pt x="299" y="33"/>
                  </a:lnTo>
                  <a:lnTo>
                    <a:pt x="295" y="33"/>
                  </a:lnTo>
                  <a:lnTo>
                    <a:pt x="291" y="33"/>
                  </a:lnTo>
                  <a:lnTo>
                    <a:pt x="287" y="34"/>
                  </a:lnTo>
                  <a:lnTo>
                    <a:pt x="283" y="34"/>
                  </a:lnTo>
                  <a:lnTo>
                    <a:pt x="279" y="35"/>
                  </a:lnTo>
                  <a:lnTo>
                    <a:pt x="274" y="36"/>
                  </a:lnTo>
                  <a:lnTo>
                    <a:pt x="269" y="36"/>
                  </a:lnTo>
                  <a:lnTo>
                    <a:pt x="265" y="37"/>
                  </a:lnTo>
                  <a:lnTo>
                    <a:pt x="260" y="37"/>
                  </a:lnTo>
                  <a:lnTo>
                    <a:pt x="255" y="38"/>
                  </a:lnTo>
                  <a:lnTo>
                    <a:pt x="249" y="38"/>
                  </a:lnTo>
                  <a:lnTo>
                    <a:pt x="245" y="39"/>
                  </a:lnTo>
                  <a:lnTo>
                    <a:pt x="240" y="39"/>
                  </a:lnTo>
                  <a:lnTo>
                    <a:pt x="235" y="39"/>
                  </a:lnTo>
                  <a:lnTo>
                    <a:pt x="229" y="39"/>
                  </a:lnTo>
                  <a:lnTo>
                    <a:pt x="224" y="40"/>
                  </a:lnTo>
                  <a:lnTo>
                    <a:pt x="219" y="40"/>
                  </a:lnTo>
                  <a:lnTo>
                    <a:pt x="213" y="41"/>
                  </a:lnTo>
                  <a:lnTo>
                    <a:pt x="208" y="41"/>
                  </a:lnTo>
                  <a:lnTo>
                    <a:pt x="202" y="41"/>
                  </a:lnTo>
                  <a:lnTo>
                    <a:pt x="196" y="42"/>
                  </a:lnTo>
                  <a:lnTo>
                    <a:pt x="191" y="42"/>
                  </a:lnTo>
                  <a:lnTo>
                    <a:pt x="185" y="42"/>
                  </a:lnTo>
                  <a:lnTo>
                    <a:pt x="180" y="43"/>
                  </a:lnTo>
                  <a:lnTo>
                    <a:pt x="174" y="43"/>
                  </a:lnTo>
                  <a:lnTo>
                    <a:pt x="169" y="44"/>
                  </a:lnTo>
                  <a:lnTo>
                    <a:pt x="163" y="44"/>
                  </a:lnTo>
                  <a:lnTo>
                    <a:pt x="157" y="45"/>
                  </a:lnTo>
                  <a:lnTo>
                    <a:pt x="152" y="45"/>
                  </a:lnTo>
                  <a:lnTo>
                    <a:pt x="147" y="45"/>
                  </a:lnTo>
                  <a:lnTo>
                    <a:pt x="141" y="45"/>
                  </a:lnTo>
                  <a:lnTo>
                    <a:pt x="135" y="46"/>
                  </a:lnTo>
                  <a:lnTo>
                    <a:pt x="130" y="46"/>
                  </a:lnTo>
                  <a:lnTo>
                    <a:pt x="125" y="46"/>
                  </a:lnTo>
                  <a:lnTo>
                    <a:pt x="119" y="46"/>
                  </a:lnTo>
                  <a:lnTo>
                    <a:pt x="114" y="47"/>
                  </a:lnTo>
                  <a:lnTo>
                    <a:pt x="109" y="47"/>
                  </a:lnTo>
                  <a:lnTo>
                    <a:pt x="104" y="47"/>
                  </a:lnTo>
                  <a:lnTo>
                    <a:pt x="98" y="47"/>
                  </a:lnTo>
                  <a:lnTo>
                    <a:pt x="94" y="47"/>
                  </a:lnTo>
                  <a:lnTo>
                    <a:pt x="89" y="47"/>
                  </a:lnTo>
                  <a:lnTo>
                    <a:pt x="84" y="47"/>
                  </a:lnTo>
                  <a:lnTo>
                    <a:pt x="79" y="47"/>
                  </a:lnTo>
                  <a:lnTo>
                    <a:pt x="75" y="47"/>
                  </a:lnTo>
                  <a:lnTo>
                    <a:pt x="71" y="47"/>
                  </a:lnTo>
                  <a:lnTo>
                    <a:pt x="67" y="47"/>
                  </a:lnTo>
                  <a:lnTo>
                    <a:pt x="63" y="46"/>
                  </a:lnTo>
                  <a:lnTo>
                    <a:pt x="58" y="45"/>
                  </a:lnTo>
                  <a:lnTo>
                    <a:pt x="55" y="45"/>
                  </a:lnTo>
                  <a:lnTo>
                    <a:pt x="51" y="44"/>
                  </a:lnTo>
                  <a:lnTo>
                    <a:pt x="47" y="44"/>
                  </a:lnTo>
                  <a:lnTo>
                    <a:pt x="44" y="43"/>
                  </a:lnTo>
                  <a:lnTo>
                    <a:pt x="40" y="43"/>
                  </a:lnTo>
                  <a:lnTo>
                    <a:pt x="37" y="42"/>
                  </a:lnTo>
                  <a:lnTo>
                    <a:pt x="35" y="41"/>
                  </a:lnTo>
                  <a:lnTo>
                    <a:pt x="31" y="41"/>
                  </a:lnTo>
                  <a:lnTo>
                    <a:pt x="28" y="40"/>
                  </a:lnTo>
                  <a:lnTo>
                    <a:pt x="26" y="39"/>
                  </a:lnTo>
                  <a:lnTo>
                    <a:pt x="23" y="39"/>
                  </a:lnTo>
                  <a:lnTo>
                    <a:pt x="20" y="39"/>
                  </a:lnTo>
                  <a:lnTo>
                    <a:pt x="18" y="38"/>
                  </a:lnTo>
                  <a:lnTo>
                    <a:pt x="17" y="37"/>
                  </a:lnTo>
                  <a:lnTo>
                    <a:pt x="15" y="36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4" y="15"/>
                  </a:lnTo>
                  <a:lnTo>
                    <a:pt x="6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8" y="8"/>
                  </a:lnTo>
                  <a:lnTo>
                    <a:pt x="19" y="7"/>
                  </a:lnTo>
                  <a:lnTo>
                    <a:pt x="21" y="6"/>
                  </a:lnTo>
                  <a:lnTo>
                    <a:pt x="23" y="5"/>
                  </a:lnTo>
                  <a:lnTo>
                    <a:pt x="26" y="5"/>
                  </a:lnTo>
                  <a:lnTo>
                    <a:pt x="29" y="4"/>
                  </a:lnTo>
                  <a:lnTo>
                    <a:pt x="32" y="4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8" y="1"/>
                  </a:lnTo>
                  <a:lnTo>
                    <a:pt x="52" y="1"/>
                  </a:lnTo>
                  <a:lnTo>
                    <a:pt x="56" y="1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5" y="1"/>
                  </a:lnTo>
                  <a:lnTo>
                    <a:pt x="110" y="1"/>
                  </a:lnTo>
                  <a:lnTo>
                    <a:pt x="114" y="1"/>
                  </a:lnTo>
                  <a:lnTo>
                    <a:pt x="120" y="1"/>
                  </a:lnTo>
                  <a:lnTo>
                    <a:pt x="125" y="1"/>
                  </a:lnTo>
                  <a:lnTo>
                    <a:pt x="131" y="2"/>
                  </a:lnTo>
                  <a:lnTo>
                    <a:pt x="135" y="3"/>
                  </a:lnTo>
                  <a:lnTo>
                    <a:pt x="141" y="3"/>
                  </a:lnTo>
                  <a:lnTo>
                    <a:pt x="147" y="4"/>
                  </a:lnTo>
                  <a:lnTo>
                    <a:pt x="152" y="4"/>
                  </a:lnTo>
                  <a:lnTo>
                    <a:pt x="158" y="4"/>
                  </a:lnTo>
                  <a:lnTo>
                    <a:pt x="164" y="5"/>
                  </a:lnTo>
                  <a:lnTo>
                    <a:pt x="170" y="5"/>
                  </a:lnTo>
                  <a:lnTo>
                    <a:pt x="174" y="6"/>
                  </a:lnTo>
                  <a:lnTo>
                    <a:pt x="180" y="7"/>
                  </a:lnTo>
                  <a:lnTo>
                    <a:pt x="186" y="7"/>
                  </a:lnTo>
                  <a:lnTo>
                    <a:pt x="191" y="8"/>
                  </a:lnTo>
                  <a:lnTo>
                    <a:pt x="196" y="9"/>
                  </a:lnTo>
                  <a:lnTo>
                    <a:pt x="202" y="9"/>
                  </a:lnTo>
                  <a:lnTo>
                    <a:pt x="208" y="10"/>
                  </a:lnTo>
                  <a:lnTo>
                    <a:pt x="213" y="11"/>
                  </a:lnTo>
                  <a:lnTo>
                    <a:pt x="219" y="11"/>
                  </a:lnTo>
                  <a:lnTo>
                    <a:pt x="224" y="12"/>
                  </a:lnTo>
                  <a:lnTo>
                    <a:pt x="229" y="13"/>
                  </a:lnTo>
                  <a:lnTo>
                    <a:pt x="235" y="14"/>
                  </a:lnTo>
                  <a:lnTo>
                    <a:pt x="240" y="14"/>
                  </a:lnTo>
                  <a:lnTo>
                    <a:pt x="245" y="15"/>
                  </a:lnTo>
                  <a:lnTo>
                    <a:pt x="249" y="16"/>
                  </a:lnTo>
                  <a:lnTo>
                    <a:pt x="255" y="16"/>
                  </a:lnTo>
                  <a:lnTo>
                    <a:pt x="260" y="17"/>
                  </a:lnTo>
                  <a:lnTo>
                    <a:pt x="265" y="17"/>
                  </a:lnTo>
                  <a:lnTo>
                    <a:pt x="269" y="18"/>
                  </a:lnTo>
                  <a:lnTo>
                    <a:pt x="274" y="19"/>
                  </a:lnTo>
                  <a:lnTo>
                    <a:pt x="279" y="19"/>
                  </a:lnTo>
                  <a:lnTo>
                    <a:pt x="283" y="20"/>
                  </a:lnTo>
                  <a:lnTo>
                    <a:pt x="287" y="20"/>
                  </a:lnTo>
                  <a:lnTo>
                    <a:pt x="291" y="21"/>
                  </a:lnTo>
                  <a:lnTo>
                    <a:pt x="295" y="21"/>
                  </a:lnTo>
                  <a:lnTo>
                    <a:pt x="299" y="22"/>
                  </a:lnTo>
                  <a:lnTo>
                    <a:pt x="303" y="22"/>
                  </a:lnTo>
                  <a:lnTo>
                    <a:pt x="306" y="23"/>
                  </a:lnTo>
                  <a:lnTo>
                    <a:pt x="309" y="24"/>
                  </a:lnTo>
                  <a:lnTo>
                    <a:pt x="312" y="24"/>
                  </a:lnTo>
                  <a:lnTo>
                    <a:pt x="315" y="24"/>
                  </a:lnTo>
                  <a:lnTo>
                    <a:pt x="319" y="25"/>
                  </a:lnTo>
                  <a:lnTo>
                    <a:pt x="321" y="25"/>
                  </a:lnTo>
                  <a:lnTo>
                    <a:pt x="324" y="26"/>
                  </a:lnTo>
                  <a:lnTo>
                    <a:pt x="326" y="26"/>
                  </a:lnTo>
                  <a:lnTo>
                    <a:pt x="327" y="27"/>
                  </a:lnTo>
                  <a:lnTo>
                    <a:pt x="331" y="27"/>
                  </a:lnTo>
                  <a:lnTo>
                    <a:pt x="334" y="28"/>
                  </a:lnTo>
                  <a:lnTo>
                    <a:pt x="335" y="28"/>
                  </a:lnTo>
                  <a:lnTo>
                    <a:pt x="336" y="28"/>
                  </a:lnTo>
                  <a:lnTo>
                    <a:pt x="336" y="28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6" name="Freeform 47"/>
            <p:cNvSpPr>
              <a:spLocks/>
            </p:cNvSpPr>
            <p:nvPr/>
          </p:nvSpPr>
          <p:spPr bwMode="auto">
            <a:xfrm>
              <a:off x="1049" y="772"/>
              <a:ext cx="224" cy="274"/>
            </a:xfrm>
            <a:custGeom>
              <a:avLst/>
              <a:gdLst/>
              <a:ahLst/>
              <a:cxnLst>
                <a:cxn ang="0">
                  <a:pos x="222" y="257"/>
                </a:cxn>
                <a:cxn ang="0">
                  <a:pos x="218" y="250"/>
                </a:cxn>
                <a:cxn ang="0">
                  <a:pos x="214" y="244"/>
                </a:cxn>
                <a:cxn ang="0">
                  <a:pos x="209" y="236"/>
                </a:cxn>
                <a:cxn ang="0">
                  <a:pos x="202" y="227"/>
                </a:cxn>
                <a:cxn ang="0">
                  <a:pos x="196" y="217"/>
                </a:cxn>
                <a:cxn ang="0">
                  <a:pos x="188" y="207"/>
                </a:cxn>
                <a:cxn ang="0">
                  <a:pos x="180" y="194"/>
                </a:cxn>
                <a:cxn ang="0">
                  <a:pos x="172" y="182"/>
                </a:cxn>
                <a:cxn ang="0">
                  <a:pos x="162" y="170"/>
                </a:cxn>
                <a:cxn ang="0">
                  <a:pos x="153" y="156"/>
                </a:cxn>
                <a:cxn ang="0">
                  <a:pos x="143" y="142"/>
                </a:cxn>
                <a:cxn ang="0">
                  <a:pos x="133" y="129"/>
                </a:cxn>
                <a:cxn ang="0">
                  <a:pos x="123" y="115"/>
                </a:cxn>
                <a:cxn ang="0">
                  <a:pos x="113" y="102"/>
                </a:cxn>
                <a:cxn ang="0">
                  <a:pos x="103" y="89"/>
                </a:cxn>
                <a:cxn ang="0">
                  <a:pos x="93" y="76"/>
                </a:cxn>
                <a:cxn ang="0">
                  <a:pos x="83" y="64"/>
                </a:cxn>
                <a:cxn ang="0">
                  <a:pos x="73" y="54"/>
                </a:cxn>
                <a:cxn ang="0">
                  <a:pos x="65" y="43"/>
                </a:cxn>
                <a:cxn ang="0">
                  <a:pos x="56" y="34"/>
                </a:cxn>
                <a:cxn ang="0">
                  <a:pos x="47" y="26"/>
                </a:cxn>
                <a:cxn ang="0">
                  <a:pos x="41" y="19"/>
                </a:cxn>
                <a:cxn ang="0">
                  <a:pos x="34" y="14"/>
                </a:cxn>
                <a:cxn ang="0">
                  <a:pos x="27" y="9"/>
                </a:cxn>
                <a:cxn ang="0">
                  <a:pos x="20" y="4"/>
                </a:cxn>
                <a:cxn ang="0">
                  <a:pos x="11" y="1"/>
                </a:cxn>
                <a:cxn ang="0">
                  <a:pos x="5" y="1"/>
                </a:cxn>
                <a:cxn ang="0">
                  <a:pos x="1" y="5"/>
                </a:cxn>
                <a:cxn ang="0">
                  <a:pos x="0" y="13"/>
                </a:cxn>
                <a:cxn ang="0">
                  <a:pos x="1" y="19"/>
                </a:cxn>
                <a:cxn ang="0">
                  <a:pos x="2" y="25"/>
                </a:cxn>
                <a:cxn ang="0">
                  <a:pos x="4" y="32"/>
                </a:cxn>
                <a:cxn ang="0">
                  <a:pos x="7" y="38"/>
                </a:cxn>
                <a:cxn ang="0">
                  <a:pos x="11" y="46"/>
                </a:cxn>
                <a:cxn ang="0">
                  <a:pos x="15" y="55"/>
                </a:cxn>
                <a:cxn ang="0">
                  <a:pos x="22" y="64"/>
                </a:cxn>
                <a:cxn ang="0">
                  <a:pos x="27" y="73"/>
                </a:cxn>
                <a:cxn ang="0">
                  <a:pos x="34" y="82"/>
                </a:cxn>
                <a:cxn ang="0">
                  <a:pos x="43" y="93"/>
                </a:cxn>
                <a:cxn ang="0">
                  <a:pos x="50" y="104"/>
                </a:cxn>
                <a:cxn ang="0">
                  <a:pos x="59" y="115"/>
                </a:cxn>
                <a:cxn ang="0">
                  <a:pos x="68" y="127"/>
                </a:cxn>
                <a:cxn ang="0">
                  <a:pos x="78" y="137"/>
                </a:cxn>
                <a:cxn ang="0">
                  <a:pos x="88" y="150"/>
                </a:cxn>
                <a:cxn ang="0">
                  <a:pos x="98" y="160"/>
                </a:cxn>
                <a:cxn ang="0">
                  <a:pos x="107" y="172"/>
                </a:cxn>
                <a:cxn ang="0">
                  <a:pos x="118" y="183"/>
                </a:cxn>
                <a:cxn ang="0">
                  <a:pos x="128" y="194"/>
                </a:cxn>
                <a:cxn ang="0">
                  <a:pos x="138" y="205"/>
                </a:cxn>
                <a:cxn ang="0">
                  <a:pos x="147" y="215"/>
                </a:cxn>
                <a:cxn ang="0">
                  <a:pos x="156" y="226"/>
                </a:cxn>
                <a:cxn ang="0">
                  <a:pos x="165" y="235"/>
                </a:cxn>
                <a:cxn ang="0">
                  <a:pos x="174" y="244"/>
                </a:cxn>
                <a:cxn ang="0">
                  <a:pos x="181" y="252"/>
                </a:cxn>
                <a:cxn ang="0">
                  <a:pos x="189" y="260"/>
                </a:cxn>
                <a:cxn ang="0">
                  <a:pos x="196" y="267"/>
                </a:cxn>
                <a:cxn ang="0">
                  <a:pos x="201" y="272"/>
                </a:cxn>
                <a:cxn ang="0">
                  <a:pos x="224" y="259"/>
                </a:cxn>
              </a:cxnLst>
              <a:rect l="0" t="0" r="r" b="b"/>
              <a:pathLst>
                <a:path w="224" h="274">
                  <a:moveTo>
                    <a:pt x="224" y="259"/>
                  </a:moveTo>
                  <a:lnTo>
                    <a:pt x="223" y="258"/>
                  </a:lnTo>
                  <a:lnTo>
                    <a:pt x="222" y="257"/>
                  </a:lnTo>
                  <a:lnTo>
                    <a:pt x="221" y="254"/>
                  </a:lnTo>
                  <a:lnTo>
                    <a:pt x="219" y="252"/>
                  </a:lnTo>
                  <a:lnTo>
                    <a:pt x="218" y="250"/>
                  </a:lnTo>
                  <a:lnTo>
                    <a:pt x="217" y="249"/>
                  </a:lnTo>
                  <a:lnTo>
                    <a:pt x="216" y="246"/>
                  </a:lnTo>
                  <a:lnTo>
                    <a:pt x="214" y="244"/>
                  </a:lnTo>
                  <a:lnTo>
                    <a:pt x="213" y="241"/>
                  </a:lnTo>
                  <a:lnTo>
                    <a:pt x="211" y="239"/>
                  </a:lnTo>
                  <a:lnTo>
                    <a:pt x="209" y="236"/>
                  </a:lnTo>
                  <a:lnTo>
                    <a:pt x="207" y="233"/>
                  </a:lnTo>
                  <a:lnTo>
                    <a:pt x="204" y="231"/>
                  </a:lnTo>
                  <a:lnTo>
                    <a:pt x="202" y="227"/>
                  </a:lnTo>
                  <a:lnTo>
                    <a:pt x="200" y="224"/>
                  </a:lnTo>
                  <a:lnTo>
                    <a:pt x="199" y="221"/>
                  </a:lnTo>
                  <a:lnTo>
                    <a:pt x="196" y="217"/>
                  </a:lnTo>
                  <a:lnTo>
                    <a:pt x="194" y="213"/>
                  </a:lnTo>
                  <a:lnTo>
                    <a:pt x="191" y="210"/>
                  </a:lnTo>
                  <a:lnTo>
                    <a:pt x="188" y="207"/>
                  </a:lnTo>
                  <a:lnTo>
                    <a:pt x="185" y="203"/>
                  </a:lnTo>
                  <a:lnTo>
                    <a:pt x="183" y="199"/>
                  </a:lnTo>
                  <a:lnTo>
                    <a:pt x="180" y="194"/>
                  </a:lnTo>
                  <a:lnTo>
                    <a:pt x="178" y="191"/>
                  </a:lnTo>
                  <a:lnTo>
                    <a:pt x="175" y="187"/>
                  </a:lnTo>
                  <a:lnTo>
                    <a:pt x="172" y="182"/>
                  </a:lnTo>
                  <a:lnTo>
                    <a:pt x="169" y="178"/>
                  </a:lnTo>
                  <a:lnTo>
                    <a:pt x="166" y="174"/>
                  </a:lnTo>
                  <a:lnTo>
                    <a:pt x="162" y="170"/>
                  </a:lnTo>
                  <a:lnTo>
                    <a:pt x="160" y="165"/>
                  </a:lnTo>
                  <a:lnTo>
                    <a:pt x="156" y="160"/>
                  </a:lnTo>
                  <a:lnTo>
                    <a:pt x="153" y="156"/>
                  </a:lnTo>
                  <a:lnTo>
                    <a:pt x="149" y="152"/>
                  </a:lnTo>
                  <a:lnTo>
                    <a:pt x="146" y="147"/>
                  </a:lnTo>
                  <a:lnTo>
                    <a:pt x="143" y="142"/>
                  </a:lnTo>
                  <a:lnTo>
                    <a:pt x="140" y="138"/>
                  </a:lnTo>
                  <a:lnTo>
                    <a:pt x="137" y="134"/>
                  </a:lnTo>
                  <a:lnTo>
                    <a:pt x="133" y="129"/>
                  </a:lnTo>
                  <a:lnTo>
                    <a:pt x="129" y="124"/>
                  </a:lnTo>
                  <a:lnTo>
                    <a:pt x="126" y="119"/>
                  </a:lnTo>
                  <a:lnTo>
                    <a:pt x="123" y="115"/>
                  </a:lnTo>
                  <a:lnTo>
                    <a:pt x="120" y="111"/>
                  </a:lnTo>
                  <a:lnTo>
                    <a:pt x="116" y="106"/>
                  </a:lnTo>
                  <a:lnTo>
                    <a:pt x="113" y="102"/>
                  </a:lnTo>
                  <a:lnTo>
                    <a:pt x="109" y="97"/>
                  </a:lnTo>
                  <a:lnTo>
                    <a:pt x="106" y="93"/>
                  </a:lnTo>
                  <a:lnTo>
                    <a:pt x="103" y="89"/>
                  </a:lnTo>
                  <a:lnTo>
                    <a:pt x="100" y="84"/>
                  </a:lnTo>
                  <a:lnTo>
                    <a:pt x="96" y="80"/>
                  </a:lnTo>
                  <a:lnTo>
                    <a:pt x="93" y="76"/>
                  </a:lnTo>
                  <a:lnTo>
                    <a:pt x="89" y="72"/>
                  </a:lnTo>
                  <a:lnTo>
                    <a:pt x="86" y="69"/>
                  </a:lnTo>
                  <a:lnTo>
                    <a:pt x="83" y="64"/>
                  </a:lnTo>
                  <a:lnTo>
                    <a:pt x="80" y="60"/>
                  </a:lnTo>
                  <a:lnTo>
                    <a:pt x="77" y="56"/>
                  </a:lnTo>
                  <a:lnTo>
                    <a:pt x="73" y="54"/>
                  </a:lnTo>
                  <a:lnTo>
                    <a:pt x="70" y="50"/>
                  </a:lnTo>
                  <a:lnTo>
                    <a:pt x="67" y="46"/>
                  </a:lnTo>
                  <a:lnTo>
                    <a:pt x="65" y="43"/>
                  </a:lnTo>
                  <a:lnTo>
                    <a:pt x="62" y="40"/>
                  </a:lnTo>
                  <a:lnTo>
                    <a:pt x="59" y="37"/>
                  </a:lnTo>
                  <a:lnTo>
                    <a:pt x="56" y="34"/>
                  </a:lnTo>
                  <a:lnTo>
                    <a:pt x="53" y="31"/>
                  </a:lnTo>
                  <a:lnTo>
                    <a:pt x="50" y="29"/>
                  </a:lnTo>
                  <a:lnTo>
                    <a:pt x="47" y="26"/>
                  </a:lnTo>
                  <a:lnTo>
                    <a:pt x="46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38" y="18"/>
                  </a:lnTo>
                  <a:lnTo>
                    <a:pt x="36" y="16"/>
                  </a:lnTo>
                  <a:lnTo>
                    <a:pt x="34" y="14"/>
                  </a:lnTo>
                  <a:lnTo>
                    <a:pt x="32" y="12"/>
                  </a:lnTo>
                  <a:lnTo>
                    <a:pt x="29" y="11"/>
                  </a:lnTo>
                  <a:lnTo>
                    <a:pt x="27" y="9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0" y="4"/>
                  </a:lnTo>
                  <a:lnTo>
                    <a:pt x="17" y="3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6" y="36"/>
                  </a:lnTo>
                  <a:lnTo>
                    <a:pt x="7" y="38"/>
                  </a:lnTo>
                  <a:lnTo>
                    <a:pt x="8" y="41"/>
                  </a:lnTo>
                  <a:lnTo>
                    <a:pt x="9" y="43"/>
                  </a:lnTo>
                  <a:lnTo>
                    <a:pt x="11" y="46"/>
                  </a:lnTo>
                  <a:lnTo>
                    <a:pt x="12" y="49"/>
                  </a:lnTo>
                  <a:lnTo>
                    <a:pt x="14" y="52"/>
                  </a:lnTo>
                  <a:lnTo>
                    <a:pt x="15" y="55"/>
                  </a:lnTo>
                  <a:lnTo>
                    <a:pt x="17" y="57"/>
                  </a:lnTo>
                  <a:lnTo>
                    <a:pt x="20" y="60"/>
                  </a:lnTo>
                  <a:lnTo>
                    <a:pt x="22" y="64"/>
                  </a:lnTo>
                  <a:lnTo>
                    <a:pt x="24" y="67"/>
                  </a:lnTo>
                  <a:lnTo>
                    <a:pt x="26" y="70"/>
                  </a:lnTo>
                  <a:lnTo>
                    <a:pt x="27" y="73"/>
                  </a:lnTo>
                  <a:lnTo>
                    <a:pt x="29" y="76"/>
                  </a:lnTo>
                  <a:lnTo>
                    <a:pt x="32" y="79"/>
                  </a:lnTo>
                  <a:lnTo>
                    <a:pt x="34" y="82"/>
                  </a:lnTo>
                  <a:lnTo>
                    <a:pt x="37" y="86"/>
                  </a:lnTo>
                  <a:lnTo>
                    <a:pt x="40" y="90"/>
                  </a:lnTo>
                  <a:lnTo>
                    <a:pt x="43" y="93"/>
                  </a:lnTo>
                  <a:lnTo>
                    <a:pt x="45" y="96"/>
                  </a:lnTo>
                  <a:lnTo>
                    <a:pt x="47" y="100"/>
                  </a:lnTo>
                  <a:lnTo>
                    <a:pt x="50" y="104"/>
                  </a:lnTo>
                  <a:lnTo>
                    <a:pt x="53" y="108"/>
                  </a:lnTo>
                  <a:lnTo>
                    <a:pt x="56" y="112"/>
                  </a:lnTo>
                  <a:lnTo>
                    <a:pt x="59" y="115"/>
                  </a:lnTo>
                  <a:lnTo>
                    <a:pt x="63" y="119"/>
                  </a:lnTo>
                  <a:lnTo>
                    <a:pt x="65" y="122"/>
                  </a:lnTo>
                  <a:lnTo>
                    <a:pt x="68" y="127"/>
                  </a:lnTo>
                  <a:lnTo>
                    <a:pt x="72" y="130"/>
                  </a:lnTo>
                  <a:lnTo>
                    <a:pt x="75" y="134"/>
                  </a:lnTo>
                  <a:lnTo>
                    <a:pt x="78" y="137"/>
                  </a:lnTo>
                  <a:lnTo>
                    <a:pt x="82" y="141"/>
                  </a:lnTo>
                  <a:lnTo>
                    <a:pt x="85" y="145"/>
                  </a:lnTo>
                  <a:lnTo>
                    <a:pt x="88" y="150"/>
                  </a:lnTo>
                  <a:lnTo>
                    <a:pt x="91" y="153"/>
                  </a:lnTo>
                  <a:lnTo>
                    <a:pt x="94" y="156"/>
                  </a:lnTo>
                  <a:lnTo>
                    <a:pt x="98" y="160"/>
                  </a:lnTo>
                  <a:lnTo>
                    <a:pt x="102" y="165"/>
                  </a:lnTo>
                  <a:lnTo>
                    <a:pt x="104" y="168"/>
                  </a:lnTo>
                  <a:lnTo>
                    <a:pt x="107" y="172"/>
                  </a:lnTo>
                  <a:lnTo>
                    <a:pt x="111" y="176"/>
                  </a:lnTo>
                  <a:lnTo>
                    <a:pt x="115" y="180"/>
                  </a:lnTo>
                  <a:lnTo>
                    <a:pt x="118" y="183"/>
                  </a:lnTo>
                  <a:lnTo>
                    <a:pt x="121" y="187"/>
                  </a:lnTo>
                  <a:lnTo>
                    <a:pt x="124" y="191"/>
                  </a:lnTo>
                  <a:lnTo>
                    <a:pt x="128" y="194"/>
                  </a:lnTo>
                  <a:lnTo>
                    <a:pt x="131" y="197"/>
                  </a:lnTo>
                  <a:lnTo>
                    <a:pt x="134" y="201"/>
                  </a:lnTo>
                  <a:lnTo>
                    <a:pt x="138" y="205"/>
                  </a:lnTo>
                  <a:lnTo>
                    <a:pt x="141" y="209"/>
                  </a:lnTo>
                  <a:lnTo>
                    <a:pt x="143" y="212"/>
                  </a:lnTo>
                  <a:lnTo>
                    <a:pt x="147" y="215"/>
                  </a:lnTo>
                  <a:lnTo>
                    <a:pt x="150" y="218"/>
                  </a:lnTo>
                  <a:lnTo>
                    <a:pt x="153" y="222"/>
                  </a:lnTo>
                  <a:lnTo>
                    <a:pt x="156" y="226"/>
                  </a:lnTo>
                  <a:lnTo>
                    <a:pt x="160" y="229"/>
                  </a:lnTo>
                  <a:lnTo>
                    <a:pt x="162" y="231"/>
                  </a:lnTo>
                  <a:lnTo>
                    <a:pt x="165" y="235"/>
                  </a:lnTo>
                  <a:lnTo>
                    <a:pt x="168" y="238"/>
                  </a:lnTo>
                  <a:lnTo>
                    <a:pt x="171" y="241"/>
                  </a:lnTo>
                  <a:lnTo>
                    <a:pt x="174" y="244"/>
                  </a:lnTo>
                  <a:lnTo>
                    <a:pt x="177" y="247"/>
                  </a:lnTo>
                  <a:lnTo>
                    <a:pt x="179" y="250"/>
                  </a:lnTo>
                  <a:lnTo>
                    <a:pt x="181" y="252"/>
                  </a:lnTo>
                  <a:lnTo>
                    <a:pt x="184" y="254"/>
                  </a:lnTo>
                  <a:lnTo>
                    <a:pt x="187" y="257"/>
                  </a:lnTo>
                  <a:lnTo>
                    <a:pt x="189" y="260"/>
                  </a:lnTo>
                  <a:lnTo>
                    <a:pt x="191" y="262"/>
                  </a:lnTo>
                  <a:lnTo>
                    <a:pt x="193" y="264"/>
                  </a:lnTo>
                  <a:lnTo>
                    <a:pt x="196" y="267"/>
                  </a:lnTo>
                  <a:lnTo>
                    <a:pt x="197" y="269"/>
                  </a:lnTo>
                  <a:lnTo>
                    <a:pt x="200" y="270"/>
                  </a:lnTo>
                  <a:lnTo>
                    <a:pt x="201" y="272"/>
                  </a:lnTo>
                  <a:lnTo>
                    <a:pt x="203" y="274"/>
                  </a:lnTo>
                  <a:lnTo>
                    <a:pt x="224" y="259"/>
                  </a:lnTo>
                  <a:lnTo>
                    <a:pt x="224" y="259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7" name="Freeform 48"/>
            <p:cNvSpPr>
              <a:spLocks/>
            </p:cNvSpPr>
            <p:nvPr/>
          </p:nvSpPr>
          <p:spPr bwMode="auto">
            <a:xfrm>
              <a:off x="1178" y="695"/>
              <a:ext cx="97" cy="328"/>
            </a:xfrm>
            <a:custGeom>
              <a:avLst/>
              <a:gdLst/>
              <a:ahLst/>
              <a:cxnLst>
                <a:cxn ang="0">
                  <a:pos x="96" y="326"/>
                </a:cxn>
                <a:cxn ang="0">
                  <a:pos x="93" y="318"/>
                </a:cxn>
                <a:cxn ang="0">
                  <a:pos x="90" y="311"/>
                </a:cxn>
                <a:cxn ang="0">
                  <a:pos x="87" y="303"/>
                </a:cxn>
                <a:cxn ang="0">
                  <a:pos x="83" y="293"/>
                </a:cxn>
                <a:cxn ang="0">
                  <a:pos x="78" y="282"/>
                </a:cxn>
                <a:cxn ang="0">
                  <a:pos x="73" y="270"/>
                </a:cxn>
                <a:cxn ang="0">
                  <a:pos x="68" y="256"/>
                </a:cxn>
                <a:cxn ang="0">
                  <a:pos x="63" y="242"/>
                </a:cxn>
                <a:cxn ang="0">
                  <a:pos x="57" y="227"/>
                </a:cxn>
                <a:cxn ang="0">
                  <a:pos x="51" y="211"/>
                </a:cxn>
                <a:cxn ang="0">
                  <a:pos x="45" y="195"/>
                </a:cxn>
                <a:cxn ang="0">
                  <a:pos x="39" y="180"/>
                </a:cxn>
                <a:cxn ang="0">
                  <a:pos x="33" y="164"/>
                </a:cxn>
                <a:cxn ang="0">
                  <a:pos x="29" y="148"/>
                </a:cxn>
                <a:cxn ang="0">
                  <a:pos x="23" y="132"/>
                </a:cxn>
                <a:cxn ang="0">
                  <a:pos x="18" y="116"/>
                </a:cxn>
                <a:cxn ang="0">
                  <a:pos x="13" y="101"/>
                </a:cxn>
                <a:cxn ang="0">
                  <a:pos x="10" y="88"/>
                </a:cxn>
                <a:cxn ang="0">
                  <a:pos x="7" y="75"/>
                </a:cxn>
                <a:cxn ang="0">
                  <a:pos x="4" y="62"/>
                </a:cxn>
                <a:cxn ang="0">
                  <a:pos x="2" y="51"/>
                </a:cxn>
                <a:cxn ang="0">
                  <a:pos x="2" y="41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2"/>
                </a:cxn>
                <a:cxn ang="0">
                  <a:pos x="6" y="3"/>
                </a:cxn>
                <a:cxn ang="0">
                  <a:pos x="12" y="0"/>
                </a:cxn>
                <a:cxn ang="0">
                  <a:pos x="17" y="1"/>
                </a:cxn>
                <a:cxn ang="0">
                  <a:pos x="24" y="7"/>
                </a:cxn>
                <a:cxn ang="0">
                  <a:pos x="31" y="16"/>
                </a:cxn>
                <a:cxn ang="0">
                  <a:pos x="34" y="22"/>
                </a:cxn>
                <a:cxn ang="0">
                  <a:pos x="38" y="30"/>
                </a:cxn>
                <a:cxn ang="0">
                  <a:pos x="42" y="38"/>
                </a:cxn>
                <a:cxn ang="0">
                  <a:pos x="46" y="49"/>
                </a:cxn>
                <a:cxn ang="0">
                  <a:pos x="51" y="61"/>
                </a:cxn>
                <a:cxn ang="0">
                  <a:pos x="54" y="74"/>
                </a:cxn>
                <a:cxn ang="0">
                  <a:pos x="58" y="87"/>
                </a:cxn>
                <a:cxn ang="0">
                  <a:pos x="61" y="102"/>
                </a:cxn>
                <a:cxn ang="0">
                  <a:pos x="65" y="117"/>
                </a:cxn>
                <a:cxn ang="0">
                  <a:pos x="68" y="133"/>
                </a:cxn>
                <a:cxn ang="0">
                  <a:pos x="71" y="150"/>
                </a:cxn>
                <a:cxn ang="0">
                  <a:pos x="73" y="167"/>
                </a:cxn>
                <a:cxn ang="0">
                  <a:pos x="77" y="183"/>
                </a:cxn>
                <a:cxn ang="0">
                  <a:pos x="79" y="199"/>
                </a:cxn>
                <a:cxn ang="0">
                  <a:pos x="82" y="216"/>
                </a:cxn>
                <a:cxn ang="0">
                  <a:pos x="85" y="232"/>
                </a:cxn>
                <a:cxn ang="0">
                  <a:pos x="87" y="247"/>
                </a:cxn>
                <a:cxn ang="0">
                  <a:pos x="89" y="261"/>
                </a:cxn>
                <a:cxn ang="0">
                  <a:pos x="90" y="274"/>
                </a:cxn>
                <a:cxn ang="0">
                  <a:pos x="91" y="287"/>
                </a:cxn>
                <a:cxn ang="0">
                  <a:pos x="94" y="298"/>
                </a:cxn>
                <a:cxn ang="0">
                  <a:pos x="94" y="308"/>
                </a:cxn>
                <a:cxn ang="0">
                  <a:pos x="96" y="315"/>
                </a:cxn>
                <a:cxn ang="0">
                  <a:pos x="97" y="323"/>
                </a:cxn>
                <a:cxn ang="0">
                  <a:pos x="97" y="328"/>
                </a:cxn>
              </a:cxnLst>
              <a:rect l="0" t="0" r="r" b="b"/>
              <a:pathLst>
                <a:path w="97" h="328">
                  <a:moveTo>
                    <a:pt x="97" y="328"/>
                  </a:moveTo>
                  <a:lnTo>
                    <a:pt x="97" y="328"/>
                  </a:lnTo>
                  <a:lnTo>
                    <a:pt x="96" y="326"/>
                  </a:lnTo>
                  <a:lnTo>
                    <a:pt x="95" y="324"/>
                  </a:lnTo>
                  <a:lnTo>
                    <a:pt x="94" y="320"/>
                  </a:lnTo>
                  <a:lnTo>
                    <a:pt x="93" y="318"/>
                  </a:lnTo>
                  <a:lnTo>
                    <a:pt x="92" y="316"/>
                  </a:lnTo>
                  <a:lnTo>
                    <a:pt x="91" y="313"/>
                  </a:lnTo>
                  <a:lnTo>
                    <a:pt x="90" y="311"/>
                  </a:lnTo>
                  <a:lnTo>
                    <a:pt x="89" y="308"/>
                  </a:lnTo>
                  <a:lnTo>
                    <a:pt x="88" y="306"/>
                  </a:lnTo>
                  <a:lnTo>
                    <a:pt x="87" y="303"/>
                  </a:lnTo>
                  <a:lnTo>
                    <a:pt x="86" y="300"/>
                  </a:lnTo>
                  <a:lnTo>
                    <a:pt x="84" y="296"/>
                  </a:lnTo>
                  <a:lnTo>
                    <a:pt x="83" y="293"/>
                  </a:lnTo>
                  <a:lnTo>
                    <a:pt x="81" y="289"/>
                  </a:lnTo>
                  <a:lnTo>
                    <a:pt x="80" y="286"/>
                  </a:lnTo>
                  <a:lnTo>
                    <a:pt x="78" y="282"/>
                  </a:lnTo>
                  <a:lnTo>
                    <a:pt x="76" y="278"/>
                  </a:lnTo>
                  <a:lnTo>
                    <a:pt x="75" y="273"/>
                  </a:lnTo>
                  <a:lnTo>
                    <a:pt x="73" y="270"/>
                  </a:lnTo>
                  <a:lnTo>
                    <a:pt x="71" y="265"/>
                  </a:lnTo>
                  <a:lnTo>
                    <a:pt x="70" y="261"/>
                  </a:lnTo>
                  <a:lnTo>
                    <a:pt x="68" y="256"/>
                  </a:lnTo>
                  <a:lnTo>
                    <a:pt x="67" y="251"/>
                  </a:lnTo>
                  <a:lnTo>
                    <a:pt x="64" y="247"/>
                  </a:lnTo>
                  <a:lnTo>
                    <a:pt x="63" y="242"/>
                  </a:lnTo>
                  <a:lnTo>
                    <a:pt x="61" y="237"/>
                  </a:lnTo>
                  <a:lnTo>
                    <a:pt x="59" y="232"/>
                  </a:lnTo>
                  <a:lnTo>
                    <a:pt x="57" y="227"/>
                  </a:lnTo>
                  <a:lnTo>
                    <a:pt x="55" y="222"/>
                  </a:lnTo>
                  <a:lnTo>
                    <a:pt x="52" y="216"/>
                  </a:lnTo>
                  <a:lnTo>
                    <a:pt x="51" y="211"/>
                  </a:lnTo>
                  <a:lnTo>
                    <a:pt x="49" y="207"/>
                  </a:lnTo>
                  <a:lnTo>
                    <a:pt x="47" y="201"/>
                  </a:lnTo>
                  <a:lnTo>
                    <a:pt x="45" y="195"/>
                  </a:lnTo>
                  <a:lnTo>
                    <a:pt x="43" y="191"/>
                  </a:lnTo>
                  <a:lnTo>
                    <a:pt x="41" y="185"/>
                  </a:lnTo>
                  <a:lnTo>
                    <a:pt x="39" y="180"/>
                  </a:lnTo>
                  <a:lnTo>
                    <a:pt x="37" y="174"/>
                  </a:lnTo>
                  <a:lnTo>
                    <a:pt x="35" y="170"/>
                  </a:lnTo>
                  <a:lnTo>
                    <a:pt x="33" y="164"/>
                  </a:lnTo>
                  <a:lnTo>
                    <a:pt x="32" y="158"/>
                  </a:lnTo>
                  <a:lnTo>
                    <a:pt x="30" y="153"/>
                  </a:lnTo>
                  <a:lnTo>
                    <a:pt x="29" y="148"/>
                  </a:lnTo>
                  <a:lnTo>
                    <a:pt x="26" y="143"/>
                  </a:lnTo>
                  <a:lnTo>
                    <a:pt x="25" y="137"/>
                  </a:lnTo>
                  <a:lnTo>
                    <a:pt x="23" y="132"/>
                  </a:lnTo>
                  <a:lnTo>
                    <a:pt x="21" y="127"/>
                  </a:lnTo>
                  <a:lnTo>
                    <a:pt x="19" y="121"/>
                  </a:lnTo>
                  <a:lnTo>
                    <a:pt x="18" y="116"/>
                  </a:lnTo>
                  <a:lnTo>
                    <a:pt x="16" y="112"/>
                  </a:lnTo>
                  <a:lnTo>
                    <a:pt x="15" y="107"/>
                  </a:lnTo>
                  <a:lnTo>
                    <a:pt x="13" y="101"/>
                  </a:lnTo>
                  <a:lnTo>
                    <a:pt x="13" y="96"/>
                  </a:lnTo>
                  <a:lnTo>
                    <a:pt x="12" y="92"/>
                  </a:lnTo>
                  <a:lnTo>
                    <a:pt x="10" y="88"/>
                  </a:lnTo>
                  <a:lnTo>
                    <a:pt x="9" y="83"/>
                  </a:lnTo>
                  <a:lnTo>
                    <a:pt x="8" y="78"/>
                  </a:lnTo>
                  <a:lnTo>
                    <a:pt x="7" y="75"/>
                  </a:lnTo>
                  <a:lnTo>
                    <a:pt x="6" y="71"/>
                  </a:lnTo>
                  <a:lnTo>
                    <a:pt x="5" y="66"/>
                  </a:lnTo>
                  <a:lnTo>
                    <a:pt x="4" y="62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2" y="51"/>
                  </a:lnTo>
                  <a:lnTo>
                    <a:pt x="2" y="47"/>
                  </a:lnTo>
                  <a:lnTo>
                    <a:pt x="2" y="44"/>
                  </a:lnTo>
                  <a:lnTo>
                    <a:pt x="2" y="41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8"/>
                  </a:lnTo>
                  <a:lnTo>
                    <a:pt x="5" y="5"/>
                  </a:lnTo>
                  <a:lnTo>
                    <a:pt x="6" y="3"/>
                  </a:lnTo>
                  <a:lnTo>
                    <a:pt x="8" y="1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9" y="2"/>
                  </a:lnTo>
                  <a:lnTo>
                    <a:pt x="22" y="4"/>
                  </a:lnTo>
                  <a:lnTo>
                    <a:pt x="24" y="7"/>
                  </a:lnTo>
                  <a:lnTo>
                    <a:pt x="27" y="10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2" y="17"/>
                  </a:lnTo>
                  <a:lnTo>
                    <a:pt x="33" y="19"/>
                  </a:lnTo>
                  <a:lnTo>
                    <a:pt x="34" y="22"/>
                  </a:lnTo>
                  <a:lnTo>
                    <a:pt x="35" y="24"/>
                  </a:lnTo>
                  <a:lnTo>
                    <a:pt x="37" y="27"/>
                  </a:lnTo>
                  <a:lnTo>
                    <a:pt x="38" y="30"/>
                  </a:lnTo>
                  <a:lnTo>
                    <a:pt x="40" y="33"/>
                  </a:lnTo>
                  <a:lnTo>
                    <a:pt x="41" y="36"/>
                  </a:lnTo>
                  <a:lnTo>
                    <a:pt x="42" y="38"/>
                  </a:lnTo>
                  <a:lnTo>
                    <a:pt x="44" y="42"/>
                  </a:lnTo>
                  <a:lnTo>
                    <a:pt x="45" y="46"/>
                  </a:lnTo>
                  <a:lnTo>
                    <a:pt x="46" y="49"/>
                  </a:lnTo>
                  <a:lnTo>
                    <a:pt x="48" y="53"/>
                  </a:lnTo>
                  <a:lnTo>
                    <a:pt x="49" y="56"/>
                  </a:lnTo>
                  <a:lnTo>
                    <a:pt x="51" y="61"/>
                  </a:lnTo>
                  <a:lnTo>
                    <a:pt x="52" y="65"/>
                  </a:lnTo>
                  <a:lnTo>
                    <a:pt x="52" y="69"/>
                  </a:lnTo>
                  <a:lnTo>
                    <a:pt x="54" y="74"/>
                  </a:lnTo>
                  <a:lnTo>
                    <a:pt x="55" y="77"/>
                  </a:lnTo>
                  <a:lnTo>
                    <a:pt x="56" y="82"/>
                  </a:lnTo>
                  <a:lnTo>
                    <a:pt x="58" y="87"/>
                  </a:lnTo>
                  <a:lnTo>
                    <a:pt x="59" y="92"/>
                  </a:lnTo>
                  <a:lnTo>
                    <a:pt x="60" y="97"/>
                  </a:lnTo>
                  <a:lnTo>
                    <a:pt x="61" y="102"/>
                  </a:lnTo>
                  <a:lnTo>
                    <a:pt x="63" y="107"/>
                  </a:lnTo>
                  <a:lnTo>
                    <a:pt x="64" y="112"/>
                  </a:lnTo>
                  <a:lnTo>
                    <a:pt x="65" y="117"/>
                  </a:lnTo>
                  <a:lnTo>
                    <a:pt x="66" y="123"/>
                  </a:lnTo>
                  <a:lnTo>
                    <a:pt x="67" y="128"/>
                  </a:lnTo>
                  <a:lnTo>
                    <a:pt x="68" y="133"/>
                  </a:lnTo>
                  <a:lnTo>
                    <a:pt x="70" y="139"/>
                  </a:lnTo>
                  <a:lnTo>
                    <a:pt x="70" y="144"/>
                  </a:lnTo>
                  <a:lnTo>
                    <a:pt x="71" y="150"/>
                  </a:lnTo>
                  <a:lnTo>
                    <a:pt x="72" y="155"/>
                  </a:lnTo>
                  <a:lnTo>
                    <a:pt x="73" y="161"/>
                  </a:lnTo>
                  <a:lnTo>
                    <a:pt x="73" y="167"/>
                  </a:lnTo>
                  <a:lnTo>
                    <a:pt x="75" y="172"/>
                  </a:lnTo>
                  <a:lnTo>
                    <a:pt x="76" y="177"/>
                  </a:lnTo>
                  <a:lnTo>
                    <a:pt x="77" y="183"/>
                  </a:lnTo>
                  <a:lnTo>
                    <a:pt x="78" y="189"/>
                  </a:lnTo>
                  <a:lnTo>
                    <a:pt x="79" y="194"/>
                  </a:lnTo>
                  <a:lnTo>
                    <a:pt x="79" y="199"/>
                  </a:lnTo>
                  <a:lnTo>
                    <a:pt x="80" y="205"/>
                  </a:lnTo>
                  <a:lnTo>
                    <a:pt x="81" y="211"/>
                  </a:lnTo>
                  <a:lnTo>
                    <a:pt x="82" y="216"/>
                  </a:lnTo>
                  <a:lnTo>
                    <a:pt x="83" y="221"/>
                  </a:lnTo>
                  <a:lnTo>
                    <a:pt x="84" y="227"/>
                  </a:lnTo>
                  <a:lnTo>
                    <a:pt x="85" y="232"/>
                  </a:lnTo>
                  <a:lnTo>
                    <a:pt x="86" y="237"/>
                  </a:lnTo>
                  <a:lnTo>
                    <a:pt x="86" y="242"/>
                  </a:lnTo>
                  <a:lnTo>
                    <a:pt x="87" y="247"/>
                  </a:lnTo>
                  <a:lnTo>
                    <a:pt x="88" y="251"/>
                  </a:lnTo>
                  <a:lnTo>
                    <a:pt x="88" y="256"/>
                  </a:lnTo>
                  <a:lnTo>
                    <a:pt x="89" y="261"/>
                  </a:lnTo>
                  <a:lnTo>
                    <a:pt x="90" y="266"/>
                  </a:lnTo>
                  <a:lnTo>
                    <a:pt x="90" y="270"/>
                  </a:lnTo>
                  <a:lnTo>
                    <a:pt x="90" y="274"/>
                  </a:lnTo>
                  <a:lnTo>
                    <a:pt x="90" y="279"/>
                  </a:lnTo>
                  <a:lnTo>
                    <a:pt x="91" y="283"/>
                  </a:lnTo>
                  <a:lnTo>
                    <a:pt x="91" y="287"/>
                  </a:lnTo>
                  <a:lnTo>
                    <a:pt x="92" y="290"/>
                  </a:lnTo>
                  <a:lnTo>
                    <a:pt x="93" y="294"/>
                  </a:lnTo>
                  <a:lnTo>
                    <a:pt x="94" y="298"/>
                  </a:lnTo>
                  <a:lnTo>
                    <a:pt x="94" y="301"/>
                  </a:lnTo>
                  <a:lnTo>
                    <a:pt x="94" y="305"/>
                  </a:lnTo>
                  <a:lnTo>
                    <a:pt x="94" y="308"/>
                  </a:lnTo>
                  <a:lnTo>
                    <a:pt x="95" y="310"/>
                  </a:lnTo>
                  <a:lnTo>
                    <a:pt x="95" y="313"/>
                  </a:lnTo>
                  <a:lnTo>
                    <a:pt x="96" y="315"/>
                  </a:lnTo>
                  <a:lnTo>
                    <a:pt x="96" y="318"/>
                  </a:lnTo>
                  <a:lnTo>
                    <a:pt x="96" y="320"/>
                  </a:lnTo>
                  <a:lnTo>
                    <a:pt x="97" y="323"/>
                  </a:lnTo>
                  <a:lnTo>
                    <a:pt x="97" y="326"/>
                  </a:lnTo>
                  <a:lnTo>
                    <a:pt x="97" y="328"/>
                  </a:lnTo>
                  <a:lnTo>
                    <a:pt x="97" y="328"/>
                  </a:lnTo>
                  <a:lnTo>
                    <a:pt x="97" y="328"/>
                  </a:lnTo>
                  <a:close/>
                </a:path>
              </a:pathLst>
            </a:custGeom>
            <a:solidFill>
              <a:srgbClr val="FF78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8" name="Freeform 49"/>
            <p:cNvSpPr>
              <a:spLocks/>
            </p:cNvSpPr>
            <p:nvPr/>
          </p:nvSpPr>
          <p:spPr bwMode="auto">
            <a:xfrm>
              <a:off x="1104" y="731"/>
              <a:ext cx="201" cy="319"/>
            </a:xfrm>
            <a:custGeom>
              <a:avLst/>
              <a:gdLst/>
              <a:ahLst/>
              <a:cxnLst>
                <a:cxn ang="0">
                  <a:pos x="200" y="302"/>
                </a:cxn>
                <a:cxn ang="0">
                  <a:pos x="195" y="293"/>
                </a:cxn>
                <a:cxn ang="0">
                  <a:pos x="192" y="286"/>
                </a:cxn>
                <a:cxn ang="0">
                  <a:pos x="188" y="277"/>
                </a:cxn>
                <a:cxn ang="0">
                  <a:pos x="183" y="267"/>
                </a:cxn>
                <a:cxn ang="0">
                  <a:pos x="177" y="255"/>
                </a:cxn>
                <a:cxn ang="0">
                  <a:pos x="171" y="242"/>
                </a:cxn>
                <a:cxn ang="0">
                  <a:pos x="164" y="229"/>
                </a:cxn>
                <a:cxn ang="0">
                  <a:pos x="157" y="214"/>
                </a:cxn>
                <a:cxn ang="0">
                  <a:pos x="149" y="199"/>
                </a:cxn>
                <a:cxn ang="0">
                  <a:pos x="142" y="183"/>
                </a:cxn>
                <a:cxn ang="0">
                  <a:pos x="133" y="167"/>
                </a:cxn>
                <a:cxn ang="0">
                  <a:pos x="125" y="152"/>
                </a:cxn>
                <a:cxn ang="0">
                  <a:pos x="116" y="136"/>
                </a:cxn>
                <a:cxn ang="0">
                  <a:pos x="107" y="119"/>
                </a:cxn>
                <a:cxn ang="0">
                  <a:pos x="99" y="104"/>
                </a:cxn>
                <a:cxn ang="0">
                  <a:pos x="90" y="90"/>
                </a:cxn>
                <a:cxn ang="0">
                  <a:pos x="82" y="76"/>
                </a:cxn>
                <a:cxn ang="0">
                  <a:pos x="73" y="63"/>
                </a:cxn>
                <a:cxn ang="0">
                  <a:pos x="66" y="51"/>
                </a:cxn>
                <a:cxn ang="0">
                  <a:pos x="58" y="40"/>
                </a:cxn>
                <a:cxn ang="0">
                  <a:pos x="50" y="30"/>
                </a:cxn>
                <a:cxn ang="0">
                  <a:pos x="44" y="23"/>
                </a:cxn>
                <a:cxn ang="0">
                  <a:pos x="36" y="16"/>
                </a:cxn>
                <a:cxn ang="0">
                  <a:pos x="30" y="11"/>
                </a:cxn>
                <a:cxn ang="0">
                  <a:pos x="23" y="5"/>
                </a:cxn>
                <a:cxn ang="0">
                  <a:pos x="13" y="0"/>
                </a:cxn>
                <a:cxn ang="0">
                  <a:pos x="7" y="1"/>
                </a:cxn>
                <a:cxn ang="0">
                  <a:pos x="2" y="6"/>
                </a:cxn>
                <a:cxn ang="0">
                  <a:pos x="0" y="16"/>
                </a:cxn>
                <a:cxn ang="0">
                  <a:pos x="1" y="23"/>
                </a:cxn>
                <a:cxn ang="0">
                  <a:pos x="2" y="31"/>
                </a:cxn>
                <a:cxn ang="0">
                  <a:pos x="4" y="39"/>
                </a:cxn>
                <a:cxn ang="0">
                  <a:pos x="7" y="49"/>
                </a:cxn>
                <a:cxn ang="0">
                  <a:pos x="10" y="59"/>
                </a:cxn>
                <a:cxn ang="0">
                  <a:pos x="15" y="70"/>
                </a:cxn>
                <a:cxn ang="0">
                  <a:pos x="22" y="82"/>
                </a:cxn>
                <a:cxn ang="0">
                  <a:pos x="28" y="95"/>
                </a:cxn>
                <a:cxn ang="0">
                  <a:pos x="35" y="108"/>
                </a:cxn>
                <a:cxn ang="0">
                  <a:pos x="43" y="122"/>
                </a:cxn>
                <a:cxn ang="0">
                  <a:pos x="51" y="136"/>
                </a:cxn>
                <a:cxn ang="0">
                  <a:pos x="61" y="151"/>
                </a:cxn>
                <a:cxn ang="0">
                  <a:pos x="70" y="166"/>
                </a:cxn>
                <a:cxn ang="0">
                  <a:pos x="80" y="180"/>
                </a:cxn>
                <a:cxn ang="0">
                  <a:pos x="90" y="195"/>
                </a:cxn>
                <a:cxn ang="0">
                  <a:pos x="100" y="210"/>
                </a:cxn>
                <a:cxn ang="0">
                  <a:pos x="109" y="224"/>
                </a:cxn>
                <a:cxn ang="0">
                  <a:pos x="120" y="238"/>
                </a:cxn>
                <a:cxn ang="0">
                  <a:pos x="129" y="251"/>
                </a:cxn>
                <a:cxn ang="0">
                  <a:pos x="138" y="263"/>
                </a:cxn>
                <a:cxn ang="0">
                  <a:pos x="145" y="274"/>
                </a:cxn>
                <a:cxn ang="0">
                  <a:pos x="153" y="285"/>
                </a:cxn>
                <a:cxn ang="0">
                  <a:pos x="161" y="294"/>
                </a:cxn>
                <a:cxn ang="0">
                  <a:pos x="166" y="302"/>
                </a:cxn>
                <a:cxn ang="0">
                  <a:pos x="171" y="309"/>
                </a:cxn>
                <a:cxn ang="0">
                  <a:pos x="176" y="315"/>
                </a:cxn>
                <a:cxn ang="0">
                  <a:pos x="180" y="319"/>
                </a:cxn>
              </a:cxnLst>
              <a:rect l="0" t="0" r="r" b="b"/>
              <a:pathLst>
                <a:path w="201" h="319">
                  <a:moveTo>
                    <a:pt x="201" y="304"/>
                  </a:moveTo>
                  <a:lnTo>
                    <a:pt x="200" y="303"/>
                  </a:lnTo>
                  <a:lnTo>
                    <a:pt x="200" y="302"/>
                  </a:lnTo>
                  <a:lnTo>
                    <a:pt x="198" y="299"/>
                  </a:lnTo>
                  <a:lnTo>
                    <a:pt x="197" y="295"/>
                  </a:lnTo>
                  <a:lnTo>
                    <a:pt x="195" y="293"/>
                  </a:lnTo>
                  <a:lnTo>
                    <a:pt x="194" y="292"/>
                  </a:lnTo>
                  <a:lnTo>
                    <a:pt x="193" y="289"/>
                  </a:lnTo>
                  <a:lnTo>
                    <a:pt x="192" y="286"/>
                  </a:lnTo>
                  <a:lnTo>
                    <a:pt x="190" y="283"/>
                  </a:lnTo>
                  <a:lnTo>
                    <a:pt x="189" y="280"/>
                  </a:lnTo>
                  <a:lnTo>
                    <a:pt x="188" y="277"/>
                  </a:lnTo>
                  <a:lnTo>
                    <a:pt x="186" y="274"/>
                  </a:lnTo>
                  <a:lnTo>
                    <a:pt x="184" y="271"/>
                  </a:lnTo>
                  <a:lnTo>
                    <a:pt x="183" y="267"/>
                  </a:lnTo>
                  <a:lnTo>
                    <a:pt x="182" y="263"/>
                  </a:lnTo>
                  <a:lnTo>
                    <a:pt x="180" y="259"/>
                  </a:lnTo>
                  <a:lnTo>
                    <a:pt x="177" y="255"/>
                  </a:lnTo>
                  <a:lnTo>
                    <a:pt x="175" y="251"/>
                  </a:lnTo>
                  <a:lnTo>
                    <a:pt x="173" y="247"/>
                  </a:lnTo>
                  <a:lnTo>
                    <a:pt x="171" y="242"/>
                  </a:lnTo>
                  <a:lnTo>
                    <a:pt x="168" y="238"/>
                  </a:lnTo>
                  <a:lnTo>
                    <a:pt x="166" y="234"/>
                  </a:lnTo>
                  <a:lnTo>
                    <a:pt x="164" y="229"/>
                  </a:lnTo>
                  <a:lnTo>
                    <a:pt x="162" y="224"/>
                  </a:lnTo>
                  <a:lnTo>
                    <a:pt x="160" y="219"/>
                  </a:lnTo>
                  <a:lnTo>
                    <a:pt x="157" y="214"/>
                  </a:lnTo>
                  <a:lnTo>
                    <a:pt x="154" y="209"/>
                  </a:lnTo>
                  <a:lnTo>
                    <a:pt x="152" y="204"/>
                  </a:lnTo>
                  <a:lnTo>
                    <a:pt x="149" y="199"/>
                  </a:lnTo>
                  <a:lnTo>
                    <a:pt x="146" y="194"/>
                  </a:lnTo>
                  <a:lnTo>
                    <a:pt x="144" y="189"/>
                  </a:lnTo>
                  <a:lnTo>
                    <a:pt x="142" y="183"/>
                  </a:lnTo>
                  <a:lnTo>
                    <a:pt x="139" y="177"/>
                  </a:lnTo>
                  <a:lnTo>
                    <a:pt x="136" y="173"/>
                  </a:lnTo>
                  <a:lnTo>
                    <a:pt x="133" y="167"/>
                  </a:lnTo>
                  <a:lnTo>
                    <a:pt x="130" y="162"/>
                  </a:lnTo>
                  <a:lnTo>
                    <a:pt x="127" y="156"/>
                  </a:lnTo>
                  <a:lnTo>
                    <a:pt x="125" y="152"/>
                  </a:lnTo>
                  <a:lnTo>
                    <a:pt x="122" y="146"/>
                  </a:lnTo>
                  <a:lnTo>
                    <a:pt x="119" y="140"/>
                  </a:lnTo>
                  <a:lnTo>
                    <a:pt x="116" y="136"/>
                  </a:lnTo>
                  <a:lnTo>
                    <a:pt x="113" y="130"/>
                  </a:lnTo>
                  <a:lnTo>
                    <a:pt x="110" y="125"/>
                  </a:lnTo>
                  <a:lnTo>
                    <a:pt x="107" y="119"/>
                  </a:lnTo>
                  <a:lnTo>
                    <a:pt x="105" y="115"/>
                  </a:lnTo>
                  <a:lnTo>
                    <a:pt x="102" y="109"/>
                  </a:lnTo>
                  <a:lnTo>
                    <a:pt x="99" y="104"/>
                  </a:lnTo>
                  <a:lnTo>
                    <a:pt x="96" y="99"/>
                  </a:lnTo>
                  <a:lnTo>
                    <a:pt x="92" y="95"/>
                  </a:lnTo>
                  <a:lnTo>
                    <a:pt x="90" y="90"/>
                  </a:lnTo>
                  <a:lnTo>
                    <a:pt x="87" y="84"/>
                  </a:lnTo>
                  <a:lnTo>
                    <a:pt x="85" y="80"/>
                  </a:lnTo>
                  <a:lnTo>
                    <a:pt x="82" y="76"/>
                  </a:lnTo>
                  <a:lnTo>
                    <a:pt x="79" y="71"/>
                  </a:lnTo>
                  <a:lnTo>
                    <a:pt x="76" y="67"/>
                  </a:lnTo>
                  <a:lnTo>
                    <a:pt x="73" y="63"/>
                  </a:lnTo>
                  <a:lnTo>
                    <a:pt x="70" y="59"/>
                  </a:lnTo>
                  <a:lnTo>
                    <a:pt x="68" y="55"/>
                  </a:lnTo>
                  <a:lnTo>
                    <a:pt x="66" y="51"/>
                  </a:lnTo>
                  <a:lnTo>
                    <a:pt x="63" y="47"/>
                  </a:lnTo>
                  <a:lnTo>
                    <a:pt x="60" y="43"/>
                  </a:lnTo>
                  <a:lnTo>
                    <a:pt x="58" y="40"/>
                  </a:lnTo>
                  <a:lnTo>
                    <a:pt x="55" y="37"/>
                  </a:lnTo>
                  <a:lnTo>
                    <a:pt x="52" y="34"/>
                  </a:lnTo>
                  <a:lnTo>
                    <a:pt x="50" y="30"/>
                  </a:lnTo>
                  <a:lnTo>
                    <a:pt x="48" y="28"/>
                  </a:lnTo>
                  <a:lnTo>
                    <a:pt x="46" y="25"/>
                  </a:lnTo>
                  <a:lnTo>
                    <a:pt x="44" y="23"/>
                  </a:lnTo>
                  <a:lnTo>
                    <a:pt x="41" y="20"/>
                  </a:lnTo>
                  <a:lnTo>
                    <a:pt x="38" y="18"/>
                  </a:lnTo>
                  <a:lnTo>
                    <a:pt x="36" y="16"/>
                  </a:lnTo>
                  <a:lnTo>
                    <a:pt x="34" y="14"/>
                  </a:lnTo>
                  <a:lnTo>
                    <a:pt x="32" y="12"/>
                  </a:lnTo>
                  <a:lnTo>
                    <a:pt x="30" y="11"/>
                  </a:lnTo>
                  <a:lnTo>
                    <a:pt x="29" y="9"/>
                  </a:lnTo>
                  <a:lnTo>
                    <a:pt x="27" y="8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4" y="39"/>
                  </a:lnTo>
                  <a:lnTo>
                    <a:pt x="5" y="42"/>
                  </a:lnTo>
                  <a:lnTo>
                    <a:pt x="6" y="46"/>
                  </a:lnTo>
                  <a:lnTo>
                    <a:pt x="7" y="49"/>
                  </a:lnTo>
                  <a:lnTo>
                    <a:pt x="9" y="53"/>
                  </a:lnTo>
                  <a:lnTo>
                    <a:pt x="10" y="56"/>
                  </a:lnTo>
                  <a:lnTo>
                    <a:pt x="10" y="59"/>
                  </a:lnTo>
                  <a:lnTo>
                    <a:pt x="12" y="63"/>
                  </a:lnTo>
                  <a:lnTo>
                    <a:pt x="13" y="67"/>
                  </a:lnTo>
                  <a:lnTo>
                    <a:pt x="15" y="70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2" y="82"/>
                  </a:lnTo>
                  <a:lnTo>
                    <a:pt x="24" y="87"/>
                  </a:lnTo>
                  <a:lnTo>
                    <a:pt x="26" y="91"/>
                  </a:lnTo>
                  <a:lnTo>
                    <a:pt x="28" y="95"/>
                  </a:lnTo>
                  <a:lnTo>
                    <a:pt x="30" y="99"/>
                  </a:lnTo>
                  <a:lnTo>
                    <a:pt x="32" y="104"/>
                  </a:lnTo>
                  <a:lnTo>
                    <a:pt x="35" y="108"/>
                  </a:lnTo>
                  <a:lnTo>
                    <a:pt x="38" y="113"/>
                  </a:lnTo>
                  <a:lnTo>
                    <a:pt x="41" y="117"/>
                  </a:lnTo>
                  <a:lnTo>
                    <a:pt x="43" y="122"/>
                  </a:lnTo>
                  <a:lnTo>
                    <a:pt x="46" y="127"/>
                  </a:lnTo>
                  <a:lnTo>
                    <a:pt x="49" y="132"/>
                  </a:lnTo>
                  <a:lnTo>
                    <a:pt x="51" y="136"/>
                  </a:lnTo>
                  <a:lnTo>
                    <a:pt x="54" y="141"/>
                  </a:lnTo>
                  <a:lnTo>
                    <a:pt x="58" y="147"/>
                  </a:lnTo>
                  <a:lnTo>
                    <a:pt x="61" y="151"/>
                  </a:lnTo>
                  <a:lnTo>
                    <a:pt x="65" y="156"/>
                  </a:lnTo>
                  <a:lnTo>
                    <a:pt x="68" y="161"/>
                  </a:lnTo>
                  <a:lnTo>
                    <a:pt x="70" y="166"/>
                  </a:lnTo>
                  <a:lnTo>
                    <a:pt x="73" y="171"/>
                  </a:lnTo>
                  <a:lnTo>
                    <a:pt x="77" y="176"/>
                  </a:lnTo>
                  <a:lnTo>
                    <a:pt x="80" y="180"/>
                  </a:lnTo>
                  <a:lnTo>
                    <a:pt x="84" y="186"/>
                  </a:lnTo>
                  <a:lnTo>
                    <a:pt x="87" y="191"/>
                  </a:lnTo>
                  <a:lnTo>
                    <a:pt x="90" y="195"/>
                  </a:lnTo>
                  <a:lnTo>
                    <a:pt x="93" y="200"/>
                  </a:lnTo>
                  <a:lnTo>
                    <a:pt x="97" y="205"/>
                  </a:lnTo>
                  <a:lnTo>
                    <a:pt x="100" y="210"/>
                  </a:lnTo>
                  <a:lnTo>
                    <a:pt x="104" y="214"/>
                  </a:lnTo>
                  <a:lnTo>
                    <a:pt x="107" y="219"/>
                  </a:lnTo>
                  <a:lnTo>
                    <a:pt x="109" y="224"/>
                  </a:lnTo>
                  <a:lnTo>
                    <a:pt x="113" y="229"/>
                  </a:lnTo>
                  <a:lnTo>
                    <a:pt x="117" y="234"/>
                  </a:lnTo>
                  <a:lnTo>
                    <a:pt x="120" y="238"/>
                  </a:lnTo>
                  <a:lnTo>
                    <a:pt x="123" y="242"/>
                  </a:lnTo>
                  <a:lnTo>
                    <a:pt x="126" y="247"/>
                  </a:lnTo>
                  <a:lnTo>
                    <a:pt x="129" y="251"/>
                  </a:lnTo>
                  <a:lnTo>
                    <a:pt x="132" y="255"/>
                  </a:lnTo>
                  <a:lnTo>
                    <a:pt x="135" y="259"/>
                  </a:lnTo>
                  <a:lnTo>
                    <a:pt x="138" y="263"/>
                  </a:lnTo>
                  <a:lnTo>
                    <a:pt x="141" y="267"/>
                  </a:lnTo>
                  <a:lnTo>
                    <a:pt x="144" y="271"/>
                  </a:lnTo>
                  <a:lnTo>
                    <a:pt x="145" y="274"/>
                  </a:lnTo>
                  <a:lnTo>
                    <a:pt x="148" y="278"/>
                  </a:lnTo>
                  <a:lnTo>
                    <a:pt x="151" y="282"/>
                  </a:lnTo>
                  <a:lnTo>
                    <a:pt x="153" y="285"/>
                  </a:lnTo>
                  <a:lnTo>
                    <a:pt x="156" y="288"/>
                  </a:lnTo>
                  <a:lnTo>
                    <a:pt x="158" y="292"/>
                  </a:lnTo>
                  <a:lnTo>
                    <a:pt x="161" y="294"/>
                  </a:lnTo>
                  <a:lnTo>
                    <a:pt x="163" y="297"/>
                  </a:lnTo>
                  <a:lnTo>
                    <a:pt x="164" y="299"/>
                  </a:lnTo>
                  <a:lnTo>
                    <a:pt x="166" y="302"/>
                  </a:lnTo>
                  <a:lnTo>
                    <a:pt x="168" y="305"/>
                  </a:lnTo>
                  <a:lnTo>
                    <a:pt x="169" y="307"/>
                  </a:lnTo>
                  <a:lnTo>
                    <a:pt x="171" y="309"/>
                  </a:lnTo>
                  <a:lnTo>
                    <a:pt x="173" y="311"/>
                  </a:lnTo>
                  <a:lnTo>
                    <a:pt x="174" y="312"/>
                  </a:lnTo>
                  <a:lnTo>
                    <a:pt x="176" y="315"/>
                  </a:lnTo>
                  <a:lnTo>
                    <a:pt x="178" y="318"/>
                  </a:lnTo>
                  <a:lnTo>
                    <a:pt x="179" y="319"/>
                  </a:lnTo>
                  <a:lnTo>
                    <a:pt x="180" y="319"/>
                  </a:lnTo>
                  <a:lnTo>
                    <a:pt x="201" y="304"/>
                  </a:lnTo>
                  <a:lnTo>
                    <a:pt x="201" y="304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9" name="Freeform 50"/>
            <p:cNvSpPr>
              <a:spLocks/>
            </p:cNvSpPr>
            <p:nvPr/>
          </p:nvSpPr>
          <p:spPr bwMode="auto">
            <a:xfrm>
              <a:off x="1254" y="708"/>
              <a:ext cx="53" cy="334"/>
            </a:xfrm>
            <a:custGeom>
              <a:avLst/>
              <a:gdLst/>
              <a:ahLst/>
              <a:cxnLst>
                <a:cxn ang="0">
                  <a:pos x="53" y="312"/>
                </a:cxn>
                <a:cxn ang="0">
                  <a:pos x="53" y="304"/>
                </a:cxn>
                <a:cxn ang="0">
                  <a:pos x="53" y="297"/>
                </a:cxn>
                <a:cxn ang="0">
                  <a:pos x="53" y="290"/>
                </a:cxn>
                <a:cxn ang="0">
                  <a:pos x="53" y="280"/>
                </a:cxn>
                <a:cxn ang="0">
                  <a:pos x="53" y="270"/>
                </a:cxn>
                <a:cxn ang="0">
                  <a:pos x="53" y="257"/>
                </a:cxn>
                <a:cxn ang="0">
                  <a:pos x="53" y="245"/>
                </a:cxn>
                <a:cxn ang="0">
                  <a:pos x="53" y="232"/>
                </a:cxn>
                <a:cxn ang="0">
                  <a:pos x="53" y="218"/>
                </a:cxn>
                <a:cxn ang="0">
                  <a:pos x="53" y="202"/>
                </a:cxn>
                <a:cxn ang="0">
                  <a:pos x="53" y="188"/>
                </a:cxn>
                <a:cxn ang="0">
                  <a:pos x="52" y="172"/>
                </a:cxn>
                <a:cxn ang="0">
                  <a:pos x="51" y="157"/>
                </a:cxn>
                <a:cxn ang="0">
                  <a:pos x="51" y="141"/>
                </a:cxn>
                <a:cxn ang="0">
                  <a:pos x="50" y="126"/>
                </a:cxn>
                <a:cxn ang="0">
                  <a:pos x="49" y="111"/>
                </a:cxn>
                <a:cxn ang="0">
                  <a:pos x="47" y="98"/>
                </a:cxn>
                <a:cxn ang="0">
                  <a:pos x="46" y="84"/>
                </a:cxn>
                <a:cxn ang="0">
                  <a:pos x="44" y="71"/>
                </a:cxn>
                <a:cxn ang="0">
                  <a:pos x="42" y="60"/>
                </a:cxn>
                <a:cxn ang="0">
                  <a:pos x="40" y="49"/>
                </a:cxn>
                <a:cxn ang="0">
                  <a:pos x="38" y="40"/>
                </a:cxn>
                <a:cxn ang="0">
                  <a:pos x="35" y="30"/>
                </a:cxn>
                <a:cxn ang="0">
                  <a:pos x="33" y="23"/>
                </a:cxn>
                <a:cxn ang="0">
                  <a:pos x="30" y="16"/>
                </a:cxn>
                <a:cxn ang="0">
                  <a:pos x="27" y="10"/>
                </a:cxn>
                <a:cxn ang="0">
                  <a:pos x="22" y="3"/>
                </a:cxn>
                <a:cxn ang="0">
                  <a:pos x="17" y="0"/>
                </a:cxn>
                <a:cxn ang="0">
                  <a:pos x="9" y="4"/>
                </a:cxn>
                <a:cxn ang="0">
                  <a:pos x="5" y="14"/>
                </a:cxn>
                <a:cxn ang="0">
                  <a:pos x="3" y="20"/>
                </a:cxn>
                <a:cxn ang="0">
                  <a:pos x="2" y="27"/>
                </a:cxn>
                <a:cxn ang="0">
                  <a:pos x="1" y="37"/>
                </a:cxn>
                <a:cxn ang="0">
                  <a:pos x="0" y="46"/>
                </a:cxn>
                <a:cxn ang="0">
                  <a:pos x="0" y="58"/>
                </a:cxn>
                <a:cxn ang="0">
                  <a:pos x="0" y="70"/>
                </a:cxn>
                <a:cxn ang="0">
                  <a:pos x="1" y="84"/>
                </a:cxn>
                <a:cxn ang="0">
                  <a:pos x="2" y="100"/>
                </a:cxn>
                <a:cxn ang="0">
                  <a:pos x="3" y="115"/>
                </a:cxn>
                <a:cxn ang="0">
                  <a:pos x="5" y="131"/>
                </a:cxn>
                <a:cxn ang="0">
                  <a:pos x="7" y="147"/>
                </a:cxn>
                <a:cxn ang="0">
                  <a:pos x="9" y="164"/>
                </a:cxn>
                <a:cxn ang="0">
                  <a:pos x="11" y="180"/>
                </a:cxn>
                <a:cxn ang="0">
                  <a:pos x="13" y="198"/>
                </a:cxn>
                <a:cxn ang="0">
                  <a:pos x="14" y="215"/>
                </a:cxn>
                <a:cxn ang="0">
                  <a:pos x="17" y="231"/>
                </a:cxn>
                <a:cxn ang="0">
                  <a:pos x="19" y="246"/>
                </a:cxn>
                <a:cxn ang="0">
                  <a:pos x="21" y="261"/>
                </a:cxn>
                <a:cxn ang="0">
                  <a:pos x="23" y="275"/>
                </a:cxn>
                <a:cxn ang="0">
                  <a:pos x="26" y="288"/>
                </a:cxn>
                <a:cxn ang="0">
                  <a:pos x="27" y="299"/>
                </a:cxn>
                <a:cxn ang="0">
                  <a:pos x="29" y="310"/>
                </a:cxn>
                <a:cxn ang="0">
                  <a:pos x="31" y="318"/>
                </a:cxn>
                <a:cxn ang="0">
                  <a:pos x="32" y="325"/>
                </a:cxn>
                <a:cxn ang="0">
                  <a:pos x="33" y="333"/>
                </a:cxn>
                <a:cxn ang="0">
                  <a:pos x="53" y="314"/>
                </a:cxn>
              </a:cxnLst>
              <a:rect l="0" t="0" r="r" b="b"/>
              <a:pathLst>
                <a:path w="53" h="334">
                  <a:moveTo>
                    <a:pt x="53" y="314"/>
                  </a:moveTo>
                  <a:lnTo>
                    <a:pt x="53" y="313"/>
                  </a:lnTo>
                  <a:lnTo>
                    <a:pt x="53" y="312"/>
                  </a:lnTo>
                  <a:lnTo>
                    <a:pt x="53" y="309"/>
                  </a:lnTo>
                  <a:lnTo>
                    <a:pt x="53" y="306"/>
                  </a:lnTo>
                  <a:lnTo>
                    <a:pt x="53" y="304"/>
                  </a:lnTo>
                  <a:lnTo>
                    <a:pt x="53" y="302"/>
                  </a:lnTo>
                  <a:lnTo>
                    <a:pt x="53" y="299"/>
                  </a:lnTo>
                  <a:lnTo>
                    <a:pt x="53" y="297"/>
                  </a:lnTo>
                  <a:lnTo>
                    <a:pt x="53" y="295"/>
                  </a:lnTo>
                  <a:lnTo>
                    <a:pt x="53" y="293"/>
                  </a:lnTo>
                  <a:lnTo>
                    <a:pt x="53" y="290"/>
                  </a:lnTo>
                  <a:lnTo>
                    <a:pt x="53" y="287"/>
                  </a:lnTo>
                  <a:lnTo>
                    <a:pt x="53" y="283"/>
                  </a:lnTo>
                  <a:lnTo>
                    <a:pt x="53" y="280"/>
                  </a:lnTo>
                  <a:lnTo>
                    <a:pt x="53" y="276"/>
                  </a:lnTo>
                  <a:lnTo>
                    <a:pt x="53" y="274"/>
                  </a:lnTo>
                  <a:lnTo>
                    <a:pt x="53" y="270"/>
                  </a:lnTo>
                  <a:lnTo>
                    <a:pt x="53" y="265"/>
                  </a:lnTo>
                  <a:lnTo>
                    <a:pt x="53" y="261"/>
                  </a:lnTo>
                  <a:lnTo>
                    <a:pt x="53" y="257"/>
                  </a:lnTo>
                  <a:lnTo>
                    <a:pt x="53" y="254"/>
                  </a:lnTo>
                  <a:lnTo>
                    <a:pt x="53" y="249"/>
                  </a:lnTo>
                  <a:lnTo>
                    <a:pt x="53" y="245"/>
                  </a:lnTo>
                  <a:lnTo>
                    <a:pt x="53" y="240"/>
                  </a:lnTo>
                  <a:lnTo>
                    <a:pt x="53" y="236"/>
                  </a:lnTo>
                  <a:lnTo>
                    <a:pt x="53" y="232"/>
                  </a:lnTo>
                  <a:lnTo>
                    <a:pt x="53" y="227"/>
                  </a:lnTo>
                  <a:lnTo>
                    <a:pt x="53" y="222"/>
                  </a:lnTo>
                  <a:lnTo>
                    <a:pt x="53" y="218"/>
                  </a:lnTo>
                  <a:lnTo>
                    <a:pt x="53" y="213"/>
                  </a:lnTo>
                  <a:lnTo>
                    <a:pt x="53" y="207"/>
                  </a:lnTo>
                  <a:lnTo>
                    <a:pt x="53" y="202"/>
                  </a:lnTo>
                  <a:lnTo>
                    <a:pt x="53" y="198"/>
                  </a:lnTo>
                  <a:lnTo>
                    <a:pt x="53" y="193"/>
                  </a:lnTo>
                  <a:lnTo>
                    <a:pt x="53" y="188"/>
                  </a:lnTo>
                  <a:lnTo>
                    <a:pt x="53" y="182"/>
                  </a:lnTo>
                  <a:lnTo>
                    <a:pt x="52" y="178"/>
                  </a:lnTo>
                  <a:lnTo>
                    <a:pt x="52" y="172"/>
                  </a:lnTo>
                  <a:lnTo>
                    <a:pt x="52" y="167"/>
                  </a:lnTo>
                  <a:lnTo>
                    <a:pt x="52" y="162"/>
                  </a:lnTo>
                  <a:lnTo>
                    <a:pt x="51" y="157"/>
                  </a:lnTo>
                  <a:lnTo>
                    <a:pt x="51" y="152"/>
                  </a:lnTo>
                  <a:lnTo>
                    <a:pt x="51" y="146"/>
                  </a:lnTo>
                  <a:lnTo>
                    <a:pt x="51" y="141"/>
                  </a:lnTo>
                  <a:lnTo>
                    <a:pt x="50" y="137"/>
                  </a:lnTo>
                  <a:lnTo>
                    <a:pt x="50" y="131"/>
                  </a:lnTo>
                  <a:lnTo>
                    <a:pt x="50" y="126"/>
                  </a:lnTo>
                  <a:lnTo>
                    <a:pt x="50" y="121"/>
                  </a:lnTo>
                  <a:lnTo>
                    <a:pt x="49" y="116"/>
                  </a:lnTo>
                  <a:lnTo>
                    <a:pt x="49" y="111"/>
                  </a:lnTo>
                  <a:lnTo>
                    <a:pt x="48" y="106"/>
                  </a:lnTo>
                  <a:lnTo>
                    <a:pt x="48" y="102"/>
                  </a:lnTo>
                  <a:lnTo>
                    <a:pt x="47" y="98"/>
                  </a:lnTo>
                  <a:lnTo>
                    <a:pt x="47" y="93"/>
                  </a:lnTo>
                  <a:lnTo>
                    <a:pt x="46" y="88"/>
                  </a:lnTo>
                  <a:lnTo>
                    <a:pt x="46" y="84"/>
                  </a:lnTo>
                  <a:lnTo>
                    <a:pt x="45" y="80"/>
                  </a:lnTo>
                  <a:lnTo>
                    <a:pt x="45" y="76"/>
                  </a:lnTo>
                  <a:lnTo>
                    <a:pt x="44" y="71"/>
                  </a:lnTo>
                  <a:lnTo>
                    <a:pt x="44" y="67"/>
                  </a:lnTo>
                  <a:lnTo>
                    <a:pt x="43" y="63"/>
                  </a:lnTo>
                  <a:lnTo>
                    <a:pt x="42" y="60"/>
                  </a:lnTo>
                  <a:lnTo>
                    <a:pt x="41" y="56"/>
                  </a:lnTo>
                  <a:lnTo>
                    <a:pt x="41" y="52"/>
                  </a:lnTo>
                  <a:lnTo>
                    <a:pt x="40" y="49"/>
                  </a:lnTo>
                  <a:lnTo>
                    <a:pt x="39" y="45"/>
                  </a:lnTo>
                  <a:lnTo>
                    <a:pt x="38" y="43"/>
                  </a:lnTo>
                  <a:lnTo>
                    <a:pt x="38" y="40"/>
                  </a:lnTo>
                  <a:lnTo>
                    <a:pt x="37" y="36"/>
                  </a:lnTo>
                  <a:lnTo>
                    <a:pt x="36" y="33"/>
                  </a:lnTo>
                  <a:lnTo>
                    <a:pt x="35" y="30"/>
                  </a:lnTo>
                  <a:lnTo>
                    <a:pt x="34" y="27"/>
                  </a:lnTo>
                  <a:lnTo>
                    <a:pt x="34" y="24"/>
                  </a:lnTo>
                  <a:lnTo>
                    <a:pt x="33" y="23"/>
                  </a:lnTo>
                  <a:lnTo>
                    <a:pt x="32" y="21"/>
                  </a:lnTo>
                  <a:lnTo>
                    <a:pt x="32" y="18"/>
                  </a:lnTo>
                  <a:lnTo>
                    <a:pt x="30" y="16"/>
                  </a:lnTo>
                  <a:lnTo>
                    <a:pt x="29" y="14"/>
                  </a:lnTo>
                  <a:lnTo>
                    <a:pt x="28" y="12"/>
                  </a:lnTo>
                  <a:lnTo>
                    <a:pt x="27" y="10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0" y="3"/>
                  </a:lnTo>
                  <a:lnTo>
                    <a:pt x="9" y="4"/>
                  </a:lnTo>
                  <a:lnTo>
                    <a:pt x="7" y="7"/>
                  </a:lnTo>
                  <a:lnTo>
                    <a:pt x="6" y="10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1" y="30"/>
                  </a:lnTo>
                  <a:lnTo>
                    <a:pt x="1" y="34"/>
                  </a:lnTo>
                  <a:lnTo>
                    <a:pt x="1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5"/>
                  </a:lnTo>
                  <a:lnTo>
                    <a:pt x="1" y="80"/>
                  </a:lnTo>
                  <a:lnTo>
                    <a:pt x="1" y="84"/>
                  </a:lnTo>
                  <a:lnTo>
                    <a:pt x="1" y="89"/>
                  </a:lnTo>
                  <a:lnTo>
                    <a:pt x="2" y="94"/>
                  </a:lnTo>
                  <a:lnTo>
                    <a:pt x="2" y="100"/>
                  </a:lnTo>
                  <a:lnTo>
                    <a:pt x="2" y="104"/>
                  </a:lnTo>
                  <a:lnTo>
                    <a:pt x="3" y="109"/>
                  </a:lnTo>
                  <a:lnTo>
                    <a:pt x="3" y="115"/>
                  </a:lnTo>
                  <a:lnTo>
                    <a:pt x="4" y="120"/>
                  </a:lnTo>
                  <a:lnTo>
                    <a:pt x="4" y="125"/>
                  </a:lnTo>
                  <a:lnTo>
                    <a:pt x="5" y="131"/>
                  </a:lnTo>
                  <a:lnTo>
                    <a:pt x="5" y="137"/>
                  </a:lnTo>
                  <a:lnTo>
                    <a:pt x="6" y="142"/>
                  </a:lnTo>
                  <a:lnTo>
                    <a:pt x="7" y="147"/>
                  </a:lnTo>
                  <a:lnTo>
                    <a:pt x="8" y="153"/>
                  </a:lnTo>
                  <a:lnTo>
                    <a:pt x="8" y="159"/>
                  </a:lnTo>
                  <a:lnTo>
                    <a:pt x="9" y="164"/>
                  </a:lnTo>
                  <a:lnTo>
                    <a:pt x="9" y="170"/>
                  </a:lnTo>
                  <a:lnTo>
                    <a:pt x="10" y="176"/>
                  </a:lnTo>
                  <a:lnTo>
                    <a:pt x="11" y="180"/>
                  </a:lnTo>
                  <a:lnTo>
                    <a:pt x="12" y="187"/>
                  </a:lnTo>
                  <a:lnTo>
                    <a:pt x="12" y="192"/>
                  </a:lnTo>
                  <a:lnTo>
                    <a:pt x="13" y="198"/>
                  </a:lnTo>
                  <a:lnTo>
                    <a:pt x="13" y="203"/>
                  </a:lnTo>
                  <a:lnTo>
                    <a:pt x="14" y="209"/>
                  </a:lnTo>
                  <a:lnTo>
                    <a:pt x="14" y="215"/>
                  </a:lnTo>
                  <a:lnTo>
                    <a:pt x="15" y="220"/>
                  </a:lnTo>
                  <a:lnTo>
                    <a:pt x="16" y="225"/>
                  </a:lnTo>
                  <a:lnTo>
                    <a:pt x="17" y="231"/>
                  </a:lnTo>
                  <a:lnTo>
                    <a:pt x="17" y="236"/>
                  </a:lnTo>
                  <a:lnTo>
                    <a:pt x="18" y="241"/>
                  </a:lnTo>
                  <a:lnTo>
                    <a:pt x="19" y="246"/>
                  </a:lnTo>
                  <a:lnTo>
                    <a:pt x="20" y="252"/>
                  </a:lnTo>
                  <a:lnTo>
                    <a:pt x="20" y="256"/>
                  </a:lnTo>
                  <a:lnTo>
                    <a:pt x="21" y="261"/>
                  </a:lnTo>
                  <a:lnTo>
                    <a:pt x="22" y="265"/>
                  </a:lnTo>
                  <a:lnTo>
                    <a:pt x="23" y="271"/>
                  </a:lnTo>
                  <a:lnTo>
                    <a:pt x="23" y="275"/>
                  </a:lnTo>
                  <a:lnTo>
                    <a:pt x="24" y="279"/>
                  </a:lnTo>
                  <a:lnTo>
                    <a:pt x="25" y="284"/>
                  </a:lnTo>
                  <a:lnTo>
                    <a:pt x="26" y="288"/>
                  </a:lnTo>
                  <a:lnTo>
                    <a:pt x="26" y="292"/>
                  </a:lnTo>
                  <a:lnTo>
                    <a:pt x="27" y="295"/>
                  </a:lnTo>
                  <a:lnTo>
                    <a:pt x="27" y="299"/>
                  </a:lnTo>
                  <a:lnTo>
                    <a:pt x="29" y="303"/>
                  </a:lnTo>
                  <a:lnTo>
                    <a:pt x="29" y="307"/>
                  </a:lnTo>
                  <a:lnTo>
                    <a:pt x="29" y="310"/>
                  </a:lnTo>
                  <a:lnTo>
                    <a:pt x="30" y="313"/>
                  </a:lnTo>
                  <a:lnTo>
                    <a:pt x="30" y="315"/>
                  </a:lnTo>
                  <a:lnTo>
                    <a:pt x="31" y="318"/>
                  </a:lnTo>
                  <a:lnTo>
                    <a:pt x="31" y="321"/>
                  </a:lnTo>
                  <a:lnTo>
                    <a:pt x="32" y="323"/>
                  </a:lnTo>
                  <a:lnTo>
                    <a:pt x="32" y="325"/>
                  </a:lnTo>
                  <a:lnTo>
                    <a:pt x="33" y="328"/>
                  </a:lnTo>
                  <a:lnTo>
                    <a:pt x="33" y="331"/>
                  </a:lnTo>
                  <a:lnTo>
                    <a:pt x="33" y="333"/>
                  </a:lnTo>
                  <a:lnTo>
                    <a:pt x="34" y="334"/>
                  </a:lnTo>
                  <a:lnTo>
                    <a:pt x="53" y="314"/>
                  </a:lnTo>
                  <a:lnTo>
                    <a:pt x="53" y="314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0" name="Freeform 51"/>
            <p:cNvSpPr>
              <a:spLocks/>
            </p:cNvSpPr>
            <p:nvPr/>
          </p:nvSpPr>
          <p:spPr bwMode="auto">
            <a:xfrm>
              <a:off x="1375" y="775"/>
              <a:ext cx="268" cy="277"/>
            </a:xfrm>
            <a:custGeom>
              <a:avLst/>
              <a:gdLst/>
              <a:ahLst/>
              <a:cxnLst>
                <a:cxn ang="0">
                  <a:pos x="1" y="272"/>
                </a:cxn>
                <a:cxn ang="0">
                  <a:pos x="7" y="265"/>
                </a:cxn>
                <a:cxn ang="0">
                  <a:pos x="12" y="258"/>
                </a:cxn>
                <a:cxn ang="0">
                  <a:pos x="19" y="249"/>
                </a:cxn>
                <a:cxn ang="0">
                  <a:pos x="27" y="240"/>
                </a:cxn>
                <a:cxn ang="0">
                  <a:pos x="35" y="229"/>
                </a:cxn>
                <a:cxn ang="0">
                  <a:pos x="46" y="218"/>
                </a:cxn>
                <a:cxn ang="0">
                  <a:pos x="55" y="206"/>
                </a:cxn>
                <a:cxn ang="0">
                  <a:pos x="67" y="191"/>
                </a:cxn>
                <a:cxn ang="0">
                  <a:pos x="79" y="178"/>
                </a:cxn>
                <a:cxn ang="0">
                  <a:pos x="90" y="164"/>
                </a:cxn>
                <a:cxn ang="0">
                  <a:pos x="104" y="149"/>
                </a:cxn>
                <a:cxn ang="0">
                  <a:pos x="116" y="134"/>
                </a:cxn>
                <a:cxn ang="0">
                  <a:pos x="128" y="119"/>
                </a:cxn>
                <a:cxn ang="0">
                  <a:pos x="142" y="105"/>
                </a:cxn>
                <a:cxn ang="0">
                  <a:pos x="154" y="92"/>
                </a:cxn>
                <a:cxn ang="0">
                  <a:pos x="166" y="78"/>
                </a:cxn>
                <a:cxn ang="0">
                  <a:pos x="179" y="65"/>
                </a:cxn>
                <a:cxn ang="0">
                  <a:pos x="190" y="53"/>
                </a:cxn>
                <a:cxn ang="0">
                  <a:pos x="201" y="43"/>
                </a:cxn>
                <a:cxn ang="0">
                  <a:pos x="211" y="34"/>
                </a:cxn>
                <a:cxn ang="0">
                  <a:pos x="220" y="25"/>
                </a:cxn>
                <a:cxn ang="0">
                  <a:pos x="229" y="18"/>
                </a:cxn>
                <a:cxn ang="0">
                  <a:pos x="237" y="13"/>
                </a:cxn>
                <a:cxn ang="0">
                  <a:pos x="243" y="8"/>
                </a:cxn>
                <a:cxn ang="0">
                  <a:pos x="252" y="3"/>
                </a:cxn>
                <a:cxn ang="0">
                  <a:pos x="260" y="0"/>
                </a:cxn>
                <a:cxn ang="0">
                  <a:pos x="266" y="2"/>
                </a:cxn>
                <a:cxn ang="0">
                  <a:pos x="268" y="6"/>
                </a:cxn>
                <a:cxn ang="0">
                  <a:pos x="266" y="15"/>
                </a:cxn>
                <a:cxn ang="0">
                  <a:pos x="263" y="23"/>
                </a:cxn>
                <a:cxn ang="0">
                  <a:pos x="259" y="30"/>
                </a:cxn>
                <a:cxn ang="0">
                  <a:pos x="256" y="37"/>
                </a:cxn>
                <a:cxn ang="0">
                  <a:pos x="250" y="46"/>
                </a:cxn>
                <a:cxn ang="0">
                  <a:pos x="243" y="54"/>
                </a:cxn>
                <a:cxn ang="0">
                  <a:pos x="237" y="64"/>
                </a:cxn>
                <a:cxn ang="0">
                  <a:pos x="228" y="75"/>
                </a:cxn>
                <a:cxn ang="0">
                  <a:pos x="219" y="86"/>
                </a:cxn>
                <a:cxn ang="0">
                  <a:pos x="209" y="97"/>
                </a:cxn>
                <a:cxn ang="0">
                  <a:pos x="198" y="110"/>
                </a:cxn>
                <a:cxn ang="0">
                  <a:pos x="186" y="122"/>
                </a:cxn>
                <a:cxn ang="0">
                  <a:pos x="174" y="134"/>
                </a:cxn>
                <a:cxn ang="0">
                  <a:pos x="162" y="147"/>
                </a:cxn>
                <a:cxn ang="0">
                  <a:pos x="149" y="159"/>
                </a:cxn>
                <a:cxn ang="0">
                  <a:pos x="137" y="172"/>
                </a:cxn>
                <a:cxn ang="0">
                  <a:pos x="124" y="184"/>
                </a:cxn>
                <a:cxn ang="0">
                  <a:pos x="112" y="196"/>
                </a:cxn>
                <a:cxn ang="0">
                  <a:pos x="101" y="208"/>
                </a:cxn>
                <a:cxn ang="0">
                  <a:pos x="89" y="219"/>
                </a:cxn>
                <a:cxn ang="0">
                  <a:pos x="78" y="229"/>
                </a:cxn>
                <a:cxn ang="0">
                  <a:pos x="67" y="239"/>
                </a:cxn>
                <a:cxn ang="0">
                  <a:pos x="58" y="248"/>
                </a:cxn>
                <a:cxn ang="0">
                  <a:pos x="50" y="256"/>
                </a:cxn>
                <a:cxn ang="0">
                  <a:pos x="43" y="262"/>
                </a:cxn>
                <a:cxn ang="0">
                  <a:pos x="37" y="267"/>
                </a:cxn>
                <a:cxn ang="0">
                  <a:pos x="31" y="273"/>
                </a:cxn>
                <a:cxn ang="0">
                  <a:pos x="28" y="277"/>
                </a:cxn>
              </a:cxnLst>
              <a:rect l="0" t="0" r="r" b="b"/>
              <a:pathLst>
                <a:path w="268" h="277">
                  <a:moveTo>
                    <a:pt x="0" y="274"/>
                  </a:moveTo>
                  <a:lnTo>
                    <a:pt x="0" y="273"/>
                  </a:lnTo>
                  <a:lnTo>
                    <a:pt x="1" y="272"/>
                  </a:lnTo>
                  <a:lnTo>
                    <a:pt x="3" y="269"/>
                  </a:lnTo>
                  <a:lnTo>
                    <a:pt x="6" y="267"/>
                  </a:lnTo>
                  <a:lnTo>
                    <a:pt x="7" y="265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8"/>
                  </a:lnTo>
                  <a:lnTo>
                    <a:pt x="14" y="255"/>
                  </a:lnTo>
                  <a:lnTo>
                    <a:pt x="16" y="252"/>
                  </a:lnTo>
                  <a:lnTo>
                    <a:pt x="19" y="249"/>
                  </a:lnTo>
                  <a:lnTo>
                    <a:pt x="22" y="247"/>
                  </a:lnTo>
                  <a:lnTo>
                    <a:pt x="24" y="244"/>
                  </a:lnTo>
                  <a:lnTo>
                    <a:pt x="27" y="240"/>
                  </a:lnTo>
                  <a:lnTo>
                    <a:pt x="28" y="237"/>
                  </a:lnTo>
                  <a:lnTo>
                    <a:pt x="32" y="233"/>
                  </a:lnTo>
                  <a:lnTo>
                    <a:pt x="35" y="229"/>
                  </a:lnTo>
                  <a:lnTo>
                    <a:pt x="39" y="226"/>
                  </a:lnTo>
                  <a:lnTo>
                    <a:pt x="42" y="222"/>
                  </a:lnTo>
                  <a:lnTo>
                    <a:pt x="46" y="218"/>
                  </a:lnTo>
                  <a:lnTo>
                    <a:pt x="48" y="214"/>
                  </a:lnTo>
                  <a:lnTo>
                    <a:pt x="52" y="209"/>
                  </a:lnTo>
                  <a:lnTo>
                    <a:pt x="55" y="206"/>
                  </a:lnTo>
                  <a:lnTo>
                    <a:pt x="60" y="201"/>
                  </a:lnTo>
                  <a:lnTo>
                    <a:pt x="63" y="196"/>
                  </a:lnTo>
                  <a:lnTo>
                    <a:pt x="67" y="191"/>
                  </a:lnTo>
                  <a:lnTo>
                    <a:pt x="71" y="188"/>
                  </a:lnTo>
                  <a:lnTo>
                    <a:pt x="75" y="183"/>
                  </a:lnTo>
                  <a:lnTo>
                    <a:pt x="79" y="178"/>
                  </a:lnTo>
                  <a:lnTo>
                    <a:pt x="83" y="173"/>
                  </a:lnTo>
                  <a:lnTo>
                    <a:pt x="86" y="169"/>
                  </a:lnTo>
                  <a:lnTo>
                    <a:pt x="90" y="164"/>
                  </a:lnTo>
                  <a:lnTo>
                    <a:pt x="95" y="159"/>
                  </a:lnTo>
                  <a:lnTo>
                    <a:pt x="99" y="153"/>
                  </a:lnTo>
                  <a:lnTo>
                    <a:pt x="104" y="149"/>
                  </a:lnTo>
                  <a:lnTo>
                    <a:pt x="107" y="144"/>
                  </a:lnTo>
                  <a:lnTo>
                    <a:pt x="111" y="139"/>
                  </a:lnTo>
                  <a:lnTo>
                    <a:pt x="116" y="134"/>
                  </a:lnTo>
                  <a:lnTo>
                    <a:pt x="120" y="129"/>
                  </a:lnTo>
                  <a:lnTo>
                    <a:pt x="124" y="124"/>
                  </a:lnTo>
                  <a:lnTo>
                    <a:pt x="128" y="119"/>
                  </a:lnTo>
                  <a:lnTo>
                    <a:pt x="133" y="114"/>
                  </a:lnTo>
                  <a:lnTo>
                    <a:pt x="137" y="110"/>
                  </a:lnTo>
                  <a:lnTo>
                    <a:pt x="142" y="105"/>
                  </a:lnTo>
                  <a:lnTo>
                    <a:pt x="145" y="100"/>
                  </a:lnTo>
                  <a:lnTo>
                    <a:pt x="150" y="95"/>
                  </a:lnTo>
                  <a:lnTo>
                    <a:pt x="154" y="92"/>
                  </a:lnTo>
                  <a:lnTo>
                    <a:pt x="159" y="87"/>
                  </a:lnTo>
                  <a:lnTo>
                    <a:pt x="163" y="82"/>
                  </a:lnTo>
                  <a:lnTo>
                    <a:pt x="166" y="78"/>
                  </a:lnTo>
                  <a:lnTo>
                    <a:pt x="171" y="73"/>
                  </a:lnTo>
                  <a:lnTo>
                    <a:pt x="175" y="70"/>
                  </a:lnTo>
                  <a:lnTo>
                    <a:pt x="179" y="65"/>
                  </a:lnTo>
                  <a:lnTo>
                    <a:pt x="182" y="61"/>
                  </a:lnTo>
                  <a:lnTo>
                    <a:pt x="186" y="57"/>
                  </a:lnTo>
                  <a:lnTo>
                    <a:pt x="190" y="53"/>
                  </a:lnTo>
                  <a:lnTo>
                    <a:pt x="194" y="50"/>
                  </a:lnTo>
                  <a:lnTo>
                    <a:pt x="198" y="46"/>
                  </a:lnTo>
                  <a:lnTo>
                    <a:pt x="201" y="43"/>
                  </a:lnTo>
                  <a:lnTo>
                    <a:pt x="205" y="40"/>
                  </a:lnTo>
                  <a:lnTo>
                    <a:pt x="208" y="36"/>
                  </a:lnTo>
                  <a:lnTo>
                    <a:pt x="211" y="34"/>
                  </a:lnTo>
                  <a:lnTo>
                    <a:pt x="214" y="31"/>
                  </a:lnTo>
                  <a:lnTo>
                    <a:pt x="218" y="28"/>
                  </a:lnTo>
                  <a:lnTo>
                    <a:pt x="220" y="25"/>
                  </a:lnTo>
                  <a:lnTo>
                    <a:pt x="223" y="23"/>
                  </a:lnTo>
                  <a:lnTo>
                    <a:pt x="226" y="20"/>
                  </a:lnTo>
                  <a:lnTo>
                    <a:pt x="229" y="18"/>
                  </a:lnTo>
                  <a:lnTo>
                    <a:pt x="232" y="16"/>
                  </a:lnTo>
                  <a:lnTo>
                    <a:pt x="234" y="15"/>
                  </a:lnTo>
                  <a:lnTo>
                    <a:pt x="237" y="13"/>
                  </a:lnTo>
                  <a:lnTo>
                    <a:pt x="240" y="11"/>
                  </a:lnTo>
                  <a:lnTo>
                    <a:pt x="241" y="9"/>
                  </a:lnTo>
                  <a:lnTo>
                    <a:pt x="243" y="8"/>
                  </a:lnTo>
                  <a:lnTo>
                    <a:pt x="245" y="7"/>
                  </a:lnTo>
                  <a:lnTo>
                    <a:pt x="248" y="6"/>
                  </a:lnTo>
                  <a:lnTo>
                    <a:pt x="252" y="3"/>
                  </a:lnTo>
                  <a:lnTo>
                    <a:pt x="255" y="2"/>
                  </a:lnTo>
                  <a:lnTo>
                    <a:pt x="258" y="0"/>
                  </a:lnTo>
                  <a:lnTo>
                    <a:pt x="260" y="0"/>
                  </a:lnTo>
                  <a:lnTo>
                    <a:pt x="262" y="0"/>
                  </a:lnTo>
                  <a:lnTo>
                    <a:pt x="265" y="0"/>
                  </a:lnTo>
                  <a:lnTo>
                    <a:pt x="266" y="2"/>
                  </a:lnTo>
                  <a:lnTo>
                    <a:pt x="268" y="3"/>
                  </a:lnTo>
                  <a:lnTo>
                    <a:pt x="268" y="4"/>
                  </a:lnTo>
                  <a:lnTo>
                    <a:pt x="268" y="6"/>
                  </a:lnTo>
                  <a:lnTo>
                    <a:pt x="268" y="9"/>
                  </a:lnTo>
                  <a:lnTo>
                    <a:pt x="268" y="12"/>
                  </a:lnTo>
                  <a:lnTo>
                    <a:pt x="266" y="15"/>
                  </a:lnTo>
                  <a:lnTo>
                    <a:pt x="265" y="19"/>
                  </a:lnTo>
                  <a:lnTo>
                    <a:pt x="264" y="20"/>
                  </a:lnTo>
                  <a:lnTo>
                    <a:pt x="263" y="23"/>
                  </a:lnTo>
                  <a:lnTo>
                    <a:pt x="262" y="25"/>
                  </a:lnTo>
                  <a:lnTo>
                    <a:pt x="261" y="27"/>
                  </a:lnTo>
                  <a:lnTo>
                    <a:pt x="259" y="30"/>
                  </a:lnTo>
                  <a:lnTo>
                    <a:pt x="259" y="32"/>
                  </a:lnTo>
                  <a:lnTo>
                    <a:pt x="257" y="34"/>
                  </a:lnTo>
                  <a:lnTo>
                    <a:pt x="256" y="37"/>
                  </a:lnTo>
                  <a:lnTo>
                    <a:pt x="254" y="39"/>
                  </a:lnTo>
                  <a:lnTo>
                    <a:pt x="252" y="42"/>
                  </a:lnTo>
                  <a:lnTo>
                    <a:pt x="250" y="46"/>
                  </a:lnTo>
                  <a:lnTo>
                    <a:pt x="248" y="49"/>
                  </a:lnTo>
                  <a:lnTo>
                    <a:pt x="245" y="52"/>
                  </a:lnTo>
                  <a:lnTo>
                    <a:pt x="243" y="54"/>
                  </a:lnTo>
                  <a:lnTo>
                    <a:pt x="241" y="57"/>
                  </a:lnTo>
                  <a:lnTo>
                    <a:pt x="240" y="61"/>
                  </a:lnTo>
                  <a:lnTo>
                    <a:pt x="237" y="64"/>
                  </a:lnTo>
                  <a:lnTo>
                    <a:pt x="234" y="68"/>
                  </a:lnTo>
                  <a:lnTo>
                    <a:pt x="231" y="72"/>
                  </a:lnTo>
                  <a:lnTo>
                    <a:pt x="228" y="75"/>
                  </a:lnTo>
                  <a:lnTo>
                    <a:pt x="225" y="78"/>
                  </a:lnTo>
                  <a:lnTo>
                    <a:pt x="221" y="82"/>
                  </a:lnTo>
                  <a:lnTo>
                    <a:pt x="219" y="86"/>
                  </a:lnTo>
                  <a:lnTo>
                    <a:pt x="216" y="90"/>
                  </a:lnTo>
                  <a:lnTo>
                    <a:pt x="212" y="93"/>
                  </a:lnTo>
                  <a:lnTo>
                    <a:pt x="209" y="97"/>
                  </a:lnTo>
                  <a:lnTo>
                    <a:pt x="205" y="101"/>
                  </a:lnTo>
                  <a:lnTo>
                    <a:pt x="201" y="106"/>
                  </a:lnTo>
                  <a:lnTo>
                    <a:pt x="198" y="110"/>
                  </a:lnTo>
                  <a:lnTo>
                    <a:pt x="194" y="113"/>
                  </a:lnTo>
                  <a:lnTo>
                    <a:pt x="190" y="117"/>
                  </a:lnTo>
                  <a:lnTo>
                    <a:pt x="186" y="122"/>
                  </a:lnTo>
                  <a:lnTo>
                    <a:pt x="182" y="126"/>
                  </a:lnTo>
                  <a:lnTo>
                    <a:pt x="178" y="131"/>
                  </a:lnTo>
                  <a:lnTo>
                    <a:pt x="174" y="134"/>
                  </a:lnTo>
                  <a:lnTo>
                    <a:pt x="170" y="139"/>
                  </a:lnTo>
                  <a:lnTo>
                    <a:pt x="166" y="143"/>
                  </a:lnTo>
                  <a:lnTo>
                    <a:pt x="162" y="147"/>
                  </a:lnTo>
                  <a:lnTo>
                    <a:pt x="158" y="151"/>
                  </a:lnTo>
                  <a:lnTo>
                    <a:pt x="154" y="155"/>
                  </a:lnTo>
                  <a:lnTo>
                    <a:pt x="149" y="159"/>
                  </a:lnTo>
                  <a:lnTo>
                    <a:pt x="145" y="164"/>
                  </a:lnTo>
                  <a:lnTo>
                    <a:pt x="142" y="168"/>
                  </a:lnTo>
                  <a:lnTo>
                    <a:pt x="137" y="172"/>
                  </a:lnTo>
                  <a:lnTo>
                    <a:pt x="133" y="176"/>
                  </a:lnTo>
                  <a:lnTo>
                    <a:pt x="128" y="180"/>
                  </a:lnTo>
                  <a:lnTo>
                    <a:pt x="124" y="184"/>
                  </a:lnTo>
                  <a:lnTo>
                    <a:pt x="121" y="189"/>
                  </a:lnTo>
                  <a:lnTo>
                    <a:pt x="116" y="192"/>
                  </a:lnTo>
                  <a:lnTo>
                    <a:pt x="112" y="196"/>
                  </a:lnTo>
                  <a:lnTo>
                    <a:pt x="108" y="200"/>
                  </a:lnTo>
                  <a:lnTo>
                    <a:pt x="105" y="205"/>
                  </a:lnTo>
                  <a:lnTo>
                    <a:pt x="101" y="208"/>
                  </a:lnTo>
                  <a:lnTo>
                    <a:pt x="97" y="211"/>
                  </a:lnTo>
                  <a:lnTo>
                    <a:pt x="93" y="215"/>
                  </a:lnTo>
                  <a:lnTo>
                    <a:pt x="89" y="219"/>
                  </a:lnTo>
                  <a:lnTo>
                    <a:pt x="85" y="222"/>
                  </a:lnTo>
                  <a:lnTo>
                    <a:pt x="82" y="226"/>
                  </a:lnTo>
                  <a:lnTo>
                    <a:pt x="78" y="229"/>
                  </a:lnTo>
                  <a:lnTo>
                    <a:pt x="75" y="232"/>
                  </a:lnTo>
                  <a:lnTo>
                    <a:pt x="71" y="235"/>
                  </a:lnTo>
                  <a:lnTo>
                    <a:pt x="67" y="239"/>
                  </a:lnTo>
                  <a:lnTo>
                    <a:pt x="65" y="242"/>
                  </a:lnTo>
                  <a:lnTo>
                    <a:pt x="62" y="245"/>
                  </a:lnTo>
                  <a:lnTo>
                    <a:pt x="58" y="248"/>
                  </a:lnTo>
                  <a:lnTo>
                    <a:pt x="55" y="250"/>
                  </a:lnTo>
                  <a:lnTo>
                    <a:pt x="52" y="253"/>
                  </a:lnTo>
                  <a:lnTo>
                    <a:pt x="50" y="256"/>
                  </a:lnTo>
                  <a:lnTo>
                    <a:pt x="47" y="258"/>
                  </a:lnTo>
                  <a:lnTo>
                    <a:pt x="46" y="260"/>
                  </a:lnTo>
                  <a:lnTo>
                    <a:pt x="43" y="262"/>
                  </a:lnTo>
                  <a:lnTo>
                    <a:pt x="41" y="265"/>
                  </a:lnTo>
                  <a:lnTo>
                    <a:pt x="39" y="266"/>
                  </a:lnTo>
                  <a:lnTo>
                    <a:pt x="37" y="267"/>
                  </a:lnTo>
                  <a:lnTo>
                    <a:pt x="35" y="269"/>
                  </a:lnTo>
                  <a:lnTo>
                    <a:pt x="34" y="271"/>
                  </a:lnTo>
                  <a:lnTo>
                    <a:pt x="31" y="273"/>
                  </a:lnTo>
                  <a:lnTo>
                    <a:pt x="30" y="275"/>
                  </a:lnTo>
                  <a:lnTo>
                    <a:pt x="28" y="276"/>
                  </a:lnTo>
                  <a:lnTo>
                    <a:pt x="28" y="277"/>
                  </a:lnTo>
                  <a:lnTo>
                    <a:pt x="0" y="274"/>
                  </a:lnTo>
                  <a:lnTo>
                    <a:pt x="0" y="274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1" name="Freeform 52"/>
            <p:cNvSpPr>
              <a:spLocks/>
            </p:cNvSpPr>
            <p:nvPr/>
          </p:nvSpPr>
          <p:spPr bwMode="auto">
            <a:xfrm>
              <a:off x="1371" y="760"/>
              <a:ext cx="205" cy="282"/>
            </a:xfrm>
            <a:custGeom>
              <a:avLst/>
              <a:gdLst/>
              <a:ahLst/>
              <a:cxnLst>
                <a:cxn ang="0">
                  <a:pos x="1" y="264"/>
                </a:cxn>
                <a:cxn ang="0">
                  <a:pos x="4" y="258"/>
                </a:cxn>
                <a:cxn ang="0">
                  <a:pos x="9" y="251"/>
                </a:cxn>
                <a:cxn ang="0">
                  <a:pos x="13" y="243"/>
                </a:cxn>
                <a:cxn ang="0">
                  <a:pos x="18" y="234"/>
                </a:cxn>
                <a:cxn ang="0">
                  <a:pos x="24" y="224"/>
                </a:cxn>
                <a:cxn ang="0">
                  <a:pos x="32" y="213"/>
                </a:cxn>
                <a:cxn ang="0">
                  <a:pos x="38" y="201"/>
                </a:cxn>
                <a:cxn ang="0">
                  <a:pos x="46" y="188"/>
                </a:cxn>
                <a:cxn ang="0">
                  <a:pos x="54" y="174"/>
                </a:cxn>
                <a:cxn ang="0">
                  <a:pos x="63" y="161"/>
                </a:cxn>
                <a:cxn ang="0">
                  <a:pos x="71" y="146"/>
                </a:cxn>
                <a:cxn ang="0">
                  <a:pos x="80" y="132"/>
                </a:cxn>
                <a:cxn ang="0">
                  <a:pos x="90" y="119"/>
                </a:cxn>
                <a:cxn ang="0">
                  <a:pos x="99" y="105"/>
                </a:cxn>
                <a:cxn ang="0">
                  <a:pos x="108" y="91"/>
                </a:cxn>
                <a:cxn ang="0">
                  <a:pos x="117" y="78"/>
                </a:cxn>
                <a:cxn ang="0">
                  <a:pos x="126" y="67"/>
                </a:cxn>
                <a:cxn ang="0">
                  <a:pos x="134" y="55"/>
                </a:cxn>
                <a:cxn ang="0">
                  <a:pos x="143" y="45"/>
                </a:cxn>
                <a:cxn ang="0">
                  <a:pos x="150" y="35"/>
                </a:cxn>
                <a:cxn ang="0">
                  <a:pos x="158" y="27"/>
                </a:cxn>
                <a:cxn ang="0">
                  <a:pos x="166" y="20"/>
                </a:cxn>
                <a:cxn ang="0">
                  <a:pos x="171" y="14"/>
                </a:cxn>
                <a:cxn ang="0">
                  <a:pos x="178" y="10"/>
                </a:cxn>
                <a:cxn ang="0">
                  <a:pos x="185" y="4"/>
                </a:cxn>
                <a:cxn ang="0">
                  <a:pos x="194" y="1"/>
                </a:cxn>
                <a:cxn ang="0">
                  <a:pos x="200" y="1"/>
                </a:cxn>
                <a:cxn ang="0">
                  <a:pos x="205" y="4"/>
                </a:cxn>
                <a:cxn ang="0">
                  <a:pos x="205" y="11"/>
                </a:cxn>
                <a:cxn ang="0">
                  <a:pos x="205" y="18"/>
                </a:cxn>
                <a:cxn ang="0">
                  <a:pos x="205" y="24"/>
                </a:cxn>
                <a:cxn ang="0">
                  <a:pos x="203" y="30"/>
                </a:cxn>
                <a:cxn ang="0">
                  <a:pos x="200" y="38"/>
                </a:cxn>
                <a:cxn ang="0">
                  <a:pos x="197" y="46"/>
                </a:cxn>
                <a:cxn ang="0">
                  <a:pos x="192" y="54"/>
                </a:cxn>
                <a:cxn ang="0">
                  <a:pos x="188" y="64"/>
                </a:cxn>
                <a:cxn ang="0">
                  <a:pos x="182" y="73"/>
                </a:cxn>
                <a:cxn ang="0">
                  <a:pos x="176" y="84"/>
                </a:cxn>
                <a:cxn ang="0">
                  <a:pos x="168" y="94"/>
                </a:cxn>
                <a:cxn ang="0">
                  <a:pos x="162" y="106"/>
                </a:cxn>
                <a:cxn ang="0">
                  <a:pos x="153" y="117"/>
                </a:cxn>
                <a:cxn ang="0">
                  <a:pos x="145" y="128"/>
                </a:cxn>
                <a:cxn ang="0">
                  <a:pos x="136" y="141"/>
                </a:cxn>
                <a:cxn ang="0">
                  <a:pos x="128" y="153"/>
                </a:cxn>
                <a:cxn ang="0">
                  <a:pos x="118" y="165"/>
                </a:cxn>
                <a:cxn ang="0">
                  <a:pos x="109" y="176"/>
                </a:cxn>
                <a:cxn ang="0">
                  <a:pos x="100" y="188"/>
                </a:cxn>
                <a:cxn ang="0">
                  <a:pos x="90" y="200"/>
                </a:cxn>
                <a:cxn ang="0">
                  <a:pos x="81" y="210"/>
                </a:cxn>
                <a:cxn ang="0">
                  <a:pos x="72" y="221"/>
                </a:cxn>
                <a:cxn ang="0">
                  <a:pos x="63" y="231"/>
                </a:cxn>
                <a:cxn ang="0">
                  <a:pos x="55" y="242"/>
                </a:cxn>
                <a:cxn ang="0">
                  <a:pos x="47" y="250"/>
                </a:cxn>
                <a:cxn ang="0">
                  <a:pos x="40" y="259"/>
                </a:cxn>
                <a:cxn ang="0">
                  <a:pos x="33" y="267"/>
                </a:cxn>
                <a:cxn ang="0">
                  <a:pos x="27" y="274"/>
                </a:cxn>
                <a:cxn ang="0">
                  <a:pos x="22" y="281"/>
                </a:cxn>
                <a:cxn ang="0">
                  <a:pos x="0" y="267"/>
                </a:cxn>
              </a:cxnLst>
              <a:rect l="0" t="0" r="r" b="b"/>
              <a:pathLst>
                <a:path w="205" h="282">
                  <a:moveTo>
                    <a:pt x="0" y="267"/>
                  </a:moveTo>
                  <a:lnTo>
                    <a:pt x="0" y="266"/>
                  </a:lnTo>
                  <a:lnTo>
                    <a:pt x="1" y="264"/>
                  </a:lnTo>
                  <a:lnTo>
                    <a:pt x="2" y="263"/>
                  </a:lnTo>
                  <a:lnTo>
                    <a:pt x="4" y="260"/>
                  </a:lnTo>
                  <a:lnTo>
                    <a:pt x="4" y="258"/>
                  </a:lnTo>
                  <a:lnTo>
                    <a:pt x="6" y="256"/>
                  </a:lnTo>
                  <a:lnTo>
                    <a:pt x="7" y="253"/>
                  </a:lnTo>
                  <a:lnTo>
                    <a:pt x="9" y="251"/>
                  </a:lnTo>
                  <a:lnTo>
                    <a:pt x="10" y="249"/>
                  </a:lnTo>
                  <a:lnTo>
                    <a:pt x="12" y="246"/>
                  </a:lnTo>
                  <a:lnTo>
                    <a:pt x="13" y="243"/>
                  </a:lnTo>
                  <a:lnTo>
                    <a:pt x="14" y="241"/>
                  </a:lnTo>
                  <a:lnTo>
                    <a:pt x="16" y="238"/>
                  </a:lnTo>
                  <a:lnTo>
                    <a:pt x="18" y="234"/>
                  </a:lnTo>
                  <a:lnTo>
                    <a:pt x="20" y="231"/>
                  </a:lnTo>
                  <a:lnTo>
                    <a:pt x="22" y="228"/>
                  </a:lnTo>
                  <a:lnTo>
                    <a:pt x="24" y="224"/>
                  </a:lnTo>
                  <a:lnTo>
                    <a:pt x="26" y="221"/>
                  </a:lnTo>
                  <a:lnTo>
                    <a:pt x="29" y="216"/>
                  </a:lnTo>
                  <a:lnTo>
                    <a:pt x="32" y="213"/>
                  </a:lnTo>
                  <a:lnTo>
                    <a:pt x="33" y="208"/>
                  </a:lnTo>
                  <a:lnTo>
                    <a:pt x="35" y="205"/>
                  </a:lnTo>
                  <a:lnTo>
                    <a:pt x="38" y="201"/>
                  </a:lnTo>
                  <a:lnTo>
                    <a:pt x="41" y="197"/>
                  </a:lnTo>
                  <a:lnTo>
                    <a:pt x="43" y="192"/>
                  </a:lnTo>
                  <a:lnTo>
                    <a:pt x="46" y="188"/>
                  </a:lnTo>
                  <a:lnTo>
                    <a:pt x="49" y="184"/>
                  </a:lnTo>
                  <a:lnTo>
                    <a:pt x="51" y="180"/>
                  </a:lnTo>
                  <a:lnTo>
                    <a:pt x="54" y="174"/>
                  </a:lnTo>
                  <a:lnTo>
                    <a:pt x="57" y="170"/>
                  </a:lnTo>
                  <a:lnTo>
                    <a:pt x="59" y="166"/>
                  </a:lnTo>
                  <a:lnTo>
                    <a:pt x="63" y="161"/>
                  </a:lnTo>
                  <a:lnTo>
                    <a:pt x="66" y="155"/>
                  </a:lnTo>
                  <a:lnTo>
                    <a:pt x="69" y="151"/>
                  </a:lnTo>
                  <a:lnTo>
                    <a:pt x="71" y="146"/>
                  </a:lnTo>
                  <a:lnTo>
                    <a:pt x="74" y="142"/>
                  </a:lnTo>
                  <a:lnTo>
                    <a:pt x="77" y="137"/>
                  </a:lnTo>
                  <a:lnTo>
                    <a:pt x="80" y="132"/>
                  </a:lnTo>
                  <a:lnTo>
                    <a:pt x="83" y="127"/>
                  </a:lnTo>
                  <a:lnTo>
                    <a:pt x="87" y="123"/>
                  </a:lnTo>
                  <a:lnTo>
                    <a:pt x="90" y="119"/>
                  </a:lnTo>
                  <a:lnTo>
                    <a:pt x="92" y="114"/>
                  </a:lnTo>
                  <a:lnTo>
                    <a:pt x="96" y="109"/>
                  </a:lnTo>
                  <a:lnTo>
                    <a:pt x="99" y="105"/>
                  </a:lnTo>
                  <a:lnTo>
                    <a:pt x="102" y="101"/>
                  </a:lnTo>
                  <a:lnTo>
                    <a:pt x="105" y="96"/>
                  </a:lnTo>
                  <a:lnTo>
                    <a:pt x="108" y="91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7" y="78"/>
                  </a:lnTo>
                  <a:lnTo>
                    <a:pt x="120" y="74"/>
                  </a:lnTo>
                  <a:lnTo>
                    <a:pt x="123" y="70"/>
                  </a:lnTo>
                  <a:lnTo>
                    <a:pt x="126" y="67"/>
                  </a:lnTo>
                  <a:lnTo>
                    <a:pt x="128" y="62"/>
                  </a:lnTo>
                  <a:lnTo>
                    <a:pt x="131" y="58"/>
                  </a:lnTo>
                  <a:lnTo>
                    <a:pt x="134" y="55"/>
                  </a:lnTo>
                  <a:lnTo>
                    <a:pt x="137" y="51"/>
                  </a:lnTo>
                  <a:lnTo>
                    <a:pt x="140" y="49"/>
                  </a:lnTo>
                  <a:lnTo>
                    <a:pt x="143" y="45"/>
                  </a:lnTo>
                  <a:lnTo>
                    <a:pt x="147" y="42"/>
                  </a:lnTo>
                  <a:lnTo>
                    <a:pt x="148" y="39"/>
                  </a:lnTo>
                  <a:lnTo>
                    <a:pt x="150" y="35"/>
                  </a:lnTo>
                  <a:lnTo>
                    <a:pt x="153" y="32"/>
                  </a:lnTo>
                  <a:lnTo>
                    <a:pt x="156" y="30"/>
                  </a:lnTo>
                  <a:lnTo>
                    <a:pt x="158" y="27"/>
                  </a:lnTo>
                  <a:lnTo>
                    <a:pt x="161" y="25"/>
                  </a:lnTo>
                  <a:lnTo>
                    <a:pt x="163" y="23"/>
                  </a:lnTo>
                  <a:lnTo>
                    <a:pt x="166" y="20"/>
                  </a:lnTo>
                  <a:lnTo>
                    <a:pt x="167" y="18"/>
                  </a:lnTo>
                  <a:lnTo>
                    <a:pt x="169" y="16"/>
                  </a:lnTo>
                  <a:lnTo>
                    <a:pt x="171" y="14"/>
                  </a:lnTo>
                  <a:lnTo>
                    <a:pt x="174" y="12"/>
                  </a:lnTo>
                  <a:lnTo>
                    <a:pt x="176" y="10"/>
                  </a:lnTo>
                  <a:lnTo>
                    <a:pt x="178" y="10"/>
                  </a:lnTo>
                  <a:lnTo>
                    <a:pt x="180" y="8"/>
                  </a:lnTo>
                  <a:lnTo>
                    <a:pt x="182" y="7"/>
                  </a:lnTo>
                  <a:lnTo>
                    <a:pt x="185" y="4"/>
                  </a:lnTo>
                  <a:lnTo>
                    <a:pt x="188" y="3"/>
                  </a:lnTo>
                  <a:lnTo>
                    <a:pt x="191" y="1"/>
                  </a:lnTo>
                  <a:lnTo>
                    <a:pt x="194" y="1"/>
                  </a:lnTo>
                  <a:lnTo>
                    <a:pt x="196" y="0"/>
                  </a:lnTo>
                  <a:lnTo>
                    <a:pt x="199" y="0"/>
                  </a:lnTo>
                  <a:lnTo>
                    <a:pt x="200" y="1"/>
                  </a:lnTo>
                  <a:lnTo>
                    <a:pt x="203" y="2"/>
                  </a:lnTo>
                  <a:lnTo>
                    <a:pt x="204" y="3"/>
                  </a:lnTo>
                  <a:lnTo>
                    <a:pt x="205" y="4"/>
                  </a:lnTo>
                  <a:lnTo>
                    <a:pt x="205" y="7"/>
                  </a:lnTo>
                  <a:lnTo>
                    <a:pt x="205" y="9"/>
                  </a:lnTo>
                  <a:lnTo>
                    <a:pt x="205" y="11"/>
                  </a:lnTo>
                  <a:lnTo>
                    <a:pt x="205" y="14"/>
                  </a:lnTo>
                  <a:lnTo>
                    <a:pt x="205" y="16"/>
                  </a:lnTo>
                  <a:lnTo>
                    <a:pt x="205" y="18"/>
                  </a:lnTo>
                  <a:lnTo>
                    <a:pt x="205" y="20"/>
                  </a:lnTo>
                  <a:lnTo>
                    <a:pt x="205" y="22"/>
                  </a:lnTo>
                  <a:lnTo>
                    <a:pt x="205" y="24"/>
                  </a:lnTo>
                  <a:lnTo>
                    <a:pt x="204" y="26"/>
                  </a:lnTo>
                  <a:lnTo>
                    <a:pt x="203" y="29"/>
                  </a:lnTo>
                  <a:lnTo>
                    <a:pt x="203" y="30"/>
                  </a:lnTo>
                  <a:lnTo>
                    <a:pt x="202" y="32"/>
                  </a:lnTo>
                  <a:lnTo>
                    <a:pt x="201" y="35"/>
                  </a:lnTo>
                  <a:lnTo>
                    <a:pt x="200" y="38"/>
                  </a:lnTo>
                  <a:lnTo>
                    <a:pt x="199" y="41"/>
                  </a:lnTo>
                  <a:lnTo>
                    <a:pt x="198" y="43"/>
                  </a:lnTo>
                  <a:lnTo>
                    <a:pt x="197" y="46"/>
                  </a:lnTo>
                  <a:lnTo>
                    <a:pt x="195" y="49"/>
                  </a:lnTo>
                  <a:lnTo>
                    <a:pt x="194" y="51"/>
                  </a:lnTo>
                  <a:lnTo>
                    <a:pt x="192" y="54"/>
                  </a:lnTo>
                  <a:lnTo>
                    <a:pt x="191" y="58"/>
                  </a:lnTo>
                  <a:lnTo>
                    <a:pt x="189" y="61"/>
                  </a:lnTo>
                  <a:lnTo>
                    <a:pt x="188" y="64"/>
                  </a:lnTo>
                  <a:lnTo>
                    <a:pt x="186" y="67"/>
                  </a:lnTo>
                  <a:lnTo>
                    <a:pt x="185" y="70"/>
                  </a:lnTo>
                  <a:lnTo>
                    <a:pt x="182" y="73"/>
                  </a:lnTo>
                  <a:lnTo>
                    <a:pt x="180" y="77"/>
                  </a:lnTo>
                  <a:lnTo>
                    <a:pt x="178" y="80"/>
                  </a:lnTo>
                  <a:lnTo>
                    <a:pt x="176" y="84"/>
                  </a:lnTo>
                  <a:lnTo>
                    <a:pt x="173" y="88"/>
                  </a:lnTo>
                  <a:lnTo>
                    <a:pt x="171" y="91"/>
                  </a:lnTo>
                  <a:lnTo>
                    <a:pt x="168" y="94"/>
                  </a:lnTo>
                  <a:lnTo>
                    <a:pt x="167" y="98"/>
                  </a:lnTo>
                  <a:lnTo>
                    <a:pt x="164" y="102"/>
                  </a:lnTo>
                  <a:lnTo>
                    <a:pt x="162" y="106"/>
                  </a:lnTo>
                  <a:lnTo>
                    <a:pt x="159" y="109"/>
                  </a:lnTo>
                  <a:lnTo>
                    <a:pt x="156" y="113"/>
                  </a:lnTo>
                  <a:lnTo>
                    <a:pt x="153" y="117"/>
                  </a:lnTo>
                  <a:lnTo>
                    <a:pt x="150" y="122"/>
                  </a:lnTo>
                  <a:lnTo>
                    <a:pt x="147" y="125"/>
                  </a:lnTo>
                  <a:lnTo>
                    <a:pt x="145" y="128"/>
                  </a:lnTo>
                  <a:lnTo>
                    <a:pt x="142" y="133"/>
                  </a:lnTo>
                  <a:lnTo>
                    <a:pt x="139" y="137"/>
                  </a:lnTo>
                  <a:lnTo>
                    <a:pt x="136" y="141"/>
                  </a:lnTo>
                  <a:lnTo>
                    <a:pt x="133" y="145"/>
                  </a:lnTo>
                  <a:lnTo>
                    <a:pt x="130" y="148"/>
                  </a:lnTo>
                  <a:lnTo>
                    <a:pt x="128" y="153"/>
                  </a:lnTo>
                  <a:lnTo>
                    <a:pt x="124" y="157"/>
                  </a:lnTo>
                  <a:lnTo>
                    <a:pt x="121" y="161"/>
                  </a:lnTo>
                  <a:lnTo>
                    <a:pt x="118" y="165"/>
                  </a:lnTo>
                  <a:lnTo>
                    <a:pt x="115" y="168"/>
                  </a:lnTo>
                  <a:lnTo>
                    <a:pt x="111" y="172"/>
                  </a:lnTo>
                  <a:lnTo>
                    <a:pt x="109" y="176"/>
                  </a:lnTo>
                  <a:lnTo>
                    <a:pt x="106" y="180"/>
                  </a:lnTo>
                  <a:lnTo>
                    <a:pt x="103" y="185"/>
                  </a:lnTo>
                  <a:lnTo>
                    <a:pt x="100" y="188"/>
                  </a:lnTo>
                  <a:lnTo>
                    <a:pt x="96" y="192"/>
                  </a:lnTo>
                  <a:lnTo>
                    <a:pt x="93" y="195"/>
                  </a:lnTo>
                  <a:lnTo>
                    <a:pt x="90" y="200"/>
                  </a:lnTo>
                  <a:lnTo>
                    <a:pt x="87" y="203"/>
                  </a:lnTo>
                  <a:lnTo>
                    <a:pt x="84" y="206"/>
                  </a:lnTo>
                  <a:lnTo>
                    <a:pt x="81" y="210"/>
                  </a:lnTo>
                  <a:lnTo>
                    <a:pt x="78" y="214"/>
                  </a:lnTo>
                  <a:lnTo>
                    <a:pt x="75" y="218"/>
                  </a:lnTo>
                  <a:lnTo>
                    <a:pt x="72" y="221"/>
                  </a:lnTo>
                  <a:lnTo>
                    <a:pt x="69" y="224"/>
                  </a:lnTo>
                  <a:lnTo>
                    <a:pt x="67" y="228"/>
                  </a:lnTo>
                  <a:lnTo>
                    <a:pt x="63" y="231"/>
                  </a:lnTo>
                  <a:lnTo>
                    <a:pt x="60" y="235"/>
                  </a:lnTo>
                  <a:lnTo>
                    <a:pt x="58" y="238"/>
                  </a:lnTo>
                  <a:lnTo>
                    <a:pt x="55" y="242"/>
                  </a:lnTo>
                  <a:lnTo>
                    <a:pt x="52" y="244"/>
                  </a:lnTo>
                  <a:lnTo>
                    <a:pt x="50" y="247"/>
                  </a:lnTo>
                  <a:lnTo>
                    <a:pt x="47" y="250"/>
                  </a:lnTo>
                  <a:lnTo>
                    <a:pt x="45" y="254"/>
                  </a:lnTo>
                  <a:lnTo>
                    <a:pt x="42" y="256"/>
                  </a:lnTo>
                  <a:lnTo>
                    <a:pt x="40" y="259"/>
                  </a:lnTo>
                  <a:lnTo>
                    <a:pt x="38" y="262"/>
                  </a:lnTo>
                  <a:lnTo>
                    <a:pt x="35" y="264"/>
                  </a:lnTo>
                  <a:lnTo>
                    <a:pt x="33" y="267"/>
                  </a:lnTo>
                  <a:lnTo>
                    <a:pt x="32" y="269"/>
                  </a:lnTo>
                  <a:lnTo>
                    <a:pt x="29" y="272"/>
                  </a:lnTo>
                  <a:lnTo>
                    <a:pt x="27" y="274"/>
                  </a:lnTo>
                  <a:lnTo>
                    <a:pt x="25" y="276"/>
                  </a:lnTo>
                  <a:lnTo>
                    <a:pt x="24" y="279"/>
                  </a:lnTo>
                  <a:lnTo>
                    <a:pt x="22" y="281"/>
                  </a:lnTo>
                  <a:lnTo>
                    <a:pt x="21" y="282"/>
                  </a:lnTo>
                  <a:lnTo>
                    <a:pt x="0" y="267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2" name="Freeform 53"/>
            <p:cNvSpPr>
              <a:spLocks/>
            </p:cNvSpPr>
            <p:nvPr/>
          </p:nvSpPr>
          <p:spPr bwMode="auto">
            <a:xfrm>
              <a:off x="1339" y="706"/>
              <a:ext cx="165" cy="294"/>
            </a:xfrm>
            <a:custGeom>
              <a:avLst/>
              <a:gdLst/>
              <a:ahLst/>
              <a:cxnLst>
                <a:cxn ang="0">
                  <a:pos x="0" y="292"/>
                </a:cxn>
                <a:cxn ang="0">
                  <a:pos x="2" y="284"/>
                </a:cxn>
                <a:cxn ang="0">
                  <a:pos x="5" y="278"/>
                </a:cxn>
                <a:cxn ang="0">
                  <a:pos x="6" y="269"/>
                </a:cxn>
                <a:cxn ang="0">
                  <a:pos x="9" y="259"/>
                </a:cxn>
                <a:cxn ang="0">
                  <a:pos x="13" y="248"/>
                </a:cxn>
                <a:cxn ang="0">
                  <a:pos x="18" y="236"/>
                </a:cxn>
                <a:cxn ang="0">
                  <a:pos x="22" y="222"/>
                </a:cxn>
                <a:cxn ang="0">
                  <a:pos x="26" y="209"/>
                </a:cxn>
                <a:cxn ang="0">
                  <a:pos x="32" y="194"/>
                </a:cxn>
                <a:cxn ang="0">
                  <a:pos x="38" y="180"/>
                </a:cxn>
                <a:cxn ang="0">
                  <a:pos x="44" y="164"/>
                </a:cxn>
                <a:cxn ang="0">
                  <a:pos x="49" y="149"/>
                </a:cxn>
                <a:cxn ang="0">
                  <a:pos x="56" y="133"/>
                </a:cxn>
                <a:cxn ang="0">
                  <a:pos x="62" y="119"/>
                </a:cxn>
                <a:cxn ang="0">
                  <a:pos x="68" y="103"/>
                </a:cxn>
                <a:cxn ang="0">
                  <a:pos x="75" y="89"/>
                </a:cxn>
                <a:cxn ang="0">
                  <a:pos x="82" y="76"/>
                </a:cxn>
                <a:cxn ang="0">
                  <a:pos x="88" y="64"/>
                </a:cxn>
                <a:cxn ang="0">
                  <a:pos x="95" y="52"/>
                </a:cxn>
                <a:cxn ang="0">
                  <a:pos x="102" y="42"/>
                </a:cxn>
                <a:cxn ang="0">
                  <a:pos x="108" y="32"/>
                </a:cxn>
                <a:cxn ang="0">
                  <a:pos x="115" y="25"/>
                </a:cxn>
                <a:cxn ang="0">
                  <a:pos x="121" y="17"/>
                </a:cxn>
                <a:cxn ang="0">
                  <a:pos x="126" y="11"/>
                </a:cxn>
                <a:cxn ang="0">
                  <a:pos x="135" y="6"/>
                </a:cxn>
                <a:cxn ang="0">
                  <a:pos x="145" y="1"/>
                </a:cxn>
                <a:cxn ang="0">
                  <a:pos x="154" y="0"/>
                </a:cxn>
                <a:cxn ang="0">
                  <a:pos x="160" y="4"/>
                </a:cxn>
                <a:cxn ang="0">
                  <a:pos x="164" y="11"/>
                </a:cxn>
                <a:cxn ang="0">
                  <a:pos x="165" y="18"/>
                </a:cxn>
                <a:cxn ang="0">
                  <a:pos x="165" y="25"/>
                </a:cxn>
                <a:cxn ang="0">
                  <a:pos x="164" y="32"/>
                </a:cxn>
                <a:cxn ang="0">
                  <a:pos x="162" y="41"/>
                </a:cxn>
                <a:cxn ang="0">
                  <a:pos x="160" y="50"/>
                </a:cxn>
                <a:cxn ang="0">
                  <a:pos x="156" y="60"/>
                </a:cxn>
                <a:cxn ang="0">
                  <a:pos x="152" y="71"/>
                </a:cxn>
                <a:cxn ang="0">
                  <a:pos x="146" y="83"/>
                </a:cxn>
                <a:cxn ang="0">
                  <a:pos x="140" y="95"/>
                </a:cxn>
                <a:cxn ang="0">
                  <a:pos x="132" y="107"/>
                </a:cxn>
                <a:cxn ang="0">
                  <a:pos x="124" y="121"/>
                </a:cxn>
                <a:cxn ang="0">
                  <a:pos x="115" y="135"/>
                </a:cxn>
                <a:cxn ang="0">
                  <a:pos x="106" y="148"/>
                </a:cxn>
                <a:cxn ang="0">
                  <a:pos x="97" y="161"/>
                </a:cxn>
                <a:cxn ang="0">
                  <a:pos x="87" y="176"/>
                </a:cxn>
                <a:cxn ang="0">
                  <a:pos x="78" y="190"/>
                </a:cxn>
                <a:cxn ang="0">
                  <a:pos x="68" y="203"/>
                </a:cxn>
                <a:cxn ang="0">
                  <a:pos x="59" y="216"/>
                </a:cxn>
                <a:cxn ang="0">
                  <a:pos x="49" y="228"/>
                </a:cxn>
                <a:cxn ang="0">
                  <a:pos x="41" y="239"/>
                </a:cxn>
                <a:cxn ang="0">
                  <a:pos x="32" y="251"/>
                </a:cxn>
                <a:cxn ang="0">
                  <a:pos x="25" y="260"/>
                </a:cxn>
                <a:cxn ang="0">
                  <a:pos x="18" y="270"/>
                </a:cxn>
                <a:cxn ang="0">
                  <a:pos x="11" y="277"/>
                </a:cxn>
                <a:cxn ang="0">
                  <a:pos x="6" y="283"/>
                </a:cxn>
                <a:cxn ang="0">
                  <a:pos x="2" y="289"/>
                </a:cxn>
                <a:cxn ang="0">
                  <a:pos x="0" y="294"/>
                </a:cxn>
              </a:cxnLst>
              <a:rect l="0" t="0" r="r" b="b"/>
              <a:pathLst>
                <a:path w="165" h="294">
                  <a:moveTo>
                    <a:pt x="0" y="294"/>
                  </a:moveTo>
                  <a:lnTo>
                    <a:pt x="0" y="293"/>
                  </a:lnTo>
                  <a:lnTo>
                    <a:pt x="0" y="292"/>
                  </a:lnTo>
                  <a:lnTo>
                    <a:pt x="1" y="289"/>
                  </a:lnTo>
                  <a:lnTo>
                    <a:pt x="2" y="286"/>
                  </a:lnTo>
                  <a:lnTo>
                    <a:pt x="2" y="284"/>
                  </a:lnTo>
                  <a:lnTo>
                    <a:pt x="3" y="282"/>
                  </a:lnTo>
                  <a:lnTo>
                    <a:pt x="3" y="279"/>
                  </a:lnTo>
                  <a:lnTo>
                    <a:pt x="5" y="278"/>
                  </a:lnTo>
                  <a:lnTo>
                    <a:pt x="5" y="275"/>
                  </a:lnTo>
                  <a:lnTo>
                    <a:pt x="6" y="272"/>
                  </a:lnTo>
                  <a:lnTo>
                    <a:pt x="6" y="269"/>
                  </a:lnTo>
                  <a:lnTo>
                    <a:pt x="8" y="266"/>
                  </a:lnTo>
                  <a:lnTo>
                    <a:pt x="8" y="262"/>
                  </a:lnTo>
                  <a:lnTo>
                    <a:pt x="9" y="259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3" y="248"/>
                  </a:lnTo>
                  <a:lnTo>
                    <a:pt x="14" y="243"/>
                  </a:lnTo>
                  <a:lnTo>
                    <a:pt x="16" y="239"/>
                  </a:lnTo>
                  <a:lnTo>
                    <a:pt x="18" y="236"/>
                  </a:lnTo>
                  <a:lnTo>
                    <a:pt x="19" y="231"/>
                  </a:lnTo>
                  <a:lnTo>
                    <a:pt x="21" y="227"/>
                  </a:lnTo>
                  <a:lnTo>
                    <a:pt x="22" y="222"/>
                  </a:lnTo>
                  <a:lnTo>
                    <a:pt x="24" y="218"/>
                  </a:lnTo>
                  <a:lnTo>
                    <a:pt x="26" y="214"/>
                  </a:lnTo>
                  <a:lnTo>
                    <a:pt x="26" y="209"/>
                  </a:lnTo>
                  <a:lnTo>
                    <a:pt x="28" y="204"/>
                  </a:lnTo>
                  <a:lnTo>
                    <a:pt x="30" y="200"/>
                  </a:lnTo>
                  <a:lnTo>
                    <a:pt x="32" y="194"/>
                  </a:lnTo>
                  <a:lnTo>
                    <a:pt x="34" y="189"/>
                  </a:lnTo>
                  <a:lnTo>
                    <a:pt x="36" y="184"/>
                  </a:lnTo>
                  <a:lnTo>
                    <a:pt x="38" y="180"/>
                  </a:lnTo>
                  <a:lnTo>
                    <a:pt x="40" y="174"/>
                  </a:lnTo>
                  <a:lnTo>
                    <a:pt x="42" y="169"/>
                  </a:lnTo>
                  <a:lnTo>
                    <a:pt x="44" y="164"/>
                  </a:lnTo>
                  <a:lnTo>
                    <a:pt x="45" y="160"/>
                  </a:lnTo>
                  <a:lnTo>
                    <a:pt x="47" y="154"/>
                  </a:lnTo>
                  <a:lnTo>
                    <a:pt x="49" y="149"/>
                  </a:lnTo>
                  <a:lnTo>
                    <a:pt x="51" y="143"/>
                  </a:lnTo>
                  <a:lnTo>
                    <a:pt x="53" y="139"/>
                  </a:lnTo>
                  <a:lnTo>
                    <a:pt x="56" y="133"/>
                  </a:lnTo>
                  <a:lnTo>
                    <a:pt x="58" y="128"/>
                  </a:lnTo>
                  <a:lnTo>
                    <a:pt x="60" y="123"/>
                  </a:lnTo>
                  <a:lnTo>
                    <a:pt x="62" y="119"/>
                  </a:lnTo>
                  <a:lnTo>
                    <a:pt x="64" y="113"/>
                  </a:lnTo>
                  <a:lnTo>
                    <a:pt x="66" y="109"/>
                  </a:lnTo>
                  <a:lnTo>
                    <a:pt x="68" y="103"/>
                  </a:lnTo>
                  <a:lnTo>
                    <a:pt x="70" y="100"/>
                  </a:lnTo>
                  <a:lnTo>
                    <a:pt x="73" y="94"/>
                  </a:lnTo>
                  <a:lnTo>
                    <a:pt x="75" y="89"/>
                  </a:lnTo>
                  <a:lnTo>
                    <a:pt x="77" y="85"/>
                  </a:lnTo>
                  <a:lnTo>
                    <a:pt x="80" y="81"/>
                  </a:lnTo>
                  <a:lnTo>
                    <a:pt x="82" y="76"/>
                  </a:lnTo>
                  <a:lnTo>
                    <a:pt x="83" y="72"/>
                  </a:lnTo>
                  <a:lnTo>
                    <a:pt x="85" y="67"/>
                  </a:lnTo>
                  <a:lnTo>
                    <a:pt x="88" y="64"/>
                  </a:lnTo>
                  <a:lnTo>
                    <a:pt x="90" y="60"/>
                  </a:lnTo>
                  <a:lnTo>
                    <a:pt x="92" y="56"/>
                  </a:lnTo>
                  <a:lnTo>
                    <a:pt x="95" y="52"/>
                  </a:lnTo>
                  <a:lnTo>
                    <a:pt x="97" y="48"/>
                  </a:lnTo>
                  <a:lnTo>
                    <a:pt x="100" y="45"/>
                  </a:lnTo>
                  <a:lnTo>
                    <a:pt x="102" y="42"/>
                  </a:lnTo>
                  <a:lnTo>
                    <a:pt x="103" y="39"/>
                  </a:lnTo>
                  <a:lnTo>
                    <a:pt x="105" y="35"/>
                  </a:lnTo>
                  <a:lnTo>
                    <a:pt x="108" y="32"/>
                  </a:lnTo>
                  <a:lnTo>
                    <a:pt x="110" y="29"/>
                  </a:lnTo>
                  <a:lnTo>
                    <a:pt x="112" y="26"/>
                  </a:lnTo>
                  <a:lnTo>
                    <a:pt x="115" y="25"/>
                  </a:lnTo>
                  <a:lnTo>
                    <a:pt x="117" y="22"/>
                  </a:lnTo>
                  <a:lnTo>
                    <a:pt x="119" y="19"/>
                  </a:lnTo>
                  <a:lnTo>
                    <a:pt x="121" y="17"/>
                  </a:lnTo>
                  <a:lnTo>
                    <a:pt x="122" y="15"/>
                  </a:lnTo>
                  <a:lnTo>
                    <a:pt x="124" y="13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138" y="4"/>
                  </a:lnTo>
                  <a:lnTo>
                    <a:pt x="141" y="2"/>
                  </a:lnTo>
                  <a:lnTo>
                    <a:pt x="145" y="1"/>
                  </a:lnTo>
                  <a:lnTo>
                    <a:pt x="148" y="0"/>
                  </a:lnTo>
                  <a:lnTo>
                    <a:pt x="151" y="0"/>
                  </a:lnTo>
                  <a:lnTo>
                    <a:pt x="154" y="0"/>
                  </a:lnTo>
                  <a:lnTo>
                    <a:pt x="157" y="1"/>
                  </a:lnTo>
                  <a:lnTo>
                    <a:pt x="159" y="2"/>
                  </a:lnTo>
                  <a:lnTo>
                    <a:pt x="160" y="4"/>
                  </a:lnTo>
                  <a:lnTo>
                    <a:pt x="161" y="6"/>
                  </a:lnTo>
                  <a:lnTo>
                    <a:pt x="163" y="8"/>
                  </a:lnTo>
                  <a:lnTo>
                    <a:pt x="164" y="11"/>
                  </a:lnTo>
                  <a:lnTo>
                    <a:pt x="164" y="14"/>
                  </a:lnTo>
                  <a:lnTo>
                    <a:pt x="164" y="16"/>
                  </a:lnTo>
                  <a:lnTo>
                    <a:pt x="165" y="18"/>
                  </a:lnTo>
                  <a:lnTo>
                    <a:pt x="165" y="20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5" y="27"/>
                  </a:lnTo>
                  <a:lnTo>
                    <a:pt x="164" y="29"/>
                  </a:lnTo>
                  <a:lnTo>
                    <a:pt x="164" y="32"/>
                  </a:lnTo>
                  <a:lnTo>
                    <a:pt x="163" y="34"/>
                  </a:lnTo>
                  <a:lnTo>
                    <a:pt x="163" y="37"/>
                  </a:lnTo>
                  <a:lnTo>
                    <a:pt x="162" y="41"/>
                  </a:lnTo>
                  <a:lnTo>
                    <a:pt x="161" y="44"/>
                  </a:lnTo>
                  <a:lnTo>
                    <a:pt x="160" y="46"/>
                  </a:lnTo>
                  <a:lnTo>
                    <a:pt x="160" y="50"/>
                  </a:lnTo>
                  <a:lnTo>
                    <a:pt x="159" y="53"/>
                  </a:lnTo>
                  <a:lnTo>
                    <a:pt x="158" y="56"/>
                  </a:lnTo>
                  <a:lnTo>
                    <a:pt x="156" y="60"/>
                  </a:lnTo>
                  <a:lnTo>
                    <a:pt x="155" y="64"/>
                  </a:lnTo>
                  <a:lnTo>
                    <a:pt x="154" y="66"/>
                  </a:lnTo>
                  <a:lnTo>
                    <a:pt x="152" y="71"/>
                  </a:lnTo>
                  <a:lnTo>
                    <a:pt x="150" y="75"/>
                  </a:lnTo>
                  <a:lnTo>
                    <a:pt x="148" y="79"/>
                  </a:lnTo>
                  <a:lnTo>
                    <a:pt x="146" y="83"/>
                  </a:lnTo>
                  <a:lnTo>
                    <a:pt x="144" y="86"/>
                  </a:lnTo>
                  <a:lnTo>
                    <a:pt x="141" y="90"/>
                  </a:lnTo>
                  <a:lnTo>
                    <a:pt x="140" y="95"/>
                  </a:lnTo>
                  <a:lnTo>
                    <a:pt x="137" y="99"/>
                  </a:lnTo>
                  <a:lnTo>
                    <a:pt x="135" y="103"/>
                  </a:lnTo>
                  <a:lnTo>
                    <a:pt x="132" y="107"/>
                  </a:lnTo>
                  <a:lnTo>
                    <a:pt x="129" y="112"/>
                  </a:lnTo>
                  <a:lnTo>
                    <a:pt x="126" y="116"/>
                  </a:lnTo>
                  <a:lnTo>
                    <a:pt x="124" y="121"/>
                  </a:lnTo>
                  <a:lnTo>
                    <a:pt x="121" y="125"/>
                  </a:lnTo>
                  <a:lnTo>
                    <a:pt x="119" y="130"/>
                  </a:lnTo>
                  <a:lnTo>
                    <a:pt x="115" y="135"/>
                  </a:lnTo>
                  <a:lnTo>
                    <a:pt x="113" y="140"/>
                  </a:lnTo>
                  <a:lnTo>
                    <a:pt x="109" y="143"/>
                  </a:lnTo>
                  <a:lnTo>
                    <a:pt x="106" y="148"/>
                  </a:lnTo>
                  <a:lnTo>
                    <a:pt x="103" y="153"/>
                  </a:lnTo>
                  <a:lnTo>
                    <a:pt x="100" y="158"/>
                  </a:lnTo>
                  <a:lnTo>
                    <a:pt x="97" y="161"/>
                  </a:lnTo>
                  <a:lnTo>
                    <a:pt x="94" y="167"/>
                  </a:lnTo>
                  <a:lnTo>
                    <a:pt x="90" y="171"/>
                  </a:lnTo>
                  <a:lnTo>
                    <a:pt x="87" y="176"/>
                  </a:lnTo>
                  <a:lnTo>
                    <a:pt x="84" y="181"/>
                  </a:lnTo>
                  <a:lnTo>
                    <a:pt x="81" y="185"/>
                  </a:lnTo>
                  <a:lnTo>
                    <a:pt x="78" y="190"/>
                  </a:lnTo>
                  <a:lnTo>
                    <a:pt x="75" y="194"/>
                  </a:lnTo>
                  <a:lnTo>
                    <a:pt x="71" y="199"/>
                  </a:lnTo>
                  <a:lnTo>
                    <a:pt x="68" y="203"/>
                  </a:lnTo>
                  <a:lnTo>
                    <a:pt x="64" y="207"/>
                  </a:lnTo>
                  <a:lnTo>
                    <a:pt x="62" y="212"/>
                  </a:lnTo>
                  <a:lnTo>
                    <a:pt x="59" y="216"/>
                  </a:lnTo>
                  <a:lnTo>
                    <a:pt x="56" y="220"/>
                  </a:lnTo>
                  <a:lnTo>
                    <a:pt x="52" y="224"/>
                  </a:lnTo>
                  <a:lnTo>
                    <a:pt x="49" y="228"/>
                  </a:lnTo>
                  <a:lnTo>
                    <a:pt x="46" y="232"/>
                  </a:lnTo>
                  <a:lnTo>
                    <a:pt x="44" y="236"/>
                  </a:lnTo>
                  <a:lnTo>
                    <a:pt x="41" y="239"/>
                  </a:lnTo>
                  <a:lnTo>
                    <a:pt x="38" y="243"/>
                  </a:lnTo>
                  <a:lnTo>
                    <a:pt x="35" y="247"/>
                  </a:lnTo>
                  <a:lnTo>
                    <a:pt x="32" y="251"/>
                  </a:lnTo>
                  <a:lnTo>
                    <a:pt x="29" y="254"/>
                  </a:lnTo>
                  <a:lnTo>
                    <a:pt x="27" y="258"/>
                  </a:lnTo>
                  <a:lnTo>
                    <a:pt x="25" y="260"/>
                  </a:lnTo>
                  <a:lnTo>
                    <a:pt x="23" y="263"/>
                  </a:lnTo>
                  <a:lnTo>
                    <a:pt x="20" y="266"/>
                  </a:lnTo>
                  <a:lnTo>
                    <a:pt x="18" y="270"/>
                  </a:lnTo>
                  <a:lnTo>
                    <a:pt x="16" y="272"/>
                  </a:lnTo>
                  <a:lnTo>
                    <a:pt x="14" y="275"/>
                  </a:lnTo>
                  <a:lnTo>
                    <a:pt x="11" y="277"/>
                  </a:lnTo>
                  <a:lnTo>
                    <a:pt x="10" y="279"/>
                  </a:lnTo>
                  <a:lnTo>
                    <a:pt x="8" y="281"/>
                  </a:lnTo>
                  <a:lnTo>
                    <a:pt x="6" y="283"/>
                  </a:lnTo>
                  <a:lnTo>
                    <a:pt x="6" y="285"/>
                  </a:lnTo>
                  <a:lnTo>
                    <a:pt x="5" y="287"/>
                  </a:lnTo>
                  <a:lnTo>
                    <a:pt x="2" y="289"/>
                  </a:lnTo>
                  <a:lnTo>
                    <a:pt x="1" y="292"/>
                  </a:lnTo>
                  <a:lnTo>
                    <a:pt x="0" y="293"/>
                  </a:lnTo>
                  <a:lnTo>
                    <a:pt x="0" y="294"/>
                  </a:lnTo>
                  <a:lnTo>
                    <a:pt x="0" y="294"/>
                  </a:lnTo>
                  <a:close/>
                </a:path>
              </a:pathLst>
            </a:custGeom>
            <a:solidFill>
              <a:srgbClr val="FF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3" name="Freeform 54"/>
            <p:cNvSpPr>
              <a:spLocks/>
            </p:cNvSpPr>
            <p:nvPr/>
          </p:nvSpPr>
          <p:spPr bwMode="auto">
            <a:xfrm>
              <a:off x="1333" y="739"/>
              <a:ext cx="124" cy="292"/>
            </a:xfrm>
            <a:custGeom>
              <a:avLst/>
              <a:gdLst/>
              <a:ahLst/>
              <a:cxnLst>
                <a:cxn ang="0">
                  <a:pos x="10" y="256"/>
                </a:cxn>
                <a:cxn ang="0">
                  <a:pos x="12" y="245"/>
                </a:cxn>
                <a:cxn ang="0">
                  <a:pos x="12" y="235"/>
                </a:cxn>
                <a:cxn ang="0">
                  <a:pos x="14" y="225"/>
                </a:cxn>
                <a:cxn ang="0">
                  <a:pos x="17" y="212"/>
                </a:cxn>
                <a:cxn ang="0">
                  <a:pos x="19" y="198"/>
                </a:cxn>
                <a:cxn ang="0">
                  <a:pos x="22" y="184"/>
                </a:cxn>
                <a:cxn ang="0">
                  <a:pos x="25" y="168"/>
                </a:cxn>
                <a:cxn ang="0">
                  <a:pos x="29" y="152"/>
                </a:cxn>
                <a:cxn ang="0">
                  <a:pos x="32" y="137"/>
                </a:cxn>
                <a:cxn ang="0">
                  <a:pos x="34" y="121"/>
                </a:cxn>
                <a:cxn ang="0">
                  <a:pos x="38" y="106"/>
                </a:cxn>
                <a:cxn ang="0">
                  <a:pos x="41" y="91"/>
                </a:cxn>
                <a:cxn ang="0">
                  <a:pos x="44" y="78"/>
                </a:cxn>
                <a:cxn ang="0">
                  <a:pos x="48" y="67"/>
                </a:cxn>
                <a:cxn ang="0">
                  <a:pos x="51" y="55"/>
                </a:cxn>
                <a:cxn ang="0">
                  <a:pos x="53" y="46"/>
                </a:cxn>
                <a:cxn ang="0">
                  <a:pos x="56" y="37"/>
                </a:cxn>
                <a:cxn ang="0">
                  <a:pos x="59" y="29"/>
                </a:cxn>
                <a:cxn ang="0">
                  <a:pos x="63" y="19"/>
                </a:cxn>
                <a:cxn ang="0">
                  <a:pos x="68" y="12"/>
                </a:cxn>
                <a:cxn ang="0">
                  <a:pos x="75" y="6"/>
                </a:cxn>
                <a:cxn ang="0">
                  <a:pos x="85" y="3"/>
                </a:cxn>
                <a:cxn ang="0">
                  <a:pos x="98" y="0"/>
                </a:cxn>
                <a:cxn ang="0">
                  <a:pos x="111" y="0"/>
                </a:cxn>
                <a:cxn ang="0">
                  <a:pos x="121" y="7"/>
                </a:cxn>
                <a:cxn ang="0">
                  <a:pos x="124" y="15"/>
                </a:cxn>
                <a:cxn ang="0">
                  <a:pos x="124" y="27"/>
                </a:cxn>
                <a:cxn ang="0">
                  <a:pos x="123" y="39"/>
                </a:cxn>
                <a:cxn ang="0">
                  <a:pos x="121" y="47"/>
                </a:cxn>
                <a:cxn ang="0">
                  <a:pos x="119" y="55"/>
                </a:cxn>
                <a:cxn ang="0">
                  <a:pos x="117" y="64"/>
                </a:cxn>
                <a:cxn ang="0">
                  <a:pos x="114" y="73"/>
                </a:cxn>
                <a:cxn ang="0">
                  <a:pos x="111" y="84"/>
                </a:cxn>
                <a:cxn ang="0">
                  <a:pos x="108" y="94"/>
                </a:cxn>
                <a:cxn ang="0">
                  <a:pos x="105" y="105"/>
                </a:cxn>
                <a:cxn ang="0">
                  <a:pos x="100" y="115"/>
                </a:cxn>
                <a:cxn ang="0">
                  <a:pos x="97" y="128"/>
                </a:cxn>
                <a:cxn ang="0">
                  <a:pos x="92" y="139"/>
                </a:cxn>
                <a:cxn ang="0">
                  <a:pos x="89" y="150"/>
                </a:cxn>
                <a:cxn ang="0">
                  <a:pos x="84" y="163"/>
                </a:cxn>
                <a:cxn ang="0">
                  <a:pos x="80" y="174"/>
                </a:cxn>
                <a:cxn ang="0">
                  <a:pos x="75" y="186"/>
                </a:cxn>
                <a:cxn ang="0">
                  <a:pos x="70" y="197"/>
                </a:cxn>
                <a:cxn ang="0">
                  <a:pos x="66" y="207"/>
                </a:cxn>
                <a:cxn ang="0">
                  <a:pos x="61" y="219"/>
                </a:cxn>
                <a:cxn ang="0">
                  <a:pos x="56" y="229"/>
                </a:cxn>
                <a:cxn ang="0">
                  <a:pos x="52" y="239"/>
                </a:cxn>
                <a:cxn ang="0">
                  <a:pos x="48" y="248"/>
                </a:cxn>
                <a:cxn ang="0">
                  <a:pos x="42" y="259"/>
                </a:cxn>
                <a:cxn ang="0">
                  <a:pos x="34" y="273"/>
                </a:cxn>
                <a:cxn ang="0">
                  <a:pos x="29" y="284"/>
                </a:cxn>
                <a:cxn ang="0">
                  <a:pos x="25" y="291"/>
                </a:cxn>
                <a:cxn ang="0">
                  <a:pos x="10" y="259"/>
                </a:cxn>
              </a:cxnLst>
              <a:rect l="0" t="0" r="r" b="b"/>
              <a:pathLst>
                <a:path w="124" h="292">
                  <a:moveTo>
                    <a:pt x="10" y="259"/>
                  </a:moveTo>
                  <a:lnTo>
                    <a:pt x="10" y="259"/>
                  </a:lnTo>
                  <a:lnTo>
                    <a:pt x="10" y="257"/>
                  </a:lnTo>
                  <a:lnTo>
                    <a:pt x="10" y="256"/>
                  </a:lnTo>
                  <a:lnTo>
                    <a:pt x="11" y="253"/>
                  </a:lnTo>
                  <a:lnTo>
                    <a:pt x="11" y="250"/>
                  </a:lnTo>
                  <a:lnTo>
                    <a:pt x="11" y="246"/>
                  </a:lnTo>
                  <a:lnTo>
                    <a:pt x="12" y="245"/>
                  </a:lnTo>
                  <a:lnTo>
                    <a:pt x="12" y="243"/>
                  </a:lnTo>
                  <a:lnTo>
                    <a:pt x="12" y="241"/>
                  </a:lnTo>
                  <a:lnTo>
                    <a:pt x="12" y="238"/>
                  </a:lnTo>
                  <a:lnTo>
                    <a:pt x="12" y="235"/>
                  </a:lnTo>
                  <a:lnTo>
                    <a:pt x="13" y="233"/>
                  </a:lnTo>
                  <a:lnTo>
                    <a:pt x="13" y="230"/>
                  </a:lnTo>
                  <a:lnTo>
                    <a:pt x="14" y="227"/>
                  </a:lnTo>
                  <a:lnTo>
                    <a:pt x="14" y="225"/>
                  </a:lnTo>
                  <a:lnTo>
                    <a:pt x="15" y="222"/>
                  </a:lnTo>
                  <a:lnTo>
                    <a:pt x="15" y="218"/>
                  </a:lnTo>
                  <a:lnTo>
                    <a:pt x="16" y="215"/>
                  </a:lnTo>
                  <a:lnTo>
                    <a:pt x="17" y="212"/>
                  </a:lnTo>
                  <a:lnTo>
                    <a:pt x="17" y="208"/>
                  </a:lnTo>
                  <a:lnTo>
                    <a:pt x="18" y="205"/>
                  </a:lnTo>
                  <a:lnTo>
                    <a:pt x="18" y="202"/>
                  </a:lnTo>
                  <a:lnTo>
                    <a:pt x="19" y="198"/>
                  </a:lnTo>
                  <a:lnTo>
                    <a:pt x="20" y="195"/>
                  </a:lnTo>
                  <a:lnTo>
                    <a:pt x="21" y="191"/>
                  </a:lnTo>
                  <a:lnTo>
                    <a:pt x="22" y="187"/>
                  </a:lnTo>
                  <a:lnTo>
                    <a:pt x="22" y="184"/>
                  </a:lnTo>
                  <a:lnTo>
                    <a:pt x="23" y="180"/>
                  </a:lnTo>
                  <a:lnTo>
                    <a:pt x="24" y="176"/>
                  </a:lnTo>
                  <a:lnTo>
                    <a:pt x="24" y="172"/>
                  </a:lnTo>
                  <a:lnTo>
                    <a:pt x="25" y="168"/>
                  </a:lnTo>
                  <a:lnTo>
                    <a:pt x="26" y="164"/>
                  </a:lnTo>
                  <a:lnTo>
                    <a:pt x="27" y="160"/>
                  </a:lnTo>
                  <a:lnTo>
                    <a:pt x="28" y="157"/>
                  </a:lnTo>
                  <a:lnTo>
                    <a:pt x="29" y="152"/>
                  </a:lnTo>
                  <a:lnTo>
                    <a:pt x="29" y="148"/>
                  </a:lnTo>
                  <a:lnTo>
                    <a:pt x="30" y="145"/>
                  </a:lnTo>
                  <a:lnTo>
                    <a:pt x="31" y="141"/>
                  </a:lnTo>
                  <a:lnTo>
                    <a:pt x="32" y="137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34" y="126"/>
                  </a:lnTo>
                  <a:lnTo>
                    <a:pt x="34" y="121"/>
                  </a:lnTo>
                  <a:lnTo>
                    <a:pt x="35" y="117"/>
                  </a:lnTo>
                  <a:lnTo>
                    <a:pt x="36" y="113"/>
                  </a:lnTo>
                  <a:lnTo>
                    <a:pt x="37" y="109"/>
                  </a:lnTo>
                  <a:lnTo>
                    <a:pt x="38" y="106"/>
                  </a:lnTo>
                  <a:lnTo>
                    <a:pt x="38" y="102"/>
                  </a:lnTo>
                  <a:lnTo>
                    <a:pt x="39" y="99"/>
                  </a:lnTo>
                  <a:lnTo>
                    <a:pt x="40" y="95"/>
                  </a:lnTo>
                  <a:lnTo>
                    <a:pt x="41" y="91"/>
                  </a:lnTo>
                  <a:lnTo>
                    <a:pt x="42" y="88"/>
                  </a:lnTo>
                  <a:lnTo>
                    <a:pt x="42" y="85"/>
                  </a:lnTo>
                  <a:lnTo>
                    <a:pt x="44" y="82"/>
                  </a:lnTo>
                  <a:lnTo>
                    <a:pt x="44" y="78"/>
                  </a:lnTo>
                  <a:lnTo>
                    <a:pt x="45" y="75"/>
                  </a:lnTo>
                  <a:lnTo>
                    <a:pt x="46" y="72"/>
                  </a:lnTo>
                  <a:lnTo>
                    <a:pt x="47" y="70"/>
                  </a:lnTo>
                  <a:lnTo>
                    <a:pt x="48" y="67"/>
                  </a:lnTo>
                  <a:lnTo>
                    <a:pt x="49" y="63"/>
                  </a:lnTo>
                  <a:lnTo>
                    <a:pt x="50" y="60"/>
                  </a:lnTo>
                  <a:lnTo>
                    <a:pt x="50" y="58"/>
                  </a:lnTo>
                  <a:lnTo>
                    <a:pt x="51" y="55"/>
                  </a:lnTo>
                  <a:lnTo>
                    <a:pt x="51" y="52"/>
                  </a:lnTo>
                  <a:lnTo>
                    <a:pt x="52" y="51"/>
                  </a:lnTo>
                  <a:lnTo>
                    <a:pt x="53" y="48"/>
                  </a:lnTo>
                  <a:lnTo>
                    <a:pt x="53" y="46"/>
                  </a:lnTo>
                  <a:lnTo>
                    <a:pt x="54" y="44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7"/>
                  </a:lnTo>
                  <a:lnTo>
                    <a:pt x="56" y="35"/>
                  </a:lnTo>
                  <a:lnTo>
                    <a:pt x="57" y="33"/>
                  </a:lnTo>
                  <a:lnTo>
                    <a:pt x="58" y="32"/>
                  </a:lnTo>
                  <a:lnTo>
                    <a:pt x="59" y="29"/>
                  </a:lnTo>
                  <a:lnTo>
                    <a:pt x="60" y="26"/>
                  </a:lnTo>
                  <a:lnTo>
                    <a:pt x="61" y="23"/>
                  </a:lnTo>
                  <a:lnTo>
                    <a:pt x="62" y="21"/>
                  </a:lnTo>
                  <a:lnTo>
                    <a:pt x="63" y="19"/>
                  </a:lnTo>
                  <a:lnTo>
                    <a:pt x="64" y="17"/>
                  </a:lnTo>
                  <a:lnTo>
                    <a:pt x="65" y="15"/>
                  </a:lnTo>
                  <a:lnTo>
                    <a:pt x="67" y="13"/>
                  </a:lnTo>
                  <a:lnTo>
                    <a:pt x="68" y="12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3" y="7"/>
                  </a:lnTo>
                  <a:lnTo>
                    <a:pt x="75" y="6"/>
                  </a:lnTo>
                  <a:lnTo>
                    <a:pt x="77" y="5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85" y="3"/>
                  </a:lnTo>
                  <a:lnTo>
                    <a:pt x="89" y="3"/>
                  </a:lnTo>
                  <a:lnTo>
                    <a:pt x="91" y="2"/>
                  </a:lnTo>
                  <a:lnTo>
                    <a:pt x="94" y="1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4" y="1"/>
                  </a:lnTo>
                  <a:lnTo>
                    <a:pt x="116" y="3"/>
                  </a:lnTo>
                  <a:lnTo>
                    <a:pt x="119" y="5"/>
                  </a:lnTo>
                  <a:lnTo>
                    <a:pt x="121" y="7"/>
                  </a:lnTo>
                  <a:lnTo>
                    <a:pt x="123" y="10"/>
                  </a:lnTo>
                  <a:lnTo>
                    <a:pt x="123" y="12"/>
                  </a:lnTo>
                  <a:lnTo>
                    <a:pt x="123" y="13"/>
                  </a:lnTo>
                  <a:lnTo>
                    <a:pt x="124" y="15"/>
                  </a:lnTo>
                  <a:lnTo>
                    <a:pt x="124" y="18"/>
                  </a:lnTo>
                  <a:lnTo>
                    <a:pt x="124" y="21"/>
                  </a:lnTo>
                  <a:lnTo>
                    <a:pt x="124" y="24"/>
                  </a:lnTo>
                  <a:lnTo>
                    <a:pt x="124" y="27"/>
                  </a:lnTo>
                  <a:lnTo>
                    <a:pt x="124" y="30"/>
                  </a:lnTo>
                  <a:lnTo>
                    <a:pt x="123" y="33"/>
                  </a:lnTo>
                  <a:lnTo>
                    <a:pt x="123" y="37"/>
                  </a:lnTo>
                  <a:lnTo>
                    <a:pt x="123" y="39"/>
                  </a:lnTo>
                  <a:lnTo>
                    <a:pt x="122" y="41"/>
                  </a:lnTo>
                  <a:lnTo>
                    <a:pt x="122" y="43"/>
                  </a:lnTo>
                  <a:lnTo>
                    <a:pt x="122" y="45"/>
                  </a:lnTo>
                  <a:lnTo>
                    <a:pt x="121" y="47"/>
                  </a:lnTo>
                  <a:lnTo>
                    <a:pt x="121" y="49"/>
                  </a:lnTo>
                  <a:lnTo>
                    <a:pt x="120" y="51"/>
                  </a:lnTo>
                  <a:lnTo>
                    <a:pt x="120" y="53"/>
                  </a:lnTo>
                  <a:lnTo>
                    <a:pt x="119" y="55"/>
                  </a:lnTo>
                  <a:lnTo>
                    <a:pt x="118" y="57"/>
                  </a:lnTo>
                  <a:lnTo>
                    <a:pt x="118" y="59"/>
                  </a:lnTo>
                  <a:lnTo>
                    <a:pt x="117" y="62"/>
                  </a:lnTo>
                  <a:lnTo>
                    <a:pt x="117" y="64"/>
                  </a:lnTo>
                  <a:lnTo>
                    <a:pt x="116" y="67"/>
                  </a:lnTo>
                  <a:lnTo>
                    <a:pt x="115" y="69"/>
                  </a:lnTo>
                  <a:lnTo>
                    <a:pt x="115" y="71"/>
                  </a:lnTo>
                  <a:lnTo>
                    <a:pt x="114" y="73"/>
                  </a:lnTo>
                  <a:lnTo>
                    <a:pt x="113" y="76"/>
                  </a:lnTo>
                  <a:lnTo>
                    <a:pt x="113" y="79"/>
                  </a:lnTo>
                  <a:lnTo>
                    <a:pt x="112" y="82"/>
                  </a:lnTo>
                  <a:lnTo>
                    <a:pt x="111" y="84"/>
                  </a:lnTo>
                  <a:lnTo>
                    <a:pt x="110" y="87"/>
                  </a:lnTo>
                  <a:lnTo>
                    <a:pt x="109" y="89"/>
                  </a:lnTo>
                  <a:lnTo>
                    <a:pt x="109" y="91"/>
                  </a:lnTo>
                  <a:lnTo>
                    <a:pt x="108" y="94"/>
                  </a:lnTo>
                  <a:lnTo>
                    <a:pt x="107" y="97"/>
                  </a:lnTo>
                  <a:lnTo>
                    <a:pt x="106" y="99"/>
                  </a:lnTo>
                  <a:lnTo>
                    <a:pt x="106" y="103"/>
                  </a:lnTo>
                  <a:lnTo>
                    <a:pt x="105" y="105"/>
                  </a:lnTo>
                  <a:lnTo>
                    <a:pt x="103" y="108"/>
                  </a:lnTo>
                  <a:lnTo>
                    <a:pt x="102" y="110"/>
                  </a:lnTo>
                  <a:lnTo>
                    <a:pt x="102" y="113"/>
                  </a:lnTo>
                  <a:lnTo>
                    <a:pt x="100" y="115"/>
                  </a:lnTo>
                  <a:lnTo>
                    <a:pt x="100" y="119"/>
                  </a:lnTo>
                  <a:lnTo>
                    <a:pt x="98" y="122"/>
                  </a:lnTo>
                  <a:lnTo>
                    <a:pt x="98" y="125"/>
                  </a:lnTo>
                  <a:lnTo>
                    <a:pt x="97" y="128"/>
                  </a:lnTo>
                  <a:lnTo>
                    <a:pt x="96" y="130"/>
                  </a:lnTo>
                  <a:lnTo>
                    <a:pt x="94" y="132"/>
                  </a:lnTo>
                  <a:lnTo>
                    <a:pt x="93" y="136"/>
                  </a:lnTo>
                  <a:lnTo>
                    <a:pt x="92" y="139"/>
                  </a:lnTo>
                  <a:lnTo>
                    <a:pt x="91" y="142"/>
                  </a:lnTo>
                  <a:lnTo>
                    <a:pt x="90" y="145"/>
                  </a:lnTo>
                  <a:lnTo>
                    <a:pt x="89" y="148"/>
                  </a:lnTo>
                  <a:lnTo>
                    <a:pt x="89" y="150"/>
                  </a:lnTo>
                  <a:lnTo>
                    <a:pt x="88" y="153"/>
                  </a:lnTo>
                  <a:lnTo>
                    <a:pt x="86" y="156"/>
                  </a:lnTo>
                  <a:lnTo>
                    <a:pt x="85" y="160"/>
                  </a:lnTo>
                  <a:lnTo>
                    <a:pt x="84" y="163"/>
                  </a:lnTo>
                  <a:lnTo>
                    <a:pt x="83" y="166"/>
                  </a:lnTo>
                  <a:lnTo>
                    <a:pt x="82" y="168"/>
                  </a:lnTo>
                  <a:lnTo>
                    <a:pt x="81" y="171"/>
                  </a:lnTo>
                  <a:lnTo>
                    <a:pt x="80" y="174"/>
                  </a:lnTo>
                  <a:lnTo>
                    <a:pt x="79" y="177"/>
                  </a:lnTo>
                  <a:lnTo>
                    <a:pt x="77" y="180"/>
                  </a:lnTo>
                  <a:lnTo>
                    <a:pt x="76" y="183"/>
                  </a:lnTo>
                  <a:lnTo>
                    <a:pt x="75" y="186"/>
                  </a:lnTo>
                  <a:lnTo>
                    <a:pt x="74" y="188"/>
                  </a:lnTo>
                  <a:lnTo>
                    <a:pt x="73" y="191"/>
                  </a:lnTo>
                  <a:lnTo>
                    <a:pt x="72" y="194"/>
                  </a:lnTo>
                  <a:lnTo>
                    <a:pt x="70" y="197"/>
                  </a:lnTo>
                  <a:lnTo>
                    <a:pt x="70" y="200"/>
                  </a:lnTo>
                  <a:lnTo>
                    <a:pt x="69" y="203"/>
                  </a:lnTo>
                  <a:lnTo>
                    <a:pt x="68" y="206"/>
                  </a:lnTo>
                  <a:lnTo>
                    <a:pt x="66" y="207"/>
                  </a:lnTo>
                  <a:lnTo>
                    <a:pt x="65" y="210"/>
                  </a:lnTo>
                  <a:lnTo>
                    <a:pt x="64" y="213"/>
                  </a:lnTo>
                  <a:lnTo>
                    <a:pt x="63" y="216"/>
                  </a:lnTo>
                  <a:lnTo>
                    <a:pt x="61" y="219"/>
                  </a:lnTo>
                  <a:lnTo>
                    <a:pt x="60" y="222"/>
                  </a:lnTo>
                  <a:lnTo>
                    <a:pt x="59" y="224"/>
                  </a:lnTo>
                  <a:lnTo>
                    <a:pt x="58" y="226"/>
                  </a:lnTo>
                  <a:lnTo>
                    <a:pt x="56" y="229"/>
                  </a:lnTo>
                  <a:lnTo>
                    <a:pt x="55" y="232"/>
                  </a:lnTo>
                  <a:lnTo>
                    <a:pt x="54" y="234"/>
                  </a:lnTo>
                  <a:lnTo>
                    <a:pt x="53" y="237"/>
                  </a:lnTo>
                  <a:lnTo>
                    <a:pt x="52" y="239"/>
                  </a:lnTo>
                  <a:lnTo>
                    <a:pt x="51" y="242"/>
                  </a:lnTo>
                  <a:lnTo>
                    <a:pt x="50" y="244"/>
                  </a:lnTo>
                  <a:lnTo>
                    <a:pt x="49" y="245"/>
                  </a:lnTo>
                  <a:lnTo>
                    <a:pt x="48" y="248"/>
                  </a:lnTo>
                  <a:lnTo>
                    <a:pt x="47" y="250"/>
                  </a:lnTo>
                  <a:lnTo>
                    <a:pt x="46" y="253"/>
                  </a:lnTo>
                  <a:lnTo>
                    <a:pt x="45" y="255"/>
                  </a:lnTo>
                  <a:lnTo>
                    <a:pt x="42" y="259"/>
                  </a:lnTo>
                  <a:lnTo>
                    <a:pt x="40" y="263"/>
                  </a:lnTo>
                  <a:lnTo>
                    <a:pt x="38" y="266"/>
                  </a:lnTo>
                  <a:lnTo>
                    <a:pt x="36" y="270"/>
                  </a:lnTo>
                  <a:lnTo>
                    <a:pt x="34" y="273"/>
                  </a:lnTo>
                  <a:lnTo>
                    <a:pt x="33" y="276"/>
                  </a:lnTo>
                  <a:lnTo>
                    <a:pt x="32" y="279"/>
                  </a:lnTo>
                  <a:lnTo>
                    <a:pt x="31" y="282"/>
                  </a:lnTo>
                  <a:lnTo>
                    <a:pt x="29" y="284"/>
                  </a:lnTo>
                  <a:lnTo>
                    <a:pt x="28" y="285"/>
                  </a:lnTo>
                  <a:lnTo>
                    <a:pt x="27" y="287"/>
                  </a:lnTo>
                  <a:lnTo>
                    <a:pt x="26" y="289"/>
                  </a:lnTo>
                  <a:lnTo>
                    <a:pt x="25" y="291"/>
                  </a:lnTo>
                  <a:lnTo>
                    <a:pt x="25" y="292"/>
                  </a:lnTo>
                  <a:lnTo>
                    <a:pt x="0" y="288"/>
                  </a:lnTo>
                  <a:lnTo>
                    <a:pt x="10" y="259"/>
                  </a:lnTo>
                  <a:lnTo>
                    <a:pt x="10" y="259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" name="Freeform 55"/>
            <p:cNvSpPr>
              <a:spLocks/>
            </p:cNvSpPr>
            <p:nvPr/>
          </p:nvSpPr>
          <p:spPr bwMode="auto">
            <a:xfrm>
              <a:off x="1345" y="770"/>
              <a:ext cx="167" cy="295"/>
            </a:xfrm>
            <a:custGeom>
              <a:avLst/>
              <a:gdLst/>
              <a:ahLst/>
              <a:cxnLst>
                <a:cxn ang="0">
                  <a:pos x="0" y="292"/>
                </a:cxn>
                <a:cxn ang="0">
                  <a:pos x="2" y="286"/>
                </a:cxn>
                <a:cxn ang="0">
                  <a:pos x="4" y="279"/>
                </a:cxn>
                <a:cxn ang="0">
                  <a:pos x="7" y="271"/>
                </a:cxn>
                <a:cxn ang="0">
                  <a:pos x="10" y="260"/>
                </a:cxn>
                <a:cxn ang="0">
                  <a:pos x="14" y="249"/>
                </a:cxn>
                <a:cxn ang="0">
                  <a:pos x="18" y="237"/>
                </a:cxn>
                <a:cxn ang="0">
                  <a:pos x="22" y="223"/>
                </a:cxn>
                <a:cxn ang="0">
                  <a:pos x="27" y="210"/>
                </a:cxn>
                <a:cxn ang="0">
                  <a:pos x="33" y="195"/>
                </a:cxn>
                <a:cxn ang="0">
                  <a:pos x="39" y="180"/>
                </a:cxn>
                <a:cxn ang="0">
                  <a:pos x="43" y="165"/>
                </a:cxn>
                <a:cxn ang="0">
                  <a:pos x="50" y="150"/>
                </a:cxn>
                <a:cxn ang="0">
                  <a:pos x="56" y="135"/>
                </a:cxn>
                <a:cxn ang="0">
                  <a:pos x="62" y="119"/>
                </a:cxn>
                <a:cxn ang="0">
                  <a:pos x="69" y="104"/>
                </a:cxn>
                <a:cxn ang="0">
                  <a:pos x="76" y="90"/>
                </a:cxn>
                <a:cxn ang="0">
                  <a:pos x="82" y="77"/>
                </a:cxn>
                <a:cxn ang="0">
                  <a:pos x="89" y="64"/>
                </a:cxn>
                <a:cxn ang="0">
                  <a:pos x="96" y="52"/>
                </a:cxn>
                <a:cxn ang="0">
                  <a:pos x="102" y="41"/>
                </a:cxn>
                <a:cxn ang="0">
                  <a:pos x="109" y="32"/>
                </a:cxn>
                <a:cxn ang="0">
                  <a:pos x="116" y="24"/>
                </a:cxn>
                <a:cxn ang="0">
                  <a:pos x="122" y="17"/>
                </a:cxn>
                <a:cxn ang="0">
                  <a:pos x="128" y="12"/>
                </a:cxn>
                <a:cxn ang="0">
                  <a:pos x="135" y="6"/>
                </a:cxn>
                <a:cxn ang="0">
                  <a:pos x="146" y="1"/>
                </a:cxn>
                <a:cxn ang="0">
                  <a:pos x="154" y="0"/>
                </a:cxn>
                <a:cxn ang="0">
                  <a:pos x="161" y="4"/>
                </a:cxn>
                <a:cxn ang="0">
                  <a:pos x="165" y="11"/>
                </a:cxn>
                <a:cxn ang="0">
                  <a:pos x="167" y="19"/>
                </a:cxn>
                <a:cxn ang="0">
                  <a:pos x="167" y="25"/>
                </a:cxn>
                <a:cxn ang="0">
                  <a:pos x="166" y="32"/>
                </a:cxn>
                <a:cxn ang="0">
                  <a:pos x="164" y="40"/>
                </a:cxn>
                <a:cxn ang="0">
                  <a:pos x="161" y="50"/>
                </a:cxn>
                <a:cxn ang="0">
                  <a:pos x="158" y="59"/>
                </a:cxn>
                <a:cxn ang="0">
                  <a:pos x="154" y="71"/>
                </a:cxn>
                <a:cxn ang="0">
                  <a:pos x="148" y="82"/>
                </a:cxn>
                <a:cxn ang="0">
                  <a:pos x="141" y="95"/>
                </a:cxn>
                <a:cxn ang="0">
                  <a:pos x="134" y="108"/>
                </a:cxn>
                <a:cxn ang="0">
                  <a:pos x="126" y="121"/>
                </a:cxn>
                <a:cxn ang="0">
                  <a:pos x="117" y="136"/>
                </a:cxn>
                <a:cxn ang="0">
                  <a:pos x="108" y="150"/>
                </a:cxn>
                <a:cxn ang="0">
                  <a:pos x="98" y="163"/>
                </a:cxn>
                <a:cxn ang="0">
                  <a:pos x="89" y="177"/>
                </a:cxn>
                <a:cxn ang="0">
                  <a:pos x="79" y="191"/>
                </a:cxn>
                <a:cxn ang="0">
                  <a:pos x="70" y="204"/>
                </a:cxn>
                <a:cxn ang="0">
                  <a:pos x="60" y="217"/>
                </a:cxn>
                <a:cxn ang="0">
                  <a:pos x="50" y="230"/>
                </a:cxn>
                <a:cxn ang="0">
                  <a:pos x="41" y="241"/>
                </a:cxn>
                <a:cxn ang="0">
                  <a:pos x="33" y="253"/>
                </a:cxn>
                <a:cxn ang="0">
                  <a:pos x="25" y="262"/>
                </a:cxn>
                <a:cxn ang="0">
                  <a:pos x="19" y="272"/>
                </a:cxn>
                <a:cxn ang="0">
                  <a:pos x="12" y="278"/>
                </a:cxn>
                <a:cxn ang="0">
                  <a:pos x="7" y="285"/>
                </a:cxn>
                <a:cxn ang="0">
                  <a:pos x="2" y="291"/>
                </a:cxn>
                <a:cxn ang="0">
                  <a:pos x="0" y="295"/>
                </a:cxn>
              </a:cxnLst>
              <a:rect l="0" t="0" r="r" b="b"/>
              <a:pathLst>
                <a:path w="167" h="295">
                  <a:moveTo>
                    <a:pt x="0" y="295"/>
                  </a:moveTo>
                  <a:lnTo>
                    <a:pt x="0" y="294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2" y="288"/>
                  </a:lnTo>
                  <a:lnTo>
                    <a:pt x="2" y="286"/>
                  </a:lnTo>
                  <a:lnTo>
                    <a:pt x="3" y="283"/>
                  </a:lnTo>
                  <a:lnTo>
                    <a:pt x="3" y="281"/>
                  </a:lnTo>
                  <a:lnTo>
                    <a:pt x="4" y="279"/>
                  </a:lnTo>
                  <a:lnTo>
                    <a:pt x="5" y="275"/>
                  </a:lnTo>
                  <a:lnTo>
                    <a:pt x="6" y="272"/>
                  </a:lnTo>
                  <a:lnTo>
                    <a:pt x="7" y="271"/>
                  </a:lnTo>
                  <a:lnTo>
                    <a:pt x="8" y="267"/>
                  </a:lnTo>
                  <a:lnTo>
                    <a:pt x="9" y="264"/>
                  </a:lnTo>
                  <a:lnTo>
                    <a:pt x="10" y="260"/>
                  </a:lnTo>
                  <a:lnTo>
                    <a:pt x="11" y="256"/>
                  </a:lnTo>
                  <a:lnTo>
                    <a:pt x="13" y="253"/>
                  </a:lnTo>
                  <a:lnTo>
                    <a:pt x="14" y="249"/>
                  </a:lnTo>
                  <a:lnTo>
                    <a:pt x="15" y="245"/>
                  </a:lnTo>
                  <a:lnTo>
                    <a:pt x="17" y="241"/>
                  </a:lnTo>
                  <a:lnTo>
                    <a:pt x="18" y="237"/>
                  </a:lnTo>
                  <a:lnTo>
                    <a:pt x="20" y="233"/>
                  </a:lnTo>
                  <a:lnTo>
                    <a:pt x="20" y="228"/>
                  </a:lnTo>
                  <a:lnTo>
                    <a:pt x="22" y="223"/>
                  </a:lnTo>
                  <a:lnTo>
                    <a:pt x="24" y="219"/>
                  </a:lnTo>
                  <a:lnTo>
                    <a:pt x="25" y="214"/>
                  </a:lnTo>
                  <a:lnTo>
                    <a:pt x="27" y="210"/>
                  </a:lnTo>
                  <a:lnTo>
                    <a:pt x="29" y="205"/>
                  </a:lnTo>
                  <a:lnTo>
                    <a:pt x="31" y="201"/>
                  </a:lnTo>
                  <a:lnTo>
                    <a:pt x="33" y="195"/>
                  </a:lnTo>
                  <a:lnTo>
                    <a:pt x="35" y="191"/>
                  </a:lnTo>
                  <a:lnTo>
                    <a:pt x="36" y="185"/>
                  </a:lnTo>
                  <a:lnTo>
                    <a:pt x="39" y="180"/>
                  </a:lnTo>
                  <a:lnTo>
                    <a:pt x="40" y="175"/>
                  </a:lnTo>
                  <a:lnTo>
                    <a:pt x="41" y="170"/>
                  </a:lnTo>
                  <a:lnTo>
                    <a:pt x="43" y="165"/>
                  </a:lnTo>
                  <a:lnTo>
                    <a:pt x="46" y="160"/>
                  </a:lnTo>
                  <a:lnTo>
                    <a:pt x="47" y="155"/>
                  </a:lnTo>
                  <a:lnTo>
                    <a:pt x="50" y="150"/>
                  </a:lnTo>
                  <a:lnTo>
                    <a:pt x="52" y="144"/>
                  </a:lnTo>
                  <a:lnTo>
                    <a:pt x="54" y="139"/>
                  </a:lnTo>
                  <a:lnTo>
                    <a:pt x="56" y="135"/>
                  </a:lnTo>
                  <a:lnTo>
                    <a:pt x="58" y="129"/>
                  </a:lnTo>
                  <a:lnTo>
                    <a:pt x="60" y="124"/>
                  </a:lnTo>
                  <a:lnTo>
                    <a:pt x="62" y="119"/>
                  </a:lnTo>
                  <a:lnTo>
                    <a:pt x="64" y="115"/>
                  </a:lnTo>
                  <a:lnTo>
                    <a:pt x="67" y="109"/>
                  </a:lnTo>
                  <a:lnTo>
                    <a:pt x="69" y="104"/>
                  </a:lnTo>
                  <a:lnTo>
                    <a:pt x="71" y="99"/>
                  </a:lnTo>
                  <a:lnTo>
                    <a:pt x="73" y="95"/>
                  </a:lnTo>
                  <a:lnTo>
                    <a:pt x="76" y="90"/>
                  </a:lnTo>
                  <a:lnTo>
                    <a:pt x="77" y="85"/>
                  </a:lnTo>
                  <a:lnTo>
                    <a:pt x="79" y="81"/>
                  </a:lnTo>
                  <a:lnTo>
                    <a:pt x="82" y="77"/>
                  </a:lnTo>
                  <a:lnTo>
                    <a:pt x="84" y="72"/>
                  </a:lnTo>
                  <a:lnTo>
                    <a:pt x="86" y="68"/>
                  </a:lnTo>
                  <a:lnTo>
                    <a:pt x="89" y="64"/>
                  </a:lnTo>
                  <a:lnTo>
                    <a:pt x="91" y="59"/>
                  </a:lnTo>
                  <a:lnTo>
                    <a:pt x="94" y="56"/>
                  </a:lnTo>
                  <a:lnTo>
                    <a:pt x="96" y="52"/>
                  </a:lnTo>
                  <a:lnTo>
                    <a:pt x="98" y="49"/>
                  </a:lnTo>
                  <a:lnTo>
                    <a:pt x="100" y="45"/>
                  </a:lnTo>
                  <a:lnTo>
                    <a:pt x="102" y="41"/>
                  </a:lnTo>
                  <a:lnTo>
                    <a:pt x="104" y="39"/>
                  </a:lnTo>
                  <a:lnTo>
                    <a:pt x="106" y="36"/>
                  </a:lnTo>
                  <a:lnTo>
                    <a:pt x="109" y="32"/>
                  </a:lnTo>
                  <a:lnTo>
                    <a:pt x="111" y="29"/>
                  </a:lnTo>
                  <a:lnTo>
                    <a:pt x="113" y="26"/>
                  </a:lnTo>
                  <a:lnTo>
                    <a:pt x="116" y="24"/>
                  </a:lnTo>
                  <a:lnTo>
                    <a:pt x="117" y="21"/>
                  </a:lnTo>
                  <a:lnTo>
                    <a:pt x="119" y="20"/>
                  </a:lnTo>
                  <a:lnTo>
                    <a:pt x="122" y="17"/>
                  </a:lnTo>
                  <a:lnTo>
                    <a:pt x="124" y="16"/>
                  </a:lnTo>
                  <a:lnTo>
                    <a:pt x="126" y="13"/>
                  </a:lnTo>
                  <a:lnTo>
                    <a:pt x="128" y="12"/>
                  </a:lnTo>
                  <a:lnTo>
                    <a:pt x="130" y="10"/>
                  </a:lnTo>
                  <a:lnTo>
                    <a:pt x="132" y="9"/>
                  </a:lnTo>
                  <a:lnTo>
                    <a:pt x="135" y="6"/>
                  </a:lnTo>
                  <a:lnTo>
                    <a:pt x="139" y="4"/>
                  </a:lnTo>
                  <a:lnTo>
                    <a:pt x="143" y="2"/>
                  </a:lnTo>
                  <a:lnTo>
                    <a:pt x="146" y="1"/>
                  </a:lnTo>
                  <a:lnTo>
                    <a:pt x="149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7" y="1"/>
                  </a:lnTo>
                  <a:lnTo>
                    <a:pt x="159" y="2"/>
                  </a:lnTo>
                  <a:lnTo>
                    <a:pt x="161" y="4"/>
                  </a:lnTo>
                  <a:lnTo>
                    <a:pt x="163" y="5"/>
                  </a:lnTo>
                  <a:lnTo>
                    <a:pt x="165" y="8"/>
                  </a:lnTo>
                  <a:lnTo>
                    <a:pt x="165" y="11"/>
                  </a:lnTo>
                  <a:lnTo>
                    <a:pt x="167" y="15"/>
                  </a:lnTo>
                  <a:lnTo>
                    <a:pt x="167" y="17"/>
                  </a:lnTo>
                  <a:lnTo>
                    <a:pt x="167" y="19"/>
                  </a:lnTo>
                  <a:lnTo>
                    <a:pt x="167" y="20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30"/>
                  </a:lnTo>
                  <a:lnTo>
                    <a:pt x="166" y="32"/>
                  </a:lnTo>
                  <a:lnTo>
                    <a:pt x="165" y="35"/>
                  </a:lnTo>
                  <a:lnTo>
                    <a:pt x="165" y="38"/>
                  </a:lnTo>
                  <a:lnTo>
                    <a:pt x="164" y="40"/>
                  </a:lnTo>
                  <a:lnTo>
                    <a:pt x="164" y="43"/>
                  </a:lnTo>
                  <a:lnTo>
                    <a:pt x="163" y="47"/>
                  </a:lnTo>
                  <a:lnTo>
                    <a:pt x="161" y="50"/>
                  </a:lnTo>
                  <a:lnTo>
                    <a:pt x="160" y="53"/>
                  </a:lnTo>
                  <a:lnTo>
                    <a:pt x="159" y="57"/>
                  </a:lnTo>
                  <a:lnTo>
                    <a:pt x="158" y="59"/>
                  </a:lnTo>
                  <a:lnTo>
                    <a:pt x="157" y="63"/>
                  </a:lnTo>
                  <a:lnTo>
                    <a:pt x="155" y="67"/>
                  </a:lnTo>
                  <a:lnTo>
                    <a:pt x="154" y="71"/>
                  </a:lnTo>
                  <a:lnTo>
                    <a:pt x="152" y="75"/>
                  </a:lnTo>
                  <a:lnTo>
                    <a:pt x="150" y="78"/>
                  </a:lnTo>
                  <a:lnTo>
                    <a:pt x="148" y="82"/>
                  </a:lnTo>
                  <a:lnTo>
                    <a:pt x="146" y="87"/>
                  </a:lnTo>
                  <a:lnTo>
                    <a:pt x="143" y="91"/>
                  </a:lnTo>
                  <a:lnTo>
                    <a:pt x="141" y="95"/>
                  </a:lnTo>
                  <a:lnTo>
                    <a:pt x="139" y="99"/>
                  </a:lnTo>
                  <a:lnTo>
                    <a:pt x="136" y="104"/>
                  </a:lnTo>
                  <a:lnTo>
                    <a:pt x="134" y="108"/>
                  </a:lnTo>
                  <a:lnTo>
                    <a:pt x="132" y="113"/>
                  </a:lnTo>
                  <a:lnTo>
                    <a:pt x="129" y="117"/>
                  </a:lnTo>
                  <a:lnTo>
                    <a:pt x="126" y="121"/>
                  </a:lnTo>
                  <a:lnTo>
                    <a:pt x="123" y="126"/>
                  </a:lnTo>
                  <a:lnTo>
                    <a:pt x="120" y="131"/>
                  </a:lnTo>
                  <a:lnTo>
                    <a:pt x="117" y="136"/>
                  </a:lnTo>
                  <a:lnTo>
                    <a:pt x="115" y="140"/>
                  </a:lnTo>
                  <a:lnTo>
                    <a:pt x="111" y="144"/>
                  </a:lnTo>
                  <a:lnTo>
                    <a:pt x="108" y="150"/>
                  </a:lnTo>
                  <a:lnTo>
                    <a:pt x="105" y="154"/>
                  </a:lnTo>
                  <a:lnTo>
                    <a:pt x="101" y="158"/>
                  </a:lnTo>
                  <a:lnTo>
                    <a:pt x="98" y="163"/>
                  </a:lnTo>
                  <a:lnTo>
                    <a:pt x="95" y="168"/>
                  </a:lnTo>
                  <a:lnTo>
                    <a:pt x="92" y="173"/>
                  </a:lnTo>
                  <a:lnTo>
                    <a:pt x="89" y="177"/>
                  </a:lnTo>
                  <a:lnTo>
                    <a:pt x="85" y="181"/>
                  </a:lnTo>
                  <a:lnTo>
                    <a:pt x="82" y="186"/>
                  </a:lnTo>
                  <a:lnTo>
                    <a:pt x="79" y="191"/>
                  </a:lnTo>
                  <a:lnTo>
                    <a:pt x="76" y="195"/>
                  </a:lnTo>
                  <a:lnTo>
                    <a:pt x="73" y="199"/>
                  </a:lnTo>
                  <a:lnTo>
                    <a:pt x="70" y="204"/>
                  </a:lnTo>
                  <a:lnTo>
                    <a:pt x="66" y="209"/>
                  </a:lnTo>
                  <a:lnTo>
                    <a:pt x="63" y="214"/>
                  </a:lnTo>
                  <a:lnTo>
                    <a:pt x="60" y="217"/>
                  </a:lnTo>
                  <a:lnTo>
                    <a:pt x="57" y="222"/>
                  </a:lnTo>
                  <a:lnTo>
                    <a:pt x="54" y="226"/>
                  </a:lnTo>
                  <a:lnTo>
                    <a:pt x="50" y="230"/>
                  </a:lnTo>
                  <a:lnTo>
                    <a:pt x="47" y="233"/>
                  </a:lnTo>
                  <a:lnTo>
                    <a:pt x="44" y="237"/>
                  </a:lnTo>
                  <a:lnTo>
                    <a:pt x="41" y="241"/>
                  </a:lnTo>
                  <a:lnTo>
                    <a:pt x="39" y="245"/>
                  </a:lnTo>
                  <a:lnTo>
                    <a:pt x="36" y="249"/>
                  </a:lnTo>
                  <a:lnTo>
                    <a:pt x="33" y="253"/>
                  </a:lnTo>
                  <a:lnTo>
                    <a:pt x="30" y="255"/>
                  </a:lnTo>
                  <a:lnTo>
                    <a:pt x="28" y="259"/>
                  </a:lnTo>
                  <a:lnTo>
                    <a:pt x="25" y="262"/>
                  </a:lnTo>
                  <a:lnTo>
                    <a:pt x="23" y="265"/>
                  </a:lnTo>
                  <a:lnTo>
                    <a:pt x="20" y="268"/>
                  </a:lnTo>
                  <a:lnTo>
                    <a:pt x="19" y="272"/>
                  </a:lnTo>
                  <a:lnTo>
                    <a:pt x="17" y="273"/>
                  </a:lnTo>
                  <a:lnTo>
                    <a:pt x="14" y="276"/>
                  </a:lnTo>
                  <a:lnTo>
                    <a:pt x="12" y="278"/>
                  </a:lnTo>
                  <a:lnTo>
                    <a:pt x="11" y="281"/>
                  </a:lnTo>
                  <a:lnTo>
                    <a:pt x="9" y="283"/>
                  </a:lnTo>
                  <a:lnTo>
                    <a:pt x="7" y="285"/>
                  </a:lnTo>
                  <a:lnTo>
                    <a:pt x="6" y="287"/>
                  </a:lnTo>
                  <a:lnTo>
                    <a:pt x="5" y="289"/>
                  </a:lnTo>
                  <a:lnTo>
                    <a:pt x="2" y="291"/>
                  </a:lnTo>
                  <a:lnTo>
                    <a:pt x="0" y="293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5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" name="Freeform 56"/>
            <p:cNvSpPr>
              <a:spLocks/>
            </p:cNvSpPr>
            <p:nvPr/>
          </p:nvSpPr>
          <p:spPr bwMode="auto">
            <a:xfrm>
              <a:off x="1343" y="716"/>
              <a:ext cx="74" cy="329"/>
            </a:xfrm>
            <a:custGeom>
              <a:avLst/>
              <a:gdLst/>
              <a:ahLst/>
              <a:cxnLst>
                <a:cxn ang="0">
                  <a:pos x="2" y="326"/>
                </a:cxn>
                <a:cxn ang="0">
                  <a:pos x="1" y="319"/>
                </a:cxn>
                <a:cxn ang="0">
                  <a:pos x="1" y="312"/>
                </a:cxn>
                <a:cxn ang="0">
                  <a:pos x="1" y="303"/>
                </a:cxn>
                <a:cxn ang="0">
                  <a:pos x="1" y="292"/>
                </a:cxn>
                <a:cxn ang="0">
                  <a:pos x="0" y="281"/>
                </a:cxn>
                <a:cxn ang="0">
                  <a:pos x="0" y="268"/>
                </a:cxn>
                <a:cxn ang="0">
                  <a:pos x="0" y="254"/>
                </a:cxn>
                <a:cxn ang="0">
                  <a:pos x="0" y="239"/>
                </a:cxn>
                <a:cxn ang="0">
                  <a:pos x="1" y="225"/>
                </a:cxn>
                <a:cxn ang="0">
                  <a:pos x="1" y="209"/>
                </a:cxn>
                <a:cxn ang="0">
                  <a:pos x="1" y="192"/>
                </a:cxn>
                <a:cxn ang="0">
                  <a:pos x="2" y="175"/>
                </a:cxn>
                <a:cxn ang="0">
                  <a:pos x="2" y="159"/>
                </a:cxn>
                <a:cxn ang="0">
                  <a:pos x="3" y="143"/>
                </a:cxn>
                <a:cxn ang="0">
                  <a:pos x="4" y="127"/>
                </a:cxn>
                <a:cxn ang="0">
                  <a:pos x="5" y="111"/>
                </a:cxn>
                <a:cxn ang="0">
                  <a:pos x="7" y="96"/>
                </a:cxn>
                <a:cxn ang="0">
                  <a:pos x="10" y="82"/>
                </a:cxn>
                <a:cxn ang="0">
                  <a:pos x="13" y="69"/>
                </a:cxn>
                <a:cxn ang="0">
                  <a:pos x="16" y="56"/>
                </a:cxn>
                <a:cxn ang="0">
                  <a:pos x="19" y="46"/>
                </a:cxn>
                <a:cxn ang="0">
                  <a:pos x="22" y="36"/>
                </a:cxn>
                <a:cxn ang="0">
                  <a:pos x="25" y="27"/>
                </a:cxn>
                <a:cxn ang="0">
                  <a:pos x="30" y="20"/>
                </a:cxn>
                <a:cxn ang="0">
                  <a:pos x="34" y="14"/>
                </a:cxn>
                <a:cxn ang="0">
                  <a:pos x="38" y="9"/>
                </a:cxn>
                <a:cxn ang="0">
                  <a:pos x="46" y="2"/>
                </a:cxn>
                <a:cxn ang="0">
                  <a:pos x="54" y="0"/>
                </a:cxn>
                <a:cxn ang="0">
                  <a:pos x="60" y="3"/>
                </a:cxn>
                <a:cxn ang="0">
                  <a:pos x="67" y="10"/>
                </a:cxn>
                <a:cxn ang="0">
                  <a:pos x="69" y="15"/>
                </a:cxn>
                <a:cxn ang="0">
                  <a:pos x="71" y="21"/>
                </a:cxn>
                <a:cxn ang="0">
                  <a:pos x="73" y="29"/>
                </a:cxn>
                <a:cxn ang="0">
                  <a:pos x="74" y="38"/>
                </a:cxn>
                <a:cxn ang="0">
                  <a:pos x="74" y="48"/>
                </a:cxn>
                <a:cxn ang="0">
                  <a:pos x="74" y="59"/>
                </a:cxn>
                <a:cxn ang="0">
                  <a:pos x="73" y="72"/>
                </a:cxn>
                <a:cxn ang="0">
                  <a:pos x="71" y="85"/>
                </a:cxn>
                <a:cxn ang="0">
                  <a:pos x="68" y="98"/>
                </a:cxn>
                <a:cxn ang="0">
                  <a:pos x="65" y="113"/>
                </a:cxn>
                <a:cxn ang="0">
                  <a:pos x="62" y="129"/>
                </a:cxn>
                <a:cxn ang="0">
                  <a:pos x="59" y="145"/>
                </a:cxn>
                <a:cxn ang="0">
                  <a:pos x="54" y="161"/>
                </a:cxn>
                <a:cxn ang="0">
                  <a:pos x="49" y="177"/>
                </a:cxn>
                <a:cxn ang="0">
                  <a:pos x="45" y="194"/>
                </a:cxn>
                <a:cxn ang="0">
                  <a:pos x="41" y="210"/>
                </a:cxn>
                <a:cxn ang="0">
                  <a:pos x="35" y="226"/>
                </a:cxn>
                <a:cxn ang="0">
                  <a:pos x="31" y="241"/>
                </a:cxn>
                <a:cxn ang="0">
                  <a:pos x="26" y="255"/>
                </a:cxn>
                <a:cxn ang="0">
                  <a:pos x="22" y="269"/>
                </a:cxn>
                <a:cxn ang="0">
                  <a:pos x="17" y="282"/>
                </a:cxn>
                <a:cxn ang="0">
                  <a:pos x="14" y="293"/>
                </a:cxn>
                <a:cxn ang="0">
                  <a:pos x="10" y="303"/>
                </a:cxn>
                <a:cxn ang="0">
                  <a:pos x="7" y="312"/>
                </a:cxn>
                <a:cxn ang="0">
                  <a:pos x="4" y="319"/>
                </a:cxn>
                <a:cxn ang="0">
                  <a:pos x="2" y="326"/>
                </a:cxn>
                <a:cxn ang="0">
                  <a:pos x="2" y="329"/>
                </a:cxn>
              </a:cxnLst>
              <a:rect l="0" t="0" r="r" b="b"/>
              <a:pathLst>
                <a:path w="74" h="329">
                  <a:moveTo>
                    <a:pt x="2" y="329"/>
                  </a:moveTo>
                  <a:lnTo>
                    <a:pt x="2" y="328"/>
                  </a:lnTo>
                  <a:lnTo>
                    <a:pt x="2" y="326"/>
                  </a:lnTo>
                  <a:lnTo>
                    <a:pt x="2" y="325"/>
                  </a:lnTo>
                  <a:lnTo>
                    <a:pt x="2" y="321"/>
                  </a:lnTo>
                  <a:lnTo>
                    <a:pt x="1" y="319"/>
                  </a:lnTo>
                  <a:lnTo>
                    <a:pt x="1" y="317"/>
                  </a:lnTo>
                  <a:lnTo>
                    <a:pt x="1" y="314"/>
                  </a:lnTo>
                  <a:lnTo>
                    <a:pt x="1" y="312"/>
                  </a:lnTo>
                  <a:lnTo>
                    <a:pt x="1" y="308"/>
                  </a:lnTo>
                  <a:lnTo>
                    <a:pt x="1" y="306"/>
                  </a:lnTo>
                  <a:lnTo>
                    <a:pt x="1" y="303"/>
                  </a:lnTo>
                  <a:lnTo>
                    <a:pt x="1" y="300"/>
                  </a:lnTo>
                  <a:lnTo>
                    <a:pt x="1" y="296"/>
                  </a:lnTo>
                  <a:lnTo>
                    <a:pt x="1" y="292"/>
                  </a:lnTo>
                  <a:lnTo>
                    <a:pt x="1" y="288"/>
                  </a:lnTo>
                  <a:lnTo>
                    <a:pt x="1" y="285"/>
                  </a:lnTo>
                  <a:lnTo>
                    <a:pt x="0" y="281"/>
                  </a:lnTo>
                  <a:lnTo>
                    <a:pt x="0" y="277"/>
                  </a:lnTo>
                  <a:lnTo>
                    <a:pt x="0" y="272"/>
                  </a:lnTo>
                  <a:lnTo>
                    <a:pt x="0" y="268"/>
                  </a:lnTo>
                  <a:lnTo>
                    <a:pt x="0" y="264"/>
                  </a:lnTo>
                  <a:lnTo>
                    <a:pt x="0" y="259"/>
                  </a:lnTo>
                  <a:lnTo>
                    <a:pt x="0" y="254"/>
                  </a:lnTo>
                  <a:lnTo>
                    <a:pt x="0" y="249"/>
                  </a:lnTo>
                  <a:lnTo>
                    <a:pt x="0" y="245"/>
                  </a:lnTo>
                  <a:lnTo>
                    <a:pt x="0" y="239"/>
                  </a:lnTo>
                  <a:lnTo>
                    <a:pt x="0" y="234"/>
                  </a:lnTo>
                  <a:lnTo>
                    <a:pt x="1" y="229"/>
                  </a:lnTo>
                  <a:lnTo>
                    <a:pt x="1" y="225"/>
                  </a:lnTo>
                  <a:lnTo>
                    <a:pt x="1" y="219"/>
                  </a:lnTo>
                  <a:lnTo>
                    <a:pt x="1" y="214"/>
                  </a:lnTo>
                  <a:lnTo>
                    <a:pt x="1" y="209"/>
                  </a:lnTo>
                  <a:lnTo>
                    <a:pt x="1" y="203"/>
                  </a:lnTo>
                  <a:lnTo>
                    <a:pt x="1" y="197"/>
                  </a:lnTo>
                  <a:lnTo>
                    <a:pt x="1" y="192"/>
                  </a:lnTo>
                  <a:lnTo>
                    <a:pt x="1" y="187"/>
                  </a:lnTo>
                  <a:lnTo>
                    <a:pt x="1" y="181"/>
                  </a:lnTo>
                  <a:lnTo>
                    <a:pt x="2" y="175"/>
                  </a:lnTo>
                  <a:lnTo>
                    <a:pt x="2" y="171"/>
                  </a:lnTo>
                  <a:lnTo>
                    <a:pt x="2" y="165"/>
                  </a:lnTo>
                  <a:lnTo>
                    <a:pt x="2" y="159"/>
                  </a:lnTo>
                  <a:lnTo>
                    <a:pt x="2" y="153"/>
                  </a:lnTo>
                  <a:lnTo>
                    <a:pt x="2" y="149"/>
                  </a:lnTo>
                  <a:lnTo>
                    <a:pt x="3" y="143"/>
                  </a:lnTo>
                  <a:lnTo>
                    <a:pt x="3" y="137"/>
                  </a:lnTo>
                  <a:lnTo>
                    <a:pt x="4" y="132"/>
                  </a:lnTo>
                  <a:lnTo>
                    <a:pt x="4" y="127"/>
                  </a:lnTo>
                  <a:lnTo>
                    <a:pt x="4" y="122"/>
                  </a:lnTo>
                  <a:lnTo>
                    <a:pt x="5" y="116"/>
                  </a:lnTo>
                  <a:lnTo>
                    <a:pt x="5" y="111"/>
                  </a:lnTo>
                  <a:lnTo>
                    <a:pt x="6" y="106"/>
                  </a:lnTo>
                  <a:lnTo>
                    <a:pt x="7" y="101"/>
                  </a:lnTo>
                  <a:lnTo>
                    <a:pt x="7" y="96"/>
                  </a:lnTo>
                  <a:lnTo>
                    <a:pt x="8" y="92"/>
                  </a:lnTo>
                  <a:lnTo>
                    <a:pt x="9" y="86"/>
                  </a:lnTo>
                  <a:lnTo>
                    <a:pt x="10" y="82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3" y="69"/>
                  </a:lnTo>
                  <a:lnTo>
                    <a:pt x="14" y="65"/>
                  </a:lnTo>
                  <a:lnTo>
                    <a:pt x="14" y="61"/>
                  </a:lnTo>
                  <a:lnTo>
                    <a:pt x="16" y="56"/>
                  </a:lnTo>
                  <a:lnTo>
                    <a:pt x="17" y="53"/>
                  </a:lnTo>
                  <a:lnTo>
                    <a:pt x="18" y="50"/>
                  </a:lnTo>
                  <a:lnTo>
                    <a:pt x="19" y="46"/>
                  </a:lnTo>
                  <a:lnTo>
                    <a:pt x="20" y="42"/>
                  </a:lnTo>
                  <a:lnTo>
                    <a:pt x="21" y="39"/>
                  </a:lnTo>
                  <a:lnTo>
                    <a:pt x="22" y="36"/>
                  </a:lnTo>
                  <a:lnTo>
                    <a:pt x="23" y="33"/>
                  </a:lnTo>
                  <a:lnTo>
                    <a:pt x="24" y="30"/>
                  </a:lnTo>
                  <a:lnTo>
                    <a:pt x="25" y="27"/>
                  </a:lnTo>
                  <a:lnTo>
                    <a:pt x="27" y="25"/>
                  </a:lnTo>
                  <a:lnTo>
                    <a:pt x="28" y="22"/>
                  </a:lnTo>
                  <a:lnTo>
                    <a:pt x="30" y="20"/>
                  </a:lnTo>
                  <a:lnTo>
                    <a:pt x="31" y="17"/>
                  </a:lnTo>
                  <a:lnTo>
                    <a:pt x="33" y="15"/>
                  </a:lnTo>
                  <a:lnTo>
                    <a:pt x="34" y="14"/>
                  </a:lnTo>
                  <a:lnTo>
                    <a:pt x="35" y="12"/>
                  </a:lnTo>
                  <a:lnTo>
                    <a:pt x="37" y="10"/>
                  </a:lnTo>
                  <a:lnTo>
                    <a:pt x="38" y="9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46" y="2"/>
                  </a:lnTo>
                  <a:lnTo>
                    <a:pt x="49" y="1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59" y="1"/>
                  </a:lnTo>
                  <a:lnTo>
                    <a:pt x="60" y="3"/>
                  </a:lnTo>
                  <a:lnTo>
                    <a:pt x="63" y="5"/>
                  </a:lnTo>
                  <a:lnTo>
                    <a:pt x="64" y="7"/>
                  </a:lnTo>
                  <a:lnTo>
                    <a:pt x="67" y="10"/>
                  </a:lnTo>
                  <a:lnTo>
                    <a:pt x="67" y="12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0" y="17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4"/>
                  </a:lnTo>
                  <a:lnTo>
                    <a:pt x="72" y="27"/>
                  </a:lnTo>
                  <a:lnTo>
                    <a:pt x="73" y="29"/>
                  </a:lnTo>
                  <a:lnTo>
                    <a:pt x="73" y="32"/>
                  </a:lnTo>
                  <a:lnTo>
                    <a:pt x="73" y="35"/>
                  </a:lnTo>
                  <a:lnTo>
                    <a:pt x="74" y="38"/>
                  </a:lnTo>
                  <a:lnTo>
                    <a:pt x="74" y="41"/>
                  </a:lnTo>
                  <a:lnTo>
                    <a:pt x="74" y="44"/>
                  </a:lnTo>
                  <a:lnTo>
                    <a:pt x="74" y="48"/>
                  </a:lnTo>
                  <a:lnTo>
                    <a:pt x="74" y="52"/>
                  </a:lnTo>
                  <a:lnTo>
                    <a:pt x="74" y="55"/>
                  </a:lnTo>
                  <a:lnTo>
                    <a:pt x="74" y="59"/>
                  </a:lnTo>
                  <a:lnTo>
                    <a:pt x="74" y="63"/>
                  </a:lnTo>
                  <a:lnTo>
                    <a:pt x="74" y="68"/>
                  </a:lnTo>
                  <a:lnTo>
                    <a:pt x="73" y="72"/>
                  </a:lnTo>
                  <a:lnTo>
                    <a:pt x="72" y="75"/>
                  </a:lnTo>
                  <a:lnTo>
                    <a:pt x="72" y="80"/>
                  </a:lnTo>
                  <a:lnTo>
                    <a:pt x="71" y="85"/>
                  </a:lnTo>
                  <a:lnTo>
                    <a:pt x="70" y="89"/>
                  </a:lnTo>
                  <a:lnTo>
                    <a:pt x="69" y="93"/>
                  </a:lnTo>
                  <a:lnTo>
                    <a:pt x="68" y="98"/>
                  </a:lnTo>
                  <a:lnTo>
                    <a:pt x="67" y="103"/>
                  </a:lnTo>
                  <a:lnTo>
                    <a:pt x="66" y="108"/>
                  </a:lnTo>
                  <a:lnTo>
                    <a:pt x="65" y="113"/>
                  </a:lnTo>
                  <a:lnTo>
                    <a:pt x="64" y="118"/>
                  </a:lnTo>
                  <a:lnTo>
                    <a:pt x="63" y="124"/>
                  </a:lnTo>
                  <a:lnTo>
                    <a:pt x="62" y="129"/>
                  </a:lnTo>
                  <a:lnTo>
                    <a:pt x="60" y="134"/>
                  </a:lnTo>
                  <a:lnTo>
                    <a:pt x="60" y="140"/>
                  </a:lnTo>
                  <a:lnTo>
                    <a:pt x="59" y="145"/>
                  </a:lnTo>
                  <a:lnTo>
                    <a:pt x="57" y="151"/>
                  </a:lnTo>
                  <a:lnTo>
                    <a:pt x="55" y="155"/>
                  </a:lnTo>
                  <a:lnTo>
                    <a:pt x="54" y="161"/>
                  </a:lnTo>
                  <a:lnTo>
                    <a:pt x="52" y="167"/>
                  </a:lnTo>
                  <a:lnTo>
                    <a:pt x="51" y="171"/>
                  </a:lnTo>
                  <a:lnTo>
                    <a:pt x="49" y="177"/>
                  </a:lnTo>
                  <a:lnTo>
                    <a:pt x="48" y="183"/>
                  </a:lnTo>
                  <a:lnTo>
                    <a:pt x="46" y="189"/>
                  </a:lnTo>
                  <a:lnTo>
                    <a:pt x="45" y="194"/>
                  </a:lnTo>
                  <a:lnTo>
                    <a:pt x="43" y="199"/>
                  </a:lnTo>
                  <a:lnTo>
                    <a:pt x="41" y="205"/>
                  </a:lnTo>
                  <a:lnTo>
                    <a:pt x="41" y="210"/>
                  </a:lnTo>
                  <a:lnTo>
                    <a:pt x="39" y="215"/>
                  </a:lnTo>
                  <a:lnTo>
                    <a:pt x="37" y="221"/>
                  </a:lnTo>
                  <a:lnTo>
                    <a:pt x="35" y="226"/>
                  </a:lnTo>
                  <a:lnTo>
                    <a:pt x="34" y="231"/>
                  </a:lnTo>
                  <a:lnTo>
                    <a:pt x="32" y="236"/>
                  </a:lnTo>
                  <a:lnTo>
                    <a:pt x="31" y="241"/>
                  </a:lnTo>
                  <a:lnTo>
                    <a:pt x="29" y="246"/>
                  </a:lnTo>
                  <a:lnTo>
                    <a:pt x="28" y="250"/>
                  </a:lnTo>
                  <a:lnTo>
                    <a:pt x="26" y="255"/>
                  </a:lnTo>
                  <a:lnTo>
                    <a:pt x="24" y="260"/>
                  </a:lnTo>
                  <a:lnTo>
                    <a:pt x="22" y="265"/>
                  </a:lnTo>
                  <a:lnTo>
                    <a:pt x="22" y="269"/>
                  </a:lnTo>
                  <a:lnTo>
                    <a:pt x="20" y="273"/>
                  </a:lnTo>
                  <a:lnTo>
                    <a:pt x="19" y="277"/>
                  </a:lnTo>
                  <a:lnTo>
                    <a:pt x="17" y="282"/>
                  </a:lnTo>
                  <a:lnTo>
                    <a:pt x="16" y="286"/>
                  </a:lnTo>
                  <a:lnTo>
                    <a:pt x="15" y="289"/>
                  </a:lnTo>
                  <a:lnTo>
                    <a:pt x="14" y="293"/>
                  </a:lnTo>
                  <a:lnTo>
                    <a:pt x="13" y="297"/>
                  </a:lnTo>
                  <a:lnTo>
                    <a:pt x="11" y="300"/>
                  </a:lnTo>
                  <a:lnTo>
                    <a:pt x="10" y="303"/>
                  </a:lnTo>
                  <a:lnTo>
                    <a:pt x="9" y="307"/>
                  </a:lnTo>
                  <a:lnTo>
                    <a:pt x="8" y="309"/>
                  </a:lnTo>
                  <a:lnTo>
                    <a:pt x="7" y="312"/>
                  </a:lnTo>
                  <a:lnTo>
                    <a:pt x="6" y="314"/>
                  </a:lnTo>
                  <a:lnTo>
                    <a:pt x="5" y="317"/>
                  </a:lnTo>
                  <a:lnTo>
                    <a:pt x="4" y="319"/>
                  </a:lnTo>
                  <a:lnTo>
                    <a:pt x="4" y="321"/>
                  </a:lnTo>
                  <a:lnTo>
                    <a:pt x="2" y="325"/>
                  </a:lnTo>
                  <a:lnTo>
                    <a:pt x="2" y="326"/>
                  </a:lnTo>
                  <a:lnTo>
                    <a:pt x="2" y="328"/>
                  </a:lnTo>
                  <a:lnTo>
                    <a:pt x="2" y="329"/>
                  </a:lnTo>
                  <a:lnTo>
                    <a:pt x="2" y="329"/>
                  </a:lnTo>
                  <a:close/>
                </a:path>
              </a:pathLst>
            </a:custGeom>
            <a:solidFill>
              <a:srgbClr val="FF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6" name="Freeform 57"/>
            <p:cNvSpPr>
              <a:spLocks/>
            </p:cNvSpPr>
            <p:nvPr/>
          </p:nvSpPr>
          <p:spPr bwMode="auto">
            <a:xfrm>
              <a:off x="1293" y="746"/>
              <a:ext cx="66" cy="308"/>
            </a:xfrm>
            <a:custGeom>
              <a:avLst/>
              <a:gdLst/>
              <a:ahLst/>
              <a:cxnLst>
                <a:cxn ang="0">
                  <a:pos x="17" y="275"/>
                </a:cxn>
                <a:cxn ang="0">
                  <a:pos x="15" y="263"/>
                </a:cxn>
                <a:cxn ang="0">
                  <a:pos x="14" y="255"/>
                </a:cxn>
                <a:cxn ang="0">
                  <a:pos x="14" y="243"/>
                </a:cxn>
                <a:cxn ang="0">
                  <a:pos x="12" y="230"/>
                </a:cxn>
                <a:cxn ang="0">
                  <a:pos x="11" y="217"/>
                </a:cxn>
                <a:cxn ang="0">
                  <a:pos x="9" y="201"/>
                </a:cxn>
                <a:cxn ang="0">
                  <a:pos x="7" y="186"/>
                </a:cxn>
                <a:cxn ang="0">
                  <a:pos x="6" y="170"/>
                </a:cxn>
                <a:cxn ang="0">
                  <a:pos x="5" y="154"/>
                </a:cxn>
                <a:cxn ang="0">
                  <a:pos x="3" y="138"/>
                </a:cxn>
                <a:cxn ang="0">
                  <a:pos x="2" y="122"/>
                </a:cxn>
                <a:cxn ang="0">
                  <a:pos x="1" y="107"/>
                </a:cxn>
                <a:cxn ang="0">
                  <a:pos x="1" y="94"/>
                </a:cxn>
                <a:cxn ang="0">
                  <a:pos x="1" y="82"/>
                </a:cxn>
                <a:cxn ang="0">
                  <a:pos x="0" y="70"/>
                </a:cxn>
                <a:cxn ang="0">
                  <a:pos x="0" y="61"/>
                </a:cxn>
                <a:cxn ang="0">
                  <a:pos x="0" y="52"/>
                </a:cxn>
                <a:cxn ang="0">
                  <a:pos x="1" y="44"/>
                </a:cxn>
                <a:cxn ang="0">
                  <a:pos x="1" y="32"/>
                </a:cxn>
                <a:cxn ang="0">
                  <a:pos x="3" y="24"/>
                </a:cxn>
                <a:cxn ang="0">
                  <a:pos x="9" y="16"/>
                </a:cxn>
                <a:cxn ang="0">
                  <a:pos x="17" y="11"/>
                </a:cxn>
                <a:cxn ang="0">
                  <a:pos x="29" y="5"/>
                </a:cxn>
                <a:cxn ang="0">
                  <a:pos x="42" y="0"/>
                </a:cxn>
                <a:cxn ang="0">
                  <a:pos x="52" y="4"/>
                </a:cxn>
                <a:cxn ang="0">
                  <a:pos x="58" y="11"/>
                </a:cxn>
                <a:cxn ang="0">
                  <a:pos x="61" y="22"/>
                </a:cxn>
                <a:cxn ang="0">
                  <a:pos x="63" y="34"/>
                </a:cxn>
                <a:cxn ang="0">
                  <a:pos x="64" y="42"/>
                </a:cxn>
                <a:cxn ang="0">
                  <a:pos x="65" y="50"/>
                </a:cxn>
                <a:cxn ang="0">
                  <a:pos x="66" y="60"/>
                </a:cxn>
                <a:cxn ang="0">
                  <a:pos x="66" y="69"/>
                </a:cxn>
                <a:cxn ang="0">
                  <a:pos x="66" y="81"/>
                </a:cxn>
                <a:cxn ang="0">
                  <a:pos x="65" y="91"/>
                </a:cxn>
                <a:cxn ang="0">
                  <a:pos x="65" y="102"/>
                </a:cxn>
                <a:cxn ang="0">
                  <a:pos x="64" y="114"/>
                </a:cxn>
                <a:cxn ang="0">
                  <a:pos x="64" y="126"/>
                </a:cxn>
                <a:cxn ang="0">
                  <a:pos x="63" y="138"/>
                </a:cxn>
                <a:cxn ang="0">
                  <a:pos x="63" y="150"/>
                </a:cxn>
                <a:cxn ang="0">
                  <a:pos x="62" y="162"/>
                </a:cxn>
                <a:cxn ang="0">
                  <a:pos x="62" y="176"/>
                </a:cxn>
                <a:cxn ang="0">
                  <a:pos x="61" y="187"/>
                </a:cxn>
                <a:cxn ang="0">
                  <a:pos x="59" y="199"/>
                </a:cxn>
                <a:cxn ang="0">
                  <a:pos x="58" y="212"/>
                </a:cxn>
                <a:cxn ang="0">
                  <a:pos x="56" y="223"/>
                </a:cxn>
                <a:cxn ang="0">
                  <a:pos x="54" y="235"/>
                </a:cxn>
                <a:cxn ang="0">
                  <a:pos x="53" y="245"/>
                </a:cxn>
                <a:cxn ang="0">
                  <a:pos x="52" y="256"/>
                </a:cxn>
                <a:cxn ang="0">
                  <a:pos x="51" y="265"/>
                </a:cxn>
                <a:cxn ang="0">
                  <a:pos x="49" y="274"/>
                </a:cxn>
                <a:cxn ang="0">
                  <a:pos x="47" y="283"/>
                </a:cxn>
                <a:cxn ang="0">
                  <a:pos x="44" y="296"/>
                </a:cxn>
                <a:cxn ang="0">
                  <a:pos x="43" y="303"/>
                </a:cxn>
                <a:cxn ang="0">
                  <a:pos x="18" y="278"/>
                </a:cxn>
              </a:cxnLst>
              <a:rect l="0" t="0" r="r" b="b"/>
              <a:pathLst>
                <a:path w="66" h="308">
                  <a:moveTo>
                    <a:pt x="18" y="278"/>
                  </a:moveTo>
                  <a:lnTo>
                    <a:pt x="17" y="277"/>
                  </a:lnTo>
                  <a:lnTo>
                    <a:pt x="17" y="277"/>
                  </a:lnTo>
                  <a:lnTo>
                    <a:pt x="17" y="275"/>
                  </a:lnTo>
                  <a:lnTo>
                    <a:pt x="17" y="273"/>
                  </a:lnTo>
                  <a:lnTo>
                    <a:pt x="16" y="269"/>
                  </a:lnTo>
                  <a:lnTo>
                    <a:pt x="16" y="266"/>
                  </a:lnTo>
                  <a:lnTo>
                    <a:pt x="15" y="263"/>
                  </a:lnTo>
                  <a:lnTo>
                    <a:pt x="15" y="261"/>
                  </a:lnTo>
                  <a:lnTo>
                    <a:pt x="15" y="259"/>
                  </a:lnTo>
                  <a:lnTo>
                    <a:pt x="15" y="257"/>
                  </a:lnTo>
                  <a:lnTo>
                    <a:pt x="14" y="255"/>
                  </a:lnTo>
                  <a:lnTo>
                    <a:pt x="14" y="252"/>
                  </a:lnTo>
                  <a:lnTo>
                    <a:pt x="14" y="249"/>
                  </a:lnTo>
                  <a:lnTo>
                    <a:pt x="14" y="246"/>
                  </a:lnTo>
                  <a:lnTo>
                    <a:pt x="14" y="243"/>
                  </a:lnTo>
                  <a:lnTo>
                    <a:pt x="13" y="240"/>
                  </a:lnTo>
                  <a:lnTo>
                    <a:pt x="13" y="237"/>
                  </a:lnTo>
                  <a:lnTo>
                    <a:pt x="13" y="234"/>
                  </a:lnTo>
                  <a:lnTo>
                    <a:pt x="12" y="230"/>
                  </a:lnTo>
                  <a:lnTo>
                    <a:pt x="12" y="227"/>
                  </a:lnTo>
                  <a:lnTo>
                    <a:pt x="11" y="223"/>
                  </a:lnTo>
                  <a:lnTo>
                    <a:pt x="11" y="220"/>
                  </a:lnTo>
                  <a:lnTo>
                    <a:pt x="11" y="217"/>
                  </a:lnTo>
                  <a:lnTo>
                    <a:pt x="10" y="213"/>
                  </a:lnTo>
                  <a:lnTo>
                    <a:pt x="10" y="209"/>
                  </a:lnTo>
                  <a:lnTo>
                    <a:pt x="10" y="206"/>
                  </a:lnTo>
                  <a:lnTo>
                    <a:pt x="9" y="201"/>
                  </a:lnTo>
                  <a:lnTo>
                    <a:pt x="9" y="198"/>
                  </a:lnTo>
                  <a:lnTo>
                    <a:pt x="8" y="194"/>
                  </a:lnTo>
                  <a:lnTo>
                    <a:pt x="8" y="190"/>
                  </a:lnTo>
                  <a:lnTo>
                    <a:pt x="7" y="186"/>
                  </a:lnTo>
                  <a:lnTo>
                    <a:pt x="7" y="182"/>
                  </a:lnTo>
                  <a:lnTo>
                    <a:pt x="6" y="178"/>
                  </a:lnTo>
                  <a:lnTo>
                    <a:pt x="6" y="174"/>
                  </a:lnTo>
                  <a:lnTo>
                    <a:pt x="6" y="170"/>
                  </a:lnTo>
                  <a:lnTo>
                    <a:pt x="5" y="166"/>
                  </a:lnTo>
                  <a:lnTo>
                    <a:pt x="5" y="162"/>
                  </a:lnTo>
                  <a:lnTo>
                    <a:pt x="5" y="159"/>
                  </a:lnTo>
                  <a:lnTo>
                    <a:pt x="5" y="154"/>
                  </a:lnTo>
                  <a:lnTo>
                    <a:pt x="4" y="150"/>
                  </a:lnTo>
                  <a:lnTo>
                    <a:pt x="4" y="146"/>
                  </a:lnTo>
                  <a:lnTo>
                    <a:pt x="4" y="142"/>
                  </a:lnTo>
                  <a:lnTo>
                    <a:pt x="3" y="138"/>
                  </a:lnTo>
                  <a:lnTo>
                    <a:pt x="3" y="134"/>
                  </a:lnTo>
                  <a:lnTo>
                    <a:pt x="2" y="130"/>
                  </a:lnTo>
                  <a:lnTo>
                    <a:pt x="2" y="126"/>
                  </a:lnTo>
                  <a:lnTo>
                    <a:pt x="2" y="122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2"/>
                  </a:lnTo>
                  <a:lnTo>
                    <a:pt x="1" y="107"/>
                  </a:lnTo>
                  <a:lnTo>
                    <a:pt x="1" y="104"/>
                  </a:lnTo>
                  <a:lnTo>
                    <a:pt x="1" y="101"/>
                  </a:lnTo>
                  <a:lnTo>
                    <a:pt x="1" y="98"/>
                  </a:lnTo>
                  <a:lnTo>
                    <a:pt x="1" y="94"/>
                  </a:lnTo>
                  <a:lnTo>
                    <a:pt x="1" y="91"/>
                  </a:lnTo>
                  <a:lnTo>
                    <a:pt x="1" y="87"/>
                  </a:lnTo>
                  <a:lnTo>
                    <a:pt x="1" y="84"/>
                  </a:lnTo>
                  <a:lnTo>
                    <a:pt x="1" y="82"/>
                  </a:lnTo>
                  <a:lnTo>
                    <a:pt x="1" y="79"/>
                  </a:lnTo>
                  <a:lnTo>
                    <a:pt x="1" y="76"/>
                  </a:lnTo>
                  <a:lnTo>
                    <a:pt x="1" y="73"/>
                  </a:lnTo>
                  <a:lnTo>
                    <a:pt x="0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1" y="46"/>
                  </a:lnTo>
                  <a:lnTo>
                    <a:pt x="1" y="44"/>
                  </a:lnTo>
                  <a:lnTo>
                    <a:pt x="1" y="40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3" y="24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7" y="18"/>
                  </a:lnTo>
                  <a:lnTo>
                    <a:pt x="9" y="16"/>
                  </a:lnTo>
                  <a:lnTo>
                    <a:pt x="11" y="15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1"/>
                  </a:lnTo>
                  <a:lnTo>
                    <a:pt x="20" y="9"/>
                  </a:lnTo>
                  <a:lnTo>
                    <a:pt x="23" y="7"/>
                  </a:lnTo>
                  <a:lnTo>
                    <a:pt x="26" y="5"/>
                  </a:lnTo>
                  <a:lnTo>
                    <a:pt x="29" y="5"/>
                  </a:lnTo>
                  <a:lnTo>
                    <a:pt x="33" y="3"/>
                  </a:lnTo>
                  <a:lnTo>
                    <a:pt x="35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51" y="2"/>
                  </a:lnTo>
                  <a:lnTo>
                    <a:pt x="52" y="4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7" y="9"/>
                  </a:lnTo>
                  <a:lnTo>
                    <a:pt x="58" y="11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61" y="19"/>
                  </a:lnTo>
                  <a:lnTo>
                    <a:pt x="61" y="22"/>
                  </a:lnTo>
                  <a:lnTo>
                    <a:pt x="62" y="25"/>
                  </a:lnTo>
                  <a:lnTo>
                    <a:pt x="63" y="28"/>
                  </a:lnTo>
                  <a:lnTo>
                    <a:pt x="63" y="32"/>
                  </a:lnTo>
                  <a:lnTo>
                    <a:pt x="63" y="34"/>
                  </a:lnTo>
                  <a:lnTo>
                    <a:pt x="64" y="36"/>
                  </a:lnTo>
                  <a:lnTo>
                    <a:pt x="64" y="38"/>
                  </a:lnTo>
                  <a:lnTo>
                    <a:pt x="64" y="40"/>
                  </a:lnTo>
                  <a:lnTo>
                    <a:pt x="64" y="42"/>
                  </a:lnTo>
                  <a:lnTo>
                    <a:pt x="64" y="44"/>
                  </a:lnTo>
                  <a:lnTo>
                    <a:pt x="64" y="46"/>
                  </a:lnTo>
                  <a:lnTo>
                    <a:pt x="65" y="48"/>
                  </a:lnTo>
                  <a:lnTo>
                    <a:pt x="65" y="50"/>
                  </a:lnTo>
                  <a:lnTo>
                    <a:pt x="65" y="52"/>
                  </a:lnTo>
                  <a:lnTo>
                    <a:pt x="65" y="55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66" y="63"/>
                  </a:lnTo>
                  <a:lnTo>
                    <a:pt x="66" y="64"/>
                  </a:lnTo>
                  <a:lnTo>
                    <a:pt x="66" y="67"/>
                  </a:lnTo>
                  <a:lnTo>
                    <a:pt x="66" y="69"/>
                  </a:lnTo>
                  <a:lnTo>
                    <a:pt x="66" y="72"/>
                  </a:lnTo>
                  <a:lnTo>
                    <a:pt x="66" y="75"/>
                  </a:lnTo>
                  <a:lnTo>
                    <a:pt x="66" y="78"/>
                  </a:lnTo>
                  <a:lnTo>
                    <a:pt x="66" y="81"/>
                  </a:lnTo>
                  <a:lnTo>
                    <a:pt x="66" y="83"/>
                  </a:lnTo>
                  <a:lnTo>
                    <a:pt x="66" y="85"/>
                  </a:lnTo>
                  <a:lnTo>
                    <a:pt x="66" y="88"/>
                  </a:lnTo>
                  <a:lnTo>
                    <a:pt x="65" y="91"/>
                  </a:lnTo>
                  <a:lnTo>
                    <a:pt x="65" y="94"/>
                  </a:lnTo>
                  <a:lnTo>
                    <a:pt x="65" y="97"/>
                  </a:lnTo>
                  <a:lnTo>
                    <a:pt x="65" y="100"/>
                  </a:lnTo>
                  <a:lnTo>
                    <a:pt x="65" y="102"/>
                  </a:lnTo>
                  <a:lnTo>
                    <a:pt x="65" y="105"/>
                  </a:lnTo>
                  <a:lnTo>
                    <a:pt x="65" y="108"/>
                  </a:lnTo>
                  <a:lnTo>
                    <a:pt x="65" y="111"/>
                  </a:lnTo>
                  <a:lnTo>
                    <a:pt x="64" y="114"/>
                  </a:lnTo>
                  <a:lnTo>
                    <a:pt x="64" y="117"/>
                  </a:lnTo>
                  <a:lnTo>
                    <a:pt x="64" y="121"/>
                  </a:lnTo>
                  <a:lnTo>
                    <a:pt x="64" y="123"/>
                  </a:lnTo>
                  <a:lnTo>
                    <a:pt x="64" y="126"/>
                  </a:lnTo>
                  <a:lnTo>
                    <a:pt x="64" y="129"/>
                  </a:lnTo>
                  <a:lnTo>
                    <a:pt x="64" y="132"/>
                  </a:lnTo>
                  <a:lnTo>
                    <a:pt x="64" y="135"/>
                  </a:lnTo>
                  <a:lnTo>
                    <a:pt x="63" y="138"/>
                  </a:lnTo>
                  <a:lnTo>
                    <a:pt x="63" y="141"/>
                  </a:lnTo>
                  <a:lnTo>
                    <a:pt x="63" y="144"/>
                  </a:lnTo>
                  <a:lnTo>
                    <a:pt x="63" y="147"/>
                  </a:lnTo>
                  <a:lnTo>
                    <a:pt x="63" y="150"/>
                  </a:lnTo>
                  <a:lnTo>
                    <a:pt x="63" y="154"/>
                  </a:lnTo>
                  <a:lnTo>
                    <a:pt x="63" y="157"/>
                  </a:lnTo>
                  <a:lnTo>
                    <a:pt x="63" y="160"/>
                  </a:lnTo>
                  <a:lnTo>
                    <a:pt x="62" y="162"/>
                  </a:lnTo>
                  <a:lnTo>
                    <a:pt x="62" y="166"/>
                  </a:lnTo>
                  <a:lnTo>
                    <a:pt x="62" y="169"/>
                  </a:lnTo>
                  <a:lnTo>
                    <a:pt x="62" y="173"/>
                  </a:lnTo>
                  <a:lnTo>
                    <a:pt x="62" y="176"/>
                  </a:lnTo>
                  <a:lnTo>
                    <a:pt x="61" y="179"/>
                  </a:lnTo>
                  <a:lnTo>
                    <a:pt x="61" y="181"/>
                  </a:lnTo>
                  <a:lnTo>
                    <a:pt x="61" y="184"/>
                  </a:lnTo>
                  <a:lnTo>
                    <a:pt x="61" y="187"/>
                  </a:lnTo>
                  <a:lnTo>
                    <a:pt x="60" y="191"/>
                  </a:lnTo>
                  <a:lnTo>
                    <a:pt x="60" y="194"/>
                  </a:lnTo>
                  <a:lnTo>
                    <a:pt x="60" y="197"/>
                  </a:lnTo>
                  <a:lnTo>
                    <a:pt x="59" y="199"/>
                  </a:lnTo>
                  <a:lnTo>
                    <a:pt x="59" y="202"/>
                  </a:lnTo>
                  <a:lnTo>
                    <a:pt x="58" y="205"/>
                  </a:lnTo>
                  <a:lnTo>
                    <a:pt x="58" y="209"/>
                  </a:lnTo>
                  <a:lnTo>
                    <a:pt x="58" y="212"/>
                  </a:lnTo>
                  <a:lnTo>
                    <a:pt x="57" y="215"/>
                  </a:lnTo>
                  <a:lnTo>
                    <a:pt x="57" y="218"/>
                  </a:lnTo>
                  <a:lnTo>
                    <a:pt x="57" y="220"/>
                  </a:lnTo>
                  <a:lnTo>
                    <a:pt x="56" y="223"/>
                  </a:lnTo>
                  <a:lnTo>
                    <a:pt x="56" y="226"/>
                  </a:lnTo>
                  <a:lnTo>
                    <a:pt x="55" y="229"/>
                  </a:lnTo>
                  <a:lnTo>
                    <a:pt x="55" y="232"/>
                  </a:lnTo>
                  <a:lnTo>
                    <a:pt x="54" y="235"/>
                  </a:lnTo>
                  <a:lnTo>
                    <a:pt x="54" y="238"/>
                  </a:lnTo>
                  <a:lnTo>
                    <a:pt x="54" y="240"/>
                  </a:lnTo>
                  <a:lnTo>
                    <a:pt x="54" y="243"/>
                  </a:lnTo>
                  <a:lnTo>
                    <a:pt x="53" y="245"/>
                  </a:lnTo>
                  <a:lnTo>
                    <a:pt x="52" y="248"/>
                  </a:lnTo>
                  <a:lnTo>
                    <a:pt x="52" y="250"/>
                  </a:lnTo>
                  <a:lnTo>
                    <a:pt x="52" y="253"/>
                  </a:lnTo>
                  <a:lnTo>
                    <a:pt x="52" y="256"/>
                  </a:lnTo>
                  <a:lnTo>
                    <a:pt x="52" y="258"/>
                  </a:lnTo>
                  <a:lnTo>
                    <a:pt x="51" y="260"/>
                  </a:lnTo>
                  <a:lnTo>
                    <a:pt x="51" y="263"/>
                  </a:lnTo>
                  <a:lnTo>
                    <a:pt x="51" y="265"/>
                  </a:lnTo>
                  <a:lnTo>
                    <a:pt x="50" y="267"/>
                  </a:lnTo>
                  <a:lnTo>
                    <a:pt x="50" y="270"/>
                  </a:lnTo>
                  <a:lnTo>
                    <a:pt x="49" y="272"/>
                  </a:lnTo>
                  <a:lnTo>
                    <a:pt x="49" y="274"/>
                  </a:lnTo>
                  <a:lnTo>
                    <a:pt x="49" y="276"/>
                  </a:lnTo>
                  <a:lnTo>
                    <a:pt x="48" y="277"/>
                  </a:lnTo>
                  <a:lnTo>
                    <a:pt x="48" y="279"/>
                  </a:lnTo>
                  <a:lnTo>
                    <a:pt x="47" y="283"/>
                  </a:lnTo>
                  <a:lnTo>
                    <a:pt x="46" y="287"/>
                  </a:lnTo>
                  <a:lnTo>
                    <a:pt x="46" y="290"/>
                  </a:lnTo>
                  <a:lnTo>
                    <a:pt x="45" y="293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3" y="299"/>
                  </a:lnTo>
                  <a:lnTo>
                    <a:pt x="43" y="301"/>
                  </a:lnTo>
                  <a:lnTo>
                    <a:pt x="43" y="303"/>
                  </a:lnTo>
                  <a:lnTo>
                    <a:pt x="43" y="304"/>
                  </a:lnTo>
                  <a:lnTo>
                    <a:pt x="18" y="308"/>
                  </a:lnTo>
                  <a:lnTo>
                    <a:pt x="18" y="278"/>
                  </a:lnTo>
                  <a:lnTo>
                    <a:pt x="18" y="278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7" name="Freeform 58"/>
            <p:cNvSpPr>
              <a:spLocks/>
            </p:cNvSpPr>
            <p:nvPr/>
          </p:nvSpPr>
          <p:spPr bwMode="auto">
            <a:xfrm>
              <a:off x="1153" y="988"/>
              <a:ext cx="348" cy="312"/>
            </a:xfrm>
            <a:custGeom>
              <a:avLst/>
              <a:gdLst/>
              <a:ahLst/>
              <a:cxnLst>
                <a:cxn ang="0">
                  <a:pos x="38" y="176"/>
                </a:cxn>
                <a:cxn ang="0">
                  <a:pos x="17" y="188"/>
                </a:cxn>
                <a:cxn ang="0">
                  <a:pos x="1" y="206"/>
                </a:cxn>
                <a:cxn ang="0">
                  <a:pos x="23" y="214"/>
                </a:cxn>
                <a:cxn ang="0">
                  <a:pos x="44" y="219"/>
                </a:cxn>
                <a:cxn ang="0">
                  <a:pos x="58" y="241"/>
                </a:cxn>
                <a:cxn ang="0">
                  <a:pos x="53" y="268"/>
                </a:cxn>
                <a:cxn ang="0">
                  <a:pos x="67" y="273"/>
                </a:cxn>
                <a:cxn ang="0">
                  <a:pos x="93" y="271"/>
                </a:cxn>
                <a:cxn ang="0">
                  <a:pos x="100" y="291"/>
                </a:cxn>
                <a:cxn ang="0">
                  <a:pos x="110" y="306"/>
                </a:cxn>
                <a:cxn ang="0">
                  <a:pos x="130" y="294"/>
                </a:cxn>
                <a:cxn ang="0">
                  <a:pos x="150" y="296"/>
                </a:cxn>
                <a:cxn ang="0">
                  <a:pos x="178" y="295"/>
                </a:cxn>
                <a:cxn ang="0">
                  <a:pos x="199" y="287"/>
                </a:cxn>
                <a:cxn ang="0">
                  <a:pos x="216" y="308"/>
                </a:cxn>
                <a:cxn ang="0">
                  <a:pos x="230" y="298"/>
                </a:cxn>
                <a:cxn ang="0">
                  <a:pos x="238" y="272"/>
                </a:cxn>
                <a:cxn ang="0">
                  <a:pos x="257" y="283"/>
                </a:cxn>
                <a:cxn ang="0">
                  <a:pos x="273" y="292"/>
                </a:cxn>
                <a:cxn ang="0">
                  <a:pos x="276" y="266"/>
                </a:cxn>
                <a:cxn ang="0">
                  <a:pos x="290" y="251"/>
                </a:cxn>
                <a:cxn ang="0">
                  <a:pos x="312" y="257"/>
                </a:cxn>
                <a:cxn ang="0">
                  <a:pos x="300" y="237"/>
                </a:cxn>
                <a:cxn ang="0">
                  <a:pos x="318" y="218"/>
                </a:cxn>
                <a:cxn ang="0">
                  <a:pos x="342" y="204"/>
                </a:cxn>
                <a:cxn ang="0">
                  <a:pos x="325" y="189"/>
                </a:cxn>
                <a:cxn ang="0">
                  <a:pos x="324" y="173"/>
                </a:cxn>
                <a:cxn ang="0">
                  <a:pos x="347" y="158"/>
                </a:cxn>
                <a:cxn ang="0">
                  <a:pos x="333" y="141"/>
                </a:cxn>
                <a:cxn ang="0">
                  <a:pos x="307" y="123"/>
                </a:cxn>
                <a:cxn ang="0">
                  <a:pos x="308" y="103"/>
                </a:cxn>
                <a:cxn ang="0">
                  <a:pos x="303" y="88"/>
                </a:cxn>
                <a:cxn ang="0">
                  <a:pos x="286" y="76"/>
                </a:cxn>
                <a:cxn ang="0">
                  <a:pos x="282" y="48"/>
                </a:cxn>
                <a:cxn ang="0">
                  <a:pos x="278" y="28"/>
                </a:cxn>
                <a:cxn ang="0">
                  <a:pos x="255" y="41"/>
                </a:cxn>
                <a:cxn ang="0">
                  <a:pos x="233" y="30"/>
                </a:cxn>
                <a:cxn ang="0">
                  <a:pos x="217" y="2"/>
                </a:cxn>
                <a:cxn ang="0">
                  <a:pos x="203" y="13"/>
                </a:cxn>
                <a:cxn ang="0">
                  <a:pos x="192" y="33"/>
                </a:cxn>
                <a:cxn ang="0">
                  <a:pos x="179" y="14"/>
                </a:cxn>
                <a:cxn ang="0">
                  <a:pos x="167" y="2"/>
                </a:cxn>
                <a:cxn ang="0">
                  <a:pos x="153" y="27"/>
                </a:cxn>
                <a:cxn ang="0">
                  <a:pos x="133" y="31"/>
                </a:cxn>
                <a:cxn ang="0">
                  <a:pos x="115" y="15"/>
                </a:cxn>
                <a:cxn ang="0">
                  <a:pos x="109" y="36"/>
                </a:cxn>
                <a:cxn ang="0">
                  <a:pos x="90" y="42"/>
                </a:cxn>
                <a:cxn ang="0">
                  <a:pos x="84" y="54"/>
                </a:cxn>
                <a:cxn ang="0">
                  <a:pos x="74" y="71"/>
                </a:cxn>
                <a:cxn ang="0">
                  <a:pos x="52" y="73"/>
                </a:cxn>
                <a:cxn ang="0">
                  <a:pos x="31" y="72"/>
                </a:cxn>
                <a:cxn ang="0">
                  <a:pos x="37" y="78"/>
                </a:cxn>
                <a:cxn ang="0">
                  <a:pos x="52" y="94"/>
                </a:cxn>
                <a:cxn ang="0">
                  <a:pos x="31" y="117"/>
                </a:cxn>
                <a:cxn ang="0">
                  <a:pos x="45" y="131"/>
                </a:cxn>
                <a:cxn ang="0">
                  <a:pos x="25" y="136"/>
                </a:cxn>
                <a:cxn ang="0">
                  <a:pos x="29" y="153"/>
                </a:cxn>
                <a:cxn ang="0">
                  <a:pos x="54" y="168"/>
                </a:cxn>
              </a:cxnLst>
              <a:rect l="0" t="0" r="r" b="b"/>
              <a:pathLst>
                <a:path w="348" h="312">
                  <a:moveTo>
                    <a:pt x="55" y="169"/>
                  </a:moveTo>
                  <a:lnTo>
                    <a:pt x="54" y="169"/>
                  </a:lnTo>
                  <a:lnTo>
                    <a:pt x="52" y="170"/>
                  </a:lnTo>
                  <a:lnTo>
                    <a:pt x="50" y="171"/>
                  </a:lnTo>
                  <a:lnTo>
                    <a:pt x="47" y="172"/>
                  </a:lnTo>
                  <a:lnTo>
                    <a:pt x="44" y="172"/>
                  </a:lnTo>
                  <a:lnTo>
                    <a:pt x="42" y="173"/>
                  </a:lnTo>
                  <a:lnTo>
                    <a:pt x="40" y="175"/>
                  </a:lnTo>
                  <a:lnTo>
                    <a:pt x="38" y="176"/>
                  </a:lnTo>
                  <a:lnTo>
                    <a:pt x="36" y="177"/>
                  </a:lnTo>
                  <a:lnTo>
                    <a:pt x="34" y="178"/>
                  </a:lnTo>
                  <a:lnTo>
                    <a:pt x="31" y="180"/>
                  </a:lnTo>
                  <a:lnTo>
                    <a:pt x="29" y="181"/>
                  </a:lnTo>
                  <a:lnTo>
                    <a:pt x="26" y="182"/>
                  </a:lnTo>
                  <a:lnTo>
                    <a:pt x="23" y="184"/>
                  </a:lnTo>
                  <a:lnTo>
                    <a:pt x="21" y="185"/>
                  </a:lnTo>
                  <a:lnTo>
                    <a:pt x="19" y="187"/>
                  </a:lnTo>
                  <a:lnTo>
                    <a:pt x="17" y="188"/>
                  </a:lnTo>
                  <a:lnTo>
                    <a:pt x="14" y="190"/>
                  </a:lnTo>
                  <a:lnTo>
                    <a:pt x="12" y="190"/>
                  </a:lnTo>
                  <a:lnTo>
                    <a:pt x="10" y="192"/>
                  </a:lnTo>
                  <a:lnTo>
                    <a:pt x="7" y="195"/>
                  </a:lnTo>
                  <a:lnTo>
                    <a:pt x="4" y="197"/>
                  </a:lnTo>
                  <a:lnTo>
                    <a:pt x="1" y="200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1" y="206"/>
                  </a:lnTo>
                  <a:lnTo>
                    <a:pt x="2" y="208"/>
                  </a:lnTo>
                  <a:lnTo>
                    <a:pt x="5" y="209"/>
                  </a:lnTo>
                  <a:lnTo>
                    <a:pt x="9" y="210"/>
                  </a:lnTo>
                  <a:lnTo>
                    <a:pt x="13" y="211"/>
                  </a:lnTo>
                  <a:lnTo>
                    <a:pt x="15" y="211"/>
                  </a:lnTo>
                  <a:lnTo>
                    <a:pt x="17" y="212"/>
                  </a:lnTo>
                  <a:lnTo>
                    <a:pt x="19" y="213"/>
                  </a:lnTo>
                  <a:lnTo>
                    <a:pt x="21" y="213"/>
                  </a:lnTo>
                  <a:lnTo>
                    <a:pt x="23" y="214"/>
                  </a:lnTo>
                  <a:lnTo>
                    <a:pt x="25" y="215"/>
                  </a:lnTo>
                  <a:lnTo>
                    <a:pt x="28" y="215"/>
                  </a:lnTo>
                  <a:lnTo>
                    <a:pt x="31" y="216"/>
                  </a:lnTo>
                  <a:lnTo>
                    <a:pt x="33" y="216"/>
                  </a:lnTo>
                  <a:lnTo>
                    <a:pt x="35" y="217"/>
                  </a:lnTo>
                  <a:lnTo>
                    <a:pt x="38" y="217"/>
                  </a:lnTo>
                  <a:lnTo>
                    <a:pt x="40" y="218"/>
                  </a:lnTo>
                  <a:lnTo>
                    <a:pt x="42" y="219"/>
                  </a:lnTo>
                  <a:lnTo>
                    <a:pt x="44" y="219"/>
                  </a:lnTo>
                  <a:lnTo>
                    <a:pt x="46" y="220"/>
                  </a:lnTo>
                  <a:lnTo>
                    <a:pt x="48" y="222"/>
                  </a:lnTo>
                  <a:lnTo>
                    <a:pt x="52" y="224"/>
                  </a:lnTo>
                  <a:lnTo>
                    <a:pt x="55" y="226"/>
                  </a:lnTo>
                  <a:lnTo>
                    <a:pt x="57" y="229"/>
                  </a:lnTo>
                  <a:lnTo>
                    <a:pt x="58" y="231"/>
                  </a:lnTo>
                  <a:lnTo>
                    <a:pt x="58" y="234"/>
                  </a:lnTo>
                  <a:lnTo>
                    <a:pt x="59" y="237"/>
                  </a:lnTo>
                  <a:lnTo>
                    <a:pt x="58" y="241"/>
                  </a:lnTo>
                  <a:lnTo>
                    <a:pt x="58" y="244"/>
                  </a:lnTo>
                  <a:lnTo>
                    <a:pt x="58" y="248"/>
                  </a:lnTo>
                  <a:lnTo>
                    <a:pt x="58" y="251"/>
                  </a:lnTo>
                  <a:lnTo>
                    <a:pt x="57" y="254"/>
                  </a:lnTo>
                  <a:lnTo>
                    <a:pt x="55" y="257"/>
                  </a:lnTo>
                  <a:lnTo>
                    <a:pt x="54" y="260"/>
                  </a:lnTo>
                  <a:lnTo>
                    <a:pt x="54" y="264"/>
                  </a:lnTo>
                  <a:lnTo>
                    <a:pt x="53" y="266"/>
                  </a:lnTo>
                  <a:lnTo>
                    <a:pt x="53" y="268"/>
                  </a:lnTo>
                  <a:lnTo>
                    <a:pt x="53" y="269"/>
                  </a:lnTo>
                  <a:lnTo>
                    <a:pt x="54" y="271"/>
                  </a:lnTo>
                  <a:lnTo>
                    <a:pt x="54" y="272"/>
                  </a:lnTo>
                  <a:lnTo>
                    <a:pt x="55" y="273"/>
                  </a:lnTo>
                  <a:lnTo>
                    <a:pt x="57" y="274"/>
                  </a:lnTo>
                  <a:lnTo>
                    <a:pt x="59" y="274"/>
                  </a:lnTo>
                  <a:lnTo>
                    <a:pt x="61" y="274"/>
                  </a:lnTo>
                  <a:lnTo>
                    <a:pt x="64" y="273"/>
                  </a:lnTo>
                  <a:lnTo>
                    <a:pt x="67" y="273"/>
                  </a:lnTo>
                  <a:lnTo>
                    <a:pt x="70" y="273"/>
                  </a:lnTo>
                  <a:lnTo>
                    <a:pt x="73" y="271"/>
                  </a:lnTo>
                  <a:lnTo>
                    <a:pt x="76" y="271"/>
                  </a:lnTo>
                  <a:lnTo>
                    <a:pt x="79" y="270"/>
                  </a:lnTo>
                  <a:lnTo>
                    <a:pt x="82" y="270"/>
                  </a:lnTo>
                  <a:lnTo>
                    <a:pt x="85" y="270"/>
                  </a:lnTo>
                  <a:lnTo>
                    <a:pt x="88" y="270"/>
                  </a:lnTo>
                  <a:lnTo>
                    <a:pt x="90" y="270"/>
                  </a:lnTo>
                  <a:lnTo>
                    <a:pt x="93" y="271"/>
                  </a:lnTo>
                  <a:lnTo>
                    <a:pt x="95" y="272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81"/>
                  </a:lnTo>
                  <a:lnTo>
                    <a:pt x="99" y="284"/>
                  </a:lnTo>
                  <a:lnTo>
                    <a:pt x="99" y="286"/>
                  </a:lnTo>
                  <a:lnTo>
                    <a:pt x="100" y="289"/>
                  </a:lnTo>
                  <a:lnTo>
                    <a:pt x="100" y="291"/>
                  </a:lnTo>
                  <a:lnTo>
                    <a:pt x="100" y="294"/>
                  </a:lnTo>
                  <a:lnTo>
                    <a:pt x="101" y="297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2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6"/>
                  </a:lnTo>
                  <a:lnTo>
                    <a:pt x="110" y="306"/>
                  </a:lnTo>
                  <a:lnTo>
                    <a:pt x="112" y="304"/>
                  </a:lnTo>
                  <a:lnTo>
                    <a:pt x="113" y="303"/>
                  </a:lnTo>
                  <a:lnTo>
                    <a:pt x="115" y="302"/>
                  </a:lnTo>
                  <a:lnTo>
                    <a:pt x="117" y="301"/>
                  </a:lnTo>
                  <a:lnTo>
                    <a:pt x="119" y="299"/>
                  </a:lnTo>
                  <a:lnTo>
                    <a:pt x="122" y="298"/>
                  </a:lnTo>
                  <a:lnTo>
                    <a:pt x="124" y="296"/>
                  </a:lnTo>
                  <a:lnTo>
                    <a:pt x="127" y="295"/>
                  </a:lnTo>
                  <a:lnTo>
                    <a:pt x="130" y="294"/>
                  </a:lnTo>
                  <a:lnTo>
                    <a:pt x="132" y="293"/>
                  </a:lnTo>
                  <a:lnTo>
                    <a:pt x="135" y="292"/>
                  </a:lnTo>
                  <a:lnTo>
                    <a:pt x="137" y="292"/>
                  </a:lnTo>
                  <a:lnTo>
                    <a:pt x="139" y="292"/>
                  </a:lnTo>
                  <a:lnTo>
                    <a:pt x="141" y="292"/>
                  </a:lnTo>
                  <a:lnTo>
                    <a:pt x="144" y="292"/>
                  </a:lnTo>
                  <a:lnTo>
                    <a:pt x="146" y="294"/>
                  </a:lnTo>
                  <a:lnTo>
                    <a:pt x="148" y="295"/>
                  </a:lnTo>
                  <a:lnTo>
                    <a:pt x="150" y="296"/>
                  </a:lnTo>
                  <a:lnTo>
                    <a:pt x="152" y="297"/>
                  </a:lnTo>
                  <a:lnTo>
                    <a:pt x="154" y="298"/>
                  </a:lnTo>
                  <a:lnTo>
                    <a:pt x="157" y="300"/>
                  </a:lnTo>
                  <a:lnTo>
                    <a:pt x="161" y="303"/>
                  </a:lnTo>
                  <a:lnTo>
                    <a:pt x="165" y="303"/>
                  </a:lnTo>
                  <a:lnTo>
                    <a:pt x="169" y="303"/>
                  </a:lnTo>
                  <a:lnTo>
                    <a:pt x="172" y="301"/>
                  </a:lnTo>
                  <a:lnTo>
                    <a:pt x="174" y="298"/>
                  </a:lnTo>
                  <a:lnTo>
                    <a:pt x="178" y="295"/>
                  </a:lnTo>
                  <a:lnTo>
                    <a:pt x="182" y="291"/>
                  </a:lnTo>
                  <a:lnTo>
                    <a:pt x="185" y="288"/>
                  </a:lnTo>
                  <a:lnTo>
                    <a:pt x="188" y="286"/>
                  </a:lnTo>
                  <a:lnTo>
                    <a:pt x="190" y="285"/>
                  </a:lnTo>
                  <a:lnTo>
                    <a:pt x="192" y="285"/>
                  </a:lnTo>
                  <a:lnTo>
                    <a:pt x="193" y="285"/>
                  </a:lnTo>
                  <a:lnTo>
                    <a:pt x="195" y="285"/>
                  </a:lnTo>
                  <a:lnTo>
                    <a:pt x="197" y="286"/>
                  </a:lnTo>
                  <a:lnTo>
                    <a:pt x="199" y="287"/>
                  </a:lnTo>
                  <a:lnTo>
                    <a:pt x="201" y="288"/>
                  </a:lnTo>
                  <a:lnTo>
                    <a:pt x="203" y="291"/>
                  </a:lnTo>
                  <a:lnTo>
                    <a:pt x="205" y="293"/>
                  </a:lnTo>
                  <a:lnTo>
                    <a:pt x="207" y="296"/>
                  </a:lnTo>
                  <a:lnTo>
                    <a:pt x="209" y="298"/>
                  </a:lnTo>
                  <a:lnTo>
                    <a:pt x="212" y="301"/>
                  </a:lnTo>
                  <a:lnTo>
                    <a:pt x="212" y="304"/>
                  </a:lnTo>
                  <a:lnTo>
                    <a:pt x="214" y="306"/>
                  </a:lnTo>
                  <a:lnTo>
                    <a:pt x="216" y="308"/>
                  </a:lnTo>
                  <a:lnTo>
                    <a:pt x="218" y="309"/>
                  </a:lnTo>
                  <a:lnTo>
                    <a:pt x="221" y="312"/>
                  </a:lnTo>
                  <a:lnTo>
                    <a:pt x="225" y="312"/>
                  </a:lnTo>
                  <a:lnTo>
                    <a:pt x="225" y="311"/>
                  </a:lnTo>
                  <a:lnTo>
                    <a:pt x="227" y="309"/>
                  </a:lnTo>
                  <a:lnTo>
                    <a:pt x="228" y="307"/>
                  </a:lnTo>
                  <a:lnTo>
                    <a:pt x="229" y="305"/>
                  </a:lnTo>
                  <a:lnTo>
                    <a:pt x="230" y="301"/>
                  </a:lnTo>
                  <a:lnTo>
                    <a:pt x="230" y="298"/>
                  </a:lnTo>
                  <a:lnTo>
                    <a:pt x="231" y="295"/>
                  </a:lnTo>
                  <a:lnTo>
                    <a:pt x="231" y="292"/>
                  </a:lnTo>
                  <a:lnTo>
                    <a:pt x="232" y="288"/>
                  </a:lnTo>
                  <a:lnTo>
                    <a:pt x="233" y="285"/>
                  </a:lnTo>
                  <a:lnTo>
                    <a:pt x="234" y="282"/>
                  </a:lnTo>
                  <a:lnTo>
                    <a:pt x="235" y="279"/>
                  </a:lnTo>
                  <a:lnTo>
                    <a:pt x="236" y="276"/>
                  </a:lnTo>
                  <a:lnTo>
                    <a:pt x="237" y="274"/>
                  </a:lnTo>
                  <a:lnTo>
                    <a:pt x="238" y="272"/>
                  </a:lnTo>
                  <a:lnTo>
                    <a:pt x="240" y="271"/>
                  </a:lnTo>
                  <a:lnTo>
                    <a:pt x="242" y="271"/>
                  </a:lnTo>
                  <a:lnTo>
                    <a:pt x="244" y="271"/>
                  </a:lnTo>
                  <a:lnTo>
                    <a:pt x="246" y="272"/>
                  </a:lnTo>
                  <a:lnTo>
                    <a:pt x="248" y="274"/>
                  </a:lnTo>
                  <a:lnTo>
                    <a:pt x="250" y="276"/>
                  </a:lnTo>
                  <a:lnTo>
                    <a:pt x="252" y="278"/>
                  </a:lnTo>
                  <a:lnTo>
                    <a:pt x="254" y="280"/>
                  </a:lnTo>
                  <a:lnTo>
                    <a:pt x="257" y="283"/>
                  </a:lnTo>
                  <a:lnTo>
                    <a:pt x="259" y="285"/>
                  </a:lnTo>
                  <a:lnTo>
                    <a:pt x="261" y="288"/>
                  </a:lnTo>
                  <a:lnTo>
                    <a:pt x="263" y="289"/>
                  </a:lnTo>
                  <a:lnTo>
                    <a:pt x="266" y="291"/>
                  </a:lnTo>
                  <a:lnTo>
                    <a:pt x="269" y="294"/>
                  </a:lnTo>
                  <a:lnTo>
                    <a:pt x="271" y="295"/>
                  </a:lnTo>
                  <a:lnTo>
                    <a:pt x="271" y="294"/>
                  </a:lnTo>
                  <a:lnTo>
                    <a:pt x="272" y="294"/>
                  </a:lnTo>
                  <a:lnTo>
                    <a:pt x="273" y="292"/>
                  </a:lnTo>
                  <a:lnTo>
                    <a:pt x="273" y="290"/>
                  </a:lnTo>
                  <a:lnTo>
                    <a:pt x="273" y="288"/>
                  </a:lnTo>
                  <a:lnTo>
                    <a:pt x="274" y="285"/>
                  </a:lnTo>
                  <a:lnTo>
                    <a:pt x="274" y="282"/>
                  </a:lnTo>
                  <a:lnTo>
                    <a:pt x="274" y="279"/>
                  </a:lnTo>
                  <a:lnTo>
                    <a:pt x="274" y="275"/>
                  </a:lnTo>
                  <a:lnTo>
                    <a:pt x="274" y="272"/>
                  </a:lnTo>
                  <a:lnTo>
                    <a:pt x="275" y="268"/>
                  </a:lnTo>
                  <a:lnTo>
                    <a:pt x="276" y="266"/>
                  </a:lnTo>
                  <a:lnTo>
                    <a:pt x="276" y="263"/>
                  </a:lnTo>
                  <a:lnTo>
                    <a:pt x="277" y="260"/>
                  </a:lnTo>
                  <a:lnTo>
                    <a:pt x="278" y="258"/>
                  </a:lnTo>
                  <a:lnTo>
                    <a:pt x="281" y="256"/>
                  </a:lnTo>
                  <a:lnTo>
                    <a:pt x="282" y="254"/>
                  </a:lnTo>
                  <a:lnTo>
                    <a:pt x="284" y="253"/>
                  </a:lnTo>
                  <a:lnTo>
                    <a:pt x="286" y="252"/>
                  </a:lnTo>
                  <a:lnTo>
                    <a:pt x="289" y="252"/>
                  </a:lnTo>
                  <a:lnTo>
                    <a:pt x="290" y="251"/>
                  </a:lnTo>
                  <a:lnTo>
                    <a:pt x="293" y="252"/>
                  </a:lnTo>
                  <a:lnTo>
                    <a:pt x="296" y="252"/>
                  </a:lnTo>
                  <a:lnTo>
                    <a:pt x="299" y="253"/>
                  </a:lnTo>
                  <a:lnTo>
                    <a:pt x="301" y="253"/>
                  </a:lnTo>
                  <a:lnTo>
                    <a:pt x="304" y="254"/>
                  </a:lnTo>
                  <a:lnTo>
                    <a:pt x="306" y="255"/>
                  </a:lnTo>
                  <a:lnTo>
                    <a:pt x="308" y="256"/>
                  </a:lnTo>
                  <a:lnTo>
                    <a:pt x="310" y="257"/>
                  </a:lnTo>
                  <a:lnTo>
                    <a:pt x="312" y="257"/>
                  </a:lnTo>
                  <a:lnTo>
                    <a:pt x="311" y="256"/>
                  </a:lnTo>
                  <a:lnTo>
                    <a:pt x="309" y="254"/>
                  </a:lnTo>
                  <a:lnTo>
                    <a:pt x="307" y="251"/>
                  </a:lnTo>
                  <a:lnTo>
                    <a:pt x="305" y="248"/>
                  </a:lnTo>
                  <a:lnTo>
                    <a:pt x="303" y="246"/>
                  </a:lnTo>
                  <a:lnTo>
                    <a:pt x="302" y="244"/>
                  </a:lnTo>
                  <a:lnTo>
                    <a:pt x="301" y="242"/>
                  </a:lnTo>
                  <a:lnTo>
                    <a:pt x="300" y="240"/>
                  </a:lnTo>
                  <a:lnTo>
                    <a:pt x="300" y="237"/>
                  </a:lnTo>
                  <a:lnTo>
                    <a:pt x="300" y="235"/>
                  </a:lnTo>
                  <a:lnTo>
                    <a:pt x="300" y="233"/>
                  </a:lnTo>
                  <a:lnTo>
                    <a:pt x="302" y="231"/>
                  </a:lnTo>
                  <a:lnTo>
                    <a:pt x="303" y="229"/>
                  </a:lnTo>
                  <a:lnTo>
                    <a:pt x="306" y="227"/>
                  </a:lnTo>
                  <a:lnTo>
                    <a:pt x="308" y="225"/>
                  </a:lnTo>
                  <a:lnTo>
                    <a:pt x="311" y="223"/>
                  </a:lnTo>
                  <a:lnTo>
                    <a:pt x="314" y="220"/>
                  </a:lnTo>
                  <a:lnTo>
                    <a:pt x="318" y="218"/>
                  </a:lnTo>
                  <a:lnTo>
                    <a:pt x="321" y="216"/>
                  </a:lnTo>
                  <a:lnTo>
                    <a:pt x="325" y="215"/>
                  </a:lnTo>
                  <a:lnTo>
                    <a:pt x="327" y="213"/>
                  </a:lnTo>
                  <a:lnTo>
                    <a:pt x="331" y="211"/>
                  </a:lnTo>
                  <a:lnTo>
                    <a:pt x="334" y="210"/>
                  </a:lnTo>
                  <a:lnTo>
                    <a:pt x="337" y="209"/>
                  </a:lnTo>
                  <a:lnTo>
                    <a:pt x="339" y="207"/>
                  </a:lnTo>
                  <a:lnTo>
                    <a:pt x="341" y="205"/>
                  </a:lnTo>
                  <a:lnTo>
                    <a:pt x="342" y="204"/>
                  </a:lnTo>
                  <a:lnTo>
                    <a:pt x="344" y="202"/>
                  </a:lnTo>
                  <a:lnTo>
                    <a:pt x="342" y="199"/>
                  </a:lnTo>
                  <a:lnTo>
                    <a:pt x="339" y="196"/>
                  </a:lnTo>
                  <a:lnTo>
                    <a:pt x="337" y="195"/>
                  </a:lnTo>
                  <a:lnTo>
                    <a:pt x="335" y="193"/>
                  </a:lnTo>
                  <a:lnTo>
                    <a:pt x="332" y="192"/>
                  </a:lnTo>
                  <a:lnTo>
                    <a:pt x="330" y="191"/>
                  </a:lnTo>
                  <a:lnTo>
                    <a:pt x="327" y="190"/>
                  </a:lnTo>
                  <a:lnTo>
                    <a:pt x="325" y="189"/>
                  </a:lnTo>
                  <a:lnTo>
                    <a:pt x="323" y="188"/>
                  </a:lnTo>
                  <a:lnTo>
                    <a:pt x="320" y="187"/>
                  </a:lnTo>
                  <a:lnTo>
                    <a:pt x="317" y="184"/>
                  </a:lnTo>
                  <a:lnTo>
                    <a:pt x="316" y="182"/>
                  </a:lnTo>
                  <a:lnTo>
                    <a:pt x="316" y="180"/>
                  </a:lnTo>
                  <a:lnTo>
                    <a:pt x="318" y="178"/>
                  </a:lnTo>
                  <a:lnTo>
                    <a:pt x="319" y="176"/>
                  </a:lnTo>
                  <a:lnTo>
                    <a:pt x="322" y="175"/>
                  </a:lnTo>
                  <a:lnTo>
                    <a:pt x="324" y="173"/>
                  </a:lnTo>
                  <a:lnTo>
                    <a:pt x="327" y="172"/>
                  </a:lnTo>
                  <a:lnTo>
                    <a:pt x="329" y="171"/>
                  </a:lnTo>
                  <a:lnTo>
                    <a:pt x="332" y="169"/>
                  </a:lnTo>
                  <a:lnTo>
                    <a:pt x="335" y="167"/>
                  </a:lnTo>
                  <a:lnTo>
                    <a:pt x="338" y="165"/>
                  </a:lnTo>
                  <a:lnTo>
                    <a:pt x="341" y="164"/>
                  </a:lnTo>
                  <a:lnTo>
                    <a:pt x="344" y="162"/>
                  </a:lnTo>
                  <a:lnTo>
                    <a:pt x="346" y="160"/>
                  </a:lnTo>
                  <a:lnTo>
                    <a:pt x="347" y="158"/>
                  </a:lnTo>
                  <a:lnTo>
                    <a:pt x="347" y="157"/>
                  </a:lnTo>
                  <a:lnTo>
                    <a:pt x="348" y="155"/>
                  </a:lnTo>
                  <a:lnTo>
                    <a:pt x="347" y="153"/>
                  </a:lnTo>
                  <a:lnTo>
                    <a:pt x="346" y="152"/>
                  </a:lnTo>
                  <a:lnTo>
                    <a:pt x="345" y="149"/>
                  </a:lnTo>
                  <a:lnTo>
                    <a:pt x="343" y="147"/>
                  </a:lnTo>
                  <a:lnTo>
                    <a:pt x="340" y="145"/>
                  </a:lnTo>
                  <a:lnTo>
                    <a:pt x="337" y="143"/>
                  </a:lnTo>
                  <a:lnTo>
                    <a:pt x="333" y="141"/>
                  </a:lnTo>
                  <a:lnTo>
                    <a:pt x="330" y="139"/>
                  </a:lnTo>
                  <a:lnTo>
                    <a:pt x="327" y="137"/>
                  </a:lnTo>
                  <a:lnTo>
                    <a:pt x="324" y="135"/>
                  </a:lnTo>
                  <a:lnTo>
                    <a:pt x="320" y="132"/>
                  </a:lnTo>
                  <a:lnTo>
                    <a:pt x="317" y="131"/>
                  </a:lnTo>
                  <a:lnTo>
                    <a:pt x="313" y="129"/>
                  </a:lnTo>
                  <a:lnTo>
                    <a:pt x="311" y="127"/>
                  </a:lnTo>
                  <a:lnTo>
                    <a:pt x="308" y="124"/>
                  </a:lnTo>
                  <a:lnTo>
                    <a:pt x="307" y="123"/>
                  </a:lnTo>
                  <a:lnTo>
                    <a:pt x="306" y="120"/>
                  </a:lnTo>
                  <a:lnTo>
                    <a:pt x="305" y="118"/>
                  </a:lnTo>
                  <a:lnTo>
                    <a:pt x="304" y="115"/>
                  </a:lnTo>
                  <a:lnTo>
                    <a:pt x="305" y="113"/>
                  </a:lnTo>
                  <a:lnTo>
                    <a:pt x="305" y="112"/>
                  </a:lnTo>
                  <a:lnTo>
                    <a:pt x="306" y="109"/>
                  </a:lnTo>
                  <a:lnTo>
                    <a:pt x="307" y="107"/>
                  </a:lnTo>
                  <a:lnTo>
                    <a:pt x="308" y="105"/>
                  </a:lnTo>
                  <a:lnTo>
                    <a:pt x="308" y="103"/>
                  </a:lnTo>
                  <a:lnTo>
                    <a:pt x="309" y="100"/>
                  </a:lnTo>
                  <a:lnTo>
                    <a:pt x="309" y="98"/>
                  </a:lnTo>
                  <a:lnTo>
                    <a:pt x="311" y="97"/>
                  </a:lnTo>
                  <a:lnTo>
                    <a:pt x="312" y="94"/>
                  </a:lnTo>
                  <a:lnTo>
                    <a:pt x="312" y="93"/>
                  </a:lnTo>
                  <a:lnTo>
                    <a:pt x="309" y="91"/>
                  </a:lnTo>
                  <a:lnTo>
                    <a:pt x="307" y="89"/>
                  </a:lnTo>
                  <a:lnTo>
                    <a:pt x="305" y="89"/>
                  </a:lnTo>
                  <a:lnTo>
                    <a:pt x="303" y="88"/>
                  </a:lnTo>
                  <a:lnTo>
                    <a:pt x="301" y="87"/>
                  </a:lnTo>
                  <a:lnTo>
                    <a:pt x="299" y="87"/>
                  </a:lnTo>
                  <a:lnTo>
                    <a:pt x="297" y="86"/>
                  </a:lnTo>
                  <a:lnTo>
                    <a:pt x="294" y="85"/>
                  </a:lnTo>
                  <a:lnTo>
                    <a:pt x="292" y="83"/>
                  </a:lnTo>
                  <a:lnTo>
                    <a:pt x="290" y="82"/>
                  </a:lnTo>
                  <a:lnTo>
                    <a:pt x="289" y="80"/>
                  </a:lnTo>
                  <a:lnTo>
                    <a:pt x="287" y="78"/>
                  </a:lnTo>
                  <a:lnTo>
                    <a:pt x="286" y="76"/>
                  </a:lnTo>
                  <a:lnTo>
                    <a:pt x="285" y="74"/>
                  </a:lnTo>
                  <a:lnTo>
                    <a:pt x="283" y="71"/>
                  </a:lnTo>
                  <a:lnTo>
                    <a:pt x="283" y="68"/>
                  </a:lnTo>
                  <a:lnTo>
                    <a:pt x="282" y="65"/>
                  </a:lnTo>
                  <a:lnTo>
                    <a:pt x="282" y="62"/>
                  </a:lnTo>
                  <a:lnTo>
                    <a:pt x="282" y="58"/>
                  </a:lnTo>
                  <a:lnTo>
                    <a:pt x="282" y="54"/>
                  </a:lnTo>
                  <a:lnTo>
                    <a:pt x="282" y="51"/>
                  </a:lnTo>
                  <a:lnTo>
                    <a:pt x="282" y="48"/>
                  </a:lnTo>
                  <a:lnTo>
                    <a:pt x="282" y="44"/>
                  </a:lnTo>
                  <a:lnTo>
                    <a:pt x="282" y="41"/>
                  </a:lnTo>
                  <a:lnTo>
                    <a:pt x="282" y="37"/>
                  </a:lnTo>
                  <a:lnTo>
                    <a:pt x="283" y="35"/>
                  </a:lnTo>
                  <a:lnTo>
                    <a:pt x="282" y="33"/>
                  </a:lnTo>
                  <a:lnTo>
                    <a:pt x="282" y="31"/>
                  </a:lnTo>
                  <a:lnTo>
                    <a:pt x="281" y="29"/>
                  </a:lnTo>
                  <a:lnTo>
                    <a:pt x="281" y="29"/>
                  </a:lnTo>
                  <a:lnTo>
                    <a:pt x="278" y="28"/>
                  </a:lnTo>
                  <a:lnTo>
                    <a:pt x="274" y="30"/>
                  </a:lnTo>
                  <a:lnTo>
                    <a:pt x="272" y="31"/>
                  </a:lnTo>
                  <a:lnTo>
                    <a:pt x="270" y="33"/>
                  </a:lnTo>
                  <a:lnTo>
                    <a:pt x="268" y="35"/>
                  </a:lnTo>
                  <a:lnTo>
                    <a:pt x="266" y="36"/>
                  </a:lnTo>
                  <a:lnTo>
                    <a:pt x="263" y="37"/>
                  </a:lnTo>
                  <a:lnTo>
                    <a:pt x="261" y="39"/>
                  </a:lnTo>
                  <a:lnTo>
                    <a:pt x="258" y="40"/>
                  </a:lnTo>
                  <a:lnTo>
                    <a:pt x="255" y="41"/>
                  </a:lnTo>
                  <a:lnTo>
                    <a:pt x="252" y="42"/>
                  </a:lnTo>
                  <a:lnTo>
                    <a:pt x="250" y="42"/>
                  </a:lnTo>
                  <a:lnTo>
                    <a:pt x="248" y="42"/>
                  </a:lnTo>
                  <a:lnTo>
                    <a:pt x="246" y="41"/>
                  </a:lnTo>
                  <a:lnTo>
                    <a:pt x="243" y="39"/>
                  </a:lnTo>
                  <a:lnTo>
                    <a:pt x="240" y="37"/>
                  </a:lnTo>
                  <a:lnTo>
                    <a:pt x="238" y="35"/>
                  </a:lnTo>
                  <a:lnTo>
                    <a:pt x="236" y="33"/>
                  </a:lnTo>
                  <a:lnTo>
                    <a:pt x="233" y="30"/>
                  </a:lnTo>
                  <a:lnTo>
                    <a:pt x="231" y="27"/>
                  </a:lnTo>
                  <a:lnTo>
                    <a:pt x="230" y="23"/>
                  </a:lnTo>
                  <a:lnTo>
                    <a:pt x="228" y="19"/>
                  </a:lnTo>
                  <a:lnTo>
                    <a:pt x="226" y="16"/>
                  </a:lnTo>
                  <a:lnTo>
                    <a:pt x="224" y="13"/>
                  </a:lnTo>
                  <a:lnTo>
                    <a:pt x="222" y="10"/>
                  </a:lnTo>
                  <a:lnTo>
                    <a:pt x="221" y="7"/>
                  </a:lnTo>
                  <a:lnTo>
                    <a:pt x="219" y="4"/>
                  </a:lnTo>
                  <a:lnTo>
                    <a:pt x="217" y="2"/>
                  </a:lnTo>
                  <a:lnTo>
                    <a:pt x="215" y="1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2" y="1"/>
                  </a:lnTo>
                  <a:lnTo>
                    <a:pt x="210" y="2"/>
                  </a:lnTo>
                  <a:lnTo>
                    <a:pt x="208" y="5"/>
                  </a:lnTo>
                  <a:lnTo>
                    <a:pt x="206" y="7"/>
                  </a:lnTo>
                  <a:lnTo>
                    <a:pt x="205" y="10"/>
                  </a:lnTo>
                  <a:lnTo>
                    <a:pt x="203" y="13"/>
                  </a:lnTo>
                  <a:lnTo>
                    <a:pt x="202" y="15"/>
                  </a:lnTo>
                  <a:lnTo>
                    <a:pt x="201" y="18"/>
                  </a:lnTo>
                  <a:lnTo>
                    <a:pt x="199" y="21"/>
                  </a:lnTo>
                  <a:lnTo>
                    <a:pt x="198" y="24"/>
                  </a:lnTo>
                  <a:lnTo>
                    <a:pt x="197" y="27"/>
                  </a:lnTo>
                  <a:lnTo>
                    <a:pt x="195" y="28"/>
                  </a:lnTo>
                  <a:lnTo>
                    <a:pt x="194" y="31"/>
                  </a:lnTo>
                  <a:lnTo>
                    <a:pt x="192" y="32"/>
                  </a:lnTo>
                  <a:lnTo>
                    <a:pt x="192" y="33"/>
                  </a:lnTo>
                  <a:lnTo>
                    <a:pt x="191" y="32"/>
                  </a:lnTo>
                  <a:lnTo>
                    <a:pt x="189" y="31"/>
                  </a:lnTo>
                  <a:lnTo>
                    <a:pt x="187" y="29"/>
                  </a:lnTo>
                  <a:lnTo>
                    <a:pt x="186" y="27"/>
                  </a:lnTo>
                  <a:lnTo>
                    <a:pt x="185" y="25"/>
                  </a:lnTo>
                  <a:lnTo>
                    <a:pt x="183" y="22"/>
                  </a:lnTo>
                  <a:lnTo>
                    <a:pt x="182" y="19"/>
                  </a:lnTo>
                  <a:lnTo>
                    <a:pt x="181" y="16"/>
                  </a:lnTo>
                  <a:lnTo>
                    <a:pt x="179" y="14"/>
                  </a:lnTo>
                  <a:lnTo>
                    <a:pt x="178" y="11"/>
                  </a:lnTo>
                  <a:lnTo>
                    <a:pt x="176" y="8"/>
                  </a:lnTo>
                  <a:lnTo>
                    <a:pt x="175" y="5"/>
                  </a:lnTo>
                  <a:lnTo>
                    <a:pt x="173" y="3"/>
                  </a:lnTo>
                  <a:lnTo>
                    <a:pt x="173" y="2"/>
                  </a:lnTo>
                  <a:lnTo>
                    <a:pt x="171" y="1"/>
                  </a:lnTo>
                  <a:lnTo>
                    <a:pt x="170" y="1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5" y="4"/>
                  </a:lnTo>
                  <a:lnTo>
                    <a:pt x="164" y="7"/>
                  </a:lnTo>
                  <a:lnTo>
                    <a:pt x="162" y="9"/>
                  </a:lnTo>
                  <a:lnTo>
                    <a:pt x="161" y="12"/>
                  </a:lnTo>
                  <a:lnTo>
                    <a:pt x="159" y="15"/>
                  </a:lnTo>
                  <a:lnTo>
                    <a:pt x="158" y="18"/>
                  </a:lnTo>
                  <a:lnTo>
                    <a:pt x="156" y="21"/>
                  </a:lnTo>
                  <a:lnTo>
                    <a:pt x="154" y="24"/>
                  </a:lnTo>
                  <a:lnTo>
                    <a:pt x="153" y="27"/>
                  </a:lnTo>
                  <a:lnTo>
                    <a:pt x="151" y="30"/>
                  </a:lnTo>
                  <a:lnTo>
                    <a:pt x="149" y="33"/>
                  </a:lnTo>
                  <a:lnTo>
                    <a:pt x="147" y="35"/>
                  </a:lnTo>
                  <a:lnTo>
                    <a:pt x="145" y="36"/>
                  </a:lnTo>
                  <a:lnTo>
                    <a:pt x="144" y="37"/>
                  </a:lnTo>
                  <a:lnTo>
                    <a:pt x="139" y="37"/>
                  </a:lnTo>
                  <a:lnTo>
                    <a:pt x="136" y="35"/>
                  </a:lnTo>
                  <a:lnTo>
                    <a:pt x="134" y="33"/>
                  </a:lnTo>
                  <a:lnTo>
                    <a:pt x="133" y="31"/>
                  </a:lnTo>
                  <a:lnTo>
                    <a:pt x="131" y="29"/>
                  </a:lnTo>
                  <a:lnTo>
                    <a:pt x="129" y="27"/>
                  </a:lnTo>
                  <a:lnTo>
                    <a:pt x="127" y="24"/>
                  </a:lnTo>
                  <a:lnTo>
                    <a:pt x="125" y="22"/>
                  </a:lnTo>
                  <a:lnTo>
                    <a:pt x="123" y="19"/>
                  </a:lnTo>
                  <a:lnTo>
                    <a:pt x="122" y="18"/>
                  </a:lnTo>
                  <a:lnTo>
                    <a:pt x="119" y="15"/>
                  </a:lnTo>
                  <a:lnTo>
                    <a:pt x="117" y="14"/>
                  </a:lnTo>
                  <a:lnTo>
                    <a:pt x="115" y="15"/>
                  </a:lnTo>
                  <a:lnTo>
                    <a:pt x="114" y="16"/>
                  </a:lnTo>
                  <a:lnTo>
                    <a:pt x="114" y="18"/>
                  </a:lnTo>
                  <a:lnTo>
                    <a:pt x="113" y="21"/>
                  </a:lnTo>
                  <a:lnTo>
                    <a:pt x="113" y="23"/>
                  </a:lnTo>
                  <a:lnTo>
                    <a:pt x="112" y="26"/>
                  </a:lnTo>
                  <a:lnTo>
                    <a:pt x="112" y="28"/>
                  </a:lnTo>
                  <a:lnTo>
                    <a:pt x="111" y="31"/>
                  </a:lnTo>
                  <a:lnTo>
                    <a:pt x="110" y="34"/>
                  </a:lnTo>
                  <a:lnTo>
                    <a:pt x="109" y="36"/>
                  </a:lnTo>
                  <a:lnTo>
                    <a:pt x="108" y="38"/>
                  </a:lnTo>
                  <a:lnTo>
                    <a:pt x="107" y="41"/>
                  </a:lnTo>
                  <a:lnTo>
                    <a:pt x="106" y="42"/>
                  </a:lnTo>
                  <a:lnTo>
                    <a:pt x="105" y="44"/>
                  </a:lnTo>
                  <a:lnTo>
                    <a:pt x="102" y="45"/>
                  </a:lnTo>
                  <a:lnTo>
                    <a:pt x="99" y="46"/>
                  </a:lnTo>
                  <a:lnTo>
                    <a:pt x="96" y="45"/>
                  </a:lnTo>
                  <a:lnTo>
                    <a:pt x="93" y="44"/>
                  </a:lnTo>
                  <a:lnTo>
                    <a:pt x="90" y="42"/>
                  </a:lnTo>
                  <a:lnTo>
                    <a:pt x="87" y="40"/>
                  </a:lnTo>
                  <a:lnTo>
                    <a:pt x="84" y="39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3" y="46"/>
                  </a:lnTo>
                  <a:lnTo>
                    <a:pt x="83" y="48"/>
                  </a:lnTo>
                  <a:lnTo>
                    <a:pt x="84" y="50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4" y="56"/>
                  </a:lnTo>
                  <a:lnTo>
                    <a:pt x="84" y="58"/>
                  </a:lnTo>
                  <a:lnTo>
                    <a:pt x="83" y="61"/>
                  </a:lnTo>
                  <a:lnTo>
                    <a:pt x="83" y="63"/>
                  </a:lnTo>
                  <a:lnTo>
                    <a:pt x="81" y="65"/>
                  </a:lnTo>
                  <a:lnTo>
                    <a:pt x="80" y="67"/>
                  </a:lnTo>
                  <a:lnTo>
                    <a:pt x="79" y="69"/>
                  </a:lnTo>
                  <a:lnTo>
                    <a:pt x="77" y="71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68" y="72"/>
                  </a:lnTo>
                  <a:lnTo>
                    <a:pt x="64" y="73"/>
                  </a:lnTo>
                  <a:lnTo>
                    <a:pt x="62" y="73"/>
                  </a:lnTo>
                  <a:lnTo>
                    <a:pt x="59" y="73"/>
                  </a:lnTo>
                  <a:lnTo>
                    <a:pt x="58" y="73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48" y="73"/>
                  </a:lnTo>
                  <a:lnTo>
                    <a:pt x="46" y="72"/>
                  </a:lnTo>
                  <a:lnTo>
                    <a:pt x="43" y="72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37" y="72"/>
                  </a:lnTo>
                  <a:lnTo>
                    <a:pt x="34" y="72"/>
                  </a:lnTo>
                  <a:lnTo>
                    <a:pt x="31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9" y="74"/>
                  </a:lnTo>
                  <a:lnTo>
                    <a:pt x="30" y="74"/>
                  </a:lnTo>
                  <a:lnTo>
                    <a:pt x="33" y="75"/>
                  </a:lnTo>
                  <a:lnTo>
                    <a:pt x="35" y="76"/>
                  </a:lnTo>
                  <a:lnTo>
                    <a:pt x="37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3" y="82"/>
                  </a:lnTo>
                  <a:lnTo>
                    <a:pt x="46" y="84"/>
                  </a:lnTo>
                  <a:lnTo>
                    <a:pt x="48" y="86"/>
                  </a:lnTo>
                  <a:lnTo>
                    <a:pt x="50" y="88"/>
                  </a:lnTo>
                  <a:lnTo>
                    <a:pt x="51" y="89"/>
                  </a:lnTo>
                  <a:lnTo>
                    <a:pt x="52" y="92"/>
                  </a:lnTo>
                  <a:lnTo>
                    <a:pt x="52" y="94"/>
                  </a:lnTo>
                  <a:lnTo>
                    <a:pt x="50" y="98"/>
                  </a:lnTo>
                  <a:lnTo>
                    <a:pt x="47" y="102"/>
                  </a:lnTo>
                  <a:lnTo>
                    <a:pt x="43" y="105"/>
                  </a:lnTo>
                  <a:lnTo>
                    <a:pt x="41" y="107"/>
                  </a:lnTo>
                  <a:lnTo>
                    <a:pt x="38" y="109"/>
                  </a:lnTo>
                  <a:lnTo>
                    <a:pt x="37" y="110"/>
                  </a:lnTo>
                  <a:lnTo>
                    <a:pt x="35" y="112"/>
                  </a:lnTo>
                  <a:lnTo>
                    <a:pt x="33" y="114"/>
                  </a:lnTo>
                  <a:lnTo>
                    <a:pt x="31" y="117"/>
                  </a:lnTo>
                  <a:lnTo>
                    <a:pt x="31" y="119"/>
                  </a:lnTo>
                  <a:lnTo>
                    <a:pt x="33" y="121"/>
                  </a:lnTo>
                  <a:lnTo>
                    <a:pt x="36" y="123"/>
                  </a:lnTo>
                  <a:lnTo>
                    <a:pt x="39" y="126"/>
                  </a:lnTo>
                  <a:lnTo>
                    <a:pt x="42" y="127"/>
                  </a:lnTo>
                  <a:lnTo>
                    <a:pt x="45" y="128"/>
                  </a:lnTo>
                  <a:lnTo>
                    <a:pt x="47" y="129"/>
                  </a:lnTo>
                  <a:lnTo>
                    <a:pt x="47" y="131"/>
                  </a:lnTo>
                  <a:lnTo>
                    <a:pt x="45" y="131"/>
                  </a:lnTo>
                  <a:lnTo>
                    <a:pt x="44" y="132"/>
                  </a:lnTo>
                  <a:lnTo>
                    <a:pt x="42" y="132"/>
                  </a:lnTo>
                  <a:lnTo>
                    <a:pt x="40" y="132"/>
                  </a:lnTo>
                  <a:lnTo>
                    <a:pt x="38" y="132"/>
                  </a:lnTo>
                  <a:lnTo>
                    <a:pt x="35" y="133"/>
                  </a:lnTo>
                  <a:lnTo>
                    <a:pt x="33" y="134"/>
                  </a:lnTo>
                  <a:lnTo>
                    <a:pt x="31" y="135"/>
                  </a:lnTo>
                  <a:lnTo>
                    <a:pt x="28" y="135"/>
                  </a:lnTo>
                  <a:lnTo>
                    <a:pt x="25" y="136"/>
                  </a:lnTo>
                  <a:lnTo>
                    <a:pt x="23" y="137"/>
                  </a:lnTo>
                  <a:lnTo>
                    <a:pt x="21" y="139"/>
                  </a:lnTo>
                  <a:lnTo>
                    <a:pt x="19" y="141"/>
                  </a:lnTo>
                  <a:lnTo>
                    <a:pt x="19" y="145"/>
                  </a:lnTo>
                  <a:lnTo>
                    <a:pt x="20" y="146"/>
                  </a:lnTo>
                  <a:lnTo>
                    <a:pt x="21" y="148"/>
                  </a:lnTo>
                  <a:lnTo>
                    <a:pt x="24" y="150"/>
                  </a:lnTo>
                  <a:lnTo>
                    <a:pt x="26" y="152"/>
                  </a:lnTo>
                  <a:lnTo>
                    <a:pt x="29" y="153"/>
                  </a:lnTo>
                  <a:lnTo>
                    <a:pt x="32" y="155"/>
                  </a:lnTo>
                  <a:lnTo>
                    <a:pt x="35" y="157"/>
                  </a:lnTo>
                  <a:lnTo>
                    <a:pt x="38" y="159"/>
                  </a:lnTo>
                  <a:lnTo>
                    <a:pt x="41" y="161"/>
                  </a:lnTo>
                  <a:lnTo>
                    <a:pt x="44" y="163"/>
                  </a:lnTo>
                  <a:lnTo>
                    <a:pt x="47" y="164"/>
                  </a:lnTo>
                  <a:lnTo>
                    <a:pt x="50" y="166"/>
                  </a:lnTo>
                  <a:lnTo>
                    <a:pt x="52" y="167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5" y="16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D119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8" name="Freeform 59"/>
            <p:cNvSpPr>
              <a:spLocks/>
            </p:cNvSpPr>
            <p:nvPr/>
          </p:nvSpPr>
          <p:spPr bwMode="auto">
            <a:xfrm>
              <a:off x="1229" y="1051"/>
              <a:ext cx="193" cy="198"/>
            </a:xfrm>
            <a:custGeom>
              <a:avLst/>
              <a:gdLst/>
              <a:ahLst/>
              <a:cxnLst>
                <a:cxn ang="0">
                  <a:pos x="49" y="58"/>
                </a:cxn>
                <a:cxn ang="0">
                  <a:pos x="52" y="45"/>
                </a:cxn>
                <a:cxn ang="0">
                  <a:pos x="62" y="51"/>
                </a:cxn>
                <a:cxn ang="0">
                  <a:pos x="61" y="33"/>
                </a:cxn>
                <a:cxn ang="0">
                  <a:pos x="60" y="19"/>
                </a:cxn>
                <a:cxn ang="0">
                  <a:pos x="63" y="1"/>
                </a:cxn>
                <a:cxn ang="0">
                  <a:pos x="78" y="10"/>
                </a:cxn>
                <a:cxn ang="0">
                  <a:pos x="99" y="31"/>
                </a:cxn>
                <a:cxn ang="0">
                  <a:pos x="118" y="34"/>
                </a:cxn>
                <a:cxn ang="0">
                  <a:pos x="129" y="19"/>
                </a:cxn>
                <a:cxn ang="0">
                  <a:pos x="130" y="22"/>
                </a:cxn>
                <a:cxn ang="0">
                  <a:pos x="127" y="45"/>
                </a:cxn>
                <a:cxn ang="0">
                  <a:pos x="134" y="60"/>
                </a:cxn>
                <a:cxn ang="0">
                  <a:pos x="153" y="54"/>
                </a:cxn>
                <a:cxn ang="0">
                  <a:pos x="167" y="50"/>
                </a:cxn>
                <a:cxn ang="0">
                  <a:pos x="158" y="67"/>
                </a:cxn>
                <a:cxn ang="0">
                  <a:pos x="153" y="83"/>
                </a:cxn>
                <a:cxn ang="0">
                  <a:pos x="165" y="87"/>
                </a:cxn>
                <a:cxn ang="0">
                  <a:pos x="171" y="90"/>
                </a:cxn>
                <a:cxn ang="0">
                  <a:pos x="161" y="110"/>
                </a:cxn>
                <a:cxn ang="0">
                  <a:pos x="178" y="119"/>
                </a:cxn>
                <a:cxn ang="0">
                  <a:pos x="193" y="125"/>
                </a:cxn>
                <a:cxn ang="0">
                  <a:pos x="182" y="125"/>
                </a:cxn>
                <a:cxn ang="0">
                  <a:pos x="161" y="127"/>
                </a:cxn>
                <a:cxn ang="0">
                  <a:pos x="155" y="142"/>
                </a:cxn>
                <a:cxn ang="0">
                  <a:pos x="163" y="162"/>
                </a:cxn>
                <a:cxn ang="0">
                  <a:pos x="163" y="169"/>
                </a:cxn>
                <a:cxn ang="0">
                  <a:pos x="147" y="163"/>
                </a:cxn>
                <a:cxn ang="0">
                  <a:pos x="130" y="159"/>
                </a:cxn>
                <a:cxn ang="0">
                  <a:pos x="124" y="169"/>
                </a:cxn>
                <a:cxn ang="0">
                  <a:pos x="125" y="183"/>
                </a:cxn>
                <a:cxn ang="0">
                  <a:pos x="119" y="169"/>
                </a:cxn>
                <a:cxn ang="0">
                  <a:pos x="108" y="163"/>
                </a:cxn>
                <a:cxn ang="0">
                  <a:pos x="90" y="179"/>
                </a:cxn>
                <a:cxn ang="0">
                  <a:pos x="74" y="197"/>
                </a:cxn>
                <a:cxn ang="0">
                  <a:pos x="69" y="191"/>
                </a:cxn>
                <a:cxn ang="0">
                  <a:pos x="70" y="171"/>
                </a:cxn>
                <a:cxn ang="0">
                  <a:pos x="61" y="165"/>
                </a:cxn>
                <a:cxn ang="0">
                  <a:pos x="49" y="170"/>
                </a:cxn>
                <a:cxn ang="0">
                  <a:pos x="52" y="156"/>
                </a:cxn>
                <a:cxn ang="0">
                  <a:pos x="47" y="147"/>
                </a:cxn>
                <a:cxn ang="0">
                  <a:pos x="31" y="148"/>
                </a:cxn>
                <a:cxn ang="0">
                  <a:pos x="26" y="146"/>
                </a:cxn>
                <a:cxn ang="0">
                  <a:pos x="41" y="135"/>
                </a:cxn>
                <a:cxn ang="0">
                  <a:pos x="42" y="126"/>
                </a:cxn>
                <a:cxn ang="0">
                  <a:pos x="24" y="124"/>
                </a:cxn>
                <a:cxn ang="0">
                  <a:pos x="19" y="122"/>
                </a:cxn>
                <a:cxn ang="0">
                  <a:pos x="31" y="105"/>
                </a:cxn>
                <a:cxn ang="0">
                  <a:pos x="16" y="92"/>
                </a:cxn>
                <a:cxn ang="0">
                  <a:pos x="0" y="84"/>
                </a:cxn>
                <a:cxn ang="0">
                  <a:pos x="13" y="86"/>
                </a:cxn>
                <a:cxn ang="0">
                  <a:pos x="29" y="87"/>
                </a:cxn>
                <a:cxn ang="0">
                  <a:pos x="27" y="69"/>
                </a:cxn>
                <a:cxn ang="0">
                  <a:pos x="33" y="63"/>
                </a:cxn>
                <a:cxn ang="0">
                  <a:pos x="47" y="69"/>
                </a:cxn>
              </a:cxnLst>
              <a:rect l="0" t="0" r="r" b="b"/>
              <a:pathLst>
                <a:path w="193" h="198">
                  <a:moveTo>
                    <a:pt x="51" y="71"/>
                  </a:moveTo>
                  <a:lnTo>
                    <a:pt x="50" y="69"/>
                  </a:lnTo>
                  <a:lnTo>
                    <a:pt x="50" y="67"/>
                  </a:lnTo>
                  <a:lnTo>
                    <a:pt x="49" y="65"/>
                  </a:lnTo>
                  <a:lnTo>
                    <a:pt x="49" y="63"/>
                  </a:lnTo>
                  <a:lnTo>
                    <a:pt x="49" y="61"/>
                  </a:lnTo>
                  <a:lnTo>
                    <a:pt x="49" y="58"/>
                  </a:lnTo>
                  <a:lnTo>
                    <a:pt x="48" y="56"/>
                  </a:lnTo>
                  <a:lnTo>
                    <a:pt x="48" y="53"/>
                  </a:lnTo>
                  <a:lnTo>
                    <a:pt x="48" y="51"/>
                  </a:lnTo>
                  <a:lnTo>
                    <a:pt x="48" y="50"/>
                  </a:lnTo>
                  <a:lnTo>
                    <a:pt x="49" y="47"/>
                  </a:lnTo>
                  <a:lnTo>
                    <a:pt x="51" y="46"/>
                  </a:lnTo>
                  <a:lnTo>
                    <a:pt x="52" y="45"/>
                  </a:lnTo>
                  <a:lnTo>
                    <a:pt x="53" y="47"/>
                  </a:lnTo>
                  <a:lnTo>
                    <a:pt x="55" y="49"/>
                  </a:lnTo>
                  <a:lnTo>
                    <a:pt x="57" y="51"/>
                  </a:lnTo>
                  <a:lnTo>
                    <a:pt x="59" y="53"/>
                  </a:lnTo>
                  <a:lnTo>
                    <a:pt x="60" y="54"/>
                  </a:lnTo>
                  <a:lnTo>
                    <a:pt x="61" y="54"/>
                  </a:lnTo>
                  <a:lnTo>
                    <a:pt x="62" y="51"/>
                  </a:lnTo>
                  <a:lnTo>
                    <a:pt x="62" y="50"/>
                  </a:lnTo>
                  <a:lnTo>
                    <a:pt x="62" y="47"/>
                  </a:lnTo>
                  <a:lnTo>
                    <a:pt x="62" y="43"/>
                  </a:lnTo>
                  <a:lnTo>
                    <a:pt x="62" y="40"/>
                  </a:lnTo>
                  <a:lnTo>
                    <a:pt x="61" y="38"/>
                  </a:lnTo>
                  <a:lnTo>
                    <a:pt x="61" y="35"/>
                  </a:lnTo>
                  <a:lnTo>
                    <a:pt x="61" y="33"/>
                  </a:lnTo>
                  <a:lnTo>
                    <a:pt x="61" y="31"/>
                  </a:lnTo>
                  <a:lnTo>
                    <a:pt x="61" y="30"/>
                  </a:lnTo>
                  <a:lnTo>
                    <a:pt x="61" y="28"/>
                  </a:lnTo>
                  <a:lnTo>
                    <a:pt x="61" y="26"/>
                  </a:lnTo>
                  <a:lnTo>
                    <a:pt x="61" y="24"/>
                  </a:lnTo>
                  <a:lnTo>
                    <a:pt x="60" y="22"/>
                  </a:lnTo>
                  <a:lnTo>
                    <a:pt x="60" y="19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1" y="5"/>
                  </a:lnTo>
                  <a:lnTo>
                    <a:pt x="62" y="3"/>
                  </a:lnTo>
                  <a:lnTo>
                    <a:pt x="63" y="1"/>
                  </a:lnTo>
                  <a:lnTo>
                    <a:pt x="65" y="1"/>
                  </a:lnTo>
                  <a:lnTo>
                    <a:pt x="66" y="0"/>
                  </a:lnTo>
                  <a:lnTo>
                    <a:pt x="68" y="1"/>
                  </a:lnTo>
                  <a:lnTo>
                    <a:pt x="70" y="2"/>
                  </a:lnTo>
                  <a:lnTo>
                    <a:pt x="74" y="5"/>
                  </a:lnTo>
                  <a:lnTo>
                    <a:pt x="76" y="7"/>
                  </a:lnTo>
                  <a:lnTo>
                    <a:pt x="78" y="10"/>
                  </a:lnTo>
                  <a:lnTo>
                    <a:pt x="81" y="13"/>
                  </a:lnTo>
                  <a:lnTo>
                    <a:pt x="84" y="16"/>
                  </a:lnTo>
                  <a:lnTo>
                    <a:pt x="87" y="19"/>
                  </a:lnTo>
                  <a:lnTo>
                    <a:pt x="91" y="23"/>
                  </a:lnTo>
                  <a:lnTo>
                    <a:pt x="94" y="26"/>
                  </a:lnTo>
                  <a:lnTo>
                    <a:pt x="97" y="29"/>
                  </a:lnTo>
                  <a:lnTo>
                    <a:pt x="99" y="31"/>
                  </a:lnTo>
                  <a:lnTo>
                    <a:pt x="103" y="33"/>
                  </a:lnTo>
                  <a:lnTo>
                    <a:pt x="106" y="35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5" y="35"/>
                  </a:lnTo>
                  <a:lnTo>
                    <a:pt x="116" y="34"/>
                  </a:lnTo>
                  <a:lnTo>
                    <a:pt x="118" y="34"/>
                  </a:lnTo>
                  <a:lnTo>
                    <a:pt x="120" y="31"/>
                  </a:lnTo>
                  <a:lnTo>
                    <a:pt x="122" y="30"/>
                  </a:lnTo>
                  <a:lnTo>
                    <a:pt x="124" y="28"/>
                  </a:lnTo>
                  <a:lnTo>
                    <a:pt x="126" y="26"/>
                  </a:lnTo>
                  <a:lnTo>
                    <a:pt x="127" y="24"/>
                  </a:lnTo>
                  <a:lnTo>
                    <a:pt x="128" y="21"/>
                  </a:lnTo>
                  <a:lnTo>
                    <a:pt x="129" y="19"/>
                  </a:lnTo>
                  <a:lnTo>
                    <a:pt x="130" y="17"/>
                  </a:lnTo>
                  <a:lnTo>
                    <a:pt x="131" y="15"/>
                  </a:lnTo>
                  <a:lnTo>
                    <a:pt x="132" y="15"/>
                  </a:lnTo>
                  <a:lnTo>
                    <a:pt x="131" y="16"/>
                  </a:lnTo>
                  <a:lnTo>
                    <a:pt x="131" y="17"/>
                  </a:lnTo>
                  <a:lnTo>
                    <a:pt x="131" y="19"/>
                  </a:lnTo>
                  <a:lnTo>
                    <a:pt x="130" y="22"/>
                  </a:lnTo>
                  <a:lnTo>
                    <a:pt x="129" y="24"/>
                  </a:lnTo>
                  <a:lnTo>
                    <a:pt x="129" y="28"/>
                  </a:lnTo>
                  <a:lnTo>
                    <a:pt x="128" y="30"/>
                  </a:lnTo>
                  <a:lnTo>
                    <a:pt x="128" y="34"/>
                  </a:lnTo>
                  <a:lnTo>
                    <a:pt x="127" y="38"/>
                  </a:lnTo>
                  <a:lnTo>
                    <a:pt x="127" y="42"/>
                  </a:lnTo>
                  <a:lnTo>
                    <a:pt x="127" y="45"/>
                  </a:lnTo>
                  <a:lnTo>
                    <a:pt x="127" y="49"/>
                  </a:lnTo>
                  <a:lnTo>
                    <a:pt x="127" y="51"/>
                  </a:lnTo>
                  <a:lnTo>
                    <a:pt x="128" y="54"/>
                  </a:lnTo>
                  <a:lnTo>
                    <a:pt x="129" y="56"/>
                  </a:lnTo>
                  <a:lnTo>
                    <a:pt x="130" y="58"/>
                  </a:lnTo>
                  <a:lnTo>
                    <a:pt x="132" y="59"/>
                  </a:lnTo>
                  <a:lnTo>
                    <a:pt x="134" y="60"/>
                  </a:lnTo>
                  <a:lnTo>
                    <a:pt x="136" y="59"/>
                  </a:lnTo>
                  <a:lnTo>
                    <a:pt x="139" y="59"/>
                  </a:lnTo>
                  <a:lnTo>
                    <a:pt x="141" y="58"/>
                  </a:lnTo>
                  <a:lnTo>
                    <a:pt x="144" y="57"/>
                  </a:lnTo>
                  <a:lnTo>
                    <a:pt x="147" y="56"/>
                  </a:lnTo>
                  <a:lnTo>
                    <a:pt x="151" y="55"/>
                  </a:lnTo>
                  <a:lnTo>
                    <a:pt x="153" y="54"/>
                  </a:lnTo>
                  <a:lnTo>
                    <a:pt x="155" y="52"/>
                  </a:lnTo>
                  <a:lnTo>
                    <a:pt x="157" y="51"/>
                  </a:lnTo>
                  <a:lnTo>
                    <a:pt x="160" y="51"/>
                  </a:lnTo>
                  <a:lnTo>
                    <a:pt x="162" y="50"/>
                  </a:lnTo>
                  <a:lnTo>
                    <a:pt x="164" y="50"/>
                  </a:lnTo>
                  <a:lnTo>
                    <a:pt x="165" y="50"/>
                  </a:lnTo>
                  <a:lnTo>
                    <a:pt x="167" y="50"/>
                  </a:lnTo>
                  <a:lnTo>
                    <a:pt x="167" y="52"/>
                  </a:lnTo>
                  <a:lnTo>
                    <a:pt x="165" y="55"/>
                  </a:lnTo>
                  <a:lnTo>
                    <a:pt x="164" y="57"/>
                  </a:lnTo>
                  <a:lnTo>
                    <a:pt x="163" y="59"/>
                  </a:lnTo>
                  <a:lnTo>
                    <a:pt x="161" y="61"/>
                  </a:lnTo>
                  <a:lnTo>
                    <a:pt x="160" y="64"/>
                  </a:lnTo>
                  <a:lnTo>
                    <a:pt x="158" y="67"/>
                  </a:lnTo>
                  <a:lnTo>
                    <a:pt x="156" y="69"/>
                  </a:lnTo>
                  <a:lnTo>
                    <a:pt x="155" y="71"/>
                  </a:lnTo>
                  <a:lnTo>
                    <a:pt x="155" y="74"/>
                  </a:lnTo>
                  <a:lnTo>
                    <a:pt x="154" y="76"/>
                  </a:lnTo>
                  <a:lnTo>
                    <a:pt x="153" y="79"/>
                  </a:lnTo>
                  <a:lnTo>
                    <a:pt x="152" y="81"/>
                  </a:lnTo>
                  <a:lnTo>
                    <a:pt x="153" y="83"/>
                  </a:lnTo>
                  <a:lnTo>
                    <a:pt x="154" y="86"/>
                  </a:lnTo>
                  <a:lnTo>
                    <a:pt x="155" y="87"/>
                  </a:lnTo>
                  <a:lnTo>
                    <a:pt x="156" y="87"/>
                  </a:lnTo>
                  <a:lnTo>
                    <a:pt x="158" y="87"/>
                  </a:lnTo>
                  <a:lnTo>
                    <a:pt x="160" y="87"/>
                  </a:lnTo>
                  <a:lnTo>
                    <a:pt x="163" y="88"/>
                  </a:lnTo>
                  <a:lnTo>
                    <a:pt x="165" y="87"/>
                  </a:lnTo>
                  <a:lnTo>
                    <a:pt x="166" y="87"/>
                  </a:lnTo>
                  <a:lnTo>
                    <a:pt x="168" y="87"/>
                  </a:lnTo>
                  <a:lnTo>
                    <a:pt x="170" y="87"/>
                  </a:lnTo>
                  <a:lnTo>
                    <a:pt x="173" y="87"/>
                  </a:lnTo>
                  <a:lnTo>
                    <a:pt x="174" y="87"/>
                  </a:lnTo>
                  <a:lnTo>
                    <a:pt x="173" y="89"/>
                  </a:lnTo>
                  <a:lnTo>
                    <a:pt x="171" y="90"/>
                  </a:lnTo>
                  <a:lnTo>
                    <a:pt x="168" y="92"/>
                  </a:lnTo>
                  <a:lnTo>
                    <a:pt x="165" y="95"/>
                  </a:lnTo>
                  <a:lnTo>
                    <a:pt x="161" y="99"/>
                  </a:lnTo>
                  <a:lnTo>
                    <a:pt x="159" y="102"/>
                  </a:lnTo>
                  <a:lnTo>
                    <a:pt x="159" y="106"/>
                  </a:lnTo>
                  <a:lnTo>
                    <a:pt x="160" y="109"/>
                  </a:lnTo>
                  <a:lnTo>
                    <a:pt x="161" y="110"/>
                  </a:lnTo>
                  <a:lnTo>
                    <a:pt x="162" y="112"/>
                  </a:lnTo>
                  <a:lnTo>
                    <a:pt x="164" y="113"/>
                  </a:lnTo>
                  <a:lnTo>
                    <a:pt x="167" y="115"/>
                  </a:lnTo>
                  <a:lnTo>
                    <a:pt x="169" y="116"/>
                  </a:lnTo>
                  <a:lnTo>
                    <a:pt x="172" y="117"/>
                  </a:lnTo>
                  <a:lnTo>
                    <a:pt x="174" y="118"/>
                  </a:lnTo>
                  <a:lnTo>
                    <a:pt x="178" y="119"/>
                  </a:lnTo>
                  <a:lnTo>
                    <a:pt x="180" y="120"/>
                  </a:lnTo>
                  <a:lnTo>
                    <a:pt x="183" y="121"/>
                  </a:lnTo>
                  <a:lnTo>
                    <a:pt x="186" y="122"/>
                  </a:lnTo>
                  <a:lnTo>
                    <a:pt x="188" y="123"/>
                  </a:lnTo>
                  <a:lnTo>
                    <a:pt x="190" y="124"/>
                  </a:lnTo>
                  <a:lnTo>
                    <a:pt x="192" y="124"/>
                  </a:lnTo>
                  <a:lnTo>
                    <a:pt x="193" y="125"/>
                  </a:lnTo>
                  <a:lnTo>
                    <a:pt x="193" y="125"/>
                  </a:lnTo>
                  <a:lnTo>
                    <a:pt x="192" y="125"/>
                  </a:lnTo>
                  <a:lnTo>
                    <a:pt x="192" y="125"/>
                  </a:lnTo>
                  <a:lnTo>
                    <a:pt x="189" y="125"/>
                  </a:lnTo>
                  <a:lnTo>
                    <a:pt x="187" y="125"/>
                  </a:lnTo>
                  <a:lnTo>
                    <a:pt x="185" y="125"/>
                  </a:lnTo>
                  <a:lnTo>
                    <a:pt x="182" y="125"/>
                  </a:lnTo>
                  <a:lnTo>
                    <a:pt x="178" y="125"/>
                  </a:lnTo>
                  <a:lnTo>
                    <a:pt x="176" y="126"/>
                  </a:lnTo>
                  <a:lnTo>
                    <a:pt x="173" y="126"/>
                  </a:lnTo>
                  <a:lnTo>
                    <a:pt x="170" y="126"/>
                  </a:lnTo>
                  <a:lnTo>
                    <a:pt x="166" y="127"/>
                  </a:lnTo>
                  <a:lnTo>
                    <a:pt x="164" y="127"/>
                  </a:lnTo>
                  <a:lnTo>
                    <a:pt x="161" y="127"/>
                  </a:lnTo>
                  <a:lnTo>
                    <a:pt x="159" y="129"/>
                  </a:lnTo>
                  <a:lnTo>
                    <a:pt x="157" y="130"/>
                  </a:lnTo>
                  <a:lnTo>
                    <a:pt x="156" y="133"/>
                  </a:lnTo>
                  <a:lnTo>
                    <a:pt x="155" y="134"/>
                  </a:lnTo>
                  <a:lnTo>
                    <a:pt x="155" y="137"/>
                  </a:lnTo>
                  <a:lnTo>
                    <a:pt x="155" y="139"/>
                  </a:lnTo>
                  <a:lnTo>
                    <a:pt x="155" y="142"/>
                  </a:lnTo>
                  <a:lnTo>
                    <a:pt x="155" y="145"/>
                  </a:lnTo>
                  <a:lnTo>
                    <a:pt x="156" y="147"/>
                  </a:lnTo>
                  <a:lnTo>
                    <a:pt x="157" y="150"/>
                  </a:lnTo>
                  <a:lnTo>
                    <a:pt x="159" y="153"/>
                  </a:lnTo>
                  <a:lnTo>
                    <a:pt x="160" y="156"/>
                  </a:lnTo>
                  <a:lnTo>
                    <a:pt x="162" y="159"/>
                  </a:lnTo>
                  <a:lnTo>
                    <a:pt x="163" y="162"/>
                  </a:lnTo>
                  <a:lnTo>
                    <a:pt x="164" y="164"/>
                  </a:lnTo>
                  <a:lnTo>
                    <a:pt x="165" y="166"/>
                  </a:lnTo>
                  <a:lnTo>
                    <a:pt x="165" y="167"/>
                  </a:lnTo>
                  <a:lnTo>
                    <a:pt x="165" y="168"/>
                  </a:lnTo>
                  <a:lnTo>
                    <a:pt x="166" y="169"/>
                  </a:lnTo>
                  <a:lnTo>
                    <a:pt x="165" y="169"/>
                  </a:lnTo>
                  <a:lnTo>
                    <a:pt x="163" y="169"/>
                  </a:lnTo>
                  <a:lnTo>
                    <a:pt x="162" y="169"/>
                  </a:lnTo>
                  <a:lnTo>
                    <a:pt x="160" y="168"/>
                  </a:lnTo>
                  <a:lnTo>
                    <a:pt x="157" y="167"/>
                  </a:lnTo>
                  <a:lnTo>
                    <a:pt x="155" y="166"/>
                  </a:lnTo>
                  <a:lnTo>
                    <a:pt x="153" y="166"/>
                  </a:lnTo>
                  <a:lnTo>
                    <a:pt x="150" y="165"/>
                  </a:lnTo>
                  <a:lnTo>
                    <a:pt x="147" y="163"/>
                  </a:lnTo>
                  <a:lnTo>
                    <a:pt x="144" y="162"/>
                  </a:lnTo>
                  <a:lnTo>
                    <a:pt x="141" y="161"/>
                  </a:lnTo>
                  <a:lnTo>
                    <a:pt x="139" y="160"/>
                  </a:lnTo>
                  <a:lnTo>
                    <a:pt x="136" y="159"/>
                  </a:lnTo>
                  <a:lnTo>
                    <a:pt x="134" y="159"/>
                  </a:lnTo>
                  <a:lnTo>
                    <a:pt x="132" y="159"/>
                  </a:lnTo>
                  <a:lnTo>
                    <a:pt x="130" y="159"/>
                  </a:lnTo>
                  <a:lnTo>
                    <a:pt x="128" y="160"/>
                  </a:lnTo>
                  <a:lnTo>
                    <a:pt x="127" y="161"/>
                  </a:lnTo>
                  <a:lnTo>
                    <a:pt x="125" y="162"/>
                  </a:lnTo>
                  <a:lnTo>
                    <a:pt x="125" y="164"/>
                  </a:lnTo>
                  <a:lnTo>
                    <a:pt x="124" y="166"/>
                  </a:lnTo>
                  <a:lnTo>
                    <a:pt x="124" y="167"/>
                  </a:lnTo>
                  <a:lnTo>
                    <a:pt x="124" y="169"/>
                  </a:lnTo>
                  <a:lnTo>
                    <a:pt x="124" y="171"/>
                  </a:lnTo>
                  <a:lnTo>
                    <a:pt x="124" y="173"/>
                  </a:lnTo>
                  <a:lnTo>
                    <a:pt x="124" y="176"/>
                  </a:lnTo>
                  <a:lnTo>
                    <a:pt x="124" y="177"/>
                  </a:lnTo>
                  <a:lnTo>
                    <a:pt x="124" y="179"/>
                  </a:lnTo>
                  <a:lnTo>
                    <a:pt x="125" y="182"/>
                  </a:lnTo>
                  <a:lnTo>
                    <a:pt x="125" y="183"/>
                  </a:lnTo>
                  <a:lnTo>
                    <a:pt x="125" y="182"/>
                  </a:lnTo>
                  <a:lnTo>
                    <a:pt x="124" y="179"/>
                  </a:lnTo>
                  <a:lnTo>
                    <a:pt x="123" y="177"/>
                  </a:lnTo>
                  <a:lnTo>
                    <a:pt x="122" y="175"/>
                  </a:lnTo>
                  <a:lnTo>
                    <a:pt x="121" y="173"/>
                  </a:lnTo>
                  <a:lnTo>
                    <a:pt x="121" y="171"/>
                  </a:lnTo>
                  <a:lnTo>
                    <a:pt x="119" y="169"/>
                  </a:lnTo>
                  <a:lnTo>
                    <a:pt x="118" y="167"/>
                  </a:lnTo>
                  <a:lnTo>
                    <a:pt x="116" y="166"/>
                  </a:lnTo>
                  <a:lnTo>
                    <a:pt x="116" y="165"/>
                  </a:lnTo>
                  <a:lnTo>
                    <a:pt x="114" y="164"/>
                  </a:lnTo>
                  <a:lnTo>
                    <a:pt x="112" y="163"/>
                  </a:lnTo>
                  <a:lnTo>
                    <a:pt x="110" y="163"/>
                  </a:lnTo>
                  <a:lnTo>
                    <a:pt x="108" y="163"/>
                  </a:lnTo>
                  <a:lnTo>
                    <a:pt x="105" y="164"/>
                  </a:lnTo>
                  <a:lnTo>
                    <a:pt x="103" y="166"/>
                  </a:lnTo>
                  <a:lnTo>
                    <a:pt x="100" y="167"/>
                  </a:lnTo>
                  <a:lnTo>
                    <a:pt x="97" y="170"/>
                  </a:lnTo>
                  <a:lnTo>
                    <a:pt x="95" y="172"/>
                  </a:lnTo>
                  <a:lnTo>
                    <a:pt x="93" y="175"/>
                  </a:lnTo>
                  <a:lnTo>
                    <a:pt x="90" y="179"/>
                  </a:lnTo>
                  <a:lnTo>
                    <a:pt x="87" y="182"/>
                  </a:lnTo>
                  <a:lnTo>
                    <a:pt x="84" y="185"/>
                  </a:lnTo>
                  <a:lnTo>
                    <a:pt x="82" y="187"/>
                  </a:lnTo>
                  <a:lnTo>
                    <a:pt x="79" y="190"/>
                  </a:lnTo>
                  <a:lnTo>
                    <a:pt x="78" y="193"/>
                  </a:lnTo>
                  <a:lnTo>
                    <a:pt x="76" y="194"/>
                  </a:lnTo>
                  <a:lnTo>
                    <a:pt x="74" y="197"/>
                  </a:lnTo>
                  <a:lnTo>
                    <a:pt x="72" y="197"/>
                  </a:lnTo>
                  <a:lnTo>
                    <a:pt x="72" y="198"/>
                  </a:lnTo>
                  <a:lnTo>
                    <a:pt x="70" y="198"/>
                  </a:lnTo>
                  <a:lnTo>
                    <a:pt x="70" y="197"/>
                  </a:lnTo>
                  <a:lnTo>
                    <a:pt x="69" y="195"/>
                  </a:lnTo>
                  <a:lnTo>
                    <a:pt x="69" y="193"/>
                  </a:lnTo>
                  <a:lnTo>
                    <a:pt x="69" y="191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70" y="183"/>
                  </a:lnTo>
                  <a:lnTo>
                    <a:pt x="70" y="180"/>
                  </a:lnTo>
                  <a:lnTo>
                    <a:pt x="70" y="177"/>
                  </a:lnTo>
                  <a:lnTo>
                    <a:pt x="70" y="173"/>
                  </a:lnTo>
                  <a:lnTo>
                    <a:pt x="70" y="171"/>
                  </a:lnTo>
                  <a:lnTo>
                    <a:pt x="70" y="168"/>
                  </a:lnTo>
                  <a:lnTo>
                    <a:pt x="70" y="166"/>
                  </a:lnTo>
                  <a:lnTo>
                    <a:pt x="69" y="165"/>
                  </a:lnTo>
                  <a:lnTo>
                    <a:pt x="69" y="163"/>
                  </a:lnTo>
                  <a:lnTo>
                    <a:pt x="67" y="162"/>
                  </a:lnTo>
                  <a:lnTo>
                    <a:pt x="65" y="163"/>
                  </a:lnTo>
                  <a:lnTo>
                    <a:pt x="61" y="165"/>
                  </a:lnTo>
                  <a:lnTo>
                    <a:pt x="59" y="167"/>
                  </a:lnTo>
                  <a:lnTo>
                    <a:pt x="55" y="170"/>
                  </a:lnTo>
                  <a:lnTo>
                    <a:pt x="52" y="172"/>
                  </a:lnTo>
                  <a:lnTo>
                    <a:pt x="50" y="174"/>
                  </a:lnTo>
                  <a:lnTo>
                    <a:pt x="49" y="175"/>
                  </a:lnTo>
                  <a:lnTo>
                    <a:pt x="49" y="173"/>
                  </a:lnTo>
                  <a:lnTo>
                    <a:pt x="49" y="170"/>
                  </a:lnTo>
                  <a:lnTo>
                    <a:pt x="49" y="168"/>
                  </a:lnTo>
                  <a:lnTo>
                    <a:pt x="50" y="167"/>
                  </a:lnTo>
                  <a:lnTo>
                    <a:pt x="51" y="165"/>
                  </a:lnTo>
                  <a:lnTo>
                    <a:pt x="51" y="163"/>
                  </a:lnTo>
                  <a:lnTo>
                    <a:pt x="52" y="161"/>
                  </a:lnTo>
                  <a:lnTo>
                    <a:pt x="52" y="159"/>
                  </a:lnTo>
                  <a:lnTo>
                    <a:pt x="52" y="156"/>
                  </a:lnTo>
                  <a:lnTo>
                    <a:pt x="52" y="154"/>
                  </a:lnTo>
                  <a:lnTo>
                    <a:pt x="52" y="152"/>
                  </a:lnTo>
                  <a:lnTo>
                    <a:pt x="52" y="150"/>
                  </a:lnTo>
                  <a:lnTo>
                    <a:pt x="51" y="149"/>
                  </a:lnTo>
                  <a:lnTo>
                    <a:pt x="51" y="148"/>
                  </a:lnTo>
                  <a:lnTo>
                    <a:pt x="49" y="147"/>
                  </a:lnTo>
                  <a:lnTo>
                    <a:pt x="47" y="147"/>
                  </a:lnTo>
                  <a:lnTo>
                    <a:pt x="45" y="147"/>
                  </a:lnTo>
                  <a:lnTo>
                    <a:pt x="43" y="147"/>
                  </a:lnTo>
                  <a:lnTo>
                    <a:pt x="40" y="147"/>
                  </a:lnTo>
                  <a:lnTo>
                    <a:pt x="38" y="147"/>
                  </a:lnTo>
                  <a:lnTo>
                    <a:pt x="36" y="147"/>
                  </a:lnTo>
                  <a:lnTo>
                    <a:pt x="34" y="148"/>
                  </a:lnTo>
                  <a:lnTo>
                    <a:pt x="31" y="148"/>
                  </a:lnTo>
                  <a:lnTo>
                    <a:pt x="28" y="149"/>
                  </a:lnTo>
                  <a:lnTo>
                    <a:pt x="26" y="149"/>
                  </a:lnTo>
                  <a:lnTo>
                    <a:pt x="25" y="149"/>
                  </a:lnTo>
                  <a:lnTo>
                    <a:pt x="22" y="150"/>
                  </a:lnTo>
                  <a:lnTo>
                    <a:pt x="21" y="150"/>
                  </a:lnTo>
                  <a:lnTo>
                    <a:pt x="23" y="148"/>
                  </a:lnTo>
                  <a:lnTo>
                    <a:pt x="26" y="146"/>
                  </a:lnTo>
                  <a:lnTo>
                    <a:pt x="28" y="145"/>
                  </a:lnTo>
                  <a:lnTo>
                    <a:pt x="30" y="144"/>
                  </a:lnTo>
                  <a:lnTo>
                    <a:pt x="33" y="142"/>
                  </a:lnTo>
                  <a:lnTo>
                    <a:pt x="36" y="141"/>
                  </a:lnTo>
                  <a:lnTo>
                    <a:pt x="38" y="139"/>
                  </a:lnTo>
                  <a:lnTo>
                    <a:pt x="39" y="137"/>
                  </a:lnTo>
                  <a:lnTo>
                    <a:pt x="41" y="135"/>
                  </a:lnTo>
                  <a:lnTo>
                    <a:pt x="43" y="134"/>
                  </a:lnTo>
                  <a:lnTo>
                    <a:pt x="46" y="130"/>
                  </a:lnTo>
                  <a:lnTo>
                    <a:pt x="46" y="129"/>
                  </a:lnTo>
                  <a:lnTo>
                    <a:pt x="46" y="127"/>
                  </a:lnTo>
                  <a:lnTo>
                    <a:pt x="45" y="127"/>
                  </a:lnTo>
                  <a:lnTo>
                    <a:pt x="43" y="126"/>
                  </a:lnTo>
                  <a:lnTo>
                    <a:pt x="42" y="126"/>
                  </a:lnTo>
                  <a:lnTo>
                    <a:pt x="39" y="125"/>
                  </a:lnTo>
                  <a:lnTo>
                    <a:pt x="38" y="125"/>
                  </a:lnTo>
                  <a:lnTo>
                    <a:pt x="35" y="125"/>
                  </a:lnTo>
                  <a:lnTo>
                    <a:pt x="33" y="125"/>
                  </a:lnTo>
                  <a:lnTo>
                    <a:pt x="29" y="124"/>
                  </a:lnTo>
                  <a:lnTo>
                    <a:pt x="27" y="124"/>
                  </a:lnTo>
                  <a:lnTo>
                    <a:pt x="24" y="124"/>
                  </a:lnTo>
                  <a:lnTo>
                    <a:pt x="22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7" y="124"/>
                  </a:lnTo>
                  <a:lnTo>
                    <a:pt x="17" y="124"/>
                  </a:lnTo>
                  <a:lnTo>
                    <a:pt x="17" y="123"/>
                  </a:lnTo>
                  <a:lnTo>
                    <a:pt x="19" y="122"/>
                  </a:lnTo>
                  <a:lnTo>
                    <a:pt x="21" y="120"/>
                  </a:lnTo>
                  <a:lnTo>
                    <a:pt x="25" y="118"/>
                  </a:lnTo>
                  <a:lnTo>
                    <a:pt x="28" y="115"/>
                  </a:lnTo>
                  <a:lnTo>
                    <a:pt x="31" y="113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1" y="105"/>
                  </a:lnTo>
                  <a:lnTo>
                    <a:pt x="30" y="103"/>
                  </a:lnTo>
                  <a:lnTo>
                    <a:pt x="28" y="101"/>
                  </a:lnTo>
                  <a:lnTo>
                    <a:pt x="26" y="100"/>
                  </a:lnTo>
                  <a:lnTo>
                    <a:pt x="23" y="97"/>
                  </a:lnTo>
                  <a:lnTo>
                    <a:pt x="21" y="95"/>
                  </a:lnTo>
                  <a:lnTo>
                    <a:pt x="19" y="94"/>
                  </a:lnTo>
                  <a:lnTo>
                    <a:pt x="16" y="92"/>
                  </a:lnTo>
                  <a:lnTo>
                    <a:pt x="12" y="90"/>
                  </a:lnTo>
                  <a:lnTo>
                    <a:pt x="10" y="89"/>
                  </a:lnTo>
                  <a:lnTo>
                    <a:pt x="7" y="88"/>
                  </a:lnTo>
                  <a:lnTo>
                    <a:pt x="4" y="87"/>
                  </a:lnTo>
                  <a:lnTo>
                    <a:pt x="2" y="86"/>
                  </a:lnTo>
                  <a:lnTo>
                    <a:pt x="1" y="84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3" y="84"/>
                  </a:lnTo>
                  <a:lnTo>
                    <a:pt x="4" y="84"/>
                  </a:lnTo>
                  <a:lnTo>
                    <a:pt x="7" y="84"/>
                  </a:lnTo>
                  <a:lnTo>
                    <a:pt x="10" y="85"/>
                  </a:lnTo>
                  <a:lnTo>
                    <a:pt x="13" y="86"/>
                  </a:lnTo>
                  <a:lnTo>
                    <a:pt x="15" y="86"/>
                  </a:lnTo>
                  <a:lnTo>
                    <a:pt x="18" y="86"/>
                  </a:lnTo>
                  <a:lnTo>
                    <a:pt x="20" y="87"/>
                  </a:lnTo>
                  <a:lnTo>
                    <a:pt x="23" y="87"/>
                  </a:lnTo>
                  <a:lnTo>
                    <a:pt x="25" y="87"/>
                  </a:lnTo>
                  <a:lnTo>
                    <a:pt x="28" y="87"/>
                  </a:lnTo>
                  <a:lnTo>
                    <a:pt x="29" y="87"/>
                  </a:lnTo>
                  <a:lnTo>
                    <a:pt x="31" y="86"/>
                  </a:lnTo>
                  <a:lnTo>
                    <a:pt x="32" y="83"/>
                  </a:lnTo>
                  <a:lnTo>
                    <a:pt x="32" y="80"/>
                  </a:lnTo>
                  <a:lnTo>
                    <a:pt x="31" y="76"/>
                  </a:lnTo>
                  <a:lnTo>
                    <a:pt x="29" y="72"/>
                  </a:lnTo>
                  <a:lnTo>
                    <a:pt x="28" y="70"/>
                  </a:lnTo>
                  <a:lnTo>
                    <a:pt x="27" y="69"/>
                  </a:lnTo>
                  <a:lnTo>
                    <a:pt x="26" y="67"/>
                  </a:lnTo>
                  <a:lnTo>
                    <a:pt x="25" y="65"/>
                  </a:lnTo>
                  <a:lnTo>
                    <a:pt x="24" y="62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31" y="62"/>
                  </a:lnTo>
                  <a:lnTo>
                    <a:pt x="33" y="63"/>
                  </a:lnTo>
                  <a:lnTo>
                    <a:pt x="35" y="64"/>
                  </a:lnTo>
                  <a:lnTo>
                    <a:pt x="37" y="65"/>
                  </a:lnTo>
                  <a:lnTo>
                    <a:pt x="39" y="66"/>
                  </a:lnTo>
                  <a:lnTo>
                    <a:pt x="40" y="67"/>
                  </a:lnTo>
                  <a:lnTo>
                    <a:pt x="43" y="68"/>
                  </a:lnTo>
                  <a:lnTo>
                    <a:pt x="45" y="69"/>
                  </a:lnTo>
                  <a:lnTo>
                    <a:pt x="47" y="69"/>
                  </a:lnTo>
                  <a:lnTo>
                    <a:pt x="49" y="70"/>
                  </a:lnTo>
                  <a:lnTo>
                    <a:pt x="51" y="71"/>
                  </a:lnTo>
                  <a:lnTo>
                    <a:pt x="51" y="71"/>
                  </a:lnTo>
                  <a:close/>
                </a:path>
              </a:pathLst>
            </a:custGeom>
            <a:solidFill>
              <a:srgbClr val="CC00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9" name="Freeform 60"/>
            <p:cNvSpPr>
              <a:spLocks/>
            </p:cNvSpPr>
            <p:nvPr/>
          </p:nvSpPr>
          <p:spPr bwMode="auto">
            <a:xfrm>
              <a:off x="1286" y="1120"/>
              <a:ext cx="79" cy="70"/>
            </a:xfrm>
            <a:custGeom>
              <a:avLst/>
              <a:gdLst/>
              <a:ahLst/>
              <a:cxnLst>
                <a:cxn ang="0">
                  <a:pos x="32" y="18"/>
                </a:cxn>
                <a:cxn ang="0">
                  <a:pos x="38" y="12"/>
                </a:cxn>
                <a:cxn ang="0">
                  <a:pos x="43" y="6"/>
                </a:cxn>
                <a:cxn ang="0">
                  <a:pos x="51" y="0"/>
                </a:cxn>
                <a:cxn ang="0">
                  <a:pos x="55" y="2"/>
                </a:cxn>
                <a:cxn ang="0">
                  <a:pos x="53" y="10"/>
                </a:cxn>
                <a:cxn ang="0">
                  <a:pos x="53" y="17"/>
                </a:cxn>
                <a:cxn ang="0">
                  <a:pos x="55" y="25"/>
                </a:cxn>
                <a:cxn ang="0">
                  <a:pos x="64" y="25"/>
                </a:cxn>
                <a:cxn ang="0">
                  <a:pos x="71" y="23"/>
                </a:cxn>
                <a:cxn ang="0">
                  <a:pos x="68" y="27"/>
                </a:cxn>
                <a:cxn ang="0">
                  <a:pos x="58" y="35"/>
                </a:cxn>
                <a:cxn ang="0">
                  <a:pos x="53" y="41"/>
                </a:cxn>
                <a:cxn ang="0">
                  <a:pos x="57" y="43"/>
                </a:cxn>
                <a:cxn ang="0">
                  <a:pos x="62" y="44"/>
                </a:cxn>
                <a:cxn ang="0">
                  <a:pos x="69" y="44"/>
                </a:cxn>
                <a:cxn ang="0">
                  <a:pos x="78" y="48"/>
                </a:cxn>
                <a:cxn ang="0">
                  <a:pos x="79" y="56"/>
                </a:cxn>
                <a:cxn ang="0">
                  <a:pos x="73" y="64"/>
                </a:cxn>
                <a:cxn ang="0">
                  <a:pos x="65" y="65"/>
                </a:cxn>
                <a:cxn ang="0">
                  <a:pos x="59" y="58"/>
                </a:cxn>
                <a:cxn ang="0">
                  <a:pos x="52" y="52"/>
                </a:cxn>
                <a:cxn ang="0">
                  <a:pos x="49" y="56"/>
                </a:cxn>
                <a:cxn ang="0">
                  <a:pos x="46" y="65"/>
                </a:cxn>
                <a:cxn ang="0">
                  <a:pos x="43" y="70"/>
                </a:cxn>
                <a:cxn ang="0">
                  <a:pos x="39" y="65"/>
                </a:cxn>
                <a:cxn ang="0">
                  <a:pos x="36" y="59"/>
                </a:cxn>
                <a:cxn ang="0">
                  <a:pos x="32" y="54"/>
                </a:cxn>
                <a:cxn ang="0">
                  <a:pos x="26" y="48"/>
                </a:cxn>
                <a:cxn ang="0">
                  <a:pos x="19" y="52"/>
                </a:cxn>
                <a:cxn ang="0">
                  <a:pos x="11" y="60"/>
                </a:cxn>
                <a:cxn ang="0">
                  <a:pos x="4" y="63"/>
                </a:cxn>
                <a:cxn ang="0">
                  <a:pos x="0" y="56"/>
                </a:cxn>
                <a:cxn ang="0">
                  <a:pos x="2" y="45"/>
                </a:cxn>
                <a:cxn ang="0">
                  <a:pos x="11" y="40"/>
                </a:cxn>
                <a:cxn ang="0">
                  <a:pos x="17" y="40"/>
                </a:cxn>
                <a:cxn ang="0">
                  <a:pos x="23" y="40"/>
                </a:cxn>
                <a:cxn ang="0">
                  <a:pos x="28" y="40"/>
                </a:cxn>
                <a:cxn ang="0">
                  <a:pos x="23" y="37"/>
                </a:cxn>
                <a:cxn ang="0">
                  <a:pos x="18" y="33"/>
                </a:cxn>
                <a:cxn ang="0">
                  <a:pos x="10" y="29"/>
                </a:cxn>
                <a:cxn ang="0">
                  <a:pos x="3" y="24"/>
                </a:cxn>
                <a:cxn ang="0">
                  <a:pos x="3" y="22"/>
                </a:cxn>
                <a:cxn ang="0">
                  <a:pos x="9" y="23"/>
                </a:cxn>
                <a:cxn ang="0">
                  <a:pos x="15" y="25"/>
                </a:cxn>
                <a:cxn ang="0">
                  <a:pos x="21" y="26"/>
                </a:cxn>
                <a:cxn ang="0">
                  <a:pos x="26" y="27"/>
                </a:cxn>
                <a:cxn ang="0">
                  <a:pos x="30" y="25"/>
                </a:cxn>
                <a:cxn ang="0">
                  <a:pos x="29" y="20"/>
                </a:cxn>
              </a:cxnLst>
              <a:rect l="0" t="0" r="r" b="b"/>
              <a:pathLst>
                <a:path w="79" h="70">
                  <a:moveTo>
                    <a:pt x="29" y="20"/>
                  </a:moveTo>
                  <a:lnTo>
                    <a:pt x="30" y="20"/>
                  </a:lnTo>
                  <a:lnTo>
                    <a:pt x="32" y="18"/>
                  </a:lnTo>
                  <a:lnTo>
                    <a:pt x="33" y="16"/>
                  </a:lnTo>
                  <a:lnTo>
                    <a:pt x="35" y="14"/>
                  </a:lnTo>
                  <a:lnTo>
                    <a:pt x="38" y="12"/>
                  </a:lnTo>
                  <a:lnTo>
                    <a:pt x="40" y="10"/>
                  </a:ln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8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3" y="20"/>
                  </a:lnTo>
                  <a:lnTo>
                    <a:pt x="54" y="23"/>
                  </a:lnTo>
                  <a:lnTo>
                    <a:pt x="55" y="25"/>
                  </a:lnTo>
                  <a:lnTo>
                    <a:pt x="58" y="26"/>
                  </a:lnTo>
                  <a:lnTo>
                    <a:pt x="61" y="25"/>
                  </a:lnTo>
                  <a:lnTo>
                    <a:pt x="64" y="25"/>
                  </a:lnTo>
                  <a:lnTo>
                    <a:pt x="67" y="24"/>
                  </a:lnTo>
                  <a:lnTo>
                    <a:pt x="70" y="24"/>
                  </a:lnTo>
                  <a:lnTo>
                    <a:pt x="71" y="23"/>
                  </a:lnTo>
                  <a:lnTo>
                    <a:pt x="72" y="25"/>
                  </a:lnTo>
                  <a:lnTo>
                    <a:pt x="71" y="25"/>
                  </a:lnTo>
                  <a:lnTo>
                    <a:pt x="68" y="27"/>
                  </a:lnTo>
                  <a:lnTo>
                    <a:pt x="65" y="30"/>
                  </a:lnTo>
                  <a:lnTo>
                    <a:pt x="61" y="33"/>
                  </a:lnTo>
                  <a:lnTo>
                    <a:pt x="58" y="35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3" y="41"/>
                  </a:lnTo>
                  <a:lnTo>
                    <a:pt x="53" y="42"/>
                  </a:lnTo>
                  <a:lnTo>
                    <a:pt x="56" y="43"/>
                  </a:lnTo>
                  <a:lnTo>
                    <a:pt x="57" y="43"/>
                  </a:lnTo>
                  <a:lnTo>
                    <a:pt x="59" y="44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4" y="44"/>
                  </a:lnTo>
                  <a:lnTo>
                    <a:pt x="67" y="44"/>
                  </a:lnTo>
                  <a:lnTo>
                    <a:pt x="69" y="44"/>
                  </a:lnTo>
                  <a:lnTo>
                    <a:pt x="71" y="45"/>
                  </a:lnTo>
                  <a:lnTo>
                    <a:pt x="75" y="46"/>
                  </a:lnTo>
                  <a:lnTo>
                    <a:pt x="78" y="48"/>
                  </a:lnTo>
                  <a:lnTo>
                    <a:pt x="79" y="50"/>
                  </a:lnTo>
                  <a:lnTo>
                    <a:pt x="79" y="53"/>
                  </a:lnTo>
                  <a:lnTo>
                    <a:pt x="79" y="56"/>
                  </a:lnTo>
                  <a:lnTo>
                    <a:pt x="77" y="59"/>
                  </a:lnTo>
                  <a:lnTo>
                    <a:pt x="75" y="61"/>
                  </a:lnTo>
                  <a:lnTo>
                    <a:pt x="73" y="64"/>
                  </a:lnTo>
                  <a:lnTo>
                    <a:pt x="70" y="66"/>
                  </a:lnTo>
                  <a:lnTo>
                    <a:pt x="68" y="66"/>
                  </a:lnTo>
                  <a:lnTo>
                    <a:pt x="65" y="65"/>
                  </a:lnTo>
                  <a:lnTo>
                    <a:pt x="62" y="63"/>
                  </a:lnTo>
                  <a:lnTo>
                    <a:pt x="60" y="60"/>
                  </a:lnTo>
                  <a:lnTo>
                    <a:pt x="59" y="58"/>
                  </a:lnTo>
                  <a:lnTo>
                    <a:pt x="56" y="55"/>
                  </a:lnTo>
                  <a:lnTo>
                    <a:pt x="54" y="53"/>
                  </a:lnTo>
                  <a:lnTo>
                    <a:pt x="52" y="52"/>
                  </a:lnTo>
                  <a:lnTo>
                    <a:pt x="51" y="52"/>
                  </a:lnTo>
                  <a:lnTo>
                    <a:pt x="50" y="53"/>
                  </a:lnTo>
                  <a:lnTo>
                    <a:pt x="49" y="56"/>
                  </a:lnTo>
                  <a:lnTo>
                    <a:pt x="48" y="58"/>
                  </a:lnTo>
                  <a:lnTo>
                    <a:pt x="47" y="62"/>
                  </a:lnTo>
                  <a:lnTo>
                    <a:pt x="46" y="65"/>
                  </a:lnTo>
                  <a:lnTo>
                    <a:pt x="45" y="68"/>
                  </a:lnTo>
                  <a:lnTo>
                    <a:pt x="44" y="70"/>
                  </a:lnTo>
                  <a:lnTo>
                    <a:pt x="43" y="70"/>
                  </a:lnTo>
                  <a:lnTo>
                    <a:pt x="41" y="69"/>
                  </a:lnTo>
                  <a:lnTo>
                    <a:pt x="40" y="67"/>
                  </a:lnTo>
                  <a:lnTo>
                    <a:pt x="39" y="65"/>
                  </a:lnTo>
                  <a:lnTo>
                    <a:pt x="38" y="63"/>
                  </a:lnTo>
                  <a:lnTo>
                    <a:pt x="37" y="61"/>
                  </a:lnTo>
                  <a:lnTo>
                    <a:pt x="36" y="59"/>
                  </a:lnTo>
                  <a:lnTo>
                    <a:pt x="35" y="58"/>
                  </a:lnTo>
                  <a:lnTo>
                    <a:pt x="33" y="56"/>
                  </a:lnTo>
                  <a:lnTo>
                    <a:pt x="32" y="54"/>
                  </a:lnTo>
                  <a:lnTo>
                    <a:pt x="31" y="52"/>
                  </a:lnTo>
                  <a:lnTo>
                    <a:pt x="28" y="49"/>
                  </a:lnTo>
                  <a:lnTo>
                    <a:pt x="26" y="48"/>
                  </a:lnTo>
                  <a:lnTo>
                    <a:pt x="23" y="48"/>
                  </a:lnTo>
                  <a:lnTo>
                    <a:pt x="21" y="50"/>
                  </a:lnTo>
                  <a:lnTo>
                    <a:pt x="19" y="52"/>
                  </a:lnTo>
                  <a:lnTo>
                    <a:pt x="16" y="55"/>
                  </a:lnTo>
                  <a:lnTo>
                    <a:pt x="13" y="58"/>
                  </a:lnTo>
                  <a:lnTo>
                    <a:pt x="11" y="60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3"/>
                  </a:lnTo>
                  <a:lnTo>
                    <a:pt x="2" y="61"/>
                  </a:lnTo>
                  <a:lnTo>
                    <a:pt x="1" y="58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1" y="48"/>
                  </a:lnTo>
                  <a:lnTo>
                    <a:pt x="2" y="45"/>
                  </a:lnTo>
                  <a:lnTo>
                    <a:pt x="4" y="43"/>
                  </a:lnTo>
                  <a:lnTo>
                    <a:pt x="6" y="41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5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1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29" y="40"/>
                  </a:lnTo>
                  <a:lnTo>
                    <a:pt x="27" y="39"/>
                  </a:lnTo>
                  <a:lnTo>
                    <a:pt x="23" y="37"/>
                  </a:lnTo>
                  <a:lnTo>
                    <a:pt x="21" y="36"/>
                  </a:lnTo>
                  <a:lnTo>
                    <a:pt x="20" y="35"/>
                  </a:lnTo>
                  <a:lnTo>
                    <a:pt x="18" y="33"/>
                  </a:lnTo>
                  <a:lnTo>
                    <a:pt x="15" y="32"/>
                  </a:lnTo>
                  <a:lnTo>
                    <a:pt x="13" y="30"/>
                  </a:lnTo>
                  <a:lnTo>
                    <a:pt x="10" y="29"/>
                  </a:lnTo>
                  <a:lnTo>
                    <a:pt x="8" y="27"/>
                  </a:lnTo>
                  <a:lnTo>
                    <a:pt x="6" y="26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22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9" y="23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3" y="26"/>
                  </a:lnTo>
                  <a:lnTo>
                    <a:pt x="24" y="27"/>
                  </a:lnTo>
                  <a:lnTo>
                    <a:pt x="26" y="27"/>
                  </a:lnTo>
                  <a:lnTo>
                    <a:pt x="28" y="26"/>
                  </a:lnTo>
                  <a:lnTo>
                    <a:pt x="30" y="26"/>
                  </a:lnTo>
                  <a:lnTo>
                    <a:pt x="30" y="25"/>
                  </a:lnTo>
                  <a:lnTo>
                    <a:pt x="30" y="24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FAAD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0" name="Freeform 61"/>
            <p:cNvSpPr>
              <a:spLocks/>
            </p:cNvSpPr>
            <p:nvPr/>
          </p:nvSpPr>
          <p:spPr bwMode="auto">
            <a:xfrm>
              <a:off x="1216" y="696"/>
              <a:ext cx="72" cy="332"/>
            </a:xfrm>
            <a:custGeom>
              <a:avLst/>
              <a:gdLst/>
              <a:ahLst/>
              <a:cxnLst>
                <a:cxn ang="0">
                  <a:pos x="71" y="330"/>
                </a:cxn>
                <a:cxn ang="0">
                  <a:pos x="68" y="323"/>
                </a:cxn>
                <a:cxn ang="0">
                  <a:pos x="66" y="315"/>
                </a:cxn>
                <a:cxn ang="0">
                  <a:pos x="63" y="307"/>
                </a:cxn>
                <a:cxn ang="0">
                  <a:pos x="59" y="297"/>
                </a:cxn>
                <a:cxn ang="0">
                  <a:pos x="55" y="285"/>
                </a:cxn>
                <a:cxn ang="0">
                  <a:pos x="52" y="273"/>
                </a:cxn>
                <a:cxn ang="0">
                  <a:pos x="48" y="259"/>
                </a:cxn>
                <a:cxn ang="0">
                  <a:pos x="44" y="245"/>
                </a:cxn>
                <a:cxn ang="0">
                  <a:pos x="39" y="230"/>
                </a:cxn>
                <a:cxn ang="0">
                  <a:pos x="35" y="214"/>
                </a:cxn>
                <a:cxn ang="0">
                  <a:pos x="30" y="198"/>
                </a:cxn>
                <a:cxn ang="0">
                  <a:pos x="26" y="182"/>
                </a:cxn>
                <a:cxn ang="0">
                  <a:pos x="22" y="166"/>
                </a:cxn>
                <a:cxn ang="0">
                  <a:pos x="18" y="150"/>
                </a:cxn>
                <a:cxn ang="0">
                  <a:pos x="14" y="133"/>
                </a:cxn>
                <a:cxn ang="0">
                  <a:pos x="11" y="117"/>
                </a:cxn>
                <a:cxn ang="0">
                  <a:pos x="8" y="102"/>
                </a:cxn>
                <a:cxn ang="0">
                  <a:pos x="6" y="88"/>
                </a:cxn>
                <a:cxn ang="0">
                  <a:pos x="3" y="74"/>
                </a:cxn>
                <a:cxn ang="0">
                  <a:pos x="2" y="62"/>
                </a:cxn>
                <a:cxn ang="0">
                  <a:pos x="1" y="51"/>
                </a:cxn>
                <a:cxn ang="0">
                  <a:pos x="0" y="40"/>
                </a:cxn>
                <a:cxn ang="0">
                  <a:pos x="0" y="32"/>
                </a:cxn>
                <a:cxn ang="0">
                  <a:pos x="1" y="23"/>
                </a:cxn>
                <a:cxn ang="0">
                  <a:pos x="2" y="16"/>
                </a:cxn>
                <a:cxn ang="0">
                  <a:pos x="4" y="11"/>
                </a:cxn>
                <a:cxn ang="0">
                  <a:pos x="8" y="3"/>
                </a:cxn>
                <a:cxn ang="0">
                  <a:pos x="13" y="0"/>
                </a:cxn>
                <a:cxn ang="0">
                  <a:pos x="18" y="1"/>
                </a:cxn>
                <a:cxn ang="0">
                  <a:pos x="25" y="7"/>
                </a:cxn>
                <a:cxn ang="0">
                  <a:pos x="29" y="12"/>
                </a:cxn>
                <a:cxn ang="0">
                  <a:pos x="32" y="18"/>
                </a:cxn>
                <a:cxn ang="0">
                  <a:pos x="35" y="25"/>
                </a:cxn>
                <a:cxn ang="0">
                  <a:pos x="38" y="34"/>
                </a:cxn>
                <a:cxn ang="0">
                  <a:pos x="41" y="43"/>
                </a:cxn>
                <a:cxn ang="0">
                  <a:pos x="44" y="55"/>
                </a:cxn>
                <a:cxn ang="0">
                  <a:pos x="47" y="67"/>
                </a:cxn>
                <a:cxn ang="0">
                  <a:pos x="50" y="79"/>
                </a:cxn>
                <a:cxn ang="0">
                  <a:pos x="52" y="94"/>
                </a:cxn>
                <a:cxn ang="0">
                  <a:pos x="54" y="109"/>
                </a:cxn>
                <a:cxn ang="0">
                  <a:pos x="56" y="125"/>
                </a:cxn>
                <a:cxn ang="0">
                  <a:pos x="59" y="142"/>
                </a:cxn>
                <a:cxn ang="0">
                  <a:pos x="60" y="158"/>
                </a:cxn>
                <a:cxn ang="0">
                  <a:pos x="62" y="175"/>
                </a:cxn>
                <a:cxn ang="0">
                  <a:pos x="64" y="191"/>
                </a:cxn>
                <a:cxn ang="0">
                  <a:pos x="65" y="209"/>
                </a:cxn>
                <a:cxn ang="0">
                  <a:pos x="66" y="225"/>
                </a:cxn>
                <a:cxn ang="0">
                  <a:pos x="67" y="240"/>
                </a:cxn>
                <a:cxn ang="0">
                  <a:pos x="68" y="255"/>
                </a:cxn>
                <a:cxn ang="0">
                  <a:pos x="69" y="269"/>
                </a:cxn>
                <a:cxn ang="0">
                  <a:pos x="70" y="283"/>
                </a:cxn>
                <a:cxn ang="0">
                  <a:pos x="70" y="295"/>
                </a:cxn>
                <a:cxn ang="0">
                  <a:pos x="71" y="306"/>
                </a:cxn>
                <a:cxn ang="0">
                  <a:pos x="71" y="315"/>
                </a:cxn>
                <a:cxn ang="0">
                  <a:pos x="71" y="322"/>
                </a:cxn>
                <a:cxn ang="0">
                  <a:pos x="71" y="330"/>
                </a:cxn>
                <a:cxn ang="0">
                  <a:pos x="72" y="332"/>
                </a:cxn>
              </a:cxnLst>
              <a:rect l="0" t="0" r="r" b="b"/>
              <a:pathLst>
                <a:path w="72" h="332">
                  <a:moveTo>
                    <a:pt x="72" y="332"/>
                  </a:moveTo>
                  <a:lnTo>
                    <a:pt x="71" y="331"/>
                  </a:lnTo>
                  <a:lnTo>
                    <a:pt x="71" y="330"/>
                  </a:lnTo>
                  <a:lnTo>
                    <a:pt x="70" y="327"/>
                  </a:lnTo>
                  <a:lnTo>
                    <a:pt x="69" y="325"/>
                  </a:lnTo>
                  <a:lnTo>
                    <a:pt x="68" y="323"/>
                  </a:lnTo>
                  <a:lnTo>
                    <a:pt x="67" y="320"/>
                  </a:lnTo>
                  <a:lnTo>
                    <a:pt x="67" y="318"/>
                  </a:lnTo>
                  <a:lnTo>
                    <a:pt x="66" y="315"/>
                  </a:lnTo>
                  <a:lnTo>
                    <a:pt x="65" y="312"/>
                  </a:lnTo>
                  <a:lnTo>
                    <a:pt x="64" y="310"/>
                  </a:lnTo>
                  <a:lnTo>
                    <a:pt x="63" y="307"/>
                  </a:lnTo>
                  <a:lnTo>
                    <a:pt x="62" y="304"/>
                  </a:lnTo>
                  <a:lnTo>
                    <a:pt x="61" y="300"/>
                  </a:lnTo>
                  <a:lnTo>
                    <a:pt x="59" y="297"/>
                  </a:lnTo>
                  <a:lnTo>
                    <a:pt x="58" y="293"/>
                  </a:lnTo>
                  <a:lnTo>
                    <a:pt x="57" y="289"/>
                  </a:lnTo>
                  <a:lnTo>
                    <a:pt x="55" y="285"/>
                  </a:lnTo>
                  <a:lnTo>
                    <a:pt x="54" y="281"/>
                  </a:lnTo>
                  <a:lnTo>
                    <a:pt x="53" y="277"/>
                  </a:lnTo>
                  <a:lnTo>
                    <a:pt x="52" y="273"/>
                  </a:lnTo>
                  <a:lnTo>
                    <a:pt x="51" y="269"/>
                  </a:lnTo>
                  <a:lnTo>
                    <a:pt x="50" y="264"/>
                  </a:lnTo>
                  <a:lnTo>
                    <a:pt x="48" y="259"/>
                  </a:lnTo>
                  <a:lnTo>
                    <a:pt x="47" y="255"/>
                  </a:lnTo>
                  <a:lnTo>
                    <a:pt x="45" y="249"/>
                  </a:lnTo>
                  <a:lnTo>
                    <a:pt x="44" y="245"/>
                  </a:lnTo>
                  <a:lnTo>
                    <a:pt x="42" y="240"/>
                  </a:lnTo>
                  <a:lnTo>
                    <a:pt x="41" y="235"/>
                  </a:lnTo>
                  <a:lnTo>
                    <a:pt x="39" y="230"/>
                  </a:lnTo>
                  <a:lnTo>
                    <a:pt x="38" y="225"/>
                  </a:lnTo>
                  <a:lnTo>
                    <a:pt x="36" y="219"/>
                  </a:lnTo>
                  <a:lnTo>
                    <a:pt x="35" y="214"/>
                  </a:lnTo>
                  <a:lnTo>
                    <a:pt x="33" y="209"/>
                  </a:lnTo>
                  <a:lnTo>
                    <a:pt x="32" y="204"/>
                  </a:lnTo>
                  <a:lnTo>
                    <a:pt x="30" y="198"/>
                  </a:lnTo>
                  <a:lnTo>
                    <a:pt x="29" y="192"/>
                  </a:lnTo>
                  <a:lnTo>
                    <a:pt x="27" y="187"/>
                  </a:lnTo>
                  <a:lnTo>
                    <a:pt x="26" y="182"/>
                  </a:lnTo>
                  <a:lnTo>
                    <a:pt x="25" y="176"/>
                  </a:lnTo>
                  <a:lnTo>
                    <a:pt x="23" y="171"/>
                  </a:lnTo>
                  <a:lnTo>
                    <a:pt x="22" y="166"/>
                  </a:lnTo>
                  <a:lnTo>
                    <a:pt x="20" y="160"/>
                  </a:lnTo>
                  <a:lnTo>
                    <a:pt x="19" y="154"/>
                  </a:lnTo>
                  <a:lnTo>
                    <a:pt x="18" y="150"/>
                  </a:lnTo>
                  <a:lnTo>
                    <a:pt x="17" y="144"/>
                  </a:lnTo>
                  <a:lnTo>
                    <a:pt x="15" y="138"/>
                  </a:lnTo>
                  <a:lnTo>
                    <a:pt x="14" y="133"/>
                  </a:lnTo>
                  <a:lnTo>
                    <a:pt x="13" y="128"/>
                  </a:lnTo>
                  <a:lnTo>
                    <a:pt x="12" y="122"/>
                  </a:lnTo>
                  <a:lnTo>
                    <a:pt x="11" y="117"/>
                  </a:lnTo>
                  <a:lnTo>
                    <a:pt x="10" y="113"/>
                  </a:lnTo>
                  <a:lnTo>
                    <a:pt x="9" y="108"/>
                  </a:lnTo>
                  <a:lnTo>
                    <a:pt x="8" y="102"/>
                  </a:lnTo>
                  <a:lnTo>
                    <a:pt x="7" y="97"/>
                  </a:lnTo>
                  <a:lnTo>
                    <a:pt x="6" y="93"/>
                  </a:lnTo>
                  <a:lnTo>
                    <a:pt x="6" y="88"/>
                  </a:lnTo>
                  <a:lnTo>
                    <a:pt x="5" y="83"/>
                  </a:lnTo>
                  <a:lnTo>
                    <a:pt x="4" y="78"/>
                  </a:lnTo>
                  <a:lnTo>
                    <a:pt x="3" y="74"/>
                  </a:lnTo>
                  <a:lnTo>
                    <a:pt x="3" y="71"/>
                  </a:lnTo>
                  <a:lnTo>
                    <a:pt x="2" y="66"/>
                  </a:lnTo>
                  <a:lnTo>
                    <a:pt x="2" y="62"/>
                  </a:lnTo>
                  <a:lnTo>
                    <a:pt x="1" y="58"/>
                  </a:lnTo>
                  <a:lnTo>
                    <a:pt x="1" y="55"/>
                  </a:lnTo>
                  <a:lnTo>
                    <a:pt x="1" y="51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1" y="26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4" y="11"/>
                  </a:lnTo>
                  <a:lnTo>
                    <a:pt x="5" y="8"/>
                  </a:lnTo>
                  <a:lnTo>
                    <a:pt x="6" y="5"/>
                  </a:lnTo>
                  <a:lnTo>
                    <a:pt x="8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3"/>
                  </a:lnTo>
                  <a:lnTo>
                    <a:pt x="23" y="4"/>
                  </a:lnTo>
                  <a:lnTo>
                    <a:pt x="25" y="7"/>
                  </a:lnTo>
                  <a:lnTo>
                    <a:pt x="26" y="9"/>
                  </a:lnTo>
                  <a:lnTo>
                    <a:pt x="27" y="11"/>
                  </a:lnTo>
                  <a:lnTo>
                    <a:pt x="29" y="12"/>
                  </a:lnTo>
                  <a:lnTo>
                    <a:pt x="30" y="15"/>
                  </a:lnTo>
                  <a:lnTo>
                    <a:pt x="31" y="16"/>
                  </a:lnTo>
                  <a:lnTo>
                    <a:pt x="32" y="18"/>
                  </a:lnTo>
                  <a:lnTo>
                    <a:pt x="33" y="20"/>
                  </a:lnTo>
                  <a:lnTo>
                    <a:pt x="34" y="23"/>
                  </a:lnTo>
                  <a:lnTo>
                    <a:pt x="35" y="25"/>
                  </a:lnTo>
                  <a:lnTo>
                    <a:pt x="36" y="28"/>
                  </a:lnTo>
                  <a:lnTo>
                    <a:pt x="37" y="31"/>
                  </a:lnTo>
                  <a:lnTo>
                    <a:pt x="38" y="34"/>
                  </a:lnTo>
                  <a:lnTo>
                    <a:pt x="39" y="36"/>
                  </a:lnTo>
                  <a:lnTo>
                    <a:pt x="40" y="40"/>
                  </a:lnTo>
                  <a:lnTo>
                    <a:pt x="41" y="43"/>
                  </a:lnTo>
                  <a:lnTo>
                    <a:pt x="42" y="47"/>
                  </a:lnTo>
                  <a:lnTo>
                    <a:pt x="43" y="51"/>
                  </a:lnTo>
                  <a:lnTo>
                    <a:pt x="44" y="55"/>
                  </a:lnTo>
                  <a:lnTo>
                    <a:pt x="46" y="58"/>
                  </a:lnTo>
                  <a:lnTo>
                    <a:pt x="47" y="62"/>
                  </a:lnTo>
                  <a:lnTo>
                    <a:pt x="47" y="67"/>
                  </a:lnTo>
                  <a:lnTo>
                    <a:pt x="48" y="71"/>
                  </a:lnTo>
                  <a:lnTo>
                    <a:pt x="49" y="75"/>
                  </a:lnTo>
                  <a:lnTo>
                    <a:pt x="50" y="79"/>
                  </a:lnTo>
                  <a:lnTo>
                    <a:pt x="51" y="84"/>
                  </a:lnTo>
                  <a:lnTo>
                    <a:pt x="52" y="89"/>
                  </a:lnTo>
                  <a:lnTo>
                    <a:pt x="52" y="94"/>
                  </a:lnTo>
                  <a:lnTo>
                    <a:pt x="53" y="99"/>
                  </a:lnTo>
                  <a:lnTo>
                    <a:pt x="53" y="104"/>
                  </a:lnTo>
                  <a:lnTo>
                    <a:pt x="54" y="109"/>
                  </a:lnTo>
                  <a:lnTo>
                    <a:pt x="55" y="114"/>
                  </a:lnTo>
                  <a:lnTo>
                    <a:pt x="56" y="119"/>
                  </a:lnTo>
                  <a:lnTo>
                    <a:pt x="56" y="125"/>
                  </a:lnTo>
                  <a:lnTo>
                    <a:pt x="57" y="131"/>
                  </a:lnTo>
                  <a:lnTo>
                    <a:pt x="58" y="136"/>
                  </a:lnTo>
                  <a:lnTo>
                    <a:pt x="59" y="142"/>
                  </a:lnTo>
                  <a:lnTo>
                    <a:pt x="59" y="147"/>
                  </a:lnTo>
                  <a:lnTo>
                    <a:pt x="60" y="152"/>
                  </a:lnTo>
                  <a:lnTo>
                    <a:pt x="60" y="158"/>
                  </a:lnTo>
                  <a:lnTo>
                    <a:pt x="61" y="164"/>
                  </a:lnTo>
                  <a:lnTo>
                    <a:pt x="61" y="169"/>
                  </a:lnTo>
                  <a:lnTo>
                    <a:pt x="62" y="175"/>
                  </a:lnTo>
                  <a:lnTo>
                    <a:pt x="62" y="180"/>
                  </a:lnTo>
                  <a:lnTo>
                    <a:pt x="63" y="187"/>
                  </a:lnTo>
                  <a:lnTo>
                    <a:pt x="64" y="191"/>
                  </a:lnTo>
                  <a:lnTo>
                    <a:pt x="64" y="197"/>
                  </a:lnTo>
                  <a:lnTo>
                    <a:pt x="64" y="203"/>
                  </a:lnTo>
                  <a:lnTo>
                    <a:pt x="65" y="209"/>
                  </a:lnTo>
                  <a:lnTo>
                    <a:pt x="65" y="214"/>
                  </a:lnTo>
                  <a:lnTo>
                    <a:pt x="66" y="219"/>
                  </a:lnTo>
                  <a:lnTo>
                    <a:pt x="66" y="225"/>
                  </a:lnTo>
                  <a:lnTo>
                    <a:pt x="67" y="230"/>
                  </a:lnTo>
                  <a:lnTo>
                    <a:pt x="67" y="235"/>
                  </a:lnTo>
                  <a:lnTo>
                    <a:pt x="67" y="240"/>
                  </a:lnTo>
                  <a:lnTo>
                    <a:pt x="68" y="245"/>
                  </a:lnTo>
                  <a:lnTo>
                    <a:pt x="68" y="250"/>
                  </a:lnTo>
                  <a:lnTo>
                    <a:pt x="68" y="255"/>
                  </a:lnTo>
                  <a:lnTo>
                    <a:pt x="68" y="260"/>
                  </a:lnTo>
                  <a:lnTo>
                    <a:pt x="69" y="265"/>
                  </a:lnTo>
                  <a:lnTo>
                    <a:pt x="69" y="269"/>
                  </a:lnTo>
                  <a:lnTo>
                    <a:pt x="69" y="274"/>
                  </a:lnTo>
                  <a:lnTo>
                    <a:pt x="69" y="279"/>
                  </a:lnTo>
                  <a:lnTo>
                    <a:pt x="70" y="283"/>
                  </a:lnTo>
                  <a:lnTo>
                    <a:pt x="70" y="288"/>
                  </a:lnTo>
                  <a:lnTo>
                    <a:pt x="70" y="291"/>
                  </a:lnTo>
                  <a:lnTo>
                    <a:pt x="70" y="295"/>
                  </a:lnTo>
                  <a:lnTo>
                    <a:pt x="70" y="299"/>
                  </a:lnTo>
                  <a:lnTo>
                    <a:pt x="71" y="303"/>
                  </a:lnTo>
                  <a:lnTo>
                    <a:pt x="71" y="306"/>
                  </a:lnTo>
                  <a:lnTo>
                    <a:pt x="71" y="308"/>
                  </a:lnTo>
                  <a:lnTo>
                    <a:pt x="71" y="311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1" y="320"/>
                  </a:lnTo>
                  <a:lnTo>
                    <a:pt x="71" y="322"/>
                  </a:lnTo>
                  <a:lnTo>
                    <a:pt x="71" y="325"/>
                  </a:lnTo>
                  <a:lnTo>
                    <a:pt x="71" y="327"/>
                  </a:lnTo>
                  <a:lnTo>
                    <a:pt x="71" y="330"/>
                  </a:lnTo>
                  <a:lnTo>
                    <a:pt x="71" y="331"/>
                  </a:lnTo>
                  <a:lnTo>
                    <a:pt x="72" y="332"/>
                  </a:lnTo>
                  <a:lnTo>
                    <a:pt x="72" y="332"/>
                  </a:lnTo>
                  <a:close/>
                </a:path>
              </a:pathLst>
            </a:custGeom>
            <a:solidFill>
              <a:srgbClr val="FF54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41" name="Group 1440"/>
          <p:cNvGrpSpPr/>
          <p:nvPr/>
        </p:nvGrpSpPr>
        <p:grpSpPr>
          <a:xfrm>
            <a:off x="6556375" y="1143000"/>
            <a:ext cx="1216025" cy="1209675"/>
            <a:chOff x="5038725" y="803275"/>
            <a:chExt cx="1216025" cy="1209675"/>
          </a:xfrm>
        </p:grpSpPr>
        <p:sp>
          <p:nvSpPr>
            <p:cNvPr id="1442" name="Freeform 368"/>
            <p:cNvSpPr>
              <a:spLocks/>
            </p:cNvSpPr>
            <p:nvPr/>
          </p:nvSpPr>
          <p:spPr bwMode="auto">
            <a:xfrm>
              <a:off x="5054600" y="803275"/>
              <a:ext cx="1190625" cy="1209675"/>
            </a:xfrm>
            <a:custGeom>
              <a:avLst/>
              <a:gdLst/>
              <a:ahLst/>
              <a:cxnLst>
                <a:cxn ang="0">
                  <a:pos x="414" y="2"/>
                </a:cxn>
                <a:cxn ang="0">
                  <a:pos x="468" y="12"/>
                </a:cxn>
                <a:cxn ang="0">
                  <a:pos x="520" y="30"/>
                </a:cxn>
                <a:cxn ang="0">
                  <a:pos x="570" y="56"/>
                </a:cxn>
                <a:cxn ang="0">
                  <a:pos x="614" y="88"/>
                </a:cxn>
                <a:cxn ang="0">
                  <a:pos x="652" y="126"/>
                </a:cxn>
                <a:cxn ang="0">
                  <a:pos x="686" y="168"/>
                </a:cxn>
                <a:cxn ang="0">
                  <a:pos x="712" y="216"/>
                </a:cxn>
                <a:cxn ang="0">
                  <a:pos x="732" y="268"/>
                </a:cxn>
                <a:cxn ang="0">
                  <a:pos x="746" y="324"/>
                </a:cxn>
                <a:cxn ang="0">
                  <a:pos x="750" y="382"/>
                </a:cxn>
                <a:cxn ang="0">
                  <a:pos x="746" y="440"/>
                </a:cxn>
                <a:cxn ang="0">
                  <a:pos x="732" y="494"/>
                </a:cxn>
                <a:cxn ang="0">
                  <a:pos x="712" y="546"/>
                </a:cxn>
                <a:cxn ang="0">
                  <a:pos x="686" y="594"/>
                </a:cxn>
                <a:cxn ang="0">
                  <a:pos x="652" y="638"/>
                </a:cxn>
                <a:cxn ang="0">
                  <a:pos x="614" y="676"/>
                </a:cxn>
                <a:cxn ang="0">
                  <a:pos x="570" y="708"/>
                </a:cxn>
                <a:cxn ang="0">
                  <a:pos x="520" y="732"/>
                </a:cxn>
                <a:cxn ang="0">
                  <a:pos x="468" y="750"/>
                </a:cxn>
                <a:cxn ang="0">
                  <a:pos x="414" y="760"/>
                </a:cxn>
                <a:cxn ang="0">
                  <a:pos x="356" y="762"/>
                </a:cxn>
                <a:cxn ang="0">
                  <a:pos x="300" y="754"/>
                </a:cxn>
                <a:cxn ang="0">
                  <a:pos x="246" y="740"/>
                </a:cxn>
                <a:cxn ang="0">
                  <a:pos x="196" y="716"/>
                </a:cxn>
                <a:cxn ang="0">
                  <a:pos x="150" y="686"/>
                </a:cxn>
                <a:cxn ang="0">
                  <a:pos x="110" y="650"/>
                </a:cxn>
                <a:cxn ang="0">
                  <a:pos x="74" y="610"/>
                </a:cxn>
                <a:cxn ang="0">
                  <a:pos x="46" y="564"/>
                </a:cxn>
                <a:cxn ang="0">
                  <a:pos x="24" y="512"/>
                </a:cxn>
                <a:cxn ang="0">
                  <a:pos x="8" y="458"/>
                </a:cxn>
                <a:cxn ang="0">
                  <a:pos x="0" y="402"/>
                </a:cxn>
                <a:cxn ang="0">
                  <a:pos x="2" y="342"/>
                </a:cxn>
                <a:cxn ang="0">
                  <a:pos x="12" y="286"/>
                </a:cxn>
                <a:cxn ang="0">
                  <a:pos x="30" y="234"/>
                </a:cxn>
                <a:cxn ang="0">
                  <a:pos x="54" y="184"/>
                </a:cxn>
                <a:cxn ang="0">
                  <a:pos x="86" y="140"/>
                </a:cxn>
                <a:cxn ang="0">
                  <a:pos x="124" y="100"/>
                </a:cxn>
                <a:cxn ang="0">
                  <a:pos x="166" y="66"/>
                </a:cxn>
                <a:cxn ang="0">
                  <a:pos x="212" y="38"/>
                </a:cxn>
                <a:cxn ang="0">
                  <a:pos x="264" y="18"/>
                </a:cxn>
                <a:cxn ang="0">
                  <a:pos x="318" y="6"/>
                </a:cxn>
                <a:cxn ang="0">
                  <a:pos x="374" y="0"/>
                </a:cxn>
              </a:cxnLst>
              <a:rect l="0" t="0" r="r" b="b"/>
              <a:pathLst>
                <a:path w="750" h="762">
                  <a:moveTo>
                    <a:pt x="374" y="0"/>
                  </a:moveTo>
                  <a:lnTo>
                    <a:pt x="394" y="2"/>
                  </a:lnTo>
                  <a:lnTo>
                    <a:pt x="414" y="2"/>
                  </a:lnTo>
                  <a:lnTo>
                    <a:pt x="432" y="6"/>
                  </a:lnTo>
                  <a:lnTo>
                    <a:pt x="450" y="8"/>
                  </a:lnTo>
                  <a:lnTo>
                    <a:pt x="468" y="12"/>
                  </a:lnTo>
                  <a:lnTo>
                    <a:pt x="486" y="18"/>
                  </a:lnTo>
                  <a:lnTo>
                    <a:pt x="504" y="24"/>
                  </a:lnTo>
                  <a:lnTo>
                    <a:pt x="520" y="30"/>
                  </a:lnTo>
                  <a:lnTo>
                    <a:pt x="538" y="38"/>
                  </a:lnTo>
                  <a:lnTo>
                    <a:pt x="554" y="46"/>
                  </a:lnTo>
                  <a:lnTo>
                    <a:pt x="570" y="56"/>
                  </a:lnTo>
                  <a:lnTo>
                    <a:pt x="584" y="66"/>
                  </a:lnTo>
                  <a:lnTo>
                    <a:pt x="600" y="76"/>
                  </a:lnTo>
                  <a:lnTo>
                    <a:pt x="614" y="88"/>
                  </a:lnTo>
                  <a:lnTo>
                    <a:pt x="626" y="100"/>
                  </a:lnTo>
                  <a:lnTo>
                    <a:pt x="640" y="112"/>
                  </a:lnTo>
                  <a:lnTo>
                    <a:pt x="652" y="126"/>
                  </a:lnTo>
                  <a:lnTo>
                    <a:pt x="664" y="140"/>
                  </a:lnTo>
                  <a:lnTo>
                    <a:pt x="676" y="154"/>
                  </a:lnTo>
                  <a:lnTo>
                    <a:pt x="686" y="168"/>
                  </a:lnTo>
                  <a:lnTo>
                    <a:pt x="696" y="184"/>
                  </a:lnTo>
                  <a:lnTo>
                    <a:pt x="704" y="200"/>
                  </a:lnTo>
                  <a:lnTo>
                    <a:pt x="712" y="216"/>
                  </a:lnTo>
                  <a:lnTo>
                    <a:pt x="720" y="234"/>
                  </a:lnTo>
                  <a:lnTo>
                    <a:pt x="726" y="250"/>
                  </a:lnTo>
                  <a:lnTo>
                    <a:pt x="732" y="268"/>
                  </a:lnTo>
                  <a:lnTo>
                    <a:pt x="738" y="286"/>
                  </a:lnTo>
                  <a:lnTo>
                    <a:pt x="742" y="304"/>
                  </a:lnTo>
                  <a:lnTo>
                    <a:pt x="746" y="324"/>
                  </a:lnTo>
                  <a:lnTo>
                    <a:pt x="748" y="342"/>
                  </a:lnTo>
                  <a:lnTo>
                    <a:pt x="750" y="362"/>
                  </a:lnTo>
                  <a:lnTo>
                    <a:pt x="750" y="382"/>
                  </a:lnTo>
                  <a:lnTo>
                    <a:pt x="750" y="402"/>
                  </a:lnTo>
                  <a:lnTo>
                    <a:pt x="748" y="420"/>
                  </a:lnTo>
                  <a:lnTo>
                    <a:pt x="746" y="440"/>
                  </a:lnTo>
                  <a:lnTo>
                    <a:pt x="742" y="458"/>
                  </a:lnTo>
                  <a:lnTo>
                    <a:pt x="738" y="476"/>
                  </a:lnTo>
                  <a:lnTo>
                    <a:pt x="732" y="494"/>
                  </a:lnTo>
                  <a:lnTo>
                    <a:pt x="726" y="512"/>
                  </a:lnTo>
                  <a:lnTo>
                    <a:pt x="720" y="530"/>
                  </a:lnTo>
                  <a:lnTo>
                    <a:pt x="712" y="546"/>
                  </a:lnTo>
                  <a:lnTo>
                    <a:pt x="704" y="564"/>
                  </a:lnTo>
                  <a:lnTo>
                    <a:pt x="696" y="578"/>
                  </a:lnTo>
                  <a:lnTo>
                    <a:pt x="686" y="594"/>
                  </a:lnTo>
                  <a:lnTo>
                    <a:pt x="676" y="610"/>
                  </a:lnTo>
                  <a:lnTo>
                    <a:pt x="664" y="624"/>
                  </a:lnTo>
                  <a:lnTo>
                    <a:pt x="652" y="638"/>
                  </a:lnTo>
                  <a:lnTo>
                    <a:pt x="640" y="650"/>
                  </a:lnTo>
                  <a:lnTo>
                    <a:pt x="626" y="664"/>
                  </a:lnTo>
                  <a:lnTo>
                    <a:pt x="614" y="676"/>
                  </a:lnTo>
                  <a:lnTo>
                    <a:pt x="600" y="686"/>
                  </a:lnTo>
                  <a:lnTo>
                    <a:pt x="584" y="698"/>
                  </a:lnTo>
                  <a:lnTo>
                    <a:pt x="570" y="708"/>
                  </a:lnTo>
                  <a:lnTo>
                    <a:pt x="554" y="716"/>
                  </a:lnTo>
                  <a:lnTo>
                    <a:pt x="538" y="724"/>
                  </a:lnTo>
                  <a:lnTo>
                    <a:pt x="520" y="732"/>
                  </a:lnTo>
                  <a:lnTo>
                    <a:pt x="504" y="740"/>
                  </a:lnTo>
                  <a:lnTo>
                    <a:pt x="486" y="746"/>
                  </a:lnTo>
                  <a:lnTo>
                    <a:pt x="468" y="750"/>
                  </a:lnTo>
                  <a:lnTo>
                    <a:pt x="450" y="754"/>
                  </a:lnTo>
                  <a:lnTo>
                    <a:pt x="432" y="758"/>
                  </a:lnTo>
                  <a:lnTo>
                    <a:pt x="414" y="760"/>
                  </a:lnTo>
                  <a:lnTo>
                    <a:pt x="394" y="762"/>
                  </a:lnTo>
                  <a:lnTo>
                    <a:pt x="374" y="762"/>
                  </a:lnTo>
                  <a:lnTo>
                    <a:pt x="356" y="762"/>
                  </a:lnTo>
                  <a:lnTo>
                    <a:pt x="336" y="760"/>
                  </a:lnTo>
                  <a:lnTo>
                    <a:pt x="318" y="758"/>
                  </a:lnTo>
                  <a:lnTo>
                    <a:pt x="300" y="754"/>
                  </a:lnTo>
                  <a:lnTo>
                    <a:pt x="282" y="750"/>
                  </a:lnTo>
                  <a:lnTo>
                    <a:pt x="264" y="746"/>
                  </a:lnTo>
                  <a:lnTo>
                    <a:pt x="246" y="740"/>
                  </a:lnTo>
                  <a:lnTo>
                    <a:pt x="230" y="732"/>
                  </a:lnTo>
                  <a:lnTo>
                    <a:pt x="212" y="724"/>
                  </a:lnTo>
                  <a:lnTo>
                    <a:pt x="196" y="716"/>
                  </a:lnTo>
                  <a:lnTo>
                    <a:pt x="180" y="708"/>
                  </a:lnTo>
                  <a:lnTo>
                    <a:pt x="166" y="698"/>
                  </a:lnTo>
                  <a:lnTo>
                    <a:pt x="150" y="686"/>
                  </a:lnTo>
                  <a:lnTo>
                    <a:pt x="136" y="676"/>
                  </a:lnTo>
                  <a:lnTo>
                    <a:pt x="124" y="664"/>
                  </a:lnTo>
                  <a:lnTo>
                    <a:pt x="110" y="650"/>
                  </a:lnTo>
                  <a:lnTo>
                    <a:pt x="98" y="638"/>
                  </a:lnTo>
                  <a:lnTo>
                    <a:pt x="86" y="624"/>
                  </a:lnTo>
                  <a:lnTo>
                    <a:pt x="74" y="610"/>
                  </a:lnTo>
                  <a:lnTo>
                    <a:pt x="64" y="594"/>
                  </a:lnTo>
                  <a:lnTo>
                    <a:pt x="54" y="578"/>
                  </a:lnTo>
                  <a:lnTo>
                    <a:pt x="46" y="564"/>
                  </a:lnTo>
                  <a:lnTo>
                    <a:pt x="38" y="546"/>
                  </a:lnTo>
                  <a:lnTo>
                    <a:pt x="30" y="530"/>
                  </a:lnTo>
                  <a:lnTo>
                    <a:pt x="24" y="512"/>
                  </a:lnTo>
                  <a:lnTo>
                    <a:pt x="18" y="494"/>
                  </a:lnTo>
                  <a:lnTo>
                    <a:pt x="12" y="476"/>
                  </a:lnTo>
                  <a:lnTo>
                    <a:pt x="8" y="458"/>
                  </a:lnTo>
                  <a:lnTo>
                    <a:pt x="4" y="440"/>
                  </a:lnTo>
                  <a:lnTo>
                    <a:pt x="2" y="420"/>
                  </a:lnTo>
                  <a:lnTo>
                    <a:pt x="0" y="402"/>
                  </a:lnTo>
                  <a:lnTo>
                    <a:pt x="0" y="382"/>
                  </a:lnTo>
                  <a:lnTo>
                    <a:pt x="0" y="362"/>
                  </a:lnTo>
                  <a:lnTo>
                    <a:pt x="2" y="342"/>
                  </a:lnTo>
                  <a:lnTo>
                    <a:pt x="4" y="324"/>
                  </a:lnTo>
                  <a:lnTo>
                    <a:pt x="8" y="304"/>
                  </a:lnTo>
                  <a:lnTo>
                    <a:pt x="12" y="286"/>
                  </a:lnTo>
                  <a:lnTo>
                    <a:pt x="18" y="268"/>
                  </a:lnTo>
                  <a:lnTo>
                    <a:pt x="24" y="250"/>
                  </a:lnTo>
                  <a:lnTo>
                    <a:pt x="30" y="234"/>
                  </a:lnTo>
                  <a:lnTo>
                    <a:pt x="38" y="216"/>
                  </a:lnTo>
                  <a:lnTo>
                    <a:pt x="46" y="200"/>
                  </a:lnTo>
                  <a:lnTo>
                    <a:pt x="54" y="184"/>
                  </a:lnTo>
                  <a:lnTo>
                    <a:pt x="64" y="168"/>
                  </a:lnTo>
                  <a:lnTo>
                    <a:pt x="74" y="154"/>
                  </a:lnTo>
                  <a:lnTo>
                    <a:pt x="86" y="140"/>
                  </a:lnTo>
                  <a:lnTo>
                    <a:pt x="98" y="126"/>
                  </a:lnTo>
                  <a:lnTo>
                    <a:pt x="110" y="112"/>
                  </a:lnTo>
                  <a:lnTo>
                    <a:pt x="124" y="100"/>
                  </a:lnTo>
                  <a:lnTo>
                    <a:pt x="136" y="88"/>
                  </a:lnTo>
                  <a:lnTo>
                    <a:pt x="150" y="76"/>
                  </a:lnTo>
                  <a:lnTo>
                    <a:pt x="166" y="66"/>
                  </a:lnTo>
                  <a:lnTo>
                    <a:pt x="180" y="56"/>
                  </a:lnTo>
                  <a:lnTo>
                    <a:pt x="196" y="46"/>
                  </a:lnTo>
                  <a:lnTo>
                    <a:pt x="212" y="38"/>
                  </a:lnTo>
                  <a:lnTo>
                    <a:pt x="230" y="30"/>
                  </a:lnTo>
                  <a:lnTo>
                    <a:pt x="246" y="24"/>
                  </a:lnTo>
                  <a:lnTo>
                    <a:pt x="264" y="18"/>
                  </a:lnTo>
                  <a:lnTo>
                    <a:pt x="282" y="12"/>
                  </a:lnTo>
                  <a:lnTo>
                    <a:pt x="300" y="8"/>
                  </a:lnTo>
                  <a:lnTo>
                    <a:pt x="318" y="6"/>
                  </a:lnTo>
                  <a:lnTo>
                    <a:pt x="336" y="2"/>
                  </a:lnTo>
                  <a:lnTo>
                    <a:pt x="356" y="2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rgbClr val="E997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3" name="Freeform 369"/>
            <p:cNvSpPr>
              <a:spLocks/>
            </p:cNvSpPr>
            <p:nvPr/>
          </p:nvSpPr>
          <p:spPr bwMode="auto">
            <a:xfrm>
              <a:off x="5089525" y="835025"/>
              <a:ext cx="1127125" cy="1146175"/>
            </a:xfrm>
            <a:custGeom>
              <a:avLst/>
              <a:gdLst/>
              <a:ahLst/>
              <a:cxnLst>
                <a:cxn ang="0">
                  <a:pos x="392" y="2"/>
                </a:cxn>
                <a:cxn ang="0">
                  <a:pos x="444" y="12"/>
                </a:cxn>
                <a:cxn ang="0">
                  <a:pos x="494" y="28"/>
                </a:cxn>
                <a:cxn ang="0">
                  <a:pos x="540" y="52"/>
                </a:cxn>
                <a:cxn ang="0">
                  <a:pos x="580" y="82"/>
                </a:cxn>
                <a:cxn ang="0">
                  <a:pos x="618" y="118"/>
                </a:cxn>
                <a:cxn ang="0">
                  <a:pos x="650" y="160"/>
                </a:cxn>
                <a:cxn ang="0">
                  <a:pos x="676" y="206"/>
                </a:cxn>
                <a:cxn ang="0">
                  <a:pos x="694" y="254"/>
                </a:cxn>
                <a:cxn ang="0">
                  <a:pos x="706" y="306"/>
                </a:cxn>
                <a:cxn ang="0">
                  <a:pos x="710" y="362"/>
                </a:cxn>
                <a:cxn ang="0">
                  <a:pos x="706" y="416"/>
                </a:cxn>
                <a:cxn ang="0">
                  <a:pos x="694" y="468"/>
                </a:cxn>
                <a:cxn ang="0">
                  <a:pos x="676" y="518"/>
                </a:cxn>
                <a:cxn ang="0">
                  <a:pos x="650" y="564"/>
                </a:cxn>
                <a:cxn ang="0">
                  <a:pos x="618" y="604"/>
                </a:cxn>
                <a:cxn ang="0">
                  <a:pos x="580" y="640"/>
                </a:cxn>
                <a:cxn ang="0">
                  <a:pos x="540" y="670"/>
                </a:cxn>
                <a:cxn ang="0">
                  <a:pos x="494" y="694"/>
                </a:cxn>
                <a:cxn ang="0">
                  <a:pos x="444" y="712"/>
                </a:cxn>
                <a:cxn ang="0">
                  <a:pos x="392" y="720"/>
                </a:cxn>
                <a:cxn ang="0">
                  <a:pos x="336" y="722"/>
                </a:cxn>
                <a:cxn ang="0">
                  <a:pos x="284" y="716"/>
                </a:cxn>
                <a:cxn ang="0">
                  <a:pos x="232" y="700"/>
                </a:cxn>
                <a:cxn ang="0">
                  <a:pos x="186" y="678"/>
                </a:cxn>
                <a:cxn ang="0">
                  <a:pos x="142" y="650"/>
                </a:cxn>
                <a:cxn ang="0">
                  <a:pos x="104" y="616"/>
                </a:cxn>
                <a:cxn ang="0">
                  <a:pos x="70" y="578"/>
                </a:cxn>
                <a:cxn ang="0">
                  <a:pos x="42" y="534"/>
                </a:cxn>
                <a:cxn ang="0">
                  <a:pos x="22" y="486"/>
                </a:cxn>
                <a:cxn ang="0">
                  <a:pos x="8" y="434"/>
                </a:cxn>
                <a:cxn ang="0">
                  <a:pos x="0" y="380"/>
                </a:cxn>
                <a:cxn ang="0">
                  <a:pos x="2" y="324"/>
                </a:cxn>
                <a:cxn ang="0">
                  <a:pos x="10" y="272"/>
                </a:cxn>
                <a:cxn ang="0">
                  <a:pos x="28" y="222"/>
                </a:cxn>
                <a:cxn ang="0">
                  <a:pos x="52" y="174"/>
                </a:cxn>
                <a:cxn ang="0">
                  <a:pos x="80" y="132"/>
                </a:cxn>
                <a:cxn ang="0">
                  <a:pos x="116" y="94"/>
                </a:cxn>
                <a:cxn ang="0">
                  <a:pos x="156" y="62"/>
                </a:cxn>
                <a:cxn ang="0">
                  <a:pos x="202" y="36"/>
                </a:cxn>
                <a:cxn ang="0">
                  <a:pos x="250" y="16"/>
                </a:cxn>
                <a:cxn ang="0">
                  <a:pos x="300" y="4"/>
                </a:cxn>
                <a:cxn ang="0">
                  <a:pos x="356" y="0"/>
                </a:cxn>
              </a:cxnLst>
              <a:rect l="0" t="0" r="r" b="b"/>
              <a:pathLst>
                <a:path w="710" h="722">
                  <a:moveTo>
                    <a:pt x="356" y="0"/>
                  </a:moveTo>
                  <a:lnTo>
                    <a:pt x="374" y="2"/>
                  </a:lnTo>
                  <a:lnTo>
                    <a:pt x="392" y="2"/>
                  </a:lnTo>
                  <a:lnTo>
                    <a:pt x="410" y="4"/>
                  </a:lnTo>
                  <a:lnTo>
                    <a:pt x="426" y="8"/>
                  </a:lnTo>
                  <a:lnTo>
                    <a:pt x="444" y="12"/>
                  </a:lnTo>
                  <a:lnTo>
                    <a:pt x="460" y="16"/>
                  </a:lnTo>
                  <a:lnTo>
                    <a:pt x="478" y="22"/>
                  </a:lnTo>
                  <a:lnTo>
                    <a:pt x="494" y="28"/>
                  </a:lnTo>
                  <a:lnTo>
                    <a:pt x="510" y="36"/>
                  </a:lnTo>
                  <a:lnTo>
                    <a:pt x="524" y="44"/>
                  </a:lnTo>
                  <a:lnTo>
                    <a:pt x="540" y="52"/>
                  </a:lnTo>
                  <a:lnTo>
                    <a:pt x="554" y="62"/>
                  </a:lnTo>
                  <a:lnTo>
                    <a:pt x="568" y="72"/>
                  </a:lnTo>
                  <a:lnTo>
                    <a:pt x="580" y="82"/>
                  </a:lnTo>
                  <a:lnTo>
                    <a:pt x="594" y="94"/>
                  </a:lnTo>
                  <a:lnTo>
                    <a:pt x="606" y="106"/>
                  </a:lnTo>
                  <a:lnTo>
                    <a:pt x="618" y="118"/>
                  </a:lnTo>
                  <a:lnTo>
                    <a:pt x="630" y="132"/>
                  </a:lnTo>
                  <a:lnTo>
                    <a:pt x="640" y="146"/>
                  </a:lnTo>
                  <a:lnTo>
                    <a:pt x="650" y="160"/>
                  </a:lnTo>
                  <a:lnTo>
                    <a:pt x="658" y="174"/>
                  </a:lnTo>
                  <a:lnTo>
                    <a:pt x="668" y="190"/>
                  </a:lnTo>
                  <a:lnTo>
                    <a:pt x="676" y="206"/>
                  </a:lnTo>
                  <a:lnTo>
                    <a:pt x="682" y="222"/>
                  </a:lnTo>
                  <a:lnTo>
                    <a:pt x="688" y="238"/>
                  </a:lnTo>
                  <a:lnTo>
                    <a:pt x="694" y="254"/>
                  </a:lnTo>
                  <a:lnTo>
                    <a:pt x="700" y="272"/>
                  </a:lnTo>
                  <a:lnTo>
                    <a:pt x="704" y="288"/>
                  </a:lnTo>
                  <a:lnTo>
                    <a:pt x="706" y="306"/>
                  </a:lnTo>
                  <a:lnTo>
                    <a:pt x="708" y="324"/>
                  </a:lnTo>
                  <a:lnTo>
                    <a:pt x="710" y="342"/>
                  </a:lnTo>
                  <a:lnTo>
                    <a:pt x="710" y="362"/>
                  </a:lnTo>
                  <a:lnTo>
                    <a:pt x="710" y="380"/>
                  </a:lnTo>
                  <a:lnTo>
                    <a:pt x="708" y="398"/>
                  </a:lnTo>
                  <a:lnTo>
                    <a:pt x="706" y="416"/>
                  </a:lnTo>
                  <a:lnTo>
                    <a:pt x="704" y="434"/>
                  </a:lnTo>
                  <a:lnTo>
                    <a:pt x="700" y="452"/>
                  </a:lnTo>
                  <a:lnTo>
                    <a:pt x="694" y="468"/>
                  </a:lnTo>
                  <a:lnTo>
                    <a:pt x="688" y="486"/>
                  </a:lnTo>
                  <a:lnTo>
                    <a:pt x="682" y="502"/>
                  </a:lnTo>
                  <a:lnTo>
                    <a:pt x="676" y="518"/>
                  </a:lnTo>
                  <a:lnTo>
                    <a:pt x="668" y="534"/>
                  </a:lnTo>
                  <a:lnTo>
                    <a:pt x="658" y="548"/>
                  </a:lnTo>
                  <a:lnTo>
                    <a:pt x="650" y="564"/>
                  </a:lnTo>
                  <a:lnTo>
                    <a:pt x="640" y="578"/>
                  </a:lnTo>
                  <a:lnTo>
                    <a:pt x="630" y="592"/>
                  </a:lnTo>
                  <a:lnTo>
                    <a:pt x="618" y="604"/>
                  </a:lnTo>
                  <a:lnTo>
                    <a:pt x="606" y="616"/>
                  </a:lnTo>
                  <a:lnTo>
                    <a:pt x="594" y="628"/>
                  </a:lnTo>
                  <a:lnTo>
                    <a:pt x="580" y="640"/>
                  </a:lnTo>
                  <a:lnTo>
                    <a:pt x="568" y="650"/>
                  </a:lnTo>
                  <a:lnTo>
                    <a:pt x="554" y="660"/>
                  </a:lnTo>
                  <a:lnTo>
                    <a:pt x="540" y="670"/>
                  </a:lnTo>
                  <a:lnTo>
                    <a:pt x="524" y="678"/>
                  </a:lnTo>
                  <a:lnTo>
                    <a:pt x="510" y="686"/>
                  </a:lnTo>
                  <a:lnTo>
                    <a:pt x="494" y="694"/>
                  </a:lnTo>
                  <a:lnTo>
                    <a:pt x="478" y="700"/>
                  </a:lnTo>
                  <a:lnTo>
                    <a:pt x="460" y="706"/>
                  </a:lnTo>
                  <a:lnTo>
                    <a:pt x="444" y="712"/>
                  </a:lnTo>
                  <a:lnTo>
                    <a:pt x="426" y="716"/>
                  </a:lnTo>
                  <a:lnTo>
                    <a:pt x="410" y="718"/>
                  </a:lnTo>
                  <a:lnTo>
                    <a:pt x="392" y="720"/>
                  </a:lnTo>
                  <a:lnTo>
                    <a:pt x="374" y="722"/>
                  </a:lnTo>
                  <a:lnTo>
                    <a:pt x="356" y="722"/>
                  </a:lnTo>
                  <a:lnTo>
                    <a:pt x="336" y="722"/>
                  </a:lnTo>
                  <a:lnTo>
                    <a:pt x="318" y="720"/>
                  </a:lnTo>
                  <a:lnTo>
                    <a:pt x="300" y="718"/>
                  </a:lnTo>
                  <a:lnTo>
                    <a:pt x="284" y="716"/>
                  </a:lnTo>
                  <a:lnTo>
                    <a:pt x="266" y="712"/>
                  </a:lnTo>
                  <a:lnTo>
                    <a:pt x="250" y="706"/>
                  </a:lnTo>
                  <a:lnTo>
                    <a:pt x="232" y="700"/>
                  </a:lnTo>
                  <a:lnTo>
                    <a:pt x="216" y="694"/>
                  </a:lnTo>
                  <a:lnTo>
                    <a:pt x="202" y="686"/>
                  </a:lnTo>
                  <a:lnTo>
                    <a:pt x="186" y="678"/>
                  </a:lnTo>
                  <a:lnTo>
                    <a:pt x="170" y="670"/>
                  </a:lnTo>
                  <a:lnTo>
                    <a:pt x="156" y="660"/>
                  </a:lnTo>
                  <a:lnTo>
                    <a:pt x="142" y="650"/>
                  </a:lnTo>
                  <a:lnTo>
                    <a:pt x="130" y="640"/>
                  </a:lnTo>
                  <a:lnTo>
                    <a:pt x="116" y="628"/>
                  </a:lnTo>
                  <a:lnTo>
                    <a:pt x="104" y="616"/>
                  </a:lnTo>
                  <a:lnTo>
                    <a:pt x="92" y="604"/>
                  </a:lnTo>
                  <a:lnTo>
                    <a:pt x="80" y="592"/>
                  </a:lnTo>
                  <a:lnTo>
                    <a:pt x="70" y="578"/>
                  </a:lnTo>
                  <a:lnTo>
                    <a:pt x="60" y="564"/>
                  </a:lnTo>
                  <a:lnTo>
                    <a:pt x="52" y="548"/>
                  </a:lnTo>
                  <a:lnTo>
                    <a:pt x="42" y="534"/>
                  </a:lnTo>
                  <a:lnTo>
                    <a:pt x="34" y="518"/>
                  </a:lnTo>
                  <a:lnTo>
                    <a:pt x="28" y="502"/>
                  </a:lnTo>
                  <a:lnTo>
                    <a:pt x="22" y="486"/>
                  </a:lnTo>
                  <a:lnTo>
                    <a:pt x="16" y="468"/>
                  </a:lnTo>
                  <a:lnTo>
                    <a:pt x="10" y="452"/>
                  </a:lnTo>
                  <a:lnTo>
                    <a:pt x="8" y="434"/>
                  </a:lnTo>
                  <a:lnTo>
                    <a:pt x="4" y="416"/>
                  </a:lnTo>
                  <a:lnTo>
                    <a:pt x="2" y="398"/>
                  </a:lnTo>
                  <a:lnTo>
                    <a:pt x="0" y="380"/>
                  </a:lnTo>
                  <a:lnTo>
                    <a:pt x="0" y="362"/>
                  </a:lnTo>
                  <a:lnTo>
                    <a:pt x="0" y="342"/>
                  </a:lnTo>
                  <a:lnTo>
                    <a:pt x="2" y="324"/>
                  </a:lnTo>
                  <a:lnTo>
                    <a:pt x="4" y="306"/>
                  </a:lnTo>
                  <a:lnTo>
                    <a:pt x="8" y="288"/>
                  </a:lnTo>
                  <a:lnTo>
                    <a:pt x="10" y="272"/>
                  </a:lnTo>
                  <a:lnTo>
                    <a:pt x="16" y="254"/>
                  </a:lnTo>
                  <a:lnTo>
                    <a:pt x="22" y="238"/>
                  </a:lnTo>
                  <a:lnTo>
                    <a:pt x="28" y="222"/>
                  </a:lnTo>
                  <a:lnTo>
                    <a:pt x="34" y="206"/>
                  </a:lnTo>
                  <a:lnTo>
                    <a:pt x="42" y="190"/>
                  </a:lnTo>
                  <a:lnTo>
                    <a:pt x="52" y="174"/>
                  </a:lnTo>
                  <a:lnTo>
                    <a:pt x="60" y="160"/>
                  </a:lnTo>
                  <a:lnTo>
                    <a:pt x="70" y="146"/>
                  </a:lnTo>
                  <a:lnTo>
                    <a:pt x="80" y="132"/>
                  </a:lnTo>
                  <a:lnTo>
                    <a:pt x="92" y="118"/>
                  </a:lnTo>
                  <a:lnTo>
                    <a:pt x="104" y="106"/>
                  </a:lnTo>
                  <a:lnTo>
                    <a:pt x="116" y="94"/>
                  </a:lnTo>
                  <a:lnTo>
                    <a:pt x="130" y="82"/>
                  </a:lnTo>
                  <a:lnTo>
                    <a:pt x="142" y="72"/>
                  </a:lnTo>
                  <a:lnTo>
                    <a:pt x="156" y="62"/>
                  </a:lnTo>
                  <a:lnTo>
                    <a:pt x="170" y="52"/>
                  </a:lnTo>
                  <a:lnTo>
                    <a:pt x="186" y="44"/>
                  </a:lnTo>
                  <a:lnTo>
                    <a:pt x="202" y="36"/>
                  </a:lnTo>
                  <a:lnTo>
                    <a:pt x="216" y="28"/>
                  </a:lnTo>
                  <a:lnTo>
                    <a:pt x="232" y="22"/>
                  </a:lnTo>
                  <a:lnTo>
                    <a:pt x="250" y="16"/>
                  </a:lnTo>
                  <a:lnTo>
                    <a:pt x="266" y="12"/>
                  </a:lnTo>
                  <a:lnTo>
                    <a:pt x="284" y="8"/>
                  </a:lnTo>
                  <a:lnTo>
                    <a:pt x="300" y="4"/>
                  </a:lnTo>
                  <a:lnTo>
                    <a:pt x="318" y="2"/>
                  </a:lnTo>
                  <a:lnTo>
                    <a:pt x="336" y="2"/>
                  </a:lnTo>
                  <a:lnTo>
                    <a:pt x="356" y="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F5BD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4" name="Freeform 370"/>
            <p:cNvSpPr>
              <a:spLocks/>
            </p:cNvSpPr>
            <p:nvPr/>
          </p:nvSpPr>
          <p:spPr bwMode="auto">
            <a:xfrm>
              <a:off x="5092700" y="841375"/>
              <a:ext cx="1120775" cy="1136650"/>
            </a:xfrm>
            <a:custGeom>
              <a:avLst/>
              <a:gdLst/>
              <a:ahLst/>
              <a:cxnLst>
                <a:cxn ang="0">
                  <a:pos x="390" y="2"/>
                </a:cxn>
                <a:cxn ang="0">
                  <a:pos x="442" y="12"/>
                </a:cxn>
                <a:cxn ang="0">
                  <a:pos x="490" y="28"/>
                </a:cxn>
                <a:cxn ang="0">
                  <a:pos x="536" y="52"/>
                </a:cxn>
                <a:cxn ang="0">
                  <a:pos x="578" y="82"/>
                </a:cxn>
                <a:cxn ang="0">
                  <a:pos x="614" y="116"/>
                </a:cxn>
                <a:cxn ang="0">
                  <a:pos x="646" y="158"/>
                </a:cxn>
                <a:cxn ang="0">
                  <a:pos x="670" y="202"/>
                </a:cxn>
                <a:cxn ang="0">
                  <a:pos x="690" y="252"/>
                </a:cxn>
                <a:cxn ang="0">
                  <a:pos x="702" y="304"/>
                </a:cxn>
                <a:cxn ang="0">
                  <a:pos x="706" y="358"/>
                </a:cxn>
                <a:cxn ang="0">
                  <a:pos x="702" y="412"/>
                </a:cxn>
                <a:cxn ang="0">
                  <a:pos x="690" y="464"/>
                </a:cxn>
                <a:cxn ang="0">
                  <a:pos x="670" y="512"/>
                </a:cxn>
                <a:cxn ang="0">
                  <a:pos x="646" y="558"/>
                </a:cxn>
                <a:cxn ang="0">
                  <a:pos x="614" y="598"/>
                </a:cxn>
                <a:cxn ang="0">
                  <a:pos x="578" y="634"/>
                </a:cxn>
                <a:cxn ang="0">
                  <a:pos x="536" y="664"/>
                </a:cxn>
                <a:cxn ang="0">
                  <a:pos x="490" y="688"/>
                </a:cxn>
                <a:cxn ang="0">
                  <a:pos x="442" y="704"/>
                </a:cxn>
                <a:cxn ang="0">
                  <a:pos x="390" y="714"/>
                </a:cxn>
                <a:cxn ang="0">
                  <a:pos x="334" y="714"/>
                </a:cxn>
                <a:cxn ang="0">
                  <a:pos x="282" y="708"/>
                </a:cxn>
                <a:cxn ang="0">
                  <a:pos x="232" y="694"/>
                </a:cxn>
                <a:cxn ang="0">
                  <a:pos x="186" y="672"/>
                </a:cxn>
                <a:cxn ang="0">
                  <a:pos x="142" y="644"/>
                </a:cxn>
                <a:cxn ang="0">
                  <a:pos x="104" y="610"/>
                </a:cxn>
                <a:cxn ang="0">
                  <a:pos x="70" y="572"/>
                </a:cxn>
                <a:cxn ang="0">
                  <a:pos x="44" y="528"/>
                </a:cxn>
                <a:cxn ang="0">
                  <a:pos x="22" y="480"/>
                </a:cxn>
                <a:cxn ang="0">
                  <a:pos x="8" y="430"/>
                </a:cxn>
                <a:cxn ang="0">
                  <a:pos x="2" y="376"/>
                </a:cxn>
                <a:cxn ang="0">
                  <a:pos x="2" y="322"/>
                </a:cxn>
                <a:cxn ang="0">
                  <a:pos x="12" y="268"/>
                </a:cxn>
                <a:cxn ang="0">
                  <a:pos x="28" y="218"/>
                </a:cxn>
                <a:cxn ang="0">
                  <a:pos x="52" y="172"/>
                </a:cxn>
                <a:cxn ang="0">
                  <a:pos x="82" y="130"/>
                </a:cxn>
                <a:cxn ang="0">
                  <a:pos x="116" y="92"/>
                </a:cxn>
                <a:cxn ang="0">
                  <a:pos x="156" y="60"/>
                </a:cxn>
                <a:cxn ang="0">
                  <a:pos x="200" y="36"/>
                </a:cxn>
                <a:cxn ang="0">
                  <a:pos x="248" y="16"/>
                </a:cxn>
                <a:cxn ang="0">
                  <a:pos x="300" y="4"/>
                </a:cxn>
                <a:cxn ang="0">
                  <a:pos x="354" y="0"/>
                </a:cxn>
              </a:cxnLst>
              <a:rect l="0" t="0" r="r" b="b"/>
              <a:pathLst>
                <a:path w="706" h="716">
                  <a:moveTo>
                    <a:pt x="354" y="0"/>
                  </a:moveTo>
                  <a:lnTo>
                    <a:pt x="372" y="0"/>
                  </a:lnTo>
                  <a:lnTo>
                    <a:pt x="390" y="2"/>
                  </a:lnTo>
                  <a:lnTo>
                    <a:pt x="406" y="4"/>
                  </a:lnTo>
                  <a:lnTo>
                    <a:pt x="424" y="8"/>
                  </a:lnTo>
                  <a:lnTo>
                    <a:pt x="442" y="12"/>
                  </a:lnTo>
                  <a:lnTo>
                    <a:pt x="458" y="16"/>
                  </a:lnTo>
                  <a:lnTo>
                    <a:pt x="474" y="22"/>
                  </a:lnTo>
                  <a:lnTo>
                    <a:pt x="490" y="28"/>
                  </a:lnTo>
                  <a:lnTo>
                    <a:pt x="506" y="36"/>
                  </a:lnTo>
                  <a:lnTo>
                    <a:pt x="520" y="42"/>
                  </a:lnTo>
                  <a:lnTo>
                    <a:pt x="536" y="52"/>
                  </a:lnTo>
                  <a:lnTo>
                    <a:pt x="550" y="60"/>
                  </a:lnTo>
                  <a:lnTo>
                    <a:pt x="564" y="70"/>
                  </a:lnTo>
                  <a:lnTo>
                    <a:pt x="578" y="82"/>
                  </a:lnTo>
                  <a:lnTo>
                    <a:pt x="590" y="92"/>
                  </a:lnTo>
                  <a:lnTo>
                    <a:pt x="602" y="104"/>
                  </a:lnTo>
                  <a:lnTo>
                    <a:pt x="614" y="116"/>
                  </a:lnTo>
                  <a:lnTo>
                    <a:pt x="624" y="130"/>
                  </a:lnTo>
                  <a:lnTo>
                    <a:pt x="636" y="144"/>
                  </a:lnTo>
                  <a:lnTo>
                    <a:pt x="646" y="158"/>
                  </a:lnTo>
                  <a:lnTo>
                    <a:pt x="654" y="172"/>
                  </a:lnTo>
                  <a:lnTo>
                    <a:pt x="662" y="188"/>
                  </a:lnTo>
                  <a:lnTo>
                    <a:pt x="670" y="202"/>
                  </a:lnTo>
                  <a:lnTo>
                    <a:pt x="678" y="218"/>
                  </a:lnTo>
                  <a:lnTo>
                    <a:pt x="684" y="234"/>
                  </a:lnTo>
                  <a:lnTo>
                    <a:pt x="690" y="252"/>
                  </a:lnTo>
                  <a:lnTo>
                    <a:pt x="694" y="268"/>
                  </a:lnTo>
                  <a:lnTo>
                    <a:pt x="698" y="286"/>
                  </a:lnTo>
                  <a:lnTo>
                    <a:pt x="702" y="304"/>
                  </a:lnTo>
                  <a:lnTo>
                    <a:pt x="704" y="322"/>
                  </a:lnTo>
                  <a:lnTo>
                    <a:pt x="704" y="340"/>
                  </a:lnTo>
                  <a:lnTo>
                    <a:pt x="706" y="358"/>
                  </a:lnTo>
                  <a:lnTo>
                    <a:pt x="704" y="376"/>
                  </a:lnTo>
                  <a:lnTo>
                    <a:pt x="704" y="394"/>
                  </a:lnTo>
                  <a:lnTo>
                    <a:pt x="702" y="412"/>
                  </a:lnTo>
                  <a:lnTo>
                    <a:pt x="698" y="430"/>
                  </a:lnTo>
                  <a:lnTo>
                    <a:pt x="694" y="446"/>
                  </a:lnTo>
                  <a:lnTo>
                    <a:pt x="690" y="464"/>
                  </a:lnTo>
                  <a:lnTo>
                    <a:pt x="684" y="480"/>
                  </a:lnTo>
                  <a:lnTo>
                    <a:pt x="678" y="496"/>
                  </a:lnTo>
                  <a:lnTo>
                    <a:pt x="670" y="512"/>
                  </a:lnTo>
                  <a:lnTo>
                    <a:pt x="662" y="528"/>
                  </a:lnTo>
                  <a:lnTo>
                    <a:pt x="654" y="544"/>
                  </a:lnTo>
                  <a:lnTo>
                    <a:pt x="646" y="558"/>
                  </a:lnTo>
                  <a:lnTo>
                    <a:pt x="636" y="572"/>
                  </a:lnTo>
                  <a:lnTo>
                    <a:pt x="624" y="586"/>
                  </a:lnTo>
                  <a:lnTo>
                    <a:pt x="614" y="598"/>
                  </a:lnTo>
                  <a:lnTo>
                    <a:pt x="602" y="610"/>
                  </a:lnTo>
                  <a:lnTo>
                    <a:pt x="590" y="622"/>
                  </a:lnTo>
                  <a:lnTo>
                    <a:pt x="578" y="634"/>
                  </a:lnTo>
                  <a:lnTo>
                    <a:pt x="564" y="644"/>
                  </a:lnTo>
                  <a:lnTo>
                    <a:pt x="550" y="654"/>
                  </a:lnTo>
                  <a:lnTo>
                    <a:pt x="536" y="664"/>
                  </a:lnTo>
                  <a:lnTo>
                    <a:pt x="520" y="672"/>
                  </a:lnTo>
                  <a:lnTo>
                    <a:pt x="506" y="680"/>
                  </a:lnTo>
                  <a:lnTo>
                    <a:pt x="490" y="688"/>
                  </a:lnTo>
                  <a:lnTo>
                    <a:pt x="474" y="694"/>
                  </a:lnTo>
                  <a:lnTo>
                    <a:pt x="458" y="700"/>
                  </a:lnTo>
                  <a:lnTo>
                    <a:pt x="442" y="704"/>
                  </a:lnTo>
                  <a:lnTo>
                    <a:pt x="424" y="708"/>
                  </a:lnTo>
                  <a:lnTo>
                    <a:pt x="406" y="712"/>
                  </a:lnTo>
                  <a:lnTo>
                    <a:pt x="390" y="714"/>
                  </a:lnTo>
                  <a:lnTo>
                    <a:pt x="372" y="714"/>
                  </a:lnTo>
                  <a:lnTo>
                    <a:pt x="354" y="716"/>
                  </a:lnTo>
                  <a:lnTo>
                    <a:pt x="334" y="714"/>
                  </a:lnTo>
                  <a:lnTo>
                    <a:pt x="318" y="714"/>
                  </a:lnTo>
                  <a:lnTo>
                    <a:pt x="300" y="712"/>
                  </a:lnTo>
                  <a:lnTo>
                    <a:pt x="282" y="708"/>
                  </a:lnTo>
                  <a:lnTo>
                    <a:pt x="266" y="704"/>
                  </a:lnTo>
                  <a:lnTo>
                    <a:pt x="248" y="700"/>
                  </a:lnTo>
                  <a:lnTo>
                    <a:pt x="232" y="694"/>
                  </a:lnTo>
                  <a:lnTo>
                    <a:pt x="216" y="688"/>
                  </a:lnTo>
                  <a:lnTo>
                    <a:pt x="200" y="680"/>
                  </a:lnTo>
                  <a:lnTo>
                    <a:pt x="186" y="672"/>
                  </a:lnTo>
                  <a:lnTo>
                    <a:pt x="170" y="664"/>
                  </a:lnTo>
                  <a:lnTo>
                    <a:pt x="156" y="654"/>
                  </a:lnTo>
                  <a:lnTo>
                    <a:pt x="142" y="644"/>
                  </a:lnTo>
                  <a:lnTo>
                    <a:pt x="130" y="634"/>
                  </a:lnTo>
                  <a:lnTo>
                    <a:pt x="116" y="622"/>
                  </a:lnTo>
                  <a:lnTo>
                    <a:pt x="104" y="610"/>
                  </a:lnTo>
                  <a:lnTo>
                    <a:pt x="92" y="598"/>
                  </a:lnTo>
                  <a:lnTo>
                    <a:pt x="82" y="586"/>
                  </a:lnTo>
                  <a:lnTo>
                    <a:pt x="70" y="572"/>
                  </a:lnTo>
                  <a:lnTo>
                    <a:pt x="60" y="558"/>
                  </a:lnTo>
                  <a:lnTo>
                    <a:pt x="52" y="544"/>
                  </a:lnTo>
                  <a:lnTo>
                    <a:pt x="44" y="528"/>
                  </a:lnTo>
                  <a:lnTo>
                    <a:pt x="36" y="512"/>
                  </a:lnTo>
                  <a:lnTo>
                    <a:pt x="28" y="496"/>
                  </a:lnTo>
                  <a:lnTo>
                    <a:pt x="22" y="480"/>
                  </a:lnTo>
                  <a:lnTo>
                    <a:pt x="16" y="464"/>
                  </a:lnTo>
                  <a:lnTo>
                    <a:pt x="12" y="446"/>
                  </a:lnTo>
                  <a:lnTo>
                    <a:pt x="8" y="430"/>
                  </a:lnTo>
                  <a:lnTo>
                    <a:pt x="4" y="412"/>
                  </a:lnTo>
                  <a:lnTo>
                    <a:pt x="2" y="394"/>
                  </a:lnTo>
                  <a:lnTo>
                    <a:pt x="2" y="376"/>
                  </a:lnTo>
                  <a:lnTo>
                    <a:pt x="0" y="358"/>
                  </a:lnTo>
                  <a:lnTo>
                    <a:pt x="2" y="340"/>
                  </a:lnTo>
                  <a:lnTo>
                    <a:pt x="2" y="322"/>
                  </a:lnTo>
                  <a:lnTo>
                    <a:pt x="4" y="304"/>
                  </a:lnTo>
                  <a:lnTo>
                    <a:pt x="8" y="286"/>
                  </a:lnTo>
                  <a:lnTo>
                    <a:pt x="12" y="268"/>
                  </a:lnTo>
                  <a:lnTo>
                    <a:pt x="16" y="252"/>
                  </a:lnTo>
                  <a:lnTo>
                    <a:pt x="22" y="234"/>
                  </a:lnTo>
                  <a:lnTo>
                    <a:pt x="28" y="218"/>
                  </a:lnTo>
                  <a:lnTo>
                    <a:pt x="36" y="202"/>
                  </a:lnTo>
                  <a:lnTo>
                    <a:pt x="44" y="188"/>
                  </a:lnTo>
                  <a:lnTo>
                    <a:pt x="52" y="172"/>
                  </a:lnTo>
                  <a:lnTo>
                    <a:pt x="60" y="158"/>
                  </a:lnTo>
                  <a:lnTo>
                    <a:pt x="70" y="144"/>
                  </a:lnTo>
                  <a:lnTo>
                    <a:pt x="82" y="130"/>
                  </a:lnTo>
                  <a:lnTo>
                    <a:pt x="92" y="116"/>
                  </a:lnTo>
                  <a:lnTo>
                    <a:pt x="104" y="104"/>
                  </a:lnTo>
                  <a:lnTo>
                    <a:pt x="116" y="92"/>
                  </a:lnTo>
                  <a:lnTo>
                    <a:pt x="130" y="82"/>
                  </a:lnTo>
                  <a:lnTo>
                    <a:pt x="142" y="70"/>
                  </a:lnTo>
                  <a:lnTo>
                    <a:pt x="156" y="60"/>
                  </a:lnTo>
                  <a:lnTo>
                    <a:pt x="170" y="52"/>
                  </a:lnTo>
                  <a:lnTo>
                    <a:pt x="186" y="42"/>
                  </a:lnTo>
                  <a:lnTo>
                    <a:pt x="200" y="36"/>
                  </a:lnTo>
                  <a:lnTo>
                    <a:pt x="216" y="28"/>
                  </a:lnTo>
                  <a:lnTo>
                    <a:pt x="232" y="22"/>
                  </a:lnTo>
                  <a:lnTo>
                    <a:pt x="248" y="16"/>
                  </a:lnTo>
                  <a:lnTo>
                    <a:pt x="266" y="12"/>
                  </a:lnTo>
                  <a:lnTo>
                    <a:pt x="282" y="8"/>
                  </a:lnTo>
                  <a:lnTo>
                    <a:pt x="300" y="4"/>
                  </a:lnTo>
                  <a:lnTo>
                    <a:pt x="318" y="2"/>
                  </a:lnTo>
                  <a:lnTo>
                    <a:pt x="334" y="0"/>
                  </a:lnTo>
                  <a:lnTo>
                    <a:pt x="354" y="0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F4BE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5" name="Freeform 371"/>
            <p:cNvSpPr>
              <a:spLocks/>
            </p:cNvSpPr>
            <p:nvPr/>
          </p:nvSpPr>
          <p:spPr bwMode="auto">
            <a:xfrm>
              <a:off x="5099050" y="844550"/>
              <a:ext cx="1108075" cy="1127125"/>
            </a:xfrm>
            <a:custGeom>
              <a:avLst/>
              <a:gdLst/>
              <a:ahLst/>
              <a:cxnLst>
                <a:cxn ang="0">
                  <a:pos x="384" y="2"/>
                </a:cxn>
                <a:cxn ang="0">
                  <a:pos x="436" y="12"/>
                </a:cxn>
                <a:cxn ang="0">
                  <a:pos x="484" y="28"/>
                </a:cxn>
                <a:cxn ang="0">
                  <a:pos x="530" y="52"/>
                </a:cxn>
                <a:cxn ang="0">
                  <a:pos x="572" y="82"/>
                </a:cxn>
                <a:cxn ang="0">
                  <a:pos x="608" y="118"/>
                </a:cxn>
                <a:cxn ang="0">
                  <a:pos x="638" y="158"/>
                </a:cxn>
                <a:cxn ang="0">
                  <a:pos x="664" y="202"/>
                </a:cxn>
                <a:cxn ang="0">
                  <a:pos x="682" y="250"/>
                </a:cxn>
                <a:cxn ang="0">
                  <a:pos x="694" y="302"/>
                </a:cxn>
                <a:cxn ang="0">
                  <a:pos x="698" y="356"/>
                </a:cxn>
                <a:cxn ang="0">
                  <a:pos x="694" y="410"/>
                </a:cxn>
                <a:cxn ang="0">
                  <a:pos x="682" y="462"/>
                </a:cxn>
                <a:cxn ang="0">
                  <a:pos x="664" y="510"/>
                </a:cxn>
                <a:cxn ang="0">
                  <a:pos x="638" y="554"/>
                </a:cxn>
                <a:cxn ang="0">
                  <a:pos x="608" y="594"/>
                </a:cxn>
                <a:cxn ang="0">
                  <a:pos x="572" y="630"/>
                </a:cxn>
                <a:cxn ang="0">
                  <a:pos x="530" y="658"/>
                </a:cxn>
                <a:cxn ang="0">
                  <a:pos x="484" y="682"/>
                </a:cxn>
                <a:cxn ang="0">
                  <a:pos x="436" y="700"/>
                </a:cxn>
                <a:cxn ang="0">
                  <a:pos x="384" y="708"/>
                </a:cxn>
                <a:cxn ang="0">
                  <a:pos x="332" y="710"/>
                </a:cxn>
                <a:cxn ang="0">
                  <a:pos x="278" y="704"/>
                </a:cxn>
                <a:cxn ang="0">
                  <a:pos x="230" y="688"/>
                </a:cxn>
                <a:cxn ang="0">
                  <a:pos x="182" y="668"/>
                </a:cxn>
                <a:cxn ang="0">
                  <a:pos x="140" y="640"/>
                </a:cxn>
                <a:cxn ang="0">
                  <a:pos x="102" y="606"/>
                </a:cxn>
                <a:cxn ang="0">
                  <a:pos x="70" y="568"/>
                </a:cxn>
                <a:cxn ang="0">
                  <a:pos x="42" y="524"/>
                </a:cxn>
                <a:cxn ang="0">
                  <a:pos x="22" y="478"/>
                </a:cxn>
                <a:cxn ang="0">
                  <a:pos x="8" y="428"/>
                </a:cxn>
                <a:cxn ang="0">
                  <a:pos x="0" y="374"/>
                </a:cxn>
                <a:cxn ang="0">
                  <a:pos x="2" y="320"/>
                </a:cxn>
                <a:cxn ang="0">
                  <a:pos x="10" y="266"/>
                </a:cxn>
                <a:cxn ang="0">
                  <a:pos x="28" y="218"/>
                </a:cxn>
                <a:cxn ang="0">
                  <a:pos x="50" y="172"/>
                </a:cxn>
                <a:cxn ang="0">
                  <a:pos x="80" y="130"/>
                </a:cxn>
                <a:cxn ang="0">
                  <a:pos x="114" y="94"/>
                </a:cxn>
                <a:cxn ang="0">
                  <a:pos x="154" y="62"/>
                </a:cxn>
                <a:cxn ang="0">
                  <a:pos x="198" y="36"/>
                </a:cxn>
                <a:cxn ang="0">
                  <a:pos x="246" y="16"/>
                </a:cxn>
                <a:cxn ang="0">
                  <a:pos x="296" y="4"/>
                </a:cxn>
                <a:cxn ang="0">
                  <a:pos x="350" y="0"/>
                </a:cxn>
              </a:cxnLst>
              <a:rect l="0" t="0" r="r" b="b"/>
              <a:pathLst>
                <a:path w="698" h="710">
                  <a:moveTo>
                    <a:pt x="350" y="0"/>
                  </a:moveTo>
                  <a:lnTo>
                    <a:pt x="368" y="2"/>
                  </a:lnTo>
                  <a:lnTo>
                    <a:pt x="384" y="2"/>
                  </a:lnTo>
                  <a:lnTo>
                    <a:pt x="402" y="4"/>
                  </a:lnTo>
                  <a:lnTo>
                    <a:pt x="420" y="8"/>
                  </a:lnTo>
                  <a:lnTo>
                    <a:pt x="436" y="12"/>
                  </a:lnTo>
                  <a:lnTo>
                    <a:pt x="452" y="16"/>
                  </a:lnTo>
                  <a:lnTo>
                    <a:pt x="470" y="22"/>
                  </a:lnTo>
                  <a:lnTo>
                    <a:pt x="484" y="28"/>
                  </a:lnTo>
                  <a:lnTo>
                    <a:pt x="500" y="36"/>
                  </a:lnTo>
                  <a:lnTo>
                    <a:pt x="516" y="44"/>
                  </a:lnTo>
                  <a:lnTo>
                    <a:pt x="530" y="52"/>
                  </a:lnTo>
                  <a:lnTo>
                    <a:pt x="544" y="62"/>
                  </a:lnTo>
                  <a:lnTo>
                    <a:pt x="558" y="72"/>
                  </a:lnTo>
                  <a:lnTo>
                    <a:pt x="572" y="82"/>
                  </a:lnTo>
                  <a:lnTo>
                    <a:pt x="584" y="94"/>
                  </a:lnTo>
                  <a:lnTo>
                    <a:pt x="596" y="104"/>
                  </a:lnTo>
                  <a:lnTo>
                    <a:pt x="608" y="118"/>
                  </a:lnTo>
                  <a:lnTo>
                    <a:pt x="618" y="130"/>
                  </a:lnTo>
                  <a:lnTo>
                    <a:pt x="628" y="144"/>
                  </a:lnTo>
                  <a:lnTo>
                    <a:pt x="638" y="158"/>
                  </a:lnTo>
                  <a:lnTo>
                    <a:pt x="648" y="172"/>
                  </a:lnTo>
                  <a:lnTo>
                    <a:pt x="656" y="186"/>
                  </a:lnTo>
                  <a:lnTo>
                    <a:pt x="664" y="202"/>
                  </a:lnTo>
                  <a:lnTo>
                    <a:pt x="670" y="218"/>
                  </a:lnTo>
                  <a:lnTo>
                    <a:pt x="676" y="234"/>
                  </a:lnTo>
                  <a:lnTo>
                    <a:pt x="682" y="250"/>
                  </a:lnTo>
                  <a:lnTo>
                    <a:pt x="688" y="266"/>
                  </a:lnTo>
                  <a:lnTo>
                    <a:pt x="692" y="284"/>
                  </a:lnTo>
                  <a:lnTo>
                    <a:pt x="694" y="302"/>
                  </a:lnTo>
                  <a:lnTo>
                    <a:pt x="696" y="320"/>
                  </a:lnTo>
                  <a:lnTo>
                    <a:pt x="698" y="338"/>
                  </a:lnTo>
                  <a:lnTo>
                    <a:pt x="698" y="356"/>
                  </a:lnTo>
                  <a:lnTo>
                    <a:pt x="698" y="374"/>
                  </a:lnTo>
                  <a:lnTo>
                    <a:pt x="696" y="392"/>
                  </a:lnTo>
                  <a:lnTo>
                    <a:pt x="694" y="410"/>
                  </a:lnTo>
                  <a:lnTo>
                    <a:pt x="692" y="428"/>
                  </a:lnTo>
                  <a:lnTo>
                    <a:pt x="688" y="444"/>
                  </a:lnTo>
                  <a:lnTo>
                    <a:pt x="682" y="462"/>
                  </a:lnTo>
                  <a:lnTo>
                    <a:pt x="676" y="478"/>
                  </a:lnTo>
                  <a:lnTo>
                    <a:pt x="670" y="494"/>
                  </a:lnTo>
                  <a:lnTo>
                    <a:pt x="664" y="510"/>
                  </a:lnTo>
                  <a:lnTo>
                    <a:pt x="656" y="524"/>
                  </a:lnTo>
                  <a:lnTo>
                    <a:pt x="648" y="540"/>
                  </a:lnTo>
                  <a:lnTo>
                    <a:pt x="638" y="554"/>
                  </a:lnTo>
                  <a:lnTo>
                    <a:pt x="628" y="568"/>
                  </a:lnTo>
                  <a:lnTo>
                    <a:pt x="618" y="582"/>
                  </a:lnTo>
                  <a:lnTo>
                    <a:pt x="608" y="594"/>
                  </a:lnTo>
                  <a:lnTo>
                    <a:pt x="596" y="606"/>
                  </a:lnTo>
                  <a:lnTo>
                    <a:pt x="584" y="618"/>
                  </a:lnTo>
                  <a:lnTo>
                    <a:pt x="572" y="630"/>
                  </a:lnTo>
                  <a:lnTo>
                    <a:pt x="558" y="640"/>
                  </a:lnTo>
                  <a:lnTo>
                    <a:pt x="544" y="650"/>
                  </a:lnTo>
                  <a:lnTo>
                    <a:pt x="530" y="658"/>
                  </a:lnTo>
                  <a:lnTo>
                    <a:pt x="516" y="668"/>
                  </a:lnTo>
                  <a:lnTo>
                    <a:pt x="500" y="676"/>
                  </a:lnTo>
                  <a:lnTo>
                    <a:pt x="484" y="682"/>
                  </a:lnTo>
                  <a:lnTo>
                    <a:pt x="470" y="688"/>
                  </a:lnTo>
                  <a:lnTo>
                    <a:pt x="452" y="694"/>
                  </a:lnTo>
                  <a:lnTo>
                    <a:pt x="436" y="700"/>
                  </a:lnTo>
                  <a:lnTo>
                    <a:pt x="420" y="704"/>
                  </a:lnTo>
                  <a:lnTo>
                    <a:pt x="402" y="706"/>
                  </a:lnTo>
                  <a:lnTo>
                    <a:pt x="384" y="708"/>
                  </a:lnTo>
                  <a:lnTo>
                    <a:pt x="368" y="710"/>
                  </a:lnTo>
                  <a:lnTo>
                    <a:pt x="350" y="710"/>
                  </a:lnTo>
                  <a:lnTo>
                    <a:pt x="332" y="710"/>
                  </a:lnTo>
                  <a:lnTo>
                    <a:pt x="314" y="708"/>
                  </a:lnTo>
                  <a:lnTo>
                    <a:pt x="296" y="706"/>
                  </a:lnTo>
                  <a:lnTo>
                    <a:pt x="278" y="704"/>
                  </a:lnTo>
                  <a:lnTo>
                    <a:pt x="262" y="700"/>
                  </a:lnTo>
                  <a:lnTo>
                    <a:pt x="246" y="694"/>
                  </a:lnTo>
                  <a:lnTo>
                    <a:pt x="230" y="688"/>
                  </a:lnTo>
                  <a:lnTo>
                    <a:pt x="214" y="682"/>
                  </a:lnTo>
                  <a:lnTo>
                    <a:pt x="198" y="676"/>
                  </a:lnTo>
                  <a:lnTo>
                    <a:pt x="182" y="668"/>
                  </a:lnTo>
                  <a:lnTo>
                    <a:pt x="168" y="658"/>
                  </a:lnTo>
                  <a:lnTo>
                    <a:pt x="154" y="650"/>
                  </a:lnTo>
                  <a:lnTo>
                    <a:pt x="140" y="640"/>
                  </a:lnTo>
                  <a:lnTo>
                    <a:pt x="126" y="630"/>
                  </a:lnTo>
                  <a:lnTo>
                    <a:pt x="114" y="618"/>
                  </a:lnTo>
                  <a:lnTo>
                    <a:pt x="102" y="606"/>
                  </a:lnTo>
                  <a:lnTo>
                    <a:pt x="90" y="594"/>
                  </a:lnTo>
                  <a:lnTo>
                    <a:pt x="80" y="582"/>
                  </a:lnTo>
                  <a:lnTo>
                    <a:pt x="70" y="568"/>
                  </a:lnTo>
                  <a:lnTo>
                    <a:pt x="60" y="554"/>
                  </a:lnTo>
                  <a:lnTo>
                    <a:pt x="50" y="540"/>
                  </a:lnTo>
                  <a:lnTo>
                    <a:pt x="42" y="524"/>
                  </a:lnTo>
                  <a:lnTo>
                    <a:pt x="34" y="510"/>
                  </a:lnTo>
                  <a:lnTo>
                    <a:pt x="28" y="494"/>
                  </a:lnTo>
                  <a:lnTo>
                    <a:pt x="22" y="478"/>
                  </a:lnTo>
                  <a:lnTo>
                    <a:pt x="16" y="462"/>
                  </a:lnTo>
                  <a:lnTo>
                    <a:pt x="10" y="444"/>
                  </a:lnTo>
                  <a:lnTo>
                    <a:pt x="8" y="428"/>
                  </a:lnTo>
                  <a:lnTo>
                    <a:pt x="4" y="410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6"/>
                  </a:lnTo>
                  <a:lnTo>
                    <a:pt x="0" y="338"/>
                  </a:lnTo>
                  <a:lnTo>
                    <a:pt x="2" y="320"/>
                  </a:lnTo>
                  <a:lnTo>
                    <a:pt x="4" y="302"/>
                  </a:lnTo>
                  <a:lnTo>
                    <a:pt x="8" y="284"/>
                  </a:lnTo>
                  <a:lnTo>
                    <a:pt x="10" y="266"/>
                  </a:lnTo>
                  <a:lnTo>
                    <a:pt x="16" y="250"/>
                  </a:lnTo>
                  <a:lnTo>
                    <a:pt x="22" y="234"/>
                  </a:lnTo>
                  <a:lnTo>
                    <a:pt x="28" y="218"/>
                  </a:lnTo>
                  <a:lnTo>
                    <a:pt x="34" y="202"/>
                  </a:lnTo>
                  <a:lnTo>
                    <a:pt x="42" y="186"/>
                  </a:lnTo>
                  <a:lnTo>
                    <a:pt x="50" y="172"/>
                  </a:lnTo>
                  <a:lnTo>
                    <a:pt x="60" y="158"/>
                  </a:lnTo>
                  <a:lnTo>
                    <a:pt x="70" y="144"/>
                  </a:lnTo>
                  <a:lnTo>
                    <a:pt x="80" y="130"/>
                  </a:lnTo>
                  <a:lnTo>
                    <a:pt x="90" y="118"/>
                  </a:lnTo>
                  <a:lnTo>
                    <a:pt x="102" y="104"/>
                  </a:lnTo>
                  <a:lnTo>
                    <a:pt x="114" y="94"/>
                  </a:lnTo>
                  <a:lnTo>
                    <a:pt x="126" y="82"/>
                  </a:lnTo>
                  <a:lnTo>
                    <a:pt x="140" y="72"/>
                  </a:lnTo>
                  <a:lnTo>
                    <a:pt x="154" y="62"/>
                  </a:lnTo>
                  <a:lnTo>
                    <a:pt x="168" y="52"/>
                  </a:lnTo>
                  <a:lnTo>
                    <a:pt x="182" y="44"/>
                  </a:lnTo>
                  <a:lnTo>
                    <a:pt x="198" y="36"/>
                  </a:lnTo>
                  <a:lnTo>
                    <a:pt x="214" y="28"/>
                  </a:lnTo>
                  <a:lnTo>
                    <a:pt x="230" y="22"/>
                  </a:lnTo>
                  <a:lnTo>
                    <a:pt x="246" y="16"/>
                  </a:lnTo>
                  <a:lnTo>
                    <a:pt x="262" y="12"/>
                  </a:lnTo>
                  <a:lnTo>
                    <a:pt x="278" y="8"/>
                  </a:lnTo>
                  <a:lnTo>
                    <a:pt x="296" y="4"/>
                  </a:lnTo>
                  <a:lnTo>
                    <a:pt x="314" y="2"/>
                  </a:lnTo>
                  <a:lnTo>
                    <a:pt x="332" y="2"/>
                  </a:lnTo>
                  <a:lnTo>
                    <a:pt x="350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F4C0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6" name="Freeform 372"/>
            <p:cNvSpPr>
              <a:spLocks/>
            </p:cNvSpPr>
            <p:nvPr/>
          </p:nvSpPr>
          <p:spPr bwMode="auto">
            <a:xfrm>
              <a:off x="5105400" y="850900"/>
              <a:ext cx="1098550" cy="1117600"/>
            </a:xfrm>
            <a:custGeom>
              <a:avLst/>
              <a:gdLst/>
              <a:ahLst/>
              <a:cxnLst>
                <a:cxn ang="0">
                  <a:pos x="380" y="2"/>
                </a:cxn>
                <a:cxn ang="0">
                  <a:pos x="432" y="12"/>
                </a:cxn>
                <a:cxn ang="0">
                  <a:pos x="480" y="28"/>
                </a:cxn>
                <a:cxn ang="0">
                  <a:pos x="524" y="50"/>
                </a:cxn>
                <a:cxn ang="0">
                  <a:pos x="566" y="80"/>
                </a:cxn>
                <a:cxn ang="0">
                  <a:pos x="602" y="116"/>
                </a:cxn>
                <a:cxn ang="0">
                  <a:pos x="632" y="154"/>
                </a:cxn>
                <a:cxn ang="0">
                  <a:pos x="656" y="200"/>
                </a:cxn>
                <a:cxn ang="0">
                  <a:pos x="676" y="248"/>
                </a:cxn>
                <a:cxn ang="0">
                  <a:pos x="688" y="298"/>
                </a:cxn>
                <a:cxn ang="0">
                  <a:pos x="692" y="352"/>
                </a:cxn>
                <a:cxn ang="0">
                  <a:pos x="688" y="406"/>
                </a:cxn>
                <a:cxn ang="0">
                  <a:pos x="676" y="456"/>
                </a:cxn>
                <a:cxn ang="0">
                  <a:pos x="656" y="504"/>
                </a:cxn>
                <a:cxn ang="0">
                  <a:pos x="632" y="548"/>
                </a:cxn>
                <a:cxn ang="0">
                  <a:pos x="602" y="588"/>
                </a:cxn>
                <a:cxn ang="0">
                  <a:pos x="566" y="622"/>
                </a:cxn>
                <a:cxn ang="0">
                  <a:pos x="524" y="652"/>
                </a:cxn>
                <a:cxn ang="0">
                  <a:pos x="480" y="676"/>
                </a:cxn>
                <a:cxn ang="0">
                  <a:pos x="432" y="692"/>
                </a:cxn>
                <a:cxn ang="0">
                  <a:pos x="380" y="702"/>
                </a:cxn>
                <a:cxn ang="0">
                  <a:pos x="328" y="702"/>
                </a:cxn>
                <a:cxn ang="0">
                  <a:pos x="276" y="696"/>
                </a:cxn>
                <a:cxn ang="0">
                  <a:pos x="226" y="682"/>
                </a:cxn>
                <a:cxn ang="0">
                  <a:pos x="180" y="660"/>
                </a:cxn>
                <a:cxn ang="0">
                  <a:pos x="138" y="634"/>
                </a:cxn>
                <a:cxn ang="0">
                  <a:pos x="100" y="600"/>
                </a:cxn>
                <a:cxn ang="0">
                  <a:pos x="68" y="562"/>
                </a:cxn>
                <a:cxn ang="0">
                  <a:pos x="40" y="520"/>
                </a:cxn>
                <a:cxn ang="0">
                  <a:pos x="20" y="472"/>
                </a:cxn>
                <a:cxn ang="0">
                  <a:pos x="6" y="422"/>
                </a:cxn>
                <a:cxn ang="0">
                  <a:pos x="0" y="370"/>
                </a:cxn>
                <a:cxn ang="0">
                  <a:pos x="0" y="316"/>
                </a:cxn>
                <a:cxn ang="0">
                  <a:pos x="10" y="264"/>
                </a:cxn>
                <a:cxn ang="0">
                  <a:pos x="26" y="214"/>
                </a:cxn>
                <a:cxn ang="0">
                  <a:pos x="50" y="170"/>
                </a:cxn>
                <a:cxn ang="0">
                  <a:pos x="78" y="128"/>
                </a:cxn>
                <a:cxn ang="0">
                  <a:pos x="112" y="92"/>
                </a:cxn>
                <a:cxn ang="0">
                  <a:pos x="152" y="60"/>
                </a:cxn>
                <a:cxn ang="0">
                  <a:pos x="196" y="34"/>
                </a:cxn>
                <a:cxn ang="0">
                  <a:pos x="242" y="16"/>
                </a:cxn>
                <a:cxn ang="0">
                  <a:pos x="292" y="4"/>
                </a:cxn>
                <a:cxn ang="0">
                  <a:pos x="346" y="0"/>
                </a:cxn>
              </a:cxnLst>
              <a:rect l="0" t="0" r="r" b="b"/>
              <a:pathLst>
                <a:path w="692" h="704">
                  <a:moveTo>
                    <a:pt x="346" y="0"/>
                  </a:moveTo>
                  <a:lnTo>
                    <a:pt x="362" y="0"/>
                  </a:lnTo>
                  <a:lnTo>
                    <a:pt x="380" y="2"/>
                  </a:lnTo>
                  <a:lnTo>
                    <a:pt x="398" y="4"/>
                  </a:lnTo>
                  <a:lnTo>
                    <a:pt x="414" y="8"/>
                  </a:lnTo>
                  <a:lnTo>
                    <a:pt x="432" y="12"/>
                  </a:lnTo>
                  <a:lnTo>
                    <a:pt x="448" y="16"/>
                  </a:lnTo>
                  <a:lnTo>
                    <a:pt x="464" y="22"/>
                  </a:lnTo>
                  <a:lnTo>
                    <a:pt x="480" y="28"/>
                  </a:lnTo>
                  <a:lnTo>
                    <a:pt x="496" y="34"/>
                  </a:lnTo>
                  <a:lnTo>
                    <a:pt x="510" y="42"/>
                  </a:lnTo>
                  <a:lnTo>
                    <a:pt x="524" y="50"/>
                  </a:lnTo>
                  <a:lnTo>
                    <a:pt x="538" y="60"/>
                  </a:lnTo>
                  <a:lnTo>
                    <a:pt x="552" y="70"/>
                  </a:lnTo>
                  <a:lnTo>
                    <a:pt x="566" y="80"/>
                  </a:lnTo>
                  <a:lnTo>
                    <a:pt x="578" y="92"/>
                  </a:lnTo>
                  <a:lnTo>
                    <a:pt x="590" y="102"/>
                  </a:lnTo>
                  <a:lnTo>
                    <a:pt x="602" y="116"/>
                  </a:lnTo>
                  <a:lnTo>
                    <a:pt x="612" y="128"/>
                  </a:lnTo>
                  <a:lnTo>
                    <a:pt x="622" y="142"/>
                  </a:lnTo>
                  <a:lnTo>
                    <a:pt x="632" y="154"/>
                  </a:lnTo>
                  <a:lnTo>
                    <a:pt x="640" y="170"/>
                  </a:lnTo>
                  <a:lnTo>
                    <a:pt x="650" y="184"/>
                  </a:lnTo>
                  <a:lnTo>
                    <a:pt x="656" y="200"/>
                  </a:lnTo>
                  <a:lnTo>
                    <a:pt x="664" y="214"/>
                  </a:lnTo>
                  <a:lnTo>
                    <a:pt x="670" y="230"/>
                  </a:lnTo>
                  <a:lnTo>
                    <a:pt x="676" y="248"/>
                  </a:lnTo>
                  <a:lnTo>
                    <a:pt x="680" y="264"/>
                  </a:lnTo>
                  <a:lnTo>
                    <a:pt x="684" y="280"/>
                  </a:lnTo>
                  <a:lnTo>
                    <a:pt x="688" y="298"/>
                  </a:lnTo>
                  <a:lnTo>
                    <a:pt x="690" y="316"/>
                  </a:lnTo>
                  <a:lnTo>
                    <a:pt x="690" y="334"/>
                  </a:lnTo>
                  <a:lnTo>
                    <a:pt x="692" y="352"/>
                  </a:lnTo>
                  <a:lnTo>
                    <a:pt x="690" y="370"/>
                  </a:lnTo>
                  <a:lnTo>
                    <a:pt x="690" y="388"/>
                  </a:lnTo>
                  <a:lnTo>
                    <a:pt x="688" y="406"/>
                  </a:lnTo>
                  <a:lnTo>
                    <a:pt x="684" y="422"/>
                  </a:lnTo>
                  <a:lnTo>
                    <a:pt x="680" y="440"/>
                  </a:lnTo>
                  <a:lnTo>
                    <a:pt x="676" y="456"/>
                  </a:lnTo>
                  <a:lnTo>
                    <a:pt x="670" y="472"/>
                  </a:lnTo>
                  <a:lnTo>
                    <a:pt x="664" y="488"/>
                  </a:lnTo>
                  <a:lnTo>
                    <a:pt x="656" y="504"/>
                  </a:lnTo>
                  <a:lnTo>
                    <a:pt x="650" y="520"/>
                  </a:lnTo>
                  <a:lnTo>
                    <a:pt x="640" y="534"/>
                  </a:lnTo>
                  <a:lnTo>
                    <a:pt x="632" y="548"/>
                  </a:lnTo>
                  <a:lnTo>
                    <a:pt x="622" y="562"/>
                  </a:lnTo>
                  <a:lnTo>
                    <a:pt x="612" y="576"/>
                  </a:lnTo>
                  <a:lnTo>
                    <a:pt x="602" y="588"/>
                  </a:lnTo>
                  <a:lnTo>
                    <a:pt x="590" y="600"/>
                  </a:lnTo>
                  <a:lnTo>
                    <a:pt x="578" y="612"/>
                  </a:lnTo>
                  <a:lnTo>
                    <a:pt x="566" y="622"/>
                  </a:lnTo>
                  <a:lnTo>
                    <a:pt x="552" y="634"/>
                  </a:lnTo>
                  <a:lnTo>
                    <a:pt x="538" y="644"/>
                  </a:lnTo>
                  <a:lnTo>
                    <a:pt x="524" y="652"/>
                  </a:lnTo>
                  <a:lnTo>
                    <a:pt x="510" y="660"/>
                  </a:lnTo>
                  <a:lnTo>
                    <a:pt x="496" y="668"/>
                  </a:lnTo>
                  <a:lnTo>
                    <a:pt x="480" y="676"/>
                  </a:lnTo>
                  <a:lnTo>
                    <a:pt x="464" y="682"/>
                  </a:lnTo>
                  <a:lnTo>
                    <a:pt x="448" y="688"/>
                  </a:lnTo>
                  <a:lnTo>
                    <a:pt x="432" y="692"/>
                  </a:lnTo>
                  <a:lnTo>
                    <a:pt x="414" y="696"/>
                  </a:lnTo>
                  <a:lnTo>
                    <a:pt x="398" y="700"/>
                  </a:lnTo>
                  <a:lnTo>
                    <a:pt x="380" y="702"/>
                  </a:lnTo>
                  <a:lnTo>
                    <a:pt x="362" y="702"/>
                  </a:lnTo>
                  <a:lnTo>
                    <a:pt x="346" y="704"/>
                  </a:lnTo>
                  <a:lnTo>
                    <a:pt x="328" y="702"/>
                  </a:lnTo>
                  <a:lnTo>
                    <a:pt x="310" y="702"/>
                  </a:lnTo>
                  <a:lnTo>
                    <a:pt x="292" y="700"/>
                  </a:lnTo>
                  <a:lnTo>
                    <a:pt x="276" y="696"/>
                  </a:lnTo>
                  <a:lnTo>
                    <a:pt x="258" y="692"/>
                  </a:lnTo>
                  <a:lnTo>
                    <a:pt x="242" y="688"/>
                  </a:lnTo>
                  <a:lnTo>
                    <a:pt x="226" y="682"/>
                  </a:lnTo>
                  <a:lnTo>
                    <a:pt x="210" y="676"/>
                  </a:lnTo>
                  <a:lnTo>
                    <a:pt x="196" y="668"/>
                  </a:lnTo>
                  <a:lnTo>
                    <a:pt x="180" y="660"/>
                  </a:lnTo>
                  <a:lnTo>
                    <a:pt x="166" y="652"/>
                  </a:lnTo>
                  <a:lnTo>
                    <a:pt x="152" y="644"/>
                  </a:lnTo>
                  <a:lnTo>
                    <a:pt x="138" y="634"/>
                  </a:lnTo>
                  <a:lnTo>
                    <a:pt x="124" y="622"/>
                  </a:lnTo>
                  <a:lnTo>
                    <a:pt x="112" y="612"/>
                  </a:lnTo>
                  <a:lnTo>
                    <a:pt x="100" y="600"/>
                  </a:lnTo>
                  <a:lnTo>
                    <a:pt x="88" y="588"/>
                  </a:lnTo>
                  <a:lnTo>
                    <a:pt x="78" y="576"/>
                  </a:lnTo>
                  <a:lnTo>
                    <a:pt x="68" y="562"/>
                  </a:lnTo>
                  <a:lnTo>
                    <a:pt x="58" y="548"/>
                  </a:lnTo>
                  <a:lnTo>
                    <a:pt x="50" y="534"/>
                  </a:lnTo>
                  <a:lnTo>
                    <a:pt x="40" y="520"/>
                  </a:lnTo>
                  <a:lnTo>
                    <a:pt x="34" y="504"/>
                  </a:lnTo>
                  <a:lnTo>
                    <a:pt x="26" y="488"/>
                  </a:lnTo>
                  <a:lnTo>
                    <a:pt x="20" y="472"/>
                  </a:lnTo>
                  <a:lnTo>
                    <a:pt x="14" y="456"/>
                  </a:lnTo>
                  <a:lnTo>
                    <a:pt x="10" y="440"/>
                  </a:lnTo>
                  <a:lnTo>
                    <a:pt x="6" y="422"/>
                  </a:lnTo>
                  <a:lnTo>
                    <a:pt x="4" y="406"/>
                  </a:lnTo>
                  <a:lnTo>
                    <a:pt x="0" y="388"/>
                  </a:lnTo>
                  <a:lnTo>
                    <a:pt x="0" y="370"/>
                  </a:lnTo>
                  <a:lnTo>
                    <a:pt x="0" y="352"/>
                  </a:lnTo>
                  <a:lnTo>
                    <a:pt x="0" y="334"/>
                  </a:lnTo>
                  <a:lnTo>
                    <a:pt x="0" y="316"/>
                  </a:lnTo>
                  <a:lnTo>
                    <a:pt x="4" y="298"/>
                  </a:lnTo>
                  <a:lnTo>
                    <a:pt x="6" y="280"/>
                  </a:lnTo>
                  <a:lnTo>
                    <a:pt x="10" y="264"/>
                  </a:lnTo>
                  <a:lnTo>
                    <a:pt x="14" y="248"/>
                  </a:lnTo>
                  <a:lnTo>
                    <a:pt x="20" y="230"/>
                  </a:lnTo>
                  <a:lnTo>
                    <a:pt x="26" y="214"/>
                  </a:lnTo>
                  <a:lnTo>
                    <a:pt x="34" y="200"/>
                  </a:lnTo>
                  <a:lnTo>
                    <a:pt x="40" y="184"/>
                  </a:lnTo>
                  <a:lnTo>
                    <a:pt x="50" y="170"/>
                  </a:lnTo>
                  <a:lnTo>
                    <a:pt x="58" y="154"/>
                  </a:lnTo>
                  <a:lnTo>
                    <a:pt x="68" y="142"/>
                  </a:lnTo>
                  <a:lnTo>
                    <a:pt x="78" y="128"/>
                  </a:lnTo>
                  <a:lnTo>
                    <a:pt x="88" y="116"/>
                  </a:lnTo>
                  <a:lnTo>
                    <a:pt x="100" y="102"/>
                  </a:lnTo>
                  <a:lnTo>
                    <a:pt x="112" y="92"/>
                  </a:lnTo>
                  <a:lnTo>
                    <a:pt x="124" y="80"/>
                  </a:lnTo>
                  <a:lnTo>
                    <a:pt x="138" y="70"/>
                  </a:lnTo>
                  <a:lnTo>
                    <a:pt x="152" y="60"/>
                  </a:lnTo>
                  <a:lnTo>
                    <a:pt x="166" y="50"/>
                  </a:lnTo>
                  <a:lnTo>
                    <a:pt x="180" y="42"/>
                  </a:lnTo>
                  <a:lnTo>
                    <a:pt x="196" y="34"/>
                  </a:lnTo>
                  <a:lnTo>
                    <a:pt x="210" y="28"/>
                  </a:lnTo>
                  <a:lnTo>
                    <a:pt x="226" y="22"/>
                  </a:lnTo>
                  <a:lnTo>
                    <a:pt x="242" y="16"/>
                  </a:lnTo>
                  <a:lnTo>
                    <a:pt x="258" y="12"/>
                  </a:lnTo>
                  <a:lnTo>
                    <a:pt x="276" y="8"/>
                  </a:lnTo>
                  <a:lnTo>
                    <a:pt x="292" y="4"/>
                  </a:lnTo>
                  <a:lnTo>
                    <a:pt x="310" y="2"/>
                  </a:lnTo>
                  <a:lnTo>
                    <a:pt x="328" y="0"/>
                  </a:lnTo>
                  <a:lnTo>
                    <a:pt x="346" y="0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F5C2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7" name="Freeform 373"/>
            <p:cNvSpPr>
              <a:spLocks/>
            </p:cNvSpPr>
            <p:nvPr/>
          </p:nvSpPr>
          <p:spPr bwMode="auto">
            <a:xfrm>
              <a:off x="5108575" y="857250"/>
              <a:ext cx="1089025" cy="1104900"/>
            </a:xfrm>
            <a:custGeom>
              <a:avLst/>
              <a:gdLst/>
              <a:ahLst/>
              <a:cxnLst>
                <a:cxn ang="0">
                  <a:pos x="378" y="0"/>
                </a:cxn>
                <a:cxn ang="0">
                  <a:pos x="428" y="10"/>
                </a:cxn>
                <a:cxn ang="0">
                  <a:pos x="476" y="26"/>
                </a:cxn>
                <a:cxn ang="0">
                  <a:pos x="520" y="50"/>
                </a:cxn>
                <a:cxn ang="0">
                  <a:pos x="562" y="78"/>
                </a:cxn>
                <a:cxn ang="0">
                  <a:pos x="596" y="114"/>
                </a:cxn>
                <a:cxn ang="0">
                  <a:pos x="628" y="152"/>
                </a:cxn>
                <a:cxn ang="0">
                  <a:pos x="652" y="196"/>
                </a:cxn>
                <a:cxn ang="0">
                  <a:pos x="670" y="244"/>
                </a:cxn>
                <a:cxn ang="0">
                  <a:pos x="682" y="294"/>
                </a:cxn>
                <a:cxn ang="0">
                  <a:pos x="686" y="348"/>
                </a:cxn>
                <a:cxn ang="0">
                  <a:pos x="682" y="400"/>
                </a:cxn>
                <a:cxn ang="0">
                  <a:pos x="670" y="452"/>
                </a:cxn>
                <a:cxn ang="0">
                  <a:pos x="652" y="498"/>
                </a:cxn>
                <a:cxn ang="0">
                  <a:pos x="628" y="542"/>
                </a:cxn>
                <a:cxn ang="0">
                  <a:pos x="596" y="582"/>
                </a:cxn>
                <a:cxn ang="0">
                  <a:pos x="562" y="616"/>
                </a:cxn>
                <a:cxn ang="0">
                  <a:pos x="520" y="646"/>
                </a:cxn>
                <a:cxn ang="0">
                  <a:pos x="476" y="668"/>
                </a:cxn>
                <a:cxn ang="0">
                  <a:pos x="428" y="686"/>
                </a:cxn>
                <a:cxn ang="0">
                  <a:pos x="378" y="694"/>
                </a:cxn>
                <a:cxn ang="0">
                  <a:pos x="326" y="696"/>
                </a:cxn>
                <a:cxn ang="0">
                  <a:pos x="274" y="688"/>
                </a:cxn>
                <a:cxn ang="0">
                  <a:pos x="226" y="674"/>
                </a:cxn>
                <a:cxn ang="0">
                  <a:pos x="180" y="654"/>
                </a:cxn>
                <a:cxn ang="0">
                  <a:pos x="138" y="626"/>
                </a:cxn>
                <a:cxn ang="0">
                  <a:pos x="100" y="594"/>
                </a:cxn>
                <a:cxn ang="0">
                  <a:pos x="68" y="556"/>
                </a:cxn>
                <a:cxn ang="0">
                  <a:pos x="42" y="514"/>
                </a:cxn>
                <a:cxn ang="0">
                  <a:pos x="20" y="468"/>
                </a:cxn>
                <a:cxn ang="0">
                  <a:pos x="8" y="418"/>
                </a:cxn>
                <a:cxn ang="0">
                  <a:pos x="0" y="366"/>
                </a:cxn>
                <a:cxn ang="0">
                  <a:pos x="2" y="312"/>
                </a:cxn>
                <a:cxn ang="0">
                  <a:pos x="10" y="260"/>
                </a:cxn>
                <a:cxn ang="0">
                  <a:pos x="28" y="212"/>
                </a:cxn>
                <a:cxn ang="0">
                  <a:pos x="50" y="166"/>
                </a:cxn>
                <a:cxn ang="0">
                  <a:pos x="78" y="126"/>
                </a:cxn>
                <a:cxn ang="0">
                  <a:pos x="112" y="90"/>
                </a:cxn>
                <a:cxn ang="0">
                  <a:pos x="152" y="58"/>
                </a:cxn>
                <a:cxn ang="0">
                  <a:pos x="194" y="34"/>
                </a:cxn>
                <a:cxn ang="0">
                  <a:pos x="242" y="14"/>
                </a:cxn>
                <a:cxn ang="0">
                  <a:pos x="290" y="4"/>
                </a:cxn>
                <a:cxn ang="0">
                  <a:pos x="344" y="0"/>
                </a:cxn>
              </a:cxnLst>
              <a:rect l="0" t="0" r="r" b="b"/>
              <a:pathLst>
                <a:path w="686" h="696">
                  <a:moveTo>
                    <a:pt x="344" y="0"/>
                  </a:moveTo>
                  <a:lnTo>
                    <a:pt x="360" y="0"/>
                  </a:lnTo>
                  <a:lnTo>
                    <a:pt x="378" y="0"/>
                  </a:lnTo>
                  <a:lnTo>
                    <a:pt x="396" y="4"/>
                  </a:lnTo>
                  <a:lnTo>
                    <a:pt x="412" y="6"/>
                  </a:lnTo>
                  <a:lnTo>
                    <a:pt x="428" y="10"/>
                  </a:lnTo>
                  <a:lnTo>
                    <a:pt x="444" y="14"/>
                  </a:lnTo>
                  <a:lnTo>
                    <a:pt x="460" y="20"/>
                  </a:lnTo>
                  <a:lnTo>
                    <a:pt x="476" y="26"/>
                  </a:lnTo>
                  <a:lnTo>
                    <a:pt x="492" y="34"/>
                  </a:lnTo>
                  <a:lnTo>
                    <a:pt x="506" y="42"/>
                  </a:lnTo>
                  <a:lnTo>
                    <a:pt x="520" y="50"/>
                  </a:lnTo>
                  <a:lnTo>
                    <a:pt x="534" y="58"/>
                  </a:lnTo>
                  <a:lnTo>
                    <a:pt x="548" y="68"/>
                  </a:lnTo>
                  <a:lnTo>
                    <a:pt x="562" y="78"/>
                  </a:lnTo>
                  <a:lnTo>
                    <a:pt x="574" y="90"/>
                  </a:lnTo>
                  <a:lnTo>
                    <a:pt x="586" y="102"/>
                  </a:lnTo>
                  <a:lnTo>
                    <a:pt x="596" y="114"/>
                  </a:lnTo>
                  <a:lnTo>
                    <a:pt x="608" y="126"/>
                  </a:lnTo>
                  <a:lnTo>
                    <a:pt x="618" y="140"/>
                  </a:lnTo>
                  <a:lnTo>
                    <a:pt x="628" y="152"/>
                  </a:lnTo>
                  <a:lnTo>
                    <a:pt x="636" y="166"/>
                  </a:lnTo>
                  <a:lnTo>
                    <a:pt x="644" y="182"/>
                  </a:lnTo>
                  <a:lnTo>
                    <a:pt x="652" y="196"/>
                  </a:lnTo>
                  <a:lnTo>
                    <a:pt x="658" y="212"/>
                  </a:lnTo>
                  <a:lnTo>
                    <a:pt x="666" y="228"/>
                  </a:lnTo>
                  <a:lnTo>
                    <a:pt x="670" y="244"/>
                  </a:lnTo>
                  <a:lnTo>
                    <a:pt x="676" y="260"/>
                  </a:lnTo>
                  <a:lnTo>
                    <a:pt x="678" y="278"/>
                  </a:lnTo>
                  <a:lnTo>
                    <a:pt x="682" y="294"/>
                  </a:lnTo>
                  <a:lnTo>
                    <a:pt x="684" y="312"/>
                  </a:lnTo>
                  <a:lnTo>
                    <a:pt x="686" y="330"/>
                  </a:lnTo>
                  <a:lnTo>
                    <a:pt x="686" y="348"/>
                  </a:lnTo>
                  <a:lnTo>
                    <a:pt x="686" y="366"/>
                  </a:lnTo>
                  <a:lnTo>
                    <a:pt x="684" y="384"/>
                  </a:lnTo>
                  <a:lnTo>
                    <a:pt x="682" y="400"/>
                  </a:lnTo>
                  <a:lnTo>
                    <a:pt x="678" y="418"/>
                  </a:lnTo>
                  <a:lnTo>
                    <a:pt x="676" y="434"/>
                  </a:lnTo>
                  <a:lnTo>
                    <a:pt x="670" y="452"/>
                  </a:lnTo>
                  <a:lnTo>
                    <a:pt x="666" y="468"/>
                  </a:lnTo>
                  <a:lnTo>
                    <a:pt x="658" y="484"/>
                  </a:lnTo>
                  <a:lnTo>
                    <a:pt x="652" y="498"/>
                  </a:lnTo>
                  <a:lnTo>
                    <a:pt x="644" y="514"/>
                  </a:lnTo>
                  <a:lnTo>
                    <a:pt x="636" y="528"/>
                  </a:lnTo>
                  <a:lnTo>
                    <a:pt x="628" y="542"/>
                  </a:lnTo>
                  <a:lnTo>
                    <a:pt x="618" y="556"/>
                  </a:lnTo>
                  <a:lnTo>
                    <a:pt x="608" y="570"/>
                  </a:lnTo>
                  <a:lnTo>
                    <a:pt x="596" y="582"/>
                  </a:lnTo>
                  <a:lnTo>
                    <a:pt x="586" y="594"/>
                  </a:lnTo>
                  <a:lnTo>
                    <a:pt x="574" y="606"/>
                  </a:lnTo>
                  <a:lnTo>
                    <a:pt x="562" y="616"/>
                  </a:lnTo>
                  <a:lnTo>
                    <a:pt x="548" y="626"/>
                  </a:lnTo>
                  <a:lnTo>
                    <a:pt x="534" y="636"/>
                  </a:lnTo>
                  <a:lnTo>
                    <a:pt x="520" y="646"/>
                  </a:lnTo>
                  <a:lnTo>
                    <a:pt x="506" y="654"/>
                  </a:lnTo>
                  <a:lnTo>
                    <a:pt x="492" y="662"/>
                  </a:lnTo>
                  <a:lnTo>
                    <a:pt x="476" y="668"/>
                  </a:lnTo>
                  <a:lnTo>
                    <a:pt x="460" y="674"/>
                  </a:lnTo>
                  <a:lnTo>
                    <a:pt x="444" y="680"/>
                  </a:lnTo>
                  <a:lnTo>
                    <a:pt x="428" y="686"/>
                  </a:lnTo>
                  <a:lnTo>
                    <a:pt x="412" y="688"/>
                  </a:lnTo>
                  <a:lnTo>
                    <a:pt x="396" y="692"/>
                  </a:lnTo>
                  <a:lnTo>
                    <a:pt x="378" y="694"/>
                  </a:lnTo>
                  <a:lnTo>
                    <a:pt x="360" y="696"/>
                  </a:lnTo>
                  <a:lnTo>
                    <a:pt x="344" y="696"/>
                  </a:lnTo>
                  <a:lnTo>
                    <a:pt x="326" y="696"/>
                  </a:lnTo>
                  <a:lnTo>
                    <a:pt x="308" y="694"/>
                  </a:lnTo>
                  <a:lnTo>
                    <a:pt x="290" y="692"/>
                  </a:lnTo>
                  <a:lnTo>
                    <a:pt x="274" y="688"/>
                  </a:lnTo>
                  <a:lnTo>
                    <a:pt x="258" y="686"/>
                  </a:lnTo>
                  <a:lnTo>
                    <a:pt x="242" y="680"/>
                  </a:lnTo>
                  <a:lnTo>
                    <a:pt x="226" y="674"/>
                  </a:lnTo>
                  <a:lnTo>
                    <a:pt x="210" y="668"/>
                  </a:lnTo>
                  <a:lnTo>
                    <a:pt x="194" y="662"/>
                  </a:lnTo>
                  <a:lnTo>
                    <a:pt x="180" y="654"/>
                  </a:lnTo>
                  <a:lnTo>
                    <a:pt x="166" y="646"/>
                  </a:lnTo>
                  <a:lnTo>
                    <a:pt x="152" y="636"/>
                  </a:lnTo>
                  <a:lnTo>
                    <a:pt x="138" y="626"/>
                  </a:lnTo>
                  <a:lnTo>
                    <a:pt x="124" y="616"/>
                  </a:lnTo>
                  <a:lnTo>
                    <a:pt x="112" y="606"/>
                  </a:lnTo>
                  <a:lnTo>
                    <a:pt x="100" y="594"/>
                  </a:lnTo>
                  <a:lnTo>
                    <a:pt x="90" y="582"/>
                  </a:lnTo>
                  <a:lnTo>
                    <a:pt x="78" y="570"/>
                  </a:lnTo>
                  <a:lnTo>
                    <a:pt x="68" y="556"/>
                  </a:lnTo>
                  <a:lnTo>
                    <a:pt x="58" y="542"/>
                  </a:lnTo>
                  <a:lnTo>
                    <a:pt x="50" y="528"/>
                  </a:lnTo>
                  <a:lnTo>
                    <a:pt x="42" y="514"/>
                  </a:lnTo>
                  <a:lnTo>
                    <a:pt x="34" y="498"/>
                  </a:lnTo>
                  <a:lnTo>
                    <a:pt x="28" y="484"/>
                  </a:lnTo>
                  <a:lnTo>
                    <a:pt x="20" y="468"/>
                  </a:lnTo>
                  <a:lnTo>
                    <a:pt x="16" y="452"/>
                  </a:lnTo>
                  <a:lnTo>
                    <a:pt x="10" y="434"/>
                  </a:lnTo>
                  <a:lnTo>
                    <a:pt x="8" y="418"/>
                  </a:lnTo>
                  <a:lnTo>
                    <a:pt x="4" y="400"/>
                  </a:lnTo>
                  <a:lnTo>
                    <a:pt x="2" y="384"/>
                  </a:lnTo>
                  <a:lnTo>
                    <a:pt x="0" y="366"/>
                  </a:lnTo>
                  <a:lnTo>
                    <a:pt x="0" y="348"/>
                  </a:lnTo>
                  <a:lnTo>
                    <a:pt x="0" y="330"/>
                  </a:lnTo>
                  <a:lnTo>
                    <a:pt x="2" y="312"/>
                  </a:lnTo>
                  <a:lnTo>
                    <a:pt x="4" y="294"/>
                  </a:lnTo>
                  <a:lnTo>
                    <a:pt x="8" y="278"/>
                  </a:lnTo>
                  <a:lnTo>
                    <a:pt x="10" y="260"/>
                  </a:lnTo>
                  <a:lnTo>
                    <a:pt x="16" y="244"/>
                  </a:lnTo>
                  <a:lnTo>
                    <a:pt x="20" y="228"/>
                  </a:lnTo>
                  <a:lnTo>
                    <a:pt x="28" y="212"/>
                  </a:lnTo>
                  <a:lnTo>
                    <a:pt x="34" y="196"/>
                  </a:lnTo>
                  <a:lnTo>
                    <a:pt x="42" y="182"/>
                  </a:lnTo>
                  <a:lnTo>
                    <a:pt x="50" y="166"/>
                  </a:lnTo>
                  <a:lnTo>
                    <a:pt x="58" y="152"/>
                  </a:lnTo>
                  <a:lnTo>
                    <a:pt x="68" y="140"/>
                  </a:lnTo>
                  <a:lnTo>
                    <a:pt x="78" y="126"/>
                  </a:lnTo>
                  <a:lnTo>
                    <a:pt x="90" y="114"/>
                  </a:lnTo>
                  <a:lnTo>
                    <a:pt x="100" y="102"/>
                  </a:lnTo>
                  <a:lnTo>
                    <a:pt x="112" y="90"/>
                  </a:lnTo>
                  <a:lnTo>
                    <a:pt x="124" y="78"/>
                  </a:lnTo>
                  <a:lnTo>
                    <a:pt x="138" y="68"/>
                  </a:lnTo>
                  <a:lnTo>
                    <a:pt x="152" y="58"/>
                  </a:lnTo>
                  <a:lnTo>
                    <a:pt x="166" y="50"/>
                  </a:lnTo>
                  <a:lnTo>
                    <a:pt x="180" y="42"/>
                  </a:lnTo>
                  <a:lnTo>
                    <a:pt x="194" y="34"/>
                  </a:lnTo>
                  <a:lnTo>
                    <a:pt x="210" y="26"/>
                  </a:lnTo>
                  <a:lnTo>
                    <a:pt x="226" y="20"/>
                  </a:lnTo>
                  <a:lnTo>
                    <a:pt x="242" y="14"/>
                  </a:lnTo>
                  <a:lnTo>
                    <a:pt x="258" y="10"/>
                  </a:lnTo>
                  <a:lnTo>
                    <a:pt x="274" y="6"/>
                  </a:lnTo>
                  <a:lnTo>
                    <a:pt x="290" y="4"/>
                  </a:lnTo>
                  <a:lnTo>
                    <a:pt x="308" y="0"/>
                  </a:lnTo>
                  <a:lnTo>
                    <a:pt x="326" y="0"/>
                  </a:lnTo>
                  <a:lnTo>
                    <a:pt x="344" y="0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F3C3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8" name="Freeform 374"/>
            <p:cNvSpPr>
              <a:spLocks/>
            </p:cNvSpPr>
            <p:nvPr/>
          </p:nvSpPr>
          <p:spPr bwMode="auto">
            <a:xfrm>
              <a:off x="5114925" y="860425"/>
              <a:ext cx="1076325" cy="1095375"/>
            </a:xfrm>
            <a:custGeom>
              <a:avLst/>
              <a:gdLst/>
              <a:ahLst/>
              <a:cxnLst>
                <a:cxn ang="0">
                  <a:pos x="374" y="2"/>
                </a:cxn>
                <a:cxn ang="0">
                  <a:pos x="424" y="12"/>
                </a:cxn>
                <a:cxn ang="0">
                  <a:pos x="472" y="28"/>
                </a:cxn>
                <a:cxn ang="0">
                  <a:pos x="516" y="50"/>
                </a:cxn>
                <a:cxn ang="0">
                  <a:pos x="556" y="80"/>
                </a:cxn>
                <a:cxn ang="0">
                  <a:pos x="590" y="114"/>
                </a:cxn>
                <a:cxn ang="0">
                  <a:pos x="620" y="152"/>
                </a:cxn>
                <a:cxn ang="0">
                  <a:pos x="646" y="196"/>
                </a:cxn>
                <a:cxn ang="0">
                  <a:pos x="664" y="242"/>
                </a:cxn>
                <a:cxn ang="0">
                  <a:pos x="674" y="292"/>
                </a:cxn>
                <a:cxn ang="0">
                  <a:pos x="678" y="346"/>
                </a:cxn>
                <a:cxn ang="0">
                  <a:pos x="674" y="398"/>
                </a:cxn>
                <a:cxn ang="0">
                  <a:pos x="664" y="448"/>
                </a:cxn>
                <a:cxn ang="0">
                  <a:pos x="646" y="496"/>
                </a:cxn>
                <a:cxn ang="0">
                  <a:pos x="620" y="538"/>
                </a:cxn>
                <a:cxn ang="0">
                  <a:pos x="590" y="578"/>
                </a:cxn>
                <a:cxn ang="0">
                  <a:pos x="556" y="612"/>
                </a:cxn>
                <a:cxn ang="0">
                  <a:pos x="516" y="640"/>
                </a:cxn>
                <a:cxn ang="0">
                  <a:pos x="472" y="664"/>
                </a:cxn>
                <a:cxn ang="0">
                  <a:pos x="424" y="680"/>
                </a:cxn>
                <a:cxn ang="0">
                  <a:pos x="374" y="690"/>
                </a:cxn>
                <a:cxn ang="0">
                  <a:pos x="322" y="690"/>
                </a:cxn>
                <a:cxn ang="0">
                  <a:pos x="270" y="684"/>
                </a:cxn>
                <a:cxn ang="0">
                  <a:pos x="222" y="670"/>
                </a:cxn>
                <a:cxn ang="0">
                  <a:pos x="178" y="650"/>
                </a:cxn>
                <a:cxn ang="0">
                  <a:pos x="136" y="622"/>
                </a:cxn>
                <a:cxn ang="0">
                  <a:pos x="98" y="590"/>
                </a:cxn>
                <a:cxn ang="0">
                  <a:pos x="66" y="552"/>
                </a:cxn>
                <a:cxn ang="0">
                  <a:pos x="40" y="510"/>
                </a:cxn>
                <a:cxn ang="0">
                  <a:pos x="20" y="464"/>
                </a:cxn>
                <a:cxn ang="0">
                  <a:pos x="6" y="416"/>
                </a:cxn>
                <a:cxn ang="0">
                  <a:pos x="0" y="364"/>
                </a:cxn>
                <a:cxn ang="0">
                  <a:pos x="0" y="310"/>
                </a:cxn>
                <a:cxn ang="0">
                  <a:pos x="10" y="260"/>
                </a:cxn>
                <a:cxn ang="0">
                  <a:pos x="26" y="212"/>
                </a:cxn>
                <a:cxn ang="0">
                  <a:pos x="48" y="166"/>
                </a:cxn>
                <a:cxn ang="0">
                  <a:pos x="76" y="126"/>
                </a:cxn>
                <a:cxn ang="0">
                  <a:pos x="110" y="90"/>
                </a:cxn>
                <a:cxn ang="0">
                  <a:pos x="150" y="60"/>
                </a:cxn>
                <a:cxn ang="0">
                  <a:pos x="192" y="34"/>
                </a:cxn>
                <a:cxn ang="0">
                  <a:pos x="238" y="16"/>
                </a:cxn>
                <a:cxn ang="0">
                  <a:pos x="288" y="4"/>
                </a:cxn>
                <a:cxn ang="0">
                  <a:pos x="340" y="0"/>
                </a:cxn>
              </a:cxnLst>
              <a:rect l="0" t="0" r="r" b="b"/>
              <a:pathLst>
                <a:path w="678" h="690">
                  <a:moveTo>
                    <a:pt x="340" y="0"/>
                  </a:moveTo>
                  <a:lnTo>
                    <a:pt x="356" y="0"/>
                  </a:lnTo>
                  <a:lnTo>
                    <a:pt x="374" y="2"/>
                  </a:lnTo>
                  <a:lnTo>
                    <a:pt x="390" y="4"/>
                  </a:lnTo>
                  <a:lnTo>
                    <a:pt x="408" y="8"/>
                  </a:lnTo>
                  <a:lnTo>
                    <a:pt x="424" y="12"/>
                  </a:lnTo>
                  <a:lnTo>
                    <a:pt x="440" y="16"/>
                  </a:lnTo>
                  <a:lnTo>
                    <a:pt x="456" y="22"/>
                  </a:lnTo>
                  <a:lnTo>
                    <a:pt x="472" y="28"/>
                  </a:lnTo>
                  <a:lnTo>
                    <a:pt x="486" y="34"/>
                  </a:lnTo>
                  <a:lnTo>
                    <a:pt x="500" y="42"/>
                  </a:lnTo>
                  <a:lnTo>
                    <a:pt x="516" y="50"/>
                  </a:lnTo>
                  <a:lnTo>
                    <a:pt x="528" y="60"/>
                  </a:lnTo>
                  <a:lnTo>
                    <a:pt x="542" y="68"/>
                  </a:lnTo>
                  <a:lnTo>
                    <a:pt x="556" y="80"/>
                  </a:lnTo>
                  <a:lnTo>
                    <a:pt x="568" y="90"/>
                  </a:lnTo>
                  <a:lnTo>
                    <a:pt x="580" y="102"/>
                  </a:lnTo>
                  <a:lnTo>
                    <a:pt x="590" y="114"/>
                  </a:lnTo>
                  <a:lnTo>
                    <a:pt x="602" y="126"/>
                  </a:lnTo>
                  <a:lnTo>
                    <a:pt x="612" y="138"/>
                  </a:lnTo>
                  <a:lnTo>
                    <a:pt x="620" y="152"/>
                  </a:lnTo>
                  <a:lnTo>
                    <a:pt x="630" y="166"/>
                  </a:lnTo>
                  <a:lnTo>
                    <a:pt x="638" y="182"/>
                  </a:lnTo>
                  <a:lnTo>
                    <a:pt x="646" y="196"/>
                  </a:lnTo>
                  <a:lnTo>
                    <a:pt x="652" y="212"/>
                  </a:lnTo>
                  <a:lnTo>
                    <a:pt x="658" y="226"/>
                  </a:lnTo>
                  <a:lnTo>
                    <a:pt x="664" y="242"/>
                  </a:lnTo>
                  <a:lnTo>
                    <a:pt x="668" y="260"/>
                  </a:lnTo>
                  <a:lnTo>
                    <a:pt x="672" y="276"/>
                  </a:lnTo>
                  <a:lnTo>
                    <a:pt x="674" y="292"/>
                  </a:lnTo>
                  <a:lnTo>
                    <a:pt x="678" y="310"/>
                  </a:lnTo>
                  <a:lnTo>
                    <a:pt x="678" y="328"/>
                  </a:lnTo>
                  <a:lnTo>
                    <a:pt x="678" y="346"/>
                  </a:lnTo>
                  <a:lnTo>
                    <a:pt x="678" y="364"/>
                  </a:lnTo>
                  <a:lnTo>
                    <a:pt x="678" y="380"/>
                  </a:lnTo>
                  <a:lnTo>
                    <a:pt x="674" y="398"/>
                  </a:lnTo>
                  <a:lnTo>
                    <a:pt x="672" y="416"/>
                  </a:lnTo>
                  <a:lnTo>
                    <a:pt x="668" y="432"/>
                  </a:lnTo>
                  <a:lnTo>
                    <a:pt x="664" y="448"/>
                  </a:lnTo>
                  <a:lnTo>
                    <a:pt x="658" y="464"/>
                  </a:lnTo>
                  <a:lnTo>
                    <a:pt x="652" y="480"/>
                  </a:lnTo>
                  <a:lnTo>
                    <a:pt x="646" y="496"/>
                  </a:lnTo>
                  <a:lnTo>
                    <a:pt x="638" y="510"/>
                  </a:lnTo>
                  <a:lnTo>
                    <a:pt x="630" y="524"/>
                  </a:lnTo>
                  <a:lnTo>
                    <a:pt x="620" y="538"/>
                  </a:lnTo>
                  <a:lnTo>
                    <a:pt x="612" y="552"/>
                  </a:lnTo>
                  <a:lnTo>
                    <a:pt x="602" y="566"/>
                  </a:lnTo>
                  <a:lnTo>
                    <a:pt x="590" y="578"/>
                  </a:lnTo>
                  <a:lnTo>
                    <a:pt x="580" y="590"/>
                  </a:lnTo>
                  <a:lnTo>
                    <a:pt x="568" y="602"/>
                  </a:lnTo>
                  <a:lnTo>
                    <a:pt x="556" y="612"/>
                  </a:lnTo>
                  <a:lnTo>
                    <a:pt x="542" y="622"/>
                  </a:lnTo>
                  <a:lnTo>
                    <a:pt x="528" y="632"/>
                  </a:lnTo>
                  <a:lnTo>
                    <a:pt x="516" y="640"/>
                  </a:lnTo>
                  <a:lnTo>
                    <a:pt x="500" y="650"/>
                  </a:lnTo>
                  <a:lnTo>
                    <a:pt x="486" y="656"/>
                  </a:lnTo>
                  <a:lnTo>
                    <a:pt x="472" y="664"/>
                  </a:lnTo>
                  <a:lnTo>
                    <a:pt x="456" y="670"/>
                  </a:lnTo>
                  <a:lnTo>
                    <a:pt x="440" y="676"/>
                  </a:lnTo>
                  <a:lnTo>
                    <a:pt x="424" y="680"/>
                  </a:lnTo>
                  <a:lnTo>
                    <a:pt x="408" y="684"/>
                  </a:lnTo>
                  <a:lnTo>
                    <a:pt x="390" y="686"/>
                  </a:lnTo>
                  <a:lnTo>
                    <a:pt x="374" y="690"/>
                  </a:lnTo>
                  <a:lnTo>
                    <a:pt x="356" y="690"/>
                  </a:lnTo>
                  <a:lnTo>
                    <a:pt x="340" y="690"/>
                  </a:lnTo>
                  <a:lnTo>
                    <a:pt x="322" y="690"/>
                  </a:lnTo>
                  <a:lnTo>
                    <a:pt x="304" y="690"/>
                  </a:lnTo>
                  <a:lnTo>
                    <a:pt x="288" y="686"/>
                  </a:lnTo>
                  <a:lnTo>
                    <a:pt x="270" y="684"/>
                  </a:lnTo>
                  <a:lnTo>
                    <a:pt x="254" y="680"/>
                  </a:lnTo>
                  <a:lnTo>
                    <a:pt x="238" y="676"/>
                  </a:lnTo>
                  <a:lnTo>
                    <a:pt x="222" y="670"/>
                  </a:lnTo>
                  <a:lnTo>
                    <a:pt x="206" y="664"/>
                  </a:lnTo>
                  <a:lnTo>
                    <a:pt x="192" y="656"/>
                  </a:lnTo>
                  <a:lnTo>
                    <a:pt x="178" y="650"/>
                  </a:lnTo>
                  <a:lnTo>
                    <a:pt x="162" y="640"/>
                  </a:lnTo>
                  <a:lnTo>
                    <a:pt x="150" y="632"/>
                  </a:lnTo>
                  <a:lnTo>
                    <a:pt x="136" y="622"/>
                  </a:lnTo>
                  <a:lnTo>
                    <a:pt x="122" y="612"/>
                  </a:lnTo>
                  <a:lnTo>
                    <a:pt x="110" y="602"/>
                  </a:lnTo>
                  <a:lnTo>
                    <a:pt x="98" y="590"/>
                  </a:lnTo>
                  <a:lnTo>
                    <a:pt x="88" y="578"/>
                  </a:lnTo>
                  <a:lnTo>
                    <a:pt x="76" y="566"/>
                  </a:lnTo>
                  <a:lnTo>
                    <a:pt x="66" y="552"/>
                  </a:lnTo>
                  <a:lnTo>
                    <a:pt x="58" y="538"/>
                  </a:lnTo>
                  <a:lnTo>
                    <a:pt x="48" y="524"/>
                  </a:lnTo>
                  <a:lnTo>
                    <a:pt x="40" y="510"/>
                  </a:lnTo>
                  <a:lnTo>
                    <a:pt x="32" y="496"/>
                  </a:lnTo>
                  <a:lnTo>
                    <a:pt x="26" y="480"/>
                  </a:lnTo>
                  <a:lnTo>
                    <a:pt x="20" y="464"/>
                  </a:lnTo>
                  <a:lnTo>
                    <a:pt x="14" y="448"/>
                  </a:lnTo>
                  <a:lnTo>
                    <a:pt x="10" y="432"/>
                  </a:lnTo>
                  <a:lnTo>
                    <a:pt x="6" y="416"/>
                  </a:lnTo>
                  <a:lnTo>
                    <a:pt x="4" y="398"/>
                  </a:lnTo>
                  <a:lnTo>
                    <a:pt x="0" y="380"/>
                  </a:lnTo>
                  <a:lnTo>
                    <a:pt x="0" y="364"/>
                  </a:lnTo>
                  <a:lnTo>
                    <a:pt x="0" y="346"/>
                  </a:lnTo>
                  <a:lnTo>
                    <a:pt x="0" y="328"/>
                  </a:lnTo>
                  <a:lnTo>
                    <a:pt x="0" y="310"/>
                  </a:lnTo>
                  <a:lnTo>
                    <a:pt x="4" y="292"/>
                  </a:lnTo>
                  <a:lnTo>
                    <a:pt x="6" y="276"/>
                  </a:lnTo>
                  <a:lnTo>
                    <a:pt x="10" y="260"/>
                  </a:lnTo>
                  <a:lnTo>
                    <a:pt x="14" y="242"/>
                  </a:lnTo>
                  <a:lnTo>
                    <a:pt x="20" y="226"/>
                  </a:lnTo>
                  <a:lnTo>
                    <a:pt x="26" y="212"/>
                  </a:lnTo>
                  <a:lnTo>
                    <a:pt x="32" y="196"/>
                  </a:lnTo>
                  <a:lnTo>
                    <a:pt x="40" y="182"/>
                  </a:lnTo>
                  <a:lnTo>
                    <a:pt x="48" y="166"/>
                  </a:lnTo>
                  <a:lnTo>
                    <a:pt x="58" y="152"/>
                  </a:lnTo>
                  <a:lnTo>
                    <a:pt x="66" y="138"/>
                  </a:lnTo>
                  <a:lnTo>
                    <a:pt x="76" y="126"/>
                  </a:lnTo>
                  <a:lnTo>
                    <a:pt x="88" y="114"/>
                  </a:lnTo>
                  <a:lnTo>
                    <a:pt x="98" y="102"/>
                  </a:lnTo>
                  <a:lnTo>
                    <a:pt x="110" y="90"/>
                  </a:lnTo>
                  <a:lnTo>
                    <a:pt x="122" y="80"/>
                  </a:lnTo>
                  <a:lnTo>
                    <a:pt x="136" y="68"/>
                  </a:lnTo>
                  <a:lnTo>
                    <a:pt x="150" y="60"/>
                  </a:lnTo>
                  <a:lnTo>
                    <a:pt x="162" y="50"/>
                  </a:lnTo>
                  <a:lnTo>
                    <a:pt x="178" y="42"/>
                  </a:lnTo>
                  <a:lnTo>
                    <a:pt x="192" y="34"/>
                  </a:lnTo>
                  <a:lnTo>
                    <a:pt x="206" y="28"/>
                  </a:lnTo>
                  <a:lnTo>
                    <a:pt x="222" y="22"/>
                  </a:lnTo>
                  <a:lnTo>
                    <a:pt x="238" y="16"/>
                  </a:lnTo>
                  <a:lnTo>
                    <a:pt x="254" y="12"/>
                  </a:lnTo>
                  <a:lnTo>
                    <a:pt x="270" y="8"/>
                  </a:lnTo>
                  <a:lnTo>
                    <a:pt x="288" y="4"/>
                  </a:lnTo>
                  <a:lnTo>
                    <a:pt x="304" y="2"/>
                  </a:lnTo>
                  <a:lnTo>
                    <a:pt x="322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5C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9" name="Freeform 375"/>
            <p:cNvSpPr>
              <a:spLocks/>
            </p:cNvSpPr>
            <p:nvPr/>
          </p:nvSpPr>
          <p:spPr bwMode="auto">
            <a:xfrm>
              <a:off x="5118100" y="866775"/>
              <a:ext cx="1069975" cy="1085850"/>
            </a:xfrm>
            <a:custGeom>
              <a:avLst/>
              <a:gdLst/>
              <a:ahLst/>
              <a:cxnLst>
                <a:cxn ang="0">
                  <a:pos x="372" y="2"/>
                </a:cxn>
                <a:cxn ang="0">
                  <a:pos x="422" y="10"/>
                </a:cxn>
                <a:cxn ang="0">
                  <a:pos x="468" y="26"/>
                </a:cxn>
                <a:cxn ang="0">
                  <a:pos x="512" y="48"/>
                </a:cxn>
                <a:cxn ang="0">
                  <a:pos x="552" y="78"/>
                </a:cxn>
                <a:cxn ang="0">
                  <a:pos x="586" y="112"/>
                </a:cxn>
                <a:cxn ang="0">
                  <a:pos x="616" y="150"/>
                </a:cxn>
                <a:cxn ang="0">
                  <a:pos x="640" y="194"/>
                </a:cxn>
                <a:cxn ang="0">
                  <a:pos x="658" y="240"/>
                </a:cxn>
                <a:cxn ang="0">
                  <a:pos x="670" y="290"/>
                </a:cxn>
                <a:cxn ang="0">
                  <a:pos x="674" y="342"/>
                </a:cxn>
                <a:cxn ang="0">
                  <a:pos x="670" y="394"/>
                </a:cxn>
                <a:cxn ang="0">
                  <a:pos x="658" y="444"/>
                </a:cxn>
                <a:cxn ang="0">
                  <a:pos x="640" y="490"/>
                </a:cxn>
                <a:cxn ang="0">
                  <a:pos x="616" y="532"/>
                </a:cxn>
                <a:cxn ang="0">
                  <a:pos x="586" y="572"/>
                </a:cxn>
                <a:cxn ang="0">
                  <a:pos x="552" y="606"/>
                </a:cxn>
                <a:cxn ang="0">
                  <a:pos x="512" y="634"/>
                </a:cxn>
                <a:cxn ang="0">
                  <a:pos x="468" y="656"/>
                </a:cxn>
                <a:cxn ang="0">
                  <a:pos x="422" y="672"/>
                </a:cxn>
                <a:cxn ang="0">
                  <a:pos x="372" y="682"/>
                </a:cxn>
                <a:cxn ang="0">
                  <a:pos x="320" y="684"/>
                </a:cxn>
                <a:cxn ang="0">
                  <a:pos x="270" y="676"/>
                </a:cxn>
                <a:cxn ang="0">
                  <a:pos x="222" y="662"/>
                </a:cxn>
                <a:cxn ang="0">
                  <a:pos x="176" y="642"/>
                </a:cxn>
                <a:cxn ang="0">
                  <a:pos x="136" y="616"/>
                </a:cxn>
                <a:cxn ang="0">
                  <a:pos x="98" y="584"/>
                </a:cxn>
                <a:cxn ang="0">
                  <a:pos x="68" y="546"/>
                </a:cxn>
                <a:cxn ang="0">
                  <a:pos x="40" y="504"/>
                </a:cxn>
                <a:cxn ang="0">
                  <a:pos x="20" y="460"/>
                </a:cxn>
                <a:cxn ang="0">
                  <a:pos x="8" y="410"/>
                </a:cxn>
                <a:cxn ang="0">
                  <a:pos x="0" y="360"/>
                </a:cxn>
                <a:cxn ang="0">
                  <a:pos x="2" y="306"/>
                </a:cxn>
                <a:cxn ang="0">
                  <a:pos x="10" y="256"/>
                </a:cxn>
                <a:cxn ang="0">
                  <a:pos x="26" y="208"/>
                </a:cxn>
                <a:cxn ang="0">
                  <a:pos x="50" y="164"/>
                </a:cxn>
                <a:cxn ang="0">
                  <a:pos x="78" y="124"/>
                </a:cxn>
                <a:cxn ang="0">
                  <a:pos x="110" y="88"/>
                </a:cxn>
                <a:cxn ang="0">
                  <a:pos x="148" y="58"/>
                </a:cxn>
                <a:cxn ang="0">
                  <a:pos x="192" y="34"/>
                </a:cxn>
                <a:cxn ang="0">
                  <a:pos x="236" y="14"/>
                </a:cxn>
                <a:cxn ang="0">
                  <a:pos x="286" y="4"/>
                </a:cxn>
                <a:cxn ang="0">
                  <a:pos x="338" y="0"/>
                </a:cxn>
              </a:cxnLst>
              <a:rect l="0" t="0" r="r" b="b"/>
              <a:pathLst>
                <a:path w="674" h="684">
                  <a:moveTo>
                    <a:pt x="338" y="0"/>
                  </a:moveTo>
                  <a:lnTo>
                    <a:pt x="354" y="0"/>
                  </a:lnTo>
                  <a:lnTo>
                    <a:pt x="372" y="2"/>
                  </a:lnTo>
                  <a:lnTo>
                    <a:pt x="388" y="4"/>
                  </a:lnTo>
                  <a:lnTo>
                    <a:pt x="404" y="6"/>
                  </a:lnTo>
                  <a:lnTo>
                    <a:pt x="422" y="10"/>
                  </a:lnTo>
                  <a:lnTo>
                    <a:pt x="438" y="14"/>
                  </a:lnTo>
                  <a:lnTo>
                    <a:pt x="452" y="20"/>
                  </a:lnTo>
                  <a:lnTo>
                    <a:pt x="468" y="26"/>
                  </a:lnTo>
                  <a:lnTo>
                    <a:pt x="484" y="34"/>
                  </a:lnTo>
                  <a:lnTo>
                    <a:pt x="498" y="40"/>
                  </a:lnTo>
                  <a:lnTo>
                    <a:pt x="512" y="48"/>
                  </a:lnTo>
                  <a:lnTo>
                    <a:pt x="526" y="58"/>
                  </a:lnTo>
                  <a:lnTo>
                    <a:pt x="538" y="68"/>
                  </a:lnTo>
                  <a:lnTo>
                    <a:pt x="552" y="78"/>
                  </a:lnTo>
                  <a:lnTo>
                    <a:pt x="564" y="88"/>
                  </a:lnTo>
                  <a:lnTo>
                    <a:pt x="576" y="100"/>
                  </a:lnTo>
                  <a:lnTo>
                    <a:pt x="586" y="112"/>
                  </a:lnTo>
                  <a:lnTo>
                    <a:pt x="596" y="124"/>
                  </a:lnTo>
                  <a:lnTo>
                    <a:pt x="606" y="136"/>
                  </a:lnTo>
                  <a:lnTo>
                    <a:pt x="616" y="150"/>
                  </a:lnTo>
                  <a:lnTo>
                    <a:pt x="624" y="164"/>
                  </a:lnTo>
                  <a:lnTo>
                    <a:pt x="634" y="178"/>
                  </a:lnTo>
                  <a:lnTo>
                    <a:pt x="640" y="194"/>
                  </a:lnTo>
                  <a:lnTo>
                    <a:pt x="648" y="208"/>
                  </a:lnTo>
                  <a:lnTo>
                    <a:pt x="654" y="224"/>
                  </a:lnTo>
                  <a:lnTo>
                    <a:pt x="658" y="240"/>
                  </a:lnTo>
                  <a:lnTo>
                    <a:pt x="664" y="256"/>
                  </a:lnTo>
                  <a:lnTo>
                    <a:pt x="666" y="272"/>
                  </a:lnTo>
                  <a:lnTo>
                    <a:pt x="670" y="290"/>
                  </a:lnTo>
                  <a:lnTo>
                    <a:pt x="672" y="306"/>
                  </a:lnTo>
                  <a:lnTo>
                    <a:pt x="674" y="324"/>
                  </a:lnTo>
                  <a:lnTo>
                    <a:pt x="674" y="342"/>
                  </a:lnTo>
                  <a:lnTo>
                    <a:pt x="674" y="360"/>
                  </a:lnTo>
                  <a:lnTo>
                    <a:pt x="672" y="376"/>
                  </a:lnTo>
                  <a:lnTo>
                    <a:pt x="670" y="394"/>
                  </a:lnTo>
                  <a:lnTo>
                    <a:pt x="666" y="410"/>
                  </a:lnTo>
                  <a:lnTo>
                    <a:pt x="664" y="428"/>
                  </a:lnTo>
                  <a:lnTo>
                    <a:pt x="658" y="444"/>
                  </a:lnTo>
                  <a:lnTo>
                    <a:pt x="654" y="460"/>
                  </a:lnTo>
                  <a:lnTo>
                    <a:pt x="648" y="474"/>
                  </a:lnTo>
                  <a:lnTo>
                    <a:pt x="640" y="490"/>
                  </a:lnTo>
                  <a:lnTo>
                    <a:pt x="634" y="504"/>
                  </a:lnTo>
                  <a:lnTo>
                    <a:pt x="624" y="518"/>
                  </a:lnTo>
                  <a:lnTo>
                    <a:pt x="616" y="532"/>
                  </a:lnTo>
                  <a:lnTo>
                    <a:pt x="606" y="546"/>
                  </a:lnTo>
                  <a:lnTo>
                    <a:pt x="596" y="560"/>
                  </a:lnTo>
                  <a:lnTo>
                    <a:pt x="586" y="572"/>
                  </a:lnTo>
                  <a:lnTo>
                    <a:pt x="576" y="584"/>
                  </a:lnTo>
                  <a:lnTo>
                    <a:pt x="564" y="594"/>
                  </a:lnTo>
                  <a:lnTo>
                    <a:pt x="552" y="606"/>
                  </a:lnTo>
                  <a:lnTo>
                    <a:pt x="538" y="616"/>
                  </a:lnTo>
                  <a:lnTo>
                    <a:pt x="526" y="626"/>
                  </a:lnTo>
                  <a:lnTo>
                    <a:pt x="512" y="634"/>
                  </a:lnTo>
                  <a:lnTo>
                    <a:pt x="498" y="642"/>
                  </a:lnTo>
                  <a:lnTo>
                    <a:pt x="484" y="650"/>
                  </a:lnTo>
                  <a:lnTo>
                    <a:pt x="468" y="656"/>
                  </a:lnTo>
                  <a:lnTo>
                    <a:pt x="452" y="662"/>
                  </a:lnTo>
                  <a:lnTo>
                    <a:pt x="438" y="668"/>
                  </a:lnTo>
                  <a:lnTo>
                    <a:pt x="422" y="672"/>
                  </a:lnTo>
                  <a:lnTo>
                    <a:pt x="404" y="676"/>
                  </a:lnTo>
                  <a:lnTo>
                    <a:pt x="388" y="680"/>
                  </a:lnTo>
                  <a:lnTo>
                    <a:pt x="372" y="682"/>
                  </a:lnTo>
                  <a:lnTo>
                    <a:pt x="354" y="684"/>
                  </a:lnTo>
                  <a:lnTo>
                    <a:pt x="338" y="684"/>
                  </a:lnTo>
                  <a:lnTo>
                    <a:pt x="320" y="684"/>
                  </a:lnTo>
                  <a:lnTo>
                    <a:pt x="302" y="682"/>
                  </a:lnTo>
                  <a:lnTo>
                    <a:pt x="286" y="680"/>
                  </a:lnTo>
                  <a:lnTo>
                    <a:pt x="270" y="676"/>
                  </a:lnTo>
                  <a:lnTo>
                    <a:pt x="252" y="672"/>
                  </a:lnTo>
                  <a:lnTo>
                    <a:pt x="236" y="668"/>
                  </a:lnTo>
                  <a:lnTo>
                    <a:pt x="222" y="662"/>
                  </a:lnTo>
                  <a:lnTo>
                    <a:pt x="206" y="656"/>
                  </a:lnTo>
                  <a:lnTo>
                    <a:pt x="192" y="650"/>
                  </a:lnTo>
                  <a:lnTo>
                    <a:pt x="176" y="642"/>
                  </a:lnTo>
                  <a:lnTo>
                    <a:pt x="162" y="634"/>
                  </a:lnTo>
                  <a:lnTo>
                    <a:pt x="148" y="626"/>
                  </a:lnTo>
                  <a:lnTo>
                    <a:pt x="136" y="616"/>
                  </a:lnTo>
                  <a:lnTo>
                    <a:pt x="122" y="606"/>
                  </a:lnTo>
                  <a:lnTo>
                    <a:pt x="110" y="594"/>
                  </a:lnTo>
                  <a:lnTo>
                    <a:pt x="98" y="584"/>
                  </a:lnTo>
                  <a:lnTo>
                    <a:pt x="88" y="572"/>
                  </a:lnTo>
                  <a:lnTo>
                    <a:pt x="78" y="560"/>
                  </a:lnTo>
                  <a:lnTo>
                    <a:pt x="68" y="546"/>
                  </a:lnTo>
                  <a:lnTo>
                    <a:pt x="58" y="532"/>
                  </a:lnTo>
                  <a:lnTo>
                    <a:pt x="50" y="518"/>
                  </a:lnTo>
                  <a:lnTo>
                    <a:pt x="40" y="504"/>
                  </a:lnTo>
                  <a:lnTo>
                    <a:pt x="34" y="490"/>
                  </a:lnTo>
                  <a:lnTo>
                    <a:pt x="26" y="474"/>
                  </a:lnTo>
                  <a:lnTo>
                    <a:pt x="20" y="460"/>
                  </a:lnTo>
                  <a:lnTo>
                    <a:pt x="16" y="444"/>
                  </a:lnTo>
                  <a:lnTo>
                    <a:pt x="10" y="428"/>
                  </a:lnTo>
                  <a:lnTo>
                    <a:pt x="8" y="410"/>
                  </a:lnTo>
                  <a:lnTo>
                    <a:pt x="4" y="394"/>
                  </a:lnTo>
                  <a:lnTo>
                    <a:pt x="2" y="376"/>
                  </a:lnTo>
                  <a:lnTo>
                    <a:pt x="0" y="360"/>
                  </a:lnTo>
                  <a:lnTo>
                    <a:pt x="0" y="342"/>
                  </a:lnTo>
                  <a:lnTo>
                    <a:pt x="0" y="324"/>
                  </a:lnTo>
                  <a:lnTo>
                    <a:pt x="2" y="306"/>
                  </a:lnTo>
                  <a:lnTo>
                    <a:pt x="4" y="290"/>
                  </a:lnTo>
                  <a:lnTo>
                    <a:pt x="8" y="272"/>
                  </a:lnTo>
                  <a:lnTo>
                    <a:pt x="10" y="256"/>
                  </a:lnTo>
                  <a:lnTo>
                    <a:pt x="16" y="240"/>
                  </a:lnTo>
                  <a:lnTo>
                    <a:pt x="20" y="224"/>
                  </a:lnTo>
                  <a:lnTo>
                    <a:pt x="26" y="208"/>
                  </a:lnTo>
                  <a:lnTo>
                    <a:pt x="34" y="194"/>
                  </a:lnTo>
                  <a:lnTo>
                    <a:pt x="40" y="178"/>
                  </a:lnTo>
                  <a:lnTo>
                    <a:pt x="50" y="164"/>
                  </a:lnTo>
                  <a:lnTo>
                    <a:pt x="58" y="150"/>
                  </a:lnTo>
                  <a:lnTo>
                    <a:pt x="68" y="136"/>
                  </a:lnTo>
                  <a:lnTo>
                    <a:pt x="78" y="124"/>
                  </a:lnTo>
                  <a:lnTo>
                    <a:pt x="88" y="112"/>
                  </a:lnTo>
                  <a:lnTo>
                    <a:pt x="98" y="100"/>
                  </a:lnTo>
                  <a:lnTo>
                    <a:pt x="110" y="88"/>
                  </a:lnTo>
                  <a:lnTo>
                    <a:pt x="122" y="78"/>
                  </a:lnTo>
                  <a:lnTo>
                    <a:pt x="136" y="68"/>
                  </a:lnTo>
                  <a:lnTo>
                    <a:pt x="148" y="58"/>
                  </a:lnTo>
                  <a:lnTo>
                    <a:pt x="162" y="48"/>
                  </a:lnTo>
                  <a:lnTo>
                    <a:pt x="176" y="40"/>
                  </a:lnTo>
                  <a:lnTo>
                    <a:pt x="192" y="34"/>
                  </a:lnTo>
                  <a:lnTo>
                    <a:pt x="206" y="26"/>
                  </a:lnTo>
                  <a:lnTo>
                    <a:pt x="222" y="20"/>
                  </a:lnTo>
                  <a:lnTo>
                    <a:pt x="236" y="14"/>
                  </a:lnTo>
                  <a:lnTo>
                    <a:pt x="252" y="10"/>
                  </a:lnTo>
                  <a:lnTo>
                    <a:pt x="270" y="6"/>
                  </a:lnTo>
                  <a:lnTo>
                    <a:pt x="286" y="4"/>
                  </a:lnTo>
                  <a:lnTo>
                    <a:pt x="302" y="2"/>
                  </a:lnTo>
                  <a:lnTo>
                    <a:pt x="320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F4C8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0" name="Freeform 376"/>
            <p:cNvSpPr>
              <a:spLocks/>
            </p:cNvSpPr>
            <p:nvPr/>
          </p:nvSpPr>
          <p:spPr bwMode="auto">
            <a:xfrm>
              <a:off x="5124450" y="869950"/>
              <a:ext cx="1057275" cy="1076325"/>
            </a:xfrm>
            <a:custGeom>
              <a:avLst/>
              <a:gdLst/>
              <a:ahLst/>
              <a:cxnLst>
                <a:cxn ang="0">
                  <a:pos x="368" y="2"/>
                </a:cxn>
                <a:cxn ang="0">
                  <a:pos x="416" y="12"/>
                </a:cxn>
                <a:cxn ang="0">
                  <a:pos x="462" y="28"/>
                </a:cxn>
                <a:cxn ang="0">
                  <a:pos x="506" y="50"/>
                </a:cxn>
                <a:cxn ang="0">
                  <a:pos x="546" y="78"/>
                </a:cxn>
                <a:cxn ang="0">
                  <a:pos x="580" y="112"/>
                </a:cxn>
                <a:cxn ang="0">
                  <a:pos x="610" y="150"/>
                </a:cxn>
                <a:cxn ang="0">
                  <a:pos x="634" y="192"/>
                </a:cxn>
                <a:cxn ang="0">
                  <a:pos x="652" y="238"/>
                </a:cxn>
                <a:cxn ang="0">
                  <a:pos x="662" y="288"/>
                </a:cxn>
                <a:cxn ang="0">
                  <a:pos x="666" y="340"/>
                </a:cxn>
                <a:cxn ang="0">
                  <a:pos x="662" y="392"/>
                </a:cxn>
                <a:cxn ang="0">
                  <a:pos x="652" y="440"/>
                </a:cxn>
                <a:cxn ang="0">
                  <a:pos x="634" y="486"/>
                </a:cxn>
                <a:cxn ang="0">
                  <a:pos x="610" y="530"/>
                </a:cxn>
                <a:cxn ang="0">
                  <a:pos x="580" y="568"/>
                </a:cxn>
                <a:cxn ang="0">
                  <a:pos x="546" y="602"/>
                </a:cxn>
                <a:cxn ang="0">
                  <a:pos x="506" y="630"/>
                </a:cxn>
                <a:cxn ang="0">
                  <a:pos x="462" y="652"/>
                </a:cxn>
                <a:cxn ang="0">
                  <a:pos x="416" y="668"/>
                </a:cxn>
                <a:cxn ang="0">
                  <a:pos x="368" y="676"/>
                </a:cxn>
                <a:cxn ang="0">
                  <a:pos x="316" y="678"/>
                </a:cxn>
                <a:cxn ang="0">
                  <a:pos x="266" y="672"/>
                </a:cxn>
                <a:cxn ang="0">
                  <a:pos x="218" y="658"/>
                </a:cxn>
                <a:cxn ang="0">
                  <a:pos x="174" y="638"/>
                </a:cxn>
                <a:cxn ang="0">
                  <a:pos x="134" y="612"/>
                </a:cxn>
                <a:cxn ang="0">
                  <a:pos x="98" y="580"/>
                </a:cxn>
                <a:cxn ang="0">
                  <a:pos x="66" y="542"/>
                </a:cxn>
                <a:cxn ang="0">
                  <a:pos x="40" y="502"/>
                </a:cxn>
                <a:cxn ang="0">
                  <a:pos x="20" y="456"/>
                </a:cxn>
                <a:cxn ang="0">
                  <a:pos x="6" y="408"/>
                </a:cxn>
                <a:cxn ang="0">
                  <a:pos x="0" y="356"/>
                </a:cxn>
                <a:cxn ang="0">
                  <a:pos x="2" y="304"/>
                </a:cxn>
                <a:cxn ang="0">
                  <a:pos x="10" y="254"/>
                </a:cxn>
                <a:cxn ang="0">
                  <a:pos x="26" y="208"/>
                </a:cxn>
                <a:cxn ang="0">
                  <a:pos x="48" y="164"/>
                </a:cxn>
                <a:cxn ang="0">
                  <a:pos x="76" y="124"/>
                </a:cxn>
                <a:cxn ang="0">
                  <a:pos x="108" y="88"/>
                </a:cxn>
                <a:cxn ang="0">
                  <a:pos x="146" y="58"/>
                </a:cxn>
                <a:cxn ang="0">
                  <a:pos x="188" y="34"/>
                </a:cxn>
                <a:cxn ang="0">
                  <a:pos x="234" y="16"/>
                </a:cxn>
                <a:cxn ang="0">
                  <a:pos x="282" y="4"/>
                </a:cxn>
                <a:cxn ang="0">
                  <a:pos x="334" y="0"/>
                </a:cxn>
              </a:cxnLst>
              <a:rect l="0" t="0" r="r" b="b"/>
              <a:pathLst>
                <a:path w="666" h="678">
                  <a:moveTo>
                    <a:pt x="334" y="0"/>
                  </a:moveTo>
                  <a:lnTo>
                    <a:pt x="350" y="0"/>
                  </a:lnTo>
                  <a:lnTo>
                    <a:pt x="368" y="2"/>
                  </a:lnTo>
                  <a:lnTo>
                    <a:pt x="384" y="4"/>
                  </a:lnTo>
                  <a:lnTo>
                    <a:pt x="400" y="8"/>
                  </a:lnTo>
                  <a:lnTo>
                    <a:pt x="416" y="12"/>
                  </a:lnTo>
                  <a:lnTo>
                    <a:pt x="432" y="16"/>
                  </a:lnTo>
                  <a:lnTo>
                    <a:pt x="448" y="22"/>
                  </a:lnTo>
                  <a:lnTo>
                    <a:pt x="462" y="28"/>
                  </a:lnTo>
                  <a:lnTo>
                    <a:pt x="478" y="34"/>
                  </a:lnTo>
                  <a:lnTo>
                    <a:pt x="492" y="42"/>
                  </a:lnTo>
                  <a:lnTo>
                    <a:pt x="506" y="50"/>
                  </a:lnTo>
                  <a:lnTo>
                    <a:pt x="520" y="58"/>
                  </a:lnTo>
                  <a:lnTo>
                    <a:pt x="532" y="68"/>
                  </a:lnTo>
                  <a:lnTo>
                    <a:pt x="546" y="78"/>
                  </a:lnTo>
                  <a:lnTo>
                    <a:pt x="558" y="88"/>
                  </a:lnTo>
                  <a:lnTo>
                    <a:pt x="568" y="100"/>
                  </a:lnTo>
                  <a:lnTo>
                    <a:pt x="580" y="112"/>
                  </a:lnTo>
                  <a:lnTo>
                    <a:pt x="590" y="124"/>
                  </a:lnTo>
                  <a:lnTo>
                    <a:pt x="600" y="136"/>
                  </a:lnTo>
                  <a:lnTo>
                    <a:pt x="610" y="150"/>
                  </a:lnTo>
                  <a:lnTo>
                    <a:pt x="618" y="164"/>
                  </a:lnTo>
                  <a:lnTo>
                    <a:pt x="626" y="178"/>
                  </a:lnTo>
                  <a:lnTo>
                    <a:pt x="634" y="192"/>
                  </a:lnTo>
                  <a:lnTo>
                    <a:pt x="640" y="208"/>
                  </a:lnTo>
                  <a:lnTo>
                    <a:pt x="646" y="222"/>
                  </a:lnTo>
                  <a:lnTo>
                    <a:pt x="652" y="238"/>
                  </a:lnTo>
                  <a:lnTo>
                    <a:pt x="656" y="254"/>
                  </a:lnTo>
                  <a:lnTo>
                    <a:pt x="660" y="272"/>
                  </a:lnTo>
                  <a:lnTo>
                    <a:pt x="662" y="288"/>
                  </a:lnTo>
                  <a:lnTo>
                    <a:pt x="664" y="304"/>
                  </a:lnTo>
                  <a:lnTo>
                    <a:pt x="666" y="322"/>
                  </a:lnTo>
                  <a:lnTo>
                    <a:pt x="666" y="340"/>
                  </a:lnTo>
                  <a:lnTo>
                    <a:pt x="666" y="356"/>
                  </a:lnTo>
                  <a:lnTo>
                    <a:pt x="664" y="374"/>
                  </a:lnTo>
                  <a:lnTo>
                    <a:pt x="662" y="392"/>
                  </a:lnTo>
                  <a:lnTo>
                    <a:pt x="660" y="408"/>
                  </a:lnTo>
                  <a:lnTo>
                    <a:pt x="656" y="424"/>
                  </a:lnTo>
                  <a:lnTo>
                    <a:pt x="652" y="440"/>
                  </a:lnTo>
                  <a:lnTo>
                    <a:pt x="646" y="456"/>
                  </a:lnTo>
                  <a:lnTo>
                    <a:pt x="640" y="472"/>
                  </a:lnTo>
                  <a:lnTo>
                    <a:pt x="634" y="486"/>
                  </a:lnTo>
                  <a:lnTo>
                    <a:pt x="626" y="502"/>
                  </a:lnTo>
                  <a:lnTo>
                    <a:pt x="618" y="516"/>
                  </a:lnTo>
                  <a:lnTo>
                    <a:pt x="610" y="530"/>
                  </a:lnTo>
                  <a:lnTo>
                    <a:pt x="600" y="542"/>
                  </a:lnTo>
                  <a:lnTo>
                    <a:pt x="590" y="556"/>
                  </a:lnTo>
                  <a:lnTo>
                    <a:pt x="580" y="568"/>
                  </a:lnTo>
                  <a:lnTo>
                    <a:pt x="568" y="580"/>
                  </a:lnTo>
                  <a:lnTo>
                    <a:pt x="558" y="590"/>
                  </a:lnTo>
                  <a:lnTo>
                    <a:pt x="546" y="602"/>
                  </a:lnTo>
                  <a:lnTo>
                    <a:pt x="532" y="612"/>
                  </a:lnTo>
                  <a:lnTo>
                    <a:pt x="520" y="620"/>
                  </a:lnTo>
                  <a:lnTo>
                    <a:pt x="506" y="630"/>
                  </a:lnTo>
                  <a:lnTo>
                    <a:pt x="492" y="638"/>
                  </a:lnTo>
                  <a:lnTo>
                    <a:pt x="478" y="646"/>
                  </a:lnTo>
                  <a:lnTo>
                    <a:pt x="462" y="652"/>
                  </a:lnTo>
                  <a:lnTo>
                    <a:pt x="448" y="658"/>
                  </a:lnTo>
                  <a:lnTo>
                    <a:pt x="432" y="664"/>
                  </a:lnTo>
                  <a:lnTo>
                    <a:pt x="416" y="668"/>
                  </a:lnTo>
                  <a:lnTo>
                    <a:pt x="400" y="672"/>
                  </a:lnTo>
                  <a:lnTo>
                    <a:pt x="384" y="674"/>
                  </a:lnTo>
                  <a:lnTo>
                    <a:pt x="368" y="676"/>
                  </a:lnTo>
                  <a:lnTo>
                    <a:pt x="350" y="678"/>
                  </a:lnTo>
                  <a:lnTo>
                    <a:pt x="334" y="678"/>
                  </a:lnTo>
                  <a:lnTo>
                    <a:pt x="316" y="678"/>
                  </a:lnTo>
                  <a:lnTo>
                    <a:pt x="298" y="676"/>
                  </a:lnTo>
                  <a:lnTo>
                    <a:pt x="282" y="674"/>
                  </a:lnTo>
                  <a:lnTo>
                    <a:pt x="266" y="672"/>
                  </a:lnTo>
                  <a:lnTo>
                    <a:pt x="250" y="668"/>
                  </a:lnTo>
                  <a:lnTo>
                    <a:pt x="234" y="664"/>
                  </a:lnTo>
                  <a:lnTo>
                    <a:pt x="218" y="658"/>
                  </a:lnTo>
                  <a:lnTo>
                    <a:pt x="204" y="652"/>
                  </a:lnTo>
                  <a:lnTo>
                    <a:pt x="188" y="646"/>
                  </a:lnTo>
                  <a:lnTo>
                    <a:pt x="174" y="638"/>
                  </a:lnTo>
                  <a:lnTo>
                    <a:pt x="160" y="630"/>
                  </a:lnTo>
                  <a:lnTo>
                    <a:pt x="146" y="620"/>
                  </a:lnTo>
                  <a:lnTo>
                    <a:pt x="134" y="612"/>
                  </a:lnTo>
                  <a:lnTo>
                    <a:pt x="120" y="602"/>
                  </a:lnTo>
                  <a:lnTo>
                    <a:pt x="108" y="590"/>
                  </a:lnTo>
                  <a:lnTo>
                    <a:pt x="98" y="580"/>
                  </a:lnTo>
                  <a:lnTo>
                    <a:pt x="86" y="568"/>
                  </a:lnTo>
                  <a:lnTo>
                    <a:pt x="76" y="556"/>
                  </a:lnTo>
                  <a:lnTo>
                    <a:pt x="66" y="542"/>
                  </a:lnTo>
                  <a:lnTo>
                    <a:pt x="56" y="530"/>
                  </a:lnTo>
                  <a:lnTo>
                    <a:pt x="48" y="516"/>
                  </a:lnTo>
                  <a:lnTo>
                    <a:pt x="40" y="502"/>
                  </a:lnTo>
                  <a:lnTo>
                    <a:pt x="32" y="486"/>
                  </a:lnTo>
                  <a:lnTo>
                    <a:pt x="26" y="472"/>
                  </a:lnTo>
                  <a:lnTo>
                    <a:pt x="20" y="456"/>
                  </a:lnTo>
                  <a:lnTo>
                    <a:pt x="14" y="440"/>
                  </a:lnTo>
                  <a:lnTo>
                    <a:pt x="10" y="424"/>
                  </a:lnTo>
                  <a:lnTo>
                    <a:pt x="6" y="408"/>
                  </a:lnTo>
                  <a:lnTo>
                    <a:pt x="4" y="392"/>
                  </a:lnTo>
                  <a:lnTo>
                    <a:pt x="2" y="374"/>
                  </a:lnTo>
                  <a:lnTo>
                    <a:pt x="0" y="356"/>
                  </a:lnTo>
                  <a:lnTo>
                    <a:pt x="0" y="340"/>
                  </a:lnTo>
                  <a:lnTo>
                    <a:pt x="0" y="322"/>
                  </a:lnTo>
                  <a:lnTo>
                    <a:pt x="2" y="304"/>
                  </a:lnTo>
                  <a:lnTo>
                    <a:pt x="4" y="288"/>
                  </a:lnTo>
                  <a:lnTo>
                    <a:pt x="6" y="272"/>
                  </a:lnTo>
                  <a:lnTo>
                    <a:pt x="10" y="254"/>
                  </a:lnTo>
                  <a:lnTo>
                    <a:pt x="14" y="238"/>
                  </a:lnTo>
                  <a:lnTo>
                    <a:pt x="20" y="222"/>
                  </a:lnTo>
                  <a:lnTo>
                    <a:pt x="26" y="208"/>
                  </a:lnTo>
                  <a:lnTo>
                    <a:pt x="32" y="192"/>
                  </a:lnTo>
                  <a:lnTo>
                    <a:pt x="40" y="178"/>
                  </a:lnTo>
                  <a:lnTo>
                    <a:pt x="48" y="164"/>
                  </a:lnTo>
                  <a:lnTo>
                    <a:pt x="56" y="150"/>
                  </a:lnTo>
                  <a:lnTo>
                    <a:pt x="66" y="136"/>
                  </a:lnTo>
                  <a:lnTo>
                    <a:pt x="76" y="124"/>
                  </a:lnTo>
                  <a:lnTo>
                    <a:pt x="86" y="112"/>
                  </a:lnTo>
                  <a:lnTo>
                    <a:pt x="98" y="100"/>
                  </a:lnTo>
                  <a:lnTo>
                    <a:pt x="108" y="88"/>
                  </a:lnTo>
                  <a:lnTo>
                    <a:pt x="120" y="78"/>
                  </a:lnTo>
                  <a:lnTo>
                    <a:pt x="134" y="68"/>
                  </a:lnTo>
                  <a:lnTo>
                    <a:pt x="146" y="58"/>
                  </a:lnTo>
                  <a:lnTo>
                    <a:pt x="160" y="50"/>
                  </a:lnTo>
                  <a:lnTo>
                    <a:pt x="174" y="42"/>
                  </a:lnTo>
                  <a:lnTo>
                    <a:pt x="188" y="34"/>
                  </a:lnTo>
                  <a:lnTo>
                    <a:pt x="204" y="28"/>
                  </a:lnTo>
                  <a:lnTo>
                    <a:pt x="218" y="22"/>
                  </a:lnTo>
                  <a:lnTo>
                    <a:pt x="234" y="16"/>
                  </a:lnTo>
                  <a:lnTo>
                    <a:pt x="250" y="12"/>
                  </a:lnTo>
                  <a:lnTo>
                    <a:pt x="266" y="8"/>
                  </a:lnTo>
                  <a:lnTo>
                    <a:pt x="282" y="4"/>
                  </a:lnTo>
                  <a:lnTo>
                    <a:pt x="298" y="2"/>
                  </a:lnTo>
                  <a:lnTo>
                    <a:pt x="316" y="0"/>
                  </a:lnTo>
                  <a:lnTo>
                    <a:pt x="334" y="0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F6CA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1" name="Freeform 377"/>
            <p:cNvSpPr>
              <a:spLocks/>
            </p:cNvSpPr>
            <p:nvPr/>
          </p:nvSpPr>
          <p:spPr bwMode="auto">
            <a:xfrm>
              <a:off x="5127625" y="876300"/>
              <a:ext cx="1050925" cy="1066800"/>
            </a:xfrm>
            <a:custGeom>
              <a:avLst/>
              <a:gdLst/>
              <a:ahLst/>
              <a:cxnLst>
                <a:cxn ang="0">
                  <a:pos x="364" y="2"/>
                </a:cxn>
                <a:cxn ang="0">
                  <a:pos x="414" y="10"/>
                </a:cxn>
                <a:cxn ang="0">
                  <a:pos x="460" y="26"/>
                </a:cxn>
                <a:cxn ang="0">
                  <a:pos x="502" y="48"/>
                </a:cxn>
                <a:cxn ang="0">
                  <a:pos x="542" y="76"/>
                </a:cxn>
                <a:cxn ang="0">
                  <a:pos x="576" y="110"/>
                </a:cxn>
                <a:cxn ang="0">
                  <a:pos x="606" y="148"/>
                </a:cxn>
                <a:cxn ang="0">
                  <a:pos x="628" y="190"/>
                </a:cxn>
                <a:cxn ang="0">
                  <a:pos x="646" y="236"/>
                </a:cxn>
                <a:cxn ang="0">
                  <a:pos x="658" y="284"/>
                </a:cxn>
                <a:cxn ang="0">
                  <a:pos x="662" y="336"/>
                </a:cxn>
                <a:cxn ang="0">
                  <a:pos x="658" y="386"/>
                </a:cxn>
                <a:cxn ang="0">
                  <a:pos x="646" y="436"/>
                </a:cxn>
                <a:cxn ang="0">
                  <a:pos x="628" y="482"/>
                </a:cxn>
                <a:cxn ang="0">
                  <a:pos x="606" y="524"/>
                </a:cxn>
                <a:cxn ang="0">
                  <a:pos x="576" y="562"/>
                </a:cxn>
                <a:cxn ang="0">
                  <a:pos x="542" y="594"/>
                </a:cxn>
                <a:cxn ang="0">
                  <a:pos x="502" y="622"/>
                </a:cxn>
                <a:cxn ang="0">
                  <a:pos x="460" y="646"/>
                </a:cxn>
                <a:cxn ang="0">
                  <a:pos x="414" y="660"/>
                </a:cxn>
                <a:cxn ang="0">
                  <a:pos x="364" y="670"/>
                </a:cxn>
                <a:cxn ang="0">
                  <a:pos x="314" y="670"/>
                </a:cxn>
                <a:cxn ang="0">
                  <a:pos x="264" y="664"/>
                </a:cxn>
                <a:cxn ang="0">
                  <a:pos x="218" y="652"/>
                </a:cxn>
                <a:cxn ang="0">
                  <a:pos x="174" y="630"/>
                </a:cxn>
                <a:cxn ang="0">
                  <a:pos x="134" y="604"/>
                </a:cxn>
                <a:cxn ang="0">
                  <a:pos x="98" y="574"/>
                </a:cxn>
                <a:cxn ang="0">
                  <a:pos x="66" y="536"/>
                </a:cxn>
                <a:cxn ang="0">
                  <a:pos x="40" y="496"/>
                </a:cxn>
                <a:cxn ang="0">
                  <a:pos x="20" y="452"/>
                </a:cxn>
                <a:cxn ang="0">
                  <a:pos x="8" y="404"/>
                </a:cxn>
                <a:cxn ang="0">
                  <a:pos x="0" y="352"/>
                </a:cxn>
                <a:cxn ang="0">
                  <a:pos x="2" y="302"/>
                </a:cxn>
                <a:cxn ang="0">
                  <a:pos x="10" y="252"/>
                </a:cxn>
                <a:cxn ang="0">
                  <a:pos x="26" y="204"/>
                </a:cxn>
                <a:cxn ang="0">
                  <a:pos x="48" y="162"/>
                </a:cxn>
                <a:cxn ang="0">
                  <a:pos x="76" y="122"/>
                </a:cxn>
                <a:cxn ang="0">
                  <a:pos x="108" y="86"/>
                </a:cxn>
                <a:cxn ang="0">
                  <a:pos x="146" y="58"/>
                </a:cxn>
                <a:cxn ang="0">
                  <a:pos x="188" y="32"/>
                </a:cxn>
                <a:cxn ang="0">
                  <a:pos x="232" y="14"/>
                </a:cxn>
                <a:cxn ang="0">
                  <a:pos x="280" y="4"/>
                </a:cxn>
                <a:cxn ang="0">
                  <a:pos x="332" y="0"/>
                </a:cxn>
              </a:cxnLst>
              <a:rect l="0" t="0" r="r" b="b"/>
              <a:pathLst>
                <a:path w="662" h="672">
                  <a:moveTo>
                    <a:pt x="332" y="0"/>
                  </a:moveTo>
                  <a:lnTo>
                    <a:pt x="348" y="0"/>
                  </a:lnTo>
                  <a:lnTo>
                    <a:pt x="364" y="2"/>
                  </a:lnTo>
                  <a:lnTo>
                    <a:pt x="382" y="4"/>
                  </a:lnTo>
                  <a:lnTo>
                    <a:pt x="398" y="6"/>
                  </a:lnTo>
                  <a:lnTo>
                    <a:pt x="414" y="10"/>
                  </a:lnTo>
                  <a:lnTo>
                    <a:pt x="430" y="14"/>
                  </a:lnTo>
                  <a:lnTo>
                    <a:pt x="444" y="20"/>
                  </a:lnTo>
                  <a:lnTo>
                    <a:pt x="460" y="26"/>
                  </a:lnTo>
                  <a:lnTo>
                    <a:pt x="474" y="32"/>
                  </a:lnTo>
                  <a:lnTo>
                    <a:pt x="488" y="40"/>
                  </a:lnTo>
                  <a:lnTo>
                    <a:pt x="502" y="48"/>
                  </a:lnTo>
                  <a:lnTo>
                    <a:pt x="516" y="58"/>
                  </a:lnTo>
                  <a:lnTo>
                    <a:pt x="528" y="66"/>
                  </a:lnTo>
                  <a:lnTo>
                    <a:pt x="542" y="76"/>
                  </a:lnTo>
                  <a:lnTo>
                    <a:pt x="554" y="86"/>
                  </a:lnTo>
                  <a:lnTo>
                    <a:pt x="564" y="98"/>
                  </a:lnTo>
                  <a:lnTo>
                    <a:pt x="576" y="110"/>
                  </a:lnTo>
                  <a:lnTo>
                    <a:pt x="586" y="122"/>
                  </a:lnTo>
                  <a:lnTo>
                    <a:pt x="596" y="134"/>
                  </a:lnTo>
                  <a:lnTo>
                    <a:pt x="606" y="148"/>
                  </a:lnTo>
                  <a:lnTo>
                    <a:pt x="614" y="162"/>
                  </a:lnTo>
                  <a:lnTo>
                    <a:pt x="622" y="176"/>
                  </a:lnTo>
                  <a:lnTo>
                    <a:pt x="628" y="190"/>
                  </a:lnTo>
                  <a:lnTo>
                    <a:pt x="636" y="204"/>
                  </a:lnTo>
                  <a:lnTo>
                    <a:pt x="642" y="220"/>
                  </a:lnTo>
                  <a:lnTo>
                    <a:pt x="646" y="236"/>
                  </a:lnTo>
                  <a:lnTo>
                    <a:pt x="652" y="252"/>
                  </a:lnTo>
                  <a:lnTo>
                    <a:pt x="654" y="268"/>
                  </a:lnTo>
                  <a:lnTo>
                    <a:pt x="658" y="284"/>
                  </a:lnTo>
                  <a:lnTo>
                    <a:pt x="660" y="302"/>
                  </a:lnTo>
                  <a:lnTo>
                    <a:pt x="662" y="318"/>
                  </a:lnTo>
                  <a:lnTo>
                    <a:pt x="662" y="336"/>
                  </a:lnTo>
                  <a:lnTo>
                    <a:pt x="662" y="352"/>
                  </a:lnTo>
                  <a:lnTo>
                    <a:pt x="660" y="370"/>
                  </a:lnTo>
                  <a:lnTo>
                    <a:pt x="658" y="386"/>
                  </a:lnTo>
                  <a:lnTo>
                    <a:pt x="654" y="404"/>
                  </a:lnTo>
                  <a:lnTo>
                    <a:pt x="652" y="420"/>
                  </a:lnTo>
                  <a:lnTo>
                    <a:pt x="646" y="436"/>
                  </a:lnTo>
                  <a:lnTo>
                    <a:pt x="642" y="452"/>
                  </a:lnTo>
                  <a:lnTo>
                    <a:pt x="636" y="466"/>
                  </a:lnTo>
                  <a:lnTo>
                    <a:pt x="628" y="482"/>
                  </a:lnTo>
                  <a:lnTo>
                    <a:pt x="622" y="496"/>
                  </a:lnTo>
                  <a:lnTo>
                    <a:pt x="614" y="510"/>
                  </a:lnTo>
                  <a:lnTo>
                    <a:pt x="606" y="524"/>
                  </a:lnTo>
                  <a:lnTo>
                    <a:pt x="596" y="536"/>
                  </a:lnTo>
                  <a:lnTo>
                    <a:pt x="586" y="550"/>
                  </a:lnTo>
                  <a:lnTo>
                    <a:pt x="576" y="562"/>
                  </a:lnTo>
                  <a:lnTo>
                    <a:pt x="564" y="574"/>
                  </a:lnTo>
                  <a:lnTo>
                    <a:pt x="554" y="584"/>
                  </a:lnTo>
                  <a:lnTo>
                    <a:pt x="542" y="594"/>
                  </a:lnTo>
                  <a:lnTo>
                    <a:pt x="528" y="604"/>
                  </a:lnTo>
                  <a:lnTo>
                    <a:pt x="516" y="614"/>
                  </a:lnTo>
                  <a:lnTo>
                    <a:pt x="502" y="622"/>
                  </a:lnTo>
                  <a:lnTo>
                    <a:pt x="488" y="630"/>
                  </a:lnTo>
                  <a:lnTo>
                    <a:pt x="474" y="638"/>
                  </a:lnTo>
                  <a:lnTo>
                    <a:pt x="460" y="646"/>
                  </a:lnTo>
                  <a:lnTo>
                    <a:pt x="444" y="652"/>
                  </a:lnTo>
                  <a:lnTo>
                    <a:pt x="430" y="656"/>
                  </a:lnTo>
                  <a:lnTo>
                    <a:pt x="414" y="660"/>
                  </a:lnTo>
                  <a:lnTo>
                    <a:pt x="398" y="664"/>
                  </a:lnTo>
                  <a:lnTo>
                    <a:pt x="382" y="668"/>
                  </a:lnTo>
                  <a:lnTo>
                    <a:pt x="364" y="670"/>
                  </a:lnTo>
                  <a:lnTo>
                    <a:pt x="348" y="670"/>
                  </a:lnTo>
                  <a:lnTo>
                    <a:pt x="332" y="672"/>
                  </a:lnTo>
                  <a:lnTo>
                    <a:pt x="314" y="670"/>
                  </a:lnTo>
                  <a:lnTo>
                    <a:pt x="298" y="670"/>
                  </a:lnTo>
                  <a:lnTo>
                    <a:pt x="280" y="668"/>
                  </a:lnTo>
                  <a:lnTo>
                    <a:pt x="264" y="664"/>
                  </a:lnTo>
                  <a:lnTo>
                    <a:pt x="248" y="660"/>
                  </a:lnTo>
                  <a:lnTo>
                    <a:pt x="232" y="656"/>
                  </a:lnTo>
                  <a:lnTo>
                    <a:pt x="218" y="652"/>
                  </a:lnTo>
                  <a:lnTo>
                    <a:pt x="202" y="646"/>
                  </a:lnTo>
                  <a:lnTo>
                    <a:pt x="188" y="638"/>
                  </a:lnTo>
                  <a:lnTo>
                    <a:pt x="174" y="630"/>
                  </a:lnTo>
                  <a:lnTo>
                    <a:pt x="160" y="622"/>
                  </a:lnTo>
                  <a:lnTo>
                    <a:pt x="146" y="614"/>
                  </a:lnTo>
                  <a:lnTo>
                    <a:pt x="134" y="604"/>
                  </a:lnTo>
                  <a:lnTo>
                    <a:pt x="120" y="594"/>
                  </a:lnTo>
                  <a:lnTo>
                    <a:pt x="108" y="584"/>
                  </a:lnTo>
                  <a:lnTo>
                    <a:pt x="98" y="574"/>
                  </a:lnTo>
                  <a:lnTo>
                    <a:pt x="86" y="562"/>
                  </a:lnTo>
                  <a:lnTo>
                    <a:pt x="76" y="550"/>
                  </a:lnTo>
                  <a:lnTo>
                    <a:pt x="66" y="536"/>
                  </a:lnTo>
                  <a:lnTo>
                    <a:pt x="56" y="524"/>
                  </a:lnTo>
                  <a:lnTo>
                    <a:pt x="48" y="510"/>
                  </a:lnTo>
                  <a:lnTo>
                    <a:pt x="40" y="496"/>
                  </a:lnTo>
                  <a:lnTo>
                    <a:pt x="34" y="482"/>
                  </a:lnTo>
                  <a:lnTo>
                    <a:pt x="26" y="466"/>
                  </a:lnTo>
                  <a:lnTo>
                    <a:pt x="20" y="452"/>
                  </a:lnTo>
                  <a:lnTo>
                    <a:pt x="16" y="436"/>
                  </a:lnTo>
                  <a:lnTo>
                    <a:pt x="10" y="420"/>
                  </a:lnTo>
                  <a:lnTo>
                    <a:pt x="8" y="404"/>
                  </a:lnTo>
                  <a:lnTo>
                    <a:pt x="4" y="386"/>
                  </a:lnTo>
                  <a:lnTo>
                    <a:pt x="2" y="370"/>
                  </a:lnTo>
                  <a:lnTo>
                    <a:pt x="0" y="352"/>
                  </a:lnTo>
                  <a:lnTo>
                    <a:pt x="0" y="336"/>
                  </a:lnTo>
                  <a:lnTo>
                    <a:pt x="0" y="318"/>
                  </a:lnTo>
                  <a:lnTo>
                    <a:pt x="2" y="302"/>
                  </a:lnTo>
                  <a:lnTo>
                    <a:pt x="4" y="284"/>
                  </a:lnTo>
                  <a:lnTo>
                    <a:pt x="8" y="268"/>
                  </a:lnTo>
                  <a:lnTo>
                    <a:pt x="10" y="252"/>
                  </a:lnTo>
                  <a:lnTo>
                    <a:pt x="16" y="236"/>
                  </a:lnTo>
                  <a:lnTo>
                    <a:pt x="20" y="220"/>
                  </a:lnTo>
                  <a:lnTo>
                    <a:pt x="26" y="204"/>
                  </a:lnTo>
                  <a:lnTo>
                    <a:pt x="34" y="190"/>
                  </a:lnTo>
                  <a:lnTo>
                    <a:pt x="40" y="176"/>
                  </a:lnTo>
                  <a:lnTo>
                    <a:pt x="48" y="162"/>
                  </a:lnTo>
                  <a:lnTo>
                    <a:pt x="56" y="148"/>
                  </a:lnTo>
                  <a:lnTo>
                    <a:pt x="66" y="134"/>
                  </a:lnTo>
                  <a:lnTo>
                    <a:pt x="76" y="122"/>
                  </a:lnTo>
                  <a:lnTo>
                    <a:pt x="86" y="110"/>
                  </a:lnTo>
                  <a:lnTo>
                    <a:pt x="98" y="98"/>
                  </a:lnTo>
                  <a:lnTo>
                    <a:pt x="108" y="86"/>
                  </a:lnTo>
                  <a:lnTo>
                    <a:pt x="120" y="76"/>
                  </a:lnTo>
                  <a:lnTo>
                    <a:pt x="134" y="66"/>
                  </a:lnTo>
                  <a:lnTo>
                    <a:pt x="146" y="58"/>
                  </a:lnTo>
                  <a:lnTo>
                    <a:pt x="160" y="48"/>
                  </a:lnTo>
                  <a:lnTo>
                    <a:pt x="174" y="40"/>
                  </a:lnTo>
                  <a:lnTo>
                    <a:pt x="188" y="32"/>
                  </a:lnTo>
                  <a:lnTo>
                    <a:pt x="202" y="26"/>
                  </a:lnTo>
                  <a:lnTo>
                    <a:pt x="218" y="20"/>
                  </a:lnTo>
                  <a:lnTo>
                    <a:pt x="232" y="14"/>
                  </a:lnTo>
                  <a:lnTo>
                    <a:pt x="248" y="10"/>
                  </a:lnTo>
                  <a:lnTo>
                    <a:pt x="264" y="6"/>
                  </a:lnTo>
                  <a:lnTo>
                    <a:pt x="280" y="4"/>
                  </a:lnTo>
                  <a:lnTo>
                    <a:pt x="298" y="2"/>
                  </a:lnTo>
                  <a:lnTo>
                    <a:pt x="314" y="0"/>
                  </a:lnTo>
                  <a:lnTo>
                    <a:pt x="332" y="0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F5CD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2" name="Freeform 378"/>
            <p:cNvSpPr>
              <a:spLocks/>
            </p:cNvSpPr>
            <p:nvPr/>
          </p:nvSpPr>
          <p:spPr bwMode="auto">
            <a:xfrm>
              <a:off x="5133975" y="879475"/>
              <a:ext cx="1038225" cy="1057275"/>
            </a:xfrm>
            <a:custGeom>
              <a:avLst/>
              <a:gdLst/>
              <a:ahLst/>
              <a:cxnLst>
                <a:cxn ang="0">
                  <a:pos x="360" y="2"/>
                </a:cxn>
                <a:cxn ang="0">
                  <a:pos x="408" y="12"/>
                </a:cxn>
                <a:cxn ang="0">
                  <a:pos x="454" y="26"/>
                </a:cxn>
                <a:cxn ang="0">
                  <a:pos x="496" y="50"/>
                </a:cxn>
                <a:cxn ang="0">
                  <a:pos x="536" y="76"/>
                </a:cxn>
                <a:cxn ang="0">
                  <a:pos x="570" y="110"/>
                </a:cxn>
                <a:cxn ang="0">
                  <a:pos x="598" y="148"/>
                </a:cxn>
                <a:cxn ang="0">
                  <a:pos x="622" y="190"/>
                </a:cxn>
                <a:cxn ang="0">
                  <a:pos x="640" y="234"/>
                </a:cxn>
                <a:cxn ang="0">
                  <a:pos x="650" y="282"/>
                </a:cxn>
                <a:cxn ang="0">
                  <a:pos x="654" y="334"/>
                </a:cxn>
                <a:cxn ang="0">
                  <a:pos x="650" y="384"/>
                </a:cxn>
                <a:cxn ang="0">
                  <a:pos x="640" y="432"/>
                </a:cxn>
                <a:cxn ang="0">
                  <a:pos x="622" y="478"/>
                </a:cxn>
                <a:cxn ang="0">
                  <a:pos x="598" y="520"/>
                </a:cxn>
                <a:cxn ang="0">
                  <a:pos x="570" y="558"/>
                </a:cxn>
                <a:cxn ang="0">
                  <a:pos x="536" y="590"/>
                </a:cxn>
                <a:cxn ang="0">
                  <a:pos x="496" y="618"/>
                </a:cxn>
                <a:cxn ang="0">
                  <a:pos x="454" y="640"/>
                </a:cxn>
                <a:cxn ang="0">
                  <a:pos x="408" y="656"/>
                </a:cxn>
                <a:cxn ang="0">
                  <a:pos x="360" y="664"/>
                </a:cxn>
                <a:cxn ang="0">
                  <a:pos x="310" y="666"/>
                </a:cxn>
                <a:cxn ang="0">
                  <a:pos x="262" y="660"/>
                </a:cxn>
                <a:cxn ang="0">
                  <a:pos x="214" y="646"/>
                </a:cxn>
                <a:cxn ang="0">
                  <a:pos x="170" y="626"/>
                </a:cxn>
                <a:cxn ang="0">
                  <a:pos x="132" y="600"/>
                </a:cxn>
                <a:cxn ang="0">
                  <a:pos x="96" y="568"/>
                </a:cxn>
                <a:cxn ang="0">
                  <a:pos x="64" y="532"/>
                </a:cxn>
                <a:cxn ang="0">
                  <a:pos x="40" y="492"/>
                </a:cxn>
                <a:cxn ang="0">
                  <a:pos x="20" y="448"/>
                </a:cxn>
                <a:cxn ang="0">
                  <a:pos x="6" y="400"/>
                </a:cxn>
                <a:cxn ang="0">
                  <a:pos x="0" y="350"/>
                </a:cxn>
                <a:cxn ang="0">
                  <a:pos x="2" y="300"/>
                </a:cxn>
                <a:cxn ang="0">
                  <a:pos x="10" y="250"/>
                </a:cxn>
                <a:cxn ang="0">
                  <a:pos x="26" y="204"/>
                </a:cxn>
                <a:cxn ang="0">
                  <a:pos x="48" y="162"/>
                </a:cxn>
                <a:cxn ang="0">
                  <a:pos x="74" y="122"/>
                </a:cxn>
                <a:cxn ang="0">
                  <a:pos x="106" y="88"/>
                </a:cxn>
                <a:cxn ang="0">
                  <a:pos x="144" y="58"/>
                </a:cxn>
                <a:cxn ang="0">
                  <a:pos x="186" y="34"/>
                </a:cxn>
                <a:cxn ang="0">
                  <a:pos x="230" y="16"/>
                </a:cxn>
                <a:cxn ang="0">
                  <a:pos x="278" y="4"/>
                </a:cxn>
                <a:cxn ang="0">
                  <a:pos x="328" y="0"/>
                </a:cxn>
              </a:cxnLst>
              <a:rect l="0" t="0" r="r" b="b"/>
              <a:pathLst>
                <a:path w="654" h="666">
                  <a:moveTo>
                    <a:pt x="328" y="0"/>
                  </a:moveTo>
                  <a:lnTo>
                    <a:pt x="344" y="2"/>
                  </a:lnTo>
                  <a:lnTo>
                    <a:pt x="360" y="2"/>
                  </a:lnTo>
                  <a:lnTo>
                    <a:pt x="376" y="4"/>
                  </a:lnTo>
                  <a:lnTo>
                    <a:pt x="394" y="8"/>
                  </a:lnTo>
                  <a:lnTo>
                    <a:pt x="408" y="12"/>
                  </a:lnTo>
                  <a:lnTo>
                    <a:pt x="424" y="16"/>
                  </a:lnTo>
                  <a:lnTo>
                    <a:pt x="440" y="22"/>
                  </a:lnTo>
                  <a:lnTo>
                    <a:pt x="454" y="26"/>
                  </a:lnTo>
                  <a:lnTo>
                    <a:pt x="468" y="34"/>
                  </a:lnTo>
                  <a:lnTo>
                    <a:pt x="484" y="40"/>
                  </a:lnTo>
                  <a:lnTo>
                    <a:pt x="496" y="50"/>
                  </a:lnTo>
                  <a:lnTo>
                    <a:pt x="510" y="58"/>
                  </a:lnTo>
                  <a:lnTo>
                    <a:pt x="522" y="66"/>
                  </a:lnTo>
                  <a:lnTo>
                    <a:pt x="536" y="76"/>
                  </a:lnTo>
                  <a:lnTo>
                    <a:pt x="548" y="88"/>
                  </a:lnTo>
                  <a:lnTo>
                    <a:pt x="558" y="98"/>
                  </a:lnTo>
                  <a:lnTo>
                    <a:pt x="570" y="110"/>
                  </a:lnTo>
                  <a:lnTo>
                    <a:pt x="580" y="122"/>
                  </a:lnTo>
                  <a:lnTo>
                    <a:pt x="590" y="134"/>
                  </a:lnTo>
                  <a:lnTo>
                    <a:pt x="598" y="148"/>
                  </a:lnTo>
                  <a:lnTo>
                    <a:pt x="608" y="162"/>
                  </a:lnTo>
                  <a:lnTo>
                    <a:pt x="614" y="174"/>
                  </a:lnTo>
                  <a:lnTo>
                    <a:pt x="622" y="190"/>
                  </a:lnTo>
                  <a:lnTo>
                    <a:pt x="628" y="204"/>
                  </a:lnTo>
                  <a:lnTo>
                    <a:pt x="634" y="220"/>
                  </a:lnTo>
                  <a:lnTo>
                    <a:pt x="640" y="234"/>
                  </a:lnTo>
                  <a:lnTo>
                    <a:pt x="644" y="250"/>
                  </a:lnTo>
                  <a:lnTo>
                    <a:pt x="648" y="266"/>
                  </a:lnTo>
                  <a:lnTo>
                    <a:pt x="650" y="282"/>
                  </a:lnTo>
                  <a:lnTo>
                    <a:pt x="652" y="300"/>
                  </a:lnTo>
                  <a:lnTo>
                    <a:pt x="654" y="316"/>
                  </a:lnTo>
                  <a:lnTo>
                    <a:pt x="654" y="334"/>
                  </a:lnTo>
                  <a:lnTo>
                    <a:pt x="654" y="350"/>
                  </a:lnTo>
                  <a:lnTo>
                    <a:pt x="652" y="368"/>
                  </a:lnTo>
                  <a:lnTo>
                    <a:pt x="650" y="384"/>
                  </a:lnTo>
                  <a:lnTo>
                    <a:pt x="648" y="400"/>
                  </a:lnTo>
                  <a:lnTo>
                    <a:pt x="644" y="416"/>
                  </a:lnTo>
                  <a:lnTo>
                    <a:pt x="640" y="432"/>
                  </a:lnTo>
                  <a:lnTo>
                    <a:pt x="634" y="448"/>
                  </a:lnTo>
                  <a:lnTo>
                    <a:pt x="628" y="464"/>
                  </a:lnTo>
                  <a:lnTo>
                    <a:pt x="622" y="478"/>
                  </a:lnTo>
                  <a:lnTo>
                    <a:pt x="614" y="492"/>
                  </a:lnTo>
                  <a:lnTo>
                    <a:pt x="608" y="506"/>
                  </a:lnTo>
                  <a:lnTo>
                    <a:pt x="598" y="520"/>
                  </a:lnTo>
                  <a:lnTo>
                    <a:pt x="590" y="532"/>
                  </a:lnTo>
                  <a:lnTo>
                    <a:pt x="580" y="546"/>
                  </a:lnTo>
                  <a:lnTo>
                    <a:pt x="570" y="558"/>
                  </a:lnTo>
                  <a:lnTo>
                    <a:pt x="558" y="568"/>
                  </a:lnTo>
                  <a:lnTo>
                    <a:pt x="548" y="580"/>
                  </a:lnTo>
                  <a:lnTo>
                    <a:pt x="536" y="590"/>
                  </a:lnTo>
                  <a:lnTo>
                    <a:pt x="522" y="600"/>
                  </a:lnTo>
                  <a:lnTo>
                    <a:pt x="510" y="610"/>
                  </a:lnTo>
                  <a:lnTo>
                    <a:pt x="496" y="618"/>
                  </a:lnTo>
                  <a:lnTo>
                    <a:pt x="484" y="626"/>
                  </a:lnTo>
                  <a:lnTo>
                    <a:pt x="468" y="634"/>
                  </a:lnTo>
                  <a:lnTo>
                    <a:pt x="454" y="640"/>
                  </a:lnTo>
                  <a:lnTo>
                    <a:pt x="440" y="646"/>
                  </a:lnTo>
                  <a:lnTo>
                    <a:pt x="424" y="652"/>
                  </a:lnTo>
                  <a:lnTo>
                    <a:pt x="408" y="656"/>
                  </a:lnTo>
                  <a:lnTo>
                    <a:pt x="394" y="660"/>
                  </a:lnTo>
                  <a:lnTo>
                    <a:pt x="376" y="662"/>
                  </a:lnTo>
                  <a:lnTo>
                    <a:pt x="360" y="664"/>
                  </a:lnTo>
                  <a:lnTo>
                    <a:pt x="344" y="666"/>
                  </a:lnTo>
                  <a:lnTo>
                    <a:pt x="328" y="666"/>
                  </a:lnTo>
                  <a:lnTo>
                    <a:pt x="310" y="666"/>
                  </a:lnTo>
                  <a:lnTo>
                    <a:pt x="294" y="664"/>
                  </a:lnTo>
                  <a:lnTo>
                    <a:pt x="278" y="662"/>
                  </a:lnTo>
                  <a:lnTo>
                    <a:pt x="262" y="660"/>
                  </a:lnTo>
                  <a:lnTo>
                    <a:pt x="246" y="656"/>
                  </a:lnTo>
                  <a:lnTo>
                    <a:pt x="230" y="652"/>
                  </a:lnTo>
                  <a:lnTo>
                    <a:pt x="214" y="646"/>
                  </a:lnTo>
                  <a:lnTo>
                    <a:pt x="200" y="640"/>
                  </a:lnTo>
                  <a:lnTo>
                    <a:pt x="186" y="634"/>
                  </a:lnTo>
                  <a:lnTo>
                    <a:pt x="170" y="626"/>
                  </a:lnTo>
                  <a:lnTo>
                    <a:pt x="158" y="618"/>
                  </a:lnTo>
                  <a:lnTo>
                    <a:pt x="144" y="610"/>
                  </a:lnTo>
                  <a:lnTo>
                    <a:pt x="132" y="600"/>
                  </a:lnTo>
                  <a:lnTo>
                    <a:pt x="118" y="590"/>
                  </a:lnTo>
                  <a:lnTo>
                    <a:pt x="106" y="580"/>
                  </a:lnTo>
                  <a:lnTo>
                    <a:pt x="96" y="568"/>
                  </a:lnTo>
                  <a:lnTo>
                    <a:pt x="84" y="558"/>
                  </a:lnTo>
                  <a:lnTo>
                    <a:pt x="74" y="546"/>
                  </a:lnTo>
                  <a:lnTo>
                    <a:pt x="64" y="532"/>
                  </a:lnTo>
                  <a:lnTo>
                    <a:pt x="56" y="520"/>
                  </a:lnTo>
                  <a:lnTo>
                    <a:pt x="48" y="506"/>
                  </a:lnTo>
                  <a:lnTo>
                    <a:pt x="40" y="492"/>
                  </a:lnTo>
                  <a:lnTo>
                    <a:pt x="32" y="478"/>
                  </a:lnTo>
                  <a:lnTo>
                    <a:pt x="26" y="464"/>
                  </a:lnTo>
                  <a:lnTo>
                    <a:pt x="20" y="448"/>
                  </a:lnTo>
                  <a:lnTo>
                    <a:pt x="14" y="432"/>
                  </a:lnTo>
                  <a:lnTo>
                    <a:pt x="10" y="416"/>
                  </a:lnTo>
                  <a:lnTo>
                    <a:pt x="6" y="400"/>
                  </a:lnTo>
                  <a:lnTo>
                    <a:pt x="4" y="384"/>
                  </a:lnTo>
                  <a:lnTo>
                    <a:pt x="2" y="368"/>
                  </a:lnTo>
                  <a:lnTo>
                    <a:pt x="0" y="350"/>
                  </a:lnTo>
                  <a:lnTo>
                    <a:pt x="0" y="334"/>
                  </a:lnTo>
                  <a:lnTo>
                    <a:pt x="0" y="316"/>
                  </a:lnTo>
                  <a:lnTo>
                    <a:pt x="2" y="300"/>
                  </a:lnTo>
                  <a:lnTo>
                    <a:pt x="4" y="282"/>
                  </a:lnTo>
                  <a:lnTo>
                    <a:pt x="6" y="266"/>
                  </a:lnTo>
                  <a:lnTo>
                    <a:pt x="10" y="250"/>
                  </a:lnTo>
                  <a:lnTo>
                    <a:pt x="14" y="234"/>
                  </a:lnTo>
                  <a:lnTo>
                    <a:pt x="20" y="220"/>
                  </a:lnTo>
                  <a:lnTo>
                    <a:pt x="26" y="204"/>
                  </a:lnTo>
                  <a:lnTo>
                    <a:pt x="32" y="190"/>
                  </a:lnTo>
                  <a:lnTo>
                    <a:pt x="40" y="174"/>
                  </a:lnTo>
                  <a:lnTo>
                    <a:pt x="48" y="162"/>
                  </a:lnTo>
                  <a:lnTo>
                    <a:pt x="56" y="148"/>
                  </a:lnTo>
                  <a:lnTo>
                    <a:pt x="64" y="134"/>
                  </a:lnTo>
                  <a:lnTo>
                    <a:pt x="74" y="122"/>
                  </a:lnTo>
                  <a:lnTo>
                    <a:pt x="84" y="110"/>
                  </a:lnTo>
                  <a:lnTo>
                    <a:pt x="96" y="98"/>
                  </a:lnTo>
                  <a:lnTo>
                    <a:pt x="106" y="88"/>
                  </a:lnTo>
                  <a:lnTo>
                    <a:pt x="118" y="76"/>
                  </a:lnTo>
                  <a:lnTo>
                    <a:pt x="132" y="66"/>
                  </a:lnTo>
                  <a:lnTo>
                    <a:pt x="144" y="58"/>
                  </a:lnTo>
                  <a:lnTo>
                    <a:pt x="158" y="50"/>
                  </a:lnTo>
                  <a:lnTo>
                    <a:pt x="170" y="40"/>
                  </a:lnTo>
                  <a:lnTo>
                    <a:pt x="186" y="34"/>
                  </a:lnTo>
                  <a:lnTo>
                    <a:pt x="200" y="26"/>
                  </a:lnTo>
                  <a:lnTo>
                    <a:pt x="214" y="22"/>
                  </a:lnTo>
                  <a:lnTo>
                    <a:pt x="230" y="16"/>
                  </a:lnTo>
                  <a:lnTo>
                    <a:pt x="246" y="12"/>
                  </a:lnTo>
                  <a:lnTo>
                    <a:pt x="262" y="8"/>
                  </a:lnTo>
                  <a:lnTo>
                    <a:pt x="278" y="4"/>
                  </a:lnTo>
                  <a:lnTo>
                    <a:pt x="294" y="2"/>
                  </a:lnTo>
                  <a:lnTo>
                    <a:pt x="310" y="2"/>
                  </a:lnTo>
                  <a:lnTo>
                    <a:pt x="328" y="0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F5CE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3" name="Freeform 379"/>
            <p:cNvSpPr>
              <a:spLocks/>
            </p:cNvSpPr>
            <p:nvPr/>
          </p:nvSpPr>
          <p:spPr bwMode="auto">
            <a:xfrm>
              <a:off x="5156200" y="901700"/>
              <a:ext cx="1003300" cy="1019175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96" y="10"/>
                </a:cxn>
                <a:cxn ang="0">
                  <a:pos x="440" y="26"/>
                </a:cxn>
                <a:cxn ang="0">
                  <a:pos x="480" y="46"/>
                </a:cxn>
                <a:cxn ang="0">
                  <a:pos x="518" y="74"/>
                </a:cxn>
                <a:cxn ang="0">
                  <a:pos x="550" y="106"/>
                </a:cxn>
                <a:cxn ang="0">
                  <a:pos x="578" y="142"/>
                </a:cxn>
                <a:cxn ang="0">
                  <a:pos x="602" y="182"/>
                </a:cxn>
                <a:cxn ang="0">
                  <a:pos x="618" y="226"/>
                </a:cxn>
                <a:cxn ang="0">
                  <a:pos x="628" y="272"/>
                </a:cxn>
                <a:cxn ang="0">
                  <a:pos x="632" y="322"/>
                </a:cxn>
                <a:cxn ang="0">
                  <a:pos x="628" y="370"/>
                </a:cxn>
                <a:cxn ang="0">
                  <a:pos x="618" y="416"/>
                </a:cxn>
                <a:cxn ang="0">
                  <a:pos x="602" y="460"/>
                </a:cxn>
                <a:cxn ang="0">
                  <a:pos x="578" y="500"/>
                </a:cxn>
                <a:cxn ang="0">
                  <a:pos x="550" y="536"/>
                </a:cxn>
                <a:cxn ang="0">
                  <a:pos x="518" y="568"/>
                </a:cxn>
                <a:cxn ang="0">
                  <a:pos x="480" y="596"/>
                </a:cxn>
                <a:cxn ang="0">
                  <a:pos x="440" y="616"/>
                </a:cxn>
                <a:cxn ang="0">
                  <a:pos x="396" y="632"/>
                </a:cxn>
                <a:cxn ang="0">
                  <a:pos x="348" y="640"/>
                </a:cxn>
                <a:cxn ang="0">
                  <a:pos x="300" y="642"/>
                </a:cxn>
                <a:cxn ang="0">
                  <a:pos x="252" y="636"/>
                </a:cxn>
                <a:cxn ang="0">
                  <a:pos x="208" y="622"/>
                </a:cxn>
                <a:cxn ang="0">
                  <a:pos x="166" y="604"/>
                </a:cxn>
                <a:cxn ang="0">
                  <a:pos x="128" y="578"/>
                </a:cxn>
                <a:cxn ang="0">
                  <a:pos x="94" y="548"/>
                </a:cxn>
                <a:cxn ang="0">
                  <a:pos x="64" y="514"/>
                </a:cxn>
                <a:cxn ang="0">
                  <a:pos x="38" y="474"/>
                </a:cxn>
                <a:cxn ang="0">
                  <a:pos x="20" y="432"/>
                </a:cxn>
                <a:cxn ang="0">
                  <a:pos x="8" y="386"/>
                </a:cxn>
                <a:cxn ang="0">
                  <a:pos x="2" y="338"/>
                </a:cxn>
                <a:cxn ang="0">
                  <a:pos x="2" y="288"/>
                </a:cxn>
                <a:cxn ang="0">
                  <a:pos x="10" y="240"/>
                </a:cxn>
                <a:cxn ang="0">
                  <a:pos x="26" y="196"/>
                </a:cxn>
                <a:cxn ang="0">
                  <a:pos x="46" y="154"/>
                </a:cxn>
                <a:cxn ang="0">
                  <a:pos x="72" y="118"/>
                </a:cxn>
                <a:cxn ang="0">
                  <a:pos x="104" y="84"/>
                </a:cxn>
                <a:cxn ang="0">
                  <a:pos x="140" y="56"/>
                </a:cxn>
                <a:cxn ang="0">
                  <a:pos x="180" y="32"/>
                </a:cxn>
                <a:cxn ang="0">
                  <a:pos x="222" y="14"/>
                </a:cxn>
                <a:cxn ang="0">
                  <a:pos x="268" y="4"/>
                </a:cxn>
                <a:cxn ang="0">
                  <a:pos x="316" y="0"/>
                </a:cxn>
              </a:cxnLst>
              <a:rect l="0" t="0" r="r" b="b"/>
              <a:pathLst>
                <a:path w="632" h="642">
                  <a:moveTo>
                    <a:pt x="316" y="0"/>
                  </a:moveTo>
                  <a:lnTo>
                    <a:pt x="332" y="0"/>
                  </a:lnTo>
                  <a:lnTo>
                    <a:pt x="348" y="2"/>
                  </a:lnTo>
                  <a:lnTo>
                    <a:pt x="364" y="4"/>
                  </a:lnTo>
                  <a:lnTo>
                    <a:pt x="380" y="6"/>
                  </a:lnTo>
                  <a:lnTo>
                    <a:pt x="396" y="10"/>
                  </a:lnTo>
                  <a:lnTo>
                    <a:pt x="410" y="14"/>
                  </a:lnTo>
                  <a:lnTo>
                    <a:pt x="426" y="20"/>
                  </a:lnTo>
                  <a:lnTo>
                    <a:pt x="440" y="26"/>
                  </a:lnTo>
                  <a:lnTo>
                    <a:pt x="454" y="32"/>
                  </a:lnTo>
                  <a:lnTo>
                    <a:pt x="468" y="40"/>
                  </a:lnTo>
                  <a:lnTo>
                    <a:pt x="480" y="46"/>
                  </a:lnTo>
                  <a:lnTo>
                    <a:pt x="494" y="56"/>
                  </a:lnTo>
                  <a:lnTo>
                    <a:pt x="506" y="64"/>
                  </a:lnTo>
                  <a:lnTo>
                    <a:pt x="518" y="74"/>
                  </a:lnTo>
                  <a:lnTo>
                    <a:pt x="528" y="84"/>
                  </a:lnTo>
                  <a:lnTo>
                    <a:pt x="540" y="94"/>
                  </a:lnTo>
                  <a:lnTo>
                    <a:pt x="550" y="106"/>
                  </a:lnTo>
                  <a:lnTo>
                    <a:pt x="560" y="118"/>
                  </a:lnTo>
                  <a:lnTo>
                    <a:pt x="570" y="130"/>
                  </a:lnTo>
                  <a:lnTo>
                    <a:pt x="578" y="142"/>
                  </a:lnTo>
                  <a:lnTo>
                    <a:pt x="586" y="154"/>
                  </a:lnTo>
                  <a:lnTo>
                    <a:pt x="594" y="168"/>
                  </a:lnTo>
                  <a:lnTo>
                    <a:pt x="602" y="182"/>
                  </a:lnTo>
                  <a:lnTo>
                    <a:pt x="608" y="196"/>
                  </a:lnTo>
                  <a:lnTo>
                    <a:pt x="614" y="210"/>
                  </a:lnTo>
                  <a:lnTo>
                    <a:pt x="618" y="226"/>
                  </a:lnTo>
                  <a:lnTo>
                    <a:pt x="622" y="240"/>
                  </a:lnTo>
                  <a:lnTo>
                    <a:pt x="626" y="256"/>
                  </a:lnTo>
                  <a:lnTo>
                    <a:pt x="628" y="272"/>
                  </a:lnTo>
                  <a:lnTo>
                    <a:pt x="630" y="288"/>
                  </a:lnTo>
                  <a:lnTo>
                    <a:pt x="632" y="304"/>
                  </a:lnTo>
                  <a:lnTo>
                    <a:pt x="632" y="322"/>
                  </a:lnTo>
                  <a:lnTo>
                    <a:pt x="632" y="338"/>
                  </a:lnTo>
                  <a:lnTo>
                    <a:pt x="630" y="354"/>
                  </a:lnTo>
                  <a:lnTo>
                    <a:pt x="628" y="370"/>
                  </a:lnTo>
                  <a:lnTo>
                    <a:pt x="626" y="386"/>
                  </a:lnTo>
                  <a:lnTo>
                    <a:pt x="622" y="402"/>
                  </a:lnTo>
                  <a:lnTo>
                    <a:pt x="618" y="416"/>
                  </a:lnTo>
                  <a:lnTo>
                    <a:pt x="614" y="432"/>
                  </a:lnTo>
                  <a:lnTo>
                    <a:pt x="608" y="446"/>
                  </a:lnTo>
                  <a:lnTo>
                    <a:pt x="602" y="460"/>
                  </a:lnTo>
                  <a:lnTo>
                    <a:pt x="594" y="474"/>
                  </a:lnTo>
                  <a:lnTo>
                    <a:pt x="586" y="488"/>
                  </a:lnTo>
                  <a:lnTo>
                    <a:pt x="578" y="500"/>
                  </a:lnTo>
                  <a:lnTo>
                    <a:pt x="570" y="514"/>
                  </a:lnTo>
                  <a:lnTo>
                    <a:pt x="560" y="526"/>
                  </a:lnTo>
                  <a:lnTo>
                    <a:pt x="550" y="536"/>
                  </a:lnTo>
                  <a:lnTo>
                    <a:pt x="540" y="548"/>
                  </a:lnTo>
                  <a:lnTo>
                    <a:pt x="528" y="558"/>
                  </a:lnTo>
                  <a:lnTo>
                    <a:pt x="518" y="568"/>
                  </a:lnTo>
                  <a:lnTo>
                    <a:pt x="506" y="578"/>
                  </a:lnTo>
                  <a:lnTo>
                    <a:pt x="494" y="588"/>
                  </a:lnTo>
                  <a:lnTo>
                    <a:pt x="480" y="596"/>
                  </a:lnTo>
                  <a:lnTo>
                    <a:pt x="468" y="604"/>
                  </a:lnTo>
                  <a:lnTo>
                    <a:pt x="454" y="610"/>
                  </a:lnTo>
                  <a:lnTo>
                    <a:pt x="440" y="616"/>
                  </a:lnTo>
                  <a:lnTo>
                    <a:pt x="426" y="622"/>
                  </a:lnTo>
                  <a:lnTo>
                    <a:pt x="410" y="628"/>
                  </a:lnTo>
                  <a:lnTo>
                    <a:pt x="396" y="632"/>
                  </a:lnTo>
                  <a:lnTo>
                    <a:pt x="380" y="636"/>
                  </a:lnTo>
                  <a:lnTo>
                    <a:pt x="364" y="638"/>
                  </a:lnTo>
                  <a:lnTo>
                    <a:pt x="348" y="640"/>
                  </a:lnTo>
                  <a:lnTo>
                    <a:pt x="332" y="642"/>
                  </a:lnTo>
                  <a:lnTo>
                    <a:pt x="316" y="642"/>
                  </a:lnTo>
                  <a:lnTo>
                    <a:pt x="300" y="642"/>
                  </a:lnTo>
                  <a:lnTo>
                    <a:pt x="284" y="640"/>
                  </a:lnTo>
                  <a:lnTo>
                    <a:pt x="268" y="638"/>
                  </a:lnTo>
                  <a:lnTo>
                    <a:pt x="252" y="636"/>
                  </a:lnTo>
                  <a:lnTo>
                    <a:pt x="238" y="632"/>
                  </a:lnTo>
                  <a:lnTo>
                    <a:pt x="222" y="628"/>
                  </a:lnTo>
                  <a:lnTo>
                    <a:pt x="208" y="622"/>
                  </a:lnTo>
                  <a:lnTo>
                    <a:pt x="194" y="616"/>
                  </a:lnTo>
                  <a:lnTo>
                    <a:pt x="180" y="610"/>
                  </a:lnTo>
                  <a:lnTo>
                    <a:pt x="166" y="604"/>
                  </a:lnTo>
                  <a:lnTo>
                    <a:pt x="152" y="596"/>
                  </a:lnTo>
                  <a:lnTo>
                    <a:pt x="140" y="588"/>
                  </a:lnTo>
                  <a:lnTo>
                    <a:pt x="128" y="578"/>
                  </a:lnTo>
                  <a:lnTo>
                    <a:pt x="116" y="568"/>
                  </a:lnTo>
                  <a:lnTo>
                    <a:pt x="104" y="558"/>
                  </a:lnTo>
                  <a:lnTo>
                    <a:pt x="94" y="548"/>
                  </a:lnTo>
                  <a:lnTo>
                    <a:pt x="82" y="536"/>
                  </a:lnTo>
                  <a:lnTo>
                    <a:pt x="72" y="526"/>
                  </a:lnTo>
                  <a:lnTo>
                    <a:pt x="64" y="514"/>
                  </a:lnTo>
                  <a:lnTo>
                    <a:pt x="54" y="500"/>
                  </a:lnTo>
                  <a:lnTo>
                    <a:pt x="46" y="488"/>
                  </a:lnTo>
                  <a:lnTo>
                    <a:pt x="38" y="474"/>
                  </a:lnTo>
                  <a:lnTo>
                    <a:pt x="32" y="460"/>
                  </a:lnTo>
                  <a:lnTo>
                    <a:pt x="26" y="446"/>
                  </a:lnTo>
                  <a:lnTo>
                    <a:pt x="20" y="432"/>
                  </a:lnTo>
                  <a:lnTo>
                    <a:pt x="16" y="416"/>
                  </a:lnTo>
                  <a:lnTo>
                    <a:pt x="10" y="402"/>
                  </a:lnTo>
                  <a:lnTo>
                    <a:pt x="8" y="386"/>
                  </a:lnTo>
                  <a:lnTo>
                    <a:pt x="4" y="370"/>
                  </a:lnTo>
                  <a:lnTo>
                    <a:pt x="2" y="354"/>
                  </a:lnTo>
                  <a:lnTo>
                    <a:pt x="2" y="338"/>
                  </a:lnTo>
                  <a:lnTo>
                    <a:pt x="0" y="322"/>
                  </a:lnTo>
                  <a:lnTo>
                    <a:pt x="2" y="304"/>
                  </a:lnTo>
                  <a:lnTo>
                    <a:pt x="2" y="288"/>
                  </a:lnTo>
                  <a:lnTo>
                    <a:pt x="4" y="272"/>
                  </a:lnTo>
                  <a:lnTo>
                    <a:pt x="8" y="256"/>
                  </a:lnTo>
                  <a:lnTo>
                    <a:pt x="10" y="240"/>
                  </a:lnTo>
                  <a:lnTo>
                    <a:pt x="16" y="226"/>
                  </a:lnTo>
                  <a:lnTo>
                    <a:pt x="20" y="210"/>
                  </a:lnTo>
                  <a:lnTo>
                    <a:pt x="26" y="196"/>
                  </a:lnTo>
                  <a:lnTo>
                    <a:pt x="32" y="182"/>
                  </a:lnTo>
                  <a:lnTo>
                    <a:pt x="38" y="168"/>
                  </a:lnTo>
                  <a:lnTo>
                    <a:pt x="46" y="154"/>
                  </a:lnTo>
                  <a:lnTo>
                    <a:pt x="54" y="142"/>
                  </a:lnTo>
                  <a:lnTo>
                    <a:pt x="64" y="130"/>
                  </a:lnTo>
                  <a:lnTo>
                    <a:pt x="72" y="118"/>
                  </a:lnTo>
                  <a:lnTo>
                    <a:pt x="82" y="106"/>
                  </a:lnTo>
                  <a:lnTo>
                    <a:pt x="94" y="94"/>
                  </a:lnTo>
                  <a:lnTo>
                    <a:pt x="104" y="84"/>
                  </a:lnTo>
                  <a:lnTo>
                    <a:pt x="116" y="74"/>
                  </a:lnTo>
                  <a:lnTo>
                    <a:pt x="128" y="64"/>
                  </a:lnTo>
                  <a:lnTo>
                    <a:pt x="140" y="56"/>
                  </a:lnTo>
                  <a:lnTo>
                    <a:pt x="152" y="46"/>
                  </a:lnTo>
                  <a:lnTo>
                    <a:pt x="166" y="40"/>
                  </a:lnTo>
                  <a:lnTo>
                    <a:pt x="180" y="32"/>
                  </a:lnTo>
                  <a:lnTo>
                    <a:pt x="194" y="26"/>
                  </a:lnTo>
                  <a:lnTo>
                    <a:pt x="208" y="20"/>
                  </a:lnTo>
                  <a:lnTo>
                    <a:pt x="222" y="14"/>
                  </a:lnTo>
                  <a:lnTo>
                    <a:pt x="238" y="10"/>
                  </a:lnTo>
                  <a:lnTo>
                    <a:pt x="252" y="6"/>
                  </a:lnTo>
                  <a:lnTo>
                    <a:pt x="268" y="4"/>
                  </a:lnTo>
                  <a:lnTo>
                    <a:pt x="284" y="2"/>
                  </a:lnTo>
                  <a:lnTo>
                    <a:pt x="300" y="0"/>
                  </a:lnTo>
                  <a:lnTo>
                    <a:pt x="316" y="0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F6D1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4" name="Freeform 380"/>
            <p:cNvSpPr>
              <a:spLocks/>
            </p:cNvSpPr>
            <p:nvPr/>
          </p:nvSpPr>
          <p:spPr bwMode="auto">
            <a:xfrm>
              <a:off x="5181600" y="923925"/>
              <a:ext cx="965200" cy="981075"/>
            </a:xfrm>
            <a:custGeom>
              <a:avLst/>
              <a:gdLst/>
              <a:ahLst/>
              <a:cxnLst>
                <a:cxn ang="0">
                  <a:pos x="336" y="2"/>
                </a:cxn>
                <a:cxn ang="0">
                  <a:pos x="380" y="10"/>
                </a:cxn>
                <a:cxn ang="0">
                  <a:pos x="422" y="24"/>
                </a:cxn>
                <a:cxn ang="0">
                  <a:pos x="462" y="44"/>
                </a:cxn>
                <a:cxn ang="0">
                  <a:pos x="498" y="70"/>
                </a:cxn>
                <a:cxn ang="0">
                  <a:pos x="528" y="102"/>
                </a:cxn>
                <a:cxn ang="0">
                  <a:pos x="556" y="136"/>
                </a:cxn>
                <a:cxn ang="0">
                  <a:pos x="578" y="174"/>
                </a:cxn>
                <a:cxn ang="0">
                  <a:pos x="594" y="216"/>
                </a:cxn>
                <a:cxn ang="0">
                  <a:pos x="604" y="262"/>
                </a:cxn>
                <a:cxn ang="0">
                  <a:pos x="608" y="308"/>
                </a:cxn>
                <a:cxn ang="0">
                  <a:pos x="604" y="356"/>
                </a:cxn>
                <a:cxn ang="0">
                  <a:pos x="594" y="400"/>
                </a:cxn>
                <a:cxn ang="0">
                  <a:pos x="578" y="442"/>
                </a:cxn>
                <a:cxn ang="0">
                  <a:pos x="556" y="482"/>
                </a:cxn>
                <a:cxn ang="0">
                  <a:pos x="528" y="516"/>
                </a:cxn>
                <a:cxn ang="0">
                  <a:pos x="498" y="546"/>
                </a:cxn>
                <a:cxn ang="0">
                  <a:pos x="462" y="572"/>
                </a:cxn>
                <a:cxn ang="0">
                  <a:pos x="422" y="594"/>
                </a:cxn>
                <a:cxn ang="0">
                  <a:pos x="380" y="608"/>
                </a:cxn>
                <a:cxn ang="0">
                  <a:pos x="336" y="616"/>
                </a:cxn>
                <a:cxn ang="0">
                  <a:pos x="288" y="618"/>
                </a:cxn>
                <a:cxn ang="0">
                  <a:pos x="242" y="612"/>
                </a:cxn>
                <a:cxn ang="0">
                  <a:pos x="200" y="598"/>
                </a:cxn>
                <a:cxn ang="0">
                  <a:pos x="160" y="580"/>
                </a:cxn>
                <a:cxn ang="0">
                  <a:pos x="122" y="556"/>
                </a:cxn>
                <a:cxn ang="0">
                  <a:pos x="90" y="528"/>
                </a:cxn>
                <a:cxn ang="0">
                  <a:pos x="60" y="494"/>
                </a:cxn>
                <a:cxn ang="0">
                  <a:pos x="36" y="456"/>
                </a:cxn>
                <a:cxn ang="0">
                  <a:pos x="18" y="414"/>
                </a:cxn>
                <a:cxn ang="0">
                  <a:pos x="6" y="370"/>
                </a:cxn>
                <a:cxn ang="0">
                  <a:pos x="0" y="324"/>
                </a:cxn>
                <a:cxn ang="0">
                  <a:pos x="2" y="278"/>
                </a:cxn>
                <a:cxn ang="0">
                  <a:pos x="10" y="232"/>
                </a:cxn>
                <a:cxn ang="0">
                  <a:pos x="24" y="188"/>
                </a:cxn>
                <a:cxn ang="0">
                  <a:pos x="44" y="148"/>
                </a:cxn>
                <a:cxn ang="0">
                  <a:pos x="70" y="112"/>
                </a:cxn>
                <a:cxn ang="0">
                  <a:pos x="100" y="80"/>
                </a:cxn>
                <a:cxn ang="0">
                  <a:pos x="134" y="52"/>
                </a:cxn>
                <a:cxn ang="0">
                  <a:pos x="172" y="30"/>
                </a:cxn>
                <a:cxn ang="0">
                  <a:pos x="214" y="14"/>
                </a:cxn>
                <a:cxn ang="0">
                  <a:pos x="258" y="4"/>
                </a:cxn>
                <a:cxn ang="0">
                  <a:pos x="304" y="0"/>
                </a:cxn>
              </a:cxnLst>
              <a:rect l="0" t="0" r="r" b="b"/>
              <a:pathLst>
                <a:path w="608" h="618">
                  <a:moveTo>
                    <a:pt x="304" y="0"/>
                  </a:moveTo>
                  <a:lnTo>
                    <a:pt x="320" y="0"/>
                  </a:lnTo>
                  <a:lnTo>
                    <a:pt x="336" y="2"/>
                  </a:lnTo>
                  <a:lnTo>
                    <a:pt x="350" y="4"/>
                  </a:lnTo>
                  <a:lnTo>
                    <a:pt x="366" y="6"/>
                  </a:lnTo>
                  <a:lnTo>
                    <a:pt x="380" y="10"/>
                  </a:lnTo>
                  <a:lnTo>
                    <a:pt x="394" y="14"/>
                  </a:lnTo>
                  <a:lnTo>
                    <a:pt x="408" y="18"/>
                  </a:lnTo>
                  <a:lnTo>
                    <a:pt x="422" y="24"/>
                  </a:lnTo>
                  <a:lnTo>
                    <a:pt x="436" y="30"/>
                  </a:lnTo>
                  <a:lnTo>
                    <a:pt x="448" y="38"/>
                  </a:lnTo>
                  <a:lnTo>
                    <a:pt x="462" y="44"/>
                  </a:lnTo>
                  <a:lnTo>
                    <a:pt x="474" y="52"/>
                  </a:lnTo>
                  <a:lnTo>
                    <a:pt x="486" y="62"/>
                  </a:lnTo>
                  <a:lnTo>
                    <a:pt x="498" y="70"/>
                  </a:lnTo>
                  <a:lnTo>
                    <a:pt x="508" y="80"/>
                  </a:lnTo>
                  <a:lnTo>
                    <a:pt x="518" y="90"/>
                  </a:lnTo>
                  <a:lnTo>
                    <a:pt x="528" y="102"/>
                  </a:lnTo>
                  <a:lnTo>
                    <a:pt x="538" y="112"/>
                  </a:lnTo>
                  <a:lnTo>
                    <a:pt x="548" y="124"/>
                  </a:lnTo>
                  <a:lnTo>
                    <a:pt x="556" y="136"/>
                  </a:lnTo>
                  <a:lnTo>
                    <a:pt x="564" y="148"/>
                  </a:lnTo>
                  <a:lnTo>
                    <a:pt x="572" y="162"/>
                  </a:lnTo>
                  <a:lnTo>
                    <a:pt x="578" y="174"/>
                  </a:lnTo>
                  <a:lnTo>
                    <a:pt x="584" y="188"/>
                  </a:lnTo>
                  <a:lnTo>
                    <a:pt x="590" y="202"/>
                  </a:lnTo>
                  <a:lnTo>
                    <a:pt x="594" y="216"/>
                  </a:lnTo>
                  <a:lnTo>
                    <a:pt x="598" y="232"/>
                  </a:lnTo>
                  <a:lnTo>
                    <a:pt x="602" y="246"/>
                  </a:lnTo>
                  <a:lnTo>
                    <a:pt x="604" y="262"/>
                  </a:lnTo>
                  <a:lnTo>
                    <a:pt x="606" y="278"/>
                  </a:lnTo>
                  <a:lnTo>
                    <a:pt x="608" y="292"/>
                  </a:lnTo>
                  <a:lnTo>
                    <a:pt x="608" y="308"/>
                  </a:lnTo>
                  <a:lnTo>
                    <a:pt x="608" y="324"/>
                  </a:lnTo>
                  <a:lnTo>
                    <a:pt x="606" y="340"/>
                  </a:lnTo>
                  <a:lnTo>
                    <a:pt x="604" y="356"/>
                  </a:lnTo>
                  <a:lnTo>
                    <a:pt x="602" y="370"/>
                  </a:lnTo>
                  <a:lnTo>
                    <a:pt x="598" y="386"/>
                  </a:lnTo>
                  <a:lnTo>
                    <a:pt x="594" y="400"/>
                  </a:lnTo>
                  <a:lnTo>
                    <a:pt x="590" y="414"/>
                  </a:lnTo>
                  <a:lnTo>
                    <a:pt x="584" y="428"/>
                  </a:lnTo>
                  <a:lnTo>
                    <a:pt x="578" y="442"/>
                  </a:lnTo>
                  <a:lnTo>
                    <a:pt x="572" y="456"/>
                  </a:lnTo>
                  <a:lnTo>
                    <a:pt x="564" y="468"/>
                  </a:lnTo>
                  <a:lnTo>
                    <a:pt x="556" y="482"/>
                  </a:lnTo>
                  <a:lnTo>
                    <a:pt x="548" y="494"/>
                  </a:lnTo>
                  <a:lnTo>
                    <a:pt x="538" y="506"/>
                  </a:lnTo>
                  <a:lnTo>
                    <a:pt x="528" y="516"/>
                  </a:lnTo>
                  <a:lnTo>
                    <a:pt x="518" y="528"/>
                  </a:lnTo>
                  <a:lnTo>
                    <a:pt x="508" y="538"/>
                  </a:lnTo>
                  <a:lnTo>
                    <a:pt x="498" y="546"/>
                  </a:lnTo>
                  <a:lnTo>
                    <a:pt x="486" y="556"/>
                  </a:lnTo>
                  <a:lnTo>
                    <a:pt x="474" y="564"/>
                  </a:lnTo>
                  <a:lnTo>
                    <a:pt x="462" y="572"/>
                  </a:lnTo>
                  <a:lnTo>
                    <a:pt x="448" y="580"/>
                  </a:lnTo>
                  <a:lnTo>
                    <a:pt x="436" y="588"/>
                  </a:lnTo>
                  <a:lnTo>
                    <a:pt x="422" y="594"/>
                  </a:lnTo>
                  <a:lnTo>
                    <a:pt x="408" y="598"/>
                  </a:lnTo>
                  <a:lnTo>
                    <a:pt x="394" y="604"/>
                  </a:lnTo>
                  <a:lnTo>
                    <a:pt x="380" y="608"/>
                  </a:lnTo>
                  <a:lnTo>
                    <a:pt x="366" y="612"/>
                  </a:lnTo>
                  <a:lnTo>
                    <a:pt x="350" y="614"/>
                  </a:lnTo>
                  <a:lnTo>
                    <a:pt x="336" y="616"/>
                  </a:lnTo>
                  <a:lnTo>
                    <a:pt x="320" y="618"/>
                  </a:lnTo>
                  <a:lnTo>
                    <a:pt x="304" y="618"/>
                  </a:lnTo>
                  <a:lnTo>
                    <a:pt x="288" y="618"/>
                  </a:lnTo>
                  <a:lnTo>
                    <a:pt x="274" y="616"/>
                  </a:lnTo>
                  <a:lnTo>
                    <a:pt x="258" y="614"/>
                  </a:lnTo>
                  <a:lnTo>
                    <a:pt x="242" y="612"/>
                  </a:lnTo>
                  <a:lnTo>
                    <a:pt x="228" y="608"/>
                  </a:lnTo>
                  <a:lnTo>
                    <a:pt x="214" y="604"/>
                  </a:lnTo>
                  <a:lnTo>
                    <a:pt x="200" y="598"/>
                  </a:lnTo>
                  <a:lnTo>
                    <a:pt x="186" y="594"/>
                  </a:lnTo>
                  <a:lnTo>
                    <a:pt x="172" y="588"/>
                  </a:lnTo>
                  <a:lnTo>
                    <a:pt x="160" y="580"/>
                  </a:lnTo>
                  <a:lnTo>
                    <a:pt x="146" y="572"/>
                  </a:lnTo>
                  <a:lnTo>
                    <a:pt x="134" y="564"/>
                  </a:lnTo>
                  <a:lnTo>
                    <a:pt x="122" y="556"/>
                  </a:lnTo>
                  <a:lnTo>
                    <a:pt x="110" y="546"/>
                  </a:lnTo>
                  <a:lnTo>
                    <a:pt x="100" y="538"/>
                  </a:lnTo>
                  <a:lnTo>
                    <a:pt x="90" y="528"/>
                  </a:lnTo>
                  <a:lnTo>
                    <a:pt x="80" y="516"/>
                  </a:lnTo>
                  <a:lnTo>
                    <a:pt x="70" y="506"/>
                  </a:lnTo>
                  <a:lnTo>
                    <a:pt x="60" y="494"/>
                  </a:lnTo>
                  <a:lnTo>
                    <a:pt x="52" y="482"/>
                  </a:lnTo>
                  <a:lnTo>
                    <a:pt x="44" y="468"/>
                  </a:lnTo>
                  <a:lnTo>
                    <a:pt x="36" y="456"/>
                  </a:lnTo>
                  <a:lnTo>
                    <a:pt x="30" y="442"/>
                  </a:lnTo>
                  <a:lnTo>
                    <a:pt x="24" y="428"/>
                  </a:lnTo>
                  <a:lnTo>
                    <a:pt x="18" y="414"/>
                  </a:lnTo>
                  <a:lnTo>
                    <a:pt x="14" y="400"/>
                  </a:lnTo>
                  <a:lnTo>
                    <a:pt x="10" y="386"/>
                  </a:lnTo>
                  <a:lnTo>
                    <a:pt x="6" y="370"/>
                  </a:lnTo>
                  <a:lnTo>
                    <a:pt x="4" y="356"/>
                  </a:lnTo>
                  <a:lnTo>
                    <a:pt x="2" y="340"/>
                  </a:lnTo>
                  <a:lnTo>
                    <a:pt x="0" y="324"/>
                  </a:lnTo>
                  <a:lnTo>
                    <a:pt x="0" y="308"/>
                  </a:lnTo>
                  <a:lnTo>
                    <a:pt x="0" y="292"/>
                  </a:lnTo>
                  <a:lnTo>
                    <a:pt x="2" y="278"/>
                  </a:lnTo>
                  <a:lnTo>
                    <a:pt x="4" y="262"/>
                  </a:lnTo>
                  <a:lnTo>
                    <a:pt x="6" y="246"/>
                  </a:lnTo>
                  <a:lnTo>
                    <a:pt x="10" y="232"/>
                  </a:lnTo>
                  <a:lnTo>
                    <a:pt x="14" y="216"/>
                  </a:lnTo>
                  <a:lnTo>
                    <a:pt x="18" y="202"/>
                  </a:lnTo>
                  <a:lnTo>
                    <a:pt x="24" y="188"/>
                  </a:lnTo>
                  <a:lnTo>
                    <a:pt x="30" y="174"/>
                  </a:lnTo>
                  <a:lnTo>
                    <a:pt x="36" y="162"/>
                  </a:lnTo>
                  <a:lnTo>
                    <a:pt x="44" y="148"/>
                  </a:lnTo>
                  <a:lnTo>
                    <a:pt x="52" y="136"/>
                  </a:lnTo>
                  <a:lnTo>
                    <a:pt x="60" y="124"/>
                  </a:lnTo>
                  <a:lnTo>
                    <a:pt x="70" y="112"/>
                  </a:lnTo>
                  <a:lnTo>
                    <a:pt x="80" y="102"/>
                  </a:lnTo>
                  <a:lnTo>
                    <a:pt x="90" y="90"/>
                  </a:lnTo>
                  <a:lnTo>
                    <a:pt x="100" y="80"/>
                  </a:lnTo>
                  <a:lnTo>
                    <a:pt x="110" y="70"/>
                  </a:lnTo>
                  <a:lnTo>
                    <a:pt x="122" y="62"/>
                  </a:lnTo>
                  <a:lnTo>
                    <a:pt x="134" y="52"/>
                  </a:lnTo>
                  <a:lnTo>
                    <a:pt x="146" y="44"/>
                  </a:lnTo>
                  <a:lnTo>
                    <a:pt x="160" y="38"/>
                  </a:lnTo>
                  <a:lnTo>
                    <a:pt x="172" y="30"/>
                  </a:lnTo>
                  <a:lnTo>
                    <a:pt x="186" y="24"/>
                  </a:lnTo>
                  <a:lnTo>
                    <a:pt x="200" y="18"/>
                  </a:lnTo>
                  <a:lnTo>
                    <a:pt x="214" y="14"/>
                  </a:lnTo>
                  <a:lnTo>
                    <a:pt x="228" y="10"/>
                  </a:lnTo>
                  <a:lnTo>
                    <a:pt x="242" y="6"/>
                  </a:lnTo>
                  <a:lnTo>
                    <a:pt x="258" y="4"/>
                  </a:lnTo>
                  <a:lnTo>
                    <a:pt x="274" y="2"/>
                  </a:lnTo>
                  <a:lnTo>
                    <a:pt x="288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7D60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5" name="Freeform 381"/>
            <p:cNvSpPr>
              <a:spLocks/>
            </p:cNvSpPr>
            <p:nvPr/>
          </p:nvSpPr>
          <p:spPr bwMode="auto">
            <a:xfrm>
              <a:off x="5207000" y="946150"/>
              <a:ext cx="927100" cy="942975"/>
            </a:xfrm>
            <a:custGeom>
              <a:avLst/>
              <a:gdLst/>
              <a:ahLst/>
              <a:cxnLst>
                <a:cxn ang="0">
                  <a:pos x="322" y="2"/>
                </a:cxn>
                <a:cxn ang="0">
                  <a:pos x="364" y="8"/>
                </a:cxn>
                <a:cxn ang="0">
                  <a:pos x="406" y="22"/>
                </a:cxn>
                <a:cxn ang="0">
                  <a:pos x="442" y="42"/>
                </a:cxn>
                <a:cxn ang="0">
                  <a:pos x="478" y="68"/>
                </a:cxn>
                <a:cxn ang="0">
                  <a:pos x="508" y="96"/>
                </a:cxn>
                <a:cxn ang="0">
                  <a:pos x="534" y="130"/>
                </a:cxn>
                <a:cxn ang="0">
                  <a:pos x="554" y="168"/>
                </a:cxn>
                <a:cxn ang="0">
                  <a:pos x="570" y="208"/>
                </a:cxn>
                <a:cxn ang="0">
                  <a:pos x="580" y="252"/>
                </a:cxn>
                <a:cxn ang="0">
                  <a:pos x="584" y="296"/>
                </a:cxn>
                <a:cxn ang="0">
                  <a:pos x="580" y="342"/>
                </a:cxn>
                <a:cxn ang="0">
                  <a:pos x="570" y="384"/>
                </a:cxn>
                <a:cxn ang="0">
                  <a:pos x="554" y="424"/>
                </a:cxn>
                <a:cxn ang="0">
                  <a:pos x="534" y="462"/>
                </a:cxn>
                <a:cxn ang="0">
                  <a:pos x="508" y="496"/>
                </a:cxn>
                <a:cxn ang="0">
                  <a:pos x="478" y="526"/>
                </a:cxn>
                <a:cxn ang="0">
                  <a:pos x="442" y="550"/>
                </a:cxn>
                <a:cxn ang="0">
                  <a:pos x="406" y="570"/>
                </a:cxn>
                <a:cxn ang="0">
                  <a:pos x="364" y="584"/>
                </a:cxn>
                <a:cxn ang="0">
                  <a:pos x="322" y="592"/>
                </a:cxn>
                <a:cxn ang="0">
                  <a:pos x="276" y="592"/>
                </a:cxn>
                <a:cxn ang="0">
                  <a:pos x="232" y="588"/>
                </a:cxn>
                <a:cxn ang="0">
                  <a:pos x="192" y="576"/>
                </a:cxn>
                <a:cxn ang="0">
                  <a:pos x="152" y="558"/>
                </a:cxn>
                <a:cxn ang="0">
                  <a:pos x="116" y="534"/>
                </a:cxn>
                <a:cxn ang="0">
                  <a:pos x="84" y="506"/>
                </a:cxn>
                <a:cxn ang="0">
                  <a:pos x="58" y="474"/>
                </a:cxn>
                <a:cxn ang="0">
                  <a:pos x="34" y="438"/>
                </a:cxn>
                <a:cxn ang="0">
                  <a:pos x="18" y="398"/>
                </a:cxn>
                <a:cxn ang="0">
                  <a:pos x="6" y="356"/>
                </a:cxn>
                <a:cxn ang="0">
                  <a:pos x="0" y="312"/>
                </a:cxn>
                <a:cxn ang="0">
                  <a:pos x="0" y="266"/>
                </a:cxn>
                <a:cxn ang="0">
                  <a:pos x="8" y="222"/>
                </a:cxn>
                <a:cxn ang="0">
                  <a:pos x="22" y="180"/>
                </a:cxn>
                <a:cxn ang="0">
                  <a:pos x="42" y="142"/>
                </a:cxn>
                <a:cxn ang="0">
                  <a:pos x="66" y="108"/>
                </a:cxn>
                <a:cxn ang="0">
                  <a:pos x="96" y="76"/>
                </a:cxn>
                <a:cxn ang="0">
                  <a:pos x="128" y="50"/>
                </a:cxn>
                <a:cxn ang="0">
                  <a:pos x="164" y="28"/>
                </a:cxn>
                <a:cxn ang="0">
                  <a:pos x="204" y="12"/>
                </a:cxn>
                <a:cxn ang="0">
                  <a:pos x="248" y="2"/>
                </a:cxn>
                <a:cxn ang="0">
                  <a:pos x="292" y="0"/>
                </a:cxn>
              </a:cxnLst>
              <a:rect l="0" t="0" r="r" b="b"/>
              <a:pathLst>
                <a:path w="584" h="594">
                  <a:moveTo>
                    <a:pt x="292" y="0"/>
                  </a:moveTo>
                  <a:lnTo>
                    <a:pt x="306" y="0"/>
                  </a:lnTo>
                  <a:lnTo>
                    <a:pt x="322" y="2"/>
                  </a:lnTo>
                  <a:lnTo>
                    <a:pt x="336" y="2"/>
                  </a:lnTo>
                  <a:lnTo>
                    <a:pt x="350" y="6"/>
                  </a:lnTo>
                  <a:lnTo>
                    <a:pt x="364" y="8"/>
                  </a:lnTo>
                  <a:lnTo>
                    <a:pt x="378" y="12"/>
                  </a:lnTo>
                  <a:lnTo>
                    <a:pt x="392" y="18"/>
                  </a:lnTo>
                  <a:lnTo>
                    <a:pt x="406" y="22"/>
                  </a:lnTo>
                  <a:lnTo>
                    <a:pt x="418" y="28"/>
                  </a:lnTo>
                  <a:lnTo>
                    <a:pt x="430" y="36"/>
                  </a:lnTo>
                  <a:lnTo>
                    <a:pt x="442" y="42"/>
                  </a:lnTo>
                  <a:lnTo>
                    <a:pt x="454" y="50"/>
                  </a:lnTo>
                  <a:lnTo>
                    <a:pt x="466" y="58"/>
                  </a:lnTo>
                  <a:lnTo>
                    <a:pt x="478" y="68"/>
                  </a:lnTo>
                  <a:lnTo>
                    <a:pt x="488" y="76"/>
                  </a:lnTo>
                  <a:lnTo>
                    <a:pt x="498" y="86"/>
                  </a:lnTo>
                  <a:lnTo>
                    <a:pt x="508" y="96"/>
                  </a:lnTo>
                  <a:lnTo>
                    <a:pt x="516" y="108"/>
                  </a:lnTo>
                  <a:lnTo>
                    <a:pt x="526" y="118"/>
                  </a:lnTo>
                  <a:lnTo>
                    <a:pt x="534" y="130"/>
                  </a:lnTo>
                  <a:lnTo>
                    <a:pt x="542" y="142"/>
                  </a:lnTo>
                  <a:lnTo>
                    <a:pt x="548" y="154"/>
                  </a:lnTo>
                  <a:lnTo>
                    <a:pt x="554" y="168"/>
                  </a:lnTo>
                  <a:lnTo>
                    <a:pt x="560" y="180"/>
                  </a:lnTo>
                  <a:lnTo>
                    <a:pt x="566" y="194"/>
                  </a:lnTo>
                  <a:lnTo>
                    <a:pt x="570" y="208"/>
                  </a:lnTo>
                  <a:lnTo>
                    <a:pt x="574" y="222"/>
                  </a:lnTo>
                  <a:lnTo>
                    <a:pt x="578" y="236"/>
                  </a:lnTo>
                  <a:lnTo>
                    <a:pt x="580" y="252"/>
                  </a:lnTo>
                  <a:lnTo>
                    <a:pt x="582" y="266"/>
                  </a:lnTo>
                  <a:lnTo>
                    <a:pt x="584" y="282"/>
                  </a:lnTo>
                  <a:lnTo>
                    <a:pt x="584" y="296"/>
                  </a:lnTo>
                  <a:lnTo>
                    <a:pt x="584" y="312"/>
                  </a:lnTo>
                  <a:lnTo>
                    <a:pt x="582" y="326"/>
                  </a:lnTo>
                  <a:lnTo>
                    <a:pt x="580" y="342"/>
                  </a:lnTo>
                  <a:lnTo>
                    <a:pt x="578" y="356"/>
                  </a:lnTo>
                  <a:lnTo>
                    <a:pt x="574" y="370"/>
                  </a:lnTo>
                  <a:lnTo>
                    <a:pt x="570" y="384"/>
                  </a:lnTo>
                  <a:lnTo>
                    <a:pt x="566" y="398"/>
                  </a:lnTo>
                  <a:lnTo>
                    <a:pt x="560" y="412"/>
                  </a:lnTo>
                  <a:lnTo>
                    <a:pt x="554" y="424"/>
                  </a:lnTo>
                  <a:lnTo>
                    <a:pt x="548" y="438"/>
                  </a:lnTo>
                  <a:lnTo>
                    <a:pt x="542" y="450"/>
                  </a:lnTo>
                  <a:lnTo>
                    <a:pt x="534" y="462"/>
                  </a:lnTo>
                  <a:lnTo>
                    <a:pt x="526" y="474"/>
                  </a:lnTo>
                  <a:lnTo>
                    <a:pt x="516" y="486"/>
                  </a:lnTo>
                  <a:lnTo>
                    <a:pt x="508" y="496"/>
                  </a:lnTo>
                  <a:lnTo>
                    <a:pt x="498" y="506"/>
                  </a:lnTo>
                  <a:lnTo>
                    <a:pt x="488" y="516"/>
                  </a:lnTo>
                  <a:lnTo>
                    <a:pt x="478" y="526"/>
                  </a:lnTo>
                  <a:lnTo>
                    <a:pt x="466" y="534"/>
                  </a:lnTo>
                  <a:lnTo>
                    <a:pt x="454" y="542"/>
                  </a:lnTo>
                  <a:lnTo>
                    <a:pt x="442" y="550"/>
                  </a:lnTo>
                  <a:lnTo>
                    <a:pt x="430" y="558"/>
                  </a:lnTo>
                  <a:lnTo>
                    <a:pt x="418" y="564"/>
                  </a:lnTo>
                  <a:lnTo>
                    <a:pt x="406" y="570"/>
                  </a:lnTo>
                  <a:lnTo>
                    <a:pt x="392" y="576"/>
                  </a:lnTo>
                  <a:lnTo>
                    <a:pt x="378" y="580"/>
                  </a:lnTo>
                  <a:lnTo>
                    <a:pt x="364" y="584"/>
                  </a:lnTo>
                  <a:lnTo>
                    <a:pt x="350" y="588"/>
                  </a:lnTo>
                  <a:lnTo>
                    <a:pt x="336" y="590"/>
                  </a:lnTo>
                  <a:lnTo>
                    <a:pt x="322" y="592"/>
                  </a:lnTo>
                  <a:lnTo>
                    <a:pt x="306" y="592"/>
                  </a:lnTo>
                  <a:lnTo>
                    <a:pt x="292" y="594"/>
                  </a:lnTo>
                  <a:lnTo>
                    <a:pt x="276" y="592"/>
                  </a:lnTo>
                  <a:lnTo>
                    <a:pt x="262" y="592"/>
                  </a:lnTo>
                  <a:lnTo>
                    <a:pt x="248" y="590"/>
                  </a:lnTo>
                  <a:lnTo>
                    <a:pt x="232" y="588"/>
                  </a:lnTo>
                  <a:lnTo>
                    <a:pt x="218" y="584"/>
                  </a:lnTo>
                  <a:lnTo>
                    <a:pt x="204" y="580"/>
                  </a:lnTo>
                  <a:lnTo>
                    <a:pt x="192" y="576"/>
                  </a:lnTo>
                  <a:lnTo>
                    <a:pt x="178" y="570"/>
                  </a:lnTo>
                  <a:lnTo>
                    <a:pt x="164" y="564"/>
                  </a:lnTo>
                  <a:lnTo>
                    <a:pt x="152" y="558"/>
                  </a:lnTo>
                  <a:lnTo>
                    <a:pt x="140" y="550"/>
                  </a:lnTo>
                  <a:lnTo>
                    <a:pt x="128" y="542"/>
                  </a:lnTo>
                  <a:lnTo>
                    <a:pt x="116" y="534"/>
                  </a:lnTo>
                  <a:lnTo>
                    <a:pt x="106" y="526"/>
                  </a:lnTo>
                  <a:lnTo>
                    <a:pt x="96" y="516"/>
                  </a:lnTo>
                  <a:lnTo>
                    <a:pt x="84" y="506"/>
                  </a:lnTo>
                  <a:lnTo>
                    <a:pt x="76" y="496"/>
                  </a:lnTo>
                  <a:lnTo>
                    <a:pt x="66" y="486"/>
                  </a:lnTo>
                  <a:lnTo>
                    <a:pt x="58" y="474"/>
                  </a:lnTo>
                  <a:lnTo>
                    <a:pt x="50" y="462"/>
                  </a:lnTo>
                  <a:lnTo>
                    <a:pt x="42" y="450"/>
                  </a:lnTo>
                  <a:lnTo>
                    <a:pt x="34" y="438"/>
                  </a:lnTo>
                  <a:lnTo>
                    <a:pt x="28" y="424"/>
                  </a:lnTo>
                  <a:lnTo>
                    <a:pt x="22" y="412"/>
                  </a:lnTo>
                  <a:lnTo>
                    <a:pt x="18" y="398"/>
                  </a:lnTo>
                  <a:lnTo>
                    <a:pt x="12" y="384"/>
                  </a:lnTo>
                  <a:lnTo>
                    <a:pt x="8" y="370"/>
                  </a:lnTo>
                  <a:lnTo>
                    <a:pt x="6" y="356"/>
                  </a:lnTo>
                  <a:lnTo>
                    <a:pt x="2" y="342"/>
                  </a:lnTo>
                  <a:lnTo>
                    <a:pt x="0" y="326"/>
                  </a:lnTo>
                  <a:lnTo>
                    <a:pt x="0" y="312"/>
                  </a:lnTo>
                  <a:lnTo>
                    <a:pt x="0" y="296"/>
                  </a:lnTo>
                  <a:lnTo>
                    <a:pt x="0" y="282"/>
                  </a:lnTo>
                  <a:lnTo>
                    <a:pt x="0" y="266"/>
                  </a:lnTo>
                  <a:lnTo>
                    <a:pt x="2" y="252"/>
                  </a:lnTo>
                  <a:lnTo>
                    <a:pt x="6" y="236"/>
                  </a:lnTo>
                  <a:lnTo>
                    <a:pt x="8" y="222"/>
                  </a:lnTo>
                  <a:lnTo>
                    <a:pt x="12" y="208"/>
                  </a:lnTo>
                  <a:lnTo>
                    <a:pt x="18" y="194"/>
                  </a:lnTo>
                  <a:lnTo>
                    <a:pt x="22" y="180"/>
                  </a:lnTo>
                  <a:lnTo>
                    <a:pt x="28" y="168"/>
                  </a:lnTo>
                  <a:lnTo>
                    <a:pt x="34" y="154"/>
                  </a:lnTo>
                  <a:lnTo>
                    <a:pt x="42" y="142"/>
                  </a:lnTo>
                  <a:lnTo>
                    <a:pt x="50" y="130"/>
                  </a:lnTo>
                  <a:lnTo>
                    <a:pt x="58" y="118"/>
                  </a:lnTo>
                  <a:lnTo>
                    <a:pt x="66" y="108"/>
                  </a:lnTo>
                  <a:lnTo>
                    <a:pt x="76" y="96"/>
                  </a:lnTo>
                  <a:lnTo>
                    <a:pt x="84" y="86"/>
                  </a:lnTo>
                  <a:lnTo>
                    <a:pt x="96" y="76"/>
                  </a:lnTo>
                  <a:lnTo>
                    <a:pt x="106" y="68"/>
                  </a:lnTo>
                  <a:lnTo>
                    <a:pt x="116" y="58"/>
                  </a:lnTo>
                  <a:lnTo>
                    <a:pt x="128" y="50"/>
                  </a:lnTo>
                  <a:lnTo>
                    <a:pt x="140" y="42"/>
                  </a:lnTo>
                  <a:lnTo>
                    <a:pt x="152" y="36"/>
                  </a:lnTo>
                  <a:lnTo>
                    <a:pt x="164" y="28"/>
                  </a:lnTo>
                  <a:lnTo>
                    <a:pt x="178" y="22"/>
                  </a:lnTo>
                  <a:lnTo>
                    <a:pt x="192" y="18"/>
                  </a:lnTo>
                  <a:lnTo>
                    <a:pt x="204" y="12"/>
                  </a:lnTo>
                  <a:lnTo>
                    <a:pt x="218" y="8"/>
                  </a:lnTo>
                  <a:lnTo>
                    <a:pt x="232" y="6"/>
                  </a:lnTo>
                  <a:lnTo>
                    <a:pt x="248" y="2"/>
                  </a:lnTo>
                  <a:lnTo>
                    <a:pt x="262" y="2"/>
                  </a:lnTo>
                  <a:lnTo>
                    <a:pt x="276" y="0"/>
                  </a:lnTo>
                  <a:lnTo>
                    <a:pt x="292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F8DA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6" name="Freeform 382"/>
            <p:cNvSpPr>
              <a:spLocks/>
            </p:cNvSpPr>
            <p:nvPr/>
          </p:nvSpPr>
          <p:spPr bwMode="auto">
            <a:xfrm>
              <a:off x="5229225" y="965200"/>
              <a:ext cx="892175" cy="904875"/>
            </a:xfrm>
            <a:custGeom>
              <a:avLst/>
              <a:gdLst/>
              <a:ahLst/>
              <a:cxnLst>
                <a:cxn ang="0">
                  <a:pos x="310" y="2"/>
                </a:cxn>
                <a:cxn ang="0">
                  <a:pos x="352" y="10"/>
                </a:cxn>
                <a:cxn ang="0">
                  <a:pos x="390" y="24"/>
                </a:cxn>
                <a:cxn ang="0">
                  <a:pos x="426" y="42"/>
                </a:cxn>
                <a:cxn ang="0">
                  <a:pos x="460" y="66"/>
                </a:cxn>
                <a:cxn ang="0">
                  <a:pos x="488" y="94"/>
                </a:cxn>
                <a:cxn ang="0">
                  <a:pos x="514" y="126"/>
                </a:cxn>
                <a:cxn ang="0">
                  <a:pos x="534" y="162"/>
                </a:cxn>
                <a:cxn ang="0">
                  <a:pos x="548" y="202"/>
                </a:cxn>
                <a:cxn ang="0">
                  <a:pos x="558" y="242"/>
                </a:cxn>
                <a:cxn ang="0">
                  <a:pos x="562" y="286"/>
                </a:cxn>
                <a:cxn ang="0">
                  <a:pos x="558" y="330"/>
                </a:cxn>
                <a:cxn ang="0">
                  <a:pos x="548" y="370"/>
                </a:cxn>
                <a:cxn ang="0">
                  <a:pos x="534" y="410"/>
                </a:cxn>
                <a:cxn ang="0">
                  <a:pos x="514" y="446"/>
                </a:cxn>
                <a:cxn ang="0">
                  <a:pos x="488" y="478"/>
                </a:cxn>
                <a:cxn ang="0">
                  <a:pos x="460" y="506"/>
                </a:cxn>
                <a:cxn ang="0">
                  <a:pos x="426" y="530"/>
                </a:cxn>
                <a:cxn ang="0">
                  <a:pos x="390" y="548"/>
                </a:cxn>
                <a:cxn ang="0">
                  <a:pos x="352" y="562"/>
                </a:cxn>
                <a:cxn ang="0">
                  <a:pos x="310" y="570"/>
                </a:cxn>
                <a:cxn ang="0">
                  <a:pos x="266" y="570"/>
                </a:cxn>
                <a:cxn ang="0">
                  <a:pos x="224" y="564"/>
                </a:cxn>
                <a:cxn ang="0">
                  <a:pos x="184" y="554"/>
                </a:cxn>
                <a:cxn ang="0">
                  <a:pos x="148" y="536"/>
                </a:cxn>
                <a:cxn ang="0">
                  <a:pos x="114" y="514"/>
                </a:cxn>
                <a:cxn ang="0">
                  <a:pos x="82" y="488"/>
                </a:cxn>
                <a:cxn ang="0">
                  <a:pos x="56" y="456"/>
                </a:cxn>
                <a:cxn ang="0">
                  <a:pos x="34" y="422"/>
                </a:cxn>
                <a:cxn ang="0">
                  <a:pos x="18" y="384"/>
                </a:cxn>
                <a:cxn ang="0">
                  <a:pos x="6" y="344"/>
                </a:cxn>
                <a:cxn ang="0">
                  <a:pos x="2" y="300"/>
                </a:cxn>
                <a:cxn ang="0">
                  <a:pos x="2" y="256"/>
                </a:cxn>
                <a:cxn ang="0">
                  <a:pos x="10" y="214"/>
                </a:cxn>
                <a:cxn ang="0">
                  <a:pos x="22" y="176"/>
                </a:cxn>
                <a:cxn ang="0">
                  <a:pos x="42" y="138"/>
                </a:cxn>
                <a:cxn ang="0">
                  <a:pos x="64" y="104"/>
                </a:cxn>
                <a:cxn ang="0">
                  <a:pos x="92" y="76"/>
                </a:cxn>
                <a:cxn ang="0">
                  <a:pos x="124" y="50"/>
                </a:cxn>
                <a:cxn ang="0">
                  <a:pos x="160" y="30"/>
                </a:cxn>
                <a:cxn ang="0">
                  <a:pos x="198" y="14"/>
                </a:cxn>
                <a:cxn ang="0">
                  <a:pos x="238" y="4"/>
                </a:cxn>
                <a:cxn ang="0">
                  <a:pos x="282" y="0"/>
                </a:cxn>
              </a:cxnLst>
              <a:rect l="0" t="0" r="r" b="b"/>
              <a:pathLst>
                <a:path w="562" h="570">
                  <a:moveTo>
                    <a:pt x="282" y="0"/>
                  </a:moveTo>
                  <a:lnTo>
                    <a:pt x="296" y="2"/>
                  </a:lnTo>
                  <a:lnTo>
                    <a:pt x="310" y="2"/>
                  </a:lnTo>
                  <a:lnTo>
                    <a:pt x="324" y="4"/>
                  </a:lnTo>
                  <a:lnTo>
                    <a:pt x="338" y="6"/>
                  </a:lnTo>
                  <a:lnTo>
                    <a:pt x="352" y="10"/>
                  </a:lnTo>
                  <a:lnTo>
                    <a:pt x="364" y="14"/>
                  </a:lnTo>
                  <a:lnTo>
                    <a:pt x="378" y="18"/>
                  </a:lnTo>
                  <a:lnTo>
                    <a:pt x="390" y="24"/>
                  </a:lnTo>
                  <a:lnTo>
                    <a:pt x="402" y="30"/>
                  </a:lnTo>
                  <a:lnTo>
                    <a:pt x="414" y="36"/>
                  </a:lnTo>
                  <a:lnTo>
                    <a:pt x="426" y="42"/>
                  </a:lnTo>
                  <a:lnTo>
                    <a:pt x="438" y="50"/>
                  </a:lnTo>
                  <a:lnTo>
                    <a:pt x="448" y="58"/>
                  </a:lnTo>
                  <a:lnTo>
                    <a:pt x="460" y="66"/>
                  </a:lnTo>
                  <a:lnTo>
                    <a:pt x="470" y="76"/>
                  </a:lnTo>
                  <a:lnTo>
                    <a:pt x="480" y="84"/>
                  </a:lnTo>
                  <a:lnTo>
                    <a:pt x="488" y="94"/>
                  </a:lnTo>
                  <a:lnTo>
                    <a:pt x="498" y="104"/>
                  </a:lnTo>
                  <a:lnTo>
                    <a:pt x="506" y="116"/>
                  </a:lnTo>
                  <a:lnTo>
                    <a:pt x="514" y="126"/>
                  </a:lnTo>
                  <a:lnTo>
                    <a:pt x="520" y="138"/>
                  </a:lnTo>
                  <a:lnTo>
                    <a:pt x="528" y="150"/>
                  </a:lnTo>
                  <a:lnTo>
                    <a:pt x="534" y="162"/>
                  </a:lnTo>
                  <a:lnTo>
                    <a:pt x="540" y="176"/>
                  </a:lnTo>
                  <a:lnTo>
                    <a:pt x="544" y="188"/>
                  </a:lnTo>
                  <a:lnTo>
                    <a:pt x="548" y="202"/>
                  </a:lnTo>
                  <a:lnTo>
                    <a:pt x="552" y="214"/>
                  </a:lnTo>
                  <a:lnTo>
                    <a:pt x="556" y="228"/>
                  </a:lnTo>
                  <a:lnTo>
                    <a:pt x="558" y="242"/>
                  </a:lnTo>
                  <a:lnTo>
                    <a:pt x="560" y="256"/>
                  </a:lnTo>
                  <a:lnTo>
                    <a:pt x="562" y="272"/>
                  </a:lnTo>
                  <a:lnTo>
                    <a:pt x="562" y="286"/>
                  </a:lnTo>
                  <a:lnTo>
                    <a:pt x="562" y="300"/>
                  </a:lnTo>
                  <a:lnTo>
                    <a:pt x="560" y="316"/>
                  </a:lnTo>
                  <a:lnTo>
                    <a:pt x="558" y="330"/>
                  </a:lnTo>
                  <a:lnTo>
                    <a:pt x="556" y="344"/>
                  </a:lnTo>
                  <a:lnTo>
                    <a:pt x="552" y="358"/>
                  </a:lnTo>
                  <a:lnTo>
                    <a:pt x="548" y="370"/>
                  </a:lnTo>
                  <a:lnTo>
                    <a:pt x="544" y="384"/>
                  </a:lnTo>
                  <a:lnTo>
                    <a:pt x="540" y="396"/>
                  </a:lnTo>
                  <a:lnTo>
                    <a:pt x="534" y="410"/>
                  </a:lnTo>
                  <a:lnTo>
                    <a:pt x="528" y="422"/>
                  </a:lnTo>
                  <a:lnTo>
                    <a:pt x="520" y="434"/>
                  </a:lnTo>
                  <a:lnTo>
                    <a:pt x="514" y="446"/>
                  </a:lnTo>
                  <a:lnTo>
                    <a:pt x="506" y="456"/>
                  </a:lnTo>
                  <a:lnTo>
                    <a:pt x="498" y="468"/>
                  </a:lnTo>
                  <a:lnTo>
                    <a:pt x="488" y="478"/>
                  </a:lnTo>
                  <a:lnTo>
                    <a:pt x="480" y="488"/>
                  </a:lnTo>
                  <a:lnTo>
                    <a:pt x="470" y="496"/>
                  </a:lnTo>
                  <a:lnTo>
                    <a:pt x="460" y="506"/>
                  </a:lnTo>
                  <a:lnTo>
                    <a:pt x="448" y="514"/>
                  </a:lnTo>
                  <a:lnTo>
                    <a:pt x="438" y="522"/>
                  </a:lnTo>
                  <a:lnTo>
                    <a:pt x="426" y="530"/>
                  </a:lnTo>
                  <a:lnTo>
                    <a:pt x="414" y="536"/>
                  </a:lnTo>
                  <a:lnTo>
                    <a:pt x="402" y="542"/>
                  </a:lnTo>
                  <a:lnTo>
                    <a:pt x="390" y="548"/>
                  </a:lnTo>
                  <a:lnTo>
                    <a:pt x="378" y="554"/>
                  </a:lnTo>
                  <a:lnTo>
                    <a:pt x="364" y="558"/>
                  </a:lnTo>
                  <a:lnTo>
                    <a:pt x="352" y="562"/>
                  </a:lnTo>
                  <a:lnTo>
                    <a:pt x="338" y="564"/>
                  </a:lnTo>
                  <a:lnTo>
                    <a:pt x="324" y="568"/>
                  </a:lnTo>
                  <a:lnTo>
                    <a:pt x="310" y="570"/>
                  </a:lnTo>
                  <a:lnTo>
                    <a:pt x="296" y="570"/>
                  </a:lnTo>
                  <a:lnTo>
                    <a:pt x="282" y="570"/>
                  </a:lnTo>
                  <a:lnTo>
                    <a:pt x="266" y="570"/>
                  </a:lnTo>
                  <a:lnTo>
                    <a:pt x="252" y="570"/>
                  </a:lnTo>
                  <a:lnTo>
                    <a:pt x="238" y="568"/>
                  </a:lnTo>
                  <a:lnTo>
                    <a:pt x="224" y="564"/>
                  </a:lnTo>
                  <a:lnTo>
                    <a:pt x="210" y="562"/>
                  </a:lnTo>
                  <a:lnTo>
                    <a:pt x="198" y="558"/>
                  </a:lnTo>
                  <a:lnTo>
                    <a:pt x="184" y="554"/>
                  </a:lnTo>
                  <a:lnTo>
                    <a:pt x="172" y="548"/>
                  </a:lnTo>
                  <a:lnTo>
                    <a:pt x="160" y="542"/>
                  </a:lnTo>
                  <a:lnTo>
                    <a:pt x="148" y="536"/>
                  </a:lnTo>
                  <a:lnTo>
                    <a:pt x="136" y="530"/>
                  </a:lnTo>
                  <a:lnTo>
                    <a:pt x="124" y="522"/>
                  </a:lnTo>
                  <a:lnTo>
                    <a:pt x="114" y="514"/>
                  </a:lnTo>
                  <a:lnTo>
                    <a:pt x="102" y="506"/>
                  </a:lnTo>
                  <a:lnTo>
                    <a:pt x="92" y="496"/>
                  </a:lnTo>
                  <a:lnTo>
                    <a:pt x="82" y="488"/>
                  </a:lnTo>
                  <a:lnTo>
                    <a:pt x="74" y="478"/>
                  </a:lnTo>
                  <a:lnTo>
                    <a:pt x="64" y="468"/>
                  </a:lnTo>
                  <a:lnTo>
                    <a:pt x="56" y="456"/>
                  </a:lnTo>
                  <a:lnTo>
                    <a:pt x="48" y="446"/>
                  </a:lnTo>
                  <a:lnTo>
                    <a:pt x="42" y="434"/>
                  </a:lnTo>
                  <a:lnTo>
                    <a:pt x="34" y="422"/>
                  </a:lnTo>
                  <a:lnTo>
                    <a:pt x="28" y="410"/>
                  </a:lnTo>
                  <a:lnTo>
                    <a:pt x="22" y="396"/>
                  </a:lnTo>
                  <a:lnTo>
                    <a:pt x="18" y="384"/>
                  </a:lnTo>
                  <a:lnTo>
                    <a:pt x="14" y="370"/>
                  </a:lnTo>
                  <a:lnTo>
                    <a:pt x="10" y="358"/>
                  </a:lnTo>
                  <a:lnTo>
                    <a:pt x="6" y="344"/>
                  </a:lnTo>
                  <a:lnTo>
                    <a:pt x="4" y="330"/>
                  </a:lnTo>
                  <a:lnTo>
                    <a:pt x="2" y="316"/>
                  </a:lnTo>
                  <a:lnTo>
                    <a:pt x="2" y="300"/>
                  </a:lnTo>
                  <a:lnTo>
                    <a:pt x="0" y="286"/>
                  </a:lnTo>
                  <a:lnTo>
                    <a:pt x="2" y="272"/>
                  </a:lnTo>
                  <a:lnTo>
                    <a:pt x="2" y="256"/>
                  </a:lnTo>
                  <a:lnTo>
                    <a:pt x="4" y="242"/>
                  </a:lnTo>
                  <a:lnTo>
                    <a:pt x="6" y="228"/>
                  </a:lnTo>
                  <a:lnTo>
                    <a:pt x="10" y="214"/>
                  </a:lnTo>
                  <a:lnTo>
                    <a:pt x="14" y="202"/>
                  </a:lnTo>
                  <a:lnTo>
                    <a:pt x="18" y="188"/>
                  </a:lnTo>
                  <a:lnTo>
                    <a:pt x="22" y="176"/>
                  </a:lnTo>
                  <a:lnTo>
                    <a:pt x="28" y="162"/>
                  </a:lnTo>
                  <a:lnTo>
                    <a:pt x="34" y="150"/>
                  </a:lnTo>
                  <a:lnTo>
                    <a:pt x="42" y="138"/>
                  </a:lnTo>
                  <a:lnTo>
                    <a:pt x="48" y="126"/>
                  </a:lnTo>
                  <a:lnTo>
                    <a:pt x="56" y="116"/>
                  </a:lnTo>
                  <a:lnTo>
                    <a:pt x="64" y="104"/>
                  </a:lnTo>
                  <a:lnTo>
                    <a:pt x="74" y="94"/>
                  </a:lnTo>
                  <a:lnTo>
                    <a:pt x="82" y="84"/>
                  </a:lnTo>
                  <a:lnTo>
                    <a:pt x="92" y="76"/>
                  </a:lnTo>
                  <a:lnTo>
                    <a:pt x="102" y="66"/>
                  </a:lnTo>
                  <a:lnTo>
                    <a:pt x="114" y="58"/>
                  </a:lnTo>
                  <a:lnTo>
                    <a:pt x="124" y="50"/>
                  </a:lnTo>
                  <a:lnTo>
                    <a:pt x="136" y="42"/>
                  </a:lnTo>
                  <a:lnTo>
                    <a:pt x="148" y="36"/>
                  </a:lnTo>
                  <a:lnTo>
                    <a:pt x="160" y="30"/>
                  </a:lnTo>
                  <a:lnTo>
                    <a:pt x="172" y="24"/>
                  </a:lnTo>
                  <a:lnTo>
                    <a:pt x="184" y="18"/>
                  </a:lnTo>
                  <a:lnTo>
                    <a:pt x="198" y="14"/>
                  </a:lnTo>
                  <a:lnTo>
                    <a:pt x="210" y="10"/>
                  </a:lnTo>
                  <a:lnTo>
                    <a:pt x="224" y="6"/>
                  </a:lnTo>
                  <a:lnTo>
                    <a:pt x="238" y="4"/>
                  </a:lnTo>
                  <a:lnTo>
                    <a:pt x="252" y="2"/>
                  </a:lnTo>
                  <a:lnTo>
                    <a:pt x="266" y="2"/>
                  </a:lnTo>
                  <a:lnTo>
                    <a:pt x="282" y="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FAD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7" name="Freeform 383"/>
            <p:cNvSpPr>
              <a:spLocks/>
            </p:cNvSpPr>
            <p:nvPr/>
          </p:nvSpPr>
          <p:spPr bwMode="auto">
            <a:xfrm>
              <a:off x="5254625" y="987425"/>
              <a:ext cx="854075" cy="866775"/>
            </a:xfrm>
            <a:custGeom>
              <a:avLst/>
              <a:gdLst/>
              <a:ahLst/>
              <a:cxnLst>
                <a:cxn ang="0">
                  <a:pos x="296" y="2"/>
                </a:cxn>
                <a:cxn ang="0">
                  <a:pos x="336" y="10"/>
                </a:cxn>
                <a:cxn ang="0">
                  <a:pos x="374" y="22"/>
                </a:cxn>
                <a:cxn ang="0">
                  <a:pos x="408" y="40"/>
                </a:cxn>
                <a:cxn ang="0">
                  <a:pos x="440" y="62"/>
                </a:cxn>
                <a:cxn ang="0">
                  <a:pos x="468" y="90"/>
                </a:cxn>
                <a:cxn ang="0">
                  <a:pos x="492" y="120"/>
                </a:cxn>
                <a:cxn ang="0">
                  <a:pos x="510" y="156"/>
                </a:cxn>
                <a:cxn ang="0">
                  <a:pos x="526" y="192"/>
                </a:cxn>
                <a:cxn ang="0">
                  <a:pos x="534" y="232"/>
                </a:cxn>
                <a:cxn ang="0">
                  <a:pos x="538" y="274"/>
                </a:cxn>
                <a:cxn ang="0">
                  <a:pos x="534" y="316"/>
                </a:cxn>
                <a:cxn ang="0">
                  <a:pos x="526" y="354"/>
                </a:cxn>
                <a:cxn ang="0">
                  <a:pos x="510" y="392"/>
                </a:cxn>
                <a:cxn ang="0">
                  <a:pos x="492" y="426"/>
                </a:cxn>
                <a:cxn ang="0">
                  <a:pos x="468" y="456"/>
                </a:cxn>
                <a:cxn ang="0">
                  <a:pos x="440" y="484"/>
                </a:cxn>
                <a:cxn ang="0">
                  <a:pos x="408" y="506"/>
                </a:cxn>
                <a:cxn ang="0">
                  <a:pos x="374" y="524"/>
                </a:cxn>
                <a:cxn ang="0">
                  <a:pos x="336" y="538"/>
                </a:cxn>
                <a:cxn ang="0">
                  <a:pos x="296" y="544"/>
                </a:cxn>
                <a:cxn ang="0">
                  <a:pos x="254" y="546"/>
                </a:cxn>
                <a:cxn ang="0">
                  <a:pos x="214" y="540"/>
                </a:cxn>
                <a:cxn ang="0">
                  <a:pos x="176" y="530"/>
                </a:cxn>
                <a:cxn ang="0">
                  <a:pos x="140" y="514"/>
                </a:cxn>
                <a:cxn ang="0">
                  <a:pos x="108" y="492"/>
                </a:cxn>
                <a:cxn ang="0">
                  <a:pos x="78" y="466"/>
                </a:cxn>
                <a:cxn ang="0">
                  <a:pos x="54" y="436"/>
                </a:cxn>
                <a:cxn ang="0">
                  <a:pos x="32" y="404"/>
                </a:cxn>
                <a:cxn ang="0">
                  <a:pos x="16" y="368"/>
                </a:cxn>
                <a:cxn ang="0">
                  <a:pos x="6" y="328"/>
                </a:cxn>
                <a:cxn ang="0">
                  <a:pos x="0" y="288"/>
                </a:cxn>
                <a:cxn ang="0">
                  <a:pos x="2" y="246"/>
                </a:cxn>
                <a:cxn ang="0">
                  <a:pos x="8" y="206"/>
                </a:cxn>
                <a:cxn ang="0">
                  <a:pos x="22" y="168"/>
                </a:cxn>
                <a:cxn ang="0">
                  <a:pos x="38" y="132"/>
                </a:cxn>
                <a:cxn ang="0">
                  <a:pos x="62" y="100"/>
                </a:cxn>
                <a:cxn ang="0">
                  <a:pos x="88" y="72"/>
                </a:cxn>
                <a:cxn ang="0">
                  <a:pos x="118" y="48"/>
                </a:cxn>
                <a:cxn ang="0">
                  <a:pos x="152" y="28"/>
                </a:cxn>
                <a:cxn ang="0">
                  <a:pos x="188" y="12"/>
                </a:cxn>
                <a:cxn ang="0">
                  <a:pos x="228" y="4"/>
                </a:cxn>
                <a:cxn ang="0">
                  <a:pos x="268" y="0"/>
                </a:cxn>
              </a:cxnLst>
              <a:rect l="0" t="0" r="r" b="b"/>
              <a:pathLst>
                <a:path w="538" h="546">
                  <a:moveTo>
                    <a:pt x="268" y="0"/>
                  </a:moveTo>
                  <a:lnTo>
                    <a:pt x="282" y="0"/>
                  </a:lnTo>
                  <a:lnTo>
                    <a:pt x="296" y="2"/>
                  </a:lnTo>
                  <a:lnTo>
                    <a:pt x="310" y="4"/>
                  </a:lnTo>
                  <a:lnTo>
                    <a:pt x="322" y="6"/>
                  </a:lnTo>
                  <a:lnTo>
                    <a:pt x="336" y="10"/>
                  </a:lnTo>
                  <a:lnTo>
                    <a:pt x="348" y="12"/>
                  </a:lnTo>
                  <a:lnTo>
                    <a:pt x="360" y="18"/>
                  </a:lnTo>
                  <a:lnTo>
                    <a:pt x="374" y="22"/>
                  </a:lnTo>
                  <a:lnTo>
                    <a:pt x="384" y="28"/>
                  </a:lnTo>
                  <a:lnTo>
                    <a:pt x="396" y="34"/>
                  </a:lnTo>
                  <a:lnTo>
                    <a:pt x="408" y="40"/>
                  </a:lnTo>
                  <a:lnTo>
                    <a:pt x="418" y="48"/>
                  </a:lnTo>
                  <a:lnTo>
                    <a:pt x="430" y="54"/>
                  </a:lnTo>
                  <a:lnTo>
                    <a:pt x="440" y="62"/>
                  </a:lnTo>
                  <a:lnTo>
                    <a:pt x="450" y="72"/>
                  </a:lnTo>
                  <a:lnTo>
                    <a:pt x="458" y="80"/>
                  </a:lnTo>
                  <a:lnTo>
                    <a:pt x="468" y="90"/>
                  </a:lnTo>
                  <a:lnTo>
                    <a:pt x="476" y="100"/>
                  </a:lnTo>
                  <a:lnTo>
                    <a:pt x="484" y="110"/>
                  </a:lnTo>
                  <a:lnTo>
                    <a:pt x="492" y="120"/>
                  </a:lnTo>
                  <a:lnTo>
                    <a:pt x="498" y="132"/>
                  </a:lnTo>
                  <a:lnTo>
                    <a:pt x="504" y="144"/>
                  </a:lnTo>
                  <a:lnTo>
                    <a:pt x="510" y="156"/>
                  </a:lnTo>
                  <a:lnTo>
                    <a:pt x="516" y="168"/>
                  </a:lnTo>
                  <a:lnTo>
                    <a:pt x="520" y="180"/>
                  </a:lnTo>
                  <a:lnTo>
                    <a:pt x="526" y="192"/>
                  </a:lnTo>
                  <a:lnTo>
                    <a:pt x="528" y="206"/>
                  </a:lnTo>
                  <a:lnTo>
                    <a:pt x="532" y="218"/>
                  </a:lnTo>
                  <a:lnTo>
                    <a:pt x="534" y="232"/>
                  </a:lnTo>
                  <a:lnTo>
                    <a:pt x="536" y="246"/>
                  </a:lnTo>
                  <a:lnTo>
                    <a:pt x="536" y="260"/>
                  </a:lnTo>
                  <a:lnTo>
                    <a:pt x="538" y="274"/>
                  </a:lnTo>
                  <a:lnTo>
                    <a:pt x="536" y="288"/>
                  </a:lnTo>
                  <a:lnTo>
                    <a:pt x="536" y="302"/>
                  </a:lnTo>
                  <a:lnTo>
                    <a:pt x="534" y="316"/>
                  </a:lnTo>
                  <a:lnTo>
                    <a:pt x="532" y="328"/>
                  </a:lnTo>
                  <a:lnTo>
                    <a:pt x="528" y="342"/>
                  </a:lnTo>
                  <a:lnTo>
                    <a:pt x="526" y="354"/>
                  </a:lnTo>
                  <a:lnTo>
                    <a:pt x="520" y="368"/>
                  </a:lnTo>
                  <a:lnTo>
                    <a:pt x="516" y="380"/>
                  </a:lnTo>
                  <a:lnTo>
                    <a:pt x="510" y="392"/>
                  </a:lnTo>
                  <a:lnTo>
                    <a:pt x="504" y="404"/>
                  </a:lnTo>
                  <a:lnTo>
                    <a:pt x="498" y="414"/>
                  </a:lnTo>
                  <a:lnTo>
                    <a:pt x="492" y="426"/>
                  </a:lnTo>
                  <a:lnTo>
                    <a:pt x="484" y="436"/>
                  </a:lnTo>
                  <a:lnTo>
                    <a:pt x="476" y="448"/>
                  </a:lnTo>
                  <a:lnTo>
                    <a:pt x="468" y="456"/>
                  </a:lnTo>
                  <a:lnTo>
                    <a:pt x="458" y="466"/>
                  </a:lnTo>
                  <a:lnTo>
                    <a:pt x="450" y="476"/>
                  </a:lnTo>
                  <a:lnTo>
                    <a:pt x="440" y="484"/>
                  </a:lnTo>
                  <a:lnTo>
                    <a:pt x="430" y="492"/>
                  </a:lnTo>
                  <a:lnTo>
                    <a:pt x="418" y="500"/>
                  </a:lnTo>
                  <a:lnTo>
                    <a:pt x="408" y="506"/>
                  </a:lnTo>
                  <a:lnTo>
                    <a:pt x="396" y="514"/>
                  </a:lnTo>
                  <a:lnTo>
                    <a:pt x="384" y="520"/>
                  </a:lnTo>
                  <a:lnTo>
                    <a:pt x="374" y="524"/>
                  </a:lnTo>
                  <a:lnTo>
                    <a:pt x="360" y="530"/>
                  </a:lnTo>
                  <a:lnTo>
                    <a:pt x="348" y="534"/>
                  </a:lnTo>
                  <a:lnTo>
                    <a:pt x="336" y="538"/>
                  </a:lnTo>
                  <a:lnTo>
                    <a:pt x="322" y="540"/>
                  </a:lnTo>
                  <a:lnTo>
                    <a:pt x="310" y="544"/>
                  </a:lnTo>
                  <a:lnTo>
                    <a:pt x="296" y="544"/>
                  </a:lnTo>
                  <a:lnTo>
                    <a:pt x="282" y="546"/>
                  </a:lnTo>
                  <a:lnTo>
                    <a:pt x="268" y="546"/>
                  </a:lnTo>
                  <a:lnTo>
                    <a:pt x="254" y="546"/>
                  </a:lnTo>
                  <a:lnTo>
                    <a:pt x="242" y="544"/>
                  </a:lnTo>
                  <a:lnTo>
                    <a:pt x="228" y="544"/>
                  </a:lnTo>
                  <a:lnTo>
                    <a:pt x="214" y="540"/>
                  </a:lnTo>
                  <a:lnTo>
                    <a:pt x="202" y="538"/>
                  </a:lnTo>
                  <a:lnTo>
                    <a:pt x="188" y="534"/>
                  </a:lnTo>
                  <a:lnTo>
                    <a:pt x="176" y="530"/>
                  </a:lnTo>
                  <a:lnTo>
                    <a:pt x="164" y="524"/>
                  </a:lnTo>
                  <a:lnTo>
                    <a:pt x="152" y="520"/>
                  </a:lnTo>
                  <a:lnTo>
                    <a:pt x="140" y="514"/>
                  </a:lnTo>
                  <a:lnTo>
                    <a:pt x="130" y="506"/>
                  </a:lnTo>
                  <a:lnTo>
                    <a:pt x="118" y="500"/>
                  </a:lnTo>
                  <a:lnTo>
                    <a:pt x="108" y="492"/>
                  </a:lnTo>
                  <a:lnTo>
                    <a:pt x="98" y="484"/>
                  </a:lnTo>
                  <a:lnTo>
                    <a:pt x="88" y="476"/>
                  </a:lnTo>
                  <a:lnTo>
                    <a:pt x="78" y="466"/>
                  </a:lnTo>
                  <a:lnTo>
                    <a:pt x="70" y="456"/>
                  </a:lnTo>
                  <a:lnTo>
                    <a:pt x="62" y="448"/>
                  </a:lnTo>
                  <a:lnTo>
                    <a:pt x="54" y="436"/>
                  </a:lnTo>
                  <a:lnTo>
                    <a:pt x="46" y="426"/>
                  </a:lnTo>
                  <a:lnTo>
                    <a:pt x="38" y="414"/>
                  </a:lnTo>
                  <a:lnTo>
                    <a:pt x="32" y="404"/>
                  </a:lnTo>
                  <a:lnTo>
                    <a:pt x="26" y="392"/>
                  </a:lnTo>
                  <a:lnTo>
                    <a:pt x="22" y="380"/>
                  </a:lnTo>
                  <a:lnTo>
                    <a:pt x="16" y="368"/>
                  </a:lnTo>
                  <a:lnTo>
                    <a:pt x="12" y="354"/>
                  </a:lnTo>
                  <a:lnTo>
                    <a:pt x="8" y="342"/>
                  </a:lnTo>
                  <a:lnTo>
                    <a:pt x="6" y="328"/>
                  </a:lnTo>
                  <a:lnTo>
                    <a:pt x="4" y="316"/>
                  </a:lnTo>
                  <a:lnTo>
                    <a:pt x="2" y="302"/>
                  </a:lnTo>
                  <a:lnTo>
                    <a:pt x="0" y="288"/>
                  </a:lnTo>
                  <a:lnTo>
                    <a:pt x="0" y="274"/>
                  </a:lnTo>
                  <a:lnTo>
                    <a:pt x="0" y="260"/>
                  </a:lnTo>
                  <a:lnTo>
                    <a:pt x="2" y="246"/>
                  </a:lnTo>
                  <a:lnTo>
                    <a:pt x="4" y="232"/>
                  </a:lnTo>
                  <a:lnTo>
                    <a:pt x="6" y="218"/>
                  </a:lnTo>
                  <a:lnTo>
                    <a:pt x="8" y="206"/>
                  </a:lnTo>
                  <a:lnTo>
                    <a:pt x="12" y="192"/>
                  </a:lnTo>
                  <a:lnTo>
                    <a:pt x="16" y="180"/>
                  </a:lnTo>
                  <a:lnTo>
                    <a:pt x="22" y="168"/>
                  </a:lnTo>
                  <a:lnTo>
                    <a:pt x="26" y="156"/>
                  </a:lnTo>
                  <a:lnTo>
                    <a:pt x="32" y="144"/>
                  </a:lnTo>
                  <a:lnTo>
                    <a:pt x="38" y="132"/>
                  </a:lnTo>
                  <a:lnTo>
                    <a:pt x="46" y="120"/>
                  </a:lnTo>
                  <a:lnTo>
                    <a:pt x="54" y="110"/>
                  </a:lnTo>
                  <a:lnTo>
                    <a:pt x="62" y="100"/>
                  </a:lnTo>
                  <a:lnTo>
                    <a:pt x="70" y="90"/>
                  </a:lnTo>
                  <a:lnTo>
                    <a:pt x="78" y="80"/>
                  </a:lnTo>
                  <a:lnTo>
                    <a:pt x="88" y="72"/>
                  </a:lnTo>
                  <a:lnTo>
                    <a:pt x="98" y="62"/>
                  </a:lnTo>
                  <a:lnTo>
                    <a:pt x="108" y="54"/>
                  </a:lnTo>
                  <a:lnTo>
                    <a:pt x="118" y="48"/>
                  </a:lnTo>
                  <a:lnTo>
                    <a:pt x="130" y="40"/>
                  </a:lnTo>
                  <a:lnTo>
                    <a:pt x="140" y="34"/>
                  </a:lnTo>
                  <a:lnTo>
                    <a:pt x="152" y="28"/>
                  </a:lnTo>
                  <a:lnTo>
                    <a:pt x="164" y="22"/>
                  </a:lnTo>
                  <a:lnTo>
                    <a:pt x="176" y="18"/>
                  </a:lnTo>
                  <a:lnTo>
                    <a:pt x="188" y="12"/>
                  </a:lnTo>
                  <a:lnTo>
                    <a:pt x="202" y="10"/>
                  </a:lnTo>
                  <a:lnTo>
                    <a:pt x="214" y="6"/>
                  </a:lnTo>
                  <a:lnTo>
                    <a:pt x="228" y="4"/>
                  </a:lnTo>
                  <a:lnTo>
                    <a:pt x="242" y="2"/>
                  </a:lnTo>
                  <a:lnTo>
                    <a:pt x="254" y="0"/>
                  </a:lnTo>
                  <a:lnTo>
                    <a:pt x="268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FAE3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8" name="Freeform 384"/>
            <p:cNvSpPr>
              <a:spLocks/>
            </p:cNvSpPr>
            <p:nvPr/>
          </p:nvSpPr>
          <p:spPr bwMode="auto">
            <a:xfrm>
              <a:off x="5280025" y="1009650"/>
              <a:ext cx="812800" cy="828675"/>
            </a:xfrm>
            <a:custGeom>
              <a:avLst/>
              <a:gdLst/>
              <a:ahLst/>
              <a:cxnLst>
                <a:cxn ang="0">
                  <a:pos x="282" y="2"/>
                </a:cxn>
                <a:cxn ang="0">
                  <a:pos x="320" y="8"/>
                </a:cxn>
                <a:cxn ang="0">
                  <a:pos x="356" y="20"/>
                </a:cxn>
                <a:cxn ang="0">
                  <a:pos x="390" y="38"/>
                </a:cxn>
                <a:cxn ang="0">
                  <a:pos x="420" y="60"/>
                </a:cxn>
                <a:cxn ang="0">
                  <a:pos x="446" y="86"/>
                </a:cxn>
                <a:cxn ang="0">
                  <a:pos x="468" y="116"/>
                </a:cxn>
                <a:cxn ang="0">
                  <a:pos x="488" y="148"/>
                </a:cxn>
                <a:cxn ang="0">
                  <a:pos x="502" y="184"/>
                </a:cxn>
                <a:cxn ang="0">
                  <a:pos x="510" y="222"/>
                </a:cxn>
                <a:cxn ang="0">
                  <a:pos x="512" y="262"/>
                </a:cxn>
                <a:cxn ang="0">
                  <a:pos x="510" y="300"/>
                </a:cxn>
                <a:cxn ang="0">
                  <a:pos x="502" y="338"/>
                </a:cxn>
                <a:cxn ang="0">
                  <a:pos x="488" y="374"/>
                </a:cxn>
                <a:cxn ang="0">
                  <a:pos x="468" y="406"/>
                </a:cxn>
                <a:cxn ang="0">
                  <a:pos x="446" y="436"/>
                </a:cxn>
                <a:cxn ang="0">
                  <a:pos x="420" y="462"/>
                </a:cxn>
                <a:cxn ang="0">
                  <a:pos x="390" y="484"/>
                </a:cxn>
                <a:cxn ang="0">
                  <a:pos x="356" y="502"/>
                </a:cxn>
                <a:cxn ang="0">
                  <a:pos x="320" y="514"/>
                </a:cxn>
                <a:cxn ang="0">
                  <a:pos x="282" y="520"/>
                </a:cxn>
                <a:cxn ang="0">
                  <a:pos x="242" y="522"/>
                </a:cxn>
                <a:cxn ang="0">
                  <a:pos x="204" y="516"/>
                </a:cxn>
                <a:cxn ang="0">
                  <a:pos x="168" y="506"/>
                </a:cxn>
                <a:cxn ang="0">
                  <a:pos x="134" y="490"/>
                </a:cxn>
                <a:cxn ang="0">
                  <a:pos x="102" y="470"/>
                </a:cxn>
                <a:cxn ang="0">
                  <a:pos x="74" y="446"/>
                </a:cxn>
                <a:cxn ang="0">
                  <a:pos x="50" y="418"/>
                </a:cxn>
                <a:cxn ang="0">
                  <a:pos x="30" y="386"/>
                </a:cxn>
                <a:cxn ang="0">
                  <a:pos x="14" y="350"/>
                </a:cxn>
                <a:cxn ang="0">
                  <a:pos x="4" y="314"/>
                </a:cxn>
                <a:cxn ang="0">
                  <a:pos x="0" y="274"/>
                </a:cxn>
                <a:cxn ang="0">
                  <a:pos x="0" y="234"/>
                </a:cxn>
                <a:cxn ang="0">
                  <a:pos x="8" y="196"/>
                </a:cxn>
                <a:cxn ang="0">
                  <a:pos x="20" y="160"/>
                </a:cxn>
                <a:cxn ang="0">
                  <a:pos x="36" y="126"/>
                </a:cxn>
                <a:cxn ang="0">
                  <a:pos x="58" y="96"/>
                </a:cxn>
                <a:cxn ang="0">
                  <a:pos x="84" y="68"/>
                </a:cxn>
                <a:cxn ang="0">
                  <a:pos x="112" y="44"/>
                </a:cxn>
                <a:cxn ang="0">
                  <a:pos x="144" y="26"/>
                </a:cxn>
                <a:cxn ang="0">
                  <a:pos x="180" y="12"/>
                </a:cxn>
                <a:cxn ang="0">
                  <a:pos x="216" y="4"/>
                </a:cxn>
                <a:cxn ang="0">
                  <a:pos x="256" y="0"/>
                </a:cxn>
              </a:cxnLst>
              <a:rect l="0" t="0" r="r" b="b"/>
              <a:pathLst>
                <a:path w="512" h="522">
                  <a:moveTo>
                    <a:pt x="256" y="0"/>
                  </a:moveTo>
                  <a:lnTo>
                    <a:pt x="270" y="0"/>
                  </a:lnTo>
                  <a:lnTo>
                    <a:pt x="282" y="2"/>
                  </a:lnTo>
                  <a:lnTo>
                    <a:pt x="296" y="4"/>
                  </a:lnTo>
                  <a:lnTo>
                    <a:pt x="308" y="6"/>
                  </a:lnTo>
                  <a:lnTo>
                    <a:pt x="320" y="8"/>
                  </a:lnTo>
                  <a:lnTo>
                    <a:pt x="332" y="12"/>
                  </a:lnTo>
                  <a:lnTo>
                    <a:pt x="344" y="16"/>
                  </a:lnTo>
                  <a:lnTo>
                    <a:pt x="356" y="20"/>
                  </a:lnTo>
                  <a:lnTo>
                    <a:pt x="368" y="26"/>
                  </a:lnTo>
                  <a:lnTo>
                    <a:pt x="378" y="32"/>
                  </a:lnTo>
                  <a:lnTo>
                    <a:pt x="390" y="38"/>
                  </a:lnTo>
                  <a:lnTo>
                    <a:pt x="400" y="44"/>
                  </a:lnTo>
                  <a:lnTo>
                    <a:pt x="410" y="52"/>
                  </a:lnTo>
                  <a:lnTo>
                    <a:pt x="420" y="60"/>
                  </a:lnTo>
                  <a:lnTo>
                    <a:pt x="428" y="68"/>
                  </a:lnTo>
                  <a:lnTo>
                    <a:pt x="438" y="76"/>
                  </a:lnTo>
                  <a:lnTo>
                    <a:pt x="446" y="86"/>
                  </a:lnTo>
                  <a:lnTo>
                    <a:pt x="454" y="96"/>
                  </a:lnTo>
                  <a:lnTo>
                    <a:pt x="462" y="104"/>
                  </a:lnTo>
                  <a:lnTo>
                    <a:pt x="468" y="116"/>
                  </a:lnTo>
                  <a:lnTo>
                    <a:pt x="476" y="126"/>
                  </a:lnTo>
                  <a:lnTo>
                    <a:pt x="482" y="136"/>
                  </a:lnTo>
                  <a:lnTo>
                    <a:pt x="488" y="148"/>
                  </a:lnTo>
                  <a:lnTo>
                    <a:pt x="492" y="160"/>
                  </a:lnTo>
                  <a:lnTo>
                    <a:pt x="498" y="172"/>
                  </a:lnTo>
                  <a:lnTo>
                    <a:pt x="502" y="184"/>
                  </a:lnTo>
                  <a:lnTo>
                    <a:pt x="504" y="196"/>
                  </a:lnTo>
                  <a:lnTo>
                    <a:pt x="508" y="208"/>
                  </a:lnTo>
                  <a:lnTo>
                    <a:pt x="510" y="222"/>
                  </a:lnTo>
                  <a:lnTo>
                    <a:pt x="512" y="234"/>
                  </a:lnTo>
                  <a:lnTo>
                    <a:pt x="512" y="248"/>
                  </a:lnTo>
                  <a:lnTo>
                    <a:pt x="512" y="262"/>
                  </a:lnTo>
                  <a:lnTo>
                    <a:pt x="512" y="274"/>
                  </a:lnTo>
                  <a:lnTo>
                    <a:pt x="512" y="288"/>
                  </a:lnTo>
                  <a:lnTo>
                    <a:pt x="510" y="300"/>
                  </a:lnTo>
                  <a:lnTo>
                    <a:pt x="508" y="314"/>
                  </a:lnTo>
                  <a:lnTo>
                    <a:pt x="504" y="326"/>
                  </a:lnTo>
                  <a:lnTo>
                    <a:pt x="502" y="338"/>
                  </a:lnTo>
                  <a:lnTo>
                    <a:pt x="498" y="350"/>
                  </a:lnTo>
                  <a:lnTo>
                    <a:pt x="492" y="362"/>
                  </a:lnTo>
                  <a:lnTo>
                    <a:pt x="488" y="374"/>
                  </a:lnTo>
                  <a:lnTo>
                    <a:pt x="482" y="386"/>
                  </a:lnTo>
                  <a:lnTo>
                    <a:pt x="476" y="396"/>
                  </a:lnTo>
                  <a:lnTo>
                    <a:pt x="468" y="406"/>
                  </a:lnTo>
                  <a:lnTo>
                    <a:pt x="462" y="418"/>
                  </a:lnTo>
                  <a:lnTo>
                    <a:pt x="454" y="426"/>
                  </a:lnTo>
                  <a:lnTo>
                    <a:pt x="446" y="436"/>
                  </a:lnTo>
                  <a:lnTo>
                    <a:pt x="438" y="446"/>
                  </a:lnTo>
                  <a:lnTo>
                    <a:pt x="428" y="454"/>
                  </a:lnTo>
                  <a:lnTo>
                    <a:pt x="420" y="462"/>
                  </a:lnTo>
                  <a:lnTo>
                    <a:pt x="410" y="470"/>
                  </a:lnTo>
                  <a:lnTo>
                    <a:pt x="400" y="478"/>
                  </a:lnTo>
                  <a:lnTo>
                    <a:pt x="390" y="484"/>
                  </a:lnTo>
                  <a:lnTo>
                    <a:pt x="378" y="490"/>
                  </a:lnTo>
                  <a:lnTo>
                    <a:pt x="368" y="496"/>
                  </a:lnTo>
                  <a:lnTo>
                    <a:pt x="356" y="502"/>
                  </a:lnTo>
                  <a:lnTo>
                    <a:pt x="344" y="506"/>
                  </a:lnTo>
                  <a:lnTo>
                    <a:pt x="332" y="510"/>
                  </a:lnTo>
                  <a:lnTo>
                    <a:pt x="320" y="514"/>
                  </a:lnTo>
                  <a:lnTo>
                    <a:pt x="308" y="516"/>
                  </a:lnTo>
                  <a:lnTo>
                    <a:pt x="296" y="518"/>
                  </a:lnTo>
                  <a:lnTo>
                    <a:pt x="282" y="520"/>
                  </a:lnTo>
                  <a:lnTo>
                    <a:pt x="270" y="522"/>
                  </a:lnTo>
                  <a:lnTo>
                    <a:pt x="256" y="522"/>
                  </a:lnTo>
                  <a:lnTo>
                    <a:pt x="242" y="522"/>
                  </a:lnTo>
                  <a:lnTo>
                    <a:pt x="230" y="520"/>
                  </a:lnTo>
                  <a:lnTo>
                    <a:pt x="216" y="518"/>
                  </a:lnTo>
                  <a:lnTo>
                    <a:pt x="204" y="516"/>
                  </a:lnTo>
                  <a:lnTo>
                    <a:pt x="192" y="514"/>
                  </a:lnTo>
                  <a:lnTo>
                    <a:pt x="180" y="510"/>
                  </a:lnTo>
                  <a:lnTo>
                    <a:pt x="168" y="506"/>
                  </a:lnTo>
                  <a:lnTo>
                    <a:pt x="156" y="502"/>
                  </a:lnTo>
                  <a:lnTo>
                    <a:pt x="144" y="496"/>
                  </a:lnTo>
                  <a:lnTo>
                    <a:pt x="134" y="490"/>
                  </a:lnTo>
                  <a:lnTo>
                    <a:pt x="122" y="484"/>
                  </a:lnTo>
                  <a:lnTo>
                    <a:pt x="112" y="478"/>
                  </a:lnTo>
                  <a:lnTo>
                    <a:pt x="102" y="470"/>
                  </a:lnTo>
                  <a:lnTo>
                    <a:pt x="92" y="462"/>
                  </a:lnTo>
                  <a:lnTo>
                    <a:pt x="84" y="454"/>
                  </a:lnTo>
                  <a:lnTo>
                    <a:pt x="74" y="446"/>
                  </a:lnTo>
                  <a:lnTo>
                    <a:pt x="66" y="436"/>
                  </a:lnTo>
                  <a:lnTo>
                    <a:pt x="58" y="426"/>
                  </a:lnTo>
                  <a:lnTo>
                    <a:pt x="50" y="418"/>
                  </a:lnTo>
                  <a:lnTo>
                    <a:pt x="44" y="406"/>
                  </a:lnTo>
                  <a:lnTo>
                    <a:pt x="36" y="396"/>
                  </a:lnTo>
                  <a:lnTo>
                    <a:pt x="30" y="386"/>
                  </a:lnTo>
                  <a:lnTo>
                    <a:pt x="24" y="374"/>
                  </a:lnTo>
                  <a:lnTo>
                    <a:pt x="20" y="362"/>
                  </a:lnTo>
                  <a:lnTo>
                    <a:pt x="14" y="350"/>
                  </a:lnTo>
                  <a:lnTo>
                    <a:pt x="10" y="338"/>
                  </a:lnTo>
                  <a:lnTo>
                    <a:pt x="8" y="326"/>
                  </a:lnTo>
                  <a:lnTo>
                    <a:pt x="4" y="314"/>
                  </a:lnTo>
                  <a:lnTo>
                    <a:pt x="2" y="300"/>
                  </a:lnTo>
                  <a:lnTo>
                    <a:pt x="0" y="288"/>
                  </a:lnTo>
                  <a:lnTo>
                    <a:pt x="0" y="274"/>
                  </a:lnTo>
                  <a:lnTo>
                    <a:pt x="0" y="262"/>
                  </a:lnTo>
                  <a:lnTo>
                    <a:pt x="0" y="248"/>
                  </a:lnTo>
                  <a:lnTo>
                    <a:pt x="0" y="234"/>
                  </a:lnTo>
                  <a:lnTo>
                    <a:pt x="2" y="222"/>
                  </a:lnTo>
                  <a:lnTo>
                    <a:pt x="4" y="208"/>
                  </a:lnTo>
                  <a:lnTo>
                    <a:pt x="8" y="196"/>
                  </a:lnTo>
                  <a:lnTo>
                    <a:pt x="10" y="184"/>
                  </a:lnTo>
                  <a:lnTo>
                    <a:pt x="14" y="172"/>
                  </a:lnTo>
                  <a:lnTo>
                    <a:pt x="20" y="160"/>
                  </a:lnTo>
                  <a:lnTo>
                    <a:pt x="24" y="148"/>
                  </a:lnTo>
                  <a:lnTo>
                    <a:pt x="30" y="136"/>
                  </a:lnTo>
                  <a:lnTo>
                    <a:pt x="36" y="126"/>
                  </a:lnTo>
                  <a:lnTo>
                    <a:pt x="44" y="116"/>
                  </a:lnTo>
                  <a:lnTo>
                    <a:pt x="50" y="104"/>
                  </a:lnTo>
                  <a:lnTo>
                    <a:pt x="58" y="96"/>
                  </a:lnTo>
                  <a:lnTo>
                    <a:pt x="66" y="86"/>
                  </a:lnTo>
                  <a:lnTo>
                    <a:pt x="74" y="76"/>
                  </a:lnTo>
                  <a:lnTo>
                    <a:pt x="84" y="68"/>
                  </a:lnTo>
                  <a:lnTo>
                    <a:pt x="92" y="60"/>
                  </a:lnTo>
                  <a:lnTo>
                    <a:pt x="102" y="52"/>
                  </a:lnTo>
                  <a:lnTo>
                    <a:pt x="112" y="44"/>
                  </a:lnTo>
                  <a:lnTo>
                    <a:pt x="122" y="38"/>
                  </a:lnTo>
                  <a:lnTo>
                    <a:pt x="134" y="32"/>
                  </a:lnTo>
                  <a:lnTo>
                    <a:pt x="144" y="26"/>
                  </a:lnTo>
                  <a:lnTo>
                    <a:pt x="156" y="20"/>
                  </a:lnTo>
                  <a:lnTo>
                    <a:pt x="168" y="16"/>
                  </a:lnTo>
                  <a:lnTo>
                    <a:pt x="180" y="12"/>
                  </a:lnTo>
                  <a:lnTo>
                    <a:pt x="192" y="8"/>
                  </a:lnTo>
                  <a:lnTo>
                    <a:pt x="204" y="6"/>
                  </a:lnTo>
                  <a:lnTo>
                    <a:pt x="216" y="4"/>
                  </a:lnTo>
                  <a:lnTo>
                    <a:pt x="230" y="2"/>
                  </a:lnTo>
                  <a:lnTo>
                    <a:pt x="242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FBE7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9" name="Freeform 385"/>
            <p:cNvSpPr>
              <a:spLocks/>
            </p:cNvSpPr>
            <p:nvPr/>
          </p:nvSpPr>
          <p:spPr bwMode="auto">
            <a:xfrm>
              <a:off x="5302250" y="1031875"/>
              <a:ext cx="777875" cy="790575"/>
            </a:xfrm>
            <a:custGeom>
              <a:avLst/>
              <a:gdLst/>
              <a:ahLst/>
              <a:cxnLst>
                <a:cxn ang="0">
                  <a:pos x="270" y="2"/>
                </a:cxn>
                <a:cxn ang="0">
                  <a:pos x="306" y="8"/>
                </a:cxn>
                <a:cxn ang="0">
                  <a:pos x="340" y="20"/>
                </a:cxn>
                <a:cxn ang="0">
                  <a:pos x="372" y="36"/>
                </a:cxn>
                <a:cxn ang="0">
                  <a:pos x="402" y="56"/>
                </a:cxn>
                <a:cxn ang="0">
                  <a:pos x="426" y="82"/>
                </a:cxn>
                <a:cxn ang="0">
                  <a:pos x="448" y="110"/>
                </a:cxn>
                <a:cxn ang="0">
                  <a:pos x="466" y="140"/>
                </a:cxn>
                <a:cxn ang="0">
                  <a:pos x="480" y="174"/>
                </a:cxn>
                <a:cxn ang="0">
                  <a:pos x="488" y="210"/>
                </a:cxn>
                <a:cxn ang="0">
                  <a:pos x="490" y="248"/>
                </a:cxn>
                <a:cxn ang="0">
                  <a:pos x="488" y="286"/>
                </a:cxn>
                <a:cxn ang="0">
                  <a:pos x="480" y="322"/>
                </a:cxn>
                <a:cxn ang="0">
                  <a:pos x="466" y="356"/>
                </a:cxn>
                <a:cxn ang="0">
                  <a:pos x="448" y="388"/>
                </a:cxn>
                <a:cxn ang="0">
                  <a:pos x="426" y="416"/>
                </a:cxn>
                <a:cxn ang="0">
                  <a:pos x="402" y="440"/>
                </a:cxn>
                <a:cxn ang="0">
                  <a:pos x="372" y="462"/>
                </a:cxn>
                <a:cxn ang="0">
                  <a:pos x="340" y="478"/>
                </a:cxn>
                <a:cxn ang="0">
                  <a:pos x="306" y="490"/>
                </a:cxn>
                <a:cxn ang="0">
                  <a:pos x="270" y="496"/>
                </a:cxn>
                <a:cxn ang="0">
                  <a:pos x="232" y="498"/>
                </a:cxn>
                <a:cxn ang="0">
                  <a:pos x="196" y="492"/>
                </a:cxn>
                <a:cxn ang="0">
                  <a:pos x="162" y="482"/>
                </a:cxn>
                <a:cxn ang="0">
                  <a:pos x="128" y="468"/>
                </a:cxn>
                <a:cxn ang="0">
                  <a:pos x="100" y="448"/>
                </a:cxn>
                <a:cxn ang="0">
                  <a:pos x="72" y="424"/>
                </a:cxn>
                <a:cxn ang="0">
                  <a:pos x="50" y="398"/>
                </a:cxn>
                <a:cxn ang="0">
                  <a:pos x="30" y="368"/>
                </a:cxn>
                <a:cxn ang="0">
                  <a:pos x="16" y="334"/>
                </a:cxn>
                <a:cxn ang="0">
                  <a:pos x="6" y="298"/>
                </a:cxn>
                <a:cxn ang="0">
                  <a:pos x="0" y="262"/>
                </a:cxn>
                <a:cxn ang="0">
                  <a:pos x="2" y="224"/>
                </a:cxn>
                <a:cxn ang="0">
                  <a:pos x="8" y="186"/>
                </a:cxn>
                <a:cxn ang="0">
                  <a:pos x="20" y="152"/>
                </a:cxn>
                <a:cxn ang="0">
                  <a:pos x="36" y="120"/>
                </a:cxn>
                <a:cxn ang="0">
                  <a:pos x="56" y="90"/>
                </a:cxn>
                <a:cxn ang="0">
                  <a:pos x="80" y="64"/>
                </a:cxn>
                <a:cxn ang="0">
                  <a:pos x="108" y="42"/>
                </a:cxn>
                <a:cxn ang="0">
                  <a:pos x="140" y="24"/>
                </a:cxn>
                <a:cxn ang="0">
                  <a:pos x="172" y="10"/>
                </a:cxn>
                <a:cxn ang="0">
                  <a:pos x="208" y="2"/>
                </a:cxn>
                <a:cxn ang="0">
                  <a:pos x="246" y="0"/>
                </a:cxn>
              </a:cxnLst>
              <a:rect l="0" t="0" r="r" b="b"/>
              <a:pathLst>
                <a:path w="490" h="498">
                  <a:moveTo>
                    <a:pt x="246" y="0"/>
                  </a:moveTo>
                  <a:lnTo>
                    <a:pt x="258" y="0"/>
                  </a:lnTo>
                  <a:lnTo>
                    <a:pt x="270" y="2"/>
                  </a:lnTo>
                  <a:lnTo>
                    <a:pt x="282" y="2"/>
                  </a:lnTo>
                  <a:lnTo>
                    <a:pt x="294" y="4"/>
                  </a:lnTo>
                  <a:lnTo>
                    <a:pt x="306" y="8"/>
                  </a:lnTo>
                  <a:lnTo>
                    <a:pt x="318" y="10"/>
                  </a:lnTo>
                  <a:lnTo>
                    <a:pt x="330" y="14"/>
                  </a:lnTo>
                  <a:lnTo>
                    <a:pt x="340" y="20"/>
                  </a:lnTo>
                  <a:lnTo>
                    <a:pt x="352" y="24"/>
                  </a:lnTo>
                  <a:lnTo>
                    <a:pt x="362" y="30"/>
                  </a:lnTo>
                  <a:lnTo>
                    <a:pt x="372" y="36"/>
                  </a:lnTo>
                  <a:lnTo>
                    <a:pt x="382" y="42"/>
                  </a:lnTo>
                  <a:lnTo>
                    <a:pt x="392" y="50"/>
                  </a:lnTo>
                  <a:lnTo>
                    <a:pt x="402" y="56"/>
                  </a:lnTo>
                  <a:lnTo>
                    <a:pt x="410" y="64"/>
                  </a:lnTo>
                  <a:lnTo>
                    <a:pt x="418" y="72"/>
                  </a:lnTo>
                  <a:lnTo>
                    <a:pt x="426" y="82"/>
                  </a:lnTo>
                  <a:lnTo>
                    <a:pt x="434" y="90"/>
                  </a:lnTo>
                  <a:lnTo>
                    <a:pt x="442" y="100"/>
                  </a:lnTo>
                  <a:lnTo>
                    <a:pt x="448" y="110"/>
                  </a:lnTo>
                  <a:lnTo>
                    <a:pt x="456" y="120"/>
                  </a:lnTo>
                  <a:lnTo>
                    <a:pt x="460" y="130"/>
                  </a:lnTo>
                  <a:lnTo>
                    <a:pt x="466" y="140"/>
                  </a:lnTo>
                  <a:lnTo>
                    <a:pt x="472" y="152"/>
                  </a:lnTo>
                  <a:lnTo>
                    <a:pt x="476" y="164"/>
                  </a:lnTo>
                  <a:lnTo>
                    <a:pt x="480" y="174"/>
                  </a:lnTo>
                  <a:lnTo>
                    <a:pt x="482" y="186"/>
                  </a:lnTo>
                  <a:lnTo>
                    <a:pt x="486" y="198"/>
                  </a:lnTo>
                  <a:lnTo>
                    <a:pt x="488" y="210"/>
                  </a:lnTo>
                  <a:lnTo>
                    <a:pt x="490" y="224"/>
                  </a:lnTo>
                  <a:lnTo>
                    <a:pt x="490" y="236"/>
                  </a:lnTo>
                  <a:lnTo>
                    <a:pt x="490" y="248"/>
                  </a:lnTo>
                  <a:lnTo>
                    <a:pt x="490" y="262"/>
                  </a:lnTo>
                  <a:lnTo>
                    <a:pt x="490" y="274"/>
                  </a:lnTo>
                  <a:lnTo>
                    <a:pt x="488" y="286"/>
                  </a:lnTo>
                  <a:lnTo>
                    <a:pt x="486" y="298"/>
                  </a:lnTo>
                  <a:lnTo>
                    <a:pt x="482" y="310"/>
                  </a:lnTo>
                  <a:lnTo>
                    <a:pt x="480" y="322"/>
                  </a:lnTo>
                  <a:lnTo>
                    <a:pt x="476" y="334"/>
                  </a:lnTo>
                  <a:lnTo>
                    <a:pt x="472" y="346"/>
                  </a:lnTo>
                  <a:lnTo>
                    <a:pt x="466" y="356"/>
                  </a:lnTo>
                  <a:lnTo>
                    <a:pt x="460" y="368"/>
                  </a:lnTo>
                  <a:lnTo>
                    <a:pt x="456" y="378"/>
                  </a:lnTo>
                  <a:lnTo>
                    <a:pt x="448" y="388"/>
                  </a:lnTo>
                  <a:lnTo>
                    <a:pt x="442" y="398"/>
                  </a:lnTo>
                  <a:lnTo>
                    <a:pt x="434" y="406"/>
                  </a:lnTo>
                  <a:lnTo>
                    <a:pt x="426" y="416"/>
                  </a:lnTo>
                  <a:lnTo>
                    <a:pt x="418" y="424"/>
                  </a:lnTo>
                  <a:lnTo>
                    <a:pt x="410" y="432"/>
                  </a:lnTo>
                  <a:lnTo>
                    <a:pt x="402" y="440"/>
                  </a:lnTo>
                  <a:lnTo>
                    <a:pt x="392" y="448"/>
                  </a:lnTo>
                  <a:lnTo>
                    <a:pt x="382" y="454"/>
                  </a:lnTo>
                  <a:lnTo>
                    <a:pt x="372" y="462"/>
                  </a:lnTo>
                  <a:lnTo>
                    <a:pt x="362" y="468"/>
                  </a:lnTo>
                  <a:lnTo>
                    <a:pt x="352" y="474"/>
                  </a:lnTo>
                  <a:lnTo>
                    <a:pt x="340" y="478"/>
                  </a:lnTo>
                  <a:lnTo>
                    <a:pt x="330" y="482"/>
                  </a:lnTo>
                  <a:lnTo>
                    <a:pt x="318" y="486"/>
                  </a:lnTo>
                  <a:lnTo>
                    <a:pt x="306" y="490"/>
                  </a:lnTo>
                  <a:lnTo>
                    <a:pt x="294" y="492"/>
                  </a:lnTo>
                  <a:lnTo>
                    <a:pt x="282" y="494"/>
                  </a:lnTo>
                  <a:lnTo>
                    <a:pt x="270" y="496"/>
                  </a:lnTo>
                  <a:lnTo>
                    <a:pt x="258" y="498"/>
                  </a:lnTo>
                  <a:lnTo>
                    <a:pt x="246" y="498"/>
                  </a:lnTo>
                  <a:lnTo>
                    <a:pt x="232" y="498"/>
                  </a:lnTo>
                  <a:lnTo>
                    <a:pt x="220" y="496"/>
                  </a:lnTo>
                  <a:lnTo>
                    <a:pt x="208" y="494"/>
                  </a:lnTo>
                  <a:lnTo>
                    <a:pt x="196" y="492"/>
                  </a:lnTo>
                  <a:lnTo>
                    <a:pt x="184" y="490"/>
                  </a:lnTo>
                  <a:lnTo>
                    <a:pt x="172" y="486"/>
                  </a:lnTo>
                  <a:lnTo>
                    <a:pt x="162" y="482"/>
                  </a:lnTo>
                  <a:lnTo>
                    <a:pt x="150" y="478"/>
                  </a:lnTo>
                  <a:lnTo>
                    <a:pt x="140" y="474"/>
                  </a:lnTo>
                  <a:lnTo>
                    <a:pt x="128" y="468"/>
                  </a:lnTo>
                  <a:lnTo>
                    <a:pt x="118" y="462"/>
                  </a:lnTo>
                  <a:lnTo>
                    <a:pt x="108" y="454"/>
                  </a:lnTo>
                  <a:lnTo>
                    <a:pt x="100" y="448"/>
                  </a:lnTo>
                  <a:lnTo>
                    <a:pt x="90" y="440"/>
                  </a:lnTo>
                  <a:lnTo>
                    <a:pt x="80" y="432"/>
                  </a:lnTo>
                  <a:lnTo>
                    <a:pt x="72" y="424"/>
                  </a:lnTo>
                  <a:lnTo>
                    <a:pt x="64" y="416"/>
                  </a:lnTo>
                  <a:lnTo>
                    <a:pt x="56" y="406"/>
                  </a:lnTo>
                  <a:lnTo>
                    <a:pt x="50" y="398"/>
                  </a:lnTo>
                  <a:lnTo>
                    <a:pt x="42" y="388"/>
                  </a:lnTo>
                  <a:lnTo>
                    <a:pt x="36" y="378"/>
                  </a:lnTo>
                  <a:lnTo>
                    <a:pt x="30" y="368"/>
                  </a:lnTo>
                  <a:lnTo>
                    <a:pt x="24" y="356"/>
                  </a:lnTo>
                  <a:lnTo>
                    <a:pt x="20" y="346"/>
                  </a:lnTo>
                  <a:lnTo>
                    <a:pt x="16" y="334"/>
                  </a:lnTo>
                  <a:lnTo>
                    <a:pt x="12" y="322"/>
                  </a:lnTo>
                  <a:lnTo>
                    <a:pt x="8" y="310"/>
                  </a:lnTo>
                  <a:lnTo>
                    <a:pt x="6" y="298"/>
                  </a:lnTo>
                  <a:lnTo>
                    <a:pt x="4" y="286"/>
                  </a:lnTo>
                  <a:lnTo>
                    <a:pt x="2" y="274"/>
                  </a:lnTo>
                  <a:lnTo>
                    <a:pt x="0" y="262"/>
                  </a:lnTo>
                  <a:lnTo>
                    <a:pt x="0" y="248"/>
                  </a:lnTo>
                  <a:lnTo>
                    <a:pt x="0" y="236"/>
                  </a:lnTo>
                  <a:lnTo>
                    <a:pt x="2" y="224"/>
                  </a:lnTo>
                  <a:lnTo>
                    <a:pt x="4" y="210"/>
                  </a:lnTo>
                  <a:lnTo>
                    <a:pt x="6" y="198"/>
                  </a:lnTo>
                  <a:lnTo>
                    <a:pt x="8" y="186"/>
                  </a:lnTo>
                  <a:lnTo>
                    <a:pt x="12" y="174"/>
                  </a:lnTo>
                  <a:lnTo>
                    <a:pt x="16" y="164"/>
                  </a:lnTo>
                  <a:lnTo>
                    <a:pt x="20" y="152"/>
                  </a:lnTo>
                  <a:lnTo>
                    <a:pt x="24" y="140"/>
                  </a:lnTo>
                  <a:lnTo>
                    <a:pt x="30" y="130"/>
                  </a:lnTo>
                  <a:lnTo>
                    <a:pt x="36" y="120"/>
                  </a:lnTo>
                  <a:lnTo>
                    <a:pt x="42" y="110"/>
                  </a:lnTo>
                  <a:lnTo>
                    <a:pt x="50" y="100"/>
                  </a:lnTo>
                  <a:lnTo>
                    <a:pt x="56" y="90"/>
                  </a:lnTo>
                  <a:lnTo>
                    <a:pt x="64" y="82"/>
                  </a:lnTo>
                  <a:lnTo>
                    <a:pt x="72" y="72"/>
                  </a:lnTo>
                  <a:lnTo>
                    <a:pt x="80" y="64"/>
                  </a:lnTo>
                  <a:lnTo>
                    <a:pt x="90" y="56"/>
                  </a:lnTo>
                  <a:lnTo>
                    <a:pt x="100" y="50"/>
                  </a:lnTo>
                  <a:lnTo>
                    <a:pt x="108" y="42"/>
                  </a:lnTo>
                  <a:lnTo>
                    <a:pt x="118" y="36"/>
                  </a:lnTo>
                  <a:lnTo>
                    <a:pt x="128" y="30"/>
                  </a:lnTo>
                  <a:lnTo>
                    <a:pt x="140" y="24"/>
                  </a:lnTo>
                  <a:lnTo>
                    <a:pt x="150" y="20"/>
                  </a:lnTo>
                  <a:lnTo>
                    <a:pt x="162" y="14"/>
                  </a:lnTo>
                  <a:lnTo>
                    <a:pt x="172" y="10"/>
                  </a:lnTo>
                  <a:lnTo>
                    <a:pt x="184" y="8"/>
                  </a:lnTo>
                  <a:lnTo>
                    <a:pt x="196" y="4"/>
                  </a:lnTo>
                  <a:lnTo>
                    <a:pt x="208" y="2"/>
                  </a:lnTo>
                  <a:lnTo>
                    <a:pt x="220" y="2"/>
                  </a:lnTo>
                  <a:lnTo>
                    <a:pt x="232" y="0"/>
                  </a:lnTo>
                  <a:lnTo>
                    <a:pt x="246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FBEB0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0" name="Freeform 386"/>
            <p:cNvSpPr>
              <a:spLocks/>
            </p:cNvSpPr>
            <p:nvPr/>
          </p:nvSpPr>
          <p:spPr bwMode="auto">
            <a:xfrm>
              <a:off x="5327650" y="1054100"/>
              <a:ext cx="739775" cy="752475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92" y="6"/>
                </a:cxn>
                <a:cxn ang="0">
                  <a:pos x="324" y="18"/>
                </a:cxn>
                <a:cxn ang="0">
                  <a:pos x="354" y="34"/>
                </a:cxn>
                <a:cxn ang="0">
                  <a:pos x="382" y="54"/>
                </a:cxn>
                <a:cxn ang="0">
                  <a:pos x="406" y="76"/>
                </a:cxn>
                <a:cxn ang="0">
                  <a:pos x="426" y="104"/>
                </a:cxn>
                <a:cxn ang="0">
                  <a:pos x="444" y="134"/>
                </a:cxn>
                <a:cxn ang="0">
                  <a:pos x="456" y="166"/>
                </a:cxn>
                <a:cxn ang="0">
                  <a:pos x="464" y="200"/>
                </a:cxn>
                <a:cxn ang="0">
                  <a:pos x="466" y="236"/>
                </a:cxn>
                <a:cxn ang="0">
                  <a:pos x="464" y="272"/>
                </a:cxn>
                <a:cxn ang="0">
                  <a:pos x="456" y="306"/>
                </a:cxn>
                <a:cxn ang="0">
                  <a:pos x="444" y="338"/>
                </a:cxn>
                <a:cxn ang="0">
                  <a:pos x="426" y="368"/>
                </a:cxn>
                <a:cxn ang="0">
                  <a:pos x="406" y="396"/>
                </a:cxn>
                <a:cxn ang="0">
                  <a:pos x="382" y="420"/>
                </a:cxn>
                <a:cxn ang="0">
                  <a:pos x="354" y="438"/>
                </a:cxn>
                <a:cxn ang="0">
                  <a:pos x="324" y="454"/>
                </a:cxn>
                <a:cxn ang="0">
                  <a:pos x="292" y="466"/>
                </a:cxn>
                <a:cxn ang="0">
                  <a:pos x="256" y="472"/>
                </a:cxn>
                <a:cxn ang="0">
                  <a:pos x="222" y="472"/>
                </a:cxn>
                <a:cxn ang="0">
                  <a:pos x="186" y="468"/>
                </a:cxn>
                <a:cxn ang="0">
                  <a:pos x="152" y="458"/>
                </a:cxn>
                <a:cxn ang="0">
                  <a:pos x="122" y="444"/>
                </a:cxn>
                <a:cxn ang="0">
                  <a:pos x="94" y="426"/>
                </a:cxn>
                <a:cxn ang="0">
                  <a:pos x="68" y="404"/>
                </a:cxn>
                <a:cxn ang="0">
                  <a:pos x="46" y="378"/>
                </a:cxn>
                <a:cxn ang="0">
                  <a:pos x="28" y="350"/>
                </a:cxn>
                <a:cxn ang="0">
                  <a:pos x="14" y="318"/>
                </a:cxn>
                <a:cxn ang="0">
                  <a:pos x="4" y="284"/>
                </a:cxn>
                <a:cxn ang="0">
                  <a:pos x="0" y="248"/>
                </a:cxn>
                <a:cxn ang="0">
                  <a:pos x="2" y="212"/>
                </a:cxn>
                <a:cxn ang="0">
                  <a:pos x="8" y="178"/>
                </a:cxn>
                <a:cxn ang="0">
                  <a:pos x="18" y="144"/>
                </a:cxn>
                <a:cxn ang="0">
                  <a:pos x="34" y="114"/>
                </a:cxn>
                <a:cxn ang="0">
                  <a:pos x="54" y="86"/>
                </a:cxn>
                <a:cxn ang="0">
                  <a:pos x="76" y="60"/>
                </a:cxn>
                <a:cxn ang="0">
                  <a:pos x="102" y="40"/>
                </a:cxn>
                <a:cxn ang="0">
                  <a:pos x="132" y="22"/>
                </a:cxn>
                <a:cxn ang="0">
                  <a:pos x="164" y="10"/>
                </a:cxn>
                <a:cxn ang="0">
                  <a:pos x="198" y="2"/>
                </a:cxn>
                <a:cxn ang="0">
                  <a:pos x="234" y="0"/>
                </a:cxn>
              </a:cxnLst>
              <a:rect l="0" t="0" r="r" b="b"/>
              <a:pathLst>
                <a:path w="466" h="474">
                  <a:moveTo>
                    <a:pt x="234" y="0"/>
                  </a:moveTo>
                  <a:lnTo>
                    <a:pt x="246" y="0"/>
                  </a:lnTo>
                  <a:lnTo>
                    <a:pt x="256" y="0"/>
                  </a:lnTo>
                  <a:lnTo>
                    <a:pt x="268" y="2"/>
                  </a:lnTo>
                  <a:lnTo>
                    <a:pt x="280" y="4"/>
                  </a:lnTo>
                  <a:lnTo>
                    <a:pt x="292" y="6"/>
                  </a:lnTo>
                  <a:lnTo>
                    <a:pt x="302" y="10"/>
                  </a:lnTo>
                  <a:lnTo>
                    <a:pt x="314" y="14"/>
                  </a:lnTo>
                  <a:lnTo>
                    <a:pt x="324" y="18"/>
                  </a:lnTo>
                  <a:lnTo>
                    <a:pt x="334" y="22"/>
                  </a:lnTo>
                  <a:lnTo>
                    <a:pt x="344" y="28"/>
                  </a:lnTo>
                  <a:lnTo>
                    <a:pt x="354" y="34"/>
                  </a:lnTo>
                  <a:lnTo>
                    <a:pt x="364" y="40"/>
                  </a:lnTo>
                  <a:lnTo>
                    <a:pt x="372" y="46"/>
                  </a:lnTo>
                  <a:lnTo>
                    <a:pt x="382" y="54"/>
                  </a:lnTo>
                  <a:lnTo>
                    <a:pt x="390" y="60"/>
                  </a:lnTo>
                  <a:lnTo>
                    <a:pt x="398" y="68"/>
                  </a:lnTo>
                  <a:lnTo>
                    <a:pt x="406" y="76"/>
                  </a:lnTo>
                  <a:lnTo>
                    <a:pt x="412" y="86"/>
                  </a:lnTo>
                  <a:lnTo>
                    <a:pt x="420" y="94"/>
                  </a:lnTo>
                  <a:lnTo>
                    <a:pt x="426" y="104"/>
                  </a:lnTo>
                  <a:lnTo>
                    <a:pt x="432" y="114"/>
                  </a:lnTo>
                  <a:lnTo>
                    <a:pt x="438" y="124"/>
                  </a:lnTo>
                  <a:lnTo>
                    <a:pt x="444" y="134"/>
                  </a:lnTo>
                  <a:lnTo>
                    <a:pt x="448" y="144"/>
                  </a:lnTo>
                  <a:lnTo>
                    <a:pt x="452" y="154"/>
                  </a:lnTo>
                  <a:lnTo>
                    <a:pt x="456" y="166"/>
                  </a:lnTo>
                  <a:lnTo>
                    <a:pt x="458" y="178"/>
                  </a:lnTo>
                  <a:lnTo>
                    <a:pt x="462" y="188"/>
                  </a:lnTo>
                  <a:lnTo>
                    <a:pt x="464" y="200"/>
                  </a:lnTo>
                  <a:lnTo>
                    <a:pt x="464" y="212"/>
                  </a:lnTo>
                  <a:lnTo>
                    <a:pt x="466" y="224"/>
                  </a:lnTo>
                  <a:lnTo>
                    <a:pt x="466" y="236"/>
                  </a:lnTo>
                  <a:lnTo>
                    <a:pt x="466" y="248"/>
                  </a:lnTo>
                  <a:lnTo>
                    <a:pt x="464" y="260"/>
                  </a:lnTo>
                  <a:lnTo>
                    <a:pt x="464" y="272"/>
                  </a:lnTo>
                  <a:lnTo>
                    <a:pt x="462" y="284"/>
                  </a:lnTo>
                  <a:lnTo>
                    <a:pt x="458" y="296"/>
                  </a:lnTo>
                  <a:lnTo>
                    <a:pt x="456" y="306"/>
                  </a:lnTo>
                  <a:lnTo>
                    <a:pt x="452" y="318"/>
                  </a:lnTo>
                  <a:lnTo>
                    <a:pt x="448" y="328"/>
                  </a:lnTo>
                  <a:lnTo>
                    <a:pt x="444" y="338"/>
                  </a:lnTo>
                  <a:lnTo>
                    <a:pt x="438" y="350"/>
                  </a:lnTo>
                  <a:lnTo>
                    <a:pt x="432" y="360"/>
                  </a:lnTo>
                  <a:lnTo>
                    <a:pt x="426" y="368"/>
                  </a:lnTo>
                  <a:lnTo>
                    <a:pt x="420" y="378"/>
                  </a:lnTo>
                  <a:lnTo>
                    <a:pt x="412" y="386"/>
                  </a:lnTo>
                  <a:lnTo>
                    <a:pt x="406" y="396"/>
                  </a:lnTo>
                  <a:lnTo>
                    <a:pt x="398" y="404"/>
                  </a:lnTo>
                  <a:lnTo>
                    <a:pt x="390" y="412"/>
                  </a:lnTo>
                  <a:lnTo>
                    <a:pt x="382" y="420"/>
                  </a:lnTo>
                  <a:lnTo>
                    <a:pt x="372" y="426"/>
                  </a:lnTo>
                  <a:lnTo>
                    <a:pt x="364" y="432"/>
                  </a:lnTo>
                  <a:lnTo>
                    <a:pt x="354" y="438"/>
                  </a:lnTo>
                  <a:lnTo>
                    <a:pt x="344" y="444"/>
                  </a:lnTo>
                  <a:lnTo>
                    <a:pt x="334" y="450"/>
                  </a:lnTo>
                  <a:lnTo>
                    <a:pt x="324" y="454"/>
                  </a:lnTo>
                  <a:lnTo>
                    <a:pt x="314" y="458"/>
                  </a:lnTo>
                  <a:lnTo>
                    <a:pt x="302" y="462"/>
                  </a:lnTo>
                  <a:lnTo>
                    <a:pt x="292" y="466"/>
                  </a:lnTo>
                  <a:lnTo>
                    <a:pt x="280" y="468"/>
                  </a:lnTo>
                  <a:lnTo>
                    <a:pt x="268" y="470"/>
                  </a:lnTo>
                  <a:lnTo>
                    <a:pt x="256" y="472"/>
                  </a:lnTo>
                  <a:lnTo>
                    <a:pt x="246" y="472"/>
                  </a:lnTo>
                  <a:lnTo>
                    <a:pt x="234" y="474"/>
                  </a:lnTo>
                  <a:lnTo>
                    <a:pt x="222" y="472"/>
                  </a:lnTo>
                  <a:lnTo>
                    <a:pt x="210" y="472"/>
                  </a:lnTo>
                  <a:lnTo>
                    <a:pt x="198" y="470"/>
                  </a:lnTo>
                  <a:lnTo>
                    <a:pt x="186" y="468"/>
                  </a:lnTo>
                  <a:lnTo>
                    <a:pt x="174" y="466"/>
                  </a:lnTo>
                  <a:lnTo>
                    <a:pt x="164" y="462"/>
                  </a:lnTo>
                  <a:lnTo>
                    <a:pt x="152" y="458"/>
                  </a:lnTo>
                  <a:lnTo>
                    <a:pt x="142" y="454"/>
                  </a:lnTo>
                  <a:lnTo>
                    <a:pt x="132" y="450"/>
                  </a:lnTo>
                  <a:lnTo>
                    <a:pt x="122" y="444"/>
                  </a:lnTo>
                  <a:lnTo>
                    <a:pt x="112" y="438"/>
                  </a:lnTo>
                  <a:lnTo>
                    <a:pt x="102" y="432"/>
                  </a:lnTo>
                  <a:lnTo>
                    <a:pt x="94" y="426"/>
                  </a:lnTo>
                  <a:lnTo>
                    <a:pt x="84" y="420"/>
                  </a:lnTo>
                  <a:lnTo>
                    <a:pt x="76" y="412"/>
                  </a:lnTo>
                  <a:lnTo>
                    <a:pt x="68" y="404"/>
                  </a:lnTo>
                  <a:lnTo>
                    <a:pt x="60" y="396"/>
                  </a:lnTo>
                  <a:lnTo>
                    <a:pt x="54" y="386"/>
                  </a:lnTo>
                  <a:lnTo>
                    <a:pt x="46" y="378"/>
                  </a:lnTo>
                  <a:lnTo>
                    <a:pt x="40" y="368"/>
                  </a:lnTo>
                  <a:lnTo>
                    <a:pt x="34" y="360"/>
                  </a:lnTo>
                  <a:lnTo>
                    <a:pt x="28" y="350"/>
                  </a:lnTo>
                  <a:lnTo>
                    <a:pt x="22" y="338"/>
                  </a:lnTo>
                  <a:lnTo>
                    <a:pt x="18" y="328"/>
                  </a:lnTo>
                  <a:lnTo>
                    <a:pt x="14" y="318"/>
                  </a:lnTo>
                  <a:lnTo>
                    <a:pt x="10" y="306"/>
                  </a:lnTo>
                  <a:lnTo>
                    <a:pt x="8" y="296"/>
                  </a:lnTo>
                  <a:lnTo>
                    <a:pt x="4" y="284"/>
                  </a:lnTo>
                  <a:lnTo>
                    <a:pt x="2" y="272"/>
                  </a:lnTo>
                  <a:lnTo>
                    <a:pt x="2" y="260"/>
                  </a:lnTo>
                  <a:lnTo>
                    <a:pt x="0" y="248"/>
                  </a:lnTo>
                  <a:lnTo>
                    <a:pt x="0" y="236"/>
                  </a:lnTo>
                  <a:lnTo>
                    <a:pt x="0" y="224"/>
                  </a:lnTo>
                  <a:lnTo>
                    <a:pt x="2" y="212"/>
                  </a:lnTo>
                  <a:lnTo>
                    <a:pt x="2" y="200"/>
                  </a:lnTo>
                  <a:lnTo>
                    <a:pt x="4" y="188"/>
                  </a:lnTo>
                  <a:lnTo>
                    <a:pt x="8" y="178"/>
                  </a:lnTo>
                  <a:lnTo>
                    <a:pt x="10" y="166"/>
                  </a:lnTo>
                  <a:lnTo>
                    <a:pt x="14" y="154"/>
                  </a:lnTo>
                  <a:lnTo>
                    <a:pt x="18" y="144"/>
                  </a:lnTo>
                  <a:lnTo>
                    <a:pt x="22" y="134"/>
                  </a:lnTo>
                  <a:lnTo>
                    <a:pt x="28" y="124"/>
                  </a:lnTo>
                  <a:lnTo>
                    <a:pt x="34" y="114"/>
                  </a:lnTo>
                  <a:lnTo>
                    <a:pt x="40" y="104"/>
                  </a:lnTo>
                  <a:lnTo>
                    <a:pt x="46" y="94"/>
                  </a:lnTo>
                  <a:lnTo>
                    <a:pt x="54" y="86"/>
                  </a:lnTo>
                  <a:lnTo>
                    <a:pt x="60" y="76"/>
                  </a:lnTo>
                  <a:lnTo>
                    <a:pt x="68" y="68"/>
                  </a:lnTo>
                  <a:lnTo>
                    <a:pt x="76" y="60"/>
                  </a:lnTo>
                  <a:lnTo>
                    <a:pt x="84" y="54"/>
                  </a:lnTo>
                  <a:lnTo>
                    <a:pt x="94" y="46"/>
                  </a:lnTo>
                  <a:lnTo>
                    <a:pt x="102" y="40"/>
                  </a:lnTo>
                  <a:lnTo>
                    <a:pt x="112" y="34"/>
                  </a:lnTo>
                  <a:lnTo>
                    <a:pt x="122" y="28"/>
                  </a:lnTo>
                  <a:lnTo>
                    <a:pt x="132" y="22"/>
                  </a:lnTo>
                  <a:lnTo>
                    <a:pt x="142" y="18"/>
                  </a:lnTo>
                  <a:lnTo>
                    <a:pt x="152" y="14"/>
                  </a:lnTo>
                  <a:lnTo>
                    <a:pt x="164" y="10"/>
                  </a:lnTo>
                  <a:lnTo>
                    <a:pt x="174" y="6"/>
                  </a:lnTo>
                  <a:lnTo>
                    <a:pt x="186" y="4"/>
                  </a:lnTo>
                  <a:lnTo>
                    <a:pt x="198" y="2"/>
                  </a:lnTo>
                  <a:lnTo>
                    <a:pt x="210" y="0"/>
                  </a:lnTo>
                  <a:lnTo>
                    <a:pt x="222" y="0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FCEE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1" name="Freeform 387"/>
            <p:cNvSpPr>
              <a:spLocks/>
            </p:cNvSpPr>
            <p:nvPr/>
          </p:nvSpPr>
          <p:spPr bwMode="auto">
            <a:xfrm>
              <a:off x="5353050" y="1073150"/>
              <a:ext cx="701675" cy="714375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276" y="8"/>
                </a:cxn>
                <a:cxn ang="0">
                  <a:pos x="306" y="18"/>
                </a:cxn>
                <a:cxn ang="0">
                  <a:pos x="336" y="34"/>
                </a:cxn>
                <a:cxn ang="0">
                  <a:pos x="362" y="52"/>
                </a:cxn>
                <a:cxn ang="0">
                  <a:pos x="384" y="74"/>
                </a:cxn>
                <a:cxn ang="0">
                  <a:pos x="404" y="100"/>
                </a:cxn>
                <a:cxn ang="0">
                  <a:pos x="420" y="128"/>
                </a:cxn>
                <a:cxn ang="0">
                  <a:pos x="432" y="158"/>
                </a:cxn>
                <a:cxn ang="0">
                  <a:pos x="440" y="192"/>
                </a:cxn>
                <a:cxn ang="0">
                  <a:pos x="442" y="226"/>
                </a:cxn>
                <a:cxn ang="0">
                  <a:pos x="440" y="260"/>
                </a:cxn>
                <a:cxn ang="0">
                  <a:pos x="432" y="292"/>
                </a:cxn>
                <a:cxn ang="0">
                  <a:pos x="420" y="324"/>
                </a:cxn>
                <a:cxn ang="0">
                  <a:pos x="404" y="352"/>
                </a:cxn>
                <a:cxn ang="0">
                  <a:pos x="384" y="378"/>
                </a:cxn>
                <a:cxn ang="0">
                  <a:pos x="362" y="400"/>
                </a:cxn>
                <a:cxn ang="0">
                  <a:pos x="336" y="418"/>
                </a:cxn>
                <a:cxn ang="0">
                  <a:pos x="306" y="434"/>
                </a:cxn>
                <a:cxn ang="0">
                  <a:pos x="276" y="444"/>
                </a:cxn>
                <a:cxn ang="0">
                  <a:pos x="244" y="450"/>
                </a:cxn>
                <a:cxn ang="0">
                  <a:pos x="210" y="450"/>
                </a:cxn>
                <a:cxn ang="0">
                  <a:pos x="176" y="446"/>
                </a:cxn>
                <a:cxn ang="0">
                  <a:pos x="144" y="438"/>
                </a:cxn>
                <a:cxn ang="0">
                  <a:pos x="114" y="424"/>
                </a:cxn>
                <a:cxn ang="0">
                  <a:pos x="88" y="406"/>
                </a:cxn>
                <a:cxn ang="0">
                  <a:pos x="64" y="384"/>
                </a:cxn>
                <a:cxn ang="0">
                  <a:pos x="44" y="360"/>
                </a:cxn>
                <a:cxn ang="0">
                  <a:pos x="26" y="332"/>
                </a:cxn>
                <a:cxn ang="0">
                  <a:pos x="12" y="304"/>
                </a:cxn>
                <a:cxn ang="0">
                  <a:pos x="4" y="272"/>
                </a:cxn>
                <a:cxn ang="0">
                  <a:pos x="0" y="238"/>
                </a:cxn>
                <a:cxn ang="0">
                  <a:pos x="0" y="202"/>
                </a:cxn>
                <a:cxn ang="0">
                  <a:pos x="6" y="170"/>
                </a:cxn>
                <a:cxn ang="0">
                  <a:pos x="16" y="138"/>
                </a:cxn>
                <a:cxn ang="0">
                  <a:pos x="32" y="110"/>
                </a:cxn>
                <a:cxn ang="0">
                  <a:pos x="50" y="82"/>
                </a:cxn>
                <a:cxn ang="0">
                  <a:pos x="72" y="60"/>
                </a:cxn>
                <a:cxn ang="0">
                  <a:pos x="96" y="40"/>
                </a:cxn>
                <a:cxn ang="0">
                  <a:pos x="124" y="24"/>
                </a:cxn>
                <a:cxn ang="0">
                  <a:pos x="154" y="10"/>
                </a:cxn>
                <a:cxn ang="0">
                  <a:pos x="186" y="4"/>
                </a:cxn>
                <a:cxn ang="0">
                  <a:pos x="220" y="0"/>
                </a:cxn>
              </a:cxnLst>
              <a:rect l="0" t="0" r="r" b="b"/>
              <a:pathLst>
                <a:path w="442" h="450">
                  <a:moveTo>
                    <a:pt x="220" y="0"/>
                  </a:moveTo>
                  <a:lnTo>
                    <a:pt x="232" y="2"/>
                  </a:lnTo>
                  <a:lnTo>
                    <a:pt x="244" y="2"/>
                  </a:lnTo>
                  <a:lnTo>
                    <a:pt x="254" y="4"/>
                  </a:lnTo>
                  <a:lnTo>
                    <a:pt x="266" y="6"/>
                  </a:lnTo>
                  <a:lnTo>
                    <a:pt x="276" y="8"/>
                  </a:lnTo>
                  <a:lnTo>
                    <a:pt x="286" y="10"/>
                  </a:lnTo>
                  <a:lnTo>
                    <a:pt x="296" y="14"/>
                  </a:lnTo>
                  <a:lnTo>
                    <a:pt x="306" y="18"/>
                  </a:lnTo>
                  <a:lnTo>
                    <a:pt x="316" y="24"/>
                  </a:lnTo>
                  <a:lnTo>
                    <a:pt x="326" y="28"/>
                  </a:lnTo>
                  <a:lnTo>
                    <a:pt x="336" y="34"/>
                  </a:lnTo>
                  <a:lnTo>
                    <a:pt x="344" y="40"/>
                  </a:lnTo>
                  <a:lnTo>
                    <a:pt x="354" y="46"/>
                  </a:lnTo>
                  <a:lnTo>
                    <a:pt x="362" y="52"/>
                  </a:lnTo>
                  <a:lnTo>
                    <a:pt x="370" y="60"/>
                  </a:lnTo>
                  <a:lnTo>
                    <a:pt x="378" y="66"/>
                  </a:lnTo>
                  <a:lnTo>
                    <a:pt x="384" y="74"/>
                  </a:lnTo>
                  <a:lnTo>
                    <a:pt x="392" y="82"/>
                  </a:lnTo>
                  <a:lnTo>
                    <a:pt x="398" y="92"/>
                  </a:lnTo>
                  <a:lnTo>
                    <a:pt x="404" y="100"/>
                  </a:lnTo>
                  <a:lnTo>
                    <a:pt x="410" y="110"/>
                  </a:lnTo>
                  <a:lnTo>
                    <a:pt x="416" y="118"/>
                  </a:lnTo>
                  <a:lnTo>
                    <a:pt x="420" y="128"/>
                  </a:lnTo>
                  <a:lnTo>
                    <a:pt x="424" y="138"/>
                  </a:lnTo>
                  <a:lnTo>
                    <a:pt x="428" y="148"/>
                  </a:lnTo>
                  <a:lnTo>
                    <a:pt x="432" y="158"/>
                  </a:lnTo>
                  <a:lnTo>
                    <a:pt x="434" y="170"/>
                  </a:lnTo>
                  <a:lnTo>
                    <a:pt x="438" y="180"/>
                  </a:lnTo>
                  <a:lnTo>
                    <a:pt x="440" y="192"/>
                  </a:lnTo>
                  <a:lnTo>
                    <a:pt x="440" y="202"/>
                  </a:lnTo>
                  <a:lnTo>
                    <a:pt x="442" y="214"/>
                  </a:lnTo>
                  <a:lnTo>
                    <a:pt x="442" y="226"/>
                  </a:lnTo>
                  <a:lnTo>
                    <a:pt x="442" y="238"/>
                  </a:lnTo>
                  <a:lnTo>
                    <a:pt x="440" y="248"/>
                  </a:lnTo>
                  <a:lnTo>
                    <a:pt x="440" y="260"/>
                  </a:lnTo>
                  <a:lnTo>
                    <a:pt x="438" y="272"/>
                  </a:lnTo>
                  <a:lnTo>
                    <a:pt x="434" y="282"/>
                  </a:lnTo>
                  <a:lnTo>
                    <a:pt x="432" y="292"/>
                  </a:lnTo>
                  <a:lnTo>
                    <a:pt x="428" y="304"/>
                  </a:lnTo>
                  <a:lnTo>
                    <a:pt x="424" y="314"/>
                  </a:lnTo>
                  <a:lnTo>
                    <a:pt x="420" y="324"/>
                  </a:lnTo>
                  <a:lnTo>
                    <a:pt x="416" y="332"/>
                  </a:lnTo>
                  <a:lnTo>
                    <a:pt x="410" y="342"/>
                  </a:lnTo>
                  <a:lnTo>
                    <a:pt x="404" y="352"/>
                  </a:lnTo>
                  <a:lnTo>
                    <a:pt x="398" y="360"/>
                  </a:lnTo>
                  <a:lnTo>
                    <a:pt x="392" y="368"/>
                  </a:lnTo>
                  <a:lnTo>
                    <a:pt x="384" y="378"/>
                  </a:lnTo>
                  <a:lnTo>
                    <a:pt x="378" y="384"/>
                  </a:lnTo>
                  <a:lnTo>
                    <a:pt x="370" y="392"/>
                  </a:lnTo>
                  <a:lnTo>
                    <a:pt x="362" y="400"/>
                  </a:lnTo>
                  <a:lnTo>
                    <a:pt x="354" y="406"/>
                  </a:lnTo>
                  <a:lnTo>
                    <a:pt x="344" y="412"/>
                  </a:lnTo>
                  <a:lnTo>
                    <a:pt x="336" y="418"/>
                  </a:lnTo>
                  <a:lnTo>
                    <a:pt x="326" y="424"/>
                  </a:lnTo>
                  <a:lnTo>
                    <a:pt x="316" y="428"/>
                  </a:lnTo>
                  <a:lnTo>
                    <a:pt x="306" y="434"/>
                  </a:lnTo>
                  <a:lnTo>
                    <a:pt x="296" y="438"/>
                  </a:lnTo>
                  <a:lnTo>
                    <a:pt x="286" y="440"/>
                  </a:lnTo>
                  <a:lnTo>
                    <a:pt x="276" y="444"/>
                  </a:lnTo>
                  <a:lnTo>
                    <a:pt x="266" y="446"/>
                  </a:lnTo>
                  <a:lnTo>
                    <a:pt x="254" y="448"/>
                  </a:lnTo>
                  <a:lnTo>
                    <a:pt x="244" y="450"/>
                  </a:lnTo>
                  <a:lnTo>
                    <a:pt x="232" y="450"/>
                  </a:lnTo>
                  <a:lnTo>
                    <a:pt x="220" y="450"/>
                  </a:lnTo>
                  <a:lnTo>
                    <a:pt x="210" y="450"/>
                  </a:lnTo>
                  <a:lnTo>
                    <a:pt x="198" y="450"/>
                  </a:lnTo>
                  <a:lnTo>
                    <a:pt x="186" y="448"/>
                  </a:lnTo>
                  <a:lnTo>
                    <a:pt x="176" y="446"/>
                  </a:lnTo>
                  <a:lnTo>
                    <a:pt x="166" y="444"/>
                  </a:lnTo>
                  <a:lnTo>
                    <a:pt x="154" y="440"/>
                  </a:lnTo>
                  <a:lnTo>
                    <a:pt x="144" y="438"/>
                  </a:lnTo>
                  <a:lnTo>
                    <a:pt x="134" y="434"/>
                  </a:lnTo>
                  <a:lnTo>
                    <a:pt x="124" y="428"/>
                  </a:lnTo>
                  <a:lnTo>
                    <a:pt x="114" y="424"/>
                  </a:lnTo>
                  <a:lnTo>
                    <a:pt x="106" y="418"/>
                  </a:lnTo>
                  <a:lnTo>
                    <a:pt x="96" y="412"/>
                  </a:lnTo>
                  <a:lnTo>
                    <a:pt x="88" y="406"/>
                  </a:lnTo>
                  <a:lnTo>
                    <a:pt x="80" y="400"/>
                  </a:lnTo>
                  <a:lnTo>
                    <a:pt x="72" y="392"/>
                  </a:lnTo>
                  <a:lnTo>
                    <a:pt x="64" y="384"/>
                  </a:lnTo>
                  <a:lnTo>
                    <a:pt x="56" y="378"/>
                  </a:lnTo>
                  <a:lnTo>
                    <a:pt x="50" y="368"/>
                  </a:lnTo>
                  <a:lnTo>
                    <a:pt x="44" y="360"/>
                  </a:lnTo>
                  <a:lnTo>
                    <a:pt x="38" y="352"/>
                  </a:lnTo>
                  <a:lnTo>
                    <a:pt x="32" y="342"/>
                  </a:lnTo>
                  <a:lnTo>
                    <a:pt x="26" y="332"/>
                  </a:lnTo>
                  <a:lnTo>
                    <a:pt x="20" y="324"/>
                  </a:lnTo>
                  <a:lnTo>
                    <a:pt x="16" y="314"/>
                  </a:lnTo>
                  <a:lnTo>
                    <a:pt x="12" y="304"/>
                  </a:lnTo>
                  <a:lnTo>
                    <a:pt x="10" y="292"/>
                  </a:lnTo>
                  <a:lnTo>
                    <a:pt x="6" y="282"/>
                  </a:lnTo>
                  <a:lnTo>
                    <a:pt x="4" y="272"/>
                  </a:lnTo>
                  <a:lnTo>
                    <a:pt x="2" y="260"/>
                  </a:lnTo>
                  <a:lnTo>
                    <a:pt x="0" y="248"/>
                  </a:lnTo>
                  <a:lnTo>
                    <a:pt x="0" y="238"/>
                  </a:lnTo>
                  <a:lnTo>
                    <a:pt x="0" y="226"/>
                  </a:lnTo>
                  <a:lnTo>
                    <a:pt x="0" y="214"/>
                  </a:lnTo>
                  <a:lnTo>
                    <a:pt x="0" y="202"/>
                  </a:lnTo>
                  <a:lnTo>
                    <a:pt x="2" y="192"/>
                  </a:lnTo>
                  <a:lnTo>
                    <a:pt x="4" y="180"/>
                  </a:lnTo>
                  <a:lnTo>
                    <a:pt x="6" y="170"/>
                  </a:lnTo>
                  <a:lnTo>
                    <a:pt x="10" y="158"/>
                  </a:lnTo>
                  <a:lnTo>
                    <a:pt x="12" y="148"/>
                  </a:lnTo>
                  <a:lnTo>
                    <a:pt x="16" y="138"/>
                  </a:lnTo>
                  <a:lnTo>
                    <a:pt x="20" y="128"/>
                  </a:lnTo>
                  <a:lnTo>
                    <a:pt x="26" y="118"/>
                  </a:lnTo>
                  <a:lnTo>
                    <a:pt x="32" y="110"/>
                  </a:lnTo>
                  <a:lnTo>
                    <a:pt x="38" y="100"/>
                  </a:lnTo>
                  <a:lnTo>
                    <a:pt x="44" y="92"/>
                  </a:lnTo>
                  <a:lnTo>
                    <a:pt x="50" y="82"/>
                  </a:lnTo>
                  <a:lnTo>
                    <a:pt x="56" y="74"/>
                  </a:lnTo>
                  <a:lnTo>
                    <a:pt x="64" y="66"/>
                  </a:lnTo>
                  <a:lnTo>
                    <a:pt x="72" y="60"/>
                  </a:lnTo>
                  <a:lnTo>
                    <a:pt x="80" y="52"/>
                  </a:lnTo>
                  <a:lnTo>
                    <a:pt x="88" y="46"/>
                  </a:lnTo>
                  <a:lnTo>
                    <a:pt x="96" y="40"/>
                  </a:lnTo>
                  <a:lnTo>
                    <a:pt x="106" y="34"/>
                  </a:lnTo>
                  <a:lnTo>
                    <a:pt x="114" y="28"/>
                  </a:lnTo>
                  <a:lnTo>
                    <a:pt x="124" y="24"/>
                  </a:lnTo>
                  <a:lnTo>
                    <a:pt x="134" y="18"/>
                  </a:lnTo>
                  <a:lnTo>
                    <a:pt x="144" y="14"/>
                  </a:lnTo>
                  <a:lnTo>
                    <a:pt x="154" y="10"/>
                  </a:lnTo>
                  <a:lnTo>
                    <a:pt x="166" y="8"/>
                  </a:lnTo>
                  <a:lnTo>
                    <a:pt x="176" y="6"/>
                  </a:lnTo>
                  <a:lnTo>
                    <a:pt x="186" y="4"/>
                  </a:lnTo>
                  <a:lnTo>
                    <a:pt x="198" y="2"/>
                  </a:lnTo>
                  <a:lnTo>
                    <a:pt x="210" y="2"/>
                  </a:lnTo>
                  <a:lnTo>
                    <a:pt x="220" y="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2" name="Freeform 390"/>
            <p:cNvSpPr>
              <a:spLocks/>
            </p:cNvSpPr>
            <p:nvPr/>
          </p:nvSpPr>
          <p:spPr bwMode="auto">
            <a:xfrm>
              <a:off x="5359400" y="1130300"/>
              <a:ext cx="209550" cy="358775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38" y="8"/>
                </a:cxn>
                <a:cxn ang="0">
                  <a:pos x="30" y="16"/>
                </a:cxn>
                <a:cxn ang="0">
                  <a:pos x="22" y="26"/>
                </a:cxn>
                <a:cxn ang="0">
                  <a:pos x="16" y="36"/>
                </a:cxn>
                <a:cxn ang="0">
                  <a:pos x="10" y="50"/>
                </a:cxn>
                <a:cxn ang="0">
                  <a:pos x="6" y="64"/>
                </a:cxn>
                <a:cxn ang="0">
                  <a:pos x="2" y="78"/>
                </a:cxn>
                <a:cxn ang="0">
                  <a:pos x="0" y="94"/>
                </a:cxn>
                <a:cxn ang="0">
                  <a:pos x="0" y="112"/>
                </a:cxn>
                <a:cxn ang="0">
                  <a:pos x="2" y="128"/>
                </a:cxn>
                <a:cxn ang="0">
                  <a:pos x="4" y="144"/>
                </a:cxn>
                <a:cxn ang="0">
                  <a:pos x="8" y="160"/>
                </a:cxn>
                <a:cxn ang="0">
                  <a:pos x="14" y="174"/>
                </a:cxn>
                <a:cxn ang="0">
                  <a:pos x="20" y="188"/>
                </a:cxn>
                <a:cxn ang="0">
                  <a:pos x="28" y="198"/>
                </a:cxn>
                <a:cxn ang="0">
                  <a:pos x="36" y="208"/>
                </a:cxn>
                <a:cxn ang="0">
                  <a:pos x="44" y="216"/>
                </a:cxn>
                <a:cxn ang="0">
                  <a:pos x="52" y="222"/>
                </a:cxn>
                <a:cxn ang="0">
                  <a:pos x="62" y="224"/>
                </a:cxn>
                <a:cxn ang="0">
                  <a:pos x="72" y="226"/>
                </a:cxn>
                <a:cxn ang="0">
                  <a:pos x="82" y="224"/>
                </a:cxn>
                <a:cxn ang="0">
                  <a:pos x="92" y="218"/>
                </a:cxn>
                <a:cxn ang="0">
                  <a:pos x="100" y="212"/>
                </a:cxn>
                <a:cxn ang="0">
                  <a:pos x="108" y="204"/>
                </a:cxn>
                <a:cxn ang="0">
                  <a:pos x="116" y="192"/>
                </a:cxn>
                <a:cxn ang="0">
                  <a:pos x="120" y="180"/>
                </a:cxn>
                <a:cxn ang="0">
                  <a:pos x="126" y="168"/>
                </a:cxn>
                <a:cxn ang="0">
                  <a:pos x="128" y="152"/>
                </a:cxn>
                <a:cxn ang="0">
                  <a:pos x="132" y="136"/>
                </a:cxn>
                <a:cxn ang="0">
                  <a:pos x="132" y="120"/>
                </a:cxn>
                <a:cxn ang="0">
                  <a:pos x="132" y="104"/>
                </a:cxn>
                <a:cxn ang="0">
                  <a:pos x="128" y="86"/>
                </a:cxn>
                <a:cxn ang="0">
                  <a:pos x="126" y="70"/>
                </a:cxn>
                <a:cxn ang="0">
                  <a:pos x="120" y="56"/>
                </a:cxn>
                <a:cxn ang="0">
                  <a:pos x="114" y="42"/>
                </a:cxn>
                <a:cxn ang="0">
                  <a:pos x="108" y="30"/>
                </a:cxn>
                <a:cxn ang="0">
                  <a:pos x="100" y="20"/>
                </a:cxn>
                <a:cxn ang="0">
                  <a:pos x="92" y="12"/>
                </a:cxn>
                <a:cxn ang="0">
                  <a:pos x="82" y="6"/>
                </a:cxn>
                <a:cxn ang="0">
                  <a:pos x="72" y="2"/>
                </a:cxn>
                <a:cxn ang="0">
                  <a:pos x="64" y="0"/>
                </a:cxn>
                <a:cxn ang="0">
                  <a:pos x="54" y="2"/>
                </a:cxn>
              </a:cxnLst>
              <a:rect l="0" t="0" r="r" b="b"/>
              <a:pathLst>
                <a:path w="132" h="226">
                  <a:moveTo>
                    <a:pt x="54" y="2"/>
                  </a:moveTo>
                  <a:lnTo>
                    <a:pt x="50" y="2"/>
                  </a:lnTo>
                  <a:lnTo>
                    <a:pt x="46" y="4"/>
                  </a:lnTo>
                  <a:lnTo>
                    <a:pt x="44" y="6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2"/>
                  </a:lnTo>
                  <a:lnTo>
                    <a:pt x="32" y="14"/>
                  </a:lnTo>
                  <a:lnTo>
                    <a:pt x="30" y="16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2" y="26"/>
                  </a:lnTo>
                  <a:lnTo>
                    <a:pt x="20" y="30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40"/>
                  </a:lnTo>
                  <a:lnTo>
                    <a:pt x="12" y="46"/>
                  </a:lnTo>
                  <a:lnTo>
                    <a:pt x="10" y="50"/>
                  </a:lnTo>
                  <a:lnTo>
                    <a:pt x="8" y="54"/>
                  </a:lnTo>
                  <a:lnTo>
                    <a:pt x="6" y="58"/>
                  </a:lnTo>
                  <a:lnTo>
                    <a:pt x="6" y="64"/>
                  </a:lnTo>
                  <a:lnTo>
                    <a:pt x="4" y="68"/>
                  </a:lnTo>
                  <a:lnTo>
                    <a:pt x="4" y="74"/>
                  </a:lnTo>
                  <a:lnTo>
                    <a:pt x="2" y="78"/>
                  </a:lnTo>
                  <a:lnTo>
                    <a:pt x="2" y="84"/>
                  </a:lnTo>
                  <a:lnTo>
                    <a:pt x="2" y="90"/>
                  </a:lnTo>
                  <a:lnTo>
                    <a:pt x="0" y="94"/>
                  </a:lnTo>
                  <a:lnTo>
                    <a:pt x="0" y="100"/>
                  </a:lnTo>
                  <a:lnTo>
                    <a:pt x="0" y="106"/>
                  </a:lnTo>
                  <a:lnTo>
                    <a:pt x="0" y="112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2" y="128"/>
                  </a:lnTo>
                  <a:lnTo>
                    <a:pt x="2" y="134"/>
                  </a:lnTo>
                  <a:lnTo>
                    <a:pt x="4" y="140"/>
                  </a:lnTo>
                  <a:lnTo>
                    <a:pt x="4" y="144"/>
                  </a:lnTo>
                  <a:lnTo>
                    <a:pt x="6" y="150"/>
                  </a:lnTo>
                  <a:lnTo>
                    <a:pt x="6" y="156"/>
                  </a:lnTo>
                  <a:lnTo>
                    <a:pt x="8" y="160"/>
                  </a:lnTo>
                  <a:lnTo>
                    <a:pt x="10" y="166"/>
                  </a:lnTo>
                  <a:lnTo>
                    <a:pt x="12" y="170"/>
                  </a:lnTo>
                  <a:lnTo>
                    <a:pt x="14" y="174"/>
                  </a:lnTo>
                  <a:lnTo>
                    <a:pt x="16" y="180"/>
                  </a:lnTo>
                  <a:lnTo>
                    <a:pt x="18" y="184"/>
                  </a:lnTo>
                  <a:lnTo>
                    <a:pt x="20" y="188"/>
                  </a:lnTo>
                  <a:lnTo>
                    <a:pt x="22" y="192"/>
                  </a:lnTo>
                  <a:lnTo>
                    <a:pt x="24" y="196"/>
                  </a:lnTo>
                  <a:lnTo>
                    <a:pt x="28" y="198"/>
                  </a:lnTo>
                  <a:lnTo>
                    <a:pt x="30" y="202"/>
                  </a:lnTo>
                  <a:lnTo>
                    <a:pt x="32" y="206"/>
                  </a:lnTo>
                  <a:lnTo>
                    <a:pt x="36" y="208"/>
                  </a:lnTo>
                  <a:lnTo>
                    <a:pt x="38" y="212"/>
                  </a:lnTo>
                  <a:lnTo>
                    <a:pt x="40" y="214"/>
                  </a:lnTo>
                  <a:lnTo>
                    <a:pt x="44" y="216"/>
                  </a:lnTo>
                  <a:lnTo>
                    <a:pt x="46" y="218"/>
                  </a:lnTo>
                  <a:lnTo>
                    <a:pt x="50" y="220"/>
                  </a:lnTo>
                  <a:lnTo>
                    <a:pt x="52" y="222"/>
                  </a:lnTo>
                  <a:lnTo>
                    <a:pt x="56" y="222"/>
                  </a:lnTo>
                  <a:lnTo>
                    <a:pt x="60" y="224"/>
                  </a:lnTo>
                  <a:lnTo>
                    <a:pt x="62" y="224"/>
                  </a:lnTo>
                  <a:lnTo>
                    <a:pt x="66" y="226"/>
                  </a:lnTo>
                  <a:lnTo>
                    <a:pt x="70" y="226"/>
                  </a:lnTo>
                  <a:lnTo>
                    <a:pt x="72" y="226"/>
                  </a:lnTo>
                  <a:lnTo>
                    <a:pt x="76" y="224"/>
                  </a:lnTo>
                  <a:lnTo>
                    <a:pt x="78" y="224"/>
                  </a:lnTo>
                  <a:lnTo>
                    <a:pt x="82" y="224"/>
                  </a:lnTo>
                  <a:lnTo>
                    <a:pt x="86" y="222"/>
                  </a:lnTo>
                  <a:lnTo>
                    <a:pt x="88" y="220"/>
                  </a:lnTo>
                  <a:lnTo>
                    <a:pt x="92" y="218"/>
                  </a:lnTo>
                  <a:lnTo>
                    <a:pt x="94" y="216"/>
                  </a:lnTo>
                  <a:lnTo>
                    <a:pt x="98" y="214"/>
                  </a:lnTo>
                  <a:lnTo>
                    <a:pt x="100" y="212"/>
                  </a:lnTo>
                  <a:lnTo>
                    <a:pt x="104" y="210"/>
                  </a:lnTo>
                  <a:lnTo>
                    <a:pt x="106" y="206"/>
                  </a:lnTo>
                  <a:lnTo>
                    <a:pt x="108" y="204"/>
                  </a:lnTo>
                  <a:lnTo>
                    <a:pt x="110" y="200"/>
                  </a:lnTo>
                  <a:lnTo>
                    <a:pt x="112" y="196"/>
                  </a:lnTo>
                  <a:lnTo>
                    <a:pt x="116" y="192"/>
                  </a:lnTo>
                  <a:lnTo>
                    <a:pt x="118" y="190"/>
                  </a:lnTo>
                  <a:lnTo>
                    <a:pt x="118" y="186"/>
                  </a:lnTo>
                  <a:lnTo>
                    <a:pt x="120" y="180"/>
                  </a:lnTo>
                  <a:lnTo>
                    <a:pt x="122" y="176"/>
                  </a:lnTo>
                  <a:lnTo>
                    <a:pt x="124" y="172"/>
                  </a:lnTo>
                  <a:lnTo>
                    <a:pt x="126" y="168"/>
                  </a:lnTo>
                  <a:lnTo>
                    <a:pt x="126" y="162"/>
                  </a:lnTo>
                  <a:lnTo>
                    <a:pt x="128" y="158"/>
                  </a:lnTo>
                  <a:lnTo>
                    <a:pt x="128" y="152"/>
                  </a:lnTo>
                  <a:lnTo>
                    <a:pt x="130" y="148"/>
                  </a:lnTo>
                  <a:lnTo>
                    <a:pt x="130" y="142"/>
                  </a:lnTo>
                  <a:lnTo>
                    <a:pt x="132" y="136"/>
                  </a:lnTo>
                  <a:lnTo>
                    <a:pt x="132" y="132"/>
                  </a:lnTo>
                  <a:lnTo>
                    <a:pt x="132" y="126"/>
                  </a:lnTo>
                  <a:lnTo>
                    <a:pt x="132" y="120"/>
                  </a:lnTo>
                  <a:lnTo>
                    <a:pt x="132" y="114"/>
                  </a:lnTo>
                  <a:lnTo>
                    <a:pt x="132" y="110"/>
                  </a:lnTo>
                  <a:lnTo>
                    <a:pt x="132" y="104"/>
                  </a:lnTo>
                  <a:lnTo>
                    <a:pt x="130" y="98"/>
                  </a:lnTo>
                  <a:lnTo>
                    <a:pt x="130" y="92"/>
                  </a:lnTo>
                  <a:lnTo>
                    <a:pt x="128" y="86"/>
                  </a:lnTo>
                  <a:lnTo>
                    <a:pt x="128" y="82"/>
                  </a:lnTo>
                  <a:lnTo>
                    <a:pt x="126" y="76"/>
                  </a:lnTo>
                  <a:lnTo>
                    <a:pt x="126" y="70"/>
                  </a:lnTo>
                  <a:lnTo>
                    <a:pt x="124" y="66"/>
                  </a:lnTo>
                  <a:lnTo>
                    <a:pt x="122" y="60"/>
                  </a:lnTo>
                  <a:lnTo>
                    <a:pt x="120" y="56"/>
                  </a:lnTo>
                  <a:lnTo>
                    <a:pt x="118" y="52"/>
                  </a:lnTo>
                  <a:lnTo>
                    <a:pt x="116" y="46"/>
                  </a:lnTo>
                  <a:lnTo>
                    <a:pt x="114" y="42"/>
                  </a:lnTo>
                  <a:lnTo>
                    <a:pt x="112" y="38"/>
                  </a:lnTo>
                  <a:lnTo>
                    <a:pt x="110" y="34"/>
                  </a:lnTo>
                  <a:lnTo>
                    <a:pt x="108" y="30"/>
                  </a:lnTo>
                  <a:lnTo>
                    <a:pt x="106" y="26"/>
                  </a:lnTo>
                  <a:lnTo>
                    <a:pt x="102" y="24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4" y="14"/>
                  </a:lnTo>
                  <a:lnTo>
                    <a:pt x="92" y="12"/>
                  </a:lnTo>
                  <a:lnTo>
                    <a:pt x="88" y="10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solidFill>
              <a:srgbClr val="E982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3" name="Freeform 391"/>
            <p:cNvSpPr>
              <a:spLocks/>
            </p:cNvSpPr>
            <p:nvPr/>
          </p:nvSpPr>
          <p:spPr bwMode="auto">
            <a:xfrm>
              <a:off x="5372100" y="1266825"/>
              <a:ext cx="184150" cy="196850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2" y="44"/>
                </a:cxn>
                <a:cxn ang="0">
                  <a:pos x="4" y="54"/>
                </a:cxn>
                <a:cxn ang="0">
                  <a:pos x="6" y="64"/>
                </a:cxn>
                <a:cxn ang="0">
                  <a:pos x="10" y="72"/>
                </a:cxn>
                <a:cxn ang="0">
                  <a:pos x="14" y="80"/>
                </a:cxn>
                <a:cxn ang="0">
                  <a:pos x="16" y="88"/>
                </a:cxn>
                <a:cxn ang="0">
                  <a:pos x="20" y="94"/>
                </a:cxn>
                <a:cxn ang="0">
                  <a:pos x="26" y="102"/>
                </a:cxn>
                <a:cxn ang="0">
                  <a:pos x="30" y="106"/>
                </a:cxn>
                <a:cxn ang="0">
                  <a:pos x="36" y="112"/>
                </a:cxn>
                <a:cxn ang="0">
                  <a:pos x="40" y="116"/>
                </a:cxn>
                <a:cxn ang="0">
                  <a:pos x="46" y="120"/>
                </a:cxn>
                <a:cxn ang="0">
                  <a:pos x="52" y="122"/>
                </a:cxn>
                <a:cxn ang="0">
                  <a:pos x="58" y="124"/>
                </a:cxn>
                <a:cxn ang="0">
                  <a:pos x="64" y="124"/>
                </a:cxn>
                <a:cxn ang="0">
                  <a:pos x="68" y="122"/>
                </a:cxn>
                <a:cxn ang="0">
                  <a:pos x="74" y="122"/>
                </a:cxn>
                <a:cxn ang="0">
                  <a:pos x="80" y="118"/>
                </a:cxn>
                <a:cxn ang="0">
                  <a:pos x="86" y="116"/>
                </a:cxn>
                <a:cxn ang="0">
                  <a:pos x="90" y="110"/>
                </a:cxn>
                <a:cxn ang="0">
                  <a:pos x="94" y="106"/>
                </a:cxn>
                <a:cxn ang="0">
                  <a:pos x="98" y="100"/>
                </a:cxn>
                <a:cxn ang="0">
                  <a:pos x="102" y="92"/>
                </a:cxn>
                <a:cxn ang="0">
                  <a:pos x="106" y="86"/>
                </a:cxn>
                <a:cxn ang="0">
                  <a:pos x="108" y="78"/>
                </a:cxn>
                <a:cxn ang="0">
                  <a:pos x="110" y="70"/>
                </a:cxn>
                <a:cxn ang="0">
                  <a:pos x="112" y="60"/>
                </a:cxn>
                <a:cxn ang="0">
                  <a:pos x="114" y="52"/>
                </a:cxn>
                <a:cxn ang="0">
                  <a:pos x="116" y="42"/>
                </a:cxn>
                <a:cxn ang="0">
                  <a:pos x="116" y="32"/>
                </a:cxn>
                <a:cxn ang="0">
                  <a:pos x="116" y="22"/>
                </a:cxn>
                <a:cxn ang="0">
                  <a:pos x="114" y="14"/>
                </a:cxn>
                <a:cxn ang="0">
                  <a:pos x="114" y="10"/>
                </a:cxn>
                <a:cxn ang="0">
                  <a:pos x="112" y="6"/>
                </a:cxn>
                <a:cxn ang="0">
                  <a:pos x="106" y="4"/>
                </a:cxn>
                <a:cxn ang="0">
                  <a:pos x="100" y="4"/>
                </a:cxn>
                <a:cxn ang="0">
                  <a:pos x="94" y="2"/>
                </a:cxn>
                <a:cxn ang="0">
                  <a:pos x="88" y="2"/>
                </a:cxn>
                <a:cxn ang="0">
                  <a:pos x="80" y="0"/>
                </a:cxn>
                <a:cxn ang="0">
                  <a:pos x="74" y="0"/>
                </a:cxn>
                <a:cxn ang="0">
                  <a:pos x="66" y="0"/>
                </a:cxn>
                <a:cxn ang="0">
                  <a:pos x="58" y="2"/>
                </a:cxn>
                <a:cxn ang="0">
                  <a:pos x="50" y="2"/>
                </a:cxn>
                <a:cxn ang="0">
                  <a:pos x="42" y="4"/>
                </a:cxn>
                <a:cxn ang="0">
                  <a:pos x="34" y="6"/>
                </a:cxn>
                <a:cxn ang="0">
                  <a:pos x="26" y="10"/>
                </a:cxn>
                <a:cxn ang="0">
                  <a:pos x="20" y="14"/>
                </a:cxn>
                <a:cxn ang="0">
                  <a:pos x="12" y="20"/>
                </a:cxn>
                <a:cxn ang="0">
                  <a:pos x="4" y="26"/>
                </a:cxn>
                <a:cxn ang="0">
                  <a:pos x="0" y="28"/>
                </a:cxn>
              </a:cxnLst>
              <a:rect l="0" t="0" r="r" b="b"/>
              <a:pathLst>
                <a:path w="116" h="124">
                  <a:moveTo>
                    <a:pt x="0" y="28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6" y="64"/>
                  </a:lnTo>
                  <a:lnTo>
                    <a:pt x="8" y="68"/>
                  </a:lnTo>
                  <a:lnTo>
                    <a:pt x="10" y="72"/>
                  </a:lnTo>
                  <a:lnTo>
                    <a:pt x="12" y="76"/>
                  </a:lnTo>
                  <a:lnTo>
                    <a:pt x="14" y="80"/>
                  </a:lnTo>
                  <a:lnTo>
                    <a:pt x="14" y="84"/>
                  </a:lnTo>
                  <a:lnTo>
                    <a:pt x="16" y="88"/>
                  </a:lnTo>
                  <a:lnTo>
                    <a:pt x="18" y="92"/>
                  </a:lnTo>
                  <a:lnTo>
                    <a:pt x="20" y="94"/>
                  </a:lnTo>
                  <a:lnTo>
                    <a:pt x="24" y="98"/>
                  </a:lnTo>
                  <a:lnTo>
                    <a:pt x="26" y="102"/>
                  </a:lnTo>
                  <a:lnTo>
                    <a:pt x="28" y="104"/>
                  </a:lnTo>
                  <a:lnTo>
                    <a:pt x="30" y="106"/>
                  </a:lnTo>
                  <a:lnTo>
                    <a:pt x="32" y="110"/>
                  </a:lnTo>
                  <a:lnTo>
                    <a:pt x="36" y="112"/>
                  </a:lnTo>
                  <a:lnTo>
                    <a:pt x="38" y="114"/>
                  </a:lnTo>
                  <a:lnTo>
                    <a:pt x="40" y="116"/>
                  </a:lnTo>
                  <a:lnTo>
                    <a:pt x="44" y="118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52" y="122"/>
                  </a:lnTo>
                  <a:lnTo>
                    <a:pt x="54" y="122"/>
                  </a:lnTo>
                  <a:lnTo>
                    <a:pt x="58" y="124"/>
                  </a:lnTo>
                  <a:lnTo>
                    <a:pt x="60" y="124"/>
                  </a:lnTo>
                  <a:lnTo>
                    <a:pt x="64" y="124"/>
                  </a:lnTo>
                  <a:lnTo>
                    <a:pt x="66" y="124"/>
                  </a:lnTo>
                  <a:lnTo>
                    <a:pt x="68" y="122"/>
                  </a:lnTo>
                  <a:lnTo>
                    <a:pt x="72" y="122"/>
                  </a:lnTo>
                  <a:lnTo>
                    <a:pt x="74" y="122"/>
                  </a:lnTo>
                  <a:lnTo>
                    <a:pt x="78" y="120"/>
                  </a:lnTo>
                  <a:lnTo>
                    <a:pt x="80" y="118"/>
                  </a:lnTo>
                  <a:lnTo>
                    <a:pt x="82" y="116"/>
                  </a:lnTo>
                  <a:lnTo>
                    <a:pt x="86" y="116"/>
                  </a:lnTo>
                  <a:lnTo>
                    <a:pt x="88" y="112"/>
                  </a:lnTo>
                  <a:lnTo>
                    <a:pt x="90" y="110"/>
                  </a:lnTo>
                  <a:lnTo>
                    <a:pt x="92" y="108"/>
                  </a:lnTo>
                  <a:lnTo>
                    <a:pt x="94" y="106"/>
                  </a:lnTo>
                  <a:lnTo>
                    <a:pt x="96" y="102"/>
                  </a:lnTo>
                  <a:lnTo>
                    <a:pt x="98" y="100"/>
                  </a:lnTo>
                  <a:lnTo>
                    <a:pt x="100" y="96"/>
                  </a:lnTo>
                  <a:lnTo>
                    <a:pt x="102" y="92"/>
                  </a:lnTo>
                  <a:lnTo>
                    <a:pt x="104" y="90"/>
                  </a:lnTo>
                  <a:lnTo>
                    <a:pt x="106" y="86"/>
                  </a:lnTo>
                  <a:lnTo>
                    <a:pt x="108" y="82"/>
                  </a:lnTo>
                  <a:lnTo>
                    <a:pt x="108" y="78"/>
                  </a:lnTo>
                  <a:lnTo>
                    <a:pt x="110" y="74"/>
                  </a:lnTo>
                  <a:lnTo>
                    <a:pt x="110" y="70"/>
                  </a:lnTo>
                  <a:lnTo>
                    <a:pt x="112" y="66"/>
                  </a:lnTo>
                  <a:lnTo>
                    <a:pt x="112" y="60"/>
                  </a:lnTo>
                  <a:lnTo>
                    <a:pt x="114" y="56"/>
                  </a:lnTo>
                  <a:lnTo>
                    <a:pt x="114" y="52"/>
                  </a:lnTo>
                  <a:lnTo>
                    <a:pt x="114" y="46"/>
                  </a:lnTo>
                  <a:lnTo>
                    <a:pt x="116" y="42"/>
                  </a:lnTo>
                  <a:lnTo>
                    <a:pt x="116" y="36"/>
                  </a:lnTo>
                  <a:lnTo>
                    <a:pt x="116" y="32"/>
                  </a:lnTo>
                  <a:lnTo>
                    <a:pt x="116" y="26"/>
                  </a:lnTo>
                  <a:lnTo>
                    <a:pt x="116" y="22"/>
                  </a:lnTo>
                  <a:lnTo>
                    <a:pt x="114" y="16"/>
                  </a:lnTo>
                  <a:lnTo>
                    <a:pt x="114" y="14"/>
                  </a:lnTo>
                  <a:lnTo>
                    <a:pt x="114" y="12"/>
                  </a:lnTo>
                  <a:lnTo>
                    <a:pt x="114" y="10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08" y="6"/>
                  </a:lnTo>
                  <a:lnTo>
                    <a:pt x="106" y="4"/>
                  </a:lnTo>
                  <a:lnTo>
                    <a:pt x="104" y="4"/>
                  </a:lnTo>
                  <a:lnTo>
                    <a:pt x="100" y="4"/>
                  </a:lnTo>
                  <a:lnTo>
                    <a:pt x="98" y="2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8" y="2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0" y="2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0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20" y="14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4" name="Freeform 392"/>
            <p:cNvSpPr>
              <a:spLocks/>
            </p:cNvSpPr>
            <p:nvPr/>
          </p:nvSpPr>
          <p:spPr bwMode="auto">
            <a:xfrm>
              <a:off x="5407025" y="1266825"/>
              <a:ext cx="120650" cy="133350"/>
            </a:xfrm>
            <a:custGeom>
              <a:avLst/>
              <a:gdLst/>
              <a:ahLst/>
              <a:cxnLst>
                <a:cxn ang="0">
                  <a:pos x="76" y="28"/>
                </a:cxn>
                <a:cxn ang="0">
                  <a:pos x="76" y="34"/>
                </a:cxn>
                <a:cxn ang="0">
                  <a:pos x="76" y="38"/>
                </a:cxn>
                <a:cxn ang="0">
                  <a:pos x="76" y="44"/>
                </a:cxn>
                <a:cxn ang="0">
                  <a:pos x="76" y="48"/>
                </a:cxn>
                <a:cxn ang="0">
                  <a:pos x="74" y="54"/>
                </a:cxn>
                <a:cxn ang="0">
                  <a:pos x="74" y="58"/>
                </a:cxn>
                <a:cxn ang="0">
                  <a:pos x="72" y="62"/>
                </a:cxn>
                <a:cxn ang="0">
                  <a:pos x="70" y="66"/>
                </a:cxn>
                <a:cxn ang="0">
                  <a:pos x="68" y="70"/>
                </a:cxn>
                <a:cxn ang="0">
                  <a:pos x="66" y="72"/>
                </a:cxn>
                <a:cxn ang="0">
                  <a:pos x="62" y="76"/>
                </a:cxn>
                <a:cxn ang="0">
                  <a:pos x="60" y="78"/>
                </a:cxn>
                <a:cxn ang="0">
                  <a:pos x="56" y="80"/>
                </a:cxn>
                <a:cxn ang="0">
                  <a:pos x="54" y="82"/>
                </a:cxn>
                <a:cxn ang="0">
                  <a:pos x="50" y="84"/>
                </a:cxn>
                <a:cxn ang="0">
                  <a:pos x="46" y="84"/>
                </a:cxn>
                <a:cxn ang="0">
                  <a:pos x="42" y="84"/>
                </a:cxn>
                <a:cxn ang="0">
                  <a:pos x="38" y="84"/>
                </a:cxn>
                <a:cxn ang="0">
                  <a:pos x="34" y="82"/>
                </a:cxn>
                <a:cxn ang="0">
                  <a:pos x="30" y="82"/>
                </a:cxn>
                <a:cxn ang="0">
                  <a:pos x="28" y="80"/>
                </a:cxn>
                <a:cxn ang="0">
                  <a:pos x="24" y="78"/>
                </a:cxn>
                <a:cxn ang="0">
                  <a:pos x="20" y="74"/>
                </a:cxn>
                <a:cxn ang="0">
                  <a:pos x="18" y="72"/>
                </a:cxn>
                <a:cxn ang="0">
                  <a:pos x="14" y="68"/>
                </a:cxn>
                <a:cxn ang="0">
                  <a:pos x="12" y="64"/>
                </a:cxn>
                <a:cxn ang="0">
                  <a:pos x="8" y="60"/>
                </a:cxn>
                <a:cxn ang="0">
                  <a:pos x="6" y="56"/>
                </a:cxn>
                <a:cxn ang="0">
                  <a:pos x="4" y="52"/>
                </a:cxn>
                <a:cxn ang="0">
                  <a:pos x="2" y="46"/>
                </a:cxn>
                <a:cxn ang="0">
                  <a:pos x="2" y="40"/>
                </a:cxn>
                <a:cxn ang="0">
                  <a:pos x="0" y="34"/>
                </a:cxn>
                <a:cxn ang="0">
                  <a:pos x="0" y="28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2" y="8"/>
                </a:cxn>
                <a:cxn ang="0">
                  <a:pos x="16" y="6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30" y="2"/>
                </a:cxn>
                <a:cxn ang="0">
                  <a:pos x="38" y="0"/>
                </a:cxn>
                <a:cxn ang="0">
                  <a:pos x="48" y="0"/>
                </a:cxn>
                <a:cxn ang="0">
                  <a:pos x="56" y="0"/>
                </a:cxn>
                <a:cxn ang="0">
                  <a:pos x="62" y="0"/>
                </a:cxn>
                <a:cxn ang="0">
                  <a:pos x="68" y="4"/>
                </a:cxn>
                <a:cxn ang="0">
                  <a:pos x="70" y="10"/>
                </a:cxn>
                <a:cxn ang="0">
                  <a:pos x="72" y="16"/>
                </a:cxn>
                <a:cxn ang="0">
                  <a:pos x="74" y="22"/>
                </a:cxn>
                <a:cxn ang="0">
                  <a:pos x="76" y="26"/>
                </a:cxn>
              </a:cxnLst>
              <a:rect l="0" t="0" r="r" b="b"/>
              <a:pathLst>
                <a:path w="76" h="84">
                  <a:moveTo>
                    <a:pt x="76" y="26"/>
                  </a:moveTo>
                  <a:lnTo>
                    <a:pt x="76" y="28"/>
                  </a:lnTo>
                  <a:lnTo>
                    <a:pt x="76" y="30"/>
                  </a:lnTo>
                  <a:lnTo>
                    <a:pt x="76" y="34"/>
                  </a:lnTo>
                  <a:lnTo>
                    <a:pt x="76" y="36"/>
                  </a:lnTo>
                  <a:lnTo>
                    <a:pt x="76" y="38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6"/>
                  </a:lnTo>
                  <a:lnTo>
                    <a:pt x="76" y="48"/>
                  </a:lnTo>
                  <a:lnTo>
                    <a:pt x="76" y="50"/>
                  </a:lnTo>
                  <a:lnTo>
                    <a:pt x="74" y="54"/>
                  </a:lnTo>
                  <a:lnTo>
                    <a:pt x="74" y="56"/>
                  </a:lnTo>
                  <a:lnTo>
                    <a:pt x="74" y="58"/>
                  </a:lnTo>
                  <a:lnTo>
                    <a:pt x="72" y="60"/>
                  </a:lnTo>
                  <a:lnTo>
                    <a:pt x="72" y="62"/>
                  </a:lnTo>
                  <a:lnTo>
                    <a:pt x="72" y="64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68" y="70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4" y="74"/>
                  </a:lnTo>
                  <a:lnTo>
                    <a:pt x="62" y="76"/>
                  </a:lnTo>
                  <a:lnTo>
                    <a:pt x="62" y="78"/>
                  </a:lnTo>
                  <a:lnTo>
                    <a:pt x="60" y="78"/>
                  </a:lnTo>
                  <a:lnTo>
                    <a:pt x="58" y="80"/>
                  </a:lnTo>
                  <a:lnTo>
                    <a:pt x="56" y="80"/>
                  </a:lnTo>
                  <a:lnTo>
                    <a:pt x="56" y="82"/>
                  </a:lnTo>
                  <a:lnTo>
                    <a:pt x="54" y="82"/>
                  </a:lnTo>
                  <a:lnTo>
                    <a:pt x="52" y="82"/>
                  </a:lnTo>
                  <a:lnTo>
                    <a:pt x="50" y="84"/>
                  </a:lnTo>
                  <a:lnTo>
                    <a:pt x="48" y="84"/>
                  </a:lnTo>
                  <a:lnTo>
                    <a:pt x="46" y="84"/>
                  </a:lnTo>
                  <a:lnTo>
                    <a:pt x="44" y="84"/>
                  </a:lnTo>
                  <a:lnTo>
                    <a:pt x="42" y="84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0" y="82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6" y="78"/>
                  </a:lnTo>
                  <a:lnTo>
                    <a:pt x="24" y="78"/>
                  </a:lnTo>
                  <a:lnTo>
                    <a:pt x="22" y="76"/>
                  </a:lnTo>
                  <a:lnTo>
                    <a:pt x="20" y="74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6" y="70"/>
                  </a:lnTo>
                  <a:lnTo>
                    <a:pt x="14" y="68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6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2" y="16"/>
                  </a:lnTo>
                  <a:lnTo>
                    <a:pt x="74" y="18"/>
                  </a:lnTo>
                  <a:lnTo>
                    <a:pt x="74" y="22"/>
                  </a:lnTo>
                  <a:lnTo>
                    <a:pt x="76" y="26"/>
                  </a:lnTo>
                  <a:lnTo>
                    <a:pt x="76" y="26"/>
                  </a:lnTo>
                  <a:close/>
                </a:path>
              </a:pathLst>
            </a:custGeom>
            <a:solidFill>
              <a:srgbClr val="2252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5" name="Freeform 393"/>
            <p:cNvSpPr>
              <a:spLocks/>
            </p:cNvSpPr>
            <p:nvPr/>
          </p:nvSpPr>
          <p:spPr bwMode="auto">
            <a:xfrm>
              <a:off x="5419725" y="1266825"/>
              <a:ext cx="95250" cy="117475"/>
            </a:xfrm>
            <a:custGeom>
              <a:avLst/>
              <a:gdLst/>
              <a:ahLst/>
              <a:cxnLst>
                <a:cxn ang="0">
                  <a:pos x="60" y="28"/>
                </a:cxn>
                <a:cxn ang="0">
                  <a:pos x="60" y="32"/>
                </a:cxn>
                <a:cxn ang="0">
                  <a:pos x="60" y="36"/>
                </a:cxn>
                <a:cxn ang="0">
                  <a:pos x="60" y="40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8" y="52"/>
                </a:cxn>
                <a:cxn ang="0">
                  <a:pos x="58" y="56"/>
                </a:cxn>
                <a:cxn ang="0">
                  <a:pos x="56" y="58"/>
                </a:cxn>
                <a:cxn ang="0">
                  <a:pos x="54" y="62"/>
                </a:cxn>
                <a:cxn ang="0">
                  <a:pos x="52" y="64"/>
                </a:cxn>
                <a:cxn ang="0">
                  <a:pos x="50" y="68"/>
                </a:cxn>
                <a:cxn ang="0">
                  <a:pos x="48" y="70"/>
                </a:cxn>
                <a:cxn ang="0">
                  <a:pos x="46" y="70"/>
                </a:cxn>
                <a:cxn ang="0">
                  <a:pos x="42" y="72"/>
                </a:cxn>
                <a:cxn ang="0">
                  <a:pos x="40" y="74"/>
                </a:cxn>
                <a:cxn ang="0">
                  <a:pos x="36" y="74"/>
                </a:cxn>
                <a:cxn ang="0">
                  <a:pos x="34" y="74"/>
                </a:cxn>
                <a:cxn ang="0">
                  <a:pos x="30" y="74"/>
                </a:cxn>
                <a:cxn ang="0">
                  <a:pos x="28" y="72"/>
                </a:cxn>
                <a:cxn ang="0">
                  <a:pos x="24" y="72"/>
                </a:cxn>
                <a:cxn ang="0">
                  <a:pos x="22" y="70"/>
                </a:cxn>
                <a:cxn ang="0">
                  <a:pos x="18" y="68"/>
                </a:cxn>
                <a:cxn ang="0">
                  <a:pos x="16" y="66"/>
                </a:cxn>
                <a:cxn ang="0">
                  <a:pos x="14" y="64"/>
                </a:cxn>
                <a:cxn ang="0">
                  <a:pos x="10" y="60"/>
                </a:cxn>
                <a:cxn ang="0">
                  <a:pos x="8" y="58"/>
                </a:cxn>
                <a:cxn ang="0">
                  <a:pos x="6" y="54"/>
                </a:cxn>
                <a:cxn ang="0">
                  <a:pos x="4" y="50"/>
                </a:cxn>
                <a:cxn ang="0">
                  <a:pos x="4" y="48"/>
                </a:cxn>
                <a:cxn ang="0">
                  <a:pos x="2" y="44"/>
                </a:cxn>
                <a:cxn ang="0">
                  <a:pos x="0" y="40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0" y="26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2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18" y="4"/>
                </a:cxn>
                <a:cxn ang="0">
                  <a:pos x="22" y="2"/>
                </a:cxn>
                <a:cxn ang="0">
                  <a:pos x="28" y="2"/>
                </a:cxn>
                <a:cxn ang="0">
                  <a:pos x="34" y="0"/>
                </a:cxn>
                <a:cxn ang="0">
                  <a:pos x="40" y="0"/>
                </a:cxn>
                <a:cxn ang="0">
                  <a:pos x="46" y="0"/>
                </a:cxn>
                <a:cxn ang="0">
                  <a:pos x="48" y="2"/>
                </a:cxn>
                <a:cxn ang="0">
                  <a:pos x="50" y="4"/>
                </a:cxn>
                <a:cxn ang="0">
                  <a:pos x="52" y="8"/>
                </a:cxn>
                <a:cxn ang="0">
                  <a:pos x="54" y="10"/>
                </a:cxn>
                <a:cxn ang="0">
                  <a:pos x="56" y="14"/>
                </a:cxn>
                <a:cxn ang="0">
                  <a:pos x="58" y="18"/>
                </a:cxn>
                <a:cxn ang="0">
                  <a:pos x="58" y="20"/>
                </a:cxn>
                <a:cxn ang="0">
                  <a:pos x="60" y="24"/>
                </a:cxn>
                <a:cxn ang="0">
                  <a:pos x="60" y="26"/>
                </a:cxn>
              </a:cxnLst>
              <a:rect l="0" t="0" r="r" b="b"/>
              <a:pathLst>
                <a:path w="60" h="74">
                  <a:moveTo>
                    <a:pt x="60" y="26"/>
                  </a:moveTo>
                  <a:lnTo>
                    <a:pt x="60" y="28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6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6"/>
                  </a:lnTo>
                  <a:lnTo>
                    <a:pt x="60" y="48"/>
                  </a:lnTo>
                  <a:lnTo>
                    <a:pt x="60" y="50"/>
                  </a:lnTo>
                  <a:lnTo>
                    <a:pt x="58" y="52"/>
                  </a:lnTo>
                  <a:lnTo>
                    <a:pt x="58" y="54"/>
                  </a:lnTo>
                  <a:lnTo>
                    <a:pt x="58" y="56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4" y="72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40" y="74"/>
                  </a:lnTo>
                  <a:lnTo>
                    <a:pt x="38" y="74"/>
                  </a:lnTo>
                  <a:lnTo>
                    <a:pt x="36" y="74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28" y="74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6" y="66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2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20"/>
                  </a:lnTo>
                  <a:lnTo>
                    <a:pt x="58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6"/>
                  </a:lnTo>
                  <a:close/>
                </a:path>
              </a:pathLst>
            </a:custGeom>
            <a:solidFill>
              <a:srgbClr val="306B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6" name="Freeform 394"/>
            <p:cNvSpPr>
              <a:spLocks/>
            </p:cNvSpPr>
            <p:nvPr/>
          </p:nvSpPr>
          <p:spPr bwMode="auto">
            <a:xfrm>
              <a:off x="5435600" y="1279525"/>
              <a:ext cx="63500" cy="82550"/>
            </a:xfrm>
            <a:custGeom>
              <a:avLst/>
              <a:gdLst/>
              <a:ahLst/>
              <a:cxnLst>
                <a:cxn ang="0">
                  <a:pos x="40" y="24"/>
                </a:cxn>
                <a:cxn ang="0">
                  <a:pos x="40" y="28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38" y="40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4" y="48"/>
                </a:cxn>
                <a:cxn ang="0">
                  <a:pos x="30" y="48"/>
                </a:cxn>
                <a:cxn ang="0">
                  <a:pos x="28" y="50"/>
                </a:cxn>
                <a:cxn ang="0">
                  <a:pos x="26" y="52"/>
                </a:cxn>
                <a:cxn ang="0">
                  <a:pos x="22" y="52"/>
                </a:cxn>
                <a:cxn ang="0">
                  <a:pos x="20" y="50"/>
                </a:cxn>
                <a:cxn ang="0">
                  <a:pos x="16" y="50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8" y="44"/>
                </a:cxn>
                <a:cxn ang="0">
                  <a:pos x="6" y="42"/>
                </a:cxn>
                <a:cxn ang="0">
                  <a:pos x="4" y="38"/>
                </a:cxn>
                <a:cxn ang="0">
                  <a:pos x="2" y="36"/>
                </a:cxn>
                <a:cxn ang="0">
                  <a:pos x="2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2" y="12"/>
                </a:cxn>
                <a:cxn ang="0">
                  <a:pos x="4" y="10"/>
                </a:cxn>
                <a:cxn ang="0">
                  <a:pos x="6" y="6"/>
                </a:cxn>
                <a:cxn ang="0">
                  <a:pos x="6" y="4"/>
                </a:cxn>
                <a:cxn ang="0">
                  <a:pos x="10" y="2"/>
                </a:cxn>
                <a:cxn ang="0">
                  <a:pos x="12" y="0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6"/>
                </a:cxn>
                <a:cxn ang="0">
                  <a:pos x="34" y="8"/>
                </a:cxn>
                <a:cxn ang="0">
                  <a:pos x="36" y="10"/>
                </a:cxn>
                <a:cxn ang="0">
                  <a:pos x="38" y="14"/>
                </a:cxn>
                <a:cxn ang="0">
                  <a:pos x="38" y="18"/>
                </a:cxn>
                <a:cxn ang="0">
                  <a:pos x="40" y="22"/>
                </a:cxn>
              </a:cxnLst>
              <a:rect l="0" t="0" r="r" b="b"/>
              <a:pathLst>
                <a:path w="40" h="52">
                  <a:moveTo>
                    <a:pt x="40" y="22"/>
                  </a:moveTo>
                  <a:lnTo>
                    <a:pt x="40" y="24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8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0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2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7" name="Freeform 395"/>
            <p:cNvSpPr>
              <a:spLocks/>
            </p:cNvSpPr>
            <p:nvPr/>
          </p:nvSpPr>
          <p:spPr bwMode="auto">
            <a:xfrm>
              <a:off x="5435600" y="1279525"/>
              <a:ext cx="25400" cy="3175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10"/>
                </a:cxn>
                <a:cxn ang="0">
                  <a:pos x="16" y="12"/>
                </a:cxn>
                <a:cxn ang="0">
                  <a:pos x="16" y="14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4" y="18"/>
                </a:cxn>
                <a:cxn ang="0">
                  <a:pos x="12" y="18"/>
                </a:cxn>
                <a:cxn ang="0">
                  <a:pos x="10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6" y="6"/>
                </a:cxn>
              </a:cxnLst>
              <a:rect l="0" t="0" r="r" b="b"/>
              <a:pathLst>
                <a:path w="16" h="20">
                  <a:moveTo>
                    <a:pt x="16" y="6"/>
                  </a:moveTo>
                  <a:lnTo>
                    <a:pt x="16" y="8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8" name="Freeform 396"/>
            <p:cNvSpPr>
              <a:spLocks/>
            </p:cNvSpPr>
            <p:nvPr/>
          </p:nvSpPr>
          <p:spPr bwMode="auto">
            <a:xfrm>
              <a:off x="5486400" y="1330325"/>
              <a:ext cx="15875" cy="158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8" y="2"/>
                </a:cxn>
                <a:cxn ang="0">
                  <a:pos x="10" y="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6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9" name="Freeform 397"/>
            <p:cNvSpPr>
              <a:spLocks/>
            </p:cNvSpPr>
            <p:nvPr/>
          </p:nvSpPr>
          <p:spPr bwMode="auto">
            <a:xfrm>
              <a:off x="5372100" y="1143000"/>
              <a:ext cx="177800" cy="155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2" y="2"/>
                </a:cxn>
                <a:cxn ang="0">
                  <a:pos x="36" y="4"/>
                </a:cxn>
                <a:cxn ang="0">
                  <a:pos x="30" y="8"/>
                </a:cxn>
                <a:cxn ang="0">
                  <a:pos x="26" y="12"/>
                </a:cxn>
                <a:cxn ang="0">
                  <a:pos x="22" y="16"/>
                </a:cxn>
                <a:cxn ang="0">
                  <a:pos x="18" y="22"/>
                </a:cxn>
                <a:cxn ang="0">
                  <a:pos x="14" y="28"/>
                </a:cxn>
                <a:cxn ang="0">
                  <a:pos x="10" y="34"/>
                </a:cxn>
                <a:cxn ang="0">
                  <a:pos x="8" y="42"/>
                </a:cxn>
                <a:cxn ang="0">
                  <a:pos x="6" y="50"/>
                </a:cxn>
                <a:cxn ang="0">
                  <a:pos x="4" y="58"/>
                </a:cxn>
                <a:cxn ang="0">
                  <a:pos x="2" y="66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6" y="92"/>
                </a:cxn>
                <a:cxn ang="0">
                  <a:pos x="10" y="88"/>
                </a:cxn>
                <a:cxn ang="0">
                  <a:pos x="14" y="84"/>
                </a:cxn>
                <a:cxn ang="0">
                  <a:pos x="20" y="80"/>
                </a:cxn>
                <a:cxn ang="0">
                  <a:pos x="24" y="78"/>
                </a:cxn>
                <a:cxn ang="0">
                  <a:pos x="30" y="74"/>
                </a:cxn>
                <a:cxn ang="0">
                  <a:pos x="38" y="72"/>
                </a:cxn>
                <a:cxn ang="0">
                  <a:pos x="44" y="68"/>
                </a:cxn>
                <a:cxn ang="0">
                  <a:pos x="52" y="66"/>
                </a:cxn>
                <a:cxn ang="0">
                  <a:pos x="60" y="66"/>
                </a:cxn>
                <a:cxn ang="0">
                  <a:pos x="68" y="64"/>
                </a:cxn>
                <a:cxn ang="0">
                  <a:pos x="76" y="64"/>
                </a:cxn>
                <a:cxn ang="0">
                  <a:pos x="86" y="64"/>
                </a:cxn>
                <a:cxn ang="0">
                  <a:pos x="96" y="66"/>
                </a:cxn>
                <a:cxn ang="0">
                  <a:pos x="106" y="68"/>
                </a:cxn>
                <a:cxn ang="0">
                  <a:pos x="110" y="66"/>
                </a:cxn>
                <a:cxn ang="0">
                  <a:pos x="108" y="58"/>
                </a:cxn>
                <a:cxn ang="0">
                  <a:pos x="106" y="50"/>
                </a:cxn>
                <a:cxn ang="0">
                  <a:pos x="102" y="44"/>
                </a:cxn>
                <a:cxn ang="0">
                  <a:pos x="100" y="38"/>
                </a:cxn>
                <a:cxn ang="0">
                  <a:pos x="96" y="32"/>
                </a:cxn>
                <a:cxn ang="0">
                  <a:pos x="92" y="26"/>
                </a:cxn>
                <a:cxn ang="0">
                  <a:pos x="88" y="20"/>
                </a:cxn>
                <a:cxn ang="0">
                  <a:pos x="84" y="16"/>
                </a:cxn>
                <a:cxn ang="0">
                  <a:pos x="80" y="12"/>
                </a:cxn>
                <a:cxn ang="0">
                  <a:pos x="76" y="8"/>
                </a:cxn>
                <a:cxn ang="0">
                  <a:pos x="72" y="4"/>
                </a:cxn>
                <a:cxn ang="0">
                  <a:pos x="66" y="2"/>
                </a:cxn>
                <a:cxn ang="0">
                  <a:pos x="62" y="2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50" y="0"/>
                </a:cxn>
              </a:cxnLst>
              <a:rect l="0" t="0" r="r" b="b"/>
              <a:pathLst>
                <a:path w="112" h="98">
                  <a:moveTo>
                    <a:pt x="50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0" y="8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2" y="16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4" y="28"/>
                  </a:lnTo>
                  <a:lnTo>
                    <a:pt x="12" y="32"/>
                  </a:lnTo>
                  <a:lnTo>
                    <a:pt x="10" y="34"/>
                  </a:lnTo>
                  <a:lnTo>
                    <a:pt x="10" y="38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6" y="50"/>
                  </a:lnTo>
                  <a:lnTo>
                    <a:pt x="4" y="54"/>
                  </a:lnTo>
                  <a:lnTo>
                    <a:pt x="4" y="58"/>
                  </a:lnTo>
                  <a:lnTo>
                    <a:pt x="2" y="62"/>
                  </a:lnTo>
                  <a:lnTo>
                    <a:pt x="2" y="66"/>
                  </a:lnTo>
                  <a:lnTo>
                    <a:pt x="2" y="70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2" y="96"/>
                  </a:lnTo>
                  <a:lnTo>
                    <a:pt x="4" y="94"/>
                  </a:lnTo>
                  <a:lnTo>
                    <a:pt x="6" y="92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6" y="82"/>
                  </a:lnTo>
                  <a:lnTo>
                    <a:pt x="20" y="80"/>
                  </a:lnTo>
                  <a:lnTo>
                    <a:pt x="22" y="78"/>
                  </a:lnTo>
                  <a:lnTo>
                    <a:pt x="24" y="78"/>
                  </a:lnTo>
                  <a:lnTo>
                    <a:pt x="28" y="76"/>
                  </a:lnTo>
                  <a:lnTo>
                    <a:pt x="30" y="74"/>
                  </a:lnTo>
                  <a:lnTo>
                    <a:pt x="34" y="72"/>
                  </a:lnTo>
                  <a:lnTo>
                    <a:pt x="38" y="72"/>
                  </a:lnTo>
                  <a:lnTo>
                    <a:pt x="40" y="70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52" y="66"/>
                  </a:lnTo>
                  <a:lnTo>
                    <a:pt x="56" y="66"/>
                  </a:lnTo>
                  <a:lnTo>
                    <a:pt x="60" y="66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80" y="64"/>
                  </a:lnTo>
                  <a:lnTo>
                    <a:pt x="86" y="6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100" y="68"/>
                  </a:lnTo>
                  <a:lnTo>
                    <a:pt x="106" y="68"/>
                  </a:lnTo>
                  <a:lnTo>
                    <a:pt x="112" y="70"/>
                  </a:lnTo>
                  <a:lnTo>
                    <a:pt x="110" y="66"/>
                  </a:lnTo>
                  <a:lnTo>
                    <a:pt x="108" y="62"/>
                  </a:lnTo>
                  <a:lnTo>
                    <a:pt x="108" y="58"/>
                  </a:lnTo>
                  <a:lnTo>
                    <a:pt x="106" y="54"/>
                  </a:lnTo>
                  <a:lnTo>
                    <a:pt x="106" y="50"/>
                  </a:lnTo>
                  <a:lnTo>
                    <a:pt x="104" y="48"/>
                  </a:lnTo>
                  <a:lnTo>
                    <a:pt x="102" y="44"/>
                  </a:lnTo>
                  <a:lnTo>
                    <a:pt x="100" y="40"/>
                  </a:lnTo>
                  <a:lnTo>
                    <a:pt x="100" y="38"/>
                  </a:lnTo>
                  <a:lnTo>
                    <a:pt x="98" y="34"/>
                  </a:lnTo>
                  <a:lnTo>
                    <a:pt x="96" y="32"/>
                  </a:lnTo>
                  <a:lnTo>
                    <a:pt x="94" y="28"/>
                  </a:lnTo>
                  <a:lnTo>
                    <a:pt x="92" y="26"/>
                  </a:lnTo>
                  <a:lnTo>
                    <a:pt x="90" y="22"/>
                  </a:lnTo>
                  <a:lnTo>
                    <a:pt x="88" y="20"/>
                  </a:lnTo>
                  <a:lnTo>
                    <a:pt x="86" y="18"/>
                  </a:lnTo>
                  <a:lnTo>
                    <a:pt x="84" y="16"/>
                  </a:lnTo>
                  <a:lnTo>
                    <a:pt x="82" y="14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2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8C6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0" name="Freeform 398"/>
            <p:cNvSpPr>
              <a:spLocks/>
            </p:cNvSpPr>
            <p:nvPr/>
          </p:nvSpPr>
          <p:spPr bwMode="auto">
            <a:xfrm>
              <a:off x="5372100" y="1146175"/>
              <a:ext cx="63500" cy="152400"/>
            </a:xfrm>
            <a:custGeom>
              <a:avLst/>
              <a:gdLst/>
              <a:ahLst/>
              <a:cxnLst>
                <a:cxn ang="0">
                  <a:pos x="8" y="84"/>
                </a:cxn>
                <a:cxn ang="0">
                  <a:pos x="8" y="76"/>
                </a:cxn>
                <a:cxn ang="0">
                  <a:pos x="10" y="70"/>
                </a:cxn>
                <a:cxn ang="0">
                  <a:pos x="10" y="62"/>
                </a:cxn>
                <a:cxn ang="0">
                  <a:pos x="10" y="56"/>
                </a:cxn>
                <a:cxn ang="0">
                  <a:pos x="12" y="50"/>
                </a:cxn>
                <a:cxn ang="0">
                  <a:pos x="14" y="44"/>
                </a:cxn>
                <a:cxn ang="0">
                  <a:pos x="16" y="38"/>
                </a:cxn>
                <a:cxn ang="0">
                  <a:pos x="18" y="32"/>
                </a:cxn>
                <a:cxn ang="0">
                  <a:pos x="20" y="26"/>
                </a:cxn>
                <a:cxn ang="0">
                  <a:pos x="22" y="22"/>
                </a:cxn>
                <a:cxn ang="0">
                  <a:pos x="26" y="16"/>
                </a:cxn>
                <a:cxn ang="0">
                  <a:pos x="28" y="12"/>
                </a:cxn>
                <a:cxn ang="0">
                  <a:pos x="32" y="8"/>
                </a:cxn>
                <a:cxn ang="0">
                  <a:pos x="34" y="4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34" y="4"/>
                </a:cxn>
                <a:cxn ang="0">
                  <a:pos x="30" y="8"/>
                </a:cxn>
                <a:cxn ang="0">
                  <a:pos x="26" y="12"/>
                </a:cxn>
                <a:cxn ang="0">
                  <a:pos x="22" y="16"/>
                </a:cxn>
                <a:cxn ang="0">
                  <a:pos x="18" y="20"/>
                </a:cxn>
                <a:cxn ang="0">
                  <a:pos x="14" y="26"/>
                </a:cxn>
                <a:cxn ang="0">
                  <a:pos x="12" y="32"/>
                </a:cxn>
                <a:cxn ang="0">
                  <a:pos x="8" y="38"/>
                </a:cxn>
                <a:cxn ang="0">
                  <a:pos x="6" y="46"/>
                </a:cxn>
                <a:cxn ang="0">
                  <a:pos x="4" y="52"/>
                </a:cxn>
                <a:cxn ang="0">
                  <a:pos x="2" y="60"/>
                </a:cxn>
                <a:cxn ang="0">
                  <a:pos x="2" y="68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0"/>
                </a:cxn>
                <a:cxn ang="0">
                  <a:pos x="8" y="88"/>
                </a:cxn>
              </a:cxnLst>
              <a:rect l="0" t="0" r="r" b="b"/>
              <a:pathLst>
                <a:path w="40" h="96">
                  <a:moveTo>
                    <a:pt x="8" y="88"/>
                  </a:moveTo>
                  <a:lnTo>
                    <a:pt x="8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4"/>
                  </a:lnTo>
                  <a:lnTo>
                    <a:pt x="10" y="70"/>
                  </a:lnTo>
                  <a:lnTo>
                    <a:pt x="10" y="66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4" y="40"/>
                  </a:lnTo>
                  <a:lnTo>
                    <a:pt x="16" y="38"/>
                  </a:lnTo>
                  <a:lnTo>
                    <a:pt x="16" y="34"/>
                  </a:lnTo>
                  <a:lnTo>
                    <a:pt x="18" y="32"/>
                  </a:lnTo>
                  <a:lnTo>
                    <a:pt x="20" y="30"/>
                  </a:lnTo>
                  <a:lnTo>
                    <a:pt x="20" y="26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6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2" y="16"/>
                  </a:lnTo>
                  <a:lnTo>
                    <a:pt x="20" y="18"/>
                  </a:lnTo>
                  <a:lnTo>
                    <a:pt x="18" y="20"/>
                  </a:lnTo>
                  <a:lnTo>
                    <a:pt x="16" y="24"/>
                  </a:lnTo>
                  <a:lnTo>
                    <a:pt x="14" y="26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0" y="34"/>
                  </a:lnTo>
                  <a:lnTo>
                    <a:pt x="8" y="38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2" y="60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2" y="94"/>
                  </a:lnTo>
                  <a:lnTo>
                    <a:pt x="4" y="92"/>
                  </a:lnTo>
                  <a:lnTo>
                    <a:pt x="6" y="90"/>
                  </a:lnTo>
                  <a:lnTo>
                    <a:pt x="8" y="88"/>
                  </a:lnTo>
                  <a:lnTo>
                    <a:pt x="8" y="88"/>
                  </a:lnTo>
                  <a:close/>
                </a:path>
              </a:pathLst>
            </a:custGeom>
            <a:solidFill>
              <a:srgbClr val="E7AE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1" name="Freeform 399"/>
            <p:cNvSpPr>
              <a:spLocks/>
            </p:cNvSpPr>
            <p:nvPr/>
          </p:nvSpPr>
          <p:spPr bwMode="auto">
            <a:xfrm>
              <a:off x="5372100" y="1301750"/>
              <a:ext cx="133350" cy="161925"/>
            </a:xfrm>
            <a:custGeom>
              <a:avLst/>
              <a:gdLst/>
              <a:ahLst/>
              <a:cxnLst>
                <a:cxn ang="0">
                  <a:pos x="72" y="96"/>
                </a:cxn>
                <a:cxn ang="0">
                  <a:pos x="66" y="96"/>
                </a:cxn>
                <a:cxn ang="0">
                  <a:pos x="60" y="94"/>
                </a:cxn>
                <a:cxn ang="0">
                  <a:pos x="54" y="92"/>
                </a:cxn>
                <a:cxn ang="0">
                  <a:pos x="48" y="90"/>
                </a:cxn>
                <a:cxn ang="0">
                  <a:pos x="44" y="86"/>
                </a:cxn>
                <a:cxn ang="0">
                  <a:pos x="38" y="80"/>
                </a:cxn>
                <a:cxn ang="0">
                  <a:pos x="34" y="74"/>
                </a:cxn>
                <a:cxn ang="0">
                  <a:pos x="30" y="68"/>
                </a:cxn>
                <a:cxn ang="0">
                  <a:pos x="26" y="60"/>
                </a:cxn>
                <a:cxn ang="0">
                  <a:pos x="22" y="54"/>
                </a:cxn>
                <a:cxn ang="0">
                  <a:pos x="18" y="46"/>
                </a:cxn>
                <a:cxn ang="0">
                  <a:pos x="16" y="36"/>
                </a:cxn>
                <a:cxn ang="0">
                  <a:pos x="12" y="26"/>
                </a:cxn>
                <a:cxn ang="0">
                  <a:pos x="10" y="18"/>
                </a:cxn>
                <a:cxn ang="0">
                  <a:pos x="10" y="8"/>
                </a:cxn>
                <a:cxn ang="0">
                  <a:pos x="8" y="2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12"/>
                </a:cxn>
                <a:cxn ang="0">
                  <a:pos x="2" y="22"/>
                </a:cxn>
                <a:cxn ang="0">
                  <a:pos x="4" y="32"/>
                </a:cxn>
                <a:cxn ang="0">
                  <a:pos x="6" y="42"/>
                </a:cxn>
                <a:cxn ang="0">
                  <a:pos x="10" y="50"/>
                </a:cxn>
                <a:cxn ang="0">
                  <a:pos x="14" y="58"/>
                </a:cxn>
                <a:cxn ang="0">
                  <a:pos x="16" y="66"/>
                </a:cxn>
                <a:cxn ang="0">
                  <a:pos x="20" y="72"/>
                </a:cxn>
                <a:cxn ang="0">
                  <a:pos x="26" y="80"/>
                </a:cxn>
                <a:cxn ang="0">
                  <a:pos x="30" y="84"/>
                </a:cxn>
                <a:cxn ang="0">
                  <a:pos x="36" y="90"/>
                </a:cxn>
                <a:cxn ang="0">
                  <a:pos x="40" y="94"/>
                </a:cxn>
                <a:cxn ang="0">
                  <a:pos x="46" y="98"/>
                </a:cxn>
                <a:cxn ang="0">
                  <a:pos x="52" y="100"/>
                </a:cxn>
                <a:cxn ang="0">
                  <a:pos x="58" y="102"/>
                </a:cxn>
                <a:cxn ang="0">
                  <a:pos x="64" y="102"/>
                </a:cxn>
                <a:cxn ang="0">
                  <a:pos x="68" y="102"/>
                </a:cxn>
                <a:cxn ang="0">
                  <a:pos x="70" y="100"/>
                </a:cxn>
                <a:cxn ang="0">
                  <a:pos x="72" y="100"/>
                </a:cxn>
                <a:cxn ang="0">
                  <a:pos x="78" y="98"/>
                </a:cxn>
                <a:cxn ang="0">
                  <a:pos x="82" y="96"/>
                </a:cxn>
                <a:cxn ang="0">
                  <a:pos x="82" y="94"/>
                </a:cxn>
                <a:cxn ang="0">
                  <a:pos x="78" y="96"/>
                </a:cxn>
                <a:cxn ang="0">
                  <a:pos x="76" y="96"/>
                </a:cxn>
                <a:cxn ang="0">
                  <a:pos x="74" y="96"/>
                </a:cxn>
              </a:cxnLst>
              <a:rect l="0" t="0" r="r" b="b"/>
              <a:pathLst>
                <a:path w="84" h="102">
                  <a:moveTo>
                    <a:pt x="74" y="96"/>
                  </a:moveTo>
                  <a:lnTo>
                    <a:pt x="72" y="96"/>
                  </a:lnTo>
                  <a:lnTo>
                    <a:pt x="68" y="96"/>
                  </a:lnTo>
                  <a:lnTo>
                    <a:pt x="66" y="96"/>
                  </a:lnTo>
                  <a:lnTo>
                    <a:pt x="62" y="96"/>
                  </a:lnTo>
                  <a:lnTo>
                    <a:pt x="60" y="94"/>
                  </a:lnTo>
                  <a:lnTo>
                    <a:pt x="58" y="94"/>
                  </a:lnTo>
                  <a:lnTo>
                    <a:pt x="54" y="92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46" y="88"/>
                  </a:lnTo>
                  <a:lnTo>
                    <a:pt x="44" y="86"/>
                  </a:lnTo>
                  <a:lnTo>
                    <a:pt x="42" y="82"/>
                  </a:lnTo>
                  <a:lnTo>
                    <a:pt x="38" y="80"/>
                  </a:lnTo>
                  <a:lnTo>
                    <a:pt x="36" y="78"/>
                  </a:lnTo>
                  <a:lnTo>
                    <a:pt x="34" y="74"/>
                  </a:lnTo>
                  <a:lnTo>
                    <a:pt x="32" y="72"/>
                  </a:lnTo>
                  <a:lnTo>
                    <a:pt x="30" y="68"/>
                  </a:lnTo>
                  <a:lnTo>
                    <a:pt x="28" y="64"/>
                  </a:lnTo>
                  <a:lnTo>
                    <a:pt x="26" y="60"/>
                  </a:lnTo>
                  <a:lnTo>
                    <a:pt x="24" y="58"/>
                  </a:lnTo>
                  <a:lnTo>
                    <a:pt x="22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4" y="32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0" y="18"/>
                  </a:lnTo>
                  <a:lnTo>
                    <a:pt x="10" y="12"/>
                  </a:lnTo>
                  <a:lnTo>
                    <a:pt x="10" y="8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2" y="18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0" y="50"/>
                  </a:lnTo>
                  <a:lnTo>
                    <a:pt x="12" y="54"/>
                  </a:lnTo>
                  <a:lnTo>
                    <a:pt x="14" y="58"/>
                  </a:lnTo>
                  <a:lnTo>
                    <a:pt x="14" y="62"/>
                  </a:lnTo>
                  <a:lnTo>
                    <a:pt x="16" y="66"/>
                  </a:lnTo>
                  <a:lnTo>
                    <a:pt x="18" y="70"/>
                  </a:lnTo>
                  <a:lnTo>
                    <a:pt x="20" y="72"/>
                  </a:lnTo>
                  <a:lnTo>
                    <a:pt x="24" y="76"/>
                  </a:lnTo>
                  <a:lnTo>
                    <a:pt x="26" y="80"/>
                  </a:lnTo>
                  <a:lnTo>
                    <a:pt x="28" y="82"/>
                  </a:lnTo>
                  <a:lnTo>
                    <a:pt x="30" y="84"/>
                  </a:lnTo>
                  <a:lnTo>
                    <a:pt x="32" y="88"/>
                  </a:lnTo>
                  <a:lnTo>
                    <a:pt x="36" y="90"/>
                  </a:lnTo>
                  <a:lnTo>
                    <a:pt x="38" y="92"/>
                  </a:lnTo>
                  <a:lnTo>
                    <a:pt x="40" y="94"/>
                  </a:lnTo>
                  <a:lnTo>
                    <a:pt x="44" y="96"/>
                  </a:lnTo>
                  <a:lnTo>
                    <a:pt x="46" y="98"/>
                  </a:lnTo>
                  <a:lnTo>
                    <a:pt x="48" y="98"/>
                  </a:lnTo>
                  <a:lnTo>
                    <a:pt x="52" y="100"/>
                  </a:lnTo>
                  <a:lnTo>
                    <a:pt x="54" y="100"/>
                  </a:lnTo>
                  <a:lnTo>
                    <a:pt x="58" y="102"/>
                  </a:lnTo>
                  <a:lnTo>
                    <a:pt x="60" y="102"/>
                  </a:lnTo>
                  <a:lnTo>
                    <a:pt x="64" y="102"/>
                  </a:lnTo>
                  <a:lnTo>
                    <a:pt x="66" y="102"/>
                  </a:lnTo>
                  <a:lnTo>
                    <a:pt x="68" y="102"/>
                  </a:lnTo>
                  <a:lnTo>
                    <a:pt x="68" y="100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6" y="98"/>
                  </a:lnTo>
                  <a:lnTo>
                    <a:pt x="78" y="98"/>
                  </a:lnTo>
                  <a:lnTo>
                    <a:pt x="80" y="96"/>
                  </a:lnTo>
                  <a:lnTo>
                    <a:pt x="82" y="96"/>
                  </a:lnTo>
                  <a:lnTo>
                    <a:pt x="84" y="94"/>
                  </a:lnTo>
                  <a:lnTo>
                    <a:pt x="82" y="94"/>
                  </a:lnTo>
                  <a:lnTo>
                    <a:pt x="80" y="96"/>
                  </a:lnTo>
                  <a:lnTo>
                    <a:pt x="78" y="96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74" y="96"/>
                  </a:lnTo>
                  <a:lnTo>
                    <a:pt x="74" y="96"/>
                  </a:lnTo>
                  <a:close/>
                </a:path>
              </a:pathLst>
            </a:custGeom>
            <a:solidFill>
              <a:srgbClr val="E2E1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2" name="Freeform 400"/>
            <p:cNvSpPr>
              <a:spLocks/>
            </p:cNvSpPr>
            <p:nvPr/>
          </p:nvSpPr>
          <p:spPr bwMode="auto">
            <a:xfrm>
              <a:off x="5353050" y="1381125"/>
              <a:ext cx="266700" cy="127000"/>
            </a:xfrm>
            <a:custGeom>
              <a:avLst/>
              <a:gdLst/>
              <a:ahLst/>
              <a:cxnLst>
                <a:cxn ang="0">
                  <a:pos x="2" y="46"/>
                </a:cxn>
                <a:cxn ang="0">
                  <a:pos x="4" y="42"/>
                </a:cxn>
                <a:cxn ang="0">
                  <a:pos x="10" y="36"/>
                </a:cxn>
                <a:cxn ang="0">
                  <a:pos x="14" y="32"/>
                </a:cxn>
                <a:cxn ang="0">
                  <a:pos x="18" y="28"/>
                </a:cxn>
                <a:cxn ang="0">
                  <a:pos x="24" y="24"/>
                </a:cxn>
                <a:cxn ang="0">
                  <a:pos x="30" y="20"/>
                </a:cxn>
                <a:cxn ang="0">
                  <a:pos x="38" y="16"/>
                </a:cxn>
                <a:cxn ang="0">
                  <a:pos x="46" y="10"/>
                </a:cxn>
                <a:cxn ang="0">
                  <a:pos x="54" y="8"/>
                </a:cxn>
                <a:cxn ang="0">
                  <a:pos x="62" y="4"/>
                </a:cxn>
                <a:cxn ang="0">
                  <a:pos x="72" y="2"/>
                </a:cxn>
                <a:cxn ang="0">
                  <a:pos x="82" y="0"/>
                </a:cxn>
                <a:cxn ang="0">
                  <a:pos x="92" y="0"/>
                </a:cxn>
                <a:cxn ang="0">
                  <a:pos x="104" y="0"/>
                </a:cxn>
                <a:cxn ang="0">
                  <a:pos x="114" y="2"/>
                </a:cxn>
                <a:cxn ang="0">
                  <a:pos x="122" y="4"/>
                </a:cxn>
                <a:cxn ang="0">
                  <a:pos x="130" y="4"/>
                </a:cxn>
                <a:cxn ang="0">
                  <a:pos x="136" y="6"/>
                </a:cxn>
                <a:cxn ang="0">
                  <a:pos x="142" y="8"/>
                </a:cxn>
                <a:cxn ang="0">
                  <a:pos x="148" y="10"/>
                </a:cxn>
                <a:cxn ang="0">
                  <a:pos x="152" y="12"/>
                </a:cxn>
                <a:cxn ang="0">
                  <a:pos x="156" y="14"/>
                </a:cxn>
                <a:cxn ang="0">
                  <a:pos x="160" y="14"/>
                </a:cxn>
                <a:cxn ang="0">
                  <a:pos x="162" y="16"/>
                </a:cxn>
                <a:cxn ang="0">
                  <a:pos x="166" y="20"/>
                </a:cxn>
                <a:cxn ang="0">
                  <a:pos x="168" y="20"/>
                </a:cxn>
                <a:cxn ang="0">
                  <a:pos x="166" y="22"/>
                </a:cxn>
                <a:cxn ang="0">
                  <a:pos x="162" y="28"/>
                </a:cxn>
                <a:cxn ang="0">
                  <a:pos x="158" y="34"/>
                </a:cxn>
                <a:cxn ang="0">
                  <a:pos x="152" y="40"/>
                </a:cxn>
                <a:cxn ang="0">
                  <a:pos x="148" y="42"/>
                </a:cxn>
                <a:cxn ang="0">
                  <a:pos x="144" y="46"/>
                </a:cxn>
                <a:cxn ang="0">
                  <a:pos x="140" y="50"/>
                </a:cxn>
                <a:cxn ang="0">
                  <a:pos x="136" y="54"/>
                </a:cxn>
                <a:cxn ang="0">
                  <a:pos x="130" y="58"/>
                </a:cxn>
                <a:cxn ang="0">
                  <a:pos x="124" y="62"/>
                </a:cxn>
                <a:cxn ang="0">
                  <a:pos x="118" y="66"/>
                </a:cxn>
                <a:cxn ang="0">
                  <a:pos x="106" y="70"/>
                </a:cxn>
                <a:cxn ang="0">
                  <a:pos x="92" y="76"/>
                </a:cxn>
                <a:cxn ang="0">
                  <a:pos x="80" y="80"/>
                </a:cxn>
                <a:cxn ang="0">
                  <a:pos x="68" y="80"/>
                </a:cxn>
                <a:cxn ang="0">
                  <a:pos x="58" y="80"/>
                </a:cxn>
                <a:cxn ang="0">
                  <a:pos x="48" y="80"/>
                </a:cxn>
                <a:cxn ang="0">
                  <a:pos x="38" y="76"/>
                </a:cxn>
                <a:cxn ang="0">
                  <a:pos x="30" y="74"/>
                </a:cxn>
                <a:cxn ang="0">
                  <a:pos x="24" y="70"/>
                </a:cxn>
                <a:cxn ang="0">
                  <a:pos x="18" y="66"/>
                </a:cxn>
                <a:cxn ang="0">
                  <a:pos x="12" y="62"/>
                </a:cxn>
                <a:cxn ang="0">
                  <a:pos x="8" y="58"/>
                </a:cxn>
                <a:cxn ang="0">
                  <a:pos x="6" y="54"/>
                </a:cxn>
                <a:cxn ang="0">
                  <a:pos x="4" y="50"/>
                </a:cxn>
                <a:cxn ang="0">
                  <a:pos x="0" y="48"/>
                </a:cxn>
                <a:cxn ang="0">
                  <a:pos x="0" y="46"/>
                </a:cxn>
              </a:cxnLst>
              <a:rect l="0" t="0" r="r" b="b"/>
              <a:pathLst>
                <a:path w="168" h="80">
                  <a:moveTo>
                    <a:pt x="0" y="46"/>
                  </a:moveTo>
                  <a:lnTo>
                    <a:pt x="2" y="46"/>
                  </a:lnTo>
                  <a:lnTo>
                    <a:pt x="2" y="44"/>
                  </a:lnTo>
                  <a:lnTo>
                    <a:pt x="4" y="42"/>
                  </a:lnTo>
                  <a:lnTo>
                    <a:pt x="8" y="38"/>
                  </a:lnTo>
                  <a:lnTo>
                    <a:pt x="10" y="36"/>
                  </a:lnTo>
                  <a:lnTo>
                    <a:pt x="12" y="34"/>
                  </a:lnTo>
                  <a:lnTo>
                    <a:pt x="14" y="32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2" y="26"/>
                  </a:lnTo>
                  <a:lnTo>
                    <a:pt x="24" y="24"/>
                  </a:lnTo>
                  <a:lnTo>
                    <a:pt x="28" y="22"/>
                  </a:lnTo>
                  <a:lnTo>
                    <a:pt x="30" y="20"/>
                  </a:lnTo>
                  <a:lnTo>
                    <a:pt x="34" y="18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6" y="10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58" y="6"/>
                  </a:lnTo>
                  <a:lnTo>
                    <a:pt x="62" y="4"/>
                  </a:lnTo>
                  <a:lnTo>
                    <a:pt x="68" y="2"/>
                  </a:lnTo>
                  <a:lnTo>
                    <a:pt x="72" y="2"/>
                  </a:lnTo>
                  <a:lnTo>
                    <a:pt x="78" y="2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8" y="2"/>
                  </a:lnTo>
                  <a:lnTo>
                    <a:pt x="114" y="2"/>
                  </a:lnTo>
                  <a:lnTo>
                    <a:pt x="118" y="2"/>
                  </a:lnTo>
                  <a:lnTo>
                    <a:pt x="122" y="4"/>
                  </a:lnTo>
                  <a:lnTo>
                    <a:pt x="126" y="4"/>
                  </a:lnTo>
                  <a:lnTo>
                    <a:pt x="130" y="4"/>
                  </a:lnTo>
                  <a:lnTo>
                    <a:pt x="134" y="6"/>
                  </a:lnTo>
                  <a:lnTo>
                    <a:pt x="136" y="6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6" y="10"/>
                  </a:lnTo>
                  <a:lnTo>
                    <a:pt x="148" y="10"/>
                  </a:lnTo>
                  <a:lnTo>
                    <a:pt x="150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6" y="14"/>
                  </a:lnTo>
                  <a:lnTo>
                    <a:pt x="158" y="14"/>
                  </a:lnTo>
                  <a:lnTo>
                    <a:pt x="160" y="14"/>
                  </a:lnTo>
                  <a:lnTo>
                    <a:pt x="160" y="16"/>
                  </a:lnTo>
                  <a:lnTo>
                    <a:pt x="162" y="16"/>
                  </a:lnTo>
                  <a:lnTo>
                    <a:pt x="164" y="18"/>
                  </a:lnTo>
                  <a:lnTo>
                    <a:pt x="166" y="20"/>
                  </a:lnTo>
                  <a:lnTo>
                    <a:pt x="166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6" y="22"/>
                  </a:lnTo>
                  <a:lnTo>
                    <a:pt x="164" y="26"/>
                  </a:lnTo>
                  <a:lnTo>
                    <a:pt x="162" y="28"/>
                  </a:lnTo>
                  <a:lnTo>
                    <a:pt x="160" y="30"/>
                  </a:lnTo>
                  <a:lnTo>
                    <a:pt x="158" y="34"/>
                  </a:lnTo>
                  <a:lnTo>
                    <a:pt x="154" y="38"/>
                  </a:lnTo>
                  <a:lnTo>
                    <a:pt x="152" y="40"/>
                  </a:lnTo>
                  <a:lnTo>
                    <a:pt x="150" y="40"/>
                  </a:lnTo>
                  <a:lnTo>
                    <a:pt x="148" y="42"/>
                  </a:lnTo>
                  <a:lnTo>
                    <a:pt x="146" y="44"/>
                  </a:lnTo>
                  <a:lnTo>
                    <a:pt x="144" y="46"/>
                  </a:lnTo>
                  <a:lnTo>
                    <a:pt x="142" y="48"/>
                  </a:lnTo>
                  <a:lnTo>
                    <a:pt x="140" y="50"/>
                  </a:lnTo>
                  <a:lnTo>
                    <a:pt x="138" y="52"/>
                  </a:lnTo>
                  <a:lnTo>
                    <a:pt x="136" y="54"/>
                  </a:lnTo>
                  <a:lnTo>
                    <a:pt x="132" y="56"/>
                  </a:lnTo>
                  <a:lnTo>
                    <a:pt x="130" y="58"/>
                  </a:lnTo>
                  <a:lnTo>
                    <a:pt x="126" y="60"/>
                  </a:lnTo>
                  <a:lnTo>
                    <a:pt x="124" y="62"/>
                  </a:lnTo>
                  <a:lnTo>
                    <a:pt x="120" y="64"/>
                  </a:lnTo>
                  <a:lnTo>
                    <a:pt x="118" y="66"/>
                  </a:lnTo>
                  <a:lnTo>
                    <a:pt x="114" y="68"/>
                  </a:lnTo>
                  <a:lnTo>
                    <a:pt x="106" y="70"/>
                  </a:lnTo>
                  <a:lnTo>
                    <a:pt x="100" y="74"/>
                  </a:lnTo>
                  <a:lnTo>
                    <a:pt x="92" y="76"/>
                  </a:lnTo>
                  <a:lnTo>
                    <a:pt x="86" y="78"/>
                  </a:lnTo>
                  <a:lnTo>
                    <a:pt x="80" y="80"/>
                  </a:lnTo>
                  <a:lnTo>
                    <a:pt x="74" y="80"/>
                  </a:lnTo>
                  <a:lnTo>
                    <a:pt x="68" y="80"/>
                  </a:lnTo>
                  <a:lnTo>
                    <a:pt x="62" y="80"/>
                  </a:lnTo>
                  <a:lnTo>
                    <a:pt x="58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2" y="78"/>
                  </a:lnTo>
                  <a:lnTo>
                    <a:pt x="38" y="76"/>
                  </a:lnTo>
                  <a:lnTo>
                    <a:pt x="34" y="76"/>
                  </a:lnTo>
                  <a:lnTo>
                    <a:pt x="30" y="74"/>
                  </a:lnTo>
                  <a:lnTo>
                    <a:pt x="28" y="72"/>
                  </a:lnTo>
                  <a:lnTo>
                    <a:pt x="24" y="70"/>
                  </a:lnTo>
                  <a:lnTo>
                    <a:pt x="20" y="68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2" y="62"/>
                  </a:lnTo>
                  <a:lnTo>
                    <a:pt x="10" y="60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3" name="Freeform 401"/>
            <p:cNvSpPr>
              <a:spLocks/>
            </p:cNvSpPr>
            <p:nvPr/>
          </p:nvSpPr>
          <p:spPr bwMode="auto">
            <a:xfrm>
              <a:off x="5334000" y="1060450"/>
              <a:ext cx="142875" cy="107950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2" y="56"/>
                </a:cxn>
                <a:cxn ang="0">
                  <a:pos x="2" y="52"/>
                </a:cxn>
                <a:cxn ang="0">
                  <a:pos x="4" y="46"/>
                </a:cxn>
                <a:cxn ang="0">
                  <a:pos x="6" y="40"/>
                </a:cxn>
                <a:cxn ang="0">
                  <a:pos x="8" y="34"/>
                </a:cxn>
                <a:cxn ang="0">
                  <a:pos x="10" y="28"/>
                </a:cxn>
                <a:cxn ang="0">
                  <a:pos x="14" y="22"/>
                </a:cxn>
                <a:cxn ang="0">
                  <a:pos x="18" y="16"/>
                </a:cxn>
                <a:cxn ang="0">
                  <a:pos x="22" y="10"/>
                </a:cxn>
                <a:cxn ang="0">
                  <a:pos x="26" y="6"/>
                </a:cxn>
                <a:cxn ang="0">
                  <a:pos x="32" y="4"/>
                </a:cxn>
                <a:cxn ang="0">
                  <a:pos x="38" y="2"/>
                </a:cxn>
                <a:cxn ang="0">
                  <a:pos x="44" y="0"/>
                </a:cxn>
                <a:cxn ang="0">
                  <a:pos x="54" y="2"/>
                </a:cxn>
                <a:cxn ang="0">
                  <a:pos x="62" y="4"/>
                </a:cxn>
                <a:cxn ang="0">
                  <a:pos x="70" y="6"/>
                </a:cxn>
                <a:cxn ang="0">
                  <a:pos x="76" y="10"/>
                </a:cxn>
                <a:cxn ang="0">
                  <a:pos x="82" y="14"/>
                </a:cxn>
                <a:cxn ang="0">
                  <a:pos x="86" y="18"/>
                </a:cxn>
                <a:cxn ang="0">
                  <a:pos x="88" y="22"/>
                </a:cxn>
                <a:cxn ang="0">
                  <a:pos x="90" y="26"/>
                </a:cxn>
                <a:cxn ang="0">
                  <a:pos x="90" y="30"/>
                </a:cxn>
                <a:cxn ang="0">
                  <a:pos x="90" y="34"/>
                </a:cxn>
                <a:cxn ang="0">
                  <a:pos x="90" y="36"/>
                </a:cxn>
                <a:cxn ang="0">
                  <a:pos x="88" y="38"/>
                </a:cxn>
                <a:cxn ang="0">
                  <a:pos x="84" y="40"/>
                </a:cxn>
                <a:cxn ang="0">
                  <a:pos x="80" y="40"/>
                </a:cxn>
                <a:cxn ang="0">
                  <a:pos x="76" y="38"/>
                </a:cxn>
                <a:cxn ang="0">
                  <a:pos x="70" y="36"/>
                </a:cxn>
                <a:cxn ang="0">
                  <a:pos x="64" y="32"/>
                </a:cxn>
                <a:cxn ang="0">
                  <a:pos x="60" y="28"/>
                </a:cxn>
                <a:cxn ang="0">
                  <a:pos x="54" y="26"/>
                </a:cxn>
                <a:cxn ang="0">
                  <a:pos x="52" y="24"/>
                </a:cxn>
                <a:cxn ang="0">
                  <a:pos x="48" y="22"/>
                </a:cxn>
                <a:cxn ang="0">
                  <a:pos x="44" y="22"/>
                </a:cxn>
                <a:cxn ang="0">
                  <a:pos x="42" y="22"/>
                </a:cxn>
                <a:cxn ang="0">
                  <a:pos x="38" y="22"/>
                </a:cxn>
                <a:cxn ang="0">
                  <a:pos x="34" y="22"/>
                </a:cxn>
                <a:cxn ang="0">
                  <a:pos x="30" y="24"/>
                </a:cxn>
                <a:cxn ang="0">
                  <a:pos x="28" y="26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16" y="36"/>
                </a:cxn>
                <a:cxn ang="0">
                  <a:pos x="10" y="46"/>
                </a:cxn>
                <a:cxn ang="0">
                  <a:pos x="6" y="56"/>
                </a:cxn>
                <a:cxn ang="0">
                  <a:pos x="2" y="64"/>
                </a:cxn>
                <a:cxn ang="0">
                  <a:pos x="0" y="66"/>
                </a:cxn>
                <a:cxn ang="0">
                  <a:pos x="0" y="68"/>
                </a:cxn>
              </a:cxnLst>
              <a:rect l="0" t="0" r="r" b="b"/>
              <a:pathLst>
                <a:path w="90" h="68">
                  <a:moveTo>
                    <a:pt x="0" y="68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6" y="40"/>
                  </a:lnTo>
                  <a:lnTo>
                    <a:pt x="6" y="36"/>
                  </a:lnTo>
                  <a:lnTo>
                    <a:pt x="8" y="34"/>
                  </a:lnTo>
                  <a:lnTo>
                    <a:pt x="10" y="30"/>
                  </a:lnTo>
                  <a:lnTo>
                    <a:pt x="10" y="28"/>
                  </a:lnTo>
                  <a:lnTo>
                    <a:pt x="12" y="24"/>
                  </a:lnTo>
                  <a:lnTo>
                    <a:pt x="14" y="22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8" y="2"/>
                  </a:lnTo>
                  <a:lnTo>
                    <a:pt x="62" y="4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4" y="8"/>
                  </a:lnTo>
                  <a:lnTo>
                    <a:pt x="76" y="10"/>
                  </a:lnTo>
                  <a:lnTo>
                    <a:pt x="80" y="12"/>
                  </a:lnTo>
                  <a:lnTo>
                    <a:pt x="82" y="14"/>
                  </a:lnTo>
                  <a:lnTo>
                    <a:pt x="84" y="16"/>
                  </a:lnTo>
                  <a:lnTo>
                    <a:pt x="86" y="18"/>
                  </a:lnTo>
                  <a:lnTo>
                    <a:pt x="88" y="20"/>
                  </a:lnTo>
                  <a:lnTo>
                    <a:pt x="88" y="22"/>
                  </a:lnTo>
                  <a:lnTo>
                    <a:pt x="90" y="24"/>
                  </a:lnTo>
                  <a:lnTo>
                    <a:pt x="90" y="26"/>
                  </a:lnTo>
                  <a:lnTo>
                    <a:pt x="90" y="28"/>
                  </a:lnTo>
                  <a:lnTo>
                    <a:pt x="90" y="30"/>
                  </a:lnTo>
                  <a:lnTo>
                    <a:pt x="90" y="32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6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6" y="38"/>
                  </a:lnTo>
                  <a:lnTo>
                    <a:pt x="84" y="40"/>
                  </a:lnTo>
                  <a:lnTo>
                    <a:pt x="82" y="40"/>
                  </a:lnTo>
                  <a:lnTo>
                    <a:pt x="80" y="40"/>
                  </a:lnTo>
                  <a:lnTo>
                    <a:pt x="78" y="38"/>
                  </a:lnTo>
                  <a:lnTo>
                    <a:pt x="76" y="38"/>
                  </a:lnTo>
                  <a:lnTo>
                    <a:pt x="74" y="38"/>
                  </a:lnTo>
                  <a:lnTo>
                    <a:pt x="70" y="36"/>
                  </a:lnTo>
                  <a:lnTo>
                    <a:pt x="68" y="34"/>
                  </a:lnTo>
                  <a:lnTo>
                    <a:pt x="64" y="32"/>
                  </a:lnTo>
                  <a:lnTo>
                    <a:pt x="62" y="30"/>
                  </a:lnTo>
                  <a:lnTo>
                    <a:pt x="60" y="28"/>
                  </a:lnTo>
                  <a:lnTo>
                    <a:pt x="56" y="26"/>
                  </a:lnTo>
                  <a:lnTo>
                    <a:pt x="54" y="26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4"/>
                  </a:lnTo>
                  <a:lnTo>
                    <a:pt x="48" y="22"/>
                  </a:lnTo>
                  <a:lnTo>
                    <a:pt x="46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2" y="22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28" y="26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46"/>
                  </a:lnTo>
                  <a:lnTo>
                    <a:pt x="8" y="52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E275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4" name="Freeform 402"/>
            <p:cNvSpPr>
              <a:spLocks/>
            </p:cNvSpPr>
            <p:nvPr/>
          </p:nvSpPr>
          <p:spPr bwMode="auto">
            <a:xfrm>
              <a:off x="5343525" y="1244600"/>
              <a:ext cx="234950" cy="104775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0" y="66"/>
                </a:cxn>
                <a:cxn ang="0">
                  <a:pos x="2" y="62"/>
                </a:cxn>
                <a:cxn ang="0">
                  <a:pos x="2" y="60"/>
                </a:cxn>
                <a:cxn ang="0">
                  <a:pos x="4" y="58"/>
                </a:cxn>
                <a:cxn ang="0">
                  <a:pos x="4" y="54"/>
                </a:cxn>
                <a:cxn ang="0">
                  <a:pos x="6" y="52"/>
                </a:cxn>
                <a:cxn ang="0">
                  <a:pos x="8" y="48"/>
                </a:cxn>
                <a:cxn ang="0">
                  <a:pos x="10" y="44"/>
                </a:cxn>
                <a:cxn ang="0">
                  <a:pos x="14" y="42"/>
                </a:cxn>
                <a:cxn ang="0">
                  <a:pos x="16" y="38"/>
                </a:cxn>
                <a:cxn ang="0">
                  <a:pos x="20" y="34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4" y="18"/>
                </a:cxn>
                <a:cxn ang="0">
                  <a:pos x="40" y="16"/>
                </a:cxn>
                <a:cxn ang="0">
                  <a:pos x="44" y="12"/>
                </a:cxn>
                <a:cxn ang="0">
                  <a:pos x="50" y="10"/>
                </a:cxn>
                <a:cxn ang="0">
                  <a:pos x="56" y="6"/>
                </a:cxn>
                <a:cxn ang="0">
                  <a:pos x="62" y="4"/>
                </a:cxn>
                <a:cxn ang="0">
                  <a:pos x="70" y="2"/>
                </a:cxn>
                <a:cxn ang="0">
                  <a:pos x="76" y="2"/>
                </a:cxn>
                <a:cxn ang="0">
                  <a:pos x="84" y="0"/>
                </a:cxn>
                <a:cxn ang="0">
                  <a:pos x="92" y="0"/>
                </a:cxn>
                <a:cxn ang="0">
                  <a:pos x="100" y="0"/>
                </a:cxn>
                <a:cxn ang="0">
                  <a:pos x="108" y="2"/>
                </a:cxn>
                <a:cxn ang="0">
                  <a:pos x="118" y="4"/>
                </a:cxn>
                <a:cxn ang="0">
                  <a:pos x="128" y="6"/>
                </a:cxn>
                <a:cxn ang="0">
                  <a:pos x="138" y="8"/>
                </a:cxn>
                <a:cxn ang="0">
                  <a:pos x="148" y="12"/>
                </a:cxn>
                <a:cxn ang="0">
                  <a:pos x="148" y="26"/>
                </a:cxn>
                <a:cxn ang="0">
                  <a:pos x="148" y="26"/>
                </a:cxn>
                <a:cxn ang="0">
                  <a:pos x="144" y="24"/>
                </a:cxn>
                <a:cxn ang="0">
                  <a:pos x="142" y="24"/>
                </a:cxn>
                <a:cxn ang="0">
                  <a:pos x="140" y="24"/>
                </a:cxn>
                <a:cxn ang="0">
                  <a:pos x="136" y="22"/>
                </a:cxn>
                <a:cxn ang="0">
                  <a:pos x="132" y="20"/>
                </a:cxn>
                <a:cxn ang="0">
                  <a:pos x="130" y="20"/>
                </a:cxn>
                <a:cxn ang="0">
                  <a:pos x="124" y="18"/>
                </a:cxn>
                <a:cxn ang="0">
                  <a:pos x="120" y="18"/>
                </a:cxn>
                <a:cxn ang="0">
                  <a:pos x="116" y="16"/>
                </a:cxn>
                <a:cxn ang="0">
                  <a:pos x="110" y="16"/>
                </a:cxn>
                <a:cxn ang="0">
                  <a:pos x="106" y="16"/>
                </a:cxn>
                <a:cxn ang="0">
                  <a:pos x="100" y="14"/>
                </a:cxn>
                <a:cxn ang="0">
                  <a:pos x="94" y="14"/>
                </a:cxn>
                <a:cxn ang="0">
                  <a:pos x="88" y="14"/>
                </a:cxn>
                <a:cxn ang="0">
                  <a:pos x="82" y="14"/>
                </a:cxn>
                <a:cxn ang="0">
                  <a:pos x="76" y="16"/>
                </a:cxn>
                <a:cxn ang="0">
                  <a:pos x="70" y="16"/>
                </a:cxn>
                <a:cxn ang="0">
                  <a:pos x="64" y="18"/>
                </a:cxn>
                <a:cxn ang="0">
                  <a:pos x="58" y="20"/>
                </a:cxn>
                <a:cxn ang="0">
                  <a:pos x="52" y="22"/>
                </a:cxn>
                <a:cxn ang="0">
                  <a:pos x="46" y="24"/>
                </a:cxn>
                <a:cxn ang="0">
                  <a:pos x="38" y="28"/>
                </a:cxn>
                <a:cxn ang="0">
                  <a:pos x="32" y="30"/>
                </a:cxn>
                <a:cxn ang="0">
                  <a:pos x="26" y="36"/>
                </a:cxn>
                <a:cxn ang="0">
                  <a:pos x="22" y="40"/>
                </a:cxn>
                <a:cxn ang="0">
                  <a:pos x="16" y="46"/>
                </a:cxn>
                <a:cxn ang="0">
                  <a:pos x="10" y="52"/>
                </a:cxn>
                <a:cxn ang="0">
                  <a:pos x="4" y="60"/>
                </a:cxn>
                <a:cxn ang="0">
                  <a:pos x="0" y="66"/>
                </a:cxn>
                <a:cxn ang="0">
                  <a:pos x="0" y="66"/>
                </a:cxn>
              </a:cxnLst>
              <a:rect l="0" t="0" r="r" b="b"/>
              <a:pathLst>
                <a:path w="148" h="66">
                  <a:moveTo>
                    <a:pt x="0" y="66"/>
                  </a:moveTo>
                  <a:lnTo>
                    <a:pt x="0" y="66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4" y="58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48"/>
                  </a:lnTo>
                  <a:lnTo>
                    <a:pt x="10" y="44"/>
                  </a:lnTo>
                  <a:lnTo>
                    <a:pt x="14" y="42"/>
                  </a:lnTo>
                  <a:lnTo>
                    <a:pt x="16" y="38"/>
                  </a:lnTo>
                  <a:lnTo>
                    <a:pt x="20" y="34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4" y="18"/>
                  </a:lnTo>
                  <a:lnTo>
                    <a:pt x="40" y="16"/>
                  </a:lnTo>
                  <a:lnTo>
                    <a:pt x="44" y="12"/>
                  </a:lnTo>
                  <a:lnTo>
                    <a:pt x="50" y="10"/>
                  </a:lnTo>
                  <a:lnTo>
                    <a:pt x="56" y="6"/>
                  </a:lnTo>
                  <a:lnTo>
                    <a:pt x="62" y="4"/>
                  </a:lnTo>
                  <a:lnTo>
                    <a:pt x="70" y="2"/>
                  </a:lnTo>
                  <a:lnTo>
                    <a:pt x="76" y="2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8" y="2"/>
                  </a:lnTo>
                  <a:lnTo>
                    <a:pt x="118" y="4"/>
                  </a:lnTo>
                  <a:lnTo>
                    <a:pt x="128" y="6"/>
                  </a:lnTo>
                  <a:lnTo>
                    <a:pt x="138" y="8"/>
                  </a:lnTo>
                  <a:lnTo>
                    <a:pt x="148" y="12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4" y="24"/>
                  </a:lnTo>
                  <a:lnTo>
                    <a:pt x="142" y="24"/>
                  </a:lnTo>
                  <a:lnTo>
                    <a:pt x="140" y="24"/>
                  </a:lnTo>
                  <a:lnTo>
                    <a:pt x="136" y="22"/>
                  </a:lnTo>
                  <a:lnTo>
                    <a:pt x="132" y="20"/>
                  </a:lnTo>
                  <a:lnTo>
                    <a:pt x="130" y="20"/>
                  </a:lnTo>
                  <a:lnTo>
                    <a:pt x="124" y="18"/>
                  </a:lnTo>
                  <a:lnTo>
                    <a:pt x="120" y="18"/>
                  </a:lnTo>
                  <a:lnTo>
                    <a:pt x="116" y="16"/>
                  </a:lnTo>
                  <a:lnTo>
                    <a:pt x="110" y="16"/>
                  </a:lnTo>
                  <a:lnTo>
                    <a:pt x="106" y="16"/>
                  </a:lnTo>
                  <a:lnTo>
                    <a:pt x="100" y="14"/>
                  </a:lnTo>
                  <a:lnTo>
                    <a:pt x="94" y="14"/>
                  </a:lnTo>
                  <a:lnTo>
                    <a:pt x="88" y="14"/>
                  </a:lnTo>
                  <a:lnTo>
                    <a:pt x="82" y="14"/>
                  </a:lnTo>
                  <a:lnTo>
                    <a:pt x="76" y="16"/>
                  </a:lnTo>
                  <a:lnTo>
                    <a:pt x="70" y="16"/>
                  </a:lnTo>
                  <a:lnTo>
                    <a:pt x="64" y="18"/>
                  </a:lnTo>
                  <a:lnTo>
                    <a:pt x="58" y="20"/>
                  </a:lnTo>
                  <a:lnTo>
                    <a:pt x="52" y="22"/>
                  </a:lnTo>
                  <a:lnTo>
                    <a:pt x="46" y="24"/>
                  </a:lnTo>
                  <a:lnTo>
                    <a:pt x="38" y="28"/>
                  </a:lnTo>
                  <a:lnTo>
                    <a:pt x="32" y="30"/>
                  </a:lnTo>
                  <a:lnTo>
                    <a:pt x="26" y="36"/>
                  </a:lnTo>
                  <a:lnTo>
                    <a:pt x="22" y="40"/>
                  </a:lnTo>
                  <a:lnTo>
                    <a:pt x="16" y="46"/>
                  </a:lnTo>
                  <a:lnTo>
                    <a:pt x="10" y="52"/>
                  </a:lnTo>
                  <a:lnTo>
                    <a:pt x="4" y="60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C253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" name="Freeform 403"/>
            <p:cNvSpPr>
              <a:spLocks/>
            </p:cNvSpPr>
            <p:nvPr/>
          </p:nvSpPr>
          <p:spPr bwMode="auto">
            <a:xfrm>
              <a:off x="5353050" y="1377950"/>
              <a:ext cx="273050" cy="82550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4" y="38"/>
                </a:cxn>
                <a:cxn ang="0">
                  <a:pos x="12" y="32"/>
                </a:cxn>
                <a:cxn ang="0">
                  <a:pos x="22" y="26"/>
                </a:cxn>
                <a:cxn ang="0">
                  <a:pos x="28" y="20"/>
                </a:cxn>
                <a:cxn ang="0">
                  <a:pos x="34" y="16"/>
                </a:cxn>
                <a:cxn ang="0">
                  <a:pos x="42" y="12"/>
                </a:cxn>
                <a:cxn ang="0">
                  <a:pos x="50" y="8"/>
                </a:cxn>
                <a:cxn ang="0">
                  <a:pos x="56" y="6"/>
                </a:cxn>
                <a:cxn ang="0">
                  <a:pos x="64" y="2"/>
                </a:cxn>
                <a:cxn ang="0">
                  <a:pos x="74" y="2"/>
                </a:cxn>
                <a:cxn ang="0">
                  <a:pos x="82" y="0"/>
                </a:cxn>
                <a:cxn ang="0">
                  <a:pos x="90" y="0"/>
                </a:cxn>
                <a:cxn ang="0">
                  <a:pos x="98" y="2"/>
                </a:cxn>
                <a:cxn ang="0">
                  <a:pos x="104" y="4"/>
                </a:cxn>
                <a:cxn ang="0">
                  <a:pos x="116" y="6"/>
                </a:cxn>
                <a:cxn ang="0">
                  <a:pos x="130" y="10"/>
                </a:cxn>
                <a:cxn ang="0">
                  <a:pos x="140" y="14"/>
                </a:cxn>
                <a:cxn ang="0">
                  <a:pos x="152" y="18"/>
                </a:cxn>
                <a:cxn ang="0">
                  <a:pos x="160" y="22"/>
                </a:cxn>
                <a:cxn ang="0">
                  <a:pos x="166" y="24"/>
                </a:cxn>
                <a:cxn ang="0">
                  <a:pos x="170" y="26"/>
                </a:cxn>
                <a:cxn ang="0">
                  <a:pos x="172" y="28"/>
                </a:cxn>
                <a:cxn ang="0">
                  <a:pos x="172" y="30"/>
                </a:cxn>
                <a:cxn ang="0">
                  <a:pos x="172" y="30"/>
                </a:cxn>
                <a:cxn ang="0">
                  <a:pos x="170" y="32"/>
                </a:cxn>
                <a:cxn ang="0">
                  <a:pos x="168" y="34"/>
                </a:cxn>
                <a:cxn ang="0">
                  <a:pos x="164" y="34"/>
                </a:cxn>
                <a:cxn ang="0">
                  <a:pos x="160" y="36"/>
                </a:cxn>
                <a:cxn ang="0">
                  <a:pos x="152" y="38"/>
                </a:cxn>
                <a:cxn ang="0">
                  <a:pos x="140" y="42"/>
                </a:cxn>
                <a:cxn ang="0">
                  <a:pos x="128" y="44"/>
                </a:cxn>
                <a:cxn ang="0">
                  <a:pos x="116" y="46"/>
                </a:cxn>
                <a:cxn ang="0">
                  <a:pos x="104" y="48"/>
                </a:cxn>
                <a:cxn ang="0">
                  <a:pos x="96" y="48"/>
                </a:cxn>
                <a:cxn ang="0">
                  <a:pos x="86" y="50"/>
                </a:cxn>
                <a:cxn ang="0">
                  <a:pos x="74" y="50"/>
                </a:cxn>
                <a:cxn ang="0">
                  <a:pos x="64" y="52"/>
                </a:cxn>
                <a:cxn ang="0">
                  <a:pos x="54" y="52"/>
                </a:cxn>
                <a:cxn ang="0">
                  <a:pos x="46" y="52"/>
                </a:cxn>
                <a:cxn ang="0">
                  <a:pos x="38" y="52"/>
                </a:cxn>
                <a:cxn ang="0">
                  <a:pos x="32" y="52"/>
                </a:cxn>
                <a:cxn ang="0">
                  <a:pos x="30" y="52"/>
                </a:cxn>
                <a:cxn ang="0">
                  <a:pos x="26" y="50"/>
                </a:cxn>
                <a:cxn ang="0">
                  <a:pos x="16" y="48"/>
                </a:cxn>
                <a:cxn ang="0">
                  <a:pos x="6" y="44"/>
                </a:cxn>
                <a:cxn ang="0">
                  <a:pos x="0" y="42"/>
                </a:cxn>
                <a:cxn ang="0">
                  <a:pos x="0" y="42"/>
                </a:cxn>
              </a:cxnLst>
              <a:rect l="0" t="0" r="r" b="b"/>
              <a:pathLst>
                <a:path w="172" h="52">
                  <a:moveTo>
                    <a:pt x="0" y="42"/>
                  </a:moveTo>
                  <a:lnTo>
                    <a:pt x="0" y="42"/>
                  </a:lnTo>
                  <a:lnTo>
                    <a:pt x="2" y="40"/>
                  </a:lnTo>
                  <a:lnTo>
                    <a:pt x="4" y="38"/>
                  </a:lnTo>
                  <a:lnTo>
                    <a:pt x="8" y="34"/>
                  </a:lnTo>
                  <a:lnTo>
                    <a:pt x="12" y="32"/>
                  </a:lnTo>
                  <a:lnTo>
                    <a:pt x="18" y="28"/>
                  </a:lnTo>
                  <a:lnTo>
                    <a:pt x="22" y="26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8"/>
                  </a:lnTo>
                  <a:lnTo>
                    <a:pt x="34" y="16"/>
                  </a:lnTo>
                  <a:lnTo>
                    <a:pt x="38" y="14"/>
                  </a:lnTo>
                  <a:lnTo>
                    <a:pt x="42" y="12"/>
                  </a:lnTo>
                  <a:lnTo>
                    <a:pt x="46" y="10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6" y="6"/>
                  </a:lnTo>
                  <a:lnTo>
                    <a:pt x="60" y="4"/>
                  </a:lnTo>
                  <a:lnTo>
                    <a:pt x="64" y="2"/>
                  </a:lnTo>
                  <a:lnTo>
                    <a:pt x="70" y="2"/>
                  </a:lnTo>
                  <a:lnTo>
                    <a:pt x="74" y="2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6" y="6"/>
                  </a:lnTo>
                  <a:lnTo>
                    <a:pt x="122" y="8"/>
                  </a:lnTo>
                  <a:lnTo>
                    <a:pt x="130" y="10"/>
                  </a:lnTo>
                  <a:lnTo>
                    <a:pt x="136" y="12"/>
                  </a:lnTo>
                  <a:lnTo>
                    <a:pt x="140" y="14"/>
                  </a:lnTo>
                  <a:lnTo>
                    <a:pt x="146" y="16"/>
                  </a:lnTo>
                  <a:lnTo>
                    <a:pt x="152" y="18"/>
                  </a:lnTo>
                  <a:lnTo>
                    <a:pt x="156" y="20"/>
                  </a:lnTo>
                  <a:lnTo>
                    <a:pt x="160" y="22"/>
                  </a:lnTo>
                  <a:lnTo>
                    <a:pt x="164" y="22"/>
                  </a:lnTo>
                  <a:lnTo>
                    <a:pt x="166" y="24"/>
                  </a:lnTo>
                  <a:lnTo>
                    <a:pt x="168" y="26"/>
                  </a:lnTo>
                  <a:lnTo>
                    <a:pt x="170" y="26"/>
                  </a:lnTo>
                  <a:lnTo>
                    <a:pt x="170" y="28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30"/>
                  </a:lnTo>
                  <a:lnTo>
                    <a:pt x="172" y="30"/>
                  </a:lnTo>
                  <a:lnTo>
                    <a:pt x="172" y="30"/>
                  </a:lnTo>
                  <a:lnTo>
                    <a:pt x="172" y="32"/>
                  </a:lnTo>
                  <a:lnTo>
                    <a:pt x="170" y="32"/>
                  </a:lnTo>
                  <a:lnTo>
                    <a:pt x="170" y="32"/>
                  </a:lnTo>
                  <a:lnTo>
                    <a:pt x="168" y="34"/>
                  </a:lnTo>
                  <a:lnTo>
                    <a:pt x="166" y="34"/>
                  </a:lnTo>
                  <a:lnTo>
                    <a:pt x="164" y="34"/>
                  </a:lnTo>
                  <a:lnTo>
                    <a:pt x="162" y="36"/>
                  </a:lnTo>
                  <a:lnTo>
                    <a:pt x="160" y="36"/>
                  </a:lnTo>
                  <a:lnTo>
                    <a:pt x="158" y="36"/>
                  </a:lnTo>
                  <a:lnTo>
                    <a:pt x="152" y="38"/>
                  </a:lnTo>
                  <a:lnTo>
                    <a:pt x="146" y="40"/>
                  </a:lnTo>
                  <a:lnTo>
                    <a:pt x="140" y="42"/>
                  </a:lnTo>
                  <a:lnTo>
                    <a:pt x="134" y="42"/>
                  </a:lnTo>
                  <a:lnTo>
                    <a:pt x="128" y="44"/>
                  </a:lnTo>
                  <a:lnTo>
                    <a:pt x="122" y="46"/>
                  </a:lnTo>
                  <a:lnTo>
                    <a:pt x="116" y="46"/>
                  </a:lnTo>
                  <a:lnTo>
                    <a:pt x="110" y="48"/>
                  </a:lnTo>
                  <a:lnTo>
                    <a:pt x="104" y="48"/>
                  </a:lnTo>
                  <a:lnTo>
                    <a:pt x="100" y="48"/>
                  </a:lnTo>
                  <a:lnTo>
                    <a:pt x="96" y="48"/>
                  </a:lnTo>
                  <a:lnTo>
                    <a:pt x="90" y="50"/>
                  </a:lnTo>
                  <a:lnTo>
                    <a:pt x="86" y="50"/>
                  </a:lnTo>
                  <a:lnTo>
                    <a:pt x="80" y="50"/>
                  </a:lnTo>
                  <a:lnTo>
                    <a:pt x="74" y="50"/>
                  </a:lnTo>
                  <a:lnTo>
                    <a:pt x="70" y="50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54" y="52"/>
                  </a:lnTo>
                  <a:lnTo>
                    <a:pt x="50" y="52"/>
                  </a:lnTo>
                  <a:lnTo>
                    <a:pt x="46" y="52"/>
                  </a:lnTo>
                  <a:lnTo>
                    <a:pt x="42" y="52"/>
                  </a:lnTo>
                  <a:lnTo>
                    <a:pt x="38" y="52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26" y="50"/>
                  </a:lnTo>
                  <a:lnTo>
                    <a:pt x="22" y="50"/>
                  </a:lnTo>
                  <a:lnTo>
                    <a:pt x="16" y="48"/>
                  </a:lnTo>
                  <a:lnTo>
                    <a:pt x="12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6" name="Freeform 404"/>
            <p:cNvSpPr>
              <a:spLocks/>
            </p:cNvSpPr>
            <p:nvPr/>
          </p:nvSpPr>
          <p:spPr bwMode="auto">
            <a:xfrm>
              <a:off x="5403850" y="1397000"/>
              <a:ext cx="187325" cy="107950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38" y="4"/>
                </a:cxn>
                <a:cxn ang="0">
                  <a:pos x="30" y="8"/>
                </a:cxn>
                <a:cxn ang="0">
                  <a:pos x="22" y="12"/>
                </a:cxn>
                <a:cxn ang="0">
                  <a:pos x="16" y="16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30"/>
                </a:cxn>
                <a:cxn ang="0">
                  <a:pos x="2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4" y="50"/>
                </a:cxn>
                <a:cxn ang="0">
                  <a:pos x="6" y="54"/>
                </a:cxn>
                <a:cxn ang="0">
                  <a:pos x="10" y="58"/>
                </a:cxn>
                <a:cxn ang="0">
                  <a:pos x="16" y="60"/>
                </a:cxn>
                <a:cxn ang="0">
                  <a:pos x="22" y="64"/>
                </a:cxn>
                <a:cxn ang="0">
                  <a:pos x="28" y="66"/>
                </a:cxn>
                <a:cxn ang="0">
                  <a:pos x="36" y="68"/>
                </a:cxn>
                <a:cxn ang="0">
                  <a:pos x="44" y="68"/>
                </a:cxn>
                <a:cxn ang="0">
                  <a:pos x="52" y="68"/>
                </a:cxn>
                <a:cxn ang="0">
                  <a:pos x="60" y="68"/>
                </a:cxn>
                <a:cxn ang="0">
                  <a:pos x="70" y="66"/>
                </a:cxn>
                <a:cxn ang="0">
                  <a:pos x="78" y="64"/>
                </a:cxn>
                <a:cxn ang="0">
                  <a:pos x="86" y="60"/>
                </a:cxn>
                <a:cxn ang="0">
                  <a:pos x="94" y="58"/>
                </a:cxn>
                <a:cxn ang="0">
                  <a:pos x="100" y="54"/>
                </a:cxn>
                <a:cxn ang="0">
                  <a:pos x="106" y="50"/>
                </a:cxn>
                <a:cxn ang="0">
                  <a:pos x="110" y="44"/>
                </a:cxn>
                <a:cxn ang="0">
                  <a:pos x="114" y="40"/>
                </a:cxn>
                <a:cxn ang="0">
                  <a:pos x="116" y="34"/>
                </a:cxn>
                <a:cxn ang="0">
                  <a:pos x="118" y="30"/>
                </a:cxn>
                <a:cxn ang="0">
                  <a:pos x="118" y="24"/>
                </a:cxn>
                <a:cxn ang="0">
                  <a:pos x="116" y="20"/>
                </a:cxn>
                <a:cxn ang="0">
                  <a:pos x="114" y="16"/>
                </a:cxn>
                <a:cxn ang="0">
                  <a:pos x="110" y="12"/>
                </a:cxn>
                <a:cxn ang="0">
                  <a:pos x="104" y="8"/>
                </a:cxn>
                <a:cxn ang="0">
                  <a:pos x="100" y="4"/>
                </a:cxn>
                <a:cxn ang="0">
                  <a:pos x="92" y="2"/>
                </a:cxn>
                <a:cxn ang="0">
                  <a:pos x="86" y="0"/>
                </a:cxn>
                <a:cxn ang="0">
                  <a:pos x="78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52" y="0"/>
                </a:cxn>
              </a:cxnLst>
              <a:rect l="0" t="0" r="r" b="b"/>
              <a:pathLst>
                <a:path w="118" h="68">
                  <a:moveTo>
                    <a:pt x="52" y="0"/>
                  </a:moveTo>
                  <a:lnTo>
                    <a:pt x="48" y="2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2" y="58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2" y="64"/>
                  </a:lnTo>
                  <a:lnTo>
                    <a:pt x="24" y="64"/>
                  </a:lnTo>
                  <a:lnTo>
                    <a:pt x="26" y="66"/>
                  </a:lnTo>
                  <a:lnTo>
                    <a:pt x="28" y="66"/>
                  </a:lnTo>
                  <a:lnTo>
                    <a:pt x="30" y="66"/>
                  </a:lnTo>
                  <a:lnTo>
                    <a:pt x="32" y="66"/>
                  </a:lnTo>
                  <a:lnTo>
                    <a:pt x="36" y="68"/>
                  </a:lnTo>
                  <a:lnTo>
                    <a:pt x="38" y="68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6" y="68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4" y="68"/>
                  </a:lnTo>
                  <a:lnTo>
                    <a:pt x="58" y="68"/>
                  </a:lnTo>
                  <a:lnTo>
                    <a:pt x="60" y="68"/>
                  </a:lnTo>
                  <a:lnTo>
                    <a:pt x="64" y="66"/>
                  </a:lnTo>
                  <a:lnTo>
                    <a:pt x="66" y="66"/>
                  </a:lnTo>
                  <a:lnTo>
                    <a:pt x="70" y="66"/>
                  </a:lnTo>
                  <a:lnTo>
                    <a:pt x="72" y="66"/>
                  </a:lnTo>
                  <a:lnTo>
                    <a:pt x="76" y="64"/>
                  </a:lnTo>
                  <a:lnTo>
                    <a:pt x="78" y="64"/>
                  </a:lnTo>
                  <a:lnTo>
                    <a:pt x="80" y="62"/>
                  </a:lnTo>
                  <a:lnTo>
                    <a:pt x="84" y="62"/>
                  </a:lnTo>
                  <a:lnTo>
                    <a:pt x="86" y="60"/>
                  </a:lnTo>
                  <a:lnTo>
                    <a:pt x="88" y="60"/>
                  </a:lnTo>
                  <a:lnTo>
                    <a:pt x="90" y="58"/>
                  </a:lnTo>
                  <a:lnTo>
                    <a:pt x="94" y="58"/>
                  </a:lnTo>
                  <a:lnTo>
                    <a:pt x="96" y="56"/>
                  </a:lnTo>
                  <a:lnTo>
                    <a:pt x="98" y="54"/>
                  </a:lnTo>
                  <a:lnTo>
                    <a:pt x="100" y="54"/>
                  </a:lnTo>
                  <a:lnTo>
                    <a:pt x="102" y="52"/>
                  </a:lnTo>
                  <a:lnTo>
                    <a:pt x="104" y="50"/>
                  </a:lnTo>
                  <a:lnTo>
                    <a:pt x="106" y="50"/>
                  </a:lnTo>
                  <a:lnTo>
                    <a:pt x="106" y="48"/>
                  </a:lnTo>
                  <a:lnTo>
                    <a:pt x="108" y="46"/>
                  </a:lnTo>
                  <a:lnTo>
                    <a:pt x="110" y="44"/>
                  </a:lnTo>
                  <a:lnTo>
                    <a:pt x="112" y="44"/>
                  </a:lnTo>
                  <a:lnTo>
                    <a:pt x="112" y="42"/>
                  </a:lnTo>
                  <a:lnTo>
                    <a:pt x="114" y="40"/>
                  </a:lnTo>
                  <a:lnTo>
                    <a:pt x="114" y="38"/>
                  </a:lnTo>
                  <a:lnTo>
                    <a:pt x="116" y="36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2"/>
                  </a:lnTo>
                  <a:lnTo>
                    <a:pt x="118" y="30"/>
                  </a:lnTo>
                  <a:lnTo>
                    <a:pt x="118" y="28"/>
                  </a:lnTo>
                  <a:lnTo>
                    <a:pt x="118" y="26"/>
                  </a:lnTo>
                  <a:lnTo>
                    <a:pt x="118" y="24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0"/>
                  </a:lnTo>
                  <a:lnTo>
                    <a:pt x="116" y="18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2" y="14"/>
                  </a:lnTo>
                  <a:lnTo>
                    <a:pt x="110" y="12"/>
                  </a:lnTo>
                  <a:lnTo>
                    <a:pt x="110" y="12"/>
                  </a:lnTo>
                  <a:lnTo>
                    <a:pt x="108" y="10"/>
                  </a:lnTo>
                  <a:lnTo>
                    <a:pt x="106" y="8"/>
                  </a:lnTo>
                  <a:lnTo>
                    <a:pt x="104" y="8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0" y="4"/>
                  </a:lnTo>
                  <a:lnTo>
                    <a:pt x="98" y="4"/>
                  </a:lnTo>
                  <a:lnTo>
                    <a:pt x="94" y="2"/>
                  </a:lnTo>
                  <a:lnTo>
                    <a:pt x="92" y="2"/>
                  </a:lnTo>
                  <a:lnTo>
                    <a:pt x="90" y="2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7" name="Freeform 405"/>
            <p:cNvSpPr>
              <a:spLocks/>
            </p:cNvSpPr>
            <p:nvPr/>
          </p:nvSpPr>
          <p:spPr bwMode="auto">
            <a:xfrm>
              <a:off x="5407025" y="1397000"/>
              <a:ext cx="180975" cy="10477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36" y="4"/>
                </a:cxn>
                <a:cxn ang="0">
                  <a:pos x="30" y="8"/>
                </a:cxn>
                <a:cxn ang="0">
                  <a:pos x="22" y="12"/>
                </a:cxn>
                <a:cxn ang="0">
                  <a:pos x="16" y="16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8"/>
                </a:cxn>
                <a:cxn ang="0">
                  <a:pos x="2" y="34"/>
                </a:cxn>
                <a:cxn ang="0">
                  <a:pos x="0" y="38"/>
                </a:cxn>
                <a:cxn ang="0">
                  <a:pos x="2" y="44"/>
                </a:cxn>
                <a:cxn ang="0">
                  <a:pos x="4" y="48"/>
                </a:cxn>
                <a:cxn ang="0">
                  <a:pos x="6" y="52"/>
                </a:cxn>
                <a:cxn ang="0">
                  <a:pos x="10" y="56"/>
                </a:cxn>
                <a:cxn ang="0">
                  <a:pos x="14" y="60"/>
                </a:cxn>
                <a:cxn ang="0">
                  <a:pos x="20" y="62"/>
                </a:cxn>
                <a:cxn ang="0">
                  <a:pos x="28" y="64"/>
                </a:cxn>
                <a:cxn ang="0">
                  <a:pos x="34" y="66"/>
                </a:cxn>
                <a:cxn ang="0">
                  <a:pos x="42" y="66"/>
                </a:cxn>
                <a:cxn ang="0">
                  <a:pos x="50" y="66"/>
                </a:cxn>
                <a:cxn ang="0">
                  <a:pos x="58" y="66"/>
                </a:cxn>
                <a:cxn ang="0">
                  <a:pos x="68" y="64"/>
                </a:cxn>
                <a:cxn ang="0">
                  <a:pos x="76" y="62"/>
                </a:cxn>
                <a:cxn ang="0">
                  <a:pos x="84" y="60"/>
                </a:cxn>
                <a:cxn ang="0">
                  <a:pos x="90" y="56"/>
                </a:cxn>
                <a:cxn ang="0">
                  <a:pos x="96" y="52"/>
                </a:cxn>
                <a:cxn ang="0">
                  <a:pos x="102" y="48"/>
                </a:cxn>
                <a:cxn ang="0">
                  <a:pos x="106" y="44"/>
                </a:cxn>
                <a:cxn ang="0">
                  <a:pos x="110" y="40"/>
                </a:cxn>
                <a:cxn ang="0">
                  <a:pos x="112" y="34"/>
                </a:cxn>
                <a:cxn ang="0">
                  <a:pos x="114" y="30"/>
                </a:cxn>
                <a:cxn ang="0">
                  <a:pos x="114" y="24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6" y="12"/>
                </a:cxn>
                <a:cxn ang="0">
                  <a:pos x="102" y="8"/>
                </a:cxn>
                <a:cxn ang="0">
                  <a:pos x="96" y="6"/>
                </a:cxn>
                <a:cxn ang="0">
                  <a:pos x="90" y="2"/>
                </a:cxn>
                <a:cxn ang="0">
                  <a:pos x="84" y="2"/>
                </a:cxn>
                <a:cxn ang="0">
                  <a:pos x="76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0" y="2"/>
                </a:cxn>
              </a:cxnLst>
              <a:rect l="0" t="0" r="r" b="b"/>
              <a:pathLst>
                <a:path w="114" h="66">
                  <a:moveTo>
                    <a:pt x="50" y="2"/>
                  </a:moveTo>
                  <a:lnTo>
                    <a:pt x="48" y="2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6" y="52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12" y="58"/>
                  </a:lnTo>
                  <a:lnTo>
                    <a:pt x="14" y="58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6"/>
                  </a:lnTo>
                  <a:lnTo>
                    <a:pt x="34" y="66"/>
                  </a:lnTo>
                  <a:lnTo>
                    <a:pt x="36" y="66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4" y="66"/>
                  </a:lnTo>
                  <a:lnTo>
                    <a:pt x="48" y="66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6" y="66"/>
                  </a:lnTo>
                  <a:lnTo>
                    <a:pt x="58" y="66"/>
                  </a:lnTo>
                  <a:lnTo>
                    <a:pt x="62" y="66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70" y="64"/>
                  </a:lnTo>
                  <a:lnTo>
                    <a:pt x="72" y="62"/>
                  </a:lnTo>
                  <a:lnTo>
                    <a:pt x="76" y="62"/>
                  </a:lnTo>
                  <a:lnTo>
                    <a:pt x="78" y="62"/>
                  </a:lnTo>
                  <a:lnTo>
                    <a:pt x="80" y="60"/>
                  </a:lnTo>
                  <a:lnTo>
                    <a:pt x="84" y="60"/>
                  </a:lnTo>
                  <a:lnTo>
                    <a:pt x="86" y="58"/>
                  </a:lnTo>
                  <a:lnTo>
                    <a:pt x="88" y="58"/>
                  </a:lnTo>
                  <a:lnTo>
                    <a:pt x="90" y="56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6" y="52"/>
                  </a:lnTo>
                  <a:lnTo>
                    <a:pt x="98" y="52"/>
                  </a:lnTo>
                  <a:lnTo>
                    <a:pt x="100" y="50"/>
                  </a:lnTo>
                  <a:lnTo>
                    <a:pt x="102" y="48"/>
                  </a:lnTo>
                  <a:lnTo>
                    <a:pt x="104" y="46"/>
                  </a:lnTo>
                  <a:lnTo>
                    <a:pt x="106" y="46"/>
                  </a:lnTo>
                  <a:lnTo>
                    <a:pt x="106" y="44"/>
                  </a:lnTo>
                  <a:lnTo>
                    <a:pt x="108" y="42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2" y="34"/>
                  </a:lnTo>
                  <a:lnTo>
                    <a:pt x="114" y="32"/>
                  </a:lnTo>
                  <a:lnTo>
                    <a:pt x="114" y="32"/>
                  </a:lnTo>
                  <a:lnTo>
                    <a:pt x="114" y="30"/>
                  </a:lnTo>
                  <a:lnTo>
                    <a:pt x="114" y="28"/>
                  </a:lnTo>
                  <a:lnTo>
                    <a:pt x="114" y="26"/>
                  </a:lnTo>
                  <a:lnTo>
                    <a:pt x="114" y="24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2" y="20"/>
                  </a:lnTo>
                  <a:lnTo>
                    <a:pt x="112" y="18"/>
                  </a:lnTo>
                  <a:lnTo>
                    <a:pt x="112" y="16"/>
                  </a:lnTo>
                  <a:lnTo>
                    <a:pt x="110" y="16"/>
                  </a:lnTo>
                  <a:lnTo>
                    <a:pt x="108" y="14"/>
                  </a:lnTo>
                  <a:lnTo>
                    <a:pt x="108" y="12"/>
                  </a:lnTo>
                  <a:lnTo>
                    <a:pt x="106" y="12"/>
                  </a:lnTo>
                  <a:lnTo>
                    <a:pt x="106" y="10"/>
                  </a:lnTo>
                  <a:lnTo>
                    <a:pt x="104" y="8"/>
                  </a:lnTo>
                  <a:lnTo>
                    <a:pt x="102" y="8"/>
                  </a:lnTo>
                  <a:lnTo>
                    <a:pt x="100" y="6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4" y="4"/>
                  </a:lnTo>
                  <a:lnTo>
                    <a:pt x="92" y="4"/>
                  </a:lnTo>
                  <a:lnTo>
                    <a:pt x="90" y="2"/>
                  </a:lnTo>
                  <a:lnTo>
                    <a:pt x="88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rgbClr val="FCEE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8" name="Freeform 406"/>
            <p:cNvSpPr>
              <a:spLocks/>
            </p:cNvSpPr>
            <p:nvPr/>
          </p:nvSpPr>
          <p:spPr bwMode="auto">
            <a:xfrm>
              <a:off x="5410200" y="1397000"/>
              <a:ext cx="174625" cy="1016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36" y="6"/>
                </a:cxn>
                <a:cxn ang="0">
                  <a:pos x="28" y="8"/>
                </a:cxn>
                <a:cxn ang="0">
                  <a:pos x="22" y="12"/>
                </a:cxn>
                <a:cxn ang="0">
                  <a:pos x="16" y="14"/>
                </a:cxn>
                <a:cxn ang="0">
                  <a:pos x="12" y="20"/>
                </a:cxn>
                <a:cxn ang="0">
                  <a:pos x="6" y="24"/>
                </a:cxn>
                <a:cxn ang="0">
                  <a:pos x="4" y="28"/>
                </a:cxn>
                <a:cxn ang="0">
                  <a:pos x="2" y="32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2" y="46"/>
                </a:cxn>
                <a:cxn ang="0">
                  <a:pos x="6" y="50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0" y="60"/>
                </a:cxn>
                <a:cxn ang="0">
                  <a:pos x="26" y="62"/>
                </a:cxn>
                <a:cxn ang="0">
                  <a:pos x="34" y="64"/>
                </a:cxn>
                <a:cxn ang="0">
                  <a:pos x="40" y="64"/>
                </a:cxn>
                <a:cxn ang="0">
                  <a:pos x="48" y="64"/>
                </a:cxn>
                <a:cxn ang="0">
                  <a:pos x="56" y="64"/>
                </a:cxn>
                <a:cxn ang="0">
                  <a:pos x="66" y="62"/>
                </a:cxn>
                <a:cxn ang="0">
                  <a:pos x="74" y="60"/>
                </a:cxn>
                <a:cxn ang="0">
                  <a:pos x="80" y="58"/>
                </a:cxn>
                <a:cxn ang="0">
                  <a:pos x="88" y="54"/>
                </a:cxn>
                <a:cxn ang="0">
                  <a:pos x="94" y="52"/>
                </a:cxn>
                <a:cxn ang="0">
                  <a:pos x="98" y="48"/>
                </a:cxn>
                <a:cxn ang="0">
                  <a:pos x="104" y="44"/>
                </a:cxn>
                <a:cxn ang="0">
                  <a:pos x="106" y="38"/>
                </a:cxn>
                <a:cxn ang="0">
                  <a:pos x="110" y="34"/>
                </a:cxn>
                <a:cxn ang="0">
                  <a:pos x="110" y="30"/>
                </a:cxn>
                <a:cxn ang="0">
                  <a:pos x="110" y="24"/>
                </a:cxn>
                <a:cxn ang="0">
                  <a:pos x="110" y="20"/>
                </a:cxn>
                <a:cxn ang="0">
                  <a:pos x="106" y="16"/>
                </a:cxn>
                <a:cxn ang="0">
                  <a:pos x="104" y="12"/>
                </a:cxn>
                <a:cxn ang="0">
                  <a:pos x="98" y="8"/>
                </a:cxn>
                <a:cxn ang="0">
                  <a:pos x="94" y="6"/>
                </a:cxn>
                <a:cxn ang="0">
                  <a:pos x="88" y="4"/>
                </a:cxn>
                <a:cxn ang="0">
                  <a:pos x="80" y="2"/>
                </a:cxn>
                <a:cxn ang="0">
                  <a:pos x="74" y="0"/>
                </a:cxn>
                <a:cxn ang="0">
                  <a:pos x="66" y="0"/>
                </a:cxn>
                <a:cxn ang="0">
                  <a:pos x="58" y="0"/>
                </a:cxn>
                <a:cxn ang="0">
                  <a:pos x="50" y="2"/>
                </a:cxn>
              </a:cxnLst>
              <a:rect l="0" t="0" r="r" b="b"/>
              <a:pathLst>
                <a:path w="110" h="64">
                  <a:moveTo>
                    <a:pt x="50" y="2"/>
                  </a:moveTo>
                  <a:lnTo>
                    <a:pt x="46" y="2"/>
                  </a:lnTo>
                  <a:lnTo>
                    <a:pt x="44" y="2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8" y="60"/>
                  </a:lnTo>
                  <a:lnTo>
                    <a:pt x="20" y="60"/>
                  </a:lnTo>
                  <a:lnTo>
                    <a:pt x="22" y="62"/>
                  </a:lnTo>
                  <a:lnTo>
                    <a:pt x="24" y="62"/>
                  </a:lnTo>
                  <a:lnTo>
                    <a:pt x="26" y="62"/>
                  </a:lnTo>
                  <a:lnTo>
                    <a:pt x="28" y="62"/>
                  </a:lnTo>
                  <a:lnTo>
                    <a:pt x="30" y="64"/>
                  </a:lnTo>
                  <a:lnTo>
                    <a:pt x="34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6" y="64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4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2" y="64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0" y="62"/>
                  </a:lnTo>
                  <a:lnTo>
                    <a:pt x="74" y="60"/>
                  </a:lnTo>
                  <a:lnTo>
                    <a:pt x="76" y="60"/>
                  </a:lnTo>
                  <a:lnTo>
                    <a:pt x="78" y="60"/>
                  </a:lnTo>
                  <a:lnTo>
                    <a:pt x="80" y="58"/>
                  </a:lnTo>
                  <a:lnTo>
                    <a:pt x="84" y="58"/>
                  </a:lnTo>
                  <a:lnTo>
                    <a:pt x="86" y="56"/>
                  </a:lnTo>
                  <a:lnTo>
                    <a:pt x="88" y="54"/>
                  </a:lnTo>
                  <a:lnTo>
                    <a:pt x="90" y="54"/>
                  </a:lnTo>
                  <a:lnTo>
                    <a:pt x="92" y="52"/>
                  </a:lnTo>
                  <a:lnTo>
                    <a:pt x="94" y="52"/>
                  </a:lnTo>
                  <a:lnTo>
                    <a:pt x="9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100" y="46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4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0" y="26"/>
                  </a:lnTo>
                  <a:lnTo>
                    <a:pt x="110" y="24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0" y="20"/>
                  </a:lnTo>
                  <a:lnTo>
                    <a:pt x="108" y="18"/>
                  </a:lnTo>
                  <a:lnTo>
                    <a:pt x="108" y="16"/>
                  </a:lnTo>
                  <a:lnTo>
                    <a:pt x="106" y="16"/>
                  </a:lnTo>
                  <a:lnTo>
                    <a:pt x="106" y="14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6" y="6"/>
                  </a:lnTo>
                  <a:lnTo>
                    <a:pt x="94" y="6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88" y="4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rgbClr val="FDEE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9" name="Freeform 407"/>
            <p:cNvSpPr>
              <a:spLocks/>
            </p:cNvSpPr>
            <p:nvPr/>
          </p:nvSpPr>
          <p:spPr bwMode="auto">
            <a:xfrm>
              <a:off x="5413375" y="1397000"/>
              <a:ext cx="171450" cy="10160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34" y="6"/>
                </a:cxn>
                <a:cxn ang="0">
                  <a:pos x="28" y="8"/>
                </a:cxn>
                <a:cxn ang="0">
                  <a:pos x="22" y="12"/>
                </a:cxn>
                <a:cxn ang="0">
                  <a:pos x="16" y="14"/>
                </a:cxn>
                <a:cxn ang="0">
                  <a:pos x="10" y="18"/>
                </a:cxn>
                <a:cxn ang="0">
                  <a:pos x="6" y="22"/>
                </a:cxn>
                <a:cxn ang="0">
                  <a:pos x="4" y="28"/>
                </a:cxn>
                <a:cxn ang="0">
                  <a:pos x="2" y="32"/>
                </a:cxn>
                <a:cxn ang="0">
                  <a:pos x="0" y="36"/>
                </a:cxn>
                <a:cxn ang="0">
                  <a:pos x="2" y="42"/>
                </a:cxn>
                <a:cxn ang="0">
                  <a:pos x="2" y="46"/>
                </a:cxn>
                <a:cxn ang="0">
                  <a:pos x="6" y="50"/>
                </a:cxn>
                <a:cxn ang="0">
                  <a:pos x="10" y="54"/>
                </a:cxn>
                <a:cxn ang="0">
                  <a:pos x="14" y="56"/>
                </a:cxn>
                <a:cxn ang="0">
                  <a:pos x="20" y="58"/>
                </a:cxn>
                <a:cxn ang="0">
                  <a:pos x="26" y="60"/>
                </a:cxn>
                <a:cxn ang="0">
                  <a:pos x="32" y="62"/>
                </a:cxn>
                <a:cxn ang="0">
                  <a:pos x="40" y="64"/>
                </a:cxn>
                <a:cxn ang="0">
                  <a:pos x="46" y="64"/>
                </a:cxn>
                <a:cxn ang="0">
                  <a:pos x="54" y="62"/>
                </a:cxn>
                <a:cxn ang="0">
                  <a:pos x="62" y="62"/>
                </a:cxn>
                <a:cxn ang="0">
                  <a:pos x="70" y="60"/>
                </a:cxn>
                <a:cxn ang="0">
                  <a:pos x="78" y="56"/>
                </a:cxn>
                <a:cxn ang="0">
                  <a:pos x="84" y="54"/>
                </a:cxn>
                <a:cxn ang="0">
                  <a:pos x="90" y="50"/>
                </a:cxn>
                <a:cxn ang="0">
                  <a:pos x="96" y="46"/>
                </a:cxn>
                <a:cxn ang="0">
                  <a:pos x="100" y="42"/>
                </a:cxn>
                <a:cxn ang="0">
                  <a:pos x="104" y="38"/>
                </a:cxn>
                <a:cxn ang="0">
                  <a:pos x="106" y="34"/>
                </a:cxn>
                <a:cxn ang="0">
                  <a:pos x="108" y="28"/>
                </a:cxn>
                <a:cxn ang="0">
                  <a:pos x="108" y="24"/>
                </a:cxn>
                <a:cxn ang="0">
                  <a:pos x="106" y="20"/>
                </a:cxn>
                <a:cxn ang="0">
                  <a:pos x="104" y="16"/>
                </a:cxn>
                <a:cxn ang="0">
                  <a:pos x="100" y="12"/>
                </a:cxn>
                <a:cxn ang="0">
                  <a:pos x="96" y="8"/>
                </a:cxn>
                <a:cxn ang="0">
                  <a:pos x="90" y="6"/>
                </a:cxn>
                <a:cxn ang="0">
                  <a:pos x="84" y="4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4" y="0"/>
                </a:cxn>
                <a:cxn ang="0">
                  <a:pos x="56" y="0"/>
                </a:cxn>
                <a:cxn ang="0">
                  <a:pos x="48" y="2"/>
                </a:cxn>
              </a:cxnLst>
              <a:rect l="0" t="0" r="r" b="b"/>
              <a:pathLst>
                <a:path w="108" h="64">
                  <a:moveTo>
                    <a:pt x="48" y="2"/>
                  </a:moveTo>
                  <a:lnTo>
                    <a:pt x="46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8" y="52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6"/>
                  </a:lnTo>
                  <a:lnTo>
                    <a:pt x="14" y="56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26" y="60"/>
                  </a:lnTo>
                  <a:lnTo>
                    <a:pt x="28" y="62"/>
                  </a:lnTo>
                  <a:lnTo>
                    <a:pt x="30" y="62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6" y="62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4" y="64"/>
                  </a:lnTo>
                  <a:lnTo>
                    <a:pt x="46" y="64"/>
                  </a:lnTo>
                  <a:lnTo>
                    <a:pt x="50" y="64"/>
                  </a:lnTo>
                  <a:lnTo>
                    <a:pt x="52" y="62"/>
                  </a:lnTo>
                  <a:lnTo>
                    <a:pt x="54" y="62"/>
                  </a:lnTo>
                  <a:lnTo>
                    <a:pt x="58" y="62"/>
                  </a:lnTo>
                  <a:lnTo>
                    <a:pt x="60" y="62"/>
                  </a:lnTo>
                  <a:lnTo>
                    <a:pt x="62" y="62"/>
                  </a:lnTo>
                  <a:lnTo>
                    <a:pt x="66" y="60"/>
                  </a:lnTo>
                  <a:lnTo>
                    <a:pt x="68" y="60"/>
                  </a:lnTo>
                  <a:lnTo>
                    <a:pt x="70" y="60"/>
                  </a:lnTo>
                  <a:lnTo>
                    <a:pt x="74" y="58"/>
                  </a:lnTo>
                  <a:lnTo>
                    <a:pt x="76" y="58"/>
                  </a:lnTo>
                  <a:lnTo>
                    <a:pt x="78" y="56"/>
                  </a:lnTo>
                  <a:lnTo>
                    <a:pt x="80" y="56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2"/>
                  </a:lnTo>
                  <a:lnTo>
                    <a:pt x="88" y="52"/>
                  </a:lnTo>
                  <a:lnTo>
                    <a:pt x="90" y="50"/>
                  </a:lnTo>
                  <a:lnTo>
                    <a:pt x="92" y="50"/>
                  </a:lnTo>
                  <a:lnTo>
                    <a:pt x="94" y="48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4" y="38"/>
                  </a:lnTo>
                  <a:lnTo>
                    <a:pt x="104" y="36"/>
                  </a:lnTo>
                  <a:lnTo>
                    <a:pt x="106" y="34"/>
                  </a:lnTo>
                  <a:lnTo>
                    <a:pt x="106" y="34"/>
                  </a:lnTo>
                  <a:lnTo>
                    <a:pt x="106" y="32"/>
                  </a:lnTo>
                  <a:lnTo>
                    <a:pt x="106" y="30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8" y="24"/>
                  </a:lnTo>
                  <a:lnTo>
                    <a:pt x="106" y="22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6" y="18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0" y="12"/>
                  </a:lnTo>
                  <a:lnTo>
                    <a:pt x="100" y="10"/>
                  </a:lnTo>
                  <a:lnTo>
                    <a:pt x="98" y="10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FDEB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0" name="Freeform 408"/>
            <p:cNvSpPr>
              <a:spLocks/>
            </p:cNvSpPr>
            <p:nvPr/>
          </p:nvSpPr>
          <p:spPr bwMode="auto">
            <a:xfrm>
              <a:off x="5416550" y="1400175"/>
              <a:ext cx="165100" cy="952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34" y="4"/>
                </a:cxn>
                <a:cxn ang="0">
                  <a:pos x="26" y="6"/>
                </a:cxn>
                <a:cxn ang="0">
                  <a:pos x="20" y="10"/>
                </a:cxn>
                <a:cxn ang="0">
                  <a:pos x="16" y="12"/>
                </a:cxn>
                <a:cxn ang="0">
                  <a:pos x="10" y="16"/>
                </a:cxn>
                <a:cxn ang="0">
                  <a:pos x="6" y="20"/>
                </a:cxn>
                <a:cxn ang="0">
                  <a:pos x="4" y="24"/>
                </a:cxn>
                <a:cxn ang="0">
                  <a:pos x="2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2" y="42"/>
                </a:cxn>
                <a:cxn ang="0">
                  <a:pos x="6" y="46"/>
                </a:cxn>
                <a:cxn ang="0">
                  <a:pos x="8" y="50"/>
                </a:cxn>
                <a:cxn ang="0">
                  <a:pos x="14" y="52"/>
                </a:cxn>
                <a:cxn ang="0">
                  <a:pos x="18" y="56"/>
                </a:cxn>
                <a:cxn ang="0">
                  <a:pos x="24" y="58"/>
                </a:cxn>
                <a:cxn ang="0">
                  <a:pos x="30" y="58"/>
                </a:cxn>
                <a:cxn ang="0">
                  <a:pos x="38" y="60"/>
                </a:cxn>
                <a:cxn ang="0">
                  <a:pos x="46" y="60"/>
                </a:cxn>
                <a:cxn ang="0">
                  <a:pos x="52" y="60"/>
                </a:cxn>
                <a:cxn ang="0">
                  <a:pos x="60" y="58"/>
                </a:cxn>
                <a:cxn ang="0">
                  <a:pos x="68" y="56"/>
                </a:cxn>
                <a:cxn ang="0">
                  <a:pos x="76" y="54"/>
                </a:cxn>
                <a:cxn ang="0">
                  <a:pos x="82" y="50"/>
                </a:cxn>
                <a:cxn ang="0">
                  <a:pos x="88" y="48"/>
                </a:cxn>
                <a:cxn ang="0">
                  <a:pos x="92" y="44"/>
                </a:cxn>
                <a:cxn ang="0">
                  <a:pos x="96" y="40"/>
                </a:cxn>
                <a:cxn ang="0">
                  <a:pos x="100" y="36"/>
                </a:cxn>
                <a:cxn ang="0">
                  <a:pos x="102" y="32"/>
                </a:cxn>
                <a:cxn ang="0">
                  <a:pos x="104" y="26"/>
                </a:cxn>
                <a:cxn ang="0">
                  <a:pos x="104" y="22"/>
                </a:cxn>
                <a:cxn ang="0">
                  <a:pos x="102" y="18"/>
                </a:cxn>
                <a:cxn ang="0">
                  <a:pos x="100" y="14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4"/>
                </a:cxn>
                <a:cxn ang="0">
                  <a:pos x="82" y="2"/>
                </a:cxn>
                <a:cxn ang="0">
                  <a:pos x="76" y="0"/>
                </a:cxn>
                <a:cxn ang="0">
                  <a:pos x="70" y="0"/>
                </a:cxn>
                <a:cxn ang="0">
                  <a:pos x="62" y="0"/>
                </a:cxn>
                <a:cxn ang="0">
                  <a:pos x="54" y="0"/>
                </a:cxn>
                <a:cxn ang="0">
                  <a:pos x="46" y="0"/>
                </a:cxn>
              </a:cxnLst>
              <a:rect l="0" t="0" r="r" b="b"/>
              <a:pathLst>
                <a:path w="104" h="60">
                  <a:moveTo>
                    <a:pt x="46" y="0"/>
                  </a:moveTo>
                  <a:lnTo>
                    <a:pt x="44" y="0"/>
                  </a:lnTo>
                  <a:lnTo>
                    <a:pt x="42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6" y="6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2" y="56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6" y="60"/>
                  </a:lnTo>
                  <a:lnTo>
                    <a:pt x="38" y="60"/>
                  </a:lnTo>
                  <a:lnTo>
                    <a:pt x="40" y="60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4" y="58"/>
                  </a:lnTo>
                  <a:lnTo>
                    <a:pt x="66" y="56"/>
                  </a:lnTo>
                  <a:lnTo>
                    <a:pt x="68" y="56"/>
                  </a:lnTo>
                  <a:lnTo>
                    <a:pt x="70" y="56"/>
                  </a:lnTo>
                  <a:lnTo>
                    <a:pt x="74" y="54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80" y="52"/>
                  </a:lnTo>
                  <a:lnTo>
                    <a:pt x="82" y="50"/>
                  </a:lnTo>
                  <a:lnTo>
                    <a:pt x="84" y="50"/>
                  </a:lnTo>
                  <a:lnTo>
                    <a:pt x="86" y="48"/>
                  </a:lnTo>
                  <a:lnTo>
                    <a:pt x="88" y="48"/>
                  </a:lnTo>
                  <a:lnTo>
                    <a:pt x="90" y="46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38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4" y="28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4" y="22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2" y="18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0" y="14"/>
                  </a:lnTo>
                  <a:lnTo>
                    <a:pt x="100" y="12"/>
                  </a:lnTo>
                  <a:lnTo>
                    <a:pt x="98" y="12"/>
                  </a:lnTo>
                  <a:lnTo>
                    <a:pt x="98" y="10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E8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1" name="Freeform 409"/>
            <p:cNvSpPr>
              <a:spLocks/>
            </p:cNvSpPr>
            <p:nvPr/>
          </p:nvSpPr>
          <p:spPr bwMode="auto">
            <a:xfrm>
              <a:off x="5419725" y="1400175"/>
              <a:ext cx="158750" cy="9207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32" y="4"/>
                </a:cxn>
                <a:cxn ang="0">
                  <a:pos x="26" y="6"/>
                </a:cxn>
                <a:cxn ang="0">
                  <a:pos x="20" y="8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20"/>
                </a:cxn>
                <a:cxn ang="0">
                  <a:pos x="4" y="24"/>
                </a:cxn>
                <a:cxn ang="0">
                  <a:pos x="2" y="28"/>
                </a:cxn>
                <a:cxn ang="0">
                  <a:pos x="0" y="32"/>
                </a:cxn>
                <a:cxn ang="0">
                  <a:pos x="0" y="36"/>
                </a:cxn>
                <a:cxn ang="0">
                  <a:pos x="2" y="42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12" y="52"/>
                </a:cxn>
                <a:cxn ang="0">
                  <a:pos x="18" y="54"/>
                </a:cxn>
                <a:cxn ang="0">
                  <a:pos x="24" y="56"/>
                </a:cxn>
                <a:cxn ang="0">
                  <a:pos x="30" y="56"/>
                </a:cxn>
                <a:cxn ang="0">
                  <a:pos x="36" y="58"/>
                </a:cxn>
                <a:cxn ang="0">
                  <a:pos x="44" y="58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6" y="54"/>
                </a:cxn>
                <a:cxn ang="0">
                  <a:pos x="72" y="52"/>
                </a:cxn>
                <a:cxn ang="0">
                  <a:pos x="80" y="50"/>
                </a:cxn>
                <a:cxn ang="0">
                  <a:pos x="84" y="46"/>
                </a:cxn>
                <a:cxn ang="0">
                  <a:pos x="90" y="42"/>
                </a:cxn>
                <a:cxn ang="0">
                  <a:pos x="94" y="38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0" y="26"/>
                </a:cxn>
                <a:cxn ang="0">
                  <a:pos x="100" y="22"/>
                </a:cxn>
                <a:cxn ang="0">
                  <a:pos x="100" y="18"/>
                </a:cxn>
                <a:cxn ang="0">
                  <a:pos x="98" y="14"/>
                </a:cxn>
                <a:cxn ang="0">
                  <a:pos x="94" y="10"/>
                </a:cxn>
                <a:cxn ang="0">
                  <a:pos x="90" y="8"/>
                </a:cxn>
                <a:cxn ang="0">
                  <a:pos x="86" y="4"/>
                </a:cxn>
                <a:cxn ang="0">
                  <a:pos x="80" y="2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2" y="0"/>
                </a:cxn>
                <a:cxn ang="0">
                  <a:pos x="46" y="0"/>
                </a:cxn>
              </a:cxnLst>
              <a:rect l="0" t="0" r="r" b="b"/>
              <a:pathLst>
                <a:path w="100" h="58">
                  <a:moveTo>
                    <a:pt x="46" y="0"/>
                  </a:moveTo>
                  <a:lnTo>
                    <a:pt x="42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30" y="56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8" y="58"/>
                  </a:lnTo>
                  <a:lnTo>
                    <a:pt x="42" y="58"/>
                  </a:lnTo>
                  <a:lnTo>
                    <a:pt x="44" y="58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6" y="56"/>
                  </a:lnTo>
                  <a:lnTo>
                    <a:pt x="58" y="56"/>
                  </a:lnTo>
                  <a:lnTo>
                    <a:pt x="62" y="56"/>
                  </a:lnTo>
                  <a:lnTo>
                    <a:pt x="64" y="56"/>
                  </a:lnTo>
                  <a:lnTo>
                    <a:pt x="66" y="54"/>
                  </a:lnTo>
                  <a:lnTo>
                    <a:pt x="68" y="54"/>
                  </a:lnTo>
                  <a:lnTo>
                    <a:pt x="70" y="54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4" y="46"/>
                  </a:lnTo>
                  <a:lnTo>
                    <a:pt x="86" y="46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40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8" y="34"/>
                  </a:lnTo>
                  <a:lnTo>
                    <a:pt x="98" y="32"/>
                  </a:lnTo>
                  <a:lnTo>
                    <a:pt x="100" y="30"/>
                  </a:lnTo>
                  <a:lnTo>
                    <a:pt x="100" y="30"/>
                  </a:lnTo>
                  <a:lnTo>
                    <a:pt x="100" y="28"/>
                  </a:lnTo>
                  <a:lnTo>
                    <a:pt x="100" y="26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2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18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4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8"/>
                  </a:lnTo>
                  <a:lnTo>
                    <a:pt x="90" y="8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2" y="4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DE5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2" name="Freeform 410"/>
            <p:cNvSpPr>
              <a:spLocks/>
            </p:cNvSpPr>
            <p:nvPr/>
          </p:nvSpPr>
          <p:spPr bwMode="auto">
            <a:xfrm>
              <a:off x="5422900" y="1400175"/>
              <a:ext cx="155575" cy="889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2" y="4"/>
                </a:cxn>
                <a:cxn ang="0">
                  <a:pos x="26" y="6"/>
                </a:cxn>
                <a:cxn ang="0">
                  <a:pos x="20" y="8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20"/>
                </a:cxn>
                <a:cxn ang="0">
                  <a:pos x="4" y="24"/>
                </a:cxn>
                <a:cxn ang="0">
                  <a:pos x="2" y="28"/>
                </a:cxn>
                <a:cxn ang="0">
                  <a:pos x="0" y="32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4" y="44"/>
                </a:cxn>
                <a:cxn ang="0">
                  <a:pos x="8" y="46"/>
                </a:cxn>
                <a:cxn ang="0">
                  <a:pos x="12" y="50"/>
                </a:cxn>
                <a:cxn ang="0">
                  <a:pos x="16" y="52"/>
                </a:cxn>
                <a:cxn ang="0">
                  <a:pos x="22" y="54"/>
                </a:cxn>
                <a:cxn ang="0">
                  <a:pos x="28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50" y="56"/>
                </a:cxn>
                <a:cxn ang="0">
                  <a:pos x="56" y="54"/>
                </a:cxn>
                <a:cxn ang="0">
                  <a:pos x="64" y="54"/>
                </a:cxn>
                <a:cxn ang="0">
                  <a:pos x="70" y="50"/>
                </a:cxn>
                <a:cxn ang="0">
                  <a:pos x="76" y="48"/>
                </a:cxn>
                <a:cxn ang="0">
                  <a:pos x="82" y="46"/>
                </a:cxn>
                <a:cxn ang="0">
                  <a:pos x="86" y="42"/>
                </a:cxn>
                <a:cxn ang="0">
                  <a:pos x="90" y="38"/>
                </a:cxn>
                <a:cxn ang="0">
                  <a:pos x="94" y="34"/>
                </a:cxn>
                <a:cxn ang="0">
                  <a:pos x="96" y="30"/>
                </a:cxn>
                <a:cxn ang="0">
                  <a:pos x="96" y="26"/>
                </a:cxn>
                <a:cxn ang="0">
                  <a:pos x="98" y="22"/>
                </a:cxn>
                <a:cxn ang="0">
                  <a:pos x="96" y="18"/>
                </a:cxn>
                <a:cxn ang="0">
                  <a:pos x="94" y="14"/>
                </a:cxn>
                <a:cxn ang="0">
                  <a:pos x="92" y="10"/>
                </a:cxn>
                <a:cxn ang="0">
                  <a:pos x="88" y="8"/>
                </a:cxn>
                <a:cxn ang="0">
                  <a:pos x="82" y="4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50" y="0"/>
                </a:cxn>
                <a:cxn ang="0">
                  <a:pos x="44" y="0"/>
                </a:cxn>
              </a:cxnLst>
              <a:rect l="0" t="0" r="r" b="b"/>
              <a:pathLst>
                <a:path w="98" h="56">
                  <a:moveTo>
                    <a:pt x="44" y="0"/>
                  </a:moveTo>
                  <a:lnTo>
                    <a:pt x="42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8" y="52"/>
                  </a:lnTo>
                  <a:lnTo>
                    <a:pt x="20" y="54"/>
                  </a:lnTo>
                  <a:lnTo>
                    <a:pt x="22" y="54"/>
                  </a:lnTo>
                  <a:lnTo>
                    <a:pt x="24" y="54"/>
                  </a:lnTo>
                  <a:lnTo>
                    <a:pt x="26" y="54"/>
                  </a:lnTo>
                  <a:lnTo>
                    <a:pt x="28" y="56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6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4" y="56"/>
                  </a:lnTo>
                  <a:lnTo>
                    <a:pt x="56" y="54"/>
                  </a:lnTo>
                  <a:lnTo>
                    <a:pt x="58" y="54"/>
                  </a:lnTo>
                  <a:lnTo>
                    <a:pt x="62" y="54"/>
                  </a:lnTo>
                  <a:lnTo>
                    <a:pt x="64" y="54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70" y="50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6" y="48"/>
                  </a:lnTo>
                  <a:lnTo>
                    <a:pt x="78" y="48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6" y="42"/>
                  </a:lnTo>
                  <a:lnTo>
                    <a:pt x="88" y="40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96" y="26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98" y="22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18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6"/>
                  </a:lnTo>
                  <a:lnTo>
                    <a:pt x="84" y="6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EE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3" name="Freeform 411"/>
            <p:cNvSpPr>
              <a:spLocks/>
            </p:cNvSpPr>
            <p:nvPr/>
          </p:nvSpPr>
          <p:spPr bwMode="auto">
            <a:xfrm>
              <a:off x="5426075" y="1400175"/>
              <a:ext cx="149225" cy="857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0" y="4"/>
                </a:cxn>
                <a:cxn ang="0">
                  <a:pos x="24" y="6"/>
                </a:cxn>
                <a:cxn ang="0">
                  <a:pos x="18" y="8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8"/>
                </a:cxn>
                <a:cxn ang="0">
                  <a:pos x="4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8" y="46"/>
                </a:cxn>
                <a:cxn ang="0">
                  <a:pos x="12" y="48"/>
                </a:cxn>
                <a:cxn ang="0">
                  <a:pos x="16" y="50"/>
                </a:cxn>
                <a:cxn ang="0">
                  <a:pos x="22" y="52"/>
                </a:cxn>
                <a:cxn ang="0">
                  <a:pos x="28" y="54"/>
                </a:cxn>
                <a:cxn ang="0">
                  <a:pos x="34" y="54"/>
                </a:cxn>
                <a:cxn ang="0">
                  <a:pos x="40" y="54"/>
                </a:cxn>
                <a:cxn ang="0">
                  <a:pos x="48" y="54"/>
                </a:cxn>
                <a:cxn ang="0">
                  <a:pos x="54" y="54"/>
                </a:cxn>
                <a:cxn ang="0">
                  <a:pos x="62" y="52"/>
                </a:cxn>
                <a:cxn ang="0">
                  <a:pos x="68" y="50"/>
                </a:cxn>
                <a:cxn ang="0">
                  <a:pos x="74" y="48"/>
                </a:cxn>
                <a:cxn ang="0">
                  <a:pos x="78" y="44"/>
                </a:cxn>
                <a:cxn ang="0">
                  <a:pos x="84" y="42"/>
                </a:cxn>
                <a:cxn ang="0">
                  <a:pos x="88" y="38"/>
                </a:cxn>
                <a:cxn ang="0">
                  <a:pos x="90" y="34"/>
                </a:cxn>
                <a:cxn ang="0">
                  <a:pos x="92" y="30"/>
                </a:cxn>
                <a:cxn ang="0">
                  <a:pos x="94" y="26"/>
                </a:cxn>
                <a:cxn ang="0">
                  <a:pos x="94" y="22"/>
                </a:cxn>
                <a:cxn ang="0">
                  <a:pos x="92" y="18"/>
                </a:cxn>
                <a:cxn ang="0">
                  <a:pos x="90" y="14"/>
                </a:cxn>
                <a:cxn ang="0">
                  <a:pos x="88" y="10"/>
                </a:cxn>
                <a:cxn ang="0">
                  <a:pos x="84" y="8"/>
                </a:cxn>
                <a:cxn ang="0">
                  <a:pos x="80" y="6"/>
                </a:cxn>
                <a:cxn ang="0">
                  <a:pos x="74" y="4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6" y="0"/>
                </a:cxn>
                <a:cxn ang="0">
                  <a:pos x="50" y="0"/>
                </a:cxn>
                <a:cxn ang="0">
                  <a:pos x="42" y="2"/>
                </a:cxn>
              </a:cxnLst>
              <a:rect l="0" t="0" r="r" b="b"/>
              <a:pathLst>
                <a:path w="94" h="54">
                  <a:moveTo>
                    <a:pt x="42" y="2"/>
                  </a:move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8" y="52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6" y="54"/>
                  </a:lnTo>
                  <a:lnTo>
                    <a:pt x="28" y="54"/>
                  </a:lnTo>
                  <a:lnTo>
                    <a:pt x="30" y="54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4" y="54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62" y="52"/>
                  </a:lnTo>
                  <a:lnTo>
                    <a:pt x="64" y="52"/>
                  </a:lnTo>
                  <a:lnTo>
                    <a:pt x="66" y="50"/>
                  </a:lnTo>
                  <a:lnTo>
                    <a:pt x="68" y="50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6" y="46"/>
                  </a:lnTo>
                  <a:lnTo>
                    <a:pt x="78" y="46"/>
                  </a:lnTo>
                  <a:lnTo>
                    <a:pt x="78" y="44"/>
                  </a:lnTo>
                  <a:lnTo>
                    <a:pt x="80" y="44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4" y="40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90" y="36"/>
                  </a:lnTo>
                  <a:lnTo>
                    <a:pt x="90" y="34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0"/>
                  </a:lnTo>
                  <a:lnTo>
                    <a:pt x="92" y="28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88" y="10"/>
                  </a:lnTo>
                  <a:lnTo>
                    <a:pt x="86" y="10"/>
                  </a:lnTo>
                  <a:lnTo>
                    <a:pt x="86" y="8"/>
                  </a:lnTo>
                  <a:lnTo>
                    <a:pt x="84" y="8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4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FCD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4" name="Freeform 412"/>
            <p:cNvSpPr>
              <a:spLocks/>
            </p:cNvSpPr>
            <p:nvPr/>
          </p:nvSpPr>
          <p:spPr bwMode="auto">
            <a:xfrm>
              <a:off x="5429250" y="1400175"/>
              <a:ext cx="142875" cy="85725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0" y="4"/>
                </a:cxn>
                <a:cxn ang="0">
                  <a:pos x="24" y="6"/>
                </a:cxn>
                <a:cxn ang="0">
                  <a:pos x="18" y="8"/>
                </a:cxn>
                <a:cxn ang="0">
                  <a:pos x="14" y="12"/>
                </a:cxn>
                <a:cxn ang="0">
                  <a:pos x="10" y="14"/>
                </a:cxn>
                <a:cxn ang="0">
                  <a:pos x="6" y="18"/>
                </a:cxn>
                <a:cxn ang="0">
                  <a:pos x="4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0"/>
                </a:cxn>
                <a:cxn ang="0">
                  <a:pos x="8" y="44"/>
                </a:cxn>
                <a:cxn ang="0">
                  <a:pos x="10" y="46"/>
                </a:cxn>
                <a:cxn ang="0">
                  <a:pos x="16" y="48"/>
                </a:cxn>
                <a:cxn ang="0">
                  <a:pos x="20" y="50"/>
                </a:cxn>
                <a:cxn ang="0">
                  <a:pos x="26" y="52"/>
                </a:cxn>
                <a:cxn ang="0">
                  <a:pos x="32" y="52"/>
                </a:cxn>
                <a:cxn ang="0">
                  <a:pos x="38" y="54"/>
                </a:cxn>
                <a:cxn ang="0">
                  <a:pos x="46" y="52"/>
                </a:cxn>
                <a:cxn ang="0">
                  <a:pos x="52" y="52"/>
                </a:cxn>
                <a:cxn ang="0">
                  <a:pos x="58" y="50"/>
                </a:cxn>
                <a:cxn ang="0">
                  <a:pos x="66" y="48"/>
                </a:cxn>
                <a:cxn ang="0">
                  <a:pos x="70" y="46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4" y="36"/>
                </a:cxn>
                <a:cxn ang="0">
                  <a:pos x="86" y="34"/>
                </a:cxn>
                <a:cxn ang="0">
                  <a:pos x="90" y="30"/>
                </a:cxn>
                <a:cxn ang="0">
                  <a:pos x="90" y="26"/>
                </a:cxn>
                <a:cxn ang="0">
                  <a:pos x="90" y="22"/>
                </a:cxn>
                <a:cxn ang="0">
                  <a:pos x="90" y="18"/>
                </a:cxn>
                <a:cxn ang="0">
                  <a:pos x="88" y="14"/>
                </a:cxn>
                <a:cxn ang="0">
                  <a:pos x="84" y="10"/>
                </a:cxn>
                <a:cxn ang="0">
                  <a:pos x="82" y="8"/>
                </a:cxn>
                <a:cxn ang="0">
                  <a:pos x="78" y="6"/>
                </a:cxn>
                <a:cxn ang="0">
                  <a:pos x="72" y="4"/>
                </a:cxn>
                <a:cxn ang="0">
                  <a:pos x="66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2"/>
                </a:cxn>
              </a:cxnLst>
              <a:rect l="0" t="0" r="r" b="b"/>
              <a:pathLst>
                <a:path w="90" h="54">
                  <a:moveTo>
                    <a:pt x="40" y="2"/>
                  </a:move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6" y="50"/>
                  </a:lnTo>
                  <a:lnTo>
                    <a:pt x="58" y="50"/>
                  </a:lnTo>
                  <a:lnTo>
                    <a:pt x="60" y="50"/>
                  </a:lnTo>
                  <a:lnTo>
                    <a:pt x="64" y="50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8" y="46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80" y="40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4" y="36"/>
                  </a:lnTo>
                  <a:lnTo>
                    <a:pt x="86" y="36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88" y="32"/>
                  </a:lnTo>
                  <a:lnTo>
                    <a:pt x="88" y="30"/>
                  </a:lnTo>
                  <a:lnTo>
                    <a:pt x="90" y="30"/>
                  </a:lnTo>
                  <a:lnTo>
                    <a:pt x="90" y="28"/>
                  </a:lnTo>
                  <a:lnTo>
                    <a:pt x="90" y="26"/>
                  </a:lnTo>
                  <a:lnTo>
                    <a:pt x="90" y="26"/>
                  </a:lnTo>
                  <a:lnTo>
                    <a:pt x="90" y="24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6" y="14"/>
                  </a:lnTo>
                  <a:lnTo>
                    <a:pt x="86" y="12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FCDC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5" name="Freeform 413"/>
            <p:cNvSpPr>
              <a:spLocks/>
            </p:cNvSpPr>
            <p:nvPr/>
          </p:nvSpPr>
          <p:spPr bwMode="auto">
            <a:xfrm>
              <a:off x="5432425" y="1403350"/>
              <a:ext cx="139700" cy="7937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28" y="2"/>
                </a:cxn>
                <a:cxn ang="0">
                  <a:pos x="24" y="4"/>
                </a:cxn>
                <a:cxn ang="0">
                  <a:pos x="18" y="6"/>
                </a:cxn>
                <a:cxn ang="0">
                  <a:pos x="14" y="10"/>
                </a:cxn>
                <a:cxn ang="0">
                  <a:pos x="10" y="12"/>
                </a:cxn>
                <a:cxn ang="0">
                  <a:pos x="6" y="16"/>
                </a:cxn>
                <a:cxn ang="0">
                  <a:pos x="4" y="20"/>
                </a:cxn>
                <a:cxn ang="0">
                  <a:pos x="2" y="24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4"/>
                </a:cxn>
                <a:cxn ang="0">
                  <a:pos x="4" y="38"/>
                </a:cxn>
                <a:cxn ang="0">
                  <a:pos x="6" y="40"/>
                </a:cxn>
                <a:cxn ang="0">
                  <a:pos x="10" y="44"/>
                </a:cxn>
                <a:cxn ang="0">
                  <a:pos x="14" y="46"/>
                </a:cxn>
                <a:cxn ang="0">
                  <a:pos x="20" y="48"/>
                </a:cxn>
                <a:cxn ang="0">
                  <a:pos x="24" y="48"/>
                </a:cxn>
                <a:cxn ang="0">
                  <a:pos x="30" y="50"/>
                </a:cxn>
                <a:cxn ang="0">
                  <a:pos x="38" y="50"/>
                </a:cxn>
                <a:cxn ang="0">
                  <a:pos x="44" y="50"/>
                </a:cxn>
                <a:cxn ang="0">
                  <a:pos x="50" y="48"/>
                </a:cxn>
                <a:cxn ang="0">
                  <a:pos x="56" y="48"/>
                </a:cxn>
                <a:cxn ang="0">
                  <a:pos x="62" y="46"/>
                </a:cxn>
                <a:cxn ang="0">
                  <a:pos x="68" y="42"/>
                </a:cxn>
                <a:cxn ang="0">
                  <a:pos x="72" y="40"/>
                </a:cxn>
                <a:cxn ang="0">
                  <a:pos x="78" y="38"/>
                </a:cxn>
                <a:cxn ang="0">
                  <a:pos x="80" y="34"/>
                </a:cxn>
                <a:cxn ang="0">
                  <a:pos x="84" y="30"/>
                </a:cxn>
                <a:cxn ang="0">
                  <a:pos x="86" y="26"/>
                </a:cxn>
                <a:cxn ang="0">
                  <a:pos x="86" y="24"/>
                </a:cxn>
                <a:cxn ang="0">
                  <a:pos x="88" y="20"/>
                </a:cxn>
                <a:cxn ang="0">
                  <a:pos x="86" y="16"/>
                </a:cxn>
                <a:cxn ang="0">
                  <a:pos x="84" y="12"/>
                </a:cxn>
                <a:cxn ang="0">
                  <a:pos x="82" y="10"/>
                </a:cxn>
                <a:cxn ang="0">
                  <a:pos x="78" y="6"/>
                </a:cxn>
                <a:cxn ang="0">
                  <a:pos x="74" y="4"/>
                </a:cxn>
                <a:cxn ang="0">
                  <a:pos x="70" y="2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52" y="0"/>
                </a:cxn>
                <a:cxn ang="0">
                  <a:pos x="46" y="0"/>
                </a:cxn>
                <a:cxn ang="0">
                  <a:pos x="40" y="0"/>
                </a:cxn>
              </a:cxnLst>
              <a:rect l="0" t="0" r="r" b="b"/>
              <a:pathLst>
                <a:path w="88" h="50">
                  <a:moveTo>
                    <a:pt x="40" y="0"/>
                  </a:move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8" y="50"/>
                  </a:lnTo>
                  <a:lnTo>
                    <a:pt x="40" y="50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8" y="46"/>
                  </a:lnTo>
                  <a:lnTo>
                    <a:pt x="60" y="46"/>
                  </a:lnTo>
                  <a:lnTo>
                    <a:pt x="62" y="46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74" y="40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0" y="34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4" y="30"/>
                  </a:lnTo>
                  <a:lnTo>
                    <a:pt x="84" y="30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8" y="22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6" y="18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BD8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6" name="Freeform 414"/>
            <p:cNvSpPr>
              <a:spLocks/>
            </p:cNvSpPr>
            <p:nvPr/>
          </p:nvSpPr>
          <p:spPr bwMode="auto">
            <a:xfrm>
              <a:off x="5435600" y="1403350"/>
              <a:ext cx="133350" cy="7620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28" y="2"/>
                </a:cxn>
                <a:cxn ang="0">
                  <a:pos x="22" y="4"/>
                </a:cxn>
                <a:cxn ang="0">
                  <a:pos x="18" y="6"/>
                </a:cxn>
                <a:cxn ang="0">
                  <a:pos x="12" y="10"/>
                </a:cxn>
                <a:cxn ang="0">
                  <a:pos x="8" y="12"/>
                </a:cxn>
                <a:cxn ang="0">
                  <a:pos x="6" y="16"/>
                </a:cxn>
                <a:cxn ang="0">
                  <a:pos x="2" y="18"/>
                </a:cxn>
                <a:cxn ang="0">
                  <a:pos x="2" y="22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4" y="36"/>
                </a:cxn>
                <a:cxn ang="0">
                  <a:pos x="6" y="40"/>
                </a:cxn>
                <a:cxn ang="0">
                  <a:pos x="10" y="42"/>
                </a:cxn>
                <a:cxn ang="0">
                  <a:pos x="14" y="44"/>
                </a:cxn>
                <a:cxn ang="0">
                  <a:pos x="18" y="46"/>
                </a:cxn>
                <a:cxn ang="0">
                  <a:pos x="24" y="46"/>
                </a:cxn>
                <a:cxn ang="0">
                  <a:pos x="30" y="48"/>
                </a:cxn>
                <a:cxn ang="0">
                  <a:pos x="36" y="48"/>
                </a:cxn>
                <a:cxn ang="0">
                  <a:pos x="42" y="48"/>
                </a:cxn>
                <a:cxn ang="0">
                  <a:pos x="48" y="46"/>
                </a:cxn>
                <a:cxn ang="0">
                  <a:pos x="54" y="46"/>
                </a:cxn>
                <a:cxn ang="0">
                  <a:pos x="60" y="44"/>
                </a:cxn>
                <a:cxn ang="0">
                  <a:pos x="66" y="42"/>
                </a:cxn>
                <a:cxn ang="0">
                  <a:pos x="70" y="40"/>
                </a:cxn>
                <a:cxn ang="0">
                  <a:pos x="74" y="36"/>
                </a:cxn>
                <a:cxn ang="0">
                  <a:pos x="78" y="34"/>
                </a:cxn>
                <a:cxn ang="0">
                  <a:pos x="80" y="30"/>
                </a:cxn>
                <a:cxn ang="0">
                  <a:pos x="82" y="26"/>
                </a:cxn>
                <a:cxn ang="0">
                  <a:pos x="84" y="22"/>
                </a:cxn>
                <a:cxn ang="0">
                  <a:pos x="84" y="20"/>
                </a:cxn>
                <a:cxn ang="0">
                  <a:pos x="82" y="16"/>
                </a:cxn>
                <a:cxn ang="0">
                  <a:pos x="82" y="12"/>
                </a:cxn>
                <a:cxn ang="0">
                  <a:pos x="78" y="10"/>
                </a:cxn>
                <a:cxn ang="0">
                  <a:pos x="76" y="6"/>
                </a:cxn>
                <a:cxn ang="0">
                  <a:pos x="72" y="4"/>
                </a:cxn>
                <a:cxn ang="0">
                  <a:pos x="68" y="2"/>
                </a:cxn>
                <a:cxn ang="0">
                  <a:pos x="62" y="2"/>
                </a:cxn>
                <a:cxn ang="0">
                  <a:pos x="56" y="0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8" y="0"/>
                </a:cxn>
              </a:cxnLst>
              <a:rect l="0" t="0" r="r" b="b"/>
              <a:pathLst>
                <a:path w="84" h="48">
                  <a:moveTo>
                    <a:pt x="38" y="0"/>
                  </a:moveTo>
                  <a:lnTo>
                    <a:pt x="36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30" y="48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6"/>
                  </a:lnTo>
                  <a:lnTo>
                    <a:pt x="58" y="44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4" y="42"/>
                  </a:lnTo>
                  <a:lnTo>
                    <a:pt x="66" y="42"/>
                  </a:lnTo>
                  <a:lnTo>
                    <a:pt x="66" y="40"/>
                  </a:lnTo>
                  <a:lnTo>
                    <a:pt x="68" y="40"/>
                  </a:lnTo>
                  <a:lnTo>
                    <a:pt x="70" y="40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80" y="32"/>
                  </a:lnTo>
                  <a:lnTo>
                    <a:pt x="80" y="30"/>
                  </a:lnTo>
                  <a:lnTo>
                    <a:pt x="82" y="28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84" y="24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18"/>
                  </a:lnTo>
                  <a:lnTo>
                    <a:pt x="84" y="16"/>
                  </a:lnTo>
                  <a:lnTo>
                    <a:pt x="82" y="16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2" y="12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D60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7" name="Freeform 415"/>
            <p:cNvSpPr>
              <a:spLocks/>
            </p:cNvSpPr>
            <p:nvPr/>
          </p:nvSpPr>
          <p:spPr bwMode="auto">
            <a:xfrm>
              <a:off x="5438775" y="1403350"/>
              <a:ext cx="127000" cy="730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28" y="2"/>
                </a:cxn>
                <a:cxn ang="0">
                  <a:pos x="22" y="4"/>
                </a:cxn>
                <a:cxn ang="0">
                  <a:pos x="16" y="6"/>
                </a:cxn>
                <a:cxn ang="0">
                  <a:pos x="12" y="10"/>
                </a:cxn>
                <a:cxn ang="0">
                  <a:pos x="8" y="12"/>
                </a:cxn>
                <a:cxn ang="0">
                  <a:pos x="6" y="14"/>
                </a:cxn>
                <a:cxn ang="0">
                  <a:pos x="2" y="18"/>
                </a:cxn>
                <a:cxn ang="0">
                  <a:pos x="2" y="22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4" y="34"/>
                </a:cxn>
                <a:cxn ang="0">
                  <a:pos x="6" y="38"/>
                </a:cxn>
                <a:cxn ang="0">
                  <a:pos x="10" y="40"/>
                </a:cxn>
                <a:cxn ang="0">
                  <a:pos x="14" y="42"/>
                </a:cxn>
                <a:cxn ang="0">
                  <a:pos x="18" y="44"/>
                </a:cxn>
                <a:cxn ang="0">
                  <a:pos x="22" y="46"/>
                </a:cxn>
                <a:cxn ang="0">
                  <a:pos x="28" y="46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6" y="46"/>
                </a:cxn>
                <a:cxn ang="0">
                  <a:pos x="52" y="44"/>
                </a:cxn>
                <a:cxn ang="0">
                  <a:pos x="58" y="42"/>
                </a:cxn>
                <a:cxn ang="0">
                  <a:pos x="62" y="40"/>
                </a:cxn>
                <a:cxn ang="0">
                  <a:pos x="66" y="38"/>
                </a:cxn>
                <a:cxn ang="0">
                  <a:pos x="70" y="36"/>
                </a:cxn>
                <a:cxn ang="0">
                  <a:pos x="74" y="32"/>
                </a:cxn>
                <a:cxn ang="0">
                  <a:pos x="76" y="30"/>
                </a:cxn>
                <a:cxn ang="0">
                  <a:pos x="78" y="26"/>
                </a:cxn>
                <a:cxn ang="0">
                  <a:pos x="80" y="22"/>
                </a:cxn>
                <a:cxn ang="0">
                  <a:pos x="80" y="20"/>
                </a:cxn>
                <a:cxn ang="0">
                  <a:pos x="80" y="16"/>
                </a:cxn>
                <a:cxn ang="0">
                  <a:pos x="78" y="12"/>
                </a:cxn>
                <a:cxn ang="0">
                  <a:pos x="76" y="10"/>
                </a:cxn>
                <a:cxn ang="0">
                  <a:pos x="72" y="8"/>
                </a:cxn>
                <a:cxn ang="0">
                  <a:pos x="68" y="4"/>
                </a:cxn>
                <a:cxn ang="0">
                  <a:pos x="64" y="4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0"/>
                </a:cxn>
              </a:cxnLst>
              <a:rect l="0" t="0" r="r" b="b"/>
              <a:pathLst>
                <a:path w="80" h="46">
                  <a:moveTo>
                    <a:pt x="36" y="0"/>
                  </a:moveTo>
                  <a:lnTo>
                    <a:pt x="34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4"/>
                  </a:lnTo>
                  <a:lnTo>
                    <a:pt x="52" y="44"/>
                  </a:lnTo>
                  <a:lnTo>
                    <a:pt x="54" y="44"/>
                  </a:lnTo>
                  <a:lnTo>
                    <a:pt x="56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0" y="42"/>
                  </a:lnTo>
                  <a:lnTo>
                    <a:pt x="62" y="40"/>
                  </a:lnTo>
                  <a:lnTo>
                    <a:pt x="64" y="40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8" y="3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2" y="34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4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0" y="6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BD10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8" name="Freeform 416"/>
            <p:cNvSpPr>
              <a:spLocks/>
            </p:cNvSpPr>
            <p:nvPr/>
          </p:nvSpPr>
          <p:spPr bwMode="auto">
            <a:xfrm>
              <a:off x="5441950" y="1403350"/>
              <a:ext cx="120650" cy="698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6" y="6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6" y="14"/>
                </a:cxn>
                <a:cxn ang="0">
                  <a:pos x="2" y="18"/>
                </a:cxn>
                <a:cxn ang="0">
                  <a:pos x="2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0"/>
                </a:cxn>
                <a:cxn ang="0">
                  <a:pos x="4" y="34"/>
                </a:cxn>
                <a:cxn ang="0">
                  <a:pos x="6" y="36"/>
                </a:cxn>
                <a:cxn ang="0">
                  <a:pos x="8" y="38"/>
                </a:cxn>
                <a:cxn ang="0">
                  <a:pos x="12" y="40"/>
                </a:cxn>
                <a:cxn ang="0">
                  <a:pos x="16" y="42"/>
                </a:cxn>
                <a:cxn ang="0">
                  <a:pos x="22" y="44"/>
                </a:cxn>
                <a:cxn ang="0">
                  <a:pos x="26" y="44"/>
                </a:cxn>
                <a:cxn ang="0">
                  <a:pos x="32" y="44"/>
                </a:cxn>
                <a:cxn ang="0">
                  <a:pos x="38" y="44"/>
                </a:cxn>
                <a:cxn ang="0">
                  <a:pos x="44" y="44"/>
                </a:cxn>
                <a:cxn ang="0">
                  <a:pos x="50" y="42"/>
                </a:cxn>
                <a:cxn ang="0">
                  <a:pos x="54" y="42"/>
                </a:cxn>
                <a:cxn ang="0">
                  <a:pos x="60" y="40"/>
                </a:cxn>
                <a:cxn ang="0">
                  <a:pos x="64" y="38"/>
                </a:cxn>
                <a:cxn ang="0">
                  <a:pos x="68" y="34"/>
                </a:cxn>
                <a:cxn ang="0">
                  <a:pos x="72" y="32"/>
                </a:cxn>
                <a:cxn ang="0">
                  <a:pos x="74" y="28"/>
                </a:cxn>
                <a:cxn ang="0">
                  <a:pos x="76" y="26"/>
                </a:cxn>
                <a:cxn ang="0">
                  <a:pos x="76" y="22"/>
                </a:cxn>
                <a:cxn ang="0">
                  <a:pos x="76" y="20"/>
                </a:cxn>
                <a:cxn ang="0">
                  <a:pos x="76" y="16"/>
                </a:cxn>
                <a:cxn ang="0">
                  <a:pos x="74" y="12"/>
                </a:cxn>
                <a:cxn ang="0">
                  <a:pos x="72" y="10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2" y="4"/>
                </a:cxn>
                <a:cxn ang="0">
                  <a:pos x="58" y="2"/>
                </a:cxn>
                <a:cxn ang="0">
                  <a:pos x="52" y="2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36" y="2"/>
                </a:cxn>
              </a:cxnLst>
              <a:rect l="0" t="0" r="r" b="b"/>
              <a:pathLst>
                <a:path w="76" h="44">
                  <a:moveTo>
                    <a:pt x="36" y="2"/>
                  </a:move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8" y="40"/>
                  </a:lnTo>
                  <a:lnTo>
                    <a:pt x="60" y="40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70" y="32"/>
                  </a:lnTo>
                  <a:lnTo>
                    <a:pt x="72" y="32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4" y="28"/>
                  </a:lnTo>
                  <a:lnTo>
                    <a:pt x="74" y="28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18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solidFill>
              <a:srgbClr val="F9CF0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9" name="Freeform 417"/>
            <p:cNvSpPr>
              <a:spLocks/>
            </p:cNvSpPr>
            <p:nvPr/>
          </p:nvSpPr>
          <p:spPr bwMode="auto">
            <a:xfrm>
              <a:off x="5445125" y="1403350"/>
              <a:ext cx="117475" cy="698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6" y="6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4" y="14"/>
                </a:cxn>
                <a:cxn ang="0">
                  <a:pos x="2" y="16"/>
                </a:cxn>
                <a:cxn ang="0">
                  <a:pos x="2" y="20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2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8" y="36"/>
                </a:cxn>
                <a:cxn ang="0">
                  <a:pos x="12" y="38"/>
                </a:cxn>
                <a:cxn ang="0">
                  <a:pos x="16" y="40"/>
                </a:cxn>
                <a:cxn ang="0">
                  <a:pos x="20" y="42"/>
                </a:cxn>
                <a:cxn ang="0">
                  <a:pos x="26" y="42"/>
                </a:cxn>
                <a:cxn ang="0">
                  <a:pos x="30" y="44"/>
                </a:cxn>
                <a:cxn ang="0">
                  <a:pos x="36" y="44"/>
                </a:cxn>
                <a:cxn ang="0">
                  <a:pos x="42" y="42"/>
                </a:cxn>
                <a:cxn ang="0">
                  <a:pos x="46" y="42"/>
                </a:cxn>
                <a:cxn ang="0">
                  <a:pos x="52" y="40"/>
                </a:cxn>
                <a:cxn ang="0">
                  <a:pos x="56" y="38"/>
                </a:cxn>
                <a:cxn ang="0">
                  <a:pos x="60" y="36"/>
                </a:cxn>
                <a:cxn ang="0">
                  <a:pos x="64" y="34"/>
                </a:cxn>
                <a:cxn ang="0">
                  <a:pos x="68" y="32"/>
                </a:cxn>
                <a:cxn ang="0">
                  <a:pos x="70" y="28"/>
                </a:cxn>
                <a:cxn ang="0">
                  <a:pos x="72" y="26"/>
                </a:cxn>
                <a:cxn ang="0">
                  <a:pos x="74" y="22"/>
                </a:cxn>
                <a:cxn ang="0">
                  <a:pos x="74" y="18"/>
                </a:cxn>
                <a:cxn ang="0">
                  <a:pos x="74" y="16"/>
                </a:cxn>
                <a:cxn ang="0">
                  <a:pos x="72" y="12"/>
                </a:cxn>
                <a:cxn ang="0">
                  <a:pos x="70" y="10"/>
                </a:cxn>
                <a:cxn ang="0">
                  <a:pos x="66" y="8"/>
                </a:cxn>
                <a:cxn ang="0">
                  <a:pos x="64" y="6"/>
                </a:cxn>
                <a:cxn ang="0">
                  <a:pos x="60" y="4"/>
                </a:cxn>
                <a:cxn ang="0">
                  <a:pos x="56" y="2"/>
                </a:cxn>
                <a:cxn ang="0">
                  <a:pos x="50" y="2"/>
                </a:cxn>
                <a:cxn ang="0">
                  <a:pos x="46" y="2"/>
                </a:cxn>
                <a:cxn ang="0">
                  <a:pos x="40" y="0"/>
                </a:cxn>
                <a:cxn ang="0">
                  <a:pos x="34" y="2"/>
                </a:cxn>
              </a:cxnLst>
              <a:rect l="0" t="0" r="r" b="b"/>
              <a:pathLst>
                <a:path w="74" h="44">
                  <a:moveTo>
                    <a:pt x="34" y="2"/>
                  </a:move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8" y="42"/>
                  </a:lnTo>
                  <a:lnTo>
                    <a:pt x="50" y="40"/>
                  </a:lnTo>
                  <a:lnTo>
                    <a:pt x="52" y="40"/>
                  </a:lnTo>
                  <a:lnTo>
                    <a:pt x="54" y="40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2" y="36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8" y="32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0" y="28"/>
                  </a:lnTo>
                  <a:lnTo>
                    <a:pt x="72" y="28"/>
                  </a:lnTo>
                  <a:lnTo>
                    <a:pt x="72" y="26"/>
                  </a:lnTo>
                  <a:lnTo>
                    <a:pt x="72" y="26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rgbClr val="FAC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0" name="Freeform 418"/>
            <p:cNvSpPr>
              <a:spLocks/>
            </p:cNvSpPr>
            <p:nvPr/>
          </p:nvSpPr>
          <p:spPr bwMode="auto">
            <a:xfrm>
              <a:off x="5448300" y="1406525"/>
              <a:ext cx="111125" cy="63500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24" y="2"/>
                </a:cxn>
                <a:cxn ang="0">
                  <a:pos x="20" y="2"/>
                </a:cxn>
                <a:cxn ang="0">
                  <a:pos x="14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2"/>
                </a:cxn>
                <a:cxn ang="0">
                  <a:pos x="2" y="14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2" y="28"/>
                </a:cxn>
                <a:cxn ang="0">
                  <a:pos x="4" y="32"/>
                </a:cxn>
                <a:cxn ang="0">
                  <a:pos x="8" y="34"/>
                </a:cxn>
                <a:cxn ang="0">
                  <a:pos x="10" y="36"/>
                </a:cxn>
                <a:cxn ang="0">
                  <a:pos x="14" y="36"/>
                </a:cxn>
                <a:cxn ang="0">
                  <a:pos x="20" y="38"/>
                </a:cxn>
                <a:cxn ang="0">
                  <a:pos x="24" y="40"/>
                </a:cxn>
                <a:cxn ang="0">
                  <a:pos x="28" y="40"/>
                </a:cxn>
                <a:cxn ang="0">
                  <a:pos x="34" y="40"/>
                </a:cxn>
                <a:cxn ang="0">
                  <a:pos x="40" y="38"/>
                </a:cxn>
                <a:cxn ang="0">
                  <a:pos x="44" y="38"/>
                </a:cxn>
                <a:cxn ang="0">
                  <a:pos x="50" y="36"/>
                </a:cxn>
                <a:cxn ang="0">
                  <a:pos x="54" y="36"/>
                </a:cxn>
                <a:cxn ang="0">
                  <a:pos x="58" y="34"/>
                </a:cxn>
                <a:cxn ang="0">
                  <a:pos x="62" y="30"/>
                </a:cxn>
                <a:cxn ang="0">
                  <a:pos x="64" y="28"/>
                </a:cxn>
                <a:cxn ang="0">
                  <a:pos x="68" y="26"/>
                </a:cxn>
                <a:cxn ang="0">
                  <a:pos x="68" y="22"/>
                </a:cxn>
                <a:cxn ang="0">
                  <a:pos x="70" y="20"/>
                </a:cxn>
                <a:cxn ang="0">
                  <a:pos x="70" y="16"/>
                </a:cxn>
                <a:cxn ang="0">
                  <a:pos x="70" y="14"/>
                </a:cxn>
                <a:cxn ang="0">
                  <a:pos x="68" y="12"/>
                </a:cxn>
                <a:cxn ang="0">
                  <a:pos x="66" y="8"/>
                </a:cxn>
                <a:cxn ang="0">
                  <a:pos x="64" y="6"/>
                </a:cxn>
                <a:cxn ang="0">
                  <a:pos x="60" y="4"/>
                </a:cxn>
                <a:cxn ang="0">
                  <a:pos x="56" y="2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38" y="0"/>
                </a:cxn>
                <a:cxn ang="0">
                  <a:pos x="32" y="0"/>
                </a:cxn>
              </a:cxnLst>
              <a:rect l="0" t="0" r="r" b="b"/>
              <a:pathLst>
                <a:path w="70" h="40">
                  <a:moveTo>
                    <a:pt x="32" y="0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8" y="34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8" y="26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9CB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1" name="Freeform 419"/>
            <p:cNvSpPr>
              <a:spLocks/>
            </p:cNvSpPr>
            <p:nvPr/>
          </p:nvSpPr>
          <p:spPr bwMode="auto">
            <a:xfrm>
              <a:off x="5451475" y="1406525"/>
              <a:ext cx="104775" cy="60325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4" y="2"/>
                </a:cxn>
                <a:cxn ang="0">
                  <a:pos x="18" y="2"/>
                </a:cxn>
                <a:cxn ang="0">
                  <a:pos x="14" y="4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4" y="30"/>
                </a:cxn>
                <a:cxn ang="0">
                  <a:pos x="6" y="32"/>
                </a:cxn>
                <a:cxn ang="0">
                  <a:pos x="10" y="34"/>
                </a:cxn>
                <a:cxn ang="0">
                  <a:pos x="14" y="36"/>
                </a:cxn>
                <a:cxn ang="0">
                  <a:pos x="18" y="36"/>
                </a:cxn>
                <a:cxn ang="0">
                  <a:pos x="22" y="38"/>
                </a:cxn>
                <a:cxn ang="0">
                  <a:pos x="28" y="38"/>
                </a:cxn>
                <a:cxn ang="0">
                  <a:pos x="32" y="38"/>
                </a:cxn>
                <a:cxn ang="0">
                  <a:pos x="38" y="38"/>
                </a:cxn>
                <a:cxn ang="0">
                  <a:pos x="42" y="36"/>
                </a:cxn>
                <a:cxn ang="0">
                  <a:pos x="46" y="36"/>
                </a:cxn>
                <a:cxn ang="0">
                  <a:pos x="52" y="34"/>
                </a:cxn>
                <a:cxn ang="0">
                  <a:pos x="56" y="32"/>
                </a:cxn>
                <a:cxn ang="0">
                  <a:pos x="58" y="30"/>
                </a:cxn>
                <a:cxn ang="0">
                  <a:pos x="62" y="28"/>
                </a:cxn>
                <a:cxn ang="0">
                  <a:pos x="64" y="26"/>
                </a:cxn>
                <a:cxn ang="0">
                  <a:pos x="66" y="22"/>
                </a:cxn>
                <a:cxn ang="0">
                  <a:pos x="66" y="20"/>
                </a:cxn>
                <a:cxn ang="0">
                  <a:pos x="66" y="16"/>
                </a:cxn>
                <a:cxn ang="0">
                  <a:pos x="66" y="14"/>
                </a:cxn>
                <a:cxn ang="0">
                  <a:pos x="66" y="12"/>
                </a:cxn>
                <a:cxn ang="0">
                  <a:pos x="64" y="8"/>
                </a:cxn>
                <a:cxn ang="0">
                  <a:pos x="60" y="6"/>
                </a:cxn>
                <a:cxn ang="0">
                  <a:pos x="58" y="4"/>
                </a:cxn>
                <a:cxn ang="0">
                  <a:pos x="54" y="2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36" y="0"/>
                </a:cxn>
                <a:cxn ang="0">
                  <a:pos x="32" y="0"/>
                </a:cxn>
              </a:cxnLst>
              <a:rect l="0" t="0" r="r" b="b"/>
              <a:pathLst>
                <a:path w="66" h="38">
                  <a:moveTo>
                    <a:pt x="32" y="0"/>
                  </a:move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8" y="34"/>
                  </a:lnTo>
                  <a:lnTo>
                    <a:pt x="50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4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60" y="30"/>
                  </a:lnTo>
                  <a:lnTo>
                    <a:pt x="60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8C7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2" name="Freeform 420"/>
            <p:cNvSpPr>
              <a:spLocks/>
            </p:cNvSpPr>
            <p:nvPr/>
          </p:nvSpPr>
          <p:spPr bwMode="auto">
            <a:xfrm>
              <a:off x="5454650" y="1406525"/>
              <a:ext cx="101600" cy="571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2" y="2"/>
                </a:cxn>
                <a:cxn ang="0">
                  <a:pos x="18" y="2"/>
                </a:cxn>
                <a:cxn ang="0">
                  <a:pos x="14" y="4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2" y="34"/>
                </a:cxn>
                <a:cxn ang="0">
                  <a:pos x="16" y="34"/>
                </a:cxn>
                <a:cxn ang="0">
                  <a:pos x="20" y="36"/>
                </a:cxn>
                <a:cxn ang="0">
                  <a:pos x="26" y="36"/>
                </a:cxn>
                <a:cxn ang="0">
                  <a:pos x="30" y="36"/>
                </a:cxn>
                <a:cxn ang="0">
                  <a:pos x="36" y="36"/>
                </a:cxn>
                <a:cxn ang="0">
                  <a:pos x="40" y="36"/>
                </a:cxn>
                <a:cxn ang="0">
                  <a:pos x="44" y="34"/>
                </a:cxn>
                <a:cxn ang="0">
                  <a:pos x="48" y="32"/>
                </a:cxn>
                <a:cxn ang="0">
                  <a:pos x="52" y="32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60" y="24"/>
                </a:cxn>
                <a:cxn ang="0">
                  <a:pos x="62" y="22"/>
                </a:cxn>
                <a:cxn ang="0">
                  <a:pos x="64" y="20"/>
                </a:cxn>
                <a:cxn ang="0">
                  <a:pos x="64" y="16"/>
                </a:cxn>
                <a:cxn ang="0">
                  <a:pos x="64" y="14"/>
                </a:cxn>
                <a:cxn ang="0">
                  <a:pos x="62" y="12"/>
                </a:cxn>
                <a:cxn ang="0">
                  <a:pos x="60" y="8"/>
                </a:cxn>
                <a:cxn ang="0">
                  <a:pos x="58" y="6"/>
                </a:cxn>
                <a:cxn ang="0">
                  <a:pos x="56" y="4"/>
                </a:cxn>
                <a:cxn ang="0">
                  <a:pos x="52" y="4"/>
                </a:cxn>
                <a:cxn ang="0">
                  <a:pos x="48" y="2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30" y="0"/>
                </a:cxn>
              </a:cxnLst>
              <a:rect l="0" t="0" r="r" b="b"/>
              <a:pathLst>
                <a:path w="64" h="36">
                  <a:moveTo>
                    <a:pt x="30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4" y="34"/>
                  </a:lnTo>
                  <a:lnTo>
                    <a:pt x="46" y="34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6" y="30"/>
                  </a:lnTo>
                  <a:lnTo>
                    <a:pt x="56" y="28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60" y="26"/>
                  </a:lnTo>
                  <a:lnTo>
                    <a:pt x="60" y="24"/>
                  </a:lnTo>
                  <a:lnTo>
                    <a:pt x="62" y="24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0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2" y="14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0"/>
                  </a:lnTo>
                  <a:lnTo>
                    <a:pt x="60" y="10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6C21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3" name="Freeform 421"/>
            <p:cNvSpPr>
              <a:spLocks/>
            </p:cNvSpPr>
            <p:nvPr/>
          </p:nvSpPr>
          <p:spPr bwMode="auto">
            <a:xfrm>
              <a:off x="5375275" y="1374775"/>
              <a:ext cx="244475" cy="50800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32"/>
                </a:cxn>
                <a:cxn ang="0">
                  <a:pos x="2" y="30"/>
                </a:cxn>
                <a:cxn ang="0">
                  <a:pos x="4" y="28"/>
                </a:cxn>
                <a:cxn ang="0">
                  <a:pos x="6" y="26"/>
                </a:cxn>
                <a:cxn ang="0">
                  <a:pos x="10" y="24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8" y="12"/>
                </a:cxn>
                <a:cxn ang="0">
                  <a:pos x="32" y="10"/>
                </a:cxn>
                <a:cxn ang="0">
                  <a:pos x="36" y="8"/>
                </a:cxn>
                <a:cxn ang="0">
                  <a:pos x="42" y="6"/>
                </a:cxn>
                <a:cxn ang="0">
                  <a:pos x="46" y="4"/>
                </a:cxn>
                <a:cxn ang="0">
                  <a:pos x="52" y="2"/>
                </a:cxn>
                <a:cxn ang="0">
                  <a:pos x="58" y="2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76" y="0"/>
                </a:cxn>
                <a:cxn ang="0">
                  <a:pos x="82" y="0"/>
                </a:cxn>
                <a:cxn ang="0">
                  <a:pos x="90" y="0"/>
                </a:cxn>
                <a:cxn ang="0">
                  <a:pos x="96" y="0"/>
                </a:cxn>
                <a:cxn ang="0">
                  <a:pos x="104" y="2"/>
                </a:cxn>
                <a:cxn ang="0">
                  <a:pos x="110" y="4"/>
                </a:cxn>
                <a:cxn ang="0">
                  <a:pos x="118" y="8"/>
                </a:cxn>
                <a:cxn ang="0">
                  <a:pos x="124" y="10"/>
                </a:cxn>
                <a:cxn ang="0">
                  <a:pos x="132" y="14"/>
                </a:cxn>
                <a:cxn ang="0">
                  <a:pos x="140" y="20"/>
                </a:cxn>
                <a:cxn ang="0">
                  <a:pos x="148" y="26"/>
                </a:cxn>
                <a:cxn ang="0">
                  <a:pos x="154" y="32"/>
                </a:cxn>
                <a:cxn ang="0">
                  <a:pos x="154" y="32"/>
                </a:cxn>
                <a:cxn ang="0">
                  <a:pos x="152" y="30"/>
                </a:cxn>
                <a:cxn ang="0">
                  <a:pos x="150" y="28"/>
                </a:cxn>
                <a:cxn ang="0">
                  <a:pos x="148" y="28"/>
                </a:cxn>
                <a:cxn ang="0">
                  <a:pos x="146" y="26"/>
                </a:cxn>
                <a:cxn ang="0">
                  <a:pos x="144" y="24"/>
                </a:cxn>
                <a:cxn ang="0">
                  <a:pos x="142" y="24"/>
                </a:cxn>
                <a:cxn ang="0">
                  <a:pos x="138" y="22"/>
                </a:cxn>
                <a:cxn ang="0">
                  <a:pos x="134" y="20"/>
                </a:cxn>
                <a:cxn ang="0">
                  <a:pos x="132" y="18"/>
                </a:cxn>
                <a:cxn ang="0">
                  <a:pos x="128" y="16"/>
                </a:cxn>
                <a:cxn ang="0">
                  <a:pos x="122" y="16"/>
                </a:cxn>
                <a:cxn ang="0">
                  <a:pos x="118" y="14"/>
                </a:cxn>
                <a:cxn ang="0">
                  <a:pos x="114" y="12"/>
                </a:cxn>
                <a:cxn ang="0">
                  <a:pos x="108" y="12"/>
                </a:cxn>
                <a:cxn ang="0">
                  <a:pos x="102" y="10"/>
                </a:cxn>
                <a:cxn ang="0">
                  <a:pos x="96" y="10"/>
                </a:cxn>
                <a:cxn ang="0">
                  <a:pos x="90" y="10"/>
                </a:cxn>
                <a:cxn ang="0">
                  <a:pos x="84" y="8"/>
                </a:cxn>
                <a:cxn ang="0">
                  <a:pos x="78" y="10"/>
                </a:cxn>
                <a:cxn ang="0">
                  <a:pos x="72" y="10"/>
                </a:cxn>
                <a:cxn ang="0">
                  <a:pos x="64" y="10"/>
                </a:cxn>
                <a:cxn ang="0">
                  <a:pos x="58" y="12"/>
                </a:cxn>
                <a:cxn ang="0">
                  <a:pos x="50" y="12"/>
                </a:cxn>
                <a:cxn ang="0">
                  <a:pos x="42" y="14"/>
                </a:cxn>
                <a:cxn ang="0">
                  <a:pos x="34" y="18"/>
                </a:cxn>
                <a:cxn ang="0">
                  <a:pos x="26" y="20"/>
                </a:cxn>
                <a:cxn ang="0">
                  <a:pos x="16" y="24"/>
                </a:cxn>
                <a:cxn ang="0">
                  <a:pos x="8" y="28"/>
                </a:cxn>
                <a:cxn ang="0">
                  <a:pos x="0" y="32"/>
                </a:cxn>
                <a:cxn ang="0">
                  <a:pos x="0" y="32"/>
                </a:cxn>
              </a:cxnLst>
              <a:rect l="0" t="0" r="r" b="b"/>
              <a:pathLst>
                <a:path w="154" h="32">
                  <a:moveTo>
                    <a:pt x="0" y="32"/>
                  </a:moveTo>
                  <a:lnTo>
                    <a:pt x="0" y="32"/>
                  </a:lnTo>
                  <a:lnTo>
                    <a:pt x="2" y="30"/>
                  </a:lnTo>
                  <a:lnTo>
                    <a:pt x="4" y="28"/>
                  </a:lnTo>
                  <a:lnTo>
                    <a:pt x="6" y="26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8" y="12"/>
                  </a:lnTo>
                  <a:lnTo>
                    <a:pt x="32" y="10"/>
                  </a:lnTo>
                  <a:lnTo>
                    <a:pt x="36" y="8"/>
                  </a:lnTo>
                  <a:lnTo>
                    <a:pt x="42" y="6"/>
                  </a:lnTo>
                  <a:lnTo>
                    <a:pt x="46" y="4"/>
                  </a:lnTo>
                  <a:lnTo>
                    <a:pt x="52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2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4"/>
                  </a:lnTo>
                  <a:lnTo>
                    <a:pt x="118" y="8"/>
                  </a:lnTo>
                  <a:lnTo>
                    <a:pt x="124" y="10"/>
                  </a:lnTo>
                  <a:lnTo>
                    <a:pt x="132" y="14"/>
                  </a:lnTo>
                  <a:lnTo>
                    <a:pt x="140" y="20"/>
                  </a:lnTo>
                  <a:lnTo>
                    <a:pt x="148" y="26"/>
                  </a:lnTo>
                  <a:lnTo>
                    <a:pt x="154" y="32"/>
                  </a:lnTo>
                  <a:lnTo>
                    <a:pt x="154" y="32"/>
                  </a:lnTo>
                  <a:lnTo>
                    <a:pt x="152" y="30"/>
                  </a:lnTo>
                  <a:lnTo>
                    <a:pt x="150" y="28"/>
                  </a:lnTo>
                  <a:lnTo>
                    <a:pt x="148" y="28"/>
                  </a:lnTo>
                  <a:lnTo>
                    <a:pt x="146" y="26"/>
                  </a:lnTo>
                  <a:lnTo>
                    <a:pt x="144" y="24"/>
                  </a:lnTo>
                  <a:lnTo>
                    <a:pt x="142" y="24"/>
                  </a:lnTo>
                  <a:lnTo>
                    <a:pt x="138" y="22"/>
                  </a:lnTo>
                  <a:lnTo>
                    <a:pt x="134" y="20"/>
                  </a:lnTo>
                  <a:lnTo>
                    <a:pt x="132" y="18"/>
                  </a:lnTo>
                  <a:lnTo>
                    <a:pt x="128" y="16"/>
                  </a:lnTo>
                  <a:lnTo>
                    <a:pt x="122" y="16"/>
                  </a:lnTo>
                  <a:lnTo>
                    <a:pt x="118" y="14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10"/>
                  </a:lnTo>
                  <a:lnTo>
                    <a:pt x="96" y="10"/>
                  </a:lnTo>
                  <a:lnTo>
                    <a:pt x="90" y="10"/>
                  </a:lnTo>
                  <a:lnTo>
                    <a:pt x="84" y="8"/>
                  </a:lnTo>
                  <a:lnTo>
                    <a:pt x="78" y="10"/>
                  </a:lnTo>
                  <a:lnTo>
                    <a:pt x="72" y="10"/>
                  </a:lnTo>
                  <a:lnTo>
                    <a:pt x="64" y="10"/>
                  </a:lnTo>
                  <a:lnTo>
                    <a:pt x="58" y="12"/>
                  </a:lnTo>
                  <a:lnTo>
                    <a:pt x="50" y="12"/>
                  </a:lnTo>
                  <a:lnTo>
                    <a:pt x="42" y="14"/>
                  </a:lnTo>
                  <a:lnTo>
                    <a:pt x="34" y="18"/>
                  </a:lnTo>
                  <a:lnTo>
                    <a:pt x="26" y="20"/>
                  </a:lnTo>
                  <a:lnTo>
                    <a:pt x="16" y="24"/>
                  </a:lnTo>
                  <a:lnTo>
                    <a:pt x="8" y="28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0A5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4" name="Freeform 422"/>
            <p:cNvSpPr>
              <a:spLocks/>
            </p:cNvSpPr>
            <p:nvPr/>
          </p:nvSpPr>
          <p:spPr bwMode="auto">
            <a:xfrm>
              <a:off x="5749925" y="1127125"/>
              <a:ext cx="212725" cy="355600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62" y="4"/>
                </a:cxn>
                <a:cxn ang="0">
                  <a:pos x="52" y="10"/>
                </a:cxn>
                <a:cxn ang="0">
                  <a:pos x="42" y="16"/>
                </a:cxn>
                <a:cxn ang="0">
                  <a:pos x="34" y="26"/>
                </a:cxn>
                <a:cxn ang="0">
                  <a:pos x="26" y="38"/>
                </a:cxn>
                <a:cxn ang="0">
                  <a:pos x="18" y="50"/>
                </a:cxn>
                <a:cxn ang="0">
                  <a:pos x="12" y="64"/>
                </a:cxn>
                <a:cxn ang="0">
                  <a:pos x="8" y="80"/>
                </a:cxn>
                <a:cxn ang="0">
                  <a:pos x="4" y="96"/>
                </a:cxn>
                <a:cxn ang="0">
                  <a:pos x="2" y="112"/>
                </a:cxn>
                <a:cxn ang="0">
                  <a:pos x="0" y="130"/>
                </a:cxn>
                <a:cxn ang="0">
                  <a:pos x="2" y="146"/>
                </a:cxn>
                <a:cxn ang="0">
                  <a:pos x="4" y="160"/>
                </a:cxn>
                <a:cxn ang="0">
                  <a:pos x="6" y="174"/>
                </a:cxn>
                <a:cxn ang="0">
                  <a:pos x="12" y="188"/>
                </a:cxn>
                <a:cxn ang="0">
                  <a:pos x="18" y="198"/>
                </a:cxn>
                <a:cxn ang="0">
                  <a:pos x="24" y="208"/>
                </a:cxn>
                <a:cxn ang="0">
                  <a:pos x="32" y="214"/>
                </a:cxn>
                <a:cxn ang="0">
                  <a:pos x="40" y="220"/>
                </a:cxn>
                <a:cxn ang="0">
                  <a:pos x="50" y="222"/>
                </a:cxn>
                <a:cxn ang="0">
                  <a:pos x="60" y="222"/>
                </a:cxn>
                <a:cxn ang="0">
                  <a:pos x="70" y="220"/>
                </a:cxn>
                <a:cxn ang="0">
                  <a:pos x="80" y="216"/>
                </a:cxn>
                <a:cxn ang="0">
                  <a:pos x="90" y="210"/>
                </a:cxn>
                <a:cxn ang="0">
                  <a:pos x="98" y="200"/>
                </a:cxn>
                <a:cxn ang="0">
                  <a:pos x="106" y="190"/>
                </a:cxn>
                <a:cxn ang="0">
                  <a:pos x="114" y="178"/>
                </a:cxn>
                <a:cxn ang="0">
                  <a:pos x="120" y="164"/>
                </a:cxn>
                <a:cxn ang="0">
                  <a:pos x="126" y="150"/>
                </a:cxn>
                <a:cxn ang="0">
                  <a:pos x="130" y="134"/>
                </a:cxn>
                <a:cxn ang="0">
                  <a:pos x="134" y="116"/>
                </a:cxn>
                <a:cxn ang="0">
                  <a:pos x="134" y="100"/>
                </a:cxn>
                <a:cxn ang="0">
                  <a:pos x="134" y="84"/>
                </a:cxn>
                <a:cxn ang="0">
                  <a:pos x="134" y="68"/>
                </a:cxn>
                <a:cxn ang="0">
                  <a:pos x="130" y="54"/>
                </a:cxn>
                <a:cxn ang="0">
                  <a:pos x="126" y="40"/>
                </a:cxn>
                <a:cxn ang="0">
                  <a:pos x="120" y="28"/>
                </a:cxn>
                <a:cxn ang="0">
                  <a:pos x="114" y="18"/>
                </a:cxn>
                <a:cxn ang="0">
                  <a:pos x="106" y="10"/>
                </a:cxn>
                <a:cxn ang="0">
                  <a:pos x="98" y="4"/>
                </a:cxn>
                <a:cxn ang="0">
                  <a:pos x="88" y="2"/>
                </a:cxn>
                <a:cxn ang="0">
                  <a:pos x="78" y="0"/>
                </a:cxn>
              </a:cxnLst>
              <a:rect l="0" t="0" r="r" b="b"/>
              <a:pathLst>
                <a:path w="134" h="224">
                  <a:moveTo>
                    <a:pt x="78" y="0"/>
                  </a:moveTo>
                  <a:lnTo>
                    <a:pt x="76" y="0"/>
                  </a:lnTo>
                  <a:lnTo>
                    <a:pt x="72" y="0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4"/>
                  </a:lnTo>
                  <a:lnTo>
                    <a:pt x="58" y="6"/>
                  </a:lnTo>
                  <a:lnTo>
                    <a:pt x="56" y="8"/>
                  </a:lnTo>
                  <a:lnTo>
                    <a:pt x="52" y="10"/>
                  </a:lnTo>
                  <a:lnTo>
                    <a:pt x="48" y="12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40" y="20"/>
                  </a:lnTo>
                  <a:lnTo>
                    <a:pt x="36" y="22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6" y="38"/>
                  </a:lnTo>
                  <a:lnTo>
                    <a:pt x="24" y="42"/>
                  </a:lnTo>
                  <a:lnTo>
                    <a:pt x="22" y="46"/>
                  </a:lnTo>
                  <a:lnTo>
                    <a:pt x="18" y="50"/>
                  </a:lnTo>
                  <a:lnTo>
                    <a:pt x="16" y="54"/>
                  </a:lnTo>
                  <a:lnTo>
                    <a:pt x="14" y="60"/>
                  </a:lnTo>
                  <a:lnTo>
                    <a:pt x="12" y="64"/>
                  </a:lnTo>
                  <a:lnTo>
                    <a:pt x="10" y="70"/>
                  </a:lnTo>
                  <a:lnTo>
                    <a:pt x="10" y="74"/>
                  </a:lnTo>
                  <a:lnTo>
                    <a:pt x="8" y="80"/>
                  </a:lnTo>
                  <a:lnTo>
                    <a:pt x="6" y="84"/>
                  </a:lnTo>
                  <a:lnTo>
                    <a:pt x="6" y="90"/>
                  </a:lnTo>
                  <a:lnTo>
                    <a:pt x="4" y="96"/>
                  </a:lnTo>
                  <a:lnTo>
                    <a:pt x="2" y="102"/>
                  </a:lnTo>
                  <a:lnTo>
                    <a:pt x="2" y="106"/>
                  </a:lnTo>
                  <a:lnTo>
                    <a:pt x="2" y="112"/>
                  </a:lnTo>
                  <a:lnTo>
                    <a:pt x="2" y="118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0" y="140"/>
                  </a:lnTo>
                  <a:lnTo>
                    <a:pt x="2" y="146"/>
                  </a:lnTo>
                  <a:lnTo>
                    <a:pt x="2" y="150"/>
                  </a:lnTo>
                  <a:lnTo>
                    <a:pt x="2" y="156"/>
                  </a:lnTo>
                  <a:lnTo>
                    <a:pt x="4" y="160"/>
                  </a:lnTo>
                  <a:lnTo>
                    <a:pt x="4" y="166"/>
                  </a:lnTo>
                  <a:lnTo>
                    <a:pt x="6" y="170"/>
                  </a:lnTo>
                  <a:lnTo>
                    <a:pt x="6" y="174"/>
                  </a:lnTo>
                  <a:lnTo>
                    <a:pt x="8" y="178"/>
                  </a:lnTo>
                  <a:lnTo>
                    <a:pt x="10" y="184"/>
                  </a:lnTo>
                  <a:lnTo>
                    <a:pt x="12" y="188"/>
                  </a:lnTo>
                  <a:lnTo>
                    <a:pt x="14" y="190"/>
                  </a:lnTo>
                  <a:lnTo>
                    <a:pt x="16" y="194"/>
                  </a:lnTo>
                  <a:lnTo>
                    <a:pt x="18" y="198"/>
                  </a:lnTo>
                  <a:lnTo>
                    <a:pt x="20" y="202"/>
                  </a:lnTo>
                  <a:lnTo>
                    <a:pt x="22" y="204"/>
                  </a:lnTo>
                  <a:lnTo>
                    <a:pt x="24" y="208"/>
                  </a:lnTo>
                  <a:lnTo>
                    <a:pt x="26" y="210"/>
                  </a:lnTo>
                  <a:lnTo>
                    <a:pt x="30" y="212"/>
                  </a:lnTo>
                  <a:lnTo>
                    <a:pt x="32" y="214"/>
                  </a:lnTo>
                  <a:lnTo>
                    <a:pt x="34" y="216"/>
                  </a:lnTo>
                  <a:lnTo>
                    <a:pt x="38" y="218"/>
                  </a:lnTo>
                  <a:lnTo>
                    <a:pt x="40" y="220"/>
                  </a:lnTo>
                  <a:lnTo>
                    <a:pt x="44" y="222"/>
                  </a:lnTo>
                  <a:lnTo>
                    <a:pt x="46" y="222"/>
                  </a:lnTo>
                  <a:lnTo>
                    <a:pt x="50" y="222"/>
                  </a:lnTo>
                  <a:lnTo>
                    <a:pt x="54" y="224"/>
                  </a:lnTo>
                  <a:lnTo>
                    <a:pt x="56" y="224"/>
                  </a:lnTo>
                  <a:lnTo>
                    <a:pt x="60" y="222"/>
                  </a:lnTo>
                  <a:lnTo>
                    <a:pt x="64" y="222"/>
                  </a:lnTo>
                  <a:lnTo>
                    <a:pt x="68" y="222"/>
                  </a:lnTo>
                  <a:lnTo>
                    <a:pt x="70" y="220"/>
                  </a:lnTo>
                  <a:lnTo>
                    <a:pt x="74" y="220"/>
                  </a:lnTo>
                  <a:lnTo>
                    <a:pt x="78" y="218"/>
                  </a:lnTo>
                  <a:lnTo>
                    <a:pt x="80" y="216"/>
                  </a:lnTo>
                  <a:lnTo>
                    <a:pt x="84" y="214"/>
                  </a:lnTo>
                  <a:lnTo>
                    <a:pt x="86" y="212"/>
                  </a:lnTo>
                  <a:lnTo>
                    <a:pt x="90" y="210"/>
                  </a:lnTo>
                  <a:lnTo>
                    <a:pt x="92" y="206"/>
                  </a:lnTo>
                  <a:lnTo>
                    <a:pt x="96" y="204"/>
                  </a:lnTo>
                  <a:lnTo>
                    <a:pt x="98" y="200"/>
                  </a:lnTo>
                  <a:lnTo>
                    <a:pt x="102" y="198"/>
                  </a:lnTo>
                  <a:lnTo>
                    <a:pt x="104" y="194"/>
                  </a:lnTo>
                  <a:lnTo>
                    <a:pt x="106" y="190"/>
                  </a:lnTo>
                  <a:lnTo>
                    <a:pt x="110" y="186"/>
                  </a:lnTo>
                  <a:lnTo>
                    <a:pt x="112" y="182"/>
                  </a:lnTo>
                  <a:lnTo>
                    <a:pt x="114" y="178"/>
                  </a:lnTo>
                  <a:lnTo>
                    <a:pt x="116" y="174"/>
                  </a:lnTo>
                  <a:lnTo>
                    <a:pt x="118" y="168"/>
                  </a:lnTo>
                  <a:lnTo>
                    <a:pt x="120" y="164"/>
                  </a:lnTo>
                  <a:lnTo>
                    <a:pt x="122" y="160"/>
                  </a:lnTo>
                  <a:lnTo>
                    <a:pt x="124" y="154"/>
                  </a:lnTo>
                  <a:lnTo>
                    <a:pt x="126" y="150"/>
                  </a:lnTo>
                  <a:lnTo>
                    <a:pt x="128" y="144"/>
                  </a:lnTo>
                  <a:lnTo>
                    <a:pt x="130" y="138"/>
                  </a:lnTo>
                  <a:lnTo>
                    <a:pt x="130" y="134"/>
                  </a:lnTo>
                  <a:lnTo>
                    <a:pt x="132" y="128"/>
                  </a:lnTo>
                  <a:lnTo>
                    <a:pt x="132" y="122"/>
                  </a:lnTo>
                  <a:lnTo>
                    <a:pt x="134" y="116"/>
                  </a:lnTo>
                  <a:lnTo>
                    <a:pt x="134" y="110"/>
                  </a:lnTo>
                  <a:lnTo>
                    <a:pt x="134" y="106"/>
                  </a:lnTo>
                  <a:lnTo>
                    <a:pt x="134" y="100"/>
                  </a:lnTo>
                  <a:lnTo>
                    <a:pt x="134" y="94"/>
                  </a:lnTo>
                  <a:lnTo>
                    <a:pt x="134" y="88"/>
                  </a:lnTo>
                  <a:lnTo>
                    <a:pt x="134" y="84"/>
                  </a:lnTo>
                  <a:lnTo>
                    <a:pt x="134" y="78"/>
                  </a:lnTo>
                  <a:lnTo>
                    <a:pt x="134" y="72"/>
                  </a:lnTo>
                  <a:lnTo>
                    <a:pt x="134" y="68"/>
                  </a:lnTo>
                  <a:lnTo>
                    <a:pt x="132" y="62"/>
                  </a:lnTo>
                  <a:lnTo>
                    <a:pt x="132" y="58"/>
                  </a:lnTo>
                  <a:lnTo>
                    <a:pt x="130" y="54"/>
                  </a:lnTo>
                  <a:lnTo>
                    <a:pt x="128" y="48"/>
                  </a:lnTo>
                  <a:lnTo>
                    <a:pt x="128" y="44"/>
                  </a:lnTo>
                  <a:lnTo>
                    <a:pt x="126" y="40"/>
                  </a:lnTo>
                  <a:lnTo>
                    <a:pt x="124" y="36"/>
                  </a:lnTo>
                  <a:lnTo>
                    <a:pt x="122" y="32"/>
                  </a:lnTo>
                  <a:lnTo>
                    <a:pt x="120" y="28"/>
                  </a:lnTo>
                  <a:lnTo>
                    <a:pt x="118" y="26"/>
                  </a:lnTo>
                  <a:lnTo>
                    <a:pt x="116" y="22"/>
                  </a:lnTo>
                  <a:lnTo>
                    <a:pt x="114" y="18"/>
                  </a:lnTo>
                  <a:lnTo>
                    <a:pt x="112" y="16"/>
                  </a:lnTo>
                  <a:lnTo>
                    <a:pt x="108" y="14"/>
                  </a:lnTo>
                  <a:lnTo>
                    <a:pt x="106" y="10"/>
                  </a:lnTo>
                  <a:lnTo>
                    <a:pt x="104" y="8"/>
                  </a:lnTo>
                  <a:lnTo>
                    <a:pt x="100" y="6"/>
                  </a:lnTo>
                  <a:lnTo>
                    <a:pt x="98" y="4"/>
                  </a:lnTo>
                  <a:lnTo>
                    <a:pt x="94" y="4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E982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5" name="Freeform 423"/>
            <p:cNvSpPr>
              <a:spLocks/>
            </p:cNvSpPr>
            <p:nvPr/>
          </p:nvSpPr>
          <p:spPr bwMode="auto">
            <a:xfrm>
              <a:off x="5765800" y="1263650"/>
              <a:ext cx="184150" cy="19367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0" y="3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8"/>
                </a:cxn>
                <a:cxn ang="0">
                  <a:pos x="2" y="68"/>
                </a:cxn>
                <a:cxn ang="0">
                  <a:pos x="4" y="76"/>
                </a:cxn>
                <a:cxn ang="0">
                  <a:pos x="8" y="84"/>
                </a:cxn>
                <a:cxn ang="0">
                  <a:pos x="10" y="92"/>
                </a:cxn>
                <a:cxn ang="0">
                  <a:pos x="14" y="98"/>
                </a:cxn>
                <a:cxn ang="0">
                  <a:pos x="18" y="104"/>
                </a:cxn>
                <a:cxn ang="0">
                  <a:pos x="22" y="108"/>
                </a:cxn>
                <a:cxn ang="0">
                  <a:pos x="26" y="114"/>
                </a:cxn>
                <a:cxn ang="0">
                  <a:pos x="32" y="116"/>
                </a:cxn>
                <a:cxn ang="0">
                  <a:pos x="36" y="120"/>
                </a:cxn>
                <a:cxn ang="0">
                  <a:pos x="42" y="122"/>
                </a:cxn>
                <a:cxn ang="0">
                  <a:pos x="48" y="122"/>
                </a:cxn>
                <a:cxn ang="0">
                  <a:pos x="54" y="122"/>
                </a:cxn>
                <a:cxn ang="0">
                  <a:pos x="60" y="120"/>
                </a:cxn>
                <a:cxn ang="0">
                  <a:pos x="66" y="118"/>
                </a:cxn>
                <a:cxn ang="0">
                  <a:pos x="72" y="114"/>
                </a:cxn>
                <a:cxn ang="0">
                  <a:pos x="76" y="110"/>
                </a:cxn>
                <a:cxn ang="0">
                  <a:pos x="82" y="106"/>
                </a:cxn>
                <a:cxn ang="0">
                  <a:pos x="88" y="100"/>
                </a:cxn>
                <a:cxn ang="0">
                  <a:pos x="92" y="94"/>
                </a:cxn>
                <a:cxn ang="0">
                  <a:pos x="96" y="86"/>
                </a:cxn>
                <a:cxn ang="0">
                  <a:pos x="100" y="78"/>
                </a:cxn>
                <a:cxn ang="0">
                  <a:pos x="104" y="70"/>
                </a:cxn>
                <a:cxn ang="0">
                  <a:pos x="108" y="62"/>
                </a:cxn>
                <a:cxn ang="0">
                  <a:pos x="110" y="52"/>
                </a:cxn>
                <a:cxn ang="0">
                  <a:pos x="112" y="44"/>
                </a:cxn>
                <a:cxn ang="0">
                  <a:pos x="114" y="34"/>
                </a:cxn>
                <a:cxn ang="0">
                  <a:pos x="116" y="26"/>
                </a:cxn>
                <a:cxn ang="0">
                  <a:pos x="116" y="20"/>
                </a:cxn>
                <a:cxn ang="0">
                  <a:pos x="114" y="16"/>
                </a:cxn>
                <a:cxn ang="0">
                  <a:pos x="110" y="14"/>
                </a:cxn>
                <a:cxn ang="0">
                  <a:pos x="104" y="12"/>
                </a:cxn>
                <a:cxn ang="0">
                  <a:pos x="98" y="10"/>
                </a:cxn>
                <a:cxn ang="0">
                  <a:pos x="92" y="6"/>
                </a:cxn>
                <a:cxn ang="0">
                  <a:pos x="86" y="4"/>
                </a:cxn>
                <a:cxn ang="0">
                  <a:pos x="78" y="4"/>
                </a:cxn>
                <a:cxn ang="0">
                  <a:pos x="70" y="2"/>
                </a:cxn>
                <a:cxn ang="0">
                  <a:pos x="64" y="0"/>
                </a:cxn>
                <a:cxn ang="0">
                  <a:pos x="56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0" y="2"/>
                </a:cxn>
                <a:cxn ang="0">
                  <a:pos x="22" y="4"/>
                </a:cxn>
                <a:cxn ang="0">
                  <a:pos x="14" y="8"/>
                </a:cxn>
                <a:cxn ang="0">
                  <a:pos x="6" y="12"/>
                </a:cxn>
                <a:cxn ang="0">
                  <a:pos x="2" y="14"/>
                </a:cxn>
              </a:cxnLst>
              <a:rect l="0" t="0" r="r" b="b"/>
              <a:pathLst>
                <a:path w="116" h="122">
                  <a:moveTo>
                    <a:pt x="2" y="14"/>
                  </a:moveTo>
                  <a:lnTo>
                    <a:pt x="0" y="20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4" y="72"/>
                  </a:lnTo>
                  <a:lnTo>
                    <a:pt x="4" y="76"/>
                  </a:lnTo>
                  <a:lnTo>
                    <a:pt x="6" y="80"/>
                  </a:lnTo>
                  <a:lnTo>
                    <a:pt x="8" y="84"/>
                  </a:lnTo>
                  <a:lnTo>
                    <a:pt x="8" y="88"/>
                  </a:lnTo>
                  <a:lnTo>
                    <a:pt x="10" y="92"/>
                  </a:lnTo>
                  <a:lnTo>
                    <a:pt x="12" y="94"/>
                  </a:lnTo>
                  <a:lnTo>
                    <a:pt x="14" y="98"/>
                  </a:lnTo>
                  <a:lnTo>
                    <a:pt x="16" y="100"/>
                  </a:lnTo>
                  <a:lnTo>
                    <a:pt x="18" y="104"/>
                  </a:lnTo>
                  <a:lnTo>
                    <a:pt x="20" y="106"/>
                  </a:lnTo>
                  <a:lnTo>
                    <a:pt x="22" y="108"/>
                  </a:lnTo>
                  <a:lnTo>
                    <a:pt x="24" y="112"/>
                  </a:lnTo>
                  <a:lnTo>
                    <a:pt x="26" y="114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4" y="118"/>
                  </a:lnTo>
                  <a:lnTo>
                    <a:pt x="36" y="120"/>
                  </a:lnTo>
                  <a:lnTo>
                    <a:pt x="40" y="120"/>
                  </a:lnTo>
                  <a:lnTo>
                    <a:pt x="42" y="122"/>
                  </a:lnTo>
                  <a:lnTo>
                    <a:pt x="46" y="122"/>
                  </a:lnTo>
                  <a:lnTo>
                    <a:pt x="48" y="122"/>
                  </a:lnTo>
                  <a:lnTo>
                    <a:pt x="52" y="122"/>
                  </a:lnTo>
                  <a:lnTo>
                    <a:pt x="54" y="122"/>
                  </a:lnTo>
                  <a:lnTo>
                    <a:pt x="56" y="120"/>
                  </a:lnTo>
                  <a:lnTo>
                    <a:pt x="60" y="120"/>
                  </a:lnTo>
                  <a:lnTo>
                    <a:pt x="62" y="118"/>
                  </a:lnTo>
                  <a:lnTo>
                    <a:pt x="66" y="118"/>
                  </a:lnTo>
                  <a:lnTo>
                    <a:pt x="68" y="116"/>
                  </a:lnTo>
                  <a:lnTo>
                    <a:pt x="72" y="114"/>
                  </a:lnTo>
                  <a:lnTo>
                    <a:pt x="74" y="112"/>
                  </a:lnTo>
                  <a:lnTo>
                    <a:pt x="76" y="110"/>
                  </a:lnTo>
                  <a:lnTo>
                    <a:pt x="80" y="108"/>
                  </a:lnTo>
                  <a:lnTo>
                    <a:pt x="82" y="106"/>
                  </a:lnTo>
                  <a:lnTo>
                    <a:pt x="84" y="102"/>
                  </a:lnTo>
                  <a:lnTo>
                    <a:pt x="88" y="100"/>
                  </a:lnTo>
                  <a:lnTo>
                    <a:pt x="90" y="96"/>
                  </a:lnTo>
                  <a:lnTo>
                    <a:pt x="92" y="94"/>
                  </a:lnTo>
                  <a:lnTo>
                    <a:pt x="94" y="90"/>
                  </a:lnTo>
                  <a:lnTo>
                    <a:pt x="96" y="86"/>
                  </a:lnTo>
                  <a:lnTo>
                    <a:pt x="98" y="82"/>
                  </a:lnTo>
                  <a:lnTo>
                    <a:pt x="100" y="78"/>
                  </a:lnTo>
                  <a:lnTo>
                    <a:pt x="102" y="74"/>
                  </a:lnTo>
                  <a:lnTo>
                    <a:pt x="104" y="70"/>
                  </a:lnTo>
                  <a:lnTo>
                    <a:pt x="106" y="66"/>
                  </a:lnTo>
                  <a:lnTo>
                    <a:pt x="108" y="62"/>
                  </a:lnTo>
                  <a:lnTo>
                    <a:pt x="108" y="58"/>
                  </a:lnTo>
                  <a:lnTo>
                    <a:pt x="110" y="52"/>
                  </a:lnTo>
                  <a:lnTo>
                    <a:pt x="112" y="48"/>
                  </a:lnTo>
                  <a:lnTo>
                    <a:pt x="112" y="44"/>
                  </a:lnTo>
                  <a:lnTo>
                    <a:pt x="114" y="38"/>
                  </a:lnTo>
                  <a:lnTo>
                    <a:pt x="114" y="34"/>
                  </a:lnTo>
                  <a:lnTo>
                    <a:pt x="116" y="28"/>
                  </a:lnTo>
                  <a:lnTo>
                    <a:pt x="116" y="26"/>
                  </a:lnTo>
                  <a:lnTo>
                    <a:pt x="116" y="22"/>
                  </a:lnTo>
                  <a:lnTo>
                    <a:pt x="116" y="20"/>
                  </a:lnTo>
                  <a:lnTo>
                    <a:pt x="116" y="18"/>
                  </a:lnTo>
                  <a:lnTo>
                    <a:pt x="114" y="16"/>
                  </a:lnTo>
                  <a:lnTo>
                    <a:pt x="112" y="16"/>
                  </a:lnTo>
                  <a:lnTo>
                    <a:pt x="110" y="14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2" y="10"/>
                  </a:lnTo>
                  <a:lnTo>
                    <a:pt x="98" y="10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4" y="2"/>
                  </a:lnTo>
                  <a:lnTo>
                    <a:pt x="70" y="2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8" y="6"/>
                  </a:lnTo>
                  <a:lnTo>
                    <a:pt x="14" y="8"/>
                  </a:lnTo>
                  <a:lnTo>
                    <a:pt x="10" y="10"/>
                  </a:lnTo>
                  <a:lnTo>
                    <a:pt x="6" y="12"/>
                  </a:lnTo>
                  <a:lnTo>
                    <a:pt x="2" y="14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6" name="Freeform 424"/>
            <p:cNvSpPr>
              <a:spLocks/>
            </p:cNvSpPr>
            <p:nvPr/>
          </p:nvSpPr>
          <p:spPr bwMode="auto">
            <a:xfrm>
              <a:off x="5800725" y="1263650"/>
              <a:ext cx="117475" cy="133350"/>
            </a:xfrm>
            <a:custGeom>
              <a:avLst/>
              <a:gdLst/>
              <a:ahLst/>
              <a:cxnLst>
                <a:cxn ang="0">
                  <a:pos x="74" y="36"/>
                </a:cxn>
                <a:cxn ang="0">
                  <a:pos x="74" y="40"/>
                </a:cxn>
                <a:cxn ang="0">
                  <a:pos x="72" y="46"/>
                </a:cxn>
                <a:cxn ang="0">
                  <a:pos x="72" y="50"/>
                </a:cxn>
                <a:cxn ang="0">
                  <a:pos x="70" y="56"/>
                </a:cxn>
                <a:cxn ang="0">
                  <a:pos x="68" y="60"/>
                </a:cxn>
                <a:cxn ang="0">
                  <a:pos x="66" y="64"/>
                </a:cxn>
                <a:cxn ang="0">
                  <a:pos x="64" y="68"/>
                </a:cxn>
                <a:cxn ang="0">
                  <a:pos x="60" y="72"/>
                </a:cxn>
                <a:cxn ang="0">
                  <a:pos x="58" y="74"/>
                </a:cxn>
                <a:cxn ang="0">
                  <a:pos x="54" y="78"/>
                </a:cxn>
                <a:cxn ang="0">
                  <a:pos x="52" y="80"/>
                </a:cxn>
                <a:cxn ang="0">
                  <a:pos x="48" y="82"/>
                </a:cxn>
                <a:cxn ang="0">
                  <a:pos x="44" y="82"/>
                </a:cxn>
                <a:cxn ang="0">
                  <a:pos x="42" y="84"/>
                </a:cxn>
                <a:cxn ang="0">
                  <a:pos x="38" y="84"/>
                </a:cxn>
                <a:cxn ang="0">
                  <a:pos x="34" y="84"/>
                </a:cxn>
                <a:cxn ang="0">
                  <a:pos x="30" y="82"/>
                </a:cxn>
                <a:cxn ang="0">
                  <a:pos x="26" y="82"/>
                </a:cxn>
                <a:cxn ang="0">
                  <a:pos x="22" y="80"/>
                </a:cxn>
                <a:cxn ang="0">
                  <a:pos x="20" y="78"/>
                </a:cxn>
                <a:cxn ang="0">
                  <a:pos x="16" y="76"/>
                </a:cxn>
                <a:cxn ang="0">
                  <a:pos x="14" y="72"/>
                </a:cxn>
                <a:cxn ang="0">
                  <a:pos x="10" y="68"/>
                </a:cxn>
                <a:cxn ang="0">
                  <a:pos x="8" y="66"/>
                </a:cxn>
                <a:cxn ang="0">
                  <a:pos x="6" y="62"/>
                </a:cxn>
                <a:cxn ang="0">
                  <a:pos x="4" y="56"/>
                </a:cxn>
                <a:cxn ang="0">
                  <a:pos x="2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8"/>
                </a:cxn>
                <a:cxn ang="0">
                  <a:pos x="0" y="32"/>
                </a:cxn>
                <a:cxn ang="0">
                  <a:pos x="0" y="26"/>
                </a:cxn>
                <a:cxn ang="0">
                  <a:pos x="0" y="18"/>
                </a:cxn>
                <a:cxn ang="0">
                  <a:pos x="2" y="12"/>
                </a:cxn>
                <a:cxn ang="0">
                  <a:pos x="4" y="6"/>
                </a:cxn>
                <a:cxn ang="0">
                  <a:pos x="6" y="4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2" y="2"/>
                </a:cxn>
                <a:cxn ang="0">
                  <a:pos x="60" y="4"/>
                </a:cxn>
                <a:cxn ang="0">
                  <a:pos x="68" y="6"/>
                </a:cxn>
                <a:cxn ang="0">
                  <a:pos x="72" y="10"/>
                </a:cxn>
                <a:cxn ang="0">
                  <a:pos x="74" y="16"/>
                </a:cxn>
                <a:cxn ang="0">
                  <a:pos x="74" y="22"/>
                </a:cxn>
                <a:cxn ang="0">
                  <a:pos x="74" y="28"/>
                </a:cxn>
                <a:cxn ang="0">
                  <a:pos x="74" y="32"/>
                </a:cxn>
              </a:cxnLst>
              <a:rect l="0" t="0" r="r" b="b"/>
              <a:pathLst>
                <a:path w="74" h="84">
                  <a:moveTo>
                    <a:pt x="74" y="32"/>
                  </a:moveTo>
                  <a:lnTo>
                    <a:pt x="74" y="36"/>
                  </a:lnTo>
                  <a:lnTo>
                    <a:pt x="74" y="38"/>
                  </a:lnTo>
                  <a:lnTo>
                    <a:pt x="74" y="40"/>
                  </a:lnTo>
                  <a:lnTo>
                    <a:pt x="74" y="42"/>
                  </a:lnTo>
                  <a:lnTo>
                    <a:pt x="72" y="46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70" y="58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6" y="64"/>
                  </a:lnTo>
                  <a:lnTo>
                    <a:pt x="64" y="66"/>
                  </a:lnTo>
                  <a:lnTo>
                    <a:pt x="64" y="68"/>
                  </a:lnTo>
                  <a:lnTo>
                    <a:pt x="62" y="70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58" y="74"/>
                  </a:lnTo>
                  <a:lnTo>
                    <a:pt x="56" y="76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52" y="80"/>
                  </a:lnTo>
                  <a:lnTo>
                    <a:pt x="50" y="80"/>
                  </a:lnTo>
                  <a:lnTo>
                    <a:pt x="48" y="82"/>
                  </a:lnTo>
                  <a:lnTo>
                    <a:pt x="46" y="82"/>
                  </a:lnTo>
                  <a:lnTo>
                    <a:pt x="44" y="82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2" y="84"/>
                  </a:lnTo>
                  <a:lnTo>
                    <a:pt x="30" y="82"/>
                  </a:lnTo>
                  <a:lnTo>
                    <a:pt x="28" y="82"/>
                  </a:lnTo>
                  <a:lnTo>
                    <a:pt x="26" y="82"/>
                  </a:lnTo>
                  <a:lnTo>
                    <a:pt x="24" y="80"/>
                  </a:lnTo>
                  <a:lnTo>
                    <a:pt x="22" y="80"/>
                  </a:lnTo>
                  <a:lnTo>
                    <a:pt x="20" y="80"/>
                  </a:lnTo>
                  <a:lnTo>
                    <a:pt x="20" y="78"/>
                  </a:lnTo>
                  <a:lnTo>
                    <a:pt x="18" y="76"/>
                  </a:lnTo>
                  <a:lnTo>
                    <a:pt x="16" y="76"/>
                  </a:lnTo>
                  <a:lnTo>
                    <a:pt x="14" y="74"/>
                  </a:lnTo>
                  <a:lnTo>
                    <a:pt x="14" y="72"/>
                  </a:lnTo>
                  <a:lnTo>
                    <a:pt x="12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52" y="2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72" y="10"/>
                  </a:lnTo>
                  <a:lnTo>
                    <a:pt x="72" y="14"/>
                  </a:lnTo>
                  <a:lnTo>
                    <a:pt x="74" y="16"/>
                  </a:lnTo>
                  <a:lnTo>
                    <a:pt x="74" y="20"/>
                  </a:lnTo>
                  <a:lnTo>
                    <a:pt x="74" y="22"/>
                  </a:lnTo>
                  <a:lnTo>
                    <a:pt x="74" y="26"/>
                  </a:lnTo>
                  <a:lnTo>
                    <a:pt x="74" y="28"/>
                  </a:lnTo>
                  <a:lnTo>
                    <a:pt x="74" y="32"/>
                  </a:lnTo>
                  <a:lnTo>
                    <a:pt x="74" y="32"/>
                  </a:lnTo>
                  <a:close/>
                </a:path>
              </a:pathLst>
            </a:custGeom>
            <a:solidFill>
              <a:srgbClr val="2252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7" name="Freeform 425"/>
            <p:cNvSpPr>
              <a:spLocks/>
            </p:cNvSpPr>
            <p:nvPr/>
          </p:nvSpPr>
          <p:spPr bwMode="auto">
            <a:xfrm>
              <a:off x="5810250" y="1263650"/>
              <a:ext cx="95250" cy="117475"/>
            </a:xfrm>
            <a:custGeom>
              <a:avLst/>
              <a:gdLst/>
              <a:ahLst/>
              <a:cxnLst>
                <a:cxn ang="0">
                  <a:pos x="60" y="34"/>
                </a:cxn>
                <a:cxn ang="0">
                  <a:pos x="60" y="38"/>
                </a:cxn>
                <a:cxn ang="0">
                  <a:pos x="60" y="42"/>
                </a:cxn>
                <a:cxn ang="0">
                  <a:pos x="58" y="46"/>
                </a:cxn>
                <a:cxn ang="0">
                  <a:pos x="58" y="50"/>
                </a:cxn>
                <a:cxn ang="0">
                  <a:pos x="56" y="54"/>
                </a:cxn>
                <a:cxn ang="0">
                  <a:pos x="54" y="58"/>
                </a:cxn>
                <a:cxn ang="0">
                  <a:pos x="52" y="60"/>
                </a:cxn>
                <a:cxn ang="0">
                  <a:pos x="50" y="64"/>
                </a:cxn>
                <a:cxn ang="0">
                  <a:pos x="48" y="66"/>
                </a:cxn>
                <a:cxn ang="0">
                  <a:pos x="46" y="68"/>
                </a:cxn>
                <a:cxn ang="0">
                  <a:pos x="42" y="70"/>
                </a:cxn>
                <a:cxn ang="0">
                  <a:pos x="40" y="72"/>
                </a:cxn>
                <a:cxn ang="0">
                  <a:pos x="38" y="72"/>
                </a:cxn>
                <a:cxn ang="0">
                  <a:pos x="34" y="72"/>
                </a:cxn>
                <a:cxn ang="0">
                  <a:pos x="32" y="74"/>
                </a:cxn>
                <a:cxn ang="0">
                  <a:pos x="28" y="74"/>
                </a:cxn>
                <a:cxn ang="0">
                  <a:pos x="26" y="72"/>
                </a:cxn>
                <a:cxn ang="0">
                  <a:pos x="22" y="72"/>
                </a:cxn>
                <a:cxn ang="0">
                  <a:pos x="20" y="70"/>
                </a:cxn>
                <a:cxn ang="0">
                  <a:pos x="16" y="68"/>
                </a:cxn>
                <a:cxn ang="0">
                  <a:pos x="14" y="66"/>
                </a:cxn>
                <a:cxn ang="0">
                  <a:pos x="12" y="64"/>
                </a:cxn>
                <a:cxn ang="0">
                  <a:pos x="10" y="62"/>
                </a:cxn>
                <a:cxn ang="0">
                  <a:pos x="8" y="58"/>
                </a:cxn>
                <a:cxn ang="0">
                  <a:pos x="6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2" y="44"/>
                </a:cxn>
                <a:cxn ang="0">
                  <a:pos x="2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2" y="24"/>
                </a:cxn>
                <a:cxn ang="0">
                  <a:pos x="2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6" y="8"/>
                </a:cxn>
                <a:cxn ang="0">
                  <a:pos x="6" y="6"/>
                </a:cxn>
                <a:cxn ang="0">
                  <a:pos x="8" y="2"/>
                </a:cxn>
                <a:cxn ang="0">
                  <a:pos x="12" y="0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6" y="2"/>
                </a:cxn>
                <a:cxn ang="0">
                  <a:pos x="52" y="4"/>
                </a:cxn>
                <a:cxn ang="0">
                  <a:pos x="56" y="6"/>
                </a:cxn>
                <a:cxn ang="0">
                  <a:pos x="56" y="8"/>
                </a:cxn>
                <a:cxn ang="0">
                  <a:pos x="58" y="12"/>
                </a:cxn>
                <a:cxn ang="0">
                  <a:pos x="58" y="16"/>
                </a:cxn>
                <a:cxn ang="0">
                  <a:pos x="60" y="18"/>
                </a:cxn>
                <a:cxn ang="0">
                  <a:pos x="60" y="22"/>
                </a:cxn>
                <a:cxn ang="0">
                  <a:pos x="60" y="26"/>
                </a:cxn>
                <a:cxn ang="0">
                  <a:pos x="60" y="30"/>
                </a:cxn>
                <a:cxn ang="0">
                  <a:pos x="60" y="32"/>
                </a:cxn>
              </a:cxnLst>
              <a:rect l="0" t="0" r="r" b="b"/>
              <a:pathLst>
                <a:path w="60" h="74">
                  <a:moveTo>
                    <a:pt x="60" y="32"/>
                  </a:moveTo>
                  <a:lnTo>
                    <a:pt x="60" y="34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60" y="40"/>
                  </a:lnTo>
                  <a:lnTo>
                    <a:pt x="60" y="42"/>
                  </a:lnTo>
                  <a:lnTo>
                    <a:pt x="60" y="44"/>
                  </a:lnTo>
                  <a:lnTo>
                    <a:pt x="58" y="46"/>
                  </a:lnTo>
                  <a:lnTo>
                    <a:pt x="58" y="48"/>
                  </a:lnTo>
                  <a:lnTo>
                    <a:pt x="58" y="50"/>
                  </a:lnTo>
                  <a:lnTo>
                    <a:pt x="56" y="52"/>
                  </a:lnTo>
                  <a:lnTo>
                    <a:pt x="56" y="54"/>
                  </a:lnTo>
                  <a:lnTo>
                    <a:pt x="56" y="56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2" y="60"/>
                  </a:lnTo>
                  <a:lnTo>
                    <a:pt x="52" y="62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48" y="66"/>
                  </a:lnTo>
                  <a:lnTo>
                    <a:pt x="46" y="66"/>
                  </a:lnTo>
                  <a:lnTo>
                    <a:pt x="46" y="68"/>
                  </a:lnTo>
                  <a:lnTo>
                    <a:pt x="44" y="68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6" y="72"/>
                  </a:lnTo>
                  <a:lnTo>
                    <a:pt x="34" y="72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28" y="74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4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50" y="2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58" y="14"/>
                  </a:lnTo>
                  <a:lnTo>
                    <a:pt x="58" y="16"/>
                  </a:lnTo>
                  <a:lnTo>
                    <a:pt x="60" y="16"/>
                  </a:lnTo>
                  <a:lnTo>
                    <a:pt x="60" y="18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60" y="32"/>
                  </a:lnTo>
                  <a:close/>
                </a:path>
              </a:pathLst>
            </a:custGeom>
            <a:solidFill>
              <a:srgbClr val="306B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8" name="Freeform 426"/>
            <p:cNvSpPr>
              <a:spLocks/>
            </p:cNvSpPr>
            <p:nvPr/>
          </p:nvSpPr>
          <p:spPr bwMode="auto">
            <a:xfrm>
              <a:off x="5829300" y="1273175"/>
              <a:ext cx="60325" cy="82550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8" y="34"/>
                </a:cxn>
                <a:cxn ang="0">
                  <a:pos x="36" y="38"/>
                </a:cxn>
                <a:cxn ang="0">
                  <a:pos x="36" y="40"/>
                </a:cxn>
                <a:cxn ang="0">
                  <a:pos x="34" y="44"/>
                </a:cxn>
                <a:cxn ang="0">
                  <a:pos x="32" y="46"/>
                </a:cxn>
                <a:cxn ang="0">
                  <a:pos x="30" y="48"/>
                </a:cxn>
                <a:cxn ang="0">
                  <a:pos x="26" y="50"/>
                </a:cxn>
                <a:cxn ang="0">
                  <a:pos x="24" y="52"/>
                </a:cxn>
                <a:cxn ang="0">
                  <a:pos x="20" y="52"/>
                </a:cxn>
                <a:cxn ang="0">
                  <a:pos x="18" y="52"/>
                </a:cxn>
                <a:cxn ang="0">
                  <a:pos x="14" y="52"/>
                </a:cxn>
                <a:cxn ang="0">
                  <a:pos x="12" y="52"/>
                </a:cxn>
                <a:cxn ang="0">
                  <a:pos x="10" y="50"/>
                </a:cxn>
                <a:cxn ang="0">
                  <a:pos x="8" y="48"/>
                </a:cxn>
                <a:cxn ang="0">
                  <a:pos x="4" y="46"/>
                </a:cxn>
                <a:cxn ang="0">
                  <a:pos x="4" y="42"/>
                </a:cxn>
                <a:cxn ang="0">
                  <a:pos x="2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6" y="8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6" y="0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4" y="2"/>
                </a:cxn>
                <a:cxn ang="0">
                  <a:pos x="28" y="2"/>
                </a:cxn>
                <a:cxn ang="0">
                  <a:pos x="30" y="4"/>
                </a:cxn>
                <a:cxn ang="0">
                  <a:pos x="32" y="6"/>
                </a:cxn>
                <a:cxn ang="0">
                  <a:pos x="34" y="10"/>
                </a:cxn>
                <a:cxn ang="0">
                  <a:pos x="36" y="12"/>
                </a:cxn>
                <a:cxn ang="0">
                  <a:pos x="36" y="16"/>
                </a:cxn>
                <a:cxn ang="0">
                  <a:pos x="38" y="20"/>
                </a:cxn>
                <a:cxn ang="0">
                  <a:pos x="38" y="24"/>
                </a:cxn>
                <a:cxn ang="0">
                  <a:pos x="38" y="28"/>
                </a:cxn>
              </a:cxnLst>
              <a:rect l="0" t="0" r="r" b="b"/>
              <a:pathLst>
                <a:path w="38" h="52">
                  <a:moveTo>
                    <a:pt x="38" y="28"/>
                  </a:moveTo>
                  <a:lnTo>
                    <a:pt x="38" y="28"/>
                  </a:lnTo>
                  <a:lnTo>
                    <a:pt x="38" y="30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6"/>
                  </a:lnTo>
                  <a:lnTo>
                    <a:pt x="38" y="28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9" name="Freeform 427"/>
            <p:cNvSpPr>
              <a:spLocks/>
            </p:cNvSpPr>
            <p:nvPr/>
          </p:nvSpPr>
          <p:spPr bwMode="auto">
            <a:xfrm>
              <a:off x="5832475" y="1270000"/>
              <a:ext cx="25400" cy="31750"/>
            </a:xfrm>
            <a:custGeom>
              <a:avLst/>
              <a:gdLst/>
              <a:ahLst/>
              <a:cxnLst>
                <a:cxn ang="0">
                  <a:pos x="16" y="10"/>
                </a:cxn>
                <a:cxn ang="0">
                  <a:pos x="16" y="12"/>
                </a:cxn>
                <a:cxn ang="0">
                  <a:pos x="16" y="14"/>
                </a:cxn>
                <a:cxn ang="0">
                  <a:pos x="14" y="16"/>
                </a:cxn>
                <a:cxn ang="0">
                  <a:pos x="14" y="18"/>
                </a:cxn>
                <a:cxn ang="0">
                  <a:pos x="12" y="18"/>
                </a:cxn>
                <a:cxn ang="0">
                  <a:pos x="12" y="20"/>
                </a:cxn>
                <a:cxn ang="0">
                  <a:pos x="10" y="20"/>
                </a:cxn>
                <a:cxn ang="0">
                  <a:pos x="8" y="20"/>
                </a:cxn>
                <a:cxn ang="0">
                  <a:pos x="6" y="20"/>
                </a:cxn>
                <a:cxn ang="0">
                  <a:pos x="6" y="20"/>
                </a:cxn>
                <a:cxn ang="0">
                  <a:pos x="4" y="18"/>
                </a:cxn>
                <a:cxn ang="0">
                  <a:pos x="2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2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6" y="8"/>
                </a:cxn>
                <a:cxn ang="0">
                  <a:pos x="16" y="10"/>
                </a:cxn>
              </a:cxnLst>
              <a:rect l="0" t="0" r="r" b="b"/>
              <a:pathLst>
                <a:path w="16" h="20">
                  <a:moveTo>
                    <a:pt x="16" y="10"/>
                  </a:moveTo>
                  <a:lnTo>
                    <a:pt x="16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0" name="Freeform 428"/>
            <p:cNvSpPr>
              <a:spLocks/>
            </p:cNvSpPr>
            <p:nvPr/>
          </p:nvSpPr>
          <p:spPr bwMode="auto">
            <a:xfrm>
              <a:off x="5873750" y="1330325"/>
              <a:ext cx="15875" cy="158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10" y="4"/>
                </a:cxn>
                <a:cxn ang="0">
                  <a:pos x="10" y="6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4" y="0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1" name="Freeform 429"/>
            <p:cNvSpPr>
              <a:spLocks/>
            </p:cNvSpPr>
            <p:nvPr/>
          </p:nvSpPr>
          <p:spPr bwMode="auto">
            <a:xfrm>
              <a:off x="5768975" y="1139825"/>
              <a:ext cx="180975" cy="1365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2" y="0"/>
                </a:cxn>
                <a:cxn ang="0">
                  <a:pos x="56" y="0"/>
                </a:cxn>
                <a:cxn ang="0">
                  <a:pos x="50" y="2"/>
                </a:cxn>
                <a:cxn ang="0">
                  <a:pos x="44" y="6"/>
                </a:cxn>
                <a:cxn ang="0">
                  <a:pos x="40" y="10"/>
                </a:cxn>
                <a:cxn ang="0">
                  <a:pos x="34" y="14"/>
                </a:cxn>
                <a:cxn ang="0">
                  <a:pos x="30" y="18"/>
                </a:cxn>
                <a:cxn ang="0">
                  <a:pos x="24" y="24"/>
                </a:cxn>
                <a:cxn ang="0">
                  <a:pos x="20" y="32"/>
                </a:cxn>
                <a:cxn ang="0">
                  <a:pos x="16" y="38"/>
                </a:cxn>
                <a:cxn ang="0">
                  <a:pos x="12" y="46"/>
                </a:cxn>
                <a:cxn ang="0">
                  <a:pos x="8" y="54"/>
                </a:cxn>
                <a:cxn ang="0">
                  <a:pos x="6" y="62"/>
                </a:cxn>
                <a:cxn ang="0">
                  <a:pos x="4" y="72"/>
                </a:cxn>
                <a:cxn ang="0">
                  <a:pos x="2" y="80"/>
                </a:cxn>
                <a:cxn ang="0">
                  <a:pos x="2" y="84"/>
                </a:cxn>
                <a:cxn ang="0">
                  <a:pos x="8" y="80"/>
                </a:cxn>
                <a:cxn ang="0">
                  <a:pos x="12" y="78"/>
                </a:cxn>
                <a:cxn ang="0">
                  <a:pos x="18" y="74"/>
                </a:cxn>
                <a:cxn ang="0">
                  <a:pos x="24" y="72"/>
                </a:cxn>
                <a:cxn ang="0">
                  <a:pos x="30" y="70"/>
                </a:cxn>
                <a:cxn ang="0">
                  <a:pos x="36" y="68"/>
                </a:cxn>
                <a:cxn ang="0">
                  <a:pos x="42" y="66"/>
                </a:cxn>
                <a:cxn ang="0">
                  <a:pos x="50" y="66"/>
                </a:cxn>
                <a:cxn ang="0">
                  <a:pos x="58" y="64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2" y="68"/>
                </a:cxn>
                <a:cxn ang="0">
                  <a:pos x="90" y="70"/>
                </a:cxn>
                <a:cxn ang="0">
                  <a:pos x="100" y="74"/>
                </a:cxn>
                <a:cxn ang="0">
                  <a:pos x="110" y="78"/>
                </a:cxn>
                <a:cxn ang="0">
                  <a:pos x="114" y="76"/>
                </a:cxn>
                <a:cxn ang="0">
                  <a:pos x="114" y="68"/>
                </a:cxn>
                <a:cxn ang="0">
                  <a:pos x="114" y="62"/>
                </a:cxn>
                <a:cxn ang="0">
                  <a:pos x="112" y="54"/>
                </a:cxn>
                <a:cxn ang="0">
                  <a:pos x="110" y="46"/>
                </a:cxn>
                <a:cxn ang="0">
                  <a:pos x="108" y="40"/>
                </a:cxn>
                <a:cxn ang="0">
                  <a:pos x="106" y="34"/>
                </a:cxn>
                <a:cxn ang="0">
                  <a:pos x="104" y="28"/>
                </a:cxn>
                <a:cxn ang="0">
                  <a:pos x="100" y="22"/>
                </a:cxn>
                <a:cxn ang="0">
                  <a:pos x="98" y="18"/>
                </a:cxn>
                <a:cxn ang="0">
                  <a:pos x="94" y="12"/>
                </a:cxn>
                <a:cxn ang="0">
                  <a:pos x="90" y="8"/>
                </a:cxn>
                <a:cxn ang="0">
                  <a:pos x="86" y="6"/>
                </a:cxn>
                <a:cxn ang="0">
                  <a:pos x="82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70" y="0"/>
                </a:cxn>
              </a:cxnLst>
              <a:rect l="0" t="0" r="r" b="b"/>
              <a:pathLst>
                <a:path w="114" h="86">
                  <a:moveTo>
                    <a:pt x="70" y="0"/>
                  </a:move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4" y="6"/>
                  </a:lnTo>
                  <a:lnTo>
                    <a:pt x="42" y="8"/>
                  </a:lnTo>
                  <a:lnTo>
                    <a:pt x="40" y="10"/>
                  </a:lnTo>
                  <a:lnTo>
                    <a:pt x="36" y="12"/>
                  </a:lnTo>
                  <a:lnTo>
                    <a:pt x="34" y="14"/>
                  </a:lnTo>
                  <a:lnTo>
                    <a:pt x="32" y="16"/>
                  </a:lnTo>
                  <a:lnTo>
                    <a:pt x="30" y="18"/>
                  </a:lnTo>
                  <a:lnTo>
                    <a:pt x="26" y="22"/>
                  </a:lnTo>
                  <a:lnTo>
                    <a:pt x="24" y="24"/>
                  </a:lnTo>
                  <a:lnTo>
                    <a:pt x="22" y="28"/>
                  </a:lnTo>
                  <a:lnTo>
                    <a:pt x="20" y="32"/>
                  </a:lnTo>
                  <a:lnTo>
                    <a:pt x="18" y="34"/>
                  </a:lnTo>
                  <a:lnTo>
                    <a:pt x="16" y="38"/>
                  </a:lnTo>
                  <a:lnTo>
                    <a:pt x="14" y="42"/>
                  </a:lnTo>
                  <a:lnTo>
                    <a:pt x="12" y="46"/>
                  </a:lnTo>
                  <a:lnTo>
                    <a:pt x="10" y="50"/>
                  </a:lnTo>
                  <a:lnTo>
                    <a:pt x="8" y="54"/>
                  </a:lnTo>
                  <a:lnTo>
                    <a:pt x="8" y="58"/>
                  </a:lnTo>
                  <a:lnTo>
                    <a:pt x="6" y="62"/>
                  </a:lnTo>
                  <a:lnTo>
                    <a:pt x="4" y="66"/>
                  </a:lnTo>
                  <a:lnTo>
                    <a:pt x="4" y="72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4" y="82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2" y="78"/>
                  </a:lnTo>
                  <a:lnTo>
                    <a:pt x="14" y="76"/>
                  </a:lnTo>
                  <a:lnTo>
                    <a:pt x="18" y="74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6" y="70"/>
                  </a:lnTo>
                  <a:lnTo>
                    <a:pt x="30" y="70"/>
                  </a:lnTo>
                  <a:lnTo>
                    <a:pt x="32" y="68"/>
                  </a:lnTo>
                  <a:lnTo>
                    <a:pt x="36" y="68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6" y="66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2" y="64"/>
                  </a:lnTo>
                  <a:lnTo>
                    <a:pt x="66" y="66"/>
                  </a:lnTo>
                  <a:lnTo>
                    <a:pt x="70" y="66"/>
                  </a:lnTo>
                  <a:lnTo>
                    <a:pt x="74" y="66"/>
                  </a:lnTo>
                  <a:lnTo>
                    <a:pt x="78" y="66"/>
                  </a:lnTo>
                  <a:lnTo>
                    <a:pt x="82" y="68"/>
                  </a:lnTo>
                  <a:lnTo>
                    <a:pt x="86" y="70"/>
                  </a:lnTo>
                  <a:lnTo>
                    <a:pt x="90" y="70"/>
                  </a:lnTo>
                  <a:lnTo>
                    <a:pt x="96" y="72"/>
                  </a:lnTo>
                  <a:lnTo>
                    <a:pt x="100" y="74"/>
                  </a:lnTo>
                  <a:lnTo>
                    <a:pt x="106" y="76"/>
                  </a:lnTo>
                  <a:lnTo>
                    <a:pt x="110" y="78"/>
                  </a:lnTo>
                  <a:lnTo>
                    <a:pt x="114" y="80"/>
                  </a:lnTo>
                  <a:lnTo>
                    <a:pt x="114" y="76"/>
                  </a:lnTo>
                  <a:lnTo>
                    <a:pt x="114" y="72"/>
                  </a:lnTo>
                  <a:lnTo>
                    <a:pt x="114" y="68"/>
                  </a:lnTo>
                  <a:lnTo>
                    <a:pt x="114" y="64"/>
                  </a:lnTo>
                  <a:lnTo>
                    <a:pt x="114" y="62"/>
                  </a:lnTo>
                  <a:lnTo>
                    <a:pt x="112" y="58"/>
                  </a:lnTo>
                  <a:lnTo>
                    <a:pt x="112" y="54"/>
                  </a:lnTo>
                  <a:lnTo>
                    <a:pt x="112" y="50"/>
                  </a:lnTo>
                  <a:lnTo>
                    <a:pt x="110" y="46"/>
                  </a:lnTo>
                  <a:lnTo>
                    <a:pt x="110" y="44"/>
                  </a:lnTo>
                  <a:lnTo>
                    <a:pt x="108" y="40"/>
                  </a:lnTo>
                  <a:lnTo>
                    <a:pt x="108" y="36"/>
                  </a:lnTo>
                  <a:lnTo>
                    <a:pt x="106" y="34"/>
                  </a:lnTo>
                  <a:lnTo>
                    <a:pt x="104" y="30"/>
                  </a:lnTo>
                  <a:lnTo>
                    <a:pt x="104" y="28"/>
                  </a:lnTo>
                  <a:lnTo>
                    <a:pt x="102" y="24"/>
                  </a:lnTo>
                  <a:lnTo>
                    <a:pt x="100" y="22"/>
                  </a:lnTo>
                  <a:lnTo>
                    <a:pt x="98" y="20"/>
                  </a:lnTo>
                  <a:lnTo>
                    <a:pt x="98" y="18"/>
                  </a:lnTo>
                  <a:lnTo>
                    <a:pt x="96" y="14"/>
                  </a:lnTo>
                  <a:lnTo>
                    <a:pt x="94" y="12"/>
                  </a:lnTo>
                  <a:lnTo>
                    <a:pt x="92" y="10"/>
                  </a:lnTo>
                  <a:lnTo>
                    <a:pt x="90" y="8"/>
                  </a:lnTo>
                  <a:lnTo>
                    <a:pt x="88" y="8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2" y="2"/>
                  </a:lnTo>
                  <a:lnTo>
                    <a:pt x="78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8C6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2" name="Freeform 430"/>
            <p:cNvSpPr>
              <a:spLocks/>
            </p:cNvSpPr>
            <p:nvPr/>
          </p:nvSpPr>
          <p:spPr bwMode="auto">
            <a:xfrm>
              <a:off x="5768975" y="1139825"/>
              <a:ext cx="95250" cy="136525"/>
            </a:xfrm>
            <a:custGeom>
              <a:avLst/>
              <a:gdLst/>
              <a:ahLst/>
              <a:cxnLst>
                <a:cxn ang="0">
                  <a:pos x="12" y="74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8" y="54"/>
                </a:cxn>
                <a:cxn ang="0">
                  <a:pos x="20" y="48"/>
                </a:cxn>
                <a:cxn ang="0">
                  <a:pos x="22" y="42"/>
                </a:cxn>
                <a:cxn ang="0">
                  <a:pos x="26" y="36"/>
                </a:cxn>
                <a:cxn ang="0">
                  <a:pos x="28" y="30"/>
                </a:cxn>
                <a:cxn ang="0">
                  <a:pos x="32" y="26"/>
                </a:cxn>
                <a:cxn ang="0">
                  <a:pos x="34" y="20"/>
                </a:cxn>
                <a:cxn ang="0">
                  <a:pos x="38" y="16"/>
                </a:cxn>
                <a:cxn ang="0">
                  <a:pos x="42" y="12"/>
                </a:cxn>
                <a:cxn ang="0">
                  <a:pos x="46" y="8"/>
                </a:cxn>
                <a:cxn ang="0">
                  <a:pos x="50" y="6"/>
                </a:cxn>
                <a:cxn ang="0">
                  <a:pos x="54" y="2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52" y="2"/>
                </a:cxn>
                <a:cxn ang="0">
                  <a:pos x="48" y="4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4" y="14"/>
                </a:cxn>
                <a:cxn ang="0">
                  <a:pos x="30" y="18"/>
                </a:cxn>
                <a:cxn ang="0">
                  <a:pos x="26" y="24"/>
                </a:cxn>
                <a:cxn ang="0">
                  <a:pos x="22" y="30"/>
                </a:cxn>
                <a:cxn ang="0">
                  <a:pos x="18" y="36"/>
                </a:cxn>
                <a:cxn ang="0">
                  <a:pos x="14" y="42"/>
                </a:cxn>
                <a:cxn ang="0">
                  <a:pos x="10" y="50"/>
                </a:cxn>
                <a:cxn ang="0">
                  <a:pos x="8" y="56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80"/>
                </a:cxn>
                <a:cxn ang="0">
                  <a:pos x="2" y="84"/>
                </a:cxn>
                <a:cxn ang="0">
                  <a:pos x="8" y="80"/>
                </a:cxn>
                <a:cxn ang="0">
                  <a:pos x="10" y="78"/>
                </a:cxn>
              </a:cxnLst>
              <a:rect l="0" t="0" r="r" b="b"/>
              <a:pathLst>
                <a:path w="60" h="86">
                  <a:moveTo>
                    <a:pt x="10" y="78"/>
                  </a:moveTo>
                  <a:lnTo>
                    <a:pt x="12" y="74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4" y="64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8" y="54"/>
                  </a:lnTo>
                  <a:lnTo>
                    <a:pt x="18" y="50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2" y="42"/>
                  </a:lnTo>
                  <a:lnTo>
                    <a:pt x="24" y="38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4" y="20"/>
                  </a:lnTo>
                  <a:lnTo>
                    <a:pt x="36" y="18"/>
                  </a:lnTo>
                  <a:lnTo>
                    <a:pt x="38" y="16"/>
                  </a:lnTo>
                  <a:lnTo>
                    <a:pt x="40" y="14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6" y="6"/>
                  </a:lnTo>
                  <a:lnTo>
                    <a:pt x="42" y="6"/>
                  </a:lnTo>
                  <a:lnTo>
                    <a:pt x="40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4" y="14"/>
                  </a:lnTo>
                  <a:lnTo>
                    <a:pt x="32" y="16"/>
                  </a:lnTo>
                  <a:lnTo>
                    <a:pt x="30" y="18"/>
                  </a:lnTo>
                  <a:lnTo>
                    <a:pt x="28" y="22"/>
                  </a:lnTo>
                  <a:lnTo>
                    <a:pt x="26" y="24"/>
                  </a:lnTo>
                  <a:lnTo>
                    <a:pt x="24" y="26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8" y="36"/>
                  </a:lnTo>
                  <a:lnTo>
                    <a:pt x="16" y="40"/>
                  </a:lnTo>
                  <a:lnTo>
                    <a:pt x="14" y="42"/>
                  </a:lnTo>
                  <a:lnTo>
                    <a:pt x="12" y="46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8" y="56"/>
                  </a:lnTo>
                  <a:lnTo>
                    <a:pt x="6" y="60"/>
                  </a:lnTo>
                  <a:lnTo>
                    <a:pt x="6" y="64"/>
                  </a:lnTo>
                  <a:lnTo>
                    <a:pt x="4" y="68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6" y="82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0" y="78"/>
                  </a:lnTo>
                  <a:close/>
                </a:path>
              </a:pathLst>
            </a:custGeom>
            <a:solidFill>
              <a:srgbClr val="E7AE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3" name="Freeform 431"/>
            <p:cNvSpPr>
              <a:spLocks/>
            </p:cNvSpPr>
            <p:nvPr/>
          </p:nvSpPr>
          <p:spPr bwMode="auto">
            <a:xfrm>
              <a:off x="5765800" y="1279525"/>
              <a:ext cx="101600" cy="17780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46" y="106"/>
                </a:cxn>
                <a:cxn ang="0">
                  <a:pos x="40" y="104"/>
                </a:cxn>
                <a:cxn ang="0">
                  <a:pos x="36" y="100"/>
                </a:cxn>
                <a:cxn ang="0">
                  <a:pos x="32" y="96"/>
                </a:cxn>
                <a:cxn ang="0">
                  <a:pos x="26" y="90"/>
                </a:cxn>
                <a:cxn ang="0">
                  <a:pos x="22" y="84"/>
                </a:cxn>
                <a:cxn ang="0">
                  <a:pos x="20" y="78"/>
                </a:cxn>
                <a:cxn ang="0">
                  <a:pos x="16" y="72"/>
                </a:cxn>
                <a:cxn ang="0">
                  <a:pos x="14" y="64"/>
                </a:cxn>
                <a:cxn ang="0">
                  <a:pos x="12" y="54"/>
                </a:cxn>
                <a:cxn ang="0">
                  <a:pos x="10" y="46"/>
                </a:cxn>
                <a:cxn ang="0">
                  <a:pos x="10" y="36"/>
                </a:cxn>
                <a:cxn ang="0">
                  <a:pos x="8" y="28"/>
                </a:cxn>
                <a:cxn ang="0">
                  <a:pos x="10" y="18"/>
                </a:cxn>
                <a:cxn ang="0">
                  <a:pos x="10" y="8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20"/>
                </a:cxn>
                <a:cxn ang="0">
                  <a:pos x="0" y="3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2" y="58"/>
                </a:cxn>
                <a:cxn ang="0">
                  <a:pos x="4" y="66"/>
                </a:cxn>
                <a:cxn ang="0">
                  <a:pos x="8" y="74"/>
                </a:cxn>
                <a:cxn ang="0">
                  <a:pos x="10" y="82"/>
                </a:cxn>
                <a:cxn ang="0">
                  <a:pos x="14" y="88"/>
                </a:cxn>
                <a:cxn ang="0">
                  <a:pos x="18" y="94"/>
                </a:cxn>
                <a:cxn ang="0">
                  <a:pos x="22" y="98"/>
                </a:cxn>
                <a:cxn ang="0">
                  <a:pos x="26" y="104"/>
                </a:cxn>
                <a:cxn ang="0">
                  <a:pos x="32" y="106"/>
                </a:cxn>
                <a:cxn ang="0">
                  <a:pos x="36" y="110"/>
                </a:cxn>
                <a:cxn ang="0">
                  <a:pos x="42" y="112"/>
                </a:cxn>
                <a:cxn ang="0">
                  <a:pos x="46" y="112"/>
                </a:cxn>
                <a:cxn ang="0">
                  <a:pos x="48" y="112"/>
                </a:cxn>
                <a:cxn ang="0">
                  <a:pos x="52" y="112"/>
                </a:cxn>
                <a:cxn ang="0">
                  <a:pos x="56" y="110"/>
                </a:cxn>
                <a:cxn ang="0">
                  <a:pos x="62" y="110"/>
                </a:cxn>
                <a:cxn ang="0">
                  <a:pos x="62" y="108"/>
                </a:cxn>
                <a:cxn ang="0">
                  <a:pos x="58" y="108"/>
                </a:cxn>
                <a:cxn ang="0">
                  <a:pos x="56" y="108"/>
                </a:cxn>
                <a:cxn ang="0">
                  <a:pos x="54" y="108"/>
                </a:cxn>
              </a:cxnLst>
              <a:rect l="0" t="0" r="r" b="b"/>
              <a:pathLst>
                <a:path w="64" h="112">
                  <a:moveTo>
                    <a:pt x="54" y="108"/>
                  </a:moveTo>
                  <a:lnTo>
                    <a:pt x="52" y="108"/>
                  </a:lnTo>
                  <a:lnTo>
                    <a:pt x="48" y="108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0" y="104"/>
                  </a:lnTo>
                  <a:lnTo>
                    <a:pt x="38" y="102"/>
                  </a:lnTo>
                  <a:lnTo>
                    <a:pt x="36" y="100"/>
                  </a:lnTo>
                  <a:lnTo>
                    <a:pt x="34" y="98"/>
                  </a:lnTo>
                  <a:lnTo>
                    <a:pt x="32" y="96"/>
                  </a:lnTo>
                  <a:lnTo>
                    <a:pt x="28" y="94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2" y="84"/>
                  </a:lnTo>
                  <a:lnTo>
                    <a:pt x="22" y="82"/>
                  </a:lnTo>
                  <a:lnTo>
                    <a:pt x="20" y="78"/>
                  </a:lnTo>
                  <a:lnTo>
                    <a:pt x="18" y="74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4" y="64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0" y="46"/>
                  </a:lnTo>
                  <a:lnTo>
                    <a:pt x="10" y="42"/>
                  </a:lnTo>
                  <a:lnTo>
                    <a:pt x="10" y="36"/>
                  </a:lnTo>
                  <a:lnTo>
                    <a:pt x="10" y="32"/>
                  </a:lnTo>
                  <a:lnTo>
                    <a:pt x="8" y="28"/>
                  </a:lnTo>
                  <a:lnTo>
                    <a:pt x="8" y="22"/>
                  </a:lnTo>
                  <a:lnTo>
                    <a:pt x="10" y="18"/>
                  </a:lnTo>
                  <a:lnTo>
                    <a:pt x="10" y="12"/>
                  </a:lnTo>
                  <a:lnTo>
                    <a:pt x="10" y="8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2" y="54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4" y="66"/>
                  </a:lnTo>
                  <a:lnTo>
                    <a:pt x="6" y="70"/>
                  </a:lnTo>
                  <a:lnTo>
                    <a:pt x="8" y="74"/>
                  </a:lnTo>
                  <a:lnTo>
                    <a:pt x="8" y="78"/>
                  </a:lnTo>
                  <a:lnTo>
                    <a:pt x="10" y="82"/>
                  </a:lnTo>
                  <a:lnTo>
                    <a:pt x="12" y="84"/>
                  </a:lnTo>
                  <a:lnTo>
                    <a:pt x="14" y="88"/>
                  </a:lnTo>
                  <a:lnTo>
                    <a:pt x="16" y="90"/>
                  </a:lnTo>
                  <a:lnTo>
                    <a:pt x="18" y="94"/>
                  </a:lnTo>
                  <a:lnTo>
                    <a:pt x="20" y="96"/>
                  </a:lnTo>
                  <a:lnTo>
                    <a:pt x="22" y="98"/>
                  </a:lnTo>
                  <a:lnTo>
                    <a:pt x="24" y="102"/>
                  </a:lnTo>
                  <a:lnTo>
                    <a:pt x="26" y="104"/>
                  </a:lnTo>
                  <a:lnTo>
                    <a:pt x="28" y="106"/>
                  </a:lnTo>
                  <a:lnTo>
                    <a:pt x="32" y="106"/>
                  </a:lnTo>
                  <a:lnTo>
                    <a:pt x="34" y="108"/>
                  </a:lnTo>
                  <a:lnTo>
                    <a:pt x="36" y="110"/>
                  </a:lnTo>
                  <a:lnTo>
                    <a:pt x="40" y="110"/>
                  </a:lnTo>
                  <a:lnTo>
                    <a:pt x="42" y="112"/>
                  </a:lnTo>
                  <a:lnTo>
                    <a:pt x="46" y="112"/>
                  </a:lnTo>
                  <a:lnTo>
                    <a:pt x="46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50" y="112"/>
                  </a:lnTo>
                  <a:lnTo>
                    <a:pt x="52" y="112"/>
                  </a:lnTo>
                  <a:lnTo>
                    <a:pt x="54" y="112"/>
                  </a:lnTo>
                  <a:lnTo>
                    <a:pt x="56" y="110"/>
                  </a:lnTo>
                  <a:lnTo>
                    <a:pt x="60" y="110"/>
                  </a:lnTo>
                  <a:lnTo>
                    <a:pt x="62" y="110"/>
                  </a:lnTo>
                  <a:lnTo>
                    <a:pt x="64" y="108"/>
                  </a:lnTo>
                  <a:lnTo>
                    <a:pt x="62" y="108"/>
                  </a:lnTo>
                  <a:lnTo>
                    <a:pt x="60" y="108"/>
                  </a:lnTo>
                  <a:lnTo>
                    <a:pt x="58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solidFill>
              <a:srgbClr val="E2E1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4" name="Freeform 432"/>
            <p:cNvSpPr>
              <a:spLocks/>
            </p:cNvSpPr>
            <p:nvPr/>
          </p:nvSpPr>
          <p:spPr bwMode="auto">
            <a:xfrm>
              <a:off x="5718175" y="1377950"/>
              <a:ext cx="266700" cy="123825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6" y="24"/>
                </a:cxn>
                <a:cxn ang="0">
                  <a:pos x="12" y="20"/>
                </a:cxn>
                <a:cxn ang="0">
                  <a:pos x="16" y="18"/>
                </a:cxn>
                <a:cxn ang="0">
                  <a:pos x="22" y="14"/>
                </a:cxn>
                <a:cxn ang="0">
                  <a:pos x="28" y="12"/>
                </a:cxn>
                <a:cxn ang="0">
                  <a:pos x="36" y="8"/>
                </a:cxn>
                <a:cxn ang="0">
                  <a:pos x="44" y="6"/>
                </a:cxn>
                <a:cxn ang="0">
                  <a:pos x="52" y="2"/>
                </a:cxn>
                <a:cxn ang="0">
                  <a:pos x="60" y="2"/>
                </a:cxn>
                <a:cxn ang="0">
                  <a:pos x="70" y="0"/>
                </a:cxn>
                <a:cxn ang="0">
                  <a:pos x="80" y="0"/>
                </a:cxn>
                <a:cxn ang="0">
                  <a:pos x="90" y="0"/>
                </a:cxn>
                <a:cxn ang="0">
                  <a:pos x="100" y="2"/>
                </a:cxn>
                <a:cxn ang="0">
                  <a:pos x="110" y="6"/>
                </a:cxn>
                <a:cxn ang="0">
                  <a:pos x="120" y="10"/>
                </a:cxn>
                <a:cxn ang="0">
                  <a:pos x="128" y="12"/>
                </a:cxn>
                <a:cxn ang="0">
                  <a:pos x="136" y="16"/>
                </a:cxn>
                <a:cxn ang="0">
                  <a:pos x="142" y="18"/>
                </a:cxn>
                <a:cxn ang="0">
                  <a:pos x="148" y="22"/>
                </a:cxn>
                <a:cxn ang="0">
                  <a:pos x="152" y="24"/>
                </a:cxn>
                <a:cxn ang="0">
                  <a:pos x="156" y="26"/>
                </a:cxn>
                <a:cxn ang="0">
                  <a:pos x="160" y="30"/>
                </a:cxn>
                <a:cxn ang="0">
                  <a:pos x="162" y="32"/>
                </a:cxn>
                <a:cxn ang="0">
                  <a:pos x="166" y="34"/>
                </a:cxn>
                <a:cxn ang="0">
                  <a:pos x="168" y="38"/>
                </a:cxn>
                <a:cxn ang="0">
                  <a:pos x="168" y="38"/>
                </a:cxn>
                <a:cxn ang="0">
                  <a:pos x="168" y="40"/>
                </a:cxn>
                <a:cxn ang="0">
                  <a:pos x="166" y="42"/>
                </a:cxn>
                <a:cxn ang="0">
                  <a:pos x="162" y="44"/>
                </a:cxn>
                <a:cxn ang="0">
                  <a:pos x="156" y="50"/>
                </a:cxn>
                <a:cxn ang="0">
                  <a:pos x="150" y="54"/>
                </a:cxn>
                <a:cxn ang="0">
                  <a:pos x="146" y="56"/>
                </a:cxn>
                <a:cxn ang="0">
                  <a:pos x="142" y="60"/>
                </a:cxn>
                <a:cxn ang="0">
                  <a:pos x="136" y="62"/>
                </a:cxn>
                <a:cxn ang="0">
                  <a:pos x="130" y="66"/>
                </a:cxn>
                <a:cxn ang="0">
                  <a:pos x="124" y="68"/>
                </a:cxn>
                <a:cxn ang="0">
                  <a:pos x="118" y="70"/>
                </a:cxn>
                <a:cxn ang="0">
                  <a:pos x="110" y="72"/>
                </a:cxn>
                <a:cxn ang="0">
                  <a:pos x="98" y="74"/>
                </a:cxn>
                <a:cxn ang="0">
                  <a:pos x="84" y="76"/>
                </a:cxn>
                <a:cxn ang="0">
                  <a:pos x="70" y="78"/>
                </a:cxn>
                <a:cxn ang="0">
                  <a:pos x="58" y="76"/>
                </a:cxn>
                <a:cxn ang="0">
                  <a:pos x="48" y="74"/>
                </a:cxn>
                <a:cxn ang="0">
                  <a:pos x="40" y="70"/>
                </a:cxn>
                <a:cxn ang="0">
                  <a:pos x="32" y="66"/>
                </a:cxn>
                <a:cxn ang="0">
                  <a:pos x="24" y="60"/>
                </a:cxn>
                <a:cxn ang="0">
                  <a:pos x="18" y="56"/>
                </a:cxn>
                <a:cxn ang="0">
                  <a:pos x="14" y="50"/>
                </a:cxn>
                <a:cxn ang="0">
                  <a:pos x="10" y="46"/>
                </a:cxn>
                <a:cxn ang="0">
                  <a:pos x="6" y="40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168" h="78">
                  <a:moveTo>
                    <a:pt x="0" y="28"/>
                  </a:moveTo>
                  <a:lnTo>
                    <a:pt x="2" y="28"/>
                  </a:lnTo>
                  <a:lnTo>
                    <a:pt x="2" y="26"/>
                  </a:lnTo>
                  <a:lnTo>
                    <a:pt x="6" y="24"/>
                  </a:lnTo>
                  <a:lnTo>
                    <a:pt x="10" y="22"/>
                  </a:lnTo>
                  <a:lnTo>
                    <a:pt x="12" y="20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32" y="10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4" y="6"/>
                  </a:lnTo>
                  <a:lnTo>
                    <a:pt x="48" y="4"/>
                  </a:lnTo>
                  <a:lnTo>
                    <a:pt x="52" y="2"/>
                  </a:lnTo>
                  <a:lnTo>
                    <a:pt x="56" y="2"/>
                  </a:lnTo>
                  <a:lnTo>
                    <a:pt x="60" y="2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6" y="2"/>
                  </a:lnTo>
                  <a:lnTo>
                    <a:pt x="100" y="2"/>
                  </a:lnTo>
                  <a:lnTo>
                    <a:pt x="106" y="4"/>
                  </a:lnTo>
                  <a:lnTo>
                    <a:pt x="110" y="6"/>
                  </a:lnTo>
                  <a:lnTo>
                    <a:pt x="116" y="8"/>
                  </a:lnTo>
                  <a:lnTo>
                    <a:pt x="120" y="10"/>
                  </a:lnTo>
                  <a:lnTo>
                    <a:pt x="124" y="10"/>
                  </a:lnTo>
                  <a:lnTo>
                    <a:pt x="128" y="12"/>
                  </a:lnTo>
                  <a:lnTo>
                    <a:pt x="132" y="14"/>
                  </a:lnTo>
                  <a:lnTo>
                    <a:pt x="136" y="16"/>
                  </a:lnTo>
                  <a:lnTo>
                    <a:pt x="138" y="18"/>
                  </a:lnTo>
                  <a:lnTo>
                    <a:pt x="142" y="18"/>
                  </a:lnTo>
                  <a:lnTo>
                    <a:pt x="144" y="20"/>
                  </a:lnTo>
                  <a:lnTo>
                    <a:pt x="148" y="22"/>
                  </a:lnTo>
                  <a:lnTo>
                    <a:pt x="150" y="22"/>
                  </a:lnTo>
                  <a:lnTo>
                    <a:pt x="152" y="24"/>
                  </a:lnTo>
                  <a:lnTo>
                    <a:pt x="154" y="26"/>
                  </a:lnTo>
                  <a:lnTo>
                    <a:pt x="156" y="26"/>
                  </a:lnTo>
                  <a:lnTo>
                    <a:pt x="158" y="28"/>
                  </a:lnTo>
                  <a:lnTo>
                    <a:pt x="160" y="30"/>
                  </a:lnTo>
                  <a:lnTo>
                    <a:pt x="162" y="30"/>
                  </a:lnTo>
                  <a:lnTo>
                    <a:pt x="162" y="32"/>
                  </a:lnTo>
                  <a:lnTo>
                    <a:pt x="164" y="32"/>
                  </a:lnTo>
                  <a:lnTo>
                    <a:pt x="166" y="34"/>
                  </a:lnTo>
                  <a:lnTo>
                    <a:pt x="166" y="36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40"/>
                  </a:lnTo>
                  <a:lnTo>
                    <a:pt x="168" y="40"/>
                  </a:lnTo>
                  <a:lnTo>
                    <a:pt x="166" y="42"/>
                  </a:lnTo>
                  <a:lnTo>
                    <a:pt x="164" y="42"/>
                  </a:lnTo>
                  <a:lnTo>
                    <a:pt x="162" y="44"/>
                  </a:lnTo>
                  <a:lnTo>
                    <a:pt x="160" y="48"/>
                  </a:lnTo>
                  <a:lnTo>
                    <a:pt x="156" y="50"/>
                  </a:lnTo>
                  <a:lnTo>
                    <a:pt x="152" y="52"/>
                  </a:lnTo>
                  <a:lnTo>
                    <a:pt x="150" y="54"/>
                  </a:lnTo>
                  <a:lnTo>
                    <a:pt x="148" y="56"/>
                  </a:lnTo>
                  <a:lnTo>
                    <a:pt x="146" y="56"/>
                  </a:lnTo>
                  <a:lnTo>
                    <a:pt x="144" y="58"/>
                  </a:lnTo>
                  <a:lnTo>
                    <a:pt x="142" y="60"/>
                  </a:lnTo>
                  <a:lnTo>
                    <a:pt x="138" y="62"/>
                  </a:lnTo>
                  <a:lnTo>
                    <a:pt x="136" y="62"/>
                  </a:lnTo>
                  <a:lnTo>
                    <a:pt x="134" y="64"/>
                  </a:lnTo>
                  <a:lnTo>
                    <a:pt x="130" y="66"/>
                  </a:lnTo>
                  <a:lnTo>
                    <a:pt x="128" y="66"/>
                  </a:lnTo>
                  <a:lnTo>
                    <a:pt x="124" y="68"/>
                  </a:lnTo>
                  <a:lnTo>
                    <a:pt x="120" y="70"/>
                  </a:lnTo>
                  <a:lnTo>
                    <a:pt x="118" y="70"/>
                  </a:lnTo>
                  <a:lnTo>
                    <a:pt x="114" y="72"/>
                  </a:lnTo>
                  <a:lnTo>
                    <a:pt x="110" y="72"/>
                  </a:lnTo>
                  <a:lnTo>
                    <a:pt x="106" y="74"/>
                  </a:lnTo>
                  <a:lnTo>
                    <a:pt x="98" y="74"/>
                  </a:lnTo>
                  <a:lnTo>
                    <a:pt x="92" y="76"/>
                  </a:lnTo>
                  <a:lnTo>
                    <a:pt x="84" y="76"/>
                  </a:lnTo>
                  <a:lnTo>
                    <a:pt x="78" y="78"/>
                  </a:lnTo>
                  <a:lnTo>
                    <a:pt x="70" y="78"/>
                  </a:lnTo>
                  <a:lnTo>
                    <a:pt x="64" y="76"/>
                  </a:lnTo>
                  <a:lnTo>
                    <a:pt x="58" y="76"/>
                  </a:lnTo>
                  <a:lnTo>
                    <a:pt x="54" y="74"/>
                  </a:lnTo>
                  <a:lnTo>
                    <a:pt x="48" y="74"/>
                  </a:lnTo>
                  <a:lnTo>
                    <a:pt x="44" y="72"/>
                  </a:lnTo>
                  <a:lnTo>
                    <a:pt x="40" y="70"/>
                  </a:lnTo>
                  <a:lnTo>
                    <a:pt x="36" y="68"/>
                  </a:lnTo>
                  <a:lnTo>
                    <a:pt x="32" y="66"/>
                  </a:lnTo>
                  <a:lnTo>
                    <a:pt x="28" y="64"/>
                  </a:lnTo>
                  <a:lnTo>
                    <a:pt x="24" y="60"/>
                  </a:lnTo>
                  <a:lnTo>
                    <a:pt x="22" y="58"/>
                  </a:lnTo>
                  <a:lnTo>
                    <a:pt x="18" y="56"/>
                  </a:lnTo>
                  <a:lnTo>
                    <a:pt x="16" y="52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5" name="Freeform 433"/>
            <p:cNvSpPr>
              <a:spLocks/>
            </p:cNvSpPr>
            <p:nvPr/>
          </p:nvSpPr>
          <p:spPr bwMode="auto">
            <a:xfrm>
              <a:off x="5819775" y="1050925"/>
              <a:ext cx="142875" cy="107950"/>
            </a:xfrm>
            <a:custGeom>
              <a:avLst/>
              <a:gdLst/>
              <a:ahLst/>
              <a:cxnLst>
                <a:cxn ang="0">
                  <a:pos x="90" y="66"/>
                </a:cxn>
                <a:cxn ang="0">
                  <a:pos x="90" y="64"/>
                </a:cxn>
                <a:cxn ang="0">
                  <a:pos x="90" y="62"/>
                </a:cxn>
                <a:cxn ang="0">
                  <a:pos x="90" y="56"/>
                </a:cxn>
                <a:cxn ang="0">
                  <a:pos x="88" y="52"/>
                </a:cxn>
                <a:cxn ang="0">
                  <a:pos x="88" y="46"/>
                </a:cxn>
                <a:cxn ang="0">
                  <a:pos x="86" y="40"/>
                </a:cxn>
                <a:cxn ang="0">
                  <a:pos x="84" y="34"/>
                </a:cxn>
                <a:cxn ang="0">
                  <a:pos x="80" y="28"/>
                </a:cxn>
                <a:cxn ang="0">
                  <a:pos x="78" y="22"/>
                </a:cxn>
                <a:cxn ang="0">
                  <a:pos x="74" y="16"/>
                </a:cxn>
                <a:cxn ang="0">
                  <a:pos x="70" y="10"/>
                </a:cxn>
                <a:cxn ang="0">
                  <a:pos x="64" y="6"/>
                </a:cxn>
                <a:cxn ang="0">
                  <a:pos x="60" y="4"/>
                </a:cxn>
                <a:cxn ang="0">
                  <a:pos x="54" y="2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28" y="4"/>
                </a:cxn>
                <a:cxn ang="0">
                  <a:pos x="22" y="6"/>
                </a:cxn>
                <a:cxn ang="0">
                  <a:pos x="14" y="10"/>
                </a:cxn>
                <a:cxn ang="0">
                  <a:pos x="10" y="14"/>
                </a:cxn>
                <a:cxn ang="0">
                  <a:pos x="6" y="18"/>
                </a:cxn>
                <a:cxn ang="0">
                  <a:pos x="2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6"/>
                </a:cxn>
                <a:cxn ang="0">
                  <a:pos x="4" y="38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6" y="38"/>
                </a:cxn>
                <a:cxn ang="0">
                  <a:pos x="20" y="36"/>
                </a:cxn>
                <a:cxn ang="0">
                  <a:pos x="26" y="32"/>
                </a:cxn>
                <a:cxn ang="0">
                  <a:pos x="32" y="28"/>
                </a:cxn>
                <a:cxn ang="0">
                  <a:pos x="36" y="26"/>
                </a:cxn>
                <a:cxn ang="0">
                  <a:pos x="40" y="24"/>
                </a:cxn>
                <a:cxn ang="0">
                  <a:pos x="44" y="24"/>
                </a:cxn>
                <a:cxn ang="0">
                  <a:pos x="46" y="22"/>
                </a:cxn>
                <a:cxn ang="0">
                  <a:pos x="50" y="22"/>
                </a:cxn>
                <a:cxn ang="0">
                  <a:pos x="54" y="22"/>
                </a:cxn>
                <a:cxn ang="0">
                  <a:pos x="56" y="22"/>
                </a:cxn>
                <a:cxn ang="0">
                  <a:pos x="60" y="24"/>
                </a:cxn>
                <a:cxn ang="0">
                  <a:pos x="64" y="26"/>
                </a:cxn>
                <a:cxn ang="0">
                  <a:pos x="68" y="28"/>
                </a:cxn>
                <a:cxn ang="0">
                  <a:pos x="72" y="32"/>
                </a:cxn>
                <a:cxn ang="0">
                  <a:pos x="76" y="36"/>
                </a:cxn>
                <a:cxn ang="0">
                  <a:pos x="80" y="46"/>
                </a:cxn>
                <a:cxn ang="0">
                  <a:pos x="86" y="58"/>
                </a:cxn>
                <a:cxn ang="0">
                  <a:pos x="90" y="64"/>
                </a:cxn>
                <a:cxn ang="0">
                  <a:pos x="90" y="66"/>
                </a:cxn>
                <a:cxn ang="0">
                  <a:pos x="90" y="68"/>
                </a:cxn>
              </a:cxnLst>
              <a:rect l="0" t="0" r="r" b="b"/>
              <a:pathLst>
                <a:path w="90" h="68">
                  <a:moveTo>
                    <a:pt x="90" y="68"/>
                  </a:moveTo>
                  <a:lnTo>
                    <a:pt x="90" y="66"/>
                  </a:lnTo>
                  <a:lnTo>
                    <a:pt x="90" y="66"/>
                  </a:lnTo>
                  <a:lnTo>
                    <a:pt x="90" y="64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0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88" y="52"/>
                  </a:lnTo>
                  <a:lnTo>
                    <a:pt x="88" y="48"/>
                  </a:lnTo>
                  <a:lnTo>
                    <a:pt x="88" y="46"/>
                  </a:lnTo>
                  <a:lnTo>
                    <a:pt x="86" y="44"/>
                  </a:lnTo>
                  <a:lnTo>
                    <a:pt x="86" y="40"/>
                  </a:lnTo>
                  <a:lnTo>
                    <a:pt x="84" y="36"/>
                  </a:lnTo>
                  <a:lnTo>
                    <a:pt x="84" y="34"/>
                  </a:lnTo>
                  <a:lnTo>
                    <a:pt x="82" y="30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78" y="22"/>
                  </a:lnTo>
                  <a:lnTo>
                    <a:pt x="76" y="18"/>
                  </a:lnTo>
                  <a:lnTo>
                    <a:pt x="74" y="16"/>
                  </a:lnTo>
                  <a:lnTo>
                    <a:pt x="72" y="14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4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4" y="2"/>
                  </a:lnTo>
                  <a:lnTo>
                    <a:pt x="28" y="4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18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6"/>
                  </a:lnTo>
                  <a:lnTo>
                    <a:pt x="24" y="34"/>
                  </a:lnTo>
                  <a:lnTo>
                    <a:pt x="26" y="32"/>
                  </a:lnTo>
                  <a:lnTo>
                    <a:pt x="30" y="30"/>
                  </a:lnTo>
                  <a:lnTo>
                    <a:pt x="32" y="28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8" y="26"/>
                  </a:lnTo>
                  <a:lnTo>
                    <a:pt x="40" y="24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48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4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8" y="24"/>
                  </a:lnTo>
                  <a:lnTo>
                    <a:pt x="60" y="24"/>
                  </a:lnTo>
                  <a:lnTo>
                    <a:pt x="62" y="24"/>
                  </a:lnTo>
                  <a:lnTo>
                    <a:pt x="64" y="26"/>
                  </a:lnTo>
                  <a:lnTo>
                    <a:pt x="66" y="26"/>
                  </a:lnTo>
                  <a:lnTo>
                    <a:pt x="68" y="28"/>
                  </a:lnTo>
                  <a:lnTo>
                    <a:pt x="70" y="30"/>
                  </a:lnTo>
                  <a:lnTo>
                    <a:pt x="72" y="32"/>
                  </a:lnTo>
                  <a:lnTo>
                    <a:pt x="74" y="34"/>
                  </a:lnTo>
                  <a:lnTo>
                    <a:pt x="76" y="36"/>
                  </a:lnTo>
                  <a:lnTo>
                    <a:pt x="78" y="38"/>
                  </a:lnTo>
                  <a:lnTo>
                    <a:pt x="80" y="46"/>
                  </a:lnTo>
                  <a:lnTo>
                    <a:pt x="84" y="52"/>
                  </a:lnTo>
                  <a:lnTo>
                    <a:pt x="86" y="58"/>
                  </a:lnTo>
                  <a:lnTo>
                    <a:pt x="88" y="62"/>
                  </a:lnTo>
                  <a:lnTo>
                    <a:pt x="90" y="64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90" y="68"/>
                  </a:lnTo>
                  <a:lnTo>
                    <a:pt x="90" y="68"/>
                  </a:lnTo>
                  <a:close/>
                </a:path>
              </a:pathLst>
            </a:custGeom>
            <a:solidFill>
              <a:srgbClr val="E275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6" name="Freeform 434"/>
            <p:cNvSpPr>
              <a:spLocks/>
            </p:cNvSpPr>
            <p:nvPr/>
          </p:nvSpPr>
          <p:spPr bwMode="auto">
            <a:xfrm>
              <a:off x="5749925" y="1241425"/>
              <a:ext cx="241300" cy="88900"/>
            </a:xfrm>
            <a:custGeom>
              <a:avLst/>
              <a:gdLst/>
              <a:ahLst/>
              <a:cxnLst>
                <a:cxn ang="0">
                  <a:pos x="152" y="56"/>
                </a:cxn>
                <a:cxn ang="0">
                  <a:pos x="150" y="54"/>
                </a:cxn>
                <a:cxn ang="0">
                  <a:pos x="150" y="52"/>
                </a:cxn>
                <a:cxn ang="0">
                  <a:pos x="148" y="50"/>
                </a:cxn>
                <a:cxn ang="0">
                  <a:pos x="148" y="48"/>
                </a:cxn>
                <a:cxn ang="0">
                  <a:pos x="146" y="46"/>
                </a:cxn>
                <a:cxn ang="0">
                  <a:pos x="144" y="42"/>
                </a:cxn>
                <a:cxn ang="0">
                  <a:pos x="144" y="40"/>
                </a:cxn>
                <a:cxn ang="0">
                  <a:pos x="140" y="36"/>
                </a:cxn>
                <a:cxn ang="0">
                  <a:pos x="138" y="34"/>
                </a:cxn>
                <a:cxn ang="0">
                  <a:pos x="136" y="30"/>
                </a:cxn>
                <a:cxn ang="0">
                  <a:pos x="132" y="26"/>
                </a:cxn>
                <a:cxn ang="0">
                  <a:pos x="130" y="24"/>
                </a:cxn>
                <a:cxn ang="0">
                  <a:pos x="126" y="20"/>
                </a:cxn>
                <a:cxn ang="0">
                  <a:pos x="122" y="16"/>
                </a:cxn>
                <a:cxn ang="0">
                  <a:pos x="118" y="14"/>
                </a:cxn>
                <a:cxn ang="0">
                  <a:pos x="112" y="12"/>
                </a:cxn>
                <a:cxn ang="0">
                  <a:pos x="108" y="8"/>
                </a:cxn>
                <a:cxn ang="0">
                  <a:pos x="102" y="6"/>
                </a:cxn>
                <a:cxn ang="0">
                  <a:pos x="96" y="4"/>
                </a:cxn>
                <a:cxn ang="0">
                  <a:pos x="90" y="2"/>
                </a:cxn>
                <a:cxn ang="0">
                  <a:pos x="84" y="2"/>
                </a:cxn>
                <a:cxn ang="0">
                  <a:pos x="76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2" y="4"/>
                </a:cxn>
                <a:cxn ang="0">
                  <a:pos x="22" y="6"/>
                </a:cxn>
                <a:cxn ang="0">
                  <a:pos x="12" y="10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4" y="28"/>
                </a:cxn>
                <a:cxn ang="0">
                  <a:pos x="10" y="26"/>
                </a:cxn>
                <a:cxn ang="0">
                  <a:pos x="16" y="24"/>
                </a:cxn>
                <a:cxn ang="0">
                  <a:pos x="20" y="22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4" y="18"/>
                </a:cxn>
                <a:cxn ang="0">
                  <a:pos x="38" y="16"/>
                </a:cxn>
                <a:cxn ang="0">
                  <a:pos x="44" y="16"/>
                </a:cxn>
                <a:cxn ang="0">
                  <a:pos x="48" y="14"/>
                </a:cxn>
                <a:cxn ang="0">
                  <a:pos x="54" y="14"/>
                </a:cxn>
                <a:cxn ang="0">
                  <a:pos x="60" y="14"/>
                </a:cxn>
                <a:cxn ang="0">
                  <a:pos x="66" y="14"/>
                </a:cxn>
                <a:cxn ang="0">
                  <a:pos x="72" y="14"/>
                </a:cxn>
                <a:cxn ang="0">
                  <a:pos x="78" y="14"/>
                </a:cxn>
                <a:cxn ang="0">
                  <a:pos x="84" y="14"/>
                </a:cxn>
                <a:cxn ang="0">
                  <a:pos x="92" y="16"/>
                </a:cxn>
                <a:cxn ang="0">
                  <a:pos x="98" y="16"/>
                </a:cxn>
                <a:cxn ang="0">
                  <a:pos x="104" y="18"/>
                </a:cxn>
                <a:cxn ang="0">
                  <a:pos x="110" y="22"/>
                </a:cxn>
                <a:cxn ang="0">
                  <a:pos x="116" y="24"/>
                </a:cxn>
                <a:cxn ang="0">
                  <a:pos x="122" y="28"/>
                </a:cxn>
                <a:cxn ang="0">
                  <a:pos x="128" y="32"/>
                </a:cxn>
                <a:cxn ang="0">
                  <a:pos x="134" y="36"/>
                </a:cxn>
                <a:cxn ang="0">
                  <a:pos x="140" y="42"/>
                </a:cxn>
                <a:cxn ang="0">
                  <a:pos x="146" y="48"/>
                </a:cxn>
                <a:cxn ang="0">
                  <a:pos x="152" y="56"/>
                </a:cxn>
                <a:cxn ang="0">
                  <a:pos x="152" y="56"/>
                </a:cxn>
              </a:cxnLst>
              <a:rect l="0" t="0" r="r" b="b"/>
              <a:pathLst>
                <a:path w="152" h="56">
                  <a:moveTo>
                    <a:pt x="152" y="56"/>
                  </a:moveTo>
                  <a:lnTo>
                    <a:pt x="150" y="54"/>
                  </a:lnTo>
                  <a:lnTo>
                    <a:pt x="150" y="52"/>
                  </a:lnTo>
                  <a:lnTo>
                    <a:pt x="148" y="50"/>
                  </a:lnTo>
                  <a:lnTo>
                    <a:pt x="148" y="48"/>
                  </a:lnTo>
                  <a:lnTo>
                    <a:pt x="146" y="46"/>
                  </a:lnTo>
                  <a:lnTo>
                    <a:pt x="144" y="42"/>
                  </a:lnTo>
                  <a:lnTo>
                    <a:pt x="144" y="40"/>
                  </a:lnTo>
                  <a:lnTo>
                    <a:pt x="140" y="36"/>
                  </a:lnTo>
                  <a:lnTo>
                    <a:pt x="138" y="34"/>
                  </a:lnTo>
                  <a:lnTo>
                    <a:pt x="136" y="30"/>
                  </a:lnTo>
                  <a:lnTo>
                    <a:pt x="132" y="26"/>
                  </a:lnTo>
                  <a:lnTo>
                    <a:pt x="130" y="24"/>
                  </a:lnTo>
                  <a:lnTo>
                    <a:pt x="126" y="20"/>
                  </a:lnTo>
                  <a:lnTo>
                    <a:pt x="122" y="16"/>
                  </a:lnTo>
                  <a:lnTo>
                    <a:pt x="118" y="14"/>
                  </a:lnTo>
                  <a:lnTo>
                    <a:pt x="112" y="12"/>
                  </a:lnTo>
                  <a:lnTo>
                    <a:pt x="108" y="8"/>
                  </a:lnTo>
                  <a:lnTo>
                    <a:pt x="102" y="6"/>
                  </a:lnTo>
                  <a:lnTo>
                    <a:pt x="96" y="4"/>
                  </a:lnTo>
                  <a:lnTo>
                    <a:pt x="90" y="2"/>
                  </a:lnTo>
                  <a:lnTo>
                    <a:pt x="84" y="2"/>
                  </a:lnTo>
                  <a:lnTo>
                    <a:pt x="76" y="0"/>
                  </a:lnTo>
                  <a:lnTo>
                    <a:pt x="68" y="0"/>
                  </a:lnTo>
                  <a:lnTo>
                    <a:pt x="60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2" y="4"/>
                  </a:lnTo>
                  <a:lnTo>
                    <a:pt x="22" y="6"/>
                  </a:lnTo>
                  <a:lnTo>
                    <a:pt x="12" y="10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10" y="26"/>
                  </a:lnTo>
                  <a:lnTo>
                    <a:pt x="16" y="24"/>
                  </a:lnTo>
                  <a:lnTo>
                    <a:pt x="20" y="22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4" y="18"/>
                  </a:lnTo>
                  <a:lnTo>
                    <a:pt x="38" y="16"/>
                  </a:lnTo>
                  <a:lnTo>
                    <a:pt x="44" y="16"/>
                  </a:lnTo>
                  <a:lnTo>
                    <a:pt x="48" y="14"/>
                  </a:lnTo>
                  <a:lnTo>
                    <a:pt x="54" y="14"/>
                  </a:lnTo>
                  <a:lnTo>
                    <a:pt x="60" y="14"/>
                  </a:lnTo>
                  <a:lnTo>
                    <a:pt x="66" y="14"/>
                  </a:lnTo>
                  <a:lnTo>
                    <a:pt x="72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2" y="16"/>
                  </a:lnTo>
                  <a:lnTo>
                    <a:pt x="98" y="16"/>
                  </a:lnTo>
                  <a:lnTo>
                    <a:pt x="104" y="18"/>
                  </a:lnTo>
                  <a:lnTo>
                    <a:pt x="110" y="22"/>
                  </a:lnTo>
                  <a:lnTo>
                    <a:pt x="116" y="24"/>
                  </a:lnTo>
                  <a:lnTo>
                    <a:pt x="122" y="28"/>
                  </a:lnTo>
                  <a:lnTo>
                    <a:pt x="128" y="32"/>
                  </a:lnTo>
                  <a:lnTo>
                    <a:pt x="134" y="36"/>
                  </a:lnTo>
                  <a:lnTo>
                    <a:pt x="140" y="42"/>
                  </a:lnTo>
                  <a:lnTo>
                    <a:pt x="146" y="48"/>
                  </a:lnTo>
                  <a:lnTo>
                    <a:pt x="152" y="56"/>
                  </a:lnTo>
                  <a:lnTo>
                    <a:pt x="152" y="56"/>
                  </a:lnTo>
                  <a:close/>
                </a:path>
              </a:pathLst>
            </a:custGeom>
            <a:solidFill>
              <a:srgbClr val="C253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7" name="Freeform 435"/>
            <p:cNvSpPr>
              <a:spLocks/>
            </p:cNvSpPr>
            <p:nvPr/>
          </p:nvSpPr>
          <p:spPr bwMode="auto">
            <a:xfrm>
              <a:off x="5721350" y="1374775"/>
              <a:ext cx="269875" cy="85725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4" y="20"/>
                </a:cxn>
                <a:cxn ang="0">
                  <a:pos x="14" y="16"/>
                </a:cxn>
                <a:cxn ang="0">
                  <a:pos x="24" y="12"/>
                </a:cxn>
                <a:cxn ang="0">
                  <a:pos x="30" y="8"/>
                </a:cxn>
                <a:cxn ang="0">
                  <a:pos x="38" y="6"/>
                </a:cxn>
                <a:cxn ang="0">
                  <a:pos x="46" y="4"/>
                </a:cxn>
                <a:cxn ang="0">
                  <a:pos x="54" y="2"/>
                </a:cxn>
                <a:cxn ang="0">
                  <a:pos x="62" y="0"/>
                </a:cxn>
                <a:cxn ang="0">
                  <a:pos x="72" y="0"/>
                </a:cxn>
                <a:cxn ang="0">
                  <a:pos x="80" y="0"/>
                </a:cxn>
                <a:cxn ang="0">
                  <a:pos x="88" y="0"/>
                </a:cxn>
                <a:cxn ang="0">
                  <a:pos x="96" y="2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20" y="14"/>
                </a:cxn>
                <a:cxn ang="0">
                  <a:pos x="132" y="20"/>
                </a:cxn>
                <a:cxn ang="0">
                  <a:pos x="144" y="26"/>
                </a:cxn>
                <a:cxn ang="0">
                  <a:pos x="152" y="32"/>
                </a:cxn>
                <a:cxn ang="0">
                  <a:pos x="160" y="38"/>
                </a:cxn>
                <a:cxn ang="0">
                  <a:pos x="166" y="42"/>
                </a:cxn>
                <a:cxn ang="0">
                  <a:pos x="168" y="46"/>
                </a:cxn>
                <a:cxn ang="0">
                  <a:pos x="170" y="48"/>
                </a:cxn>
                <a:cxn ang="0">
                  <a:pos x="170" y="48"/>
                </a:cxn>
                <a:cxn ang="0">
                  <a:pos x="170" y="50"/>
                </a:cxn>
                <a:cxn ang="0">
                  <a:pos x="168" y="50"/>
                </a:cxn>
                <a:cxn ang="0">
                  <a:pos x="166" y="52"/>
                </a:cxn>
                <a:cxn ang="0">
                  <a:pos x="162" y="52"/>
                </a:cxn>
                <a:cxn ang="0">
                  <a:pos x="156" y="52"/>
                </a:cxn>
                <a:cxn ang="0">
                  <a:pos x="148" y="54"/>
                </a:cxn>
                <a:cxn ang="0">
                  <a:pos x="136" y="54"/>
                </a:cxn>
                <a:cxn ang="0">
                  <a:pos x="124" y="54"/>
                </a:cxn>
                <a:cxn ang="0">
                  <a:pos x="112" y="52"/>
                </a:cxn>
                <a:cxn ang="0">
                  <a:pos x="100" y="52"/>
                </a:cxn>
                <a:cxn ang="0">
                  <a:pos x="90" y="50"/>
                </a:cxn>
                <a:cxn ang="0">
                  <a:pos x="82" y="50"/>
                </a:cxn>
                <a:cxn ang="0">
                  <a:pos x="70" y="48"/>
                </a:cxn>
                <a:cxn ang="0">
                  <a:pos x="60" y="46"/>
                </a:cxn>
                <a:cxn ang="0">
                  <a:pos x="50" y="44"/>
                </a:cxn>
                <a:cxn ang="0">
                  <a:pos x="42" y="44"/>
                </a:cxn>
                <a:cxn ang="0">
                  <a:pos x="34" y="42"/>
                </a:cxn>
                <a:cxn ang="0">
                  <a:pos x="30" y="40"/>
                </a:cxn>
                <a:cxn ang="0">
                  <a:pos x="28" y="40"/>
                </a:cxn>
                <a:cxn ang="0">
                  <a:pos x="22" y="38"/>
                </a:cxn>
                <a:cxn ang="0">
                  <a:pos x="14" y="32"/>
                </a:cxn>
                <a:cxn ang="0">
                  <a:pos x="6" y="28"/>
                </a:cxn>
                <a:cxn ang="0">
                  <a:pos x="0" y="24"/>
                </a:cxn>
                <a:cxn ang="0">
                  <a:pos x="0" y="24"/>
                </a:cxn>
              </a:cxnLst>
              <a:rect l="0" t="0" r="r" b="b"/>
              <a:pathLst>
                <a:path w="170" h="54">
                  <a:moveTo>
                    <a:pt x="0" y="24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20" y="14"/>
                  </a:lnTo>
                  <a:lnTo>
                    <a:pt x="24" y="12"/>
                  </a:lnTo>
                  <a:lnTo>
                    <a:pt x="26" y="10"/>
                  </a:lnTo>
                  <a:lnTo>
                    <a:pt x="30" y="8"/>
                  </a:lnTo>
                  <a:lnTo>
                    <a:pt x="34" y="8"/>
                  </a:lnTo>
                  <a:lnTo>
                    <a:pt x="38" y="6"/>
                  </a:lnTo>
                  <a:lnTo>
                    <a:pt x="42" y="4"/>
                  </a:lnTo>
                  <a:lnTo>
                    <a:pt x="46" y="4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58" y="2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2"/>
                  </a:lnTo>
                  <a:lnTo>
                    <a:pt x="96" y="2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6"/>
                  </a:lnTo>
                  <a:lnTo>
                    <a:pt x="132" y="20"/>
                  </a:lnTo>
                  <a:lnTo>
                    <a:pt x="138" y="24"/>
                  </a:lnTo>
                  <a:lnTo>
                    <a:pt x="144" y="26"/>
                  </a:lnTo>
                  <a:lnTo>
                    <a:pt x="148" y="30"/>
                  </a:lnTo>
                  <a:lnTo>
                    <a:pt x="152" y="32"/>
                  </a:lnTo>
                  <a:lnTo>
                    <a:pt x="156" y="36"/>
                  </a:lnTo>
                  <a:lnTo>
                    <a:pt x="160" y="38"/>
                  </a:lnTo>
                  <a:lnTo>
                    <a:pt x="162" y="40"/>
                  </a:lnTo>
                  <a:lnTo>
                    <a:pt x="166" y="42"/>
                  </a:lnTo>
                  <a:lnTo>
                    <a:pt x="168" y="44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68" y="50"/>
                  </a:lnTo>
                  <a:lnTo>
                    <a:pt x="168" y="50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4" y="52"/>
                  </a:lnTo>
                  <a:lnTo>
                    <a:pt x="162" y="52"/>
                  </a:lnTo>
                  <a:lnTo>
                    <a:pt x="160" y="52"/>
                  </a:lnTo>
                  <a:lnTo>
                    <a:pt x="156" y="52"/>
                  </a:lnTo>
                  <a:lnTo>
                    <a:pt x="154" y="52"/>
                  </a:lnTo>
                  <a:lnTo>
                    <a:pt x="148" y="54"/>
                  </a:lnTo>
                  <a:lnTo>
                    <a:pt x="142" y="54"/>
                  </a:lnTo>
                  <a:lnTo>
                    <a:pt x="136" y="54"/>
                  </a:lnTo>
                  <a:lnTo>
                    <a:pt x="130" y="54"/>
                  </a:lnTo>
                  <a:lnTo>
                    <a:pt x="124" y="54"/>
                  </a:lnTo>
                  <a:lnTo>
                    <a:pt x="118" y="54"/>
                  </a:lnTo>
                  <a:lnTo>
                    <a:pt x="112" y="52"/>
                  </a:lnTo>
                  <a:lnTo>
                    <a:pt x="106" y="52"/>
                  </a:lnTo>
                  <a:lnTo>
                    <a:pt x="100" y="52"/>
                  </a:lnTo>
                  <a:lnTo>
                    <a:pt x="96" y="52"/>
                  </a:lnTo>
                  <a:lnTo>
                    <a:pt x="90" y="50"/>
                  </a:lnTo>
                  <a:lnTo>
                    <a:pt x="86" y="50"/>
                  </a:lnTo>
                  <a:lnTo>
                    <a:pt x="82" y="50"/>
                  </a:lnTo>
                  <a:lnTo>
                    <a:pt x="76" y="48"/>
                  </a:lnTo>
                  <a:lnTo>
                    <a:pt x="70" y="48"/>
                  </a:lnTo>
                  <a:lnTo>
                    <a:pt x="66" y="48"/>
                  </a:lnTo>
                  <a:lnTo>
                    <a:pt x="60" y="46"/>
                  </a:lnTo>
                  <a:lnTo>
                    <a:pt x="56" y="46"/>
                  </a:lnTo>
                  <a:lnTo>
                    <a:pt x="50" y="44"/>
                  </a:lnTo>
                  <a:lnTo>
                    <a:pt x="46" y="44"/>
                  </a:lnTo>
                  <a:lnTo>
                    <a:pt x="42" y="44"/>
                  </a:lnTo>
                  <a:lnTo>
                    <a:pt x="38" y="42"/>
                  </a:lnTo>
                  <a:lnTo>
                    <a:pt x="34" y="42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2" y="38"/>
                  </a:lnTo>
                  <a:lnTo>
                    <a:pt x="18" y="34"/>
                  </a:lnTo>
                  <a:lnTo>
                    <a:pt x="14" y="32"/>
                  </a:lnTo>
                  <a:lnTo>
                    <a:pt x="10" y="30"/>
                  </a:lnTo>
                  <a:lnTo>
                    <a:pt x="6" y="28"/>
                  </a:lnTo>
                  <a:lnTo>
                    <a:pt x="2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8" name="Freeform 436"/>
            <p:cNvSpPr>
              <a:spLocks/>
            </p:cNvSpPr>
            <p:nvPr/>
          </p:nvSpPr>
          <p:spPr bwMode="auto">
            <a:xfrm>
              <a:off x="5765800" y="1397000"/>
              <a:ext cx="187325" cy="104775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30" y="4"/>
                </a:cxn>
                <a:cxn ang="0">
                  <a:pos x="22" y="6"/>
                </a:cxn>
                <a:cxn ang="0">
                  <a:pos x="16" y="8"/>
                </a:cxn>
                <a:cxn ang="0">
                  <a:pos x="10" y="12"/>
                </a:cxn>
                <a:cxn ang="0">
                  <a:pos x="6" y="16"/>
                </a:cxn>
                <a:cxn ang="0">
                  <a:pos x="4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2" y="36"/>
                </a:cxn>
                <a:cxn ang="0">
                  <a:pos x="4" y="40"/>
                </a:cxn>
                <a:cxn ang="0">
                  <a:pos x="6" y="46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8"/>
                </a:cxn>
                <a:cxn ang="0">
                  <a:pos x="30" y="60"/>
                </a:cxn>
                <a:cxn ang="0">
                  <a:pos x="38" y="62"/>
                </a:cxn>
                <a:cxn ang="0">
                  <a:pos x="46" y="64"/>
                </a:cxn>
                <a:cxn ang="0">
                  <a:pos x="54" y="66"/>
                </a:cxn>
                <a:cxn ang="0">
                  <a:pos x="62" y="66"/>
                </a:cxn>
                <a:cxn ang="0">
                  <a:pos x="72" y="66"/>
                </a:cxn>
                <a:cxn ang="0">
                  <a:pos x="80" y="66"/>
                </a:cxn>
                <a:cxn ang="0">
                  <a:pos x="88" y="64"/>
                </a:cxn>
                <a:cxn ang="0">
                  <a:pos x="94" y="62"/>
                </a:cxn>
                <a:cxn ang="0">
                  <a:pos x="102" y="58"/>
                </a:cxn>
                <a:cxn ang="0">
                  <a:pos x="106" y="54"/>
                </a:cxn>
                <a:cxn ang="0">
                  <a:pos x="112" y="50"/>
                </a:cxn>
                <a:cxn ang="0">
                  <a:pos x="114" y="46"/>
                </a:cxn>
                <a:cxn ang="0">
                  <a:pos x="118" y="42"/>
                </a:cxn>
                <a:cxn ang="0">
                  <a:pos x="118" y="36"/>
                </a:cxn>
                <a:cxn ang="0">
                  <a:pos x="118" y="32"/>
                </a:cxn>
                <a:cxn ang="0">
                  <a:pos x="116" y="26"/>
                </a:cxn>
                <a:cxn ang="0">
                  <a:pos x="114" y="22"/>
                </a:cxn>
                <a:cxn ang="0">
                  <a:pos x="110" y="18"/>
                </a:cxn>
                <a:cxn ang="0">
                  <a:pos x="104" y="14"/>
                </a:cxn>
                <a:cxn ang="0">
                  <a:pos x="98" y="10"/>
                </a:cxn>
                <a:cxn ang="0">
                  <a:pos x="92" y="6"/>
                </a:cxn>
                <a:cxn ang="0">
                  <a:pos x="84" y="4"/>
                </a:cxn>
                <a:cxn ang="0">
                  <a:pos x="76" y="2"/>
                </a:cxn>
                <a:cxn ang="0">
                  <a:pos x="68" y="0"/>
                </a:cxn>
                <a:cxn ang="0">
                  <a:pos x="60" y="0"/>
                </a:cxn>
              </a:cxnLst>
              <a:rect l="0" t="0" r="r" b="b"/>
              <a:pathLst>
                <a:path w="118" h="66">
                  <a:moveTo>
                    <a:pt x="60" y="0"/>
                  </a:move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6" y="54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8" y="60"/>
                  </a:lnTo>
                  <a:lnTo>
                    <a:pt x="30" y="60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8" y="62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6" y="64"/>
                  </a:lnTo>
                  <a:lnTo>
                    <a:pt x="48" y="66"/>
                  </a:lnTo>
                  <a:lnTo>
                    <a:pt x="50" y="66"/>
                  </a:lnTo>
                  <a:lnTo>
                    <a:pt x="54" y="66"/>
                  </a:lnTo>
                  <a:lnTo>
                    <a:pt x="56" y="66"/>
                  </a:lnTo>
                  <a:lnTo>
                    <a:pt x="60" y="66"/>
                  </a:lnTo>
                  <a:lnTo>
                    <a:pt x="62" y="66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72" y="66"/>
                  </a:lnTo>
                  <a:lnTo>
                    <a:pt x="74" y="66"/>
                  </a:lnTo>
                  <a:lnTo>
                    <a:pt x="78" y="66"/>
                  </a:lnTo>
                  <a:lnTo>
                    <a:pt x="80" y="66"/>
                  </a:lnTo>
                  <a:lnTo>
                    <a:pt x="82" y="64"/>
                  </a:lnTo>
                  <a:lnTo>
                    <a:pt x="86" y="64"/>
                  </a:lnTo>
                  <a:lnTo>
                    <a:pt x="88" y="64"/>
                  </a:lnTo>
                  <a:lnTo>
                    <a:pt x="90" y="62"/>
                  </a:lnTo>
                  <a:lnTo>
                    <a:pt x="92" y="62"/>
                  </a:lnTo>
                  <a:lnTo>
                    <a:pt x="94" y="62"/>
                  </a:lnTo>
                  <a:lnTo>
                    <a:pt x="98" y="60"/>
                  </a:lnTo>
                  <a:lnTo>
                    <a:pt x="100" y="60"/>
                  </a:lnTo>
                  <a:lnTo>
                    <a:pt x="102" y="58"/>
                  </a:lnTo>
                  <a:lnTo>
                    <a:pt x="104" y="58"/>
                  </a:lnTo>
                  <a:lnTo>
                    <a:pt x="106" y="56"/>
                  </a:lnTo>
                  <a:lnTo>
                    <a:pt x="106" y="54"/>
                  </a:lnTo>
                  <a:lnTo>
                    <a:pt x="108" y="54"/>
                  </a:lnTo>
                  <a:lnTo>
                    <a:pt x="110" y="52"/>
                  </a:lnTo>
                  <a:lnTo>
                    <a:pt x="112" y="50"/>
                  </a:lnTo>
                  <a:lnTo>
                    <a:pt x="112" y="50"/>
                  </a:lnTo>
                  <a:lnTo>
                    <a:pt x="114" y="48"/>
                  </a:lnTo>
                  <a:lnTo>
                    <a:pt x="114" y="46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8" y="42"/>
                  </a:lnTo>
                  <a:lnTo>
                    <a:pt x="118" y="40"/>
                  </a:lnTo>
                  <a:lnTo>
                    <a:pt x="118" y="38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4"/>
                  </a:lnTo>
                  <a:lnTo>
                    <a:pt x="118" y="32"/>
                  </a:lnTo>
                  <a:lnTo>
                    <a:pt x="118" y="30"/>
                  </a:lnTo>
                  <a:lnTo>
                    <a:pt x="118" y="28"/>
                  </a:lnTo>
                  <a:lnTo>
                    <a:pt x="116" y="26"/>
                  </a:lnTo>
                  <a:lnTo>
                    <a:pt x="116" y="24"/>
                  </a:lnTo>
                  <a:lnTo>
                    <a:pt x="114" y="24"/>
                  </a:lnTo>
                  <a:lnTo>
                    <a:pt x="114" y="22"/>
                  </a:lnTo>
                  <a:lnTo>
                    <a:pt x="112" y="20"/>
                  </a:lnTo>
                  <a:lnTo>
                    <a:pt x="112" y="18"/>
                  </a:lnTo>
                  <a:lnTo>
                    <a:pt x="110" y="18"/>
                  </a:lnTo>
                  <a:lnTo>
                    <a:pt x="108" y="16"/>
                  </a:lnTo>
                  <a:lnTo>
                    <a:pt x="106" y="14"/>
                  </a:lnTo>
                  <a:lnTo>
                    <a:pt x="104" y="14"/>
                  </a:lnTo>
                  <a:lnTo>
                    <a:pt x="102" y="12"/>
                  </a:lnTo>
                  <a:lnTo>
                    <a:pt x="100" y="10"/>
                  </a:lnTo>
                  <a:lnTo>
                    <a:pt x="98" y="10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4"/>
                  </a:lnTo>
                  <a:lnTo>
                    <a:pt x="84" y="4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9" name="Freeform 437"/>
            <p:cNvSpPr>
              <a:spLocks/>
            </p:cNvSpPr>
            <p:nvPr/>
          </p:nvSpPr>
          <p:spPr bwMode="auto">
            <a:xfrm>
              <a:off x="5768975" y="1397000"/>
              <a:ext cx="184150" cy="104775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4"/>
                </a:cxn>
                <a:cxn ang="0">
                  <a:pos x="22" y="6"/>
                </a:cxn>
                <a:cxn ang="0">
                  <a:pos x="16" y="8"/>
                </a:cxn>
                <a:cxn ang="0">
                  <a:pos x="10" y="12"/>
                </a:cxn>
                <a:cxn ang="0">
                  <a:pos x="6" y="16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2" y="36"/>
                </a:cxn>
                <a:cxn ang="0">
                  <a:pos x="4" y="40"/>
                </a:cxn>
                <a:cxn ang="0">
                  <a:pos x="6" y="44"/>
                </a:cxn>
                <a:cxn ang="0">
                  <a:pos x="10" y="48"/>
                </a:cxn>
                <a:cxn ang="0">
                  <a:pos x="16" y="52"/>
                </a:cxn>
                <a:cxn ang="0">
                  <a:pos x="22" y="56"/>
                </a:cxn>
                <a:cxn ang="0">
                  <a:pos x="28" y="60"/>
                </a:cxn>
                <a:cxn ang="0">
                  <a:pos x="36" y="62"/>
                </a:cxn>
                <a:cxn ang="0">
                  <a:pos x="44" y="64"/>
                </a:cxn>
                <a:cxn ang="0">
                  <a:pos x="52" y="64"/>
                </a:cxn>
                <a:cxn ang="0">
                  <a:pos x="62" y="66"/>
                </a:cxn>
                <a:cxn ang="0">
                  <a:pos x="70" y="64"/>
                </a:cxn>
                <a:cxn ang="0">
                  <a:pos x="78" y="64"/>
                </a:cxn>
                <a:cxn ang="0">
                  <a:pos x="86" y="62"/>
                </a:cxn>
                <a:cxn ang="0">
                  <a:pos x="92" y="60"/>
                </a:cxn>
                <a:cxn ang="0">
                  <a:pos x="98" y="58"/>
                </a:cxn>
                <a:cxn ang="0">
                  <a:pos x="104" y="54"/>
                </a:cxn>
                <a:cxn ang="0">
                  <a:pos x="108" y="50"/>
                </a:cxn>
                <a:cxn ang="0">
                  <a:pos x="112" y="46"/>
                </a:cxn>
                <a:cxn ang="0">
                  <a:pos x="114" y="42"/>
                </a:cxn>
                <a:cxn ang="0">
                  <a:pos x="114" y="36"/>
                </a:cxn>
                <a:cxn ang="0">
                  <a:pos x="114" y="32"/>
                </a:cxn>
                <a:cxn ang="0">
                  <a:pos x="114" y="26"/>
                </a:cxn>
                <a:cxn ang="0">
                  <a:pos x="110" y="22"/>
                </a:cxn>
                <a:cxn ang="0">
                  <a:pos x="106" y="18"/>
                </a:cxn>
                <a:cxn ang="0">
                  <a:pos x="102" y="14"/>
                </a:cxn>
                <a:cxn ang="0">
                  <a:pos x="96" y="10"/>
                </a:cxn>
                <a:cxn ang="0">
                  <a:pos x="90" y="6"/>
                </a:cxn>
                <a:cxn ang="0">
                  <a:pos x="82" y="4"/>
                </a:cxn>
                <a:cxn ang="0">
                  <a:pos x="74" y="2"/>
                </a:cxn>
                <a:cxn ang="0">
                  <a:pos x="66" y="0"/>
                </a:cxn>
                <a:cxn ang="0">
                  <a:pos x="58" y="0"/>
                </a:cxn>
              </a:cxnLst>
              <a:rect l="0" t="0" r="r" b="b"/>
              <a:pathLst>
                <a:path w="116" h="66">
                  <a:moveTo>
                    <a:pt x="58" y="0"/>
                  </a:moveTo>
                  <a:lnTo>
                    <a:pt x="56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8" y="60"/>
                  </a:lnTo>
                  <a:lnTo>
                    <a:pt x="30" y="60"/>
                  </a:lnTo>
                  <a:lnTo>
                    <a:pt x="34" y="60"/>
                  </a:lnTo>
                  <a:lnTo>
                    <a:pt x="36" y="62"/>
                  </a:lnTo>
                  <a:lnTo>
                    <a:pt x="38" y="62"/>
                  </a:lnTo>
                  <a:lnTo>
                    <a:pt x="42" y="62"/>
                  </a:lnTo>
                  <a:lnTo>
                    <a:pt x="44" y="64"/>
                  </a:lnTo>
                  <a:lnTo>
                    <a:pt x="46" y="64"/>
                  </a:lnTo>
                  <a:lnTo>
                    <a:pt x="50" y="64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58" y="64"/>
                  </a:lnTo>
                  <a:lnTo>
                    <a:pt x="62" y="66"/>
                  </a:lnTo>
                  <a:lnTo>
                    <a:pt x="64" y="66"/>
                  </a:lnTo>
                  <a:lnTo>
                    <a:pt x="66" y="64"/>
                  </a:lnTo>
                  <a:lnTo>
                    <a:pt x="70" y="64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78" y="64"/>
                  </a:lnTo>
                  <a:lnTo>
                    <a:pt x="80" y="64"/>
                  </a:lnTo>
                  <a:lnTo>
                    <a:pt x="82" y="62"/>
                  </a:lnTo>
                  <a:lnTo>
                    <a:pt x="86" y="62"/>
                  </a:lnTo>
                  <a:lnTo>
                    <a:pt x="88" y="62"/>
                  </a:lnTo>
                  <a:lnTo>
                    <a:pt x="90" y="60"/>
                  </a:lnTo>
                  <a:lnTo>
                    <a:pt x="92" y="60"/>
                  </a:lnTo>
                  <a:lnTo>
                    <a:pt x="94" y="58"/>
                  </a:lnTo>
                  <a:lnTo>
                    <a:pt x="96" y="58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2" y="54"/>
                  </a:lnTo>
                  <a:lnTo>
                    <a:pt x="104" y="54"/>
                  </a:lnTo>
                  <a:lnTo>
                    <a:pt x="106" y="52"/>
                  </a:lnTo>
                  <a:lnTo>
                    <a:pt x="106" y="52"/>
                  </a:lnTo>
                  <a:lnTo>
                    <a:pt x="108" y="50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2" y="46"/>
                  </a:lnTo>
                  <a:lnTo>
                    <a:pt x="112" y="44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114" y="40"/>
                  </a:lnTo>
                  <a:lnTo>
                    <a:pt x="114" y="38"/>
                  </a:lnTo>
                  <a:lnTo>
                    <a:pt x="114" y="36"/>
                  </a:lnTo>
                  <a:lnTo>
                    <a:pt x="116" y="34"/>
                  </a:lnTo>
                  <a:lnTo>
                    <a:pt x="114" y="34"/>
                  </a:lnTo>
                  <a:lnTo>
                    <a:pt x="114" y="32"/>
                  </a:lnTo>
                  <a:lnTo>
                    <a:pt x="114" y="30"/>
                  </a:lnTo>
                  <a:lnTo>
                    <a:pt x="114" y="28"/>
                  </a:lnTo>
                  <a:lnTo>
                    <a:pt x="114" y="26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0" y="22"/>
                  </a:lnTo>
                  <a:lnTo>
                    <a:pt x="110" y="20"/>
                  </a:lnTo>
                  <a:lnTo>
                    <a:pt x="108" y="18"/>
                  </a:lnTo>
                  <a:lnTo>
                    <a:pt x="106" y="18"/>
                  </a:lnTo>
                  <a:lnTo>
                    <a:pt x="106" y="16"/>
                  </a:lnTo>
                  <a:lnTo>
                    <a:pt x="104" y="14"/>
                  </a:lnTo>
                  <a:lnTo>
                    <a:pt x="102" y="14"/>
                  </a:lnTo>
                  <a:lnTo>
                    <a:pt x="100" y="12"/>
                  </a:lnTo>
                  <a:lnTo>
                    <a:pt x="98" y="12"/>
                  </a:lnTo>
                  <a:lnTo>
                    <a:pt x="96" y="10"/>
                  </a:lnTo>
                  <a:lnTo>
                    <a:pt x="94" y="8"/>
                  </a:lnTo>
                  <a:lnTo>
                    <a:pt x="92" y="8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78" y="2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CEE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0" name="Freeform 438"/>
            <p:cNvSpPr>
              <a:spLocks/>
            </p:cNvSpPr>
            <p:nvPr/>
          </p:nvSpPr>
          <p:spPr bwMode="auto">
            <a:xfrm>
              <a:off x="5775325" y="1397000"/>
              <a:ext cx="174625" cy="1016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26" y="4"/>
                </a:cxn>
                <a:cxn ang="0">
                  <a:pos x="20" y="6"/>
                </a:cxn>
                <a:cxn ang="0">
                  <a:pos x="14" y="8"/>
                </a:cxn>
                <a:cxn ang="0">
                  <a:pos x="8" y="12"/>
                </a:cxn>
                <a:cxn ang="0">
                  <a:pos x="4" y="16"/>
                </a:cxn>
                <a:cxn ang="0">
                  <a:pos x="2" y="20"/>
                </a:cxn>
                <a:cxn ang="0">
                  <a:pos x="0" y="24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14" y="52"/>
                </a:cxn>
                <a:cxn ang="0">
                  <a:pos x="20" y="54"/>
                </a:cxn>
                <a:cxn ang="0">
                  <a:pos x="26" y="58"/>
                </a:cxn>
                <a:cxn ang="0">
                  <a:pos x="32" y="60"/>
                </a:cxn>
                <a:cxn ang="0">
                  <a:pos x="40" y="62"/>
                </a:cxn>
                <a:cxn ang="0">
                  <a:pos x="48" y="64"/>
                </a:cxn>
                <a:cxn ang="0">
                  <a:pos x="58" y="64"/>
                </a:cxn>
                <a:cxn ang="0">
                  <a:pos x="66" y="64"/>
                </a:cxn>
                <a:cxn ang="0">
                  <a:pos x="74" y="62"/>
                </a:cxn>
                <a:cxn ang="0">
                  <a:pos x="80" y="60"/>
                </a:cxn>
                <a:cxn ang="0">
                  <a:pos x="88" y="58"/>
                </a:cxn>
                <a:cxn ang="0">
                  <a:pos x="94" y="56"/>
                </a:cxn>
                <a:cxn ang="0">
                  <a:pos x="98" y="52"/>
                </a:cxn>
                <a:cxn ang="0">
                  <a:pos x="102" y="48"/>
                </a:cxn>
                <a:cxn ang="0">
                  <a:pos x="106" y="44"/>
                </a:cxn>
                <a:cxn ang="0">
                  <a:pos x="108" y="40"/>
                </a:cxn>
                <a:cxn ang="0">
                  <a:pos x="110" y="36"/>
                </a:cxn>
                <a:cxn ang="0">
                  <a:pos x="110" y="32"/>
                </a:cxn>
                <a:cxn ang="0">
                  <a:pos x="108" y="26"/>
                </a:cxn>
                <a:cxn ang="0">
                  <a:pos x="106" y="22"/>
                </a:cxn>
                <a:cxn ang="0">
                  <a:pos x="102" y="18"/>
                </a:cxn>
                <a:cxn ang="0">
                  <a:pos x="98" y="14"/>
                </a:cxn>
                <a:cxn ang="0">
                  <a:pos x="92" y="10"/>
                </a:cxn>
                <a:cxn ang="0">
                  <a:pos x="86" y="8"/>
                </a:cxn>
                <a:cxn ang="0">
                  <a:pos x="78" y="4"/>
                </a:cxn>
                <a:cxn ang="0">
                  <a:pos x="70" y="2"/>
                </a:cxn>
                <a:cxn ang="0">
                  <a:pos x="62" y="2"/>
                </a:cxn>
                <a:cxn ang="0">
                  <a:pos x="54" y="0"/>
                </a:cxn>
              </a:cxnLst>
              <a:rect l="0" t="0" r="r" b="b"/>
              <a:pathLst>
                <a:path w="110" h="64">
                  <a:moveTo>
                    <a:pt x="54" y="0"/>
                  </a:moveTo>
                  <a:lnTo>
                    <a:pt x="52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30" y="60"/>
                  </a:lnTo>
                  <a:lnTo>
                    <a:pt x="32" y="60"/>
                  </a:lnTo>
                  <a:lnTo>
                    <a:pt x="36" y="60"/>
                  </a:lnTo>
                  <a:lnTo>
                    <a:pt x="38" y="62"/>
                  </a:lnTo>
                  <a:lnTo>
                    <a:pt x="40" y="62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0" y="64"/>
                  </a:lnTo>
                  <a:lnTo>
                    <a:pt x="62" y="64"/>
                  </a:lnTo>
                  <a:lnTo>
                    <a:pt x="66" y="64"/>
                  </a:lnTo>
                  <a:lnTo>
                    <a:pt x="68" y="64"/>
                  </a:lnTo>
                  <a:lnTo>
                    <a:pt x="70" y="62"/>
                  </a:lnTo>
                  <a:lnTo>
                    <a:pt x="74" y="62"/>
                  </a:lnTo>
                  <a:lnTo>
                    <a:pt x="76" y="62"/>
                  </a:lnTo>
                  <a:lnTo>
                    <a:pt x="78" y="62"/>
                  </a:lnTo>
                  <a:lnTo>
                    <a:pt x="80" y="60"/>
                  </a:lnTo>
                  <a:lnTo>
                    <a:pt x="82" y="60"/>
                  </a:lnTo>
                  <a:lnTo>
                    <a:pt x="86" y="60"/>
                  </a:lnTo>
                  <a:lnTo>
                    <a:pt x="88" y="58"/>
                  </a:lnTo>
                  <a:lnTo>
                    <a:pt x="90" y="58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98" y="52"/>
                  </a:lnTo>
                  <a:lnTo>
                    <a:pt x="100" y="52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6" y="46"/>
                  </a:lnTo>
                  <a:lnTo>
                    <a:pt x="106" y="44"/>
                  </a:lnTo>
                  <a:lnTo>
                    <a:pt x="108" y="44"/>
                  </a:lnTo>
                  <a:lnTo>
                    <a:pt x="108" y="42"/>
                  </a:lnTo>
                  <a:lnTo>
                    <a:pt x="108" y="40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10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8" y="24"/>
                  </a:lnTo>
                  <a:lnTo>
                    <a:pt x="106" y="24"/>
                  </a:lnTo>
                  <a:lnTo>
                    <a:pt x="106" y="22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2" y="18"/>
                  </a:lnTo>
                  <a:lnTo>
                    <a:pt x="100" y="16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6" y="12"/>
                  </a:lnTo>
                  <a:lnTo>
                    <a:pt x="94" y="12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4" y="6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DEE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1" name="Freeform 439"/>
            <p:cNvSpPr>
              <a:spLocks/>
            </p:cNvSpPr>
            <p:nvPr/>
          </p:nvSpPr>
          <p:spPr bwMode="auto">
            <a:xfrm>
              <a:off x="5778500" y="1397000"/>
              <a:ext cx="168275" cy="984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0" y="2"/>
                </a:cxn>
                <a:cxn ang="0">
                  <a:pos x="32" y="2"/>
                </a:cxn>
                <a:cxn ang="0">
                  <a:pos x="26" y="4"/>
                </a:cxn>
                <a:cxn ang="0">
                  <a:pos x="18" y="6"/>
                </a:cxn>
                <a:cxn ang="0">
                  <a:pos x="14" y="10"/>
                </a:cxn>
                <a:cxn ang="0">
                  <a:pos x="8" y="12"/>
                </a:cxn>
                <a:cxn ang="0">
                  <a:pos x="4" y="16"/>
                </a:cxn>
                <a:cxn ang="0">
                  <a:pos x="2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8" y="46"/>
                </a:cxn>
                <a:cxn ang="0">
                  <a:pos x="14" y="50"/>
                </a:cxn>
                <a:cxn ang="0">
                  <a:pos x="18" y="54"/>
                </a:cxn>
                <a:cxn ang="0">
                  <a:pos x="24" y="56"/>
                </a:cxn>
                <a:cxn ang="0">
                  <a:pos x="32" y="58"/>
                </a:cxn>
                <a:cxn ang="0">
                  <a:pos x="40" y="60"/>
                </a:cxn>
                <a:cxn ang="0">
                  <a:pos x="48" y="62"/>
                </a:cxn>
                <a:cxn ang="0">
                  <a:pos x="56" y="62"/>
                </a:cxn>
                <a:cxn ang="0">
                  <a:pos x="64" y="62"/>
                </a:cxn>
                <a:cxn ang="0">
                  <a:pos x="72" y="60"/>
                </a:cxn>
                <a:cxn ang="0">
                  <a:pos x="78" y="60"/>
                </a:cxn>
                <a:cxn ang="0">
                  <a:pos x="84" y="58"/>
                </a:cxn>
                <a:cxn ang="0">
                  <a:pos x="90" y="54"/>
                </a:cxn>
                <a:cxn ang="0">
                  <a:pos x="96" y="52"/>
                </a:cxn>
                <a:cxn ang="0">
                  <a:pos x="100" y="48"/>
                </a:cxn>
                <a:cxn ang="0">
                  <a:pos x="104" y="44"/>
                </a:cxn>
                <a:cxn ang="0">
                  <a:pos x="106" y="40"/>
                </a:cxn>
                <a:cxn ang="0">
                  <a:pos x="106" y="36"/>
                </a:cxn>
                <a:cxn ang="0">
                  <a:pos x="106" y="30"/>
                </a:cxn>
                <a:cxn ang="0">
                  <a:pos x="104" y="26"/>
                </a:cxn>
                <a:cxn ang="0">
                  <a:pos x="102" y="22"/>
                </a:cxn>
                <a:cxn ang="0">
                  <a:pos x="98" y="18"/>
                </a:cxn>
                <a:cxn ang="0">
                  <a:pos x="94" y="14"/>
                </a:cxn>
                <a:cxn ang="0">
                  <a:pos x="90" y="10"/>
                </a:cxn>
                <a:cxn ang="0">
                  <a:pos x="82" y="8"/>
                </a:cxn>
                <a:cxn ang="0">
                  <a:pos x="76" y="4"/>
                </a:cxn>
                <a:cxn ang="0">
                  <a:pos x="68" y="2"/>
                </a:cxn>
                <a:cxn ang="0">
                  <a:pos x="62" y="2"/>
                </a:cxn>
                <a:cxn ang="0">
                  <a:pos x="54" y="0"/>
                </a:cxn>
              </a:cxnLst>
              <a:rect l="0" t="0" r="r" b="b"/>
              <a:pathLst>
                <a:path w="106" h="62">
                  <a:moveTo>
                    <a:pt x="54" y="0"/>
                  </a:moveTo>
                  <a:lnTo>
                    <a:pt x="50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2" y="48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4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2" y="60"/>
                  </a:lnTo>
                  <a:lnTo>
                    <a:pt x="44" y="62"/>
                  </a:lnTo>
                  <a:lnTo>
                    <a:pt x="48" y="62"/>
                  </a:lnTo>
                  <a:lnTo>
                    <a:pt x="50" y="62"/>
                  </a:lnTo>
                  <a:lnTo>
                    <a:pt x="52" y="62"/>
                  </a:lnTo>
                  <a:lnTo>
                    <a:pt x="56" y="62"/>
                  </a:lnTo>
                  <a:lnTo>
                    <a:pt x="58" y="62"/>
                  </a:lnTo>
                  <a:lnTo>
                    <a:pt x="60" y="62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2" y="60"/>
                  </a:lnTo>
                  <a:lnTo>
                    <a:pt x="74" y="60"/>
                  </a:lnTo>
                  <a:lnTo>
                    <a:pt x="76" y="60"/>
                  </a:lnTo>
                  <a:lnTo>
                    <a:pt x="78" y="60"/>
                  </a:lnTo>
                  <a:lnTo>
                    <a:pt x="80" y="58"/>
                  </a:lnTo>
                  <a:lnTo>
                    <a:pt x="82" y="58"/>
                  </a:lnTo>
                  <a:lnTo>
                    <a:pt x="84" y="58"/>
                  </a:lnTo>
                  <a:lnTo>
                    <a:pt x="86" y="56"/>
                  </a:lnTo>
                  <a:lnTo>
                    <a:pt x="88" y="56"/>
                  </a:lnTo>
                  <a:lnTo>
                    <a:pt x="90" y="54"/>
                  </a:lnTo>
                  <a:lnTo>
                    <a:pt x="92" y="54"/>
                  </a:lnTo>
                  <a:lnTo>
                    <a:pt x="94" y="52"/>
                  </a:lnTo>
                  <a:lnTo>
                    <a:pt x="96" y="5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100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4" y="44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6" y="38"/>
                  </a:lnTo>
                  <a:lnTo>
                    <a:pt x="106" y="36"/>
                  </a:lnTo>
                  <a:lnTo>
                    <a:pt x="106" y="34"/>
                  </a:lnTo>
                  <a:lnTo>
                    <a:pt x="106" y="32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6" y="28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8" y="16"/>
                  </a:lnTo>
                  <a:lnTo>
                    <a:pt x="96" y="16"/>
                  </a:lnTo>
                  <a:lnTo>
                    <a:pt x="94" y="14"/>
                  </a:lnTo>
                  <a:lnTo>
                    <a:pt x="92" y="12"/>
                  </a:lnTo>
                  <a:lnTo>
                    <a:pt x="90" y="12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8"/>
                  </a:lnTo>
                  <a:lnTo>
                    <a:pt x="82" y="8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DEB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2" name="Freeform 440"/>
            <p:cNvSpPr>
              <a:spLocks/>
            </p:cNvSpPr>
            <p:nvPr/>
          </p:nvSpPr>
          <p:spPr bwMode="auto">
            <a:xfrm>
              <a:off x="5781675" y="1400175"/>
              <a:ext cx="165100" cy="920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24" y="2"/>
                </a:cxn>
                <a:cxn ang="0">
                  <a:pos x="18" y="4"/>
                </a:cxn>
                <a:cxn ang="0">
                  <a:pos x="14" y="8"/>
                </a:cxn>
                <a:cxn ang="0">
                  <a:pos x="8" y="10"/>
                </a:cxn>
                <a:cxn ang="0">
                  <a:pos x="4" y="14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6"/>
                </a:cxn>
                <a:cxn ang="0">
                  <a:pos x="4" y="40"/>
                </a:cxn>
                <a:cxn ang="0">
                  <a:pos x="8" y="44"/>
                </a:cxn>
                <a:cxn ang="0">
                  <a:pos x="12" y="46"/>
                </a:cxn>
                <a:cxn ang="0">
                  <a:pos x="18" y="50"/>
                </a:cxn>
                <a:cxn ang="0">
                  <a:pos x="24" y="52"/>
                </a:cxn>
                <a:cxn ang="0">
                  <a:pos x="30" y="56"/>
                </a:cxn>
                <a:cxn ang="0">
                  <a:pos x="38" y="56"/>
                </a:cxn>
                <a:cxn ang="0">
                  <a:pos x="46" y="58"/>
                </a:cxn>
                <a:cxn ang="0">
                  <a:pos x="54" y="58"/>
                </a:cxn>
                <a:cxn ang="0">
                  <a:pos x="62" y="58"/>
                </a:cxn>
                <a:cxn ang="0">
                  <a:pos x="68" y="58"/>
                </a:cxn>
                <a:cxn ang="0">
                  <a:pos x="76" y="56"/>
                </a:cxn>
                <a:cxn ang="0">
                  <a:pos x="82" y="54"/>
                </a:cxn>
                <a:cxn ang="0">
                  <a:pos x="88" y="52"/>
                </a:cxn>
                <a:cxn ang="0">
                  <a:pos x="92" y="48"/>
                </a:cxn>
                <a:cxn ang="0">
                  <a:pos x="96" y="46"/>
                </a:cxn>
                <a:cxn ang="0">
                  <a:pos x="100" y="42"/>
                </a:cxn>
                <a:cxn ang="0">
                  <a:pos x="102" y="38"/>
                </a:cxn>
                <a:cxn ang="0">
                  <a:pos x="104" y="34"/>
                </a:cxn>
                <a:cxn ang="0">
                  <a:pos x="102" y="28"/>
                </a:cxn>
                <a:cxn ang="0">
                  <a:pos x="102" y="24"/>
                </a:cxn>
                <a:cxn ang="0">
                  <a:pos x="100" y="20"/>
                </a:cxn>
                <a:cxn ang="0">
                  <a:pos x="96" y="16"/>
                </a:cxn>
                <a:cxn ang="0">
                  <a:pos x="92" y="12"/>
                </a:cxn>
                <a:cxn ang="0">
                  <a:pos x="86" y="8"/>
                </a:cxn>
                <a:cxn ang="0">
                  <a:pos x="80" y="6"/>
                </a:cxn>
                <a:cxn ang="0">
                  <a:pos x="74" y="4"/>
                </a:cxn>
                <a:cxn ang="0">
                  <a:pos x="66" y="2"/>
                </a:cxn>
                <a:cxn ang="0">
                  <a:pos x="60" y="0"/>
                </a:cxn>
                <a:cxn ang="0">
                  <a:pos x="52" y="0"/>
                </a:cxn>
              </a:cxnLst>
              <a:rect l="0" t="0" r="r" b="b"/>
              <a:pathLst>
                <a:path w="104" h="58">
                  <a:moveTo>
                    <a:pt x="52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6" y="54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38" y="56"/>
                  </a:lnTo>
                  <a:lnTo>
                    <a:pt x="40" y="58"/>
                  </a:lnTo>
                  <a:lnTo>
                    <a:pt x="44" y="58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50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72" y="58"/>
                  </a:lnTo>
                  <a:lnTo>
                    <a:pt x="74" y="56"/>
                  </a:lnTo>
                  <a:lnTo>
                    <a:pt x="76" y="56"/>
                  </a:lnTo>
                  <a:lnTo>
                    <a:pt x="78" y="56"/>
                  </a:lnTo>
                  <a:lnTo>
                    <a:pt x="80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2"/>
                  </a:lnTo>
                  <a:lnTo>
                    <a:pt x="88" y="52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8"/>
                  </a:lnTo>
                  <a:lnTo>
                    <a:pt x="94" y="48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8" y="44"/>
                  </a:lnTo>
                  <a:lnTo>
                    <a:pt x="98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4" y="32"/>
                  </a:lnTo>
                  <a:lnTo>
                    <a:pt x="104" y="30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6" y="16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2" y="12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8"/>
                  </a:lnTo>
                  <a:lnTo>
                    <a:pt x="84" y="8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EE8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3" name="Freeform 441"/>
            <p:cNvSpPr>
              <a:spLocks/>
            </p:cNvSpPr>
            <p:nvPr/>
          </p:nvSpPr>
          <p:spPr bwMode="auto">
            <a:xfrm>
              <a:off x="5784850" y="1400175"/>
              <a:ext cx="158750" cy="920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38" y="0"/>
                </a:cxn>
                <a:cxn ang="0">
                  <a:pos x="30" y="0"/>
                </a:cxn>
                <a:cxn ang="0">
                  <a:pos x="24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4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4"/>
                </a:cxn>
                <a:cxn ang="0">
                  <a:pos x="4" y="38"/>
                </a:cxn>
                <a:cxn ang="0">
                  <a:pos x="8" y="42"/>
                </a:cxn>
                <a:cxn ang="0">
                  <a:pos x="12" y="46"/>
                </a:cxn>
                <a:cxn ang="0">
                  <a:pos x="18" y="48"/>
                </a:cxn>
                <a:cxn ang="0">
                  <a:pos x="24" y="52"/>
                </a:cxn>
                <a:cxn ang="0">
                  <a:pos x="30" y="54"/>
                </a:cxn>
                <a:cxn ang="0">
                  <a:pos x="36" y="56"/>
                </a:cxn>
                <a:cxn ang="0">
                  <a:pos x="44" y="56"/>
                </a:cxn>
                <a:cxn ang="0">
                  <a:pos x="52" y="58"/>
                </a:cxn>
                <a:cxn ang="0">
                  <a:pos x="60" y="56"/>
                </a:cxn>
                <a:cxn ang="0">
                  <a:pos x="66" y="56"/>
                </a:cxn>
                <a:cxn ang="0">
                  <a:pos x="74" y="54"/>
                </a:cxn>
                <a:cxn ang="0">
                  <a:pos x="80" y="52"/>
                </a:cxn>
                <a:cxn ang="0">
                  <a:pos x="84" y="50"/>
                </a:cxn>
                <a:cxn ang="0">
                  <a:pos x="90" y="48"/>
                </a:cxn>
                <a:cxn ang="0">
                  <a:pos x="94" y="44"/>
                </a:cxn>
                <a:cxn ang="0">
                  <a:pos x="96" y="40"/>
                </a:cxn>
                <a:cxn ang="0">
                  <a:pos x="98" y="36"/>
                </a:cxn>
                <a:cxn ang="0">
                  <a:pos x="100" y="32"/>
                </a:cxn>
                <a:cxn ang="0">
                  <a:pos x="100" y="28"/>
                </a:cxn>
                <a:cxn ang="0">
                  <a:pos x="98" y="24"/>
                </a:cxn>
                <a:cxn ang="0">
                  <a:pos x="96" y="20"/>
                </a:cxn>
                <a:cxn ang="0">
                  <a:pos x="92" y="16"/>
                </a:cxn>
                <a:cxn ang="0">
                  <a:pos x="88" y="12"/>
                </a:cxn>
                <a:cxn ang="0">
                  <a:pos x="84" y="10"/>
                </a:cxn>
                <a:cxn ang="0">
                  <a:pos x="78" y="6"/>
                </a:cxn>
                <a:cxn ang="0">
                  <a:pos x="72" y="4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50" y="0"/>
                </a:cxn>
              </a:cxnLst>
              <a:rect l="0" t="0" r="r" b="b"/>
              <a:pathLst>
                <a:path w="100" h="58">
                  <a:moveTo>
                    <a:pt x="50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8" y="42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4" y="52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30" y="54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6" y="56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6" y="56"/>
                  </a:lnTo>
                  <a:lnTo>
                    <a:pt x="50" y="56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60" y="56"/>
                  </a:lnTo>
                  <a:lnTo>
                    <a:pt x="62" y="56"/>
                  </a:lnTo>
                  <a:lnTo>
                    <a:pt x="64" y="56"/>
                  </a:lnTo>
                  <a:lnTo>
                    <a:pt x="66" y="56"/>
                  </a:lnTo>
                  <a:lnTo>
                    <a:pt x="68" y="56"/>
                  </a:lnTo>
                  <a:lnTo>
                    <a:pt x="70" y="56"/>
                  </a:lnTo>
                  <a:lnTo>
                    <a:pt x="74" y="54"/>
                  </a:lnTo>
                  <a:lnTo>
                    <a:pt x="76" y="54"/>
                  </a:lnTo>
                  <a:lnTo>
                    <a:pt x="78" y="54"/>
                  </a:lnTo>
                  <a:lnTo>
                    <a:pt x="80" y="52"/>
                  </a:lnTo>
                  <a:lnTo>
                    <a:pt x="82" y="52"/>
                  </a:lnTo>
                  <a:lnTo>
                    <a:pt x="84" y="52"/>
                  </a:lnTo>
                  <a:lnTo>
                    <a:pt x="84" y="50"/>
                  </a:lnTo>
                  <a:lnTo>
                    <a:pt x="86" y="50"/>
                  </a:lnTo>
                  <a:lnTo>
                    <a:pt x="88" y="48"/>
                  </a:lnTo>
                  <a:lnTo>
                    <a:pt x="90" y="48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4" y="44"/>
                  </a:lnTo>
                  <a:lnTo>
                    <a:pt x="94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40"/>
                  </a:lnTo>
                  <a:lnTo>
                    <a:pt x="98" y="38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0"/>
                  </a:lnTo>
                  <a:lnTo>
                    <a:pt x="100" y="28"/>
                  </a:lnTo>
                  <a:lnTo>
                    <a:pt x="100" y="26"/>
                  </a:lnTo>
                  <a:lnTo>
                    <a:pt x="98" y="26"/>
                  </a:lnTo>
                  <a:lnTo>
                    <a:pt x="98" y="24"/>
                  </a:lnTo>
                  <a:lnTo>
                    <a:pt x="98" y="22"/>
                  </a:lnTo>
                  <a:lnTo>
                    <a:pt x="96" y="22"/>
                  </a:lnTo>
                  <a:lnTo>
                    <a:pt x="96" y="20"/>
                  </a:lnTo>
                  <a:lnTo>
                    <a:pt x="96" y="18"/>
                  </a:lnTo>
                  <a:lnTo>
                    <a:pt x="94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0" y="14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10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78" y="6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DE5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4" name="Freeform 442"/>
            <p:cNvSpPr>
              <a:spLocks/>
            </p:cNvSpPr>
            <p:nvPr/>
          </p:nvSpPr>
          <p:spPr bwMode="auto">
            <a:xfrm>
              <a:off x="5788025" y="1400175"/>
              <a:ext cx="152400" cy="889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4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4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0"/>
                </a:cxn>
                <a:cxn ang="0">
                  <a:pos x="2" y="34"/>
                </a:cxn>
                <a:cxn ang="0">
                  <a:pos x="4" y="38"/>
                </a:cxn>
                <a:cxn ang="0">
                  <a:pos x="8" y="40"/>
                </a:cxn>
                <a:cxn ang="0">
                  <a:pos x="12" y="44"/>
                </a:cxn>
                <a:cxn ang="0">
                  <a:pos x="16" y="48"/>
                </a:cxn>
                <a:cxn ang="0">
                  <a:pos x="22" y="50"/>
                </a:cxn>
                <a:cxn ang="0">
                  <a:pos x="28" y="52"/>
                </a:cxn>
                <a:cxn ang="0">
                  <a:pos x="36" y="54"/>
                </a:cxn>
                <a:cxn ang="0">
                  <a:pos x="42" y="56"/>
                </a:cxn>
                <a:cxn ang="0">
                  <a:pos x="50" y="56"/>
                </a:cxn>
                <a:cxn ang="0">
                  <a:pos x="58" y="56"/>
                </a:cxn>
                <a:cxn ang="0">
                  <a:pos x="64" y="54"/>
                </a:cxn>
                <a:cxn ang="0">
                  <a:pos x="70" y="54"/>
                </a:cxn>
                <a:cxn ang="0">
                  <a:pos x="76" y="52"/>
                </a:cxn>
                <a:cxn ang="0">
                  <a:pos x="82" y="50"/>
                </a:cxn>
                <a:cxn ang="0">
                  <a:pos x="86" y="46"/>
                </a:cxn>
                <a:cxn ang="0">
                  <a:pos x="90" y="44"/>
                </a:cxn>
                <a:cxn ang="0">
                  <a:pos x="94" y="40"/>
                </a:cxn>
                <a:cxn ang="0">
                  <a:pos x="96" y="36"/>
                </a:cxn>
                <a:cxn ang="0">
                  <a:pos x="96" y="32"/>
                </a:cxn>
                <a:cxn ang="0">
                  <a:pos x="96" y="28"/>
                </a:cxn>
                <a:cxn ang="0">
                  <a:pos x="96" y="24"/>
                </a:cxn>
                <a:cxn ang="0">
                  <a:pos x="92" y="20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2" y="10"/>
                </a:cxn>
                <a:cxn ang="0">
                  <a:pos x="76" y="6"/>
                </a:cxn>
                <a:cxn ang="0">
                  <a:pos x="70" y="4"/>
                </a:cxn>
                <a:cxn ang="0">
                  <a:pos x="64" y="2"/>
                </a:cxn>
                <a:cxn ang="0">
                  <a:pos x="56" y="0"/>
                </a:cxn>
                <a:cxn ang="0">
                  <a:pos x="48" y="0"/>
                </a:cxn>
              </a:cxnLst>
              <a:rect l="0" t="0" r="r" b="b"/>
              <a:pathLst>
                <a:path w="96" h="56">
                  <a:moveTo>
                    <a:pt x="48" y="0"/>
                  </a:move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4" y="50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30" y="52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4" y="56"/>
                  </a:lnTo>
                  <a:lnTo>
                    <a:pt x="58" y="56"/>
                  </a:lnTo>
                  <a:lnTo>
                    <a:pt x="60" y="56"/>
                  </a:lnTo>
                  <a:lnTo>
                    <a:pt x="62" y="56"/>
                  </a:lnTo>
                  <a:lnTo>
                    <a:pt x="64" y="54"/>
                  </a:lnTo>
                  <a:lnTo>
                    <a:pt x="66" y="54"/>
                  </a:lnTo>
                  <a:lnTo>
                    <a:pt x="68" y="54"/>
                  </a:lnTo>
                  <a:lnTo>
                    <a:pt x="70" y="54"/>
                  </a:lnTo>
                  <a:lnTo>
                    <a:pt x="72" y="54"/>
                  </a:lnTo>
                  <a:lnTo>
                    <a:pt x="74" y="52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80" y="50"/>
                  </a:lnTo>
                  <a:lnTo>
                    <a:pt x="82" y="50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8" y="46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96" y="28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24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6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0" y="8"/>
                  </a:lnTo>
                  <a:lnTo>
                    <a:pt x="78" y="8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EE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5" name="Freeform 443"/>
            <p:cNvSpPr>
              <a:spLocks/>
            </p:cNvSpPr>
            <p:nvPr/>
          </p:nvSpPr>
          <p:spPr bwMode="auto">
            <a:xfrm>
              <a:off x="5791200" y="1400175"/>
              <a:ext cx="149225" cy="85725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4" y="36"/>
                </a:cxn>
                <a:cxn ang="0">
                  <a:pos x="8" y="40"/>
                </a:cxn>
                <a:cxn ang="0">
                  <a:pos x="12" y="42"/>
                </a:cxn>
                <a:cxn ang="0">
                  <a:pos x="16" y="46"/>
                </a:cxn>
                <a:cxn ang="0">
                  <a:pos x="22" y="48"/>
                </a:cxn>
                <a:cxn ang="0">
                  <a:pos x="28" y="50"/>
                </a:cxn>
                <a:cxn ang="0">
                  <a:pos x="34" y="52"/>
                </a:cxn>
                <a:cxn ang="0">
                  <a:pos x="40" y="54"/>
                </a:cxn>
                <a:cxn ang="0">
                  <a:pos x="48" y="54"/>
                </a:cxn>
                <a:cxn ang="0">
                  <a:pos x="56" y="54"/>
                </a:cxn>
                <a:cxn ang="0">
                  <a:pos x="62" y="54"/>
                </a:cxn>
                <a:cxn ang="0">
                  <a:pos x="68" y="52"/>
                </a:cxn>
                <a:cxn ang="0">
                  <a:pos x="74" y="50"/>
                </a:cxn>
                <a:cxn ang="0">
                  <a:pos x="78" y="48"/>
                </a:cxn>
                <a:cxn ang="0">
                  <a:pos x="84" y="46"/>
                </a:cxn>
                <a:cxn ang="0">
                  <a:pos x="88" y="42"/>
                </a:cxn>
                <a:cxn ang="0">
                  <a:pos x="90" y="40"/>
                </a:cxn>
                <a:cxn ang="0">
                  <a:pos x="92" y="36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6" y="16"/>
                </a:cxn>
                <a:cxn ang="0">
                  <a:pos x="84" y="12"/>
                </a:cxn>
                <a:cxn ang="0">
                  <a:pos x="78" y="10"/>
                </a:cxn>
                <a:cxn ang="0">
                  <a:pos x="74" y="8"/>
                </a:cxn>
                <a:cxn ang="0">
                  <a:pos x="68" y="4"/>
                </a:cxn>
                <a:cxn ang="0">
                  <a:pos x="62" y="2"/>
                </a:cxn>
                <a:cxn ang="0">
                  <a:pos x="54" y="2"/>
                </a:cxn>
                <a:cxn ang="0">
                  <a:pos x="48" y="0"/>
                </a:cxn>
              </a:cxnLst>
              <a:rect l="0" t="0" r="r" b="b"/>
              <a:pathLst>
                <a:path w="94" h="54">
                  <a:moveTo>
                    <a:pt x="48" y="0"/>
                  </a:move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4" y="50"/>
                  </a:lnTo>
                  <a:lnTo>
                    <a:pt x="26" y="50"/>
                  </a:lnTo>
                  <a:lnTo>
                    <a:pt x="28" y="50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2" y="54"/>
                  </a:lnTo>
                  <a:lnTo>
                    <a:pt x="56" y="54"/>
                  </a:lnTo>
                  <a:lnTo>
                    <a:pt x="58" y="54"/>
                  </a:lnTo>
                  <a:lnTo>
                    <a:pt x="60" y="54"/>
                  </a:lnTo>
                  <a:lnTo>
                    <a:pt x="62" y="54"/>
                  </a:lnTo>
                  <a:lnTo>
                    <a:pt x="64" y="54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50"/>
                  </a:lnTo>
                  <a:lnTo>
                    <a:pt x="76" y="50"/>
                  </a:lnTo>
                  <a:lnTo>
                    <a:pt x="78" y="50"/>
                  </a:lnTo>
                  <a:lnTo>
                    <a:pt x="78" y="48"/>
                  </a:lnTo>
                  <a:lnTo>
                    <a:pt x="80" y="48"/>
                  </a:lnTo>
                  <a:lnTo>
                    <a:pt x="82" y="46"/>
                  </a:lnTo>
                  <a:lnTo>
                    <a:pt x="84" y="46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28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2" y="24"/>
                  </a:lnTo>
                  <a:lnTo>
                    <a:pt x="92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4" y="14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4" y="8"/>
                  </a:lnTo>
                  <a:lnTo>
                    <a:pt x="72" y="6"/>
                  </a:lnTo>
                  <a:lnTo>
                    <a:pt x="70" y="6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CD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6" name="Freeform 444"/>
            <p:cNvSpPr>
              <a:spLocks/>
            </p:cNvSpPr>
            <p:nvPr/>
          </p:nvSpPr>
          <p:spPr bwMode="auto">
            <a:xfrm>
              <a:off x="5794375" y="1400175"/>
              <a:ext cx="142875" cy="82550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4" y="2"/>
                </a:cxn>
                <a:cxn ang="0">
                  <a:pos x="28" y="2"/>
                </a:cxn>
                <a:cxn ang="0">
                  <a:pos x="22" y="4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4" y="36"/>
                </a:cxn>
                <a:cxn ang="0">
                  <a:pos x="6" y="38"/>
                </a:cxn>
                <a:cxn ang="0">
                  <a:pos x="10" y="42"/>
                </a:cxn>
                <a:cxn ang="0">
                  <a:pos x="16" y="44"/>
                </a:cxn>
                <a:cxn ang="0">
                  <a:pos x="20" y="48"/>
                </a:cxn>
                <a:cxn ang="0">
                  <a:pos x="26" y="50"/>
                </a:cxn>
                <a:cxn ang="0">
                  <a:pos x="32" y="50"/>
                </a:cxn>
                <a:cxn ang="0">
                  <a:pos x="40" y="52"/>
                </a:cxn>
                <a:cxn ang="0">
                  <a:pos x="46" y="52"/>
                </a:cxn>
                <a:cxn ang="0">
                  <a:pos x="52" y="52"/>
                </a:cxn>
                <a:cxn ang="0">
                  <a:pos x="60" y="52"/>
                </a:cxn>
                <a:cxn ang="0">
                  <a:pos x="66" y="50"/>
                </a:cxn>
                <a:cxn ang="0">
                  <a:pos x="72" y="50"/>
                </a:cxn>
                <a:cxn ang="0">
                  <a:pos x="76" y="48"/>
                </a:cxn>
                <a:cxn ang="0">
                  <a:pos x="80" y="44"/>
                </a:cxn>
                <a:cxn ang="0">
                  <a:pos x="84" y="42"/>
                </a:cxn>
                <a:cxn ang="0">
                  <a:pos x="86" y="38"/>
                </a:cxn>
                <a:cxn ang="0">
                  <a:pos x="88" y="36"/>
                </a:cxn>
                <a:cxn ang="0">
                  <a:pos x="90" y="32"/>
                </a:cxn>
                <a:cxn ang="0">
                  <a:pos x="90" y="28"/>
                </a:cxn>
                <a:cxn ang="0">
                  <a:pos x="88" y="24"/>
                </a:cxn>
                <a:cxn ang="0">
                  <a:pos x="86" y="20"/>
                </a:cxn>
                <a:cxn ang="0">
                  <a:pos x="84" y="16"/>
                </a:cxn>
                <a:cxn ang="0">
                  <a:pos x="80" y="12"/>
                </a:cxn>
                <a:cxn ang="0">
                  <a:pos x="76" y="10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4"/>
                </a:cxn>
                <a:cxn ang="0">
                  <a:pos x="52" y="2"/>
                </a:cxn>
                <a:cxn ang="0">
                  <a:pos x="46" y="2"/>
                </a:cxn>
              </a:cxnLst>
              <a:rect l="0" t="0" r="r" b="b"/>
              <a:pathLst>
                <a:path w="90" h="52">
                  <a:moveTo>
                    <a:pt x="46" y="2"/>
                  </a:moveTo>
                  <a:lnTo>
                    <a:pt x="44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6" y="50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4" y="52"/>
                  </a:lnTo>
                  <a:lnTo>
                    <a:pt x="38" y="52"/>
                  </a:lnTo>
                  <a:lnTo>
                    <a:pt x="40" y="52"/>
                  </a:lnTo>
                  <a:lnTo>
                    <a:pt x="42" y="52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60" y="52"/>
                  </a:lnTo>
                  <a:lnTo>
                    <a:pt x="62" y="52"/>
                  </a:lnTo>
                  <a:lnTo>
                    <a:pt x="64" y="52"/>
                  </a:lnTo>
                  <a:lnTo>
                    <a:pt x="66" y="50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2" y="50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6" y="48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0" y="44"/>
                  </a:lnTo>
                  <a:lnTo>
                    <a:pt x="82" y="44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90" y="34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6"/>
                  </a:lnTo>
                  <a:lnTo>
                    <a:pt x="90" y="24"/>
                  </a:lnTo>
                  <a:lnTo>
                    <a:pt x="88" y="24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86" y="20"/>
                  </a:lnTo>
                  <a:lnTo>
                    <a:pt x="86" y="18"/>
                  </a:lnTo>
                  <a:lnTo>
                    <a:pt x="84" y="18"/>
                  </a:lnTo>
                  <a:lnTo>
                    <a:pt x="84" y="16"/>
                  </a:lnTo>
                  <a:lnTo>
                    <a:pt x="82" y="16"/>
                  </a:lnTo>
                  <a:lnTo>
                    <a:pt x="82" y="14"/>
                  </a:lnTo>
                  <a:lnTo>
                    <a:pt x="80" y="12"/>
                  </a:lnTo>
                  <a:lnTo>
                    <a:pt x="78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4" y="10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70" y="6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FCDC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7" name="Freeform 445"/>
            <p:cNvSpPr>
              <a:spLocks/>
            </p:cNvSpPr>
            <p:nvPr/>
          </p:nvSpPr>
          <p:spPr bwMode="auto">
            <a:xfrm>
              <a:off x="5797550" y="1403350"/>
              <a:ext cx="136525" cy="79375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34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4" y="32"/>
                </a:cxn>
                <a:cxn ang="0">
                  <a:pos x="6" y="36"/>
                </a:cxn>
                <a:cxn ang="0">
                  <a:pos x="10" y="38"/>
                </a:cxn>
                <a:cxn ang="0">
                  <a:pos x="14" y="42"/>
                </a:cxn>
                <a:cxn ang="0">
                  <a:pos x="20" y="44"/>
                </a:cxn>
                <a:cxn ang="0">
                  <a:pos x="26" y="46"/>
                </a:cxn>
                <a:cxn ang="0">
                  <a:pos x="32" y="48"/>
                </a:cxn>
                <a:cxn ang="0">
                  <a:pos x="38" y="48"/>
                </a:cxn>
                <a:cxn ang="0">
                  <a:pos x="44" y="50"/>
                </a:cxn>
                <a:cxn ang="0">
                  <a:pos x="50" y="50"/>
                </a:cxn>
                <a:cxn ang="0">
                  <a:pos x="58" y="48"/>
                </a:cxn>
                <a:cxn ang="0">
                  <a:pos x="62" y="48"/>
                </a:cxn>
                <a:cxn ang="0">
                  <a:pos x="68" y="46"/>
                </a:cxn>
                <a:cxn ang="0">
                  <a:pos x="74" y="44"/>
                </a:cxn>
                <a:cxn ang="0">
                  <a:pos x="78" y="42"/>
                </a:cxn>
                <a:cxn ang="0">
                  <a:pos x="80" y="40"/>
                </a:cxn>
                <a:cxn ang="0">
                  <a:pos x="84" y="36"/>
                </a:cxn>
                <a:cxn ang="0">
                  <a:pos x="86" y="32"/>
                </a:cxn>
                <a:cxn ang="0">
                  <a:pos x="86" y="30"/>
                </a:cxn>
                <a:cxn ang="0">
                  <a:pos x="86" y="26"/>
                </a:cxn>
                <a:cxn ang="0">
                  <a:pos x="86" y="22"/>
                </a:cxn>
                <a:cxn ang="0">
                  <a:pos x="84" y="18"/>
                </a:cxn>
                <a:cxn ang="0">
                  <a:pos x="80" y="14"/>
                </a:cxn>
                <a:cxn ang="0">
                  <a:pos x="78" y="12"/>
                </a:cxn>
                <a:cxn ang="0">
                  <a:pos x="74" y="8"/>
                </a:cxn>
                <a:cxn ang="0">
                  <a:pos x="68" y="6"/>
                </a:cxn>
                <a:cxn ang="0">
                  <a:pos x="64" y="4"/>
                </a:cxn>
                <a:cxn ang="0">
                  <a:pos x="58" y="2"/>
                </a:cxn>
                <a:cxn ang="0">
                  <a:pos x="50" y="0"/>
                </a:cxn>
                <a:cxn ang="0">
                  <a:pos x="44" y="0"/>
                </a:cxn>
              </a:cxnLst>
              <a:rect l="0" t="0" r="r" b="b"/>
              <a:pathLst>
                <a:path w="86" h="50">
                  <a:moveTo>
                    <a:pt x="44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4" y="50"/>
                  </a:lnTo>
                  <a:lnTo>
                    <a:pt x="46" y="50"/>
                  </a:lnTo>
                  <a:lnTo>
                    <a:pt x="48" y="50"/>
                  </a:lnTo>
                  <a:lnTo>
                    <a:pt x="50" y="50"/>
                  </a:lnTo>
                  <a:lnTo>
                    <a:pt x="54" y="50"/>
                  </a:lnTo>
                  <a:lnTo>
                    <a:pt x="56" y="48"/>
                  </a:lnTo>
                  <a:lnTo>
                    <a:pt x="58" y="48"/>
                  </a:lnTo>
                  <a:lnTo>
                    <a:pt x="60" y="48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6" y="46"/>
                  </a:lnTo>
                  <a:lnTo>
                    <a:pt x="68" y="46"/>
                  </a:lnTo>
                  <a:lnTo>
                    <a:pt x="70" y="46"/>
                  </a:lnTo>
                  <a:lnTo>
                    <a:pt x="72" y="44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6" y="42"/>
                  </a:lnTo>
                  <a:lnTo>
                    <a:pt x="78" y="42"/>
                  </a:lnTo>
                  <a:lnTo>
                    <a:pt x="78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4" y="36"/>
                  </a:lnTo>
                  <a:lnTo>
                    <a:pt x="84" y="34"/>
                  </a:lnTo>
                  <a:lnTo>
                    <a:pt x="86" y="34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24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6" y="20"/>
                  </a:lnTo>
                  <a:lnTo>
                    <a:pt x="84" y="20"/>
                  </a:lnTo>
                  <a:lnTo>
                    <a:pt x="84" y="18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80" y="14"/>
                  </a:lnTo>
                  <a:lnTo>
                    <a:pt x="80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4" y="10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6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BD8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8" name="Freeform 446"/>
            <p:cNvSpPr>
              <a:spLocks/>
            </p:cNvSpPr>
            <p:nvPr/>
          </p:nvSpPr>
          <p:spPr bwMode="auto">
            <a:xfrm>
              <a:off x="5800725" y="1403350"/>
              <a:ext cx="133350" cy="762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4" y="30"/>
                </a:cxn>
                <a:cxn ang="0">
                  <a:pos x="6" y="34"/>
                </a:cxn>
                <a:cxn ang="0">
                  <a:pos x="10" y="38"/>
                </a:cxn>
                <a:cxn ang="0">
                  <a:pos x="14" y="40"/>
                </a:cxn>
                <a:cxn ang="0">
                  <a:pos x="18" y="42"/>
                </a:cxn>
                <a:cxn ang="0">
                  <a:pos x="24" y="44"/>
                </a:cxn>
                <a:cxn ang="0">
                  <a:pos x="30" y="46"/>
                </a:cxn>
                <a:cxn ang="0">
                  <a:pos x="36" y="48"/>
                </a:cxn>
                <a:cxn ang="0">
                  <a:pos x="42" y="48"/>
                </a:cxn>
                <a:cxn ang="0">
                  <a:pos x="48" y="48"/>
                </a:cxn>
                <a:cxn ang="0">
                  <a:pos x="54" y="48"/>
                </a:cxn>
                <a:cxn ang="0">
                  <a:pos x="60" y="46"/>
                </a:cxn>
                <a:cxn ang="0">
                  <a:pos x="66" y="44"/>
                </a:cxn>
                <a:cxn ang="0">
                  <a:pos x="70" y="44"/>
                </a:cxn>
                <a:cxn ang="0">
                  <a:pos x="74" y="40"/>
                </a:cxn>
                <a:cxn ang="0">
                  <a:pos x="78" y="38"/>
                </a:cxn>
                <a:cxn ang="0">
                  <a:pos x="80" y="36"/>
                </a:cxn>
                <a:cxn ang="0">
                  <a:pos x="82" y="32"/>
                </a:cxn>
                <a:cxn ang="0">
                  <a:pos x="84" y="28"/>
                </a:cxn>
                <a:cxn ang="0">
                  <a:pos x="84" y="24"/>
                </a:cxn>
                <a:cxn ang="0">
                  <a:pos x="82" y="22"/>
                </a:cxn>
                <a:cxn ang="0">
                  <a:pos x="80" y="18"/>
                </a:cxn>
                <a:cxn ang="0">
                  <a:pos x="78" y="14"/>
                </a:cxn>
                <a:cxn ang="0">
                  <a:pos x="74" y="12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4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2" y="0"/>
                </a:cxn>
              </a:cxnLst>
              <a:rect l="0" t="0" r="r" b="b"/>
              <a:pathLst>
                <a:path w="84" h="48">
                  <a:moveTo>
                    <a:pt x="42" y="0"/>
                  </a:move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8" y="46"/>
                  </a:lnTo>
                  <a:lnTo>
                    <a:pt x="60" y="46"/>
                  </a:lnTo>
                  <a:lnTo>
                    <a:pt x="62" y="46"/>
                  </a:lnTo>
                  <a:lnTo>
                    <a:pt x="64" y="46"/>
                  </a:lnTo>
                  <a:lnTo>
                    <a:pt x="66" y="44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0" y="44"/>
                  </a:lnTo>
                  <a:lnTo>
                    <a:pt x="72" y="42"/>
                  </a:lnTo>
                  <a:lnTo>
                    <a:pt x="74" y="42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2" y="32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6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2" y="22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6" y="14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BD60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9" name="Freeform 447"/>
            <p:cNvSpPr>
              <a:spLocks/>
            </p:cNvSpPr>
            <p:nvPr/>
          </p:nvSpPr>
          <p:spPr bwMode="auto">
            <a:xfrm>
              <a:off x="5803900" y="1403350"/>
              <a:ext cx="127000" cy="7302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6"/>
                </a:cxn>
                <a:cxn ang="0">
                  <a:pos x="4" y="30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4" y="38"/>
                </a:cxn>
                <a:cxn ang="0">
                  <a:pos x="18" y="40"/>
                </a:cxn>
                <a:cxn ang="0">
                  <a:pos x="24" y="42"/>
                </a:cxn>
                <a:cxn ang="0">
                  <a:pos x="28" y="44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6" y="46"/>
                </a:cxn>
                <a:cxn ang="0">
                  <a:pos x="52" y="46"/>
                </a:cxn>
                <a:cxn ang="0">
                  <a:pos x="58" y="46"/>
                </a:cxn>
                <a:cxn ang="0">
                  <a:pos x="62" y="44"/>
                </a:cxn>
                <a:cxn ang="0">
                  <a:pos x="68" y="42"/>
                </a:cxn>
                <a:cxn ang="0">
                  <a:pos x="72" y="40"/>
                </a:cxn>
                <a:cxn ang="0">
                  <a:pos x="74" y="38"/>
                </a:cxn>
                <a:cxn ang="0">
                  <a:pos x="78" y="34"/>
                </a:cxn>
                <a:cxn ang="0">
                  <a:pos x="80" y="32"/>
                </a:cxn>
                <a:cxn ang="0">
                  <a:pos x="80" y="28"/>
                </a:cxn>
                <a:cxn ang="0">
                  <a:pos x="80" y="24"/>
                </a:cxn>
                <a:cxn ang="0">
                  <a:pos x="80" y="22"/>
                </a:cxn>
                <a:cxn ang="0">
                  <a:pos x="78" y="18"/>
                </a:cxn>
                <a:cxn ang="0">
                  <a:pos x="74" y="14"/>
                </a:cxn>
                <a:cxn ang="0">
                  <a:pos x="72" y="12"/>
                </a:cxn>
                <a:cxn ang="0">
                  <a:pos x="68" y="8"/>
                </a:cxn>
                <a:cxn ang="0">
                  <a:pos x="64" y="6"/>
                </a:cxn>
                <a:cxn ang="0">
                  <a:pos x="58" y="4"/>
                </a:cxn>
                <a:cxn ang="0">
                  <a:pos x="54" y="2"/>
                </a:cxn>
                <a:cxn ang="0">
                  <a:pos x="48" y="2"/>
                </a:cxn>
                <a:cxn ang="0">
                  <a:pos x="42" y="0"/>
                </a:cxn>
              </a:cxnLst>
              <a:rect l="0" t="0" r="r" b="b"/>
              <a:pathLst>
                <a:path w="80" h="46">
                  <a:moveTo>
                    <a:pt x="42" y="0"/>
                  </a:move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4" y="44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70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80" y="32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0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BD10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0" name="Freeform 448"/>
            <p:cNvSpPr>
              <a:spLocks/>
            </p:cNvSpPr>
            <p:nvPr/>
          </p:nvSpPr>
          <p:spPr bwMode="auto">
            <a:xfrm>
              <a:off x="5807075" y="1403350"/>
              <a:ext cx="120650" cy="69850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0" y="0"/>
                </a:cxn>
                <a:cxn ang="0">
                  <a:pos x="24" y="2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32"/>
                </a:cxn>
                <a:cxn ang="0">
                  <a:pos x="10" y="34"/>
                </a:cxn>
                <a:cxn ang="0">
                  <a:pos x="12" y="38"/>
                </a:cxn>
                <a:cxn ang="0">
                  <a:pos x="18" y="40"/>
                </a:cxn>
                <a:cxn ang="0">
                  <a:pos x="22" y="42"/>
                </a:cxn>
                <a:cxn ang="0">
                  <a:pos x="28" y="42"/>
                </a:cxn>
                <a:cxn ang="0">
                  <a:pos x="34" y="44"/>
                </a:cxn>
                <a:cxn ang="0">
                  <a:pos x="38" y="44"/>
                </a:cxn>
                <a:cxn ang="0">
                  <a:pos x="44" y="44"/>
                </a:cxn>
                <a:cxn ang="0">
                  <a:pos x="50" y="44"/>
                </a:cxn>
                <a:cxn ang="0">
                  <a:pos x="56" y="44"/>
                </a:cxn>
                <a:cxn ang="0">
                  <a:pos x="60" y="42"/>
                </a:cxn>
                <a:cxn ang="0">
                  <a:pos x="64" y="40"/>
                </a:cxn>
                <a:cxn ang="0">
                  <a:pos x="68" y="38"/>
                </a:cxn>
                <a:cxn ang="0">
                  <a:pos x="72" y="36"/>
                </a:cxn>
                <a:cxn ang="0">
                  <a:pos x="74" y="34"/>
                </a:cxn>
                <a:cxn ang="0">
                  <a:pos x="76" y="30"/>
                </a:cxn>
                <a:cxn ang="0">
                  <a:pos x="76" y="28"/>
                </a:cxn>
                <a:cxn ang="0">
                  <a:pos x="76" y="24"/>
                </a:cxn>
                <a:cxn ang="0">
                  <a:pos x="76" y="22"/>
                </a:cxn>
                <a:cxn ang="0">
                  <a:pos x="74" y="18"/>
                </a:cxn>
                <a:cxn ang="0">
                  <a:pos x="72" y="14"/>
                </a:cxn>
                <a:cxn ang="0">
                  <a:pos x="68" y="12"/>
                </a:cxn>
                <a:cxn ang="0">
                  <a:pos x="66" y="10"/>
                </a:cxn>
                <a:cxn ang="0">
                  <a:pos x="62" y="6"/>
                </a:cxn>
                <a:cxn ang="0">
                  <a:pos x="56" y="4"/>
                </a:cxn>
                <a:cxn ang="0">
                  <a:pos x="52" y="4"/>
                </a:cxn>
                <a:cxn ang="0">
                  <a:pos x="46" y="2"/>
                </a:cxn>
                <a:cxn ang="0">
                  <a:pos x="40" y="2"/>
                </a:cxn>
              </a:cxnLst>
              <a:rect l="0" t="0" r="r" b="b"/>
              <a:pathLst>
                <a:path w="76" h="44">
                  <a:moveTo>
                    <a:pt x="40" y="2"/>
                  </a:move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30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52" y="44"/>
                  </a:lnTo>
                  <a:lnTo>
                    <a:pt x="54" y="44"/>
                  </a:lnTo>
                  <a:lnTo>
                    <a:pt x="56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60" y="42"/>
                  </a:lnTo>
                  <a:lnTo>
                    <a:pt x="62" y="42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6" y="40"/>
                  </a:lnTo>
                  <a:lnTo>
                    <a:pt x="68" y="40"/>
                  </a:lnTo>
                  <a:lnTo>
                    <a:pt x="68" y="38"/>
                  </a:lnTo>
                  <a:lnTo>
                    <a:pt x="70" y="38"/>
                  </a:lnTo>
                  <a:lnTo>
                    <a:pt x="70" y="38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6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F9CF0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1" name="Freeform 449"/>
            <p:cNvSpPr>
              <a:spLocks/>
            </p:cNvSpPr>
            <p:nvPr/>
          </p:nvSpPr>
          <p:spPr bwMode="auto">
            <a:xfrm>
              <a:off x="5810250" y="1406525"/>
              <a:ext cx="117475" cy="6667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8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6" y="28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6" y="36"/>
                </a:cxn>
                <a:cxn ang="0">
                  <a:pos x="22" y="38"/>
                </a:cxn>
                <a:cxn ang="0">
                  <a:pos x="26" y="40"/>
                </a:cxn>
                <a:cxn ang="0">
                  <a:pos x="32" y="40"/>
                </a:cxn>
                <a:cxn ang="0">
                  <a:pos x="38" y="42"/>
                </a:cxn>
                <a:cxn ang="0">
                  <a:pos x="42" y="42"/>
                </a:cxn>
                <a:cxn ang="0">
                  <a:pos x="48" y="42"/>
                </a:cxn>
                <a:cxn ang="0">
                  <a:pos x="52" y="40"/>
                </a:cxn>
                <a:cxn ang="0">
                  <a:pos x="58" y="40"/>
                </a:cxn>
                <a:cxn ang="0">
                  <a:pos x="62" y="38"/>
                </a:cxn>
                <a:cxn ang="0">
                  <a:pos x="66" y="36"/>
                </a:cxn>
                <a:cxn ang="0">
                  <a:pos x="68" y="34"/>
                </a:cxn>
                <a:cxn ang="0">
                  <a:pos x="70" y="32"/>
                </a:cxn>
                <a:cxn ang="0">
                  <a:pos x="72" y="28"/>
                </a:cxn>
                <a:cxn ang="0">
                  <a:pos x="74" y="26"/>
                </a:cxn>
                <a:cxn ang="0">
                  <a:pos x="74" y="22"/>
                </a:cxn>
                <a:cxn ang="0">
                  <a:pos x="72" y="18"/>
                </a:cxn>
                <a:cxn ang="0">
                  <a:pos x="72" y="16"/>
                </a:cxn>
                <a:cxn ang="0">
                  <a:pos x="70" y="12"/>
                </a:cxn>
                <a:cxn ang="0">
                  <a:pos x="66" y="10"/>
                </a:cxn>
                <a:cxn ang="0">
                  <a:pos x="62" y="8"/>
                </a:cxn>
                <a:cxn ang="0">
                  <a:pos x="58" y="6"/>
                </a:cxn>
                <a:cxn ang="0">
                  <a:pos x="54" y="4"/>
                </a:cxn>
                <a:cxn ang="0">
                  <a:pos x="50" y="2"/>
                </a:cxn>
                <a:cxn ang="0">
                  <a:pos x="44" y="0"/>
                </a:cxn>
                <a:cxn ang="0">
                  <a:pos x="38" y="0"/>
                </a:cxn>
              </a:cxnLst>
              <a:rect l="0" t="0" r="r" b="b"/>
              <a:pathLst>
                <a:path w="74" h="42">
                  <a:moveTo>
                    <a:pt x="38" y="0"/>
                  </a:move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6" y="42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4" y="40"/>
                  </a:lnTo>
                  <a:lnTo>
                    <a:pt x="56" y="40"/>
                  </a:lnTo>
                  <a:lnTo>
                    <a:pt x="58" y="40"/>
                  </a:lnTo>
                  <a:lnTo>
                    <a:pt x="58" y="38"/>
                  </a:lnTo>
                  <a:lnTo>
                    <a:pt x="60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AC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2" name="Freeform 450"/>
            <p:cNvSpPr>
              <a:spLocks/>
            </p:cNvSpPr>
            <p:nvPr/>
          </p:nvSpPr>
          <p:spPr bwMode="auto">
            <a:xfrm>
              <a:off x="5813425" y="1406525"/>
              <a:ext cx="111125" cy="6350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8"/>
                </a:cxn>
                <a:cxn ang="0">
                  <a:pos x="2" y="10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2" y="22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8" y="30"/>
                </a:cxn>
                <a:cxn ang="0">
                  <a:pos x="12" y="32"/>
                </a:cxn>
                <a:cxn ang="0">
                  <a:pos x="16" y="34"/>
                </a:cxn>
                <a:cxn ang="0">
                  <a:pos x="20" y="36"/>
                </a:cxn>
                <a:cxn ang="0">
                  <a:pos x="24" y="38"/>
                </a:cxn>
                <a:cxn ang="0">
                  <a:pos x="30" y="40"/>
                </a:cxn>
                <a:cxn ang="0">
                  <a:pos x="36" y="40"/>
                </a:cxn>
                <a:cxn ang="0">
                  <a:pos x="40" y="40"/>
                </a:cxn>
                <a:cxn ang="0">
                  <a:pos x="46" y="40"/>
                </a:cxn>
                <a:cxn ang="0">
                  <a:pos x="50" y="40"/>
                </a:cxn>
                <a:cxn ang="0">
                  <a:pos x="54" y="38"/>
                </a:cxn>
                <a:cxn ang="0">
                  <a:pos x="58" y="36"/>
                </a:cxn>
                <a:cxn ang="0">
                  <a:pos x="62" y="34"/>
                </a:cxn>
                <a:cxn ang="0">
                  <a:pos x="66" y="32"/>
                </a:cxn>
                <a:cxn ang="0">
                  <a:pos x="68" y="30"/>
                </a:cxn>
                <a:cxn ang="0">
                  <a:pos x="70" y="28"/>
                </a:cxn>
                <a:cxn ang="0">
                  <a:pos x="70" y="24"/>
                </a:cxn>
                <a:cxn ang="0">
                  <a:pos x="70" y="22"/>
                </a:cxn>
                <a:cxn ang="0">
                  <a:pos x="70" y="18"/>
                </a:cxn>
                <a:cxn ang="0">
                  <a:pos x="68" y="16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0" y="8"/>
                </a:cxn>
                <a:cxn ang="0">
                  <a:pos x="56" y="6"/>
                </a:cxn>
                <a:cxn ang="0">
                  <a:pos x="52" y="4"/>
                </a:cxn>
                <a:cxn ang="0">
                  <a:pos x="48" y="2"/>
                </a:cxn>
                <a:cxn ang="0">
                  <a:pos x="42" y="0"/>
                </a:cxn>
                <a:cxn ang="0">
                  <a:pos x="38" y="0"/>
                </a:cxn>
              </a:cxnLst>
              <a:rect l="0" t="0" r="r" b="b"/>
              <a:pathLst>
                <a:path w="70" h="40">
                  <a:moveTo>
                    <a:pt x="38" y="0"/>
                  </a:move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6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2" y="36"/>
                  </a:lnTo>
                  <a:lnTo>
                    <a:pt x="62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70" y="28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4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6" y="12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2" y="10"/>
                  </a:lnTo>
                  <a:lnTo>
                    <a:pt x="62" y="8"/>
                  </a:lnTo>
                  <a:lnTo>
                    <a:pt x="60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9CB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3" name="Freeform 451"/>
            <p:cNvSpPr>
              <a:spLocks/>
            </p:cNvSpPr>
            <p:nvPr/>
          </p:nvSpPr>
          <p:spPr bwMode="auto">
            <a:xfrm>
              <a:off x="5816600" y="1406525"/>
              <a:ext cx="104775" cy="6032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8"/>
                </a:cxn>
                <a:cxn ang="0">
                  <a:pos x="2" y="10"/>
                </a:cxn>
                <a:cxn ang="0">
                  <a:pos x="2" y="12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2" y="20"/>
                </a:cxn>
                <a:cxn ang="0">
                  <a:pos x="2" y="24"/>
                </a:cxn>
                <a:cxn ang="0">
                  <a:pos x="6" y="26"/>
                </a:cxn>
                <a:cxn ang="0">
                  <a:pos x="8" y="28"/>
                </a:cxn>
                <a:cxn ang="0">
                  <a:pos x="12" y="32"/>
                </a:cxn>
                <a:cxn ang="0">
                  <a:pos x="14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28" y="38"/>
                </a:cxn>
                <a:cxn ang="0">
                  <a:pos x="34" y="38"/>
                </a:cxn>
                <a:cxn ang="0">
                  <a:pos x="38" y="38"/>
                </a:cxn>
                <a:cxn ang="0">
                  <a:pos x="44" y="38"/>
                </a:cxn>
                <a:cxn ang="0">
                  <a:pos x="48" y="38"/>
                </a:cxn>
                <a:cxn ang="0">
                  <a:pos x="52" y="36"/>
                </a:cxn>
                <a:cxn ang="0">
                  <a:pos x="56" y="36"/>
                </a:cxn>
                <a:cxn ang="0">
                  <a:pos x="60" y="34"/>
                </a:cxn>
                <a:cxn ang="0">
                  <a:pos x="62" y="32"/>
                </a:cxn>
                <a:cxn ang="0">
                  <a:pos x="64" y="30"/>
                </a:cxn>
                <a:cxn ang="0">
                  <a:pos x="66" y="28"/>
                </a:cxn>
                <a:cxn ang="0">
                  <a:pos x="66" y="24"/>
                </a:cxn>
                <a:cxn ang="0">
                  <a:pos x="66" y="22"/>
                </a:cxn>
                <a:cxn ang="0">
                  <a:pos x="66" y="18"/>
                </a:cxn>
                <a:cxn ang="0">
                  <a:pos x="66" y="16"/>
                </a:cxn>
                <a:cxn ang="0">
                  <a:pos x="64" y="14"/>
                </a:cxn>
                <a:cxn ang="0">
                  <a:pos x="60" y="10"/>
                </a:cxn>
                <a:cxn ang="0">
                  <a:pos x="58" y="8"/>
                </a:cxn>
                <a:cxn ang="0">
                  <a:pos x="54" y="6"/>
                </a:cxn>
                <a:cxn ang="0">
                  <a:pos x="50" y="4"/>
                </a:cxn>
                <a:cxn ang="0">
                  <a:pos x="46" y="2"/>
                </a:cxn>
                <a:cxn ang="0">
                  <a:pos x="40" y="2"/>
                </a:cxn>
                <a:cxn ang="0">
                  <a:pos x="36" y="0"/>
                </a:cxn>
              </a:cxnLst>
              <a:rect l="0" t="0" r="r" b="b"/>
              <a:pathLst>
                <a:path w="66" h="38">
                  <a:moveTo>
                    <a:pt x="36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4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8C7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4" name="Freeform 452"/>
            <p:cNvSpPr>
              <a:spLocks/>
            </p:cNvSpPr>
            <p:nvPr/>
          </p:nvSpPr>
          <p:spPr bwMode="auto">
            <a:xfrm>
              <a:off x="5819775" y="1406525"/>
              <a:ext cx="101600" cy="6032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2" y="12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2" y="20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0" y="30"/>
                </a:cxn>
                <a:cxn ang="0">
                  <a:pos x="14" y="32"/>
                </a:cxn>
                <a:cxn ang="0">
                  <a:pos x="18" y="34"/>
                </a:cxn>
                <a:cxn ang="0">
                  <a:pos x="22" y="34"/>
                </a:cxn>
                <a:cxn ang="0">
                  <a:pos x="26" y="36"/>
                </a:cxn>
                <a:cxn ang="0">
                  <a:pos x="32" y="36"/>
                </a:cxn>
                <a:cxn ang="0">
                  <a:pos x="36" y="38"/>
                </a:cxn>
                <a:cxn ang="0">
                  <a:pos x="40" y="38"/>
                </a:cxn>
                <a:cxn ang="0">
                  <a:pos x="46" y="36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6" y="32"/>
                </a:cxn>
                <a:cxn ang="0">
                  <a:pos x="58" y="32"/>
                </a:cxn>
                <a:cxn ang="0">
                  <a:pos x="60" y="28"/>
                </a:cxn>
                <a:cxn ang="0">
                  <a:pos x="62" y="26"/>
                </a:cxn>
                <a:cxn ang="0">
                  <a:pos x="64" y="24"/>
                </a:cxn>
                <a:cxn ang="0">
                  <a:pos x="64" y="22"/>
                </a:cxn>
                <a:cxn ang="0">
                  <a:pos x="64" y="18"/>
                </a:cxn>
                <a:cxn ang="0">
                  <a:pos x="62" y="16"/>
                </a:cxn>
                <a:cxn ang="0">
                  <a:pos x="60" y="14"/>
                </a:cxn>
                <a:cxn ang="0">
                  <a:pos x="58" y="10"/>
                </a:cxn>
                <a:cxn ang="0">
                  <a:pos x="54" y="8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4" y="2"/>
                </a:cxn>
                <a:cxn ang="0">
                  <a:pos x="38" y="2"/>
                </a:cxn>
                <a:cxn ang="0">
                  <a:pos x="34" y="0"/>
                </a:cxn>
              </a:cxnLst>
              <a:rect l="0" t="0" r="r" b="b"/>
              <a:pathLst>
                <a:path w="64" h="38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8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4"/>
                  </a:lnTo>
                  <a:lnTo>
                    <a:pt x="56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28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2" y="18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2"/>
                  </a:lnTo>
                  <a:lnTo>
                    <a:pt x="58" y="12"/>
                  </a:lnTo>
                  <a:lnTo>
                    <a:pt x="58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6C21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5" name="Freeform 453"/>
            <p:cNvSpPr>
              <a:spLocks/>
            </p:cNvSpPr>
            <p:nvPr/>
          </p:nvSpPr>
          <p:spPr bwMode="auto">
            <a:xfrm>
              <a:off x="5743575" y="1371600"/>
              <a:ext cx="241300" cy="793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" y="16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10"/>
                </a:cxn>
                <a:cxn ang="0">
                  <a:pos x="16" y="10"/>
                </a:cxn>
                <a:cxn ang="0">
                  <a:pos x="20" y="8"/>
                </a:cxn>
                <a:cxn ang="0">
                  <a:pos x="24" y="6"/>
                </a:cxn>
                <a:cxn ang="0">
                  <a:pos x="28" y="6"/>
                </a:cxn>
                <a:cxn ang="0">
                  <a:pos x="32" y="4"/>
                </a:cxn>
                <a:cxn ang="0">
                  <a:pos x="36" y="2"/>
                </a:cxn>
                <a:cxn ang="0">
                  <a:pos x="42" y="2"/>
                </a:cxn>
                <a:cxn ang="0">
                  <a:pos x="48" y="0"/>
                </a:cxn>
                <a:cxn ang="0">
                  <a:pos x="52" y="0"/>
                </a:cxn>
                <a:cxn ang="0">
                  <a:pos x="58" y="0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76" y="0"/>
                </a:cxn>
                <a:cxn ang="0">
                  <a:pos x="84" y="2"/>
                </a:cxn>
                <a:cxn ang="0">
                  <a:pos x="90" y="2"/>
                </a:cxn>
                <a:cxn ang="0">
                  <a:pos x="96" y="4"/>
                </a:cxn>
                <a:cxn ang="0">
                  <a:pos x="102" y="8"/>
                </a:cxn>
                <a:cxn ang="0">
                  <a:pos x="108" y="10"/>
                </a:cxn>
                <a:cxn ang="0">
                  <a:pos x="116" y="14"/>
                </a:cxn>
                <a:cxn ang="0">
                  <a:pos x="122" y="18"/>
                </a:cxn>
                <a:cxn ang="0">
                  <a:pos x="128" y="24"/>
                </a:cxn>
                <a:cxn ang="0">
                  <a:pos x="134" y="28"/>
                </a:cxn>
                <a:cxn ang="0">
                  <a:pos x="140" y="36"/>
                </a:cxn>
                <a:cxn ang="0">
                  <a:pos x="146" y="42"/>
                </a:cxn>
                <a:cxn ang="0">
                  <a:pos x="152" y="50"/>
                </a:cxn>
                <a:cxn ang="0">
                  <a:pos x="152" y="50"/>
                </a:cxn>
                <a:cxn ang="0">
                  <a:pos x="150" y="48"/>
                </a:cxn>
                <a:cxn ang="0">
                  <a:pos x="150" y="46"/>
                </a:cxn>
                <a:cxn ang="0">
                  <a:pos x="148" y="44"/>
                </a:cxn>
                <a:cxn ang="0">
                  <a:pos x="146" y="42"/>
                </a:cxn>
                <a:cxn ang="0">
                  <a:pos x="144" y="40"/>
                </a:cxn>
                <a:cxn ang="0">
                  <a:pos x="142" y="38"/>
                </a:cxn>
                <a:cxn ang="0">
                  <a:pos x="138" y="36"/>
                </a:cxn>
                <a:cxn ang="0">
                  <a:pos x="136" y="34"/>
                </a:cxn>
                <a:cxn ang="0">
                  <a:pos x="132" y="32"/>
                </a:cxn>
                <a:cxn ang="0">
                  <a:pos x="128" y="30"/>
                </a:cxn>
                <a:cxn ang="0">
                  <a:pos x="126" y="28"/>
                </a:cxn>
                <a:cxn ang="0">
                  <a:pos x="120" y="24"/>
                </a:cxn>
                <a:cxn ang="0">
                  <a:pos x="116" y="22"/>
                </a:cxn>
                <a:cxn ang="0">
                  <a:pos x="112" y="20"/>
                </a:cxn>
                <a:cxn ang="0">
                  <a:pos x="106" y="18"/>
                </a:cxn>
                <a:cxn ang="0">
                  <a:pos x="100" y="16"/>
                </a:cxn>
                <a:cxn ang="0">
                  <a:pos x="96" y="14"/>
                </a:cxn>
                <a:cxn ang="0">
                  <a:pos x="90" y="12"/>
                </a:cxn>
                <a:cxn ang="0">
                  <a:pos x="82" y="12"/>
                </a:cxn>
                <a:cxn ang="0">
                  <a:pos x="76" y="10"/>
                </a:cxn>
                <a:cxn ang="0">
                  <a:pos x="70" y="10"/>
                </a:cxn>
                <a:cxn ang="0">
                  <a:pos x="62" y="8"/>
                </a:cxn>
                <a:cxn ang="0">
                  <a:pos x="54" y="8"/>
                </a:cxn>
                <a:cxn ang="0">
                  <a:pos x="46" y="10"/>
                </a:cxn>
                <a:cxn ang="0">
                  <a:pos x="38" y="10"/>
                </a:cxn>
                <a:cxn ang="0">
                  <a:pos x="28" y="10"/>
                </a:cxn>
                <a:cxn ang="0">
                  <a:pos x="20" y="12"/>
                </a:cxn>
                <a:cxn ang="0">
                  <a:pos x="10" y="14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152" h="50">
                  <a:moveTo>
                    <a:pt x="0" y="16"/>
                  </a:moveTo>
                  <a:lnTo>
                    <a:pt x="2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6" y="10"/>
                  </a:lnTo>
                  <a:lnTo>
                    <a:pt x="20" y="8"/>
                  </a:lnTo>
                  <a:lnTo>
                    <a:pt x="24" y="6"/>
                  </a:lnTo>
                  <a:lnTo>
                    <a:pt x="28" y="6"/>
                  </a:lnTo>
                  <a:lnTo>
                    <a:pt x="32" y="4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0" y="2"/>
                  </a:lnTo>
                  <a:lnTo>
                    <a:pt x="96" y="4"/>
                  </a:lnTo>
                  <a:lnTo>
                    <a:pt x="102" y="8"/>
                  </a:lnTo>
                  <a:lnTo>
                    <a:pt x="108" y="10"/>
                  </a:lnTo>
                  <a:lnTo>
                    <a:pt x="116" y="14"/>
                  </a:lnTo>
                  <a:lnTo>
                    <a:pt x="122" y="18"/>
                  </a:lnTo>
                  <a:lnTo>
                    <a:pt x="128" y="24"/>
                  </a:lnTo>
                  <a:lnTo>
                    <a:pt x="134" y="28"/>
                  </a:lnTo>
                  <a:lnTo>
                    <a:pt x="140" y="36"/>
                  </a:lnTo>
                  <a:lnTo>
                    <a:pt x="146" y="42"/>
                  </a:lnTo>
                  <a:lnTo>
                    <a:pt x="152" y="50"/>
                  </a:lnTo>
                  <a:lnTo>
                    <a:pt x="152" y="50"/>
                  </a:lnTo>
                  <a:lnTo>
                    <a:pt x="150" y="48"/>
                  </a:lnTo>
                  <a:lnTo>
                    <a:pt x="150" y="46"/>
                  </a:lnTo>
                  <a:lnTo>
                    <a:pt x="148" y="44"/>
                  </a:lnTo>
                  <a:lnTo>
                    <a:pt x="146" y="42"/>
                  </a:lnTo>
                  <a:lnTo>
                    <a:pt x="144" y="40"/>
                  </a:lnTo>
                  <a:lnTo>
                    <a:pt x="142" y="38"/>
                  </a:lnTo>
                  <a:lnTo>
                    <a:pt x="138" y="36"/>
                  </a:lnTo>
                  <a:lnTo>
                    <a:pt x="136" y="34"/>
                  </a:lnTo>
                  <a:lnTo>
                    <a:pt x="132" y="32"/>
                  </a:lnTo>
                  <a:lnTo>
                    <a:pt x="128" y="30"/>
                  </a:lnTo>
                  <a:lnTo>
                    <a:pt x="126" y="28"/>
                  </a:lnTo>
                  <a:lnTo>
                    <a:pt x="120" y="24"/>
                  </a:lnTo>
                  <a:lnTo>
                    <a:pt x="116" y="22"/>
                  </a:lnTo>
                  <a:lnTo>
                    <a:pt x="112" y="20"/>
                  </a:lnTo>
                  <a:lnTo>
                    <a:pt x="106" y="18"/>
                  </a:lnTo>
                  <a:lnTo>
                    <a:pt x="100" y="16"/>
                  </a:lnTo>
                  <a:lnTo>
                    <a:pt x="96" y="14"/>
                  </a:lnTo>
                  <a:lnTo>
                    <a:pt x="90" y="12"/>
                  </a:lnTo>
                  <a:lnTo>
                    <a:pt x="82" y="12"/>
                  </a:lnTo>
                  <a:lnTo>
                    <a:pt x="76" y="10"/>
                  </a:lnTo>
                  <a:lnTo>
                    <a:pt x="70" y="10"/>
                  </a:lnTo>
                  <a:lnTo>
                    <a:pt x="62" y="8"/>
                  </a:lnTo>
                  <a:lnTo>
                    <a:pt x="54" y="8"/>
                  </a:lnTo>
                  <a:lnTo>
                    <a:pt x="46" y="10"/>
                  </a:lnTo>
                  <a:lnTo>
                    <a:pt x="38" y="10"/>
                  </a:lnTo>
                  <a:lnTo>
                    <a:pt x="28" y="10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0A5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6" name="Freeform 454"/>
            <p:cNvSpPr>
              <a:spLocks/>
            </p:cNvSpPr>
            <p:nvPr/>
          </p:nvSpPr>
          <p:spPr bwMode="auto">
            <a:xfrm>
              <a:off x="5362575" y="1606550"/>
              <a:ext cx="558800" cy="165100"/>
            </a:xfrm>
            <a:custGeom>
              <a:avLst/>
              <a:gdLst/>
              <a:ahLst/>
              <a:cxnLst>
                <a:cxn ang="0">
                  <a:pos x="32" y="30"/>
                </a:cxn>
                <a:cxn ang="0">
                  <a:pos x="26" y="34"/>
                </a:cxn>
                <a:cxn ang="0">
                  <a:pos x="20" y="34"/>
                </a:cxn>
                <a:cxn ang="0">
                  <a:pos x="16" y="34"/>
                </a:cxn>
                <a:cxn ang="0">
                  <a:pos x="10" y="34"/>
                </a:cxn>
                <a:cxn ang="0">
                  <a:pos x="6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4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40" y="6"/>
                </a:cxn>
                <a:cxn ang="0">
                  <a:pos x="62" y="24"/>
                </a:cxn>
                <a:cxn ang="0">
                  <a:pos x="80" y="38"/>
                </a:cxn>
                <a:cxn ang="0">
                  <a:pos x="102" y="52"/>
                </a:cxn>
                <a:cxn ang="0">
                  <a:pos x="124" y="64"/>
                </a:cxn>
                <a:cxn ang="0">
                  <a:pos x="148" y="76"/>
                </a:cxn>
                <a:cxn ang="0">
                  <a:pos x="170" y="82"/>
                </a:cxn>
                <a:cxn ang="0">
                  <a:pos x="192" y="82"/>
                </a:cxn>
                <a:cxn ang="0">
                  <a:pos x="214" y="82"/>
                </a:cxn>
                <a:cxn ang="0">
                  <a:pos x="240" y="78"/>
                </a:cxn>
                <a:cxn ang="0">
                  <a:pos x="278" y="72"/>
                </a:cxn>
                <a:cxn ang="0">
                  <a:pos x="304" y="66"/>
                </a:cxn>
                <a:cxn ang="0">
                  <a:pos x="314" y="64"/>
                </a:cxn>
                <a:cxn ang="0">
                  <a:pos x="318" y="62"/>
                </a:cxn>
                <a:cxn ang="0">
                  <a:pos x="320" y="58"/>
                </a:cxn>
                <a:cxn ang="0">
                  <a:pos x="324" y="52"/>
                </a:cxn>
                <a:cxn ang="0">
                  <a:pos x="328" y="50"/>
                </a:cxn>
                <a:cxn ang="0">
                  <a:pos x="332" y="48"/>
                </a:cxn>
                <a:cxn ang="0">
                  <a:pos x="336" y="50"/>
                </a:cxn>
                <a:cxn ang="0">
                  <a:pos x="342" y="54"/>
                </a:cxn>
                <a:cxn ang="0">
                  <a:pos x="350" y="58"/>
                </a:cxn>
                <a:cxn ang="0">
                  <a:pos x="352" y="64"/>
                </a:cxn>
                <a:cxn ang="0">
                  <a:pos x="352" y="70"/>
                </a:cxn>
                <a:cxn ang="0">
                  <a:pos x="350" y="74"/>
                </a:cxn>
                <a:cxn ang="0">
                  <a:pos x="346" y="76"/>
                </a:cxn>
                <a:cxn ang="0">
                  <a:pos x="340" y="78"/>
                </a:cxn>
                <a:cxn ang="0">
                  <a:pos x="334" y="76"/>
                </a:cxn>
                <a:cxn ang="0">
                  <a:pos x="328" y="74"/>
                </a:cxn>
                <a:cxn ang="0">
                  <a:pos x="322" y="72"/>
                </a:cxn>
                <a:cxn ang="0">
                  <a:pos x="308" y="74"/>
                </a:cxn>
                <a:cxn ang="0">
                  <a:pos x="290" y="78"/>
                </a:cxn>
                <a:cxn ang="0">
                  <a:pos x="256" y="90"/>
                </a:cxn>
                <a:cxn ang="0">
                  <a:pos x="232" y="96"/>
                </a:cxn>
                <a:cxn ang="0">
                  <a:pos x="208" y="102"/>
                </a:cxn>
                <a:cxn ang="0">
                  <a:pos x="188" y="104"/>
                </a:cxn>
                <a:cxn ang="0">
                  <a:pos x="170" y="102"/>
                </a:cxn>
                <a:cxn ang="0">
                  <a:pos x="152" y="96"/>
                </a:cxn>
                <a:cxn ang="0">
                  <a:pos x="132" y="86"/>
                </a:cxn>
                <a:cxn ang="0">
                  <a:pos x="114" y="74"/>
                </a:cxn>
                <a:cxn ang="0">
                  <a:pos x="90" y="60"/>
                </a:cxn>
                <a:cxn ang="0">
                  <a:pos x="60" y="40"/>
                </a:cxn>
                <a:cxn ang="0">
                  <a:pos x="52" y="32"/>
                </a:cxn>
                <a:cxn ang="0">
                  <a:pos x="46" y="30"/>
                </a:cxn>
                <a:cxn ang="0">
                  <a:pos x="40" y="28"/>
                </a:cxn>
                <a:cxn ang="0">
                  <a:pos x="38" y="26"/>
                </a:cxn>
                <a:cxn ang="0">
                  <a:pos x="36" y="28"/>
                </a:cxn>
              </a:cxnLst>
              <a:rect l="0" t="0" r="r" b="b"/>
              <a:pathLst>
                <a:path w="352" h="104">
                  <a:moveTo>
                    <a:pt x="36" y="28"/>
                  </a:moveTo>
                  <a:lnTo>
                    <a:pt x="36" y="28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0" y="32"/>
                  </a:lnTo>
                  <a:lnTo>
                    <a:pt x="28" y="32"/>
                  </a:lnTo>
                  <a:lnTo>
                    <a:pt x="26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10"/>
                  </a:lnTo>
                  <a:lnTo>
                    <a:pt x="50" y="16"/>
                  </a:lnTo>
                  <a:lnTo>
                    <a:pt x="58" y="20"/>
                  </a:lnTo>
                  <a:lnTo>
                    <a:pt x="62" y="24"/>
                  </a:lnTo>
                  <a:lnTo>
                    <a:pt x="66" y="28"/>
                  </a:lnTo>
                  <a:lnTo>
                    <a:pt x="70" y="30"/>
                  </a:lnTo>
                  <a:lnTo>
                    <a:pt x="76" y="34"/>
                  </a:lnTo>
                  <a:lnTo>
                    <a:pt x="80" y="38"/>
                  </a:lnTo>
                  <a:lnTo>
                    <a:pt x="86" y="42"/>
                  </a:lnTo>
                  <a:lnTo>
                    <a:pt x="90" y="44"/>
                  </a:lnTo>
                  <a:lnTo>
                    <a:pt x="96" y="48"/>
                  </a:lnTo>
                  <a:lnTo>
                    <a:pt x="102" y="52"/>
                  </a:lnTo>
                  <a:lnTo>
                    <a:pt x="106" y="56"/>
                  </a:lnTo>
                  <a:lnTo>
                    <a:pt x="112" y="58"/>
                  </a:lnTo>
                  <a:lnTo>
                    <a:pt x="118" y="62"/>
                  </a:lnTo>
                  <a:lnTo>
                    <a:pt x="124" y="64"/>
                  </a:lnTo>
                  <a:lnTo>
                    <a:pt x="130" y="68"/>
                  </a:lnTo>
                  <a:lnTo>
                    <a:pt x="136" y="70"/>
                  </a:lnTo>
                  <a:lnTo>
                    <a:pt x="142" y="74"/>
                  </a:lnTo>
                  <a:lnTo>
                    <a:pt x="148" y="76"/>
                  </a:lnTo>
                  <a:lnTo>
                    <a:pt x="154" y="78"/>
                  </a:lnTo>
                  <a:lnTo>
                    <a:pt x="160" y="80"/>
                  </a:lnTo>
                  <a:lnTo>
                    <a:pt x="164" y="80"/>
                  </a:lnTo>
                  <a:lnTo>
                    <a:pt x="170" y="82"/>
                  </a:lnTo>
                  <a:lnTo>
                    <a:pt x="176" y="82"/>
                  </a:lnTo>
                  <a:lnTo>
                    <a:pt x="182" y="84"/>
                  </a:lnTo>
                  <a:lnTo>
                    <a:pt x="186" y="84"/>
                  </a:lnTo>
                  <a:lnTo>
                    <a:pt x="192" y="82"/>
                  </a:lnTo>
                  <a:lnTo>
                    <a:pt x="198" y="82"/>
                  </a:lnTo>
                  <a:lnTo>
                    <a:pt x="204" y="82"/>
                  </a:lnTo>
                  <a:lnTo>
                    <a:pt x="208" y="82"/>
                  </a:lnTo>
                  <a:lnTo>
                    <a:pt x="214" y="82"/>
                  </a:lnTo>
                  <a:lnTo>
                    <a:pt x="220" y="82"/>
                  </a:lnTo>
                  <a:lnTo>
                    <a:pt x="224" y="80"/>
                  </a:lnTo>
                  <a:lnTo>
                    <a:pt x="230" y="80"/>
                  </a:lnTo>
                  <a:lnTo>
                    <a:pt x="240" y="78"/>
                  </a:lnTo>
                  <a:lnTo>
                    <a:pt x="250" y="78"/>
                  </a:lnTo>
                  <a:lnTo>
                    <a:pt x="260" y="76"/>
                  </a:lnTo>
                  <a:lnTo>
                    <a:pt x="268" y="74"/>
                  </a:lnTo>
                  <a:lnTo>
                    <a:pt x="278" y="72"/>
                  </a:lnTo>
                  <a:lnTo>
                    <a:pt x="286" y="72"/>
                  </a:lnTo>
                  <a:lnTo>
                    <a:pt x="292" y="70"/>
                  </a:lnTo>
                  <a:lnTo>
                    <a:pt x="300" y="68"/>
                  </a:lnTo>
                  <a:lnTo>
                    <a:pt x="304" y="66"/>
                  </a:lnTo>
                  <a:lnTo>
                    <a:pt x="310" y="66"/>
                  </a:lnTo>
                  <a:lnTo>
                    <a:pt x="312" y="64"/>
                  </a:lnTo>
                  <a:lnTo>
                    <a:pt x="312" y="64"/>
                  </a:lnTo>
                  <a:lnTo>
                    <a:pt x="314" y="64"/>
                  </a:lnTo>
                  <a:lnTo>
                    <a:pt x="316" y="64"/>
                  </a:lnTo>
                  <a:lnTo>
                    <a:pt x="316" y="64"/>
                  </a:lnTo>
                  <a:lnTo>
                    <a:pt x="316" y="62"/>
                  </a:lnTo>
                  <a:lnTo>
                    <a:pt x="318" y="62"/>
                  </a:lnTo>
                  <a:lnTo>
                    <a:pt x="318" y="62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20" y="58"/>
                  </a:lnTo>
                  <a:lnTo>
                    <a:pt x="322" y="58"/>
                  </a:lnTo>
                  <a:lnTo>
                    <a:pt x="322" y="56"/>
                  </a:lnTo>
                  <a:lnTo>
                    <a:pt x="324" y="54"/>
                  </a:lnTo>
                  <a:lnTo>
                    <a:pt x="324" y="52"/>
                  </a:lnTo>
                  <a:lnTo>
                    <a:pt x="326" y="52"/>
                  </a:lnTo>
                  <a:lnTo>
                    <a:pt x="326" y="50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2" y="48"/>
                  </a:lnTo>
                  <a:lnTo>
                    <a:pt x="332" y="48"/>
                  </a:lnTo>
                  <a:lnTo>
                    <a:pt x="334" y="48"/>
                  </a:lnTo>
                  <a:lnTo>
                    <a:pt x="336" y="48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40" y="50"/>
                  </a:lnTo>
                  <a:lnTo>
                    <a:pt x="342" y="52"/>
                  </a:lnTo>
                  <a:lnTo>
                    <a:pt x="342" y="54"/>
                  </a:lnTo>
                  <a:lnTo>
                    <a:pt x="344" y="54"/>
                  </a:lnTo>
                  <a:lnTo>
                    <a:pt x="346" y="56"/>
                  </a:lnTo>
                  <a:lnTo>
                    <a:pt x="348" y="58"/>
                  </a:lnTo>
                  <a:lnTo>
                    <a:pt x="350" y="58"/>
                  </a:lnTo>
                  <a:lnTo>
                    <a:pt x="350" y="60"/>
                  </a:lnTo>
                  <a:lnTo>
                    <a:pt x="352" y="62"/>
                  </a:lnTo>
                  <a:lnTo>
                    <a:pt x="352" y="64"/>
                  </a:lnTo>
                  <a:lnTo>
                    <a:pt x="352" y="64"/>
                  </a:lnTo>
                  <a:lnTo>
                    <a:pt x="352" y="66"/>
                  </a:lnTo>
                  <a:lnTo>
                    <a:pt x="352" y="68"/>
                  </a:lnTo>
                  <a:lnTo>
                    <a:pt x="352" y="68"/>
                  </a:lnTo>
                  <a:lnTo>
                    <a:pt x="352" y="70"/>
                  </a:lnTo>
                  <a:lnTo>
                    <a:pt x="352" y="70"/>
                  </a:lnTo>
                  <a:lnTo>
                    <a:pt x="352" y="72"/>
                  </a:lnTo>
                  <a:lnTo>
                    <a:pt x="350" y="72"/>
                  </a:lnTo>
                  <a:lnTo>
                    <a:pt x="350" y="74"/>
                  </a:lnTo>
                  <a:lnTo>
                    <a:pt x="348" y="74"/>
                  </a:lnTo>
                  <a:lnTo>
                    <a:pt x="348" y="74"/>
                  </a:lnTo>
                  <a:lnTo>
                    <a:pt x="346" y="76"/>
                  </a:lnTo>
                  <a:lnTo>
                    <a:pt x="346" y="76"/>
                  </a:lnTo>
                  <a:lnTo>
                    <a:pt x="344" y="76"/>
                  </a:lnTo>
                  <a:lnTo>
                    <a:pt x="342" y="78"/>
                  </a:lnTo>
                  <a:lnTo>
                    <a:pt x="342" y="78"/>
                  </a:lnTo>
                  <a:lnTo>
                    <a:pt x="340" y="78"/>
                  </a:lnTo>
                  <a:lnTo>
                    <a:pt x="338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4" y="76"/>
                  </a:lnTo>
                  <a:lnTo>
                    <a:pt x="332" y="76"/>
                  </a:lnTo>
                  <a:lnTo>
                    <a:pt x="332" y="76"/>
                  </a:lnTo>
                  <a:lnTo>
                    <a:pt x="330" y="76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6" y="72"/>
                  </a:lnTo>
                  <a:lnTo>
                    <a:pt x="324" y="72"/>
                  </a:lnTo>
                  <a:lnTo>
                    <a:pt x="322" y="72"/>
                  </a:lnTo>
                  <a:lnTo>
                    <a:pt x="318" y="72"/>
                  </a:lnTo>
                  <a:lnTo>
                    <a:pt x="316" y="72"/>
                  </a:lnTo>
                  <a:lnTo>
                    <a:pt x="312" y="72"/>
                  </a:lnTo>
                  <a:lnTo>
                    <a:pt x="308" y="74"/>
                  </a:lnTo>
                  <a:lnTo>
                    <a:pt x="304" y="74"/>
                  </a:lnTo>
                  <a:lnTo>
                    <a:pt x="300" y="76"/>
                  </a:lnTo>
                  <a:lnTo>
                    <a:pt x="294" y="78"/>
                  </a:lnTo>
                  <a:lnTo>
                    <a:pt x="290" y="78"/>
                  </a:lnTo>
                  <a:lnTo>
                    <a:pt x="284" y="80"/>
                  </a:lnTo>
                  <a:lnTo>
                    <a:pt x="274" y="84"/>
                  </a:lnTo>
                  <a:lnTo>
                    <a:pt x="262" y="88"/>
                  </a:lnTo>
                  <a:lnTo>
                    <a:pt x="256" y="90"/>
                  </a:lnTo>
                  <a:lnTo>
                    <a:pt x="250" y="92"/>
                  </a:lnTo>
                  <a:lnTo>
                    <a:pt x="244" y="92"/>
                  </a:lnTo>
                  <a:lnTo>
                    <a:pt x="238" y="94"/>
                  </a:lnTo>
                  <a:lnTo>
                    <a:pt x="232" y="96"/>
                  </a:lnTo>
                  <a:lnTo>
                    <a:pt x="226" y="98"/>
                  </a:lnTo>
                  <a:lnTo>
                    <a:pt x="220" y="100"/>
                  </a:lnTo>
                  <a:lnTo>
                    <a:pt x="214" y="100"/>
                  </a:lnTo>
                  <a:lnTo>
                    <a:pt x="208" y="102"/>
                  </a:lnTo>
                  <a:lnTo>
                    <a:pt x="202" y="102"/>
                  </a:lnTo>
                  <a:lnTo>
                    <a:pt x="198" y="104"/>
                  </a:lnTo>
                  <a:lnTo>
                    <a:pt x="192" y="104"/>
                  </a:lnTo>
                  <a:lnTo>
                    <a:pt x="188" y="104"/>
                  </a:lnTo>
                  <a:lnTo>
                    <a:pt x="182" y="104"/>
                  </a:lnTo>
                  <a:lnTo>
                    <a:pt x="178" y="104"/>
                  </a:lnTo>
                  <a:lnTo>
                    <a:pt x="174" y="104"/>
                  </a:lnTo>
                  <a:lnTo>
                    <a:pt x="170" y="102"/>
                  </a:lnTo>
                  <a:lnTo>
                    <a:pt x="166" y="102"/>
                  </a:lnTo>
                  <a:lnTo>
                    <a:pt x="162" y="100"/>
                  </a:lnTo>
                  <a:lnTo>
                    <a:pt x="156" y="98"/>
                  </a:lnTo>
                  <a:lnTo>
                    <a:pt x="152" y="96"/>
                  </a:lnTo>
                  <a:lnTo>
                    <a:pt x="148" y="94"/>
                  </a:lnTo>
                  <a:lnTo>
                    <a:pt x="142" y="92"/>
                  </a:lnTo>
                  <a:lnTo>
                    <a:pt x="138" y="90"/>
                  </a:lnTo>
                  <a:lnTo>
                    <a:pt x="132" y="86"/>
                  </a:lnTo>
                  <a:lnTo>
                    <a:pt x="128" y="84"/>
                  </a:lnTo>
                  <a:lnTo>
                    <a:pt x="122" y="80"/>
                  </a:lnTo>
                  <a:lnTo>
                    <a:pt x="118" y="78"/>
                  </a:lnTo>
                  <a:lnTo>
                    <a:pt x="114" y="74"/>
                  </a:lnTo>
                  <a:lnTo>
                    <a:pt x="108" y="72"/>
                  </a:lnTo>
                  <a:lnTo>
                    <a:pt x="104" y="68"/>
                  </a:lnTo>
                  <a:lnTo>
                    <a:pt x="98" y="66"/>
                  </a:lnTo>
                  <a:lnTo>
                    <a:pt x="90" y="60"/>
                  </a:lnTo>
                  <a:lnTo>
                    <a:pt x="82" y="54"/>
                  </a:lnTo>
                  <a:lnTo>
                    <a:pt x="74" y="48"/>
                  </a:lnTo>
                  <a:lnTo>
                    <a:pt x="66" y="44"/>
                  </a:lnTo>
                  <a:lnTo>
                    <a:pt x="60" y="40"/>
                  </a:lnTo>
                  <a:lnTo>
                    <a:pt x="56" y="36"/>
                  </a:lnTo>
                  <a:lnTo>
                    <a:pt x="54" y="34"/>
                  </a:lnTo>
                  <a:lnTo>
                    <a:pt x="52" y="34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6" y="28"/>
                  </a:lnTo>
                  <a:close/>
                </a:path>
              </a:pathLst>
            </a:custGeom>
            <a:solidFill>
              <a:srgbClr val="9726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7" name="Freeform 455"/>
            <p:cNvSpPr>
              <a:spLocks/>
            </p:cNvSpPr>
            <p:nvPr/>
          </p:nvSpPr>
          <p:spPr bwMode="auto">
            <a:xfrm>
              <a:off x="5543550" y="1771650"/>
              <a:ext cx="177800" cy="762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4"/>
                </a:cxn>
                <a:cxn ang="0">
                  <a:pos x="12" y="8"/>
                </a:cxn>
                <a:cxn ang="0">
                  <a:pos x="20" y="14"/>
                </a:cxn>
                <a:cxn ang="0">
                  <a:pos x="28" y="18"/>
                </a:cxn>
                <a:cxn ang="0">
                  <a:pos x="34" y="22"/>
                </a:cxn>
                <a:cxn ang="0">
                  <a:pos x="40" y="24"/>
                </a:cxn>
                <a:cxn ang="0">
                  <a:pos x="46" y="28"/>
                </a:cxn>
                <a:cxn ang="0">
                  <a:pos x="52" y="30"/>
                </a:cxn>
                <a:cxn ang="0">
                  <a:pos x="60" y="32"/>
                </a:cxn>
                <a:cxn ang="0">
                  <a:pos x="66" y="32"/>
                </a:cxn>
                <a:cxn ang="0">
                  <a:pos x="72" y="34"/>
                </a:cxn>
                <a:cxn ang="0">
                  <a:pos x="82" y="34"/>
                </a:cxn>
                <a:cxn ang="0">
                  <a:pos x="92" y="32"/>
                </a:cxn>
                <a:cxn ang="0">
                  <a:pos x="100" y="32"/>
                </a:cxn>
                <a:cxn ang="0">
                  <a:pos x="104" y="30"/>
                </a:cxn>
                <a:cxn ang="0">
                  <a:pos x="108" y="30"/>
                </a:cxn>
                <a:cxn ang="0">
                  <a:pos x="110" y="28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08" y="30"/>
                </a:cxn>
                <a:cxn ang="0">
                  <a:pos x="104" y="34"/>
                </a:cxn>
                <a:cxn ang="0">
                  <a:pos x="100" y="36"/>
                </a:cxn>
                <a:cxn ang="0">
                  <a:pos x="94" y="38"/>
                </a:cxn>
                <a:cxn ang="0">
                  <a:pos x="90" y="42"/>
                </a:cxn>
                <a:cxn ang="0">
                  <a:pos x="84" y="44"/>
                </a:cxn>
                <a:cxn ang="0">
                  <a:pos x="78" y="46"/>
                </a:cxn>
                <a:cxn ang="0">
                  <a:pos x="72" y="46"/>
                </a:cxn>
                <a:cxn ang="0">
                  <a:pos x="64" y="48"/>
                </a:cxn>
                <a:cxn ang="0">
                  <a:pos x="58" y="48"/>
                </a:cxn>
                <a:cxn ang="0">
                  <a:pos x="52" y="48"/>
                </a:cxn>
                <a:cxn ang="0">
                  <a:pos x="46" y="46"/>
                </a:cxn>
                <a:cxn ang="0">
                  <a:pos x="40" y="42"/>
                </a:cxn>
                <a:cxn ang="0">
                  <a:pos x="34" y="40"/>
                </a:cxn>
                <a:cxn ang="0">
                  <a:pos x="28" y="36"/>
                </a:cxn>
                <a:cxn ang="0">
                  <a:pos x="24" y="32"/>
                </a:cxn>
                <a:cxn ang="0">
                  <a:pos x="18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0" y="18"/>
                </a:cxn>
                <a:cxn ang="0">
                  <a:pos x="6" y="14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12" h="48">
                  <a:moveTo>
                    <a:pt x="0" y="0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6" y="4"/>
                  </a:lnTo>
                  <a:lnTo>
                    <a:pt x="8" y="6"/>
                  </a:lnTo>
                  <a:lnTo>
                    <a:pt x="12" y="8"/>
                  </a:lnTo>
                  <a:lnTo>
                    <a:pt x="16" y="12"/>
                  </a:lnTo>
                  <a:lnTo>
                    <a:pt x="20" y="14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32" y="20"/>
                  </a:lnTo>
                  <a:lnTo>
                    <a:pt x="34" y="22"/>
                  </a:lnTo>
                  <a:lnTo>
                    <a:pt x="38" y="24"/>
                  </a:lnTo>
                  <a:lnTo>
                    <a:pt x="40" y="24"/>
                  </a:lnTo>
                  <a:lnTo>
                    <a:pt x="44" y="26"/>
                  </a:lnTo>
                  <a:lnTo>
                    <a:pt x="46" y="28"/>
                  </a:lnTo>
                  <a:lnTo>
                    <a:pt x="50" y="28"/>
                  </a:lnTo>
                  <a:lnTo>
                    <a:pt x="52" y="30"/>
                  </a:lnTo>
                  <a:lnTo>
                    <a:pt x="56" y="30"/>
                  </a:lnTo>
                  <a:lnTo>
                    <a:pt x="60" y="32"/>
                  </a:lnTo>
                  <a:lnTo>
                    <a:pt x="62" y="32"/>
                  </a:lnTo>
                  <a:lnTo>
                    <a:pt x="66" y="32"/>
                  </a:lnTo>
                  <a:lnTo>
                    <a:pt x="68" y="34"/>
                  </a:lnTo>
                  <a:lnTo>
                    <a:pt x="72" y="34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2" y="32"/>
                  </a:lnTo>
                  <a:lnTo>
                    <a:pt x="104" y="30"/>
                  </a:lnTo>
                  <a:lnTo>
                    <a:pt x="108" y="30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0" y="30"/>
                  </a:lnTo>
                  <a:lnTo>
                    <a:pt x="108" y="30"/>
                  </a:lnTo>
                  <a:lnTo>
                    <a:pt x="106" y="32"/>
                  </a:lnTo>
                  <a:lnTo>
                    <a:pt x="104" y="34"/>
                  </a:lnTo>
                  <a:lnTo>
                    <a:pt x="102" y="36"/>
                  </a:lnTo>
                  <a:lnTo>
                    <a:pt x="100" y="36"/>
                  </a:lnTo>
                  <a:lnTo>
                    <a:pt x="96" y="38"/>
                  </a:lnTo>
                  <a:lnTo>
                    <a:pt x="94" y="38"/>
                  </a:lnTo>
                  <a:lnTo>
                    <a:pt x="92" y="40"/>
                  </a:lnTo>
                  <a:lnTo>
                    <a:pt x="90" y="42"/>
                  </a:lnTo>
                  <a:lnTo>
                    <a:pt x="86" y="42"/>
                  </a:lnTo>
                  <a:lnTo>
                    <a:pt x="84" y="44"/>
                  </a:lnTo>
                  <a:lnTo>
                    <a:pt x="80" y="44"/>
                  </a:lnTo>
                  <a:lnTo>
                    <a:pt x="78" y="46"/>
                  </a:lnTo>
                  <a:lnTo>
                    <a:pt x="74" y="46"/>
                  </a:lnTo>
                  <a:lnTo>
                    <a:pt x="72" y="46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2" y="48"/>
                  </a:lnTo>
                  <a:lnTo>
                    <a:pt x="58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2" y="44"/>
                  </a:lnTo>
                  <a:lnTo>
                    <a:pt x="40" y="42"/>
                  </a:lnTo>
                  <a:lnTo>
                    <a:pt x="36" y="40"/>
                  </a:lnTo>
                  <a:lnTo>
                    <a:pt x="34" y="40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6" y="34"/>
                  </a:lnTo>
                  <a:lnTo>
                    <a:pt x="24" y="32"/>
                  </a:lnTo>
                  <a:lnTo>
                    <a:pt x="22" y="30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6" y="24"/>
                  </a:lnTo>
                  <a:lnTo>
                    <a:pt x="14" y="22"/>
                  </a:lnTo>
                  <a:lnTo>
                    <a:pt x="12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73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8" name="Freeform 456"/>
            <p:cNvSpPr>
              <a:spLocks/>
            </p:cNvSpPr>
            <p:nvPr/>
          </p:nvSpPr>
          <p:spPr bwMode="auto">
            <a:xfrm>
              <a:off x="5038725" y="1330325"/>
              <a:ext cx="1216025" cy="263525"/>
            </a:xfrm>
            <a:custGeom>
              <a:avLst/>
              <a:gdLst/>
              <a:ahLst/>
              <a:cxnLst>
                <a:cxn ang="0">
                  <a:pos x="72" y="8"/>
                </a:cxn>
                <a:cxn ang="0">
                  <a:pos x="142" y="2"/>
                </a:cxn>
                <a:cxn ang="0">
                  <a:pos x="192" y="0"/>
                </a:cxn>
                <a:cxn ang="0">
                  <a:pos x="224" y="2"/>
                </a:cxn>
                <a:cxn ang="0">
                  <a:pos x="286" y="12"/>
                </a:cxn>
                <a:cxn ang="0">
                  <a:pos x="348" y="20"/>
                </a:cxn>
                <a:cxn ang="0">
                  <a:pos x="386" y="22"/>
                </a:cxn>
                <a:cxn ang="0">
                  <a:pos x="424" y="20"/>
                </a:cxn>
                <a:cxn ang="0">
                  <a:pos x="484" y="12"/>
                </a:cxn>
                <a:cxn ang="0">
                  <a:pos x="544" y="2"/>
                </a:cxn>
                <a:cxn ang="0">
                  <a:pos x="576" y="0"/>
                </a:cxn>
                <a:cxn ang="0">
                  <a:pos x="626" y="2"/>
                </a:cxn>
                <a:cxn ang="0">
                  <a:pos x="696" y="8"/>
                </a:cxn>
                <a:cxn ang="0">
                  <a:pos x="738" y="10"/>
                </a:cxn>
                <a:cxn ang="0">
                  <a:pos x="748" y="12"/>
                </a:cxn>
                <a:cxn ang="0">
                  <a:pos x="756" y="14"/>
                </a:cxn>
                <a:cxn ang="0">
                  <a:pos x="764" y="20"/>
                </a:cxn>
                <a:cxn ang="0">
                  <a:pos x="766" y="26"/>
                </a:cxn>
                <a:cxn ang="0">
                  <a:pos x="766" y="40"/>
                </a:cxn>
                <a:cxn ang="0">
                  <a:pos x="764" y="46"/>
                </a:cxn>
                <a:cxn ang="0">
                  <a:pos x="754" y="52"/>
                </a:cxn>
                <a:cxn ang="0">
                  <a:pos x="742" y="60"/>
                </a:cxn>
                <a:cxn ang="0">
                  <a:pos x="738" y="96"/>
                </a:cxn>
                <a:cxn ang="0">
                  <a:pos x="734" y="120"/>
                </a:cxn>
                <a:cxn ang="0">
                  <a:pos x="720" y="140"/>
                </a:cxn>
                <a:cxn ang="0">
                  <a:pos x="698" y="154"/>
                </a:cxn>
                <a:cxn ang="0">
                  <a:pos x="662" y="162"/>
                </a:cxn>
                <a:cxn ang="0">
                  <a:pos x="616" y="166"/>
                </a:cxn>
                <a:cxn ang="0">
                  <a:pos x="568" y="166"/>
                </a:cxn>
                <a:cxn ang="0">
                  <a:pos x="522" y="162"/>
                </a:cxn>
                <a:cxn ang="0">
                  <a:pos x="488" y="156"/>
                </a:cxn>
                <a:cxn ang="0">
                  <a:pos x="460" y="142"/>
                </a:cxn>
                <a:cxn ang="0">
                  <a:pos x="440" y="124"/>
                </a:cxn>
                <a:cxn ang="0">
                  <a:pos x="424" y="104"/>
                </a:cxn>
                <a:cxn ang="0">
                  <a:pos x="412" y="82"/>
                </a:cxn>
                <a:cxn ang="0">
                  <a:pos x="400" y="58"/>
                </a:cxn>
                <a:cxn ang="0">
                  <a:pos x="386" y="50"/>
                </a:cxn>
                <a:cxn ang="0">
                  <a:pos x="372" y="54"/>
                </a:cxn>
                <a:cxn ang="0">
                  <a:pos x="358" y="74"/>
                </a:cxn>
                <a:cxn ang="0">
                  <a:pos x="346" y="98"/>
                </a:cxn>
                <a:cxn ang="0">
                  <a:pos x="332" y="120"/>
                </a:cxn>
                <a:cxn ang="0">
                  <a:pos x="312" y="138"/>
                </a:cxn>
                <a:cxn ang="0">
                  <a:pos x="288" y="152"/>
                </a:cxn>
                <a:cxn ang="0">
                  <a:pos x="254" y="160"/>
                </a:cxn>
                <a:cxn ang="0">
                  <a:pos x="214" y="164"/>
                </a:cxn>
                <a:cxn ang="0">
                  <a:pos x="164" y="166"/>
                </a:cxn>
                <a:cxn ang="0">
                  <a:pos x="116" y="164"/>
                </a:cxn>
                <a:cxn ang="0">
                  <a:pos x="78" y="158"/>
                </a:cxn>
                <a:cxn ang="0">
                  <a:pos x="52" y="146"/>
                </a:cxn>
                <a:cxn ang="0">
                  <a:pos x="36" y="126"/>
                </a:cxn>
                <a:cxn ang="0">
                  <a:pos x="30" y="104"/>
                </a:cxn>
                <a:cxn ang="0">
                  <a:pos x="26" y="66"/>
                </a:cxn>
                <a:cxn ang="0">
                  <a:pos x="18" y="52"/>
                </a:cxn>
                <a:cxn ang="0">
                  <a:pos x="4" y="46"/>
                </a:cxn>
                <a:cxn ang="0">
                  <a:pos x="0" y="42"/>
                </a:cxn>
                <a:cxn ang="0">
                  <a:pos x="0" y="28"/>
                </a:cxn>
                <a:cxn ang="0">
                  <a:pos x="2" y="22"/>
                </a:cxn>
                <a:cxn ang="0">
                  <a:pos x="8" y="16"/>
                </a:cxn>
                <a:cxn ang="0">
                  <a:pos x="16" y="12"/>
                </a:cxn>
                <a:cxn ang="0">
                  <a:pos x="26" y="10"/>
                </a:cxn>
              </a:cxnLst>
              <a:rect l="0" t="0" r="r" b="b"/>
              <a:pathLst>
                <a:path w="766" h="166">
                  <a:moveTo>
                    <a:pt x="30" y="10"/>
                  </a:moveTo>
                  <a:lnTo>
                    <a:pt x="36" y="10"/>
                  </a:lnTo>
                  <a:lnTo>
                    <a:pt x="42" y="10"/>
                  </a:lnTo>
                  <a:lnTo>
                    <a:pt x="46" y="10"/>
                  </a:lnTo>
                  <a:lnTo>
                    <a:pt x="52" y="10"/>
                  </a:lnTo>
                  <a:lnTo>
                    <a:pt x="62" y="10"/>
                  </a:lnTo>
                  <a:lnTo>
                    <a:pt x="72" y="8"/>
                  </a:lnTo>
                  <a:lnTo>
                    <a:pt x="82" y="8"/>
                  </a:lnTo>
                  <a:lnTo>
                    <a:pt x="92" y="8"/>
                  </a:lnTo>
                  <a:lnTo>
                    <a:pt x="102" y="6"/>
                  </a:lnTo>
                  <a:lnTo>
                    <a:pt x="112" y="6"/>
                  </a:lnTo>
                  <a:lnTo>
                    <a:pt x="122" y="4"/>
                  </a:lnTo>
                  <a:lnTo>
                    <a:pt x="132" y="4"/>
                  </a:lnTo>
                  <a:lnTo>
                    <a:pt x="142" y="2"/>
                  </a:lnTo>
                  <a:lnTo>
                    <a:pt x="150" y="2"/>
                  </a:lnTo>
                  <a:lnTo>
                    <a:pt x="160" y="2"/>
                  </a:lnTo>
                  <a:lnTo>
                    <a:pt x="172" y="0"/>
                  </a:lnTo>
                  <a:lnTo>
                    <a:pt x="176" y="0"/>
                  </a:lnTo>
                  <a:lnTo>
                    <a:pt x="182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0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4" y="2"/>
                  </a:lnTo>
                  <a:lnTo>
                    <a:pt x="218" y="2"/>
                  </a:lnTo>
                  <a:lnTo>
                    <a:pt x="224" y="2"/>
                  </a:lnTo>
                  <a:lnTo>
                    <a:pt x="228" y="2"/>
                  </a:lnTo>
                  <a:lnTo>
                    <a:pt x="238" y="4"/>
                  </a:lnTo>
                  <a:lnTo>
                    <a:pt x="248" y="6"/>
                  </a:lnTo>
                  <a:lnTo>
                    <a:pt x="258" y="6"/>
                  </a:lnTo>
                  <a:lnTo>
                    <a:pt x="266" y="8"/>
                  </a:lnTo>
                  <a:lnTo>
                    <a:pt x="276" y="10"/>
                  </a:lnTo>
                  <a:lnTo>
                    <a:pt x="286" y="12"/>
                  </a:lnTo>
                  <a:lnTo>
                    <a:pt x="296" y="14"/>
                  </a:lnTo>
                  <a:lnTo>
                    <a:pt x="306" y="14"/>
                  </a:lnTo>
                  <a:lnTo>
                    <a:pt x="316" y="16"/>
                  </a:lnTo>
                  <a:lnTo>
                    <a:pt x="324" y="18"/>
                  </a:lnTo>
                  <a:lnTo>
                    <a:pt x="334" y="18"/>
                  </a:lnTo>
                  <a:lnTo>
                    <a:pt x="342" y="20"/>
                  </a:lnTo>
                  <a:lnTo>
                    <a:pt x="348" y="20"/>
                  </a:lnTo>
                  <a:lnTo>
                    <a:pt x="352" y="20"/>
                  </a:lnTo>
                  <a:lnTo>
                    <a:pt x="358" y="22"/>
                  </a:lnTo>
                  <a:lnTo>
                    <a:pt x="362" y="22"/>
                  </a:lnTo>
                  <a:lnTo>
                    <a:pt x="368" y="22"/>
                  </a:lnTo>
                  <a:lnTo>
                    <a:pt x="374" y="22"/>
                  </a:lnTo>
                  <a:lnTo>
                    <a:pt x="380" y="22"/>
                  </a:lnTo>
                  <a:lnTo>
                    <a:pt x="386" y="22"/>
                  </a:lnTo>
                  <a:lnTo>
                    <a:pt x="392" y="22"/>
                  </a:lnTo>
                  <a:lnTo>
                    <a:pt x="398" y="22"/>
                  </a:lnTo>
                  <a:lnTo>
                    <a:pt x="402" y="22"/>
                  </a:lnTo>
                  <a:lnTo>
                    <a:pt x="408" y="22"/>
                  </a:lnTo>
                  <a:lnTo>
                    <a:pt x="414" y="20"/>
                  </a:lnTo>
                  <a:lnTo>
                    <a:pt x="418" y="20"/>
                  </a:lnTo>
                  <a:lnTo>
                    <a:pt x="424" y="20"/>
                  </a:lnTo>
                  <a:lnTo>
                    <a:pt x="428" y="20"/>
                  </a:lnTo>
                  <a:lnTo>
                    <a:pt x="438" y="18"/>
                  </a:lnTo>
                  <a:lnTo>
                    <a:pt x="446" y="18"/>
                  </a:lnTo>
                  <a:lnTo>
                    <a:pt x="456" y="16"/>
                  </a:lnTo>
                  <a:lnTo>
                    <a:pt x="464" y="14"/>
                  </a:lnTo>
                  <a:lnTo>
                    <a:pt x="474" y="12"/>
                  </a:lnTo>
                  <a:lnTo>
                    <a:pt x="484" y="12"/>
                  </a:lnTo>
                  <a:lnTo>
                    <a:pt x="492" y="10"/>
                  </a:lnTo>
                  <a:lnTo>
                    <a:pt x="502" y="8"/>
                  </a:lnTo>
                  <a:lnTo>
                    <a:pt x="512" y="6"/>
                  </a:lnTo>
                  <a:lnTo>
                    <a:pt x="522" y="4"/>
                  </a:lnTo>
                  <a:lnTo>
                    <a:pt x="530" y="4"/>
                  </a:lnTo>
                  <a:lnTo>
                    <a:pt x="540" y="2"/>
                  </a:lnTo>
                  <a:lnTo>
                    <a:pt x="544" y="2"/>
                  </a:lnTo>
                  <a:lnTo>
                    <a:pt x="550" y="2"/>
                  </a:lnTo>
                  <a:lnTo>
                    <a:pt x="554" y="2"/>
                  </a:lnTo>
                  <a:lnTo>
                    <a:pt x="558" y="0"/>
                  </a:lnTo>
                  <a:lnTo>
                    <a:pt x="562" y="0"/>
                  </a:lnTo>
                  <a:lnTo>
                    <a:pt x="568" y="0"/>
                  </a:lnTo>
                  <a:lnTo>
                    <a:pt x="572" y="0"/>
                  </a:lnTo>
                  <a:lnTo>
                    <a:pt x="576" y="0"/>
                  </a:lnTo>
                  <a:lnTo>
                    <a:pt x="580" y="0"/>
                  </a:lnTo>
                  <a:lnTo>
                    <a:pt x="586" y="0"/>
                  </a:lnTo>
                  <a:lnTo>
                    <a:pt x="590" y="0"/>
                  </a:lnTo>
                  <a:lnTo>
                    <a:pt x="596" y="0"/>
                  </a:lnTo>
                  <a:lnTo>
                    <a:pt x="606" y="2"/>
                  </a:lnTo>
                  <a:lnTo>
                    <a:pt x="616" y="2"/>
                  </a:lnTo>
                  <a:lnTo>
                    <a:pt x="626" y="2"/>
                  </a:lnTo>
                  <a:lnTo>
                    <a:pt x="636" y="4"/>
                  </a:lnTo>
                  <a:lnTo>
                    <a:pt x="646" y="4"/>
                  </a:lnTo>
                  <a:lnTo>
                    <a:pt x="656" y="6"/>
                  </a:lnTo>
                  <a:lnTo>
                    <a:pt x="666" y="6"/>
                  </a:lnTo>
                  <a:lnTo>
                    <a:pt x="676" y="8"/>
                  </a:lnTo>
                  <a:lnTo>
                    <a:pt x="684" y="8"/>
                  </a:lnTo>
                  <a:lnTo>
                    <a:pt x="696" y="8"/>
                  </a:lnTo>
                  <a:lnTo>
                    <a:pt x="706" y="10"/>
                  </a:lnTo>
                  <a:lnTo>
                    <a:pt x="716" y="10"/>
                  </a:lnTo>
                  <a:lnTo>
                    <a:pt x="720" y="10"/>
                  </a:lnTo>
                  <a:lnTo>
                    <a:pt x="726" y="10"/>
                  </a:lnTo>
                  <a:lnTo>
                    <a:pt x="732" y="10"/>
                  </a:lnTo>
                  <a:lnTo>
                    <a:pt x="736" y="10"/>
                  </a:lnTo>
                  <a:lnTo>
                    <a:pt x="738" y="10"/>
                  </a:lnTo>
                  <a:lnTo>
                    <a:pt x="740" y="10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44" y="10"/>
                  </a:lnTo>
                  <a:lnTo>
                    <a:pt x="746" y="12"/>
                  </a:lnTo>
                  <a:lnTo>
                    <a:pt x="746" y="12"/>
                  </a:lnTo>
                  <a:lnTo>
                    <a:pt x="748" y="12"/>
                  </a:lnTo>
                  <a:lnTo>
                    <a:pt x="750" y="12"/>
                  </a:lnTo>
                  <a:lnTo>
                    <a:pt x="750" y="12"/>
                  </a:lnTo>
                  <a:lnTo>
                    <a:pt x="752" y="12"/>
                  </a:lnTo>
                  <a:lnTo>
                    <a:pt x="754" y="14"/>
                  </a:lnTo>
                  <a:lnTo>
                    <a:pt x="754" y="14"/>
                  </a:lnTo>
                  <a:lnTo>
                    <a:pt x="756" y="14"/>
                  </a:lnTo>
                  <a:lnTo>
                    <a:pt x="756" y="14"/>
                  </a:lnTo>
                  <a:lnTo>
                    <a:pt x="758" y="16"/>
                  </a:lnTo>
                  <a:lnTo>
                    <a:pt x="758" y="16"/>
                  </a:lnTo>
                  <a:lnTo>
                    <a:pt x="760" y="16"/>
                  </a:lnTo>
                  <a:lnTo>
                    <a:pt x="760" y="18"/>
                  </a:lnTo>
                  <a:lnTo>
                    <a:pt x="762" y="18"/>
                  </a:lnTo>
                  <a:lnTo>
                    <a:pt x="762" y="18"/>
                  </a:lnTo>
                  <a:lnTo>
                    <a:pt x="764" y="20"/>
                  </a:lnTo>
                  <a:lnTo>
                    <a:pt x="764" y="20"/>
                  </a:lnTo>
                  <a:lnTo>
                    <a:pt x="764" y="22"/>
                  </a:lnTo>
                  <a:lnTo>
                    <a:pt x="766" y="22"/>
                  </a:lnTo>
                  <a:lnTo>
                    <a:pt x="766" y="24"/>
                  </a:lnTo>
                  <a:lnTo>
                    <a:pt x="766" y="24"/>
                  </a:lnTo>
                  <a:lnTo>
                    <a:pt x="766" y="24"/>
                  </a:lnTo>
                  <a:lnTo>
                    <a:pt x="766" y="26"/>
                  </a:lnTo>
                  <a:lnTo>
                    <a:pt x="766" y="26"/>
                  </a:lnTo>
                  <a:lnTo>
                    <a:pt x="766" y="28"/>
                  </a:lnTo>
                  <a:lnTo>
                    <a:pt x="766" y="28"/>
                  </a:lnTo>
                  <a:lnTo>
                    <a:pt x="766" y="38"/>
                  </a:lnTo>
                  <a:lnTo>
                    <a:pt x="766" y="40"/>
                  </a:lnTo>
                  <a:lnTo>
                    <a:pt x="766" y="40"/>
                  </a:lnTo>
                  <a:lnTo>
                    <a:pt x="766" y="40"/>
                  </a:lnTo>
                  <a:lnTo>
                    <a:pt x="766" y="42"/>
                  </a:lnTo>
                  <a:lnTo>
                    <a:pt x="766" y="42"/>
                  </a:lnTo>
                  <a:lnTo>
                    <a:pt x="766" y="42"/>
                  </a:lnTo>
                  <a:lnTo>
                    <a:pt x="766" y="44"/>
                  </a:lnTo>
                  <a:lnTo>
                    <a:pt x="764" y="44"/>
                  </a:lnTo>
                  <a:lnTo>
                    <a:pt x="764" y="44"/>
                  </a:lnTo>
                  <a:lnTo>
                    <a:pt x="764" y="46"/>
                  </a:lnTo>
                  <a:lnTo>
                    <a:pt x="762" y="46"/>
                  </a:lnTo>
                  <a:lnTo>
                    <a:pt x="762" y="46"/>
                  </a:lnTo>
                  <a:lnTo>
                    <a:pt x="760" y="48"/>
                  </a:lnTo>
                  <a:lnTo>
                    <a:pt x="760" y="48"/>
                  </a:lnTo>
                  <a:lnTo>
                    <a:pt x="758" y="50"/>
                  </a:lnTo>
                  <a:lnTo>
                    <a:pt x="756" y="50"/>
                  </a:lnTo>
                  <a:lnTo>
                    <a:pt x="754" y="52"/>
                  </a:lnTo>
                  <a:lnTo>
                    <a:pt x="752" y="52"/>
                  </a:lnTo>
                  <a:lnTo>
                    <a:pt x="750" y="52"/>
                  </a:lnTo>
                  <a:lnTo>
                    <a:pt x="748" y="54"/>
                  </a:lnTo>
                  <a:lnTo>
                    <a:pt x="744" y="54"/>
                  </a:lnTo>
                  <a:lnTo>
                    <a:pt x="742" y="54"/>
                  </a:lnTo>
                  <a:lnTo>
                    <a:pt x="742" y="58"/>
                  </a:lnTo>
                  <a:lnTo>
                    <a:pt x="742" y="60"/>
                  </a:lnTo>
                  <a:lnTo>
                    <a:pt x="742" y="64"/>
                  </a:lnTo>
                  <a:lnTo>
                    <a:pt x="742" y="66"/>
                  </a:lnTo>
                  <a:lnTo>
                    <a:pt x="740" y="74"/>
                  </a:lnTo>
                  <a:lnTo>
                    <a:pt x="740" y="80"/>
                  </a:lnTo>
                  <a:lnTo>
                    <a:pt x="740" y="86"/>
                  </a:lnTo>
                  <a:lnTo>
                    <a:pt x="740" y="94"/>
                  </a:lnTo>
                  <a:lnTo>
                    <a:pt x="738" y="96"/>
                  </a:lnTo>
                  <a:lnTo>
                    <a:pt x="738" y="100"/>
                  </a:lnTo>
                  <a:lnTo>
                    <a:pt x="738" y="104"/>
                  </a:lnTo>
                  <a:lnTo>
                    <a:pt x="736" y="108"/>
                  </a:lnTo>
                  <a:lnTo>
                    <a:pt x="736" y="110"/>
                  </a:lnTo>
                  <a:lnTo>
                    <a:pt x="736" y="114"/>
                  </a:lnTo>
                  <a:lnTo>
                    <a:pt x="734" y="116"/>
                  </a:lnTo>
                  <a:lnTo>
                    <a:pt x="734" y="120"/>
                  </a:lnTo>
                  <a:lnTo>
                    <a:pt x="732" y="124"/>
                  </a:lnTo>
                  <a:lnTo>
                    <a:pt x="730" y="126"/>
                  </a:lnTo>
                  <a:lnTo>
                    <a:pt x="728" y="130"/>
                  </a:lnTo>
                  <a:lnTo>
                    <a:pt x="726" y="132"/>
                  </a:lnTo>
                  <a:lnTo>
                    <a:pt x="724" y="136"/>
                  </a:lnTo>
                  <a:lnTo>
                    <a:pt x="722" y="138"/>
                  </a:lnTo>
                  <a:lnTo>
                    <a:pt x="720" y="140"/>
                  </a:lnTo>
                  <a:lnTo>
                    <a:pt x="718" y="144"/>
                  </a:lnTo>
                  <a:lnTo>
                    <a:pt x="714" y="146"/>
                  </a:lnTo>
                  <a:lnTo>
                    <a:pt x="710" y="148"/>
                  </a:lnTo>
                  <a:lnTo>
                    <a:pt x="708" y="150"/>
                  </a:lnTo>
                  <a:lnTo>
                    <a:pt x="704" y="152"/>
                  </a:lnTo>
                  <a:lnTo>
                    <a:pt x="700" y="154"/>
                  </a:lnTo>
                  <a:lnTo>
                    <a:pt x="698" y="154"/>
                  </a:lnTo>
                  <a:lnTo>
                    <a:pt x="694" y="156"/>
                  </a:lnTo>
                  <a:lnTo>
                    <a:pt x="690" y="158"/>
                  </a:lnTo>
                  <a:lnTo>
                    <a:pt x="684" y="158"/>
                  </a:lnTo>
                  <a:lnTo>
                    <a:pt x="680" y="160"/>
                  </a:lnTo>
                  <a:lnTo>
                    <a:pt x="674" y="160"/>
                  </a:lnTo>
                  <a:lnTo>
                    <a:pt x="668" y="162"/>
                  </a:lnTo>
                  <a:lnTo>
                    <a:pt x="662" y="162"/>
                  </a:lnTo>
                  <a:lnTo>
                    <a:pt x="656" y="162"/>
                  </a:lnTo>
                  <a:lnTo>
                    <a:pt x="650" y="164"/>
                  </a:lnTo>
                  <a:lnTo>
                    <a:pt x="644" y="164"/>
                  </a:lnTo>
                  <a:lnTo>
                    <a:pt x="638" y="164"/>
                  </a:lnTo>
                  <a:lnTo>
                    <a:pt x="630" y="164"/>
                  </a:lnTo>
                  <a:lnTo>
                    <a:pt x="624" y="164"/>
                  </a:lnTo>
                  <a:lnTo>
                    <a:pt x="616" y="166"/>
                  </a:lnTo>
                  <a:lnTo>
                    <a:pt x="610" y="166"/>
                  </a:lnTo>
                  <a:lnTo>
                    <a:pt x="602" y="166"/>
                  </a:lnTo>
                  <a:lnTo>
                    <a:pt x="596" y="166"/>
                  </a:lnTo>
                  <a:lnTo>
                    <a:pt x="588" y="166"/>
                  </a:lnTo>
                  <a:lnTo>
                    <a:pt x="582" y="166"/>
                  </a:lnTo>
                  <a:lnTo>
                    <a:pt x="574" y="166"/>
                  </a:lnTo>
                  <a:lnTo>
                    <a:pt x="568" y="166"/>
                  </a:lnTo>
                  <a:lnTo>
                    <a:pt x="560" y="166"/>
                  </a:lnTo>
                  <a:lnTo>
                    <a:pt x="554" y="164"/>
                  </a:lnTo>
                  <a:lnTo>
                    <a:pt x="548" y="164"/>
                  </a:lnTo>
                  <a:lnTo>
                    <a:pt x="540" y="164"/>
                  </a:lnTo>
                  <a:lnTo>
                    <a:pt x="534" y="164"/>
                  </a:lnTo>
                  <a:lnTo>
                    <a:pt x="528" y="162"/>
                  </a:lnTo>
                  <a:lnTo>
                    <a:pt x="522" y="162"/>
                  </a:lnTo>
                  <a:lnTo>
                    <a:pt x="518" y="162"/>
                  </a:lnTo>
                  <a:lnTo>
                    <a:pt x="512" y="160"/>
                  </a:lnTo>
                  <a:lnTo>
                    <a:pt x="506" y="160"/>
                  </a:lnTo>
                  <a:lnTo>
                    <a:pt x="502" y="160"/>
                  </a:lnTo>
                  <a:lnTo>
                    <a:pt x="498" y="158"/>
                  </a:lnTo>
                  <a:lnTo>
                    <a:pt x="492" y="156"/>
                  </a:lnTo>
                  <a:lnTo>
                    <a:pt x="488" y="156"/>
                  </a:lnTo>
                  <a:lnTo>
                    <a:pt x="484" y="154"/>
                  </a:lnTo>
                  <a:lnTo>
                    <a:pt x="480" y="152"/>
                  </a:lnTo>
                  <a:lnTo>
                    <a:pt x="476" y="150"/>
                  </a:lnTo>
                  <a:lnTo>
                    <a:pt x="472" y="148"/>
                  </a:lnTo>
                  <a:lnTo>
                    <a:pt x="468" y="146"/>
                  </a:lnTo>
                  <a:lnTo>
                    <a:pt x="464" y="144"/>
                  </a:lnTo>
                  <a:lnTo>
                    <a:pt x="460" y="142"/>
                  </a:lnTo>
                  <a:lnTo>
                    <a:pt x="458" y="140"/>
                  </a:lnTo>
                  <a:lnTo>
                    <a:pt x="454" y="138"/>
                  </a:lnTo>
                  <a:lnTo>
                    <a:pt x="450" y="136"/>
                  </a:lnTo>
                  <a:lnTo>
                    <a:pt x="448" y="132"/>
                  </a:lnTo>
                  <a:lnTo>
                    <a:pt x="446" y="130"/>
                  </a:lnTo>
                  <a:lnTo>
                    <a:pt x="442" y="128"/>
                  </a:lnTo>
                  <a:lnTo>
                    <a:pt x="440" y="124"/>
                  </a:lnTo>
                  <a:lnTo>
                    <a:pt x="438" y="122"/>
                  </a:lnTo>
                  <a:lnTo>
                    <a:pt x="436" y="120"/>
                  </a:lnTo>
                  <a:lnTo>
                    <a:pt x="432" y="116"/>
                  </a:lnTo>
                  <a:lnTo>
                    <a:pt x="430" y="114"/>
                  </a:lnTo>
                  <a:lnTo>
                    <a:pt x="428" y="110"/>
                  </a:lnTo>
                  <a:lnTo>
                    <a:pt x="426" y="108"/>
                  </a:lnTo>
                  <a:lnTo>
                    <a:pt x="424" y="104"/>
                  </a:lnTo>
                  <a:lnTo>
                    <a:pt x="422" y="102"/>
                  </a:lnTo>
                  <a:lnTo>
                    <a:pt x="422" y="98"/>
                  </a:lnTo>
                  <a:lnTo>
                    <a:pt x="420" y="94"/>
                  </a:lnTo>
                  <a:lnTo>
                    <a:pt x="418" y="92"/>
                  </a:lnTo>
                  <a:lnTo>
                    <a:pt x="416" y="88"/>
                  </a:lnTo>
                  <a:lnTo>
                    <a:pt x="414" y="86"/>
                  </a:lnTo>
                  <a:lnTo>
                    <a:pt x="412" y="82"/>
                  </a:lnTo>
                  <a:lnTo>
                    <a:pt x="410" y="78"/>
                  </a:lnTo>
                  <a:lnTo>
                    <a:pt x="408" y="74"/>
                  </a:lnTo>
                  <a:lnTo>
                    <a:pt x="408" y="70"/>
                  </a:lnTo>
                  <a:lnTo>
                    <a:pt x="406" y="66"/>
                  </a:lnTo>
                  <a:lnTo>
                    <a:pt x="404" y="64"/>
                  </a:lnTo>
                  <a:lnTo>
                    <a:pt x="402" y="62"/>
                  </a:lnTo>
                  <a:lnTo>
                    <a:pt x="400" y="58"/>
                  </a:lnTo>
                  <a:lnTo>
                    <a:pt x="398" y="56"/>
                  </a:lnTo>
                  <a:lnTo>
                    <a:pt x="396" y="54"/>
                  </a:lnTo>
                  <a:lnTo>
                    <a:pt x="394" y="54"/>
                  </a:lnTo>
                  <a:lnTo>
                    <a:pt x="392" y="52"/>
                  </a:lnTo>
                  <a:lnTo>
                    <a:pt x="390" y="52"/>
                  </a:lnTo>
                  <a:lnTo>
                    <a:pt x="388" y="50"/>
                  </a:lnTo>
                  <a:lnTo>
                    <a:pt x="386" y="50"/>
                  </a:lnTo>
                  <a:lnTo>
                    <a:pt x="384" y="50"/>
                  </a:lnTo>
                  <a:lnTo>
                    <a:pt x="382" y="50"/>
                  </a:lnTo>
                  <a:lnTo>
                    <a:pt x="380" y="50"/>
                  </a:lnTo>
                  <a:lnTo>
                    <a:pt x="378" y="52"/>
                  </a:lnTo>
                  <a:lnTo>
                    <a:pt x="376" y="52"/>
                  </a:lnTo>
                  <a:lnTo>
                    <a:pt x="374" y="54"/>
                  </a:lnTo>
                  <a:lnTo>
                    <a:pt x="372" y="54"/>
                  </a:lnTo>
                  <a:lnTo>
                    <a:pt x="370" y="56"/>
                  </a:lnTo>
                  <a:lnTo>
                    <a:pt x="368" y="58"/>
                  </a:lnTo>
                  <a:lnTo>
                    <a:pt x="366" y="62"/>
                  </a:lnTo>
                  <a:lnTo>
                    <a:pt x="364" y="64"/>
                  </a:lnTo>
                  <a:lnTo>
                    <a:pt x="362" y="66"/>
                  </a:lnTo>
                  <a:lnTo>
                    <a:pt x="360" y="70"/>
                  </a:lnTo>
                  <a:lnTo>
                    <a:pt x="358" y="74"/>
                  </a:lnTo>
                  <a:lnTo>
                    <a:pt x="356" y="78"/>
                  </a:lnTo>
                  <a:lnTo>
                    <a:pt x="354" y="82"/>
                  </a:lnTo>
                  <a:lnTo>
                    <a:pt x="352" y="86"/>
                  </a:lnTo>
                  <a:lnTo>
                    <a:pt x="350" y="88"/>
                  </a:lnTo>
                  <a:lnTo>
                    <a:pt x="348" y="92"/>
                  </a:lnTo>
                  <a:lnTo>
                    <a:pt x="348" y="94"/>
                  </a:lnTo>
                  <a:lnTo>
                    <a:pt x="346" y="98"/>
                  </a:lnTo>
                  <a:lnTo>
                    <a:pt x="344" y="102"/>
                  </a:lnTo>
                  <a:lnTo>
                    <a:pt x="342" y="104"/>
                  </a:lnTo>
                  <a:lnTo>
                    <a:pt x="340" y="108"/>
                  </a:lnTo>
                  <a:lnTo>
                    <a:pt x="338" y="110"/>
                  </a:lnTo>
                  <a:lnTo>
                    <a:pt x="336" y="114"/>
                  </a:lnTo>
                  <a:lnTo>
                    <a:pt x="334" y="116"/>
                  </a:lnTo>
                  <a:lnTo>
                    <a:pt x="332" y="120"/>
                  </a:lnTo>
                  <a:lnTo>
                    <a:pt x="330" y="122"/>
                  </a:lnTo>
                  <a:lnTo>
                    <a:pt x="326" y="124"/>
                  </a:lnTo>
                  <a:lnTo>
                    <a:pt x="324" y="128"/>
                  </a:lnTo>
                  <a:lnTo>
                    <a:pt x="322" y="130"/>
                  </a:lnTo>
                  <a:lnTo>
                    <a:pt x="318" y="132"/>
                  </a:lnTo>
                  <a:lnTo>
                    <a:pt x="316" y="136"/>
                  </a:lnTo>
                  <a:lnTo>
                    <a:pt x="312" y="138"/>
                  </a:lnTo>
                  <a:lnTo>
                    <a:pt x="310" y="140"/>
                  </a:lnTo>
                  <a:lnTo>
                    <a:pt x="306" y="142"/>
                  </a:lnTo>
                  <a:lnTo>
                    <a:pt x="302" y="144"/>
                  </a:lnTo>
                  <a:lnTo>
                    <a:pt x="300" y="146"/>
                  </a:lnTo>
                  <a:lnTo>
                    <a:pt x="296" y="148"/>
                  </a:lnTo>
                  <a:lnTo>
                    <a:pt x="292" y="150"/>
                  </a:lnTo>
                  <a:lnTo>
                    <a:pt x="288" y="152"/>
                  </a:lnTo>
                  <a:lnTo>
                    <a:pt x="284" y="154"/>
                  </a:lnTo>
                  <a:lnTo>
                    <a:pt x="280" y="156"/>
                  </a:lnTo>
                  <a:lnTo>
                    <a:pt x="274" y="156"/>
                  </a:lnTo>
                  <a:lnTo>
                    <a:pt x="270" y="158"/>
                  </a:lnTo>
                  <a:lnTo>
                    <a:pt x="266" y="160"/>
                  </a:lnTo>
                  <a:lnTo>
                    <a:pt x="260" y="160"/>
                  </a:lnTo>
                  <a:lnTo>
                    <a:pt x="254" y="160"/>
                  </a:lnTo>
                  <a:lnTo>
                    <a:pt x="250" y="162"/>
                  </a:lnTo>
                  <a:lnTo>
                    <a:pt x="244" y="162"/>
                  </a:lnTo>
                  <a:lnTo>
                    <a:pt x="238" y="162"/>
                  </a:lnTo>
                  <a:lnTo>
                    <a:pt x="232" y="164"/>
                  </a:lnTo>
                  <a:lnTo>
                    <a:pt x="226" y="164"/>
                  </a:lnTo>
                  <a:lnTo>
                    <a:pt x="220" y="164"/>
                  </a:lnTo>
                  <a:lnTo>
                    <a:pt x="214" y="164"/>
                  </a:lnTo>
                  <a:lnTo>
                    <a:pt x="206" y="166"/>
                  </a:lnTo>
                  <a:lnTo>
                    <a:pt x="200" y="166"/>
                  </a:lnTo>
                  <a:lnTo>
                    <a:pt x="192" y="166"/>
                  </a:lnTo>
                  <a:lnTo>
                    <a:pt x="186" y="166"/>
                  </a:lnTo>
                  <a:lnTo>
                    <a:pt x="178" y="166"/>
                  </a:lnTo>
                  <a:lnTo>
                    <a:pt x="172" y="166"/>
                  </a:lnTo>
                  <a:lnTo>
                    <a:pt x="164" y="166"/>
                  </a:lnTo>
                  <a:lnTo>
                    <a:pt x="158" y="166"/>
                  </a:lnTo>
                  <a:lnTo>
                    <a:pt x="150" y="166"/>
                  </a:lnTo>
                  <a:lnTo>
                    <a:pt x="144" y="164"/>
                  </a:lnTo>
                  <a:lnTo>
                    <a:pt x="136" y="164"/>
                  </a:lnTo>
                  <a:lnTo>
                    <a:pt x="130" y="164"/>
                  </a:lnTo>
                  <a:lnTo>
                    <a:pt x="122" y="164"/>
                  </a:lnTo>
                  <a:lnTo>
                    <a:pt x="116" y="164"/>
                  </a:lnTo>
                  <a:lnTo>
                    <a:pt x="110" y="162"/>
                  </a:lnTo>
                  <a:lnTo>
                    <a:pt x="104" y="162"/>
                  </a:lnTo>
                  <a:lnTo>
                    <a:pt x="98" y="162"/>
                  </a:lnTo>
                  <a:lnTo>
                    <a:pt x="92" y="160"/>
                  </a:lnTo>
                  <a:lnTo>
                    <a:pt x="88" y="160"/>
                  </a:lnTo>
                  <a:lnTo>
                    <a:pt x="82" y="158"/>
                  </a:lnTo>
                  <a:lnTo>
                    <a:pt x="78" y="158"/>
                  </a:lnTo>
                  <a:lnTo>
                    <a:pt x="74" y="156"/>
                  </a:lnTo>
                  <a:lnTo>
                    <a:pt x="70" y="154"/>
                  </a:lnTo>
                  <a:lnTo>
                    <a:pt x="66" y="154"/>
                  </a:lnTo>
                  <a:lnTo>
                    <a:pt x="64" y="152"/>
                  </a:lnTo>
                  <a:lnTo>
                    <a:pt x="60" y="150"/>
                  </a:lnTo>
                  <a:lnTo>
                    <a:pt x="56" y="148"/>
                  </a:lnTo>
                  <a:lnTo>
                    <a:pt x="52" y="146"/>
                  </a:lnTo>
                  <a:lnTo>
                    <a:pt x="50" y="144"/>
                  </a:lnTo>
                  <a:lnTo>
                    <a:pt x="48" y="140"/>
                  </a:lnTo>
                  <a:lnTo>
                    <a:pt x="44" y="138"/>
                  </a:lnTo>
                  <a:lnTo>
                    <a:pt x="42" y="136"/>
                  </a:lnTo>
                  <a:lnTo>
                    <a:pt x="40" y="132"/>
                  </a:lnTo>
                  <a:lnTo>
                    <a:pt x="38" y="130"/>
                  </a:lnTo>
                  <a:lnTo>
                    <a:pt x="36" y="126"/>
                  </a:lnTo>
                  <a:lnTo>
                    <a:pt x="36" y="124"/>
                  </a:lnTo>
                  <a:lnTo>
                    <a:pt x="34" y="120"/>
                  </a:lnTo>
                  <a:lnTo>
                    <a:pt x="32" y="116"/>
                  </a:lnTo>
                  <a:lnTo>
                    <a:pt x="32" y="114"/>
                  </a:lnTo>
                  <a:lnTo>
                    <a:pt x="30" y="110"/>
                  </a:lnTo>
                  <a:lnTo>
                    <a:pt x="30" y="108"/>
                  </a:lnTo>
                  <a:lnTo>
                    <a:pt x="30" y="104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94"/>
                  </a:lnTo>
                  <a:lnTo>
                    <a:pt x="28" y="86"/>
                  </a:lnTo>
                  <a:lnTo>
                    <a:pt x="26" y="80"/>
                  </a:lnTo>
                  <a:lnTo>
                    <a:pt x="26" y="74"/>
                  </a:lnTo>
                  <a:lnTo>
                    <a:pt x="26" y="66"/>
                  </a:lnTo>
                  <a:lnTo>
                    <a:pt x="26" y="64"/>
                  </a:lnTo>
                  <a:lnTo>
                    <a:pt x="26" y="60"/>
                  </a:lnTo>
                  <a:lnTo>
                    <a:pt x="24" y="58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2" y="50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0C0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9" name="Freeform 457"/>
            <p:cNvSpPr>
              <a:spLocks noEditPoints="1"/>
            </p:cNvSpPr>
            <p:nvPr/>
          </p:nvSpPr>
          <p:spPr bwMode="auto">
            <a:xfrm>
              <a:off x="5054600" y="1339850"/>
              <a:ext cx="1187450" cy="44450"/>
            </a:xfrm>
            <a:custGeom>
              <a:avLst/>
              <a:gdLst/>
              <a:ahLst/>
              <a:cxnLst>
                <a:cxn ang="0">
                  <a:pos x="42" y="10"/>
                </a:cxn>
                <a:cxn ang="0">
                  <a:pos x="74" y="8"/>
                </a:cxn>
                <a:cxn ang="0">
                  <a:pos x="104" y="6"/>
                </a:cxn>
                <a:cxn ang="0">
                  <a:pos x="132" y="2"/>
                </a:cxn>
                <a:cxn ang="0">
                  <a:pos x="162" y="0"/>
                </a:cxn>
                <a:cxn ang="0">
                  <a:pos x="190" y="0"/>
                </a:cxn>
                <a:cxn ang="0">
                  <a:pos x="216" y="4"/>
                </a:cxn>
                <a:cxn ang="0">
                  <a:pos x="246" y="8"/>
                </a:cxn>
                <a:cxn ang="0">
                  <a:pos x="276" y="12"/>
                </a:cxn>
                <a:cxn ang="0">
                  <a:pos x="306" y="18"/>
                </a:cxn>
                <a:cxn ang="0">
                  <a:pos x="332" y="24"/>
                </a:cxn>
                <a:cxn ang="0">
                  <a:pos x="322" y="24"/>
                </a:cxn>
                <a:cxn ang="0">
                  <a:pos x="296" y="20"/>
                </a:cxn>
                <a:cxn ang="0">
                  <a:pos x="270" y="16"/>
                </a:cxn>
                <a:cxn ang="0">
                  <a:pos x="242" y="12"/>
                </a:cxn>
                <a:cxn ang="0">
                  <a:pos x="216" y="8"/>
                </a:cxn>
                <a:cxn ang="0">
                  <a:pos x="198" y="6"/>
                </a:cxn>
                <a:cxn ang="0">
                  <a:pos x="182" y="6"/>
                </a:cxn>
                <a:cxn ang="0">
                  <a:pos x="152" y="8"/>
                </a:cxn>
                <a:cxn ang="0">
                  <a:pos x="122" y="10"/>
                </a:cxn>
                <a:cxn ang="0">
                  <a:pos x="94" y="12"/>
                </a:cxn>
                <a:cxn ang="0">
                  <a:pos x="64" y="14"/>
                </a:cxn>
                <a:cxn ang="0">
                  <a:pos x="32" y="16"/>
                </a:cxn>
                <a:cxn ang="0">
                  <a:pos x="12" y="18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2" y="18"/>
                </a:cxn>
                <a:cxn ang="0">
                  <a:pos x="10" y="12"/>
                </a:cxn>
                <a:cxn ang="0">
                  <a:pos x="22" y="10"/>
                </a:cxn>
                <a:cxn ang="0">
                  <a:pos x="540" y="2"/>
                </a:cxn>
                <a:cxn ang="0">
                  <a:pos x="566" y="0"/>
                </a:cxn>
                <a:cxn ang="0">
                  <a:pos x="596" y="0"/>
                </a:cxn>
                <a:cxn ang="0">
                  <a:pos x="624" y="4"/>
                </a:cxn>
                <a:cxn ang="0">
                  <a:pos x="654" y="6"/>
                </a:cxn>
                <a:cxn ang="0">
                  <a:pos x="684" y="8"/>
                </a:cxn>
                <a:cxn ang="0">
                  <a:pos x="716" y="10"/>
                </a:cxn>
                <a:cxn ang="0">
                  <a:pos x="734" y="12"/>
                </a:cxn>
                <a:cxn ang="0">
                  <a:pos x="744" y="16"/>
                </a:cxn>
                <a:cxn ang="0">
                  <a:pos x="748" y="22"/>
                </a:cxn>
                <a:cxn ang="0">
                  <a:pos x="746" y="24"/>
                </a:cxn>
                <a:cxn ang="0">
                  <a:pos x="738" y="18"/>
                </a:cxn>
                <a:cxn ang="0">
                  <a:pos x="726" y="16"/>
                </a:cxn>
                <a:cxn ang="0">
                  <a:pos x="694" y="16"/>
                </a:cxn>
                <a:cxn ang="0">
                  <a:pos x="664" y="12"/>
                </a:cxn>
                <a:cxn ang="0">
                  <a:pos x="634" y="10"/>
                </a:cxn>
                <a:cxn ang="0">
                  <a:pos x="604" y="8"/>
                </a:cxn>
                <a:cxn ang="0">
                  <a:pos x="576" y="6"/>
                </a:cxn>
                <a:cxn ang="0">
                  <a:pos x="550" y="6"/>
                </a:cxn>
                <a:cxn ang="0">
                  <a:pos x="524" y="8"/>
                </a:cxn>
                <a:cxn ang="0">
                  <a:pos x="502" y="12"/>
                </a:cxn>
                <a:cxn ang="0">
                  <a:pos x="478" y="16"/>
                </a:cxn>
                <a:cxn ang="0">
                  <a:pos x="456" y="20"/>
                </a:cxn>
                <a:cxn ang="0">
                  <a:pos x="430" y="24"/>
                </a:cxn>
                <a:cxn ang="0">
                  <a:pos x="404" y="26"/>
                </a:cxn>
                <a:cxn ang="0">
                  <a:pos x="420" y="22"/>
                </a:cxn>
                <a:cxn ang="0">
                  <a:pos x="448" y="16"/>
                </a:cxn>
                <a:cxn ang="0">
                  <a:pos x="476" y="12"/>
                </a:cxn>
                <a:cxn ang="0">
                  <a:pos x="500" y="8"/>
                </a:cxn>
                <a:cxn ang="0">
                  <a:pos x="520" y="4"/>
                </a:cxn>
                <a:cxn ang="0">
                  <a:pos x="528" y="4"/>
                </a:cxn>
                <a:cxn ang="0">
                  <a:pos x="532" y="2"/>
                </a:cxn>
              </a:cxnLst>
              <a:rect l="0" t="0" r="r" b="b"/>
              <a:pathLst>
                <a:path w="748" h="28">
                  <a:moveTo>
                    <a:pt x="22" y="10"/>
                  </a:moveTo>
                  <a:lnTo>
                    <a:pt x="32" y="10"/>
                  </a:lnTo>
                  <a:lnTo>
                    <a:pt x="42" y="10"/>
                  </a:lnTo>
                  <a:lnTo>
                    <a:pt x="52" y="10"/>
                  </a:lnTo>
                  <a:lnTo>
                    <a:pt x="64" y="8"/>
                  </a:lnTo>
                  <a:lnTo>
                    <a:pt x="74" y="8"/>
                  </a:lnTo>
                  <a:lnTo>
                    <a:pt x="84" y="6"/>
                  </a:lnTo>
                  <a:lnTo>
                    <a:pt x="94" y="6"/>
                  </a:lnTo>
                  <a:lnTo>
                    <a:pt x="104" y="6"/>
                  </a:lnTo>
                  <a:lnTo>
                    <a:pt x="112" y="4"/>
                  </a:lnTo>
                  <a:lnTo>
                    <a:pt x="122" y="4"/>
                  </a:lnTo>
                  <a:lnTo>
                    <a:pt x="132" y="2"/>
                  </a:lnTo>
                  <a:lnTo>
                    <a:pt x="142" y="2"/>
                  </a:lnTo>
                  <a:lnTo>
                    <a:pt x="152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82" y="0"/>
                  </a:lnTo>
                  <a:lnTo>
                    <a:pt x="190" y="0"/>
                  </a:lnTo>
                  <a:lnTo>
                    <a:pt x="198" y="2"/>
                  </a:lnTo>
                  <a:lnTo>
                    <a:pt x="208" y="2"/>
                  </a:lnTo>
                  <a:lnTo>
                    <a:pt x="216" y="4"/>
                  </a:lnTo>
                  <a:lnTo>
                    <a:pt x="226" y="4"/>
                  </a:lnTo>
                  <a:lnTo>
                    <a:pt x="236" y="6"/>
                  </a:lnTo>
                  <a:lnTo>
                    <a:pt x="246" y="8"/>
                  </a:lnTo>
                  <a:lnTo>
                    <a:pt x="256" y="10"/>
                  </a:lnTo>
                  <a:lnTo>
                    <a:pt x="266" y="12"/>
                  </a:lnTo>
                  <a:lnTo>
                    <a:pt x="276" y="12"/>
                  </a:lnTo>
                  <a:lnTo>
                    <a:pt x="286" y="14"/>
                  </a:lnTo>
                  <a:lnTo>
                    <a:pt x="296" y="16"/>
                  </a:lnTo>
                  <a:lnTo>
                    <a:pt x="306" y="18"/>
                  </a:lnTo>
                  <a:lnTo>
                    <a:pt x="314" y="20"/>
                  </a:lnTo>
                  <a:lnTo>
                    <a:pt x="324" y="22"/>
                  </a:lnTo>
                  <a:lnTo>
                    <a:pt x="332" y="24"/>
                  </a:lnTo>
                  <a:lnTo>
                    <a:pt x="340" y="26"/>
                  </a:lnTo>
                  <a:lnTo>
                    <a:pt x="330" y="26"/>
                  </a:lnTo>
                  <a:lnTo>
                    <a:pt x="322" y="24"/>
                  </a:lnTo>
                  <a:lnTo>
                    <a:pt x="312" y="22"/>
                  </a:lnTo>
                  <a:lnTo>
                    <a:pt x="304" y="22"/>
                  </a:lnTo>
                  <a:lnTo>
                    <a:pt x="296" y="20"/>
                  </a:lnTo>
                  <a:lnTo>
                    <a:pt x="286" y="18"/>
                  </a:lnTo>
                  <a:lnTo>
                    <a:pt x="278" y="16"/>
                  </a:lnTo>
                  <a:lnTo>
                    <a:pt x="270" y="16"/>
                  </a:lnTo>
                  <a:lnTo>
                    <a:pt x="260" y="14"/>
                  </a:lnTo>
                  <a:lnTo>
                    <a:pt x="252" y="12"/>
                  </a:lnTo>
                  <a:lnTo>
                    <a:pt x="242" y="12"/>
                  </a:lnTo>
                  <a:lnTo>
                    <a:pt x="234" y="10"/>
                  </a:lnTo>
                  <a:lnTo>
                    <a:pt x="226" y="10"/>
                  </a:lnTo>
                  <a:lnTo>
                    <a:pt x="216" y="8"/>
                  </a:lnTo>
                  <a:lnTo>
                    <a:pt x="208" y="8"/>
                  </a:lnTo>
                  <a:lnTo>
                    <a:pt x="204" y="6"/>
                  </a:lnTo>
                  <a:lnTo>
                    <a:pt x="198" y="6"/>
                  </a:lnTo>
                  <a:lnTo>
                    <a:pt x="194" y="6"/>
                  </a:lnTo>
                  <a:lnTo>
                    <a:pt x="190" y="6"/>
                  </a:lnTo>
                  <a:lnTo>
                    <a:pt x="182" y="6"/>
                  </a:lnTo>
                  <a:lnTo>
                    <a:pt x="172" y="6"/>
                  </a:lnTo>
                  <a:lnTo>
                    <a:pt x="162" y="6"/>
                  </a:lnTo>
                  <a:lnTo>
                    <a:pt x="152" y="8"/>
                  </a:lnTo>
                  <a:lnTo>
                    <a:pt x="142" y="8"/>
                  </a:lnTo>
                  <a:lnTo>
                    <a:pt x="132" y="8"/>
                  </a:lnTo>
                  <a:lnTo>
                    <a:pt x="122" y="10"/>
                  </a:lnTo>
                  <a:lnTo>
                    <a:pt x="112" y="10"/>
                  </a:lnTo>
                  <a:lnTo>
                    <a:pt x="104" y="12"/>
                  </a:lnTo>
                  <a:lnTo>
                    <a:pt x="94" y="12"/>
                  </a:lnTo>
                  <a:lnTo>
                    <a:pt x="84" y="12"/>
                  </a:lnTo>
                  <a:lnTo>
                    <a:pt x="74" y="14"/>
                  </a:lnTo>
                  <a:lnTo>
                    <a:pt x="64" y="14"/>
                  </a:lnTo>
                  <a:lnTo>
                    <a:pt x="52" y="16"/>
                  </a:lnTo>
                  <a:lnTo>
                    <a:pt x="42" y="16"/>
                  </a:lnTo>
                  <a:lnTo>
                    <a:pt x="32" y="16"/>
                  </a:lnTo>
                  <a:lnTo>
                    <a:pt x="22" y="16"/>
                  </a:lnTo>
                  <a:lnTo>
                    <a:pt x="16" y="16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6" y="10"/>
                  </a:lnTo>
                  <a:lnTo>
                    <a:pt x="22" y="10"/>
                  </a:lnTo>
                  <a:lnTo>
                    <a:pt x="22" y="10"/>
                  </a:lnTo>
                  <a:close/>
                  <a:moveTo>
                    <a:pt x="532" y="2"/>
                  </a:moveTo>
                  <a:lnTo>
                    <a:pt x="540" y="2"/>
                  </a:lnTo>
                  <a:lnTo>
                    <a:pt x="550" y="0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6" y="0"/>
                  </a:lnTo>
                  <a:lnTo>
                    <a:pt x="586" y="0"/>
                  </a:lnTo>
                  <a:lnTo>
                    <a:pt x="596" y="0"/>
                  </a:lnTo>
                  <a:lnTo>
                    <a:pt x="604" y="2"/>
                  </a:lnTo>
                  <a:lnTo>
                    <a:pt x="614" y="2"/>
                  </a:lnTo>
                  <a:lnTo>
                    <a:pt x="624" y="4"/>
                  </a:lnTo>
                  <a:lnTo>
                    <a:pt x="634" y="4"/>
                  </a:lnTo>
                  <a:lnTo>
                    <a:pt x="644" y="6"/>
                  </a:lnTo>
                  <a:lnTo>
                    <a:pt x="654" y="6"/>
                  </a:lnTo>
                  <a:lnTo>
                    <a:pt x="664" y="6"/>
                  </a:lnTo>
                  <a:lnTo>
                    <a:pt x="674" y="8"/>
                  </a:lnTo>
                  <a:lnTo>
                    <a:pt x="684" y="8"/>
                  </a:lnTo>
                  <a:lnTo>
                    <a:pt x="694" y="10"/>
                  </a:lnTo>
                  <a:lnTo>
                    <a:pt x="704" y="10"/>
                  </a:lnTo>
                  <a:lnTo>
                    <a:pt x="716" y="10"/>
                  </a:lnTo>
                  <a:lnTo>
                    <a:pt x="726" y="10"/>
                  </a:lnTo>
                  <a:lnTo>
                    <a:pt x="730" y="10"/>
                  </a:lnTo>
                  <a:lnTo>
                    <a:pt x="734" y="12"/>
                  </a:lnTo>
                  <a:lnTo>
                    <a:pt x="738" y="12"/>
                  </a:lnTo>
                  <a:lnTo>
                    <a:pt x="740" y="14"/>
                  </a:lnTo>
                  <a:lnTo>
                    <a:pt x="744" y="16"/>
                  </a:lnTo>
                  <a:lnTo>
                    <a:pt x="746" y="18"/>
                  </a:lnTo>
                  <a:lnTo>
                    <a:pt x="746" y="20"/>
                  </a:lnTo>
                  <a:lnTo>
                    <a:pt x="748" y="22"/>
                  </a:lnTo>
                  <a:lnTo>
                    <a:pt x="748" y="28"/>
                  </a:lnTo>
                  <a:lnTo>
                    <a:pt x="746" y="26"/>
                  </a:lnTo>
                  <a:lnTo>
                    <a:pt x="746" y="24"/>
                  </a:lnTo>
                  <a:lnTo>
                    <a:pt x="744" y="22"/>
                  </a:lnTo>
                  <a:lnTo>
                    <a:pt x="740" y="20"/>
                  </a:lnTo>
                  <a:lnTo>
                    <a:pt x="738" y="18"/>
                  </a:lnTo>
                  <a:lnTo>
                    <a:pt x="734" y="18"/>
                  </a:lnTo>
                  <a:lnTo>
                    <a:pt x="730" y="16"/>
                  </a:lnTo>
                  <a:lnTo>
                    <a:pt x="726" y="16"/>
                  </a:lnTo>
                  <a:lnTo>
                    <a:pt x="716" y="16"/>
                  </a:lnTo>
                  <a:lnTo>
                    <a:pt x="704" y="16"/>
                  </a:lnTo>
                  <a:lnTo>
                    <a:pt x="694" y="16"/>
                  </a:lnTo>
                  <a:lnTo>
                    <a:pt x="684" y="14"/>
                  </a:lnTo>
                  <a:lnTo>
                    <a:pt x="674" y="14"/>
                  </a:lnTo>
                  <a:lnTo>
                    <a:pt x="664" y="12"/>
                  </a:lnTo>
                  <a:lnTo>
                    <a:pt x="654" y="12"/>
                  </a:lnTo>
                  <a:lnTo>
                    <a:pt x="644" y="12"/>
                  </a:lnTo>
                  <a:lnTo>
                    <a:pt x="634" y="10"/>
                  </a:lnTo>
                  <a:lnTo>
                    <a:pt x="624" y="10"/>
                  </a:lnTo>
                  <a:lnTo>
                    <a:pt x="614" y="8"/>
                  </a:lnTo>
                  <a:lnTo>
                    <a:pt x="604" y="8"/>
                  </a:lnTo>
                  <a:lnTo>
                    <a:pt x="596" y="8"/>
                  </a:lnTo>
                  <a:lnTo>
                    <a:pt x="586" y="6"/>
                  </a:lnTo>
                  <a:lnTo>
                    <a:pt x="576" y="6"/>
                  </a:lnTo>
                  <a:lnTo>
                    <a:pt x="566" y="6"/>
                  </a:lnTo>
                  <a:lnTo>
                    <a:pt x="558" y="6"/>
                  </a:lnTo>
                  <a:lnTo>
                    <a:pt x="550" y="6"/>
                  </a:lnTo>
                  <a:lnTo>
                    <a:pt x="540" y="8"/>
                  </a:lnTo>
                  <a:lnTo>
                    <a:pt x="532" y="8"/>
                  </a:lnTo>
                  <a:lnTo>
                    <a:pt x="524" y="8"/>
                  </a:lnTo>
                  <a:lnTo>
                    <a:pt x="516" y="10"/>
                  </a:lnTo>
                  <a:lnTo>
                    <a:pt x="510" y="10"/>
                  </a:lnTo>
                  <a:lnTo>
                    <a:pt x="502" y="12"/>
                  </a:lnTo>
                  <a:lnTo>
                    <a:pt x="494" y="12"/>
                  </a:lnTo>
                  <a:lnTo>
                    <a:pt x="486" y="14"/>
                  </a:lnTo>
                  <a:lnTo>
                    <a:pt x="478" y="16"/>
                  </a:lnTo>
                  <a:lnTo>
                    <a:pt x="472" y="16"/>
                  </a:lnTo>
                  <a:lnTo>
                    <a:pt x="464" y="18"/>
                  </a:lnTo>
                  <a:lnTo>
                    <a:pt x="456" y="20"/>
                  </a:lnTo>
                  <a:lnTo>
                    <a:pt x="446" y="20"/>
                  </a:lnTo>
                  <a:lnTo>
                    <a:pt x="438" y="22"/>
                  </a:lnTo>
                  <a:lnTo>
                    <a:pt x="430" y="24"/>
                  </a:lnTo>
                  <a:lnTo>
                    <a:pt x="422" y="24"/>
                  </a:lnTo>
                  <a:lnTo>
                    <a:pt x="412" y="26"/>
                  </a:lnTo>
                  <a:lnTo>
                    <a:pt x="404" y="26"/>
                  </a:lnTo>
                  <a:lnTo>
                    <a:pt x="410" y="26"/>
                  </a:lnTo>
                  <a:lnTo>
                    <a:pt x="416" y="24"/>
                  </a:lnTo>
                  <a:lnTo>
                    <a:pt x="420" y="22"/>
                  </a:lnTo>
                  <a:lnTo>
                    <a:pt x="426" y="22"/>
                  </a:lnTo>
                  <a:lnTo>
                    <a:pt x="438" y="18"/>
                  </a:lnTo>
                  <a:lnTo>
                    <a:pt x="448" y="16"/>
                  </a:lnTo>
                  <a:lnTo>
                    <a:pt x="458" y="14"/>
                  </a:lnTo>
                  <a:lnTo>
                    <a:pt x="468" y="14"/>
                  </a:lnTo>
                  <a:lnTo>
                    <a:pt x="476" y="12"/>
                  </a:lnTo>
                  <a:lnTo>
                    <a:pt x="484" y="10"/>
                  </a:lnTo>
                  <a:lnTo>
                    <a:pt x="492" y="10"/>
                  </a:lnTo>
                  <a:lnTo>
                    <a:pt x="500" y="8"/>
                  </a:lnTo>
                  <a:lnTo>
                    <a:pt x="508" y="6"/>
                  </a:lnTo>
                  <a:lnTo>
                    <a:pt x="514" y="6"/>
                  </a:lnTo>
                  <a:lnTo>
                    <a:pt x="520" y="4"/>
                  </a:lnTo>
                  <a:lnTo>
                    <a:pt x="524" y="4"/>
                  </a:lnTo>
                  <a:lnTo>
                    <a:pt x="526" y="4"/>
                  </a:lnTo>
                  <a:lnTo>
                    <a:pt x="528" y="4"/>
                  </a:lnTo>
                  <a:lnTo>
                    <a:pt x="530" y="2"/>
                  </a:lnTo>
                  <a:lnTo>
                    <a:pt x="532" y="2"/>
                  </a:lnTo>
                  <a:lnTo>
                    <a:pt x="532" y="2"/>
                  </a:lnTo>
                  <a:close/>
                </a:path>
              </a:pathLst>
            </a:custGeom>
            <a:solidFill>
              <a:srgbClr val="D9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0" name="Freeform 458"/>
            <p:cNvSpPr>
              <a:spLocks/>
            </p:cNvSpPr>
            <p:nvPr/>
          </p:nvSpPr>
          <p:spPr bwMode="auto">
            <a:xfrm>
              <a:off x="5124450" y="1374775"/>
              <a:ext cx="434975" cy="107950"/>
            </a:xfrm>
            <a:custGeom>
              <a:avLst/>
              <a:gdLst/>
              <a:ahLst/>
              <a:cxnLst>
                <a:cxn ang="0">
                  <a:pos x="270" y="54"/>
                </a:cxn>
                <a:cxn ang="0">
                  <a:pos x="4" y="68"/>
                </a:cxn>
                <a:cxn ang="0">
                  <a:pos x="4" y="62"/>
                </a:cxn>
                <a:cxn ang="0">
                  <a:pos x="2" y="58"/>
                </a:cxn>
                <a:cxn ang="0">
                  <a:pos x="2" y="54"/>
                </a:cxn>
                <a:cxn ang="0">
                  <a:pos x="2" y="48"/>
                </a:cxn>
                <a:cxn ang="0">
                  <a:pos x="2" y="44"/>
                </a:cxn>
                <a:cxn ang="0">
                  <a:pos x="2" y="42"/>
                </a:cxn>
                <a:cxn ang="0">
                  <a:pos x="0" y="38"/>
                </a:cxn>
                <a:cxn ang="0">
                  <a:pos x="0" y="34"/>
                </a:cxn>
                <a:cxn ang="0">
                  <a:pos x="0" y="32"/>
                </a:cxn>
                <a:cxn ang="0">
                  <a:pos x="2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18"/>
                </a:cxn>
                <a:cxn ang="0">
                  <a:pos x="20" y="14"/>
                </a:cxn>
                <a:cxn ang="0">
                  <a:pos x="28" y="12"/>
                </a:cxn>
                <a:cxn ang="0">
                  <a:pos x="36" y="10"/>
                </a:cxn>
                <a:cxn ang="0">
                  <a:pos x="46" y="8"/>
                </a:cxn>
                <a:cxn ang="0">
                  <a:pos x="56" y="6"/>
                </a:cxn>
                <a:cxn ang="0">
                  <a:pos x="68" y="4"/>
                </a:cxn>
                <a:cxn ang="0">
                  <a:pos x="78" y="2"/>
                </a:cxn>
                <a:cxn ang="0">
                  <a:pos x="90" y="2"/>
                </a:cxn>
                <a:cxn ang="0">
                  <a:pos x="104" y="0"/>
                </a:cxn>
                <a:cxn ang="0">
                  <a:pos x="116" y="0"/>
                </a:cxn>
                <a:cxn ang="0">
                  <a:pos x="128" y="0"/>
                </a:cxn>
                <a:cxn ang="0">
                  <a:pos x="142" y="0"/>
                </a:cxn>
                <a:cxn ang="0">
                  <a:pos x="154" y="2"/>
                </a:cxn>
                <a:cxn ang="0">
                  <a:pos x="168" y="2"/>
                </a:cxn>
                <a:cxn ang="0">
                  <a:pos x="180" y="2"/>
                </a:cxn>
                <a:cxn ang="0">
                  <a:pos x="192" y="4"/>
                </a:cxn>
                <a:cxn ang="0">
                  <a:pos x="204" y="6"/>
                </a:cxn>
                <a:cxn ang="0">
                  <a:pos x="214" y="8"/>
                </a:cxn>
                <a:cxn ang="0">
                  <a:pos x="226" y="10"/>
                </a:cxn>
                <a:cxn ang="0">
                  <a:pos x="234" y="12"/>
                </a:cxn>
                <a:cxn ang="0">
                  <a:pos x="244" y="16"/>
                </a:cxn>
                <a:cxn ang="0">
                  <a:pos x="252" y="18"/>
                </a:cxn>
                <a:cxn ang="0">
                  <a:pos x="258" y="22"/>
                </a:cxn>
                <a:cxn ang="0">
                  <a:pos x="264" y="26"/>
                </a:cxn>
                <a:cxn ang="0">
                  <a:pos x="268" y="30"/>
                </a:cxn>
                <a:cxn ang="0">
                  <a:pos x="272" y="34"/>
                </a:cxn>
                <a:cxn ang="0">
                  <a:pos x="274" y="38"/>
                </a:cxn>
                <a:cxn ang="0">
                  <a:pos x="274" y="42"/>
                </a:cxn>
                <a:cxn ang="0">
                  <a:pos x="274" y="44"/>
                </a:cxn>
                <a:cxn ang="0">
                  <a:pos x="274" y="46"/>
                </a:cxn>
                <a:cxn ang="0">
                  <a:pos x="274" y="46"/>
                </a:cxn>
                <a:cxn ang="0">
                  <a:pos x="272" y="48"/>
                </a:cxn>
                <a:cxn ang="0">
                  <a:pos x="272" y="50"/>
                </a:cxn>
                <a:cxn ang="0">
                  <a:pos x="270" y="54"/>
                </a:cxn>
                <a:cxn ang="0">
                  <a:pos x="270" y="54"/>
                </a:cxn>
              </a:cxnLst>
              <a:rect l="0" t="0" r="r" b="b"/>
              <a:pathLst>
                <a:path w="274" h="68">
                  <a:moveTo>
                    <a:pt x="270" y="54"/>
                  </a:moveTo>
                  <a:lnTo>
                    <a:pt x="4" y="68"/>
                  </a:lnTo>
                  <a:lnTo>
                    <a:pt x="4" y="62"/>
                  </a:lnTo>
                  <a:lnTo>
                    <a:pt x="2" y="58"/>
                  </a:lnTo>
                  <a:lnTo>
                    <a:pt x="2" y="54"/>
                  </a:lnTo>
                  <a:lnTo>
                    <a:pt x="2" y="48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18"/>
                  </a:lnTo>
                  <a:lnTo>
                    <a:pt x="20" y="14"/>
                  </a:lnTo>
                  <a:lnTo>
                    <a:pt x="28" y="12"/>
                  </a:lnTo>
                  <a:lnTo>
                    <a:pt x="36" y="10"/>
                  </a:lnTo>
                  <a:lnTo>
                    <a:pt x="46" y="8"/>
                  </a:lnTo>
                  <a:lnTo>
                    <a:pt x="56" y="6"/>
                  </a:lnTo>
                  <a:lnTo>
                    <a:pt x="68" y="4"/>
                  </a:lnTo>
                  <a:lnTo>
                    <a:pt x="78" y="2"/>
                  </a:lnTo>
                  <a:lnTo>
                    <a:pt x="90" y="2"/>
                  </a:lnTo>
                  <a:lnTo>
                    <a:pt x="104" y="0"/>
                  </a:lnTo>
                  <a:lnTo>
                    <a:pt x="116" y="0"/>
                  </a:lnTo>
                  <a:lnTo>
                    <a:pt x="128" y="0"/>
                  </a:lnTo>
                  <a:lnTo>
                    <a:pt x="142" y="0"/>
                  </a:lnTo>
                  <a:lnTo>
                    <a:pt x="154" y="2"/>
                  </a:lnTo>
                  <a:lnTo>
                    <a:pt x="168" y="2"/>
                  </a:lnTo>
                  <a:lnTo>
                    <a:pt x="180" y="2"/>
                  </a:lnTo>
                  <a:lnTo>
                    <a:pt x="192" y="4"/>
                  </a:lnTo>
                  <a:lnTo>
                    <a:pt x="204" y="6"/>
                  </a:lnTo>
                  <a:lnTo>
                    <a:pt x="214" y="8"/>
                  </a:lnTo>
                  <a:lnTo>
                    <a:pt x="226" y="10"/>
                  </a:lnTo>
                  <a:lnTo>
                    <a:pt x="234" y="12"/>
                  </a:lnTo>
                  <a:lnTo>
                    <a:pt x="244" y="16"/>
                  </a:lnTo>
                  <a:lnTo>
                    <a:pt x="252" y="18"/>
                  </a:lnTo>
                  <a:lnTo>
                    <a:pt x="258" y="22"/>
                  </a:lnTo>
                  <a:lnTo>
                    <a:pt x="264" y="26"/>
                  </a:lnTo>
                  <a:lnTo>
                    <a:pt x="268" y="30"/>
                  </a:lnTo>
                  <a:lnTo>
                    <a:pt x="272" y="34"/>
                  </a:lnTo>
                  <a:lnTo>
                    <a:pt x="274" y="38"/>
                  </a:lnTo>
                  <a:lnTo>
                    <a:pt x="274" y="42"/>
                  </a:lnTo>
                  <a:lnTo>
                    <a:pt x="274" y="44"/>
                  </a:lnTo>
                  <a:lnTo>
                    <a:pt x="274" y="46"/>
                  </a:lnTo>
                  <a:lnTo>
                    <a:pt x="274" y="46"/>
                  </a:lnTo>
                  <a:lnTo>
                    <a:pt x="272" y="48"/>
                  </a:lnTo>
                  <a:lnTo>
                    <a:pt x="272" y="50"/>
                  </a:lnTo>
                  <a:lnTo>
                    <a:pt x="270" y="54"/>
                  </a:lnTo>
                  <a:lnTo>
                    <a:pt x="270" y="54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1" name="Freeform 459"/>
            <p:cNvSpPr>
              <a:spLocks/>
            </p:cNvSpPr>
            <p:nvPr/>
          </p:nvSpPr>
          <p:spPr bwMode="auto">
            <a:xfrm>
              <a:off x="5130800" y="1457325"/>
              <a:ext cx="425450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8" y="0"/>
                </a:cxn>
                <a:cxn ang="0">
                  <a:pos x="266" y="2"/>
                </a:cxn>
                <a:cxn ang="0">
                  <a:pos x="266" y="2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8" h="18">
                  <a:moveTo>
                    <a:pt x="0" y="14"/>
                  </a:moveTo>
                  <a:lnTo>
                    <a:pt x="268" y="0"/>
                  </a:lnTo>
                  <a:lnTo>
                    <a:pt x="266" y="2"/>
                  </a:lnTo>
                  <a:lnTo>
                    <a:pt x="266" y="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2" name="Freeform 460"/>
            <p:cNvSpPr>
              <a:spLocks/>
            </p:cNvSpPr>
            <p:nvPr/>
          </p:nvSpPr>
          <p:spPr bwMode="auto">
            <a:xfrm>
              <a:off x="5130800" y="1460500"/>
              <a:ext cx="4222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6" y="0"/>
                </a:cxn>
                <a:cxn ang="0">
                  <a:pos x="266" y="0"/>
                </a:cxn>
                <a:cxn ang="0">
                  <a:pos x="266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6" h="16">
                  <a:moveTo>
                    <a:pt x="0" y="14"/>
                  </a:moveTo>
                  <a:lnTo>
                    <a:pt x="266" y="0"/>
                  </a:lnTo>
                  <a:lnTo>
                    <a:pt x="266" y="0"/>
                  </a:lnTo>
                  <a:lnTo>
                    <a:pt x="266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C1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3" name="Freeform 461"/>
            <p:cNvSpPr>
              <a:spLocks/>
            </p:cNvSpPr>
            <p:nvPr/>
          </p:nvSpPr>
          <p:spPr bwMode="auto">
            <a:xfrm>
              <a:off x="5130800" y="1460500"/>
              <a:ext cx="422275" cy="285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66" y="0"/>
                </a:cxn>
                <a:cxn ang="0">
                  <a:pos x="266" y="2"/>
                </a:cxn>
                <a:cxn ang="0">
                  <a:pos x="266" y="4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266" h="18">
                  <a:moveTo>
                    <a:pt x="0" y="16"/>
                  </a:moveTo>
                  <a:lnTo>
                    <a:pt x="266" y="0"/>
                  </a:lnTo>
                  <a:lnTo>
                    <a:pt x="266" y="2"/>
                  </a:lnTo>
                  <a:lnTo>
                    <a:pt x="266" y="4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211C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4" name="Freeform 462"/>
            <p:cNvSpPr>
              <a:spLocks/>
            </p:cNvSpPr>
            <p:nvPr/>
          </p:nvSpPr>
          <p:spPr bwMode="auto">
            <a:xfrm>
              <a:off x="5130800" y="1463675"/>
              <a:ext cx="4222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6" y="0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6" h="16">
                  <a:moveTo>
                    <a:pt x="0" y="14"/>
                  </a:moveTo>
                  <a:lnTo>
                    <a:pt x="266" y="0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2521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5" name="Freeform 463"/>
            <p:cNvSpPr>
              <a:spLocks/>
            </p:cNvSpPr>
            <p:nvPr/>
          </p:nvSpPr>
          <p:spPr bwMode="auto">
            <a:xfrm>
              <a:off x="5130800" y="1466850"/>
              <a:ext cx="4222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6" y="0"/>
                </a:cxn>
                <a:cxn ang="0">
                  <a:pos x="264" y="0"/>
                </a:cxn>
                <a:cxn ang="0">
                  <a:pos x="264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6" h="16">
                  <a:moveTo>
                    <a:pt x="0" y="14"/>
                  </a:moveTo>
                  <a:lnTo>
                    <a:pt x="266" y="0"/>
                  </a:lnTo>
                  <a:lnTo>
                    <a:pt x="264" y="0"/>
                  </a:lnTo>
                  <a:lnTo>
                    <a:pt x="264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2923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6" name="Freeform 464"/>
            <p:cNvSpPr>
              <a:spLocks/>
            </p:cNvSpPr>
            <p:nvPr/>
          </p:nvSpPr>
          <p:spPr bwMode="auto">
            <a:xfrm>
              <a:off x="5130800" y="1466850"/>
              <a:ext cx="419100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4" y="0"/>
                </a:cxn>
                <a:cxn ang="0">
                  <a:pos x="264" y="2"/>
                </a:cxn>
                <a:cxn ang="0">
                  <a:pos x="264" y="2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4" h="18">
                  <a:moveTo>
                    <a:pt x="0" y="14"/>
                  </a:moveTo>
                  <a:lnTo>
                    <a:pt x="264" y="0"/>
                  </a:lnTo>
                  <a:lnTo>
                    <a:pt x="264" y="2"/>
                  </a:lnTo>
                  <a:lnTo>
                    <a:pt x="264" y="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2D27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7" name="Freeform 465"/>
            <p:cNvSpPr>
              <a:spLocks/>
            </p:cNvSpPr>
            <p:nvPr/>
          </p:nvSpPr>
          <p:spPr bwMode="auto">
            <a:xfrm>
              <a:off x="5130800" y="1470025"/>
              <a:ext cx="4191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4" y="0"/>
                </a:cxn>
                <a:cxn ang="0">
                  <a:pos x="264" y="0"/>
                </a:cxn>
                <a:cxn ang="0">
                  <a:pos x="262" y="2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4" h="16">
                  <a:moveTo>
                    <a:pt x="0" y="14"/>
                  </a:moveTo>
                  <a:lnTo>
                    <a:pt x="264" y="0"/>
                  </a:lnTo>
                  <a:lnTo>
                    <a:pt x="264" y="0"/>
                  </a:lnTo>
                  <a:lnTo>
                    <a:pt x="262" y="2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302A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8" name="Freeform 466"/>
            <p:cNvSpPr>
              <a:spLocks/>
            </p:cNvSpPr>
            <p:nvPr/>
          </p:nvSpPr>
          <p:spPr bwMode="auto">
            <a:xfrm>
              <a:off x="5130800" y="1470025"/>
              <a:ext cx="419100" cy="285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64" y="0"/>
                </a:cxn>
                <a:cxn ang="0">
                  <a:pos x="262" y="2"/>
                </a:cxn>
                <a:cxn ang="0">
                  <a:pos x="262" y="4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264" h="18">
                  <a:moveTo>
                    <a:pt x="0" y="16"/>
                  </a:moveTo>
                  <a:lnTo>
                    <a:pt x="264" y="0"/>
                  </a:lnTo>
                  <a:lnTo>
                    <a:pt x="262" y="2"/>
                  </a:lnTo>
                  <a:lnTo>
                    <a:pt x="262" y="4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332C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9" name="Freeform 467"/>
            <p:cNvSpPr>
              <a:spLocks/>
            </p:cNvSpPr>
            <p:nvPr/>
          </p:nvSpPr>
          <p:spPr bwMode="auto">
            <a:xfrm>
              <a:off x="5133975" y="1473200"/>
              <a:ext cx="412750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0" y="0"/>
                </a:cxn>
                <a:cxn ang="0">
                  <a:pos x="260" y="2"/>
                </a:cxn>
                <a:cxn ang="0">
                  <a:pos x="260" y="2"/>
                </a:cxn>
                <a:cxn ang="0">
                  <a:pos x="0" y="18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0" h="18">
                  <a:moveTo>
                    <a:pt x="0" y="14"/>
                  </a:moveTo>
                  <a:lnTo>
                    <a:pt x="260" y="0"/>
                  </a:lnTo>
                  <a:lnTo>
                    <a:pt x="260" y="2"/>
                  </a:lnTo>
                  <a:lnTo>
                    <a:pt x="260" y="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362F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" name="Freeform 468"/>
            <p:cNvSpPr>
              <a:spLocks/>
            </p:cNvSpPr>
            <p:nvPr/>
          </p:nvSpPr>
          <p:spPr bwMode="auto">
            <a:xfrm>
              <a:off x="5133975" y="1476375"/>
              <a:ext cx="4127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0" y="0"/>
                </a:cxn>
                <a:cxn ang="0">
                  <a:pos x="258" y="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0" h="16">
                  <a:moveTo>
                    <a:pt x="0" y="14"/>
                  </a:moveTo>
                  <a:lnTo>
                    <a:pt x="260" y="0"/>
                  </a:lnTo>
                  <a:lnTo>
                    <a:pt x="258" y="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3A32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1" name="Freeform 469"/>
            <p:cNvSpPr>
              <a:spLocks/>
            </p:cNvSpPr>
            <p:nvPr/>
          </p:nvSpPr>
          <p:spPr bwMode="auto">
            <a:xfrm>
              <a:off x="5133975" y="1476375"/>
              <a:ext cx="412750" cy="285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60" y="0"/>
                </a:cxn>
                <a:cxn ang="0">
                  <a:pos x="258" y="4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260" h="18">
                  <a:moveTo>
                    <a:pt x="0" y="16"/>
                  </a:moveTo>
                  <a:lnTo>
                    <a:pt x="260" y="0"/>
                  </a:lnTo>
                  <a:lnTo>
                    <a:pt x="258" y="4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3D34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2" name="Freeform 470"/>
            <p:cNvSpPr>
              <a:spLocks/>
            </p:cNvSpPr>
            <p:nvPr/>
          </p:nvSpPr>
          <p:spPr bwMode="auto">
            <a:xfrm>
              <a:off x="5133975" y="1479550"/>
              <a:ext cx="4095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8" y="0"/>
                </a:cxn>
                <a:cxn ang="0">
                  <a:pos x="258" y="2"/>
                </a:cxn>
                <a:cxn ang="0">
                  <a:pos x="258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8" h="16">
                  <a:moveTo>
                    <a:pt x="0" y="14"/>
                  </a:moveTo>
                  <a:lnTo>
                    <a:pt x="258" y="0"/>
                  </a:lnTo>
                  <a:lnTo>
                    <a:pt x="258" y="2"/>
                  </a:lnTo>
                  <a:lnTo>
                    <a:pt x="258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036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3" name="Freeform 471"/>
            <p:cNvSpPr>
              <a:spLocks/>
            </p:cNvSpPr>
            <p:nvPr/>
          </p:nvSpPr>
          <p:spPr bwMode="auto">
            <a:xfrm>
              <a:off x="5133975" y="1482725"/>
              <a:ext cx="4095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8" y="0"/>
                </a:cxn>
                <a:cxn ang="0">
                  <a:pos x="258" y="0"/>
                </a:cxn>
                <a:cxn ang="0">
                  <a:pos x="256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8" h="16">
                  <a:moveTo>
                    <a:pt x="0" y="14"/>
                  </a:moveTo>
                  <a:lnTo>
                    <a:pt x="258" y="0"/>
                  </a:lnTo>
                  <a:lnTo>
                    <a:pt x="258" y="0"/>
                  </a:lnTo>
                  <a:lnTo>
                    <a:pt x="256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339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4" name="Freeform 472"/>
            <p:cNvSpPr>
              <a:spLocks/>
            </p:cNvSpPr>
            <p:nvPr/>
          </p:nvSpPr>
          <p:spPr bwMode="auto">
            <a:xfrm>
              <a:off x="5133975" y="1482725"/>
              <a:ext cx="409575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8" y="0"/>
                </a:cxn>
                <a:cxn ang="0">
                  <a:pos x="256" y="4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8" h="18">
                  <a:moveTo>
                    <a:pt x="0" y="14"/>
                  </a:moveTo>
                  <a:lnTo>
                    <a:pt x="258" y="0"/>
                  </a:lnTo>
                  <a:lnTo>
                    <a:pt x="256" y="4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63A3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5" name="Freeform 473"/>
            <p:cNvSpPr>
              <a:spLocks/>
            </p:cNvSpPr>
            <p:nvPr/>
          </p:nvSpPr>
          <p:spPr bwMode="auto">
            <a:xfrm>
              <a:off x="5133975" y="1485900"/>
              <a:ext cx="4064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6" y="0"/>
                </a:cxn>
                <a:cxn ang="0">
                  <a:pos x="254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6" h="16">
                  <a:moveTo>
                    <a:pt x="0" y="14"/>
                  </a:moveTo>
                  <a:lnTo>
                    <a:pt x="256" y="0"/>
                  </a:lnTo>
                  <a:lnTo>
                    <a:pt x="254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93C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6" name="Freeform 474"/>
            <p:cNvSpPr>
              <a:spLocks/>
            </p:cNvSpPr>
            <p:nvPr/>
          </p:nvSpPr>
          <p:spPr bwMode="auto">
            <a:xfrm>
              <a:off x="5137150" y="1489075"/>
              <a:ext cx="40322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4" y="0"/>
                </a:cxn>
                <a:cxn ang="0">
                  <a:pos x="252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4" h="16">
                  <a:moveTo>
                    <a:pt x="0" y="14"/>
                  </a:moveTo>
                  <a:lnTo>
                    <a:pt x="254" y="0"/>
                  </a:lnTo>
                  <a:lnTo>
                    <a:pt x="252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C3E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7" name="Freeform 475"/>
            <p:cNvSpPr>
              <a:spLocks/>
            </p:cNvSpPr>
            <p:nvPr/>
          </p:nvSpPr>
          <p:spPr bwMode="auto">
            <a:xfrm>
              <a:off x="5137150" y="1489075"/>
              <a:ext cx="4000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2" y="0"/>
                </a:cxn>
                <a:cxn ang="0">
                  <a:pos x="250" y="4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2" h="16">
                  <a:moveTo>
                    <a:pt x="0" y="14"/>
                  </a:moveTo>
                  <a:lnTo>
                    <a:pt x="252" y="0"/>
                  </a:lnTo>
                  <a:lnTo>
                    <a:pt x="250" y="4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E3F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8" name="Freeform 476"/>
            <p:cNvSpPr>
              <a:spLocks/>
            </p:cNvSpPr>
            <p:nvPr/>
          </p:nvSpPr>
          <p:spPr bwMode="auto">
            <a:xfrm>
              <a:off x="5137150" y="1492250"/>
              <a:ext cx="4000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2" y="0"/>
                </a:cxn>
                <a:cxn ang="0">
                  <a:pos x="250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2" h="16">
                  <a:moveTo>
                    <a:pt x="0" y="14"/>
                  </a:moveTo>
                  <a:lnTo>
                    <a:pt x="252" y="0"/>
                  </a:lnTo>
                  <a:lnTo>
                    <a:pt x="250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241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9" name="Freeform 477"/>
            <p:cNvSpPr>
              <a:spLocks/>
            </p:cNvSpPr>
            <p:nvPr/>
          </p:nvSpPr>
          <p:spPr bwMode="auto">
            <a:xfrm>
              <a:off x="5137150" y="1495425"/>
              <a:ext cx="396875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50" h="16">
                  <a:moveTo>
                    <a:pt x="0" y="12"/>
                  </a:moveTo>
                  <a:lnTo>
                    <a:pt x="250" y="0"/>
                  </a:lnTo>
                  <a:lnTo>
                    <a:pt x="250" y="2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5542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0" name="Freeform 478"/>
            <p:cNvSpPr>
              <a:spLocks/>
            </p:cNvSpPr>
            <p:nvPr/>
          </p:nvSpPr>
          <p:spPr bwMode="auto">
            <a:xfrm>
              <a:off x="5137150" y="1495425"/>
              <a:ext cx="3968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0" h="16">
                  <a:moveTo>
                    <a:pt x="0" y="14"/>
                  </a:move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84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1" name="Freeform 479"/>
            <p:cNvSpPr>
              <a:spLocks/>
            </p:cNvSpPr>
            <p:nvPr/>
          </p:nvSpPr>
          <p:spPr bwMode="auto">
            <a:xfrm>
              <a:off x="5140325" y="1498600"/>
              <a:ext cx="3937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8" h="16">
                  <a:moveTo>
                    <a:pt x="0" y="14"/>
                  </a:moveTo>
                  <a:lnTo>
                    <a:pt x="248" y="0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A44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2" name="Freeform 480"/>
            <p:cNvSpPr>
              <a:spLocks/>
            </p:cNvSpPr>
            <p:nvPr/>
          </p:nvSpPr>
          <p:spPr bwMode="auto">
            <a:xfrm>
              <a:off x="5140325" y="1498600"/>
              <a:ext cx="39052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6" y="0"/>
                </a:cxn>
                <a:cxn ang="0">
                  <a:pos x="244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6" h="16">
                  <a:moveTo>
                    <a:pt x="0" y="14"/>
                  </a:moveTo>
                  <a:lnTo>
                    <a:pt x="246" y="0"/>
                  </a:lnTo>
                  <a:lnTo>
                    <a:pt x="244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C46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3" name="Freeform 481"/>
            <p:cNvSpPr>
              <a:spLocks/>
            </p:cNvSpPr>
            <p:nvPr/>
          </p:nvSpPr>
          <p:spPr bwMode="auto">
            <a:xfrm>
              <a:off x="5140325" y="1501775"/>
              <a:ext cx="39052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6" y="0"/>
                </a:cxn>
                <a:cxn ang="0">
                  <a:pos x="242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6" h="16">
                  <a:moveTo>
                    <a:pt x="0" y="14"/>
                  </a:moveTo>
                  <a:lnTo>
                    <a:pt x="246" y="0"/>
                  </a:lnTo>
                  <a:lnTo>
                    <a:pt x="242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E46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4" name="Freeform 482"/>
            <p:cNvSpPr>
              <a:spLocks/>
            </p:cNvSpPr>
            <p:nvPr/>
          </p:nvSpPr>
          <p:spPr bwMode="auto">
            <a:xfrm>
              <a:off x="5143500" y="1504950"/>
              <a:ext cx="384175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42" y="0"/>
                </a:cxn>
                <a:cxn ang="0">
                  <a:pos x="240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42" h="16">
                  <a:moveTo>
                    <a:pt x="0" y="12"/>
                  </a:moveTo>
                  <a:lnTo>
                    <a:pt x="242" y="0"/>
                  </a:lnTo>
                  <a:lnTo>
                    <a:pt x="240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148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5" name="Freeform 483"/>
            <p:cNvSpPr>
              <a:spLocks/>
            </p:cNvSpPr>
            <p:nvPr/>
          </p:nvSpPr>
          <p:spPr bwMode="auto">
            <a:xfrm>
              <a:off x="5143500" y="1504950"/>
              <a:ext cx="3810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0" y="0"/>
                </a:cxn>
                <a:cxn ang="0">
                  <a:pos x="238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0" h="16">
                  <a:moveTo>
                    <a:pt x="0" y="14"/>
                  </a:moveTo>
                  <a:lnTo>
                    <a:pt x="240" y="0"/>
                  </a:lnTo>
                  <a:lnTo>
                    <a:pt x="238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6348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6" name="Freeform 484"/>
            <p:cNvSpPr>
              <a:spLocks/>
            </p:cNvSpPr>
            <p:nvPr/>
          </p:nvSpPr>
          <p:spPr bwMode="auto">
            <a:xfrm>
              <a:off x="5143500" y="1508125"/>
              <a:ext cx="3810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0" y="0"/>
                </a:cxn>
                <a:cxn ang="0">
                  <a:pos x="238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0" h="16">
                  <a:moveTo>
                    <a:pt x="0" y="14"/>
                  </a:moveTo>
                  <a:lnTo>
                    <a:pt x="240" y="0"/>
                  </a:lnTo>
                  <a:lnTo>
                    <a:pt x="238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6549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7" name="Freeform 485"/>
            <p:cNvSpPr>
              <a:spLocks/>
            </p:cNvSpPr>
            <p:nvPr/>
          </p:nvSpPr>
          <p:spPr bwMode="auto">
            <a:xfrm>
              <a:off x="5146675" y="1511300"/>
              <a:ext cx="37465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36" y="0"/>
                </a:cxn>
                <a:cxn ang="0">
                  <a:pos x="234" y="2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36" h="14">
                  <a:moveTo>
                    <a:pt x="0" y="12"/>
                  </a:moveTo>
                  <a:lnTo>
                    <a:pt x="236" y="0"/>
                  </a:lnTo>
                  <a:lnTo>
                    <a:pt x="234" y="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94A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8" name="Freeform 486"/>
            <p:cNvSpPr>
              <a:spLocks/>
            </p:cNvSpPr>
            <p:nvPr/>
          </p:nvSpPr>
          <p:spPr bwMode="auto">
            <a:xfrm>
              <a:off x="5146675" y="1511300"/>
              <a:ext cx="3746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36" y="0"/>
                </a:cxn>
                <a:cxn ang="0">
                  <a:pos x="234" y="2"/>
                </a:cxn>
                <a:cxn ang="0">
                  <a:pos x="234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36" h="16">
                  <a:moveTo>
                    <a:pt x="0" y="14"/>
                  </a:moveTo>
                  <a:lnTo>
                    <a:pt x="236" y="0"/>
                  </a:lnTo>
                  <a:lnTo>
                    <a:pt x="234" y="2"/>
                  </a:lnTo>
                  <a:lnTo>
                    <a:pt x="234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6A4A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9" name="Freeform 487"/>
            <p:cNvSpPr>
              <a:spLocks/>
            </p:cNvSpPr>
            <p:nvPr/>
          </p:nvSpPr>
          <p:spPr bwMode="auto">
            <a:xfrm>
              <a:off x="5149850" y="1514475"/>
              <a:ext cx="368300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32" y="0"/>
                </a:cxn>
                <a:cxn ang="0">
                  <a:pos x="232" y="0"/>
                </a:cxn>
                <a:cxn ang="0">
                  <a:pos x="230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32" h="16">
                  <a:moveTo>
                    <a:pt x="0" y="12"/>
                  </a:moveTo>
                  <a:lnTo>
                    <a:pt x="232" y="0"/>
                  </a:lnTo>
                  <a:lnTo>
                    <a:pt x="232" y="0"/>
                  </a:lnTo>
                  <a:lnTo>
                    <a:pt x="230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D4B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0" name="Freeform 488"/>
            <p:cNvSpPr>
              <a:spLocks/>
            </p:cNvSpPr>
            <p:nvPr/>
          </p:nvSpPr>
          <p:spPr bwMode="auto">
            <a:xfrm>
              <a:off x="5149850" y="1517650"/>
              <a:ext cx="3683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32" y="0"/>
                </a:cxn>
                <a:cxn ang="0">
                  <a:pos x="228" y="2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32" h="14">
                  <a:moveTo>
                    <a:pt x="0" y="12"/>
                  </a:moveTo>
                  <a:lnTo>
                    <a:pt x="232" y="0"/>
                  </a:lnTo>
                  <a:lnTo>
                    <a:pt x="228" y="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F4B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1" name="Freeform 489"/>
            <p:cNvSpPr>
              <a:spLocks/>
            </p:cNvSpPr>
            <p:nvPr/>
          </p:nvSpPr>
          <p:spPr bwMode="auto">
            <a:xfrm>
              <a:off x="5153025" y="1517650"/>
              <a:ext cx="3619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28" y="0"/>
                </a:cxn>
                <a:cxn ang="0">
                  <a:pos x="224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28" h="16">
                  <a:moveTo>
                    <a:pt x="0" y="14"/>
                  </a:moveTo>
                  <a:lnTo>
                    <a:pt x="228" y="0"/>
                  </a:lnTo>
                  <a:lnTo>
                    <a:pt x="224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724A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2" name="Freeform 490"/>
            <p:cNvSpPr>
              <a:spLocks/>
            </p:cNvSpPr>
            <p:nvPr/>
          </p:nvSpPr>
          <p:spPr bwMode="auto">
            <a:xfrm>
              <a:off x="5153025" y="1520825"/>
              <a:ext cx="358775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4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26" h="14">
                  <a:moveTo>
                    <a:pt x="0" y="12"/>
                  </a:moveTo>
                  <a:lnTo>
                    <a:pt x="226" y="0"/>
                  </a:lnTo>
                  <a:lnTo>
                    <a:pt x="224" y="2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54B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3" name="Freeform 491"/>
            <p:cNvSpPr>
              <a:spLocks/>
            </p:cNvSpPr>
            <p:nvPr/>
          </p:nvSpPr>
          <p:spPr bwMode="auto">
            <a:xfrm>
              <a:off x="5156200" y="1524000"/>
              <a:ext cx="352425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22" y="0"/>
                </a:cxn>
                <a:cxn ang="0">
                  <a:pos x="220" y="2"/>
                </a:cxn>
                <a:cxn ang="0">
                  <a:pos x="4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22" h="14">
                  <a:moveTo>
                    <a:pt x="0" y="12"/>
                  </a:moveTo>
                  <a:lnTo>
                    <a:pt x="222" y="0"/>
                  </a:lnTo>
                  <a:lnTo>
                    <a:pt x="220" y="2"/>
                  </a:lnTo>
                  <a:lnTo>
                    <a:pt x="4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64B3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4" name="Freeform 492"/>
            <p:cNvSpPr>
              <a:spLocks/>
            </p:cNvSpPr>
            <p:nvPr/>
          </p:nvSpPr>
          <p:spPr bwMode="auto">
            <a:xfrm>
              <a:off x="5159375" y="1524000"/>
              <a:ext cx="349250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20" y="0"/>
                </a:cxn>
                <a:cxn ang="0">
                  <a:pos x="218" y="2"/>
                </a:cxn>
                <a:cxn ang="0">
                  <a:pos x="216" y="4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20" h="16">
                  <a:moveTo>
                    <a:pt x="0" y="12"/>
                  </a:moveTo>
                  <a:lnTo>
                    <a:pt x="220" y="0"/>
                  </a:lnTo>
                  <a:lnTo>
                    <a:pt x="218" y="2"/>
                  </a:lnTo>
                  <a:lnTo>
                    <a:pt x="216" y="4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94B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5" name="Freeform 493"/>
            <p:cNvSpPr>
              <a:spLocks/>
            </p:cNvSpPr>
            <p:nvPr/>
          </p:nvSpPr>
          <p:spPr bwMode="auto">
            <a:xfrm>
              <a:off x="5162550" y="1527175"/>
              <a:ext cx="3429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16" y="0"/>
                </a:cxn>
                <a:cxn ang="0">
                  <a:pos x="216" y="0"/>
                </a:cxn>
                <a:cxn ang="0">
                  <a:pos x="212" y="2"/>
                </a:cxn>
                <a:cxn ang="0">
                  <a:pos x="4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16" h="14">
                  <a:moveTo>
                    <a:pt x="0" y="12"/>
                  </a:moveTo>
                  <a:lnTo>
                    <a:pt x="216" y="0"/>
                  </a:lnTo>
                  <a:lnTo>
                    <a:pt x="216" y="0"/>
                  </a:lnTo>
                  <a:lnTo>
                    <a:pt x="212" y="2"/>
                  </a:lnTo>
                  <a:lnTo>
                    <a:pt x="4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C4B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6" name="Freeform 494"/>
            <p:cNvSpPr>
              <a:spLocks/>
            </p:cNvSpPr>
            <p:nvPr/>
          </p:nvSpPr>
          <p:spPr bwMode="auto">
            <a:xfrm>
              <a:off x="5162550" y="1530350"/>
              <a:ext cx="339725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14" y="0"/>
                </a:cxn>
                <a:cxn ang="0">
                  <a:pos x="210" y="2"/>
                </a:cxn>
                <a:cxn ang="0">
                  <a:pos x="6" y="14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14" h="14">
                  <a:moveTo>
                    <a:pt x="0" y="12"/>
                  </a:moveTo>
                  <a:lnTo>
                    <a:pt x="214" y="0"/>
                  </a:lnTo>
                  <a:lnTo>
                    <a:pt x="210" y="2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E4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7" name="Freeform 495"/>
            <p:cNvSpPr>
              <a:spLocks/>
            </p:cNvSpPr>
            <p:nvPr/>
          </p:nvSpPr>
          <p:spPr bwMode="auto">
            <a:xfrm>
              <a:off x="5168900" y="1530350"/>
              <a:ext cx="3302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08" y="0"/>
                </a:cxn>
                <a:cxn ang="0">
                  <a:pos x="204" y="4"/>
                </a:cxn>
                <a:cxn ang="0">
                  <a:pos x="6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08" h="14">
                  <a:moveTo>
                    <a:pt x="0" y="12"/>
                  </a:moveTo>
                  <a:lnTo>
                    <a:pt x="208" y="0"/>
                  </a:lnTo>
                  <a:lnTo>
                    <a:pt x="204" y="4"/>
                  </a:lnTo>
                  <a:lnTo>
                    <a:pt x="6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34F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8" name="Freeform 496"/>
            <p:cNvSpPr>
              <a:spLocks/>
            </p:cNvSpPr>
            <p:nvPr/>
          </p:nvSpPr>
          <p:spPr bwMode="auto">
            <a:xfrm>
              <a:off x="5172075" y="1533525"/>
              <a:ext cx="32385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04" y="0"/>
                </a:cxn>
                <a:cxn ang="0">
                  <a:pos x="200" y="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04" h="14">
                  <a:moveTo>
                    <a:pt x="0" y="12"/>
                  </a:moveTo>
                  <a:lnTo>
                    <a:pt x="204" y="0"/>
                  </a:lnTo>
                  <a:lnTo>
                    <a:pt x="200" y="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A53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" name="Freeform 497"/>
            <p:cNvSpPr>
              <a:spLocks/>
            </p:cNvSpPr>
            <p:nvPr/>
          </p:nvSpPr>
          <p:spPr bwMode="auto">
            <a:xfrm>
              <a:off x="5178425" y="1536700"/>
              <a:ext cx="314325" cy="1905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98" y="0"/>
                </a:cxn>
                <a:cxn ang="0">
                  <a:pos x="196" y="2"/>
                </a:cxn>
                <a:cxn ang="0">
                  <a:pos x="194" y="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98" h="12">
                  <a:moveTo>
                    <a:pt x="0" y="10"/>
                  </a:moveTo>
                  <a:lnTo>
                    <a:pt x="198" y="0"/>
                  </a:lnTo>
                  <a:lnTo>
                    <a:pt x="196" y="2"/>
                  </a:lnTo>
                  <a:lnTo>
                    <a:pt x="194" y="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8E56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" name="Freeform 498"/>
            <p:cNvSpPr>
              <a:spLocks/>
            </p:cNvSpPr>
            <p:nvPr/>
          </p:nvSpPr>
          <p:spPr bwMode="auto">
            <a:xfrm>
              <a:off x="5184775" y="1536700"/>
              <a:ext cx="3048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92" y="0"/>
                </a:cxn>
                <a:cxn ang="0">
                  <a:pos x="192" y="2"/>
                </a:cxn>
                <a:cxn ang="0">
                  <a:pos x="188" y="4"/>
                </a:cxn>
                <a:cxn ang="0">
                  <a:pos x="10" y="14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192" h="14">
                  <a:moveTo>
                    <a:pt x="0" y="12"/>
                  </a:moveTo>
                  <a:lnTo>
                    <a:pt x="192" y="0"/>
                  </a:lnTo>
                  <a:lnTo>
                    <a:pt x="192" y="2"/>
                  </a:lnTo>
                  <a:lnTo>
                    <a:pt x="188" y="4"/>
                  </a:lnTo>
                  <a:lnTo>
                    <a:pt x="10" y="14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945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1" name="Freeform 499"/>
            <p:cNvSpPr>
              <a:spLocks/>
            </p:cNvSpPr>
            <p:nvPr/>
          </p:nvSpPr>
          <p:spPr bwMode="auto">
            <a:xfrm>
              <a:off x="5191125" y="1539875"/>
              <a:ext cx="295275" cy="1905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86" y="0"/>
                </a:cxn>
                <a:cxn ang="0">
                  <a:pos x="180" y="4"/>
                </a:cxn>
                <a:cxn ang="0">
                  <a:pos x="14" y="12"/>
                </a:cxn>
                <a:cxn ang="0">
                  <a:pos x="8" y="12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86" h="12">
                  <a:moveTo>
                    <a:pt x="0" y="10"/>
                  </a:moveTo>
                  <a:lnTo>
                    <a:pt x="186" y="0"/>
                  </a:lnTo>
                  <a:lnTo>
                    <a:pt x="180" y="4"/>
                  </a:lnTo>
                  <a:lnTo>
                    <a:pt x="14" y="12"/>
                  </a:lnTo>
                  <a:lnTo>
                    <a:pt x="8" y="12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A5E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2" name="Freeform 500"/>
            <p:cNvSpPr>
              <a:spLocks/>
            </p:cNvSpPr>
            <p:nvPr/>
          </p:nvSpPr>
          <p:spPr bwMode="auto">
            <a:xfrm>
              <a:off x="5200650" y="1543050"/>
              <a:ext cx="282575" cy="1905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78" y="0"/>
                </a:cxn>
                <a:cxn ang="0">
                  <a:pos x="172" y="2"/>
                </a:cxn>
                <a:cxn ang="0">
                  <a:pos x="16" y="12"/>
                </a:cxn>
                <a:cxn ang="0">
                  <a:pos x="12" y="10"/>
                </a:cxn>
                <a:cxn ang="0">
                  <a:pos x="2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78" h="12">
                  <a:moveTo>
                    <a:pt x="0" y="10"/>
                  </a:moveTo>
                  <a:lnTo>
                    <a:pt x="178" y="0"/>
                  </a:lnTo>
                  <a:lnTo>
                    <a:pt x="172" y="2"/>
                  </a:lnTo>
                  <a:lnTo>
                    <a:pt x="16" y="12"/>
                  </a:lnTo>
                  <a:lnTo>
                    <a:pt x="12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A163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3" name="Freeform 501"/>
            <p:cNvSpPr>
              <a:spLocks/>
            </p:cNvSpPr>
            <p:nvPr/>
          </p:nvSpPr>
          <p:spPr bwMode="auto">
            <a:xfrm>
              <a:off x="5213350" y="1546225"/>
              <a:ext cx="263525" cy="1587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0" y="2"/>
                </a:cxn>
                <a:cxn ang="0">
                  <a:pos x="18" y="10"/>
                </a:cxn>
                <a:cxn ang="0">
                  <a:pos x="16" y="10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66" h="10">
                  <a:moveTo>
                    <a:pt x="0" y="8"/>
                  </a:moveTo>
                  <a:lnTo>
                    <a:pt x="166" y="0"/>
                  </a:lnTo>
                  <a:lnTo>
                    <a:pt x="164" y="0"/>
                  </a:lnTo>
                  <a:lnTo>
                    <a:pt x="160" y="2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767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4" name="Freeform 502"/>
            <p:cNvSpPr>
              <a:spLocks/>
            </p:cNvSpPr>
            <p:nvPr/>
          </p:nvSpPr>
          <p:spPr bwMode="auto">
            <a:xfrm>
              <a:off x="5226050" y="1546225"/>
              <a:ext cx="247650" cy="1587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56" y="0"/>
                </a:cxn>
                <a:cxn ang="0">
                  <a:pos x="156" y="0"/>
                </a:cxn>
                <a:cxn ang="0">
                  <a:pos x="148" y="4"/>
                </a:cxn>
                <a:cxn ang="0">
                  <a:pos x="20" y="10"/>
                </a:cxn>
                <a:cxn ang="0">
                  <a:pos x="8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56" h="10">
                  <a:moveTo>
                    <a:pt x="0" y="10"/>
                  </a:moveTo>
                  <a:lnTo>
                    <a:pt x="156" y="0"/>
                  </a:lnTo>
                  <a:lnTo>
                    <a:pt x="156" y="0"/>
                  </a:lnTo>
                  <a:lnTo>
                    <a:pt x="148" y="4"/>
                  </a:lnTo>
                  <a:lnTo>
                    <a:pt x="20" y="10"/>
                  </a:lnTo>
                  <a:lnTo>
                    <a:pt x="8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AF6C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5" name="Freeform 503"/>
            <p:cNvSpPr>
              <a:spLocks/>
            </p:cNvSpPr>
            <p:nvPr/>
          </p:nvSpPr>
          <p:spPr bwMode="auto">
            <a:xfrm>
              <a:off x="5241925" y="1549400"/>
              <a:ext cx="225425" cy="127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42" y="0"/>
                </a:cxn>
                <a:cxn ang="0">
                  <a:pos x="134" y="2"/>
                </a:cxn>
                <a:cxn ang="0">
                  <a:pos x="132" y="2"/>
                </a:cxn>
                <a:cxn ang="0">
                  <a:pos x="22" y="8"/>
                </a:cxn>
                <a:cxn ang="0">
                  <a:pos x="10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42" h="8">
                  <a:moveTo>
                    <a:pt x="0" y="8"/>
                  </a:moveTo>
                  <a:lnTo>
                    <a:pt x="142" y="0"/>
                  </a:lnTo>
                  <a:lnTo>
                    <a:pt x="134" y="2"/>
                  </a:lnTo>
                  <a:lnTo>
                    <a:pt x="132" y="2"/>
                  </a:lnTo>
                  <a:lnTo>
                    <a:pt x="22" y="8"/>
                  </a:lnTo>
                  <a:lnTo>
                    <a:pt x="1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B671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6" name="Freeform 504"/>
            <p:cNvSpPr>
              <a:spLocks/>
            </p:cNvSpPr>
            <p:nvPr/>
          </p:nvSpPr>
          <p:spPr bwMode="auto">
            <a:xfrm>
              <a:off x="5257800" y="1552575"/>
              <a:ext cx="203200" cy="127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28" y="0"/>
                </a:cxn>
                <a:cxn ang="0">
                  <a:pos x="124" y="0"/>
                </a:cxn>
                <a:cxn ang="0">
                  <a:pos x="114" y="2"/>
                </a:cxn>
                <a:cxn ang="0">
                  <a:pos x="30" y="8"/>
                </a:cxn>
                <a:cxn ang="0">
                  <a:pos x="26" y="8"/>
                </a:cxn>
                <a:cxn ang="0">
                  <a:pos x="14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8" h="8">
                  <a:moveTo>
                    <a:pt x="0" y="6"/>
                  </a:moveTo>
                  <a:lnTo>
                    <a:pt x="128" y="0"/>
                  </a:lnTo>
                  <a:lnTo>
                    <a:pt x="124" y="0"/>
                  </a:lnTo>
                  <a:lnTo>
                    <a:pt x="114" y="2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14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D76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7" name="Freeform 505"/>
            <p:cNvSpPr>
              <a:spLocks/>
            </p:cNvSpPr>
            <p:nvPr/>
          </p:nvSpPr>
          <p:spPr bwMode="auto">
            <a:xfrm>
              <a:off x="5276850" y="1552575"/>
              <a:ext cx="174625" cy="127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10" y="0"/>
                </a:cxn>
                <a:cxn ang="0">
                  <a:pos x="98" y="4"/>
                </a:cxn>
                <a:cxn ang="0">
                  <a:pos x="90" y="4"/>
                </a:cxn>
                <a:cxn ang="0">
                  <a:pos x="88" y="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28" y="8"/>
                </a:cxn>
                <a:cxn ang="0">
                  <a:pos x="14" y="8"/>
                </a:cxn>
                <a:cxn ang="0">
                  <a:pos x="2" y="8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0" h="8">
                  <a:moveTo>
                    <a:pt x="0" y="6"/>
                  </a:moveTo>
                  <a:lnTo>
                    <a:pt x="110" y="0"/>
                  </a:lnTo>
                  <a:lnTo>
                    <a:pt x="98" y="4"/>
                  </a:lnTo>
                  <a:lnTo>
                    <a:pt x="90" y="4"/>
                  </a:lnTo>
                  <a:lnTo>
                    <a:pt x="88" y="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28" y="8"/>
                  </a:lnTo>
                  <a:lnTo>
                    <a:pt x="14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67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8" name="Freeform 506"/>
            <p:cNvSpPr>
              <a:spLocks/>
            </p:cNvSpPr>
            <p:nvPr/>
          </p:nvSpPr>
          <p:spPr bwMode="auto">
            <a:xfrm>
              <a:off x="5305425" y="1555750"/>
              <a:ext cx="133350" cy="95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4" y="0"/>
                </a:cxn>
                <a:cxn ang="0">
                  <a:pos x="80" y="2"/>
                </a:cxn>
                <a:cxn ang="0">
                  <a:pos x="72" y="2"/>
                </a:cxn>
                <a:cxn ang="0">
                  <a:pos x="60" y="4"/>
                </a:cxn>
                <a:cxn ang="0">
                  <a:pos x="50" y="4"/>
                </a:cxn>
                <a:cxn ang="0">
                  <a:pos x="36" y="4"/>
                </a:cxn>
                <a:cxn ang="0">
                  <a:pos x="24" y="6"/>
                </a:cxn>
                <a:cxn ang="0">
                  <a:pos x="1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84" h="6">
                  <a:moveTo>
                    <a:pt x="0" y="6"/>
                  </a:moveTo>
                  <a:lnTo>
                    <a:pt x="84" y="0"/>
                  </a:lnTo>
                  <a:lnTo>
                    <a:pt x="80" y="2"/>
                  </a:lnTo>
                  <a:lnTo>
                    <a:pt x="72" y="2"/>
                  </a:lnTo>
                  <a:lnTo>
                    <a:pt x="60" y="4"/>
                  </a:lnTo>
                  <a:lnTo>
                    <a:pt x="50" y="4"/>
                  </a:lnTo>
                  <a:lnTo>
                    <a:pt x="36" y="4"/>
                  </a:lnTo>
                  <a:lnTo>
                    <a:pt x="24" y="6"/>
                  </a:lnTo>
                  <a:lnTo>
                    <a:pt x="1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F7E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9" name="Freeform 507"/>
            <p:cNvSpPr>
              <a:spLocks/>
            </p:cNvSpPr>
            <p:nvPr/>
          </p:nvSpPr>
          <p:spPr bwMode="auto">
            <a:xfrm>
              <a:off x="5343525" y="1558925"/>
              <a:ext cx="73025" cy="63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6" y="0"/>
                </a:cxn>
                <a:cxn ang="0">
                  <a:pos x="36" y="2"/>
                </a:cxn>
                <a:cxn ang="0">
                  <a:pos x="26" y="2"/>
                </a:cxn>
                <a:cxn ang="0">
                  <a:pos x="12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6" h="4">
                  <a:moveTo>
                    <a:pt x="0" y="4"/>
                  </a:moveTo>
                  <a:lnTo>
                    <a:pt x="46" y="0"/>
                  </a:lnTo>
                  <a:lnTo>
                    <a:pt x="36" y="2"/>
                  </a:lnTo>
                  <a:lnTo>
                    <a:pt x="26" y="2"/>
                  </a:lnTo>
                  <a:lnTo>
                    <a:pt x="12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884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0" name="Freeform 508"/>
            <p:cNvSpPr>
              <a:spLocks/>
            </p:cNvSpPr>
            <p:nvPr/>
          </p:nvSpPr>
          <p:spPr bwMode="auto">
            <a:xfrm>
              <a:off x="5737225" y="1374775"/>
              <a:ext cx="431800" cy="107950"/>
            </a:xfrm>
            <a:custGeom>
              <a:avLst/>
              <a:gdLst/>
              <a:ahLst/>
              <a:cxnLst>
                <a:cxn ang="0">
                  <a:pos x="270" y="68"/>
                </a:cxn>
                <a:cxn ang="0">
                  <a:pos x="2" y="54"/>
                </a:cxn>
                <a:cxn ang="0">
                  <a:pos x="2" y="50"/>
                </a:cxn>
                <a:cxn ang="0">
                  <a:pos x="0" y="48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4"/>
                </a:cxn>
                <a:cxn ang="0">
                  <a:pos x="0" y="42"/>
                </a:cxn>
                <a:cxn ang="0">
                  <a:pos x="0" y="38"/>
                </a:cxn>
                <a:cxn ang="0">
                  <a:pos x="0" y="34"/>
                </a:cxn>
                <a:cxn ang="0">
                  <a:pos x="4" y="30"/>
                </a:cxn>
                <a:cxn ang="0">
                  <a:pos x="8" y="26"/>
                </a:cxn>
                <a:cxn ang="0">
                  <a:pos x="14" y="22"/>
                </a:cxn>
                <a:cxn ang="0">
                  <a:pos x="22" y="18"/>
                </a:cxn>
                <a:cxn ang="0">
                  <a:pos x="30" y="16"/>
                </a:cxn>
                <a:cxn ang="0">
                  <a:pos x="38" y="12"/>
                </a:cxn>
                <a:cxn ang="0">
                  <a:pos x="48" y="10"/>
                </a:cxn>
                <a:cxn ang="0">
                  <a:pos x="58" y="8"/>
                </a:cxn>
                <a:cxn ang="0">
                  <a:pos x="70" y="6"/>
                </a:cxn>
                <a:cxn ang="0">
                  <a:pos x="82" y="4"/>
                </a:cxn>
                <a:cxn ang="0">
                  <a:pos x="94" y="2"/>
                </a:cxn>
                <a:cxn ang="0">
                  <a:pos x="106" y="2"/>
                </a:cxn>
                <a:cxn ang="0">
                  <a:pos x="118" y="2"/>
                </a:cxn>
                <a:cxn ang="0">
                  <a:pos x="132" y="0"/>
                </a:cxn>
                <a:cxn ang="0">
                  <a:pos x="144" y="0"/>
                </a:cxn>
                <a:cxn ang="0">
                  <a:pos x="158" y="0"/>
                </a:cxn>
                <a:cxn ang="0">
                  <a:pos x="170" y="0"/>
                </a:cxn>
                <a:cxn ang="0">
                  <a:pos x="182" y="2"/>
                </a:cxn>
                <a:cxn ang="0">
                  <a:pos x="194" y="2"/>
                </a:cxn>
                <a:cxn ang="0">
                  <a:pos x="206" y="4"/>
                </a:cxn>
                <a:cxn ang="0">
                  <a:pos x="216" y="6"/>
                </a:cxn>
                <a:cxn ang="0">
                  <a:pos x="228" y="8"/>
                </a:cxn>
                <a:cxn ang="0">
                  <a:pos x="236" y="10"/>
                </a:cxn>
                <a:cxn ang="0">
                  <a:pos x="246" y="12"/>
                </a:cxn>
                <a:cxn ang="0">
                  <a:pos x="252" y="14"/>
                </a:cxn>
                <a:cxn ang="0">
                  <a:pos x="260" y="18"/>
                </a:cxn>
                <a:cxn ang="0">
                  <a:pos x="264" y="20"/>
                </a:cxn>
                <a:cxn ang="0">
                  <a:pos x="268" y="24"/>
                </a:cxn>
                <a:cxn ang="0">
                  <a:pos x="270" y="28"/>
                </a:cxn>
                <a:cxn ang="0">
                  <a:pos x="272" y="32"/>
                </a:cxn>
                <a:cxn ang="0">
                  <a:pos x="272" y="34"/>
                </a:cxn>
                <a:cxn ang="0">
                  <a:pos x="272" y="38"/>
                </a:cxn>
                <a:cxn ang="0">
                  <a:pos x="272" y="42"/>
                </a:cxn>
                <a:cxn ang="0">
                  <a:pos x="272" y="44"/>
                </a:cxn>
                <a:cxn ang="0">
                  <a:pos x="272" y="48"/>
                </a:cxn>
                <a:cxn ang="0">
                  <a:pos x="270" y="54"/>
                </a:cxn>
                <a:cxn ang="0">
                  <a:pos x="270" y="58"/>
                </a:cxn>
                <a:cxn ang="0">
                  <a:pos x="270" y="62"/>
                </a:cxn>
                <a:cxn ang="0">
                  <a:pos x="270" y="68"/>
                </a:cxn>
                <a:cxn ang="0">
                  <a:pos x="270" y="68"/>
                </a:cxn>
              </a:cxnLst>
              <a:rect l="0" t="0" r="r" b="b"/>
              <a:pathLst>
                <a:path w="272" h="68">
                  <a:moveTo>
                    <a:pt x="270" y="68"/>
                  </a:moveTo>
                  <a:lnTo>
                    <a:pt x="2" y="54"/>
                  </a:lnTo>
                  <a:lnTo>
                    <a:pt x="2" y="50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4" y="30"/>
                  </a:lnTo>
                  <a:lnTo>
                    <a:pt x="8" y="26"/>
                  </a:lnTo>
                  <a:lnTo>
                    <a:pt x="14" y="22"/>
                  </a:lnTo>
                  <a:lnTo>
                    <a:pt x="22" y="18"/>
                  </a:lnTo>
                  <a:lnTo>
                    <a:pt x="30" y="16"/>
                  </a:lnTo>
                  <a:lnTo>
                    <a:pt x="38" y="12"/>
                  </a:lnTo>
                  <a:lnTo>
                    <a:pt x="48" y="10"/>
                  </a:lnTo>
                  <a:lnTo>
                    <a:pt x="58" y="8"/>
                  </a:lnTo>
                  <a:lnTo>
                    <a:pt x="70" y="6"/>
                  </a:lnTo>
                  <a:lnTo>
                    <a:pt x="82" y="4"/>
                  </a:lnTo>
                  <a:lnTo>
                    <a:pt x="94" y="2"/>
                  </a:lnTo>
                  <a:lnTo>
                    <a:pt x="106" y="2"/>
                  </a:lnTo>
                  <a:lnTo>
                    <a:pt x="118" y="2"/>
                  </a:lnTo>
                  <a:lnTo>
                    <a:pt x="132" y="0"/>
                  </a:lnTo>
                  <a:lnTo>
                    <a:pt x="144" y="0"/>
                  </a:lnTo>
                  <a:lnTo>
                    <a:pt x="158" y="0"/>
                  </a:lnTo>
                  <a:lnTo>
                    <a:pt x="170" y="0"/>
                  </a:lnTo>
                  <a:lnTo>
                    <a:pt x="182" y="2"/>
                  </a:lnTo>
                  <a:lnTo>
                    <a:pt x="194" y="2"/>
                  </a:lnTo>
                  <a:lnTo>
                    <a:pt x="206" y="4"/>
                  </a:lnTo>
                  <a:lnTo>
                    <a:pt x="216" y="6"/>
                  </a:lnTo>
                  <a:lnTo>
                    <a:pt x="228" y="8"/>
                  </a:lnTo>
                  <a:lnTo>
                    <a:pt x="236" y="10"/>
                  </a:lnTo>
                  <a:lnTo>
                    <a:pt x="246" y="12"/>
                  </a:lnTo>
                  <a:lnTo>
                    <a:pt x="252" y="14"/>
                  </a:lnTo>
                  <a:lnTo>
                    <a:pt x="260" y="18"/>
                  </a:lnTo>
                  <a:lnTo>
                    <a:pt x="264" y="20"/>
                  </a:lnTo>
                  <a:lnTo>
                    <a:pt x="268" y="24"/>
                  </a:lnTo>
                  <a:lnTo>
                    <a:pt x="270" y="28"/>
                  </a:lnTo>
                  <a:lnTo>
                    <a:pt x="272" y="32"/>
                  </a:lnTo>
                  <a:lnTo>
                    <a:pt x="272" y="34"/>
                  </a:lnTo>
                  <a:lnTo>
                    <a:pt x="272" y="38"/>
                  </a:lnTo>
                  <a:lnTo>
                    <a:pt x="272" y="42"/>
                  </a:lnTo>
                  <a:lnTo>
                    <a:pt x="272" y="44"/>
                  </a:lnTo>
                  <a:lnTo>
                    <a:pt x="272" y="48"/>
                  </a:lnTo>
                  <a:lnTo>
                    <a:pt x="270" y="54"/>
                  </a:lnTo>
                  <a:lnTo>
                    <a:pt x="270" y="58"/>
                  </a:lnTo>
                  <a:lnTo>
                    <a:pt x="270" y="62"/>
                  </a:lnTo>
                  <a:lnTo>
                    <a:pt x="270" y="68"/>
                  </a:lnTo>
                  <a:lnTo>
                    <a:pt x="270" y="68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1" name="Freeform 509"/>
            <p:cNvSpPr>
              <a:spLocks/>
            </p:cNvSpPr>
            <p:nvPr/>
          </p:nvSpPr>
          <p:spPr bwMode="auto">
            <a:xfrm>
              <a:off x="5740400" y="1457325"/>
              <a:ext cx="42545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8" y="14"/>
                </a:cxn>
                <a:cxn ang="0">
                  <a:pos x="268" y="16"/>
                </a:cxn>
                <a:cxn ang="0">
                  <a:pos x="268" y="18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8" h="18">
                  <a:moveTo>
                    <a:pt x="0" y="0"/>
                  </a:moveTo>
                  <a:lnTo>
                    <a:pt x="268" y="14"/>
                  </a:lnTo>
                  <a:lnTo>
                    <a:pt x="268" y="16"/>
                  </a:lnTo>
                  <a:lnTo>
                    <a:pt x="268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2" name="Freeform 510"/>
            <p:cNvSpPr>
              <a:spLocks/>
            </p:cNvSpPr>
            <p:nvPr/>
          </p:nvSpPr>
          <p:spPr bwMode="auto">
            <a:xfrm>
              <a:off x="5740400" y="1460500"/>
              <a:ext cx="4254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8" y="14"/>
                </a:cxn>
                <a:cxn ang="0">
                  <a:pos x="268" y="14"/>
                </a:cxn>
                <a:cxn ang="0">
                  <a:pos x="266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8" h="16">
                  <a:moveTo>
                    <a:pt x="0" y="0"/>
                  </a:moveTo>
                  <a:lnTo>
                    <a:pt x="268" y="14"/>
                  </a:lnTo>
                  <a:lnTo>
                    <a:pt x="268" y="14"/>
                  </a:lnTo>
                  <a:lnTo>
                    <a:pt x="266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3" name="Freeform 511"/>
            <p:cNvSpPr>
              <a:spLocks/>
            </p:cNvSpPr>
            <p:nvPr/>
          </p:nvSpPr>
          <p:spPr bwMode="auto">
            <a:xfrm>
              <a:off x="5740400" y="1460500"/>
              <a:ext cx="42545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8" y="16"/>
                </a:cxn>
                <a:cxn ang="0">
                  <a:pos x="266" y="18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8" h="18">
                  <a:moveTo>
                    <a:pt x="0" y="0"/>
                  </a:moveTo>
                  <a:lnTo>
                    <a:pt x="268" y="16"/>
                  </a:lnTo>
                  <a:lnTo>
                    <a:pt x="266" y="18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1C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4" name="Freeform 512"/>
            <p:cNvSpPr>
              <a:spLocks/>
            </p:cNvSpPr>
            <p:nvPr/>
          </p:nvSpPr>
          <p:spPr bwMode="auto">
            <a:xfrm>
              <a:off x="5743575" y="1463675"/>
              <a:ext cx="4191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4" y="14"/>
                </a:cxn>
                <a:cxn ang="0">
                  <a:pos x="264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4" h="16">
                  <a:moveTo>
                    <a:pt x="0" y="0"/>
                  </a:moveTo>
                  <a:lnTo>
                    <a:pt x="264" y="14"/>
                  </a:lnTo>
                  <a:lnTo>
                    <a:pt x="264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1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5" name="Freeform 513"/>
            <p:cNvSpPr>
              <a:spLocks/>
            </p:cNvSpPr>
            <p:nvPr/>
          </p:nvSpPr>
          <p:spPr bwMode="auto">
            <a:xfrm>
              <a:off x="5743575" y="1463675"/>
              <a:ext cx="41910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4" y="16"/>
                </a:cxn>
                <a:cxn ang="0">
                  <a:pos x="264" y="18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4" h="18">
                  <a:moveTo>
                    <a:pt x="0" y="0"/>
                  </a:moveTo>
                  <a:lnTo>
                    <a:pt x="264" y="16"/>
                  </a:lnTo>
                  <a:lnTo>
                    <a:pt x="264" y="18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923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6" name="Freeform 514"/>
            <p:cNvSpPr>
              <a:spLocks/>
            </p:cNvSpPr>
            <p:nvPr/>
          </p:nvSpPr>
          <p:spPr bwMode="auto">
            <a:xfrm>
              <a:off x="5743575" y="1466850"/>
              <a:ext cx="41910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4" y="14"/>
                </a:cxn>
                <a:cxn ang="0">
                  <a:pos x="264" y="16"/>
                </a:cxn>
                <a:cxn ang="0">
                  <a:pos x="264" y="18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4" h="18">
                  <a:moveTo>
                    <a:pt x="0" y="0"/>
                  </a:moveTo>
                  <a:lnTo>
                    <a:pt x="264" y="14"/>
                  </a:lnTo>
                  <a:lnTo>
                    <a:pt x="264" y="16"/>
                  </a:lnTo>
                  <a:lnTo>
                    <a:pt x="264" y="18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D27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7" name="Freeform 515"/>
            <p:cNvSpPr>
              <a:spLocks/>
            </p:cNvSpPr>
            <p:nvPr/>
          </p:nvSpPr>
          <p:spPr bwMode="auto">
            <a:xfrm>
              <a:off x="5746750" y="1470025"/>
              <a:ext cx="41592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2" y="14"/>
                </a:cxn>
                <a:cxn ang="0">
                  <a:pos x="262" y="14"/>
                </a:cxn>
                <a:cxn ang="0">
                  <a:pos x="262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2" h="16">
                  <a:moveTo>
                    <a:pt x="0" y="0"/>
                  </a:moveTo>
                  <a:lnTo>
                    <a:pt x="262" y="14"/>
                  </a:lnTo>
                  <a:lnTo>
                    <a:pt x="262" y="14"/>
                  </a:lnTo>
                  <a:lnTo>
                    <a:pt x="262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2A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8" name="Freeform 516"/>
            <p:cNvSpPr>
              <a:spLocks/>
            </p:cNvSpPr>
            <p:nvPr/>
          </p:nvSpPr>
          <p:spPr bwMode="auto">
            <a:xfrm>
              <a:off x="5746750" y="1470025"/>
              <a:ext cx="415925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2" y="16"/>
                </a:cxn>
                <a:cxn ang="0">
                  <a:pos x="262" y="18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2" h="18">
                  <a:moveTo>
                    <a:pt x="0" y="0"/>
                  </a:moveTo>
                  <a:lnTo>
                    <a:pt x="262" y="16"/>
                  </a:lnTo>
                  <a:lnTo>
                    <a:pt x="262" y="18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2C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9" name="Freeform 517"/>
            <p:cNvSpPr>
              <a:spLocks/>
            </p:cNvSpPr>
            <p:nvPr/>
          </p:nvSpPr>
          <p:spPr bwMode="auto">
            <a:xfrm>
              <a:off x="5746750" y="1473200"/>
              <a:ext cx="415925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2" y="14"/>
                </a:cxn>
                <a:cxn ang="0">
                  <a:pos x="262" y="18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2" h="18">
                  <a:moveTo>
                    <a:pt x="0" y="0"/>
                  </a:moveTo>
                  <a:lnTo>
                    <a:pt x="262" y="14"/>
                  </a:lnTo>
                  <a:lnTo>
                    <a:pt x="262" y="18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2F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0" name="Freeform 518"/>
            <p:cNvSpPr>
              <a:spLocks/>
            </p:cNvSpPr>
            <p:nvPr/>
          </p:nvSpPr>
          <p:spPr bwMode="auto">
            <a:xfrm>
              <a:off x="5749925" y="1476375"/>
              <a:ext cx="4127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" y="14"/>
                </a:cxn>
                <a:cxn ang="0">
                  <a:pos x="260" y="16"/>
                </a:cxn>
                <a:cxn ang="0">
                  <a:pos x="260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0" h="16">
                  <a:moveTo>
                    <a:pt x="0" y="0"/>
                  </a:moveTo>
                  <a:lnTo>
                    <a:pt x="260" y="14"/>
                  </a:lnTo>
                  <a:lnTo>
                    <a:pt x="260" y="16"/>
                  </a:lnTo>
                  <a:lnTo>
                    <a:pt x="260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32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1" name="Freeform 519"/>
            <p:cNvSpPr>
              <a:spLocks/>
            </p:cNvSpPr>
            <p:nvPr/>
          </p:nvSpPr>
          <p:spPr bwMode="auto">
            <a:xfrm>
              <a:off x="5749925" y="1476375"/>
              <a:ext cx="41275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" y="16"/>
                </a:cxn>
                <a:cxn ang="0">
                  <a:pos x="260" y="16"/>
                </a:cxn>
                <a:cxn ang="0">
                  <a:pos x="258" y="1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0" h="18">
                  <a:moveTo>
                    <a:pt x="0" y="0"/>
                  </a:moveTo>
                  <a:lnTo>
                    <a:pt x="260" y="16"/>
                  </a:lnTo>
                  <a:lnTo>
                    <a:pt x="260" y="16"/>
                  </a:lnTo>
                  <a:lnTo>
                    <a:pt x="258" y="1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D34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2" name="Freeform 520"/>
            <p:cNvSpPr>
              <a:spLocks/>
            </p:cNvSpPr>
            <p:nvPr/>
          </p:nvSpPr>
          <p:spPr bwMode="auto">
            <a:xfrm>
              <a:off x="5749925" y="1479550"/>
              <a:ext cx="4127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" y="14"/>
                </a:cxn>
                <a:cxn ang="0">
                  <a:pos x="258" y="16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0" h="16">
                  <a:moveTo>
                    <a:pt x="0" y="0"/>
                  </a:moveTo>
                  <a:lnTo>
                    <a:pt x="260" y="14"/>
                  </a:lnTo>
                  <a:lnTo>
                    <a:pt x="258" y="16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036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3" name="Freeform 521"/>
            <p:cNvSpPr>
              <a:spLocks/>
            </p:cNvSpPr>
            <p:nvPr/>
          </p:nvSpPr>
          <p:spPr bwMode="auto">
            <a:xfrm>
              <a:off x="5753100" y="1482725"/>
              <a:ext cx="4064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6" y="14"/>
                </a:cxn>
                <a:cxn ang="0">
                  <a:pos x="256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6" h="16">
                  <a:moveTo>
                    <a:pt x="0" y="0"/>
                  </a:moveTo>
                  <a:lnTo>
                    <a:pt x="256" y="14"/>
                  </a:lnTo>
                  <a:lnTo>
                    <a:pt x="256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39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4" name="Freeform 522"/>
            <p:cNvSpPr>
              <a:spLocks/>
            </p:cNvSpPr>
            <p:nvPr/>
          </p:nvSpPr>
          <p:spPr bwMode="auto">
            <a:xfrm>
              <a:off x="5753100" y="1482725"/>
              <a:ext cx="40640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6" y="14"/>
                </a:cxn>
                <a:cxn ang="0">
                  <a:pos x="256" y="1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6" h="18">
                  <a:moveTo>
                    <a:pt x="0" y="0"/>
                  </a:moveTo>
                  <a:lnTo>
                    <a:pt x="256" y="14"/>
                  </a:lnTo>
                  <a:lnTo>
                    <a:pt x="256" y="1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3A3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5" name="Freeform 523"/>
            <p:cNvSpPr>
              <a:spLocks/>
            </p:cNvSpPr>
            <p:nvPr/>
          </p:nvSpPr>
          <p:spPr bwMode="auto">
            <a:xfrm>
              <a:off x="5753100" y="1485900"/>
              <a:ext cx="4064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6" y="14"/>
                </a:cxn>
                <a:cxn ang="0">
                  <a:pos x="256" y="16"/>
                </a:cxn>
                <a:cxn ang="0">
                  <a:pos x="256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6" h="16">
                  <a:moveTo>
                    <a:pt x="0" y="0"/>
                  </a:moveTo>
                  <a:lnTo>
                    <a:pt x="256" y="14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3C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6" name="Freeform 524"/>
            <p:cNvSpPr>
              <a:spLocks/>
            </p:cNvSpPr>
            <p:nvPr/>
          </p:nvSpPr>
          <p:spPr bwMode="auto">
            <a:xfrm>
              <a:off x="5756275" y="1489075"/>
              <a:ext cx="40322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4" y="14"/>
                </a:cxn>
                <a:cxn ang="0">
                  <a:pos x="254" y="14"/>
                </a:cxn>
                <a:cxn ang="0">
                  <a:pos x="254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4" h="16">
                  <a:moveTo>
                    <a:pt x="0" y="0"/>
                  </a:moveTo>
                  <a:lnTo>
                    <a:pt x="254" y="14"/>
                  </a:lnTo>
                  <a:lnTo>
                    <a:pt x="254" y="14"/>
                  </a:lnTo>
                  <a:lnTo>
                    <a:pt x="254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C3E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7" name="Freeform 525"/>
            <p:cNvSpPr>
              <a:spLocks/>
            </p:cNvSpPr>
            <p:nvPr/>
          </p:nvSpPr>
          <p:spPr bwMode="auto">
            <a:xfrm>
              <a:off x="5756275" y="1489075"/>
              <a:ext cx="40322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4" y="14"/>
                </a:cxn>
                <a:cxn ang="0">
                  <a:pos x="252" y="16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4" h="16">
                  <a:moveTo>
                    <a:pt x="0" y="0"/>
                  </a:moveTo>
                  <a:lnTo>
                    <a:pt x="254" y="14"/>
                  </a:lnTo>
                  <a:lnTo>
                    <a:pt x="252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3F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8" name="Freeform 526"/>
            <p:cNvSpPr>
              <a:spLocks/>
            </p:cNvSpPr>
            <p:nvPr/>
          </p:nvSpPr>
          <p:spPr bwMode="auto">
            <a:xfrm>
              <a:off x="5759450" y="1492250"/>
              <a:ext cx="4000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2" y="14"/>
                </a:cxn>
                <a:cxn ang="0">
                  <a:pos x="250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2" h="16">
                  <a:moveTo>
                    <a:pt x="0" y="0"/>
                  </a:moveTo>
                  <a:lnTo>
                    <a:pt x="252" y="14"/>
                  </a:lnTo>
                  <a:lnTo>
                    <a:pt x="250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41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9" name="Freeform 527"/>
            <p:cNvSpPr>
              <a:spLocks/>
            </p:cNvSpPr>
            <p:nvPr/>
          </p:nvSpPr>
          <p:spPr bwMode="auto">
            <a:xfrm>
              <a:off x="5759450" y="1495425"/>
              <a:ext cx="39687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0" h="16">
                  <a:moveTo>
                    <a:pt x="0" y="0"/>
                  </a:moveTo>
                  <a:lnTo>
                    <a:pt x="250" y="12"/>
                  </a:lnTo>
                  <a:lnTo>
                    <a:pt x="250" y="14"/>
                  </a:lnTo>
                  <a:lnTo>
                    <a:pt x="250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42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0" name="Freeform 528"/>
            <p:cNvSpPr>
              <a:spLocks/>
            </p:cNvSpPr>
            <p:nvPr/>
          </p:nvSpPr>
          <p:spPr bwMode="auto">
            <a:xfrm>
              <a:off x="5762625" y="1495425"/>
              <a:ext cx="3937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248" y="1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8" h="16">
                  <a:moveTo>
                    <a:pt x="0" y="0"/>
                  </a:moveTo>
                  <a:lnTo>
                    <a:pt x="248" y="14"/>
                  </a:lnTo>
                  <a:lnTo>
                    <a:pt x="248" y="14"/>
                  </a:lnTo>
                  <a:lnTo>
                    <a:pt x="248" y="16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4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1" name="Freeform 529"/>
            <p:cNvSpPr>
              <a:spLocks/>
            </p:cNvSpPr>
            <p:nvPr/>
          </p:nvSpPr>
          <p:spPr bwMode="auto">
            <a:xfrm>
              <a:off x="5762625" y="1498600"/>
              <a:ext cx="3937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4"/>
                </a:cxn>
                <a:cxn ang="0">
                  <a:pos x="246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8" h="16">
                  <a:moveTo>
                    <a:pt x="0" y="0"/>
                  </a:moveTo>
                  <a:lnTo>
                    <a:pt x="248" y="14"/>
                  </a:lnTo>
                  <a:lnTo>
                    <a:pt x="246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44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2" name="Freeform 530"/>
            <p:cNvSpPr>
              <a:spLocks/>
            </p:cNvSpPr>
            <p:nvPr/>
          </p:nvSpPr>
          <p:spPr bwMode="auto">
            <a:xfrm>
              <a:off x="5762625" y="1498600"/>
              <a:ext cx="3937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4"/>
                </a:cxn>
                <a:cxn ang="0">
                  <a:pos x="246" y="16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8" h="16">
                  <a:moveTo>
                    <a:pt x="0" y="0"/>
                  </a:moveTo>
                  <a:lnTo>
                    <a:pt x="248" y="14"/>
                  </a:lnTo>
                  <a:lnTo>
                    <a:pt x="246" y="16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C46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3" name="Freeform 531"/>
            <p:cNvSpPr>
              <a:spLocks/>
            </p:cNvSpPr>
            <p:nvPr/>
          </p:nvSpPr>
          <p:spPr bwMode="auto">
            <a:xfrm>
              <a:off x="5765800" y="1501775"/>
              <a:ext cx="3873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4" y="14"/>
                </a:cxn>
                <a:cxn ang="0">
                  <a:pos x="244" y="16"/>
                </a:cxn>
                <a:cxn ang="0">
                  <a:pos x="244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4" h="16">
                  <a:moveTo>
                    <a:pt x="0" y="0"/>
                  </a:moveTo>
                  <a:lnTo>
                    <a:pt x="244" y="14"/>
                  </a:lnTo>
                  <a:lnTo>
                    <a:pt x="244" y="16"/>
                  </a:lnTo>
                  <a:lnTo>
                    <a:pt x="244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46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4" name="Freeform 532"/>
            <p:cNvSpPr>
              <a:spLocks/>
            </p:cNvSpPr>
            <p:nvPr/>
          </p:nvSpPr>
          <p:spPr bwMode="auto">
            <a:xfrm>
              <a:off x="5768975" y="1504950"/>
              <a:ext cx="38417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" y="12"/>
                </a:cxn>
                <a:cxn ang="0">
                  <a:pos x="242" y="14"/>
                </a:cxn>
                <a:cxn ang="0">
                  <a:pos x="240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" h="16">
                  <a:moveTo>
                    <a:pt x="0" y="0"/>
                  </a:moveTo>
                  <a:lnTo>
                    <a:pt x="242" y="12"/>
                  </a:lnTo>
                  <a:lnTo>
                    <a:pt x="242" y="14"/>
                  </a:lnTo>
                  <a:lnTo>
                    <a:pt x="240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48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5" name="Freeform 533"/>
            <p:cNvSpPr>
              <a:spLocks/>
            </p:cNvSpPr>
            <p:nvPr/>
          </p:nvSpPr>
          <p:spPr bwMode="auto">
            <a:xfrm>
              <a:off x="5768975" y="1504950"/>
              <a:ext cx="38417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" y="14"/>
                </a:cxn>
                <a:cxn ang="0">
                  <a:pos x="240" y="16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" h="16">
                  <a:moveTo>
                    <a:pt x="0" y="0"/>
                  </a:moveTo>
                  <a:lnTo>
                    <a:pt x="242" y="14"/>
                  </a:lnTo>
                  <a:lnTo>
                    <a:pt x="240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48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6" name="Freeform 534"/>
            <p:cNvSpPr>
              <a:spLocks/>
            </p:cNvSpPr>
            <p:nvPr/>
          </p:nvSpPr>
          <p:spPr bwMode="auto">
            <a:xfrm>
              <a:off x="5772150" y="1508125"/>
              <a:ext cx="37782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8" y="14"/>
                </a:cxn>
                <a:cxn ang="0">
                  <a:pos x="238" y="16"/>
                </a:cxn>
                <a:cxn ang="0">
                  <a:pos x="236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38" h="16">
                  <a:moveTo>
                    <a:pt x="0" y="0"/>
                  </a:moveTo>
                  <a:lnTo>
                    <a:pt x="238" y="14"/>
                  </a:lnTo>
                  <a:lnTo>
                    <a:pt x="238" y="16"/>
                  </a:lnTo>
                  <a:lnTo>
                    <a:pt x="236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49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7" name="Freeform 536"/>
            <p:cNvSpPr>
              <a:spLocks/>
            </p:cNvSpPr>
            <p:nvPr/>
          </p:nvSpPr>
          <p:spPr bwMode="auto">
            <a:xfrm>
              <a:off x="5772150" y="1511300"/>
              <a:ext cx="37782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8" y="12"/>
                </a:cxn>
                <a:cxn ang="0">
                  <a:pos x="238" y="14"/>
                </a:cxn>
                <a:cxn ang="0">
                  <a:pos x="236" y="1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38" h="14">
                  <a:moveTo>
                    <a:pt x="0" y="0"/>
                  </a:moveTo>
                  <a:lnTo>
                    <a:pt x="238" y="12"/>
                  </a:lnTo>
                  <a:lnTo>
                    <a:pt x="238" y="14"/>
                  </a:lnTo>
                  <a:lnTo>
                    <a:pt x="236" y="1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4A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8" name="Freeform 537"/>
            <p:cNvSpPr>
              <a:spLocks/>
            </p:cNvSpPr>
            <p:nvPr/>
          </p:nvSpPr>
          <p:spPr bwMode="auto">
            <a:xfrm>
              <a:off x="5775325" y="1511300"/>
              <a:ext cx="37147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4" y="14"/>
                </a:cxn>
                <a:cxn ang="0">
                  <a:pos x="232" y="16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34" h="16">
                  <a:moveTo>
                    <a:pt x="0" y="0"/>
                  </a:moveTo>
                  <a:lnTo>
                    <a:pt x="234" y="14"/>
                  </a:lnTo>
                  <a:lnTo>
                    <a:pt x="232" y="16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4A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9" name="Freeform 538"/>
            <p:cNvSpPr>
              <a:spLocks/>
            </p:cNvSpPr>
            <p:nvPr/>
          </p:nvSpPr>
          <p:spPr bwMode="auto">
            <a:xfrm>
              <a:off x="5775325" y="1514475"/>
              <a:ext cx="37147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4" y="12"/>
                </a:cxn>
                <a:cxn ang="0">
                  <a:pos x="232" y="16"/>
                </a:cxn>
                <a:cxn ang="0">
                  <a:pos x="232" y="16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34" h="16">
                  <a:moveTo>
                    <a:pt x="0" y="0"/>
                  </a:moveTo>
                  <a:lnTo>
                    <a:pt x="234" y="12"/>
                  </a:lnTo>
                  <a:lnTo>
                    <a:pt x="232" y="16"/>
                  </a:lnTo>
                  <a:lnTo>
                    <a:pt x="232" y="16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B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0" name="Freeform 539"/>
            <p:cNvSpPr>
              <a:spLocks/>
            </p:cNvSpPr>
            <p:nvPr/>
          </p:nvSpPr>
          <p:spPr bwMode="auto">
            <a:xfrm>
              <a:off x="5778500" y="1517650"/>
              <a:ext cx="36512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0" y="12"/>
                </a:cxn>
                <a:cxn ang="0">
                  <a:pos x="230" y="14"/>
                </a:cxn>
                <a:cxn ang="0">
                  <a:pos x="228" y="1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30" h="14">
                  <a:moveTo>
                    <a:pt x="0" y="0"/>
                  </a:moveTo>
                  <a:lnTo>
                    <a:pt x="230" y="12"/>
                  </a:lnTo>
                  <a:lnTo>
                    <a:pt x="230" y="14"/>
                  </a:lnTo>
                  <a:lnTo>
                    <a:pt x="228" y="1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4B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1" name="Freeform 540"/>
            <p:cNvSpPr>
              <a:spLocks/>
            </p:cNvSpPr>
            <p:nvPr/>
          </p:nvSpPr>
          <p:spPr bwMode="auto">
            <a:xfrm>
              <a:off x="5781675" y="1517650"/>
              <a:ext cx="3619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8" y="14"/>
                </a:cxn>
                <a:cxn ang="0">
                  <a:pos x="226" y="16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8" h="16">
                  <a:moveTo>
                    <a:pt x="0" y="0"/>
                  </a:moveTo>
                  <a:lnTo>
                    <a:pt x="228" y="14"/>
                  </a:lnTo>
                  <a:lnTo>
                    <a:pt x="226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4A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2" name="Freeform 541"/>
            <p:cNvSpPr>
              <a:spLocks/>
            </p:cNvSpPr>
            <p:nvPr/>
          </p:nvSpPr>
          <p:spPr bwMode="auto">
            <a:xfrm>
              <a:off x="5781675" y="1520825"/>
              <a:ext cx="35877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6" y="12"/>
                </a:cxn>
                <a:cxn ang="0">
                  <a:pos x="224" y="14"/>
                </a:cxn>
                <a:cxn ang="0">
                  <a:pos x="224" y="14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6" h="14">
                  <a:moveTo>
                    <a:pt x="0" y="0"/>
                  </a:moveTo>
                  <a:lnTo>
                    <a:pt x="226" y="12"/>
                  </a:lnTo>
                  <a:lnTo>
                    <a:pt x="224" y="14"/>
                  </a:lnTo>
                  <a:lnTo>
                    <a:pt x="224" y="1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4B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3" name="Freeform 542"/>
            <p:cNvSpPr>
              <a:spLocks/>
            </p:cNvSpPr>
            <p:nvPr/>
          </p:nvSpPr>
          <p:spPr bwMode="auto">
            <a:xfrm>
              <a:off x="5784850" y="1524000"/>
              <a:ext cx="355600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4" y="12"/>
                </a:cxn>
                <a:cxn ang="0">
                  <a:pos x="222" y="12"/>
                </a:cxn>
                <a:cxn ang="0">
                  <a:pos x="220" y="14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4" h="14">
                  <a:moveTo>
                    <a:pt x="0" y="0"/>
                  </a:moveTo>
                  <a:lnTo>
                    <a:pt x="224" y="12"/>
                  </a:lnTo>
                  <a:lnTo>
                    <a:pt x="222" y="12"/>
                  </a:lnTo>
                  <a:lnTo>
                    <a:pt x="220" y="1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4B3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4" name="Freeform 543"/>
            <p:cNvSpPr>
              <a:spLocks/>
            </p:cNvSpPr>
            <p:nvPr/>
          </p:nvSpPr>
          <p:spPr bwMode="auto">
            <a:xfrm>
              <a:off x="5788025" y="1524000"/>
              <a:ext cx="3492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0" y="12"/>
                </a:cxn>
                <a:cxn ang="0">
                  <a:pos x="216" y="14"/>
                </a:cxn>
                <a:cxn ang="0">
                  <a:pos x="216" y="16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" h="16">
                  <a:moveTo>
                    <a:pt x="0" y="0"/>
                  </a:moveTo>
                  <a:lnTo>
                    <a:pt x="220" y="12"/>
                  </a:lnTo>
                  <a:lnTo>
                    <a:pt x="216" y="14"/>
                  </a:lnTo>
                  <a:lnTo>
                    <a:pt x="216" y="1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4B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5" name="Freeform 544"/>
            <p:cNvSpPr>
              <a:spLocks/>
            </p:cNvSpPr>
            <p:nvPr/>
          </p:nvSpPr>
          <p:spPr bwMode="auto">
            <a:xfrm>
              <a:off x="5791200" y="1527175"/>
              <a:ext cx="342900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6" y="12"/>
                </a:cxn>
                <a:cxn ang="0">
                  <a:pos x="214" y="12"/>
                </a:cxn>
                <a:cxn ang="0">
                  <a:pos x="212" y="1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16" h="14">
                  <a:moveTo>
                    <a:pt x="0" y="0"/>
                  </a:moveTo>
                  <a:lnTo>
                    <a:pt x="216" y="12"/>
                  </a:lnTo>
                  <a:lnTo>
                    <a:pt x="214" y="12"/>
                  </a:lnTo>
                  <a:lnTo>
                    <a:pt x="212" y="1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4B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6" name="Freeform 545"/>
            <p:cNvSpPr>
              <a:spLocks/>
            </p:cNvSpPr>
            <p:nvPr/>
          </p:nvSpPr>
          <p:spPr bwMode="auto">
            <a:xfrm>
              <a:off x="5791200" y="1530350"/>
              <a:ext cx="33972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4" y="12"/>
                </a:cxn>
                <a:cxn ang="0">
                  <a:pos x="210" y="12"/>
                </a:cxn>
                <a:cxn ang="0">
                  <a:pos x="210" y="14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14" h="14">
                  <a:moveTo>
                    <a:pt x="0" y="0"/>
                  </a:moveTo>
                  <a:lnTo>
                    <a:pt x="214" y="12"/>
                  </a:lnTo>
                  <a:lnTo>
                    <a:pt x="210" y="12"/>
                  </a:lnTo>
                  <a:lnTo>
                    <a:pt x="210" y="1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4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7" name="Freeform 546"/>
            <p:cNvSpPr>
              <a:spLocks/>
            </p:cNvSpPr>
            <p:nvPr/>
          </p:nvSpPr>
          <p:spPr bwMode="auto">
            <a:xfrm>
              <a:off x="5794375" y="1530350"/>
              <a:ext cx="33337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0" y="12"/>
                </a:cxn>
                <a:cxn ang="0">
                  <a:pos x="208" y="12"/>
                </a:cxn>
                <a:cxn ang="0">
                  <a:pos x="206" y="14"/>
                </a:cxn>
                <a:cxn ang="0">
                  <a:pos x="204" y="14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10" h="14">
                  <a:moveTo>
                    <a:pt x="0" y="0"/>
                  </a:moveTo>
                  <a:lnTo>
                    <a:pt x="210" y="12"/>
                  </a:lnTo>
                  <a:lnTo>
                    <a:pt x="208" y="12"/>
                  </a:lnTo>
                  <a:lnTo>
                    <a:pt x="206" y="14"/>
                  </a:lnTo>
                  <a:lnTo>
                    <a:pt x="204" y="1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4F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8" name="Freeform 547"/>
            <p:cNvSpPr>
              <a:spLocks/>
            </p:cNvSpPr>
            <p:nvPr/>
          </p:nvSpPr>
          <p:spPr bwMode="auto">
            <a:xfrm>
              <a:off x="5797550" y="1533525"/>
              <a:ext cx="32702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6" y="12"/>
                </a:cxn>
                <a:cxn ang="0">
                  <a:pos x="204" y="12"/>
                </a:cxn>
                <a:cxn ang="0">
                  <a:pos x="200" y="12"/>
                </a:cxn>
                <a:cxn ang="0">
                  <a:pos x="198" y="14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06" h="14">
                  <a:moveTo>
                    <a:pt x="0" y="0"/>
                  </a:moveTo>
                  <a:lnTo>
                    <a:pt x="206" y="12"/>
                  </a:lnTo>
                  <a:lnTo>
                    <a:pt x="204" y="12"/>
                  </a:lnTo>
                  <a:lnTo>
                    <a:pt x="200" y="12"/>
                  </a:lnTo>
                  <a:lnTo>
                    <a:pt x="198" y="1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53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9" name="Freeform 548"/>
            <p:cNvSpPr>
              <a:spLocks/>
            </p:cNvSpPr>
            <p:nvPr/>
          </p:nvSpPr>
          <p:spPr bwMode="auto">
            <a:xfrm>
              <a:off x="5800725" y="1536700"/>
              <a:ext cx="31750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0" y="10"/>
                </a:cxn>
                <a:cxn ang="0">
                  <a:pos x="198" y="10"/>
                </a:cxn>
                <a:cxn ang="0">
                  <a:pos x="192" y="12"/>
                </a:cxn>
                <a:cxn ang="0">
                  <a:pos x="190" y="1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00" h="12">
                  <a:moveTo>
                    <a:pt x="0" y="0"/>
                  </a:moveTo>
                  <a:lnTo>
                    <a:pt x="200" y="10"/>
                  </a:lnTo>
                  <a:lnTo>
                    <a:pt x="198" y="10"/>
                  </a:lnTo>
                  <a:lnTo>
                    <a:pt x="192" y="12"/>
                  </a:lnTo>
                  <a:lnTo>
                    <a:pt x="190" y="12"/>
                  </a:lnTo>
                  <a:lnTo>
                    <a:pt x="4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56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0" name="Freeform 549"/>
            <p:cNvSpPr>
              <a:spLocks/>
            </p:cNvSpPr>
            <p:nvPr/>
          </p:nvSpPr>
          <p:spPr bwMode="auto">
            <a:xfrm>
              <a:off x="5803900" y="1536700"/>
              <a:ext cx="30797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4" y="12"/>
                </a:cxn>
                <a:cxn ang="0">
                  <a:pos x="190" y="12"/>
                </a:cxn>
                <a:cxn ang="0">
                  <a:pos x="182" y="14"/>
                </a:cxn>
                <a:cxn ang="0">
                  <a:pos x="6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94" h="14">
                  <a:moveTo>
                    <a:pt x="0" y="0"/>
                  </a:moveTo>
                  <a:lnTo>
                    <a:pt x="194" y="12"/>
                  </a:lnTo>
                  <a:lnTo>
                    <a:pt x="190" y="12"/>
                  </a:lnTo>
                  <a:lnTo>
                    <a:pt x="182" y="14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5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1" name="Freeform 550"/>
            <p:cNvSpPr>
              <a:spLocks/>
            </p:cNvSpPr>
            <p:nvPr/>
          </p:nvSpPr>
          <p:spPr bwMode="auto">
            <a:xfrm>
              <a:off x="5807075" y="1539875"/>
              <a:ext cx="295275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6" y="10"/>
                </a:cxn>
                <a:cxn ang="0">
                  <a:pos x="180" y="12"/>
                </a:cxn>
                <a:cxn ang="0">
                  <a:pos x="174" y="12"/>
                </a:cxn>
                <a:cxn ang="0">
                  <a:pos x="6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86" h="12">
                  <a:moveTo>
                    <a:pt x="0" y="0"/>
                  </a:moveTo>
                  <a:lnTo>
                    <a:pt x="186" y="10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5E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2" name="Freeform 551"/>
            <p:cNvSpPr>
              <a:spLocks/>
            </p:cNvSpPr>
            <p:nvPr/>
          </p:nvSpPr>
          <p:spPr bwMode="auto">
            <a:xfrm>
              <a:off x="5813425" y="1543050"/>
              <a:ext cx="27940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6" y="10"/>
                </a:cxn>
                <a:cxn ang="0">
                  <a:pos x="176" y="10"/>
                </a:cxn>
                <a:cxn ang="0">
                  <a:pos x="164" y="10"/>
                </a:cxn>
                <a:cxn ang="0">
                  <a:pos x="162" y="12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6" h="12">
                  <a:moveTo>
                    <a:pt x="0" y="0"/>
                  </a:moveTo>
                  <a:lnTo>
                    <a:pt x="176" y="10"/>
                  </a:lnTo>
                  <a:lnTo>
                    <a:pt x="176" y="10"/>
                  </a:lnTo>
                  <a:lnTo>
                    <a:pt x="164" y="10"/>
                  </a:lnTo>
                  <a:lnTo>
                    <a:pt x="162" y="12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63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3" name="Freeform 552"/>
            <p:cNvSpPr>
              <a:spLocks/>
            </p:cNvSpPr>
            <p:nvPr/>
          </p:nvSpPr>
          <p:spPr bwMode="auto">
            <a:xfrm>
              <a:off x="5816600" y="1546225"/>
              <a:ext cx="26670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8" y="8"/>
                </a:cxn>
                <a:cxn ang="0">
                  <a:pos x="162" y="8"/>
                </a:cxn>
                <a:cxn ang="0">
                  <a:pos x="152" y="10"/>
                </a:cxn>
                <a:cxn ang="0">
                  <a:pos x="150" y="10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8" h="10">
                  <a:moveTo>
                    <a:pt x="0" y="0"/>
                  </a:moveTo>
                  <a:lnTo>
                    <a:pt x="168" y="8"/>
                  </a:lnTo>
                  <a:lnTo>
                    <a:pt x="162" y="8"/>
                  </a:lnTo>
                  <a:lnTo>
                    <a:pt x="152" y="10"/>
                  </a:lnTo>
                  <a:lnTo>
                    <a:pt x="150" y="10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67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4" name="Freeform 553"/>
            <p:cNvSpPr>
              <a:spLocks/>
            </p:cNvSpPr>
            <p:nvPr/>
          </p:nvSpPr>
          <p:spPr bwMode="auto">
            <a:xfrm>
              <a:off x="5822950" y="1546225"/>
              <a:ext cx="24765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6" y="10"/>
                </a:cxn>
                <a:cxn ang="0">
                  <a:pos x="148" y="10"/>
                </a:cxn>
                <a:cxn ang="0">
                  <a:pos x="136" y="10"/>
                </a:cxn>
                <a:cxn ang="0">
                  <a:pos x="8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6" h="10">
                  <a:moveTo>
                    <a:pt x="0" y="0"/>
                  </a:moveTo>
                  <a:lnTo>
                    <a:pt x="156" y="10"/>
                  </a:lnTo>
                  <a:lnTo>
                    <a:pt x="148" y="10"/>
                  </a:lnTo>
                  <a:lnTo>
                    <a:pt x="136" y="10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6C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5" name="Freeform 554"/>
            <p:cNvSpPr>
              <a:spLocks/>
            </p:cNvSpPr>
            <p:nvPr/>
          </p:nvSpPr>
          <p:spPr bwMode="auto">
            <a:xfrm>
              <a:off x="5829300" y="1549400"/>
              <a:ext cx="225425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8"/>
                </a:cxn>
                <a:cxn ang="0">
                  <a:pos x="130" y="8"/>
                </a:cxn>
                <a:cxn ang="0">
                  <a:pos x="118" y="8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42" h="8">
                  <a:moveTo>
                    <a:pt x="0" y="0"/>
                  </a:moveTo>
                  <a:lnTo>
                    <a:pt x="142" y="8"/>
                  </a:lnTo>
                  <a:lnTo>
                    <a:pt x="130" y="8"/>
                  </a:lnTo>
                  <a:lnTo>
                    <a:pt x="118" y="8"/>
                  </a:lnTo>
                  <a:lnTo>
                    <a:pt x="8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71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6" name="Freeform 555"/>
            <p:cNvSpPr>
              <a:spLocks/>
            </p:cNvSpPr>
            <p:nvPr/>
          </p:nvSpPr>
          <p:spPr bwMode="auto">
            <a:xfrm>
              <a:off x="5835650" y="1552575"/>
              <a:ext cx="2032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8" y="6"/>
                </a:cxn>
                <a:cxn ang="0">
                  <a:pos x="126" y="6"/>
                </a:cxn>
                <a:cxn ang="0">
                  <a:pos x="114" y="8"/>
                </a:cxn>
                <a:cxn ang="0">
                  <a:pos x="100" y="8"/>
                </a:cxn>
                <a:cxn ang="0">
                  <a:pos x="98" y="8"/>
                </a:cxn>
                <a:cxn ang="0">
                  <a:pos x="14" y="2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8" h="8">
                  <a:moveTo>
                    <a:pt x="0" y="0"/>
                  </a:moveTo>
                  <a:lnTo>
                    <a:pt x="128" y="6"/>
                  </a:lnTo>
                  <a:lnTo>
                    <a:pt x="126" y="6"/>
                  </a:lnTo>
                  <a:lnTo>
                    <a:pt x="114" y="8"/>
                  </a:lnTo>
                  <a:lnTo>
                    <a:pt x="100" y="8"/>
                  </a:lnTo>
                  <a:lnTo>
                    <a:pt x="98" y="8"/>
                  </a:lnTo>
                  <a:lnTo>
                    <a:pt x="14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76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7" name="Freeform 556"/>
            <p:cNvSpPr>
              <a:spLocks/>
            </p:cNvSpPr>
            <p:nvPr/>
          </p:nvSpPr>
          <p:spPr bwMode="auto">
            <a:xfrm>
              <a:off x="5842000" y="1552575"/>
              <a:ext cx="174625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0" y="6"/>
                </a:cxn>
                <a:cxn ang="0">
                  <a:pos x="110" y="8"/>
                </a:cxn>
                <a:cxn ang="0">
                  <a:pos x="96" y="8"/>
                </a:cxn>
                <a:cxn ang="0">
                  <a:pos x="82" y="8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24" y="4"/>
                </a:cxn>
                <a:cxn ang="0">
                  <a:pos x="22" y="4"/>
                </a:cxn>
                <a:cxn ang="0">
                  <a:pos x="14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10" h="8">
                  <a:moveTo>
                    <a:pt x="0" y="0"/>
                  </a:moveTo>
                  <a:lnTo>
                    <a:pt x="110" y="6"/>
                  </a:lnTo>
                  <a:lnTo>
                    <a:pt x="110" y="8"/>
                  </a:lnTo>
                  <a:lnTo>
                    <a:pt x="96" y="8"/>
                  </a:lnTo>
                  <a:lnTo>
                    <a:pt x="82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14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7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8" name="Freeform 557"/>
            <p:cNvSpPr>
              <a:spLocks/>
            </p:cNvSpPr>
            <p:nvPr/>
          </p:nvSpPr>
          <p:spPr bwMode="auto">
            <a:xfrm>
              <a:off x="5857875" y="1555750"/>
              <a:ext cx="133350" cy="9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4" y="6"/>
                </a:cxn>
                <a:cxn ang="0">
                  <a:pos x="72" y="6"/>
                </a:cxn>
                <a:cxn ang="0">
                  <a:pos x="60" y="6"/>
                </a:cxn>
                <a:cxn ang="0">
                  <a:pos x="46" y="4"/>
                </a:cxn>
                <a:cxn ang="0">
                  <a:pos x="34" y="4"/>
                </a:cxn>
                <a:cxn ang="0">
                  <a:pos x="22" y="4"/>
                </a:cxn>
                <a:cxn ang="0">
                  <a:pos x="12" y="2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84" h="6">
                  <a:moveTo>
                    <a:pt x="0" y="0"/>
                  </a:moveTo>
                  <a:lnTo>
                    <a:pt x="84" y="6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6" y="4"/>
                  </a:lnTo>
                  <a:lnTo>
                    <a:pt x="34" y="4"/>
                  </a:lnTo>
                  <a:lnTo>
                    <a:pt x="22" y="4"/>
                  </a:lnTo>
                  <a:lnTo>
                    <a:pt x="12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7E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9" name="Freeform 558"/>
            <p:cNvSpPr>
              <a:spLocks/>
            </p:cNvSpPr>
            <p:nvPr/>
          </p:nvSpPr>
          <p:spPr bwMode="auto">
            <a:xfrm>
              <a:off x="5880100" y="1558925"/>
              <a:ext cx="73025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6" y="4"/>
                </a:cxn>
                <a:cxn ang="0">
                  <a:pos x="32" y="2"/>
                </a:cxn>
                <a:cxn ang="0">
                  <a:pos x="20" y="2"/>
                </a:cxn>
                <a:cxn ang="0">
                  <a:pos x="8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6" h="4">
                  <a:moveTo>
                    <a:pt x="0" y="0"/>
                  </a:moveTo>
                  <a:lnTo>
                    <a:pt x="46" y="4"/>
                  </a:lnTo>
                  <a:lnTo>
                    <a:pt x="32" y="2"/>
                  </a:lnTo>
                  <a:lnTo>
                    <a:pt x="20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84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0" name="Freeform 559"/>
            <p:cNvSpPr>
              <a:spLocks/>
            </p:cNvSpPr>
            <p:nvPr/>
          </p:nvSpPr>
          <p:spPr bwMode="auto">
            <a:xfrm>
              <a:off x="5143500" y="1482725"/>
              <a:ext cx="3810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2"/>
                </a:cxn>
                <a:cxn ang="0">
                  <a:pos x="20" y="2"/>
                </a:cxn>
                <a:cxn ang="0">
                  <a:pos x="18" y="4"/>
                </a:cxn>
                <a:cxn ang="0">
                  <a:pos x="14" y="4"/>
                </a:cxn>
                <a:cxn ang="0">
                  <a:pos x="12" y="6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" h="10">
                  <a:moveTo>
                    <a:pt x="0" y="0"/>
                  </a:moveTo>
                  <a:lnTo>
                    <a:pt x="24" y="2"/>
                  </a:lnTo>
                  <a:lnTo>
                    <a:pt x="20" y="2"/>
                  </a:lnTo>
                  <a:lnTo>
                    <a:pt x="18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1" name="Freeform 560"/>
            <p:cNvSpPr>
              <a:spLocks/>
            </p:cNvSpPr>
            <p:nvPr/>
          </p:nvSpPr>
          <p:spPr bwMode="auto">
            <a:xfrm>
              <a:off x="5143500" y="1482725"/>
              <a:ext cx="41275" cy="3175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" y="0"/>
                </a:cxn>
                <a:cxn ang="0">
                  <a:pos x="26" y="2"/>
                </a:cxn>
                <a:cxn ang="0">
                  <a:pos x="24" y="2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26" h="2">
                  <a:moveTo>
                    <a:pt x="2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2" name="Freeform 561"/>
            <p:cNvSpPr>
              <a:spLocks/>
            </p:cNvSpPr>
            <p:nvPr/>
          </p:nvSpPr>
          <p:spPr bwMode="auto">
            <a:xfrm>
              <a:off x="5143500" y="1479550"/>
              <a:ext cx="44450" cy="63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8" y="2"/>
                </a:cxn>
                <a:cxn ang="0">
                  <a:pos x="28" y="2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4">
                  <a:moveTo>
                    <a:pt x="24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rgbClr val="3B37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3" name="Freeform 562"/>
            <p:cNvSpPr>
              <a:spLocks noEditPoints="1"/>
            </p:cNvSpPr>
            <p:nvPr/>
          </p:nvSpPr>
          <p:spPr bwMode="auto">
            <a:xfrm>
              <a:off x="5143500" y="1479550"/>
              <a:ext cx="377825" cy="158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2" y="2"/>
                </a:cxn>
                <a:cxn ang="0">
                  <a:pos x="30" y="2"/>
                </a:cxn>
                <a:cxn ang="0">
                  <a:pos x="28" y="2"/>
                </a:cxn>
                <a:cxn ang="0">
                  <a:pos x="28" y="2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38" y="10"/>
                </a:cxn>
              </a:cxnLst>
              <a:rect l="0" t="0" r="r" b="b"/>
              <a:pathLst>
                <a:path w="238" h="10">
                  <a:moveTo>
                    <a:pt x="26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2"/>
                  </a:lnTo>
                  <a:close/>
                  <a:moveTo>
                    <a:pt x="238" y="10"/>
                  </a:moveTo>
                  <a:lnTo>
                    <a:pt x="238" y="10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38" y="10"/>
                  </a:lnTo>
                  <a:close/>
                </a:path>
              </a:pathLst>
            </a:custGeom>
            <a:solidFill>
              <a:srgbClr val="3D3A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4" name="Freeform 563"/>
            <p:cNvSpPr>
              <a:spLocks noEditPoints="1"/>
            </p:cNvSpPr>
            <p:nvPr/>
          </p:nvSpPr>
          <p:spPr bwMode="auto">
            <a:xfrm>
              <a:off x="5143500" y="1476375"/>
              <a:ext cx="381000" cy="190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4" y="2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0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36" y="12"/>
                </a:cxn>
                <a:cxn ang="0">
                  <a:pos x="240" y="12"/>
                </a:cxn>
                <a:cxn ang="0">
                  <a:pos x="238" y="12"/>
                </a:cxn>
                <a:cxn ang="0">
                  <a:pos x="238" y="12"/>
                </a:cxn>
                <a:cxn ang="0">
                  <a:pos x="238" y="12"/>
                </a:cxn>
                <a:cxn ang="0">
                  <a:pos x="236" y="12"/>
                </a:cxn>
                <a:cxn ang="0">
                  <a:pos x="236" y="12"/>
                </a:cxn>
                <a:cxn ang="0">
                  <a:pos x="236" y="12"/>
                </a:cxn>
              </a:cxnLst>
              <a:rect l="0" t="0" r="r" b="b"/>
              <a:pathLst>
                <a:path w="240" h="12">
                  <a:moveTo>
                    <a:pt x="28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8" y="4"/>
                  </a:lnTo>
                  <a:close/>
                  <a:moveTo>
                    <a:pt x="236" y="12"/>
                  </a:moveTo>
                  <a:lnTo>
                    <a:pt x="240" y="12"/>
                  </a:lnTo>
                  <a:lnTo>
                    <a:pt x="238" y="12"/>
                  </a:lnTo>
                  <a:lnTo>
                    <a:pt x="238" y="12"/>
                  </a:lnTo>
                  <a:lnTo>
                    <a:pt x="238" y="12"/>
                  </a:lnTo>
                  <a:lnTo>
                    <a:pt x="236" y="12"/>
                  </a:lnTo>
                  <a:lnTo>
                    <a:pt x="236" y="12"/>
                  </a:lnTo>
                  <a:lnTo>
                    <a:pt x="236" y="12"/>
                  </a:lnTo>
                  <a:close/>
                </a:path>
              </a:pathLst>
            </a:custGeom>
            <a:solidFill>
              <a:srgbClr val="413F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5" name="Freeform 564"/>
            <p:cNvSpPr>
              <a:spLocks noEditPoints="1"/>
            </p:cNvSpPr>
            <p:nvPr/>
          </p:nvSpPr>
          <p:spPr bwMode="auto">
            <a:xfrm>
              <a:off x="5143500" y="1476375"/>
              <a:ext cx="381000" cy="19050"/>
            </a:xfrm>
            <a:custGeom>
              <a:avLst/>
              <a:gdLst/>
              <a:ahLst/>
              <a:cxnLst>
                <a:cxn ang="0">
                  <a:pos x="238" y="12"/>
                </a:cxn>
                <a:cxn ang="0">
                  <a:pos x="238" y="12"/>
                </a:cxn>
                <a:cxn ang="0">
                  <a:pos x="236" y="12"/>
                </a:cxn>
                <a:cxn ang="0">
                  <a:pos x="236" y="12"/>
                </a:cxn>
                <a:cxn ang="0">
                  <a:pos x="234" y="12"/>
                </a:cxn>
                <a:cxn ang="0">
                  <a:pos x="234" y="10"/>
                </a:cxn>
                <a:cxn ang="0">
                  <a:pos x="240" y="10"/>
                </a:cxn>
                <a:cxn ang="0">
                  <a:pos x="238" y="12"/>
                </a:cxn>
                <a:cxn ang="0">
                  <a:pos x="238" y="12"/>
                </a:cxn>
                <a:cxn ang="0">
                  <a:pos x="3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8" y="2"/>
                </a:cxn>
                <a:cxn ang="0">
                  <a:pos x="36" y="2"/>
                </a:cxn>
                <a:cxn ang="0">
                  <a:pos x="34" y="2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240" h="12">
                  <a:moveTo>
                    <a:pt x="238" y="12"/>
                  </a:moveTo>
                  <a:lnTo>
                    <a:pt x="238" y="12"/>
                  </a:lnTo>
                  <a:lnTo>
                    <a:pt x="236" y="12"/>
                  </a:lnTo>
                  <a:lnTo>
                    <a:pt x="236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40" y="10"/>
                  </a:lnTo>
                  <a:lnTo>
                    <a:pt x="238" y="12"/>
                  </a:lnTo>
                  <a:lnTo>
                    <a:pt x="238" y="12"/>
                  </a:lnTo>
                  <a:close/>
                  <a:moveTo>
                    <a:pt x="32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4241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6" name="Freeform 565"/>
            <p:cNvSpPr>
              <a:spLocks noEditPoints="1"/>
            </p:cNvSpPr>
            <p:nvPr/>
          </p:nvSpPr>
          <p:spPr bwMode="auto">
            <a:xfrm>
              <a:off x="5143500" y="1473200"/>
              <a:ext cx="381000" cy="22225"/>
            </a:xfrm>
            <a:custGeom>
              <a:avLst/>
              <a:gdLst/>
              <a:ahLst/>
              <a:cxnLst>
                <a:cxn ang="0">
                  <a:pos x="240" y="14"/>
                </a:cxn>
                <a:cxn ang="0">
                  <a:pos x="236" y="14"/>
                </a:cxn>
                <a:cxn ang="0">
                  <a:pos x="234" y="14"/>
                </a:cxn>
                <a:cxn ang="0">
                  <a:pos x="234" y="12"/>
                </a:cxn>
                <a:cxn ang="0">
                  <a:pos x="232" y="12"/>
                </a:cxn>
                <a:cxn ang="0">
                  <a:pos x="232" y="12"/>
                </a:cxn>
                <a:cxn ang="0">
                  <a:pos x="240" y="12"/>
                </a:cxn>
                <a:cxn ang="0">
                  <a:pos x="240" y="14"/>
                </a:cxn>
                <a:cxn ang="0">
                  <a:pos x="240" y="14"/>
                </a:cxn>
                <a:cxn ang="0">
                  <a:pos x="34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6" y="4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240" h="14">
                  <a:moveTo>
                    <a:pt x="240" y="14"/>
                  </a:moveTo>
                  <a:lnTo>
                    <a:pt x="236" y="14"/>
                  </a:lnTo>
                  <a:lnTo>
                    <a:pt x="234" y="14"/>
                  </a:lnTo>
                  <a:lnTo>
                    <a:pt x="234" y="12"/>
                  </a:lnTo>
                  <a:lnTo>
                    <a:pt x="232" y="12"/>
                  </a:lnTo>
                  <a:lnTo>
                    <a:pt x="232" y="12"/>
                  </a:lnTo>
                  <a:lnTo>
                    <a:pt x="240" y="12"/>
                  </a:lnTo>
                  <a:lnTo>
                    <a:pt x="240" y="14"/>
                  </a:lnTo>
                  <a:lnTo>
                    <a:pt x="240" y="14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4444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7" name="Freeform 566"/>
            <p:cNvSpPr>
              <a:spLocks noEditPoints="1"/>
            </p:cNvSpPr>
            <p:nvPr/>
          </p:nvSpPr>
          <p:spPr bwMode="auto">
            <a:xfrm>
              <a:off x="5143500" y="1473200"/>
              <a:ext cx="384175" cy="19050"/>
            </a:xfrm>
            <a:custGeom>
              <a:avLst/>
              <a:gdLst/>
              <a:ahLst/>
              <a:cxnLst>
                <a:cxn ang="0">
                  <a:pos x="240" y="12"/>
                </a:cxn>
                <a:cxn ang="0">
                  <a:pos x="234" y="12"/>
                </a:cxn>
                <a:cxn ang="0">
                  <a:pos x="232" y="12"/>
                </a:cxn>
                <a:cxn ang="0">
                  <a:pos x="232" y="12"/>
                </a:cxn>
                <a:cxn ang="0">
                  <a:pos x="230" y="12"/>
                </a:cxn>
                <a:cxn ang="0">
                  <a:pos x="228" y="10"/>
                </a:cxn>
                <a:cxn ang="0">
                  <a:pos x="242" y="12"/>
                </a:cxn>
                <a:cxn ang="0">
                  <a:pos x="240" y="12"/>
                </a:cxn>
                <a:cxn ang="0">
                  <a:pos x="240" y="12"/>
                </a:cxn>
                <a:cxn ang="0">
                  <a:pos x="38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4" y="2"/>
                </a:cxn>
                <a:cxn ang="0">
                  <a:pos x="42" y="2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242" h="12">
                  <a:moveTo>
                    <a:pt x="240" y="12"/>
                  </a:moveTo>
                  <a:lnTo>
                    <a:pt x="234" y="12"/>
                  </a:lnTo>
                  <a:lnTo>
                    <a:pt x="232" y="12"/>
                  </a:lnTo>
                  <a:lnTo>
                    <a:pt x="232" y="12"/>
                  </a:lnTo>
                  <a:lnTo>
                    <a:pt x="230" y="12"/>
                  </a:lnTo>
                  <a:lnTo>
                    <a:pt x="228" y="10"/>
                  </a:lnTo>
                  <a:lnTo>
                    <a:pt x="242" y="12"/>
                  </a:lnTo>
                  <a:lnTo>
                    <a:pt x="240" y="12"/>
                  </a:lnTo>
                  <a:lnTo>
                    <a:pt x="240" y="12"/>
                  </a:lnTo>
                  <a:close/>
                  <a:moveTo>
                    <a:pt x="38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4647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8" name="Freeform 567"/>
            <p:cNvSpPr>
              <a:spLocks noEditPoints="1"/>
            </p:cNvSpPr>
            <p:nvPr/>
          </p:nvSpPr>
          <p:spPr bwMode="auto">
            <a:xfrm>
              <a:off x="5143500" y="1473200"/>
              <a:ext cx="384175" cy="19050"/>
            </a:xfrm>
            <a:custGeom>
              <a:avLst/>
              <a:gdLst/>
              <a:ahLst/>
              <a:cxnLst>
                <a:cxn ang="0">
                  <a:pos x="240" y="12"/>
                </a:cxn>
                <a:cxn ang="0">
                  <a:pos x="232" y="12"/>
                </a:cxn>
                <a:cxn ang="0">
                  <a:pos x="23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6" y="10"/>
                </a:cxn>
                <a:cxn ang="0">
                  <a:pos x="242" y="10"/>
                </a:cxn>
                <a:cxn ang="0">
                  <a:pos x="240" y="12"/>
                </a:cxn>
                <a:cxn ang="0">
                  <a:pos x="240" y="12"/>
                </a:cxn>
                <a:cxn ang="0">
                  <a:pos x="4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6" y="2"/>
                </a:cxn>
                <a:cxn ang="0">
                  <a:pos x="46" y="2"/>
                </a:cxn>
                <a:cxn ang="0">
                  <a:pos x="44" y="2"/>
                </a:cxn>
                <a:cxn ang="0">
                  <a:pos x="42" y="2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242" h="12">
                  <a:moveTo>
                    <a:pt x="240" y="12"/>
                  </a:moveTo>
                  <a:lnTo>
                    <a:pt x="232" y="12"/>
                  </a:lnTo>
                  <a:lnTo>
                    <a:pt x="23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6" y="10"/>
                  </a:lnTo>
                  <a:lnTo>
                    <a:pt x="242" y="10"/>
                  </a:lnTo>
                  <a:lnTo>
                    <a:pt x="240" y="12"/>
                  </a:lnTo>
                  <a:lnTo>
                    <a:pt x="240" y="12"/>
                  </a:lnTo>
                  <a:close/>
                  <a:moveTo>
                    <a:pt x="4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484B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9" name="Freeform 568"/>
            <p:cNvSpPr>
              <a:spLocks noEditPoints="1"/>
            </p:cNvSpPr>
            <p:nvPr/>
          </p:nvSpPr>
          <p:spPr bwMode="auto">
            <a:xfrm>
              <a:off x="5143500" y="1470025"/>
              <a:ext cx="384175" cy="22225"/>
            </a:xfrm>
            <a:custGeom>
              <a:avLst/>
              <a:gdLst/>
              <a:ahLst/>
              <a:cxnLst>
                <a:cxn ang="0">
                  <a:pos x="242" y="14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6" y="12"/>
                </a:cxn>
                <a:cxn ang="0">
                  <a:pos x="224" y="12"/>
                </a:cxn>
                <a:cxn ang="0">
                  <a:pos x="224" y="10"/>
                </a:cxn>
                <a:cxn ang="0">
                  <a:pos x="242" y="12"/>
                </a:cxn>
                <a:cxn ang="0">
                  <a:pos x="242" y="14"/>
                </a:cxn>
                <a:cxn ang="0">
                  <a:pos x="242" y="14"/>
                </a:cxn>
                <a:cxn ang="0">
                  <a:pos x="44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50" y="2"/>
                </a:cxn>
                <a:cxn ang="0">
                  <a:pos x="48" y="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4" y="4"/>
                </a:cxn>
                <a:cxn ang="0">
                  <a:pos x="44" y="4"/>
                </a:cxn>
              </a:cxnLst>
              <a:rect l="0" t="0" r="r" b="b"/>
              <a:pathLst>
                <a:path w="242" h="14">
                  <a:moveTo>
                    <a:pt x="242" y="14"/>
                  </a:moveTo>
                  <a:lnTo>
                    <a:pt x="228" y="12"/>
                  </a:lnTo>
                  <a:lnTo>
                    <a:pt x="228" y="12"/>
                  </a:lnTo>
                  <a:lnTo>
                    <a:pt x="226" y="12"/>
                  </a:lnTo>
                  <a:lnTo>
                    <a:pt x="224" y="12"/>
                  </a:lnTo>
                  <a:lnTo>
                    <a:pt x="224" y="10"/>
                  </a:lnTo>
                  <a:lnTo>
                    <a:pt x="242" y="12"/>
                  </a:lnTo>
                  <a:lnTo>
                    <a:pt x="242" y="14"/>
                  </a:lnTo>
                  <a:lnTo>
                    <a:pt x="242" y="14"/>
                  </a:lnTo>
                  <a:close/>
                  <a:moveTo>
                    <a:pt x="44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rgbClr val="4B4E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0" name="Freeform 569"/>
            <p:cNvSpPr>
              <a:spLocks noEditPoints="1"/>
            </p:cNvSpPr>
            <p:nvPr/>
          </p:nvSpPr>
          <p:spPr bwMode="auto">
            <a:xfrm>
              <a:off x="5143500" y="1470025"/>
              <a:ext cx="384175" cy="19050"/>
            </a:xfrm>
            <a:custGeom>
              <a:avLst/>
              <a:gdLst/>
              <a:ahLst/>
              <a:cxnLst>
                <a:cxn ang="0">
                  <a:pos x="242" y="12"/>
                </a:cxn>
                <a:cxn ang="0">
                  <a:pos x="226" y="12"/>
                </a:cxn>
                <a:cxn ang="0">
                  <a:pos x="224" y="12"/>
                </a:cxn>
                <a:cxn ang="0">
                  <a:pos x="224" y="10"/>
                </a:cxn>
                <a:cxn ang="0">
                  <a:pos x="222" y="10"/>
                </a:cxn>
                <a:cxn ang="0">
                  <a:pos x="220" y="10"/>
                </a:cxn>
                <a:cxn ang="0">
                  <a:pos x="242" y="10"/>
                </a:cxn>
                <a:cxn ang="0">
                  <a:pos x="242" y="12"/>
                </a:cxn>
                <a:cxn ang="0">
                  <a:pos x="242" y="12"/>
                </a:cxn>
                <a:cxn ang="0">
                  <a:pos x="46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54" y="2"/>
                </a:cxn>
                <a:cxn ang="0">
                  <a:pos x="52" y="2"/>
                </a:cxn>
                <a:cxn ang="0">
                  <a:pos x="50" y="2"/>
                </a:cxn>
                <a:cxn ang="0">
                  <a:pos x="48" y="2"/>
                </a:cxn>
                <a:cxn ang="0">
                  <a:pos x="46" y="4"/>
                </a:cxn>
                <a:cxn ang="0">
                  <a:pos x="46" y="4"/>
                </a:cxn>
              </a:cxnLst>
              <a:rect l="0" t="0" r="r" b="b"/>
              <a:pathLst>
                <a:path w="242" h="12">
                  <a:moveTo>
                    <a:pt x="242" y="12"/>
                  </a:moveTo>
                  <a:lnTo>
                    <a:pt x="226" y="12"/>
                  </a:lnTo>
                  <a:lnTo>
                    <a:pt x="224" y="12"/>
                  </a:lnTo>
                  <a:lnTo>
                    <a:pt x="224" y="10"/>
                  </a:lnTo>
                  <a:lnTo>
                    <a:pt x="222" y="10"/>
                  </a:lnTo>
                  <a:lnTo>
                    <a:pt x="220" y="10"/>
                  </a:lnTo>
                  <a:lnTo>
                    <a:pt x="242" y="10"/>
                  </a:lnTo>
                  <a:lnTo>
                    <a:pt x="242" y="12"/>
                  </a:lnTo>
                  <a:lnTo>
                    <a:pt x="242" y="12"/>
                  </a:lnTo>
                  <a:close/>
                  <a:moveTo>
                    <a:pt x="46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4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4C4F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1" name="Freeform 570"/>
            <p:cNvSpPr>
              <a:spLocks noEditPoints="1"/>
            </p:cNvSpPr>
            <p:nvPr/>
          </p:nvSpPr>
          <p:spPr bwMode="auto">
            <a:xfrm>
              <a:off x="5143500" y="1466850"/>
              <a:ext cx="387350" cy="22225"/>
            </a:xfrm>
            <a:custGeom>
              <a:avLst/>
              <a:gdLst/>
              <a:ahLst/>
              <a:cxnLst>
                <a:cxn ang="0">
                  <a:pos x="242" y="14"/>
                </a:cxn>
                <a:cxn ang="0">
                  <a:pos x="224" y="12"/>
                </a:cxn>
                <a:cxn ang="0">
                  <a:pos x="222" y="12"/>
                </a:cxn>
                <a:cxn ang="0">
                  <a:pos x="220" y="12"/>
                </a:cxn>
                <a:cxn ang="0">
                  <a:pos x="218" y="10"/>
                </a:cxn>
                <a:cxn ang="0">
                  <a:pos x="216" y="10"/>
                </a:cxn>
                <a:cxn ang="0">
                  <a:pos x="244" y="12"/>
                </a:cxn>
                <a:cxn ang="0">
                  <a:pos x="244" y="12"/>
                </a:cxn>
                <a:cxn ang="0">
                  <a:pos x="242" y="14"/>
                </a:cxn>
                <a:cxn ang="0">
                  <a:pos x="242" y="14"/>
                </a:cxn>
                <a:cxn ang="0">
                  <a:pos x="5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58" y="4"/>
                </a:cxn>
                <a:cxn ang="0">
                  <a:pos x="56" y="4"/>
                </a:cxn>
                <a:cxn ang="0">
                  <a:pos x="54" y="4"/>
                </a:cxn>
                <a:cxn ang="0">
                  <a:pos x="52" y="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244" h="14">
                  <a:moveTo>
                    <a:pt x="242" y="14"/>
                  </a:moveTo>
                  <a:lnTo>
                    <a:pt x="224" y="12"/>
                  </a:lnTo>
                  <a:lnTo>
                    <a:pt x="222" y="12"/>
                  </a:lnTo>
                  <a:lnTo>
                    <a:pt x="220" y="12"/>
                  </a:lnTo>
                  <a:lnTo>
                    <a:pt x="218" y="10"/>
                  </a:lnTo>
                  <a:lnTo>
                    <a:pt x="216" y="10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2" y="14"/>
                  </a:lnTo>
                  <a:lnTo>
                    <a:pt x="242" y="14"/>
                  </a:lnTo>
                  <a:close/>
                  <a:moveTo>
                    <a:pt x="50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solidFill>
              <a:srgbClr val="4D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2" name="Freeform 571"/>
            <p:cNvSpPr>
              <a:spLocks noEditPoints="1"/>
            </p:cNvSpPr>
            <p:nvPr/>
          </p:nvSpPr>
          <p:spPr bwMode="auto">
            <a:xfrm>
              <a:off x="5143500" y="1466850"/>
              <a:ext cx="387350" cy="19050"/>
            </a:xfrm>
            <a:custGeom>
              <a:avLst/>
              <a:gdLst/>
              <a:ahLst/>
              <a:cxnLst>
                <a:cxn ang="0">
                  <a:pos x="242" y="12"/>
                </a:cxn>
                <a:cxn ang="0">
                  <a:pos x="220" y="12"/>
                </a:cxn>
                <a:cxn ang="0">
                  <a:pos x="218" y="1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4" y="10"/>
                </a:cxn>
                <a:cxn ang="0">
                  <a:pos x="244" y="10"/>
                </a:cxn>
                <a:cxn ang="0">
                  <a:pos x="244" y="12"/>
                </a:cxn>
                <a:cxn ang="0">
                  <a:pos x="242" y="12"/>
                </a:cxn>
                <a:cxn ang="0">
                  <a:pos x="242" y="12"/>
                </a:cxn>
                <a:cxn ang="0">
                  <a:pos x="54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62" y="2"/>
                </a:cxn>
                <a:cxn ang="0">
                  <a:pos x="60" y="2"/>
                </a:cxn>
                <a:cxn ang="0">
                  <a:pos x="58" y="4"/>
                </a:cxn>
                <a:cxn ang="0">
                  <a:pos x="56" y="4"/>
                </a:cxn>
                <a:cxn ang="0">
                  <a:pos x="54" y="4"/>
                </a:cxn>
                <a:cxn ang="0">
                  <a:pos x="54" y="4"/>
                </a:cxn>
              </a:cxnLst>
              <a:rect l="0" t="0" r="r" b="b"/>
              <a:pathLst>
                <a:path w="244" h="12">
                  <a:moveTo>
                    <a:pt x="242" y="12"/>
                  </a:moveTo>
                  <a:lnTo>
                    <a:pt x="220" y="12"/>
                  </a:lnTo>
                  <a:lnTo>
                    <a:pt x="218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4" y="10"/>
                  </a:lnTo>
                  <a:lnTo>
                    <a:pt x="244" y="10"/>
                  </a:lnTo>
                  <a:lnTo>
                    <a:pt x="244" y="12"/>
                  </a:lnTo>
                  <a:lnTo>
                    <a:pt x="242" y="12"/>
                  </a:lnTo>
                  <a:lnTo>
                    <a:pt x="242" y="12"/>
                  </a:lnTo>
                  <a:close/>
                  <a:moveTo>
                    <a:pt x="54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4" y="4"/>
                  </a:lnTo>
                  <a:close/>
                </a:path>
              </a:pathLst>
            </a:custGeom>
            <a:solidFill>
              <a:srgbClr val="4E555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3" name="Freeform 572"/>
            <p:cNvSpPr>
              <a:spLocks noEditPoints="1"/>
            </p:cNvSpPr>
            <p:nvPr/>
          </p:nvSpPr>
          <p:spPr bwMode="auto">
            <a:xfrm>
              <a:off x="5143500" y="1463675"/>
              <a:ext cx="387350" cy="22225"/>
            </a:xfrm>
            <a:custGeom>
              <a:avLst/>
              <a:gdLst/>
              <a:ahLst/>
              <a:cxnLst>
                <a:cxn ang="0">
                  <a:pos x="244" y="14"/>
                </a:cxn>
                <a:cxn ang="0">
                  <a:pos x="216" y="12"/>
                </a:cxn>
                <a:cxn ang="0">
                  <a:pos x="216" y="12"/>
                </a:cxn>
                <a:cxn ang="0">
                  <a:pos x="214" y="12"/>
                </a:cxn>
                <a:cxn ang="0">
                  <a:pos x="212" y="10"/>
                </a:cxn>
                <a:cxn ang="0">
                  <a:pos x="210" y="10"/>
                </a:cxn>
                <a:cxn ang="0">
                  <a:pos x="244" y="12"/>
                </a:cxn>
                <a:cxn ang="0">
                  <a:pos x="244" y="14"/>
                </a:cxn>
                <a:cxn ang="0">
                  <a:pos x="244" y="14"/>
                </a:cxn>
                <a:cxn ang="0">
                  <a:pos x="58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66" y="4"/>
                </a:cxn>
                <a:cxn ang="0">
                  <a:pos x="64" y="4"/>
                </a:cxn>
                <a:cxn ang="0">
                  <a:pos x="62" y="4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</a:cxnLst>
              <a:rect l="0" t="0" r="r" b="b"/>
              <a:pathLst>
                <a:path w="244" h="14">
                  <a:moveTo>
                    <a:pt x="244" y="14"/>
                  </a:moveTo>
                  <a:lnTo>
                    <a:pt x="216" y="12"/>
                  </a:lnTo>
                  <a:lnTo>
                    <a:pt x="216" y="12"/>
                  </a:lnTo>
                  <a:lnTo>
                    <a:pt x="214" y="12"/>
                  </a:lnTo>
                  <a:lnTo>
                    <a:pt x="212" y="10"/>
                  </a:lnTo>
                  <a:lnTo>
                    <a:pt x="210" y="10"/>
                  </a:lnTo>
                  <a:lnTo>
                    <a:pt x="244" y="12"/>
                  </a:lnTo>
                  <a:lnTo>
                    <a:pt x="244" y="14"/>
                  </a:lnTo>
                  <a:lnTo>
                    <a:pt x="244" y="14"/>
                  </a:lnTo>
                  <a:close/>
                  <a:moveTo>
                    <a:pt x="58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4F56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4" name="Freeform 573"/>
            <p:cNvSpPr>
              <a:spLocks noEditPoints="1"/>
            </p:cNvSpPr>
            <p:nvPr/>
          </p:nvSpPr>
          <p:spPr bwMode="auto">
            <a:xfrm>
              <a:off x="5143500" y="1463675"/>
              <a:ext cx="387350" cy="19050"/>
            </a:xfrm>
            <a:custGeom>
              <a:avLst/>
              <a:gdLst/>
              <a:ahLst/>
              <a:cxnLst>
                <a:cxn ang="0">
                  <a:pos x="244" y="12"/>
                </a:cxn>
                <a:cxn ang="0">
                  <a:pos x="214" y="12"/>
                </a:cxn>
                <a:cxn ang="0">
                  <a:pos x="212" y="10"/>
                </a:cxn>
                <a:cxn ang="0">
                  <a:pos x="210" y="10"/>
                </a:cxn>
                <a:cxn ang="0">
                  <a:pos x="208" y="10"/>
                </a:cxn>
                <a:cxn ang="0">
                  <a:pos x="206" y="10"/>
                </a:cxn>
                <a:cxn ang="0">
                  <a:pos x="244" y="10"/>
                </a:cxn>
                <a:cxn ang="0">
                  <a:pos x="244" y="12"/>
                </a:cxn>
                <a:cxn ang="0">
                  <a:pos x="244" y="12"/>
                </a:cxn>
                <a:cxn ang="0">
                  <a:pos x="6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72" y="2"/>
                </a:cxn>
                <a:cxn ang="0">
                  <a:pos x="70" y="4"/>
                </a:cxn>
                <a:cxn ang="0">
                  <a:pos x="68" y="4"/>
                </a:cxn>
                <a:cxn ang="0">
                  <a:pos x="64" y="4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244" h="12">
                  <a:moveTo>
                    <a:pt x="244" y="12"/>
                  </a:moveTo>
                  <a:lnTo>
                    <a:pt x="214" y="12"/>
                  </a:lnTo>
                  <a:lnTo>
                    <a:pt x="212" y="10"/>
                  </a:lnTo>
                  <a:lnTo>
                    <a:pt x="210" y="10"/>
                  </a:lnTo>
                  <a:lnTo>
                    <a:pt x="208" y="10"/>
                  </a:lnTo>
                  <a:lnTo>
                    <a:pt x="206" y="10"/>
                  </a:lnTo>
                  <a:lnTo>
                    <a:pt x="244" y="10"/>
                  </a:lnTo>
                  <a:lnTo>
                    <a:pt x="244" y="12"/>
                  </a:lnTo>
                  <a:lnTo>
                    <a:pt x="244" y="12"/>
                  </a:lnTo>
                  <a:close/>
                  <a:moveTo>
                    <a:pt x="62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72" y="2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4F59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5" name="Freeform 574"/>
            <p:cNvSpPr>
              <a:spLocks noEditPoints="1"/>
            </p:cNvSpPr>
            <p:nvPr/>
          </p:nvSpPr>
          <p:spPr bwMode="auto">
            <a:xfrm>
              <a:off x="5140325" y="1460500"/>
              <a:ext cx="393700" cy="22225"/>
            </a:xfrm>
            <a:custGeom>
              <a:avLst/>
              <a:gdLst/>
              <a:ahLst/>
              <a:cxnLst>
                <a:cxn ang="0">
                  <a:pos x="246" y="14"/>
                </a:cxn>
                <a:cxn ang="0">
                  <a:pos x="212" y="12"/>
                </a:cxn>
                <a:cxn ang="0">
                  <a:pos x="210" y="12"/>
                </a:cxn>
                <a:cxn ang="0">
                  <a:pos x="208" y="12"/>
                </a:cxn>
                <a:cxn ang="0">
                  <a:pos x="204" y="10"/>
                </a:cxn>
                <a:cxn ang="0">
                  <a:pos x="202" y="10"/>
                </a:cxn>
                <a:cxn ang="0">
                  <a:pos x="248" y="12"/>
                </a:cxn>
                <a:cxn ang="0">
                  <a:pos x="246" y="14"/>
                </a:cxn>
                <a:cxn ang="0">
                  <a:pos x="246" y="14"/>
                </a:cxn>
                <a:cxn ang="0">
                  <a:pos x="68" y="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80" y="4"/>
                </a:cxn>
                <a:cxn ang="0">
                  <a:pos x="76" y="4"/>
                </a:cxn>
                <a:cxn ang="0">
                  <a:pos x="74" y="4"/>
                </a:cxn>
                <a:cxn ang="0">
                  <a:pos x="72" y="6"/>
                </a:cxn>
                <a:cxn ang="0">
                  <a:pos x="68" y="6"/>
                </a:cxn>
                <a:cxn ang="0">
                  <a:pos x="68" y="6"/>
                </a:cxn>
              </a:cxnLst>
              <a:rect l="0" t="0" r="r" b="b"/>
              <a:pathLst>
                <a:path w="248" h="14">
                  <a:moveTo>
                    <a:pt x="246" y="14"/>
                  </a:moveTo>
                  <a:lnTo>
                    <a:pt x="212" y="12"/>
                  </a:lnTo>
                  <a:lnTo>
                    <a:pt x="210" y="12"/>
                  </a:lnTo>
                  <a:lnTo>
                    <a:pt x="208" y="12"/>
                  </a:lnTo>
                  <a:lnTo>
                    <a:pt x="204" y="10"/>
                  </a:lnTo>
                  <a:lnTo>
                    <a:pt x="202" y="10"/>
                  </a:lnTo>
                  <a:lnTo>
                    <a:pt x="248" y="12"/>
                  </a:lnTo>
                  <a:lnTo>
                    <a:pt x="246" y="14"/>
                  </a:lnTo>
                  <a:lnTo>
                    <a:pt x="246" y="14"/>
                  </a:lnTo>
                  <a:close/>
                  <a:moveTo>
                    <a:pt x="68" y="6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6"/>
                  </a:lnTo>
                  <a:lnTo>
                    <a:pt x="68" y="6"/>
                  </a:lnTo>
                  <a:lnTo>
                    <a:pt x="68" y="6"/>
                  </a:lnTo>
                  <a:close/>
                </a:path>
              </a:pathLst>
            </a:custGeom>
            <a:solidFill>
              <a:srgbClr val="515B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6" name="Freeform 575"/>
            <p:cNvSpPr>
              <a:spLocks noEditPoints="1"/>
            </p:cNvSpPr>
            <p:nvPr/>
          </p:nvSpPr>
          <p:spPr bwMode="auto">
            <a:xfrm>
              <a:off x="5140325" y="1460500"/>
              <a:ext cx="393700" cy="19050"/>
            </a:xfrm>
            <a:custGeom>
              <a:avLst/>
              <a:gdLst/>
              <a:ahLst/>
              <a:cxnLst>
                <a:cxn ang="0">
                  <a:pos x="246" y="12"/>
                </a:cxn>
                <a:cxn ang="0">
                  <a:pos x="208" y="12"/>
                </a:cxn>
                <a:cxn ang="0">
                  <a:pos x="204" y="10"/>
                </a:cxn>
                <a:cxn ang="0">
                  <a:pos x="202" y="10"/>
                </a:cxn>
                <a:cxn ang="0">
                  <a:pos x="200" y="10"/>
                </a:cxn>
                <a:cxn ang="0">
                  <a:pos x="198" y="8"/>
                </a:cxn>
                <a:cxn ang="0">
                  <a:pos x="248" y="12"/>
                </a:cxn>
                <a:cxn ang="0">
                  <a:pos x="246" y="12"/>
                </a:cxn>
                <a:cxn ang="0">
                  <a:pos x="246" y="12"/>
                </a:cxn>
                <a:cxn ang="0">
                  <a:pos x="74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86" y="4"/>
                </a:cxn>
                <a:cxn ang="0">
                  <a:pos x="82" y="4"/>
                </a:cxn>
                <a:cxn ang="0">
                  <a:pos x="80" y="4"/>
                </a:cxn>
                <a:cxn ang="0">
                  <a:pos x="76" y="4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248" h="12">
                  <a:moveTo>
                    <a:pt x="246" y="12"/>
                  </a:moveTo>
                  <a:lnTo>
                    <a:pt x="208" y="12"/>
                  </a:lnTo>
                  <a:lnTo>
                    <a:pt x="204" y="10"/>
                  </a:lnTo>
                  <a:lnTo>
                    <a:pt x="202" y="10"/>
                  </a:lnTo>
                  <a:lnTo>
                    <a:pt x="200" y="10"/>
                  </a:lnTo>
                  <a:lnTo>
                    <a:pt x="198" y="8"/>
                  </a:lnTo>
                  <a:lnTo>
                    <a:pt x="248" y="12"/>
                  </a:lnTo>
                  <a:lnTo>
                    <a:pt x="246" y="12"/>
                  </a:lnTo>
                  <a:lnTo>
                    <a:pt x="246" y="12"/>
                  </a:lnTo>
                  <a:close/>
                  <a:moveTo>
                    <a:pt x="74" y="4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solidFill>
              <a:srgbClr val="515C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7" name="Freeform 576"/>
            <p:cNvSpPr>
              <a:spLocks noEditPoints="1"/>
            </p:cNvSpPr>
            <p:nvPr/>
          </p:nvSpPr>
          <p:spPr bwMode="auto">
            <a:xfrm>
              <a:off x="5140325" y="145732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202" y="12"/>
                </a:cxn>
                <a:cxn ang="0">
                  <a:pos x="200" y="12"/>
                </a:cxn>
                <a:cxn ang="0">
                  <a:pos x="196" y="10"/>
                </a:cxn>
                <a:cxn ang="0">
                  <a:pos x="194" y="10"/>
                </a:cxn>
                <a:cxn ang="0">
                  <a:pos x="192" y="10"/>
                </a:cxn>
                <a:cxn ang="0">
                  <a:pos x="248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8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92" y="6"/>
                </a:cxn>
                <a:cxn ang="0">
                  <a:pos x="90" y="6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6" y="6"/>
                </a:cxn>
                <a:cxn ang="0">
                  <a:pos x="84" y="6"/>
                </a:cxn>
                <a:cxn ang="0">
                  <a:pos x="82" y="6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6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202" y="12"/>
                  </a:lnTo>
                  <a:lnTo>
                    <a:pt x="200" y="12"/>
                  </a:lnTo>
                  <a:lnTo>
                    <a:pt x="196" y="10"/>
                  </a:lnTo>
                  <a:lnTo>
                    <a:pt x="194" y="10"/>
                  </a:lnTo>
                  <a:lnTo>
                    <a:pt x="192" y="10"/>
                  </a:lnTo>
                  <a:lnTo>
                    <a:pt x="248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  <a:moveTo>
                    <a:pt x="8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4" y="6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6"/>
                  </a:lnTo>
                  <a:close/>
                </a:path>
              </a:pathLst>
            </a:custGeom>
            <a:solidFill>
              <a:srgbClr val="515F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8" name="Freeform 577"/>
            <p:cNvSpPr>
              <a:spLocks noEditPoints="1"/>
            </p:cNvSpPr>
            <p:nvPr/>
          </p:nvSpPr>
          <p:spPr bwMode="auto">
            <a:xfrm>
              <a:off x="5140325" y="145732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198" y="10"/>
                </a:cxn>
                <a:cxn ang="0">
                  <a:pos x="196" y="10"/>
                </a:cxn>
                <a:cxn ang="0">
                  <a:pos x="194" y="10"/>
                </a:cxn>
                <a:cxn ang="0">
                  <a:pos x="192" y="10"/>
                </a:cxn>
                <a:cxn ang="0">
                  <a:pos x="190" y="10"/>
                </a:cxn>
                <a:cxn ang="0">
                  <a:pos x="190" y="10"/>
                </a:cxn>
                <a:cxn ang="0">
                  <a:pos x="188" y="8"/>
                </a:cxn>
                <a:cxn ang="0">
                  <a:pos x="186" y="8"/>
                </a:cxn>
                <a:cxn ang="0">
                  <a:pos x="184" y="8"/>
                </a:cxn>
                <a:cxn ang="0">
                  <a:pos x="248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86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00" y="4"/>
                </a:cxn>
                <a:cxn ang="0">
                  <a:pos x="98" y="4"/>
                </a:cxn>
                <a:cxn ang="0">
                  <a:pos x="96" y="4"/>
                </a:cxn>
                <a:cxn ang="0">
                  <a:pos x="94" y="4"/>
                </a:cxn>
                <a:cxn ang="0">
                  <a:pos x="92" y="6"/>
                </a:cxn>
                <a:cxn ang="0">
                  <a:pos x="90" y="6"/>
                </a:cxn>
                <a:cxn ang="0">
                  <a:pos x="90" y="6"/>
                </a:cxn>
                <a:cxn ang="0">
                  <a:pos x="88" y="6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198" y="10"/>
                  </a:lnTo>
                  <a:lnTo>
                    <a:pt x="196" y="10"/>
                  </a:lnTo>
                  <a:lnTo>
                    <a:pt x="194" y="10"/>
                  </a:lnTo>
                  <a:lnTo>
                    <a:pt x="192" y="10"/>
                  </a:lnTo>
                  <a:lnTo>
                    <a:pt x="190" y="10"/>
                  </a:lnTo>
                  <a:lnTo>
                    <a:pt x="190" y="10"/>
                  </a:lnTo>
                  <a:lnTo>
                    <a:pt x="188" y="8"/>
                  </a:lnTo>
                  <a:lnTo>
                    <a:pt x="186" y="8"/>
                  </a:lnTo>
                  <a:lnTo>
                    <a:pt x="184" y="8"/>
                  </a:lnTo>
                  <a:lnTo>
                    <a:pt x="248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  <a:moveTo>
                    <a:pt x="86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00" y="4"/>
                  </a:lnTo>
                  <a:lnTo>
                    <a:pt x="98" y="4"/>
                  </a:lnTo>
                  <a:lnTo>
                    <a:pt x="96" y="4"/>
                  </a:lnTo>
                  <a:lnTo>
                    <a:pt x="94" y="4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52616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9" name="Freeform 578"/>
            <p:cNvSpPr>
              <a:spLocks noEditPoints="1"/>
            </p:cNvSpPr>
            <p:nvPr/>
          </p:nvSpPr>
          <p:spPr bwMode="auto">
            <a:xfrm>
              <a:off x="5140325" y="1457325"/>
              <a:ext cx="396875" cy="19050"/>
            </a:xfrm>
            <a:custGeom>
              <a:avLst/>
              <a:gdLst/>
              <a:ahLst/>
              <a:cxnLst>
                <a:cxn ang="0">
                  <a:pos x="248" y="12"/>
                </a:cxn>
                <a:cxn ang="0">
                  <a:pos x="192" y="10"/>
                </a:cxn>
                <a:cxn ang="0">
                  <a:pos x="190" y="10"/>
                </a:cxn>
                <a:cxn ang="0">
                  <a:pos x="188" y="8"/>
                </a:cxn>
                <a:cxn ang="0">
                  <a:pos x="186" y="8"/>
                </a:cxn>
                <a:cxn ang="0">
                  <a:pos x="184" y="8"/>
                </a:cxn>
                <a:cxn ang="0">
                  <a:pos x="182" y="8"/>
                </a:cxn>
                <a:cxn ang="0">
                  <a:pos x="180" y="8"/>
                </a:cxn>
                <a:cxn ang="0">
                  <a:pos x="176" y="8"/>
                </a:cxn>
                <a:cxn ang="0">
                  <a:pos x="174" y="8"/>
                </a:cxn>
                <a:cxn ang="0">
                  <a:pos x="250" y="10"/>
                </a:cxn>
                <a:cxn ang="0">
                  <a:pos x="248" y="12"/>
                </a:cxn>
                <a:cxn ang="0">
                  <a:pos x="248" y="12"/>
                </a:cxn>
                <a:cxn ang="0">
                  <a:pos x="92" y="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10" y="4"/>
                </a:cxn>
                <a:cxn ang="0">
                  <a:pos x="108" y="4"/>
                </a:cxn>
                <a:cxn ang="0">
                  <a:pos x="106" y="4"/>
                </a:cxn>
                <a:cxn ang="0">
                  <a:pos x="104" y="4"/>
                </a:cxn>
                <a:cxn ang="0">
                  <a:pos x="102" y="4"/>
                </a:cxn>
                <a:cxn ang="0">
                  <a:pos x="98" y="4"/>
                </a:cxn>
                <a:cxn ang="0">
                  <a:pos x="96" y="4"/>
                </a:cxn>
                <a:cxn ang="0">
                  <a:pos x="94" y="4"/>
                </a:cxn>
                <a:cxn ang="0">
                  <a:pos x="92" y="6"/>
                </a:cxn>
                <a:cxn ang="0">
                  <a:pos x="92" y="6"/>
                </a:cxn>
              </a:cxnLst>
              <a:rect l="0" t="0" r="r" b="b"/>
              <a:pathLst>
                <a:path w="250" h="12">
                  <a:moveTo>
                    <a:pt x="248" y="12"/>
                  </a:moveTo>
                  <a:lnTo>
                    <a:pt x="192" y="10"/>
                  </a:lnTo>
                  <a:lnTo>
                    <a:pt x="190" y="10"/>
                  </a:lnTo>
                  <a:lnTo>
                    <a:pt x="188" y="8"/>
                  </a:lnTo>
                  <a:lnTo>
                    <a:pt x="186" y="8"/>
                  </a:lnTo>
                  <a:lnTo>
                    <a:pt x="184" y="8"/>
                  </a:lnTo>
                  <a:lnTo>
                    <a:pt x="182" y="8"/>
                  </a:lnTo>
                  <a:lnTo>
                    <a:pt x="180" y="8"/>
                  </a:lnTo>
                  <a:lnTo>
                    <a:pt x="176" y="8"/>
                  </a:lnTo>
                  <a:lnTo>
                    <a:pt x="174" y="8"/>
                  </a:lnTo>
                  <a:lnTo>
                    <a:pt x="250" y="10"/>
                  </a:lnTo>
                  <a:lnTo>
                    <a:pt x="248" y="12"/>
                  </a:lnTo>
                  <a:lnTo>
                    <a:pt x="248" y="12"/>
                  </a:lnTo>
                  <a:close/>
                  <a:moveTo>
                    <a:pt x="92" y="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0" y="4"/>
                  </a:lnTo>
                  <a:lnTo>
                    <a:pt x="108" y="4"/>
                  </a:lnTo>
                  <a:lnTo>
                    <a:pt x="106" y="4"/>
                  </a:lnTo>
                  <a:lnTo>
                    <a:pt x="104" y="4"/>
                  </a:lnTo>
                  <a:lnTo>
                    <a:pt x="102" y="4"/>
                  </a:lnTo>
                  <a:lnTo>
                    <a:pt x="98" y="4"/>
                  </a:lnTo>
                  <a:lnTo>
                    <a:pt x="96" y="4"/>
                  </a:lnTo>
                  <a:lnTo>
                    <a:pt x="94" y="4"/>
                  </a:lnTo>
                  <a:lnTo>
                    <a:pt x="92" y="6"/>
                  </a:lnTo>
                  <a:lnTo>
                    <a:pt x="92" y="6"/>
                  </a:lnTo>
                  <a:close/>
                </a:path>
              </a:pathLst>
            </a:custGeom>
            <a:solidFill>
              <a:srgbClr val="5162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0" name="Freeform 579"/>
            <p:cNvSpPr>
              <a:spLocks noEditPoints="1"/>
            </p:cNvSpPr>
            <p:nvPr/>
          </p:nvSpPr>
          <p:spPr bwMode="auto">
            <a:xfrm>
              <a:off x="5140325" y="1454150"/>
              <a:ext cx="396875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184" y="10"/>
                </a:cxn>
                <a:cxn ang="0">
                  <a:pos x="182" y="10"/>
                </a:cxn>
                <a:cxn ang="0">
                  <a:pos x="178" y="10"/>
                </a:cxn>
                <a:cxn ang="0">
                  <a:pos x="176" y="10"/>
                </a:cxn>
                <a:cxn ang="0">
                  <a:pos x="172" y="8"/>
                </a:cxn>
                <a:cxn ang="0">
                  <a:pos x="170" y="8"/>
                </a:cxn>
                <a:cxn ang="0">
                  <a:pos x="166" y="8"/>
                </a:cxn>
                <a:cxn ang="0">
                  <a:pos x="164" y="8"/>
                </a:cxn>
                <a:cxn ang="0">
                  <a:pos x="160" y="8"/>
                </a:cxn>
                <a:cxn ang="0">
                  <a:pos x="250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10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0" y="6"/>
                </a:cxn>
                <a:cxn ang="0">
                  <a:pos x="118" y="6"/>
                </a:cxn>
                <a:cxn ang="0">
                  <a:pos x="116" y="6"/>
                </a:cxn>
                <a:cxn ang="0">
                  <a:pos x="112" y="6"/>
                </a:cxn>
                <a:cxn ang="0">
                  <a:pos x="110" y="6"/>
                </a:cxn>
                <a:cxn ang="0">
                  <a:pos x="106" y="6"/>
                </a:cxn>
                <a:cxn ang="0">
                  <a:pos x="104" y="6"/>
                </a:cxn>
                <a:cxn ang="0">
                  <a:pos x="100" y="6"/>
                </a:cxn>
                <a:cxn ang="0">
                  <a:pos x="100" y="6"/>
                </a:cxn>
              </a:cxnLst>
              <a:rect l="0" t="0" r="r" b="b"/>
              <a:pathLst>
                <a:path w="250" h="14">
                  <a:moveTo>
                    <a:pt x="248" y="14"/>
                  </a:moveTo>
                  <a:lnTo>
                    <a:pt x="184" y="10"/>
                  </a:lnTo>
                  <a:lnTo>
                    <a:pt x="182" y="10"/>
                  </a:lnTo>
                  <a:lnTo>
                    <a:pt x="178" y="10"/>
                  </a:lnTo>
                  <a:lnTo>
                    <a:pt x="176" y="10"/>
                  </a:lnTo>
                  <a:lnTo>
                    <a:pt x="172" y="8"/>
                  </a:lnTo>
                  <a:lnTo>
                    <a:pt x="170" y="8"/>
                  </a:lnTo>
                  <a:lnTo>
                    <a:pt x="166" y="8"/>
                  </a:lnTo>
                  <a:lnTo>
                    <a:pt x="164" y="8"/>
                  </a:lnTo>
                  <a:lnTo>
                    <a:pt x="160" y="8"/>
                  </a:lnTo>
                  <a:lnTo>
                    <a:pt x="250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  <a:moveTo>
                    <a:pt x="10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0" y="6"/>
                  </a:lnTo>
                  <a:lnTo>
                    <a:pt x="118" y="6"/>
                  </a:lnTo>
                  <a:lnTo>
                    <a:pt x="116" y="6"/>
                  </a:lnTo>
                  <a:lnTo>
                    <a:pt x="112" y="6"/>
                  </a:lnTo>
                  <a:lnTo>
                    <a:pt x="110" y="6"/>
                  </a:lnTo>
                  <a:lnTo>
                    <a:pt x="106" y="6"/>
                  </a:lnTo>
                  <a:lnTo>
                    <a:pt x="104" y="6"/>
                  </a:lnTo>
                  <a:lnTo>
                    <a:pt x="100" y="6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5164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1" name="Freeform 580"/>
            <p:cNvSpPr>
              <a:spLocks/>
            </p:cNvSpPr>
            <p:nvPr/>
          </p:nvSpPr>
          <p:spPr bwMode="auto">
            <a:xfrm>
              <a:off x="5140325" y="1454150"/>
              <a:ext cx="396875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174" y="10"/>
                </a:cxn>
                <a:cxn ang="0">
                  <a:pos x="168" y="8"/>
                </a:cxn>
                <a:cxn ang="0">
                  <a:pos x="162" y="8"/>
                </a:cxn>
                <a:cxn ang="0">
                  <a:pos x="156" y="8"/>
                </a:cxn>
                <a:cxn ang="0">
                  <a:pos x="150" y="6"/>
                </a:cxn>
                <a:cxn ang="0">
                  <a:pos x="144" y="6"/>
                </a:cxn>
                <a:cxn ang="0">
                  <a:pos x="138" y="6"/>
                </a:cxn>
                <a:cxn ang="0">
                  <a:pos x="130" y="6"/>
                </a:cxn>
                <a:cxn ang="0">
                  <a:pos x="124" y="6"/>
                </a:cxn>
                <a:cxn ang="0">
                  <a:pos x="122" y="6"/>
                </a:cxn>
                <a:cxn ang="0">
                  <a:pos x="120" y="6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6" y="6"/>
                </a:cxn>
                <a:cxn ang="0">
                  <a:pos x="114" y="6"/>
                </a:cxn>
                <a:cxn ang="0">
                  <a:pos x="112" y="6"/>
                </a:cxn>
                <a:cxn ang="0">
                  <a:pos x="11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0" y="10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0" h="12">
                  <a:moveTo>
                    <a:pt x="250" y="12"/>
                  </a:moveTo>
                  <a:lnTo>
                    <a:pt x="174" y="10"/>
                  </a:lnTo>
                  <a:lnTo>
                    <a:pt x="168" y="8"/>
                  </a:lnTo>
                  <a:lnTo>
                    <a:pt x="162" y="8"/>
                  </a:lnTo>
                  <a:lnTo>
                    <a:pt x="156" y="8"/>
                  </a:lnTo>
                  <a:lnTo>
                    <a:pt x="150" y="6"/>
                  </a:lnTo>
                  <a:lnTo>
                    <a:pt x="144" y="6"/>
                  </a:lnTo>
                  <a:lnTo>
                    <a:pt x="138" y="6"/>
                  </a:lnTo>
                  <a:lnTo>
                    <a:pt x="130" y="6"/>
                  </a:lnTo>
                  <a:lnTo>
                    <a:pt x="124" y="6"/>
                  </a:lnTo>
                  <a:lnTo>
                    <a:pt x="122" y="6"/>
                  </a:lnTo>
                  <a:lnTo>
                    <a:pt x="120" y="6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1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0" y="10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5166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2" name="Freeform 581"/>
            <p:cNvSpPr>
              <a:spLocks/>
            </p:cNvSpPr>
            <p:nvPr/>
          </p:nvSpPr>
          <p:spPr bwMode="auto">
            <a:xfrm>
              <a:off x="5140325" y="1450975"/>
              <a:ext cx="396875" cy="22225"/>
            </a:xfrm>
            <a:custGeom>
              <a:avLst/>
              <a:gdLst/>
              <a:ahLst/>
              <a:cxnLst>
                <a:cxn ang="0">
                  <a:pos x="250" y="14"/>
                </a:cxn>
                <a:cxn ang="0">
                  <a:pos x="160" y="10"/>
                </a:cxn>
                <a:cxn ang="0">
                  <a:pos x="156" y="10"/>
                </a:cxn>
                <a:cxn ang="0">
                  <a:pos x="152" y="8"/>
                </a:cxn>
                <a:cxn ang="0">
                  <a:pos x="148" y="8"/>
                </a:cxn>
                <a:cxn ang="0">
                  <a:pos x="144" y="8"/>
                </a:cxn>
                <a:cxn ang="0">
                  <a:pos x="138" y="8"/>
                </a:cxn>
                <a:cxn ang="0">
                  <a:pos x="134" y="8"/>
                </a:cxn>
                <a:cxn ang="0">
                  <a:pos x="130" y="8"/>
                </a:cxn>
                <a:cxn ang="0">
                  <a:pos x="124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4"/>
                </a:cxn>
              </a:cxnLst>
              <a:rect l="0" t="0" r="r" b="b"/>
              <a:pathLst>
                <a:path w="250" h="14">
                  <a:moveTo>
                    <a:pt x="250" y="14"/>
                  </a:moveTo>
                  <a:lnTo>
                    <a:pt x="160" y="10"/>
                  </a:lnTo>
                  <a:lnTo>
                    <a:pt x="156" y="10"/>
                  </a:lnTo>
                  <a:lnTo>
                    <a:pt x="152" y="8"/>
                  </a:lnTo>
                  <a:lnTo>
                    <a:pt x="148" y="8"/>
                  </a:lnTo>
                  <a:lnTo>
                    <a:pt x="144" y="8"/>
                  </a:lnTo>
                  <a:lnTo>
                    <a:pt x="138" y="8"/>
                  </a:lnTo>
                  <a:lnTo>
                    <a:pt x="134" y="8"/>
                  </a:lnTo>
                  <a:lnTo>
                    <a:pt x="130" y="8"/>
                  </a:lnTo>
                  <a:lnTo>
                    <a:pt x="12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0" y="12"/>
                  </a:lnTo>
                  <a:lnTo>
                    <a:pt x="250" y="14"/>
                  </a:lnTo>
                  <a:lnTo>
                    <a:pt x="250" y="14"/>
                  </a:lnTo>
                  <a:close/>
                </a:path>
              </a:pathLst>
            </a:custGeom>
            <a:solidFill>
              <a:srgbClr val="5067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3" name="Freeform 582"/>
            <p:cNvSpPr>
              <a:spLocks/>
            </p:cNvSpPr>
            <p:nvPr/>
          </p:nvSpPr>
          <p:spPr bwMode="auto">
            <a:xfrm>
              <a:off x="5140325" y="1450975"/>
              <a:ext cx="396875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0" y="10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0" h="12">
                  <a:moveTo>
                    <a:pt x="250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0" y="10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4F68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4" name="Freeform 583"/>
            <p:cNvSpPr>
              <a:spLocks/>
            </p:cNvSpPr>
            <p:nvPr/>
          </p:nvSpPr>
          <p:spPr bwMode="auto">
            <a:xfrm>
              <a:off x="5140325" y="1447800"/>
              <a:ext cx="400050" cy="22225"/>
            </a:xfrm>
            <a:custGeom>
              <a:avLst/>
              <a:gdLst/>
              <a:ahLst/>
              <a:cxnLst>
                <a:cxn ang="0">
                  <a:pos x="250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4"/>
                </a:cxn>
              </a:cxnLst>
              <a:rect l="0" t="0" r="r" b="b"/>
              <a:pathLst>
                <a:path w="252" h="14">
                  <a:moveTo>
                    <a:pt x="250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0" y="12"/>
                  </a:lnTo>
                  <a:lnTo>
                    <a:pt x="250" y="14"/>
                  </a:lnTo>
                  <a:lnTo>
                    <a:pt x="250" y="14"/>
                  </a:lnTo>
                  <a:close/>
                </a:path>
              </a:pathLst>
            </a:custGeom>
            <a:solidFill>
              <a:srgbClr val="4F69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5" name="Freeform 584"/>
            <p:cNvSpPr>
              <a:spLocks/>
            </p:cNvSpPr>
            <p:nvPr/>
          </p:nvSpPr>
          <p:spPr bwMode="auto">
            <a:xfrm>
              <a:off x="5140325" y="1447800"/>
              <a:ext cx="400050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2" h="12">
                  <a:moveTo>
                    <a:pt x="250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4E6C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6" name="Freeform 585"/>
            <p:cNvSpPr>
              <a:spLocks/>
            </p:cNvSpPr>
            <p:nvPr/>
          </p:nvSpPr>
          <p:spPr bwMode="auto">
            <a:xfrm>
              <a:off x="5140325" y="1444625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D6D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7" name="Freeform 586"/>
            <p:cNvSpPr>
              <a:spLocks/>
            </p:cNvSpPr>
            <p:nvPr/>
          </p:nvSpPr>
          <p:spPr bwMode="auto">
            <a:xfrm>
              <a:off x="5140325" y="1444625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B6E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8" name="Freeform 587"/>
            <p:cNvSpPr>
              <a:spLocks/>
            </p:cNvSpPr>
            <p:nvPr/>
          </p:nvSpPr>
          <p:spPr bwMode="auto">
            <a:xfrm>
              <a:off x="5140325" y="1441450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96F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9" name="Freeform 588"/>
            <p:cNvSpPr>
              <a:spLocks/>
            </p:cNvSpPr>
            <p:nvPr/>
          </p:nvSpPr>
          <p:spPr bwMode="auto">
            <a:xfrm>
              <a:off x="5140325" y="1441450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76F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0" name="Freeform 589"/>
            <p:cNvSpPr>
              <a:spLocks/>
            </p:cNvSpPr>
            <p:nvPr/>
          </p:nvSpPr>
          <p:spPr bwMode="auto">
            <a:xfrm>
              <a:off x="5140325" y="1438275"/>
              <a:ext cx="403225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2" y="14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4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6718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1" name="Freeform 590"/>
            <p:cNvSpPr>
              <a:spLocks/>
            </p:cNvSpPr>
            <p:nvPr/>
          </p:nvSpPr>
          <p:spPr bwMode="auto">
            <a:xfrm>
              <a:off x="5140325" y="1438275"/>
              <a:ext cx="403225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4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27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2" name="Freeform 591"/>
            <p:cNvSpPr>
              <a:spLocks/>
            </p:cNvSpPr>
            <p:nvPr/>
          </p:nvSpPr>
          <p:spPr bwMode="auto">
            <a:xfrm>
              <a:off x="5140325" y="1438275"/>
              <a:ext cx="403225" cy="19050"/>
            </a:xfrm>
            <a:custGeom>
              <a:avLst/>
              <a:gdLst/>
              <a:ahLst/>
              <a:cxnLst>
                <a:cxn ang="0">
                  <a:pos x="254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</a:cxnLst>
              <a:rect l="0" t="0" r="r" b="b"/>
              <a:pathLst>
                <a:path w="254" h="12">
                  <a:moveTo>
                    <a:pt x="254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close/>
                </a:path>
              </a:pathLst>
            </a:custGeom>
            <a:solidFill>
              <a:srgbClr val="3E73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3" name="Freeform 592"/>
            <p:cNvSpPr>
              <a:spLocks/>
            </p:cNvSpPr>
            <p:nvPr/>
          </p:nvSpPr>
          <p:spPr bwMode="auto">
            <a:xfrm>
              <a:off x="5140325" y="1435100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3C74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4" name="Freeform 593"/>
            <p:cNvSpPr>
              <a:spLocks/>
            </p:cNvSpPr>
            <p:nvPr/>
          </p:nvSpPr>
          <p:spPr bwMode="auto">
            <a:xfrm>
              <a:off x="5140325" y="1435100"/>
              <a:ext cx="403225" cy="19050"/>
            </a:xfrm>
            <a:custGeom>
              <a:avLst/>
              <a:gdLst/>
              <a:ahLst/>
              <a:cxnLst>
                <a:cxn ang="0">
                  <a:pos x="254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</a:cxnLst>
              <a:rect l="0" t="0" r="r" b="b"/>
              <a:pathLst>
                <a:path w="254" h="12">
                  <a:moveTo>
                    <a:pt x="254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close/>
                </a:path>
              </a:pathLst>
            </a:custGeom>
            <a:solidFill>
              <a:srgbClr val="3775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5" name="Freeform 594"/>
            <p:cNvSpPr>
              <a:spLocks/>
            </p:cNvSpPr>
            <p:nvPr/>
          </p:nvSpPr>
          <p:spPr bwMode="auto">
            <a:xfrm>
              <a:off x="5140325" y="1431925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357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6" name="Freeform 595"/>
            <p:cNvSpPr>
              <a:spLocks/>
            </p:cNvSpPr>
            <p:nvPr/>
          </p:nvSpPr>
          <p:spPr bwMode="auto">
            <a:xfrm>
              <a:off x="5140325" y="1431925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2F76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7" name="Freeform 596"/>
            <p:cNvSpPr>
              <a:spLocks/>
            </p:cNvSpPr>
            <p:nvPr/>
          </p:nvSpPr>
          <p:spPr bwMode="auto">
            <a:xfrm>
              <a:off x="5140325" y="1428750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2976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8" name="Freeform 597"/>
            <p:cNvSpPr>
              <a:spLocks/>
            </p:cNvSpPr>
            <p:nvPr/>
          </p:nvSpPr>
          <p:spPr bwMode="auto">
            <a:xfrm>
              <a:off x="5140325" y="1428750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2479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9" name="Freeform 598"/>
            <p:cNvSpPr>
              <a:spLocks/>
            </p:cNvSpPr>
            <p:nvPr/>
          </p:nvSpPr>
          <p:spPr bwMode="auto">
            <a:xfrm>
              <a:off x="5140325" y="1425575"/>
              <a:ext cx="406400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6" y="12"/>
                </a:cxn>
                <a:cxn ang="0">
                  <a:pos x="256" y="14"/>
                </a:cxn>
                <a:cxn ang="0">
                  <a:pos x="254" y="14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6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6" y="12"/>
                  </a:lnTo>
                  <a:lnTo>
                    <a:pt x="256" y="14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1B78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0" name="Freeform 599"/>
            <p:cNvSpPr>
              <a:spLocks/>
            </p:cNvSpPr>
            <p:nvPr/>
          </p:nvSpPr>
          <p:spPr bwMode="auto">
            <a:xfrm>
              <a:off x="5140325" y="1425575"/>
              <a:ext cx="406400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6" y="12"/>
                </a:cxn>
                <a:cxn ang="0">
                  <a:pos x="256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6" h="14">
                  <a:moveTo>
                    <a:pt x="254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0F7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1" name="Freeform 600"/>
            <p:cNvSpPr>
              <a:spLocks/>
            </p:cNvSpPr>
            <p:nvPr/>
          </p:nvSpPr>
          <p:spPr bwMode="auto">
            <a:xfrm>
              <a:off x="5140325" y="1425575"/>
              <a:ext cx="406400" cy="19050"/>
            </a:xfrm>
            <a:custGeom>
              <a:avLst/>
              <a:gdLst/>
              <a:ahLst/>
              <a:cxnLst>
                <a:cxn ang="0">
                  <a:pos x="256" y="12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4" y="10"/>
                </a:cxn>
                <a:cxn ang="0">
                  <a:pos x="256" y="12"/>
                </a:cxn>
                <a:cxn ang="0">
                  <a:pos x="256" y="12"/>
                </a:cxn>
                <a:cxn ang="0">
                  <a:pos x="256" y="12"/>
                </a:cxn>
              </a:cxnLst>
              <a:rect l="0" t="0" r="r" b="b"/>
              <a:pathLst>
                <a:path w="256" h="12">
                  <a:moveTo>
                    <a:pt x="256" y="1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4" y="10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close/>
                </a:path>
              </a:pathLst>
            </a:custGeom>
            <a:solidFill>
              <a:srgbClr val="027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2" name="Freeform 601"/>
            <p:cNvSpPr>
              <a:spLocks/>
            </p:cNvSpPr>
            <p:nvPr/>
          </p:nvSpPr>
          <p:spPr bwMode="auto">
            <a:xfrm>
              <a:off x="5140325" y="1422400"/>
              <a:ext cx="406400" cy="22225"/>
            </a:xfrm>
            <a:custGeom>
              <a:avLst/>
              <a:gdLst/>
              <a:ahLst/>
              <a:cxnLst>
                <a:cxn ang="0">
                  <a:pos x="256" y="1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6" y="14"/>
                </a:cxn>
                <a:cxn ang="0">
                  <a:pos x="256" y="14"/>
                </a:cxn>
              </a:cxnLst>
              <a:rect l="0" t="0" r="r" b="b"/>
              <a:pathLst>
                <a:path w="256" h="14">
                  <a:moveTo>
                    <a:pt x="256" y="14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6" y="14"/>
                  </a:lnTo>
                  <a:lnTo>
                    <a:pt x="256" y="14"/>
                  </a:lnTo>
                  <a:close/>
                </a:path>
              </a:pathLst>
            </a:custGeom>
            <a:solidFill>
              <a:srgbClr val="017A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3" name="Freeform 602"/>
            <p:cNvSpPr>
              <a:spLocks/>
            </p:cNvSpPr>
            <p:nvPr/>
          </p:nvSpPr>
          <p:spPr bwMode="auto">
            <a:xfrm>
              <a:off x="5143500" y="1422400"/>
              <a:ext cx="400050" cy="19050"/>
            </a:xfrm>
            <a:custGeom>
              <a:avLst/>
              <a:gdLst/>
              <a:ahLst/>
              <a:cxnLst>
                <a:cxn ang="0">
                  <a:pos x="252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2" y="1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2"/>
                </a:cxn>
              </a:cxnLst>
              <a:rect l="0" t="0" r="r" b="b"/>
              <a:pathLst>
                <a:path w="252" h="12">
                  <a:moveTo>
                    <a:pt x="252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2" y="1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2"/>
                  </a:lnTo>
                  <a:close/>
                </a:path>
              </a:pathLst>
            </a:custGeom>
            <a:solidFill>
              <a:srgbClr val="007CB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4" name="Freeform 603"/>
            <p:cNvSpPr>
              <a:spLocks/>
            </p:cNvSpPr>
            <p:nvPr/>
          </p:nvSpPr>
          <p:spPr bwMode="auto">
            <a:xfrm>
              <a:off x="5143500" y="1419225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067B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5" name="Freeform 604"/>
            <p:cNvSpPr>
              <a:spLocks/>
            </p:cNvSpPr>
            <p:nvPr/>
          </p:nvSpPr>
          <p:spPr bwMode="auto">
            <a:xfrm>
              <a:off x="5143500" y="1419225"/>
              <a:ext cx="400050" cy="19050"/>
            </a:xfrm>
            <a:custGeom>
              <a:avLst/>
              <a:gdLst/>
              <a:ahLst/>
              <a:cxnLst>
                <a:cxn ang="0">
                  <a:pos x="252" y="1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2" y="1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2"/>
                </a:cxn>
              </a:cxnLst>
              <a:rect l="0" t="0" r="r" b="b"/>
              <a:pathLst>
                <a:path w="252" h="12">
                  <a:moveTo>
                    <a:pt x="252" y="1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2" y="1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2"/>
                  </a:lnTo>
                  <a:close/>
                </a:path>
              </a:pathLst>
            </a:custGeom>
            <a:solidFill>
              <a:srgbClr val="037C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6" name="Freeform 605"/>
            <p:cNvSpPr>
              <a:spLocks/>
            </p:cNvSpPr>
            <p:nvPr/>
          </p:nvSpPr>
          <p:spPr bwMode="auto">
            <a:xfrm>
              <a:off x="5146675" y="1416050"/>
              <a:ext cx="396875" cy="22225"/>
            </a:xfrm>
            <a:custGeom>
              <a:avLst/>
              <a:gdLst/>
              <a:ahLst/>
              <a:cxnLst>
                <a:cxn ang="0">
                  <a:pos x="250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50" y="12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4"/>
                </a:cxn>
              </a:cxnLst>
              <a:rect l="0" t="0" r="r" b="b"/>
              <a:pathLst>
                <a:path w="250" h="14">
                  <a:moveTo>
                    <a:pt x="250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50" y="12"/>
                  </a:lnTo>
                  <a:lnTo>
                    <a:pt x="250" y="12"/>
                  </a:lnTo>
                  <a:lnTo>
                    <a:pt x="250" y="14"/>
                  </a:lnTo>
                  <a:lnTo>
                    <a:pt x="250" y="14"/>
                  </a:lnTo>
                  <a:close/>
                </a:path>
              </a:pathLst>
            </a:custGeom>
            <a:solidFill>
              <a:srgbClr val="037D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7" name="Freeform 606"/>
            <p:cNvSpPr>
              <a:spLocks/>
            </p:cNvSpPr>
            <p:nvPr/>
          </p:nvSpPr>
          <p:spPr bwMode="auto">
            <a:xfrm>
              <a:off x="5146675" y="1416050"/>
              <a:ext cx="396875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0" y="12"/>
                </a:cxn>
                <a:cxn ang="0">
                  <a:pos x="250" y="12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0" h="12">
                  <a:moveTo>
                    <a:pt x="250" y="1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0" y="12"/>
                  </a:lnTo>
                  <a:lnTo>
                    <a:pt x="250" y="12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057D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8" name="Freeform 607"/>
            <p:cNvSpPr>
              <a:spLocks/>
            </p:cNvSpPr>
            <p:nvPr/>
          </p:nvSpPr>
          <p:spPr bwMode="auto">
            <a:xfrm>
              <a:off x="5149850" y="141287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46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248" y="14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46" y="12"/>
                  </a:lnTo>
                  <a:lnTo>
                    <a:pt x="248" y="14"/>
                  </a:lnTo>
                  <a:lnTo>
                    <a:pt x="248" y="14"/>
                  </a:lnTo>
                  <a:lnTo>
                    <a:pt x="248" y="14"/>
                  </a:lnTo>
                  <a:close/>
                </a:path>
              </a:pathLst>
            </a:custGeom>
            <a:solidFill>
              <a:srgbClr val="077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9" name="Freeform 608"/>
            <p:cNvSpPr>
              <a:spLocks/>
            </p:cNvSpPr>
            <p:nvPr/>
          </p:nvSpPr>
          <p:spPr bwMode="auto">
            <a:xfrm>
              <a:off x="5149850" y="141287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46" y="12"/>
                </a:cxn>
                <a:cxn ang="0">
                  <a:pos x="246" y="12"/>
                </a:cxn>
                <a:cxn ang="0">
                  <a:pos x="248" y="14"/>
                </a:cxn>
                <a:cxn ang="0">
                  <a:pos x="248" y="14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46" y="12"/>
                  </a:lnTo>
                  <a:lnTo>
                    <a:pt x="246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</a:path>
              </a:pathLst>
            </a:custGeom>
            <a:solidFill>
              <a:srgbClr val="08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0" name="Freeform 609"/>
            <p:cNvSpPr>
              <a:spLocks/>
            </p:cNvSpPr>
            <p:nvPr/>
          </p:nvSpPr>
          <p:spPr bwMode="auto">
            <a:xfrm>
              <a:off x="5153025" y="1412875"/>
              <a:ext cx="387350" cy="19050"/>
            </a:xfrm>
            <a:custGeom>
              <a:avLst/>
              <a:gdLst/>
              <a:ahLst/>
              <a:cxnLst>
                <a:cxn ang="0">
                  <a:pos x="244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44" y="10"/>
                </a:cxn>
                <a:cxn ang="0">
                  <a:pos x="244" y="12"/>
                </a:cxn>
                <a:cxn ang="0">
                  <a:pos x="244" y="12"/>
                </a:cxn>
                <a:cxn ang="0">
                  <a:pos x="244" y="12"/>
                </a:cxn>
              </a:cxnLst>
              <a:rect l="0" t="0" r="r" b="b"/>
              <a:pathLst>
                <a:path w="244" h="12">
                  <a:moveTo>
                    <a:pt x="244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44" y="10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4" y="12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1" name="Freeform 610"/>
            <p:cNvSpPr>
              <a:spLocks/>
            </p:cNvSpPr>
            <p:nvPr/>
          </p:nvSpPr>
          <p:spPr bwMode="auto">
            <a:xfrm>
              <a:off x="5153025" y="1384300"/>
              <a:ext cx="387350" cy="47625"/>
            </a:xfrm>
            <a:custGeom>
              <a:avLst/>
              <a:gdLst/>
              <a:ahLst/>
              <a:cxnLst>
                <a:cxn ang="0">
                  <a:pos x="244" y="30"/>
                </a:cxn>
                <a:cxn ang="0">
                  <a:pos x="0" y="18"/>
                </a:cxn>
                <a:cxn ang="0">
                  <a:pos x="4" y="16"/>
                </a:cxn>
                <a:cxn ang="0">
                  <a:pos x="10" y="14"/>
                </a:cxn>
                <a:cxn ang="0">
                  <a:pos x="16" y="12"/>
                </a:cxn>
                <a:cxn ang="0">
                  <a:pos x="22" y="10"/>
                </a:cxn>
                <a:cxn ang="0">
                  <a:pos x="28" y="8"/>
                </a:cxn>
                <a:cxn ang="0">
                  <a:pos x="36" y="6"/>
                </a:cxn>
                <a:cxn ang="0">
                  <a:pos x="44" y="4"/>
                </a:cxn>
                <a:cxn ang="0">
                  <a:pos x="52" y="4"/>
                </a:cxn>
                <a:cxn ang="0">
                  <a:pos x="62" y="2"/>
                </a:cxn>
                <a:cxn ang="0">
                  <a:pos x="70" y="2"/>
                </a:cxn>
                <a:cxn ang="0">
                  <a:pos x="80" y="2"/>
                </a:cxn>
                <a:cxn ang="0">
                  <a:pos x="90" y="0"/>
                </a:cxn>
                <a:cxn ang="0">
                  <a:pos x="98" y="0"/>
                </a:cxn>
                <a:cxn ang="0">
                  <a:pos x="108" y="0"/>
                </a:cxn>
                <a:cxn ang="0">
                  <a:pos x="118" y="0"/>
                </a:cxn>
                <a:cxn ang="0">
                  <a:pos x="128" y="0"/>
                </a:cxn>
                <a:cxn ang="0">
                  <a:pos x="138" y="2"/>
                </a:cxn>
                <a:cxn ang="0">
                  <a:pos x="148" y="2"/>
                </a:cxn>
                <a:cxn ang="0">
                  <a:pos x="158" y="2"/>
                </a:cxn>
                <a:cxn ang="0">
                  <a:pos x="166" y="4"/>
                </a:cxn>
                <a:cxn ang="0">
                  <a:pos x="176" y="4"/>
                </a:cxn>
                <a:cxn ang="0">
                  <a:pos x="184" y="6"/>
                </a:cxn>
                <a:cxn ang="0">
                  <a:pos x="192" y="8"/>
                </a:cxn>
                <a:cxn ang="0">
                  <a:pos x="200" y="10"/>
                </a:cxn>
                <a:cxn ang="0">
                  <a:pos x="208" y="12"/>
                </a:cxn>
                <a:cxn ang="0">
                  <a:pos x="216" y="14"/>
                </a:cxn>
                <a:cxn ang="0">
                  <a:pos x="222" y="16"/>
                </a:cxn>
                <a:cxn ang="0">
                  <a:pos x="228" y="18"/>
                </a:cxn>
                <a:cxn ang="0">
                  <a:pos x="232" y="20"/>
                </a:cxn>
                <a:cxn ang="0">
                  <a:pos x="238" y="24"/>
                </a:cxn>
                <a:cxn ang="0">
                  <a:pos x="240" y="26"/>
                </a:cxn>
                <a:cxn ang="0">
                  <a:pos x="244" y="30"/>
                </a:cxn>
                <a:cxn ang="0">
                  <a:pos x="244" y="30"/>
                </a:cxn>
              </a:cxnLst>
              <a:rect l="0" t="0" r="r" b="b"/>
              <a:pathLst>
                <a:path w="244" h="30">
                  <a:moveTo>
                    <a:pt x="244" y="30"/>
                  </a:moveTo>
                  <a:lnTo>
                    <a:pt x="0" y="18"/>
                  </a:lnTo>
                  <a:lnTo>
                    <a:pt x="4" y="16"/>
                  </a:lnTo>
                  <a:lnTo>
                    <a:pt x="10" y="14"/>
                  </a:lnTo>
                  <a:lnTo>
                    <a:pt x="16" y="12"/>
                  </a:lnTo>
                  <a:lnTo>
                    <a:pt x="22" y="10"/>
                  </a:lnTo>
                  <a:lnTo>
                    <a:pt x="28" y="8"/>
                  </a:lnTo>
                  <a:lnTo>
                    <a:pt x="36" y="6"/>
                  </a:lnTo>
                  <a:lnTo>
                    <a:pt x="44" y="4"/>
                  </a:lnTo>
                  <a:lnTo>
                    <a:pt x="52" y="4"/>
                  </a:lnTo>
                  <a:lnTo>
                    <a:pt x="62" y="2"/>
                  </a:lnTo>
                  <a:lnTo>
                    <a:pt x="70" y="2"/>
                  </a:lnTo>
                  <a:lnTo>
                    <a:pt x="80" y="2"/>
                  </a:lnTo>
                  <a:lnTo>
                    <a:pt x="90" y="0"/>
                  </a:lnTo>
                  <a:lnTo>
                    <a:pt x="98" y="0"/>
                  </a:lnTo>
                  <a:lnTo>
                    <a:pt x="108" y="0"/>
                  </a:lnTo>
                  <a:lnTo>
                    <a:pt x="118" y="0"/>
                  </a:lnTo>
                  <a:lnTo>
                    <a:pt x="128" y="0"/>
                  </a:lnTo>
                  <a:lnTo>
                    <a:pt x="138" y="2"/>
                  </a:lnTo>
                  <a:lnTo>
                    <a:pt x="148" y="2"/>
                  </a:lnTo>
                  <a:lnTo>
                    <a:pt x="158" y="2"/>
                  </a:lnTo>
                  <a:lnTo>
                    <a:pt x="166" y="4"/>
                  </a:lnTo>
                  <a:lnTo>
                    <a:pt x="176" y="4"/>
                  </a:lnTo>
                  <a:lnTo>
                    <a:pt x="184" y="6"/>
                  </a:lnTo>
                  <a:lnTo>
                    <a:pt x="192" y="8"/>
                  </a:lnTo>
                  <a:lnTo>
                    <a:pt x="200" y="10"/>
                  </a:lnTo>
                  <a:lnTo>
                    <a:pt x="208" y="12"/>
                  </a:lnTo>
                  <a:lnTo>
                    <a:pt x="216" y="14"/>
                  </a:lnTo>
                  <a:lnTo>
                    <a:pt x="222" y="16"/>
                  </a:lnTo>
                  <a:lnTo>
                    <a:pt x="228" y="18"/>
                  </a:lnTo>
                  <a:lnTo>
                    <a:pt x="232" y="20"/>
                  </a:lnTo>
                  <a:lnTo>
                    <a:pt x="238" y="24"/>
                  </a:lnTo>
                  <a:lnTo>
                    <a:pt x="240" y="26"/>
                  </a:lnTo>
                  <a:lnTo>
                    <a:pt x="244" y="30"/>
                  </a:lnTo>
                  <a:lnTo>
                    <a:pt x="244" y="30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2" name="Freeform 611"/>
            <p:cNvSpPr>
              <a:spLocks/>
            </p:cNvSpPr>
            <p:nvPr/>
          </p:nvSpPr>
          <p:spPr bwMode="auto">
            <a:xfrm>
              <a:off x="6115050" y="1482725"/>
              <a:ext cx="34925" cy="158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2" y="0"/>
                </a:cxn>
                <a:cxn ang="0">
                  <a:pos x="22" y="2"/>
                </a:cxn>
                <a:cxn ang="0">
                  <a:pos x="22" y="8"/>
                </a:cxn>
                <a:cxn ang="0">
                  <a:pos x="22" y="10"/>
                </a:cxn>
                <a:cxn ang="0">
                  <a:pos x="18" y="10"/>
                </a:cxn>
                <a:cxn ang="0">
                  <a:pos x="16" y="8"/>
                </a:cxn>
                <a:cxn ang="0">
                  <a:pos x="14" y="8"/>
                </a:cxn>
                <a:cxn ang="0">
                  <a:pos x="12" y="6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2" h="10">
                  <a:moveTo>
                    <a:pt x="0" y="2"/>
                  </a:moveTo>
                  <a:lnTo>
                    <a:pt x="22" y="0"/>
                  </a:lnTo>
                  <a:lnTo>
                    <a:pt x="22" y="2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18" y="10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3" name="Freeform 612"/>
            <p:cNvSpPr>
              <a:spLocks/>
            </p:cNvSpPr>
            <p:nvPr/>
          </p:nvSpPr>
          <p:spPr bwMode="auto">
            <a:xfrm>
              <a:off x="6108700" y="1482725"/>
              <a:ext cx="41275" cy="31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26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26" h="2">
                  <a:moveTo>
                    <a:pt x="26" y="2"/>
                  </a:move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4" name="Freeform 613"/>
            <p:cNvSpPr>
              <a:spLocks/>
            </p:cNvSpPr>
            <p:nvPr/>
          </p:nvSpPr>
          <p:spPr bwMode="auto">
            <a:xfrm>
              <a:off x="6105525" y="1479550"/>
              <a:ext cx="44450" cy="6350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8" y="0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28" h="4">
                  <a:moveTo>
                    <a:pt x="28" y="2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3B37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5" name="Freeform 614"/>
            <p:cNvSpPr>
              <a:spLocks noEditPoints="1"/>
            </p:cNvSpPr>
            <p:nvPr/>
          </p:nvSpPr>
          <p:spPr bwMode="auto">
            <a:xfrm>
              <a:off x="5772150" y="1479550"/>
              <a:ext cx="381000" cy="15875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12" y="2"/>
                </a:cxn>
                <a:cxn ang="0">
                  <a:pos x="212" y="2"/>
                </a:cxn>
                <a:cxn ang="0">
                  <a:pos x="210" y="2"/>
                </a:cxn>
                <a:cxn ang="0">
                  <a:pos x="208" y="2"/>
                </a:cxn>
                <a:cxn ang="0">
                  <a:pos x="208" y="2"/>
                </a:cxn>
                <a:cxn ang="0">
                  <a:pos x="240" y="0"/>
                </a:cxn>
                <a:cxn ang="0">
                  <a:pos x="238" y="2"/>
                </a:cxn>
                <a:cxn ang="0">
                  <a:pos x="238" y="2"/>
                </a:cxn>
                <a:cxn ang="0">
                  <a:pos x="0" y="10"/>
                </a:cxn>
                <a:cxn ang="0">
                  <a:pos x="2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240" h="10">
                  <a:moveTo>
                    <a:pt x="238" y="2"/>
                  </a:moveTo>
                  <a:lnTo>
                    <a:pt x="212" y="2"/>
                  </a:lnTo>
                  <a:lnTo>
                    <a:pt x="212" y="2"/>
                  </a:lnTo>
                  <a:lnTo>
                    <a:pt x="210" y="2"/>
                  </a:lnTo>
                  <a:lnTo>
                    <a:pt x="208" y="2"/>
                  </a:lnTo>
                  <a:lnTo>
                    <a:pt x="208" y="2"/>
                  </a:lnTo>
                  <a:lnTo>
                    <a:pt x="240" y="0"/>
                  </a:lnTo>
                  <a:lnTo>
                    <a:pt x="238" y="2"/>
                  </a:lnTo>
                  <a:lnTo>
                    <a:pt x="238" y="2"/>
                  </a:lnTo>
                  <a:close/>
                  <a:moveTo>
                    <a:pt x="0" y="10"/>
                  </a:move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3D3A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6" name="Freeform 615"/>
            <p:cNvSpPr>
              <a:spLocks noEditPoints="1"/>
            </p:cNvSpPr>
            <p:nvPr/>
          </p:nvSpPr>
          <p:spPr bwMode="auto">
            <a:xfrm>
              <a:off x="5772150" y="1476375"/>
              <a:ext cx="381000" cy="19050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10" y="4"/>
                </a:cxn>
                <a:cxn ang="0">
                  <a:pos x="208" y="4"/>
                </a:cxn>
                <a:cxn ang="0">
                  <a:pos x="208" y="4"/>
                </a:cxn>
                <a:cxn ang="0">
                  <a:pos x="206" y="2"/>
                </a:cxn>
                <a:cxn ang="0">
                  <a:pos x="204" y="2"/>
                </a:cxn>
                <a:cxn ang="0">
                  <a:pos x="240" y="0"/>
                </a:cxn>
                <a:cxn ang="0">
                  <a:pos x="238" y="2"/>
                </a:cxn>
                <a:cxn ang="0">
                  <a:pos x="238" y="2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40" h="12">
                  <a:moveTo>
                    <a:pt x="238" y="2"/>
                  </a:moveTo>
                  <a:lnTo>
                    <a:pt x="210" y="4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06" y="2"/>
                  </a:lnTo>
                  <a:lnTo>
                    <a:pt x="204" y="2"/>
                  </a:lnTo>
                  <a:lnTo>
                    <a:pt x="240" y="0"/>
                  </a:lnTo>
                  <a:lnTo>
                    <a:pt x="238" y="2"/>
                  </a:lnTo>
                  <a:lnTo>
                    <a:pt x="238" y="2"/>
                  </a:lnTo>
                  <a:close/>
                  <a:moveTo>
                    <a:pt x="0" y="12"/>
                  </a:move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413F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7" name="Freeform 616"/>
            <p:cNvSpPr>
              <a:spLocks noEditPoints="1"/>
            </p:cNvSpPr>
            <p:nvPr/>
          </p:nvSpPr>
          <p:spPr bwMode="auto">
            <a:xfrm>
              <a:off x="5772150" y="1476375"/>
              <a:ext cx="381000" cy="19050"/>
            </a:xfrm>
            <a:custGeom>
              <a:avLst/>
              <a:gdLst/>
              <a:ahLst/>
              <a:cxnLst>
                <a:cxn ang="0">
                  <a:pos x="240" y="2"/>
                </a:cxn>
                <a:cxn ang="0">
                  <a:pos x="208" y="4"/>
                </a:cxn>
                <a:cxn ang="0">
                  <a:pos x="206" y="2"/>
                </a:cxn>
                <a:cxn ang="0">
                  <a:pos x="204" y="2"/>
                </a:cxn>
                <a:cxn ang="0">
                  <a:pos x="204" y="2"/>
                </a:cxn>
                <a:cxn ang="0">
                  <a:pos x="202" y="2"/>
                </a:cxn>
                <a:cxn ang="0">
                  <a:pos x="240" y="0"/>
                </a:cxn>
                <a:cxn ang="0">
                  <a:pos x="240" y="0"/>
                </a:cxn>
                <a:cxn ang="0">
                  <a:pos x="240" y="2"/>
                </a:cxn>
                <a:cxn ang="0">
                  <a:pos x="240" y="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6" y="10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240" h="12">
                  <a:moveTo>
                    <a:pt x="240" y="2"/>
                  </a:moveTo>
                  <a:lnTo>
                    <a:pt x="208" y="4"/>
                  </a:lnTo>
                  <a:lnTo>
                    <a:pt x="206" y="2"/>
                  </a:lnTo>
                  <a:lnTo>
                    <a:pt x="204" y="2"/>
                  </a:lnTo>
                  <a:lnTo>
                    <a:pt x="204" y="2"/>
                  </a:lnTo>
                  <a:lnTo>
                    <a:pt x="202" y="2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2"/>
                  </a:lnTo>
                  <a:lnTo>
                    <a:pt x="240" y="2"/>
                  </a:lnTo>
                  <a:close/>
                  <a:moveTo>
                    <a:pt x="2" y="12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4241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8" name="Freeform 617"/>
            <p:cNvSpPr>
              <a:spLocks noEditPoints="1"/>
            </p:cNvSpPr>
            <p:nvPr/>
          </p:nvSpPr>
          <p:spPr bwMode="auto">
            <a:xfrm>
              <a:off x="5768975" y="1473200"/>
              <a:ext cx="384175" cy="2222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06" y="4"/>
                </a:cxn>
                <a:cxn ang="0">
                  <a:pos x="206" y="4"/>
                </a:cxn>
                <a:cxn ang="0">
                  <a:pos x="204" y="4"/>
                </a:cxn>
                <a:cxn ang="0">
                  <a:pos x="202" y="4"/>
                </a:cxn>
                <a:cxn ang="0">
                  <a:pos x="200" y="2"/>
                </a:cxn>
                <a:cxn ang="0">
                  <a:pos x="242" y="0"/>
                </a:cxn>
                <a:cxn ang="0">
                  <a:pos x="242" y="2"/>
                </a:cxn>
                <a:cxn ang="0">
                  <a:pos x="242" y="2"/>
                </a:cxn>
                <a:cxn ang="0">
                  <a:pos x="242" y="2"/>
                </a:cxn>
                <a:cxn ang="0">
                  <a:pos x="6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10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6" y="14"/>
                </a:cxn>
              </a:cxnLst>
              <a:rect l="0" t="0" r="r" b="b"/>
              <a:pathLst>
                <a:path w="242" h="14">
                  <a:moveTo>
                    <a:pt x="242" y="2"/>
                  </a:moveTo>
                  <a:lnTo>
                    <a:pt x="206" y="4"/>
                  </a:lnTo>
                  <a:lnTo>
                    <a:pt x="206" y="4"/>
                  </a:lnTo>
                  <a:lnTo>
                    <a:pt x="204" y="4"/>
                  </a:lnTo>
                  <a:lnTo>
                    <a:pt x="202" y="4"/>
                  </a:lnTo>
                  <a:lnTo>
                    <a:pt x="200" y="2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42" y="2"/>
                  </a:lnTo>
                  <a:close/>
                  <a:moveTo>
                    <a:pt x="6" y="14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4444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9" name="Freeform 618"/>
            <p:cNvSpPr>
              <a:spLocks noEditPoints="1"/>
            </p:cNvSpPr>
            <p:nvPr/>
          </p:nvSpPr>
          <p:spPr bwMode="auto">
            <a:xfrm>
              <a:off x="5768975" y="1473200"/>
              <a:ext cx="384175" cy="1905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04" y="4"/>
                </a:cxn>
                <a:cxn ang="0">
                  <a:pos x="202" y="4"/>
                </a:cxn>
                <a:cxn ang="0">
                  <a:pos x="200" y="2"/>
                </a:cxn>
                <a:cxn ang="0">
                  <a:pos x="200" y="2"/>
                </a:cxn>
                <a:cxn ang="0">
                  <a:pos x="198" y="2"/>
                </a:cxn>
                <a:cxn ang="0">
                  <a:pos x="242" y="0"/>
                </a:cxn>
                <a:cxn ang="0">
                  <a:pos x="242" y="2"/>
                </a:cxn>
                <a:cxn ang="0">
                  <a:pos x="242" y="2"/>
                </a:cxn>
                <a:cxn ang="0">
                  <a:pos x="8" y="1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12" y="10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242" h="12">
                  <a:moveTo>
                    <a:pt x="242" y="2"/>
                  </a:moveTo>
                  <a:lnTo>
                    <a:pt x="204" y="4"/>
                  </a:lnTo>
                  <a:lnTo>
                    <a:pt x="202" y="4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8" y="2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2" y="2"/>
                  </a:lnTo>
                  <a:close/>
                  <a:moveTo>
                    <a:pt x="8" y="12"/>
                  </a:moveTo>
                  <a:lnTo>
                    <a:pt x="2" y="12"/>
                  </a:lnTo>
                  <a:lnTo>
                    <a:pt x="0" y="12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4647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0" name="Freeform 619"/>
            <p:cNvSpPr>
              <a:spLocks noEditPoints="1"/>
            </p:cNvSpPr>
            <p:nvPr/>
          </p:nvSpPr>
          <p:spPr bwMode="auto">
            <a:xfrm>
              <a:off x="5768975" y="1473200"/>
              <a:ext cx="384175" cy="19050"/>
            </a:xfrm>
            <a:custGeom>
              <a:avLst/>
              <a:gdLst/>
              <a:ahLst/>
              <a:cxnLst>
                <a:cxn ang="0">
                  <a:pos x="242" y="0"/>
                </a:cxn>
                <a:cxn ang="0">
                  <a:pos x="200" y="2"/>
                </a:cxn>
                <a:cxn ang="0">
                  <a:pos x="200" y="2"/>
                </a:cxn>
                <a:cxn ang="0">
                  <a:pos x="198" y="2"/>
                </a:cxn>
                <a:cxn ang="0">
                  <a:pos x="196" y="2"/>
                </a:cxn>
                <a:cxn ang="0">
                  <a:pos x="194" y="2"/>
                </a:cxn>
                <a:cxn ang="0">
                  <a:pos x="242" y="0"/>
                </a:cxn>
                <a:cxn ang="0">
                  <a:pos x="242" y="0"/>
                </a:cxn>
                <a:cxn ang="0">
                  <a:pos x="242" y="0"/>
                </a:cxn>
                <a:cxn ang="0">
                  <a:pos x="1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4" y="10"/>
                </a:cxn>
                <a:cxn ang="0">
                  <a:pos x="14" y="10"/>
                </a:cxn>
                <a:cxn ang="0">
                  <a:pos x="12" y="10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0" y="12"/>
                </a:cxn>
              </a:cxnLst>
              <a:rect l="0" t="0" r="r" b="b"/>
              <a:pathLst>
                <a:path w="242" h="12">
                  <a:moveTo>
                    <a:pt x="242" y="0"/>
                  </a:moveTo>
                  <a:lnTo>
                    <a:pt x="200" y="2"/>
                  </a:lnTo>
                  <a:lnTo>
                    <a:pt x="200" y="2"/>
                  </a:lnTo>
                  <a:lnTo>
                    <a:pt x="198" y="2"/>
                  </a:lnTo>
                  <a:lnTo>
                    <a:pt x="196" y="2"/>
                  </a:lnTo>
                  <a:lnTo>
                    <a:pt x="194" y="2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42" y="0"/>
                  </a:lnTo>
                  <a:close/>
                  <a:moveTo>
                    <a:pt x="10" y="12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close/>
                </a:path>
              </a:pathLst>
            </a:custGeom>
            <a:solidFill>
              <a:srgbClr val="484B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1" name="Freeform 620"/>
            <p:cNvSpPr>
              <a:spLocks noEditPoints="1"/>
            </p:cNvSpPr>
            <p:nvPr/>
          </p:nvSpPr>
          <p:spPr bwMode="auto">
            <a:xfrm>
              <a:off x="5765800" y="1470025"/>
              <a:ext cx="387350" cy="22225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200" y="4"/>
                </a:cxn>
                <a:cxn ang="0">
                  <a:pos x="198" y="4"/>
                </a:cxn>
                <a:cxn ang="0">
                  <a:pos x="196" y="4"/>
                </a:cxn>
                <a:cxn ang="0">
                  <a:pos x="194" y="2"/>
                </a:cxn>
                <a:cxn ang="0">
                  <a:pos x="192" y="2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14" y="12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244" h="14">
                  <a:moveTo>
                    <a:pt x="244" y="2"/>
                  </a:moveTo>
                  <a:lnTo>
                    <a:pt x="200" y="4"/>
                  </a:lnTo>
                  <a:lnTo>
                    <a:pt x="198" y="4"/>
                  </a:lnTo>
                  <a:lnTo>
                    <a:pt x="196" y="4"/>
                  </a:lnTo>
                  <a:lnTo>
                    <a:pt x="194" y="2"/>
                  </a:lnTo>
                  <a:lnTo>
                    <a:pt x="192" y="2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14" y="12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4B4E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2" name="Freeform 621"/>
            <p:cNvSpPr>
              <a:spLocks noEditPoints="1"/>
            </p:cNvSpPr>
            <p:nvPr/>
          </p:nvSpPr>
          <p:spPr bwMode="auto">
            <a:xfrm>
              <a:off x="5765800" y="1470025"/>
              <a:ext cx="387350" cy="19050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196" y="4"/>
                </a:cxn>
                <a:cxn ang="0">
                  <a:pos x="194" y="2"/>
                </a:cxn>
                <a:cxn ang="0">
                  <a:pos x="192" y="2"/>
                </a:cxn>
                <a:cxn ang="0">
                  <a:pos x="190" y="2"/>
                </a:cxn>
                <a:cxn ang="0">
                  <a:pos x="188" y="2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16" y="12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2"/>
                </a:cxn>
                <a:cxn ang="0">
                  <a:pos x="16" y="12"/>
                </a:cxn>
              </a:cxnLst>
              <a:rect l="0" t="0" r="r" b="b"/>
              <a:pathLst>
                <a:path w="244" h="12">
                  <a:moveTo>
                    <a:pt x="244" y="2"/>
                  </a:moveTo>
                  <a:lnTo>
                    <a:pt x="196" y="4"/>
                  </a:lnTo>
                  <a:lnTo>
                    <a:pt x="194" y="2"/>
                  </a:lnTo>
                  <a:lnTo>
                    <a:pt x="192" y="2"/>
                  </a:lnTo>
                  <a:lnTo>
                    <a:pt x="190" y="2"/>
                  </a:lnTo>
                  <a:lnTo>
                    <a:pt x="188" y="2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16" y="12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rgbClr val="4C4F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3" name="Freeform 622"/>
            <p:cNvSpPr>
              <a:spLocks noEditPoints="1"/>
            </p:cNvSpPr>
            <p:nvPr/>
          </p:nvSpPr>
          <p:spPr bwMode="auto">
            <a:xfrm>
              <a:off x="5765800" y="1466850"/>
              <a:ext cx="387350" cy="22225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192" y="4"/>
                </a:cxn>
                <a:cxn ang="0">
                  <a:pos x="190" y="4"/>
                </a:cxn>
                <a:cxn ang="0">
                  <a:pos x="188" y="4"/>
                </a:cxn>
                <a:cxn ang="0">
                  <a:pos x="186" y="4"/>
                </a:cxn>
                <a:cxn ang="0">
                  <a:pos x="184" y="4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20" y="1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6" y="10"/>
                </a:cxn>
                <a:cxn ang="0">
                  <a:pos x="24" y="10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12"/>
                </a:cxn>
                <a:cxn ang="0">
                  <a:pos x="20" y="12"/>
                </a:cxn>
              </a:cxnLst>
              <a:rect l="0" t="0" r="r" b="b"/>
              <a:pathLst>
                <a:path w="244" h="14">
                  <a:moveTo>
                    <a:pt x="244" y="2"/>
                  </a:moveTo>
                  <a:lnTo>
                    <a:pt x="192" y="4"/>
                  </a:lnTo>
                  <a:lnTo>
                    <a:pt x="190" y="4"/>
                  </a:lnTo>
                  <a:lnTo>
                    <a:pt x="188" y="4"/>
                  </a:lnTo>
                  <a:lnTo>
                    <a:pt x="186" y="4"/>
                  </a:lnTo>
                  <a:lnTo>
                    <a:pt x="184" y="4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20" y="1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4D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4" name="Freeform 623"/>
            <p:cNvSpPr>
              <a:spLocks noEditPoints="1"/>
            </p:cNvSpPr>
            <p:nvPr/>
          </p:nvSpPr>
          <p:spPr bwMode="auto">
            <a:xfrm>
              <a:off x="5765800" y="1466850"/>
              <a:ext cx="387350" cy="19050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188" y="4"/>
                </a:cxn>
                <a:cxn ang="0">
                  <a:pos x="186" y="4"/>
                </a:cxn>
                <a:cxn ang="0">
                  <a:pos x="184" y="4"/>
                </a:cxn>
                <a:cxn ang="0">
                  <a:pos x="182" y="2"/>
                </a:cxn>
                <a:cxn ang="0">
                  <a:pos x="180" y="2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22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30" y="10"/>
                </a:cxn>
                <a:cxn ang="0">
                  <a:pos x="28" y="10"/>
                </a:cxn>
                <a:cxn ang="0">
                  <a:pos x="26" y="10"/>
                </a:cxn>
                <a:cxn ang="0">
                  <a:pos x="24" y="10"/>
                </a:cxn>
                <a:cxn ang="0">
                  <a:pos x="22" y="12"/>
                </a:cxn>
                <a:cxn ang="0">
                  <a:pos x="22" y="12"/>
                </a:cxn>
              </a:cxnLst>
              <a:rect l="0" t="0" r="r" b="b"/>
              <a:pathLst>
                <a:path w="244" h="12">
                  <a:moveTo>
                    <a:pt x="244" y="2"/>
                  </a:moveTo>
                  <a:lnTo>
                    <a:pt x="188" y="4"/>
                  </a:lnTo>
                  <a:lnTo>
                    <a:pt x="186" y="4"/>
                  </a:lnTo>
                  <a:lnTo>
                    <a:pt x="184" y="4"/>
                  </a:lnTo>
                  <a:lnTo>
                    <a:pt x="182" y="2"/>
                  </a:lnTo>
                  <a:lnTo>
                    <a:pt x="180" y="2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22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4E555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5" name="Freeform 624"/>
            <p:cNvSpPr>
              <a:spLocks noEditPoints="1"/>
            </p:cNvSpPr>
            <p:nvPr/>
          </p:nvSpPr>
          <p:spPr bwMode="auto">
            <a:xfrm>
              <a:off x="5762625" y="1463675"/>
              <a:ext cx="390525" cy="22225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86" y="6"/>
                </a:cxn>
                <a:cxn ang="0">
                  <a:pos x="184" y="4"/>
                </a:cxn>
                <a:cxn ang="0">
                  <a:pos x="182" y="4"/>
                </a:cxn>
                <a:cxn ang="0">
                  <a:pos x="180" y="4"/>
                </a:cxn>
                <a:cxn ang="0">
                  <a:pos x="178" y="4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28" y="12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36" y="10"/>
                </a:cxn>
                <a:cxn ang="0">
                  <a:pos x="34" y="10"/>
                </a:cxn>
                <a:cxn ang="0">
                  <a:pos x="32" y="12"/>
                </a:cxn>
                <a:cxn ang="0">
                  <a:pos x="30" y="12"/>
                </a:cxn>
                <a:cxn ang="0">
                  <a:pos x="28" y="12"/>
                </a:cxn>
                <a:cxn ang="0">
                  <a:pos x="28" y="12"/>
                </a:cxn>
              </a:cxnLst>
              <a:rect l="0" t="0" r="r" b="b"/>
              <a:pathLst>
                <a:path w="246" h="14">
                  <a:moveTo>
                    <a:pt x="246" y="2"/>
                  </a:moveTo>
                  <a:lnTo>
                    <a:pt x="186" y="6"/>
                  </a:lnTo>
                  <a:lnTo>
                    <a:pt x="184" y="4"/>
                  </a:lnTo>
                  <a:lnTo>
                    <a:pt x="182" y="4"/>
                  </a:lnTo>
                  <a:lnTo>
                    <a:pt x="180" y="4"/>
                  </a:lnTo>
                  <a:lnTo>
                    <a:pt x="178" y="4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28" y="12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4F56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6" name="Freeform 625"/>
            <p:cNvSpPr>
              <a:spLocks noEditPoints="1"/>
            </p:cNvSpPr>
            <p:nvPr/>
          </p:nvSpPr>
          <p:spPr bwMode="auto">
            <a:xfrm>
              <a:off x="5762625" y="1463675"/>
              <a:ext cx="390525" cy="19050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82" y="4"/>
                </a:cxn>
                <a:cxn ang="0">
                  <a:pos x="180" y="4"/>
                </a:cxn>
                <a:cxn ang="0">
                  <a:pos x="178" y="4"/>
                </a:cxn>
                <a:cxn ang="0">
                  <a:pos x="176" y="4"/>
                </a:cxn>
                <a:cxn ang="0">
                  <a:pos x="172" y="2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32" y="12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40" y="10"/>
                </a:cxn>
                <a:cxn ang="0">
                  <a:pos x="38" y="10"/>
                </a:cxn>
                <a:cxn ang="0">
                  <a:pos x="36" y="10"/>
                </a:cxn>
                <a:cxn ang="0">
                  <a:pos x="34" y="10"/>
                </a:cxn>
                <a:cxn ang="0">
                  <a:pos x="32" y="12"/>
                </a:cxn>
                <a:cxn ang="0">
                  <a:pos x="32" y="12"/>
                </a:cxn>
              </a:cxnLst>
              <a:rect l="0" t="0" r="r" b="b"/>
              <a:pathLst>
                <a:path w="246" h="12">
                  <a:moveTo>
                    <a:pt x="246" y="2"/>
                  </a:moveTo>
                  <a:lnTo>
                    <a:pt x="182" y="4"/>
                  </a:lnTo>
                  <a:lnTo>
                    <a:pt x="180" y="4"/>
                  </a:lnTo>
                  <a:lnTo>
                    <a:pt x="178" y="4"/>
                  </a:lnTo>
                  <a:lnTo>
                    <a:pt x="176" y="4"/>
                  </a:lnTo>
                  <a:lnTo>
                    <a:pt x="172" y="2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32" y="12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2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rgbClr val="4F59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7" name="Freeform 626"/>
            <p:cNvSpPr>
              <a:spLocks noEditPoints="1"/>
            </p:cNvSpPr>
            <p:nvPr/>
          </p:nvSpPr>
          <p:spPr bwMode="auto">
            <a:xfrm>
              <a:off x="5762625" y="1460500"/>
              <a:ext cx="390525" cy="22225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78" y="6"/>
                </a:cxn>
                <a:cxn ang="0">
                  <a:pos x="176" y="6"/>
                </a:cxn>
                <a:cxn ang="0">
                  <a:pos x="172" y="4"/>
                </a:cxn>
                <a:cxn ang="0">
                  <a:pos x="170" y="4"/>
                </a:cxn>
                <a:cxn ang="0">
                  <a:pos x="168" y="4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36" y="1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44" y="10"/>
                </a:cxn>
                <a:cxn ang="0">
                  <a:pos x="42" y="10"/>
                </a:cxn>
                <a:cxn ang="0">
                  <a:pos x="40" y="12"/>
                </a:cxn>
                <a:cxn ang="0">
                  <a:pos x="38" y="12"/>
                </a:cxn>
                <a:cxn ang="0">
                  <a:pos x="36" y="12"/>
                </a:cxn>
                <a:cxn ang="0">
                  <a:pos x="36" y="12"/>
                </a:cxn>
              </a:cxnLst>
              <a:rect l="0" t="0" r="r" b="b"/>
              <a:pathLst>
                <a:path w="246" h="14">
                  <a:moveTo>
                    <a:pt x="246" y="2"/>
                  </a:moveTo>
                  <a:lnTo>
                    <a:pt x="178" y="6"/>
                  </a:lnTo>
                  <a:lnTo>
                    <a:pt x="176" y="6"/>
                  </a:lnTo>
                  <a:lnTo>
                    <a:pt x="172" y="4"/>
                  </a:lnTo>
                  <a:lnTo>
                    <a:pt x="170" y="4"/>
                  </a:lnTo>
                  <a:lnTo>
                    <a:pt x="168" y="4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36" y="1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6" y="12"/>
                  </a:lnTo>
                  <a:close/>
                </a:path>
              </a:pathLst>
            </a:custGeom>
            <a:solidFill>
              <a:srgbClr val="515B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8" name="Freeform 627"/>
            <p:cNvSpPr>
              <a:spLocks noEditPoints="1"/>
            </p:cNvSpPr>
            <p:nvPr/>
          </p:nvSpPr>
          <p:spPr bwMode="auto">
            <a:xfrm>
              <a:off x="5762625" y="1460500"/>
              <a:ext cx="390525" cy="19050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72" y="4"/>
                </a:cxn>
                <a:cxn ang="0">
                  <a:pos x="170" y="4"/>
                </a:cxn>
                <a:cxn ang="0">
                  <a:pos x="168" y="4"/>
                </a:cxn>
                <a:cxn ang="0">
                  <a:pos x="164" y="4"/>
                </a:cxn>
                <a:cxn ang="0">
                  <a:pos x="162" y="4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4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50" y="8"/>
                </a:cxn>
                <a:cxn ang="0">
                  <a:pos x="48" y="10"/>
                </a:cxn>
                <a:cxn ang="0">
                  <a:pos x="44" y="10"/>
                </a:cxn>
                <a:cxn ang="0">
                  <a:pos x="42" y="10"/>
                </a:cxn>
                <a:cxn ang="0">
                  <a:pos x="40" y="12"/>
                </a:cxn>
                <a:cxn ang="0">
                  <a:pos x="40" y="12"/>
                </a:cxn>
              </a:cxnLst>
              <a:rect l="0" t="0" r="r" b="b"/>
              <a:pathLst>
                <a:path w="246" h="12">
                  <a:moveTo>
                    <a:pt x="246" y="2"/>
                  </a:moveTo>
                  <a:lnTo>
                    <a:pt x="172" y="4"/>
                  </a:lnTo>
                  <a:lnTo>
                    <a:pt x="170" y="4"/>
                  </a:lnTo>
                  <a:lnTo>
                    <a:pt x="168" y="4"/>
                  </a:lnTo>
                  <a:lnTo>
                    <a:pt x="164" y="4"/>
                  </a:lnTo>
                  <a:lnTo>
                    <a:pt x="162" y="4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4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50" y="8"/>
                  </a:lnTo>
                  <a:lnTo>
                    <a:pt x="48" y="10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0" y="12"/>
                  </a:lnTo>
                  <a:lnTo>
                    <a:pt x="40" y="12"/>
                  </a:lnTo>
                  <a:close/>
                </a:path>
              </a:pathLst>
            </a:custGeom>
            <a:solidFill>
              <a:srgbClr val="515C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9" name="Freeform 628"/>
            <p:cNvSpPr>
              <a:spLocks noEditPoints="1"/>
            </p:cNvSpPr>
            <p:nvPr/>
          </p:nvSpPr>
          <p:spPr bwMode="auto">
            <a:xfrm>
              <a:off x="5759450" y="1457325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70" y="6"/>
                </a:cxn>
                <a:cxn ang="0">
                  <a:pos x="168" y="6"/>
                </a:cxn>
                <a:cxn ang="0">
                  <a:pos x="166" y="6"/>
                </a:cxn>
                <a:cxn ang="0">
                  <a:pos x="164" y="6"/>
                </a:cxn>
                <a:cxn ang="0">
                  <a:pos x="164" y="6"/>
                </a:cxn>
                <a:cxn ang="0">
                  <a:pos x="162" y="6"/>
                </a:cxn>
                <a:cxn ang="0">
                  <a:pos x="160" y="6"/>
                </a:cxn>
                <a:cxn ang="0">
                  <a:pos x="158" y="6"/>
                </a:cxn>
                <a:cxn ang="0">
                  <a:pos x="156" y="6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46" y="12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58" y="10"/>
                </a:cxn>
                <a:cxn ang="0">
                  <a:pos x="54" y="10"/>
                </a:cxn>
                <a:cxn ang="0">
                  <a:pos x="52" y="10"/>
                </a:cxn>
                <a:cxn ang="0">
                  <a:pos x="50" y="12"/>
                </a:cxn>
                <a:cxn ang="0">
                  <a:pos x="46" y="12"/>
                </a:cxn>
                <a:cxn ang="0">
                  <a:pos x="46" y="12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170" y="6"/>
                  </a:lnTo>
                  <a:lnTo>
                    <a:pt x="168" y="6"/>
                  </a:lnTo>
                  <a:lnTo>
                    <a:pt x="166" y="6"/>
                  </a:lnTo>
                  <a:lnTo>
                    <a:pt x="164" y="6"/>
                  </a:lnTo>
                  <a:lnTo>
                    <a:pt x="164" y="6"/>
                  </a:lnTo>
                  <a:lnTo>
                    <a:pt x="162" y="6"/>
                  </a:lnTo>
                  <a:lnTo>
                    <a:pt x="160" y="6"/>
                  </a:lnTo>
                  <a:lnTo>
                    <a:pt x="158" y="6"/>
                  </a:lnTo>
                  <a:lnTo>
                    <a:pt x="156" y="6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  <a:moveTo>
                    <a:pt x="46" y="12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58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0" y="12"/>
                  </a:lnTo>
                  <a:lnTo>
                    <a:pt x="46" y="12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rgbClr val="515F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0" name="Freeform 629"/>
            <p:cNvSpPr>
              <a:spLocks noEditPoints="1"/>
            </p:cNvSpPr>
            <p:nvPr/>
          </p:nvSpPr>
          <p:spPr bwMode="auto">
            <a:xfrm>
              <a:off x="5759450" y="1457325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64" y="6"/>
                </a:cxn>
                <a:cxn ang="0">
                  <a:pos x="162" y="6"/>
                </a:cxn>
                <a:cxn ang="0">
                  <a:pos x="160" y="6"/>
                </a:cxn>
                <a:cxn ang="0">
                  <a:pos x="158" y="6"/>
                </a:cxn>
                <a:cxn ang="0">
                  <a:pos x="156" y="6"/>
                </a:cxn>
                <a:cxn ang="0">
                  <a:pos x="154" y="4"/>
                </a:cxn>
                <a:cxn ang="0">
                  <a:pos x="152" y="4"/>
                </a:cxn>
                <a:cxn ang="0">
                  <a:pos x="150" y="4"/>
                </a:cxn>
                <a:cxn ang="0">
                  <a:pos x="148" y="4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52" y="10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2" y="8"/>
                </a:cxn>
                <a:cxn ang="0">
                  <a:pos x="60" y="10"/>
                </a:cxn>
                <a:cxn ang="0">
                  <a:pos x="58" y="10"/>
                </a:cxn>
                <a:cxn ang="0">
                  <a:pos x="56" y="10"/>
                </a:cxn>
                <a:cxn ang="0">
                  <a:pos x="54" y="10"/>
                </a:cxn>
                <a:cxn ang="0">
                  <a:pos x="54" y="10"/>
                </a:cxn>
                <a:cxn ang="0">
                  <a:pos x="52" y="10"/>
                </a:cxn>
                <a:cxn ang="0">
                  <a:pos x="52" y="10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164" y="6"/>
                  </a:lnTo>
                  <a:lnTo>
                    <a:pt x="162" y="6"/>
                  </a:lnTo>
                  <a:lnTo>
                    <a:pt x="160" y="6"/>
                  </a:lnTo>
                  <a:lnTo>
                    <a:pt x="158" y="6"/>
                  </a:lnTo>
                  <a:lnTo>
                    <a:pt x="156" y="6"/>
                  </a:lnTo>
                  <a:lnTo>
                    <a:pt x="154" y="4"/>
                  </a:lnTo>
                  <a:lnTo>
                    <a:pt x="152" y="4"/>
                  </a:lnTo>
                  <a:lnTo>
                    <a:pt x="150" y="4"/>
                  </a:lnTo>
                  <a:lnTo>
                    <a:pt x="148" y="4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  <a:moveTo>
                    <a:pt x="52" y="10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0" y="10"/>
                  </a:lnTo>
                  <a:lnTo>
                    <a:pt x="58" y="10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52616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1" name="Freeform 630"/>
            <p:cNvSpPr>
              <a:spLocks noEditPoints="1"/>
            </p:cNvSpPr>
            <p:nvPr/>
          </p:nvSpPr>
          <p:spPr bwMode="auto">
            <a:xfrm>
              <a:off x="5759450" y="1457325"/>
              <a:ext cx="393700" cy="19050"/>
            </a:xfrm>
            <a:custGeom>
              <a:avLst/>
              <a:gdLst/>
              <a:ahLst/>
              <a:cxnLst>
                <a:cxn ang="0">
                  <a:pos x="248" y="0"/>
                </a:cxn>
                <a:cxn ang="0">
                  <a:pos x="156" y="6"/>
                </a:cxn>
                <a:cxn ang="0">
                  <a:pos x="154" y="4"/>
                </a:cxn>
                <a:cxn ang="0">
                  <a:pos x="152" y="4"/>
                </a:cxn>
                <a:cxn ang="0">
                  <a:pos x="150" y="4"/>
                </a:cxn>
                <a:cxn ang="0">
                  <a:pos x="148" y="4"/>
                </a:cxn>
                <a:cxn ang="0">
                  <a:pos x="146" y="4"/>
                </a:cxn>
                <a:cxn ang="0">
                  <a:pos x="144" y="4"/>
                </a:cxn>
                <a:cxn ang="0">
                  <a:pos x="142" y="4"/>
                </a:cxn>
                <a:cxn ang="0">
                  <a:pos x="138" y="4"/>
                </a:cxn>
                <a:cxn ang="0">
                  <a:pos x="248" y="0"/>
                </a:cxn>
                <a:cxn ang="0">
                  <a:pos x="248" y="0"/>
                </a:cxn>
                <a:cxn ang="0">
                  <a:pos x="248" y="0"/>
                </a:cxn>
                <a:cxn ang="0">
                  <a:pos x="58" y="10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74" y="8"/>
                </a:cxn>
                <a:cxn ang="0">
                  <a:pos x="72" y="8"/>
                </a:cxn>
                <a:cxn ang="0">
                  <a:pos x="70" y="8"/>
                </a:cxn>
                <a:cxn ang="0">
                  <a:pos x="68" y="8"/>
                </a:cxn>
                <a:cxn ang="0">
                  <a:pos x="66" y="8"/>
                </a:cxn>
                <a:cxn ang="0">
                  <a:pos x="64" y="8"/>
                </a:cxn>
                <a:cxn ang="0">
                  <a:pos x="62" y="8"/>
                </a:cxn>
                <a:cxn ang="0">
                  <a:pos x="60" y="10"/>
                </a:cxn>
                <a:cxn ang="0">
                  <a:pos x="58" y="10"/>
                </a:cxn>
                <a:cxn ang="0">
                  <a:pos x="58" y="10"/>
                </a:cxn>
              </a:cxnLst>
              <a:rect l="0" t="0" r="r" b="b"/>
              <a:pathLst>
                <a:path w="248" h="12">
                  <a:moveTo>
                    <a:pt x="248" y="0"/>
                  </a:moveTo>
                  <a:lnTo>
                    <a:pt x="156" y="6"/>
                  </a:lnTo>
                  <a:lnTo>
                    <a:pt x="154" y="4"/>
                  </a:lnTo>
                  <a:lnTo>
                    <a:pt x="152" y="4"/>
                  </a:lnTo>
                  <a:lnTo>
                    <a:pt x="150" y="4"/>
                  </a:lnTo>
                  <a:lnTo>
                    <a:pt x="148" y="4"/>
                  </a:lnTo>
                  <a:lnTo>
                    <a:pt x="146" y="4"/>
                  </a:lnTo>
                  <a:lnTo>
                    <a:pt x="144" y="4"/>
                  </a:lnTo>
                  <a:lnTo>
                    <a:pt x="142" y="4"/>
                  </a:lnTo>
                  <a:lnTo>
                    <a:pt x="138" y="4"/>
                  </a:lnTo>
                  <a:lnTo>
                    <a:pt x="248" y="0"/>
                  </a:lnTo>
                  <a:lnTo>
                    <a:pt x="248" y="0"/>
                  </a:lnTo>
                  <a:lnTo>
                    <a:pt x="248" y="0"/>
                  </a:lnTo>
                  <a:close/>
                  <a:moveTo>
                    <a:pt x="58" y="10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0" y="10"/>
                  </a:lnTo>
                  <a:lnTo>
                    <a:pt x="58" y="10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5162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2" name="Freeform 631"/>
            <p:cNvSpPr>
              <a:spLocks noEditPoints="1"/>
            </p:cNvSpPr>
            <p:nvPr/>
          </p:nvSpPr>
          <p:spPr bwMode="auto">
            <a:xfrm>
              <a:off x="5759450" y="1454150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48" y="6"/>
                </a:cxn>
                <a:cxn ang="0">
                  <a:pos x="146" y="6"/>
                </a:cxn>
                <a:cxn ang="0">
                  <a:pos x="142" y="6"/>
                </a:cxn>
                <a:cxn ang="0">
                  <a:pos x="140" y="6"/>
                </a:cxn>
                <a:cxn ang="0">
                  <a:pos x="138" y="6"/>
                </a:cxn>
                <a:cxn ang="0">
                  <a:pos x="134" y="6"/>
                </a:cxn>
                <a:cxn ang="0">
                  <a:pos x="130" y="6"/>
                </a:cxn>
                <a:cxn ang="0">
                  <a:pos x="128" y="6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64" y="10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88" y="8"/>
                </a:cxn>
                <a:cxn ang="0">
                  <a:pos x="84" y="8"/>
                </a:cxn>
                <a:cxn ang="0">
                  <a:pos x="82" y="8"/>
                </a:cxn>
                <a:cxn ang="0">
                  <a:pos x="80" y="8"/>
                </a:cxn>
                <a:cxn ang="0">
                  <a:pos x="76" y="8"/>
                </a:cxn>
                <a:cxn ang="0">
                  <a:pos x="74" y="10"/>
                </a:cxn>
                <a:cxn ang="0">
                  <a:pos x="70" y="10"/>
                </a:cxn>
                <a:cxn ang="0">
                  <a:pos x="68" y="10"/>
                </a:cxn>
                <a:cxn ang="0">
                  <a:pos x="64" y="10"/>
                </a:cxn>
                <a:cxn ang="0">
                  <a:pos x="64" y="10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148" y="6"/>
                  </a:lnTo>
                  <a:lnTo>
                    <a:pt x="146" y="6"/>
                  </a:lnTo>
                  <a:lnTo>
                    <a:pt x="142" y="6"/>
                  </a:lnTo>
                  <a:lnTo>
                    <a:pt x="140" y="6"/>
                  </a:lnTo>
                  <a:lnTo>
                    <a:pt x="138" y="6"/>
                  </a:lnTo>
                  <a:lnTo>
                    <a:pt x="134" y="6"/>
                  </a:lnTo>
                  <a:lnTo>
                    <a:pt x="130" y="6"/>
                  </a:lnTo>
                  <a:lnTo>
                    <a:pt x="128" y="6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  <a:moveTo>
                    <a:pt x="64" y="10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88" y="8"/>
                  </a:lnTo>
                  <a:lnTo>
                    <a:pt x="84" y="8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76" y="8"/>
                  </a:lnTo>
                  <a:lnTo>
                    <a:pt x="74" y="1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4" y="10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5164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3" name="Freeform 632"/>
            <p:cNvSpPr>
              <a:spLocks/>
            </p:cNvSpPr>
            <p:nvPr/>
          </p:nvSpPr>
          <p:spPr bwMode="auto">
            <a:xfrm>
              <a:off x="5759450" y="1454150"/>
              <a:ext cx="393700" cy="1905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6" y="6"/>
                </a:cxn>
                <a:cxn ang="0">
                  <a:pos x="134" y="6"/>
                </a:cxn>
                <a:cxn ang="0">
                  <a:pos x="132" y="6"/>
                </a:cxn>
                <a:cxn ang="0">
                  <a:pos x="130" y="6"/>
                </a:cxn>
                <a:cxn ang="0">
                  <a:pos x="128" y="6"/>
                </a:cxn>
                <a:cxn ang="0">
                  <a:pos x="126" y="6"/>
                </a:cxn>
                <a:cxn ang="0">
                  <a:pos x="124" y="6"/>
                </a:cxn>
                <a:cxn ang="0">
                  <a:pos x="118" y="6"/>
                </a:cxn>
                <a:cxn ang="0">
                  <a:pos x="112" y="6"/>
                </a:cxn>
                <a:cxn ang="0">
                  <a:pos x="106" y="6"/>
                </a:cxn>
                <a:cxn ang="0">
                  <a:pos x="98" y="6"/>
                </a:cxn>
                <a:cxn ang="0">
                  <a:pos x="92" y="8"/>
                </a:cxn>
                <a:cxn ang="0">
                  <a:pos x="86" y="8"/>
                </a:cxn>
                <a:cxn ang="0">
                  <a:pos x="80" y="8"/>
                </a:cxn>
                <a:cxn ang="0">
                  <a:pos x="74" y="10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48" h="12">
                  <a:moveTo>
                    <a:pt x="248" y="2"/>
                  </a:moveTo>
                  <a:lnTo>
                    <a:pt x="138" y="6"/>
                  </a:lnTo>
                  <a:lnTo>
                    <a:pt x="138" y="6"/>
                  </a:lnTo>
                  <a:lnTo>
                    <a:pt x="136" y="6"/>
                  </a:lnTo>
                  <a:lnTo>
                    <a:pt x="134" y="6"/>
                  </a:lnTo>
                  <a:lnTo>
                    <a:pt x="132" y="6"/>
                  </a:lnTo>
                  <a:lnTo>
                    <a:pt x="130" y="6"/>
                  </a:lnTo>
                  <a:lnTo>
                    <a:pt x="128" y="6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18" y="6"/>
                  </a:lnTo>
                  <a:lnTo>
                    <a:pt x="112" y="6"/>
                  </a:lnTo>
                  <a:lnTo>
                    <a:pt x="106" y="6"/>
                  </a:lnTo>
                  <a:lnTo>
                    <a:pt x="98" y="6"/>
                  </a:lnTo>
                  <a:lnTo>
                    <a:pt x="92" y="8"/>
                  </a:lnTo>
                  <a:lnTo>
                    <a:pt x="86" y="8"/>
                  </a:lnTo>
                  <a:lnTo>
                    <a:pt x="80" y="8"/>
                  </a:lnTo>
                  <a:lnTo>
                    <a:pt x="74" y="10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solidFill>
              <a:srgbClr val="5166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4" name="Freeform 633"/>
            <p:cNvSpPr>
              <a:spLocks/>
            </p:cNvSpPr>
            <p:nvPr/>
          </p:nvSpPr>
          <p:spPr bwMode="auto">
            <a:xfrm>
              <a:off x="5756275" y="1450975"/>
              <a:ext cx="396875" cy="22225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126" y="8"/>
                </a:cxn>
                <a:cxn ang="0">
                  <a:pos x="122" y="8"/>
                </a:cxn>
                <a:cxn ang="0">
                  <a:pos x="116" y="8"/>
                </a:cxn>
                <a:cxn ang="0">
                  <a:pos x="112" y="8"/>
                </a:cxn>
                <a:cxn ang="0">
                  <a:pos x="108" y="8"/>
                </a:cxn>
                <a:cxn ang="0">
                  <a:pos x="104" y="8"/>
                </a:cxn>
                <a:cxn ang="0">
                  <a:pos x="98" y="8"/>
                </a:cxn>
                <a:cxn ang="0">
                  <a:pos x="94" y="10"/>
                </a:cxn>
                <a:cxn ang="0">
                  <a:pos x="90" y="10"/>
                </a:cxn>
                <a:cxn ang="0">
                  <a:pos x="2" y="14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4">
                  <a:moveTo>
                    <a:pt x="250" y="2"/>
                  </a:moveTo>
                  <a:lnTo>
                    <a:pt x="126" y="8"/>
                  </a:lnTo>
                  <a:lnTo>
                    <a:pt x="122" y="8"/>
                  </a:lnTo>
                  <a:lnTo>
                    <a:pt x="116" y="8"/>
                  </a:lnTo>
                  <a:lnTo>
                    <a:pt x="112" y="8"/>
                  </a:lnTo>
                  <a:lnTo>
                    <a:pt x="108" y="8"/>
                  </a:lnTo>
                  <a:lnTo>
                    <a:pt x="104" y="8"/>
                  </a:lnTo>
                  <a:lnTo>
                    <a:pt x="98" y="8"/>
                  </a:lnTo>
                  <a:lnTo>
                    <a:pt x="94" y="10"/>
                  </a:lnTo>
                  <a:lnTo>
                    <a:pt x="90" y="10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5067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5" name="Freeform 634"/>
            <p:cNvSpPr>
              <a:spLocks/>
            </p:cNvSpPr>
            <p:nvPr/>
          </p:nvSpPr>
          <p:spPr bwMode="auto">
            <a:xfrm>
              <a:off x="5756275" y="1450975"/>
              <a:ext cx="396875" cy="19050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2">
                  <a:moveTo>
                    <a:pt x="250" y="2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F68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6" name="Freeform 635"/>
            <p:cNvSpPr>
              <a:spLocks/>
            </p:cNvSpPr>
            <p:nvPr/>
          </p:nvSpPr>
          <p:spPr bwMode="auto">
            <a:xfrm>
              <a:off x="5756275" y="1447800"/>
              <a:ext cx="396875" cy="22225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4">
                  <a:moveTo>
                    <a:pt x="250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F69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7" name="Freeform 636"/>
            <p:cNvSpPr>
              <a:spLocks/>
            </p:cNvSpPr>
            <p:nvPr/>
          </p:nvSpPr>
          <p:spPr bwMode="auto">
            <a:xfrm>
              <a:off x="5756275" y="1447800"/>
              <a:ext cx="396875" cy="19050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2">
                  <a:moveTo>
                    <a:pt x="250" y="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E6C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8" name="Freeform 637"/>
            <p:cNvSpPr>
              <a:spLocks/>
            </p:cNvSpPr>
            <p:nvPr/>
          </p:nvSpPr>
          <p:spPr bwMode="auto">
            <a:xfrm>
              <a:off x="5756275" y="1444625"/>
              <a:ext cx="396875" cy="22225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4">
                  <a:moveTo>
                    <a:pt x="250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D6D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9" name="Freeform 638"/>
            <p:cNvSpPr>
              <a:spLocks/>
            </p:cNvSpPr>
            <p:nvPr/>
          </p:nvSpPr>
          <p:spPr bwMode="auto">
            <a:xfrm>
              <a:off x="5753100" y="1444625"/>
              <a:ext cx="403225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2" y="14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4" h="14">
                  <a:moveTo>
                    <a:pt x="252" y="2"/>
                  </a:moveTo>
                  <a:lnTo>
                    <a:pt x="2" y="14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4B6E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0" name="Freeform 639"/>
            <p:cNvSpPr>
              <a:spLocks/>
            </p:cNvSpPr>
            <p:nvPr/>
          </p:nvSpPr>
          <p:spPr bwMode="auto">
            <a:xfrm>
              <a:off x="5753100" y="1441450"/>
              <a:ext cx="403225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4" h="14">
                  <a:moveTo>
                    <a:pt x="252" y="2"/>
                  </a:move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496F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1" name="Freeform 640"/>
            <p:cNvSpPr>
              <a:spLocks/>
            </p:cNvSpPr>
            <p:nvPr/>
          </p:nvSpPr>
          <p:spPr bwMode="auto">
            <a:xfrm>
              <a:off x="5753100" y="1441450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476F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2" name="Freeform 641"/>
            <p:cNvSpPr>
              <a:spLocks/>
            </p:cNvSpPr>
            <p:nvPr/>
          </p:nvSpPr>
          <p:spPr bwMode="auto">
            <a:xfrm>
              <a:off x="5753100" y="1438275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46718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3" name="Freeform 642"/>
            <p:cNvSpPr>
              <a:spLocks/>
            </p:cNvSpPr>
            <p:nvPr/>
          </p:nvSpPr>
          <p:spPr bwMode="auto">
            <a:xfrm>
              <a:off x="5753100" y="1438275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427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4" name="Freeform 643"/>
            <p:cNvSpPr>
              <a:spLocks/>
            </p:cNvSpPr>
            <p:nvPr/>
          </p:nvSpPr>
          <p:spPr bwMode="auto">
            <a:xfrm>
              <a:off x="5753100" y="1438275"/>
              <a:ext cx="403225" cy="19050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0"/>
                </a:cxn>
              </a:cxnLst>
              <a:rect l="0" t="0" r="r" b="b"/>
              <a:pathLst>
                <a:path w="254" h="12">
                  <a:moveTo>
                    <a:pt x="254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3E73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5" name="Freeform 644"/>
            <p:cNvSpPr>
              <a:spLocks/>
            </p:cNvSpPr>
            <p:nvPr/>
          </p:nvSpPr>
          <p:spPr bwMode="auto">
            <a:xfrm>
              <a:off x="5749925" y="1435100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2" y="14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2" y="14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3C74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6" name="Freeform 645"/>
            <p:cNvSpPr>
              <a:spLocks/>
            </p:cNvSpPr>
            <p:nvPr/>
          </p:nvSpPr>
          <p:spPr bwMode="auto">
            <a:xfrm>
              <a:off x="5749925" y="1435100"/>
              <a:ext cx="406400" cy="19050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2">
                  <a:moveTo>
                    <a:pt x="256" y="2"/>
                  </a:move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3775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7" name="Freeform 646"/>
            <p:cNvSpPr>
              <a:spLocks/>
            </p:cNvSpPr>
            <p:nvPr/>
          </p:nvSpPr>
          <p:spPr bwMode="auto">
            <a:xfrm>
              <a:off x="5749925" y="1431925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357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8" name="Freeform 647"/>
            <p:cNvSpPr>
              <a:spLocks/>
            </p:cNvSpPr>
            <p:nvPr/>
          </p:nvSpPr>
          <p:spPr bwMode="auto">
            <a:xfrm>
              <a:off x="5749925" y="1431925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2F76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9" name="Freeform 648"/>
            <p:cNvSpPr>
              <a:spLocks/>
            </p:cNvSpPr>
            <p:nvPr/>
          </p:nvSpPr>
          <p:spPr bwMode="auto">
            <a:xfrm>
              <a:off x="5749925" y="1428750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2976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0" name="Freeform 649"/>
            <p:cNvSpPr>
              <a:spLocks/>
            </p:cNvSpPr>
            <p:nvPr/>
          </p:nvSpPr>
          <p:spPr bwMode="auto">
            <a:xfrm>
              <a:off x="5749925" y="1428750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2479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1" name="Freeform 650"/>
            <p:cNvSpPr>
              <a:spLocks/>
            </p:cNvSpPr>
            <p:nvPr/>
          </p:nvSpPr>
          <p:spPr bwMode="auto">
            <a:xfrm>
              <a:off x="5749925" y="1425575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1B78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2" name="Freeform 651"/>
            <p:cNvSpPr>
              <a:spLocks/>
            </p:cNvSpPr>
            <p:nvPr/>
          </p:nvSpPr>
          <p:spPr bwMode="auto">
            <a:xfrm>
              <a:off x="5749925" y="1425575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0F7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3" name="Freeform 652"/>
            <p:cNvSpPr>
              <a:spLocks/>
            </p:cNvSpPr>
            <p:nvPr/>
          </p:nvSpPr>
          <p:spPr bwMode="auto">
            <a:xfrm>
              <a:off x="5749925" y="1425575"/>
              <a:ext cx="403225" cy="19050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0"/>
                </a:cxn>
              </a:cxnLst>
              <a:rect l="0" t="0" r="r" b="b"/>
              <a:pathLst>
                <a:path w="254" h="12">
                  <a:moveTo>
                    <a:pt x="254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27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4" name="Freeform 653"/>
            <p:cNvSpPr>
              <a:spLocks/>
            </p:cNvSpPr>
            <p:nvPr/>
          </p:nvSpPr>
          <p:spPr bwMode="auto">
            <a:xfrm>
              <a:off x="5749925" y="1422400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2" y="0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2" y="0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017A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5" name="Freeform 654"/>
            <p:cNvSpPr>
              <a:spLocks/>
            </p:cNvSpPr>
            <p:nvPr/>
          </p:nvSpPr>
          <p:spPr bwMode="auto">
            <a:xfrm>
              <a:off x="5749925" y="1422400"/>
              <a:ext cx="403225" cy="19050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52" y="0"/>
                </a:cxn>
                <a:cxn ang="0">
                  <a:pos x="252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2">
                  <a:moveTo>
                    <a:pt x="254" y="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007CB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6" name="Freeform 655"/>
            <p:cNvSpPr>
              <a:spLocks/>
            </p:cNvSpPr>
            <p:nvPr/>
          </p:nvSpPr>
          <p:spPr bwMode="auto">
            <a:xfrm>
              <a:off x="5749925" y="1419225"/>
              <a:ext cx="400050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2" y="0"/>
                </a:cxn>
                <a:cxn ang="0">
                  <a:pos x="252" y="2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2" h="14">
                  <a:moveTo>
                    <a:pt x="252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2" y="0"/>
                  </a:lnTo>
                  <a:lnTo>
                    <a:pt x="252" y="2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067B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7" name="Freeform 656"/>
            <p:cNvSpPr>
              <a:spLocks/>
            </p:cNvSpPr>
            <p:nvPr/>
          </p:nvSpPr>
          <p:spPr bwMode="auto">
            <a:xfrm>
              <a:off x="5749925" y="1419225"/>
              <a:ext cx="400050" cy="19050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50" y="0"/>
                </a:cxn>
                <a:cxn ang="0">
                  <a:pos x="252" y="0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2" h="12">
                  <a:moveTo>
                    <a:pt x="252" y="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50" y="0"/>
                  </a:lnTo>
                  <a:lnTo>
                    <a:pt x="252" y="0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037C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8" name="Freeform 657"/>
            <p:cNvSpPr>
              <a:spLocks/>
            </p:cNvSpPr>
            <p:nvPr/>
          </p:nvSpPr>
          <p:spPr bwMode="auto">
            <a:xfrm>
              <a:off x="5749925" y="1416050"/>
              <a:ext cx="400050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2" h="14">
                  <a:moveTo>
                    <a:pt x="252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037D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9" name="Freeform 658"/>
            <p:cNvSpPr>
              <a:spLocks/>
            </p:cNvSpPr>
            <p:nvPr/>
          </p:nvSpPr>
          <p:spPr bwMode="auto">
            <a:xfrm>
              <a:off x="5749925" y="1416050"/>
              <a:ext cx="396875" cy="19050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48" y="0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2">
                  <a:moveTo>
                    <a:pt x="250" y="2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057D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0" name="Freeform 659"/>
            <p:cNvSpPr>
              <a:spLocks/>
            </p:cNvSpPr>
            <p:nvPr/>
          </p:nvSpPr>
          <p:spPr bwMode="auto">
            <a:xfrm>
              <a:off x="5753100" y="1412875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solidFill>
              <a:srgbClr val="077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1" name="Freeform 660"/>
            <p:cNvSpPr>
              <a:spLocks/>
            </p:cNvSpPr>
            <p:nvPr/>
          </p:nvSpPr>
          <p:spPr bwMode="auto">
            <a:xfrm>
              <a:off x="5753100" y="1412875"/>
              <a:ext cx="390525" cy="22225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44" y="0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</a:cxnLst>
              <a:rect l="0" t="0" r="r" b="b"/>
              <a:pathLst>
                <a:path w="246" h="14">
                  <a:moveTo>
                    <a:pt x="24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</a:path>
              </a:pathLst>
            </a:custGeom>
            <a:solidFill>
              <a:srgbClr val="08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2" name="Freeform 661"/>
            <p:cNvSpPr>
              <a:spLocks/>
            </p:cNvSpPr>
            <p:nvPr/>
          </p:nvSpPr>
          <p:spPr bwMode="auto">
            <a:xfrm>
              <a:off x="5753100" y="1412875"/>
              <a:ext cx="390525" cy="19050"/>
            </a:xfrm>
            <a:custGeom>
              <a:avLst/>
              <a:gdLst/>
              <a:ahLst/>
              <a:cxnLst>
                <a:cxn ang="0">
                  <a:pos x="246" y="0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" y="10"/>
                </a:cxn>
                <a:cxn ang="0">
                  <a:pos x="242" y="0"/>
                </a:cxn>
                <a:cxn ang="0">
                  <a:pos x="244" y="0"/>
                </a:cxn>
                <a:cxn ang="0">
                  <a:pos x="244" y="0"/>
                </a:cxn>
                <a:cxn ang="0">
                  <a:pos x="244" y="0"/>
                </a:cxn>
                <a:cxn ang="0">
                  <a:pos x="246" y="0"/>
                </a:cxn>
                <a:cxn ang="0">
                  <a:pos x="246" y="0"/>
                </a:cxn>
              </a:cxnLst>
              <a:rect l="0" t="0" r="r" b="b"/>
              <a:pathLst>
                <a:path w="246" h="12">
                  <a:moveTo>
                    <a:pt x="246" y="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4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3" name="Freeform 662"/>
            <p:cNvSpPr>
              <a:spLocks/>
            </p:cNvSpPr>
            <p:nvPr/>
          </p:nvSpPr>
          <p:spPr bwMode="auto">
            <a:xfrm>
              <a:off x="5756275" y="1384300"/>
              <a:ext cx="384175" cy="47625"/>
            </a:xfrm>
            <a:custGeom>
              <a:avLst/>
              <a:gdLst/>
              <a:ahLst/>
              <a:cxnLst>
                <a:cxn ang="0">
                  <a:pos x="242" y="18"/>
                </a:cxn>
                <a:cxn ang="0">
                  <a:pos x="0" y="30"/>
                </a:cxn>
                <a:cxn ang="0">
                  <a:pos x="2" y="26"/>
                </a:cxn>
                <a:cxn ang="0">
                  <a:pos x="6" y="24"/>
                </a:cxn>
                <a:cxn ang="0">
                  <a:pos x="10" y="20"/>
                </a:cxn>
                <a:cxn ang="0">
                  <a:pos x="16" y="18"/>
                </a:cxn>
                <a:cxn ang="0">
                  <a:pos x="22" y="16"/>
                </a:cxn>
                <a:cxn ang="0">
                  <a:pos x="28" y="14"/>
                </a:cxn>
                <a:cxn ang="0">
                  <a:pos x="34" y="12"/>
                </a:cxn>
                <a:cxn ang="0">
                  <a:pos x="42" y="10"/>
                </a:cxn>
                <a:cxn ang="0">
                  <a:pos x="50" y="8"/>
                </a:cxn>
                <a:cxn ang="0">
                  <a:pos x="58" y="6"/>
                </a:cxn>
                <a:cxn ang="0">
                  <a:pos x="68" y="4"/>
                </a:cxn>
                <a:cxn ang="0">
                  <a:pos x="76" y="4"/>
                </a:cxn>
                <a:cxn ang="0">
                  <a:pos x="86" y="2"/>
                </a:cxn>
                <a:cxn ang="0">
                  <a:pos x="96" y="2"/>
                </a:cxn>
                <a:cxn ang="0">
                  <a:pos x="106" y="2"/>
                </a:cxn>
                <a:cxn ang="0">
                  <a:pos x="114" y="0"/>
                </a:cxn>
                <a:cxn ang="0">
                  <a:pos x="124" y="0"/>
                </a:cxn>
                <a:cxn ang="0">
                  <a:pos x="134" y="0"/>
                </a:cxn>
                <a:cxn ang="0">
                  <a:pos x="144" y="0"/>
                </a:cxn>
                <a:cxn ang="0">
                  <a:pos x="154" y="0"/>
                </a:cxn>
                <a:cxn ang="0">
                  <a:pos x="164" y="2"/>
                </a:cxn>
                <a:cxn ang="0">
                  <a:pos x="172" y="2"/>
                </a:cxn>
                <a:cxn ang="0">
                  <a:pos x="182" y="2"/>
                </a:cxn>
                <a:cxn ang="0">
                  <a:pos x="190" y="4"/>
                </a:cxn>
                <a:cxn ang="0">
                  <a:pos x="198" y="4"/>
                </a:cxn>
                <a:cxn ang="0">
                  <a:pos x="206" y="6"/>
                </a:cxn>
                <a:cxn ang="0">
                  <a:pos x="214" y="8"/>
                </a:cxn>
                <a:cxn ang="0">
                  <a:pos x="220" y="10"/>
                </a:cxn>
                <a:cxn ang="0">
                  <a:pos x="228" y="12"/>
                </a:cxn>
                <a:cxn ang="0">
                  <a:pos x="232" y="14"/>
                </a:cxn>
                <a:cxn ang="0">
                  <a:pos x="238" y="16"/>
                </a:cxn>
                <a:cxn ang="0">
                  <a:pos x="242" y="18"/>
                </a:cxn>
                <a:cxn ang="0">
                  <a:pos x="242" y="18"/>
                </a:cxn>
              </a:cxnLst>
              <a:rect l="0" t="0" r="r" b="b"/>
              <a:pathLst>
                <a:path w="242" h="30">
                  <a:moveTo>
                    <a:pt x="242" y="18"/>
                  </a:moveTo>
                  <a:lnTo>
                    <a:pt x="0" y="30"/>
                  </a:lnTo>
                  <a:lnTo>
                    <a:pt x="2" y="26"/>
                  </a:lnTo>
                  <a:lnTo>
                    <a:pt x="6" y="24"/>
                  </a:lnTo>
                  <a:lnTo>
                    <a:pt x="10" y="20"/>
                  </a:lnTo>
                  <a:lnTo>
                    <a:pt x="16" y="18"/>
                  </a:lnTo>
                  <a:lnTo>
                    <a:pt x="22" y="16"/>
                  </a:lnTo>
                  <a:lnTo>
                    <a:pt x="28" y="14"/>
                  </a:lnTo>
                  <a:lnTo>
                    <a:pt x="34" y="12"/>
                  </a:lnTo>
                  <a:lnTo>
                    <a:pt x="42" y="10"/>
                  </a:lnTo>
                  <a:lnTo>
                    <a:pt x="50" y="8"/>
                  </a:lnTo>
                  <a:lnTo>
                    <a:pt x="58" y="6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6" y="2"/>
                  </a:lnTo>
                  <a:lnTo>
                    <a:pt x="96" y="2"/>
                  </a:lnTo>
                  <a:lnTo>
                    <a:pt x="106" y="2"/>
                  </a:lnTo>
                  <a:lnTo>
                    <a:pt x="114" y="0"/>
                  </a:lnTo>
                  <a:lnTo>
                    <a:pt x="124" y="0"/>
                  </a:lnTo>
                  <a:lnTo>
                    <a:pt x="134" y="0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64" y="2"/>
                  </a:lnTo>
                  <a:lnTo>
                    <a:pt x="172" y="2"/>
                  </a:lnTo>
                  <a:lnTo>
                    <a:pt x="182" y="2"/>
                  </a:lnTo>
                  <a:lnTo>
                    <a:pt x="190" y="4"/>
                  </a:lnTo>
                  <a:lnTo>
                    <a:pt x="198" y="4"/>
                  </a:lnTo>
                  <a:lnTo>
                    <a:pt x="206" y="6"/>
                  </a:lnTo>
                  <a:lnTo>
                    <a:pt x="214" y="8"/>
                  </a:lnTo>
                  <a:lnTo>
                    <a:pt x="220" y="10"/>
                  </a:lnTo>
                  <a:lnTo>
                    <a:pt x="228" y="12"/>
                  </a:lnTo>
                  <a:lnTo>
                    <a:pt x="232" y="14"/>
                  </a:lnTo>
                  <a:lnTo>
                    <a:pt x="238" y="16"/>
                  </a:lnTo>
                  <a:lnTo>
                    <a:pt x="242" y="18"/>
                  </a:lnTo>
                  <a:lnTo>
                    <a:pt x="242" y="18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>
          <a:xfrm rot="5400000">
            <a:off x="381000" y="4191000"/>
            <a:ext cx="3352800" cy="0"/>
          </a:xfrm>
          <a:prstGeom prst="line">
            <a:avLst/>
          </a:prstGeom>
          <a:ln w="85725">
            <a:solidFill>
              <a:schemeClr val="accent3">
                <a:lumMod val="40000"/>
                <a:lumOff val="60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77" name="Group 5"/>
          <p:cNvGrpSpPr>
            <a:grpSpLocks noChangeAspect="1"/>
          </p:cNvGrpSpPr>
          <p:nvPr/>
        </p:nvGrpSpPr>
        <p:grpSpPr bwMode="auto">
          <a:xfrm rot="1021355">
            <a:off x="783835" y="479035"/>
            <a:ext cx="2591618" cy="2591618"/>
            <a:chOff x="606" y="376"/>
            <a:chExt cx="1425" cy="1425"/>
          </a:xfrm>
        </p:grpSpPr>
        <p:sp>
          <p:nvSpPr>
            <p:cNvPr id="3076" name="AutoShape 4"/>
            <p:cNvSpPr>
              <a:spLocks noChangeAspect="1" noChangeArrowheads="1" noTextEdit="1"/>
            </p:cNvSpPr>
            <p:nvPr/>
          </p:nvSpPr>
          <p:spPr bwMode="auto">
            <a:xfrm>
              <a:off x="606" y="376"/>
              <a:ext cx="1425" cy="14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8" name="Freeform 6"/>
            <p:cNvSpPr>
              <a:spLocks/>
            </p:cNvSpPr>
            <p:nvPr/>
          </p:nvSpPr>
          <p:spPr bwMode="auto">
            <a:xfrm>
              <a:off x="1232" y="429"/>
              <a:ext cx="173" cy="470"/>
            </a:xfrm>
            <a:custGeom>
              <a:avLst/>
              <a:gdLst/>
              <a:ahLst/>
              <a:cxnLst>
                <a:cxn ang="0">
                  <a:pos x="50" y="55"/>
                </a:cxn>
                <a:cxn ang="0">
                  <a:pos x="50" y="55"/>
                </a:cxn>
                <a:cxn ang="0">
                  <a:pos x="33" y="93"/>
                </a:cxn>
                <a:cxn ang="0">
                  <a:pos x="15" y="138"/>
                </a:cxn>
                <a:cxn ang="0">
                  <a:pos x="10" y="161"/>
                </a:cxn>
                <a:cxn ang="0">
                  <a:pos x="5" y="186"/>
                </a:cxn>
                <a:cxn ang="0">
                  <a:pos x="0" y="211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56"/>
                </a:cxn>
                <a:cxn ang="0">
                  <a:pos x="0" y="256"/>
                </a:cxn>
                <a:cxn ang="0">
                  <a:pos x="25" y="309"/>
                </a:cxn>
                <a:cxn ang="0">
                  <a:pos x="43" y="362"/>
                </a:cxn>
                <a:cxn ang="0">
                  <a:pos x="50" y="387"/>
                </a:cxn>
                <a:cxn ang="0">
                  <a:pos x="55" y="410"/>
                </a:cxn>
                <a:cxn ang="0">
                  <a:pos x="58" y="432"/>
                </a:cxn>
                <a:cxn ang="0">
                  <a:pos x="60" y="455"/>
                </a:cxn>
                <a:cxn ang="0">
                  <a:pos x="60" y="455"/>
                </a:cxn>
                <a:cxn ang="0">
                  <a:pos x="58" y="467"/>
                </a:cxn>
                <a:cxn ang="0">
                  <a:pos x="58" y="467"/>
                </a:cxn>
                <a:cxn ang="0">
                  <a:pos x="60" y="470"/>
                </a:cxn>
                <a:cxn ang="0">
                  <a:pos x="60" y="470"/>
                </a:cxn>
                <a:cxn ang="0">
                  <a:pos x="88" y="467"/>
                </a:cxn>
                <a:cxn ang="0">
                  <a:pos x="88" y="467"/>
                </a:cxn>
                <a:cxn ang="0">
                  <a:pos x="115" y="470"/>
                </a:cxn>
                <a:cxn ang="0">
                  <a:pos x="115" y="470"/>
                </a:cxn>
                <a:cxn ang="0">
                  <a:pos x="115" y="467"/>
                </a:cxn>
                <a:cxn ang="0">
                  <a:pos x="115" y="467"/>
                </a:cxn>
                <a:cxn ang="0">
                  <a:pos x="115" y="455"/>
                </a:cxn>
                <a:cxn ang="0">
                  <a:pos x="115" y="455"/>
                </a:cxn>
                <a:cxn ang="0">
                  <a:pos x="115" y="432"/>
                </a:cxn>
                <a:cxn ang="0">
                  <a:pos x="118" y="410"/>
                </a:cxn>
                <a:cxn ang="0">
                  <a:pos x="123" y="387"/>
                </a:cxn>
                <a:cxn ang="0">
                  <a:pos x="131" y="362"/>
                </a:cxn>
                <a:cxn ang="0">
                  <a:pos x="148" y="309"/>
                </a:cxn>
                <a:cxn ang="0">
                  <a:pos x="173" y="256"/>
                </a:cxn>
                <a:cxn ang="0">
                  <a:pos x="173" y="256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71" y="196"/>
                </a:cxn>
                <a:cxn ang="0">
                  <a:pos x="166" y="161"/>
                </a:cxn>
                <a:cxn ang="0">
                  <a:pos x="153" y="125"/>
                </a:cxn>
                <a:cxn ang="0">
                  <a:pos x="141" y="93"/>
                </a:cxn>
                <a:cxn ang="0">
                  <a:pos x="128" y="63"/>
                </a:cxn>
                <a:cxn ang="0">
                  <a:pos x="113" y="38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5" y="0"/>
                </a:cxn>
                <a:cxn ang="0">
                  <a:pos x="70" y="25"/>
                </a:cxn>
                <a:cxn ang="0">
                  <a:pos x="50" y="55"/>
                </a:cxn>
                <a:cxn ang="0">
                  <a:pos x="50" y="55"/>
                </a:cxn>
              </a:cxnLst>
              <a:rect l="0" t="0" r="r" b="b"/>
              <a:pathLst>
                <a:path w="173" h="470">
                  <a:moveTo>
                    <a:pt x="50" y="55"/>
                  </a:moveTo>
                  <a:lnTo>
                    <a:pt x="50" y="55"/>
                  </a:lnTo>
                  <a:lnTo>
                    <a:pt x="33" y="93"/>
                  </a:lnTo>
                  <a:lnTo>
                    <a:pt x="15" y="138"/>
                  </a:lnTo>
                  <a:lnTo>
                    <a:pt x="10" y="161"/>
                  </a:lnTo>
                  <a:lnTo>
                    <a:pt x="5" y="186"/>
                  </a:lnTo>
                  <a:lnTo>
                    <a:pt x="0" y="211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56"/>
                  </a:lnTo>
                  <a:lnTo>
                    <a:pt x="0" y="256"/>
                  </a:lnTo>
                  <a:lnTo>
                    <a:pt x="25" y="309"/>
                  </a:lnTo>
                  <a:lnTo>
                    <a:pt x="43" y="362"/>
                  </a:lnTo>
                  <a:lnTo>
                    <a:pt x="50" y="387"/>
                  </a:lnTo>
                  <a:lnTo>
                    <a:pt x="55" y="410"/>
                  </a:lnTo>
                  <a:lnTo>
                    <a:pt x="58" y="432"/>
                  </a:lnTo>
                  <a:lnTo>
                    <a:pt x="60" y="455"/>
                  </a:lnTo>
                  <a:lnTo>
                    <a:pt x="60" y="455"/>
                  </a:lnTo>
                  <a:lnTo>
                    <a:pt x="58" y="467"/>
                  </a:lnTo>
                  <a:lnTo>
                    <a:pt x="58" y="467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88" y="467"/>
                  </a:lnTo>
                  <a:lnTo>
                    <a:pt x="88" y="467"/>
                  </a:lnTo>
                  <a:lnTo>
                    <a:pt x="115" y="470"/>
                  </a:lnTo>
                  <a:lnTo>
                    <a:pt x="115" y="470"/>
                  </a:lnTo>
                  <a:lnTo>
                    <a:pt x="115" y="467"/>
                  </a:lnTo>
                  <a:lnTo>
                    <a:pt x="115" y="467"/>
                  </a:lnTo>
                  <a:lnTo>
                    <a:pt x="115" y="455"/>
                  </a:lnTo>
                  <a:lnTo>
                    <a:pt x="115" y="455"/>
                  </a:lnTo>
                  <a:lnTo>
                    <a:pt x="115" y="432"/>
                  </a:lnTo>
                  <a:lnTo>
                    <a:pt x="118" y="410"/>
                  </a:lnTo>
                  <a:lnTo>
                    <a:pt x="123" y="387"/>
                  </a:lnTo>
                  <a:lnTo>
                    <a:pt x="131" y="362"/>
                  </a:lnTo>
                  <a:lnTo>
                    <a:pt x="148" y="309"/>
                  </a:lnTo>
                  <a:lnTo>
                    <a:pt x="173" y="256"/>
                  </a:lnTo>
                  <a:lnTo>
                    <a:pt x="173" y="256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71" y="196"/>
                  </a:lnTo>
                  <a:lnTo>
                    <a:pt x="166" y="161"/>
                  </a:lnTo>
                  <a:lnTo>
                    <a:pt x="153" y="125"/>
                  </a:lnTo>
                  <a:lnTo>
                    <a:pt x="141" y="93"/>
                  </a:lnTo>
                  <a:lnTo>
                    <a:pt x="128" y="63"/>
                  </a:lnTo>
                  <a:lnTo>
                    <a:pt x="113" y="38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70" y="25"/>
                  </a:lnTo>
                  <a:lnTo>
                    <a:pt x="50" y="55"/>
                  </a:lnTo>
                  <a:lnTo>
                    <a:pt x="50" y="55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/>
            </p:cNvSpPr>
            <p:nvPr/>
          </p:nvSpPr>
          <p:spPr bwMode="auto">
            <a:xfrm>
              <a:off x="986" y="517"/>
              <a:ext cx="266" cy="420"/>
            </a:xfrm>
            <a:custGeom>
              <a:avLst/>
              <a:gdLst/>
              <a:ahLst/>
              <a:cxnLst>
                <a:cxn ang="0">
                  <a:pos x="55" y="264"/>
                </a:cxn>
                <a:cxn ang="0">
                  <a:pos x="55" y="264"/>
                </a:cxn>
                <a:cxn ang="0">
                  <a:pos x="90" y="286"/>
                </a:cxn>
                <a:cxn ang="0">
                  <a:pos x="118" y="311"/>
                </a:cxn>
                <a:cxn ang="0">
                  <a:pos x="145" y="334"/>
                </a:cxn>
                <a:cxn ang="0">
                  <a:pos x="170" y="357"/>
                </a:cxn>
                <a:cxn ang="0">
                  <a:pos x="170" y="357"/>
                </a:cxn>
                <a:cxn ang="0">
                  <a:pos x="196" y="389"/>
                </a:cxn>
                <a:cxn ang="0">
                  <a:pos x="206" y="404"/>
                </a:cxn>
                <a:cxn ang="0">
                  <a:pos x="213" y="420"/>
                </a:cxn>
                <a:cxn ang="0">
                  <a:pos x="213" y="420"/>
                </a:cxn>
                <a:cxn ang="0">
                  <a:pos x="213" y="420"/>
                </a:cxn>
                <a:cxn ang="0">
                  <a:pos x="213" y="420"/>
                </a:cxn>
                <a:cxn ang="0">
                  <a:pos x="236" y="404"/>
                </a:cxn>
                <a:cxn ang="0">
                  <a:pos x="261" y="392"/>
                </a:cxn>
                <a:cxn ang="0">
                  <a:pos x="261" y="392"/>
                </a:cxn>
                <a:cxn ang="0">
                  <a:pos x="263" y="382"/>
                </a:cxn>
                <a:cxn ang="0">
                  <a:pos x="266" y="367"/>
                </a:cxn>
                <a:cxn ang="0">
                  <a:pos x="266" y="367"/>
                </a:cxn>
                <a:cxn ang="0">
                  <a:pos x="263" y="347"/>
                </a:cxn>
                <a:cxn ang="0">
                  <a:pos x="261" y="324"/>
                </a:cxn>
                <a:cxn ang="0">
                  <a:pos x="256" y="299"/>
                </a:cxn>
                <a:cxn ang="0">
                  <a:pos x="248" y="274"/>
                </a:cxn>
                <a:cxn ang="0">
                  <a:pos x="238" y="246"/>
                </a:cxn>
                <a:cxn ang="0">
                  <a:pos x="226" y="218"/>
                </a:cxn>
                <a:cxn ang="0">
                  <a:pos x="213" y="191"/>
                </a:cxn>
                <a:cxn ang="0">
                  <a:pos x="198" y="161"/>
                </a:cxn>
                <a:cxn ang="0">
                  <a:pos x="198" y="161"/>
                </a:cxn>
                <a:cxn ang="0">
                  <a:pos x="175" y="128"/>
                </a:cxn>
                <a:cxn ang="0">
                  <a:pos x="150" y="100"/>
                </a:cxn>
                <a:cxn ang="0">
                  <a:pos x="125" y="75"/>
                </a:cxn>
                <a:cxn ang="0">
                  <a:pos x="98" y="53"/>
                </a:cxn>
                <a:cxn ang="0">
                  <a:pos x="70" y="35"/>
                </a:cxn>
                <a:cxn ang="0">
                  <a:pos x="45" y="2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2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2" y="100"/>
                </a:cxn>
                <a:cxn ang="0">
                  <a:pos x="10" y="148"/>
                </a:cxn>
                <a:cxn ang="0">
                  <a:pos x="15" y="173"/>
                </a:cxn>
                <a:cxn ang="0">
                  <a:pos x="22" y="198"/>
                </a:cxn>
                <a:cxn ang="0">
                  <a:pos x="32" y="223"/>
                </a:cxn>
                <a:cxn ang="0">
                  <a:pos x="45" y="249"/>
                </a:cxn>
                <a:cxn ang="0">
                  <a:pos x="45" y="249"/>
                </a:cxn>
                <a:cxn ang="0">
                  <a:pos x="55" y="264"/>
                </a:cxn>
                <a:cxn ang="0">
                  <a:pos x="55" y="264"/>
                </a:cxn>
              </a:cxnLst>
              <a:rect l="0" t="0" r="r" b="b"/>
              <a:pathLst>
                <a:path w="266" h="420">
                  <a:moveTo>
                    <a:pt x="55" y="264"/>
                  </a:moveTo>
                  <a:lnTo>
                    <a:pt x="55" y="264"/>
                  </a:lnTo>
                  <a:lnTo>
                    <a:pt x="90" y="286"/>
                  </a:lnTo>
                  <a:lnTo>
                    <a:pt x="118" y="311"/>
                  </a:lnTo>
                  <a:lnTo>
                    <a:pt x="145" y="334"/>
                  </a:lnTo>
                  <a:lnTo>
                    <a:pt x="170" y="357"/>
                  </a:lnTo>
                  <a:lnTo>
                    <a:pt x="170" y="357"/>
                  </a:lnTo>
                  <a:lnTo>
                    <a:pt x="196" y="389"/>
                  </a:lnTo>
                  <a:lnTo>
                    <a:pt x="206" y="404"/>
                  </a:lnTo>
                  <a:lnTo>
                    <a:pt x="213" y="420"/>
                  </a:lnTo>
                  <a:lnTo>
                    <a:pt x="213" y="420"/>
                  </a:lnTo>
                  <a:lnTo>
                    <a:pt x="213" y="420"/>
                  </a:lnTo>
                  <a:lnTo>
                    <a:pt x="213" y="420"/>
                  </a:lnTo>
                  <a:lnTo>
                    <a:pt x="236" y="404"/>
                  </a:lnTo>
                  <a:lnTo>
                    <a:pt x="261" y="392"/>
                  </a:lnTo>
                  <a:lnTo>
                    <a:pt x="261" y="392"/>
                  </a:lnTo>
                  <a:lnTo>
                    <a:pt x="263" y="382"/>
                  </a:lnTo>
                  <a:lnTo>
                    <a:pt x="266" y="367"/>
                  </a:lnTo>
                  <a:lnTo>
                    <a:pt x="266" y="367"/>
                  </a:lnTo>
                  <a:lnTo>
                    <a:pt x="263" y="347"/>
                  </a:lnTo>
                  <a:lnTo>
                    <a:pt x="261" y="324"/>
                  </a:lnTo>
                  <a:lnTo>
                    <a:pt x="256" y="299"/>
                  </a:lnTo>
                  <a:lnTo>
                    <a:pt x="248" y="274"/>
                  </a:lnTo>
                  <a:lnTo>
                    <a:pt x="238" y="246"/>
                  </a:lnTo>
                  <a:lnTo>
                    <a:pt x="226" y="218"/>
                  </a:lnTo>
                  <a:lnTo>
                    <a:pt x="213" y="191"/>
                  </a:lnTo>
                  <a:lnTo>
                    <a:pt x="198" y="161"/>
                  </a:lnTo>
                  <a:lnTo>
                    <a:pt x="198" y="161"/>
                  </a:lnTo>
                  <a:lnTo>
                    <a:pt x="175" y="128"/>
                  </a:lnTo>
                  <a:lnTo>
                    <a:pt x="150" y="100"/>
                  </a:lnTo>
                  <a:lnTo>
                    <a:pt x="125" y="75"/>
                  </a:lnTo>
                  <a:lnTo>
                    <a:pt x="98" y="53"/>
                  </a:lnTo>
                  <a:lnTo>
                    <a:pt x="70" y="35"/>
                  </a:lnTo>
                  <a:lnTo>
                    <a:pt x="45" y="2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2" y="100"/>
                  </a:lnTo>
                  <a:lnTo>
                    <a:pt x="10" y="148"/>
                  </a:lnTo>
                  <a:lnTo>
                    <a:pt x="15" y="173"/>
                  </a:lnTo>
                  <a:lnTo>
                    <a:pt x="22" y="198"/>
                  </a:lnTo>
                  <a:lnTo>
                    <a:pt x="32" y="223"/>
                  </a:lnTo>
                  <a:lnTo>
                    <a:pt x="45" y="249"/>
                  </a:lnTo>
                  <a:lnTo>
                    <a:pt x="45" y="249"/>
                  </a:lnTo>
                  <a:lnTo>
                    <a:pt x="55" y="264"/>
                  </a:lnTo>
                  <a:lnTo>
                    <a:pt x="55" y="264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Freeform 8"/>
            <p:cNvSpPr>
              <a:spLocks/>
            </p:cNvSpPr>
            <p:nvPr/>
          </p:nvSpPr>
          <p:spPr bwMode="auto">
            <a:xfrm>
              <a:off x="747" y="756"/>
              <a:ext cx="422" cy="261"/>
            </a:xfrm>
            <a:custGeom>
              <a:avLst/>
              <a:gdLst/>
              <a:ahLst/>
              <a:cxnLst>
                <a:cxn ang="0">
                  <a:pos x="163" y="196"/>
                </a:cxn>
                <a:cxn ang="0">
                  <a:pos x="163" y="196"/>
                </a:cxn>
                <a:cxn ang="0">
                  <a:pos x="163" y="196"/>
                </a:cxn>
                <a:cxn ang="0">
                  <a:pos x="178" y="206"/>
                </a:cxn>
                <a:cxn ang="0">
                  <a:pos x="178" y="206"/>
                </a:cxn>
                <a:cxn ang="0">
                  <a:pos x="211" y="208"/>
                </a:cxn>
                <a:cxn ang="0">
                  <a:pos x="244" y="211"/>
                </a:cxn>
                <a:cxn ang="0">
                  <a:pos x="274" y="216"/>
                </a:cxn>
                <a:cxn ang="0">
                  <a:pos x="301" y="223"/>
                </a:cxn>
                <a:cxn ang="0">
                  <a:pos x="326" y="231"/>
                </a:cxn>
                <a:cxn ang="0">
                  <a:pos x="352" y="238"/>
                </a:cxn>
                <a:cxn ang="0">
                  <a:pos x="374" y="251"/>
                </a:cxn>
                <a:cxn ang="0">
                  <a:pos x="392" y="261"/>
                </a:cxn>
                <a:cxn ang="0">
                  <a:pos x="392" y="261"/>
                </a:cxn>
                <a:cxn ang="0">
                  <a:pos x="394" y="261"/>
                </a:cxn>
                <a:cxn ang="0">
                  <a:pos x="394" y="261"/>
                </a:cxn>
                <a:cxn ang="0">
                  <a:pos x="407" y="236"/>
                </a:cxn>
                <a:cxn ang="0">
                  <a:pos x="422" y="213"/>
                </a:cxn>
                <a:cxn ang="0">
                  <a:pos x="422" y="213"/>
                </a:cxn>
                <a:cxn ang="0">
                  <a:pos x="414" y="198"/>
                </a:cxn>
                <a:cxn ang="0">
                  <a:pos x="407" y="183"/>
                </a:cxn>
                <a:cxn ang="0">
                  <a:pos x="394" y="165"/>
                </a:cxn>
                <a:cxn ang="0">
                  <a:pos x="379" y="145"/>
                </a:cxn>
                <a:cxn ang="0">
                  <a:pos x="379" y="145"/>
                </a:cxn>
                <a:cxn ang="0">
                  <a:pos x="352" y="120"/>
                </a:cxn>
                <a:cxn ang="0">
                  <a:pos x="321" y="95"/>
                </a:cxn>
                <a:cxn ang="0">
                  <a:pos x="289" y="70"/>
                </a:cxn>
                <a:cxn ang="0">
                  <a:pos x="249" y="45"/>
                </a:cxn>
                <a:cxn ang="0">
                  <a:pos x="249" y="45"/>
                </a:cxn>
                <a:cxn ang="0">
                  <a:pos x="226" y="32"/>
                </a:cxn>
                <a:cxn ang="0">
                  <a:pos x="201" y="22"/>
                </a:cxn>
                <a:cxn ang="0">
                  <a:pos x="176" y="15"/>
                </a:cxn>
                <a:cxn ang="0">
                  <a:pos x="151" y="7"/>
                </a:cxn>
                <a:cxn ang="0">
                  <a:pos x="100" y="0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25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2" y="30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55" y="98"/>
                </a:cxn>
                <a:cxn ang="0">
                  <a:pos x="85" y="133"/>
                </a:cxn>
                <a:cxn ang="0">
                  <a:pos x="100" y="150"/>
                </a:cxn>
                <a:cxn ang="0">
                  <a:pos x="120" y="165"/>
                </a:cxn>
                <a:cxn ang="0">
                  <a:pos x="140" y="183"/>
                </a:cxn>
                <a:cxn ang="0">
                  <a:pos x="163" y="196"/>
                </a:cxn>
                <a:cxn ang="0">
                  <a:pos x="163" y="196"/>
                </a:cxn>
              </a:cxnLst>
              <a:rect l="0" t="0" r="r" b="b"/>
              <a:pathLst>
                <a:path w="422" h="261">
                  <a:moveTo>
                    <a:pt x="163" y="196"/>
                  </a:moveTo>
                  <a:lnTo>
                    <a:pt x="163" y="196"/>
                  </a:lnTo>
                  <a:lnTo>
                    <a:pt x="163" y="196"/>
                  </a:lnTo>
                  <a:lnTo>
                    <a:pt x="178" y="206"/>
                  </a:lnTo>
                  <a:lnTo>
                    <a:pt x="178" y="206"/>
                  </a:lnTo>
                  <a:lnTo>
                    <a:pt x="211" y="208"/>
                  </a:lnTo>
                  <a:lnTo>
                    <a:pt x="244" y="211"/>
                  </a:lnTo>
                  <a:lnTo>
                    <a:pt x="274" y="216"/>
                  </a:lnTo>
                  <a:lnTo>
                    <a:pt x="301" y="223"/>
                  </a:lnTo>
                  <a:lnTo>
                    <a:pt x="326" y="231"/>
                  </a:lnTo>
                  <a:lnTo>
                    <a:pt x="352" y="238"/>
                  </a:lnTo>
                  <a:lnTo>
                    <a:pt x="374" y="251"/>
                  </a:lnTo>
                  <a:lnTo>
                    <a:pt x="392" y="261"/>
                  </a:lnTo>
                  <a:lnTo>
                    <a:pt x="392" y="261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407" y="236"/>
                  </a:lnTo>
                  <a:lnTo>
                    <a:pt x="422" y="213"/>
                  </a:lnTo>
                  <a:lnTo>
                    <a:pt x="422" y="213"/>
                  </a:lnTo>
                  <a:lnTo>
                    <a:pt x="414" y="198"/>
                  </a:lnTo>
                  <a:lnTo>
                    <a:pt x="407" y="183"/>
                  </a:lnTo>
                  <a:lnTo>
                    <a:pt x="394" y="165"/>
                  </a:lnTo>
                  <a:lnTo>
                    <a:pt x="379" y="145"/>
                  </a:lnTo>
                  <a:lnTo>
                    <a:pt x="379" y="145"/>
                  </a:lnTo>
                  <a:lnTo>
                    <a:pt x="352" y="120"/>
                  </a:lnTo>
                  <a:lnTo>
                    <a:pt x="321" y="95"/>
                  </a:lnTo>
                  <a:lnTo>
                    <a:pt x="289" y="70"/>
                  </a:lnTo>
                  <a:lnTo>
                    <a:pt x="249" y="45"/>
                  </a:lnTo>
                  <a:lnTo>
                    <a:pt x="249" y="45"/>
                  </a:lnTo>
                  <a:lnTo>
                    <a:pt x="226" y="32"/>
                  </a:lnTo>
                  <a:lnTo>
                    <a:pt x="201" y="22"/>
                  </a:lnTo>
                  <a:lnTo>
                    <a:pt x="176" y="15"/>
                  </a:lnTo>
                  <a:lnTo>
                    <a:pt x="151" y="7"/>
                  </a:lnTo>
                  <a:lnTo>
                    <a:pt x="100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25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2" y="30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55" y="98"/>
                  </a:lnTo>
                  <a:lnTo>
                    <a:pt x="85" y="133"/>
                  </a:lnTo>
                  <a:lnTo>
                    <a:pt x="100" y="150"/>
                  </a:lnTo>
                  <a:lnTo>
                    <a:pt x="120" y="165"/>
                  </a:lnTo>
                  <a:lnTo>
                    <a:pt x="140" y="183"/>
                  </a:lnTo>
                  <a:lnTo>
                    <a:pt x="163" y="196"/>
                  </a:lnTo>
                  <a:lnTo>
                    <a:pt x="163" y="196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1" name="Freeform 9"/>
            <p:cNvSpPr>
              <a:spLocks/>
            </p:cNvSpPr>
            <p:nvPr/>
          </p:nvSpPr>
          <p:spPr bwMode="auto">
            <a:xfrm>
              <a:off x="659" y="1002"/>
              <a:ext cx="470" cy="173"/>
            </a:xfrm>
            <a:custGeom>
              <a:avLst/>
              <a:gdLst/>
              <a:ahLst/>
              <a:cxnLst>
                <a:cxn ang="0">
                  <a:pos x="256" y="173"/>
                </a:cxn>
                <a:cxn ang="0">
                  <a:pos x="256" y="173"/>
                </a:cxn>
                <a:cxn ang="0">
                  <a:pos x="311" y="148"/>
                </a:cxn>
                <a:cxn ang="0">
                  <a:pos x="362" y="128"/>
                </a:cxn>
                <a:cxn ang="0">
                  <a:pos x="387" y="123"/>
                </a:cxn>
                <a:cxn ang="0">
                  <a:pos x="412" y="118"/>
                </a:cxn>
                <a:cxn ang="0">
                  <a:pos x="435" y="116"/>
                </a:cxn>
                <a:cxn ang="0">
                  <a:pos x="455" y="113"/>
                </a:cxn>
                <a:cxn ang="0">
                  <a:pos x="455" y="113"/>
                </a:cxn>
                <a:cxn ang="0">
                  <a:pos x="470" y="116"/>
                </a:cxn>
                <a:cxn ang="0">
                  <a:pos x="470" y="116"/>
                </a:cxn>
                <a:cxn ang="0">
                  <a:pos x="470" y="113"/>
                </a:cxn>
                <a:cxn ang="0">
                  <a:pos x="470" y="113"/>
                </a:cxn>
                <a:cxn ang="0">
                  <a:pos x="467" y="85"/>
                </a:cxn>
                <a:cxn ang="0">
                  <a:pos x="467" y="85"/>
                </a:cxn>
                <a:cxn ang="0">
                  <a:pos x="470" y="58"/>
                </a:cxn>
                <a:cxn ang="0">
                  <a:pos x="470" y="58"/>
                </a:cxn>
                <a:cxn ang="0">
                  <a:pos x="450" y="43"/>
                </a:cxn>
                <a:cxn ang="0">
                  <a:pos x="420" y="28"/>
                </a:cxn>
                <a:cxn ang="0">
                  <a:pos x="420" y="28"/>
                </a:cxn>
                <a:cxn ang="0">
                  <a:pos x="382" y="18"/>
                </a:cxn>
                <a:cxn ang="0">
                  <a:pos x="339" y="7"/>
                </a:cxn>
                <a:cxn ang="0">
                  <a:pos x="289" y="0"/>
                </a:cxn>
                <a:cxn ang="0">
                  <a:pos x="236" y="0"/>
                </a:cxn>
                <a:cxn ang="0">
                  <a:pos x="236" y="0"/>
                </a:cxn>
                <a:cxn ang="0">
                  <a:pos x="198" y="2"/>
                </a:cxn>
                <a:cxn ang="0">
                  <a:pos x="161" y="7"/>
                </a:cxn>
                <a:cxn ang="0">
                  <a:pos x="125" y="18"/>
                </a:cxn>
                <a:cxn ang="0">
                  <a:pos x="93" y="33"/>
                </a:cxn>
                <a:cxn ang="0">
                  <a:pos x="65" y="45"/>
                </a:cxn>
                <a:cxn ang="0">
                  <a:pos x="37" y="60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25" y="103"/>
                </a:cxn>
                <a:cxn ang="0">
                  <a:pos x="58" y="123"/>
                </a:cxn>
                <a:cxn ang="0">
                  <a:pos x="58" y="123"/>
                </a:cxn>
                <a:cxn ang="0">
                  <a:pos x="95" y="141"/>
                </a:cxn>
                <a:cxn ang="0">
                  <a:pos x="138" y="158"/>
                </a:cxn>
                <a:cxn ang="0">
                  <a:pos x="161" y="163"/>
                </a:cxn>
                <a:cxn ang="0">
                  <a:pos x="186" y="168"/>
                </a:cxn>
                <a:cxn ang="0">
                  <a:pos x="211" y="171"/>
                </a:cxn>
                <a:cxn ang="0">
                  <a:pos x="236" y="173"/>
                </a:cxn>
                <a:cxn ang="0">
                  <a:pos x="236" y="173"/>
                </a:cxn>
                <a:cxn ang="0">
                  <a:pos x="256" y="173"/>
                </a:cxn>
                <a:cxn ang="0">
                  <a:pos x="256" y="173"/>
                </a:cxn>
              </a:cxnLst>
              <a:rect l="0" t="0" r="r" b="b"/>
              <a:pathLst>
                <a:path w="470" h="173">
                  <a:moveTo>
                    <a:pt x="256" y="173"/>
                  </a:moveTo>
                  <a:lnTo>
                    <a:pt x="256" y="173"/>
                  </a:lnTo>
                  <a:lnTo>
                    <a:pt x="311" y="148"/>
                  </a:lnTo>
                  <a:lnTo>
                    <a:pt x="362" y="128"/>
                  </a:lnTo>
                  <a:lnTo>
                    <a:pt x="387" y="123"/>
                  </a:lnTo>
                  <a:lnTo>
                    <a:pt x="412" y="118"/>
                  </a:lnTo>
                  <a:lnTo>
                    <a:pt x="435" y="116"/>
                  </a:lnTo>
                  <a:lnTo>
                    <a:pt x="455" y="113"/>
                  </a:lnTo>
                  <a:lnTo>
                    <a:pt x="455" y="113"/>
                  </a:lnTo>
                  <a:lnTo>
                    <a:pt x="470" y="116"/>
                  </a:lnTo>
                  <a:lnTo>
                    <a:pt x="470" y="116"/>
                  </a:lnTo>
                  <a:lnTo>
                    <a:pt x="470" y="113"/>
                  </a:lnTo>
                  <a:lnTo>
                    <a:pt x="470" y="113"/>
                  </a:lnTo>
                  <a:lnTo>
                    <a:pt x="467" y="85"/>
                  </a:lnTo>
                  <a:lnTo>
                    <a:pt x="467" y="85"/>
                  </a:lnTo>
                  <a:lnTo>
                    <a:pt x="470" y="58"/>
                  </a:lnTo>
                  <a:lnTo>
                    <a:pt x="470" y="58"/>
                  </a:lnTo>
                  <a:lnTo>
                    <a:pt x="450" y="43"/>
                  </a:lnTo>
                  <a:lnTo>
                    <a:pt x="420" y="28"/>
                  </a:lnTo>
                  <a:lnTo>
                    <a:pt x="420" y="28"/>
                  </a:lnTo>
                  <a:lnTo>
                    <a:pt x="382" y="18"/>
                  </a:lnTo>
                  <a:lnTo>
                    <a:pt x="339" y="7"/>
                  </a:lnTo>
                  <a:lnTo>
                    <a:pt x="289" y="0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198" y="2"/>
                  </a:lnTo>
                  <a:lnTo>
                    <a:pt x="161" y="7"/>
                  </a:lnTo>
                  <a:lnTo>
                    <a:pt x="125" y="18"/>
                  </a:lnTo>
                  <a:lnTo>
                    <a:pt x="93" y="33"/>
                  </a:lnTo>
                  <a:lnTo>
                    <a:pt x="65" y="45"/>
                  </a:lnTo>
                  <a:lnTo>
                    <a:pt x="37" y="60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25" y="103"/>
                  </a:lnTo>
                  <a:lnTo>
                    <a:pt x="58" y="123"/>
                  </a:lnTo>
                  <a:lnTo>
                    <a:pt x="58" y="123"/>
                  </a:lnTo>
                  <a:lnTo>
                    <a:pt x="95" y="141"/>
                  </a:lnTo>
                  <a:lnTo>
                    <a:pt x="138" y="158"/>
                  </a:lnTo>
                  <a:lnTo>
                    <a:pt x="161" y="163"/>
                  </a:lnTo>
                  <a:lnTo>
                    <a:pt x="186" y="168"/>
                  </a:lnTo>
                  <a:lnTo>
                    <a:pt x="211" y="171"/>
                  </a:lnTo>
                  <a:lnTo>
                    <a:pt x="236" y="173"/>
                  </a:lnTo>
                  <a:lnTo>
                    <a:pt x="236" y="173"/>
                  </a:lnTo>
                  <a:lnTo>
                    <a:pt x="256" y="173"/>
                  </a:lnTo>
                  <a:lnTo>
                    <a:pt x="256" y="173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2" name="Freeform 10"/>
            <p:cNvSpPr>
              <a:spLocks/>
            </p:cNvSpPr>
            <p:nvPr/>
          </p:nvSpPr>
          <p:spPr bwMode="auto">
            <a:xfrm>
              <a:off x="747" y="1155"/>
              <a:ext cx="422" cy="267"/>
            </a:xfrm>
            <a:custGeom>
              <a:avLst/>
              <a:gdLst/>
              <a:ahLst/>
              <a:cxnLst>
                <a:cxn ang="0">
                  <a:pos x="266" y="209"/>
                </a:cxn>
                <a:cxn ang="0">
                  <a:pos x="266" y="209"/>
                </a:cxn>
                <a:cxn ang="0">
                  <a:pos x="289" y="176"/>
                </a:cxn>
                <a:cxn ang="0">
                  <a:pos x="311" y="146"/>
                </a:cxn>
                <a:cxn ang="0">
                  <a:pos x="334" y="121"/>
                </a:cxn>
                <a:cxn ang="0">
                  <a:pos x="359" y="96"/>
                </a:cxn>
                <a:cxn ang="0">
                  <a:pos x="359" y="96"/>
                </a:cxn>
                <a:cxn ang="0">
                  <a:pos x="389" y="71"/>
                </a:cxn>
                <a:cxn ang="0">
                  <a:pos x="404" y="61"/>
                </a:cxn>
                <a:cxn ang="0">
                  <a:pos x="422" y="53"/>
                </a:cxn>
                <a:cxn ang="0">
                  <a:pos x="422" y="53"/>
                </a:cxn>
                <a:cxn ang="0">
                  <a:pos x="422" y="53"/>
                </a:cxn>
                <a:cxn ang="0">
                  <a:pos x="422" y="53"/>
                </a:cxn>
                <a:cxn ang="0">
                  <a:pos x="404" y="28"/>
                </a:cxn>
                <a:cxn ang="0">
                  <a:pos x="394" y="3"/>
                </a:cxn>
                <a:cxn ang="0">
                  <a:pos x="394" y="3"/>
                </a:cxn>
                <a:cxn ang="0">
                  <a:pos x="382" y="3"/>
                </a:cxn>
                <a:cxn ang="0">
                  <a:pos x="367" y="0"/>
                </a:cxn>
                <a:cxn ang="0">
                  <a:pos x="367" y="0"/>
                </a:cxn>
                <a:cxn ang="0">
                  <a:pos x="347" y="3"/>
                </a:cxn>
                <a:cxn ang="0">
                  <a:pos x="324" y="5"/>
                </a:cxn>
                <a:cxn ang="0">
                  <a:pos x="301" y="10"/>
                </a:cxn>
                <a:cxn ang="0">
                  <a:pos x="274" y="18"/>
                </a:cxn>
                <a:cxn ang="0">
                  <a:pos x="249" y="28"/>
                </a:cxn>
                <a:cxn ang="0">
                  <a:pos x="218" y="40"/>
                </a:cxn>
                <a:cxn ang="0">
                  <a:pos x="191" y="53"/>
                </a:cxn>
                <a:cxn ang="0">
                  <a:pos x="163" y="68"/>
                </a:cxn>
                <a:cxn ang="0">
                  <a:pos x="163" y="68"/>
                </a:cxn>
                <a:cxn ang="0">
                  <a:pos x="130" y="91"/>
                </a:cxn>
                <a:cxn ang="0">
                  <a:pos x="100" y="116"/>
                </a:cxn>
                <a:cxn ang="0">
                  <a:pos x="75" y="141"/>
                </a:cxn>
                <a:cxn ang="0">
                  <a:pos x="55" y="169"/>
                </a:cxn>
                <a:cxn ang="0">
                  <a:pos x="35" y="196"/>
                </a:cxn>
                <a:cxn ang="0">
                  <a:pos x="20" y="221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25" y="264"/>
                </a:cxn>
                <a:cxn ang="0">
                  <a:pos x="58" y="267"/>
                </a:cxn>
                <a:cxn ang="0">
                  <a:pos x="58" y="267"/>
                </a:cxn>
                <a:cxn ang="0">
                  <a:pos x="100" y="264"/>
                </a:cxn>
                <a:cxn ang="0">
                  <a:pos x="151" y="257"/>
                </a:cxn>
                <a:cxn ang="0">
                  <a:pos x="176" y="252"/>
                </a:cxn>
                <a:cxn ang="0">
                  <a:pos x="201" y="242"/>
                </a:cxn>
                <a:cxn ang="0">
                  <a:pos x="226" y="232"/>
                </a:cxn>
                <a:cxn ang="0">
                  <a:pos x="249" y="219"/>
                </a:cxn>
                <a:cxn ang="0">
                  <a:pos x="249" y="219"/>
                </a:cxn>
                <a:cxn ang="0">
                  <a:pos x="266" y="209"/>
                </a:cxn>
                <a:cxn ang="0">
                  <a:pos x="266" y="209"/>
                </a:cxn>
              </a:cxnLst>
              <a:rect l="0" t="0" r="r" b="b"/>
              <a:pathLst>
                <a:path w="422" h="267">
                  <a:moveTo>
                    <a:pt x="266" y="209"/>
                  </a:moveTo>
                  <a:lnTo>
                    <a:pt x="266" y="209"/>
                  </a:lnTo>
                  <a:lnTo>
                    <a:pt x="289" y="176"/>
                  </a:lnTo>
                  <a:lnTo>
                    <a:pt x="311" y="146"/>
                  </a:lnTo>
                  <a:lnTo>
                    <a:pt x="334" y="121"/>
                  </a:lnTo>
                  <a:lnTo>
                    <a:pt x="359" y="96"/>
                  </a:lnTo>
                  <a:lnTo>
                    <a:pt x="359" y="96"/>
                  </a:lnTo>
                  <a:lnTo>
                    <a:pt x="389" y="71"/>
                  </a:lnTo>
                  <a:lnTo>
                    <a:pt x="404" y="61"/>
                  </a:lnTo>
                  <a:lnTo>
                    <a:pt x="422" y="53"/>
                  </a:lnTo>
                  <a:lnTo>
                    <a:pt x="422" y="53"/>
                  </a:lnTo>
                  <a:lnTo>
                    <a:pt x="422" y="53"/>
                  </a:lnTo>
                  <a:lnTo>
                    <a:pt x="422" y="53"/>
                  </a:lnTo>
                  <a:lnTo>
                    <a:pt x="404" y="28"/>
                  </a:lnTo>
                  <a:lnTo>
                    <a:pt x="394" y="3"/>
                  </a:lnTo>
                  <a:lnTo>
                    <a:pt x="394" y="3"/>
                  </a:lnTo>
                  <a:lnTo>
                    <a:pt x="382" y="3"/>
                  </a:lnTo>
                  <a:lnTo>
                    <a:pt x="367" y="0"/>
                  </a:lnTo>
                  <a:lnTo>
                    <a:pt x="367" y="0"/>
                  </a:lnTo>
                  <a:lnTo>
                    <a:pt x="347" y="3"/>
                  </a:lnTo>
                  <a:lnTo>
                    <a:pt x="324" y="5"/>
                  </a:lnTo>
                  <a:lnTo>
                    <a:pt x="301" y="10"/>
                  </a:lnTo>
                  <a:lnTo>
                    <a:pt x="274" y="18"/>
                  </a:lnTo>
                  <a:lnTo>
                    <a:pt x="249" y="28"/>
                  </a:lnTo>
                  <a:lnTo>
                    <a:pt x="218" y="40"/>
                  </a:lnTo>
                  <a:lnTo>
                    <a:pt x="191" y="53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30" y="91"/>
                  </a:lnTo>
                  <a:lnTo>
                    <a:pt x="100" y="116"/>
                  </a:lnTo>
                  <a:lnTo>
                    <a:pt x="75" y="141"/>
                  </a:lnTo>
                  <a:lnTo>
                    <a:pt x="55" y="169"/>
                  </a:lnTo>
                  <a:lnTo>
                    <a:pt x="35" y="196"/>
                  </a:lnTo>
                  <a:lnTo>
                    <a:pt x="20" y="221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25" y="264"/>
                  </a:lnTo>
                  <a:lnTo>
                    <a:pt x="58" y="267"/>
                  </a:lnTo>
                  <a:lnTo>
                    <a:pt x="58" y="267"/>
                  </a:lnTo>
                  <a:lnTo>
                    <a:pt x="100" y="264"/>
                  </a:lnTo>
                  <a:lnTo>
                    <a:pt x="151" y="257"/>
                  </a:lnTo>
                  <a:lnTo>
                    <a:pt x="176" y="252"/>
                  </a:lnTo>
                  <a:lnTo>
                    <a:pt x="201" y="242"/>
                  </a:lnTo>
                  <a:lnTo>
                    <a:pt x="226" y="232"/>
                  </a:lnTo>
                  <a:lnTo>
                    <a:pt x="249" y="219"/>
                  </a:lnTo>
                  <a:lnTo>
                    <a:pt x="249" y="219"/>
                  </a:lnTo>
                  <a:lnTo>
                    <a:pt x="266" y="209"/>
                  </a:lnTo>
                  <a:lnTo>
                    <a:pt x="266" y="209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3" name="Freeform 11"/>
            <p:cNvSpPr>
              <a:spLocks/>
            </p:cNvSpPr>
            <p:nvPr/>
          </p:nvSpPr>
          <p:spPr bwMode="auto">
            <a:xfrm>
              <a:off x="986" y="1238"/>
              <a:ext cx="263" cy="422"/>
            </a:xfrm>
            <a:custGeom>
              <a:avLst/>
              <a:gdLst/>
              <a:ahLst/>
              <a:cxnLst>
                <a:cxn ang="0">
                  <a:pos x="261" y="28"/>
                </a:cxn>
                <a:cxn ang="0">
                  <a:pos x="261" y="28"/>
                </a:cxn>
                <a:cxn ang="0">
                  <a:pos x="236" y="15"/>
                </a:cxn>
                <a:cxn ang="0">
                  <a:pos x="213" y="0"/>
                </a:cxn>
                <a:cxn ang="0">
                  <a:pos x="213" y="0"/>
                </a:cxn>
                <a:cxn ang="0">
                  <a:pos x="198" y="8"/>
                </a:cxn>
                <a:cxn ang="0">
                  <a:pos x="183" y="15"/>
                </a:cxn>
                <a:cxn ang="0">
                  <a:pos x="165" y="28"/>
                </a:cxn>
                <a:cxn ang="0">
                  <a:pos x="148" y="43"/>
                </a:cxn>
                <a:cxn ang="0">
                  <a:pos x="148" y="43"/>
                </a:cxn>
                <a:cxn ang="0">
                  <a:pos x="120" y="68"/>
                </a:cxn>
                <a:cxn ang="0">
                  <a:pos x="95" y="101"/>
                </a:cxn>
                <a:cxn ang="0">
                  <a:pos x="70" y="133"/>
                </a:cxn>
                <a:cxn ang="0">
                  <a:pos x="45" y="174"/>
                </a:cxn>
                <a:cxn ang="0">
                  <a:pos x="45" y="174"/>
                </a:cxn>
                <a:cxn ang="0">
                  <a:pos x="32" y="196"/>
                </a:cxn>
                <a:cxn ang="0">
                  <a:pos x="22" y="221"/>
                </a:cxn>
                <a:cxn ang="0">
                  <a:pos x="15" y="247"/>
                </a:cxn>
                <a:cxn ang="0">
                  <a:pos x="10" y="272"/>
                </a:cxn>
                <a:cxn ang="0">
                  <a:pos x="2" y="319"/>
                </a:cxn>
                <a:cxn ang="0">
                  <a:pos x="0" y="365"/>
                </a:cxn>
                <a:cxn ang="0">
                  <a:pos x="0" y="365"/>
                </a:cxn>
                <a:cxn ang="0">
                  <a:pos x="2" y="397"/>
                </a:cxn>
                <a:cxn ang="0">
                  <a:pos x="2" y="422"/>
                </a:cxn>
                <a:cxn ang="0">
                  <a:pos x="2" y="422"/>
                </a:cxn>
                <a:cxn ang="0">
                  <a:pos x="5" y="420"/>
                </a:cxn>
                <a:cxn ang="0">
                  <a:pos x="5" y="420"/>
                </a:cxn>
                <a:cxn ang="0">
                  <a:pos x="30" y="407"/>
                </a:cxn>
                <a:cxn ang="0">
                  <a:pos x="62" y="390"/>
                </a:cxn>
                <a:cxn ang="0">
                  <a:pos x="62" y="390"/>
                </a:cxn>
                <a:cxn ang="0">
                  <a:pos x="98" y="367"/>
                </a:cxn>
                <a:cxn ang="0">
                  <a:pos x="133" y="337"/>
                </a:cxn>
                <a:cxn ang="0">
                  <a:pos x="150" y="319"/>
                </a:cxn>
                <a:cxn ang="0">
                  <a:pos x="168" y="302"/>
                </a:cxn>
                <a:cxn ang="0">
                  <a:pos x="183" y="282"/>
                </a:cxn>
                <a:cxn ang="0">
                  <a:pos x="198" y="259"/>
                </a:cxn>
                <a:cxn ang="0">
                  <a:pos x="198" y="259"/>
                </a:cxn>
                <a:cxn ang="0">
                  <a:pos x="206" y="242"/>
                </a:cxn>
                <a:cxn ang="0">
                  <a:pos x="206" y="242"/>
                </a:cxn>
                <a:cxn ang="0">
                  <a:pos x="208" y="209"/>
                </a:cxn>
                <a:cxn ang="0">
                  <a:pos x="213" y="179"/>
                </a:cxn>
                <a:cxn ang="0">
                  <a:pos x="218" y="149"/>
                </a:cxn>
                <a:cxn ang="0">
                  <a:pos x="223" y="121"/>
                </a:cxn>
                <a:cxn ang="0">
                  <a:pos x="231" y="96"/>
                </a:cxn>
                <a:cxn ang="0">
                  <a:pos x="241" y="71"/>
                </a:cxn>
                <a:cxn ang="0">
                  <a:pos x="251" y="48"/>
                </a:cxn>
                <a:cxn ang="0">
                  <a:pos x="263" y="30"/>
                </a:cxn>
                <a:cxn ang="0">
                  <a:pos x="263" y="30"/>
                </a:cxn>
                <a:cxn ang="0">
                  <a:pos x="261" y="28"/>
                </a:cxn>
                <a:cxn ang="0">
                  <a:pos x="261" y="28"/>
                </a:cxn>
              </a:cxnLst>
              <a:rect l="0" t="0" r="r" b="b"/>
              <a:pathLst>
                <a:path w="263" h="422">
                  <a:moveTo>
                    <a:pt x="261" y="28"/>
                  </a:moveTo>
                  <a:lnTo>
                    <a:pt x="261" y="28"/>
                  </a:lnTo>
                  <a:lnTo>
                    <a:pt x="236" y="15"/>
                  </a:lnTo>
                  <a:lnTo>
                    <a:pt x="213" y="0"/>
                  </a:lnTo>
                  <a:lnTo>
                    <a:pt x="213" y="0"/>
                  </a:lnTo>
                  <a:lnTo>
                    <a:pt x="198" y="8"/>
                  </a:lnTo>
                  <a:lnTo>
                    <a:pt x="183" y="15"/>
                  </a:lnTo>
                  <a:lnTo>
                    <a:pt x="165" y="28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20" y="68"/>
                  </a:lnTo>
                  <a:lnTo>
                    <a:pt x="95" y="101"/>
                  </a:lnTo>
                  <a:lnTo>
                    <a:pt x="70" y="133"/>
                  </a:lnTo>
                  <a:lnTo>
                    <a:pt x="45" y="174"/>
                  </a:lnTo>
                  <a:lnTo>
                    <a:pt x="45" y="174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15" y="247"/>
                  </a:lnTo>
                  <a:lnTo>
                    <a:pt x="10" y="272"/>
                  </a:lnTo>
                  <a:lnTo>
                    <a:pt x="2" y="319"/>
                  </a:lnTo>
                  <a:lnTo>
                    <a:pt x="0" y="365"/>
                  </a:lnTo>
                  <a:lnTo>
                    <a:pt x="0" y="365"/>
                  </a:lnTo>
                  <a:lnTo>
                    <a:pt x="2" y="397"/>
                  </a:lnTo>
                  <a:lnTo>
                    <a:pt x="2" y="422"/>
                  </a:lnTo>
                  <a:lnTo>
                    <a:pt x="2" y="422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0" y="407"/>
                  </a:lnTo>
                  <a:lnTo>
                    <a:pt x="62" y="390"/>
                  </a:lnTo>
                  <a:lnTo>
                    <a:pt x="62" y="390"/>
                  </a:lnTo>
                  <a:lnTo>
                    <a:pt x="98" y="367"/>
                  </a:lnTo>
                  <a:lnTo>
                    <a:pt x="133" y="337"/>
                  </a:lnTo>
                  <a:lnTo>
                    <a:pt x="150" y="319"/>
                  </a:lnTo>
                  <a:lnTo>
                    <a:pt x="168" y="302"/>
                  </a:lnTo>
                  <a:lnTo>
                    <a:pt x="183" y="282"/>
                  </a:lnTo>
                  <a:lnTo>
                    <a:pt x="198" y="259"/>
                  </a:lnTo>
                  <a:lnTo>
                    <a:pt x="198" y="259"/>
                  </a:lnTo>
                  <a:lnTo>
                    <a:pt x="206" y="242"/>
                  </a:lnTo>
                  <a:lnTo>
                    <a:pt x="206" y="242"/>
                  </a:lnTo>
                  <a:lnTo>
                    <a:pt x="208" y="209"/>
                  </a:lnTo>
                  <a:lnTo>
                    <a:pt x="213" y="179"/>
                  </a:lnTo>
                  <a:lnTo>
                    <a:pt x="218" y="149"/>
                  </a:lnTo>
                  <a:lnTo>
                    <a:pt x="223" y="121"/>
                  </a:lnTo>
                  <a:lnTo>
                    <a:pt x="231" y="96"/>
                  </a:lnTo>
                  <a:lnTo>
                    <a:pt x="241" y="71"/>
                  </a:lnTo>
                  <a:lnTo>
                    <a:pt x="251" y="48"/>
                  </a:lnTo>
                  <a:lnTo>
                    <a:pt x="263" y="30"/>
                  </a:lnTo>
                  <a:lnTo>
                    <a:pt x="263" y="30"/>
                  </a:lnTo>
                  <a:lnTo>
                    <a:pt x="261" y="28"/>
                  </a:lnTo>
                  <a:lnTo>
                    <a:pt x="261" y="28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4" name="Freeform 12"/>
            <p:cNvSpPr>
              <a:spLocks/>
            </p:cNvSpPr>
            <p:nvPr/>
          </p:nvSpPr>
          <p:spPr bwMode="auto">
            <a:xfrm>
              <a:off x="1232" y="1278"/>
              <a:ext cx="173" cy="470"/>
            </a:xfrm>
            <a:custGeom>
              <a:avLst/>
              <a:gdLst/>
              <a:ahLst/>
              <a:cxnLst>
                <a:cxn ang="0">
                  <a:pos x="123" y="413"/>
                </a:cxn>
                <a:cxn ang="0">
                  <a:pos x="123" y="413"/>
                </a:cxn>
                <a:cxn ang="0">
                  <a:pos x="141" y="375"/>
                </a:cxn>
                <a:cxn ang="0">
                  <a:pos x="158" y="332"/>
                </a:cxn>
                <a:cxn ang="0">
                  <a:pos x="166" y="310"/>
                </a:cxn>
                <a:cxn ang="0">
                  <a:pos x="171" y="284"/>
                </a:cxn>
                <a:cxn ang="0">
                  <a:pos x="173" y="259"/>
                </a:cxn>
                <a:cxn ang="0">
                  <a:pos x="173" y="234"/>
                </a:cxn>
                <a:cxn ang="0">
                  <a:pos x="173" y="234"/>
                </a:cxn>
                <a:cxn ang="0">
                  <a:pos x="173" y="234"/>
                </a:cxn>
                <a:cxn ang="0">
                  <a:pos x="173" y="234"/>
                </a:cxn>
                <a:cxn ang="0">
                  <a:pos x="173" y="214"/>
                </a:cxn>
                <a:cxn ang="0">
                  <a:pos x="173" y="214"/>
                </a:cxn>
                <a:cxn ang="0">
                  <a:pos x="148" y="159"/>
                </a:cxn>
                <a:cxn ang="0">
                  <a:pos x="131" y="109"/>
                </a:cxn>
                <a:cxn ang="0">
                  <a:pos x="123" y="83"/>
                </a:cxn>
                <a:cxn ang="0">
                  <a:pos x="118" y="58"/>
                </a:cxn>
                <a:cxn ang="0">
                  <a:pos x="115" y="36"/>
                </a:cxn>
                <a:cxn ang="0">
                  <a:pos x="115" y="15"/>
                </a:cxn>
                <a:cxn ang="0">
                  <a:pos x="115" y="15"/>
                </a:cxn>
                <a:cxn ang="0">
                  <a:pos x="115" y="0"/>
                </a:cxn>
                <a:cxn ang="0">
                  <a:pos x="115" y="0"/>
                </a:cxn>
                <a:cxn ang="0">
                  <a:pos x="115" y="0"/>
                </a:cxn>
                <a:cxn ang="0">
                  <a:pos x="115" y="0"/>
                </a:cxn>
                <a:cxn ang="0">
                  <a:pos x="88" y="3"/>
                </a:cxn>
                <a:cxn ang="0">
                  <a:pos x="88" y="3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5" y="21"/>
                </a:cxn>
                <a:cxn ang="0">
                  <a:pos x="30" y="51"/>
                </a:cxn>
                <a:cxn ang="0">
                  <a:pos x="30" y="51"/>
                </a:cxn>
                <a:cxn ang="0">
                  <a:pos x="17" y="88"/>
                </a:cxn>
                <a:cxn ang="0">
                  <a:pos x="7" y="131"/>
                </a:cxn>
                <a:cxn ang="0">
                  <a:pos x="2" y="181"/>
                </a:cxn>
                <a:cxn ang="0">
                  <a:pos x="0" y="234"/>
                </a:cxn>
                <a:cxn ang="0">
                  <a:pos x="0" y="234"/>
                </a:cxn>
                <a:cxn ang="0">
                  <a:pos x="2" y="272"/>
                </a:cxn>
                <a:cxn ang="0">
                  <a:pos x="10" y="310"/>
                </a:cxn>
                <a:cxn ang="0">
                  <a:pos x="20" y="345"/>
                </a:cxn>
                <a:cxn ang="0">
                  <a:pos x="33" y="375"/>
                </a:cxn>
                <a:cxn ang="0">
                  <a:pos x="48" y="405"/>
                </a:cxn>
                <a:cxn ang="0">
                  <a:pos x="60" y="430"/>
                </a:cxn>
                <a:cxn ang="0">
                  <a:pos x="88" y="470"/>
                </a:cxn>
                <a:cxn ang="0">
                  <a:pos x="88" y="470"/>
                </a:cxn>
                <a:cxn ang="0">
                  <a:pos x="88" y="468"/>
                </a:cxn>
                <a:cxn ang="0">
                  <a:pos x="88" y="468"/>
                </a:cxn>
                <a:cxn ang="0">
                  <a:pos x="103" y="445"/>
                </a:cxn>
                <a:cxn ang="0">
                  <a:pos x="123" y="413"/>
                </a:cxn>
                <a:cxn ang="0">
                  <a:pos x="123" y="413"/>
                </a:cxn>
              </a:cxnLst>
              <a:rect l="0" t="0" r="r" b="b"/>
              <a:pathLst>
                <a:path w="173" h="470">
                  <a:moveTo>
                    <a:pt x="123" y="413"/>
                  </a:moveTo>
                  <a:lnTo>
                    <a:pt x="123" y="413"/>
                  </a:lnTo>
                  <a:lnTo>
                    <a:pt x="141" y="375"/>
                  </a:lnTo>
                  <a:lnTo>
                    <a:pt x="158" y="332"/>
                  </a:lnTo>
                  <a:lnTo>
                    <a:pt x="166" y="310"/>
                  </a:lnTo>
                  <a:lnTo>
                    <a:pt x="171" y="284"/>
                  </a:lnTo>
                  <a:lnTo>
                    <a:pt x="173" y="259"/>
                  </a:lnTo>
                  <a:lnTo>
                    <a:pt x="173" y="234"/>
                  </a:lnTo>
                  <a:lnTo>
                    <a:pt x="173" y="234"/>
                  </a:lnTo>
                  <a:lnTo>
                    <a:pt x="173" y="234"/>
                  </a:lnTo>
                  <a:lnTo>
                    <a:pt x="173" y="234"/>
                  </a:lnTo>
                  <a:lnTo>
                    <a:pt x="173" y="214"/>
                  </a:lnTo>
                  <a:lnTo>
                    <a:pt x="173" y="214"/>
                  </a:lnTo>
                  <a:lnTo>
                    <a:pt x="148" y="159"/>
                  </a:lnTo>
                  <a:lnTo>
                    <a:pt x="131" y="109"/>
                  </a:lnTo>
                  <a:lnTo>
                    <a:pt x="123" y="83"/>
                  </a:lnTo>
                  <a:lnTo>
                    <a:pt x="118" y="58"/>
                  </a:lnTo>
                  <a:lnTo>
                    <a:pt x="115" y="36"/>
                  </a:lnTo>
                  <a:lnTo>
                    <a:pt x="115" y="15"/>
                  </a:lnTo>
                  <a:lnTo>
                    <a:pt x="115" y="15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5" y="21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17" y="88"/>
                  </a:lnTo>
                  <a:lnTo>
                    <a:pt x="7" y="131"/>
                  </a:lnTo>
                  <a:lnTo>
                    <a:pt x="2" y="181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2" y="272"/>
                  </a:lnTo>
                  <a:lnTo>
                    <a:pt x="10" y="310"/>
                  </a:lnTo>
                  <a:lnTo>
                    <a:pt x="20" y="345"/>
                  </a:lnTo>
                  <a:lnTo>
                    <a:pt x="33" y="375"/>
                  </a:lnTo>
                  <a:lnTo>
                    <a:pt x="48" y="405"/>
                  </a:lnTo>
                  <a:lnTo>
                    <a:pt x="60" y="430"/>
                  </a:lnTo>
                  <a:lnTo>
                    <a:pt x="88" y="470"/>
                  </a:lnTo>
                  <a:lnTo>
                    <a:pt x="88" y="470"/>
                  </a:lnTo>
                  <a:lnTo>
                    <a:pt x="88" y="468"/>
                  </a:lnTo>
                  <a:lnTo>
                    <a:pt x="88" y="468"/>
                  </a:lnTo>
                  <a:lnTo>
                    <a:pt x="103" y="445"/>
                  </a:lnTo>
                  <a:lnTo>
                    <a:pt x="123" y="413"/>
                  </a:lnTo>
                  <a:lnTo>
                    <a:pt x="123" y="413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5" name="Freeform 13"/>
            <p:cNvSpPr>
              <a:spLocks/>
            </p:cNvSpPr>
            <p:nvPr/>
          </p:nvSpPr>
          <p:spPr bwMode="auto">
            <a:xfrm>
              <a:off x="1388" y="1238"/>
              <a:ext cx="264" cy="422"/>
            </a:xfrm>
            <a:custGeom>
              <a:avLst/>
              <a:gdLst/>
              <a:ahLst/>
              <a:cxnLst>
                <a:cxn ang="0">
                  <a:pos x="218" y="174"/>
                </a:cxn>
                <a:cxn ang="0">
                  <a:pos x="218" y="174"/>
                </a:cxn>
                <a:cxn ang="0">
                  <a:pos x="208" y="156"/>
                </a:cxn>
                <a:cxn ang="0">
                  <a:pos x="208" y="156"/>
                </a:cxn>
                <a:cxn ang="0">
                  <a:pos x="176" y="133"/>
                </a:cxn>
                <a:cxn ang="0">
                  <a:pos x="145" y="111"/>
                </a:cxn>
                <a:cxn ang="0">
                  <a:pos x="118" y="88"/>
                </a:cxn>
                <a:cxn ang="0">
                  <a:pos x="95" y="63"/>
                </a:cxn>
                <a:cxn ang="0">
                  <a:pos x="95" y="63"/>
                </a:cxn>
                <a:cxn ang="0">
                  <a:pos x="70" y="33"/>
                </a:cxn>
                <a:cxn ang="0">
                  <a:pos x="60" y="15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27" y="15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0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76"/>
                </a:cxn>
                <a:cxn ang="0">
                  <a:pos x="2" y="98"/>
                </a:cxn>
                <a:cxn ang="0">
                  <a:pos x="10" y="121"/>
                </a:cxn>
                <a:cxn ang="0">
                  <a:pos x="17" y="149"/>
                </a:cxn>
                <a:cxn ang="0">
                  <a:pos x="25" y="174"/>
                </a:cxn>
                <a:cxn ang="0">
                  <a:pos x="37" y="201"/>
                </a:cxn>
                <a:cxn ang="0">
                  <a:pos x="52" y="231"/>
                </a:cxn>
                <a:cxn ang="0">
                  <a:pos x="68" y="259"/>
                </a:cxn>
                <a:cxn ang="0">
                  <a:pos x="68" y="259"/>
                </a:cxn>
                <a:cxn ang="0">
                  <a:pos x="88" y="292"/>
                </a:cxn>
                <a:cxn ang="0">
                  <a:pos x="113" y="322"/>
                </a:cxn>
                <a:cxn ang="0">
                  <a:pos x="140" y="347"/>
                </a:cxn>
                <a:cxn ang="0">
                  <a:pos x="168" y="367"/>
                </a:cxn>
                <a:cxn ang="0">
                  <a:pos x="193" y="385"/>
                </a:cxn>
                <a:cxn ang="0">
                  <a:pos x="218" y="400"/>
                </a:cxn>
                <a:cxn ang="0">
                  <a:pos x="261" y="422"/>
                </a:cxn>
                <a:cxn ang="0">
                  <a:pos x="261" y="422"/>
                </a:cxn>
                <a:cxn ang="0">
                  <a:pos x="264" y="397"/>
                </a:cxn>
                <a:cxn ang="0">
                  <a:pos x="264" y="365"/>
                </a:cxn>
                <a:cxn ang="0">
                  <a:pos x="264" y="365"/>
                </a:cxn>
                <a:cxn ang="0">
                  <a:pos x="261" y="319"/>
                </a:cxn>
                <a:cxn ang="0">
                  <a:pos x="256" y="272"/>
                </a:cxn>
                <a:cxn ang="0">
                  <a:pos x="249" y="247"/>
                </a:cxn>
                <a:cxn ang="0">
                  <a:pos x="241" y="221"/>
                </a:cxn>
                <a:cxn ang="0">
                  <a:pos x="231" y="196"/>
                </a:cxn>
                <a:cxn ang="0">
                  <a:pos x="218" y="174"/>
                </a:cxn>
                <a:cxn ang="0">
                  <a:pos x="218" y="174"/>
                </a:cxn>
              </a:cxnLst>
              <a:rect l="0" t="0" r="r" b="b"/>
              <a:pathLst>
                <a:path w="264" h="422">
                  <a:moveTo>
                    <a:pt x="218" y="174"/>
                  </a:moveTo>
                  <a:lnTo>
                    <a:pt x="218" y="174"/>
                  </a:lnTo>
                  <a:lnTo>
                    <a:pt x="208" y="156"/>
                  </a:lnTo>
                  <a:lnTo>
                    <a:pt x="208" y="156"/>
                  </a:lnTo>
                  <a:lnTo>
                    <a:pt x="176" y="133"/>
                  </a:lnTo>
                  <a:lnTo>
                    <a:pt x="145" y="111"/>
                  </a:lnTo>
                  <a:lnTo>
                    <a:pt x="118" y="88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70" y="33"/>
                  </a:lnTo>
                  <a:lnTo>
                    <a:pt x="60" y="1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27" y="15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0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76"/>
                  </a:lnTo>
                  <a:lnTo>
                    <a:pt x="2" y="98"/>
                  </a:lnTo>
                  <a:lnTo>
                    <a:pt x="10" y="121"/>
                  </a:lnTo>
                  <a:lnTo>
                    <a:pt x="17" y="149"/>
                  </a:lnTo>
                  <a:lnTo>
                    <a:pt x="25" y="174"/>
                  </a:lnTo>
                  <a:lnTo>
                    <a:pt x="37" y="201"/>
                  </a:lnTo>
                  <a:lnTo>
                    <a:pt x="52" y="231"/>
                  </a:lnTo>
                  <a:lnTo>
                    <a:pt x="68" y="259"/>
                  </a:lnTo>
                  <a:lnTo>
                    <a:pt x="68" y="259"/>
                  </a:lnTo>
                  <a:lnTo>
                    <a:pt x="88" y="292"/>
                  </a:lnTo>
                  <a:lnTo>
                    <a:pt x="113" y="322"/>
                  </a:lnTo>
                  <a:lnTo>
                    <a:pt x="140" y="347"/>
                  </a:lnTo>
                  <a:lnTo>
                    <a:pt x="168" y="367"/>
                  </a:lnTo>
                  <a:lnTo>
                    <a:pt x="193" y="385"/>
                  </a:lnTo>
                  <a:lnTo>
                    <a:pt x="218" y="400"/>
                  </a:lnTo>
                  <a:lnTo>
                    <a:pt x="261" y="422"/>
                  </a:lnTo>
                  <a:lnTo>
                    <a:pt x="261" y="422"/>
                  </a:lnTo>
                  <a:lnTo>
                    <a:pt x="264" y="397"/>
                  </a:lnTo>
                  <a:lnTo>
                    <a:pt x="264" y="365"/>
                  </a:lnTo>
                  <a:lnTo>
                    <a:pt x="264" y="365"/>
                  </a:lnTo>
                  <a:lnTo>
                    <a:pt x="261" y="319"/>
                  </a:lnTo>
                  <a:lnTo>
                    <a:pt x="256" y="272"/>
                  </a:lnTo>
                  <a:lnTo>
                    <a:pt x="249" y="247"/>
                  </a:lnTo>
                  <a:lnTo>
                    <a:pt x="241" y="221"/>
                  </a:lnTo>
                  <a:lnTo>
                    <a:pt x="231" y="196"/>
                  </a:lnTo>
                  <a:lnTo>
                    <a:pt x="218" y="174"/>
                  </a:lnTo>
                  <a:lnTo>
                    <a:pt x="218" y="174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6" name="Freeform 14"/>
            <p:cNvSpPr>
              <a:spLocks/>
            </p:cNvSpPr>
            <p:nvPr/>
          </p:nvSpPr>
          <p:spPr bwMode="auto">
            <a:xfrm>
              <a:off x="1471" y="1158"/>
              <a:ext cx="419" cy="264"/>
            </a:xfrm>
            <a:custGeom>
              <a:avLst/>
              <a:gdLst/>
              <a:ahLst/>
              <a:cxnLst>
                <a:cxn ang="0">
                  <a:pos x="259" y="65"/>
                </a:cxn>
                <a:cxn ang="0">
                  <a:pos x="259" y="65"/>
                </a:cxn>
                <a:cxn ang="0">
                  <a:pos x="241" y="58"/>
                </a:cxn>
                <a:cxn ang="0">
                  <a:pos x="241" y="58"/>
                </a:cxn>
                <a:cxn ang="0">
                  <a:pos x="208" y="55"/>
                </a:cxn>
                <a:cxn ang="0">
                  <a:pos x="176" y="50"/>
                </a:cxn>
                <a:cxn ang="0">
                  <a:pos x="148" y="45"/>
                </a:cxn>
                <a:cxn ang="0">
                  <a:pos x="118" y="40"/>
                </a:cxn>
                <a:cxn ang="0">
                  <a:pos x="93" y="32"/>
                </a:cxn>
                <a:cxn ang="0">
                  <a:pos x="68" y="22"/>
                </a:cxn>
                <a:cxn ang="0">
                  <a:pos x="47" y="12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2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5" y="63"/>
                </a:cxn>
                <a:cxn ang="0">
                  <a:pos x="15" y="80"/>
                </a:cxn>
                <a:cxn ang="0">
                  <a:pos x="25" y="98"/>
                </a:cxn>
                <a:cxn ang="0">
                  <a:pos x="42" y="115"/>
                </a:cxn>
                <a:cxn ang="0">
                  <a:pos x="42" y="115"/>
                </a:cxn>
                <a:cxn ang="0">
                  <a:pos x="68" y="141"/>
                </a:cxn>
                <a:cxn ang="0">
                  <a:pos x="98" y="168"/>
                </a:cxn>
                <a:cxn ang="0">
                  <a:pos x="133" y="193"/>
                </a:cxn>
                <a:cxn ang="0">
                  <a:pos x="171" y="216"/>
                </a:cxn>
                <a:cxn ang="0">
                  <a:pos x="171" y="216"/>
                </a:cxn>
                <a:cxn ang="0">
                  <a:pos x="196" y="229"/>
                </a:cxn>
                <a:cxn ang="0">
                  <a:pos x="221" y="239"/>
                </a:cxn>
                <a:cxn ang="0">
                  <a:pos x="246" y="249"/>
                </a:cxn>
                <a:cxn ang="0">
                  <a:pos x="271" y="254"/>
                </a:cxn>
                <a:cxn ang="0">
                  <a:pos x="319" y="261"/>
                </a:cxn>
                <a:cxn ang="0">
                  <a:pos x="362" y="264"/>
                </a:cxn>
                <a:cxn ang="0">
                  <a:pos x="362" y="264"/>
                </a:cxn>
                <a:cxn ang="0">
                  <a:pos x="394" y="261"/>
                </a:cxn>
                <a:cxn ang="0">
                  <a:pos x="419" y="259"/>
                </a:cxn>
                <a:cxn ang="0">
                  <a:pos x="419" y="259"/>
                </a:cxn>
                <a:cxn ang="0">
                  <a:pos x="419" y="259"/>
                </a:cxn>
                <a:cxn ang="0">
                  <a:pos x="419" y="259"/>
                </a:cxn>
                <a:cxn ang="0">
                  <a:pos x="407" y="234"/>
                </a:cxn>
                <a:cxn ang="0">
                  <a:pos x="389" y="201"/>
                </a:cxn>
                <a:cxn ang="0">
                  <a:pos x="389" y="201"/>
                </a:cxn>
                <a:cxn ang="0">
                  <a:pos x="364" y="166"/>
                </a:cxn>
                <a:cxn ang="0">
                  <a:pos x="336" y="128"/>
                </a:cxn>
                <a:cxn ang="0">
                  <a:pos x="319" y="113"/>
                </a:cxn>
                <a:cxn ang="0">
                  <a:pos x="299" y="95"/>
                </a:cxn>
                <a:cxn ang="0">
                  <a:pos x="279" y="80"/>
                </a:cxn>
                <a:cxn ang="0">
                  <a:pos x="259" y="65"/>
                </a:cxn>
                <a:cxn ang="0">
                  <a:pos x="259" y="65"/>
                </a:cxn>
              </a:cxnLst>
              <a:rect l="0" t="0" r="r" b="b"/>
              <a:pathLst>
                <a:path w="419" h="264">
                  <a:moveTo>
                    <a:pt x="259" y="65"/>
                  </a:moveTo>
                  <a:lnTo>
                    <a:pt x="259" y="65"/>
                  </a:lnTo>
                  <a:lnTo>
                    <a:pt x="241" y="58"/>
                  </a:lnTo>
                  <a:lnTo>
                    <a:pt x="241" y="58"/>
                  </a:lnTo>
                  <a:lnTo>
                    <a:pt x="208" y="55"/>
                  </a:lnTo>
                  <a:lnTo>
                    <a:pt x="176" y="50"/>
                  </a:lnTo>
                  <a:lnTo>
                    <a:pt x="148" y="45"/>
                  </a:lnTo>
                  <a:lnTo>
                    <a:pt x="118" y="40"/>
                  </a:lnTo>
                  <a:lnTo>
                    <a:pt x="93" y="32"/>
                  </a:lnTo>
                  <a:lnTo>
                    <a:pt x="68" y="22"/>
                  </a:lnTo>
                  <a:lnTo>
                    <a:pt x="47" y="1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2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5" y="63"/>
                  </a:lnTo>
                  <a:lnTo>
                    <a:pt x="15" y="80"/>
                  </a:lnTo>
                  <a:lnTo>
                    <a:pt x="25" y="98"/>
                  </a:lnTo>
                  <a:lnTo>
                    <a:pt x="42" y="115"/>
                  </a:lnTo>
                  <a:lnTo>
                    <a:pt x="42" y="115"/>
                  </a:lnTo>
                  <a:lnTo>
                    <a:pt x="68" y="141"/>
                  </a:lnTo>
                  <a:lnTo>
                    <a:pt x="98" y="168"/>
                  </a:lnTo>
                  <a:lnTo>
                    <a:pt x="133" y="193"/>
                  </a:lnTo>
                  <a:lnTo>
                    <a:pt x="171" y="216"/>
                  </a:lnTo>
                  <a:lnTo>
                    <a:pt x="171" y="216"/>
                  </a:lnTo>
                  <a:lnTo>
                    <a:pt x="196" y="229"/>
                  </a:lnTo>
                  <a:lnTo>
                    <a:pt x="221" y="239"/>
                  </a:lnTo>
                  <a:lnTo>
                    <a:pt x="246" y="249"/>
                  </a:lnTo>
                  <a:lnTo>
                    <a:pt x="271" y="254"/>
                  </a:lnTo>
                  <a:lnTo>
                    <a:pt x="319" y="261"/>
                  </a:lnTo>
                  <a:lnTo>
                    <a:pt x="362" y="264"/>
                  </a:lnTo>
                  <a:lnTo>
                    <a:pt x="362" y="264"/>
                  </a:lnTo>
                  <a:lnTo>
                    <a:pt x="394" y="261"/>
                  </a:lnTo>
                  <a:lnTo>
                    <a:pt x="419" y="259"/>
                  </a:lnTo>
                  <a:lnTo>
                    <a:pt x="419" y="259"/>
                  </a:lnTo>
                  <a:lnTo>
                    <a:pt x="419" y="259"/>
                  </a:lnTo>
                  <a:lnTo>
                    <a:pt x="419" y="259"/>
                  </a:lnTo>
                  <a:lnTo>
                    <a:pt x="407" y="234"/>
                  </a:lnTo>
                  <a:lnTo>
                    <a:pt x="389" y="201"/>
                  </a:lnTo>
                  <a:lnTo>
                    <a:pt x="389" y="201"/>
                  </a:lnTo>
                  <a:lnTo>
                    <a:pt x="364" y="166"/>
                  </a:lnTo>
                  <a:lnTo>
                    <a:pt x="336" y="128"/>
                  </a:lnTo>
                  <a:lnTo>
                    <a:pt x="319" y="113"/>
                  </a:lnTo>
                  <a:lnTo>
                    <a:pt x="299" y="95"/>
                  </a:lnTo>
                  <a:lnTo>
                    <a:pt x="279" y="80"/>
                  </a:lnTo>
                  <a:lnTo>
                    <a:pt x="259" y="65"/>
                  </a:lnTo>
                  <a:lnTo>
                    <a:pt x="259" y="65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7" name="Freeform 15"/>
            <p:cNvSpPr>
              <a:spLocks/>
            </p:cNvSpPr>
            <p:nvPr/>
          </p:nvSpPr>
          <p:spPr bwMode="auto">
            <a:xfrm>
              <a:off x="1508" y="1002"/>
              <a:ext cx="470" cy="173"/>
            </a:xfrm>
            <a:custGeom>
              <a:avLst/>
              <a:gdLst/>
              <a:ahLst/>
              <a:cxnLst>
                <a:cxn ang="0">
                  <a:pos x="470" y="85"/>
                </a:cxn>
                <a:cxn ang="0">
                  <a:pos x="470" y="85"/>
                </a:cxn>
                <a:cxn ang="0">
                  <a:pos x="445" y="68"/>
                </a:cxn>
                <a:cxn ang="0">
                  <a:pos x="415" y="50"/>
                </a:cxn>
                <a:cxn ang="0">
                  <a:pos x="415" y="50"/>
                </a:cxn>
                <a:cxn ang="0">
                  <a:pos x="377" y="30"/>
                </a:cxn>
                <a:cxn ang="0">
                  <a:pos x="335" y="15"/>
                </a:cxn>
                <a:cxn ang="0">
                  <a:pos x="310" y="7"/>
                </a:cxn>
                <a:cxn ang="0">
                  <a:pos x="287" y="2"/>
                </a:cxn>
                <a:cxn ang="0">
                  <a:pos x="262" y="0"/>
                </a:cxn>
                <a:cxn ang="0">
                  <a:pos x="237" y="0"/>
                </a:cxn>
                <a:cxn ang="0">
                  <a:pos x="237" y="0"/>
                </a:cxn>
                <a:cxn ang="0">
                  <a:pos x="234" y="0"/>
                </a:cxn>
                <a:cxn ang="0">
                  <a:pos x="234" y="0"/>
                </a:cxn>
                <a:cxn ang="0">
                  <a:pos x="234" y="0"/>
                </a:cxn>
                <a:cxn ang="0">
                  <a:pos x="234" y="0"/>
                </a:cxn>
                <a:cxn ang="0">
                  <a:pos x="232" y="0"/>
                </a:cxn>
                <a:cxn ang="0">
                  <a:pos x="232" y="0"/>
                </a:cxn>
                <a:cxn ang="0">
                  <a:pos x="214" y="0"/>
                </a:cxn>
                <a:cxn ang="0">
                  <a:pos x="214" y="0"/>
                </a:cxn>
                <a:cxn ang="0">
                  <a:pos x="161" y="25"/>
                </a:cxn>
                <a:cxn ang="0">
                  <a:pos x="108" y="43"/>
                </a:cxn>
                <a:cxn ang="0">
                  <a:pos x="83" y="50"/>
                </a:cxn>
                <a:cxn ang="0">
                  <a:pos x="61" y="55"/>
                </a:cxn>
                <a:cxn ang="0">
                  <a:pos x="38" y="58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20" y="128"/>
                </a:cxn>
                <a:cxn ang="0">
                  <a:pos x="51" y="143"/>
                </a:cxn>
                <a:cxn ang="0">
                  <a:pos x="51" y="143"/>
                </a:cxn>
                <a:cxn ang="0">
                  <a:pos x="88" y="156"/>
                </a:cxn>
                <a:cxn ang="0">
                  <a:pos x="131" y="166"/>
                </a:cxn>
                <a:cxn ang="0">
                  <a:pos x="181" y="171"/>
                </a:cxn>
                <a:cxn ang="0">
                  <a:pos x="232" y="173"/>
                </a:cxn>
                <a:cxn ang="0">
                  <a:pos x="232" y="173"/>
                </a:cxn>
                <a:cxn ang="0">
                  <a:pos x="234" y="173"/>
                </a:cxn>
                <a:cxn ang="0">
                  <a:pos x="234" y="173"/>
                </a:cxn>
                <a:cxn ang="0">
                  <a:pos x="234" y="173"/>
                </a:cxn>
                <a:cxn ang="0">
                  <a:pos x="274" y="171"/>
                </a:cxn>
                <a:cxn ang="0">
                  <a:pos x="310" y="163"/>
                </a:cxn>
                <a:cxn ang="0">
                  <a:pos x="345" y="153"/>
                </a:cxn>
                <a:cxn ang="0">
                  <a:pos x="377" y="141"/>
                </a:cxn>
                <a:cxn ang="0">
                  <a:pos x="408" y="126"/>
                </a:cxn>
                <a:cxn ang="0">
                  <a:pos x="433" y="111"/>
                </a:cxn>
                <a:cxn ang="0">
                  <a:pos x="470" y="85"/>
                </a:cxn>
                <a:cxn ang="0">
                  <a:pos x="470" y="85"/>
                </a:cxn>
                <a:cxn ang="0">
                  <a:pos x="470" y="85"/>
                </a:cxn>
                <a:cxn ang="0">
                  <a:pos x="470" y="85"/>
                </a:cxn>
              </a:cxnLst>
              <a:rect l="0" t="0" r="r" b="b"/>
              <a:pathLst>
                <a:path w="470" h="173">
                  <a:moveTo>
                    <a:pt x="470" y="85"/>
                  </a:moveTo>
                  <a:lnTo>
                    <a:pt x="470" y="85"/>
                  </a:lnTo>
                  <a:lnTo>
                    <a:pt x="445" y="68"/>
                  </a:lnTo>
                  <a:lnTo>
                    <a:pt x="415" y="50"/>
                  </a:lnTo>
                  <a:lnTo>
                    <a:pt x="415" y="50"/>
                  </a:lnTo>
                  <a:lnTo>
                    <a:pt x="377" y="30"/>
                  </a:lnTo>
                  <a:lnTo>
                    <a:pt x="335" y="15"/>
                  </a:lnTo>
                  <a:lnTo>
                    <a:pt x="310" y="7"/>
                  </a:lnTo>
                  <a:lnTo>
                    <a:pt x="287" y="2"/>
                  </a:lnTo>
                  <a:lnTo>
                    <a:pt x="262" y="0"/>
                  </a:lnTo>
                  <a:lnTo>
                    <a:pt x="237" y="0"/>
                  </a:lnTo>
                  <a:lnTo>
                    <a:pt x="23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2" y="0"/>
                  </a:lnTo>
                  <a:lnTo>
                    <a:pt x="232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161" y="25"/>
                  </a:lnTo>
                  <a:lnTo>
                    <a:pt x="108" y="43"/>
                  </a:lnTo>
                  <a:lnTo>
                    <a:pt x="83" y="50"/>
                  </a:lnTo>
                  <a:lnTo>
                    <a:pt x="61" y="55"/>
                  </a:lnTo>
                  <a:lnTo>
                    <a:pt x="38" y="58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20" y="128"/>
                  </a:lnTo>
                  <a:lnTo>
                    <a:pt x="51" y="143"/>
                  </a:lnTo>
                  <a:lnTo>
                    <a:pt x="51" y="143"/>
                  </a:lnTo>
                  <a:lnTo>
                    <a:pt x="88" y="156"/>
                  </a:lnTo>
                  <a:lnTo>
                    <a:pt x="131" y="166"/>
                  </a:lnTo>
                  <a:lnTo>
                    <a:pt x="181" y="171"/>
                  </a:lnTo>
                  <a:lnTo>
                    <a:pt x="232" y="173"/>
                  </a:lnTo>
                  <a:lnTo>
                    <a:pt x="232" y="173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74" y="171"/>
                  </a:lnTo>
                  <a:lnTo>
                    <a:pt x="310" y="163"/>
                  </a:lnTo>
                  <a:lnTo>
                    <a:pt x="345" y="153"/>
                  </a:lnTo>
                  <a:lnTo>
                    <a:pt x="377" y="141"/>
                  </a:lnTo>
                  <a:lnTo>
                    <a:pt x="408" y="126"/>
                  </a:lnTo>
                  <a:lnTo>
                    <a:pt x="433" y="111"/>
                  </a:lnTo>
                  <a:lnTo>
                    <a:pt x="470" y="85"/>
                  </a:lnTo>
                  <a:lnTo>
                    <a:pt x="470" y="85"/>
                  </a:lnTo>
                  <a:lnTo>
                    <a:pt x="470" y="85"/>
                  </a:lnTo>
                  <a:lnTo>
                    <a:pt x="470" y="85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8" name="Freeform 16"/>
            <p:cNvSpPr>
              <a:spLocks/>
            </p:cNvSpPr>
            <p:nvPr/>
          </p:nvSpPr>
          <p:spPr bwMode="auto">
            <a:xfrm>
              <a:off x="1732" y="999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9" name="Freeform 17"/>
            <p:cNvSpPr>
              <a:spLocks/>
            </p:cNvSpPr>
            <p:nvPr/>
          </p:nvSpPr>
          <p:spPr bwMode="auto">
            <a:xfrm>
              <a:off x="1735" y="999"/>
              <a:ext cx="2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0" name="Freeform 18"/>
            <p:cNvSpPr>
              <a:spLocks/>
            </p:cNvSpPr>
            <p:nvPr/>
          </p:nvSpPr>
          <p:spPr bwMode="auto">
            <a:xfrm>
              <a:off x="1762" y="1193"/>
              <a:ext cx="1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1" name="Freeform 19"/>
            <p:cNvSpPr>
              <a:spLocks/>
            </p:cNvSpPr>
            <p:nvPr/>
          </p:nvSpPr>
          <p:spPr bwMode="auto">
            <a:xfrm>
              <a:off x="1742" y="1002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2" name="Freeform 20"/>
            <p:cNvSpPr>
              <a:spLocks/>
            </p:cNvSpPr>
            <p:nvPr/>
          </p:nvSpPr>
          <p:spPr bwMode="auto">
            <a:xfrm>
              <a:off x="1742" y="999"/>
              <a:ext cx="5" cy="3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3" y="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3"/>
                </a:cxn>
                <a:cxn ang="0">
                  <a:pos x="3" y="3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lnTo>
                    <a:pt x="3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3" name="Freeform 21"/>
            <p:cNvSpPr>
              <a:spLocks/>
            </p:cNvSpPr>
            <p:nvPr/>
          </p:nvSpPr>
          <p:spPr bwMode="auto">
            <a:xfrm>
              <a:off x="1762" y="1193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4" name="Freeform 22"/>
            <p:cNvSpPr>
              <a:spLocks/>
            </p:cNvSpPr>
            <p:nvPr/>
          </p:nvSpPr>
          <p:spPr bwMode="auto">
            <a:xfrm>
              <a:off x="1742" y="1002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5" name="Freeform 23"/>
            <p:cNvSpPr>
              <a:spLocks noEditPoints="1"/>
            </p:cNvSpPr>
            <p:nvPr/>
          </p:nvSpPr>
          <p:spPr bwMode="auto">
            <a:xfrm>
              <a:off x="606" y="376"/>
              <a:ext cx="1425" cy="1425"/>
            </a:xfrm>
            <a:custGeom>
              <a:avLst/>
              <a:gdLst/>
              <a:ahLst/>
              <a:cxnLst>
                <a:cxn ang="0">
                  <a:pos x="1217" y="553"/>
                </a:cxn>
                <a:cxn ang="0">
                  <a:pos x="1227" y="339"/>
                </a:cxn>
                <a:cxn ang="0">
                  <a:pos x="1078" y="108"/>
                </a:cxn>
                <a:cxn ang="0">
                  <a:pos x="837" y="246"/>
                </a:cxn>
                <a:cxn ang="0">
                  <a:pos x="684" y="25"/>
                </a:cxn>
                <a:cxn ang="0">
                  <a:pos x="374" y="93"/>
                </a:cxn>
                <a:cxn ang="0">
                  <a:pos x="372" y="372"/>
                </a:cxn>
                <a:cxn ang="0">
                  <a:pos x="95" y="372"/>
                </a:cxn>
                <a:cxn ang="0">
                  <a:pos x="48" y="666"/>
                </a:cxn>
                <a:cxn ang="0">
                  <a:pos x="224" y="832"/>
                </a:cxn>
                <a:cxn ang="0">
                  <a:pos x="111" y="1078"/>
                </a:cxn>
                <a:cxn ang="0">
                  <a:pos x="339" y="1227"/>
                </a:cxn>
                <a:cxn ang="0">
                  <a:pos x="485" y="1274"/>
                </a:cxn>
                <a:cxn ang="0">
                  <a:pos x="714" y="1425"/>
                </a:cxn>
                <a:cxn ang="0">
                  <a:pos x="907" y="1247"/>
                </a:cxn>
                <a:cxn ang="0">
                  <a:pos x="1086" y="1227"/>
                </a:cxn>
                <a:cxn ang="0">
                  <a:pos x="1317" y="1078"/>
                </a:cxn>
                <a:cxn ang="0">
                  <a:pos x="1179" y="837"/>
                </a:cxn>
                <a:cxn ang="0">
                  <a:pos x="1284" y="1041"/>
                </a:cxn>
                <a:cxn ang="0">
                  <a:pos x="890" y="880"/>
                </a:cxn>
                <a:cxn ang="0">
                  <a:pos x="1073" y="837"/>
                </a:cxn>
                <a:cxn ang="0">
                  <a:pos x="1043" y="1284"/>
                </a:cxn>
                <a:cxn ang="0">
                  <a:pos x="782" y="917"/>
                </a:cxn>
                <a:cxn ang="0">
                  <a:pos x="958" y="995"/>
                </a:cxn>
                <a:cxn ang="0">
                  <a:pos x="578" y="1121"/>
                </a:cxn>
                <a:cxn ang="0">
                  <a:pos x="380" y="1227"/>
                </a:cxn>
                <a:cxn ang="0">
                  <a:pos x="593" y="862"/>
                </a:cxn>
                <a:cxn ang="0">
                  <a:pos x="578" y="1121"/>
                </a:cxn>
                <a:cxn ang="0">
                  <a:pos x="442" y="789"/>
                </a:cxn>
                <a:cxn ang="0">
                  <a:pos x="500" y="875"/>
                </a:cxn>
                <a:cxn ang="0">
                  <a:pos x="141" y="1041"/>
                </a:cxn>
                <a:cxn ang="0">
                  <a:pos x="435" y="644"/>
                </a:cxn>
                <a:cxn ang="0">
                  <a:pos x="440" y="749"/>
                </a:cxn>
                <a:cxn ang="0">
                  <a:pos x="53" y="711"/>
                </a:cxn>
                <a:cxn ang="0">
                  <a:pos x="462" y="475"/>
                </a:cxn>
                <a:cxn ang="0">
                  <a:pos x="467" y="611"/>
                </a:cxn>
                <a:cxn ang="0">
                  <a:pos x="173" y="442"/>
                </a:cxn>
                <a:cxn ang="0">
                  <a:pos x="618" y="387"/>
                </a:cxn>
                <a:cxn ang="0">
                  <a:pos x="576" y="530"/>
                </a:cxn>
                <a:cxn ang="0">
                  <a:pos x="380" y="196"/>
                </a:cxn>
                <a:cxn ang="0">
                  <a:pos x="1043" y="141"/>
                </a:cxn>
                <a:cxn ang="0">
                  <a:pos x="900" y="518"/>
                </a:cxn>
                <a:cxn ang="0">
                  <a:pos x="799" y="415"/>
                </a:cxn>
                <a:cxn ang="0">
                  <a:pos x="1124" y="576"/>
                </a:cxn>
                <a:cxn ang="0">
                  <a:pos x="865" y="591"/>
                </a:cxn>
                <a:cxn ang="0">
                  <a:pos x="1136" y="387"/>
                </a:cxn>
                <a:cxn ang="0">
                  <a:pos x="1126" y="623"/>
                </a:cxn>
                <a:cxn ang="0">
                  <a:pos x="561" y="711"/>
                </a:cxn>
                <a:cxn ang="0">
                  <a:pos x="819" y="606"/>
                </a:cxn>
                <a:cxn ang="0">
                  <a:pos x="714" y="865"/>
                </a:cxn>
                <a:cxn ang="0">
                  <a:pos x="741" y="523"/>
                </a:cxn>
                <a:cxn ang="0">
                  <a:pos x="626" y="289"/>
                </a:cxn>
                <a:cxn ang="0">
                  <a:pos x="767" y="146"/>
                </a:cxn>
                <a:cxn ang="0">
                  <a:pos x="714" y="905"/>
                </a:cxn>
                <a:cxn ang="0">
                  <a:pos x="799" y="1136"/>
                </a:cxn>
                <a:cxn ang="0">
                  <a:pos x="674" y="1307"/>
                </a:cxn>
                <a:cxn ang="0">
                  <a:pos x="1136" y="799"/>
                </a:cxn>
                <a:cxn ang="0">
                  <a:pos x="905" y="684"/>
                </a:cxn>
                <a:cxn ang="0">
                  <a:pos x="1136" y="626"/>
                </a:cxn>
                <a:cxn ang="0">
                  <a:pos x="1372" y="711"/>
                </a:cxn>
                <a:cxn ang="0">
                  <a:pos x="1156" y="817"/>
                </a:cxn>
              </a:cxnLst>
              <a:rect l="0" t="0" r="r" b="b"/>
              <a:pathLst>
                <a:path w="1425" h="1425">
                  <a:moveTo>
                    <a:pt x="1425" y="711"/>
                  </a:moveTo>
                  <a:lnTo>
                    <a:pt x="1425" y="711"/>
                  </a:lnTo>
                  <a:lnTo>
                    <a:pt x="1423" y="704"/>
                  </a:lnTo>
                  <a:lnTo>
                    <a:pt x="1418" y="696"/>
                  </a:lnTo>
                  <a:lnTo>
                    <a:pt x="1418" y="696"/>
                  </a:lnTo>
                  <a:lnTo>
                    <a:pt x="1400" y="681"/>
                  </a:lnTo>
                  <a:lnTo>
                    <a:pt x="1377" y="666"/>
                  </a:lnTo>
                  <a:lnTo>
                    <a:pt x="1350" y="649"/>
                  </a:lnTo>
                  <a:lnTo>
                    <a:pt x="1315" y="628"/>
                  </a:lnTo>
                  <a:lnTo>
                    <a:pt x="1274" y="611"/>
                  </a:lnTo>
                  <a:lnTo>
                    <a:pt x="1227" y="596"/>
                  </a:lnTo>
                  <a:lnTo>
                    <a:pt x="1204" y="591"/>
                  </a:lnTo>
                  <a:lnTo>
                    <a:pt x="1179" y="588"/>
                  </a:lnTo>
                  <a:lnTo>
                    <a:pt x="1179" y="588"/>
                  </a:lnTo>
                  <a:lnTo>
                    <a:pt x="1199" y="571"/>
                  </a:lnTo>
                  <a:lnTo>
                    <a:pt x="1217" y="553"/>
                  </a:lnTo>
                  <a:lnTo>
                    <a:pt x="1249" y="518"/>
                  </a:lnTo>
                  <a:lnTo>
                    <a:pt x="1274" y="483"/>
                  </a:lnTo>
                  <a:lnTo>
                    <a:pt x="1297" y="450"/>
                  </a:lnTo>
                  <a:lnTo>
                    <a:pt x="1312" y="420"/>
                  </a:lnTo>
                  <a:lnTo>
                    <a:pt x="1322" y="395"/>
                  </a:lnTo>
                  <a:lnTo>
                    <a:pt x="1332" y="372"/>
                  </a:lnTo>
                  <a:lnTo>
                    <a:pt x="1332" y="372"/>
                  </a:lnTo>
                  <a:lnTo>
                    <a:pt x="1332" y="364"/>
                  </a:lnTo>
                  <a:lnTo>
                    <a:pt x="1330" y="357"/>
                  </a:lnTo>
                  <a:lnTo>
                    <a:pt x="1330" y="357"/>
                  </a:lnTo>
                  <a:lnTo>
                    <a:pt x="1325" y="349"/>
                  </a:lnTo>
                  <a:lnTo>
                    <a:pt x="1317" y="347"/>
                  </a:lnTo>
                  <a:lnTo>
                    <a:pt x="1317" y="347"/>
                  </a:lnTo>
                  <a:lnTo>
                    <a:pt x="1292" y="342"/>
                  </a:lnTo>
                  <a:lnTo>
                    <a:pt x="1264" y="339"/>
                  </a:lnTo>
                  <a:lnTo>
                    <a:pt x="1227" y="339"/>
                  </a:lnTo>
                  <a:lnTo>
                    <a:pt x="1227" y="339"/>
                  </a:lnTo>
                  <a:lnTo>
                    <a:pt x="1189" y="339"/>
                  </a:lnTo>
                  <a:lnTo>
                    <a:pt x="1146" y="344"/>
                  </a:lnTo>
                  <a:lnTo>
                    <a:pt x="1101" y="354"/>
                  </a:lnTo>
                  <a:lnTo>
                    <a:pt x="1076" y="362"/>
                  </a:lnTo>
                  <a:lnTo>
                    <a:pt x="1053" y="372"/>
                  </a:lnTo>
                  <a:lnTo>
                    <a:pt x="1053" y="372"/>
                  </a:lnTo>
                  <a:lnTo>
                    <a:pt x="1063" y="347"/>
                  </a:lnTo>
                  <a:lnTo>
                    <a:pt x="1071" y="324"/>
                  </a:lnTo>
                  <a:lnTo>
                    <a:pt x="1081" y="279"/>
                  </a:lnTo>
                  <a:lnTo>
                    <a:pt x="1086" y="236"/>
                  </a:lnTo>
                  <a:lnTo>
                    <a:pt x="1086" y="196"/>
                  </a:lnTo>
                  <a:lnTo>
                    <a:pt x="1086" y="196"/>
                  </a:lnTo>
                  <a:lnTo>
                    <a:pt x="1086" y="161"/>
                  </a:lnTo>
                  <a:lnTo>
                    <a:pt x="1083" y="133"/>
                  </a:lnTo>
                  <a:lnTo>
                    <a:pt x="1078" y="108"/>
                  </a:lnTo>
                  <a:lnTo>
                    <a:pt x="1078" y="108"/>
                  </a:lnTo>
                  <a:lnTo>
                    <a:pt x="1076" y="101"/>
                  </a:lnTo>
                  <a:lnTo>
                    <a:pt x="1068" y="96"/>
                  </a:lnTo>
                  <a:lnTo>
                    <a:pt x="1068" y="96"/>
                  </a:lnTo>
                  <a:lnTo>
                    <a:pt x="1061" y="93"/>
                  </a:lnTo>
                  <a:lnTo>
                    <a:pt x="1053" y="93"/>
                  </a:lnTo>
                  <a:lnTo>
                    <a:pt x="1053" y="93"/>
                  </a:lnTo>
                  <a:lnTo>
                    <a:pt x="1031" y="103"/>
                  </a:lnTo>
                  <a:lnTo>
                    <a:pt x="1005" y="113"/>
                  </a:lnTo>
                  <a:lnTo>
                    <a:pt x="975" y="128"/>
                  </a:lnTo>
                  <a:lnTo>
                    <a:pt x="943" y="151"/>
                  </a:lnTo>
                  <a:lnTo>
                    <a:pt x="907" y="176"/>
                  </a:lnTo>
                  <a:lnTo>
                    <a:pt x="870" y="209"/>
                  </a:lnTo>
                  <a:lnTo>
                    <a:pt x="855" y="226"/>
                  </a:lnTo>
                  <a:lnTo>
                    <a:pt x="837" y="246"/>
                  </a:lnTo>
                  <a:lnTo>
                    <a:pt x="837" y="246"/>
                  </a:lnTo>
                  <a:lnTo>
                    <a:pt x="834" y="221"/>
                  </a:lnTo>
                  <a:lnTo>
                    <a:pt x="827" y="196"/>
                  </a:lnTo>
                  <a:lnTo>
                    <a:pt x="814" y="151"/>
                  </a:lnTo>
                  <a:lnTo>
                    <a:pt x="797" y="111"/>
                  </a:lnTo>
                  <a:lnTo>
                    <a:pt x="777" y="75"/>
                  </a:lnTo>
                  <a:lnTo>
                    <a:pt x="759" y="48"/>
                  </a:lnTo>
                  <a:lnTo>
                    <a:pt x="744" y="25"/>
                  </a:lnTo>
                  <a:lnTo>
                    <a:pt x="729" y="8"/>
                  </a:lnTo>
                  <a:lnTo>
                    <a:pt x="729" y="8"/>
                  </a:lnTo>
                  <a:lnTo>
                    <a:pt x="721" y="3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04" y="3"/>
                  </a:lnTo>
                  <a:lnTo>
                    <a:pt x="699" y="8"/>
                  </a:lnTo>
                  <a:lnTo>
                    <a:pt x="699" y="8"/>
                  </a:lnTo>
                  <a:lnTo>
                    <a:pt x="684" y="25"/>
                  </a:lnTo>
                  <a:lnTo>
                    <a:pt x="669" y="48"/>
                  </a:lnTo>
                  <a:lnTo>
                    <a:pt x="648" y="75"/>
                  </a:lnTo>
                  <a:lnTo>
                    <a:pt x="631" y="111"/>
                  </a:lnTo>
                  <a:lnTo>
                    <a:pt x="613" y="151"/>
                  </a:lnTo>
                  <a:lnTo>
                    <a:pt x="598" y="196"/>
                  </a:lnTo>
                  <a:lnTo>
                    <a:pt x="593" y="221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73" y="226"/>
                  </a:lnTo>
                  <a:lnTo>
                    <a:pt x="555" y="209"/>
                  </a:lnTo>
                  <a:lnTo>
                    <a:pt x="520" y="176"/>
                  </a:lnTo>
                  <a:lnTo>
                    <a:pt x="485" y="151"/>
                  </a:lnTo>
                  <a:lnTo>
                    <a:pt x="450" y="128"/>
                  </a:lnTo>
                  <a:lnTo>
                    <a:pt x="420" y="113"/>
                  </a:lnTo>
                  <a:lnTo>
                    <a:pt x="395" y="103"/>
                  </a:lnTo>
                  <a:lnTo>
                    <a:pt x="374" y="93"/>
                  </a:lnTo>
                  <a:lnTo>
                    <a:pt x="374" y="93"/>
                  </a:lnTo>
                  <a:lnTo>
                    <a:pt x="364" y="93"/>
                  </a:lnTo>
                  <a:lnTo>
                    <a:pt x="357" y="96"/>
                  </a:lnTo>
                  <a:lnTo>
                    <a:pt x="357" y="96"/>
                  </a:lnTo>
                  <a:lnTo>
                    <a:pt x="352" y="101"/>
                  </a:lnTo>
                  <a:lnTo>
                    <a:pt x="347" y="108"/>
                  </a:lnTo>
                  <a:lnTo>
                    <a:pt x="347" y="108"/>
                  </a:lnTo>
                  <a:lnTo>
                    <a:pt x="344" y="133"/>
                  </a:lnTo>
                  <a:lnTo>
                    <a:pt x="342" y="161"/>
                  </a:lnTo>
                  <a:lnTo>
                    <a:pt x="339" y="196"/>
                  </a:lnTo>
                  <a:lnTo>
                    <a:pt x="339" y="196"/>
                  </a:lnTo>
                  <a:lnTo>
                    <a:pt x="342" y="236"/>
                  </a:lnTo>
                  <a:lnTo>
                    <a:pt x="347" y="279"/>
                  </a:lnTo>
                  <a:lnTo>
                    <a:pt x="357" y="324"/>
                  </a:lnTo>
                  <a:lnTo>
                    <a:pt x="364" y="347"/>
                  </a:lnTo>
                  <a:lnTo>
                    <a:pt x="372" y="372"/>
                  </a:lnTo>
                  <a:lnTo>
                    <a:pt x="372" y="372"/>
                  </a:lnTo>
                  <a:lnTo>
                    <a:pt x="349" y="362"/>
                  </a:lnTo>
                  <a:lnTo>
                    <a:pt x="327" y="354"/>
                  </a:lnTo>
                  <a:lnTo>
                    <a:pt x="281" y="344"/>
                  </a:lnTo>
                  <a:lnTo>
                    <a:pt x="236" y="339"/>
                  </a:lnTo>
                  <a:lnTo>
                    <a:pt x="199" y="339"/>
                  </a:lnTo>
                  <a:lnTo>
                    <a:pt x="199" y="339"/>
                  </a:lnTo>
                  <a:lnTo>
                    <a:pt x="163" y="339"/>
                  </a:lnTo>
                  <a:lnTo>
                    <a:pt x="136" y="342"/>
                  </a:lnTo>
                  <a:lnTo>
                    <a:pt x="111" y="347"/>
                  </a:lnTo>
                  <a:lnTo>
                    <a:pt x="111" y="347"/>
                  </a:lnTo>
                  <a:lnTo>
                    <a:pt x="103" y="349"/>
                  </a:lnTo>
                  <a:lnTo>
                    <a:pt x="95" y="357"/>
                  </a:lnTo>
                  <a:lnTo>
                    <a:pt x="95" y="357"/>
                  </a:lnTo>
                  <a:lnTo>
                    <a:pt x="93" y="364"/>
                  </a:lnTo>
                  <a:lnTo>
                    <a:pt x="95" y="372"/>
                  </a:lnTo>
                  <a:lnTo>
                    <a:pt x="95" y="372"/>
                  </a:lnTo>
                  <a:lnTo>
                    <a:pt x="103" y="395"/>
                  </a:lnTo>
                  <a:lnTo>
                    <a:pt x="116" y="420"/>
                  </a:lnTo>
                  <a:lnTo>
                    <a:pt x="131" y="450"/>
                  </a:lnTo>
                  <a:lnTo>
                    <a:pt x="151" y="483"/>
                  </a:lnTo>
                  <a:lnTo>
                    <a:pt x="178" y="518"/>
                  </a:lnTo>
                  <a:lnTo>
                    <a:pt x="209" y="553"/>
                  </a:lnTo>
                  <a:lnTo>
                    <a:pt x="229" y="571"/>
                  </a:lnTo>
                  <a:lnTo>
                    <a:pt x="249" y="588"/>
                  </a:lnTo>
                  <a:lnTo>
                    <a:pt x="249" y="588"/>
                  </a:lnTo>
                  <a:lnTo>
                    <a:pt x="224" y="591"/>
                  </a:lnTo>
                  <a:lnTo>
                    <a:pt x="199" y="596"/>
                  </a:lnTo>
                  <a:lnTo>
                    <a:pt x="153" y="611"/>
                  </a:lnTo>
                  <a:lnTo>
                    <a:pt x="113" y="628"/>
                  </a:lnTo>
                  <a:lnTo>
                    <a:pt x="78" y="649"/>
                  </a:lnTo>
                  <a:lnTo>
                    <a:pt x="48" y="666"/>
                  </a:lnTo>
                  <a:lnTo>
                    <a:pt x="28" y="681"/>
                  </a:lnTo>
                  <a:lnTo>
                    <a:pt x="8" y="696"/>
                  </a:lnTo>
                  <a:lnTo>
                    <a:pt x="8" y="696"/>
                  </a:lnTo>
                  <a:lnTo>
                    <a:pt x="2" y="704"/>
                  </a:lnTo>
                  <a:lnTo>
                    <a:pt x="0" y="711"/>
                  </a:lnTo>
                  <a:lnTo>
                    <a:pt x="0" y="711"/>
                  </a:lnTo>
                  <a:lnTo>
                    <a:pt x="2" y="719"/>
                  </a:lnTo>
                  <a:lnTo>
                    <a:pt x="8" y="726"/>
                  </a:lnTo>
                  <a:lnTo>
                    <a:pt x="8" y="726"/>
                  </a:lnTo>
                  <a:lnTo>
                    <a:pt x="28" y="742"/>
                  </a:lnTo>
                  <a:lnTo>
                    <a:pt x="48" y="757"/>
                  </a:lnTo>
                  <a:lnTo>
                    <a:pt x="78" y="777"/>
                  </a:lnTo>
                  <a:lnTo>
                    <a:pt x="113" y="794"/>
                  </a:lnTo>
                  <a:lnTo>
                    <a:pt x="153" y="812"/>
                  </a:lnTo>
                  <a:lnTo>
                    <a:pt x="199" y="827"/>
                  </a:lnTo>
                  <a:lnTo>
                    <a:pt x="224" y="832"/>
                  </a:lnTo>
                  <a:lnTo>
                    <a:pt x="249" y="837"/>
                  </a:lnTo>
                  <a:lnTo>
                    <a:pt x="249" y="837"/>
                  </a:lnTo>
                  <a:lnTo>
                    <a:pt x="229" y="852"/>
                  </a:lnTo>
                  <a:lnTo>
                    <a:pt x="209" y="870"/>
                  </a:lnTo>
                  <a:lnTo>
                    <a:pt x="178" y="905"/>
                  </a:lnTo>
                  <a:lnTo>
                    <a:pt x="151" y="940"/>
                  </a:lnTo>
                  <a:lnTo>
                    <a:pt x="131" y="975"/>
                  </a:lnTo>
                  <a:lnTo>
                    <a:pt x="113" y="1005"/>
                  </a:lnTo>
                  <a:lnTo>
                    <a:pt x="103" y="1028"/>
                  </a:lnTo>
                  <a:lnTo>
                    <a:pt x="95" y="1051"/>
                  </a:lnTo>
                  <a:lnTo>
                    <a:pt x="95" y="1051"/>
                  </a:lnTo>
                  <a:lnTo>
                    <a:pt x="93" y="1061"/>
                  </a:lnTo>
                  <a:lnTo>
                    <a:pt x="95" y="1068"/>
                  </a:lnTo>
                  <a:lnTo>
                    <a:pt x="95" y="1068"/>
                  </a:lnTo>
                  <a:lnTo>
                    <a:pt x="103" y="1073"/>
                  </a:lnTo>
                  <a:lnTo>
                    <a:pt x="111" y="1078"/>
                  </a:lnTo>
                  <a:lnTo>
                    <a:pt x="111" y="1078"/>
                  </a:lnTo>
                  <a:lnTo>
                    <a:pt x="136" y="1081"/>
                  </a:lnTo>
                  <a:lnTo>
                    <a:pt x="163" y="1083"/>
                  </a:lnTo>
                  <a:lnTo>
                    <a:pt x="199" y="1086"/>
                  </a:lnTo>
                  <a:lnTo>
                    <a:pt x="199" y="1086"/>
                  </a:lnTo>
                  <a:lnTo>
                    <a:pt x="236" y="1083"/>
                  </a:lnTo>
                  <a:lnTo>
                    <a:pt x="281" y="1078"/>
                  </a:lnTo>
                  <a:lnTo>
                    <a:pt x="327" y="1068"/>
                  </a:lnTo>
                  <a:lnTo>
                    <a:pt x="349" y="1061"/>
                  </a:lnTo>
                  <a:lnTo>
                    <a:pt x="372" y="1053"/>
                  </a:lnTo>
                  <a:lnTo>
                    <a:pt x="372" y="1053"/>
                  </a:lnTo>
                  <a:lnTo>
                    <a:pt x="364" y="1076"/>
                  </a:lnTo>
                  <a:lnTo>
                    <a:pt x="357" y="1098"/>
                  </a:lnTo>
                  <a:lnTo>
                    <a:pt x="347" y="1144"/>
                  </a:lnTo>
                  <a:lnTo>
                    <a:pt x="342" y="1186"/>
                  </a:lnTo>
                  <a:lnTo>
                    <a:pt x="339" y="1227"/>
                  </a:lnTo>
                  <a:lnTo>
                    <a:pt x="339" y="1227"/>
                  </a:lnTo>
                  <a:lnTo>
                    <a:pt x="342" y="1262"/>
                  </a:lnTo>
                  <a:lnTo>
                    <a:pt x="344" y="1290"/>
                  </a:lnTo>
                  <a:lnTo>
                    <a:pt x="347" y="1315"/>
                  </a:lnTo>
                  <a:lnTo>
                    <a:pt x="347" y="1315"/>
                  </a:lnTo>
                  <a:lnTo>
                    <a:pt x="352" y="1322"/>
                  </a:lnTo>
                  <a:lnTo>
                    <a:pt x="357" y="1330"/>
                  </a:lnTo>
                  <a:lnTo>
                    <a:pt x="357" y="1330"/>
                  </a:lnTo>
                  <a:lnTo>
                    <a:pt x="367" y="1332"/>
                  </a:lnTo>
                  <a:lnTo>
                    <a:pt x="367" y="1332"/>
                  </a:lnTo>
                  <a:lnTo>
                    <a:pt x="374" y="1330"/>
                  </a:lnTo>
                  <a:lnTo>
                    <a:pt x="374" y="1330"/>
                  </a:lnTo>
                  <a:lnTo>
                    <a:pt x="395" y="1322"/>
                  </a:lnTo>
                  <a:lnTo>
                    <a:pt x="420" y="1310"/>
                  </a:lnTo>
                  <a:lnTo>
                    <a:pt x="450" y="1295"/>
                  </a:lnTo>
                  <a:lnTo>
                    <a:pt x="485" y="1274"/>
                  </a:lnTo>
                  <a:lnTo>
                    <a:pt x="520" y="1247"/>
                  </a:lnTo>
                  <a:lnTo>
                    <a:pt x="555" y="1214"/>
                  </a:lnTo>
                  <a:lnTo>
                    <a:pt x="573" y="1197"/>
                  </a:lnTo>
                  <a:lnTo>
                    <a:pt x="588" y="1176"/>
                  </a:lnTo>
                  <a:lnTo>
                    <a:pt x="588" y="1176"/>
                  </a:lnTo>
                  <a:lnTo>
                    <a:pt x="593" y="1202"/>
                  </a:lnTo>
                  <a:lnTo>
                    <a:pt x="598" y="1227"/>
                  </a:lnTo>
                  <a:lnTo>
                    <a:pt x="613" y="1272"/>
                  </a:lnTo>
                  <a:lnTo>
                    <a:pt x="631" y="1312"/>
                  </a:lnTo>
                  <a:lnTo>
                    <a:pt x="648" y="1347"/>
                  </a:lnTo>
                  <a:lnTo>
                    <a:pt x="669" y="1377"/>
                  </a:lnTo>
                  <a:lnTo>
                    <a:pt x="684" y="1398"/>
                  </a:lnTo>
                  <a:lnTo>
                    <a:pt x="699" y="1418"/>
                  </a:lnTo>
                  <a:lnTo>
                    <a:pt x="699" y="1418"/>
                  </a:lnTo>
                  <a:lnTo>
                    <a:pt x="704" y="1423"/>
                  </a:lnTo>
                  <a:lnTo>
                    <a:pt x="714" y="1425"/>
                  </a:lnTo>
                  <a:lnTo>
                    <a:pt x="714" y="1425"/>
                  </a:lnTo>
                  <a:lnTo>
                    <a:pt x="721" y="1423"/>
                  </a:lnTo>
                  <a:lnTo>
                    <a:pt x="729" y="1418"/>
                  </a:lnTo>
                  <a:lnTo>
                    <a:pt x="729" y="1418"/>
                  </a:lnTo>
                  <a:lnTo>
                    <a:pt x="744" y="1398"/>
                  </a:lnTo>
                  <a:lnTo>
                    <a:pt x="759" y="1377"/>
                  </a:lnTo>
                  <a:lnTo>
                    <a:pt x="777" y="1347"/>
                  </a:lnTo>
                  <a:lnTo>
                    <a:pt x="797" y="1312"/>
                  </a:lnTo>
                  <a:lnTo>
                    <a:pt x="814" y="1272"/>
                  </a:lnTo>
                  <a:lnTo>
                    <a:pt x="827" y="1227"/>
                  </a:lnTo>
                  <a:lnTo>
                    <a:pt x="834" y="1202"/>
                  </a:lnTo>
                  <a:lnTo>
                    <a:pt x="837" y="1176"/>
                  </a:lnTo>
                  <a:lnTo>
                    <a:pt x="837" y="1176"/>
                  </a:lnTo>
                  <a:lnTo>
                    <a:pt x="855" y="1197"/>
                  </a:lnTo>
                  <a:lnTo>
                    <a:pt x="870" y="1214"/>
                  </a:lnTo>
                  <a:lnTo>
                    <a:pt x="907" y="1247"/>
                  </a:lnTo>
                  <a:lnTo>
                    <a:pt x="943" y="1274"/>
                  </a:lnTo>
                  <a:lnTo>
                    <a:pt x="975" y="1295"/>
                  </a:lnTo>
                  <a:lnTo>
                    <a:pt x="1005" y="1310"/>
                  </a:lnTo>
                  <a:lnTo>
                    <a:pt x="1031" y="1322"/>
                  </a:lnTo>
                  <a:lnTo>
                    <a:pt x="1053" y="1330"/>
                  </a:lnTo>
                  <a:lnTo>
                    <a:pt x="1053" y="1330"/>
                  </a:lnTo>
                  <a:lnTo>
                    <a:pt x="1058" y="1332"/>
                  </a:lnTo>
                  <a:lnTo>
                    <a:pt x="1058" y="1332"/>
                  </a:lnTo>
                  <a:lnTo>
                    <a:pt x="1068" y="1330"/>
                  </a:lnTo>
                  <a:lnTo>
                    <a:pt x="1068" y="1330"/>
                  </a:lnTo>
                  <a:lnTo>
                    <a:pt x="1076" y="1322"/>
                  </a:lnTo>
                  <a:lnTo>
                    <a:pt x="1078" y="1315"/>
                  </a:lnTo>
                  <a:lnTo>
                    <a:pt x="1078" y="1315"/>
                  </a:lnTo>
                  <a:lnTo>
                    <a:pt x="1083" y="1290"/>
                  </a:lnTo>
                  <a:lnTo>
                    <a:pt x="1086" y="1262"/>
                  </a:lnTo>
                  <a:lnTo>
                    <a:pt x="1086" y="1227"/>
                  </a:lnTo>
                  <a:lnTo>
                    <a:pt x="1086" y="1227"/>
                  </a:lnTo>
                  <a:lnTo>
                    <a:pt x="1086" y="1186"/>
                  </a:lnTo>
                  <a:lnTo>
                    <a:pt x="1081" y="1144"/>
                  </a:lnTo>
                  <a:lnTo>
                    <a:pt x="1071" y="1098"/>
                  </a:lnTo>
                  <a:lnTo>
                    <a:pt x="1063" y="1076"/>
                  </a:lnTo>
                  <a:lnTo>
                    <a:pt x="1053" y="1053"/>
                  </a:lnTo>
                  <a:lnTo>
                    <a:pt x="1053" y="1053"/>
                  </a:lnTo>
                  <a:lnTo>
                    <a:pt x="1076" y="1061"/>
                  </a:lnTo>
                  <a:lnTo>
                    <a:pt x="1101" y="1068"/>
                  </a:lnTo>
                  <a:lnTo>
                    <a:pt x="1146" y="1078"/>
                  </a:lnTo>
                  <a:lnTo>
                    <a:pt x="1189" y="1083"/>
                  </a:lnTo>
                  <a:lnTo>
                    <a:pt x="1227" y="1086"/>
                  </a:lnTo>
                  <a:lnTo>
                    <a:pt x="1227" y="1086"/>
                  </a:lnTo>
                  <a:lnTo>
                    <a:pt x="1264" y="1083"/>
                  </a:lnTo>
                  <a:lnTo>
                    <a:pt x="1292" y="1081"/>
                  </a:lnTo>
                  <a:lnTo>
                    <a:pt x="1317" y="1078"/>
                  </a:lnTo>
                  <a:lnTo>
                    <a:pt x="1317" y="1078"/>
                  </a:lnTo>
                  <a:lnTo>
                    <a:pt x="1325" y="1073"/>
                  </a:lnTo>
                  <a:lnTo>
                    <a:pt x="1330" y="1068"/>
                  </a:lnTo>
                  <a:lnTo>
                    <a:pt x="1330" y="1068"/>
                  </a:lnTo>
                  <a:lnTo>
                    <a:pt x="1332" y="1061"/>
                  </a:lnTo>
                  <a:lnTo>
                    <a:pt x="1332" y="1051"/>
                  </a:lnTo>
                  <a:lnTo>
                    <a:pt x="1332" y="1051"/>
                  </a:lnTo>
                  <a:lnTo>
                    <a:pt x="1322" y="1028"/>
                  </a:lnTo>
                  <a:lnTo>
                    <a:pt x="1312" y="1005"/>
                  </a:lnTo>
                  <a:lnTo>
                    <a:pt x="1297" y="975"/>
                  </a:lnTo>
                  <a:lnTo>
                    <a:pt x="1274" y="940"/>
                  </a:lnTo>
                  <a:lnTo>
                    <a:pt x="1249" y="905"/>
                  </a:lnTo>
                  <a:lnTo>
                    <a:pt x="1217" y="870"/>
                  </a:lnTo>
                  <a:lnTo>
                    <a:pt x="1199" y="852"/>
                  </a:lnTo>
                  <a:lnTo>
                    <a:pt x="1179" y="837"/>
                  </a:lnTo>
                  <a:lnTo>
                    <a:pt x="1179" y="837"/>
                  </a:lnTo>
                  <a:lnTo>
                    <a:pt x="1204" y="832"/>
                  </a:lnTo>
                  <a:lnTo>
                    <a:pt x="1227" y="827"/>
                  </a:lnTo>
                  <a:lnTo>
                    <a:pt x="1274" y="812"/>
                  </a:lnTo>
                  <a:lnTo>
                    <a:pt x="1315" y="794"/>
                  </a:lnTo>
                  <a:lnTo>
                    <a:pt x="1350" y="777"/>
                  </a:lnTo>
                  <a:lnTo>
                    <a:pt x="1377" y="757"/>
                  </a:lnTo>
                  <a:lnTo>
                    <a:pt x="1400" y="742"/>
                  </a:lnTo>
                  <a:lnTo>
                    <a:pt x="1418" y="726"/>
                  </a:lnTo>
                  <a:lnTo>
                    <a:pt x="1418" y="726"/>
                  </a:lnTo>
                  <a:lnTo>
                    <a:pt x="1423" y="719"/>
                  </a:lnTo>
                  <a:lnTo>
                    <a:pt x="1425" y="711"/>
                  </a:lnTo>
                  <a:lnTo>
                    <a:pt x="1425" y="711"/>
                  </a:lnTo>
                  <a:close/>
                  <a:moveTo>
                    <a:pt x="1284" y="1041"/>
                  </a:moveTo>
                  <a:lnTo>
                    <a:pt x="1284" y="1041"/>
                  </a:lnTo>
                  <a:lnTo>
                    <a:pt x="1284" y="1041"/>
                  </a:lnTo>
                  <a:lnTo>
                    <a:pt x="1284" y="1041"/>
                  </a:lnTo>
                  <a:lnTo>
                    <a:pt x="1259" y="1043"/>
                  </a:lnTo>
                  <a:lnTo>
                    <a:pt x="1227" y="1046"/>
                  </a:lnTo>
                  <a:lnTo>
                    <a:pt x="1227" y="1046"/>
                  </a:lnTo>
                  <a:lnTo>
                    <a:pt x="1184" y="1043"/>
                  </a:lnTo>
                  <a:lnTo>
                    <a:pt x="1136" y="1036"/>
                  </a:lnTo>
                  <a:lnTo>
                    <a:pt x="1111" y="1031"/>
                  </a:lnTo>
                  <a:lnTo>
                    <a:pt x="1086" y="1021"/>
                  </a:lnTo>
                  <a:lnTo>
                    <a:pt x="1061" y="1011"/>
                  </a:lnTo>
                  <a:lnTo>
                    <a:pt x="1036" y="998"/>
                  </a:lnTo>
                  <a:lnTo>
                    <a:pt x="1036" y="998"/>
                  </a:lnTo>
                  <a:lnTo>
                    <a:pt x="998" y="975"/>
                  </a:lnTo>
                  <a:lnTo>
                    <a:pt x="963" y="950"/>
                  </a:lnTo>
                  <a:lnTo>
                    <a:pt x="933" y="923"/>
                  </a:lnTo>
                  <a:lnTo>
                    <a:pt x="907" y="897"/>
                  </a:lnTo>
                  <a:lnTo>
                    <a:pt x="907" y="897"/>
                  </a:lnTo>
                  <a:lnTo>
                    <a:pt x="890" y="880"/>
                  </a:lnTo>
                  <a:lnTo>
                    <a:pt x="880" y="862"/>
                  </a:lnTo>
                  <a:lnTo>
                    <a:pt x="870" y="845"/>
                  </a:lnTo>
                  <a:lnTo>
                    <a:pt x="865" y="830"/>
                  </a:lnTo>
                  <a:lnTo>
                    <a:pt x="865" y="830"/>
                  </a:lnTo>
                  <a:lnTo>
                    <a:pt x="880" y="807"/>
                  </a:lnTo>
                  <a:lnTo>
                    <a:pt x="890" y="782"/>
                  </a:lnTo>
                  <a:lnTo>
                    <a:pt x="890" y="782"/>
                  </a:lnTo>
                  <a:lnTo>
                    <a:pt x="892" y="782"/>
                  </a:lnTo>
                  <a:lnTo>
                    <a:pt x="892" y="782"/>
                  </a:lnTo>
                  <a:lnTo>
                    <a:pt x="912" y="794"/>
                  </a:lnTo>
                  <a:lnTo>
                    <a:pt x="933" y="804"/>
                  </a:lnTo>
                  <a:lnTo>
                    <a:pt x="958" y="814"/>
                  </a:lnTo>
                  <a:lnTo>
                    <a:pt x="983" y="822"/>
                  </a:lnTo>
                  <a:lnTo>
                    <a:pt x="1013" y="827"/>
                  </a:lnTo>
                  <a:lnTo>
                    <a:pt x="1041" y="832"/>
                  </a:lnTo>
                  <a:lnTo>
                    <a:pt x="1073" y="837"/>
                  </a:lnTo>
                  <a:lnTo>
                    <a:pt x="1106" y="840"/>
                  </a:lnTo>
                  <a:lnTo>
                    <a:pt x="1106" y="840"/>
                  </a:lnTo>
                  <a:lnTo>
                    <a:pt x="1124" y="847"/>
                  </a:lnTo>
                  <a:lnTo>
                    <a:pt x="1124" y="847"/>
                  </a:lnTo>
                  <a:lnTo>
                    <a:pt x="1144" y="862"/>
                  </a:lnTo>
                  <a:lnTo>
                    <a:pt x="1164" y="877"/>
                  </a:lnTo>
                  <a:lnTo>
                    <a:pt x="1184" y="895"/>
                  </a:lnTo>
                  <a:lnTo>
                    <a:pt x="1201" y="910"/>
                  </a:lnTo>
                  <a:lnTo>
                    <a:pt x="1229" y="948"/>
                  </a:lnTo>
                  <a:lnTo>
                    <a:pt x="1254" y="983"/>
                  </a:lnTo>
                  <a:lnTo>
                    <a:pt x="1254" y="983"/>
                  </a:lnTo>
                  <a:lnTo>
                    <a:pt x="1272" y="1016"/>
                  </a:lnTo>
                  <a:lnTo>
                    <a:pt x="1284" y="1041"/>
                  </a:lnTo>
                  <a:lnTo>
                    <a:pt x="1284" y="1041"/>
                  </a:lnTo>
                  <a:close/>
                  <a:moveTo>
                    <a:pt x="1043" y="1284"/>
                  </a:moveTo>
                  <a:lnTo>
                    <a:pt x="1043" y="1284"/>
                  </a:lnTo>
                  <a:lnTo>
                    <a:pt x="1000" y="1262"/>
                  </a:lnTo>
                  <a:lnTo>
                    <a:pt x="975" y="1247"/>
                  </a:lnTo>
                  <a:lnTo>
                    <a:pt x="950" y="1229"/>
                  </a:lnTo>
                  <a:lnTo>
                    <a:pt x="922" y="1209"/>
                  </a:lnTo>
                  <a:lnTo>
                    <a:pt x="895" y="1184"/>
                  </a:lnTo>
                  <a:lnTo>
                    <a:pt x="870" y="1154"/>
                  </a:lnTo>
                  <a:lnTo>
                    <a:pt x="850" y="1121"/>
                  </a:lnTo>
                  <a:lnTo>
                    <a:pt x="850" y="1121"/>
                  </a:lnTo>
                  <a:lnTo>
                    <a:pt x="834" y="1093"/>
                  </a:lnTo>
                  <a:lnTo>
                    <a:pt x="819" y="1063"/>
                  </a:lnTo>
                  <a:lnTo>
                    <a:pt x="807" y="1036"/>
                  </a:lnTo>
                  <a:lnTo>
                    <a:pt x="799" y="1011"/>
                  </a:lnTo>
                  <a:lnTo>
                    <a:pt x="792" y="983"/>
                  </a:lnTo>
                  <a:lnTo>
                    <a:pt x="784" y="960"/>
                  </a:lnTo>
                  <a:lnTo>
                    <a:pt x="782" y="938"/>
                  </a:lnTo>
                  <a:lnTo>
                    <a:pt x="782" y="917"/>
                  </a:lnTo>
                  <a:lnTo>
                    <a:pt x="782" y="917"/>
                  </a:lnTo>
                  <a:lnTo>
                    <a:pt x="782" y="902"/>
                  </a:lnTo>
                  <a:lnTo>
                    <a:pt x="784" y="890"/>
                  </a:lnTo>
                  <a:lnTo>
                    <a:pt x="784" y="890"/>
                  </a:lnTo>
                  <a:lnTo>
                    <a:pt x="809" y="877"/>
                  </a:lnTo>
                  <a:lnTo>
                    <a:pt x="832" y="862"/>
                  </a:lnTo>
                  <a:lnTo>
                    <a:pt x="832" y="862"/>
                  </a:lnTo>
                  <a:lnTo>
                    <a:pt x="832" y="862"/>
                  </a:lnTo>
                  <a:lnTo>
                    <a:pt x="832" y="862"/>
                  </a:lnTo>
                  <a:lnTo>
                    <a:pt x="842" y="877"/>
                  </a:lnTo>
                  <a:lnTo>
                    <a:pt x="852" y="895"/>
                  </a:lnTo>
                  <a:lnTo>
                    <a:pt x="877" y="925"/>
                  </a:lnTo>
                  <a:lnTo>
                    <a:pt x="877" y="925"/>
                  </a:lnTo>
                  <a:lnTo>
                    <a:pt x="900" y="950"/>
                  </a:lnTo>
                  <a:lnTo>
                    <a:pt x="927" y="973"/>
                  </a:lnTo>
                  <a:lnTo>
                    <a:pt x="958" y="995"/>
                  </a:lnTo>
                  <a:lnTo>
                    <a:pt x="990" y="1018"/>
                  </a:lnTo>
                  <a:lnTo>
                    <a:pt x="990" y="1018"/>
                  </a:lnTo>
                  <a:lnTo>
                    <a:pt x="1000" y="1036"/>
                  </a:lnTo>
                  <a:lnTo>
                    <a:pt x="1000" y="1036"/>
                  </a:lnTo>
                  <a:lnTo>
                    <a:pt x="1000" y="1036"/>
                  </a:lnTo>
                  <a:lnTo>
                    <a:pt x="1013" y="1058"/>
                  </a:lnTo>
                  <a:lnTo>
                    <a:pt x="1023" y="1083"/>
                  </a:lnTo>
                  <a:lnTo>
                    <a:pt x="1031" y="1109"/>
                  </a:lnTo>
                  <a:lnTo>
                    <a:pt x="1038" y="1134"/>
                  </a:lnTo>
                  <a:lnTo>
                    <a:pt x="1043" y="1181"/>
                  </a:lnTo>
                  <a:lnTo>
                    <a:pt x="1046" y="1227"/>
                  </a:lnTo>
                  <a:lnTo>
                    <a:pt x="1046" y="1227"/>
                  </a:lnTo>
                  <a:lnTo>
                    <a:pt x="1046" y="1259"/>
                  </a:lnTo>
                  <a:lnTo>
                    <a:pt x="1043" y="1284"/>
                  </a:lnTo>
                  <a:lnTo>
                    <a:pt x="1043" y="1284"/>
                  </a:lnTo>
                  <a:close/>
                  <a:moveTo>
                    <a:pt x="578" y="1121"/>
                  </a:moveTo>
                  <a:lnTo>
                    <a:pt x="578" y="1121"/>
                  </a:lnTo>
                  <a:lnTo>
                    <a:pt x="563" y="1144"/>
                  </a:lnTo>
                  <a:lnTo>
                    <a:pt x="548" y="1164"/>
                  </a:lnTo>
                  <a:lnTo>
                    <a:pt x="530" y="1181"/>
                  </a:lnTo>
                  <a:lnTo>
                    <a:pt x="513" y="1199"/>
                  </a:lnTo>
                  <a:lnTo>
                    <a:pt x="478" y="1229"/>
                  </a:lnTo>
                  <a:lnTo>
                    <a:pt x="442" y="1252"/>
                  </a:lnTo>
                  <a:lnTo>
                    <a:pt x="442" y="1252"/>
                  </a:lnTo>
                  <a:lnTo>
                    <a:pt x="410" y="1269"/>
                  </a:lnTo>
                  <a:lnTo>
                    <a:pt x="385" y="1282"/>
                  </a:lnTo>
                  <a:lnTo>
                    <a:pt x="385" y="1282"/>
                  </a:lnTo>
                  <a:lnTo>
                    <a:pt x="382" y="1284"/>
                  </a:lnTo>
                  <a:lnTo>
                    <a:pt x="382" y="1284"/>
                  </a:lnTo>
                  <a:lnTo>
                    <a:pt x="382" y="1259"/>
                  </a:lnTo>
                  <a:lnTo>
                    <a:pt x="380" y="1227"/>
                  </a:lnTo>
                  <a:lnTo>
                    <a:pt x="380" y="1227"/>
                  </a:lnTo>
                  <a:lnTo>
                    <a:pt x="382" y="1181"/>
                  </a:lnTo>
                  <a:lnTo>
                    <a:pt x="390" y="1134"/>
                  </a:lnTo>
                  <a:lnTo>
                    <a:pt x="395" y="1109"/>
                  </a:lnTo>
                  <a:lnTo>
                    <a:pt x="402" y="1083"/>
                  </a:lnTo>
                  <a:lnTo>
                    <a:pt x="412" y="1058"/>
                  </a:lnTo>
                  <a:lnTo>
                    <a:pt x="425" y="1036"/>
                  </a:lnTo>
                  <a:lnTo>
                    <a:pt x="425" y="1036"/>
                  </a:lnTo>
                  <a:lnTo>
                    <a:pt x="450" y="995"/>
                  </a:lnTo>
                  <a:lnTo>
                    <a:pt x="475" y="963"/>
                  </a:lnTo>
                  <a:lnTo>
                    <a:pt x="500" y="930"/>
                  </a:lnTo>
                  <a:lnTo>
                    <a:pt x="528" y="905"/>
                  </a:lnTo>
                  <a:lnTo>
                    <a:pt x="528" y="905"/>
                  </a:lnTo>
                  <a:lnTo>
                    <a:pt x="545" y="890"/>
                  </a:lnTo>
                  <a:lnTo>
                    <a:pt x="563" y="877"/>
                  </a:lnTo>
                  <a:lnTo>
                    <a:pt x="578" y="870"/>
                  </a:lnTo>
                  <a:lnTo>
                    <a:pt x="593" y="862"/>
                  </a:lnTo>
                  <a:lnTo>
                    <a:pt x="593" y="862"/>
                  </a:lnTo>
                  <a:lnTo>
                    <a:pt x="616" y="877"/>
                  </a:lnTo>
                  <a:lnTo>
                    <a:pt x="641" y="890"/>
                  </a:lnTo>
                  <a:lnTo>
                    <a:pt x="641" y="890"/>
                  </a:lnTo>
                  <a:lnTo>
                    <a:pt x="643" y="892"/>
                  </a:lnTo>
                  <a:lnTo>
                    <a:pt x="643" y="892"/>
                  </a:lnTo>
                  <a:lnTo>
                    <a:pt x="631" y="910"/>
                  </a:lnTo>
                  <a:lnTo>
                    <a:pt x="621" y="933"/>
                  </a:lnTo>
                  <a:lnTo>
                    <a:pt x="611" y="958"/>
                  </a:lnTo>
                  <a:lnTo>
                    <a:pt x="603" y="983"/>
                  </a:lnTo>
                  <a:lnTo>
                    <a:pt x="598" y="1011"/>
                  </a:lnTo>
                  <a:lnTo>
                    <a:pt x="593" y="1041"/>
                  </a:lnTo>
                  <a:lnTo>
                    <a:pt x="588" y="1071"/>
                  </a:lnTo>
                  <a:lnTo>
                    <a:pt x="586" y="1104"/>
                  </a:lnTo>
                  <a:lnTo>
                    <a:pt x="586" y="1104"/>
                  </a:lnTo>
                  <a:lnTo>
                    <a:pt x="578" y="1121"/>
                  </a:lnTo>
                  <a:lnTo>
                    <a:pt x="578" y="1121"/>
                  </a:lnTo>
                  <a:close/>
                  <a:moveTo>
                    <a:pt x="141" y="1041"/>
                  </a:moveTo>
                  <a:lnTo>
                    <a:pt x="141" y="1041"/>
                  </a:lnTo>
                  <a:lnTo>
                    <a:pt x="161" y="1000"/>
                  </a:lnTo>
                  <a:lnTo>
                    <a:pt x="176" y="975"/>
                  </a:lnTo>
                  <a:lnTo>
                    <a:pt x="196" y="948"/>
                  </a:lnTo>
                  <a:lnTo>
                    <a:pt x="216" y="920"/>
                  </a:lnTo>
                  <a:lnTo>
                    <a:pt x="241" y="895"/>
                  </a:lnTo>
                  <a:lnTo>
                    <a:pt x="271" y="870"/>
                  </a:lnTo>
                  <a:lnTo>
                    <a:pt x="304" y="847"/>
                  </a:lnTo>
                  <a:lnTo>
                    <a:pt x="304" y="847"/>
                  </a:lnTo>
                  <a:lnTo>
                    <a:pt x="332" y="832"/>
                  </a:lnTo>
                  <a:lnTo>
                    <a:pt x="359" y="819"/>
                  </a:lnTo>
                  <a:lnTo>
                    <a:pt x="390" y="807"/>
                  </a:lnTo>
                  <a:lnTo>
                    <a:pt x="415" y="797"/>
                  </a:lnTo>
                  <a:lnTo>
                    <a:pt x="442" y="789"/>
                  </a:lnTo>
                  <a:lnTo>
                    <a:pt x="465" y="784"/>
                  </a:lnTo>
                  <a:lnTo>
                    <a:pt x="488" y="782"/>
                  </a:lnTo>
                  <a:lnTo>
                    <a:pt x="508" y="779"/>
                  </a:lnTo>
                  <a:lnTo>
                    <a:pt x="508" y="779"/>
                  </a:lnTo>
                  <a:lnTo>
                    <a:pt x="523" y="782"/>
                  </a:lnTo>
                  <a:lnTo>
                    <a:pt x="535" y="782"/>
                  </a:lnTo>
                  <a:lnTo>
                    <a:pt x="535" y="782"/>
                  </a:lnTo>
                  <a:lnTo>
                    <a:pt x="545" y="807"/>
                  </a:lnTo>
                  <a:lnTo>
                    <a:pt x="563" y="832"/>
                  </a:lnTo>
                  <a:lnTo>
                    <a:pt x="563" y="832"/>
                  </a:lnTo>
                  <a:lnTo>
                    <a:pt x="563" y="832"/>
                  </a:lnTo>
                  <a:lnTo>
                    <a:pt x="563" y="832"/>
                  </a:lnTo>
                  <a:lnTo>
                    <a:pt x="545" y="840"/>
                  </a:lnTo>
                  <a:lnTo>
                    <a:pt x="530" y="850"/>
                  </a:lnTo>
                  <a:lnTo>
                    <a:pt x="500" y="875"/>
                  </a:lnTo>
                  <a:lnTo>
                    <a:pt x="500" y="875"/>
                  </a:lnTo>
                  <a:lnTo>
                    <a:pt x="475" y="900"/>
                  </a:lnTo>
                  <a:lnTo>
                    <a:pt x="452" y="925"/>
                  </a:lnTo>
                  <a:lnTo>
                    <a:pt x="430" y="955"/>
                  </a:lnTo>
                  <a:lnTo>
                    <a:pt x="407" y="988"/>
                  </a:lnTo>
                  <a:lnTo>
                    <a:pt x="407" y="988"/>
                  </a:lnTo>
                  <a:lnTo>
                    <a:pt x="390" y="998"/>
                  </a:lnTo>
                  <a:lnTo>
                    <a:pt x="390" y="998"/>
                  </a:lnTo>
                  <a:lnTo>
                    <a:pt x="367" y="1011"/>
                  </a:lnTo>
                  <a:lnTo>
                    <a:pt x="342" y="1021"/>
                  </a:lnTo>
                  <a:lnTo>
                    <a:pt x="317" y="1031"/>
                  </a:lnTo>
                  <a:lnTo>
                    <a:pt x="292" y="1036"/>
                  </a:lnTo>
                  <a:lnTo>
                    <a:pt x="241" y="1043"/>
                  </a:lnTo>
                  <a:lnTo>
                    <a:pt x="199" y="1046"/>
                  </a:lnTo>
                  <a:lnTo>
                    <a:pt x="199" y="1046"/>
                  </a:lnTo>
                  <a:lnTo>
                    <a:pt x="166" y="1043"/>
                  </a:lnTo>
                  <a:lnTo>
                    <a:pt x="141" y="1041"/>
                  </a:lnTo>
                  <a:lnTo>
                    <a:pt x="141" y="1041"/>
                  </a:lnTo>
                  <a:close/>
                  <a:moveTo>
                    <a:pt x="53" y="711"/>
                  </a:moveTo>
                  <a:lnTo>
                    <a:pt x="53" y="711"/>
                  </a:lnTo>
                  <a:lnTo>
                    <a:pt x="53" y="711"/>
                  </a:lnTo>
                  <a:lnTo>
                    <a:pt x="53" y="711"/>
                  </a:lnTo>
                  <a:lnTo>
                    <a:pt x="90" y="686"/>
                  </a:lnTo>
                  <a:lnTo>
                    <a:pt x="118" y="671"/>
                  </a:lnTo>
                  <a:lnTo>
                    <a:pt x="146" y="659"/>
                  </a:lnTo>
                  <a:lnTo>
                    <a:pt x="178" y="644"/>
                  </a:lnTo>
                  <a:lnTo>
                    <a:pt x="214" y="633"/>
                  </a:lnTo>
                  <a:lnTo>
                    <a:pt x="251" y="628"/>
                  </a:lnTo>
                  <a:lnTo>
                    <a:pt x="289" y="626"/>
                  </a:lnTo>
                  <a:lnTo>
                    <a:pt x="289" y="626"/>
                  </a:lnTo>
                  <a:lnTo>
                    <a:pt x="342" y="626"/>
                  </a:lnTo>
                  <a:lnTo>
                    <a:pt x="392" y="633"/>
                  </a:lnTo>
                  <a:lnTo>
                    <a:pt x="435" y="644"/>
                  </a:lnTo>
                  <a:lnTo>
                    <a:pt x="473" y="654"/>
                  </a:lnTo>
                  <a:lnTo>
                    <a:pt x="473" y="654"/>
                  </a:lnTo>
                  <a:lnTo>
                    <a:pt x="503" y="669"/>
                  </a:lnTo>
                  <a:lnTo>
                    <a:pt x="523" y="684"/>
                  </a:lnTo>
                  <a:lnTo>
                    <a:pt x="523" y="684"/>
                  </a:lnTo>
                  <a:lnTo>
                    <a:pt x="520" y="711"/>
                  </a:lnTo>
                  <a:lnTo>
                    <a:pt x="520" y="711"/>
                  </a:lnTo>
                  <a:lnTo>
                    <a:pt x="523" y="739"/>
                  </a:lnTo>
                  <a:lnTo>
                    <a:pt x="523" y="739"/>
                  </a:lnTo>
                  <a:lnTo>
                    <a:pt x="523" y="742"/>
                  </a:lnTo>
                  <a:lnTo>
                    <a:pt x="523" y="742"/>
                  </a:lnTo>
                  <a:lnTo>
                    <a:pt x="508" y="739"/>
                  </a:lnTo>
                  <a:lnTo>
                    <a:pt x="508" y="739"/>
                  </a:lnTo>
                  <a:lnTo>
                    <a:pt x="488" y="742"/>
                  </a:lnTo>
                  <a:lnTo>
                    <a:pt x="465" y="744"/>
                  </a:lnTo>
                  <a:lnTo>
                    <a:pt x="440" y="749"/>
                  </a:lnTo>
                  <a:lnTo>
                    <a:pt x="415" y="754"/>
                  </a:lnTo>
                  <a:lnTo>
                    <a:pt x="364" y="774"/>
                  </a:lnTo>
                  <a:lnTo>
                    <a:pt x="309" y="799"/>
                  </a:lnTo>
                  <a:lnTo>
                    <a:pt x="309" y="799"/>
                  </a:lnTo>
                  <a:lnTo>
                    <a:pt x="289" y="799"/>
                  </a:lnTo>
                  <a:lnTo>
                    <a:pt x="289" y="799"/>
                  </a:lnTo>
                  <a:lnTo>
                    <a:pt x="264" y="797"/>
                  </a:lnTo>
                  <a:lnTo>
                    <a:pt x="239" y="794"/>
                  </a:lnTo>
                  <a:lnTo>
                    <a:pt x="214" y="789"/>
                  </a:lnTo>
                  <a:lnTo>
                    <a:pt x="191" y="784"/>
                  </a:lnTo>
                  <a:lnTo>
                    <a:pt x="148" y="767"/>
                  </a:lnTo>
                  <a:lnTo>
                    <a:pt x="111" y="749"/>
                  </a:lnTo>
                  <a:lnTo>
                    <a:pt x="111" y="749"/>
                  </a:lnTo>
                  <a:lnTo>
                    <a:pt x="78" y="729"/>
                  </a:lnTo>
                  <a:lnTo>
                    <a:pt x="53" y="711"/>
                  </a:lnTo>
                  <a:lnTo>
                    <a:pt x="53" y="711"/>
                  </a:lnTo>
                  <a:close/>
                  <a:moveTo>
                    <a:pt x="143" y="382"/>
                  </a:moveTo>
                  <a:lnTo>
                    <a:pt x="143" y="382"/>
                  </a:lnTo>
                  <a:lnTo>
                    <a:pt x="141" y="382"/>
                  </a:lnTo>
                  <a:lnTo>
                    <a:pt x="141" y="382"/>
                  </a:lnTo>
                  <a:lnTo>
                    <a:pt x="166" y="380"/>
                  </a:lnTo>
                  <a:lnTo>
                    <a:pt x="199" y="380"/>
                  </a:lnTo>
                  <a:lnTo>
                    <a:pt x="199" y="380"/>
                  </a:lnTo>
                  <a:lnTo>
                    <a:pt x="241" y="380"/>
                  </a:lnTo>
                  <a:lnTo>
                    <a:pt x="292" y="387"/>
                  </a:lnTo>
                  <a:lnTo>
                    <a:pt x="317" y="395"/>
                  </a:lnTo>
                  <a:lnTo>
                    <a:pt x="342" y="402"/>
                  </a:lnTo>
                  <a:lnTo>
                    <a:pt x="367" y="412"/>
                  </a:lnTo>
                  <a:lnTo>
                    <a:pt x="390" y="425"/>
                  </a:lnTo>
                  <a:lnTo>
                    <a:pt x="390" y="425"/>
                  </a:lnTo>
                  <a:lnTo>
                    <a:pt x="430" y="450"/>
                  </a:lnTo>
                  <a:lnTo>
                    <a:pt x="462" y="475"/>
                  </a:lnTo>
                  <a:lnTo>
                    <a:pt x="493" y="500"/>
                  </a:lnTo>
                  <a:lnTo>
                    <a:pt x="520" y="525"/>
                  </a:lnTo>
                  <a:lnTo>
                    <a:pt x="520" y="525"/>
                  </a:lnTo>
                  <a:lnTo>
                    <a:pt x="535" y="545"/>
                  </a:lnTo>
                  <a:lnTo>
                    <a:pt x="548" y="563"/>
                  </a:lnTo>
                  <a:lnTo>
                    <a:pt x="555" y="578"/>
                  </a:lnTo>
                  <a:lnTo>
                    <a:pt x="563" y="593"/>
                  </a:lnTo>
                  <a:lnTo>
                    <a:pt x="563" y="593"/>
                  </a:lnTo>
                  <a:lnTo>
                    <a:pt x="548" y="616"/>
                  </a:lnTo>
                  <a:lnTo>
                    <a:pt x="535" y="641"/>
                  </a:lnTo>
                  <a:lnTo>
                    <a:pt x="535" y="641"/>
                  </a:lnTo>
                  <a:lnTo>
                    <a:pt x="533" y="641"/>
                  </a:lnTo>
                  <a:lnTo>
                    <a:pt x="533" y="641"/>
                  </a:lnTo>
                  <a:lnTo>
                    <a:pt x="515" y="631"/>
                  </a:lnTo>
                  <a:lnTo>
                    <a:pt x="493" y="618"/>
                  </a:lnTo>
                  <a:lnTo>
                    <a:pt x="467" y="611"/>
                  </a:lnTo>
                  <a:lnTo>
                    <a:pt x="442" y="603"/>
                  </a:lnTo>
                  <a:lnTo>
                    <a:pt x="415" y="596"/>
                  </a:lnTo>
                  <a:lnTo>
                    <a:pt x="385" y="591"/>
                  </a:lnTo>
                  <a:lnTo>
                    <a:pt x="352" y="588"/>
                  </a:lnTo>
                  <a:lnTo>
                    <a:pt x="319" y="586"/>
                  </a:lnTo>
                  <a:lnTo>
                    <a:pt x="319" y="586"/>
                  </a:lnTo>
                  <a:lnTo>
                    <a:pt x="304" y="576"/>
                  </a:lnTo>
                  <a:lnTo>
                    <a:pt x="304" y="576"/>
                  </a:lnTo>
                  <a:lnTo>
                    <a:pt x="304" y="576"/>
                  </a:lnTo>
                  <a:lnTo>
                    <a:pt x="281" y="563"/>
                  </a:lnTo>
                  <a:lnTo>
                    <a:pt x="261" y="545"/>
                  </a:lnTo>
                  <a:lnTo>
                    <a:pt x="241" y="530"/>
                  </a:lnTo>
                  <a:lnTo>
                    <a:pt x="226" y="513"/>
                  </a:lnTo>
                  <a:lnTo>
                    <a:pt x="196" y="478"/>
                  </a:lnTo>
                  <a:lnTo>
                    <a:pt x="173" y="442"/>
                  </a:lnTo>
                  <a:lnTo>
                    <a:pt x="173" y="442"/>
                  </a:lnTo>
                  <a:lnTo>
                    <a:pt x="153" y="410"/>
                  </a:lnTo>
                  <a:lnTo>
                    <a:pt x="143" y="382"/>
                  </a:lnTo>
                  <a:lnTo>
                    <a:pt x="143" y="382"/>
                  </a:lnTo>
                  <a:close/>
                  <a:moveTo>
                    <a:pt x="382" y="141"/>
                  </a:moveTo>
                  <a:lnTo>
                    <a:pt x="382" y="141"/>
                  </a:lnTo>
                  <a:lnTo>
                    <a:pt x="425" y="161"/>
                  </a:lnTo>
                  <a:lnTo>
                    <a:pt x="450" y="176"/>
                  </a:lnTo>
                  <a:lnTo>
                    <a:pt x="478" y="194"/>
                  </a:lnTo>
                  <a:lnTo>
                    <a:pt x="505" y="216"/>
                  </a:lnTo>
                  <a:lnTo>
                    <a:pt x="530" y="241"/>
                  </a:lnTo>
                  <a:lnTo>
                    <a:pt x="555" y="269"/>
                  </a:lnTo>
                  <a:lnTo>
                    <a:pt x="578" y="302"/>
                  </a:lnTo>
                  <a:lnTo>
                    <a:pt x="578" y="302"/>
                  </a:lnTo>
                  <a:lnTo>
                    <a:pt x="593" y="332"/>
                  </a:lnTo>
                  <a:lnTo>
                    <a:pt x="606" y="359"/>
                  </a:lnTo>
                  <a:lnTo>
                    <a:pt x="618" y="387"/>
                  </a:lnTo>
                  <a:lnTo>
                    <a:pt x="628" y="415"/>
                  </a:lnTo>
                  <a:lnTo>
                    <a:pt x="636" y="440"/>
                  </a:lnTo>
                  <a:lnTo>
                    <a:pt x="641" y="465"/>
                  </a:lnTo>
                  <a:lnTo>
                    <a:pt x="643" y="488"/>
                  </a:lnTo>
                  <a:lnTo>
                    <a:pt x="646" y="508"/>
                  </a:lnTo>
                  <a:lnTo>
                    <a:pt x="646" y="508"/>
                  </a:lnTo>
                  <a:lnTo>
                    <a:pt x="643" y="523"/>
                  </a:lnTo>
                  <a:lnTo>
                    <a:pt x="641" y="533"/>
                  </a:lnTo>
                  <a:lnTo>
                    <a:pt x="641" y="533"/>
                  </a:lnTo>
                  <a:lnTo>
                    <a:pt x="616" y="545"/>
                  </a:lnTo>
                  <a:lnTo>
                    <a:pt x="593" y="561"/>
                  </a:lnTo>
                  <a:lnTo>
                    <a:pt x="593" y="561"/>
                  </a:lnTo>
                  <a:lnTo>
                    <a:pt x="593" y="561"/>
                  </a:lnTo>
                  <a:lnTo>
                    <a:pt x="593" y="561"/>
                  </a:lnTo>
                  <a:lnTo>
                    <a:pt x="586" y="545"/>
                  </a:lnTo>
                  <a:lnTo>
                    <a:pt x="576" y="530"/>
                  </a:lnTo>
                  <a:lnTo>
                    <a:pt x="550" y="498"/>
                  </a:lnTo>
                  <a:lnTo>
                    <a:pt x="550" y="498"/>
                  </a:lnTo>
                  <a:lnTo>
                    <a:pt x="525" y="475"/>
                  </a:lnTo>
                  <a:lnTo>
                    <a:pt x="498" y="452"/>
                  </a:lnTo>
                  <a:lnTo>
                    <a:pt x="470" y="427"/>
                  </a:lnTo>
                  <a:lnTo>
                    <a:pt x="435" y="405"/>
                  </a:lnTo>
                  <a:lnTo>
                    <a:pt x="435" y="405"/>
                  </a:lnTo>
                  <a:lnTo>
                    <a:pt x="425" y="390"/>
                  </a:lnTo>
                  <a:lnTo>
                    <a:pt x="425" y="390"/>
                  </a:lnTo>
                  <a:lnTo>
                    <a:pt x="412" y="364"/>
                  </a:lnTo>
                  <a:lnTo>
                    <a:pt x="402" y="339"/>
                  </a:lnTo>
                  <a:lnTo>
                    <a:pt x="395" y="314"/>
                  </a:lnTo>
                  <a:lnTo>
                    <a:pt x="390" y="289"/>
                  </a:lnTo>
                  <a:lnTo>
                    <a:pt x="382" y="241"/>
                  </a:lnTo>
                  <a:lnTo>
                    <a:pt x="380" y="196"/>
                  </a:lnTo>
                  <a:lnTo>
                    <a:pt x="380" y="196"/>
                  </a:lnTo>
                  <a:lnTo>
                    <a:pt x="382" y="166"/>
                  </a:lnTo>
                  <a:lnTo>
                    <a:pt x="382" y="141"/>
                  </a:lnTo>
                  <a:lnTo>
                    <a:pt x="382" y="141"/>
                  </a:lnTo>
                  <a:close/>
                  <a:moveTo>
                    <a:pt x="832" y="292"/>
                  </a:moveTo>
                  <a:lnTo>
                    <a:pt x="850" y="302"/>
                  </a:lnTo>
                  <a:lnTo>
                    <a:pt x="850" y="302"/>
                  </a:lnTo>
                  <a:lnTo>
                    <a:pt x="862" y="279"/>
                  </a:lnTo>
                  <a:lnTo>
                    <a:pt x="877" y="259"/>
                  </a:lnTo>
                  <a:lnTo>
                    <a:pt x="895" y="241"/>
                  </a:lnTo>
                  <a:lnTo>
                    <a:pt x="912" y="224"/>
                  </a:lnTo>
                  <a:lnTo>
                    <a:pt x="948" y="194"/>
                  </a:lnTo>
                  <a:lnTo>
                    <a:pt x="983" y="171"/>
                  </a:lnTo>
                  <a:lnTo>
                    <a:pt x="983" y="171"/>
                  </a:lnTo>
                  <a:lnTo>
                    <a:pt x="1015" y="153"/>
                  </a:lnTo>
                  <a:lnTo>
                    <a:pt x="1043" y="141"/>
                  </a:lnTo>
                  <a:lnTo>
                    <a:pt x="1043" y="141"/>
                  </a:lnTo>
                  <a:lnTo>
                    <a:pt x="1043" y="141"/>
                  </a:lnTo>
                  <a:lnTo>
                    <a:pt x="1043" y="141"/>
                  </a:lnTo>
                  <a:lnTo>
                    <a:pt x="1046" y="166"/>
                  </a:lnTo>
                  <a:lnTo>
                    <a:pt x="1046" y="196"/>
                  </a:lnTo>
                  <a:lnTo>
                    <a:pt x="1046" y="196"/>
                  </a:lnTo>
                  <a:lnTo>
                    <a:pt x="1043" y="241"/>
                  </a:lnTo>
                  <a:lnTo>
                    <a:pt x="1038" y="289"/>
                  </a:lnTo>
                  <a:lnTo>
                    <a:pt x="1031" y="314"/>
                  </a:lnTo>
                  <a:lnTo>
                    <a:pt x="1023" y="339"/>
                  </a:lnTo>
                  <a:lnTo>
                    <a:pt x="1013" y="364"/>
                  </a:lnTo>
                  <a:lnTo>
                    <a:pt x="1000" y="390"/>
                  </a:lnTo>
                  <a:lnTo>
                    <a:pt x="1000" y="390"/>
                  </a:lnTo>
                  <a:lnTo>
                    <a:pt x="975" y="427"/>
                  </a:lnTo>
                  <a:lnTo>
                    <a:pt x="950" y="463"/>
                  </a:lnTo>
                  <a:lnTo>
                    <a:pt x="925" y="493"/>
                  </a:lnTo>
                  <a:lnTo>
                    <a:pt x="900" y="518"/>
                  </a:lnTo>
                  <a:lnTo>
                    <a:pt x="900" y="518"/>
                  </a:lnTo>
                  <a:lnTo>
                    <a:pt x="880" y="533"/>
                  </a:lnTo>
                  <a:lnTo>
                    <a:pt x="862" y="545"/>
                  </a:lnTo>
                  <a:lnTo>
                    <a:pt x="847" y="556"/>
                  </a:lnTo>
                  <a:lnTo>
                    <a:pt x="832" y="561"/>
                  </a:lnTo>
                  <a:lnTo>
                    <a:pt x="832" y="561"/>
                  </a:lnTo>
                  <a:lnTo>
                    <a:pt x="809" y="545"/>
                  </a:lnTo>
                  <a:lnTo>
                    <a:pt x="784" y="535"/>
                  </a:lnTo>
                  <a:lnTo>
                    <a:pt x="784" y="535"/>
                  </a:lnTo>
                  <a:lnTo>
                    <a:pt x="782" y="523"/>
                  </a:lnTo>
                  <a:lnTo>
                    <a:pt x="782" y="508"/>
                  </a:lnTo>
                  <a:lnTo>
                    <a:pt x="782" y="508"/>
                  </a:lnTo>
                  <a:lnTo>
                    <a:pt x="782" y="488"/>
                  </a:lnTo>
                  <a:lnTo>
                    <a:pt x="784" y="465"/>
                  </a:lnTo>
                  <a:lnTo>
                    <a:pt x="792" y="440"/>
                  </a:lnTo>
                  <a:lnTo>
                    <a:pt x="799" y="415"/>
                  </a:lnTo>
                  <a:lnTo>
                    <a:pt x="807" y="387"/>
                  </a:lnTo>
                  <a:lnTo>
                    <a:pt x="819" y="359"/>
                  </a:lnTo>
                  <a:lnTo>
                    <a:pt x="834" y="332"/>
                  </a:lnTo>
                  <a:lnTo>
                    <a:pt x="850" y="302"/>
                  </a:lnTo>
                  <a:lnTo>
                    <a:pt x="832" y="292"/>
                  </a:lnTo>
                  <a:lnTo>
                    <a:pt x="832" y="292"/>
                  </a:lnTo>
                  <a:close/>
                  <a:moveTo>
                    <a:pt x="1284" y="382"/>
                  </a:moveTo>
                  <a:lnTo>
                    <a:pt x="1284" y="382"/>
                  </a:lnTo>
                  <a:lnTo>
                    <a:pt x="1264" y="425"/>
                  </a:lnTo>
                  <a:lnTo>
                    <a:pt x="1249" y="450"/>
                  </a:lnTo>
                  <a:lnTo>
                    <a:pt x="1232" y="475"/>
                  </a:lnTo>
                  <a:lnTo>
                    <a:pt x="1209" y="503"/>
                  </a:lnTo>
                  <a:lnTo>
                    <a:pt x="1184" y="530"/>
                  </a:lnTo>
                  <a:lnTo>
                    <a:pt x="1156" y="556"/>
                  </a:lnTo>
                  <a:lnTo>
                    <a:pt x="1124" y="576"/>
                  </a:lnTo>
                  <a:lnTo>
                    <a:pt x="1124" y="576"/>
                  </a:lnTo>
                  <a:lnTo>
                    <a:pt x="1093" y="591"/>
                  </a:lnTo>
                  <a:lnTo>
                    <a:pt x="1066" y="606"/>
                  </a:lnTo>
                  <a:lnTo>
                    <a:pt x="1038" y="616"/>
                  </a:lnTo>
                  <a:lnTo>
                    <a:pt x="1010" y="626"/>
                  </a:lnTo>
                  <a:lnTo>
                    <a:pt x="985" y="633"/>
                  </a:lnTo>
                  <a:lnTo>
                    <a:pt x="960" y="638"/>
                  </a:lnTo>
                  <a:lnTo>
                    <a:pt x="938" y="644"/>
                  </a:lnTo>
                  <a:lnTo>
                    <a:pt x="917" y="644"/>
                  </a:lnTo>
                  <a:lnTo>
                    <a:pt x="917" y="644"/>
                  </a:lnTo>
                  <a:lnTo>
                    <a:pt x="902" y="644"/>
                  </a:lnTo>
                  <a:lnTo>
                    <a:pt x="890" y="641"/>
                  </a:lnTo>
                  <a:lnTo>
                    <a:pt x="890" y="641"/>
                  </a:lnTo>
                  <a:lnTo>
                    <a:pt x="880" y="616"/>
                  </a:lnTo>
                  <a:lnTo>
                    <a:pt x="862" y="593"/>
                  </a:lnTo>
                  <a:lnTo>
                    <a:pt x="862" y="593"/>
                  </a:lnTo>
                  <a:lnTo>
                    <a:pt x="865" y="591"/>
                  </a:lnTo>
                  <a:lnTo>
                    <a:pt x="865" y="591"/>
                  </a:lnTo>
                  <a:lnTo>
                    <a:pt x="880" y="583"/>
                  </a:lnTo>
                  <a:lnTo>
                    <a:pt x="895" y="573"/>
                  </a:lnTo>
                  <a:lnTo>
                    <a:pt x="925" y="548"/>
                  </a:lnTo>
                  <a:lnTo>
                    <a:pt x="925" y="548"/>
                  </a:lnTo>
                  <a:lnTo>
                    <a:pt x="950" y="525"/>
                  </a:lnTo>
                  <a:lnTo>
                    <a:pt x="973" y="498"/>
                  </a:lnTo>
                  <a:lnTo>
                    <a:pt x="998" y="468"/>
                  </a:lnTo>
                  <a:lnTo>
                    <a:pt x="1018" y="435"/>
                  </a:lnTo>
                  <a:lnTo>
                    <a:pt x="1018" y="435"/>
                  </a:lnTo>
                  <a:lnTo>
                    <a:pt x="1036" y="425"/>
                  </a:lnTo>
                  <a:lnTo>
                    <a:pt x="1036" y="425"/>
                  </a:lnTo>
                  <a:lnTo>
                    <a:pt x="1061" y="412"/>
                  </a:lnTo>
                  <a:lnTo>
                    <a:pt x="1086" y="402"/>
                  </a:lnTo>
                  <a:lnTo>
                    <a:pt x="1111" y="395"/>
                  </a:lnTo>
                  <a:lnTo>
                    <a:pt x="1136" y="387"/>
                  </a:lnTo>
                  <a:lnTo>
                    <a:pt x="1184" y="380"/>
                  </a:lnTo>
                  <a:lnTo>
                    <a:pt x="1227" y="380"/>
                  </a:lnTo>
                  <a:lnTo>
                    <a:pt x="1227" y="380"/>
                  </a:lnTo>
                  <a:lnTo>
                    <a:pt x="1259" y="380"/>
                  </a:lnTo>
                  <a:lnTo>
                    <a:pt x="1284" y="382"/>
                  </a:lnTo>
                  <a:lnTo>
                    <a:pt x="1284" y="382"/>
                  </a:lnTo>
                  <a:close/>
                  <a:moveTo>
                    <a:pt x="1131" y="623"/>
                  </a:moveTo>
                  <a:lnTo>
                    <a:pt x="1131" y="623"/>
                  </a:lnTo>
                  <a:lnTo>
                    <a:pt x="1129" y="623"/>
                  </a:lnTo>
                  <a:lnTo>
                    <a:pt x="1129" y="623"/>
                  </a:lnTo>
                  <a:lnTo>
                    <a:pt x="1131" y="623"/>
                  </a:lnTo>
                  <a:lnTo>
                    <a:pt x="1131" y="623"/>
                  </a:lnTo>
                  <a:close/>
                  <a:moveTo>
                    <a:pt x="1126" y="623"/>
                  </a:moveTo>
                  <a:lnTo>
                    <a:pt x="1126" y="623"/>
                  </a:lnTo>
                  <a:lnTo>
                    <a:pt x="1126" y="623"/>
                  </a:lnTo>
                  <a:lnTo>
                    <a:pt x="1126" y="623"/>
                  </a:lnTo>
                  <a:lnTo>
                    <a:pt x="1126" y="623"/>
                  </a:lnTo>
                  <a:lnTo>
                    <a:pt x="1126" y="623"/>
                  </a:lnTo>
                  <a:lnTo>
                    <a:pt x="1126" y="623"/>
                  </a:lnTo>
                  <a:close/>
                  <a:moveTo>
                    <a:pt x="714" y="865"/>
                  </a:moveTo>
                  <a:lnTo>
                    <a:pt x="714" y="865"/>
                  </a:lnTo>
                  <a:lnTo>
                    <a:pt x="696" y="862"/>
                  </a:lnTo>
                  <a:lnTo>
                    <a:pt x="681" y="860"/>
                  </a:lnTo>
                  <a:lnTo>
                    <a:pt x="654" y="852"/>
                  </a:lnTo>
                  <a:lnTo>
                    <a:pt x="628" y="837"/>
                  </a:lnTo>
                  <a:lnTo>
                    <a:pt x="606" y="819"/>
                  </a:lnTo>
                  <a:lnTo>
                    <a:pt x="588" y="797"/>
                  </a:lnTo>
                  <a:lnTo>
                    <a:pt x="573" y="772"/>
                  </a:lnTo>
                  <a:lnTo>
                    <a:pt x="563" y="742"/>
                  </a:lnTo>
                  <a:lnTo>
                    <a:pt x="563" y="729"/>
                  </a:lnTo>
                  <a:lnTo>
                    <a:pt x="561" y="711"/>
                  </a:lnTo>
                  <a:lnTo>
                    <a:pt x="561" y="711"/>
                  </a:lnTo>
                  <a:lnTo>
                    <a:pt x="563" y="696"/>
                  </a:lnTo>
                  <a:lnTo>
                    <a:pt x="563" y="681"/>
                  </a:lnTo>
                  <a:lnTo>
                    <a:pt x="573" y="654"/>
                  </a:lnTo>
                  <a:lnTo>
                    <a:pt x="588" y="628"/>
                  </a:lnTo>
                  <a:lnTo>
                    <a:pt x="606" y="606"/>
                  </a:lnTo>
                  <a:lnTo>
                    <a:pt x="628" y="586"/>
                  </a:lnTo>
                  <a:lnTo>
                    <a:pt x="654" y="573"/>
                  </a:lnTo>
                  <a:lnTo>
                    <a:pt x="681" y="563"/>
                  </a:lnTo>
                  <a:lnTo>
                    <a:pt x="696" y="561"/>
                  </a:lnTo>
                  <a:lnTo>
                    <a:pt x="714" y="561"/>
                  </a:lnTo>
                  <a:lnTo>
                    <a:pt x="714" y="561"/>
                  </a:lnTo>
                  <a:lnTo>
                    <a:pt x="729" y="561"/>
                  </a:lnTo>
                  <a:lnTo>
                    <a:pt x="744" y="563"/>
                  </a:lnTo>
                  <a:lnTo>
                    <a:pt x="772" y="573"/>
                  </a:lnTo>
                  <a:lnTo>
                    <a:pt x="797" y="586"/>
                  </a:lnTo>
                  <a:lnTo>
                    <a:pt x="819" y="606"/>
                  </a:lnTo>
                  <a:lnTo>
                    <a:pt x="840" y="628"/>
                  </a:lnTo>
                  <a:lnTo>
                    <a:pt x="852" y="654"/>
                  </a:lnTo>
                  <a:lnTo>
                    <a:pt x="862" y="681"/>
                  </a:lnTo>
                  <a:lnTo>
                    <a:pt x="865" y="696"/>
                  </a:lnTo>
                  <a:lnTo>
                    <a:pt x="865" y="711"/>
                  </a:lnTo>
                  <a:lnTo>
                    <a:pt x="865" y="711"/>
                  </a:lnTo>
                  <a:lnTo>
                    <a:pt x="865" y="729"/>
                  </a:lnTo>
                  <a:lnTo>
                    <a:pt x="862" y="742"/>
                  </a:lnTo>
                  <a:lnTo>
                    <a:pt x="852" y="772"/>
                  </a:lnTo>
                  <a:lnTo>
                    <a:pt x="840" y="797"/>
                  </a:lnTo>
                  <a:lnTo>
                    <a:pt x="819" y="819"/>
                  </a:lnTo>
                  <a:lnTo>
                    <a:pt x="797" y="837"/>
                  </a:lnTo>
                  <a:lnTo>
                    <a:pt x="772" y="852"/>
                  </a:lnTo>
                  <a:lnTo>
                    <a:pt x="744" y="860"/>
                  </a:lnTo>
                  <a:lnTo>
                    <a:pt x="729" y="862"/>
                  </a:lnTo>
                  <a:lnTo>
                    <a:pt x="714" y="865"/>
                  </a:lnTo>
                  <a:lnTo>
                    <a:pt x="714" y="865"/>
                  </a:lnTo>
                  <a:close/>
                  <a:moveTo>
                    <a:pt x="799" y="289"/>
                  </a:moveTo>
                  <a:lnTo>
                    <a:pt x="799" y="289"/>
                  </a:lnTo>
                  <a:lnTo>
                    <a:pt x="799" y="309"/>
                  </a:lnTo>
                  <a:lnTo>
                    <a:pt x="799" y="309"/>
                  </a:lnTo>
                  <a:lnTo>
                    <a:pt x="774" y="362"/>
                  </a:lnTo>
                  <a:lnTo>
                    <a:pt x="757" y="415"/>
                  </a:lnTo>
                  <a:lnTo>
                    <a:pt x="749" y="440"/>
                  </a:lnTo>
                  <a:lnTo>
                    <a:pt x="744" y="463"/>
                  </a:lnTo>
                  <a:lnTo>
                    <a:pt x="741" y="485"/>
                  </a:lnTo>
                  <a:lnTo>
                    <a:pt x="741" y="508"/>
                  </a:lnTo>
                  <a:lnTo>
                    <a:pt x="741" y="508"/>
                  </a:lnTo>
                  <a:lnTo>
                    <a:pt x="741" y="520"/>
                  </a:lnTo>
                  <a:lnTo>
                    <a:pt x="741" y="520"/>
                  </a:lnTo>
                  <a:lnTo>
                    <a:pt x="741" y="523"/>
                  </a:lnTo>
                  <a:lnTo>
                    <a:pt x="741" y="523"/>
                  </a:lnTo>
                  <a:lnTo>
                    <a:pt x="714" y="520"/>
                  </a:lnTo>
                  <a:lnTo>
                    <a:pt x="714" y="520"/>
                  </a:lnTo>
                  <a:lnTo>
                    <a:pt x="686" y="523"/>
                  </a:lnTo>
                  <a:lnTo>
                    <a:pt x="686" y="523"/>
                  </a:lnTo>
                  <a:lnTo>
                    <a:pt x="684" y="520"/>
                  </a:lnTo>
                  <a:lnTo>
                    <a:pt x="684" y="520"/>
                  </a:lnTo>
                  <a:lnTo>
                    <a:pt x="686" y="508"/>
                  </a:lnTo>
                  <a:lnTo>
                    <a:pt x="686" y="508"/>
                  </a:lnTo>
                  <a:lnTo>
                    <a:pt x="684" y="485"/>
                  </a:lnTo>
                  <a:lnTo>
                    <a:pt x="681" y="463"/>
                  </a:lnTo>
                  <a:lnTo>
                    <a:pt x="676" y="440"/>
                  </a:lnTo>
                  <a:lnTo>
                    <a:pt x="669" y="415"/>
                  </a:lnTo>
                  <a:lnTo>
                    <a:pt x="651" y="362"/>
                  </a:lnTo>
                  <a:lnTo>
                    <a:pt x="626" y="309"/>
                  </a:lnTo>
                  <a:lnTo>
                    <a:pt x="626" y="309"/>
                  </a:lnTo>
                  <a:lnTo>
                    <a:pt x="626" y="289"/>
                  </a:lnTo>
                  <a:lnTo>
                    <a:pt x="626" y="289"/>
                  </a:lnTo>
                  <a:lnTo>
                    <a:pt x="626" y="264"/>
                  </a:lnTo>
                  <a:lnTo>
                    <a:pt x="631" y="239"/>
                  </a:lnTo>
                  <a:lnTo>
                    <a:pt x="636" y="214"/>
                  </a:lnTo>
                  <a:lnTo>
                    <a:pt x="641" y="191"/>
                  </a:lnTo>
                  <a:lnTo>
                    <a:pt x="659" y="146"/>
                  </a:lnTo>
                  <a:lnTo>
                    <a:pt x="676" y="108"/>
                  </a:lnTo>
                  <a:lnTo>
                    <a:pt x="676" y="108"/>
                  </a:lnTo>
                  <a:lnTo>
                    <a:pt x="696" y="78"/>
                  </a:lnTo>
                  <a:lnTo>
                    <a:pt x="711" y="53"/>
                  </a:lnTo>
                  <a:lnTo>
                    <a:pt x="711" y="53"/>
                  </a:lnTo>
                  <a:lnTo>
                    <a:pt x="714" y="53"/>
                  </a:lnTo>
                  <a:lnTo>
                    <a:pt x="714" y="53"/>
                  </a:lnTo>
                  <a:lnTo>
                    <a:pt x="739" y="91"/>
                  </a:lnTo>
                  <a:lnTo>
                    <a:pt x="754" y="116"/>
                  </a:lnTo>
                  <a:lnTo>
                    <a:pt x="767" y="146"/>
                  </a:lnTo>
                  <a:lnTo>
                    <a:pt x="779" y="178"/>
                  </a:lnTo>
                  <a:lnTo>
                    <a:pt x="792" y="214"/>
                  </a:lnTo>
                  <a:lnTo>
                    <a:pt x="797" y="249"/>
                  </a:lnTo>
                  <a:lnTo>
                    <a:pt x="799" y="289"/>
                  </a:lnTo>
                  <a:lnTo>
                    <a:pt x="799" y="289"/>
                  </a:lnTo>
                  <a:close/>
                  <a:moveTo>
                    <a:pt x="626" y="1136"/>
                  </a:moveTo>
                  <a:lnTo>
                    <a:pt x="626" y="1136"/>
                  </a:lnTo>
                  <a:lnTo>
                    <a:pt x="628" y="1083"/>
                  </a:lnTo>
                  <a:lnTo>
                    <a:pt x="633" y="1033"/>
                  </a:lnTo>
                  <a:lnTo>
                    <a:pt x="643" y="990"/>
                  </a:lnTo>
                  <a:lnTo>
                    <a:pt x="656" y="953"/>
                  </a:lnTo>
                  <a:lnTo>
                    <a:pt x="656" y="953"/>
                  </a:lnTo>
                  <a:lnTo>
                    <a:pt x="671" y="923"/>
                  </a:lnTo>
                  <a:lnTo>
                    <a:pt x="686" y="902"/>
                  </a:lnTo>
                  <a:lnTo>
                    <a:pt x="686" y="902"/>
                  </a:lnTo>
                  <a:lnTo>
                    <a:pt x="714" y="905"/>
                  </a:lnTo>
                  <a:lnTo>
                    <a:pt x="714" y="905"/>
                  </a:lnTo>
                  <a:lnTo>
                    <a:pt x="741" y="902"/>
                  </a:lnTo>
                  <a:lnTo>
                    <a:pt x="741" y="902"/>
                  </a:lnTo>
                  <a:lnTo>
                    <a:pt x="741" y="902"/>
                  </a:lnTo>
                  <a:lnTo>
                    <a:pt x="741" y="902"/>
                  </a:lnTo>
                  <a:lnTo>
                    <a:pt x="741" y="917"/>
                  </a:lnTo>
                  <a:lnTo>
                    <a:pt x="741" y="917"/>
                  </a:lnTo>
                  <a:lnTo>
                    <a:pt x="741" y="938"/>
                  </a:lnTo>
                  <a:lnTo>
                    <a:pt x="744" y="960"/>
                  </a:lnTo>
                  <a:lnTo>
                    <a:pt x="749" y="985"/>
                  </a:lnTo>
                  <a:lnTo>
                    <a:pt x="757" y="1011"/>
                  </a:lnTo>
                  <a:lnTo>
                    <a:pt x="774" y="1061"/>
                  </a:lnTo>
                  <a:lnTo>
                    <a:pt x="799" y="1116"/>
                  </a:lnTo>
                  <a:lnTo>
                    <a:pt x="799" y="1116"/>
                  </a:lnTo>
                  <a:lnTo>
                    <a:pt x="799" y="1136"/>
                  </a:lnTo>
                  <a:lnTo>
                    <a:pt x="799" y="1136"/>
                  </a:lnTo>
                  <a:lnTo>
                    <a:pt x="799" y="1136"/>
                  </a:lnTo>
                  <a:lnTo>
                    <a:pt x="799" y="1136"/>
                  </a:lnTo>
                  <a:lnTo>
                    <a:pt x="799" y="1161"/>
                  </a:lnTo>
                  <a:lnTo>
                    <a:pt x="797" y="1186"/>
                  </a:lnTo>
                  <a:lnTo>
                    <a:pt x="792" y="1212"/>
                  </a:lnTo>
                  <a:lnTo>
                    <a:pt x="784" y="1234"/>
                  </a:lnTo>
                  <a:lnTo>
                    <a:pt x="767" y="1277"/>
                  </a:lnTo>
                  <a:lnTo>
                    <a:pt x="749" y="1315"/>
                  </a:lnTo>
                  <a:lnTo>
                    <a:pt x="749" y="1315"/>
                  </a:lnTo>
                  <a:lnTo>
                    <a:pt x="729" y="1347"/>
                  </a:lnTo>
                  <a:lnTo>
                    <a:pt x="714" y="1370"/>
                  </a:lnTo>
                  <a:lnTo>
                    <a:pt x="714" y="1370"/>
                  </a:lnTo>
                  <a:lnTo>
                    <a:pt x="714" y="1372"/>
                  </a:lnTo>
                  <a:lnTo>
                    <a:pt x="714" y="1372"/>
                  </a:lnTo>
                  <a:lnTo>
                    <a:pt x="686" y="1332"/>
                  </a:lnTo>
                  <a:lnTo>
                    <a:pt x="674" y="1307"/>
                  </a:lnTo>
                  <a:lnTo>
                    <a:pt x="659" y="1277"/>
                  </a:lnTo>
                  <a:lnTo>
                    <a:pt x="646" y="1247"/>
                  </a:lnTo>
                  <a:lnTo>
                    <a:pt x="636" y="1212"/>
                  </a:lnTo>
                  <a:lnTo>
                    <a:pt x="628" y="1174"/>
                  </a:lnTo>
                  <a:lnTo>
                    <a:pt x="626" y="1136"/>
                  </a:lnTo>
                  <a:lnTo>
                    <a:pt x="626" y="1136"/>
                  </a:lnTo>
                  <a:close/>
                  <a:moveTo>
                    <a:pt x="1156" y="817"/>
                  </a:moveTo>
                  <a:lnTo>
                    <a:pt x="1156" y="817"/>
                  </a:lnTo>
                  <a:lnTo>
                    <a:pt x="1156" y="817"/>
                  </a:lnTo>
                  <a:lnTo>
                    <a:pt x="1156" y="817"/>
                  </a:lnTo>
                  <a:lnTo>
                    <a:pt x="1156" y="817"/>
                  </a:lnTo>
                  <a:lnTo>
                    <a:pt x="1156" y="817"/>
                  </a:lnTo>
                  <a:lnTo>
                    <a:pt x="1156" y="817"/>
                  </a:lnTo>
                  <a:close/>
                  <a:moveTo>
                    <a:pt x="1136" y="799"/>
                  </a:moveTo>
                  <a:lnTo>
                    <a:pt x="1136" y="799"/>
                  </a:lnTo>
                  <a:lnTo>
                    <a:pt x="1136" y="799"/>
                  </a:lnTo>
                  <a:lnTo>
                    <a:pt x="1134" y="799"/>
                  </a:lnTo>
                  <a:lnTo>
                    <a:pt x="1134" y="799"/>
                  </a:lnTo>
                  <a:lnTo>
                    <a:pt x="1083" y="797"/>
                  </a:lnTo>
                  <a:lnTo>
                    <a:pt x="1033" y="792"/>
                  </a:lnTo>
                  <a:lnTo>
                    <a:pt x="990" y="782"/>
                  </a:lnTo>
                  <a:lnTo>
                    <a:pt x="953" y="769"/>
                  </a:lnTo>
                  <a:lnTo>
                    <a:pt x="953" y="769"/>
                  </a:lnTo>
                  <a:lnTo>
                    <a:pt x="922" y="754"/>
                  </a:lnTo>
                  <a:lnTo>
                    <a:pt x="902" y="739"/>
                  </a:lnTo>
                  <a:lnTo>
                    <a:pt x="902" y="739"/>
                  </a:lnTo>
                  <a:lnTo>
                    <a:pt x="905" y="711"/>
                  </a:lnTo>
                  <a:lnTo>
                    <a:pt x="905" y="711"/>
                  </a:lnTo>
                  <a:lnTo>
                    <a:pt x="902" y="684"/>
                  </a:lnTo>
                  <a:lnTo>
                    <a:pt x="902" y="684"/>
                  </a:lnTo>
                  <a:lnTo>
                    <a:pt x="905" y="684"/>
                  </a:lnTo>
                  <a:lnTo>
                    <a:pt x="905" y="684"/>
                  </a:lnTo>
                  <a:lnTo>
                    <a:pt x="917" y="684"/>
                  </a:lnTo>
                  <a:lnTo>
                    <a:pt x="917" y="684"/>
                  </a:lnTo>
                  <a:lnTo>
                    <a:pt x="940" y="684"/>
                  </a:lnTo>
                  <a:lnTo>
                    <a:pt x="963" y="681"/>
                  </a:lnTo>
                  <a:lnTo>
                    <a:pt x="985" y="676"/>
                  </a:lnTo>
                  <a:lnTo>
                    <a:pt x="1010" y="669"/>
                  </a:lnTo>
                  <a:lnTo>
                    <a:pt x="1063" y="651"/>
                  </a:lnTo>
                  <a:lnTo>
                    <a:pt x="1116" y="626"/>
                  </a:lnTo>
                  <a:lnTo>
                    <a:pt x="1116" y="626"/>
                  </a:lnTo>
                  <a:lnTo>
                    <a:pt x="1134" y="626"/>
                  </a:lnTo>
                  <a:lnTo>
                    <a:pt x="1134" y="626"/>
                  </a:lnTo>
                  <a:lnTo>
                    <a:pt x="1136" y="626"/>
                  </a:lnTo>
                  <a:lnTo>
                    <a:pt x="1136" y="626"/>
                  </a:lnTo>
                  <a:lnTo>
                    <a:pt x="1136" y="626"/>
                  </a:lnTo>
                  <a:lnTo>
                    <a:pt x="1136" y="626"/>
                  </a:lnTo>
                  <a:lnTo>
                    <a:pt x="1136" y="626"/>
                  </a:lnTo>
                  <a:lnTo>
                    <a:pt x="1136" y="626"/>
                  </a:lnTo>
                  <a:lnTo>
                    <a:pt x="1136" y="626"/>
                  </a:lnTo>
                  <a:lnTo>
                    <a:pt x="1136" y="626"/>
                  </a:lnTo>
                  <a:lnTo>
                    <a:pt x="1141" y="623"/>
                  </a:lnTo>
                  <a:lnTo>
                    <a:pt x="1141" y="623"/>
                  </a:lnTo>
                  <a:lnTo>
                    <a:pt x="1139" y="626"/>
                  </a:lnTo>
                  <a:lnTo>
                    <a:pt x="1139" y="626"/>
                  </a:lnTo>
                  <a:lnTo>
                    <a:pt x="1164" y="626"/>
                  </a:lnTo>
                  <a:lnTo>
                    <a:pt x="1189" y="628"/>
                  </a:lnTo>
                  <a:lnTo>
                    <a:pt x="1212" y="633"/>
                  </a:lnTo>
                  <a:lnTo>
                    <a:pt x="1237" y="641"/>
                  </a:lnTo>
                  <a:lnTo>
                    <a:pt x="1279" y="656"/>
                  </a:lnTo>
                  <a:lnTo>
                    <a:pt x="1317" y="676"/>
                  </a:lnTo>
                  <a:lnTo>
                    <a:pt x="1317" y="676"/>
                  </a:lnTo>
                  <a:lnTo>
                    <a:pt x="1347" y="694"/>
                  </a:lnTo>
                  <a:lnTo>
                    <a:pt x="1372" y="711"/>
                  </a:lnTo>
                  <a:lnTo>
                    <a:pt x="1372" y="711"/>
                  </a:lnTo>
                  <a:lnTo>
                    <a:pt x="1372" y="711"/>
                  </a:lnTo>
                  <a:lnTo>
                    <a:pt x="1372" y="711"/>
                  </a:lnTo>
                  <a:lnTo>
                    <a:pt x="1335" y="737"/>
                  </a:lnTo>
                  <a:lnTo>
                    <a:pt x="1310" y="752"/>
                  </a:lnTo>
                  <a:lnTo>
                    <a:pt x="1279" y="767"/>
                  </a:lnTo>
                  <a:lnTo>
                    <a:pt x="1247" y="779"/>
                  </a:lnTo>
                  <a:lnTo>
                    <a:pt x="1212" y="789"/>
                  </a:lnTo>
                  <a:lnTo>
                    <a:pt x="1176" y="797"/>
                  </a:lnTo>
                  <a:lnTo>
                    <a:pt x="1136" y="799"/>
                  </a:lnTo>
                  <a:lnTo>
                    <a:pt x="1136" y="799"/>
                  </a:lnTo>
                  <a:close/>
                  <a:moveTo>
                    <a:pt x="1156" y="822"/>
                  </a:moveTo>
                  <a:lnTo>
                    <a:pt x="1156" y="822"/>
                  </a:lnTo>
                  <a:lnTo>
                    <a:pt x="1156" y="819"/>
                  </a:lnTo>
                  <a:lnTo>
                    <a:pt x="1156" y="819"/>
                  </a:lnTo>
                  <a:lnTo>
                    <a:pt x="1156" y="817"/>
                  </a:lnTo>
                  <a:lnTo>
                    <a:pt x="1156" y="817"/>
                  </a:lnTo>
                  <a:lnTo>
                    <a:pt x="1156" y="819"/>
                  </a:lnTo>
                  <a:lnTo>
                    <a:pt x="1156" y="819"/>
                  </a:lnTo>
                  <a:lnTo>
                    <a:pt x="1156" y="822"/>
                  </a:lnTo>
                  <a:lnTo>
                    <a:pt x="1156" y="822"/>
                  </a:lnTo>
                  <a:lnTo>
                    <a:pt x="1156" y="822"/>
                  </a:lnTo>
                  <a:lnTo>
                    <a:pt x="1156" y="822"/>
                  </a:lnTo>
                  <a:close/>
                </a:path>
              </a:pathLst>
            </a:custGeom>
            <a:solidFill>
              <a:srgbClr val="7030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6" name="Oval 24"/>
            <p:cNvSpPr>
              <a:spLocks noChangeArrowheads="1"/>
            </p:cNvSpPr>
            <p:nvPr/>
          </p:nvSpPr>
          <p:spPr bwMode="auto">
            <a:xfrm>
              <a:off x="1742" y="1002"/>
              <a:ext cx="3" cy="1"/>
            </a:xfrm>
            <a:prstGeom prst="ellipse">
              <a:avLst/>
            </a:prstGeom>
            <a:solidFill>
              <a:srgbClr val="0094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7" name="Freeform 25"/>
            <p:cNvSpPr>
              <a:spLocks/>
            </p:cNvSpPr>
            <p:nvPr/>
          </p:nvSpPr>
          <p:spPr bwMode="auto">
            <a:xfrm>
              <a:off x="1468" y="756"/>
              <a:ext cx="422" cy="264"/>
            </a:xfrm>
            <a:custGeom>
              <a:avLst/>
              <a:gdLst/>
              <a:ahLst/>
              <a:cxnLst>
                <a:cxn ang="0">
                  <a:pos x="156" y="55"/>
                </a:cxn>
                <a:cxn ang="0">
                  <a:pos x="156" y="55"/>
                </a:cxn>
                <a:cxn ang="0">
                  <a:pos x="136" y="88"/>
                </a:cxn>
                <a:cxn ang="0">
                  <a:pos x="111" y="118"/>
                </a:cxn>
                <a:cxn ang="0">
                  <a:pos x="88" y="145"/>
                </a:cxn>
                <a:cxn ang="0">
                  <a:pos x="63" y="168"/>
                </a:cxn>
                <a:cxn ang="0">
                  <a:pos x="63" y="168"/>
                </a:cxn>
                <a:cxn ang="0">
                  <a:pos x="33" y="193"/>
                </a:cxn>
                <a:cxn ang="0">
                  <a:pos x="18" y="203"/>
                </a:cxn>
                <a:cxn ang="0">
                  <a:pos x="3" y="211"/>
                </a:cxn>
                <a:cxn ang="0">
                  <a:pos x="3" y="211"/>
                </a:cxn>
                <a:cxn ang="0">
                  <a:pos x="0" y="213"/>
                </a:cxn>
                <a:cxn ang="0">
                  <a:pos x="0" y="213"/>
                </a:cxn>
                <a:cxn ang="0">
                  <a:pos x="18" y="236"/>
                </a:cxn>
                <a:cxn ang="0">
                  <a:pos x="28" y="261"/>
                </a:cxn>
                <a:cxn ang="0">
                  <a:pos x="28" y="261"/>
                </a:cxn>
                <a:cxn ang="0">
                  <a:pos x="40" y="264"/>
                </a:cxn>
                <a:cxn ang="0">
                  <a:pos x="55" y="264"/>
                </a:cxn>
                <a:cxn ang="0">
                  <a:pos x="55" y="264"/>
                </a:cxn>
                <a:cxn ang="0">
                  <a:pos x="76" y="264"/>
                </a:cxn>
                <a:cxn ang="0">
                  <a:pos x="98" y="258"/>
                </a:cxn>
                <a:cxn ang="0">
                  <a:pos x="123" y="253"/>
                </a:cxn>
                <a:cxn ang="0">
                  <a:pos x="148" y="246"/>
                </a:cxn>
                <a:cxn ang="0">
                  <a:pos x="176" y="236"/>
                </a:cxn>
                <a:cxn ang="0">
                  <a:pos x="204" y="226"/>
                </a:cxn>
                <a:cxn ang="0">
                  <a:pos x="231" y="211"/>
                </a:cxn>
                <a:cxn ang="0">
                  <a:pos x="262" y="196"/>
                </a:cxn>
                <a:cxn ang="0">
                  <a:pos x="262" y="196"/>
                </a:cxn>
                <a:cxn ang="0">
                  <a:pos x="294" y="176"/>
                </a:cxn>
                <a:cxn ang="0">
                  <a:pos x="322" y="150"/>
                </a:cxn>
                <a:cxn ang="0">
                  <a:pos x="347" y="123"/>
                </a:cxn>
                <a:cxn ang="0">
                  <a:pos x="370" y="95"/>
                </a:cxn>
                <a:cxn ang="0">
                  <a:pos x="387" y="70"/>
                </a:cxn>
                <a:cxn ang="0">
                  <a:pos x="402" y="45"/>
                </a:cxn>
                <a:cxn ang="0">
                  <a:pos x="422" y="2"/>
                </a:cxn>
                <a:cxn ang="0">
                  <a:pos x="422" y="2"/>
                </a:cxn>
                <a:cxn ang="0">
                  <a:pos x="397" y="0"/>
                </a:cxn>
                <a:cxn ang="0">
                  <a:pos x="365" y="0"/>
                </a:cxn>
                <a:cxn ang="0">
                  <a:pos x="365" y="0"/>
                </a:cxn>
                <a:cxn ang="0">
                  <a:pos x="322" y="0"/>
                </a:cxn>
                <a:cxn ang="0">
                  <a:pos x="274" y="7"/>
                </a:cxn>
                <a:cxn ang="0">
                  <a:pos x="249" y="15"/>
                </a:cxn>
                <a:cxn ang="0">
                  <a:pos x="224" y="22"/>
                </a:cxn>
                <a:cxn ang="0">
                  <a:pos x="199" y="32"/>
                </a:cxn>
                <a:cxn ang="0">
                  <a:pos x="174" y="45"/>
                </a:cxn>
                <a:cxn ang="0">
                  <a:pos x="174" y="45"/>
                </a:cxn>
                <a:cxn ang="0">
                  <a:pos x="156" y="55"/>
                </a:cxn>
                <a:cxn ang="0">
                  <a:pos x="156" y="55"/>
                </a:cxn>
              </a:cxnLst>
              <a:rect l="0" t="0" r="r" b="b"/>
              <a:pathLst>
                <a:path w="422" h="264">
                  <a:moveTo>
                    <a:pt x="156" y="55"/>
                  </a:moveTo>
                  <a:lnTo>
                    <a:pt x="156" y="55"/>
                  </a:lnTo>
                  <a:lnTo>
                    <a:pt x="136" y="88"/>
                  </a:lnTo>
                  <a:lnTo>
                    <a:pt x="111" y="118"/>
                  </a:lnTo>
                  <a:lnTo>
                    <a:pt x="88" y="145"/>
                  </a:lnTo>
                  <a:lnTo>
                    <a:pt x="63" y="168"/>
                  </a:lnTo>
                  <a:lnTo>
                    <a:pt x="63" y="168"/>
                  </a:lnTo>
                  <a:lnTo>
                    <a:pt x="33" y="193"/>
                  </a:lnTo>
                  <a:lnTo>
                    <a:pt x="18" y="203"/>
                  </a:lnTo>
                  <a:lnTo>
                    <a:pt x="3" y="211"/>
                  </a:lnTo>
                  <a:lnTo>
                    <a:pt x="3" y="211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18" y="236"/>
                  </a:lnTo>
                  <a:lnTo>
                    <a:pt x="28" y="261"/>
                  </a:lnTo>
                  <a:lnTo>
                    <a:pt x="28" y="261"/>
                  </a:lnTo>
                  <a:lnTo>
                    <a:pt x="40" y="264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76" y="264"/>
                  </a:lnTo>
                  <a:lnTo>
                    <a:pt x="98" y="258"/>
                  </a:lnTo>
                  <a:lnTo>
                    <a:pt x="123" y="253"/>
                  </a:lnTo>
                  <a:lnTo>
                    <a:pt x="148" y="246"/>
                  </a:lnTo>
                  <a:lnTo>
                    <a:pt x="176" y="236"/>
                  </a:lnTo>
                  <a:lnTo>
                    <a:pt x="204" y="226"/>
                  </a:lnTo>
                  <a:lnTo>
                    <a:pt x="231" y="211"/>
                  </a:lnTo>
                  <a:lnTo>
                    <a:pt x="262" y="196"/>
                  </a:lnTo>
                  <a:lnTo>
                    <a:pt x="262" y="196"/>
                  </a:lnTo>
                  <a:lnTo>
                    <a:pt x="294" y="176"/>
                  </a:lnTo>
                  <a:lnTo>
                    <a:pt x="322" y="150"/>
                  </a:lnTo>
                  <a:lnTo>
                    <a:pt x="347" y="123"/>
                  </a:lnTo>
                  <a:lnTo>
                    <a:pt x="370" y="95"/>
                  </a:lnTo>
                  <a:lnTo>
                    <a:pt x="387" y="70"/>
                  </a:lnTo>
                  <a:lnTo>
                    <a:pt x="402" y="45"/>
                  </a:lnTo>
                  <a:lnTo>
                    <a:pt x="422" y="2"/>
                  </a:lnTo>
                  <a:lnTo>
                    <a:pt x="422" y="2"/>
                  </a:lnTo>
                  <a:lnTo>
                    <a:pt x="397" y="0"/>
                  </a:lnTo>
                  <a:lnTo>
                    <a:pt x="365" y="0"/>
                  </a:lnTo>
                  <a:lnTo>
                    <a:pt x="365" y="0"/>
                  </a:lnTo>
                  <a:lnTo>
                    <a:pt x="322" y="0"/>
                  </a:lnTo>
                  <a:lnTo>
                    <a:pt x="274" y="7"/>
                  </a:lnTo>
                  <a:lnTo>
                    <a:pt x="249" y="15"/>
                  </a:lnTo>
                  <a:lnTo>
                    <a:pt x="224" y="22"/>
                  </a:lnTo>
                  <a:lnTo>
                    <a:pt x="199" y="32"/>
                  </a:lnTo>
                  <a:lnTo>
                    <a:pt x="174" y="45"/>
                  </a:lnTo>
                  <a:lnTo>
                    <a:pt x="174" y="45"/>
                  </a:lnTo>
                  <a:lnTo>
                    <a:pt x="156" y="55"/>
                  </a:lnTo>
                  <a:lnTo>
                    <a:pt x="156" y="55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8" name="Freeform 26"/>
            <p:cNvSpPr>
              <a:spLocks/>
            </p:cNvSpPr>
            <p:nvPr/>
          </p:nvSpPr>
          <p:spPr bwMode="auto">
            <a:xfrm>
              <a:off x="1388" y="517"/>
              <a:ext cx="264" cy="420"/>
            </a:xfrm>
            <a:custGeom>
              <a:avLst/>
              <a:gdLst/>
              <a:ahLst/>
              <a:cxnLst>
                <a:cxn ang="0">
                  <a:pos x="68" y="161"/>
                </a:cxn>
                <a:cxn ang="0">
                  <a:pos x="68" y="161"/>
                </a:cxn>
                <a:cxn ang="0">
                  <a:pos x="52" y="191"/>
                </a:cxn>
                <a:cxn ang="0">
                  <a:pos x="37" y="218"/>
                </a:cxn>
                <a:cxn ang="0">
                  <a:pos x="25" y="246"/>
                </a:cxn>
                <a:cxn ang="0">
                  <a:pos x="17" y="274"/>
                </a:cxn>
                <a:cxn ang="0">
                  <a:pos x="10" y="299"/>
                </a:cxn>
                <a:cxn ang="0">
                  <a:pos x="2" y="324"/>
                </a:cxn>
                <a:cxn ang="0">
                  <a:pos x="0" y="347"/>
                </a:cxn>
                <a:cxn ang="0">
                  <a:pos x="0" y="367"/>
                </a:cxn>
                <a:cxn ang="0">
                  <a:pos x="0" y="367"/>
                </a:cxn>
                <a:cxn ang="0">
                  <a:pos x="0" y="382"/>
                </a:cxn>
                <a:cxn ang="0">
                  <a:pos x="2" y="394"/>
                </a:cxn>
                <a:cxn ang="0">
                  <a:pos x="2" y="394"/>
                </a:cxn>
                <a:cxn ang="0">
                  <a:pos x="27" y="404"/>
                </a:cxn>
                <a:cxn ang="0">
                  <a:pos x="50" y="420"/>
                </a:cxn>
                <a:cxn ang="0">
                  <a:pos x="50" y="420"/>
                </a:cxn>
                <a:cxn ang="0">
                  <a:pos x="65" y="415"/>
                </a:cxn>
                <a:cxn ang="0">
                  <a:pos x="80" y="404"/>
                </a:cxn>
                <a:cxn ang="0">
                  <a:pos x="98" y="392"/>
                </a:cxn>
                <a:cxn ang="0">
                  <a:pos x="118" y="377"/>
                </a:cxn>
                <a:cxn ang="0">
                  <a:pos x="118" y="377"/>
                </a:cxn>
                <a:cxn ang="0">
                  <a:pos x="143" y="352"/>
                </a:cxn>
                <a:cxn ang="0">
                  <a:pos x="168" y="322"/>
                </a:cxn>
                <a:cxn ang="0">
                  <a:pos x="193" y="286"/>
                </a:cxn>
                <a:cxn ang="0">
                  <a:pos x="218" y="249"/>
                </a:cxn>
                <a:cxn ang="0">
                  <a:pos x="218" y="249"/>
                </a:cxn>
                <a:cxn ang="0">
                  <a:pos x="231" y="223"/>
                </a:cxn>
                <a:cxn ang="0">
                  <a:pos x="241" y="198"/>
                </a:cxn>
                <a:cxn ang="0">
                  <a:pos x="249" y="173"/>
                </a:cxn>
                <a:cxn ang="0">
                  <a:pos x="256" y="148"/>
                </a:cxn>
                <a:cxn ang="0">
                  <a:pos x="261" y="100"/>
                </a:cxn>
                <a:cxn ang="0">
                  <a:pos x="264" y="55"/>
                </a:cxn>
                <a:cxn ang="0">
                  <a:pos x="264" y="55"/>
                </a:cxn>
                <a:cxn ang="0">
                  <a:pos x="264" y="25"/>
                </a:cxn>
                <a:cxn ang="0">
                  <a:pos x="261" y="0"/>
                </a:cxn>
                <a:cxn ang="0">
                  <a:pos x="261" y="0"/>
                </a:cxn>
                <a:cxn ang="0">
                  <a:pos x="261" y="0"/>
                </a:cxn>
                <a:cxn ang="0">
                  <a:pos x="261" y="0"/>
                </a:cxn>
                <a:cxn ang="0">
                  <a:pos x="233" y="12"/>
                </a:cxn>
                <a:cxn ang="0">
                  <a:pos x="201" y="30"/>
                </a:cxn>
                <a:cxn ang="0">
                  <a:pos x="201" y="30"/>
                </a:cxn>
                <a:cxn ang="0">
                  <a:pos x="166" y="53"/>
                </a:cxn>
                <a:cxn ang="0">
                  <a:pos x="130" y="83"/>
                </a:cxn>
                <a:cxn ang="0">
                  <a:pos x="113" y="100"/>
                </a:cxn>
                <a:cxn ang="0">
                  <a:pos x="95" y="118"/>
                </a:cxn>
                <a:cxn ang="0">
                  <a:pos x="80" y="138"/>
                </a:cxn>
                <a:cxn ang="0">
                  <a:pos x="68" y="161"/>
                </a:cxn>
                <a:cxn ang="0">
                  <a:pos x="50" y="151"/>
                </a:cxn>
                <a:cxn ang="0">
                  <a:pos x="50" y="151"/>
                </a:cxn>
                <a:cxn ang="0">
                  <a:pos x="68" y="161"/>
                </a:cxn>
              </a:cxnLst>
              <a:rect l="0" t="0" r="r" b="b"/>
              <a:pathLst>
                <a:path w="264" h="420">
                  <a:moveTo>
                    <a:pt x="68" y="161"/>
                  </a:moveTo>
                  <a:lnTo>
                    <a:pt x="68" y="161"/>
                  </a:lnTo>
                  <a:lnTo>
                    <a:pt x="52" y="191"/>
                  </a:lnTo>
                  <a:lnTo>
                    <a:pt x="37" y="218"/>
                  </a:lnTo>
                  <a:lnTo>
                    <a:pt x="25" y="246"/>
                  </a:lnTo>
                  <a:lnTo>
                    <a:pt x="17" y="274"/>
                  </a:lnTo>
                  <a:lnTo>
                    <a:pt x="10" y="299"/>
                  </a:lnTo>
                  <a:lnTo>
                    <a:pt x="2" y="324"/>
                  </a:lnTo>
                  <a:lnTo>
                    <a:pt x="0" y="347"/>
                  </a:lnTo>
                  <a:lnTo>
                    <a:pt x="0" y="367"/>
                  </a:lnTo>
                  <a:lnTo>
                    <a:pt x="0" y="367"/>
                  </a:lnTo>
                  <a:lnTo>
                    <a:pt x="0" y="382"/>
                  </a:lnTo>
                  <a:lnTo>
                    <a:pt x="2" y="394"/>
                  </a:lnTo>
                  <a:lnTo>
                    <a:pt x="2" y="394"/>
                  </a:lnTo>
                  <a:lnTo>
                    <a:pt x="27" y="404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65" y="415"/>
                  </a:lnTo>
                  <a:lnTo>
                    <a:pt x="80" y="404"/>
                  </a:lnTo>
                  <a:lnTo>
                    <a:pt x="98" y="392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43" y="352"/>
                  </a:lnTo>
                  <a:lnTo>
                    <a:pt x="168" y="322"/>
                  </a:lnTo>
                  <a:lnTo>
                    <a:pt x="193" y="286"/>
                  </a:lnTo>
                  <a:lnTo>
                    <a:pt x="218" y="249"/>
                  </a:lnTo>
                  <a:lnTo>
                    <a:pt x="218" y="249"/>
                  </a:lnTo>
                  <a:lnTo>
                    <a:pt x="231" y="223"/>
                  </a:lnTo>
                  <a:lnTo>
                    <a:pt x="241" y="198"/>
                  </a:lnTo>
                  <a:lnTo>
                    <a:pt x="249" y="173"/>
                  </a:lnTo>
                  <a:lnTo>
                    <a:pt x="256" y="148"/>
                  </a:lnTo>
                  <a:lnTo>
                    <a:pt x="261" y="100"/>
                  </a:lnTo>
                  <a:lnTo>
                    <a:pt x="264" y="55"/>
                  </a:lnTo>
                  <a:lnTo>
                    <a:pt x="264" y="55"/>
                  </a:lnTo>
                  <a:lnTo>
                    <a:pt x="264" y="25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33" y="12"/>
                  </a:lnTo>
                  <a:lnTo>
                    <a:pt x="201" y="30"/>
                  </a:lnTo>
                  <a:lnTo>
                    <a:pt x="201" y="30"/>
                  </a:lnTo>
                  <a:lnTo>
                    <a:pt x="166" y="53"/>
                  </a:lnTo>
                  <a:lnTo>
                    <a:pt x="130" y="83"/>
                  </a:lnTo>
                  <a:lnTo>
                    <a:pt x="113" y="100"/>
                  </a:lnTo>
                  <a:lnTo>
                    <a:pt x="95" y="118"/>
                  </a:lnTo>
                  <a:lnTo>
                    <a:pt x="80" y="138"/>
                  </a:lnTo>
                  <a:lnTo>
                    <a:pt x="68" y="161"/>
                  </a:lnTo>
                  <a:lnTo>
                    <a:pt x="50" y="151"/>
                  </a:lnTo>
                  <a:lnTo>
                    <a:pt x="50" y="151"/>
                  </a:lnTo>
                  <a:lnTo>
                    <a:pt x="68" y="161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9" name="Freeform 27"/>
            <p:cNvSpPr>
              <a:spLocks/>
            </p:cNvSpPr>
            <p:nvPr/>
          </p:nvSpPr>
          <p:spPr bwMode="auto">
            <a:xfrm>
              <a:off x="1167" y="937"/>
              <a:ext cx="304" cy="304"/>
            </a:xfrm>
            <a:custGeom>
              <a:avLst/>
              <a:gdLst/>
              <a:ahLst/>
              <a:cxnLst>
                <a:cxn ang="0">
                  <a:pos x="153" y="0"/>
                </a:cxn>
                <a:cxn ang="0">
                  <a:pos x="153" y="0"/>
                </a:cxn>
                <a:cxn ang="0">
                  <a:pos x="135" y="0"/>
                </a:cxn>
                <a:cxn ang="0">
                  <a:pos x="120" y="2"/>
                </a:cxn>
                <a:cxn ang="0">
                  <a:pos x="93" y="12"/>
                </a:cxn>
                <a:cxn ang="0">
                  <a:pos x="67" y="25"/>
                </a:cxn>
                <a:cxn ang="0">
                  <a:pos x="45" y="45"/>
                </a:cxn>
                <a:cxn ang="0">
                  <a:pos x="27" y="67"/>
                </a:cxn>
                <a:cxn ang="0">
                  <a:pos x="12" y="93"/>
                </a:cxn>
                <a:cxn ang="0">
                  <a:pos x="2" y="120"/>
                </a:cxn>
                <a:cxn ang="0">
                  <a:pos x="2" y="135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2" y="168"/>
                </a:cxn>
                <a:cxn ang="0">
                  <a:pos x="2" y="181"/>
                </a:cxn>
                <a:cxn ang="0">
                  <a:pos x="12" y="211"/>
                </a:cxn>
                <a:cxn ang="0">
                  <a:pos x="27" y="236"/>
                </a:cxn>
                <a:cxn ang="0">
                  <a:pos x="45" y="258"/>
                </a:cxn>
                <a:cxn ang="0">
                  <a:pos x="67" y="276"/>
                </a:cxn>
                <a:cxn ang="0">
                  <a:pos x="93" y="291"/>
                </a:cxn>
                <a:cxn ang="0">
                  <a:pos x="120" y="299"/>
                </a:cxn>
                <a:cxn ang="0">
                  <a:pos x="135" y="301"/>
                </a:cxn>
                <a:cxn ang="0">
                  <a:pos x="153" y="304"/>
                </a:cxn>
                <a:cxn ang="0">
                  <a:pos x="153" y="304"/>
                </a:cxn>
                <a:cxn ang="0">
                  <a:pos x="168" y="301"/>
                </a:cxn>
                <a:cxn ang="0">
                  <a:pos x="183" y="299"/>
                </a:cxn>
                <a:cxn ang="0">
                  <a:pos x="211" y="291"/>
                </a:cxn>
                <a:cxn ang="0">
                  <a:pos x="236" y="276"/>
                </a:cxn>
                <a:cxn ang="0">
                  <a:pos x="258" y="258"/>
                </a:cxn>
                <a:cxn ang="0">
                  <a:pos x="279" y="236"/>
                </a:cxn>
                <a:cxn ang="0">
                  <a:pos x="291" y="211"/>
                </a:cxn>
                <a:cxn ang="0">
                  <a:pos x="301" y="181"/>
                </a:cxn>
                <a:cxn ang="0">
                  <a:pos x="304" y="168"/>
                </a:cxn>
                <a:cxn ang="0">
                  <a:pos x="304" y="150"/>
                </a:cxn>
                <a:cxn ang="0">
                  <a:pos x="304" y="150"/>
                </a:cxn>
                <a:cxn ang="0">
                  <a:pos x="304" y="135"/>
                </a:cxn>
                <a:cxn ang="0">
                  <a:pos x="301" y="120"/>
                </a:cxn>
                <a:cxn ang="0">
                  <a:pos x="291" y="93"/>
                </a:cxn>
                <a:cxn ang="0">
                  <a:pos x="279" y="67"/>
                </a:cxn>
                <a:cxn ang="0">
                  <a:pos x="258" y="45"/>
                </a:cxn>
                <a:cxn ang="0">
                  <a:pos x="236" y="25"/>
                </a:cxn>
                <a:cxn ang="0">
                  <a:pos x="211" y="12"/>
                </a:cxn>
                <a:cxn ang="0">
                  <a:pos x="183" y="2"/>
                </a:cxn>
                <a:cxn ang="0">
                  <a:pos x="168" y="0"/>
                </a:cxn>
                <a:cxn ang="0">
                  <a:pos x="153" y="0"/>
                </a:cxn>
                <a:cxn ang="0">
                  <a:pos x="153" y="0"/>
                </a:cxn>
              </a:cxnLst>
              <a:rect l="0" t="0" r="r" b="b"/>
              <a:pathLst>
                <a:path w="304" h="304">
                  <a:moveTo>
                    <a:pt x="153" y="0"/>
                  </a:moveTo>
                  <a:lnTo>
                    <a:pt x="153" y="0"/>
                  </a:lnTo>
                  <a:lnTo>
                    <a:pt x="135" y="0"/>
                  </a:lnTo>
                  <a:lnTo>
                    <a:pt x="120" y="2"/>
                  </a:lnTo>
                  <a:lnTo>
                    <a:pt x="93" y="12"/>
                  </a:lnTo>
                  <a:lnTo>
                    <a:pt x="67" y="25"/>
                  </a:lnTo>
                  <a:lnTo>
                    <a:pt x="45" y="45"/>
                  </a:lnTo>
                  <a:lnTo>
                    <a:pt x="27" y="67"/>
                  </a:lnTo>
                  <a:lnTo>
                    <a:pt x="12" y="93"/>
                  </a:lnTo>
                  <a:lnTo>
                    <a:pt x="2" y="120"/>
                  </a:lnTo>
                  <a:lnTo>
                    <a:pt x="2" y="135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2" y="168"/>
                  </a:lnTo>
                  <a:lnTo>
                    <a:pt x="2" y="181"/>
                  </a:lnTo>
                  <a:lnTo>
                    <a:pt x="12" y="211"/>
                  </a:lnTo>
                  <a:lnTo>
                    <a:pt x="27" y="236"/>
                  </a:lnTo>
                  <a:lnTo>
                    <a:pt x="45" y="258"/>
                  </a:lnTo>
                  <a:lnTo>
                    <a:pt x="67" y="276"/>
                  </a:lnTo>
                  <a:lnTo>
                    <a:pt x="93" y="291"/>
                  </a:lnTo>
                  <a:lnTo>
                    <a:pt x="120" y="299"/>
                  </a:lnTo>
                  <a:lnTo>
                    <a:pt x="135" y="301"/>
                  </a:lnTo>
                  <a:lnTo>
                    <a:pt x="153" y="304"/>
                  </a:lnTo>
                  <a:lnTo>
                    <a:pt x="153" y="304"/>
                  </a:lnTo>
                  <a:lnTo>
                    <a:pt x="168" y="301"/>
                  </a:lnTo>
                  <a:lnTo>
                    <a:pt x="183" y="299"/>
                  </a:lnTo>
                  <a:lnTo>
                    <a:pt x="211" y="291"/>
                  </a:lnTo>
                  <a:lnTo>
                    <a:pt x="236" y="276"/>
                  </a:lnTo>
                  <a:lnTo>
                    <a:pt x="258" y="258"/>
                  </a:lnTo>
                  <a:lnTo>
                    <a:pt x="279" y="236"/>
                  </a:lnTo>
                  <a:lnTo>
                    <a:pt x="291" y="211"/>
                  </a:lnTo>
                  <a:lnTo>
                    <a:pt x="301" y="181"/>
                  </a:lnTo>
                  <a:lnTo>
                    <a:pt x="304" y="168"/>
                  </a:lnTo>
                  <a:lnTo>
                    <a:pt x="304" y="150"/>
                  </a:lnTo>
                  <a:lnTo>
                    <a:pt x="304" y="150"/>
                  </a:lnTo>
                  <a:lnTo>
                    <a:pt x="304" y="135"/>
                  </a:lnTo>
                  <a:lnTo>
                    <a:pt x="301" y="120"/>
                  </a:lnTo>
                  <a:lnTo>
                    <a:pt x="291" y="93"/>
                  </a:lnTo>
                  <a:lnTo>
                    <a:pt x="279" y="67"/>
                  </a:lnTo>
                  <a:lnTo>
                    <a:pt x="258" y="45"/>
                  </a:lnTo>
                  <a:lnTo>
                    <a:pt x="236" y="25"/>
                  </a:lnTo>
                  <a:lnTo>
                    <a:pt x="211" y="12"/>
                  </a:lnTo>
                  <a:lnTo>
                    <a:pt x="183" y="2"/>
                  </a:lnTo>
                  <a:lnTo>
                    <a:pt x="168" y="0"/>
                  </a:lnTo>
                  <a:lnTo>
                    <a:pt x="153" y="0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" name="Straight Connector 3"/>
          <p:cNvCxnSpPr/>
          <p:nvPr/>
        </p:nvCxnSpPr>
        <p:spPr>
          <a:xfrm rot="5400000">
            <a:off x="2935429" y="4191000"/>
            <a:ext cx="3352800" cy="0"/>
          </a:xfrm>
          <a:prstGeom prst="line">
            <a:avLst/>
          </a:prstGeom>
          <a:ln w="73025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36"/>
          <p:cNvGrpSpPr/>
          <p:nvPr/>
        </p:nvGrpSpPr>
        <p:grpSpPr>
          <a:xfrm rot="21077198">
            <a:off x="889763" y="3200191"/>
            <a:ext cx="1066800" cy="762000"/>
            <a:chOff x="6226175" y="3556000"/>
            <a:chExt cx="460375" cy="336550"/>
          </a:xfrm>
        </p:grpSpPr>
        <p:sp>
          <p:nvSpPr>
            <p:cNvPr id="38" name="Freeform 384"/>
            <p:cNvSpPr>
              <a:spLocks/>
            </p:cNvSpPr>
            <p:nvPr/>
          </p:nvSpPr>
          <p:spPr bwMode="auto">
            <a:xfrm>
              <a:off x="6226175" y="3556000"/>
              <a:ext cx="438150" cy="292100"/>
            </a:xfrm>
            <a:custGeom>
              <a:avLst/>
              <a:gdLst/>
              <a:ahLst/>
              <a:cxnLst>
                <a:cxn ang="0">
                  <a:pos x="232" y="130"/>
                </a:cxn>
                <a:cxn ang="0">
                  <a:pos x="232" y="130"/>
                </a:cxn>
                <a:cxn ang="0">
                  <a:pos x="234" y="138"/>
                </a:cxn>
                <a:cxn ang="0">
                  <a:pos x="236" y="146"/>
                </a:cxn>
                <a:cxn ang="0">
                  <a:pos x="236" y="154"/>
                </a:cxn>
                <a:cxn ang="0">
                  <a:pos x="232" y="164"/>
                </a:cxn>
                <a:cxn ang="0">
                  <a:pos x="224" y="174"/>
                </a:cxn>
                <a:cxn ang="0">
                  <a:pos x="220" y="178"/>
                </a:cxn>
                <a:cxn ang="0">
                  <a:pos x="212" y="180"/>
                </a:cxn>
                <a:cxn ang="0">
                  <a:pos x="204" y="184"/>
                </a:cxn>
                <a:cxn ang="0">
                  <a:pos x="194" y="184"/>
                </a:cxn>
                <a:cxn ang="0">
                  <a:pos x="194" y="184"/>
                </a:cxn>
                <a:cxn ang="0">
                  <a:pos x="182" y="184"/>
                </a:cxn>
                <a:cxn ang="0">
                  <a:pos x="172" y="180"/>
                </a:cxn>
                <a:cxn ang="0">
                  <a:pos x="162" y="174"/>
                </a:cxn>
                <a:cxn ang="0">
                  <a:pos x="152" y="166"/>
                </a:cxn>
                <a:cxn ang="0">
                  <a:pos x="130" y="144"/>
                </a:cxn>
                <a:cxn ang="0">
                  <a:pos x="108" y="116"/>
                </a:cxn>
                <a:cxn ang="0">
                  <a:pos x="86" y="86"/>
                </a:cxn>
                <a:cxn ang="0">
                  <a:pos x="60" y="56"/>
                </a:cxn>
                <a:cxn ang="0">
                  <a:pos x="46" y="44"/>
                </a:cxn>
                <a:cxn ang="0">
                  <a:pos x="32" y="32"/>
                </a:cxn>
                <a:cxn ang="0">
                  <a:pos x="16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8" y="8"/>
                </a:cxn>
                <a:cxn ang="0">
                  <a:pos x="38" y="4"/>
                </a:cxn>
                <a:cxn ang="0">
                  <a:pos x="66" y="2"/>
                </a:cxn>
                <a:cxn ang="0">
                  <a:pos x="96" y="0"/>
                </a:cxn>
                <a:cxn ang="0">
                  <a:pos x="130" y="0"/>
                </a:cxn>
                <a:cxn ang="0">
                  <a:pos x="166" y="4"/>
                </a:cxn>
                <a:cxn ang="0">
                  <a:pos x="184" y="8"/>
                </a:cxn>
                <a:cxn ang="0">
                  <a:pos x="202" y="12"/>
                </a:cxn>
                <a:cxn ang="0">
                  <a:pos x="202" y="12"/>
                </a:cxn>
                <a:cxn ang="0">
                  <a:pos x="220" y="18"/>
                </a:cxn>
                <a:cxn ang="0">
                  <a:pos x="234" y="24"/>
                </a:cxn>
                <a:cxn ang="0">
                  <a:pos x="246" y="32"/>
                </a:cxn>
                <a:cxn ang="0">
                  <a:pos x="256" y="40"/>
                </a:cxn>
                <a:cxn ang="0">
                  <a:pos x="264" y="48"/>
                </a:cxn>
                <a:cxn ang="0">
                  <a:pos x="270" y="58"/>
                </a:cxn>
                <a:cxn ang="0">
                  <a:pos x="274" y="68"/>
                </a:cxn>
                <a:cxn ang="0">
                  <a:pos x="276" y="76"/>
                </a:cxn>
                <a:cxn ang="0">
                  <a:pos x="276" y="86"/>
                </a:cxn>
                <a:cxn ang="0">
                  <a:pos x="274" y="94"/>
                </a:cxn>
                <a:cxn ang="0">
                  <a:pos x="272" y="102"/>
                </a:cxn>
                <a:cxn ang="0">
                  <a:pos x="266" y="110"/>
                </a:cxn>
                <a:cxn ang="0">
                  <a:pos x="260" y="116"/>
                </a:cxn>
                <a:cxn ang="0">
                  <a:pos x="252" y="122"/>
                </a:cxn>
                <a:cxn ang="0">
                  <a:pos x="242" y="126"/>
                </a:cxn>
                <a:cxn ang="0">
                  <a:pos x="232" y="130"/>
                </a:cxn>
                <a:cxn ang="0">
                  <a:pos x="232" y="130"/>
                </a:cxn>
              </a:cxnLst>
              <a:rect l="0" t="0" r="r" b="b"/>
              <a:pathLst>
                <a:path w="276" h="184">
                  <a:moveTo>
                    <a:pt x="232" y="130"/>
                  </a:moveTo>
                  <a:lnTo>
                    <a:pt x="232" y="130"/>
                  </a:lnTo>
                  <a:lnTo>
                    <a:pt x="234" y="138"/>
                  </a:lnTo>
                  <a:lnTo>
                    <a:pt x="236" y="146"/>
                  </a:lnTo>
                  <a:lnTo>
                    <a:pt x="236" y="154"/>
                  </a:lnTo>
                  <a:lnTo>
                    <a:pt x="232" y="164"/>
                  </a:lnTo>
                  <a:lnTo>
                    <a:pt x="224" y="174"/>
                  </a:lnTo>
                  <a:lnTo>
                    <a:pt x="220" y="178"/>
                  </a:lnTo>
                  <a:lnTo>
                    <a:pt x="212" y="180"/>
                  </a:lnTo>
                  <a:lnTo>
                    <a:pt x="20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82" y="184"/>
                  </a:lnTo>
                  <a:lnTo>
                    <a:pt x="172" y="180"/>
                  </a:lnTo>
                  <a:lnTo>
                    <a:pt x="162" y="174"/>
                  </a:lnTo>
                  <a:lnTo>
                    <a:pt x="152" y="166"/>
                  </a:lnTo>
                  <a:lnTo>
                    <a:pt x="130" y="144"/>
                  </a:lnTo>
                  <a:lnTo>
                    <a:pt x="108" y="116"/>
                  </a:lnTo>
                  <a:lnTo>
                    <a:pt x="86" y="86"/>
                  </a:lnTo>
                  <a:lnTo>
                    <a:pt x="60" y="56"/>
                  </a:lnTo>
                  <a:lnTo>
                    <a:pt x="46" y="44"/>
                  </a:lnTo>
                  <a:lnTo>
                    <a:pt x="32" y="32"/>
                  </a:lnTo>
                  <a:lnTo>
                    <a:pt x="16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8" y="8"/>
                  </a:lnTo>
                  <a:lnTo>
                    <a:pt x="38" y="4"/>
                  </a:lnTo>
                  <a:lnTo>
                    <a:pt x="66" y="2"/>
                  </a:lnTo>
                  <a:lnTo>
                    <a:pt x="96" y="0"/>
                  </a:lnTo>
                  <a:lnTo>
                    <a:pt x="130" y="0"/>
                  </a:lnTo>
                  <a:lnTo>
                    <a:pt x="166" y="4"/>
                  </a:lnTo>
                  <a:lnTo>
                    <a:pt x="184" y="8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20" y="18"/>
                  </a:lnTo>
                  <a:lnTo>
                    <a:pt x="234" y="24"/>
                  </a:lnTo>
                  <a:lnTo>
                    <a:pt x="246" y="32"/>
                  </a:lnTo>
                  <a:lnTo>
                    <a:pt x="256" y="40"/>
                  </a:lnTo>
                  <a:lnTo>
                    <a:pt x="264" y="48"/>
                  </a:lnTo>
                  <a:lnTo>
                    <a:pt x="270" y="58"/>
                  </a:lnTo>
                  <a:lnTo>
                    <a:pt x="274" y="68"/>
                  </a:lnTo>
                  <a:lnTo>
                    <a:pt x="276" y="76"/>
                  </a:lnTo>
                  <a:lnTo>
                    <a:pt x="276" y="86"/>
                  </a:lnTo>
                  <a:lnTo>
                    <a:pt x="274" y="94"/>
                  </a:lnTo>
                  <a:lnTo>
                    <a:pt x="272" y="102"/>
                  </a:lnTo>
                  <a:lnTo>
                    <a:pt x="266" y="110"/>
                  </a:lnTo>
                  <a:lnTo>
                    <a:pt x="260" y="116"/>
                  </a:lnTo>
                  <a:lnTo>
                    <a:pt x="252" y="122"/>
                  </a:lnTo>
                  <a:lnTo>
                    <a:pt x="242" y="126"/>
                  </a:lnTo>
                  <a:lnTo>
                    <a:pt x="232" y="130"/>
                  </a:lnTo>
                  <a:lnTo>
                    <a:pt x="232" y="130"/>
                  </a:lnTo>
                  <a:close/>
                </a:path>
              </a:pathLst>
            </a:custGeom>
            <a:solidFill>
              <a:srgbClr val="A2CE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85"/>
            <p:cNvSpPr>
              <a:spLocks/>
            </p:cNvSpPr>
            <p:nvPr/>
          </p:nvSpPr>
          <p:spPr bwMode="auto">
            <a:xfrm>
              <a:off x="6226175" y="3571875"/>
              <a:ext cx="460375" cy="3206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0" y="2"/>
                </a:cxn>
                <a:cxn ang="0">
                  <a:pos x="38" y="4"/>
                </a:cxn>
                <a:cxn ang="0">
                  <a:pos x="58" y="8"/>
                </a:cxn>
                <a:cxn ang="0">
                  <a:pos x="78" y="14"/>
                </a:cxn>
                <a:cxn ang="0">
                  <a:pos x="98" y="20"/>
                </a:cxn>
                <a:cxn ang="0">
                  <a:pos x="116" y="28"/>
                </a:cxn>
                <a:cxn ang="0">
                  <a:pos x="150" y="46"/>
                </a:cxn>
                <a:cxn ang="0">
                  <a:pos x="150" y="46"/>
                </a:cxn>
                <a:cxn ang="0">
                  <a:pos x="170" y="60"/>
                </a:cxn>
                <a:cxn ang="0">
                  <a:pos x="190" y="74"/>
                </a:cxn>
                <a:cxn ang="0">
                  <a:pos x="206" y="90"/>
                </a:cxn>
                <a:cxn ang="0">
                  <a:pos x="224" y="108"/>
                </a:cxn>
                <a:cxn ang="0">
                  <a:pos x="224" y="108"/>
                </a:cxn>
                <a:cxn ang="0">
                  <a:pos x="240" y="130"/>
                </a:cxn>
                <a:cxn ang="0">
                  <a:pos x="256" y="152"/>
                </a:cxn>
                <a:cxn ang="0">
                  <a:pos x="270" y="176"/>
                </a:cxn>
                <a:cxn ang="0">
                  <a:pos x="282" y="200"/>
                </a:cxn>
                <a:cxn ang="0">
                  <a:pos x="282" y="200"/>
                </a:cxn>
                <a:cxn ang="0">
                  <a:pos x="284" y="202"/>
                </a:cxn>
                <a:cxn ang="0">
                  <a:pos x="288" y="202"/>
                </a:cxn>
                <a:cxn ang="0">
                  <a:pos x="290" y="200"/>
                </a:cxn>
                <a:cxn ang="0">
                  <a:pos x="290" y="198"/>
                </a:cxn>
                <a:cxn ang="0">
                  <a:pos x="290" y="198"/>
                </a:cxn>
                <a:cxn ang="0">
                  <a:pos x="280" y="176"/>
                </a:cxn>
                <a:cxn ang="0">
                  <a:pos x="270" y="156"/>
                </a:cxn>
                <a:cxn ang="0">
                  <a:pos x="258" y="136"/>
                </a:cxn>
                <a:cxn ang="0">
                  <a:pos x="244" y="118"/>
                </a:cxn>
                <a:cxn ang="0">
                  <a:pos x="230" y="100"/>
                </a:cxn>
                <a:cxn ang="0">
                  <a:pos x="212" y="82"/>
                </a:cxn>
                <a:cxn ang="0">
                  <a:pos x="194" y="66"/>
                </a:cxn>
                <a:cxn ang="0">
                  <a:pos x="176" y="52"/>
                </a:cxn>
                <a:cxn ang="0">
                  <a:pos x="156" y="38"/>
                </a:cxn>
                <a:cxn ang="0">
                  <a:pos x="134" y="28"/>
                </a:cxn>
                <a:cxn ang="0">
                  <a:pos x="112" y="18"/>
                </a:cxn>
                <a:cxn ang="0">
                  <a:pos x="90" y="10"/>
                </a:cxn>
                <a:cxn ang="0">
                  <a:pos x="68" y="4"/>
                </a:cxn>
                <a:cxn ang="0">
                  <a:pos x="46" y="2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290" h="202">
                  <a:moveTo>
                    <a:pt x="0" y="4"/>
                  </a:moveTo>
                  <a:lnTo>
                    <a:pt x="0" y="4"/>
                  </a:lnTo>
                  <a:lnTo>
                    <a:pt x="20" y="2"/>
                  </a:lnTo>
                  <a:lnTo>
                    <a:pt x="38" y="4"/>
                  </a:lnTo>
                  <a:lnTo>
                    <a:pt x="58" y="8"/>
                  </a:lnTo>
                  <a:lnTo>
                    <a:pt x="78" y="14"/>
                  </a:lnTo>
                  <a:lnTo>
                    <a:pt x="98" y="20"/>
                  </a:lnTo>
                  <a:lnTo>
                    <a:pt x="116" y="28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70" y="60"/>
                  </a:lnTo>
                  <a:lnTo>
                    <a:pt x="190" y="74"/>
                  </a:lnTo>
                  <a:lnTo>
                    <a:pt x="206" y="90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40" y="130"/>
                  </a:lnTo>
                  <a:lnTo>
                    <a:pt x="256" y="152"/>
                  </a:lnTo>
                  <a:lnTo>
                    <a:pt x="270" y="176"/>
                  </a:lnTo>
                  <a:lnTo>
                    <a:pt x="282" y="200"/>
                  </a:lnTo>
                  <a:lnTo>
                    <a:pt x="282" y="200"/>
                  </a:lnTo>
                  <a:lnTo>
                    <a:pt x="284" y="202"/>
                  </a:lnTo>
                  <a:lnTo>
                    <a:pt x="288" y="202"/>
                  </a:lnTo>
                  <a:lnTo>
                    <a:pt x="290" y="200"/>
                  </a:lnTo>
                  <a:lnTo>
                    <a:pt x="290" y="198"/>
                  </a:lnTo>
                  <a:lnTo>
                    <a:pt x="290" y="198"/>
                  </a:lnTo>
                  <a:lnTo>
                    <a:pt x="280" y="176"/>
                  </a:lnTo>
                  <a:lnTo>
                    <a:pt x="270" y="156"/>
                  </a:lnTo>
                  <a:lnTo>
                    <a:pt x="258" y="136"/>
                  </a:lnTo>
                  <a:lnTo>
                    <a:pt x="244" y="118"/>
                  </a:lnTo>
                  <a:lnTo>
                    <a:pt x="230" y="100"/>
                  </a:lnTo>
                  <a:lnTo>
                    <a:pt x="212" y="82"/>
                  </a:lnTo>
                  <a:lnTo>
                    <a:pt x="194" y="66"/>
                  </a:lnTo>
                  <a:lnTo>
                    <a:pt x="176" y="52"/>
                  </a:lnTo>
                  <a:lnTo>
                    <a:pt x="156" y="38"/>
                  </a:lnTo>
                  <a:lnTo>
                    <a:pt x="134" y="28"/>
                  </a:lnTo>
                  <a:lnTo>
                    <a:pt x="112" y="18"/>
                  </a:lnTo>
                  <a:lnTo>
                    <a:pt x="90" y="10"/>
                  </a:lnTo>
                  <a:lnTo>
                    <a:pt x="68" y="4"/>
                  </a:lnTo>
                  <a:lnTo>
                    <a:pt x="46" y="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86"/>
            <p:cNvSpPr>
              <a:spLocks/>
            </p:cNvSpPr>
            <p:nvPr/>
          </p:nvSpPr>
          <p:spPr bwMode="auto">
            <a:xfrm>
              <a:off x="6403975" y="3702050"/>
              <a:ext cx="152400" cy="44450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70" y="12"/>
                </a:cxn>
                <a:cxn ang="0">
                  <a:pos x="48" y="20"/>
                </a:cxn>
                <a:cxn ang="0">
                  <a:pos x="24" y="2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4" y="26"/>
                </a:cxn>
                <a:cxn ang="0">
                  <a:pos x="48" y="22"/>
                </a:cxn>
                <a:cxn ang="0">
                  <a:pos x="72" y="16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2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6" h="28">
                  <a:moveTo>
                    <a:pt x="92" y="0"/>
                  </a:moveTo>
                  <a:lnTo>
                    <a:pt x="92" y="0"/>
                  </a:lnTo>
                  <a:lnTo>
                    <a:pt x="70" y="12"/>
                  </a:lnTo>
                  <a:lnTo>
                    <a:pt x="48" y="20"/>
                  </a:lnTo>
                  <a:lnTo>
                    <a:pt x="24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4" y="26"/>
                  </a:lnTo>
                  <a:lnTo>
                    <a:pt x="48" y="22"/>
                  </a:lnTo>
                  <a:lnTo>
                    <a:pt x="72" y="16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87"/>
            <p:cNvSpPr>
              <a:spLocks/>
            </p:cNvSpPr>
            <p:nvPr/>
          </p:nvSpPr>
          <p:spPr bwMode="auto">
            <a:xfrm>
              <a:off x="6343650" y="3641725"/>
              <a:ext cx="127000" cy="19050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40" y="4"/>
                </a:cxn>
                <a:cxn ang="0">
                  <a:pos x="2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0" y="12"/>
                </a:cxn>
                <a:cxn ang="0">
                  <a:pos x="20" y="12"/>
                </a:cxn>
                <a:cxn ang="0">
                  <a:pos x="40" y="10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80" h="12">
                  <a:moveTo>
                    <a:pt x="80" y="0"/>
                  </a:moveTo>
                  <a:lnTo>
                    <a:pt x="80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40" y="4"/>
                  </a:lnTo>
                  <a:lnTo>
                    <a:pt x="2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40" y="1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88"/>
            <p:cNvSpPr>
              <a:spLocks/>
            </p:cNvSpPr>
            <p:nvPr/>
          </p:nvSpPr>
          <p:spPr bwMode="auto">
            <a:xfrm>
              <a:off x="6464300" y="3559175"/>
              <a:ext cx="38100" cy="1047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4" y="32"/>
                </a:cxn>
                <a:cxn ang="0">
                  <a:pos x="18" y="48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6"/>
                </a:cxn>
                <a:cxn ang="0">
                  <a:pos x="22" y="64"/>
                </a:cxn>
                <a:cxn ang="0">
                  <a:pos x="22" y="64"/>
                </a:cxn>
                <a:cxn ang="0">
                  <a:pos x="24" y="56"/>
                </a:cxn>
                <a:cxn ang="0">
                  <a:pos x="24" y="48"/>
                </a:cxn>
                <a:cxn ang="0">
                  <a:pos x="20" y="32"/>
                </a:cxn>
                <a:cxn ang="0">
                  <a:pos x="12" y="1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4" h="66">
                  <a:moveTo>
                    <a:pt x="0" y="2"/>
                  </a:moveTo>
                  <a:lnTo>
                    <a:pt x="0" y="2"/>
                  </a:lnTo>
                  <a:lnTo>
                    <a:pt x="8" y="18"/>
                  </a:lnTo>
                  <a:lnTo>
                    <a:pt x="14" y="32"/>
                  </a:lnTo>
                  <a:lnTo>
                    <a:pt x="18" y="4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4" y="56"/>
                  </a:lnTo>
                  <a:lnTo>
                    <a:pt x="24" y="48"/>
                  </a:lnTo>
                  <a:lnTo>
                    <a:pt x="20" y="32"/>
                  </a:lnTo>
                  <a:lnTo>
                    <a:pt x="12" y="1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89"/>
            <p:cNvSpPr>
              <a:spLocks/>
            </p:cNvSpPr>
            <p:nvPr/>
          </p:nvSpPr>
          <p:spPr bwMode="auto">
            <a:xfrm>
              <a:off x="6581775" y="3587750"/>
              <a:ext cx="25400" cy="1555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6" y="26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8" y="62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6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10" y="88"/>
                </a:cxn>
                <a:cxn ang="0">
                  <a:pos x="14" y="78"/>
                </a:cxn>
                <a:cxn ang="0">
                  <a:pos x="16" y="64"/>
                </a:cxn>
                <a:cxn ang="0">
                  <a:pos x="16" y="54"/>
                </a:cxn>
                <a:cxn ang="0">
                  <a:pos x="16" y="54"/>
                </a:cxn>
                <a:cxn ang="0">
                  <a:pos x="14" y="40"/>
                </a:cxn>
                <a:cxn ang="0">
                  <a:pos x="12" y="26"/>
                </a:cxn>
                <a:cxn ang="0">
                  <a:pos x="8" y="1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6" h="98">
                  <a:moveTo>
                    <a:pt x="0" y="2"/>
                  </a:moveTo>
                  <a:lnTo>
                    <a:pt x="0" y="2"/>
                  </a:lnTo>
                  <a:lnTo>
                    <a:pt x="6" y="2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62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86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10" y="88"/>
                  </a:lnTo>
                  <a:lnTo>
                    <a:pt x="14" y="78"/>
                  </a:lnTo>
                  <a:lnTo>
                    <a:pt x="16" y="6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40"/>
                  </a:lnTo>
                  <a:lnTo>
                    <a:pt x="12" y="26"/>
                  </a:lnTo>
                  <a:lnTo>
                    <a:pt x="8" y="1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" name="Group 43"/>
          <p:cNvGrpSpPr/>
          <p:nvPr/>
        </p:nvGrpSpPr>
        <p:grpSpPr>
          <a:xfrm rot="6645530">
            <a:off x="2121678" y="3861988"/>
            <a:ext cx="1066800" cy="762000"/>
            <a:chOff x="6226175" y="3556000"/>
            <a:chExt cx="460375" cy="336550"/>
          </a:xfrm>
        </p:grpSpPr>
        <p:sp>
          <p:nvSpPr>
            <p:cNvPr id="45" name="Freeform 384"/>
            <p:cNvSpPr>
              <a:spLocks/>
            </p:cNvSpPr>
            <p:nvPr/>
          </p:nvSpPr>
          <p:spPr bwMode="auto">
            <a:xfrm>
              <a:off x="6226175" y="3556000"/>
              <a:ext cx="438150" cy="292100"/>
            </a:xfrm>
            <a:custGeom>
              <a:avLst/>
              <a:gdLst/>
              <a:ahLst/>
              <a:cxnLst>
                <a:cxn ang="0">
                  <a:pos x="232" y="130"/>
                </a:cxn>
                <a:cxn ang="0">
                  <a:pos x="232" y="130"/>
                </a:cxn>
                <a:cxn ang="0">
                  <a:pos x="234" y="138"/>
                </a:cxn>
                <a:cxn ang="0">
                  <a:pos x="236" y="146"/>
                </a:cxn>
                <a:cxn ang="0">
                  <a:pos x="236" y="154"/>
                </a:cxn>
                <a:cxn ang="0">
                  <a:pos x="232" y="164"/>
                </a:cxn>
                <a:cxn ang="0">
                  <a:pos x="224" y="174"/>
                </a:cxn>
                <a:cxn ang="0">
                  <a:pos x="220" y="178"/>
                </a:cxn>
                <a:cxn ang="0">
                  <a:pos x="212" y="180"/>
                </a:cxn>
                <a:cxn ang="0">
                  <a:pos x="204" y="184"/>
                </a:cxn>
                <a:cxn ang="0">
                  <a:pos x="194" y="184"/>
                </a:cxn>
                <a:cxn ang="0">
                  <a:pos x="194" y="184"/>
                </a:cxn>
                <a:cxn ang="0">
                  <a:pos x="182" y="184"/>
                </a:cxn>
                <a:cxn ang="0">
                  <a:pos x="172" y="180"/>
                </a:cxn>
                <a:cxn ang="0">
                  <a:pos x="162" y="174"/>
                </a:cxn>
                <a:cxn ang="0">
                  <a:pos x="152" y="166"/>
                </a:cxn>
                <a:cxn ang="0">
                  <a:pos x="130" y="144"/>
                </a:cxn>
                <a:cxn ang="0">
                  <a:pos x="108" y="116"/>
                </a:cxn>
                <a:cxn ang="0">
                  <a:pos x="86" y="86"/>
                </a:cxn>
                <a:cxn ang="0">
                  <a:pos x="60" y="56"/>
                </a:cxn>
                <a:cxn ang="0">
                  <a:pos x="46" y="44"/>
                </a:cxn>
                <a:cxn ang="0">
                  <a:pos x="32" y="32"/>
                </a:cxn>
                <a:cxn ang="0">
                  <a:pos x="16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8" y="8"/>
                </a:cxn>
                <a:cxn ang="0">
                  <a:pos x="38" y="4"/>
                </a:cxn>
                <a:cxn ang="0">
                  <a:pos x="66" y="2"/>
                </a:cxn>
                <a:cxn ang="0">
                  <a:pos x="96" y="0"/>
                </a:cxn>
                <a:cxn ang="0">
                  <a:pos x="130" y="0"/>
                </a:cxn>
                <a:cxn ang="0">
                  <a:pos x="166" y="4"/>
                </a:cxn>
                <a:cxn ang="0">
                  <a:pos x="184" y="8"/>
                </a:cxn>
                <a:cxn ang="0">
                  <a:pos x="202" y="12"/>
                </a:cxn>
                <a:cxn ang="0">
                  <a:pos x="202" y="12"/>
                </a:cxn>
                <a:cxn ang="0">
                  <a:pos x="220" y="18"/>
                </a:cxn>
                <a:cxn ang="0">
                  <a:pos x="234" y="24"/>
                </a:cxn>
                <a:cxn ang="0">
                  <a:pos x="246" y="32"/>
                </a:cxn>
                <a:cxn ang="0">
                  <a:pos x="256" y="40"/>
                </a:cxn>
                <a:cxn ang="0">
                  <a:pos x="264" y="48"/>
                </a:cxn>
                <a:cxn ang="0">
                  <a:pos x="270" y="58"/>
                </a:cxn>
                <a:cxn ang="0">
                  <a:pos x="274" y="68"/>
                </a:cxn>
                <a:cxn ang="0">
                  <a:pos x="276" y="76"/>
                </a:cxn>
                <a:cxn ang="0">
                  <a:pos x="276" y="86"/>
                </a:cxn>
                <a:cxn ang="0">
                  <a:pos x="274" y="94"/>
                </a:cxn>
                <a:cxn ang="0">
                  <a:pos x="272" y="102"/>
                </a:cxn>
                <a:cxn ang="0">
                  <a:pos x="266" y="110"/>
                </a:cxn>
                <a:cxn ang="0">
                  <a:pos x="260" y="116"/>
                </a:cxn>
                <a:cxn ang="0">
                  <a:pos x="252" y="122"/>
                </a:cxn>
                <a:cxn ang="0">
                  <a:pos x="242" y="126"/>
                </a:cxn>
                <a:cxn ang="0">
                  <a:pos x="232" y="130"/>
                </a:cxn>
                <a:cxn ang="0">
                  <a:pos x="232" y="130"/>
                </a:cxn>
              </a:cxnLst>
              <a:rect l="0" t="0" r="r" b="b"/>
              <a:pathLst>
                <a:path w="276" h="184">
                  <a:moveTo>
                    <a:pt x="232" y="130"/>
                  </a:moveTo>
                  <a:lnTo>
                    <a:pt x="232" y="130"/>
                  </a:lnTo>
                  <a:lnTo>
                    <a:pt x="234" y="138"/>
                  </a:lnTo>
                  <a:lnTo>
                    <a:pt x="236" y="146"/>
                  </a:lnTo>
                  <a:lnTo>
                    <a:pt x="236" y="154"/>
                  </a:lnTo>
                  <a:lnTo>
                    <a:pt x="232" y="164"/>
                  </a:lnTo>
                  <a:lnTo>
                    <a:pt x="224" y="174"/>
                  </a:lnTo>
                  <a:lnTo>
                    <a:pt x="220" y="178"/>
                  </a:lnTo>
                  <a:lnTo>
                    <a:pt x="212" y="180"/>
                  </a:lnTo>
                  <a:lnTo>
                    <a:pt x="20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82" y="184"/>
                  </a:lnTo>
                  <a:lnTo>
                    <a:pt x="172" y="180"/>
                  </a:lnTo>
                  <a:lnTo>
                    <a:pt x="162" y="174"/>
                  </a:lnTo>
                  <a:lnTo>
                    <a:pt x="152" y="166"/>
                  </a:lnTo>
                  <a:lnTo>
                    <a:pt x="130" y="144"/>
                  </a:lnTo>
                  <a:lnTo>
                    <a:pt x="108" y="116"/>
                  </a:lnTo>
                  <a:lnTo>
                    <a:pt x="86" y="86"/>
                  </a:lnTo>
                  <a:lnTo>
                    <a:pt x="60" y="56"/>
                  </a:lnTo>
                  <a:lnTo>
                    <a:pt x="46" y="44"/>
                  </a:lnTo>
                  <a:lnTo>
                    <a:pt x="32" y="32"/>
                  </a:lnTo>
                  <a:lnTo>
                    <a:pt x="16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8" y="8"/>
                  </a:lnTo>
                  <a:lnTo>
                    <a:pt x="38" y="4"/>
                  </a:lnTo>
                  <a:lnTo>
                    <a:pt x="66" y="2"/>
                  </a:lnTo>
                  <a:lnTo>
                    <a:pt x="96" y="0"/>
                  </a:lnTo>
                  <a:lnTo>
                    <a:pt x="130" y="0"/>
                  </a:lnTo>
                  <a:lnTo>
                    <a:pt x="166" y="4"/>
                  </a:lnTo>
                  <a:lnTo>
                    <a:pt x="184" y="8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20" y="18"/>
                  </a:lnTo>
                  <a:lnTo>
                    <a:pt x="234" y="24"/>
                  </a:lnTo>
                  <a:lnTo>
                    <a:pt x="246" y="32"/>
                  </a:lnTo>
                  <a:lnTo>
                    <a:pt x="256" y="40"/>
                  </a:lnTo>
                  <a:lnTo>
                    <a:pt x="264" y="48"/>
                  </a:lnTo>
                  <a:lnTo>
                    <a:pt x="270" y="58"/>
                  </a:lnTo>
                  <a:lnTo>
                    <a:pt x="274" y="68"/>
                  </a:lnTo>
                  <a:lnTo>
                    <a:pt x="276" y="76"/>
                  </a:lnTo>
                  <a:lnTo>
                    <a:pt x="276" y="86"/>
                  </a:lnTo>
                  <a:lnTo>
                    <a:pt x="274" y="94"/>
                  </a:lnTo>
                  <a:lnTo>
                    <a:pt x="272" y="102"/>
                  </a:lnTo>
                  <a:lnTo>
                    <a:pt x="266" y="110"/>
                  </a:lnTo>
                  <a:lnTo>
                    <a:pt x="260" y="116"/>
                  </a:lnTo>
                  <a:lnTo>
                    <a:pt x="252" y="122"/>
                  </a:lnTo>
                  <a:lnTo>
                    <a:pt x="242" y="126"/>
                  </a:lnTo>
                  <a:lnTo>
                    <a:pt x="232" y="130"/>
                  </a:lnTo>
                  <a:lnTo>
                    <a:pt x="232" y="130"/>
                  </a:lnTo>
                  <a:close/>
                </a:path>
              </a:pathLst>
            </a:custGeom>
            <a:solidFill>
              <a:srgbClr val="A2CE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85"/>
            <p:cNvSpPr>
              <a:spLocks/>
            </p:cNvSpPr>
            <p:nvPr/>
          </p:nvSpPr>
          <p:spPr bwMode="auto">
            <a:xfrm>
              <a:off x="6226175" y="3571875"/>
              <a:ext cx="460375" cy="3206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0" y="2"/>
                </a:cxn>
                <a:cxn ang="0">
                  <a:pos x="38" y="4"/>
                </a:cxn>
                <a:cxn ang="0">
                  <a:pos x="58" y="8"/>
                </a:cxn>
                <a:cxn ang="0">
                  <a:pos x="78" y="14"/>
                </a:cxn>
                <a:cxn ang="0">
                  <a:pos x="98" y="20"/>
                </a:cxn>
                <a:cxn ang="0">
                  <a:pos x="116" y="28"/>
                </a:cxn>
                <a:cxn ang="0">
                  <a:pos x="150" y="46"/>
                </a:cxn>
                <a:cxn ang="0">
                  <a:pos x="150" y="46"/>
                </a:cxn>
                <a:cxn ang="0">
                  <a:pos x="170" y="60"/>
                </a:cxn>
                <a:cxn ang="0">
                  <a:pos x="190" y="74"/>
                </a:cxn>
                <a:cxn ang="0">
                  <a:pos x="206" y="90"/>
                </a:cxn>
                <a:cxn ang="0">
                  <a:pos x="224" y="108"/>
                </a:cxn>
                <a:cxn ang="0">
                  <a:pos x="224" y="108"/>
                </a:cxn>
                <a:cxn ang="0">
                  <a:pos x="240" y="130"/>
                </a:cxn>
                <a:cxn ang="0">
                  <a:pos x="256" y="152"/>
                </a:cxn>
                <a:cxn ang="0">
                  <a:pos x="270" y="176"/>
                </a:cxn>
                <a:cxn ang="0">
                  <a:pos x="282" y="200"/>
                </a:cxn>
                <a:cxn ang="0">
                  <a:pos x="282" y="200"/>
                </a:cxn>
                <a:cxn ang="0">
                  <a:pos x="284" y="202"/>
                </a:cxn>
                <a:cxn ang="0">
                  <a:pos x="288" y="202"/>
                </a:cxn>
                <a:cxn ang="0">
                  <a:pos x="290" y="200"/>
                </a:cxn>
                <a:cxn ang="0">
                  <a:pos x="290" y="198"/>
                </a:cxn>
                <a:cxn ang="0">
                  <a:pos x="290" y="198"/>
                </a:cxn>
                <a:cxn ang="0">
                  <a:pos x="280" y="176"/>
                </a:cxn>
                <a:cxn ang="0">
                  <a:pos x="270" y="156"/>
                </a:cxn>
                <a:cxn ang="0">
                  <a:pos x="258" y="136"/>
                </a:cxn>
                <a:cxn ang="0">
                  <a:pos x="244" y="118"/>
                </a:cxn>
                <a:cxn ang="0">
                  <a:pos x="230" y="100"/>
                </a:cxn>
                <a:cxn ang="0">
                  <a:pos x="212" y="82"/>
                </a:cxn>
                <a:cxn ang="0">
                  <a:pos x="194" y="66"/>
                </a:cxn>
                <a:cxn ang="0">
                  <a:pos x="176" y="52"/>
                </a:cxn>
                <a:cxn ang="0">
                  <a:pos x="156" y="38"/>
                </a:cxn>
                <a:cxn ang="0">
                  <a:pos x="134" y="28"/>
                </a:cxn>
                <a:cxn ang="0">
                  <a:pos x="112" y="18"/>
                </a:cxn>
                <a:cxn ang="0">
                  <a:pos x="90" y="10"/>
                </a:cxn>
                <a:cxn ang="0">
                  <a:pos x="68" y="4"/>
                </a:cxn>
                <a:cxn ang="0">
                  <a:pos x="46" y="2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290" h="202">
                  <a:moveTo>
                    <a:pt x="0" y="4"/>
                  </a:moveTo>
                  <a:lnTo>
                    <a:pt x="0" y="4"/>
                  </a:lnTo>
                  <a:lnTo>
                    <a:pt x="20" y="2"/>
                  </a:lnTo>
                  <a:lnTo>
                    <a:pt x="38" y="4"/>
                  </a:lnTo>
                  <a:lnTo>
                    <a:pt x="58" y="8"/>
                  </a:lnTo>
                  <a:lnTo>
                    <a:pt x="78" y="14"/>
                  </a:lnTo>
                  <a:lnTo>
                    <a:pt x="98" y="20"/>
                  </a:lnTo>
                  <a:lnTo>
                    <a:pt x="116" y="28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70" y="60"/>
                  </a:lnTo>
                  <a:lnTo>
                    <a:pt x="190" y="74"/>
                  </a:lnTo>
                  <a:lnTo>
                    <a:pt x="206" y="90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40" y="130"/>
                  </a:lnTo>
                  <a:lnTo>
                    <a:pt x="256" y="152"/>
                  </a:lnTo>
                  <a:lnTo>
                    <a:pt x="270" y="176"/>
                  </a:lnTo>
                  <a:lnTo>
                    <a:pt x="282" y="200"/>
                  </a:lnTo>
                  <a:lnTo>
                    <a:pt x="282" y="200"/>
                  </a:lnTo>
                  <a:lnTo>
                    <a:pt x="284" y="202"/>
                  </a:lnTo>
                  <a:lnTo>
                    <a:pt x="288" y="202"/>
                  </a:lnTo>
                  <a:lnTo>
                    <a:pt x="290" y="200"/>
                  </a:lnTo>
                  <a:lnTo>
                    <a:pt x="290" y="198"/>
                  </a:lnTo>
                  <a:lnTo>
                    <a:pt x="290" y="198"/>
                  </a:lnTo>
                  <a:lnTo>
                    <a:pt x="280" y="176"/>
                  </a:lnTo>
                  <a:lnTo>
                    <a:pt x="270" y="156"/>
                  </a:lnTo>
                  <a:lnTo>
                    <a:pt x="258" y="136"/>
                  </a:lnTo>
                  <a:lnTo>
                    <a:pt x="244" y="118"/>
                  </a:lnTo>
                  <a:lnTo>
                    <a:pt x="230" y="100"/>
                  </a:lnTo>
                  <a:lnTo>
                    <a:pt x="212" y="82"/>
                  </a:lnTo>
                  <a:lnTo>
                    <a:pt x="194" y="66"/>
                  </a:lnTo>
                  <a:lnTo>
                    <a:pt x="176" y="52"/>
                  </a:lnTo>
                  <a:lnTo>
                    <a:pt x="156" y="38"/>
                  </a:lnTo>
                  <a:lnTo>
                    <a:pt x="134" y="28"/>
                  </a:lnTo>
                  <a:lnTo>
                    <a:pt x="112" y="18"/>
                  </a:lnTo>
                  <a:lnTo>
                    <a:pt x="90" y="10"/>
                  </a:lnTo>
                  <a:lnTo>
                    <a:pt x="68" y="4"/>
                  </a:lnTo>
                  <a:lnTo>
                    <a:pt x="46" y="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86"/>
            <p:cNvSpPr>
              <a:spLocks/>
            </p:cNvSpPr>
            <p:nvPr/>
          </p:nvSpPr>
          <p:spPr bwMode="auto">
            <a:xfrm>
              <a:off x="6403975" y="3702050"/>
              <a:ext cx="152400" cy="44450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70" y="12"/>
                </a:cxn>
                <a:cxn ang="0">
                  <a:pos x="48" y="20"/>
                </a:cxn>
                <a:cxn ang="0">
                  <a:pos x="24" y="2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4" y="26"/>
                </a:cxn>
                <a:cxn ang="0">
                  <a:pos x="48" y="22"/>
                </a:cxn>
                <a:cxn ang="0">
                  <a:pos x="72" y="16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2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6" h="28">
                  <a:moveTo>
                    <a:pt x="92" y="0"/>
                  </a:moveTo>
                  <a:lnTo>
                    <a:pt x="92" y="0"/>
                  </a:lnTo>
                  <a:lnTo>
                    <a:pt x="70" y="12"/>
                  </a:lnTo>
                  <a:lnTo>
                    <a:pt x="48" y="20"/>
                  </a:lnTo>
                  <a:lnTo>
                    <a:pt x="24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4" y="26"/>
                  </a:lnTo>
                  <a:lnTo>
                    <a:pt x="48" y="22"/>
                  </a:lnTo>
                  <a:lnTo>
                    <a:pt x="72" y="16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87"/>
            <p:cNvSpPr>
              <a:spLocks/>
            </p:cNvSpPr>
            <p:nvPr/>
          </p:nvSpPr>
          <p:spPr bwMode="auto">
            <a:xfrm>
              <a:off x="6343650" y="3641725"/>
              <a:ext cx="127000" cy="19050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40" y="4"/>
                </a:cxn>
                <a:cxn ang="0">
                  <a:pos x="2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0" y="12"/>
                </a:cxn>
                <a:cxn ang="0">
                  <a:pos x="20" y="12"/>
                </a:cxn>
                <a:cxn ang="0">
                  <a:pos x="40" y="10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80" h="12">
                  <a:moveTo>
                    <a:pt x="80" y="0"/>
                  </a:moveTo>
                  <a:lnTo>
                    <a:pt x="80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40" y="4"/>
                  </a:lnTo>
                  <a:lnTo>
                    <a:pt x="2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40" y="1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88"/>
            <p:cNvSpPr>
              <a:spLocks/>
            </p:cNvSpPr>
            <p:nvPr/>
          </p:nvSpPr>
          <p:spPr bwMode="auto">
            <a:xfrm>
              <a:off x="6464300" y="3559175"/>
              <a:ext cx="38100" cy="1047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4" y="32"/>
                </a:cxn>
                <a:cxn ang="0">
                  <a:pos x="18" y="48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6"/>
                </a:cxn>
                <a:cxn ang="0">
                  <a:pos x="22" y="64"/>
                </a:cxn>
                <a:cxn ang="0">
                  <a:pos x="22" y="64"/>
                </a:cxn>
                <a:cxn ang="0">
                  <a:pos x="24" y="56"/>
                </a:cxn>
                <a:cxn ang="0">
                  <a:pos x="24" y="48"/>
                </a:cxn>
                <a:cxn ang="0">
                  <a:pos x="20" y="32"/>
                </a:cxn>
                <a:cxn ang="0">
                  <a:pos x="12" y="1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4" h="66">
                  <a:moveTo>
                    <a:pt x="0" y="2"/>
                  </a:moveTo>
                  <a:lnTo>
                    <a:pt x="0" y="2"/>
                  </a:lnTo>
                  <a:lnTo>
                    <a:pt x="8" y="18"/>
                  </a:lnTo>
                  <a:lnTo>
                    <a:pt x="14" y="32"/>
                  </a:lnTo>
                  <a:lnTo>
                    <a:pt x="18" y="4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4" y="56"/>
                  </a:lnTo>
                  <a:lnTo>
                    <a:pt x="24" y="48"/>
                  </a:lnTo>
                  <a:lnTo>
                    <a:pt x="20" y="32"/>
                  </a:lnTo>
                  <a:lnTo>
                    <a:pt x="12" y="1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89"/>
            <p:cNvSpPr>
              <a:spLocks/>
            </p:cNvSpPr>
            <p:nvPr/>
          </p:nvSpPr>
          <p:spPr bwMode="auto">
            <a:xfrm>
              <a:off x="6581775" y="3587750"/>
              <a:ext cx="25400" cy="1555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6" y="26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8" y="62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6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10" y="88"/>
                </a:cxn>
                <a:cxn ang="0">
                  <a:pos x="14" y="78"/>
                </a:cxn>
                <a:cxn ang="0">
                  <a:pos x="16" y="64"/>
                </a:cxn>
                <a:cxn ang="0">
                  <a:pos x="16" y="54"/>
                </a:cxn>
                <a:cxn ang="0">
                  <a:pos x="16" y="54"/>
                </a:cxn>
                <a:cxn ang="0">
                  <a:pos x="14" y="40"/>
                </a:cxn>
                <a:cxn ang="0">
                  <a:pos x="12" y="26"/>
                </a:cxn>
                <a:cxn ang="0">
                  <a:pos x="8" y="1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6" h="98">
                  <a:moveTo>
                    <a:pt x="0" y="2"/>
                  </a:moveTo>
                  <a:lnTo>
                    <a:pt x="0" y="2"/>
                  </a:lnTo>
                  <a:lnTo>
                    <a:pt x="6" y="2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62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86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10" y="88"/>
                  </a:lnTo>
                  <a:lnTo>
                    <a:pt x="14" y="78"/>
                  </a:lnTo>
                  <a:lnTo>
                    <a:pt x="16" y="6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40"/>
                  </a:lnTo>
                  <a:lnTo>
                    <a:pt x="12" y="26"/>
                  </a:lnTo>
                  <a:lnTo>
                    <a:pt x="8" y="1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" name="Group 50"/>
          <p:cNvGrpSpPr/>
          <p:nvPr/>
        </p:nvGrpSpPr>
        <p:grpSpPr>
          <a:xfrm rot="21077198">
            <a:off x="3444192" y="3276809"/>
            <a:ext cx="1066800" cy="762000"/>
            <a:chOff x="6226175" y="3556000"/>
            <a:chExt cx="460375" cy="336550"/>
          </a:xfrm>
        </p:grpSpPr>
        <p:sp>
          <p:nvSpPr>
            <p:cNvPr id="52" name="Freeform 384"/>
            <p:cNvSpPr>
              <a:spLocks/>
            </p:cNvSpPr>
            <p:nvPr/>
          </p:nvSpPr>
          <p:spPr bwMode="auto">
            <a:xfrm>
              <a:off x="6226175" y="3556000"/>
              <a:ext cx="438150" cy="292100"/>
            </a:xfrm>
            <a:custGeom>
              <a:avLst/>
              <a:gdLst/>
              <a:ahLst/>
              <a:cxnLst>
                <a:cxn ang="0">
                  <a:pos x="232" y="130"/>
                </a:cxn>
                <a:cxn ang="0">
                  <a:pos x="232" y="130"/>
                </a:cxn>
                <a:cxn ang="0">
                  <a:pos x="234" y="138"/>
                </a:cxn>
                <a:cxn ang="0">
                  <a:pos x="236" y="146"/>
                </a:cxn>
                <a:cxn ang="0">
                  <a:pos x="236" y="154"/>
                </a:cxn>
                <a:cxn ang="0">
                  <a:pos x="232" y="164"/>
                </a:cxn>
                <a:cxn ang="0">
                  <a:pos x="224" y="174"/>
                </a:cxn>
                <a:cxn ang="0">
                  <a:pos x="220" y="178"/>
                </a:cxn>
                <a:cxn ang="0">
                  <a:pos x="212" y="180"/>
                </a:cxn>
                <a:cxn ang="0">
                  <a:pos x="204" y="184"/>
                </a:cxn>
                <a:cxn ang="0">
                  <a:pos x="194" y="184"/>
                </a:cxn>
                <a:cxn ang="0">
                  <a:pos x="194" y="184"/>
                </a:cxn>
                <a:cxn ang="0">
                  <a:pos x="182" y="184"/>
                </a:cxn>
                <a:cxn ang="0">
                  <a:pos x="172" y="180"/>
                </a:cxn>
                <a:cxn ang="0">
                  <a:pos x="162" y="174"/>
                </a:cxn>
                <a:cxn ang="0">
                  <a:pos x="152" y="166"/>
                </a:cxn>
                <a:cxn ang="0">
                  <a:pos x="130" y="144"/>
                </a:cxn>
                <a:cxn ang="0">
                  <a:pos x="108" y="116"/>
                </a:cxn>
                <a:cxn ang="0">
                  <a:pos x="86" y="86"/>
                </a:cxn>
                <a:cxn ang="0">
                  <a:pos x="60" y="56"/>
                </a:cxn>
                <a:cxn ang="0">
                  <a:pos x="46" y="44"/>
                </a:cxn>
                <a:cxn ang="0">
                  <a:pos x="32" y="32"/>
                </a:cxn>
                <a:cxn ang="0">
                  <a:pos x="16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8" y="8"/>
                </a:cxn>
                <a:cxn ang="0">
                  <a:pos x="38" y="4"/>
                </a:cxn>
                <a:cxn ang="0">
                  <a:pos x="66" y="2"/>
                </a:cxn>
                <a:cxn ang="0">
                  <a:pos x="96" y="0"/>
                </a:cxn>
                <a:cxn ang="0">
                  <a:pos x="130" y="0"/>
                </a:cxn>
                <a:cxn ang="0">
                  <a:pos x="166" y="4"/>
                </a:cxn>
                <a:cxn ang="0">
                  <a:pos x="184" y="8"/>
                </a:cxn>
                <a:cxn ang="0">
                  <a:pos x="202" y="12"/>
                </a:cxn>
                <a:cxn ang="0">
                  <a:pos x="202" y="12"/>
                </a:cxn>
                <a:cxn ang="0">
                  <a:pos x="220" y="18"/>
                </a:cxn>
                <a:cxn ang="0">
                  <a:pos x="234" y="24"/>
                </a:cxn>
                <a:cxn ang="0">
                  <a:pos x="246" y="32"/>
                </a:cxn>
                <a:cxn ang="0">
                  <a:pos x="256" y="40"/>
                </a:cxn>
                <a:cxn ang="0">
                  <a:pos x="264" y="48"/>
                </a:cxn>
                <a:cxn ang="0">
                  <a:pos x="270" y="58"/>
                </a:cxn>
                <a:cxn ang="0">
                  <a:pos x="274" y="68"/>
                </a:cxn>
                <a:cxn ang="0">
                  <a:pos x="276" y="76"/>
                </a:cxn>
                <a:cxn ang="0">
                  <a:pos x="276" y="86"/>
                </a:cxn>
                <a:cxn ang="0">
                  <a:pos x="274" y="94"/>
                </a:cxn>
                <a:cxn ang="0">
                  <a:pos x="272" y="102"/>
                </a:cxn>
                <a:cxn ang="0">
                  <a:pos x="266" y="110"/>
                </a:cxn>
                <a:cxn ang="0">
                  <a:pos x="260" y="116"/>
                </a:cxn>
                <a:cxn ang="0">
                  <a:pos x="252" y="122"/>
                </a:cxn>
                <a:cxn ang="0">
                  <a:pos x="242" y="126"/>
                </a:cxn>
                <a:cxn ang="0">
                  <a:pos x="232" y="130"/>
                </a:cxn>
                <a:cxn ang="0">
                  <a:pos x="232" y="130"/>
                </a:cxn>
              </a:cxnLst>
              <a:rect l="0" t="0" r="r" b="b"/>
              <a:pathLst>
                <a:path w="276" h="184">
                  <a:moveTo>
                    <a:pt x="232" y="130"/>
                  </a:moveTo>
                  <a:lnTo>
                    <a:pt x="232" y="130"/>
                  </a:lnTo>
                  <a:lnTo>
                    <a:pt x="234" y="138"/>
                  </a:lnTo>
                  <a:lnTo>
                    <a:pt x="236" y="146"/>
                  </a:lnTo>
                  <a:lnTo>
                    <a:pt x="236" y="154"/>
                  </a:lnTo>
                  <a:lnTo>
                    <a:pt x="232" y="164"/>
                  </a:lnTo>
                  <a:lnTo>
                    <a:pt x="224" y="174"/>
                  </a:lnTo>
                  <a:lnTo>
                    <a:pt x="220" y="178"/>
                  </a:lnTo>
                  <a:lnTo>
                    <a:pt x="212" y="180"/>
                  </a:lnTo>
                  <a:lnTo>
                    <a:pt x="20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82" y="184"/>
                  </a:lnTo>
                  <a:lnTo>
                    <a:pt x="172" y="180"/>
                  </a:lnTo>
                  <a:lnTo>
                    <a:pt x="162" y="174"/>
                  </a:lnTo>
                  <a:lnTo>
                    <a:pt x="152" y="166"/>
                  </a:lnTo>
                  <a:lnTo>
                    <a:pt x="130" y="144"/>
                  </a:lnTo>
                  <a:lnTo>
                    <a:pt x="108" y="116"/>
                  </a:lnTo>
                  <a:lnTo>
                    <a:pt x="86" y="86"/>
                  </a:lnTo>
                  <a:lnTo>
                    <a:pt x="60" y="56"/>
                  </a:lnTo>
                  <a:lnTo>
                    <a:pt x="46" y="44"/>
                  </a:lnTo>
                  <a:lnTo>
                    <a:pt x="32" y="32"/>
                  </a:lnTo>
                  <a:lnTo>
                    <a:pt x="16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8" y="8"/>
                  </a:lnTo>
                  <a:lnTo>
                    <a:pt x="38" y="4"/>
                  </a:lnTo>
                  <a:lnTo>
                    <a:pt x="66" y="2"/>
                  </a:lnTo>
                  <a:lnTo>
                    <a:pt x="96" y="0"/>
                  </a:lnTo>
                  <a:lnTo>
                    <a:pt x="130" y="0"/>
                  </a:lnTo>
                  <a:lnTo>
                    <a:pt x="166" y="4"/>
                  </a:lnTo>
                  <a:lnTo>
                    <a:pt x="184" y="8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20" y="18"/>
                  </a:lnTo>
                  <a:lnTo>
                    <a:pt x="234" y="24"/>
                  </a:lnTo>
                  <a:lnTo>
                    <a:pt x="246" y="32"/>
                  </a:lnTo>
                  <a:lnTo>
                    <a:pt x="256" y="40"/>
                  </a:lnTo>
                  <a:lnTo>
                    <a:pt x="264" y="48"/>
                  </a:lnTo>
                  <a:lnTo>
                    <a:pt x="270" y="58"/>
                  </a:lnTo>
                  <a:lnTo>
                    <a:pt x="274" y="68"/>
                  </a:lnTo>
                  <a:lnTo>
                    <a:pt x="276" y="76"/>
                  </a:lnTo>
                  <a:lnTo>
                    <a:pt x="276" y="86"/>
                  </a:lnTo>
                  <a:lnTo>
                    <a:pt x="274" y="94"/>
                  </a:lnTo>
                  <a:lnTo>
                    <a:pt x="272" y="102"/>
                  </a:lnTo>
                  <a:lnTo>
                    <a:pt x="266" y="110"/>
                  </a:lnTo>
                  <a:lnTo>
                    <a:pt x="260" y="116"/>
                  </a:lnTo>
                  <a:lnTo>
                    <a:pt x="252" y="122"/>
                  </a:lnTo>
                  <a:lnTo>
                    <a:pt x="242" y="126"/>
                  </a:lnTo>
                  <a:lnTo>
                    <a:pt x="232" y="130"/>
                  </a:lnTo>
                  <a:lnTo>
                    <a:pt x="232" y="130"/>
                  </a:lnTo>
                  <a:close/>
                </a:path>
              </a:pathLst>
            </a:custGeom>
            <a:solidFill>
              <a:srgbClr val="A2CE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85"/>
            <p:cNvSpPr>
              <a:spLocks/>
            </p:cNvSpPr>
            <p:nvPr/>
          </p:nvSpPr>
          <p:spPr bwMode="auto">
            <a:xfrm>
              <a:off x="6226175" y="3571875"/>
              <a:ext cx="460375" cy="3206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0" y="2"/>
                </a:cxn>
                <a:cxn ang="0">
                  <a:pos x="38" y="4"/>
                </a:cxn>
                <a:cxn ang="0">
                  <a:pos x="58" y="8"/>
                </a:cxn>
                <a:cxn ang="0">
                  <a:pos x="78" y="14"/>
                </a:cxn>
                <a:cxn ang="0">
                  <a:pos x="98" y="20"/>
                </a:cxn>
                <a:cxn ang="0">
                  <a:pos x="116" y="28"/>
                </a:cxn>
                <a:cxn ang="0">
                  <a:pos x="150" y="46"/>
                </a:cxn>
                <a:cxn ang="0">
                  <a:pos x="150" y="46"/>
                </a:cxn>
                <a:cxn ang="0">
                  <a:pos x="170" y="60"/>
                </a:cxn>
                <a:cxn ang="0">
                  <a:pos x="190" y="74"/>
                </a:cxn>
                <a:cxn ang="0">
                  <a:pos x="206" y="90"/>
                </a:cxn>
                <a:cxn ang="0">
                  <a:pos x="224" y="108"/>
                </a:cxn>
                <a:cxn ang="0">
                  <a:pos x="224" y="108"/>
                </a:cxn>
                <a:cxn ang="0">
                  <a:pos x="240" y="130"/>
                </a:cxn>
                <a:cxn ang="0">
                  <a:pos x="256" y="152"/>
                </a:cxn>
                <a:cxn ang="0">
                  <a:pos x="270" y="176"/>
                </a:cxn>
                <a:cxn ang="0">
                  <a:pos x="282" y="200"/>
                </a:cxn>
                <a:cxn ang="0">
                  <a:pos x="282" y="200"/>
                </a:cxn>
                <a:cxn ang="0">
                  <a:pos x="284" y="202"/>
                </a:cxn>
                <a:cxn ang="0">
                  <a:pos x="288" y="202"/>
                </a:cxn>
                <a:cxn ang="0">
                  <a:pos x="290" y="200"/>
                </a:cxn>
                <a:cxn ang="0">
                  <a:pos x="290" y="198"/>
                </a:cxn>
                <a:cxn ang="0">
                  <a:pos x="290" y="198"/>
                </a:cxn>
                <a:cxn ang="0">
                  <a:pos x="280" y="176"/>
                </a:cxn>
                <a:cxn ang="0">
                  <a:pos x="270" y="156"/>
                </a:cxn>
                <a:cxn ang="0">
                  <a:pos x="258" y="136"/>
                </a:cxn>
                <a:cxn ang="0">
                  <a:pos x="244" y="118"/>
                </a:cxn>
                <a:cxn ang="0">
                  <a:pos x="230" y="100"/>
                </a:cxn>
                <a:cxn ang="0">
                  <a:pos x="212" y="82"/>
                </a:cxn>
                <a:cxn ang="0">
                  <a:pos x="194" y="66"/>
                </a:cxn>
                <a:cxn ang="0">
                  <a:pos x="176" y="52"/>
                </a:cxn>
                <a:cxn ang="0">
                  <a:pos x="156" y="38"/>
                </a:cxn>
                <a:cxn ang="0">
                  <a:pos x="134" y="28"/>
                </a:cxn>
                <a:cxn ang="0">
                  <a:pos x="112" y="18"/>
                </a:cxn>
                <a:cxn ang="0">
                  <a:pos x="90" y="10"/>
                </a:cxn>
                <a:cxn ang="0">
                  <a:pos x="68" y="4"/>
                </a:cxn>
                <a:cxn ang="0">
                  <a:pos x="46" y="2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290" h="202">
                  <a:moveTo>
                    <a:pt x="0" y="4"/>
                  </a:moveTo>
                  <a:lnTo>
                    <a:pt x="0" y="4"/>
                  </a:lnTo>
                  <a:lnTo>
                    <a:pt x="20" y="2"/>
                  </a:lnTo>
                  <a:lnTo>
                    <a:pt x="38" y="4"/>
                  </a:lnTo>
                  <a:lnTo>
                    <a:pt x="58" y="8"/>
                  </a:lnTo>
                  <a:lnTo>
                    <a:pt x="78" y="14"/>
                  </a:lnTo>
                  <a:lnTo>
                    <a:pt x="98" y="20"/>
                  </a:lnTo>
                  <a:lnTo>
                    <a:pt x="116" y="28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70" y="60"/>
                  </a:lnTo>
                  <a:lnTo>
                    <a:pt x="190" y="74"/>
                  </a:lnTo>
                  <a:lnTo>
                    <a:pt x="206" y="90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40" y="130"/>
                  </a:lnTo>
                  <a:lnTo>
                    <a:pt x="256" y="152"/>
                  </a:lnTo>
                  <a:lnTo>
                    <a:pt x="270" y="176"/>
                  </a:lnTo>
                  <a:lnTo>
                    <a:pt x="282" y="200"/>
                  </a:lnTo>
                  <a:lnTo>
                    <a:pt x="282" y="200"/>
                  </a:lnTo>
                  <a:lnTo>
                    <a:pt x="284" y="202"/>
                  </a:lnTo>
                  <a:lnTo>
                    <a:pt x="288" y="202"/>
                  </a:lnTo>
                  <a:lnTo>
                    <a:pt x="290" y="200"/>
                  </a:lnTo>
                  <a:lnTo>
                    <a:pt x="290" y="198"/>
                  </a:lnTo>
                  <a:lnTo>
                    <a:pt x="290" y="198"/>
                  </a:lnTo>
                  <a:lnTo>
                    <a:pt x="280" y="176"/>
                  </a:lnTo>
                  <a:lnTo>
                    <a:pt x="270" y="156"/>
                  </a:lnTo>
                  <a:lnTo>
                    <a:pt x="258" y="136"/>
                  </a:lnTo>
                  <a:lnTo>
                    <a:pt x="244" y="118"/>
                  </a:lnTo>
                  <a:lnTo>
                    <a:pt x="230" y="100"/>
                  </a:lnTo>
                  <a:lnTo>
                    <a:pt x="212" y="82"/>
                  </a:lnTo>
                  <a:lnTo>
                    <a:pt x="194" y="66"/>
                  </a:lnTo>
                  <a:lnTo>
                    <a:pt x="176" y="52"/>
                  </a:lnTo>
                  <a:lnTo>
                    <a:pt x="156" y="38"/>
                  </a:lnTo>
                  <a:lnTo>
                    <a:pt x="134" y="28"/>
                  </a:lnTo>
                  <a:lnTo>
                    <a:pt x="112" y="18"/>
                  </a:lnTo>
                  <a:lnTo>
                    <a:pt x="90" y="10"/>
                  </a:lnTo>
                  <a:lnTo>
                    <a:pt x="68" y="4"/>
                  </a:lnTo>
                  <a:lnTo>
                    <a:pt x="46" y="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86"/>
            <p:cNvSpPr>
              <a:spLocks/>
            </p:cNvSpPr>
            <p:nvPr/>
          </p:nvSpPr>
          <p:spPr bwMode="auto">
            <a:xfrm>
              <a:off x="6403975" y="3702050"/>
              <a:ext cx="152400" cy="44450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70" y="12"/>
                </a:cxn>
                <a:cxn ang="0">
                  <a:pos x="48" y="20"/>
                </a:cxn>
                <a:cxn ang="0">
                  <a:pos x="24" y="2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4" y="26"/>
                </a:cxn>
                <a:cxn ang="0">
                  <a:pos x="48" y="22"/>
                </a:cxn>
                <a:cxn ang="0">
                  <a:pos x="72" y="16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2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6" h="28">
                  <a:moveTo>
                    <a:pt x="92" y="0"/>
                  </a:moveTo>
                  <a:lnTo>
                    <a:pt x="92" y="0"/>
                  </a:lnTo>
                  <a:lnTo>
                    <a:pt x="70" y="12"/>
                  </a:lnTo>
                  <a:lnTo>
                    <a:pt x="48" y="20"/>
                  </a:lnTo>
                  <a:lnTo>
                    <a:pt x="24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4" y="26"/>
                  </a:lnTo>
                  <a:lnTo>
                    <a:pt x="48" y="22"/>
                  </a:lnTo>
                  <a:lnTo>
                    <a:pt x="72" y="16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87"/>
            <p:cNvSpPr>
              <a:spLocks/>
            </p:cNvSpPr>
            <p:nvPr/>
          </p:nvSpPr>
          <p:spPr bwMode="auto">
            <a:xfrm>
              <a:off x="6343650" y="3641725"/>
              <a:ext cx="127000" cy="19050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40" y="4"/>
                </a:cxn>
                <a:cxn ang="0">
                  <a:pos x="2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0" y="12"/>
                </a:cxn>
                <a:cxn ang="0">
                  <a:pos x="20" y="12"/>
                </a:cxn>
                <a:cxn ang="0">
                  <a:pos x="40" y="10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80" h="12">
                  <a:moveTo>
                    <a:pt x="80" y="0"/>
                  </a:moveTo>
                  <a:lnTo>
                    <a:pt x="80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40" y="4"/>
                  </a:lnTo>
                  <a:lnTo>
                    <a:pt x="2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40" y="1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88"/>
            <p:cNvSpPr>
              <a:spLocks/>
            </p:cNvSpPr>
            <p:nvPr/>
          </p:nvSpPr>
          <p:spPr bwMode="auto">
            <a:xfrm>
              <a:off x="6464300" y="3559175"/>
              <a:ext cx="38100" cy="1047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4" y="32"/>
                </a:cxn>
                <a:cxn ang="0">
                  <a:pos x="18" y="48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6"/>
                </a:cxn>
                <a:cxn ang="0">
                  <a:pos x="22" y="64"/>
                </a:cxn>
                <a:cxn ang="0">
                  <a:pos x="22" y="64"/>
                </a:cxn>
                <a:cxn ang="0">
                  <a:pos x="24" y="56"/>
                </a:cxn>
                <a:cxn ang="0">
                  <a:pos x="24" y="48"/>
                </a:cxn>
                <a:cxn ang="0">
                  <a:pos x="20" y="32"/>
                </a:cxn>
                <a:cxn ang="0">
                  <a:pos x="12" y="1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4" h="66">
                  <a:moveTo>
                    <a:pt x="0" y="2"/>
                  </a:moveTo>
                  <a:lnTo>
                    <a:pt x="0" y="2"/>
                  </a:lnTo>
                  <a:lnTo>
                    <a:pt x="8" y="18"/>
                  </a:lnTo>
                  <a:lnTo>
                    <a:pt x="14" y="32"/>
                  </a:lnTo>
                  <a:lnTo>
                    <a:pt x="18" y="4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4" y="56"/>
                  </a:lnTo>
                  <a:lnTo>
                    <a:pt x="24" y="48"/>
                  </a:lnTo>
                  <a:lnTo>
                    <a:pt x="20" y="32"/>
                  </a:lnTo>
                  <a:lnTo>
                    <a:pt x="12" y="1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89"/>
            <p:cNvSpPr>
              <a:spLocks/>
            </p:cNvSpPr>
            <p:nvPr/>
          </p:nvSpPr>
          <p:spPr bwMode="auto">
            <a:xfrm>
              <a:off x="6581775" y="3587750"/>
              <a:ext cx="25400" cy="1555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6" y="26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8" y="62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6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10" y="88"/>
                </a:cxn>
                <a:cxn ang="0">
                  <a:pos x="14" y="78"/>
                </a:cxn>
                <a:cxn ang="0">
                  <a:pos x="16" y="64"/>
                </a:cxn>
                <a:cxn ang="0">
                  <a:pos x="16" y="54"/>
                </a:cxn>
                <a:cxn ang="0">
                  <a:pos x="16" y="54"/>
                </a:cxn>
                <a:cxn ang="0">
                  <a:pos x="14" y="40"/>
                </a:cxn>
                <a:cxn ang="0">
                  <a:pos x="12" y="26"/>
                </a:cxn>
                <a:cxn ang="0">
                  <a:pos x="8" y="1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6" h="98">
                  <a:moveTo>
                    <a:pt x="0" y="2"/>
                  </a:moveTo>
                  <a:lnTo>
                    <a:pt x="0" y="2"/>
                  </a:lnTo>
                  <a:lnTo>
                    <a:pt x="6" y="2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62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86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10" y="88"/>
                  </a:lnTo>
                  <a:lnTo>
                    <a:pt x="14" y="78"/>
                  </a:lnTo>
                  <a:lnTo>
                    <a:pt x="16" y="6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40"/>
                  </a:lnTo>
                  <a:lnTo>
                    <a:pt x="12" y="26"/>
                  </a:lnTo>
                  <a:lnTo>
                    <a:pt x="8" y="1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" name="Group 57"/>
          <p:cNvGrpSpPr/>
          <p:nvPr/>
        </p:nvGrpSpPr>
        <p:grpSpPr>
          <a:xfrm rot="6645530">
            <a:off x="4676107" y="3938606"/>
            <a:ext cx="1066800" cy="762000"/>
            <a:chOff x="6226175" y="3556000"/>
            <a:chExt cx="460375" cy="336550"/>
          </a:xfrm>
        </p:grpSpPr>
        <p:sp>
          <p:nvSpPr>
            <p:cNvPr id="59" name="Freeform 384"/>
            <p:cNvSpPr>
              <a:spLocks/>
            </p:cNvSpPr>
            <p:nvPr/>
          </p:nvSpPr>
          <p:spPr bwMode="auto">
            <a:xfrm>
              <a:off x="6226175" y="3556000"/>
              <a:ext cx="438150" cy="292100"/>
            </a:xfrm>
            <a:custGeom>
              <a:avLst/>
              <a:gdLst/>
              <a:ahLst/>
              <a:cxnLst>
                <a:cxn ang="0">
                  <a:pos x="232" y="130"/>
                </a:cxn>
                <a:cxn ang="0">
                  <a:pos x="232" y="130"/>
                </a:cxn>
                <a:cxn ang="0">
                  <a:pos x="234" y="138"/>
                </a:cxn>
                <a:cxn ang="0">
                  <a:pos x="236" y="146"/>
                </a:cxn>
                <a:cxn ang="0">
                  <a:pos x="236" y="154"/>
                </a:cxn>
                <a:cxn ang="0">
                  <a:pos x="232" y="164"/>
                </a:cxn>
                <a:cxn ang="0">
                  <a:pos x="224" y="174"/>
                </a:cxn>
                <a:cxn ang="0">
                  <a:pos x="220" y="178"/>
                </a:cxn>
                <a:cxn ang="0">
                  <a:pos x="212" y="180"/>
                </a:cxn>
                <a:cxn ang="0">
                  <a:pos x="204" y="184"/>
                </a:cxn>
                <a:cxn ang="0">
                  <a:pos x="194" y="184"/>
                </a:cxn>
                <a:cxn ang="0">
                  <a:pos x="194" y="184"/>
                </a:cxn>
                <a:cxn ang="0">
                  <a:pos x="182" y="184"/>
                </a:cxn>
                <a:cxn ang="0">
                  <a:pos x="172" y="180"/>
                </a:cxn>
                <a:cxn ang="0">
                  <a:pos x="162" y="174"/>
                </a:cxn>
                <a:cxn ang="0">
                  <a:pos x="152" y="166"/>
                </a:cxn>
                <a:cxn ang="0">
                  <a:pos x="130" y="144"/>
                </a:cxn>
                <a:cxn ang="0">
                  <a:pos x="108" y="116"/>
                </a:cxn>
                <a:cxn ang="0">
                  <a:pos x="86" y="86"/>
                </a:cxn>
                <a:cxn ang="0">
                  <a:pos x="60" y="56"/>
                </a:cxn>
                <a:cxn ang="0">
                  <a:pos x="46" y="44"/>
                </a:cxn>
                <a:cxn ang="0">
                  <a:pos x="32" y="32"/>
                </a:cxn>
                <a:cxn ang="0">
                  <a:pos x="16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8" y="8"/>
                </a:cxn>
                <a:cxn ang="0">
                  <a:pos x="38" y="4"/>
                </a:cxn>
                <a:cxn ang="0">
                  <a:pos x="66" y="2"/>
                </a:cxn>
                <a:cxn ang="0">
                  <a:pos x="96" y="0"/>
                </a:cxn>
                <a:cxn ang="0">
                  <a:pos x="130" y="0"/>
                </a:cxn>
                <a:cxn ang="0">
                  <a:pos x="166" y="4"/>
                </a:cxn>
                <a:cxn ang="0">
                  <a:pos x="184" y="8"/>
                </a:cxn>
                <a:cxn ang="0">
                  <a:pos x="202" y="12"/>
                </a:cxn>
                <a:cxn ang="0">
                  <a:pos x="202" y="12"/>
                </a:cxn>
                <a:cxn ang="0">
                  <a:pos x="220" y="18"/>
                </a:cxn>
                <a:cxn ang="0">
                  <a:pos x="234" y="24"/>
                </a:cxn>
                <a:cxn ang="0">
                  <a:pos x="246" y="32"/>
                </a:cxn>
                <a:cxn ang="0">
                  <a:pos x="256" y="40"/>
                </a:cxn>
                <a:cxn ang="0">
                  <a:pos x="264" y="48"/>
                </a:cxn>
                <a:cxn ang="0">
                  <a:pos x="270" y="58"/>
                </a:cxn>
                <a:cxn ang="0">
                  <a:pos x="274" y="68"/>
                </a:cxn>
                <a:cxn ang="0">
                  <a:pos x="276" y="76"/>
                </a:cxn>
                <a:cxn ang="0">
                  <a:pos x="276" y="86"/>
                </a:cxn>
                <a:cxn ang="0">
                  <a:pos x="274" y="94"/>
                </a:cxn>
                <a:cxn ang="0">
                  <a:pos x="272" y="102"/>
                </a:cxn>
                <a:cxn ang="0">
                  <a:pos x="266" y="110"/>
                </a:cxn>
                <a:cxn ang="0">
                  <a:pos x="260" y="116"/>
                </a:cxn>
                <a:cxn ang="0">
                  <a:pos x="252" y="122"/>
                </a:cxn>
                <a:cxn ang="0">
                  <a:pos x="242" y="126"/>
                </a:cxn>
                <a:cxn ang="0">
                  <a:pos x="232" y="130"/>
                </a:cxn>
                <a:cxn ang="0">
                  <a:pos x="232" y="130"/>
                </a:cxn>
              </a:cxnLst>
              <a:rect l="0" t="0" r="r" b="b"/>
              <a:pathLst>
                <a:path w="276" h="184">
                  <a:moveTo>
                    <a:pt x="232" y="130"/>
                  </a:moveTo>
                  <a:lnTo>
                    <a:pt x="232" y="130"/>
                  </a:lnTo>
                  <a:lnTo>
                    <a:pt x="234" y="138"/>
                  </a:lnTo>
                  <a:lnTo>
                    <a:pt x="236" y="146"/>
                  </a:lnTo>
                  <a:lnTo>
                    <a:pt x="236" y="154"/>
                  </a:lnTo>
                  <a:lnTo>
                    <a:pt x="232" y="164"/>
                  </a:lnTo>
                  <a:lnTo>
                    <a:pt x="224" y="174"/>
                  </a:lnTo>
                  <a:lnTo>
                    <a:pt x="220" y="178"/>
                  </a:lnTo>
                  <a:lnTo>
                    <a:pt x="212" y="180"/>
                  </a:lnTo>
                  <a:lnTo>
                    <a:pt x="20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82" y="184"/>
                  </a:lnTo>
                  <a:lnTo>
                    <a:pt x="172" y="180"/>
                  </a:lnTo>
                  <a:lnTo>
                    <a:pt x="162" y="174"/>
                  </a:lnTo>
                  <a:lnTo>
                    <a:pt x="152" y="166"/>
                  </a:lnTo>
                  <a:lnTo>
                    <a:pt x="130" y="144"/>
                  </a:lnTo>
                  <a:lnTo>
                    <a:pt x="108" y="116"/>
                  </a:lnTo>
                  <a:lnTo>
                    <a:pt x="86" y="86"/>
                  </a:lnTo>
                  <a:lnTo>
                    <a:pt x="60" y="56"/>
                  </a:lnTo>
                  <a:lnTo>
                    <a:pt x="46" y="44"/>
                  </a:lnTo>
                  <a:lnTo>
                    <a:pt x="32" y="32"/>
                  </a:lnTo>
                  <a:lnTo>
                    <a:pt x="16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8" y="8"/>
                  </a:lnTo>
                  <a:lnTo>
                    <a:pt x="38" y="4"/>
                  </a:lnTo>
                  <a:lnTo>
                    <a:pt x="66" y="2"/>
                  </a:lnTo>
                  <a:lnTo>
                    <a:pt x="96" y="0"/>
                  </a:lnTo>
                  <a:lnTo>
                    <a:pt x="130" y="0"/>
                  </a:lnTo>
                  <a:lnTo>
                    <a:pt x="166" y="4"/>
                  </a:lnTo>
                  <a:lnTo>
                    <a:pt x="184" y="8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20" y="18"/>
                  </a:lnTo>
                  <a:lnTo>
                    <a:pt x="234" y="24"/>
                  </a:lnTo>
                  <a:lnTo>
                    <a:pt x="246" y="32"/>
                  </a:lnTo>
                  <a:lnTo>
                    <a:pt x="256" y="40"/>
                  </a:lnTo>
                  <a:lnTo>
                    <a:pt x="264" y="48"/>
                  </a:lnTo>
                  <a:lnTo>
                    <a:pt x="270" y="58"/>
                  </a:lnTo>
                  <a:lnTo>
                    <a:pt x="274" y="68"/>
                  </a:lnTo>
                  <a:lnTo>
                    <a:pt x="276" y="76"/>
                  </a:lnTo>
                  <a:lnTo>
                    <a:pt x="276" y="86"/>
                  </a:lnTo>
                  <a:lnTo>
                    <a:pt x="274" y="94"/>
                  </a:lnTo>
                  <a:lnTo>
                    <a:pt x="272" y="102"/>
                  </a:lnTo>
                  <a:lnTo>
                    <a:pt x="266" y="110"/>
                  </a:lnTo>
                  <a:lnTo>
                    <a:pt x="260" y="116"/>
                  </a:lnTo>
                  <a:lnTo>
                    <a:pt x="252" y="122"/>
                  </a:lnTo>
                  <a:lnTo>
                    <a:pt x="242" y="126"/>
                  </a:lnTo>
                  <a:lnTo>
                    <a:pt x="232" y="130"/>
                  </a:lnTo>
                  <a:lnTo>
                    <a:pt x="232" y="130"/>
                  </a:lnTo>
                  <a:close/>
                </a:path>
              </a:pathLst>
            </a:custGeom>
            <a:solidFill>
              <a:srgbClr val="A2CE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85"/>
            <p:cNvSpPr>
              <a:spLocks/>
            </p:cNvSpPr>
            <p:nvPr/>
          </p:nvSpPr>
          <p:spPr bwMode="auto">
            <a:xfrm>
              <a:off x="6226175" y="3571875"/>
              <a:ext cx="460375" cy="3206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0" y="2"/>
                </a:cxn>
                <a:cxn ang="0">
                  <a:pos x="38" y="4"/>
                </a:cxn>
                <a:cxn ang="0">
                  <a:pos x="58" y="8"/>
                </a:cxn>
                <a:cxn ang="0">
                  <a:pos x="78" y="14"/>
                </a:cxn>
                <a:cxn ang="0">
                  <a:pos x="98" y="20"/>
                </a:cxn>
                <a:cxn ang="0">
                  <a:pos x="116" y="28"/>
                </a:cxn>
                <a:cxn ang="0">
                  <a:pos x="150" y="46"/>
                </a:cxn>
                <a:cxn ang="0">
                  <a:pos x="150" y="46"/>
                </a:cxn>
                <a:cxn ang="0">
                  <a:pos x="170" y="60"/>
                </a:cxn>
                <a:cxn ang="0">
                  <a:pos x="190" y="74"/>
                </a:cxn>
                <a:cxn ang="0">
                  <a:pos x="206" y="90"/>
                </a:cxn>
                <a:cxn ang="0">
                  <a:pos x="224" y="108"/>
                </a:cxn>
                <a:cxn ang="0">
                  <a:pos x="224" y="108"/>
                </a:cxn>
                <a:cxn ang="0">
                  <a:pos x="240" y="130"/>
                </a:cxn>
                <a:cxn ang="0">
                  <a:pos x="256" y="152"/>
                </a:cxn>
                <a:cxn ang="0">
                  <a:pos x="270" y="176"/>
                </a:cxn>
                <a:cxn ang="0">
                  <a:pos x="282" y="200"/>
                </a:cxn>
                <a:cxn ang="0">
                  <a:pos x="282" y="200"/>
                </a:cxn>
                <a:cxn ang="0">
                  <a:pos x="284" y="202"/>
                </a:cxn>
                <a:cxn ang="0">
                  <a:pos x="288" y="202"/>
                </a:cxn>
                <a:cxn ang="0">
                  <a:pos x="290" y="200"/>
                </a:cxn>
                <a:cxn ang="0">
                  <a:pos x="290" y="198"/>
                </a:cxn>
                <a:cxn ang="0">
                  <a:pos x="290" y="198"/>
                </a:cxn>
                <a:cxn ang="0">
                  <a:pos x="280" y="176"/>
                </a:cxn>
                <a:cxn ang="0">
                  <a:pos x="270" y="156"/>
                </a:cxn>
                <a:cxn ang="0">
                  <a:pos x="258" y="136"/>
                </a:cxn>
                <a:cxn ang="0">
                  <a:pos x="244" y="118"/>
                </a:cxn>
                <a:cxn ang="0">
                  <a:pos x="230" y="100"/>
                </a:cxn>
                <a:cxn ang="0">
                  <a:pos x="212" y="82"/>
                </a:cxn>
                <a:cxn ang="0">
                  <a:pos x="194" y="66"/>
                </a:cxn>
                <a:cxn ang="0">
                  <a:pos x="176" y="52"/>
                </a:cxn>
                <a:cxn ang="0">
                  <a:pos x="156" y="38"/>
                </a:cxn>
                <a:cxn ang="0">
                  <a:pos x="134" y="28"/>
                </a:cxn>
                <a:cxn ang="0">
                  <a:pos x="112" y="18"/>
                </a:cxn>
                <a:cxn ang="0">
                  <a:pos x="90" y="10"/>
                </a:cxn>
                <a:cxn ang="0">
                  <a:pos x="68" y="4"/>
                </a:cxn>
                <a:cxn ang="0">
                  <a:pos x="46" y="2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290" h="202">
                  <a:moveTo>
                    <a:pt x="0" y="4"/>
                  </a:moveTo>
                  <a:lnTo>
                    <a:pt x="0" y="4"/>
                  </a:lnTo>
                  <a:lnTo>
                    <a:pt x="20" y="2"/>
                  </a:lnTo>
                  <a:lnTo>
                    <a:pt x="38" y="4"/>
                  </a:lnTo>
                  <a:lnTo>
                    <a:pt x="58" y="8"/>
                  </a:lnTo>
                  <a:lnTo>
                    <a:pt x="78" y="14"/>
                  </a:lnTo>
                  <a:lnTo>
                    <a:pt x="98" y="20"/>
                  </a:lnTo>
                  <a:lnTo>
                    <a:pt x="116" y="28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70" y="60"/>
                  </a:lnTo>
                  <a:lnTo>
                    <a:pt x="190" y="74"/>
                  </a:lnTo>
                  <a:lnTo>
                    <a:pt x="206" y="90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40" y="130"/>
                  </a:lnTo>
                  <a:lnTo>
                    <a:pt x="256" y="152"/>
                  </a:lnTo>
                  <a:lnTo>
                    <a:pt x="270" y="176"/>
                  </a:lnTo>
                  <a:lnTo>
                    <a:pt x="282" y="200"/>
                  </a:lnTo>
                  <a:lnTo>
                    <a:pt x="282" y="200"/>
                  </a:lnTo>
                  <a:lnTo>
                    <a:pt x="284" y="202"/>
                  </a:lnTo>
                  <a:lnTo>
                    <a:pt x="288" y="202"/>
                  </a:lnTo>
                  <a:lnTo>
                    <a:pt x="290" y="200"/>
                  </a:lnTo>
                  <a:lnTo>
                    <a:pt x="290" y="198"/>
                  </a:lnTo>
                  <a:lnTo>
                    <a:pt x="290" y="198"/>
                  </a:lnTo>
                  <a:lnTo>
                    <a:pt x="280" y="176"/>
                  </a:lnTo>
                  <a:lnTo>
                    <a:pt x="270" y="156"/>
                  </a:lnTo>
                  <a:lnTo>
                    <a:pt x="258" y="136"/>
                  </a:lnTo>
                  <a:lnTo>
                    <a:pt x="244" y="118"/>
                  </a:lnTo>
                  <a:lnTo>
                    <a:pt x="230" y="100"/>
                  </a:lnTo>
                  <a:lnTo>
                    <a:pt x="212" y="82"/>
                  </a:lnTo>
                  <a:lnTo>
                    <a:pt x="194" y="66"/>
                  </a:lnTo>
                  <a:lnTo>
                    <a:pt x="176" y="52"/>
                  </a:lnTo>
                  <a:lnTo>
                    <a:pt x="156" y="38"/>
                  </a:lnTo>
                  <a:lnTo>
                    <a:pt x="134" y="28"/>
                  </a:lnTo>
                  <a:lnTo>
                    <a:pt x="112" y="18"/>
                  </a:lnTo>
                  <a:lnTo>
                    <a:pt x="90" y="10"/>
                  </a:lnTo>
                  <a:lnTo>
                    <a:pt x="68" y="4"/>
                  </a:lnTo>
                  <a:lnTo>
                    <a:pt x="46" y="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386"/>
            <p:cNvSpPr>
              <a:spLocks/>
            </p:cNvSpPr>
            <p:nvPr/>
          </p:nvSpPr>
          <p:spPr bwMode="auto">
            <a:xfrm>
              <a:off x="6403975" y="3702050"/>
              <a:ext cx="152400" cy="44450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70" y="12"/>
                </a:cxn>
                <a:cxn ang="0">
                  <a:pos x="48" y="20"/>
                </a:cxn>
                <a:cxn ang="0">
                  <a:pos x="24" y="2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4" y="26"/>
                </a:cxn>
                <a:cxn ang="0">
                  <a:pos x="48" y="22"/>
                </a:cxn>
                <a:cxn ang="0">
                  <a:pos x="72" y="16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2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6" h="28">
                  <a:moveTo>
                    <a:pt x="92" y="0"/>
                  </a:moveTo>
                  <a:lnTo>
                    <a:pt x="92" y="0"/>
                  </a:lnTo>
                  <a:lnTo>
                    <a:pt x="70" y="12"/>
                  </a:lnTo>
                  <a:lnTo>
                    <a:pt x="48" y="20"/>
                  </a:lnTo>
                  <a:lnTo>
                    <a:pt x="24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4" y="26"/>
                  </a:lnTo>
                  <a:lnTo>
                    <a:pt x="48" y="22"/>
                  </a:lnTo>
                  <a:lnTo>
                    <a:pt x="72" y="16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387"/>
            <p:cNvSpPr>
              <a:spLocks/>
            </p:cNvSpPr>
            <p:nvPr/>
          </p:nvSpPr>
          <p:spPr bwMode="auto">
            <a:xfrm>
              <a:off x="6343650" y="3641725"/>
              <a:ext cx="127000" cy="19050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40" y="4"/>
                </a:cxn>
                <a:cxn ang="0">
                  <a:pos x="2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0" y="12"/>
                </a:cxn>
                <a:cxn ang="0">
                  <a:pos x="20" y="12"/>
                </a:cxn>
                <a:cxn ang="0">
                  <a:pos x="40" y="10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80" h="12">
                  <a:moveTo>
                    <a:pt x="80" y="0"/>
                  </a:moveTo>
                  <a:lnTo>
                    <a:pt x="80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40" y="4"/>
                  </a:lnTo>
                  <a:lnTo>
                    <a:pt x="2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40" y="1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388"/>
            <p:cNvSpPr>
              <a:spLocks/>
            </p:cNvSpPr>
            <p:nvPr/>
          </p:nvSpPr>
          <p:spPr bwMode="auto">
            <a:xfrm>
              <a:off x="6464300" y="3559175"/>
              <a:ext cx="38100" cy="1047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4" y="32"/>
                </a:cxn>
                <a:cxn ang="0">
                  <a:pos x="18" y="48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6"/>
                </a:cxn>
                <a:cxn ang="0">
                  <a:pos x="22" y="64"/>
                </a:cxn>
                <a:cxn ang="0">
                  <a:pos x="22" y="64"/>
                </a:cxn>
                <a:cxn ang="0">
                  <a:pos x="24" y="56"/>
                </a:cxn>
                <a:cxn ang="0">
                  <a:pos x="24" y="48"/>
                </a:cxn>
                <a:cxn ang="0">
                  <a:pos x="20" y="32"/>
                </a:cxn>
                <a:cxn ang="0">
                  <a:pos x="12" y="1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4" h="66">
                  <a:moveTo>
                    <a:pt x="0" y="2"/>
                  </a:moveTo>
                  <a:lnTo>
                    <a:pt x="0" y="2"/>
                  </a:lnTo>
                  <a:lnTo>
                    <a:pt x="8" y="18"/>
                  </a:lnTo>
                  <a:lnTo>
                    <a:pt x="14" y="32"/>
                  </a:lnTo>
                  <a:lnTo>
                    <a:pt x="18" y="4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4" y="56"/>
                  </a:lnTo>
                  <a:lnTo>
                    <a:pt x="24" y="48"/>
                  </a:lnTo>
                  <a:lnTo>
                    <a:pt x="20" y="32"/>
                  </a:lnTo>
                  <a:lnTo>
                    <a:pt x="12" y="1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389"/>
            <p:cNvSpPr>
              <a:spLocks/>
            </p:cNvSpPr>
            <p:nvPr/>
          </p:nvSpPr>
          <p:spPr bwMode="auto">
            <a:xfrm>
              <a:off x="6581775" y="3587750"/>
              <a:ext cx="25400" cy="1555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6" y="26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8" y="62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6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10" y="88"/>
                </a:cxn>
                <a:cxn ang="0">
                  <a:pos x="14" y="78"/>
                </a:cxn>
                <a:cxn ang="0">
                  <a:pos x="16" y="64"/>
                </a:cxn>
                <a:cxn ang="0">
                  <a:pos x="16" y="54"/>
                </a:cxn>
                <a:cxn ang="0">
                  <a:pos x="16" y="54"/>
                </a:cxn>
                <a:cxn ang="0">
                  <a:pos x="14" y="40"/>
                </a:cxn>
                <a:cxn ang="0">
                  <a:pos x="12" y="26"/>
                </a:cxn>
                <a:cxn ang="0">
                  <a:pos x="8" y="1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6" h="98">
                  <a:moveTo>
                    <a:pt x="0" y="2"/>
                  </a:moveTo>
                  <a:lnTo>
                    <a:pt x="0" y="2"/>
                  </a:lnTo>
                  <a:lnTo>
                    <a:pt x="6" y="2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62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86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10" y="88"/>
                  </a:lnTo>
                  <a:lnTo>
                    <a:pt x="14" y="78"/>
                  </a:lnTo>
                  <a:lnTo>
                    <a:pt x="16" y="6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40"/>
                  </a:lnTo>
                  <a:lnTo>
                    <a:pt x="12" y="26"/>
                  </a:lnTo>
                  <a:lnTo>
                    <a:pt x="8" y="1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" name="Group 64"/>
          <p:cNvGrpSpPr/>
          <p:nvPr/>
        </p:nvGrpSpPr>
        <p:grpSpPr>
          <a:xfrm rot="21077198">
            <a:off x="5663437" y="3276809"/>
            <a:ext cx="1066800" cy="762000"/>
            <a:chOff x="6226175" y="3556000"/>
            <a:chExt cx="460375" cy="336550"/>
          </a:xfrm>
        </p:grpSpPr>
        <p:sp>
          <p:nvSpPr>
            <p:cNvPr id="66" name="Freeform 384"/>
            <p:cNvSpPr>
              <a:spLocks/>
            </p:cNvSpPr>
            <p:nvPr/>
          </p:nvSpPr>
          <p:spPr bwMode="auto">
            <a:xfrm>
              <a:off x="6226175" y="3556000"/>
              <a:ext cx="438150" cy="292100"/>
            </a:xfrm>
            <a:custGeom>
              <a:avLst/>
              <a:gdLst/>
              <a:ahLst/>
              <a:cxnLst>
                <a:cxn ang="0">
                  <a:pos x="232" y="130"/>
                </a:cxn>
                <a:cxn ang="0">
                  <a:pos x="232" y="130"/>
                </a:cxn>
                <a:cxn ang="0">
                  <a:pos x="234" y="138"/>
                </a:cxn>
                <a:cxn ang="0">
                  <a:pos x="236" y="146"/>
                </a:cxn>
                <a:cxn ang="0">
                  <a:pos x="236" y="154"/>
                </a:cxn>
                <a:cxn ang="0">
                  <a:pos x="232" y="164"/>
                </a:cxn>
                <a:cxn ang="0">
                  <a:pos x="224" y="174"/>
                </a:cxn>
                <a:cxn ang="0">
                  <a:pos x="220" y="178"/>
                </a:cxn>
                <a:cxn ang="0">
                  <a:pos x="212" y="180"/>
                </a:cxn>
                <a:cxn ang="0">
                  <a:pos x="204" y="184"/>
                </a:cxn>
                <a:cxn ang="0">
                  <a:pos x="194" y="184"/>
                </a:cxn>
                <a:cxn ang="0">
                  <a:pos x="194" y="184"/>
                </a:cxn>
                <a:cxn ang="0">
                  <a:pos x="182" y="184"/>
                </a:cxn>
                <a:cxn ang="0">
                  <a:pos x="172" y="180"/>
                </a:cxn>
                <a:cxn ang="0">
                  <a:pos x="162" y="174"/>
                </a:cxn>
                <a:cxn ang="0">
                  <a:pos x="152" y="166"/>
                </a:cxn>
                <a:cxn ang="0">
                  <a:pos x="130" y="144"/>
                </a:cxn>
                <a:cxn ang="0">
                  <a:pos x="108" y="116"/>
                </a:cxn>
                <a:cxn ang="0">
                  <a:pos x="86" y="86"/>
                </a:cxn>
                <a:cxn ang="0">
                  <a:pos x="60" y="56"/>
                </a:cxn>
                <a:cxn ang="0">
                  <a:pos x="46" y="44"/>
                </a:cxn>
                <a:cxn ang="0">
                  <a:pos x="32" y="32"/>
                </a:cxn>
                <a:cxn ang="0">
                  <a:pos x="16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8" y="8"/>
                </a:cxn>
                <a:cxn ang="0">
                  <a:pos x="38" y="4"/>
                </a:cxn>
                <a:cxn ang="0">
                  <a:pos x="66" y="2"/>
                </a:cxn>
                <a:cxn ang="0">
                  <a:pos x="96" y="0"/>
                </a:cxn>
                <a:cxn ang="0">
                  <a:pos x="130" y="0"/>
                </a:cxn>
                <a:cxn ang="0">
                  <a:pos x="166" y="4"/>
                </a:cxn>
                <a:cxn ang="0">
                  <a:pos x="184" y="8"/>
                </a:cxn>
                <a:cxn ang="0">
                  <a:pos x="202" y="12"/>
                </a:cxn>
                <a:cxn ang="0">
                  <a:pos x="202" y="12"/>
                </a:cxn>
                <a:cxn ang="0">
                  <a:pos x="220" y="18"/>
                </a:cxn>
                <a:cxn ang="0">
                  <a:pos x="234" y="24"/>
                </a:cxn>
                <a:cxn ang="0">
                  <a:pos x="246" y="32"/>
                </a:cxn>
                <a:cxn ang="0">
                  <a:pos x="256" y="40"/>
                </a:cxn>
                <a:cxn ang="0">
                  <a:pos x="264" y="48"/>
                </a:cxn>
                <a:cxn ang="0">
                  <a:pos x="270" y="58"/>
                </a:cxn>
                <a:cxn ang="0">
                  <a:pos x="274" y="68"/>
                </a:cxn>
                <a:cxn ang="0">
                  <a:pos x="276" y="76"/>
                </a:cxn>
                <a:cxn ang="0">
                  <a:pos x="276" y="86"/>
                </a:cxn>
                <a:cxn ang="0">
                  <a:pos x="274" y="94"/>
                </a:cxn>
                <a:cxn ang="0">
                  <a:pos x="272" y="102"/>
                </a:cxn>
                <a:cxn ang="0">
                  <a:pos x="266" y="110"/>
                </a:cxn>
                <a:cxn ang="0">
                  <a:pos x="260" y="116"/>
                </a:cxn>
                <a:cxn ang="0">
                  <a:pos x="252" y="122"/>
                </a:cxn>
                <a:cxn ang="0">
                  <a:pos x="242" y="126"/>
                </a:cxn>
                <a:cxn ang="0">
                  <a:pos x="232" y="130"/>
                </a:cxn>
                <a:cxn ang="0">
                  <a:pos x="232" y="130"/>
                </a:cxn>
              </a:cxnLst>
              <a:rect l="0" t="0" r="r" b="b"/>
              <a:pathLst>
                <a:path w="276" h="184">
                  <a:moveTo>
                    <a:pt x="232" y="130"/>
                  </a:moveTo>
                  <a:lnTo>
                    <a:pt x="232" y="130"/>
                  </a:lnTo>
                  <a:lnTo>
                    <a:pt x="234" y="138"/>
                  </a:lnTo>
                  <a:lnTo>
                    <a:pt x="236" y="146"/>
                  </a:lnTo>
                  <a:lnTo>
                    <a:pt x="236" y="154"/>
                  </a:lnTo>
                  <a:lnTo>
                    <a:pt x="232" y="164"/>
                  </a:lnTo>
                  <a:lnTo>
                    <a:pt x="224" y="174"/>
                  </a:lnTo>
                  <a:lnTo>
                    <a:pt x="220" y="178"/>
                  </a:lnTo>
                  <a:lnTo>
                    <a:pt x="212" y="180"/>
                  </a:lnTo>
                  <a:lnTo>
                    <a:pt x="20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82" y="184"/>
                  </a:lnTo>
                  <a:lnTo>
                    <a:pt x="172" y="180"/>
                  </a:lnTo>
                  <a:lnTo>
                    <a:pt x="162" y="174"/>
                  </a:lnTo>
                  <a:lnTo>
                    <a:pt x="152" y="166"/>
                  </a:lnTo>
                  <a:lnTo>
                    <a:pt x="130" y="144"/>
                  </a:lnTo>
                  <a:lnTo>
                    <a:pt x="108" y="116"/>
                  </a:lnTo>
                  <a:lnTo>
                    <a:pt x="86" y="86"/>
                  </a:lnTo>
                  <a:lnTo>
                    <a:pt x="60" y="56"/>
                  </a:lnTo>
                  <a:lnTo>
                    <a:pt x="46" y="44"/>
                  </a:lnTo>
                  <a:lnTo>
                    <a:pt x="32" y="32"/>
                  </a:lnTo>
                  <a:lnTo>
                    <a:pt x="16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8" y="8"/>
                  </a:lnTo>
                  <a:lnTo>
                    <a:pt x="38" y="4"/>
                  </a:lnTo>
                  <a:lnTo>
                    <a:pt x="66" y="2"/>
                  </a:lnTo>
                  <a:lnTo>
                    <a:pt x="96" y="0"/>
                  </a:lnTo>
                  <a:lnTo>
                    <a:pt x="130" y="0"/>
                  </a:lnTo>
                  <a:lnTo>
                    <a:pt x="166" y="4"/>
                  </a:lnTo>
                  <a:lnTo>
                    <a:pt x="184" y="8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20" y="18"/>
                  </a:lnTo>
                  <a:lnTo>
                    <a:pt x="234" y="24"/>
                  </a:lnTo>
                  <a:lnTo>
                    <a:pt x="246" y="32"/>
                  </a:lnTo>
                  <a:lnTo>
                    <a:pt x="256" y="40"/>
                  </a:lnTo>
                  <a:lnTo>
                    <a:pt x="264" y="48"/>
                  </a:lnTo>
                  <a:lnTo>
                    <a:pt x="270" y="58"/>
                  </a:lnTo>
                  <a:lnTo>
                    <a:pt x="274" y="68"/>
                  </a:lnTo>
                  <a:lnTo>
                    <a:pt x="276" y="76"/>
                  </a:lnTo>
                  <a:lnTo>
                    <a:pt x="276" y="86"/>
                  </a:lnTo>
                  <a:lnTo>
                    <a:pt x="274" y="94"/>
                  </a:lnTo>
                  <a:lnTo>
                    <a:pt x="272" y="102"/>
                  </a:lnTo>
                  <a:lnTo>
                    <a:pt x="266" y="110"/>
                  </a:lnTo>
                  <a:lnTo>
                    <a:pt x="260" y="116"/>
                  </a:lnTo>
                  <a:lnTo>
                    <a:pt x="252" y="122"/>
                  </a:lnTo>
                  <a:lnTo>
                    <a:pt x="242" y="126"/>
                  </a:lnTo>
                  <a:lnTo>
                    <a:pt x="232" y="130"/>
                  </a:lnTo>
                  <a:lnTo>
                    <a:pt x="232" y="130"/>
                  </a:lnTo>
                  <a:close/>
                </a:path>
              </a:pathLst>
            </a:custGeom>
            <a:solidFill>
              <a:srgbClr val="A2CE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385"/>
            <p:cNvSpPr>
              <a:spLocks/>
            </p:cNvSpPr>
            <p:nvPr/>
          </p:nvSpPr>
          <p:spPr bwMode="auto">
            <a:xfrm>
              <a:off x="6226175" y="3571875"/>
              <a:ext cx="460375" cy="3206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0" y="2"/>
                </a:cxn>
                <a:cxn ang="0">
                  <a:pos x="38" y="4"/>
                </a:cxn>
                <a:cxn ang="0">
                  <a:pos x="58" y="8"/>
                </a:cxn>
                <a:cxn ang="0">
                  <a:pos x="78" y="14"/>
                </a:cxn>
                <a:cxn ang="0">
                  <a:pos x="98" y="20"/>
                </a:cxn>
                <a:cxn ang="0">
                  <a:pos x="116" y="28"/>
                </a:cxn>
                <a:cxn ang="0">
                  <a:pos x="150" y="46"/>
                </a:cxn>
                <a:cxn ang="0">
                  <a:pos x="150" y="46"/>
                </a:cxn>
                <a:cxn ang="0">
                  <a:pos x="170" y="60"/>
                </a:cxn>
                <a:cxn ang="0">
                  <a:pos x="190" y="74"/>
                </a:cxn>
                <a:cxn ang="0">
                  <a:pos x="206" y="90"/>
                </a:cxn>
                <a:cxn ang="0">
                  <a:pos x="224" y="108"/>
                </a:cxn>
                <a:cxn ang="0">
                  <a:pos x="224" y="108"/>
                </a:cxn>
                <a:cxn ang="0">
                  <a:pos x="240" y="130"/>
                </a:cxn>
                <a:cxn ang="0">
                  <a:pos x="256" y="152"/>
                </a:cxn>
                <a:cxn ang="0">
                  <a:pos x="270" y="176"/>
                </a:cxn>
                <a:cxn ang="0">
                  <a:pos x="282" y="200"/>
                </a:cxn>
                <a:cxn ang="0">
                  <a:pos x="282" y="200"/>
                </a:cxn>
                <a:cxn ang="0">
                  <a:pos x="284" y="202"/>
                </a:cxn>
                <a:cxn ang="0">
                  <a:pos x="288" y="202"/>
                </a:cxn>
                <a:cxn ang="0">
                  <a:pos x="290" y="200"/>
                </a:cxn>
                <a:cxn ang="0">
                  <a:pos x="290" y="198"/>
                </a:cxn>
                <a:cxn ang="0">
                  <a:pos x="290" y="198"/>
                </a:cxn>
                <a:cxn ang="0">
                  <a:pos x="280" y="176"/>
                </a:cxn>
                <a:cxn ang="0">
                  <a:pos x="270" y="156"/>
                </a:cxn>
                <a:cxn ang="0">
                  <a:pos x="258" y="136"/>
                </a:cxn>
                <a:cxn ang="0">
                  <a:pos x="244" y="118"/>
                </a:cxn>
                <a:cxn ang="0">
                  <a:pos x="230" y="100"/>
                </a:cxn>
                <a:cxn ang="0">
                  <a:pos x="212" y="82"/>
                </a:cxn>
                <a:cxn ang="0">
                  <a:pos x="194" y="66"/>
                </a:cxn>
                <a:cxn ang="0">
                  <a:pos x="176" y="52"/>
                </a:cxn>
                <a:cxn ang="0">
                  <a:pos x="156" y="38"/>
                </a:cxn>
                <a:cxn ang="0">
                  <a:pos x="134" y="28"/>
                </a:cxn>
                <a:cxn ang="0">
                  <a:pos x="112" y="18"/>
                </a:cxn>
                <a:cxn ang="0">
                  <a:pos x="90" y="10"/>
                </a:cxn>
                <a:cxn ang="0">
                  <a:pos x="68" y="4"/>
                </a:cxn>
                <a:cxn ang="0">
                  <a:pos x="46" y="2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290" h="202">
                  <a:moveTo>
                    <a:pt x="0" y="4"/>
                  </a:moveTo>
                  <a:lnTo>
                    <a:pt x="0" y="4"/>
                  </a:lnTo>
                  <a:lnTo>
                    <a:pt x="20" y="2"/>
                  </a:lnTo>
                  <a:lnTo>
                    <a:pt x="38" y="4"/>
                  </a:lnTo>
                  <a:lnTo>
                    <a:pt x="58" y="8"/>
                  </a:lnTo>
                  <a:lnTo>
                    <a:pt x="78" y="14"/>
                  </a:lnTo>
                  <a:lnTo>
                    <a:pt x="98" y="20"/>
                  </a:lnTo>
                  <a:lnTo>
                    <a:pt x="116" y="28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70" y="60"/>
                  </a:lnTo>
                  <a:lnTo>
                    <a:pt x="190" y="74"/>
                  </a:lnTo>
                  <a:lnTo>
                    <a:pt x="206" y="90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40" y="130"/>
                  </a:lnTo>
                  <a:lnTo>
                    <a:pt x="256" y="152"/>
                  </a:lnTo>
                  <a:lnTo>
                    <a:pt x="270" y="176"/>
                  </a:lnTo>
                  <a:lnTo>
                    <a:pt x="282" y="200"/>
                  </a:lnTo>
                  <a:lnTo>
                    <a:pt x="282" y="200"/>
                  </a:lnTo>
                  <a:lnTo>
                    <a:pt x="284" y="202"/>
                  </a:lnTo>
                  <a:lnTo>
                    <a:pt x="288" y="202"/>
                  </a:lnTo>
                  <a:lnTo>
                    <a:pt x="290" y="200"/>
                  </a:lnTo>
                  <a:lnTo>
                    <a:pt x="290" y="198"/>
                  </a:lnTo>
                  <a:lnTo>
                    <a:pt x="290" y="198"/>
                  </a:lnTo>
                  <a:lnTo>
                    <a:pt x="280" y="176"/>
                  </a:lnTo>
                  <a:lnTo>
                    <a:pt x="270" y="156"/>
                  </a:lnTo>
                  <a:lnTo>
                    <a:pt x="258" y="136"/>
                  </a:lnTo>
                  <a:lnTo>
                    <a:pt x="244" y="118"/>
                  </a:lnTo>
                  <a:lnTo>
                    <a:pt x="230" y="100"/>
                  </a:lnTo>
                  <a:lnTo>
                    <a:pt x="212" y="82"/>
                  </a:lnTo>
                  <a:lnTo>
                    <a:pt x="194" y="66"/>
                  </a:lnTo>
                  <a:lnTo>
                    <a:pt x="176" y="52"/>
                  </a:lnTo>
                  <a:lnTo>
                    <a:pt x="156" y="38"/>
                  </a:lnTo>
                  <a:lnTo>
                    <a:pt x="134" y="28"/>
                  </a:lnTo>
                  <a:lnTo>
                    <a:pt x="112" y="18"/>
                  </a:lnTo>
                  <a:lnTo>
                    <a:pt x="90" y="10"/>
                  </a:lnTo>
                  <a:lnTo>
                    <a:pt x="68" y="4"/>
                  </a:lnTo>
                  <a:lnTo>
                    <a:pt x="46" y="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386"/>
            <p:cNvSpPr>
              <a:spLocks/>
            </p:cNvSpPr>
            <p:nvPr/>
          </p:nvSpPr>
          <p:spPr bwMode="auto">
            <a:xfrm>
              <a:off x="6403975" y="3702050"/>
              <a:ext cx="152400" cy="44450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70" y="12"/>
                </a:cxn>
                <a:cxn ang="0">
                  <a:pos x="48" y="20"/>
                </a:cxn>
                <a:cxn ang="0">
                  <a:pos x="24" y="2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4" y="26"/>
                </a:cxn>
                <a:cxn ang="0">
                  <a:pos x="48" y="22"/>
                </a:cxn>
                <a:cxn ang="0">
                  <a:pos x="72" y="16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2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6" h="28">
                  <a:moveTo>
                    <a:pt x="92" y="0"/>
                  </a:moveTo>
                  <a:lnTo>
                    <a:pt x="92" y="0"/>
                  </a:lnTo>
                  <a:lnTo>
                    <a:pt x="70" y="12"/>
                  </a:lnTo>
                  <a:lnTo>
                    <a:pt x="48" y="20"/>
                  </a:lnTo>
                  <a:lnTo>
                    <a:pt x="24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4" y="26"/>
                  </a:lnTo>
                  <a:lnTo>
                    <a:pt x="48" y="22"/>
                  </a:lnTo>
                  <a:lnTo>
                    <a:pt x="72" y="16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387"/>
            <p:cNvSpPr>
              <a:spLocks/>
            </p:cNvSpPr>
            <p:nvPr/>
          </p:nvSpPr>
          <p:spPr bwMode="auto">
            <a:xfrm>
              <a:off x="6343650" y="3641725"/>
              <a:ext cx="127000" cy="19050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40" y="4"/>
                </a:cxn>
                <a:cxn ang="0">
                  <a:pos x="2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0" y="12"/>
                </a:cxn>
                <a:cxn ang="0">
                  <a:pos x="20" y="12"/>
                </a:cxn>
                <a:cxn ang="0">
                  <a:pos x="40" y="10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80" h="12">
                  <a:moveTo>
                    <a:pt x="80" y="0"/>
                  </a:moveTo>
                  <a:lnTo>
                    <a:pt x="80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40" y="4"/>
                  </a:lnTo>
                  <a:lnTo>
                    <a:pt x="2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40" y="1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388"/>
            <p:cNvSpPr>
              <a:spLocks/>
            </p:cNvSpPr>
            <p:nvPr/>
          </p:nvSpPr>
          <p:spPr bwMode="auto">
            <a:xfrm>
              <a:off x="6464300" y="3559175"/>
              <a:ext cx="38100" cy="1047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4" y="32"/>
                </a:cxn>
                <a:cxn ang="0">
                  <a:pos x="18" y="48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6"/>
                </a:cxn>
                <a:cxn ang="0">
                  <a:pos x="22" y="64"/>
                </a:cxn>
                <a:cxn ang="0">
                  <a:pos x="22" y="64"/>
                </a:cxn>
                <a:cxn ang="0">
                  <a:pos x="24" y="56"/>
                </a:cxn>
                <a:cxn ang="0">
                  <a:pos x="24" y="48"/>
                </a:cxn>
                <a:cxn ang="0">
                  <a:pos x="20" y="32"/>
                </a:cxn>
                <a:cxn ang="0">
                  <a:pos x="12" y="1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4" h="66">
                  <a:moveTo>
                    <a:pt x="0" y="2"/>
                  </a:moveTo>
                  <a:lnTo>
                    <a:pt x="0" y="2"/>
                  </a:lnTo>
                  <a:lnTo>
                    <a:pt x="8" y="18"/>
                  </a:lnTo>
                  <a:lnTo>
                    <a:pt x="14" y="32"/>
                  </a:lnTo>
                  <a:lnTo>
                    <a:pt x="18" y="4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4" y="56"/>
                  </a:lnTo>
                  <a:lnTo>
                    <a:pt x="24" y="48"/>
                  </a:lnTo>
                  <a:lnTo>
                    <a:pt x="20" y="32"/>
                  </a:lnTo>
                  <a:lnTo>
                    <a:pt x="12" y="1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389"/>
            <p:cNvSpPr>
              <a:spLocks/>
            </p:cNvSpPr>
            <p:nvPr/>
          </p:nvSpPr>
          <p:spPr bwMode="auto">
            <a:xfrm>
              <a:off x="6581775" y="3587750"/>
              <a:ext cx="25400" cy="1555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6" y="26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8" y="62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6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10" y="88"/>
                </a:cxn>
                <a:cxn ang="0">
                  <a:pos x="14" y="78"/>
                </a:cxn>
                <a:cxn ang="0">
                  <a:pos x="16" y="64"/>
                </a:cxn>
                <a:cxn ang="0">
                  <a:pos x="16" y="54"/>
                </a:cxn>
                <a:cxn ang="0">
                  <a:pos x="16" y="54"/>
                </a:cxn>
                <a:cxn ang="0">
                  <a:pos x="14" y="40"/>
                </a:cxn>
                <a:cxn ang="0">
                  <a:pos x="12" y="26"/>
                </a:cxn>
                <a:cxn ang="0">
                  <a:pos x="8" y="1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6" h="98">
                  <a:moveTo>
                    <a:pt x="0" y="2"/>
                  </a:moveTo>
                  <a:lnTo>
                    <a:pt x="0" y="2"/>
                  </a:lnTo>
                  <a:lnTo>
                    <a:pt x="6" y="2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62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86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10" y="88"/>
                  </a:lnTo>
                  <a:lnTo>
                    <a:pt x="14" y="78"/>
                  </a:lnTo>
                  <a:lnTo>
                    <a:pt x="16" y="6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40"/>
                  </a:lnTo>
                  <a:lnTo>
                    <a:pt x="12" y="26"/>
                  </a:lnTo>
                  <a:lnTo>
                    <a:pt x="8" y="1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" name="Group 71"/>
          <p:cNvGrpSpPr/>
          <p:nvPr/>
        </p:nvGrpSpPr>
        <p:grpSpPr>
          <a:xfrm rot="6645530">
            <a:off x="7379478" y="3938606"/>
            <a:ext cx="1066800" cy="762000"/>
            <a:chOff x="6226175" y="3556000"/>
            <a:chExt cx="460375" cy="336550"/>
          </a:xfrm>
        </p:grpSpPr>
        <p:sp>
          <p:nvSpPr>
            <p:cNvPr id="73" name="Freeform 384"/>
            <p:cNvSpPr>
              <a:spLocks/>
            </p:cNvSpPr>
            <p:nvPr/>
          </p:nvSpPr>
          <p:spPr bwMode="auto">
            <a:xfrm>
              <a:off x="6226175" y="3556000"/>
              <a:ext cx="438150" cy="292100"/>
            </a:xfrm>
            <a:custGeom>
              <a:avLst/>
              <a:gdLst/>
              <a:ahLst/>
              <a:cxnLst>
                <a:cxn ang="0">
                  <a:pos x="232" y="130"/>
                </a:cxn>
                <a:cxn ang="0">
                  <a:pos x="232" y="130"/>
                </a:cxn>
                <a:cxn ang="0">
                  <a:pos x="234" y="138"/>
                </a:cxn>
                <a:cxn ang="0">
                  <a:pos x="236" y="146"/>
                </a:cxn>
                <a:cxn ang="0">
                  <a:pos x="236" y="154"/>
                </a:cxn>
                <a:cxn ang="0">
                  <a:pos x="232" y="164"/>
                </a:cxn>
                <a:cxn ang="0">
                  <a:pos x="224" y="174"/>
                </a:cxn>
                <a:cxn ang="0">
                  <a:pos x="220" y="178"/>
                </a:cxn>
                <a:cxn ang="0">
                  <a:pos x="212" y="180"/>
                </a:cxn>
                <a:cxn ang="0">
                  <a:pos x="204" y="184"/>
                </a:cxn>
                <a:cxn ang="0">
                  <a:pos x="194" y="184"/>
                </a:cxn>
                <a:cxn ang="0">
                  <a:pos x="194" y="184"/>
                </a:cxn>
                <a:cxn ang="0">
                  <a:pos x="182" y="184"/>
                </a:cxn>
                <a:cxn ang="0">
                  <a:pos x="172" y="180"/>
                </a:cxn>
                <a:cxn ang="0">
                  <a:pos x="162" y="174"/>
                </a:cxn>
                <a:cxn ang="0">
                  <a:pos x="152" y="166"/>
                </a:cxn>
                <a:cxn ang="0">
                  <a:pos x="130" y="144"/>
                </a:cxn>
                <a:cxn ang="0">
                  <a:pos x="108" y="116"/>
                </a:cxn>
                <a:cxn ang="0">
                  <a:pos x="86" y="86"/>
                </a:cxn>
                <a:cxn ang="0">
                  <a:pos x="60" y="56"/>
                </a:cxn>
                <a:cxn ang="0">
                  <a:pos x="46" y="44"/>
                </a:cxn>
                <a:cxn ang="0">
                  <a:pos x="32" y="32"/>
                </a:cxn>
                <a:cxn ang="0">
                  <a:pos x="16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8" y="8"/>
                </a:cxn>
                <a:cxn ang="0">
                  <a:pos x="38" y="4"/>
                </a:cxn>
                <a:cxn ang="0">
                  <a:pos x="66" y="2"/>
                </a:cxn>
                <a:cxn ang="0">
                  <a:pos x="96" y="0"/>
                </a:cxn>
                <a:cxn ang="0">
                  <a:pos x="130" y="0"/>
                </a:cxn>
                <a:cxn ang="0">
                  <a:pos x="166" y="4"/>
                </a:cxn>
                <a:cxn ang="0">
                  <a:pos x="184" y="8"/>
                </a:cxn>
                <a:cxn ang="0">
                  <a:pos x="202" y="12"/>
                </a:cxn>
                <a:cxn ang="0">
                  <a:pos x="202" y="12"/>
                </a:cxn>
                <a:cxn ang="0">
                  <a:pos x="220" y="18"/>
                </a:cxn>
                <a:cxn ang="0">
                  <a:pos x="234" y="24"/>
                </a:cxn>
                <a:cxn ang="0">
                  <a:pos x="246" y="32"/>
                </a:cxn>
                <a:cxn ang="0">
                  <a:pos x="256" y="40"/>
                </a:cxn>
                <a:cxn ang="0">
                  <a:pos x="264" y="48"/>
                </a:cxn>
                <a:cxn ang="0">
                  <a:pos x="270" y="58"/>
                </a:cxn>
                <a:cxn ang="0">
                  <a:pos x="274" y="68"/>
                </a:cxn>
                <a:cxn ang="0">
                  <a:pos x="276" y="76"/>
                </a:cxn>
                <a:cxn ang="0">
                  <a:pos x="276" y="86"/>
                </a:cxn>
                <a:cxn ang="0">
                  <a:pos x="274" y="94"/>
                </a:cxn>
                <a:cxn ang="0">
                  <a:pos x="272" y="102"/>
                </a:cxn>
                <a:cxn ang="0">
                  <a:pos x="266" y="110"/>
                </a:cxn>
                <a:cxn ang="0">
                  <a:pos x="260" y="116"/>
                </a:cxn>
                <a:cxn ang="0">
                  <a:pos x="252" y="122"/>
                </a:cxn>
                <a:cxn ang="0">
                  <a:pos x="242" y="126"/>
                </a:cxn>
                <a:cxn ang="0">
                  <a:pos x="232" y="130"/>
                </a:cxn>
                <a:cxn ang="0">
                  <a:pos x="232" y="130"/>
                </a:cxn>
              </a:cxnLst>
              <a:rect l="0" t="0" r="r" b="b"/>
              <a:pathLst>
                <a:path w="276" h="184">
                  <a:moveTo>
                    <a:pt x="232" y="130"/>
                  </a:moveTo>
                  <a:lnTo>
                    <a:pt x="232" y="130"/>
                  </a:lnTo>
                  <a:lnTo>
                    <a:pt x="234" y="138"/>
                  </a:lnTo>
                  <a:lnTo>
                    <a:pt x="236" y="146"/>
                  </a:lnTo>
                  <a:lnTo>
                    <a:pt x="236" y="154"/>
                  </a:lnTo>
                  <a:lnTo>
                    <a:pt x="232" y="164"/>
                  </a:lnTo>
                  <a:lnTo>
                    <a:pt x="224" y="174"/>
                  </a:lnTo>
                  <a:lnTo>
                    <a:pt x="220" y="178"/>
                  </a:lnTo>
                  <a:lnTo>
                    <a:pt x="212" y="180"/>
                  </a:lnTo>
                  <a:lnTo>
                    <a:pt x="20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82" y="184"/>
                  </a:lnTo>
                  <a:lnTo>
                    <a:pt x="172" y="180"/>
                  </a:lnTo>
                  <a:lnTo>
                    <a:pt x="162" y="174"/>
                  </a:lnTo>
                  <a:lnTo>
                    <a:pt x="152" y="166"/>
                  </a:lnTo>
                  <a:lnTo>
                    <a:pt x="130" y="144"/>
                  </a:lnTo>
                  <a:lnTo>
                    <a:pt x="108" y="116"/>
                  </a:lnTo>
                  <a:lnTo>
                    <a:pt x="86" y="86"/>
                  </a:lnTo>
                  <a:lnTo>
                    <a:pt x="60" y="56"/>
                  </a:lnTo>
                  <a:lnTo>
                    <a:pt x="46" y="44"/>
                  </a:lnTo>
                  <a:lnTo>
                    <a:pt x="32" y="32"/>
                  </a:lnTo>
                  <a:lnTo>
                    <a:pt x="16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8" y="8"/>
                  </a:lnTo>
                  <a:lnTo>
                    <a:pt x="38" y="4"/>
                  </a:lnTo>
                  <a:lnTo>
                    <a:pt x="66" y="2"/>
                  </a:lnTo>
                  <a:lnTo>
                    <a:pt x="96" y="0"/>
                  </a:lnTo>
                  <a:lnTo>
                    <a:pt x="130" y="0"/>
                  </a:lnTo>
                  <a:lnTo>
                    <a:pt x="166" y="4"/>
                  </a:lnTo>
                  <a:lnTo>
                    <a:pt x="184" y="8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20" y="18"/>
                  </a:lnTo>
                  <a:lnTo>
                    <a:pt x="234" y="24"/>
                  </a:lnTo>
                  <a:lnTo>
                    <a:pt x="246" y="32"/>
                  </a:lnTo>
                  <a:lnTo>
                    <a:pt x="256" y="40"/>
                  </a:lnTo>
                  <a:lnTo>
                    <a:pt x="264" y="48"/>
                  </a:lnTo>
                  <a:lnTo>
                    <a:pt x="270" y="58"/>
                  </a:lnTo>
                  <a:lnTo>
                    <a:pt x="274" y="68"/>
                  </a:lnTo>
                  <a:lnTo>
                    <a:pt x="276" y="76"/>
                  </a:lnTo>
                  <a:lnTo>
                    <a:pt x="276" y="86"/>
                  </a:lnTo>
                  <a:lnTo>
                    <a:pt x="274" y="94"/>
                  </a:lnTo>
                  <a:lnTo>
                    <a:pt x="272" y="102"/>
                  </a:lnTo>
                  <a:lnTo>
                    <a:pt x="266" y="110"/>
                  </a:lnTo>
                  <a:lnTo>
                    <a:pt x="260" y="116"/>
                  </a:lnTo>
                  <a:lnTo>
                    <a:pt x="252" y="122"/>
                  </a:lnTo>
                  <a:lnTo>
                    <a:pt x="242" y="126"/>
                  </a:lnTo>
                  <a:lnTo>
                    <a:pt x="232" y="130"/>
                  </a:lnTo>
                  <a:lnTo>
                    <a:pt x="232" y="130"/>
                  </a:lnTo>
                  <a:close/>
                </a:path>
              </a:pathLst>
            </a:custGeom>
            <a:solidFill>
              <a:srgbClr val="A2CE5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385"/>
            <p:cNvSpPr>
              <a:spLocks/>
            </p:cNvSpPr>
            <p:nvPr/>
          </p:nvSpPr>
          <p:spPr bwMode="auto">
            <a:xfrm>
              <a:off x="6226175" y="3571875"/>
              <a:ext cx="460375" cy="3206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0" y="2"/>
                </a:cxn>
                <a:cxn ang="0">
                  <a:pos x="38" y="4"/>
                </a:cxn>
                <a:cxn ang="0">
                  <a:pos x="58" y="8"/>
                </a:cxn>
                <a:cxn ang="0">
                  <a:pos x="78" y="14"/>
                </a:cxn>
                <a:cxn ang="0">
                  <a:pos x="98" y="20"/>
                </a:cxn>
                <a:cxn ang="0">
                  <a:pos x="116" y="28"/>
                </a:cxn>
                <a:cxn ang="0">
                  <a:pos x="150" y="46"/>
                </a:cxn>
                <a:cxn ang="0">
                  <a:pos x="150" y="46"/>
                </a:cxn>
                <a:cxn ang="0">
                  <a:pos x="170" y="60"/>
                </a:cxn>
                <a:cxn ang="0">
                  <a:pos x="190" y="74"/>
                </a:cxn>
                <a:cxn ang="0">
                  <a:pos x="206" y="90"/>
                </a:cxn>
                <a:cxn ang="0">
                  <a:pos x="224" y="108"/>
                </a:cxn>
                <a:cxn ang="0">
                  <a:pos x="224" y="108"/>
                </a:cxn>
                <a:cxn ang="0">
                  <a:pos x="240" y="130"/>
                </a:cxn>
                <a:cxn ang="0">
                  <a:pos x="256" y="152"/>
                </a:cxn>
                <a:cxn ang="0">
                  <a:pos x="270" y="176"/>
                </a:cxn>
                <a:cxn ang="0">
                  <a:pos x="282" y="200"/>
                </a:cxn>
                <a:cxn ang="0">
                  <a:pos x="282" y="200"/>
                </a:cxn>
                <a:cxn ang="0">
                  <a:pos x="284" y="202"/>
                </a:cxn>
                <a:cxn ang="0">
                  <a:pos x="288" y="202"/>
                </a:cxn>
                <a:cxn ang="0">
                  <a:pos x="290" y="200"/>
                </a:cxn>
                <a:cxn ang="0">
                  <a:pos x="290" y="198"/>
                </a:cxn>
                <a:cxn ang="0">
                  <a:pos x="290" y="198"/>
                </a:cxn>
                <a:cxn ang="0">
                  <a:pos x="280" y="176"/>
                </a:cxn>
                <a:cxn ang="0">
                  <a:pos x="270" y="156"/>
                </a:cxn>
                <a:cxn ang="0">
                  <a:pos x="258" y="136"/>
                </a:cxn>
                <a:cxn ang="0">
                  <a:pos x="244" y="118"/>
                </a:cxn>
                <a:cxn ang="0">
                  <a:pos x="230" y="100"/>
                </a:cxn>
                <a:cxn ang="0">
                  <a:pos x="212" y="82"/>
                </a:cxn>
                <a:cxn ang="0">
                  <a:pos x="194" y="66"/>
                </a:cxn>
                <a:cxn ang="0">
                  <a:pos x="176" y="52"/>
                </a:cxn>
                <a:cxn ang="0">
                  <a:pos x="156" y="38"/>
                </a:cxn>
                <a:cxn ang="0">
                  <a:pos x="134" y="28"/>
                </a:cxn>
                <a:cxn ang="0">
                  <a:pos x="112" y="18"/>
                </a:cxn>
                <a:cxn ang="0">
                  <a:pos x="90" y="10"/>
                </a:cxn>
                <a:cxn ang="0">
                  <a:pos x="68" y="4"/>
                </a:cxn>
                <a:cxn ang="0">
                  <a:pos x="46" y="2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290" h="202">
                  <a:moveTo>
                    <a:pt x="0" y="4"/>
                  </a:moveTo>
                  <a:lnTo>
                    <a:pt x="0" y="4"/>
                  </a:lnTo>
                  <a:lnTo>
                    <a:pt x="20" y="2"/>
                  </a:lnTo>
                  <a:lnTo>
                    <a:pt x="38" y="4"/>
                  </a:lnTo>
                  <a:lnTo>
                    <a:pt x="58" y="8"/>
                  </a:lnTo>
                  <a:lnTo>
                    <a:pt x="78" y="14"/>
                  </a:lnTo>
                  <a:lnTo>
                    <a:pt x="98" y="20"/>
                  </a:lnTo>
                  <a:lnTo>
                    <a:pt x="116" y="28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70" y="60"/>
                  </a:lnTo>
                  <a:lnTo>
                    <a:pt x="190" y="74"/>
                  </a:lnTo>
                  <a:lnTo>
                    <a:pt x="206" y="90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40" y="130"/>
                  </a:lnTo>
                  <a:lnTo>
                    <a:pt x="256" y="152"/>
                  </a:lnTo>
                  <a:lnTo>
                    <a:pt x="270" y="176"/>
                  </a:lnTo>
                  <a:lnTo>
                    <a:pt x="282" y="200"/>
                  </a:lnTo>
                  <a:lnTo>
                    <a:pt x="282" y="200"/>
                  </a:lnTo>
                  <a:lnTo>
                    <a:pt x="284" y="202"/>
                  </a:lnTo>
                  <a:lnTo>
                    <a:pt x="288" y="202"/>
                  </a:lnTo>
                  <a:lnTo>
                    <a:pt x="290" y="200"/>
                  </a:lnTo>
                  <a:lnTo>
                    <a:pt x="290" y="198"/>
                  </a:lnTo>
                  <a:lnTo>
                    <a:pt x="290" y="198"/>
                  </a:lnTo>
                  <a:lnTo>
                    <a:pt x="280" y="176"/>
                  </a:lnTo>
                  <a:lnTo>
                    <a:pt x="270" y="156"/>
                  </a:lnTo>
                  <a:lnTo>
                    <a:pt x="258" y="136"/>
                  </a:lnTo>
                  <a:lnTo>
                    <a:pt x="244" y="118"/>
                  </a:lnTo>
                  <a:lnTo>
                    <a:pt x="230" y="100"/>
                  </a:lnTo>
                  <a:lnTo>
                    <a:pt x="212" y="82"/>
                  </a:lnTo>
                  <a:lnTo>
                    <a:pt x="194" y="66"/>
                  </a:lnTo>
                  <a:lnTo>
                    <a:pt x="176" y="52"/>
                  </a:lnTo>
                  <a:lnTo>
                    <a:pt x="156" y="38"/>
                  </a:lnTo>
                  <a:lnTo>
                    <a:pt x="134" y="28"/>
                  </a:lnTo>
                  <a:lnTo>
                    <a:pt x="112" y="18"/>
                  </a:lnTo>
                  <a:lnTo>
                    <a:pt x="90" y="10"/>
                  </a:lnTo>
                  <a:lnTo>
                    <a:pt x="68" y="4"/>
                  </a:lnTo>
                  <a:lnTo>
                    <a:pt x="46" y="2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386"/>
            <p:cNvSpPr>
              <a:spLocks/>
            </p:cNvSpPr>
            <p:nvPr/>
          </p:nvSpPr>
          <p:spPr bwMode="auto">
            <a:xfrm>
              <a:off x="6403975" y="3702050"/>
              <a:ext cx="152400" cy="44450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70" y="12"/>
                </a:cxn>
                <a:cxn ang="0">
                  <a:pos x="48" y="20"/>
                </a:cxn>
                <a:cxn ang="0">
                  <a:pos x="24" y="2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4" y="26"/>
                </a:cxn>
                <a:cxn ang="0">
                  <a:pos x="48" y="22"/>
                </a:cxn>
                <a:cxn ang="0">
                  <a:pos x="72" y="16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6" y="2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6" h="28">
                  <a:moveTo>
                    <a:pt x="92" y="0"/>
                  </a:moveTo>
                  <a:lnTo>
                    <a:pt x="92" y="0"/>
                  </a:lnTo>
                  <a:lnTo>
                    <a:pt x="70" y="12"/>
                  </a:lnTo>
                  <a:lnTo>
                    <a:pt x="48" y="20"/>
                  </a:lnTo>
                  <a:lnTo>
                    <a:pt x="24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4" y="26"/>
                  </a:lnTo>
                  <a:lnTo>
                    <a:pt x="48" y="22"/>
                  </a:lnTo>
                  <a:lnTo>
                    <a:pt x="72" y="16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387"/>
            <p:cNvSpPr>
              <a:spLocks/>
            </p:cNvSpPr>
            <p:nvPr/>
          </p:nvSpPr>
          <p:spPr bwMode="auto">
            <a:xfrm>
              <a:off x="6343650" y="3641725"/>
              <a:ext cx="127000" cy="19050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40" y="4"/>
                </a:cxn>
                <a:cxn ang="0">
                  <a:pos x="2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0" y="12"/>
                </a:cxn>
                <a:cxn ang="0">
                  <a:pos x="20" y="12"/>
                </a:cxn>
                <a:cxn ang="0">
                  <a:pos x="40" y="10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80" h="12">
                  <a:moveTo>
                    <a:pt x="80" y="0"/>
                  </a:moveTo>
                  <a:lnTo>
                    <a:pt x="80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40" y="4"/>
                  </a:lnTo>
                  <a:lnTo>
                    <a:pt x="2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40" y="1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388"/>
            <p:cNvSpPr>
              <a:spLocks/>
            </p:cNvSpPr>
            <p:nvPr/>
          </p:nvSpPr>
          <p:spPr bwMode="auto">
            <a:xfrm>
              <a:off x="6464300" y="3559175"/>
              <a:ext cx="38100" cy="1047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4" y="32"/>
                </a:cxn>
                <a:cxn ang="0">
                  <a:pos x="18" y="48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6"/>
                </a:cxn>
                <a:cxn ang="0">
                  <a:pos x="22" y="64"/>
                </a:cxn>
                <a:cxn ang="0">
                  <a:pos x="22" y="64"/>
                </a:cxn>
                <a:cxn ang="0">
                  <a:pos x="24" y="56"/>
                </a:cxn>
                <a:cxn ang="0">
                  <a:pos x="24" y="48"/>
                </a:cxn>
                <a:cxn ang="0">
                  <a:pos x="20" y="32"/>
                </a:cxn>
                <a:cxn ang="0">
                  <a:pos x="12" y="1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4" h="66">
                  <a:moveTo>
                    <a:pt x="0" y="2"/>
                  </a:moveTo>
                  <a:lnTo>
                    <a:pt x="0" y="2"/>
                  </a:lnTo>
                  <a:lnTo>
                    <a:pt x="8" y="18"/>
                  </a:lnTo>
                  <a:lnTo>
                    <a:pt x="14" y="32"/>
                  </a:lnTo>
                  <a:lnTo>
                    <a:pt x="18" y="4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4" y="56"/>
                  </a:lnTo>
                  <a:lnTo>
                    <a:pt x="24" y="48"/>
                  </a:lnTo>
                  <a:lnTo>
                    <a:pt x="20" y="32"/>
                  </a:lnTo>
                  <a:lnTo>
                    <a:pt x="12" y="1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389"/>
            <p:cNvSpPr>
              <a:spLocks/>
            </p:cNvSpPr>
            <p:nvPr/>
          </p:nvSpPr>
          <p:spPr bwMode="auto">
            <a:xfrm>
              <a:off x="6581775" y="3587750"/>
              <a:ext cx="25400" cy="1555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6" y="26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8" y="62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6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4" y="98"/>
                </a:cxn>
                <a:cxn ang="0">
                  <a:pos x="10" y="88"/>
                </a:cxn>
                <a:cxn ang="0">
                  <a:pos x="14" y="78"/>
                </a:cxn>
                <a:cxn ang="0">
                  <a:pos x="16" y="64"/>
                </a:cxn>
                <a:cxn ang="0">
                  <a:pos x="16" y="54"/>
                </a:cxn>
                <a:cxn ang="0">
                  <a:pos x="16" y="54"/>
                </a:cxn>
                <a:cxn ang="0">
                  <a:pos x="14" y="40"/>
                </a:cxn>
                <a:cxn ang="0">
                  <a:pos x="12" y="26"/>
                </a:cxn>
                <a:cxn ang="0">
                  <a:pos x="8" y="1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6" h="98">
                  <a:moveTo>
                    <a:pt x="0" y="2"/>
                  </a:moveTo>
                  <a:lnTo>
                    <a:pt x="0" y="2"/>
                  </a:lnTo>
                  <a:lnTo>
                    <a:pt x="6" y="2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62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86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10" y="88"/>
                  </a:lnTo>
                  <a:lnTo>
                    <a:pt x="14" y="78"/>
                  </a:lnTo>
                  <a:lnTo>
                    <a:pt x="16" y="6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40"/>
                  </a:lnTo>
                  <a:lnTo>
                    <a:pt x="12" y="26"/>
                  </a:lnTo>
                  <a:lnTo>
                    <a:pt x="8" y="1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C1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12" name="AutoShape 64"/>
          <p:cNvSpPr>
            <a:spLocks noChangeAspect="1" noChangeArrowheads="1" noTextEdit="1"/>
          </p:cNvSpPr>
          <p:nvPr/>
        </p:nvSpPr>
        <p:spPr bwMode="auto">
          <a:xfrm>
            <a:off x="4495800" y="457200"/>
            <a:ext cx="1828800" cy="1724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84" name="Group 740"/>
          <p:cNvGrpSpPr/>
          <p:nvPr/>
        </p:nvGrpSpPr>
        <p:grpSpPr>
          <a:xfrm>
            <a:off x="1466850" y="1228725"/>
            <a:ext cx="1190625" cy="1209675"/>
            <a:chOff x="5054600" y="803275"/>
            <a:chExt cx="1190625" cy="1209675"/>
          </a:xfrm>
        </p:grpSpPr>
        <p:sp>
          <p:nvSpPr>
            <p:cNvPr id="742" name="Freeform 368"/>
            <p:cNvSpPr>
              <a:spLocks/>
            </p:cNvSpPr>
            <p:nvPr/>
          </p:nvSpPr>
          <p:spPr bwMode="auto">
            <a:xfrm>
              <a:off x="5054600" y="803275"/>
              <a:ext cx="1190625" cy="1209675"/>
            </a:xfrm>
            <a:custGeom>
              <a:avLst/>
              <a:gdLst/>
              <a:ahLst/>
              <a:cxnLst>
                <a:cxn ang="0">
                  <a:pos x="414" y="2"/>
                </a:cxn>
                <a:cxn ang="0">
                  <a:pos x="468" y="12"/>
                </a:cxn>
                <a:cxn ang="0">
                  <a:pos x="520" y="30"/>
                </a:cxn>
                <a:cxn ang="0">
                  <a:pos x="570" y="56"/>
                </a:cxn>
                <a:cxn ang="0">
                  <a:pos x="614" y="88"/>
                </a:cxn>
                <a:cxn ang="0">
                  <a:pos x="652" y="126"/>
                </a:cxn>
                <a:cxn ang="0">
                  <a:pos x="686" y="168"/>
                </a:cxn>
                <a:cxn ang="0">
                  <a:pos x="712" y="216"/>
                </a:cxn>
                <a:cxn ang="0">
                  <a:pos x="732" y="268"/>
                </a:cxn>
                <a:cxn ang="0">
                  <a:pos x="746" y="324"/>
                </a:cxn>
                <a:cxn ang="0">
                  <a:pos x="750" y="382"/>
                </a:cxn>
                <a:cxn ang="0">
                  <a:pos x="746" y="440"/>
                </a:cxn>
                <a:cxn ang="0">
                  <a:pos x="732" y="494"/>
                </a:cxn>
                <a:cxn ang="0">
                  <a:pos x="712" y="546"/>
                </a:cxn>
                <a:cxn ang="0">
                  <a:pos x="686" y="594"/>
                </a:cxn>
                <a:cxn ang="0">
                  <a:pos x="652" y="638"/>
                </a:cxn>
                <a:cxn ang="0">
                  <a:pos x="614" y="676"/>
                </a:cxn>
                <a:cxn ang="0">
                  <a:pos x="570" y="708"/>
                </a:cxn>
                <a:cxn ang="0">
                  <a:pos x="520" y="732"/>
                </a:cxn>
                <a:cxn ang="0">
                  <a:pos x="468" y="750"/>
                </a:cxn>
                <a:cxn ang="0">
                  <a:pos x="414" y="760"/>
                </a:cxn>
                <a:cxn ang="0">
                  <a:pos x="356" y="762"/>
                </a:cxn>
                <a:cxn ang="0">
                  <a:pos x="300" y="754"/>
                </a:cxn>
                <a:cxn ang="0">
                  <a:pos x="246" y="740"/>
                </a:cxn>
                <a:cxn ang="0">
                  <a:pos x="196" y="716"/>
                </a:cxn>
                <a:cxn ang="0">
                  <a:pos x="150" y="686"/>
                </a:cxn>
                <a:cxn ang="0">
                  <a:pos x="110" y="650"/>
                </a:cxn>
                <a:cxn ang="0">
                  <a:pos x="74" y="610"/>
                </a:cxn>
                <a:cxn ang="0">
                  <a:pos x="46" y="564"/>
                </a:cxn>
                <a:cxn ang="0">
                  <a:pos x="24" y="512"/>
                </a:cxn>
                <a:cxn ang="0">
                  <a:pos x="8" y="458"/>
                </a:cxn>
                <a:cxn ang="0">
                  <a:pos x="0" y="402"/>
                </a:cxn>
                <a:cxn ang="0">
                  <a:pos x="2" y="342"/>
                </a:cxn>
                <a:cxn ang="0">
                  <a:pos x="12" y="286"/>
                </a:cxn>
                <a:cxn ang="0">
                  <a:pos x="30" y="234"/>
                </a:cxn>
                <a:cxn ang="0">
                  <a:pos x="54" y="184"/>
                </a:cxn>
                <a:cxn ang="0">
                  <a:pos x="86" y="140"/>
                </a:cxn>
                <a:cxn ang="0">
                  <a:pos x="124" y="100"/>
                </a:cxn>
                <a:cxn ang="0">
                  <a:pos x="166" y="66"/>
                </a:cxn>
                <a:cxn ang="0">
                  <a:pos x="212" y="38"/>
                </a:cxn>
                <a:cxn ang="0">
                  <a:pos x="264" y="18"/>
                </a:cxn>
                <a:cxn ang="0">
                  <a:pos x="318" y="6"/>
                </a:cxn>
                <a:cxn ang="0">
                  <a:pos x="374" y="0"/>
                </a:cxn>
              </a:cxnLst>
              <a:rect l="0" t="0" r="r" b="b"/>
              <a:pathLst>
                <a:path w="750" h="762">
                  <a:moveTo>
                    <a:pt x="374" y="0"/>
                  </a:moveTo>
                  <a:lnTo>
                    <a:pt x="394" y="2"/>
                  </a:lnTo>
                  <a:lnTo>
                    <a:pt x="414" y="2"/>
                  </a:lnTo>
                  <a:lnTo>
                    <a:pt x="432" y="6"/>
                  </a:lnTo>
                  <a:lnTo>
                    <a:pt x="450" y="8"/>
                  </a:lnTo>
                  <a:lnTo>
                    <a:pt x="468" y="12"/>
                  </a:lnTo>
                  <a:lnTo>
                    <a:pt x="486" y="18"/>
                  </a:lnTo>
                  <a:lnTo>
                    <a:pt x="504" y="24"/>
                  </a:lnTo>
                  <a:lnTo>
                    <a:pt x="520" y="30"/>
                  </a:lnTo>
                  <a:lnTo>
                    <a:pt x="538" y="38"/>
                  </a:lnTo>
                  <a:lnTo>
                    <a:pt x="554" y="46"/>
                  </a:lnTo>
                  <a:lnTo>
                    <a:pt x="570" y="56"/>
                  </a:lnTo>
                  <a:lnTo>
                    <a:pt x="584" y="66"/>
                  </a:lnTo>
                  <a:lnTo>
                    <a:pt x="600" y="76"/>
                  </a:lnTo>
                  <a:lnTo>
                    <a:pt x="614" y="88"/>
                  </a:lnTo>
                  <a:lnTo>
                    <a:pt x="626" y="100"/>
                  </a:lnTo>
                  <a:lnTo>
                    <a:pt x="640" y="112"/>
                  </a:lnTo>
                  <a:lnTo>
                    <a:pt x="652" y="126"/>
                  </a:lnTo>
                  <a:lnTo>
                    <a:pt x="664" y="140"/>
                  </a:lnTo>
                  <a:lnTo>
                    <a:pt x="676" y="154"/>
                  </a:lnTo>
                  <a:lnTo>
                    <a:pt x="686" y="168"/>
                  </a:lnTo>
                  <a:lnTo>
                    <a:pt x="696" y="184"/>
                  </a:lnTo>
                  <a:lnTo>
                    <a:pt x="704" y="200"/>
                  </a:lnTo>
                  <a:lnTo>
                    <a:pt x="712" y="216"/>
                  </a:lnTo>
                  <a:lnTo>
                    <a:pt x="720" y="234"/>
                  </a:lnTo>
                  <a:lnTo>
                    <a:pt x="726" y="250"/>
                  </a:lnTo>
                  <a:lnTo>
                    <a:pt x="732" y="268"/>
                  </a:lnTo>
                  <a:lnTo>
                    <a:pt x="738" y="286"/>
                  </a:lnTo>
                  <a:lnTo>
                    <a:pt x="742" y="304"/>
                  </a:lnTo>
                  <a:lnTo>
                    <a:pt x="746" y="324"/>
                  </a:lnTo>
                  <a:lnTo>
                    <a:pt x="748" y="342"/>
                  </a:lnTo>
                  <a:lnTo>
                    <a:pt x="750" y="362"/>
                  </a:lnTo>
                  <a:lnTo>
                    <a:pt x="750" y="382"/>
                  </a:lnTo>
                  <a:lnTo>
                    <a:pt x="750" y="402"/>
                  </a:lnTo>
                  <a:lnTo>
                    <a:pt x="748" y="420"/>
                  </a:lnTo>
                  <a:lnTo>
                    <a:pt x="746" y="440"/>
                  </a:lnTo>
                  <a:lnTo>
                    <a:pt x="742" y="458"/>
                  </a:lnTo>
                  <a:lnTo>
                    <a:pt x="738" y="476"/>
                  </a:lnTo>
                  <a:lnTo>
                    <a:pt x="732" y="494"/>
                  </a:lnTo>
                  <a:lnTo>
                    <a:pt x="726" y="512"/>
                  </a:lnTo>
                  <a:lnTo>
                    <a:pt x="720" y="530"/>
                  </a:lnTo>
                  <a:lnTo>
                    <a:pt x="712" y="546"/>
                  </a:lnTo>
                  <a:lnTo>
                    <a:pt x="704" y="564"/>
                  </a:lnTo>
                  <a:lnTo>
                    <a:pt x="696" y="578"/>
                  </a:lnTo>
                  <a:lnTo>
                    <a:pt x="686" y="594"/>
                  </a:lnTo>
                  <a:lnTo>
                    <a:pt x="676" y="610"/>
                  </a:lnTo>
                  <a:lnTo>
                    <a:pt x="664" y="624"/>
                  </a:lnTo>
                  <a:lnTo>
                    <a:pt x="652" y="638"/>
                  </a:lnTo>
                  <a:lnTo>
                    <a:pt x="640" y="650"/>
                  </a:lnTo>
                  <a:lnTo>
                    <a:pt x="626" y="664"/>
                  </a:lnTo>
                  <a:lnTo>
                    <a:pt x="614" y="676"/>
                  </a:lnTo>
                  <a:lnTo>
                    <a:pt x="600" y="686"/>
                  </a:lnTo>
                  <a:lnTo>
                    <a:pt x="584" y="698"/>
                  </a:lnTo>
                  <a:lnTo>
                    <a:pt x="570" y="708"/>
                  </a:lnTo>
                  <a:lnTo>
                    <a:pt x="554" y="716"/>
                  </a:lnTo>
                  <a:lnTo>
                    <a:pt x="538" y="724"/>
                  </a:lnTo>
                  <a:lnTo>
                    <a:pt x="520" y="732"/>
                  </a:lnTo>
                  <a:lnTo>
                    <a:pt x="504" y="740"/>
                  </a:lnTo>
                  <a:lnTo>
                    <a:pt x="486" y="746"/>
                  </a:lnTo>
                  <a:lnTo>
                    <a:pt x="468" y="750"/>
                  </a:lnTo>
                  <a:lnTo>
                    <a:pt x="450" y="754"/>
                  </a:lnTo>
                  <a:lnTo>
                    <a:pt x="432" y="758"/>
                  </a:lnTo>
                  <a:lnTo>
                    <a:pt x="414" y="760"/>
                  </a:lnTo>
                  <a:lnTo>
                    <a:pt x="394" y="762"/>
                  </a:lnTo>
                  <a:lnTo>
                    <a:pt x="374" y="762"/>
                  </a:lnTo>
                  <a:lnTo>
                    <a:pt x="356" y="762"/>
                  </a:lnTo>
                  <a:lnTo>
                    <a:pt x="336" y="760"/>
                  </a:lnTo>
                  <a:lnTo>
                    <a:pt x="318" y="758"/>
                  </a:lnTo>
                  <a:lnTo>
                    <a:pt x="300" y="754"/>
                  </a:lnTo>
                  <a:lnTo>
                    <a:pt x="282" y="750"/>
                  </a:lnTo>
                  <a:lnTo>
                    <a:pt x="264" y="746"/>
                  </a:lnTo>
                  <a:lnTo>
                    <a:pt x="246" y="740"/>
                  </a:lnTo>
                  <a:lnTo>
                    <a:pt x="230" y="732"/>
                  </a:lnTo>
                  <a:lnTo>
                    <a:pt x="212" y="724"/>
                  </a:lnTo>
                  <a:lnTo>
                    <a:pt x="196" y="716"/>
                  </a:lnTo>
                  <a:lnTo>
                    <a:pt x="180" y="708"/>
                  </a:lnTo>
                  <a:lnTo>
                    <a:pt x="166" y="698"/>
                  </a:lnTo>
                  <a:lnTo>
                    <a:pt x="150" y="686"/>
                  </a:lnTo>
                  <a:lnTo>
                    <a:pt x="136" y="676"/>
                  </a:lnTo>
                  <a:lnTo>
                    <a:pt x="124" y="664"/>
                  </a:lnTo>
                  <a:lnTo>
                    <a:pt x="110" y="650"/>
                  </a:lnTo>
                  <a:lnTo>
                    <a:pt x="98" y="638"/>
                  </a:lnTo>
                  <a:lnTo>
                    <a:pt x="86" y="624"/>
                  </a:lnTo>
                  <a:lnTo>
                    <a:pt x="74" y="610"/>
                  </a:lnTo>
                  <a:lnTo>
                    <a:pt x="64" y="594"/>
                  </a:lnTo>
                  <a:lnTo>
                    <a:pt x="54" y="578"/>
                  </a:lnTo>
                  <a:lnTo>
                    <a:pt x="46" y="564"/>
                  </a:lnTo>
                  <a:lnTo>
                    <a:pt x="38" y="546"/>
                  </a:lnTo>
                  <a:lnTo>
                    <a:pt x="30" y="530"/>
                  </a:lnTo>
                  <a:lnTo>
                    <a:pt x="24" y="512"/>
                  </a:lnTo>
                  <a:lnTo>
                    <a:pt x="18" y="494"/>
                  </a:lnTo>
                  <a:lnTo>
                    <a:pt x="12" y="476"/>
                  </a:lnTo>
                  <a:lnTo>
                    <a:pt x="8" y="458"/>
                  </a:lnTo>
                  <a:lnTo>
                    <a:pt x="4" y="440"/>
                  </a:lnTo>
                  <a:lnTo>
                    <a:pt x="2" y="420"/>
                  </a:lnTo>
                  <a:lnTo>
                    <a:pt x="0" y="402"/>
                  </a:lnTo>
                  <a:lnTo>
                    <a:pt x="0" y="382"/>
                  </a:lnTo>
                  <a:lnTo>
                    <a:pt x="0" y="362"/>
                  </a:lnTo>
                  <a:lnTo>
                    <a:pt x="2" y="342"/>
                  </a:lnTo>
                  <a:lnTo>
                    <a:pt x="4" y="324"/>
                  </a:lnTo>
                  <a:lnTo>
                    <a:pt x="8" y="304"/>
                  </a:lnTo>
                  <a:lnTo>
                    <a:pt x="12" y="286"/>
                  </a:lnTo>
                  <a:lnTo>
                    <a:pt x="18" y="268"/>
                  </a:lnTo>
                  <a:lnTo>
                    <a:pt x="24" y="250"/>
                  </a:lnTo>
                  <a:lnTo>
                    <a:pt x="30" y="234"/>
                  </a:lnTo>
                  <a:lnTo>
                    <a:pt x="38" y="216"/>
                  </a:lnTo>
                  <a:lnTo>
                    <a:pt x="46" y="200"/>
                  </a:lnTo>
                  <a:lnTo>
                    <a:pt x="54" y="184"/>
                  </a:lnTo>
                  <a:lnTo>
                    <a:pt x="64" y="168"/>
                  </a:lnTo>
                  <a:lnTo>
                    <a:pt x="74" y="154"/>
                  </a:lnTo>
                  <a:lnTo>
                    <a:pt x="86" y="140"/>
                  </a:lnTo>
                  <a:lnTo>
                    <a:pt x="98" y="126"/>
                  </a:lnTo>
                  <a:lnTo>
                    <a:pt x="110" y="112"/>
                  </a:lnTo>
                  <a:lnTo>
                    <a:pt x="124" y="100"/>
                  </a:lnTo>
                  <a:lnTo>
                    <a:pt x="136" y="88"/>
                  </a:lnTo>
                  <a:lnTo>
                    <a:pt x="150" y="76"/>
                  </a:lnTo>
                  <a:lnTo>
                    <a:pt x="166" y="66"/>
                  </a:lnTo>
                  <a:lnTo>
                    <a:pt x="180" y="56"/>
                  </a:lnTo>
                  <a:lnTo>
                    <a:pt x="196" y="46"/>
                  </a:lnTo>
                  <a:lnTo>
                    <a:pt x="212" y="38"/>
                  </a:lnTo>
                  <a:lnTo>
                    <a:pt x="230" y="30"/>
                  </a:lnTo>
                  <a:lnTo>
                    <a:pt x="246" y="24"/>
                  </a:lnTo>
                  <a:lnTo>
                    <a:pt x="264" y="18"/>
                  </a:lnTo>
                  <a:lnTo>
                    <a:pt x="282" y="12"/>
                  </a:lnTo>
                  <a:lnTo>
                    <a:pt x="300" y="8"/>
                  </a:lnTo>
                  <a:lnTo>
                    <a:pt x="318" y="6"/>
                  </a:lnTo>
                  <a:lnTo>
                    <a:pt x="336" y="2"/>
                  </a:lnTo>
                  <a:lnTo>
                    <a:pt x="356" y="2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rgbClr val="E997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Freeform 369"/>
            <p:cNvSpPr>
              <a:spLocks/>
            </p:cNvSpPr>
            <p:nvPr/>
          </p:nvSpPr>
          <p:spPr bwMode="auto">
            <a:xfrm>
              <a:off x="5089525" y="835025"/>
              <a:ext cx="1127125" cy="1146175"/>
            </a:xfrm>
            <a:custGeom>
              <a:avLst/>
              <a:gdLst/>
              <a:ahLst/>
              <a:cxnLst>
                <a:cxn ang="0">
                  <a:pos x="392" y="2"/>
                </a:cxn>
                <a:cxn ang="0">
                  <a:pos x="444" y="12"/>
                </a:cxn>
                <a:cxn ang="0">
                  <a:pos x="494" y="28"/>
                </a:cxn>
                <a:cxn ang="0">
                  <a:pos x="540" y="52"/>
                </a:cxn>
                <a:cxn ang="0">
                  <a:pos x="580" y="82"/>
                </a:cxn>
                <a:cxn ang="0">
                  <a:pos x="618" y="118"/>
                </a:cxn>
                <a:cxn ang="0">
                  <a:pos x="650" y="160"/>
                </a:cxn>
                <a:cxn ang="0">
                  <a:pos x="676" y="206"/>
                </a:cxn>
                <a:cxn ang="0">
                  <a:pos x="694" y="254"/>
                </a:cxn>
                <a:cxn ang="0">
                  <a:pos x="706" y="306"/>
                </a:cxn>
                <a:cxn ang="0">
                  <a:pos x="710" y="362"/>
                </a:cxn>
                <a:cxn ang="0">
                  <a:pos x="706" y="416"/>
                </a:cxn>
                <a:cxn ang="0">
                  <a:pos x="694" y="468"/>
                </a:cxn>
                <a:cxn ang="0">
                  <a:pos x="676" y="518"/>
                </a:cxn>
                <a:cxn ang="0">
                  <a:pos x="650" y="564"/>
                </a:cxn>
                <a:cxn ang="0">
                  <a:pos x="618" y="604"/>
                </a:cxn>
                <a:cxn ang="0">
                  <a:pos x="580" y="640"/>
                </a:cxn>
                <a:cxn ang="0">
                  <a:pos x="540" y="670"/>
                </a:cxn>
                <a:cxn ang="0">
                  <a:pos x="494" y="694"/>
                </a:cxn>
                <a:cxn ang="0">
                  <a:pos x="444" y="712"/>
                </a:cxn>
                <a:cxn ang="0">
                  <a:pos x="392" y="720"/>
                </a:cxn>
                <a:cxn ang="0">
                  <a:pos x="336" y="722"/>
                </a:cxn>
                <a:cxn ang="0">
                  <a:pos x="284" y="716"/>
                </a:cxn>
                <a:cxn ang="0">
                  <a:pos x="232" y="700"/>
                </a:cxn>
                <a:cxn ang="0">
                  <a:pos x="186" y="678"/>
                </a:cxn>
                <a:cxn ang="0">
                  <a:pos x="142" y="650"/>
                </a:cxn>
                <a:cxn ang="0">
                  <a:pos x="104" y="616"/>
                </a:cxn>
                <a:cxn ang="0">
                  <a:pos x="70" y="578"/>
                </a:cxn>
                <a:cxn ang="0">
                  <a:pos x="42" y="534"/>
                </a:cxn>
                <a:cxn ang="0">
                  <a:pos x="22" y="486"/>
                </a:cxn>
                <a:cxn ang="0">
                  <a:pos x="8" y="434"/>
                </a:cxn>
                <a:cxn ang="0">
                  <a:pos x="0" y="380"/>
                </a:cxn>
                <a:cxn ang="0">
                  <a:pos x="2" y="324"/>
                </a:cxn>
                <a:cxn ang="0">
                  <a:pos x="10" y="272"/>
                </a:cxn>
                <a:cxn ang="0">
                  <a:pos x="28" y="222"/>
                </a:cxn>
                <a:cxn ang="0">
                  <a:pos x="52" y="174"/>
                </a:cxn>
                <a:cxn ang="0">
                  <a:pos x="80" y="132"/>
                </a:cxn>
                <a:cxn ang="0">
                  <a:pos x="116" y="94"/>
                </a:cxn>
                <a:cxn ang="0">
                  <a:pos x="156" y="62"/>
                </a:cxn>
                <a:cxn ang="0">
                  <a:pos x="202" y="36"/>
                </a:cxn>
                <a:cxn ang="0">
                  <a:pos x="250" y="16"/>
                </a:cxn>
                <a:cxn ang="0">
                  <a:pos x="300" y="4"/>
                </a:cxn>
                <a:cxn ang="0">
                  <a:pos x="356" y="0"/>
                </a:cxn>
              </a:cxnLst>
              <a:rect l="0" t="0" r="r" b="b"/>
              <a:pathLst>
                <a:path w="710" h="722">
                  <a:moveTo>
                    <a:pt x="356" y="0"/>
                  </a:moveTo>
                  <a:lnTo>
                    <a:pt x="374" y="2"/>
                  </a:lnTo>
                  <a:lnTo>
                    <a:pt x="392" y="2"/>
                  </a:lnTo>
                  <a:lnTo>
                    <a:pt x="410" y="4"/>
                  </a:lnTo>
                  <a:lnTo>
                    <a:pt x="426" y="8"/>
                  </a:lnTo>
                  <a:lnTo>
                    <a:pt x="444" y="12"/>
                  </a:lnTo>
                  <a:lnTo>
                    <a:pt x="460" y="16"/>
                  </a:lnTo>
                  <a:lnTo>
                    <a:pt x="478" y="22"/>
                  </a:lnTo>
                  <a:lnTo>
                    <a:pt x="494" y="28"/>
                  </a:lnTo>
                  <a:lnTo>
                    <a:pt x="510" y="36"/>
                  </a:lnTo>
                  <a:lnTo>
                    <a:pt x="524" y="44"/>
                  </a:lnTo>
                  <a:lnTo>
                    <a:pt x="540" y="52"/>
                  </a:lnTo>
                  <a:lnTo>
                    <a:pt x="554" y="62"/>
                  </a:lnTo>
                  <a:lnTo>
                    <a:pt x="568" y="72"/>
                  </a:lnTo>
                  <a:lnTo>
                    <a:pt x="580" y="82"/>
                  </a:lnTo>
                  <a:lnTo>
                    <a:pt x="594" y="94"/>
                  </a:lnTo>
                  <a:lnTo>
                    <a:pt x="606" y="106"/>
                  </a:lnTo>
                  <a:lnTo>
                    <a:pt x="618" y="118"/>
                  </a:lnTo>
                  <a:lnTo>
                    <a:pt x="630" y="132"/>
                  </a:lnTo>
                  <a:lnTo>
                    <a:pt x="640" y="146"/>
                  </a:lnTo>
                  <a:lnTo>
                    <a:pt x="650" y="160"/>
                  </a:lnTo>
                  <a:lnTo>
                    <a:pt x="658" y="174"/>
                  </a:lnTo>
                  <a:lnTo>
                    <a:pt x="668" y="190"/>
                  </a:lnTo>
                  <a:lnTo>
                    <a:pt x="676" y="206"/>
                  </a:lnTo>
                  <a:lnTo>
                    <a:pt x="682" y="222"/>
                  </a:lnTo>
                  <a:lnTo>
                    <a:pt x="688" y="238"/>
                  </a:lnTo>
                  <a:lnTo>
                    <a:pt x="694" y="254"/>
                  </a:lnTo>
                  <a:lnTo>
                    <a:pt x="700" y="272"/>
                  </a:lnTo>
                  <a:lnTo>
                    <a:pt x="704" y="288"/>
                  </a:lnTo>
                  <a:lnTo>
                    <a:pt x="706" y="306"/>
                  </a:lnTo>
                  <a:lnTo>
                    <a:pt x="708" y="324"/>
                  </a:lnTo>
                  <a:lnTo>
                    <a:pt x="710" y="342"/>
                  </a:lnTo>
                  <a:lnTo>
                    <a:pt x="710" y="362"/>
                  </a:lnTo>
                  <a:lnTo>
                    <a:pt x="710" y="380"/>
                  </a:lnTo>
                  <a:lnTo>
                    <a:pt x="708" y="398"/>
                  </a:lnTo>
                  <a:lnTo>
                    <a:pt x="706" y="416"/>
                  </a:lnTo>
                  <a:lnTo>
                    <a:pt x="704" y="434"/>
                  </a:lnTo>
                  <a:lnTo>
                    <a:pt x="700" y="452"/>
                  </a:lnTo>
                  <a:lnTo>
                    <a:pt x="694" y="468"/>
                  </a:lnTo>
                  <a:lnTo>
                    <a:pt x="688" y="486"/>
                  </a:lnTo>
                  <a:lnTo>
                    <a:pt x="682" y="502"/>
                  </a:lnTo>
                  <a:lnTo>
                    <a:pt x="676" y="518"/>
                  </a:lnTo>
                  <a:lnTo>
                    <a:pt x="668" y="534"/>
                  </a:lnTo>
                  <a:lnTo>
                    <a:pt x="658" y="548"/>
                  </a:lnTo>
                  <a:lnTo>
                    <a:pt x="650" y="564"/>
                  </a:lnTo>
                  <a:lnTo>
                    <a:pt x="640" y="578"/>
                  </a:lnTo>
                  <a:lnTo>
                    <a:pt x="630" y="592"/>
                  </a:lnTo>
                  <a:lnTo>
                    <a:pt x="618" y="604"/>
                  </a:lnTo>
                  <a:lnTo>
                    <a:pt x="606" y="616"/>
                  </a:lnTo>
                  <a:lnTo>
                    <a:pt x="594" y="628"/>
                  </a:lnTo>
                  <a:lnTo>
                    <a:pt x="580" y="640"/>
                  </a:lnTo>
                  <a:lnTo>
                    <a:pt x="568" y="650"/>
                  </a:lnTo>
                  <a:lnTo>
                    <a:pt x="554" y="660"/>
                  </a:lnTo>
                  <a:lnTo>
                    <a:pt x="540" y="670"/>
                  </a:lnTo>
                  <a:lnTo>
                    <a:pt x="524" y="678"/>
                  </a:lnTo>
                  <a:lnTo>
                    <a:pt x="510" y="686"/>
                  </a:lnTo>
                  <a:lnTo>
                    <a:pt x="494" y="694"/>
                  </a:lnTo>
                  <a:lnTo>
                    <a:pt x="478" y="700"/>
                  </a:lnTo>
                  <a:lnTo>
                    <a:pt x="460" y="706"/>
                  </a:lnTo>
                  <a:lnTo>
                    <a:pt x="444" y="712"/>
                  </a:lnTo>
                  <a:lnTo>
                    <a:pt x="426" y="716"/>
                  </a:lnTo>
                  <a:lnTo>
                    <a:pt x="410" y="718"/>
                  </a:lnTo>
                  <a:lnTo>
                    <a:pt x="392" y="720"/>
                  </a:lnTo>
                  <a:lnTo>
                    <a:pt x="374" y="722"/>
                  </a:lnTo>
                  <a:lnTo>
                    <a:pt x="356" y="722"/>
                  </a:lnTo>
                  <a:lnTo>
                    <a:pt x="336" y="722"/>
                  </a:lnTo>
                  <a:lnTo>
                    <a:pt x="318" y="720"/>
                  </a:lnTo>
                  <a:lnTo>
                    <a:pt x="300" y="718"/>
                  </a:lnTo>
                  <a:lnTo>
                    <a:pt x="284" y="716"/>
                  </a:lnTo>
                  <a:lnTo>
                    <a:pt x="266" y="712"/>
                  </a:lnTo>
                  <a:lnTo>
                    <a:pt x="250" y="706"/>
                  </a:lnTo>
                  <a:lnTo>
                    <a:pt x="232" y="700"/>
                  </a:lnTo>
                  <a:lnTo>
                    <a:pt x="216" y="694"/>
                  </a:lnTo>
                  <a:lnTo>
                    <a:pt x="202" y="686"/>
                  </a:lnTo>
                  <a:lnTo>
                    <a:pt x="186" y="678"/>
                  </a:lnTo>
                  <a:lnTo>
                    <a:pt x="170" y="670"/>
                  </a:lnTo>
                  <a:lnTo>
                    <a:pt x="156" y="660"/>
                  </a:lnTo>
                  <a:lnTo>
                    <a:pt x="142" y="650"/>
                  </a:lnTo>
                  <a:lnTo>
                    <a:pt x="130" y="640"/>
                  </a:lnTo>
                  <a:lnTo>
                    <a:pt x="116" y="628"/>
                  </a:lnTo>
                  <a:lnTo>
                    <a:pt x="104" y="616"/>
                  </a:lnTo>
                  <a:lnTo>
                    <a:pt x="92" y="604"/>
                  </a:lnTo>
                  <a:lnTo>
                    <a:pt x="80" y="592"/>
                  </a:lnTo>
                  <a:lnTo>
                    <a:pt x="70" y="578"/>
                  </a:lnTo>
                  <a:lnTo>
                    <a:pt x="60" y="564"/>
                  </a:lnTo>
                  <a:lnTo>
                    <a:pt x="52" y="548"/>
                  </a:lnTo>
                  <a:lnTo>
                    <a:pt x="42" y="534"/>
                  </a:lnTo>
                  <a:lnTo>
                    <a:pt x="34" y="518"/>
                  </a:lnTo>
                  <a:lnTo>
                    <a:pt x="28" y="502"/>
                  </a:lnTo>
                  <a:lnTo>
                    <a:pt x="22" y="486"/>
                  </a:lnTo>
                  <a:lnTo>
                    <a:pt x="16" y="468"/>
                  </a:lnTo>
                  <a:lnTo>
                    <a:pt x="10" y="452"/>
                  </a:lnTo>
                  <a:lnTo>
                    <a:pt x="8" y="434"/>
                  </a:lnTo>
                  <a:lnTo>
                    <a:pt x="4" y="416"/>
                  </a:lnTo>
                  <a:lnTo>
                    <a:pt x="2" y="398"/>
                  </a:lnTo>
                  <a:lnTo>
                    <a:pt x="0" y="380"/>
                  </a:lnTo>
                  <a:lnTo>
                    <a:pt x="0" y="362"/>
                  </a:lnTo>
                  <a:lnTo>
                    <a:pt x="0" y="342"/>
                  </a:lnTo>
                  <a:lnTo>
                    <a:pt x="2" y="324"/>
                  </a:lnTo>
                  <a:lnTo>
                    <a:pt x="4" y="306"/>
                  </a:lnTo>
                  <a:lnTo>
                    <a:pt x="8" y="288"/>
                  </a:lnTo>
                  <a:lnTo>
                    <a:pt x="10" y="272"/>
                  </a:lnTo>
                  <a:lnTo>
                    <a:pt x="16" y="254"/>
                  </a:lnTo>
                  <a:lnTo>
                    <a:pt x="22" y="238"/>
                  </a:lnTo>
                  <a:lnTo>
                    <a:pt x="28" y="222"/>
                  </a:lnTo>
                  <a:lnTo>
                    <a:pt x="34" y="206"/>
                  </a:lnTo>
                  <a:lnTo>
                    <a:pt x="42" y="190"/>
                  </a:lnTo>
                  <a:lnTo>
                    <a:pt x="52" y="174"/>
                  </a:lnTo>
                  <a:lnTo>
                    <a:pt x="60" y="160"/>
                  </a:lnTo>
                  <a:lnTo>
                    <a:pt x="70" y="146"/>
                  </a:lnTo>
                  <a:lnTo>
                    <a:pt x="80" y="132"/>
                  </a:lnTo>
                  <a:lnTo>
                    <a:pt x="92" y="118"/>
                  </a:lnTo>
                  <a:lnTo>
                    <a:pt x="104" y="106"/>
                  </a:lnTo>
                  <a:lnTo>
                    <a:pt x="116" y="94"/>
                  </a:lnTo>
                  <a:lnTo>
                    <a:pt x="130" y="82"/>
                  </a:lnTo>
                  <a:lnTo>
                    <a:pt x="142" y="72"/>
                  </a:lnTo>
                  <a:lnTo>
                    <a:pt x="156" y="62"/>
                  </a:lnTo>
                  <a:lnTo>
                    <a:pt x="170" y="52"/>
                  </a:lnTo>
                  <a:lnTo>
                    <a:pt x="186" y="44"/>
                  </a:lnTo>
                  <a:lnTo>
                    <a:pt x="202" y="36"/>
                  </a:lnTo>
                  <a:lnTo>
                    <a:pt x="216" y="28"/>
                  </a:lnTo>
                  <a:lnTo>
                    <a:pt x="232" y="22"/>
                  </a:lnTo>
                  <a:lnTo>
                    <a:pt x="250" y="16"/>
                  </a:lnTo>
                  <a:lnTo>
                    <a:pt x="266" y="12"/>
                  </a:lnTo>
                  <a:lnTo>
                    <a:pt x="284" y="8"/>
                  </a:lnTo>
                  <a:lnTo>
                    <a:pt x="300" y="4"/>
                  </a:lnTo>
                  <a:lnTo>
                    <a:pt x="318" y="2"/>
                  </a:lnTo>
                  <a:lnTo>
                    <a:pt x="336" y="2"/>
                  </a:lnTo>
                  <a:lnTo>
                    <a:pt x="356" y="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F5BD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Freeform 370"/>
            <p:cNvSpPr>
              <a:spLocks/>
            </p:cNvSpPr>
            <p:nvPr/>
          </p:nvSpPr>
          <p:spPr bwMode="auto">
            <a:xfrm>
              <a:off x="5092700" y="841375"/>
              <a:ext cx="1120775" cy="1136650"/>
            </a:xfrm>
            <a:custGeom>
              <a:avLst/>
              <a:gdLst/>
              <a:ahLst/>
              <a:cxnLst>
                <a:cxn ang="0">
                  <a:pos x="390" y="2"/>
                </a:cxn>
                <a:cxn ang="0">
                  <a:pos x="442" y="12"/>
                </a:cxn>
                <a:cxn ang="0">
                  <a:pos x="490" y="28"/>
                </a:cxn>
                <a:cxn ang="0">
                  <a:pos x="536" y="52"/>
                </a:cxn>
                <a:cxn ang="0">
                  <a:pos x="578" y="82"/>
                </a:cxn>
                <a:cxn ang="0">
                  <a:pos x="614" y="116"/>
                </a:cxn>
                <a:cxn ang="0">
                  <a:pos x="646" y="158"/>
                </a:cxn>
                <a:cxn ang="0">
                  <a:pos x="670" y="202"/>
                </a:cxn>
                <a:cxn ang="0">
                  <a:pos x="690" y="252"/>
                </a:cxn>
                <a:cxn ang="0">
                  <a:pos x="702" y="304"/>
                </a:cxn>
                <a:cxn ang="0">
                  <a:pos x="706" y="358"/>
                </a:cxn>
                <a:cxn ang="0">
                  <a:pos x="702" y="412"/>
                </a:cxn>
                <a:cxn ang="0">
                  <a:pos x="690" y="464"/>
                </a:cxn>
                <a:cxn ang="0">
                  <a:pos x="670" y="512"/>
                </a:cxn>
                <a:cxn ang="0">
                  <a:pos x="646" y="558"/>
                </a:cxn>
                <a:cxn ang="0">
                  <a:pos x="614" y="598"/>
                </a:cxn>
                <a:cxn ang="0">
                  <a:pos x="578" y="634"/>
                </a:cxn>
                <a:cxn ang="0">
                  <a:pos x="536" y="664"/>
                </a:cxn>
                <a:cxn ang="0">
                  <a:pos x="490" y="688"/>
                </a:cxn>
                <a:cxn ang="0">
                  <a:pos x="442" y="704"/>
                </a:cxn>
                <a:cxn ang="0">
                  <a:pos x="390" y="714"/>
                </a:cxn>
                <a:cxn ang="0">
                  <a:pos x="334" y="714"/>
                </a:cxn>
                <a:cxn ang="0">
                  <a:pos x="282" y="708"/>
                </a:cxn>
                <a:cxn ang="0">
                  <a:pos x="232" y="694"/>
                </a:cxn>
                <a:cxn ang="0">
                  <a:pos x="186" y="672"/>
                </a:cxn>
                <a:cxn ang="0">
                  <a:pos x="142" y="644"/>
                </a:cxn>
                <a:cxn ang="0">
                  <a:pos x="104" y="610"/>
                </a:cxn>
                <a:cxn ang="0">
                  <a:pos x="70" y="572"/>
                </a:cxn>
                <a:cxn ang="0">
                  <a:pos x="44" y="528"/>
                </a:cxn>
                <a:cxn ang="0">
                  <a:pos x="22" y="480"/>
                </a:cxn>
                <a:cxn ang="0">
                  <a:pos x="8" y="430"/>
                </a:cxn>
                <a:cxn ang="0">
                  <a:pos x="2" y="376"/>
                </a:cxn>
                <a:cxn ang="0">
                  <a:pos x="2" y="322"/>
                </a:cxn>
                <a:cxn ang="0">
                  <a:pos x="12" y="268"/>
                </a:cxn>
                <a:cxn ang="0">
                  <a:pos x="28" y="218"/>
                </a:cxn>
                <a:cxn ang="0">
                  <a:pos x="52" y="172"/>
                </a:cxn>
                <a:cxn ang="0">
                  <a:pos x="82" y="130"/>
                </a:cxn>
                <a:cxn ang="0">
                  <a:pos x="116" y="92"/>
                </a:cxn>
                <a:cxn ang="0">
                  <a:pos x="156" y="60"/>
                </a:cxn>
                <a:cxn ang="0">
                  <a:pos x="200" y="36"/>
                </a:cxn>
                <a:cxn ang="0">
                  <a:pos x="248" y="16"/>
                </a:cxn>
                <a:cxn ang="0">
                  <a:pos x="300" y="4"/>
                </a:cxn>
                <a:cxn ang="0">
                  <a:pos x="354" y="0"/>
                </a:cxn>
              </a:cxnLst>
              <a:rect l="0" t="0" r="r" b="b"/>
              <a:pathLst>
                <a:path w="706" h="716">
                  <a:moveTo>
                    <a:pt x="354" y="0"/>
                  </a:moveTo>
                  <a:lnTo>
                    <a:pt x="372" y="0"/>
                  </a:lnTo>
                  <a:lnTo>
                    <a:pt x="390" y="2"/>
                  </a:lnTo>
                  <a:lnTo>
                    <a:pt x="406" y="4"/>
                  </a:lnTo>
                  <a:lnTo>
                    <a:pt x="424" y="8"/>
                  </a:lnTo>
                  <a:lnTo>
                    <a:pt x="442" y="12"/>
                  </a:lnTo>
                  <a:lnTo>
                    <a:pt x="458" y="16"/>
                  </a:lnTo>
                  <a:lnTo>
                    <a:pt x="474" y="22"/>
                  </a:lnTo>
                  <a:lnTo>
                    <a:pt x="490" y="28"/>
                  </a:lnTo>
                  <a:lnTo>
                    <a:pt x="506" y="36"/>
                  </a:lnTo>
                  <a:lnTo>
                    <a:pt x="520" y="42"/>
                  </a:lnTo>
                  <a:lnTo>
                    <a:pt x="536" y="52"/>
                  </a:lnTo>
                  <a:lnTo>
                    <a:pt x="550" y="60"/>
                  </a:lnTo>
                  <a:lnTo>
                    <a:pt x="564" y="70"/>
                  </a:lnTo>
                  <a:lnTo>
                    <a:pt x="578" y="82"/>
                  </a:lnTo>
                  <a:lnTo>
                    <a:pt x="590" y="92"/>
                  </a:lnTo>
                  <a:lnTo>
                    <a:pt x="602" y="104"/>
                  </a:lnTo>
                  <a:lnTo>
                    <a:pt x="614" y="116"/>
                  </a:lnTo>
                  <a:lnTo>
                    <a:pt x="624" y="130"/>
                  </a:lnTo>
                  <a:lnTo>
                    <a:pt x="636" y="144"/>
                  </a:lnTo>
                  <a:lnTo>
                    <a:pt x="646" y="158"/>
                  </a:lnTo>
                  <a:lnTo>
                    <a:pt x="654" y="172"/>
                  </a:lnTo>
                  <a:lnTo>
                    <a:pt x="662" y="188"/>
                  </a:lnTo>
                  <a:lnTo>
                    <a:pt x="670" y="202"/>
                  </a:lnTo>
                  <a:lnTo>
                    <a:pt x="678" y="218"/>
                  </a:lnTo>
                  <a:lnTo>
                    <a:pt x="684" y="234"/>
                  </a:lnTo>
                  <a:lnTo>
                    <a:pt x="690" y="252"/>
                  </a:lnTo>
                  <a:lnTo>
                    <a:pt x="694" y="268"/>
                  </a:lnTo>
                  <a:lnTo>
                    <a:pt x="698" y="286"/>
                  </a:lnTo>
                  <a:lnTo>
                    <a:pt x="702" y="304"/>
                  </a:lnTo>
                  <a:lnTo>
                    <a:pt x="704" y="322"/>
                  </a:lnTo>
                  <a:lnTo>
                    <a:pt x="704" y="340"/>
                  </a:lnTo>
                  <a:lnTo>
                    <a:pt x="706" y="358"/>
                  </a:lnTo>
                  <a:lnTo>
                    <a:pt x="704" y="376"/>
                  </a:lnTo>
                  <a:lnTo>
                    <a:pt x="704" y="394"/>
                  </a:lnTo>
                  <a:lnTo>
                    <a:pt x="702" y="412"/>
                  </a:lnTo>
                  <a:lnTo>
                    <a:pt x="698" y="430"/>
                  </a:lnTo>
                  <a:lnTo>
                    <a:pt x="694" y="446"/>
                  </a:lnTo>
                  <a:lnTo>
                    <a:pt x="690" y="464"/>
                  </a:lnTo>
                  <a:lnTo>
                    <a:pt x="684" y="480"/>
                  </a:lnTo>
                  <a:lnTo>
                    <a:pt x="678" y="496"/>
                  </a:lnTo>
                  <a:lnTo>
                    <a:pt x="670" y="512"/>
                  </a:lnTo>
                  <a:lnTo>
                    <a:pt x="662" y="528"/>
                  </a:lnTo>
                  <a:lnTo>
                    <a:pt x="654" y="544"/>
                  </a:lnTo>
                  <a:lnTo>
                    <a:pt x="646" y="558"/>
                  </a:lnTo>
                  <a:lnTo>
                    <a:pt x="636" y="572"/>
                  </a:lnTo>
                  <a:lnTo>
                    <a:pt x="624" y="586"/>
                  </a:lnTo>
                  <a:lnTo>
                    <a:pt x="614" y="598"/>
                  </a:lnTo>
                  <a:lnTo>
                    <a:pt x="602" y="610"/>
                  </a:lnTo>
                  <a:lnTo>
                    <a:pt x="590" y="622"/>
                  </a:lnTo>
                  <a:lnTo>
                    <a:pt x="578" y="634"/>
                  </a:lnTo>
                  <a:lnTo>
                    <a:pt x="564" y="644"/>
                  </a:lnTo>
                  <a:lnTo>
                    <a:pt x="550" y="654"/>
                  </a:lnTo>
                  <a:lnTo>
                    <a:pt x="536" y="664"/>
                  </a:lnTo>
                  <a:lnTo>
                    <a:pt x="520" y="672"/>
                  </a:lnTo>
                  <a:lnTo>
                    <a:pt x="506" y="680"/>
                  </a:lnTo>
                  <a:lnTo>
                    <a:pt x="490" y="688"/>
                  </a:lnTo>
                  <a:lnTo>
                    <a:pt x="474" y="694"/>
                  </a:lnTo>
                  <a:lnTo>
                    <a:pt x="458" y="700"/>
                  </a:lnTo>
                  <a:lnTo>
                    <a:pt x="442" y="704"/>
                  </a:lnTo>
                  <a:lnTo>
                    <a:pt x="424" y="708"/>
                  </a:lnTo>
                  <a:lnTo>
                    <a:pt x="406" y="712"/>
                  </a:lnTo>
                  <a:lnTo>
                    <a:pt x="390" y="714"/>
                  </a:lnTo>
                  <a:lnTo>
                    <a:pt x="372" y="714"/>
                  </a:lnTo>
                  <a:lnTo>
                    <a:pt x="354" y="716"/>
                  </a:lnTo>
                  <a:lnTo>
                    <a:pt x="334" y="714"/>
                  </a:lnTo>
                  <a:lnTo>
                    <a:pt x="318" y="714"/>
                  </a:lnTo>
                  <a:lnTo>
                    <a:pt x="300" y="712"/>
                  </a:lnTo>
                  <a:lnTo>
                    <a:pt x="282" y="708"/>
                  </a:lnTo>
                  <a:lnTo>
                    <a:pt x="266" y="704"/>
                  </a:lnTo>
                  <a:lnTo>
                    <a:pt x="248" y="700"/>
                  </a:lnTo>
                  <a:lnTo>
                    <a:pt x="232" y="694"/>
                  </a:lnTo>
                  <a:lnTo>
                    <a:pt x="216" y="688"/>
                  </a:lnTo>
                  <a:lnTo>
                    <a:pt x="200" y="680"/>
                  </a:lnTo>
                  <a:lnTo>
                    <a:pt x="186" y="672"/>
                  </a:lnTo>
                  <a:lnTo>
                    <a:pt x="170" y="664"/>
                  </a:lnTo>
                  <a:lnTo>
                    <a:pt x="156" y="654"/>
                  </a:lnTo>
                  <a:lnTo>
                    <a:pt x="142" y="644"/>
                  </a:lnTo>
                  <a:lnTo>
                    <a:pt x="130" y="634"/>
                  </a:lnTo>
                  <a:lnTo>
                    <a:pt x="116" y="622"/>
                  </a:lnTo>
                  <a:lnTo>
                    <a:pt x="104" y="610"/>
                  </a:lnTo>
                  <a:lnTo>
                    <a:pt x="92" y="598"/>
                  </a:lnTo>
                  <a:lnTo>
                    <a:pt x="82" y="586"/>
                  </a:lnTo>
                  <a:lnTo>
                    <a:pt x="70" y="572"/>
                  </a:lnTo>
                  <a:lnTo>
                    <a:pt x="60" y="558"/>
                  </a:lnTo>
                  <a:lnTo>
                    <a:pt x="52" y="544"/>
                  </a:lnTo>
                  <a:lnTo>
                    <a:pt x="44" y="528"/>
                  </a:lnTo>
                  <a:lnTo>
                    <a:pt x="36" y="512"/>
                  </a:lnTo>
                  <a:lnTo>
                    <a:pt x="28" y="496"/>
                  </a:lnTo>
                  <a:lnTo>
                    <a:pt x="22" y="480"/>
                  </a:lnTo>
                  <a:lnTo>
                    <a:pt x="16" y="464"/>
                  </a:lnTo>
                  <a:lnTo>
                    <a:pt x="12" y="446"/>
                  </a:lnTo>
                  <a:lnTo>
                    <a:pt x="8" y="430"/>
                  </a:lnTo>
                  <a:lnTo>
                    <a:pt x="4" y="412"/>
                  </a:lnTo>
                  <a:lnTo>
                    <a:pt x="2" y="394"/>
                  </a:lnTo>
                  <a:lnTo>
                    <a:pt x="2" y="376"/>
                  </a:lnTo>
                  <a:lnTo>
                    <a:pt x="0" y="358"/>
                  </a:lnTo>
                  <a:lnTo>
                    <a:pt x="2" y="340"/>
                  </a:lnTo>
                  <a:lnTo>
                    <a:pt x="2" y="322"/>
                  </a:lnTo>
                  <a:lnTo>
                    <a:pt x="4" y="304"/>
                  </a:lnTo>
                  <a:lnTo>
                    <a:pt x="8" y="286"/>
                  </a:lnTo>
                  <a:lnTo>
                    <a:pt x="12" y="268"/>
                  </a:lnTo>
                  <a:lnTo>
                    <a:pt x="16" y="252"/>
                  </a:lnTo>
                  <a:lnTo>
                    <a:pt x="22" y="234"/>
                  </a:lnTo>
                  <a:lnTo>
                    <a:pt x="28" y="218"/>
                  </a:lnTo>
                  <a:lnTo>
                    <a:pt x="36" y="202"/>
                  </a:lnTo>
                  <a:lnTo>
                    <a:pt x="44" y="188"/>
                  </a:lnTo>
                  <a:lnTo>
                    <a:pt x="52" y="172"/>
                  </a:lnTo>
                  <a:lnTo>
                    <a:pt x="60" y="158"/>
                  </a:lnTo>
                  <a:lnTo>
                    <a:pt x="70" y="144"/>
                  </a:lnTo>
                  <a:lnTo>
                    <a:pt x="82" y="130"/>
                  </a:lnTo>
                  <a:lnTo>
                    <a:pt x="92" y="116"/>
                  </a:lnTo>
                  <a:lnTo>
                    <a:pt x="104" y="104"/>
                  </a:lnTo>
                  <a:lnTo>
                    <a:pt x="116" y="92"/>
                  </a:lnTo>
                  <a:lnTo>
                    <a:pt x="130" y="82"/>
                  </a:lnTo>
                  <a:lnTo>
                    <a:pt x="142" y="70"/>
                  </a:lnTo>
                  <a:lnTo>
                    <a:pt x="156" y="60"/>
                  </a:lnTo>
                  <a:lnTo>
                    <a:pt x="170" y="52"/>
                  </a:lnTo>
                  <a:lnTo>
                    <a:pt x="186" y="42"/>
                  </a:lnTo>
                  <a:lnTo>
                    <a:pt x="200" y="36"/>
                  </a:lnTo>
                  <a:lnTo>
                    <a:pt x="216" y="28"/>
                  </a:lnTo>
                  <a:lnTo>
                    <a:pt x="232" y="22"/>
                  </a:lnTo>
                  <a:lnTo>
                    <a:pt x="248" y="16"/>
                  </a:lnTo>
                  <a:lnTo>
                    <a:pt x="266" y="12"/>
                  </a:lnTo>
                  <a:lnTo>
                    <a:pt x="282" y="8"/>
                  </a:lnTo>
                  <a:lnTo>
                    <a:pt x="300" y="4"/>
                  </a:lnTo>
                  <a:lnTo>
                    <a:pt x="318" y="2"/>
                  </a:lnTo>
                  <a:lnTo>
                    <a:pt x="334" y="0"/>
                  </a:lnTo>
                  <a:lnTo>
                    <a:pt x="354" y="0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F4BE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Freeform 371"/>
            <p:cNvSpPr>
              <a:spLocks/>
            </p:cNvSpPr>
            <p:nvPr/>
          </p:nvSpPr>
          <p:spPr bwMode="auto">
            <a:xfrm>
              <a:off x="5099050" y="844550"/>
              <a:ext cx="1108075" cy="1127125"/>
            </a:xfrm>
            <a:custGeom>
              <a:avLst/>
              <a:gdLst/>
              <a:ahLst/>
              <a:cxnLst>
                <a:cxn ang="0">
                  <a:pos x="384" y="2"/>
                </a:cxn>
                <a:cxn ang="0">
                  <a:pos x="436" y="12"/>
                </a:cxn>
                <a:cxn ang="0">
                  <a:pos x="484" y="28"/>
                </a:cxn>
                <a:cxn ang="0">
                  <a:pos x="530" y="52"/>
                </a:cxn>
                <a:cxn ang="0">
                  <a:pos x="572" y="82"/>
                </a:cxn>
                <a:cxn ang="0">
                  <a:pos x="608" y="118"/>
                </a:cxn>
                <a:cxn ang="0">
                  <a:pos x="638" y="158"/>
                </a:cxn>
                <a:cxn ang="0">
                  <a:pos x="664" y="202"/>
                </a:cxn>
                <a:cxn ang="0">
                  <a:pos x="682" y="250"/>
                </a:cxn>
                <a:cxn ang="0">
                  <a:pos x="694" y="302"/>
                </a:cxn>
                <a:cxn ang="0">
                  <a:pos x="698" y="356"/>
                </a:cxn>
                <a:cxn ang="0">
                  <a:pos x="694" y="410"/>
                </a:cxn>
                <a:cxn ang="0">
                  <a:pos x="682" y="462"/>
                </a:cxn>
                <a:cxn ang="0">
                  <a:pos x="664" y="510"/>
                </a:cxn>
                <a:cxn ang="0">
                  <a:pos x="638" y="554"/>
                </a:cxn>
                <a:cxn ang="0">
                  <a:pos x="608" y="594"/>
                </a:cxn>
                <a:cxn ang="0">
                  <a:pos x="572" y="630"/>
                </a:cxn>
                <a:cxn ang="0">
                  <a:pos x="530" y="658"/>
                </a:cxn>
                <a:cxn ang="0">
                  <a:pos x="484" y="682"/>
                </a:cxn>
                <a:cxn ang="0">
                  <a:pos x="436" y="700"/>
                </a:cxn>
                <a:cxn ang="0">
                  <a:pos x="384" y="708"/>
                </a:cxn>
                <a:cxn ang="0">
                  <a:pos x="332" y="710"/>
                </a:cxn>
                <a:cxn ang="0">
                  <a:pos x="278" y="704"/>
                </a:cxn>
                <a:cxn ang="0">
                  <a:pos x="230" y="688"/>
                </a:cxn>
                <a:cxn ang="0">
                  <a:pos x="182" y="668"/>
                </a:cxn>
                <a:cxn ang="0">
                  <a:pos x="140" y="640"/>
                </a:cxn>
                <a:cxn ang="0">
                  <a:pos x="102" y="606"/>
                </a:cxn>
                <a:cxn ang="0">
                  <a:pos x="70" y="568"/>
                </a:cxn>
                <a:cxn ang="0">
                  <a:pos x="42" y="524"/>
                </a:cxn>
                <a:cxn ang="0">
                  <a:pos x="22" y="478"/>
                </a:cxn>
                <a:cxn ang="0">
                  <a:pos x="8" y="428"/>
                </a:cxn>
                <a:cxn ang="0">
                  <a:pos x="0" y="374"/>
                </a:cxn>
                <a:cxn ang="0">
                  <a:pos x="2" y="320"/>
                </a:cxn>
                <a:cxn ang="0">
                  <a:pos x="10" y="266"/>
                </a:cxn>
                <a:cxn ang="0">
                  <a:pos x="28" y="218"/>
                </a:cxn>
                <a:cxn ang="0">
                  <a:pos x="50" y="172"/>
                </a:cxn>
                <a:cxn ang="0">
                  <a:pos x="80" y="130"/>
                </a:cxn>
                <a:cxn ang="0">
                  <a:pos x="114" y="94"/>
                </a:cxn>
                <a:cxn ang="0">
                  <a:pos x="154" y="62"/>
                </a:cxn>
                <a:cxn ang="0">
                  <a:pos x="198" y="36"/>
                </a:cxn>
                <a:cxn ang="0">
                  <a:pos x="246" y="16"/>
                </a:cxn>
                <a:cxn ang="0">
                  <a:pos x="296" y="4"/>
                </a:cxn>
                <a:cxn ang="0">
                  <a:pos x="350" y="0"/>
                </a:cxn>
              </a:cxnLst>
              <a:rect l="0" t="0" r="r" b="b"/>
              <a:pathLst>
                <a:path w="698" h="710">
                  <a:moveTo>
                    <a:pt x="350" y="0"/>
                  </a:moveTo>
                  <a:lnTo>
                    <a:pt x="368" y="2"/>
                  </a:lnTo>
                  <a:lnTo>
                    <a:pt x="384" y="2"/>
                  </a:lnTo>
                  <a:lnTo>
                    <a:pt x="402" y="4"/>
                  </a:lnTo>
                  <a:lnTo>
                    <a:pt x="420" y="8"/>
                  </a:lnTo>
                  <a:lnTo>
                    <a:pt x="436" y="12"/>
                  </a:lnTo>
                  <a:lnTo>
                    <a:pt x="452" y="16"/>
                  </a:lnTo>
                  <a:lnTo>
                    <a:pt x="470" y="22"/>
                  </a:lnTo>
                  <a:lnTo>
                    <a:pt x="484" y="28"/>
                  </a:lnTo>
                  <a:lnTo>
                    <a:pt x="500" y="36"/>
                  </a:lnTo>
                  <a:lnTo>
                    <a:pt x="516" y="44"/>
                  </a:lnTo>
                  <a:lnTo>
                    <a:pt x="530" y="52"/>
                  </a:lnTo>
                  <a:lnTo>
                    <a:pt x="544" y="62"/>
                  </a:lnTo>
                  <a:lnTo>
                    <a:pt x="558" y="72"/>
                  </a:lnTo>
                  <a:lnTo>
                    <a:pt x="572" y="82"/>
                  </a:lnTo>
                  <a:lnTo>
                    <a:pt x="584" y="94"/>
                  </a:lnTo>
                  <a:lnTo>
                    <a:pt x="596" y="104"/>
                  </a:lnTo>
                  <a:lnTo>
                    <a:pt x="608" y="118"/>
                  </a:lnTo>
                  <a:lnTo>
                    <a:pt x="618" y="130"/>
                  </a:lnTo>
                  <a:lnTo>
                    <a:pt x="628" y="144"/>
                  </a:lnTo>
                  <a:lnTo>
                    <a:pt x="638" y="158"/>
                  </a:lnTo>
                  <a:lnTo>
                    <a:pt x="648" y="172"/>
                  </a:lnTo>
                  <a:lnTo>
                    <a:pt x="656" y="186"/>
                  </a:lnTo>
                  <a:lnTo>
                    <a:pt x="664" y="202"/>
                  </a:lnTo>
                  <a:lnTo>
                    <a:pt x="670" y="218"/>
                  </a:lnTo>
                  <a:lnTo>
                    <a:pt x="676" y="234"/>
                  </a:lnTo>
                  <a:lnTo>
                    <a:pt x="682" y="250"/>
                  </a:lnTo>
                  <a:lnTo>
                    <a:pt x="688" y="266"/>
                  </a:lnTo>
                  <a:lnTo>
                    <a:pt x="692" y="284"/>
                  </a:lnTo>
                  <a:lnTo>
                    <a:pt x="694" y="302"/>
                  </a:lnTo>
                  <a:lnTo>
                    <a:pt x="696" y="320"/>
                  </a:lnTo>
                  <a:lnTo>
                    <a:pt x="698" y="338"/>
                  </a:lnTo>
                  <a:lnTo>
                    <a:pt x="698" y="356"/>
                  </a:lnTo>
                  <a:lnTo>
                    <a:pt x="698" y="374"/>
                  </a:lnTo>
                  <a:lnTo>
                    <a:pt x="696" y="392"/>
                  </a:lnTo>
                  <a:lnTo>
                    <a:pt x="694" y="410"/>
                  </a:lnTo>
                  <a:lnTo>
                    <a:pt x="692" y="428"/>
                  </a:lnTo>
                  <a:lnTo>
                    <a:pt x="688" y="444"/>
                  </a:lnTo>
                  <a:lnTo>
                    <a:pt x="682" y="462"/>
                  </a:lnTo>
                  <a:lnTo>
                    <a:pt x="676" y="478"/>
                  </a:lnTo>
                  <a:lnTo>
                    <a:pt x="670" y="494"/>
                  </a:lnTo>
                  <a:lnTo>
                    <a:pt x="664" y="510"/>
                  </a:lnTo>
                  <a:lnTo>
                    <a:pt x="656" y="524"/>
                  </a:lnTo>
                  <a:lnTo>
                    <a:pt x="648" y="540"/>
                  </a:lnTo>
                  <a:lnTo>
                    <a:pt x="638" y="554"/>
                  </a:lnTo>
                  <a:lnTo>
                    <a:pt x="628" y="568"/>
                  </a:lnTo>
                  <a:lnTo>
                    <a:pt x="618" y="582"/>
                  </a:lnTo>
                  <a:lnTo>
                    <a:pt x="608" y="594"/>
                  </a:lnTo>
                  <a:lnTo>
                    <a:pt x="596" y="606"/>
                  </a:lnTo>
                  <a:lnTo>
                    <a:pt x="584" y="618"/>
                  </a:lnTo>
                  <a:lnTo>
                    <a:pt x="572" y="630"/>
                  </a:lnTo>
                  <a:lnTo>
                    <a:pt x="558" y="640"/>
                  </a:lnTo>
                  <a:lnTo>
                    <a:pt x="544" y="650"/>
                  </a:lnTo>
                  <a:lnTo>
                    <a:pt x="530" y="658"/>
                  </a:lnTo>
                  <a:lnTo>
                    <a:pt x="516" y="668"/>
                  </a:lnTo>
                  <a:lnTo>
                    <a:pt x="500" y="676"/>
                  </a:lnTo>
                  <a:lnTo>
                    <a:pt x="484" y="682"/>
                  </a:lnTo>
                  <a:lnTo>
                    <a:pt x="470" y="688"/>
                  </a:lnTo>
                  <a:lnTo>
                    <a:pt x="452" y="694"/>
                  </a:lnTo>
                  <a:lnTo>
                    <a:pt x="436" y="700"/>
                  </a:lnTo>
                  <a:lnTo>
                    <a:pt x="420" y="704"/>
                  </a:lnTo>
                  <a:lnTo>
                    <a:pt x="402" y="706"/>
                  </a:lnTo>
                  <a:lnTo>
                    <a:pt x="384" y="708"/>
                  </a:lnTo>
                  <a:lnTo>
                    <a:pt x="368" y="710"/>
                  </a:lnTo>
                  <a:lnTo>
                    <a:pt x="350" y="710"/>
                  </a:lnTo>
                  <a:lnTo>
                    <a:pt x="332" y="710"/>
                  </a:lnTo>
                  <a:lnTo>
                    <a:pt x="314" y="708"/>
                  </a:lnTo>
                  <a:lnTo>
                    <a:pt x="296" y="706"/>
                  </a:lnTo>
                  <a:lnTo>
                    <a:pt x="278" y="704"/>
                  </a:lnTo>
                  <a:lnTo>
                    <a:pt x="262" y="700"/>
                  </a:lnTo>
                  <a:lnTo>
                    <a:pt x="246" y="694"/>
                  </a:lnTo>
                  <a:lnTo>
                    <a:pt x="230" y="688"/>
                  </a:lnTo>
                  <a:lnTo>
                    <a:pt x="214" y="682"/>
                  </a:lnTo>
                  <a:lnTo>
                    <a:pt x="198" y="676"/>
                  </a:lnTo>
                  <a:lnTo>
                    <a:pt x="182" y="668"/>
                  </a:lnTo>
                  <a:lnTo>
                    <a:pt x="168" y="658"/>
                  </a:lnTo>
                  <a:lnTo>
                    <a:pt x="154" y="650"/>
                  </a:lnTo>
                  <a:lnTo>
                    <a:pt x="140" y="640"/>
                  </a:lnTo>
                  <a:lnTo>
                    <a:pt x="126" y="630"/>
                  </a:lnTo>
                  <a:lnTo>
                    <a:pt x="114" y="618"/>
                  </a:lnTo>
                  <a:lnTo>
                    <a:pt x="102" y="606"/>
                  </a:lnTo>
                  <a:lnTo>
                    <a:pt x="90" y="594"/>
                  </a:lnTo>
                  <a:lnTo>
                    <a:pt x="80" y="582"/>
                  </a:lnTo>
                  <a:lnTo>
                    <a:pt x="70" y="568"/>
                  </a:lnTo>
                  <a:lnTo>
                    <a:pt x="60" y="554"/>
                  </a:lnTo>
                  <a:lnTo>
                    <a:pt x="50" y="540"/>
                  </a:lnTo>
                  <a:lnTo>
                    <a:pt x="42" y="524"/>
                  </a:lnTo>
                  <a:lnTo>
                    <a:pt x="34" y="510"/>
                  </a:lnTo>
                  <a:lnTo>
                    <a:pt x="28" y="494"/>
                  </a:lnTo>
                  <a:lnTo>
                    <a:pt x="22" y="478"/>
                  </a:lnTo>
                  <a:lnTo>
                    <a:pt x="16" y="462"/>
                  </a:lnTo>
                  <a:lnTo>
                    <a:pt x="10" y="444"/>
                  </a:lnTo>
                  <a:lnTo>
                    <a:pt x="8" y="428"/>
                  </a:lnTo>
                  <a:lnTo>
                    <a:pt x="4" y="410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6"/>
                  </a:lnTo>
                  <a:lnTo>
                    <a:pt x="0" y="338"/>
                  </a:lnTo>
                  <a:lnTo>
                    <a:pt x="2" y="320"/>
                  </a:lnTo>
                  <a:lnTo>
                    <a:pt x="4" y="302"/>
                  </a:lnTo>
                  <a:lnTo>
                    <a:pt x="8" y="284"/>
                  </a:lnTo>
                  <a:lnTo>
                    <a:pt x="10" y="266"/>
                  </a:lnTo>
                  <a:lnTo>
                    <a:pt x="16" y="250"/>
                  </a:lnTo>
                  <a:lnTo>
                    <a:pt x="22" y="234"/>
                  </a:lnTo>
                  <a:lnTo>
                    <a:pt x="28" y="218"/>
                  </a:lnTo>
                  <a:lnTo>
                    <a:pt x="34" y="202"/>
                  </a:lnTo>
                  <a:lnTo>
                    <a:pt x="42" y="186"/>
                  </a:lnTo>
                  <a:lnTo>
                    <a:pt x="50" y="172"/>
                  </a:lnTo>
                  <a:lnTo>
                    <a:pt x="60" y="158"/>
                  </a:lnTo>
                  <a:lnTo>
                    <a:pt x="70" y="144"/>
                  </a:lnTo>
                  <a:lnTo>
                    <a:pt x="80" y="130"/>
                  </a:lnTo>
                  <a:lnTo>
                    <a:pt x="90" y="118"/>
                  </a:lnTo>
                  <a:lnTo>
                    <a:pt x="102" y="104"/>
                  </a:lnTo>
                  <a:lnTo>
                    <a:pt x="114" y="94"/>
                  </a:lnTo>
                  <a:lnTo>
                    <a:pt x="126" y="82"/>
                  </a:lnTo>
                  <a:lnTo>
                    <a:pt x="140" y="72"/>
                  </a:lnTo>
                  <a:lnTo>
                    <a:pt x="154" y="62"/>
                  </a:lnTo>
                  <a:lnTo>
                    <a:pt x="168" y="52"/>
                  </a:lnTo>
                  <a:lnTo>
                    <a:pt x="182" y="44"/>
                  </a:lnTo>
                  <a:lnTo>
                    <a:pt x="198" y="36"/>
                  </a:lnTo>
                  <a:lnTo>
                    <a:pt x="214" y="28"/>
                  </a:lnTo>
                  <a:lnTo>
                    <a:pt x="230" y="22"/>
                  </a:lnTo>
                  <a:lnTo>
                    <a:pt x="246" y="16"/>
                  </a:lnTo>
                  <a:lnTo>
                    <a:pt x="262" y="12"/>
                  </a:lnTo>
                  <a:lnTo>
                    <a:pt x="278" y="8"/>
                  </a:lnTo>
                  <a:lnTo>
                    <a:pt x="296" y="4"/>
                  </a:lnTo>
                  <a:lnTo>
                    <a:pt x="314" y="2"/>
                  </a:lnTo>
                  <a:lnTo>
                    <a:pt x="332" y="2"/>
                  </a:lnTo>
                  <a:lnTo>
                    <a:pt x="350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F4C0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372"/>
            <p:cNvSpPr>
              <a:spLocks/>
            </p:cNvSpPr>
            <p:nvPr/>
          </p:nvSpPr>
          <p:spPr bwMode="auto">
            <a:xfrm>
              <a:off x="5105400" y="850900"/>
              <a:ext cx="1098550" cy="1117600"/>
            </a:xfrm>
            <a:custGeom>
              <a:avLst/>
              <a:gdLst/>
              <a:ahLst/>
              <a:cxnLst>
                <a:cxn ang="0">
                  <a:pos x="380" y="2"/>
                </a:cxn>
                <a:cxn ang="0">
                  <a:pos x="432" y="12"/>
                </a:cxn>
                <a:cxn ang="0">
                  <a:pos x="480" y="28"/>
                </a:cxn>
                <a:cxn ang="0">
                  <a:pos x="524" y="50"/>
                </a:cxn>
                <a:cxn ang="0">
                  <a:pos x="566" y="80"/>
                </a:cxn>
                <a:cxn ang="0">
                  <a:pos x="602" y="116"/>
                </a:cxn>
                <a:cxn ang="0">
                  <a:pos x="632" y="154"/>
                </a:cxn>
                <a:cxn ang="0">
                  <a:pos x="656" y="200"/>
                </a:cxn>
                <a:cxn ang="0">
                  <a:pos x="676" y="248"/>
                </a:cxn>
                <a:cxn ang="0">
                  <a:pos x="688" y="298"/>
                </a:cxn>
                <a:cxn ang="0">
                  <a:pos x="692" y="352"/>
                </a:cxn>
                <a:cxn ang="0">
                  <a:pos x="688" y="406"/>
                </a:cxn>
                <a:cxn ang="0">
                  <a:pos x="676" y="456"/>
                </a:cxn>
                <a:cxn ang="0">
                  <a:pos x="656" y="504"/>
                </a:cxn>
                <a:cxn ang="0">
                  <a:pos x="632" y="548"/>
                </a:cxn>
                <a:cxn ang="0">
                  <a:pos x="602" y="588"/>
                </a:cxn>
                <a:cxn ang="0">
                  <a:pos x="566" y="622"/>
                </a:cxn>
                <a:cxn ang="0">
                  <a:pos x="524" y="652"/>
                </a:cxn>
                <a:cxn ang="0">
                  <a:pos x="480" y="676"/>
                </a:cxn>
                <a:cxn ang="0">
                  <a:pos x="432" y="692"/>
                </a:cxn>
                <a:cxn ang="0">
                  <a:pos x="380" y="702"/>
                </a:cxn>
                <a:cxn ang="0">
                  <a:pos x="328" y="702"/>
                </a:cxn>
                <a:cxn ang="0">
                  <a:pos x="276" y="696"/>
                </a:cxn>
                <a:cxn ang="0">
                  <a:pos x="226" y="682"/>
                </a:cxn>
                <a:cxn ang="0">
                  <a:pos x="180" y="660"/>
                </a:cxn>
                <a:cxn ang="0">
                  <a:pos x="138" y="634"/>
                </a:cxn>
                <a:cxn ang="0">
                  <a:pos x="100" y="600"/>
                </a:cxn>
                <a:cxn ang="0">
                  <a:pos x="68" y="562"/>
                </a:cxn>
                <a:cxn ang="0">
                  <a:pos x="40" y="520"/>
                </a:cxn>
                <a:cxn ang="0">
                  <a:pos x="20" y="472"/>
                </a:cxn>
                <a:cxn ang="0">
                  <a:pos x="6" y="422"/>
                </a:cxn>
                <a:cxn ang="0">
                  <a:pos x="0" y="370"/>
                </a:cxn>
                <a:cxn ang="0">
                  <a:pos x="0" y="316"/>
                </a:cxn>
                <a:cxn ang="0">
                  <a:pos x="10" y="264"/>
                </a:cxn>
                <a:cxn ang="0">
                  <a:pos x="26" y="214"/>
                </a:cxn>
                <a:cxn ang="0">
                  <a:pos x="50" y="170"/>
                </a:cxn>
                <a:cxn ang="0">
                  <a:pos x="78" y="128"/>
                </a:cxn>
                <a:cxn ang="0">
                  <a:pos x="112" y="92"/>
                </a:cxn>
                <a:cxn ang="0">
                  <a:pos x="152" y="60"/>
                </a:cxn>
                <a:cxn ang="0">
                  <a:pos x="196" y="34"/>
                </a:cxn>
                <a:cxn ang="0">
                  <a:pos x="242" y="16"/>
                </a:cxn>
                <a:cxn ang="0">
                  <a:pos x="292" y="4"/>
                </a:cxn>
                <a:cxn ang="0">
                  <a:pos x="346" y="0"/>
                </a:cxn>
              </a:cxnLst>
              <a:rect l="0" t="0" r="r" b="b"/>
              <a:pathLst>
                <a:path w="692" h="704">
                  <a:moveTo>
                    <a:pt x="346" y="0"/>
                  </a:moveTo>
                  <a:lnTo>
                    <a:pt x="362" y="0"/>
                  </a:lnTo>
                  <a:lnTo>
                    <a:pt x="380" y="2"/>
                  </a:lnTo>
                  <a:lnTo>
                    <a:pt x="398" y="4"/>
                  </a:lnTo>
                  <a:lnTo>
                    <a:pt x="414" y="8"/>
                  </a:lnTo>
                  <a:lnTo>
                    <a:pt x="432" y="12"/>
                  </a:lnTo>
                  <a:lnTo>
                    <a:pt x="448" y="16"/>
                  </a:lnTo>
                  <a:lnTo>
                    <a:pt x="464" y="22"/>
                  </a:lnTo>
                  <a:lnTo>
                    <a:pt x="480" y="28"/>
                  </a:lnTo>
                  <a:lnTo>
                    <a:pt x="496" y="34"/>
                  </a:lnTo>
                  <a:lnTo>
                    <a:pt x="510" y="42"/>
                  </a:lnTo>
                  <a:lnTo>
                    <a:pt x="524" y="50"/>
                  </a:lnTo>
                  <a:lnTo>
                    <a:pt x="538" y="60"/>
                  </a:lnTo>
                  <a:lnTo>
                    <a:pt x="552" y="70"/>
                  </a:lnTo>
                  <a:lnTo>
                    <a:pt x="566" y="80"/>
                  </a:lnTo>
                  <a:lnTo>
                    <a:pt x="578" y="92"/>
                  </a:lnTo>
                  <a:lnTo>
                    <a:pt x="590" y="102"/>
                  </a:lnTo>
                  <a:lnTo>
                    <a:pt x="602" y="116"/>
                  </a:lnTo>
                  <a:lnTo>
                    <a:pt x="612" y="128"/>
                  </a:lnTo>
                  <a:lnTo>
                    <a:pt x="622" y="142"/>
                  </a:lnTo>
                  <a:lnTo>
                    <a:pt x="632" y="154"/>
                  </a:lnTo>
                  <a:lnTo>
                    <a:pt x="640" y="170"/>
                  </a:lnTo>
                  <a:lnTo>
                    <a:pt x="650" y="184"/>
                  </a:lnTo>
                  <a:lnTo>
                    <a:pt x="656" y="200"/>
                  </a:lnTo>
                  <a:lnTo>
                    <a:pt x="664" y="214"/>
                  </a:lnTo>
                  <a:lnTo>
                    <a:pt x="670" y="230"/>
                  </a:lnTo>
                  <a:lnTo>
                    <a:pt x="676" y="248"/>
                  </a:lnTo>
                  <a:lnTo>
                    <a:pt x="680" y="264"/>
                  </a:lnTo>
                  <a:lnTo>
                    <a:pt x="684" y="280"/>
                  </a:lnTo>
                  <a:lnTo>
                    <a:pt x="688" y="298"/>
                  </a:lnTo>
                  <a:lnTo>
                    <a:pt x="690" y="316"/>
                  </a:lnTo>
                  <a:lnTo>
                    <a:pt x="690" y="334"/>
                  </a:lnTo>
                  <a:lnTo>
                    <a:pt x="692" y="352"/>
                  </a:lnTo>
                  <a:lnTo>
                    <a:pt x="690" y="370"/>
                  </a:lnTo>
                  <a:lnTo>
                    <a:pt x="690" y="388"/>
                  </a:lnTo>
                  <a:lnTo>
                    <a:pt x="688" y="406"/>
                  </a:lnTo>
                  <a:lnTo>
                    <a:pt x="684" y="422"/>
                  </a:lnTo>
                  <a:lnTo>
                    <a:pt x="680" y="440"/>
                  </a:lnTo>
                  <a:lnTo>
                    <a:pt x="676" y="456"/>
                  </a:lnTo>
                  <a:lnTo>
                    <a:pt x="670" y="472"/>
                  </a:lnTo>
                  <a:lnTo>
                    <a:pt x="664" y="488"/>
                  </a:lnTo>
                  <a:lnTo>
                    <a:pt x="656" y="504"/>
                  </a:lnTo>
                  <a:lnTo>
                    <a:pt x="650" y="520"/>
                  </a:lnTo>
                  <a:lnTo>
                    <a:pt x="640" y="534"/>
                  </a:lnTo>
                  <a:lnTo>
                    <a:pt x="632" y="548"/>
                  </a:lnTo>
                  <a:lnTo>
                    <a:pt x="622" y="562"/>
                  </a:lnTo>
                  <a:lnTo>
                    <a:pt x="612" y="576"/>
                  </a:lnTo>
                  <a:lnTo>
                    <a:pt x="602" y="588"/>
                  </a:lnTo>
                  <a:lnTo>
                    <a:pt x="590" y="600"/>
                  </a:lnTo>
                  <a:lnTo>
                    <a:pt x="578" y="612"/>
                  </a:lnTo>
                  <a:lnTo>
                    <a:pt x="566" y="622"/>
                  </a:lnTo>
                  <a:lnTo>
                    <a:pt x="552" y="634"/>
                  </a:lnTo>
                  <a:lnTo>
                    <a:pt x="538" y="644"/>
                  </a:lnTo>
                  <a:lnTo>
                    <a:pt x="524" y="652"/>
                  </a:lnTo>
                  <a:lnTo>
                    <a:pt x="510" y="660"/>
                  </a:lnTo>
                  <a:lnTo>
                    <a:pt x="496" y="668"/>
                  </a:lnTo>
                  <a:lnTo>
                    <a:pt x="480" y="676"/>
                  </a:lnTo>
                  <a:lnTo>
                    <a:pt x="464" y="682"/>
                  </a:lnTo>
                  <a:lnTo>
                    <a:pt x="448" y="688"/>
                  </a:lnTo>
                  <a:lnTo>
                    <a:pt x="432" y="692"/>
                  </a:lnTo>
                  <a:lnTo>
                    <a:pt x="414" y="696"/>
                  </a:lnTo>
                  <a:lnTo>
                    <a:pt x="398" y="700"/>
                  </a:lnTo>
                  <a:lnTo>
                    <a:pt x="380" y="702"/>
                  </a:lnTo>
                  <a:lnTo>
                    <a:pt x="362" y="702"/>
                  </a:lnTo>
                  <a:lnTo>
                    <a:pt x="346" y="704"/>
                  </a:lnTo>
                  <a:lnTo>
                    <a:pt x="328" y="702"/>
                  </a:lnTo>
                  <a:lnTo>
                    <a:pt x="310" y="702"/>
                  </a:lnTo>
                  <a:lnTo>
                    <a:pt x="292" y="700"/>
                  </a:lnTo>
                  <a:lnTo>
                    <a:pt x="276" y="696"/>
                  </a:lnTo>
                  <a:lnTo>
                    <a:pt x="258" y="692"/>
                  </a:lnTo>
                  <a:lnTo>
                    <a:pt x="242" y="688"/>
                  </a:lnTo>
                  <a:lnTo>
                    <a:pt x="226" y="682"/>
                  </a:lnTo>
                  <a:lnTo>
                    <a:pt x="210" y="676"/>
                  </a:lnTo>
                  <a:lnTo>
                    <a:pt x="196" y="668"/>
                  </a:lnTo>
                  <a:lnTo>
                    <a:pt x="180" y="660"/>
                  </a:lnTo>
                  <a:lnTo>
                    <a:pt x="166" y="652"/>
                  </a:lnTo>
                  <a:lnTo>
                    <a:pt x="152" y="644"/>
                  </a:lnTo>
                  <a:lnTo>
                    <a:pt x="138" y="634"/>
                  </a:lnTo>
                  <a:lnTo>
                    <a:pt x="124" y="622"/>
                  </a:lnTo>
                  <a:lnTo>
                    <a:pt x="112" y="612"/>
                  </a:lnTo>
                  <a:lnTo>
                    <a:pt x="100" y="600"/>
                  </a:lnTo>
                  <a:lnTo>
                    <a:pt x="88" y="588"/>
                  </a:lnTo>
                  <a:lnTo>
                    <a:pt x="78" y="576"/>
                  </a:lnTo>
                  <a:lnTo>
                    <a:pt x="68" y="562"/>
                  </a:lnTo>
                  <a:lnTo>
                    <a:pt x="58" y="548"/>
                  </a:lnTo>
                  <a:lnTo>
                    <a:pt x="50" y="534"/>
                  </a:lnTo>
                  <a:lnTo>
                    <a:pt x="40" y="520"/>
                  </a:lnTo>
                  <a:lnTo>
                    <a:pt x="34" y="504"/>
                  </a:lnTo>
                  <a:lnTo>
                    <a:pt x="26" y="488"/>
                  </a:lnTo>
                  <a:lnTo>
                    <a:pt x="20" y="472"/>
                  </a:lnTo>
                  <a:lnTo>
                    <a:pt x="14" y="456"/>
                  </a:lnTo>
                  <a:lnTo>
                    <a:pt x="10" y="440"/>
                  </a:lnTo>
                  <a:lnTo>
                    <a:pt x="6" y="422"/>
                  </a:lnTo>
                  <a:lnTo>
                    <a:pt x="4" y="406"/>
                  </a:lnTo>
                  <a:lnTo>
                    <a:pt x="0" y="388"/>
                  </a:lnTo>
                  <a:lnTo>
                    <a:pt x="0" y="370"/>
                  </a:lnTo>
                  <a:lnTo>
                    <a:pt x="0" y="352"/>
                  </a:lnTo>
                  <a:lnTo>
                    <a:pt x="0" y="334"/>
                  </a:lnTo>
                  <a:lnTo>
                    <a:pt x="0" y="316"/>
                  </a:lnTo>
                  <a:lnTo>
                    <a:pt x="4" y="298"/>
                  </a:lnTo>
                  <a:lnTo>
                    <a:pt x="6" y="280"/>
                  </a:lnTo>
                  <a:lnTo>
                    <a:pt x="10" y="264"/>
                  </a:lnTo>
                  <a:lnTo>
                    <a:pt x="14" y="248"/>
                  </a:lnTo>
                  <a:lnTo>
                    <a:pt x="20" y="230"/>
                  </a:lnTo>
                  <a:lnTo>
                    <a:pt x="26" y="214"/>
                  </a:lnTo>
                  <a:lnTo>
                    <a:pt x="34" y="200"/>
                  </a:lnTo>
                  <a:lnTo>
                    <a:pt x="40" y="184"/>
                  </a:lnTo>
                  <a:lnTo>
                    <a:pt x="50" y="170"/>
                  </a:lnTo>
                  <a:lnTo>
                    <a:pt x="58" y="154"/>
                  </a:lnTo>
                  <a:lnTo>
                    <a:pt x="68" y="142"/>
                  </a:lnTo>
                  <a:lnTo>
                    <a:pt x="78" y="128"/>
                  </a:lnTo>
                  <a:lnTo>
                    <a:pt x="88" y="116"/>
                  </a:lnTo>
                  <a:lnTo>
                    <a:pt x="100" y="102"/>
                  </a:lnTo>
                  <a:lnTo>
                    <a:pt x="112" y="92"/>
                  </a:lnTo>
                  <a:lnTo>
                    <a:pt x="124" y="80"/>
                  </a:lnTo>
                  <a:lnTo>
                    <a:pt x="138" y="70"/>
                  </a:lnTo>
                  <a:lnTo>
                    <a:pt x="152" y="60"/>
                  </a:lnTo>
                  <a:lnTo>
                    <a:pt x="166" y="50"/>
                  </a:lnTo>
                  <a:lnTo>
                    <a:pt x="180" y="42"/>
                  </a:lnTo>
                  <a:lnTo>
                    <a:pt x="196" y="34"/>
                  </a:lnTo>
                  <a:lnTo>
                    <a:pt x="210" y="28"/>
                  </a:lnTo>
                  <a:lnTo>
                    <a:pt x="226" y="22"/>
                  </a:lnTo>
                  <a:lnTo>
                    <a:pt x="242" y="16"/>
                  </a:lnTo>
                  <a:lnTo>
                    <a:pt x="258" y="12"/>
                  </a:lnTo>
                  <a:lnTo>
                    <a:pt x="276" y="8"/>
                  </a:lnTo>
                  <a:lnTo>
                    <a:pt x="292" y="4"/>
                  </a:lnTo>
                  <a:lnTo>
                    <a:pt x="310" y="2"/>
                  </a:lnTo>
                  <a:lnTo>
                    <a:pt x="328" y="0"/>
                  </a:lnTo>
                  <a:lnTo>
                    <a:pt x="346" y="0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F5C2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373"/>
            <p:cNvSpPr>
              <a:spLocks/>
            </p:cNvSpPr>
            <p:nvPr/>
          </p:nvSpPr>
          <p:spPr bwMode="auto">
            <a:xfrm>
              <a:off x="5108575" y="857250"/>
              <a:ext cx="1089025" cy="1104900"/>
            </a:xfrm>
            <a:custGeom>
              <a:avLst/>
              <a:gdLst/>
              <a:ahLst/>
              <a:cxnLst>
                <a:cxn ang="0">
                  <a:pos x="378" y="0"/>
                </a:cxn>
                <a:cxn ang="0">
                  <a:pos x="428" y="10"/>
                </a:cxn>
                <a:cxn ang="0">
                  <a:pos x="476" y="26"/>
                </a:cxn>
                <a:cxn ang="0">
                  <a:pos x="520" y="50"/>
                </a:cxn>
                <a:cxn ang="0">
                  <a:pos x="562" y="78"/>
                </a:cxn>
                <a:cxn ang="0">
                  <a:pos x="596" y="114"/>
                </a:cxn>
                <a:cxn ang="0">
                  <a:pos x="628" y="152"/>
                </a:cxn>
                <a:cxn ang="0">
                  <a:pos x="652" y="196"/>
                </a:cxn>
                <a:cxn ang="0">
                  <a:pos x="670" y="244"/>
                </a:cxn>
                <a:cxn ang="0">
                  <a:pos x="682" y="294"/>
                </a:cxn>
                <a:cxn ang="0">
                  <a:pos x="686" y="348"/>
                </a:cxn>
                <a:cxn ang="0">
                  <a:pos x="682" y="400"/>
                </a:cxn>
                <a:cxn ang="0">
                  <a:pos x="670" y="452"/>
                </a:cxn>
                <a:cxn ang="0">
                  <a:pos x="652" y="498"/>
                </a:cxn>
                <a:cxn ang="0">
                  <a:pos x="628" y="542"/>
                </a:cxn>
                <a:cxn ang="0">
                  <a:pos x="596" y="582"/>
                </a:cxn>
                <a:cxn ang="0">
                  <a:pos x="562" y="616"/>
                </a:cxn>
                <a:cxn ang="0">
                  <a:pos x="520" y="646"/>
                </a:cxn>
                <a:cxn ang="0">
                  <a:pos x="476" y="668"/>
                </a:cxn>
                <a:cxn ang="0">
                  <a:pos x="428" y="686"/>
                </a:cxn>
                <a:cxn ang="0">
                  <a:pos x="378" y="694"/>
                </a:cxn>
                <a:cxn ang="0">
                  <a:pos x="326" y="696"/>
                </a:cxn>
                <a:cxn ang="0">
                  <a:pos x="274" y="688"/>
                </a:cxn>
                <a:cxn ang="0">
                  <a:pos x="226" y="674"/>
                </a:cxn>
                <a:cxn ang="0">
                  <a:pos x="180" y="654"/>
                </a:cxn>
                <a:cxn ang="0">
                  <a:pos x="138" y="626"/>
                </a:cxn>
                <a:cxn ang="0">
                  <a:pos x="100" y="594"/>
                </a:cxn>
                <a:cxn ang="0">
                  <a:pos x="68" y="556"/>
                </a:cxn>
                <a:cxn ang="0">
                  <a:pos x="42" y="514"/>
                </a:cxn>
                <a:cxn ang="0">
                  <a:pos x="20" y="468"/>
                </a:cxn>
                <a:cxn ang="0">
                  <a:pos x="8" y="418"/>
                </a:cxn>
                <a:cxn ang="0">
                  <a:pos x="0" y="366"/>
                </a:cxn>
                <a:cxn ang="0">
                  <a:pos x="2" y="312"/>
                </a:cxn>
                <a:cxn ang="0">
                  <a:pos x="10" y="260"/>
                </a:cxn>
                <a:cxn ang="0">
                  <a:pos x="28" y="212"/>
                </a:cxn>
                <a:cxn ang="0">
                  <a:pos x="50" y="166"/>
                </a:cxn>
                <a:cxn ang="0">
                  <a:pos x="78" y="126"/>
                </a:cxn>
                <a:cxn ang="0">
                  <a:pos x="112" y="90"/>
                </a:cxn>
                <a:cxn ang="0">
                  <a:pos x="152" y="58"/>
                </a:cxn>
                <a:cxn ang="0">
                  <a:pos x="194" y="34"/>
                </a:cxn>
                <a:cxn ang="0">
                  <a:pos x="242" y="14"/>
                </a:cxn>
                <a:cxn ang="0">
                  <a:pos x="290" y="4"/>
                </a:cxn>
                <a:cxn ang="0">
                  <a:pos x="344" y="0"/>
                </a:cxn>
              </a:cxnLst>
              <a:rect l="0" t="0" r="r" b="b"/>
              <a:pathLst>
                <a:path w="686" h="696">
                  <a:moveTo>
                    <a:pt x="344" y="0"/>
                  </a:moveTo>
                  <a:lnTo>
                    <a:pt x="360" y="0"/>
                  </a:lnTo>
                  <a:lnTo>
                    <a:pt x="378" y="0"/>
                  </a:lnTo>
                  <a:lnTo>
                    <a:pt x="396" y="4"/>
                  </a:lnTo>
                  <a:lnTo>
                    <a:pt x="412" y="6"/>
                  </a:lnTo>
                  <a:lnTo>
                    <a:pt x="428" y="10"/>
                  </a:lnTo>
                  <a:lnTo>
                    <a:pt x="444" y="14"/>
                  </a:lnTo>
                  <a:lnTo>
                    <a:pt x="460" y="20"/>
                  </a:lnTo>
                  <a:lnTo>
                    <a:pt x="476" y="26"/>
                  </a:lnTo>
                  <a:lnTo>
                    <a:pt x="492" y="34"/>
                  </a:lnTo>
                  <a:lnTo>
                    <a:pt x="506" y="42"/>
                  </a:lnTo>
                  <a:lnTo>
                    <a:pt x="520" y="50"/>
                  </a:lnTo>
                  <a:lnTo>
                    <a:pt x="534" y="58"/>
                  </a:lnTo>
                  <a:lnTo>
                    <a:pt x="548" y="68"/>
                  </a:lnTo>
                  <a:lnTo>
                    <a:pt x="562" y="78"/>
                  </a:lnTo>
                  <a:lnTo>
                    <a:pt x="574" y="90"/>
                  </a:lnTo>
                  <a:lnTo>
                    <a:pt x="586" y="102"/>
                  </a:lnTo>
                  <a:lnTo>
                    <a:pt x="596" y="114"/>
                  </a:lnTo>
                  <a:lnTo>
                    <a:pt x="608" y="126"/>
                  </a:lnTo>
                  <a:lnTo>
                    <a:pt x="618" y="140"/>
                  </a:lnTo>
                  <a:lnTo>
                    <a:pt x="628" y="152"/>
                  </a:lnTo>
                  <a:lnTo>
                    <a:pt x="636" y="166"/>
                  </a:lnTo>
                  <a:lnTo>
                    <a:pt x="644" y="182"/>
                  </a:lnTo>
                  <a:lnTo>
                    <a:pt x="652" y="196"/>
                  </a:lnTo>
                  <a:lnTo>
                    <a:pt x="658" y="212"/>
                  </a:lnTo>
                  <a:lnTo>
                    <a:pt x="666" y="228"/>
                  </a:lnTo>
                  <a:lnTo>
                    <a:pt x="670" y="244"/>
                  </a:lnTo>
                  <a:lnTo>
                    <a:pt x="676" y="260"/>
                  </a:lnTo>
                  <a:lnTo>
                    <a:pt x="678" y="278"/>
                  </a:lnTo>
                  <a:lnTo>
                    <a:pt x="682" y="294"/>
                  </a:lnTo>
                  <a:lnTo>
                    <a:pt x="684" y="312"/>
                  </a:lnTo>
                  <a:lnTo>
                    <a:pt x="686" y="330"/>
                  </a:lnTo>
                  <a:lnTo>
                    <a:pt x="686" y="348"/>
                  </a:lnTo>
                  <a:lnTo>
                    <a:pt x="686" y="366"/>
                  </a:lnTo>
                  <a:lnTo>
                    <a:pt x="684" y="384"/>
                  </a:lnTo>
                  <a:lnTo>
                    <a:pt x="682" y="400"/>
                  </a:lnTo>
                  <a:lnTo>
                    <a:pt x="678" y="418"/>
                  </a:lnTo>
                  <a:lnTo>
                    <a:pt x="676" y="434"/>
                  </a:lnTo>
                  <a:lnTo>
                    <a:pt x="670" y="452"/>
                  </a:lnTo>
                  <a:lnTo>
                    <a:pt x="666" y="468"/>
                  </a:lnTo>
                  <a:lnTo>
                    <a:pt x="658" y="484"/>
                  </a:lnTo>
                  <a:lnTo>
                    <a:pt x="652" y="498"/>
                  </a:lnTo>
                  <a:lnTo>
                    <a:pt x="644" y="514"/>
                  </a:lnTo>
                  <a:lnTo>
                    <a:pt x="636" y="528"/>
                  </a:lnTo>
                  <a:lnTo>
                    <a:pt x="628" y="542"/>
                  </a:lnTo>
                  <a:lnTo>
                    <a:pt x="618" y="556"/>
                  </a:lnTo>
                  <a:lnTo>
                    <a:pt x="608" y="570"/>
                  </a:lnTo>
                  <a:lnTo>
                    <a:pt x="596" y="582"/>
                  </a:lnTo>
                  <a:lnTo>
                    <a:pt x="586" y="594"/>
                  </a:lnTo>
                  <a:lnTo>
                    <a:pt x="574" y="606"/>
                  </a:lnTo>
                  <a:lnTo>
                    <a:pt x="562" y="616"/>
                  </a:lnTo>
                  <a:lnTo>
                    <a:pt x="548" y="626"/>
                  </a:lnTo>
                  <a:lnTo>
                    <a:pt x="534" y="636"/>
                  </a:lnTo>
                  <a:lnTo>
                    <a:pt x="520" y="646"/>
                  </a:lnTo>
                  <a:lnTo>
                    <a:pt x="506" y="654"/>
                  </a:lnTo>
                  <a:lnTo>
                    <a:pt x="492" y="662"/>
                  </a:lnTo>
                  <a:lnTo>
                    <a:pt x="476" y="668"/>
                  </a:lnTo>
                  <a:lnTo>
                    <a:pt x="460" y="674"/>
                  </a:lnTo>
                  <a:lnTo>
                    <a:pt x="444" y="680"/>
                  </a:lnTo>
                  <a:lnTo>
                    <a:pt x="428" y="686"/>
                  </a:lnTo>
                  <a:lnTo>
                    <a:pt x="412" y="688"/>
                  </a:lnTo>
                  <a:lnTo>
                    <a:pt x="396" y="692"/>
                  </a:lnTo>
                  <a:lnTo>
                    <a:pt x="378" y="694"/>
                  </a:lnTo>
                  <a:lnTo>
                    <a:pt x="360" y="696"/>
                  </a:lnTo>
                  <a:lnTo>
                    <a:pt x="344" y="696"/>
                  </a:lnTo>
                  <a:lnTo>
                    <a:pt x="326" y="696"/>
                  </a:lnTo>
                  <a:lnTo>
                    <a:pt x="308" y="694"/>
                  </a:lnTo>
                  <a:lnTo>
                    <a:pt x="290" y="692"/>
                  </a:lnTo>
                  <a:lnTo>
                    <a:pt x="274" y="688"/>
                  </a:lnTo>
                  <a:lnTo>
                    <a:pt x="258" y="686"/>
                  </a:lnTo>
                  <a:lnTo>
                    <a:pt x="242" y="680"/>
                  </a:lnTo>
                  <a:lnTo>
                    <a:pt x="226" y="674"/>
                  </a:lnTo>
                  <a:lnTo>
                    <a:pt x="210" y="668"/>
                  </a:lnTo>
                  <a:lnTo>
                    <a:pt x="194" y="662"/>
                  </a:lnTo>
                  <a:lnTo>
                    <a:pt x="180" y="654"/>
                  </a:lnTo>
                  <a:lnTo>
                    <a:pt x="166" y="646"/>
                  </a:lnTo>
                  <a:lnTo>
                    <a:pt x="152" y="636"/>
                  </a:lnTo>
                  <a:lnTo>
                    <a:pt x="138" y="626"/>
                  </a:lnTo>
                  <a:lnTo>
                    <a:pt x="124" y="616"/>
                  </a:lnTo>
                  <a:lnTo>
                    <a:pt x="112" y="606"/>
                  </a:lnTo>
                  <a:lnTo>
                    <a:pt x="100" y="594"/>
                  </a:lnTo>
                  <a:lnTo>
                    <a:pt x="90" y="582"/>
                  </a:lnTo>
                  <a:lnTo>
                    <a:pt x="78" y="570"/>
                  </a:lnTo>
                  <a:lnTo>
                    <a:pt x="68" y="556"/>
                  </a:lnTo>
                  <a:lnTo>
                    <a:pt x="58" y="542"/>
                  </a:lnTo>
                  <a:lnTo>
                    <a:pt x="50" y="528"/>
                  </a:lnTo>
                  <a:lnTo>
                    <a:pt x="42" y="514"/>
                  </a:lnTo>
                  <a:lnTo>
                    <a:pt x="34" y="498"/>
                  </a:lnTo>
                  <a:lnTo>
                    <a:pt x="28" y="484"/>
                  </a:lnTo>
                  <a:lnTo>
                    <a:pt x="20" y="468"/>
                  </a:lnTo>
                  <a:lnTo>
                    <a:pt x="16" y="452"/>
                  </a:lnTo>
                  <a:lnTo>
                    <a:pt x="10" y="434"/>
                  </a:lnTo>
                  <a:lnTo>
                    <a:pt x="8" y="418"/>
                  </a:lnTo>
                  <a:lnTo>
                    <a:pt x="4" y="400"/>
                  </a:lnTo>
                  <a:lnTo>
                    <a:pt x="2" y="384"/>
                  </a:lnTo>
                  <a:lnTo>
                    <a:pt x="0" y="366"/>
                  </a:lnTo>
                  <a:lnTo>
                    <a:pt x="0" y="348"/>
                  </a:lnTo>
                  <a:lnTo>
                    <a:pt x="0" y="330"/>
                  </a:lnTo>
                  <a:lnTo>
                    <a:pt x="2" y="312"/>
                  </a:lnTo>
                  <a:lnTo>
                    <a:pt x="4" y="294"/>
                  </a:lnTo>
                  <a:lnTo>
                    <a:pt x="8" y="278"/>
                  </a:lnTo>
                  <a:lnTo>
                    <a:pt x="10" y="260"/>
                  </a:lnTo>
                  <a:lnTo>
                    <a:pt x="16" y="244"/>
                  </a:lnTo>
                  <a:lnTo>
                    <a:pt x="20" y="228"/>
                  </a:lnTo>
                  <a:lnTo>
                    <a:pt x="28" y="212"/>
                  </a:lnTo>
                  <a:lnTo>
                    <a:pt x="34" y="196"/>
                  </a:lnTo>
                  <a:lnTo>
                    <a:pt x="42" y="182"/>
                  </a:lnTo>
                  <a:lnTo>
                    <a:pt x="50" y="166"/>
                  </a:lnTo>
                  <a:lnTo>
                    <a:pt x="58" y="152"/>
                  </a:lnTo>
                  <a:lnTo>
                    <a:pt x="68" y="140"/>
                  </a:lnTo>
                  <a:lnTo>
                    <a:pt x="78" y="126"/>
                  </a:lnTo>
                  <a:lnTo>
                    <a:pt x="90" y="114"/>
                  </a:lnTo>
                  <a:lnTo>
                    <a:pt x="100" y="102"/>
                  </a:lnTo>
                  <a:lnTo>
                    <a:pt x="112" y="90"/>
                  </a:lnTo>
                  <a:lnTo>
                    <a:pt x="124" y="78"/>
                  </a:lnTo>
                  <a:lnTo>
                    <a:pt x="138" y="68"/>
                  </a:lnTo>
                  <a:lnTo>
                    <a:pt x="152" y="58"/>
                  </a:lnTo>
                  <a:lnTo>
                    <a:pt x="166" y="50"/>
                  </a:lnTo>
                  <a:lnTo>
                    <a:pt x="180" y="42"/>
                  </a:lnTo>
                  <a:lnTo>
                    <a:pt x="194" y="34"/>
                  </a:lnTo>
                  <a:lnTo>
                    <a:pt x="210" y="26"/>
                  </a:lnTo>
                  <a:lnTo>
                    <a:pt x="226" y="20"/>
                  </a:lnTo>
                  <a:lnTo>
                    <a:pt x="242" y="14"/>
                  </a:lnTo>
                  <a:lnTo>
                    <a:pt x="258" y="10"/>
                  </a:lnTo>
                  <a:lnTo>
                    <a:pt x="274" y="6"/>
                  </a:lnTo>
                  <a:lnTo>
                    <a:pt x="290" y="4"/>
                  </a:lnTo>
                  <a:lnTo>
                    <a:pt x="308" y="0"/>
                  </a:lnTo>
                  <a:lnTo>
                    <a:pt x="326" y="0"/>
                  </a:lnTo>
                  <a:lnTo>
                    <a:pt x="344" y="0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F3C3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374"/>
            <p:cNvSpPr>
              <a:spLocks/>
            </p:cNvSpPr>
            <p:nvPr/>
          </p:nvSpPr>
          <p:spPr bwMode="auto">
            <a:xfrm>
              <a:off x="5114925" y="860425"/>
              <a:ext cx="1076325" cy="1095375"/>
            </a:xfrm>
            <a:custGeom>
              <a:avLst/>
              <a:gdLst/>
              <a:ahLst/>
              <a:cxnLst>
                <a:cxn ang="0">
                  <a:pos x="374" y="2"/>
                </a:cxn>
                <a:cxn ang="0">
                  <a:pos x="424" y="12"/>
                </a:cxn>
                <a:cxn ang="0">
                  <a:pos x="472" y="28"/>
                </a:cxn>
                <a:cxn ang="0">
                  <a:pos x="516" y="50"/>
                </a:cxn>
                <a:cxn ang="0">
                  <a:pos x="556" y="80"/>
                </a:cxn>
                <a:cxn ang="0">
                  <a:pos x="590" y="114"/>
                </a:cxn>
                <a:cxn ang="0">
                  <a:pos x="620" y="152"/>
                </a:cxn>
                <a:cxn ang="0">
                  <a:pos x="646" y="196"/>
                </a:cxn>
                <a:cxn ang="0">
                  <a:pos x="664" y="242"/>
                </a:cxn>
                <a:cxn ang="0">
                  <a:pos x="674" y="292"/>
                </a:cxn>
                <a:cxn ang="0">
                  <a:pos x="678" y="346"/>
                </a:cxn>
                <a:cxn ang="0">
                  <a:pos x="674" y="398"/>
                </a:cxn>
                <a:cxn ang="0">
                  <a:pos x="664" y="448"/>
                </a:cxn>
                <a:cxn ang="0">
                  <a:pos x="646" y="496"/>
                </a:cxn>
                <a:cxn ang="0">
                  <a:pos x="620" y="538"/>
                </a:cxn>
                <a:cxn ang="0">
                  <a:pos x="590" y="578"/>
                </a:cxn>
                <a:cxn ang="0">
                  <a:pos x="556" y="612"/>
                </a:cxn>
                <a:cxn ang="0">
                  <a:pos x="516" y="640"/>
                </a:cxn>
                <a:cxn ang="0">
                  <a:pos x="472" y="664"/>
                </a:cxn>
                <a:cxn ang="0">
                  <a:pos x="424" y="680"/>
                </a:cxn>
                <a:cxn ang="0">
                  <a:pos x="374" y="690"/>
                </a:cxn>
                <a:cxn ang="0">
                  <a:pos x="322" y="690"/>
                </a:cxn>
                <a:cxn ang="0">
                  <a:pos x="270" y="684"/>
                </a:cxn>
                <a:cxn ang="0">
                  <a:pos x="222" y="670"/>
                </a:cxn>
                <a:cxn ang="0">
                  <a:pos x="178" y="650"/>
                </a:cxn>
                <a:cxn ang="0">
                  <a:pos x="136" y="622"/>
                </a:cxn>
                <a:cxn ang="0">
                  <a:pos x="98" y="590"/>
                </a:cxn>
                <a:cxn ang="0">
                  <a:pos x="66" y="552"/>
                </a:cxn>
                <a:cxn ang="0">
                  <a:pos x="40" y="510"/>
                </a:cxn>
                <a:cxn ang="0">
                  <a:pos x="20" y="464"/>
                </a:cxn>
                <a:cxn ang="0">
                  <a:pos x="6" y="416"/>
                </a:cxn>
                <a:cxn ang="0">
                  <a:pos x="0" y="364"/>
                </a:cxn>
                <a:cxn ang="0">
                  <a:pos x="0" y="310"/>
                </a:cxn>
                <a:cxn ang="0">
                  <a:pos x="10" y="260"/>
                </a:cxn>
                <a:cxn ang="0">
                  <a:pos x="26" y="212"/>
                </a:cxn>
                <a:cxn ang="0">
                  <a:pos x="48" y="166"/>
                </a:cxn>
                <a:cxn ang="0">
                  <a:pos x="76" y="126"/>
                </a:cxn>
                <a:cxn ang="0">
                  <a:pos x="110" y="90"/>
                </a:cxn>
                <a:cxn ang="0">
                  <a:pos x="150" y="60"/>
                </a:cxn>
                <a:cxn ang="0">
                  <a:pos x="192" y="34"/>
                </a:cxn>
                <a:cxn ang="0">
                  <a:pos x="238" y="16"/>
                </a:cxn>
                <a:cxn ang="0">
                  <a:pos x="288" y="4"/>
                </a:cxn>
                <a:cxn ang="0">
                  <a:pos x="340" y="0"/>
                </a:cxn>
              </a:cxnLst>
              <a:rect l="0" t="0" r="r" b="b"/>
              <a:pathLst>
                <a:path w="678" h="690">
                  <a:moveTo>
                    <a:pt x="340" y="0"/>
                  </a:moveTo>
                  <a:lnTo>
                    <a:pt x="356" y="0"/>
                  </a:lnTo>
                  <a:lnTo>
                    <a:pt x="374" y="2"/>
                  </a:lnTo>
                  <a:lnTo>
                    <a:pt x="390" y="4"/>
                  </a:lnTo>
                  <a:lnTo>
                    <a:pt x="408" y="8"/>
                  </a:lnTo>
                  <a:lnTo>
                    <a:pt x="424" y="12"/>
                  </a:lnTo>
                  <a:lnTo>
                    <a:pt x="440" y="16"/>
                  </a:lnTo>
                  <a:lnTo>
                    <a:pt x="456" y="22"/>
                  </a:lnTo>
                  <a:lnTo>
                    <a:pt x="472" y="28"/>
                  </a:lnTo>
                  <a:lnTo>
                    <a:pt x="486" y="34"/>
                  </a:lnTo>
                  <a:lnTo>
                    <a:pt x="500" y="42"/>
                  </a:lnTo>
                  <a:lnTo>
                    <a:pt x="516" y="50"/>
                  </a:lnTo>
                  <a:lnTo>
                    <a:pt x="528" y="60"/>
                  </a:lnTo>
                  <a:lnTo>
                    <a:pt x="542" y="68"/>
                  </a:lnTo>
                  <a:lnTo>
                    <a:pt x="556" y="80"/>
                  </a:lnTo>
                  <a:lnTo>
                    <a:pt x="568" y="90"/>
                  </a:lnTo>
                  <a:lnTo>
                    <a:pt x="580" y="102"/>
                  </a:lnTo>
                  <a:lnTo>
                    <a:pt x="590" y="114"/>
                  </a:lnTo>
                  <a:lnTo>
                    <a:pt x="602" y="126"/>
                  </a:lnTo>
                  <a:lnTo>
                    <a:pt x="612" y="138"/>
                  </a:lnTo>
                  <a:lnTo>
                    <a:pt x="620" y="152"/>
                  </a:lnTo>
                  <a:lnTo>
                    <a:pt x="630" y="166"/>
                  </a:lnTo>
                  <a:lnTo>
                    <a:pt x="638" y="182"/>
                  </a:lnTo>
                  <a:lnTo>
                    <a:pt x="646" y="196"/>
                  </a:lnTo>
                  <a:lnTo>
                    <a:pt x="652" y="212"/>
                  </a:lnTo>
                  <a:lnTo>
                    <a:pt x="658" y="226"/>
                  </a:lnTo>
                  <a:lnTo>
                    <a:pt x="664" y="242"/>
                  </a:lnTo>
                  <a:lnTo>
                    <a:pt x="668" y="260"/>
                  </a:lnTo>
                  <a:lnTo>
                    <a:pt x="672" y="276"/>
                  </a:lnTo>
                  <a:lnTo>
                    <a:pt x="674" y="292"/>
                  </a:lnTo>
                  <a:lnTo>
                    <a:pt x="678" y="310"/>
                  </a:lnTo>
                  <a:lnTo>
                    <a:pt x="678" y="328"/>
                  </a:lnTo>
                  <a:lnTo>
                    <a:pt x="678" y="346"/>
                  </a:lnTo>
                  <a:lnTo>
                    <a:pt x="678" y="364"/>
                  </a:lnTo>
                  <a:lnTo>
                    <a:pt x="678" y="380"/>
                  </a:lnTo>
                  <a:lnTo>
                    <a:pt x="674" y="398"/>
                  </a:lnTo>
                  <a:lnTo>
                    <a:pt x="672" y="416"/>
                  </a:lnTo>
                  <a:lnTo>
                    <a:pt x="668" y="432"/>
                  </a:lnTo>
                  <a:lnTo>
                    <a:pt x="664" y="448"/>
                  </a:lnTo>
                  <a:lnTo>
                    <a:pt x="658" y="464"/>
                  </a:lnTo>
                  <a:lnTo>
                    <a:pt x="652" y="480"/>
                  </a:lnTo>
                  <a:lnTo>
                    <a:pt x="646" y="496"/>
                  </a:lnTo>
                  <a:lnTo>
                    <a:pt x="638" y="510"/>
                  </a:lnTo>
                  <a:lnTo>
                    <a:pt x="630" y="524"/>
                  </a:lnTo>
                  <a:lnTo>
                    <a:pt x="620" y="538"/>
                  </a:lnTo>
                  <a:lnTo>
                    <a:pt x="612" y="552"/>
                  </a:lnTo>
                  <a:lnTo>
                    <a:pt x="602" y="566"/>
                  </a:lnTo>
                  <a:lnTo>
                    <a:pt x="590" y="578"/>
                  </a:lnTo>
                  <a:lnTo>
                    <a:pt x="580" y="590"/>
                  </a:lnTo>
                  <a:lnTo>
                    <a:pt x="568" y="602"/>
                  </a:lnTo>
                  <a:lnTo>
                    <a:pt x="556" y="612"/>
                  </a:lnTo>
                  <a:lnTo>
                    <a:pt x="542" y="622"/>
                  </a:lnTo>
                  <a:lnTo>
                    <a:pt x="528" y="632"/>
                  </a:lnTo>
                  <a:lnTo>
                    <a:pt x="516" y="640"/>
                  </a:lnTo>
                  <a:lnTo>
                    <a:pt x="500" y="650"/>
                  </a:lnTo>
                  <a:lnTo>
                    <a:pt x="486" y="656"/>
                  </a:lnTo>
                  <a:lnTo>
                    <a:pt x="472" y="664"/>
                  </a:lnTo>
                  <a:lnTo>
                    <a:pt x="456" y="670"/>
                  </a:lnTo>
                  <a:lnTo>
                    <a:pt x="440" y="676"/>
                  </a:lnTo>
                  <a:lnTo>
                    <a:pt x="424" y="680"/>
                  </a:lnTo>
                  <a:lnTo>
                    <a:pt x="408" y="684"/>
                  </a:lnTo>
                  <a:lnTo>
                    <a:pt x="390" y="686"/>
                  </a:lnTo>
                  <a:lnTo>
                    <a:pt x="374" y="690"/>
                  </a:lnTo>
                  <a:lnTo>
                    <a:pt x="356" y="690"/>
                  </a:lnTo>
                  <a:lnTo>
                    <a:pt x="340" y="690"/>
                  </a:lnTo>
                  <a:lnTo>
                    <a:pt x="322" y="690"/>
                  </a:lnTo>
                  <a:lnTo>
                    <a:pt x="304" y="690"/>
                  </a:lnTo>
                  <a:lnTo>
                    <a:pt x="288" y="686"/>
                  </a:lnTo>
                  <a:lnTo>
                    <a:pt x="270" y="684"/>
                  </a:lnTo>
                  <a:lnTo>
                    <a:pt x="254" y="680"/>
                  </a:lnTo>
                  <a:lnTo>
                    <a:pt x="238" y="676"/>
                  </a:lnTo>
                  <a:lnTo>
                    <a:pt x="222" y="670"/>
                  </a:lnTo>
                  <a:lnTo>
                    <a:pt x="206" y="664"/>
                  </a:lnTo>
                  <a:lnTo>
                    <a:pt x="192" y="656"/>
                  </a:lnTo>
                  <a:lnTo>
                    <a:pt x="178" y="650"/>
                  </a:lnTo>
                  <a:lnTo>
                    <a:pt x="162" y="640"/>
                  </a:lnTo>
                  <a:lnTo>
                    <a:pt x="150" y="632"/>
                  </a:lnTo>
                  <a:lnTo>
                    <a:pt x="136" y="622"/>
                  </a:lnTo>
                  <a:lnTo>
                    <a:pt x="122" y="612"/>
                  </a:lnTo>
                  <a:lnTo>
                    <a:pt x="110" y="602"/>
                  </a:lnTo>
                  <a:lnTo>
                    <a:pt x="98" y="590"/>
                  </a:lnTo>
                  <a:lnTo>
                    <a:pt x="88" y="578"/>
                  </a:lnTo>
                  <a:lnTo>
                    <a:pt x="76" y="566"/>
                  </a:lnTo>
                  <a:lnTo>
                    <a:pt x="66" y="552"/>
                  </a:lnTo>
                  <a:lnTo>
                    <a:pt x="58" y="538"/>
                  </a:lnTo>
                  <a:lnTo>
                    <a:pt x="48" y="524"/>
                  </a:lnTo>
                  <a:lnTo>
                    <a:pt x="40" y="510"/>
                  </a:lnTo>
                  <a:lnTo>
                    <a:pt x="32" y="496"/>
                  </a:lnTo>
                  <a:lnTo>
                    <a:pt x="26" y="480"/>
                  </a:lnTo>
                  <a:lnTo>
                    <a:pt x="20" y="464"/>
                  </a:lnTo>
                  <a:lnTo>
                    <a:pt x="14" y="448"/>
                  </a:lnTo>
                  <a:lnTo>
                    <a:pt x="10" y="432"/>
                  </a:lnTo>
                  <a:lnTo>
                    <a:pt x="6" y="416"/>
                  </a:lnTo>
                  <a:lnTo>
                    <a:pt x="4" y="398"/>
                  </a:lnTo>
                  <a:lnTo>
                    <a:pt x="0" y="380"/>
                  </a:lnTo>
                  <a:lnTo>
                    <a:pt x="0" y="364"/>
                  </a:lnTo>
                  <a:lnTo>
                    <a:pt x="0" y="346"/>
                  </a:lnTo>
                  <a:lnTo>
                    <a:pt x="0" y="328"/>
                  </a:lnTo>
                  <a:lnTo>
                    <a:pt x="0" y="310"/>
                  </a:lnTo>
                  <a:lnTo>
                    <a:pt x="4" y="292"/>
                  </a:lnTo>
                  <a:lnTo>
                    <a:pt x="6" y="276"/>
                  </a:lnTo>
                  <a:lnTo>
                    <a:pt x="10" y="260"/>
                  </a:lnTo>
                  <a:lnTo>
                    <a:pt x="14" y="242"/>
                  </a:lnTo>
                  <a:lnTo>
                    <a:pt x="20" y="226"/>
                  </a:lnTo>
                  <a:lnTo>
                    <a:pt x="26" y="212"/>
                  </a:lnTo>
                  <a:lnTo>
                    <a:pt x="32" y="196"/>
                  </a:lnTo>
                  <a:lnTo>
                    <a:pt x="40" y="182"/>
                  </a:lnTo>
                  <a:lnTo>
                    <a:pt x="48" y="166"/>
                  </a:lnTo>
                  <a:lnTo>
                    <a:pt x="58" y="152"/>
                  </a:lnTo>
                  <a:lnTo>
                    <a:pt x="66" y="138"/>
                  </a:lnTo>
                  <a:lnTo>
                    <a:pt x="76" y="126"/>
                  </a:lnTo>
                  <a:lnTo>
                    <a:pt x="88" y="114"/>
                  </a:lnTo>
                  <a:lnTo>
                    <a:pt x="98" y="102"/>
                  </a:lnTo>
                  <a:lnTo>
                    <a:pt x="110" y="90"/>
                  </a:lnTo>
                  <a:lnTo>
                    <a:pt x="122" y="80"/>
                  </a:lnTo>
                  <a:lnTo>
                    <a:pt x="136" y="68"/>
                  </a:lnTo>
                  <a:lnTo>
                    <a:pt x="150" y="60"/>
                  </a:lnTo>
                  <a:lnTo>
                    <a:pt x="162" y="50"/>
                  </a:lnTo>
                  <a:lnTo>
                    <a:pt x="178" y="42"/>
                  </a:lnTo>
                  <a:lnTo>
                    <a:pt x="192" y="34"/>
                  </a:lnTo>
                  <a:lnTo>
                    <a:pt x="206" y="28"/>
                  </a:lnTo>
                  <a:lnTo>
                    <a:pt x="222" y="22"/>
                  </a:lnTo>
                  <a:lnTo>
                    <a:pt x="238" y="16"/>
                  </a:lnTo>
                  <a:lnTo>
                    <a:pt x="254" y="12"/>
                  </a:lnTo>
                  <a:lnTo>
                    <a:pt x="270" y="8"/>
                  </a:lnTo>
                  <a:lnTo>
                    <a:pt x="288" y="4"/>
                  </a:lnTo>
                  <a:lnTo>
                    <a:pt x="304" y="2"/>
                  </a:lnTo>
                  <a:lnTo>
                    <a:pt x="322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5C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375"/>
            <p:cNvSpPr>
              <a:spLocks/>
            </p:cNvSpPr>
            <p:nvPr/>
          </p:nvSpPr>
          <p:spPr bwMode="auto">
            <a:xfrm>
              <a:off x="5118100" y="866775"/>
              <a:ext cx="1069975" cy="1085850"/>
            </a:xfrm>
            <a:custGeom>
              <a:avLst/>
              <a:gdLst/>
              <a:ahLst/>
              <a:cxnLst>
                <a:cxn ang="0">
                  <a:pos x="372" y="2"/>
                </a:cxn>
                <a:cxn ang="0">
                  <a:pos x="422" y="10"/>
                </a:cxn>
                <a:cxn ang="0">
                  <a:pos x="468" y="26"/>
                </a:cxn>
                <a:cxn ang="0">
                  <a:pos x="512" y="48"/>
                </a:cxn>
                <a:cxn ang="0">
                  <a:pos x="552" y="78"/>
                </a:cxn>
                <a:cxn ang="0">
                  <a:pos x="586" y="112"/>
                </a:cxn>
                <a:cxn ang="0">
                  <a:pos x="616" y="150"/>
                </a:cxn>
                <a:cxn ang="0">
                  <a:pos x="640" y="194"/>
                </a:cxn>
                <a:cxn ang="0">
                  <a:pos x="658" y="240"/>
                </a:cxn>
                <a:cxn ang="0">
                  <a:pos x="670" y="290"/>
                </a:cxn>
                <a:cxn ang="0">
                  <a:pos x="674" y="342"/>
                </a:cxn>
                <a:cxn ang="0">
                  <a:pos x="670" y="394"/>
                </a:cxn>
                <a:cxn ang="0">
                  <a:pos x="658" y="444"/>
                </a:cxn>
                <a:cxn ang="0">
                  <a:pos x="640" y="490"/>
                </a:cxn>
                <a:cxn ang="0">
                  <a:pos x="616" y="532"/>
                </a:cxn>
                <a:cxn ang="0">
                  <a:pos x="586" y="572"/>
                </a:cxn>
                <a:cxn ang="0">
                  <a:pos x="552" y="606"/>
                </a:cxn>
                <a:cxn ang="0">
                  <a:pos x="512" y="634"/>
                </a:cxn>
                <a:cxn ang="0">
                  <a:pos x="468" y="656"/>
                </a:cxn>
                <a:cxn ang="0">
                  <a:pos x="422" y="672"/>
                </a:cxn>
                <a:cxn ang="0">
                  <a:pos x="372" y="682"/>
                </a:cxn>
                <a:cxn ang="0">
                  <a:pos x="320" y="684"/>
                </a:cxn>
                <a:cxn ang="0">
                  <a:pos x="270" y="676"/>
                </a:cxn>
                <a:cxn ang="0">
                  <a:pos x="222" y="662"/>
                </a:cxn>
                <a:cxn ang="0">
                  <a:pos x="176" y="642"/>
                </a:cxn>
                <a:cxn ang="0">
                  <a:pos x="136" y="616"/>
                </a:cxn>
                <a:cxn ang="0">
                  <a:pos x="98" y="584"/>
                </a:cxn>
                <a:cxn ang="0">
                  <a:pos x="68" y="546"/>
                </a:cxn>
                <a:cxn ang="0">
                  <a:pos x="40" y="504"/>
                </a:cxn>
                <a:cxn ang="0">
                  <a:pos x="20" y="460"/>
                </a:cxn>
                <a:cxn ang="0">
                  <a:pos x="8" y="410"/>
                </a:cxn>
                <a:cxn ang="0">
                  <a:pos x="0" y="360"/>
                </a:cxn>
                <a:cxn ang="0">
                  <a:pos x="2" y="306"/>
                </a:cxn>
                <a:cxn ang="0">
                  <a:pos x="10" y="256"/>
                </a:cxn>
                <a:cxn ang="0">
                  <a:pos x="26" y="208"/>
                </a:cxn>
                <a:cxn ang="0">
                  <a:pos x="50" y="164"/>
                </a:cxn>
                <a:cxn ang="0">
                  <a:pos x="78" y="124"/>
                </a:cxn>
                <a:cxn ang="0">
                  <a:pos x="110" y="88"/>
                </a:cxn>
                <a:cxn ang="0">
                  <a:pos x="148" y="58"/>
                </a:cxn>
                <a:cxn ang="0">
                  <a:pos x="192" y="34"/>
                </a:cxn>
                <a:cxn ang="0">
                  <a:pos x="236" y="14"/>
                </a:cxn>
                <a:cxn ang="0">
                  <a:pos x="286" y="4"/>
                </a:cxn>
                <a:cxn ang="0">
                  <a:pos x="338" y="0"/>
                </a:cxn>
              </a:cxnLst>
              <a:rect l="0" t="0" r="r" b="b"/>
              <a:pathLst>
                <a:path w="674" h="684">
                  <a:moveTo>
                    <a:pt x="338" y="0"/>
                  </a:moveTo>
                  <a:lnTo>
                    <a:pt x="354" y="0"/>
                  </a:lnTo>
                  <a:lnTo>
                    <a:pt x="372" y="2"/>
                  </a:lnTo>
                  <a:lnTo>
                    <a:pt x="388" y="4"/>
                  </a:lnTo>
                  <a:lnTo>
                    <a:pt x="404" y="6"/>
                  </a:lnTo>
                  <a:lnTo>
                    <a:pt x="422" y="10"/>
                  </a:lnTo>
                  <a:lnTo>
                    <a:pt x="438" y="14"/>
                  </a:lnTo>
                  <a:lnTo>
                    <a:pt x="452" y="20"/>
                  </a:lnTo>
                  <a:lnTo>
                    <a:pt x="468" y="26"/>
                  </a:lnTo>
                  <a:lnTo>
                    <a:pt x="484" y="34"/>
                  </a:lnTo>
                  <a:lnTo>
                    <a:pt x="498" y="40"/>
                  </a:lnTo>
                  <a:lnTo>
                    <a:pt x="512" y="48"/>
                  </a:lnTo>
                  <a:lnTo>
                    <a:pt x="526" y="58"/>
                  </a:lnTo>
                  <a:lnTo>
                    <a:pt x="538" y="68"/>
                  </a:lnTo>
                  <a:lnTo>
                    <a:pt x="552" y="78"/>
                  </a:lnTo>
                  <a:lnTo>
                    <a:pt x="564" y="88"/>
                  </a:lnTo>
                  <a:lnTo>
                    <a:pt x="576" y="100"/>
                  </a:lnTo>
                  <a:lnTo>
                    <a:pt x="586" y="112"/>
                  </a:lnTo>
                  <a:lnTo>
                    <a:pt x="596" y="124"/>
                  </a:lnTo>
                  <a:lnTo>
                    <a:pt x="606" y="136"/>
                  </a:lnTo>
                  <a:lnTo>
                    <a:pt x="616" y="150"/>
                  </a:lnTo>
                  <a:lnTo>
                    <a:pt x="624" y="164"/>
                  </a:lnTo>
                  <a:lnTo>
                    <a:pt x="634" y="178"/>
                  </a:lnTo>
                  <a:lnTo>
                    <a:pt x="640" y="194"/>
                  </a:lnTo>
                  <a:lnTo>
                    <a:pt x="648" y="208"/>
                  </a:lnTo>
                  <a:lnTo>
                    <a:pt x="654" y="224"/>
                  </a:lnTo>
                  <a:lnTo>
                    <a:pt x="658" y="240"/>
                  </a:lnTo>
                  <a:lnTo>
                    <a:pt x="664" y="256"/>
                  </a:lnTo>
                  <a:lnTo>
                    <a:pt x="666" y="272"/>
                  </a:lnTo>
                  <a:lnTo>
                    <a:pt x="670" y="290"/>
                  </a:lnTo>
                  <a:lnTo>
                    <a:pt x="672" y="306"/>
                  </a:lnTo>
                  <a:lnTo>
                    <a:pt x="674" y="324"/>
                  </a:lnTo>
                  <a:lnTo>
                    <a:pt x="674" y="342"/>
                  </a:lnTo>
                  <a:lnTo>
                    <a:pt x="674" y="360"/>
                  </a:lnTo>
                  <a:lnTo>
                    <a:pt x="672" y="376"/>
                  </a:lnTo>
                  <a:lnTo>
                    <a:pt x="670" y="394"/>
                  </a:lnTo>
                  <a:lnTo>
                    <a:pt x="666" y="410"/>
                  </a:lnTo>
                  <a:lnTo>
                    <a:pt x="664" y="428"/>
                  </a:lnTo>
                  <a:lnTo>
                    <a:pt x="658" y="444"/>
                  </a:lnTo>
                  <a:lnTo>
                    <a:pt x="654" y="460"/>
                  </a:lnTo>
                  <a:lnTo>
                    <a:pt x="648" y="474"/>
                  </a:lnTo>
                  <a:lnTo>
                    <a:pt x="640" y="490"/>
                  </a:lnTo>
                  <a:lnTo>
                    <a:pt x="634" y="504"/>
                  </a:lnTo>
                  <a:lnTo>
                    <a:pt x="624" y="518"/>
                  </a:lnTo>
                  <a:lnTo>
                    <a:pt x="616" y="532"/>
                  </a:lnTo>
                  <a:lnTo>
                    <a:pt x="606" y="546"/>
                  </a:lnTo>
                  <a:lnTo>
                    <a:pt x="596" y="560"/>
                  </a:lnTo>
                  <a:lnTo>
                    <a:pt x="586" y="572"/>
                  </a:lnTo>
                  <a:lnTo>
                    <a:pt x="576" y="584"/>
                  </a:lnTo>
                  <a:lnTo>
                    <a:pt x="564" y="594"/>
                  </a:lnTo>
                  <a:lnTo>
                    <a:pt x="552" y="606"/>
                  </a:lnTo>
                  <a:lnTo>
                    <a:pt x="538" y="616"/>
                  </a:lnTo>
                  <a:lnTo>
                    <a:pt x="526" y="626"/>
                  </a:lnTo>
                  <a:lnTo>
                    <a:pt x="512" y="634"/>
                  </a:lnTo>
                  <a:lnTo>
                    <a:pt x="498" y="642"/>
                  </a:lnTo>
                  <a:lnTo>
                    <a:pt x="484" y="650"/>
                  </a:lnTo>
                  <a:lnTo>
                    <a:pt x="468" y="656"/>
                  </a:lnTo>
                  <a:lnTo>
                    <a:pt x="452" y="662"/>
                  </a:lnTo>
                  <a:lnTo>
                    <a:pt x="438" y="668"/>
                  </a:lnTo>
                  <a:lnTo>
                    <a:pt x="422" y="672"/>
                  </a:lnTo>
                  <a:lnTo>
                    <a:pt x="404" y="676"/>
                  </a:lnTo>
                  <a:lnTo>
                    <a:pt x="388" y="680"/>
                  </a:lnTo>
                  <a:lnTo>
                    <a:pt x="372" y="682"/>
                  </a:lnTo>
                  <a:lnTo>
                    <a:pt x="354" y="684"/>
                  </a:lnTo>
                  <a:lnTo>
                    <a:pt x="338" y="684"/>
                  </a:lnTo>
                  <a:lnTo>
                    <a:pt x="320" y="684"/>
                  </a:lnTo>
                  <a:lnTo>
                    <a:pt x="302" y="682"/>
                  </a:lnTo>
                  <a:lnTo>
                    <a:pt x="286" y="680"/>
                  </a:lnTo>
                  <a:lnTo>
                    <a:pt x="270" y="676"/>
                  </a:lnTo>
                  <a:lnTo>
                    <a:pt x="252" y="672"/>
                  </a:lnTo>
                  <a:lnTo>
                    <a:pt x="236" y="668"/>
                  </a:lnTo>
                  <a:lnTo>
                    <a:pt x="222" y="662"/>
                  </a:lnTo>
                  <a:lnTo>
                    <a:pt x="206" y="656"/>
                  </a:lnTo>
                  <a:lnTo>
                    <a:pt x="192" y="650"/>
                  </a:lnTo>
                  <a:lnTo>
                    <a:pt x="176" y="642"/>
                  </a:lnTo>
                  <a:lnTo>
                    <a:pt x="162" y="634"/>
                  </a:lnTo>
                  <a:lnTo>
                    <a:pt x="148" y="626"/>
                  </a:lnTo>
                  <a:lnTo>
                    <a:pt x="136" y="616"/>
                  </a:lnTo>
                  <a:lnTo>
                    <a:pt x="122" y="606"/>
                  </a:lnTo>
                  <a:lnTo>
                    <a:pt x="110" y="594"/>
                  </a:lnTo>
                  <a:lnTo>
                    <a:pt x="98" y="584"/>
                  </a:lnTo>
                  <a:lnTo>
                    <a:pt x="88" y="572"/>
                  </a:lnTo>
                  <a:lnTo>
                    <a:pt x="78" y="560"/>
                  </a:lnTo>
                  <a:lnTo>
                    <a:pt x="68" y="546"/>
                  </a:lnTo>
                  <a:lnTo>
                    <a:pt x="58" y="532"/>
                  </a:lnTo>
                  <a:lnTo>
                    <a:pt x="50" y="518"/>
                  </a:lnTo>
                  <a:lnTo>
                    <a:pt x="40" y="504"/>
                  </a:lnTo>
                  <a:lnTo>
                    <a:pt x="34" y="490"/>
                  </a:lnTo>
                  <a:lnTo>
                    <a:pt x="26" y="474"/>
                  </a:lnTo>
                  <a:lnTo>
                    <a:pt x="20" y="460"/>
                  </a:lnTo>
                  <a:lnTo>
                    <a:pt x="16" y="444"/>
                  </a:lnTo>
                  <a:lnTo>
                    <a:pt x="10" y="428"/>
                  </a:lnTo>
                  <a:lnTo>
                    <a:pt x="8" y="410"/>
                  </a:lnTo>
                  <a:lnTo>
                    <a:pt x="4" y="394"/>
                  </a:lnTo>
                  <a:lnTo>
                    <a:pt x="2" y="376"/>
                  </a:lnTo>
                  <a:lnTo>
                    <a:pt x="0" y="360"/>
                  </a:lnTo>
                  <a:lnTo>
                    <a:pt x="0" y="342"/>
                  </a:lnTo>
                  <a:lnTo>
                    <a:pt x="0" y="324"/>
                  </a:lnTo>
                  <a:lnTo>
                    <a:pt x="2" y="306"/>
                  </a:lnTo>
                  <a:lnTo>
                    <a:pt x="4" y="290"/>
                  </a:lnTo>
                  <a:lnTo>
                    <a:pt x="8" y="272"/>
                  </a:lnTo>
                  <a:lnTo>
                    <a:pt x="10" y="256"/>
                  </a:lnTo>
                  <a:lnTo>
                    <a:pt x="16" y="240"/>
                  </a:lnTo>
                  <a:lnTo>
                    <a:pt x="20" y="224"/>
                  </a:lnTo>
                  <a:lnTo>
                    <a:pt x="26" y="208"/>
                  </a:lnTo>
                  <a:lnTo>
                    <a:pt x="34" y="194"/>
                  </a:lnTo>
                  <a:lnTo>
                    <a:pt x="40" y="178"/>
                  </a:lnTo>
                  <a:lnTo>
                    <a:pt x="50" y="164"/>
                  </a:lnTo>
                  <a:lnTo>
                    <a:pt x="58" y="150"/>
                  </a:lnTo>
                  <a:lnTo>
                    <a:pt x="68" y="136"/>
                  </a:lnTo>
                  <a:lnTo>
                    <a:pt x="78" y="124"/>
                  </a:lnTo>
                  <a:lnTo>
                    <a:pt x="88" y="112"/>
                  </a:lnTo>
                  <a:lnTo>
                    <a:pt x="98" y="100"/>
                  </a:lnTo>
                  <a:lnTo>
                    <a:pt x="110" y="88"/>
                  </a:lnTo>
                  <a:lnTo>
                    <a:pt x="122" y="78"/>
                  </a:lnTo>
                  <a:lnTo>
                    <a:pt x="136" y="68"/>
                  </a:lnTo>
                  <a:lnTo>
                    <a:pt x="148" y="58"/>
                  </a:lnTo>
                  <a:lnTo>
                    <a:pt x="162" y="48"/>
                  </a:lnTo>
                  <a:lnTo>
                    <a:pt x="176" y="40"/>
                  </a:lnTo>
                  <a:lnTo>
                    <a:pt x="192" y="34"/>
                  </a:lnTo>
                  <a:lnTo>
                    <a:pt x="206" y="26"/>
                  </a:lnTo>
                  <a:lnTo>
                    <a:pt x="222" y="20"/>
                  </a:lnTo>
                  <a:lnTo>
                    <a:pt x="236" y="14"/>
                  </a:lnTo>
                  <a:lnTo>
                    <a:pt x="252" y="10"/>
                  </a:lnTo>
                  <a:lnTo>
                    <a:pt x="270" y="6"/>
                  </a:lnTo>
                  <a:lnTo>
                    <a:pt x="286" y="4"/>
                  </a:lnTo>
                  <a:lnTo>
                    <a:pt x="302" y="2"/>
                  </a:lnTo>
                  <a:lnTo>
                    <a:pt x="320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F4C8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376"/>
            <p:cNvSpPr>
              <a:spLocks/>
            </p:cNvSpPr>
            <p:nvPr/>
          </p:nvSpPr>
          <p:spPr bwMode="auto">
            <a:xfrm>
              <a:off x="5124450" y="869950"/>
              <a:ext cx="1057275" cy="1076325"/>
            </a:xfrm>
            <a:custGeom>
              <a:avLst/>
              <a:gdLst/>
              <a:ahLst/>
              <a:cxnLst>
                <a:cxn ang="0">
                  <a:pos x="368" y="2"/>
                </a:cxn>
                <a:cxn ang="0">
                  <a:pos x="416" y="12"/>
                </a:cxn>
                <a:cxn ang="0">
                  <a:pos x="462" y="28"/>
                </a:cxn>
                <a:cxn ang="0">
                  <a:pos x="506" y="50"/>
                </a:cxn>
                <a:cxn ang="0">
                  <a:pos x="546" y="78"/>
                </a:cxn>
                <a:cxn ang="0">
                  <a:pos x="580" y="112"/>
                </a:cxn>
                <a:cxn ang="0">
                  <a:pos x="610" y="150"/>
                </a:cxn>
                <a:cxn ang="0">
                  <a:pos x="634" y="192"/>
                </a:cxn>
                <a:cxn ang="0">
                  <a:pos x="652" y="238"/>
                </a:cxn>
                <a:cxn ang="0">
                  <a:pos x="662" y="288"/>
                </a:cxn>
                <a:cxn ang="0">
                  <a:pos x="666" y="340"/>
                </a:cxn>
                <a:cxn ang="0">
                  <a:pos x="662" y="392"/>
                </a:cxn>
                <a:cxn ang="0">
                  <a:pos x="652" y="440"/>
                </a:cxn>
                <a:cxn ang="0">
                  <a:pos x="634" y="486"/>
                </a:cxn>
                <a:cxn ang="0">
                  <a:pos x="610" y="530"/>
                </a:cxn>
                <a:cxn ang="0">
                  <a:pos x="580" y="568"/>
                </a:cxn>
                <a:cxn ang="0">
                  <a:pos x="546" y="602"/>
                </a:cxn>
                <a:cxn ang="0">
                  <a:pos x="506" y="630"/>
                </a:cxn>
                <a:cxn ang="0">
                  <a:pos x="462" y="652"/>
                </a:cxn>
                <a:cxn ang="0">
                  <a:pos x="416" y="668"/>
                </a:cxn>
                <a:cxn ang="0">
                  <a:pos x="368" y="676"/>
                </a:cxn>
                <a:cxn ang="0">
                  <a:pos x="316" y="678"/>
                </a:cxn>
                <a:cxn ang="0">
                  <a:pos x="266" y="672"/>
                </a:cxn>
                <a:cxn ang="0">
                  <a:pos x="218" y="658"/>
                </a:cxn>
                <a:cxn ang="0">
                  <a:pos x="174" y="638"/>
                </a:cxn>
                <a:cxn ang="0">
                  <a:pos x="134" y="612"/>
                </a:cxn>
                <a:cxn ang="0">
                  <a:pos x="98" y="580"/>
                </a:cxn>
                <a:cxn ang="0">
                  <a:pos x="66" y="542"/>
                </a:cxn>
                <a:cxn ang="0">
                  <a:pos x="40" y="502"/>
                </a:cxn>
                <a:cxn ang="0">
                  <a:pos x="20" y="456"/>
                </a:cxn>
                <a:cxn ang="0">
                  <a:pos x="6" y="408"/>
                </a:cxn>
                <a:cxn ang="0">
                  <a:pos x="0" y="356"/>
                </a:cxn>
                <a:cxn ang="0">
                  <a:pos x="2" y="304"/>
                </a:cxn>
                <a:cxn ang="0">
                  <a:pos x="10" y="254"/>
                </a:cxn>
                <a:cxn ang="0">
                  <a:pos x="26" y="208"/>
                </a:cxn>
                <a:cxn ang="0">
                  <a:pos x="48" y="164"/>
                </a:cxn>
                <a:cxn ang="0">
                  <a:pos x="76" y="124"/>
                </a:cxn>
                <a:cxn ang="0">
                  <a:pos x="108" y="88"/>
                </a:cxn>
                <a:cxn ang="0">
                  <a:pos x="146" y="58"/>
                </a:cxn>
                <a:cxn ang="0">
                  <a:pos x="188" y="34"/>
                </a:cxn>
                <a:cxn ang="0">
                  <a:pos x="234" y="16"/>
                </a:cxn>
                <a:cxn ang="0">
                  <a:pos x="282" y="4"/>
                </a:cxn>
                <a:cxn ang="0">
                  <a:pos x="334" y="0"/>
                </a:cxn>
              </a:cxnLst>
              <a:rect l="0" t="0" r="r" b="b"/>
              <a:pathLst>
                <a:path w="666" h="678">
                  <a:moveTo>
                    <a:pt x="334" y="0"/>
                  </a:moveTo>
                  <a:lnTo>
                    <a:pt x="350" y="0"/>
                  </a:lnTo>
                  <a:lnTo>
                    <a:pt x="368" y="2"/>
                  </a:lnTo>
                  <a:lnTo>
                    <a:pt x="384" y="4"/>
                  </a:lnTo>
                  <a:lnTo>
                    <a:pt x="400" y="8"/>
                  </a:lnTo>
                  <a:lnTo>
                    <a:pt x="416" y="12"/>
                  </a:lnTo>
                  <a:lnTo>
                    <a:pt x="432" y="16"/>
                  </a:lnTo>
                  <a:lnTo>
                    <a:pt x="448" y="22"/>
                  </a:lnTo>
                  <a:lnTo>
                    <a:pt x="462" y="28"/>
                  </a:lnTo>
                  <a:lnTo>
                    <a:pt x="478" y="34"/>
                  </a:lnTo>
                  <a:lnTo>
                    <a:pt x="492" y="42"/>
                  </a:lnTo>
                  <a:lnTo>
                    <a:pt x="506" y="50"/>
                  </a:lnTo>
                  <a:lnTo>
                    <a:pt x="520" y="58"/>
                  </a:lnTo>
                  <a:lnTo>
                    <a:pt x="532" y="68"/>
                  </a:lnTo>
                  <a:lnTo>
                    <a:pt x="546" y="78"/>
                  </a:lnTo>
                  <a:lnTo>
                    <a:pt x="558" y="88"/>
                  </a:lnTo>
                  <a:lnTo>
                    <a:pt x="568" y="100"/>
                  </a:lnTo>
                  <a:lnTo>
                    <a:pt x="580" y="112"/>
                  </a:lnTo>
                  <a:lnTo>
                    <a:pt x="590" y="124"/>
                  </a:lnTo>
                  <a:lnTo>
                    <a:pt x="600" y="136"/>
                  </a:lnTo>
                  <a:lnTo>
                    <a:pt x="610" y="150"/>
                  </a:lnTo>
                  <a:lnTo>
                    <a:pt x="618" y="164"/>
                  </a:lnTo>
                  <a:lnTo>
                    <a:pt x="626" y="178"/>
                  </a:lnTo>
                  <a:lnTo>
                    <a:pt x="634" y="192"/>
                  </a:lnTo>
                  <a:lnTo>
                    <a:pt x="640" y="208"/>
                  </a:lnTo>
                  <a:lnTo>
                    <a:pt x="646" y="222"/>
                  </a:lnTo>
                  <a:lnTo>
                    <a:pt x="652" y="238"/>
                  </a:lnTo>
                  <a:lnTo>
                    <a:pt x="656" y="254"/>
                  </a:lnTo>
                  <a:lnTo>
                    <a:pt x="660" y="272"/>
                  </a:lnTo>
                  <a:lnTo>
                    <a:pt x="662" y="288"/>
                  </a:lnTo>
                  <a:lnTo>
                    <a:pt x="664" y="304"/>
                  </a:lnTo>
                  <a:lnTo>
                    <a:pt x="666" y="322"/>
                  </a:lnTo>
                  <a:lnTo>
                    <a:pt x="666" y="340"/>
                  </a:lnTo>
                  <a:lnTo>
                    <a:pt x="666" y="356"/>
                  </a:lnTo>
                  <a:lnTo>
                    <a:pt x="664" y="374"/>
                  </a:lnTo>
                  <a:lnTo>
                    <a:pt x="662" y="392"/>
                  </a:lnTo>
                  <a:lnTo>
                    <a:pt x="660" y="408"/>
                  </a:lnTo>
                  <a:lnTo>
                    <a:pt x="656" y="424"/>
                  </a:lnTo>
                  <a:lnTo>
                    <a:pt x="652" y="440"/>
                  </a:lnTo>
                  <a:lnTo>
                    <a:pt x="646" y="456"/>
                  </a:lnTo>
                  <a:lnTo>
                    <a:pt x="640" y="472"/>
                  </a:lnTo>
                  <a:lnTo>
                    <a:pt x="634" y="486"/>
                  </a:lnTo>
                  <a:lnTo>
                    <a:pt x="626" y="502"/>
                  </a:lnTo>
                  <a:lnTo>
                    <a:pt x="618" y="516"/>
                  </a:lnTo>
                  <a:lnTo>
                    <a:pt x="610" y="530"/>
                  </a:lnTo>
                  <a:lnTo>
                    <a:pt x="600" y="542"/>
                  </a:lnTo>
                  <a:lnTo>
                    <a:pt x="590" y="556"/>
                  </a:lnTo>
                  <a:lnTo>
                    <a:pt x="580" y="568"/>
                  </a:lnTo>
                  <a:lnTo>
                    <a:pt x="568" y="580"/>
                  </a:lnTo>
                  <a:lnTo>
                    <a:pt x="558" y="590"/>
                  </a:lnTo>
                  <a:lnTo>
                    <a:pt x="546" y="602"/>
                  </a:lnTo>
                  <a:lnTo>
                    <a:pt x="532" y="612"/>
                  </a:lnTo>
                  <a:lnTo>
                    <a:pt x="520" y="620"/>
                  </a:lnTo>
                  <a:lnTo>
                    <a:pt x="506" y="630"/>
                  </a:lnTo>
                  <a:lnTo>
                    <a:pt x="492" y="638"/>
                  </a:lnTo>
                  <a:lnTo>
                    <a:pt x="478" y="646"/>
                  </a:lnTo>
                  <a:lnTo>
                    <a:pt x="462" y="652"/>
                  </a:lnTo>
                  <a:lnTo>
                    <a:pt x="448" y="658"/>
                  </a:lnTo>
                  <a:lnTo>
                    <a:pt x="432" y="664"/>
                  </a:lnTo>
                  <a:lnTo>
                    <a:pt x="416" y="668"/>
                  </a:lnTo>
                  <a:lnTo>
                    <a:pt x="400" y="672"/>
                  </a:lnTo>
                  <a:lnTo>
                    <a:pt x="384" y="674"/>
                  </a:lnTo>
                  <a:lnTo>
                    <a:pt x="368" y="676"/>
                  </a:lnTo>
                  <a:lnTo>
                    <a:pt x="350" y="678"/>
                  </a:lnTo>
                  <a:lnTo>
                    <a:pt x="334" y="678"/>
                  </a:lnTo>
                  <a:lnTo>
                    <a:pt x="316" y="678"/>
                  </a:lnTo>
                  <a:lnTo>
                    <a:pt x="298" y="676"/>
                  </a:lnTo>
                  <a:lnTo>
                    <a:pt x="282" y="674"/>
                  </a:lnTo>
                  <a:lnTo>
                    <a:pt x="266" y="672"/>
                  </a:lnTo>
                  <a:lnTo>
                    <a:pt x="250" y="668"/>
                  </a:lnTo>
                  <a:lnTo>
                    <a:pt x="234" y="664"/>
                  </a:lnTo>
                  <a:lnTo>
                    <a:pt x="218" y="658"/>
                  </a:lnTo>
                  <a:lnTo>
                    <a:pt x="204" y="652"/>
                  </a:lnTo>
                  <a:lnTo>
                    <a:pt x="188" y="646"/>
                  </a:lnTo>
                  <a:lnTo>
                    <a:pt x="174" y="638"/>
                  </a:lnTo>
                  <a:lnTo>
                    <a:pt x="160" y="630"/>
                  </a:lnTo>
                  <a:lnTo>
                    <a:pt x="146" y="620"/>
                  </a:lnTo>
                  <a:lnTo>
                    <a:pt x="134" y="612"/>
                  </a:lnTo>
                  <a:lnTo>
                    <a:pt x="120" y="602"/>
                  </a:lnTo>
                  <a:lnTo>
                    <a:pt x="108" y="590"/>
                  </a:lnTo>
                  <a:lnTo>
                    <a:pt x="98" y="580"/>
                  </a:lnTo>
                  <a:lnTo>
                    <a:pt x="86" y="568"/>
                  </a:lnTo>
                  <a:lnTo>
                    <a:pt x="76" y="556"/>
                  </a:lnTo>
                  <a:lnTo>
                    <a:pt x="66" y="542"/>
                  </a:lnTo>
                  <a:lnTo>
                    <a:pt x="56" y="530"/>
                  </a:lnTo>
                  <a:lnTo>
                    <a:pt x="48" y="516"/>
                  </a:lnTo>
                  <a:lnTo>
                    <a:pt x="40" y="502"/>
                  </a:lnTo>
                  <a:lnTo>
                    <a:pt x="32" y="486"/>
                  </a:lnTo>
                  <a:lnTo>
                    <a:pt x="26" y="472"/>
                  </a:lnTo>
                  <a:lnTo>
                    <a:pt x="20" y="456"/>
                  </a:lnTo>
                  <a:lnTo>
                    <a:pt x="14" y="440"/>
                  </a:lnTo>
                  <a:lnTo>
                    <a:pt x="10" y="424"/>
                  </a:lnTo>
                  <a:lnTo>
                    <a:pt x="6" y="408"/>
                  </a:lnTo>
                  <a:lnTo>
                    <a:pt x="4" y="392"/>
                  </a:lnTo>
                  <a:lnTo>
                    <a:pt x="2" y="374"/>
                  </a:lnTo>
                  <a:lnTo>
                    <a:pt x="0" y="356"/>
                  </a:lnTo>
                  <a:lnTo>
                    <a:pt x="0" y="340"/>
                  </a:lnTo>
                  <a:lnTo>
                    <a:pt x="0" y="322"/>
                  </a:lnTo>
                  <a:lnTo>
                    <a:pt x="2" y="304"/>
                  </a:lnTo>
                  <a:lnTo>
                    <a:pt x="4" y="288"/>
                  </a:lnTo>
                  <a:lnTo>
                    <a:pt x="6" y="272"/>
                  </a:lnTo>
                  <a:lnTo>
                    <a:pt x="10" y="254"/>
                  </a:lnTo>
                  <a:lnTo>
                    <a:pt x="14" y="238"/>
                  </a:lnTo>
                  <a:lnTo>
                    <a:pt x="20" y="222"/>
                  </a:lnTo>
                  <a:lnTo>
                    <a:pt x="26" y="208"/>
                  </a:lnTo>
                  <a:lnTo>
                    <a:pt x="32" y="192"/>
                  </a:lnTo>
                  <a:lnTo>
                    <a:pt x="40" y="178"/>
                  </a:lnTo>
                  <a:lnTo>
                    <a:pt x="48" y="164"/>
                  </a:lnTo>
                  <a:lnTo>
                    <a:pt x="56" y="150"/>
                  </a:lnTo>
                  <a:lnTo>
                    <a:pt x="66" y="136"/>
                  </a:lnTo>
                  <a:lnTo>
                    <a:pt x="76" y="124"/>
                  </a:lnTo>
                  <a:lnTo>
                    <a:pt x="86" y="112"/>
                  </a:lnTo>
                  <a:lnTo>
                    <a:pt x="98" y="100"/>
                  </a:lnTo>
                  <a:lnTo>
                    <a:pt x="108" y="88"/>
                  </a:lnTo>
                  <a:lnTo>
                    <a:pt x="120" y="78"/>
                  </a:lnTo>
                  <a:lnTo>
                    <a:pt x="134" y="68"/>
                  </a:lnTo>
                  <a:lnTo>
                    <a:pt x="146" y="58"/>
                  </a:lnTo>
                  <a:lnTo>
                    <a:pt x="160" y="50"/>
                  </a:lnTo>
                  <a:lnTo>
                    <a:pt x="174" y="42"/>
                  </a:lnTo>
                  <a:lnTo>
                    <a:pt x="188" y="34"/>
                  </a:lnTo>
                  <a:lnTo>
                    <a:pt x="204" y="28"/>
                  </a:lnTo>
                  <a:lnTo>
                    <a:pt x="218" y="22"/>
                  </a:lnTo>
                  <a:lnTo>
                    <a:pt x="234" y="16"/>
                  </a:lnTo>
                  <a:lnTo>
                    <a:pt x="250" y="12"/>
                  </a:lnTo>
                  <a:lnTo>
                    <a:pt x="266" y="8"/>
                  </a:lnTo>
                  <a:lnTo>
                    <a:pt x="282" y="4"/>
                  </a:lnTo>
                  <a:lnTo>
                    <a:pt x="298" y="2"/>
                  </a:lnTo>
                  <a:lnTo>
                    <a:pt x="316" y="0"/>
                  </a:lnTo>
                  <a:lnTo>
                    <a:pt x="334" y="0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F6CA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377"/>
            <p:cNvSpPr>
              <a:spLocks/>
            </p:cNvSpPr>
            <p:nvPr/>
          </p:nvSpPr>
          <p:spPr bwMode="auto">
            <a:xfrm>
              <a:off x="5127625" y="876300"/>
              <a:ext cx="1050925" cy="1066800"/>
            </a:xfrm>
            <a:custGeom>
              <a:avLst/>
              <a:gdLst/>
              <a:ahLst/>
              <a:cxnLst>
                <a:cxn ang="0">
                  <a:pos x="364" y="2"/>
                </a:cxn>
                <a:cxn ang="0">
                  <a:pos x="414" y="10"/>
                </a:cxn>
                <a:cxn ang="0">
                  <a:pos x="460" y="26"/>
                </a:cxn>
                <a:cxn ang="0">
                  <a:pos x="502" y="48"/>
                </a:cxn>
                <a:cxn ang="0">
                  <a:pos x="542" y="76"/>
                </a:cxn>
                <a:cxn ang="0">
                  <a:pos x="576" y="110"/>
                </a:cxn>
                <a:cxn ang="0">
                  <a:pos x="606" y="148"/>
                </a:cxn>
                <a:cxn ang="0">
                  <a:pos x="628" y="190"/>
                </a:cxn>
                <a:cxn ang="0">
                  <a:pos x="646" y="236"/>
                </a:cxn>
                <a:cxn ang="0">
                  <a:pos x="658" y="284"/>
                </a:cxn>
                <a:cxn ang="0">
                  <a:pos x="662" y="336"/>
                </a:cxn>
                <a:cxn ang="0">
                  <a:pos x="658" y="386"/>
                </a:cxn>
                <a:cxn ang="0">
                  <a:pos x="646" y="436"/>
                </a:cxn>
                <a:cxn ang="0">
                  <a:pos x="628" y="482"/>
                </a:cxn>
                <a:cxn ang="0">
                  <a:pos x="606" y="524"/>
                </a:cxn>
                <a:cxn ang="0">
                  <a:pos x="576" y="562"/>
                </a:cxn>
                <a:cxn ang="0">
                  <a:pos x="542" y="594"/>
                </a:cxn>
                <a:cxn ang="0">
                  <a:pos x="502" y="622"/>
                </a:cxn>
                <a:cxn ang="0">
                  <a:pos x="460" y="646"/>
                </a:cxn>
                <a:cxn ang="0">
                  <a:pos x="414" y="660"/>
                </a:cxn>
                <a:cxn ang="0">
                  <a:pos x="364" y="670"/>
                </a:cxn>
                <a:cxn ang="0">
                  <a:pos x="314" y="670"/>
                </a:cxn>
                <a:cxn ang="0">
                  <a:pos x="264" y="664"/>
                </a:cxn>
                <a:cxn ang="0">
                  <a:pos x="218" y="652"/>
                </a:cxn>
                <a:cxn ang="0">
                  <a:pos x="174" y="630"/>
                </a:cxn>
                <a:cxn ang="0">
                  <a:pos x="134" y="604"/>
                </a:cxn>
                <a:cxn ang="0">
                  <a:pos x="98" y="574"/>
                </a:cxn>
                <a:cxn ang="0">
                  <a:pos x="66" y="536"/>
                </a:cxn>
                <a:cxn ang="0">
                  <a:pos x="40" y="496"/>
                </a:cxn>
                <a:cxn ang="0">
                  <a:pos x="20" y="452"/>
                </a:cxn>
                <a:cxn ang="0">
                  <a:pos x="8" y="404"/>
                </a:cxn>
                <a:cxn ang="0">
                  <a:pos x="0" y="352"/>
                </a:cxn>
                <a:cxn ang="0">
                  <a:pos x="2" y="302"/>
                </a:cxn>
                <a:cxn ang="0">
                  <a:pos x="10" y="252"/>
                </a:cxn>
                <a:cxn ang="0">
                  <a:pos x="26" y="204"/>
                </a:cxn>
                <a:cxn ang="0">
                  <a:pos x="48" y="162"/>
                </a:cxn>
                <a:cxn ang="0">
                  <a:pos x="76" y="122"/>
                </a:cxn>
                <a:cxn ang="0">
                  <a:pos x="108" y="86"/>
                </a:cxn>
                <a:cxn ang="0">
                  <a:pos x="146" y="58"/>
                </a:cxn>
                <a:cxn ang="0">
                  <a:pos x="188" y="32"/>
                </a:cxn>
                <a:cxn ang="0">
                  <a:pos x="232" y="14"/>
                </a:cxn>
                <a:cxn ang="0">
                  <a:pos x="280" y="4"/>
                </a:cxn>
                <a:cxn ang="0">
                  <a:pos x="332" y="0"/>
                </a:cxn>
              </a:cxnLst>
              <a:rect l="0" t="0" r="r" b="b"/>
              <a:pathLst>
                <a:path w="662" h="672">
                  <a:moveTo>
                    <a:pt x="332" y="0"/>
                  </a:moveTo>
                  <a:lnTo>
                    <a:pt x="348" y="0"/>
                  </a:lnTo>
                  <a:lnTo>
                    <a:pt x="364" y="2"/>
                  </a:lnTo>
                  <a:lnTo>
                    <a:pt x="382" y="4"/>
                  </a:lnTo>
                  <a:lnTo>
                    <a:pt x="398" y="6"/>
                  </a:lnTo>
                  <a:lnTo>
                    <a:pt x="414" y="10"/>
                  </a:lnTo>
                  <a:lnTo>
                    <a:pt x="430" y="14"/>
                  </a:lnTo>
                  <a:lnTo>
                    <a:pt x="444" y="20"/>
                  </a:lnTo>
                  <a:lnTo>
                    <a:pt x="460" y="26"/>
                  </a:lnTo>
                  <a:lnTo>
                    <a:pt x="474" y="32"/>
                  </a:lnTo>
                  <a:lnTo>
                    <a:pt x="488" y="40"/>
                  </a:lnTo>
                  <a:lnTo>
                    <a:pt x="502" y="48"/>
                  </a:lnTo>
                  <a:lnTo>
                    <a:pt x="516" y="58"/>
                  </a:lnTo>
                  <a:lnTo>
                    <a:pt x="528" y="66"/>
                  </a:lnTo>
                  <a:lnTo>
                    <a:pt x="542" y="76"/>
                  </a:lnTo>
                  <a:lnTo>
                    <a:pt x="554" y="86"/>
                  </a:lnTo>
                  <a:lnTo>
                    <a:pt x="564" y="98"/>
                  </a:lnTo>
                  <a:lnTo>
                    <a:pt x="576" y="110"/>
                  </a:lnTo>
                  <a:lnTo>
                    <a:pt x="586" y="122"/>
                  </a:lnTo>
                  <a:lnTo>
                    <a:pt x="596" y="134"/>
                  </a:lnTo>
                  <a:lnTo>
                    <a:pt x="606" y="148"/>
                  </a:lnTo>
                  <a:lnTo>
                    <a:pt x="614" y="162"/>
                  </a:lnTo>
                  <a:lnTo>
                    <a:pt x="622" y="176"/>
                  </a:lnTo>
                  <a:lnTo>
                    <a:pt x="628" y="190"/>
                  </a:lnTo>
                  <a:lnTo>
                    <a:pt x="636" y="204"/>
                  </a:lnTo>
                  <a:lnTo>
                    <a:pt x="642" y="220"/>
                  </a:lnTo>
                  <a:lnTo>
                    <a:pt x="646" y="236"/>
                  </a:lnTo>
                  <a:lnTo>
                    <a:pt x="652" y="252"/>
                  </a:lnTo>
                  <a:lnTo>
                    <a:pt x="654" y="268"/>
                  </a:lnTo>
                  <a:lnTo>
                    <a:pt x="658" y="284"/>
                  </a:lnTo>
                  <a:lnTo>
                    <a:pt x="660" y="302"/>
                  </a:lnTo>
                  <a:lnTo>
                    <a:pt x="662" y="318"/>
                  </a:lnTo>
                  <a:lnTo>
                    <a:pt x="662" y="336"/>
                  </a:lnTo>
                  <a:lnTo>
                    <a:pt x="662" y="352"/>
                  </a:lnTo>
                  <a:lnTo>
                    <a:pt x="660" y="370"/>
                  </a:lnTo>
                  <a:lnTo>
                    <a:pt x="658" y="386"/>
                  </a:lnTo>
                  <a:lnTo>
                    <a:pt x="654" y="404"/>
                  </a:lnTo>
                  <a:lnTo>
                    <a:pt x="652" y="420"/>
                  </a:lnTo>
                  <a:lnTo>
                    <a:pt x="646" y="436"/>
                  </a:lnTo>
                  <a:lnTo>
                    <a:pt x="642" y="452"/>
                  </a:lnTo>
                  <a:lnTo>
                    <a:pt x="636" y="466"/>
                  </a:lnTo>
                  <a:lnTo>
                    <a:pt x="628" y="482"/>
                  </a:lnTo>
                  <a:lnTo>
                    <a:pt x="622" y="496"/>
                  </a:lnTo>
                  <a:lnTo>
                    <a:pt x="614" y="510"/>
                  </a:lnTo>
                  <a:lnTo>
                    <a:pt x="606" y="524"/>
                  </a:lnTo>
                  <a:lnTo>
                    <a:pt x="596" y="536"/>
                  </a:lnTo>
                  <a:lnTo>
                    <a:pt x="586" y="550"/>
                  </a:lnTo>
                  <a:lnTo>
                    <a:pt x="576" y="562"/>
                  </a:lnTo>
                  <a:lnTo>
                    <a:pt x="564" y="574"/>
                  </a:lnTo>
                  <a:lnTo>
                    <a:pt x="554" y="584"/>
                  </a:lnTo>
                  <a:lnTo>
                    <a:pt x="542" y="594"/>
                  </a:lnTo>
                  <a:lnTo>
                    <a:pt x="528" y="604"/>
                  </a:lnTo>
                  <a:lnTo>
                    <a:pt x="516" y="614"/>
                  </a:lnTo>
                  <a:lnTo>
                    <a:pt x="502" y="622"/>
                  </a:lnTo>
                  <a:lnTo>
                    <a:pt x="488" y="630"/>
                  </a:lnTo>
                  <a:lnTo>
                    <a:pt x="474" y="638"/>
                  </a:lnTo>
                  <a:lnTo>
                    <a:pt x="460" y="646"/>
                  </a:lnTo>
                  <a:lnTo>
                    <a:pt x="444" y="652"/>
                  </a:lnTo>
                  <a:lnTo>
                    <a:pt x="430" y="656"/>
                  </a:lnTo>
                  <a:lnTo>
                    <a:pt x="414" y="660"/>
                  </a:lnTo>
                  <a:lnTo>
                    <a:pt x="398" y="664"/>
                  </a:lnTo>
                  <a:lnTo>
                    <a:pt x="382" y="668"/>
                  </a:lnTo>
                  <a:lnTo>
                    <a:pt x="364" y="670"/>
                  </a:lnTo>
                  <a:lnTo>
                    <a:pt x="348" y="670"/>
                  </a:lnTo>
                  <a:lnTo>
                    <a:pt x="332" y="672"/>
                  </a:lnTo>
                  <a:lnTo>
                    <a:pt x="314" y="670"/>
                  </a:lnTo>
                  <a:lnTo>
                    <a:pt x="298" y="670"/>
                  </a:lnTo>
                  <a:lnTo>
                    <a:pt x="280" y="668"/>
                  </a:lnTo>
                  <a:lnTo>
                    <a:pt x="264" y="664"/>
                  </a:lnTo>
                  <a:lnTo>
                    <a:pt x="248" y="660"/>
                  </a:lnTo>
                  <a:lnTo>
                    <a:pt x="232" y="656"/>
                  </a:lnTo>
                  <a:lnTo>
                    <a:pt x="218" y="652"/>
                  </a:lnTo>
                  <a:lnTo>
                    <a:pt x="202" y="646"/>
                  </a:lnTo>
                  <a:lnTo>
                    <a:pt x="188" y="638"/>
                  </a:lnTo>
                  <a:lnTo>
                    <a:pt x="174" y="630"/>
                  </a:lnTo>
                  <a:lnTo>
                    <a:pt x="160" y="622"/>
                  </a:lnTo>
                  <a:lnTo>
                    <a:pt x="146" y="614"/>
                  </a:lnTo>
                  <a:lnTo>
                    <a:pt x="134" y="604"/>
                  </a:lnTo>
                  <a:lnTo>
                    <a:pt x="120" y="594"/>
                  </a:lnTo>
                  <a:lnTo>
                    <a:pt x="108" y="584"/>
                  </a:lnTo>
                  <a:lnTo>
                    <a:pt x="98" y="574"/>
                  </a:lnTo>
                  <a:lnTo>
                    <a:pt x="86" y="562"/>
                  </a:lnTo>
                  <a:lnTo>
                    <a:pt x="76" y="550"/>
                  </a:lnTo>
                  <a:lnTo>
                    <a:pt x="66" y="536"/>
                  </a:lnTo>
                  <a:lnTo>
                    <a:pt x="56" y="524"/>
                  </a:lnTo>
                  <a:lnTo>
                    <a:pt x="48" y="510"/>
                  </a:lnTo>
                  <a:lnTo>
                    <a:pt x="40" y="496"/>
                  </a:lnTo>
                  <a:lnTo>
                    <a:pt x="34" y="482"/>
                  </a:lnTo>
                  <a:lnTo>
                    <a:pt x="26" y="466"/>
                  </a:lnTo>
                  <a:lnTo>
                    <a:pt x="20" y="452"/>
                  </a:lnTo>
                  <a:lnTo>
                    <a:pt x="16" y="436"/>
                  </a:lnTo>
                  <a:lnTo>
                    <a:pt x="10" y="420"/>
                  </a:lnTo>
                  <a:lnTo>
                    <a:pt x="8" y="404"/>
                  </a:lnTo>
                  <a:lnTo>
                    <a:pt x="4" y="386"/>
                  </a:lnTo>
                  <a:lnTo>
                    <a:pt x="2" y="370"/>
                  </a:lnTo>
                  <a:lnTo>
                    <a:pt x="0" y="352"/>
                  </a:lnTo>
                  <a:lnTo>
                    <a:pt x="0" y="336"/>
                  </a:lnTo>
                  <a:lnTo>
                    <a:pt x="0" y="318"/>
                  </a:lnTo>
                  <a:lnTo>
                    <a:pt x="2" y="302"/>
                  </a:lnTo>
                  <a:lnTo>
                    <a:pt x="4" y="284"/>
                  </a:lnTo>
                  <a:lnTo>
                    <a:pt x="8" y="268"/>
                  </a:lnTo>
                  <a:lnTo>
                    <a:pt x="10" y="252"/>
                  </a:lnTo>
                  <a:lnTo>
                    <a:pt x="16" y="236"/>
                  </a:lnTo>
                  <a:lnTo>
                    <a:pt x="20" y="220"/>
                  </a:lnTo>
                  <a:lnTo>
                    <a:pt x="26" y="204"/>
                  </a:lnTo>
                  <a:lnTo>
                    <a:pt x="34" y="190"/>
                  </a:lnTo>
                  <a:lnTo>
                    <a:pt x="40" y="176"/>
                  </a:lnTo>
                  <a:lnTo>
                    <a:pt x="48" y="162"/>
                  </a:lnTo>
                  <a:lnTo>
                    <a:pt x="56" y="148"/>
                  </a:lnTo>
                  <a:lnTo>
                    <a:pt x="66" y="134"/>
                  </a:lnTo>
                  <a:lnTo>
                    <a:pt x="76" y="122"/>
                  </a:lnTo>
                  <a:lnTo>
                    <a:pt x="86" y="110"/>
                  </a:lnTo>
                  <a:lnTo>
                    <a:pt x="98" y="98"/>
                  </a:lnTo>
                  <a:lnTo>
                    <a:pt x="108" y="86"/>
                  </a:lnTo>
                  <a:lnTo>
                    <a:pt x="120" y="76"/>
                  </a:lnTo>
                  <a:lnTo>
                    <a:pt x="134" y="66"/>
                  </a:lnTo>
                  <a:lnTo>
                    <a:pt x="146" y="58"/>
                  </a:lnTo>
                  <a:lnTo>
                    <a:pt x="160" y="48"/>
                  </a:lnTo>
                  <a:lnTo>
                    <a:pt x="174" y="40"/>
                  </a:lnTo>
                  <a:lnTo>
                    <a:pt x="188" y="32"/>
                  </a:lnTo>
                  <a:lnTo>
                    <a:pt x="202" y="26"/>
                  </a:lnTo>
                  <a:lnTo>
                    <a:pt x="218" y="20"/>
                  </a:lnTo>
                  <a:lnTo>
                    <a:pt x="232" y="14"/>
                  </a:lnTo>
                  <a:lnTo>
                    <a:pt x="248" y="10"/>
                  </a:lnTo>
                  <a:lnTo>
                    <a:pt x="264" y="6"/>
                  </a:lnTo>
                  <a:lnTo>
                    <a:pt x="280" y="4"/>
                  </a:lnTo>
                  <a:lnTo>
                    <a:pt x="298" y="2"/>
                  </a:lnTo>
                  <a:lnTo>
                    <a:pt x="314" y="0"/>
                  </a:lnTo>
                  <a:lnTo>
                    <a:pt x="332" y="0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F5CD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378"/>
            <p:cNvSpPr>
              <a:spLocks/>
            </p:cNvSpPr>
            <p:nvPr/>
          </p:nvSpPr>
          <p:spPr bwMode="auto">
            <a:xfrm>
              <a:off x="5133975" y="879475"/>
              <a:ext cx="1038225" cy="1057275"/>
            </a:xfrm>
            <a:custGeom>
              <a:avLst/>
              <a:gdLst/>
              <a:ahLst/>
              <a:cxnLst>
                <a:cxn ang="0">
                  <a:pos x="360" y="2"/>
                </a:cxn>
                <a:cxn ang="0">
                  <a:pos x="408" y="12"/>
                </a:cxn>
                <a:cxn ang="0">
                  <a:pos x="454" y="26"/>
                </a:cxn>
                <a:cxn ang="0">
                  <a:pos x="496" y="50"/>
                </a:cxn>
                <a:cxn ang="0">
                  <a:pos x="536" y="76"/>
                </a:cxn>
                <a:cxn ang="0">
                  <a:pos x="570" y="110"/>
                </a:cxn>
                <a:cxn ang="0">
                  <a:pos x="598" y="148"/>
                </a:cxn>
                <a:cxn ang="0">
                  <a:pos x="622" y="190"/>
                </a:cxn>
                <a:cxn ang="0">
                  <a:pos x="640" y="234"/>
                </a:cxn>
                <a:cxn ang="0">
                  <a:pos x="650" y="282"/>
                </a:cxn>
                <a:cxn ang="0">
                  <a:pos x="654" y="334"/>
                </a:cxn>
                <a:cxn ang="0">
                  <a:pos x="650" y="384"/>
                </a:cxn>
                <a:cxn ang="0">
                  <a:pos x="640" y="432"/>
                </a:cxn>
                <a:cxn ang="0">
                  <a:pos x="622" y="478"/>
                </a:cxn>
                <a:cxn ang="0">
                  <a:pos x="598" y="520"/>
                </a:cxn>
                <a:cxn ang="0">
                  <a:pos x="570" y="558"/>
                </a:cxn>
                <a:cxn ang="0">
                  <a:pos x="536" y="590"/>
                </a:cxn>
                <a:cxn ang="0">
                  <a:pos x="496" y="618"/>
                </a:cxn>
                <a:cxn ang="0">
                  <a:pos x="454" y="640"/>
                </a:cxn>
                <a:cxn ang="0">
                  <a:pos x="408" y="656"/>
                </a:cxn>
                <a:cxn ang="0">
                  <a:pos x="360" y="664"/>
                </a:cxn>
                <a:cxn ang="0">
                  <a:pos x="310" y="666"/>
                </a:cxn>
                <a:cxn ang="0">
                  <a:pos x="262" y="660"/>
                </a:cxn>
                <a:cxn ang="0">
                  <a:pos x="214" y="646"/>
                </a:cxn>
                <a:cxn ang="0">
                  <a:pos x="170" y="626"/>
                </a:cxn>
                <a:cxn ang="0">
                  <a:pos x="132" y="600"/>
                </a:cxn>
                <a:cxn ang="0">
                  <a:pos x="96" y="568"/>
                </a:cxn>
                <a:cxn ang="0">
                  <a:pos x="64" y="532"/>
                </a:cxn>
                <a:cxn ang="0">
                  <a:pos x="40" y="492"/>
                </a:cxn>
                <a:cxn ang="0">
                  <a:pos x="20" y="448"/>
                </a:cxn>
                <a:cxn ang="0">
                  <a:pos x="6" y="400"/>
                </a:cxn>
                <a:cxn ang="0">
                  <a:pos x="0" y="350"/>
                </a:cxn>
                <a:cxn ang="0">
                  <a:pos x="2" y="300"/>
                </a:cxn>
                <a:cxn ang="0">
                  <a:pos x="10" y="250"/>
                </a:cxn>
                <a:cxn ang="0">
                  <a:pos x="26" y="204"/>
                </a:cxn>
                <a:cxn ang="0">
                  <a:pos x="48" y="162"/>
                </a:cxn>
                <a:cxn ang="0">
                  <a:pos x="74" y="122"/>
                </a:cxn>
                <a:cxn ang="0">
                  <a:pos x="106" y="88"/>
                </a:cxn>
                <a:cxn ang="0">
                  <a:pos x="144" y="58"/>
                </a:cxn>
                <a:cxn ang="0">
                  <a:pos x="186" y="34"/>
                </a:cxn>
                <a:cxn ang="0">
                  <a:pos x="230" y="16"/>
                </a:cxn>
                <a:cxn ang="0">
                  <a:pos x="278" y="4"/>
                </a:cxn>
                <a:cxn ang="0">
                  <a:pos x="328" y="0"/>
                </a:cxn>
              </a:cxnLst>
              <a:rect l="0" t="0" r="r" b="b"/>
              <a:pathLst>
                <a:path w="654" h="666">
                  <a:moveTo>
                    <a:pt x="328" y="0"/>
                  </a:moveTo>
                  <a:lnTo>
                    <a:pt x="344" y="2"/>
                  </a:lnTo>
                  <a:lnTo>
                    <a:pt x="360" y="2"/>
                  </a:lnTo>
                  <a:lnTo>
                    <a:pt x="376" y="4"/>
                  </a:lnTo>
                  <a:lnTo>
                    <a:pt x="394" y="8"/>
                  </a:lnTo>
                  <a:lnTo>
                    <a:pt x="408" y="12"/>
                  </a:lnTo>
                  <a:lnTo>
                    <a:pt x="424" y="16"/>
                  </a:lnTo>
                  <a:lnTo>
                    <a:pt x="440" y="22"/>
                  </a:lnTo>
                  <a:lnTo>
                    <a:pt x="454" y="26"/>
                  </a:lnTo>
                  <a:lnTo>
                    <a:pt x="468" y="34"/>
                  </a:lnTo>
                  <a:lnTo>
                    <a:pt x="484" y="40"/>
                  </a:lnTo>
                  <a:lnTo>
                    <a:pt x="496" y="50"/>
                  </a:lnTo>
                  <a:lnTo>
                    <a:pt x="510" y="58"/>
                  </a:lnTo>
                  <a:lnTo>
                    <a:pt x="522" y="66"/>
                  </a:lnTo>
                  <a:lnTo>
                    <a:pt x="536" y="76"/>
                  </a:lnTo>
                  <a:lnTo>
                    <a:pt x="548" y="88"/>
                  </a:lnTo>
                  <a:lnTo>
                    <a:pt x="558" y="98"/>
                  </a:lnTo>
                  <a:lnTo>
                    <a:pt x="570" y="110"/>
                  </a:lnTo>
                  <a:lnTo>
                    <a:pt x="580" y="122"/>
                  </a:lnTo>
                  <a:lnTo>
                    <a:pt x="590" y="134"/>
                  </a:lnTo>
                  <a:lnTo>
                    <a:pt x="598" y="148"/>
                  </a:lnTo>
                  <a:lnTo>
                    <a:pt x="608" y="162"/>
                  </a:lnTo>
                  <a:lnTo>
                    <a:pt x="614" y="174"/>
                  </a:lnTo>
                  <a:lnTo>
                    <a:pt x="622" y="190"/>
                  </a:lnTo>
                  <a:lnTo>
                    <a:pt x="628" y="204"/>
                  </a:lnTo>
                  <a:lnTo>
                    <a:pt x="634" y="220"/>
                  </a:lnTo>
                  <a:lnTo>
                    <a:pt x="640" y="234"/>
                  </a:lnTo>
                  <a:lnTo>
                    <a:pt x="644" y="250"/>
                  </a:lnTo>
                  <a:lnTo>
                    <a:pt x="648" y="266"/>
                  </a:lnTo>
                  <a:lnTo>
                    <a:pt x="650" y="282"/>
                  </a:lnTo>
                  <a:lnTo>
                    <a:pt x="652" y="300"/>
                  </a:lnTo>
                  <a:lnTo>
                    <a:pt x="654" y="316"/>
                  </a:lnTo>
                  <a:lnTo>
                    <a:pt x="654" y="334"/>
                  </a:lnTo>
                  <a:lnTo>
                    <a:pt x="654" y="350"/>
                  </a:lnTo>
                  <a:lnTo>
                    <a:pt x="652" y="368"/>
                  </a:lnTo>
                  <a:lnTo>
                    <a:pt x="650" y="384"/>
                  </a:lnTo>
                  <a:lnTo>
                    <a:pt x="648" y="400"/>
                  </a:lnTo>
                  <a:lnTo>
                    <a:pt x="644" y="416"/>
                  </a:lnTo>
                  <a:lnTo>
                    <a:pt x="640" y="432"/>
                  </a:lnTo>
                  <a:lnTo>
                    <a:pt x="634" y="448"/>
                  </a:lnTo>
                  <a:lnTo>
                    <a:pt x="628" y="464"/>
                  </a:lnTo>
                  <a:lnTo>
                    <a:pt x="622" y="478"/>
                  </a:lnTo>
                  <a:lnTo>
                    <a:pt x="614" y="492"/>
                  </a:lnTo>
                  <a:lnTo>
                    <a:pt x="608" y="506"/>
                  </a:lnTo>
                  <a:lnTo>
                    <a:pt x="598" y="520"/>
                  </a:lnTo>
                  <a:lnTo>
                    <a:pt x="590" y="532"/>
                  </a:lnTo>
                  <a:lnTo>
                    <a:pt x="580" y="546"/>
                  </a:lnTo>
                  <a:lnTo>
                    <a:pt x="570" y="558"/>
                  </a:lnTo>
                  <a:lnTo>
                    <a:pt x="558" y="568"/>
                  </a:lnTo>
                  <a:lnTo>
                    <a:pt x="548" y="580"/>
                  </a:lnTo>
                  <a:lnTo>
                    <a:pt x="536" y="590"/>
                  </a:lnTo>
                  <a:lnTo>
                    <a:pt x="522" y="600"/>
                  </a:lnTo>
                  <a:lnTo>
                    <a:pt x="510" y="610"/>
                  </a:lnTo>
                  <a:lnTo>
                    <a:pt x="496" y="618"/>
                  </a:lnTo>
                  <a:lnTo>
                    <a:pt x="484" y="626"/>
                  </a:lnTo>
                  <a:lnTo>
                    <a:pt x="468" y="634"/>
                  </a:lnTo>
                  <a:lnTo>
                    <a:pt x="454" y="640"/>
                  </a:lnTo>
                  <a:lnTo>
                    <a:pt x="440" y="646"/>
                  </a:lnTo>
                  <a:lnTo>
                    <a:pt x="424" y="652"/>
                  </a:lnTo>
                  <a:lnTo>
                    <a:pt x="408" y="656"/>
                  </a:lnTo>
                  <a:lnTo>
                    <a:pt x="394" y="660"/>
                  </a:lnTo>
                  <a:lnTo>
                    <a:pt x="376" y="662"/>
                  </a:lnTo>
                  <a:lnTo>
                    <a:pt x="360" y="664"/>
                  </a:lnTo>
                  <a:lnTo>
                    <a:pt x="344" y="666"/>
                  </a:lnTo>
                  <a:lnTo>
                    <a:pt x="328" y="666"/>
                  </a:lnTo>
                  <a:lnTo>
                    <a:pt x="310" y="666"/>
                  </a:lnTo>
                  <a:lnTo>
                    <a:pt x="294" y="664"/>
                  </a:lnTo>
                  <a:lnTo>
                    <a:pt x="278" y="662"/>
                  </a:lnTo>
                  <a:lnTo>
                    <a:pt x="262" y="660"/>
                  </a:lnTo>
                  <a:lnTo>
                    <a:pt x="246" y="656"/>
                  </a:lnTo>
                  <a:lnTo>
                    <a:pt x="230" y="652"/>
                  </a:lnTo>
                  <a:lnTo>
                    <a:pt x="214" y="646"/>
                  </a:lnTo>
                  <a:lnTo>
                    <a:pt x="200" y="640"/>
                  </a:lnTo>
                  <a:lnTo>
                    <a:pt x="186" y="634"/>
                  </a:lnTo>
                  <a:lnTo>
                    <a:pt x="170" y="626"/>
                  </a:lnTo>
                  <a:lnTo>
                    <a:pt x="158" y="618"/>
                  </a:lnTo>
                  <a:lnTo>
                    <a:pt x="144" y="610"/>
                  </a:lnTo>
                  <a:lnTo>
                    <a:pt x="132" y="600"/>
                  </a:lnTo>
                  <a:lnTo>
                    <a:pt x="118" y="590"/>
                  </a:lnTo>
                  <a:lnTo>
                    <a:pt x="106" y="580"/>
                  </a:lnTo>
                  <a:lnTo>
                    <a:pt x="96" y="568"/>
                  </a:lnTo>
                  <a:lnTo>
                    <a:pt x="84" y="558"/>
                  </a:lnTo>
                  <a:lnTo>
                    <a:pt x="74" y="546"/>
                  </a:lnTo>
                  <a:lnTo>
                    <a:pt x="64" y="532"/>
                  </a:lnTo>
                  <a:lnTo>
                    <a:pt x="56" y="520"/>
                  </a:lnTo>
                  <a:lnTo>
                    <a:pt x="48" y="506"/>
                  </a:lnTo>
                  <a:lnTo>
                    <a:pt x="40" y="492"/>
                  </a:lnTo>
                  <a:lnTo>
                    <a:pt x="32" y="478"/>
                  </a:lnTo>
                  <a:lnTo>
                    <a:pt x="26" y="464"/>
                  </a:lnTo>
                  <a:lnTo>
                    <a:pt x="20" y="448"/>
                  </a:lnTo>
                  <a:lnTo>
                    <a:pt x="14" y="432"/>
                  </a:lnTo>
                  <a:lnTo>
                    <a:pt x="10" y="416"/>
                  </a:lnTo>
                  <a:lnTo>
                    <a:pt x="6" y="400"/>
                  </a:lnTo>
                  <a:lnTo>
                    <a:pt x="4" y="384"/>
                  </a:lnTo>
                  <a:lnTo>
                    <a:pt x="2" y="368"/>
                  </a:lnTo>
                  <a:lnTo>
                    <a:pt x="0" y="350"/>
                  </a:lnTo>
                  <a:lnTo>
                    <a:pt x="0" y="334"/>
                  </a:lnTo>
                  <a:lnTo>
                    <a:pt x="0" y="316"/>
                  </a:lnTo>
                  <a:lnTo>
                    <a:pt x="2" y="300"/>
                  </a:lnTo>
                  <a:lnTo>
                    <a:pt x="4" y="282"/>
                  </a:lnTo>
                  <a:lnTo>
                    <a:pt x="6" y="266"/>
                  </a:lnTo>
                  <a:lnTo>
                    <a:pt x="10" y="250"/>
                  </a:lnTo>
                  <a:lnTo>
                    <a:pt x="14" y="234"/>
                  </a:lnTo>
                  <a:lnTo>
                    <a:pt x="20" y="220"/>
                  </a:lnTo>
                  <a:lnTo>
                    <a:pt x="26" y="204"/>
                  </a:lnTo>
                  <a:lnTo>
                    <a:pt x="32" y="190"/>
                  </a:lnTo>
                  <a:lnTo>
                    <a:pt x="40" y="174"/>
                  </a:lnTo>
                  <a:lnTo>
                    <a:pt x="48" y="162"/>
                  </a:lnTo>
                  <a:lnTo>
                    <a:pt x="56" y="148"/>
                  </a:lnTo>
                  <a:lnTo>
                    <a:pt x="64" y="134"/>
                  </a:lnTo>
                  <a:lnTo>
                    <a:pt x="74" y="122"/>
                  </a:lnTo>
                  <a:lnTo>
                    <a:pt x="84" y="110"/>
                  </a:lnTo>
                  <a:lnTo>
                    <a:pt x="96" y="98"/>
                  </a:lnTo>
                  <a:lnTo>
                    <a:pt x="106" y="88"/>
                  </a:lnTo>
                  <a:lnTo>
                    <a:pt x="118" y="76"/>
                  </a:lnTo>
                  <a:lnTo>
                    <a:pt x="132" y="66"/>
                  </a:lnTo>
                  <a:lnTo>
                    <a:pt x="144" y="58"/>
                  </a:lnTo>
                  <a:lnTo>
                    <a:pt x="158" y="50"/>
                  </a:lnTo>
                  <a:lnTo>
                    <a:pt x="170" y="40"/>
                  </a:lnTo>
                  <a:lnTo>
                    <a:pt x="186" y="34"/>
                  </a:lnTo>
                  <a:lnTo>
                    <a:pt x="200" y="26"/>
                  </a:lnTo>
                  <a:lnTo>
                    <a:pt x="214" y="22"/>
                  </a:lnTo>
                  <a:lnTo>
                    <a:pt x="230" y="16"/>
                  </a:lnTo>
                  <a:lnTo>
                    <a:pt x="246" y="12"/>
                  </a:lnTo>
                  <a:lnTo>
                    <a:pt x="262" y="8"/>
                  </a:lnTo>
                  <a:lnTo>
                    <a:pt x="278" y="4"/>
                  </a:lnTo>
                  <a:lnTo>
                    <a:pt x="294" y="2"/>
                  </a:lnTo>
                  <a:lnTo>
                    <a:pt x="310" y="2"/>
                  </a:lnTo>
                  <a:lnTo>
                    <a:pt x="328" y="0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F5CE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379"/>
            <p:cNvSpPr>
              <a:spLocks/>
            </p:cNvSpPr>
            <p:nvPr/>
          </p:nvSpPr>
          <p:spPr bwMode="auto">
            <a:xfrm>
              <a:off x="5156200" y="901700"/>
              <a:ext cx="1003300" cy="1019175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96" y="10"/>
                </a:cxn>
                <a:cxn ang="0">
                  <a:pos x="440" y="26"/>
                </a:cxn>
                <a:cxn ang="0">
                  <a:pos x="480" y="46"/>
                </a:cxn>
                <a:cxn ang="0">
                  <a:pos x="518" y="74"/>
                </a:cxn>
                <a:cxn ang="0">
                  <a:pos x="550" y="106"/>
                </a:cxn>
                <a:cxn ang="0">
                  <a:pos x="578" y="142"/>
                </a:cxn>
                <a:cxn ang="0">
                  <a:pos x="602" y="182"/>
                </a:cxn>
                <a:cxn ang="0">
                  <a:pos x="618" y="226"/>
                </a:cxn>
                <a:cxn ang="0">
                  <a:pos x="628" y="272"/>
                </a:cxn>
                <a:cxn ang="0">
                  <a:pos x="632" y="322"/>
                </a:cxn>
                <a:cxn ang="0">
                  <a:pos x="628" y="370"/>
                </a:cxn>
                <a:cxn ang="0">
                  <a:pos x="618" y="416"/>
                </a:cxn>
                <a:cxn ang="0">
                  <a:pos x="602" y="460"/>
                </a:cxn>
                <a:cxn ang="0">
                  <a:pos x="578" y="500"/>
                </a:cxn>
                <a:cxn ang="0">
                  <a:pos x="550" y="536"/>
                </a:cxn>
                <a:cxn ang="0">
                  <a:pos x="518" y="568"/>
                </a:cxn>
                <a:cxn ang="0">
                  <a:pos x="480" y="596"/>
                </a:cxn>
                <a:cxn ang="0">
                  <a:pos x="440" y="616"/>
                </a:cxn>
                <a:cxn ang="0">
                  <a:pos x="396" y="632"/>
                </a:cxn>
                <a:cxn ang="0">
                  <a:pos x="348" y="640"/>
                </a:cxn>
                <a:cxn ang="0">
                  <a:pos x="300" y="642"/>
                </a:cxn>
                <a:cxn ang="0">
                  <a:pos x="252" y="636"/>
                </a:cxn>
                <a:cxn ang="0">
                  <a:pos x="208" y="622"/>
                </a:cxn>
                <a:cxn ang="0">
                  <a:pos x="166" y="604"/>
                </a:cxn>
                <a:cxn ang="0">
                  <a:pos x="128" y="578"/>
                </a:cxn>
                <a:cxn ang="0">
                  <a:pos x="94" y="548"/>
                </a:cxn>
                <a:cxn ang="0">
                  <a:pos x="64" y="514"/>
                </a:cxn>
                <a:cxn ang="0">
                  <a:pos x="38" y="474"/>
                </a:cxn>
                <a:cxn ang="0">
                  <a:pos x="20" y="432"/>
                </a:cxn>
                <a:cxn ang="0">
                  <a:pos x="8" y="386"/>
                </a:cxn>
                <a:cxn ang="0">
                  <a:pos x="2" y="338"/>
                </a:cxn>
                <a:cxn ang="0">
                  <a:pos x="2" y="288"/>
                </a:cxn>
                <a:cxn ang="0">
                  <a:pos x="10" y="240"/>
                </a:cxn>
                <a:cxn ang="0">
                  <a:pos x="26" y="196"/>
                </a:cxn>
                <a:cxn ang="0">
                  <a:pos x="46" y="154"/>
                </a:cxn>
                <a:cxn ang="0">
                  <a:pos x="72" y="118"/>
                </a:cxn>
                <a:cxn ang="0">
                  <a:pos x="104" y="84"/>
                </a:cxn>
                <a:cxn ang="0">
                  <a:pos x="140" y="56"/>
                </a:cxn>
                <a:cxn ang="0">
                  <a:pos x="180" y="32"/>
                </a:cxn>
                <a:cxn ang="0">
                  <a:pos x="222" y="14"/>
                </a:cxn>
                <a:cxn ang="0">
                  <a:pos x="268" y="4"/>
                </a:cxn>
                <a:cxn ang="0">
                  <a:pos x="316" y="0"/>
                </a:cxn>
              </a:cxnLst>
              <a:rect l="0" t="0" r="r" b="b"/>
              <a:pathLst>
                <a:path w="632" h="642">
                  <a:moveTo>
                    <a:pt x="316" y="0"/>
                  </a:moveTo>
                  <a:lnTo>
                    <a:pt x="332" y="0"/>
                  </a:lnTo>
                  <a:lnTo>
                    <a:pt x="348" y="2"/>
                  </a:lnTo>
                  <a:lnTo>
                    <a:pt x="364" y="4"/>
                  </a:lnTo>
                  <a:lnTo>
                    <a:pt x="380" y="6"/>
                  </a:lnTo>
                  <a:lnTo>
                    <a:pt x="396" y="10"/>
                  </a:lnTo>
                  <a:lnTo>
                    <a:pt x="410" y="14"/>
                  </a:lnTo>
                  <a:lnTo>
                    <a:pt x="426" y="20"/>
                  </a:lnTo>
                  <a:lnTo>
                    <a:pt x="440" y="26"/>
                  </a:lnTo>
                  <a:lnTo>
                    <a:pt x="454" y="32"/>
                  </a:lnTo>
                  <a:lnTo>
                    <a:pt x="468" y="40"/>
                  </a:lnTo>
                  <a:lnTo>
                    <a:pt x="480" y="46"/>
                  </a:lnTo>
                  <a:lnTo>
                    <a:pt x="494" y="56"/>
                  </a:lnTo>
                  <a:lnTo>
                    <a:pt x="506" y="64"/>
                  </a:lnTo>
                  <a:lnTo>
                    <a:pt x="518" y="74"/>
                  </a:lnTo>
                  <a:lnTo>
                    <a:pt x="528" y="84"/>
                  </a:lnTo>
                  <a:lnTo>
                    <a:pt x="540" y="94"/>
                  </a:lnTo>
                  <a:lnTo>
                    <a:pt x="550" y="106"/>
                  </a:lnTo>
                  <a:lnTo>
                    <a:pt x="560" y="118"/>
                  </a:lnTo>
                  <a:lnTo>
                    <a:pt x="570" y="130"/>
                  </a:lnTo>
                  <a:lnTo>
                    <a:pt x="578" y="142"/>
                  </a:lnTo>
                  <a:lnTo>
                    <a:pt x="586" y="154"/>
                  </a:lnTo>
                  <a:lnTo>
                    <a:pt x="594" y="168"/>
                  </a:lnTo>
                  <a:lnTo>
                    <a:pt x="602" y="182"/>
                  </a:lnTo>
                  <a:lnTo>
                    <a:pt x="608" y="196"/>
                  </a:lnTo>
                  <a:lnTo>
                    <a:pt x="614" y="210"/>
                  </a:lnTo>
                  <a:lnTo>
                    <a:pt x="618" y="226"/>
                  </a:lnTo>
                  <a:lnTo>
                    <a:pt x="622" y="240"/>
                  </a:lnTo>
                  <a:lnTo>
                    <a:pt x="626" y="256"/>
                  </a:lnTo>
                  <a:lnTo>
                    <a:pt x="628" y="272"/>
                  </a:lnTo>
                  <a:lnTo>
                    <a:pt x="630" y="288"/>
                  </a:lnTo>
                  <a:lnTo>
                    <a:pt x="632" y="304"/>
                  </a:lnTo>
                  <a:lnTo>
                    <a:pt x="632" y="322"/>
                  </a:lnTo>
                  <a:lnTo>
                    <a:pt x="632" y="338"/>
                  </a:lnTo>
                  <a:lnTo>
                    <a:pt x="630" y="354"/>
                  </a:lnTo>
                  <a:lnTo>
                    <a:pt x="628" y="370"/>
                  </a:lnTo>
                  <a:lnTo>
                    <a:pt x="626" y="386"/>
                  </a:lnTo>
                  <a:lnTo>
                    <a:pt x="622" y="402"/>
                  </a:lnTo>
                  <a:lnTo>
                    <a:pt x="618" y="416"/>
                  </a:lnTo>
                  <a:lnTo>
                    <a:pt x="614" y="432"/>
                  </a:lnTo>
                  <a:lnTo>
                    <a:pt x="608" y="446"/>
                  </a:lnTo>
                  <a:lnTo>
                    <a:pt x="602" y="460"/>
                  </a:lnTo>
                  <a:lnTo>
                    <a:pt x="594" y="474"/>
                  </a:lnTo>
                  <a:lnTo>
                    <a:pt x="586" y="488"/>
                  </a:lnTo>
                  <a:lnTo>
                    <a:pt x="578" y="500"/>
                  </a:lnTo>
                  <a:lnTo>
                    <a:pt x="570" y="514"/>
                  </a:lnTo>
                  <a:lnTo>
                    <a:pt x="560" y="526"/>
                  </a:lnTo>
                  <a:lnTo>
                    <a:pt x="550" y="536"/>
                  </a:lnTo>
                  <a:lnTo>
                    <a:pt x="540" y="548"/>
                  </a:lnTo>
                  <a:lnTo>
                    <a:pt x="528" y="558"/>
                  </a:lnTo>
                  <a:lnTo>
                    <a:pt x="518" y="568"/>
                  </a:lnTo>
                  <a:lnTo>
                    <a:pt x="506" y="578"/>
                  </a:lnTo>
                  <a:lnTo>
                    <a:pt x="494" y="588"/>
                  </a:lnTo>
                  <a:lnTo>
                    <a:pt x="480" y="596"/>
                  </a:lnTo>
                  <a:lnTo>
                    <a:pt x="468" y="604"/>
                  </a:lnTo>
                  <a:lnTo>
                    <a:pt x="454" y="610"/>
                  </a:lnTo>
                  <a:lnTo>
                    <a:pt x="440" y="616"/>
                  </a:lnTo>
                  <a:lnTo>
                    <a:pt x="426" y="622"/>
                  </a:lnTo>
                  <a:lnTo>
                    <a:pt x="410" y="628"/>
                  </a:lnTo>
                  <a:lnTo>
                    <a:pt x="396" y="632"/>
                  </a:lnTo>
                  <a:lnTo>
                    <a:pt x="380" y="636"/>
                  </a:lnTo>
                  <a:lnTo>
                    <a:pt x="364" y="638"/>
                  </a:lnTo>
                  <a:lnTo>
                    <a:pt x="348" y="640"/>
                  </a:lnTo>
                  <a:lnTo>
                    <a:pt x="332" y="642"/>
                  </a:lnTo>
                  <a:lnTo>
                    <a:pt x="316" y="642"/>
                  </a:lnTo>
                  <a:lnTo>
                    <a:pt x="300" y="642"/>
                  </a:lnTo>
                  <a:lnTo>
                    <a:pt x="284" y="640"/>
                  </a:lnTo>
                  <a:lnTo>
                    <a:pt x="268" y="638"/>
                  </a:lnTo>
                  <a:lnTo>
                    <a:pt x="252" y="636"/>
                  </a:lnTo>
                  <a:lnTo>
                    <a:pt x="238" y="632"/>
                  </a:lnTo>
                  <a:lnTo>
                    <a:pt x="222" y="628"/>
                  </a:lnTo>
                  <a:lnTo>
                    <a:pt x="208" y="622"/>
                  </a:lnTo>
                  <a:lnTo>
                    <a:pt x="194" y="616"/>
                  </a:lnTo>
                  <a:lnTo>
                    <a:pt x="180" y="610"/>
                  </a:lnTo>
                  <a:lnTo>
                    <a:pt x="166" y="604"/>
                  </a:lnTo>
                  <a:lnTo>
                    <a:pt x="152" y="596"/>
                  </a:lnTo>
                  <a:lnTo>
                    <a:pt x="140" y="588"/>
                  </a:lnTo>
                  <a:lnTo>
                    <a:pt x="128" y="578"/>
                  </a:lnTo>
                  <a:lnTo>
                    <a:pt x="116" y="568"/>
                  </a:lnTo>
                  <a:lnTo>
                    <a:pt x="104" y="558"/>
                  </a:lnTo>
                  <a:lnTo>
                    <a:pt x="94" y="548"/>
                  </a:lnTo>
                  <a:lnTo>
                    <a:pt x="82" y="536"/>
                  </a:lnTo>
                  <a:lnTo>
                    <a:pt x="72" y="526"/>
                  </a:lnTo>
                  <a:lnTo>
                    <a:pt x="64" y="514"/>
                  </a:lnTo>
                  <a:lnTo>
                    <a:pt x="54" y="500"/>
                  </a:lnTo>
                  <a:lnTo>
                    <a:pt x="46" y="488"/>
                  </a:lnTo>
                  <a:lnTo>
                    <a:pt x="38" y="474"/>
                  </a:lnTo>
                  <a:lnTo>
                    <a:pt x="32" y="460"/>
                  </a:lnTo>
                  <a:lnTo>
                    <a:pt x="26" y="446"/>
                  </a:lnTo>
                  <a:lnTo>
                    <a:pt x="20" y="432"/>
                  </a:lnTo>
                  <a:lnTo>
                    <a:pt x="16" y="416"/>
                  </a:lnTo>
                  <a:lnTo>
                    <a:pt x="10" y="402"/>
                  </a:lnTo>
                  <a:lnTo>
                    <a:pt x="8" y="386"/>
                  </a:lnTo>
                  <a:lnTo>
                    <a:pt x="4" y="370"/>
                  </a:lnTo>
                  <a:lnTo>
                    <a:pt x="2" y="354"/>
                  </a:lnTo>
                  <a:lnTo>
                    <a:pt x="2" y="338"/>
                  </a:lnTo>
                  <a:lnTo>
                    <a:pt x="0" y="322"/>
                  </a:lnTo>
                  <a:lnTo>
                    <a:pt x="2" y="304"/>
                  </a:lnTo>
                  <a:lnTo>
                    <a:pt x="2" y="288"/>
                  </a:lnTo>
                  <a:lnTo>
                    <a:pt x="4" y="272"/>
                  </a:lnTo>
                  <a:lnTo>
                    <a:pt x="8" y="256"/>
                  </a:lnTo>
                  <a:lnTo>
                    <a:pt x="10" y="240"/>
                  </a:lnTo>
                  <a:lnTo>
                    <a:pt x="16" y="226"/>
                  </a:lnTo>
                  <a:lnTo>
                    <a:pt x="20" y="210"/>
                  </a:lnTo>
                  <a:lnTo>
                    <a:pt x="26" y="196"/>
                  </a:lnTo>
                  <a:lnTo>
                    <a:pt x="32" y="182"/>
                  </a:lnTo>
                  <a:lnTo>
                    <a:pt x="38" y="168"/>
                  </a:lnTo>
                  <a:lnTo>
                    <a:pt x="46" y="154"/>
                  </a:lnTo>
                  <a:lnTo>
                    <a:pt x="54" y="142"/>
                  </a:lnTo>
                  <a:lnTo>
                    <a:pt x="64" y="130"/>
                  </a:lnTo>
                  <a:lnTo>
                    <a:pt x="72" y="118"/>
                  </a:lnTo>
                  <a:lnTo>
                    <a:pt x="82" y="106"/>
                  </a:lnTo>
                  <a:lnTo>
                    <a:pt x="94" y="94"/>
                  </a:lnTo>
                  <a:lnTo>
                    <a:pt x="104" y="84"/>
                  </a:lnTo>
                  <a:lnTo>
                    <a:pt x="116" y="74"/>
                  </a:lnTo>
                  <a:lnTo>
                    <a:pt x="128" y="64"/>
                  </a:lnTo>
                  <a:lnTo>
                    <a:pt x="140" y="56"/>
                  </a:lnTo>
                  <a:lnTo>
                    <a:pt x="152" y="46"/>
                  </a:lnTo>
                  <a:lnTo>
                    <a:pt x="166" y="40"/>
                  </a:lnTo>
                  <a:lnTo>
                    <a:pt x="180" y="32"/>
                  </a:lnTo>
                  <a:lnTo>
                    <a:pt x="194" y="26"/>
                  </a:lnTo>
                  <a:lnTo>
                    <a:pt x="208" y="20"/>
                  </a:lnTo>
                  <a:lnTo>
                    <a:pt x="222" y="14"/>
                  </a:lnTo>
                  <a:lnTo>
                    <a:pt x="238" y="10"/>
                  </a:lnTo>
                  <a:lnTo>
                    <a:pt x="252" y="6"/>
                  </a:lnTo>
                  <a:lnTo>
                    <a:pt x="268" y="4"/>
                  </a:lnTo>
                  <a:lnTo>
                    <a:pt x="284" y="2"/>
                  </a:lnTo>
                  <a:lnTo>
                    <a:pt x="300" y="0"/>
                  </a:lnTo>
                  <a:lnTo>
                    <a:pt x="316" y="0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F6D1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380"/>
            <p:cNvSpPr>
              <a:spLocks/>
            </p:cNvSpPr>
            <p:nvPr/>
          </p:nvSpPr>
          <p:spPr bwMode="auto">
            <a:xfrm>
              <a:off x="5181600" y="923925"/>
              <a:ext cx="965200" cy="981075"/>
            </a:xfrm>
            <a:custGeom>
              <a:avLst/>
              <a:gdLst/>
              <a:ahLst/>
              <a:cxnLst>
                <a:cxn ang="0">
                  <a:pos x="336" y="2"/>
                </a:cxn>
                <a:cxn ang="0">
                  <a:pos x="380" y="10"/>
                </a:cxn>
                <a:cxn ang="0">
                  <a:pos x="422" y="24"/>
                </a:cxn>
                <a:cxn ang="0">
                  <a:pos x="462" y="44"/>
                </a:cxn>
                <a:cxn ang="0">
                  <a:pos x="498" y="70"/>
                </a:cxn>
                <a:cxn ang="0">
                  <a:pos x="528" y="102"/>
                </a:cxn>
                <a:cxn ang="0">
                  <a:pos x="556" y="136"/>
                </a:cxn>
                <a:cxn ang="0">
                  <a:pos x="578" y="174"/>
                </a:cxn>
                <a:cxn ang="0">
                  <a:pos x="594" y="216"/>
                </a:cxn>
                <a:cxn ang="0">
                  <a:pos x="604" y="262"/>
                </a:cxn>
                <a:cxn ang="0">
                  <a:pos x="608" y="308"/>
                </a:cxn>
                <a:cxn ang="0">
                  <a:pos x="604" y="356"/>
                </a:cxn>
                <a:cxn ang="0">
                  <a:pos x="594" y="400"/>
                </a:cxn>
                <a:cxn ang="0">
                  <a:pos x="578" y="442"/>
                </a:cxn>
                <a:cxn ang="0">
                  <a:pos x="556" y="482"/>
                </a:cxn>
                <a:cxn ang="0">
                  <a:pos x="528" y="516"/>
                </a:cxn>
                <a:cxn ang="0">
                  <a:pos x="498" y="546"/>
                </a:cxn>
                <a:cxn ang="0">
                  <a:pos x="462" y="572"/>
                </a:cxn>
                <a:cxn ang="0">
                  <a:pos x="422" y="594"/>
                </a:cxn>
                <a:cxn ang="0">
                  <a:pos x="380" y="608"/>
                </a:cxn>
                <a:cxn ang="0">
                  <a:pos x="336" y="616"/>
                </a:cxn>
                <a:cxn ang="0">
                  <a:pos x="288" y="618"/>
                </a:cxn>
                <a:cxn ang="0">
                  <a:pos x="242" y="612"/>
                </a:cxn>
                <a:cxn ang="0">
                  <a:pos x="200" y="598"/>
                </a:cxn>
                <a:cxn ang="0">
                  <a:pos x="160" y="580"/>
                </a:cxn>
                <a:cxn ang="0">
                  <a:pos x="122" y="556"/>
                </a:cxn>
                <a:cxn ang="0">
                  <a:pos x="90" y="528"/>
                </a:cxn>
                <a:cxn ang="0">
                  <a:pos x="60" y="494"/>
                </a:cxn>
                <a:cxn ang="0">
                  <a:pos x="36" y="456"/>
                </a:cxn>
                <a:cxn ang="0">
                  <a:pos x="18" y="414"/>
                </a:cxn>
                <a:cxn ang="0">
                  <a:pos x="6" y="370"/>
                </a:cxn>
                <a:cxn ang="0">
                  <a:pos x="0" y="324"/>
                </a:cxn>
                <a:cxn ang="0">
                  <a:pos x="2" y="278"/>
                </a:cxn>
                <a:cxn ang="0">
                  <a:pos x="10" y="232"/>
                </a:cxn>
                <a:cxn ang="0">
                  <a:pos x="24" y="188"/>
                </a:cxn>
                <a:cxn ang="0">
                  <a:pos x="44" y="148"/>
                </a:cxn>
                <a:cxn ang="0">
                  <a:pos x="70" y="112"/>
                </a:cxn>
                <a:cxn ang="0">
                  <a:pos x="100" y="80"/>
                </a:cxn>
                <a:cxn ang="0">
                  <a:pos x="134" y="52"/>
                </a:cxn>
                <a:cxn ang="0">
                  <a:pos x="172" y="30"/>
                </a:cxn>
                <a:cxn ang="0">
                  <a:pos x="214" y="14"/>
                </a:cxn>
                <a:cxn ang="0">
                  <a:pos x="258" y="4"/>
                </a:cxn>
                <a:cxn ang="0">
                  <a:pos x="304" y="0"/>
                </a:cxn>
              </a:cxnLst>
              <a:rect l="0" t="0" r="r" b="b"/>
              <a:pathLst>
                <a:path w="608" h="618">
                  <a:moveTo>
                    <a:pt x="304" y="0"/>
                  </a:moveTo>
                  <a:lnTo>
                    <a:pt x="320" y="0"/>
                  </a:lnTo>
                  <a:lnTo>
                    <a:pt x="336" y="2"/>
                  </a:lnTo>
                  <a:lnTo>
                    <a:pt x="350" y="4"/>
                  </a:lnTo>
                  <a:lnTo>
                    <a:pt x="366" y="6"/>
                  </a:lnTo>
                  <a:lnTo>
                    <a:pt x="380" y="10"/>
                  </a:lnTo>
                  <a:lnTo>
                    <a:pt x="394" y="14"/>
                  </a:lnTo>
                  <a:lnTo>
                    <a:pt x="408" y="18"/>
                  </a:lnTo>
                  <a:lnTo>
                    <a:pt x="422" y="24"/>
                  </a:lnTo>
                  <a:lnTo>
                    <a:pt x="436" y="30"/>
                  </a:lnTo>
                  <a:lnTo>
                    <a:pt x="448" y="38"/>
                  </a:lnTo>
                  <a:lnTo>
                    <a:pt x="462" y="44"/>
                  </a:lnTo>
                  <a:lnTo>
                    <a:pt x="474" y="52"/>
                  </a:lnTo>
                  <a:lnTo>
                    <a:pt x="486" y="62"/>
                  </a:lnTo>
                  <a:lnTo>
                    <a:pt x="498" y="70"/>
                  </a:lnTo>
                  <a:lnTo>
                    <a:pt x="508" y="80"/>
                  </a:lnTo>
                  <a:lnTo>
                    <a:pt x="518" y="90"/>
                  </a:lnTo>
                  <a:lnTo>
                    <a:pt x="528" y="102"/>
                  </a:lnTo>
                  <a:lnTo>
                    <a:pt x="538" y="112"/>
                  </a:lnTo>
                  <a:lnTo>
                    <a:pt x="548" y="124"/>
                  </a:lnTo>
                  <a:lnTo>
                    <a:pt x="556" y="136"/>
                  </a:lnTo>
                  <a:lnTo>
                    <a:pt x="564" y="148"/>
                  </a:lnTo>
                  <a:lnTo>
                    <a:pt x="572" y="162"/>
                  </a:lnTo>
                  <a:lnTo>
                    <a:pt x="578" y="174"/>
                  </a:lnTo>
                  <a:lnTo>
                    <a:pt x="584" y="188"/>
                  </a:lnTo>
                  <a:lnTo>
                    <a:pt x="590" y="202"/>
                  </a:lnTo>
                  <a:lnTo>
                    <a:pt x="594" y="216"/>
                  </a:lnTo>
                  <a:lnTo>
                    <a:pt x="598" y="232"/>
                  </a:lnTo>
                  <a:lnTo>
                    <a:pt x="602" y="246"/>
                  </a:lnTo>
                  <a:lnTo>
                    <a:pt x="604" y="262"/>
                  </a:lnTo>
                  <a:lnTo>
                    <a:pt x="606" y="278"/>
                  </a:lnTo>
                  <a:lnTo>
                    <a:pt x="608" y="292"/>
                  </a:lnTo>
                  <a:lnTo>
                    <a:pt x="608" y="308"/>
                  </a:lnTo>
                  <a:lnTo>
                    <a:pt x="608" y="324"/>
                  </a:lnTo>
                  <a:lnTo>
                    <a:pt x="606" y="340"/>
                  </a:lnTo>
                  <a:lnTo>
                    <a:pt x="604" y="356"/>
                  </a:lnTo>
                  <a:lnTo>
                    <a:pt x="602" y="370"/>
                  </a:lnTo>
                  <a:lnTo>
                    <a:pt x="598" y="386"/>
                  </a:lnTo>
                  <a:lnTo>
                    <a:pt x="594" y="400"/>
                  </a:lnTo>
                  <a:lnTo>
                    <a:pt x="590" y="414"/>
                  </a:lnTo>
                  <a:lnTo>
                    <a:pt x="584" y="428"/>
                  </a:lnTo>
                  <a:lnTo>
                    <a:pt x="578" y="442"/>
                  </a:lnTo>
                  <a:lnTo>
                    <a:pt x="572" y="456"/>
                  </a:lnTo>
                  <a:lnTo>
                    <a:pt x="564" y="468"/>
                  </a:lnTo>
                  <a:lnTo>
                    <a:pt x="556" y="482"/>
                  </a:lnTo>
                  <a:lnTo>
                    <a:pt x="548" y="494"/>
                  </a:lnTo>
                  <a:lnTo>
                    <a:pt x="538" y="506"/>
                  </a:lnTo>
                  <a:lnTo>
                    <a:pt x="528" y="516"/>
                  </a:lnTo>
                  <a:lnTo>
                    <a:pt x="518" y="528"/>
                  </a:lnTo>
                  <a:lnTo>
                    <a:pt x="508" y="538"/>
                  </a:lnTo>
                  <a:lnTo>
                    <a:pt x="498" y="546"/>
                  </a:lnTo>
                  <a:lnTo>
                    <a:pt x="486" y="556"/>
                  </a:lnTo>
                  <a:lnTo>
                    <a:pt x="474" y="564"/>
                  </a:lnTo>
                  <a:lnTo>
                    <a:pt x="462" y="572"/>
                  </a:lnTo>
                  <a:lnTo>
                    <a:pt x="448" y="580"/>
                  </a:lnTo>
                  <a:lnTo>
                    <a:pt x="436" y="588"/>
                  </a:lnTo>
                  <a:lnTo>
                    <a:pt x="422" y="594"/>
                  </a:lnTo>
                  <a:lnTo>
                    <a:pt x="408" y="598"/>
                  </a:lnTo>
                  <a:lnTo>
                    <a:pt x="394" y="604"/>
                  </a:lnTo>
                  <a:lnTo>
                    <a:pt x="380" y="608"/>
                  </a:lnTo>
                  <a:lnTo>
                    <a:pt x="366" y="612"/>
                  </a:lnTo>
                  <a:lnTo>
                    <a:pt x="350" y="614"/>
                  </a:lnTo>
                  <a:lnTo>
                    <a:pt x="336" y="616"/>
                  </a:lnTo>
                  <a:lnTo>
                    <a:pt x="320" y="618"/>
                  </a:lnTo>
                  <a:lnTo>
                    <a:pt x="304" y="618"/>
                  </a:lnTo>
                  <a:lnTo>
                    <a:pt x="288" y="618"/>
                  </a:lnTo>
                  <a:lnTo>
                    <a:pt x="274" y="616"/>
                  </a:lnTo>
                  <a:lnTo>
                    <a:pt x="258" y="614"/>
                  </a:lnTo>
                  <a:lnTo>
                    <a:pt x="242" y="612"/>
                  </a:lnTo>
                  <a:lnTo>
                    <a:pt x="228" y="608"/>
                  </a:lnTo>
                  <a:lnTo>
                    <a:pt x="214" y="604"/>
                  </a:lnTo>
                  <a:lnTo>
                    <a:pt x="200" y="598"/>
                  </a:lnTo>
                  <a:lnTo>
                    <a:pt x="186" y="594"/>
                  </a:lnTo>
                  <a:lnTo>
                    <a:pt x="172" y="588"/>
                  </a:lnTo>
                  <a:lnTo>
                    <a:pt x="160" y="580"/>
                  </a:lnTo>
                  <a:lnTo>
                    <a:pt x="146" y="572"/>
                  </a:lnTo>
                  <a:lnTo>
                    <a:pt x="134" y="564"/>
                  </a:lnTo>
                  <a:lnTo>
                    <a:pt x="122" y="556"/>
                  </a:lnTo>
                  <a:lnTo>
                    <a:pt x="110" y="546"/>
                  </a:lnTo>
                  <a:lnTo>
                    <a:pt x="100" y="538"/>
                  </a:lnTo>
                  <a:lnTo>
                    <a:pt x="90" y="528"/>
                  </a:lnTo>
                  <a:lnTo>
                    <a:pt x="80" y="516"/>
                  </a:lnTo>
                  <a:lnTo>
                    <a:pt x="70" y="506"/>
                  </a:lnTo>
                  <a:lnTo>
                    <a:pt x="60" y="494"/>
                  </a:lnTo>
                  <a:lnTo>
                    <a:pt x="52" y="482"/>
                  </a:lnTo>
                  <a:lnTo>
                    <a:pt x="44" y="468"/>
                  </a:lnTo>
                  <a:lnTo>
                    <a:pt x="36" y="456"/>
                  </a:lnTo>
                  <a:lnTo>
                    <a:pt x="30" y="442"/>
                  </a:lnTo>
                  <a:lnTo>
                    <a:pt x="24" y="428"/>
                  </a:lnTo>
                  <a:lnTo>
                    <a:pt x="18" y="414"/>
                  </a:lnTo>
                  <a:lnTo>
                    <a:pt x="14" y="400"/>
                  </a:lnTo>
                  <a:lnTo>
                    <a:pt x="10" y="386"/>
                  </a:lnTo>
                  <a:lnTo>
                    <a:pt x="6" y="370"/>
                  </a:lnTo>
                  <a:lnTo>
                    <a:pt x="4" y="356"/>
                  </a:lnTo>
                  <a:lnTo>
                    <a:pt x="2" y="340"/>
                  </a:lnTo>
                  <a:lnTo>
                    <a:pt x="0" y="324"/>
                  </a:lnTo>
                  <a:lnTo>
                    <a:pt x="0" y="308"/>
                  </a:lnTo>
                  <a:lnTo>
                    <a:pt x="0" y="292"/>
                  </a:lnTo>
                  <a:lnTo>
                    <a:pt x="2" y="278"/>
                  </a:lnTo>
                  <a:lnTo>
                    <a:pt x="4" y="262"/>
                  </a:lnTo>
                  <a:lnTo>
                    <a:pt x="6" y="246"/>
                  </a:lnTo>
                  <a:lnTo>
                    <a:pt x="10" y="232"/>
                  </a:lnTo>
                  <a:lnTo>
                    <a:pt x="14" y="216"/>
                  </a:lnTo>
                  <a:lnTo>
                    <a:pt x="18" y="202"/>
                  </a:lnTo>
                  <a:lnTo>
                    <a:pt x="24" y="188"/>
                  </a:lnTo>
                  <a:lnTo>
                    <a:pt x="30" y="174"/>
                  </a:lnTo>
                  <a:lnTo>
                    <a:pt x="36" y="162"/>
                  </a:lnTo>
                  <a:lnTo>
                    <a:pt x="44" y="148"/>
                  </a:lnTo>
                  <a:lnTo>
                    <a:pt x="52" y="136"/>
                  </a:lnTo>
                  <a:lnTo>
                    <a:pt x="60" y="124"/>
                  </a:lnTo>
                  <a:lnTo>
                    <a:pt x="70" y="112"/>
                  </a:lnTo>
                  <a:lnTo>
                    <a:pt x="80" y="102"/>
                  </a:lnTo>
                  <a:lnTo>
                    <a:pt x="90" y="90"/>
                  </a:lnTo>
                  <a:lnTo>
                    <a:pt x="100" y="80"/>
                  </a:lnTo>
                  <a:lnTo>
                    <a:pt x="110" y="70"/>
                  </a:lnTo>
                  <a:lnTo>
                    <a:pt x="122" y="62"/>
                  </a:lnTo>
                  <a:lnTo>
                    <a:pt x="134" y="52"/>
                  </a:lnTo>
                  <a:lnTo>
                    <a:pt x="146" y="44"/>
                  </a:lnTo>
                  <a:lnTo>
                    <a:pt x="160" y="38"/>
                  </a:lnTo>
                  <a:lnTo>
                    <a:pt x="172" y="30"/>
                  </a:lnTo>
                  <a:lnTo>
                    <a:pt x="186" y="24"/>
                  </a:lnTo>
                  <a:lnTo>
                    <a:pt x="200" y="18"/>
                  </a:lnTo>
                  <a:lnTo>
                    <a:pt x="214" y="14"/>
                  </a:lnTo>
                  <a:lnTo>
                    <a:pt x="228" y="10"/>
                  </a:lnTo>
                  <a:lnTo>
                    <a:pt x="242" y="6"/>
                  </a:lnTo>
                  <a:lnTo>
                    <a:pt x="258" y="4"/>
                  </a:lnTo>
                  <a:lnTo>
                    <a:pt x="274" y="2"/>
                  </a:lnTo>
                  <a:lnTo>
                    <a:pt x="288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7D60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381"/>
            <p:cNvSpPr>
              <a:spLocks/>
            </p:cNvSpPr>
            <p:nvPr/>
          </p:nvSpPr>
          <p:spPr bwMode="auto">
            <a:xfrm>
              <a:off x="5207000" y="946150"/>
              <a:ext cx="927100" cy="942975"/>
            </a:xfrm>
            <a:custGeom>
              <a:avLst/>
              <a:gdLst/>
              <a:ahLst/>
              <a:cxnLst>
                <a:cxn ang="0">
                  <a:pos x="322" y="2"/>
                </a:cxn>
                <a:cxn ang="0">
                  <a:pos x="364" y="8"/>
                </a:cxn>
                <a:cxn ang="0">
                  <a:pos x="406" y="22"/>
                </a:cxn>
                <a:cxn ang="0">
                  <a:pos x="442" y="42"/>
                </a:cxn>
                <a:cxn ang="0">
                  <a:pos x="478" y="68"/>
                </a:cxn>
                <a:cxn ang="0">
                  <a:pos x="508" y="96"/>
                </a:cxn>
                <a:cxn ang="0">
                  <a:pos x="534" y="130"/>
                </a:cxn>
                <a:cxn ang="0">
                  <a:pos x="554" y="168"/>
                </a:cxn>
                <a:cxn ang="0">
                  <a:pos x="570" y="208"/>
                </a:cxn>
                <a:cxn ang="0">
                  <a:pos x="580" y="252"/>
                </a:cxn>
                <a:cxn ang="0">
                  <a:pos x="584" y="296"/>
                </a:cxn>
                <a:cxn ang="0">
                  <a:pos x="580" y="342"/>
                </a:cxn>
                <a:cxn ang="0">
                  <a:pos x="570" y="384"/>
                </a:cxn>
                <a:cxn ang="0">
                  <a:pos x="554" y="424"/>
                </a:cxn>
                <a:cxn ang="0">
                  <a:pos x="534" y="462"/>
                </a:cxn>
                <a:cxn ang="0">
                  <a:pos x="508" y="496"/>
                </a:cxn>
                <a:cxn ang="0">
                  <a:pos x="478" y="526"/>
                </a:cxn>
                <a:cxn ang="0">
                  <a:pos x="442" y="550"/>
                </a:cxn>
                <a:cxn ang="0">
                  <a:pos x="406" y="570"/>
                </a:cxn>
                <a:cxn ang="0">
                  <a:pos x="364" y="584"/>
                </a:cxn>
                <a:cxn ang="0">
                  <a:pos x="322" y="592"/>
                </a:cxn>
                <a:cxn ang="0">
                  <a:pos x="276" y="592"/>
                </a:cxn>
                <a:cxn ang="0">
                  <a:pos x="232" y="588"/>
                </a:cxn>
                <a:cxn ang="0">
                  <a:pos x="192" y="576"/>
                </a:cxn>
                <a:cxn ang="0">
                  <a:pos x="152" y="558"/>
                </a:cxn>
                <a:cxn ang="0">
                  <a:pos x="116" y="534"/>
                </a:cxn>
                <a:cxn ang="0">
                  <a:pos x="84" y="506"/>
                </a:cxn>
                <a:cxn ang="0">
                  <a:pos x="58" y="474"/>
                </a:cxn>
                <a:cxn ang="0">
                  <a:pos x="34" y="438"/>
                </a:cxn>
                <a:cxn ang="0">
                  <a:pos x="18" y="398"/>
                </a:cxn>
                <a:cxn ang="0">
                  <a:pos x="6" y="356"/>
                </a:cxn>
                <a:cxn ang="0">
                  <a:pos x="0" y="312"/>
                </a:cxn>
                <a:cxn ang="0">
                  <a:pos x="0" y="266"/>
                </a:cxn>
                <a:cxn ang="0">
                  <a:pos x="8" y="222"/>
                </a:cxn>
                <a:cxn ang="0">
                  <a:pos x="22" y="180"/>
                </a:cxn>
                <a:cxn ang="0">
                  <a:pos x="42" y="142"/>
                </a:cxn>
                <a:cxn ang="0">
                  <a:pos x="66" y="108"/>
                </a:cxn>
                <a:cxn ang="0">
                  <a:pos x="96" y="76"/>
                </a:cxn>
                <a:cxn ang="0">
                  <a:pos x="128" y="50"/>
                </a:cxn>
                <a:cxn ang="0">
                  <a:pos x="164" y="28"/>
                </a:cxn>
                <a:cxn ang="0">
                  <a:pos x="204" y="12"/>
                </a:cxn>
                <a:cxn ang="0">
                  <a:pos x="248" y="2"/>
                </a:cxn>
                <a:cxn ang="0">
                  <a:pos x="292" y="0"/>
                </a:cxn>
              </a:cxnLst>
              <a:rect l="0" t="0" r="r" b="b"/>
              <a:pathLst>
                <a:path w="584" h="594">
                  <a:moveTo>
                    <a:pt x="292" y="0"/>
                  </a:moveTo>
                  <a:lnTo>
                    <a:pt x="306" y="0"/>
                  </a:lnTo>
                  <a:lnTo>
                    <a:pt x="322" y="2"/>
                  </a:lnTo>
                  <a:lnTo>
                    <a:pt x="336" y="2"/>
                  </a:lnTo>
                  <a:lnTo>
                    <a:pt x="350" y="6"/>
                  </a:lnTo>
                  <a:lnTo>
                    <a:pt x="364" y="8"/>
                  </a:lnTo>
                  <a:lnTo>
                    <a:pt x="378" y="12"/>
                  </a:lnTo>
                  <a:lnTo>
                    <a:pt x="392" y="18"/>
                  </a:lnTo>
                  <a:lnTo>
                    <a:pt x="406" y="22"/>
                  </a:lnTo>
                  <a:lnTo>
                    <a:pt x="418" y="28"/>
                  </a:lnTo>
                  <a:lnTo>
                    <a:pt x="430" y="36"/>
                  </a:lnTo>
                  <a:lnTo>
                    <a:pt x="442" y="42"/>
                  </a:lnTo>
                  <a:lnTo>
                    <a:pt x="454" y="50"/>
                  </a:lnTo>
                  <a:lnTo>
                    <a:pt x="466" y="58"/>
                  </a:lnTo>
                  <a:lnTo>
                    <a:pt x="478" y="68"/>
                  </a:lnTo>
                  <a:lnTo>
                    <a:pt x="488" y="76"/>
                  </a:lnTo>
                  <a:lnTo>
                    <a:pt x="498" y="86"/>
                  </a:lnTo>
                  <a:lnTo>
                    <a:pt x="508" y="96"/>
                  </a:lnTo>
                  <a:lnTo>
                    <a:pt x="516" y="108"/>
                  </a:lnTo>
                  <a:lnTo>
                    <a:pt x="526" y="118"/>
                  </a:lnTo>
                  <a:lnTo>
                    <a:pt x="534" y="130"/>
                  </a:lnTo>
                  <a:lnTo>
                    <a:pt x="542" y="142"/>
                  </a:lnTo>
                  <a:lnTo>
                    <a:pt x="548" y="154"/>
                  </a:lnTo>
                  <a:lnTo>
                    <a:pt x="554" y="168"/>
                  </a:lnTo>
                  <a:lnTo>
                    <a:pt x="560" y="180"/>
                  </a:lnTo>
                  <a:lnTo>
                    <a:pt x="566" y="194"/>
                  </a:lnTo>
                  <a:lnTo>
                    <a:pt x="570" y="208"/>
                  </a:lnTo>
                  <a:lnTo>
                    <a:pt x="574" y="222"/>
                  </a:lnTo>
                  <a:lnTo>
                    <a:pt x="578" y="236"/>
                  </a:lnTo>
                  <a:lnTo>
                    <a:pt x="580" y="252"/>
                  </a:lnTo>
                  <a:lnTo>
                    <a:pt x="582" y="266"/>
                  </a:lnTo>
                  <a:lnTo>
                    <a:pt x="584" y="282"/>
                  </a:lnTo>
                  <a:lnTo>
                    <a:pt x="584" y="296"/>
                  </a:lnTo>
                  <a:lnTo>
                    <a:pt x="584" y="312"/>
                  </a:lnTo>
                  <a:lnTo>
                    <a:pt x="582" y="326"/>
                  </a:lnTo>
                  <a:lnTo>
                    <a:pt x="580" y="342"/>
                  </a:lnTo>
                  <a:lnTo>
                    <a:pt x="578" y="356"/>
                  </a:lnTo>
                  <a:lnTo>
                    <a:pt x="574" y="370"/>
                  </a:lnTo>
                  <a:lnTo>
                    <a:pt x="570" y="384"/>
                  </a:lnTo>
                  <a:lnTo>
                    <a:pt x="566" y="398"/>
                  </a:lnTo>
                  <a:lnTo>
                    <a:pt x="560" y="412"/>
                  </a:lnTo>
                  <a:lnTo>
                    <a:pt x="554" y="424"/>
                  </a:lnTo>
                  <a:lnTo>
                    <a:pt x="548" y="438"/>
                  </a:lnTo>
                  <a:lnTo>
                    <a:pt x="542" y="450"/>
                  </a:lnTo>
                  <a:lnTo>
                    <a:pt x="534" y="462"/>
                  </a:lnTo>
                  <a:lnTo>
                    <a:pt x="526" y="474"/>
                  </a:lnTo>
                  <a:lnTo>
                    <a:pt x="516" y="486"/>
                  </a:lnTo>
                  <a:lnTo>
                    <a:pt x="508" y="496"/>
                  </a:lnTo>
                  <a:lnTo>
                    <a:pt x="498" y="506"/>
                  </a:lnTo>
                  <a:lnTo>
                    <a:pt x="488" y="516"/>
                  </a:lnTo>
                  <a:lnTo>
                    <a:pt x="478" y="526"/>
                  </a:lnTo>
                  <a:lnTo>
                    <a:pt x="466" y="534"/>
                  </a:lnTo>
                  <a:lnTo>
                    <a:pt x="454" y="542"/>
                  </a:lnTo>
                  <a:lnTo>
                    <a:pt x="442" y="550"/>
                  </a:lnTo>
                  <a:lnTo>
                    <a:pt x="430" y="558"/>
                  </a:lnTo>
                  <a:lnTo>
                    <a:pt x="418" y="564"/>
                  </a:lnTo>
                  <a:lnTo>
                    <a:pt x="406" y="570"/>
                  </a:lnTo>
                  <a:lnTo>
                    <a:pt x="392" y="576"/>
                  </a:lnTo>
                  <a:lnTo>
                    <a:pt x="378" y="580"/>
                  </a:lnTo>
                  <a:lnTo>
                    <a:pt x="364" y="584"/>
                  </a:lnTo>
                  <a:lnTo>
                    <a:pt x="350" y="588"/>
                  </a:lnTo>
                  <a:lnTo>
                    <a:pt x="336" y="590"/>
                  </a:lnTo>
                  <a:lnTo>
                    <a:pt x="322" y="592"/>
                  </a:lnTo>
                  <a:lnTo>
                    <a:pt x="306" y="592"/>
                  </a:lnTo>
                  <a:lnTo>
                    <a:pt x="292" y="594"/>
                  </a:lnTo>
                  <a:lnTo>
                    <a:pt x="276" y="592"/>
                  </a:lnTo>
                  <a:lnTo>
                    <a:pt x="262" y="592"/>
                  </a:lnTo>
                  <a:lnTo>
                    <a:pt x="248" y="590"/>
                  </a:lnTo>
                  <a:lnTo>
                    <a:pt x="232" y="588"/>
                  </a:lnTo>
                  <a:lnTo>
                    <a:pt x="218" y="584"/>
                  </a:lnTo>
                  <a:lnTo>
                    <a:pt x="204" y="580"/>
                  </a:lnTo>
                  <a:lnTo>
                    <a:pt x="192" y="576"/>
                  </a:lnTo>
                  <a:lnTo>
                    <a:pt x="178" y="570"/>
                  </a:lnTo>
                  <a:lnTo>
                    <a:pt x="164" y="564"/>
                  </a:lnTo>
                  <a:lnTo>
                    <a:pt x="152" y="558"/>
                  </a:lnTo>
                  <a:lnTo>
                    <a:pt x="140" y="550"/>
                  </a:lnTo>
                  <a:lnTo>
                    <a:pt x="128" y="542"/>
                  </a:lnTo>
                  <a:lnTo>
                    <a:pt x="116" y="534"/>
                  </a:lnTo>
                  <a:lnTo>
                    <a:pt x="106" y="526"/>
                  </a:lnTo>
                  <a:lnTo>
                    <a:pt x="96" y="516"/>
                  </a:lnTo>
                  <a:lnTo>
                    <a:pt x="84" y="506"/>
                  </a:lnTo>
                  <a:lnTo>
                    <a:pt x="76" y="496"/>
                  </a:lnTo>
                  <a:lnTo>
                    <a:pt x="66" y="486"/>
                  </a:lnTo>
                  <a:lnTo>
                    <a:pt x="58" y="474"/>
                  </a:lnTo>
                  <a:lnTo>
                    <a:pt x="50" y="462"/>
                  </a:lnTo>
                  <a:lnTo>
                    <a:pt x="42" y="450"/>
                  </a:lnTo>
                  <a:lnTo>
                    <a:pt x="34" y="438"/>
                  </a:lnTo>
                  <a:lnTo>
                    <a:pt x="28" y="424"/>
                  </a:lnTo>
                  <a:lnTo>
                    <a:pt x="22" y="412"/>
                  </a:lnTo>
                  <a:lnTo>
                    <a:pt x="18" y="398"/>
                  </a:lnTo>
                  <a:lnTo>
                    <a:pt x="12" y="384"/>
                  </a:lnTo>
                  <a:lnTo>
                    <a:pt x="8" y="370"/>
                  </a:lnTo>
                  <a:lnTo>
                    <a:pt x="6" y="356"/>
                  </a:lnTo>
                  <a:lnTo>
                    <a:pt x="2" y="342"/>
                  </a:lnTo>
                  <a:lnTo>
                    <a:pt x="0" y="326"/>
                  </a:lnTo>
                  <a:lnTo>
                    <a:pt x="0" y="312"/>
                  </a:lnTo>
                  <a:lnTo>
                    <a:pt x="0" y="296"/>
                  </a:lnTo>
                  <a:lnTo>
                    <a:pt x="0" y="282"/>
                  </a:lnTo>
                  <a:lnTo>
                    <a:pt x="0" y="266"/>
                  </a:lnTo>
                  <a:lnTo>
                    <a:pt x="2" y="252"/>
                  </a:lnTo>
                  <a:lnTo>
                    <a:pt x="6" y="236"/>
                  </a:lnTo>
                  <a:lnTo>
                    <a:pt x="8" y="222"/>
                  </a:lnTo>
                  <a:lnTo>
                    <a:pt x="12" y="208"/>
                  </a:lnTo>
                  <a:lnTo>
                    <a:pt x="18" y="194"/>
                  </a:lnTo>
                  <a:lnTo>
                    <a:pt x="22" y="180"/>
                  </a:lnTo>
                  <a:lnTo>
                    <a:pt x="28" y="168"/>
                  </a:lnTo>
                  <a:lnTo>
                    <a:pt x="34" y="154"/>
                  </a:lnTo>
                  <a:lnTo>
                    <a:pt x="42" y="142"/>
                  </a:lnTo>
                  <a:lnTo>
                    <a:pt x="50" y="130"/>
                  </a:lnTo>
                  <a:lnTo>
                    <a:pt x="58" y="118"/>
                  </a:lnTo>
                  <a:lnTo>
                    <a:pt x="66" y="108"/>
                  </a:lnTo>
                  <a:lnTo>
                    <a:pt x="76" y="96"/>
                  </a:lnTo>
                  <a:lnTo>
                    <a:pt x="84" y="86"/>
                  </a:lnTo>
                  <a:lnTo>
                    <a:pt x="96" y="76"/>
                  </a:lnTo>
                  <a:lnTo>
                    <a:pt x="106" y="68"/>
                  </a:lnTo>
                  <a:lnTo>
                    <a:pt x="116" y="58"/>
                  </a:lnTo>
                  <a:lnTo>
                    <a:pt x="128" y="50"/>
                  </a:lnTo>
                  <a:lnTo>
                    <a:pt x="140" y="42"/>
                  </a:lnTo>
                  <a:lnTo>
                    <a:pt x="152" y="36"/>
                  </a:lnTo>
                  <a:lnTo>
                    <a:pt x="164" y="28"/>
                  </a:lnTo>
                  <a:lnTo>
                    <a:pt x="178" y="22"/>
                  </a:lnTo>
                  <a:lnTo>
                    <a:pt x="192" y="18"/>
                  </a:lnTo>
                  <a:lnTo>
                    <a:pt x="204" y="12"/>
                  </a:lnTo>
                  <a:lnTo>
                    <a:pt x="218" y="8"/>
                  </a:lnTo>
                  <a:lnTo>
                    <a:pt x="232" y="6"/>
                  </a:lnTo>
                  <a:lnTo>
                    <a:pt x="248" y="2"/>
                  </a:lnTo>
                  <a:lnTo>
                    <a:pt x="262" y="2"/>
                  </a:lnTo>
                  <a:lnTo>
                    <a:pt x="276" y="0"/>
                  </a:lnTo>
                  <a:lnTo>
                    <a:pt x="292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F8DA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382"/>
            <p:cNvSpPr>
              <a:spLocks/>
            </p:cNvSpPr>
            <p:nvPr/>
          </p:nvSpPr>
          <p:spPr bwMode="auto">
            <a:xfrm>
              <a:off x="5229225" y="965200"/>
              <a:ext cx="892175" cy="904875"/>
            </a:xfrm>
            <a:custGeom>
              <a:avLst/>
              <a:gdLst/>
              <a:ahLst/>
              <a:cxnLst>
                <a:cxn ang="0">
                  <a:pos x="310" y="2"/>
                </a:cxn>
                <a:cxn ang="0">
                  <a:pos x="352" y="10"/>
                </a:cxn>
                <a:cxn ang="0">
                  <a:pos x="390" y="24"/>
                </a:cxn>
                <a:cxn ang="0">
                  <a:pos x="426" y="42"/>
                </a:cxn>
                <a:cxn ang="0">
                  <a:pos x="460" y="66"/>
                </a:cxn>
                <a:cxn ang="0">
                  <a:pos x="488" y="94"/>
                </a:cxn>
                <a:cxn ang="0">
                  <a:pos x="514" y="126"/>
                </a:cxn>
                <a:cxn ang="0">
                  <a:pos x="534" y="162"/>
                </a:cxn>
                <a:cxn ang="0">
                  <a:pos x="548" y="202"/>
                </a:cxn>
                <a:cxn ang="0">
                  <a:pos x="558" y="242"/>
                </a:cxn>
                <a:cxn ang="0">
                  <a:pos x="562" y="286"/>
                </a:cxn>
                <a:cxn ang="0">
                  <a:pos x="558" y="330"/>
                </a:cxn>
                <a:cxn ang="0">
                  <a:pos x="548" y="370"/>
                </a:cxn>
                <a:cxn ang="0">
                  <a:pos x="534" y="410"/>
                </a:cxn>
                <a:cxn ang="0">
                  <a:pos x="514" y="446"/>
                </a:cxn>
                <a:cxn ang="0">
                  <a:pos x="488" y="478"/>
                </a:cxn>
                <a:cxn ang="0">
                  <a:pos x="460" y="506"/>
                </a:cxn>
                <a:cxn ang="0">
                  <a:pos x="426" y="530"/>
                </a:cxn>
                <a:cxn ang="0">
                  <a:pos x="390" y="548"/>
                </a:cxn>
                <a:cxn ang="0">
                  <a:pos x="352" y="562"/>
                </a:cxn>
                <a:cxn ang="0">
                  <a:pos x="310" y="570"/>
                </a:cxn>
                <a:cxn ang="0">
                  <a:pos x="266" y="570"/>
                </a:cxn>
                <a:cxn ang="0">
                  <a:pos x="224" y="564"/>
                </a:cxn>
                <a:cxn ang="0">
                  <a:pos x="184" y="554"/>
                </a:cxn>
                <a:cxn ang="0">
                  <a:pos x="148" y="536"/>
                </a:cxn>
                <a:cxn ang="0">
                  <a:pos x="114" y="514"/>
                </a:cxn>
                <a:cxn ang="0">
                  <a:pos x="82" y="488"/>
                </a:cxn>
                <a:cxn ang="0">
                  <a:pos x="56" y="456"/>
                </a:cxn>
                <a:cxn ang="0">
                  <a:pos x="34" y="422"/>
                </a:cxn>
                <a:cxn ang="0">
                  <a:pos x="18" y="384"/>
                </a:cxn>
                <a:cxn ang="0">
                  <a:pos x="6" y="344"/>
                </a:cxn>
                <a:cxn ang="0">
                  <a:pos x="2" y="300"/>
                </a:cxn>
                <a:cxn ang="0">
                  <a:pos x="2" y="256"/>
                </a:cxn>
                <a:cxn ang="0">
                  <a:pos x="10" y="214"/>
                </a:cxn>
                <a:cxn ang="0">
                  <a:pos x="22" y="176"/>
                </a:cxn>
                <a:cxn ang="0">
                  <a:pos x="42" y="138"/>
                </a:cxn>
                <a:cxn ang="0">
                  <a:pos x="64" y="104"/>
                </a:cxn>
                <a:cxn ang="0">
                  <a:pos x="92" y="76"/>
                </a:cxn>
                <a:cxn ang="0">
                  <a:pos x="124" y="50"/>
                </a:cxn>
                <a:cxn ang="0">
                  <a:pos x="160" y="30"/>
                </a:cxn>
                <a:cxn ang="0">
                  <a:pos x="198" y="14"/>
                </a:cxn>
                <a:cxn ang="0">
                  <a:pos x="238" y="4"/>
                </a:cxn>
                <a:cxn ang="0">
                  <a:pos x="282" y="0"/>
                </a:cxn>
              </a:cxnLst>
              <a:rect l="0" t="0" r="r" b="b"/>
              <a:pathLst>
                <a:path w="562" h="570">
                  <a:moveTo>
                    <a:pt x="282" y="0"/>
                  </a:moveTo>
                  <a:lnTo>
                    <a:pt x="296" y="2"/>
                  </a:lnTo>
                  <a:lnTo>
                    <a:pt x="310" y="2"/>
                  </a:lnTo>
                  <a:lnTo>
                    <a:pt x="324" y="4"/>
                  </a:lnTo>
                  <a:lnTo>
                    <a:pt x="338" y="6"/>
                  </a:lnTo>
                  <a:lnTo>
                    <a:pt x="352" y="10"/>
                  </a:lnTo>
                  <a:lnTo>
                    <a:pt x="364" y="14"/>
                  </a:lnTo>
                  <a:lnTo>
                    <a:pt x="378" y="18"/>
                  </a:lnTo>
                  <a:lnTo>
                    <a:pt x="390" y="24"/>
                  </a:lnTo>
                  <a:lnTo>
                    <a:pt x="402" y="30"/>
                  </a:lnTo>
                  <a:lnTo>
                    <a:pt x="414" y="36"/>
                  </a:lnTo>
                  <a:lnTo>
                    <a:pt x="426" y="42"/>
                  </a:lnTo>
                  <a:lnTo>
                    <a:pt x="438" y="50"/>
                  </a:lnTo>
                  <a:lnTo>
                    <a:pt x="448" y="58"/>
                  </a:lnTo>
                  <a:lnTo>
                    <a:pt x="460" y="66"/>
                  </a:lnTo>
                  <a:lnTo>
                    <a:pt x="470" y="76"/>
                  </a:lnTo>
                  <a:lnTo>
                    <a:pt x="480" y="84"/>
                  </a:lnTo>
                  <a:lnTo>
                    <a:pt x="488" y="94"/>
                  </a:lnTo>
                  <a:lnTo>
                    <a:pt x="498" y="104"/>
                  </a:lnTo>
                  <a:lnTo>
                    <a:pt x="506" y="116"/>
                  </a:lnTo>
                  <a:lnTo>
                    <a:pt x="514" y="126"/>
                  </a:lnTo>
                  <a:lnTo>
                    <a:pt x="520" y="138"/>
                  </a:lnTo>
                  <a:lnTo>
                    <a:pt x="528" y="150"/>
                  </a:lnTo>
                  <a:lnTo>
                    <a:pt x="534" y="162"/>
                  </a:lnTo>
                  <a:lnTo>
                    <a:pt x="540" y="176"/>
                  </a:lnTo>
                  <a:lnTo>
                    <a:pt x="544" y="188"/>
                  </a:lnTo>
                  <a:lnTo>
                    <a:pt x="548" y="202"/>
                  </a:lnTo>
                  <a:lnTo>
                    <a:pt x="552" y="214"/>
                  </a:lnTo>
                  <a:lnTo>
                    <a:pt x="556" y="228"/>
                  </a:lnTo>
                  <a:lnTo>
                    <a:pt x="558" y="242"/>
                  </a:lnTo>
                  <a:lnTo>
                    <a:pt x="560" y="256"/>
                  </a:lnTo>
                  <a:lnTo>
                    <a:pt x="562" y="272"/>
                  </a:lnTo>
                  <a:lnTo>
                    <a:pt x="562" y="286"/>
                  </a:lnTo>
                  <a:lnTo>
                    <a:pt x="562" y="300"/>
                  </a:lnTo>
                  <a:lnTo>
                    <a:pt x="560" y="316"/>
                  </a:lnTo>
                  <a:lnTo>
                    <a:pt x="558" y="330"/>
                  </a:lnTo>
                  <a:lnTo>
                    <a:pt x="556" y="344"/>
                  </a:lnTo>
                  <a:lnTo>
                    <a:pt x="552" y="358"/>
                  </a:lnTo>
                  <a:lnTo>
                    <a:pt x="548" y="370"/>
                  </a:lnTo>
                  <a:lnTo>
                    <a:pt x="544" y="384"/>
                  </a:lnTo>
                  <a:lnTo>
                    <a:pt x="540" y="396"/>
                  </a:lnTo>
                  <a:lnTo>
                    <a:pt x="534" y="410"/>
                  </a:lnTo>
                  <a:lnTo>
                    <a:pt x="528" y="422"/>
                  </a:lnTo>
                  <a:lnTo>
                    <a:pt x="520" y="434"/>
                  </a:lnTo>
                  <a:lnTo>
                    <a:pt x="514" y="446"/>
                  </a:lnTo>
                  <a:lnTo>
                    <a:pt x="506" y="456"/>
                  </a:lnTo>
                  <a:lnTo>
                    <a:pt x="498" y="468"/>
                  </a:lnTo>
                  <a:lnTo>
                    <a:pt x="488" y="478"/>
                  </a:lnTo>
                  <a:lnTo>
                    <a:pt x="480" y="488"/>
                  </a:lnTo>
                  <a:lnTo>
                    <a:pt x="470" y="496"/>
                  </a:lnTo>
                  <a:lnTo>
                    <a:pt x="460" y="506"/>
                  </a:lnTo>
                  <a:lnTo>
                    <a:pt x="448" y="514"/>
                  </a:lnTo>
                  <a:lnTo>
                    <a:pt x="438" y="522"/>
                  </a:lnTo>
                  <a:lnTo>
                    <a:pt x="426" y="530"/>
                  </a:lnTo>
                  <a:lnTo>
                    <a:pt x="414" y="536"/>
                  </a:lnTo>
                  <a:lnTo>
                    <a:pt x="402" y="542"/>
                  </a:lnTo>
                  <a:lnTo>
                    <a:pt x="390" y="548"/>
                  </a:lnTo>
                  <a:lnTo>
                    <a:pt x="378" y="554"/>
                  </a:lnTo>
                  <a:lnTo>
                    <a:pt x="364" y="558"/>
                  </a:lnTo>
                  <a:lnTo>
                    <a:pt x="352" y="562"/>
                  </a:lnTo>
                  <a:lnTo>
                    <a:pt x="338" y="564"/>
                  </a:lnTo>
                  <a:lnTo>
                    <a:pt x="324" y="568"/>
                  </a:lnTo>
                  <a:lnTo>
                    <a:pt x="310" y="570"/>
                  </a:lnTo>
                  <a:lnTo>
                    <a:pt x="296" y="570"/>
                  </a:lnTo>
                  <a:lnTo>
                    <a:pt x="282" y="570"/>
                  </a:lnTo>
                  <a:lnTo>
                    <a:pt x="266" y="570"/>
                  </a:lnTo>
                  <a:lnTo>
                    <a:pt x="252" y="570"/>
                  </a:lnTo>
                  <a:lnTo>
                    <a:pt x="238" y="568"/>
                  </a:lnTo>
                  <a:lnTo>
                    <a:pt x="224" y="564"/>
                  </a:lnTo>
                  <a:lnTo>
                    <a:pt x="210" y="562"/>
                  </a:lnTo>
                  <a:lnTo>
                    <a:pt x="198" y="558"/>
                  </a:lnTo>
                  <a:lnTo>
                    <a:pt x="184" y="554"/>
                  </a:lnTo>
                  <a:lnTo>
                    <a:pt x="172" y="548"/>
                  </a:lnTo>
                  <a:lnTo>
                    <a:pt x="160" y="542"/>
                  </a:lnTo>
                  <a:lnTo>
                    <a:pt x="148" y="536"/>
                  </a:lnTo>
                  <a:lnTo>
                    <a:pt x="136" y="530"/>
                  </a:lnTo>
                  <a:lnTo>
                    <a:pt x="124" y="522"/>
                  </a:lnTo>
                  <a:lnTo>
                    <a:pt x="114" y="514"/>
                  </a:lnTo>
                  <a:lnTo>
                    <a:pt x="102" y="506"/>
                  </a:lnTo>
                  <a:lnTo>
                    <a:pt x="92" y="496"/>
                  </a:lnTo>
                  <a:lnTo>
                    <a:pt x="82" y="488"/>
                  </a:lnTo>
                  <a:lnTo>
                    <a:pt x="74" y="478"/>
                  </a:lnTo>
                  <a:lnTo>
                    <a:pt x="64" y="468"/>
                  </a:lnTo>
                  <a:lnTo>
                    <a:pt x="56" y="456"/>
                  </a:lnTo>
                  <a:lnTo>
                    <a:pt x="48" y="446"/>
                  </a:lnTo>
                  <a:lnTo>
                    <a:pt x="42" y="434"/>
                  </a:lnTo>
                  <a:lnTo>
                    <a:pt x="34" y="422"/>
                  </a:lnTo>
                  <a:lnTo>
                    <a:pt x="28" y="410"/>
                  </a:lnTo>
                  <a:lnTo>
                    <a:pt x="22" y="396"/>
                  </a:lnTo>
                  <a:lnTo>
                    <a:pt x="18" y="384"/>
                  </a:lnTo>
                  <a:lnTo>
                    <a:pt x="14" y="370"/>
                  </a:lnTo>
                  <a:lnTo>
                    <a:pt x="10" y="358"/>
                  </a:lnTo>
                  <a:lnTo>
                    <a:pt x="6" y="344"/>
                  </a:lnTo>
                  <a:lnTo>
                    <a:pt x="4" y="330"/>
                  </a:lnTo>
                  <a:lnTo>
                    <a:pt x="2" y="316"/>
                  </a:lnTo>
                  <a:lnTo>
                    <a:pt x="2" y="300"/>
                  </a:lnTo>
                  <a:lnTo>
                    <a:pt x="0" y="286"/>
                  </a:lnTo>
                  <a:lnTo>
                    <a:pt x="2" y="272"/>
                  </a:lnTo>
                  <a:lnTo>
                    <a:pt x="2" y="256"/>
                  </a:lnTo>
                  <a:lnTo>
                    <a:pt x="4" y="242"/>
                  </a:lnTo>
                  <a:lnTo>
                    <a:pt x="6" y="228"/>
                  </a:lnTo>
                  <a:lnTo>
                    <a:pt x="10" y="214"/>
                  </a:lnTo>
                  <a:lnTo>
                    <a:pt x="14" y="202"/>
                  </a:lnTo>
                  <a:lnTo>
                    <a:pt x="18" y="188"/>
                  </a:lnTo>
                  <a:lnTo>
                    <a:pt x="22" y="176"/>
                  </a:lnTo>
                  <a:lnTo>
                    <a:pt x="28" y="162"/>
                  </a:lnTo>
                  <a:lnTo>
                    <a:pt x="34" y="150"/>
                  </a:lnTo>
                  <a:lnTo>
                    <a:pt x="42" y="138"/>
                  </a:lnTo>
                  <a:lnTo>
                    <a:pt x="48" y="126"/>
                  </a:lnTo>
                  <a:lnTo>
                    <a:pt x="56" y="116"/>
                  </a:lnTo>
                  <a:lnTo>
                    <a:pt x="64" y="104"/>
                  </a:lnTo>
                  <a:lnTo>
                    <a:pt x="74" y="94"/>
                  </a:lnTo>
                  <a:lnTo>
                    <a:pt x="82" y="84"/>
                  </a:lnTo>
                  <a:lnTo>
                    <a:pt x="92" y="76"/>
                  </a:lnTo>
                  <a:lnTo>
                    <a:pt x="102" y="66"/>
                  </a:lnTo>
                  <a:lnTo>
                    <a:pt x="114" y="58"/>
                  </a:lnTo>
                  <a:lnTo>
                    <a:pt x="124" y="50"/>
                  </a:lnTo>
                  <a:lnTo>
                    <a:pt x="136" y="42"/>
                  </a:lnTo>
                  <a:lnTo>
                    <a:pt x="148" y="36"/>
                  </a:lnTo>
                  <a:lnTo>
                    <a:pt x="160" y="30"/>
                  </a:lnTo>
                  <a:lnTo>
                    <a:pt x="172" y="24"/>
                  </a:lnTo>
                  <a:lnTo>
                    <a:pt x="184" y="18"/>
                  </a:lnTo>
                  <a:lnTo>
                    <a:pt x="198" y="14"/>
                  </a:lnTo>
                  <a:lnTo>
                    <a:pt x="210" y="10"/>
                  </a:lnTo>
                  <a:lnTo>
                    <a:pt x="224" y="6"/>
                  </a:lnTo>
                  <a:lnTo>
                    <a:pt x="238" y="4"/>
                  </a:lnTo>
                  <a:lnTo>
                    <a:pt x="252" y="2"/>
                  </a:lnTo>
                  <a:lnTo>
                    <a:pt x="266" y="2"/>
                  </a:lnTo>
                  <a:lnTo>
                    <a:pt x="282" y="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FAD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383"/>
            <p:cNvSpPr>
              <a:spLocks/>
            </p:cNvSpPr>
            <p:nvPr/>
          </p:nvSpPr>
          <p:spPr bwMode="auto">
            <a:xfrm>
              <a:off x="5254625" y="987425"/>
              <a:ext cx="854075" cy="866775"/>
            </a:xfrm>
            <a:custGeom>
              <a:avLst/>
              <a:gdLst/>
              <a:ahLst/>
              <a:cxnLst>
                <a:cxn ang="0">
                  <a:pos x="296" y="2"/>
                </a:cxn>
                <a:cxn ang="0">
                  <a:pos x="336" y="10"/>
                </a:cxn>
                <a:cxn ang="0">
                  <a:pos x="374" y="22"/>
                </a:cxn>
                <a:cxn ang="0">
                  <a:pos x="408" y="40"/>
                </a:cxn>
                <a:cxn ang="0">
                  <a:pos x="440" y="62"/>
                </a:cxn>
                <a:cxn ang="0">
                  <a:pos x="468" y="90"/>
                </a:cxn>
                <a:cxn ang="0">
                  <a:pos x="492" y="120"/>
                </a:cxn>
                <a:cxn ang="0">
                  <a:pos x="510" y="156"/>
                </a:cxn>
                <a:cxn ang="0">
                  <a:pos x="526" y="192"/>
                </a:cxn>
                <a:cxn ang="0">
                  <a:pos x="534" y="232"/>
                </a:cxn>
                <a:cxn ang="0">
                  <a:pos x="538" y="274"/>
                </a:cxn>
                <a:cxn ang="0">
                  <a:pos x="534" y="316"/>
                </a:cxn>
                <a:cxn ang="0">
                  <a:pos x="526" y="354"/>
                </a:cxn>
                <a:cxn ang="0">
                  <a:pos x="510" y="392"/>
                </a:cxn>
                <a:cxn ang="0">
                  <a:pos x="492" y="426"/>
                </a:cxn>
                <a:cxn ang="0">
                  <a:pos x="468" y="456"/>
                </a:cxn>
                <a:cxn ang="0">
                  <a:pos x="440" y="484"/>
                </a:cxn>
                <a:cxn ang="0">
                  <a:pos x="408" y="506"/>
                </a:cxn>
                <a:cxn ang="0">
                  <a:pos x="374" y="524"/>
                </a:cxn>
                <a:cxn ang="0">
                  <a:pos x="336" y="538"/>
                </a:cxn>
                <a:cxn ang="0">
                  <a:pos x="296" y="544"/>
                </a:cxn>
                <a:cxn ang="0">
                  <a:pos x="254" y="546"/>
                </a:cxn>
                <a:cxn ang="0">
                  <a:pos x="214" y="540"/>
                </a:cxn>
                <a:cxn ang="0">
                  <a:pos x="176" y="530"/>
                </a:cxn>
                <a:cxn ang="0">
                  <a:pos x="140" y="514"/>
                </a:cxn>
                <a:cxn ang="0">
                  <a:pos x="108" y="492"/>
                </a:cxn>
                <a:cxn ang="0">
                  <a:pos x="78" y="466"/>
                </a:cxn>
                <a:cxn ang="0">
                  <a:pos x="54" y="436"/>
                </a:cxn>
                <a:cxn ang="0">
                  <a:pos x="32" y="404"/>
                </a:cxn>
                <a:cxn ang="0">
                  <a:pos x="16" y="368"/>
                </a:cxn>
                <a:cxn ang="0">
                  <a:pos x="6" y="328"/>
                </a:cxn>
                <a:cxn ang="0">
                  <a:pos x="0" y="288"/>
                </a:cxn>
                <a:cxn ang="0">
                  <a:pos x="2" y="246"/>
                </a:cxn>
                <a:cxn ang="0">
                  <a:pos x="8" y="206"/>
                </a:cxn>
                <a:cxn ang="0">
                  <a:pos x="22" y="168"/>
                </a:cxn>
                <a:cxn ang="0">
                  <a:pos x="38" y="132"/>
                </a:cxn>
                <a:cxn ang="0">
                  <a:pos x="62" y="100"/>
                </a:cxn>
                <a:cxn ang="0">
                  <a:pos x="88" y="72"/>
                </a:cxn>
                <a:cxn ang="0">
                  <a:pos x="118" y="48"/>
                </a:cxn>
                <a:cxn ang="0">
                  <a:pos x="152" y="28"/>
                </a:cxn>
                <a:cxn ang="0">
                  <a:pos x="188" y="12"/>
                </a:cxn>
                <a:cxn ang="0">
                  <a:pos x="228" y="4"/>
                </a:cxn>
                <a:cxn ang="0">
                  <a:pos x="268" y="0"/>
                </a:cxn>
              </a:cxnLst>
              <a:rect l="0" t="0" r="r" b="b"/>
              <a:pathLst>
                <a:path w="538" h="546">
                  <a:moveTo>
                    <a:pt x="268" y="0"/>
                  </a:moveTo>
                  <a:lnTo>
                    <a:pt x="282" y="0"/>
                  </a:lnTo>
                  <a:lnTo>
                    <a:pt x="296" y="2"/>
                  </a:lnTo>
                  <a:lnTo>
                    <a:pt x="310" y="4"/>
                  </a:lnTo>
                  <a:lnTo>
                    <a:pt x="322" y="6"/>
                  </a:lnTo>
                  <a:lnTo>
                    <a:pt x="336" y="10"/>
                  </a:lnTo>
                  <a:lnTo>
                    <a:pt x="348" y="12"/>
                  </a:lnTo>
                  <a:lnTo>
                    <a:pt x="360" y="18"/>
                  </a:lnTo>
                  <a:lnTo>
                    <a:pt x="374" y="22"/>
                  </a:lnTo>
                  <a:lnTo>
                    <a:pt x="384" y="28"/>
                  </a:lnTo>
                  <a:lnTo>
                    <a:pt x="396" y="34"/>
                  </a:lnTo>
                  <a:lnTo>
                    <a:pt x="408" y="40"/>
                  </a:lnTo>
                  <a:lnTo>
                    <a:pt x="418" y="48"/>
                  </a:lnTo>
                  <a:lnTo>
                    <a:pt x="430" y="54"/>
                  </a:lnTo>
                  <a:lnTo>
                    <a:pt x="440" y="62"/>
                  </a:lnTo>
                  <a:lnTo>
                    <a:pt x="450" y="72"/>
                  </a:lnTo>
                  <a:lnTo>
                    <a:pt x="458" y="80"/>
                  </a:lnTo>
                  <a:lnTo>
                    <a:pt x="468" y="90"/>
                  </a:lnTo>
                  <a:lnTo>
                    <a:pt x="476" y="100"/>
                  </a:lnTo>
                  <a:lnTo>
                    <a:pt x="484" y="110"/>
                  </a:lnTo>
                  <a:lnTo>
                    <a:pt x="492" y="120"/>
                  </a:lnTo>
                  <a:lnTo>
                    <a:pt x="498" y="132"/>
                  </a:lnTo>
                  <a:lnTo>
                    <a:pt x="504" y="144"/>
                  </a:lnTo>
                  <a:lnTo>
                    <a:pt x="510" y="156"/>
                  </a:lnTo>
                  <a:lnTo>
                    <a:pt x="516" y="168"/>
                  </a:lnTo>
                  <a:lnTo>
                    <a:pt x="520" y="180"/>
                  </a:lnTo>
                  <a:lnTo>
                    <a:pt x="526" y="192"/>
                  </a:lnTo>
                  <a:lnTo>
                    <a:pt x="528" y="206"/>
                  </a:lnTo>
                  <a:lnTo>
                    <a:pt x="532" y="218"/>
                  </a:lnTo>
                  <a:lnTo>
                    <a:pt x="534" y="232"/>
                  </a:lnTo>
                  <a:lnTo>
                    <a:pt x="536" y="246"/>
                  </a:lnTo>
                  <a:lnTo>
                    <a:pt x="536" y="260"/>
                  </a:lnTo>
                  <a:lnTo>
                    <a:pt x="538" y="274"/>
                  </a:lnTo>
                  <a:lnTo>
                    <a:pt x="536" y="288"/>
                  </a:lnTo>
                  <a:lnTo>
                    <a:pt x="536" y="302"/>
                  </a:lnTo>
                  <a:lnTo>
                    <a:pt x="534" y="316"/>
                  </a:lnTo>
                  <a:lnTo>
                    <a:pt x="532" y="328"/>
                  </a:lnTo>
                  <a:lnTo>
                    <a:pt x="528" y="342"/>
                  </a:lnTo>
                  <a:lnTo>
                    <a:pt x="526" y="354"/>
                  </a:lnTo>
                  <a:lnTo>
                    <a:pt x="520" y="368"/>
                  </a:lnTo>
                  <a:lnTo>
                    <a:pt x="516" y="380"/>
                  </a:lnTo>
                  <a:lnTo>
                    <a:pt x="510" y="392"/>
                  </a:lnTo>
                  <a:lnTo>
                    <a:pt x="504" y="404"/>
                  </a:lnTo>
                  <a:lnTo>
                    <a:pt x="498" y="414"/>
                  </a:lnTo>
                  <a:lnTo>
                    <a:pt x="492" y="426"/>
                  </a:lnTo>
                  <a:lnTo>
                    <a:pt x="484" y="436"/>
                  </a:lnTo>
                  <a:lnTo>
                    <a:pt x="476" y="448"/>
                  </a:lnTo>
                  <a:lnTo>
                    <a:pt x="468" y="456"/>
                  </a:lnTo>
                  <a:lnTo>
                    <a:pt x="458" y="466"/>
                  </a:lnTo>
                  <a:lnTo>
                    <a:pt x="450" y="476"/>
                  </a:lnTo>
                  <a:lnTo>
                    <a:pt x="440" y="484"/>
                  </a:lnTo>
                  <a:lnTo>
                    <a:pt x="430" y="492"/>
                  </a:lnTo>
                  <a:lnTo>
                    <a:pt x="418" y="500"/>
                  </a:lnTo>
                  <a:lnTo>
                    <a:pt x="408" y="506"/>
                  </a:lnTo>
                  <a:lnTo>
                    <a:pt x="396" y="514"/>
                  </a:lnTo>
                  <a:lnTo>
                    <a:pt x="384" y="520"/>
                  </a:lnTo>
                  <a:lnTo>
                    <a:pt x="374" y="524"/>
                  </a:lnTo>
                  <a:lnTo>
                    <a:pt x="360" y="530"/>
                  </a:lnTo>
                  <a:lnTo>
                    <a:pt x="348" y="534"/>
                  </a:lnTo>
                  <a:lnTo>
                    <a:pt x="336" y="538"/>
                  </a:lnTo>
                  <a:lnTo>
                    <a:pt x="322" y="540"/>
                  </a:lnTo>
                  <a:lnTo>
                    <a:pt x="310" y="544"/>
                  </a:lnTo>
                  <a:lnTo>
                    <a:pt x="296" y="544"/>
                  </a:lnTo>
                  <a:lnTo>
                    <a:pt x="282" y="546"/>
                  </a:lnTo>
                  <a:lnTo>
                    <a:pt x="268" y="546"/>
                  </a:lnTo>
                  <a:lnTo>
                    <a:pt x="254" y="546"/>
                  </a:lnTo>
                  <a:lnTo>
                    <a:pt x="242" y="544"/>
                  </a:lnTo>
                  <a:lnTo>
                    <a:pt x="228" y="544"/>
                  </a:lnTo>
                  <a:lnTo>
                    <a:pt x="214" y="540"/>
                  </a:lnTo>
                  <a:lnTo>
                    <a:pt x="202" y="538"/>
                  </a:lnTo>
                  <a:lnTo>
                    <a:pt x="188" y="534"/>
                  </a:lnTo>
                  <a:lnTo>
                    <a:pt x="176" y="530"/>
                  </a:lnTo>
                  <a:lnTo>
                    <a:pt x="164" y="524"/>
                  </a:lnTo>
                  <a:lnTo>
                    <a:pt x="152" y="520"/>
                  </a:lnTo>
                  <a:lnTo>
                    <a:pt x="140" y="514"/>
                  </a:lnTo>
                  <a:lnTo>
                    <a:pt x="130" y="506"/>
                  </a:lnTo>
                  <a:lnTo>
                    <a:pt x="118" y="500"/>
                  </a:lnTo>
                  <a:lnTo>
                    <a:pt x="108" y="492"/>
                  </a:lnTo>
                  <a:lnTo>
                    <a:pt x="98" y="484"/>
                  </a:lnTo>
                  <a:lnTo>
                    <a:pt x="88" y="476"/>
                  </a:lnTo>
                  <a:lnTo>
                    <a:pt x="78" y="466"/>
                  </a:lnTo>
                  <a:lnTo>
                    <a:pt x="70" y="456"/>
                  </a:lnTo>
                  <a:lnTo>
                    <a:pt x="62" y="448"/>
                  </a:lnTo>
                  <a:lnTo>
                    <a:pt x="54" y="436"/>
                  </a:lnTo>
                  <a:lnTo>
                    <a:pt x="46" y="426"/>
                  </a:lnTo>
                  <a:lnTo>
                    <a:pt x="38" y="414"/>
                  </a:lnTo>
                  <a:lnTo>
                    <a:pt x="32" y="404"/>
                  </a:lnTo>
                  <a:lnTo>
                    <a:pt x="26" y="392"/>
                  </a:lnTo>
                  <a:lnTo>
                    <a:pt x="22" y="380"/>
                  </a:lnTo>
                  <a:lnTo>
                    <a:pt x="16" y="368"/>
                  </a:lnTo>
                  <a:lnTo>
                    <a:pt x="12" y="354"/>
                  </a:lnTo>
                  <a:lnTo>
                    <a:pt x="8" y="342"/>
                  </a:lnTo>
                  <a:lnTo>
                    <a:pt x="6" y="328"/>
                  </a:lnTo>
                  <a:lnTo>
                    <a:pt x="4" y="316"/>
                  </a:lnTo>
                  <a:lnTo>
                    <a:pt x="2" y="302"/>
                  </a:lnTo>
                  <a:lnTo>
                    <a:pt x="0" y="288"/>
                  </a:lnTo>
                  <a:lnTo>
                    <a:pt x="0" y="274"/>
                  </a:lnTo>
                  <a:lnTo>
                    <a:pt x="0" y="260"/>
                  </a:lnTo>
                  <a:lnTo>
                    <a:pt x="2" y="246"/>
                  </a:lnTo>
                  <a:lnTo>
                    <a:pt x="4" y="232"/>
                  </a:lnTo>
                  <a:lnTo>
                    <a:pt x="6" y="218"/>
                  </a:lnTo>
                  <a:lnTo>
                    <a:pt x="8" y="206"/>
                  </a:lnTo>
                  <a:lnTo>
                    <a:pt x="12" y="192"/>
                  </a:lnTo>
                  <a:lnTo>
                    <a:pt x="16" y="180"/>
                  </a:lnTo>
                  <a:lnTo>
                    <a:pt x="22" y="168"/>
                  </a:lnTo>
                  <a:lnTo>
                    <a:pt x="26" y="156"/>
                  </a:lnTo>
                  <a:lnTo>
                    <a:pt x="32" y="144"/>
                  </a:lnTo>
                  <a:lnTo>
                    <a:pt x="38" y="132"/>
                  </a:lnTo>
                  <a:lnTo>
                    <a:pt x="46" y="120"/>
                  </a:lnTo>
                  <a:lnTo>
                    <a:pt x="54" y="110"/>
                  </a:lnTo>
                  <a:lnTo>
                    <a:pt x="62" y="100"/>
                  </a:lnTo>
                  <a:lnTo>
                    <a:pt x="70" y="90"/>
                  </a:lnTo>
                  <a:lnTo>
                    <a:pt x="78" y="80"/>
                  </a:lnTo>
                  <a:lnTo>
                    <a:pt x="88" y="72"/>
                  </a:lnTo>
                  <a:lnTo>
                    <a:pt x="98" y="62"/>
                  </a:lnTo>
                  <a:lnTo>
                    <a:pt x="108" y="54"/>
                  </a:lnTo>
                  <a:lnTo>
                    <a:pt x="118" y="48"/>
                  </a:lnTo>
                  <a:lnTo>
                    <a:pt x="130" y="40"/>
                  </a:lnTo>
                  <a:lnTo>
                    <a:pt x="140" y="34"/>
                  </a:lnTo>
                  <a:lnTo>
                    <a:pt x="152" y="28"/>
                  </a:lnTo>
                  <a:lnTo>
                    <a:pt x="164" y="22"/>
                  </a:lnTo>
                  <a:lnTo>
                    <a:pt x="176" y="18"/>
                  </a:lnTo>
                  <a:lnTo>
                    <a:pt x="188" y="12"/>
                  </a:lnTo>
                  <a:lnTo>
                    <a:pt x="202" y="10"/>
                  </a:lnTo>
                  <a:lnTo>
                    <a:pt x="214" y="6"/>
                  </a:lnTo>
                  <a:lnTo>
                    <a:pt x="228" y="4"/>
                  </a:lnTo>
                  <a:lnTo>
                    <a:pt x="242" y="2"/>
                  </a:lnTo>
                  <a:lnTo>
                    <a:pt x="254" y="0"/>
                  </a:lnTo>
                  <a:lnTo>
                    <a:pt x="268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FAE3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384"/>
            <p:cNvSpPr>
              <a:spLocks/>
            </p:cNvSpPr>
            <p:nvPr/>
          </p:nvSpPr>
          <p:spPr bwMode="auto">
            <a:xfrm>
              <a:off x="5280025" y="1009650"/>
              <a:ext cx="812800" cy="828675"/>
            </a:xfrm>
            <a:custGeom>
              <a:avLst/>
              <a:gdLst/>
              <a:ahLst/>
              <a:cxnLst>
                <a:cxn ang="0">
                  <a:pos x="282" y="2"/>
                </a:cxn>
                <a:cxn ang="0">
                  <a:pos x="320" y="8"/>
                </a:cxn>
                <a:cxn ang="0">
                  <a:pos x="356" y="20"/>
                </a:cxn>
                <a:cxn ang="0">
                  <a:pos x="390" y="38"/>
                </a:cxn>
                <a:cxn ang="0">
                  <a:pos x="420" y="60"/>
                </a:cxn>
                <a:cxn ang="0">
                  <a:pos x="446" y="86"/>
                </a:cxn>
                <a:cxn ang="0">
                  <a:pos x="468" y="116"/>
                </a:cxn>
                <a:cxn ang="0">
                  <a:pos x="488" y="148"/>
                </a:cxn>
                <a:cxn ang="0">
                  <a:pos x="502" y="184"/>
                </a:cxn>
                <a:cxn ang="0">
                  <a:pos x="510" y="222"/>
                </a:cxn>
                <a:cxn ang="0">
                  <a:pos x="512" y="262"/>
                </a:cxn>
                <a:cxn ang="0">
                  <a:pos x="510" y="300"/>
                </a:cxn>
                <a:cxn ang="0">
                  <a:pos x="502" y="338"/>
                </a:cxn>
                <a:cxn ang="0">
                  <a:pos x="488" y="374"/>
                </a:cxn>
                <a:cxn ang="0">
                  <a:pos x="468" y="406"/>
                </a:cxn>
                <a:cxn ang="0">
                  <a:pos x="446" y="436"/>
                </a:cxn>
                <a:cxn ang="0">
                  <a:pos x="420" y="462"/>
                </a:cxn>
                <a:cxn ang="0">
                  <a:pos x="390" y="484"/>
                </a:cxn>
                <a:cxn ang="0">
                  <a:pos x="356" y="502"/>
                </a:cxn>
                <a:cxn ang="0">
                  <a:pos x="320" y="514"/>
                </a:cxn>
                <a:cxn ang="0">
                  <a:pos x="282" y="520"/>
                </a:cxn>
                <a:cxn ang="0">
                  <a:pos x="242" y="522"/>
                </a:cxn>
                <a:cxn ang="0">
                  <a:pos x="204" y="516"/>
                </a:cxn>
                <a:cxn ang="0">
                  <a:pos x="168" y="506"/>
                </a:cxn>
                <a:cxn ang="0">
                  <a:pos x="134" y="490"/>
                </a:cxn>
                <a:cxn ang="0">
                  <a:pos x="102" y="470"/>
                </a:cxn>
                <a:cxn ang="0">
                  <a:pos x="74" y="446"/>
                </a:cxn>
                <a:cxn ang="0">
                  <a:pos x="50" y="418"/>
                </a:cxn>
                <a:cxn ang="0">
                  <a:pos x="30" y="386"/>
                </a:cxn>
                <a:cxn ang="0">
                  <a:pos x="14" y="350"/>
                </a:cxn>
                <a:cxn ang="0">
                  <a:pos x="4" y="314"/>
                </a:cxn>
                <a:cxn ang="0">
                  <a:pos x="0" y="274"/>
                </a:cxn>
                <a:cxn ang="0">
                  <a:pos x="0" y="234"/>
                </a:cxn>
                <a:cxn ang="0">
                  <a:pos x="8" y="196"/>
                </a:cxn>
                <a:cxn ang="0">
                  <a:pos x="20" y="160"/>
                </a:cxn>
                <a:cxn ang="0">
                  <a:pos x="36" y="126"/>
                </a:cxn>
                <a:cxn ang="0">
                  <a:pos x="58" y="96"/>
                </a:cxn>
                <a:cxn ang="0">
                  <a:pos x="84" y="68"/>
                </a:cxn>
                <a:cxn ang="0">
                  <a:pos x="112" y="44"/>
                </a:cxn>
                <a:cxn ang="0">
                  <a:pos x="144" y="26"/>
                </a:cxn>
                <a:cxn ang="0">
                  <a:pos x="180" y="12"/>
                </a:cxn>
                <a:cxn ang="0">
                  <a:pos x="216" y="4"/>
                </a:cxn>
                <a:cxn ang="0">
                  <a:pos x="256" y="0"/>
                </a:cxn>
              </a:cxnLst>
              <a:rect l="0" t="0" r="r" b="b"/>
              <a:pathLst>
                <a:path w="512" h="522">
                  <a:moveTo>
                    <a:pt x="256" y="0"/>
                  </a:moveTo>
                  <a:lnTo>
                    <a:pt x="270" y="0"/>
                  </a:lnTo>
                  <a:lnTo>
                    <a:pt x="282" y="2"/>
                  </a:lnTo>
                  <a:lnTo>
                    <a:pt x="296" y="4"/>
                  </a:lnTo>
                  <a:lnTo>
                    <a:pt x="308" y="6"/>
                  </a:lnTo>
                  <a:lnTo>
                    <a:pt x="320" y="8"/>
                  </a:lnTo>
                  <a:lnTo>
                    <a:pt x="332" y="12"/>
                  </a:lnTo>
                  <a:lnTo>
                    <a:pt x="344" y="16"/>
                  </a:lnTo>
                  <a:lnTo>
                    <a:pt x="356" y="20"/>
                  </a:lnTo>
                  <a:lnTo>
                    <a:pt x="368" y="26"/>
                  </a:lnTo>
                  <a:lnTo>
                    <a:pt x="378" y="32"/>
                  </a:lnTo>
                  <a:lnTo>
                    <a:pt x="390" y="38"/>
                  </a:lnTo>
                  <a:lnTo>
                    <a:pt x="400" y="44"/>
                  </a:lnTo>
                  <a:lnTo>
                    <a:pt x="410" y="52"/>
                  </a:lnTo>
                  <a:lnTo>
                    <a:pt x="420" y="60"/>
                  </a:lnTo>
                  <a:lnTo>
                    <a:pt x="428" y="68"/>
                  </a:lnTo>
                  <a:lnTo>
                    <a:pt x="438" y="76"/>
                  </a:lnTo>
                  <a:lnTo>
                    <a:pt x="446" y="86"/>
                  </a:lnTo>
                  <a:lnTo>
                    <a:pt x="454" y="96"/>
                  </a:lnTo>
                  <a:lnTo>
                    <a:pt x="462" y="104"/>
                  </a:lnTo>
                  <a:lnTo>
                    <a:pt x="468" y="116"/>
                  </a:lnTo>
                  <a:lnTo>
                    <a:pt x="476" y="126"/>
                  </a:lnTo>
                  <a:lnTo>
                    <a:pt x="482" y="136"/>
                  </a:lnTo>
                  <a:lnTo>
                    <a:pt x="488" y="148"/>
                  </a:lnTo>
                  <a:lnTo>
                    <a:pt x="492" y="160"/>
                  </a:lnTo>
                  <a:lnTo>
                    <a:pt x="498" y="172"/>
                  </a:lnTo>
                  <a:lnTo>
                    <a:pt x="502" y="184"/>
                  </a:lnTo>
                  <a:lnTo>
                    <a:pt x="504" y="196"/>
                  </a:lnTo>
                  <a:lnTo>
                    <a:pt x="508" y="208"/>
                  </a:lnTo>
                  <a:lnTo>
                    <a:pt x="510" y="222"/>
                  </a:lnTo>
                  <a:lnTo>
                    <a:pt x="512" y="234"/>
                  </a:lnTo>
                  <a:lnTo>
                    <a:pt x="512" y="248"/>
                  </a:lnTo>
                  <a:lnTo>
                    <a:pt x="512" y="262"/>
                  </a:lnTo>
                  <a:lnTo>
                    <a:pt x="512" y="274"/>
                  </a:lnTo>
                  <a:lnTo>
                    <a:pt x="512" y="288"/>
                  </a:lnTo>
                  <a:lnTo>
                    <a:pt x="510" y="300"/>
                  </a:lnTo>
                  <a:lnTo>
                    <a:pt x="508" y="314"/>
                  </a:lnTo>
                  <a:lnTo>
                    <a:pt x="504" y="326"/>
                  </a:lnTo>
                  <a:lnTo>
                    <a:pt x="502" y="338"/>
                  </a:lnTo>
                  <a:lnTo>
                    <a:pt x="498" y="350"/>
                  </a:lnTo>
                  <a:lnTo>
                    <a:pt x="492" y="362"/>
                  </a:lnTo>
                  <a:lnTo>
                    <a:pt x="488" y="374"/>
                  </a:lnTo>
                  <a:lnTo>
                    <a:pt x="482" y="386"/>
                  </a:lnTo>
                  <a:lnTo>
                    <a:pt x="476" y="396"/>
                  </a:lnTo>
                  <a:lnTo>
                    <a:pt x="468" y="406"/>
                  </a:lnTo>
                  <a:lnTo>
                    <a:pt x="462" y="418"/>
                  </a:lnTo>
                  <a:lnTo>
                    <a:pt x="454" y="426"/>
                  </a:lnTo>
                  <a:lnTo>
                    <a:pt x="446" y="436"/>
                  </a:lnTo>
                  <a:lnTo>
                    <a:pt x="438" y="446"/>
                  </a:lnTo>
                  <a:lnTo>
                    <a:pt x="428" y="454"/>
                  </a:lnTo>
                  <a:lnTo>
                    <a:pt x="420" y="462"/>
                  </a:lnTo>
                  <a:lnTo>
                    <a:pt x="410" y="470"/>
                  </a:lnTo>
                  <a:lnTo>
                    <a:pt x="400" y="478"/>
                  </a:lnTo>
                  <a:lnTo>
                    <a:pt x="390" y="484"/>
                  </a:lnTo>
                  <a:lnTo>
                    <a:pt x="378" y="490"/>
                  </a:lnTo>
                  <a:lnTo>
                    <a:pt x="368" y="496"/>
                  </a:lnTo>
                  <a:lnTo>
                    <a:pt x="356" y="502"/>
                  </a:lnTo>
                  <a:lnTo>
                    <a:pt x="344" y="506"/>
                  </a:lnTo>
                  <a:lnTo>
                    <a:pt x="332" y="510"/>
                  </a:lnTo>
                  <a:lnTo>
                    <a:pt x="320" y="514"/>
                  </a:lnTo>
                  <a:lnTo>
                    <a:pt x="308" y="516"/>
                  </a:lnTo>
                  <a:lnTo>
                    <a:pt x="296" y="518"/>
                  </a:lnTo>
                  <a:lnTo>
                    <a:pt x="282" y="520"/>
                  </a:lnTo>
                  <a:lnTo>
                    <a:pt x="270" y="522"/>
                  </a:lnTo>
                  <a:lnTo>
                    <a:pt x="256" y="522"/>
                  </a:lnTo>
                  <a:lnTo>
                    <a:pt x="242" y="522"/>
                  </a:lnTo>
                  <a:lnTo>
                    <a:pt x="230" y="520"/>
                  </a:lnTo>
                  <a:lnTo>
                    <a:pt x="216" y="518"/>
                  </a:lnTo>
                  <a:lnTo>
                    <a:pt x="204" y="516"/>
                  </a:lnTo>
                  <a:lnTo>
                    <a:pt x="192" y="514"/>
                  </a:lnTo>
                  <a:lnTo>
                    <a:pt x="180" y="510"/>
                  </a:lnTo>
                  <a:lnTo>
                    <a:pt x="168" y="506"/>
                  </a:lnTo>
                  <a:lnTo>
                    <a:pt x="156" y="502"/>
                  </a:lnTo>
                  <a:lnTo>
                    <a:pt x="144" y="496"/>
                  </a:lnTo>
                  <a:lnTo>
                    <a:pt x="134" y="490"/>
                  </a:lnTo>
                  <a:lnTo>
                    <a:pt x="122" y="484"/>
                  </a:lnTo>
                  <a:lnTo>
                    <a:pt x="112" y="478"/>
                  </a:lnTo>
                  <a:lnTo>
                    <a:pt x="102" y="470"/>
                  </a:lnTo>
                  <a:lnTo>
                    <a:pt x="92" y="462"/>
                  </a:lnTo>
                  <a:lnTo>
                    <a:pt x="84" y="454"/>
                  </a:lnTo>
                  <a:lnTo>
                    <a:pt x="74" y="446"/>
                  </a:lnTo>
                  <a:lnTo>
                    <a:pt x="66" y="436"/>
                  </a:lnTo>
                  <a:lnTo>
                    <a:pt x="58" y="426"/>
                  </a:lnTo>
                  <a:lnTo>
                    <a:pt x="50" y="418"/>
                  </a:lnTo>
                  <a:lnTo>
                    <a:pt x="44" y="406"/>
                  </a:lnTo>
                  <a:lnTo>
                    <a:pt x="36" y="396"/>
                  </a:lnTo>
                  <a:lnTo>
                    <a:pt x="30" y="386"/>
                  </a:lnTo>
                  <a:lnTo>
                    <a:pt x="24" y="374"/>
                  </a:lnTo>
                  <a:lnTo>
                    <a:pt x="20" y="362"/>
                  </a:lnTo>
                  <a:lnTo>
                    <a:pt x="14" y="350"/>
                  </a:lnTo>
                  <a:lnTo>
                    <a:pt x="10" y="338"/>
                  </a:lnTo>
                  <a:lnTo>
                    <a:pt x="8" y="326"/>
                  </a:lnTo>
                  <a:lnTo>
                    <a:pt x="4" y="314"/>
                  </a:lnTo>
                  <a:lnTo>
                    <a:pt x="2" y="300"/>
                  </a:lnTo>
                  <a:lnTo>
                    <a:pt x="0" y="288"/>
                  </a:lnTo>
                  <a:lnTo>
                    <a:pt x="0" y="274"/>
                  </a:lnTo>
                  <a:lnTo>
                    <a:pt x="0" y="262"/>
                  </a:lnTo>
                  <a:lnTo>
                    <a:pt x="0" y="248"/>
                  </a:lnTo>
                  <a:lnTo>
                    <a:pt x="0" y="234"/>
                  </a:lnTo>
                  <a:lnTo>
                    <a:pt x="2" y="222"/>
                  </a:lnTo>
                  <a:lnTo>
                    <a:pt x="4" y="208"/>
                  </a:lnTo>
                  <a:lnTo>
                    <a:pt x="8" y="196"/>
                  </a:lnTo>
                  <a:lnTo>
                    <a:pt x="10" y="184"/>
                  </a:lnTo>
                  <a:lnTo>
                    <a:pt x="14" y="172"/>
                  </a:lnTo>
                  <a:lnTo>
                    <a:pt x="20" y="160"/>
                  </a:lnTo>
                  <a:lnTo>
                    <a:pt x="24" y="148"/>
                  </a:lnTo>
                  <a:lnTo>
                    <a:pt x="30" y="136"/>
                  </a:lnTo>
                  <a:lnTo>
                    <a:pt x="36" y="126"/>
                  </a:lnTo>
                  <a:lnTo>
                    <a:pt x="44" y="116"/>
                  </a:lnTo>
                  <a:lnTo>
                    <a:pt x="50" y="104"/>
                  </a:lnTo>
                  <a:lnTo>
                    <a:pt x="58" y="96"/>
                  </a:lnTo>
                  <a:lnTo>
                    <a:pt x="66" y="86"/>
                  </a:lnTo>
                  <a:lnTo>
                    <a:pt x="74" y="76"/>
                  </a:lnTo>
                  <a:lnTo>
                    <a:pt x="84" y="68"/>
                  </a:lnTo>
                  <a:lnTo>
                    <a:pt x="92" y="60"/>
                  </a:lnTo>
                  <a:lnTo>
                    <a:pt x="102" y="52"/>
                  </a:lnTo>
                  <a:lnTo>
                    <a:pt x="112" y="44"/>
                  </a:lnTo>
                  <a:lnTo>
                    <a:pt x="122" y="38"/>
                  </a:lnTo>
                  <a:lnTo>
                    <a:pt x="134" y="32"/>
                  </a:lnTo>
                  <a:lnTo>
                    <a:pt x="144" y="26"/>
                  </a:lnTo>
                  <a:lnTo>
                    <a:pt x="156" y="20"/>
                  </a:lnTo>
                  <a:lnTo>
                    <a:pt x="168" y="16"/>
                  </a:lnTo>
                  <a:lnTo>
                    <a:pt x="180" y="12"/>
                  </a:lnTo>
                  <a:lnTo>
                    <a:pt x="192" y="8"/>
                  </a:lnTo>
                  <a:lnTo>
                    <a:pt x="204" y="6"/>
                  </a:lnTo>
                  <a:lnTo>
                    <a:pt x="216" y="4"/>
                  </a:lnTo>
                  <a:lnTo>
                    <a:pt x="230" y="2"/>
                  </a:lnTo>
                  <a:lnTo>
                    <a:pt x="242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FBE7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385"/>
            <p:cNvSpPr>
              <a:spLocks/>
            </p:cNvSpPr>
            <p:nvPr/>
          </p:nvSpPr>
          <p:spPr bwMode="auto">
            <a:xfrm>
              <a:off x="5302250" y="1031875"/>
              <a:ext cx="777875" cy="790575"/>
            </a:xfrm>
            <a:custGeom>
              <a:avLst/>
              <a:gdLst/>
              <a:ahLst/>
              <a:cxnLst>
                <a:cxn ang="0">
                  <a:pos x="270" y="2"/>
                </a:cxn>
                <a:cxn ang="0">
                  <a:pos x="306" y="8"/>
                </a:cxn>
                <a:cxn ang="0">
                  <a:pos x="340" y="20"/>
                </a:cxn>
                <a:cxn ang="0">
                  <a:pos x="372" y="36"/>
                </a:cxn>
                <a:cxn ang="0">
                  <a:pos x="402" y="56"/>
                </a:cxn>
                <a:cxn ang="0">
                  <a:pos x="426" y="82"/>
                </a:cxn>
                <a:cxn ang="0">
                  <a:pos x="448" y="110"/>
                </a:cxn>
                <a:cxn ang="0">
                  <a:pos x="466" y="140"/>
                </a:cxn>
                <a:cxn ang="0">
                  <a:pos x="480" y="174"/>
                </a:cxn>
                <a:cxn ang="0">
                  <a:pos x="488" y="210"/>
                </a:cxn>
                <a:cxn ang="0">
                  <a:pos x="490" y="248"/>
                </a:cxn>
                <a:cxn ang="0">
                  <a:pos x="488" y="286"/>
                </a:cxn>
                <a:cxn ang="0">
                  <a:pos x="480" y="322"/>
                </a:cxn>
                <a:cxn ang="0">
                  <a:pos x="466" y="356"/>
                </a:cxn>
                <a:cxn ang="0">
                  <a:pos x="448" y="388"/>
                </a:cxn>
                <a:cxn ang="0">
                  <a:pos x="426" y="416"/>
                </a:cxn>
                <a:cxn ang="0">
                  <a:pos x="402" y="440"/>
                </a:cxn>
                <a:cxn ang="0">
                  <a:pos x="372" y="462"/>
                </a:cxn>
                <a:cxn ang="0">
                  <a:pos x="340" y="478"/>
                </a:cxn>
                <a:cxn ang="0">
                  <a:pos x="306" y="490"/>
                </a:cxn>
                <a:cxn ang="0">
                  <a:pos x="270" y="496"/>
                </a:cxn>
                <a:cxn ang="0">
                  <a:pos x="232" y="498"/>
                </a:cxn>
                <a:cxn ang="0">
                  <a:pos x="196" y="492"/>
                </a:cxn>
                <a:cxn ang="0">
                  <a:pos x="162" y="482"/>
                </a:cxn>
                <a:cxn ang="0">
                  <a:pos x="128" y="468"/>
                </a:cxn>
                <a:cxn ang="0">
                  <a:pos x="100" y="448"/>
                </a:cxn>
                <a:cxn ang="0">
                  <a:pos x="72" y="424"/>
                </a:cxn>
                <a:cxn ang="0">
                  <a:pos x="50" y="398"/>
                </a:cxn>
                <a:cxn ang="0">
                  <a:pos x="30" y="368"/>
                </a:cxn>
                <a:cxn ang="0">
                  <a:pos x="16" y="334"/>
                </a:cxn>
                <a:cxn ang="0">
                  <a:pos x="6" y="298"/>
                </a:cxn>
                <a:cxn ang="0">
                  <a:pos x="0" y="262"/>
                </a:cxn>
                <a:cxn ang="0">
                  <a:pos x="2" y="224"/>
                </a:cxn>
                <a:cxn ang="0">
                  <a:pos x="8" y="186"/>
                </a:cxn>
                <a:cxn ang="0">
                  <a:pos x="20" y="152"/>
                </a:cxn>
                <a:cxn ang="0">
                  <a:pos x="36" y="120"/>
                </a:cxn>
                <a:cxn ang="0">
                  <a:pos x="56" y="90"/>
                </a:cxn>
                <a:cxn ang="0">
                  <a:pos x="80" y="64"/>
                </a:cxn>
                <a:cxn ang="0">
                  <a:pos x="108" y="42"/>
                </a:cxn>
                <a:cxn ang="0">
                  <a:pos x="140" y="24"/>
                </a:cxn>
                <a:cxn ang="0">
                  <a:pos x="172" y="10"/>
                </a:cxn>
                <a:cxn ang="0">
                  <a:pos x="208" y="2"/>
                </a:cxn>
                <a:cxn ang="0">
                  <a:pos x="246" y="0"/>
                </a:cxn>
              </a:cxnLst>
              <a:rect l="0" t="0" r="r" b="b"/>
              <a:pathLst>
                <a:path w="490" h="498">
                  <a:moveTo>
                    <a:pt x="246" y="0"/>
                  </a:moveTo>
                  <a:lnTo>
                    <a:pt x="258" y="0"/>
                  </a:lnTo>
                  <a:lnTo>
                    <a:pt x="270" y="2"/>
                  </a:lnTo>
                  <a:lnTo>
                    <a:pt x="282" y="2"/>
                  </a:lnTo>
                  <a:lnTo>
                    <a:pt x="294" y="4"/>
                  </a:lnTo>
                  <a:lnTo>
                    <a:pt x="306" y="8"/>
                  </a:lnTo>
                  <a:lnTo>
                    <a:pt x="318" y="10"/>
                  </a:lnTo>
                  <a:lnTo>
                    <a:pt x="330" y="14"/>
                  </a:lnTo>
                  <a:lnTo>
                    <a:pt x="340" y="20"/>
                  </a:lnTo>
                  <a:lnTo>
                    <a:pt x="352" y="24"/>
                  </a:lnTo>
                  <a:lnTo>
                    <a:pt x="362" y="30"/>
                  </a:lnTo>
                  <a:lnTo>
                    <a:pt x="372" y="36"/>
                  </a:lnTo>
                  <a:lnTo>
                    <a:pt x="382" y="42"/>
                  </a:lnTo>
                  <a:lnTo>
                    <a:pt x="392" y="50"/>
                  </a:lnTo>
                  <a:lnTo>
                    <a:pt x="402" y="56"/>
                  </a:lnTo>
                  <a:lnTo>
                    <a:pt x="410" y="64"/>
                  </a:lnTo>
                  <a:lnTo>
                    <a:pt x="418" y="72"/>
                  </a:lnTo>
                  <a:lnTo>
                    <a:pt x="426" y="82"/>
                  </a:lnTo>
                  <a:lnTo>
                    <a:pt x="434" y="90"/>
                  </a:lnTo>
                  <a:lnTo>
                    <a:pt x="442" y="100"/>
                  </a:lnTo>
                  <a:lnTo>
                    <a:pt x="448" y="110"/>
                  </a:lnTo>
                  <a:lnTo>
                    <a:pt x="456" y="120"/>
                  </a:lnTo>
                  <a:lnTo>
                    <a:pt x="460" y="130"/>
                  </a:lnTo>
                  <a:lnTo>
                    <a:pt x="466" y="140"/>
                  </a:lnTo>
                  <a:lnTo>
                    <a:pt x="472" y="152"/>
                  </a:lnTo>
                  <a:lnTo>
                    <a:pt x="476" y="164"/>
                  </a:lnTo>
                  <a:lnTo>
                    <a:pt x="480" y="174"/>
                  </a:lnTo>
                  <a:lnTo>
                    <a:pt x="482" y="186"/>
                  </a:lnTo>
                  <a:lnTo>
                    <a:pt x="486" y="198"/>
                  </a:lnTo>
                  <a:lnTo>
                    <a:pt x="488" y="210"/>
                  </a:lnTo>
                  <a:lnTo>
                    <a:pt x="490" y="224"/>
                  </a:lnTo>
                  <a:lnTo>
                    <a:pt x="490" y="236"/>
                  </a:lnTo>
                  <a:lnTo>
                    <a:pt x="490" y="248"/>
                  </a:lnTo>
                  <a:lnTo>
                    <a:pt x="490" y="262"/>
                  </a:lnTo>
                  <a:lnTo>
                    <a:pt x="490" y="274"/>
                  </a:lnTo>
                  <a:lnTo>
                    <a:pt x="488" y="286"/>
                  </a:lnTo>
                  <a:lnTo>
                    <a:pt x="486" y="298"/>
                  </a:lnTo>
                  <a:lnTo>
                    <a:pt x="482" y="310"/>
                  </a:lnTo>
                  <a:lnTo>
                    <a:pt x="480" y="322"/>
                  </a:lnTo>
                  <a:lnTo>
                    <a:pt x="476" y="334"/>
                  </a:lnTo>
                  <a:lnTo>
                    <a:pt x="472" y="346"/>
                  </a:lnTo>
                  <a:lnTo>
                    <a:pt x="466" y="356"/>
                  </a:lnTo>
                  <a:lnTo>
                    <a:pt x="460" y="368"/>
                  </a:lnTo>
                  <a:lnTo>
                    <a:pt x="456" y="378"/>
                  </a:lnTo>
                  <a:lnTo>
                    <a:pt x="448" y="388"/>
                  </a:lnTo>
                  <a:lnTo>
                    <a:pt x="442" y="398"/>
                  </a:lnTo>
                  <a:lnTo>
                    <a:pt x="434" y="406"/>
                  </a:lnTo>
                  <a:lnTo>
                    <a:pt x="426" y="416"/>
                  </a:lnTo>
                  <a:lnTo>
                    <a:pt x="418" y="424"/>
                  </a:lnTo>
                  <a:lnTo>
                    <a:pt x="410" y="432"/>
                  </a:lnTo>
                  <a:lnTo>
                    <a:pt x="402" y="440"/>
                  </a:lnTo>
                  <a:lnTo>
                    <a:pt x="392" y="448"/>
                  </a:lnTo>
                  <a:lnTo>
                    <a:pt x="382" y="454"/>
                  </a:lnTo>
                  <a:lnTo>
                    <a:pt x="372" y="462"/>
                  </a:lnTo>
                  <a:lnTo>
                    <a:pt x="362" y="468"/>
                  </a:lnTo>
                  <a:lnTo>
                    <a:pt x="352" y="474"/>
                  </a:lnTo>
                  <a:lnTo>
                    <a:pt x="340" y="478"/>
                  </a:lnTo>
                  <a:lnTo>
                    <a:pt x="330" y="482"/>
                  </a:lnTo>
                  <a:lnTo>
                    <a:pt x="318" y="486"/>
                  </a:lnTo>
                  <a:lnTo>
                    <a:pt x="306" y="490"/>
                  </a:lnTo>
                  <a:lnTo>
                    <a:pt x="294" y="492"/>
                  </a:lnTo>
                  <a:lnTo>
                    <a:pt x="282" y="494"/>
                  </a:lnTo>
                  <a:lnTo>
                    <a:pt x="270" y="496"/>
                  </a:lnTo>
                  <a:lnTo>
                    <a:pt x="258" y="498"/>
                  </a:lnTo>
                  <a:lnTo>
                    <a:pt x="246" y="498"/>
                  </a:lnTo>
                  <a:lnTo>
                    <a:pt x="232" y="498"/>
                  </a:lnTo>
                  <a:lnTo>
                    <a:pt x="220" y="496"/>
                  </a:lnTo>
                  <a:lnTo>
                    <a:pt x="208" y="494"/>
                  </a:lnTo>
                  <a:lnTo>
                    <a:pt x="196" y="492"/>
                  </a:lnTo>
                  <a:lnTo>
                    <a:pt x="184" y="490"/>
                  </a:lnTo>
                  <a:lnTo>
                    <a:pt x="172" y="486"/>
                  </a:lnTo>
                  <a:lnTo>
                    <a:pt x="162" y="482"/>
                  </a:lnTo>
                  <a:lnTo>
                    <a:pt x="150" y="478"/>
                  </a:lnTo>
                  <a:lnTo>
                    <a:pt x="140" y="474"/>
                  </a:lnTo>
                  <a:lnTo>
                    <a:pt x="128" y="468"/>
                  </a:lnTo>
                  <a:lnTo>
                    <a:pt x="118" y="462"/>
                  </a:lnTo>
                  <a:lnTo>
                    <a:pt x="108" y="454"/>
                  </a:lnTo>
                  <a:lnTo>
                    <a:pt x="100" y="448"/>
                  </a:lnTo>
                  <a:lnTo>
                    <a:pt x="90" y="440"/>
                  </a:lnTo>
                  <a:lnTo>
                    <a:pt x="80" y="432"/>
                  </a:lnTo>
                  <a:lnTo>
                    <a:pt x="72" y="424"/>
                  </a:lnTo>
                  <a:lnTo>
                    <a:pt x="64" y="416"/>
                  </a:lnTo>
                  <a:lnTo>
                    <a:pt x="56" y="406"/>
                  </a:lnTo>
                  <a:lnTo>
                    <a:pt x="50" y="398"/>
                  </a:lnTo>
                  <a:lnTo>
                    <a:pt x="42" y="388"/>
                  </a:lnTo>
                  <a:lnTo>
                    <a:pt x="36" y="378"/>
                  </a:lnTo>
                  <a:lnTo>
                    <a:pt x="30" y="368"/>
                  </a:lnTo>
                  <a:lnTo>
                    <a:pt x="24" y="356"/>
                  </a:lnTo>
                  <a:lnTo>
                    <a:pt x="20" y="346"/>
                  </a:lnTo>
                  <a:lnTo>
                    <a:pt x="16" y="334"/>
                  </a:lnTo>
                  <a:lnTo>
                    <a:pt x="12" y="322"/>
                  </a:lnTo>
                  <a:lnTo>
                    <a:pt x="8" y="310"/>
                  </a:lnTo>
                  <a:lnTo>
                    <a:pt x="6" y="298"/>
                  </a:lnTo>
                  <a:lnTo>
                    <a:pt x="4" y="286"/>
                  </a:lnTo>
                  <a:lnTo>
                    <a:pt x="2" y="274"/>
                  </a:lnTo>
                  <a:lnTo>
                    <a:pt x="0" y="262"/>
                  </a:lnTo>
                  <a:lnTo>
                    <a:pt x="0" y="248"/>
                  </a:lnTo>
                  <a:lnTo>
                    <a:pt x="0" y="236"/>
                  </a:lnTo>
                  <a:lnTo>
                    <a:pt x="2" y="224"/>
                  </a:lnTo>
                  <a:lnTo>
                    <a:pt x="4" y="210"/>
                  </a:lnTo>
                  <a:lnTo>
                    <a:pt x="6" y="198"/>
                  </a:lnTo>
                  <a:lnTo>
                    <a:pt x="8" y="186"/>
                  </a:lnTo>
                  <a:lnTo>
                    <a:pt x="12" y="174"/>
                  </a:lnTo>
                  <a:lnTo>
                    <a:pt x="16" y="164"/>
                  </a:lnTo>
                  <a:lnTo>
                    <a:pt x="20" y="152"/>
                  </a:lnTo>
                  <a:lnTo>
                    <a:pt x="24" y="140"/>
                  </a:lnTo>
                  <a:lnTo>
                    <a:pt x="30" y="130"/>
                  </a:lnTo>
                  <a:lnTo>
                    <a:pt x="36" y="120"/>
                  </a:lnTo>
                  <a:lnTo>
                    <a:pt x="42" y="110"/>
                  </a:lnTo>
                  <a:lnTo>
                    <a:pt x="50" y="100"/>
                  </a:lnTo>
                  <a:lnTo>
                    <a:pt x="56" y="90"/>
                  </a:lnTo>
                  <a:lnTo>
                    <a:pt x="64" y="82"/>
                  </a:lnTo>
                  <a:lnTo>
                    <a:pt x="72" y="72"/>
                  </a:lnTo>
                  <a:lnTo>
                    <a:pt x="80" y="64"/>
                  </a:lnTo>
                  <a:lnTo>
                    <a:pt x="90" y="56"/>
                  </a:lnTo>
                  <a:lnTo>
                    <a:pt x="100" y="50"/>
                  </a:lnTo>
                  <a:lnTo>
                    <a:pt x="108" y="42"/>
                  </a:lnTo>
                  <a:lnTo>
                    <a:pt x="118" y="36"/>
                  </a:lnTo>
                  <a:lnTo>
                    <a:pt x="128" y="30"/>
                  </a:lnTo>
                  <a:lnTo>
                    <a:pt x="140" y="24"/>
                  </a:lnTo>
                  <a:lnTo>
                    <a:pt x="150" y="20"/>
                  </a:lnTo>
                  <a:lnTo>
                    <a:pt x="162" y="14"/>
                  </a:lnTo>
                  <a:lnTo>
                    <a:pt x="172" y="10"/>
                  </a:lnTo>
                  <a:lnTo>
                    <a:pt x="184" y="8"/>
                  </a:lnTo>
                  <a:lnTo>
                    <a:pt x="196" y="4"/>
                  </a:lnTo>
                  <a:lnTo>
                    <a:pt x="208" y="2"/>
                  </a:lnTo>
                  <a:lnTo>
                    <a:pt x="220" y="2"/>
                  </a:lnTo>
                  <a:lnTo>
                    <a:pt x="232" y="0"/>
                  </a:lnTo>
                  <a:lnTo>
                    <a:pt x="246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FBEB0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Freeform 386"/>
            <p:cNvSpPr>
              <a:spLocks/>
            </p:cNvSpPr>
            <p:nvPr/>
          </p:nvSpPr>
          <p:spPr bwMode="auto">
            <a:xfrm>
              <a:off x="5327650" y="1054100"/>
              <a:ext cx="739775" cy="752475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92" y="6"/>
                </a:cxn>
                <a:cxn ang="0">
                  <a:pos x="324" y="18"/>
                </a:cxn>
                <a:cxn ang="0">
                  <a:pos x="354" y="34"/>
                </a:cxn>
                <a:cxn ang="0">
                  <a:pos x="382" y="54"/>
                </a:cxn>
                <a:cxn ang="0">
                  <a:pos x="406" y="76"/>
                </a:cxn>
                <a:cxn ang="0">
                  <a:pos x="426" y="104"/>
                </a:cxn>
                <a:cxn ang="0">
                  <a:pos x="444" y="134"/>
                </a:cxn>
                <a:cxn ang="0">
                  <a:pos x="456" y="166"/>
                </a:cxn>
                <a:cxn ang="0">
                  <a:pos x="464" y="200"/>
                </a:cxn>
                <a:cxn ang="0">
                  <a:pos x="466" y="236"/>
                </a:cxn>
                <a:cxn ang="0">
                  <a:pos x="464" y="272"/>
                </a:cxn>
                <a:cxn ang="0">
                  <a:pos x="456" y="306"/>
                </a:cxn>
                <a:cxn ang="0">
                  <a:pos x="444" y="338"/>
                </a:cxn>
                <a:cxn ang="0">
                  <a:pos x="426" y="368"/>
                </a:cxn>
                <a:cxn ang="0">
                  <a:pos x="406" y="396"/>
                </a:cxn>
                <a:cxn ang="0">
                  <a:pos x="382" y="420"/>
                </a:cxn>
                <a:cxn ang="0">
                  <a:pos x="354" y="438"/>
                </a:cxn>
                <a:cxn ang="0">
                  <a:pos x="324" y="454"/>
                </a:cxn>
                <a:cxn ang="0">
                  <a:pos x="292" y="466"/>
                </a:cxn>
                <a:cxn ang="0">
                  <a:pos x="256" y="472"/>
                </a:cxn>
                <a:cxn ang="0">
                  <a:pos x="222" y="472"/>
                </a:cxn>
                <a:cxn ang="0">
                  <a:pos x="186" y="468"/>
                </a:cxn>
                <a:cxn ang="0">
                  <a:pos x="152" y="458"/>
                </a:cxn>
                <a:cxn ang="0">
                  <a:pos x="122" y="444"/>
                </a:cxn>
                <a:cxn ang="0">
                  <a:pos x="94" y="426"/>
                </a:cxn>
                <a:cxn ang="0">
                  <a:pos x="68" y="404"/>
                </a:cxn>
                <a:cxn ang="0">
                  <a:pos x="46" y="378"/>
                </a:cxn>
                <a:cxn ang="0">
                  <a:pos x="28" y="350"/>
                </a:cxn>
                <a:cxn ang="0">
                  <a:pos x="14" y="318"/>
                </a:cxn>
                <a:cxn ang="0">
                  <a:pos x="4" y="284"/>
                </a:cxn>
                <a:cxn ang="0">
                  <a:pos x="0" y="248"/>
                </a:cxn>
                <a:cxn ang="0">
                  <a:pos x="2" y="212"/>
                </a:cxn>
                <a:cxn ang="0">
                  <a:pos x="8" y="178"/>
                </a:cxn>
                <a:cxn ang="0">
                  <a:pos x="18" y="144"/>
                </a:cxn>
                <a:cxn ang="0">
                  <a:pos x="34" y="114"/>
                </a:cxn>
                <a:cxn ang="0">
                  <a:pos x="54" y="86"/>
                </a:cxn>
                <a:cxn ang="0">
                  <a:pos x="76" y="60"/>
                </a:cxn>
                <a:cxn ang="0">
                  <a:pos x="102" y="40"/>
                </a:cxn>
                <a:cxn ang="0">
                  <a:pos x="132" y="22"/>
                </a:cxn>
                <a:cxn ang="0">
                  <a:pos x="164" y="10"/>
                </a:cxn>
                <a:cxn ang="0">
                  <a:pos x="198" y="2"/>
                </a:cxn>
                <a:cxn ang="0">
                  <a:pos x="234" y="0"/>
                </a:cxn>
              </a:cxnLst>
              <a:rect l="0" t="0" r="r" b="b"/>
              <a:pathLst>
                <a:path w="466" h="474">
                  <a:moveTo>
                    <a:pt x="234" y="0"/>
                  </a:moveTo>
                  <a:lnTo>
                    <a:pt x="246" y="0"/>
                  </a:lnTo>
                  <a:lnTo>
                    <a:pt x="256" y="0"/>
                  </a:lnTo>
                  <a:lnTo>
                    <a:pt x="268" y="2"/>
                  </a:lnTo>
                  <a:lnTo>
                    <a:pt x="280" y="4"/>
                  </a:lnTo>
                  <a:lnTo>
                    <a:pt x="292" y="6"/>
                  </a:lnTo>
                  <a:lnTo>
                    <a:pt x="302" y="10"/>
                  </a:lnTo>
                  <a:lnTo>
                    <a:pt x="314" y="14"/>
                  </a:lnTo>
                  <a:lnTo>
                    <a:pt x="324" y="18"/>
                  </a:lnTo>
                  <a:lnTo>
                    <a:pt x="334" y="22"/>
                  </a:lnTo>
                  <a:lnTo>
                    <a:pt x="344" y="28"/>
                  </a:lnTo>
                  <a:lnTo>
                    <a:pt x="354" y="34"/>
                  </a:lnTo>
                  <a:lnTo>
                    <a:pt x="364" y="40"/>
                  </a:lnTo>
                  <a:lnTo>
                    <a:pt x="372" y="46"/>
                  </a:lnTo>
                  <a:lnTo>
                    <a:pt x="382" y="54"/>
                  </a:lnTo>
                  <a:lnTo>
                    <a:pt x="390" y="60"/>
                  </a:lnTo>
                  <a:lnTo>
                    <a:pt x="398" y="68"/>
                  </a:lnTo>
                  <a:lnTo>
                    <a:pt x="406" y="76"/>
                  </a:lnTo>
                  <a:lnTo>
                    <a:pt x="412" y="86"/>
                  </a:lnTo>
                  <a:lnTo>
                    <a:pt x="420" y="94"/>
                  </a:lnTo>
                  <a:lnTo>
                    <a:pt x="426" y="104"/>
                  </a:lnTo>
                  <a:lnTo>
                    <a:pt x="432" y="114"/>
                  </a:lnTo>
                  <a:lnTo>
                    <a:pt x="438" y="124"/>
                  </a:lnTo>
                  <a:lnTo>
                    <a:pt x="444" y="134"/>
                  </a:lnTo>
                  <a:lnTo>
                    <a:pt x="448" y="144"/>
                  </a:lnTo>
                  <a:lnTo>
                    <a:pt x="452" y="154"/>
                  </a:lnTo>
                  <a:lnTo>
                    <a:pt x="456" y="166"/>
                  </a:lnTo>
                  <a:lnTo>
                    <a:pt x="458" y="178"/>
                  </a:lnTo>
                  <a:lnTo>
                    <a:pt x="462" y="188"/>
                  </a:lnTo>
                  <a:lnTo>
                    <a:pt x="464" y="200"/>
                  </a:lnTo>
                  <a:lnTo>
                    <a:pt x="464" y="212"/>
                  </a:lnTo>
                  <a:lnTo>
                    <a:pt x="466" y="224"/>
                  </a:lnTo>
                  <a:lnTo>
                    <a:pt x="466" y="236"/>
                  </a:lnTo>
                  <a:lnTo>
                    <a:pt x="466" y="248"/>
                  </a:lnTo>
                  <a:lnTo>
                    <a:pt x="464" y="260"/>
                  </a:lnTo>
                  <a:lnTo>
                    <a:pt x="464" y="272"/>
                  </a:lnTo>
                  <a:lnTo>
                    <a:pt x="462" y="284"/>
                  </a:lnTo>
                  <a:lnTo>
                    <a:pt x="458" y="296"/>
                  </a:lnTo>
                  <a:lnTo>
                    <a:pt x="456" y="306"/>
                  </a:lnTo>
                  <a:lnTo>
                    <a:pt x="452" y="318"/>
                  </a:lnTo>
                  <a:lnTo>
                    <a:pt x="448" y="328"/>
                  </a:lnTo>
                  <a:lnTo>
                    <a:pt x="444" y="338"/>
                  </a:lnTo>
                  <a:lnTo>
                    <a:pt x="438" y="350"/>
                  </a:lnTo>
                  <a:lnTo>
                    <a:pt x="432" y="360"/>
                  </a:lnTo>
                  <a:lnTo>
                    <a:pt x="426" y="368"/>
                  </a:lnTo>
                  <a:lnTo>
                    <a:pt x="420" y="378"/>
                  </a:lnTo>
                  <a:lnTo>
                    <a:pt x="412" y="386"/>
                  </a:lnTo>
                  <a:lnTo>
                    <a:pt x="406" y="396"/>
                  </a:lnTo>
                  <a:lnTo>
                    <a:pt x="398" y="404"/>
                  </a:lnTo>
                  <a:lnTo>
                    <a:pt x="390" y="412"/>
                  </a:lnTo>
                  <a:lnTo>
                    <a:pt x="382" y="420"/>
                  </a:lnTo>
                  <a:lnTo>
                    <a:pt x="372" y="426"/>
                  </a:lnTo>
                  <a:lnTo>
                    <a:pt x="364" y="432"/>
                  </a:lnTo>
                  <a:lnTo>
                    <a:pt x="354" y="438"/>
                  </a:lnTo>
                  <a:lnTo>
                    <a:pt x="344" y="444"/>
                  </a:lnTo>
                  <a:lnTo>
                    <a:pt x="334" y="450"/>
                  </a:lnTo>
                  <a:lnTo>
                    <a:pt x="324" y="454"/>
                  </a:lnTo>
                  <a:lnTo>
                    <a:pt x="314" y="458"/>
                  </a:lnTo>
                  <a:lnTo>
                    <a:pt x="302" y="462"/>
                  </a:lnTo>
                  <a:lnTo>
                    <a:pt x="292" y="466"/>
                  </a:lnTo>
                  <a:lnTo>
                    <a:pt x="280" y="468"/>
                  </a:lnTo>
                  <a:lnTo>
                    <a:pt x="268" y="470"/>
                  </a:lnTo>
                  <a:lnTo>
                    <a:pt x="256" y="472"/>
                  </a:lnTo>
                  <a:lnTo>
                    <a:pt x="246" y="472"/>
                  </a:lnTo>
                  <a:lnTo>
                    <a:pt x="234" y="474"/>
                  </a:lnTo>
                  <a:lnTo>
                    <a:pt x="222" y="472"/>
                  </a:lnTo>
                  <a:lnTo>
                    <a:pt x="210" y="472"/>
                  </a:lnTo>
                  <a:lnTo>
                    <a:pt x="198" y="470"/>
                  </a:lnTo>
                  <a:lnTo>
                    <a:pt x="186" y="468"/>
                  </a:lnTo>
                  <a:lnTo>
                    <a:pt x="174" y="466"/>
                  </a:lnTo>
                  <a:lnTo>
                    <a:pt x="164" y="462"/>
                  </a:lnTo>
                  <a:lnTo>
                    <a:pt x="152" y="458"/>
                  </a:lnTo>
                  <a:lnTo>
                    <a:pt x="142" y="454"/>
                  </a:lnTo>
                  <a:lnTo>
                    <a:pt x="132" y="450"/>
                  </a:lnTo>
                  <a:lnTo>
                    <a:pt x="122" y="444"/>
                  </a:lnTo>
                  <a:lnTo>
                    <a:pt x="112" y="438"/>
                  </a:lnTo>
                  <a:lnTo>
                    <a:pt x="102" y="432"/>
                  </a:lnTo>
                  <a:lnTo>
                    <a:pt x="94" y="426"/>
                  </a:lnTo>
                  <a:lnTo>
                    <a:pt x="84" y="420"/>
                  </a:lnTo>
                  <a:lnTo>
                    <a:pt x="76" y="412"/>
                  </a:lnTo>
                  <a:lnTo>
                    <a:pt x="68" y="404"/>
                  </a:lnTo>
                  <a:lnTo>
                    <a:pt x="60" y="396"/>
                  </a:lnTo>
                  <a:lnTo>
                    <a:pt x="54" y="386"/>
                  </a:lnTo>
                  <a:lnTo>
                    <a:pt x="46" y="378"/>
                  </a:lnTo>
                  <a:lnTo>
                    <a:pt x="40" y="368"/>
                  </a:lnTo>
                  <a:lnTo>
                    <a:pt x="34" y="360"/>
                  </a:lnTo>
                  <a:lnTo>
                    <a:pt x="28" y="350"/>
                  </a:lnTo>
                  <a:lnTo>
                    <a:pt x="22" y="338"/>
                  </a:lnTo>
                  <a:lnTo>
                    <a:pt x="18" y="328"/>
                  </a:lnTo>
                  <a:lnTo>
                    <a:pt x="14" y="318"/>
                  </a:lnTo>
                  <a:lnTo>
                    <a:pt x="10" y="306"/>
                  </a:lnTo>
                  <a:lnTo>
                    <a:pt x="8" y="296"/>
                  </a:lnTo>
                  <a:lnTo>
                    <a:pt x="4" y="284"/>
                  </a:lnTo>
                  <a:lnTo>
                    <a:pt x="2" y="272"/>
                  </a:lnTo>
                  <a:lnTo>
                    <a:pt x="2" y="260"/>
                  </a:lnTo>
                  <a:lnTo>
                    <a:pt x="0" y="248"/>
                  </a:lnTo>
                  <a:lnTo>
                    <a:pt x="0" y="236"/>
                  </a:lnTo>
                  <a:lnTo>
                    <a:pt x="0" y="224"/>
                  </a:lnTo>
                  <a:lnTo>
                    <a:pt x="2" y="212"/>
                  </a:lnTo>
                  <a:lnTo>
                    <a:pt x="2" y="200"/>
                  </a:lnTo>
                  <a:lnTo>
                    <a:pt x="4" y="188"/>
                  </a:lnTo>
                  <a:lnTo>
                    <a:pt x="8" y="178"/>
                  </a:lnTo>
                  <a:lnTo>
                    <a:pt x="10" y="166"/>
                  </a:lnTo>
                  <a:lnTo>
                    <a:pt x="14" y="154"/>
                  </a:lnTo>
                  <a:lnTo>
                    <a:pt x="18" y="144"/>
                  </a:lnTo>
                  <a:lnTo>
                    <a:pt x="22" y="134"/>
                  </a:lnTo>
                  <a:lnTo>
                    <a:pt x="28" y="124"/>
                  </a:lnTo>
                  <a:lnTo>
                    <a:pt x="34" y="114"/>
                  </a:lnTo>
                  <a:lnTo>
                    <a:pt x="40" y="104"/>
                  </a:lnTo>
                  <a:lnTo>
                    <a:pt x="46" y="94"/>
                  </a:lnTo>
                  <a:lnTo>
                    <a:pt x="54" y="86"/>
                  </a:lnTo>
                  <a:lnTo>
                    <a:pt x="60" y="76"/>
                  </a:lnTo>
                  <a:lnTo>
                    <a:pt x="68" y="68"/>
                  </a:lnTo>
                  <a:lnTo>
                    <a:pt x="76" y="60"/>
                  </a:lnTo>
                  <a:lnTo>
                    <a:pt x="84" y="54"/>
                  </a:lnTo>
                  <a:lnTo>
                    <a:pt x="94" y="46"/>
                  </a:lnTo>
                  <a:lnTo>
                    <a:pt x="102" y="40"/>
                  </a:lnTo>
                  <a:lnTo>
                    <a:pt x="112" y="34"/>
                  </a:lnTo>
                  <a:lnTo>
                    <a:pt x="122" y="28"/>
                  </a:lnTo>
                  <a:lnTo>
                    <a:pt x="132" y="22"/>
                  </a:lnTo>
                  <a:lnTo>
                    <a:pt x="142" y="18"/>
                  </a:lnTo>
                  <a:lnTo>
                    <a:pt x="152" y="14"/>
                  </a:lnTo>
                  <a:lnTo>
                    <a:pt x="164" y="10"/>
                  </a:lnTo>
                  <a:lnTo>
                    <a:pt x="174" y="6"/>
                  </a:lnTo>
                  <a:lnTo>
                    <a:pt x="186" y="4"/>
                  </a:lnTo>
                  <a:lnTo>
                    <a:pt x="198" y="2"/>
                  </a:lnTo>
                  <a:lnTo>
                    <a:pt x="210" y="0"/>
                  </a:lnTo>
                  <a:lnTo>
                    <a:pt x="222" y="0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FCEE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387"/>
            <p:cNvSpPr>
              <a:spLocks/>
            </p:cNvSpPr>
            <p:nvPr/>
          </p:nvSpPr>
          <p:spPr bwMode="auto">
            <a:xfrm>
              <a:off x="5353050" y="1073150"/>
              <a:ext cx="701675" cy="714375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276" y="8"/>
                </a:cxn>
                <a:cxn ang="0">
                  <a:pos x="306" y="18"/>
                </a:cxn>
                <a:cxn ang="0">
                  <a:pos x="336" y="34"/>
                </a:cxn>
                <a:cxn ang="0">
                  <a:pos x="362" y="52"/>
                </a:cxn>
                <a:cxn ang="0">
                  <a:pos x="384" y="74"/>
                </a:cxn>
                <a:cxn ang="0">
                  <a:pos x="404" y="100"/>
                </a:cxn>
                <a:cxn ang="0">
                  <a:pos x="420" y="128"/>
                </a:cxn>
                <a:cxn ang="0">
                  <a:pos x="432" y="158"/>
                </a:cxn>
                <a:cxn ang="0">
                  <a:pos x="440" y="192"/>
                </a:cxn>
                <a:cxn ang="0">
                  <a:pos x="442" y="226"/>
                </a:cxn>
                <a:cxn ang="0">
                  <a:pos x="440" y="260"/>
                </a:cxn>
                <a:cxn ang="0">
                  <a:pos x="432" y="292"/>
                </a:cxn>
                <a:cxn ang="0">
                  <a:pos x="420" y="324"/>
                </a:cxn>
                <a:cxn ang="0">
                  <a:pos x="404" y="352"/>
                </a:cxn>
                <a:cxn ang="0">
                  <a:pos x="384" y="378"/>
                </a:cxn>
                <a:cxn ang="0">
                  <a:pos x="362" y="400"/>
                </a:cxn>
                <a:cxn ang="0">
                  <a:pos x="336" y="418"/>
                </a:cxn>
                <a:cxn ang="0">
                  <a:pos x="306" y="434"/>
                </a:cxn>
                <a:cxn ang="0">
                  <a:pos x="276" y="444"/>
                </a:cxn>
                <a:cxn ang="0">
                  <a:pos x="244" y="450"/>
                </a:cxn>
                <a:cxn ang="0">
                  <a:pos x="210" y="450"/>
                </a:cxn>
                <a:cxn ang="0">
                  <a:pos x="176" y="446"/>
                </a:cxn>
                <a:cxn ang="0">
                  <a:pos x="144" y="438"/>
                </a:cxn>
                <a:cxn ang="0">
                  <a:pos x="114" y="424"/>
                </a:cxn>
                <a:cxn ang="0">
                  <a:pos x="88" y="406"/>
                </a:cxn>
                <a:cxn ang="0">
                  <a:pos x="64" y="384"/>
                </a:cxn>
                <a:cxn ang="0">
                  <a:pos x="44" y="360"/>
                </a:cxn>
                <a:cxn ang="0">
                  <a:pos x="26" y="332"/>
                </a:cxn>
                <a:cxn ang="0">
                  <a:pos x="12" y="304"/>
                </a:cxn>
                <a:cxn ang="0">
                  <a:pos x="4" y="272"/>
                </a:cxn>
                <a:cxn ang="0">
                  <a:pos x="0" y="238"/>
                </a:cxn>
                <a:cxn ang="0">
                  <a:pos x="0" y="202"/>
                </a:cxn>
                <a:cxn ang="0">
                  <a:pos x="6" y="170"/>
                </a:cxn>
                <a:cxn ang="0">
                  <a:pos x="16" y="138"/>
                </a:cxn>
                <a:cxn ang="0">
                  <a:pos x="32" y="110"/>
                </a:cxn>
                <a:cxn ang="0">
                  <a:pos x="50" y="82"/>
                </a:cxn>
                <a:cxn ang="0">
                  <a:pos x="72" y="60"/>
                </a:cxn>
                <a:cxn ang="0">
                  <a:pos x="96" y="40"/>
                </a:cxn>
                <a:cxn ang="0">
                  <a:pos x="124" y="24"/>
                </a:cxn>
                <a:cxn ang="0">
                  <a:pos x="154" y="10"/>
                </a:cxn>
                <a:cxn ang="0">
                  <a:pos x="186" y="4"/>
                </a:cxn>
                <a:cxn ang="0">
                  <a:pos x="220" y="0"/>
                </a:cxn>
              </a:cxnLst>
              <a:rect l="0" t="0" r="r" b="b"/>
              <a:pathLst>
                <a:path w="442" h="450">
                  <a:moveTo>
                    <a:pt x="220" y="0"/>
                  </a:moveTo>
                  <a:lnTo>
                    <a:pt x="232" y="2"/>
                  </a:lnTo>
                  <a:lnTo>
                    <a:pt x="244" y="2"/>
                  </a:lnTo>
                  <a:lnTo>
                    <a:pt x="254" y="4"/>
                  </a:lnTo>
                  <a:lnTo>
                    <a:pt x="266" y="6"/>
                  </a:lnTo>
                  <a:lnTo>
                    <a:pt x="276" y="8"/>
                  </a:lnTo>
                  <a:lnTo>
                    <a:pt x="286" y="10"/>
                  </a:lnTo>
                  <a:lnTo>
                    <a:pt x="296" y="14"/>
                  </a:lnTo>
                  <a:lnTo>
                    <a:pt x="306" y="18"/>
                  </a:lnTo>
                  <a:lnTo>
                    <a:pt x="316" y="24"/>
                  </a:lnTo>
                  <a:lnTo>
                    <a:pt x="326" y="28"/>
                  </a:lnTo>
                  <a:lnTo>
                    <a:pt x="336" y="34"/>
                  </a:lnTo>
                  <a:lnTo>
                    <a:pt x="344" y="40"/>
                  </a:lnTo>
                  <a:lnTo>
                    <a:pt x="354" y="46"/>
                  </a:lnTo>
                  <a:lnTo>
                    <a:pt x="362" y="52"/>
                  </a:lnTo>
                  <a:lnTo>
                    <a:pt x="370" y="60"/>
                  </a:lnTo>
                  <a:lnTo>
                    <a:pt x="378" y="66"/>
                  </a:lnTo>
                  <a:lnTo>
                    <a:pt x="384" y="74"/>
                  </a:lnTo>
                  <a:lnTo>
                    <a:pt x="392" y="82"/>
                  </a:lnTo>
                  <a:lnTo>
                    <a:pt x="398" y="92"/>
                  </a:lnTo>
                  <a:lnTo>
                    <a:pt x="404" y="100"/>
                  </a:lnTo>
                  <a:lnTo>
                    <a:pt x="410" y="110"/>
                  </a:lnTo>
                  <a:lnTo>
                    <a:pt x="416" y="118"/>
                  </a:lnTo>
                  <a:lnTo>
                    <a:pt x="420" y="128"/>
                  </a:lnTo>
                  <a:lnTo>
                    <a:pt x="424" y="138"/>
                  </a:lnTo>
                  <a:lnTo>
                    <a:pt x="428" y="148"/>
                  </a:lnTo>
                  <a:lnTo>
                    <a:pt x="432" y="158"/>
                  </a:lnTo>
                  <a:lnTo>
                    <a:pt x="434" y="170"/>
                  </a:lnTo>
                  <a:lnTo>
                    <a:pt x="438" y="180"/>
                  </a:lnTo>
                  <a:lnTo>
                    <a:pt x="440" y="192"/>
                  </a:lnTo>
                  <a:lnTo>
                    <a:pt x="440" y="202"/>
                  </a:lnTo>
                  <a:lnTo>
                    <a:pt x="442" y="214"/>
                  </a:lnTo>
                  <a:lnTo>
                    <a:pt x="442" y="226"/>
                  </a:lnTo>
                  <a:lnTo>
                    <a:pt x="442" y="238"/>
                  </a:lnTo>
                  <a:lnTo>
                    <a:pt x="440" y="248"/>
                  </a:lnTo>
                  <a:lnTo>
                    <a:pt x="440" y="260"/>
                  </a:lnTo>
                  <a:lnTo>
                    <a:pt x="438" y="272"/>
                  </a:lnTo>
                  <a:lnTo>
                    <a:pt x="434" y="282"/>
                  </a:lnTo>
                  <a:lnTo>
                    <a:pt x="432" y="292"/>
                  </a:lnTo>
                  <a:lnTo>
                    <a:pt x="428" y="304"/>
                  </a:lnTo>
                  <a:lnTo>
                    <a:pt x="424" y="314"/>
                  </a:lnTo>
                  <a:lnTo>
                    <a:pt x="420" y="324"/>
                  </a:lnTo>
                  <a:lnTo>
                    <a:pt x="416" y="332"/>
                  </a:lnTo>
                  <a:lnTo>
                    <a:pt x="410" y="342"/>
                  </a:lnTo>
                  <a:lnTo>
                    <a:pt x="404" y="352"/>
                  </a:lnTo>
                  <a:lnTo>
                    <a:pt x="398" y="360"/>
                  </a:lnTo>
                  <a:lnTo>
                    <a:pt x="392" y="368"/>
                  </a:lnTo>
                  <a:lnTo>
                    <a:pt x="384" y="378"/>
                  </a:lnTo>
                  <a:lnTo>
                    <a:pt x="378" y="384"/>
                  </a:lnTo>
                  <a:lnTo>
                    <a:pt x="370" y="392"/>
                  </a:lnTo>
                  <a:lnTo>
                    <a:pt x="362" y="400"/>
                  </a:lnTo>
                  <a:lnTo>
                    <a:pt x="354" y="406"/>
                  </a:lnTo>
                  <a:lnTo>
                    <a:pt x="344" y="412"/>
                  </a:lnTo>
                  <a:lnTo>
                    <a:pt x="336" y="418"/>
                  </a:lnTo>
                  <a:lnTo>
                    <a:pt x="326" y="424"/>
                  </a:lnTo>
                  <a:lnTo>
                    <a:pt x="316" y="428"/>
                  </a:lnTo>
                  <a:lnTo>
                    <a:pt x="306" y="434"/>
                  </a:lnTo>
                  <a:lnTo>
                    <a:pt x="296" y="438"/>
                  </a:lnTo>
                  <a:lnTo>
                    <a:pt x="286" y="440"/>
                  </a:lnTo>
                  <a:lnTo>
                    <a:pt x="276" y="444"/>
                  </a:lnTo>
                  <a:lnTo>
                    <a:pt x="266" y="446"/>
                  </a:lnTo>
                  <a:lnTo>
                    <a:pt x="254" y="448"/>
                  </a:lnTo>
                  <a:lnTo>
                    <a:pt x="244" y="450"/>
                  </a:lnTo>
                  <a:lnTo>
                    <a:pt x="232" y="450"/>
                  </a:lnTo>
                  <a:lnTo>
                    <a:pt x="220" y="450"/>
                  </a:lnTo>
                  <a:lnTo>
                    <a:pt x="210" y="450"/>
                  </a:lnTo>
                  <a:lnTo>
                    <a:pt x="198" y="450"/>
                  </a:lnTo>
                  <a:lnTo>
                    <a:pt x="186" y="448"/>
                  </a:lnTo>
                  <a:lnTo>
                    <a:pt x="176" y="446"/>
                  </a:lnTo>
                  <a:lnTo>
                    <a:pt x="166" y="444"/>
                  </a:lnTo>
                  <a:lnTo>
                    <a:pt x="154" y="440"/>
                  </a:lnTo>
                  <a:lnTo>
                    <a:pt x="144" y="438"/>
                  </a:lnTo>
                  <a:lnTo>
                    <a:pt x="134" y="434"/>
                  </a:lnTo>
                  <a:lnTo>
                    <a:pt x="124" y="428"/>
                  </a:lnTo>
                  <a:lnTo>
                    <a:pt x="114" y="424"/>
                  </a:lnTo>
                  <a:lnTo>
                    <a:pt x="106" y="418"/>
                  </a:lnTo>
                  <a:lnTo>
                    <a:pt x="96" y="412"/>
                  </a:lnTo>
                  <a:lnTo>
                    <a:pt x="88" y="406"/>
                  </a:lnTo>
                  <a:lnTo>
                    <a:pt x="80" y="400"/>
                  </a:lnTo>
                  <a:lnTo>
                    <a:pt x="72" y="392"/>
                  </a:lnTo>
                  <a:lnTo>
                    <a:pt x="64" y="384"/>
                  </a:lnTo>
                  <a:lnTo>
                    <a:pt x="56" y="378"/>
                  </a:lnTo>
                  <a:lnTo>
                    <a:pt x="50" y="368"/>
                  </a:lnTo>
                  <a:lnTo>
                    <a:pt x="44" y="360"/>
                  </a:lnTo>
                  <a:lnTo>
                    <a:pt x="38" y="352"/>
                  </a:lnTo>
                  <a:lnTo>
                    <a:pt x="32" y="342"/>
                  </a:lnTo>
                  <a:lnTo>
                    <a:pt x="26" y="332"/>
                  </a:lnTo>
                  <a:lnTo>
                    <a:pt x="20" y="324"/>
                  </a:lnTo>
                  <a:lnTo>
                    <a:pt x="16" y="314"/>
                  </a:lnTo>
                  <a:lnTo>
                    <a:pt x="12" y="304"/>
                  </a:lnTo>
                  <a:lnTo>
                    <a:pt x="10" y="292"/>
                  </a:lnTo>
                  <a:lnTo>
                    <a:pt x="6" y="282"/>
                  </a:lnTo>
                  <a:lnTo>
                    <a:pt x="4" y="272"/>
                  </a:lnTo>
                  <a:lnTo>
                    <a:pt x="2" y="260"/>
                  </a:lnTo>
                  <a:lnTo>
                    <a:pt x="0" y="248"/>
                  </a:lnTo>
                  <a:lnTo>
                    <a:pt x="0" y="238"/>
                  </a:lnTo>
                  <a:lnTo>
                    <a:pt x="0" y="226"/>
                  </a:lnTo>
                  <a:lnTo>
                    <a:pt x="0" y="214"/>
                  </a:lnTo>
                  <a:lnTo>
                    <a:pt x="0" y="202"/>
                  </a:lnTo>
                  <a:lnTo>
                    <a:pt x="2" y="192"/>
                  </a:lnTo>
                  <a:lnTo>
                    <a:pt x="4" y="180"/>
                  </a:lnTo>
                  <a:lnTo>
                    <a:pt x="6" y="170"/>
                  </a:lnTo>
                  <a:lnTo>
                    <a:pt x="10" y="158"/>
                  </a:lnTo>
                  <a:lnTo>
                    <a:pt x="12" y="148"/>
                  </a:lnTo>
                  <a:lnTo>
                    <a:pt x="16" y="138"/>
                  </a:lnTo>
                  <a:lnTo>
                    <a:pt x="20" y="128"/>
                  </a:lnTo>
                  <a:lnTo>
                    <a:pt x="26" y="118"/>
                  </a:lnTo>
                  <a:lnTo>
                    <a:pt x="32" y="110"/>
                  </a:lnTo>
                  <a:lnTo>
                    <a:pt x="38" y="100"/>
                  </a:lnTo>
                  <a:lnTo>
                    <a:pt x="44" y="92"/>
                  </a:lnTo>
                  <a:lnTo>
                    <a:pt x="50" y="82"/>
                  </a:lnTo>
                  <a:lnTo>
                    <a:pt x="56" y="74"/>
                  </a:lnTo>
                  <a:lnTo>
                    <a:pt x="64" y="66"/>
                  </a:lnTo>
                  <a:lnTo>
                    <a:pt x="72" y="60"/>
                  </a:lnTo>
                  <a:lnTo>
                    <a:pt x="80" y="52"/>
                  </a:lnTo>
                  <a:lnTo>
                    <a:pt x="88" y="46"/>
                  </a:lnTo>
                  <a:lnTo>
                    <a:pt x="96" y="40"/>
                  </a:lnTo>
                  <a:lnTo>
                    <a:pt x="106" y="34"/>
                  </a:lnTo>
                  <a:lnTo>
                    <a:pt x="114" y="28"/>
                  </a:lnTo>
                  <a:lnTo>
                    <a:pt x="124" y="24"/>
                  </a:lnTo>
                  <a:lnTo>
                    <a:pt x="134" y="18"/>
                  </a:lnTo>
                  <a:lnTo>
                    <a:pt x="144" y="14"/>
                  </a:lnTo>
                  <a:lnTo>
                    <a:pt x="154" y="10"/>
                  </a:lnTo>
                  <a:lnTo>
                    <a:pt x="166" y="8"/>
                  </a:lnTo>
                  <a:lnTo>
                    <a:pt x="176" y="6"/>
                  </a:lnTo>
                  <a:lnTo>
                    <a:pt x="186" y="4"/>
                  </a:lnTo>
                  <a:lnTo>
                    <a:pt x="198" y="2"/>
                  </a:lnTo>
                  <a:lnTo>
                    <a:pt x="210" y="2"/>
                  </a:lnTo>
                  <a:lnTo>
                    <a:pt x="220" y="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Freeform 390"/>
            <p:cNvSpPr>
              <a:spLocks/>
            </p:cNvSpPr>
            <p:nvPr/>
          </p:nvSpPr>
          <p:spPr bwMode="auto">
            <a:xfrm>
              <a:off x="5359400" y="1130300"/>
              <a:ext cx="209550" cy="358775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38" y="8"/>
                </a:cxn>
                <a:cxn ang="0">
                  <a:pos x="30" y="16"/>
                </a:cxn>
                <a:cxn ang="0">
                  <a:pos x="22" y="26"/>
                </a:cxn>
                <a:cxn ang="0">
                  <a:pos x="16" y="36"/>
                </a:cxn>
                <a:cxn ang="0">
                  <a:pos x="10" y="50"/>
                </a:cxn>
                <a:cxn ang="0">
                  <a:pos x="6" y="64"/>
                </a:cxn>
                <a:cxn ang="0">
                  <a:pos x="2" y="78"/>
                </a:cxn>
                <a:cxn ang="0">
                  <a:pos x="0" y="94"/>
                </a:cxn>
                <a:cxn ang="0">
                  <a:pos x="0" y="112"/>
                </a:cxn>
                <a:cxn ang="0">
                  <a:pos x="2" y="128"/>
                </a:cxn>
                <a:cxn ang="0">
                  <a:pos x="4" y="144"/>
                </a:cxn>
                <a:cxn ang="0">
                  <a:pos x="8" y="160"/>
                </a:cxn>
                <a:cxn ang="0">
                  <a:pos x="14" y="174"/>
                </a:cxn>
                <a:cxn ang="0">
                  <a:pos x="20" y="188"/>
                </a:cxn>
                <a:cxn ang="0">
                  <a:pos x="28" y="198"/>
                </a:cxn>
                <a:cxn ang="0">
                  <a:pos x="36" y="208"/>
                </a:cxn>
                <a:cxn ang="0">
                  <a:pos x="44" y="216"/>
                </a:cxn>
                <a:cxn ang="0">
                  <a:pos x="52" y="222"/>
                </a:cxn>
                <a:cxn ang="0">
                  <a:pos x="62" y="224"/>
                </a:cxn>
                <a:cxn ang="0">
                  <a:pos x="72" y="226"/>
                </a:cxn>
                <a:cxn ang="0">
                  <a:pos x="82" y="224"/>
                </a:cxn>
                <a:cxn ang="0">
                  <a:pos x="92" y="218"/>
                </a:cxn>
                <a:cxn ang="0">
                  <a:pos x="100" y="212"/>
                </a:cxn>
                <a:cxn ang="0">
                  <a:pos x="108" y="204"/>
                </a:cxn>
                <a:cxn ang="0">
                  <a:pos x="116" y="192"/>
                </a:cxn>
                <a:cxn ang="0">
                  <a:pos x="120" y="180"/>
                </a:cxn>
                <a:cxn ang="0">
                  <a:pos x="126" y="168"/>
                </a:cxn>
                <a:cxn ang="0">
                  <a:pos x="128" y="152"/>
                </a:cxn>
                <a:cxn ang="0">
                  <a:pos x="132" y="136"/>
                </a:cxn>
                <a:cxn ang="0">
                  <a:pos x="132" y="120"/>
                </a:cxn>
                <a:cxn ang="0">
                  <a:pos x="132" y="104"/>
                </a:cxn>
                <a:cxn ang="0">
                  <a:pos x="128" y="86"/>
                </a:cxn>
                <a:cxn ang="0">
                  <a:pos x="126" y="70"/>
                </a:cxn>
                <a:cxn ang="0">
                  <a:pos x="120" y="56"/>
                </a:cxn>
                <a:cxn ang="0">
                  <a:pos x="114" y="42"/>
                </a:cxn>
                <a:cxn ang="0">
                  <a:pos x="108" y="30"/>
                </a:cxn>
                <a:cxn ang="0">
                  <a:pos x="100" y="20"/>
                </a:cxn>
                <a:cxn ang="0">
                  <a:pos x="92" y="12"/>
                </a:cxn>
                <a:cxn ang="0">
                  <a:pos x="82" y="6"/>
                </a:cxn>
                <a:cxn ang="0">
                  <a:pos x="72" y="2"/>
                </a:cxn>
                <a:cxn ang="0">
                  <a:pos x="64" y="0"/>
                </a:cxn>
                <a:cxn ang="0">
                  <a:pos x="54" y="2"/>
                </a:cxn>
              </a:cxnLst>
              <a:rect l="0" t="0" r="r" b="b"/>
              <a:pathLst>
                <a:path w="132" h="226">
                  <a:moveTo>
                    <a:pt x="54" y="2"/>
                  </a:moveTo>
                  <a:lnTo>
                    <a:pt x="50" y="2"/>
                  </a:lnTo>
                  <a:lnTo>
                    <a:pt x="46" y="4"/>
                  </a:lnTo>
                  <a:lnTo>
                    <a:pt x="44" y="6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2"/>
                  </a:lnTo>
                  <a:lnTo>
                    <a:pt x="32" y="14"/>
                  </a:lnTo>
                  <a:lnTo>
                    <a:pt x="30" y="16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2" y="26"/>
                  </a:lnTo>
                  <a:lnTo>
                    <a:pt x="20" y="30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40"/>
                  </a:lnTo>
                  <a:lnTo>
                    <a:pt x="12" y="46"/>
                  </a:lnTo>
                  <a:lnTo>
                    <a:pt x="10" y="50"/>
                  </a:lnTo>
                  <a:lnTo>
                    <a:pt x="8" y="54"/>
                  </a:lnTo>
                  <a:lnTo>
                    <a:pt x="6" y="58"/>
                  </a:lnTo>
                  <a:lnTo>
                    <a:pt x="6" y="64"/>
                  </a:lnTo>
                  <a:lnTo>
                    <a:pt x="4" y="68"/>
                  </a:lnTo>
                  <a:lnTo>
                    <a:pt x="4" y="74"/>
                  </a:lnTo>
                  <a:lnTo>
                    <a:pt x="2" y="78"/>
                  </a:lnTo>
                  <a:lnTo>
                    <a:pt x="2" y="84"/>
                  </a:lnTo>
                  <a:lnTo>
                    <a:pt x="2" y="90"/>
                  </a:lnTo>
                  <a:lnTo>
                    <a:pt x="0" y="94"/>
                  </a:lnTo>
                  <a:lnTo>
                    <a:pt x="0" y="100"/>
                  </a:lnTo>
                  <a:lnTo>
                    <a:pt x="0" y="106"/>
                  </a:lnTo>
                  <a:lnTo>
                    <a:pt x="0" y="112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2" y="128"/>
                  </a:lnTo>
                  <a:lnTo>
                    <a:pt x="2" y="134"/>
                  </a:lnTo>
                  <a:lnTo>
                    <a:pt x="4" y="140"/>
                  </a:lnTo>
                  <a:lnTo>
                    <a:pt x="4" y="144"/>
                  </a:lnTo>
                  <a:lnTo>
                    <a:pt x="6" y="150"/>
                  </a:lnTo>
                  <a:lnTo>
                    <a:pt x="6" y="156"/>
                  </a:lnTo>
                  <a:lnTo>
                    <a:pt x="8" y="160"/>
                  </a:lnTo>
                  <a:lnTo>
                    <a:pt x="10" y="166"/>
                  </a:lnTo>
                  <a:lnTo>
                    <a:pt x="12" y="170"/>
                  </a:lnTo>
                  <a:lnTo>
                    <a:pt x="14" y="174"/>
                  </a:lnTo>
                  <a:lnTo>
                    <a:pt x="16" y="180"/>
                  </a:lnTo>
                  <a:lnTo>
                    <a:pt x="18" y="184"/>
                  </a:lnTo>
                  <a:lnTo>
                    <a:pt x="20" y="188"/>
                  </a:lnTo>
                  <a:lnTo>
                    <a:pt x="22" y="192"/>
                  </a:lnTo>
                  <a:lnTo>
                    <a:pt x="24" y="196"/>
                  </a:lnTo>
                  <a:lnTo>
                    <a:pt x="28" y="198"/>
                  </a:lnTo>
                  <a:lnTo>
                    <a:pt x="30" y="202"/>
                  </a:lnTo>
                  <a:lnTo>
                    <a:pt x="32" y="206"/>
                  </a:lnTo>
                  <a:lnTo>
                    <a:pt x="36" y="208"/>
                  </a:lnTo>
                  <a:lnTo>
                    <a:pt x="38" y="212"/>
                  </a:lnTo>
                  <a:lnTo>
                    <a:pt x="40" y="214"/>
                  </a:lnTo>
                  <a:lnTo>
                    <a:pt x="44" y="216"/>
                  </a:lnTo>
                  <a:lnTo>
                    <a:pt x="46" y="218"/>
                  </a:lnTo>
                  <a:lnTo>
                    <a:pt x="50" y="220"/>
                  </a:lnTo>
                  <a:lnTo>
                    <a:pt x="52" y="222"/>
                  </a:lnTo>
                  <a:lnTo>
                    <a:pt x="56" y="222"/>
                  </a:lnTo>
                  <a:lnTo>
                    <a:pt x="60" y="224"/>
                  </a:lnTo>
                  <a:lnTo>
                    <a:pt x="62" y="224"/>
                  </a:lnTo>
                  <a:lnTo>
                    <a:pt x="66" y="226"/>
                  </a:lnTo>
                  <a:lnTo>
                    <a:pt x="70" y="226"/>
                  </a:lnTo>
                  <a:lnTo>
                    <a:pt x="72" y="226"/>
                  </a:lnTo>
                  <a:lnTo>
                    <a:pt x="76" y="224"/>
                  </a:lnTo>
                  <a:lnTo>
                    <a:pt x="78" y="224"/>
                  </a:lnTo>
                  <a:lnTo>
                    <a:pt x="82" y="224"/>
                  </a:lnTo>
                  <a:lnTo>
                    <a:pt x="86" y="222"/>
                  </a:lnTo>
                  <a:lnTo>
                    <a:pt x="88" y="220"/>
                  </a:lnTo>
                  <a:lnTo>
                    <a:pt x="92" y="218"/>
                  </a:lnTo>
                  <a:lnTo>
                    <a:pt x="94" y="216"/>
                  </a:lnTo>
                  <a:lnTo>
                    <a:pt x="98" y="214"/>
                  </a:lnTo>
                  <a:lnTo>
                    <a:pt x="100" y="212"/>
                  </a:lnTo>
                  <a:lnTo>
                    <a:pt x="104" y="210"/>
                  </a:lnTo>
                  <a:lnTo>
                    <a:pt x="106" y="206"/>
                  </a:lnTo>
                  <a:lnTo>
                    <a:pt x="108" y="204"/>
                  </a:lnTo>
                  <a:lnTo>
                    <a:pt x="110" y="200"/>
                  </a:lnTo>
                  <a:lnTo>
                    <a:pt x="112" y="196"/>
                  </a:lnTo>
                  <a:lnTo>
                    <a:pt x="116" y="192"/>
                  </a:lnTo>
                  <a:lnTo>
                    <a:pt x="118" y="190"/>
                  </a:lnTo>
                  <a:lnTo>
                    <a:pt x="118" y="186"/>
                  </a:lnTo>
                  <a:lnTo>
                    <a:pt x="120" y="180"/>
                  </a:lnTo>
                  <a:lnTo>
                    <a:pt x="122" y="176"/>
                  </a:lnTo>
                  <a:lnTo>
                    <a:pt x="124" y="172"/>
                  </a:lnTo>
                  <a:lnTo>
                    <a:pt x="126" y="168"/>
                  </a:lnTo>
                  <a:lnTo>
                    <a:pt x="126" y="162"/>
                  </a:lnTo>
                  <a:lnTo>
                    <a:pt x="128" y="158"/>
                  </a:lnTo>
                  <a:lnTo>
                    <a:pt x="128" y="152"/>
                  </a:lnTo>
                  <a:lnTo>
                    <a:pt x="130" y="148"/>
                  </a:lnTo>
                  <a:lnTo>
                    <a:pt x="130" y="142"/>
                  </a:lnTo>
                  <a:lnTo>
                    <a:pt x="132" y="136"/>
                  </a:lnTo>
                  <a:lnTo>
                    <a:pt x="132" y="132"/>
                  </a:lnTo>
                  <a:lnTo>
                    <a:pt x="132" y="126"/>
                  </a:lnTo>
                  <a:lnTo>
                    <a:pt x="132" y="120"/>
                  </a:lnTo>
                  <a:lnTo>
                    <a:pt x="132" y="114"/>
                  </a:lnTo>
                  <a:lnTo>
                    <a:pt x="132" y="110"/>
                  </a:lnTo>
                  <a:lnTo>
                    <a:pt x="132" y="104"/>
                  </a:lnTo>
                  <a:lnTo>
                    <a:pt x="130" y="98"/>
                  </a:lnTo>
                  <a:lnTo>
                    <a:pt x="130" y="92"/>
                  </a:lnTo>
                  <a:lnTo>
                    <a:pt x="128" y="86"/>
                  </a:lnTo>
                  <a:lnTo>
                    <a:pt x="128" y="82"/>
                  </a:lnTo>
                  <a:lnTo>
                    <a:pt x="126" y="76"/>
                  </a:lnTo>
                  <a:lnTo>
                    <a:pt x="126" y="70"/>
                  </a:lnTo>
                  <a:lnTo>
                    <a:pt x="124" y="66"/>
                  </a:lnTo>
                  <a:lnTo>
                    <a:pt x="122" y="60"/>
                  </a:lnTo>
                  <a:lnTo>
                    <a:pt x="120" y="56"/>
                  </a:lnTo>
                  <a:lnTo>
                    <a:pt x="118" y="52"/>
                  </a:lnTo>
                  <a:lnTo>
                    <a:pt x="116" y="46"/>
                  </a:lnTo>
                  <a:lnTo>
                    <a:pt x="114" y="42"/>
                  </a:lnTo>
                  <a:lnTo>
                    <a:pt x="112" y="38"/>
                  </a:lnTo>
                  <a:lnTo>
                    <a:pt x="110" y="34"/>
                  </a:lnTo>
                  <a:lnTo>
                    <a:pt x="108" y="30"/>
                  </a:lnTo>
                  <a:lnTo>
                    <a:pt x="106" y="26"/>
                  </a:lnTo>
                  <a:lnTo>
                    <a:pt x="102" y="24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4" y="14"/>
                  </a:lnTo>
                  <a:lnTo>
                    <a:pt x="92" y="12"/>
                  </a:lnTo>
                  <a:lnTo>
                    <a:pt x="88" y="10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solidFill>
              <a:srgbClr val="E982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Freeform 391"/>
            <p:cNvSpPr>
              <a:spLocks/>
            </p:cNvSpPr>
            <p:nvPr/>
          </p:nvSpPr>
          <p:spPr bwMode="auto">
            <a:xfrm>
              <a:off x="5372100" y="1266825"/>
              <a:ext cx="184150" cy="196850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2" y="44"/>
                </a:cxn>
                <a:cxn ang="0">
                  <a:pos x="4" y="54"/>
                </a:cxn>
                <a:cxn ang="0">
                  <a:pos x="6" y="64"/>
                </a:cxn>
                <a:cxn ang="0">
                  <a:pos x="10" y="72"/>
                </a:cxn>
                <a:cxn ang="0">
                  <a:pos x="14" y="80"/>
                </a:cxn>
                <a:cxn ang="0">
                  <a:pos x="16" y="88"/>
                </a:cxn>
                <a:cxn ang="0">
                  <a:pos x="20" y="94"/>
                </a:cxn>
                <a:cxn ang="0">
                  <a:pos x="26" y="102"/>
                </a:cxn>
                <a:cxn ang="0">
                  <a:pos x="30" y="106"/>
                </a:cxn>
                <a:cxn ang="0">
                  <a:pos x="36" y="112"/>
                </a:cxn>
                <a:cxn ang="0">
                  <a:pos x="40" y="116"/>
                </a:cxn>
                <a:cxn ang="0">
                  <a:pos x="46" y="120"/>
                </a:cxn>
                <a:cxn ang="0">
                  <a:pos x="52" y="122"/>
                </a:cxn>
                <a:cxn ang="0">
                  <a:pos x="58" y="124"/>
                </a:cxn>
                <a:cxn ang="0">
                  <a:pos x="64" y="124"/>
                </a:cxn>
                <a:cxn ang="0">
                  <a:pos x="68" y="122"/>
                </a:cxn>
                <a:cxn ang="0">
                  <a:pos x="74" y="122"/>
                </a:cxn>
                <a:cxn ang="0">
                  <a:pos x="80" y="118"/>
                </a:cxn>
                <a:cxn ang="0">
                  <a:pos x="86" y="116"/>
                </a:cxn>
                <a:cxn ang="0">
                  <a:pos x="90" y="110"/>
                </a:cxn>
                <a:cxn ang="0">
                  <a:pos x="94" y="106"/>
                </a:cxn>
                <a:cxn ang="0">
                  <a:pos x="98" y="100"/>
                </a:cxn>
                <a:cxn ang="0">
                  <a:pos x="102" y="92"/>
                </a:cxn>
                <a:cxn ang="0">
                  <a:pos x="106" y="86"/>
                </a:cxn>
                <a:cxn ang="0">
                  <a:pos x="108" y="78"/>
                </a:cxn>
                <a:cxn ang="0">
                  <a:pos x="110" y="70"/>
                </a:cxn>
                <a:cxn ang="0">
                  <a:pos x="112" y="60"/>
                </a:cxn>
                <a:cxn ang="0">
                  <a:pos x="114" y="52"/>
                </a:cxn>
                <a:cxn ang="0">
                  <a:pos x="116" y="42"/>
                </a:cxn>
                <a:cxn ang="0">
                  <a:pos x="116" y="32"/>
                </a:cxn>
                <a:cxn ang="0">
                  <a:pos x="116" y="22"/>
                </a:cxn>
                <a:cxn ang="0">
                  <a:pos x="114" y="14"/>
                </a:cxn>
                <a:cxn ang="0">
                  <a:pos x="114" y="10"/>
                </a:cxn>
                <a:cxn ang="0">
                  <a:pos x="112" y="6"/>
                </a:cxn>
                <a:cxn ang="0">
                  <a:pos x="106" y="4"/>
                </a:cxn>
                <a:cxn ang="0">
                  <a:pos x="100" y="4"/>
                </a:cxn>
                <a:cxn ang="0">
                  <a:pos x="94" y="2"/>
                </a:cxn>
                <a:cxn ang="0">
                  <a:pos x="88" y="2"/>
                </a:cxn>
                <a:cxn ang="0">
                  <a:pos x="80" y="0"/>
                </a:cxn>
                <a:cxn ang="0">
                  <a:pos x="74" y="0"/>
                </a:cxn>
                <a:cxn ang="0">
                  <a:pos x="66" y="0"/>
                </a:cxn>
                <a:cxn ang="0">
                  <a:pos x="58" y="2"/>
                </a:cxn>
                <a:cxn ang="0">
                  <a:pos x="50" y="2"/>
                </a:cxn>
                <a:cxn ang="0">
                  <a:pos x="42" y="4"/>
                </a:cxn>
                <a:cxn ang="0">
                  <a:pos x="34" y="6"/>
                </a:cxn>
                <a:cxn ang="0">
                  <a:pos x="26" y="10"/>
                </a:cxn>
                <a:cxn ang="0">
                  <a:pos x="20" y="14"/>
                </a:cxn>
                <a:cxn ang="0">
                  <a:pos x="12" y="20"/>
                </a:cxn>
                <a:cxn ang="0">
                  <a:pos x="4" y="26"/>
                </a:cxn>
                <a:cxn ang="0">
                  <a:pos x="0" y="28"/>
                </a:cxn>
              </a:cxnLst>
              <a:rect l="0" t="0" r="r" b="b"/>
              <a:pathLst>
                <a:path w="116" h="124">
                  <a:moveTo>
                    <a:pt x="0" y="28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6" y="64"/>
                  </a:lnTo>
                  <a:lnTo>
                    <a:pt x="8" y="68"/>
                  </a:lnTo>
                  <a:lnTo>
                    <a:pt x="10" y="72"/>
                  </a:lnTo>
                  <a:lnTo>
                    <a:pt x="12" y="76"/>
                  </a:lnTo>
                  <a:lnTo>
                    <a:pt x="14" y="80"/>
                  </a:lnTo>
                  <a:lnTo>
                    <a:pt x="14" y="84"/>
                  </a:lnTo>
                  <a:lnTo>
                    <a:pt x="16" y="88"/>
                  </a:lnTo>
                  <a:lnTo>
                    <a:pt x="18" y="92"/>
                  </a:lnTo>
                  <a:lnTo>
                    <a:pt x="20" y="94"/>
                  </a:lnTo>
                  <a:lnTo>
                    <a:pt x="24" y="98"/>
                  </a:lnTo>
                  <a:lnTo>
                    <a:pt x="26" y="102"/>
                  </a:lnTo>
                  <a:lnTo>
                    <a:pt x="28" y="104"/>
                  </a:lnTo>
                  <a:lnTo>
                    <a:pt x="30" y="106"/>
                  </a:lnTo>
                  <a:lnTo>
                    <a:pt x="32" y="110"/>
                  </a:lnTo>
                  <a:lnTo>
                    <a:pt x="36" y="112"/>
                  </a:lnTo>
                  <a:lnTo>
                    <a:pt x="38" y="114"/>
                  </a:lnTo>
                  <a:lnTo>
                    <a:pt x="40" y="116"/>
                  </a:lnTo>
                  <a:lnTo>
                    <a:pt x="44" y="118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52" y="122"/>
                  </a:lnTo>
                  <a:lnTo>
                    <a:pt x="54" y="122"/>
                  </a:lnTo>
                  <a:lnTo>
                    <a:pt x="58" y="124"/>
                  </a:lnTo>
                  <a:lnTo>
                    <a:pt x="60" y="124"/>
                  </a:lnTo>
                  <a:lnTo>
                    <a:pt x="64" y="124"/>
                  </a:lnTo>
                  <a:lnTo>
                    <a:pt x="66" y="124"/>
                  </a:lnTo>
                  <a:lnTo>
                    <a:pt x="68" y="122"/>
                  </a:lnTo>
                  <a:lnTo>
                    <a:pt x="72" y="122"/>
                  </a:lnTo>
                  <a:lnTo>
                    <a:pt x="74" y="122"/>
                  </a:lnTo>
                  <a:lnTo>
                    <a:pt x="78" y="120"/>
                  </a:lnTo>
                  <a:lnTo>
                    <a:pt x="80" y="118"/>
                  </a:lnTo>
                  <a:lnTo>
                    <a:pt x="82" y="116"/>
                  </a:lnTo>
                  <a:lnTo>
                    <a:pt x="86" y="116"/>
                  </a:lnTo>
                  <a:lnTo>
                    <a:pt x="88" y="112"/>
                  </a:lnTo>
                  <a:lnTo>
                    <a:pt x="90" y="110"/>
                  </a:lnTo>
                  <a:lnTo>
                    <a:pt x="92" y="108"/>
                  </a:lnTo>
                  <a:lnTo>
                    <a:pt x="94" y="106"/>
                  </a:lnTo>
                  <a:lnTo>
                    <a:pt x="96" y="102"/>
                  </a:lnTo>
                  <a:lnTo>
                    <a:pt x="98" y="100"/>
                  </a:lnTo>
                  <a:lnTo>
                    <a:pt x="100" y="96"/>
                  </a:lnTo>
                  <a:lnTo>
                    <a:pt x="102" y="92"/>
                  </a:lnTo>
                  <a:lnTo>
                    <a:pt x="104" y="90"/>
                  </a:lnTo>
                  <a:lnTo>
                    <a:pt x="106" y="86"/>
                  </a:lnTo>
                  <a:lnTo>
                    <a:pt x="108" y="82"/>
                  </a:lnTo>
                  <a:lnTo>
                    <a:pt x="108" y="78"/>
                  </a:lnTo>
                  <a:lnTo>
                    <a:pt x="110" y="74"/>
                  </a:lnTo>
                  <a:lnTo>
                    <a:pt x="110" y="70"/>
                  </a:lnTo>
                  <a:lnTo>
                    <a:pt x="112" y="66"/>
                  </a:lnTo>
                  <a:lnTo>
                    <a:pt x="112" y="60"/>
                  </a:lnTo>
                  <a:lnTo>
                    <a:pt x="114" y="56"/>
                  </a:lnTo>
                  <a:lnTo>
                    <a:pt x="114" y="52"/>
                  </a:lnTo>
                  <a:lnTo>
                    <a:pt x="114" y="46"/>
                  </a:lnTo>
                  <a:lnTo>
                    <a:pt x="116" y="42"/>
                  </a:lnTo>
                  <a:lnTo>
                    <a:pt x="116" y="36"/>
                  </a:lnTo>
                  <a:lnTo>
                    <a:pt x="116" y="32"/>
                  </a:lnTo>
                  <a:lnTo>
                    <a:pt x="116" y="26"/>
                  </a:lnTo>
                  <a:lnTo>
                    <a:pt x="116" y="22"/>
                  </a:lnTo>
                  <a:lnTo>
                    <a:pt x="114" y="16"/>
                  </a:lnTo>
                  <a:lnTo>
                    <a:pt x="114" y="14"/>
                  </a:lnTo>
                  <a:lnTo>
                    <a:pt x="114" y="12"/>
                  </a:lnTo>
                  <a:lnTo>
                    <a:pt x="114" y="10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08" y="6"/>
                  </a:lnTo>
                  <a:lnTo>
                    <a:pt x="106" y="4"/>
                  </a:lnTo>
                  <a:lnTo>
                    <a:pt x="104" y="4"/>
                  </a:lnTo>
                  <a:lnTo>
                    <a:pt x="100" y="4"/>
                  </a:lnTo>
                  <a:lnTo>
                    <a:pt x="98" y="2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8" y="2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0" y="2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0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20" y="14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392"/>
            <p:cNvSpPr>
              <a:spLocks/>
            </p:cNvSpPr>
            <p:nvPr/>
          </p:nvSpPr>
          <p:spPr bwMode="auto">
            <a:xfrm>
              <a:off x="5407025" y="1266825"/>
              <a:ext cx="120650" cy="133350"/>
            </a:xfrm>
            <a:custGeom>
              <a:avLst/>
              <a:gdLst/>
              <a:ahLst/>
              <a:cxnLst>
                <a:cxn ang="0">
                  <a:pos x="76" y="28"/>
                </a:cxn>
                <a:cxn ang="0">
                  <a:pos x="76" y="34"/>
                </a:cxn>
                <a:cxn ang="0">
                  <a:pos x="76" y="38"/>
                </a:cxn>
                <a:cxn ang="0">
                  <a:pos x="76" y="44"/>
                </a:cxn>
                <a:cxn ang="0">
                  <a:pos x="76" y="48"/>
                </a:cxn>
                <a:cxn ang="0">
                  <a:pos x="74" y="54"/>
                </a:cxn>
                <a:cxn ang="0">
                  <a:pos x="74" y="58"/>
                </a:cxn>
                <a:cxn ang="0">
                  <a:pos x="72" y="62"/>
                </a:cxn>
                <a:cxn ang="0">
                  <a:pos x="70" y="66"/>
                </a:cxn>
                <a:cxn ang="0">
                  <a:pos x="68" y="70"/>
                </a:cxn>
                <a:cxn ang="0">
                  <a:pos x="66" y="72"/>
                </a:cxn>
                <a:cxn ang="0">
                  <a:pos x="62" y="76"/>
                </a:cxn>
                <a:cxn ang="0">
                  <a:pos x="60" y="78"/>
                </a:cxn>
                <a:cxn ang="0">
                  <a:pos x="56" y="80"/>
                </a:cxn>
                <a:cxn ang="0">
                  <a:pos x="54" y="82"/>
                </a:cxn>
                <a:cxn ang="0">
                  <a:pos x="50" y="84"/>
                </a:cxn>
                <a:cxn ang="0">
                  <a:pos x="46" y="84"/>
                </a:cxn>
                <a:cxn ang="0">
                  <a:pos x="42" y="84"/>
                </a:cxn>
                <a:cxn ang="0">
                  <a:pos x="38" y="84"/>
                </a:cxn>
                <a:cxn ang="0">
                  <a:pos x="34" y="82"/>
                </a:cxn>
                <a:cxn ang="0">
                  <a:pos x="30" y="82"/>
                </a:cxn>
                <a:cxn ang="0">
                  <a:pos x="28" y="80"/>
                </a:cxn>
                <a:cxn ang="0">
                  <a:pos x="24" y="78"/>
                </a:cxn>
                <a:cxn ang="0">
                  <a:pos x="20" y="74"/>
                </a:cxn>
                <a:cxn ang="0">
                  <a:pos x="18" y="72"/>
                </a:cxn>
                <a:cxn ang="0">
                  <a:pos x="14" y="68"/>
                </a:cxn>
                <a:cxn ang="0">
                  <a:pos x="12" y="64"/>
                </a:cxn>
                <a:cxn ang="0">
                  <a:pos x="8" y="60"/>
                </a:cxn>
                <a:cxn ang="0">
                  <a:pos x="6" y="56"/>
                </a:cxn>
                <a:cxn ang="0">
                  <a:pos x="4" y="52"/>
                </a:cxn>
                <a:cxn ang="0">
                  <a:pos x="2" y="46"/>
                </a:cxn>
                <a:cxn ang="0">
                  <a:pos x="2" y="40"/>
                </a:cxn>
                <a:cxn ang="0">
                  <a:pos x="0" y="34"/>
                </a:cxn>
                <a:cxn ang="0">
                  <a:pos x="0" y="28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2" y="8"/>
                </a:cxn>
                <a:cxn ang="0">
                  <a:pos x="16" y="6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30" y="2"/>
                </a:cxn>
                <a:cxn ang="0">
                  <a:pos x="38" y="0"/>
                </a:cxn>
                <a:cxn ang="0">
                  <a:pos x="48" y="0"/>
                </a:cxn>
                <a:cxn ang="0">
                  <a:pos x="56" y="0"/>
                </a:cxn>
                <a:cxn ang="0">
                  <a:pos x="62" y="0"/>
                </a:cxn>
                <a:cxn ang="0">
                  <a:pos x="68" y="4"/>
                </a:cxn>
                <a:cxn ang="0">
                  <a:pos x="70" y="10"/>
                </a:cxn>
                <a:cxn ang="0">
                  <a:pos x="72" y="16"/>
                </a:cxn>
                <a:cxn ang="0">
                  <a:pos x="74" y="22"/>
                </a:cxn>
                <a:cxn ang="0">
                  <a:pos x="76" y="26"/>
                </a:cxn>
              </a:cxnLst>
              <a:rect l="0" t="0" r="r" b="b"/>
              <a:pathLst>
                <a:path w="76" h="84">
                  <a:moveTo>
                    <a:pt x="76" y="26"/>
                  </a:moveTo>
                  <a:lnTo>
                    <a:pt x="76" y="28"/>
                  </a:lnTo>
                  <a:lnTo>
                    <a:pt x="76" y="30"/>
                  </a:lnTo>
                  <a:lnTo>
                    <a:pt x="76" y="34"/>
                  </a:lnTo>
                  <a:lnTo>
                    <a:pt x="76" y="36"/>
                  </a:lnTo>
                  <a:lnTo>
                    <a:pt x="76" y="38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6"/>
                  </a:lnTo>
                  <a:lnTo>
                    <a:pt x="76" y="48"/>
                  </a:lnTo>
                  <a:lnTo>
                    <a:pt x="76" y="50"/>
                  </a:lnTo>
                  <a:lnTo>
                    <a:pt x="74" y="54"/>
                  </a:lnTo>
                  <a:lnTo>
                    <a:pt x="74" y="56"/>
                  </a:lnTo>
                  <a:lnTo>
                    <a:pt x="74" y="58"/>
                  </a:lnTo>
                  <a:lnTo>
                    <a:pt x="72" y="60"/>
                  </a:lnTo>
                  <a:lnTo>
                    <a:pt x="72" y="62"/>
                  </a:lnTo>
                  <a:lnTo>
                    <a:pt x="72" y="64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68" y="70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4" y="74"/>
                  </a:lnTo>
                  <a:lnTo>
                    <a:pt x="62" y="76"/>
                  </a:lnTo>
                  <a:lnTo>
                    <a:pt x="62" y="78"/>
                  </a:lnTo>
                  <a:lnTo>
                    <a:pt x="60" y="78"/>
                  </a:lnTo>
                  <a:lnTo>
                    <a:pt x="58" y="80"/>
                  </a:lnTo>
                  <a:lnTo>
                    <a:pt x="56" y="80"/>
                  </a:lnTo>
                  <a:lnTo>
                    <a:pt x="56" y="82"/>
                  </a:lnTo>
                  <a:lnTo>
                    <a:pt x="54" y="82"/>
                  </a:lnTo>
                  <a:lnTo>
                    <a:pt x="52" y="82"/>
                  </a:lnTo>
                  <a:lnTo>
                    <a:pt x="50" y="84"/>
                  </a:lnTo>
                  <a:lnTo>
                    <a:pt x="48" y="84"/>
                  </a:lnTo>
                  <a:lnTo>
                    <a:pt x="46" y="84"/>
                  </a:lnTo>
                  <a:lnTo>
                    <a:pt x="44" y="84"/>
                  </a:lnTo>
                  <a:lnTo>
                    <a:pt x="42" y="84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0" y="82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6" y="78"/>
                  </a:lnTo>
                  <a:lnTo>
                    <a:pt x="24" y="78"/>
                  </a:lnTo>
                  <a:lnTo>
                    <a:pt x="22" y="76"/>
                  </a:lnTo>
                  <a:lnTo>
                    <a:pt x="20" y="74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6" y="70"/>
                  </a:lnTo>
                  <a:lnTo>
                    <a:pt x="14" y="68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6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2" y="16"/>
                  </a:lnTo>
                  <a:lnTo>
                    <a:pt x="74" y="18"/>
                  </a:lnTo>
                  <a:lnTo>
                    <a:pt x="74" y="22"/>
                  </a:lnTo>
                  <a:lnTo>
                    <a:pt x="76" y="26"/>
                  </a:lnTo>
                  <a:lnTo>
                    <a:pt x="76" y="26"/>
                  </a:lnTo>
                  <a:close/>
                </a:path>
              </a:pathLst>
            </a:custGeom>
            <a:solidFill>
              <a:srgbClr val="2252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393"/>
            <p:cNvSpPr>
              <a:spLocks/>
            </p:cNvSpPr>
            <p:nvPr/>
          </p:nvSpPr>
          <p:spPr bwMode="auto">
            <a:xfrm>
              <a:off x="5419725" y="1266825"/>
              <a:ext cx="95250" cy="117475"/>
            </a:xfrm>
            <a:custGeom>
              <a:avLst/>
              <a:gdLst/>
              <a:ahLst/>
              <a:cxnLst>
                <a:cxn ang="0">
                  <a:pos x="60" y="28"/>
                </a:cxn>
                <a:cxn ang="0">
                  <a:pos x="60" y="32"/>
                </a:cxn>
                <a:cxn ang="0">
                  <a:pos x="60" y="36"/>
                </a:cxn>
                <a:cxn ang="0">
                  <a:pos x="60" y="40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8" y="52"/>
                </a:cxn>
                <a:cxn ang="0">
                  <a:pos x="58" y="56"/>
                </a:cxn>
                <a:cxn ang="0">
                  <a:pos x="56" y="58"/>
                </a:cxn>
                <a:cxn ang="0">
                  <a:pos x="54" y="62"/>
                </a:cxn>
                <a:cxn ang="0">
                  <a:pos x="52" y="64"/>
                </a:cxn>
                <a:cxn ang="0">
                  <a:pos x="50" y="68"/>
                </a:cxn>
                <a:cxn ang="0">
                  <a:pos x="48" y="70"/>
                </a:cxn>
                <a:cxn ang="0">
                  <a:pos x="46" y="70"/>
                </a:cxn>
                <a:cxn ang="0">
                  <a:pos x="42" y="72"/>
                </a:cxn>
                <a:cxn ang="0">
                  <a:pos x="40" y="74"/>
                </a:cxn>
                <a:cxn ang="0">
                  <a:pos x="36" y="74"/>
                </a:cxn>
                <a:cxn ang="0">
                  <a:pos x="34" y="74"/>
                </a:cxn>
                <a:cxn ang="0">
                  <a:pos x="30" y="74"/>
                </a:cxn>
                <a:cxn ang="0">
                  <a:pos x="28" y="72"/>
                </a:cxn>
                <a:cxn ang="0">
                  <a:pos x="24" y="72"/>
                </a:cxn>
                <a:cxn ang="0">
                  <a:pos x="22" y="70"/>
                </a:cxn>
                <a:cxn ang="0">
                  <a:pos x="18" y="68"/>
                </a:cxn>
                <a:cxn ang="0">
                  <a:pos x="16" y="66"/>
                </a:cxn>
                <a:cxn ang="0">
                  <a:pos x="14" y="64"/>
                </a:cxn>
                <a:cxn ang="0">
                  <a:pos x="10" y="60"/>
                </a:cxn>
                <a:cxn ang="0">
                  <a:pos x="8" y="58"/>
                </a:cxn>
                <a:cxn ang="0">
                  <a:pos x="6" y="54"/>
                </a:cxn>
                <a:cxn ang="0">
                  <a:pos x="4" y="50"/>
                </a:cxn>
                <a:cxn ang="0">
                  <a:pos x="4" y="48"/>
                </a:cxn>
                <a:cxn ang="0">
                  <a:pos x="2" y="44"/>
                </a:cxn>
                <a:cxn ang="0">
                  <a:pos x="0" y="40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0" y="26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2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18" y="4"/>
                </a:cxn>
                <a:cxn ang="0">
                  <a:pos x="22" y="2"/>
                </a:cxn>
                <a:cxn ang="0">
                  <a:pos x="28" y="2"/>
                </a:cxn>
                <a:cxn ang="0">
                  <a:pos x="34" y="0"/>
                </a:cxn>
                <a:cxn ang="0">
                  <a:pos x="40" y="0"/>
                </a:cxn>
                <a:cxn ang="0">
                  <a:pos x="46" y="0"/>
                </a:cxn>
                <a:cxn ang="0">
                  <a:pos x="48" y="2"/>
                </a:cxn>
                <a:cxn ang="0">
                  <a:pos x="50" y="4"/>
                </a:cxn>
                <a:cxn ang="0">
                  <a:pos x="52" y="8"/>
                </a:cxn>
                <a:cxn ang="0">
                  <a:pos x="54" y="10"/>
                </a:cxn>
                <a:cxn ang="0">
                  <a:pos x="56" y="14"/>
                </a:cxn>
                <a:cxn ang="0">
                  <a:pos x="58" y="18"/>
                </a:cxn>
                <a:cxn ang="0">
                  <a:pos x="58" y="20"/>
                </a:cxn>
                <a:cxn ang="0">
                  <a:pos x="60" y="24"/>
                </a:cxn>
                <a:cxn ang="0">
                  <a:pos x="60" y="26"/>
                </a:cxn>
              </a:cxnLst>
              <a:rect l="0" t="0" r="r" b="b"/>
              <a:pathLst>
                <a:path w="60" h="74">
                  <a:moveTo>
                    <a:pt x="60" y="26"/>
                  </a:moveTo>
                  <a:lnTo>
                    <a:pt x="60" y="28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6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6"/>
                  </a:lnTo>
                  <a:lnTo>
                    <a:pt x="60" y="48"/>
                  </a:lnTo>
                  <a:lnTo>
                    <a:pt x="60" y="50"/>
                  </a:lnTo>
                  <a:lnTo>
                    <a:pt x="58" y="52"/>
                  </a:lnTo>
                  <a:lnTo>
                    <a:pt x="58" y="54"/>
                  </a:lnTo>
                  <a:lnTo>
                    <a:pt x="58" y="56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4" y="72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40" y="74"/>
                  </a:lnTo>
                  <a:lnTo>
                    <a:pt x="38" y="74"/>
                  </a:lnTo>
                  <a:lnTo>
                    <a:pt x="36" y="74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28" y="74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6" y="66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2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20"/>
                  </a:lnTo>
                  <a:lnTo>
                    <a:pt x="58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6"/>
                  </a:lnTo>
                  <a:close/>
                </a:path>
              </a:pathLst>
            </a:custGeom>
            <a:solidFill>
              <a:srgbClr val="306B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394"/>
            <p:cNvSpPr>
              <a:spLocks/>
            </p:cNvSpPr>
            <p:nvPr/>
          </p:nvSpPr>
          <p:spPr bwMode="auto">
            <a:xfrm>
              <a:off x="5435600" y="1279525"/>
              <a:ext cx="63500" cy="82550"/>
            </a:xfrm>
            <a:custGeom>
              <a:avLst/>
              <a:gdLst/>
              <a:ahLst/>
              <a:cxnLst>
                <a:cxn ang="0">
                  <a:pos x="40" y="24"/>
                </a:cxn>
                <a:cxn ang="0">
                  <a:pos x="40" y="28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38" y="40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4" y="48"/>
                </a:cxn>
                <a:cxn ang="0">
                  <a:pos x="30" y="48"/>
                </a:cxn>
                <a:cxn ang="0">
                  <a:pos x="28" y="50"/>
                </a:cxn>
                <a:cxn ang="0">
                  <a:pos x="26" y="52"/>
                </a:cxn>
                <a:cxn ang="0">
                  <a:pos x="22" y="52"/>
                </a:cxn>
                <a:cxn ang="0">
                  <a:pos x="20" y="50"/>
                </a:cxn>
                <a:cxn ang="0">
                  <a:pos x="16" y="50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8" y="44"/>
                </a:cxn>
                <a:cxn ang="0">
                  <a:pos x="6" y="42"/>
                </a:cxn>
                <a:cxn ang="0">
                  <a:pos x="4" y="38"/>
                </a:cxn>
                <a:cxn ang="0">
                  <a:pos x="2" y="36"/>
                </a:cxn>
                <a:cxn ang="0">
                  <a:pos x="2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2" y="12"/>
                </a:cxn>
                <a:cxn ang="0">
                  <a:pos x="4" y="10"/>
                </a:cxn>
                <a:cxn ang="0">
                  <a:pos x="6" y="6"/>
                </a:cxn>
                <a:cxn ang="0">
                  <a:pos x="6" y="4"/>
                </a:cxn>
                <a:cxn ang="0">
                  <a:pos x="10" y="2"/>
                </a:cxn>
                <a:cxn ang="0">
                  <a:pos x="12" y="0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6"/>
                </a:cxn>
                <a:cxn ang="0">
                  <a:pos x="34" y="8"/>
                </a:cxn>
                <a:cxn ang="0">
                  <a:pos x="36" y="10"/>
                </a:cxn>
                <a:cxn ang="0">
                  <a:pos x="38" y="14"/>
                </a:cxn>
                <a:cxn ang="0">
                  <a:pos x="38" y="18"/>
                </a:cxn>
                <a:cxn ang="0">
                  <a:pos x="40" y="22"/>
                </a:cxn>
              </a:cxnLst>
              <a:rect l="0" t="0" r="r" b="b"/>
              <a:pathLst>
                <a:path w="40" h="52">
                  <a:moveTo>
                    <a:pt x="40" y="22"/>
                  </a:moveTo>
                  <a:lnTo>
                    <a:pt x="40" y="24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8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0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2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Freeform 395"/>
            <p:cNvSpPr>
              <a:spLocks/>
            </p:cNvSpPr>
            <p:nvPr/>
          </p:nvSpPr>
          <p:spPr bwMode="auto">
            <a:xfrm>
              <a:off x="5435600" y="1279525"/>
              <a:ext cx="25400" cy="3175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10"/>
                </a:cxn>
                <a:cxn ang="0">
                  <a:pos x="16" y="12"/>
                </a:cxn>
                <a:cxn ang="0">
                  <a:pos x="16" y="14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4" y="18"/>
                </a:cxn>
                <a:cxn ang="0">
                  <a:pos x="12" y="18"/>
                </a:cxn>
                <a:cxn ang="0">
                  <a:pos x="10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6" y="6"/>
                </a:cxn>
              </a:cxnLst>
              <a:rect l="0" t="0" r="r" b="b"/>
              <a:pathLst>
                <a:path w="16" h="20">
                  <a:moveTo>
                    <a:pt x="16" y="6"/>
                  </a:moveTo>
                  <a:lnTo>
                    <a:pt x="16" y="8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396"/>
            <p:cNvSpPr>
              <a:spLocks/>
            </p:cNvSpPr>
            <p:nvPr/>
          </p:nvSpPr>
          <p:spPr bwMode="auto">
            <a:xfrm>
              <a:off x="5486400" y="1330325"/>
              <a:ext cx="15875" cy="158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8" y="2"/>
                </a:cxn>
                <a:cxn ang="0">
                  <a:pos x="10" y="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6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Freeform 397"/>
            <p:cNvSpPr>
              <a:spLocks/>
            </p:cNvSpPr>
            <p:nvPr/>
          </p:nvSpPr>
          <p:spPr bwMode="auto">
            <a:xfrm>
              <a:off x="5372100" y="1143000"/>
              <a:ext cx="177800" cy="155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2" y="2"/>
                </a:cxn>
                <a:cxn ang="0">
                  <a:pos x="36" y="4"/>
                </a:cxn>
                <a:cxn ang="0">
                  <a:pos x="30" y="8"/>
                </a:cxn>
                <a:cxn ang="0">
                  <a:pos x="26" y="12"/>
                </a:cxn>
                <a:cxn ang="0">
                  <a:pos x="22" y="16"/>
                </a:cxn>
                <a:cxn ang="0">
                  <a:pos x="18" y="22"/>
                </a:cxn>
                <a:cxn ang="0">
                  <a:pos x="14" y="28"/>
                </a:cxn>
                <a:cxn ang="0">
                  <a:pos x="10" y="34"/>
                </a:cxn>
                <a:cxn ang="0">
                  <a:pos x="8" y="42"/>
                </a:cxn>
                <a:cxn ang="0">
                  <a:pos x="6" y="50"/>
                </a:cxn>
                <a:cxn ang="0">
                  <a:pos x="4" y="58"/>
                </a:cxn>
                <a:cxn ang="0">
                  <a:pos x="2" y="66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6" y="92"/>
                </a:cxn>
                <a:cxn ang="0">
                  <a:pos x="10" y="88"/>
                </a:cxn>
                <a:cxn ang="0">
                  <a:pos x="14" y="84"/>
                </a:cxn>
                <a:cxn ang="0">
                  <a:pos x="20" y="80"/>
                </a:cxn>
                <a:cxn ang="0">
                  <a:pos x="24" y="78"/>
                </a:cxn>
                <a:cxn ang="0">
                  <a:pos x="30" y="74"/>
                </a:cxn>
                <a:cxn ang="0">
                  <a:pos x="38" y="72"/>
                </a:cxn>
                <a:cxn ang="0">
                  <a:pos x="44" y="68"/>
                </a:cxn>
                <a:cxn ang="0">
                  <a:pos x="52" y="66"/>
                </a:cxn>
                <a:cxn ang="0">
                  <a:pos x="60" y="66"/>
                </a:cxn>
                <a:cxn ang="0">
                  <a:pos x="68" y="64"/>
                </a:cxn>
                <a:cxn ang="0">
                  <a:pos x="76" y="64"/>
                </a:cxn>
                <a:cxn ang="0">
                  <a:pos x="86" y="64"/>
                </a:cxn>
                <a:cxn ang="0">
                  <a:pos x="96" y="66"/>
                </a:cxn>
                <a:cxn ang="0">
                  <a:pos x="106" y="68"/>
                </a:cxn>
                <a:cxn ang="0">
                  <a:pos x="110" y="66"/>
                </a:cxn>
                <a:cxn ang="0">
                  <a:pos x="108" y="58"/>
                </a:cxn>
                <a:cxn ang="0">
                  <a:pos x="106" y="50"/>
                </a:cxn>
                <a:cxn ang="0">
                  <a:pos x="102" y="44"/>
                </a:cxn>
                <a:cxn ang="0">
                  <a:pos x="100" y="38"/>
                </a:cxn>
                <a:cxn ang="0">
                  <a:pos x="96" y="32"/>
                </a:cxn>
                <a:cxn ang="0">
                  <a:pos x="92" y="26"/>
                </a:cxn>
                <a:cxn ang="0">
                  <a:pos x="88" y="20"/>
                </a:cxn>
                <a:cxn ang="0">
                  <a:pos x="84" y="16"/>
                </a:cxn>
                <a:cxn ang="0">
                  <a:pos x="80" y="12"/>
                </a:cxn>
                <a:cxn ang="0">
                  <a:pos x="76" y="8"/>
                </a:cxn>
                <a:cxn ang="0">
                  <a:pos x="72" y="4"/>
                </a:cxn>
                <a:cxn ang="0">
                  <a:pos x="66" y="2"/>
                </a:cxn>
                <a:cxn ang="0">
                  <a:pos x="62" y="2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50" y="0"/>
                </a:cxn>
              </a:cxnLst>
              <a:rect l="0" t="0" r="r" b="b"/>
              <a:pathLst>
                <a:path w="112" h="98">
                  <a:moveTo>
                    <a:pt x="50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0" y="8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2" y="16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4" y="28"/>
                  </a:lnTo>
                  <a:lnTo>
                    <a:pt x="12" y="32"/>
                  </a:lnTo>
                  <a:lnTo>
                    <a:pt x="10" y="34"/>
                  </a:lnTo>
                  <a:lnTo>
                    <a:pt x="10" y="38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6" y="50"/>
                  </a:lnTo>
                  <a:lnTo>
                    <a:pt x="4" y="54"/>
                  </a:lnTo>
                  <a:lnTo>
                    <a:pt x="4" y="58"/>
                  </a:lnTo>
                  <a:lnTo>
                    <a:pt x="2" y="62"/>
                  </a:lnTo>
                  <a:lnTo>
                    <a:pt x="2" y="66"/>
                  </a:lnTo>
                  <a:lnTo>
                    <a:pt x="2" y="70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2" y="96"/>
                  </a:lnTo>
                  <a:lnTo>
                    <a:pt x="4" y="94"/>
                  </a:lnTo>
                  <a:lnTo>
                    <a:pt x="6" y="92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6" y="82"/>
                  </a:lnTo>
                  <a:lnTo>
                    <a:pt x="20" y="80"/>
                  </a:lnTo>
                  <a:lnTo>
                    <a:pt x="22" y="78"/>
                  </a:lnTo>
                  <a:lnTo>
                    <a:pt x="24" y="78"/>
                  </a:lnTo>
                  <a:lnTo>
                    <a:pt x="28" y="76"/>
                  </a:lnTo>
                  <a:lnTo>
                    <a:pt x="30" y="74"/>
                  </a:lnTo>
                  <a:lnTo>
                    <a:pt x="34" y="72"/>
                  </a:lnTo>
                  <a:lnTo>
                    <a:pt x="38" y="72"/>
                  </a:lnTo>
                  <a:lnTo>
                    <a:pt x="40" y="70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52" y="66"/>
                  </a:lnTo>
                  <a:lnTo>
                    <a:pt x="56" y="66"/>
                  </a:lnTo>
                  <a:lnTo>
                    <a:pt x="60" y="66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80" y="64"/>
                  </a:lnTo>
                  <a:lnTo>
                    <a:pt x="86" y="6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100" y="68"/>
                  </a:lnTo>
                  <a:lnTo>
                    <a:pt x="106" y="68"/>
                  </a:lnTo>
                  <a:lnTo>
                    <a:pt x="112" y="70"/>
                  </a:lnTo>
                  <a:lnTo>
                    <a:pt x="110" y="66"/>
                  </a:lnTo>
                  <a:lnTo>
                    <a:pt x="108" y="62"/>
                  </a:lnTo>
                  <a:lnTo>
                    <a:pt x="108" y="58"/>
                  </a:lnTo>
                  <a:lnTo>
                    <a:pt x="106" y="54"/>
                  </a:lnTo>
                  <a:lnTo>
                    <a:pt x="106" y="50"/>
                  </a:lnTo>
                  <a:lnTo>
                    <a:pt x="104" y="48"/>
                  </a:lnTo>
                  <a:lnTo>
                    <a:pt x="102" y="44"/>
                  </a:lnTo>
                  <a:lnTo>
                    <a:pt x="100" y="40"/>
                  </a:lnTo>
                  <a:lnTo>
                    <a:pt x="100" y="38"/>
                  </a:lnTo>
                  <a:lnTo>
                    <a:pt x="98" y="34"/>
                  </a:lnTo>
                  <a:lnTo>
                    <a:pt x="96" y="32"/>
                  </a:lnTo>
                  <a:lnTo>
                    <a:pt x="94" y="28"/>
                  </a:lnTo>
                  <a:lnTo>
                    <a:pt x="92" y="26"/>
                  </a:lnTo>
                  <a:lnTo>
                    <a:pt x="90" y="22"/>
                  </a:lnTo>
                  <a:lnTo>
                    <a:pt x="88" y="20"/>
                  </a:lnTo>
                  <a:lnTo>
                    <a:pt x="86" y="18"/>
                  </a:lnTo>
                  <a:lnTo>
                    <a:pt x="84" y="16"/>
                  </a:lnTo>
                  <a:lnTo>
                    <a:pt x="82" y="14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2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8C6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Freeform 398"/>
            <p:cNvSpPr>
              <a:spLocks/>
            </p:cNvSpPr>
            <p:nvPr/>
          </p:nvSpPr>
          <p:spPr bwMode="auto">
            <a:xfrm>
              <a:off x="5372100" y="1146175"/>
              <a:ext cx="63500" cy="152400"/>
            </a:xfrm>
            <a:custGeom>
              <a:avLst/>
              <a:gdLst/>
              <a:ahLst/>
              <a:cxnLst>
                <a:cxn ang="0">
                  <a:pos x="8" y="84"/>
                </a:cxn>
                <a:cxn ang="0">
                  <a:pos x="8" y="76"/>
                </a:cxn>
                <a:cxn ang="0">
                  <a:pos x="10" y="70"/>
                </a:cxn>
                <a:cxn ang="0">
                  <a:pos x="10" y="62"/>
                </a:cxn>
                <a:cxn ang="0">
                  <a:pos x="10" y="56"/>
                </a:cxn>
                <a:cxn ang="0">
                  <a:pos x="12" y="50"/>
                </a:cxn>
                <a:cxn ang="0">
                  <a:pos x="14" y="44"/>
                </a:cxn>
                <a:cxn ang="0">
                  <a:pos x="16" y="38"/>
                </a:cxn>
                <a:cxn ang="0">
                  <a:pos x="18" y="32"/>
                </a:cxn>
                <a:cxn ang="0">
                  <a:pos x="20" y="26"/>
                </a:cxn>
                <a:cxn ang="0">
                  <a:pos x="22" y="22"/>
                </a:cxn>
                <a:cxn ang="0">
                  <a:pos x="26" y="16"/>
                </a:cxn>
                <a:cxn ang="0">
                  <a:pos x="28" y="12"/>
                </a:cxn>
                <a:cxn ang="0">
                  <a:pos x="32" y="8"/>
                </a:cxn>
                <a:cxn ang="0">
                  <a:pos x="34" y="4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34" y="4"/>
                </a:cxn>
                <a:cxn ang="0">
                  <a:pos x="30" y="8"/>
                </a:cxn>
                <a:cxn ang="0">
                  <a:pos x="26" y="12"/>
                </a:cxn>
                <a:cxn ang="0">
                  <a:pos x="22" y="16"/>
                </a:cxn>
                <a:cxn ang="0">
                  <a:pos x="18" y="20"/>
                </a:cxn>
                <a:cxn ang="0">
                  <a:pos x="14" y="26"/>
                </a:cxn>
                <a:cxn ang="0">
                  <a:pos x="12" y="32"/>
                </a:cxn>
                <a:cxn ang="0">
                  <a:pos x="8" y="38"/>
                </a:cxn>
                <a:cxn ang="0">
                  <a:pos x="6" y="46"/>
                </a:cxn>
                <a:cxn ang="0">
                  <a:pos x="4" y="52"/>
                </a:cxn>
                <a:cxn ang="0">
                  <a:pos x="2" y="60"/>
                </a:cxn>
                <a:cxn ang="0">
                  <a:pos x="2" y="68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0"/>
                </a:cxn>
                <a:cxn ang="0">
                  <a:pos x="8" y="88"/>
                </a:cxn>
              </a:cxnLst>
              <a:rect l="0" t="0" r="r" b="b"/>
              <a:pathLst>
                <a:path w="40" h="96">
                  <a:moveTo>
                    <a:pt x="8" y="88"/>
                  </a:moveTo>
                  <a:lnTo>
                    <a:pt x="8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4"/>
                  </a:lnTo>
                  <a:lnTo>
                    <a:pt x="10" y="70"/>
                  </a:lnTo>
                  <a:lnTo>
                    <a:pt x="10" y="66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4" y="40"/>
                  </a:lnTo>
                  <a:lnTo>
                    <a:pt x="16" y="38"/>
                  </a:lnTo>
                  <a:lnTo>
                    <a:pt x="16" y="34"/>
                  </a:lnTo>
                  <a:lnTo>
                    <a:pt x="18" y="32"/>
                  </a:lnTo>
                  <a:lnTo>
                    <a:pt x="20" y="30"/>
                  </a:lnTo>
                  <a:lnTo>
                    <a:pt x="20" y="26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6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2" y="16"/>
                  </a:lnTo>
                  <a:lnTo>
                    <a:pt x="20" y="18"/>
                  </a:lnTo>
                  <a:lnTo>
                    <a:pt x="18" y="20"/>
                  </a:lnTo>
                  <a:lnTo>
                    <a:pt x="16" y="24"/>
                  </a:lnTo>
                  <a:lnTo>
                    <a:pt x="14" y="26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0" y="34"/>
                  </a:lnTo>
                  <a:lnTo>
                    <a:pt x="8" y="38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2" y="60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2" y="94"/>
                  </a:lnTo>
                  <a:lnTo>
                    <a:pt x="4" y="92"/>
                  </a:lnTo>
                  <a:lnTo>
                    <a:pt x="6" y="90"/>
                  </a:lnTo>
                  <a:lnTo>
                    <a:pt x="8" y="88"/>
                  </a:lnTo>
                  <a:lnTo>
                    <a:pt x="8" y="88"/>
                  </a:lnTo>
                  <a:close/>
                </a:path>
              </a:pathLst>
            </a:custGeom>
            <a:solidFill>
              <a:srgbClr val="E7AE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399"/>
            <p:cNvSpPr>
              <a:spLocks/>
            </p:cNvSpPr>
            <p:nvPr/>
          </p:nvSpPr>
          <p:spPr bwMode="auto">
            <a:xfrm>
              <a:off x="5372100" y="1301750"/>
              <a:ext cx="133350" cy="161925"/>
            </a:xfrm>
            <a:custGeom>
              <a:avLst/>
              <a:gdLst/>
              <a:ahLst/>
              <a:cxnLst>
                <a:cxn ang="0">
                  <a:pos x="72" y="96"/>
                </a:cxn>
                <a:cxn ang="0">
                  <a:pos x="66" y="96"/>
                </a:cxn>
                <a:cxn ang="0">
                  <a:pos x="60" y="94"/>
                </a:cxn>
                <a:cxn ang="0">
                  <a:pos x="54" y="92"/>
                </a:cxn>
                <a:cxn ang="0">
                  <a:pos x="48" y="90"/>
                </a:cxn>
                <a:cxn ang="0">
                  <a:pos x="44" y="86"/>
                </a:cxn>
                <a:cxn ang="0">
                  <a:pos x="38" y="80"/>
                </a:cxn>
                <a:cxn ang="0">
                  <a:pos x="34" y="74"/>
                </a:cxn>
                <a:cxn ang="0">
                  <a:pos x="30" y="68"/>
                </a:cxn>
                <a:cxn ang="0">
                  <a:pos x="26" y="60"/>
                </a:cxn>
                <a:cxn ang="0">
                  <a:pos x="22" y="54"/>
                </a:cxn>
                <a:cxn ang="0">
                  <a:pos x="18" y="46"/>
                </a:cxn>
                <a:cxn ang="0">
                  <a:pos x="16" y="36"/>
                </a:cxn>
                <a:cxn ang="0">
                  <a:pos x="12" y="26"/>
                </a:cxn>
                <a:cxn ang="0">
                  <a:pos x="10" y="18"/>
                </a:cxn>
                <a:cxn ang="0">
                  <a:pos x="10" y="8"/>
                </a:cxn>
                <a:cxn ang="0">
                  <a:pos x="8" y="2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12"/>
                </a:cxn>
                <a:cxn ang="0">
                  <a:pos x="2" y="22"/>
                </a:cxn>
                <a:cxn ang="0">
                  <a:pos x="4" y="32"/>
                </a:cxn>
                <a:cxn ang="0">
                  <a:pos x="6" y="42"/>
                </a:cxn>
                <a:cxn ang="0">
                  <a:pos x="10" y="50"/>
                </a:cxn>
                <a:cxn ang="0">
                  <a:pos x="14" y="58"/>
                </a:cxn>
                <a:cxn ang="0">
                  <a:pos x="16" y="66"/>
                </a:cxn>
                <a:cxn ang="0">
                  <a:pos x="20" y="72"/>
                </a:cxn>
                <a:cxn ang="0">
                  <a:pos x="26" y="80"/>
                </a:cxn>
                <a:cxn ang="0">
                  <a:pos x="30" y="84"/>
                </a:cxn>
                <a:cxn ang="0">
                  <a:pos x="36" y="90"/>
                </a:cxn>
                <a:cxn ang="0">
                  <a:pos x="40" y="94"/>
                </a:cxn>
                <a:cxn ang="0">
                  <a:pos x="46" y="98"/>
                </a:cxn>
                <a:cxn ang="0">
                  <a:pos x="52" y="100"/>
                </a:cxn>
                <a:cxn ang="0">
                  <a:pos x="58" y="102"/>
                </a:cxn>
                <a:cxn ang="0">
                  <a:pos x="64" y="102"/>
                </a:cxn>
                <a:cxn ang="0">
                  <a:pos x="68" y="102"/>
                </a:cxn>
                <a:cxn ang="0">
                  <a:pos x="70" y="100"/>
                </a:cxn>
                <a:cxn ang="0">
                  <a:pos x="72" y="100"/>
                </a:cxn>
                <a:cxn ang="0">
                  <a:pos x="78" y="98"/>
                </a:cxn>
                <a:cxn ang="0">
                  <a:pos x="82" y="96"/>
                </a:cxn>
                <a:cxn ang="0">
                  <a:pos x="82" y="94"/>
                </a:cxn>
                <a:cxn ang="0">
                  <a:pos x="78" y="96"/>
                </a:cxn>
                <a:cxn ang="0">
                  <a:pos x="76" y="96"/>
                </a:cxn>
                <a:cxn ang="0">
                  <a:pos x="74" y="96"/>
                </a:cxn>
              </a:cxnLst>
              <a:rect l="0" t="0" r="r" b="b"/>
              <a:pathLst>
                <a:path w="84" h="102">
                  <a:moveTo>
                    <a:pt x="74" y="96"/>
                  </a:moveTo>
                  <a:lnTo>
                    <a:pt x="72" y="96"/>
                  </a:lnTo>
                  <a:lnTo>
                    <a:pt x="68" y="96"/>
                  </a:lnTo>
                  <a:lnTo>
                    <a:pt x="66" y="96"/>
                  </a:lnTo>
                  <a:lnTo>
                    <a:pt x="62" y="96"/>
                  </a:lnTo>
                  <a:lnTo>
                    <a:pt x="60" y="94"/>
                  </a:lnTo>
                  <a:lnTo>
                    <a:pt x="58" y="94"/>
                  </a:lnTo>
                  <a:lnTo>
                    <a:pt x="54" y="92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46" y="88"/>
                  </a:lnTo>
                  <a:lnTo>
                    <a:pt x="44" y="86"/>
                  </a:lnTo>
                  <a:lnTo>
                    <a:pt x="42" y="82"/>
                  </a:lnTo>
                  <a:lnTo>
                    <a:pt x="38" y="80"/>
                  </a:lnTo>
                  <a:lnTo>
                    <a:pt x="36" y="78"/>
                  </a:lnTo>
                  <a:lnTo>
                    <a:pt x="34" y="74"/>
                  </a:lnTo>
                  <a:lnTo>
                    <a:pt x="32" y="72"/>
                  </a:lnTo>
                  <a:lnTo>
                    <a:pt x="30" y="68"/>
                  </a:lnTo>
                  <a:lnTo>
                    <a:pt x="28" y="64"/>
                  </a:lnTo>
                  <a:lnTo>
                    <a:pt x="26" y="60"/>
                  </a:lnTo>
                  <a:lnTo>
                    <a:pt x="24" y="58"/>
                  </a:lnTo>
                  <a:lnTo>
                    <a:pt x="22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4" y="32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0" y="18"/>
                  </a:lnTo>
                  <a:lnTo>
                    <a:pt x="10" y="12"/>
                  </a:lnTo>
                  <a:lnTo>
                    <a:pt x="10" y="8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2" y="18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0" y="50"/>
                  </a:lnTo>
                  <a:lnTo>
                    <a:pt x="12" y="54"/>
                  </a:lnTo>
                  <a:lnTo>
                    <a:pt x="14" y="58"/>
                  </a:lnTo>
                  <a:lnTo>
                    <a:pt x="14" y="62"/>
                  </a:lnTo>
                  <a:lnTo>
                    <a:pt x="16" y="66"/>
                  </a:lnTo>
                  <a:lnTo>
                    <a:pt x="18" y="70"/>
                  </a:lnTo>
                  <a:lnTo>
                    <a:pt x="20" y="72"/>
                  </a:lnTo>
                  <a:lnTo>
                    <a:pt x="24" y="76"/>
                  </a:lnTo>
                  <a:lnTo>
                    <a:pt x="26" y="80"/>
                  </a:lnTo>
                  <a:lnTo>
                    <a:pt x="28" y="82"/>
                  </a:lnTo>
                  <a:lnTo>
                    <a:pt x="30" y="84"/>
                  </a:lnTo>
                  <a:lnTo>
                    <a:pt x="32" y="88"/>
                  </a:lnTo>
                  <a:lnTo>
                    <a:pt x="36" y="90"/>
                  </a:lnTo>
                  <a:lnTo>
                    <a:pt x="38" y="92"/>
                  </a:lnTo>
                  <a:lnTo>
                    <a:pt x="40" y="94"/>
                  </a:lnTo>
                  <a:lnTo>
                    <a:pt x="44" y="96"/>
                  </a:lnTo>
                  <a:lnTo>
                    <a:pt x="46" y="98"/>
                  </a:lnTo>
                  <a:lnTo>
                    <a:pt x="48" y="98"/>
                  </a:lnTo>
                  <a:lnTo>
                    <a:pt x="52" y="100"/>
                  </a:lnTo>
                  <a:lnTo>
                    <a:pt x="54" y="100"/>
                  </a:lnTo>
                  <a:lnTo>
                    <a:pt x="58" y="102"/>
                  </a:lnTo>
                  <a:lnTo>
                    <a:pt x="60" y="102"/>
                  </a:lnTo>
                  <a:lnTo>
                    <a:pt x="64" y="102"/>
                  </a:lnTo>
                  <a:lnTo>
                    <a:pt x="66" y="102"/>
                  </a:lnTo>
                  <a:lnTo>
                    <a:pt x="68" y="102"/>
                  </a:lnTo>
                  <a:lnTo>
                    <a:pt x="68" y="100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6" y="98"/>
                  </a:lnTo>
                  <a:lnTo>
                    <a:pt x="78" y="98"/>
                  </a:lnTo>
                  <a:lnTo>
                    <a:pt x="80" y="96"/>
                  </a:lnTo>
                  <a:lnTo>
                    <a:pt x="82" y="96"/>
                  </a:lnTo>
                  <a:lnTo>
                    <a:pt x="84" y="94"/>
                  </a:lnTo>
                  <a:lnTo>
                    <a:pt x="82" y="94"/>
                  </a:lnTo>
                  <a:lnTo>
                    <a:pt x="80" y="96"/>
                  </a:lnTo>
                  <a:lnTo>
                    <a:pt x="78" y="96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74" y="96"/>
                  </a:lnTo>
                  <a:lnTo>
                    <a:pt x="74" y="96"/>
                  </a:lnTo>
                  <a:close/>
                </a:path>
              </a:pathLst>
            </a:custGeom>
            <a:solidFill>
              <a:srgbClr val="E2E1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400"/>
            <p:cNvSpPr>
              <a:spLocks/>
            </p:cNvSpPr>
            <p:nvPr/>
          </p:nvSpPr>
          <p:spPr bwMode="auto">
            <a:xfrm>
              <a:off x="5353050" y="1381125"/>
              <a:ext cx="266700" cy="127000"/>
            </a:xfrm>
            <a:custGeom>
              <a:avLst/>
              <a:gdLst/>
              <a:ahLst/>
              <a:cxnLst>
                <a:cxn ang="0">
                  <a:pos x="2" y="46"/>
                </a:cxn>
                <a:cxn ang="0">
                  <a:pos x="4" y="42"/>
                </a:cxn>
                <a:cxn ang="0">
                  <a:pos x="10" y="36"/>
                </a:cxn>
                <a:cxn ang="0">
                  <a:pos x="14" y="32"/>
                </a:cxn>
                <a:cxn ang="0">
                  <a:pos x="18" y="28"/>
                </a:cxn>
                <a:cxn ang="0">
                  <a:pos x="24" y="24"/>
                </a:cxn>
                <a:cxn ang="0">
                  <a:pos x="30" y="20"/>
                </a:cxn>
                <a:cxn ang="0">
                  <a:pos x="38" y="16"/>
                </a:cxn>
                <a:cxn ang="0">
                  <a:pos x="46" y="10"/>
                </a:cxn>
                <a:cxn ang="0">
                  <a:pos x="54" y="8"/>
                </a:cxn>
                <a:cxn ang="0">
                  <a:pos x="62" y="4"/>
                </a:cxn>
                <a:cxn ang="0">
                  <a:pos x="72" y="2"/>
                </a:cxn>
                <a:cxn ang="0">
                  <a:pos x="82" y="0"/>
                </a:cxn>
                <a:cxn ang="0">
                  <a:pos x="92" y="0"/>
                </a:cxn>
                <a:cxn ang="0">
                  <a:pos x="104" y="0"/>
                </a:cxn>
                <a:cxn ang="0">
                  <a:pos x="114" y="2"/>
                </a:cxn>
                <a:cxn ang="0">
                  <a:pos x="122" y="4"/>
                </a:cxn>
                <a:cxn ang="0">
                  <a:pos x="130" y="4"/>
                </a:cxn>
                <a:cxn ang="0">
                  <a:pos x="136" y="6"/>
                </a:cxn>
                <a:cxn ang="0">
                  <a:pos x="142" y="8"/>
                </a:cxn>
                <a:cxn ang="0">
                  <a:pos x="148" y="10"/>
                </a:cxn>
                <a:cxn ang="0">
                  <a:pos x="152" y="12"/>
                </a:cxn>
                <a:cxn ang="0">
                  <a:pos x="156" y="14"/>
                </a:cxn>
                <a:cxn ang="0">
                  <a:pos x="160" y="14"/>
                </a:cxn>
                <a:cxn ang="0">
                  <a:pos x="162" y="16"/>
                </a:cxn>
                <a:cxn ang="0">
                  <a:pos x="166" y="20"/>
                </a:cxn>
                <a:cxn ang="0">
                  <a:pos x="168" y="20"/>
                </a:cxn>
                <a:cxn ang="0">
                  <a:pos x="166" y="22"/>
                </a:cxn>
                <a:cxn ang="0">
                  <a:pos x="162" y="28"/>
                </a:cxn>
                <a:cxn ang="0">
                  <a:pos x="158" y="34"/>
                </a:cxn>
                <a:cxn ang="0">
                  <a:pos x="152" y="40"/>
                </a:cxn>
                <a:cxn ang="0">
                  <a:pos x="148" y="42"/>
                </a:cxn>
                <a:cxn ang="0">
                  <a:pos x="144" y="46"/>
                </a:cxn>
                <a:cxn ang="0">
                  <a:pos x="140" y="50"/>
                </a:cxn>
                <a:cxn ang="0">
                  <a:pos x="136" y="54"/>
                </a:cxn>
                <a:cxn ang="0">
                  <a:pos x="130" y="58"/>
                </a:cxn>
                <a:cxn ang="0">
                  <a:pos x="124" y="62"/>
                </a:cxn>
                <a:cxn ang="0">
                  <a:pos x="118" y="66"/>
                </a:cxn>
                <a:cxn ang="0">
                  <a:pos x="106" y="70"/>
                </a:cxn>
                <a:cxn ang="0">
                  <a:pos x="92" y="76"/>
                </a:cxn>
                <a:cxn ang="0">
                  <a:pos x="80" y="80"/>
                </a:cxn>
                <a:cxn ang="0">
                  <a:pos x="68" y="80"/>
                </a:cxn>
                <a:cxn ang="0">
                  <a:pos x="58" y="80"/>
                </a:cxn>
                <a:cxn ang="0">
                  <a:pos x="48" y="80"/>
                </a:cxn>
                <a:cxn ang="0">
                  <a:pos x="38" y="76"/>
                </a:cxn>
                <a:cxn ang="0">
                  <a:pos x="30" y="74"/>
                </a:cxn>
                <a:cxn ang="0">
                  <a:pos x="24" y="70"/>
                </a:cxn>
                <a:cxn ang="0">
                  <a:pos x="18" y="66"/>
                </a:cxn>
                <a:cxn ang="0">
                  <a:pos x="12" y="62"/>
                </a:cxn>
                <a:cxn ang="0">
                  <a:pos x="8" y="58"/>
                </a:cxn>
                <a:cxn ang="0">
                  <a:pos x="6" y="54"/>
                </a:cxn>
                <a:cxn ang="0">
                  <a:pos x="4" y="50"/>
                </a:cxn>
                <a:cxn ang="0">
                  <a:pos x="0" y="48"/>
                </a:cxn>
                <a:cxn ang="0">
                  <a:pos x="0" y="46"/>
                </a:cxn>
              </a:cxnLst>
              <a:rect l="0" t="0" r="r" b="b"/>
              <a:pathLst>
                <a:path w="168" h="80">
                  <a:moveTo>
                    <a:pt x="0" y="46"/>
                  </a:moveTo>
                  <a:lnTo>
                    <a:pt x="2" y="46"/>
                  </a:lnTo>
                  <a:lnTo>
                    <a:pt x="2" y="44"/>
                  </a:lnTo>
                  <a:lnTo>
                    <a:pt x="4" y="42"/>
                  </a:lnTo>
                  <a:lnTo>
                    <a:pt x="8" y="38"/>
                  </a:lnTo>
                  <a:lnTo>
                    <a:pt x="10" y="36"/>
                  </a:lnTo>
                  <a:lnTo>
                    <a:pt x="12" y="34"/>
                  </a:lnTo>
                  <a:lnTo>
                    <a:pt x="14" y="32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2" y="26"/>
                  </a:lnTo>
                  <a:lnTo>
                    <a:pt x="24" y="24"/>
                  </a:lnTo>
                  <a:lnTo>
                    <a:pt x="28" y="22"/>
                  </a:lnTo>
                  <a:lnTo>
                    <a:pt x="30" y="20"/>
                  </a:lnTo>
                  <a:lnTo>
                    <a:pt x="34" y="18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6" y="10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58" y="6"/>
                  </a:lnTo>
                  <a:lnTo>
                    <a:pt x="62" y="4"/>
                  </a:lnTo>
                  <a:lnTo>
                    <a:pt x="68" y="2"/>
                  </a:lnTo>
                  <a:lnTo>
                    <a:pt x="72" y="2"/>
                  </a:lnTo>
                  <a:lnTo>
                    <a:pt x="78" y="2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8" y="2"/>
                  </a:lnTo>
                  <a:lnTo>
                    <a:pt x="114" y="2"/>
                  </a:lnTo>
                  <a:lnTo>
                    <a:pt x="118" y="2"/>
                  </a:lnTo>
                  <a:lnTo>
                    <a:pt x="122" y="4"/>
                  </a:lnTo>
                  <a:lnTo>
                    <a:pt x="126" y="4"/>
                  </a:lnTo>
                  <a:lnTo>
                    <a:pt x="130" y="4"/>
                  </a:lnTo>
                  <a:lnTo>
                    <a:pt x="134" y="6"/>
                  </a:lnTo>
                  <a:lnTo>
                    <a:pt x="136" y="6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6" y="10"/>
                  </a:lnTo>
                  <a:lnTo>
                    <a:pt x="148" y="10"/>
                  </a:lnTo>
                  <a:lnTo>
                    <a:pt x="150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6" y="14"/>
                  </a:lnTo>
                  <a:lnTo>
                    <a:pt x="158" y="14"/>
                  </a:lnTo>
                  <a:lnTo>
                    <a:pt x="160" y="14"/>
                  </a:lnTo>
                  <a:lnTo>
                    <a:pt x="160" y="16"/>
                  </a:lnTo>
                  <a:lnTo>
                    <a:pt x="162" y="16"/>
                  </a:lnTo>
                  <a:lnTo>
                    <a:pt x="164" y="18"/>
                  </a:lnTo>
                  <a:lnTo>
                    <a:pt x="166" y="20"/>
                  </a:lnTo>
                  <a:lnTo>
                    <a:pt x="166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6" y="22"/>
                  </a:lnTo>
                  <a:lnTo>
                    <a:pt x="164" y="26"/>
                  </a:lnTo>
                  <a:lnTo>
                    <a:pt x="162" y="28"/>
                  </a:lnTo>
                  <a:lnTo>
                    <a:pt x="160" y="30"/>
                  </a:lnTo>
                  <a:lnTo>
                    <a:pt x="158" y="34"/>
                  </a:lnTo>
                  <a:lnTo>
                    <a:pt x="154" y="38"/>
                  </a:lnTo>
                  <a:lnTo>
                    <a:pt x="152" y="40"/>
                  </a:lnTo>
                  <a:lnTo>
                    <a:pt x="150" y="40"/>
                  </a:lnTo>
                  <a:lnTo>
                    <a:pt x="148" y="42"/>
                  </a:lnTo>
                  <a:lnTo>
                    <a:pt x="146" y="44"/>
                  </a:lnTo>
                  <a:lnTo>
                    <a:pt x="144" y="46"/>
                  </a:lnTo>
                  <a:lnTo>
                    <a:pt x="142" y="48"/>
                  </a:lnTo>
                  <a:lnTo>
                    <a:pt x="140" y="50"/>
                  </a:lnTo>
                  <a:lnTo>
                    <a:pt x="138" y="52"/>
                  </a:lnTo>
                  <a:lnTo>
                    <a:pt x="136" y="54"/>
                  </a:lnTo>
                  <a:lnTo>
                    <a:pt x="132" y="56"/>
                  </a:lnTo>
                  <a:lnTo>
                    <a:pt x="130" y="58"/>
                  </a:lnTo>
                  <a:lnTo>
                    <a:pt x="126" y="60"/>
                  </a:lnTo>
                  <a:lnTo>
                    <a:pt x="124" y="62"/>
                  </a:lnTo>
                  <a:lnTo>
                    <a:pt x="120" y="64"/>
                  </a:lnTo>
                  <a:lnTo>
                    <a:pt x="118" y="66"/>
                  </a:lnTo>
                  <a:lnTo>
                    <a:pt x="114" y="68"/>
                  </a:lnTo>
                  <a:lnTo>
                    <a:pt x="106" y="70"/>
                  </a:lnTo>
                  <a:lnTo>
                    <a:pt x="100" y="74"/>
                  </a:lnTo>
                  <a:lnTo>
                    <a:pt x="92" y="76"/>
                  </a:lnTo>
                  <a:lnTo>
                    <a:pt x="86" y="78"/>
                  </a:lnTo>
                  <a:lnTo>
                    <a:pt x="80" y="80"/>
                  </a:lnTo>
                  <a:lnTo>
                    <a:pt x="74" y="80"/>
                  </a:lnTo>
                  <a:lnTo>
                    <a:pt x="68" y="80"/>
                  </a:lnTo>
                  <a:lnTo>
                    <a:pt x="62" y="80"/>
                  </a:lnTo>
                  <a:lnTo>
                    <a:pt x="58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2" y="78"/>
                  </a:lnTo>
                  <a:lnTo>
                    <a:pt x="38" y="76"/>
                  </a:lnTo>
                  <a:lnTo>
                    <a:pt x="34" y="76"/>
                  </a:lnTo>
                  <a:lnTo>
                    <a:pt x="30" y="74"/>
                  </a:lnTo>
                  <a:lnTo>
                    <a:pt x="28" y="72"/>
                  </a:lnTo>
                  <a:lnTo>
                    <a:pt x="24" y="70"/>
                  </a:lnTo>
                  <a:lnTo>
                    <a:pt x="20" y="68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2" y="62"/>
                  </a:lnTo>
                  <a:lnTo>
                    <a:pt x="10" y="60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401"/>
            <p:cNvSpPr>
              <a:spLocks/>
            </p:cNvSpPr>
            <p:nvPr/>
          </p:nvSpPr>
          <p:spPr bwMode="auto">
            <a:xfrm>
              <a:off x="5334000" y="1060450"/>
              <a:ext cx="142875" cy="107950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2" y="56"/>
                </a:cxn>
                <a:cxn ang="0">
                  <a:pos x="2" y="52"/>
                </a:cxn>
                <a:cxn ang="0">
                  <a:pos x="4" y="46"/>
                </a:cxn>
                <a:cxn ang="0">
                  <a:pos x="6" y="40"/>
                </a:cxn>
                <a:cxn ang="0">
                  <a:pos x="8" y="34"/>
                </a:cxn>
                <a:cxn ang="0">
                  <a:pos x="10" y="28"/>
                </a:cxn>
                <a:cxn ang="0">
                  <a:pos x="14" y="22"/>
                </a:cxn>
                <a:cxn ang="0">
                  <a:pos x="18" y="16"/>
                </a:cxn>
                <a:cxn ang="0">
                  <a:pos x="22" y="10"/>
                </a:cxn>
                <a:cxn ang="0">
                  <a:pos x="26" y="6"/>
                </a:cxn>
                <a:cxn ang="0">
                  <a:pos x="32" y="4"/>
                </a:cxn>
                <a:cxn ang="0">
                  <a:pos x="38" y="2"/>
                </a:cxn>
                <a:cxn ang="0">
                  <a:pos x="44" y="0"/>
                </a:cxn>
                <a:cxn ang="0">
                  <a:pos x="54" y="2"/>
                </a:cxn>
                <a:cxn ang="0">
                  <a:pos x="62" y="4"/>
                </a:cxn>
                <a:cxn ang="0">
                  <a:pos x="70" y="6"/>
                </a:cxn>
                <a:cxn ang="0">
                  <a:pos x="76" y="10"/>
                </a:cxn>
                <a:cxn ang="0">
                  <a:pos x="82" y="14"/>
                </a:cxn>
                <a:cxn ang="0">
                  <a:pos x="86" y="18"/>
                </a:cxn>
                <a:cxn ang="0">
                  <a:pos x="88" y="22"/>
                </a:cxn>
                <a:cxn ang="0">
                  <a:pos x="90" y="26"/>
                </a:cxn>
                <a:cxn ang="0">
                  <a:pos x="90" y="30"/>
                </a:cxn>
                <a:cxn ang="0">
                  <a:pos x="90" y="34"/>
                </a:cxn>
                <a:cxn ang="0">
                  <a:pos x="90" y="36"/>
                </a:cxn>
                <a:cxn ang="0">
                  <a:pos x="88" y="38"/>
                </a:cxn>
                <a:cxn ang="0">
                  <a:pos x="84" y="40"/>
                </a:cxn>
                <a:cxn ang="0">
                  <a:pos x="80" y="40"/>
                </a:cxn>
                <a:cxn ang="0">
                  <a:pos x="76" y="38"/>
                </a:cxn>
                <a:cxn ang="0">
                  <a:pos x="70" y="36"/>
                </a:cxn>
                <a:cxn ang="0">
                  <a:pos x="64" y="32"/>
                </a:cxn>
                <a:cxn ang="0">
                  <a:pos x="60" y="28"/>
                </a:cxn>
                <a:cxn ang="0">
                  <a:pos x="54" y="26"/>
                </a:cxn>
                <a:cxn ang="0">
                  <a:pos x="52" y="24"/>
                </a:cxn>
                <a:cxn ang="0">
                  <a:pos x="48" y="22"/>
                </a:cxn>
                <a:cxn ang="0">
                  <a:pos x="44" y="22"/>
                </a:cxn>
                <a:cxn ang="0">
                  <a:pos x="42" y="22"/>
                </a:cxn>
                <a:cxn ang="0">
                  <a:pos x="38" y="22"/>
                </a:cxn>
                <a:cxn ang="0">
                  <a:pos x="34" y="22"/>
                </a:cxn>
                <a:cxn ang="0">
                  <a:pos x="30" y="24"/>
                </a:cxn>
                <a:cxn ang="0">
                  <a:pos x="28" y="26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16" y="36"/>
                </a:cxn>
                <a:cxn ang="0">
                  <a:pos x="10" y="46"/>
                </a:cxn>
                <a:cxn ang="0">
                  <a:pos x="6" y="56"/>
                </a:cxn>
                <a:cxn ang="0">
                  <a:pos x="2" y="64"/>
                </a:cxn>
                <a:cxn ang="0">
                  <a:pos x="0" y="66"/>
                </a:cxn>
                <a:cxn ang="0">
                  <a:pos x="0" y="68"/>
                </a:cxn>
              </a:cxnLst>
              <a:rect l="0" t="0" r="r" b="b"/>
              <a:pathLst>
                <a:path w="90" h="68">
                  <a:moveTo>
                    <a:pt x="0" y="68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6" y="40"/>
                  </a:lnTo>
                  <a:lnTo>
                    <a:pt x="6" y="36"/>
                  </a:lnTo>
                  <a:lnTo>
                    <a:pt x="8" y="34"/>
                  </a:lnTo>
                  <a:lnTo>
                    <a:pt x="10" y="30"/>
                  </a:lnTo>
                  <a:lnTo>
                    <a:pt x="10" y="28"/>
                  </a:lnTo>
                  <a:lnTo>
                    <a:pt x="12" y="24"/>
                  </a:lnTo>
                  <a:lnTo>
                    <a:pt x="14" y="22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8" y="2"/>
                  </a:lnTo>
                  <a:lnTo>
                    <a:pt x="62" y="4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4" y="8"/>
                  </a:lnTo>
                  <a:lnTo>
                    <a:pt x="76" y="10"/>
                  </a:lnTo>
                  <a:lnTo>
                    <a:pt x="80" y="12"/>
                  </a:lnTo>
                  <a:lnTo>
                    <a:pt x="82" y="14"/>
                  </a:lnTo>
                  <a:lnTo>
                    <a:pt x="84" y="16"/>
                  </a:lnTo>
                  <a:lnTo>
                    <a:pt x="86" y="18"/>
                  </a:lnTo>
                  <a:lnTo>
                    <a:pt x="88" y="20"/>
                  </a:lnTo>
                  <a:lnTo>
                    <a:pt x="88" y="22"/>
                  </a:lnTo>
                  <a:lnTo>
                    <a:pt x="90" y="24"/>
                  </a:lnTo>
                  <a:lnTo>
                    <a:pt x="90" y="26"/>
                  </a:lnTo>
                  <a:lnTo>
                    <a:pt x="90" y="28"/>
                  </a:lnTo>
                  <a:lnTo>
                    <a:pt x="90" y="30"/>
                  </a:lnTo>
                  <a:lnTo>
                    <a:pt x="90" y="32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6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6" y="38"/>
                  </a:lnTo>
                  <a:lnTo>
                    <a:pt x="84" y="40"/>
                  </a:lnTo>
                  <a:lnTo>
                    <a:pt x="82" y="40"/>
                  </a:lnTo>
                  <a:lnTo>
                    <a:pt x="80" y="40"/>
                  </a:lnTo>
                  <a:lnTo>
                    <a:pt x="78" y="38"/>
                  </a:lnTo>
                  <a:lnTo>
                    <a:pt x="76" y="38"/>
                  </a:lnTo>
                  <a:lnTo>
                    <a:pt x="74" y="38"/>
                  </a:lnTo>
                  <a:lnTo>
                    <a:pt x="70" y="36"/>
                  </a:lnTo>
                  <a:lnTo>
                    <a:pt x="68" y="34"/>
                  </a:lnTo>
                  <a:lnTo>
                    <a:pt x="64" y="32"/>
                  </a:lnTo>
                  <a:lnTo>
                    <a:pt x="62" y="30"/>
                  </a:lnTo>
                  <a:lnTo>
                    <a:pt x="60" y="28"/>
                  </a:lnTo>
                  <a:lnTo>
                    <a:pt x="56" y="26"/>
                  </a:lnTo>
                  <a:lnTo>
                    <a:pt x="54" y="26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4"/>
                  </a:lnTo>
                  <a:lnTo>
                    <a:pt x="48" y="22"/>
                  </a:lnTo>
                  <a:lnTo>
                    <a:pt x="46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2" y="22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28" y="26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46"/>
                  </a:lnTo>
                  <a:lnTo>
                    <a:pt x="8" y="52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E275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Freeform 402"/>
            <p:cNvSpPr>
              <a:spLocks/>
            </p:cNvSpPr>
            <p:nvPr/>
          </p:nvSpPr>
          <p:spPr bwMode="auto">
            <a:xfrm>
              <a:off x="5343525" y="1244600"/>
              <a:ext cx="234950" cy="104775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0" y="66"/>
                </a:cxn>
                <a:cxn ang="0">
                  <a:pos x="2" y="62"/>
                </a:cxn>
                <a:cxn ang="0">
                  <a:pos x="2" y="60"/>
                </a:cxn>
                <a:cxn ang="0">
                  <a:pos x="4" y="58"/>
                </a:cxn>
                <a:cxn ang="0">
                  <a:pos x="4" y="54"/>
                </a:cxn>
                <a:cxn ang="0">
                  <a:pos x="6" y="52"/>
                </a:cxn>
                <a:cxn ang="0">
                  <a:pos x="8" y="48"/>
                </a:cxn>
                <a:cxn ang="0">
                  <a:pos x="10" y="44"/>
                </a:cxn>
                <a:cxn ang="0">
                  <a:pos x="14" y="42"/>
                </a:cxn>
                <a:cxn ang="0">
                  <a:pos x="16" y="38"/>
                </a:cxn>
                <a:cxn ang="0">
                  <a:pos x="20" y="34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4" y="18"/>
                </a:cxn>
                <a:cxn ang="0">
                  <a:pos x="40" y="16"/>
                </a:cxn>
                <a:cxn ang="0">
                  <a:pos x="44" y="12"/>
                </a:cxn>
                <a:cxn ang="0">
                  <a:pos x="50" y="10"/>
                </a:cxn>
                <a:cxn ang="0">
                  <a:pos x="56" y="6"/>
                </a:cxn>
                <a:cxn ang="0">
                  <a:pos x="62" y="4"/>
                </a:cxn>
                <a:cxn ang="0">
                  <a:pos x="70" y="2"/>
                </a:cxn>
                <a:cxn ang="0">
                  <a:pos x="76" y="2"/>
                </a:cxn>
                <a:cxn ang="0">
                  <a:pos x="84" y="0"/>
                </a:cxn>
                <a:cxn ang="0">
                  <a:pos x="92" y="0"/>
                </a:cxn>
                <a:cxn ang="0">
                  <a:pos x="100" y="0"/>
                </a:cxn>
                <a:cxn ang="0">
                  <a:pos x="108" y="2"/>
                </a:cxn>
                <a:cxn ang="0">
                  <a:pos x="118" y="4"/>
                </a:cxn>
                <a:cxn ang="0">
                  <a:pos x="128" y="6"/>
                </a:cxn>
                <a:cxn ang="0">
                  <a:pos x="138" y="8"/>
                </a:cxn>
                <a:cxn ang="0">
                  <a:pos x="148" y="12"/>
                </a:cxn>
                <a:cxn ang="0">
                  <a:pos x="148" y="26"/>
                </a:cxn>
                <a:cxn ang="0">
                  <a:pos x="148" y="26"/>
                </a:cxn>
                <a:cxn ang="0">
                  <a:pos x="144" y="24"/>
                </a:cxn>
                <a:cxn ang="0">
                  <a:pos x="142" y="24"/>
                </a:cxn>
                <a:cxn ang="0">
                  <a:pos x="140" y="24"/>
                </a:cxn>
                <a:cxn ang="0">
                  <a:pos x="136" y="22"/>
                </a:cxn>
                <a:cxn ang="0">
                  <a:pos x="132" y="20"/>
                </a:cxn>
                <a:cxn ang="0">
                  <a:pos x="130" y="20"/>
                </a:cxn>
                <a:cxn ang="0">
                  <a:pos x="124" y="18"/>
                </a:cxn>
                <a:cxn ang="0">
                  <a:pos x="120" y="18"/>
                </a:cxn>
                <a:cxn ang="0">
                  <a:pos x="116" y="16"/>
                </a:cxn>
                <a:cxn ang="0">
                  <a:pos x="110" y="16"/>
                </a:cxn>
                <a:cxn ang="0">
                  <a:pos x="106" y="16"/>
                </a:cxn>
                <a:cxn ang="0">
                  <a:pos x="100" y="14"/>
                </a:cxn>
                <a:cxn ang="0">
                  <a:pos x="94" y="14"/>
                </a:cxn>
                <a:cxn ang="0">
                  <a:pos x="88" y="14"/>
                </a:cxn>
                <a:cxn ang="0">
                  <a:pos x="82" y="14"/>
                </a:cxn>
                <a:cxn ang="0">
                  <a:pos x="76" y="16"/>
                </a:cxn>
                <a:cxn ang="0">
                  <a:pos x="70" y="16"/>
                </a:cxn>
                <a:cxn ang="0">
                  <a:pos x="64" y="18"/>
                </a:cxn>
                <a:cxn ang="0">
                  <a:pos x="58" y="20"/>
                </a:cxn>
                <a:cxn ang="0">
                  <a:pos x="52" y="22"/>
                </a:cxn>
                <a:cxn ang="0">
                  <a:pos x="46" y="24"/>
                </a:cxn>
                <a:cxn ang="0">
                  <a:pos x="38" y="28"/>
                </a:cxn>
                <a:cxn ang="0">
                  <a:pos x="32" y="30"/>
                </a:cxn>
                <a:cxn ang="0">
                  <a:pos x="26" y="36"/>
                </a:cxn>
                <a:cxn ang="0">
                  <a:pos x="22" y="40"/>
                </a:cxn>
                <a:cxn ang="0">
                  <a:pos x="16" y="46"/>
                </a:cxn>
                <a:cxn ang="0">
                  <a:pos x="10" y="52"/>
                </a:cxn>
                <a:cxn ang="0">
                  <a:pos x="4" y="60"/>
                </a:cxn>
                <a:cxn ang="0">
                  <a:pos x="0" y="66"/>
                </a:cxn>
                <a:cxn ang="0">
                  <a:pos x="0" y="66"/>
                </a:cxn>
              </a:cxnLst>
              <a:rect l="0" t="0" r="r" b="b"/>
              <a:pathLst>
                <a:path w="148" h="66">
                  <a:moveTo>
                    <a:pt x="0" y="66"/>
                  </a:moveTo>
                  <a:lnTo>
                    <a:pt x="0" y="66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4" y="58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48"/>
                  </a:lnTo>
                  <a:lnTo>
                    <a:pt x="10" y="44"/>
                  </a:lnTo>
                  <a:lnTo>
                    <a:pt x="14" y="42"/>
                  </a:lnTo>
                  <a:lnTo>
                    <a:pt x="16" y="38"/>
                  </a:lnTo>
                  <a:lnTo>
                    <a:pt x="20" y="34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4" y="18"/>
                  </a:lnTo>
                  <a:lnTo>
                    <a:pt x="40" y="16"/>
                  </a:lnTo>
                  <a:lnTo>
                    <a:pt x="44" y="12"/>
                  </a:lnTo>
                  <a:lnTo>
                    <a:pt x="50" y="10"/>
                  </a:lnTo>
                  <a:lnTo>
                    <a:pt x="56" y="6"/>
                  </a:lnTo>
                  <a:lnTo>
                    <a:pt x="62" y="4"/>
                  </a:lnTo>
                  <a:lnTo>
                    <a:pt x="70" y="2"/>
                  </a:lnTo>
                  <a:lnTo>
                    <a:pt x="76" y="2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8" y="2"/>
                  </a:lnTo>
                  <a:lnTo>
                    <a:pt x="118" y="4"/>
                  </a:lnTo>
                  <a:lnTo>
                    <a:pt x="128" y="6"/>
                  </a:lnTo>
                  <a:lnTo>
                    <a:pt x="138" y="8"/>
                  </a:lnTo>
                  <a:lnTo>
                    <a:pt x="148" y="12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4" y="24"/>
                  </a:lnTo>
                  <a:lnTo>
                    <a:pt x="142" y="24"/>
                  </a:lnTo>
                  <a:lnTo>
                    <a:pt x="140" y="24"/>
                  </a:lnTo>
                  <a:lnTo>
                    <a:pt x="136" y="22"/>
                  </a:lnTo>
                  <a:lnTo>
                    <a:pt x="132" y="20"/>
                  </a:lnTo>
                  <a:lnTo>
                    <a:pt x="130" y="20"/>
                  </a:lnTo>
                  <a:lnTo>
                    <a:pt x="124" y="18"/>
                  </a:lnTo>
                  <a:lnTo>
                    <a:pt x="120" y="18"/>
                  </a:lnTo>
                  <a:lnTo>
                    <a:pt x="116" y="16"/>
                  </a:lnTo>
                  <a:lnTo>
                    <a:pt x="110" y="16"/>
                  </a:lnTo>
                  <a:lnTo>
                    <a:pt x="106" y="16"/>
                  </a:lnTo>
                  <a:lnTo>
                    <a:pt x="100" y="14"/>
                  </a:lnTo>
                  <a:lnTo>
                    <a:pt x="94" y="14"/>
                  </a:lnTo>
                  <a:lnTo>
                    <a:pt x="88" y="14"/>
                  </a:lnTo>
                  <a:lnTo>
                    <a:pt x="82" y="14"/>
                  </a:lnTo>
                  <a:lnTo>
                    <a:pt x="76" y="16"/>
                  </a:lnTo>
                  <a:lnTo>
                    <a:pt x="70" y="16"/>
                  </a:lnTo>
                  <a:lnTo>
                    <a:pt x="64" y="18"/>
                  </a:lnTo>
                  <a:lnTo>
                    <a:pt x="58" y="20"/>
                  </a:lnTo>
                  <a:lnTo>
                    <a:pt x="52" y="22"/>
                  </a:lnTo>
                  <a:lnTo>
                    <a:pt x="46" y="24"/>
                  </a:lnTo>
                  <a:lnTo>
                    <a:pt x="38" y="28"/>
                  </a:lnTo>
                  <a:lnTo>
                    <a:pt x="32" y="30"/>
                  </a:lnTo>
                  <a:lnTo>
                    <a:pt x="26" y="36"/>
                  </a:lnTo>
                  <a:lnTo>
                    <a:pt x="22" y="40"/>
                  </a:lnTo>
                  <a:lnTo>
                    <a:pt x="16" y="46"/>
                  </a:lnTo>
                  <a:lnTo>
                    <a:pt x="10" y="52"/>
                  </a:lnTo>
                  <a:lnTo>
                    <a:pt x="4" y="60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C253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403"/>
            <p:cNvSpPr>
              <a:spLocks/>
            </p:cNvSpPr>
            <p:nvPr/>
          </p:nvSpPr>
          <p:spPr bwMode="auto">
            <a:xfrm>
              <a:off x="5353050" y="1377950"/>
              <a:ext cx="273050" cy="82550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4" y="38"/>
                </a:cxn>
                <a:cxn ang="0">
                  <a:pos x="12" y="32"/>
                </a:cxn>
                <a:cxn ang="0">
                  <a:pos x="22" y="26"/>
                </a:cxn>
                <a:cxn ang="0">
                  <a:pos x="28" y="20"/>
                </a:cxn>
                <a:cxn ang="0">
                  <a:pos x="34" y="16"/>
                </a:cxn>
                <a:cxn ang="0">
                  <a:pos x="42" y="12"/>
                </a:cxn>
                <a:cxn ang="0">
                  <a:pos x="50" y="8"/>
                </a:cxn>
                <a:cxn ang="0">
                  <a:pos x="56" y="6"/>
                </a:cxn>
                <a:cxn ang="0">
                  <a:pos x="64" y="2"/>
                </a:cxn>
                <a:cxn ang="0">
                  <a:pos x="74" y="2"/>
                </a:cxn>
                <a:cxn ang="0">
                  <a:pos x="82" y="0"/>
                </a:cxn>
                <a:cxn ang="0">
                  <a:pos x="90" y="0"/>
                </a:cxn>
                <a:cxn ang="0">
                  <a:pos x="98" y="2"/>
                </a:cxn>
                <a:cxn ang="0">
                  <a:pos x="104" y="4"/>
                </a:cxn>
                <a:cxn ang="0">
                  <a:pos x="116" y="6"/>
                </a:cxn>
                <a:cxn ang="0">
                  <a:pos x="130" y="10"/>
                </a:cxn>
                <a:cxn ang="0">
                  <a:pos x="140" y="14"/>
                </a:cxn>
                <a:cxn ang="0">
                  <a:pos x="152" y="18"/>
                </a:cxn>
                <a:cxn ang="0">
                  <a:pos x="160" y="22"/>
                </a:cxn>
                <a:cxn ang="0">
                  <a:pos x="166" y="24"/>
                </a:cxn>
                <a:cxn ang="0">
                  <a:pos x="170" y="26"/>
                </a:cxn>
                <a:cxn ang="0">
                  <a:pos x="172" y="28"/>
                </a:cxn>
                <a:cxn ang="0">
                  <a:pos x="172" y="30"/>
                </a:cxn>
                <a:cxn ang="0">
                  <a:pos x="172" y="30"/>
                </a:cxn>
                <a:cxn ang="0">
                  <a:pos x="170" y="32"/>
                </a:cxn>
                <a:cxn ang="0">
                  <a:pos x="168" y="34"/>
                </a:cxn>
                <a:cxn ang="0">
                  <a:pos x="164" y="34"/>
                </a:cxn>
                <a:cxn ang="0">
                  <a:pos x="160" y="36"/>
                </a:cxn>
                <a:cxn ang="0">
                  <a:pos x="152" y="38"/>
                </a:cxn>
                <a:cxn ang="0">
                  <a:pos x="140" y="42"/>
                </a:cxn>
                <a:cxn ang="0">
                  <a:pos x="128" y="44"/>
                </a:cxn>
                <a:cxn ang="0">
                  <a:pos x="116" y="46"/>
                </a:cxn>
                <a:cxn ang="0">
                  <a:pos x="104" y="48"/>
                </a:cxn>
                <a:cxn ang="0">
                  <a:pos x="96" y="48"/>
                </a:cxn>
                <a:cxn ang="0">
                  <a:pos x="86" y="50"/>
                </a:cxn>
                <a:cxn ang="0">
                  <a:pos x="74" y="50"/>
                </a:cxn>
                <a:cxn ang="0">
                  <a:pos x="64" y="52"/>
                </a:cxn>
                <a:cxn ang="0">
                  <a:pos x="54" y="52"/>
                </a:cxn>
                <a:cxn ang="0">
                  <a:pos x="46" y="52"/>
                </a:cxn>
                <a:cxn ang="0">
                  <a:pos x="38" y="52"/>
                </a:cxn>
                <a:cxn ang="0">
                  <a:pos x="32" y="52"/>
                </a:cxn>
                <a:cxn ang="0">
                  <a:pos x="30" y="52"/>
                </a:cxn>
                <a:cxn ang="0">
                  <a:pos x="26" y="50"/>
                </a:cxn>
                <a:cxn ang="0">
                  <a:pos x="16" y="48"/>
                </a:cxn>
                <a:cxn ang="0">
                  <a:pos x="6" y="44"/>
                </a:cxn>
                <a:cxn ang="0">
                  <a:pos x="0" y="42"/>
                </a:cxn>
                <a:cxn ang="0">
                  <a:pos x="0" y="42"/>
                </a:cxn>
              </a:cxnLst>
              <a:rect l="0" t="0" r="r" b="b"/>
              <a:pathLst>
                <a:path w="172" h="52">
                  <a:moveTo>
                    <a:pt x="0" y="42"/>
                  </a:moveTo>
                  <a:lnTo>
                    <a:pt x="0" y="42"/>
                  </a:lnTo>
                  <a:lnTo>
                    <a:pt x="2" y="40"/>
                  </a:lnTo>
                  <a:lnTo>
                    <a:pt x="4" y="38"/>
                  </a:lnTo>
                  <a:lnTo>
                    <a:pt x="8" y="34"/>
                  </a:lnTo>
                  <a:lnTo>
                    <a:pt x="12" y="32"/>
                  </a:lnTo>
                  <a:lnTo>
                    <a:pt x="18" y="28"/>
                  </a:lnTo>
                  <a:lnTo>
                    <a:pt x="22" y="26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8"/>
                  </a:lnTo>
                  <a:lnTo>
                    <a:pt x="34" y="16"/>
                  </a:lnTo>
                  <a:lnTo>
                    <a:pt x="38" y="14"/>
                  </a:lnTo>
                  <a:lnTo>
                    <a:pt x="42" y="12"/>
                  </a:lnTo>
                  <a:lnTo>
                    <a:pt x="46" y="10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6" y="6"/>
                  </a:lnTo>
                  <a:lnTo>
                    <a:pt x="60" y="4"/>
                  </a:lnTo>
                  <a:lnTo>
                    <a:pt x="64" y="2"/>
                  </a:lnTo>
                  <a:lnTo>
                    <a:pt x="70" y="2"/>
                  </a:lnTo>
                  <a:lnTo>
                    <a:pt x="74" y="2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6" y="6"/>
                  </a:lnTo>
                  <a:lnTo>
                    <a:pt x="122" y="8"/>
                  </a:lnTo>
                  <a:lnTo>
                    <a:pt x="130" y="10"/>
                  </a:lnTo>
                  <a:lnTo>
                    <a:pt x="136" y="12"/>
                  </a:lnTo>
                  <a:lnTo>
                    <a:pt x="140" y="14"/>
                  </a:lnTo>
                  <a:lnTo>
                    <a:pt x="146" y="16"/>
                  </a:lnTo>
                  <a:lnTo>
                    <a:pt x="152" y="18"/>
                  </a:lnTo>
                  <a:lnTo>
                    <a:pt x="156" y="20"/>
                  </a:lnTo>
                  <a:lnTo>
                    <a:pt x="160" y="22"/>
                  </a:lnTo>
                  <a:lnTo>
                    <a:pt x="164" y="22"/>
                  </a:lnTo>
                  <a:lnTo>
                    <a:pt x="166" y="24"/>
                  </a:lnTo>
                  <a:lnTo>
                    <a:pt x="168" y="26"/>
                  </a:lnTo>
                  <a:lnTo>
                    <a:pt x="170" y="26"/>
                  </a:lnTo>
                  <a:lnTo>
                    <a:pt x="170" y="28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30"/>
                  </a:lnTo>
                  <a:lnTo>
                    <a:pt x="172" y="30"/>
                  </a:lnTo>
                  <a:lnTo>
                    <a:pt x="172" y="30"/>
                  </a:lnTo>
                  <a:lnTo>
                    <a:pt x="172" y="32"/>
                  </a:lnTo>
                  <a:lnTo>
                    <a:pt x="170" y="32"/>
                  </a:lnTo>
                  <a:lnTo>
                    <a:pt x="170" y="32"/>
                  </a:lnTo>
                  <a:lnTo>
                    <a:pt x="168" y="34"/>
                  </a:lnTo>
                  <a:lnTo>
                    <a:pt x="166" y="34"/>
                  </a:lnTo>
                  <a:lnTo>
                    <a:pt x="164" y="34"/>
                  </a:lnTo>
                  <a:lnTo>
                    <a:pt x="162" y="36"/>
                  </a:lnTo>
                  <a:lnTo>
                    <a:pt x="160" y="36"/>
                  </a:lnTo>
                  <a:lnTo>
                    <a:pt x="158" y="36"/>
                  </a:lnTo>
                  <a:lnTo>
                    <a:pt x="152" y="38"/>
                  </a:lnTo>
                  <a:lnTo>
                    <a:pt x="146" y="40"/>
                  </a:lnTo>
                  <a:lnTo>
                    <a:pt x="140" y="42"/>
                  </a:lnTo>
                  <a:lnTo>
                    <a:pt x="134" y="42"/>
                  </a:lnTo>
                  <a:lnTo>
                    <a:pt x="128" y="44"/>
                  </a:lnTo>
                  <a:lnTo>
                    <a:pt x="122" y="46"/>
                  </a:lnTo>
                  <a:lnTo>
                    <a:pt x="116" y="46"/>
                  </a:lnTo>
                  <a:lnTo>
                    <a:pt x="110" y="48"/>
                  </a:lnTo>
                  <a:lnTo>
                    <a:pt x="104" y="48"/>
                  </a:lnTo>
                  <a:lnTo>
                    <a:pt x="100" y="48"/>
                  </a:lnTo>
                  <a:lnTo>
                    <a:pt x="96" y="48"/>
                  </a:lnTo>
                  <a:lnTo>
                    <a:pt x="90" y="50"/>
                  </a:lnTo>
                  <a:lnTo>
                    <a:pt x="86" y="50"/>
                  </a:lnTo>
                  <a:lnTo>
                    <a:pt x="80" y="50"/>
                  </a:lnTo>
                  <a:lnTo>
                    <a:pt x="74" y="50"/>
                  </a:lnTo>
                  <a:lnTo>
                    <a:pt x="70" y="50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54" y="52"/>
                  </a:lnTo>
                  <a:lnTo>
                    <a:pt x="50" y="52"/>
                  </a:lnTo>
                  <a:lnTo>
                    <a:pt x="46" y="52"/>
                  </a:lnTo>
                  <a:lnTo>
                    <a:pt x="42" y="52"/>
                  </a:lnTo>
                  <a:lnTo>
                    <a:pt x="38" y="52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26" y="50"/>
                  </a:lnTo>
                  <a:lnTo>
                    <a:pt x="22" y="50"/>
                  </a:lnTo>
                  <a:lnTo>
                    <a:pt x="16" y="48"/>
                  </a:lnTo>
                  <a:lnTo>
                    <a:pt x="12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404"/>
            <p:cNvSpPr>
              <a:spLocks/>
            </p:cNvSpPr>
            <p:nvPr/>
          </p:nvSpPr>
          <p:spPr bwMode="auto">
            <a:xfrm>
              <a:off x="5403850" y="1397000"/>
              <a:ext cx="187325" cy="107950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38" y="4"/>
                </a:cxn>
                <a:cxn ang="0">
                  <a:pos x="30" y="8"/>
                </a:cxn>
                <a:cxn ang="0">
                  <a:pos x="22" y="12"/>
                </a:cxn>
                <a:cxn ang="0">
                  <a:pos x="16" y="16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30"/>
                </a:cxn>
                <a:cxn ang="0">
                  <a:pos x="2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4" y="50"/>
                </a:cxn>
                <a:cxn ang="0">
                  <a:pos x="6" y="54"/>
                </a:cxn>
                <a:cxn ang="0">
                  <a:pos x="10" y="58"/>
                </a:cxn>
                <a:cxn ang="0">
                  <a:pos x="16" y="60"/>
                </a:cxn>
                <a:cxn ang="0">
                  <a:pos x="22" y="64"/>
                </a:cxn>
                <a:cxn ang="0">
                  <a:pos x="28" y="66"/>
                </a:cxn>
                <a:cxn ang="0">
                  <a:pos x="36" y="68"/>
                </a:cxn>
                <a:cxn ang="0">
                  <a:pos x="44" y="68"/>
                </a:cxn>
                <a:cxn ang="0">
                  <a:pos x="52" y="68"/>
                </a:cxn>
                <a:cxn ang="0">
                  <a:pos x="60" y="68"/>
                </a:cxn>
                <a:cxn ang="0">
                  <a:pos x="70" y="66"/>
                </a:cxn>
                <a:cxn ang="0">
                  <a:pos x="78" y="64"/>
                </a:cxn>
                <a:cxn ang="0">
                  <a:pos x="86" y="60"/>
                </a:cxn>
                <a:cxn ang="0">
                  <a:pos x="94" y="58"/>
                </a:cxn>
                <a:cxn ang="0">
                  <a:pos x="100" y="54"/>
                </a:cxn>
                <a:cxn ang="0">
                  <a:pos x="106" y="50"/>
                </a:cxn>
                <a:cxn ang="0">
                  <a:pos x="110" y="44"/>
                </a:cxn>
                <a:cxn ang="0">
                  <a:pos x="114" y="40"/>
                </a:cxn>
                <a:cxn ang="0">
                  <a:pos x="116" y="34"/>
                </a:cxn>
                <a:cxn ang="0">
                  <a:pos x="118" y="30"/>
                </a:cxn>
                <a:cxn ang="0">
                  <a:pos x="118" y="24"/>
                </a:cxn>
                <a:cxn ang="0">
                  <a:pos x="116" y="20"/>
                </a:cxn>
                <a:cxn ang="0">
                  <a:pos x="114" y="16"/>
                </a:cxn>
                <a:cxn ang="0">
                  <a:pos x="110" y="12"/>
                </a:cxn>
                <a:cxn ang="0">
                  <a:pos x="104" y="8"/>
                </a:cxn>
                <a:cxn ang="0">
                  <a:pos x="100" y="4"/>
                </a:cxn>
                <a:cxn ang="0">
                  <a:pos x="92" y="2"/>
                </a:cxn>
                <a:cxn ang="0">
                  <a:pos x="86" y="0"/>
                </a:cxn>
                <a:cxn ang="0">
                  <a:pos x="78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52" y="0"/>
                </a:cxn>
              </a:cxnLst>
              <a:rect l="0" t="0" r="r" b="b"/>
              <a:pathLst>
                <a:path w="118" h="68">
                  <a:moveTo>
                    <a:pt x="52" y="0"/>
                  </a:moveTo>
                  <a:lnTo>
                    <a:pt x="48" y="2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2" y="58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2" y="64"/>
                  </a:lnTo>
                  <a:lnTo>
                    <a:pt x="24" y="64"/>
                  </a:lnTo>
                  <a:lnTo>
                    <a:pt x="26" y="66"/>
                  </a:lnTo>
                  <a:lnTo>
                    <a:pt x="28" y="66"/>
                  </a:lnTo>
                  <a:lnTo>
                    <a:pt x="30" y="66"/>
                  </a:lnTo>
                  <a:lnTo>
                    <a:pt x="32" y="66"/>
                  </a:lnTo>
                  <a:lnTo>
                    <a:pt x="36" y="68"/>
                  </a:lnTo>
                  <a:lnTo>
                    <a:pt x="38" y="68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6" y="68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4" y="68"/>
                  </a:lnTo>
                  <a:lnTo>
                    <a:pt x="58" y="68"/>
                  </a:lnTo>
                  <a:lnTo>
                    <a:pt x="60" y="68"/>
                  </a:lnTo>
                  <a:lnTo>
                    <a:pt x="64" y="66"/>
                  </a:lnTo>
                  <a:lnTo>
                    <a:pt x="66" y="66"/>
                  </a:lnTo>
                  <a:lnTo>
                    <a:pt x="70" y="66"/>
                  </a:lnTo>
                  <a:lnTo>
                    <a:pt x="72" y="66"/>
                  </a:lnTo>
                  <a:lnTo>
                    <a:pt x="76" y="64"/>
                  </a:lnTo>
                  <a:lnTo>
                    <a:pt x="78" y="64"/>
                  </a:lnTo>
                  <a:lnTo>
                    <a:pt x="80" y="62"/>
                  </a:lnTo>
                  <a:lnTo>
                    <a:pt x="84" y="62"/>
                  </a:lnTo>
                  <a:lnTo>
                    <a:pt x="86" y="60"/>
                  </a:lnTo>
                  <a:lnTo>
                    <a:pt x="88" y="60"/>
                  </a:lnTo>
                  <a:lnTo>
                    <a:pt x="90" y="58"/>
                  </a:lnTo>
                  <a:lnTo>
                    <a:pt x="94" y="58"/>
                  </a:lnTo>
                  <a:lnTo>
                    <a:pt x="96" y="56"/>
                  </a:lnTo>
                  <a:lnTo>
                    <a:pt x="98" y="54"/>
                  </a:lnTo>
                  <a:lnTo>
                    <a:pt x="100" y="54"/>
                  </a:lnTo>
                  <a:lnTo>
                    <a:pt x="102" y="52"/>
                  </a:lnTo>
                  <a:lnTo>
                    <a:pt x="104" y="50"/>
                  </a:lnTo>
                  <a:lnTo>
                    <a:pt x="106" y="50"/>
                  </a:lnTo>
                  <a:lnTo>
                    <a:pt x="106" y="48"/>
                  </a:lnTo>
                  <a:lnTo>
                    <a:pt x="108" y="46"/>
                  </a:lnTo>
                  <a:lnTo>
                    <a:pt x="110" y="44"/>
                  </a:lnTo>
                  <a:lnTo>
                    <a:pt x="112" y="44"/>
                  </a:lnTo>
                  <a:lnTo>
                    <a:pt x="112" y="42"/>
                  </a:lnTo>
                  <a:lnTo>
                    <a:pt x="114" y="40"/>
                  </a:lnTo>
                  <a:lnTo>
                    <a:pt x="114" y="38"/>
                  </a:lnTo>
                  <a:lnTo>
                    <a:pt x="116" y="36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2"/>
                  </a:lnTo>
                  <a:lnTo>
                    <a:pt x="118" y="30"/>
                  </a:lnTo>
                  <a:lnTo>
                    <a:pt x="118" y="28"/>
                  </a:lnTo>
                  <a:lnTo>
                    <a:pt x="118" y="26"/>
                  </a:lnTo>
                  <a:lnTo>
                    <a:pt x="118" y="24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0"/>
                  </a:lnTo>
                  <a:lnTo>
                    <a:pt x="116" y="18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2" y="14"/>
                  </a:lnTo>
                  <a:lnTo>
                    <a:pt x="110" y="12"/>
                  </a:lnTo>
                  <a:lnTo>
                    <a:pt x="110" y="12"/>
                  </a:lnTo>
                  <a:lnTo>
                    <a:pt x="108" y="10"/>
                  </a:lnTo>
                  <a:lnTo>
                    <a:pt x="106" y="8"/>
                  </a:lnTo>
                  <a:lnTo>
                    <a:pt x="104" y="8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0" y="4"/>
                  </a:lnTo>
                  <a:lnTo>
                    <a:pt x="98" y="4"/>
                  </a:lnTo>
                  <a:lnTo>
                    <a:pt x="94" y="2"/>
                  </a:lnTo>
                  <a:lnTo>
                    <a:pt x="92" y="2"/>
                  </a:lnTo>
                  <a:lnTo>
                    <a:pt x="90" y="2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405"/>
            <p:cNvSpPr>
              <a:spLocks/>
            </p:cNvSpPr>
            <p:nvPr/>
          </p:nvSpPr>
          <p:spPr bwMode="auto">
            <a:xfrm>
              <a:off x="5407025" y="1397000"/>
              <a:ext cx="180975" cy="10477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36" y="4"/>
                </a:cxn>
                <a:cxn ang="0">
                  <a:pos x="30" y="8"/>
                </a:cxn>
                <a:cxn ang="0">
                  <a:pos x="22" y="12"/>
                </a:cxn>
                <a:cxn ang="0">
                  <a:pos x="16" y="16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8"/>
                </a:cxn>
                <a:cxn ang="0">
                  <a:pos x="2" y="34"/>
                </a:cxn>
                <a:cxn ang="0">
                  <a:pos x="0" y="38"/>
                </a:cxn>
                <a:cxn ang="0">
                  <a:pos x="2" y="44"/>
                </a:cxn>
                <a:cxn ang="0">
                  <a:pos x="4" y="48"/>
                </a:cxn>
                <a:cxn ang="0">
                  <a:pos x="6" y="52"/>
                </a:cxn>
                <a:cxn ang="0">
                  <a:pos x="10" y="56"/>
                </a:cxn>
                <a:cxn ang="0">
                  <a:pos x="14" y="60"/>
                </a:cxn>
                <a:cxn ang="0">
                  <a:pos x="20" y="62"/>
                </a:cxn>
                <a:cxn ang="0">
                  <a:pos x="28" y="64"/>
                </a:cxn>
                <a:cxn ang="0">
                  <a:pos x="34" y="66"/>
                </a:cxn>
                <a:cxn ang="0">
                  <a:pos x="42" y="66"/>
                </a:cxn>
                <a:cxn ang="0">
                  <a:pos x="50" y="66"/>
                </a:cxn>
                <a:cxn ang="0">
                  <a:pos x="58" y="66"/>
                </a:cxn>
                <a:cxn ang="0">
                  <a:pos x="68" y="64"/>
                </a:cxn>
                <a:cxn ang="0">
                  <a:pos x="76" y="62"/>
                </a:cxn>
                <a:cxn ang="0">
                  <a:pos x="84" y="60"/>
                </a:cxn>
                <a:cxn ang="0">
                  <a:pos x="90" y="56"/>
                </a:cxn>
                <a:cxn ang="0">
                  <a:pos x="96" y="52"/>
                </a:cxn>
                <a:cxn ang="0">
                  <a:pos x="102" y="48"/>
                </a:cxn>
                <a:cxn ang="0">
                  <a:pos x="106" y="44"/>
                </a:cxn>
                <a:cxn ang="0">
                  <a:pos x="110" y="40"/>
                </a:cxn>
                <a:cxn ang="0">
                  <a:pos x="112" y="34"/>
                </a:cxn>
                <a:cxn ang="0">
                  <a:pos x="114" y="30"/>
                </a:cxn>
                <a:cxn ang="0">
                  <a:pos x="114" y="24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6" y="12"/>
                </a:cxn>
                <a:cxn ang="0">
                  <a:pos x="102" y="8"/>
                </a:cxn>
                <a:cxn ang="0">
                  <a:pos x="96" y="6"/>
                </a:cxn>
                <a:cxn ang="0">
                  <a:pos x="90" y="2"/>
                </a:cxn>
                <a:cxn ang="0">
                  <a:pos x="84" y="2"/>
                </a:cxn>
                <a:cxn ang="0">
                  <a:pos x="76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0" y="2"/>
                </a:cxn>
              </a:cxnLst>
              <a:rect l="0" t="0" r="r" b="b"/>
              <a:pathLst>
                <a:path w="114" h="66">
                  <a:moveTo>
                    <a:pt x="50" y="2"/>
                  </a:moveTo>
                  <a:lnTo>
                    <a:pt x="48" y="2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6" y="52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12" y="58"/>
                  </a:lnTo>
                  <a:lnTo>
                    <a:pt x="14" y="58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6"/>
                  </a:lnTo>
                  <a:lnTo>
                    <a:pt x="34" y="66"/>
                  </a:lnTo>
                  <a:lnTo>
                    <a:pt x="36" y="66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4" y="66"/>
                  </a:lnTo>
                  <a:lnTo>
                    <a:pt x="48" y="66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6" y="66"/>
                  </a:lnTo>
                  <a:lnTo>
                    <a:pt x="58" y="66"/>
                  </a:lnTo>
                  <a:lnTo>
                    <a:pt x="62" y="66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70" y="64"/>
                  </a:lnTo>
                  <a:lnTo>
                    <a:pt x="72" y="62"/>
                  </a:lnTo>
                  <a:lnTo>
                    <a:pt x="76" y="62"/>
                  </a:lnTo>
                  <a:lnTo>
                    <a:pt x="78" y="62"/>
                  </a:lnTo>
                  <a:lnTo>
                    <a:pt x="80" y="60"/>
                  </a:lnTo>
                  <a:lnTo>
                    <a:pt x="84" y="60"/>
                  </a:lnTo>
                  <a:lnTo>
                    <a:pt x="86" y="58"/>
                  </a:lnTo>
                  <a:lnTo>
                    <a:pt x="88" y="58"/>
                  </a:lnTo>
                  <a:lnTo>
                    <a:pt x="90" y="56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6" y="52"/>
                  </a:lnTo>
                  <a:lnTo>
                    <a:pt x="98" y="52"/>
                  </a:lnTo>
                  <a:lnTo>
                    <a:pt x="100" y="50"/>
                  </a:lnTo>
                  <a:lnTo>
                    <a:pt x="102" y="48"/>
                  </a:lnTo>
                  <a:lnTo>
                    <a:pt x="104" y="46"/>
                  </a:lnTo>
                  <a:lnTo>
                    <a:pt x="106" y="46"/>
                  </a:lnTo>
                  <a:lnTo>
                    <a:pt x="106" y="44"/>
                  </a:lnTo>
                  <a:lnTo>
                    <a:pt x="108" y="42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2" y="34"/>
                  </a:lnTo>
                  <a:lnTo>
                    <a:pt x="114" y="32"/>
                  </a:lnTo>
                  <a:lnTo>
                    <a:pt x="114" y="32"/>
                  </a:lnTo>
                  <a:lnTo>
                    <a:pt x="114" y="30"/>
                  </a:lnTo>
                  <a:lnTo>
                    <a:pt x="114" y="28"/>
                  </a:lnTo>
                  <a:lnTo>
                    <a:pt x="114" y="26"/>
                  </a:lnTo>
                  <a:lnTo>
                    <a:pt x="114" y="24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2" y="20"/>
                  </a:lnTo>
                  <a:lnTo>
                    <a:pt x="112" y="18"/>
                  </a:lnTo>
                  <a:lnTo>
                    <a:pt x="112" y="16"/>
                  </a:lnTo>
                  <a:lnTo>
                    <a:pt x="110" y="16"/>
                  </a:lnTo>
                  <a:lnTo>
                    <a:pt x="108" y="14"/>
                  </a:lnTo>
                  <a:lnTo>
                    <a:pt x="108" y="12"/>
                  </a:lnTo>
                  <a:lnTo>
                    <a:pt x="106" y="12"/>
                  </a:lnTo>
                  <a:lnTo>
                    <a:pt x="106" y="10"/>
                  </a:lnTo>
                  <a:lnTo>
                    <a:pt x="104" y="8"/>
                  </a:lnTo>
                  <a:lnTo>
                    <a:pt x="102" y="8"/>
                  </a:lnTo>
                  <a:lnTo>
                    <a:pt x="100" y="6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4" y="4"/>
                  </a:lnTo>
                  <a:lnTo>
                    <a:pt x="92" y="4"/>
                  </a:lnTo>
                  <a:lnTo>
                    <a:pt x="90" y="2"/>
                  </a:lnTo>
                  <a:lnTo>
                    <a:pt x="88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rgbClr val="FCEE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" name="Freeform 406"/>
            <p:cNvSpPr>
              <a:spLocks/>
            </p:cNvSpPr>
            <p:nvPr/>
          </p:nvSpPr>
          <p:spPr bwMode="auto">
            <a:xfrm>
              <a:off x="5410200" y="1397000"/>
              <a:ext cx="174625" cy="1016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36" y="6"/>
                </a:cxn>
                <a:cxn ang="0">
                  <a:pos x="28" y="8"/>
                </a:cxn>
                <a:cxn ang="0">
                  <a:pos x="22" y="12"/>
                </a:cxn>
                <a:cxn ang="0">
                  <a:pos x="16" y="14"/>
                </a:cxn>
                <a:cxn ang="0">
                  <a:pos x="12" y="20"/>
                </a:cxn>
                <a:cxn ang="0">
                  <a:pos x="6" y="24"/>
                </a:cxn>
                <a:cxn ang="0">
                  <a:pos x="4" y="28"/>
                </a:cxn>
                <a:cxn ang="0">
                  <a:pos x="2" y="32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2" y="46"/>
                </a:cxn>
                <a:cxn ang="0">
                  <a:pos x="6" y="50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0" y="60"/>
                </a:cxn>
                <a:cxn ang="0">
                  <a:pos x="26" y="62"/>
                </a:cxn>
                <a:cxn ang="0">
                  <a:pos x="34" y="64"/>
                </a:cxn>
                <a:cxn ang="0">
                  <a:pos x="40" y="64"/>
                </a:cxn>
                <a:cxn ang="0">
                  <a:pos x="48" y="64"/>
                </a:cxn>
                <a:cxn ang="0">
                  <a:pos x="56" y="64"/>
                </a:cxn>
                <a:cxn ang="0">
                  <a:pos x="66" y="62"/>
                </a:cxn>
                <a:cxn ang="0">
                  <a:pos x="74" y="60"/>
                </a:cxn>
                <a:cxn ang="0">
                  <a:pos x="80" y="58"/>
                </a:cxn>
                <a:cxn ang="0">
                  <a:pos x="88" y="54"/>
                </a:cxn>
                <a:cxn ang="0">
                  <a:pos x="94" y="52"/>
                </a:cxn>
                <a:cxn ang="0">
                  <a:pos x="98" y="48"/>
                </a:cxn>
                <a:cxn ang="0">
                  <a:pos x="104" y="44"/>
                </a:cxn>
                <a:cxn ang="0">
                  <a:pos x="106" y="38"/>
                </a:cxn>
                <a:cxn ang="0">
                  <a:pos x="110" y="34"/>
                </a:cxn>
                <a:cxn ang="0">
                  <a:pos x="110" y="30"/>
                </a:cxn>
                <a:cxn ang="0">
                  <a:pos x="110" y="24"/>
                </a:cxn>
                <a:cxn ang="0">
                  <a:pos x="110" y="20"/>
                </a:cxn>
                <a:cxn ang="0">
                  <a:pos x="106" y="16"/>
                </a:cxn>
                <a:cxn ang="0">
                  <a:pos x="104" y="12"/>
                </a:cxn>
                <a:cxn ang="0">
                  <a:pos x="98" y="8"/>
                </a:cxn>
                <a:cxn ang="0">
                  <a:pos x="94" y="6"/>
                </a:cxn>
                <a:cxn ang="0">
                  <a:pos x="88" y="4"/>
                </a:cxn>
                <a:cxn ang="0">
                  <a:pos x="80" y="2"/>
                </a:cxn>
                <a:cxn ang="0">
                  <a:pos x="74" y="0"/>
                </a:cxn>
                <a:cxn ang="0">
                  <a:pos x="66" y="0"/>
                </a:cxn>
                <a:cxn ang="0">
                  <a:pos x="58" y="0"/>
                </a:cxn>
                <a:cxn ang="0">
                  <a:pos x="50" y="2"/>
                </a:cxn>
              </a:cxnLst>
              <a:rect l="0" t="0" r="r" b="b"/>
              <a:pathLst>
                <a:path w="110" h="64">
                  <a:moveTo>
                    <a:pt x="50" y="2"/>
                  </a:moveTo>
                  <a:lnTo>
                    <a:pt x="46" y="2"/>
                  </a:lnTo>
                  <a:lnTo>
                    <a:pt x="44" y="2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8" y="60"/>
                  </a:lnTo>
                  <a:lnTo>
                    <a:pt x="20" y="60"/>
                  </a:lnTo>
                  <a:lnTo>
                    <a:pt x="22" y="62"/>
                  </a:lnTo>
                  <a:lnTo>
                    <a:pt x="24" y="62"/>
                  </a:lnTo>
                  <a:lnTo>
                    <a:pt x="26" y="62"/>
                  </a:lnTo>
                  <a:lnTo>
                    <a:pt x="28" y="62"/>
                  </a:lnTo>
                  <a:lnTo>
                    <a:pt x="30" y="64"/>
                  </a:lnTo>
                  <a:lnTo>
                    <a:pt x="34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6" y="64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4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2" y="64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0" y="62"/>
                  </a:lnTo>
                  <a:lnTo>
                    <a:pt x="74" y="60"/>
                  </a:lnTo>
                  <a:lnTo>
                    <a:pt x="76" y="60"/>
                  </a:lnTo>
                  <a:lnTo>
                    <a:pt x="78" y="60"/>
                  </a:lnTo>
                  <a:lnTo>
                    <a:pt x="80" y="58"/>
                  </a:lnTo>
                  <a:lnTo>
                    <a:pt x="84" y="58"/>
                  </a:lnTo>
                  <a:lnTo>
                    <a:pt x="86" y="56"/>
                  </a:lnTo>
                  <a:lnTo>
                    <a:pt x="88" y="54"/>
                  </a:lnTo>
                  <a:lnTo>
                    <a:pt x="90" y="54"/>
                  </a:lnTo>
                  <a:lnTo>
                    <a:pt x="92" y="52"/>
                  </a:lnTo>
                  <a:lnTo>
                    <a:pt x="94" y="52"/>
                  </a:lnTo>
                  <a:lnTo>
                    <a:pt x="9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100" y="46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4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0" y="26"/>
                  </a:lnTo>
                  <a:lnTo>
                    <a:pt x="110" y="24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0" y="20"/>
                  </a:lnTo>
                  <a:lnTo>
                    <a:pt x="108" y="18"/>
                  </a:lnTo>
                  <a:lnTo>
                    <a:pt x="108" y="16"/>
                  </a:lnTo>
                  <a:lnTo>
                    <a:pt x="106" y="16"/>
                  </a:lnTo>
                  <a:lnTo>
                    <a:pt x="106" y="14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6" y="6"/>
                  </a:lnTo>
                  <a:lnTo>
                    <a:pt x="94" y="6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88" y="4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rgbClr val="FDEE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" name="Freeform 407"/>
            <p:cNvSpPr>
              <a:spLocks/>
            </p:cNvSpPr>
            <p:nvPr/>
          </p:nvSpPr>
          <p:spPr bwMode="auto">
            <a:xfrm>
              <a:off x="5413375" y="1397000"/>
              <a:ext cx="171450" cy="10160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34" y="6"/>
                </a:cxn>
                <a:cxn ang="0">
                  <a:pos x="28" y="8"/>
                </a:cxn>
                <a:cxn ang="0">
                  <a:pos x="22" y="12"/>
                </a:cxn>
                <a:cxn ang="0">
                  <a:pos x="16" y="14"/>
                </a:cxn>
                <a:cxn ang="0">
                  <a:pos x="10" y="18"/>
                </a:cxn>
                <a:cxn ang="0">
                  <a:pos x="6" y="22"/>
                </a:cxn>
                <a:cxn ang="0">
                  <a:pos x="4" y="28"/>
                </a:cxn>
                <a:cxn ang="0">
                  <a:pos x="2" y="32"/>
                </a:cxn>
                <a:cxn ang="0">
                  <a:pos x="0" y="36"/>
                </a:cxn>
                <a:cxn ang="0">
                  <a:pos x="2" y="42"/>
                </a:cxn>
                <a:cxn ang="0">
                  <a:pos x="2" y="46"/>
                </a:cxn>
                <a:cxn ang="0">
                  <a:pos x="6" y="50"/>
                </a:cxn>
                <a:cxn ang="0">
                  <a:pos x="10" y="54"/>
                </a:cxn>
                <a:cxn ang="0">
                  <a:pos x="14" y="56"/>
                </a:cxn>
                <a:cxn ang="0">
                  <a:pos x="20" y="58"/>
                </a:cxn>
                <a:cxn ang="0">
                  <a:pos x="26" y="60"/>
                </a:cxn>
                <a:cxn ang="0">
                  <a:pos x="32" y="62"/>
                </a:cxn>
                <a:cxn ang="0">
                  <a:pos x="40" y="64"/>
                </a:cxn>
                <a:cxn ang="0">
                  <a:pos x="46" y="64"/>
                </a:cxn>
                <a:cxn ang="0">
                  <a:pos x="54" y="62"/>
                </a:cxn>
                <a:cxn ang="0">
                  <a:pos x="62" y="62"/>
                </a:cxn>
                <a:cxn ang="0">
                  <a:pos x="70" y="60"/>
                </a:cxn>
                <a:cxn ang="0">
                  <a:pos x="78" y="56"/>
                </a:cxn>
                <a:cxn ang="0">
                  <a:pos x="84" y="54"/>
                </a:cxn>
                <a:cxn ang="0">
                  <a:pos x="90" y="50"/>
                </a:cxn>
                <a:cxn ang="0">
                  <a:pos x="96" y="46"/>
                </a:cxn>
                <a:cxn ang="0">
                  <a:pos x="100" y="42"/>
                </a:cxn>
                <a:cxn ang="0">
                  <a:pos x="104" y="38"/>
                </a:cxn>
                <a:cxn ang="0">
                  <a:pos x="106" y="34"/>
                </a:cxn>
                <a:cxn ang="0">
                  <a:pos x="108" y="28"/>
                </a:cxn>
                <a:cxn ang="0">
                  <a:pos x="108" y="24"/>
                </a:cxn>
                <a:cxn ang="0">
                  <a:pos x="106" y="20"/>
                </a:cxn>
                <a:cxn ang="0">
                  <a:pos x="104" y="16"/>
                </a:cxn>
                <a:cxn ang="0">
                  <a:pos x="100" y="12"/>
                </a:cxn>
                <a:cxn ang="0">
                  <a:pos x="96" y="8"/>
                </a:cxn>
                <a:cxn ang="0">
                  <a:pos x="90" y="6"/>
                </a:cxn>
                <a:cxn ang="0">
                  <a:pos x="84" y="4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4" y="0"/>
                </a:cxn>
                <a:cxn ang="0">
                  <a:pos x="56" y="0"/>
                </a:cxn>
                <a:cxn ang="0">
                  <a:pos x="48" y="2"/>
                </a:cxn>
              </a:cxnLst>
              <a:rect l="0" t="0" r="r" b="b"/>
              <a:pathLst>
                <a:path w="108" h="64">
                  <a:moveTo>
                    <a:pt x="48" y="2"/>
                  </a:moveTo>
                  <a:lnTo>
                    <a:pt x="46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8" y="52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6"/>
                  </a:lnTo>
                  <a:lnTo>
                    <a:pt x="14" y="56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26" y="60"/>
                  </a:lnTo>
                  <a:lnTo>
                    <a:pt x="28" y="62"/>
                  </a:lnTo>
                  <a:lnTo>
                    <a:pt x="30" y="62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6" y="62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4" y="64"/>
                  </a:lnTo>
                  <a:lnTo>
                    <a:pt x="46" y="64"/>
                  </a:lnTo>
                  <a:lnTo>
                    <a:pt x="50" y="64"/>
                  </a:lnTo>
                  <a:lnTo>
                    <a:pt x="52" y="62"/>
                  </a:lnTo>
                  <a:lnTo>
                    <a:pt x="54" y="62"/>
                  </a:lnTo>
                  <a:lnTo>
                    <a:pt x="58" y="62"/>
                  </a:lnTo>
                  <a:lnTo>
                    <a:pt x="60" y="62"/>
                  </a:lnTo>
                  <a:lnTo>
                    <a:pt x="62" y="62"/>
                  </a:lnTo>
                  <a:lnTo>
                    <a:pt x="66" y="60"/>
                  </a:lnTo>
                  <a:lnTo>
                    <a:pt x="68" y="60"/>
                  </a:lnTo>
                  <a:lnTo>
                    <a:pt x="70" y="60"/>
                  </a:lnTo>
                  <a:lnTo>
                    <a:pt x="74" y="58"/>
                  </a:lnTo>
                  <a:lnTo>
                    <a:pt x="76" y="58"/>
                  </a:lnTo>
                  <a:lnTo>
                    <a:pt x="78" y="56"/>
                  </a:lnTo>
                  <a:lnTo>
                    <a:pt x="80" y="56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2"/>
                  </a:lnTo>
                  <a:lnTo>
                    <a:pt x="88" y="52"/>
                  </a:lnTo>
                  <a:lnTo>
                    <a:pt x="90" y="50"/>
                  </a:lnTo>
                  <a:lnTo>
                    <a:pt x="92" y="50"/>
                  </a:lnTo>
                  <a:lnTo>
                    <a:pt x="94" y="48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4" y="38"/>
                  </a:lnTo>
                  <a:lnTo>
                    <a:pt x="104" y="36"/>
                  </a:lnTo>
                  <a:lnTo>
                    <a:pt x="106" y="34"/>
                  </a:lnTo>
                  <a:lnTo>
                    <a:pt x="106" y="34"/>
                  </a:lnTo>
                  <a:lnTo>
                    <a:pt x="106" y="32"/>
                  </a:lnTo>
                  <a:lnTo>
                    <a:pt x="106" y="30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8" y="24"/>
                  </a:lnTo>
                  <a:lnTo>
                    <a:pt x="106" y="22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6" y="18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0" y="12"/>
                  </a:lnTo>
                  <a:lnTo>
                    <a:pt x="100" y="10"/>
                  </a:lnTo>
                  <a:lnTo>
                    <a:pt x="98" y="10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FDEB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408"/>
            <p:cNvSpPr>
              <a:spLocks/>
            </p:cNvSpPr>
            <p:nvPr/>
          </p:nvSpPr>
          <p:spPr bwMode="auto">
            <a:xfrm>
              <a:off x="5416550" y="1400175"/>
              <a:ext cx="165100" cy="952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34" y="4"/>
                </a:cxn>
                <a:cxn ang="0">
                  <a:pos x="26" y="6"/>
                </a:cxn>
                <a:cxn ang="0">
                  <a:pos x="20" y="10"/>
                </a:cxn>
                <a:cxn ang="0">
                  <a:pos x="16" y="12"/>
                </a:cxn>
                <a:cxn ang="0">
                  <a:pos x="10" y="16"/>
                </a:cxn>
                <a:cxn ang="0">
                  <a:pos x="6" y="20"/>
                </a:cxn>
                <a:cxn ang="0">
                  <a:pos x="4" y="24"/>
                </a:cxn>
                <a:cxn ang="0">
                  <a:pos x="2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2" y="42"/>
                </a:cxn>
                <a:cxn ang="0">
                  <a:pos x="6" y="46"/>
                </a:cxn>
                <a:cxn ang="0">
                  <a:pos x="8" y="50"/>
                </a:cxn>
                <a:cxn ang="0">
                  <a:pos x="14" y="52"/>
                </a:cxn>
                <a:cxn ang="0">
                  <a:pos x="18" y="56"/>
                </a:cxn>
                <a:cxn ang="0">
                  <a:pos x="24" y="58"/>
                </a:cxn>
                <a:cxn ang="0">
                  <a:pos x="30" y="58"/>
                </a:cxn>
                <a:cxn ang="0">
                  <a:pos x="38" y="60"/>
                </a:cxn>
                <a:cxn ang="0">
                  <a:pos x="46" y="60"/>
                </a:cxn>
                <a:cxn ang="0">
                  <a:pos x="52" y="60"/>
                </a:cxn>
                <a:cxn ang="0">
                  <a:pos x="60" y="58"/>
                </a:cxn>
                <a:cxn ang="0">
                  <a:pos x="68" y="56"/>
                </a:cxn>
                <a:cxn ang="0">
                  <a:pos x="76" y="54"/>
                </a:cxn>
                <a:cxn ang="0">
                  <a:pos x="82" y="50"/>
                </a:cxn>
                <a:cxn ang="0">
                  <a:pos x="88" y="48"/>
                </a:cxn>
                <a:cxn ang="0">
                  <a:pos x="92" y="44"/>
                </a:cxn>
                <a:cxn ang="0">
                  <a:pos x="96" y="40"/>
                </a:cxn>
                <a:cxn ang="0">
                  <a:pos x="100" y="36"/>
                </a:cxn>
                <a:cxn ang="0">
                  <a:pos x="102" y="32"/>
                </a:cxn>
                <a:cxn ang="0">
                  <a:pos x="104" y="26"/>
                </a:cxn>
                <a:cxn ang="0">
                  <a:pos x="104" y="22"/>
                </a:cxn>
                <a:cxn ang="0">
                  <a:pos x="102" y="18"/>
                </a:cxn>
                <a:cxn ang="0">
                  <a:pos x="100" y="14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4"/>
                </a:cxn>
                <a:cxn ang="0">
                  <a:pos x="82" y="2"/>
                </a:cxn>
                <a:cxn ang="0">
                  <a:pos x="76" y="0"/>
                </a:cxn>
                <a:cxn ang="0">
                  <a:pos x="70" y="0"/>
                </a:cxn>
                <a:cxn ang="0">
                  <a:pos x="62" y="0"/>
                </a:cxn>
                <a:cxn ang="0">
                  <a:pos x="54" y="0"/>
                </a:cxn>
                <a:cxn ang="0">
                  <a:pos x="46" y="0"/>
                </a:cxn>
              </a:cxnLst>
              <a:rect l="0" t="0" r="r" b="b"/>
              <a:pathLst>
                <a:path w="104" h="60">
                  <a:moveTo>
                    <a:pt x="46" y="0"/>
                  </a:moveTo>
                  <a:lnTo>
                    <a:pt x="44" y="0"/>
                  </a:lnTo>
                  <a:lnTo>
                    <a:pt x="42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6" y="6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2" y="56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6" y="60"/>
                  </a:lnTo>
                  <a:lnTo>
                    <a:pt x="38" y="60"/>
                  </a:lnTo>
                  <a:lnTo>
                    <a:pt x="40" y="60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4" y="58"/>
                  </a:lnTo>
                  <a:lnTo>
                    <a:pt x="66" y="56"/>
                  </a:lnTo>
                  <a:lnTo>
                    <a:pt x="68" y="56"/>
                  </a:lnTo>
                  <a:lnTo>
                    <a:pt x="70" y="56"/>
                  </a:lnTo>
                  <a:lnTo>
                    <a:pt x="74" y="54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80" y="52"/>
                  </a:lnTo>
                  <a:lnTo>
                    <a:pt x="82" y="50"/>
                  </a:lnTo>
                  <a:lnTo>
                    <a:pt x="84" y="50"/>
                  </a:lnTo>
                  <a:lnTo>
                    <a:pt x="86" y="48"/>
                  </a:lnTo>
                  <a:lnTo>
                    <a:pt x="88" y="48"/>
                  </a:lnTo>
                  <a:lnTo>
                    <a:pt x="90" y="46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38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4" y="28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4" y="22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2" y="18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0" y="14"/>
                  </a:lnTo>
                  <a:lnTo>
                    <a:pt x="100" y="12"/>
                  </a:lnTo>
                  <a:lnTo>
                    <a:pt x="98" y="12"/>
                  </a:lnTo>
                  <a:lnTo>
                    <a:pt x="98" y="10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E8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409"/>
            <p:cNvSpPr>
              <a:spLocks/>
            </p:cNvSpPr>
            <p:nvPr/>
          </p:nvSpPr>
          <p:spPr bwMode="auto">
            <a:xfrm>
              <a:off x="5419725" y="1400175"/>
              <a:ext cx="158750" cy="9207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32" y="4"/>
                </a:cxn>
                <a:cxn ang="0">
                  <a:pos x="26" y="6"/>
                </a:cxn>
                <a:cxn ang="0">
                  <a:pos x="20" y="8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20"/>
                </a:cxn>
                <a:cxn ang="0">
                  <a:pos x="4" y="24"/>
                </a:cxn>
                <a:cxn ang="0">
                  <a:pos x="2" y="28"/>
                </a:cxn>
                <a:cxn ang="0">
                  <a:pos x="0" y="32"/>
                </a:cxn>
                <a:cxn ang="0">
                  <a:pos x="0" y="36"/>
                </a:cxn>
                <a:cxn ang="0">
                  <a:pos x="2" y="42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12" y="52"/>
                </a:cxn>
                <a:cxn ang="0">
                  <a:pos x="18" y="54"/>
                </a:cxn>
                <a:cxn ang="0">
                  <a:pos x="24" y="56"/>
                </a:cxn>
                <a:cxn ang="0">
                  <a:pos x="30" y="56"/>
                </a:cxn>
                <a:cxn ang="0">
                  <a:pos x="36" y="58"/>
                </a:cxn>
                <a:cxn ang="0">
                  <a:pos x="44" y="58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6" y="54"/>
                </a:cxn>
                <a:cxn ang="0">
                  <a:pos x="72" y="52"/>
                </a:cxn>
                <a:cxn ang="0">
                  <a:pos x="80" y="50"/>
                </a:cxn>
                <a:cxn ang="0">
                  <a:pos x="84" y="46"/>
                </a:cxn>
                <a:cxn ang="0">
                  <a:pos x="90" y="42"/>
                </a:cxn>
                <a:cxn ang="0">
                  <a:pos x="94" y="38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0" y="26"/>
                </a:cxn>
                <a:cxn ang="0">
                  <a:pos x="100" y="22"/>
                </a:cxn>
                <a:cxn ang="0">
                  <a:pos x="100" y="18"/>
                </a:cxn>
                <a:cxn ang="0">
                  <a:pos x="98" y="14"/>
                </a:cxn>
                <a:cxn ang="0">
                  <a:pos x="94" y="10"/>
                </a:cxn>
                <a:cxn ang="0">
                  <a:pos x="90" y="8"/>
                </a:cxn>
                <a:cxn ang="0">
                  <a:pos x="86" y="4"/>
                </a:cxn>
                <a:cxn ang="0">
                  <a:pos x="80" y="2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2" y="0"/>
                </a:cxn>
                <a:cxn ang="0">
                  <a:pos x="46" y="0"/>
                </a:cxn>
              </a:cxnLst>
              <a:rect l="0" t="0" r="r" b="b"/>
              <a:pathLst>
                <a:path w="100" h="58">
                  <a:moveTo>
                    <a:pt x="46" y="0"/>
                  </a:moveTo>
                  <a:lnTo>
                    <a:pt x="42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30" y="56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8" y="58"/>
                  </a:lnTo>
                  <a:lnTo>
                    <a:pt x="42" y="58"/>
                  </a:lnTo>
                  <a:lnTo>
                    <a:pt x="44" y="58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6" y="56"/>
                  </a:lnTo>
                  <a:lnTo>
                    <a:pt x="58" y="56"/>
                  </a:lnTo>
                  <a:lnTo>
                    <a:pt x="62" y="56"/>
                  </a:lnTo>
                  <a:lnTo>
                    <a:pt x="64" y="56"/>
                  </a:lnTo>
                  <a:lnTo>
                    <a:pt x="66" y="54"/>
                  </a:lnTo>
                  <a:lnTo>
                    <a:pt x="68" y="54"/>
                  </a:lnTo>
                  <a:lnTo>
                    <a:pt x="70" y="54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4" y="46"/>
                  </a:lnTo>
                  <a:lnTo>
                    <a:pt x="86" y="46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40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8" y="34"/>
                  </a:lnTo>
                  <a:lnTo>
                    <a:pt x="98" y="32"/>
                  </a:lnTo>
                  <a:lnTo>
                    <a:pt x="100" y="30"/>
                  </a:lnTo>
                  <a:lnTo>
                    <a:pt x="100" y="30"/>
                  </a:lnTo>
                  <a:lnTo>
                    <a:pt x="100" y="28"/>
                  </a:lnTo>
                  <a:lnTo>
                    <a:pt x="100" y="26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2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18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4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8"/>
                  </a:lnTo>
                  <a:lnTo>
                    <a:pt x="90" y="8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2" y="4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DE5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410"/>
            <p:cNvSpPr>
              <a:spLocks/>
            </p:cNvSpPr>
            <p:nvPr/>
          </p:nvSpPr>
          <p:spPr bwMode="auto">
            <a:xfrm>
              <a:off x="5422900" y="1400175"/>
              <a:ext cx="155575" cy="889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2" y="4"/>
                </a:cxn>
                <a:cxn ang="0">
                  <a:pos x="26" y="6"/>
                </a:cxn>
                <a:cxn ang="0">
                  <a:pos x="20" y="8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20"/>
                </a:cxn>
                <a:cxn ang="0">
                  <a:pos x="4" y="24"/>
                </a:cxn>
                <a:cxn ang="0">
                  <a:pos x="2" y="28"/>
                </a:cxn>
                <a:cxn ang="0">
                  <a:pos x="0" y="32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4" y="44"/>
                </a:cxn>
                <a:cxn ang="0">
                  <a:pos x="8" y="46"/>
                </a:cxn>
                <a:cxn ang="0">
                  <a:pos x="12" y="50"/>
                </a:cxn>
                <a:cxn ang="0">
                  <a:pos x="16" y="52"/>
                </a:cxn>
                <a:cxn ang="0">
                  <a:pos x="22" y="54"/>
                </a:cxn>
                <a:cxn ang="0">
                  <a:pos x="28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50" y="56"/>
                </a:cxn>
                <a:cxn ang="0">
                  <a:pos x="56" y="54"/>
                </a:cxn>
                <a:cxn ang="0">
                  <a:pos x="64" y="54"/>
                </a:cxn>
                <a:cxn ang="0">
                  <a:pos x="70" y="50"/>
                </a:cxn>
                <a:cxn ang="0">
                  <a:pos x="76" y="48"/>
                </a:cxn>
                <a:cxn ang="0">
                  <a:pos x="82" y="46"/>
                </a:cxn>
                <a:cxn ang="0">
                  <a:pos x="86" y="42"/>
                </a:cxn>
                <a:cxn ang="0">
                  <a:pos x="90" y="38"/>
                </a:cxn>
                <a:cxn ang="0">
                  <a:pos x="94" y="34"/>
                </a:cxn>
                <a:cxn ang="0">
                  <a:pos x="96" y="30"/>
                </a:cxn>
                <a:cxn ang="0">
                  <a:pos x="96" y="26"/>
                </a:cxn>
                <a:cxn ang="0">
                  <a:pos x="98" y="22"/>
                </a:cxn>
                <a:cxn ang="0">
                  <a:pos x="96" y="18"/>
                </a:cxn>
                <a:cxn ang="0">
                  <a:pos x="94" y="14"/>
                </a:cxn>
                <a:cxn ang="0">
                  <a:pos x="92" y="10"/>
                </a:cxn>
                <a:cxn ang="0">
                  <a:pos x="88" y="8"/>
                </a:cxn>
                <a:cxn ang="0">
                  <a:pos x="82" y="4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50" y="0"/>
                </a:cxn>
                <a:cxn ang="0">
                  <a:pos x="44" y="0"/>
                </a:cxn>
              </a:cxnLst>
              <a:rect l="0" t="0" r="r" b="b"/>
              <a:pathLst>
                <a:path w="98" h="56">
                  <a:moveTo>
                    <a:pt x="44" y="0"/>
                  </a:moveTo>
                  <a:lnTo>
                    <a:pt x="42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8" y="52"/>
                  </a:lnTo>
                  <a:lnTo>
                    <a:pt x="20" y="54"/>
                  </a:lnTo>
                  <a:lnTo>
                    <a:pt x="22" y="54"/>
                  </a:lnTo>
                  <a:lnTo>
                    <a:pt x="24" y="54"/>
                  </a:lnTo>
                  <a:lnTo>
                    <a:pt x="26" y="54"/>
                  </a:lnTo>
                  <a:lnTo>
                    <a:pt x="28" y="56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6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4" y="56"/>
                  </a:lnTo>
                  <a:lnTo>
                    <a:pt x="56" y="54"/>
                  </a:lnTo>
                  <a:lnTo>
                    <a:pt x="58" y="54"/>
                  </a:lnTo>
                  <a:lnTo>
                    <a:pt x="62" y="54"/>
                  </a:lnTo>
                  <a:lnTo>
                    <a:pt x="64" y="54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70" y="50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6" y="48"/>
                  </a:lnTo>
                  <a:lnTo>
                    <a:pt x="78" y="48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6" y="42"/>
                  </a:lnTo>
                  <a:lnTo>
                    <a:pt x="88" y="40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96" y="26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98" y="22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18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6"/>
                  </a:lnTo>
                  <a:lnTo>
                    <a:pt x="84" y="6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EE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411"/>
            <p:cNvSpPr>
              <a:spLocks/>
            </p:cNvSpPr>
            <p:nvPr/>
          </p:nvSpPr>
          <p:spPr bwMode="auto">
            <a:xfrm>
              <a:off x="5426075" y="1400175"/>
              <a:ext cx="149225" cy="857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0" y="4"/>
                </a:cxn>
                <a:cxn ang="0">
                  <a:pos x="24" y="6"/>
                </a:cxn>
                <a:cxn ang="0">
                  <a:pos x="18" y="8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8"/>
                </a:cxn>
                <a:cxn ang="0">
                  <a:pos x="4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8" y="46"/>
                </a:cxn>
                <a:cxn ang="0">
                  <a:pos x="12" y="48"/>
                </a:cxn>
                <a:cxn ang="0">
                  <a:pos x="16" y="50"/>
                </a:cxn>
                <a:cxn ang="0">
                  <a:pos x="22" y="52"/>
                </a:cxn>
                <a:cxn ang="0">
                  <a:pos x="28" y="54"/>
                </a:cxn>
                <a:cxn ang="0">
                  <a:pos x="34" y="54"/>
                </a:cxn>
                <a:cxn ang="0">
                  <a:pos x="40" y="54"/>
                </a:cxn>
                <a:cxn ang="0">
                  <a:pos x="48" y="54"/>
                </a:cxn>
                <a:cxn ang="0">
                  <a:pos x="54" y="54"/>
                </a:cxn>
                <a:cxn ang="0">
                  <a:pos x="62" y="52"/>
                </a:cxn>
                <a:cxn ang="0">
                  <a:pos x="68" y="50"/>
                </a:cxn>
                <a:cxn ang="0">
                  <a:pos x="74" y="48"/>
                </a:cxn>
                <a:cxn ang="0">
                  <a:pos x="78" y="44"/>
                </a:cxn>
                <a:cxn ang="0">
                  <a:pos x="84" y="42"/>
                </a:cxn>
                <a:cxn ang="0">
                  <a:pos x="88" y="38"/>
                </a:cxn>
                <a:cxn ang="0">
                  <a:pos x="90" y="34"/>
                </a:cxn>
                <a:cxn ang="0">
                  <a:pos x="92" y="30"/>
                </a:cxn>
                <a:cxn ang="0">
                  <a:pos x="94" y="26"/>
                </a:cxn>
                <a:cxn ang="0">
                  <a:pos x="94" y="22"/>
                </a:cxn>
                <a:cxn ang="0">
                  <a:pos x="92" y="18"/>
                </a:cxn>
                <a:cxn ang="0">
                  <a:pos x="90" y="14"/>
                </a:cxn>
                <a:cxn ang="0">
                  <a:pos x="88" y="10"/>
                </a:cxn>
                <a:cxn ang="0">
                  <a:pos x="84" y="8"/>
                </a:cxn>
                <a:cxn ang="0">
                  <a:pos x="80" y="6"/>
                </a:cxn>
                <a:cxn ang="0">
                  <a:pos x="74" y="4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6" y="0"/>
                </a:cxn>
                <a:cxn ang="0">
                  <a:pos x="50" y="0"/>
                </a:cxn>
                <a:cxn ang="0">
                  <a:pos x="42" y="2"/>
                </a:cxn>
              </a:cxnLst>
              <a:rect l="0" t="0" r="r" b="b"/>
              <a:pathLst>
                <a:path w="94" h="54">
                  <a:moveTo>
                    <a:pt x="42" y="2"/>
                  </a:move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8" y="52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6" y="54"/>
                  </a:lnTo>
                  <a:lnTo>
                    <a:pt x="28" y="54"/>
                  </a:lnTo>
                  <a:lnTo>
                    <a:pt x="30" y="54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4" y="54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62" y="52"/>
                  </a:lnTo>
                  <a:lnTo>
                    <a:pt x="64" y="52"/>
                  </a:lnTo>
                  <a:lnTo>
                    <a:pt x="66" y="50"/>
                  </a:lnTo>
                  <a:lnTo>
                    <a:pt x="68" y="50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6" y="46"/>
                  </a:lnTo>
                  <a:lnTo>
                    <a:pt x="78" y="46"/>
                  </a:lnTo>
                  <a:lnTo>
                    <a:pt x="78" y="44"/>
                  </a:lnTo>
                  <a:lnTo>
                    <a:pt x="80" y="44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4" y="40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90" y="36"/>
                  </a:lnTo>
                  <a:lnTo>
                    <a:pt x="90" y="34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0"/>
                  </a:lnTo>
                  <a:lnTo>
                    <a:pt x="92" y="28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88" y="10"/>
                  </a:lnTo>
                  <a:lnTo>
                    <a:pt x="86" y="10"/>
                  </a:lnTo>
                  <a:lnTo>
                    <a:pt x="86" y="8"/>
                  </a:lnTo>
                  <a:lnTo>
                    <a:pt x="84" y="8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4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FCD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412"/>
            <p:cNvSpPr>
              <a:spLocks/>
            </p:cNvSpPr>
            <p:nvPr/>
          </p:nvSpPr>
          <p:spPr bwMode="auto">
            <a:xfrm>
              <a:off x="5429250" y="1400175"/>
              <a:ext cx="142875" cy="85725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0" y="4"/>
                </a:cxn>
                <a:cxn ang="0">
                  <a:pos x="24" y="6"/>
                </a:cxn>
                <a:cxn ang="0">
                  <a:pos x="18" y="8"/>
                </a:cxn>
                <a:cxn ang="0">
                  <a:pos x="14" y="12"/>
                </a:cxn>
                <a:cxn ang="0">
                  <a:pos x="10" y="14"/>
                </a:cxn>
                <a:cxn ang="0">
                  <a:pos x="6" y="18"/>
                </a:cxn>
                <a:cxn ang="0">
                  <a:pos x="4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0"/>
                </a:cxn>
                <a:cxn ang="0">
                  <a:pos x="8" y="44"/>
                </a:cxn>
                <a:cxn ang="0">
                  <a:pos x="10" y="46"/>
                </a:cxn>
                <a:cxn ang="0">
                  <a:pos x="16" y="48"/>
                </a:cxn>
                <a:cxn ang="0">
                  <a:pos x="20" y="50"/>
                </a:cxn>
                <a:cxn ang="0">
                  <a:pos x="26" y="52"/>
                </a:cxn>
                <a:cxn ang="0">
                  <a:pos x="32" y="52"/>
                </a:cxn>
                <a:cxn ang="0">
                  <a:pos x="38" y="54"/>
                </a:cxn>
                <a:cxn ang="0">
                  <a:pos x="46" y="52"/>
                </a:cxn>
                <a:cxn ang="0">
                  <a:pos x="52" y="52"/>
                </a:cxn>
                <a:cxn ang="0">
                  <a:pos x="58" y="50"/>
                </a:cxn>
                <a:cxn ang="0">
                  <a:pos x="66" y="48"/>
                </a:cxn>
                <a:cxn ang="0">
                  <a:pos x="70" y="46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4" y="36"/>
                </a:cxn>
                <a:cxn ang="0">
                  <a:pos x="86" y="34"/>
                </a:cxn>
                <a:cxn ang="0">
                  <a:pos x="90" y="30"/>
                </a:cxn>
                <a:cxn ang="0">
                  <a:pos x="90" y="26"/>
                </a:cxn>
                <a:cxn ang="0">
                  <a:pos x="90" y="22"/>
                </a:cxn>
                <a:cxn ang="0">
                  <a:pos x="90" y="18"/>
                </a:cxn>
                <a:cxn ang="0">
                  <a:pos x="88" y="14"/>
                </a:cxn>
                <a:cxn ang="0">
                  <a:pos x="84" y="10"/>
                </a:cxn>
                <a:cxn ang="0">
                  <a:pos x="82" y="8"/>
                </a:cxn>
                <a:cxn ang="0">
                  <a:pos x="78" y="6"/>
                </a:cxn>
                <a:cxn ang="0">
                  <a:pos x="72" y="4"/>
                </a:cxn>
                <a:cxn ang="0">
                  <a:pos x="66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2"/>
                </a:cxn>
              </a:cxnLst>
              <a:rect l="0" t="0" r="r" b="b"/>
              <a:pathLst>
                <a:path w="90" h="54">
                  <a:moveTo>
                    <a:pt x="40" y="2"/>
                  </a:move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6" y="50"/>
                  </a:lnTo>
                  <a:lnTo>
                    <a:pt x="58" y="50"/>
                  </a:lnTo>
                  <a:lnTo>
                    <a:pt x="60" y="50"/>
                  </a:lnTo>
                  <a:lnTo>
                    <a:pt x="64" y="50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8" y="46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80" y="40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4" y="36"/>
                  </a:lnTo>
                  <a:lnTo>
                    <a:pt x="86" y="36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88" y="32"/>
                  </a:lnTo>
                  <a:lnTo>
                    <a:pt x="88" y="30"/>
                  </a:lnTo>
                  <a:lnTo>
                    <a:pt x="90" y="30"/>
                  </a:lnTo>
                  <a:lnTo>
                    <a:pt x="90" y="28"/>
                  </a:lnTo>
                  <a:lnTo>
                    <a:pt x="90" y="26"/>
                  </a:lnTo>
                  <a:lnTo>
                    <a:pt x="90" y="26"/>
                  </a:lnTo>
                  <a:lnTo>
                    <a:pt x="90" y="24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6" y="14"/>
                  </a:lnTo>
                  <a:lnTo>
                    <a:pt x="86" y="12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FCDC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413"/>
            <p:cNvSpPr>
              <a:spLocks/>
            </p:cNvSpPr>
            <p:nvPr/>
          </p:nvSpPr>
          <p:spPr bwMode="auto">
            <a:xfrm>
              <a:off x="5432425" y="1403350"/>
              <a:ext cx="139700" cy="7937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28" y="2"/>
                </a:cxn>
                <a:cxn ang="0">
                  <a:pos x="24" y="4"/>
                </a:cxn>
                <a:cxn ang="0">
                  <a:pos x="18" y="6"/>
                </a:cxn>
                <a:cxn ang="0">
                  <a:pos x="14" y="10"/>
                </a:cxn>
                <a:cxn ang="0">
                  <a:pos x="10" y="12"/>
                </a:cxn>
                <a:cxn ang="0">
                  <a:pos x="6" y="16"/>
                </a:cxn>
                <a:cxn ang="0">
                  <a:pos x="4" y="20"/>
                </a:cxn>
                <a:cxn ang="0">
                  <a:pos x="2" y="24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4"/>
                </a:cxn>
                <a:cxn ang="0">
                  <a:pos x="4" y="38"/>
                </a:cxn>
                <a:cxn ang="0">
                  <a:pos x="6" y="40"/>
                </a:cxn>
                <a:cxn ang="0">
                  <a:pos x="10" y="44"/>
                </a:cxn>
                <a:cxn ang="0">
                  <a:pos x="14" y="46"/>
                </a:cxn>
                <a:cxn ang="0">
                  <a:pos x="20" y="48"/>
                </a:cxn>
                <a:cxn ang="0">
                  <a:pos x="24" y="48"/>
                </a:cxn>
                <a:cxn ang="0">
                  <a:pos x="30" y="50"/>
                </a:cxn>
                <a:cxn ang="0">
                  <a:pos x="38" y="50"/>
                </a:cxn>
                <a:cxn ang="0">
                  <a:pos x="44" y="50"/>
                </a:cxn>
                <a:cxn ang="0">
                  <a:pos x="50" y="48"/>
                </a:cxn>
                <a:cxn ang="0">
                  <a:pos x="56" y="48"/>
                </a:cxn>
                <a:cxn ang="0">
                  <a:pos x="62" y="46"/>
                </a:cxn>
                <a:cxn ang="0">
                  <a:pos x="68" y="42"/>
                </a:cxn>
                <a:cxn ang="0">
                  <a:pos x="72" y="40"/>
                </a:cxn>
                <a:cxn ang="0">
                  <a:pos x="78" y="38"/>
                </a:cxn>
                <a:cxn ang="0">
                  <a:pos x="80" y="34"/>
                </a:cxn>
                <a:cxn ang="0">
                  <a:pos x="84" y="30"/>
                </a:cxn>
                <a:cxn ang="0">
                  <a:pos x="86" y="26"/>
                </a:cxn>
                <a:cxn ang="0">
                  <a:pos x="86" y="24"/>
                </a:cxn>
                <a:cxn ang="0">
                  <a:pos x="88" y="20"/>
                </a:cxn>
                <a:cxn ang="0">
                  <a:pos x="86" y="16"/>
                </a:cxn>
                <a:cxn ang="0">
                  <a:pos x="84" y="12"/>
                </a:cxn>
                <a:cxn ang="0">
                  <a:pos x="82" y="10"/>
                </a:cxn>
                <a:cxn ang="0">
                  <a:pos x="78" y="6"/>
                </a:cxn>
                <a:cxn ang="0">
                  <a:pos x="74" y="4"/>
                </a:cxn>
                <a:cxn ang="0">
                  <a:pos x="70" y="2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52" y="0"/>
                </a:cxn>
                <a:cxn ang="0">
                  <a:pos x="46" y="0"/>
                </a:cxn>
                <a:cxn ang="0">
                  <a:pos x="40" y="0"/>
                </a:cxn>
              </a:cxnLst>
              <a:rect l="0" t="0" r="r" b="b"/>
              <a:pathLst>
                <a:path w="88" h="50">
                  <a:moveTo>
                    <a:pt x="40" y="0"/>
                  </a:move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8" y="50"/>
                  </a:lnTo>
                  <a:lnTo>
                    <a:pt x="40" y="50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8" y="46"/>
                  </a:lnTo>
                  <a:lnTo>
                    <a:pt x="60" y="46"/>
                  </a:lnTo>
                  <a:lnTo>
                    <a:pt x="62" y="46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74" y="40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0" y="34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4" y="30"/>
                  </a:lnTo>
                  <a:lnTo>
                    <a:pt x="84" y="30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8" y="22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6" y="18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BD8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414"/>
            <p:cNvSpPr>
              <a:spLocks/>
            </p:cNvSpPr>
            <p:nvPr/>
          </p:nvSpPr>
          <p:spPr bwMode="auto">
            <a:xfrm>
              <a:off x="5435600" y="1403350"/>
              <a:ext cx="133350" cy="7620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28" y="2"/>
                </a:cxn>
                <a:cxn ang="0">
                  <a:pos x="22" y="4"/>
                </a:cxn>
                <a:cxn ang="0">
                  <a:pos x="18" y="6"/>
                </a:cxn>
                <a:cxn ang="0">
                  <a:pos x="12" y="10"/>
                </a:cxn>
                <a:cxn ang="0">
                  <a:pos x="8" y="12"/>
                </a:cxn>
                <a:cxn ang="0">
                  <a:pos x="6" y="16"/>
                </a:cxn>
                <a:cxn ang="0">
                  <a:pos x="2" y="18"/>
                </a:cxn>
                <a:cxn ang="0">
                  <a:pos x="2" y="22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4" y="36"/>
                </a:cxn>
                <a:cxn ang="0">
                  <a:pos x="6" y="40"/>
                </a:cxn>
                <a:cxn ang="0">
                  <a:pos x="10" y="42"/>
                </a:cxn>
                <a:cxn ang="0">
                  <a:pos x="14" y="44"/>
                </a:cxn>
                <a:cxn ang="0">
                  <a:pos x="18" y="46"/>
                </a:cxn>
                <a:cxn ang="0">
                  <a:pos x="24" y="46"/>
                </a:cxn>
                <a:cxn ang="0">
                  <a:pos x="30" y="48"/>
                </a:cxn>
                <a:cxn ang="0">
                  <a:pos x="36" y="48"/>
                </a:cxn>
                <a:cxn ang="0">
                  <a:pos x="42" y="48"/>
                </a:cxn>
                <a:cxn ang="0">
                  <a:pos x="48" y="46"/>
                </a:cxn>
                <a:cxn ang="0">
                  <a:pos x="54" y="46"/>
                </a:cxn>
                <a:cxn ang="0">
                  <a:pos x="60" y="44"/>
                </a:cxn>
                <a:cxn ang="0">
                  <a:pos x="66" y="42"/>
                </a:cxn>
                <a:cxn ang="0">
                  <a:pos x="70" y="40"/>
                </a:cxn>
                <a:cxn ang="0">
                  <a:pos x="74" y="36"/>
                </a:cxn>
                <a:cxn ang="0">
                  <a:pos x="78" y="34"/>
                </a:cxn>
                <a:cxn ang="0">
                  <a:pos x="80" y="30"/>
                </a:cxn>
                <a:cxn ang="0">
                  <a:pos x="82" y="26"/>
                </a:cxn>
                <a:cxn ang="0">
                  <a:pos x="84" y="22"/>
                </a:cxn>
                <a:cxn ang="0">
                  <a:pos x="84" y="20"/>
                </a:cxn>
                <a:cxn ang="0">
                  <a:pos x="82" y="16"/>
                </a:cxn>
                <a:cxn ang="0">
                  <a:pos x="82" y="12"/>
                </a:cxn>
                <a:cxn ang="0">
                  <a:pos x="78" y="10"/>
                </a:cxn>
                <a:cxn ang="0">
                  <a:pos x="76" y="6"/>
                </a:cxn>
                <a:cxn ang="0">
                  <a:pos x="72" y="4"/>
                </a:cxn>
                <a:cxn ang="0">
                  <a:pos x="68" y="2"/>
                </a:cxn>
                <a:cxn ang="0">
                  <a:pos x="62" y="2"/>
                </a:cxn>
                <a:cxn ang="0">
                  <a:pos x="56" y="0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8" y="0"/>
                </a:cxn>
              </a:cxnLst>
              <a:rect l="0" t="0" r="r" b="b"/>
              <a:pathLst>
                <a:path w="84" h="48">
                  <a:moveTo>
                    <a:pt x="38" y="0"/>
                  </a:moveTo>
                  <a:lnTo>
                    <a:pt x="36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30" y="48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6"/>
                  </a:lnTo>
                  <a:lnTo>
                    <a:pt x="58" y="44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4" y="42"/>
                  </a:lnTo>
                  <a:lnTo>
                    <a:pt x="66" y="42"/>
                  </a:lnTo>
                  <a:lnTo>
                    <a:pt x="66" y="40"/>
                  </a:lnTo>
                  <a:lnTo>
                    <a:pt x="68" y="40"/>
                  </a:lnTo>
                  <a:lnTo>
                    <a:pt x="70" y="40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80" y="32"/>
                  </a:lnTo>
                  <a:lnTo>
                    <a:pt x="80" y="30"/>
                  </a:lnTo>
                  <a:lnTo>
                    <a:pt x="82" y="28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84" y="24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18"/>
                  </a:lnTo>
                  <a:lnTo>
                    <a:pt x="84" y="16"/>
                  </a:lnTo>
                  <a:lnTo>
                    <a:pt x="82" y="16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2" y="12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D60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415"/>
            <p:cNvSpPr>
              <a:spLocks/>
            </p:cNvSpPr>
            <p:nvPr/>
          </p:nvSpPr>
          <p:spPr bwMode="auto">
            <a:xfrm>
              <a:off x="5438775" y="1403350"/>
              <a:ext cx="127000" cy="730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28" y="2"/>
                </a:cxn>
                <a:cxn ang="0">
                  <a:pos x="22" y="4"/>
                </a:cxn>
                <a:cxn ang="0">
                  <a:pos x="16" y="6"/>
                </a:cxn>
                <a:cxn ang="0">
                  <a:pos x="12" y="10"/>
                </a:cxn>
                <a:cxn ang="0">
                  <a:pos x="8" y="12"/>
                </a:cxn>
                <a:cxn ang="0">
                  <a:pos x="6" y="14"/>
                </a:cxn>
                <a:cxn ang="0">
                  <a:pos x="2" y="18"/>
                </a:cxn>
                <a:cxn ang="0">
                  <a:pos x="2" y="22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4" y="34"/>
                </a:cxn>
                <a:cxn ang="0">
                  <a:pos x="6" y="38"/>
                </a:cxn>
                <a:cxn ang="0">
                  <a:pos x="10" y="40"/>
                </a:cxn>
                <a:cxn ang="0">
                  <a:pos x="14" y="42"/>
                </a:cxn>
                <a:cxn ang="0">
                  <a:pos x="18" y="44"/>
                </a:cxn>
                <a:cxn ang="0">
                  <a:pos x="22" y="46"/>
                </a:cxn>
                <a:cxn ang="0">
                  <a:pos x="28" y="46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6" y="46"/>
                </a:cxn>
                <a:cxn ang="0">
                  <a:pos x="52" y="44"/>
                </a:cxn>
                <a:cxn ang="0">
                  <a:pos x="58" y="42"/>
                </a:cxn>
                <a:cxn ang="0">
                  <a:pos x="62" y="40"/>
                </a:cxn>
                <a:cxn ang="0">
                  <a:pos x="66" y="38"/>
                </a:cxn>
                <a:cxn ang="0">
                  <a:pos x="70" y="36"/>
                </a:cxn>
                <a:cxn ang="0">
                  <a:pos x="74" y="32"/>
                </a:cxn>
                <a:cxn ang="0">
                  <a:pos x="76" y="30"/>
                </a:cxn>
                <a:cxn ang="0">
                  <a:pos x="78" y="26"/>
                </a:cxn>
                <a:cxn ang="0">
                  <a:pos x="80" y="22"/>
                </a:cxn>
                <a:cxn ang="0">
                  <a:pos x="80" y="20"/>
                </a:cxn>
                <a:cxn ang="0">
                  <a:pos x="80" y="16"/>
                </a:cxn>
                <a:cxn ang="0">
                  <a:pos x="78" y="12"/>
                </a:cxn>
                <a:cxn ang="0">
                  <a:pos x="76" y="10"/>
                </a:cxn>
                <a:cxn ang="0">
                  <a:pos x="72" y="8"/>
                </a:cxn>
                <a:cxn ang="0">
                  <a:pos x="68" y="4"/>
                </a:cxn>
                <a:cxn ang="0">
                  <a:pos x="64" y="4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0"/>
                </a:cxn>
              </a:cxnLst>
              <a:rect l="0" t="0" r="r" b="b"/>
              <a:pathLst>
                <a:path w="80" h="46">
                  <a:moveTo>
                    <a:pt x="36" y="0"/>
                  </a:moveTo>
                  <a:lnTo>
                    <a:pt x="34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4"/>
                  </a:lnTo>
                  <a:lnTo>
                    <a:pt x="52" y="44"/>
                  </a:lnTo>
                  <a:lnTo>
                    <a:pt x="54" y="44"/>
                  </a:lnTo>
                  <a:lnTo>
                    <a:pt x="56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0" y="42"/>
                  </a:lnTo>
                  <a:lnTo>
                    <a:pt x="62" y="40"/>
                  </a:lnTo>
                  <a:lnTo>
                    <a:pt x="64" y="40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8" y="3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2" y="34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4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0" y="6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BD10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416"/>
            <p:cNvSpPr>
              <a:spLocks/>
            </p:cNvSpPr>
            <p:nvPr/>
          </p:nvSpPr>
          <p:spPr bwMode="auto">
            <a:xfrm>
              <a:off x="5441950" y="1403350"/>
              <a:ext cx="120650" cy="698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6" y="6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6" y="14"/>
                </a:cxn>
                <a:cxn ang="0">
                  <a:pos x="2" y="18"/>
                </a:cxn>
                <a:cxn ang="0">
                  <a:pos x="2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0"/>
                </a:cxn>
                <a:cxn ang="0">
                  <a:pos x="4" y="34"/>
                </a:cxn>
                <a:cxn ang="0">
                  <a:pos x="6" y="36"/>
                </a:cxn>
                <a:cxn ang="0">
                  <a:pos x="8" y="38"/>
                </a:cxn>
                <a:cxn ang="0">
                  <a:pos x="12" y="40"/>
                </a:cxn>
                <a:cxn ang="0">
                  <a:pos x="16" y="42"/>
                </a:cxn>
                <a:cxn ang="0">
                  <a:pos x="22" y="44"/>
                </a:cxn>
                <a:cxn ang="0">
                  <a:pos x="26" y="44"/>
                </a:cxn>
                <a:cxn ang="0">
                  <a:pos x="32" y="44"/>
                </a:cxn>
                <a:cxn ang="0">
                  <a:pos x="38" y="44"/>
                </a:cxn>
                <a:cxn ang="0">
                  <a:pos x="44" y="44"/>
                </a:cxn>
                <a:cxn ang="0">
                  <a:pos x="50" y="42"/>
                </a:cxn>
                <a:cxn ang="0">
                  <a:pos x="54" y="42"/>
                </a:cxn>
                <a:cxn ang="0">
                  <a:pos x="60" y="40"/>
                </a:cxn>
                <a:cxn ang="0">
                  <a:pos x="64" y="38"/>
                </a:cxn>
                <a:cxn ang="0">
                  <a:pos x="68" y="34"/>
                </a:cxn>
                <a:cxn ang="0">
                  <a:pos x="72" y="32"/>
                </a:cxn>
                <a:cxn ang="0">
                  <a:pos x="74" y="28"/>
                </a:cxn>
                <a:cxn ang="0">
                  <a:pos x="76" y="26"/>
                </a:cxn>
                <a:cxn ang="0">
                  <a:pos x="76" y="22"/>
                </a:cxn>
                <a:cxn ang="0">
                  <a:pos x="76" y="20"/>
                </a:cxn>
                <a:cxn ang="0">
                  <a:pos x="76" y="16"/>
                </a:cxn>
                <a:cxn ang="0">
                  <a:pos x="74" y="12"/>
                </a:cxn>
                <a:cxn ang="0">
                  <a:pos x="72" y="10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2" y="4"/>
                </a:cxn>
                <a:cxn ang="0">
                  <a:pos x="58" y="2"/>
                </a:cxn>
                <a:cxn ang="0">
                  <a:pos x="52" y="2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36" y="2"/>
                </a:cxn>
              </a:cxnLst>
              <a:rect l="0" t="0" r="r" b="b"/>
              <a:pathLst>
                <a:path w="76" h="44">
                  <a:moveTo>
                    <a:pt x="36" y="2"/>
                  </a:move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8" y="40"/>
                  </a:lnTo>
                  <a:lnTo>
                    <a:pt x="60" y="40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70" y="32"/>
                  </a:lnTo>
                  <a:lnTo>
                    <a:pt x="72" y="32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4" y="28"/>
                  </a:lnTo>
                  <a:lnTo>
                    <a:pt x="74" y="28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18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solidFill>
              <a:srgbClr val="F9CF0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Freeform 417"/>
            <p:cNvSpPr>
              <a:spLocks/>
            </p:cNvSpPr>
            <p:nvPr/>
          </p:nvSpPr>
          <p:spPr bwMode="auto">
            <a:xfrm>
              <a:off x="5445125" y="1403350"/>
              <a:ext cx="117475" cy="698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6" y="6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4" y="14"/>
                </a:cxn>
                <a:cxn ang="0">
                  <a:pos x="2" y="16"/>
                </a:cxn>
                <a:cxn ang="0">
                  <a:pos x="2" y="20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2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8" y="36"/>
                </a:cxn>
                <a:cxn ang="0">
                  <a:pos x="12" y="38"/>
                </a:cxn>
                <a:cxn ang="0">
                  <a:pos x="16" y="40"/>
                </a:cxn>
                <a:cxn ang="0">
                  <a:pos x="20" y="42"/>
                </a:cxn>
                <a:cxn ang="0">
                  <a:pos x="26" y="42"/>
                </a:cxn>
                <a:cxn ang="0">
                  <a:pos x="30" y="44"/>
                </a:cxn>
                <a:cxn ang="0">
                  <a:pos x="36" y="44"/>
                </a:cxn>
                <a:cxn ang="0">
                  <a:pos x="42" y="42"/>
                </a:cxn>
                <a:cxn ang="0">
                  <a:pos x="46" y="42"/>
                </a:cxn>
                <a:cxn ang="0">
                  <a:pos x="52" y="40"/>
                </a:cxn>
                <a:cxn ang="0">
                  <a:pos x="56" y="38"/>
                </a:cxn>
                <a:cxn ang="0">
                  <a:pos x="60" y="36"/>
                </a:cxn>
                <a:cxn ang="0">
                  <a:pos x="64" y="34"/>
                </a:cxn>
                <a:cxn ang="0">
                  <a:pos x="68" y="32"/>
                </a:cxn>
                <a:cxn ang="0">
                  <a:pos x="70" y="28"/>
                </a:cxn>
                <a:cxn ang="0">
                  <a:pos x="72" y="26"/>
                </a:cxn>
                <a:cxn ang="0">
                  <a:pos x="74" y="22"/>
                </a:cxn>
                <a:cxn ang="0">
                  <a:pos x="74" y="18"/>
                </a:cxn>
                <a:cxn ang="0">
                  <a:pos x="74" y="16"/>
                </a:cxn>
                <a:cxn ang="0">
                  <a:pos x="72" y="12"/>
                </a:cxn>
                <a:cxn ang="0">
                  <a:pos x="70" y="10"/>
                </a:cxn>
                <a:cxn ang="0">
                  <a:pos x="66" y="8"/>
                </a:cxn>
                <a:cxn ang="0">
                  <a:pos x="64" y="6"/>
                </a:cxn>
                <a:cxn ang="0">
                  <a:pos x="60" y="4"/>
                </a:cxn>
                <a:cxn ang="0">
                  <a:pos x="56" y="2"/>
                </a:cxn>
                <a:cxn ang="0">
                  <a:pos x="50" y="2"/>
                </a:cxn>
                <a:cxn ang="0">
                  <a:pos x="46" y="2"/>
                </a:cxn>
                <a:cxn ang="0">
                  <a:pos x="40" y="0"/>
                </a:cxn>
                <a:cxn ang="0">
                  <a:pos x="34" y="2"/>
                </a:cxn>
              </a:cxnLst>
              <a:rect l="0" t="0" r="r" b="b"/>
              <a:pathLst>
                <a:path w="74" h="44">
                  <a:moveTo>
                    <a:pt x="34" y="2"/>
                  </a:move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8" y="42"/>
                  </a:lnTo>
                  <a:lnTo>
                    <a:pt x="50" y="40"/>
                  </a:lnTo>
                  <a:lnTo>
                    <a:pt x="52" y="40"/>
                  </a:lnTo>
                  <a:lnTo>
                    <a:pt x="54" y="40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2" y="36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8" y="32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0" y="28"/>
                  </a:lnTo>
                  <a:lnTo>
                    <a:pt x="72" y="28"/>
                  </a:lnTo>
                  <a:lnTo>
                    <a:pt x="72" y="26"/>
                  </a:lnTo>
                  <a:lnTo>
                    <a:pt x="72" y="26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rgbClr val="FAC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418"/>
            <p:cNvSpPr>
              <a:spLocks/>
            </p:cNvSpPr>
            <p:nvPr/>
          </p:nvSpPr>
          <p:spPr bwMode="auto">
            <a:xfrm>
              <a:off x="5448300" y="1406525"/>
              <a:ext cx="111125" cy="63500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24" y="2"/>
                </a:cxn>
                <a:cxn ang="0">
                  <a:pos x="20" y="2"/>
                </a:cxn>
                <a:cxn ang="0">
                  <a:pos x="14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2"/>
                </a:cxn>
                <a:cxn ang="0">
                  <a:pos x="2" y="14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2" y="28"/>
                </a:cxn>
                <a:cxn ang="0">
                  <a:pos x="4" y="32"/>
                </a:cxn>
                <a:cxn ang="0">
                  <a:pos x="8" y="34"/>
                </a:cxn>
                <a:cxn ang="0">
                  <a:pos x="10" y="36"/>
                </a:cxn>
                <a:cxn ang="0">
                  <a:pos x="14" y="36"/>
                </a:cxn>
                <a:cxn ang="0">
                  <a:pos x="20" y="38"/>
                </a:cxn>
                <a:cxn ang="0">
                  <a:pos x="24" y="40"/>
                </a:cxn>
                <a:cxn ang="0">
                  <a:pos x="28" y="40"/>
                </a:cxn>
                <a:cxn ang="0">
                  <a:pos x="34" y="40"/>
                </a:cxn>
                <a:cxn ang="0">
                  <a:pos x="40" y="38"/>
                </a:cxn>
                <a:cxn ang="0">
                  <a:pos x="44" y="38"/>
                </a:cxn>
                <a:cxn ang="0">
                  <a:pos x="50" y="36"/>
                </a:cxn>
                <a:cxn ang="0">
                  <a:pos x="54" y="36"/>
                </a:cxn>
                <a:cxn ang="0">
                  <a:pos x="58" y="34"/>
                </a:cxn>
                <a:cxn ang="0">
                  <a:pos x="62" y="30"/>
                </a:cxn>
                <a:cxn ang="0">
                  <a:pos x="64" y="28"/>
                </a:cxn>
                <a:cxn ang="0">
                  <a:pos x="68" y="26"/>
                </a:cxn>
                <a:cxn ang="0">
                  <a:pos x="68" y="22"/>
                </a:cxn>
                <a:cxn ang="0">
                  <a:pos x="70" y="20"/>
                </a:cxn>
                <a:cxn ang="0">
                  <a:pos x="70" y="16"/>
                </a:cxn>
                <a:cxn ang="0">
                  <a:pos x="70" y="14"/>
                </a:cxn>
                <a:cxn ang="0">
                  <a:pos x="68" y="12"/>
                </a:cxn>
                <a:cxn ang="0">
                  <a:pos x="66" y="8"/>
                </a:cxn>
                <a:cxn ang="0">
                  <a:pos x="64" y="6"/>
                </a:cxn>
                <a:cxn ang="0">
                  <a:pos x="60" y="4"/>
                </a:cxn>
                <a:cxn ang="0">
                  <a:pos x="56" y="2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38" y="0"/>
                </a:cxn>
                <a:cxn ang="0">
                  <a:pos x="32" y="0"/>
                </a:cxn>
              </a:cxnLst>
              <a:rect l="0" t="0" r="r" b="b"/>
              <a:pathLst>
                <a:path w="70" h="40">
                  <a:moveTo>
                    <a:pt x="32" y="0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8" y="34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8" y="26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9CB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419"/>
            <p:cNvSpPr>
              <a:spLocks/>
            </p:cNvSpPr>
            <p:nvPr/>
          </p:nvSpPr>
          <p:spPr bwMode="auto">
            <a:xfrm>
              <a:off x="5451475" y="1406525"/>
              <a:ext cx="104775" cy="60325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4" y="2"/>
                </a:cxn>
                <a:cxn ang="0">
                  <a:pos x="18" y="2"/>
                </a:cxn>
                <a:cxn ang="0">
                  <a:pos x="14" y="4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4" y="30"/>
                </a:cxn>
                <a:cxn ang="0">
                  <a:pos x="6" y="32"/>
                </a:cxn>
                <a:cxn ang="0">
                  <a:pos x="10" y="34"/>
                </a:cxn>
                <a:cxn ang="0">
                  <a:pos x="14" y="36"/>
                </a:cxn>
                <a:cxn ang="0">
                  <a:pos x="18" y="36"/>
                </a:cxn>
                <a:cxn ang="0">
                  <a:pos x="22" y="38"/>
                </a:cxn>
                <a:cxn ang="0">
                  <a:pos x="28" y="38"/>
                </a:cxn>
                <a:cxn ang="0">
                  <a:pos x="32" y="38"/>
                </a:cxn>
                <a:cxn ang="0">
                  <a:pos x="38" y="38"/>
                </a:cxn>
                <a:cxn ang="0">
                  <a:pos x="42" y="36"/>
                </a:cxn>
                <a:cxn ang="0">
                  <a:pos x="46" y="36"/>
                </a:cxn>
                <a:cxn ang="0">
                  <a:pos x="52" y="34"/>
                </a:cxn>
                <a:cxn ang="0">
                  <a:pos x="56" y="32"/>
                </a:cxn>
                <a:cxn ang="0">
                  <a:pos x="58" y="30"/>
                </a:cxn>
                <a:cxn ang="0">
                  <a:pos x="62" y="28"/>
                </a:cxn>
                <a:cxn ang="0">
                  <a:pos x="64" y="26"/>
                </a:cxn>
                <a:cxn ang="0">
                  <a:pos x="66" y="22"/>
                </a:cxn>
                <a:cxn ang="0">
                  <a:pos x="66" y="20"/>
                </a:cxn>
                <a:cxn ang="0">
                  <a:pos x="66" y="16"/>
                </a:cxn>
                <a:cxn ang="0">
                  <a:pos x="66" y="14"/>
                </a:cxn>
                <a:cxn ang="0">
                  <a:pos x="66" y="12"/>
                </a:cxn>
                <a:cxn ang="0">
                  <a:pos x="64" y="8"/>
                </a:cxn>
                <a:cxn ang="0">
                  <a:pos x="60" y="6"/>
                </a:cxn>
                <a:cxn ang="0">
                  <a:pos x="58" y="4"/>
                </a:cxn>
                <a:cxn ang="0">
                  <a:pos x="54" y="2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36" y="0"/>
                </a:cxn>
                <a:cxn ang="0">
                  <a:pos x="32" y="0"/>
                </a:cxn>
              </a:cxnLst>
              <a:rect l="0" t="0" r="r" b="b"/>
              <a:pathLst>
                <a:path w="66" h="38">
                  <a:moveTo>
                    <a:pt x="32" y="0"/>
                  </a:move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8" y="34"/>
                  </a:lnTo>
                  <a:lnTo>
                    <a:pt x="50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4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60" y="30"/>
                  </a:lnTo>
                  <a:lnTo>
                    <a:pt x="60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8C7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420"/>
            <p:cNvSpPr>
              <a:spLocks/>
            </p:cNvSpPr>
            <p:nvPr/>
          </p:nvSpPr>
          <p:spPr bwMode="auto">
            <a:xfrm>
              <a:off x="5454650" y="1406525"/>
              <a:ext cx="101600" cy="571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2" y="2"/>
                </a:cxn>
                <a:cxn ang="0">
                  <a:pos x="18" y="2"/>
                </a:cxn>
                <a:cxn ang="0">
                  <a:pos x="14" y="4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2" y="34"/>
                </a:cxn>
                <a:cxn ang="0">
                  <a:pos x="16" y="34"/>
                </a:cxn>
                <a:cxn ang="0">
                  <a:pos x="20" y="36"/>
                </a:cxn>
                <a:cxn ang="0">
                  <a:pos x="26" y="36"/>
                </a:cxn>
                <a:cxn ang="0">
                  <a:pos x="30" y="36"/>
                </a:cxn>
                <a:cxn ang="0">
                  <a:pos x="36" y="36"/>
                </a:cxn>
                <a:cxn ang="0">
                  <a:pos x="40" y="36"/>
                </a:cxn>
                <a:cxn ang="0">
                  <a:pos x="44" y="34"/>
                </a:cxn>
                <a:cxn ang="0">
                  <a:pos x="48" y="32"/>
                </a:cxn>
                <a:cxn ang="0">
                  <a:pos x="52" y="32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60" y="24"/>
                </a:cxn>
                <a:cxn ang="0">
                  <a:pos x="62" y="22"/>
                </a:cxn>
                <a:cxn ang="0">
                  <a:pos x="64" y="20"/>
                </a:cxn>
                <a:cxn ang="0">
                  <a:pos x="64" y="16"/>
                </a:cxn>
                <a:cxn ang="0">
                  <a:pos x="64" y="14"/>
                </a:cxn>
                <a:cxn ang="0">
                  <a:pos x="62" y="12"/>
                </a:cxn>
                <a:cxn ang="0">
                  <a:pos x="60" y="8"/>
                </a:cxn>
                <a:cxn ang="0">
                  <a:pos x="58" y="6"/>
                </a:cxn>
                <a:cxn ang="0">
                  <a:pos x="56" y="4"/>
                </a:cxn>
                <a:cxn ang="0">
                  <a:pos x="52" y="4"/>
                </a:cxn>
                <a:cxn ang="0">
                  <a:pos x="48" y="2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30" y="0"/>
                </a:cxn>
              </a:cxnLst>
              <a:rect l="0" t="0" r="r" b="b"/>
              <a:pathLst>
                <a:path w="64" h="36">
                  <a:moveTo>
                    <a:pt x="30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4" y="34"/>
                  </a:lnTo>
                  <a:lnTo>
                    <a:pt x="46" y="34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6" y="30"/>
                  </a:lnTo>
                  <a:lnTo>
                    <a:pt x="56" y="28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60" y="26"/>
                  </a:lnTo>
                  <a:lnTo>
                    <a:pt x="60" y="24"/>
                  </a:lnTo>
                  <a:lnTo>
                    <a:pt x="62" y="24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0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2" y="14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0"/>
                  </a:lnTo>
                  <a:lnTo>
                    <a:pt x="60" y="10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6C21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421"/>
            <p:cNvSpPr>
              <a:spLocks/>
            </p:cNvSpPr>
            <p:nvPr/>
          </p:nvSpPr>
          <p:spPr bwMode="auto">
            <a:xfrm>
              <a:off x="5375275" y="1374775"/>
              <a:ext cx="244475" cy="50800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32"/>
                </a:cxn>
                <a:cxn ang="0">
                  <a:pos x="2" y="30"/>
                </a:cxn>
                <a:cxn ang="0">
                  <a:pos x="4" y="28"/>
                </a:cxn>
                <a:cxn ang="0">
                  <a:pos x="6" y="26"/>
                </a:cxn>
                <a:cxn ang="0">
                  <a:pos x="10" y="24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8" y="12"/>
                </a:cxn>
                <a:cxn ang="0">
                  <a:pos x="32" y="10"/>
                </a:cxn>
                <a:cxn ang="0">
                  <a:pos x="36" y="8"/>
                </a:cxn>
                <a:cxn ang="0">
                  <a:pos x="42" y="6"/>
                </a:cxn>
                <a:cxn ang="0">
                  <a:pos x="46" y="4"/>
                </a:cxn>
                <a:cxn ang="0">
                  <a:pos x="52" y="2"/>
                </a:cxn>
                <a:cxn ang="0">
                  <a:pos x="58" y="2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76" y="0"/>
                </a:cxn>
                <a:cxn ang="0">
                  <a:pos x="82" y="0"/>
                </a:cxn>
                <a:cxn ang="0">
                  <a:pos x="90" y="0"/>
                </a:cxn>
                <a:cxn ang="0">
                  <a:pos x="96" y="0"/>
                </a:cxn>
                <a:cxn ang="0">
                  <a:pos x="104" y="2"/>
                </a:cxn>
                <a:cxn ang="0">
                  <a:pos x="110" y="4"/>
                </a:cxn>
                <a:cxn ang="0">
                  <a:pos x="118" y="8"/>
                </a:cxn>
                <a:cxn ang="0">
                  <a:pos x="124" y="10"/>
                </a:cxn>
                <a:cxn ang="0">
                  <a:pos x="132" y="14"/>
                </a:cxn>
                <a:cxn ang="0">
                  <a:pos x="140" y="20"/>
                </a:cxn>
                <a:cxn ang="0">
                  <a:pos x="148" y="26"/>
                </a:cxn>
                <a:cxn ang="0">
                  <a:pos x="154" y="32"/>
                </a:cxn>
                <a:cxn ang="0">
                  <a:pos x="154" y="32"/>
                </a:cxn>
                <a:cxn ang="0">
                  <a:pos x="152" y="30"/>
                </a:cxn>
                <a:cxn ang="0">
                  <a:pos x="150" y="28"/>
                </a:cxn>
                <a:cxn ang="0">
                  <a:pos x="148" y="28"/>
                </a:cxn>
                <a:cxn ang="0">
                  <a:pos x="146" y="26"/>
                </a:cxn>
                <a:cxn ang="0">
                  <a:pos x="144" y="24"/>
                </a:cxn>
                <a:cxn ang="0">
                  <a:pos x="142" y="24"/>
                </a:cxn>
                <a:cxn ang="0">
                  <a:pos x="138" y="22"/>
                </a:cxn>
                <a:cxn ang="0">
                  <a:pos x="134" y="20"/>
                </a:cxn>
                <a:cxn ang="0">
                  <a:pos x="132" y="18"/>
                </a:cxn>
                <a:cxn ang="0">
                  <a:pos x="128" y="16"/>
                </a:cxn>
                <a:cxn ang="0">
                  <a:pos x="122" y="16"/>
                </a:cxn>
                <a:cxn ang="0">
                  <a:pos x="118" y="14"/>
                </a:cxn>
                <a:cxn ang="0">
                  <a:pos x="114" y="12"/>
                </a:cxn>
                <a:cxn ang="0">
                  <a:pos x="108" y="12"/>
                </a:cxn>
                <a:cxn ang="0">
                  <a:pos x="102" y="10"/>
                </a:cxn>
                <a:cxn ang="0">
                  <a:pos x="96" y="10"/>
                </a:cxn>
                <a:cxn ang="0">
                  <a:pos x="90" y="10"/>
                </a:cxn>
                <a:cxn ang="0">
                  <a:pos x="84" y="8"/>
                </a:cxn>
                <a:cxn ang="0">
                  <a:pos x="78" y="10"/>
                </a:cxn>
                <a:cxn ang="0">
                  <a:pos x="72" y="10"/>
                </a:cxn>
                <a:cxn ang="0">
                  <a:pos x="64" y="10"/>
                </a:cxn>
                <a:cxn ang="0">
                  <a:pos x="58" y="12"/>
                </a:cxn>
                <a:cxn ang="0">
                  <a:pos x="50" y="12"/>
                </a:cxn>
                <a:cxn ang="0">
                  <a:pos x="42" y="14"/>
                </a:cxn>
                <a:cxn ang="0">
                  <a:pos x="34" y="18"/>
                </a:cxn>
                <a:cxn ang="0">
                  <a:pos x="26" y="20"/>
                </a:cxn>
                <a:cxn ang="0">
                  <a:pos x="16" y="24"/>
                </a:cxn>
                <a:cxn ang="0">
                  <a:pos x="8" y="28"/>
                </a:cxn>
                <a:cxn ang="0">
                  <a:pos x="0" y="32"/>
                </a:cxn>
                <a:cxn ang="0">
                  <a:pos x="0" y="32"/>
                </a:cxn>
              </a:cxnLst>
              <a:rect l="0" t="0" r="r" b="b"/>
              <a:pathLst>
                <a:path w="154" h="32">
                  <a:moveTo>
                    <a:pt x="0" y="32"/>
                  </a:moveTo>
                  <a:lnTo>
                    <a:pt x="0" y="32"/>
                  </a:lnTo>
                  <a:lnTo>
                    <a:pt x="2" y="30"/>
                  </a:lnTo>
                  <a:lnTo>
                    <a:pt x="4" y="28"/>
                  </a:lnTo>
                  <a:lnTo>
                    <a:pt x="6" y="26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8" y="12"/>
                  </a:lnTo>
                  <a:lnTo>
                    <a:pt x="32" y="10"/>
                  </a:lnTo>
                  <a:lnTo>
                    <a:pt x="36" y="8"/>
                  </a:lnTo>
                  <a:lnTo>
                    <a:pt x="42" y="6"/>
                  </a:lnTo>
                  <a:lnTo>
                    <a:pt x="46" y="4"/>
                  </a:lnTo>
                  <a:lnTo>
                    <a:pt x="52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2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4"/>
                  </a:lnTo>
                  <a:lnTo>
                    <a:pt x="118" y="8"/>
                  </a:lnTo>
                  <a:lnTo>
                    <a:pt x="124" y="10"/>
                  </a:lnTo>
                  <a:lnTo>
                    <a:pt x="132" y="14"/>
                  </a:lnTo>
                  <a:lnTo>
                    <a:pt x="140" y="20"/>
                  </a:lnTo>
                  <a:lnTo>
                    <a:pt x="148" y="26"/>
                  </a:lnTo>
                  <a:lnTo>
                    <a:pt x="154" y="32"/>
                  </a:lnTo>
                  <a:lnTo>
                    <a:pt x="154" y="32"/>
                  </a:lnTo>
                  <a:lnTo>
                    <a:pt x="152" y="30"/>
                  </a:lnTo>
                  <a:lnTo>
                    <a:pt x="150" y="28"/>
                  </a:lnTo>
                  <a:lnTo>
                    <a:pt x="148" y="28"/>
                  </a:lnTo>
                  <a:lnTo>
                    <a:pt x="146" y="26"/>
                  </a:lnTo>
                  <a:lnTo>
                    <a:pt x="144" y="24"/>
                  </a:lnTo>
                  <a:lnTo>
                    <a:pt x="142" y="24"/>
                  </a:lnTo>
                  <a:lnTo>
                    <a:pt x="138" y="22"/>
                  </a:lnTo>
                  <a:lnTo>
                    <a:pt x="134" y="20"/>
                  </a:lnTo>
                  <a:lnTo>
                    <a:pt x="132" y="18"/>
                  </a:lnTo>
                  <a:lnTo>
                    <a:pt x="128" y="16"/>
                  </a:lnTo>
                  <a:lnTo>
                    <a:pt x="122" y="16"/>
                  </a:lnTo>
                  <a:lnTo>
                    <a:pt x="118" y="14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10"/>
                  </a:lnTo>
                  <a:lnTo>
                    <a:pt x="96" y="10"/>
                  </a:lnTo>
                  <a:lnTo>
                    <a:pt x="90" y="10"/>
                  </a:lnTo>
                  <a:lnTo>
                    <a:pt x="84" y="8"/>
                  </a:lnTo>
                  <a:lnTo>
                    <a:pt x="78" y="10"/>
                  </a:lnTo>
                  <a:lnTo>
                    <a:pt x="72" y="10"/>
                  </a:lnTo>
                  <a:lnTo>
                    <a:pt x="64" y="10"/>
                  </a:lnTo>
                  <a:lnTo>
                    <a:pt x="58" y="12"/>
                  </a:lnTo>
                  <a:lnTo>
                    <a:pt x="50" y="12"/>
                  </a:lnTo>
                  <a:lnTo>
                    <a:pt x="42" y="14"/>
                  </a:lnTo>
                  <a:lnTo>
                    <a:pt x="34" y="18"/>
                  </a:lnTo>
                  <a:lnTo>
                    <a:pt x="26" y="20"/>
                  </a:lnTo>
                  <a:lnTo>
                    <a:pt x="16" y="24"/>
                  </a:lnTo>
                  <a:lnTo>
                    <a:pt x="8" y="28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0A5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422"/>
            <p:cNvSpPr>
              <a:spLocks/>
            </p:cNvSpPr>
            <p:nvPr/>
          </p:nvSpPr>
          <p:spPr bwMode="auto">
            <a:xfrm>
              <a:off x="5749925" y="1127125"/>
              <a:ext cx="212725" cy="355600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62" y="4"/>
                </a:cxn>
                <a:cxn ang="0">
                  <a:pos x="52" y="10"/>
                </a:cxn>
                <a:cxn ang="0">
                  <a:pos x="42" y="16"/>
                </a:cxn>
                <a:cxn ang="0">
                  <a:pos x="34" y="26"/>
                </a:cxn>
                <a:cxn ang="0">
                  <a:pos x="26" y="38"/>
                </a:cxn>
                <a:cxn ang="0">
                  <a:pos x="18" y="50"/>
                </a:cxn>
                <a:cxn ang="0">
                  <a:pos x="12" y="64"/>
                </a:cxn>
                <a:cxn ang="0">
                  <a:pos x="8" y="80"/>
                </a:cxn>
                <a:cxn ang="0">
                  <a:pos x="4" y="96"/>
                </a:cxn>
                <a:cxn ang="0">
                  <a:pos x="2" y="112"/>
                </a:cxn>
                <a:cxn ang="0">
                  <a:pos x="0" y="130"/>
                </a:cxn>
                <a:cxn ang="0">
                  <a:pos x="2" y="146"/>
                </a:cxn>
                <a:cxn ang="0">
                  <a:pos x="4" y="160"/>
                </a:cxn>
                <a:cxn ang="0">
                  <a:pos x="6" y="174"/>
                </a:cxn>
                <a:cxn ang="0">
                  <a:pos x="12" y="188"/>
                </a:cxn>
                <a:cxn ang="0">
                  <a:pos x="18" y="198"/>
                </a:cxn>
                <a:cxn ang="0">
                  <a:pos x="24" y="208"/>
                </a:cxn>
                <a:cxn ang="0">
                  <a:pos x="32" y="214"/>
                </a:cxn>
                <a:cxn ang="0">
                  <a:pos x="40" y="220"/>
                </a:cxn>
                <a:cxn ang="0">
                  <a:pos x="50" y="222"/>
                </a:cxn>
                <a:cxn ang="0">
                  <a:pos x="60" y="222"/>
                </a:cxn>
                <a:cxn ang="0">
                  <a:pos x="70" y="220"/>
                </a:cxn>
                <a:cxn ang="0">
                  <a:pos x="80" y="216"/>
                </a:cxn>
                <a:cxn ang="0">
                  <a:pos x="90" y="210"/>
                </a:cxn>
                <a:cxn ang="0">
                  <a:pos x="98" y="200"/>
                </a:cxn>
                <a:cxn ang="0">
                  <a:pos x="106" y="190"/>
                </a:cxn>
                <a:cxn ang="0">
                  <a:pos x="114" y="178"/>
                </a:cxn>
                <a:cxn ang="0">
                  <a:pos x="120" y="164"/>
                </a:cxn>
                <a:cxn ang="0">
                  <a:pos x="126" y="150"/>
                </a:cxn>
                <a:cxn ang="0">
                  <a:pos x="130" y="134"/>
                </a:cxn>
                <a:cxn ang="0">
                  <a:pos x="134" y="116"/>
                </a:cxn>
                <a:cxn ang="0">
                  <a:pos x="134" y="100"/>
                </a:cxn>
                <a:cxn ang="0">
                  <a:pos x="134" y="84"/>
                </a:cxn>
                <a:cxn ang="0">
                  <a:pos x="134" y="68"/>
                </a:cxn>
                <a:cxn ang="0">
                  <a:pos x="130" y="54"/>
                </a:cxn>
                <a:cxn ang="0">
                  <a:pos x="126" y="40"/>
                </a:cxn>
                <a:cxn ang="0">
                  <a:pos x="120" y="28"/>
                </a:cxn>
                <a:cxn ang="0">
                  <a:pos x="114" y="18"/>
                </a:cxn>
                <a:cxn ang="0">
                  <a:pos x="106" y="10"/>
                </a:cxn>
                <a:cxn ang="0">
                  <a:pos x="98" y="4"/>
                </a:cxn>
                <a:cxn ang="0">
                  <a:pos x="88" y="2"/>
                </a:cxn>
                <a:cxn ang="0">
                  <a:pos x="78" y="0"/>
                </a:cxn>
              </a:cxnLst>
              <a:rect l="0" t="0" r="r" b="b"/>
              <a:pathLst>
                <a:path w="134" h="224">
                  <a:moveTo>
                    <a:pt x="78" y="0"/>
                  </a:moveTo>
                  <a:lnTo>
                    <a:pt x="76" y="0"/>
                  </a:lnTo>
                  <a:lnTo>
                    <a:pt x="72" y="0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4"/>
                  </a:lnTo>
                  <a:lnTo>
                    <a:pt x="58" y="6"/>
                  </a:lnTo>
                  <a:lnTo>
                    <a:pt x="56" y="8"/>
                  </a:lnTo>
                  <a:lnTo>
                    <a:pt x="52" y="10"/>
                  </a:lnTo>
                  <a:lnTo>
                    <a:pt x="48" y="12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40" y="20"/>
                  </a:lnTo>
                  <a:lnTo>
                    <a:pt x="36" y="22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6" y="38"/>
                  </a:lnTo>
                  <a:lnTo>
                    <a:pt x="24" y="42"/>
                  </a:lnTo>
                  <a:lnTo>
                    <a:pt x="22" y="46"/>
                  </a:lnTo>
                  <a:lnTo>
                    <a:pt x="18" y="50"/>
                  </a:lnTo>
                  <a:lnTo>
                    <a:pt x="16" y="54"/>
                  </a:lnTo>
                  <a:lnTo>
                    <a:pt x="14" y="60"/>
                  </a:lnTo>
                  <a:lnTo>
                    <a:pt x="12" y="64"/>
                  </a:lnTo>
                  <a:lnTo>
                    <a:pt x="10" y="70"/>
                  </a:lnTo>
                  <a:lnTo>
                    <a:pt x="10" y="74"/>
                  </a:lnTo>
                  <a:lnTo>
                    <a:pt x="8" y="80"/>
                  </a:lnTo>
                  <a:lnTo>
                    <a:pt x="6" y="84"/>
                  </a:lnTo>
                  <a:lnTo>
                    <a:pt x="6" y="90"/>
                  </a:lnTo>
                  <a:lnTo>
                    <a:pt x="4" y="96"/>
                  </a:lnTo>
                  <a:lnTo>
                    <a:pt x="2" y="102"/>
                  </a:lnTo>
                  <a:lnTo>
                    <a:pt x="2" y="106"/>
                  </a:lnTo>
                  <a:lnTo>
                    <a:pt x="2" y="112"/>
                  </a:lnTo>
                  <a:lnTo>
                    <a:pt x="2" y="118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0" y="140"/>
                  </a:lnTo>
                  <a:lnTo>
                    <a:pt x="2" y="146"/>
                  </a:lnTo>
                  <a:lnTo>
                    <a:pt x="2" y="150"/>
                  </a:lnTo>
                  <a:lnTo>
                    <a:pt x="2" y="156"/>
                  </a:lnTo>
                  <a:lnTo>
                    <a:pt x="4" y="160"/>
                  </a:lnTo>
                  <a:lnTo>
                    <a:pt x="4" y="166"/>
                  </a:lnTo>
                  <a:lnTo>
                    <a:pt x="6" y="170"/>
                  </a:lnTo>
                  <a:lnTo>
                    <a:pt x="6" y="174"/>
                  </a:lnTo>
                  <a:lnTo>
                    <a:pt x="8" y="178"/>
                  </a:lnTo>
                  <a:lnTo>
                    <a:pt x="10" y="184"/>
                  </a:lnTo>
                  <a:lnTo>
                    <a:pt x="12" y="188"/>
                  </a:lnTo>
                  <a:lnTo>
                    <a:pt x="14" y="190"/>
                  </a:lnTo>
                  <a:lnTo>
                    <a:pt x="16" y="194"/>
                  </a:lnTo>
                  <a:lnTo>
                    <a:pt x="18" y="198"/>
                  </a:lnTo>
                  <a:lnTo>
                    <a:pt x="20" y="202"/>
                  </a:lnTo>
                  <a:lnTo>
                    <a:pt x="22" y="204"/>
                  </a:lnTo>
                  <a:lnTo>
                    <a:pt x="24" y="208"/>
                  </a:lnTo>
                  <a:lnTo>
                    <a:pt x="26" y="210"/>
                  </a:lnTo>
                  <a:lnTo>
                    <a:pt x="30" y="212"/>
                  </a:lnTo>
                  <a:lnTo>
                    <a:pt x="32" y="214"/>
                  </a:lnTo>
                  <a:lnTo>
                    <a:pt x="34" y="216"/>
                  </a:lnTo>
                  <a:lnTo>
                    <a:pt x="38" y="218"/>
                  </a:lnTo>
                  <a:lnTo>
                    <a:pt x="40" y="220"/>
                  </a:lnTo>
                  <a:lnTo>
                    <a:pt x="44" y="222"/>
                  </a:lnTo>
                  <a:lnTo>
                    <a:pt x="46" y="222"/>
                  </a:lnTo>
                  <a:lnTo>
                    <a:pt x="50" y="222"/>
                  </a:lnTo>
                  <a:lnTo>
                    <a:pt x="54" y="224"/>
                  </a:lnTo>
                  <a:lnTo>
                    <a:pt x="56" y="224"/>
                  </a:lnTo>
                  <a:lnTo>
                    <a:pt x="60" y="222"/>
                  </a:lnTo>
                  <a:lnTo>
                    <a:pt x="64" y="222"/>
                  </a:lnTo>
                  <a:lnTo>
                    <a:pt x="68" y="222"/>
                  </a:lnTo>
                  <a:lnTo>
                    <a:pt x="70" y="220"/>
                  </a:lnTo>
                  <a:lnTo>
                    <a:pt x="74" y="220"/>
                  </a:lnTo>
                  <a:lnTo>
                    <a:pt x="78" y="218"/>
                  </a:lnTo>
                  <a:lnTo>
                    <a:pt x="80" y="216"/>
                  </a:lnTo>
                  <a:lnTo>
                    <a:pt x="84" y="214"/>
                  </a:lnTo>
                  <a:lnTo>
                    <a:pt x="86" y="212"/>
                  </a:lnTo>
                  <a:lnTo>
                    <a:pt x="90" y="210"/>
                  </a:lnTo>
                  <a:lnTo>
                    <a:pt x="92" y="206"/>
                  </a:lnTo>
                  <a:lnTo>
                    <a:pt x="96" y="204"/>
                  </a:lnTo>
                  <a:lnTo>
                    <a:pt x="98" y="200"/>
                  </a:lnTo>
                  <a:lnTo>
                    <a:pt x="102" y="198"/>
                  </a:lnTo>
                  <a:lnTo>
                    <a:pt x="104" y="194"/>
                  </a:lnTo>
                  <a:lnTo>
                    <a:pt x="106" y="190"/>
                  </a:lnTo>
                  <a:lnTo>
                    <a:pt x="110" y="186"/>
                  </a:lnTo>
                  <a:lnTo>
                    <a:pt x="112" y="182"/>
                  </a:lnTo>
                  <a:lnTo>
                    <a:pt x="114" y="178"/>
                  </a:lnTo>
                  <a:lnTo>
                    <a:pt x="116" y="174"/>
                  </a:lnTo>
                  <a:lnTo>
                    <a:pt x="118" y="168"/>
                  </a:lnTo>
                  <a:lnTo>
                    <a:pt x="120" y="164"/>
                  </a:lnTo>
                  <a:lnTo>
                    <a:pt x="122" y="160"/>
                  </a:lnTo>
                  <a:lnTo>
                    <a:pt x="124" y="154"/>
                  </a:lnTo>
                  <a:lnTo>
                    <a:pt x="126" y="150"/>
                  </a:lnTo>
                  <a:lnTo>
                    <a:pt x="128" y="144"/>
                  </a:lnTo>
                  <a:lnTo>
                    <a:pt x="130" y="138"/>
                  </a:lnTo>
                  <a:lnTo>
                    <a:pt x="130" y="134"/>
                  </a:lnTo>
                  <a:lnTo>
                    <a:pt x="132" y="128"/>
                  </a:lnTo>
                  <a:lnTo>
                    <a:pt x="132" y="122"/>
                  </a:lnTo>
                  <a:lnTo>
                    <a:pt x="134" y="116"/>
                  </a:lnTo>
                  <a:lnTo>
                    <a:pt x="134" y="110"/>
                  </a:lnTo>
                  <a:lnTo>
                    <a:pt x="134" y="106"/>
                  </a:lnTo>
                  <a:lnTo>
                    <a:pt x="134" y="100"/>
                  </a:lnTo>
                  <a:lnTo>
                    <a:pt x="134" y="94"/>
                  </a:lnTo>
                  <a:lnTo>
                    <a:pt x="134" y="88"/>
                  </a:lnTo>
                  <a:lnTo>
                    <a:pt x="134" y="84"/>
                  </a:lnTo>
                  <a:lnTo>
                    <a:pt x="134" y="78"/>
                  </a:lnTo>
                  <a:lnTo>
                    <a:pt x="134" y="72"/>
                  </a:lnTo>
                  <a:lnTo>
                    <a:pt x="134" y="68"/>
                  </a:lnTo>
                  <a:lnTo>
                    <a:pt x="132" y="62"/>
                  </a:lnTo>
                  <a:lnTo>
                    <a:pt x="132" y="58"/>
                  </a:lnTo>
                  <a:lnTo>
                    <a:pt x="130" y="54"/>
                  </a:lnTo>
                  <a:lnTo>
                    <a:pt x="128" y="48"/>
                  </a:lnTo>
                  <a:lnTo>
                    <a:pt x="128" y="44"/>
                  </a:lnTo>
                  <a:lnTo>
                    <a:pt x="126" y="40"/>
                  </a:lnTo>
                  <a:lnTo>
                    <a:pt x="124" y="36"/>
                  </a:lnTo>
                  <a:lnTo>
                    <a:pt x="122" y="32"/>
                  </a:lnTo>
                  <a:lnTo>
                    <a:pt x="120" y="28"/>
                  </a:lnTo>
                  <a:lnTo>
                    <a:pt x="118" y="26"/>
                  </a:lnTo>
                  <a:lnTo>
                    <a:pt x="116" y="22"/>
                  </a:lnTo>
                  <a:lnTo>
                    <a:pt x="114" y="18"/>
                  </a:lnTo>
                  <a:lnTo>
                    <a:pt x="112" y="16"/>
                  </a:lnTo>
                  <a:lnTo>
                    <a:pt x="108" y="14"/>
                  </a:lnTo>
                  <a:lnTo>
                    <a:pt x="106" y="10"/>
                  </a:lnTo>
                  <a:lnTo>
                    <a:pt x="104" y="8"/>
                  </a:lnTo>
                  <a:lnTo>
                    <a:pt x="100" y="6"/>
                  </a:lnTo>
                  <a:lnTo>
                    <a:pt x="98" y="4"/>
                  </a:lnTo>
                  <a:lnTo>
                    <a:pt x="94" y="4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E982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423"/>
            <p:cNvSpPr>
              <a:spLocks/>
            </p:cNvSpPr>
            <p:nvPr/>
          </p:nvSpPr>
          <p:spPr bwMode="auto">
            <a:xfrm>
              <a:off x="5765800" y="1263650"/>
              <a:ext cx="184150" cy="19367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0" y="3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8"/>
                </a:cxn>
                <a:cxn ang="0">
                  <a:pos x="2" y="68"/>
                </a:cxn>
                <a:cxn ang="0">
                  <a:pos x="4" y="76"/>
                </a:cxn>
                <a:cxn ang="0">
                  <a:pos x="8" y="84"/>
                </a:cxn>
                <a:cxn ang="0">
                  <a:pos x="10" y="92"/>
                </a:cxn>
                <a:cxn ang="0">
                  <a:pos x="14" y="98"/>
                </a:cxn>
                <a:cxn ang="0">
                  <a:pos x="18" y="104"/>
                </a:cxn>
                <a:cxn ang="0">
                  <a:pos x="22" y="108"/>
                </a:cxn>
                <a:cxn ang="0">
                  <a:pos x="26" y="114"/>
                </a:cxn>
                <a:cxn ang="0">
                  <a:pos x="32" y="116"/>
                </a:cxn>
                <a:cxn ang="0">
                  <a:pos x="36" y="120"/>
                </a:cxn>
                <a:cxn ang="0">
                  <a:pos x="42" y="122"/>
                </a:cxn>
                <a:cxn ang="0">
                  <a:pos x="48" y="122"/>
                </a:cxn>
                <a:cxn ang="0">
                  <a:pos x="54" y="122"/>
                </a:cxn>
                <a:cxn ang="0">
                  <a:pos x="60" y="120"/>
                </a:cxn>
                <a:cxn ang="0">
                  <a:pos x="66" y="118"/>
                </a:cxn>
                <a:cxn ang="0">
                  <a:pos x="72" y="114"/>
                </a:cxn>
                <a:cxn ang="0">
                  <a:pos x="76" y="110"/>
                </a:cxn>
                <a:cxn ang="0">
                  <a:pos x="82" y="106"/>
                </a:cxn>
                <a:cxn ang="0">
                  <a:pos x="88" y="100"/>
                </a:cxn>
                <a:cxn ang="0">
                  <a:pos x="92" y="94"/>
                </a:cxn>
                <a:cxn ang="0">
                  <a:pos x="96" y="86"/>
                </a:cxn>
                <a:cxn ang="0">
                  <a:pos x="100" y="78"/>
                </a:cxn>
                <a:cxn ang="0">
                  <a:pos x="104" y="70"/>
                </a:cxn>
                <a:cxn ang="0">
                  <a:pos x="108" y="62"/>
                </a:cxn>
                <a:cxn ang="0">
                  <a:pos x="110" y="52"/>
                </a:cxn>
                <a:cxn ang="0">
                  <a:pos x="112" y="44"/>
                </a:cxn>
                <a:cxn ang="0">
                  <a:pos x="114" y="34"/>
                </a:cxn>
                <a:cxn ang="0">
                  <a:pos x="116" y="26"/>
                </a:cxn>
                <a:cxn ang="0">
                  <a:pos x="116" y="20"/>
                </a:cxn>
                <a:cxn ang="0">
                  <a:pos x="114" y="16"/>
                </a:cxn>
                <a:cxn ang="0">
                  <a:pos x="110" y="14"/>
                </a:cxn>
                <a:cxn ang="0">
                  <a:pos x="104" y="12"/>
                </a:cxn>
                <a:cxn ang="0">
                  <a:pos x="98" y="10"/>
                </a:cxn>
                <a:cxn ang="0">
                  <a:pos x="92" y="6"/>
                </a:cxn>
                <a:cxn ang="0">
                  <a:pos x="86" y="4"/>
                </a:cxn>
                <a:cxn ang="0">
                  <a:pos x="78" y="4"/>
                </a:cxn>
                <a:cxn ang="0">
                  <a:pos x="70" y="2"/>
                </a:cxn>
                <a:cxn ang="0">
                  <a:pos x="64" y="0"/>
                </a:cxn>
                <a:cxn ang="0">
                  <a:pos x="56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0" y="2"/>
                </a:cxn>
                <a:cxn ang="0">
                  <a:pos x="22" y="4"/>
                </a:cxn>
                <a:cxn ang="0">
                  <a:pos x="14" y="8"/>
                </a:cxn>
                <a:cxn ang="0">
                  <a:pos x="6" y="12"/>
                </a:cxn>
                <a:cxn ang="0">
                  <a:pos x="2" y="14"/>
                </a:cxn>
              </a:cxnLst>
              <a:rect l="0" t="0" r="r" b="b"/>
              <a:pathLst>
                <a:path w="116" h="122">
                  <a:moveTo>
                    <a:pt x="2" y="14"/>
                  </a:moveTo>
                  <a:lnTo>
                    <a:pt x="0" y="20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4" y="72"/>
                  </a:lnTo>
                  <a:lnTo>
                    <a:pt x="4" y="76"/>
                  </a:lnTo>
                  <a:lnTo>
                    <a:pt x="6" y="80"/>
                  </a:lnTo>
                  <a:lnTo>
                    <a:pt x="8" y="84"/>
                  </a:lnTo>
                  <a:lnTo>
                    <a:pt x="8" y="88"/>
                  </a:lnTo>
                  <a:lnTo>
                    <a:pt x="10" y="92"/>
                  </a:lnTo>
                  <a:lnTo>
                    <a:pt x="12" y="94"/>
                  </a:lnTo>
                  <a:lnTo>
                    <a:pt x="14" y="98"/>
                  </a:lnTo>
                  <a:lnTo>
                    <a:pt x="16" y="100"/>
                  </a:lnTo>
                  <a:lnTo>
                    <a:pt x="18" y="104"/>
                  </a:lnTo>
                  <a:lnTo>
                    <a:pt x="20" y="106"/>
                  </a:lnTo>
                  <a:lnTo>
                    <a:pt x="22" y="108"/>
                  </a:lnTo>
                  <a:lnTo>
                    <a:pt x="24" y="112"/>
                  </a:lnTo>
                  <a:lnTo>
                    <a:pt x="26" y="114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4" y="118"/>
                  </a:lnTo>
                  <a:lnTo>
                    <a:pt x="36" y="120"/>
                  </a:lnTo>
                  <a:lnTo>
                    <a:pt x="40" y="120"/>
                  </a:lnTo>
                  <a:lnTo>
                    <a:pt x="42" y="122"/>
                  </a:lnTo>
                  <a:lnTo>
                    <a:pt x="46" y="122"/>
                  </a:lnTo>
                  <a:lnTo>
                    <a:pt x="48" y="122"/>
                  </a:lnTo>
                  <a:lnTo>
                    <a:pt x="52" y="122"/>
                  </a:lnTo>
                  <a:lnTo>
                    <a:pt x="54" y="122"/>
                  </a:lnTo>
                  <a:lnTo>
                    <a:pt x="56" y="120"/>
                  </a:lnTo>
                  <a:lnTo>
                    <a:pt x="60" y="120"/>
                  </a:lnTo>
                  <a:lnTo>
                    <a:pt x="62" y="118"/>
                  </a:lnTo>
                  <a:lnTo>
                    <a:pt x="66" y="118"/>
                  </a:lnTo>
                  <a:lnTo>
                    <a:pt x="68" y="116"/>
                  </a:lnTo>
                  <a:lnTo>
                    <a:pt x="72" y="114"/>
                  </a:lnTo>
                  <a:lnTo>
                    <a:pt x="74" y="112"/>
                  </a:lnTo>
                  <a:lnTo>
                    <a:pt x="76" y="110"/>
                  </a:lnTo>
                  <a:lnTo>
                    <a:pt x="80" y="108"/>
                  </a:lnTo>
                  <a:lnTo>
                    <a:pt x="82" y="106"/>
                  </a:lnTo>
                  <a:lnTo>
                    <a:pt x="84" y="102"/>
                  </a:lnTo>
                  <a:lnTo>
                    <a:pt x="88" y="100"/>
                  </a:lnTo>
                  <a:lnTo>
                    <a:pt x="90" y="96"/>
                  </a:lnTo>
                  <a:lnTo>
                    <a:pt x="92" y="94"/>
                  </a:lnTo>
                  <a:lnTo>
                    <a:pt x="94" y="90"/>
                  </a:lnTo>
                  <a:lnTo>
                    <a:pt x="96" y="86"/>
                  </a:lnTo>
                  <a:lnTo>
                    <a:pt x="98" y="82"/>
                  </a:lnTo>
                  <a:lnTo>
                    <a:pt x="100" y="78"/>
                  </a:lnTo>
                  <a:lnTo>
                    <a:pt x="102" y="74"/>
                  </a:lnTo>
                  <a:lnTo>
                    <a:pt x="104" y="70"/>
                  </a:lnTo>
                  <a:lnTo>
                    <a:pt x="106" y="66"/>
                  </a:lnTo>
                  <a:lnTo>
                    <a:pt x="108" y="62"/>
                  </a:lnTo>
                  <a:lnTo>
                    <a:pt x="108" y="58"/>
                  </a:lnTo>
                  <a:lnTo>
                    <a:pt x="110" y="52"/>
                  </a:lnTo>
                  <a:lnTo>
                    <a:pt x="112" y="48"/>
                  </a:lnTo>
                  <a:lnTo>
                    <a:pt x="112" y="44"/>
                  </a:lnTo>
                  <a:lnTo>
                    <a:pt x="114" y="38"/>
                  </a:lnTo>
                  <a:lnTo>
                    <a:pt x="114" y="34"/>
                  </a:lnTo>
                  <a:lnTo>
                    <a:pt x="116" y="28"/>
                  </a:lnTo>
                  <a:lnTo>
                    <a:pt x="116" y="26"/>
                  </a:lnTo>
                  <a:lnTo>
                    <a:pt x="116" y="22"/>
                  </a:lnTo>
                  <a:lnTo>
                    <a:pt x="116" y="20"/>
                  </a:lnTo>
                  <a:lnTo>
                    <a:pt x="116" y="18"/>
                  </a:lnTo>
                  <a:lnTo>
                    <a:pt x="114" y="16"/>
                  </a:lnTo>
                  <a:lnTo>
                    <a:pt x="112" y="16"/>
                  </a:lnTo>
                  <a:lnTo>
                    <a:pt x="110" y="14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2" y="10"/>
                  </a:lnTo>
                  <a:lnTo>
                    <a:pt x="98" y="10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4" y="2"/>
                  </a:lnTo>
                  <a:lnTo>
                    <a:pt x="70" y="2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8" y="6"/>
                  </a:lnTo>
                  <a:lnTo>
                    <a:pt x="14" y="8"/>
                  </a:lnTo>
                  <a:lnTo>
                    <a:pt x="10" y="10"/>
                  </a:lnTo>
                  <a:lnTo>
                    <a:pt x="6" y="12"/>
                  </a:lnTo>
                  <a:lnTo>
                    <a:pt x="2" y="14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424"/>
            <p:cNvSpPr>
              <a:spLocks/>
            </p:cNvSpPr>
            <p:nvPr/>
          </p:nvSpPr>
          <p:spPr bwMode="auto">
            <a:xfrm>
              <a:off x="5800725" y="1263650"/>
              <a:ext cx="117475" cy="133350"/>
            </a:xfrm>
            <a:custGeom>
              <a:avLst/>
              <a:gdLst/>
              <a:ahLst/>
              <a:cxnLst>
                <a:cxn ang="0">
                  <a:pos x="74" y="36"/>
                </a:cxn>
                <a:cxn ang="0">
                  <a:pos x="74" y="40"/>
                </a:cxn>
                <a:cxn ang="0">
                  <a:pos x="72" y="46"/>
                </a:cxn>
                <a:cxn ang="0">
                  <a:pos x="72" y="50"/>
                </a:cxn>
                <a:cxn ang="0">
                  <a:pos x="70" y="56"/>
                </a:cxn>
                <a:cxn ang="0">
                  <a:pos x="68" y="60"/>
                </a:cxn>
                <a:cxn ang="0">
                  <a:pos x="66" y="64"/>
                </a:cxn>
                <a:cxn ang="0">
                  <a:pos x="64" y="68"/>
                </a:cxn>
                <a:cxn ang="0">
                  <a:pos x="60" y="72"/>
                </a:cxn>
                <a:cxn ang="0">
                  <a:pos x="58" y="74"/>
                </a:cxn>
                <a:cxn ang="0">
                  <a:pos x="54" y="78"/>
                </a:cxn>
                <a:cxn ang="0">
                  <a:pos x="52" y="80"/>
                </a:cxn>
                <a:cxn ang="0">
                  <a:pos x="48" y="82"/>
                </a:cxn>
                <a:cxn ang="0">
                  <a:pos x="44" y="82"/>
                </a:cxn>
                <a:cxn ang="0">
                  <a:pos x="42" y="84"/>
                </a:cxn>
                <a:cxn ang="0">
                  <a:pos x="38" y="84"/>
                </a:cxn>
                <a:cxn ang="0">
                  <a:pos x="34" y="84"/>
                </a:cxn>
                <a:cxn ang="0">
                  <a:pos x="30" y="82"/>
                </a:cxn>
                <a:cxn ang="0">
                  <a:pos x="26" y="82"/>
                </a:cxn>
                <a:cxn ang="0">
                  <a:pos x="22" y="80"/>
                </a:cxn>
                <a:cxn ang="0">
                  <a:pos x="20" y="78"/>
                </a:cxn>
                <a:cxn ang="0">
                  <a:pos x="16" y="76"/>
                </a:cxn>
                <a:cxn ang="0">
                  <a:pos x="14" y="72"/>
                </a:cxn>
                <a:cxn ang="0">
                  <a:pos x="10" y="68"/>
                </a:cxn>
                <a:cxn ang="0">
                  <a:pos x="8" y="66"/>
                </a:cxn>
                <a:cxn ang="0">
                  <a:pos x="6" y="62"/>
                </a:cxn>
                <a:cxn ang="0">
                  <a:pos x="4" y="56"/>
                </a:cxn>
                <a:cxn ang="0">
                  <a:pos x="2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8"/>
                </a:cxn>
                <a:cxn ang="0">
                  <a:pos x="0" y="32"/>
                </a:cxn>
                <a:cxn ang="0">
                  <a:pos x="0" y="26"/>
                </a:cxn>
                <a:cxn ang="0">
                  <a:pos x="0" y="18"/>
                </a:cxn>
                <a:cxn ang="0">
                  <a:pos x="2" y="12"/>
                </a:cxn>
                <a:cxn ang="0">
                  <a:pos x="4" y="6"/>
                </a:cxn>
                <a:cxn ang="0">
                  <a:pos x="6" y="4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2" y="2"/>
                </a:cxn>
                <a:cxn ang="0">
                  <a:pos x="60" y="4"/>
                </a:cxn>
                <a:cxn ang="0">
                  <a:pos x="68" y="6"/>
                </a:cxn>
                <a:cxn ang="0">
                  <a:pos x="72" y="10"/>
                </a:cxn>
                <a:cxn ang="0">
                  <a:pos x="74" y="16"/>
                </a:cxn>
                <a:cxn ang="0">
                  <a:pos x="74" y="22"/>
                </a:cxn>
                <a:cxn ang="0">
                  <a:pos x="74" y="28"/>
                </a:cxn>
                <a:cxn ang="0">
                  <a:pos x="74" y="32"/>
                </a:cxn>
              </a:cxnLst>
              <a:rect l="0" t="0" r="r" b="b"/>
              <a:pathLst>
                <a:path w="74" h="84">
                  <a:moveTo>
                    <a:pt x="74" y="32"/>
                  </a:moveTo>
                  <a:lnTo>
                    <a:pt x="74" y="36"/>
                  </a:lnTo>
                  <a:lnTo>
                    <a:pt x="74" y="38"/>
                  </a:lnTo>
                  <a:lnTo>
                    <a:pt x="74" y="40"/>
                  </a:lnTo>
                  <a:lnTo>
                    <a:pt x="74" y="42"/>
                  </a:lnTo>
                  <a:lnTo>
                    <a:pt x="72" y="46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70" y="58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6" y="64"/>
                  </a:lnTo>
                  <a:lnTo>
                    <a:pt x="64" y="66"/>
                  </a:lnTo>
                  <a:lnTo>
                    <a:pt x="64" y="68"/>
                  </a:lnTo>
                  <a:lnTo>
                    <a:pt x="62" y="70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58" y="74"/>
                  </a:lnTo>
                  <a:lnTo>
                    <a:pt x="56" y="76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52" y="80"/>
                  </a:lnTo>
                  <a:lnTo>
                    <a:pt x="50" y="80"/>
                  </a:lnTo>
                  <a:lnTo>
                    <a:pt x="48" y="82"/>
                  </a:lnTo>
                  <a:lnTo>
                    <a:pt x="46" y="82"/>
                  </a:lnTo>
                  <a:lnTo>
                    <a:pt x="44" y="82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2" y="84"/>
                  </a:lnTo>
                  <a:lnTo>
                    <a:pt x="30" y="82"/>
                  </a:lnTo>
                  <a:lnTo>
                    <a:pt x="28" y="82"/>
                  </a:lnTo>
                  <a:lnTo>
                    <a:pt x="26" y="82"/>
                  </a:lnTo>
                  <a:lnTo>
                    <a:pt x="24" y="80"/>
                  </a:lnTo>
                  <a:lnTo>
                    <a:pt x="22" y="80"/>
                  </a:lnTo>
                  <a:lnTo>
                    <a:pt x="20" y="80"/>
                  </a:lnTo>
                  <a:lnTo>
                    <a:pt x="20" y="78"/>
                  </a:lnTo>
                  <a:lnTo>
                    <a:pt x="18" y="76"/>
                  </a:lnTo>
                  <a:lnTo>
                    <a:pt x="16" y="76"/>
                  </a:lnTo>
                  <a:lnTo>
                    <a:pt x="14" y="74"/>
                  </a:lnTo>
                  <a:lnTo>
                    <a:pt x="14" y="72"/>
                  </a:lnTo>
                  <a:lnTo>
                    <a:pt x="12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52" y="2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72" y="10"/>
                  </a:lnTo>
                  <a:lnTo>
                    <a:pt x="72" y="14"/>
                  </a:lnTo>
                  <a:lnTo>
                    <a:pt x="74" y="16"/>
                  </a:lnTo>
                  <a:lnTo>
                    <a:pt x="74" y="20"/>
                  </a:lnTo>
                  <a:lnTo>
                    <a:pt x="74" y="22"/>
                  </a:lnTo>
                  <a:lnTo>
                    <a:pt x="74" y="26"/>
                  </a:lnTo>
                  <a:lnTo>
                    <a:pt x="74" y="28"/>
                  </a:lnTo>
                  <a:lnTo>
                    <a:pt x="74" y="32"/>
                  </a:lnTo>
                  <a:lnTo>
                    <a:pt x="74" y="32"/>
                  </a:lnTo>
                  <a:close/>
                </a:path>
              </a:pathLst>
            </a:custGeom>
            <a:solidFill>
              <a:srgbClr val="2252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425"/>
            <p:cNvSpPr>
              <a:spLocks/>
            </p:cNvSpPr>
            <p:nvPr/>
          </p:nvSpPr>
          <p:spPr bwMode="auto">
            <a:xfrm>
              <a:off x="5810250" y="1263650"/>
              <a:ext cx="95250" cy="117475"/>
            </a:xfrm>
            <a:custGeom>
              <a:avLst/>
              <a:gdLst/>
              <a:ahLst/>
              <a:cxnLst>
                <a:cxn ang="0">
                  <a:pos x="60" y="34"/>
                </a:cxn>
                <a:cxn ang="0">
                  <a:pos x="60" y="38"/>
                </a:cxn>
                <a:cxn ang="0">
                  <a:pos x="60" y="42"/>
                </a:cxn>
                <a:cxn ang="0">
                  <a:pos x="58" y="46"/>
                </a:cxn>
                <a:cxn ang="0">
                  <a:pos x="58" y="50"/>
                </a:cxn>
                <a:cxn ang="0">
                  <a:pos x="56" y="54"/>
                </a:cxn>
                <a:cxn ang="0">
                  <a:pos x="54" y="58"/>
                </a:cxn>
                <a:cxn ang="0">
                  <a:pos x="52" y="60"/>
                </a:cxn>
                <a:cxn ang="0">
                  <a:pos x="50" y="64"/>
                </a:cxn>
                <a:cxn ang="0">
                  <a:pos x="48" y="66"/>
                </a:cxn>
                <a:cxn ang="0">
                  <a:pos x="46" y="68"/>
                </a:cxn>
                <a:cxn ang="0">
                  <a:pos x="42" y="70"/>
                </a:cxn>
                <a:cxn ang="0">
                  <a:pos x="40" y="72"/>
                </a:cxn>
                <a:cxn ang="0">
                  <a:pos x="38" y="72"/>
                </a:cxn>
                <a:cxn ang="0">
                  <a:pos x="34" y="72"/>
                </a:cxn>
                <a:cxn ang="0">
                  <a:pos x="32" y="74"/>
                </a:cxn>
                <a:cxn ang="0">
                  <a:pos x="28" y="74"/>
                </a:cxn>
                <a:cxn ang="0">
                  <a:pos x="26" y="72"/>
                </a:cxn>
                <a:cxn ang="0">
                  <a:pos x="22" y="72"/>
                </a:cxn>
                <a:cxn ang="0">
                  <a:pos x="20" y="70"/>
                </a:cxn>
                <a:cxn ang="0">
                  <a:pos x="16" y="68"/>
                </a:cxn>
                <a:cxn ang="0">
                  <a:pos x="14" y="66"/>
                </a:cxn>
                <a:cxn ang="0">
                  <a:pos x="12" y="64"/>
                </a:cxn>
                <a:cxn ang="0">
                  <a:pos x="10" y="62"/>
                </a:cxn>
                <a:cxn ang="0">
                  <a:pos x="8" y="58"/>
                </a:cxn>
                <a:cxn ang="0">
                  <a:pos x="6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2" y="44"/>
                </a:cxn>
                <a:cxn ang="0">
                  <a:pos x="2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2" y="24"/>
                </a:cxn>
                <a:cxn ang="0">
                  <a:pos x="2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6" y="8"/>
                </a:cxn>
                <a:cxn ang="0">
                  <a:pos x="6" y="6"/>
                </a:cxn>
                <a:cxn ang="0">
                  <a:pos x="8" y="2"/>
                </a:cxn>
                <a:cxn ang="0">
                  <a:pos x="12" y="0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6" y="2"/>
                </a:cxn>
                <a:cxn ang="0">
                  <a:pos x="52" y="4"/>
                </a:cxn>
                <a:cxn ang="0">
                  <a:pos x="56" y="6"/>
                </a:cxn>
                <a:cxn ang="0">
                  <a:pos x="56" y="8"/>
                </a:cxn>
                <a:cxn ang="0">
                  <a:pos x="58" y="12"/>
                </a:cxn>
                <a:cxn ang="0">
                  <a:pos x="58" y="16"/>
                </a:cxn>
                <a:cxn ang="0">
                  <a:pos x="60" y="18"/>
                </a:cxn>
                <a:cxn ang="0">
                  <a:pos x="60" y="22"/>
                </a:cxn>
                <a:cxn ang="0">
                  <a:pos x="60" y="26"/>
                </a:cxn>
                <a:cxn ang="0">
                  <a:pos x="60" y="30"/>
                </a:cxn>
                <a:cxn ang="0">
                  <a:pos x="60" y="32"/>
                </a:cxn>
              </a:cxnLst>
              <a:rect l="0" t="0" r="r" b="b"/>
              <a:pathLst>
                <a:path w="60" h="74">
                  <a:moveTo>
                    <a:pt x="60" y="32"/>
                  </a:moveTo>
                  <a:lnTo>
                    <a:pt x="60" y="34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60" y="40"/>
                  </a:lnTo>
                  <a:lnTo>
                    <a:pt x="60" y="42"/>
                  </a:lnTo>
                  <a:lnTo>
                    <a:pt x="60" y="44"/>
                  </a:lnTo>
                  <a:lnTo>
                    <a:pt x="58" y="46"/>
                  </a:lnTo>
                  <a:lnTo>
                    <a:pt x="58" y="48"/>
                  </a:lnTo>
                  <a:lnTo>
                    <a:pt x="58" y="50"/>
                  </a:lnTo>
                  <a:lnTo>
                    <a:pt x="56" y="52"/>
                  </a:lnTo>
                  <a:lnTo>
                    <a:pt x="56" y="54"/>
                  </a:lnTo>
                  <a:lnTo>
                    <a:pt x="56" y="56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2" y="60"/>
                  </a:lnTo>
                  <a:lnTo>
                    <a:pt x="52" y="62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48" y="66"/>
                  </a:lnTo>
                  <a:lnTo>
                    <a:pt x="46" y="66"/>
                  </a:lnTo>
                  <a:lnTo>
                    <a:pt x="46" y="68"/>
                  </a:lnTo>
                  <a:lnTo>
                    <a:pt x="44" y="68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6" y="72"/>
                  </a:lnTo>
                  <a:lnTo>
                    <a:pt x="34" y="72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28" y="74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4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50" y="2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58" y="14"/>
                  </a:lnTo>
                  <a:lnTo>
                    <a:pt x="58" y="16"/>
                  </a:lnTo>
                  <a:lnTo>
                    <a:pt x="60" y="16"/>
                  </a:lnTo>
                  <a:lnTo>
                    <a:pt x="60" y="18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60" y="32"/>
                  </a:lnTo>
                  <a:close/>
                </a:path>
              </a:pathLst>
            </a:custGeom>
            <a:solidFill>
              <a:srgbClr val="306B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8" name="Freeform 426"/>
            <p:cNvSpPr>
              <a:spLocks/>
            </p:cNvSpPr>
            <p:nvPr/>
          </p:nvSpPr>
          <p:spPr bwMode="auto">
            <a:xfrm>
              <a:off x="5829300" y="1273175"/>
              <a:ext cx="60325" cy="82550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8" y="34"/>
                </a:cxn>
                <a:cxn ang="0">
                  <a:pos x="36" y="38"/>
                </a:cxn>
                <a:cxn ang="0">
                  <a:pos x="36" y="40"/>
                </a:cxn>
                <a:cxn ang="0">
                  <a:pos x="34" y="44"/>
                </a:cxn>
                <a:cxn ang="0">
                  <a:pos x="32" y="46"/>
                </a:cxn>
                <a:cxn ang="0">
                  <a:pos x="30" y="48"/>
                </a:cxn>
                <a:cxn ang="0">
                  <a:pos x="26" y="50"/>
                </a:cxn>
                <a:cxn ang="0">
                  <a:pos x="24" y="52"/>
                </a:cxn>
                <a:cxn ang="0">
                  <a:pos x="20" y="52"/>
                </a:cxn>
                <a:cxn ang="0">
                  <a:pos x="18" y="52"/>
                </a:cxn>
                <a:cxn ang="0">
                  <a:pos x="14" y="52"/>
                </a:cxn>
                <a:cxn ang="0">
                  <a:pos x="12" y="52"/>
                </a:cxn>
                <a:cxn ang="0">
                  <a:pos x="10" y="50"/>
                </a:cxn>
                <a:cxn ang="0">
                  <a:pos x="8" y="48"/>
                </a:cxn>
                <a:cxn ang="0">
                  <a:pos x="4" y="46"/>
                </a:cxn>
                <a:cxn ang="0">
                  <a:pos x="4" y="42"/>
                </a:cxn>
                <a:cxn ang="0">
                  <a:pos x="2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6" y="8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6" y="0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4" y="2"/>
                </a:cxn>
                <a:cxn ang="0">
                  <a:pos x="28" y="2"/>
                </a:cxn>
                <a:cxn ang="0">
                  <a:pos x="30" y="4"/>
                </a:cxn>
                <a:cxn ang="0">
                  <a:pos x="32" y="6"/>
                </a:cxn>
                <a:cxn ang="0">
                  <a:pos x="34" y="10"/>
                </a:cxn>
                <a:cxn ang="0">
                  <a:pos x="36" y="12"/>
                </a:cxn>
                <a:cxn ang="0">
                  <a:pos x="36" y="16"/>
                </a:cxn>
                <a:cxn ang="0">
                  <a:pos x="38" y="20"/>
                </a:cxn>
                <a:cxn ang="0">
                  <a:pos x="38" y="24"/>
                </a:cxn>
                <a:cxn ang="0">
                  <a:pos x="38" y="28"/>
                </a:cxn>
              </a:cxnLst>
              <a:rect l="0" t="0" r="r" b="b"/>
              <a:pathLst>
                <a:path w="38" h="52">
                  <a:moveTo>
                    <a:pt x="38" y="28"/>
                  </a:moveTo>
                  <a:lnTo>
                    <a:pt x="38" y="28"/>
                  </a:lnTo>
                  <a:lnTo>
                    <a:pt x="38" y="30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6"/>
                  </a:lnTo>
                  <a:lnTo>
                    <a:pt x="38" y="28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" name="Freeform 427"/>
            <p:cNvSpPr>
              <a:spLocks/>
            </p:cNvSpPr>
            <p:nvPr/>
          </p:nvSpPr>
          <p:spPr bwMode="auto">
            <a:xfrm>
              <a:off x="5832475" y="1270000"/>
              <a:ext cx="25400" cy="31750"/>
            </a:xfrm>
            <a:custGeom>
              <a:avLst/>
              <a:gdLst/>
              <a:ahLst/>
              <a:cxnLst>
                <a:cxn ang="0">
                  <a:pos x="16" y="10"/>
                </a:cxn>
                <a:cxn ang="0">
                  <a:pos x="16" y="12"/>
                </a:cxn>
                <a:cxn ang="0">
                  <a:pos x="16" y="14"/>
                </a:cxn>
                <a:cxn ang="0">
                  <a:pos x="14" y="16"/>
                </a:cxn>
                <a:cxn ang="0">
                  <a:pos x="14" y="18"/>
                </a:cxn>
                <a:cxn ang="0">
                  <a:pos x="12" y="18"/>
                </a:cxn>
                <a:cxn ang="0">
                  <a:pos x="12" y="20"/>
                </a:cxn>
                <a:cxn ang="0">
                  <a:pos x="10" y="20"/>
                </a:cxn>
                <a:cxn ang="0">
                  <a:pos x="8" y="20"/>
                </a:cxn>
                <a:cxn ang="0">
                  <a:pos x="6" y="20"/>
                </a:cxn>
                <a:cxn ang="0">
                  <a:pos x="6" y="20"/>
                </a:cxn>
                <a:cxn ang="0">
                  <a:pos x="4" y="18"/>
                </a:cxn>
                <a:cxn ang="0">
                  <a:pos x="2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2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6" y="8"/>
                </a:cxn>
                <a:cxn ang="0">
                  <a:pos x="16" y="10"/>
                </a:cxn>
              </a:cxnLst>
              <a:rect l="0" t="0" r="r" b="b"/>
              <a:pathLst>
                <a:path w="16" h="20">
                  <a:moveTo>
                    <a:pt x="16" y="10"/>
                  </a:moveTo>
                  <a:lnTo>
                    <a:pt x="16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0" name="Freeform 428"/>
            <p:cNvSpPr>
              <a:spLocks/>
            </p:cNvSpPr>
            <p:nvPr/>
          </p:nvSpPr>
          <p:spPr bwMode="auto">
            <a:xfrm>
              <a:off x="5873750" y="1330325"/>
              <a:ext cx="15875" cy="158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10" y="4"/>
                </a:cxn>
                <a:cxn ang="0">
                  <a:pos x="10" y="6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4" y="0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1" name="Freeform 429"/>
            <p:cNvSpPr>
              <a:spLocks/>
            </p:cNvSpPr>
            <p:nvPr/>
          </p:nvSpPr>
          <p:spPr bwMode="auto">
            <a:xfrm>
              <a:off x="5768975" y="1139825"/>
              <a:ext cx="180975" cy="1365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2" y="0"/>
                </a:cxn>
                <a:cxn ang="0">
                  <a:pos x="56" y="0"/>
                </a:cxn>
                <a:cxn ang="0">
                  <a:pos x="50" y="2"/>
                </a:cxn>
                <a:cxn ang="0">
                  <a:pos x="44" y="6"/>
                </a:cxn>
                <a:cxn ang="0">
                  <a:pos x="40" y="10"/>
                </a:cxn>
                <a:cxn ang="0">
                  <a:pos x="34" y="14"/>
                </a:cxn>
                <a:cxn ang="0">
                  <a:pos x="30" y="18"/>
                </a:cxn>
                <a:cxn ang="0">
                  <a:pos x="24" y="24"/>
                </a:cxn>
                <a:cxn ang="0">
                  <a:pos x="20" y="32"/>
                </a:cxn>
                <a:cxn ang="0">
                  <a:pos x="16" y="38"/>
                </a:cxn>
                <a:cxn ang="0">
                  <a:pos x="12" y="46"/>
                </a:cxn>
                <a:cxn ang="0">
                  <a:pos x="8" y="54"/>
                </a:cxn>
                <a:cxn ang="0">
                  <a:pos x="6" y="62"/>
                </a:cxn>
                <a:cxn ang="0">
                  <a:pos x="4" y="72"/>
                </a:cxn>
                <a:cxn ang="0">
                  <a:pos x="2" y="80"/>
                </a:cxn>
                <a:cxn ang="0">
                  <a:pos x="2" y="84"/>
                </a:cxn>
                <a:cxn ang="0">
                  <a:pos x="8" y="80"/>
                </a:cxn>
                <a:cxn ang="0">
                  <a:pos x="12" y="78"/>
                </a:cxn>
                <a:cxn ang="0">
                  <a:pos x="18" y="74"/>
                </a:cxn>
                <a:cxn ang="0">
                  <a:pos x="24" y="72"/>
                </a:cxn>
                <a:cxn ang="0">
                  <a:pos x="30" y="70"/>
                </a:cxn>
                <a:cxn ang="0">
                  <a:pos x="36" y="68"/>
                </a:cxn>
                <a:cxn ang="0">
                  <a:pos x="42" y="66"/>
                </a:cxn>
                <a:cxn ang="0">
                  <a:pos x="50" y="66"/>
                </a:cxn>
                <a:cxn ang="0">
                  <a:pos x="58" y="64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2" y="68"/>
                </a:cxn>
                <a:cxn ang="0">
                  <a:pos x="90" y="70"/>
                </a:cxn>
                <a:cxn ang="0">
                  <a:pos x="100" y="74"/>
                </a:cxn>
                <a:cxn ang="0">
                  <a:pos x="110" y="78"/>
                </a:cxn>
                <a:cxn ang="0">
                  <a:pos x="114" y="76"/>
                </a:cxn>
                <a:cxn ang="0">
                  <a:pos x="114" y="68"/>
                </a:cxn>
                <a:cxn ang="0">
                  <a:pos x="114" y="62"/>
                </a:cxn>
                <a:cxn ang="0">
                  <a:pos x="112" y="54"/>
                </a:cxn>
                <a:cxn ang="0">
                  <a:pos x="110" y="46"/>
                </a:cxn>
                <a:cxn ang="0">
                  <a:pos x="108" y="40"/>
                </a:cxn>
                <a:cxn ang="0">
                  <a:pos x="106" y="34"/>
                </a:cxn>
                <a:cxn ang="0">
                  <a:pos x="104" y="28"/>
                </a:cxn>
                <a:cxn ang="0">
                  <a:pos x="100" y="22"/>
                </a:cxn>
                <a:cxn ang="0">
                  <a:pos x="98" y="18"/>
                </a:cxn>
                <a:cxn ang="0">
                  <a:pos x="94" y="12"/>
                </a:cxn>
                <a:cxn ang="0">
                  <a:pos x="90" y="8"/>
                </a:cxn>
                <a:cxn ang="0">
                  <a:pos x="86" y="6"/>
                </a:cxn>
                <a:cxn ang="0">
                  <a:pos x="82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70" y="0"/>
                </a:cxn>
              </a:cxnLst>
              <a:rect l="0" t="0" r="r" b="b"/>
              <a:pathLst>
                <a:path w="114" h="86">
                  <a:moveTo>
                    <a:pt x="70" y="0"/>
                  </a:move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4" y="6"/>
                  </a:lnTo>
                  <a:lnTo>
                    <a:pt x="42" y="8"/>
                  </a:lnTo>
                  <a:lnTo>
                    <a:pt x="40" y="10"/>
                  </a:lnTo>
                  <a:lnTo>
                    <a:pt x="36" y="12"/>
                  </a:lnTo>
                  <a:lnTo>
                    <a:pt x="34" y="14"/>
                  </a:lnTo>
                  <a:lnTo>
                    <a:pt x="32" y="16"/>
                  </a:lnTo>
                  <a:lnTo>
                    <a:pt x="30" y="18"/>
                  </a:lnTo>
                  <a:lnTo>
                    <a:pt x="26" y="22"/>
                  </a:lnTo>
                  <a:lnTo>
                    <a:pt x="24" y="24"/>
                  </a:lnTo>
                  <a:lnTo>
                    <a:pt x="22" y="28"/>
                  </a:lnTo>
                  <a:lnTo>
                    <a:pt x="20" y="32"/>
                  </a:lnTo>
                  <a:lnTo>
                    <a:pt x="18" y="34"/>
                  </a:lnTo>
                  <a:lnTo>
                    <a:pt x="16" y="38"/>
                  </a:lnTo>
                  <a:lnTo>
                    <a:pt x="14" y="42"/>
                  </a:lnTo>
                  <a:lnTo>
                    <a:pt x="12" y="46"/>
                  </a:lnTo>
                  <a:lnTo>
                    <a:pt x="10" y="50"/>
                  </a:lnTo>
                  <a:lnTo>
                    <a:pt x="8" y="54"/>
                  </a:lnTo>
                  <a:lnTo>
                    <a:pt x="8" y="58"/>
                  </a:lnTo>
                  <a:lnTo>
                    <a:pt x="6" y="62"/>
                  </a:lnTo>
                  <a:lnTo>
                    <a:pt x="4" y="66"/>
                  </a:lnTo>
                  <a:lnTo>
                    <a:pt x="4" y="72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4" y="82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2" y="78"/>
                  </a:lnTo>
                  <a:lnTo>
                    <a:pt x="14" y="76"/>
                  </a:lnTo>
                  <a:lnTo>
                    <a:pt x="18" y="74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6" y="70"/>
                  </a:lnTo>
                  <a:lnTo>
                    <a:pt x="30" y="70"/>
                  </a:lnTo>
                  <a:lnTo>
                    <a:pt x="32" y="68"/>
                  </a:lnTo>
                  <a:lnTo>
                    <a:pt x="36" y="68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6" y="66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2" y="64"/>
                  </a:lnTo>
                  <a:lnTo>
                    <a:pt x="66" y="66"/>
                  </a:lnTo>
                  <a:lnTo>
                    <a:pt x="70" y="66"/>
                  </a:lnTo>
                  <a:lnTo>
                    <a:pt x="74" y="66"/>
                  </a:lnTo>
                  <a:lnTo>
                    <a:pt x="78" y="66"/>
                  </a:lnTo>
                  <a:lnTo>
                    <a:pt x="82" y="68"/>
                  </a:lnTo>
                  <a:lnTo>
                    <a:pt x="86" y="70"/>
                  </a:lnTo>
                  <a:lnTo>
                    <a:pt x="90" y="70"/>
                  </a:lnTo>
                  <a:lnTo>
                    <a:pt x="96" y="72"/>
                  </a:lnTo>
                  <a:lnTo>
                    <a:pt x="100" y="74"/>
                  </a:lnTo>
                  <a:lnTo>
                    <a:pt x="106" y="76"/>
                  </a:lnTo>
                  <a:lnTo>
                    <a:pt x="110" y="78"/>
                  </a:lnTo>
                  <a:lnTo>
                    <a:pt x="114" y="80"/>
                  </a:lnTo>
                  <a:lnTo>
                    <a:pt x="114" y="76"/>
                  </a:lnTo>
                  <a:lnTo>
                    <a:pt x="114" y="72"/>
                  </a:lnTo>
                  <a:lnTo>
                    <a:pt x="114" y="68"/>
                  </a:lnTo>
                  <a:lnTo>
                    <a:pt x="114" y="64"/>
                  </a:lnTo>
                  <a:lnTo>
                    <a:pt x="114" y="62"/>
                  </a:lnTo>
                  <a:lnTo>
                    <a:pt x="112" y="58"/>
                  </a:lnTo>
                  <a:lnTo>
                    <a:pt x="112" y="54"/>
                  </a:lnTo>
                  <a:lnTo>
                    <a:pt x="112" y="50"/>
                  </a:lnTo>
                  <a:lnTo>
                    <a:pt x="110" y="46"/>
                  </a:lnTo>
                  <a:lnTo>
                    <a:pt x="110" y="44"/>
                  </a:lnTo>
                  <a:lnTo>
                    <a:pt x="108" y="40"/>
                  </a:lnTo>
                  <a:lnTo>
                    <a:pt x="108" y="36"/>
                  </a:lnTo>
                  <a:lnTo>
                    <a:pt x="106" y="34"/>
                  </a:lnTo>
                  <a:lnTo>
                    <a:pt x="104" y="30"/>
                  </a:lnTo>
                  <a:lnTo>
                    <a:pt x="104" y="28"/>
                  </a:lnTo>
                  <a:lnTo>
                    <a:pt x="102" y="24"/>
                  </a:lnTo>
                  <a:lnTo>
                    <a:pt x="100" y="22"/>
                  </a:lnTo>
                  <a:lnTo>
                    <a:pt x="98" y="20"/>
                  </a:lnTo>
                  <a:lnTo>
                    <a:pt x="98" y="18"/>
                  </a:lnTo>
                  <a:lnTo>
                    <a:pt x="96" y="14"/>
                  </a:lnTo>
                  <a:lnTo>
                    <a:pt x="94" y="12"/>
                  </a:lnTo>
                  <a:lnTo>
                    <a:pt x="92" y="10"/>
                  </a:lnTo>
                  <a:lnTo>
                    <a:pt x="90" y="8"/>
                  </a:lnTo>
                  <a:lnTo>
                    <a:pt x="88" y="8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2" y="2"/>
                  </a:lnTo>
                  <a:lnTo>
                    <a:pt x="78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8C6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2" name="Freeform 430"/>
            <p:cNvSpPr>
              <a:spLocks/>
            </p:cNvSpPr>
            <p:nvPr/>
          </p:nvSpPr>
          <p:spPr bwMode="auto">
            <a:xfrm>
              <a:off x="5768975" y="1139825"/>
              <a:ext cx="95250" cy="136525"/>
            </a:xfrm>
            <a:custGeom>
              <a:avLst/>
              <a:gdLst/>
              <a:ahLst/>
              <a:cxnLst>
                <a:cxn ang="0">
                  <a:pos x="12" y="74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8" y="54"/>
                </a:cxn>
                <a:cxn ang="0">
                  <a:pos x="20" y="48"/>
                </a:cxn>
                <a:cxn ang="0">
                  <a:pos x="22" y="42"/>
                </a:cxn>
                <a:cxn ang="0">
                  <a:pos x="26" y="36"/>
                </a:cxn>
                <a:cxn ang="0">
                  <a:pos x="28" y="30"/>
                </a:cxn>
                <a:cxn ang="0">
                  <a:pos x="32" y="26"/>
                </a:cxn>
                <a:cxn ang="0">
                  <a:pos x="34" y="20"/>
                </a:cxn>
                <a:cxn ang="0">
                  <a:pos x="38" y="16"/>
                </a:cxn>
                <a:cxn ang="0">
                  <a:pos x="42" y="12"/>
                </a:cxn>
                <a:cxn ang="0">
                  <a:pos x="46" y="8"/>
                </a:cxn>
                <a:cxn ang="0">
                  <a:pos x="50" y="6"/>
                </a:cxn>
                <a:cxn ang="0">
                  <a:pos x="54" y="2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52" y="2"/>
                </a:cxn>
                <a:cxn ang="0">
                  <a:pos x="48" y="4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4" y="14"/>
                </a:cxn>
                <a:cxn ang="0">
                  <a:pos x="30" y="18"/>
                </a:cxn>
                <a:cxn ang="0">
                  <a:pos x="26" y="24"/>
                </a:cxn>
                <a:cxn ang="0">
                  <a:pos x="22" y="30"/>
                </a:cxn>
                <a:cxn ang="0">
                  <a:pos x="18" y="36"/>
                </a:cxn>
                <a:cxn ang="0">
                  <a:pos x="14" y="42"/>
                </a:cxn>
                <a:cxn ang="0">
                  <a:pos x="10" y="50"/>
                </a:cxn>
                <a:cxn ang="0">
                  <a:pos x="8" y="56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80"/>
                </a:cxn>
                <a:cxn ang="0">
                  <a:pos x="2" y="84"/>
                </a:cxn>
                <a:cxn ang="0">
                  <a:pos x="8" y="80"/>
                </a:cxn>
                <a:cxn ang="0">
                  <a:pos x="10" y="78"/>
                </a:cxn>
              </a:cxnLst>
              <a:rect l="0" t="0" r="r" b="b"/>
              <a:pathLst>
                <a:path w="60" h="86">
                  <a:moveTo>
                    <a:pt x="10" y="78"/>
                  </a:moveTo>
                  <a:lnTo>
                    <a:pt x="12" y="74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4" y="64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8" y="54"/>
                  </a:lnTo>
                  <a:lnTo>
                    <a:pt x="18" y="50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2" y="42"/>
                  </a:lnTo>
                  <a:lnTo>
                    <a:pt x="24" y="38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4" y="20"/>
                  </a:lnTo>
                  <a:lnTo>
                    <a:pt x="36" y="18"/>
                  </a:lnTo>
                  <a:lnTo>
                    <a:pt x="38" y="16"/>
                  </a:lnTo>
                  <a:lnTo>
                    <a:pt x="40" y="14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6" y="6"/>
                  </a:lnTo>
                  <a:lnTo>
                    <a:pt x="42" y="6"/>
                  </a:lnTo>
                  <a:lnTo>
                    <a:pt x="40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4" y="14"/>
                  </a:lnTo>
                  <a:lnTo>
                    <a:pt x="32" y="16"/>
                  </a:lnTo>
                  <a:lnTo>
                    <a:pt x="30" y="18"/>
                  </a:lnTo>
                  <a:lnTo>
                    <a:pt x="28" y="22"/>
                  </a:lnTo>
                  <a:lnTo>
                    <a:pt x="26" y="24"/>
                  </a:lnTo>
                  <a:lnTo>
                    <a:pt x="24" y="26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8" y="36"/>
                  </a:lnTo>
                  <a:lnTo>
                    <a:pt x="16" y="40"/>
                  </a:lnTo>
                  <a:lnTo>
                    <a:pt x="14" y="42"/>
                  </a:lnTo>
                  <a:lnTo>
                    <a:pt x="12" y="46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8" y="56"/>
                  </a:lnTo>
                  <a:lnTo>
                    <a:pt x="6" y="60"/>
                  </a:lnTo>
                  <a:lnTo>
                    <a:pt x="6" y="64"/>
                  </a:lnTo>
                  <a:lnTo>
                    <a:pt x="4" y="68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6" y="82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0" y="78"/>
                  </a:lnTo>
                  <a:close/>
                </a:path>
              </a:pathLst>
            </a:custGeom>
            <a:solidFill>
              <a:srgbClr val="E7AE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3" name="Freeform 431"/>
            <p:cNvSpPr>
              <a:spLocks/>
            </p:cNvSpPr>
            <p:nvPr/>
          </p:nvSpPr>
          <p:spPr bwMode="auto">
            <a:xfrm>
              <a:off x="5765800" y="1279525"/>
              <a:ext cx="101600" cy="17780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46" y="106"/>
                </a:cxn>
                <a:cxn ang="0">
                  <a:pos x="40" y="104"/>
                </a:cxn>
                <a:cxn ang="0">
                  <a:pos x="36" y="100"/>
                </a:cxn>
                <a:cxn ang="0">
                  <a:pos x="32" y="96"/>
                </a:cxn>
                <a:cxn ang="0">
                  <a:pos x="26" y="90"/>
                </a:cxn>
                <a:cxn ang="0">
                  <a:pos x="22" y="84"/>
                </a:cxn>
                <a:cxn ang="0">
                  <a:pos x="20" y="78"/>
                </a:cxn>
                <a:cxn ang="0">
                  <a:pos x="16" y="72"/>
                </a:cxn>
                <a:cxn ang="0">
                  <a:pos x="14" y="64"/>
                </a:cxn>
                <a:cxn ang="0">
                  <a:pos x="12" y="54"/>
                </a:cxn>
                <a:cxn ang="0">
                  <a:pos x="10" y="46"/>
                </a:cxn>
                <a:cxn ang="0">
                  <a:pos x="10" y="36"/>
                </a:cxn>
                <a:cxn ang="0">
                  <a:pos x="8" y="28"/>
                </a:cxn>
                <a:cxn ang="0">
                  <a:pos x="10" y="18"/>
                </a:cxn>
                <a:cxn ang="0">
                  <a:pos x="10" y="8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20"/>
                </a:cxn>
                <a:cxn ang="0">
                  <a:pos x="0" y="3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2" y="58"/>
                </a:cxn>
                <a:cxn ang="0">
                  <a:pos x="4" y="66"/>
                </a:cxn>
                <a:cxn ang="0">
                  <a:pos x="8" y="74"/>
                </a:cxn>
                <a:cxn ang="0">
                  <a:pos x="10" y="82"/>
                </a:cxn>
                <a:cxn ang="0">
                  <a:pos x="14" y="88"/>
                </a:cxn>
                <a:cxn ang="0">
                  <a:pos x="18" y="94"/>
                </a:cxn>
                <a:cxn ang="0">
                  <a:pos x="22" y="98"/>
                </a:cxn>
                <a:cxn ang="0">
                  <a:pos x="26" y="104"/>
                </a:cxn>
                <a:cxn ang="0">
                  <a:pos x="32" y="106"/>
                </a:cxn>
                <a:cxn ang="0">
                  <a:pos x="36" y="110"/>
                </a:cxn>
                <a:cxn ang="0">
                  <a:pos x="42" y="112"/>
                </a:cxn>
                <a:cxn ang="0">
                  <a:pos x="46" y="112"/>
                </a:cxn>
                <a:cxn ang="0">
                  <a:pos x="48" y="112"/>
                </a:cxn>
                <a:cxn ang="0">
                  <a:pos x="52" y="112"/>
                </a:cxn>
                <a:cxn ang="0">
                  <a:pos x="56" y="110"/>
                </a:cxn>
                <a:cxn ang="0">
                  <a:pos x="62" y="110"/>
                </a:cxn>
                <a:cxn ang="0">
                  <a:pos x="62" y="108"/>
                </a:cxn>
                <a:cxn ang="0">
                  <a:pos x="58" y="108"/>
                </a:cxn>
                <a:cxn ang="0">
                  <a:pos x="56" y="108"/>
                </a:cxn>
                <a:cxn ang="0">
                  <a:pos x="54" y="108"/>
                </a:cxn>
              </a:cxnLst>
              <a:rect l="0" t="0" r="r" b="b"/>
              <a:pathLst>
                <a:path w="64" h="112">
                  <a:moveTo>
                    <a:pt x="54" y="108"/>
                  </a:moveTo>
                  <a:lnTo>
                    <a:pt x="52" y="108"/>
                  </a:lnTo>
                  <a:lnTo>
                    <a:pt x="48" y="108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0" y="104"/>
                  </a:lnTo>
                  <a:lnTo>
                    <a:pt x="38" y="102"/>
                  </a:lnTo>
                  <a:lnTo>
                    <a:pt x="36" y="100"/>
                  </a:lnTo>
                  <a:lnTo>
                    <a:pt x="34" y="98"/>
                  </a:lnTo>
                  <a:lnTo>
                    <a:pt x="32" y="96"/>
                  </a:lnTo>
                  <a:lnTo>
                    <a:pt x="28" y="94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2" y="84"/>
                  </a:lnTo>
                  <a:lnTo>
                    <a:pt x="22" y="82"/>
                  </a:lnTo>
                  <a:lnTo>
                    <a:pt x="20" y="78"/>
                  </a:lnTo>
                  <a:lnTo>
                    <a:pt x="18" y="74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4" y="64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0" y="46"/>
                  </a:lnTo>
                  <a:lnTo>
                    <a:pt x="10" y="42"/>
                  </a:lnTo>
                  <a:lnTo>
                    <a:pt x="10" y="36"/>
                  </a:lnTo>
                  <a:lnTo>
                    <a:pt x="10" y="32"/>
                  </a:lnTo>
                  <a:lnTo>
                    <a:pt x="8" y="28"/>
                  </a:lnTo>
                  <a:lnTo>
                    <a:pt x="8" y="22"/>
                  </a:lnTo>
                  <a:lnTo>
                    <a:pt x="10" y="18"/>
                  </a:lnTo>
                  <a:lnTo>
                    <a:pt x="10" y="12"/>
                  </a:lnTo>
                  <a:lnTo>
                    <a:pt x="10" y="8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2" y="54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4" y="66"/>
                  </a:lnTo>
                  <a:lnTo>
                    <a:pt x="6" y="70"/>
                  </a:lnTo>
                  <a:lnTo>
                    <a:pt x="8" y="74"/>
                  </a:lnTo>
                  <a:lnTo>
                    <a:pt x="8" y="78"/>
                  </a:lnTo>
                  <a:lnTo>
                    <a:pt x="10" y="82"/>
                  </a:lnTo>
                  <a:lnTo>
                    <a:pt x="12" y="84"/>
                  </a:lnTo>
                  <a:lnTo>
                    <a:pt x="14" y="88"/>
                  </a:lnTo>
                  <a:lnTo>
                    <a:pt x="16" y="90"/>
                  </a:lnTo>
                  <a:lnTo>
                    <a:pt x="18" y="94"/>
                  </a:lnTo>
                  <a:lnTo>
                    <a:pt x="20" y="96"/>
                  </a:lnTo>
                  <a:lnTo>
                    <a:pt x="22" y="98"/>
                  </a:lnTo>
                  <a:lnTo>
                    <a:pt x="24" y="102"/>
                  </a:lnTo>
                  <a:lnTo>
                    <a:pt x="26" y="104"/>
                  </a:lnTo>
                  <a:lnTo>
                    <a:pt x="28" y="106"/>
                  </a:lnTo>
                  <a:lnTo>
                    <a:pt x="32" y="106"/>
                  </a:lnTo>
                  <a:lnTo>
                    <a:pt x="34" y="108"/>
                  </a:lnTo>
                  <a:lnTo>
                    <a:pt x="36" y="110"/>
                  </a:lnTo>
                  <a:lnTo>
                    <a:pt x="40" y="110"/>
                  </a:lnTo>
                  <a:lnTo>
                    <a:pt x="42" y="112"/>
                  </a:lnTo>
                  <a:lnTo>
                    <a:pt x="46" y="112"/>
                  </a:lnTo>
                  <a:lnTo>
                    <a:pt x="46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50" y="112"/>
                  </a:lnTo>
                  <a:lnTo>
                    <a:pt x="52" y="112"/>
                  </a:lnTo>
                  <a:lnTo>
                    <a:pt x="54" y="112"/>
                  </a:lnTo>
                  <a:lnTo>
                    <a:pt x="56" y="110"/>
                  </a:lnTo>
                  <a:lnTo>
                    <a:pt x="60" y="110"/>
                  </a:lnTo>
                  <a:lnTo>
                    <a:pt x="62" y="110"/>
                  </a:lnTo>
                  <a:lnTo>
                    <a:pt x="64" y="108"/>
                  </a:lnTo>
                  <a:lnTo>
                    <a:pt x="62" y="108"/>
                  </a:lnTo>
                  <a:lnTo>
                    <a:pt x="60" y="108"/>
                  </a:lnTo>
                  <a:lnTo>
                    <a:pt x="58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solidFill>
              <a:srgbClr val="E2E1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4" name="Freeform 432"/>
            <p:cNvSpPr>
              <a:spLocks/>
            </p:cNvSpPr>
            <p:nvPr/>
          </p:nvSpPr>
          <p:spPr bwMode="auto">
            <a:xfrm>
              <a:off x="5718175" y="1377950"/>
              <a:ext cx="266700" cy="123825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6" y="24"/>
                </a:cxn>
                <a:cxn ang="0">
                  <a:pos x="12" y="20"/>
                </a:cxn>
                <a:cxn ang="0">
                  <a:pos x="16" y="18"/>
                </a:cxn>
                <a:cxn ang="0">
                  <a:pos x="22" y="14"/>
                </a:cxn>
                <a:cxn ang="0">
                  <a:pos x="28" y="12"/>
                </a:cxn>
                <a:cxn ang="0">
                  <a:pos x="36" y="8"/>
                </a:cxn>
                <a:cxn ang="0">
                  <a:pos x="44" y="6"/>
                </a:cxn>
                <a:cxn ang="0">
                  <a:pos x="52" y="2"/>
                </a:cxn>
                <a:cxn ang="0">
                  <a:pos x="60" y="2"/>
                </a:cxn>
                <a:cxn ang="0">
                  <a:pos x="70" y="0"/>
                </a:cxn>
                <a:cxn ang="0">
                  <a:pos x="80" y="0"/>
                </a:cxn>
                <a:cxn ang="0">
                  <a:pos x="90" y="0"/>
                </a:cxn>
                <a:cxn ang="0">
                  <a:pos x="100" y="2"/>
                </a:cxn>
                <a:cxn ang="0">
                  <a:pos x="110" y="6"/>
                </a:cxn>
                <a:cxn ang="0">
                  <a:pos x="120" y="10"/>
                </a:cxn>
                <a:cxn ang="0">
                  <a:pos x="128" y="12"/>
                </a:cxn>
                <a:cxn ang="0">
                  <a:pos x="136" y="16"/>
                </a:cxn>
                <a:cxn ang="0">
                  <a:pos x="142" y="18"/>
                </a:cxn>
                <a:cxn ang="0">
                  <a:pos x="148" y="22"/>
                </a:cxn>
                <a:cxn ang="0">
                  <a:pos x="152" y="24"/>
                </a:cxn>
                <a:cxn ang="0">
                  <a:pos x="156" y="26"/>
                </a:cxn>
                <a:cxn ang="0">
                  <a:pos x="160" y="30"/>
                </a:cxn>
                <a:cxn ang="0">
                  <a:pos x="162" y="32"/>
                </a:cxn>
                <a:cxn ang="0">
                  <a:pos x="166" y="34"/>
                </a:cxn>
                <a:cxn ang="0">
                  <a:pos x="168" y="38"/>
                </a:cxn>
                <a:cxn ang="0">
                  <a:pos x="168" y="38"/>
                </a:cxn>
                <a:cxn ang="0">
                  <a:pos x="168" y="40"/>
                </a:cxn>
                <a:cxn ang="0">
                  <a:pos x="166" y="42"/>
                </a:cxn>
                <a:cxn ang="0">
                  <a:pos x="162" y="44"/>
                </a:cxn>
                <a:cxn ang="0">
                  <a:pos x="156" y="50"/>
                </a:cxn>
                <a:cxn ang="0">
                  <a:pos x="150" y="54"/>
                </a:cxn>
                <a:cxn ang="0">
                  <a:pos x="146" y="56"/>
                </a:cxn>
                <a:cxn ang="0">
                  <a:pos x="142" y="60"/>
                </a:cxn>
                <a:cxn ang="0">
                  <a:pos x="136" y="62"/>
                </a:cxn>
                <a:cxn ang="0">
                  <a:pos x="130" y="66"/>
                </a:cxn>
                <a:cxn ang="0">
                  <a:pos x="124" y="68"/>
                </a:cxn>
                <a:cxn ang="0">
                  <a:pos x="118" y="70"/>
                </a:cxn>
                <a:cxn ang="0">
                  <a:pos x="110" y="72"/>
                </a:cxn>
                <a:cxn ang="0">
                  <a:pos x="98" y="74"/>
                </a:cxn>
                <a:cxn ang="0">
                  <a:pos x="84" y="76"/>
                </a:cxn>
                <a:cxn ang="0">
                  <a:pos x="70" y="78"/>
                </a:cxn>
                <a:cxn ang="0">
                  <a:pos x="58" y="76"/>
                </a:cxn>
                <a:cxn ang="0">
                  <a:pos x="48" y="74"/>
                </a:cxn>
                <a:cxn ang="0">
                  <a:pos x="40" y="70"/>
                </a:cxn>
                <a:cxn ang="0">
                  <a:pos x="32" y="66"/>
                </a:cxn>
                <a:cxn ang="0">
                  <a:pos x="24" y="60"/>
                </a:cxn>
                <a:cxn ang="0">
                  <a:pos x="18" y="56"/>
                </a:cxn>
                <a:cxn ang="0">
                  <a:pos x="14" y="50"/>
                </a:cxn>
                <a:cxn ang="0">
                  <a:pos x="10" y="46"/>
                </a:cxn>
                <a:cxn ang="0">
                  <a:pos x="6" y="40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168" h="78">
                  <a:moveTo>
                    <a:pt x="0" y="28"/>
                  </a:moveTo>
                  <a:lnTo>
                    <a:pt x="2" y="28"/>
                  </a:lnTo>
                  <a:lnTo>
                    <a:pt x="2" y="26"/>
                  </a:lnTo>
                  <a:lnTo>
                    <a:pt x="6" y="24"/>
                  </a:lnTo>
                  <a:lnTo>
                    <a:pt x="10" y="22"/>
                  </a:lnTo>
                  <a:lnTo>
                    <a:pt x="12" y="20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32" y="10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4" y="6"/>
                  </a:lnTo>
                  <a:lnTo>
                    <a:pt x="48" y="4"/>
                  </a:lnTo>
                  <a:lnTo>
                    <a:pt x="52" y="2"/>
                  </a:lnTo>
                  <a:lnTo>
                    <a:pt x="56" y="2"/>
                  </a:lnTo>
                  <a:lnTo>
                    <a:pt x="60" y="2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6" y="2"/>
                  </a:lnTo>
                  <a:lnTo>
                    <a:pt x="100" y="2"/>
                  </a:lnTo>
                  <a:lnTo>
                    <a:pt x="106" y="4"/>
                  </a:lnTo>
                  <a:lnTo>
                    <a:pt x="110" y="6"/>
                  </a:lnTo>
                  <a:lnTo>
                    <a:pt x="116" y="8"/>
                  </a:lnTo>
                  <a:lnTo>
                    <a:pt x="120" y="10"/>
                  </a:lnTo>
                  <a:lnTo>
                    <a:pt x="124" y="10"/>
                  </a:lnTo>
                  <a:lnTo>
                    <a:pt x="128" y="12"/>
                  </a:lnTo>
                  <a:lnTo>
                    <a:pt x="132" y="14"/>
                  </a:lnTo>
                  <a:lnTo>
                    <a:pt x="136" y="16"/>
                  </a:lnTo>
                  <a:lnTo>
                    <a:pt x="138" y="18"/>
                  </a:lnTo>
                  <a:lnTo>
                    <a:pt x="142" y="18"/>
                  </a:lnTo>
                  <a:lnTo>
                    <a:pt x="144" y="20"/>
                  </a:lnTo>
                  <a:lnTo>
                    <a:pt x="148" y="22"/>
                  </a:lnTo>
                  <a:lnTo>
                    <a:pt x="150" y="22"/>
                  </a:lnTo>
                  <a:lnTo>
                    <a:pt x="152" y="24"/>
                  </a:lnTo>
                  <a:lnTo>
                    <a:pt x="154" y="26"/>
                  </a:lnTo>
                  <a:lnTo>
                    <a:pt x="156" y="26"/>
                  </a:lnTo>
                  <a:lnTo>
                    <a:pt x="158" y="28"/>
                  </a:lnTo>
                  <a:lnTo>
                    <a:pt x="160" y="30"/>
                  </a:lnTo>
                  <a:lnTo>
                    <a:pt x="162" y="30"/>
                  </a:lnTo>
                  <a:lnTo>
                    <a:pt x="162" y="32"/>
                  </a:lnTo>
                  <a:lnTo>
                    <a:pt x="164" y="32"/>
                  </a:lnTo>
                  <a:lnTo>
                    <a:pt x="166" y="34"/>
                  </a:lnTo>
                  <a:lnTo>
                    <a:pt x="166" y="36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40"/>
                  </a:lnTo>
                  <a:lnTo>
                    <a:pt x="168" y="40"/>
                  </a:lnTo>
                  <a:lnTo>
                    <a:pt x="166" y="42"/>
                  </a:lnTo>
                  <a:lnTo>
                    <a:pt x="164" y="42"/>
                  </a:lnTo>
                  <a:lnTo>
                    <a:pt x="162" y="44"/>
                  </a:lnTo>
                  <a:lnTo>
                    <a:pt x="160" y="48"/>
                  </a:lnTo>
                  <a:lnTo>
                    <a:pt x="156" y="50"/>
                  </a:lnTo>
                  <a:lnTo>
                    <a:pt x="152" y="52"/>
                  </a:lnTo>
                  <a:lnTo>
                    <a:pt x="150" y="54"/>
                  </a:lnTo>
                  <a:lnTo>
                    <a:pt x="148" y="56"/>
                  </a:lnTo>
                  <a:lnTo>
                    <a:pt x="146" y="56"/>
                  </a:lnTo>
                  <a:lnTo>
                    <a:pt x="144" y="58"/>
                  </a:lnTo>
                  <a:lnTo>
                    <a:pt x="142" y="60"/>
                  </a:lnTo>
                  <a:lnTo>
                    <a:pt x="138" y="62"/>
                  </a:lnTo>
                  <a:lnTo>
                    <a:pt x="136" y="62"/>
                  </a:lnTo>
                  <a:lnTo>
                    <a:pt x="134" y="64"/>
                  </a:lnTo>
                  <a:lnTo>
                    <a:pt x="130" y="66"/>
                  </a:lnTo>
                  <a:lnTo>
                    <a:pt x="128" y="66"/>
                  </a:lnTo>
                  <a:lnTo>
                    <a:pt x="124" y="68"/>
                  </a:lnTo>
                  <a:lnTo>
                    <a:pt x="120" y="70"/>
                  </a:lnTo>
                  <a:lnTo>
                    <a:pt x="118" y="70"/>
                  </a:lnTo>
                  <a:lnTo>
                    <a:pt x="114" y="72"/>
                  </a:lnTo>
                  <a:lnTo>
                    <a:pt x="110" y="72"/>
                  </a:lnTo>
                  <a:lnTo>
                    <a:pt x="106" y="74"/>
                  </a:lnTo>
                  <a:lnTo>
                    <a:pt x="98" y="74"/>
                  </a:lnTo>
                  <a:lnTo>
                    <a:pt x="92" y="76"/>
                  </a:lnTo>
                  <a:lnTo>
                    <a:pt x="84" y="76"/>
                  </a:lnTo>
                  <a:lnTo>
                    <a:pt x="78" y="78"/>
                  </a:lnTo>
                  <a:lnTo>
                    <a:pt x="70" y="78"/>
                  </a:lnTo>
                  <a:lnTo>
                    <a:pt x="64" y="76"/>
                  </a:lnTo>
                  <a:lnTo>
                    <a:pt x="58" y="76"/>
                  </a:lnTo>
                  <a:lnTo>
                    <a:pt x="54" y="74"/>
                  </a:lnTo>
                  <a:lnTo>
                    <a:pt x="48" y="74"/>
                  </a:lnTo>
                  <a:lnTo>
                    <a:pt x="44" y="72"/>
                  </a:lnTo>
                  <a:lnTo>
                    <a:pt x="40" y="70"/>
                  </a:lnTo>
                  <a:lnTo>
                    <a:pt x="36" y="68"/>
                  </a:lnTo>
                  <a:lnTo>
                    <a:pt x="32" y="66"/>
                  </a:lnTo>
                  <a:lnTo>
                    <a:pt x="28" y="64"/>
                  </a:lnTo>
                  <a:lnTo>
                    <a:pt x="24" y="60"/>
                  </a:lnTo>
                  <a:lnTo>
                    <a:pt x="22" y="58"/>
                  </a:lnTo>
                  <a:lnTo>
                    <a:pt x="18" y="56"/>
                  </a:lnTo>
                  <a:lnTo>
                    <a:pt x="16" y="52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5" name="Freeform 433"/>
            <p:cNvSpPr>
              <a:spLocks/>
            </p:cNvSpPr>
            <p:nvPr/>
          </p:nvSpPr>
          <p:spPr bwMode="auto">
            <a:xfrm>
              <a:off x="5819775" y="1050925"/>
              <a:ext cx="142875" cy="107950"/>
            </a:xfrm>
            <a:custGeom>
              <a:avLst/>
              <a:gdLst/>
              <a:ahLst/>
              <a:cxnLst>
                <a:cxn ang="0">
                  <a:pos x="90" y="66"/>
                </a:cxn>
                <a:cxn ang="0">
                  <a:pos x="90" y="64"/>
                </a:cxn>
                <a:cxn ang="0">
                  <a:pos x="90" y="62"/>
                </a:cxn>
                <a:cxn ang="0">
                  <a:pos x="90" y="56"/>
                </a:cxn>
                <a:cxn ang="0">
                  <a:pos x="88" y="52"/>
                </a:cxn>
                <a:cxn ang="0">
                  <a:pos x="88" y="46"/>
                </a:cxn>
                <a:cxn ang="0">
                  <a:pos x="86" y="40"/>
                </a:cxn>
                <a:cxn ang="0">
                  <a:pos x="84" y="34"/>
                </a:cxn>
                <a:cxn ang="0">
                  <a:pos x="80" y="28"/>
                </a:cxn>
                <a:cxn ang="0">
                  <a:pos x="78" y="22"/>
                </a:cxn>
                <a:cxn ang="0">
                  <a:pos x="74" y="16"/>
                </a:cxn>
                <a:cxn ang="0">
                  <a:pos x="70" y="10"/>
                </a:cxn>
                <a:cxn ang="0">
                  <a:pos x="64" y="6"/>
                </a:cxn>
                <a:cxn ang="0">
                  <a:pos x="60" y="4"/>
                </a:cxn>
                <a:cxn ang="0">
                  <a:pos x="54" y="2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28" y="4"/>
                </a:cxn>
                <a:cxn ang="0">
                  <a:pos x="22" y="6"/>
                </a:cxn>
                <a:cxn ang="0">
                  <a:pos x="14" y="10"/>
                </a:cxn>
                <a:cxn ang="0">
                  <a:pos x="10" y="14"/>
                </a:cxn>
                <a:cxn ang="0">
                  <a:pos x="6" y="18"/>
                </a:cxn>
                <a:cxn ang="0">
                  <a:pos x="2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6"/>
                </a:cxn>
                <a:cxn ang="0">
                  <a:pos x="4" y="38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6" y="38"/>
                </a:cxn>
                <a:cxn ang="0">
                  <a:pos x="20" y="36"/>
                </a:cxn>
                <a:cxn ang="0">
                  <a:pos x="26" y="32"/>
                </a:cxn>
                <a:cxn ang="0">
                  <a:pos x="32" y="28"/>
                </a:cxn>
                <a:cxn ang="0">
                  <a:pos x="36" y="26"/>
                </a:cxn>
                <a:cxn ang="0">
                  <a:pos x="40" y="24"/>
                </a:cxn>
                <a:cxn ang="0">
                  <a:pos x="44" y="24"/>
                </a:cxn>
                <a:cxn ang="0">
                  <a:pos x="46" y="22"/>
                </a:cxn>
                <a:cxn ang="0">
                  <a:pos x="50" y="22"/>
                </a:cxn>
                <a:cxn ang="0">
                  <a:pos x="54" y="22"/>
                </a:cxn>
                <a:cxn ang="0">
                  <a:pos x="56" y="22"/>
                </a:cxn>
                <a:cxn ang="0">
                  <a:pos x="60" y="24"/>
                </a:cxn>
                <a:cxn ang="0">
                  <a:pos x="64" y="26"/>
                </a:cxn>
                <a:cxn ang="0">
                  <a:pos x="68" y="28"/>
                </a:cxn>
                <a:cxn ang="0">
                  <a:pos x="72" y="32"/>
                </a:cxn>
                <a:cxn ang="0">
                  <a:pos x="76" y="36"/>
                </a:cxn>
                <a:cxn ang="0">
                  <a:pos x="80" y="46"/>
                </a:cxn>
                <a:cxn ang="0">
                  <a:pos x="86" y="58"/>
                </a:cxn>
                <a:cxn ang="0">
                  <a:pos x="90" y="64"/>
                </a:cxn>
                <a:cxn ang="0">
                  <a:pos x="90" y="66"/>
                </a:cxn>
                <a:cxn ang="0">
                  <a:pos x="90" y="68"/>
                </a:cxn>
              </a:cxnLst>
              <a:rect l="0" t="0" r="r" b="b"/>
              <a:pathLst>
                <a:path w="90" h="68">
                  <a:moveTo>
                    <a:pt x="90" y="68"/>
                  </a:moveTo>
                  <a:lnTo>
                    <a:pt x="90" y="66"/>
                  </a:lnTo>
                  <a:lnTo>
                    <a:pt x="90" y="66"/>
                  </a:lnTo>
                  <a:lnTo>
                    <a:pt x="90" y="64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0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88" y="52"/>
                  </a:lnTo>
                  <a:lnTo>
                    <a:pt x="88" y="48"/>
                  </a:lnTo>
                  <a:lnTo>
                    <a:pt x="88" y="46"/>
                  </a:lnTo>
                  <a:lnTo>
                    <a:pt x="86" y="44"/>
                  </a:lnTo>
                  <a:lnTo>
                    <a:pt x="86" y="40"/>
                  </a:lnTo>
                  <a:lnTo>
                    <a:pt x="84" y="36"/>
                  </a:lnTo>
                  <a:lnTo>
                    <a:pt x="84" y="34"/>
                  </a:lnTo>
                  <a:lnTo>
                    <a:pt x="82" y="30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78" y="22"/>
                  </a:lnTo>
                  <a:lnTo>
                    <a:pt x="76" y="18"/>
                  </a:lnTo>
                  <a:lnTo>
                    <a:pt x="74" y="16"/>
                  </a:lnTo>
                  <a:lnTo>
                    <a:pt x="72" y="14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4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4" y="2"/>
                  </a:lnTo>
                  <a:lnTo>
                    <a:pt x="28" y="4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18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6"/>
                  </a:lnTo>
                  <a:lnTo>
                    <a:pt x="24" y="34"/>
                  </a:lnTo>
                  <a:lnTo>
                    <a:pt x="26" y="32"/>
                  </a:lnTo>
                  <a:lnTo>
                    <a:pt x="30" y="30"/>
                  </a:lnTo>
                  <a:lnTo>
                    <a:pt x="32" y="28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8" y="26"/>
                  </a:lnTo>
                  <a:lnTo>
                    <a:pt x="40" y="24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48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4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8" y="24"/>
                  </a:lnTo>
                  <a:lnTo>
                    <a:pt x="60" y="24"/>
                  </a:lnTo>
                  <a:lnTo>
                    <a:pt x="62" y="24"/>
                  </a:lnTo>
                  <a:lnTo>
                    <a:pt x="64" y="26"/>
                  </a:lnTo>
                  <a:lnTo>
                    <a:pt x="66" y="26"/>
                  </a:lnTo>
                  <a:lnTo>
                    <a:pt x="68" y="28"/>
                  </a:lnTo>
                  <a:lnTo>
                    <a:pt x="70" y="30"/>
                  </a:lnTo>
                  <a:lnTo>
                    <a:pt x="72" y="32"/>
                  </a:lnTo>
                  <a:lnTo>
                    <a:pt x="74" y="34"/>
                  </a:lnTo>
                  <a:lnTo>
                    <a:pt x="76" y="36"/>
                  </a:lnTo>
                  <a:lnTo>
                    <a:pt x="78" y="38"/>
                  </a:lnTo>
                  <a:lnTo>
                    <a:pt x="80" y="46"/>
                  </a:lnTo>
                  <a:lnTo>
                    <a:pt x="84" y="52"/>
                  </a:lnTo>
                  <a:lnTo>
                    <a:pt x="86" y="58"/>
                  </a:lnTo>
                  <a:lnTo>
                    <a:pt x="88" y="62"/>
                  </a:lnTo>
                  <a:lnTo>
                    <a:pt x="90" y="64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90" y="68"/>
                  </a:lnTo>
                  <a:lnTo>
                    <a:pt x="90" y="68"/>
                  </a:lnTo>
                  <a:close/>
                </a:path>
              </a:pathLst>
            </a:custGeom>
            <a:solidFill>
              <a:srgbClr val="E275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6" name="Freeform 434"/>
            <p:cNvSpPr>
              <a:spLocks/>
            </p:cNvSpPr>
            <p:nvPr/>
          </p:nvSpPr>
          <p:spPr bwMode="auto">
            <a:xfrm>
              <a:off x="5749925" y="1241425"/>
              <a:ext cx="241300" cy="88900"/>
            </a:xfrm>
            <a:custGeom>
              <a:avLst/>
              <a:gdLst/>
              <a:ahLst/>
              <a:cxnLst>
                <a:cxn ang="0">
                  <a:pos x="152" y="56"/>
                </a:cxn>
                <a:cxn ang="0">
                  <a:pos x="150" y="54"/>
                </a:cxn>
                <a:cxn ang="0">
                  <a:pos x="150" y="52"/>
                </a:cxn>
                <a:cxn ang="0">
                  <a:pos x="148" y="50"/>
                </a:cxn>
                <a:cxn ang="0">
                  <a:pos x="148" y="48"/>
                </a:cxn>
                <a:cxn ang="0">
                  <a:pos x="146" y="46"/>
                </a:cxn>
                <a:cxn ang="0">
                  <a:pos x="144" y="42"/>
                </a:cxn>
                <a:cxn ang="0">
                  <a:pos x="144" y="40"/>
                </a:cxn>
                <a:cxn ang="0">
                  <a:pos x="140" y="36"/>
                </a:cxn>
                <a:cxn ang="0">
                  <a:pos x="138" y="34"/>
                </a:cxn>
                <a:cxn ang="0">
                  <a:pos x="136" y="30"/>
                </a:cxn>
                <a:cxn ang="0">
                  <a:pos x="132" y="26"/>
                </a:cxn>
                <a:cxn ang="0">
                  <a:pos x="130" y="24"/>
                </a:cxn>
                <a:cxn ang="0">
                  <a:pos x="126" y="20"/>
                </a:cxn>
                <a:cxn ang="0">
                  <a:pos x="122" y="16"/>
                </a:cxn>
                <a:cxn ang="0">
                  <a:pos x="118" y="14"/>
                </a:cxn>
                <a:cxn ang="0">
                  <a:pos x="112" y="12"/>
                </a:cxn>
                <a:cxn ang="0">
                  <a:pos x="108" y="8"/>
                </a:cxn>
                <a:cxn ang="0">
                  <a:pos x="102" y="6"/>
                </a:cxn>
                <a:cxn ang="0">
                  <a:pos x="96" y="4"/>
                </a:cxn>
                <a:cxn ang="0">
                  <a:pos x="90" y="2"/>
                </a:cxn>
                <a:cxn ang="0">
                  <a:pos x="84" y="2"/>
                </a:cxn>
                <a:cxn ang="0">
                  <a:pos x="76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2" y="4"/>
                </a:cxn>
                <a:cxn ang="0">
                  <a:pos x="22" y="6"/>
                </a:cxn>
                <a:cxn ang="0">
                  <a:pos x="12" y="10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4" y="28"/>
                </a:cxn>
                <a:cxn ang="0">
                  <a:pos x="10" y="26"/>
                </a:cxn>
                <a:cxn ang="0">
                  <a:pos x="16" y="24"/>
                </a:cxn>
                <a:cxn ang="0">
                  <a:pos x="20" y="22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4" y="18"/>
                </a:cxn>
                <a:cxn ang="0">
                  <a:pos x="38" y="16"/>
                </a:cxn>
                <a:cxn ang="0">
                  <a:pos x="44" y="16"/>
                </a:cxn>
                <a:cxn ang="0">
                  <a:pos x="48" y="14"/>
                </a:cxn>
                <a:cxn ang="0">
                  <a:pos x="54" y="14"/>
                </a:cxn>
                <a:cxn ang="0">
                  <a:pos x="60" y="14"/>
                </a:cxn>
                <a:cxn ang="0">
                  <a:pos x="66" y="14"/>
                </a:cxn>
                <a:cxn ang="0">
                  <a:pos x="72" y="14"/>
                </a:cxn>
                <a:cxn ang="0">
                  <a:pos x="78" y="14"/>
                </a:cxn>
                <a:cxn ang="0">
                  <a:pos x="84" y="14"/>
                </a:cxn>
                <a:cxn ang="0">
                  <a:pos x="92" y="16"/>
                </a:cxn>
                <a:cxn ang="0">
                  <a:pos x="98" y="16"/>
                </a:cxn>
                <a:cxn ang="0">
                  <a:pos x="104" y="18"/>
                </a:cxn>
                <a:cxn ang="0">
                  <a:pos x="110" y="22"/>
                </a:cxn>
                <a:cxn ang="0">
                  <a:pos x="116" y="24"/>
                </a:cxn>
                <a:cxn ang="0">
                  <a:pos x="122" y="28"/>
                </a:cxn>
                <a:cxn ang="0">
                  <a:pos x="128" y="32"/>
                </a:cxn>
                <a:cxn ang="0">
                  <a:pos x="134" y="36"/>
                </a:cxn>
                <a:cxn ang="0">
                  <a:pos x="140" y="42"/>
                </a:cxn>
                <a:cxn ang="0">
                  <a:pos x="146" y="48"/>
                </a:cxn>
                <a:cxn ang="0">
                  <a:pos x="152" y="56"/>
                </a:cxn>
                <a:cxn ang="0">
                  <a:pos x="152" y="56"/>
                </a:cxn>
              </a:cxnLst>
              <a:rect l="0" t="0" r="r" b="b"/>
              <a:pathLst>
                <a:path w="152" h="56">
                  <a:moveTo>
                    <a:pt x="152" y="56"/>
                  </a:moveTo>
                  <a:lnTo>
                    <a:pt x="150" y="54"/>
                  </a:lnTo>
                  <a:lnTo>
                    <a:pt x="150" y="52"/>
                  </a:lnTo>
                  <a:lnTo>
                    <a:pt x="148" y="50"/>
                  </a:lnTo>
                  <a:lnTo>
                    <a:pt x="148" y="48"/>
                  </a:lnTo>
                  <a:lnTo>
                    <a:pt x="146" y="46"/>
                  </a:lnTo>
                  <a:lnTo>
                    <a:pt x="144" y="42"/>
                  </a:lnTo>
                  <a:lnTo>
                    <a:pt x="144" y="40"/>
                  </a:lnTo>
                  <a:lnTo>
                    <a:pt x="140" y="36"/>
                  </a:lnTo>
                  <a:lnTo>
                    <a:pt x="138" y="34"/>
                  </a:lnTo>
                  <a:lnTo>
                    <a:pt x="136" y="30"/>
                  </a:lnTo>
                  <a:lnTo>
                    <a:pt x="132" y="26"/>
                  </a:lnTo>
                  <a:lnTo>
                    <a:pt x="130" y="24"/>
                  </a:lnTo>
                  <a:lnTo>
                    <a:pt x="126" y="20"/>
                  </a:lnTo>
                  <a:lnTo>
                    <a:pt x="122" y="16"/>
                  </a:lnTo>
                  <a:lnTo>
                    <a:pt x="118" y="14"/>
                  </a:lnTo>
                  <a:lnTo>
                    <a:pt x="112" y="12"/>
                  </a:lnTo>
                  <a:lnTo>
                    <a:pt x="108" y="8"/>
                  </a:lnTo>
                  <a:lnTo>
                    <a:pt x="102" y="6"/>
                  </a:lnTo>
                  <a:lnTo>
                    <a:pt x="96" y="4"/>
                  </a:lnTo>
                  <a:lnTo>
                    <a:pt x="90" y="2"/>
                  </a:lnTo>
                  <a:lnTo>
                    <a:pt x="84" y="2"/>
                  </a:lnTo>
                  <a:lnTo>
                    <a:pt x="76" y="0"/>
                  </a:lnTo>
                  <a:lnTo>
                    <a:pt x="68" y="0"/>
                  </a:lnTo>
                  <a:lnTo>
                    <a:pt x="60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2" y="4"/>
                  </a:lnTo>
                  <a:lnTo>
                    <a:pt x="22" y="6"/>
                  </a:lnTo>
                  <a:lnTo>
                    <a:pt x="12" y="10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10" y="26"/>
                  </a:lnTo>
                  <a:lnTo>
                    <a:pt x="16" y="24"/>
                  </a:lnTo>
                  <a:lnTo>
                    <a:pt x="20" y="22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4" y="18"/>
                  </a:lnTo>
                  <a:lnTo>
                    <a:pt x="38" y="16"/>
                  </a:lnTo>
                  <a:lnTo>
                    <a:pt x="44" y="16"/>
                  </a:lnTo>
                  <a:lnTo>
                    <a:pt x="48" y="14"/>
                  </a:lnTo>
                  <a:lnTo>
                    <a:pt x="54" y="14"/>
                  </a:lnTo>
                  <a:lnTo>
                    <a:pt x="60" y="14"/>
                  </a:lnTo>
                  <a:lnTo>
                    <a:pt x="66" y="14"/>
                  </a:lnTo>
                  <a:lnTo>
                    <a:pt x="72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2" y="16"/>
                  </a:lnTo>
                  <a:lnTo>
                    <a:pt x="98" y="16"/>
                  </a:lnTo>
                  <a:lnTo>
                    <a:pt x="104" y="18"/>
                  </a:lnTo>
                  <a:lnTo>
                    <a:pt x="110" y="22"/>
                  </a:lnTo>
                  <a:lnTo>
                    <a:pt x="116" y="24"/>
                  </a:lnTo>
                  <a:lnTo>
                    <a:pt x="122" y="28"/>
                  </a:lnTo>
                  <a:lnTo>
                    <a:pt x="128" y="32"/>
                  </a:lnTo>
                  <a:lnTo>
                    <a:pt x="134" y="36"/>
                  </a:lnTo>
                  <a:lnTo>
                    <a:pt x="140" y="42"/>
                  </a:lnTo>
                  <a:lnTo>
                    <a:pt x="146" y="48"/>
                  </a:lnTo>
                  <a:lnTo>
                    <a:pt x="152" y="56"/>
                  </a:lnTo>
                  <a:lnTo>
                    <a:pt x="152" y="56"/>
                  </a:lnTo>
                  <a:close/>
                </a:path>
              </a:pathLst>
            </a:custGeom>
            <a:solidFill>
              <a:srgbClr val="C253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435"/>
            <p:cNvSpPr>
              <a:spLocks/>
            </p:cNvSpPr>
            <p:nvPr/>
          </p:nvSpPr>
          <p:spPr bwMode="auto">
            <a:xfrm>
              <a:off x="5721350" y="1374775"/>
              <a:ext cx="269875" cy="85725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4" y="20"/>
                </a:cxn>
                <a:cxn ang="0">
                  <a:pos x="14" y="16"/>
                </a:cxn>
                <a:cxn ang="0">
                  <a:pos x="24" y="12"/>
                </a:cxn>
                <a:cxn ang="0">
                  <a:pos x="30" y="8"/>
                </a:cxn>
                <a:cxn ang="0">
                  <a:pos x="38" y="6"/>
                </a:cxn>
                <a:cxn ang="0">
                  <a:pos x="46" y="4"/>
                </a:cxn>
                <a:cxn ang="0">
                  <a:pos x="54" y="2"/>
                </a:cxn>
                <a:cxn ang="0">
                  <a:pos x="62" y="0"/>
                </a:cxn>
                <a:cxn ang="0">
                  <a:pos x="72" y="0"/>
                </a:cxn>
                <a:cxn ang="0">
                  <a:pos x="80" y="0"/>
                </a:cxn>
                <a:cxn ang="0">
                  <a:pos x="88" y="0"/>
                </a:cxn>
                <a:cxn ang="0">
                  <a:pos x="96" y="2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20" y="14"/>
                </a:cxn>
                <a:cxn ang="0">
                  <a:pos x="132" y="20"/>
                </a:cxn>
                <a:cxn ang="0">
                  <a:pos x="144" y="26"/>
                </a:cxn>
                <a:cxn ang="0">
                  <a:pos x="152" y="32"/>
                </a:cxn>
                <a:cxn ang="0">
                  <a:pos x="160" y="38"/>
                </a:cxn>
                <a:cxn ang="0">
                  <a:pos x="166" y="42"/>
                </a:cxn>
                <a:cxn ang="0">
                  <a:pos x="168" y="46"/>
                </a:cxn>
                <a:cxn ang="0">
                  <a:pos x="170" y="48"/>
                </a:cxn>
                <a:cxn ang="0">
                  <a:pos x="170" y="48"/>
                </a:cxn>
                <a:cxn ang="0">
                  <a:pos x="170" y="50"/>
                </a:cxn>
                <a:cxn ang="0">
                  <a:pos x="168" y="50"/>
                </a:cxn>
                <a:cxn ang="0">
                  <a:pos x="166" y="52"/>
                </a:cxn>
                <a:cxn ang="0">
                  <a:pos x="162" y="52"/>
                </a:cxn>
                <a:cxn ang="0">
                  <a:pos x="156" y="52"/>
                </a:cxn>
                <a:cxn ang="0">
                  <a:pos x="148" y="54"/>
                </a:cxn>
                <a:cxn ang="0">
                  <a:pos x="136" y="54"/>
                </a:cxn>
                <a:cxn ang="0">
                  <a:pos x="124" y="54"/>
                </a:cxn>
                <a:cxn ang="0">
                  <a:pos x="112" y="52"/>
                </a:cxn>
                <a:cxn ang="0">
                  <a:pos x="100" y="52"/>
                </a:cxn>
                <a:cxn ang="0">
                  <a:pos x="90" y="50"/>
                </a:cxn>
                <a:cxn ang="0">
                  <a:pos x="82" y="50"/>
                </a:cxn>
                <a:cxn ang="0">
                  <a:pos x="70" y="48"/>
                </a:cxn>
                <a:cxn ang="0">
                  <a:pos x="60" y="46"/>
                </a:cxn>
                <a:cxn ang="0">
                  <a:pos x="50" y="44"/>
                </a:cxn>
                <a:cxn ang="0">
                  <a:pos x="42" y="44"/>
                </a:cxn>
                <a:cxn ang="0">
                  <a:pos x="34" y="42"/>
                </a:cxn>
                <a:cxn ang="0">
                  <a:pos x="30" y="40"/>
                </a:cxn>
                <a:cxn ang="0">
                  <a:pos x="28" y="40"/>
                </a:cxn>
                <a:cxn ang="0">
                  <a:pos x="22" y="38"/>
                </a:cxn>
                <a:cxn ang="0">
                  <a:pos x="14" y="32"/>
                </a:cxn>
                <a:cxn ang="0">
                  <a:pos x="6" y="28"/>
                </a:cxn>
                <a:cxn ang="0">
                  <a:pos x="0" y="24"/>
                </a:cxn>
                <a:cxn ang="0">
                  <a:pos x="0" y="24"/>
                </a:cxn>
              </a:cxnLst>
              <a:rect l="0" t="0" r="r" b="b"/>
              <a:pathLst>
                <a:path w="170" h="54">
                  <a:moveTo>
                    <a:pt x="0" y="24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20" y="14"/>
                  </a:lnTo>
                  <a:lnTo>
                    <a:pt x="24" y="12"/>
                  </a:lnTo>
                  <a:lnTo>
                    <a:pt x="26" y="10"/>
                  </a:lnTo>
                  <a:lnTo>
                    <a:pt x="30" y="8"/>
                  </a:lnTo>
                  <a:lnTo>
                    <a:pt x="34" y="8"/>
                  </a:lnTo>
                  <a:lnTo>
                    <a:pt x="38" y="6"/>
                  </a:lnTo>
                  <a:lnTo>
                    <a:pt x="42" y="4"/>
                  </a:lnTo>
                  <a:lnTo>
                    <a:pt x="46" y="4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58" y="2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2"/>
                  </a:lnTo>
                  <a:lnTo>
                    <a:pt x="96" y="2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6"/>
                  </a:lnTo>
                  <a:lnTo>
                    <a:pt x="132" y="20"/>
                  </a:lnTo>
                  <a:lnTo>
                    <a:pt x="138" y="24"/>
                  </a:lnTo>
                  <a:lnTo>
                    <a:pt x="144" y="26"/>
                  </a:lnTo>
                  <a:lnTo>
                    <a:pt x="148" y="30"/>
                  </a:lnTo>
                  <a:lnTo>
                    <a:pt x="152" y="32"/>
                  </a:lnTo>
                  <a:lnTo>
                    <a:pt x="156" y="36"/>
                  </a:lnTo>
                  <a:lnTo>
                    <a:pt x="160" y="38"/>
                  </a:lnTo>
                  <a:lnTo>
                    <a:pt x="162" y="40"/>
                  </a:lnTo>
                  <a:lnTo>
                    <a:pt x="166" y="42"/>
                  </a:lnTo>
                  <a:lnTo>
                    <a:pt x="168" y="44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68" y="50"/>
                  </a:lnTo>
                  <a:lnTo>
                    <a:pt x="168" y="50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4" y="52"/>
                  </a:lnTo>
                  <a:lnTo>
                    <a:pt x="162" y="52"/>
                  </a:lnTo>
                  <a:lnTo>
                    <a:pt x="160" y="52"/>
                  </a:lnTo>
                  <a:lnTo>
                    <a:pt x="156" y="52"/>
                  </a:lnTo>
                  <a:lnTo>
                    <a:pt x="154" y="52"/>
                  </a:lnTo>
                  <a:lnTo>
                    <a:pt x="148" y="54"/>
                  </a:lnTo>
                  <a:lnTo>
                    <a:pt x="142" y="54"/>
                  </a:lnTo>
                  <a:lnTo>
                    <a:pt x="136" y="54"/>
                  </a:lnTo>
                  <a:lnTo>
                    <a:pt x="130" y="54"/>
                  </a:lnTo>
                  <a:lnTo>
                    <a:pt x="124" y="54"/>
                  </a:lnTo>
                  <a:lnTo>
                    <a:pt x="118" y="54"/>
                  </a:lnTo>
                  <a:lnTo>
                    <a:pt x="112" y="52"/>
                  </a:lnTo>
                  <a:lnTo>
                    <a:pt x="106" y="52"/>
                  </a:lnTo>
                  <a:lnTo>
                    <a:pt x="100" y="52"/>
                  </a:lnTo>
                  <a:lnTo>
                    <a:pt x="96" y="52"/>
                  </a:lnTo>
                  <a:lnTo>
                    <a:pt x="90" y="50"/>
                  </a:lnTo>
                  <a:lnTo>
                    <a:pt x="86" y="50"/>
                  </a:lnTo>
                  <a:lnTo>
                    <a:pt x="82" y="50"/>
                  </a:lnTo>
                  <a:lnTo>
                    <a:pt x="76" y="48"/>
                  </a:lnTo>
                  <a:lnTo>
                    <a:pt x="70" y="48"/>
                  </a:lnTo>
                  <a:lnTo>
                    <a:pt x="66" y="48"/>
                  </a:lnTo>
                  <a:lnTo>
                    <a:pt x="60" y="46"/>
                  </a:lnTo>
                  <a:lnTo>
                    <a:pt x="56" y="46"/>
                  </a:lnTo>
                  <a:lnTo>
                    <a:pt x="50" y="44"/>
                  </a:lnTo>
                  <a:lnTo>
                    <a:pt x="46" y="44"/>
                  </a:lnTo>
                  <a:lnTo>
                    <a:pt x="42" y="44"/>
                  </a:lnTo>
                  <a:lnTo>
                    <a:pt x="38" y="42"/>
                  </a:lnTo>
                  <a:lnTo>
                    <a:pt x="34" y="42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2" y="38"/>
                  </a:lnTo>
                  <a:lnTo>
                    <a:pt x="18" y="34"/>
                  </a:lnTo>
                  <a:lnTo>
                    <a:pt x="14" y="32"/>
                  </a:lnTo>
                  <a:lnTo>
                    <a:pt x="10" y="30"/>
                  </a:lnTo>
                  <a:lnTo>
                    <a:pt x="6" y="28"/>
                  </a:lnTo>
                  <a:lnTo>
                    <a:pt x="2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8" name="Freeform 436"/>
            <p:cNvSpPr>
              <a:spLocks/>
            </p:cNvSpPr>
            <p:nvPr/>
          </p:nvSpPr>
          <p:spPr bwMode="auto">
            <a:xfrm>
              <a:off x="5765800" y="1397000"/>
              <a:ext cx="187325" cy="104775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30" y="4"/>
                </a:cxn>
                <a:cxn ang="0">
                  <a:pos x="22" y="6"/>
                </a:cxn>
                <a:cxn ang="0">
                  <a:pos x="16" y="8"/>
                </a:cxn>
                <a:cxn ang="0">
                  <a:pos x="10" y="12"/>
                </a:cxn>
                <a:cxn ang="0">
                  <a:pos x="6" y="16"/>
                </a:cxn>
                <a:cxn ang="0">
                  <a:pos x="4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2" y="36"/>
                </a:cxn>
                <a:cxn ang="0">
                  <a:pos x="4" y="40"/>
                </a:cxn>
                <a:cxn ang="0">
                  <a:pos x="6" y="46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8"/>
                </a:cxn>
                <a:cxn ang="0">
                  <a:pos x="30" y="60"/>
                </a:cxn>
                <a:cxn ang="0">
                  <a:pos x="38" y="62"/>
                </a:cxn>
                <a:cxn ang="0">
                  <a:pos x="46" y="64"/>
                </a:cxn>
                <a:cxn ang="0">
                  <a:pos x="54" y="66"/>
                </a:cxn>
                <a:cxn ang="0">
                  <a:pos x="62" y="66"/>
                </a:cxn>
                <a:cxn ang="0">
                  <a:pos x="72" y="66"/>
                </a:cxn>
                <a:cxn ang="0">
                  <a:pos x="80" y="66"/>
                </a:cxn>
                <a:cxn ang="0">
                  <a:pos x="88" y="64"/>
                </a:cxn>
                <a:cxn ang="0">
                  <a:pos x="94" y="62"/>
                </a:cxn>
                <a:cxn ang="0">
                  <a:pos x="102" y="58"/>
                </a:cxn>
                <a:cxn ang="0">
                  <a:pos x="106" y="54"/>
                </a:cxn>
                <a:cxn ang="0">
                  <a:pos x="112" y="50"/>
                </a:cxn>
                <a:cxn ang="0">
                  <a:pos x="114" y="46"/>
                </a:cxn>
                <a:cxn ang="0">
                  <a:pos x="118" y="42"/>
                </a:cxn>
                <a:cxn ang="0">
                  <a:pos x="118" y="36"/>
                </a:cxn>
                <a:cxn ang="0">
                  <a:pos x="118" y="32"/>
                </a:cxn>
                <a:cxn ang="0">
                  <a:pos x="116" y="26"/>
                </a:cxn>
                <a:cxn ang="0">
                  <a:pos x="114" y="22"/>
                </a:cxn>
                <a:cxn ang="0">
                  <a:pos x="110" y="18"/>
                </a:cxn>
                <a:cxn ang="0">
                  <a:pos x="104" y="14"/>
                </a:cxn>
                <a:cxn ang="0">
                  <a:pos x="98" y="10"/>
                </a:cxn>
                <a:cxn ang="0">
                  <a:pos x="92" y="6"/>
                </a:cxn>
                <a:cxn ang="0">
                  <a:pos x="84" y="4"/>
                </a:cxn>
                <a:cxn ang="0">
                  <a:pos x="76" y="2"/>
                </a:cxn>
                <a:cxn ang="0">
                  <a:pos x="68" y="0"/>
                </a:cxn>
                <a:cxn ang="0">
                  <a:pos x="60" y="0"/>
                </a:cxn>
              </a:cxnLst>
              <a:rect l="0" t="0" r="r" b="b"/>
              <a:pathLst>
                <a:path w="118" h="66">
                  <a:moveTo>
                    <a:pt x="60" y="0"/>
                  </a:move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6" y="54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8" y="60"/>
                  </a:lnTo>
                  <a:lnTo>
                    <a:pt x="30" y="60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8" y="62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6" y="64"/>
                  </a:lnTo>
                  <a:lnTo>
                    <a:pt x="48" y="66"/>
                  </a:lnTo>
                  <a:lnTo>
                    <a:pt x="50" y="66"/>
                  </a:lnTo>
                  <a:lnTo>
                    <a:pt x="54" y="66"/>
                  </a:lnTo>
                  <a:lnTo>
                    <a:pt x="56" y="66"/>
                  </a:lnTo>
                  <a:lnTo>
                    <a:pt x="60" y="66"/>
                  </a:lnTo>
                  <a:lnTo>
                    <a:pt x="62" y="66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72" y="66"/>
                  </a:lnTo>
                  <a:lnTo>
                    <a:pt x="74" y="66"/>
                  </a:lnTo>
                  <a:lnTo>
                    <a:pt x="78" y="66"/>
                  </a:lnTo>
                  <a:lnTo>
                    <a:pt x="80" y="66"/>
                  </a:lnTo>
                  <a:lnTo>
                    <a:pt x="82" y="64"/>
                  </a:lnTo>
                  <a:lnTo>
                    <a:pt x="86" y="64"/>
                  </a:lnTo>
                  <a:lnTo>
                    <a:pt x="88" y="64"/>
                  </a:lnTo>
                  <a:lnTo>
                    <a:pt x="90" y="62"/>
                  </a:lnTo>
                  <a:lnTo>
                    <a:pt x="92" y="62"/>
                  </a:lnTo>
                  <a:lnTo>
                    <a:pt x="94" y="62"/>
                  </a:lnTo>
                  <a:lnTo>
                    <a:pt x="98" y="60"/>
                  </a:lnTo>
                  <a:lnTo>
                    <a:pt x="100" y="60"/>
                  </a:lnTo>
                  <a:lnTo>
                    <a:pt x="102" y="58"/>
                  </a:lnTo>
                  <a:lnTo>
                    <a:pt x="104" y="58"/>
                  </a:lnTo>
                  <a:lnTo>
                    <a:pt x="106" y="56"/>
                  </a:lnTo>
                  <a:lnTo>
                    <a:pt x="106" y="54"/>
                  </a:lnTo>
                  <a:lnTo>
                    <a:pt x="108" y="54"/>
                  </a:lnTo>
                  <a:lnTo>
                    <a:pt x="110" y="52"/>
                  </a:lnTo>
                  <a:lnTo>
                    <a:pt x="112" y="50"/>
                  </a:lnTo>
                  <a:lnTo>
                    <a:pt x="112" y="50"/>
                  </a:lnTo>
                  <a:lnTo>
                    <a:pt x="114" y="48"/>
                  </a:lnTo>
                  <a:lnTo>
                    <a:pt x="114" y="46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8" y="42"/>
                  </a:lnTo>
                  <a:lnTo>
                    <a:pt x="118" y="40"/>
                  </a:lnTo>
                  <a:lnTo>
                    <a:pt x="118" y="38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4"/>
                  </a:lnTo>
                  <a:lnTo>
                    <a:pt x="118" y="32"/>
                  </a:lnTo>
                  <a:lnTo>
                    <a:pt x="118" y="30"/>
                  </a:lnTo>
                  <a:lnTo>
                    <a:pt x="118" y="28"/>
                  </a:lnTo>
                  <a:lnTo>
                    <a:pt x="116" y="26"/>
                  </a:lnTo>
                  <a:lnTo>
                    <a:pt x="116" y="24"/>
                  </a:lnTo>
                  <a:lnTo>
                    <a:pt x="114" y="24"/>
                  </a:lnTo>
                  <a:lnTo>
                    <a:pt x="114" y="22"/>
                  </a:lnTo>
                  <a:lnTo>
                    <a:pt x="112" y="20"/>
                  </a:lnTo>
                  <a:lnTo>
                    <a:pt x="112" y="18"/>
                  </a:lnTo>
                  <a:lnTo>
                    <a:pt x="110" y="18"/>
                  </a:lnTo>
                  <a:lnTo>
                    <a:pt x="108" y="16"/>
                  </a:lnTo>
                  <a:lnTo>
                    <a:pt x="106" y="14"/>
                  </a:lnTo>
                  <a:lnTo>
                    <a:pt x="104" y="14"/>
                  </a:lnTo>
                  <a:lnTo>
                    <a:pt x="102" y="12"/>
                  </a:lnTo>
                  <a:lnTo>
                    <a:pt x="100" y="10"/>
                  </a:lnTo>
                  <a:lnTo>
                    <a:pt x="98" y="10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4"/>
                  </a:lnTo>
                  <a:lnTo>
                    <a:pt x="84" y="4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Freeform 437"/>
            <p:cNvSpPr>
              <a:spLocks/>
            </p:cNvSpPr>
            <p:nvPr/>
          </p:nvSpPr>
          <p:spPr bwMode="auto">
            <a:xfrm>
              <a:off x="5768975" y="1397000"/>
              <a:ext cx="184150" cy="104775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4"/>
                </a:cxn>
                <a:cxn ang="0">
                  <a:pos x="22" y="6"/>
                </a:cxn>
                <a:cxn ang="0">
                  <a:pos x="16" y="8"/>
                </a:cxn>
                <a:cxn ang="0">
                  <a:pos x="10" y="12"/>
                </a:cxn>
                <a:cxn ang="0">
                  <a:pos x="6" y="16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2" y="36"/>
                </a:cxn>
                <a:cxn ang="0">
                  <a:pos x="4" y="40"/>
                </a:cxn>
                <a:cxn ang="0">
                  <a:pos x="6" y="44"/>
                </a:cxn>
                <a:cxn ang="0">
                  <a:pos x="10" y="48"/>
                </a:cxn>
                <a:cxn ang="0">
                  <a:pos x="16" y="52"/>
                </a:cxn>
                <a:cxn ang="0">
                  <a:pos x="22" y="56"/>
                </a:cxn>
                <a:cxn ang="0">
                  <a:pos x="28" y="60"/>
                </a:cxn>
                <a:cxn ang="0">
                  <a:pos x="36" y="62"/>
                </a:cxn>
                <a:cxn ang="0">
                  <a:pos x="44" y="64"/>
                </a:cxn>
                <a:cxn ang="0">
                  <a:pos x="52" y="64"/>
                </a:cxn>
                <a:cxn ang="0">
                  <a:pos x="62" y="66"/>
                </a:cxn>
                <a:cxn ang="0">
                  <a:pos x="70" y="64"/>
                </a:cxn>
                <a:cxn ang="0">
                  <a:pos x="78" y="64"/>
                </a:cxn>
                <a:cxn ang="0">
                  <a:pos x="86" y="62"/>
                </a:cxn>
                <a:cxn ang="0">
                  <a:pos x="92" y="60"/>
                </a:cxn>
                <a:cxn ang="0">
                  <a:pos x="98" y="58"/>
                </a:cxn>
                <a:cxn ang="0">
                  <a:pos x="104" y="54"/>
                </a:cxn>
                <a:cxn ang="0">
                  <a:pos x="108" y="50"/>
                </a:cxn>
                <a:cxn ang="0">
                  <a:pos x="112" y="46"/>
                </a:cxn>
                <a:cxn ang="0">
                  <a:pos x="114" y="42"/>
                </a:cxn>
                <a:cxn ang="0">
                  <a:pos x="114" y="36"/>
                </a:cxn>
                <a:cxn ang="0">
                  <a:pos x="114" y="32"/>
                </a:cxn>
                <a:cxn ang="0">
                  <a:pos x="114" y="26"/>
                </a:cxn>
                <a:cxn ang="0">
                  <a:pos x="110" y="22"/>
                </a:cxn>
                <a:cxn ang="0">
                  <a:pos x="106" y="18"/>
                </a:cxn>
                <a:cxn ang="0">
                  <a:pos x="102" y="14"/>
                </a:cxn>
                <a:cxn ang="0">
                  <a:pos x="96" y="10"/>
                </a:cxn>
                <a:cxn ang="0">
                  <a:pos x="90" y="6"/>
                </a:cxn>
                <a:cxn ang="0">
                  <a:pos x="82" y="4"/>
                </a:cxn>
                <a:cxn ang="0">
                  <a:pos x="74" y="2"/>
                </a:cxn>
                <a:cxn ang="0">
                  <a:pos x="66" y="0"/>
                </a:cxn>
                <a:cxn ang="0">
                  <a:pos x="58" y="0"/>
                </a:cxn>
              </a:cxnLst>
              <a:rect l="0" t="0" r="r" b="b"/>
              <a:pathLst>
                <a:path w="116" h="66">
                  <a:moveTo>
                    <a:pt x="58" y="0"/>
                  </a:moveTo>
                  <a:lnTo>
                    <a:pt x="56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8" y="60"/>
                  </a:lnTo>
                  <a:lnTo>
                    <a:pt x="30" y="60"/>
                  </a:lnTo>
                  <a:lnTo>
                    <a:pt x="34" y="60"/>
                  </a:lnTo>
                  <a:lnTo>
                    <a:pt x="36" y="62"/>
                  </a:lnTo>
                  <a:lnTo>
                    <a:pt x="38" y="62"/>
                  </a:lnTo>
                  <a:lnTo>
                    <a:pt x="42" y="62"/>
                  </a:lnTo>
                  <a:lnTo>
                    <a:pt x="44" y="64"/>
                  </a:lnTo>
                  <a:lnTo>
                    <a:pt x="46" y="64"/>
                  </a:lnTo>
                  <a:lnTo>
                    <a:pt x="50" y="64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58" y="64"/>
                  </a:lnTo>
                  <a:lnTo>
                    <a:pt x="62" y="66"/>
                  </a:lnTo>
                  <a:lnTo>
                    <a:pt x="64" y="66"/>
                  </a:lnTo>
                  <a:lnTo>
                    <a:pt x="66" y="64"/>
                  </a:lnTo>
                  <a:lnTo>
                    <a:pt x="70" y="64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78" y="64"/>
                  </a:lnTo>
                  <a:lnTo>
                    <a:pt x="80" y="64"/>
                  </a:lnTo>
                  <a:lnTo>
                    <a:pt x="82" y="62"/>
                  </a:lnTo>
                  <a:lnTo>
                    <a:pt x="86" y="62"/>
                  </a:lnTo>
                  <a:lnTo>
                    <a:pt x="88" y="62"/>
                  </a:lnTo>
                  <a:lnTo>
                    <a:pt x="90" y="60"/>
                  </a:lnTo>
                  <a:lnTo>
                    <a:pt x="92" y="60"/>
                  </a:lnTo>
                  <a:lnTo>
                    <a:pt x="94" y="58"/>
                  </a:lnTo>
                  <a:lnTo>
                    <a:pt x="96" y="58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2" y="54"/>
                  </a:lnTo>
                  <a:lnTo>
                    <a:pt x="104" y="54"/>
                  </a:lnTo>
                  <a:lnTo>
                    <a:pt x="106" y="52"/>
                  </a:lnTo>
                  <a:lnTo>
                    <a:pt x="106" y="52"/>
                  </a:lnTo>
                  <a:lnTo>
                    <a:pt x="108" y="50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2" y="46"/>
                  </a:lnTo>
                  <a:lnTo>
                    <a:pt x="112" y="44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114" y="40"/>
                  </a:lnTo>
                  <a:lnTo>
                    <a:pt x="114" y="38"/>
                  </a:lnTo>
                  <a:lnTo>
                    <a:pt x="114" y="36"/>
                  </a:lnTo>
                  <a:lnTo>
                    <a:pt x="116" y="34"/>
                  </a:lnTo>
                  <a:lnTo>
                    <a:pt x="114" y="34"/>
                  </a:lnTo>
                  <a:lnTo>
                    <a:pt x="114" y="32"/>
                  </a:lnTo>
                  <a:lnTo>
                    <a:pt x="114" y="30"/>
                  </a:lnTo>
                  <a:lnTo>
                    <a:pt x="114" y="28"/>
                  </a:lnTo>
                  <a:lnTo>
                    <a:pt x="114" y="26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0" y="22"/>
                  </a:lnTo>
                  <a:lnTo>
                    <a:pt x="110" y="20"/>
                  </a:lnTo>
                  <a:lnTo>
                    <a:pt x="108" y="18"/>
                  </a:lnTo>
                  <a:lnTo>
                    <a:pt x="106" y="18"/>
                  </a:lnTo>
                  <a:lnTo>
                    <a:pt x="106" y="16"/>
                  </a:lnTo>
                  <a:lnTo>
                    <a:pt x="104" y="14"/>
                  </a:lnTo>
                  <a:lnTo>
                    <a:pt x="102" y="14"/>
                  </a:lnTo>
                  <a:lnTo>
                    <a:pt x="100" y="12"/>
                  </a:lnTo>
                  <a:lnTo>
                    <a:pt x="98" y="12"/>
                  </a:lnTo>
                  <a:lnTo>
                    <a:pt x="96" y="10"/>
                  </a:lnTo>
                  <a:lnTo>
                    <a:pt x="94" y="8"/>
                  </a:lnTo>
                  <a:lnTo>
                    <a:pt x="92" y="8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78" y="2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CEE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Freeform 438"/>
            <p:cNvSpPr>
              <a:spLocks/>
            </p:cNvSpPr>
            <p:nvPr/>
          </p:nvSpPr>
          <p:spPr bwMode="auto">
            <a:xfrm>
              <a:off x="5775325" y="1397000"/>
              <a:ext cx="174625" cy="1016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26" y="4"/>
                </a:cxn>
                <a:cxn ang="0">
                  <a:pos x="20" y="6"/>
                </a:cxn>
                <a:cxn ang="0">
                  <a:pos x="14" y="8"/>
                </a:cxn>
                <a:cxn ang="0">
                  <a:pos x="8" y="12"/>
                </a:cxn>
                <a:cxn ang="0">
                  <a:pos x="4" y="16"/>
                </a:cxn>
                <a:cxn ang="0">
                  <a:pos x="2" y="20"/>
                </a:cxn>
                <a:cxn ang="0">
                  <a:pos x="0" y="24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14" y="52"/>
                </a:cxn>
                <a:cxn ang="0">
                  <a:pos x="20" y="54"/>
                </a:cxn>
                <a:cxn ang="0">
                  <a:pos x="26" y="58"/>
                </a:cxn>
                <a:cxn ang="0">
                  <a:pos x="32" y="60"/>
                </a:cxn>
                <a:cxn ang="0">
                  <a:pos x="40" y="62"/>
                </a:cxn>
                <a:cxn ang="0">
                  <a:pos x="48" y="64"/>
                </a:cxn>
                <a:cxn ang="0">
                  <a:pos x="58" y="64"/>
                </a:cxn>
                <a:cxn ang="0">
                  <a:pos x="66" y="64"/>
                </a:cxn>
                <a:cxn ang="0">
                  <a:pos x="74" y="62"/>
                </a:cxn>
                <a:cxn ang="0">
                  <a:pos x="80" y="60"/>
                </a:cxn>
                <a:cxn ang="0">
                  <a:pos x="88" y="58"/>
                </a:cxn>
                <a:cxn ang="0">
                  <a:pos x="94" y="56"/>
                </a:cxn>
                <a:cxn ang="0">
                  <a:pos x="98" y="52"/>
                </a:cxn>
                <a:cxn ang="0">
                  <a:pos x="102" y="48"/>
                </a:cxn>
                <a:cxn ang="0">
                  <a:pos x="106" y="44"/>
                </a:cxn>
                <a:cxn ang="0">
                  <a:pos x="108" y="40"/>
                </a:cxn>
                <a:cxn ang="0">
                  <a:pos x="110" y="36"/>
                </a:cxn>
                <a:cxn ang="0">
                  <a:pos x="110" y="32"/>
                </a:cxn>
                <a:cxn ang="0">
                  <a:pos x="108" y="26"/>
                </a:cxn>
                <a:cxn ang="0">
                  <a:pos x="106" y="22"/>
                </a:cxn>
                <a:cxn ang="0">
                  <a:pos x="102" y="18"/>
                </a:cxn>
                <a:cxn ang="0">
                  <a:pos x="98" y="14"/>
                </a:cxn>
                <a:cxn ang="0">
                  <a:pos x="92" y="10"/>
                </a:cxn>
                <a:cxn ang="0">
                  <a:pos x="86" y="8"/>
                </a:cxn>
                <a:cxn ang="0">
                  <a:pos x="78" y="4"/>
                </a:cxn>
                <a:cxn ang="0">
                  <a:pos x="70" y="2"/>
                </a:cxn>
                <a:cxn ang="0">
                  <a:pos x="62" y="2"/>
                </a:cxn>
                <a:cxn ang="0">
                  <a:pos x="54" y="0"/>
                </a:cxn>
              </a:cxnLst>
              <a:rect l="0" t="0" r="r" b="b"/>
              <a:pathLst>
                <a:path w="110" h="64">
                  <a:moveTo>
                    <a:pt x="54" y="0"/>
                  </a:moveTo>
                  <a:lnTo>
                    <a:pt x="52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30" y="60"/>
                  </a:lnTo>
                  <a:lnTo>
                    <a:pt x="32" y="60"/>
                  </a:lnTo>
                  <a:lnTo>
                    <a:pt x="36" y="60"/>
                  </a:lnTo>
                  <a:lnTo>
                    <a:pt x="38" y="62"/>
                  </a:lnTo>
                  <a:lnTo>
                    <a:pt x="40" y="62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0" y="64"/>
                  </a:lnTo>
                  <a:lnTo>
                    <a:pt x="62" y="64"/>
                  </a:lnTo>
                  <a:lnTo>
                    <a:pt x="66" y="64"/>
                  </a:lnTo>
                  <a:lnTo>
                    <a:pt x="68" y="64"/>
                  </a:lnTo>
                  <a:lnTo>
                    <a:pt x="70" y="62"/>
                  </a:lnTo>
                  <a:lnTo>
                    <a:pt x="74" y="62"/>
                  </a:lnTo>
                  <a:lnTo>
                    <a:pt x="76" y="62"/>
                  </a:lnTo>
                  <a:lnTo>
                    <a:pt x="78" y="62"/>
                  </a:lnTo>
                  <a:lnTo>
                    <a:pt x="80" y="60"/>
                  </a:lnTo>
                  <a:lnTo>
                    <a:pt x="82" y="60"/>
                  </a:lnTo>
                  <a:lnTo>
                    <a:pt x="86" y="60"/>
                  </a:lnTo>
                  <a:lnTo>
                    <a:pt x="88" y="58"/>
                  </a:lnTo>
                  <a:lnTo>
                    <a:pt x="90" y="58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98" y="52"/>
                  </a:lnTo>
                  <a:lnTo>
                    <a:pt x="100" y="52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6" y="46"/>
                  </a:lnTo>
                  <a:lnTo>
                    <a:pt x="106" y="44"/>
                  </a:lnTo>
                  <a:lnTo>
                    <a:pt x="108" y="44"/>
                  </a:lnTo>
                  <a:lnTo>
                    <a:pt x="108" y="42"/>
                  </a:lnTo>
                  <a:lnTo>
                    <a:pt x="108" y="40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10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8" y="24"/>
                  </a:lnTo>
                  <a:lnTo>
                    <a:pt x="106" y="24"/>
                  </a:lnTo>
                  <a:lnTo>
                    <a:pt x="106" y="22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2" y="18"/>
                  </a:lnTo>
                  <a:lnTo>
                    <a:pt x="100" y="16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6" y="12"/>
                  </a:lnTo>
                  <a:lnTo>
                    <a:pt x="94" y="12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4" y="6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DEE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Freeform 439"/>
            <p:cNvSpPr>
              <a:spLocks/>
            </p:cNvSpPr>
            <p:nvPr/>
          </p:nvSpPr>
          <p:spPr bwMode="auto">
            <a:xfrm>
              <a:off x="5778500" y="1397000"/>
              <a:ext cx="168275" cy="984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0" y="2"/>
                </a:cxn>
                <a:cxn ang="0">
                  <a:pos x="32" y="2"/>
                </a:cxn>
                <a:cxn ang="0">
                  <a:pos x="26" y="4"/>
                </a:cxn>
                <a:cxn ang="0">
                  <a:pos x="18" y="6"/>
                </a:cxn>
                <a:cxn ang="0">
                  <a:pos x="14" y="10"/>
                </a:cxn>
                <a:cxn ang="0">
                  <a:pos x="8" y="12"/>
                </a:cxn>
                <a:cxn ang="0">
                  <a:pos x="4" y="16"/>
                </a:cxn>
                <a:cxn ang="0">
                  <a:pos x="2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8" y="46"/>
                </a:cxn>
                <a:cxn ang="0">
                  <a:pos x="14" y="50"/>
                </a:cxn>
                <a:cxn ang="0">
                  <a:pos x="18" y="54"/>
                </a:cxn>
                <a:cxn ang="0">
                  <a:pos x="24" y="56"/>
                </a:cxn>
                <a:cxn ang="0">
                  <a:pos x="32" y="58"/>
                </a:cxn>
                <a:cxn ang="0">
                  <a:pos x="40" y="60"/>
                </a:cxn>
                <a:cxn ang="0">
                  <a:pos x="48" y="62"/>
                </a:cxn>
                <a:cxn ang="0">
                  <a:pos x="56" y="62"/>
                </a:cxn>
                <a:cxn ang="0">
                  <a:pos x="64" y="62"/>
                </a:cxn>
                <a:cxn ang="0">
                  <a:pos x="72" y="60"/>
                </a:cxn>
                <a:cxn ang="0">
                  <a:pos x="78" y="60"/>
                </a:cxn>
                <a:cxn ang="0">
                  <a:pos x="84" y="58"/>
                </a:cxn>
                <a:cxn ang="0">
                  <a:pos x="90" y="54"/>
                </a:cxn>
                <a:cxn ang="0">
                  <a:pos x="96" y="52"/>
                </a:cxn>
                <a:cxn ang="0">
                  <a:pos x="100" y="48"/>
                </a:cxn>
                <a:cxn ang="0">
                  <a:pos x="104" y="44"/>
                </a:cxn>
                <a:cxn ang="0">
                  <a:pos x="106" y="40"/>
                </a:cxn>
                <a:cxn ang="0">
                  <a:pos x="106" y="36"/>
                </a:cxn>
                <a:cxn ang="0">
                  <a:pos x="106" y="30"/>
                </a:cxn>
                <a:cxn ang="0">
                  <a:pos x="104" y="26"/>
                </a:cxn>
                <a:cxn ang="0">
                  <a:pos x="102" y="22"/>
                </a:cxn>
                <a:cxn ang="0">
                  <a:pos x="98" y="18"/>
                </a:cxn>
                <a:cxn ang="0">
                  <a:pos x="94" y="14"/>
                </a:cxn>
                <a:cxn ang="0">
                  <a:pos x="90" y="10"/>
                </a:cxn>
                <a:cxn ang="0">
                  <a:pos x="82" y="8"/>
                </a:cxn>
                <a:cxn ang="0">
                  <a:pos x="76" y="4"/>
                </a:cxn>
                <a:cxn ang="0">
                  <a:pos x="68" y="2"/>
                </a:cxn>
                <a:cxn ang="0">
                  <a:pos x="62" y="2"/>
                </a:cxn>
                <a:cxn ang="0">
                  <a:pos x="54" y="0"/>
                </a:cxn>
              </a:cxnLst>
              <a:rect l="0" t="0" r="r" b="b"/>
              <a:pathLst>
                <a:path w="106" h="62">
                  <a:moveTo>
                    <a:pt x="54" y="0"/>
                  </a:moveTo>
                  <a:lnTo>
                    <a:pt x="50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2" y="48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4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2" y="60"/>
                  </a:lnTo>
                  <a:lnTo>
                    <a:pt x="44" y="62"/>
                  </a:lnTo>
                  <a:lnTo>
                    <a:pt x="48" y="62"/>
                  </a:lnTo>
                  <a:lnTo>
                    <a:pt x="50" y="62"/>
                  </a:lnTo>
                  <a:lnTo>
                    <a:pt x="52" y="62"/>
                  </a:lnTo>
                  <a:lnTo>
                    <a:pt x="56" y="62"/>
                  </a:lnTo>
                  <a:lnTo>
                    <a:pt x="58" y="62"/>
                  </a:lnTo>
                  <a:lnTo>
                    <a:pt x="60" y="62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2" y="60"/>
                  </a:lnTo>
                  <a:lnTo>
                    <a:pt x="74" y="60"/>
                  </a:lnTo>
                  <a:lnTo>
                    <a:pt x="76" y="60"/>
                  </a:lnTo>
                  <a:lnTo>
                    <a:pt x="78" y="60"/>
                  </a:lnTo>
                  <a:lnTo>
                    <a:pt x="80" y="58"/>
                  </a:lnTo>
                  <a:lnTo>
                    <a:pt x="82" y="58"/>
                  </a:lnTo>
                  <a:lnTo>
                    <a:pt x="84" y="58"/>
                  </a:lnTo>
                  <a:lnTo>
                    <a:pt x="86" y="56"/>
                  </a:lnTo>
                  <a:lnTo>
                    <a:pt x="88" y="56"/>
                  </a:lnTo>
                  <a:lnTo>
                    <a:pt x="90" y="54"/>
                  </a:lnTo>
                  <a:lnTo>
                    <a:pt x="92" y="54"/>
                  </a:lnTo>
                  <a:lnTo>
                    <a:pt x="94" y="52"/>
                  </a:lnTo>
                  <a:lnTo>
                    <a:pt x="96" y="5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100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4" y="44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6" y="38"/>
                  </a:lnTo>
                  <a:lnTo>
                    <a:pt x="106" y="36"/>
                  </a:lnTo>
                  <a:lnTo>
                    <a:pt x="106" y="34"/>
                  </a:lnTo>
                  <a:lnTo>
                    <a:pt x="106" y="32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6" y="28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8" y="16"/>
                  </a:lnTo>
                  <a:lnTo>
                    <a:pt x="96" y="16"/>
                  </a:lnTo>
                  <a:lnTo>
                    <a:pt x="94" y="14"/>
                  </a:lnTo>
                  <a:lnTo>
                    <a:pt x="92" y="12"/>
                  </a:lnTo>
                  <a:lnTo>
                    <a:pt x="90" y="12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8"/>
                  </a:lnTo>
                  <a:lnTo>
                    <a:pt x="82" y="8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DEB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2" name="Freeform 440"/>
            <p:cNvSpPr>
              <a:spLocks/>
            </p:cNvSpPr>
            <p:nvPr/>
          </p:nvSpPr>
          <p:spPr bwMode="auto">
            <a:xfrm>
              <a:off x="5781675" y="1400175"/>
              <a:ext cx="165100" cy="920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24" y="2"/>
                </a:cxn>
                <a:cxn ang="0">
                  <a:pos x="18" y="4"/>
                </a:cxn>
                <a:cxn ang="0">
                  <a:pos x="14" y="8"/>
                </a:cxn>
                <a:cxn ang="0">
                  <a:pos x="8" y="10"/>
                </a:cxn>
                <a:cxn ang="0">
                  <a:pos x="4" y="14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6"/>
                </a:cxn>
                <a:cxn ang="0">
                  <a:pos x="4" y="40"/>
                </a:cxn>
                <a:cxn ang="0">
                  <a:pos x="8" y="44"/>
                </a:cxn>
                <a:cxn ang="0">
                  <a:pos x="12" y="46"/>
                </a:cxn>
                <a:cxn ang="0">
                  <a:pos x="18" y="50"/>
                </a:cxn>
                <a:cxn ang="0">
                  <a:pos x="24" y="52"/>
                </a:cxn>
                <a:cxn ang="0">
                  <a:pos x="30" y="56"/>
                </a:cxn>
                <a:cxn ang="0">
                  <a:pos x="38" y="56"/>
                </a:cxn>
                <a:cxn ang="0">
                  <a:pos x="46" y="58"/>
                </a:cxn>
                <a:cxn ang="0">
                  <a:pos x="54" y="58"/>
                </a:cxn>
                <a:cxn ang="0">
                  <a:pos x="62" y="58"/>
                </a:cxn>
                <a:cxn ang="0">
                  <a:pos x="68" y="58"/>
                </a:cxn>
                <a:cxn ang="0">
                  <a:pos x="76" y="56"/>
                </a:cxn>
                <a:cxn ang="0">
                  <a:pos x="82" y="54"/>
                </a:cxn>
                <a:cxn ang="0">
                  <a:pos x="88" y="52"/>
                </a:cxn>
                <a:cxn ang="0">
                  <a:pos x="92" y="48"/>
                </a:cxn>
                <a:cxn ang="0">
                  <a:pos x="96" y="46"/>
                </a:cxn>
                <a:cxn ang="0">
                  <a:pos x="100" y="42"/>
                </a:cxn>
                <a:cxn ang="0">
                  <a:pos x="102" y="38"/>
                </a:cxn>
                <a:cxn ang="0">
                  <a:pos x="104" y="34"/>
                </a:cxn>
                <a:cxn ang="0">
                  <a:pos x="102" y="28"/>
                </a:cxn>
                <a:cxn ang="0">
                  <a:pos x="102" y="24"/>
                </a:cxn>
                <a:cxn ang="0">
                  <a:pos x="100" y="20"/>
                </a:cxn>
                <a:cxn ang="0">
                  <a:pos x="96" y="16"/>
                </a:cxn>
                <a:cxn ang="0">
                  <a:pos x="92" y="12"/>
                </a:cxn>
                <a:cxn ang="0">
                  <a:pos x="86" y="8"/>
                </a:cxn>
                <a:cxn ang="0">
                  <a:pos x="80" y="6"/>
                </a:cxn>
                <a:cxn ang="0">
                  <a:pos x="74" y="4"/>
                </a:cxn>
                <a:cxn ang="0">
                  <a:pos x="66" y="2"/>
                </a:cxn>
                <a:cxn ang="0">
                  <a:pos x="60" y="0"/>
                </a:cxn>
                <a:cxn ang="0">
                  <a:pos x="52" y="0"/>
                </a:cxn>
              </a:cxnLst>
              <a:rect l="0" t="0" r="r" b="b"/>
              <a:pathLst>
                <a:path w="104" h="58">
                  <a:moveTo>
                    <a:pt x="52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6" y="54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38" y="56"/>
                  </a:lnTo>
                  <a:lnTo>
                    <a:pt x="40" y="58"/>
                  </a:lnTo>
                  <a:lnTo>
                    <a:pt x="44" y="58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50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72" y="58"/>
                  </a:lnTo>
                  <a:lnTo>
                    <a:pt x="74" y="56"/>
                  </a:lnTo>
                  <a:lnTo>
                    <a:pt x="76" y="56"/>
                  </a:lnTo>
                  <a:lnTo>
                    <a:pt x="78" y="56"/>
                  </a:lnTo>
                  <a:lnTo>
                    <a:pt x="80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2"/>
                  </a:lnTo>
                  <a:lnTo>
                    <a:pt x="88" y="52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8"/>
                  </a:lnTo>
                  <a:lnTo>
                    <a:pt x="94" y="48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8" y="44"/>
                  </a:lnTo>
                  <a:lnTo>
                    <a:pt x="98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4" y="32"/>
                  </a:lnTo>
                  <a:lnTo>
                    <a:pt x="104" y="30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6" y="16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2" y="12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8"/>
                  </a:lnTo>
                  <a:lnTo>
                    <a:pt x="84" y="8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EE8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441"/>
            <p:cNvSpPr>
              <a:spLocks/>
            </p:cNvSpPr>
            <p:nvPr/>
          </p:nvSpPr>
          <p:spPr bwMode="auto">
            <a:xfrm>
              <a:off x="5784850" y="1400175"/>
              <a:ext cx="158750" cy="920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38" y="0"/>
                </a:cxn>
                <a:cxn ang="0">
                  <a:pos x="30" y="0"/>
                </a:cxn>
                <a:cxn ang="0">
                  <a:pos x="24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4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4"/>
                </a:cxn>
                <a:cxn ang="0">
                  <a:pos x="4" y="38"/>
                </a:cxn>
                <a:cxn ang="0">
                  <a:pos x="8" y="42"/>
                </a:cxn>
                <a:cxn ang="0">
                  <a:pos x="12" y="46"/>
                </a:cxn>
                <a:cxn ang="0">
                  <a:pos x="18" y="48"/>
                </a:cxn>
                <a:cxn ang="0">
                  <a:pos x="24" y="52"/>
                </a:cxn>
                <a:cxn ang="0">
                  <a:pos x="30" y="54"/>
                </a:cxn>
                <a:cxn ang="0">
                  <a:pos x="36" y="56"/>
                </a:cxn>
                <a:cxn ang="0">
                  <a:pos x="44" y="56"/>
                </a:cxn>
                <a:cxn ang="0">
                  <a:pos x="52" y="58"/>
                </a:cxn>
                <a:cxn ang="0">
                  <a:pos x="60" y="56"/>
                </a:cxn>
                <a:cxn ang="0">
                  <a:pos x="66" y="56"/>
                </a:cxn>
                <a:cxn ang="0">
                  <a:pos x="74" y="54"/>
                </a:cxn>
                <a:cxn ang="0">
                  <a:pos x="80" y="52"/>
                </a:cxn>
                <a:cxn ang="0">
                  <a:pos x="84" y="50"/>
                </a:cxn>
                <a:cxn ang="0">
                  <a:pos x="90" y="48"/>
                </a:cxn>
                <a:cxn ang="0">
                  <a:pos x="94" y="44"/>
                </a:cxn>
                <a:cxn ang="0">
                  <a:pos x="96" y="40"/>
                </a:cxn>
                <a:cxn ang="0">
                  <a:pos x="98" y="36"/>
                </a:cxn>
                <a:cxn ang="0">
                  <a:pos x="100" y="32"/>
                </a:cxn>
                <a:cxn ang="0">
                  <a:pos x="100" y="28"/>
                </a:cxn>
                <a:cxn ang="0">
                  <a:pos x="98" y="24"/>
                </a:cxn>
                <a:cxn ang="0">
                  <a:pos x="96" y="20"/>
                </a:cxn>
                <a:cxn ang="0">
                  <a:pos x="92" y="16"/>
                </a:cxn>
                <a:cxn ang="0">
                  <a:pos x="88" y="12"/>
                </a:cxn>
                <a:cxn ang="0">
                  <a:pos x="84" y="10"/>
                </a:cxn>
                <a:cxn ang="0">
                  <a:pos x="78" y="6"/>
                </a:cxn>
                <a:cxn ang="0">
                  <a:pos x="72" y="4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50" y="0"/>
                </a:cxn>
              </a:cxnLst>
              <a:rect l="0" t="0" r="r" b="b"/>
              <a:pathLst>
                <a:path w="100" h="58">
                  <a:moveTo>
                    <a:pt x="50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8" y="42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4" y="52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30" y="54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6" y="56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6" y="56"/>
                  </a:lnTo>
                  <a:lnTo>
                    <a:pt x="50" y="56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60" y="56"/>
                  </a:lnTo>
                  <a:lnTo>
                    <a:pt x="62" y="56"/>
                  </a:lnTo>
                  <a:lnTo>
                    <a:pt x="64" y="56"/>
                  </a:lnTo>
                  <a:lnTo>
                    <a:pt x="66" y="56"/>
                  </a:lnTo>
                  <a:lnTo>
                    <a:pt x="68" y="56"/>
                  </a:lnTo>
                  <a:lnTo>
                    <a:pt x="70" y="56"/>
                  </a:lnTo>
                  <a:lnTo>
                    <a:pt x="74" y="54"/>
                  </a:lnTo>
                  <a:lnTo>
                    <a:pt x="76" y="54"/>
                  </a:lnTo>
                  <a:lnTo>
                    <a:pt x="78" y="54"/>
                  </a:lnTo>
                  <a:lnTo>
                    <a:pt x="80" y="52"/>
                  </a:lnTo>
                  <a:lnTo>
                    <a:pt x="82" y="52"/>
                  </a:lnTo>
                  <a:lnTo>
                    <a:pt x="84" y="52"/>
                  </a:lnTo>
                  <a:lnTo>
                    <a:pt x="84" y="50"/>
                  </a:lnTo>
                  <a:lnTo>
                    <a:pt x="86" y="50"/>
                  </a:lnTo>
                  <a:lnTo>
                    <a:pt x="88" y="48"/>
                  </a:lnTo>
                  <a:lnTo>
                    <a:pt x="90" y="48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4" y="44"/>
                  </a:lnTo>
                  <a:lnTo>
                    <a:pt x="94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40"/>
                  </a:lnTo>
                  <a:lnTo>
                    <a:pt x="98" y="38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0"/>
                  </a:lnTo>
                  <a:lnTo>
                    <a:pt x="100" y="28"/>
                  </a:lnTo>
                  <a:lnTo>
                    <a:pt x="100" y="26"/>
                  </a:lnTo>
                  <a:lnTo>
                    <a:pt x="98" y="26"/>
                  </a:lnTo>
                  <a:lnTo>
                    <a:pt x="98" y="24"/>
                  </a:lnTo>
                  <a:lnTo>
                    <a:pt x="98" y="22"/>
                  </a:lnTo>
                  <a:lnTo>
                    <a:pt x="96" y="22"/>
                  </a:lnTo>
                  <a:lnTo>
                    <a:pt x="96" y="20"/>
                  </a:lnTo>
                  <a:lnTo>
                    <a:pt x="96" y="18"/>
                  </a:lnTo>
                  <a:lnTo>
                    <a:pt x="94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0" y="14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10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78" y="6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DE5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4" name="Freeform 442"/>
            <p:cNvSpPr>
              <a:spLocks/>
            </p:cNvSpPr>
            <p:nvPr/>
          </p:nvSpPr>
          <p:spPr bwMode="auto">
            <a:xfrm>
              <a:off x="5788025" y="1400175"/>
              <a:ext cx="152400" cy="889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4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4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0"/>
                </a:cxn>
                <a:cxn ang="0">
                  <a:pos x="2" y="34"/>
                </a:cxn>
                <a:cxn ang="0">
                  <a:pos x="4" y="38"/>
                </a:cxn>
                <a:cxn ang="0">
                  <a:pos x="8" y="40"/>
                </a:cxn>
                <a:cxn ang="0">
                  <a:pos x="12" y="44"/>
                </a:cxn>
                <a:cxn ang="0">
                  <a:pos x="16" y="48"/>
                </a:cxn>
                <a:cxn ang="0">
                  <a:pos x="22" y="50"/>
                </a:cxn>
                <a:cxn ang="0">
                  <a:pos x="28" y="52"/>
                </a:cxn>
                <a:cxn ang="0">
                  <a:pos x="36" y="54"/>
                </a:cxn>
                <a:cxn ang="0">
                  <a:pos x="42" y="56"/>
                </a:cxn>
                <a:cxn ang="0">
                  <a:pos x="50" y="56"/>
                </a:cxn>
                <a:cxn ang="0">
                  <a:pos x="58" y="56"/>
                </a:cxn>
                <a:cxn ang="0">
                  <a:pos x="64" y="54"/>
                </a:cxn>
                <a:cxn ang="0">
                  <a:pos x="70" y="54"/>
                </a:cxn>
                <a:cxn ang="0">
                  <a:pos x="76" y="52"/>
                </a:cxn>
                <a:cxn ang="0">
                  <a:pos x="82" y="50"/>
                </a:cxn>
                <a:cxn ang="0">
                  <a:pos x="86" y="46"/>
                </a:cxn>
                <a:cxn ang="0">
                  <a:pos x="90" y="44"/>
                </a:cxn>
                <a:cxn ang="0">
                  <a:pos x="94" y="40"/>
                </a:cxn>
                <a:cxn ang="0">
                  <a:pos x="96" y="36"/>
                </a:cxn>
                <a:cxn ang="0">
                  <a:pos x="96" y="32"/>
                </a:cxn>
                <a:cxn ang="0">
                  <a:pos x="96" y="28"/>
                </a:cxn>
                <a:cxn ang="0">
                  <a:pos x="96" y="24"/>
                </a:cxn>
                <a:cxn ang="0">
                  <a:pos x="92" y="20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2" y="10"/>
                </a:cxn>
                <a:cxn ang="0">
                  <a:pos x="76" y="6"/>
                </a:cxn>
                <a:cxn ang="0">
                  <a:pos x="70" y="4"/>
                </a:cxn>
                <a:cxn ang="0">
                  <a:pos x="64" y="2"/>
                </a:cxn>
                <a:cxn ang="0">
                  <a:pos x="56" y="0"/>
                </a:cxn>
                <a:cxn ang="0">
                  <a:pos x="48" y="0"/>
                </a:cxn>
              </a:cxnLst>
              <a:rect l="0" t="0" r="r" b="b"/>
              <a:pathLst>
                <a:path w="96" h="56">
                  <a:moveTo>
                    <a:pt x="48" y="0"/>
                  </a:move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4" y="50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30" y="52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4" y="56"/>
                  </a:lnTo>
                  <a:lnTo>
                    <a:pt x="58" y="56"/>
                  </a:lnTo>
                  <a:lnTo>
                    <a:pt x="60" y="56"/>
                  </a:lnTo>
                  <a:lnTo>
                    <a:pt x="62" y="56"/>
                  </a:lnTo>
                  <a:lnTo>
                    <a:pt x="64" y="54"/>
                  </a:lnTo>
                  <a:lnTo>
                    <a:pt x="66" y="54"/>
                  </a:lnTo>
                  <a:lnTo>
                    <a:pt x="68" y="54"/>
                  </a:lnTo>
                  <a:lnTo>
                    <a:pt x="70" y="54"/>
                  </a:lnTo>
                  <a:lnTo>
                    <a:pt x="72" y="54"/>
                  </a:lnTo>
                  <a:lnTo>
                    <a:pt x="74" y="52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80" y="50"/>
                  </a:lnTo>
                  <a:lnTo>
                    <a:pt x="82" y="50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8" y="46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96" y="28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24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6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0" y="8"/>
                  </a:lnTo>
                  <a:lnTo>
                    <a:pt x="78" y="8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EE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5" name="Freeform 443"/>
            <p:cNvSpPr>
              <a:spLocks/>
            </p:cNvSpPr>
            <p:nvPr/>
          </p:nvSpPr>
          <p:spPr bwMode="auto">
            <a:xfrm>
              <a:off x="5791200" y="1400175"/>
              <a:ext cx="149225" cy="85725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4" y="36"/>
                </a:cxn>
                <a:cxn ang="0">
                  <a:pos x="8" y="40"/>
                </a:cxn>
                <a:cxn ang="0">
                  <a:pos x="12" y="42"/>
                </a:cxn>
                <a:cxn ang="0">
                  <a:pos x="16" y="46"/>
                </a:cxn>
                <a:cxn ang="0">
                  <a:pos x="22" y="48"/>
                </a:cxn>
                <a:cxn ang="0">
                  <a:pos x="28" y="50"/>
                </a:cxn>
                <a:cxn ang="0">
                  <a:pos x="34" y="52"/>
                </a:cxn>
                <a:cxn ang="0">
                  <a:pos x="40" y="54"/>
                </a:cxn>
                <a:cxn ang="0">
                  <a:pos x="48" y="54"/>
                </a:cxn>
                <a:cxn ang="0">
                  <a:pos x="56" y="54"/>
                </a:cxn>
                <a:cxn ang="0">
                  <a:pos x="62" y="54"/>
                </a:cxn>
                <a:cxn ang="0">
                  <a:pos x="68" y="52"/>
                </a:cxn>
                <a:cxn ang="0">
                  <a:pos x="74" y="50"/>
                </a:cxn>
                <a:cxn ang="0">
                  <a:pos x="78" y="48"/>
                </a:cxn>
                <a:cxn ang="0">
                  <a:pos x="84" y="46"/>
                </a:cxn>
                <a:cxn ang="0">
                  <a:pos x="88" y="42"/>
                </a:cxn>
                <a:cxn ang="0">
                  <a:pos x="90" y="40"/>
                </a:cxn>
                <a:cxn ang="0">
                  <a:pos x="92" y="36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6" y="16"/>
                </a:cxn>
                <a:cxn ang="0">
                  <a:pos x="84" y="12"/>
                </a:cxn>
                <a:cxn ang="0">
                  <a:pos x="78" y="10"/>
                </a:cxn>
                <a:cxn ang="0">
                  <a:pos x="74" y="8"/>
                </a:cxn>
                <a:cxn ang="0">
                  <a:pos x="68" y="4"/>
                </a:cxn>
                <a:cxn ang="0">
                  <a:pos x="62" y="2"/>
                </a:cxn>
                <a:cxn ang="0">
                  <a:pos x="54" y="2"/>
                </a:cxn>
                <a:cxn ang="0">
                  <a:pos x="48" y="0"/>
                </a:cxn>
              </a:cxnLst>
              <a:rect l="0" t="0" r="r" b="b"/>
              <a:pathLst>
                <a:path w="94" h="54">
                  <a:moveTo>
                    <a:pt x="48" y="0"/>
                  </a:move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4" y="50"/>
                  </a:lnTo>
                  <a:lnTo>
                    <a:pt x="26" y="50"/>
                  </a:lnTo>
                  <a:lnTo>
                    <a:pt x="28" y="50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2" y="54"/>
                  </a:lnTo>
                  <a:lnTo>
                    <a:pt x="56" y="54"/>
                  </a:lnTo>
                  <a:lnTo>
                    <a:pt x="58" y="54"/>
                  </a:lnTo>
                  <a:lnTo>
                    <a:pt x="60" y="54"/>
                  </a:lnTo>
                  <a:lnTo>
                    <a:pt x="62" y="54"/>
                  </a:lnTo>
                  <a:lnTo>
                    <a:pt x="64" y="54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50"/>
                  </a:lnTo>
                  <a:lnTo>
                    <a:pt x="76" y="50"/>
                  </a:lnTo>
                  <a:lnTo>
                    <a:pt x="78" y="50"/>
                  </a:lnTo>
                  <a:lnTo>
                    <a:pt x="78" y="48"/>
                  </a:lnTo>
                  <a:lnTo>
                    <a:pt x="80" y="48"/>
                  </a:lnTo>
                  <a:lnTo>
                    <a:pt x="82" y="46"/>
                  </a:lnTo>
                  <a:lnTo>
                    <a:pt x="84" y="46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28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2" y="24"/>
                  </a:lnTo>
                  <a:lnTo>
                    <a:pt x="92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4" y="14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4" y="8"/>
                  </a:lnTo>
                  <a:lnTo>
                    <a:pt x="72" y="6"/>
                  </a:lnTo>
                  <a:lnTo>
                    <a:pt x="70" y="6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CD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444"/>
            <p:cNvSpPr>
              <a:spLocks/>
            </p:cNvSpPr>
            <p:nvPr/>
          </p:nvSpPr>
          <p:spPr bwMode="auto">
            <a:xfrm>
              <a:off x="5794375" y="1400175"/>
              <a:ext cx="142875" cy="82550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4" y="2"/>
                </a:cxn>
                <a:cxn ang="0">
                  <a:pos x="28" y="2"/>
                </a:cxn>
                <a:cxn ang="0">
                  <a:pos x="22" y="4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4" y="36"/>
                </a:cxn>
                <a:cxn ang="0">
                  <a:pos x="6" y="38"/>
                </a:cxn>
                <a:cxn ang="0">
                  <a:pos x="10" y="42"/>
                </a:cxn>
                <a:cxn ang="0">
                  <a:pos x="16" y="44"/>
                </a:cxn>
                <a:cxn ang="0">
                  <a:pos x="20" y="48"/>
                </a:cxn>
                <a:cxn ang="0">
                  <a:pos x="26" y="50"/>
                </a:cxn>
                <a:cxn ang="0">
                  <a:pos x="32" y="50"/>
                </a:cxn>
                <a:cxn ang="0">
                  <a:pos x="40" y="52"/>
                </a:cxn>
                <a:cxn ang="0">
                  <a:pos x="46" y="52"/>
                </a:cxn>
                <a:cxn ang="0">
                  <a:pos x="52" y="52"/>
                </a:cxn>
                <a:cxn ang="0">
                  <a:pos x="60" y="52"/>
                </a:cxn>
                <a:cxn ang="0">
                  <a:pos x="66" y="50"/>
                </a:cxn>
                <a:cxn ang="0">
                  <a:pos x="72" y="50"/>
                </a:cxn>
                <a:cxn ang="0">
                  <a:pos x="76" y="48"/>
                </a:cxn>
                <a:cxn ang="0">
                  <a:pos x="80" y="44"/>
                </a:cxn>
                <a:cxn ang="0">
                  <a:pos x="84" y="42"/>
                </a:cxn>
                <a:cxn ang="0">
                  <a:pos x="86" y="38"/>
                </a:cxn>
                <a:cxn ang="0">
                  <a:pos x="88" y="36"/>
                </a:cxn>
                <a:cxn ang="0">
                  <a:pos x="90" y="32"/>
                </a:cxn>
                <a:cxn ang="0">
                  <a:pos x="90" y="28"/>
                </a:cxn>
                <a:cxn ang="0">
                  <a:pos x="88" y="24"/>
                </a:cxn>
                <a:cxn ang="0">
                  <a:pos x="86" y="20"/>
                </a:cxn>
                <a:cxn ang="0">
                  <a:pos x="84" y="16"/>
                </a:cxn>
                <a:cxn ang="0">
                  <a:pos x="80" y="12"/>
                </a:cxn>
                <a:cxn ang="0">
                  <a:pos x="76" y="10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4"/>
                </a:cxn>
                <a:cxn ang="0">
                  <a:pos x="52" y="2"/>
                </a:cxn>
                <a:cxn ang="0">
                  <a:pos x="46" y="2"/>
                </a:cxn>
              </a:cxnLst>
              <a:rect l="0" t="0" r="r" b="b"/>
              <a:pathLst>
                <a:path w="90" h="52">
                  <a:moveTo>
                    <a:pt x="46" y="2"/>
                  </a:moveTo>
                  <a:lnTo>
                    <a:pt x="44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6" y="50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4" y="52"/>
                  </a:lnTo>
                  <a:lnTo>
                    <a:pt x="38" y="52"/>
                  </a:lnTo>
                  <a:lnTo>
                    <a:pt x="40" y="52"/>
                  </a:lnTo>
                  <a:lnTo>
                    <a:pt x="42" y="52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60" y="52"/>
                  </a:lnTo>
                  <a:lnTo>
                    <a:pt x="62" y="52"/>
                  </a:lnTo>
                  <a:lnTo>
                    <a:pt x="64" y="52"/>
                  </a:lnTo>
                  <a:lnTo>
                    <a:pt x="66" y="50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2" y="50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6" y="48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0" y="44"/>
                  </a:lnTo>
                  <a:lnTo>
                    <a:pt x="82" y="44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90" y="34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6"/>
                  </a:lnTo>
                  <a:lnTo>
                    <a:pt x="90" y="24"/>
                  </a:lnTo>
                  <a:lnTo>
                    <a:pt x="88" y="24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86" y="20"/>
                  </a:lnTo>
                  <a:lnTo>
                    <a:pt x="86" y="18"/>
                  </a:lnTo>
                  <a:lnTo>
                    <a:pt x="84" y="18"/>
                  </a:lnTo>
                  <a:lnTo>
                    <a:pt x="84" y="16"/>
                  </a:lnTo>
                  <a:lnTo>
                    <a:pt x="82" y="16"/>
                  </a:lnTo>
                  <a:lnTo>
                    <a:pt x="82" y="14"/>
                  </a:lnTo>
                  <a:lnTo>
                    <a:pt x="80" y="12"/>
                  </a:lnTo>
                  <a:lnTo>
                    <a:pt x="78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4" y="10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70" y="6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FCDC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Freeform 445"/>
            <p:cNvSpPr>
              <a:spLocks/>
            </p:cNvSpPr>
            <p:nvPr/>
          </p:nvSpPr>
          <p:spPr bwMode="auto">
            <a:xfrm>
              <a:off x="5797550" y="1403350"/>
              <a:ext cx="136525" cy="79375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34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4" y="32"/>
                </a:cxn>
                <a:cxn ang="0">
                  <a:pos x="6" y="36"/>
                </a:cxn>
                <a:cxn ang="0">
                  <a:pos x="10" y="38"/>
                </a:cxn>
                <a:cxn ang="0">
                  <a:pos x="14" y="42"/>
                </a:cxn>
                <a:cxn ang="0">
                  <a:pos x="20" y="44"/>
                </a:cxn>
                <a:cxn ang="0">
                  <a:pos x="26" y="46"/>
                </a:cxn>
                <a:cxn ang="0">
                  <a:pos x="32" y="48"/>
                </a:cxn>
                <a:cxn ang="0">
                  <a:pos x="38" y="48"/>
                </a:cxn>
                <a:cxn ang="0">
                  <a:pos x="44" y="50"/>
                </a:cxn>
                <a:cxn ang="0">
                  <a:pos x="50" y="50"/>
                </a:cxn>
                <a:cxn ang="0">
                  <a:pos x="58" y="48"/>
                </a:cxn>
                <a:cxn ang="0">
                  <a:pos x="62" y="48"/>
                </a:cxn>
                <a:cxn ang="0">
                  <a:pos x="68" y="46"/>
                </a:cxn>
                <a:cxn ang="0">
                  <a:pos x="74" y="44"/>
                </a:cxn>
                <a:cxn ang="0">
                  <a:pos x="78" y="42"/>
                </a:cxn>
                <a:cxn ang="0">
                  <a:pos x="80" y="40"/>
                </a:cxn>
                <a:cxn ang="0">
                  <a:pos x="84" y="36"/>
                </a:cxn>
                <a:cxn ang="0">
                  <a:pos x="86" y="32"/>
                </a:cxn>
                <a:cxn ang="0">
                  <a:pos x="86" y="30"/>
                </a:cxn>
                <a:cxn ang="0">
                  <a:pos x="86" y="26"/>
                </a:cxn>
                <a:cxn ang="0">
                  <a:pos x="86" y="22"/>
                </a:cxn>
                <a:cxn ang="0">
                  <a:pos x="84" y="18"/>
                </a:cxn>
                <a:cxn ang="0">
                  <a:pos x="80" y="14"/>
                </a:cxn>
                <a:cxn ang="0">
                  <a:pos x="78" y="12"/>
                </a:cxn>
                <a:cxn ang="0">
                  <a:pos x="74" y="8"/>
                </a:cxn>
                <a:cxn ang="0">
                  <a:pos x="68" y="6"/>
                </a:cxn>
                <a:cxn ang="0">
                  <a:pos x="64" y="4"/>
                </a:cxn>
                <a:cxn ang="0">
                  <a:pos x="58" y="2"/>
                </a:cxn>
                <a:cxn ang="0">
                  <a:pos x="50" y="0"/>
                </a:cxn>
                <a:cxn ang="0">
                  <a:pos x="44" y="0"/>
                </a:cxn>
              </a:cxnLst>
              <a:rect l="0" t="0" r="r" b="b"/>
              <a:pathLst>
                <a:path w="86" h="50">
                  <a:moveTo>
                    <a:pt x="44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4" y="50"/>
                  </a:lnTo>
                  <a:lnTo>
                    <a:pt x="46" y="50"/>
                  </a:lnTo>
                  <a:lnTo>
                    <a:pt x="48" y="50"/>
                  </a:lnTo>
                  <a:lnTo>
                    <a:pt x="50" y="50"/>
                  </a:lnTo>
                  <a:lnTo>
                    <a:pt x="54" y="50"/>
                  </a:lnTo>
                  <a:lnTo>
                    <a:pt x="56" y="48"/>
                  </a:lnTo>
                  <a:lnTo>
                    <a:pt x="58" y="48"/>
                  </a:lnTo>
                  <a:lnTo>
                    <a:pt x="60" y="48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6" y="46"/>
                  </a:lnTo>
                  <a:lnTo>
                    <a:pt x="68" y="46"/>
                  </a:lnTo>
                  <a:lnTo>
                    <a:pt x="70" y="46"/>
                  </a:lnTo>
                  <a:lnTo>
                    <a:pt x="72" y="44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6" y="42"/>
                  </a:lnTo>
                  <a:lnTo>
                    <a:pt x="78" y="42"/>
                  </a:lnTo>
                  <a:lnTo>
                    <a:pt x="78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4" y="36"/>
                  </a:lnTo>
                  <a:lnTo>
                    <a:pt x="84" y="34"/>
                  </a:lnTo>
                  <a:lnTo>
                    <a:pt x="86" y="34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24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6" y="20"/>
                  </a:lnTo>
                  <a:lnTo>
                    <a:pt x="84" y="20"/>
                  </a:lnTo>
                  <a:lnTo>
                    <a:pt x="84" y="18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80" y="14"/>
                  </a:lnTo>
                  <a:lnTo>
                    <a:pt x="80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4" y="10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6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BD8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8" name="Freeform 446"/>
            <p:cNvSpPr>
              <a:spLocks/>
            </p:cNvSpPr>
            <p:nvPr/>
          </p:nvSpPr>
          <p:spPr bwMode="auto">
            <a:xfrm>
              <a:off x="5800725" y="1403350"/>
              <a:ext cx="133350" cy="762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4" y="30"/>
                </a:cxn>
                <a:cxn ang="0">
                  <a:pos x="6" y="34"/>
                </a:cxn>
                <a:cxn ang="0">
                  <a:pos x="10" y="38"/>
                </a:cxn>
                <a:cxn ang="0">
                  <a:pos x="14" y="40"/>
                </a:cxn>
                <a:cxn ang="0">
                  <a:pos x="18" y="42"/>
                </a:cxn>
                <a:cxn ang="0">
                  <a:pos x="24" y="44"/>
                </a:cxn>
                <a:cxn ang="0">
                  <a:pos x="30" y="46"/>
                </a:cxn>
                <a:cxn ang="0">
                  <a:pos x="36" y="48"/>
                </a:cxn>
                <a:cxn ang="0">
                  <a:pos x="42" y="48"/>
                </a:cxn>
                <a:cxn ang="0">
                  <a:pos x="48" y="48"/>
                </a:cxn>
                <a:cxn ang="0">
                  <a:pos x="54" y="48"/>
                </a:cxn>
                <a:cxn ang="0">
                  <a:pos x="60" y="46"/>
                </a:cxn>
                <a:cxn ang="0">
                  <a:pos x="66" y="44"/>
                </a:cxn>
                <a:cxn ang="0">
                  <a:pos x="70" y="44"/>
                </a:cxn>
                <a:cxn ang="0">
                  <a:pos x="74" y="40"/>
                </a:cxn>
                <a:cxn ang="0">
                  <a:pos x="78" y="38"/>
                </a:cxn>
                <a:cxn ang="0">
                  <a:pos x="80" y="36"/>
                </a:cxn>
                <a:cxn ang="0">
                  <a:pos x="82" y="32"/>
                </a:cxn>
                <a:cxn ang="0">
                  <a:pos x="84" y="28"/>
                </a:cxn>
                <a:cxn ang="0">
                  <a:pos x="84" y="24"/>
                </a:cxn>
                <a:cxn ang="0">
                  <a:pos x="82" y="22"/>
                </a:cxn>
                <a:cxn ang="0">
                  <a:pos x="80" y="18"/>
                </a:cxn>
                <a:cxn ang="0">
                  <a:pos x="78" y="14"/>
                </a:cxn>
                <a:cxn ang="0">
                  <a:pos x="74" y="12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4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2" y="0"/>
                </a:cxn>
              </a:cxnLst>
              <a:rect l="0" t="0" r="r" b="b"/>
              <a:pathLst>
                <a:path w="84" h="48">
                  <a:moveTo>
                    <a:pt x="42" y="0"/>
                  </a:move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8" y="46"/>
                  </a:lnTo>
                  <a:lnTo>
                    <a:pt x="60" y="46"/>
                  </a:lnTo>
                  <a:lnTo>
                    <a:pt x="62" y="46"/>
                  </a:lnTo>
                  <a:lnTo>
                    <a:pt x="64" y="46"/>
                  </a:lnTo>
                  <a:lnTo>
                    <a:pt x="66" y="44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0" y="44"/>
                  </a:lnTo>
                  <a:lnTo>
                    <a:pt x="72" y="42"/>
                  </a:lnTo>
                  <a:lnTo>
                    <a:pt x="74" y="42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2" y="32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6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2" y="22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6" y="14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BD60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" name="Freeform 447"/>
            <p:cNvSpPr>
              <a:spLocks/>
            </p:cNvSpPr>
            <p:nvPr/>
          </p:nvSpPr>
          <p:spPr bwMode="auto">
            <a:xfrm>
              <a:off x="5803900" y="1403350"/>
              <a:ext cx="127000" cy="7302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6"/>
                </a:cxn>
                <a:cxn ang="0">
                  <a:pos x="4" y="30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4" y="38"/>
                </a:cxn>
                <a:cxn ang="0">
                  <a:pos x="18" y="40"/>
                </a:cxn>
                <a:cxn ang="0">
                  <a:pos x="24" y="42"/>
                </a:cxn>
                <a:cxn ang="0">
                  <a:pos x="28" y="44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6" y="46"/>
                </a:cxn>
                <a:cxn ang="0">
                  <a:pos x="52" y="46"/>
                </a:cxn>
                <a:cxn ang="0">
                  <a:pos x="58" y="46"/>
                </a:cxn>
                <a:cxn ang="0">
                  <a:pos x="62" y="44"/>
                </a:cxn>
                <a:cxn ang="0">
                  <a:pos x="68" y="42"/>
                </a:cxn>
                <a:cxn ang="0">
                  <a:pos x="72" y="40"/>
                </a:cxn>
                <a:cxn ang="0">
                  <a:pos x="74" y="38"/>
                </a:cxn>
                <a:cxn ang="0">
                  <a:pos x="78" y="34"/>
                </a:cxn>
                <a:cxn ang="0">
                  <a:pos x="80" y="32"/>
                </a:cxn>
                <a:cxn ang="0">
                  <a:pos x="80" y="28"/>
                </a:cxn>
                <a:cxn ang="0">
                  <a:pos x="80" y="24"/>
                </a:cxn>
                <a:cxn ang="0">
                  <a:pos x="80" y="22"/>
                </a:cxn>
                <a:cxn ang="0">
                  <a:pos x="78" y="18"/>
                </a:cxn>
                <a:cxn ang="0">
                  <a:pos x="74" y="14"/>
                </a:cxn>
                <a:cxn ang="0">
                  <a:pos x="72" y="12"/>
                </a:cxn>
                <a:cxn ang="0">
                  <a:pos x="68" y="8"/>
                </a:cxn>
                <a:cxn ang="0">
                  <a:pos x="64" y="6"/>
                </a:cxn>
                <a:cxn ang="0">
                  <a:pos x="58" y="4"/>
                </a:cxn>
                <a:cxn ang="0">
                  <a:pos x="54" y="2"/>
                </a:cxn>
                <a:cxn ang="0">
                  <a:pos x="48" y="2"/>
                </a:cxn>
                <a:cxn ang="0">
                  <a:pos x="42" y="0"/>
                </a:cxn>
              </a:cxnLst>
              <a:rect l="0" t="0" r="r" b="b"/>
              <a:pathLst>
                <a:path w="80" h="46">
                  <a:moveTo>
                    <a:pt x="42" y="0"/>
                  </a:move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4" y="44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70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80" y="32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0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BD10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" name="Freeform 448"/>
            <p:cNvSpPr>
              <a:spLocks/>
            </p:cNvSpPr>
            <p:nvPr/>
          </p:nvSpPr>
          <p:spPr bwMode="auto">
            <a:xfrm>
              <a:off x="5807075" y="1403350"/>
              <a:ext cx="120650" cy="69850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0" y="0"/>
                </a:cxn>
                <a:cxn ang="0">
                  <a:pos x="24" y="2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32"/>
                </a:cxn>
                <a:cxn ang="0">
                  <a:pos x="10" y="34"/>
                </a:cxn>
                <a:cxn ang="0">
                  <a:pos x="12" y="38"/>
                </a:cxn>
                <a:cxn ang="0">
                  <a:pos x="18" y="40"/>
                </a:cxn>
                <a:cxn ang="0">
                  <a:pos x="22" y="42"/>
                </a:cxn>
                <a:cxn ang="0">
                  <a:pos x="28" y="42"/>
                </a:cxn>
                <a:cxn ang="0">
                  <a:pos x="34" y="44"/>
                </a:cxn>
                <a:cxn ang="0">
                  <a:pos x="38" y="44"/>
                </a:cxn>
                <a:cxn ang="0">
                  <a:pos x="44" y="44"/>
                </a:cxn>
                <a:cxn ang="0">
                  <a:pos x="50" y="44"/>
                </a:cxn>
                <a:cxn ang="0">
                  <a:pos x="56" y="44"/>
                </a:cxn>
                <a:cxn ang="0">
                  <a:pos x="60" y="42"/>
                </a:cxn>
                <a:cxn ang="0">
                  <a:pos x="64" y="40"/>
                </a:cxn>
                <a:cxn ang="0">
                  <a:pos x="68" y="38"/>
                </a:cxn>
                <a:cxn ang="0">
                  <a:pos x="72" y="36"/>
                </a:cxn>
                <a:cxn ang="0">
                  <a:pos x="74" y="34"/>
                </a:cxn>
                <a:cxn ang="0">
                  <a:pos x="76" y="30"/>
                </a:cxn>
                <a:cxn ang="0">
                  <a:pos x="76" y="28"/>
                </a:cxn>
                <a:cxn ang="0">
                  <a:pos x="76" y="24"/>
                </a:cxn>
                <a:cxn ang="0">
                  <a:pos x="76" y="22"/>
                </a:cxn>
                <a:cxn ang="0">
                  <a:pos x="74" y="18"/>
                </a:cxn>
                <a:cxn ang="0">
                  <a:pos x="72" y="14"/>
                </a:cxn>
                <a:cxn ang="0">
                  <a:pos x="68" y="12"/>
                </a:cxn>
                <a:cxn ang="0">
                  <a:pos x="66" y="10"/>
                </a:cxn>
                <a:cxn ang="0">
                  <a:pos x="62" y="6"/>
                </a:cxn>
                <a:cxn ang="0">
                  <a:pos x="56" y="4"/>
                </a:cxn>
                <a:cxn ang="0">
                  <a:pos x="52" y="4"/>
                </a:cxn>
                <a:cxn ang="0">
                  <a:pos x="46" y="2"/>
                </a:cxn>
                <a:cxn ang="0">
                  <a:pos x="40" y="2"/>
                </a:cxn>
              </a:cxnLst>
              <a:rect l="0" t="0" r="r" b="b"/>
              <a:pathLst>
                <a:path w="76" h="44">
                  <a:moveTo>
                    <a:pt x="40" y="2"/>
                  </a:move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30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52" y="44"/>
                  </a:lnTo>
                  <a:lnTo>
                    <a:pt x="54" y="44"/>
                  </a:lnTo>
                  <a:lnTo>
                    <a:pt x="56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60" y="42"/>
                  </a:lnTo>
                  <a:lnTo>
                    <a:pt x="62" y="42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6" y="40"/>
                  </a:lnTo>
                  <a:lnTo>
                    <a:pt x="68" y="40"/>
                  </a:lnTo>
                  <a:lnTo>
                    <a:pt x="68" y="38"/>
                  </a:lnTo>
                  <a:lnTo>
                    <a:pt x="70" y="38"/>
                  </a:lnTo>
                  <a:lnTo>
                    <a:pt x="70" y="38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6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F9CF0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" name="Freeform 449"/>
            <p:cNvSpPr>
              <a:spLocks/>
            </p:cNvSpPr>
            <p:nvPr/>
          </p:nvSpPr>
          <p:spPr bwMode="auto">
            <a:xfrm>
              <a:off x="5810250" y="1406525"/>
              <a:ext cx="117475" cy="6667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8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6" y="28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6" y="36"/>
                </a:cxn>
                <a:cxn ang="0">
                  <a:pos x="22" y="38"/>
                </a:cxn>
                <a:cxn ang="0">
                  <a:pos x="26" y="40"/>
                </a:cxn>
                <a:cxn ang="0">
                  <a:pos x="32" y="40"/>
                </a:cxn>
                <a:cxn ang="0">
                  <a:pos x="38" y="42"/>
                </a:cxn>
                <a:cxn ang="0">
                  <a:pos x="42" y="42"/>
                </a:cxn>
                <a:cxn ang="0">
                  <a:pos x="48" y="42"/>
                </a:cxn>
                <a:cxn ang="0">
                  <a:pos x="52" y="40"/>
                </a:cxn>
                <a:cxn ang="0">
                  <a:pos x="58" y="40"/>
                </a:cxn>
                <a:cxn ang="0">
                  <a:pos x="62" y="38"/>
                </a:cxn>
                <a:cxn ang="0">
                  <a:pos x="66" y="36"/>
                </a:cxn>
                <a:cxn ang="0">
                  <a:pos x="68" y="34"/>
                </a:cxn>
                <a:cxn ang="0">
                  <a:pos x="70" y="32"/>
                </a:cxn>
                <a:cxn ang="0">
                  <a:pos x="72" y="28"/>
                </a:cxn>
                <a:cxn ang="0">
                  <a:pos x="74" y="26"/>
                </a:cxn>
                <a:cxn ang="0">
                  <a:pos x="74" y="22"/>
                </a:cxn>
                <a:cxn ang="0">
                  <a:pos x="72" y="18"/>
                </a:cxn>
                <a:cxn ang="0">
                  <a:pos x="72" y="16"/>
                </a:cxn>
                <a:cxn ang="0">
                  <a:pos x="70" y="12"/>
                </a:cxn>
                <a:cxn ang="0">
                  <a:pos x="66" y="10"/>
                </a:cxn>
                <a:cxn ang="0">
                  <a:pos x="62" y="8"/>
                </a:cxn>
                <a:cxn ang="0">
                  <a:pos x="58" y="6"/>
                </a:cxn>
                <a:cxn ang="0">
                  <a:pos x="54" y="4"/>
                </a:cxn>
                <a:cxn ang="0">
                  <a:pos x="50" y="2"/>
                </a:cxn>
                <a:cxn ang="0">
                  <a:pos x="44" y="0"/>
                </a:cxn>
                <a:cxn ang="0">
                  <a:pos x="38" y="0"/>
                </a:cxn>
              </a:cxnLst>
              <a:rect l="0" t="0" r="r" b="b"/>
              <a:pathLst>
                <a:path w="74" h="42">
                  <a:moveTo>
                    <a:pt x="38" y="0"/>
                  </a:move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6" y="42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4" y="40"/>
                  </a:lnTo>
                  <a:lnTo>
                    <a:pt x="56" y="40"/>
                  </a:lnTo>
                  <a:lnTo>
                    <a:pt x="58" y="40"/>
                  </a:lnTo>
                  <a:lnTo>
                    <a:pt x="58" y="38"/>
                  </a:lnTo>
                  <a:lnTo>
                    <a:pt x="60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AC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Freeform 450"/>
            <p:cNvSpPr>
              <a:spLocks/>
            </p:cNvSpPr>
            <p:nvPr/>
          </p:nvSpPr>
          <p:spPr bwMode="auto">
            <a:xfrm>
              <a:off x="5813425" y="1406525"/>
              <a:ext cx="111125" cy="6350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8"/>
                </a:cxn>
                <a:cxn ang="0">
                  <a:pos x="2" y="10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2" y="22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8" y="30"/>
                </a:cxn>
                <a:cxn ang="0">
                  <a:pos x="12" y="32"/>
                </a:cxn>
                <a:cxn ang="0">
                  <a:pos x="16" y="34"/>
                </a:cxn>
                <a:cxn ang="0">
                  <a:pos x="20" y="36"/>
                </a:cxn>
                <a:cxn ang="0">
                  <a:pos x="24" y="38"/>
                </a:cxn>
                <a:cxn ang="0">
                  <a:pos x="30" y="40"/>
                </a:cxn>
                <a:cxn ang="0">
                  <a:pos x="36" y="40"/>
                </a:cxn>
                <a:cxn ang="0">
                  <a:pos x="40" y="40"/>
                </a:cxn>
                <a:cxn ang="0">
                  <a:pos x="46" y="40"/>
                </a:cxn>
                <a:cxn ang="0">
                  <a:pos x="50" y="40"/>
                </a:cxn>
                <a:cxn ang="0">
                  <a:pos x="54" y="38"/>
                </a:cxn>
                <a:cxn ang="0">
                  <a:pos x="58" y="36"/>
                </a:cxn>
                <a:cxn ang="0">
                  <a:pos x="62" y="34"/>
                </a:cxn>
                <a:cxn ang="0">
                  <a:pos x="66" y="32"/>
                </a:cxn>
                <a:cxn ang="0">
                  <a:pos x="68" y="30"/>
                </a:cxn>
                <a:cxn ang="0">
                  <a:pos x="70" y="28"/>
                </a:cxn>
                <a:cxn ang="0">
                  <a:pos x="70" y="24"/>
                </a:cxn>
                <a:cxn ang="0">
                  <a:pos x="70" y="22"/>
                </a:cxn>
                <a:cxn ang="0">
                  <a:pos x="70" y="18"/>
                </a:cxn>
                <a:cxn ang="0">
                  <a:pos x="68" y="16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0" y="8"/>
                </a:cxn>
                <a:cxn ang="0">
                  <a:pos x="56" y="6"/>
                </a:cxn>
                <a:cxn ang="0">
                  <a:pos x="52" y="4"/>
                </a:cxn>
                <a:cxn ang="0">
                  <a:pos x="48" y="2"/>
                </a:cxn>
                <a:cxn ang="0">
                  <a:pos x="42" y="0"/>
                </a:cxn>
                <a:cxn ang="0">
                  <a:pos x="38" y="0"/>
                </a:cxn>
              </a:cxnLst>
              <a:rect l="0" t="0" r="r" b="b"/>
              <a:pathLst>
                <a:path w="70" h="40">
                  <a:moveTo>
                    <a:pt x="38" y="0"/>
                  </a:move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6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2" y="36"/>
                  </a:lnTo>
                  <a:lnTo>
                    <a:pt x="62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70" y="28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4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6" y="12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2" y="10"/>
                  </a:lnTo>
                  <a:lnTo>
                    <a:pt x="62" y="8"/>
                  </a:lnTo>
                  <a:lnTo>
                    <a:pt x="60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9CB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Freeform 451"/>
            <p:cNvSpPr>
              <a:spLocks/>
            </p:cNvSpPr>
            <p:nvPr/>
          </p:nvSpPr>
          <p:spPr bwMode="auto">
            <a:xfrm>
              <a:off x="5816600" y="1406525"/>
              <a:ext cx="104775" cy="6032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8"/>
                </a:cxn>
                <a:cxn ang="0">
                  <a:pos x="2" y="10"/>
                </a:cxn>
                <a:cxn ang="0">
                  <a:pos x="2" y="12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2" y="20"/>
                </a:cxn>
                <a:cxn ang="0">
                  <a:pos x="2" y="24"/>
                </a:cxn>
                <a:cxn ang="0">
                  <a:pos x="6" y="26"/>
                </a:cxn>
                <a:cxn ang="0">
                  <a:pos x="8" y="28"/>
                </a:cxn>
                <a:cxn ang="0">
                  <a:pos x="12" y="32"/>
                </a:cxn>
                <a:cxn ang="0">
                  <a:pos x="14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28" y="38"/>
                </a:cxn>
                <a:cxn ang="0">
                  <a:pos x="34" y="38"/>
                </a:cxn>
                <a:cxn ang="0">
                  <a:pos x="38" y="38"/>
                </a:cxn>
                <a:cxn ang="0">
                  <a:pos x="44" y="38"/>
                </a:cxn>
                <a:cxn ang="0">
                  <a:pos x="48" y="38"/>
                </a:cxn>
                <a:cxn ang="0">
                  <a:pos x="52" y="36"/>
                </a:cxn>
                <a:cxn ang="0">
                  <a:pos x="56" y="36"/>
                </a:cxn>
                <a:cxn ang="0">
                  <a:pos x="60" y="34"/>
                </a:cxn>
                <a:cxn ang="0">
                  <a:pos x="62" y="32"/>
                </a:cxn>
                <a:cxn ang="0">
                  <a:pos x="64" y="30"/>
                </a:cxn>
                <a:cxn ang="0">
                  <a:pos x="66" y="28"/>
                </a:cxn>
                <a:cxn ang="0">
                  <a:pos x="66" y="24"/>
                </a:cxn>
                <a:cxn ang="0">
                  <a:pos x="66" y="22"/>
                </a:cxn>
                <a:cxn ang="0">
                  <a:pos x="66" y="18"/>
                </a:cxn>
                <a:cxn ang="0">
                  <a:pos x="66" y="16"/>
                </a:cxn>
                <a:cxn ang="0">
                  <a:pos x="64" y="14"/>
                </a:cxn>
                <a:cxn ang="0">
                  <a:pos x="60" y="10"/>
                </a:cxn>
                <a:cxn ang="0">
                  <a:pos x="58" y="8"/>
                </a:cxn>
                <a:cxn ang="0">
                  <a:pos x="54" y="6"/>
                </a:cxn>
                <a:cxn ang="0">
                  <a:pos x="50" y="4"/>
                </a:cxn>
                <a:cxn ang="0">
                  <a:pos x="46" y="2"/>
                </a:cxn>
                <a:cxn ang="0">
                  <a:pos x="40" y="2"/>
                </a:cxn>
                <a:cxn ang="0">
                  <a:pos x="36" y="0"/>
                </a:cxn>
              </a:cxnLst>
              <a:rect l="0" t="0" r="r" b="b"/>
              <a:pathLst>
                <a:path w="66" h="38">
                  <a:moveTo>
                    <a:pt x="36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4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8C7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Freeform 452"/>
            <p:cNvSpPr>
              <a:spLocks/>
            </p:cNvSpPr>
            <p:nvPr/>
          </p:nvSpPr>
          <p:spPr bwMode="auto">
            <a:xfrm>
              <a:off x="5819775" y="1406525"/>
              <a:ext cx="101600" cy="6032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2" y="12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2" y="20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0" y="30"/>
                </a:cxn>
                <a:cxn ang="0">
                  <a:pos x="14" y="32"/>
                </a:cxn>
                <a:cxn ang="0">
                  <a:pos x="18" y="34"/>
                </a:cxn>
                <a:cxn ang="0">
                  <a:pos x="22" y="34"/>
                </a:cxn>
                <a:cxn ang="0">
                  <a:pos x="26" y="36"/>
                </a:cxn>
                <a:cxn ang="0">
                  <a:pos x="32" y="36"/>
                </a:cxn>
                <a:cxn ang="0">
                  <a:pos x="36" y="38"/>
                </a:cxn>
                <a:cxn ang="0">
                  <a:pos x="40" y="38"/>
                </a:cxn>
                <a:cxn ang="0">
                  <a:pos x="46" y="36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6" y="32"/>
                </a:cxn>
                <a:cxn ang="0">
                  <a:pos x="58" y="32"/>
                </a:cxn>
                <a:cxn ang="0">
                  <a:pos x="60" y="28"/>
                </a:cxn>
                <a:cxn ang="0">
                  <a:pos x="62" y="26"/>
                </a:cxn>
                <a:cxn ang="0">
                  <a:pos x="64" y="24"/>
                </a:cxn>
                <a:cxn ang="0">
                  <a:pos x="64" y="22"/>
                </a:cxn>
                <a:cxn ang="0">
                  <a:pos x="64" y="18"/>
                </a:cxn>
                <a:cxn ang="0">
                  <a:pos x="62" y="16"/>
                </a:cxn>
                <a:cxn ang="0">
                  <a:pos x="60" y="14"/>
                </a:cxn>
                <a:cxn ang="0">
                  <a:pos x="58" y="10"/>
                </a:cxn>
                <a:cxn ang="0">
                  <a:pos x="54" y="8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4" y="2"/>
                </a:cxn>
                <a:cxn ang="0">
                  <a:pos x="38" y="2"/>
                </a:cxn>
                <a:cxn ang="0">
                  <a:pos x="34" y="0"/>
                </a:cxn>
              </a:cxnLst>
              <a:rect l="0" t="0" r="r" b="b"/>
              <a:pathLst>
                <a:path w="64" h="38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8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4"/>
                  </a:lnTo>
                  <a:lnTo>
                    <a:pt x="56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28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2" y="18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2"/>
                  </a:lnTo>
                  <a:lnTo>
                    <a:pt x="58" y="12"/>
                  </a:lnTo>
                  <a:lnTo>
                    <a:pt x="58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6C21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Freeform 453"/>
            <p:cNvSpPr>
              <a:spLocks/>
            </p:cNvSpPr>
            <p:nvPr/>
          </p:nvSpPr>
          <p:spPr bwMode="auto">
            <a:xfrm>
              <a:off x="5743575" y="1371600"/>
              <a:ext cx="241300" cy="793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" y="16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10"/>
                </a:cxn>
                <a:cxn ang="0">
                  <a:pos x="16" y="10"/>
                </a:cxn>
                <a:cxn ang="0">
                  <a:pos x="20" y="8"/>
                </a:cxn>
                <a:cxn ang="0">
                  <a:pos x="24" y="6"/>
                </a:cxn>
                <a:cxn ang="0">
                  <a:pos x="28" y="6"/>
                </a:cxn>
                <a:cxn ang="0">
                  <a:pos x="32" y="4"/>
                </a:cxn>
                <a:cxn ang="0">
                  <a:pos x="36" y="2"/>
                </a:cxn>
                <a:cxn ang="0">
                  <a:pos x="42" y="2"/>
                </a:cxn>
                <a:cxn ang="0">
                  <a:pos x="48" y="0"/>
                </a:cxn>
                <a:cxn ang="0">
                  <a:pos x="52" y="0"/>
                </a:cxn>
                <a:cxn ang="0">
                  <a:pos x="58" y="0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76" y="0"/>
                </a:cxn>
                <a:cxn ang="0">
                  <a:pos x="84" y="2"/>
                </a:cxn>
                <a:cxn ang="0">
                  <a:pos x="90" y="2"/>
                </a:cxn>
                <a:cxn ang="0">
                  <a:pos x="96" y="4"/>
                </a:cxn>
                <a:cxn ang="0">
                  <a:pos x="102" y="8"/>
                </a:cxn>
                <a:cxn ang="0">
                  <a:pos x="108" y="10"/>
                </a:cxn>
                <a:cxn ang="0">
                  <a:pos x="116" y="14"/>
                </a:cxn>
                <a:cxn ang="0">
                  <a:pos x="122" y="18"/>
                </a:cxn>
                <a:cxn ang="0">
                  <a:pos x="128" y="24"/>
                </a:cxn>
                <a:cxn ang="0">
                  <a:pos x="134" y="28"/>
                </a:cxn>
                <a:cxn ang="0">
                  <a:pos x="140" y="36"/>
                </a:cxn>
                <a:cxn ang="0">
                  <a:pos x="146" y="42"/>
                </a:cxn>
                <a:cxn ang="0">
                  <a:pos x="152" y="50"/>
                </a:cxn>
                <a:cxn ang="0">
                  <a:pos x="152" y="50"/>
                </a:cxn>
                <a:cxn ang="0">
                  <a:pos x="150" y="48"/>
                </a:cxn>
                <a:cxn ang="0">
                  <a:pos x="150" y="46"/>
                </a:cxn>
                <a:cxn ang="0">
                  <a:pos x="148" y="44"/>
                </a:cxn>
                <a:cxn ang="0">
                  <a:pos x="146" y="42"/>
                </a:cxn>
                <a:cxn ang="0">
                  <a:pos x="144" y="40"/>
                </a:cxn>
                <a:cxn ang="0">
                  <a:pos x="142" y="38"/>
                </a:cxn>
                <a:cxn ang="0">
                  <a:pos x="138" y="36"/>
                </a:cxn>
                <a:cxn ang="0">
                  <a:pos x="136" y="34"/>
                </a:cxn>
                <a:cxn ang="0">
                  <a:pos x="132" y="32"/>
                </a:cxn>
                <a:cxn ang="0">
                  <a:pos x="128" y="30"/>
                </a:cxn>
                <a:cxn ang="0">
                  <a:pos x="126" y="28"/>
                </a:cxn>
                <a:cxn ang="0">
                  <a:pos x="120" y="24"/>
                </a:cxn>
                <a:cxn ang="0">
                  <a:pos x="116" y="22"/>
                </a:cxn>
                <a:cxn ang="0">
                  <a:pos x="112" y="20"/>
                </a:cxn>
                <a:cxn ang="0">
                  <a:pos x="106" y="18"/>
                </a:cxn>
                <a:cxn ang="0">
                  <a:pos x="100" y="16"/>
                </a:cxn>
                <a:cxn ang="0">
                  <a:pos x="96" y="14"/>
                </a:cxn>
                <a:cxn ang="0">
                  <a:pos x="90" y="12"/>
                </a:cxn>
                <a:cxn ang="0">
                  <a:pos x="82" y="12"/>
                </a:cxn>
                <a:cxn ang="0">
                  <a:pos x="76" y="10"/>
                </a:cxn>
                <a:cxn ang="0">
                  <a:pos x="70" y="10"/>
                </a:cxn>
                <a:cxn ang="0">
                  <a:pos x="62" y="8"/>
                </a:cxn>
                <a:cxn ang="0">
                  <a:pos x="54" y="8"/>
                </a:cxn>
                <a:cxn ang="0">
                  <a:pos x="46" y="10"/>
                </a:cxn>
                <a:cxn ang="0">
                  <a:pos x="38" y="10"/>
                </a:cxn>
                <a:cxn ang="0">
                  <a:pos x="28" y="10"/>
                </a:cxn>
                <a:cxn ang="0">
                  <a:pos x="20" y="12"/>
                </a:cxn>
                <a:cxn ang="0">
                  <a:pos x="10" y="14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152" h="50">
                  <a:moveTo>
                    <a:pt x="0" y="16"/>
                  </a:moveTo>
                  <a:lnTo>
                    <a:pt x="2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6" y="10"/>
                  </a:lnTo>
                  <a:lnTo>
                    <a:pt x="20" y="8"/>
                  </a:lnTo>
                  <a:lnTo>
                    <a:pt x="24" y="6"/>
                  </a:lnTo>
                  <a:lnTo>
                    <a:pt x="28" y="6"/>
                  </a:lnTo>
                  <a:lnTo>
                    <a:pt x="32" y="4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0" y="2"/>
                  </a:lnTo>
                  <a:lnTo>
                    <a:pt x="96" y="4"/>
                  </a:lnTo>
                  <a:lnTo>
                    <a:pt x="102" y="8"/>
                  </a:lnTo>
                  <a:lnTo>
                    <a:pt x="108" y="10"/>
                  </a:lnTo>
                  <a:lnTo>
                    <a:pt x="116" y="14"/>
                  </a:lnTo>
                  <a:lnTo>
                    <a:pt x="122" y="18"/>
                  </a:lnTo>
                  <a:lnTo>
                    <a:pt x="128" y="24"/>
                  </a:lnTo>
                  <a:lnTo>
                    <a:pt x="134" y="28"/>
                  </a:lnTo>
                  <a:lnTo>
                    <a:pt x="140" y="36"/>
                  </a:lnTo>
                  <a:lnTo>
                    <a:pt x="146" y="42"/>
                  </a:lnTo>
                  <a:lnTo>
                    <a:pt x="152" y="50"/>
                  </a:lnTo>
                  <a:lnTo>
                    <a:pt x="152" y="50"/>
                  </a:lnTo>
                  <a:lnTo>
                    <a:pt x="150" y="48"/>
                  </a:lnTo>
                  <a:lnTo>
                    <a:pt x="150" y="46"/>
                  </a:lnTo>
                  <a:lnTo>
                    <a:pt x="148" y="44"/>
                  </a:lnTo>
                  <a:lnTo>
                    <a:pt x="146" y="42"/>
                  </a:lnTo>
                  <a:lnTo>
                    <a:pt x="144" y="40"/>
                  </a:lnTo>
                  <a:lnTo>
                    <a:pt x="142" y="38"/>
                  </a:lnTo>
                  <a:lnTo>
                    <a:pt x="138" y="36"/>
                  </a:lnTo>
                  <a:lnTo>
                    <a:pt x="136" y="34"/>
                  </a:lnTo>
                  <a:lnTo>
                    <a:pt x="132" y="32"/>
                  </a:lnTo>
                  <a:lnTo>
                    <a:pt x="128" y="30"/>
                  </a:lnTo>
                  <a:lnTo>
                    <a:pt x="126" y="28"/>
                  </a:lnTo>
                  <a:lnTo>
                    <a:pt x="120" y="24"/>
                  </a:lnTo>
                  <a:lnTo>
                    <a:pt x="116" y="22"/>
                  </a:lnTo>
                  <a:lnTo>
                    <a:pt x="112" y="20"/>
                  </a:lnTo>
                  <a:lnTo>
                    <a:pt x="106" y="18"/>
                  </a:lnTo>
                  <a:lnTo>
                    <a:pt x="100" y="16"/>
                  </a:lnTo>
                  <a:lnTo>
                    <a:pt x="96" y="14"/>
                  </a:lnTo>
                  <a:lnTo>
                    <a:pt x="90" y="12"/>
                  </a:lnTo>
                  <a:lnTo>
                    <a:pt x="82" y="12"/>
                  </a:lnTo>
                  <a:lnTo>
                    <a:pt x="76" y="10"/>
                  </a:lnTo>
                  <a:lnTo>
                    <a:pt x="70" y="10"/>
                  </a:lnTo>
                  <a:lnTo>
                    <a:pt x="62" y="8"/>
                  </a:lnTo>
                  <a:lnTo>
                    <a:pt x="54" y="8"/>
                  </a:lnTo>
                  <a:lnTo>
                    <a:pt x="46" y="10"/>
                  </a:lnTo>
                  <a:lnTo>
                    <a:pt x="38" y="10"/>
                  </a:lnTo>
                  <a:lnTo>
                    <a:pt x="28" y="10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0A5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6" name="Freeform 454"/>
            <p:cNvSpPr>
              <a:spLocks/>
            </p:cNvSpPr>
            <p:nvPr/>
          </p:nvSpPr>
          <p:spPr bwMode="auto">
            <a:xfrm>
              <a:off x="5362575" y="1606550"/>
              <a:ext cx="558800" cy="165100"/>
            </a:xfrm>
            <a:custGeom>
              <a:avLst/>
              <a:gdLst/>
              <a:ahLst/>
              <a:cxnLst>
                <a:cxn ang="0">
                  <a:pos x="32" y="30"/>
                </a:cxn>
                <a:cxn ang="0">
                  <a:pos x="26" y="34"/>
                </a:cxn>
                <a:cxn ang="0">
                  <a:pos x="20" y="34"/>
                </a:cxn>
                <a:cxn ang="0">
                  <a:pos x="16" y="34"/>
                </a:cxn>
                <a:cxn ang="0">
                  <a:pos x="10" y="34"/>
                </a:cxn>
                <a:cxn ang="0">
                  <a:pos x="6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4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40" y="6"/>
                </a:cxn>
                <a:cxn ang="0">
                  <a:pos x="62" y="24"/>
                </a:cxn>
                <a:cxn ang="0">
                  <a:pos x="80" y="38"/>
                </a:cxn>
                <a:cxn ang="0">
                  <a:pos x="102" y="52"/>
                </a:cxn>
                <a:cxn ang="0">
                  <a:pos x="124" y="64"/>
                </a:cxn>
                <a:cxn ang="0">
                  <a:pos x="148" y="76"/>
                </a:cxn>
                <a:cxn ang="0">
                  <a:pos x="170" y="82"/>
                </a:cxn>
                <a:cxn ang="0">
                  <a:pos x="192" y="82"/>
                </a:cxn>
                <a:cxn ang="0">
                  <a:pos x="214" y="82"/>
                </a:cxn>
                <a:cxn ang="0">
                  <a:pos x="240" y="78"/>
                </a:cxn>
                <a:cxn ang="0">
                  <a:pos x="278" y="72"/>
                </a:cxn>
                <a:cxn ang="0">
                  <a:pos x="304" y="66"/>
                </a:cxn>
                <a:cxn ang="0">
                  <a:pos x="314" y="64"/>
                </a:cxn>
                <a:cxn ang="0">
                  <a:pos x="318" y="62"/>
                </a:cxn>
                <a:cxn ang="0">
                  <a:pos x="320" y="58"/>
                </a:cxn>
                <a:cxn ang="0">
                  <a:pos x="324" y="52"/>
                </a:cxn>
                <a:cxn ang="0">
                  <a:pos x="328" y="50"/>
                </a:cxn>
                <a:cxn ang="0">
                  <a:pos x="332" y="48"/>
                </a:cxn>
                <a:cxn ang="0">
                  <a:pos x="336" y="50"/>
                </a:cxn>
                <a:cxn ang="0">
                  <a:pos x="342" y="54"/>
                </a:cxn>
                <a:cxn ang="0">
                  <a:pos x="350" y="58"/>
                </a:cxn>
                <a:cxn ang="0">
                  <a:pos x="352" y="64"/>
                </a:cxn>
                <a:cxn ang="0">
                  <a:pos x="352" y="70"/>
                </a:cxn>
                <a:cxn ang="0">
                  <a:pos x="350" y="74"/>
                </a:cxn>
                <a:cxn ang="0">
                  <a:pos x="346" y="76"/>
                </a:cxn>
                <a:cxn ang="0">
                  <a:pos x="340" y="78"/>
                </a:cxn>
                <a:cxn ang="0">
                  <a:pos x="334" y="76"/>
                </a:cxn>
                <a:cxn ang="0">
                  <a:pos x="328" y="74"/>
                </a:cxn>
                <a:cxn ang="0">
                  <a:pos x="322" y="72"/>
                </a:cxn>
                <a:cxn ang="0">
                  <a:pos x="308" y="74"/>
                </a:cxn>
                <a:cxn ang="0">
                  <a:pos x="290" y="78"/>
                </a:cxn>
                <a:cxn ang="0">
                  <a:pos x="256" y="90"/>
                </a:cxn>
                <a:cxn ang="0">
                  <a:pos x="232" y="96"/>
                </a:cxn>
                <a:cxn ang="0">
                  <a:pos x="208" y="102"/>
                </a:cxn>
                <a:cxn ang="0">
                  <a:pos x="188" y="104"/>
                </a:cxn>
                <a:cxn ang="0">
                  <a:pos x="170" y="102"/>
                </a:cxn>
                <a:cxn ang="0">
                  <a:pos x="152" y="96"/>
                </a:cxn>
                <a:cxn ang="0">
                  <a:pos x="132" y="86"/>
                </a:cxn>
                <a:cxn ang="0">
                  <a:pos x="114" y="74"/>
                </a:cxn>
                <a:cxn ang="0">
                  <a:pos x="90" y="60"/>
                </a:cxn>
                <a:cxn ang="0">
                  <a:pos x="60" y="40"/>
                </a:cxn>
                <a:cxn ang="0">
                  <a:pos x="52" y="32"/>
                </a:cxn>
                <a:cxn ang="0">
                  <a:pos x="46" y="30"/>
                </a:cxn>
                <a:cxn ang="0">
                  <a:pos x="40" y="28"/>
                </a:cxn>
                <a:cxn ang="0">
                  <a:pos x="38" y="26"/>
                </a:cxn>
                <a:cxn ang="0">
                  <a:pos x="36" y="28"/>
                </a:cxn>
              </a:cxnLst>
              <a:rect l="0" t="0" r="r" b="b"/>
              <a:pathLst>
                <a:path w="352" h="104">
                  <a:moveTo>
                    <a:pt x="36" y="28"/>
                  </a:moveTo>
                  <a:lnTo>
                    <a:pt x="36" y="28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0" y="32"/>
                  </a:lnTo>
                  <a:lnTo>
                    <a:pt x="28" y="32"/>
                  </a:lnTo>
                  <a:lnTo>
                    <a:pt x="26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10"/>
                  </a:lnTo>
                  <a:lnTo>
                    <a:pt x="50" y="16"/>
                  </a:lnTo>
                  <a:lnTo>
                    <a:pt x="58" y="20"/>
                  </a:lnTo>
                  <a:lnTo>
                    <a:pt x="62" y="24"/>
                  </a:lnTo>
                  <a:lnTo>
                    <a:pt x="66" y="28"/>
                  </a:lnTo>
                  <a:lnTo>
                    <a:pt x="70" y="30"/>
                  </a:lnTo>
                  <a:lnTo>
                    <a:pt x="76" y="34"/>
                  </a:lnTo>
                  <a:lnTo>
                    <a:pt x="80" y="38"/>
                  </a:lnTo>
                  <a:lnTo>
                    <a:pt x="86" y="42"/>
                  </a:lnTo>
                  <a:lnTo>
                    <a:pt x="90" y="44"/>
                  </a:lnTo>
                  <a:lnTo>
                    <a:pt x="96" y="48"/>
                  </a:lnTo>
                  <a:lnTo>
                    <a:pt x="102" y="52"/>
                  </a:lnTo>
                  <a:lnTo>
                    <a:pt x="106" y="56"/>
                  </a:lnTo>
                  <a:lnTo>
                    <a:pt x="112" y="58"/>
                  </a:lnTo>
                  <a:lnTo>
                    <a:pt x="118" y="62"/>
                  </a:lnTo>
                  <a:lnTo>
                    <a:pt x="124" y="64"/>
                  </a:lnTo>
                  <a:lnTo>
                    <a:pt x="130" y="68"/>
                  </a:lnTo>
                  <a:lnTo>
                    <a:pt x="136" y="70"/>
                  </a:lnTo>
                  <a:lnTo>
                    <a:pt x="142" y="74"/>
                  </a:lnTo>
                  <a:lnTo>
                    <a:pt x="148" y="76"/>
                  </a:lnTo>
                  <a:lnTo>
                    <a:pt x="154" y="78"/>
                  </a:lnTo>
                  <a:lnTo>
                    <a:pt x="160" y="80"/>
                  </a:lnTo>
                  <a:lnTo>
                    <a:pt x="164" y="80"/>
                  </a:lnTo>
                  <a:lnTo>
                    <a:pt x="170" y="82"/>
                  </a:lnTo>
                  <a:lnTo>
                    <a:pt x="176" y="82"/>
                  </a:lnTo>
                  <a:lnTo>
                    <a:pt x="182" y="84"/>
                  </a:lnTo>
                  <a:lnTo>
                    <a:pt x="186" y="84"/>
                  </a:lnTo>
                  <a:lnTo>
                    <a:pt x="192" y="82"/>
                  </a:lnTo>
                  <a:lnTo>
                    <a:pt x="198" y="82"/>
                  </a:lnTo>
                  <a:lnTo>
                    <a:pt x="204" y="82"/>
                  </a:lnTo>
                  <a:lnTo>
                    <a:pt x="208" y="82"/>
                  </a:lnTo>
                  <a:lnTo>
                    <a:pt x="214" y="82"/>
                  </a:lnTo>
                  <a:lnTo>
                    <a:pt x="220" y="82"/>
                  </a:lnTo>
                  <a:lnTo>
                    <a:pt x="224" y="80"/>
                  </a:lnTo>
                  <a:lnTo>
                    <a:pt x="230" y="80"/>
                  </a:lnTo>
                  <a:lnTo>
                    <a:pt x="240" y="78"/>
                  </a:lnTo>
                  <a:lnTo>
                    <a:pt x="250" y="78"/>
                  </a:lnTo>
                  <a:lnTo>
                    <a:pt x="260" y="76"/>
                  </a:lnTo>
                  <a:lnTo>
                    <a:pt x="268" y="74"/>
                  </a:lnTo>
                  <a:lnTo>
                    <a:pt x="278" y="72"/>
                  </a:lnTo>
                  <a:lnTo>
                    <a:pt x="286" y="72"/>
                  </a:lnTo>
                  <a:lnTo>
                    <a:pt x="292" y="70"/>
                  </a:lnTo>
                  <a:lnTo>
                    <a:pt x="300" y="68"/>
                  </a:lnTo>
                  <a:lnTo>
                    <a:pt x="304" y="66"/>
                  </a:lnTo>
                  <a:lnTo>
                    <a:pt x="310" y="66"/>
                  </a:lnTo>
                  <a:lnTo>
                    <a:pt x="312" y="64"/>
                  </a:lnTo>
                  <a:lnTo>
                    <a:pt x="312" y="64"/>
                  </a:lnTo>
                  <a:lnTo>
                    <a:pt x="314" y="64"/>
                  </a:lnTo>
                  <a:lnTo>
                    <a:pt x="316" y="64"/>
                  </a:lnTo>
                  <a:lnTo>
                    <a:pt x="316" y="64"/>
                  </a:lnTo>
                  <a:lnTo>
                    <a:pt x="316" y="62"/>
                  </a:lnTo>
                  <a:lnTo>
                    <a:pt x="318" y="62"/>
                  </a:lnTo>
                  <a:lnTo>
                    <a:pt x="318" y="62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20" y="58"/>
                  </a:lnTo>
                  <a:lnTo>
                    <a:pt x="322" y="58"/>
                  </a:lnTo>
                  <a:lnTo>
                    <a:pt x="322" y="56"/>
                  </a:lnTo>
                  <a:lnTo>
                    <a:pt x="324" y="54"/>
                  </a:lnTo>
                  <a:lnTo>
                    <a:pt x="324" y="52"/>
                  </a:lnTo>
                  <a:lnTo>
                    <a:pt x="326" y="52"/>
                  </a:lnTo>
                  <a:lnTo>
                    <a:pt x="326" y="50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2" y="48"/>
                  </a:lnTo>
                  <a:lnTo>
                    <a:pt x="332" y="48"/>
                  </a:lnTo>
                  <a:lnTo>
                    <a:pt x="334" y="48"/>
                  </a:lnTo>
                  <a:lnTo>
                    <a:pt x="336" y="48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40" y="50"/>
                  </a:lnTo>
                  <a:lnTo>
                    <a:pt x="342" y="52"/>
                  </a:lnTo>
                  <a:lnTo>
                    <a:pt x="342" y="54"/>
                  </a:lnTo>
                  <a:lnTo>
                    <a:pt x="344" y="54"/>
                  </a:lnTo>
                  <a:lnTo>
                    <a:pt x="346" y="56"/>
                  </a:lnTo>
                  <a:lnTo>
                    <a:pt x="348" y="58"/>
                  </a:lnTo>
                  <a:lnTo>
                    <a:pt x="350" y="58"/>
                  </a:lnTo>
                  <a:lnTo>
                    <a:pt x="350" y="60"/>
                  </a:lnTo>
                  <a:lnTo>
                    <a:pt x="352" y="62"/>
                  </a:lnTo>
                  <a:lnTo>
                    <a:pt x="352" y="64"/>
                  </a:lnTo>
                  <a:lnTo>
                    <a:pt x="352" y="64"/>
                  </a:lnTo>
                  <a:lnTo>
                    <a:pt x="352" y="66"/>
                  </a:lnTo>
                  <a:lnTo>
                    <a:pt x="352" y="68"/>
                  </a:lnTo>
                  <a:lnTo>
                    <a:pt x="352" y="68"/>
                  </a:lnTo>
                  <a:lnTo>
                    <a:pt x="352" y="70"/>
                  </a:lnTo>
                  <a:lnTo>
                    <a:pt x="352" y="70"/>
                  </a:lnTo>
                  <a:lnTo>
                    <a:pt x="352" y="72"/>
                  </a:lnTo>
                  <a:lnTo>
                    <a:pt x="350" y="72"/>
                  </a:lnTo>
                  <a:lnTo>
                    <a:pt x="350" y="74"/>
                  </a:lnTo>
                  <a:lnTo>
                    <a:pt x="348" y="74"/>
                  </a:lnTo>
                  <a:lnTo>
                    <a:pt x="348" y="74"/>
                  </a:lnTo>
                  <a:lnTo>
                    <a:pt x="346" y="76"/>
                  </a:lnTo>
                  <a:lnTo>
                    <a:pt x="346" y="76"/>
                  </a:lnTo>
                  <a:lnTo>
                    <a:pt x="344" y="76"/>
                  </a:lnTo>
                  <a:lnTo>
                    <a:pt x="342" y="78"/>
                  </a:lnTo>
                  <a:lnTo>
                    <a:pt x="342" y="78"/>
                  </a:lnTo>
                  <a:lnTo>
                    <a:pt x="340" y="78"/>
                  </a:lnTo>
                  <a:lnTo>
                    <a:pt x="338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4" y="76"/>
                  </a:lnTo>
                  <a:lnTo>
                    <a:pt x="332" y="76"/>
                  </a:lnTo>
                  <a:lnTo>
                    <a:pt x="332" y="76"/>
                  </a:lnTo>
                  <a:lnTo>
                    <a:pt x="330" y="76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6" y="72"/>
                  </a:lnTo>
                  <a:lnTo>
                    <a:pt x="324" y="72"/>
                  </a:lnTo>
                  <a:lnTo>
                    <a:pt x="322" y="72"/>
                  </a:lnTo>
                  <a:lnTo>
                    <a:pt x="318" y="72"/>
                  </a:lnTo>
                  <a:lnTo>
                    <a:pt x="316" y="72"/>
                  </a:lnTo>
                  <a:lnTo>
                    <a:pt x="312" y="72"/>
                  </a:lnTo>
                  <a:lnTo>
                    <a:pt x="308" y="74"/>
                  </a:lnTo>
                  <a:lnTo>
                    <a:pt x="304" y="74"/>
                  </a:lnTo>
                  <a:lnTo>
                    <a:pt x="300" y="76"/>
                  </a:lnTo>
                  <a:lnTo>
                    <a:pt x="294" y="78"/>
                  </a:lnTo>
                  <a:lnTo>
                    <a:pt x="290" y="78"/>
                  </a:lnTo>
                  <a:lnTo>
                    <a:pt x="284" y="80"/>
                  </a:lnTo>
                  <a:lnTo>
                    <a:pt x="274" y="84"/>
                  </a:lnTo>
                  <a:lnTo>
                    <a:pt x="262" y="88"/>
                  </a:lnTo>
                  <a:lnTo>
                    <a:pt x="256" y="90"/>
                  </a:lnTo>
                  <a:lnTo>
                    <a:pt x="250" y="92"/>
                  </a:lnTo>
                  <a:lnTo>
                    <a:pt x="244" y="92"/>
                  </a:lnTo>
                  <a:lnTo>
                    <a:pt x="238" y="94"/>
                  </a:lnTo>
                  <a:lnTo>
                    <a:pt x="232" y="96"/>
                  </a:lnTo>
                  <a:lnTo>
                    <a:pt x="226" y="98"/>
                  </a:lnTo>
                  <a:lnTo>
                    <a:pt x="220" y="100"/>
                  </a:lnTo>
                  <a:lnTo>
                    <a:pt x="214" y="100"/>
                  </a:lnTo>
                  <a:lnTo>
                    <a:pt x="208" y="102"/>
                  </a:lnTo>
                  <a:lnTo>
                    <a:pt x="202" y="102"/>
                  </a:lnTo>
                  <a:lnTo>
                    <a:pt x="198" y="104"/>
                  </a:lnTo>
                  <a:lnTo>
                    <a:pt x="192" y="104"/>
                  </a:lnTo>
                  <a:lnTo>
                    <a:pt x="188" y="104"/>
                  </a:lnTo>
                  <a:lnTo>
                    <a:pt x="182" y="104"/>
                  </a:lnTo>
                  <a:lnTo>
                    <a:pt x="178" y="104"/>
                  </a:lnTo>
                  <a:lnTo>
                    <a:pt x="174" y="104"/>
                  </a:lnTo>
                  <a:lnTo>
                    <a:pt x="170" y="102"/>
                  </a:lnTo>
                  <a:lnTo>
                    <a:pt x="166" y="102"/>
                  </a:lnTo>
                  <a:lnTo>
                    <a:pt x="162" y="100"/>
                  </a:lnTo>
                  <a:lnTo>
                    <a:pt x="156" y="98"/>
                  </a:lnTo>
                  <a:lnTo>
                    <a:pt x="152" y="96"/>
                  </a:lnTo>
                  <a:lnTo>
                    <a:pt x="148" y="94"/>
                  </a:lnTo>
                  <a:lnTo>
                    <a:pt x="142" y="92"/>
                  </a:lnTo>
                  <a:lnTo>
                    <a:pt x="138" y="90"/>
                  </a:lnTo>
                  <a:lnTo>
                    <a:pt x="132" y="86"/>
                  </a:lnTo>
                  <a:lnTo>
                    <a:pt x="128" y="84"/>
                  </a:lnTo>
                  <a:lnTo>
                    <a:pt x="122" y="80"/>
                  </a:lnTo>
                  <a:lnTo>
                    <a:pt x="118" y="78"/>
                  </a:lnTo>
                  <a:lnTo>
                    <a:pt x="114" y="74"/>
                  </a:lnTo>
                  <a:lnTo>
                    <a:pt x="108" y="72"/>
                  </a:lnTo>
                  <a:lnTo>
                    <a:pt x="104" y="68"/>
                  </a:lnTo>
                  <a:lnTo>
                    <a:pt x="98" y="66"/>
                  </a:lnTo>
                  <a:lnTo>
                    <a:pt x="90" y="60"/>
                  </a:lnTo>
                  <a:lnTo>
                    <a:pt x="82" y="54"/>
                  </a:lnTo>
                  <a:lnTo>
                    <a:pt x="74" y="48"/>
                  </a:lnTo>
                  <a:lnTo>
                    <a:pt x="66" y="44"/>
                  </a:lnTo>
                  <a:lnTo>
                    <a:pt x="60" y="40"/>
                  </a:lnTo>
                  <a:lnTo>
                    <a:pt x="56" y="36"/>
                  </a:lnTo>
                  <a:lnTo>
                    <a:pt x="54" y="34"/>
                  </a:lnTo>
                  <a:lnTo>
                    <a:pt x="52" y="34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6" y="28"/>
                  </a:lnTo>
                  <a:close/>
                </a:path>
              </a:pathLst>
            </a:custGeom>
            <a:solidFill>
              <a:srgbClr val="9726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7" name="Freeform 455"/>
            <p:cNvSpPr>
              <a:spLocks/>
            </p:cNvSpPr>
            <p:nvPr/>
          </p:nvSpPr>
          <p:spPr bwMode="auto">
            <a:xfrm>
              <a:off x="5543550" y="1771650"/>
              <a:ext cx="177800" cy="762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4"/>
                </a:cxn>
                <a:cxn ang="0">
                  <a:pos x="12" y="8"/>
                </a:cxn>
                <a:cxn ang="0">
                  <a:pos x="20" y="14"/>
                </a:cxn>
                <a:cxn ang="0">
                  <a:pos x="28" y="18"/>
                </a:cxn>
                <a:cxn ang="0">
                  <a:pos x="34" y="22"/>
                </a:cxn>
                <a:cxn ang="0">
                  <a:pos x="40" y="24"/>
                </a:cxn>
                <a:cxn ang="0">
                  <a:pos x="46" y="28"/>
                </a:cxn>
                <a:cxn ang="0">
                  <a:pos x="52" y="30"/>
                </a:cxn>
                <a:cxn ang="0">
                  <a:pos x="60" y="32"/>
                </a:cxn>
                <a:cxn ang="0">
                  <a:pos x="66" y="32"/>
                </a:cxn>
                <a:cxn ang="0">
                  <a:pos x="72" y="34"/>
                </a:cxn>
                <a:cxn ang="0">
                  <a:pos x="82" y="34"/>
                </a:cxn>
                <a:cxn ang="0">
                  <a:pos x="92" y="32"/>
                </a:cxn>
                <a:cxn ang="0">
                  <a:pos x="100" y="32"/>
                </a:cxn>
                <a:cxn ang="0">
                  <a:pos x="104" y="30"/>
                </a:cxn>
                <a:cxn ang="0">
                  <a:pos x="108" y="30"/>
                </a:cxn>
                <a:cxn ang="0">
                  <a:pos x="110" y="28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08" y="30"/>
                </a:cxn>
                <a:cxn ang="0">
                  <a:pos x="104" y="34"/>
                </a:cxn>
                <a:cxn ang="0">
                  <a:pos x="100" y="36"/>
                </a:cxn>
                <a:cxn ang="0">
                  <a:pos x="94" y="38"/>
                </a:cxn>
                <a:cxn ang="0">
                  <a:pos x="90" y="42"/>
                </a:cxn>
                <a:cxn ang="0">
                  <a:pos x="84" y="44"/>
                </a:cxn>
                <a:cxn ang="0">
                  <a:pos x="78" y="46"/>
                </a:cxn>
                <a:cxn ang="0">
                  <a:pos x="72" y="46"/>
                </a:cxn>
                <a:cxn ang="0">
                  <a:pos x="64" y="48"/>
                </a:cxn>
                <a:cxn ang="0">
                  <a:pos x="58" y="48"/>
                </a:cxn>
                <a:cxn ang="0">
                  <a:pos x="52" y="48"/>
                </a:cxn>
                <a:cxn ang="0">
                  <a:pos x="46" y="46"/>
                </a:cxn>
                <a:cxn ang="0">
                  <a:pos x="40" y="42"/>
                </a:cxn>
                <a:cxn ang="0">
                  <a:pos x="34" y="40"/>
                </a:cxn>
                <a:cxn ang="0">
                  <a:pos x="28" y="36"/>
                </a:cxn>
                <a:cxn ang="0">
                  <a:pos x="24" y="32"/>
                </a:cxn>
                <a:cxn ang="0">
                  <a:pos x="18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0" y="18"/>
                </a:cxn>
                <a:cxn ang="0">
                  <a:pos x="6" y="14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12" h="48">
                  <a:moveTo>
                    <a:pt x="0" y="0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6" y="4"/>
                  </a:lnTo>
                  <a:lnTo>
                    <a:pt x="8" y="6"/>
                  </a:lnTo>
                  <a:lnTo>
                    <a:pt x="12" y="8"/>
                  </a:lnTo>
                  <a:lnTo>
                    <a:pt x="16" y="12"/>
                  </a:lnTo>
                  <a:lnTo>
                    <a:pt x="20" y="14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32" y="20"/>
                  </a:lnTo>
                  <a:lnTo>
                    <a:pt x="34" y="22"/>
                  </a:lnTo>
                  <a:lnTo>
                    <a:pt x="38" y="24"/>
                  </a:lnTo>
                  <a:lnTo>
                    <a:pt x="40" y="24"/>
                  </a:lnTo>
                  <a:lnTo>
                    <a:pt x="44" y="26"/>
                  </a:lnTo>
                  <a:lnTo>
                    <a:pt x="46" y="28"/>
                  </a:lnTo>
                  <a:lnTo>
                    <a:pt x="50" y="28"/>
                  </a:lnTo>
                  <a:lnTo>
                    <a:pt x="52" y="30"/>
                  </a:lnTo>
                  <a:lnTo>
                    <a:pt x="56" y="30"/>
                  </a:lnTo>
                  <a:lnTo>
                    <a:pt x="60" y="32"/>
                  </a:lnTo>
                  <a:lnTo>
                    <a:pt x="62" y="32"/>
                  </a:lnTo>
                  <a:lnTo>
                    <a:pt x="66" y="32"/>
                  </a:lnTo>
                  <a:lnTo>
                    <a:pt x="68" y="34"/>
                  </a:lnTo>
                  <a:lnTo>
                    <a:pt x="72" y="34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2" y="32"/>
                  </a:lnTo>
                  <a:lnTo>
                    <a:pt x="104" y="30"/>
                  </a:lnTo>
                  <a:lnTo>
                    <a:pt x="108" y="30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0" y="30"/>
                  </a:lnTo>
                  <a:lnTo>
                    <a:pt x="108" y="30"/>
                  </a:lnTo>
                  <a:lnTo>
                    <a:pt x="106" y="32"/>
                  </a:lnTo>
                  <a:lnTo>
                    <a:pt x="104" y="34"/>
                  </a:lnTo>
                  <a:lnTo>
                    <a:pt x="102" y="36"/>
                  </a:lnTo>
                  <a:lnTo>
                    <a:pt x="100" y="36"/>
                  </a:lnTo>
                  <a:lnTo>
                    <a:pt x="96" y="38"/>
                  </a:lnTo>
                  <a:lnTo>
                    <a:pt x="94" y="38"/>
                  </a:lnTo>
                  <a:lnTo>
                    <a:pt x="92" y="40"/>
                  </a:lnTo>
                  <a:lnTo>
                    <a:pt x="90" y="42"/>
                  </a:lnTo>
                  <a:lnTo>
                    <a:pt x="86" y="42"/>
                  </a:lnTo>
                  <a:lnTo>
                    <a:pt x="84" y="44"/>
                  </a:lnTo>
                  <a:lnTo>
                    <a:pt x="80" y="44"/>
                  </a:lnTo>
                  <a:lnTo>
                    <a:pt x="78" y="46"/>
                  </a:lnTo>
                  <a:lnTo>
                    <a:pt x="74" y="46"/>
                  </a:lnTo>
                  <a:lnTo>
                    <a:pt x="72" y="46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2" y="48"/>
                  </a:lnTo>
                  <a:lnTo>
                    <a:pt x="58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2" y="44"/>
                  </a:lnTo>
                  <a:lnTo>
                    <a:pt x="40" y="42"/>
                  </a:lnTo>
                  <a:lnTo>
                    <a:pt x="36" y="40"/>
                  </a:lnTo>
                  <a:lnTo>
                    <a:pt x="34" y="40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6" y="34"/>
                  </a:lnTo>
                  <a:lnTo>
                    <a:pt x="24" y="32"/>
                  </a:lnTo>
                  <a:lnTo>
                    <a:pt x="22" y="30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6" y="24"/>
                  </a:lnTo>
                  <a:lnTo>
                    <a:pt x="14" y="22"/>
                  </a:lnTo>
                  <a:lnTo>
                    <a:pt x="12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73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" name="Freeform 457"/>
            <p:cNvSpPr>
              <a:spLocks noEditPoints="1"/>
            </p:cNvSpPr>
            <p:nvPr/>
          </p:nvSpPr>
          <p:spPr bwMode="auto">
            <a:xfrm>
              <a:off x="5054600" y="1339850"/>
              <a:ext cx="1187450" cy="44450"/>
            </a:xfrm>
            <a:custGeom>
              <a:avLst/>
              <a:gdLst/>
              <a:ahLst/>
              <a:cxnLst>
                <a:cxn ang="0">
                  <a:pos x="42" y="10"/>
                </a:cxn>
                <a:cxn ang="0">
                  <a:pos x="74" y="8"/>
                </a:cxn>
                <a:cxn ang="0">
                  <a:pos x="104" y="6"/>
                </a:cxn>
                <a:cxn ang="0">
                  <a:pos x="132" y="2"/>
                </a:cxn>
                <a:cxn ang="0">
                  <a:pos x="162" y="0"/>
                </a:cxn>
                <a:cxn ang="0">
                  <a:pos x="190" y="0"/>
                </a:cxn>
                <a:cxn ang="0">
                  <a:pos x="216" y="4"/>
                </a:cxn>
                <a:cxn ang="0">
                  <a:pos x="246" y="8"/>
                </a:cxn>
                <a:cxn ang="0">
                  <a:pos x="276" y="12"/>
                </a:cxn>
                <a:cxn ang="0">
                  <a:pos x="306" y="18"/>
                </a:cxn>
                <a:cxn ang="0">
                  <a:pos x="332" y="24"/>
                </a:cxn>
                <a:cxn ang="0">
                  <a:pos x="322" y="24"/>
                </a:cxn>
                <a:cxn ang="0">
                  <a:pos x="296" y="20"/>
                </a:cxn>
                <a:cxn ang="0">
                  <a:pos x="270" y="16"/>
                </a:cxn>
                <a:cxn ang="0">
                  <a:pos x="242" y="12"/>
                </a:cxn>
                <a:cxn ang="0">
                  <a:pos x="216" y="8"/>
                </a:cxn>
                <a:cxn ang="0">
                  <a:pos x="198" y="6"/>
                </a:cxn>
                <a:cxn ang="0">
                  <a:pos x="182" y="6"/>
                </a:cxn>
                <a:cxn ang="0">
                  <a:pos x="152" y="8"/>
                </a:cxn>
                <a:cxn ang="0">
                  <a:pos x="122" y="10"/>
                </a:cxn>
                <a:cxn ang="0">
                  <a:pos x="94" y="12"/>
                </a:cxn>
                <a:cxn ang="0">
                  <a:pos x="64" y="14"/>
                </a:cxn>
                <a:cxn ang="0">
                  <a:pos x="32" y="16"/>
                </a:cxn>
                <a:cxn ang="0">
                  <a:pos x="12" y="18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2" y="18"/>
                </a:cxn>
                <a:cxn ang="0">
                  <a:pos x="10" y="12"/>
                </a:cxn>
                <a:cxn ang="0">
                  <a:pos x="22" y="10"/>
                </a:cxn>
                <a:cxn ang="0">
                  <a:pos x="540" y="2"/>
                </a:cxn>
                <a:cxn ang="0">
                  <a:pos x="566" y="0"/>
                </a:cxn>
                <a:cxn ang="0">
                  <a:pos x="596" y="0"/>
                </a:cxn>
                <a:cxn ang="0">
                  <a:pos x="624" y="4"/>
                </a:cxn>
                <a:cxn ang="0">
                  <a:pos x="654" y="6"/>
                </a:cxn>
                <a:cxn ang="0">
                  <a:pos x="684" y="8"/>
                </a:cxn>
                <a:cxn ang="0">
                  <a:pos x="716" y="10"/>
                </a:cxn>
                <a:cxn ang="0">
                  <a:pos x="734" y="12"/>
                </a:cxn>
                <a:cxn ang="0">
                  <a:pos x="744" y="16"/>
                </a:cxn>
                <a:cxn ang="0">
                  <a:pos x="748" y="22"/>
                </a:cxn>
                <a:cxn ang="0">
                  <a:pos x="746" y="24"/>
                </a:cxn>
                <a:cxn ang="0">
                  <a:pos x="738" y="18"/>
                </a:cxn>
                <a:cxn ang="0">
                  <a:pos x="726" y="16"/>
                </a:cxn>
                <a:cxn ang="0">
                  <a:pos x="694" y="16"/>
                </a:cxn>
                <a:cxn ang="0">
                  <a:pos x="664" y="12"/>
                </a:cxn>
                <a:cxn ang="0">
                  <a:pos x="634" y="10"/>
                </a:cxn>
                <a:cxn ang="0">
                  <a:pos x="604" y="8"/>
                </a:cxn>
                <a:cxn ang="0">
                  <a:pos x="576" y="6"/>
                </a:cxn>
                <a:cxn ang="0">
                  <a:pos x="550" y="6"/>
                </a:cxn>
                <a:cxn ang="0">
                  <a:pos x="524" y="8"/>
                </a:cxn>
                <a:cxn ang="0">
                  <a:pos x="502" y="12"/>
                </a:cxn>
                <a:cxn ang="0">
                  <a:pos x="478" y="16"/>
                </a:cxn>
                <a:cxn ang="0">
                  <a:pos x="456" y="20"/>
                </a:cxn>
                <a:cxn ang="0">
                  <a:pos x="430" y="24"/>
                </a:cxn>
                <a:cxn ang="0">
                  <a:pos x="404" y="26"/>
                </a:cxn>
                <a:cxn ang="0">
                  <a:pos x="420" y="22"/>
                </a:cxn>
                <a:cxn ang="0">
                  <a:pos x="448" y="16"/>
                </a:cxn>
                <a:cxn ang="0">
                  <a:pos x="476" y="12"/>
                </a:cxn>
                <a:cxn ang="0">
                  <a:pos x="500" y="8"/>
                </a:cxn>
                <a:cxn ang="0">
                  <a:pos x="520" y="4"/>
                </a:cxn>
                <a:cxn ang="0">
                  <a:pos x="528" y="4"/>
                </a:cxn>
                <a:cxn ang="0">
                  <a:pos x="532" y="2"/>
                </a:cxn>
              </a:cxnLst>
              <a:rect l="0" t="0" r="r" b="b"/>
              <a:pathLst>
                <a:path w="748" h="28">
                  <a:moveTo>
                    <a:pt x="22" y="10"/>
                  </a:moveTo>
                  <a:lnTo>
                    <a:pt x="32" y="10"/>
                  </a:lnTo>
                  <a:lnTo>
                    <a:pt x="42" y="10"/>
                  </a:lnTo>
                  <a:lnTo>
                    <a:pt x="52" y="10"/>
                  </a:lnTo>
                  <a:lnTo>
                    <a:pt x="64" y="8"/>
                  </a:lnTo>
                  <a:lnTo>
                    <a:pt x="74" y="8"/>
                  </a:lnTo>
                  <a:lnTo>
                    <a:pt x="84" y="6"/>
                  </a:lnTo>
                  <a:lnTo>
                    <a:pt x="94" y="6"/>
                  </a:lnTo>
                  <a:lnTo>
                    <a:pt x="104" y="6"/>
                  </a:lnTo>
                  <a:lnTo>
                    <a:pt x="112" y="4"/>
                  </a:lnTo>
                  <a:lnTo>
                    <a:pt x="122" y="4"/>
                  </a:lnTo>
                  <a:lnTo>
                    <a:pt x="132" y="2"/>
                  </a:lnTo>
                  <a:lnTo>
                    <a:pt x="142" y="2"/>
                  </a:lnTo>
                  <a:lnTo>
                    <a:pt x="152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82" y="0"/>
                  </a:lnTo>
                  <a:lnTo>
                    <a:pt x="190" y="0"/>
                  </a:lnTo>
                  <a:lnTo>
                    <a:pt x="198" y="2"/>
                  </a:lnTo>
                  <a:lnTo>
                    <a:pt x="208" y="2"/>
                  </a:lnTo>
                  <a:lnTo>
                    <a:pt x="216" y="4"/>
                  </a:lnTo>
                  <a:lnTo>
                    <a:pt x="226" y="4"/>
                  </a:lnTo>
                  <a:lnTo>
                    <a:pt x="236" y="6"/>
                  </a:lnTo>
                  <a:lnTo>
                    <a:pt x="246" y="8"/>
                  </a:lnTo>
                  <a:lnTo>
                    <a:pt x="256" y="10"/>
                  </a:lnTo>
                  <a:lnTo>
                    <a:pt x="266" y="12"/>
                  </a:lnTo>
                  <a:lnTo>
                    <a:pt x="276" y="12"/>
                  </a:lnTo>
                  <a:lnTo>
                    <a:pt x="286" y="14"/>
                  </a:lnTo>
                  <a:lnTo>
                    <a:pt x="296" y="16"/>
                  </a:lnTo>
                  <a:lnTo>
                    <a:pt x="306" y="18"/>
                  </a:lnTo>
                  <a:lnTo>
                    <a:pt x="314" y="20"/>
                  </a:lnTo>
                  <a:lnTo>
                    <a:pt x="324" y="22"/>
                  </a:lnTo>
                  <a:lnTo>
                    <a:pt x="332" y="24"/>
                  </a:lnTo>
                  <a:lnTo>
                    <a:pt x="340" y="26"/>
                  </a:lnTo>
                  <a:lnTo>
                    <a:pt x="330" y="26"/>
                  </a:lnTo>
                  <a:lnTo>
                    <a:pt x="322" y="24"/>
                  </a:lnTo>
                  <a:lnTo>
                    <a:pt x="312" y="22"/>
                  </a:lnTo>
                  <a:lnTo>
                    <a:pt x="304" y="22"/>
                  </a:lnTo>
                  <a:lnTo>
                    <a:pt x="296" y="20"/>
                  </a:lnTo>
                  <a:lnTo>
                    <a:pt x="286" y="18"/>
                  </a:lnTo>
                  <a:lnTo>
                    <a:pt x="278" y="16"/>
                  </a:lnTo>
                  <a:lnTo>
                    <a:pt x="270" y="16"/>
                  </a:lnTo>
                  <a:lnTo>
                    <a:pt x="260" y="14"/>
                  </a:lnTo>
                  <a:lnTo>
                    <a:pt x="252" y="12"/>
                  </a:lnTo>
                  <a:lnTo>
                    <a:pt x="242" y="12"/>
                  </a:lnTo>
                  <a:lnTo>
                    <a:pt x="234" y="10"/>
                  </a:lnTo>
                  <a:lnTo>
                    <a:pt x="226" y="10"/>
                  </a:lnTo>
                  <a:lnTo>
                    <a:pt x="216" y="8"/>
                  </a:lnTo>
                  <a:lnTo>
                    <a:pt x="208" y="8"/>
                  </a:lnTo>
                  <a:lnTo>
                    <a:pt x="204" y="6"/>
                  </a:lnTo>
                  <a:lnTo>
                    <a:pt x="198" y="6"/>
                  </a:lnTo>
                  <a:lnTo>
                    <a:pt x="194" y="6"/>
                  </a:lnTo>
                  <a:lnTo>
                    <a:pt x="190" y="6"/>
                  </a:lnTo>
                  <a:lnTo>
                    <a:pt x="182" y="6"/>
                  </a:lnTo>
                  <a:lnTo>
                    <a:pt x="172" y="6"/>
                  </a:lnTo>
                  <a:lnTo>
                    <a:pt x="162" y="6"/>
                  </a:lnTo>
                  <a:lnTo>
                    <a:pt x="152" y="8"/>
                  </a:lnTo>
                  <a:lnTo>
                    <a:pt x="142" y="8"/>
                  </a:lnTo>
                  <a:lnTo>
                    <a:pt x="132" y="8"/>
                  </a:lnTo>
                  <a:lnTo>
                    <a:pt x="122" y="10"/>
                  </a:lnTo>
                  <a:lnTo>
                    <a:pt x="112" y="10"/>
                  </a:lnTo>
                  <a:lnTo>
                    <a:pt x="104" y="12"/>
                  </a:lnTo>
                  <a:lnTo>
                    <a:pt x="94" y="12"/>
                  </a:lnTo>
                  <a:lnTo>
                    <a:pt x="84" y="12"/>
                  </a:lnTo>
                  <a:lnTo>
                    <a:pt x="74" y="14"/>
                  </a:lnTo>
                  <a:lnTo>
                    <a:pt x="64" y="14"/>
                  </a:lnTo>
                  <a:lnTo>
                    <a:pt x="52" y="16"/>
                  </a:lnTo>
                  <a:lnTo>
                    <a:pt x="42" y="16"/>
                  </a:lnTo>
                  <a:lnTo>
                    <a:pt x="32" y="16"/>
                  </a:lnTo>
                  <a:lnTo>
                    <a:pt x="22" y="16"/>
                  </a:lnTo>
                  <a:lnTo>
                    <a:pt x="16" y="16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6" y="10"/>
                  </a:lnTo>
                  <a:lnTo>
                    <a:pt x="22" y="10"/>
                  </a:lnTo>
                  <a:lnTo>
                    <a:pt x="22" y="10"/>
                  </a:lnTo>
                  <a:close/>
                  <a:moveTo>
                    <a:pt x="532" y="2"/>
                  </a:moveTo>
                  <a:lnTo>
                    <a:pt x="540" y="2"/>
                  </a:lnTo>
                  <a:lnTo>
                    <a:pt x="550" y="0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6" y="0"/>
                  </a:lnTo>
                  <a:lnTo>
                    <a:pt x="586" y="0"/>
                  </a:lnTo>
                  <a:lnTo>
                    <a:pt x="596" y="0"/>
                  </a:lnTo>
                  <a:lnTo>
                    <a:pt x="604" y="2"/>
                  </a:lnTo>
                  <a:lnTo>
                    <a:pt x="614" y="2"/>
                  </a:lnTo>
                  <a:lnTo>
                    <a:pt x="624" y="4"/>
                  </a:lnTo>
                  <a:lnTo>
                    <a:pt x="634" y="4"/>
                  </a:lnTo>
                  <a:lnTo>
                    <a:pt x="644" y="6"/>
                  </a:lnTo>
                  <a:lnTo>
                    <a:pt x="654" y="6"/>
                  </a:lnTo>
                  <a:lnTo>
                    <a:pt x="664" y="6"/>
                  </a:lnTo>
                  <a:lnTo>
                    <a:pt x="674" y="8"/>
                  </a:lnTo>
                  <a:lnTo>
                    <a:pt x="684" y="8"/>
                  </a:lnTo>
                  <a:lnTo>
                    <a:pt x="694" y="10"/>
                  </a:lnTo>
                  <a:lnTo>
                    <a:pt x="704" y="10"/>
                  </a:lnTo>
                  <a:lnTo>
                    <a:pt x="716" y="10"/>
                  </a:lnTo>
                  <a:lnTo>
                    <a:pt x="726" y="10"/>
                  </a:lnTo>
                  <a:lnTo>
                    <a:pt x="730" y="10"/>
                  </a:lnTo>
                  <a:lnTo>
                    <a:pt x="734" y="12"/>
                  </a:lnTo>
                  <a:lnTo>
                    <a:pt x="738" y="12"/>
                  </a:lnTo>
                  <a:lnTo>
                    <a:pt x="740" y="14"/>
                  </a:lnTo>
                  <a:lnTo>
                    <a:pt x="744" y="16"/>
                  </a:lnTo>
                  <a:lnTo>
                    <a:pt x="746" y="18"/>
                  </a:lnTo>
                  <a:lnTo>
                    <a:pt x="746" y="20"/>
                  </a:lnTo>
                  <a:lnTo>
                    <a:pt x="748" y="22"/>
                  </a:lnTo>
                  <a:lnTo>
                    <a:pt x="748" y="28"/>
                  </a:lnTo>
                  <a:lnTo>
                    <a:pt x="746" y="26"/>
                  </a:lnTo>
                  <a:lnTo>
                    <a:pt x="746" y="24"/>
                  </a:lnTo>
                  <a:lnTo>
                    <a:pt x="744" y="22"/>
                  </a:lnTo>
                  <a:lnTo>
                    <a:pt x="740" y="20"/>
                  </a:lnTo>
                  <a:lnTo>
                    <a:pt x="738" y="18"/>
                  </a:lnTo>
                  <a:lnTo>
                    <a:pt x="734" y="18"/>
                  </a:lnTo>
                  <a:lnTo>
                    <a:pt x="730" y="16"/>
                  </a:lnTo>
                  <a:lnTo>
                    <a:pt x="726" y="16"/>
                  </a:lnTo>
                  <a:lnTo>
                    <a:pt x="716" y="16"/>
                  </a:lnTo>
                  <a:lnTo>
                    <a:pt x="704" y="16"/>
                  </a:lnTo>
                  <a:lnTo>
                    <a:pt x="694" y="16"/>
                  </a:lnTo>
                  <a:lnTo>
                    <a:pt x="684" y="14"/>
                  </a:lnTo>
                  <a:lnTo>
                    <a:pt x="674" y="14"/>
                  </a:lnTo>
                  <a:lnTo>
                    <a:pt x="664" y="12"/>
                  </a:lnTo>
                  <a:lnTo>
                    <a:pt x="654" y="12"/>
                  </a:lnTo>
                  <a:lnTo>
                    <a:pt x="644" y="12"/>
                  </a:lnTo>
                  <a:lnTo>
                    <a:pt x="634" y="10"/>
                  </a:lnTo>
                  <a:lnTo>
                    <a:pt x="624" y="10"/>
                  </a:lnTo>
                  <a:lnTo>
                    <a:pt x="614" y="8"/>
                  </a:lnTo>
                  <a:lnTo>
                    <a:pt x="604" y="8"/>
                  </a:lnTo>
                  <a:lnTo>
                    <a:pt x="596" y="8"/>
                  </a:lnTo>
                  <a:lnTo>
                    <a:pt x="586" y="6"/>
                  </a:lnTo>
                  <a:lnTo>
                    <a:pt x="576" y="6"/>
                  </a:lnTo>
                  <a:lnTo>
                    <a:pt x="566" y="6"/>
                  </a:lnTo>
                  <a:lnTo>
                    <a:pt x="558" y="6"/>
                  </a:lnTo>
                  <a:lnTo>
                    <a:pt x="550" y="6"/>
                  </a:lnTo>
                  <a:lnTo>
                    <a:pt x="540" y="8"/>
                  </a:lnTo>
                  <a:lnTo>
                    <a:pt x="532" y="8"/>
                  </a:lnTo>
                  <a:lnTo>
                    <a:pt x="524" y="8"/>
                  </a:lnTo>
                  <a:lnTo>
                    <a:pt x="516" y="10"/>
                  </a:lnTo>
                  <a:lnTo>
                    <a:pt x="510" y="10"/>
                  </a:lnTo>
                  <a:lnTo>
                    <a:pt x="502" y="12"/>
                  </a:lnTo>
                  <a:lnTo>
                    <a:pt x="494" y="12"/>
                  </a:lnTo>
                  <a:lnTo>
                    <a:pt x="486" y="14"/>
                  </a:lnTo>
                  <a:lnTo>
                    <a:pt x="478" y="16"/>
                  </a:lnTo>
                  <a:lnTo>
                    <a:pt x="472" y="16"/>
                  </a:lnTo>
                  <a:lnTo>
                    <a:pt x="464" y="18"/>
                  </a:lnTo>
                  <a:lnTo>
                    <a:pt x="456" y="20"/>
                  </a:lnTo>
                  <a:lnTo>
                    <a:pt x="446" y="20"/>
                  </a:lnTo>
                  <a:lnTo>
                    <a:pt x="438" y="22"/>
                  </a:lnTo>
                  <a:lnTo>
                    <a:pt x="430" y="24"/>
                  </a:lnTo>
                  <a:lnTo>
                    <a:pt x="422" y="24"/>
                  </a:lnTo>
                  <a:lnTo>
                    <a:pt x="412" y="26"/>
                  </a:lnTo>
                  <a:lnTo>
                    <a:pt x="404" y="26"/>
                  </a:lnTo>
                  <a:lnTo>
                    <a:pt x="410" y="26"/>
                  </a:lnTo>
                  <a:lnTo>
                    <a:pt x="416" y="24"/>
                  </a:lnTo>
                  <a:lnTo>
                    <a:pt x="420" y="22"/>
                  </a:lnTo>
                  <a:lnTo>
                    <a:pt x="426" y="22"/>
                  </a:lnTo>
                  <a:lnTo>
                    <a:pt x="438" y="18"/>
                  </a:lnTo>
                  <a:lnTo>
                    <a:pt x="448" y="16"/>
                  </a:lnTo>
                  <a:lnTo>
                    <a:pt x="458" y="14"/>
                  </a:lnTo>
                  <a:lnTo>
                    <a:pt x="468" y="14"/>
                  </a:lnTo>
                  <a:lnTo>
                    <a:pt x="476" y="12"/>
                  </a:lnTo>
                  <a:lnTo>
                    <a:pt x="484" y="10"/>
                  </a:lnTo>
                  <a:lnTo>
                    <a:pt x="492" y="10"/>
                  </a:lnTo>
                  <a:lnTo>
                    <a:pt x="500" y="8"/>
                  </a:lnTo>
                  <a:lnTo>
                    <a:pt x="508" y="6"/>
                  </a:lnTo>
                  <a:lnTo>
                    <a:pt x="514" y="6"/>
                  </a:lnTo>
                  <a:lnTo>
                    <a:pt x="520" y="4"/>
                  </a:lnTo>
                  <a:lnTo>
                    <a:pt x="524" y="4"/>
                  </a:lnTo>
                  <a:lnTo>
                    <a:pt x="526" y="4"/>
                  </a:lnTo>
                  <a:lnTo>
                    <a:pt x="528" y="4"/>
                  </a:lnTo>
                  <a:lnTo>
                    <a:pt x="530" y="2"/>
                  </a:lnTo>
                  <a:lnTo>
                    <a:pt x="532" y="2"/>
                  </a:lnTo>
                  <a:lnTo>
                    <a:pt x="532" y="2"/>
                  </a:lnTo>
                  <a:close/>
                </a:path>
              </a:pathLst>
            </a:custGeom>
            <a:solidFill>
              <a:srgbClr val="D9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Freeform 458"/>
            <p:cNvSpPr>
              <a:spLocks/>
            </p:cNvSpPr>
            <p:nvPr/>
          </p:nvSpPr>
          <p:spPr bwMode="auto">
            <a:xfrm>
              <a:off x="5124450" y="1374775"/>
              <a:ext cx="434975" cy="107950"/>
            </a:xfrm>
            <a:custGeom>
              <a:avLst/>
              <a:gdLst/>
              <a:ahLst/>
              <a:cxnLst>
                <a:cxn ang="0">
                  <a:pos x="270" y="54"/>
                </a:cxn>
                <a:cxn ang="0">
                  <a:pos x="4" y="68"/>
                </a:cxn>
                <a:cxn ang="0">
                  <a:pos x="4" y="62"/>
                </a:cxn>
                <a:cxn ang="0">
                  <a:pos x="2" y="58"/>
                </a:cxn>
                <a:cxn ang="0">
                  <a:pos x="2" y="54"/>
                </a:cxn>
                <a:cxn ang="0">
                  <a:pos x="2" y="48"/>
                </a:cxn>
                <a:cxn ang="0">
                  <a:pos x="2" y="44"/>
                </a:cxn>
                <a:cxn ang="0">
                  <a:pos x="2" y="42"/>
                </a:cxn>
                <a:cxn ang="0">
                  <a:pos x="0" y="38"/>
                </a:cxn>
                <a:cxn ang="0">
                  <a:pos x="0" y="34"/>
                </a:cxn>
                <a:cxn ang="0">
                  <a:pos x="0" y="32"/>
                </a:cxn>
                <a:cxn ang="0">
                  <a:pos x="2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18"/>
                </a:cxn>
                <a:cxn ang="0">
                  <a:pos x="20" y="14"/>
                </a:cxn>
                <a:cxn ang="0">
                  <a:pos x="28" y="12"/>
                </a:cxn>
                <a:cxn ang="0">
                  <a:pos x="36" y="10"/>
                </a:cxn>
                <a:cxn ang="0">
                  <a:pos x="46" y="8"/>
                </a:cxn>
                <a:cxn ang="0">
                  <a:pos x="56" y="6"/>
                </a:cxn>
                <a:cxn ang="0">
                  <a:pos x="68" y="4"/>
                </a:cxn>
                <a:cxn ang="0">
                  <a:pos x="78" y="2"/>
                </a:cxn>
                <a:cxn ang="0">
                  <a:pos x="90" y="2"/>
                </a:cxn>
                <a:cxn ang="0">
                  <a:pos x="104" y="0"/>
                </a:cxn>
                <a:cxn ang="0">
                  <a:pos x="116" y="0"/>
                </a:cxn>
                <a:cxn ang="0">
                  <a:pos x="128" y="0"/>
                </a:cxn>
                <a:cxn ang="0">
                  <a:pos x="142" y="0"/>
                </a:cxn>
                <a:cxn ang="0">
                  <a:pos x="154" y="2"/>
                </a:cxn>
                <a:cxn ang="0">
                  <a:pos x="168" y="2"/>
                </a:cxn>
                <a:cxn ang="0">
                  <a:pos x="180" y="2"/>
                </a:cxn>
                <a:cxn ang="0">
                  <a:pos x="192" y="4"/>
                </a:cxn>
                <a:cxn ang="0">
                  <a:pos x="204" y="6"/>
                </a:cxn>
                <a:cxn ang="0">
                  <a:pos x="214" y="8"/>
                </a:cxn>
                <a:cxn ang="0">
                  <a:pos x="226" y="10"/>
                </a:cxn>
                <a:cxn ang="0">
                  <a:pos x="234" y="12"/>
                </a:cxn>
                <a:cxn ang="0">
                  <a:pos x="244" y="16"/>
                </a:cxn>
                <a:cxn ang="0">
                  <a:pos x="252" y="18"/>
                </a:cxn>
                <a:cxn ang="0">
                  <a:pos x="258" y="22"/>
                </a:cxn>
                <a:cxn ang="0">
                  <a:pos x="264" y="26"/>
                </a:cxn>
                <a:cxn ang="0">
                  <a:pos x="268" y="30"/>
                </a:cxn>
                <a:cxn ang="0">
                  <a:pos x="272" y="34"/>
                </a:cxn>
                <a:cxn ang="0">
                  <a:pos x="274" y="38"/>
                </a:cxn>
                <a:cxn ang="0">
                  <a:pos x="274" y="42"/>
                </a:cxn>
                <a:cxn ang="0">
                  <a:pos x="274" y="44"/>
                </a:cxn>
                <a:cxn ang="0">
                  <a:pos x="274" y="46"/>
                </a:cxn>
                <a:cxn ang="0">
                  <a:pos x="274" y="46"/>
                </a:cxn>
                <a:cxn ang="0">
                  <a:pos x="272" y="48"/>
                </a:cxn>
                <a:cxn ang="0">
                  <a:pos x="272" y="50"/>
                </a:cxn>
                <a:cxn ang="0">
                  <a:pos x="270" y="54"/>
                </a:cxn>
                <a:cxn ang="0">
                  <a:pos x="270" y="54"/>
                </a:cxn>
              </a:cxnLst>
              <a:rect l="0" t="0" r="r" b="b"/>
              <a:pathLst>
                <a:path w="274" h="68">
                  <a:moveTo>
                    <a:pt x="270" y="54"/>
                  </a:moveTo>
                  <a:lnTo>
                    <a:pt x="4" y="68"/>
                  </a:lnTo>
                  <a:lnTo>
                    <a:pt x="4" y="62"/>
                  </a:lnTo>
                  <a:lnTo>
                    <a:pt x="2" y="58"/>
                  </a:lnTo>
                  <a:lnTo>
                    <a:pt x="2" y="54"/>
                  </a:lnTo>
                  <a:lnTo>
                    <a:pt x="2" y="48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18"/>
                  </a:lnTo>
                  <a:lnTo>
                    <a:pt x="20" y="14"/>
                  </a:lnTo>
                  <a:lnTo>
                    <a:pt x="28" y="12"/>
                  </a:lnTo>
                  <a:lnTo>
                    <a:pt x="36" y="10"/>
                  </a:lnTo>
                  <a:lnTo>
                    <a:pt x="46" y="8"/>
                  </a:lnTo>
                  <a:lnTo>
                    <a:pt x="56" y="6"/>
                  </a:lnTo>
                  <a:lnTo>
                    <a:pt x="68" y="4"/>
                  </a:lnTo>
                  <a:lnTo>
                    <a:pt x="78" y="2"/>
                  </a:lnTo>
                  <a:lnTo>
                    <a:pt x="90" y="2"/>
                  </a:lnTo>
                  <a:lnTo>
                    <a:pt x="104" y="0"/>
                  </a:lnTo>
                  <a:lnTo>
                    <a:pt x="116" y="0"/>
                  </a:lnTo>
                  <a:lnTo>
                    <a:pt x="128" y="0"/>
                  </a:lnTo>
                  <a:lnTo>
                    <a:pt x="142" y="0"/>
                  </a:lnTo>
                  <a:lnTo>
                    <a:pt x="154" y="2"/>
                  </a:lnTo>
                  <a:lnTo>
                    <a:pt x="168" y="2"/>
                  </a:lnTo>
                  <a:lnTo>
                    <a:pt x="180" y="2"/>
                  </a:lnTo>
                  <a:lnTo>
                    <a:pt x="192" y="4"/>
                  </a:lnTo>
                  <a:lnTo>
                    <a:pt x="204" y="6"/>
                  </a:lnTo>
                  <a:lnTo>
                    <a:pt x="214" y="8"/>
                  </a:lnTo>
                  <a:lnTo>
                    <a:pt x="226" y="10"/>
                  </a:lnTo>
                  <a:lnTo>
                    <a:pt x="234" y="12"/>
                  </a:lnTo>
                  <a:lnTo>
                    <a:pt x="244" y="16"/>
                  </a:lnTo>
                  <a:lnTo>
                    <a:pt x="252" y="18"/>
                  </a:lnTo>
                  <a:lnTo>
                    <a:pt x="258" y="22"/>
                  </a:lnTo>
                  <a:lnTo>
                    <a:pt x="264" y="26"/>
                  </a:lnTo>
                  <a:lnTo>
                    <a:pt x="268" y="30"/>
                  </a:lnTo>
                  <a:lnTo>
                    <a:pt x="272" y="34"/>
                  </a:lnTo>
                  <a:lnTo>
                    <a:pt x="274" y="38"/>
                  </a:lnTo>
                  <a:lnTo>
                    <a:pt x="274" y="42"/>
                  </a:lnTo>
                  <a:lnTo>
                    <a:pt x="274" y="44"/>
                  </a:lnTo>
                  <a:lnTo>
                    <a:pt x="274" y="46"/>
                  </a:lnTo>
                  <a:lnTo>
                    <a:pt x="274" y="46"/>
                  </a:lnTo>
                  <a:lnTo>
                    <a:pt x="272" y="48"/>
                  </a:lnTo>
                  <a:lnTo>
                    <a:pt x="272" y="50"/>
                  </a:lnTo>
                  <a:lnTo>
                    <a:pt x="270" y="54"/>
                  </a:lnTo>
                  <a:lnTo>
                    <a:pt x="270" y="54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Freeform 459"/>
            <p:cNvSpPr>
              <a:spLocks/>
            </p:cNvSpPr>
            <p:nvPr/>
          </p:nvSpPr>
          <p:spPr bwMode="auto">
            <a:xfrm>
              <a:off x="5130800" y="1457325"/>
              <a:ext cx="425450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8" y="0"/>
                </a:cxn>
                <a:cxn ang="0">
                  <a:pos x="266" y="2"/>
                </a:cxn>
                <a:cxn ang="0">
                  <a:pos x="266" y="2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8" h="18">
                  <a:moveTo>
                    <a:pt x="0" y="14"/>
                  </a:moveTo>
                  <a:lnTo>
                    <a:pt x="268" y="0"/>
                  </a:lnTo>
                  <a:lnTo>
                    <a:pt x="266" y="2"/>
                  </a:lnTo>
                  <a:lnTo>
                    <a:pt x="266" y="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460"/>
            <p:cNvSpPr>
              <a:spLocks/>
            </p:cNvSpPr>
            <p:nvPr/>
          </p:nvSpPr>
          <p:spPr bwMode="auto">
            <a:xfrm>
              <a:off x="5130800" y="1460500"/>
              <a:ext cx="4222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6" y="0"/>
                </a:cxn>
                <a:cxn ang="0">
                  <a:pos x="266" y="0"/>
                </a:cxn>
                <a:cxn ang="0">
                  <a:pos x="266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6" h="16">
                  <a:moveTo>
                    <a:pt x="0" y="14"/>
                  </a:moveTo>
                  <a:lnTo>
                    <a:pt x="266" y="0"/>
                  </a:lnTo>
                  <a:lnTo>
                    <a:pt x="266" y="0"/>
                  </a:lnTo>
                  <a:lnTo>
                    <a:pt x="266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C1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461"/>
            <p:cNvSpPr>
              <a:spLocks/>
            </p:cNvSpPr>
            <p:nvPr/>
          </p:nvSpPr>
          <p:spPr bwMode="auto">
            <a:xfrm>
              <a:off x="5130800" y="1460500"/>
              <a:ext cx="422275" cy="285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66" y="0"/>
                </a:cxn>
                <a:cxn ang="0">
                  <a:pos x="266" y="2"/>
                </a:cxn>
                <a:cxn ang="0">
                  <a:pos x="266" y="4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266" h="18">
                  <a:moveTo>
                    <a:pt x="0" y="16"/>
                  </a:moveTo>
                  <a:lnTo>
                    <a:pt x="266" y="0"/>
                  </a:lnTo>
                  <a:lnTo>
                    <a:pt x="266" y="2"/>
                  </a:lnTo>
                  <a:lnTo>
                    <a:pt x="266" y="4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211C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Freeform 462"/>
            <p:cNvSpPr>
              <a:spLocks/>
            </p:cNvSpPr>
            <p:nvPr/>
          </p:nvSpPr>
          <p:spPr bwMode="auto">
            <a:xfrm>
              <a:off x="5130800" y="1463675"/>
              <a:ext cx="4222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6" y="0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6" h="16">
                  <a:moveTo>
                    <a:pt x="0" y="14"/>
                  </a:moveTo>
                  <a:lnTo>
                    <a:pt x="266" y="0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2521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Freeform 463"/>
            <p:cNvSpPr>
              <a:spLocks/>
            </p:cNvSpPr>
            <p:nvPr/>
          </p:nvSpPr>
          <p:spPr bwMode="auto">
            <a:xfrm>
              <a:off x="5130800" y="1466850"/>
              <a:ext cx="4222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6" y="0"/>
                </a:cxn>
                <a:cxn ang="0">
                  <a:pos x="264" y="0"/>
                </a:cxn>
                <a:cxn ang="0">
                  <a:pos x="264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6" h="16">
                  <a:moveTo>
                    <a:pt x="0" y="14"/>
                  </a:moveTo>
                  <a:lnTo>
                    <a:pt x="266" y="0"/>
                  </a:lnTo>
                  <a:lnTo>
                    <a:pt x="264" y="0"/>
                  </a:lnTo>
                  <a:lnTo>
                    <a:pt x="264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2923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6" name="Freeform 464"/>
            <p:cNvSpPr>
              <a:spLocks/>
            </p:cNvSpPr>
            <p:nvPr/>
          </p:nvSpPr>
          <p:spPr bwMode="auto">
            <a:xfrm>
              <a:off x="5130800" y="1466850"/>
              <a:ext cx="419100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4" y="0"/>
                </a:cxn>
                <a:cxn ang="0">
                  <a:pos x="264" y="2"/>
                </a:cxn>
                <a:cxn ang="0">
                  <a:pos x="264" y="2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4" h="18">
                  <a:moveTo>
                    <a:pt x="0" y="14"/>
                  </a:moveTo>
                  <a:lnTo>
                    <a:pt x="264" y="0"/>
                  </a:lnTo>
                  <a:lnTo>
                    <a:pt x="264" y="2"/>
                  </a:lnTo>
                  <a:lnTo>
                    <a:pt x="264" y="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2D27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7" name="Freeform 465"/>
            <p:cNvSpPr>
              <a:spLocks/>
            </p:cNvSpPr>
            <p:nvPr/>
          </p:nvSpPr>
          <p:spPr bwMode="auto">
            <a:xfrm>
              <a:off x="5130800" y="1470025"/>
              <a:ext cx="4191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4" y="0"/>
                </a:cxn>
                <a:cxn ang="0">
                  <a:pos x="264" y="0"/>
                </a:cxn>
                <a:cxn ang="0">
                  <a:pos x="262" y="2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4" h="16">
                  <a:moveTo>
                    <a:pt x="0" y="14"/>
                  </a:moveTo>
                  <a:lnTo>
                    <a:pt x="264" y="0"/>
                  </a:lnTo>
                  <a:lnTo>
                    <a:pt x="264" y="0"/>
                  </a:lnTo>
                  <a:lnTo>
                    <a:pt x="262" y="2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302A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8" name="Freeform 466"/>
            <p:cNvSpPr>
              <a:spLocks/>
            </p:cNvSpPr>
            <p:nvPr/>
          </p:nvSpPr>
          <p:spPr bwMode="auto">
            <a:xfrm>
              <a:off x="5130800" y="1470025"/>
              <a:ext cx="419100" cy="285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64" y="0"/>
                </a:cxn>
                <a:cxn ang="0">
                  <a:pos x="262" y="2"/>
                </a:cxn>
                <a:cxn ang="0">
                  <a:pos x="262" y="4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264" h="18">
                  <a:moveTo>
                    <a:pt x="0" y="16"/>
                  </a:moveTo>
                  <a:lnTo>
                    <a:pt x="264" y="0"/>
                  </a:lnTo>
                  <a:lnTo>
                    <a:pt x="262" y="2"/>
                  </a:lnTo>
                  <a:lnTo>
                    <a:pt x="262" y="4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332C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467"/>
            <p:cNvSpPr>
              <a:spLocks/>
            </p:cNvSpPr>
            <p:nvPr/>
          </p:nvSpPr>
          <p:spPr bwMode="auto">
            <a:xfrm>
              <a:off x="5133975" y="1473200"/>
              <a:ext cx="412750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0" y="0"/>
                </a:cxn>
                <a:cxn ang="0">
                  <a:pos x="260" y="2"/>
                </a:cxn>
                <a:cxn ang="0">
                  <a:pos x="260" y="2"/>
                </a:cxn>
                <a:cxn ang="0">
                  <a:pos x="0" y="18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0" h="18">
                  <a:moveTo>
                    <a:pt x="0" y="14"/>
                  </a:moveTo>
                  <a:lnTo>
                    <a:pt x="260" y="0"/>
                  </a:lnTo>
                  <a:lnTo>
                    <a:pt x="260" y="2"/>
                  </a:lnTo>
                  <a:lnTo>
                    <a:pt x="260" y="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362F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Freeform 468"/>
            <p:cNvSpPr>
              <a:spLocks/>
            </p:cNvSpPr>
            <p:nvPr/>
          </p:nvSpPr>
          <p:spPr bwMode="auto">
            <a:xfrm>
              <a:off x="5133975" y="1476375"/>
              <a:ext cx="4127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0" y="0"/>
                </a:cxn>
                <a:cxn ang="0">
                  <a:pos x="258" y="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0" h="16">
                  <a:moveTo>
                    <a:pt x="0" y="14"/>
                  </a:moveTo>
                  <a:lnTo>
                    <a:pt x="260" y="0"/>
                  </a:lnTo>
                  <a:lnTo>
                    <a:pt x="258" y="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3A32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1" name="Freeform 469"/>
            <p:cNvSpPr>
              <a:spLocks/>
            </p:cNvSpPr>
            <p:nvPr/>
          </p:nvSpPr>
          <p:spPr bwMode="auto">
            <a:xfrm>
              <a:off x="5133975" y="1476375"/>
              <a:ext cx="412750" cy="285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60" y="0"/>
                </a:cxn>
                <a:cxn ang="0">
                  <a:pos x="258" y="4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260" h="18">
                  <a:moveTo>
                    <a:pt x="0" y="16"/>
                  </a:moveTo>
                  <a:lnTo>
                    <a:pt x="260" y="0"/>
                  </a:lnTo>
                  <a:lnTo>
                    <a:pt x="258" y="4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3D34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2" name="Freeform 470"/>
            <p:cNvSpPr>
              <a:spLocks/>
            </p:cNvSpPr>
            <p:nvPr/>
          </p:nvSpPr>
          <p:spPr bwMode="auto">
            <a:xfrm>
              <a:off x="5133975" y="1479550"/>
              <a:ext cx="4095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8" y="0"/>
                </a:cxn>
                <a:cxn ang="0">
                  <a:pos x="258" y="2"/>
                </a:cxn>
                <a:cxn ang="0">
                  <a:pos x="258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8" h="16">
                  <a:moveTo>
                    <a:pt x="0" y="14"/>
                  </a:moveTo>
                  <a:lnTo>
                    <a:pt x="258" y="0"/>
                  </a:lnTo>
                  <a:lnTo>
                    <a:pt x="258" y="2"/>
                  </a:lnTo>
                  <a:lnTo>
                    <a:pt x="258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036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Freeform 471"/>
            <p:cNvSpPr>
              <a:spLocks/>
            </p:cNvSpPr>
            <p:nvPr/>
          </p:nvSpPr>
          <p:spPr bwMode="auto">
            <a:xfrm>
              <a:off x="5133975" y="1482725"/>
              <a:ext cx="4095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8" y="0"/>
                </a:cxn>
                <a:cxn ang="0">
                  <a:pos x="258" y="0"/>
                </a:cxn>
                <a:cxn ang="0">
                  <a:pos x="256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8" h="16">
                  <a:moveTo>
                    <a:pt x="0" y="14"/>
                  </a:moveTo>
                  <a:lnTo>
                    <a:pt x="258" y="0"/>
                  </a:lnTo>
                  <a:lnTo>
                    <a:pt x="258" y="0"/>
                  </a:lnTo>
                  <a:lnTo>
                    <a:pt x="256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339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Freeform 472"/>
            <p:cNvSpPr>
              <a:spLocks/>
            </p:cNvSpPr>
            <p:nvPr/>
          </p:nvSpPr>
          <p:spPr bwMode="auto">
            <a:xfrm>
              <a:off x="5133975" y="1482725"/>
              <a:ext cx="409575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8" y="0"/>
                </a:cxn>
                <a:cxn ang="0">
                  <a:pos x="256" y="4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8" h="18">
                  <a:moveTo>
                    <a:pt x="0" y="14"/>
                  </a:moveTo>
                  <a:lnTo>
                    <a:pt x="258" y="0"/>
                  </a:lnTo>
                  <a:lnTo>
                    <a:pt x="256" y="4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63A3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Freeform 473"/>
            <p:cNvSpPr>
              <a:spLocks/>
            </p:cNvSpPr>
            <p:nvPr/>
          </p:nvSpPr>
          <p:spPr bwMode="auto">
            <a:xfrm>
              <a:off x="5133975" y="1485900"/>
              <a:ext cx="4064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6" y="0"/>
                </a:cxn>
                <a:cxn ang="0">
                  <a:pos x="254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6" h="16">
                  <a:moveTo>
                    <a:pt x="0" y="14"/>
                  </a:moveTo>
                  <a:lnTo>
                    <a:pt x="256" y="0"/>
                  </a:lnTo>
                  <a:lnTo>
                    <a:pt x="254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93C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474"/>
            <p:cNvSpPr>
              <a:spLocks/>
            </p:cNvSpPr>
            <p:nvPr/>
          </p:nvSpPr>
          <p:spPr bwMode="auto">
            <a:xfrm>
              <a:off x="5137150" y="1489075"/>
              <a:ext cx="40322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4" y="0"/>
                </a:cxn>
                <a:cxn ang="0">
                  <a:pos x="252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4" h="16">
                  <a:moveTo>
                    <a:pt x="0" y="14"/>
                  </a:moveTo>
                  <a:lnTo>
                    <a:pt x="254" y="0"/>
                  </a:lnTo>
                  <a:lnTo>
                    <a:pt x="252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C3E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Freeform 475"/>
            <p:cNvSpPr>
              <a:spLocks/>
            </p:cNvSpPr>
            <p:nvPr/>
          </p:nvSpPr>
          <p:spPr bwMode="auto">
            <a:xfrm>
              <a:off x="5137150" y="1489075"/>
              <a:ext cx="4000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2" y="0"/>
                </a:cxn>
                <a:cxn ang="0">
                  <a:pos x="250" y="4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2" h="16">
                  <a:moveTo>
                    <a:pt x="0" y="14"/>
                  </a:moveTo>
                  <a:lnTo>
                    <a:pt x="252" y="0"/>
                  </a:lnTo>
                  <a:lnTo>
                    <a:pt x="250" y="4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E3F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8" name="Freeform 476"/>
            <p:cNvSpPr>
              <a:spLocks/>
            </p:cNvSpPr>
            <p:nvPr/>
          </p:nvSpPr>
          <p:spPr bwMode="auto">
            <a:xfrm>
              <a:off x="5137150" y="1492250"/>
              <a:ext cx="4000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2" y="0"/>
                </a:cxn>
                <a:cxn ang="0">
                  <a:pos x="250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2" h="16">
                  <a:moveTo>
                    <a:pt x="0" y="14"/>
                  </a:moveTo>
                  <a:lnTo>
                    <a:pt x="252" y="0"/>
                  </a:lnTo>
                  <a:lnTo>
                    <a:pt x="250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241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9" name="Freeform 477"/>
            <p:cNvSpPr>
              <a:spLocks/>
            </p:cNvSpPr>
            <p:nvPr/>
          </p:nvSpPr>
          <p:spPr bwMode="auto">
            <a:xfrm>
              <a:off x="5137150" y="1495425"/>
              <a:ext cx="396875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50" h="16">
                  <a:moveTo>
                    <a:pt x="0" y="12"/>
                  </a:moveTo>
                  <a:lnTo>
                    <a:pt x="250" y="0"/>
                  </a:lnTo>
                  <a:lnTo>
                    <a:pt x="250" y="2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5542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" name="Freeform 478"/>
            <p:cNvSpPr>
              <a:spLocks/>
            </p:cNvSpPr>
            <p:nvPr/>
          </p:nvSpPr>
          <p:spPr bwMode="auto">
            <a:xfrm>
              <a:off x="5137150" y="1495425"/>
              <a:ext cx="3968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0" h="16">
                  <a:moveTo>
                    <a:pt x="0" y="14"/>
                  </a:move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84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1" name="Freeform 479"/>
            <p:cNvSpPr>
              <a:spLocks/>
            </p:cNvSpPr>
            <p:nvPr/>
          </p:nvSpPr>
          <p:spPr bwMode="auto">
            <a:xfrm>
              <a:off x="5140325" y="1498600"/>
              <a:ext cx="3937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8" h="16">
                  <a:moveTo>
                    <a:pt x="0" y="14"/>
                  </a:moveTo>
                  <a:lnTo>
                    <a:pt x="248" y="0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A44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2" name="Freeform 480"/>
            <p:cNvSpPr>
              <a:spLocks/>
            </p:cNvSpPr>
            <p:nvPr/>
          </p:nvSpPr>
          <p:spPr bwMode="auto">
            <a:xfrm>
              <a:off x="5140325" y="1498600"/>
              <a:ext cx="39052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6" y="0"/>
                </a:cxn>
                <a:cxn ang="0">
                  <a:pos x="244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6" h="16">
                  <a:moveTo>
                    <a:pt x="0" y="14"/>
                  </a:moveTo>
                  <a:lnTo>
                    <a:pt x="246" y="0"/>
                  </a:lnTo>
                  <a:lnTo>
                    <a:pt x="244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C46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3" name="Freeform 481"/>
            <p:cNvSpPr>
              <a:spLocks/>
            </p:cNvSpPr>
            <p:nvPr/>
          </p:nvSpPr>
          <p:spPr bwMode="auto">
            <a:xfrm>
              <a:off x="5140325" y="1501775"/>
              <a:ext cx="39052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6" y="0"/>
                </a:cxn>
                <a:cxn ang="0">
                  <a:pos x="242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6" h="16">
                  <a:moveTo>
                    <a:pt x="0" y="14"/>
                  </a:moveTo>
                  <a:lnTo>
                    <a:pt x="246" y="0"/>
                  </a:lnTo>
                  <a:lnTo>
                    <a:pt x="242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E46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4" name="Freeform 482"/>
            <p:cNvSpPr>
              <a:spLocks/>
            </p:cNvSpPr>
            <p:nvPr/>
          </p:nvSpPr>
          <p:spPr bwMode="auto">
            <a:xfrm>
              <a:off x="5143500" y="1504950"/>
              <a:ext cx="384175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42" y="0"/>
                </a:cxn>
                <a:cxn ang="0">
                  <a:pos x="240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42" h="16">
                  <a:moveTo>
                    <a:pt x="0" y="12"/>
                  </a:moveTo>
                  <a:lnTo>
                    <a:pt x="242" y="0"/>
                  </a:lnTo>
                  <a:lnTo>
                    <a:pt x="240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148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5" name="Freeform 483"/>
            <p:cNvSpPr>
              <a:spLocks/>
            </p:cNvSpPr>
            <p:nvPr/>
          </p:nvSpPr>
          <p:spPr bwMode="auto">
            <a:xfrm>
              <a:off x="5143500" y="1504950"/>
              <a:ext cx="3810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0" y="0"/>
                </a:cxn>
                <a:cxn ang="0">
                  <a:pos x="238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0" h="16">
                  <a:moveTo>
                    <a:pt x="0" y="14"/>
                  </a:moveTo>
                  <a:lnTo>
                    <a:pt x="240" y="0"/>
                  </a:lnTo>
                  <a:lnTo>
                    <a:pt x="238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6348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6" name="Freeform 484"/>
            <p:cNvSpPr>
              <a:spLocks/>
            </p:cNvSpPr>
            <p:nvPr/>
          </p:nvSpPr>
          <p:spPr bwMode="auto">
            <a:xfrm>
              <a:off x="5143500" y="1508125"/>
              <a:ext cx="3810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0" y="0"/>
                </a:cxn>
                <a:cxn ang="0">
                  <a:pos x="238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0" h="16">
                  <a:moveTo>
                    <a:pt x="0" y="14"/>
                  </a:moveTo>
                  <a:lnTo>
                    <a:pt x="240" y="0"/>
                  </a:lnTo>
                  <a:lnTo>
                    <a:pt x="238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6549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7" name="Freeform 485"/>
            <p:cNvSpPr>
              <a:spLocks/>
            </p:cNvSpPr>
            <p:nvPr/>
          </p:nvSpPr>
          <p:spPr bwMode="auto">
            <a:xfrm>
              <a:off x="5146675" y="1511300"/>
              <a:ext cx="37465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36" y="0"/>
                </a:cxn>
                <a:cxn ang="0">
                  <a:pos x="234" y="2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36" h="14">
                  <a:moveTo>
                    <a:pt x="0" y="12"/>
                  </a:moveTo>
                  <a:lnTo>
                    <a:pt x="236" y="0"/>
                  </a:lnTo>
                  <a:lnTo>
                    <a:pt x="234" y="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94A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8" name="Freeform 486"/>
            <p:cNvSpPr>
              <a:spLocks/>
            </p:cNvSpPr>
            <p:nvPr/>
          </p:nvSpPr>
          <p:spPr bwMode="auto">
            <a:xfrm>
              <a:off x="5146675" y="1511300"/>
              <a:ext cx="3746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36" y="0"/>
                </a:cxn>
                <a:cxn ang="0">
                  <a:pos x="234" y="2"/>
                </a:cxn>
                <a:cxn ang="0">
                  <a:pos x="234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36" h="16">
                  <a:moveTo>
                    <a:pt x="0" y="14"/>
                  </a:moveTo>
                  <a:lnTo>
                    <a:pt x="236" y="0"/>
                  </a:lnTo>
                  <a:lnTo>
                    <a:pt x="234" y="2"/>
                  </a:lnTo>
                  <a:lnTo>
                    <a:pt x="234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6A4A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9" name="Freeform 487"/>
            <p:cNvSpPr>
              <a:spLocks/>
            </p:cNvSpPr>
            <p:nvPr/>
          </p:nvSpPr>
          <p:spPr bwMode="auto">
            <a:xfrm>
              <a:off x="5149850" y="1514475"/>
              <a:ext cx="368300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32" y="0"/>
                </a:cxn>
                <a:cxn ang="0">
                  <a:pos x="232" y="0"/>
                </a:cxn>
                <a:cxn ang="0">
                  <a:pos x="230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32" h="16">
                  <a:moveTo>
                    <a:pt x="0" y="12"/>
                  </a:moveTo>
                  <a:lnTo>
                    <a:pt x="232" y="0"/>
                  </a:lnTo>
                  <a:lnTo>
                    <a:pt x="232" y="0"/>
                  </a:lnTo>
                  <a:lnTo>
                    <a:pt x="230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D4B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0" name="Freeform 488"/>
            <p:cNvSpPr>
              <a:spLocks/>
            </p:cNvSpPr>
            <p:nvPr/>
          </p:nvSpPr>
          <p:spPr bwMode="auto">
            <a:xfrm>
              <a:off x="5149850" y="1517650"/>
              <a:ext cx="3683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32" y="0"/>
                </a:cxn>
                <a:cxn ang="0">
                  <a:pos x="228" y="2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32" h="14">
                  <a:moveTo>
                    <a:pt x="0" y="12"/>
                  </a:moveTo>
                  <a:lnTo>
                    <a:pt x="232" y="0"/>
                  </a:lnTo>
                  <a:lnTo>
                    <a:pt x="228" y="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F4B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1" name="Freeform 489"/>
            <p:cNvSpPr>
              <a:spLocks/>
            </p:cNvSpPr>
            <p:nvPr/>
          </p:nvSpPr>
          <p:spPr bwMode="auto">
            <a:xfrm>
              <a:off x="5153025" y="1517650"/>
              <a:ext cx="3619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28" y="0"/>
                </a:cxn>
                <a:cxn ang="0">
                  <a:pos x="224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28" h="16">
                  <a:moveTo>
                    <a:pt x="0" y="14"/>
                  </a:moveTo>
                  <a:lnTo>
                    <a:pt x="228" y="0"/>
                  </a:lnTo>
                  <a:lnTo>
                    <a:pt x="224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724A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2" name="Freeform 490"/>
            <p:cNvSpPr>
              <a:spLocks/>
            </p:cNvSpPr>
            <p:nvPr/>
          </p:nvSpPr>
          <p:spPr bwMode="auto">
            <a:xfrm>
              <a:off x="5153025" y="1520825"/>
              <a:ext cx="358775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4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26" h="14">
                  <a:moveTo>
                    <a:pt x="0" y="12"/>
                  </a:moveTo>
                  <a:lnTo>
                    <a:pt x="226" y="0"/>
                  </a:lnTo>
                  <a:lnTo>
                    <a:pt x="224" y="2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54B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3" name="Freeform 491"/>
            <p:cNvSpPr>
              <a:spLocks/>
            </p:cNvSpPr>
            <p:nvPr/>
          </p:nvSpPr>
          <p:spPr bwMode="auto">
            <a:xfrm>
              <a:off x="5156200" y="1524000"/>
              <a:ext cx="352425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22" y="0"/>
                </a:cxn>
                <a:cxn ang="0">
                  <a:pos x="220" y="2"/>
                </a:cxn>
                <a:cxn ang="0">
                  <a:pos x="4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22" h="14">
                  <a:moveTo>
                    <a:pt x="0" y="12"/>
                  </a:moveTo>
                  <a:lnTo>
                    <a:pt x="222" y="0"/>
                  </a:lnTo>
                  <a:lnTo>
                    <a:pt x="220" y="2"/>
                  </a:lnTo>
                  <a:lnTo>
                    <a:pt x="4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64B3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4" name="Freeform 492"/>
            <p:cNvSpPr>
              <a:spLocks/>
            </p:cNvSpPr>
            <p:nvPr/>
          </p:nvSpPr>
          <p:spPr bwMode="auto">
            <a:xfrm>
              <a:off x="5159375" y="1524000"/>
              <a:ext cx="349250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20" y="0"/>
                </a:cxn>
                <a:cxn ang="0">
                  <a:pos x="218" y="2"/>
                </a:cxn>
                <a:cxn ang="0">
                  <a:pos x="216" y="4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20" h="16">
                  <a:moveTo>
                    <a:pt x="0" y="12"/>
                  </a:moveTo>
                  <a:lnTo>
                    <a:pt x="220" y="0"/>
                  </a:lnTo>
                  <a:lnTo>
                    <a:pt x="218" y="2"/>
                  </a:lnTo>
                  <a:lnTo>
                    <a:pt x="216" y="4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94B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5" name="Freeform 493"/>
            <p:cNvSpPr>
              <a:spLocks/>
            </p:cNvSpPr>
            <p:nvPr/>
          </p:nvSpPr>
          <p:spPr bwMode="auto">
            <a:xfrm>
              <a:off x="5162550" y="1527175"/>
              <a:ext cx="3429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16" y="0"/>
                </a:cxn>
                <a:cxn ang="0">
                  <a:pos x="216" y="0"/>
                </a:cxn>
                <a:cxn ang="0">
                  <a:pos x="212" y="2"/>
                </a:cxn>
                <a:cxn ang="0">
                  <a:pos x="4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16" h="14">
                  <a:moveTo>
                    <a:pt x="0" y="12"/>
                  </a:moveTo>
                  <a:lnTo>
                    <a:pt x="216" y="0"/>
                  </a:lnTo>
                  <a:lnTo>
                    <a:pt x="216" y="0"/>
                  </a:lnTo>
                  <a:lnTo>
                    <a:pt x="212" y="2"/>
                  </a:lnTo>
                  <a:lnTo>
                    <a:pt x="4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C4B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6" name="Freeform 494"/>
            <p:cNvSpPr>
              <a:spLocks/>
            </p:cNvSpPr>
            <p:nvPr/>
          </p:nvSpPr>
          <p:spPr bwMode="auto">
            <a:xfrm>
              <a:off x="5162550" y="1530350"/>
              <a:ext cx="339725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14" y="0"/>
                </a:cxn>
                <a:cxn ang="0">
                  <a:pos x="210" y="2"/>
                </a:cxn>
                <a:cxn ang="0">
                  <a:pos x="6" y="14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14" h="14">
                  <a:moveTo>
                    <a:pt x="0" y="12"/>
                  </a:moveTo>
                  <a:lnTo>
                    <a:pt x="214" y="0"/>
                  </a:lnTo>
                  <a:lnTo>
                    <a:pt x="210" y="2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E4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7" name="Freeform 495"/>
            <p:cNvSpPr>
              <a:spLocks/>
            </p:cNvSpPr>
            <p:nvPr/>
          </p:nvSpPr>
          <p:spPr bwMode="auto">
            <a:xfrm>
              <a:off x="5168900" y="1530350"/>
              <a:ext cx="3302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08" y="0"/>
                </a:cxn>
                <a:cxn ang="0">
                  <a:pos x="204" y="4"/>
                </a:cxn>
                <a:cxn ang="0">
                  <a:pos x="6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08" h="14">
                  <a:moveTo>
                    <a:pt x="0" y="12"/>
                  </a:moveTo>
                  <a:lnTo>
                    <a:pt x="208" y="0"/>
                  </a:lnTo>
                  <a:lnTo>
                    <a:pt x="204" y="4"/>
                  </a:lnTo>
                  <a:lnTo>
                    <a:pt x="6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34F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8" name="Freeform 496"/>
            <p:cNvSpPr>
              <a:spLocks/>
            </p:cNvSpPr>
            <p:nvPr/>
          </p:nvSpPr>
          <p:spPr bwMode="auto">
            <a:xfrm>
              <a:off x="5172075" y="1533525"/>
              <a:ext cx="32385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04" y="0"/>
                </a:cxn>
                <a:cxn ang="0">
                  <a:pos x="200" y="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04" h="14">
                  <a:moveTo>
                    <a:pt x="0" y="12"/>
                  </a:moveTo>
                  <a:lnTo>
                    <a:pt x="204" y="0"/>
                  </a:lnTo>
                  <a:lnTo>
                    <a:pt x="200" y="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A53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9" name="Freeform 497"/>
            <p:cNvSpPr>
              <a:spLocks/>
            </p:cNvSpPr>
            <p:nvPr/>
          </p:nvSpPr>
          <p:spPr bwMode="auto">
            <a:xfrm>
              <a:off x="5178425" y="1536700"/>
              <a:ext cx="314325" cy="1905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98" y="0"/>
                </a:cxn>
                <a:cxn ang="0">
                  <a:pos x="196" y="2"/>
                </a:cxn>
                <a:cxn ang="0">
                  <a:pos x="194" y="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98" h="12">
                  <a:moveTo>
                    <a:pt x="0" y="10"/>
                  </a:moveTo>
                  <a:lnTo>
                    <a:pt x="198" y="0"/>
                  </a:lnTo>
                  <a:lnTo>
                    <a:pt x="196" y="2"/>
                  </a:lnTo>
                  <a:lnTo>
                    <a:pt x="194" y="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8E56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0" name="Freeform 498"/>
            <p:cNvSpPr>
              <a:spLocks/>
            </p:cNvSpPr>
            <p:nvPr/>
          </p:nvSpPr>
          <p:spPr bwMode="auto">
            <a:xfrm>
              <a:off x="5184775" y="1536700"/>
              <a:ext cx="3048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92" y="0"/>
                </a:cxn>
                <a:cxn ang="0">
                  <a:pos x="192" y="2"/>
                </a:cxn>
                <a:cxn ang="0">
                  <a:pos x="188" y="4"/>
                </a:cxn>
                <a:cxn ang="0">
                  <a:pos x="10" y="14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192" h="14">
                  <a:moveTo>
                    <a:pt x="0" y="12"/>
                  </a:moveTo>
                  <a:lnTo>
                    <a:pt x="192" y="0"/>
                  </a:lnTo>
                  <a:lnTo>
                    <a:pt x="192" y="2"/>
                  </a:lnTo>
                  <a:lnTo>
                    <a:pt x="188" y="4"/>
                  </a:lnTo>
                  <a:lnTo>
                    <a:pt x="10" y="14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945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" name="Freeform 499"/>
            <p:cNvSpPr>
              <a:spLocks/>
            </p:cNvSpPr>
            <p:nvPr/>
          </p:nvSpPr>
          <p:spPr bwMode="auto">
            <a:xfrm>
              <a:off x="5191125" y="1539875"/>
              <a:ext cx="295275" cy="1905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86" y="0"/>
                </a:cxn>
                <a:cxn ang="0">
                  <a:pos x="180" y="4"/>
                </a:cxn>
                <a:cxn ang="0">
                  <a:pos x="14" y="12"/>
                </a:cxn>
                <a:cxn ang="0">
                  <a:pos x="8" y="12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86" h="12">
                  <a:moveTo>
                    <a:pt x="0" y="10"/>
                  </a:moveTo>
                  <a:lnTo>
                    <a:pt x="186" y="0"/>
                  </a:lnTo>
                  <a:lnTo>
                    <a:pt x="180" y="4"/>
                  </a:lnTo>
                  <a:lnTo>
                    <a:pt x="14" y="12"/>
                  </a:lnTo>
                  <a:lnTo>
                    <a:pt x="8" y="12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A5E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2" name="Freeform 500"/>
            <p:cNvSpPr>
              <a:spLocks/>
            </p:cNvSpPr>
            <p:nvPr/>
          </p:nvSpPr>
          <p:spPr bwMode="auto">
            <a:xfrm>
              <a:off x="5200650" y="1543050"/>
              <a:ext cx="282575" cy="1905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78" y="0"/>
                </a:cxn>
                <a:cxn ang="0">
                  <a:pos x="172" y="2"/>
                </a:cxn>
                <a:cxn ang="0">
                  <a:pos x="16" y="12"/>
                </a:cxn>
                <a:cxn ang="0">
                  <a:pos x="12" y="10"/>
                </a:cxn>
                <a:cxn ang="0">
                  <a:pos x="2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78" h="12">
                  <a:moveTo>
                    <a:pt x="0" y="10"/>
                  </a:moveTo>
                  <a:lnTo>
                    <a:pt x="178" y="0"/>
                  </a:lnTo>
                  <a:lnTo>
                    <a:pt x="172" y="2"/>
                  </a:lnTo>
                  <a:lnTo>
                    <a:pt x="16" y="12"/>
                  </a:lnTo>
                  <a:lnTo>
                    <a:pt x="12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A163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3" name="Freeform 501"/>
            <p:cNvSpPr>
              <a:spLocks/>
            </p:cNvSpPr>
            <p:nvPr/>
          </p:nvSpPr>
          <p:spPr bwMode="auto">
            <a:xfrm>
              <a:off x="5213350" y="1546225"/>
              <a:ext cx="263525" cy="1587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0" y="2"/>
                </a:cxn>
                <a:cxn ang="0">
                  <a:pos x="18" y="10"/>
                </a:cxn>
                <a:cxn ang="0">
                  <a:pos x="16" y="10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66" h="10">
                  <a:moveTo>
                    <a:pt x="0" y="8"/>
                  </a:moveTo>
                  <a:lnTo>
                    <a:pt x="166" y="0"/>
                  </a:lnTo>
                  <a:lnTo>
                    <a:pt x="164" y="0"/>
                  </a:lnTo>
                  <a:lnTo>
                    <a:pt x="160" y="2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767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4" name="Freeform 502"/>
            <p:cNvSpPr>
              <a:spLocks/>
            </p:cNvSpPr>
            <p:nvPr/>
          </p:nvSpPr>
          <p:spPr bwMode="auto">
            <a:xfrm>
              <a:off x="5226050" y="1546225"/>
              <a:ext cx="247650" cy="1587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56" y="0"/>
                </a:cxn>
                <a:cxn ang="0">
                  <a:pos x="156" y="0"/>
                </a:cxn>
                <a:cxn ang="0">
                  <a:pos x="148" y="4"/>
                </a:cxn>
                <a:cxn ang="0">
                  <a:pos x="20" y="10"/>
                </a:cxn>
                <a:cxn ang="0">
                  <a:pos x="8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56" h="10">
                  <a:moveTo>
                    <a:pt x="0" y="10"/>
                  </a:moveTo>
                  <a:lnTo>
                    <a:pt x="156" y="0"/>
                  </a:lnTo>
                  <a:lnTo>
                    <a:pt x="156" y="0"/>
                  </a:lnTo>
                  <a:lnTo>
                    <a:pt x="148" y="4"/>
                  </a:lnTo>
                  <a:lnTo>
                    <a:pt x="20" y="10"/>
                  </a:lnTo>
                  <a:lnTo>
                    <a:pt x="8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AF6C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5" name="Freeform 503"/>
            <p:cNvSpPr>
              <a:spLocks/>
            </p:cNvSpPr>
            <p:nvPr/>
          </p:nvSpPr>
          <p:spPr bwMode="auto">
            <a:xfrm>
              <a:off x="5241925" y="1549400"/>
              <a:ext cx="225425" cy="127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42" y="0"/>
                </a:cxn>
                <a:cxn ang="0">
                  <a:pos x="134" y="2"/>
                </a:cxn>
                <a:cxn ang="0">
                  <a:pos x="132" y="2"/>
                </a:cxn>
                <a:cxn ang="0">
                  <a:pos x="22" y="8"/>
                </a:cxn>
                <a:cxn ang="0">
                  <a:pos x="10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42" h="8">
                  <a:moveTo>
                    <a:pt x="0" y="8"/>
                  </a:moveTo>
                  <a:lnTo>
                    <a:pt x="142" y="0"/>
                  </a:lnTo>
                  <a:lnTo>
                    <a:pt x="134" y="2"/>
                  </a:lnTo>
                  <a:lnTo>
                    <a:pt x="132" y="2"/>
                  </a:lnTo>
                  <a:lnTo>
                    <a:pt x="22" y="8"/>
                  </a:lnTo>
                  <a:lnTo>
                    <a:pt x="1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B671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6" name="Freeform 504"/>
            <p:cNvSpPr>
              <a:spLocks/>
            </p:cNvSpPr>
            <p:nvPr/>
          </p:nvSpPr>
          <p:spPr bwMode="auto">
            <a:xfrm>
              <a:off x="5257800" y="1552575"/>
              <a:ext cx="203200" cy="127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28" y="0"/>
                </a:cxn>
                <a:cxn ang="0">
                  <a:pos x="124" y="0"/>
                </a:cxn>
                <a:cxn ang="0">
                  <a:pos x="114" y="2"/>
                </a:cxn>
                <a:cxn ang="0">
                  <a:pos x="30" y="8"/>
                </a:cxn>
                <a:cxn ang="0">
                  <a:pos x="26" y="8"/>
                </a:cxn>
                <a:cxn ang="0">
                  <a:pos x="14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8" h="8">
                  <a:moveTo>
                    <a:pt x="0" y="6"/>
                  </a:moveTo>
                  <a:lnTo>
                    <a:pt x="128" y="0"/>
                  </a:lnTo>
                  <a:lnTo>
                    <a:pt x="124" y="0"/>
                  </a:lnTo>
                  <a:lnTo>
                    <a:pt x="114" y="2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14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D76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7" name="Freeform 505"/>
            <p:cNvSpPr>
              <a:spLocks/>
            </p:cNvSpPr>
            <p:nvPr/>
          </p:nvSpPr>
          <p:spPr bwMode="auto">
            <a:xfrm>
              <a:off x="5276850" y="1552575"/>
              <a:ext cx="174625" cy="127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10" y="0"/>
                </a:cxn>
                <a:cxn ang="0">
                  <a:pos x="98" y="4"/>
                </a:cxn>
                <a:cxn ang="0">
                  <a:pos x="90" y="4"/>
                </a:cxn>
                <a:cxn ang="0">
                  <a:pos x="88" y="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28" y="8"/>
                </a:cxn>
                <a:cxn ang="0">
                  <a:pos x="14" y="8"/>
                </a:cxn>
                <a:cxn ang="0">
                  <a:pos x="2" y="8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0" h="8">
                  <a:moveTo>
                    <a:pt x="0" y="6"/>
                  </a:moveTo>
                  <a:lnTo>
                    <a:pt x="110" y="0"/>
                  </a:lnTo>
                  <a:lnTo>
                    <a:pt x="98" y="4"/>
                  </a:lnTo>
                  <a:lnTo>
                    <a:pt x="90" y="4"/>
                  </a:lnTo>
                  <a:lnTo>
                    <a:pt x="88" y="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28" y="8"/>
                  </a:lnTo>
                  <a:lnTo>
                    <a:pt x="14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67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8" name="Freeform 506"/>
            <p:cNvSpPr>
              <a:spLocks/>
            </p:cNvSpPr>
            <p:nvPr/>
          </p:nvSpPr>
          <p:spPr bwMode="auto">
            <a:xfrm>
              <a:off x="5305425" y="1555750"/>
              <a:ext cx="133350" cy="95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4" y="0"/>
                </a:cxn>
                <a:cxn ang="0">
                  <a:pos x="80" y="2"/>
                </a:cxn>
                <a:cxn ang="0">
                  <a:pos x="72" y="2"/>
                </a:cxn>
                <a:cxn ang="0">
                  <a:pos x="60" y="4"/>
                </a:cxn>
                <a:cxn ang="0">
                  <a:pos x="50" y="4"/>
                </a:cxn>
                <a:cxn ang="0">
                  <a:pos x="36" y="4"/>
                </a:cxn>
                <a:cxn ang="0">
                  <a:pos x="24" y="6"/>
                </a:cxn>
                <a:cxn ang="0">
                  <a:pos x="1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84" h="6">
                  <a:moveTo>
                    <a:pt x="0" y="6"/>
                  </a:moveTo>
                  <a:lnTo>
                    <a:pt x="84" y="0"/>
                  </a:lnTo>
                  <a:lnTo>
                    <a:pt x="80" y="2"/>
                  </a:lnTo>
                  <a:lnTo>
                    <a:pt x="72" y="2"/>
                  </a:lnTo>
                  <a:lnTo>
                    <a:pt x="60" y="4"/>
                  </a:lnTo>
                  <a:lnTo>
                    <a:pt x="50" y="4"/>
                  </a:lnTo>
                  <a:lnTo>
                    <a:pt x="36" y="4"/>
                  </a:lnTo>
                  <a:lnTo>
                    <a:pt x="24" y="6"/>
                  </a:lnTo>
                  <a:lnTo>
                    <a:pt x="1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F7E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9" name="Freeform 507"/>
            <p:cNvSpPr>
              <a:spLocks/>
            </p:cNvSpPr>
            <p:nvPr/>
          </p:nvSpPr>
          <p:spPr bwMode="auto">
            <a:xfrm>
              <a:off x="5343525" y="1558925"/>
              <a:ext cx="73025" cy="63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6" y="0"/>
                </a:cxn>
                <a:cxn ang="0">
                  <a:pos x="36" y="2"/>
                </a:cxn>
                <a:cxn ang="0">
                  <a:pos x="26" y="2"/>
                </a:cxn>
                <a:cxn ang="0">
                  <a:pos x="12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6" h="4">
                  <a:moveTo>
                    <a:pt x="0" y="4"/>
                  </a:moveTo>
                  <a:lnTo>
                    <a:pt x="46" y="0"/>
                  </a:lnTo>
                  <a:lnTo>
                    <a:pt x="36" y="2"/>
                  </a:lnTo>
                  <a:lnTo>
                    <a:pt x="26" y="2"/>
                  </a:lnTo>
                  <a:lnTo>
                    <a:pt x="12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884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0" name="Freeform 508"/>
            <p:cNvSpPr>
              <a:spLocks/>
            </p:cNvSpPr>
            <p:nvPr/>
          </p:nvSpPr>
          <p:spPr bwMode="auto">
            <a:xfrm>
              <a:off x="5737225" y="1374775"/>
              <a:ext cx="431800" cy="107950"/>
            </a:xfrm>
            <a:custGeom>
              <a:avLst/>
              <a:gdLst/>
              <a:ahLst/>
              <a:cxnLst>
                <a:cxn ang="0">
                  <a:pos x="270" y="68"/>
                </a:cxn>
                <a:cxn ang="0">
                  <a:pos x="2" y="54"/>
                </a:cxn>
                <a:cxn ang="0">
                  <a:pos x="2" y="50"/>
                </a:cxn>
                <a:cxn ang="0">
                  <a:pos x="0" y="48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4"/>
                </a:cxn>
                <a:cxn ang="0">
                  <a:pos x="0" y="42"/>
                </a:cxn>
                <a:cxn ang="0">
                  <a:pos x="0" y="38"/>
                </a:cxn>
                <a:cxn ang="0">
                  <a:pos x="0" y="34"/>
                </a:cxn>
                <a:cxn ang="0">
                  <a:pos x="4" y="30"/>
                </a:cxn>
                <a:cxn ang="0">
                  <a:pos x="8" y="26"/>
                </a:cxn>
                <a:cxn ang="0">
                  <a:pos x="14" y="22"/>
                </a:cxn>
                <a:cxn ang="0">
                  <a:pos x="22" y="18"/>
                </a:cxn>
                <a:cxn ang="0">
                  <a:pos x="30" y="16"/>
                </a:cxn>
                <a:cxn ang="0">
                  <a:pos x="38" y="12"/>
                </a:cxn>
                <a:cxn ang="0">
                  <a:pos x="48" y="10"/>
                </a:cxn>
                <a:cxn ang="0">
                  <a:pos x="58" y="8"/>
                </a:cxn>
                <a:cxn ang="0">
                  <a:pos x="70" y="6"/>
                </a:cxn>
                <a:cxn ang="0">
                  <a:pos x="82" y="4"/>
                </a:cxn>
                <a:cxn ang="0">
                  <a:pos x="94" y="2"/>
                </a:cxn>
                <a:cxn ang="0">
                  <a:pos x="106" y="2"/>
                </a:cxn>
                <a:cxn ang="0">
                  <a:pos x="118" y="2"/>
                </a:cxn>
                <a:cxn ang="0">
                  <a:pos x="132" y="0"/>
                </a:cxn>
                <a:cxn ang="0">
                  <a:pos x="144" y="0"/>
                </a:cxn>
                <a:cxn ang="0">
                  <a:pos x="158" y="0"/>
                </a:cxn>
                <a:cxn ang="0">
                  <a:pos x="170" y="0"/>
                </a:cxn>
                <a:cxn ang="0">
                  <a:pos x="182" y="2"/>
                </a:cxn>
                <a:cxn ang="0">
                  <a:pos x="194" y="2"/>
                </a:cxn>
                <a:cxn ang="0">
                  <a:pos x="206" y="4"/>
                </a:cxn>
                <a:cxn ang="0">
                  <a:pos x="216" y="6"/>
                </a:cxn>
                <a:cxn ang="0">
                  <a:pos x="228" y="8"/>
                </a:cxn>
                <a:cxn ang="0">
                  <a:pos x="236" y="10"/>
                </a:cxn>
                <a:cxn ang="0">
                  <a:pos x="246" y="12"/>
                </a:cxn>
                <a:cxn ang="0">
                  <a:pos x="252" y="14"/>
                </a:cxn>
                <a:cxn ang="0">
                  <a:pos x="260" y="18"/>
                </a:cxn>
                <a:cxn ang="0">
                  <a:pos x="264" y="20"/>
                </a:cxn>
                <a:cxn ang="0">
                  <a:pos x="268" y="24"/>
                </a:cxn>
                <a:cxn ang="0">
                  <a:pos x="270" y="28"/>
                </a:cxn>
                <a:cxn ang="0">
                  <a:pos x="272" y="32"/>
                </a:cxn>
                <a:cxn ang="0">
                  <a:pos x="272" y="34"/>
                </a:cxn>
                <a:cxn ang="0">
                  <a:pos x="272" y="38"/>
                </a:cxn>
                <a:cxn ang="0">
                  <a:pos x="272" y="42"/>
                </a:cxn>
                <a:cxn ang="0">
                  <a:pos x="272" y="44"/>
                </a:cxn>
                <a:cxn ang="0">
                  <a:pos x="272" y="48"/>
                </a:cxn>
                <a:cxn ang="0">
                  <a:pos x="270" y="54"/>
                </a:cxn>
                <a:cxn ang="0">
                  <a:pos x="270" y="58"/>
                </a:cxn>
                <a:cxn ang="0">
                  <a:pos x="270" y="62"/>
                </a:cxn>
                <a:cxn ang="0">
                  <a:pos x="270" y="68"/>
                </a:cxn>
                <a:cxn ang="0">
                  <a:pos x="270" y="68"/>
                </a:cxn>
              </a:cxnLst>
              <a:rect l="0" t="0" r="r" b="b"/>
              <a:pathLst>
                <a:path w="272" h="68">
                  <a:moveTo>
                    <a:pt x="270" y="68"/>
                  </a:moveTo>
                  <a:lnTo>
                    <a:pt x="2" y="54"/>
                  </a:lnTo>
                  <a:lnTo>
                    <a:pt x="2" y="50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4" y="30"/>
                  </a:lnTo>
                  <a:lnTo>
                    <a:pt x="8" y="26"/>
                  </a:lnTo>
                  <a:lnTo>
                    <a:pt x="14" y="22"/>
                  </a:lnTo>
                  <a:lnTo>
                    <a:pt x="22" y="18"/>
                  </a:lnTo>
                  <a:lnTo>
                    <a:pt x="30" y="16"/>
                  </a:lnTo>
                  <a:lnTo>
                    <a:pt x="38" y="12"/>
                  </a:lnTo>
                  <a:lnTo>
                    <a:pt x="48" y="10"/>
                  </a:lnTo>
                  <a:lnTo>
                    <a:pt x="58" y="8"/>
                  </a:lnTo>
                  <a:lnTo>
                    <a:pt x="70" y="6"/>
                  </a:lnTo>
                  <a:lnTo>
                    <a:pt x="82" y="4"/>
                  </a:lnTo>
                  <a:lnTo>
                    <a:pt x="94" y="2"/>
                  </a:lnTo>
                  <a:lnTo>
                    <a:pt x="106" y="2"/>
                  </a:lnTo>
                  <a:lnTo>
                    <a:pt x="118" y="2"/>
                  </a:lnTo>
                  <a:lnTo>
                    <a:pt x="132" y="0"/>
                  </a:lnTo>
                  <a:lnTo>
                    <a:pt x="144" y="0"/>
                  </a:lnTo>
                  <a:lnTo>
                    <a:pt x="158" y="0"/>
                  </a:lnTo>
                  <a:lnTo>
                    <a:pt x="170" y="0"/>
                  </a:lnTo>
                  <a:lnTo>
                    <a:pt x="182" y="2"/>
                  </a:lnTo>
                  <a:lnTo>
                    <a:pt x="194" y="2"/>
                  </a:lnTo>
                  <a:lnTo>
                    <a:pt x="206" y="4"/>
                  </a:lnTo>
                  <a:lnTo>
                    <a:pt x="216" y="6"/>
                  </a:lnTo>
                  <a:lnTo>
                    <a:pt x="228" y="8"/>
                  </a:lnTo>
                  <a:lnTo>
                    <a:pt x="236" y="10"/>
                  </a:lnTo>
                  <a:lnTo>
                    <a:pt x="246" y="12"/>
                  </a:lnTo>
                  <a:lnTo>
                    <a:pt x="252" y="14"/>
                  </a:lnTo>
                  <a:lnTo>
                    <a:pt x="260" y="18"/>
                  </a:lnTo>
                  <a:lnTo>
                    <a:pt x="264" y="20"/>
                  </a:lnTo>
                  <a:lnTo>
                    <a:pt x="268" y="24"/>
                  </a:lnTo>
                  <a:lnTo>
                    <a:pt x="270" y="28"/>
                  </a:lnTo>
                  <a:lnTo>
                    <a:pt x="272" y="32"/>
                  </a:lnTo>
                  <a:lnTo>
                    <a:pt x="272" y="34"/>
                  </a:lnTo>
                  <a:lnTo>
                    <a:pt x="272" y="38"/>
                  </a:lnTo>
                  <a:lnTo>
                    <a:pt x="272" y="42"/>
                  </a:lnTo>
                  <a:lnTo>
                    <a:pt x="272" y="44"/>
                  </a:lnTo>
                  <a:lnTo>
                    <a:pt x="272" y="48"/>
                  </a:lnTo>
                  <a:lnTo>
                    <a:pt x="270" y="54"/>
                  </a:lnTo>
                  <a:lnTo>
                    <a:pt x="270" y="58"/>
                  </a:lnTo>
                  <a:lnTo>
                    <a:pt x="270" y="62"/>
                  </a:lnTo>
                  <a:lnTo>
                    <a:pt x="270" y="68"/>
                  </a:lnTo>
                  <a:lnTo>
                    <a:pt x="270" y="68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1" name="Freeform 509"/>
            <p:cNvSpPr>
              <a:spLocks/>
            </p:cNvSpPr>
            <p:nvPr/>
          </p:nvSpPr>
          <p:spPr bwMode="auto">
            <a:xfrm>
              <a:off x="5740400" y="1457325"/>
              <a:ext cx="42545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8" y="14"/>
                </a:cxn>
                <a:cxn ang="0">
                  <a:pos x="268" y="16"/>
                </a:cxn>
                <a:cxn ang="0">
                  <a:pos x="268" y="18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8" h="18">
                  <a:moveTo>
                    <a:pt x="0" y="0"/>
                  </a:moveTo>
                  <a:lnTo>
                    <a:pt x="268" y="14"/>
                  </a:lnTo>
                  <a:lnTo>
                    <a:pt x="268" y="16"/>
                  </a:lnTo>
                  <a:lnTo>
                    <a:pt x="268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2" name="Freeform 510"/>
            <p:cNvSpPr>
              <a:spLocks/>
            </p:cNvSpPr>
            <p:nvPr/>
          </p:nvSpPr>
          <p:spPr bwMode="auto">
            <a:xfrm>
              <a:off x="5740400" y="1460500"/>
              <a:ext cx="4254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8" y="14"/>
                </a:cxn>
                <a:cxn ang="0">
                  <a:pos x="268" y="14"/>
                </a:cxn>
                <a:cxn ang="0">
                  <a:pos x="266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8" h="16">
                  <a:moveTo>
                    <a:pt x="0" y="0"/>
                  </a:moveTo>
                  <a:lnTo>
                    <a:pt x="268" y="14"/>
                  </a:lnTo>
                  <a:lnTo>
                    <a:pt x="268" y="14"/>
                  </a:lnTo>
                  <a:lnTo>
                    <a:pt x="266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3" name="Freeform 511"/>
            <p:cNvSpPr>
              <a:spLocks/>
            </p:cNvSpPr>
            <p:nvPr/>
          </p:nvSpPr>
          <p:spPr bwMode="auto">
            <a:xfrm>
              <a:off x="5740400" y="1460500"/>
              <a:ext cx="42545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8" y="16"/>
                </a:cxn>
                <a:cxn ang="0">
                  <a:pos x="266" y="18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8" h="18">
                  <a:moveTo>
                    <a:pt x="0" y="0"/>
                  </a:moveTo>
                  <a:lnTo>
                    <a:pt x="268" y="16"/>
                  </a:lnTo>
                  <a:lnTo>
                    <a:pt x="266" y="18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1C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4" name="Freeform 512"/>
            <p:cNvSpPr>
              <a:spLocks/>
            </p:cNvSpPr>
            <p:nvPr/>
          </p:nvSpPr>
          <p:spPr bwMode="auto">
            <a:xfrm>
              <a:off x="5743575" y="1463675"/>
              <a:ext cx="4191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4" y="14"/>
                </a:cxn>
                <a:cxn ang="0">
                  <a:pos x="264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4" h="16">
                  <a:moveTo>
                    <a:pt x="0" y="0"/>
                  </a:moveTo>
                  <a:lnTo>
                    <a:pt x="264" y="14"/>
                  </a:lnTo>
                  <a:lnTo>
                    <a:pt x="264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1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5" name="Freeform 513"/>
            <p:cNvSpPr>
              <a:spLocks/>
            </p:cNvSpPr>
            <p:nvPr/>
          </p:nvSpPr>
          <p:spPr bwMode="auto">
            <a:xfrm>
              <a:off x="5743575" y="1463675"/>
              <a:ext cx="41910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4" y="16"/>
                </a:cxn>
                <a:cxn ang="0">
                  <a:pos x="264" y="18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4" h="18">
                  <a:moveTo>
                    <a:pt x="0" y="0"/>
                  </a:moveTo>
                  <a:lnTo>
                    <a:pt x="264" y="16"/>
                  </a:lnTo>
                  <a:lnTo>
                    <a:pt x="264" y="18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923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6" name="Freeform 514"/>
            <p:cNvSpPr>
              <a:spLocks/>
            </p:cNvSpPr>
            <p:nvPr/>
          </p:nvSpPr>
          <p:spPr bwMode="auto">
            <a:xfrm>
              <a:off x="5743575" y="1466850"/>
              <a:ext cx="41910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4" y="14"/>
                </a:cxn>
                <a:cxn ang="0">
                  <a:pos x="264" y="16"/>
                </a:cxn>
                <a:cxn ang="0">
                  <a:pos x="264" y="18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4" h="18">
                  <a:moveTo>
                    <a:pt x="0" y="0"/>
                  </a:moveTo>
                  <a:lnTo>
                    <a:pt x="264" y="14"/>
                  </a:lnTo>
                  <a:lnTo>
                    <a:pt x="264" y="16"/>
                  </a:lnTo>
                  <a:lnTo>
                    <a:pt x="264" y="18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D27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7" name="Freeform 515"/>
            <p:cNvSpPr>
              <a:spLocks/>
            </p:cNvSpPr>
            <p:nvPr/>
          </p:nvSpPr>
          <p:spPr bwMode="auto">
            <a:xfrm>
              <a:off x="5746750" y="1470025"/>
              <a:ext cx="41592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2" y="14"/>
                </a:cxn>
                <a:cxn ang="0">
                  <a:pos x="262" y="14"/>
                </a:cxn>
                <a:cxn ang="0">
                  <a:pos x="262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2" h="16">
                  <a:moveTo>
                    <a:pt x="0" y="0"/>
                  </a:moveTo>
                  <a:lnTo>
                    <a:pt x="262" y="14"/>
                  </a:lnTo>
                  <a:lnTo>
                    <a:pt x="262" y="14"/>
                  </a:lnTo>
                  <a:lnTo>
                    <a:pt x="262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2A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8" name="Freeform 516"/>
            <p:cNvSpPr>
              <a:spLocks/>
            </p:cNvSpPr>
            <p:nvPr/>
          </p:nvSpPr>
          <p:spPr bwMode="auto">
            <a:xfrm>
              <a:off x="5746750" y="1470025"/>
              <a:ext cx="415925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2" y="16"/>
                </a:cxn>
                <a:cxn ang="0">
                  <a:pos x="262" y="18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2" h="18">
                  <a:moveTo>
                    <a:pt x="0" y="0"/>
                  </a:moveTo>
                  <a:lnTo>
                    <a:pt x="262" y="16"/>
                  </a:lnTo>
                  <a:lnTo>
                    <a:pt x="262" y="18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2C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" name="Freeform 517"/>
            <p:cNvSpPr>
              <a:spLocks/>
            </p:cNvSpPr>
            <p:nvPr/>
          </p:nvSpPr>
          <p:spPr bwMode="auto">
            <a:xfrm>
              <a:off x="5746750" y="1473200"/>
              <a:ext cx="415925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2" y="14"/>
                </a:cxn>
                <a:cxn ang="0">
                  <a:pos x="262" y="18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2" h="18">
                  <a:moveTo>
                    <a:pt x="0" y="0"/>
                  </a:moveTo>
                  <a:lnTo>
                    <a:pt x="262" y="14"/>
                  </a:lnTo>
                  <a:lnTo>
                    <a:pt x="262" y="18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2F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" name="Freeform 518"/>
            <p:cNvSpPr>
              <a:spLocks/>
            </p:cNvSpPr>
            <p:nvPr/>
          </p:nvSpPr>
          <p:spPr bwMode="auto">
            <a:xfrm>
              <a:off x="5749925" y="1476375"/>
              <a:ext cx="4127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" y="14"/>
                </a:cxn>
                <a:cxn ang="0">
                  <a:pos x="260" y="16"/>
                </a:cxn>
                <a:cxn ang="0">
                  <a:pos x="260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0" h="16">
                  <a:moveTo>
                    <a:pt x="0" y="0"/>
                  </a:moveTo>
                  <a:lnTo>
                    <a:pt x="260" y="14"/>
                  </a:lnTo>
                  <a:lnTo>
                    <a:pt x="260" y="16"/>
                  </a:lnTo>
                  <a:lnTo>
                    <a:pt x="260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32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" name="Freeform 519"/>
            <p:cNvSpPr>
              <a:spLocks/>
            </p:cNvSpPr>
            <p:nvPr/>
          </p:nvSpPr>
          <p:spPr bwMode="auto">
            <a:xfrm>
              <a:off x="5749925" y="1476375"/>
              <a:ext cx="41275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" y="16"/>
                </a:cxn>
                <a:cxn ang="0">
                  <a:pos x="260" y="16"/>
                </a:cxn>
                <a:cxn ang="0">
                  <a:pos x="258" y="1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0" h="18">
                  <a:moveTo>
                    <a:pt x="0" y="0"/>
                  </a:moveTo>
                  <a:lnTo>
                    <a:pt x="260" y="16"/>
                  </a:lnTo>
                  <a:lnTo>
                    <a:pt x="260" y="16"/>
                  </a:lnTo>
                  <a:lnTo>
                    <a:pt x="258" y="1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D34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2" name="Freeform 520"/>
            <p:cNvSpPr>
              <a:spLocks/>
            </p:cNvSpPr>
            <p:nvPr/>
          </p:nvSpPr>
          <p:spPr bwMode="auto">
            <a:xfrm>
              <a:off x="5749925" y="1479550"/>
              <a:ext cx="4127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" y="14"/>
                </a:cxn>
                <a:cxn ang="0">
                  <a:pos x="258" y="16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0" h="16">
                  <a:moveTo>
                    <a:pt x="0" y="0"/>
                  </a:moveTo>
                  <a:lnTo>
                    <a:pt x="260" y="14"/>
                  </a:lnTo>
                  <a:lnTo>
                    <a:pt x="258" y="16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036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3" name="Freeform 521"/>
            <p:cNvSpPr>
              <a:spLocks/>
            </p:cNvSpPr>
            <p:nvPr/>
          </p:nvSpPr>
          <p:spPr bwMode="auto">
            <a:xfrm>
              <a:off x="5753100" y="1482725"/>
              <a:ext cx="4064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6" y="14"/>
                </a:cxn>
                <a:cxn ang="0">
                  <a:pos x="256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6" h="16">
                  <a:moveTo>
                    <a:pt x="0" y="0"/>
                  </a:moveTo>
                  <a:lnTo>
                    <a:pt x="256" y="14"/>
                  </a:lnTo>
                  <a:lnTo>
                    <a:pt x="256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39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4" name="Freeform 522"/>
            <p:cNvSpPr>
              <a:spLocks/>
            </p:cNvSpPr>
            <p:nvPr/>
          </p:nvSpPr>
          <p:spPr bwMode="auto">
            <a:xfrm>
              <a:off x="5753100" y="1482725"/>
              <a:ext cx="40640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6" y="14"/>
                </a:cxn>
                <a:cxn ang="0">
                  <a:pos x="256" y="1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6" h="18">
                  <a:moveTo>
                    <a:pt x="0" y="0"/>
                  </a:moveTo>
                  <a:lnTo>
                    <a:pt x="256" y="14"/>
                  </a:lnTo>
                  <a:lnTo>
                    <a:pt x="256" y="1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3A3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5" name="Freeform 523"/>
            <p:cNvSpPr>
              <a:spLocks/>
            </p:cNvSpPr>
            <p:nvPr/>
          </p:nvSpPr>
          <p:spPr bwMode="auto">
            <a:xfrm>
              <a:off x="5753100" y="1485900"/>
              <a:ext cx="4064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6" y="14"/>
                </a:cxn>
                <a:cxn ang="0">
                  <a:pos x="256" y="16"/>
                </a:cxn>
                <a:cxn ang="0">
                  <a:pos x="256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6" h="16">
                  <a:moveTo>
                    <a:pt x="0" y="0"/>
                  </a:moveTo>
                  <a:lnTo>
                    <a:pt x="256" y="14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3C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6" name="Freeform 524"/>
            <p:cNvSpPr>
              <a:spLocks/>
            </p:cNvSpPr>
            <p:nvPr/>
          </p:nvSpPr>
          <p:spPr bwMode="auto">
            <a:xfrm>
              <a:off x="5756275" y="1489075"/>
              <a:ext cx="40322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4" y="14"/>
                </a:cxn>
                <a:cxn ang="0">
                  <a:pos x="254" y="14"/>
                </a:cxn>
                <a:cxn ang="0">
                  <a:pos x="254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4" h="16">
                  <a:moveTo>
                    <a:pt x="0" y="0"/>
                  </a:moveTo>
                  <a:lnTo>
                    <a:pt x="254" y="14"/>
                  </a:lnTo>
                  <a:lnTo>
                    <a:pt x="254" y="14"/>
                  </a:lnTo>
                  <a:lnTo>
                    <a:pt x="254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C3E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7" name="Freeform 525"/>
            <p:cNvSpPr>
              <a:spLocks/>
            </p:cNvSpPr>
            <p:nvPr/>
          </p:nvSpPr>
          <p:spPr bwMode="auto">
            <a:xfrm>
              <a:off x="5756275" y="1489075"/>
              <a:ext cx="40322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4" y="14"/>
                </a:cxn>
                <a:cxn ang="0">
                  <a:pos x="252" y="16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4" h="16">
                  <a:moveTo>
                    <a:pt x="0" y="0"/>
                  </a:moveTo>
                  <a:lnTo>
                    <a:pt x="254" y="14"/>
                  </a:lnTo>
                  <a:lnTo>
                    <a:pt x="252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3F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8" name="Freeform 526"/>
            <p:cNvSpPr>
              <a:spLocks/>
            </p:cNvSpPr>
            <p:nvPr/>
          </p:nvSpPr>
          <p:spPr bwMode="auto">
            <a:xfrm>
              <a:off x="5759450" y="1492250"/>
              <a:ext cx="4000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2" y="14"/>
                </a:cxn>
                <a:cxn ang="0">
                  <a:pos x="250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2" h="16">
                  <a:moveTo>
                    <a:pt x="0" y="0"/>
                  </a:moveTo>
                  <a:lnTo>
                    <a:pt x="252" y="14"/>
                  </a:lnTo>
                  <a:lnTo>
                    <a:pt x="250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41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9" name="Freeform 527"/>
            <p:cNvSpPr>
              <a:spLocks/>
            </p:cNvSpPr>
            <p:nvPr/>
          </p:nvSpPr>
          <p:spPr bwMode="auto">
            <a:xfrm>
              <a:off x="5759450" y="1495425"/>
              <a:ext cx="39687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0" h="16">
                  <a:moveTo>
                    <a:pt x="0" y="0"/>
                  </a:moveTo>
                  <a:lnTo>
                    <a:pt x="250" y="12"/>
                  </a:lnTo>
                  <a:lnTo>
                    <a:pt x="250" y="14"/>
                  </a:lnTo>
                  <a:lnTo>
                    <a:pt x="250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42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0" name="Freeform 528"/>
            <p:cNvSpPr>
              <a:spLocks/>
            </p:cNvSpPr>
            <p:nvPr/>
          </p:nvSpPr>
          <p:spPr bwMode="auto">
            <a:xfrm>
              <a:off x="5762625" y="1495425"/>
              <a:ext cx="3937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248" y="1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8" h="16">
                  <a:moveTo>
                    <a:pt x="0" y="0"/>
                  </a:moveTo>
                  <a:lnTo>
                    <a:pt x="248" y="14"/>
                  </a:lnTo>
                  <a:lnTo>
                    <a:pt x="248" y="14"/>
                  </a:lnTo>
                  <a:lnTo>
                    <a:pt x="248" y="16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4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" name="Freeform 529"/>
            <p:cNvSpPr>
              <a:spLocks/>
            </p:cNvSpPr>
            <p:nvPr/>
          </p:nvSpPr>
          <p:spPr bwMode="auto">
            <a:xfrm>
              <a:off x="5762625" y="1498600"/>
              <a:ext cx="3937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4"/>
                </a:cxn>
                <a:cxn ang="0">
                  <a:pos x="246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8" h="16">
                  <a:moveTo>
                    <a:pt x="0" y="0"/>
                  </a:moveTo>
                  <a:lnTo>
                    <a:pt x="248" y="14"/>
                  </a:lnTo>
                  <a:lnTo>
                    <a:pt x="246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44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" name="Freeform 530"/>
            <p:cNvSpPr>
              <a:spLocks/>
            </p:cNvSpPr>
            <p:nvPr/>
          </p:nvSpPr>
          <p:spPr bwMode="auto">
            <a:xfrm>
              <a:off x="5762625" y="1498600"/>
              <a:ext cx="3937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4"/>
                </a:cxn>
                <a:cxn ang="0">
                  <a:pos x="246" y="16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8" h="16">
                  <a:moveTo>
                    <a:pt x="0" y="0"/>
                  </a:moveTo>
                  <a:lnTo>
                    <a:pt x="248" y="14"/>
                  </a:lnTo>
                  <a:lnTo>
                    <a:pt x="246" y="16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C46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3" name="Freeform 531"/>
            <p:cNvSpPr>
              <a:spLocks/>
            </p:cNvSpPr>
            <p:nvPr/>
          </p:nvSpPr>
          <p:spPr bwMode="auto">
            <a:xfrm>
              <a:off x="5765800" y="1501775"/>
              <a:ext cx="3873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4" y="14"/>
                </a:cxn>
                <a:cxn ang="0">
                  <a:pos x="244" y="16"/>
                </a:cxn>
                <a:cxn ang="0">
                  <a:pos x="244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4" h="16">
                  <a:moveTo>
                    <a:pt x="0" y="0"/>
                  </a:moveTo>
                  <a:lnTo>
                    <a:pt x="244" y="14"/>
                  </a:lnTo>
                  <a:lnTo>
                    <a:pt x="244" y="16"/>
                  </a:lnTo>
                  <a:lnTo>
                    <a:pt x="244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46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6" name="Freeform 545"/>
            <p:cNvSpPr>
              <a:spLocks/>
            </p:cNvSpPr>
            <p:nvPr/>
          </p:nvSpPr>
          <p:spPr bwMode="auto">
            <a:xfrm>
              <a:off x="5791200" y="1530350"/>
              <a:ext cx="33972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4" y="12"/>
                </a:cxn>
                <a:cxn ang="0">
                  <a:pos x="210" y="12"/>
                </a:cxn>
                <a:cxn ang="0">
                  <a:pos x="210" y="14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14" h="14">
                  <a:moveTo>
                    <a:pt x="0" y="0"/>
                  </a:moveTo>
                  <a:lnTo>
                    <a:pt x="214" y="12"/>
                  </a:lnTo>
                  <a:lnTo>
                    <a:pt x="210" y="12"/>
                  </a:lnTo>
                  <a:lnTo>
                    <a:pt x="210" y="1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4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7" name="Freeform 546"/>
            <p:cNvSpPr>
              <a:spLocks/>
            </p:cNvSpPr>
            <p:nvPr/>
          </p:nvSpPr>
          <p:spPr bwMode="auto">
            <a:xfrm>
              <a:off x="5794375" y="1530350"/>
              <a:ext cx="33337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0" y="12"/>
                </a:cxn>
                <a:cxn ang="0">
                  <a:pos x="208" y="12"/>
                </a:cxn>
                <a:cxn ang="0">
                  <a:pos x="206" y="14"/>
                </a:cxn>
                <a:cxn ang="0">
                  <a:pos x="204" y="14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10" h="14">
                  <a:moveTo>
                    <a:pt x="0" y="0"/>
                  </a:moveTo>
                  <a:lnTo>
                    <a:pt x="210" y="12"/>
                  </a:lnTo>
                  <a:lnTo>
                    <a:pt x="208" y="12"/>
                  </a:lnTo>
                  <a:lnTo>
                    <a:pt x="206" y="14"/>
                  </a:lnTo>
                  <a:lnTo>
                    <a:pt x="204" y="1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4F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8" name="Freeform 547"/>
            <p:cNvSpPr>
              <a:spLocks/>
            </p:cNvSpPr>
            <p:nvPr/>
          </p:nvSpPr>
          <p:spPr bwMode="auto">
            <a:xfrm>
              <a:off x="5797550" y="1533525"/>
              <a:ext cx="32702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6" y="12"/>
                </a:cxn>
                <a:cxn ang="0">
                  <a:pos x="204" y="12"/>
                </a:cxn>
                <a:cxn ang="0">
                  <a:pos x="200" y="12"/>
                </a:cxn>
                <a:cxn ang="0">
                  <a:pos x="198" y="14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06" h="14">
                  <a:moveTo>
                    <a:pt x="0" y="0"/>
                  </a:moveTo>
                  <a:lnTo>
                    <a:pt x="206" y="12"/>
                  </a:lnTo>
                  <a:lnTo>
                    <a:pt x="204" y="12"/>
                  </a:lnTo>
                  <a:lnTo>
                    <a:pt x="200" y="12"/>
                  </a:lnTo>
                  <a:lnTo>
                    <a:pt x="198" y="1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53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9" name="Freeform 548"/>
            <p:cNvSpPr>
              <a:spLocks/>
            </p:cNvSpPr>
            <p:nvPr/>
          </p:nvSpPr>
          <p:spPr bwMode="auto">
            <a:xfrm>
              <a:off x="5800725" y="1536700"/>
              <a:ext cx="31750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0" y="10"/>
                </a:cxn>
                <a:cxn ang="0">
                  <a:pos x="198" y="10"/>
                </a:cxn>
                <a:cxn ang="0">
                  <a:pos x="192" y="12"/>
                </a:cxn>
                <a:cxn ang="0">
                  <a:pos x="190" y="1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00" h="12">
                  <a:moveTo>
                    <a:pt x="0" y="0"/>
                  </a:moveTo>
                  <a:lnTo>
                    <a:pt x="200" y="10"/>
                  </a:lnTo>
                  <a:lnTo>
                    <a:pt x="198" y="10"/>
                  </a:lnTo>
                  <a:lnTo>
                    <a:pt x="192" y="12"/>
                  </a:lnTo>
                  <a:lnTo>
                    <a:pt x="190" y="12"/>
                  </a:lnTo>
                  <a:lnTo>
                    <a:pt x="4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56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0" name="Freeform 549"/>
            <p:cNvSpPr>
              <a:spLocks/>
            </p:cNvSpPr>
            <p:nvPr/>
          </p:nvSpPr>
          <p:spPr bwMode="auto">
            <a:xfrm>
              <a:off x="5803900" y="1536700"/>
              <a:ext cx="30797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4" y="12"/>
                </a:cxn>
                <a:cxn ang="0">
                  <a:pos x="190" y="12"/>
                </a:cxn>
                <a:cxn ang="0">
                  <a:pos x="182" y="14"/>
                </a:cxn>
                <a:cxn ang="0">
                  <a:pos x="6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94" h="14">
                  <a:moveTo>
                    <a:pt x="0" y="0"/>
                  </a:moveTo>
                  <a:lnTo>
                    <a:pt x="194" y="12"/>
                  </a:lnTo>
                  <a:lnTo>
                    <a:pt x="190" y="12"/>
                  </a:lnTo>
                  <a:lnTo>
                    <a:pt x="182" y="14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5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1" name="Freeform 550"/>
            <p:cNvSpPr>
              <a:spLocks/>
            </p:cNvSpPr>
            <p:nvPr/>
          </p:nvSpPr>
          <p:spPr bwMode="auto">
            <a:xfrm>
              <a:off x="5807075" y="1539875"/>
              <a:ext cx="295275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6" y="10"/>
                </a:cxn>
                <a:cxn ang="0">
                  <a:pos x="180" y="12"/>
                </a:cxn>
                <a:cxn ang="0">
                  <a:pos x="174" y="12"/>
                </a:cxn>
                <a:cxn ang="0">
                  <a:pos x="6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86" h="12">
                  <a:moveTo>
                    <a:pt x="0" y="0"/>
                  </a:moveTo>
                  <a:lnTo>
                    <a:pt x="186" y="10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5E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" name="Freeform 551"/>
            <p:cNvSpPr>
              <a:spLocks/>
            </p:cNvSpPr>
            <p:nvPr/>
          </p:nvSpPr>
          <p:spPr bwMode="auto">
            <a:xfrm>
              <a:off x="5813425" y="1543050"/>
              <a:ext cx="27940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6" y="10"/>
                </a:cxn>
                <a:cxn ang="0">
                  <a:pos x="176" y="10"/>
                </a:cxn>
                <a:cxn ang="0">
                  <a:pos x="164" y="10"/>
                </a:cxn>
                <a:cxn ang="0">
                  <a:pos x="162" y="12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6" h="12">
                  <a:moveTo>
                    <a:pt x="0" y="0"/>
                  </a:moveTo>
                  <a:lnTo>
                    <a:pt x="176" y="10"/>
                  </a:lnTo>
                  <a:lnTo>
                    <a:pt x="176" y="10"/>
                  </a:lnTo>
                  <a:lnTo>
                    <a:pt x="164" y="10"/>
                  </a:lnTo>
                  <a:lnTo>
                    <a:pt x="162" y="12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63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" name="Freeform 552"/>
            <p:cNvSpPr>
              <a:spLocks/>
            </p:cNvSpPr>
            <p:nvPr/>
          </p:nvSpPr>
          <p:spPr bwMode="auto">
            <a:xfrm>
              <a:off x="5816600" y="1546225"/>
              <a:ext cx="26670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8" y="8"/>
                </a:cxn>
                <a:cxn ang="0">
                  <a:pos x="162" y="8"/>
                </a:cxn>
                <a:cxn ang="0">
                  <a:pos x="152" y="10"/>
                </a:cxn>
                <a:cxn ang="0">
                  <a:pos x="150" y="10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8" h="10">
                  <a:moveTo>
                    <a:pt x="0" y="0"/>
                  </a:moveTo>
                  <a:lnTo>
                    <a:pt x="168" y="8"/>
                  </a:lnTo>
                  <a:lnTo>
                    <a:pt x="162" y="8"/>
                  </a:lnTo>
                  <a:lnTo>
                    <a:pt x="152" y="10"/>
                  </a:lnTo>
                  <a:lnTo>
                    <a:pt x="150" y="10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67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" name="Freeform 553"/>
            <p:cNvSpPr>
              <a:spLocks/>
            </p:cNvSpPr>
            <p:nvPr/>
          </p:nvSpPr>
          <p:spPr bwMode="auto">
            <a:xfrm>
              <a:off x="5822950" y="1546225"/>
              <a:ext cx="24765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6" y="10"/>
                </a:cxn>
                <a:cxn ang="0">
                  <a:pos x="148" y="10"/>
                </a:cxn>
                <a:cxn ang="0">
                  <a:pos x="136" y="10"/>
                </a:cxn>
                <a:cxn ang="0">
                  <a:pos x="8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6" h="10">
                  <a:moveTo>
                    <a:pt x="0" y="0"/>
                  </a:moveTo>
                  <a:lnTo>
                    <a:pt x="156" y="10"/>
                  </a:lnTo>
                  <a:lnTo>
                    <a:pt x="148" y="10"/>
                  </a:lnTo>
                  <a:lnTo>
                    <a:pt x="136" y="10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6C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" name="Freeform 554"/>
            <p:cNvSpPr>
              <a:spLocks/>
            </p:cNvSpPr>
            <p:nvPr/>
          </p:nvSpPr>
          <p:spPr bwMode="auto">
            <a:xfrm>
              <a:off x="5829300" y="1549400"/>
              <a:ext cx="225425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8"/>
                </a:cxn>
                <a:cxn ang="0">
                  <a:pos x="130" y="8"/>
                </a:cxn>
                <a:cxn ang="0">
                  <a:pos x="118" y="8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42" h="8">
                  <a:moveTo>
                    <a:pt x="0" y="0"/>
                  </a:moveTo>
                  <a:lnTo>
                    <a:pt x="142" y="8"/>
                  </a:lnTo>
                  <a:lnTo>
                    <a:pt x="130" y="8"/>
                  </a:lnTo>
                  <a:lnTo>
                    <a:pt x="118" y="8"/>
                  </a:lnTo>
                  <a:lnTo>
                    <a:pt x="8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71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" name="Freeform 555"/>
            <p:cNvSpPr>
              <a:spLocks/>
            </p:cNvSpPr>
            <p:nvPr/>
          </p:nvSpPr>
          <p:spPr bwMode="auto">
            <a:xfrm>
              <a:off x="5835650" y="1552575"/>
              <a:ext cx="2032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8" y="6"/>
                </a:cxn>
                <a:cxn ang="0">
                  <a:pos x="126" y="6"/>
                </a:cxn>
                <a:cxn ang="0">
                  <a:pos x="114" y="8"/>
                </a:cxn>
                <a:cxn ang="0">
                  <a:pos x="100" y="8"/>
                </a:cxn>
                <a:cxn ang="0">
                  <a:pos x="98" y="8"/>
                </a:cxn>
                <a:cxn ang="0">
                  <a:pos x="14" y="2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8" h="8">
                  <a:moveTo>
                    <a:pt x="0" y="0"/>
                  </a:moveTo>
                  <a:lnTo>
                    <a:pt x="128" y="6"/>
                  </a:lnTo>
                  <a:lnTo>
                    <a:pt x="126" y="6"/>
                  </a:lnTo>
                  <a:lnTo>
                    <a:pt x="114" y="8"/>
                  </a:lnTo>
                  <a:lnTo>
                    <a:pt x="100" y="8"/>
                  </a:lnTo>
                  <a:lnTo>
                    <a:pt x="98" y="8"/>
                  </a:lnTo>
                  <a:lnTo>
                    <a:pt x="14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76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" name="Freeform 556"/>
            <p:cNvSpPr>
              <a:spLocks/>
            </p:cNvSpPr>
            <p:nvPr/>
          </p:nvSpPr>
          <p:spPr bwMode="auto">
            <a:xfrm>
              <a:off x="5842000" y="1552575"/>
              <a:ext cx="174625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0" y="6"/>
                </a:cxn>
                <a:cxn ang="0">
                  <a:pos x="110" y="8"/>
                </a:cxn>
                <a:cxn ang="0">
                  <a:pos x="96" y="8"/>
                </a:cxn>
                <a:cxn ang="0">
                  <a:pos x="82" y="8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24" y="4"/>
                </a:cxn>
                <a:cxn ang="0">
                  <a:pos x="22" y="4"/>
                </a:cxn>
                <a:cxn ang="0">
                  <a:pos x="14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10" h="8">
                  <a:moveTo>
                    <a:pt x="0" y="0"/>
                  </a:moveTo>
                  <a:lnTo>
                    <a:pt x="110" y="6"/>
                  </a:lnTo>
                  <a:lnTo>
                    <a:pt x="110" y="8"/>
                  </a:lnTo>
                  <a:lnTo>
                    <a:pt x="96" y="8"/>
                  </a:lnTo>
                  <a:lnTo>
                    <a:pt x="82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14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7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" name="Freeform 557"/>
            <p:cNvSpPr>
              <a:spLocks/>
            </p:cNvSpPr>
            <p:nvPr/>
          </p:nvSpPr>
          <p:spPr bwMode="auto">
            <a:xfrm>
              <a:off x="5857875" y="1555750"/>
              <a:ext cx="133350" cy="9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4" y="6"/>
                </a:cxn>
                <a:cxn ang="0">
                  <a:pos x="72" y="6"/>
                </a:cxn>
                <a:cxn ang="0">
                  <a:pos x="60" y="6"/>
                </a:cxn>
                <a:cxn ang="0">
                  <a:pos x="46" y="4"/>
                </a:cxn>
                <a:cxn ang="0">
                  <a:pos x="34" y="4"/>
                </a:cxn>
                <a:cxn ang="0">
                  <a:pos x="22" y="4"/>
                </a:cxn>
                <a:cxn ang="0">
                  <a:pos x="12" y="2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84" h="6">
                  <a:moveTo>
                    <a:pt x="0" y="0"/>
                  </a:moveTo>
                  <a:lnTo>
                    <a:pt x="84" y="6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6" y="4"/>
                  </a:lnTo>
                  <a:lnTo>
                    <a:pt x="34" y="4"/>
                  </a:lnTo>
                  <a:lnTo>
                    <a:pt x="22" y="4"/>
                  </a:lnTo>
                  <a:lnTo>
                    <a:pt x="12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7E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" name="Freeform 558"/>
            <p:cNvSpPr>
              <a:spLocks/>
            </p:cNvSpPr>
            <p:nvPr/>
          </p:nvSpPr>
          <p:spPr bwMode="auto">
            <a:xfrm>
              <a:off x="5880100" y="1558925"/>
              <a:ext cx="73025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6" y="4"/>
                </a:cxn>
                <a:cxn ang="0">
                  <a:pos x="32" y="2"/>
                </a:cxn>
                <a:cxn ang="0">
                  <a:pos x="20" y="2"/>
                </a:cxn>
                <a:cxn ang="0">
                  <a:pos x="8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6" h="4">
                  <a:moveTo>
                    <a:pt x="0" y="0"/>
                  </a:moveTo>
                  <a:lnTo>
                    <a:pt x="46" y="4"/>
                  </a:lnTo>
                  <a:lnTo>
                    <a:pt x="32" y="2"/>
                  </a:lnTo>
                  <a:lnTo>
                    <a:pt x="20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84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0" name="Freeform 559"/>
            <p:cNvSpPr>
              <a:spLocks/>
            </p:cNvSpPr>
            <p:nvPr/>
          </p:nvSpPr>
          <p:spPr bwMode="auto">
            <a:xfrm>
              <a:off x="5143500" y="1482725"/>
              <a:ext cx="3810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2"/>
                </a:cxn>
                <a:cxn ang="0">
                  <a:pos x="20" y="2"/>
                </a:cxn>
                <a:cxn ang="0">
                  <a:pos x="18" y="4"/>
                </a:cxn>
                <a:cxn ang="0">
                  <a:pos x="14" y="4"/>
                </a:cxn>
                <a:cxn ang="0">
                  <a:pos x="12" y="6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" h="10">
                  <a:moveTo>
                    <a:pt x="0" y="0"/>
                  </a:moveTo>
                  <a:lnTo>
                    <a:pt x="24" y="2"/>
                  </a:lnTo>
                  <a:lnTo>
                    <a:pt x="20" y="2"/>
                  </a:lnTo>
                  <a:lnTo>
                    <a:pt x="18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1" name="Freeform 560"/>
            <p:cNvSpPr>
              <a:spLocks/>
            </p:cNvSpPr>
            <p:nvPr/>
          </p:nvSpPr>
          <p:spPr bwMode="auto">
            <a:xfrm>
              <a:off x="5143500" y="1482725"/>
              <a:ext cx="41275" cy="3175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" y="0"/>
                </a:cxn>
                <a:cxn ang="0">
                  <a:pos x="26" y="2"/>
                </a:cxn>
                <a:cxn ang="0">
                  <a:pos x="24" y="2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26" h="2">
                  <a:moveTo>
                    <a:pt x="2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" name="Freeform 561"/>
            <p:cNvSpPr>
              <a:spLocks/>
            </p:cNvSpPr>
            <p:nvPr/>
          </p:nvSpPr>
          <p:spPr bwMode="auto">
            <a:xfrm>
              <a:off x="5143500" y="1479550"/>
              <a:ext cx="44450" cy="63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8" y="2"/>
                </a:cxn>
                <a:cxn ang="0">
                  <a:pos x="28" y="2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4">
                  <a:moveTo>
                    <a:pt x="24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rgbClr val="3B37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3" name="Freeform 562"/>
            <p:cNvSpPr>
              <a:spLocks noEditPoints="1"/>
            </p:cNvSpPr>
            <p:nvPr/>
          </p:nvSpPr>
          <p:spPr bwMode="auto">
            <a:xfrm>
              <a:off x="5143500" y="1479550"/>
              <a:ext cx="377825" cy="158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2" y="2"/>
                </a:cxn>
                <a:cxn ang="0">
                  <a:pos x="30" y="2"/>
                </a:cxn>
                <a:cxn ang="0">
                  <a:pos x="28" y="2"/>
                </a:cxn>
                <a:cxn ang="0">
                  <a:pos x="28" y="2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38" y="10"/>
                </a:cxn>
              </a:cxnLst>
              <a:rect l="0" t="0" r="r" b="b"/>
              <a:pathLst>
                <a:path w="238" h="10">
                  <a:moveTo>
                    <a:pt x="26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2"/>
                  </a:lnTo>
                  <a:close/>
                  <a:moveTo>
                    <a:pt x="238" y="10"/>
                  </a:moveTo>
                  <a:lnTo>
                    <a:pt x="238" y="10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38" y="10"/>
                  </a:lnTo>
                  <a:close/>
                </a:path>
              </a:pathLst>
            </a:custGeom>
            <a:solidFill>
              <a:srgbClr val="3D3A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4" name="Freeform 563"/>
            <p:cNvSpPr>
              <a:spLocks noEditPoints="1"/>
            </p:cNvSpPr>
            <p:nvPr/>
          </p:nvSpPr>
          <p:spPr bwMode="auto">
            <a:xfrm>
              <a:off x="5143500" y="1476375"/>
              <a:ext cx="381000" cy="190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4" y="2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0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36" y="12"/>
                </a:cxn>
                <a:cxn ang="0">
                  <a:pos x="240" y="12"/>
                </a:cxn>
                <a:cxn ang="0">
                  <a:pos x="238" y="12"/>
                </a:cxn>
                <a:cxn ang="0">
                  <a:pos x="238" y="12"/>
                </a:cxn>
                <a:cxn ang="0">
                  <a:pos x="238" y="12"/>
                </a:cxn>
                <a:cxn ang="0">
                  <a:pos x="236" y="12"/>
                </a:cxn>
                <a:cxn ang="0">
                  <a:pos x="236" y="12"/>
                </a:cxn>
                <a:cxn ang="0">
                  <a:pos x="236" y="12"/>
                </a:cxn>
              </a:cxnLst>
              <a:rect l="0" t="0" r="r" b="b"/>
              <a:pathLst>
                <a:path w="240" h="12">
                  <a:moveTo>
                    <a:pt x="28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8" y="4"/>
                  </a:lnTo>
                  <a:close/>
                  <a:moveTo>
                    <a:pt x="236" y="12"/>
                  </a:moveTo>
                  <a:lnTo>
                    <a:pt x="240" y="12"/>
                  </a:lnTo>
                  <a:lnTo>
                    <a:pt x="238" y="12"/>
                  </a:lnTo>
                  <a:lnTo>
                    <a:pt x="238" y="12"/>
                  </a:lnTo>
                  <a:lnTo>
                    <a:pt x="238" y="12"/>
                  </a:lnTo>
                  <a:lnTo>
                    <a:pt x="236" y="12"/>
                  </a:lnTo>
                  <a:lnTo>
                    <a:pt x="236" y="12"/>
                  </a:lnTo>
                  <a:lnTo>
                    <a:pt x="236" y="12"/>
                  </a:lnTo>
                  <a:close/>
                </a:path>
              </a:pathLst>
            </a:custGeom>
            <a:solidFill>
              <a:srgbClr val="413F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5" name="Freeform 564"/>
            <p:cNvSpPr>
              <a:spLocks noEditPoints="1"/>
            </p:cNvSpPr>
            <p:nvPr/>
          </p:nvSpPr>
          <p:spPr bwMode="auto">
            <a:xfrm>
              <a:off x="5143500" y="1476375"/>
              <a:ext cx="381000" cy="19050"/>
            </a:xfrm>
            <a:custGeom>
              <a:avLst/>
              <a:gdLst/>
              <a:ahLst/>
              <a:cxnLst>
                <a:cxn ang="0">
                  <a:pos x="238" y="12"/>
                </a:cxn>
                <a:cxn ang="0">
                  <a:pos x="238" y="12"/>
                </a:cxn>
                <a:cxn ang="0">
                  <a:pos x="236" y="12"/>
                </a:cxn>
                <a:cxn ang="0">
                  <a:pos x="236" y="12"/>
                </a:cxn>
                <a:cxn ang="0">
                  <a:pos x="234" y="12"/>
                </a:cxn>
                <a:cxn ang="0">
                  <a:pos x="234" y="10"/>
                </a:cxn>
                <a:cxn ang="0">
                  <a:pos x="240" y="10"/>
                </a:cxn>
                <a:cxn ang="0">
                  <a:pos x="238" y="12"/>
                </a:cxn>
                <a:cxn ang="0">
                  <a:pos x="238" y="12"/>
                </a:cxn>
                <a:cxn ang="0">
                  <a:pos x="3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8" y="2"/>
                </a:cxn>
                <a:cxn ang="0">
                  <a:pos x="36" y="2"/>
                </a:cxn>
                <a:cxn ang="0">
                  <a:pos x="34" y="2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240" h="12">
                  <a:moveTo>
                    <a:pt x="238" y="12"/>
                  </a:moveTo>
                  <a:lnTo>
                    <a:pt x="238" y="12"/>
                  </a:lnTo>
                  <a:lnTo>
                    <a:pt x="236" y="12"/>
                  </a:lnTo>
                  <a:lnTo>
                    <a:pt x="236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40" y="10"/>
                  </a:lnTo>
                  <a:lnTo>
                    <a:pt x="238" y="12"/>
                  </a:lnTo>
                  <a:lnTo>
                    <a:pt x="238" y="12"/>
                  </a:lnTo>
                  <a:close/>
                  <a:moveTo>
                    <a:pt x="32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4241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6" name="Freeform 565"/>
            <p:cNvSpPr>
              <a:spLocks noEditPoints="1"/>
            </p:cNvSpPr>
            <p:nvPr/>
          </p:nvSpPr>
          <p:spPr bwMode="auto">
            <a:xfrm>
              <a:off x="5143500" y="1473200"/>
              <a:ext cx="381000" cy="22225"/>
            </a:xfrm>
            <a:custGeom>
              <a:avLst/>
              <a:gdLst/>
              <a:ahLst/>
              <a:cxnLst>
                <a:cxn ang="0">
                  <a:pos x="240" y="14"/>
                </a:cxn>
                <a:cxn ang="0">
                  <a:pos x="236" y="14"/>
                </a:cxn>
                <a:cxn ang="0">
                  <a:pos x="234" y="14"/>
                </a:cxn>
                <a:cxn ang="0">
                  <a:pos x="234" y="12"/>
                </a:cxn>
                <a:cxn ang="0">
                  <a:pos x="232" y="12"/>
                </a:cxn>
                <a:cxn ang="0">
                  <a:pos x="232" y="12"/>
                </a:cxn>
                <a:cxn ang="0">
                  <a:pos x="240" y="12"/>
                </a:cxn>
                <a:cxn ang="0">
                  <a:pos x="240" y="14"/>
                </a:cxn>
                <a:cxn ang="0">
                  <a:pos x="240" y="14"/>
                </a:cxn>
                <a:cxn ang="0">
                  <a:pos x="34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6" y="4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240" h="14">
                  <a:moveTo>
                    <a:pt x="240" y="14"/>
                  </a:moveTo>
                  <a:lnTo>
                    <a:pt x="236" y="14"/>
                  </a:lnTo>
                  <a:lnTo>
                    <a:pt x="234" y="14"/>
                  </a:lnTo>
                  <a:lnTo>
                    <a:pt x="234" y="12"/>
                  </a:lnTo>
                  <a:lnTo>
                    <a:pt x="232" y="12"/>
                  </a:lnTo>
                  <a:lnTo>
                    <a:pt x="232" y="12"/>
                  </a:lnTo>
                  <a:lnTo>
                    <a:pt x="240" y="12"/>
                  </a:lnTo>
                  <a:lnTo>
                    <a:pt x="240" y="14"/>
                  </a:lnTo>
                  <a:lnTo>
                    <a:pt x="240" y="14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4444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" name="Freeform 566"/>
            <p:cNvSpPr>
              <a:spLocks noEditPoints="1"/>
            </p:cNvSpPr>
            <p:nvPr/>
          </p:nvSpPr>
          <p:spPr bwMode="auto">
            <a:xfrm>
              <a:off x="5143500" y="1473200"/>
              <a:ext cx="384175" cy="19050"/>
            </a:xfrm>
            <a:custGeom>
              <a:avLst/>
              <a:gdLst/>
              <a:ahLst/>
              <a:cxnLst>
                <a:cxn ang="0">
                  <a:pos x="240" y="12"/>
                </a:cxn>
                <a:cxn ang="0">
                  <a:pos x="234" y="12"/>
                </a:cxn>
                <a:cxn ang="0">
                  <a:pos x="232" y="12"/>
                </a:cxn>
                <a:cxn ang="0">
                  <a:pos x="232" y="12"/>
                </a:cxn>
                <a:cxn ang="0">
                  <a:pos x="230" y="12"/>
                </a:cxn>
                <a:cxn ang="0">
                  <a:pos x="228" y="10"/>
                </a:cxn>
                <a:cxn ang="0">
                  <a:pos x="242" y="12"/>
                </a:cxn>
                <a:cxn ang="0">
                  <a:pos x="240" y="12"/>
                </a:cxn>
                <a:cxn ang="0">
                  <a:pos x="240" y="12"/>
                </a:cxn>
                <a:cxn ang="0">
                  <a:pos x="38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4" y="2"/>
                </a:cxn>
                <a:cxn ang="0">
                  <a:pos x="42" y="2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242" h="12">
                  <a:moveTo>
                    <a:pt x="240" y="12"/>
                  </a:moveTo>
                  <a:lnTo>
                    <a:pt x="234" y="12"/>
                  </a:lnTo>
                  <a:lnTo>
                    <a:pt x="232" y="12"/>
                  </a:lnTo>
                  <a:lnTo>
                    <a:pt x="232" y="12"/>
                  </a:lnTo>
                  <a:lnTo>
                    <a:pt x="230" y="12"/>
                  </a:lnTo>
                  <a:lnTo>
                    <a:pt x="228" y="10"/>
                  </a:lnTo>
                  <a:lnTo>
                    <a:pt x="242" y="12"/>
                  </a:lnTo>
                  <a:lnTo>
                    <a:pt x="240" y="12"/>
                  </a:lnTo>
                  <a:lnTo>
                    <a:pt x="240" y="12"/>
                  </a:lnTo>
                  <a:close/>
                  <a:moveTo>
                    <a:pt x="38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4647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" name="Freeform 567"/>
            <p:cNvSpPr>
              <a:spLocks noEditPoints="1"/>
            </p:cNvSpPr>
            <p:nvPr/>
          </p:nvSpPr>
          <p:spPr bwMode="auto">
            <a:xfrm>
              <a:off x="5143500" y="1473200"/>
              <a:ext cx="384175" cy="19050"/>
            </a:xfrm>
            <a:custGeom>
              <a:avLst/>
              <a:gdLst/>
              <a:ahLst/>
              <a:cxnLst>
                <a:cxn ang="0">
                  <a:pos x="240" y="12"/>
                </a:cxn>
                <a:cxn ang="0">
                  <a:pos x="232" y="12"/>
                </a:cxn>
                <a:cxn ang="0">
                  <a:pos x="23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6" y="10"/>
                </a:cxn>
                <a:cxn ang="0">
                  <a:pos x="242" y="10"/>
                </a:cxn>
                <a:cxn ang="0">
                  <a:pos x="240" y="12"/>
                </a:cxn>
                <a:cxn ang="0">
                  <a:pos x="240" y="12"/>
                </a:cxn>
                <a:cxn ang="0">
                  <a:pos x="4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6" y="2"/>
                </a:cxn>
                <a:cxn ang="0">
                  <a:pos x="46" y="2"/>
                </a:cxn>
                <a:cxn ang="0">
                  <a:pos x="44" y="2"/>
                </a:cxn>
                <a:cxn ang="0">
                  <a:pos x="42" y="2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242" h="12">
                  <a:moveTo>
                    <a:pt x="240" y="12"/>
                  </a:moveTo>
                  <a:lnTo>
                    <a:pt x="232" y="12"/>
                  </a:lnTo>
                  <a:lnTo>
                    <a:pt x="23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6" y="10"/>
                  </a:lnTo>
                  <a:lnTo>
                    <a:pt x="242" y="10"/>
                  </a:lnTo>
                  <a:lnTo>
                    <a:pt x="240" y="12"/>
                  </a:lnTo>
                  <a:lnTo>
                    <a:pt x="240" y="12"/>
                  </a:lnTo>
                  <a:close/>
                  <a:moveTo>
                    <a:pt x="4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484B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" name="Freeform 568"/>
            <p:cNvSpPr>
              <a:spLocks noEditPoints="1"/>
            </p:cNvSpPr>
            <p:nvPr/>
          </p:nvSpPr>
          <p:spPr bwMode="auto">
            <a:xfrm>
              <a:off x="5143500" y="1470025"/>
              <a:ext cx="384175" cy="22225"/>
            </a:xfrm>
            <a:custGeom>
              <a:avLst/>
              <a:gdLst/>
              <a:ahLst/>
              <a:cxnLst>
                <a:cxn ang="0">
                  <a:pos x="242" y="14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6" y="12"/>
                </a:cxn>
                <a:cxn ang="0">
                  <a:pos x="224" y="12"/>
                </a:cxn>
                <a:cxn ang="0">
                  <a:pos x="224" y="10"/>
                </a:cxn>
                <a:cxn ang="0">
                  <a:pos x="242" y="12"/>
                </a:cxn>
                <a:cxn ang="0">
                  <a:pos x="242" y="14"/>
                </a:cxn>
                <a:cxn ang="0">
                  <a:pos x="242" y="14"/>
                </a:cxn>
                <a:cxn ang="0">
                  <a:pos x="44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50" y="2"/>
                </a:cxn>
                <a:cxn ang="0">
                  <a:pos x="48" y="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4" y="4"/>
                </a:cxn>
                <a:cxn ang="0">
                  <a:pos x="44" y="4"/>
                </a:cxn>
              </a:cxnLst>
              <a:rect l="0" t="0" r="r" b="b"/>
              <a:pathLst>
                <a:path w="242" h="14">
                  <a:moveTo>
                    <a:pt x="242" y="14"/>
                  </a:moveTo>
                  <a:lnTo>
                    <a:pt x="228" y="12"/>
                  </a:lnTo>
                  <a:lnTo>
                    <a:pt x="228" y="12"/>
                  </a:lnTo>
                  <a:lnTo>
                    <a:pt x="226" y="12"/>
                  </a:lnTo>
                  <a:lnTo>
                    <a:pt x="224" y="12"/>
                  </a:lnTo>
                  <a:lnTo>
                    <a:pt x="224" y="10"/>
                  </a:lnTo>
                  <a:lnTo>
                    <a:pt x="242" y="12"/>
                  </a:lnTo>
                  <a:lnTo>
                    <a:pt x="242" y="14"/>
                  </a:lnTo>
                  <a:lnTo>
                    <a:pt x="242" y="14"/>
                  </a:lnTo>
                  <a:close/>
                  <a:moveTo>
                    <a:pt x="44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rgbClr val="4B4E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" name="Freeform 569"/>
            <p:cNvSpPr>
              <a:spLocks noEditPoints="1"/>
            </p:cNvSpPr>
            <p:nvPr/>
          </p:nvSpPr>
          <p:spPr bwMode="auto">
            <a:xfrm>
              <a:off x="5143500" y="1470025"/>
              <a:ext cx="384175" cy="19050"/>
            </a:xfrm>
            <a:custGeom>
              <a:avLst/>
              <a:gdLst/>
              <a:ahLst/>
              <a:cxnLst>
                <a:cxn ang="0">
                  <a:pos x="242" y="12"/>
                </a:cxn>
                <a:cxn ang="0">
                  <a:pos x="226" y="12"/>
                </a:cxn>
                <a:cxn ang="0">
                  <a:pos x="224" y="12"/>
                </a:cxn>
                <a:cxn ang="0">
                  <a:pos x="224" y="10"/>
                </a:cxn>
                <a:cxn ang="0">
                  <a:pos x="222" y="10"/>
                </a:cxn>
                <a:cxn ang="0">
                  <a:pos x="220" y="10"/>
                </a:cxn>
                <a:cxn ang="0">
                  <a:pos x="242" y="10"/>
                </a:cxn>
                <a:cxn ang="0">
                  <a:pos x="242" y="12"/>
                </a:cxn>
                <a:cxn ang="0">
                  <a:pos x="242" y="12"/>
                </a:cxn>
                <a:cxn ang="0">
                  <a:pos x="46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54" y="2"/>
                </a:cxn>
                <a:cxn ang="0">
                  <a:pos x="52" y="2"/>
                </a:cxn>
                <a:cxn ang="0">
                  <a:pos x="50" y="2"/>
                </a:cxn>
                <a:cxn ang="0">
                  <a:pos x="48" y="2"/>
                </a:cxn>
                <a:cxn ang="0">
                  <a:pos x="46" y="4"/>
                </a:cxn>
                <a:cxn ang="0">
                  <a:pos x="46" y="4"/>
                </a:cxn>
              </a:cxnLst>
              <a:rect l="0" t="0" r="r" b="b"/>
              <a:pathLst>
                <a:path w="242" h="12">
                  <a:moveTo>
                    <a:pt x="242" y="12"/>
                  </a:moveTo>
                  <a:lnTo>
                    <a:pt x="226" y="12"/>
                  </a:lnTo>
                  <a:lnTo>
                    <a:pt x="224" y="12"/>
                  </a:lnTo>
                  <a:lnTo>
                    <a:pt x="224" y="10"/>
                  </a:lnTo>
                  <a:lnTo>
                    <a:pt x="222" y="10"/>
                  </a:lnTo>
                  <a:lnTo>
                    <a:pt x="220" y="10"/>
                  </a:lnTo>
                  <a:lnTo>
                    <a:pt x="242" y="10"/>
                  </a:lnTo>
                  <a:lnTo>
                    <a:pt x="242" y="12"/>
                  </a:lnTo>
                  <a:lnTo>
                    <a:pt x="242" y="12"/>
                  </a:lnTo>
                  <a:close/>
                  <a:moveTo>
                    <a:pt x="46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4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4C4F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" name="Freeform 570"/>
            <p:cNvSpPr>
              <a:spLocks noEditPoints="1"/>
            </p:cNvSpPr>
            <p:nvPr/>
          </p:nvSpPr>
          <p:spPr bwMode="auto">
            <a:xfrm>
              <a:off x="5143500" y="1466850"/>
              <a:ext cx="387350" cy="22225"/>
            </a:xfrm>
            <a:custGeom>
              <a:avLst/>
              <a:gdLst/>
              <a:ahLst/>
              <a:cxnLst>
                <a:cxn ang="0">
                  <a:pos x="242" y="14"/>
                </a:cxn>
                <a:cxn ang="0">
                  <a:pos x="224" y="12"/>
                </a:cxn>
                <a:cxn ang="0">
                  <a:pos x="222" y="12"/>
                </a:cxn>
                <a:cxn ang="0">
                  <a:pos x="220" y="12"/>
                </a:cxn>
                <a:cxn ang="0">
                  <a:pos x="218" y="10"/>
                </a:cxn>
                <a:cxn ang="0">
                  <a:pos x="216" y="10"/>
                </a:cxn>
                <a:cxn ang="0">
                  <a:pos x="244" y="12"/>
                </a:cxn>
                <a:cxn ang="0">
                  <a:pos x="244" y="12"/>
                </a:cxn>
                <a:cxn ang="0">
                  <a:pos x="242" y="14"/>
                </a:cxn>
                <a:cxn ang="0">
                  <a:pos x="242" y="14"/>
                </a:cxn>
                <a:cxn ang="0">
                  <a:pos x="5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58" y="4"/>
                </a:cxn>
                <a:cxn ang="0">
                  <a:pos x="56" y="4"/>
                </a:cxn>
                <a:cxn ang="0">
                  <a:pos x="54" y="4"/>
                </a:cxn>
                <a:cxn ang="0">
                  <a:pos x="52" y="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244" h="14">
                  <a:moveTo>
                    <a:pt x="242" y="14"/>
                  </a:moveTo>
                  <a:lnTo>
                    <a:pt x="224" y="12"/>
                  </a:lnTo>
                  <a:lnTo>
                    <a:pt x="222" y="12"/>
                  </a:lnTo>
                  <a:lnTo>
                    <a:pt x="220" y="12"/>
                  </a:lnTo>
                  <a:lnTo>
                    <a:pt x="218" y="10"/>
                  </a:lnTo>
                  <a:lnTo>
                    <a:pt x="216" y="10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2" y="14"/>
                  </a:lnTo>
                  <a:lnTo>
                    <a:pt x="242" y="14"/>
                  </a:lnTo>
                  <a:close/>
                  <a:moveTo>
                    <a:pt x="50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solidFill>
              <a:srgbClr val="4D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" name="Freeform 571"/>
            <p:cNvSpPr>
              <a:spLocks noEditPoints="1"/>
            </p:cNvSpPr>
            <p:nvPr/>
          </p:nvSpPr>
          <p:spPr bwMode="auto">
            <a:xfrm>
              <a:off x="5143500" y="1466850"/>
              <a:ext cx="387350" cy="19050"/>
            </a:xfrm>
            <a:custGeom>
              <a:avLst/>
              <a:gdLst/>
              <a:ahLst/>
              <a:cxnLst>
                <a:cxn ang="0">
                  <a:pos x="242" y="12"/>
                </a:cxn>
                <a:cxn ang="0">
                  <a:pos x="220" y="12"/>
                </a:cxn>
                <a:cxn ang="0">
                  <a:pos x="218" y="1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4" y="10"/>
                </a:cxn>
                <a:cxn ang="0">
                  <a:pos x="244" y="10"/>
                </a:cxn>
                <a:cxn ang="0">
                  <a:pos x="244" y="12"/>
                </a:cxn>
                <a:cxn ang="0">
                  <a:pos x="242" y="12"/>
                </a:cxn>
                <a:cxn ang="0">
                  <a:pos x="242" y="12"/>
                </a:cxn>
                <a:cxn ang="0">
                  <a:pos x="54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62" y="2"/>
                </a:cxn>
                <a:cxn ang="0">
                  <a:pos x="60" y="2"/>
                </a:cxn>
                <a:cxn ang="0">
                  <a:pos x="58" y="4"/>
                </a:cxn>
                <a:cxn ang="0">
                  <a:pos x="56" y="4"/>
                </a:cxn>
                <a:cxn ang="0">
                  <a:pos x="54" y="4"/>
                </a:cxn>
                <a:cxn ang="0">
                  <a:pos x="54" y="4"/>
                </a:cxn>
              </a:cxnLst>
              <a:rect l="0" t="0" r="r" b="b"/>
              <a:pathLst>
                <a:path w="244" h="12">
                  <a:moveTo>
                    <a:pt x="242" y="12"/>
                  </a:moveTo>
                  <a:lnTo>
                    <a:pt x="220" y="12"/>
                  </a:lnTo>
                  <a:lnTo>
                    <a:pt x="218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4" y="10"/>
                  </a:lnTo>
                  <a:lnTo>
                    <a:pt x="244" y="10"/>
                  </a:lnTo>
                  <a:lnTo>
                    <a:pt x="244" y="12"/>
                  </a:lnTo>
                  <a:lnTo>
                    <a:pt x="242" y="12"/>
                  </a:lnTo>
                  <a:lnTo>
                    <a:pt x="242" y="12"/>
                  </a:lnTo>
                  <a:close/>
                  <a:moveTo>
                    <a:pt x="54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4" y="4"/>
                  </a:lnTo>
                  <a:close/>
                </a:path>
              </a:pathLst>
            </a:custGeom>
            <a:solidFill>
              <a:srgbClr val="4E555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3" name="Freeform 572"/>
            <p:cNvSpPr>
              <a:spLocks noEditPoints="1"/>
            </p:cNvSpPr>
            <p:nvPr/>
          </p:nvSpPr>
          <p:spPr bwMode="auto">
            <a:xfrm>
              <a:off x="5143500" y="1463675"/>
              <a:ext cx="387350" cy="22225"/>
            </a:xfrm>
            <a:custGeom>
              <a:avLst/>
              <a:gdLst/>
              <a:ahLst/>
              <a:cxnLst>
                <a:cxn ang="0">
                  <a:pos x="244" y="14"/>
                </a:cxn>
                <a:cxn ang="0">
                  <a:pos x="216" y="12"/>
                </a:cxn>
                <a:cxn ang="0">
                  <a:pos x="216" y="12"/>
                </a:cxn>
                <a:cxn ang="0">
                  <a:pos x="214" y="12"/>
                </a:cxn>
                <a:cxn ang="0">
                  <a:pos x="212" y="10"/>
                </a:cxn>
                <a:cxn ang="0">
                  <a:pos x="210" y="10"/>
                </a:cxn>
                <a:cxn ang="0">
                  <a:pos x="244" y="12"/>
                </a:cxn>
                <a:cxn ang="0">
                  <a:pos x="244" y="14"/>
                </a:cxn>
                <a:cxn ang="0">
                  <a:pos x="244" y="14"/>
                </a:cxn>
                <a:cxn ang="0">
                  <a:pos x="58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66" y="4"/>
                </a:cxn>
                <a:cxn ang="0">
                  <a:pos x="64" y="4"/>
                </a:cxn>
                <a:cxn ang="0">
                  <a:pos x="62" y="4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</a:cxnLst>
              <a:rect l="0" t="0" r="r" b="b"/>
              <a:pathLst>
                <a:path w="244" h="14">
                  <a:moveTo>
                    <a:pt x="244" y="14"/>
                  </a:moveTo>
                  <a:lnTo>
                    <a:pt x="216" y="12"/>
                  </a:lnTo>
                  <a:lnTo>
                    <a:pt x="216" y="12"/>
                  </a:lnTo>
                  <a:lnTo>
                    <a:pt x="214" y="12"/>
                  </a:lnTo>
                  <a:lnTo>
                    <a:pt x="212" y="10"/>
                  </a:lnTo>
                  <a:lnTo>
                    <a:pt x="210" y="10"/>
                  </a:lnTo>
                  <a:lnTo>
                    <a:pt x="244" y="12"/>
                  </a:lnTo>
                  <a:lnTo>
                    <a:pt x="244" y="14"/>
                  </a:lnTo>
                  <a:lnTo>
                    <a:pt x="244" y="14"/>
                  </a:lnTo>
                  <a:close/>
                  <a:moveTo>
                    <a:pt x="58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4F56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4" name="Freeform 573"/>
            <p:cNvSpPr>
              <a:spLocks noEditPoints="1"/>
            </p:cNvSpPr>
            <p:nvPr/>
          </p:nvSpPr>
          <p:spPr bwMode="auto">
            <a:xfrm>
              <a:off x="5143500" y="1463675"/>
              <a:ext cx="387350" cy="19050"/>
            </a:xfrm>
            <a:custGeom>
              <a:avLst/>
              <a:gdLst/>
              <a:ahLst/>
              <a:cxnLst>
                <a:cxn ang="0">
                  <a:pos x="244" y="12"/>
                </a:cxn>
                <a:cxn ang="0">
                  <a:pos x="214" y="12"/>
                </a:cxn>
                <a:cxn ang="0">
                  <a:pos x="212" y="10"/>
                </a:cxn>
                <a:cxn ang="0">
                  <a:pos x="210" y="10"/>
                </a:cxn>
                <a:cxn ang="0">
                  <a:pos x="208" y="10"/>
                </a:cxn>
                <a:cxn ang="0">
                  <a:pos x="206" y="10"/>
                </a:cxn>
                <a:cxn ang="0">
                  <a:pos x="244" y="10"/>
                </a:cxn>
                <a:cxn ang="0">
                  <a:pos x="244" y="12"/>
                </a:cxn>
                <a:cxn ang="0">
                  <a:pos x="244" y="12"/>
                </a:cxn>
                <a:cxn ang="0">
                  <a:pos x="6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72" y="2"/>
                </a:cxn>
                <a:cxn ang="0">
                  <a:pos x="70" y="4"/>
                </a:cxn>
                <a:cxn ang="0">
                  <a:pos x="68" y="4"/>
                </a:cxn>
                <a:cxn ang="0">
                  <a:pos x="64" y="4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244" h="12">
                  <a:moveTo>
                    <a:pt x="244" y="12"/>
                  </a:moveTo>
                  <a:lnTo>
                    <a:pt x="214" y="12"/>
                  </a:lnTo>
                  <a:lnTo>
                    <a:pt x="212" y="10"/>
                  </a:lnTo>
                  <a:lnTo>
                    <a:pt x="210" y="10"/>
                  </a:lnTo>
                  <a:lnTo>
                    <a:pt x="208" y="10"/>
                  </a:lnTo>
                  <a:lnTo>
                    <a:pt x="206" y="10"/>
                  </a:lnTo>
                  <a:lnTo>
                    <a:pt x="244" y="10"/>
                  </a:lnTo>
                  <a:lnTo>
                    <a:pt x="244" y="12"/>
                  </a:lnTo>
                  <a:lnTo>
                    <a:pt x="244" y="12"/>
                  </a:lnTo>
                  <a:close/>
                  <a:moveTo>
                    <a:pt x="62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72" y="2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4F59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5" name="Freeform 574"/>
            <p:cNvSpPr>
              <a:spLocks noEditPoints="1"/>
            </p:cNvSpPr>
            <p:nvPr/>
          </p:nvSpPr>
          <p:spPr bwMode="auto">
            <a:xfrm>
              <a:off x="5140325" y="1460500"/>
              <a:ext cx="393700" cy="22225"/>
            </a:xfrm>
            <a:custGeom>
              <a:avLst/>
              <a:gdLst/>
              <a:ahLst/>
              <a:cxnLst>
                <a:cxn ang="0">
                  <a:pos x="246" y="14"/>
                </a:cxn>
                <a:cxn ang="0">
                  <a:pos x="212" y="12"/>
                </a:cxn>
                <a:cxn ang="0">
                  <a:pos x="210" y="12"/>
                </a:cxn>
                <a:cxn ang="0">
                  <a:pos x="208" y="12"/>
                </a:cxn>
                <a:cxn ang="0">
                  <a:pos x="204" y="10"/>
                </a:cxn>
                <a:cxn ang="0">
                  <a:pos x="202" y="10"/>
                </a:cxn>
                <a:cxn ang="0">
                  <a:pos x="248" y="12"/>
                </a:cxn>
                <a:cxn ang="0">
                  <a:pos x="246" y="14"/>
                </a:cxn>
                <a:cxn ang="0">
                  <a:pos x="246" y="14"/>
                </a:cxn>
                <a:cxn ang="0">
                  <a:pos x="68" y="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80" y="4"/>
                </a:cxn>
                <a:cxn ang="0">
                  <a:pos x="76" y="4"/>
                </a:cxn>
                <a:cxn ang="0">
                  <a:pos x="74" y="4"/>
                </a:cxn>
                <a:cxn ang="0">
                  <a:pos x="72" y="6"/>
                </a:cxn>
                <a:cxn ang="0">
                  <a:pos x="68" y="6"/>
                </a:cxn>
                <a:cxn ang="0">
                  <a:pos x="68" y="6"/>
                </a:cxn>
              </a:cxnLst>
              <a:rect l="0" t="0" r="r" b="b"/>
              <a:pathLst>
                <a:path w="248" h="14">
                  <a:moveTo>
                    <a:pt x="246" y="14"/>
                  </a:moveTo>
                  <a:lnTo>
                    <a:pt x="212" y="12"/>
                  </a:lnTo>
                  <a:lnTo>
                    <a:pt x="210" y="12"/>
                  </a:lnTo>
                  <a:lnTo>
                    <a:pt x="208" y="12"/>
                  </a:lnTo>
                  <a:lnTo>
                    <a:pt x="204" y="10"/>
                  </a:lnTo>
                  <a:lnTo>
                    <a:pt x="202" y="10"/>
                  </a:lnTo>
                  <a:lnTo>
                    <a:pt x="248" y="12"/>
                  </a:lnTo>
                  <a:lnTo>
                    <a:pt x="246" y="14"/>
                  </a:lnTo>
                  <a:lnTo>
                    <a:pt x="246" y="14"/>
                  </a:lnTo>
                  <a:close/>
                  <a:moveTo>
                    <a:pt x="68" y="6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6"/>
                  </a:lnTo>
                  <a:lnTo>
                    <a:pt x="68" y="6"/>
                  </a:lnTo>
                  <a:lnTo>
                    <a:pt x="68" y="6"/>
                  </a:lnTo>
                  <a:close/>
                </a:path>
              </a:pathLst>
            </a:custGeom>
            <a:solidFill>
              <a:srgbClr val="515B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6" name="Freeform 575"/>
            <p:cNvSpPr>
              <a:spLocks noEditPoints="1"/>
            </p:cNvSpPr>
            <p:nvPr/>
          </p:nvSpPr>
          <p:spPr bwMode="auto">
            <a:xfrm>
              <a:off x="5140325" y="1460500"/>
              <a:ext cx="393700" cy="19050"/>
            </a:xfrm>
            <a:custGeom>
              <a:avLst/>
              <a:gdLst/>
              <a:ahLst/>
              <a:cxnLst>
                <a:cxn ang="0">
                  <a:pos x="246" y="12"/>
                </a:cxn>
                <a:cxn ang="0">
                  <a:pos x="208" y="12"/>
                </a:cxn>
                <a:cxn ang="0">
                  <a:pos x="204" y="10"/>
                </a:cxn>
                <a:cxn ang="0">
                  <a:pos x="202" y="10"/>
                </a:cxn>
                <a:cxn ang="0">
                  <a:pos x="200" y="10"/>
                </a:cxn>
                <a:cxn ang="0">
                  <a:pos x="198" y="8"/>
                </a:cxn>
                <a:cxn ang="0">
                  <a:pos x="248" y="12"/>
                </a:cxn>
                <a:cxn ang="0">
                  <a:pos x="246" y="12"/>
                </a:cxn>
                <a:cxn ang="0">
                  <a:pos x="246" y="12"/>
                </a:cxn>
                <a:cxn ang="0">
                  <a:pos x="74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86" y="4"/>
                </a:cxn>
                <a:cxn ang="0">
                  <a:pos x="82" y="4"/>
                </a:cxn>
                <a:cxn ang="0">
                  <a:pos x="80" y="4"/>
                </a:cxn>
                <a:cxn ang="0">
                  <a:pos x="76" y="4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248" h="12">
                  <a:moveTo>
                    <a:pt x="246" y="12"/>
                  </a:moveTo>
                  <a:lnTo>
                    <a:pt x="208" y="12"/>
                  </a:lnTo>
                  <a:lnTo>
                    <a:pt x="204" y="10"/>
                  </a:lnTo>
                  <a:lnTo>
                    <a:pt x="202" y="10"/>
                  </a:lnTo>
                  <a:lnTo>
                    <a:pt x="200" y="10"/>
                  </a:lnTo>
                  <a:lnTo>
                    <a:pt x="198" y="8"/>
                  </a:lnTo>
                  <a:lnTo>
                    <a:pt x="248" y="12"/>
                  </a:lnTo>
                  <a:lnTo>
                    <a:pt x="246" y="12"/>
                  </a:lnTo>
                  <a:lnTo>
                    <a:pt x="246" y="12"/>
                  </a:lnTo>
                  <a:close/>
                  <a:moveTo>
                    <a:pt x="74" y="4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solidFill>
              <a:srgbClr val="515C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7" name="Freeform 576"/>
            <p:cNvSpPr>
              <a:spLocks noEditPoints="1"/>
            </p:cNvSpPr>
            <p:nvPr/>
          </p:nvSpPr>
          <p:spPr bwMode="auto">
            <a:xfrm>
              <a:off x="5140325" y="145732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202" y="12"/>
                </a:cxn>
                <a:cxn ang="0">
                  <a:pos x="200" y="12"/>
                </a:cxn>
                <a:cxn ang="0">
                  <a:pos x="196" y="10"/>
                </a:cxn>
                <a:cxn ang="0">
                  <a:pos x="194" y="10"/>
                </a:cxn>
                <a:cxn ang="0">
                  <a:pos x="192" y="10"/>
                </a:cxn>
                <a:cxn ang="0">
                  <a:pos x="248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8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92" y="6"/>
                </a:cxn>
                <a:cxn ang="0">
                  <a:pos x="90" y="6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6" y="6"/>
                </a:cxn>
                <a:cxn ang="0">
                  <a:pos x="84" y="6"/>
                </a:cxn>
                <a:cxn ang="0">
                  <a:pos x="82" y="6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6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202" y="12"/>
                  </a:lnTo>
                  <a:lnTo>
                    <a:pt x="200" y="12"/>
                  </a:lnTo>
                  <a:lnTo>
                    <a:pt x="196" y="10"/>
                  </a:lnTo>
                  <a:lnTo>
                    <a:pt x="194" y="10"/>
                  </a:lnTo>
                  <a:lnTo>
                    <a:pt x="192" y="10"/>
                  </a:lnTo>
                  <a:lnTo>
                    <a:pt x="248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  <a:moveTo>
                    <a:pt x="8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4" y="6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6"/>
                  </a:lnTo>
                  <a:close/>
                </a:path>
              </a:pathLst>
            </a:custGeom>
            <a:solidFill>
              <a:srgbClr val="515F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8" name="Freeform 577"/>
            <p:cNvSpPr>
              <a:spLocks noEditPoints="1"/>
            </p:cNvSpPr>
            <p:nvPr/>
          </p:nvSpPr>
          <p:spPr bwMode="auto">
            <a:xfrm>
              <a:off x="5140325" y="145732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198" y="10"/>
                </a:cxn>
                <a:cxn ang="0">
                  <a:pos x="196" y="10"/>
                </a:cxn>
                <a:cxn ang="0">
                  <a:pos x="194" y="10"/>
                </a:cxn>
                <a:cxn ang="0">
                  <a:pos x="192" y="10"/>
                </a:cxn>
                <a:cxn ang="0">
                  <a:pos x="190" y="10"/>
                </a:cxn>
                <a:cxn ang="0">
                  <a:pos x="190" y="10"/>
                </a:cxn>
                <a:cxn ang="0">
                  <a:pos x="188" y="8"/>
                </a:cxn>
                <a:cxn ang="0">
                  <a:pos x="186" y="8"/>
                </a:cxn>
                <a:cxn ang="0">
                  <a:pos x="184" y="8"/>
                </a:cxn>
                <a:cxn ang="0">
                  <a:pos x="248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86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00" y="4"/>
                </a:cxn>
                <a:cxn ang="0">
                  <a:pos x="98" y="4"/>
                </a:cxn>
                <a:cxn ang="0">
                  <a:pos x="96" y="4"/>
                </a:cxn>
                <a:cxn ang="0">
                  <a:pos x="94" y="4"/>
                </a:cxn>
                <a:cxn ang="0">
                  <a:pos x="92" y="6"/>
                </a:cxn>
                <a:cxn ang="0">
                  <a:pos x="90" y="6"/>
                </a:cxn>
                <a:cxn ang="0">
                  <a:pos x="90" y="6"/>
                </a:cxn>
                <a:cxn ang="0">
                  <a:pos x="88" y="6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198" y="10"/>
                  </a:lnTo>
                  <a:lnTo>
                    <a:pt x="196" y="10"/>
                  </a:lnTo>
                  <a:lnTo>
                    <a:pt x="194" y="10"/>
                  </a:lnTo>
                  <a:lnTo>
                    <a:pt x="192" y="10"/>
                  </a:lnTo>
                  <a:lnTo>
                    <a:pt x="190" y="10"/>
                  </a:lnTo>
                  <a:lnTo>
                    <a:pt x="190" y="10"/>
                  </a:lnTo>
                  <a:lnTo>
                    <a:pt x="188" y="8"/>
                  </a:lnTo>
                  <a:lnTo>
                    <a:pt x="186" y="8"/>
                  </a:lnTo>
                  <a:lnTo>
                    <a:pt x="184" y="8"/>
                  </a:lnTo>
                  <a:lnTo>
                    <a:pt x="248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  <a:moveTo>
                    <a:pt x="86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00" y="4"/>
                  </a:lnTo>
                  <a:lnTo>
                    <a:pt x="98" y="4"/>
                  </a:lnTo>
                  <a:lnTo>
                    <a:pt x="96" y="4"/>
                  </a:lnTo>
                  <a:lnTo>
                    <a:pt x="94" y="4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52616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9" name="Freeform 578"/>
            <p:cNvSpPr>
              <a:spLocks noEditPoints="1"/>
            </p:cNvSpPr>
            <p:nvPr/>
          </p:nvSpPr>
          <p:spPr bwMode="auto">
            <a:xfrm>
              <a:off x="5140325" y="1457325"/>
              <a:ext cx="396875" cy="19050"/>
            </a:xfrm>
            <a:custGeom>
              <a:avLst/>
              <a:gdLst/>
              <a:ahLst/>
              <a:cxnLst>
                <a:cxn ang="0">
                  <a:pos x="248" y="12"/>
                </a:cxn>
                <a:cxn ang="0">
                  <a:pos x="192" y="10"/>
                </a:cxn>
                <a:cxn ang="0">
                  <a:pos x="190" y="10"/>
                </a:cxn>
                <a:cxn ang="0">
                  <a:pos x="188" y="8"/>
                </a:cxn>
                <a:cxn ang="0">
                  <a:pos x="186" y="8"/>
                </a:cxn>
                <a:cxn ang="0">
                  <a:pos x="184" y="8"/>
                </a:cxn>
                <a:cxn ang="0">
                  <a:pos x="182" y="8"/>
                </a:cxn>
                <a:cxn ang="0">
                  <a:pos x="180" y="8"/>
                </a:cxn>
                <a:cxn ang="0">
                  <a:pos x="176" y="8"/>
                </a:cxn>
                <a:cxn ang="0">
                  <a:pos x="174" y="8"/>
                </a:cxn>
                <a:cxn ang="0">
                  <a:pos x="250" y="10"/>
                </a:cxn>
                <a:cxn ang="0">
                  <a:pos x="248" y="12"/>
                </a:cxn>
                <a:cxn ang="0">
                  <a:pos x="248" y="12"/>
                </a:cxn>
                <a:cxn ang="0">
                  <a:pos x="92" y="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10" y="4"/>
                </a:cxn>
                <a:cxn ang="0">
                  <a:pos x="108" y="4"/>
                </a:cxn>
                <a:cxn ang="0">
                  <a:pos x="106" y="4"/>
                </a:cxn>
                <a:cxn ang="0">
                  <a:pos x="104" y="4"/>
                </a:cxn>
                <a:cxn ang="0">
                  <a:pos x="102" y="4"/>
                </a:cxn>
                <a:cxn ang="0">
                  <a:pos x="98" y="4"/>
                </a:cxn>
                <a:cxn ang="0">
                  <a:pos x="96" y="4"/>
                </a:cxn>
                <a:cxn ang="0">
                  <a:pos x="94" y="4"/>
                </a:cxn>
                <a:cxn ang="0">
                  <a:pos x="92" y="6"/>
                </a:cxn>
                <a:cxn ang="0">
                  <a:pos x="92" y="6"/>
                </a:cxn>
              </a:cxnLst>
              <a:rect l="0" t="0" r="r" b="b"/>
              <a:pathLst>
                <a:path w="250" h="12">
                  <a:moveTo>
                    <a:pt x="248" y="12"/>
                  </a:moveTo>
                  <a:lnTo>
                    <a:pt x="192" y="10"/>
                  </a:lnTo>
                  <a:lnTo>
                    <a:pt x="190" y="10"/>
                  </a:lnTo>
                  <a:lnTo>
                    <a:pt x="188" y="8"/>
                  </a:lnTo>
                  <a:lnTo>
                    <a:pt x="186" y="8"/>
                  </a:lnTo>
                  <a:lnTo>
                    <a:pt x="184" y="8"/>
                  </a:lnTo>
                  <a:lnTo>
                    <a:pt x="182" y="8"/>
                  </a:lnTo>
                  <a:lnTo>
                    <a:pt x="180" y="8"/>
                  </a:lnTo>
                  <a:lnTo>
                    <a:pt x="176" y="8"/>
                  </a:lnTo>
                  <a:lnTo>
                    <a:pt x="174" y="8"/>
                  </a:lnTo>
                  <a:lnTo>
                    <a:pt x="250" y="10"/>
                  </a:lnTo>
                  <a:lnTo>
                    <a:pt x="248" y="12"/>
                  </a:lnTo>
                  <a:lnTo>
                    <a:pt x="248" y="12"/>
                  </a:lnTo>
                  <a:close/>
                  <a:moveTo>
                    <a:pt x="92" y="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0" y="4"/>
                  </a:lnTo>
                  <a:lnTo>
                    <a:pt x="108" y="4"/>
                  </a:lnTo>
                  <a:lnTo>
                    <a:pt x="106" y="4"/>
                  </a:lnTo>
                  <a:lnTo>
                    <a:pt x="104" y="4"/>
                  </a:lnTo>
                  <a:lnTo>
                    <a:pt x="102" y="4"/>
                  </a:lnTo>
                  <a:lnTo>
                    <a:pt x="98" y="4"/>
                  </a:lnTo>
                  <a:lnTo>
                    <a:pt x="96" y="4"/>
                  </a:lnTo>
                  <a:lnTo>
                    <a:pt x="94" y="4"/>
                  </a:lnTo>
                  <a:lnTo>
                    <a:pt x="92" y="6"/>
                  </a:lnTo>
                  <a:lnTo>
                    <a:pt x="92" y="6"/>
                  </a:lnTo>
                  <a:close/>
                </a:path>
              </a:pathLst>
            </a:custGeom>
            <a:solidFill>
              <a:srgbClr val="5162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0" name="Freeform 579"/>
            <p:cNvSpPr>
              <a:spLocks noEditPoints="1"/>
            </p:cNvSpPr>
            <p:nvPr/>
          </p:nvSpPr>
          <p:spPr bwMode="auto">
            <a:xfrm>
              <a:off x="5140325" y="1454150"/>
              <a:ext cx="396875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184" y="10"/>
                </a:cxn>
                <a:cxn ang="0">
                  <a:pos x="182" y="10"/>
                </a:cxn>
                <a:cxn ang="0">
                  <a:pos x="178" y="10"/>
                </a:cxn>
                <a:cxn ang="0">
                  <a:pos x="176" y="10"/>
                </a:cxn>
                <a:cxn ang="0">
                  <a:pos x="172" y="8"/>
                </a:cxn>
                <a:cxn ang="0">
                  <a:pos x="170" y="8"/>
                </a:cxn>
                <a:cxn ang="0">
                  <a:pos x="166" y="8"/>
                </a:cxn>
                <a:cxn ang="0">
                  <a:pos x="164" y="8"/>
                </a:cxn>
                <a:cxn ang="0">
                  <a:pos x="160" y="8"/>
                </a:cxn>
                <a:cxn ang="0">
                  <a:pos x="250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10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0" y="6"/>
                </a:cxn>
                <a:cxn ang="0">
                  <a:pos x="118" y="6"/>
                </a:cxn>
                <a:cxn ang="0">
                  <a:pos x="116" y="6"/>
                </a:cxn>
                <a:cxn ang="0">
                  <a:pos x="112" y="6"/>
                </a:cxn>
                <a:cxn ang="0">
                  <a:pos x="110" y="6"/>
                </a:cxn>
                <a:cxn ang="0">
                  <a:pos x="106" y="6"/>
                </a:cxn>
                <a:cxn ang="0">
                  <a:pos x="104" y="6"/>
                </a:cxn>
                <a:cxn ang="0">
                  <a:pos x="100" y="6"/>
                </a:cxn>
                <a:cxn ang="0">
                  <a:pos x="100" y="6"/>
                </a:cxn>
              </a:cxnLst>
              <a:rect l="0" t="0" r="r" b="b"/>
              <a:pathLst>
                <a:path w="250" h="14">
                  <a:moveTo>
                    <a:pt x="248" y="14"/>
                  </a:moveTo>
                  <a:lnTo>
                    <a:pt x="184" y="10"/>
                  </a:lnTo>
                  <a:lnTo>
                    <a:pt x="182" y="10"/>
                  </a:lnTo>
                  <a:lnTo>
                    <a:pt x="178" y="10"/>
                  </a:lnTo>
                  <a:lnTo>
                    <a:pt x="176" y="10"/>
                  </a:lnTo>
                  <a:lnTo>
                    <a:pt x="172" y="8"/>
                  </a:lnTo>
                  <a:lnTo>
                    <a:pt x="170" y="8"/>
                  </a:lnTo>
                  <a:lnTo>
                    <a:pt x="166" y="8"/>
                  </a:lnTo>
                  <a:lnTo>
                    <a:pt x="164" y="8"/>
                  </a:lnTo>
                  <a:lnTo>
                    <a:pt x="160" y="8"/>
                  </a:lnTo>
                  <a:lnTo>
                    <a:pt x="250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  <a:moveTo>
                    <a:pt x="10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0" y="6"/>
                  </a:lnTo>
                  <a:lnTo>
                    <a:pt x="118" y="6"/>
                  </a:lnTo>
                  <a:lnTo>
                    <a:pt x="116" y="6"/>
                  </a:lnTo>
                  <a:lnTo>
                    <a:pt x="112" y="6"/>
                  </a:lnTo>
                  <a:lnTo>
                    <a:pt x="110" y="6"/>
                  </a:lnTo>
                  <a:lnTo>
                    <a:pt x="106" y="6"/>
                  </a:lnTo>
                  <a:lnTo>
                    <a:pt x="104" y="6"/>
                  </a:lnTo>
                  <a:lnTo>
                    <a:pt x="100" y="6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5164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1" name="Freeform 580"/>
            <p:cNvSpPr>
              <a:spLocks/>
            </p:cNvSpPr>
            <p:nvPr/>
          </p:nvSpPr>
          <p:spPr bwMode="auto">
            <a:xfrm>
              <a:off x="5140325" y="1454150"/>
              <a:ext cx="396875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174" y="10"/>
                </a:cxn>
                <a:cxn ang="0">
                  <a:pos x="168" y="8"/>
                </a:cxn>
                <a:cxn ang="0">
                  <a:pos x="162" y="8"/>
                </a:cxn>
                <a:cxn ang="0">
                  <a:pos x="156" y="8"/>
                </a:cxn>
                <a:cxn ang="0">
                  <a:pos x="150" y="6"/>
                </a:cxn>
                <a:cxn ang="0">
                  <a:pos x="144" y="6"/>
                </a:cxn>
                <a:cxn ang="0">
                  <a:pos x="138" y="6"/>
                </a:cxn>
                <a:cxn ang="0">
                  <a:pos x="130" y="6"/>
                </a:cxn>
                <a:cxn ang="0">
                  <a:pos x="124" y="6"/>
                </a:cxn>
                <a:cxn ang="0">
                  <a:pos x="122" y="6"/>
                </a:cxn>
                <a:cxn ang="0">
                  <a:pos x="120" y="6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6" y="6"/>
                </a:cxn>
                <a:cxn ang="0">
                  <a:pos x="114" y="6"/>
                </a:cxn>
                <a:cxn ang="0">
                  <a:pos x="112" y="6"/>
                </a:cxn>
                <a:cxn ang="0">
                  <a:pos x="11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0" y="10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0" h="12">
                  <a:moveTo>
                    <a:pt x="250" y="12"/>
                  </a:moveTo>
                  <a:lnTo>
                    <a:pt x="174" y="10"/>
                  </a:lnTo>
                  <a:lnTo>
                    <a:pt x="168" y="8"/>
                  </a:lnTo>
                  <a:lnTo>
                    <a:pt x="162" y="8"/>
                  </a:lnTo>
                  <a:lnTo>
                    <a:pt x="156" y="8"/>
                  </a:lnTo>
                  <a:lnTo>
                    <a:pt x="150" y="6"/>
                  </a:lnTo>
                  <a:lnTo>
                    <a:pt x="144" y="6"/>
                  </a:lnTo>
                  <a:lnTo>
                    <a:pt x="138" y="6"/>
                  </a:lnTo>
                  <a:lnTo>
                    <a:pt x="130" y="6"/>
                  </a:lnTo>
                  <a:lnTo>
                    <a:pt x="124" y="6"/>
                  </a:lnTo>
                  <a:lnTo>
                    <a:pt x="122" y="6"/>
                  </a:lnTo>
                  <a:lnTo>
                    <a:pt x="120" y="6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1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0" y="10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5166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" name="Freeform 581"/>
            <p:cNvSpPr>
              <a:spLocks/>
            </p:cNvSpPr>
            <p:nvPr/>
          </p:nvSpPr>
          <p:spPr bwMode="auto">
            <a:xfrm>
              <a:off x="5140325" y="1450975"/>
              <a:ext cx="396875" cy="22225"/>
            </a:xfrm>
            <a:custGeom>
              <a:avLst/>
              <a:gdLst/>
              <a:ahLst/>
              <a:cxnLst>
                <a:cxn ang="0">
                  <a:pos x="250" y="14"/>
                </a:cxn>
                <a:cxn ang="0">
                  <a:pos x="160" y="10"/>
                </a:cxn>
                <a:cxn ang="0">
                  <a:pos x="156" y="10"/>
                </a:cxn>
                <a:cxn ang="0">
                  <a:pos x="152" y="8"/>
                </a:cxn>
                <a:cxn ang="0">
                  <a:pos x="148" y="8"/>
                </a:cxn>
                <a:cxn ang="0">
                  <a:pos x="144" y="8"/>
                </a:cxn>
                <a:cxn ang="0">
                  <a:pos x="138" y="8"/>
                </a:cxn>
                <a:cxn ang="0">
                  <a:pos x="134" y="8"/>
                </a:cxn>
                <a:cxn ang="0">
                  <a:pos x="130" y="8"/>
                </a:cxn>
                <a:cxn ang="0">
                  <a:pos x="124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4"/>
                </a:cxn>
              </a:cxnLst>
              <a:rect l="0" t="0" r="r" b="b"/>
              <a:pathLst>
                <a:path w="250" h="14">
                  <a:moveTo>
                    <a:pt x="250" y="14"/>
                  </a:moveTo>
                  <a:lnTo>
                    <a:pt x="160" y="10"/>
                  </a:lnTo>
                  <a:lnTo>
                    <a:pt x="156" y="10"/>
                  </a:lnTo>
                  <a:lnTo>
                    <a:pt x="152" y="8"/>
                  </a:lnTo>
                  <a:lnTo>
                    <a:pt x="148" y="8"/>
                  </a:lnTo>
                  <a:lnTo>
                    <a:pt x="144" y="8"/>
                  </a:lnTo>
                  <a:lnTo>
                    <a:pt x="138" y="8"/>
                  </a:lnTo>
                  <a:lnTo>
                    <a:pt x="134" y="8"/>
                  </a:lnTo>
                  <a:lnTo>
                    <a:pt x="130" y="8"/>
                  </a:lnTo>
                  <a:lnTo>
                    <a:pt x="12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0" y="12"/>
                  </a:lnTo>
                  <a:lnTo>
                    <a:pt x="250" y="14"/>
                  </a:lnTo>
                  <a:lnTo>
                    <a:pt x="250" y="14"/>
                  </a:lnTo>
                  <a:close/>
                </a:path>
              </a:pathLst>
            </a:custGeom>
            <a:solidFill>
              <a:srgbClr val="5067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3" name="Freeform 582"/>
            <p:cNvSpPr>
              <a:spLocks/>
            </p:cNvSpPr>
            <p:nvPr/>
          </p:nvSpPr>
          <p:spPr bwMode="auto">
            <a:xfrm>
              <a:off x="5140325" y="1450975"/>
              <a:ext cx="396875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0" y="10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0" h="12">
                  <a:moveTo>
                    <a:pt x="250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0" y="10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4F68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4" name="Freeform 583"/>
            <p:cNvSpPr>
              <a:spLocks/>
            </p:cNvSpPr>
            <p:nvPr/>
          </p:nvSpPr>
          <p:spPr bwMode="auto">
            <a:xfrm>
              <a:off x="5140325" y="1447800"/>
              <a:ext cx="400050" cy="22225"/>
            </a:xfrm>
            <a:custGeom>
              <a:avLst/>
              <a:gdLst/>
              <a:ahLst/>
              <a:cxnLst>
                <a:cxn ang="0">
                  <a:pos x="250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4"/>
                </a:cxn>
              </a:cxnLst>
              <a:rect l="0" t="0" r="r" b="b"/>
              <a:pathLst>
                <a:path w="252" h="14">
                  <a:moveTo>
                    <a:pt x="250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0" y="12"/>
                  </a:lnTo>
                  <a:lnTo>
                    <a:pt x="250" y="14"/>
                  </a:lnTo>
                  <a:lnTo>
                    <a:pt x="250" y="14"/>
                  </a:lnTo>
                  <a:close/>
                </a:path>
              </a:pathLst>
            </a:custGeom>
            <a:solidFill>
              <a:srgbClr val="4F69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5" name="Freeform 584"/>
            <p:cNvSpPr>
              <a:spLocks/>
            </p:cNvSpPr>
            <p:nvPr/>
          </p:nvSpPr>
          <p:spPr bwMode="auto">
            <a:xfrm>
              <a:off x="5140325" y="1447800"/>
              <a:ext cx="400050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2" h="12">
                  <a:moveTo>
                    <a:pt x="250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4E6C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6" name="Freeform 585"/>
            <p:cNvSpPr>
              <a:spLocks/>
            </p:cNvSpPr>
            <p:nvPr/>
          </p:nvSpPr>
          <p:spPr bwMode="auto">
            <a:xfrm>
              <a:off x="5140325" y="1444625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D6D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7" name="Freeform 586"/>
            <p:cNvSpPr>
              <a:spLocks/>
            </p:cNvSpPr>
            <p:nvPr/>
          </p:nvSpPr>
          <p:spPr bwMode="auto">
            <a:xfrm>
              <a:off x="5140325" y="1444625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B6E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8" name="Freeform 587"/>
            <p:cNvSpPr>
              <a:spLocks/>
            </p:cNvSpPr>
            <p:nvPr/>
          </p:nvSpPr>
          <p:spPr bwMode="auto">
            <a:xfrm>
              <a:off x="5140325" y="1441450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96F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9" name="Freeform 588"/>
            <p:cNvSpPr>
              <a:spLocks/>
            </p:cNvSpPr>
            <p:nvPr/>
          </p:nvSpPr>
          <p:spPr bwMode="auto">
            <a:xfrm>
              <a:off x="5140325" y="1441450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76F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0" name="Freeform 589"/>
            <p:cNvSpPr>
              <a:spLocks/>
            </p:cNvSpPr>
            <p:nvPr/>
          </p:nvSpPr>
          <p:spPr bwMode="auto">
            <a:xfrm>
              <a:off x="5140325" y="1438275"/>
              <a:ext cx="403225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2" y="14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4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6718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1" name="Freeform 590"/>
            <p:cNvSpPr>
              <a:spLocks/>
            </p:cNvSpPr>
            <p:nvPr/>
          </p:nvSpPr>
          <p:spPr bwMode="auto">
            <a:xfrm>
              <a:off x="5140325" y="1438275"/>
              <a:ext cx="403225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4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27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2" name="Freeform 591"/>
            <p:cNvSpPr>
              <a:spLocks/>
            </p:cNvSpPr>
            <p:nvPr/>
          </p:nvSpPr>
          <p:spPr bwMode="auto">
            <a:xfrm>
              <a:off x="5140325" y="1438275"/>
              <a:ext cx="403225" cy="19050"/>
            </a:xfrm>
            <a:custGeom>
              <a:avLst/>
              <a:gdLst/>
              <a:ahLst/>
              <a:cxnLst>
                <a:cxn ang="0">
                  <a:pos x="254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</a:cxnLst>
              <a:rect l="0" t="0" r="r" b="b"/>
              <a:pathLst>
                <a:path w="254" h="12">
                  <a:moveTo>
                    <a:pt x="254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close/>
                </a:path>
              </a:pathLst>
            </a:custGeom>
            <a:solidFill>
              <a:srgbClr val="3E73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3" name="Freeform 592"/>
            <p:cNvSpPr>
              <a:spLocks/>
            </p:cNvSpPr>
            <p:nvPr/>
          </p:nvSpPr>
          <p:spPr bwMode="auto">
            <a:xfrm>
              <a:off x="5140325" y="1435100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3C74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4" name="Freeform 593"/>
            <p:cNvSpPr>
              <a:spLocks/>
            </p:cNvSpPr>
            <p:nvPr/>
          </p:nvSpPr>
          <p:spPr bwMode="auto">
            <a:xfrm>
              <a:off x="5140325" y="1435100"/>
              <a:ext cx="403225" cy="19050"/>
            </a:xfrm>
            <a:custGeom>
              <a:avLst/>
              <a:gdLst/>
              <a:ahLst/>
              <a:cxnLst>
                <a:cxn ang="0">
                  <a:pos x="254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</a:cxnLst>
              <a:rect l="0" t="0" r="r" b="b"/>
              <a:pathLst>
                <a:path w="254" h="12">
                  <a:moveTo>
                    <a:pt x="254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close/>
                </a:path>
              </a:pathLst>
            </a:custGeom>
            <a:solidFill>
              <a:srgbClr val="3775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5" name="Freeform 594"/>
            <p:cNvSpPr>
              <a:spLocks/>
            </p:cNvSpPr>
            <p:nvPr/>
          </p:nvSpPr>
          <p:spPr bwMode="auto">
            <a:xfrm>
              <a:off x="5140325" y="1431925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357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6" name="Freeform 595"/>
            <p:cNvSpPr>
              <a:spLocks/>
            </p:cNvSpPr>
            <p:nvPr/>
          </p:nvSpPr>
          <p:spPr bwMode="auto">
            <a:xfrm>
              <a:off x="5140325" y="1431925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2F76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7" name="Freeform 596"/>
            <p:cNvSpPr>
              <a:spLocks/>
            </p:cNvSpPr>
            <p:nvPr/>
          </p:nvSpPr>
          <p:spPr bwMode="auto">
            <a:xfrm>
              <a:off x="5140325" y="1428750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2976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8" name="Freeform 597"/>
            <p:cNvSpPr>
              <a:spLocks/>
            </p:cNvSpPr>
            <p:nvPr/>
          </p:nvSpPr>
          <p:spPr bwMode="auto">
            <a:xfrm>
              <a:off x="5140325" y="1428750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2479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9" name="Freeform 598"/>
            <p:cNvSpPr>
              <a:spLocks/>
            </p:cNvSpPr>
            <p:nvPr/>
          </p:nvSpPr>
          <p:spPr bwMode="auto">
            <a:xfrm>
              <a:off x="5140325" y="1425575"/>
              <a:ext cx="406400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6" y="12"/>
                </a:cxn>
                <a:cxn ang="0">
                  <a:pos x="256" y="14"/>
                </a:cxn>
                <a:cxn ang="0">
                  <a:pos x="254" y="14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6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6" y="12"/>
                  </a:lnTo>
                  <a:lnTo>
                    <a:pt x="256" y="14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1B78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0" name="Freeform 599"/>
            <p:cNvSpPr>
              <a:spLocks/>
            </p:cNvSpPr>
            <p:nvPr/>
          </p:nvSpPr>
          <p:spPr bwMode="auto">
            <a:xfrm>
              <a:off x="5140325" y="1425575"/>
              <a:ext cx="406400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6" y="12"/>
                </a:cxn>
                <a:cxn ang="0">
                  <a:pos x="256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6" h="14">
                  <a:moveTo>
                    <a:pt x="254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0F7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1" name="Freeform 600"/>
            <p:cNvSpPr>
              <a:spLocks/>
            </p:cNvSpPr>
            <p:nvPr/>
          </p:nvSpPr>
          <p:spPr bwMode="auto">
            <a:xfrm>
              <a:off x="5140325" y="1425575"/>
              <a:ext cx="406400" cy="19050"/>
            </a:xfrm>
            <a:custGeom>
              <a:avLst/>
              <a:gdLst/>
              <a:ahLst/>
              <a:cxnLst>
                <a:cxn ang="0">
                  <a:pos x="256" y="12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4" y="10"/>
                </a:cxn>
                <a:cxn ang="0">
                  <a:pos x="256" y="12"/>
                </a:cxn>
                <a:cxn ang="0">
                  <a:pos x="256" y="12"/>
                </a:cxn>
                <a:cxn ang="0">
                  <a:pos x="256" y="12"/>
                </a:cxn>
              </a:cxnLst>
              <a:rect l="0" t="0" r="r" b="b"/>
              <a:pathLst>
                <a:path w="256" h="12">
                  <a:moveTo>
                    <a:pt x="256" y="1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4" y="10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close/>
                </a:path>
              </a:pathLst>
            </a:custGeom>
            <a:solidFill>
              <a:srgbClr val="027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2" name="Freeform 601"/>
            <p:cNvSpPr>
              <a:spLocks/>
            </p:cNvSpPr>
            <p:nvPr/>
          </p:nvSpPr>
          <p:spPr bwMode="auto">
            <a:xfrm>
              <a:off x="5140325" y="1422400"/>
              <a:ext cx="406400" cy="22225"/>
            </a:xfrm>
            <a:custGeom>
              <a:avLst/>
              <a:gdLst/>
              <a:ahLst/>
              <a:cxnLst>
                <a:cxn ang="0">
                  <a:pos x="256" y="1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6" y="14"/>
                </a:cxn>
                <a:cxn ang="0">
                  <a:pos x="256" y="14"/>
                </a:cxn>
              </a:cxnLst>
              <a:rect l="0" t="0" r="r" b="b"/>
              <a:pathLst>
                <a:path w="256" h="14">
                  <a:moveTo>
                    <a:pt x="256" y="14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6" y="14"/>
                  </a:lnTo>
                  <a:lnTo>
                    <a:pt x="256" y="14"/>
                  </a:lnTo>
                  <a:close/>
                </a:path>
              </a:pathLst>
            </a:custGeom>
            <a:solidFill>
              <a:srgbClr val="017A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Freeform 602"/>
            <p:cNvSpPr>
              <a:spLocks/>
            </p:cNvSpPr>
            <p:nvPr/>
          </p:nvSpPr>
          <p:spPr bwMode="auto">
            <a:xfrm>
              <a:off x="5143500" y="1422400"/>
              <a:ext cx="400050" cy="19050"/>
            </a:xfrm>
            <a:custGeom>
              <a:avLst/>
              <a:gdLst/>
              <a:ahLst/>
              <a:cxnLst>
                <a:cxn ang="0">
                  <a:pos x="252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2" y="1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2"/>
                </a:cxn>
              </a:cxnLst>
              <a:rect l="0" t="0" r="r" b="b"/>
              <a:pathLst>
                <a:path w="252" h="12">
                  <a:moveTo>
                    <a:pt x="252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2" y="1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2"/>
                  </a:lnTo>
                  <a:close/>
                </a:path>
              </a:pathLst>
            </a:custGeom>
            <a:solidFill>
              <a:srgbClr val="007CB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4" name="Freeform 603"/>
            <p:cNvSpPr>
              <a:spLocks/>
            </p:cNvSpPr>
            <p:nvPr/>
          </p:nvSpPr>
          <p:spPr bwMode="auto">
            <a:xfrm>
              <a:off x="5143500" y="1419225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067B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Freeform 604"/>
            <p:cNvSpPr>
              <a:spLocks/>
            </p:cNvSpPr>
            <p:nvPr/>
          </p:nvSpPr>
          <p:spPr bwMode="auto">
            <a:xfrm>
              <a:off x="5143500" y="1419225"/>
              <a:ext cx="400050" cy="19050"/>
            </a:xfrm>
            <a:custGeom>
              <a:avLst/>
              <a:gdLst/>
              <a:ahLst/>
              <a:cxnLst>
                <a:cxn ang="0">
                  <a:pos x="252" y="1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2" y="1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2"/>
                </a:cxn>
              </a:cxnLst>
              <a:rect l="0" t="0" r="r" b="b"/>
              <a:pathLst>
                <a:path w="252" h="12">
                  <a:moveTo>
                    <a:pt x="252" y="1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2" y="1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2"/>
                  </a:lnTo>
                  <a:close/>
                </a:path>
              </a:pathLst>
            </a:custGeom>
            <a:solidFill>
              <a:srgbClr val="037C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6" name="Freeform 605"/>
            <p:cNvSpPr>
              <a:spLocks/>
            </p:cNvSpPr>
            <p:nvPr/>
          </p:nvSpPr>
          <p:spPr bwMode="auto">
            <a:xfrm>
              <a:off x="5146675" y="1416050"/>
              <a:ext cx="396875" cy="22225"/>
            </a:xfrm>
            <a:custGeom>
              <a:avLst/>
              <a:gdLst/>
              <a:ahLst/>
              <a:cxnLst>
                <a:cxn ang="0">
                  <a:pos x="250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50" y="12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4"/>
                </a:cxn>
              </a:cxnLst>
              <a:rect l="0" t="0" r="r" b="b"/>
              <a:pathLst>
                <a:path w="250" h="14">
                  <a:moveTo>
                    <a:pt x="250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50" y="12"/>
                  </a:lnTo>
                  <a:lnTo>
                    <a:pt x="250" y="12"/>
                  </a:lnTo>
                  <a:lnTo>
                    <a:pt x="250" y="14"/>
                  </a:lnTo>
                  <a:lnTo>
                    <a:pt x="250" y="14"/>
                  </a:lnTo>
                  <a:close/>
                </a:path>
              </a:pathLst>
            </a:custGeom>
            <a:solidFill>
              <a:srgbClr val="037D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7" name="Freeform 606"/>
            <p:cNvSpPr>
              <a:spLocks/>
            </p:cNvSpPr>
            <p:nvPr/>
          </p:nvSpPr>
          <p:spPr bwMode="auto">
            <a:xfrm>
              <a:off x="5146675" y="1416050"/>
              <a:ext cx="396875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0" y="12"/>
                </a:cxn>
                <a:cxn ang="0">
                  <a:pos x="250" y="12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0" h="12">
                  <a:moveTo>
                    <a:pt x="250" y="1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0" y="12"/>
                  </a:lnTo>
                  <a:lnTo>
                    <a:pt x="250" y="12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057D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8" name="Freeform 607"/>
            <p:cNvSpPr>
              <a:spLocks/>
            </p:cNvSpPr>
            <p:nvPr/>
          </p:nvSpPr>
          <p:spPr bwMode="auto">
            <a:xfrm>
              <a:off x="5149850" y="141287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46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248" y="14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46" y="12"/>
                  </a:lnTo>
                  <a:lnTo>
                    <a:pt x="248" y="14"/>
                  </a:lnTo>
                  <a:lnTo>
                    <a:pt x="248" y="14"/>
                  </a:lnTo>
                  <a:lnTo>
                    <a:pt x="248" y="14"/>
                  </a:lnTo>
                  <a:close/>
                </a:path>
              </a:pathLst>
            </a:custGeom>
            <a:solidFill>
              <a:srgbClr val="077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Freeform 608"/>
            <p:cNvSpPr>
              <a:spLocks/>
            </p:cNvSpPr>
            <p:nvPr/>
          </p:nvSpPr>
          <p:spPr bwMode="auto">
            <a:xfrm>
              <a:off x="5149850" y="141287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46" y="12"/>
                </a:cxn>
                <a:cxn ang="0">
                  <a:pos x="246" y="12"/>
                </a:cxn>
                <a:cxn ang="0">
                  <a:pos x="248" y="14"/>
                </a:cxn>
                <a:cxn ang="0">
                  <a:pos x="248" y="14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46" y="12"/>
                  </a:lnTo>
                  <a:lnTo>
                    <a:pt x="246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</a:path>
              </a:pathLst>
            </a:custGeom>
            <a:solidFill>
              <a:srgbClr val="08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0" name="Freeform 609"/>
            <p:cNvSpPr>
              <a:spLocks/>
            </p:cNvSpPr>
            <p:nvPr/>
          </p:nvSpPr>
          <p:spPr bwMode="auto">
            <a:xfrm>
              <a:off x="5153025" y="1412875"/>
              <a:ext cx="387350" cy="19050"/>
            </a:xfrm>
            <a:custGeom>
              <a:avLst/>
              <a:gdLst/>
              <a:ahLst/>
              <a:cxnLst>
                <a:cxn ang="0">
                  <a:pos x="244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44" y="10"/>
                </a:cxn>
                <a:cxn ang="0">
                  <a:pos x="244" y="12"/>
                </a:cxn>
                <a:cxn ang="0">
                  <a:pos x="244" y="12"/>
                </a:cxn>
                <a:cxn ang="0">
                  <a:pos x="244" y="12"/>
                </a:cxn>
              </a:cxnLst>
              <a:rect l="0" t="0" r="r" b="b"/>
              <a:pathLst>
                <a:path w="244" h="12">
                  <a:moveTo>
                    <a:pt x="244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44" y="10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4" y="12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Freeform 610"/>
            <p:cNvSpPr>
              <a:spLocks/>
            </p:cNvSpPr>
            <p:nvPr/>
          </p:nvSpPr>
          <p:spPr bwMode="auto">
            <a:xfrm>
              <a:off x="5153025" y="1384300"/>
              <a:ext cx="387350" cy="47625"/>
            </a:xfrm>
            <a:custGeom>
              <a:avLst/>
              <a:gdLst/>
              <a:ahLst/>
              <a:cxnLst>
                <a:cxn ang="0">
                  <a:pos x="244" y="30"/>
                </a:cxn>
                <a:cxn ang="0">
                  <a:pos x="0" y="18"/>
                </a:cxn>
                <a:cxn ang="0">
                  <a:pos x="4" y="16"/>
                </a:cxn>
                <a:cxn ang="0">
                  <a:pos x="10" y="14"/>
                </a:cxn>
                <a:cxn ang="0">
                  <a:pos x="16" y="12"/>
                </a:cxn>
                <a:cxn ang="0">
                  <a:pos x="22" y="10"/>
                </a:cxn>
                <a:cxn ang="0">
                  <a:pos x="28" y="8"/>
                </a:cxn>
                <a:cxn ang="0">
                  <a:pos x="36" y="6"/>
                </a:cxn>
                <a:cxn ang="0">
                  <a:pos x="44" y="4"/>
                </a:cxn>
                <a:cxn ang="0">
                  <a:pos x="52" y="4"/>
                </a:cxn>
                <a:cxn ang="0">
                  <a:pos x="62" y="2"/>
                </a:cxn>
                <a:cxn ang="0">
                  <a:pos x="70" y="2"/>
                </a:cxn>
                <a:cxn ang="0">
                  <a:pos x="80" y="2"/>
                </a:cxn>
                <a:cxn ang="0">
                  <a:pos x="90" y="0"/>
                </a:cxn>
                <a:cxn ang="0">
                  <a:pos x="98" y="0"/>
                </a:cxn>
                <a:cxn ang="0">
                  <a:pos x="108" y="0"/>
                </a:cxn>
                <a:cxn ang="0">
                  <a:pos x="118" y="0"/>
                </a:cxn>
                <a:cxn ang="0">
                  <a:pos x="128" y="0"/>
                </a:cxn>
                <a:cxn ang="0">
                  <a:pos x="138" y="2"/>
                </a:cxn>
                <a:cxn ang="0">
                  <a:pos x="148" y="2"/>
                </a:cxn>
                <a:cxn ang="0">
                  <a:pos x="158" y="2"/>
                </a:cxn>
                <a:cxn ang="0">
                  <a:pos x="166" y="4"/>
                </a:cxn>
                <a:cxn ang="0">
                  <a:pos x="176" y="4"/>
                </a:cxn>
                <a:cxn ang="0">
                  <a:pos x="184" y="6"/>
                </a:cxn>
                <a:cxn ang="0">
                  <a:pos x="192" y="8"/>
                </a:cxn>
                <a:cxn ang="0">
                  <a:pos x="200" y="10"/>
                </a:cxn>
                <a:cxn ang="0">
                  <a:pos x="208" y="12"/>
                </a:cxn>
                <a:cxn ang="0">
                  <a:pos x="216" y="14"/>
                </a:cxn>
                <a:cxn ang="0">
                  <a:pos x="222" y="16"/>
                </a:cxn>
                <a:cxn ang="0">
                  <a:pos x="228" y="18"/>
                </a:cxn>
                <a:cxn ang="0">
                  <a:pos x="232" y="20"/>
                </a:cxn>
                <a:cxn ang="0">
                  <a:pos x="238" y="24"/>
                </a:cxn>
                <a:cxn ang="0">
                  <a:pos x="240" y="26"/>
                </a:cxn>
                <a:cxn ang="0">
                  <a:pos x="244" y="30"/>
                </a:cxn>
                <a:cxn ang="0">
                  <a:pos x="244" y="30"/>
                </a:cxn>
              </a:cxnLst>
              <a:rect l="0" t="0" r="r" b="b"/>
              <a:pathLst>
                <a:path w="244" h="30">
                  <a:moveTo>
                    <a:pt x="244" y="30"/>
                  </a:moveTo>
                  <a:lnTo>
                    <a:pt x="0" y="18"/>
                  </a:lnTo>
                  <a:lnTo>
                    <a:pt x="4" y="16"/>
                  </a:lnTo>
                  <a:lnTo>
                    <a:pt x="10" y="14"/>
                  </a:lnTo>
                  <a:lnTo>
                    <a:pt x="16" y="12"/>
                  </a:lnTo>
                  <a:lnTo>
                    <a:pt x="22" y="10"/>
                  </a:lnTo>
                  <a:lnTo>
                    <a:pt x="28" y="8"/>
                  </a:lnTo>
                  <a:lnTo>
                    <a:pt x="36" y="6"/>
                  </a:lnTo>
                  <a:lnTo>
                    <a:pt x="44" y="4"/>
                  </a:lnTo>
                  <a:lnTo>
                    <a:pt x="52" y="4"/>
                  </a:lnTo>
                  <a:lnTo>
                    <a:pt x="62" y="2"/>
                  </a:lnTo>
                  <a:lnTo>
                    <a:pt x="70" y="2"/>
                  </a:lnTo>
                  <a:lnTo>
                    <a:pt x="80" y="2"/>
                  </a:lnTo>
                  <a:lnTo>
                    <a:pt x="90" y="0"/>
                  </a:lnTo>
                  <a:lnTo>
                    <a:pt x="98" y="0"/>
                  </a:lnTo>
                  <a:lnTo>
                    <a:pt x="108" y="0"/>
                  </a:lnTo>
                  <a:lnTo>
                    <a:pt x="118" y="0"/>
                  </a:lnTo>
                  <a:lnTo>
                    <a:pt x="128" y="0"/>
                  </a:lnTo>
                  <a:lnTo>
                    <a:pt x="138" y="2"/>
                  </a:lnTo>
                  <a:lnTo>
                    <a:pt x="148" y="2"/>
                  </a:lnTo>
                  <a:lnTo>
                    <a:pt x="158" y="2"/>
                  </a:lnTo>
                  <a:lnTo>
                    <a:pt x="166" y="4"/>
                  </a:lnTo>
                  <a:lnTo>
                    <a:pt x="176" y="4"/>
                  </a:lnTo>
                  <a:lnTo>
                    <a:pt x="184" y="6"/>
                  </a:lnTo>
                  <a:lnTo>
                    <a:pt x="192" y="8"/>
                  </a:lnTo>
                  <a:lnTo>
                    <a:pt x="200" y="10"/>
                  </a:lnTo>
                  <a:lnTo>
                    <a:pt x="208" y="12"/>
                  </a:lnTo>
                  <a:lnTo>
                    <a:pt x="216" y="14"/>
                  </a:lnTo>
                  <a:lnTo>
                    <a:pt x="222" y="16"/>
                  </a:lnTo>
                  <a:lnTo>
                    <a:pt x="228" y="18"/>
                  </a:lnTo>
                  <a:lnTo>
                    <a:pt x="232" y="20"/>
                  </a:lnTo>
                  <a:lnTo>
                    <a:pt x="238" y="24"/>
                  </a:lnTo>
                  <a:lnTo>
                    <a:pt x="240" y="26"/>
                  </a:lnTo>
                  <a:lnTo>
                    <a:pt x="244" y="30"/>
                  </a:lnTo>
                  <a:lnTo>
                    <a:pt x="244" y="30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2" name="Freeform 611"/>
            <p:cNvSpPr>
              <a:spLocks/>
            </p:cNvSpPr>
            <p:nvPr/>
          </p:nvSpPr>
          <p:spPr bwMode="auto">
            <a:xfrm>
              <a:off x="6115050" y="1482725"/>
              <a:ext cx="34925" cy="158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2" y="0"/>
                </a:cxn>
                <a:cxn ang="0">
                  <a:pos x="22" y="2"/>
                </a:cxn>
                <a:cxn ang="0">
                  <a:pos x="22" y="8"/>
                </a:cxn>
                <a:cxn ang="0">
                  <a:pos x="22" y="10"/>
                </a:cxn>
                <a:cxn ang="0">
                  <a:pos x="18" y="10"/>
                </a:cxn>
                <a:cxn ang="0">
                  <a:pos x="16" y="8"/>
                </a:cxn>
                <a:cxn ang="0">
                  <a:pos x="14" y="8"/>
                </a:cxn>
                <a:cxn ang="0">
                  <a:pos x="12" y="6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2" h="10">
                  <a:moveTo>
                    <a:pt x="0" y="2"/>
                  </a:moveTo>
                  <a:lnTo>
                    <a:pt x="22" y="0"/>
                  </a:lnTo>
                  <a:lnTo>
                    <a:pt x="22" y="2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18" y="10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3" name="Freeform 612"/>
            <p:cNvSpPr>
              <a:spLocks/>
            </p:cNvSpPr>
            <p:nvPr/>
          </p:nvSpPr>
          <p:spPr bwMode="auto">
            <a:xfrm>
              <a:off x="6108700" y="1482725"/>
              <a:ext cx="41275" cy="31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26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26" h="2">
                  <a:moveTo>
                    <a:pt x="26" y="2"/>
                  </a:move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Freeform 613"/>
            <p:cNvSpPr>
              <a:spLocks/>
            </p:cNvSpPr>
            <p:nvPr/>
          </p:nvSpPr>
          <p:spPr bwMode="auto">
            <a:xfrm>
              <a:off x="6105525" y="1479550"/>
              <a:ext cx="44450" cy="6350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8" y="0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28" h="4">
                  <a:moveTo>
                    <a:pt x="28" y="2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3B37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Freeform 614"/>
            <p:cNvSpPr>
              <a:spLocks noEditPoints="1"/>
            </p:cNvSpPr>
            <p:nvPr/>
          </p:nvSpPr>
          <p:spPr bwMode="auto">
            <a:xfrm>
              <a:off x="5772150" y="1479550"/>
              <a:ext cx="381000" cy="15875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12" y="2"/>
                </a:cxn>
                <a:cxn ang="0">
                  <a:pos x="212" y="2"/>
                </a:cxn>
                <a:cxn ang="0">
                  <a:pos x="210" y="2"/>
                </a:cxn>
                <a:cxn ang="0">
                  <a:pos x="208" y="2"/>
                </a:cxn>
                <a:cxn ang="0">
                  <a:pos x="208" y="2"/>
                </a:cxn>
                <a:cxn ang="0">
                  <a:pos x="240" y="0"/>
                </a:cxn>
                <a:cxn ang="0">
                  <a:pos x="238" y="2"/>
                </a:cxn>
                <a:cxn ang="0">
                  <a:pos x="238" y="2"/>
                </a:cxn>
                <a:cxn ang="0">
                  <a:pos x="0" y="10"/>
                </a:cxn>
                <a:cxn ang="0">
                  <a:pos x="2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240" h="10">
                  <a:moveTo>
                    <a:pt x="238" y="2"/>
                  </a:moveTo>
                  <a:lnTo>
                    <a:pt x="212" y="2"/>
                  </a:lnTo>
                  <a:lnTo>
                    <a:pt x="212" y="2"/>
                  </a:lnTo>
                  <a:lnTo>
                    <a:pt x="210" y="2"/>
                  </a:lnTo>
                  <a:lnTo>
                    <a:pt x="208" y="2"/>
                  </a:lnTo>
                  <a:lnTo>
                    <a:pt x="208" y="2"/>
                  </a:lnTo>
                  <a:lnTo>
                    <a:pt x="240" y="0"/>
                  </a:lnTo>
                  <a:lnTo>
                    <a:pt x="238" y="2"/>
                  </a:lnTo>
                  <a:lnTo>
                    <a:pt x="238" y="2"/>
                  </a:lnTo>
                  <a:close/>
                  <a:moveTo>
                    <a:pt x="0" y="10"/>
                  </a:move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3D3A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Freeform 615"/>
            <p:cNvSpPr>
              <a:spLocks noEditPoints="1"/>
            </p:cNvSpPr>
            <p:nvPr/>
          </p:nvSpPr>
          <p:spPr bwMode="auto">
            <a:xfrm>
              <a:off x="5772150" y="1476375"/>
              <a:ext cx="381000" cy="19050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10" y="4"/>
                </a:cxn>
                <a:cxn ang="0">
                  <a:pos x="208" y="4"/>
                </a:cxn>
                <a:cxn ang="0">
                  <a:pos x="208" y="4"/>
                </a:cxn>
                <a:cxn ang="0">
                  <a:pos x="206" y="2"/>
                </a:cxn>
                <a:cxn ang="0">
                  <a:pos x="204" y="2"/>
                </a:cxn>
                <a:cxn ang="0">
                  <a:pos x="240" y="0"/>
                </a:cxn>
                <a:cxn ang="0">
                  <a:pos x="238" y="2"/>
                </a:cxn>
                <a:cxn ang="0">
                  <a:pos x="238" y="2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40" h="12">
                  <a:moveTo>
                    <a:pt x="238" y="2"/>
                  </a:moveTo>
                  <a:lnTo>
                    <a:pt x="210" y="4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06" y="2"/>
                  </a:lnTo>
                  <a:lnTo>
                    <a:pt x="204" y="2"/>
                  </a:lnTo>
                  <a:lnTo>
                    <a:pt x="240" y="0"/>
                  </a:lnTo>
                  <a:lnTo>
                    <a:pt x="238" y="2"/>
                  </a:lnTo>
                  <a:lnTo>
                    <a:pt x="238" y="2"/>
                  </a:lnTo>
                  <a:close/>
                  <a:moveTo>
                    <a:pt x="0" y="12"/>
                  </a:move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413F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Freeform 616"/>
            <p:cNvSpPr>
              <a:spLocks noEditPoints="1"/>
            </p:cNvSpPr>
            <p:nvPr/>
          </p:nvSpPr>
          <p:spPr bwMode="auto">
            <a:xfrm>
              <a:off x="5772150" y="1476375"/>
              <a:ext cx="381000" cy="19050"/>
            </a:xfrm>
            <a:custGeom>
              <a:avLst/>
              <a:gdLst/>
              <a:ahLst/>
              <a:cxnLst>
                <a:cxn ang="0">
                  <a:pos x="240" y="2"/>
                </a:cxn>
                <a:cxn ang="0">
                  <a:pos x="208" y="4"/>
                </a:cxn>
                <a:cxn ang="0">
                  <a:pos x="206" y="2"/>
                </a:cxn>
                <a:cxn ang="0">
                  <a:pos x="204" y="2"/>
                </a:cxn>
                <a:cxn ang="0">
                  <a:pos x="204" y="2"/>
                </a:cxn>
                <a:cxn ang="0">
                  <a:pos x="202" y="2"/>
                </a:cxn>
                <a:cxn ang="0">
                  <a:pos x="240" y="0"/>
                </a:cxn>
                <a:cxn ang="0">
                  <a:pos x="240" y="0"/>
                </a:cxn>
                <a:cxn ang="0">
                  <a:pos x="240" y="2"/>
                </a:cxn>
                <a:cxn ang="0">
                  <a:pos x="240" y="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6" y="10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240" h="12">
                  <a:moveTo>
                    <a:pt x="240" y="2"/>
                  </a:moveTo>
                  <a:lnTo>
                    <a:pt x="208" y="4"/>
                  </a:lnTo>
                  <a:lnTo>
                    <a:pt x="206" y="2"/>
                  </a:lnTo>
                  <a:lnTo>
                    <a:pt x="204" y="2"/>
                  </a:lnTo>
                  <a:lnTo>
                    <a:pt x="204" y="2"/>
                  </a:lnTo>
                  <a:lnTo>
                    <a:pt x="202" y="2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2"/>
                  </a:lnTo>
                  <a:lnTo>
                    <a:pt x="240" y="2"/>
                  </a:lnTo>
                  <a:close/>
                  <a:moveTo>
                    <a:pt x="2" y="12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4241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Freeform 617"/>
            <p:cNvSpPr>
              <a:spLocks noEditPoints="1"/>
            </p:cNvSpPr>
            <p:nvPr/>
          </p:nvSpPr>
          <p:spPr bwMode="auto">
            <a:xfrm>
              <a:off x="5768975" y="1473200"/>
              <a:ext cx="384175" cy="2222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06" y="4"/>
                </a:cxn>
                <a:cxn ang="0">
                  <a:pos x="206" y="4"/>
                </a:cxn>
                <a:cxn ang="0">
                  <a:pos x="204" y="4"/>
                </a:cxn>
                <a:cxn ang="0">
                  <a:pos x="202" y="4"/>
                </a:cxn>
                <a:cxn ang="0">
                  <a:pos x="200" y="2"/>
                </a:cxn>
                <a:cxn ang="0">
                  <a:pos x="242" y="0"/>
                </a:cxn>
                <a:cxn ang="0">
                  <a:pos x="242" y="2"/>
                </a:cxn>
                <a:cxn ang="0">
                  <a:pos x="242" y="2"/>
                </a:cxn>
                <a:cxn ang="0">
                  <a:pos x="242" y="2"/>
                </a:cxn>
                <a:cxn ang="0">
                  <a:pos x="6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10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6" y="14"/>
                </a:cxn>
              </a:cxnLst>
              <a:rect l="0" t="0" r="r" b="b"/>
              <a:pathLst>
                <a:path w="242" h="14">
                  <a:moveTo>
                    <a:pt x="242" y="2"/>
                  </a:moveTo>
                  <a:lnTo>
                    <a:pt x="206" y="4"/>
                  </a:lnTo>
                  <a:lnTo>
                    <a:pt x="206" y="4"/>
                  </a:lnTo>
                  <a:lnTo>
                    <a:pt x="204" y="4"/>
                  </a:lnTo>
                  <a:lnTo>
                    <a:pt x="202" y="4"/>
                  </a:lnTo>
                  <a:lnTo>
                    <a:pt x="200" y="2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42" y="2"/>
                  </a:lnTo>
                  <a:close/>
                  <a:moveTo>
                    <a:pt x="6" y="14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4444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Freeform 618"/>
            <p:cNvSpPr>
              <a:spLocks noEditPoints="1"/>
            </p:cNvSpPr>
            <p:nvPr/>
          </p:nvSpPr>
          <p:spPr bwMode="auto">
            <a:xfrm>
              <a:off x="5768975" y="1473200"/>
              <a:ext cx="384175" cy="1905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04" y="4"/>
                </a:cxn>
                <a:cxn ang="0">
                  <a:pos x="202" y="4"/>
                </a:cxn>
                <a:cxn ang="0">
                  <a:pos x="200" y="2"/>
                </a:cxn>
                <a:cxn ang="0">
                  <a:pos x="200" y="2"/>
                </a:cxn>
                <a:cxn ang="0">
                  <a:pos x="198" y="2"/>
                </a:cxn>
                <a:cxn ang="0">
                  <a:pos x="242" y="0"/>
                </a:cxn>
                <a:cxn ang="0">
                  <a:pos x="242" y="2"/>
                </a:cxn>
                <a:cxn ang="0">
                  <a:pos x="242" y="2"/>
                </a:cxn>
                <a:cxn ang="0">
                  <a:pos x="8" y="1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12" y="10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242" h="12">
                  <a:moveTo>
                    <a:pt x="242" y="2"/>
                  </a:moveTo>
                  <a:lnTo>
                    <a:pt x="204" y="4"/>
                  </a:lnTo>
                  <a:lnTo>
                    <a:pt x="202" y="4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8" y="2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2" y="2"/>
                  </a:lnTo>
                  <a:close/>
                  <a:moveTo>
                    <a:pt x="8" y="12"/>
                  </a:moveTo>
                  <a:lnTo>
                    <a:pt x="2" y="12"/>
                  </a:lnTo>
                  <a:lnTo>
                    <a:pt x="0" y="12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4647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Freeform 619"/>
            <p:cNvSpPr>
              <a:spLocks noEditPoints="1"/>
            </p:cNvSpPr>
            <p:nvPr/>
          </p:nvSpPr>
          <p:spPr bwMode="auto">
            <a:xfrm>
              <a:off x="5768975" y="1473200"/>
              <a:ext cx="384175" cy="19050"/>
            </a:xfrm>
            <a:custGeom>
              <a:avLst/>
              <a:gdLst/>
              <a:ahLst/>
              <a:cxnLst>
                <a:cxn ang="0">
                  <a:pos x="242" y="0"/>
                </a:cxn>
                <a:cxn ang="0">
                  <a:pos x="200" y="2"/>
                </a:cxn>
                <a:cxn ang="0">
                  <a:pos x="200" y="2"/>
                </a:cxn>
                <a:cxn ang="0">
                  <a:pos x="198" y="2"/>
                </a:cxn>
                <a:cxn ang="0">
                  <a:pos x="196" y="2"/>
                </a:cxn>
                <a:cxn ang="0">
                  <a:pos x="194" y="2"/>
                </a:cxn>
                <a:cxn ang="0">
                  <a:pos x="242" y="0"/>
                </a:cxn>
                <a:cxn ang="0">
                  <a:pos x="242" y="0"/>
                </a:cxn>
                <a:cxn ang="0">
                  <a:pos x="242" y="0"/>
                </a:cxn>
                <a:cxn ang="0">
                  <a:pos x="1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4" y="10"/>
                </a:cxn>
                <a:cxn ang="0">
                  <a:pos x="14" y="10"/>
                </a:cxn>
                <a:cxn ang="0">
                  <a:pos x="12" y="10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0" y="12"/>
                </a:cxn>
              </a:cxnLst>
              <a:rect l="0" t="0" r="r" b="b"/>
              <a:pathLst>
                <a:path w="242" h="12">
                  <a:moveTo>
                    <a:pt x="242" y="0"/>
                  </a:moveTo>
                  <a:lnTo>
                    <a:pt x="200" y="2"/>
                  </a:lnTo>
                  <a:lnTo>
                    <a:pt x="200" y="2"/>
                  </a:lnTo>
                  <a:lnTo>
                    <a:pt x="198" y="2"/>
                  </a:lnTo>
                  <a:lnTo>
                    <a:pt x="196" y="2"/>
                  </a:lnTo>
                  <a:lnTo>
                    <a:pt x="194" y="2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42" y="0"/>
                  </a:lnTo>
                  <a:close/>
                  <a:moveTo>
                    <a:pt x="10" y="12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close/>
                </a:path>
              </a:pathLst>
            </a:custGeom>
            <a:solidFill>
              <a:srgbClr val="484B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Freeform 620"/>
            <p:cNvSpPr>
              <a:spLocks noEditPoints="1"/>
            </p:cNvSpPr>
            <p:nvPr/>
          </p:nvSpPr>
          <p:spPr bwMode="auto">
            <a:xfrm>
              <a:off x="5765800" y="1470025"/>
              <a:ext cx="387350" cy="22225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200" y="4"/>
                </a:cxn>
                <a:cxn ang="0">
                  <a:pos x="198" y="4"/>
                </a:cxn>
                <a:cxn ang="0">
                  <a:pos x="196" y="4"/>
                </a:cxn>
                <a:cxn ang="0">
                  <a:pos x="194" y="2"/>
                </a:cxn>
                <a:cxn ang="0">
                  <a:pos x="192" y="2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14" y="12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244" h="14">
                  <a:moveTo>
                    <a:pt x="244" y="2"/>
                  </a:moveTo>
                  <a:lnTo>
                    <a:pt x="200" y="4"/>
                  </a:lnTo>
                  <a:lnTo>
                    <a:pt x="198" y="4"/>
                  </a:lnTo>
                  <a:lnTo>
                    <a:pt x="196" y="4"/>
                  </a:lnTo>
                  <a:lnTo>
                    <a:pt x="194" y="2"/>
                  </a:lnTo>
                  <a:lnTo>
                    <a:pt x="192" y="2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14" y="12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4B4E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2" name="Freeform 621"/>
            <p:cNvSpPr>
              <a:spLocks noEditPoints="1"/>
            </p:cNvSpPr>
            <p:nvPr/>
          </p:nvSpPr>
          <p:spPr bwMode="auto">
            <a:xfrm>
              <a:off x="5765800" y="1470025"/>
              <a:ext cx="387350" cy="19050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196" y="4"/>
                </a:cxn>
                <a:cxn ang="0">
                  <a:pos x="194" y="2"/>
                </a:cxn>
                <a:cxn ang="0">
                  <a:pos x="192" y="2"/>
                </a:cxn>
                <a:cxn ang="0">
                  <a:pos x="190" y="2"/>
                </a:cxn>
                <a:cxn ang="0">
                  <a:pos x="188" y="2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16" y="12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2"/>
                </a:cxn>
                <a:cxn ang="0">
                  <a:pos x="16" y="12"/>
                </a:cxn>
              </a:cxnLst>
              <a:rect l="0" t="0" r="r" b="b"/>
              <a:pathLst>
                <a:path w="244" h="12">
                  <a:moveTo>
                    <a:pt x="244" y="2"/>
                  </a:moveTo>
                  <a:lnTo>
                    <a:pt x="196" y="4"/>
                  </a:lnTo>
                  <a:lnTo>
                    <a:pt x="194" y="2"/>
                  </a:lnTo>
                  <a:lnTo>
                    <a:pt x="192" y="2"/>
                  </a:lnTo>
                  <a:lnTo>
                    <a:pt x="190" y="2"/>
                  </a:lnTo>
                  <a:lnTo>
                    <a:pt x="188" y="2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16" y="12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rgbClr val="4C4F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3" name="Freeform 622"/>
            <p:cNvSpPr>
              <a:spLocks noEditPoints="1"/>
            </p:cNvSpPr>
            <p:nvPr/>
          </p:nvSpPr>
          <p:spPr bwMode="auto">
            <a:xfrm>
              <a:off x="5765800" y="1466850"/>
              <a:ext cx="387350" cy="22225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192" y="4"/>
                </a:cxn>
                <a:cxn ang="0">
                  <a:pos x="190" y="4"/>
                </a:cxn>
                <a:cxn ang="0">
                  <a:pos x="188" y="4"/>
                </a:cxn>
                <a:cxn ang="0">
                  <a:pos x="186" y="4"/>
                </a:cxn>
                <a:cxn ang="0">
                  <a:pos x="184" y="4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20" y="1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6" y="10"/>
                </a:cxn>
                <a:cxn ang="0">
                  <a:pos x="24" y="10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12"/>
                </a:cxn>
                <a:cxn ang="0">
                  <a:pos x="20" y="12"/>
                </a:cxn>
              </a:cxnLst>
              <a:rect l="0" t="0" r="r" b="b"/>
              <a:pathLst>
                <a:path w="244" h="14">
                  <a:moveTo>
                    <a:pt x="244" y="2"/>
                  </a:moveTo>
                  <a:lnTo>
                    <a:pt x="192" y="4"/>
                  </a:lnTo>
                  <a:lnTo>
                    <a:pt x="190" y="4"/>
                  </a:lnTo>
                  <a:lnTo>
                    <a:pt x="188" y="4"/>
                  </a:lnTo>
                  <a:lnTo>
                    <a:pt x="186" y="4"/>
                  </a:lnTo>
                  <a:lnTo>
                    <a:pt x="184" y="4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20" y="1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4D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Freeform 623"/>
            <p:cNvSpPr>
              <a:spLocks noEditPoints="1"/>
            </p:cNvSpPr>
            <p:nvPr/>
          </p:nvSpPr>
          <p:spPr bwMode="auto">
            <a:xfrm>
              <a:off x="5765800" y="1466850"/>
              <a:ext cx="387350" cy="19050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188" y="4"/>
                </a:cxn>
                <a:cxn ang="0">
                  <a:pos x="186" y="4"/>
                </a:cxn>
                <a:cxn ang="0">
                  <a:pos x="184" y="4"/>
                </a:cxn>
                <a:cxn ang="0">
                  <a:pos x="182" y="2"/>
                </a:cxn>
                <a:cxn ang="0">
                  <a:pos x="180" y="2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22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30" y="10"/>
                </a:cxn>
                <a:cxn ang="0">
                  <a:pos x="28" y="10"/>
                </a:cxn>
                <a:cxn ang="0">
                  <a:pos x="26" y="10"/>
                </a:cxn>
                <a:cxn ang="0">
                  <a:pos x="24" y="10"/>
                </a:cxn>
                <a:cxn ang="0">
                  <a:pos x="22" y="12"/>
                </a:cxn>
                <a:cxn ang="0">
                  <a:pos x="22" y="12"/>
                </a:cxn>
              </a:cxnLst>
              <a:rect l="0" t="0" r="r" b="b"/>
              <a:pathLst>
                <a:path w="244" h="12">
                  <a:moveTo>
                    <a:pt x="244" y="2"/>
                  </a:moveTo>
                  <a:lnTo>
                    <a:pt x="188" y="4"/>
                  </a:lnTo>
                  <a:lnTo>
                    <a:pt x="186" y="4"/>
                  </a:lnTo>
                  <a:lnTo>
                    <a:pt x="184" y="4"/>
                  </a:lnTo>
                  <a:lnTo>
                    <a:pt x="182" y="2"/>
                  </a:lnTo>
                  <a:lnTo>
                    <a:pt x="180" y="2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22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4E555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Freeform 624"/>
            <p:cNvSpPr>
              <a:spLocks noEditPoints="1"/>
            </p:cNvSpPr>
            <p:nvPr/>
          </p:nvSpPr>
          <p:spPr bwMode="auto">
            <a:xfrm>
              <a:off x="5762625" y="1463675"/>
              <a:ext cx="390525" cy="22225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86" y="6"/>
                </a:cxn>
                <a:cxn ang="0">
                  <a:pos x="184" y="4"/>
                </a:cxn>
                <a:cxn ang="0">
                  <a:pos x="182" y="4"/>
                </a:cxn>
                <a:cxn ang="0">
                  <a:pos x="180" y="4"/>
                </a:cxn>
                <a:cxn ang="0">
                  <a:pos x="178" y="4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28" y="12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36" y="10"/>
                </a:cxn>
                <a:cxn ang="0">
                  <a:pos x="34" y="10"/>
                </a:cxn>
                <a:cxn ang="0">
                  <a:pos x="32" y="12"/>
                </a:cxn>
                <a:cxn ang="0">
                  <a:pos x="30" y="12"/>
                </a:cxn>
                <a:cxn ang="0">
                  <a:pos x="28" y="12"/>
                </a:cxn>
                <a:cxn ang="0">
                  <a:pos x="28" y="12"/>
                </a:cxn>
              </a:cxnLst>
              <a:rect l="0" t="0" r="r" b="b"/>
              <a:pathLst>
                <a:path w="246" h="14">
                  <a:moveTo>
                    <a:pt x="246" y="2"/>
                  </a:moveTo>
                  <a:lnTo>
                    <a:pt x="186" y="6"/>
                  </a:lnTo>
                  <a:lnTo>
                    <a:pt x="184" y="4"/>
                  </a:lnTo>
                  <a:lnTo>
                    <a:pt x="182" y="4"/>
                  </a:lnTo>
                  <a:lnTo>
                    <a:pt x="180" y="4"/>
                  </a:lnTo>
                  <a:lnTo>
                    <a:pt x="178" y="4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28" y="12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4F56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Freeform 625"/>
            <p:cNvSpPr>
              <a:spLocks noEditPoints="1"/>
            </p:cNvSpPr>
            <p:nvPr/>
          </p:nvSpPr>
          <p:spPr bwMode="auto">
            <a:xfrm>
              <a:off x="5762625" y="1463675"/>
              <a:ext cx="390525" cy="19050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82" y="4"/>
                </a:cxn>
                <a:cxn ang="0">
                  <a:pos x="180" y="4"/>
                </a:cxn>
                <a:cxn ang="0">
                  <a:pos x="178" y="4"/>
                </a:cxn>
                <a:cxn ang="0">
                  <a:pos x="176" y="4"/>
                </a:cxn>
                <a:cxn ang="0">
                  <a:pos x="172" y="2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32" y="12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40" y="10"/>
                </a:cxn>
                <a:cxn ang="0">
                  <a:pos x="38" y="10"/>
                </a:cxn>
                <a:cxn ang="0">
                  <a:pos x="36" y="10"/>
                </a:cxn>
                <a:cxn ang="0">
                  <a:pos x="34" y="10"/>
                </a:cxn>
                <a:cxn ang="0">
                  <a:pos x="32" y="12"/>
                </a:cxn>
                <a:cxn ang="0">
                  <a:pos x="32" y="12"/>
                </a:cxn>
              </a:cxnLst>
              <a:rect l="0" t="0" r="r" b="b"/>
              <a:pathLst>
                <a:path w="246" h="12">
                  <a:moveTo>
                    <a:pt x="246" y="2"/>
                  </a:moveTo>
                  <a:lnTo>
                    <a:pt x="182" y="4"/>
                  </a:lnTo>
                  <a:lnTo>
                    <a:pt x="180" y="4"/>
                  </a:lnTo>
                  <a:lnTo>
                    <a:pt x="178" y="4"/>
                  </a:lnTo>
                  <a:lnTo>
                    <a:pt x="176" y="4"/>
                  </a:lnTo>
                  <a:lnTo>
                    <a:pt x="172" y="2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32" y="12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2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rgbClr val="4F59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7" name="Freeform 626"/>
            <p:cNvSpPr>
              <a:spLocks noEditPoints="1"/>
            </p:cNvSpPr>
            <p:nvPr/>
          </p:nvSpPr>
          <p:spPr bwMode="auto">
            <a:xfrm>
              <a:off x="5762625" y="1460500"/>
              <a:ext cx="390525" cy="22225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78" y="6"/>
                </a:cxn>
                <a:cxn ang="0">
                  <a:pos x="176" y="6"/>
                </a:cxn>
                <a:cxn ang="0">
                  <a:pos x="172" y="4"/>
                </a:cxn>
                <a:cxn ang="0">
                  <a:pos x="170" y="4"/>
                </a:cxn>
                <a:cxn ang="0">
                  <a:pos x="168" y="4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36" y="1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44" y="10"/>
                </a:cxn>
                <a:cxn ang="0">
                  <a:pos x="42" y="10"/>
                </a:cxn>
                <a:cxn ang="0">
                  <a:pos x="40" y="12"/>
                </a:cxn>
                <a:cxn ang="0">
                  <a:pos x="38" y="12"/>
                </a:cxn>
                <a:cxn ang="0">
                  <a:pos x="36" y="12"/>
                </a:cxn>
                <a:cxn ang="0">
                  <a:pos x="36" y="12"/>
                </a:cxn>
              </a:cxnLst>
              <a:rect l="0" t="0" r="r" b="b"/>
              <a:pathLst>
                <a:path w="246" h="14">
                  <a:moveTo>
                    <a:pt x="246" y="2"/>
                  </a:moveTo>
                  <a:lnTo>
                    <a:pt x="178" y="6"/>
                  </a:lnTo>
                  <a:lnTo>
                    <a:pt x="176" y="6"/>
                  </a:lnTo>
                  <a:lnTo>
                    <a:pt x="172" y="4"/>
                  </a:lnTo>
                  <a:lnTo>
                    <a:pt x="170" y="4"/>
                  </a:lnTo>
                  <a:lnTo>
                    <a:pt x="168" y="4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36" y="1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6" y="12"/>
                  </a:lnTo>
                  <a:close/>
                </a:path>
              </a:pathLst>
            </a:custGeom>
            <a:solidFill>
              <a:srgbClr val="515B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Freeform 627"/>
            <p:cNvSpPr>
              <a:spLocks noEditPoints="1"/>
            </p:cNvSpPr>
            <p:nvPr/>
          </p:nvSpPr>
          <p:spPr bwMode="auto">
            <a:xfrm>
              <a:off x="5762625" y="1460500"/>
              <a:ext cx="390525" cy="19050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72" y="4"/>
                </a:cxn>
                <a:cxn ang="0">
                  <a:pos x="170" y="4"/>
                </a:cxn>
                <a:cxn ang="0">
                  <a:pos x="168" y="4"/>
                </a:cxn>
                <a:cxn ang="0">
                  <a:pos x="164" y="4"/>
                </a:cxn>
                <a:cxn ang="0">
                  <a:pos x="162" y="4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4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50" y="8"/>
                </a:cxn>
                <a:cxn ang="0">
                  <a:pos x="48" y="10"/>
                </a:cxn>
                <a:cxn ang="0">
                  <a:pos x="44" y="10"/>
                </a:cxn>
                <a:cxn ang="0">
                  <a:pos x="42" y="10"/>
                </a:cxn>
                <a:cxn ang="0">
                  <a:pos x="40" y="12"/>
                </a:cxn>
                <a:cxn ang="0">
                  <a:pos x="40" y="12"/>
                </a:cxn>
              </a:cxnLst>
              <a:rect l="0" t="0" r="r" b="b"/>
              <a:pathLst>
                <a:path w="246" h="12">
                  <a:moveTo>
                    <a:pt x="246" y="2"/>
                  </a:moveTo>
                  <a:lnTo>
                    <a:pt x="172" y="4"/>
                  </a:lnTo>
                  <a:lnTo>
                    <a:pt x="170" y="4"/>
                  </a:lnTo>
                  <a:lnTo>
                    <a:pt x="168" y="4"/>
                  </a:lnTo>
                  <a:lnTo>
                    <a:pt x="164" y="4"/>
                  </a:lnTo>
                  <a:lnTo>
                    <a:pt x="162" y="4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4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50" y="8"/>
                  </a:lnTo>
                  <a:lnTo>
                    <a:pt x="48" y="10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0" y="12"/>
                  </a:lnTo>
                  <a:lnTo>
                    <a:pt x="40" y="12"/>
                  </a:lnTo>
                  <a:close/>
                </a:path>
              </a:pathLst>
            </a:custGeom>
            <a:solidFill>
              <a:srgbClr val="515C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Freeform 628"/>
            <p:cNvSpPr>
              <a:spLocks noEditPoints="1"/>
            </p:cNvSpPr>
            <p:nvPr/>
          </p:nvSpPr>
          <p:spPr bwMode="auto">
            <a:xfrm>
              <a:off x="5759450" y="1457325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70" y="6"/>
                </a:cxn>
                <a:cxn ang="0">
                  <a:pos x="168" y="6"/>
                </a:cxn>
                <a:cxn ang="0">
                  <a:pos x="166" y="6"/>
                </a:cxn>
                <a:cxn ang="0">
                  <a:pos x="164" y="6"/>
                </a:cxn>
                <a:cxn ang="0">
                  <a:pos x="164" y="6"/>
                </a:cxn>
                <a:cxn ang="0">
                  <a:pos x="162" y="6"/>
                </a:cxn>
                <a:cxn ang="0">
                  <a:pos x="160" y="6"/>
                </a:cxn>
                <a:cxn ang="0">
                  <a:pos x="158" y="6"/>
                </a:cxn>
                <a:cxn ang="0">
                  <a:pos x="156" y="6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46" y="12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58" y="10"/>
                </a:cxn>
                <a:cxn ang="0">
                  <a:pos x="54" y="10"/>
                </a:cxn>
                <a:cxn ang="0">
                  <a:pos x="52" y="10"/>
                </a:cxn>
                <a:cxn ang="0">
                  <a:pos x="50" y="12"/>
                </a:cxn>
                <a:cxn ang="0">
                  <a:pos x="46" y="12"/>
                </a:cxn>
                <a:cxn ang="0">
                  <a:pos x="46" y="12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170" y="6"/>
                  </a:lnTo>
                  <a:lnTo>
                    <a:pt x="168" y="6"/>
                  </a:lnTo>
                  <a:lnTo>
                    <a:pt x="166" y="6"/>
                  </a:lnTo>
                  <a:lnTo>
                    <a:pt x="164" y="6"/>
                  </a:lnTo>
                  <a:lnTo>
                    <a:pt x="164" y="6"/>
                  </a:lnTo>
                  <a:lnTo>
                    <a:pt x="162" y="6"/>
                  </a:lnTo>
                  <a:lnTo>
                    <a:pt x="160" y="6"/>
                  </a:lnTo>
                  <a:lnTo>
                    <a:pt x="158" y="6"/>
                  </a:lnTo>
                  <a:lnTo>
                    <a:pt x="156" y="6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  <a:moveTo>
                    <a:pt x="46" y="12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58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0" y="12"/>
                  </a:lnTo>
                  <a:lnTo>
                    <a:pt x="46" y="12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rgbClr val="515F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Freeform 629"/>
            <p:cNvSpPr>
              <a:spLocks noEditPoints="1"/>
            </p:cNvSpPr>
            <p:nvPr/>
          </p:nvSpPr>
          <p:spPr bwMode="auto">
            <a:xfrm>
              <a:off x="5759450" y="1457325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64" y="6"/>
                </a:cxn>
                <a:cxn ang="0">
                  <a:pos x="162" y="6"/>
                </a:cxn>
                <a:cxn ang="0">
                  <a:pos x="160" y="6"/>
                </a:cxn>
                <a:cxn ang="0">
                  <a:pos x="158" y="6"/>
                </a:cxn>
                <a:cxn ang="0">
                  <a:pos x="156" y="6"/>
                </a:cxn>
                <a:cxn ang="0">
                  <a:pos x="154" y="4"/>
                </a:cxn>
                <a:cxn ang="0">
                  <a:pos x="152" y="4"/>
                </a:cxn>
                <a:cxn ang="0">
                  <a:pos x="150" y="4"/>
                </a:cxn>
                <a:cxn ang="0">
                  <a:pos x="148" y="4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52" y="10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2" y="8"/>
                </a:cxn>
                <a:cxn ang="0">
                  <a:pos x="60" y="10"/>
                </a:cxn>
                <a:cxn ang="0">
                  <a:pos x="58" y="10"/>
                </a:cxn>
                <a:cxn ang="0">
                  <a:pos x="56" y="10"/>
                </a:cxn>
                <a:cxn ang="0">
                  <a:pos x="54" y="10"/>
                </a:cxn>
                <a:cxn ang="0">
                  <a:pos x="54" y="10"/>
                </a:cxn>
                <a:cxn ang="0">
                  <a:pos x="52" y="10"/>
                </a:cxn>
                <a:cxn ang="0">
                  <a:pos x="52" y="10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164" y="6"/>
                  </a:lnTo>
                  <a:lnTo>
                    <a:pt x="162" y="6"/>
                  </a:lnTo>
                  <a:lnTo>
                    <a:pt x="160" y="6"/>
                  </a:lnTo>
                  <a:lnTo>
                    <a:pt x="158" y="6"/>
                  </a:lnTo>
                  <a:lnTo>
                    <a:pt x="156" y="6"/>
                  </a:lnTo>
                  <a:lnTo>
                    <a:pt x="154" y="4"/>
                  </a:lnTo>
                  <a:lnTo>
                    <a:pt x="152" y="4"/>
                  </a:lnTo>
                  <a:lnTo>
                    <a:pt x="150" y="4"/>
                  </a:lnTo>
                  <a:lnTo>
                    <a:pt x="148" y="4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  <a:moveTo>
                    <a:pt x="52" y="10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0" y="10"/>
                  </a:lnTo>
                  <a:lnTo>
                    <a:pt x="58" y="10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52616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Freeform 630"/>
            <p:cNvSpPr>
              <a:spLocks noEditPoints="1"/>
            </p:cNvSpPr>
            <p:nvPr/>
          </p:nvSpPr>
          <p:spPr bwMode="auto">
            <a:xfrm>
              <a:off x="5759450" y="1457325"/>
              <a:ext cx="393700" cy="19050"/>
            </a:xfrm>
            <a:custGeom>
              <a:avLst/>
              <a:gdLst/>
              <a:ahLst/>
              <a:cxnLst>
                <a:cxn ang="0">
                  <a:pos x="248" y="0"/>
                </a:cxn>
                <a:cxn ang="0">
                  <a:pos x="156" y="6"/>
                </a:cxn>
                <a:cxn ang="0">
                  <a:pos x="154" y="4"/>
                </a:cxn>
                <a:cxn ang="0">
                  <a:pos x="152" y="4"/>
                </a:cxn>
                <a:cxn ang="0">
                  <a:pos x="150" y="4"/>
                </a:cxn>
                <a:cxn ang="0">
                  <a:pos x="148" y="4"/>
                </a:cxn>
                <a:cxn ang="0">
                  <a:pos x="146" y="4"/>
                </a:cxn>
                <a:cxn ang="0">
                  <a:pos x="144" y="4"/>
                </a:cxn>
                <a:cxn ang="0">
                  <a:pos x="142" y="4"/>
                </a:cxn>
                <a:cxn ang="0">
                  <a:pos x="138" y="4"/>
                </a:cxn>
                <a:cxn ang="0">
                  <a:pos x="248" y="0"/>
                </a:cxn>
                <a:cxn ang="0">
                  <a:pos x="248" y="0"/>
                </a:cxn>
                <a:cxn ang="0">
                  <a:pos x="248" y="0"/>
                </a:cxn>
                <a:cxn ang="0">
                  <a:pos x="58" y="10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74" y="8"/>
                </a:cxn>
                <a:cxn ang="0">
                  <a:pos x="72" y="8"/>
                </a:cxn>
                <a:cxn ang="0">
                  <a:pos x="70" y="8"/>
                </a:cxn>
                <a:cxn ang="0">
                  <a:pos x="68" y="8"/>
                </a:cxn>
                <a:cxn ang="0">
                  <a:pos x="66" y="8"/>
                </a:cxn>
                <a:cxn ang="0">
                  <a:pos x="64" y="8"/>
                </a:cxn>
                <a:cxn ang="0">
                  <a:pos x="62" y="8"/>
                </a:cxn>
                <a:cxn ang="0">
                  <a:pos x="60" y="10"/>
                </a:cxn>
                <a:cxn ang="0">
                  <a:pos x="58" y="10"/>
                </a:cxn>
                <a:cxn ang="0">
                  <a:pos x="58" y="10"/>
                </a:cxn>
              </a:cxnLst>
              <a:rect l="0" t="0" r="r" b="b"/>
              <a:pathLst>
                <a:path w="248" h="12">
                  <a:moveTo>
                    <a:pt x="248" y="0"/>
                  </a:moveTo>
                  <a:lnTo>
                    <a:pt x="156" y="6"/>
                  </a:lnTo>
                  <a:lnTo>
                    <a:pt x="154" y="4"/>
                  </a:lnTo>
                  <a:lnTo>
                    <a:pt x="152" y="4"/>
                  </a:lnTo>
                  <a:lnTo>
                    <a:pt x="150" y="4"/>
                  </a:lnTo>
                  <a:lnTo>
                    <a:pt x="148" y="4"/>
                  </a:lnTo>
                  <a:lnTo>
                    <a:pt x="146" y="4"/>
                  </a:lnTo>
                  <a:lnTo>
                    <a:pt x="144" y="4"/>
                  </a:lnTo>
                  <a:lnTo>
                    <a:pt x="142" y="4"/>
                  </a:lnTo>
                  <a:lnTo>
                    <a:pt x="138" y="4"/>
                  </a:lnTo>
                  <a:lnTo>
                    <a:pt x="248" y="0"/>
                  </a:lnTo>
                  <a:lnTo>
                    <a:pt x="248" y="0"/>
                  </a:lnTo>
                  <a:lnTo>
                    <a:pt x="248" y="0"/>
                  </a:lnTo>
                  <a:close/>
                  <a:moveTo>
                    <a:pt x="58" y="10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0" y="10"/>
                  </a:lnTo>
                  <a:lnTo>
                    <a:pt x="58" y="10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5162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Freeform 631"/>
            <p:cNvSpPr>
              <a:spLocks noEditPoints="1"/>
            </p:cNvSpPr>
            <p:nvPr/>
          </p:nvSpPr>
          <p:spPr bwMode="auto">
            <a:xfrm>
              <a:off x="5759450" y="1454150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48" y="6"/>
                </a:cxn>
                <a:cxn ang="0">
                  <a:pos x="146" y="6"/>
                </a:cxn>
                <a:cxn ang="0">
                  <a:pos x="142" y="6"/>
                </a:cxn>
                <a:cxn ang="0">
                  <a:pos x="140" y="6"/>
                </a:cxn>
                <a:cxn ang="0">
                  <a:pos x="138" y="6"/>
                </a:cxn>
                <a:cxn ang="0">
                  <a:pos x="134" y="6"/>
                </a:cxn>
                <a:cxn ang="0">
                  <a:pos x="130" y="6"/>
                </a:cxn>
                <a:cxn ang="0">
                  <a:pos x="128" y="6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64" y="10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88" y="8"/>
                </a:cxn>
                <a:cxn ang="0">
                  <a:pos x="84" y="8"/>
                </a:cxn>
                <a:cxn ang="0">
                  <a:pos x="82" y="8"/>
                </a:cxn>
                <a:cxn ang="0">
                  <a:pos x="80" y="8"/>
                </a:cxn>
                <a:cxn ang="0">
                  <a:pos x="76" y="8"/>
                </a:cxn>
                <a:cxn ang="0">
                  <a:pos x="74" y="10"/>
                </a:cxn>
                <a:cxn ang="0">
                  <a:pos x="70" y="10"/>
                </a:cxn>
                <a:cxn ang="0">
                  <a:pos x="68" y="10"/>
                </a:cxn>
                <a:cxn ang="0">
                  <a:pos x="64" y="10"/>
                </a:cxn>
                <a:cxn ang="0">
                  <a:pos x="64" y="10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148" y="6"/>
                  </a:lnTo>
                  <a:lnTo>
                    <a:pt x="146" y="6"/>
                  </a:lnTo>
                  <a:lnTo>
                    <a:pt x="142" y="6"/>
                  </a:lnTo>
                  <a:lnTo>
                    <a:pt x="140" y="6"/>
                  </a:lnTo>
                  <a:lnTo>
                    <a:pt x="138" y="6"/>
                  </a:lnTo>
                  <a:lnTo>
                    <a:pt x="134" y="6"/>
                  </a:lnTo>
                  <a:lnTo>
                    <a:pt x="130" y="6"/>
                  </a:lnTo>
                  <a:lnTo>
                    <a:pt x="128" y="6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  <a:moveTo>
                    <a:pt x="64" y="10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88" y="8"/>
                  </a:lnTo>
                  <a:lnTo>
                    <a:pt x="84" y="8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76" y="8"/>
                  </a:lnTo>
                  <a:lnTo>
                    <a:pt x="74" y="1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4" y="10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5164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Freeform 632"/>
            <p:cNvSpPr>
              <a:spLocks/>
            </p:cNvSpPr>
            <p:nvPr/>
          </p:nvSpPr>
          <p:spPr bwMode="auto">
            <a:xfrm>
              <a:off x="5759450" y="1454150"/>
              <a:ext cx="393700" cy="1905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6" y="6"/>
                </a:cxn>
                <a:cxn ang="0">
                  <a:pos x="134" y="6"/>
                </a:cxn>
                <a:cxn ang="0">
                  <a:pos x="132" y="6"/>
                </a:cxn>
                <a:cxn ang="0">
                  <a:pos x="130" y="6"/>
                </a:cxn>
                <a:cxn ang="0">
                  <a:pos x="128" y="6"/>
                </a:cxn>
                <a:cxn ang="0">
                  <a:pos x="126" y="6"/>
                </a:cxn>
                <a:cxn ang="0">
                  <a:pos x="124" y="6"/>
                </a:cxn>
                <a:cxn ang="0">
                  <a:pos x="118" y="6"/>
                </a:cxn>
                <a:cxn ang="0">
                  <a:pos x="112" y="6"/>
                </a:cxn>
                <a:cxn ang="0">
                  <a:pos x="106" y="6"/>
                </a:cxn>
                <a:cxn ang="0">
                  <a:pos x="98" y="6"/>
                </a:cxn>
                <a:cxn ang="0">
                  <a:pos x="92" y="8"/>
                </a:cxn>
                <a:cxn ang="0">
                  <a:pos x="86" y="8"/>
                </a:cxn>
                <a:cxn ang="0">
                  <a:pos x="80" y="8"/>
                </a:cxn>
                <a:cxn ang="0">
                  <a:pos x="74" y="10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48" h="12">
                  <a:moveTo>
                    <a:pt x="248" y="2"/>
                  </a:moveTo>
                  <a:lnTo>
                    <a:pt x="138" y="6"/>
                  </a:lnTo>
                  <a:lnTo>
                    <a:pt x="138" y="6"/>
                  </a:lnTo>
                  <a:lnTo>
                    <a:pt x="136" y="6"/>
                  </a:lnTo>
                  <a:lnTo>
                    <a:pt x="134" y="6"/>
                  </a:lnTo>
                  <a:lnTo>
                    <a:pt x="132" y="6"/>
                  </a:lnTo>
                  <a:lnTo>
                    <a:pt x="130" y="6"/>
                  </a:lnTo>
                  <a:lnTo>
                    <a:pt x="128" y="6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18" y="6"/>
                  </a:lnTo>
                  <a:lnTo>
                    <a:pt x="112" y="6"/>
                  </a:lnTo>
                  <a:lnTo>
                    <a:pt x="106" y="6"/>
                  </a:lnTo>
                  <a:lnTo>
                    <a:pt x="98" y="6"/>
                  </a:lnTo>
                  <a:lnTo>
                    <a:pt x="92" y="8"/>
                  </a:lnTo>
                  <a:lnTo>
                    <a:pt x="86" y="8"/>
                  </a:lnTo>
                  <a:lnTo>
                    <a:pt x="80" y="8"/>
                  </a:lnTo>
                  <a:lnTo>
                    <a:pt x="74" y="10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solidFill>
              <a:srgbClr val="5166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4" name="Freeform 633"/>
            <p:cNvSpPr>
              <a:spLocks/>
            </p:cNvSpPr>
            <p:nvPr/>
          </p:nvSpPr>
          <p:spPr bwMode="auto">
            <a:xfrm>
              <a:off x="5756275" y="1450975"/>
              <a:ext cx="396875" cy="22225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126" y="8"/>
                </a:cxn>
                <a:cxn ang="0">
                  <a:pos x="122" y="8"/>
                </a:cxn>
                <a:cxn ang="0">
                  <a:pos x="116" y="8"/>
                </a:cxn>
                <a:cxn ang="0">
                  <a:pos x="112" y="8"/>
                </a:cxn>
                <a:cxn ang="0">
                  <a:pos x="108" y="8"/>
                </a:cxn>
                <a:cxn ang="0">
                  <a:pos x="104" y="8"/>
                </a:cxn>
                <a:cxn ang="0">
                  <a:pos x="98" y="8"/>
                </a:cxn>
                <a:cxn ang="0">
                  <a:pos x="94" y="10"/>
                </a:cxn>
                <a:cxn ang="0">
                  <a:pos x="90" y="10"/>
                </a:cxn>
                <a:cxn ang="0">
                  <a:pos x="2" y="14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4">
                  <a:moveTo>
                    <a:pt x="250" y="2"/>
                  </a:moveTo>
                  <a:lnTo>
                    <a:pt x="126" y="8"/>
                  </a:lnTo>
                  <a:lnTo>
                    <a:pt x="122" y="8"/>
                  </a:lnTo>
                  <a:lnTo>
                    <a:pt x="116" y="8"/>
                  </a:lnTo>
                  <a:lnTo>
                    <a:pt x="112" y="8"/>
                  </a:lnTo>
                  <a:lnTo>
                    <a:pt x="108" y="8"/>
                  </a:lnTo>
                  <a:lnTo>
                    <a:pt x="104" y="8"/>
                  </a:lnTo>
                  <a:lnTo>
                    <a:pt x="98" y="8"/>
                  </a:lnTo>
                  <a:lnTo>
                    <a:pt x="94" y="10"/>
                  </a:lnTo>
                  <a:lnTo>
                    <a:pt x="90" y="10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5067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Freeform 634"/>
            <p:cNvSpPr>
              <a:spLocks/>
            </p:cNvSpPr>
            <p:nvPr/>
          </p:nvSpPr>
          <p:spPr bwMode="auto">
            <a:xfrm>
              <a:off x="5756275" y="1450975"/>
              <a:ext cx="396875" cy="19050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2">
                  <a:moveTo>
                    <a:pt x="250" y="2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F68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6" name="Freeform 635"/>
            <p:cNvSpPr>
              <a:spLocks/>
            </p:cNvSpPr>
            <p:nvPr/>
          </p:nvSpPr>
          <p:spPr bwMode="auto">
            <a:xfrm>
              <a:off x="5756275" y="1447800"/>
              <a:ext cx="396875" cy="22225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4">
                  <a:moveTo>
                    <a:pt x="250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F69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7" name="Freeform 636"/>
            <p:cNvSpPr>
              <a:spLocks/>
            </p:cNvSpPr>
            <p:nvPr/>
          </p:nvSpPr>
          <p:spPr bwMode="auto">
            <a:xfrm>
              <a:off x="5756275" y="1447800"/>
              <a:ext cx="396875" cy="19050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2">
                  <a:moveTo>
                    <a:pt x="250" y="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E6C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8" name="Freeform 637"/>
            <p:cNvSpPr>
              <a:spLocks/>
            </p:cNvSpPr>
            <p:nvPr/>
          </p:nvSpPr>
          <p:spPr bwMode="auto">
            <a:xfrm>
              <a:off x="5756275" y="1444625"/>
              <a:ext cx="396875" cy="22225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4">
                  <a:moveTo>
                    <a:pt x="250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D6D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9" name="Freeform 638"/>
            <p:cNvSpPr>
              <a:spLocks/>
            </p:cNvSpPr>
            <p:nvPr/>
          </p:nvSpPr>
          <p:spPr bwMode="auto">
            <a:xfrm>
              <a:off x="5753100" y="1444625"/>
              <a:ext cx="403225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2" y="14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4" h="14">
                  <a:moveTo>
                    <a:pt x="252" y="2"/>
                  </a:moveTo>
                  <a:lnTo>
                    <a:pt x="2" y="14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4B6E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0" name="Freeform 639"/>
            <p:cNvSpPr>
              <a:spLocks/>
            </p:cNvSpPr>
            <p:nvPr/>
          </p:nvSpPr>
          <p:spPr bwMode="auto">
            <a:xfrm>
              <a:off x="5753100" y="1441450"/>
              <a:ext cx="403225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4" h="14">
                  <a:moveTo>
                    <a:pt x="252" y="2"/>
                  </a:move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496F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5" name="Freeform 644"/>
            <p:cNvSpPr>
              <a:spLocks/>
            </p:cNvSpPr>
            <p:nvPr/>
          </p:nvSpPr>
          <p:spPr bwMode="auto">
            <a:xfrm>
              <a:off x="5749925" y="1435100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2" y="14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2" y="14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3C74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6" name="Freeform 645"/>
            <p:cNvSpPr>
              <a:spLocks/>
            </p:cNvSpPr>
            <p:nvPr/>
          </p:nvSpPr>
          <p:spPr bwMode="auto">
            <a:xfrm>
              <a:off x="5749925" y="1435100"/>
              <a:ext cx="406400" cy="19050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2">
                  <a:moveTo>
                    <a:pt x="256" y="2"/>
                  </a:move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3775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Freeform 646"/>
            <p:cNvSpPr>
              <a:spLocks/>
            </p:cNvSpPr>
            <p:nvPr/>
          </p:nvSpPr>
          <p:spPr bwMode="auto">
            <a:xfrm>
              <a:off x="5749925" y="1431925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357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8" name="Freeform 647"/>
            <p:cNvSpPr>
              <a:spLocks/>
            </p:cNvSpPr>
            <p:nvPr/>
          </p:nvSpPr>
          <p:spPr bwMode="auto">
            <a:xfrm>
              <a:off x="5749925" y="1431925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2F76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9" name="Freeform 648"/>
            <p:cNvSpPr>
              <a:spLocks/>
            </p:cNvSpPr>
            <p:nvPr/>
          </p:nvSpPr>
          <p:spPr bwMode="auto">
            <a:xfrm>
              <a:off x="5749925" y="1428750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2976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0" name="Freeform 649"/>
            <p:cNvSpPr>
              <a:spLocks/>
            </p:cNvSpPr>
            <p:nvPr/>
          </p:nvSpPr>
          <p:spPr bwMode="auto">
            <a:xfrm>
              <a:off x="5749925" y="1428750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2479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1" name="Freeform 650"/>
            <p:cNvSpPr>
              <a:spLocks/>
            </p:cNvSpPr>
            <p:nvPr/>
          </p:nvSpPr>
          <p:spPr bwMode="auto">
            <a:xfrm>
              <a:off x="5749925" y="1425575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1B78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2" name="Freeform 651"/>
            <p:cNvSpPr>
              <a:spLocks/>
            </p:cNvSpPr>
            <p:nvPr/>
          </p:nvSpPr>
          <p:spPr bwMode="auto">
            <a:xfrm>
              <a:off x="5749925" y="1425575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0F7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3" name="Freeform 652"/>
            <p:cNvSpPr>
              <a:spLocks/>
            </p:cNvSpPr>
            <p:nvPr/>
          </p:nvSpPr>
          <p:spPr bwMode="auto">
            <a:xfrm>
              <a:off x="5749925" y="1425575"/>
              <a:ext cx="403225" cy="19050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0"/>
                </a:cxn>
              </a:cxnLst>
              <a:rect l="0" t="0" r="r" b="b"/>
              <a:pathLst>
                <a:path w="254" h="12">
                  <a:moveTo>
                    <a:pt x="254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27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Freeform 653"/>
            <p:cNvSpPr>
              <a:spLocks/>
            </p:cNvSpPr>
            <p:nvPr/>
          </p:nvSpPr>
          <p:spPr bwMode="auto">
            <a:xfrm>
              <a:off x="5749925" y="1422400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2" y="0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2" y="0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017A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Freeform 654"/>
            <p:cNvSpPr>
              <a:spLocks/>
            </p:cNvSpPr>
            <p:nvPr/>
          </p:nvSpPr>
          <p:spPr bwMode="auto">
            <a:xfrm>
              <a:off x="5749925" y="1422400"/>
              <a:ext cx="403225" cy="19050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52" y="0"/>
                </a:cxn>
                <a:cxn ang="0">
                  <a:pos x="252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2">
                  <a:moveTo>
                    <a:pt x="254" y="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007CB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Freeform 655"/>
            <p:cNvSpPr>
              <a:spLocks/>
            </p:cNvSpPr>
            <p:nvPr/>
          </p:nvSpPr>
          <p:spPr bwMode="auto">
            <a:xfrm>
              <a:off x="5749925" y="1419225"/>
              <a:ext cx="400050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2" y="0"/>
                </a:cxn>
                <a:cxn ang="0">
                  <a:pos x="252" y="2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2" h="14">
                  <a:moveTo>
                    <a:pt x="252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2" y="0"/>
                  </a:lnTo>
                  <a:lnTo>
                    <a:pt x="252" y="2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067B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Freeform 656"/>
            <p:cNvSpPr>
              <a:spLocks/>
            </p:cNvSpPr>
            <p:nvPr/>
          </p:nvSpPr>
          <p:spPr bwMode="auto">
            <a:xfrm>
              <a:off x="5749925" y="1419225"/>
              <a:ext cx="400050" cy="19050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50" y="0"/>
                </a:cxn>
                <a:cxn ang="0">
                  <a:pos x="252" y="0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2" h="12">
                  <a:moveTo>
                    <a:pt x="252" y="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50" y="0"/>
                  </a:lnTo>
                  <a:lnTo>
                    <a:pt x="252" y="0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037C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Freeform 657"/>
            <p:cNvSpPr>
              <a:spLocks/>
            </p:cNvSpPr>
            <p:nvPr/>
          </p:nvSpPr>
          <p:spPr bwMode="auto">
            <a:xfrm>
              <a:off x="5749925" y="1416050"/>
              <a:ext cx="400050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2" h="14">
                  <a:moveTo>
                    <a:pt x="252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037D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Freeform 658"/>
            <p:cNvSpPr>
              <a:spLocks/>
            </p:cNvSpPr>
            <p:nvPr/>
          </p:nvSpPr>
          <p:spPr bwMode="auto">
            <a:xfrm>
              <a:off x="5749925" y="1416050"/>
              <a:ext cx="396875" cy="19050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48" y="0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2">
                  <a:moveTo>
                    <a:pt x="250" y="2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057D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659"/>
            <p:cNvSpPr>
              <a:spLocks/>
            </p:cNvSpPr>
            <p:nvPr/>
          </p:nvSpPr>
          <p:spPr bwMode="auto">
            <a:xfrm>
              <a:off x="5753100" y="1412875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solidFill>
              <a:srgbClr val="077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660"/>
            <p:cNvSpPr>
              <a:spLocks/>
            </p:cNvSpPr>
            <p:nvPr/>
          </p:nvSpPr>
          <p:spPr bwMode="auto">
            <a:xfrm>
              <a:off x="5753100" y="1412875"/>
              <a:ext cx="390525" cy="22225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44" y="0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</a:cxnLst>
              <a:rect l="0" t="0" r="r" b="b"/>
              <a:pathLst>
                <a:path w="246" h="14">
                  <a:moveTo>
                    <a:pt x="24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</a:path>
              </a:pathLst>
            </a:custGeom>
            <a:solidFill>
              <a:srgbClr val="08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661"/>
            <p:cNvSpPr>
              <a:spLocks/>
            </p:cNvSpPr>
            <p:nvPr/>
          </p:nvSpPr>
          <p:spPr bwMode="auto">
            <a:xfrm>
              <a:off x="5753100" y="1412875"/>
              <a:ext cx="390525" cy="19050"/>
            </a:xfrm>
            <a:custGeom>
              <a:avLst/>
              <a:gdLst/>
              <a:ahLst/>
              <a:cxnLst>
                <a:cxn ang="0">
                  <a:pos x="246" y="0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" y="10"/>
                </a:cxn>
                <a:cxn ang="0">
                  <a:pos x="242" y="0"/>
                </a:cxn>
                <a:cxn ang="0">
                  <a:pos x="244" y="0"/>
                </a:cxn>
                <a:cxn ang="0">
                  <a:pos x="244" y="0"/>
                </a:cxn>
                <a:cxn ang="0">
                  <a:pos x="244" y="0"/>
                </a:cxn>
                <a:cxn ang="0">
                  <a:pos x="246" y="0"/>
                </a:cxn>
                <a:cxn ang="0">
                  <a:pos x="246" y="0"/>
                </a:cxn>
              </a:cxnLst>
              <a:rect l="0" t="0" r="r" b="b"/>
              <a:pathLst>
                <a:path w="246" h="12">
                  <a:moveTo>
                    <a:pt x="246" y="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4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662"/>
            <p:cNvSpPr>
              <a:spLocks/>
            </p:cNvSpPr>
            <p:nvPr/>
          </p:nvSpPr>
          <p:spPr bwMode="auto">
            <a:xfrm>
              <a:off x="5756275" y="1384300"/>
              <a:ext cx="384175" cy="47625"/>
            </a:xfrm>
            <a:custGeom>
              <a:avLst/>
              <a:gdLst/>
              <a:ahLst/>
              <a:cxnLst>
                <a:cxn ang="0">
                  <a:pos x="242" y="18"/>
                </a:cxn>
                <a:cxn ang="0">
                  <a:pos x="0" y="30"/>
                </a:cxn>
                <a:cxn ang="0">
                  <a:pos x="2" y="26"/>
                </a:cxn>
                <a:cxn ang="0">
                  <a:pos x="6" y="24"/>
                </a:cxn>
                <a:cxn ang="0">
                  <a:pos x="10" y="20"/>
                </a:cxn>
                <a:cxn ang="0">
                  <a:pos x="16" y="18"/>
                </a:cxn>
                <a:cxn ang="0">
                  <a:pos x="22" y="16"/>
                </a:cxn>
                <a:cxn ang="0">
                  <a:pos x="28" y="14"/>
                </a:cxn>
                <a:cxn ang="0">
                  <a:pos x="34" y="12"/>
                </a:cxn>
                <a:cxn ang="0">
                  <a:pos x="42" y="10"/>
                </a:cxn>
                <a:cxn ang="0">
                  <a:pos x="50" y="8"/>
                </a:cxn>
                <a:cxn ang="0">
                  <a:pos x="58" y="6"/>
                </a:cxn>
                <a:cxn ang="0">
                  <a:pos x="68" y="4"/>
                </a:cxn>
                <a:cxn ang="0">
                  <a:pos x="76" y="4"/>
                </a:cxn>
                <a:cxn ang="0">
                  <a:pos x="86" y="2"/>
                </a:cxn>
                <a:cxn ang="0">
                  <a:pos x="96" y="2"/>
                </a:cxn>
                <a:cxn ang="0">
                  <a:pos x="106" y="2"/>
                </a:cxn>
                <a:cxn ang="0">
                  <a:pos x="114" y="0"/>
                </a:cxn>
                <a:cxn ang="0">
                  <a:pos x="124" y="0"/>
                </a:cxn>
                <a:cxn ang="0">
                  <a:pos x="134" y="0"/>
                </a:cxn>
                <a:cxn ang="0">
                  <a:pos x="144" y="0"/>
                </a:cxn>
                <a:cxn ang="0">
                  <a:pos x="154" y="0"/>
                </a:cxn>
                <a:cxn ang="0">
                  <a:pos x="164" y="2"/>
                </a:cxn>
                <a:cxn ang="0">
                  <a:pos x="172" y="2"/>
                </a:cxn>
                <a:cxn ang="0">
                  <a:pos x="182" y="2"/>
                </a:cxn>
                <a:cxn ang="0">
                  <a:pos x="190" y="4"/>
                </a:cxn>
                <a:cxn ang="0">
                  <a:pos x="198" y="4"/>
                </a:cxn>
                <a:cxn ang="0">
                  <a:pos x="206" y="6"/>
                </a:cxn>
                <a:cxn ang="0">
                  <a:pos x="214" y="8"/>
                </a:cxn>
                <a:cxn ang="0">
                  <a:pos x="220" y="10"/>
                </a:cxn>
                <a:cxn ang="0">
                  <a:pos x="228" y="12"/>
                </a:cxn>
                <a:cxn ang="0">
                  <a:pos x="232" y="14"/>
                </a:cxn>
                <a:cxn ang="0">
                  <a:pos x="238" y="16"/>
                </a:cxn>
                <a:cxn ang="0">
                  <a:pos x="242" y="18"/>
                </a:cxn>
                <a:cxn ang="0">
                  <a:pos x="242" y="18"/>
                </a:cxn>
              </a:cxnLst>
              <a:rect l="0" t="0" r="r" b="b"/>
              <a:pathLst>
                <a:path w="242" h="30">
                  <a:moveTo>
                    <a:pt x="242" y="18"/>
                  </a:moveTo>
                  <a:lnTo>
                    <a:pt x="0" y="30"/>
                  </a:lnTo>
                  <a:lnTo>
                    <a:pt x="2" y="26"/>
                  </a:lnTo>
                  <a:lnTo>
                    <a:pt x="6" y="24"/>
                  </a:lnTo>
                  <a:lnTo>
                    <a:pt x="10" y="20"/>
                  </a:lnTo>
                  <a:lnTo>
                    <a:pt x="16" y="18"/>
                  </a:lnTo>
                  <a:lnTo>
                    <a:pt x="22" y="16"/>
                  </a:lnTo>
                  <a:lnTo>
                    <a:pt x="28" y="14"/>
                  </a:lnTo>
                  <a:lnTo>
                    <a:pt x="34" y="12"/>
                  </a:lnTo>
                  <a:lnTo>
                    <a:pt x="42" y="10"/>
                  </a:lnTo>
                  <a:lnTo>
                    <a:pt x="50" y="8"/>
                  </a:lnTo>
                  <a:lnTo>
                    <a:pt x="58" y="6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6" y="2"/>
                  </a:lnTo>
                  <a:lnTo>
                    <a:pt x="96" y="2"/>
                  </a:lnTo>
                  <a:lnTo>
                    <a:pt x="106" y="2"/>
                  </a:lnTo>
                  <a:lnTo>
                    <a:pt x="114" y="0"/>
                  </a:lnTo>
                  <a:lnTo>
                    <a:pt x="124" y="0"/>
                  </a:lnTo>
                  <a:lnTo>
                    <a:pt x="134" y="0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64" y="2"/>
                  </a:lnTo>
                  <a:lnTo>
                    <a:pt x="172" y="2"/>
                  </a:lnTo>
                  <a:lnTo>
                    <a:pt x="182" y="2"/>
                  </a:lnTo>
                  <a:lnTo>
                    <a:pt x="190" y="4"/>
                  </a:lnTo>
                  <a:lnTo>
                    <a:pt x="198" y="4"/>
                  </a:lnTo>
                  <a:lnTo>
                    <a:pt x="206" y="6"/>
                  </a:lnTo>
                  <a:lnTo>
                    <a:pt x="214" y="8"/>
                  </a:lnTo>
                  <a:lnTo>
                    <a:pt x="220" y="10"/>
                  </a:lnTo>
                  <a:lnTo>
                    <a:pt x="228" y="12"/>
                  </a:lnTo>
                  <a:lnTo>
                    <a:pt x="232" y="14"/>
                  </a:lnTo>
                  <a:lnTo>
                    <a:pt x="238" y="16"/>
                  </a:lnTo>
                  <a:lnTo>
                    <a:pt x="242" y="18"/>
                  </a:lnTo>
                  <a:lnTo>
                    <a:pt x="242" y="18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" name="Group 404"/>
          <p:cNvGrpSpPr/>
          <p:nvPr/>
        </p:nvGrpSpPr>
        <p:grpSpPr>
          <a:xfrm rot="21105860">
            <a:off x="1415589" y="1398343"/>
            <a:ext cx="1355561" cy="711763"/>
            <a:chOff x="4518025" y="1063625"/>
            <a:chExt cx="1225550" cy="546100"/>
          </a:xfrm>
        </p:grpSpPr>
        <p:grpSp>
          <p:nvGrpSpPr>
            <p:cNvPr id="58" name="Group 266"/>
            <p:cNvGrpSpPr>
              <a:grpSpLocks/>
            </p:cNvGrpSpPr>
            <p:nvPr/>
          </p:nvGrpSpPr>
          <p:grpSpPr bwMode="auto">
            <a:xfrm>
              <a:off x="4518025" y="1063625"/>
              <a:ext cx="1225550" cy="546100"/>
              <a:chOff x="2846" y="670"/>
              <a:chExt cx="772" cy="344"/>
            </a:xfrm>
          </p:grpSpPr>
          <p:sp>
            <p:nvSpPr>
              <p:cNvPr id="2144" name="Freeform 96"/>
              <p:cNvSpPr>
                <a:spLocks/>
              </p:cNvSpPr>
              <p:nvPr/>
            </p:nvSpPr>
            <p:spPr bwMode="auto">
              <a:xfrm>
                <a:off x="2846" y="670"/>
                <a:ext cx="772" cy="344"/>
              </a:xfrm>
              <a:custGeom>
                <a:avLst/>
                <a:gdLst/>
                <a:ahLst/>
                <a:cxnLst>
                  <a:cxn ang="0">
                    <a:pos x="80" y="4"/>
                  </a:cxn>
                  <a:cxn ang="0">
                    <a:pos x="114" y="4"/>
                  </a:cxn>
                  <a:cxn ang="0">
                    <a:pos x="150" y="4"/>
                  </a:cxn>
                  <a:cxn ang="0">
                    <a:pos x="184" y="6"/>
                  </a:cxn>
                  <a:cxn ang="0">
                    <a:pos x="220" y="10"/>
                  </a:cxn>
                  <a:cxn ang="0">
                    <a:pos x="252" y="22"/>
                  </a:cxn>
                  <a:cxn ang="0">
                    <a:pos x="284" y="34"/>
                  </a:cxn>
                  <a:cxn ang="0">
                    <a:pos x="316" y="48"/>
                  </a:cxn>
                  <a:cxn ang="0">
                    <a:pos x="346" y="60"/>
                  </a:cxn>
                  <a:cxn ang="0">
                    <a:pos x="364" y="66"/>
                  </a:cxn>
                  <a:cxn ang="0">
                    <a:pos x="384" y="70"/>
                  </a:cxn>
                  <a:cxn ang="0">
                    <a:pos x="402" y="72"/>
                  </a:cxn>
                  <a:cxn ang="0">
                    <a:pos x="422" y="74"/>
                  </a:cxn>
                  <a:cxn ang="0">
                    <a:pos x="442" y="74"/>
                  </a:cxn>
                  <a:cxn ang="0">
                    <a:pos x="474" y="70"/>
                  </a:cxn>
                  <a:cxn ang="0">
                    <a:pos x="508" y="68"/>
                  </a:cxn>
                  <a:cxn ang="0">
                    <a:pos x="542" y="64"/>
                  </a:cxn>
                  <a:cxn ang="0">
                    <a:pos x="576" y="66"/>
                  </a:cxn>
                  <a:cxn ang="0">
                    <a:pos x="610" y="72"/>
                  </a:cxn>
                  <a:cxn ang="0">
                    <a:pos x="644" y="80"/>
                  </a:cxn>
                  <a:cxn ang="0">
                    <a:pos x="676" y="92"/>
                  </a:cxn>
                  <a:cxn ang="0">
                    <a:pos x="710" y="100"/>
                  </a:cxn>
                  <a:cxn ang="0">
                    <a:pos x="744" y="108"/>
                  </a:cxn>
                  <a:cxn ang="0">
                    <a:pos x="764" y="120"/>
                  </a:cxn>
                  <a:cxn ang="0">
                    <a:pos x="772" y="142"/>
                  </a:cxn>
                  <a:cxn ang="0">
                    <a:pos x="762" y="174"/>
                  </a:cxn>
                  <a:cxn ang="0">
                    <a:pos x="746" y="186"/>
                  </a:cxn>
                  <a:cxn ang="0">
                    <a:pos x="736" y="202"/>
                  </a:cxn>
                  <a:cxn ang="0">
                    <a:pos x="730" y="238"/>
                  </a:cxn>
                  <a:cxn ang="0">
                    <a:pos x="720" y="276"/>
                  </a:cxn>
                  <a:cxn ang="0">
                    <a:pos x="704" y="308"/>
                  </a:cxn>
                  <a:cxn ang="0">
                    <a:pos x="676" y="334"/>
                  </a:cxn>
                  <a:cxn ang="0">
                    <a:pos x="644" y="342"/>
                  </a:cxn>
                  <a:cxn ang="0">
                    <a:pos x="598" y="344"/>
                  </a:cxn>
                  <a:cxn ang="0">
                    <a:pos x="548" y="338"/>
                  </a:cxn>
                  <a:cxn ang="0">
                    <a:pos x="502" y="326"/>
                  </a:cxn>
                  <a:cxn ang="0">
                    <a:pos x="466" y="312"/>
                  </a:cxn>
                  <a:cxn ang="0">
                    <a:pos x="438" y="288"/>
                  </a:cxn>
                  <a:cxn ang="0">
                    <a:pos x="418" y="258"/>
                  </a:cxn>
                  <a:cxn ang="0">
                    <a:pos x="406" y="224"/>
                  </a:cxn>
                  <a:cxn ang="0">
                    <a:pos x="400" y="186"/>
                  </a:cxn>
                  <a:cxn ang="0">
                    <a:pos x="392" y="146"/>
                  </a:cxn>
                  <a:cxn ang="0">
                    <a:pos x="384" y="128"/>
                  </a:cxn>
                  <a:cxn ang="0">
                    <a:pos x="378" y="128"/>
                  </a:cxn>
                  <a:cxn ang="0">
                    <a:pos x="362" y="146"/>
                  </a:cxn>
                  <a:cxn ang="0">
                    <a:pos x="344" y="184"/>
                  </a:cxn>
                  <a:cxn ang="0">
                    <a:pos x="326" y="216"/>
                  </a:cxn>
                  <a:cxn ang="0">
                    <a:pos x="304" y="244"/>
                  </a:cxn>
                  <a:cxn ang="0">
                    <a:pos x="276" y="266"/>
                  </a:cxn>
                  <a:cxn ang="0">
                    <a:pos x="240" y="278"/>
                  </a:cxn>
                  <a:cxn ang="0">
                    <a:pos x="200" y="280"/>
                  </a:cxn>
                  <a:cxn ang="0">
                    <a:pos x="152" y="276"/>
                  </a:cxn>
                  <a:cxn ang="0">
                    <a:pos x="104" y="266"/>
                  </a:cxn>
                  <a:cxn ang="0">
                    <a:pos x="62" y="252"/>
                  </a:cxn>
                  <a:cxn ang="0">
                    <a:pos x="34" y="232"/>
                  </a:cxn>
                  <a:cxn ang="0">
                    <a:pos x="18" y="198"/>
                  </a:cxn>
                  <a:cxn ang="0">
                    <a:pos x="14" y="162"/>
                  </a:cxn>
                  <a:cxn ang="0">
                    <a:pos x="16" y="124"/>
                  </a:cxn>
                  <a:cxn ang="0">
                    <a:pos x="20" y="88"/>
                  </a:cxn>
                  <a:cxn ang="0">
                    <a:pos x="8" y="66"/>
                  </a:cxn>
                  <a:cxn ang="0">
                    <a:pos x="6" y="22"/>
                  </a:cxn>
                  <a:cxn ang="0">
                    <a:pos x="20" y="4"/>
                  </a:cxn>
                  <a:cxn ang="0">
                    <a:pos x="44" y="0"/>
                  </a:cxn>
                </a:cxnLst>
                <a:rect l="0" t="0" r="r" b="b"/>
                <a:pathLst>
                  <a:path w="772" h="344">
                    <a:moveTo>
                      <a:pt x="50" y="0"/>
                    </a:moveTo>
                    <a:lnTo>
                      <a:pt x="54" y="2"/>
                    </a:lnTo>
                    <a:lnTo>
                      <a:pt x="60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6" y="2"/>
                    </a:lnTo>
                    <a:lnTo>
                      <a:pt x="80" y="4"/>
                    </a:lnTo>
                    <a:lnTo>
                      <a:pt x="86" y="4"/>
                    </a:lnTo>
                    <a:lnTo>
                      <a:pt x="90" y="4"/>
                    </a:lnTo>
                    <a:lnTo>
                      <a:pt x="96" y="4"/>
                    </a:lnTo>
                    <a:lnTo>
                      <a:pt x="100" y="4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4" y="4"/>
                    </a:lnTo>
                    <a:lnTo>
                      <a:pt x="120" y="4"/>
                    </a:lnTo>
                    <a:lnTo>
                      <a:pt x="124" y="4"/>
                    </a:lnTo>
                    <a:lnTo>
                      <a:pt x="130" y="4"/>
                    </a:lnTo>
                    <a:lnTo>
                      <a:pt x="134" y="4"/>
                    </a:lnTo>
                    <a:lnTo>
                      <a:pt x="140" y="4"/>
                    </a:lnTo>
                    <a:lnTo>
                      <a:pt x="144" y="4"/>
                    </a:lnTo>
                    <a:lnTo>
                      <a:pt x="150" y="4"/>
                    </a:lnTo>
                    <a:lnTo>
                      <a:pt x="154" y="4"/>
                    </a:lnTo>
                    <a:lnTo>
                      <a:pt x="160" y="4"/>
                    </a:lnTo>
                    <a:lnTo>
                      <a:pt x="164" y="4"/>
                    </a:lnTo>
                    <a:lnTo>
                      <a:pt x="170" y="4"/>
                    </a:lnTo>
                    <a:lnTo>
                      <a:pt x="174" y="6"/>
                    </a:lnTo>
                    <a:lnTo>
                      <a:pt x="180" y="6"/>
                    </a:lnTo>
                    <a:lnTo>
                      <a:pt x="184" y="6"/>
                    </a:lnTo>
                    <a:lnTo>
                      <a:pt x="190" y="6"/>
                    </a:lnTo>
                    <a:lnTo>
                      <a:pt x="196" y="6"/>
                    </a:lnTo>
                    <a:lnTo>
                      <a:pt x="200" y="8"/>
                    </a:lnTo>
                    <a:lnTo>
                      <a:pt x="206" y="8"/>
                    </a:lnTo>
                    <a:lnTo>
                      <a:pt x="210" y="10"/>
                    </a:lnTo>
                    <a:lnTo>
                      <a:pt x="214" y="10"/>
                    </a:lnTo>
                    <a:lnTo>
                      <a:pt x="220" y="10"/>
                    </a:lnTo>
                    <a:lnTo>
                      <a:pt x="224" y="12"/>
                    </a:lnTo>
                    <a:lnTo>
                      <a:pt x="228" y="14"/>
                    </a:lnTo>
                    <a:lnTo>
                      <a:pt x="232" y="14"/>
                    </a:lnTo>
                    <a:lnTo>
                      <a:pt x="238" y="16"/>
                    </a:lnTo>
                    <a:lnTo>
                      <a:pt x="242" y="18"/>
                    </a:lnTo>
                    <a:lnTo>
                      <a:pt x="246" y="20"/>
                    </a:lnTo>
                    <a:lnTo>
                      <a:pt x="252" y="22"/>
                    </a:lnTo>
                    <a:lnTo>
                      <a:pt x="256" y="22"/>
                    </a:lnTo>
                    <a:lnTo>
                      <a:pt x="260" y="24"/>
                    </a:lnTo>
                    <a:lnTo>
                      <a:pt x="266" y="26"/>
                    </a:lnTo>
                    <a:lnTo>
                      <a:pt x="270" y="28"/>
                    </a:lnTo>
                    <a:lnTo>
                      <a:pt x="276" y="30"/>
                    </a:lnTo>
                    <a:lnTo>
                      <a:pt x="280" y="32"/>
                    </a:lnTo>
                    <a:lnTo>
                      <a:pt x="284" y="34"/>
                    </a:lnTo>
                    <a:lnTo>
                      <a:pt x="290" y="36"/>
                    </a:lnTo>
                    <a:lnTo>
                      <a:pt x="294" y="38"/>
                    </a:lnTo>
                    <a:lnTo>
                      <a:pt x="298" y="40"/>
                    </a:lnTo>
                    <a:lnTo>
                      <a:pt x="302" y="42"/>
                    </a:lnTo>
                    <a:lnTo>
                      <a:pt x="308" y="44"/>
                    </a:lnTo>
                    <a:lnTo>
                      <a:pt x="312" y="46"/>
                    </a:lnTo>
                    <a:lnTo>
                      <a:pt x="316" y="48"/>
                    </a:lnTo>
                    <a:lnTo>
                      <a:pt x="322" y="50"/>
                    </a:lnTo>
                    <a:lnTo>
                      <a:pt x="326" y="52"/>
                    </a:lnTo>
                    <a:lnTo>
                      <a:pt x="330" y="54"/>
                    </a:lnTo>
                    <a:lnTo>
                      <a:pt x="334" y="56"/>
                    </a:lnTo>
                    <a:lnTo>
                      <a:pt x="338" y="58"/>
                    </a:lnTo>
                    <a:lnTo>
                      <a:pt x="342" y="60"/>
                    </a:lnTo>
                    <a:lnTo>
                      <a:pt x="346" y="60"/>
                    </a:lnTo>
                    <a:lnTo>
                      <a:pt x="350" y="62"/>
                    </a:lnTo>
                    <a:lnTo>
                      <a:pt x="352" y="62"/>
                    </a:lnTo>
                    <a:lnTo>
                      <a:pt x="356" y="64"/>
                    </a:lnTo>
                    <a:lnTo>
                      <a:pt x="358" y="64"/>
                    </a:lnTo>
                    <a:lnTo>
                      <a:pt x="360" y="64"/>
                    </a:lnTo>
                    <a:lnTo>
                      <a:pt x="362" y="66"/>
                    </a:lnTo>
                    <a:lnTo>
                      <a:pt x="364" y="66"/>
                    </a:lnTo>
                    <a:lnTo>
                      <a:pt x="368" y="66"/>
                    </a:lnTo>
                    <a:lnTo>
                      <a:pt x="370" y="68"/>
                    </a:lnTo>
                    <a:lnTo>
                      <a:pt x="372" y="68"/>
                    </a:lnTo>
                    <a:lnTo>
                      <a:pt x="376" y="68"/>
                    </a:lnTo>
                    <a:lnTo>
                      <a:pt x="378" y="70"/>
                    </a:lnTo>
                    <a:lnTo>
                      <a:pt x="380" y="70"/>
                    </a:lnTo>
                    <a:lnTo>
                      <a:pt x="384" y="70"/>
                    </a:lnTo>
                    <a:lnTo>
                      <a:pt x="386" y="70"/>
                    </a:lnTo>
                    <a:lnTo>
                      <a:pt x="388" y="70"/>
                    </a:lnTo>
                    <a:lnTo>
                      <a:pt x="392" y="72"/>
                    </a:lnTo>
                    <a:lnTo>
                      <a:pt x="394" y="72"/>
                    </a:lnTo>
                    <a:lnTo>
                      <a:pt x="398" y="72"/>
                    </a:lnTo>
                    <a:lnTo>
                      <a:pt x="400" y="72"/>
                    </a:lnTo>
                    <a:lnTo>
                      <a:pt x="402" y="72"/>
                    </a:lnTo>
                    <a:lnTo>
                      <a:pt x="406" y="74"/>
                    </a:lnTo>
                    <a:lnTo>
                      <a:pt x="408" y="74"/>
                    </a:lnTo>
                    <a:lnTo>
                      <a:pt x="412" y="74"/>
                    </a:lnTo>
                    <a:lnTo>
                      <a:pt x="414" y="74"/>
                    </a:lnTo>
                    <a:lnTo>
                      <a:pt x="416" y="74"/>
                    </a:lnTo>
                    <a:lnTo>
                      <a:pt x="420" y="74"/>
                    </a:lnTo>
                    <a:lnTo>
                      <a:pt x="422" y="74"/>
                    </a:lnTo>
                    <a:lnTo>
                      <a:pt x="424" y="74"/>
                    </a:lnTo>
                    <a:lnTo>
                      <a:pt x="426" y="74"/>
                    </a:lnTo>
                    <a:lnTo>
                      <a:pt x="430" y="74"/>
                    </a:lnTo>
                    <a:lnTo>
                      <a:pt x="432" y="74"/>
                    </a:lnTo>
                    <a:lnTo>
                      <a:pt x="434" y="74"/>
                    </a:lnTo>
                    <a:lnTo>
                      <a:pt x="438" y="74"/>
                    </a:lnTo>
                    <a:lnTo>
                      <a:pt x="442" y="74"/>
                    </a:lnTo>
                    <a:lnTo>
                      <a:pt x="446" y="74"/>
                    </a:lnTo>
                    <a:lnTo>
                      <a:pt x="452" y="74"/>
                    </a:lnTo>
                    <a:lnTo>
                      <a:pt x="456" y="72"/>
                    </a:lnTo>
                    <a:lnTo>
                      <a:pt x="460" y="72"/>
                    </a:lnTo>
                    <a:lnTo>
                      <a:pt x="464" y="72"/>
                    </a:lnTo>
                    <a:lnTo>
                      <a:pt x="470" y="72"/>
                    </a:lnTo>
                    <a:lnTo>
                      <a:pt x="474" y="70"/>
                    </a:lnTo>
                    <a:lnTo>
                      <a:pt x="480" y="70"/>
                    </a:lnTo>
                    <a:lnTo>
                      <a:pt x="484" y="70"/>
                    </a:lnTo>
                    <a:lnTo>
                      <a:pt x="488" y="70"/>
                    </a:lnTo>
                    <a:lnTo>
                      <a:pt x="494" y="68"/>
                    </a:lnTo>
                    <a:lnTo>
                      <a:pt x="498" y="68"/>
                    </a:lnTo>
                    <a:lnTo>
                      <a:pt x="504" y="68"/>
                    </a:lnTo>
                    <a:lnTo>
                      <a:pt x="508" y="68"/>
                    </a:lnTo>
                    <a:lnTo>
                      <a:pt x="514" y="66"/>
                    </a:lnTo>
                    <a:lnTo>
                      <a:pt x="518" y="66"/>
                    </a:lnTo>
                    <a:lnTo>
                      <a:pt x="524" y="66"/>
                    </a:lnTo>
                    <a:lnTo>
                      <a:pt x="528" y="66"/>
                    </a:lnTo>
                    <a:lnTo>
                      <a:pt x="534" y="66"/>
                    </a:lnTo>
                    <a:lnTo>
                      <a:pt x="538" y="64"/>
                    </a:lnTo>
                    <a:lnTo>
                      <a:pt x="542" y="64"/>
                    </a:lnTo>
                    <a:lnTo>
                      <a:pt x="548" y="64"/>
                    </a:lnTo>
                    <a:lnTo>
                      <a:pt x="552" y="64"/>
                    </a:lnTo>
                    <a:lnTo>
                      <a:pt x="556" y="64"/>
                    </a:lnTo>
                    <a:lnTo>
                      <a:pt x="562" y="64"/>
                    </a:lnTo>
                    <a:lnTo>
                      <a:pt x="566" y="64"/>
                    </a:lnTo>
                    <a:lnTo>
                      <a:pt x="570" y="64"/>
                    </a:lnTo>
                    <a:lnTo>
                      <a:pt x="576" y="66"/>
                    </a:lnTo>
                    <a:lnTo>
                      <a:pt x="580" y="66"/>
                    </a:lnTo>
                    <a:lnTo>
                      <a:pt x="584" y="66"/>
                    </a:lnTo>
                    <a:lnTo>
                      <a:pt x="590" y="68"/>
                    </a:lnTo>
                    <a:lnTo>
                      <a:pt x="594" y="68"/>
                    </a:lnTo>
                    <a:lnTo>
                      <a:pt x="600" y="70"/>
                    </a:lnTo>
                    <a:lnTo>
                      <a:pt x="604" y="70"/>
                    </a:lnTo>
                    <a:lnTo>
                      <a:pt x="610" y="72"/>
                    </a:lnTo>
                    <a:lnTo>
                      <a:pt x="614" y="72"/>
                    </a:lnTo>
                    <a:lnTo>
                      <a:pt x="620" y="74"/>
                    </a:lnTo>
                    <a:lnTo>
                      <a:pt x="624" y="76"/>
                    </a:lnTo>
                    <a:lnTo>
                      <a:pt x="630" y="76"/>
                    </a:lnTo>
                    <a:lnTo>
                      <a:pt x="634" y="78"/>
                    </a:lnTo>
                    <a:lnTo>
                      <a:pt x="638" y="80"/>
                    </a:lnTo>
                    <a:lnTo>
                      <a:pt x="644" y="80"/>
                    </a:lnTo>
                    <a:lnTo>
                      <a:pt x="648" y="82"/>
                    </a:lnTo>
                    <a:lnTo>
                      <a:pt x="654" y="84"/>
                    </a:lnTo>
                    <a:lnTo>
                      <a:pt x="658" y="86"/>
                    </a:lnTo>
                    <a:lnTo>
                      <a:pt x="662" y="86"/>
                    </a:lnTo>
                    <a:lnTo>
                      <a:pt x="668" y="88"/>
                    </a:lnTo>
                    <a:lnTo>
                      <a:pt x="672" y="90"/>
                    </a:lnTo>
                    <a:lnTo>
                      <a:pt x="676" y="92"/>
                    </a:lnTo>
                    <a:lnTo>
                      <a:pt x="682" y="92"/>
                    </a:lnTo>
                    <a:lnTo>
                      <a:pt x="686" y="94"/>
                    </a:lnTo>
                    <a:lnTo>
                      <a:pt x="690" y="96"/>
                    </a:lnTo>
                    <a:lnTo>
                      <a:pt x="696" y="96"/>
                    </a:lnTo>
                    <a:lnTo>
                      <a:pt x="700" y="98"/>
                    </a:lnTo>
                    <a:lnTo>
                      <a:pt x="706" y="100"/>
                    </a:lnTo>
                    <a:lnTo>
                      <a:pt x="710" y="100"/>
                    </a:lnTo>
                    <a:lnTo>
                      <a:pt x="714" y="102"/>
                    </a:lnTo>
                    <a:lnTo>
                      <a:pt x="720" y="102"/>
                    </a:lnTo>
                    <a:lnTo>
                      <a:pt x="724" y="104"/>
                    </a:lnTo>
                    <a:lnTo>
                      <a:pt x="730" y="104"/>
                    </a:lnTo>
                    <a:lnTo>
                      <a:pt x="736" y="106"/>
                    </a:lnTo>
                    <a:lnTo>
                      <a:pt x="740" y="106"/>
                    </a:lnTo>
                    <a:lnTo>
                      <a:pt x="744" y="108"/>
                    </a:lnTo>
                    <a:lnTo>
                      <a:pt x="748" y="108"/>
                    </a:lnTo>
                    <a:lnTo>
                      <a:pt x="750" y="110"/>
                    </a:lnTo>
                    <a:lnTo>
                      <a:pt x="754" y="112"/>
                    </a:lnTo>
                    <a:lnTo>
                      <a:pt x="756" y="114"/>
                    </a:lnTo>
                    <a:lnTo>
                      <a:pt x="760" y="116"/>
                    </a:lnTo>
                    <a:lnTo>
                      <a:pt x="762" y="118"/>
                    </a:lnTo>
                    <a:lnTo>
                      <a:pt x="764" y="120"/>
                    </a:lnTo>
                    <a:lnTo>
                      <a:pt x="766" y="124"/>
                    </a:lnTo>
                    <a:lnTo>
                      <a:pt x="768" y="126"/>
                    </a:lnTo>
                    <a:lnTo>
                      <a:pt x="770" y="130"/>
                    </a:lnTo>
                    <a:lnTo>
                      <a:pt x="770" y="132"/>
                    </a:lnTo>
                    <a:lnTo>
                      <a:pt x="772" y="136"/>
                    </a:lnTo>
                    <a:lnTo>
                      <a:pt x="772" y="140"/>
                    </a:lnTo>
                    <a:lnTo>
                      <a:pt x="772" y="142"/>
                    </a:lnTo>
                    <a:lnTo>
                      <a:pt x="772" y="146"/>
                    </a:lnTo>
                    <a:lnTo>
                      <a:pt x="768" y="162"/>
                    </a:lnTo>
                    <a:lnTo>
                      <a:pt x="768" y="164"/>
                    </a:lnTo>
                    <a:lnTo>
                      <a:pt x="768" y="168"/>
                    </a:lnTo>
                    <a:lnTo>
                      <a:pt x="766" y="170"/>
                    </a:lnTo>
                    <a:lnTo>
                      <a:pt x="764" y="172"/>
                    </a:lnTo>
                    <a:lnTo>
                      <a:pt x="762" y="174"/>
                    </a:lnTo>
                    <a:lnTo>
                      <a:pt x="760" y="176"/>
                    </a:lnTo>
                    <a:lnTo>
                      <a:pt x="758" y="178"/>
                    </a:lnTo>
                    <a:lnTo>
                      <a:pt x="756" y="180"/>
                    </a:lnTo>
                    <a:lnTo>
                      <a:pt x="754" y="182"/>
                    </a:lnTo>
                    <a:lnTo>
                      <a:pt x="752" y="182"/>
                    </a:lnTo>
                    <a:lnTo>
                      <a:pt x="750" y="184"/>
                    </a:lnTo>
                    <a:lnTo>
                      <a:pt x="746" y="186"/>
                    </a:lnTo>
                    <a:lnTo>
                      <a:pt x="744" y="186"/>
                    </a:lnTo>
                    <a:lnTo>
                      <a:pt x="742" y="186"/>
                    </a:lnTo>
                    <a:lnTo>
                      <a:pt x="740" y="188"/>
                    </a:lnTo>
                    <a:lnTo>
                      <a:pt x="740" y="188"/>
                    </a:lnTo>
                    <a:lnTo>
                      <a:pt x="738" y="194"/>
                    </a:lnTo>
                    <a:lnTo>
                      <a:pt x="738" y="198"/>
                    </a:lnTo>
                    <a:lnTo>
                      <a:pt x="736" y="202"/>
                    </a:lnTo>
                    <a:lnTo>
                      <a:pt x="736" y="208"/>
                    </a:lnTo>
                    <a:lnTo>
                      <a:pt x="734" y="212"/>
                    </a:lnTo>
                    <a:lnTo>
                      <a:pt x="734" y="218"/>
                    </a:lnTo>
                    <a:lnTo>
                      <a:pt x="732" y="222"/>
                    </a:lnTo>
                    <a:lnTo>
                      <a:pt x="732" y="228"/>
                    </a:lnTo>
                    <a:lnTo>
                      <a:pt x="730" y="234"/>
                    </a:lnTo>
                    <a:lnTo>
                      <a:pt x="730" y="238"/>
                    </a:lnTo>
                    <a:lnTo>
                      <a:pt x="728" y="244"/>
                    </a:lnTo>
                    <a:lnTo>
                      <a:pt x="726" y="250"/>
                    </a:lnTo>
                    <a:lnTo>
                      <a:pt x="726" y="254"/>
                    </a:lnTo>
                    <a:lnTo>
                      <a:pt x="724" y="260"/>
                    </a:lnTo>
                    <a:lnTo>
                      <a:pt x="722" y="264"/>
                    </a:lnTo>
                    <a:lnTo>
                      <a:pt x="722" y="270"/>
                    </a:lnTo>
                    <a:lnTo>
                      <a:pt x="720" y="276"/>
                    </a:lnTo>
                    <a:lnTo>
                      <a:pt x="718" y="280"/>
                    </a:lnTo>
                    <a:lnTo>
                      <a:pt x="716" y="286"/>
                    </a:lnTo>
                    <a:lnTo>
                      <a:pt x="714" y="290"/>
                    </a:lnTo>
                    <a:lnTo>
                      <a:pt x="712" y="294"/>
                    </a:lnTo>
                    <a:lnTo>
                      <a:pt x="708" y="300"/>
                    </a:lnTo>
                    <a:lnTo>
                      <a:pt x="706" y="304"/>
                    </a:lnTo>
                    <a:lnTo>
                      <a:pt x="704" y="308"/>
                    </a:lnTo>
                    <a:lnTo>
                      <a:pt x="700" y="312"/>
                    </a:lnTo>
                    <a:lnTo>
                      <a:pt x="696" y="316"/>
                    </a:lnTo>
                    <a:lnTo>
                      <a:pt x="694" y="320"/>
                    </a:lnTo>
                    <a:lnTo>
                      <a:pt x="690" y="324"/>
                    </a:lnTo>
                    <a:lnTo>
                      <a:pt x="686" y="328"/>
                    </a:lnTo>
                    <a:lnTo>
                      <a:pt x="682" y="330"/>
                    </a:lnTo>
                    <a:lnTo>
                      <a:pt x="676" y="334"/>
                    </a:lnTo>
                    <a:lnTo>
                      <a:pt x="672" y="336"/>
                    </a:lnTo>
                    <a:lnTo>
                      <a:pt x="668" y="338"/>
                    </a:lnTo>
                    <a:lnTo>
                      <a:pt x="664" y="338"/>
                    </a:lnTo>
                    <a:lnTo>
                      <a:pt x="660" y="340"/>
                    </a:lnTo>
                    <a:lnTo>
                      <a:pt x="654" y="342"/>
                    </a:lnTo>
                    <a:lnTo>
                      <a:pt x="648" y="342"/>
                    </a:lnTo>
                    <a:lnTo>
                      <a:pt x="644" y="342"/>
                    </a:lnTo>
                    <a:lnTo>
                      <a:pt x="638" y="344"/>
                    </a:lnTo>
                    <a:lnTo>
                      <a:pt x="632" y="344"/>
                    </a:lnTo>
                    <a:lnTo>
                      <a:pt x="624" y="344"/>
                    </a:lnTo>
                    <a:lnTo>
                      <a:pt x="618" y="344"/>
                    </a:lnTo>
                    <a:lnTo>
                      <a:pt x="612" y="344"/>
                    </a:lnTo>
                    <a:lnTo>
                      <a:pt x="606" y="344"/>
                    </a:lnTo>
                    <a:lnTo>
                      <a:pt x="598" y="344"/>
                    </a:lnTo>
                    <a:lnTo>
                      <a:pt x="592" y="342"/>
                    </a:lnTo>
                    <a:lnTo>
                      <a:pt x="584" y="342"/>
                    </a:lnTo>
                    <a:lnTo>
                      <a:pt x="578" y="342"/>
                    </a:lnTo>
                    <a:lnTo>
                      <a:pt x="570" y="340"/>
                    </a:lnTo>
                    <a:lnTo>
                      <a:pt x="562" y="340"/>
                    </a:lnTo>
                    <a:lnTo>
                      <a:pt x="556" y="338"/>
                    </a:lnTo>
                    <a:lnTo>
                      <a:pt x="548" y="338"/>
                    </a:lnTo>
                    <a:lnTo>
                      <a:pt x="542" y="336"/>
                    </a:lnTo>
                    <a:lnTo>
                      <a:pt x="534" y="334"/>
                    </a:lnTo>
                    <a:lnTo>
                      <a:pt x="528" y="332"/>
                    </a:lnTo>
                    <a:lnTo>
                      <a:pt x="522" y="332"/>
                    </a:lnTo>
                    <a:lnTo>
                      <a:pt x="514" y="330"/>
                    </a:lnTo>
                    <a:lnTo>
                      <a:pt x="508" y="328"/>
                    </a:lnTo>
                    <a:lnTo>
                      <a:pt x="502" y="326"/>
                    </a:lnTo>
                    <a:lnTo>
                      <a:pt x="496" y="324"/>
                    </a:lnTo>
                    <a:lnTo>
                      <a:pt x="490" y="322"/>
                    </a:lnTo>
                    <a:lnTo>
                      <a:pt x="486" y="320"/>
                    </a:lnTo>
                    <a:lnTo>
                      <a:pt x="480" y="318"/>
                    </a:lnTo>
                    <a:lnTo>
                      <a:pt x="474" y="316"/>
                    </a:lnTo>
                    <a:lnTo>
                      <a:pt x="470" y="314"/>
                    </a:lnTo>
                    <a:lnTo>
                      <a:pt x="466" y="312"/>
                    </a:lnTo>
                    <a:lnTo>
                      <a:pt x="460" y="308"/>
                    </a:lnTo>
                    <a:lnTo>
                      <a:pt x="456" y="306"/>
                    </a:lnTo>
                    <a:lnTo>
                      <a:pt x="452" y="302"/>
                    </a:lnTo>
                    <a:lnTo>
                      <a:pt x="448" y="298"/>
                    </a:lnTo>
                    <a:lnTo>
                      <a:pt x="444" y="296"/>
                    </a:lnTo>
                    <a:lnTo>
                      <a:pt x="440" y="292"/>
                    </a:lnTo>
                    <a:lnTo>
                      <a:pt x="438" y="288"/>
                    </a:lnTo>
                    <a:lnTo>
                      <a:pt x="434" y="284"/>
                    </a:lnTo>
                    <a:lnTo>
                      <a:pt x="432" y="280"/>
                    </a:lnTo>
                    <a:lnTo>
                      <a:pt x="428" y="276"/>
                    </a:lnTo>
                    <a:lnTo>
                      <a:pt x="426" y="272"/>
                    </a:lnTo>
                    <a:lnTo>
                      <a:pt x="422" y="266"/>
                    </a:lnTo>
                    <a:lnTo>
                      <a:pt x="420" y="262"/>
                    </a:lnTo>
                    <a:lnTo>
                      <a:pt x="418" y="258"/>
                    </a:lnTo>
                    <a:lnTo>
                      <a:pt x="416" y="252"/>
                    </a:lnTo>
                    <a:lnTo>
                      <a:pt x="414" y="248"/>
                    </a:lnTo>
                    <a:lnTo>
                      <a:pt x="412" y="244"/>
                    </a:lnTo>
                    <a:lnTo>
                      <a:pt x="410" y="238"/>
                    </a:lnTo>
                    <a:lnTo>
                      <a:pt x="408" y="234"/>
                    </a:lnTo>
                    <a:lnTo>
                      <a:pt x="408" y="228"/>
                    </a:lnTo>
                    <a:lnTo>
                      <a:pt x="406" y="224"/>
                    </a:lnTo>
                    <a:lnTo>
                      <a:pt x="404" y="218"/>
                    </a:lnTo>
                    <a:lnTo>
                      <a:pt x="404" y="212"/>
                    </a:lnTo>
                    <a:lnTo>
                      <a:pt x="402" y="208"/>
                    </a:lnTo>
                    <a:lnTo>
                      <a:pt x="402" y="202"/>
                    </a:lnTo>
                    <a:lnTo>
                      <a:pt x="400" y="198"/>
                    </a:lnTo>
                    <a:lnTo>
                      <a:pt x="400" y="192"/>
                    </a:lnTo>
                    <a:lnTo>
                      <a:pt x="400" y="186"/>
                    </a:lnTo>
                    <a:lnTo>
                      <a:pt x="398" y="182"/>
                    </a:lnTo>
                    <a:lnTo>
                      <a:pt x="398" y="174"/>
                    </a:lnTo>
                    <a:lnTo>
                      <a:pt x="396" y="168"/>
                    </a:lnTo>
                    <a:lnTo>
                      <a:pt x="396" y="162"/>
                    </a:lnTo>
                    <a:lnTo>
                      <a:pt x="394" y="156"/>
                    </a:lnTo>
                    <a:lnTo>
                      <a:pt x="394" y="152"/>
                    </a:lnTo>
                    <a:lnTo>
                      <a:pt x="392" y="146"/>
                    </a:lnTo>
                    <a:lnTo>
                      <a:pt x="392" y="142"/>
                    </a:lnTo>
                    <a:lnTo>
                      <a:pt x="390" y="138"/>
                    </a:lnTo>
                    <a:lnTo>
                      <a:pt x="388" y="136"/>
                    </a:lnTo>
                    <a:lnTo>
                      <a:pt x="388" y="132"/>
                    </a:lnTo>
                    <a:lnTo>
                      <a:pt x="386" y="130"/>
                    </a:lnTo>
                    <a:lnTo>
                      <a:pt x="384" y="128"/>
                    </a:lnTo>
                    <a:lnTo>
                      <a:pt x="384" y="128"/>
                    </a:lnTo>
                    <a:lnTo>
                      <a:pt x="382" y="126"/>
                    </a:lnTo>
                    <a:lnTo>
                      <a:pt x="382" y="126"/>
                    </a:lnTo>
                    <a:lnTo>
                      <a:pt x="382" y="126"/>
                    </a:lnTo>
                    <a:lnTo>
                      <a:pt x="382" y="126"/>
                    </a:lnTo>
                    <a:lnTo>
                      <a:pt x="380" y="126"/>
                    </a:lnTo>
                    <a:lnTo>
                      <a:pt x="380" y="126"/>
                    </a:lnTo>
                    <a:lnTo>
                      <a:pt x="378" y="128"/>
                    </a:lnTo>
                    <a:lnTo>
                      <a:pt x="376" y="130"/>
                    </a:lnTo>
                    <a:lnTo>
                      <a:pt x="374" y="130"/>
                    </a:lnTo>
                    <a:lnTo>
                      <a:pt x="372" y="134"/>
                    </a:lnTo>
                    <a:lnTo>
                      <a:pt x="370" y="136"/>
                    </a:lnTo>
                    <a:lnTo>
                      <a:pt x="368" y="138"/>
                    </a:lnTo>
                    <a:lnTo>
                      <a:pt x="366" y="142"/>
                    </a:lnTo>
                    <a:lnTo>
                      <a:pt x="362" y="146"/>
                    </a:lnTo>
                    <a:lnTo>
                      <a:pt x="360" y="152"/>
                    </a:lnTo>
                    <a:lnTo>
                      <a:pt x="358" y="156"/>
                    </a:lnTo>
                    <a:lnTo>
                      <a:pt x="354" y="162"/>
                    </a:lnTo>
                    <a:lnTo>
                      <a:pt x="352" y="168"/>
                    </a:lnTo>
                    <a:lnTo>
                      <a:pt x="348" y="174"/>
                    </a:lnTo>
                    <a:lnTo>
                      <a:pt x="346" y="178"/>
                    </a:lnTo>
                    <a:lnTo>
                      <a:pt x="344" y="184"/>
                    </a:lnTo>
                    <a:lnTo>
                      <a:pt x="342" y="188"/>
                    </a:lnTo>
                    <a:lnTo>
                      <a:pt x="338" y="194"/>
                    </a:lnTo>
                    <a:lnTo>
                      <a:pt x="336" y="198"/>
                    </a:lnTo>
                    <a:lnTo>
                      <a:pt x="334" y="202"/>
                    </a:lnTo>
                    <a:lnTo>
                      <a:pt x="332" y="206"/>
                    </a:lnTo>
                    <a:lnTo>
                      <a:pt x="328" y="212"/>
                    </a:lnTo>
                    <a:lnTo>
                      <a:pt x="326" y="216"/>
                    </a:lnTo>
                    <a:lnTo>
                      <a:pt x="322" y="220"/>
                    </a:lnTo>
                    <a:lnTo>
                      <a:pt x="320" y="224"/>
                    </a:lnTo>
                    <a:lnTo>
                      <a:pt x="316" y="228"/>
                    </a:lnTo>
                    <a:lnTo>
                      <a:pt x="314" y="232"/>
                    </a:lnTo>
                    <a:lnTo>
                      <a:pt x="310" y="236"/>
                    </a:lnTo>
                    <a:lnTo>
                      <a:pt x="306" y="240"/>
                    </a:lnTo>
                    <a:lnTo>
                      <a:pt x="304" y="244"/>
                    </a:lnTo>
                    <a:lnTo>
                      <a:pt x="300" y="248"/>
                    </a:lnTo>
                    <a:lnTo>
                      <a:pt x="296" y="252"/>
                    </a:lnTo>
                    <a:lnTo>
                      <a:pt x="292" y="254"/>
                    </a:lnTo>
                    <a:lnTo>
                      <a:pt x="288" y="258"/>
                    </a:lnTo>
                    <a:lnTo>
                      <a:pt x="284" y="260"/>
                    </a:lnTo>
                    <a:lnTo>
                      <a:pt x="280" y="264"/>
                    </a:lnTo>
                    <a:lnTo>
                      <a:pt x="276" y="266"/>
                    </a:lnTo>
                    <a:lnTo>
                      <a:pt x="270" y="268"/>
                    </a:lnTo>
                    <a:lnTo>
                      <a:pt x="266" y="270"/>
                    </a:lnTo>
                    <a:lnTo>
                      <a:pt x="262" y="274"/>
                    </a:lnTo>
                    <a:lnTo>
                      <a:pt x="256" y="274"/>
                    </a:lnTo>
                    <a:lnTo>
                      <a:pt x="252" y="276"/>
                    </a:lnTo>
                    <a:lnTo>
                      <a:pt x="246" y="278"/>
                    </a:lnTo>
                    <a:lnTo>
                      <a:pt x="240" y="278"/>
                    </a:lnTo>
                    <a:lnTo>
                      <a:pt x="236" y="280"/>
                    </a:lnTo>
                    <a:lnTo>
                      <a:pt x="230" y="280"/>
                    </a:lnTo>
                    <a:lnTo>
                      <a:pt x="224" y="280"/>
                    </a:lnTo>
                    <a:lnTo>
                      <a:pt x="218" y="280"/>
                    </a:lnTo>
                    <a:lnTo>
                      <a:pt x="212" y="282"/>
                    </a:lnTo>
                    <a:lnTo>
                      <a:pt x="206" y="280"/>
                    </a:lnTo>
                    <a:lnTo>
                      <a:pt x="200" y="280"/>
                    </a:lnTo>
                    <a:lnTo>
                      <a:pt x="194" y="280"/>
                    </a:lnTo>
                    <a:lnTo>
                      <a:pt x="186" y="280"/>
                    </a:lnTo>
                    <a:lnTo>
                      <a:pt x="180" y="280"/>
                    </a:lnTo>
                    <a:lnTo>
                      <a:pt x="172" y="278"/>
                    </a:lnTo>
                    <a:lnTo>
                      <a:pt x="166" y="278"/>
                    </a:lnTo>
                    <a:lnTo>
                      <a:pt x="158" y="278"/>
                    </a:lnTo>
                    <a:lnTo>
                      <a:pt x="152" y="276"/>
                    </a:lnTo>
                    <a:lnTo>
                      <a:pt x="144" y="276"/>
                    </a:lnTo>
                    <a:lnTo>
                      <a:pt x="138" y="274"/>
                    </a:lnTo>
                    <a:lnTo>
                      <a:pt x="130" y="272"/>
                    </a:lnTo>
                    <a:lnTo>
                      <a:pt x="124" y="272"/>
                    </a:lnTo>
                    <a:lnTo>
                      <a:pt x="116" y="270"/>
                    </a:lnTo>
                    <a:lnTo>
                      <a:pt x="110" y="268"/>
                    </a:lnTo>
                    <a:lnTo>
                      <a:pt x="104" y="266"/>
                    </a:lnTo>
                    <a:lnTo>
                      <a:pt x="96" y="264"/>
                    </a:lnTo>
                    <a:lnTo>
                      <a:pt x="90" y="262"/>
                    </a:lnTo>
                    <a:lnTo>
                      <a:pt x="84" y="260"/>
                    </a:lnTo>
                    <a:lnTo>
                      <a:pt x="78" y="258"/>
                    </a:lnTo>
                    <a:lnTo>
                      <a:pt x="72" y="256"/>
                    </a:lnTo>
                    <a:lnTo>
                      <a:pt x="68" y="254"/>
                    </a:lnTo>
                    <a:lnTo>
                      <a:pt x="62" y="252"/>
                    </a:lnTo>
                    <a:lnTo>
                      <a:pt x="56" y="250"/>
                    </a:lnTo>
                    <a:lnTo>
                      <a:pt x="52" y="248"/>
                    </a:lnTo>
                    <a:lnTo>
                      <a:pt x="48" y="244"/>
                    </a:lnTo>
                    <a:lnTo>
                      <a:pt x="44" y="242"/>
                    </a:lnTo>
                    <a:lnTo>
                      <a:pt x="40" y="238"/>
                    </a:lnTo>
                    <a:lnTo>
                      <a:pt x="38" y="236"/>
                    </a:lnTo>
                    <a:lnTo>
                      <a:pt x="34" y="232"/>
                    </a:lnTo>
                    <a:lnTo>
                      <a:pt x="32" y="228"/>
                    </a:lnTo>
                    <a:lnTo>
                      <a:pt x="28" y="222"/>
                    </a:lnTo>
                    <a:lnTo>
                      <a:pt x="26" y="218"/>
                    </a:lnTo>
                    <a:lnTo>
                      <a:pt x="24" y="214"/>
                    </a:lnTo>
                    <a:lnTo>
                      <a:pt x="22" y="208"/>
                    </a:lnTo>
                    <a:lnTo>
                      <a:pt x="20" y="204"/>
                    </a:lnTo>
                    <a:lnTo>
                      <a:pt x="18" y="198"/>
                    </a:lnTo>
                    <a:lnTo>
                      <a:pt x="18" y="194"/>
                    </a:lnTo>
                    <a:lnTo>
                      <a:pt x="16" y="188"/>
                    </a:lnTo>
                    <a:lnTo>
                      <a:pt x="16" y="184"/>
                    </a:lnTo>
                    <a:lnTo>
                      <a:pt x="14" y="178"/>
                    </a:lnTo>
                    <a:lnTo>
                      <a:pt x="14" y="172"/>
                    </a:lnTo>
                    <a:lnTo>
                      <a:pt x="14" y="168"/>
                    </a:lnTo>
                    <a:lnTo>
                      <a:pt x="14" y="162"/>
                    </a:lnTo>
                    <a:lnTo>
                      <a:pt x="14" y="156"/>
                    </a:lnTo>
                    <a:lnTo>
                      <a:pt x="14" y="150"/>
                    </a:lnTo>
                    <a:lnTo>
                      <a:pt x="14" y="146"/>
                    </a:lnTo>
                    <a:lnTo>
                      <a:pt x="14" y="140"/>
                    </a:lnTo>
                    <a:lnTo>
                      <a:pt x="16" y="134"/>
                    </a:lnTo>
                    <a:lnTo>
                      <a:pt x="16" y="130"/>
                    </a:lnTo>
                    <a:lnTo>
                      <a:pt x="16" y="124"/>
                    </a:lnTo>
                    <a:lnTo>
                      <a:pt x="16" y="118"/>
                    </a:lnTo>
                    <a:lnTo>
                      <a:pt x="18" y="114"/>
                    </a:lnTo>
                    <a:lnTo>
                      <a:pt x="18" y="108"/>
                    </a:lnTo>
                    <a:lnTo>
                      <a:pt x="18" y="102"/>
                    </a:lnTo>
                    <a:lnTo>
                      <a:pt x="18" y="98"/>
                    </a:lnTo>
                    <a:lnTo>
                      <a:pt x="20" y="92"/>
                    </a:lnTo>
                    <a:lnTo>
                      <a:pt x="20" y="88"/>
                    </a:lnTo>
                    <a:lnTo>
                      <a:pt x="20" y="82"/>
                    </a:lnTo>
                    <a:lnTo>
                      <a:pt x="20" y="78"/>
                    </a:lnTo>
                    <a:lnTo>
                      <a:pt x="20" y="76"/>
                    </a:lnTo>
                    <a:lnTo>
                      <a:pt x="20" y="76"/>
                    </a:lnTo>
                    <a:lnTo>
                      <a:pt x="16" y="72"/>
                    </a:lnTo>
                    <a:lnTo>
                      <a:pt x="12" y="70"/>
                    </a:lnTo>
                    <a:lnTo>
                      <a:pt x="8" y="66"/>
                    </a:lnTo>
                    <a:lnTo>
                      <a:pt x="4" y="60"/>
                    </a:lnTo>
                    <a:lnTo>
                      <a:pt x="2" y="56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6" y="22"/>
                    </a:lnTo>
                    <a:lnTo>
                      <a:pt x="6" y="18"/>
                    </a:lnTo>
                    <a:lnTo>
                      <a:pt x="8" y="16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8" y="6"/>
                    </a:lnTo>
                    <a:lnTo>
                      <a:pt x="20" y="4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5" name="Freeform 97"/>
              <p:cNvSpPr>
                <a:spLocks/>
              </p:cNvSpPr>
              <p:nvPr/>
            </p:nvSpPr>
            <p:spPr bwMode="auto">
              <a:xfrm>
                <a:off x="2852" y="676"/>
                <a:ext cx="760" cy="332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128" y="4"/>
                  </a:cxn>
                  <a:cxn ang="0">
                    <a:pos x="184" y="6"/>
                  </a:cxn>
                  <a:cxn ang="0">
                    <a:pos x="220" y="12"/>
                  </a:cxn>
                  <a:cxn ang="0">
                    <a:pos x="262" y="28"/>
                  </a:cxn>
                  <a:cxn ang="0">
                    <a:pos x="330" y="58"/>
                  </a:cxn>
                  <a:cxn ang="0">
                    <a:pos x="368" y="68"/>
                  </a:cxn>
                  <a:cxn ang="0">
                    <a:pos x="412" y="74"/>
                  </a:cxn>
                  <a:cxn ang="0">
                    <a:pos x="454" y="72"/>
                  </a:cxn>
                  <a:cxn ang="0">
                    <a:pos x="528" y="66"/>
                  </a:cxn>
                  <a:cxn ang="0">
                    <a:pos x="564" y="64"/>
                  </a:cxn>
                  <a:cxn ang="0">
                    <a:pos x="602" y="72"/>
                  </a:cxn>
                  <a:cxn ang="0">
                    <a:pos x="664" y="90"/>
                  </a:cxn>
                  <a:cxn ang="0">
                    <a:pos x="708" y="102"/>
                  </a:cxn>
                  <a:cxn ang="0">
                    <a:pos x="738" y="108"/>
                  </a:cxn>
                  <a:cxn ang="0">
                    <a:pos x="748" y="112"/>
                  </a:cxn>
                  <a:cxn ang="0">
                    <a:pos x="756" y="122"/>
                  </a:cxn>
                  <a:cxn ang="0">
                    <a:pos x="760" y="132"/>
                  </a:cxn>
                  <a:cxn ang="0">
                    <a:pos x="756" y="158"/>
                  </a:cxn>
                  <a:cxn ang="0">
                    <a:pos x="752" y="164"/>
                  </a:cxn>
                  <a:cxn ang="0">
                    <a:pos x="742" y="172"/>
                  </a:cxn>
                  <a:cxn ang="0">
                    <a:pos x="726" y="186"/>
                  </a:cxn>
                  <a:cxn ang="0">
                    <a:pos x="714" y="248"/>
                  </a:cxn>
                  <a:cxn ang="0">
                    <a:pos x="700" y="286"/>
                  </a:cxn>
                  <a:cxn ang="0">
                    <a:pos x="676" y="318"/>
                  </a:cxn>
                  <a:cxn ang="0">
                    <a:pos x="642" y="330"/>
                  </a:cxn>
                  <a:cxn ang="0">
                    <a:pos x="592" y="332"/>
                  </a:cxn>
                  <a:cxn ang="0">
                    <a:pos x="536" y="324"/>
                  </a:cxn>
                  <a:cxn ang="0">
                    <a:pos x="486" y="312"/>
                  </a:cxn>
                  <a:cxn ang="0">
                    <a:pos x="450" y="292"/>
                  </a:cxn>
                  <a:cxn ang="0">
                    <a:pos x="424" y="262"/>
                  </a:cxn>
                  <a:cxn ang="0">
                    <a:pos x="408" y="226"/>
                  </a:cxn>
                  <a:cxn ang="0">
                    <a:pos x="400" y="186"/>
                  </a:cxn>
                  <a:cxn ang="0">
                    <a:pos x="392" y="140"/>
                  </a:cxn>
                  <a:cxn ang="0">
                    <a:pos x="380" y="116"/>
                  </a:cxn>
                  <a:cxn ang="0">
                    <a:pos x="364" y="120"/>
                  </a:cxn>
                  <a:cxn ang="0">
                    <a:pos x="342" y="154"/>
                  </a:cxn>
                  <a:cxn ang="0">
                    <a:pos x="322" y="194"/>
                  </a:cxn>
                  <a:cxn ang="0">
                    <a:pos x="300" y="226"/>
                  </a:cxn>
                  <a:cxn ang="0">
                    <a:pos x="270" y="252"/>
                  </a:cxn>
                  <a:cxn ang="0">
                    <a:pos x="234" y="268"/>
                  </a:cxn>
                  <a:cxn ang="0">
                    <a:pos x="188" y="268"/>
                  </a:cxn>
                  <a:cxn ang="0">
                    <a:pos x="132" y="262"/>
                  </a:cxn>
                  <a:cxn ang="0">
                    <a:pos x="80" y="250"/>
                  </a:cxn>
                  <a:cxn ang="0">
                    <a:pos x="42" y="232"/>
                  </a:cxn>
                  <a:cxn ang="0">
                    <a:pos x="22" y="200"/>
                  </a:cxn>
                  <a:cxn ang="0">
                    <a:pos x="14" y="160"/>
                  </a:cxn>
                  <a:cxn ang="0">
                    <a:pos x="18" y="108"/>
                  </a:cxn>
                  <a:cxn ang="0">
                    <a:pos x="18" y="66"/>
                  </a:cxn>
                  <a:cxn ang="0">
                    <a:pos x="6" y="54"/>
                  </a:cxn>
                  <a:cxn ang="0">
                    <a:pos x="2" y="46"/>
                  </a:cxn>
                  <a:cxn ang="0">
                    <a:pos x="4" y="22"/>
                  </a:cxn>
                  <a:cxn ang="0">
                    <a:pos x="8" y="12"/>
                  </a:cxn>
                  <a:cxn ang="0">
                    <a:pos x="16" y="4"/>
                  </a:cxn>
                  <a:cxn ang="0">
                    <a:pos x="28" y="0"/>
                  </a:cxn>
                  <a:cxn ang="0">
                    <a:pos x="38" y="0"/>
                  </a:cxn>
                </a:cxnLst>
                <a:rect l="0" t="0" r="r" b="b"/>
                <a:pathLst>
                  <a:path w="760" h="332">
                    <a:moveTo>
                      <a:pt x="38" y="0"/>
                    </a:moveTo>
                    <a:lnTo>
                      <a:pt x="44" y="0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4" y="2"/>
                    </a:lnTo>
                    <a:lnTo>
                      <a:pt x="68" y="2"/>
                    </a:lnTo>
                    <a:lnTo>
                      <a:pt x="74" y="4"/>
                    </a:lnTo>
                    <a:lnTo>
                      <a:pt x="78" y="4"/>
                    </a:lnTo>
                    <a:lnTo>
                      <a:pt x="84" y="4"/>
                    </a:lnTo>
                    <a:lnTo>
                      <a:pt x="90" y="4"/>
                    </a:lnTo>
                    <a:lnTo>
                      <a:pt x="94" y="4"/>
                    </a:lnTo>
                    <a:lnTo>
                      <a:pt x="100" y="4"/>
                    </a:lnTo>
                    <a:lnTo>
                      <a:pt x="108" y="4"/>
                    </a:lnTo>
                    <a:lnTo>
                      <a:pt x="118" y="4"/>
                    </a:lnTo>
                    <a:lnTo>
                      <a:pt x="128" y="4"/>
                    </a:lnTo>
                    <a:lnTo>
                      <a:pt x="138" y="4"/>
                    </a:lnTo>
                    <a:lnTo>
                      <a:pt x="148" y="4"/>
                    </a:lnTo>
                    <a:lnTo>
                      <a:pt x="158" y="4"/>
                    </a:lnTo>
                    <a:lnTo>
                      <a:pt x="164" y="4"/>
                    </a:lnTo>
                    <a:lnTo>
                      <a:pt x="168" y="4"/>
                    </a:lnTo>
                    <a:lnTo>
                      <a:pt x="174" y="6"/>
                    </a:lnTo>
                    <a:lnTo>
                      <a:pt x="178" y="6"/>
                    </a:lnTo>
                    <a:lnTo>
                      <a:pt x="184" y="6"/>
                    </a:lnTo>
                    <a:lnTo>
                      <a:pt x="188" y="6"/>
                    </a:lnTo>
                    <a:lnTo>
                      <a:pt x="194" y="8"/>
                    </a:lnTo>
                    <a:lnTo>
                      <a:pt x="198" y="8"/>
                    </a:lnTo>
                    <a:lnTo>
                      <a:pt x="204" y="8"/>
                    </a:lnTo>
                    <a:lnTo>
                      <a:pt x="208" y="10"/>
                    </a:lnTo>
                    <a:lnTo>
                      <a:pt x="212" y="10"/>
                    </a:lnTo>
                    <a:lnTo>
                      <a:pt x="216" y="12"/>
                    </a:lnTo>
                    <a:lnTo>
                      <a:pt x="220" y="12"/>
                    </a:lnTo>
                    <a:lnTo>
                      <a:pt x="226" y="14"/>
                    </a:lnTo>
                    <a:lnTo>
                      <a:pt x="230" y="16"/>
                    </a:lnTo>
                    <a:lnTo>
                      <a:pt x="234" y="18"/>
                    </a:lnTo>
                    <a:lnTo>
                      <a:pt x="238" y="18"/>
                    </a:lnTo>
                    <a:lnTo>
                      <a:pt x="244" y="20"/>
                    </a:lnTo>
                    <a:lnTo>
                      <a:pt x="248" y="22"/>
                    </a:lnTo>
                    <a:lnTo>
                      <a:pt x="252" y="24"/>
                    </a:lnTo>
                    <a:lnTo>
                      <a:pt x="262" y="28"/>
                    </a:lnTo>
                    <a:lnTo>
                      <a:pt x="272" y="32"/>
                    </a:lnTo>
                    <a:lnTo>
                      <a:pt x="280" y="36"/>
                    </a:lnTo>
                    <a:lnTo>
                      <a:pt x="290" y="40"/>
                    </a:lnTo>
                    <a:lnTo>
                      <a:pt x="300" y="44"/>
                    </a:lnTo>
                    <a:lnTo>
                      <a:pt x="308" y="48"/>
                    </a:lnTo>
                    <a:lnTo>
                      <a:pt x="318" y="52"/>
                    </a:lnTo>
                    <a:lnTo>
                      <a:pt x="326" y="56"/>
                    </a:lnTo>
                    <a:lnTo>
                      <a:pt x="330" y="58"/>
                    </a:lnTo>
                    <a:lnTo>
                      <a:pt x="334" y="58"/>
                    </a:lnTo>
                    <a:lnTo>
                      <a:pt x="338" y="60"/>
                    </a:lnTo>
                    <a:lnTo>
                      <a:pt x="342" y="62"/>
                    </a:lnTo>
                    <a:lnTo>
                      <a:pt x="348" y="64"/>
                    </a:lnTo>
                    <a:lnTo>
                      <a:pt x="352" y="64"/>
                    </a:lnTo>
                    <a:lnTo>
                      <a:pt x="358" y="66"/>
                    </a:lnTo>
                    <a:lnTo>
                      <a:pt x="362" y="68"/>
                    </a:lnTo>
                    <a:lnTo>
                      <a:pt x="368" y="68"/>
                    </a:lnTo>
                    <a:lnTo>
                      <a:pt x="374" y="70"/>
                    </a:lnTo>
                    <a:lnTo>
                      <a:pt x="380" y="70"/>
                    </a:lnTo>
                    <a:lnTo>
                      <a:pt x="384" y="72"/>
                    </a:lnTo>
                    <a:lnTo>
                      <a:pt x="390" y="72"/>
                    </a:lnTo>
                    <a:lnTo>
                      <a:pt x="396" y="72"/>
                    </a:lnTo>
                    <a:lnTo>
                      <a:pt x="402" y="74"/>
                    </a:lnTo>
                    <a:lnTo>
                      <a:pt x="408" y="74"/>
                    </a:lnTo>
                    <a:lnTo>
                      <a:pt x="412" y="74"/>
                    </a:lnTo>
                    <a:lnTo>
                      <a:pt x="418" y="74"/>
                    </a:lnTo>
                    <a:lnTo>
                      <a:pt x="424" y="74"/>
                    </a:lnTo>
                    <a:lnTo>
                      <a:pt x="428" y="74"/>
                    </a:lnTo>
                    <a:lnTo>
                      <a:pt x="432" y="74"/>
                    </a:lnTo>
                    <a:lnTo>
                      <a:pt x="436" y="74"/>
                    </a:lnTo>
                    <a:lnTo>
                      <a:pt x="442" y="74"/>
                    </a:lnTo>
                    <a:lnTo>
                      <a:pt x="446" y="72"/>
                    </a:lnTo>
                    <a:lnTo>
                      <a:pt x="454" y="72"/>
                    </a:lnTo>
                    <a:lnTo>
                      <a:pt x="464" y="72"/>
                    </a:lnTo>
                    <a:lnTo>
                      <a:pt x="474" y="70"/>
                    </a:lnTo>
                    <a:lnTo>
                      <a:pt x="484" y="70"/>
                    </a:lnTo>
                    <a:lnTo>
                      <a:pt x="494" y="68"/>
                    </a:lnTo>
                    <a:lnTo>
                      <a:pt x="504" y="68"/>
                    </a:lnTo>
                    <a:lnTo>
                      <a:pt x="514" y="66"/>
                    </a:lnTo>
                    <a:lnTo>
                      <a:pt x="522" y="66"/>
                    </a:lnTo>
                    <a:lnTo>
                      <a:pt x="528" y="66"/>
                    </a:lnTo>
                    <a:lnTo>
                      <a:pt x="532" y="64"/>
                    </a:lnTo>
                    <a:lnTo>
                      <a:pt x="538" y="64"/>
                    </a:lnTo>
                    <a:lnTo>
                      <a:pt x="542" y="64"/>
                    </a:lnTo>
                    <a:lnTo>
                      <a:pt x="546" y="64"/>
                    </a:lnTo>
                    <a:lnTo>
                      <a:pt x="552" y="64"/>
                    </a:lnTo>
                    <a:lnTo>
                      <a:pt x="556" y="64"/>
                    </a:lnTo>
                    <a:lnTo>
                      <a:pt x="560" y="64"/>
                    </a:lnTo>
                    <a:lnTo>
                      <a:pt x="564" y="64"/>
                    </a:lnTo>
                    <a:lnTo>
                      <a:pt x="568" y="66"/>
                    </a:lnTo>
                    <a:lnTo>
                      <a:pt x="572" y="66"/>
                    </a:lnTo>
                    <a:lnTo>
                      <a:pt x="578" y="66"/>
                    </a:lnTo>
                    <a:lnTo>
                      <a:pt x="582" y="66"/>
                    </a:lnTo>
                    <a:lnTo>
                      <a:pt x="588" y="68"/>
                    </a:lnTo>
                    <a:lnTo>
                      <a:pt x="592" y="68"/>
                    </a:lnTo>
                    <a:lnTo>
                      <a:pt x="598" y="70"/>
                    </a:lnTo>
                    <a:lnTo>
                      <a:pt x="602" y="72"/>
                    </a:lnTo>
                    <a:lnTo>
                      <a:pt x="608" y="72"/>
                    </a:lnTo>
                    <a:lnTo>
                      <a:pt x="612" y="74"/>
                    </a:lnTo>
                    <a:lnTo>
                      <a:pt x="616" y="74"/>
                    </a:lnTo>
                    <a:lnTo>
                      <a:pt x="626" y="78"/>
                    </a:lnTo>
                    <a:lnTo>
                      <a:pt x="636" y="80"/>
                    </a:lnTo>
                    <a:lnTo>
                      <a:pt x="646" y="84"/>
                    </a:lnTo>
                    <a:lnTo>
                      <a:pt x="654" y="86"/>
                    </a:lnTo>
                    <a:lnTo>
                      <a:pt x="664" y="90"/>
                    </a:lnTo>
                    <a:lnTo>
                      <a:pt x="674" y="92"/>
                    </a:lnTo>
                    <a:lnTo>
                      <a:pt x="678" y="94"/>
                    </a:lnTo>
                    <a:lnTo>
                      <a:pt x="684" y="94"/>
                    </a:lnTo>
                    <a:lnTo>
                      <a:pt x="688" y="96"/>
                    </a:lnTo>
                    <a:lnTo>
                      <a:pt x="692" y="98"/>
                    </a:lnTo>
                    <a:lnTo>
                      <a:pt x="698" y="98"/>
                    </a:lnTo>
                    <a:lnTo>
                      <a:pt x="702" y="100"/>
                    </a:lnTo>
                    <a:lnTo>
                      <a:pt x="708" y="102"/>
                    </a:lnTo>
                    <a:lnTo>
                      <a:pt x="712" y="102"/>
                    </a:lnTo>
                    <a:lnTo>
                      <a:pt x="718" y="104"/>
                    </a:lnTo>
                    <a:lnTo>
                      <a:pt x="722" y="104"/>
                    </a:lnTo>
                    <a:lnTo>
                      <a:pt x="728" y="106"/>
                    </a:lnTo>
                    <a:lnTo>
                      <a:pt x="734" y="106"/>
                    </a:lnTo>
                    <a:lnTo>
                      <a:pt x="734" y="106"/>
                    </a:lnTo>
                    <a:lnTo>
                      <a:pt x="736" y="106"/>
                    </a:lnTo>
                    <a:lnTo>
                      <a:pt x="738" y="108"/>
                    </a:lnTo>
                    <a:lnTo>
                      <a:pt x="740" y="108"/>
                    </a:lnTo>
                    <a:lnTo>
                      <a:pt x="740" y="108"/>
                    </a:lnTo>
                    <a:lnTo>
                      <a:pt x="742" y="108"/>
                    </a:lnTo>
                    <a:lnTo>
                      <a:pt x="744" y="110"/>
                    </a:lnTo>
                    <a:lnTo>
                      <a:pt x="744" y="110"/>
                    </a:lnTo>
                    <a:lnTo>
                      <a:pt x="746" y="112"/>
                    </a:lnTo>
                    <a:lnTo>
                      <a:pt x="746" y="112"/>
                    </a:lnTo>
                    <a:lnTo>
                      <a:pt x="748" y="112"/>
                    </a:lnTo>
                    <a:lnTo>
                      <a:pt x="750" y="114"/>
                    </a:lnTo>
                    <a:lnTo>
                      <a:pt x="750" y="114"/>
                    </a:lnTo>
                    <a:lnTo>
                      <a:pt x="752" y="116"/>
                    </a:lnTo>
                    <a:lnTo>
                      <a:pt x="752" y="116"/>
                    </a:lnTo>
                    <a:lnTo>
                      <a:pt x="754" y="118"/>
                    </a:lnTo>
                    <a:lnTo>
                      <a:pt x="754" y="118"/>
                    </a:lnTo>
                    <a:lnTo>
                      <a:pt x="754" y="120"/>
                    </a:lnTo>
                    <a:lnTo>
                      <a:pt x="756" y="122"/>
                    </a:lnTo>
                    <a:lnTo>
                      <a:pt x="756" y="122"/>
                    </a:lnTo>
                    <a:lnTo>
                      <a:pt x="756" y="124"/>
                    </a:lnTo>
                    <a:lnTo>
                      <a:pt x="758" y="126"/>
                    </a:lnTo>
                    <a:lnTo>
                      <a:pt x="758" y="126"/>
                    </a:lnTo>
                    <a:lnTo>
                      <a:pt x="758" y="128"/>
                    </a:lnTo>
                    <a:lnTo>
                      <a:pt x="758" y="130"/>
                    </a:lnTo>
                    <a:lnTo>
                      <a:pt x="758" y="130"/>
                    </a:lnTo>
                    <a:lnTo>
                      <a:pt x="760" y="132"/>
                    </a:lnTo>
                    <a:lnTo>
                      <a:pt x="760" y="134"/>
                    </a:lnTo>
                    <a:lnTo>
                      <a:pt x="760" y="134"/>
                    </a:lnTo>
                    <a:lnTo>
                      <a:pt x="760" y="136"/>
                    </a:lnTo>
                    <a:lnTo>
                      <a:pt x="760" y="138"/>
                    </a:lnTo>
                    <a:lnTo>
                      <a:pt x="760" y="140"/>
                    </a:lnTo>
                    <a:lnTo>
                      <a:pt x="756" y="154"/>
                    </a:lnTo>
                    <a:lnTo>
                      <a:pt x="756" y="156"/>
                    </a:lnTo>
                    <a:lnTo>
                      <a:pt x="756" y="158"/>
                    </a:lnTo>
                    <a:lnTo>
                      <a:pt x="756" y="158"/>
                    </a:lnTo>
                    <a:lnTo>
                      <a:pt x="756" y="160"/>
                    </a:lnTo>
                    <a:lnTo>
                      <a:pt x="754" y="160"/>
                    </a:lnTo>
                    <a:lnTo>
                      <a:pt x="754" y="162"/>
                    </a:lnTo>
                    <a:lnTo>
                      <a:pt x="754" y="162"/>
                    </a:lnTo>
                    <a:lnTo>
                      <a:pt x="754" y="162"/>
                    </a:lnTo>
                    <a:lnTo>
                      <a:pt x="752" y="164"/>
                    </a:lnTo>
                    <a:lnTo>
                      <a:pt x="752" y="164"/>
                    </a:lnTo>
                    <a:lnTo>
                      <a:pt x="752" y="166"/>
                    </a:lnTo>
                    <a:lnTo>
                      <a:pt x="750" y="166"/>
                    </a:lnTo>
                    <a:lnTo>
                      <a:pt x="750" y="168"/>
                    </a:lnTo>
                    <a:lnTo>
                      <a:pt x="748" y="168"/>
                    </a:lnTo>
                    <a:lnTo>
                      <a:pt x="748" y="168"/>
                    </a:lnTo>
                    <a:lnTo>
                      <a:pt x="746" y="170"/>
                    </a:lnTo>
                    <a:lnTo>
                      <a:pt x="744" y="170"/>
                    </a:lnTo>
                    <a:lnTo>
                      <a:pt x="742" y="172"/>
                    </a:lnTo>
                    <a:lnTo>
                      <a:pt x="740" y="172"/>
                    </a:lnTo>
                    <a:lnTo>
                      <a:pt x="738" y="174"/>
                    </a:lnTo>
                    <a:lnTo>
                      <a:pt x="736" y="174"/>
                    </a:lnTo>
                    <a:lnTo>
                      <a:pt x="734" y="176"/>
                    </a:lnTo>
                    <a:lnTo>
                      <a:pt x="732" y="176"/>
                    </a:lnTo>
                    <a:lnTo>
                      <a:pt x="730" y="176"/>
                    </a:lnTo>
                    <a:lnTo>
                      <a:pt x="728" y="180"/>
                    </a:lnTo>
                    <a:lnTo>
                      <a:pt x="726" y="186"/>
                    </a:lnTo>
                    <a:lnTo>
                      <a:pt x="726" y="190"/>
                    </a:lnTo>
                    <a:lnTo>
                      <a:pt x="724" y="196"/>
                    </a:lnTo>
                    <a:lnTo>
                      <a:pt x="722" y="206"/>
                    </a:lnTo>
                    <a:lnTo>
                      <a:pt x="720" y="216"/>
                    </a:lnTo>
                    <a:lnTo>
                      <a:pt x="718" y="226"/>
                    </a:lnTo>
                    <a:lnTo>
                      <a:pt x="716" y="236"/>
                    </a:lnTo>
                    <a:lnTo>
                      <a:pt x="714" y="242"/>
                    </a:lnTo>
                    <a:lnTo>
                      <a:pt x="714" y="248"/>
                    </a:lnTo>
                    <a:lnTo>
                      <a:pt x="712" y="252"/>
                    </a:lnTo>
                    <a:lnTo>
                      <a:pt x="710" y="258"/>
                    </a:lnTo>
                    <a:lnTo>
                      <a:pt x="710" y="262"/>
                    </a:lnTo>
                    <a:lnTo>
                      <a:pt x="708" y="268"/>
                    </a:lnTo>
                    <a:lnTo>
                      <a:pt x="706" y="272"/>
                    </a:lnTo>
                    <a:lnTo>
                      <a:pt x="704" y="278"/>
                    </a:lnTo>
                    <a:lnTo>
                      <a:pt x="702" y="282"/>
                    </a:lnTo>
                    <a:lnTo>
                      <a:pt x="700" y="286"/>
                    </a:lnTo>
                    <a:lnTo>
                      <a:pt x="698" y="290"/>
                    </a:lnTo>
                    <a:lnTo>
                      <a:pt x="694" y="296"/>
                    </a:lnTo>
                    <a:lnTo>
                      <a:pt x="692" y="300"/>
                    </a:lnTo>
                    <a:lnTo>
                      <a:pt x="690" y="304"/>
                    </a:lnTo>
                    <a:lnTo>
                      <a:pt x="686" y="308"/>
                    </a:lnTo>
                    <a:lnTo>
                      <a:pt x="682" y="310"/>
                    </a:lnTo>
                    <a:lnTo>
                      <a:pt x="680" y="314"/>
                    </a:lnTo>
                    <a:lnTo>
                      <a:pt x="676" y="318"/>
                    </a:lnTo>
                    <a:lnTo>
                      <a:pt x="672" y="320"/>
                    </a:lnTo>
                    <a:lnTo>
                      <a:pt x="668" y="322"/>
                    </a:lnTo>
                    <a:lnTo>
                      <a:pt x="664" y="324"/>
                    </a:lnTo>
                    <a:lnTo>
                      <a:pt x="660" y="326"/>
                    </a:lnTo>
                    <a:lnTo>
                      <a:pt x="656" y="328"/>
                    </a:lnTo>
                    <a:lnTo>
                      <a:pt x="652" y="328"/>
                    </a:lnTo>
                    <a:lnTo>
                      <a:pt x="646" y="330"/>
                    </a:lnTo>
                    <a:lnTo>
                      <a:pt x="642" y="330"/>
                    </a:lnTo>
                    <a:lnTo>
                      <a:pt x="636" y="330"/>
                    </a:lnTo>
                    <a:lnTo>
                      <a:pt x="630" y="332"/>
                    </a:lnTo>
                    <a:lnTo>
                      <a:pt x="624" y="332"/>
                    </a:lnTo>
                    <a:lnTo>
                      <a:pt x="618" y="332"/>
                    </a:lnTo>
                    <a:lnTo>
                      <a:pt x="612" y="332"/>
                    </a:lnTo>
                    <a:lnTo>
                      <a:pt x="606" y="332"/>
                    </a:lnTo>
                    <a:lnTo>
                      <a:pt x="600" y="332"/>
                    </a:lnTo>
                    <a:lnTo>
                      <a:pt x="592" y="332"/>
                    </a:lnTo>
                    <a:lnTo>
                      <a:pt x="586" y="330"/>
                    </a:lnTo>
                    <a:lnTo>
                      <a:pt x="578" y="330"/>
                    </a:lnTo>
                    <a:lnTo>
                      <a:pt x="572" y="330"/>
                    </a:lnTo>
                    <a:lnTo>
                      <a:pt x="564" y="328"/>
                    </a:lnTo>
                    <a:lnTo>
                      <a:pt x="558" y="328"/>
                    </a:lnTo>
                    <a:lnTo>
                      <a:pt x="550" y="326"/>
                    </a:lnTo>
                    <a:lnTo>
                      <a:pt x="544" y="326"/>
                    </a:lnTo>
                    <a:lnTo>
                      <a:pt x="536" y="324"/>
                    </a:lnTo>
                    <a:lnTo>
                      <a:pt x="530" y="322"/>
                    </a:lnTo>
                    <a:lnTo>
                      <a:pt x="524" y="322"/>
                    </a:lnTo>
                    <a:lnTo>
                      <a:pt x="516" y="320"/>
                    </a:lnTo>
                    <a:lnTo>
                      <a:pt x="510" y="318"/>
                    </a:lnTo>
                    <a:lnTo>
                      <a:pt x="504" y="316"/>
                    </a:lnTo>
                    <a:lnTo>
                      <a:pt x="498" y="314"/>
                    </a:lnTo>
                    <a:lnTo>
                      <a:pt x="492" y="314"/>
                    </a:lnTo>
                    <a:lnTo>
                      <a:pt x="486" y="312"/>
                    </a:lnTo>
                    <a:lnTo>
                      <a:pt x="482" y="310"/>
                    </a:lnTo>
                    <a:lnTo>
                      <a:pt x="476" y="308"/>
                    </a:lnTo>
                    <a:lnTo>
                      <a:pt x="472" y="306"/>
                    </a:lnTo>
                    <a:lnTo>
                      <a:pt x="466" y="304"/>
                    </a:lnTo>
                    <a:lnTo>
                      <a:pt x="462" y="300"/>
                    </a:lnTo>
                    <a:lnTo>
                      <a:pt x="458" y="298"/>
                    </a:lnTo>
                    <a:lnTo>
                      <a:pt x="454" y="294"/>
                    </a:lnTo>
                    <a:lnTo>
                      <a:pt x="450" y="292"/>
                    </a:lnTo>
                    <a:lnTo>
                      <a:pt x="446" y="288"/>
                    </a:lnTo>
                    <a:lnTo>
                      <a:pt x="442" y="286"/>
                    </a:lnTo>
                    <a:lnTo>
                      <a:pt x="440" y="282"/>
                    </a:lnTo>
                    <a:lnTo>
                      <a:pt x="436" y="278"/>
                    </a:lnTo>
                    <a:lnTo>
                      <a:pt x="434" y="274"/>
                    </a:lnTo>
                    <a:lnTo>
                      <a:pt x="430" y="270"/>
                    </a:lnTo>
                    <a:lnTo>
                      <a:pt x="428" y="266"/>
                    </a:lnTo>
                    <a:lnTo>
                      <a:pt x="424" y="262"/>
                    </a:lnTo>
                    <a:lnTo>
                      <a:pt x="422" y="258"/>
                    </a:lnTo>
                    <a:lnTo>
                      <a:pt x="420" y="254"/>
                    </a:lnTo>
                    <a:lnTo>
                      <a:pt x="418" y="250"/>
                    </a:lnTo>
                    <a:lnTo>
                      <a:pt x="416" y="244"/>
                    </a:lnTo>
                    <a:lnTo>
                      <a:pt x="414" y="240"/>
                    </a:lnTo>
                    <a:lnTo>
                      <a:pt x="412" y="236"/>
                    </a:lnTo>
                    <a:lnTo>
                      <a:pt x="410" y="230"/>
                    </a:lnTo>
                    <a:lnTo>
                      <a:pt x="408" y="226"/>
                    </a:lnTo>
                    <a:lnTo>
                      <a:pt x="408" y="220"/>
                    </a:lnTo>
                    <a:lnTo>
                      <a:pt x="406" y="216"/>
                    </a:lnTo>
                    <a:lnTo>
                      <a:pt x="404" y="210"/>
                    </a:lnTo>
                    <a:lnTo>
                      <a:pt x="404" y="206"/>
                    </a:lnTo>
                    <a:lnTo>
                      <a:pt x="402" y="200"/>
                    </a:lnTo>
                    <a:lnTo>
                      <a:pt x="402" y="196"/>
                    </a:lnTo>
                    <a:lnTo>
                      <a:pt x="400" y="190"/>
                    </a:lnTo>
                    <a:lnTo>
                      <a:pt x="400" y="186"/>
                    </a:lnTo>
                    <a:lnTo>
                      <a:pt x="400" y="180"/>
                    </a:lnTo>
                    <a:lnTo>
                      <a:pt x="398" y="176"/>
                    </a:lnTo>
                    <a:lnTo>
                      <a:pt x="398" y="168"/>
                    </a:lnTo>
                    <a:lnTo>
                      <a:pt x="396" y="162"/>
                    </a:lnTo>
                    <a:lnTo>
                      <a:pt x="396" y="156"/>
                    </a:lnTo>
                    <a:lnTo>
                      <a:pt x="394" y="150"/>
                    </a:lnTo>
                    <a:lnTo>
                      <a:pt x="394" y="144"/>
                    </a:lnTo>
                    <a:lnTo>
                      <a:pt x="392" y="140"/>
                    </a:lnTo>
                    <a:lnTo>
                      <a:pt x="390" y="134"/>
                    </a:lnTo>
                    <a:lnTo>
                      <a:pt x="390" y="130"/>
                    </a:lnTo>
                    <a:lnTo>
                      <a:pt x="388" y="128"/>
                    </a:lnTo>
                    <a:lnTo>
                      <a:pt x="386" y="124"/>
                    </a:lnTo>
                    <a:lnTo>
                      <a:pt x="386" y="122"/>
                    </a:lnTo>
                    <a:lnTo>
                      <a:pt x="384" y="120"/>
                    </a:lnTo>
                    <a:lnTo>
                      <a:pt x="382" y="118"/>
                    </a:lnTo>
                    <a:lnTo>
                      <a:pt x="380" y="116"/>
                    </a:lnTo>
                    <a:lnTo>
                      <a:pt x="378" y="116"/>
                    </a:lnTo>
                    <a:lnTo>
                      <a:pt x="376" y="114"/>
                    </a:lnTo>
                    <a:lnTo>
                      <a:pt x="374" y="114"/>
                    </a:lnTo>
                    <a:lnTo>
                      <a:pt x="372" y="114"/>
                    </a:lnTo>
                    <a:lnTo>
                      <a:pt x="370" y="116"/>
                    </a:lnTo>
                    <a:lnTo>
                      <a:pt x="368" y="116"/>
                    </a:lnTo>
                    <a:lnTo>
                      <a:pt x="366" y="118"/>
                    </a:lnTo>
                    <a:lnTo>
                      <a:pt x="364" y="120"/>
                    </a:lnTo>
                    <a:lnTo>
                      <a:pt x="362" y="124"/>
                    </a:lnTo>
                    <a:lnTo>
                      <a:pt x="360" y="126"/>
                    </a:lnTo>
                    <a:lnTo>
                      <a:pt x="356" y="130"/>
                    </a:lnTo>
                    <a:lnTo>
                      <a:pt x="354" y="134"/>
                    </a:lnTo>
                    <a:lnTo>
                      <a:pt x="352" y="138"/>
                    </a:lnTo>
                    <a:lnTo>
                      <a:pt x="348" y="142"/>
                    </a:lnTo>
                    <a:lnTo>
                      <a:pt x="346" y="148"/>
                    </a:lnTo>
                    <a:lnTo>
                      <a:pt x="342" y="154"/>
                    </a:lnTo>
                    <a:lnTo>
                      <a:pt x="340" y="160"/>
                    </a:lnTo>
                    <a:lnTo>
                      <a:pt x="336" y="166"/>
                    </a:lnTo>
                    <a:lnTo>
                      <a:pt x="334" y="170"/>
                    </a:lnTo>
                    <a:lnTo>
                      <a:pt x="332" y="176"/>
                    </a:lnTo>
                    <a:lnTo>
                      <a:pt x="330" y="180"/>
                    </a:lnTo>
                    <a:lnTo>
                      <a:pt x="328" y="184"/>
                    </a:lnTo>
                    <a:lnTo>
                      <a:pt x="324" y="188"/>
                    </a:lnTo>
                    <a:lnTo>
                      <a:pt x="322" y="194"/>
                    </a:lnTo>
                    <a:lnTo>
                      <a:pt x="320" y="198"/>
                    </a:lnTo>
                    <a:lnTo>
                      <a:pt x="318" y="202"/>
                    </a:lnTo>
                    <a:lnTo>
                      <a:pt x="314" y="206"/>
                    </a:lnTo>
                    <a:lnTo>
                      <a:pt x="312" y="210"/>
                    </a:lnTo>
                    <a:lnTo>
                      <a:pt x="308" y="214"/>
                    </a:lnTo>
                    <a:lnTo>
                      <a:pt x="306" y="218"/>
                    </a:lnTo>
                    <a:lnTo>
                      <a:pt x="302" y="222"/>
                    </a:lnTo>
                    <a:lnTo>
                      <a:pt x="300" y="226"/>
                    </a:lnTo>
                    <a:lnTo>
                      <a:pt x="296" y="230"/>
                    </a:lnTo>
                    <a:lnTo>
                      <a:pt x="292" y="234"/>
                    </a:lnTo>
                    <a:lnTo>
                      <a:pt x="290" y="238"/>
                    </a:lnTo>
                    <a:lnTo>
                      <a:pt x="286" y="240"/>
                    </a:lnTo>
                    <a:lnTo>
                      <a:pt x="282" y="244"/>
                    </a:lnTo>
                    <a:lnTo>
                      <a:pt x="278" y="248"/>
                    </a:lnTo>
                    <a:lnTo>
                      <a:pt x="274" y="250"/>
                    </a:lnTo>
                    <a:lnTo>
                      <a:pt x="270" y="252"/>
                    </a:lnTo>
                    <a:lnTo>
                      <a:pt x="266" y="256"/>
                    </a:lnTo>
                    <a:lnTo>
                      <a:pt x="262" y="258"/>
                    </a:lnTo>
                    <a:lnTo>
                      <a:pt x="258" y="260"/>
                    </a:lnTo>
                    <a:lnTo>
                      <a:pt x="252" y="262"/>
                    </a:lnTo>
                    <a:lnTo>
                      <a:pt x="248" y="264"/>
                    </a:lnTo>
                    <a:lnTo>
                      <a:pt x="244" y="264"/>
                    </a:lnTo>
                    <a:lnTo>
                      <a:pt x="238" y="266"/>
                    </a:lnTo>
                    <a:lnTo>
                      <a:pt x="234" y="268"/>
                    </a:lnTo>
                    <a:lnTo>
                      <a:pt x="228" y="268"/>
                    </a:lnTo>
                    <a:lnTo>
                      <a:pt x="224" y="268"/>
                    </a:lnTo>
                    <a:lnTo>
                      <a:pt x="218" y="268"/>
                    </a:lnTo>
                    <a:lnTo>
                      <a:pt x="212" y="270"/>
                    </a:lnTo>
                    <a:lnTo>
                      <a:pt x="206" y="270"/>
                    </a:lnTo>
                    <a:lnTo>
                      <a:pt x="200" y="270"/>
                    </a:lnTo>
                    <a:lnTo>
                      <a:pt x="194" y="268"/>
                    </a:lnTo>
                    <a:lnTo>
                      <a:pt x="188" y="268"/>
                    </a:lnTo>
                    <a:lnTo>
                      <a:pt x="182" y="268"/>
                    </a:lnTo>
                    <a:lnTo>
                      <a:pt x="174" y="268"/>
                    </a:lnTo>
                    <a:lnTo>
                      <a:pt x="168" y="268"/>
                    </a:lnTo>
                    <a:lnTo>
                      <a:pt x="160" y="266"/>
                    </a:lnTo>
                    <a:lnTo>
                      <a:pt x="154" y="266"/>
                    </a:lnTo>
                    <a:lnTo>
                      <a:pt x="146" y="264"/>
                    </a:lnTo>
                    <a:lnTo>
                      <a:pt x="140" y="264"/>
                    </a:lnTo>
                    <a:lnTo>
                      <a:pt x="132" y="262"/>
                    </a:lnTo>
                    <a:lnTo>
                      <a:pt x="126" y="260"/>
                    </a:lnTo>
                    <a:lnTo>
                      <a:pt x="118" y="260"/>
                    </a:lnTo>
                    <a:lnTo>
                      <a:pt x="112" y="258"/>
                    </a:lnTo>
                    <a:lnTo>
                      <a:pt x="106" y="256"/>
                    </a:lnTo>
                    <a:lnTo>
                      <a:pt x="98" y="254"/>
                    </a:lnTo>
                    <a:lnTo>
                      <a:pt x="92" y="252"/>
                    </a:lnTo>
                    <a:lnTo>
                      <a:pt x="86" y="252"/>
                    </a:lnTo>
                    <a:lnTo>
                      <a:pt x="80" y="250"/>
                    </a:lnTo>
                    <a:lnTo>
                      <a:pt x="74" y="248"/>
                    </a:lnTo>
                    <a:lnTo>
                      <a:pt x="68" y="246"/>
                    </a:lnTo>
                    <a:lnTo>
                      <a:pt x="64" y="244"/>
                    </a:lnTo>
                    <a:lnTo>
                      <a:pt x="58" y="240"/>
                    </a:lnTo>
                    <a:lnTo>
                      <a:pt x="54" y="238"/>
                    </a:lnTo>
                    <a:lnTo>
                      <a:pt x="50" y="236"/>
                    </a:lnTo>
                    <a:lnTo>
                      <a:pt x="46" y="234"/>
                    </a:lnTo>
                    <a:lnTo>
                      <a:pt x="42" y="232"/>
                    </a:lnTo>
                    <a:lnTo>
                      <a:pt x="40" y="228"/>
                    </a:lnTo>
                    <a:lnTo>
                      <a:pt x="36" y="226"/>
                    </a:lnTo>
                    <a:lnTo>
                      <a:pt x="34" y="222"/>
                    </a:lnTo>
                    <a:lnTo>
                      <a:pt x="30" y="218"/>
                    </a:lnTo>
                    <a:lnTo>
                      <a:pt x="28" y="214"/>
                    </a:lnTo>
                    <a:lnTo>
                      <a:pt x="26" y="210"/>
                    </a:lnTo>
                    <a:lnTo>
                      <a:pt x="24" y="206"/>
                    </a:lnTo>
                    <a:lnTo>
                      <a:pt x="22" y="200"/>
                    </a:lnTo>
                    <a:lnTo>
                      <a:pt x="20" y="196"/>
                    </a:lnTo>
                    <a:lnTo>
                      <a:pt x="18" y="192"/>
                    </a:lnTo>
                    <a:lnTo>
                      <a:pt x="18" y="186"/>
                    </a:lnTo>
                    <a:lnTo>
                      <a:pt x="16" y="182"/>
                    </a:lnTo>
                    <a:lnTo>
                      <a:pt x="16" y="176"/>
                    </a:lnTo>
                    <a:lnTo>
                      <a:pt x="14" y="172"/>
                    </a:lnTo>
                    <a:lnTo>
                      <a:pt x="14" y="166"/>
                    </a:lnTo>
                    <a:lnTo>
                      <a:pt x="14" y="160"/>
                    </a:lnTo>
                    <a:lnTo>
                      <a:pt x="14" y="156"/>
                    </a:lnTo>
                    <a:lnTo>
                      <a:pt x="14" y="150"/>
                    </a:lnTo>
                    <a:lnTo>
                      <a:pt x="14" y="146"/>
                    </a:lnTo>
                    <a:lnTo>
                      <a:pt x="14" y="140"/>
                    </a:lnTo>
                    <a:lnTo>
                      <a:pt x="16" y="134"/>
                    </a:lnTo>
                    <a:lnTo>
                      <a:pt x="16" y="130"/>
                    </a:lnTo>
                    <a:lnTo>
                      <a:pt x="16" y="118"/>
                    </a:lnTo>
                    <a:lnTo>
                      <a:pt x="18" y="108"/>
                    </a:lnTo>
                    <a:lnTo>
                      <a:pt x="18" y="98"/>
                    </a:lnTo>
                    <a:lnTo>
                      <a:pt x="20" y="88"/>
                    </a:lnTo>
                    <a:lnTo>
                      <a:pt x="20" y="82"/>
                    </a:lnTo>
                    <a:lnTo>
                      <a:pt x="20" y="78"/>
                    </a:lnTo>
                    <a:lnTo>
                      <a:pt x="20" y="72"/>
                    </a:lnTo>
                    <a:lnTo>
                      <a:pt x="20" y="68"/>
                    </a:lnTo>
                    <a:lnTo>
                      <a:pt x="20" y="66"/>
                    </a:lnTo>
                    <a:lnTo>
                      <a:pt x="18" y="66"/>
                    </a:lnTo>
                    <a:lnTo>
                      <a:pt x="16" y="64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6" name="Freeform 98"/>
              <p:cNvSpPr>
                <a:spLocks/>
              </p:cNvSpPr>
              <p:nvPr/>
            </p:nvSpPr>
            <p:spPr bwMode="auto">
              <a:xfrm>
                <a:off x="2886" y="702"/>
                <a:ext cx="300" cy="216"/>
              </a:xfrm>
              <a:custGeom>
                <a:avLst/>
                <a:gdLst/>
                <a:ahLst/>
                <a:cxnLst>
                  <a:cxn ang="0">
                    <a:pos x="90" y="206"/>
                  </a:cxn>
                  <a:cxn ang="0">
                    <a:pos x="64" y="200"/>
                  </a:cxn>
                  <a:cxn ang="0">
                    <a:pos x="42" y="194"/>
                  </a:cxn>
                  <a:cxn ang="0">
                    <a:pos x="26" y="186"/>
                  </a:cxn>
                  <a:cxn ang="0">
                    <a:pos x="18" y="180"/>
                  </a:cxn>
                  <a:cxn ang="0">
                    <a:pos x="10" y="170"/>
                  </a:cxn>
                  <a:cxn ang="0">
                    <a:pos x="4" y="156"/>
                  </a:cxn>
                  <a:cxn ang="0">
                    <a:pos x="2" y="140"/>
                  </a:cxn>
                  <a:cxn ang="0">
                    <a:pos x="0" y="122"/>
                  </a:cxn>
                  <a:cxn ang="0">
                    <a:pos x="2" y="102"/>
                  </a:cxn>
                  <a:cxn ang="0">
                    <a:pos x="2" y="88"/>
                  </a:cxn>
                  <a:cxn ang="0">
                    <a:pos x="4" y="80"/>
                  </a:cxn>
                  <a:cxn ang="0">
                    <a:pos x="4" y="74"/>
                  </a:cxn>
                  <a:cxn ang="0">
                    <a:pos x="4" y="66"/>
                  </a:cxn>
                  <a:cxn ang="0">
                    <a:pos x="6" y="60"/>
                  </a:cxn>
                  <a:cxn ang="0">
                    <a:pos x="6" y="54"/>
                  </a:cxn>
                  <a:cxn ang="0">
                    <a:pos x="6" y="50"/>
                  </a:cxn>
                  <a:cxn ang="0">
                    <a:pos x="8" y="44"/>
                  </a:cxn>
                  <a:cxn ang="0">
                    <a:pos x="10" y="34"/>
                  </a:cxn>
                  <a:cxn ang="0">
                    <a:pos x="20" y="22"/>
                  </a:cxn>
                  <a:cxn ang="0">
                    <a:pos x="36" y="12"/>
                  </a:cxn>
                  <a:cxn ang="0">
                    <a:pos x="54" y="6"/>
                  </a:cxn>
                  <a:cxn ang="0">
                    <a:pos x="78" y="2"/>
                  </a:cxn>
                  <a:cxn ang="0">
                    <a:pos x="102" y="0"/>
                  </a:cxn>
                  <a:cxn ang="0">
                    <a:pos x="128" y="2"/>
                  </a:cxn>
                  <a:cxn ang="0">
                    <a:pos x="154" y="6"/>
                  </a:cxn>
                  <a:cxn ang="0">
                    <a:pos x="182" y="10"/>
                  </a:cxn>
                  <a:cxn ang="0">
                    <a:pos x="208" y="18"/>
                  </a:cxn>
                  <a:cxn ang="0">
                    <a:pos x="232" y="26"/>
                  </a:cxn>
                  <a:cxn ang="0">
                    <a:pos x="254" y="38"/>
                  </a:cxn>
                  <a:cxn ang="0">
                    <a:pos x="274" y="50"/>
                  </a:cxn>
                  <a:cxn ang="0">
                    <a:pos x="288" y="64"/>
                  </a:cxn>
                  <a:cxn ang="0">
                    <a:pos x="298" y="80"/>
                  </a:cxn>
                  <a:cxn ang="0">
                    <a:pos x="300" y="96"/>
                  </a:cxn>
                  <a:cxn ang="0">
                    <a:pos x="300" y="108"/>
                  </a:cxn>
                  <a:cxn ang="0">
                    <a:pos x="298" y="112"/>
                  </a:cxn>
                  <a:cxn ang="0">
                    <a:pos x="296" y="118"/>
                  </a:cxn>
                  <a:cxn ang="0">
                    <a:pos x="294" y="122"/>
                  </a:cxn>
                  <a:cxn ang="0">
                    <a:pos x="292" y="128"/>
                  </a:cxn>
                  <a:cxn ang="0">
                    <a:pos x="290" y="132"/>
                  </a:cxn>
                  <a:cxn ang="0">
                    <a:pos x="286" y="138"/>
                  </a:cxn>
                  <a:cxn ang="0">
                    <a:pos x="284" y="144"/>
                  </a:cxn>
                  <a:cxn ang="0">
                    <a:pos x="272" y="164"/>
                  </a:cxn>
                  <a:cxn ang="0">
                    <a:pos x="250" y="190"/>
                  </a:cxn>
                  <a:cxn ang="0">
                    <a:pos x="224" y="208"/>
                  </a:cxn>
                  <a:cxn ang="0">
                    <a:pos x="192" y="216"/>
                  </a:cxn>
                  <a:cxn ang="0">
                    <a:pos x="172" y="216"/>
                  </a:cxn>
                  <a:cxn ang="0">
                    <a:pos x="146" y="214"/>
                  </a:cxn>
                  <a:cxn ang="0">
                    <a:pos x="118" y="212"/>
                  </a:cxn>
                  <a:cxn ang="0">
                    <a:pos x="104" y="210"/>
                  </a:cxn>
                </a:cxnLst>
                <a:rect l="0" t="0" r="r" b="b"/>
                <a:pathLst>
                  <a:path w="300" h="216">
                    <a:moveTo>
                      <a:pt x="104" y="210"/>
                    </a:moveTo>
                    <a:lnTo>
                      <a:pt x="90" y="206"/>
                    </a:lnTo>
                    <a:lnTo>
                      <a:pt x="78" y="204"/>
                    </a:lnTo>
                    <a:lnTo>
                      <a:pt x="64" y="200"/>
                    </a:lnTo>
                    <a:lnTo>
                      <a:pt x="52" y="196"/>
                    </a:lnTo>
                    <a:lnTo>
                      <a:pt x="42" y="194"/>
                    </a:lnTo>
                    <a:lnTo>
                      <a:pt x="32" y="190"/>
                    </a:lnTo>
                    <a:lnTo>
                      <a:pt x="26" y="186"/>
                    </a:lnTo>
                    <a:lnTo>
                      <a:pt x="20" y="184"/>
                    </a:lnTo>
                    <a:lnTo>
                      <a:pt x="18" y="180"/>
                    </a:lnTo>
                    <a:lnTo>
                      <a:pt x="14" y="176"/>
                    </a:lnTo>
                    <a:lnTo>
                      <a:pt x="10" y="170"/>
                    </a:lnTo>
                    <a:lnTo>
                      <a:pt x="8" y="164"/>
                    </a:lnTo>
                    <a:lnTo>
                      <a:pt x="4" y="156"/>
                    </a:lnTo>
                    <a:lnTo>
                      <a:pt x="2" y="150"/>
                    </a:lnTo>
                    <a:lnTo>
                      <a:pt x="2" y="140"/>
                    </a:lnTo>
                    <a:lnTo>
                      <a:pt x="0" y="132"/>
                    </a:lnTo>
                    <a:lnTo>
                      <a:pt x="0" y="122"/>
                    </a:lnTo>
                    <a:lnTo>
                      <a:pt x="2" y="112"/>
                    </a:lnTo>
                    <a:lnTo>
                      <a:pt x="2" y="102"/>
                    </a:lnTo>
                    <a:lnTo>
                      <a:pt x="2" y="92"/>
                    </a:lnTo>
                    <a:lnTo>
                      <a:pt x="2" y="88"/>
                    </a:lnTo>
                    <a:lnTo>
                      <a:pt x="4" y="84"/>
                    </a:lnTo>
                    <a:lnTo>
                      <a:pt x="4" y="80"/>
                    </a:lnTo>
                    <a:lnTo>
                      <a:pt x="4" y="78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6" y="64"/>
                    </a:lnTo>
                    <a:lnTo>
                      <a:pt x="6" y="60"/>
                    </a:lnTo>
                    <a:lnTo>
                      <a:pt x="6" y="58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10" y="34"/>
                    </a:lnTo>
                    <a:lnTo>
                      <a:pt x="14" y="28"/>
                    </a:lnTo>
                    <a:lnTo>
                      <a:pt x="20" y="22"/>
                    </a:lnTo>
                    <a:lnTo>
                      <a:pt x="28" y="16"/>
                    </a:lnTo>
                    <a:lnTo>
                      <a:pt x="36" y="12"/>
                    </a:lnTo>
                    <a:lnTo>
                      <a:pt x="44" y="8"/>
                    </a:lnTo>
                    <a:lnTo>
                      <a:pt x="54" y="6"/>
                    </a:lnTo>
                    <a:lnTo>
                      <a:pt x="66" y="4"/>
                    </a:lnTo>
                    <a:lnTo>
                      <a:pt x="78" y="2"/>
                    </a:lnTo>
                    <a:lnTo>
                      <a:pt x="90" y="2"/>
                    </a:lnTo>
                    <a:lnTo>
                      <a:pt x="102" y="0"/>
                    </a:lnTo>
                    <a:lnTo>
                      <a:pt x="114" y="2"/>
                    </a:lnTo>
                    <a:lnTo>
                      <a:pt x="128" y="2"/>
                    </a:lnTo>
                    <a:lnTo>
                      <a:pt x="142" y="4"/>
                    </a:lnTo>
                    <a:lnTo>
                      <a:pt x="154" y="6"/>
                    </a:lnTo>
                    <a:lnTo>
                      <a:pt x="168" y="8"/>
                    </a:lnTo>
                    <a:lnTo>
                      <a:pt x="182" y="10"/>
                    </a:lnTo>
                    <a:lnTo>
                      <a:pt x="196" y="14"/>
                    </a:lnTo>
                    <a:lnTo>
                      <a:pt x="208" y="18"/>
                    </a:lnTo>
                    <a:lnTo>
                      <a:pt x="220" y="22"/>
                    </a:lnTo>
                    <a:lnTo>
                      <a:pt x="232" y="26"/>
                    </a:lnTo>
                    <a:lnTo>
                      <a:pt x="244" y="32"/>
                    </a:lnTo>
                    <a:lnTo>
                      <a:pt x="254" y="38"/>
                    </a:lnTo>
                    <a:lnTo>
                      <a:pt x="264" y="44"/>
                    </a:lnTo>
                    <a:lnTo>
                      <a:pt x="274" y="50"/>
                    </a:lnTo>
                    <a:lnTo>
                      <a:pt x="282" y="56"/>
                    </a:lnTo>
                    <a:lnTo>
                      <a:pt x="288" y="64"/>
                    </a:lnTo>
                    <a:lnTo>
                      <a:pt x="294" y="72"/>
                    </a:lnTo>
                    <a:lnTo>
                      <a:pt x="298" y="80"/>
                    </a:lnTo>
                    <a:lnTo>
                      <a:pt x="300" y="88"/>
                    </a:lnTo>
                    <a:lnTo>
                      <a:pt x="300" y="96"/>
                    </a:lnTo>
                    <a:lnTo>
                      <a:pt x="300" y="106"/>
                    </a:lnTo>
                    <a:lnTo>
                      <a:pt x="300" y="108"/>
                    </a:lnTo>
                    <a:lnTo>
                      <a:pt x="298" y="110"/>
                    </a:lnTo>
                    <a:lnTo>
                      <a:pt x="298" y="112"/>
                    </a:lnTo>
                    <a:lnTo>
                      <a:pt x="296" y="114"/>
                    </a:lnTo>
                    <a:lnTo>
                      <a:pt x="296" y="118"/>
                    </a:lnTo>
                    <a:lnTo>
                      <a:pt x="294" y="120"/>
                    </a:lnTo>
                    <a:lnTo>
                      <a:pt x="294" y="122"/>
                    </a:lnTo>
                    <a:lnTo>
                      <a:pt x="292" y="124"/>
                    </a:lnTo>
                    <a:lnTo>
                      <a:pt x="292" y="128"/>
                    </a:lnTo>
                    <a:lnTo>
                      <a:pt x="290" y="130"/>
                    </a:lnTo>
                    <a:lnTo>
                      <a:pt x="290" y="132"/>
                    </a:lnTo>
                    <a:lnTo>
                      <a:pt x="288" y="136"/>
                    </a:lnTo>
                    <a:lnTo>
                      <a:pt x="286" y="138"/>
                    </a:lnTo>
                    <a:lnTo>
                      <a:pt x="286" y="140"/>
                    </a:lnTo>
                    <a:lnTo>
                      <a:pt x="284" y="144"/>
                    </a:lnTo>
                    <a:lnTo>
                      <a:pt x="282" y="146"/>
                    </a:lnTo>
                    <a:lnTo>
                      <a:pt x="272" y="164"/>
                    </a:lnTo>
                    <a:lnTo>
                      <a:pt x="262" y="178"/>
                    </a:lnTo>
                    <a:lnTo>
                      <a:pt x="250" y="190"/>
                    </a:lnTo>
                    <a:lnTo>
                      <a:pt x="236" y="200"/>
                    </a:lnTo>
                    <a:lnTo>
                      <a:pt x="224" y="208"/>
                    </a:lnTo>
                    <a:lnTo>
                      <a:pt x="210" y="214"/>
                    </a:lnTo>
                    <a:lnTo>
                      <a:pt x="192" y="216"/>
                    </a:lnTo>
                    <a:lnTo>
                      <a:pt x="184" y="216"/>
                    </a:lnTo>
                    <a:lnTo>
                      <a:pt x="172" y="216"/>
                    </a:lnTo>
                    <a:lnTo>
                      <a:pt x="160" y="216"/>
                    </a:lnTo>
                    <a:lnTo>
                      <a:pt x="146" y="214"/>
                    </a:lnTo>
                    <a:lnTo>
                      <a:pt x="132" y="214"/>
                    </a:lnTo>
                    <a:lnTo>
                      <a:pt x="118" y="212"/>
                    </a:lnTo>
                    <a:lnTo>
                      <a:pt x="104" y="210"/>
                    </a:lnTo>
                    <a:lnTo>
                      <a:pt x="104" y="210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7" name="Freeform 99"/>
              <p:cNvSpPr>
                <a:spLocks/>
              </p:cNvSpPr>
              <p:nvPr/>
            </p:nvSpPr>
            <p:spPr bwMode="auto">
              <a:xfrm>
                <a:off x="2894" y="708"/>
                <a:ext cx="286" cy="120"/>
              </a:xfrm>
              <a:custGeom>
                <a:avLst/>
                <a:gdLst/>
                <a:ahLst/>
                <a:cxnLst>
                  <a:cxn ang="0">
                    <a:pos x="278" y="120"/>
                  </a:cxn>
                  <a:cxn ang="0">
                    <a:pos x="0" y="92"/>
                  </a:cxn>
                  <a:cxn ang="0">
                    <a:pos x="0" y="88"/>
                  </a:cxn>
                  <a:cxn ang="0">
                    <a:pos x="2" y="80"/>
                  </a:cxn>
                  <a:cxn ang="0">
                    <a:pos x="2" y="72"/>
                  </a:cxn>
                  <a:cxn ang="0">
                    <a:pos x="2" y="64"/>
                  </a:cxn>
                  <a:cxn ang="0">
                    <a:pos x="4" y="58"/>
                  </a:cxn>
                  <a:cxn ang="0">
                    <a:pos x="4" y="52"/>
                  </a:cxn>
                  <a:cxn ang="0">
                    <a:pos x="4" y="46"/>
                  </a:cxn>
                  <a:cxn ang="0">
                    <a:pos x="4" y="44"/>
                  </a:cxn>
                  <a:cxn ang="0">
                    <a:pos x="6" y="42"/>
                  </a:cxn>
                  <a:cxn ang="0">
                    <a:pos x="6" y="40"/>
                  </a:cxn>
                  <a:cxn ang="0">
                    <a:pos x="6" y="38"/>
                  </a:cxn>
                  <a:cxn ang="0">
                    <a:pos x="8" y="30"/>
                  </a:cxn>
                  <a:cxn ang="0">
                    <a:pos x="12" y="24"/>
                  </a:cxn>
                  <a:cxn ang="0">
                    <a:pos x="16" y="20"/>
                  </a:cxn>
                  <a:cxn ang="0">
                    <a:pos x="24" y="14"/>
                  </a:cxn>
                  <a:cxn ang="0">
                    <a:pos x="30" y="10"/>
                  </a:cxn>
                  <a:cxn ang="0">
                    <a:pos x="40" y="8"/>
                  </a:cxn>
                  <a:cxn ang="0">
                    <a:pos x="48" y="6"/>
                  </a:cxn>
                  <a:cxn ang="0">
                    <a:pos x="58" y="4"/>
                  </a:cxn>
                  <a:cxn ang="0">
                    <a:pos x="70" y="2"/>
                  </a:cxn>
                  <a:cxn ang="0">
                    <a:pos x="82" y="2"/>
                  </a:cxn>
                  <a:cxn ang="0">
                    <a:pos x="94" y="0"/>
                  </a:cxn>
                  <a:cxn ang="0">
                    <a:pos x="106" y="2"/>
                  </a:cxn>
                  <a:cxn ang="0">
                    <a:pos x="120" y="2"/>
                  </a:cxn>
                  <a:cxn ang="0">
                    <a:pos x="132" y="4"/>
                  </a:cxn>
                  <a:cxn ang="0">
                    <a:pos x="146" y="6"/>
                  </a:cxn>
                  <a:cxn ang="0">
                    <a:pos x="160" y="8"/>
                  </a:cxn>
                  <a:cxn ang="0">
                    <a:pos x="172" y="10"/>
                  </a:cxn>
                  <a:cxn ang="0">
                    <a:pos x="186" y="14"/>
                  </a:cxn>
                  <a:cxn ang="0">
                    <a:pos x="198" y="18"/>
                  </a:cxn>
                  <a:cxn ang="0">
                    <a:pos x="210" y="22"/>
                  </a:cxn>
                  <a:cxn ang="0">
                    <a:pos x="222" y="26"/>
                  </a:cxn>
                  <a:cxn ang="0">
                    <a:pos x="234" y="32"/>
                  </a:cxn>
                  <a:cxn ang="0">
                    <a:pos x="244" y="36"/>
                  </a:cxn>
                  <a:cxn ang="0">
                    <a:pos x="252" y="42"/>
                  </a:cxn>
                  <a:cxn ang="0">
                    <a:pos x="262" y="48"/>
                  </a:cxn>
                  <a:cxn ang="0">
                    <a:pos x="268" y="54"/>
                  </a:cxn>
                  <a:cxn ang="0">
                    <a:pos x="276" y="62"/>
                  </a:cxn>
                  <a:cxn ang="0">
                    <a:pos x="280" y="68"/>
                  </a:cxn>
                  <a:cxn ang="0">
                    <a:pos x="284" y="76"/>
                  </a:cxn>
                  <a:cxn ang="0">
                    <a:pos x="286" y="82"/>
                  </a:cxn>
                  <a:cxn ang="0">
                    <a:pos x="286" y="90"/>
                  </a:cxn>
                  <a:cxn ang="0">
                    <a:pos x="286" y="98"/>
                  </a:cxn>
                  <a:cxn ang="0">
                    <a:pos x="284" y="100"/>
                  </a:cxn>
                  <a:cxn ang="0">
                    <a:pos x="284" y="104"/>
                  </a:cxn>
                  <a:cxn ang="0">
                    <a:pos x="284" y="106"/>
                  </a:cxn>
                  <a:cxn ang="0">
                    <a:pos x="282" y="108"/>
                  </a:cxn>
                  <a:cxn ang="0">
                    <a:pos x="282" y="110"/>
                  </a:cxn>
                  <a:cxn ang="0">
                    <a:pos x="280" y="114"/>
                  </a:cxn>
                  <a:cxn ang="0">
                    <a:pos x="280" y="116"/>
                  </a:cxn>
                  <a:cxn ang="0">
                    <a:pos x="278" y="120"/>
                  </a:cxn>
                  <a:cxn ang="0">
                    <a:pos x="278" y="120"/>
                  </a:cxn>
                </a:cxnLst>
                <a:rect l="0" t="0" r="r" b="b"/>
                <a:pathLst>
                  <a:path w="286" h="120">
                    <a:moveTo>
                      <a:pt x="278" y="120"/>
                    </a:moveTo>
                    <a:lnTo>
                      <a:pt x="0" y="92"/>
                    </a:lnTo>
                    <a:lnTo>
                      <a:pt x="0" y="88"/>
                    </a:lnTo>
                    <a:lnTo>
                      <a:pt x="2" y="80"/>
                    </a:lnTo>
                    <a:lnTo>
                      <a:pt x="2" y="72"/>
                    </a:lnTo>
                    <a:lnTo>
                      <a:pt x="2" y="64"/>
                    </a:lnTo>
                    <a:lnTo>
                      <a:pt x="4" y="58"/>
                    </a:lnTo>
                    <a:lnTo>
                      <a:pt x="4" y="52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4"/>
                    </a:lnTo>
                    <a:lnTo>
                      <a:pt x="16" y="20"/>
                    </a:lnTo>
                    <a:lnTo>
                      <a:pt x="24" y="14"/>
                    </a:lnTo>
                    <a:lnTo>
                      <a:pt x="30" y="10"/>
                    </a:lnTo>
                    <a:lnTo>
                      <a:pt x="40" y="8"/>
                    </a:lnTo>
                    <a:lnTo>
                      <a:pt x="48" y="6"/>
                    </a:lnTo>
                    <a:lnTo>
                      <a:pt x="58" y="4"/>
                    </a:lnTo>
                    <a:lnTo>
                      <a:pt x="70" y="2"/>
                    </a:lnTo>
                    <a:lnTo>
                      <a:pt x="82" y="2"/>
                    </a:lnTo>
                    <a:lnTo>
                      <a:pt x="94" y="0"/>
                    </a:lnTo>
                    <a:lnTo>
                      <a:pt x="106" y="2"/>
                    </a:lnTo>
                    <a:lnTo>
                      <a:pt x="120" y="2"/>
                    </a:lnTo>
                    <a:lnTo>
                      <a:pt x="132" y="4"/>
                    </a:lnTo>
                    <a:lnTo>
                      <a:pt x="146" y="6"/>
                    </a:lnTo>
                    <a:lnTo>
                      <a:pt x="160" y="8"/>
                    </a:lnTo>
                    <a:lnTo>
                      <a:pt x="172" y="10"/>
                    </a:lnTo>
                    <a:lnTo>
                      <a:pt x="186" y="14"/>
                    </a:lnTo>
                    <a:lnTo>
                      <a:pt x="198" y="18"/>
                    </a:lnTo>
                    <a:lnTo>
                      <a:pt x="210" y="22"/>
                    </a:lnTo>
                    <a:lnTo>
                      <a:pt x="222" y="26"/>
                    </a:lnTo>
                    <a:lnTo>
                      <a:pt x="234" y="32"/>
                    </a:lnTo>
                    <a:lnTo>
                      <a:pt x="244" y="36"/>
                    </a:lnTo>
                    <a:lnTo>
                      <a:pt x="252" y="42"/>
                    </a:lnTo>
                    <a:lnTo>
                      <a:pt x="262" y="48"/>
                    </a:lnTo>
                    <a:lnTo>
                      <a:pt x="268" y="54"/>
                    </a:lnTo>
                    <a:lnTo>
                      <a:pt x="276" y="62"/>
                    </a:lnTo>
                    <a:lnTo>
                      <a:pt x="280" y="68"/>
                    </a:lnTo>
                    <a:lnTo>
                      <a:pt x="284" y="76"/>
                    </a:lnTo>
                    <a:lnTo>
                      <a:pt x="286" y="82"/>
                    </a:lnTo>
                    <a:lnTo>
                      <a:pt x="286" y="90"/>
                    </a:lnTo>
                    <a:lnTo>
                      <a:pt x="286" y="98"/>
                    </a:lnTo>
                    <a:lnTo>
                      <a:pt x="284" y="100"/>
                    </a:lnTo>
                    <a:lnTo>
                      <a:pt x="284" y="104"/>
                    </a:lnTo>
                    <a:lnTo>
                      <a:pt x="284" y="106"/>
                    </a:lnTo>
                    <a:lnTo>
                      <a:pt x="282" y="108"/>
                    </a:lnTo>
                    <a:lnTo>
                      <a:pt x="282" y="110"/>
                    </a:lnTo>
                    <a:lnTo>
                      <a:pt x="280" y="114"/>
                    </a:lnTo>
                    <a:lnTo>
                      <a:pt x="280" y="116"/>
                    </a:lnTo>
                    <a:lnTo>
                      <a:pt x="278" y="120"/>
                    </a:lnTo>
                    <a:lnTo>
                      <a:pt x="278" y="12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8" name="Freeform 100"/>
              <p:cNvSpPr>
                <a:spLocks/>
              </p:cNvSpPr>
              <p:nvPr/>
            </p:nvSpPr>
            <p:spPr bwMode="auto">
              <a:xfrm>
                <a:off x="2894" y="798"/>
                <a:ext cx="278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8" y="28"/>
                  </a:cxn>
                  <a:cxn ang="0">
                    <a:pos x="278" y="28"/>
                  </a:cxn>
                  <a:cxn ang="0">
                    <a:pos x="278" y="30"/>
                  </a:cxn>
                  <a:cxn ang="0">
                    <a:pos x="278" y="30"/>
                  </a:cxn>
                  <a:cxn ang="0">
                    <a:pos x="276" y="3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8" h="32">
                    <a:moveTo>
                      <a:pt x="0" y="0"/>
                    </a:moveTo>
                    <a:lnTo>
                      <a:pt x="278" y="28"/>
                    </a:lnTo>
                    <a:lnTo>
                      <a:pt x="278" y="28"/>
                    </a:lnTo>
                    <a:lnTo>
                      <a:pt x="278" y="30"/>
                    </a:lnTo>
                    <a:lnTo>
                      <a:pt x="278" y="30"/>
                    </a:lnTo>
                    <a:lnTo>
                      <a:pt x="276" y="3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9" name="Freeform 101"/>
              <p:cNvSpPr>
                <a:spLocks/>
              </p:cNvSpPr>
              <p:nvPr/>
            </p:nvSpPr>
            <p:spPr bwMode="auto">
              <a:xfrm>
                <a:off x="2894" y="800"/>
                <a:ext cx="278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8" y="28"/>
                  </a:cxn>
                  <a:cxn ang="0">
                    <a:pos x="278" y="28"/>
                  </a:cxn>
                  <a:cxn ang="0">
                    <a:pos x="276" y="30"/>
                  </a:cxn>
                  <a:cxn ang="0">
                    <a:pos x="276" y="30"/>
                  </a:cxn>
                  <a:cxn ang="0">
                    <a:pos x="276" y="3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8" h="32">
                    <a:moveTo>
                      <a:pt x="0" y="0"/>
                    </a:moveTo>
                    <a:lnTo>
                      <a:pt x="278" y="28"/>
                    </a:lnTo>
                    <a:lnTo>
                      <a:pt x="278" y="28"/>
                    </a:lnTo>
                    <a:lnTo>
                      <a:pt x="276" y="30"/>
                    </a:lnTo>
                    <a:lnTo>
                      <a:pt x="276" y="30"/>
                    </a:lnTo>
                    <a:lnTo>
                      <a:pt x="276" y="3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0" name="Freeform 102"/>
              <p:cNvSpPr>
                <a:spLocks/>
              </p:cNvSpPr>
              <p:nvPr/>
            </p:nvSpPr>
            <p:spPr bwMode="auto">
              <a:xfrm>
                <a:off x="2894" y="802"/>
                <a:ext cx="276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6" y="28"/>
                  </a:cxn>
                  <a:cxn ang="0">
                    <a:pos x="276" y="28"/>
                  </a:cxn>
                  <a:cxn ang="0">
                    <a:pos x="276" y="30"/>
                  </a:cxn>
                  <a:cxn ang="0">
                    <a:pos x="276" y="30"/>
                  </a:cxn>
                  <a:cxn ang="0">
                    <a:pos x="276" y="3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6" h="32">
                    <a:moveTo>
                      <a:pt x="0" y="0"/>
                    </a:moveTo>
                    <a:lnTo>
                      <a:pt x="276" y="28"/>
                    </a:lnTo>
                    <a:lnTo>
                      <a:pt x="276" y="28"/>
                    </a:lnTo>
                    <a:lnTo>
                      <a:pt x="276" y="30"/>
                    </a:lnTo>
                    <a:lnTo>
                      <a:pt x="276" y="30"/>
                    </a:lnTo>
                    <a:lnTo>
                      <a:pt x="276" y="3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1" name="Freeform 103"/>
              <p:cNvSpPr>
                <a:spLocks/>
              </p:cNvSpPr>
              <p:nvPr/>
            </p:nvSpPr>
            <p:spPr bwMode="auto">
              <a:xfrm>
                <a:off x="2894" y="804"/>
                <a:ext cx="276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6" y="28"/>
                  </a:cxn>
                  <a:cxn ang="0">
                    <a:pos x="276" y="28"/>
                  </a:cxn>
                  <a:cxn ang="0">
                    <a:pos x="276" y="30"/>
                  </a:cxn>
                  <a:cxn ang="0">
                    <a:pos x="274" y="30"/>
                  </a:cxn>
                  <a:cxn ang="0">
                    <a:pos x="274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6" h="32">
                    <a:moveTo>
                      <a:pt x="0" y="0"/>
                    </a:moveTo>
                    <a:lnTo>
                      <a:pt x="276" y="28"/>
                    </a:lnTo>
                    <a:lnTo>
                      <a:pt x="276" y="28"/>
                    </a:lnTo>
                    <a:lnTo>
                      <a:pt x="276" y="30"/>
                    </a:lnTo>
                    <a:lnTo>
                      <a:pt x="274" y="30"/>
                    </a:lnTo>
                    <a:lnTo>
                      <a:pt x="274" y="3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2" name="Freeform 104"/>
              <p:cNvSpPr>
                <a:spLocks/>
              </p:cNvSpPr>
              <p:nvPr/>
            </p:nvSpPr>
            <p:spPr bwMode="auto">
              <a:xfrm>
                <a:off x="2894" y="806"/>
                <a:ext cx="276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6" y="28"/>
                  </a:cxn>
                  <a:cxn ang="0">
                    <a:pos x="274" y="28"/>
                  </a:cxn>
                  <a:cxn ang="0">
                    <a:pos x="274" y="30"/>
                  </a:cxn>
                  <a:cxn ang="0">
                    <a:pos x="274" y="30"/>
                  </a:cxn>
                  <a:cxn ang="0">
                    <a:pos x="274" y="3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6" h="32">
                    <a:moveTo>
                      <a:pt x="0" y="0"/>
                    </a:moveTo>
                    <a:lnTo>
                      <a:pt x="276" y="28"/>
                    </a:lnTo>
                    <a:lnTo>
                      <a:pt x="274" y="28"/>
                    </a:lnTo>
                    <a:lnTo>
                      <a:pt x="274" y="30"/>
                    </a:lnTo>
                    <a:lnTo>
                      <a:pt x="274" y="30"/>
                    </a:lnTo>
                    <a:lnTo>
                      <a:pt x="274" y="3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3" name="Freeform 105"/>
              <p:cNvSpPr>
                <a:spLocks/>
              </p:cNvSpPr>
              <p:nvPr/>
            </p:nvSpPr>
            <p:spPr bwMode="auto">
              <a:xfrm>
                <a:off x="2894" y="808"/>
                <a:ext cx="274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4" y="28"/>
                  </a:cxn>
                  <a:cxn ang="0">
                    <a:pos x="274" y="28"/>
                  </a:cxn>
                  <a:cxn ang="0">
                    <a:pos x="274" y="30"/>
                  </a:cxn>
                  <a:cxn ang="0">
                    <a:pos x="272" y="30"/>
                  </a:cxn>
                  <a:cxn ang="0">
                    <a:pos x="272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4" h="30">
                    <a:moveTo>
                      <a:pt x="0" y="0"/>
                    </a:moveTo>
                    <a:lnTo>
                      <a:pt x="274" y="28"/>
                    </a:lnTo>
                    <a:lnTo>
                      <a:pt x="274" y="28"/>
                    </a:lnTo>
                    <a:lnTo>
                      <a:pt x="274" y="30"/>
                    </a:lnTo>
                    <a:lnTo>
                      <a:pt x="272" y="30"/>
                    </a:lnTo>
                    <a:lnTo>
                      <a:pt x="272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4" name="Freeform 106"/>
              <p:cNvSpPr>
                <a:spLocks/>
              </p:cNvSpPr>
              <p:nvPr/>
            </p:nvSpPr>
            <p:spPr bwMode="auto">
              <a:xfrm>
                <a:off x="2894" y="810"/>
                <a:ext cx="274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4" y="28"/>
                  </a:cxn>
                  <a:cxn ang="0">
                    <a:pos x="272" y="28"/>
                  </a:cxn>
                  <a:cxn ang="0">
                    <a:pos x="272" y="28"/>
                  </a:cxn>
                  <a:cxn ang="0">
                    <a:pos x="272" y="30"/>
                  </a:cxn>
                  <a:cxn ang="0">
                    <a:pos x="272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4" h="30">
                    <a:moveTo>
                      <a:pt x="0" y="0"/>
                    </a:moveTo>
                    <a:lnTo>
                      <a:pt x="274" y="28"/>
                    </a:lnTo>
                    <a:lnTo>
                      <a:pt x="272" y="28"/>
                    </a:lnTo>
                    <a:lnTo>
                      <a:pt x="272" y="28"/>
                    </a:lnTo>
                    <a:lnTo>
                      <a:pt x="272" y="30"/>
                    </a:lnTo>
                    <a:lnTo>
                      <a:pt x="272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5" name="Freeform 107"/>
              <p:cNvSpPr>
                <a:spLocks/>
              </p:cNvSpPr>
              <p:nvPr/>
            </p:nvSpPr>
            <p:spPr bwMode="auto">
              <a:xfrm>
                <a:off x="2894" y="812"/>
                <a:ext cx="272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2" y="26"/>
                  </a:cxn>
                  <a:cxn ang="0">
                    <a:pos x="272" y="28"/>
                  </a:cxn>
                  <a:cxn ang="0">
                    <a:pos x="272" y="28"/>
                  </a:cxn>
                  <a:cxn ang="0">
                    <a:pos x="270" y="30"/>
                  </a:cxn>
                  <a:cxn ang="0">
                    <a:pos x="270" y="3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2" h="30">
                    <a:moveTo>
                      <a:pt x="0" y="0"/>
                    </a:moveTo>
                    <a:lnTo>
                      <a:pt x="272" y="26"/>
                    </a:lnTo>
                    <a:lnTo>
                      <a:pt x="272" y="28"/>
                    </a:lnTo>
                    <a:lnTo>
                      <a:pt x="272" y="28"/>
                    </a:lnTo>
                    <a:lnTo>
                      <a:pt x="270" y="30"/>
                    </a:lnTo>
                    <a:lnTo>
                      <a:pt x="270" y="3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6" name="Freeform 108"/>
              <p:cNvSpPr>
                <a:spLocks/>
              </p:cNvSpPr>
              <p:nvPr/>
            </p:nvSpPr>
            <p:spPr bwMode="auto">
              <a:xfrm>
                <a:off x="2894" y="814"/>
                <a:ext cx="272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2" y="26"/>
                  </a:cxn>
                  <a:cxn ang="0">
                    <a:pos x="270" y="28"/>
                  </a:cxn>
                  <a:cxn ang="0">
                    <a:pos x="270" y="28"/>
                  </a:cxn>
                  <a:cxn ang="0">
                    <a:pos x="270" y="30"/>
                  </a:cxn>
                  <a:cxn ang="0">
                    <a:pos x="270" y="3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2" h="30">
                    <a:moveTo>
                      <a:pt x="0" y="0"/>
                    </a:moveTo>
                    <a:lnTo>
                      <a:pt x="272" y="26"/>
                    </a:lnTo>
                    <a:lnTo>
                      <a:pt x="270" y="28"/>
                    </a:lnTo>
                    <a:lnTo>
                      <a:pt x="270" y="28"/>
                    </a:lnTo>
                    <a:lnTo>
                      <a:pt x="270" y="30"/>
                    </a:lnTo>
                    <a:lnTo>
                      <a:pt x="270" y="3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7" name="Freeform 109"/>
              <p:cNvSpPr>
                <a:spLocks/>
              </p:cNvSpPr>
              <p:nvPr/>
            </p:nvSpPr>
            <p:spPr bwMode="auto">
              <a:xfrm>
                <a:off x="2894" y="816"/>
                <a:ext cx="270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0" y="26"/>
                  </a:cxn>
                  <a:cxn ang="0">
                    <a:pos x="268" y="30"/>
                  </a:cxn>
                  <a:cxn ang="0">
                    <a:pos x="268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0" h="30">
                    <a:moveTo>
                      <a:pt x="0" y="0"/>
                    </a:moveTo>
                    <a:lnTo>
                      <a:pt x="270" y="26"/>
                    </a:lnTo>
                    <a:lnTo>
                      <a:pt x="268" y="30"/>
                    </a:lnTo>
                    <a:lnTo>
                      <a:pt x="268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8" name="Freeform 110"/>
              <p:cNvSpPr>
                <a:spLocks/>
              </p:cNvSpPr>
              <p:nvPr/>
            </p:nvSpPr>
            <p:spPr bwMode="auto">
              <a:xfrm>
                <a:off x="2894" y="818"/>
                <a:ext cx="270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0" y="26"/>
                  </a:cxn>
                  <a:cxn ang="0">
                    <a:pos x="268" y="28"/>
                  </a:cxn>
                  <a:cxn ang="0">
                    <a:pos x="266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0" h="30">
                    <a:moveTo>
                      <a:pt x="0" y="0"/>
                    </a:moveTo>
                    <a:lnTo>
                      <a:pt x="270" y="26"/>
                    </a:lnTo>
                    <a:lnTo>
                      <a:pt x="268" y="28"/>
                    </a:lnTo>
                    <a:lnTo>
                      <a:pt x="266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9" name="Freeform 111"/>
              <p:cNvSpPr>
                <a:spLocks/>
              </p:cNvSpPr>
              <p:nvPr/>
            </p:nvSpPr>
            <p:spPr bwMode="auto">
              <a:xfrm>
                <a:off x="2894" y="820"/>
                <a:ext cx="268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26"/>
                  </a:cxn>
                  <a:cxn ang="0">
                    <a:pos x="266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30">
                    <a:moveTo>
                      <a:pt x="0" y="0"/>
                    </a:moveTo>
                    <a:lnTo>
                      <a:pt x="268" y="26"/>
                    </a:lnTo>
                    <a:lnTo>
                      <a:pt x="266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0" name="Freeform 112"/>
              <p:cNvSpPr>
                <a:spLocks/>
              </p:cNvSpPr>
              <p:nvPr/>
            </p:nvSpPr>
            <p:spPr bwMode="auto">
              <a:xfrm>
                <a:off x="2894" y="822"/>
                <a:ext cx="266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6" y="26"/>
                  </a:cxn>
                  <a:cxn ang="0">
                    <a:pos x="264" y="3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6" h="30">
                    <a:moveTo>
                      <a:pt x="0" y="0"/>
                    </a:moveTo>
                    <a:lnTo>
                      <a:pt x="266" y="26"/>
                    </a:lnTo>
                    <a:lnTo>
                      <a:pt x="264" y="3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1" name="Freeform 113"/>
              <p:cNvSpPr>
                <a:spLocks/>
              </p:cNvSpPr>
              <p:nvPr/>
            </p:nvSpPr>
            <p:spPr bwMode="auto">
              <a:xfrm>
                <a:off x="2894" y="824"/>
                <a:ext cx="266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6" y="26"/>
                  </a:cxn>
                  <a:cxn ang="0">
                    <a:pos x="264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6" h="30">
                    <a:moveTo>
                      <a:pt x="0" y="0"/>
                    </a:moveTo>
                    <a:lnTo>
                      <a:pt x="266" y="26"/>
                    </a:lnTo>
                    <a:lnTo>
                      <a:pt x="264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2" name="Freeform 114"/>
              <p:cNvSpPr>
                <a:spLocks/>
              </p:cNvSpPr>
              <p:nvPr/>
            </p:nvSpPr>
            <p:spPr bwMode="auto">
              <a:xfrm>
                <a:off x="2894" y="826"/>
                <a:ext cx="264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26"/>
                  </a:cxn>
                  <a:cxn ang="0">
                    <a:pos x="262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30">
                    <a:moveTo>
                      <a:pt x="0" y="0"/>
                    </a:moveTo>
                    <a:lnTo>
                      <a:pt x="264" y="26"/>
                    </a:lnTo>
                    <a:lnTo>
                      <a:pt x="262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3" name="Freeform 115"/>
              <p:cNvSpPr>
                <a:spLocks/>
              </p:cNvSpPr>
              <p:nvPr/>
            </p:nvSpPr>
            <p:spPr bwMode="auto">
              <a:xfrm>
                <a:off x="2894" y="828"/>
                <a:ext cx="264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26"/>
                  </a:cxn>
                  <a:cxn ang="0">
                    <a:pos x="260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30">
                    <a:moveTo>
                      <a:pt x="0" y="0"/>
                    </a:moveTo>
                    <a:lnTo>
                      <a:pt x="264" y="26"/>
                    </a:lnTo>
                    <a:lnTo>
                      <a:pt x="260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4" name="Freeform 116"/>
              <p:cNvSpPr>
                <a:spLocks/>
              </p:cNvSpPr>
              <p:nvPr/>
            </p:nvSpPr>
            <p:spPr bwMode="auto">
              <a:xfrm>
                <a:off x="2894" y="830"/>
                <a:ext cx="262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26"/>
                  </a:cxn>
                  <a:cxn ang="0">
                    <a:pos x="260" y="3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30">
                    <a:moveTo>
                      <a:pt x="0" y="0"/>
                    </a:moveTo>
                    <a:lnTo>
                      <a:pt x="262" y="26"/>
                    </a:lnTo>
                    <a:lnTo>
                      <a:pt x="260" y="3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5" name="Freeform 117"/>
              <p:cNvSpPr>
                <a:spLocks/>
              </p:cNvSpPr>
              <p:nvPr/>
            </p:nvSpPr>
            <p:spPr bwMode="auto">
              <a:xfrm>
                <a:off x="2894" y="832"/>
                <a:ext cx="260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26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30">
                    <a:moveTo>
                      <a:pt x="0" y="0"/>
                    </a:moveTo>
                    <a:lnTo>
                      <a:pt x="260" y="26"/>
                    </a:lnTo>
                    <a:lnTo>
                      <a:pt x="258" y="30"/>
                    </a:lnTo>
                    <a:lnTo>
                      <a:pt x="258" y="3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6" name="Freeform 118"/>
              <p:cNvSpPr>
                <a:spLocks/>
              </p:cNvSpPr>
              <p:nvPr/>
            </p:nvSpPr>
            <p:spPr bwMode="auto">
              <a:xfrm>
                <a:off x="2894" y="834"/>
                <a:ext cx="260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26"/>
                  </a:cxn>
                  <a:cxn ang="0">
                    <a:pos x="258" y="28"/>
                  </a:cxn>
                  <a:cxn ang="0">
                    <a:pos x="258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30">
                    <a:moveTo>
                      <a:pt x="0" y="0"/>
                    </a:moveTo>
                    <a:lnTo>
                      <a:pt x="260" y="26"/>
                    </a:lnTo>
                    <a:lnTo>
                      <a:pt x="258" y="28"/>
                    </a:lnTo>
                    <a:lnTo>
                      <a:pt x="258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7" name="Freeform 119"/>
              <p:cNvSpPr>
                <a:spLocks/>
              </p:cNvSpPr>
              <p:nvPr/>
            </p:nvSpPr>
            <p:spPr bwMode="auto">
              <a:xfrm>
                <a:off x="2894" y="836"/>
                <a:ext cx="258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8" y="26"/>
                  </a:cxn>
                  <a:cxn ang="0">
                    <a:pos x="256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8" h="30">
                    <a:moveTo>
                      <a:pt x="0" y="0"/>
                    </a:moveTo>
                    <a:lnTo>
                      <a:pt x="258" y="26"/>
                    </a:lnTo>
                    <a:lnTo>
                      <a:pt x="256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8" name="Freeform 120"/>
              <p:cNvSpPr>
                <a:spLocks/>
              </p:cNvSpPr>
              <p:nvPr/>
            </p:nvSpPr>
            <p:spPr bwMode="auto">
              <a:xfrm>
                <a:off x="2894" y="838"/>
                <a:ext cx="258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8" y="26"/>
                  </a:cxn>
                  <a:cxn ang="0">
                    <a:pos x="254" y="3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8" h="30">
                    <a:moveTo>
                      <a:pt x="0" y="0"/>
                    </a:moveTo>
                    <a:lnTo>
                      <a:pt x="258" y="26"/>
                    </a:lnTo>
                    <a:lnTo>
                      <a:pt x="254" y="3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9" name="Freeform 121"/>
              <p:cNvSpPr>
                <a:spLocks/>
              </p:cNvSpPr>
              <p:nvPr/>
            </p:nvSpPr>
            <p:spPr bwMode="auto">
              <a:xfrm>
                <a:off x="2894" y="840"/>
                <a:ext cx="256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26"/>
                  </a:cxn>
                  <a:cxn ang="0">
                    <a:pos x="252" y="3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30">
                    <a:moveTo>
                      <a:pt x="0" y="0"/>
                    </a:moveTo>
                    <a:lnTo>
                      <a:pt x="256" y="26"/>
                    </a:lnTo>
                    <a:lnTo>
                      <a:pt x="252" y="3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0" name="Freeform 122"/>
              <p:cNvSpPr>
                <a:spLocks/>
              </p:cNvSpPr>
              <p:nvPr/>
            </p:nvSpPr>
            <p:spPr bwMode="auto">
              <a:xfrm>
                <a:off x="2894" y="842"/>
                <a:ext cx="254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26"/>
                  </a:cxn>
                  <a:cxn ang="0">
                    <a:pos x="252" y="30"/>
                  </a:cxn>
                  <a:cxn ang="0">
                    <a:pos x="0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30">
                    <a:moveTo>
                      <a:pt x="0" y="0"/>
                    </a:moveTo>
                    <a:lnTo>
                      <a:pt x="254" y="26"/>
                    </a:lnTo>
                    <a:lnTo>
                      <a:pt x="252" y="3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1" name="Freeform 123"/>
              <p:cNvSpPr>
                <a:spLocks/>
              </p:cNvSpPr>
              <p:nvPr/>
            </p:nvSpPr>
            <p:spPr bwMode="auto">
              <a:xfrm>
                <a:off x="2894" y="844"/>
                <a:ext cx="252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2" y="26"/>
                  </a:cxn>
                  <a:cxn ang="0">
                    <a:pos x="250" y="30"/>
                  </a:cxn>
                  <a:cxn ang="0">
                    <a:pos x="0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2" h="30">
                    <a:moveTo>
                      <a:pt x="0" y="0"/>
                    </a:moveTo>
                    <a:lnTo>
                      <a:pt x="252" y="26"/>
                    </a:lnTo>
                    <a:lnTo>
                      <a:pt x="250" y="3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2" name="Freeform 124"/>
              <p:cNvSpPr>
                <a:spLocks/>
              </p:cNvSpPr>
              <p:nvPr/>
            </p:nvSpPr>
            <p:spPr bwMode="auto">
              <a:xfrm>
                <a:off x="2894" y="848"/>
                <a:ext cx="252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2" y="24"/>
                  </a:cxn>
                  <a:cxn ang="0">
                    <a:pos x="248" y="28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2" h="28">
                    <a:moveTo>
                      <a:pt x="0" y="0"/>
                    </a:moveTo>
                    <a:lnTo>
                      <a:pt x="252" y="24"/>
                    </a:lnTo>
                    <a:lnTo>
                      <a:pt x="248" y="28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3" name="Freeform 125"/>
              <p:cNvSpPr>
                <a:spLocks/>
              </p:cNvSpPr>
              <p:nvPr/>
            </p:nvSpPr>
            <p:spPr bwMode="auto">
              <a:xfrm>
                <a:off x="2894" y="850"/>
                <a:ext cx="250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0" y="24"/>
                  </a:cxn>
                  <a:cxn ang="0">
                    <a:pos x="248" y="26"/>
                  </a:cxn>
                  <a:cxn ang="0">
                    <a:pos x="248" y="28"/>
                  </a:cxn>
                  <a:cxn ang="0">
                    <a:pos x="2" y="4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0" h="28">
                    <a:moveTo>
                      <a:pt x="0" y="0"/>
                    </a:moveTo>
                    <a:lnTo>
                      <a:pt x="250" y="24"/>
                    </a:lnTo>
                    <a:lnTo>
                      <a:pt x="248" y="26"/>
                    </a:lnTo>
                    <a:lnTo>
                      <a:pt x="248" y="28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4" name="Freeform 126"/>
              <p:cNvSpPr>
                <a:spLocks/>
              </p:cNvSpPr>
              <p:nvPr/>
            </p:nvSpPr>
            <p:spPr bwMode="auto">
              <a:xfrm>
                <a:off x="2896" y="852"/>
                <a:ext cx="246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6" y="24"/>
                  </a:cxn>
                  <a:cxn ang="0">
                    <a:pos x="246" y="24"/>
                  </a:cxn>
                  <a:cxn ang="0">
                    <a:pos x="244" y="28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6" h="28">
                    <a:moveTo>
                      <a:pt x="0" y="0"/>
                    </a:moveTo>
                    <a:lnTo>
                      <a:pt x="246" y="24"/>
                    </a:lnTo>
                    <a:lnTo>
                      <a:pt x="246" y="24"/>
                    </a:lnTo>
                    <a:lnTo>
                      <a:pt x="244" y="2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5" name="Freeform 127"/>
              <p:cNvSpPr>
                <a:spLocks/>
              </p:cNvSpPr>
              <p:nvPr/>
            </p:nvSpPr>
            <p:spPr bwMode="auto">
              <a:xfrm>
                <a:off x="2896" y="854"/>
                <a:ext cx="246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6" y="24"/>
                  </a:cxn>
                  <a:cxn ang="0">
                    <a:pos x="242" y="2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6" h="26">
                    <a:moveTo>
                      <a:pt x="0" y="0"/>
                    </a:moveTo>
                    <a:lnTo>
                      <a:pt x="246" y="24"/>
                    </a:lnTo>
                    <a:lnTo>
                      <a:pt x="242" y="2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6" name="Freeform 128"/>
              <p:cNvSpPr>
                <a:spLocks/>
              </p:cNvSpPr>
              <p:nvPr/>
            </p:nvSpPr>
            <p:spPr bwMode="auto">
              <a:xfrm>
                <a:off x="2896" y="856"/>
                <a:ext cx="244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4" y="24"/>
                  </a:cxn>
                  <a:cxn ang="0">
                    <a:pos x="240" y="2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4" h="26">
                    <a:moveTo>
                      <a:pt x="0" y="0"/>
                    </a:moveTo>
                    <a:lnTo>
                      <a:pt x="244" y="24"/>
                    </a:lnTo>
                    <a:lnTo>
                      <a:pt x="240" y="2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7" name="Freeform 129"/>
              <p:cNvSpPr>
                <a:spLocks/>
              </p:cNvSpPr>
              <p:nvPr/>
            </p:nvSpPr>
            <p:spPr bwMode="auto">
              <a:xfrm>
                <a:off x="2896" y="858"/>
                <a:ext cx="242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2" y="22"/>
                  </a:cxn>
                  <a:cxn ang="0">
                    <a:pos x="238" y="2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2" h="26">
                    <a:moveTo>
                      <a:pt x="0" y="0"/>
                    </a:moveTo>
                    <a:lnTo>
                      <a:pt x="242" y="22"/>
                    </a:lnTo>
                    <a:lnTo>
                      <a:pt x="238" y="2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8" name="Freeform 130"/>
              <p:cNvSpPr>
                <a:spLocks/>
              </p:cNvSpPr>
              <p:nvPr/>
            </p:nvSpPr>
            <p:spPr bwMode="auto">
              <a:xfrm>
                <a:off x="2898" y="860"/>
                <a:ext cx="238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8" y="22"/>
                  </a:cxn>
                  <a:cxn ang="0">
                    <a:pos x="234" y="2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8" h="26">
                    <a:moveTo>
                      <a:pt x="0" y="0"/>
                    </a:moveTo>
                    <a:lnTo>
                      <a:pt x="238" y="22"/>
                    </a:lnTo>
                    <a:lnTo>
                      <a:pt x="234" y="2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9" name="Freeform 131"/>
              <p:cNvSpPr>
                <a:spLocks/>
              </p:cNvSpPr>
              <p:nvPr/>
            </p:nvSpPr>
            <p:spPr bwMode="auto">
              <a:xfrm>
                <a:off x="2898" y="862"/>
                <a:ext cx="236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6" y="22"/>
                  </a:cxn>
                  <a:cxn ang="0">
                    <a:pos x="232" y="2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6" h="26">
                    <a:moveTo>
                      <a:pt x="0" y="0"/>
                    </a:moveTo>
                    <a:lnTo>
                      <a:pt x="236" y="22"/>
                    </a:lnTo>
                    <a:lnTo>
                      <a:pt x="232" y="2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0" name="Freeform 132"/>
              <p:cNvSpPr>
                <a:spLocks/>
              </p:cNvSpPr>
              <p:nvPr/>
            </p:nvSpPr>
            <p:spPr bwMode="auto">
              <a:xfrm>
                <a:off x="2898" y="864"/>
                <a:ext cx="234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4" y="22"/>
                  </a:cxn>
                  <a:cxn ang="0">
                    <a:pos x="232" y="24"/>
                  </a:cxn>
                  <a:cxn ang="0">
                    <a:pos x="230" y="2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4" h="26">
                    <a:moveTo>
                      <a:pt x="0" y="0"/>
                    </a:moveTo>
                    <a:lnTo>
                      <a:pt x="234" y="22"/>
                    </a:lnTo>
                    <a:lnTo>
                      <a:pt x="232" y="24"/>
                    </a:lnTo>
                    <a:lnTo>
                      <a:pt x="230" y="2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1" name="Freeform 133"/>
              <p:cNvSpPr>
                <a:spLocks/>
              </p:cNvSpPr>
              <p:nvPr/>
            </p:nvSpPr>
            <p:spPr bwMode="auto">
              <a:xfrm>
                <a:off x="2900" y="866"/>
                <a:ext cx="230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0" y="22"/>
                  </a:cxn>
                  <a:cxn ang="0">
                    <a:pos x="230" y="22"/>
                  </a:cxn>
                  <a:cxn ang="0">
                    <a:pos x="226" y="26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0" h="26">
                    <a:moveTo>
                      <a:pt x="0" y="0"/>
                    </a:moveTo>
                    <a:lnTo>
                      <a:pt x="230" y="22"/>
                    </a:lnTo>
                    <a:lnTo>
                      <a:pt x="230" y="22"/>
                    </a:lnTo>
                    <a:lnTo>
                      <a:pt x="226" y="2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2" name="Freeform 134"/>
              <p:cNvSpPr>
                <a:spLocks/>
              </p:cNvSpPr>
              <p:nvPr/>
            </p:nvSpPr>
            <p:spPr bwMode="auto">
              <a:xfrm>
                <a:off x="2900" y="868"/>
                <a:ext cx="228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8" y="22"/>
                  </a:cxn>
                  <a:cxn ang="0">
                    <a:pos x="224" y="2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8" h="26">
                    <a:moveTo>
                      <a:pt x="0" y="0"/>
                    </a:moveTo>
                    <a:lnTo>
                      <a:pt x="228" y="22"/>
                    </a:lnTo>
                    <a:lnTo>
                      <a:pt x="224" y="26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3" name="Freeform 135"/>
              <p:cNvSpPr>
                <a:spLocks/>
              </p:cNvSpPr>
              <p:nvPr/>
            </p:nvSpPr>
            <p:spPr bwMode="auto">
              <a:xfrm>
                <a:off x="2902" y="870"/>
                <a:ext cx="224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22"/>
                  </a:cxn>
                  <a:cxn ang="0">
                    <a:pos x="220" y="2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4" h="26">
                    <a:moveTo>
                      <a:pt x="0" y="0"/>
                    </a:moveTo>
                    <a:lnTo>
                      <a:pt x="224" y="22"/>
                    </a:lnTo>
                    <a:lnTo>
                      <a:pt x="220" y="2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4" name="Freeform 136"/>
              <p:cNvSpPr>
                <a:spLocks/>
              </p:cNvSpPr>
              <p:nvPr/>
            </p:nvSpPr>
            <p:spPr bwMode="auto">
              <a:xfrm>
                <a:off x="2904" y="872"/>
                <a:ext cx="220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0" y="22"/>
                  </a:cxn>
                  <a:cxn ang="0">
                    <a:pos x="216" y="2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0" h="26">
                    <a:moveTo>
                      <a:pt x="0" y="0"/>
                    </a:moveTo>
                    <a:lnTo>
                      <a:pt x="220" y="22"/>
                    </a:lnTo>
                    <a:lnTo>
                      <a:pt x="216" y="2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5" name="Freeform 137"/>
              <p:cNvSpPr>
                <a:spLocks/>
              </p:cNvSpPr>
              <p:nvPr/>
            </p:nvSpPr>
            <p:spPr bwMode="auto">
              <a:xfrm>
                <a:off x="2904" y="874"/>
                <a:ext cx="218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8" y="22"/>
                  </a:cxn>
                  <a:cxn ang="0">
                    <a:pos x="216" y="24"/>
                  </a:cxn>
                  <a:cxn ang="0">
                    <a:pos x="214" y="26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8" h="26">
                    <a:moveTo>
                      <a:pt x="0" y="0"/>
                    </a:moveTo>
                    <a:lnTo>
                      <a:pt x="218" y="22"/>
                    </a:lnTo>
                    <a:lnTo>
                      <a:pt x="216" y="24"/>
                    </a:lnTo>
                    <a:lnTo>
                      <a:pt x="214" y="2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6" name="Freeform 138"/>
              <p:cNvSpPr>
                <a:spLocks/>
              </p:cNvSpPr>
              <p:nvPr/>
            </p:nvSpPr>
            <p:spPr bwMode="auto">
              <a:xfrm>
                <a:off x="2906" y="876"/>
                <a:ext cx="214" cy="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22"/>
                  </a:cxn>
                  <a:cxn ang="0">
                    <a:pos x="214" y="22"/>
                  </a:cxn>
                  <a:cxn ang="0">
                    <a:pos x="208" y="24"/>
                  </a:cxn>
                  <a:cxn ang="0">
                    <a:pos x="6" y="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4" h="24">
                    <a:moveTo>
                      <a:pt x="0" y="0"/>
                    </a:moveTo>
                    <a:lnTo>
                      <a:pt x="214" y="22"/>
                    </a:lnTo>
                    <a:lnTo>
                      <a:pt x="214" y="22"/>
                    </a:lnTo>
                    <a:lnTo>
                      <a:pt x="208" y="24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7" name="Freeform 139"/>
              <p:cNvSpPr>
                <a:spLocks/>
              </p:cNvSpPr>
              <p:nvPr/>
            </p:nvSpPr>
            <p:spPr bwMode="auto">
              <a:xfrm>
                <a:off x="2908" y="878"/>
                <a:ext cx="210" cy="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0" y="22"/>
                  </a:cxn>
                  <a:cxn ang="0">
                    <a:pos x="204" y="24"/>
                  </a:cxn>
                  <a:cxn ang="0">
                    <a:pos x="8" y="6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0" h="24">
                    <a:moveTo>
                      <a:pt x="0" y="0"/>
                    </a:moveTo>
                    <a:lnTo>
                      <a:pt x="210" y="22"/>
                    </a:lnTo>
                    <a:lnTo>
                      <a:pt x="204" y="24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8" name="Freeform 140"/>
              <p:cNvSpPr>
                <a:spLocks/>
              </p:cNvSpPr>
              <p:nvPr/>
            </p:nvSpPr>
            <p:spPr bwMode="auto">
              <a:xfrm>
                <a:off x="2912" y="882"/>
                <a:ext cx="202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2" y="18"/>
                  </a:cxn>
                  <a:cxn ang="0">
                    <a:pos x="196" y="22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2" h="22">
                    <a:moveTo>
                      <a:pt x="0" y="0"/>
                    </a:moveTo>
                    <a:lnTo>
                      <a:pt x="202" y="18"/>
                    </a:lnTo>
                    <a:lnTo>
                      <a:pt x="196" y="2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9" name="Freeform 141"/>
              <p:cNvSpPr>
                <a:spLocks/>
              </p:cNvSpPr>
              <p:nvPr/>
            </p:nvSpPr>
            <p:spPr bwMode="auto">
              <a:xfrm>
                <a:off x="2916" y="884"/>
                <a:ext cx="19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6" y="18"/>
                  </a:cxn>
                  <a:cxn ang="0">
                    <a:pos x="190" y="22"/>
                  </a:cxn>
                  <a:cxn ang="0">
                    <a:pos x="188" y="22"/>
                  </a:cxn>
                  <a:cxn ang="0">
                    <a:pos x="12" y="4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96" h="22">
                    <a:moveTo>
                      <a:pt x="0" y="0"/>
                    </a:moveTo>
                    <a:lnTo>
                      <a:pt x="196" y="18"/>
                    </a:lnTo>
                    <a:lnTo>
                      <a:pt x="190" y="22"/>
                    </a:lnTo>
                    <a:lnTo>
                      <a:pt x="188" y="22"/>
                    </a:lnTo>
                    <a:lnTo>
                      <a:pt x="12" y="4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0" name="Freeform 142"/>
              <p:cNvSpPr>
                <a:spLocks/>
              </p:cNvSpPr>
              <p:nvPr/>
            </p:nvSpPr>
            <p:spPr bwMode="auto">
              <a:xfrm>
                <a:off x="2922" y="886"/>
                <a:ext cx="18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6" y="18"/>
                  </a:cxn>
                  <a:cxn ang="0">
                    <a:pos x="184" y="20"/>
                  </a:cxn>
                  <a:cxn ang="0">
                    <a:pos x="178" y="22"/>
                  </a:cxn>
                  <a:cxn ang="0">
                    <a:pos x="14" y="6"/>
                  </a:cxn>
                  <a:cxn ang="0">
                    <a:pos x="8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86" h="22">
                    <a:moveTo>
                      <a:pt x="0" y="0"/>
                    </a:moveTo>
                    <a:lnTo>
                      <a:pt x="186" y="18"/>
                    </a:lnTo>
                    <a:lnTo>
                      <a:pt x="184" y="20"/>
                    </a:lnTo>
                    <a:lnTo>
                      <a:pt x="178" y="22"/>
                    </a:lnTo>
                    <a:lnTo>
                      <a:pt x="14" y="6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1" name="Freeform 143"/>
              <p:cNvSpPr>
                <a:spLocks/>
              </p:cNvSpPr>
              <p:nvPr/>
            </p:nvSpPr>
            <p:spPr bwMode="auto">
              <a:xfrm>
                <a:off x="2928" y="888"/>
                <a:ext cx="17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6" y="18"/>
                  </a:cxn>
                  <a:cxn ang="0">
                    <a:pos x="168" y="22"/>
                  </a:cxn>
                  <a:cxn ang="0">
                    <a:pos x="16" y="6"/>
                  </a:cxn>
                  <a:cxn ang="0">
                    <a:pos x="12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76" h="22">
                    <a:moveTo>
                      <a:pt x="0" y="0"/>
                    </a:moveTo>
                    <a:lnTo>
                      <a:pt x="176" y="18"/>
                    </a:lnTo>
                    <a:lnTo>
                      <a:pt x="168" y="22"/>
                    </a:lnTo>
                    <a:lnTo>
                      <a:pt x="16" y="6"/>
                    </a:lnTo>
                    <a:lnTo>
                      <a:pt x="1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2" name="Freeform 144"/>
              <p:cNvSpPr>
                <a:spLocks/>
              </p:cNvSpPr>
              <p:nvPr/>
            </p:nvSpPr>
            <p:spPr bwMode="auto">
              <a:xfrm>
                <a:off x="2936" y="892"/>
                <a:ext cx="164" cy="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4" y="16"/>
                  </a:cxn>
                  <a:cxn ang="0">
                    <a:pos x="158" y="18"/>
                  </a:cxn>
                  <a:cxn ang="0">
                    <a:pos x="154" y="18"/>
                  </a:cxn>
                  <a:cxn ang="0">
                    <a:pos x="20" y="6"/>
                  </a:cxn>
                  <a:cxn ang="0">
                    <a:pos x="16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4" h="18">
                    <a:moveTo>
                      <a:pt x="0" y="0"/>
                    </a:moveTo>
                    <a:lnTo>
                      <a:pt x="164" y="16"/>
                    </a:lnTo>
                    <a:lnTo>
                      <a:pt x="158" y="18"/>
                    </a:lnTo>
                    <a:lnTo>
                      <a:pt x="154" y="18"/>
                    </a:lnTo>
                    <a:lnTo>
                      <a:pt x="20" y="6"/>
                    </a:lnTo>
                    <a:lnTo>
                      <a:pt x="1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3" name="Freeform 145"/>
              <p:cNvSpPr>
                <a:spLocks/>
              </p:cNvSpPr>
              <p:nvPr/>
            </p:nvSpPr>
            <p:spPr bwMode="auto">
              <a:xfrm>
                <a:off x="2944" y="894"/>
                <a:ext cx="152" cy="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2" y="16"/>
                  </a:cxn>
                  <a:cxn ang="0">
                    <a:pos x="150" y="16"/>
                  </a:cxn>
                  <a:cxn ang="0">
                    <a:pos x="138" y="18"/>
                  </a:cxn>
                  <a:cxn ang="0">
                    <a:pos x="26" y="8"/>
                  </a:cxn>
                  <a:cxn ang="0">
                    <a:pos x="20" y="6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2" h="18">
                    <a:moveTo>
                      <a:pt x="0" y="0"/>
                    </a:moveTo>
                    <a:lnTo>
                      <a:pt x="152" y="16"/>
                    </a:lnTo>
                    <a:lnTo>
                      <a:pt x="150" y="16"/>
                    </a:lnTo>
                    <a:lnTo>
                      <a:pt x="138" y="18"/>
                    </a:lnTo>
                    <a:lnTo>
                      <a:pt x="26" y="8"/>
                    </a:lnTo>
                    <a:lnTo>
                      <a:pt x="20" y="6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4" name="Freeform 146"/>
              <p:cNvSpPr>
                <a:spLocks/>
              </p:cNvSpPr>
              <p:nvPr/>
            </p:nvSpPr>
            <p:spPr bwMode="auto">
              <a:xfrm>
                <a:off x="2956" y="898"/>
                <a:ext cx="134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4" y="12"/>
                  </a:cxn>
                  <a:cxn ang="0">
                    <a:pos x="122" y="14"/>
                  </a:cxn>
                  <a:cxn ang="0">
                    <a:pos x="114" y="14"/>
                  </a:cxn>
                  <a:cxn ang="0">
                    <a:pos x="112" y="14"/>
                  </a:cxn>
                  <a:cxn ang="0">
                    <a:pos x="34" y="8"/>
                  </a:cxn>
                  <a:cxn ang="0">
                    <a:pos x="22" y="4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4" h="14">
                    <a:moveTo>
                      <a:pt x="0" y="0"/>
                    </a:moveTo>
                    <a:lnTo>
                      <a:pt x="134" y="12"/>
                    </a:lnTo>
                    <a:lnTo>
                      <a:pt x="122" y="14"/>
                    </a:lnTo>
                    <a:lnTo>
                      <a:pt x="114" y="14"/>
                    </a:lnTo>
                    <a:lnTo>
                      <a:pt x="112" y="14"/>
                    </a:lnTo>
                    <a:lnTo>
                      <a:pt x="34" y="8"/>
                    </a:lnTo>
                    <a:lnTo>
                      <a:pt x="22" y="4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5" name="Freeform 147"/>
              <p:cNvSpPr>
                <a:spLocks/>
              </p:cNvSpPr>
              <p:nvPr/>
            </p:nvSpPr>
            <p:spPr bwMode="auto">
              <a:xfrm>
                <a:off x="2970" y="902"/>
                <a:ext cx="112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2" y="10"/>
                  </a:cxn>
                  <a:cxn ang="0">
                    <a:pos x="108" y="10"/>
                  </a:cxn>
                  <a:cxn ang="0">
                    <a:pos x="100" y="10"/>
                  </a:cxn>
                  <a:cxn ang="0">
                    <a:pos x="88" y="10"/>
                  </a:cxn>
                  <a:cxn ang="0">
                    <a:pos x="76" y="10"/>
                  </a:cxn>
                  <a:cxn ang="0">
                    <a:pos x="64" y="10"/>
                  </a:cxn>
                  <a:cxn ang="0">
                    <a:pos x="50" y="8"/>
                  </a:cxn>
                  <a:cxn ang="0">
                    <a:pos x="36" y="6"/>
                  </a:cxn>
                  <a:cxn ang="0">
                    <a:pos x="22" y="4"/>
                  </a:cxn>
                  <a:cxn ang="0">
                    <a:pos x="8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2" h="10">
                    <a:moveTo>
                      <a:pt x="0" y="0"/>
                    </a:moveTo>
                    <a:lnTo>
                      <a:pt x="112" y="10"/>
                    </a:lnTo>
                    <a:lnTo>
                      <a:pt x="108" y="10"/>
                    </a:lnTo>
                    <a:lnTo>
                      <a:pt x="100" y="10"/>
                    </a:lnTo>
                    <a:lnTo>
                      <a:pt x="88" y="10"/>
                    </a:lnTo>
                    <a:lnTo>
                      <a:pt x="76" y="10"/>
                    </a:lnTo>
                    <a:lnTo>
                      <a:pt x="64" y="10"/>
                    </a:lnTo>
                    <a:lnTo>
                      <a:pt x="50" y="8"/>
                    </a:lnTo>
                    <a:lnTo>
                      <a:pt x="36" y="6"/>
                    </a:lnTo>
                    <a:lnTo>
                      <a:pt x="22" y="4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6" name="Freeform 148"/>
              <p:cNvSpPr>
                <a:spLocks/>
              </p:cNvSpPr>
              <p:nvPr/>
            </p:nvSpPr>
            <p:spPr bwMode="auto">
              <a:xfrm>
                <a:off x="2990" y="906"/>
                <a:ext cx="78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8" y="6"/>
                  </a:cxn>
                  <a:cxn ang="0">
                    <a:pos x="68" y="6"/>
                  </a:cxn>
                  <a:cxn ang="0">
                    <a:pos x="56" y="6"/>
                  </a:cxn>
                  <a:cxn ang="0">
                    <a:pos x="44" y="6"/>
                  </a:cxn>
                  <a:cxn ang="0">
                    <a:pos x="30" y="4"/>
                  </a:cxn>
                  <a:cxn ang="0">
                    <a:pos x="16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8" h="6">
                    <a:moveTo>
                      <a:pt x="0" y="0"/>
                    </a:moveTo>
                    <a:lnTo>
                      <a:pt x="78" y="6"/>
                    </a:lnTo>
                    <a:lnTo>
                      <a:pt x="68" y="6"/>
                    </a:lnTo>
                    <a:lnTo>
                      <a:pt x="56" y="6"/>
                    </a:lnTo>
                    <a:lnTo>
                      <a:pt x="44" y="6"/>
                    </a:lnTo>
                    <a:lnTo>
                      <a:pt x="30" y="4"/>
                    </a:lnTo>
                    <a:lnTo>
                      <a:pt x="16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7" name="Freeform 149"/>
              <p:cNvSpPr>
                <a:spLocks/>
              </p:cNvSpPr>
              <p:nvPr/>
            </p:nvSpPr>
            <p:spPr bwMode="auto">
              <a:xfrm>
                <a:off x="3264" y="764"/>
                <a:ext cx="298" cy="216"/>
              </a:xfrm>
              <a:custGeom>
                <a:avLst/>
                <a:gdLst/>
                <a:ahLst/>
                <a:cxnLst>
                  <a:cxn ang="0">
                    <a:pos x="184" y="216"/>
                  </a:cxn>
                  <a:cxn ang="0">
                    <a:pos x="208" y="216"/>
                  </a:cxn>
                  <a:cxn ang="0">
                    <a:pos x="230" y="216"/>
                  </a:cxn>
                  <a:cxn ang="0">
                    <a:pos x="244" y="212"/>
                  </a:cxn>
                  <a:cxn ang="0">
                    <a:pos x="252" y="208"/>
                  </a:cxn>
                  <a:cxn ang="0">
                    <a:pos x="262" y="198"/>
                  </a:cxn>
                  <a:cxn ang="0">
                    <a:pos x="270" y="186"/>
                  </a:cxn>
                  <a:cxn ang="0">
                    <a:pos x="278" y="170"/>
                  </a:cxn>
                  <a:cxn ang="0">
                    <a:pos x="282" y="152"/>
                  </a:cxn>
                  <a:cxn ang="0">
                    <a:pos x="288" y="132"/>
                  </a:cxn>
                  <a:cxn ang="0">
                    <a:pos x="290" y="124"/>
                  </a:cxn>
                  <a:cxn ang="0">
                    <a:pos x="292" y="114"/>
                  </a:cxn>
                  <a:cxn ang="0">
                    <a:pos x="292" y="106"/>
                  </a:cxn>
                  <a:cxn ang="0">
                    <a:pos x="294" y="100"/>
                  </a:cxn>
                  <a:cxn ang="0">
                    <a:pos x="296" y="94"/>
                  </a:cxn>
                  <a:cxn ang="0">
                    <a:pos x="296" y="90"/>
                  </a:cxn>
                  <a:cxn ang="0">
                    <a:pos x="296" y="84"/>
                  </a:cxn>
                  <a:cxn ang="0">
                    <a:pos x="298" y="74"/>
                  </a:cxn>
                  <a:cxn ang="0">
                    <a:pos x="292" y="58"/>
                  </a:cxn>
                  <a:cxn ang="0">
                    <a:pos x="280" y="44"/>
                  </a:cxn>
                  <a:cxn ang="0">
                    <a:pos x="264" y="34"/>
                  </a:cxn>
                  <a:cxn ang="0">
                    <a:pos x="244" y="24"/>
                  </a:cxn>
                  <a:cxn ang="0">
                    <a:pos x="220" y="14"/>
                  </a:cxn>
                  <a:cxn ang="0">
                    <a:pos x="194" y="8"/>
                  </a:cxn>
                  <a:cxn ang="0">
                    <a:pos x="168" y="4"/>
                  </a:cxn>
                  <a:cxn ang="0">
                    <a:pos x="140" y="0"/>
                  </a:cxn>
                  <a:cxn ang="0">
                    <a:pos x="114" y="0"/>
                  </a:cxn>
                  <a:cxn ang="0">
                    <a:pos x="88" y="0"/>
                  </a:cxn>
                  <a:cxn ang="0">
                    <a:pos x="64" y="4"/>
                  </a:cxn>
                  <a:cxn ang="0">
                    <a:pos x="42" y="10"/>
                  </a:cxn>
                  <a:cxn ang="0">
                    <a:pos x="24" y="18"/>
                  </a:cxn>
                  <a:cxn ang="0">
                    <a:pos x="10" y="30"/>
                  </a:cxn>
                  <a:cxn ang="0">
                    <a:pos x="2" y="46"/>
                  </a:cxn>
                  <a:cxn ang="0">
                    <a:pos x="0" y="58"/>
                  </a:cxn>
                  <a:cxn ang="0">
                    <a:pos x="0" y="62"/>
                  </a:cxn>
                  <a:cxn ang="0">
                    <a:pos x="0" y="68"/>
                  </a:cxn>
                  <a:cxn ang="0">
                    <a:pos x="0" y="74"/>
                  </a:cxn>
                  <a:cxn ang="0">
                    <a:pos x="2" y="78"/>
                  </a:cxn>
                  <a:cxn ang="0">
                    <a:pos x="2" y="84"/>
                  </a:cxn>
                  <a:cxn ang="0">
                    <a:pos x="2" y="90"/>
                  </a:cxn>
                  <a:cxn ang="0">
                    <a:pos x="4" y="96"/>
                  </a:cxn>
                  <a:cxn ang="0">
                    <a:pos x="10" y="118"/>
                  </a:cxn>
                  <a:cxn ang="0">
                    <a:pos x="22" y="152"/>
                  </a:cxn>
                  <a:cxn ang="0">
                    <a:pos x="42" y="176"/>
                  </a:cxn>
                  <a:cxn ang="0">
                    <a:pos x="70" y="194"/>
                  </a:cxn>
                  <a:cxn ang="0">
                    <a:pos x="88" y="200"/>
                  </a:cxn>
                  <a:cxn ang="0">
                    <a:pos x="114" y="206"/>
                  </a:cxn>
                  <a:cxn ang="0">
                    <a:pos x="142" y="210"/>
                  </a:cxn>
                  <a:cxn ang="0">
                    <a:pos x="170" y="214"/>
                  </a:cxn>
                </a:cxnLst>
                <a:rect l="0" t="0" r="r" b="b"/>
                <a:pathLst>
                  <a:path w="298" h="216">
                    <a:moveTo>
                      <a:pt x="170" y="214"/>
                    </a:moveTo>
                    <a:lnTo>
                      <a:pt x="184" y="216"/>
                    </a:lnTo>
                    <a:lnTo>
                      <a:pt x="196" y="216"/>
                    </a:lnTo>
                    <a:lnTo>
                      <a:pt x="208" y="216"/>
                    </a:lnTo>
                    <a:lnTo>
                      <a:pt x="220" y="216"/>
                    </a:lnTo>
                    <a:lnTo>
                      <a:pt x="230" y="216"/>
                    </a:lnTo>
                    <a:lnTo>
                      <a:pt x="238" y="214"/>
                    </a:lnTo>
                    <a:lnTo>
                      <a:pt x="244" y="212"/>
                    </a:lnTo>
                    <a:lnTo>
                      <a:pt x="246" y="212"/>
                    </a:lnTo>
                    <a:lnTo>
                      <a:pt x="252" y="208"/>
                    </a:lnTo>
                    <a:lnTo>
                      <a:pt x="256" y="204"/>
                    </a:lnTo>
                    <a:lnTo>
                      <a:pt x="262" y="198"/>
                    </a:lnTo>
                    <a:lnTo>
                      <a:pt x="266" y="192"/>
                    </a:lnTo>
                    <a:lnTo>
                      <a:pt x="270" y="186"/>
                    </a:lnTo>
                    <a:lnTo>
                      <a:pt x="274" y="178"/>
                    </a:lnTo>
                    <a:lnTo>
                      <a:pt x="278" y="170"/>
                    </a:lnTo>
                    <a:lnTo>
                      <a:pt x="280" y="162"/>
                    </a:lnTo>
                    <a:lnTo>
                      <a:pt x="282" y="152"/>
                    </a:lnTo>
                    <a:lnTo>
                      <a:pt x="286" y="142"/>
                    </a:lnTo>
                    <a:lnTo>
                      <a:pt x="288" y="132"/>
                    </a:lnTo>
                    <a:lnTo>
                      <a:pt x="288" y="128"/>
                    </a:lnTo>
                    <a:lnTo>
                      <a:pt x="290" y="124"/>
                    </a:lnTo>
                    <a:lnTo>
                      <a:pt x="290" y="120"/>
                    </a:lnTo>
                    <a:lnTo>
                      <a:pt x="292" y="114"/>
                    </a:lnTo>
                    <a:lnTo>
                      <a:pt x="292" y="110"/>
                    </a:lnTo>
                    <a:lnTo>
                      <a:pt x="292" y="106"/>
                    </a:lnTo>
                    <a:lnTo>
                      <a:pt x="294" y="104"/>
                    </a:lnTo>
                    <a:lnTo>
                      <a:pt x="294" y="100"/>
                    </a:lnTo>
                    <a:lnTo>
                      <a:pt x="294" y="98"/>
                    </a:lnTo>
                    <a:lnTo>
                      <a:pt x="296" y="94"/>
                    </a:lnTo>
                    <a:lnTo>
                      <a:pt x="296" y="92"/>
                    </a:lnTo>
                    <a:lnTo>
                      <a:pt x="296" y="90"/>
                    </a:lnTo>
                    <a:lnTo>
                      <a:pt x="296" y="86"/>
                    </a:lnTo>
                    <a:lnTo>
                      <a:pt x="296" y="84"/>
                    </a:lnTo>
                    <a:lnTo>
                      <a:pt x="298" y="82"/>
                    </a:lnTo>
                    <a:lnTo>
                      <a:pt x="298" y="74"/>
                    </a:lnTo>
                    <a:lnTo>
                      <a:pt x="296" y="66"/>
                    </a:lnTo>
                    <a:lnTo>
                      <a:pt x="292" y="58"/>
                    </a:lnTo>
                    <a:lnTo>
                      <a:pt x="286" y="52"/>
                    </a:lnTo>
                    <a:lnTo>
                      <a:pt x="280" y="44"/>
                    </a:lnTo>
                    <a:lnTo>
                      <a:pt x="272" y="38"/>
                    </a:lnTo>
                    <a:lnTo>
                      <a:pt x="264" y="34"/>
                    </a:lnTo>
                    <a:lnTo>
                      <a:pt x="254" y="28"/>
                    </a:lnTo>
                    <a:lnTo>
                      <a:pt x="244" y="24"/>
                    </a:lnTo>
                    <a:lnTo>
                      <a:pt x="232" y="18"/>
                    </a:lnTo>
                    <a:lnTo>
                      <a:pt x="220" y="14"/>
                    </a:lnTo>
                    <a:lnTo>
                      <a:pt x="208" y="12"/>
                    </a:lnTo>
                    <a:lnTo>
                      <a:pt x="194" y="8"/>
                    </a:lnTo>
                    <a:lnTo>
                      <a:pt x="182" y="6"/>
                    </a:lnTo>
                    <a:lnTo>
                      <a:pt x="168" y="4"/>
                    </a:lnTo>
                    <a:lnTo>
                      <a:pt x="154" y="2"/>
                    </a:lnTo>
                    <a:lnTo>
                      <a:pt x="140" y="0"/>
                    </a:lnTo>
                    <a:lnTo>
                      <a:pt x="126" y="0"/>
                    </a:lnTo>
                    <a:lnTo>
                      <a:pt x="114" y="0"/>
                    </a:lnTo>
                    <a:lnTo>
                      <a:pt x="100" y="0"/>
                    </a:lnTo>
                    <a:lnTo>
                      <a:pt x="88" y="0"/>
                    </a:lnTo>
                    <a:lnTo>
                      <a:pt x="74" y="2"/>
                    </a:lnTo>
                    <a:lnTo>
                      <a:pt x="64" y="4"/>
                    </a:lnTo>
                    <a:lnTo>
                      <a:pt x="52" y="6"/>
                    </a:lnTo>
                    <a:lnTo>
                      <a:pt x="42" y="10"/>
                    </a:lnTo>
                    <a:lnTo>
                      <a:pt x="32" y="14"/>
                    </a:lnTo>
                    <a:lnTo>
                      <a:pt x="24" y="18"/>
                    </a:lnTo>
                    <a:lnTo>
                      <a:pt x="16" y="24"/>
                    </a:lnTo>
                    <a:lnTo>
                      <a:pt x="10" y="30"/>
                    </a:lnTo>
                    <a:lnTo>
                      <a:pt x="4" y="38"/>
                    </a:lnTo>
                    <a:lnTo>
                      <a:pt x="2" y="46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2" y="78"/>
                    </a:lnTo>
                    <a:lnTo>
                      <a:pt x="2" y="82"/>
                    </a:lnTo>
                    <a:lnTo>
                      <a:pt x="2" y="84"/>
                    </a:lnTo>
                    <a:lnTo>
                      <a:pt x="2" y="88"/>
                    </a:lnTo>
                    <a:lnTo>
                      <a:pt x="2" y="90"/>
                    </a:lnTo>
                    <a:lnTo>
                      <a:pt x="4" y="94"/>
                    </a:lnTo>
                    <a:lnTo>
                      <a:pt x="4" y="96"/>
                    </a:lnTo>
                    <a:lnTo>
                      <a:pt x="4" y="100"/>
                    </a:lnTo>
                    <a:lnTo>
                      <a:pt x="10" y="118"/>
                    </a:lnTo>
                    <a:lnTo>
                      <a:pt x="16" y="136"/>
                    </a:lnTo>
                    <a:lnTo>
                      <a:pt x="22" y="152"/>
                    </a:lnTo>
                    <a:lnTo>
                      <a:pt x="32" y="166"/>
                    </a:lnTo>
                    <a:lnTo>
                      <a:pt x="42" y="176"/>
                    </a:lnTo>
                    <a:lnTo>
                      <a:pt x="54" y="186"/>
                    </a:lnTo>
                    <a:lnTo>
                      <a:pt x="70" y="194"/>
                    </a:lnTo>
                    <a:lnTo>
                      <a:pt x="78" y="196"/>
                    </a:lnTo>
                    <a:lnTo>
                      <a:pt x="88" y="200"/>
                    </a:lnTo>
                    <a:lnTo>
                      <a:pt x="100" y="202"/>
                    </a:lnTo>
                    <a:lnTo>
                      <a:pt x="114" y="206"/>
                    </a:lnTo>
                    <a:lnTo>
                      <a:pt x="128" y="208"/>
                    </a:lnTo>
                    <a:lnTo>
                      <a:pt x="142" y="210"/>
                    </a:lnTo>
                    <a:lnTo>
                      <a:pt x="156" y="212"/>
                    </a:lnTo>
                    <a:lnTo>
                      <a:pt x="170" y="214"/>
                    </a:lnTo>
                    <a:lnTo>
                      <a:pt x="170" y="214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8" name="Freeform 150"/>
              <p:cNvSpPr>
                <a:spLocks/>
              </p:cNvSpPr>
              <p:nvPr/>
            </p:nvSpPr>
            <p:spPr bwMode="auto">
              <a:xfrm>
                <a:off x="3270" y="770"/>
                <a:ext cx="286" cy="130"/>
              </a:xfrm>
              <a:custGeom>
                <a:avLst/>
                <a:gdLst/>
                <a:ahLst/>
                <a:cxnLst>
                  <a:cxn ang="0">
                    <a:pos x="274" y="130"/>
                  </a:cxn>
                  <a:cxn ang="0">
                    <a:pos x="2" y="74"/>
                  </a:cxn>
                  <a:cxn ang="0">
                    <a:pos x="0" y="70"/>
                  </a:cxn>
                  <a:cxn ang="0">
                    <a:pos x="0" y="66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0" y="56"/>
                  </a:cxn>
                  <a:cxn ang="0">
                    <a:pos x="0" y="52"/>
                  </a:cxn>
                  <a:cxn ang="0">
                    <a:pos x="0" y="50"/>
                  </a:cxn>
                  <a:cxn ang="0">
                    <a:pos x="2" y="42"/>
                  </a:cxn>
                  <a:cxn ang="0">
                    <a:pos x="4" y="34"/>
                  </a:cxn>
                  <a:cxn ang="0">
                    <a:pos x="8" y="28"/>
                  </a:cxn>
                  <a:cxn ang="0">
                    <a:pos x="14" y="22"/>
                  </a:cxn>
                  <a:cxn ang="0">
                    <a:pos x="20" y="18"/>
                  </a:cxn>
                  <a:cxn ang="0">
                    <a:pos x="28" y="14"/>
                  </a:cxn>
                  <a:cxn ang="0">
                    <a:pos x="38" y="10"/>
                  </a:cxn>
                  <a:cxn ang="0">
                    <a:pos x="48" y="6"/>
                  </a:cxn>
                  <a:cxn ang="0">
                    <a:pos x="58" y="4"/>
                  </a:cxn>
                  <a:cxn ang="0">
                    <a:pos x="70" y="2"/>
                  </a:cxn>
                  <a:cxn ang="0">
                    <a:pos x="82" y="0"/>
                  </a:cxn>
                  <a:cxn ang="0">
                    <a:pos x="94" y="0"/>
                  </a:cxn>
                  <a:cxn ang="0">
                    <a:pos x="108" y="0"/>
                  </a:cxn>
                  <a:cxn ang="0">
                    <a:pos x="120" y="0"/>
                  </a:cxn>
                  <a:cxn ang="0">
                    <a:pos x="134" y="0"/>
                  </a:cxn>
                  <a:cxn ang="0">
                    <a:pos x="148" y="2"/>
                  </a:cxn>
                  <a:cxn ang="0">
                    <a:pos x="162" y="4"/>
                  </a:cxn>
                  <a:cxn ang="0">
                    <a:pos x="174" y="6"/>
                  </a:cxn>
                  <a:cxn ang="0">
                    <a:pos x="188" y="8"/>
                  </a:cxn>
                  <a:cxn ang="0">
                    <a:pos x="200" y="10"/>
                  </a:cxn>
                  <a:cxn ang="0">
                    <a:pos x="212" y="14"/>
                  </a:cxn>
                  <a:cxn ang="0">
                    <a:pos x="224" y="18"/>
                  </a:cxn>
                  <a:cxn ang="0">
                    <a:pos x="234" y="22"/>
                  </a:cxn>
                  <a:cxn ang="0">
                    <a:pos x="244" y="28"/>
                  </a:cxn>
                  <a:cxn ang="0">
                    <a:pos x="254" y="32"/>
                  </a:cxn>
                  <a:cxn ang="0">
                    <a:pos x="262" y="38"/>
                  </a:cxn>
                  <a:cxn ang="0">
                    <a:pos x="270" y="44"/>
                  </a:cxn>
                  <a:cxn ang="0">
                    <a:pos x="276" y="50"/>
                  </a:cxn>
                  <a:cxn ang="0">
                    <a:pos x="280" y="56"/>
                  </a:cxn>
                  <a:cxn ang="0">
                    <a:pos x="284" y="62"/>
                  </a:cxn>
                  <a:cxn ang="0">
                    <a:pos x="286" y="68"/>
                  </a:cxn>
                  <a:cxn ang="0">
                    <a:pos x="286" y="76"/>
                  </a:cxn>
                  <a:cxn ang="0">
                    <a:pos x="284" y="78"/>
                  </a:cxn>
                  <a:cxn ang="0">
                    <a:pos x="284" y="80"/>
                  </a:cxn>
                  <a:cxn ang="0">
                    <a:pos x="284" y="82"/>
                  </a:cxn>
                  <a:cxn ang="0">
                    <a:pos x="284" y="86"/>
                  </a:cxn>
                  <a:cxn ang="0">
                    <a:pos x="282" y="90"/>
                  </a:cxn>
                  <a:cxn ang="0">
                    <a:pos x="282" y="96"/>
                  </a:cxn>
                  <a:cxn ang="0">
                    <a:pos x="280" y="102"/>
                  </a:cxn>
                  <a:cxn ang="0">
                    <a:pos x="278" y="110"/>
                  </a:cxn>
                  <a:cxn ang="0">
                    <a:pos x="276" y="116"/>
                  </a:cxn>
                  <a:cxn ang="0">
                    <a:pos x="276" y="124"/>
                  </a:cxn>
                  <a:cxn ang="0">
                    <a:pos x="274" y="130"/>
                  </a:cxn>
                  <a:cxn ang="0">
                    <a:pos x="274" y="130"/>
                  </a:cxn>
                </a:cxnLst>
                <a:rect l="0" t="0" r="r" b="b"/>
                <a:pathLst>
                  <a:path w="286" h="130">
                    <a:moveTo>
                      <a:pt x="274" y="130"/>
                    </a:moveTo>
                    <a:lnTo>
                      <a:pt x="2" y="74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2" y="42"/>
                    </a:lnTo>
                    <a:lnTo>
                      <a:pt x="4" y="34"/>
                    </a:lnTo>
                    <a:lnTo>
                      <a:pt x="8" y="28"/>
                    </a:lnTo>
                    <a:lnTo>
                      <a:pt x="14" y="22"/>
                    </a:lnTo>
                    <a:lnTo>
                      <a:pt x="20" y="18"/>
                    </a:lnTo>
                    <a:lnTo>
                      <a:pt x="28" y="14"/>
                    </a:lnTo>
                    <a:lnTo>
                      <a:pt x="38" y="10"/>
                    </a:lnTo>
                    <a:lnTo>
                      <a:pt x="48" y="6"/>
                    </a:lnTo>
                    <a:lnTo>
                      <a:pt x="58" y="4"/>
                    </a:lnTo>
                    <a:lnTo>
                      <a:pt x="70" y="2"/>
                    </a:lnTo>
                    <a:lnTo>
                      <a:pt x="82" y="0"/>
                    </a:lnTo>
                    <a:lnTo>
                      <a:pt x="94" y="0"/>
                    </a:lnTo>
                    <a:lnTo>
                      <a:pt x="108" y="0"/>
                    </a:lnTo>
                    <a:lnTo>
                      <a:pt x="120" y="0"/>
                    </a:lnTo>
                    <a:lnTo>
                      <a:pt x="134" y="0"/>
                    </a:lnTo>
                    <a:lnTo>
                      <a:pt x="148" y="2"/>
                    </a:lnTo>
                    <a:lnTo>
                      <a:pt x="162" y="4"/>
                    </a:lnTo>
                    <a:lnTo>
                      <a:pt x="174" y="6"/>
                    </a:lnTo>
                    <a:lnTo>
                      <a:pt x="188" y="8"/>
                    </a:lnTo>
                    <a:lnTo>
                      <a:pt x="200" y="10"/>
                    </a:lnTo>
                    <a:lnTo>
                      <a:pt x="212" y="14"/>
                    </a:lnTo>
                    <a:lnTo>
                      <a:pt x="224" y="18"/>
                    </a:lnTo>
                    <a:lnTo>
                      <a:pt x="234" y="22"/>
                    </a:lnTo>
                    <a:lnTo>
                      <a:pt x="244" y="28"/>
                    </a:lnTo>
                    <a:lnTo>
                      <a:pt x="254" y="32"/>
                    </a:lnTo>
                    <a:lnTo>
                      <a:pt x="262" y="38"/>
                    </a:lnTo>
                    <a:lnTo>
                      <a:pt x="270" y="44"/>
                    </a:lnTo>
                    <a:lnTo>
                      <a:pt x="276" y="50"/>
                    </a:lnTo>
                    <a:lnTo>
                      <a:pt x="280" y="56"/>
                    </a:lnTo>
                    <a:lnTo>
                      <a:pt x="284" y="62"/>
                    </a:lnTo>
                    <a:lnTo>
                      <a:pt x="286" y="68"/>
                    </a:lnTo>
                    <a:lnTo>
                      <a:pt x="286" y="76"/>
                    </a:lnTo>
                    <a:lnTo>
                      <a:pt x="284" y="78"/>
                    </a:lnTo>
                    <a:lnTo>
                      <a:pt x="284" y="80"/>
                    </a:lnTo>
                    <a:lnTo>
                      <a:pt x="284" y="82"/>
                    </a:lnTo>
                    <a:lnTo>
                      <a:pt x="284" y="86"/>
                    </a:lnTo>
                    <a:lnTo>
                      <a:pt x="282" y="90"/>
                    </a:lnTo>
                    <a:lnTo>
                      <a:pt x="282" y="96"/>
                    </a:lnTo>
                    <a:lnTo>
                      <a:pt x="280" y="102"/>
                    </a:lnTo>
                    <a:lnTo>
                      <a:pt x="278" y="110"/>
                    </a:lnTo>
                    <a:lnTo>
                      <a:pt x="276" y="116"/>
                    </a:lnTo>
                    <a:lnTo>
                      <a:pt x="276" y="124"/>
                    </a:lnTo>
                    <a:lnTo>
                      <a:pt x="274" y="130"/>
                    </a:lnTo>
                    <a:lnTo>
                      <a:pt x="274" y="13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9" name="Freeform 151"/>
              <p:cNvSpPr>
                <a:spLocks/>
              </p:cNvSpPr>
              <p:nvPr/>
            </p:nvSpPr>
            <p:spPr bwMode="auto">
              <a:xfrm>
                <a:off x="3272" y="842"/>
                <a:ext cx="272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2" y="56"/>
                  </a:cxn>
                  <a:cxn ang="0">
                    <a:pos x="272" y="6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2" h="60">
                    <a:moveTo>
                      <a:pt x="0" y="0"/>
                    </a:moveTo>
                    <a:lnTo>
                      <a:pt x="272" y="56"/>
                    </a:lnTo>
                    <a:lnTo>
                      <a:pt x="272" y="6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0" name="Freeform 152"/>
              <p:cNvSpPr>
                <a:spLocks/>
              </p:cNvSpPr>
              <p:nvPr/>
            </p:nvSpPr>
            <p:spPr bwMode="auto">
              <a:xfrm>
                <a:off x="3272" y="844"/>
                <a:ext cx="272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2" y="56"/>
                  </a:cxn>
                  <a:cxn ang="0">
                    <a:pos x="272" y="6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2" h="60">
                    <a:moveTo>
                      <a:pt x="0" y="0"/>
                    </a:moveTo>
                    <a:lnTo>
                      <a:pt x="272" y="56"/>
                    </a:lnTo>
                    <a:lnTo>
                      <a:pt x="272" y="6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1" name="Freeform 153"/>
              <p:cNvSpPr>
                <a:spLocks/>
              </p:cNvSpPr>
              <p:nvPr/>
            </p:nvSpPr>
            <p:spPr bwMode="auto">
              <a:xfrm>
                <a:off x="3272" y="846"/>
                <a:ext cx="272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2" y="56"/>
                  </a:cxn>
                  <a:cxn ang="0">
                    <a:pos x="272" y="58"/>
                  </a:cxn>
                  <a:cxn ang="0">
                    <a:pos x="270" y="6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2" h="60">
                    <a:moveTo>
                      <a:pt x="0" y="0"/>
                    </a:moveTo>
                    <a:lnTo>
                      <a:pt x="272" y="56"/>
                    </a:lnTo>
                    <a:lnTo>
                      <a:pt x="272" y="58"/>
                    </a:lnTo>
                    <a:lnTo>
                      <a:pt x="270" y="6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2" name="Freeform 154"/>
              <p:cNvSpPr>
                <a:spLocks/>
              </p:cNvSpPr>
              <p:nvPr/>
            </p:nvSpPr>
            <p:spPr bwMode="auto">
              <a:xfrm>
                <a:off x="3272" y="848"/>
                <a:ext cx="272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2" y="56"/>
                  </a:cxn>
                  <a:cxn ang="0">
                    <a:pos x="272" y="56"/>
                  </a:cxn>
                  <a:cxn ang="0">
                    <a:pos x="270" y="6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2" h="60">
                    <a:moveTo>
                      <a:pt x="0" y="0"/>
                    </a:moveTo>
                    <a:lnTo>
                      <a:pt x="272" y="56"/>
                    </a:lnTo>
                    <a:lnTo>
                      <a:pt x="272" y="56"/>
                    </a:lnTo>
                    <a:lnTo>
                      <a:pt x="270" y="6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3" name="Freeform 155"/>
              <p:cNvSpPr>
                <a:spLocks/>
              </p:cNvSpPr>
              <p:nvPr/>
            </p:nvSpPr>
            <p:spPr bwMode="auto">
              <a:xfrm>
                <a:off x="3272" y="850"/>
                <a:ext cx="270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0" y="56"/>
                  </a:cxn>
                  <a:cxn ang="0">
                    <a:pos x="270" y="6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0" h="60">
                    <a:moveTo>
                      <a:pt x="0" y="0"/>
                    </a:moveTo>
                    <a:lnTo>
                      <a:pt x="270" y="56"/>
                    </a:lnTo>
                    <a:lnTo>
                      <a:pt x="270" y="6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4" name="Freeform 156"/>
              <p:cNvSpPr>
                <a:spLocks/>
              </p:cNvSpPr>
              <p:nvPr/>
            </p:nvSpPr>
            <p:spPr bwMode="auto">
              <a:xfrm>
                <a:off x="3272" y="852"/>
                <a:ext cx="270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0" y="56"/>
                  </a:cxn>
                  <a:cxn ang="0">
                    <a:pos x="270" y="60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0" h="60">
                    <a:moveTo>
                      <a:pt x="0" y="0"/>
                    </a:moveTo>
                    <a:lnTo>
                      <a:pt x="270" y="56"/>
                    </a:lnTo>
                    <a:lnTo>
                      <a:pt x="270" y="60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5" name="Freeform 157"/>
              <p:cNvSpPr>
                <a:spLocks/>
              </p:cNvSpPr>
              <p:nvPr/>
            </p:nvSpPr>
            <p:spPr bwMode="auto">
              <a:xfrm>
                <a:off x="3272" y="854"/>
                <a:ext cx="270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0" y="56"/>
                  </a:cxn>
                  <a:cxn ang="0">
                    <a:pos x="268" y="60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0" h="60">
                    <a:moveTo>
                      <a:pt x="0" y="0"/>
                    </a:moveTo>
                    <a:lnTo>
                      <a:pt x="270" y="56"/>
                    </a:lnTo>
                    <a:lnTo>
                      <a:pt x="268" y="60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6" name="Freeform 158"/>
              <p:cNvSpPr>
                <a:spLocks/>
              </p:cNvSpPr>
              <p:nvPr/>
            </p:nvSpPr>
            <p:spPr bwMode="auto">
              <a:xfrm>
                <a:off x="3274" y="856"/>
                <a:ext cx="268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56"/>
                  </a:cxn>
                  <a:cxn ang="0">
                    <a:pos x="266" y="58"/>
                  </a:cxn>
                  <a:cxn ang="0">
                    <a:pos x="266" y="6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60">
                    <a:moveTo>
                      <a:pt x="0" y="0"/>
                    </a:moveTo>
                    <a:lnTo>
                      <a:pt x="268" y="56"/>
                    </a:lnTo>
                    <a:lnTo>
                      <a:pt x="266" y="58"/>
                    </a:lnTo>
                    <a:lnTo>
                      <a:pt x="266" y="6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7" name="Freeform 159"/>
              <p:cNvSpPr>
                <a:spLocks/>
              </p:cNvSpPr>
              <p:nvPr/>
            </p:nvSpPr>
            <p:spPr bwMode="auto">
              <a:xfrm>
                <a:off x="3274" y="858"/>
                <a:ext cx="266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6" y="56"/>
                  </a:cxn>
                  <a:cxn ang="0">
                    <a:pos x="266" y="56"/>
                  </a:cxn>
                  <a:cxn ang="0">
                    <a:pos x="266" y="6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6" h="60">
                    <a:moveTo>
                      <a:pt x="0" y="0"/>
                    </a:moveTo>
                    <a:lnTo>
                      <a:pt x="266" y="56"/>
                    </a:lnTo>
                    <a:lnTo>
                      <a:pt x="266" y="56"/>
                    </a:lnTo>
                    <a:lnTo>
                      <a:pt x="266" y="6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8" name="Freeform 160"/>
              <p:cNvSpPr>
                <a:spLocks/>
              </p:cNvSpPr>
              <p:nvPr/>
            </p:nvSpPr>
            <p:spPr bwMode="auto">
              <a:xfrm>
                <a:off x="3274" y="860"/>
                <a:ext cx="266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6" y="56"/>
                  </a:cxn>
                  <a:cxn ang="0">
                    <a:pos x="266" y="6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6" h="60">
                    <a:moveTo>
                      <a:pt x="0" y="0"/>
                    </a:moveTo>
                    <a:lnTo>
                      <a:pt x="266" y="56"/>
                    </a:lnTo>
                    <a:lnTo>
                      <a:pt x="266" y="6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9" name="Freeform 161"/>
              <p:cNvSpPr>
                <a:spLocks/>
              </p:cNvSpPr>
              <p:nvPr/>
            </p:nvSpPr>
            <p:spPr bwMode="auto">
              <a:xfrm>
                <a:off x="3274" y="862"/>
                <a:ext cx="266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6" y="56"/>
                  </a:cxn>
                  <a:cxn ang="0">
                    <a:pos x="264" y="60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6" h="60">
                    <a:moveTo>
                      <a:pt x="0" y="0"/>
                    </a:moveTo>
                    <a:lnTo>
                      <a:pt x="266" y="56"/>
                    </a:lnTo>
                    <a:lnTo>
                      <a:pt x="264" y="6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0" name="Freeform 162"/>
              <p:cNvSpPr>
                <a:spLocks/>
              </p:cNvSpPr>
              <p:nvPr/>
            </p:nvSpPr>
            <p:spPr bwMode="auto">
              <a:xfrm>
                <a:off x="3274" y="864"/>
                <a:ext cx="266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6" y="56"/>
                  </a:cxn>
                  <a:cxn ang="0">
                    <a:pos x="264" y="60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6" h="60">
                    <a:moveTo>
                      <a:pt x="0" y="0"/>
                    </a:moveTo>
                    <a:lnTo>
                      <a:pt x="266" y="56"/>
                    </a:lnTo>
                    <a:lnTo>
                      <a:pt x="264" y="6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1" name="Freeform 163"/>
              <p:cNvSpPr>
                <a:spLocks/>
              </p:cNvSpPr>
              <p:nvPr/>
            </p:nvSpPr>
            <p:spPr bwMode="auto">
              <a:xfrm>
                <a:off x="3276" y="866"/>
                <a:ext cx="262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56"/>
                  </a:cxn>
                  <a:cxn ang="0">
                    <a:pos x="262" y="58"/>
                  </a:cxn>
                  <a:cxn ang="0">
                    <a:pos x="262" y="6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60">
                    <a:moveTo>
                      <a:pt x="0" y="0"/>
                    </a:moveTo>
                    <a:lnTo>
                      <a:pt x="262" y="56"/>
                    </a:lnTo>
                    <a:lnTo>
                      <a:pt x="262" y="58"/>
                    </a:lnTo>
                    <a:lnTo>
                      <a:pt x="262" y="6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2" name="Freeform 164"/>
              <p:cNvSpPr>
                <a:spLocks/>
              </p:cNvSpPr>
              <p:nvPr/>
            </p:nvSpPr>
            <p:spPr bwMode="auto">
              <a:xfrm>
                <a:off x="3276" y="868"/>
                <a:ext cx="262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56"/>
                  </a:cxn>
                  <a:cxn ang="0">
                    <a:pos x="262" y="56"/>
                  </a:cxn>
                  <a:cxn ang="0">
                    <a:pos x="260" y="60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60">
                    <a:moveTo>
                      <a:pt x="0" y="0"/>
                    </a:moveTo>
                    <a:lnTo>
                      <a:pt x="262" y="56"/>
                    </a:lnTo>
                    <a:lnTo>
                      <a:pt x="262" y="56"/>
                    </a:lnTo>
                    <a:lnTo>
                      <a:pt x="260" y="6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3" name="Freeform 165"/>
              <p:cNvSpPr>
                <a:spLocks/>
              </p:cNvSpPr>
              <p:nvPr/>
            </p:nvSpPr>
            <p:spPr bwMode="auto">
              <a:xfrm>
                <a:off x="3276" y="870"/>
                <a:ext cx="262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56"/>
                  </a:cxn>
                  <a:cxn ang="0">
                    <a:pos x="260" y="60"/>
                  </a:cxn>
                  <a:cxn ang="0">
                    <a:pos x="2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60">
                    <a:moveTo>
                      <a:pt x="0" y="0"/>
                    </a:moveTo>
                    <a:lnTo>
                      <a:pt x="262" y="56"/>
                    </a:lnTo>
                    <a:lnTo>
                      <a:pt x="260" y="6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4" name="Freeform 166"/>
              <p:cNvSpPr>
                <a:spLocks/>
              </p:cNvSpPr>
              <p:nvPr/>
            </p:nvSpPr>
            <p:spPr bwMode="auto">
              <a:xfrm>
                <a:off x="3278" y="872"/>
                <a:ext cx="258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8" y="56"/>
                  </a:cxn>
                  <a:cxn ang="0">
                    <a:pos x="258" y="60"/>
                  </a:cxn>
                  <a:cxn ang="0">
                    <a:pos x="0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8" h="60">
                    <a:moveTo>
                      <a:pt x="0" y="0"/>
                    </a:moveTo>
                    <a:lnTo>
                      <a:pt x="258" y="56"/>
                    </a:lnTo>
                    <a:lnTo>
                      <a:pt x="258" y="6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5" name="Freeform 167"/>
              <p:cNvSpPr>
                <a:spLocks/>
              </p:cNvSpPr>
              <p:nvPr/>
            </p:nvSpPr>
            <p:spPr bwMode="auto">
              <a:xfrm>
                <a:off x="3278" y="876"/>
                <a:ext cx="258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8" y="54"/>
                  </a:cxn>
                  <a:cxn ang="0">
                    <a:pos x="258" y="56"/>
                  </a:cxn>
                  <a:cxn ang="0">
                    <a:pos x="256" y="5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8" h="56">
                    <a:moveTo>
                      <a:pt x="0" y="0"/>
                    </a:moveTo>
                    <a:lnTo>
                      <a:pt x="258" y="54"/>
                    </a:lnTo>
                    <a:lnTo>
                      <a:pt x="258" y="56"/>
                    </a:lnTo>
                    <a:lnTo>
                      <a:pt x="256" y="5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6" name="Freeform 168"/>
              <p:cNvSpPr>
                <a:spLocks/>
              </p:cNvSpPr>
              <p:nvPr/>
            </p:nvSpPr>
            <p:spPr bwMode="auto">
              <a:xfrm>
                <a:off x="3278" y="878"/>
                <a:ext cx="258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8" y="54"/>
                  </a:cxn>
                  <a:cxn ang="0">
                    <a:pos x="258" y="54"/>
                  </a:cxn>
                  <a:cxn ang="0">
                    <a:pos x="256" y="56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8" h="56">
                    <a:moveTo>
                      <a:pt x="0" y="0"/>
                    </a:moveTo>
                    <a:lnTo>
                      <a:pt x="258" y="54"/>
                    </a:lnTo>
                    <a:lnTo>
                      <a:pt x="258" y="54"/>
                    </a:lnTo>
                    <a:lnTo>
                      <a:pt x="256" y="5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7" name="Freeform 169"/>
              <p:cNvSpPr>
                <a:spLocks/>
              </p:cNvSpPr>
              <p:nvPr/>
            </p:nvSpPr>
            <p:spPr bwMode="auto">
              <a:xfrm>
                <a:off x="3278" y="880"/>
                <a:ext cx="256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52"/>
                  </a:cxn>
                  <a:cxn ang="0">
                    <a:pos x="256" y="5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56">
                    <a:moveTo>
                      <a:pt x="0" y="0"/>
                    </a:moveTo>
                    <a:lnTo>
                      <a:pt x="256" y="52"/>
                    </a:lnTo>
                    <a:lnTo>
                      <a:pt x="256" y="5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8" name="Freeform 170"/>
              <p:cNvSpPr>
                <a:spLocks/>
              </p:cNvSpPr>
              <p:nvPr/>
            </p:nvSpPr>
            <p:spPr bwMode="auto">
              <a:xfrm>
                <a:off x="3280" y="882"/>
                <a:ext cx="254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52"/>
                  </a:cxn>
                  <a:cxn ang="0">
                    <a:pos x="252" y="5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56">
                    <a:moveTo>
                      <a:pt x="0" y="0"/>
                    </a:moveTo>
                    <a:lnTo>
                      <a:pt x="254" y="52"/>
                    </a:lnTo>
                    <a:lnTo>
                      <a:pt x="252" y="5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9" name="Freeform 171"/>
              <p:cNvSpPr>
                <a:spLocks/>
              </p:cNvSpPr>
              <p:nvPr/>
            </p:nvSpPr>
            <p:spPr bwMode="auto">
              <a:xfrm>
                <a:off x="3280" y="884"/>
                <a:ext cx="254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52"/>
                  </a:cxn>
                  <a:cxn ang="0">
                    <a:pos x="252" y="56"/>
                  </a:cxn>
                  <a:cxn ang="0">
                    <a:pos x="252" y="5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56">
                    <a:moveTo>
                      <a:pt x="0" y="0"/>
                    </a:moveTo>
                    <a:lnTo>
                      <a:pt x="254" y="52"/>
                    </a:lnTo>
                    <a:lnTo>
                      <a:pt x="252" y="56"/>
                    </a:lnTo>
                    <a:lnTo>
                      <a:pt x="252" y="5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0" name="Freeform 172"/>
              <p:cNvSpPr>
                <a:spLocks/>
              </p:cNvSpPr>
              <p:nvPr/>
            </p:nvSpPr>
            <p:spPr bwMode="auto">
              <a:xfrm>
                <a:off x="3280" y="886"/>
                <a:ext cx="252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2" y="52"/>
                  </a:cxn>
                  <a:cxn ang="0">
                    <a:pos x="252" y="54"/>
                  </a:cxn>
                  <a:cxn ang="0">
                    <a:pos x="252" y="5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2" h="56">
                    <a:moveTo>
                      <a:pt x="0" y="0"/>
                    </a:moveTo>
                    <a:lnTo>
                      <a:pt x="252" y="52"/>
                    </a:lnTo>
                    <a:lnTo>
                      <a:pt x="252" y="54"/>
                    </a:lnTo>
                    <a:lnTo>
                      <a:pt x="252" y="5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1" name="Freeform 173"/>
              <p:cNvSpPr>
                <a:spLocks/>
              </p:cNvSpPr>
              <p:nvPr/>
            </p:nvSpPr>
            <p:spPr bwMode="auto">
              <a:xfrm>
                <a:off x="3282" y="888"/>
                <a:ext cx="250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0" y="52"/>
                  </a:cxn>
                  <a:cxn ang="0">
                    <a:pos x="248" y="5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0" h="56">
                    <a:moveTo>
                      <a:pt x="0" y="0"/>
                    </a:moveTo>
                    <a:lnTo>
                      <a:pt x="250" y="52"/>
                    </a:lnTo>
                    <a:lnTo>
                      <a:pt x="248" y="5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2" name="Freeform 174"/>
              <p:cNvSpPr>
                <a:spLocks/>
              </p:cNvSpPr>
              <p:nvPr/>
            </p:nvSpPr>
            <p:spPr bwMode="auto">
              <a:xfrm>
                <a:off x="3282" y="890"/>
                <a:ext cx="250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0" y="52"/>
                  </a:cxn>
                  <a:cxn ang="0">
                    <a:pos x="248" y="5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0" h="56">
                    <a:moveTo>
                      <a:pt x="0" y="0"/>
                    </a:moveTo>
                    <a:lnTo>
                      <a:pt x="250" y="52"/>
                    </a:lnTo>
                    <a:lnTo>
                      <a:pt x="248" y="5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3" name="Freeform 175"/>
              <p:cNvSpPr>
                <a:spLocks/>
              </p:cNvSpPr>
              <p:nvPr/>
            </p:nvSpPr>
            <p:spPr bwMode="auto">
              <a:xfrm>
                <a:off x="3284" y="892"/>
                <a:ext cx="246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6" y="52"/>
                  </a:cxn>
                  <a:cxn ang="0">
                    <a:pos x="244" y="56"/>
                  </a:cxn>
                  <a:cxn ang="0">
                    <a:pos x="244" y="5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6" h="56">
                    <a:moveTo>
                      <a:pt x="0" y="0"/>
                    </a:moveTo>
                    <a:lnTo>
                      <a:pt x="246" y="52"/>
                    </a:lnTo>
                    <a:lnTo>
                      <a:pt x="244" y="56"/>
                    </a:lnTo>
                    <a:lnTo>
                      <a:pt x="244" y="5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4" name="Freeform 176"/>
              <p:cNvSpPr>
                <a:spLocks/>
              </p:cNvSpPr>
              <p:nvPr/>
            </p:nvSpPr>
            <p:spPr bwMode="auto">
              <a:xfrm>
                <a:off x="3284" y="894"/>
                <a:ext cx="246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6" y="52"/>
                  </a:cxn>
                  <a:cxn ang="0">
                    <a:pos x="244" y="54"/>
                  </a:cxn>
                  <a:cxn ang="0">
                    <a:pos x="244" y="56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6" h="56">
                    <a:moveTo>
                      <a:pt x="0" y="0"/>
                    </a:moveTo>
                    <a:lnTo>
                      <a:pt x="246" y="52"/>
                    </a:lnTo>
                    <a:lnTo>
                      <a:pt x="244" y="54"/>
                    </a:lnTo>
                    <a:lnTo>
                      <a:pt x="244" y="5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5" name="Freeform 177"/>
              <p:cNvSpPr>
                <a:spLocks/>
              </p:cNvSpPr>
              <p:nvPr/>
            </p:nvSpPr>
            <p:spPr bwMode="auto">
              <a:xfrm>
                <a:off x="3284" y="896"/>
                <a:ext cx="244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4" y="52"/>
                  </a:cxn>
                  <a:cxn ang="0">
                    <a:pos x="242" y="56"/>
                  </a:cxn>
                  <a:cxn ang="0">
                    <a:pos x="2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4" h="56">
                    <a:moveTo>
                      <a:pt x="0" y="0"/>
                    </a:moveTo>
                    <a:lnTo>
                      <a:pt x="244" y="52"/>
                    </a:lnTo>
                    <a:lnTo>
                      <a:pt x="242" y="5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6" name="Freeform 178"/>
              <p:cNvSpPr>
                <a:spLocks/>
              </p:cNvSpPr>
              <p:nvPr/>
            </p:nvSpPr>
            <p:spPr bwMode="auto">
              <a:xfrm>
                <a:off x="3286" y="900"/>
                <a:ext cx="242" cy="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2" y="50"/>
                  </a:cxn>
                  <a:cxn ang="0">
                    <a:pos x="240" y="5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2" h="54">
                    <a:moveTo>
                      <a:pt x="0" y="0"/>
                    </a:moveTo>
                    <a:lnTo>
                      <a:pt x="242" y="50"/>
                    </a:lnTo>
                    <a:lnTo>
                      <a:pt x="240" y="5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7" name="Freeform 179"/>
              <p:cNvSpPr>
                <a:spLocks/>
              </p:cNvSpPr>
              <p:nvPr/>
            </p:nvSpPr>
            <p:spPr bwMode="auto">
              <a:xfrm>
                <a:off x="3286" y="902"/>
                <a:ext cx="240" cy="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0" y="50"/>
                  </a:cxn>
                  <a:cxn ang="0">
                    <a:pos x="238" y="52"/>
                  </a:cxn>
                  <a:cxn ang="0">
                    <a:pos x="238" y="5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0" h="54">
                    <a:moveTo>
                      <a:pt x="0" y="0"/>
                    </a:moveTo>
                    <a:lnTo>
                      <a:pt x="240" y="50"/>
                    </a:lnTo>
                    <a:lnTo>
                      <a:pt x="238" y="52"/>
                    </a:lnTo>
                    <a:lnTo>
                      <a:pt x="238" y="5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8" name="Freeform 180"/>
              <p:cNvSpPr>
                <a:spLocks/>
              </p:cNvSpPr>
              <p:nvPr/>
            </p:nvSpPr>
            <p:spPr bwMode="auto">
              <a:xfrm>
                <a:off x="3288" y="904"/>
                <a:ext cx="238" cy="5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8" y="50"/>
                  </a:cxn>
                  <a:cxn ang="0">
                    <a:pos x="236" y="50"/>
                  </a:cxn>
                  <a:cxn ang="0">
                    <a:pos x="234" y="52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8" h="52">
                    <a:moveTo>
                      <a:pt x="0" y="0"/>
                    </a:moveTo>
                    <a:lnTo>
                      <a:pt x="238" y="50"/>
                    </a:lnTo>
                    <a:lnTo>
                      <a:pt x="236" y="50"/>
                    </a:lnTo>
                    <a:lnTo>
                      <a:pt x="234" y="5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9" name="Freeform 181"/>
              <p:cNvSpPr>
                <a:spLocks/>
              </p:cNvSpPr>
              <p:nvPr/>
            </p:nvSpPr>
            <p:spPr bwMode="auto">
              <a:xfrm>
                <a:off x="3288" y="906"/>
                <a:ext cx="236" cy="5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6" y="50"/>
                  </a:cxn>
                  <a:cxn ang="0">
                    <a:pos x="234" y="52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6" h="52">
                    <a:moveTo>
                      <a:pt x="0" y="0"/>
                    </a:moveTo>
                    <a:lnTo>
                      <a:pt x="236" y="50"/>
                    </a:lnTo>
                    <a:lnTo>
                      <a:pt x="234" y="52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0" name="Freeform 182"/>
              <p:cNvSpPr>
                <a:spLocks/>
              </p:cNvSpPr>
              <p:nvPr/>
            </p:nvSpPr>
            <p:spPr bwMode="auto">
              <a:xfrm>
                <a:off x="3290" y="908"/>
                <a:ext cx="232" cy="5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2" y="48"/>
                  </a:cxn>
                  <a:cxn ang="0">
                    <a:pos x="230" y="52"/>
                  </a:cxn>
                  <a:cxn ang="0">
                    <a:pos x="230" y="52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2" h="52">
                    <a:moveTo>
                      <a:pt x="0" y="0"/>
                    </a:moveTo>
                    <a:lnTo>
                      <a:pt x="232" y="48"/>
                    </a:lnTo>
                    <a:lnTo>
                      <a:pt x="230" y="52"/>
                    </a:lnTo>
                    <a:lnTo>
                      <a:pt x="230" y="5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1" name="Freeform 183"/>
              <p:cNvSpPr>
                <a:spLocks/>
              </p:cNvSpPr>
              <p:nvPr/>
            </p:nvSpPr>
            <p:spPr bwMode="auto">
              <a:xfrm>
                <a:off x="3292" y="910"/>
                <a:ext cx="230" cy="5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0" y="48"/>
                  </a:cxn>
                  <a:cxn ang="0">
                    <a:pos x="228" y="50"/>
                  </a:cxn>
                  <a:cxn ang="0">
                    <a:pos x="226" y="52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0" h="52">
                    <a:moveTo>
                      <a:pt x="0" y="0"/>
                    </a:moveTo>
                    <a:lnTo>
                      <a:pt x="230" y="48"/>
                    </a:lnTo>
                    <a:lnTo>
                      <a:pt x="228" y="50"/>
                    </a:lnTo>
                    <a:lnTo>
                      <a:pt x="226" y="52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2" name="Freeform 184"/>
              <p:cNvSpPr>
                <a:spLocks/>
              </p:cNvSpPr>
              <p:nvPr/>
            </p:nvSpPr>
            <p:spPr bwMode="auto">
              <a:xfrm>
                <a:off x="3292" y="912"/>
                <a:ext cx="228" cy="5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8" y="48"/>
                  </a:cxn>
                  <a:cxn ang="0">
                    <a:pos x="224" y="52"/>
                  </a:cxn>
                  <a:cxn ang="0">
                    <a:pos x="224" y="52"/>
                  </a:cxn>
                  <a:cxn ang="0">
                    <a:pos x="4" y="6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8" h="52">
                    <a:moveTo>
                      <a:pt x="0" y="0"/>
                    </a:moveTo>
                    <a:lnTo>
                      <a:pt x="228" y="48"/>
                    </a:lnTo>
                    <a:lnTo>
                      <a:pt x="224" y="52"/>
                    </a:lnTo>
                    <a:lnTo>
                      <a:pt x="224" y="52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3" name="Freeform 185"/>
              <p:cNvSpPr>
                <a:spLocks/>
              </p:cNvSpPr>
              <p:nvPr/>
            </p:nvSpPr>
            <p:spPr bwMode="auto">
              <a:xfrm>
                <a:off x="3294" y="916"/>
                <a:ext cx="224" cy="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46"/>
                  </a:cxn>
                  <a:cxn ang="0">
                    <a:pos x="222" y="48"/>
                  </a:cxn>
                  <a:cxn ang="0">
                    <a:pos x="220" y="50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4" h="50">
                    <a:moveTo>
                      <a:pt x="0" y="0"/>
                    </a:moveTo>
                    <a:lnTo>
                      <a:pt x="224" y="46"/>
                    </a:lnTo>
                    <a:lnTo>
                      <a:pt x="222" y="48"/>
                    </a:lnTo>
                    <a:lnTo>
                      <a:pt x="220" y="5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4" name="Freeform 186"/>
              <p:cNvSpPr>
                <a:spLocks/>
              </p:cNvSpPr>
              <p:nvPr/>
            </p:nvSpPr>
            <p:spPr bwMode="auto">
              <a:xfrm>
                <a:off x="3296" y="918"/>
                <a:ext cx="220" cy="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0" y="46"/>
                  </a:cxn>
                  <a:cxn ang="0">
                    <a:pos x="216" y="50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0" h="50">
                    <a:moveTo>
                      <a:pt x="0" y="0"/>
                    </a:moveTo>
                    <a:lnTo>
                      <a:pt x="220" y="46"/>
                    </a:lnTo>
                    <a:lnTo>
                      <a:pt x="216" y="5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5" name="Freeform 187"/>
              <p:cNvSpPr>
                <a:spLocks/>
              </p:cNvSpPr>
              <p:nvPr/>
            </p:nvSpPr>
            <p:spPr bwMode="auto">
              <a:xfrm>
                <a:off x="3296" y="920"/>
                <a:ext cx="218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8" y="46"/>
                  </a:cxn>
                  <a:cxn ang="0">
                    <a:pos x="216" y="48"/>
                  </a:cxn>
                  <a:cxn ang="0">
                    <a:pos x="214" y="48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8" h="48">
                    <a:moveTo>
                      <a:pt x="0" y="0"/>
                    </a:moveTo>
                    <a:lnTo>
                      <a:pt x="218" y="46"/>
                    </a:lnTo>
                    <a:lnTo>
                      <a:pt x="216" y="48"/>
                    </a:lnTo>
                    <a:lnTo>
                      <a:pt x="214" y="48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6" name="Freeform 188"/>
              <p:cNvSpPr>
                <a:spLocks/>
              </p:cNvSpPr>
              <p:nvPr/>
            </p:nvSpPr>
            <p:spPr bwMode="auto">
              <a:xfrm>
                <a:off x="3298" y="922"/>
                <a:ext cx="214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46"/>
                  </a:cxn>
                  <a:cxn ang="0">
                    <a:pos x="214" y="46"/>
                  </a:cxn>
                  <a:cxn ang="0">
                    <a:pos x="210" y="48"/>
                  </a:cxn>
                  <a:cxn ang="0">
                    <a:pos x="4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4" h="48">
                    <a:moveTo>
                      <a:pt x="0" y="0"/>
                    </a:moveTo>
                    <a:lnTo>
                      <a:pt x="214" y="46"/>
                    </a:lnTo>
                    <a:lnTo>
                      <a:pt x="214" y="46"/>
                    </a:lnTo>
                    <a:lnTo>
                      <a:pt x="210" y="48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7" name="Freeform 189"/>
              <p:cNvSpPr>
                <a:spLocks/>
              </p:cNvSpPr>
              <p:nvPr/>
            </p:nvSpPr>
            <p:spPr bwMode="auto">
              <a:xfrm>
                <a:off x="3300" y="924"/>
                <a:ext cx="210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0" y="44"/>
                  </a:cxn>
                  <a:cxn ang="0">
                    <a:pos x="208" y="46"/>
                  </a:cxn>
                  <a:cxn ang="0">
                    <a:pos x="204" y="48"/>
                  </a:cxn>
                  <a:cxn ang="0">
                    <a:pos x="204" y="48"/>
                  </a:cxn>
                  <a:cxn ang="0">
                    <a:pos x="4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0" h="48">
                    <a:moveTo>
                      <a:pt x="0" y="0"/>
                    </a:moveTo>
                    <a:lnTo>
                      <a:pt x="210" y="44"/>
                    </a:lnTo>
                    <a:lnTo>
                      <a:pt x="208" y="46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4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8" name="Freeform 190"/>
              <p:cNvSpPr>
                <a:spLocks/>
              </p:cNvSpPr>
              <p:nvPr/>
            </p:nvSpPr>
            <p:spPr bwMode="auto">
              <a:xfrm>
                <a:off x="3302" y="928"/>
                <a:ext cx="206" cy="4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42"/>
                  </a:cxn>
                  <a:cxn ang="0">
                    <a:pos x="206" y="42"/>
                  </a:cxn>
                  <a:cxn ang="0">
                    <a:pos x="202" y="44"/>
                  </a:cxn>
                  <a:cxn ang="0">
                    <a:pos x="198" y="44"/>
                  </a:cxn>
                  <a:cxn ang="0">
                    <a:pos x="198" y="4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6" h="44">
                    <a:moveTo>
                      <a:pt x="0" y="0"/>
                    </a:moveTo>
                    <a:lnTo>
                      <a:pt x="206" y="42"/>
                    </a:lnTo>
                    <a:lnTo>
                      <a:pt x="206" y="42"/>
                    </a:lnTo>
                    <a:lnTo>
                      <a:pt x="202" y="44"/>
                    </a:lnTo>
                    <a:lnTo>
                      <a:pt x="198" y="44"/>
                    </a:lnTo>
                    <a:lnTo>
                      <a:pt x="198" y="4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9" name="Freeform 191"/>
              <p:cNvSpPr>
                <a:spLocks/>
              </p:cNvSpPr>
              <p:nvPr/>
            </p:nvSpPr>
            <p:spPr bwMode="auto">
              <a:xfrm>
                <a:off x="3304" y="930"/>
                <a:ext cx="200" cy="4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0" y="42"/>
                  </a:cxn>
                  <a:cxn ang="0">
                    <a:pos x="196" y="42"/>
                  </a:cxn>
                  <a:cxn ang="0">
                    <a:pos x="190" y="4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0" h="44">
                    <a:moveTo>
                      <a:pt x="0" y="0"/>
                    </a:moveTo>
                    <a:lnTo>
                      <a:pt x="200" y="42"/>
                    </a:lnTo>
                    <a:lnTo>
                      <a:pt x="196" y="42"/>
                    </a:lnTo>
                    <a:lnTo>
                      <a:pt x="190" y="4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0" name="Freeform 192"/>
              <p:cNvSpPr>
                <a:spLocks/>
              </p:cNvSpPr>
              <p:nvPr/>
            </p:nvSpPr>
            <p:spPr bwMode="auto">
              <a:xfrm>
                <a:off x="3306" y="932"/>
                <a:ext cx="194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4" y="40"/>
                  </a:cxn>
                  <a:cxn ang="0">
                    <a:pos x="186" y="42"/>
                  </a:cxn>
                  <a:cxn ang="0">
                    <a:pos x="182" y="42"/>
                  </a:cxn>
                  <a:cxn ang="0">
                    <a:pos x="6" y="6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94" h="42">
                    <a:moveTo>
                      <a:pt x="0" y="0"/>
                    </a:moveTo>
                    <a:lnTo>
                      <a:pt x="194" y="40"/>
                    </a:lnTo>
                    <a:lnTo>
                      <a:pt x="186" y="42"/>
                    </a:lnTo>
                    <a:lnTo>
                      <a:pt x="182" y="42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1" name="Freeform 193"/>
              <p:cNvSpPr>
                <a:spLocks/>
              </p:cNvSpPr>
              <p:nvPr/>
            </p:nvSpPr>
            <p:spPr bwMode="auto">
              <a:xfrm>
                <a:off x="3308" y="934"/>
                <a:ext cx="186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6" y="40"/>
                  </a:cxn>
                  <a:cxn ang="0">
                    <a:pos x="184" y="40"/>
                  </a:cxn>
                  <a:cxn ang="0">
                    <a:pos x="176" y="40"/>
                  </a:cxn>
                  <a:cxn ang="0">
                    <a:pos x="172" y="40"/>
                  </a:cxn>
                  <a:cxn ang="0">
                    <a:pos x="8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86" h="40">
                    <a:moveTo>
                      <a:pt x="0" y="0"/>
                    </a:moveTo>
                    <a:lnTo>
                      <a:pt x="186" y="40"/>
                    </a:lnTo>
                    <a:lnTo>
                      <a:pt x="184" y="40"/>
                    </a:lnTo>
                    <a:lnTo>
                      <a:pt x="176" y="40"/>
                    </a:lnTo>
                    <a:lnTo>
                      <a:pt x="172" y="40"/>
                    </a:lnTo>
                    <a:lnTo>
                      <a:pt x="8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2" name="Freeform 194"/>
              <p:cNvSpPr>
                <a:spLocks/>
              </p:cNvSpPr>
              <p:nvPr/>
            </p:nvSpPr>
            <p:spPr bwMode="auto">
              <a:xfrm>
                <a:off x="3312" y="938"/>
                <a:ext cx="176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6" y="36"/>
                  </a:cxn>
                  <a:cxn ang="0">
                    <a:pos x="172" y="36"/>
                  </a:cxn>
                  <a:cxn ang="0">
                    <a:pos x="160" y="36"/>
                  </a:cxn>
                  <a:cxn ang="0">
                    <a:pos x="160" y="36"/>
                  </a:cxn>
                  <a:cxn ang="0">
                    <a:pos x="6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76" h="36">
                    <a:moveTo>
                      <a:pt x="0" y="0"/>
                    </a:moveTo>
                    <a:lnTo>
                      <a:pt x="176" y="36"/>
                    </a:lnTo>
                    <a:lnTo>
                      <a:pt x="172" y="36"/>
                    </a:lnTo>
                    <a:lnTo>
                      <a:pt x="160" y="36"/>
                    </a:lnTo>
                    <a:lnTo>
                      <a:pt x="160" y="3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3" name="Freeform 195"/>
              <p:cNvSpPr>
                <a:spLocks/>
              </p:cNvSpPr>
              <p:nvPr/>
            </p:nvSpPr>
            <p:spPr bwMode="auto">
              <a:xfrm>
                <a:off x="3316" y="940"/>
                <a:ext cx="164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4" y="34"/>
                  </a:cxn>
                  <a:cxn ang="0">
                    <a:pos x="156" y="34"/>
                  </a:cxn>
                  <a:cxn ang="0">
                    <a:pos x="144" y="34"/>
                  </a:cxn>
                  <a:cxn ang="0">
                    <a:pos x="144" y="34"/>
                  </a:cxn>
                  <a:cxn ang="0">
                    <a:pos x="8" y="6"/>
                  </a:cxn>
                  <a:cxn ang="0">
                    <a:pos x="6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4" h="34">
                    <a:moveTo>
                      <a:pt x="0" y="0"/>
                    </a:moveTo>
                    <a:lnTo>
                      <a:pt x="164" y="34"/>
                    </a:lnTo>
                    <a:lnTo>
                      <a:pt x="156" y="34"/>
                    </a:lnTo>
                    <a:lnTo>
                      <a:pt x="144" y="34"/>
                    </a:lnTo>
                    <a:lnTo>
                      <a:pt x="144" y="34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4" name="Freeform 196"/>
              <p:cNvSpPr>
                <a:spLocks/>
              </p:cNvSpPr>
              <p:nvPr/>
            </p:nvSpPr>
            <p:spPr bwMode="auto">
              <a:xfrm>
                <a:off x="3318" y="942"/>
                <a:ext cx="154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4" y="32"/>
                  </a:cxn>
                  <a:cxn ang="0">
                    <a:pos x="142" y="32"/>
                  </a:cxn>
                  <a:cxn ang="0">
                    <a:pos x="130" y="32"/>
                  </a:cxn>
                  <a:cxn ang="0">
                    <a:pos x="130" y="32"/>
                  </a:cxn>
                  <a:cxn ang="0">
                    <a:pos x="12" y="8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4" h="32">
                    <a:moveTo>
                      <a:pt x="0" y="0"/>
                    </a:moveTo>
                    <a:lnTo>
                      <a:pt x="154" y="32"/>
                    </a:lnTo>
                    <a:lnTo>
                      <a:pt x="142" y="32"/>
                    </a:lnTo>
                    <a:lnTo>
                      <a:pt x="130" y="32"/>
                    </a:lnTo>
                    <a:lnTo>
                      <a:pt x="130" y="32"/>
                    </a:lnTo>
                    <a:lnTo>
                      <a:pt x="12" y="8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5" name="Freeform 197"/>
              <p:cNvSpPr>
                <a:spLocks/>
              </p:cNvSpPr>
              <p:nvPr/>
            </p:nvSpPr>
            <p:spPr bwMode="auto">
              <a:xfrm>
                <a:off x="3324" y="946"/>
                <a:ext cx="136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6" y="28"/>
                  </a:cxn>
                  <a:cxn ang="0">
                    <a:pos x="124" y="28"/>
                  </a:cxn>
                  <a:cxn ang="0">
                    <a:pos x="110" y="26"/>
                  </a:cxn>
                  <a:cxn ang="0">
                    <a:pos x="106" y="26"/>
                  </a:cxn>
                  <a:cxn ang="0">
                    <a:pos x="16" y="8"/>
                  </a:cxn>
                  <a:cxn ang="0">
                    <a:pos x="12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6" h="28">
                    <a:moveTo>
                      <a:pt x="0" y="0"/>
                    </a:moveTo>
                    <a:lnTo>
                      <a:pt x="136" y="28"/>
                    </a:lnTo>
                    <a:lnTo>
                      <a:pt x="124" y="28"/>
                    </a:lnTo>
                    <a:lnTo>
                      <a:pt x="110" y="26"/>
                    </a:lnTo>
                    <a:lnTo>
                      <a:pt x="106" y="26"/>
                    </a:lnTo>
                    <a:lnTo>
                      <a:pt x="16" y="8"/>
                    </a:lnTo>
                    <a:lnTo>
                      <a:pt x="12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6" name="Freeform 198"/>
              <p:cNvSpPr>
                <a:spLocks/>
              </p:cNvSpPr>
              <p:nvPr/>
            </p:nvSpPr>
            <p:spPr bwMode="auto">
              <a:xfrm>
                <a:off x="3330" y="950"/>
                <a:ext cx="118" cy="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8" y="24"/>
                  </a:cxn>
                  <a:cxn ang="0">
                    <a:pos x="104" y="22"/>
                  </a:cxn>
                  <a:cxn ang="0">
                    <a:pos x="90" y="20"/>
                  </a:cxn>
                  <a:cxn ang="0">
                    <a:pos x="76" y="18"/>
                  </a:cxn>
                  <a:cxn ang="0">
                    <a:pos x="68" y="18"/>
                  </a:cxn>
                  <a:cxn ang="0">
                    <a:pos x="34" y="10"/>
                  </a:cxn>
                  <a:cxn ang="0">
                    <a:pos x="24" y="8"/>
                  </a:cxn>
                  <a:cxn ang="0">
                    <a:pos x="14" y="4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8" h="24">
                    <a:moveTo>
                      <a:pt x="0" y="0"/>
                    </a:moveTo>
                    <a:lnTo>
                      <a:pt x="118" y="24"/>
                    </a:lnTo>
                    <a:lnTo>
                      <a:pt x="104" y="22"/>
                    </a:lnTo>
                    <a:lnTo>
                      <a:pt x="90" y="20"/>
                    </a:lnTo>
                    <a:lnTo>
                      <a:pt x="76" y="18"/>
                    </a:lnTo>
                    <a:lnTo>
                      <a:pt x="68" y="18"/>
                    </a:lnTo>
                    <a:lnTo>
                      <a:pt x="34" y="10"/>
                    </a:lnTo>
                    <a:lnTo>
                      <a:pt x="24" y="8"/>
                    </a:lnTo>
                    <a:lnTo>
                      <a:pt x="14" y="4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7" name="Freeform 199"/>
              <p:cNvSpPr>
                <a:spLocks/>
              </p:cNvSpPr>
              <p:nvPr/>
            </p:nvSpPr>
            <p:spPr bwMode="auto">
              <a:xfrm>
                <a:off x="3340" y="954"/>
                <a:ext cx="90" cy="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0" y="18"/>
                  </a:cxn>
                  <a:cxn ang="0">
                    <a:pos x="80" y="16"/>
                  </a:cxn>
                  <a:cxn ang="0">
                    <a:pos x="66" y="14"/>
                  </a:cxn>
                  <a:cxn ang="0">
                    <a:pos x="52" y="12"/>
                  </a:cxn>
                  <a:cxn ang="0">
                    <a:pos x="38" y="10"/>
                  </a:cxn>
                  <a:cxn ang="0">
                    <a:pos x="26" y="6"/>
                  </a:cxn>
                  <a:cxn ang="0">
                    <a:pos x="14" y="4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90" h="18">
                    <a:moveTo>
                      <a:pt x="0" y="0"/>
                    </a:moveTo>
                    <a:lnTo>
                      <a:pt x="90" y="18"/>
                    </a:lnTo>
                    <a:lnTo>
                      <a:pt x="80" y="16"/>
                    </a:lnTo>
                    <a:lnTo>
                      <a:pt x="66" y="14"/>
                    </a:lnTo>
                    <a:lnTo>
                      <a:pt x="52" y="12"/>
                    </a:lnTo>
                    <a:lnTo>
                      <a:pt x="38" y="10"/>
                    </a:lnTo>
                    <a:lnTo>
                      <a:pt x="26" y="6"/>
                    </a:lnTo>
                    <a:lnTo>
                      <a:pt x="14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8" name="Freeform 200"/>
              <p:cNvSpPr>
                <a:spLocks/>
              </p:cNvSpPr>
              <p:nvPr/>
            </p:nvSpPr>
            <p:spPr bwMode="auto">
              <a:xfrm>
                <a:off x="3364" y="960"/>
                <a:ext cx="34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4" y="8"/>
                  </a:cxn>
                  <a:cxn ang="0">
                    <a:pos x="28" y="6"/>
                  </a:cxn>
                  <a:cxn ang="0">
                    <a:pos x="14" y="4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4" h="8">
                    <a:moveTo>
                      <a:pt x="0" y="0"/>
                    </a:moveTo>
                    <a:lnTo>
                      <a:pt x="34" y="8"/>
                    </a:lnTo>
                    <a:lnTo>
                      <a:pt x="28" y="6"/>
                    </a:lnTo>
                    <a:lnTo>
                      <a:pt x="14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F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9" name="Freeform 201"/>
              <p:cNvSpPr>
                <a:spLocks/>
              </p:cNvSpPr>
              <p:nvPr/>
            </p:nvSpPr>
            <p:spPr bwMode="auto">
              <a:xfrm>
                <a:off x="2902" y="810"/>
                <a:ext cx="20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4" y="6"/>
                  </a:cxn>
                  <a:cxn ang="0">
                    <a:pos x="12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8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" h="14">
                    <a:moveTo>
                      <a:pt x="0" y="0"/>
                    </a:moveTo>
                    <a:lnTo>
                      <a:pt x="20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0" name="Freeform 202"/>
              <p:cNvSpPr>
                <a:spLocks noEditPoints="1"/>
              </p:cNvSpPr>
              <p:nvPr/>
            </p:nvSpPr>
            <p:spPr bwMode="auto">
              <a:xfrm>
                <a:off x="2902" y="808"/>
                <a:ext cx="246" cy="50"/>
              </a:xfrm>
              <a:custGeom>
                <a:avLst/>
                <a:gdLst/>
                <a:ahLst/>
                <a:cxnLst>
                  <a:cxn ang="0">
                    <a:pos x="16" y="8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2" y="4"/>
                  </a:cxn>
                  <a:cxn ang="0">
                    <a:pos x="20" y="6"/>
                  </a:cxn>
                  <a:cxn ang="0">
                    <a:pos x="20" y="6"/>
                  </a:cxn>
                  <a:cxn ang="0">
                    <a:pos x="18" y="6"/>
                  </a:cxn>
                  <a:cxn ang="0">
                    <a:pos x="16" y="8"/>
                  </a:cxn>
                  <a:cxn ang="0">
                    <a:pos x="16" y="8"/>
                  </a:cxn>
                  <a:cxn ang="0">
                    <a:pos x="244" y="50"/>
                  </a:cxn>
                  <a:cxn ang="0">
                    <a:pos x="246" y="50"/>
                  </a:cxn>
                  <a:cxn ang="0">
                    <a:pos x="244" y="50"/>
                  </a:cxn>
                  <a:cxn ang="0">
                    <a:pos x="244" y="50"/>
                  </a:cxn>
                  <a:cxn ang="0">
                    <a:pos x="244" y="50"/>
                  </a:cxn>
                </a:cxnLst>
                <a:rect l="0" t="0" r="r" b="b"/>
                <a:pathLst>
                  <a:path w="246" h="50">
                    <a:moveTo>
                      <a:pt x="16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  <a:moveTo>
                      <a:pt x="244" y="50"/>
                    </a:moveTo>
                    <a:lnTo>
                      <a:pt x="246" y="50"/>
                    </a:lnTo>
                    <a:lnTo>
                      <a:pt x="244" y="50"/>
                    </a:lnTo>
                    <a:lnTo>
                      <a:pt x="244" y="50"/>
                    </a:lnTo>
                    <a:lnTo>
                      <a:pt x="244" y="50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1" name="Freeform 203"/>
              <p:cNvSpPr>
                <a:spLocks noEditPoints="1"/>
              </p:cNvSpPr>
              <p:nvPr/>
            </p:nvSpPr>
            <p:spPr bwMode="auto">
              <a:xfrm>
                <a:off x="2902" y="808"/>
                <a:ext cx="246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4" y="4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20" y="6"/>
                  </a:cxn>
                  <a:cxn ang="0">
                    <a:pos x="20" y="6"/>
                  </a:cxn>
                  <a:cxn ang="0">
                    <a:pos x="20" y="6"/>
                  </a:cxn>
                  <a:cxn ang="0">
                    <a:pos x="242" y="48"/>
                  </a:cxn>
                  <a:cxn ang="0">
                    <a:pos x="246" y="48"/>
                  </a:cxn>
                  <a:cxn ang="0">
                    <a:pos x="244" y="50"/>
                  </a:cxn>
                  <a:cxn ang="0">
                    <a:pos x="244" y="50"/>
                  </a:cxn>
                  <a:cxn ang="0">
                    <a:pos x="244" y="48"/>
                  </a:cxn>
                  <a:cxn ang="0">
                    <a:pos x="244" y="48"/>
                  </a:cxn>
                  <a:cxn ang="0">
                    <a:pos x="242" y="48"/>
                  </a:cxn>
                  <a:cxn ang="0">
                    <a:pos x="242" y="48"/>
                  </a:cxn>
                </a:cxnLst>
                <a:rect l="0" t="0" r="r" b="b"/>
                <a:pathLst>
                  <a:path w="246" h="50">
                    <a:moveTo>
                      <a:pt x="20" y="6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close/>
                    <a:moveTo>
                      <a:pt x="242" y="48"/>
                    </a:moveTo>
                    <a:lnTo>
                      <a:pt x="246" y="48"/>
                    </a:lnTo>
                    <a:lnTo>
                      <a:pt x="244" y="50"/>
                    </a:lnTo>
                    <a:lnTo>
                      <a:pt x="244" y="50"/>
                    </a:lnTo>
                    <a:lnTo>
                      <a:pt x="244" y="48"/>
                    </a:lnTo>
                    <a:lnTo>
                      <a:pt x="244" y="48"/>
                    </a:lnTo>
                    <a:lnTo>
                      <a:pt x="242" y="48"/>
                    </a:lnTo>
                    <a:lnTo>
                      <a:pt x="242" y="48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2" name="Freeform 204"/>
              <p:cNvSpPr>
                <a:spLocks noEditPoints="1"/>
              </p:cNvSpPr>
              <p:nvPr/>
            </p:nvSpPr>
            <p:spPr bwMode="auto">
              <a:xfrm>
                <a:off x="2902" y="806"/>
                <a:ext cx="248" cy="52"/>
              </a:xfrm>
              <a:custGeom>
                <a:avLst/>
                <a:gdLst/>
                <a:ahLst/>
                <a:cxnLst>
                  <a:cxn ang="0">
                    <a:pos x="246" y="52"/>
                  </a:cxn>
                  <a:cxn ang="0">
                    <a:pos x="244" y="52"/>
                  </a:cxn>
                  <a:cxn ang="0">
                    <a:pos x="244" y="50"/>
                  </a:cxn>
                  <a:cxn ang="0">
                    <a:pos x="242" y="50"/>
                  </a:cxn>
                  <a:cxn ang="0">
                    <a:pos x="242" y="48"/>
                  </a:cxn>
                  <a:cxn ang="0">
                    <a:pos x="240" y="48"/>
                  </a:cxn>
                  <a:cxn ang="0">
                    <a:pos x="248" y="48"/>
                  </a:cxn>
                  <a:cxn ang="0">
                    <a:pos x="246" y="52"/>
                  </a:cxn>
                  <a:cxn ang="0">
                    <a:pos x="246" y="52"/>
                  </a:cxn>
                  <a:cxn ang="0">
                    <a:pos x="22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8" y="4"/>
                  </a:cxn>
                  <a:cxn ang="0">
                    <a:pos x="26" y="6"/>
                  </a:cxn>
                  <a:cxn ang="0">
                    <a:pos x="24" y="6"/>
                  </a:cxn>
                  <a:cxn ang="0">
                    <a:pos x="24" y="6"/>
                  </a:cxn>
                  <a:cxn ang="0">
                    <a:pos x="22" y="6"/>
                  </a:cxn>
                  <a:cxn ang="0">
                    <a:pos x="22" y="6"/>
                  </a:cxn>
                </a:cxnLst>
                <a:rect l="0" t="0" r="r" b="b"/>
                <a:pathLst>
                  <a:path w="248" h="52">
                    <a:moveTo>
                      <a:pt x="246" y="52"/>
                    </a:moveTo>
                    <a:lnTo>
                      <a:pt x="244" y="52"/>
                    </a:lnTo>
                    <a:lnTo>
                      <a:pt x="244" y="50"/>
                    </a:lnTo>
                    <a:lnTo>
                      <a:pt x="242" y="50"/>
                    </a:lnTo>
                    <a:lnTo>
                      <a:pt x="242" y="48"/>
                    </a:lnTo>
                    <a:lnTo>
                      <a:pt x="240" y="48"/>
                    </a:lnTo>
                    <a:lnTo>
                      <a:pt x="248" y="48"/>
                    </a:lnTo>
                    <a:lnTo>
                      <a:pt x="246" y="52"/>
                    </a:lnTo>
                    <a:lnTo>
                      <a:pt x="246" y="52"/>
                    </a:lnTo>
                    <a:close/>
                    <a:moveTo>
                      <a:pt x="22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3" name="Freeform 205"/>
              <p:cNvSpPr>
                <a:spLocks noEditPoints="1"/>
              </p:cNvSpPr>
              <p:nvPr/>
            </p:nvSpPr>
            <p:spPr bwMode="auto">
              <a:xfrm>
                <a:off x="2902" y="804"/>
                <a:ext cx="248" cy="52"/>
              </a:xfrm>
              <a:custGeom>
                <a:avLst/>
                <a:gdLst/>
                <a:ahLst/>
                <a:cxnLst>
                  <a:cxn ang="0">
                    <a:pos x="246" y="52"/>
                  </a:cxn>
                  <a:cxn ang="0">
                    <a:pos x="242" y="52"/>
                  </a:cxn>
                  <a:cxn ang="0">
                    <a:pos x="242" y="50"/>
                  </a:cxn>
                  <a:cxn ang="0">
                    <a:pos x="240" y="50"/>
                  </a:cxn>
                  <a:cxn ang="0">
                    <a:pos x="240" y="48"/>
                  </a:cxn>
                  <a:cxn ang="0">
                    <a:pos x="238" y="48"/>
                  </a:cxn>
                  <a:cxn ang="0">
                    <a:pos x="248" y="50"/>
                  </a:cxn>
                  <a:cxn ang="0">
                    <a:pos x="246" y="52"/>
                  </a:cxn>
                  <a:cxn ang="0">
                    <a:pos x="246" y="52"/>
                  </a:cxn>
                  <a:cxn ang="0">
                    <a:pos x="24" y="8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30" y="6"/>
                  </a:cxn>
                  <a:cxn ang="0">
                    <a:pos x="28" y="6"/>
                  </a:cxn>
                  <a:cxn ang="0">
                    <a:pos x="28" y="6"/>
                  </a:cxn>
                  <a:cxn ang="0">
                    <a:pos x="26" y="8"/>
                  </a:cxn>
                  <a:cxn ang="0">
                    <a:pos x="24" y="8"/>
                  </a:cxn>
                  <a:cxn ang="0">
                    <a:pos x="24" y="8"/>
                  </a:cxn>
                </a:cxnLst>
                <a:rect l="0" t="0" r="r" b="b"/>
                <a:pathLst>
                  <a:path w="248" h="52">
                    <a:moveTo>
                      <a:pt x="246" y="52"/>
                    </a:moveTo>
                    <a:lnTo>
                      <a:pt x="242" y="52"/>
                    </a:lnTo>
                    <a:lnTo>
                      <a:pt x="242" y="50"/>
                    </a:lnTo>
                    <a:lnTo>
                      <a:pt x="240" y="50"/>
                    </a:lnTo>
                    <a:lnTo>
                      <a:pt x="240" y="48"/>
                    </a:lnTo>
                    <a:lnTo>
                      <a:pt x="238" y="48"/>
                    </a:lnTo>
                    <a:lnTo>
                      <a:pt x="248" y="50"/>
                    </a:lnTo>
                    <a:lnTo>
                      <a:pt x="246" y="52"/>
                    </a:lnTo>
                    <a:lnTo>
                      <a:pt x="246" y="52"/>
                    </a:lnTo>
                    <a:close/>
                    <a:moveTo>
                      <a:pt x="24" y="8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0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24" y="8"/>
                    </a:ln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4" name="Freeform 206"/>
              <p:cNvSpPr>
                <a:spLocks noEditPoints="1"/>
              </p:cNvSpPr>
              <p:nvPr/>
            </p:nvSpPr>
            <p:spPr bwMode="auto">
              <a:xfrm>
                <a:off x="2902" y="802"/>
                <a:ext cx="248" cy="52"/>
              </a:xfrm>
              <a:custGeom>
                <a:avLst/>
                <a:gdLst/>
                <a:ahLst/>
                <a:cxnLst>
                  <a:cxn ang="0">
                    <a:pos x="248" y="52"/>
                  </a:cxn>
                  <a:cxn ang="0">
                    <a:pos x="240" y="52"/>
                  </a:cxn>
                  <a:cxn ang="0">
                    <a:pos x="240" y="50"/>
                  </a:cxn>
                  <a:cxn ang="0">
                    <a:pos x="238" y="50"/>
                  </a:cxn>
                  <a:cxn ang="0">
                    <a:pos x="238" y="48"/>
                  </a:cxn>
                  <a:cxn ang="0">
                    <a:pos x="236" y="48"/>
                  </a:cxn>
                  <a:cxn ang="0">
                    <a:pos x="248" y="50"/>
                  </a:cxn>
                  <a:cxn ang="0">
                    <a:pos x="248" y="52"/>
                  </a:cxn>
                  <a:cxn ang="0">
                    <a:pos x="248" y="52"/>
                  </a:cxn>
                  <a:cxn ang="0">
                    <a:pos x="28" y="8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34" y="8"/>
                  </a:cxn>
                  <a:cxn ang="0">
                    <a:pos x="32" y="8"/>
                  </a:cxn>
                  <a:cxn ang="0">
                    <a:pos x="30" y="8"/>
                  </a:cxn>
                  <a:cxn ang="0">
                    <a:pos x="28" y="8"/>
                  </a:cxn>
                  <a:cxn ang="0">
                    <a:pos x="28" y="8"/>
                  </a:cxn>
                  <a:cxn ang="0">
                    <a:pos x="28" y="8"/>
                  </a:cxn>
                </a:cxnLst>
                <a:rect l="0" t="0" r="r" b="b"/>
                <a:pathLst>
                  <a:path w="248" h="52">
                    <a:moveTo>
                      <a:pt x="248" y="52"/>
                    </a:moveTo>
                    <a:lnTo>
                      <a:pt x="240" y="52"/>
                    </a:lnTo>
                    <a:lnTo>
                      <a:pt x="240" y="50"/>
                    </a:lnTo>
                    <a:lnTo>
                      <a:pt x="238" y="50"/>
                    </a:lnTo>
                    <a:lnTo>
                      <a:pt x="238" y="48"/>
                    </a:lnTo>
                    <a:lnTo>
                      <a:pt x="236" y="48"/>
                    </a:lnTo>
                    <a:lnTo>
                      <a:pt x="248" y="50"/>
                    </a:lnTo>
                    <a:lnTo>
                      <a:pt x="248" y="52"/>
                    </a:lnTo>
                    <a:lnTo>
                      <a:pt x="248" y="52"/>
                    </a:lnTo>
                    <a:close/>
                    <a:moveTo>
                      <a:pt x="28" y="8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8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5" name="Freeform 207"/>
              <p:cNvSpPr>
                <a:spLocks noEditPoints="1"/>
              </p:cNvSpPr>
              <p:nvPr/>
            </p:nvSpPr>
            <p:spPr bwMode="auto">
              <a:xfrm>
                <a:off x="2902" y="802"/>
                <a:ext cx="250" cy="52"/>
              </a:xfrm>
              <a:custGeom>
                <a:avLst/>
                <a:gdLst/>
                <a:ahLst/>
                <a:cxnLst>
                  <a:cxn ang="0">
                    <a:pos x="248" y="52"/>
                  </a:cxn>
                  <a:cxn ang="0">
                    <a:pos x="238" y="50"/>
                  </a:cxn>
                  <a:cxn ang="0">
                    <a:pos x="238" y="48"/>
                  </a:cxn>
                  <a:cxn ang="0">
                    <a:pos x="236" y="48"/>
                  </a:cxn>
                  <a:cxn ang="0">
                    <a:pos x="236" y="46"/>
                  </a:cxn>
                  <a:cxn ang="0">
                    <a:pos x="234" y="46"/>
                  </a:cxn>
                  <a:cxn ang="0">
                    <a:pos x="250" y="48"/>
                  </a:cxn>
                  <a:cxn ang="0">
                    <a:pos x="248" y="52"/>
                  </a:cxn>
                  <a:cxn ang="0">
                    <a:pos x="248" y="52"/>
                  </a:cxn>
                  <a:cxn ang="0">
                    <a:pos x="30" y="8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4" y="8"/>
                  </a:cxn>
                  <a:cxn ang="0">
                    <a:pos x="32" y="8"/>
                  </a:cxn>
                  <a:cxn ang="0">
                    <a:pos x="30" y="8"/>
                  </a:cxn>
                  <a:cxn ang="0">
                    <a:pos x="30" y="8"/>
                  </a:cxn>
                </a:cxnLst>
                <a:rect l="0" t="0" r="r" b="b"/>
                <a:pathLst>
                  <a:path w="250" h="52">
                    <a:moveTo>
                      <a:pt x="248" y="52"/>
                    </a:moveTo>
                    <a:lnTo>
                      <a:pt x="238" y="50"/>
                    </a:lnTo>
                    <a:lnTo>
                      <a:pt x="238" y="48"/>
                    </a:lnTo>
                    <a:lnTo>
                      <a:pt x="236" y="48"/>
                    </a:lnTo>
                    <a:lnTo>
                      <a:pt x="236" y="46"/>
                    </a:lnTo>
                    <a:lnTo>
                      <a:pt x="234" y="46"/>
                    </a:lnTo>
                    <a:lnTo>
                      <a:pt x="250" y="48"/>
                    </a:lnTo>
                    <a:lnTo>
                      <a:pt x="248" y="52"/>
                    </a:lnTo>
                    <a:lnTo>
                      <a:pt x="248" y="52"/>
                    </a:lnTo>
                    <a:close/>
                    <a:moveTo>
                      <a:pt x="30" y="8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8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6" name="Freeform 208"/>
              <p:cNvSpPr>
                <a:spLocks noEditPoints="1"/>
              </p:cNvSpPr>
              <p:nvPr/>
            </p:nvSpPr>
            <p:spPr bwMode="auto">
              <a:xfrm>
                <a:off x="2904" y="800"/>
                <a:ext cx="248" cy="52"/>
              </a:xfrm>
              <a:custGeom>
                <a:avLst/>
                <a:gdLst/>
                <a:ahLst/>
                <a:cxnLst>
                  <a:cxn ang="0">
                    <a:pos x="246" y="52"/>
                  </a:cxn>
                  <a:cxn ang="0">
                    <a:pos x="234" y="50"/>
                  </a:cxn>
                  <a:cxn ang="0">
                    <a:pos x="234" y="48"/>
                  </a:cxn>
                  <a:cxn ang="0">
                    <a:pos x="232" y="48"/>
                  </a:cxn>
                  <a:cxn ang="0">
                    <a:pos x="230" y="46"/>
                  </a:cxn>
                  <a:cxn ang="0">
                    <a:pos x="230" y="46"/>
                  </a:cxn>
                  <a:cxn ang="0">
                    <a:pos x="248" y="50"/>
                  </a:cxn>
                  <a:cxn ang="0">
                    <a:pos x="246" y="52"/>
                  </a:cxn>
                  <a:cxn ang="0">
                    <a:pos x="246" y="52"/>
                  </a:cxn>
                  <a:cxn ang="0">
                    <a:pos x="32" y="1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8" y="8"/>
                  </a:cxn>
                  <a:cxn ang="0">
                    <a:pos x="36" y="8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2" y="10"/>
                  </a:cxn>
                  <a:cxn ang="0">
                    <a:pos x="32" y="10"/>
                  </a:cxn>
                </a:cxnLst>
                <a:rect l="0" t="0" r="r" b="b"/>
                <a:pathLst>
                  <a:path w="248" h="52">
                    <a:moveTo>
                      <a:pt x="246" y="52"/>
                    </a:moveTo>
                    <a:lnTo>
                      <a:pt x="234" y="50"/>
                    </a:lnTo>
                    <a:lnTo>
                      <a:pt x="234" y="48"/>
                    </a:lnTo>
                    <a:lnTo>
                      <a:pt x="232" y="48"/>
                    </a:lnTo>
                    <a:lnTo>
                      <a:pt x="230" y="46"/>
                    </a:lnTo>
                    <a:lnTo>
                      <a:pt x="230" y="46"/>
                    </a:lnTo>
                    <a:lnTo>
                      <a:pt x="248" y="50"/>
                    </a:lnTo>
                    <a:lnTo>
                      <a:pt x="246" y="52"/>
                    </a:lnTo>
                    <a:lnTo>
                      <a:pt x="246" y="52"/>
                    </a:lnTo>
                    <a:close/>
                    <a:moveTo>
                      <a:pt x="32" y="1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8" y="8"/>
                    </a:lnTo>
                    <a:lnTo>
                      <a:pt x="36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2" y="10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7" name="Freeform 209"/>
              <p:cNvSpPr>
                <a:spLocks noEditPoints="1"/>
              </p:cNvSpPr>
              <p:nvPr/>
            </p:nvSpPr>
            <p:spPr bwMode="auto">
              <a:xfrm>
                <a:off x="2904" y="798"/>
                <a:ext cx="250" cy="52"/>
              </a:xfrm>
              <a:custGeom>
                <a:avLst/>
                <a:gdLst/>
                <a:ahLst/>
                <a:cxnLst>
                  <a:cxn ang="0">
                    <a:pos x="248" y="52"/>
                  </a:cxn>
                  <a:cxn ang="0">
                    <a:pos x="232" y="50"/>
                  </a:cxn>
                  <a:cxn ang="0">
                    <a:pos x="230" y="48"/>
                  </a:cxn>
                  <a:cxn ang="0">
                    <a:pos x="230" y="48"/>
                  </a:cxn>
                  <a:cxn ang="0">
                    <a:pos x="228" y="46"/>
                  </a:cxn>
                  <a:cxn ang="0">
                    <a:pos x="226" y="46"/>
                  </a:cxn>
                  <a:cxn ang="0">
                    <a:pos x="250" y="50"/>
                  </a:cxn>
                  <a:cxn ang="0">
                    <a:pos x="248" y="52"/>
                  </a:cxn>
                  <a:cxn ang="0">
                    <a:pos x="248" y="52"/>
                  </a:cxn>
                  <a:cxn ang="0">
                    <a:pos x="34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2" y="8"/>
                  </a:cxn>
                  <a:cxn ang="0">
                    <a:pos x="40" y="8"/>
                  </a:cxn>
                  <a:cxn ang="0">
                    <a:pos x="38" y="10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4" y="10"/>
                  </a:cxn>
                </a:cxnLst>
                <a:rect l="0" t="0" r="r" b="b"/>
                <a:pathLst>
                  <a:path w="250" h="52">
                    <a:moveTo>
                      <a:pt x="248" y="52"/>
                    </a:moveTo>
                    <a:lnTo>
                      <a:pt x="232" y="50"/>
                    </a:lnTo>
                    <a:lnTo>
                      <a:pt x="230" y="48"/>
                    </a:lnTo>
                    <a:lnTo>
                      <a:pt x="230" y="48"/>
                    </a:lnTo>
                    <a:lnTo>
                      <a:pt x="228" y="46"/>
                    </a:lnTo>
                    <a:lnTo>
                      <a:pt x="226" y="46"/>
                    </a:lnTo>
                    <a:lnTo>
                      <a:pt x="250" y="50"/>
                    </a:lnTo>
                    <a:lnTo>
                      <a:pt x="248" y="52"/>
                    </a:lnTo>
                    <a:lnTo>
                      <a:pt x="248" y="52"/>
                    </a:lnTo>
                    <a:close/>
                    <a:moveTo>
                      <a:pt x="34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10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8" name="Freeform 210"/>
              <p:cNvSpPr>
                <a:spLocks noEditPoints="1"/>
              </p:cNvSpPr>
              <p:nvPr/>
            </p:nvSpPr>
            <p:spPr bwMode="auto">
              <a:xfrm>
                <a:off x="2904" y="796"/>
                <a:ext cx="250" cy="54"/>
              </a:xfrm>
              <a:custGeom>
                <a:avLst/>
                <a:gdLst/>
                <a:ahLst/>
                <a:cxnLst>
                  <a:cxn ang="0">
                    <a:pos x="248" y="54"/>
                  </a:cxn>
                  <a:cxn ang="0">
                    <a:pos x="230" y="50"/>
                  </a:cxn>
                  <a:cxn ang="0">
                    <a:pos x="228" y="48"/>
                  </a:cxn>
                  <a:cxn ang="0">
                    <a:pos x="226" y="48"/>
                  </a:cxn>
                  <a:cxn ang="0">
                    <a:pos x="226" y="46"/>
                  </a:cxn>
                  <a:cxn ang="0">
                    <a:pos x="224" y="46"/>
                  </a:cxn>
                  <a:cxn ang="0">
                    <a:pos x="250" y="50"/>
                  </a:cxn>
                  <a:cxn ang="0">
                    <a:pos x="250" y="52"/>
                  </a:cxn>
                  <a:cxn ang="0">
                    <a:pos x="248" y="54"/>
                  </a:cxn>
                  <a:cxn ang="0">
                    <a:pos x="248" y="54"/>
                  </a:cxn>
                  <a:cxn ang="0">
                    <a:pos x="38" y="1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46" y="10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0"/>
                  </a:cxn>
                  <a:cxn ang="0">
                    <a:pos x="38" y="12"/>
                  </a:cxn>
                  <a:cxn ang="0">
                    <a:pos x="38" y="12"/>
                  </a:cxn>
                </a:cxnLst>
                <a:rect l="0" t="0" r="r" b="b"/>
                <a:pathLst>
                  <a:path w="250" h="54">
                    <a:moveTo>
                      <a:pt x="248" y="54"/>
                    </a:moveTo>
                    <a:lnTo>
                      <a:pt x="230" y="50"/>
                    </a:lnTo>
                    <a:lnTo>
                      <a:pt x="228" y="48"/>
                    </a:lnTo>
                    <a:lnTo>
                      <a:pt x="226" y="48"/>
                    </a:lnTo>
                    <a:lnTo>
                      <a:pt x="226" y="46"/>
                    </a:lnTo>
                    <a:lnTo>
                      <a:pt x="224" y="46"/>
                    </a:lnTo>
                    <a:lnTo>
                      <a:pt x="250" y="50"/>
                    </a:lnTo>
                    <a:lnTo>
                      <a:pt x="250" y="52"/>
                    </a:lnTo>
                    <a:lnTo>
                      <a:pt x="248" y="54"/>
                    </a:lnTo>
                    <a:lnTo>
                      <a:pt x="248" y="54"/>
                    </a:lnTo>
                    <a:close/>
                    <a:moveTo>
                      <a:pt x="38" y="12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46" y="10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0"/>
                    </a:lnTo>
                    <a:lnTo>
                      <a:pt x="38" y="12"/>
                    </a:lnTo>
                    <a:lnTo>
                      <a:pt x="38" y="12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9" name="Freeform 211"/>
              <p:cNvSpPr>
                <a:spLocks noEditPoints="1"/>
              </p:cNvSpPr>
              <p:nvPr/>
            </p:nvSpPr>
            <p:spPr bwMode="auto">
              <a:xfrm>
                <a:off x="2904" y="794"/>
                <a:ext cx="250" cy="54"/>
              </a:xfrm>
              <a:custGeom>
                <a:avLst/>
                <a:gdLst/>
                <a:ahLst/>
                <a:cxnLst>
                  <a:cxn ang="0">
                    <a:pos x="250" y="54"/>
                  </a:cxn>
                  <a:cxn ang="0">
                    <a:pos x="226" y="50"/>
                  </a:cxn>
                  <a:cxn ang="0">
                    <a:pos x="226" y="48"/>
                  </a:cxn>
                  <a:cxn ang="0">
                    <a:pos x="224" y="48"/>
                  </a:cxn>
                  <a:cxn ang="0">
                    <a:pos x="222" y="46"/>
                  </a:cxn>
                  <a:cxn ang="0">
                    <a:pos x="220" y="46"/>
                  </a:cxn>
                  <a:cxn ang="0">
                    <a:pos x="250" y="52"/>
                  </a:cxn>
                  <a:cxn ang="0">
                    <a:pos x="250" y="54"/>
                  </a:cxn>
                  <a:cxn ang="0">
                    <a:pos x="250" y="54"/>
                  </a:cxn>
                  <a:cxn ang="0">
                    <a:pos x="250" y="54"/>
                  </a:cxn>
                  <a:cxn ang="0">
                    <a:pos x="42" y="1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50" y="10"/>
                  </a:cxn>
                  <a:cxn ang="0">
                    <a:pos x="48" y="12"/>
                  </a:cxn>
                  <a:cxn ang="0">
                    <a:pos x="46" y="12"/>
                  </a:cxn>
                  <a:cxn ang="0">
                    <a:pos x="44" y="12"/>
                  </a:cxn>
                  <a:cxn ang="0">
                    <a:pos x="42" y="12"/>
                  </a:cxn>
                  <a:cxn ang="0">
                    <a:pos x="42" y="12"/>
                  </a:cxn>
                </a:cxnLst>
                <a:rect l="0" t="0" r="r" b="b"/>
                <a:pathLst>
                  <a:path w="250" h="54">
                    <a:moveTo>
                      <a:pt x="250" y="54"/>
                    </a:moveTo>
                    <a:lnTo>
                      <a:pt x="226" y="50"/>
                    </a:lnTo>
                    <a:lnTo>
                      <a:pt x="226" y="48"/>
                    </a:lnTo>
                    <a:lnTo>
                      <a:pt x="224" y="48"/>
                    </a:lnTo>
                    <a:lnTo>
                      <a:pt x="222" y="46"/>
                    </a:lnTo>
                    <a:lnTo>
                      <a:pt x="220" y="46"/>
                    </a:lnTo>
                    <a:lnTo>
                      <a:pt x="250" y="52"/>
                    </a:lnTo>
                    <a:lnTo>
                      <a:pt x="250" y="54"/>
                    </a:lnTo>
                    <a:lnTo>
                      <a:pt x="250" y="54"/>
                    </a:lnTo>
                    <a:lnTo>
                      <a:pt x="250" y="54"/>
                    </a:lnTo>
                    <a:close/>
                    <a:moveTo>
                      <a:pt x="42" y="12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50" y="10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4" y="12"/>
                    </a:lnTo>
                    <a:lnTo>
                      <a:pt x="42" y="12"/>
                    </a:lnTo>
                    <a:lnTo>
                      <a:pt x="42" y="12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0" name="Freeform 212"/>
              <p:cNvSpPr>
                <a:spLocks noEditPoints="1"/>
              </p:cNvSpPr>
              <p:nvPr/>
            </p:nvSpPr>
            <p:spPr bwMode="auto">
              <a:xfrm>
                <a:off x="2904" y="794"/>
                <a:ext cx="252" cy="52"/>
              </a:xfrm>
              <a:custGeom>
                <a:avLst/>
                <a:gdLst/>
                <a:ahLst/>
                <a:cxnLst>
                  <a:cxn ang="0">
                    <a:pos x="250" y="52"/>
                  </a:cxn>
                  <a:cxn ang="0">
                    <a:pos x="224" y="48"/>
                  </a:cxn>
                  <a:cxn ang="0">
                    <a:pos x="222" y="46"/>
                  </a:cxn>
                  <a:cxn ang="0">
                    <a:pos x="220" y="46"/>
                  </a:cxn>
                  <a:cxn ang="0">
                    <a:pos x="218" y="44"/>
                  </a:cxn>
                  <a:cxn ang="0">
                    <a:pos x="218" y="42"/>
                  </a:cxn>
                  <a:cxn ang="0">
                    <a:pos x="252" y="50"/>
                  </a:cxn>
                  <a:cxn ang="0">
                    <a:pos x="250" y="52"/>
                  </a:cxn>
                  <a:cxn ang="0">
                    <a:pos x="250" y="52"/>
                  </a:cxn>
                  <a:cxn ang="0">
                    <a:pos x="46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0" y="10"/>
                  </a:cxn>
                  <a:cxn ang="0">
                    <a:pos x="48" y="12"/>
                  </a:cxn>
                  <a:cxn ang="0">
                    <a:pos x="46" y="12"/>
                  </a:cxn>
                  <a:cxn ang="0">
                    <a:pos x="46" y="12"/>
                  </a:cxn>
                </a:cxnLst>
                <a:rect l="0" t="0" r="r" b="b"/>
                <a:pathLst>
                  <a:path w="252" h="52">
                    <a:moveTo>
                      <a:pt x="250" y="52"/>
                    </a:moveTo>
                    <a:lnTo>
                      <a:pt x="224" y="48"/>
                    </a:lnTo>
                    <a:lnTo>
                      <a:pt x="222" y="46"/>
                    </a:lnTo>
                    <a:lnTo>
                      <a:pt x="220" y="46"/>
                    </a:lnTo>
                    <a:lnTo>
                      <a:pt x="218" y="44"/>
                    </a:lnTo>
                    <a:lnTo>
                      <a:pt x="218" y="42"/>
                    </a:lnTo>
                    <a:lnTo>
                      <a:pt x="252" y="50"/>
                    </a:lnTo>
                    <a:lnTo>
                      <a:pt x="250" y="52"/>
                    </a:lnTo>
                    <a:lnTo>
                      <a:pt x="250" y="52"/>
                    </a:lnTo>
                    <a:close/>
                    <a:moveTo>
                      <a:pt x="46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0" y="10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2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1" name="Freeform 213"/>
              <p:cNvSpPr>
                <a:spLocks noEditPoints="1"/>
              </p:cNvSpPr>
              <p:nvPr/>
            </p:nvSpPr>
            <p:spPr bwMode="auto">
              <a:xfrm>
                <a:off x="2904" y="792"/>
                <a:ext cx="252" cy="54"/>
              </a:xfrm>
              <a:custGeom>
                <a:avLst/>
                <a:gdLst/>
                <a:ahLst/>
                <a:cxnLst>
                  <a:cxn ang="0">
                    <a:pos x="250" y="54"/>
                  </a:cxn>
                  <a:cxn ang="0">
                    <a:pos x="220" y="48"/>
                  </a:cxn>
                  <a:cxn ang="0">
                    <a:pos x="218" y="46"/>
                  </a:cxn>
                  <a:cxn ang="0">
                    <a:pos x="218" y="44"/>
                  </a:cxn>
                  <a:cxn ang="0">
                    <a:pos x="216" y="44"/>
                  </a:cxn>
                  <a:cxn ang="0">
                    <a:pos x="214" y="42"/>
                  </a:cxn>
                  <a:cxn ang="0">
                    <a:pos x="252" y="50"/>
                  </a:cxn>
                  <a:cxn ang="0">
                    <a:pos x="250" y="54"/>
                  </a:cxn>
                  <a:cxn ang="0">
                    <a:pos x="250" y="54"/>
                  </a:cxn>
                  <a:cxn ang="0">
                    <a:pos x="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8" y="12"/>
                  </a:cxn>
                  <a:cxn ang="0">
                    <a:pos x="56" y="12"/>
                  </a:cxn>
                  <a:cxn ang="0">
                    <a:pos x="54" y="12"/>
                  </a:cxn>
                  <a:cxn ang="0">
                    <a:pos x="52" y="12"/>
                  </a:cxn>
                  <a:cxn ang="0">
                    <a:pos x="50" y="12"/>
                  </a:cxn>
                  <a:cxn ang="0">
                    <a:pos x="50" y="12"/>
                  </a:cxn>
                </a:cxnLst>
                <a:rect l="0" t="0" r="r" b="b"/>
                <a:pathLst>
                  <a:path w="252" h="54">
                    <a:moveTo>
                      <a:pt x="250" y="54"/>
                    </a:moveTo>
                    <a:lnTo>
                      <a:pt x="220" y="48"/>
                    </a:lnTo>
                    <a:lnTo>
                      <a:pt x="218" y="46"/>
                    </a:lnTo>
                    <a:lnTo>
                      <a:pt x="218" y="44"/>
                    </a:lnTo>
                    <a:lnTo>
                      <a:pt x="216" y="44"/>
                    </a:lnTo>
                    <a:lnTo>
                      <a:pt x="214" y="42"/>
                    </a:lnTo>
                    <a:lnTo>
                      <a:pt x="252" y="50"/>
                    </a:lnTo>
                    <a:lnTo>
                      <a:pt x="250" y="54"/>
                    </a:lnTo>
                    <a:lnTo>
                      <a:pt x="250" y="54"/>
                    </a:lnTo>
                    <a:close/>
                    <a:moveTo>
                      <a:pt x="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4" y="12"/>
                    </a:lnTo>
                    <a:lnTo>
                      <a:pt x="52" y="12"/>
                    </a:lnTo>
                    <a:lnTo>
                      <a:pt x="50" y="12"/>
                    </a:lnTo>
                    <a:lnTo>
                      <a:pt x="50" y="12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2" name="Freeform 214"/>
              <p:cNvSpPr>
                <a:spLocks noEditPoints="1"/>
              </p:cNvSpPr>
              <p:nvPr/>
            </p:nvSpPr>
            <p:spPr bwMode="auto">
              <a:xfrm>
                <a:off x="2904" y="790"/>
                <a:ext cx="252" cy="54"/>
              </a:xfrm>
              <a:custGeom>
                <a:avLst/>
                <a:gdLst/>
                <a:ahLst/>
                <a:cxnLst>
                  <a:cxn ang="0">
                    <a:pos x="252" y="54"/>
                  </a:cxn>
                  <a:cxn ang="0">
                    <a:pos x="218" y="46"/>
                  </a:cxn>
                  <a:cxn ang="0">
                    <a:pos x="216" y="46"/>
                  </a:cxn>
                  <a:cxn ang="0">
                    <a:pos x="214" y="44"/>
                  </a:cxn>
                  <a:cxn ang="0">
                    <a:pos x="212" y="44"/>
                  </a:cxn>
                  <a:cxn ang="0">
                    <a:pos x="210" y="42"/>
                  </a:cxn>
                  <a:cxn ang="0">
                    <a:pos x="252" y="50"/>
                  </a:cxn>
                  <a:cxn ang="0">
                    <a:pos x="252" y="54"/>
                  </a:cxn>
                  <a:cxn ang="0">
                    <a:pos x="252" y="54"/>
                  </a:cxn>
                  <a:cxn ang="0">
                    <a:pos x="54" y="1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64" y="14"/>
                  </a:cxn>
                  <a:cxn ang="0">
                    <a:pos x="62" y="14"/>
                  </a:cxn>
                  <a:cxn ang="0">
                    <a:pos x="58" y="14"/>
                  </a:cxn>
                  <a:cxn ang="0">
                    <a:pos x="56" y="14"/>
                  </a:cxn>
                  <a:cxn ang="0">
                    <a:pos x="54" y="14"/>
                  </a:cxn>
                  <a:cxn ang="0">
                    <a:pos x="54" y="14"/>
                  </a:cxn>
                </a:cxnLst>
                <a:rect l="0" t="0" r="r" b="b"/>
                <a:pathLst>
                  <a:path w="252" h="54">
                    <a:moveTo>
                      <a:pt x="252" y="54"/>
                    </a:moveTo>
                    <a:lnTo>
                      <a:pt x="218" y="46"/>
                    </a:lnTo>
                    <a:lnTo>
                      <a:pt x="216" y="46"/>
                    </a:lnTo>
                    <a:lnTo>
                      <a:pt x="214" y="44"/>
                    </a:lnTo>
                    <a:lnTo>
                      <a:pt x="212" y="44"/>
                    </a:lnTo>
                    <a:lnTo>
                      <a:pt x="210" y="42"/>
                    </a:lnTo>
                    <a:lnTo>
                      <a:pt x="252" y="50"/>
                    </a:lnTo>
                    <a:lnTo>
                      <a:pt x="252" y="54"/>
                    </a:lnTo>
                    <a:lnTo>
                      <a:pt x="252" y="54"/>
                    </a:lnTo>
                    <a:close/>
                    <a:moveTo>
                      <a:pt x="54" y="1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58" y="14"/>
                    </a:lnTo>
                    <a:lnTo>
                      <a:pt x="56" y="14"/>
                    </a:lnTo>
                    <a:lnTo>
                      <a:pt x="54" y="14"/>
                    </a:lnTo>
                    <a:lnTo>
                      <a:pt x="54" y="14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3" name="Freeform 215"/>
              <p:cNvSpPr>
                <a:spLocks noEditPoints="1"/>
              </p:cNvSpPr>
              <p:nvPr/>
            </p:nvSpPr>
            <p:spPr bwMode="auto">
              <a:xfrm>
                <a:off x="2904" y="788"/>
                <a:ext cx="254" cy="54"/>
              </a:xfrm>
              <a:custGeom>
                <a:avLst/>
                <a:gdLst/>
                <a:ahLst/>
                <a:cxnLst>
                  <a:cxn ang="0">
                    <a:pos x="252" y="54"/>
                  </a:cxn>
                  <a:cxn ang="0">
                    <a:pos x="214" y="46"/>
                  </a:cxn>
                  <a:cxn ang="0">
                    <a:pos x="212" y="46"/>
                  </a:cxn>
                  <a:cxn ang="0">
                    <a:pos x="210" y="44"/>
                  </a:cxn>
                  <a:cxn ang="0">
                    <a:pos x="208" y="42"/>
                  </a:cxn>
                  <a:cxn ang="0">
                    <a:pos x="206" y="42"/>
                  </a:cxn>
                  <a:cxn ang="0">
                    <a:pos x="254" y="52"/>
                  </a:cxn>
                  <a:cxn ang="0">
                    <a:pos x="252" y="54"/>
                  </a:cxn>
                  <a:cxn ang="0">
                    <a:pos x="252" y="54"/>
                  </a:cxn>
                  <a:cxn ang="0">
                    <a:pos x="58" y="1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68" y="14"/>
                  </a:cxn>
                  <a:cxn ang="0">
                    <a:pos x="66" y="14"/>
                  </a:cxn>
                  <a:cxn ang="0">
                    <a:pos x="64" y="16"/>
                  </a:cxn>
                  <a:cxn ang="0">
                    <a:pos x="62" y="16"/>
                  </a:cxn>
                  <a:cxn ang="0">
                    <a:pos x="58" y="16"/>
                  </a:cxn>
                  <a:cxn ang="0">
                    <a:pos x="58" y="16"/>
                  </a:cxn>
                </a:cxnLst>
                <a:rect l="0" t="0" r="r" b="b"/>
                <a:pathLst>
                  <a:path w="254" h="54">
                    <a:moveTo>
                      <a:pt x="252" y="54"/>
                    </a:moveTo>
                    <a:lnTo>
                      <a:pt x="214" y="46"/>
                    </a:lnTo>
                    <a:lnTo>
                      <a:pt x="212" y="46"/>
                    </a:lnTo>
                    <a:lnTo>
                      <a:pt x="210" y="44"/>
                    </a:lnTo>
                    <a:lnTo>
                      <a:pt x="208" y="42"/>
                    </a:lnTo>
                    <a:lnTo>
                      <a:pt x="206" y="42"/>
                    </a:lnTo>
                    <a:lnTo>
                      <a:pt x="254" y="52"/>
                    </a:lnTo>
                    <a:lnTo>
                      <a:pt x="252" y="54"/>
                    </a:lnTo>
                    <a:lnTo>
                      <a:pt x="252" y="54"/>
                    </a:lnTo>
                    <a:close/>
                    <a:moveTo>
                      <a:pt x="58" y="16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4" y="16"/>
                    </a:lnTo>
                    <a:lnTo>
                      <a:pt x="62" y="16"/>
                    </a:lnTo>
                    <a:lnTo>
                      <a:pt x="58" y="16"/>
                    </a:lnTo>
                    <a:lnTo>
                      <a:pt x="58" y="16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4" name="Freeform 216"/>
              <p:cNvSpPr>
                <a:spLocks noEditPoints="1"/>
              </p:cNvSpPr>
              <p:nvPr/>
            </p:nvSpPr>
            <p:spPr bwMode="auto">
              <a:xfrm>
                <a:off x="2904" y="788"/>
                <a:ext cx="254" cy="52"/>
              </a:xfrm>
              <a:custGeom>
                <a:avLst/>
                <a:gdLst/>
                <a:ahLst/>
                <a:cxnLst>
                  <a:cxn ang="0">
                    <a:pos x="252" y="52"/>
                  </a:cxn>
                  <a:cxn ang="0">
                    <a:pos x="210" y="44"/>
                  </a:cxn>
                  <a:cxn ang="0">
                    <a:pos x="208" y="42"/>
                  </a:cxn>
                  <a:cxn ang="0">
                    <a:pos x="204" y="42"/>
                  </a:cxn>
                  <a:cxn ang="0">
                    <a:pos x="202" y="40"/>
                  </a:cxn>
                  <a:cxn ang="0">
                    <a:pos x="200" y="40"/>
                  </a:cxn>
                  <a:cxn ang="0">
                    <a:pos x="254" y="50"/>
                  </a:cxn>
                  <a:cxn ang="0">
                    <a:pos x="252" y="52"/>
                  </a:cxn>
                  <a:cxn ang="0">
                    <a:pos x="252" y="52"/>
                  </a:cxn>
                  <a:cxn ang="0">
                    <a:pos x="64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14"/>
                  </a:cxn>
                  <a:cxn ang="0">
                    <a:pos x="74" y="14"/>
                  </a:cxn>
                  <a:cxn ang="0">
                    <a:pos x="72" y="14"/>
                  </a:cxn>
                  <a:cxn ang="0">
                    <a:pos x="70" y="14"/>
                  </a:cxn>
                  <a:cxn ang="0">
                    <a:pos x="70" y="14"/>
                  </a:cxn>
                  <a:cxn ang="0">
                    <a:pos x="68" y="14"/>
                  </a:cxn>
                  <a:cxn ang="0">
                    <a:pos x="66" y="14"/>
                  </a:cxn>
                  <a:cxn ang="0">
                    <a:pos x="66" y="14"/>
                  </a:cxn>
                  <a:cxn ang="0">
                    <a:pos x="64" y="16"/>
                  </a:cxn>
                  <a:cxn ang="0">
                    <a:pos x="64" y="16"/>
                  </a:cxn>
                </a:cxnLst>
                <a:rect l="0" t="0" r="r" b="b"/>
                <a:pathLst>
                  <a:path w="254" h="52">
                    <a:moveTo>
                      <a:pt x="252" y="52"/>
                    </a:moveTo>
                    <a:lnTo>
                      <a:pt x="210" y="44"/>
                    </a:lnTo>
                    <a:lnTo>
                      <a:pt x="208" y="42"/>
                    </a:lnTo>
                    <a:lnTo>
                      <a:pt x="204" y="42"/>
                    </a:lnTo>
                    <a:lnTo>
                      <a:pt x="202" y="40"/>
                    </a:lnTo>
                    <a:lnTo>
                      <a:pt x="200" y="40"/>
                    </a:lnTo>
                    <a:lnTo>
                      <a:pt x="254" y="50"/>
                    </a:lnTo>
                    <a:lnTo>
                      <a:pt x="252" y="52"/>
                    </a:lnTo>
                    <a:lnTo>
                      <a:pt x="252" y="52"/>
                    </a:lnTo>
                    <a:close/>
                    <a:moveTo>
                      <a:pt x="64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2" y="14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5" name="Freeform 217"/>
              <p:cNvSpPr>
                <a:spLocks noEditPoints="1"/>
              </p:cNvSpPr>
              <p:nvPr/>
            </p:nvSpPr>
            <p:spPr bwMode="auto">
              <a:xfrm>
                <a:off x="2904" y="786"/>
                <a:ext cx="256" cy="54"/>
              </a:xfrm>
              <a:custGeom>
                <a:avLst/>
                <a:gdLst/>
                <a:ahLst/>
                <a:cxnLst>
                  <a:cxn ang="0">
                    <a:pos x="254" y="54"/>
                  </a:cxn>
                  <a:cxn ang="0">
                    <a:pos x="206" y="44"/>
                  </a:cxn>
                  <a:cxn ang="0">
                    <a:pos x="202" y="42"/>
                  </a:cxn>
                  <a:cxn ang="0">
                    <a:pos x="200" y="42"/>
                  </a:cxn>
                  <a:cxn ang="0">
                    <a:pos x="198" y="40"/>
                  </a:cxn>
                  <a:cxn ang="0">
                    <a:pos x="194" y="38"/>
                  </a:cxn>
                  <a:cxn ang="0">
                    <a:pos x="256" y="50"/>
                  </a:cxn>
                  <a:cxn ang="0">
                    <a:pos x="254" y="54"/>
                  </a:cxn>
                  <a:cxn ang="0">
                    <a:pos x="254" y="54"/>
                  </a:cxn>
                  <a:cxn ang="0">
                    <a:pos x="68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2" y="16"/>
                  </a:cxn>
                  <a:cxn ang="0">
                    <a:pos x="80" y="16"/>
                  </a:cxn>
                  <a:cxn ang="0">
                    <a:pos x="78" y="16"/>
                  </a:cxn>
                  <a:cxn ang="0">
                    <a:pos x="76" y="16"/>
                  </a:cxn>
                  <a:cxn ang="0">
                    <a:pos x="76" y="16"/>
                  </a:cxn>
                  <a:cxn ang="0">
                    <a:pos x="74" y="16"/>
                  </a:cxn>
                  <a:cxn ang="0">
                    <a:pos x="72" y="16"/>
                  </a:cxn>
                  <a:cxn ang="0">
                    <a:pos x="70" y="16"/>
                  </a:cxn>
                  <a:cxn ang="0">
                    <a:pos x="68" y="16"/>
                  </a:cxn>
                  <a:cxn ang="0">
                    <a:pos x="68" y="16"/>
                  </a:cxn>
                </a:cxnLst>
                <a:rect l="0" t="0" r="r" b="b"/>
                <a:pathLst>
                  <a:path w="256" h="54">
                    <a:moveTo>
                      <a:pt x="254" y="54"/>
                    </a:moveTo>
                    <a:lnTo>
                      <a:pt x="206" y="44"/>
                    </a:lnTo>
                    <a:lnTo>
                      <a:pt x="202" y="42"/>
                    </a:lnTo>
                    <a:lnTo>
                      <a:pt x="200" y="42"/>
                    </a:lnTo>
                    <a:lnTo>
                      <a:pt x="198" y="40"/>
                    </a:lnTo>
                    <a:lnTo>
                      <a:pt x="194" y="38"/>
                    </a:lnTo>
                    <a:lnTo>
                      <a:pt x="256" y="50"/>
                    </a:lnTo>
                    <a:lnTo>
                      <a:pt x="254" y="54"/>
                    </a:lnTo>
                    <a:lnTo>
                      <a:pt x="254" y="54"/>
                    </a:lnTo>
                    <a:close/>
                    <a:moveTo>
                      <a:pt x="68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82" y="16"/>
                    </a:lnTo>
                    <a:lnTo>
                      <a:pt x="80" y="16"/>
                    </a:lnTo>
                    <a:lnTo>
                      <a:pt x="78" y="16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4" y="16"/>
                    </a:lnTo>
                    <a:lnTo>
                      <a:pt x="72" y="16"/>
                    </a:lnTo>
                    <a:lnTo>
                      <a:pt x="70" y="16"/>
                    </a:lnTo>
                    <a:lnTo>
                      <a:pt x="68" y="16"/>
                    </a:lnTo>
                    <a:lnTo>
                      <a:pt x="68" y="16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6" name="Freeform 218"/>
              <p:cNvSpPr>
                <a:spLocks noEditPoints="1"/>
              </p:cNvSpPr>
              <p:nvPr/>
            </p:nvSpPr>
            <p:spPr bwMode="auto">
              <a:xfrm>
                <a:off x="2904" y="784"/>
                <a:ext cx="256" cy="54"/>
              </a:xfrm>
              <a:custGeom>
                <a:avLst/>
                <a:gdLst/>
                <a:ahLst/>
                <a:cxnLst>
                  <a:cxn ang="0">
                    <a:pos x="254" y="54"/>
                  </a:cxn>
                  <a:cxn ang="0">
                    <a:pos x="200" y="44"/>
                  </a:cxn>
                  <a:cxn ang="0">
                    <a:pos x="198" y="42"/>
                  </a:cxn>
                  <a:cxn ang="0">
                    <a:pos x="198" y="42"/>
                  </a:cxn>
                  <a:cxn ang="0">
                    <a:pos x="196" y="42"/>
                  </a:cxn>
                  <a:cxn ang="0">
                    <a:pos x="194" y="40"/>
                  </a:cxn>
                  <a:cxn ang="0">
                    <a:pos x="192" y="40"/>
                  </a:cxn>
                  <a:cxn ang="0">
                    <a:pos x="192" y="40"/>
                  </a:cxn>
                  <a:cxn ang="0">
                    <a:pos x="190" y="38"/>
                  </a:cxn>
                  <a:cxn ang="0">
                    <a:pos x="188" y="38"/>
                  </a:cxn>
                  <a:cxn ang="0">
                    <a:pos x="256" y="52"/>
                  </a:cxn>
                  <a:cxn ang="0">
                    <a:pos x="254" y="54"/>
                  </a:cxn>
                  <a:cxn ang="0">
                    <a:pos x="254" y="54"/>
                  </a:cxn>
                  <a:cxn ang="0">
                    <a:pos x="74" y="18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88" y="18"/>
                  </a:cxn>
                  <a:cxn ang="0">
                    <a:pos x="86" y="18"/>
                  </a:cxn>
                  <a:cxn ang="0">
                    <a:pos x="86" y="18"/>
                  </a:cxn>
                  <a:cxn ang="0">
                    <a:pos x="84" y="18"/>
                  </a:cxn>
                  <a:cxn ang="0">
                    <a:pos x="82" y="18"/>
                  </a:cxn>
                  <a:cxn ang="0">
                    <a:pos x="80" y="18"/>
                  </a:cxn>
                  <a:cxn ang="0">
                    <a:pos x="78" y="18"/>
                  </a:cxn>
                  <a:cxn ang="0">
                    <a:pos x="76" y="18"/>
                  </a:cxn>
                  <a:cxn ang="0">
                    <a:pos x="74" y="18"/>
                  </a:cxn>
                  <a:cxn ang="0">
                    <a:pos x="74" y="18"/>
                  </a:cxn>
                </a:cxnLst>
                <a:rect l="0" t="0" r="r" b="b"/>
                <a:pathLst>
                  <a:path w="256" h="54">
                    <a:moveTo>
                      <a:pt x="254" y="54"/>
                    </a:moveTo>
                    <a:lnTo>
                      <a:pt x="200" y="44"/>
                    </a:lnTo>
                    <a:lnTo>
                      <a:pt x="198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4" y="40"/>
                    </a:lnTo>
                    <a:lnTo>
                      <a:pt x="192" y="40"/>
                    </a:lnTo>
                    <a:lnTo>
                      <a:pt x="192" y="40"/>
                    </a:lnTo>
                    <a:lnTo>
                      <a:pt x="190" y="38"/>
                    </a:lnTo>
                    <a:lnTo>
                      <a:pt x="188" y="38"/>
                    </a:lnTo>
                    <a:lnTo>
                      <a:pt x="256" y="52"/>
                    </a:lnTo>
                    <a:lnTo>
                      <a:pt x="254" y="54"/>
                    </a:lnTo>
                    <a:lnTo>
                      <a:pt x="254" y="54"/>
                    </a:lnTo>
                    <a:close/>
                    <a:moveTo>
                      <a:pt x="74" y="18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88" y="18"/>
                    </a:lnTo>
                    <a:lnTo>
                      <a:pt x="86" y="18"/>
                    </a:lnTo>
                    <a:lnTo>
                      <a:pt x="86" y="18"/>
                    </a:lnTo>
                    <a:lnTo>
                      <a:pt x="84" y="18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8"/>
                    </a:lnTo>
                    <a:lnTo>
                      <a:pt x="76" y="18"/>
                    </a:lnTo>
                    <a:lnTo>
                      <a:pt x="74" y="18"/>
                    </a:lnTo>
                    <a:lnTo>
                      <a:pt x="74" y="18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7" name="Freeform 219"/>
              <p:cNvSpPr>
                <a:spLocks noEditPoints="1"/>
              </p:cNvSpPr>
              <p:nvPr/>
            </p:nvSpPr>
            <p:spPr bwMode="auto">
              <a:xfrm>
                <a:off x="2904" y="782"/>
                <a:ext cx="256" cy="54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194" y="42"/>
                  </a:cxn>
                  <a:cxn ang="0">
                    <a:pos x="192" y="42"/>
                  </a:cxn>
                  <a:cxn ang="0">
                    <a:pos x="192" y="42"/>
                  </a:cxn>
                  <a:cxn ang="0">
                    <a:pos x="190" y="40"/>
                  </a:cxn>
                  <a:cxn ang="0">
                    <a:pos x="188" y="40"/>
                  </a:cxn>
                  <a:cxn ang="0">
                    <a:pos x="186" y="38"/>
                  </a:cxn>
                  <a:cxn ang="0">
                    <a:pos x="184" y="38"/>
                  </a:cxn>
                  <a:cxn ang="0">
                    <a:pos x="182" y="38"/>
                  </a:cxn>
                  <a:cxn ang="0">
                    <a:pos x="180" y="36"/>
                  </a:cxn>
                  <a:cxn ang="0">
                    <a:pos x="256" y="52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82" y="2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98" y="20"/>
                  </a:cxn>
                  <a:cxn ang="0">
                    <a:pos x="96" y="20"/>
                  </a:cxn>
                  <a:cxn ang="0">
                    <a:pos x="94" y="20"/>
                  </a:cxn>
                  <a:cxn ang="0">
                    <a:pos x="92" y="20"/>
                  </a:cxn>
                  <a:cxn ang="0">
                    <a:pos x="90" y="20"/>
                  </a:cxn>
                  <a:cxn ang="0">
                    <a:pos x="88" y="20"/>
                  </a:cxn>
                  <a:cxn ang="0">
                    <a:pos x="86" y="20"/>
                  </a:cxn>
                  <a:cxn ang="0">
                    <a:pos x="84" y="20"/>
                  </a:cxn>
                  <a:cxn ang="0">
                    <a:pos x="82" y="20"/>
                  </a:cxn>
                  <a:cxn ang="0">
                    <a:pos x="82" y="20"/>
                  </a:cxn>
                </a:cxnLst>
                <a:rect l="0" t="0" r="r" b="b"/>
                <a:pathLst>
                  <a:path w="256" h="54">
                    <a:moveTo>
                      <a:pt x="256" y="54"/>
                    </a:moveTo>
                    <a:lnTo>
                      <a:pt x="194" y="42"/>
                    </a:lnTo>
                    <a:lnTo>
                      <a:pt x="192" y="42"/>
                    </a:lnTo>
                    <a:lnTo>
                      <a:pt x="192" y="42"/>
                    </a:lnTo>
                    <a:lnTo>
                      <a:pt x="190" y="40"/>
                    </a:lnTo>
                    <a:lnTo>
                      <a:pt x="188" y="40"/>
                    </a:lnTo>
                    <a:lnTo>
                      <a:pt x="186" y="38"/>
                    </a:lnTo>
                    <a:lnTo>
                      <a:pt x="184" y="38"/>
                    </a:lnTo>
                    <a:lnTo>
                      <a:pt x="182" y="38"/>
                    </a:lnTo>
                    <a:lnTo>
                      <a:pt x="180" y="36"/>
                    </a:lnTo>
                    <a:lnTo>
                      <a:pt x="256" y="52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  <a:moveTo>
                      <a:pt x="82" y="20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98" y="20"/>
                    </a:lnTo>
                    <a:lnTo>
                      <a:pt x="96" y="20"/>
                    </a:lnTo>
                    <a:lnTo>
                      <a:pt x="94" y="20"/>
                    </a:lnTo>
                    <a:lnTo>
                      <a:pt x="92" y="20"/>
                    </a:lnTo>
                    <a:lnTo>
                      <a:pt x="90" y="20"/>
                    </a:lnTo>
                    <a:lnTo>
                      <a:pt x="88" y="20"/>
                    </a:lnTo>
                    <a:lnTo>
                      <a:pt x="86" y="20"/>
                    </a:lnTo>
                    <a:lnTo>
                      <a:pt x="84" y="20"/>
                    </a:lnTo>
                    <a:lnTo>
                      <a:pt x="82" y="20"/>
                    </a:lnTo>
                    <a:lnTo>
                      <a:pt x="82" y="20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8" name="Freeform 220"/>
              <p:cNvSpPr>
                <a:spLocks noEditPoints="1"/>
              </p:cNvSpPr>
              <p:nvPr/>
            </p:nvSpPr>
            <p:spPr bwMode="auto">
              <a:xfrm>
                <a:off x="2904" y="782"/>
                <a:ext cx="258" cy="54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188" y="40"/>
                  </a:cxn>
                  <a:cxn ang="0">
                    <a:pos x="186" y="38"/>
                  </a:cxn>
                  <a:cxn ang="0">
                    <a:pos x="184" y="38"/>
                  </a:cxn>
                  <a:cxn ang="0">
                    <a:pos x="182" y="38"/>
                  </a:cxn>
                  <a:cxn ang="0">
                    <a:pos x="180" y="36"/>
                  </a:cxn>
                  <a:cxn ang="0">
                    <a:pos x="178" y="36"/>
                  </a:cxn>
                  <a:cxn ang="0">
                    <a:pos x="174" y="34"/>
                  </a:cxn>
                  <a:cxn ang="0">
                    <a:pos x="172" y="34"/>
                  </a:cxn>
                  <a:cxn ang="0">
                    <a:pos x="170" y="34"/>
                  </a:cxn>
                  <a:cxn ang="0">
                    <a:pos x="258" y="50"/>
                  </a:cxn>
                  <a:cxn ang="0">
                    <a:pos x="256" y="52"/>
                  </a:cxn>
                  <a:cxn ang="0">
                    <a:pos x="256" y="52"/>
                  </a:cxn>
                  <a:cxn ang="0">
                    <a:pos x="256" y="52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88" y="20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8" y="20"/>
                  </a:cxn>
                  <a:cxn ang="0">
                    <a:pos x="106" y="20"/>
                  </a:cxn>
                  <a:cxn ang="0">
                    <a:pos x="104" y="20"/>
                  </a:cxn>
                  <a:cxn ang="0">
                    <a:pos x="102" y="20"/>
                  </a:cxn>
                  <a:cxn ang="0">
                    <a:pos x="98" y="20"/>
                  </a:cxn>
                  <a:cxn ang="0">
                    <a:pos x="96" y="20"/>
                  </a:cxn>
                  <a:cxn ang="0">
                    <a:pos x="94" y="20"/>
                  </a:cxn>
                  <a:cxn ang="0">
                    <a:pos x="92" y="20"/>
                  </a:cxn>
                  <a:cxn ang="0">
                    <a:pos x="88" y="20"/>
                  </a:cxn>
                  <a:cxn ang="0">
                    <a:pos x="88" y="20"/>
                  </a:cxn>
                </a:cxnLst>
                <a:rect l="0" t="0" r="r" b="b"/>
                <a:pathLst>
                  <a:path w="258" h="54">
                    <a:moveTo>
                      <a:pt x="256" y="54"/>
                    </a:moveTo>
                    <a:lnTo>
                      <a:pt x="188" y="40"/>
                    </a:lnTo>
                    <a:lnTo>
                      <a:pt x="186" y="38"/>
                    </a:lnTo>
                    <a:lnTo>
                      <a:pt x="184" y="38"/>
                    </a:lnTo>
                    <a:lnTo>
                      <a:pt x="182" y="38"/>
                    </a:lnTo>
                    <a:lnTo>
                      <a:pt x="180" y="36"/>
                    </a:lnTo>
                    <a:lnTo>
                      <a:pt x="178" y="36"/>
                    </a:lnTo>
                    <a:lnTo>
                      <a:pt x="174" y="34"/>
                    </a:lnTo>
                    <a:lnTo>
                      <a:pt x="172" y="34"/>
                    </a:lnTo>
                    <a:lnTo>
                      <a:pt x="170" y="34"/>
                    </a:lnTo>
                    <a:lnTo>
                      <a:pt x="258" y="50"/>
                    </a:lnTo>
                    <a:lnTo>
                      <a:pt x="256" y="52"/>
                    </a:lnTo>
                    <a:lnTo>
                      <a:pt x="256" y="52"/>
                    </a:lnTo>
                    <a:lnTo>
                      <a:pt x="256" y="52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  <a:moveTo>
                      <a:pt x="88" y="2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108" y="20"/>
                    </a:lnTo>
                    <a:lnTo>
                      <a:pt x="106" y="20"/>
                    </a:lnTo>
                    <a:lnTo>
                      <a:pt x="104" y="20"/>
                    </a:lnTo>
                    <a:lnTo>
                      <a:pt x="102" y="20"/>
                    </a:lnTo>
                    <a:lnTo>
                      <a:pt x="98" y="20"/>
                    </a:lnTo>
                    <a:lnTo>
                      <a:pt x="96" y="20"/>
                    </a:lnTo>
                    <a:lnTo>
                      <a:pt x="94" y="20"/>
                    </a:lnTo>
                    <a:lnTo>
                      <a:pt x="92" y="20"/>
                    </a:lnTo>
                    <a:lnTo>
                      <a:pt x="88" y="20"/>
                    </a:lnTo>
                    <a:lnTo>
                      <a:pt x="88" y="20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9" name="Freeform 221"/>
              <p:cNvSpPr>
                <a:spLocks noEditPoints="1"/>
              </p:cNvSpPr>
              <p:nvPr/>
            </p:nvSpPr>
            <p:spPr bwMode="auto">
              <a:xfrm>
                <a:off x="2904" y="780"/>
                <a:ext cx="258" cy="54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180" y="38"/>
                  </a:cxn>
                  <a:cxn ang="0">
                    <a:pos x="178" y="38"/>
                  </a:cxn>
                  <a:cxn ang="0">
                    <a:pos x="174" y="36"/>
                  </a:cxn>
                  <a:cxn ang="0">
                    <a:pos x="170" y="36"/>
                  </a:cxn>
                  <a:cxn ang="0">
                    <a:pos x="166" y="34"/>
                  </a:cxn>
                  <a:cxn ang="0">
                    <a:pos x="164" y="32"/>
                  </a:cxn>
                  <a:cxn ang="0">
                    <a:pos x="160" y="32"/>
                  </a:cxn>
                  <a:cxn ang="0">
                    <a:pos x="156" y="30"/>
                  </a:cxn>
                  <a:cxn ang="0">
                    <a:pos x="152" y="30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98" y="2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28" y="24"/>
                  </a:cxn>
                  <a:cxn ang="0">
                    <a:pos x="124" y="24"/>
                  </a:cxn>
                  <a:cxn ang="0">
                    <a:pos x="120" y="24"/>
                  </a:cxn>
                  <a:cxn ang="0">
                    <a:pos x="116" y="24"/>
                  </a:cxn>
                  <a:cxn ang="0">
                    <a:pos x="112" y="24"/>
                  </a:cxn>
                  <a:cxn ang="0">
                    <a:pos x="108" y="22"/>
                  </a:cxn>
                  <a:cxn ang="0">
                    <a:pos x="104" y="22"/>
                  </a:cxn>
                  <a:cxn ang="0">
                    <a:pos x="102" y="22"/>
                  </a:cxn>
                  <a:cxn ang="0">
                    <a:pos x="98" y="22"/>
                  </a:cxn>
                  <a:cxn ang="0">
                    <a:pos x="98" y="22"/>
                  </a:cxn>
                </a:cxnLst>
                <a:rect l="0" t="0" r="r" b="b"/>
                <a:pathLst>
                  <a:path w="258" h="54">
                    <a:moveTo>
                      <a:pt x="256" y="54"/>
                    </a:moveTo>
                    <a:lnTo>
                      <a:pt x="180" y="38"/>
                    </a:lnTo>
                    <a:lnTo>
                      <a:pt x="178" y="38"/>
                    </a:lnTo>
                    <a:lnTo>
                      <a:pt x="174" y="36"/>
                    </a:lnTo>
                    <a:lnTo>
                      <a:pt x="170" y="36"/>
                    </a:lnTo>
                    <a:lnTo>
                      <a:pt x="166" y="34"/>
                    </a:lnTo>
                    <a:lnTo>
                      <a:pt x="164" y="32"/>
                    </a:lnTo>
                    <a:lnTo>
                      <a:pt x="160" y="32"/>
                    </a:lnTo>
                    <a:lnTo>
                      <a:pt x="156" y="30"/>
                    </a:lnTo>
                    <a:lnTo>
                      <a:pt x="152" y="30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6" y="54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  <a:moveTo>
                      <a:pt x="98" y="2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128" y="24"/>
                    </a:lnTo>
                    <a:lnTo>
                      <a:pt x="124" y="24"/>
                    </a:lnTo>
                    <a:lnTo>
                      <a:pt x="120" y="24"/>
                    </a:lnTo>
                    <a:lnTo>
                      <a:pt x="116" y="24"/>
                    </a:lnTo>
                    <a:lnTo>
                      <a:pt x="112" y="24"/>
                    </a:lnTo>
                    <a:lnTo>
                      <a:pt x="108" y="22"/>
                    </a:lnTo>
                    <a:lnTo>
                      <a:pt x="104" y="22"/>
                    </a:lnTo>
                    <a:lnTo>
                      <a:pt x="102" y="22"/>
                    </a:lnTo>
                    <a:lnTo>
                      <a:pt x="98" y="22"/>
                    </a:lnTo>
                    <a:lnTo>
                      <a:pt x="98" y="22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0" name="Freeform 222"/>
              <p:cNvSpPr>
                <a:spLocks/>
              </p:cNvSpPr>
              <p:nvPr/>
            </p:nvSpPr>
            <p:spPr bwMode="auto">
              <a:xfrm>
                <a:off x="2906" y="778"/>
                <a:ext cx="256" cy="54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168" y="38"/>
                  </a:cxn>
                  <a:cxn ang="0">
                    <a:pos x="164" y="36"/>
                  </a:cxn>
                  <a:cxn ang="0">
                    <a:pos x="158" y="34"/>
                  </a:cxn>
                  <a:cxn ang="0">
                    <a:pos x="152" y="32"/>
                  </a:cxn>
                  <a:cxn ang="0">
                    <a:pos x="148" y="32"/>
                  </a:cxn>
                  <a:cxn ang="0">
                    <a:pos x="142" y="30"/>
                  </a:cxn>
                  <a:cxn ang="0">
                    <a:pos x="136" y="30"/>
                  </a:cxn>
                  <a:cxn ang="0">
                    <a:pos x="132" y="28"/>
                  </a:cxn>
                  <a:cxn ang="0">
                    <a:pos x="126" y="28"/>
                  </a:cxn>
                  <a:cxn ang="0">
                    <a:pos x="124" y="26"/>
                  </a:cxn>
                  <a:cxn ang="0">
                    <a:pos x="122" y="26"/>
                  </a:cxn>
                  <a:cxn ang="0">
                    <a:pos x="118" y="26"/>
                  </a:cxn>
                  <a:cxn ang="0">
                    <a:pos x="116" y="26"/>
                  </a:cxn>
                  <a:cxn ang="0">
                    <a:pos x="114" y="26"/>
                  </a:cxn>
                  <a:cxn ang="0">
                    <a:pos x="112" y="26"/>
                  </a:cxn>
                  <a:cxn ang="0">
                    <a:pos x="108" y="24"/>
                  </a:cxn>
                  <a:cxn ang="0">
                    <a:pos x="106" y="2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56" y="52"/>
                  </a:cxn>
                  <a:cxn ang="0">
                    <a:pos x="256" y="52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256" y="54"/>
                  </a:cxn>
                </a:cxnLst>
                <a:rect l="0" t="0" r="r" b="b"/>
                <a:pathLst>
                  <a:path w="256" h="54">
                    <a:moveTo>
                      <a:pt x="256" y="54"/>
                    </a:moveTo>
                    <a:lnTo>
                      <a:pt x="168" y="38"/>
                    </a:lnTo>
                    <a:lnTo>
                      <a:pt x="164" y="36"/>
                    </a:lnTo>
                    <a:lnTo>
                      <a:pt x="158" y="34"/>
                    </a:lnTo>
                    <a:lnTo>
                      <a:pt x="152" y="32"/>
                    </a:lnTo>
                    <a:lnTo>
                      <a:pt x="148" y="32"/>
                    </a:lnTo>
                    <a:lnTo>
                      <a:pt x="142" y="30"/>
                    </a:lnTo>
                    <a:lnTo>
                      <a:pt x="136" y="30"/>
                    </a:lnTo>
                    <a:lnTo>
                      <a:pt x="132" y="28"/>
                    </a:lnTo>
                    <a:lnTo>
                      <a:pt x="126" y="28"/>
                    </a:lnTo>
                    <a:lnTo>
                      <a:pt x="124" y="26"/>
                    </a:lnTo>
                    <a:lnTo>
                      <a:pt x="122" y="26"/>
                    </a:lnTo>
                    <a:lnTo>
                      <a:pt x="118" y="26"/>
                    </a:lnTo>
                    <a:lnTo>
                      <a:pt x="116" y="26"/>
                    </a:lnTo>
                    <a:lnTo>
                      <a:pt x="114" y="26"/>
                    </a:lnTo>
                    <a:lnTo>
                      <a:pt x="112" y="26"/>
                    </a:lnTo>
                    <a:lnTo>
                      <a:pt x="108" y="24"/>
                    </a:lnTo>
                    <a:lnTo>
                      <a:pt x="106" y="2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6" y="52"/>
                    </a:lnTo>
                    <a:lnTo>
                      <a:pt x="256" y="52"/>
                    </a:lnTo>
                    <a:lnTo>
                      <a:pt x="256" y="54"/>
                    </a:lnTo>
                    <a:lnTo>
                      <a:pt x="256" y="54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1" name="Freeform 223"/>
              <p:cNvSpPr>
                <a:spLocks/>
              </p:cNvSpPr>
              <p:nvPr/>
            </p:nvSpPr>
            <p:spPr bwMode="auto">
              <a:xfrm>
                <a:off x="2906" y="776"/>
                <a:ext cx="258" cy="56"/>
              </a:xfrm>
              <a:custGeom>
                <a:avLst/>
                <a:gdLst/>
                <a:ahLst/>
                <a:cxnLst>
                  <a:cxn ang="0">
                    <a:pos x="256" y="56"/>
                  </a:cxn>
                  <a:cxn ang="0">
                    <a:pos x="150" y="34"/>
                  </a:cxn>
                  <a:cxn ang="0">
                    <a:pos x="148" y="34"/>
                  </a:cxn>
                  <a:cxn ang="0">
                    <a:pos x="144" y="32"/>
                  </a:cxn>
                  <a:cxn ang="0">
                    <a:pos x="142" y="32"/>
                  </a:cxn>
                  <a:cxn ang="0">
                    <a:pos x="138" y="32"/>
                  </a:cxn>
                  <a:cxn ang="0">
                    <a:pos x="136" y="30"/>
                  </a:cxn>
                  <a:cxn ang="0">
                    <a:pos x="132" y="30"/>
                  </a:cxn>
                  <a:cxn ang="0">
                    <a:pos x="130" y="30"/>
                  </a:cxn>
                  <a:cxn ang="0">
                    <a:pos x="126" y="30"/>
                  </a:cxn>
                  <a:cxn ang="0">
                    <a:pos x="126" y="28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58" y="52"/>
                  </a:cxn>
                  <a:cxn ang="0">
                    <a:pos x="256" y="52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256" y="56"/>
                  </a:cxn>
                  <a:cxn ang="0">
                    <a:pos x="256" y="56"/>
                  </a:cxn>
                </a:cxnLst>
                <a:rect l="0" t="0" r="r" b="b"/>
                <a:pathLst>
                  <a:path w="258" h="56">
                    <a:moveTo>
                      <a:pt x="256" y="56"/>
                    </a:moveTo>
                    <a:lnTo>
                      <a:pt x="150" y="34"/>
                    </a:lnTo>
                    <a:lnTo>
                      <a:pt x="148" y="34"/>
                    </a:lnTo>
                    <a:lnTo>
                      <a:pt x="144" y="32"/>
                    </a:lnTo>
                    <a:lnTo>
                      <a:pt x="142" y="32"/>
                    </a:lnTo>
                    <a:lnTo>
                      <a:pt x="138" y="32"/>
                    </a:lnTo>
                    <a:lnTo>
                      <a:pt x="136" y="30"/>
                    </a:lnTo>
                    <a:lnTo>
                      <a:pt x="132" y="30"/>
                    </a:lnTo>
                    <a:lnTo>
                      <a:pt x="130" y="30"/>
                    </a:lnTo>
                    <a:lnTo>
                      <a:pt x="126" y="30"/>
                    </a:lnTo>
                    <a:lnTo>
                      <a:pt x="126" y="2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8" y="52"/>
                    </a:lnTo>
                    <a:lnTo>
                      <a:pt x="256" y="52"/>
                    </a:lnTo>
                    <a:lnTo>
                      <a:pt x="256" y="54"/>
                    </a:lnTo>
                    <a:lnTo>
                      <a:pt x="256" y="54"/>
                    </a:lnTo>
                    <a:lnTo>
                      <a:pt x="256" y="56"/>
                    </a:lnTo>
                    <a:lnTo>
                      <a:pt x="256" y="56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2" name="Freeform 224"/>
              <p:cNvSpPr>
                <a:spLocks/>
              </p:cNvSpPr>
              <p:nvPr/>
            </p:nvSpPr>
            <p:spPr bwMode="auto">
              <a:xfrm>
                <a:off x="2906" y="776"/>
                <a:ext cx="258" cy="54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8" y="50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6" y="52"/>
                  </a:cxn>
                  <a:cxn ang="0">
                    <a:pos x="256" y="54"/>
                  </a:cxn>
                  <a:cxn ang="0">
                    <a:pos x="256" y="54"/>
                  </a:cxn>
                </a:cxnLst>
                <a:rect l="0" t="0" r="r" b="b"/>
                <a:pathLst>
                  <a:path w="258" h="54">
                    <a:moveTo>
                      <a:pt x="256" y="5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8" y="50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6" y="52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3" name="Freeform 225"/>
              <p:cNvSpPr>
                <a:spLocks/>
              </p:cNvSpPr>
              <p:nvPr/>
            </p:nvSpPr>
            <p:spPr bwMode="auto">
              <a:xfrm>
                <a:off x="2906" y="774"/>
                <a:ext cx="258" cy="54"/>
              </a:xfrm>
              <a:custGeom>
                <a:avLst/>
                <a:gdLst/>
                <a:ahLst/>
                <a:cxnLst>
                  <a:cxn ang="0">
                    <a:pos x="258" y="5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4"/>
                  </a:cxn>
                  <a:cxn ang="0">
                    <a:pos x="258" y="54"/>
                  </a:cxn>
                  <a:cxn ang="0">
                    <a:pos x="258" y="54"/>
                  </a:cxn>
                </a:cxnLst>
                <a:rect l="0" t="0" r="r" b="b"/>
                <a:pathLst>
                  <a:path w="258" h="54">
                    <a:moveTo>
                      <a:pt x="258" y="5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4"/>
                    </a:lnTo>
                    <a:lnTo>
                      <a:pt x="258" y="54"/>
                    </a:lnTo>
                    <a:lnTo>
                      <a:pt x="258" y="54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4" name="Freeform 226"/>
              <p:cNvSpPr>
                <a:spLocks/>
              </p:cNvSpPr>
              <p:nvPr/>
            </p:nvSpPr>
            <p:spPr bwMode="auto">
              <a:xfrm>
                <a:off x="2906" y="772"/>
                <a:ext cx="258" cy="54"/>
              </a:xfrm>
              <a:custGeom>
                <a:avLst/>
                <a:gdLst/>
                <a:ahLst/>
                <a:cxnLst>
                  <a:cxn ang="0">
                    <a:pos x="258" y="5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4"/>
                  </a:cxn>
                  <a:cxn ang="0">
                    <a:pos x="258" y="54"/>
                  </a:cxn>
                  <a:cxn ang="0">
                    <a:pos x="258" y="54"/>
                  </a:cxn>
                  <a:cxn ang="0">
                    <a:pos x="258" y="54"/>
                  </a:cxn>
                </a:cxnLst>
                <a:rect l="0" t="0" r="r" b="b"/>
                <a:pathLst>
                  <a:path w="258" h="54">
                    <a:moveTo>
                      <a:pt x="258" y="5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4"/>
                    </a:lnTo>
                    <a:lnTo>
                      <a:pt x="258" y="54"/>
                    </a:lnTo>
                    <a:lnTo>
                      <a:pt x="258" y="54"/>
                    </a:lnTo>
                    <a:lnTo>
                      <a:pt x="258" y="54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5" name="Freeform 227"/>
              <p:cNvSpPr>
                <a:spLocks/>
              </p:cNvSpPr>
              <p:nvPr/>
            </p:nvSpPr>
            <p:spPr bwMode="auto">
              <a:xfrm>
                <a:off x="2906" y="770"/>
                <a:ext cx="260" cy="56"/>
              </a:xfrm>
              <a:custGeom>
                <a:avLst/>
                <a:gdLst/>
                <a:ahLst/>
                <a:cxnLst>
                  <a:cxn ang="0">
                    <a:pos x="258" y="5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60" y="52"/>
                  </a:cxn>
                  <a:cxn ang="0">
                    <a:pos x="260" y="54"/>
                  </a:cxn>
                  <a:cxn ang="0">
                    <a:pos x="258" y="54"/>
                  </a:cxn>
                  <a:cxn ang="0">
                    <a:pos x="258" y="54"/>
                  </a:cxn>
                  <a:cxn ang="0">
                    <a:pos x="258" y="56"/>
                  </a:cxn>
                  <a:cxn ang="0">
                    <a:pos x="258" y="56"/>
                  </a:cxn>
                </a:cxnLst>
                <a:rect l="0" t="0" r="r" b="b"/>
                <a:pathLst>
                  <a:path w="260" h="56">
                    <a:moveTo>
                      <a:pt x="258" y="56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58" y="54"/>
                    </a:lnTo>
                    <a:lnTo>
                      <a:pt x="258" y="54"/>
                    </a:lnTo>
                    <a:lnTo>
                      <a:pt x="258" y="56"/>
                    </a:lnTo>
                    <a:lnTo>
                      <a:pt x="258" y="56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6" name="Freeform 228"/>
              <p:cNvSpPr>
                <a:spLocks/>
              </p:cNvSpPr>
              <p:nvPr/>
            </p:nvSpPr>
            <p:spPr bwMode="auto">
              <a:xfrm>
                <a:off x="2906" y="770"/>
                <a:ext cx="260" cy="54"/>
              </a:xfrm>
              <a:custGeom>
                <a:avLst/>
                <a:gdLst/>
                <a:ahLst/>
                <a:cxnLst>
                  <a:cxn ang="0">
                    <a:pos x="258" y="5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0" y="52"/>
                  </a:cxn>
                  <a:cxn ang="0">
                    <a:pos x="260" y="52"/>
                  </a:cxn>
                  <a:cxn ang="0">
                    <a:pos x="260" y="52"/>
                  </a:cxn>
                  <a:cxn ang="0">
                    <a:pos x="260" y="54"/>
                  </a:cxn>
                  <a:cxn ang="0">
                    <a:pos x="258" y="54"/>
                  </a:cxn>
                  <a:cxn ang="0">
                    <a:pos x="258" y="54"/>
                  </a:cxn>
                </a:cxnLst>
                <a:rect l="0" t="0" r="r" b="b"/>
                <a:pathLst>
                  <a:path w="260" h="54">
                    <a:moveTo>
                      <a:pt x="258" y="5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0" y="52"/>
                    </a:lnTo>
                    <a:lnTo>
                      <a:pt x="260" y="52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58" y="54"/>
                    </a:lnTo>
                    <a:lnTo>
                      <a:pt x="258" y="54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7" name="Freeform 229"/>
              <p:cNvSpPr>
                <a:spLocks/>
              </p:cNvSpPr>
              <p:nvPr/>
            </p:nvSpPr>
            <p:spPr bwMode="auto">
              <a:xfrm>
                <a:off x="2906" y="768"/>
                <a:ext cx="260" cy="54"/>
              </a:xfrm>
              <a:custGeom>
                <a:avLst/>
                <a:gdLst/>
                <a:ahLst/>
                <a:cxnLst>
                  <a:cxn ang="0">
                    <a:pos x="260" y="5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0" y="52"/>
                  </a:cxn>
                  <a:cxn ang="0">
                    <a:pos x="260" y="52"/>
                  </a:cxn>
                  <a:cxn ang="0">
                    <a:pos x="260" y="54"/>
                  </a:cxn>
                  <a:cxn ang="0">
                    <a:pos x="260" y="54"/>
                  </a:cxn>
                  <a:cxn ang="0">
                    <a:pos x="260" y="54"/>
                  </a:cxn>
                  <a:cxn ang="0">
                    <a:pos x="260" y="54"/>
                  </a:cxn>
                </a:cxnLst>
                <a:rect l="0" t="0" r="r" b="b"/>
                <a:pathLst>
                  <a:path w="260" h="54">
                    <a:moveTo>
                      <a:pt x="260" y="5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0" y="52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60" y="54"/>
                    </a:lnTo>
                    <a:lnTo>
                      <a:pt x="260" y="54"/>
                    </a:lnTo>
                    <a:lnTo>
                      <a:pt x="260" y="54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8" name="Freeform 230"/>
              <p:cNvSpPr>
                <a:spLocks/>
              </p:cNvSpPr>
              <p:nvPr/>
            </p:nvSpPr>
            <p:spPr bwMode="auto">
              <a:xfrm>
                <a:off x="2906" y="766"/>
                <a:ext cx="262" cy="56"/>
              </a:xfrm>
              <a:custGeom>
                <a:avLst/>
                <a:gdLst/>
                <a:ahLst/>
                <a:cxnLst>
                  <a:cxn ang="0">
                    <a:pos x="260" y="5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0" y="52"/>
                  </a:cxn>
                  <a:cxn ang="0">
                    <a:pos x="260" y="54"/>
                  </a:cxn>
                  <a:cxn ang="0">
                    <a:pos x="260" y="54"/>
                  </a:cxn>
                  <a:cxn ang="0">
                    <a:pos x="260" y="56"/>
                  </a:cxn>
                  <a:cxn ang="0">
                    <a:pos x="260" y="56"/>
                  </a:cxn>
                </a:cxnLst>
                <a:rect l="0" t="0" r="r" b="b"/>
                <a:pathLst>
                  <a:path w="262" h="56">
                    <a:moveTo>
                      <a:pt x="260" y="56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60" y="54"/>
                    </a:lnTo>
                    <a:lnTo>
                      <a:pt x="260" y="56"/>
                    </a:lnTo>
                    <a:lnTo>
                      <a:pt x="260" y="56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9" name="Freeform 231"/>
              <p:cNvSpPr>
                <a:spLocks/>
              </p:cNvSpPr>
              <p:nvPr/>
            </p:nvSpPr>
            <p:spPr bwMode="auto">
              <a:xfrm>
                <a:off x="2906" y="764"/>
                <a:ext cx="262" cy="56"/>
              </a:xfrm>
              <a:custGeom>
                <a:avLst/>
                <a:gdLst/>
                <a:ahLst/>
                <a:cxnLst>
                  <a:cxn ang="0">
                    <a:pos x="260" y="5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0" y="54"/>
                  </a:cxn>
                  <a:cxn ang="0">
                    <a:pos x="260" y="56"/>
                  </a:cxn>
                  <a:cxn ang="0">
                    <a:pos x="260" y="56"/>
                  </a:cxn>
                </a:cxnLst>
                <a:rect l="0" t="0" r="r" b="b"/>
                <a:pathLst>
                  <a:path w="262" h="56">
                    <a:moveTo>
                      <a:pt x="260" y="56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0" y="54"/>
                    </a:lnTo>
                    <a:lnTo>
                      <a:pt x="260" y="56"/>
                    </a:lnTo>
                    <a:lnTo>
                      <a:pt x="260" y="56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0" name="Freeform 232"/>
              <p:cNvSpPr>
                <a:spLocks/>
              </p:cNvSpPr>
              <p:nvPr/>
            </p:nvSpPr>
            <p:spPr bwMode="auto">
              <a:xfrm>
                <a:off x="2906" y="764"/>
                <a:ext cx="262" cy="54"/>
              </a:xfrm>
              <a:custGeom>
                <a:avLst/>
                <a:gdLst/>
                <a:ahLst/>
                <a:cxnLst>
                  <a:cxn ang="0">
                    <a:pos x="262" y="5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</a:cxnLst>
                <a:rect l="0" t="0" r="r" b="b"/>
                <a:pathLst>
                  <a:path w="262" h="54">
                    <a:moveTo>
                      <a:pt x="262" y="5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1" name="Freeform 233"/>
              <p:cNvSpPr>
                <a:spLocks/>
              </p:cNvSpPr>
              <p:nvPr/>
            </p:nvSpPr>
            <p:spPr bwMode="auto">
              <a:xfrm>
                <a:off x="2906" y="762"/>
                <a:ext cx="262" cy="54"/>
              </a:xfrm>
              <a:custGeom>
                <a:avLst/>
                <a:gdLst/>
                <a:ahLst/>
                <a:cxnLst>
                  <a:cxn ang="0">
                    <a:pos x="262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</a:cxnLst>
                <a:rect l="0" t="0" r="r" b="b"/>
                <a:pathLst>
                  <a:path w="262" h="54">
                    <a:moveTo>
                      <a:pt x="262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2" name="Freeform 234"/>
              <p:cNvSpPr>
                <a:spLocks/>
              </p:cNvSpPr>
              <p:nvPr/>
            </p:nvSpPr>
            <p:spPr bwMode="auto">
              <a:xfrm>
                <a:off x="2906" y="760"/>
                <a:ext cx="264" cy="56"/>
              </a:xfrm>
              <a:custGeom>
                <a:avLst/>
                <a:gdLst/>
                <a:ahLst/>
                <a:cxnLst>
                  <a:cxn ang="0">
                    <a:pos x="262" y="5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4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6"/>
                  </a:cxn>
                  <a:cxn ang="0">
                    <a:pos x="262" y="56"/>
                  </a:cxn>
                </a:cxnLst>
                <a:rect l="0" t="0" r="r" b="b"/>
                <a:pathLst>
                  <a:path w="264" h="56">
                    <a:moveTo>
                      <a:pt x="262" y="5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4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6"/>
                    </a:lnTo>
                    <a:lnTo>
                      <a:pt x="262" y="56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3" name="Freeform 235"/>
              <p:cNvSpPr>
                <a:spLocks/>
              </p:cNvSpPr>
              <p:nvPr/>
            </p:nvSpPr>
            <p:spPr bwMode="auto">
              <a:xfrm>
                <a:off x="2906" y="758"/>
                <a:ext cx="264" cy="56"/>
              </a:xfrm>
              <a:custGeom>
                <a:avLst/>
                <a:gdLst/>
                <a:ahLst/>
                <a:cxnLst>
                  <a:cxn ang="0">
                    <a:pos x="262" y="5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64" y="52"/>
                  </a:cxn>
                  <a:cxn ang="0">
                    <a:pos x="264" y="54"/>
                  </a:cxn>
                  <a:cxn ang="0">
                    <a:pos x="264" y="54"/>
                  </a:cxn>
                  <a:cxn ang="0">
                    <a:pos x="262" y="56"/>
                  </a:cxn>
                  <a:cxn ang="0">
                    <a:pos x="262" y="56"/>
                  </a:cxn>
                  <a:cxn ang="0">
                    <a:pos x="262" y="56"/>
                  </a:cxn>
                </a:cxnLst>
                <a:rect l="0" t="0" r="r" b="b"/>
                <a:pathLst>
                  <a:path w="264" h="56">
                    <a:moveTo>
                      <a:pt x="262" y="5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64" y="52"/>
                    </a:lnTo>
                    <a:lnTo>
                      <a:pt x="264" y="54"/>
                    </a:lnTo>
                    <a:lnTo>
                      <a:pt x="264" y="54"/>
                    </a:lnTo>
                    <a:lnTo>
                      <a:pt x="262" y="56"/>
                    </a:lnTo>
                    <a:lnTo>
                      <a:pt x="262" y="56"/>
                    </a:lnTo>
                    <a:lnTo>
                      <a:pt x="262" y="56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4" name="Freeform 236"/>
              <p:cNvSpPr>
                <a:spLocks/>
              </p:cNvSpPr>
              <p:nvPr/>
            </p:nvSpPr>
            <p:spPr bwMode="auto">
              <a:xfrm>
                <a:off x="2908" y="758"/>
                <a:ext cx="262" cy="54"/>
              </a:xfrm>
              <a:custGeom>
                <a:avLst/>
                <a:gdLst/>
                <a:ahLst/>
                <a:cxnLst>
                  <a:cxn ang="0">
                    <a:pos x="262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</a:cxnLst>
                <a:rect l="0" t="0" r="r" b="b"/>
                <a:pathLst>
                  <a:path w="262" h="54">
                    <a:moveTo>
                      <a:pt x="262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5" name="Freeform 237"/>
              <p:cNvSpPr>
                <a:spLocks/>
              </p:cNvSpPr>
              <p:nvPr/>
            </p:nvSpPr>
            <p:spPr bwMode="auto">
              <a:xfrm>
                <a:off x="2908" y="756"/>
                <a:ext cx="262" cy="54"/>
              </a:xfrm>
              <a:custGeom>
                <a:avLst/>
                <a:gdLst/>
                <a:ahLst/>
                <a:cxnLst>
                  <a:cxn ang="0">
                    <a:pos x="262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</a:cxnLst>
                <a:rect l="0" t="0" r="r" b="b"/>
                <a:pathLst>
                  <a:path w="262" h="54">
                    <a:moveTo>
                      <a:pt x="262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6" name="Freeform 238"/>
              <p:cNvSpPr>
                <a:spLocks/>
              </p:cNvSpPr>
              <p:nvPr/>
            </p:nvSpPr>
            <p:spPr bwMode="auto">
              <a:xfrm>
                <a:off x="2908" y="754"/>
                <a:ext cx="262" cy="56"/>
              </a:xfrm>
              <a:custGeom>
                <a:avLst/>
                <a:gdLst/>
                <a:ahLst/>
                <a:cxnLst>
                  <a:cxn ang="0">
                    <a:pos x="262" y="5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6"/>
                  </a:cxn>
                  <a:cxn ang="0">
                    <a:pos x="262" y="56"/>
                  </a:cxn>
                </a:cxnLst>
                <a:rect l="0" t="0" r="r" b="b"/>
                <a:pathLst>
                  <a:path w="262" h="56">
                    <a:moveTo>
                      <a:pt x="262" y="5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6"/>
                    </a:lnTo>
                    <a:lnTo>
                      <a:pt x="262" y="56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7" name="Freeform 239"/>
              <p:cNvSpPr>
                <a:spLocks/>
              </p:cNvSpPr>
              <p:nvPr/>
            </p:nvSpPr>
            <p:spPr bwMode="auto">
              <a:xfrm>
                <a:off x="2908" y="752"/>
                <a:ext cx="262" cy="56"/>
              </a:xfrm>
              <a:custGeom>
                <a:avLst/>
                <a:gdLst/>
                <a:ahLst/>
                <a:cxnLst>
                  <a:cxn ang="0">
                    <a:pos x="262" y="5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6"/>
                  </a:cxn>
                  <a:cxn ang="0">
                    <a:pos x="262" y="56"/>
                  </a:cxn>
                  <a:cxn ang="0">
                    <a:pos x="262" y="56"/>
                  </a:cxn>
                </a:cxnLst>
                <a:rect l="0" t="0" r="r" b="b"/>
                <a:pathLst>
                  <a:path w="262" h="56">
                    <a:moveTo>
                      <a:pt x="262" y="5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6"/>
                    </a:lnTo>
                    <a:lnTo>
                      <a:pt x="262" y="56"/>
                    </a:lnTo>
                    <a:lnTo>
                      <a:pt x="262" y="56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8" name="Freeform 240"/>
              <p:cNvSpPr>
                <a:spLocks/>
              </p:cNvSpPr>
              <p:nvPr/>
            </p:nvSpPr>
            <p:spPr bwMode="auto">
              <a:xfrm>
                <a:off x="2908" y="752"/>
                <a:ext cx="262" cy="54"/>
              </a:xfrm>
              <a:custGeom>
                <a:avLst/>
                <a:gdLst/>
                <a:ahLst/>
                <a:cxnLst>
                  <a:cxn ang="0">
                    <a:pos x="262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</a:cxnLst>
                <a:rect l="0" t="0" r="r" b="b"/>
                <a:pathLst>
                  <a:path w="262" h="54">
                    <a:moveTo>
                      <a:pt x="262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9" name="Freeform 241"/>
              <p:cNvSpPr>
                <a:spLocks/>
              </p:cNvSpPr>
              <p:nvPr/>
            </p:nvSpPr>
            <p:spPr bwMode="auto">
              <a:xfrm>
                <a:off x="2908" y="750"/>
                <a:ext cx="262" cy="54"/>
              </a:xfrm>
              <a:custGeom>
                <a:avLst/>
                <a:gdLst/>
                <a:ahLst/>
                <a:cxnLst>
                  <a:cxn ang="0">
                    <a:pos x="262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</a:cxnLst>
                <a:rect l="0" t="0" r="r" b="b"/>
                <a:pathLst>
                  <a:path w="262" h="54">
                    <a:moveTo>
                      <a:pt x="262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0" name="Freeform 242"/>
              <p:cNvSpPr>
                <a:spLocks/>
              </p:cNvSpPr>
              <p:nvPr/>
            </p:nvSpPr>
            <p:spPr bwMode="auto">
              <a:xfrm>
                <a:off x="2908" y="748"/>
                <a:ext cx="262" cy="56"/>
              </a:xfrm>
              <a:custGeom>
                <a:avLst/>
                <a:gdLst/>
                <a:ahLst/>
                <a:cxnLst>
                  <a:cxn ang="0">
                    <a:pos x="262" y="5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6"/>
                  </a:cxn>
                  <a:cxn ang="0">
                    <a:pos x="262" y="56"/>
                  </a:cxn>
                </a:cxnLst>
                <a:rect l="0" t="0" r="r" b="b"/>
                <a:pathLst>
                  <a:path w="262" h="56">
                    <a:moveTo>
                      <a:pt x="262" y="5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6"/>
                    </a:lnTo>
                    <a:lnTo>
                      <a:pt x="262" y="56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1" name="Freeform 243"/>
              <p:cNvSpPr>
                <a:spLocks/>
              </p:cNvSpPr>
              <p:nvPr/>
            </p:nvSpPr>
            <p:spPr bwMode="auto">
              <a:xfrm>
                <a:off x="2910" y="746"/>
                <a:ext cx="260" cy="56"/>
              </a:xfrm>
              <a:custGeom>
                <a:avLst/>
                <a:gdLst/>
                <a:ahLst/>
                <a:cxnLst>
                  <a:cxn ang="0">
                    <a:pos x="260" y="5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0" y="52"/>
                  </a:cxn>
                  <a:cxn ang="0">
                    <a:pos x="260" y="54"/>
                  </a:cxn>
                  <a:cxn ang="0">
                    <a:pos x="260" y="54"/>
                  </a:cxn>
                  <a:cxn ang="0">
                    <a:pos x="260" y="56"/>
                  </a:cxn>
                  <a:cxn ang="0">
                    <a:pos x="260" y="56"/>
                  </a:cxn>
                  <a:cxn ang="0">
                    <a:pos x="260" y="56"/>
                  </a:cxn>
                </a:cxnLst>
                <a:rect l="0" t="0" r="r" b="b"/>
                <a:pathLst>
                  <a:path w="260" h="56">
                    <a:moveTo>
                      <a:pt x="260" y="5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60" y="54"/>
                    </a:lnTo>
                    <a:lnTo>
                      <a:pt x="260" y="56"/>
                    </a:lnTo>
                    <a:lnTo>
                      <a:pt x="260" y="56"/>
                    </a:lnTo>
                    <a:lnTo>
                      <a:pt x="260" y="56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2" name="Freeform 244"/>
              <p:cNvSpPr>
                <a:spLocks/>
              </p:cNvSpPr>
              <p:nvPr/>
            </p:nvSpPr>
            <p:spPr bwMode="auto">
              <a:xfrm>
                <a:off x="2910" y="746"/>
                <a:ext cx="260" cy="54"/>
              </a:xfrm>
              <a:custGeom>
                <a:avLst/>
                <a:gdLst/>
                <a:ahLst/>
                <a:cxnLst>
                  <a:cxn ang="0">
                    <a:pos x="260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60" y="52"/>
                  </a:cxn>
                  <a:cxn ang="0">
                    <a:pos x="260" y="52"/>
                  </a:cxn>
                  <a:cxn ang="0">
                    <a:pos x="260" y="52"/>
                  </a:cxn>
                  <a:cxn ang="0">
                    <a:pos x="260" y="54"/>
                  </a:cxn>
                  <a:cxn ang="0">
                    <a:pos x="260" y="54"/>
                  </a:cxn>
                  <a:cxn ang="0">
                    <a:pos x="260" y="54"/>
                  </a:cxn>
                </a:cxnLst>
                <a:rect l="0" t="0" r="r" b="b"/>
                <a:pathLst>
                  <a:path w="260" h="54">
                    <a:moveTo>
                      <a:pt x="260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60" y="52"/>
                    </a:lnTo>
                    <a:lnTo>
                      <a:pt x="260" y="52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60" y="54"/>
                    </a:lnTo>
                    <a:lnTo>
                      <a:pt x="260" y="54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3" name="Freeform 245"/>
              <p:cNvSpPr>
                <a:spLocks/>
              </p:cNvSpPr>
              <p:nvPr/>
            </p:nvSpPr>
            <p:spPr bwMode="auto">
              <a:xfrm>
                <a:off x="2910" y="744"/>
                <a:ext cx="260" cy="54"/>
              </a:xfrm>
              <a:custGeom>
                <a:avLst/>
                <a:gdLst/>
                <a:ahLst/>
                <a:cxnLst>
                  <a:cxn ang="0">
                    <a:pos x="260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0" y="52"/>
                  </a:cxn>
                  <a:cxn ang="0">
                    <a:pos x="260" y="52"/>
                  </a:cxn>
                  <a:cxn ang="0">
                    <a:pos x="260" y="54"/>
                  </a:cxn>
                  <a:cxn ang="0">
                    <a:pos x="260" y="54"/>
                  </a:cxn>
                  <a:cxn ang="0">
                    <a:pos x="260" y="54"/>
                  </a:cxn>
                  <a:cxn ang="0">
                    <a:pos x="260" y="54"/>
                  </a:cxn>
                </a:cxnLst>
                <a:rect l="0" t="0" r="r" b="b"/>
                <a:pathLst>
                  <a:path w="260" h="54">
                    <a:moveTo>
                      <a:pt x="260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0" y="52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60" y="54"/>
                    </a:lnTo>
                    <a:lnTo>
                      <a:pt x="260" y="54"/>
                    </a:lnTo>
                    <a:lnTo>
                      <a:pt x="260" y="54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4" name="Freeform 246"/>
              <p:cNvSpPr>
                <a:spLocks/>
              </p:cNvSpPr>
              <p:nvPr/>
            </p:nvSpPr>
            <p:spPr bwMode="auto">
              <a:xfrm>
                <a:off x="2912" y="742"/>
                <a:ext cx="258" cy="56"/>
              </a:xfrm>
              <a:custGeom>
                <a:avLst/>
                <a:gdLst/>
                <a:ahLst/>
                <a:cxnLst>
                  <a:cxn ang="0">
                    <a:pos x="258" y="5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4"/>
                  </a:cxn>
                  <a:cxn ang="0">
                    <a:pos x="258" y="54"/>
                  </a:cxn>
                  <a:cxn ang="0">
                    <a:pos x="258" y="56"/>
                  </a:cxn>
                  <a:cxn ang="0">
                    <a:pos x="258" y="56"/>
                  </a:cxn>
                </a:cxnLst>
                <a:rect l="0" t="0" r="r" b="b"/>
                <a:pathLst>
                  <a:path w="258" h="56">
                    <a:moveTo>
                      <a:pt x="258" y="5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4"/>
                    </a:lnTo>
                    <a:lnTo>
                      <a:pt x="258" y="54"/>
                    </a:lnTo>
                    <a:lnTo>
                      <a:pt x="258" y="56"/>
                    </a:lnTo>
                    <a:lnTo>
                      <a:pt x="258" y="56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5" name="Freeform 247"/>
              <p:cNvSpPr>
                <a:spLocks/>
              </p:cNvSpPr>
              <p:nvPr/>
            </p:nvSpPr>
            <p:spPr bwMode="auto">
              <a:xfrm>
                <a:off x="2912" y="742"/>
                <a:ext cx="258" cy="54"/>
              </a:xfrm>
              <a:custGeom>
                <a:avLst/>
                <a:gdLst/>
                <a:ahLst/>
                <a:cxnLst>
                  <a:cxn ang="0">
                    <a:pos x="258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8" y="50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4"/>
                  </a:cxn>
                  <a:cxn ang="0">
                    <a:pos x="258" y="54"/>
                  </a:cxn>
                </a:cxnLst>
                <a:rect l="0" t="0" r="r" b="b"/>
                <a:pathLst>
                  <a:path w="258" h="54">
                    <a:moveTo>
                      <a:pt x="258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8" y="50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4"/>
                    </a:lnTo>
                    <a:lnTo>
                      <a:pt x="258" y="54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6" name="Freeform 248"/>
              <p:cNvSpPr>
                <a:spLocks/>
              </p:cNvSpPr>
              <p:nvPr/>
            </p:nvSpPr>
            <p:spPr bwMode="auto">
              <a:xfrm>
                <a:off x="2912" y="740"/>
                <a:ext cx="258" cy="54"/>
              </a:xfrm>
              <a:custGeom>
                <a:avLst/>
                <a:gdLst/>
                <a:ahLst/>
                <a:cxnLst>
                  <a:cxn ang="0">
                    <a:pos x="258" y="5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6" y="50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4"/>
                  </a:cxn>
                  <a:cxn ang="0">
                    <a:pos x="258" y="54"/>
                  </a:cxn>
                  <a:cxn ang="0">
                    <a:pos x="258" y="54"/>
                  </a:cxn>
                </a:cxnLst>
                <a:rect l="0" t="0" r="r" b="b"/>
                <a:pathLst>
                  <a:path w="258" h="54">
                    <a:moveTo>
                      <a:pt x="258" y="54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6" y="50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4"/>
                    </a:lnTo>
                    <a:lnTo>
                      <a:pt x="258" y="54"/>
                    </a:lnTo>
                    <a:lnTo>
                      <a:pt x="258" y="54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7" name="Freeform 249"/>
              <p:cNvSpPr>
                <a:spLocks/>
              </p:cNvSpPr>
              <p:nvPr/>
            </p:nvSpPr>
            <p:spPr bwMode="auto">
              <a:xfrm>
                <a:off x="2914" y="738"/>
                <a:ext cx="256" cy="54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54" y="50"/>
                  </a:cxn>
                  <a:cxn ang="0">
                    <a:pos x="254" y="52"/>
                  </a:cxn>
                  <a:cxn ang="0">
                    <a:pos x="254" y="52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256" y="54"/>
                  </a:cxn>
                </a:cxnLst>
                <a:rect l="0" t="0" r="r" b="b"/>
                <a:pathLst>
                  <a:path w="256" h="54">
                    <a:moveTo>
                      <a:pt x="256" y="5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4" y="50"/>
                    </a:lnTo>
                    <a:lnTo>
                      <a:pt x="254" y="52"/>
                    </a:lnTo>
                    <a:lnTo>
                      <a:pt x="254" y="52"/>
                    </a:lnTo>
                    <a:lnTo>
                      <a:pt x="256" y="54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8" name="Freeform 250"/>
              <p:cNvSpPr>
                <a:spLocks/>
              </p:cNvSpPr>
              <p:nvPr/>
            </p:nvSpPr>
            <p:spPr bwMode="auto">
              <a:xfrm>
                <a:off x="2914" y="738"/>
                <a:ext cx="254" cy="52"/>
              </a:xfrm>
              <a:custGeom>
                <a:avLst/>
                <a:gdLst/>
                <a:ahLst/>
                <a:cxnLst>
                  <a:cxn ang="0">
                    <a:pos x="254" y="5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254" y="50"/>
                  </a:cxn>
                  <a:cxn ang="0">
                    <a:pos x="254" y="50"/>
                  </a:cxn>
                  <a:cxn ang="0">
                    <a:pos x="254" y="50"/>
                  </a:cxn>
                  <a:cxn ang="0">
                    <a:pos x="254" y="52"/>
                  </a:cxn>
                  <a:cxn ang="0">
                    <a:pos x="254" y="52"/>
                  </a:cxn>
                  <a:cxn ang="0">
                    <a:pos x="254" y="52"/>
                  </a:cxn>
                </a:cxnLst>
                <a:rect l="0" t="0" r="r" b="b"/>
                <a:pathLst>
                  <a:path w="254" h="52">
                    <a:moveTo>
                      <a:pt x="254" y="5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54" y="50"/>
                    </a:lnTo>
                    <a:lnTo>
                      <a:pt x="254" y="50"/>
                    </a:lnTo>
                    <a:lnTo>
                      <a:pt x="254" y="50"/>
                    </a:lnTo>
                    <a:lnTo>
                      <a:pt x="254" y="52"/>
                    </a:lnTo>
                    <a:lnTo>
                      <a:pt x="254" y="52"/>
                    </a:lnTo>
                    <a:lnTo>
                      <a:pt x="254" y="52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9" name="Freeform 251"/>
              <p:cNvSpPr>
                <a:spLocks/>
              </p:cNvSpPr>
              <p:nvPr/>
            </p:nvSpPr>
            <p:spPr bwMode="auto">
              <a:xfrm>
                <a:off x="2916" y="736"/>
                <a:ext cx="252" cy="52"/>
              </a:xfrm>
              <a:custGeom>
                <a:avLst/>
                <a:gdLst/>
                <a:ahLst/>
                <a:cxnLst>
                  <a:cxn ang="0">
                    <a:pos x="252" y="5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0" y="50"/>
                  </a:cxn>
                  <a:cxn ang="0">
                    <a:pos x="252" y="50"/>
                  </a:cxn>
                  <a:cxn ang="0">
                    <a:pos x="252" y="52"/>
                  </a:cxn>
                  <a:cxn ang="0">
                    <a:pos x="252" y="52"/>
                  </a:cxn>
                  <a:cxn ang="0">
                    <a:pos x="252" y="52"/>
                  </a:cxn>
                  <a:cxn ang="0">
                    <a:pos x="252" y="52"/>
                  </a:cxn>
                </a:cxnLst>
                <a:rect l="0" t="0" r="r" b="b"/>
                <a:pathLst>
                  <a:path w="252" h="52">
                    <a:moveTo>
                      <a:pt x="252" y="5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0" y="50"/>
                    </a:lnTo>
                    <a:lnTo>
                      <a:pt x="252" y="50"/>
                    </a:lnTo>
                    <a:lnTo>
                      <a:pt x="252" y="52"/>
                    </a:lnTo>
                    <a:lnTo>
                      <a:pt x="252" y="52"/>
                    </a:lnTo>
                    <a:lnTo>
                      <a:pt x="252" y="52"/>
                    </a:lnTo>
                    <a:lnTo>
                      <a:pt x="252" y="52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0" name="Freeform 252"/>
              <p:cNvSpPr>
                <a:spLocks/>
              </p:cNvSpPr>
              <p:nvPr/>
            </p:nvSpPr>
            <p:spPr bwMode="auto">
              <a:xfrm>
                <a:off x="2918" y="720"/>
                <a:ext cx="250" cy="68"/>
              </a:xfrm>
              <a:custGeom>
                <a:avLst/>
                <a:gdLst/>
                <a:ahLst/>
                <a:cxnLst>
                  <a:cxn ang="0">
                    <a:pos x="250" y="68"/>
                  </a:cxn>
                  <a:cxn ang="0">
                    <a:pos x="0" y="18"/>
                  </a:cxn>
                  <a:cxn ang="0">
                    <a:pos x="4" y="14"/>
                  </a:cxn>
                  <a:cxn ang="0">
                    <a:pos x="10" y="10"/>
                  </a:cxn>
                  <a:cxn ang="0">
                    <a:pos x="14" y="8"/>
                  </a:cxn>
                  <a:cxn ang="0">
                    <a:pos x="22" y="6"/>
                  </a:cxn>
                  <a:cxn ang="0">
                    <a:pos x="28" y="4"/>
                  </a:cxn>
                  <a:cxn ang="0">
                    <a:pos x="36" y="2"/>
                  </a:cxn>
                  <a:cxn ang="0">
                    <a:pos x="44" y="0"/>
                  </a:cxn>
                  <a:cxn ang="0">
                    <a:pos x="54" y="0"/>
                  </a:cxn>
                  <a:cxn ang="0">
                    <a:pos x="62" y="0"/>
                  </a:cxn>
                  <a:cxn ang="0">
                    <a:pos x="72" y="0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100" y="0"/>
                  </a:cxn>
                  <a:cxn ang="0">
                    <a:pos x="110" y="2"/>
                  </a:cxn>
                  <a:cxn ang="0">
                    <a:pos x="120" y="4"/>
                  </a:cxn>
                  <a:cxn ang="0">
                    <a:pos x="130" y="6"/>
                  </a:cxn>
                  <a:cxn ang="0">
                    <a:pos x="140" y="8"/>
                  </a:cxn>
                  <a:cxn ang="0">
                    <a:pos x="150" y="10"/>
                  </a:cxn>
                  <a:cxn ang="0">
                    <a:pos x="160" y="12"/>
                  </a:cxn>
                  <a:cxn ang="0">
                    <a:pos x="170" y="14"/>
                  </a:cxn>
                  <a:cxn ang="0">
                    <a:pos x="180" y="18"/>
                  </a:cxn>
                  <a:cxn ang="0">
                    <a:pos x="188" y="22"/>
                  </a:cxn>
                  <a:cxn ang="0">
                    <a:pos x="198" y="26"/>
                  </a:cxn>
                  <a:cxn ang="0">
                    <a:pos x="206" y="28"/>
                  </a:cxn>
                  <a:cxn ang="0">
                    <a:pos x="214" y="34"/>
                  </a:cxn>
                  <a:cxn ang="0">
                    <a:pos x="220" y="38"/>
                  </a:cxn>
                  <a:cxn ang="0">
                    <a:pos x="226" y="42"/>
                  </a:cxn>
                  <a:cxn ang="0">
                    <a:pos x="234" y="46"/>
                  </a:cxn>
                  <a:cxn ang="0">
                    <a:pos x="238" y="52"/>
                  </a:cxn>
                  <a:cxn ang="0">
                    <a:pos x="242" y="56"/>
                  </a:cxn>
                  <a:cxn ang="0">
                    <a:pos x="246" y="62"/>
                  </a:cxn>
                  <a:cxn ang="0">
                    <a:pos x="250" y="68"/>
                  </a:cxn>
                  <a:cxn ang="0">
                    <a:pos x="250" y="68"/>
                  </a:cxn>
                </a:cxnLst>
                <a:rect l="0" t="0" r="r" b="b"/>
                <a:pathLst>
                  <a:path w="250" h="68">
                    <a:moveTo>
                      <a:pt x="250" y="68"/>
                    </a:moveTo>
                    <a:lnTo>
                      <a:pt x="0" y="18"/>
                    </a:lnTo>
                    <a:lnTo>
                      <a:pt x="4" y="14"/>
                    </a:lnTo>
                    <a:lnTo>
                      <a:pt x="10" y="10"/>
                    </a:lnTo>
                    <a:lnTo>
                      <a:pt x="14" y="8"/>
                    </a:lnTo>
                    <a:lnTo>
                      <a:pt x="22" y="6"/>
                    </a:lnTo>
                    <a:lnTo>
                      <a:pt x="28" y="4"/>
                    </a:lnTo>
                    <a:lnTo>
                      <a:pt x="36" y="2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2" y="0"/>
                    </a:lnTo>
                    <a:lnTo>
                      <a:pt x="72" y="0"/>
                    </a:lnTo>
                    <a:lnTo>
                      <a:pt x="82" y="0"/>
                    </a:lnTo>
                    <a:lnTo>
                      <a:pt x="90" y="0"/>
                    </a:lnTo>
                    <a:lnTo>
                      <a:pt x="100" y="0"/>
                    </a:lnTo>
                    <a:lnTo>
                      <a:pt x="110" y="2"/>
                    </a:lnTo>
                    <a:lnTo>
                      <a:pt x="120" y="4"/>
                    </a:lnTo>
                    <a:lnTo>
                      <a:pt x="130" y="6"/>
                    </a:lnTo>
                    <a:lnTo>
                      <a:pt x="140" y="8"/>
                    </a:lnTo>
                    <a:lnTo>
                      <a:pt x="150" y="10"/>
                    </a:lnTo>
                    <a:lnTo>
                      <a:pt x="160" y="12"/>
                    </a:lnTo>
                    <a:lnTo>
                      <a:pt x="170" y="14"/>
                    </a:lnTo>
                    <a:lnTo>
                      <a:pt x="180" y="18"/>
                    </a:lnTo>
                    <a:lnTo>
                      <a:pt x="188" y="22"/>
                    </a:lnTo>
                    <a:lnTo>
                      <a:pt x="198" y="26"/>
                    </a:lnTo>
                    <a:lnTo>
                      <a:pt x="206" y="28"/>
                    </a:lnTo>
                    <a:lnTo>
                      <a:pt x="214" y="34"/>
                    </a:lnTo>
                    <a:lnTo>
                      <a:pt x="220" y="38"/>
                    </a:lnTo>
                    <a:lnTo>
                      <a:pt x="226" y="42"/>
                    </a:lnTo>
                    <a:lnTo>
                      <a:pt x="234" y="46"/>
                    </a:lnTo>
                    <a:lnTo>
                      <a:pt x="238" y="52"/>
                    </a:lnTo>
                    <a:lnTo>
                      <a:pt x="242" y="56"/>
                    </a:lnTo>
                    <a:lnTo>
                      <a:pt x="246" y="62"/>
                    </a:lnTo>
                    <a:lnTo>
                      <a:pt x="250" y="68"/>
                    </a:lnTo>
                    <a:lnTo>
                      <a:pt x="250" y="68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1" name="Freeform 253"/>
              <p:cNvSpPr>
                <a:spLocks noEditPoints="1"/>
              </p:cNvSpPr>
              <p:nvPr/>
            </p:nvSpPr>
            <p:spPr bwMode="auto">
              <a:xfrm>
                <a:off x="3286" y="878"/>
                <a:ext cx="248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26" y="26"/>
                  </a:cxn>
                  <a:cxn ang="0">
                    <a:pos x="248" y="28"/>
                  </a:cxn>
                  <a:cxn ang="0">
                    <a:pos x="248" y="28"/>
                  </a:cxn>
                  <a:cxn ang="0">
                    <a:pos x="246" y="36"/>
                  </a:cxn>
                  <a:cxn ang="0">
                    <a:pos x="244" y="42"/>
                  </a:cxn>
                  <a:cxn ang="0">
                    <a:pos x="242" y="40"/>
                  </a:cxn>
                  <a:cxn ang="0">
                    <a:pos x="240" y="38"/>
                  </a:cxn>
                  <a:cxn ang="0">
                    <a:pos x="238" y="36"/>
                  </a:cxn>
                  <a:cxn ang="0">
                    <a:pos x="236" y="34"/>
                  </a:cxn>
                  <a:cxn ang="0">
                    <a:pos x="234" y="32"/>
                  </a:cxn>
                  <a:cxn ang="0">
                    <a:pos x="232" y="30"/>
                  </a:cxn>
                  <a:cxn ang="0">
                    <a:pos x="230" y="28"/>
                  </a:cxn>
                  <a:cxn ang="0">
                    <a:pos x="226" y="26"/>
                  </a:cxn>
                  <a:cxn ang="0">
                    <a:pos x="226" y="26"/>
                  </a:cxn>
                </a:cxnLst>
                <a:rect l="0" t="0" r="r" b="b"/>
                <a:pathLst>
                  <a:path w="248" h="4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26" y="26"/>
                    </a:moveTo>
                    <a:lnTo>
                      <a:pt x="248" y="28"/>
                    </a:lnTo>
                    <a:lnTo>
                      <a:pt x="248" y="28"/>
                    </a:lnTo>
                    <a:lnTo>
                      <a:pt x="246" y="36"/>
                    </a:lnTo>
                    <a:lnTo>
                      <a:pt x="244" y="42"/>
                    </a:lnTo>
                    <a:lnTo>
                      <a:pt x="242" y="40"/>
                    </a:lnTo>
                    <a:lnTo>
                      <a:pt x="240" y="38"/>
                    </a:lnTo>
                    <a:lnTo>
                      <a:pt x="238" y="36"/>
                    </a:lnTo>
                    <a:lnTo>
                      <a:pt x="236" y="34"/>
                    </a:lnTo>
                    <a:lnTo>
                      <a:pt x="234" y="32"/>
                    </a:lnTo>
                    <a:lnTo>
                      <a:pt x="232" y="30"/>
                    </a:lnTo>
                    <a:lnTo>
                      <a:pt x="230" y="28"/>
                    </a:lnTo>
                    <a:lnTo>
                      <a:pt x="226" y="26"/>
                    </a:lnTo>
                    <a:lnTo>
                      <a:pt x="226" y="26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2" name="Freeform 254"/>
              <p:cNvSpPr>
                <a:spLocks noEditPoints="1"/>
              </p:cNvSpPr>
              <p:nvPr/>
            </p:nvSpPr>
            <p:spPr bwMode="auto">
              <a:xfrm>
                <a:off x="3286" y="878"/>
                <a:ext cx="248" cy="28"/>
              </a:xfrm>
              <a:custGeom>
                <a:avLst/>
                <a:gdLst/>
                <a:ahLst/>
                <a:cxnLst>
                  <a:cxn ang="0">
                    <a:pos x="248" y="28"/>
                  </a:cxn>
                  <a:cxn ang="0">
                    <a:pos x="228" y="26"/>
                  </a:cxn>
                  <a:cxn ang="0">
                    <a:pos x="228" y="26"/>
                  </a:cxn>
                  <a:cxn ang="0">
                    <a:pos x="226" y="26"/>
                  </a:cxn>
                  <a:cxn ang="0">
                    <a:pos x="226" y="24"/>
                  </a:cxn>
                  <a:cxn ang="0">
                    <a:pos x="224" y="24"/>
                  </a:cxn>
                  <a:cxn ang="0">
                    <a:pos x="248" y="26"/>
                  </a:cxn>
                  <a:cxn ang="0">
                    <a:pos x="248" y="28"/>
                  </a:cxn>
                  <a:cxn ang="0">
                    <a:pos x="248" y="28"/>
                  </a:cxn>
                  <a:cxn ang="0">
                    <a:pos x="248" y="28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28">
                    <a:moveTo>
                      <a:pt x="248" y="28"/>
                    </a:moveTo>
                    <a:lnTo>
                      <a:pt x="228" y="26"/>
                    </a:lnTo>
                    <a:lnTo>
                      <a:pt x="228" y="26"/>
                    </a:lnTo>
                    <a:lnTo>
                      <a:pt x="226" y="26"/>
                    </a:lnTo>
                    <a:lnTo>
                      <a:pt x="226" y="24"/>
                    </a:lnTo>
                    <a:lnTo>
                      <a:pt x="224" y="24"/>
                    </a:lnTo>
                    <a:lnTo>
                      <a:pt x="248" y="26"/>
                    </a:lnTo>
                    <a:lnTo>
                      <a:pt x="248" y="28"/>
                    </a:lnTo>
                    <a:lnTo>
                      <a:pt x="248" y="28"/>
                    </a:lnTo>
                    <a:lnTo>
                      <a:pt x="248" y="28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3" name="Freeform 255"/>
              <p:cNvSpPr>
                <a:spLocks noEditPoints="1"/>
              </p:cNvSpPr>
              <p:nvPr/>
            </p:nvSpPr>
            <p:spPr bwMode="auto">
              <a:xfrm>
                <a:off x="3284" y="876"/>
                <a:ext cx="250" cy="30"/>
              </a:xfrm>
              <a:custGeom>
                <a:avLst/>
                <a:gdLst/>
                <a:ahLst/>
                <a:cxnLst>
                  <a:cxn ang="0">
                    <a:pos x="250" y="30"/>
                  </a:cxn>
                  <a:cxn ang="0">
                    <a:pos x="228" y="28"/>
                  </a:cxn>
                  <a:cxn ang="0">
                    <a:pos x="228" y="26"/>
                  </a:cxn>
                  <a:cxn ang="0">
                    <a:pos x="226" y="26"/>
                  </a:cxn>
                  <a:cxn ang="0">
                    <a:pos x="226" y="24"/>
                  </a:cxn>
                  <a:cxn ang="0">
                    <a:pos x="224" y="24"/>
                  </a:cxn>
                  <a:cxn ang="0">
                    <a:pos x="250" y="26"/>
                  </a:cxn>
                  <a:cxn ang="0">
                    <a:pos x="250" y="30"/>
                  </a:cxn>
                  <a:cxn ang="0">
                    <a:pos x="250" y="3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2" y="2"/>
                  </a:cxn>
                </a:cxnLst>
                <a:rect l="0" t="0" r="r" b="b"/>
                <a:pathLst>
                  <a:path w="250" h="30">
                    <a:moveTo>
                      <a:pt x="250" y="30"/>
                    </a:moveTo>
                    <a:lnTo>
                      <a:pt x="228" y="28"/>
                    </a:lnTo>
                    <a:lnTo>
                      <a:pt x="228" y="26"/>
                    </a:lnTo>
                    <a:lnTo>
                      <a:pt x="226" y="26"/>
                    </a:lnTo>
                    <a:lnTo>
                      <a:pt x="226" y="24"/>
                    </a:lnTo>
                    <a:lnTo>
                      <a:pt x="224" y="24"/>
                    </a:lnTo>
                    <a:lnTo>
                      <a:pt x="250" y="26"/>
                    </a:lnTo>
                    <a:lnTo>
                      <a:pt x="250" y="30"/>
                    </a:lnTo>
                    <a:lnTo>
                      <a:pt x="250" y="30"/>
                    </a:lnTo>
                    <a:close/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4" name="Freeform 256"/>
              <p:cNvSpPr>
                <a:spLocks noEditPoints="1"/>
              </p:cNvSpPr>
              <p:nvPr/>
            </p:nvSpPr>
            <p:spPr bwMode="auto">
              <a:xfrm>
                <a:off x="3284" y="874"/>
                <a:ext cx="250" cy="30"/>
              </a:xfrm>
              <a:custGeom>
                <a:avLst/>
                <a:gdLst/>
                <a:ahLst/>
                <a:cxnLst>
                  <a:cxn ang="0">
                    <a:pos x="250" y="30"/>
                  </a:cxn>
                  <a:cxn ang="0">
                    <a:pos x="226" y="28"/>
                  </a:cxn>
                  <a:cxn ang="0">
                    <a:pos x="226" y="26"/>
                  </a:cxn>
                  <a:cxn ang="0">
                    <a:pos x="224" y="26"/>
                  </a:cxn>
                  <a:cxn ang="0">
                    <a:pos x="222" y="24"/>
                  </a:cxn>
                  <a:cxn ang="0">
                    <a:pos x="222" y="24"/>
                  </a:cxn>
                  <a:cxn ang="0">
                    <a:pos x="250" y="28"/>
                  </a:cxn>
                  <a:cxn ang="0">
                    <a:pos x="250" y="30"/>
                  </a:cxn>
                  <a:cxn ang="0">
                    <a:pos x="250" y="30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10" y="2"/>
                  </a:cxn>
                  <a:cxn ang="0">
                    <a:pos x="8" y="2"/>
                  </a:cxn>
                  <a:cxn ang="0">
                    <a:pos x="6" y="2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4" y="4"/>
                  </a:cxn>
                </a:cxnLst>
                <a:rect l="0" t="0" r="r" b="b"/>
                <a:pathLst>
                  <a:path w="250" h="30">
                    <a:moveTo>
                      <a:pt x="250" y="30"/>
                    </a:moveTo>
                    <a:lnTo>
                      <a:pt x="226" y="28"/>
                    </a:lnTo>
                    <a:lnTo>
                      <a:pt x="226" y="26"/>
                    </a:lnTo>
                    <a:lnTo>
                      <a:pt x="224" y="26"/>
                    </a:lnTo>
                    <a:lnTo>
                      <a:pt x="222" y="24"/>
                    </a:lnTo>
                    <a:lnTo>
                      <a:pt x="222" y="24"/>
                    </a:lnTo>
                    <a:lnTo>
                      <a:pt x="250" y="28"/>
                    </a:lnTo>
                    <a:lnTo>
                      <a:pt x="250" y="30"/>
                    </a:lnTo>
                    <a:lnTo>
                      <a:pt x="250" y="30"/>
                    </a:lnTo>
                    <a:close/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5" name="Freeform 257"/>
              <p:cNvSpPr>
                <a:spLocks noEditPoints="1"/>
              </p:cNvSpPr>
              <p:nvPr/>
            </p:nvSpPr>
            <p:spPr bwMode="auto">
              <a:xfrm>
                <a:off x="3284" y="872"/>
                <a:ext cx="252" cy="30"/>
              </a:xfrm>
              <a:custGeom>
                <a:avLst/>
                <a:gdLst/>
                <a:ahLst/>
                <a:cxnLst>
                  <a:cxn ang="0">
                    <a:pos x="250" y="30"/>
                  </a:cxn>
                  <a:cxn ang="0">
                    <a:pos x="224" y="28"/>
                  </a:cxn>
                  <a:cxn ang="0">
                    <a:pos x="222" y="26"/>
                  </a:cxn>
                  <a:cxn ang="0">
                    <a:pos x="222" y="26"/>
                  </a:cxn>
                  <a:cxn ang="0">
                    <a:pos x="220" y="26"/>
                  </a:cxn>
                  <a:cxn ang="0">
                    <a:pos x="218" y="24"/>
                  </a:cxn>
                  <a:cxn ang="0">
                    <a:pos x="252" y="28"/>
                  </a:cxn>
                  <a:cxn ang="0">
                    <a:pos x="250" y="30"/>
                  </a:cxn>
                  <a:cxn ang="0">
                    <a:pos x="250" y="30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2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6" y="4"/>
                  </a:cxn>
                </a:cxnLst>
                <a:rect l="0" t="0" r="r" b="b"/>
                <a:pathLst>
                  <a:path w="252" h="30">
                    <a:moveTo>
                      <a:pt x="250" y="30"/>
                    </a:moveTo>
                    <a:lnTo>
                      <a:pt x="224" y="28"/>
                    </a:lnTo>
                    <a:lnTo>
                      <a:pt x="222" y="26"/>
                    </a:lnTo>
                    <a:lnTo>
                      <a:pt x="222" y="26"/>
                    </a:lnTo>
                    <a:lnTo>
                      <a:pt x="220" y="26"/>
                    </a:lnTo>
                    <a:lnTo>
                      <a:pt x="218" y="24"/>
                    </a:lnTo>
                    <a:lnTo>
                      <a:pt x="252" y="28"/>
                    </a:lnTo>
                    <a:lnTo>
                      <a:pt x="250" y="30"/>
                    </a:lnTo>
                    <a:lnTo>
                      <a:pt x="250" y="30"/>
                    </a:lnTo>
                    <a:close/>
                    <a:moveTo>
                      <a:pt x="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6" name="Freeform 258"/>
              <p:cNvSpPr>
                <a:spLocks noEditPoints="1"/>
              </p:cNvSpPr>
              <p:nvPr/>
            </p:nvSpPr>
            <p:spPr bwMode="auto">
              <a:xfrm>
                <a:off x="3284" y="872"/>
                <a:ext cx="252" cy="30"/>
              </a:xfrm>
              <a:custGeom>
                <a:avLst/>
                <a:gdLst/>
                <a:ahLst/>
                <a:cxnLst>
                  <a:cxn ang="0">
                    <a:pos x="250" y="30"/>
                  </a:cxn>
                  <a:cxn ang="0">
                    <a:pos x="222" y="26"/>
                  </a:cxn>
                  <a:cxn ang="0">
                    <a:pos x="220" y="26"/>
                  </a:cxn>
                  <a:cxn ang="0">
                    <a:pos x="218" y="24"/>
                  </a:cxn>
                  <a:cxn ang="0">
                    <a:pos x="218" y="24"/>
                  </a:cxn>
                  <a:cxn ang="0">
                    <a:pos x="216" y="22"/>
                  </a:cxn>
                  <a:cxn ang="0">
                    <a:pos x="252" y="26"/>
                  </a:cxn>
                  <a:cxn ang="0">
                    <a:pos x="250" y="30"/>
                  </a:cxn>
                  <a:cxn ang="0">
                    <a:pos x="250" y="30"/>
                  </a:cxn>
                  <a:cxn ang="0">
                    <a:pos x="1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14" y="2"/>
                  </a:cxn>
                  <a:cxn ang="0">
                    <a:pos x="12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52" h="30">
                    <a:moveTo>
                      <a:pt x="250" y="30"/>
                    </a:moveTo>
                    <a:lnTo>
                      <a:pt x="222" y="26"/>
                    </a:lnTo>
                    <a:lnTo>
                      <a:pt x="220" y="26"/>
                    </a:lnTo>
                    <a:lnTo>
                      <a:pt x="218" y="24"/>
                    </a:lnTo>
                    <a:lnTo>
                      <a:pt x="218" y="24"/>
                    </a:lnTo>
                    <a:lnTo>
                      <a:pt x="216" y="22"/>
                    </a:lnTo>
                    <a:lnTo>
                      <a:pt x="252" y="26"/>
                    </a:lnTo>
                    <a:lnTo>
                      <a:pt x="250" y="30"/>
                    </a:lnTo>
                    <a:lnTo>
                      <a:pt x="250" y="30"/>
                    </a:lnTo>
                    <a:close/>
                    <a:moveTo>
                      <a:pt x="1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7" name="Freeform 259"/>
              <p:cNvSpPr>
                <a:spLocks noEditPoints="1"/>
              </p:cNvSpPr>
              <p:nvPr/>
            </p:nvSpPr>
            <p:spPr bwMode="auto">
              <a:xfrm>
                <a:off x="3284" y="870"/>
                <a:ext cx="252" cy="30"/>
              </a:xfrm>
              <a:custGeom>
                <a:avLst/>
                <a:gdLst/>
                <a:ahLst/>
                <a:cxnLst>
                  <a:cxn ang="0">
                    <a:pos x="252" y="30"/>
                  </a:cxn>
                  <a:cxn ang="0">
                    <a:pos x="218" y="26"/>
                  </a:cxn>
                  <a:cxn ang="0">
                    <a:pos x="218" y="26"/>
                  </a:cxn>
                  <a:cxn ang="0">
                    <a:pos x="216" y="24"/>
                  </a:cxn>
                  <a:cxn ang="0">
                    <a:pos x="214" y="24"/>
                  </a:cxn>
                  <a:cxn ang="0">
                    <a:pos x="214" y="22"/>
                  </a:cxn>
                  <a:cxn ang="0">
                    <a:pos x="252" y="26"/>
                  </a:cxn>
                  <a:cxn ang="0">
                    <a:pos x="252" y="30"/>
                  </a:cxn>
                  <a:cxn ang="0">
                    <a:pos x="252" y="30"/>
                  </a:cxn>
                  <a:cxn ang="0">
                    <a:pos x="1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8" y="2"/>
                  </a:cxn>
                  <a:cxn ang="0">
                    <a:pos x="16" y="2"/>
                  </a:cxn>
                  <a:cxn ang="0">
                    <a:pos x="14" y="2"/>
                  </a:cxn>
                  <a:cxn ang="0">
                    <a:pos x="14" y="4"/>
                  </a:cxn>
                  <a:cxn ang="0">
                    <a:pos x="12" y="4"/>
                  </a:cxn>
                  <a:cxn ang="0">
                    <a:pos x="12" y="4"/>
                  </a:cxn>
                </a:cxnLst>
                <a:rect l="0" t="0" r="r" b="b"/>
                <a:pathLst>
                  <a:path w="252" h="30">
                    <a:moveTo>
                      <a:pt x="252" y="30"/>
                    </a:moveTo>
                    <a:lnTo>
                      <a:pt x="218" y="26"/>
                    </a:lnTo>
                    <a:lnTo>
                      <a:pt x="218" y="26"/>
                    </a:lnTo>
                    <a:lnTo>
                      <a:pt x="216" y="24"/>
                    </a:lnTo>
                    <a:lnTo>
                      <a:pt x="214" y="24"/>
                    </a:lnTo>
                    <a:lnTo>
                      <a:pt x="214" y="22"/>
                    </a:lnTo>
                    <a:lnTo>
                      <a:pt x="252" y="26"/>
                    </a:lnTo>
                    <a:lnTo>
                      <a:pt x="252" y="30"/>
                    </a:lnTo>
                    <a:lnTo>
                      <a:pt x="252" y="30"/>
                    </a:lnTo>
                    <a:close/>
                    <a:moveTo>
                      <a:pt x="1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8" name="Freeform 260"/>
              <p:cNvSpPr>
                <a:spLocks noEditPoints="1"/>
              </p:cNvSpPr>
              <p:nvPr/>
            </p:nvSpPr>
            <p:spPr bwMode="auto">
              <a:xfrm>
                <a:off x="3284" y="868"/>
                <a:ext cx="252" cy="30"/>
              </a:xfrm>
              <a:custGeom>
                <a:avLst/>
                <a:gdLst/>
                <a:ahLst/>
                <a:cxnLst>
                  <a:cxn ang="0">
                    <a:pos x="252" y="30"/>
                  </a:cxn>
                  <a:cxn ang="0">
                    <a:pos x="216" y="26"/>
                  </a:cxn>
                  <a:cxn ang="0">
                    <a:pos x="214" y="26"/>
                  </a:cxn>
                  <a:cxn ang="0">
                    <a:pos x="214" y="24"/>
                  </a:cxn>
                  <a:cxn ang="0">
                    <a:pos x="212" y="24"/>
                  </a:cxn>
                  <a:cxn ang="0">
                    <a:pos x="210" y="22"/>
                  </a:cxn>
                  <a:cxn ang="0">
                    <a:pos x="252" y="28"/>
                  </a:cxn>
                  <a:cxn ang="0">
                    <a:pos x="252" y="28"/>
                  </a:cxn>
                  <a:cxn ang="0">
                    <a:pos x="252" y="30"/>
                  </a:cxn>
                  <a:cxn ang="0">
                    <a:pos x="252" y="30"/>
                  </a:cxn>
                  <a:cxn ang="0">
                    <a:pos x="14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6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252" h="30">
                    <a:moveTo>
                      <a:pt x="252" y="30"/>
                    </a:moveTo>
                    <a:lnTo>
                      <a:pt x="216" y="26"/>
                    </a:lnTo>
                    <a:lnTo>
                      <a:pt x="214" y="26"/>
                    </a:lnTo>
                    <a:lnTo>
                      <a:pt x="214" y="24"/>
                    </a:lnTo>
                    <a:lnTo>
                      <a:pt x="212" y="24"/>
                    </a:lnTo>
                    <a:lnTo>
                      <a:pt x="210" y="22"/>
                    </a:lnTo>
                    <a:lnTo>
                      <a:pt x="252" y="28"/>
                    </a:lnTo>
                    <a:lnTo>
                      <a:pt x="252" y="28"/>
                    </a:lnTo>
                    <a:lnTo>
                      <a:pt x="252" y="30"/>
                    </a:lnTo>
                    <a:lnTo>
                      <a:pt x="252" y="30"/>
                    </a:lnTo>
                    <a:close/>
                    <a:moveTo>
                      <a:pt x="1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9" name="Freeform 261"/>
              <p:cNvSpPr>
                <a:spLocks noEditPoints="1"/>
              </p:cNvSpPr>
              <p:nvPr/>
            </p:nvSpPr>
            <p:spPr bwMode="auto">
              <a:xfrm>
                <a:off x="3282" y="866"/>
                <a:ext cx="254" cy="30"/>
              </a:xfrm>
              <a:custGeom>
                <a:avLst/>
                <a:gdLst/>
                <a:ahLst/>
                <a:cxnLst>
                  <a:cxn ang="0">
                    <a:pos x="254" y="30"/>
                  </a:cxn>
                  <a:cxn ang="0">
                    <a:pos x="216" y="26"/>
                  </a:cxn>
                  <a:cxn ang="0">
                    <a:pos x="214" y="26"/>
                  </a:cxn>
                  <a:cxn ang="0">
                    <a:pos x="212" y="24"/>
                  </a:cxn>
                  <a:cxn ang="0">
                    <a:pos x="210" y="24"/>
                  </a:cxn>
                  <a:cxn ang="0">
                    <a:pos x="208" y="24"/>
                  </a:cxn>
                  <a:cxn ang="0">
                    <a:pos x="254" y="28"/>
                  </a:cxn>
                  <a:cxn ang="0">
                    <a:pos x="254" y="30"/>
                  </a:cxn>
                  <a:cxn ang="0">
                    <a:pos x="254" y="30"/>
                  </a:cxn>
                  <a:cxn ang="0">
                    <a:pos x="254" y="30"/>
                  </a:cxn>
                  <a:cxn ang="0">
                    <a:pos x="20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20" y="6"/>
                  </a:cxn>
                  <a:cxn ang="0">
                    <a:pos x="20" y="6"/>
                  </a:cxn>
                  <a:cxn ang="0">
                    <a:pos x="20" y="6"/>
                  </a:cxn>
                </a:cxnLst>
                <a:rect l="0" t="0" r="r" b="b"/>
                <a:pathLst>
                  <a:path w="254" h="30">
                    <a:moveTo>
                      <a:pt x="254" y="30"/>
                    </a:moveTo>
                    <a:lnTo>
                      <a:pt x="216" y="26"/>
                    </a:lnTo>
                    <a:lnTo>
                      <a:pt x="214" y="26"/>
                    </a:lnTo>
                    <a:lnTo>
                      <a:pt x="212" y="24"/>
                    </a:lnTo>
                    <a:lnTo>
                      <a:pt x="210" y="24"/>
                    </a:lnTo>
                    <a:lnTo>
                      <a:pt x="208" y="24"/>
                    </a:lnTo>
                    <a:lnTo>
                      <a:pt x="254" y="28"/>
                    </a:lnTo>
                    <a:lnTo>
                      <a:pt x="254" y="30"/>
                    </a:lnTo>
                    <a:lnTo>
                      <a:pt x="254" y="30"/>
                    </a:lnTo>
                    <a:lnTo>
                      <a:pt x="254" y="30"/>
                    </a:lnTo>
                    <a:close/>
                    <a:moveTo>
                      <a:pt x="20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0" name="Freeform 262"/>
              <p:cNvSpPr>
                <a:spLocks noEditPoints="1"/>
              </p:cNvSpPr>
              <p:nvPr/>
            </p:nvSpPr>
            <p:spPr bwMode="auto">
              <a:xfrm>
                <a:off x="3282" y="866"/>
                <a:ext cx="254" cy="30"/>
              </a:xfrm>
              <a:custGeom>
                <a:avLst/>
                <a:gdLst/>
                <a:ahLst/>
                <a:cxnLst>
                  <a:cxn ang="0">
                    <a:pos x="254" y="30"/>
                  </a:cxn>
                  <a:cxn ang="0">
                    <a:pos x="212" y="24"/>
                  </a:cxn>
                  <a:cxn ang="0">
                    <a:pos x="210" y="24"/>
                  </a:cxn>
                  <a:cxn ang="0">
                    <a:pos x="208" y="24"/>
                  </a:cxn>
                  <a:cxn ang="0">
                    <a:pos x="208" y="22"/>
                  </a:cxn>
                  <a:cxn ang="0">
                    <a:pos x="206" y="22"/>
                  </a:cxn>
                  <a:cxn ang="0">
                    <a:pos x="254" y="26"/>
                  </a:cxn>
                  <a:cxn ang="0">
                    <a:pos x="254" y="30"/>
                  </a:cxn>
                  <a:cxn ang="0">
                    <a:pos x="254" y="30"/>
                  </a:cxn>
                  <a:cxn ang="0">
                    <a:pos x="2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22" y="4"/>
                  </a:cxn>
                </a:cxnLst>
                <a:rect l="0" t="0" r="r" b="b"/>
                <a:pathLst>
                  <a:path w="254" h="30">
                    <a:moveTo>
                      <a:pt x="254" y="30"/>
                    </a:moveTo>
                    <a:lnTo>
                      <a:pt x="212" y="24"/>
                    </a:lnTo>
                    <a:lnTo>
                      <a:pt x="210" y="24"/>
                    </a:lnTo>
                    <a:lnTo>
                      <a:pt x="208" y="24"/>
                    </a:lnTo>
                    <a:lnTo>
                      <a:pt x="208" y="22"/>
                    </a:lnTo>
                    <a:lnTo>
                      <a:pt x="206" y="22"/>
                    </a:lnTo>
                    <a:lnTo>
                      <a:pt x="254" y="26"/>
                    </a:lnTo>
                    <a:lnTo>
                      <a:pt x="254" y="30"/>
                    </a:lnTo>
                    <a:lnTo>
                      <a:pt x="254" y="30"/>
                    </a:lnTo>
                    <a:close/>
                    <a:moveTo>
                      <a:pt x="22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1" name="Freeform 263"/>
              <p:cNvSpPr>
                <a:spLocks noEditPoints="1"/>
              </p:cNvSpPr>
              <p:nvPr/>
            </p:nvSpPr>
            <p:spPr bwMode="auto">
              <a:xfrm>
                <a:off x="3282" y="864"/>
                <a:ext cx="254" cy="30"/>
              </a:xfrm>
              <a:custGeom>
                <a:avLst/>
                <a:gdLst/>
                <a:ahLst/>
                <a:cxnLst>
                  <a:cxn ang="0">
                    <a:pos x="254" y="30"/>
                  </a:cxn>
                  <a:cxn ang="0">
                    <a:pos x="208" y="26"/>
                  </a:cxn>
                  <a:cxn ang="0">
                    <a:pos x="208" y="24"/>
                  </a:cxn>
                  <a:cxn ang="0">
                    <a:pos x="206" y="24"/>
                  </a:cxn>
                  <a:cxn ang="0">
                    <a:pos x="204" y="22"/>
                  </a:cxn>
                  <a:cxn ang="0">
                    <a:pos x="202" y="22"/>
                  </a:cxn>
                  <a:cxn ang="0">
                    <a:pos x="254" y="28"/>
                  </a:cxn>
                  <a:cxn ang="0">
                    <a:pos x="254" y="30"/>
                  </a:cxn>
                  <a:cxn ang="0">
                    <a:pos x="254" y="30"/>
                  </a:cxn>
                  <a:cxn ang="0">
                    <a:pos x="2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2" y="4"/>
                  </a:cxn>
                  <a:cxn ang="0">
                    <a:pos x="30" y="4"/>
                  </a:cxn>
                  <a:cxn ang="0">
                    <a:pos x="28" y="4"/>
                  </a:cxn>
                  <a:cxn ang="0">
                    <a:pos x="28" y="4"/>
                  </a:cxn>
                  <a:cxn ang="0">
                    <a:pos x="26" y="6"/>
                  </a:cxn>
                  <a:cxn ang="0">
                    <a:pos x="26" y="6"/>
                  </a:cxn>
                </a:cxnLst>
                <a:rect l="0" t="0" r="r" b="b"/>
                <a:pathLst>
                  <a:path w="254" h="30">
                    <a:moveTo>
                      <a:pt x="254" y="30"/>
                    </a:moveTo>
                    <a:lnTo>
                      <a:pt x="208" y="26"/>
                    </a:lnTo>
                    <a:lnTo>
                      <a:pt x="208" y="24"/>
                    </a:lnTo>
                    <a:lnTo>
                      <a:pt x="206" y="24"/>
                    </a:lnTo>
                    <a:lnTo>
                      <a:pt x="204" y="22"/>
                    </a:lnTo>
                    <a:lnTo>
                      <a:pt x="202" y="22"/>
                    </a:lnTo>
                    <a:lnTo>
                      <a:pt x="254" y="28"/>
                    </a:lnTo>
                    <a:lnTo>
                      <a:pt x="254" y="30"/>
                    </a:lnTo>
                    <a:lnTo>
                      <a:pt x="254" y="30"/>
                    </a:lnTo>
                    <a:close/>
                    <a:moveTo>
                      <a:pt x="2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2" name="Freeform 264"/>
              <p:cNvSpPr>
                <a:spLocks noEditPoints="1"/>
              </p:cNvSpPr>
              <p:nvPr/>
            </p:nvSpPr>
            <p:spPr bwMode="auto">
              <a:xfrm>
                <a:off x="3282" y="862"/>
                <a:ext cx="256" cy="30"/>
              </a:xfrm>
              <a:custGeom>
                <a:avLst/>
                <a:gdLst/>
                <a:ahLst/>
                <a:cxnLst>
                  <a:cxn ang="0">
                    <a:pos x="254" y="30"/>
                  </a:cxn>
                  <a:cxn ang="0">
                    <a:pos x="206" y="26"/>
                  </a:cxn>
                  <a:cxn ang="0">
                    <a:pos x="204" y="24"/>
                  </a:cxn>
                  <a:cxn ang="0">
                    <a:pos x="202" y="24"/>
                  </a:cxn>
                  <a:cxn ang="0">
                    <a:pos x="200" y="22"/>
                  </a:cxn>
                  <a:cxn ang="0">
                    <a:pos x="198" y="22"/>
                  </a:cxn>
                  <a:cxn ang="0">
                    <a:pos x="256" y="28"/>
                  </a:cxn>
                  <a:cxn ang="0">
                    <a:pos x="254" y="30"/>
                  </a:cxn>
                  <a:cxn ang="0">
                    <a:pos x="254" y="30"/>
                  </a:cxn>
                  <a:cxn ang="0">
                    <a:pos x="28" y="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36" y="4"/>
                  </a:cxn>
                  <a:cxn ang="0">
                    <a:pos x="34" y="4"/>
                  </a:cxn>
                  <a:cxn ang="0">
                    <a:pos x="32" y="6"/>
                  </a:cxn>
                  <a:cxn ang="0">
                    <a:pos x="30" y="6"/>
                  </a:cxn>
                  <a:cxn ang="0">
                    <a:pos x="28" y="6"/>
                  </a:cxn>
                  <a:cxn ang="0">
                    <a:pos x="28" y="6"/>
                  </a:cxn>
                </a:cxnLst>
                <a:rect l="0" t="0" r="r" b="b"/>
                <a:pathLst>
                  <a:path w="256" h="30">
                    <a:moveTo>
                      <a:pt x="254" y="30"/>
                    </a:moveTo>
                    <a:lnTo>
                      <a:pt x="206" y="26"/>
                    </a:lnTo>
                    <a:lnTo>
                      <a:pt x="204" y="24"/>
                    </a:lnTo>
                    <a:lnTo>
                      <a:pt x="202" y="24"/>
                    </a:lnTo>
                    <a:lnTo>
                      <a:pt x="200" y="22"/>
                    </a:lnTo>
                    <a:lnTo>
                      <a:pt x="198" y="22"/>
                    </a:lnTo>
                    <a:lnTo>
                      <a:pt x="256" y="28"/>
                    </a:lnTo>
                    <a:lnTo>
                      <a:pt x="254" y="30"/>
                    </a:lnTo>
                    <a:lnTo>
                      <a:pt x="254" y="30"/>
                    </a:lnTo>
                    <a:close/>
                    <a:moveTo>
                      <a:pt x="28" y="6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28" y="6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3" name="Freeform 265"/>
              <p:cNvSpPr>
                <a:spLocks noEditPoints="1"/>
              </p:cNvSpPr>
              <p:nvPr/>
            </p:nvSpPr>
            <p:spPr bwMode="auto">
              <a:xfrm>
                <a:off x="3282" y="860"/>
                <a:ext cx="256" cy="32"/>
              </a:xfrm>
              <a:custGeom>
                <a:avLst/>
                <a:gdLst/>
                <a:ahLst/>
                <a:cxnLst>
                  <a:cxn ang="0">
                    <a:pos x="254" y="32"/>
                  </a:cxn>
                  <a:cxn ang="0">
                    <a:pos x="202" y="26"/>
                  </a:cxn>
                  <a:cxn ang="0">
                    <a:pos x="200" y="24"/>
                  </a:cxn>
                  <a:cxn ang="0">
                    <a:pos x="198" y="24"/>
                  </a:cxn>
                  <a:cxn ang="0">
                    <a:pos x="196" y="22"/>
                  </a:cxn>
                  <a:cxn ang="0">
                    <a:pos x="194" y="22"/>
                  </a:cxn>
                  <a:cxn ang="0">
                    <a:pos x="256" y="28"/>
                  </a:cxn>
                  <a:cxn ang="0">
                    <a:pos x="254" y="32"/>
                  </a:cxn>
                  <a:cxn ang="0">
                    <a:pos x="254" y="32"/>
                  </a:cxn>
                  <a:cxn ang="0">
                    <a:pos x="32" y="8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40" y="6"/>
                  </a:cxn>
                  <a:cxn ang="0">
                    <a:pos x="38" y="6"/>
                  </a:cxn>
                  <a:cxn ang="0">
                    <a:pos x="36" y="6"/>
                  </a:cxn>
                  <a:cxn ang="0">
                    <a:pos x="34" y="6"/>
                  </a:cxn>
                  <a:cxn ang="0">
                    <a:pos x="32" y="8"/>
                  </a:cxn>
                  <a:cxn ang="0">
                    <a:pos x="32" y="8"/>
                  </a:cxn>
                </a:cxnLst>
                <a:rect l="0" t="0" r="r" b="b"/>
                <a:pathLst>
                  <a:path w="256" h="32">
                    <a:moveTo>
                      <a:pt x="254" y="32"/>
                    </a:moveTo>
                    <a:lnTo>
                      <a:pt x="202" y="26"/>
                    </a:lnTo>
                    <a:lnTo>
                      <a:pt x="200" y="24"/>
                    </a:lnTo>
                    <a:lnTo>
                      <a:pt x="198" y="24"/>
                    </a:lnTo>
                    <a:lnTo>
                      <a:pt x="196" y="22"/>
                    </a:lnTo>
                    <a:lnTo>
                      <a:pt x="194" y="22"/>
                    </a:lnTo>
                    <a:lnTo>
                      <a:pt x="256" y="28"/>
                    </a:lnTo>
                    <a:lnTo>
                      <a:pt x="254" y="32"/>
                    </a:lnTo>
                    <a:lnTo>
                      <a:pt x="254" y="32"/>
                    </a:lnTo>
                    <a:close/>
                    <a:moveTo>
                      <a:pt x="32" y="8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40" y="6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2" y="8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315" name="Freeform 267"/>
            <p:cNvSpPr>
              <a:spLocks noEditPoints="1"/>
            </p:cNvSpPr>
            <p:nvPr/>
          </p:nvSpPr>
          <p:spPr bwMode="auto">
            <a:xfrm>
              <a:off x="5210175" y="1365250"/>
              <a:ext cx="406400" cy="47625"/>
            </a:xfrm>
            <a:custGeom>
              <a:avLst/>
              <a:gdLst/>
              <a:ahLst/>
              <a:cxnLst>
                <a:cxn ang="0">
                  <a:pos x="256" y="30"/>
                </a:cxn>
                <a:cxn ang="0">
                  <a:pos x="198" y="24"/>
                </a:cxn>
                <a:cxn ang="0">
                  <a:pos x="196" y="22"/>
                </a:cxn>
                <a:cxn ang="0">
                  <a:pos x="194" y="22"/>
                </a:cxn>
                <a:cxn ang="0">
                  <a:pos x="192" y="20"/>
                </a:cxn>
                <a:cxn ang="0">
                  <a:pos x="190" y="20"/>
                </a:cxn>
                <a:cxn ang="0">
                  <a:pos x="256" y="26"/>
                </a:cxn>
                <a:cxn ang="0">
                  <a:pos x="256" y="30"/>
                </a:cxn>
                <a:cxn ang="0">
                  <a:pos x="256" y="30"/>
                </a:cxn>
                <a:cxn ang="0">
                  <a:pos x="36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6" y="4"/>
                </a:cxn>
                <a:cxn ang="0">
                  <a:pos x="42" y="4"/>
                </a:cxn>
                <a:cxn ang="0">
                  <a:pos x="40" y="6"/>
                </a:cxn>
                <a:cxn ang="0">
                  <a:pos x="38" y="6"/>
                </a:cxn>
                <a:cxn ang="0">
                  <a:pos x="36" y="6"/>
                </a:cxn>
                <a:cxn ang="0">
                  <a:pos x="36" y="6"/>
                </a:cxn>
              </a:cxnLst>
              <a:rect l="0" t="0" r="r" b="b"/>
              <a:pathLst>
                <a:path w="256" h="30">
                  <a:moveTo>
                    <a:pt x="256" y="30"/>
                  </a:moveTo>
                  <a:lnTo>
                    <a:pt x="198" y="24"/>
                  </a:lnTo>
                  <a:lnTo>
                    <a:pt x="196" y="22"/>
                  </a:lnTo>
                  <a:lnTo>
                    <a:pt x="194" y="22"/>
                  </a:lnTo>
                  <a:lnTo>
                    <a:pt x="192" y="20"/>
                  </a:lnTo>
                  <a:lnTo>
                    <a:pt x="190" y="20"/>
                  </a:lnTo>
                  <a:lnTo>
                    <a:pt x="256" y="26"/>
                  </a:lnTo>
                  <a:lnTo>
                    <a:pt x="256" y="30"/>
                  </a:lnTo>
                  <a:lnTo>
                    <a:pt x="256" y="30"/>
                  </a:lnTo>
                  <a:close/>
                  <a:moveTo>
                    <a:pt x="36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4F56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6" name="Freeform 268"/>
            <p:cNvSpPr>
              <a:spLocks noEditPoints="1"/>
            </p:cNvSpPr>
            <p:nvPr/>
          </p:nvSpPr>
          <p:spPr bwMode="auto">
            <a:xfrm>
              <a:off x="5210175" y="1362075"/>
              <a:ext cx="406400" cy="47625"/>
            </a:xfrm>
            <a:custGeom>
              <a:avLst/>
              <a:gdLst/>
              <a:ahLst/>
              <a:cxnLst>
                <a:cxn ang="0">
                  <a:pos x="256" y="30"/>
                </a:cxn>
                <a:cxn ang="0">
                  <a:pos x="194" y="24"/>
                </a:cxn>
                <a:cxn ang="0">
                  <a:pos x="192" y="22"/>
                </a:cxn>
                <a:cxn ang="0">
                  <a:pos x="190" y="22"/>
                </a:cxn>
                <a:cxn ang="0">
                  <a:pos x="186" y="20"/>
                </a:cxn>
                <a:cxn ang="0">
                  <a:pos x="184" y="20"/>
                </a:cxn>
                <a:cxn ang="0">
                  <a:pos x="256" y="28"/>
                </a:cxn>
                <a:cxn ang="0">
                  <a:pos x="256" y="30"/>
                </a:cxn>
                <a:cxn ang="0">
                  <a:pos x="256" y="30"/>
                </a:cxn>
                <a:cxn ang="0">
                  <a:pos x="40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48" y="6"/>
                </a:cxn>
                <a:cxn ang="0">
                  <a:pos x="46" y="6"/>
                </a:cxn>
                <a:cxn ang="0">
                  <a:pos x="42" y="6"/>
                </a:cxn>
                <a:cxn ang="0">
                  <a:pos x="40" y="8"/>
                </a:cxn>
                <a:cxn ang="0">
                  <a:pos x="40" y="8"/>
                </a:cxn>
              </a:cxnLst>
              <a:rect l="0" t="0" r="r" b="b"/>
              <a:pathLst>
                <a:path w="256" h="30">
                  <a:moveTo>
                    <a:pt x="256" y="30"/>
                  </a:moveTo>
                  <a:lnTo>
                    <a:pt x="194" y="24"/>
                  </a:lnTo>
                  <a:lnTo>
                    <a:pt x="192" y="22"/>
                  </a:lnTo>
                  <a:lnTo>
                    <a:pt x="190" y="22"/>
                  </a:lnTo>
                  <a:lnTo>
                    <a:pt x="186" y="20"/>
                  </a:lnTo>
                  <a:lnTo>
                    <a:pt x="184" y="20"/>
                  </a:lnTo>
                  <a:lnTo>
                    <a:pt x="256" y="28"/>
                  </a:lnTo>
                  <a:lnTo>
                    <a:pt x="256" y="30"/>
                  </a:lnTo>
                  <a:lnTo>
                    <a:pt x="256" y="30"/>
                  </a:lnTo>
                  <a:close/>
                  <a:moveTo>
                    <a:pt x="40" y="8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6" y="6"/>
                  </a:lnTo>
                  <a:lnTo>
                    <a:pt x="42" y="6"/>
                  </a:lnTo>
                  <a:lnTo>
                    <a:pt x="40" y="8"/>
                  </a:lnTo>
                  <a:lnTo>
                    <a:pt x="40" y="8"/>
                  </a:lnTo>
                  <a:close/>
                </a:path>
              </a:pathLst>
            </a:custGeom>
            <a:solidFill>
              <a:srgbClr val="4F59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7" name="Freeform 269"/>
            <p:cNvSpPr>
              <a:spLocks noEditPoints="1"/>
            </p:cNvSpPr>
            <p:nvPr/>
          </p:nvSpPr>
          <p:spPr bwMode="auto">
            <a:xfrm>
              <a:off x="5207000" y="1358900"/>
              <a:ext cx="409575" cy="47625"/>
            </a:xfrm>
            <a:custGeom>
              <a:avLst/>
              <a:gdLst/>
              <a:ahLst/>
              <a:cxnLst>
                <a:cxn ang="0">
                  <a:pos x="258" y="30"/>
                </a:cxn>
                <a:cxn ang="0">
                  <a:pos x="192" y="24"/>
                </a:cxn>
                <a:cxn ang="0">
                  <a:pos x="188" y="22"/>
                </a:cxn>
                <a:cxn ang="0">
                  <a:pos x="186" y="22"/>
                </a:cxn>
                <a:cxn ang="0">
                  <a:pos x="184" y="20"/>
                </a:cxn>
                <a:cxn ang="0">
                  <a:pos x="180" y="20"/>
                </a:cxn>
                <a:cxn ang="0">
                  <a:pos x="258" y="28"/>
                </a:cxn>
                <a:cxn ang="0">
                  <a:pos x="258" y="30"/>
                </a:cxn>
                <a:cxn ang="0">
                  <a:pos x="258" y="30"/>
                </a:cxn>
                <a:cxn ang="0">
                  <a:pos x="48" y="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58" y="6"/>
                </a:cxn>
                <a:cxn ang="0">
                  <a:pos x="54" y="6"/>
                </a:cxn>
                <a:cxn ang="0">
                  <a:pos x="52" y="8"/>
                </a:cxn>
                <a:cxn ang="0">
                  <a:pos x="50" y="8"/>
                </a:cxn>
                <a:cxn ang="0">
                  <a:pos x="48" y="8"/>
                </a:cxn>
                <a:cxn ang="0">
                  <a:pos x="48" y="8"/>
                </a:cxn>
              </a:cxnLst>
              <a:rect l="0" t="0" r="r" b="b"/>
              <a:pathLst>
                <a:path w="258" h="30">
                  <a:moveTo>
                    <a:pt x="258" y="30"/>
                  </a:moveTo>
                  <a:lnTo>
                    <a:pt x="192" y="24"/>
                  </a:lnTo>
                  <a:lnTo>
                    <a:pt x="188" y="22"/>
                  </a:lnTo>
                  <a:lnTo>
                    <a:pt x="186" y="22"/>
                  </a:lnTo>
                  <a:lnTo>
                    <a:pt x="184" y="20"/>
                  </a:lnTo>
                  <a:lnTo>
                    <a:pt x="180" y="20"/>
                  </a:lnTo>
                  <a:lnTo>
                    <a:pt x="258" y="28"/>
                  </a:lnTo>
                  <a:lnTo>
                    <a:pt x="258" y="30"/>
                  </a:lnTo>
                  <a:lnTo>
                    <a:pt x="258" y="30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0"/>
                  </a:lnTo>
                  <a:lnTo>
                    <a:pt x="58" y="6"/>
                  </a:lnTo>
                  <a:lnTo>
                    <a:pt x="54" y="6"/>
                  </a:lnTo>
                  <a:lnTo>
                    <a:pt x="52" y="8"/>
                  </a:lnTo>
                  <a:lnTo>
                    <a:pt x="50" y="8"/>
                  </a:lnTo>
                  <a:lnTo>
                    <a:pt x="48" y="8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515B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8" name="Freeform 270"/>
            <p:cNvSpPr>
              <a:spLocks noEditPoints="1"/>
            </p:cNvSpPr>
            <p:nvPr/>
          </p:nvSpPr>
          <p:spPr bwMode="auto">
            <a:xfrm>
              <a:off x="5207000" y="1355725"/>
              <a:ext cx="409575" cy="50800"/>
            </a:xfrm>
            <a:custGeom>
              <a:avLst/>
              <a:gdLst/>
              <a:ahLst/>
              <a:cxnLst>
                <a:cxn ang="0">
                  <a:pos x="258" y="32"/>
                </a:cxn>
                <a:cxn ang="0">
                  <a:pos x="186" y="24"/>
                </a:cxn>
                <a:cxn ang="0">
                  <a:pos x="184" y="24"/>
                </a:cxn>
                <a:cxn ang="0">
                  <a:pos x="184" y="22"/>
                </a:cxn>
                <a:cxn ang="0">
                  <a:pos x="182" y="22"/>
                </a:cxn>
                <a:cxn ang="0">
                  <a:pos x="180" y="22"/>
                </a:cxn>
                <a:cxn ang="0">
                  <a:pos x="180" y="20"/>
                </a:cxn>
                <a:cxn ang="0">
                  <a:pos x="178" y="20"/>
                </a:cxn>
                <a:cxn ang="0">
                  <a:pos x="176" y="20"/>
                </a:cxn>
                <a:cxn ang="0">
                  <a:pos x="174" y="20"/>
                </a:cxn>
                <a:cxn ang="0">
                  <a:pos x="258" y="28"/>
                </a:cxn>
                <a:cxn ang="0">
                  <a:pos x="258" y="32"/>
                </a:cxn>
                <a:cxn ang="0">
                  <a:pos x="258" y="32"/>
                </a:cxn>
                <a:cxn ang="0">
                  <a:pos x="52" y="10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64" y="8"/>
                </a:cxn>
                <a:cxn ang="0">
                  <a:pos x="62" y="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58" y="8"/>
                </a:cxn>
                <a:cxn ang="0">
                  <a:pos x="56" y="8"/>
                </a:cxn>
                <a:cxn ang="0">
                  <a:pos x="54" y="8"/>
                </a:cxn>
                <a:cxn ang="0">
                  <a:pos x="54" y="10"/>
                </a:cxn>
                <a:cxn ang="0">
                  <a:pos x="52" y="10"/>
                </a:cxn>
                <a:cxn ang="0">
                  <a:pos x="52" y="10"/>
                </a:cxn>
              </a:cxnLst>
              <a:rect l="0" t="0" r="r" b="b"/>
              <a:pathLst>
                <a:path w="258" h="32">
                  <a:moveTo>
                    <a:pt x="258" y="32"/>
                  </a:moveTo>
                  <a:lnTo>
                    <a:pt x="186" y="24"/>
                  </a:lnTo>
                  <a:lnTo>
                    <a:pt x="184" y="24"/>
                  </a:lnTo>
                  <a:lnTo>
                    <a:pt x="184" y="22"/>
                  </a:lnTo>
                  <a:lnTo>
                    <a:pt x="182" y="22"/>
                  </a:lnTo>
                  <a:lnTo>
                    <a:pt x="180" y="22"/>
                  </a:lnTo>
                  <a:lnTo>
                    <a:pt x="180" y="20"/>
                  </a:lnTo>
                  <a:lnTo>
                    <a:pt x="178" y="20"/>
                  </a:lnTo>
                  <a:lnTo>
                    <a:pt x="176" y="20"/>
                  </a:lnTo>
                  <a:lnTo>
                    <a:pt x="174" y="20"/>
                  </a:lnTo>
                  <a:lnTo>
                    <a:pt x="258" y="28"/>
                  </a:lnTo>
                  <a:lnTo>
                    <a:pt x="258" y="32"/>
                  </a:lnTo>
                  <a:lnTo>
                    <a:pt x="258" y="32"/>
                  </a:lnTo>
                  <a:close/>
                  <a:moveTo>
                    <a:pt x="52" y="10"/>
                  </a:moveTo>
                  <a:lnTo>
                    <a:pt x="2" y="4"/>
                  </a:lnTo>
                  <a:lnTo>
                    <a:pt x="0" y="0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515C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9" name="Freeform 271"/>
            <p:cNvSpPr>
              <a:spLocks noEditPoints="1"/>
            </p:cNvSpPr>
            <p:nvPr/>
          </p:nvSpPr>
          <p:spPr bwMode="auto">
            <a:xfrm>
              <a:off x="5207000" y="1355725"/>
              <a:ext cx="412750" cy="47625"/>
            </a:xfrm>
            <a:custGeom>
              <a:avLst/>
              <a:gdLst/>
              <a:ahLst/>
              <a:cxnLst>
                <a:cxn ang="0">
                  <a:pos x="258" y="30"/>
                </a:cxn>
                <a:cxn ang="0">
                  <a:pos x="180" y="22"/>
                </a:cxn>
                <a:cxn ang="0">
                  <a:pos x="180" y="20"/>
                </a:cxn>
                <a:cxn ang="0">
                  <a:pos x="178" y="20"/>
                </a:cxn>
                <a:cxn ang="0">
                  <a:pos x="176" y="20"/>
                </a:cxn>
                <a:cxn ang="0">
                  <a:pos x="174" y="20"/>
                </a:cxn>
                <a:cxn ang="0">
                  <a:pos x="172" y="18"/>
                </a:cxn>
                <a:cxn ang="0">
                  <a:pos x="170" y="18"/>
                </a:cxn>
                <a:cxn ang="0">
                  <a:pos x="170" y="18"/>
                </a:cxn>
                <a:cxn ang="0">
                  <a:pos x="168" y="18"/>
                </a:cxn>
                <a:cxn ang="0">
                  <a:pos x="260" y="26"/>
                </a:cxn>
                <a:cxn ang="0">
                  <a:pos x="258" y="30"/>
                </a:cxn>
                <a:cxn ang="0">
                  <a:pos x="258" y="30"/>
                </a:cxn>
                <a:cxn ang="0">
                  <a:pos x="58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70" y="6"/>
                </a:cxn>
                <a:cxn ang="0">
                  <a:pos x="68" y="6"/>
                </a:cxn>
                <a:cxn ang="0">
                  <a:pos x="68" y="8"/>
                </a:cxn>
                <a:cxn ang="0">
                  <a:pos x="66" y="8"/>
                </a:cxn>
                <a:cxn ang="0">
                  <a:pos x="64" y="8"/>
                </a:cxn>
                <a:cxn ang="0">
                  <a:pos x="62" y="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58" y="8"/>
                </a:cxn>
                <a:cxn ang="0">
                  <a:pos x="58" y="8"/>
                </a:cxn>
              </a:cxnLst>
              <a:rect l="0" t="0" r="r" b="b"/>
              <a:pathLst>
                <a:path w="260" h="30">
                  <a:moveTo>
                    <a:pt x="258" y="30"/>
                  </a:moveTo>
                  <a:lnTo>
                    <a:pt x="180" y="22"/>
                  </a:lnTo>
                  <a:lnTo>
                    <a:pt x="180" y="20"/>
                  </a:lnTo>
                  <a:lnTo>
                    <a:pt x="178" y="20"/>
                  </a:lnTo>
                  <a:lnTo>
                    <a:pt x="176" y="20"/>
                  </a:lnTo>
                  <a:lnTo>
                    <a:pt x="174" y="20"/>
                  </a:lnTo>
                  <a:lnTo>
                    <a:pt x="172" y="18"/>
                  </a:lnTo>
                  <a:lnTo>
                    <a:pt x="170" y="18"/>
                  </a:lnTo>
                  <a:lnTo>
                    <a:pt x="170" y="18"/>
                  </a:lnTo>
                  <a:lnTo>
                    <a:pt x="168" y="18"/>
                  </a:lnTo>
                  <a:lnTo>
                    <a:pt x="260" y="26"/>
                  </a:lnTo>
                  <a:lnTo>
                    <a:pt x="258" y="30"/>
                  </a:lnTo>
                  <a:lnTo>
                    <a:pt x="258" y="30"/>
                  </a:lnTo>
                  <a:close/>
                  <a:moveTo>
                    <a:pt x="58" y="8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70" y="6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58" y="8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515F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0" name="Freeform 272"/>
            <p:cNvSpPr>
              <a:spLocks noEditPoints="1"/>
            </p:cNvSpPr>
            <p:nvPr/>
          </p:nvSpPr>
          <p:spPr bwMode="auto">
            <a:xfrm>
              <a:off x="5207000" y="1352550"/>
              <a:ext cx="412750" cy="47625"/>
            </a:xfrm>
            <a:custGeom>
              <a:avLst/>
              <a:gdLst/>
              <a:ahLst/>
              <a:cxnLst>
                <a:cxn ang="0">
                  <a:pos x="258" y="30"/>
                </a:cxn>
                <a:cxn ang="0">
                  <a:pos x="174" y="22"/>
                </a:cxn>
                <a:cxn ang="0">
                  <a:pos x="172" y="20"/>
                </a:cxn>
                <a:cxn ang="0">
                  <a:pos x="170" y="20"/>
                </a:cxn>
                <a:cxn ang="0">
                  <a:pos x="168" y="20"/>
                </a:cxn>
                <a:cxn ang="0">
                  <a:pos x="166" y="20"/>
                </a:cxn>
                <a:cxn ang="0">
                  <a:pos x="164" y="18"/>
                </a:cxn>
                <a:cxn ang="0">
                  <a:pos x="164" y="18"/>
                </a:cxn>
                <a:cxn ang="0">
                  <a:pos x="162" y="18"/>
                </a:cxn>
                <a:cxn ang="0">
                  <a:pos x="160" y="16"/>
                </a:cxn>
                <a:cxn ang="0">
                  <a:pos x="260" y="28"/>
                </a:cxn>
                <a:cxn ang="0">
                  <a:pos x="258" y="30"/>
                </a:cxn>
                <a:cxn ang="0">
                  <a:pos x="258" y="30"/>
                </a:cxn>
                <a:cxn ang="0">
                  <a:pos x="64" y="10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6" y="8"/>
                </a:cxn>
                <a:cxn ang="0">
                  <a:pos x="74" y="8"/>
                </a:cxn>
                <a:cxn ang="0">
                  <a:pos x="72" y="8"/>
                </a:cxn>
                <a:cxn ang="0">
                  <a:pos x="70" y="8"/>
                </a:cxn>
                <a:cxn ang="0">
                  <a:pos x="68" y="10"/>
                </a:cxn>
                <a:cxn ang="0">
                  <a:pos x="66" y="10"/>
                </a:cxn>
                <a:cxn ang="0">
                  <a:pos x="64" y="10"/>
                </a:cxn>
                <a:cxn ang="0">
                  <a:pos x="64" y="10"/>
                </a:cxn>
              </a:cxnLst>
              <a:rect l="0" t="0" r="r" b="b"/>
              <a:pathLst>
                <a:path w="260" h="30">
                  <a:moveTo>
                    <a:pt x="258" y="30"/>
                  </a:moveTo>
                  <a:lnTo>
                    <a:pt x="174" y="22"/>
                  </a:lnTo>
                  <a:lnTo>
                    <a:pt x="172" y="20"/>
                  </a:lnTo>
                  <a:lnTo>
                    <a:pt x="170" y="20"/>
                  </a:lnTo>
                  <a:lnTo>
                    <a:pt x="168" y="20"/>
                  </a:lnTo>
                  <a:lnTo>
                    <a:pt x="166" y="20"/>
                  </a:lnTo>
                  <a:lnTo>
                    <a:pt x="164" y="18"/>
                  </a:lnTo>
                  <a:lnTo>
                    <a:pt x="164" y="18"/>
                  </a:lnTo>
                  <a:lnTo>
                    <a:pt x="162" y="18"/>
                  </a:lnTo>
                  <a:lnTo>
                    <a:pt x="160" y="16"/>
                  </a:lnTo>
                  <a:lnTo>
                    <a:pt x="260" y="28"/>
                  </a:lnTo>
                  <a:lnTo>
                    <a:pt x="258" y="30"/>
                  </a:lnTo>
                  <a:lnTo>
                    <a:pt x="258" y="30"/>
                  </a:lnTo>
                  <a:close/>
                  <a:moveTo>
                    <a:pt x="64" y="1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4" y="10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52616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1" name="Freeform 273"/>
            <p:cNvSpPr>
              <a:spLocks noEditPoints="1"/>
            </p:cNvSpPr>
            <p:nvPr/>
          </p:nvSpPr>
          <p:spPr bwMode="auto">
            <a:xfrm>
              <a:off x="5207000" y="1349375"/>
              <a:ext cx="412750" cy="47625"/>
            </a:xfrm>
            <a:custGeom>
              <a:avLst/>
              <a:gdLst/>
              <a:ahLst/>
              <a:cxnLst>
                <a:cxn ang="0">
                  <a:pos x="260" y="30"/>
                </a:cxn>
                <a:cxn ang="0">
                  <a:pos x="168" y="22"/>
                </a:cxn>
                <a:cxn ang="0">
                  <a:pos x="166" y="20"/>
                </a:cxn>
                <a:cxn ang="0">
                  <a:pos x="162" y="20"/>
                </a:cxn>
                <a:cxn ang="0">
                  <a:pos x="160" y="20"/>
                </a:cxn>
                <a:cxn ang="0">
                  <a:pos x="158" y="18"/>
                </a:cxn>
                <a:cxn ang="0">
                  <a:pos x="156" y="18"/>
                </a:cxn>
                <a:cxn ang="0">
                  <a:pos x="152" y="18"/>
                </a:cxn>
                <a:cxn ang="0">
                  <a:pos x="150" y="16"/>
                </a:cxn>
                <a:cxn ang="0">
                  <a:pos x="148" y="16"/>
                </a:cxn>
                <a:cxn ang="0">
                  <a:pos x="260" y="28"/>
                </a:cxn>
                <a:cxn ang="0">
                  <a:pos x="260" y="30"/>
                </a:cxn>
                <a:cxn ang="0">
                  <a:pos x="260" y="30"/>
                </a:cxn>
                <a:cxn ang="0">
                  <a:pos x="70" y="10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90" y="10"/>
                </a:cxn>
                <a:cxn ang="0">
                  <a:pos x="88" y="10"/>
                </a:cxn>
                <a:cxn ang="0">
                  <a:pos x="86" y="10"/>
                </a:cxn>
                <a:cxn ang="0">
                  <a:pos x="82" y="10"/>
                </a:cxn>
                <a:cxn ang="0">
                  <a:pos x="80" y="10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2" y="10"/>
                </a:cxn>
                <a:cxn ang="0">
                  <a:pos x="70" y="10"/>
                </a:cxn>
                <a:cxn ang="0">
                  <a:pos x="70" y="10"/>
                </a:cxn>
              </a:cxnLst>
              <a:rect l="0" t="0" r="r" b="b"/>
              <a:pathLst>
                <a:path w="260" h="30">
                  <a:moveTo>
                    <a:pt x="260" y="30"/>
                  </a:moveTo>
                  <a:lnTo>
                    <a:pt x="168" y="22"/>
                  </a:lnTo>
                  <a:lnTo>
                    <a:pt x="166" y="20"/>
                  </a:lnTo>
                  <a:lnTo>
                    <a:pt x="162" y="20"/>
                  </a:lnTo>
                  <a:lnTo>
                    <a:pt x="160" y="20"/>
                  </a:lnTo>
                  <a:lnTo>
                    <a:pt x="158" y="18"/>
                  </a:lnTo>
                  <a:lnTo>
                    <a:pt x="156" y="18"/>
                  </a:lnTo>
                  <a:lnTo>
                    <a:pt x="152" y="18"/>
                  </a:lnTo>
                  <a:lnTo>
                    <a:pt x="150" y="16"/>
                  </a:lnTo>
                  <a:lnTo>
                    <a:pt x="148" y="16"/>
                  </a:lnTo>
                  <a:lnTo>
                    <a:pt x="260" y="28"/>
                  </a:lnTo>
                  <a:lnTo>
                    <a:pt x="260" y="30"/>
                  </a:lnTo>
                  <a:lnTo>
                    <a:pt x="260" y="30"/>
                  </a:lnTo>
                  <a:close/>
                  <a:moveTo>
                    <a:pt x="70" y="10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10"/>
                  </a:lnTo>
                  <a:lnTo>
                    <a:pt x="82" y="10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2" y="10"/>
                  </a:lnTo>
                  <a:lnTo>
                    <a:pt x="70" y="10"/>
                  </a:lnTo>
                  <a:lnTo>
                    <a:pt x="70" y="10"/>
                  </a:lnTo>
                  <a:close/>
                </a:path>
              </a:pathLst>
            </a:custGeom>
            <a:solidFill>
              <a:srgbClr val="5162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2" name="Freeform 274"/>
            <p:cNvSpPr>
              <a:spLocks noEditPoints="1"/>
            </p:cNvSpPr>
            <p:nvPr/>
          </p:nvSpPr>
          <p:spPr bwMode="auto">
            <a:xfrm>
              <a:off x="5207000" y="1346200"/>
              <a:ext cx="412750" cy="50800"/>
            </a:xfrm>
            <a:custGeom>
              <a:avLst/>
              <a:gdLst/>
              <a:ahLst/>
              <a:cxnLst>
                <a:cxn ang="0">
                  <a:pos x="260" y="32"/>
                </a:cxn>
                <a:cxn ang="0">
                  <a:pos x="160" y="20"/>
                </a:cxn>
                <a:cxn ang="0">
                  <a:pos x="156" y="20"/>
                </a:cxn>
                <a:cxn ang="0">
                  <a:pos x="152" y="20"/>
                </a:cxn>
                <a:cxn ang="0">
                  <a:pos x="148" y="18"/>
                </a:cxn>
                <a:cxn ang="0">
                  <a:pos x="146" y="18"/>
                </a:cxn>
                <a:cxn ang="0">
                  <a:pos x="142" y="16"/>
                </a:cxn>
                <a:cxn ang="0">
                  <a:pos x="138" y="16"/>
                </a:cxn>
                <a:cxn ang="0">
                  <a:pos x="134" y="16"/>
                </a:cxn>
                <a:cxn ang="0">
                  <a:pos x="132" y="16"/>
                </a:cxn>
                <a:cxn ang="0">
                  <a:pos x="130" y="14"/>
                </a:cxn>
                <a:cxn ang="0">
                  <a:pos x="128" y="14"/>
                </a:cxn>
                <a:cxn ang="0">
                  <a:pos x="128" y="14"/>
                </a:cxn>
                <a:cxn ang="0">
                  <a:pos x="126" y="14"/>
                </a:cxn>
                <a:cxn ang="0">
                  <a:pos x="260" y="28"/>
                </a:cxn>
                <a:cxn ang="0">
                  <a:pos x="260" y="32"/>
                </a:cxn>
                <a:cxn ang="0">
                  <a:pos x="260" y="32"/>
                </a:cxn>
                <a:cxn ang="0">
                  <a:pos x="78" y="12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112" y="12"/>
                </a:cxn>
                <a:cxn ang="0">
                  <a:pos x="108" y="12"/>
                </a:cxn>
                <a:cxn ang="0">
                  <a:pos x="104" y="12"/>
                </a:cxn>
                <a:cxn ang="0">
                  <a:pos x="98" y="12"/>
                </a:cxn>
                <a:cxn ang="0">
                  <a:pos x="94" y="12"/>
                </a:cxn>
                <a:cxn ang="0">
                  <a:pos x="90" y="12"/>
                </a:cxn>
                <a:cxn ang="0">
                  <a:pos x="86" y="12"/>
                </a:cxn>
                <a:cxn ang="0">
                  <a:pos x="82" y="12"/>
                </a:cxn>
                <a:cxn ang="0">
                  <a:pos x="78" y="12"/>
                </a:cxn>
                <a:cxn ang="0">
                  <a:pos x="78" y="12"/>
                </a:cxn>
              </a:cxnLst>
              <a:rect l="0" t="0" r="r" b="b"/>
              <a:pathLst>
                <a:path w="260" h="32">
                  <a:moveTo>
                    <a:pt x="260" y="32"/>
                  </a:moveTo>
                  <a:lnTo>
                    <a:pt x="160" y="20"/>
                  </a:lnTo>
                  <a:lnTo>
                    <a:pt x="156" y="20"/>
                  </a:lnTo>
                  <a:lnTo>
                    <a:pt x="152" y="20"/>
                  </a:lnTo>
                  <a:lnTo>
                    <a:pt x="148" y="18"/>
                  </a:lnTo>
                  <a:lnTo>
                    <a:pt x="146" y="18"/>
                  </a:lnTo>
                  <a:lnTo>
                    <a:pt x="142" y="16"/>
                  </a:lnTo>
                  <a:lnTo>
                    <a:pt x="138" y="16"/>
                  </a:lnTo>
                  <a:lnTo>
                    <a:pt x="134" y="16"/>
                  </a:lnTo>
                  <a:lnTo>
                    <a:pt x="132" y="16"/>
                  </a:lnTo>
                  <a:lnTo>
                    <a:pt x="130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6" y="14"/>
                  </a:lnTo>
                  <a:lnTo>
                    <a:pt x="260" y="28"/>
                  </a:lnTo>
                  <a:lnTo>
                    <a:pt x="260" y="32"/>
                  </a:lnTo>
                  <a:lnTo>
                    <a:pt x="260" y="32"/>
                  </a:lnTo>
                  <a:close/>
                  <a:moveTo>
                    <a:pt x="78" y="12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112" y="12"/>
                  </a:lnTo>
                  <a:lnTo>
                    <a:pt x="108" y="12"/>
                  </a:lnTo>
                  <a:lnTo>
                    <a:pt x="104" y="12"/>
                  </a:lnTo>
                  <a:lnTo>
                    <a:pt x="98" y="12"/>
                  </a:lnTo>
                  <a:lnTo>
                    <a:pt x="94" y="12"/>
                  </a:lnTo>
                  <a:lnTo>
                    <a:pt x="90" y="12"/>
                  </a:lnTo>
                  <a:lnTo>
                    <a:pt x="86" y="12"/>
                  </a:lnTo>
                  <a:lnTo>
                    <a:pt x="82" y="12"/>
                  </a:lnTo>
                  <a:lnTo>
                    <a:pt x="78" y="12"/>
                  </a:lnTo>
                  <a:lnTo>
                    <a:pt x="78" y="12"/>
                  </a:lnTo>
                  <a:close/>
                </a:path>
              </a:pathLst>
            </a:custGeom>
            <a:solidFill>
              <a:srgbClr val="5164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3" name="Freeform 275"/>
            <p:cNvSpPr>
              <a:spLocks/>
            </p:cNvSpPr>
            <p:nvPr/>
          </p:nvSpPr>
          <p:spPr bwMode="auto">
            <a:xfrm>
              <a:off x="5207000" y="1346200"/>
              <a:ext cx="412750" cy="47625"/>
            </a:xfrm>
            <a:custGeom>
              <a:avLst/>
              <a:gdLst/>
              <a:ahLst/>
              <a:cxnLst>
                <a:cxn ang="0">
                  <a:pos x="260" y="30"/>
                </a:cxn>
                <a:cxn ang="0">
                  <a:pos x="148" y="18"/>
                </a:cxn>
                <a:cxn ang="0">
                  <a:pos x="146" y="18"/>
                </a:cxn>
                <a:cxn ang="0">
                  <a:pos x="144" y="18"/>
                </a:cxn>
                <a:cxn ang="0">
                  <a:pos x="142" y="16"/>
                </a:cxn>
                <a:cxn ang="0">
                  <a:pos x="140" y="16"/>
                </a:cxn>
                <a:cxn ang="0">
                  <a:pos x="138" y="16"/>
                </a:cxn>
                <a:cxn ang="0">
                  <a:pos x="136" y="16"/>
                </a:cxn>
                <a:cxn ang="0">
                  <a:pos x="134" y="16"/>
                </a:cxn>
                <a:cxn ang="0">
                  <a:pos x="132" y="16"/>
                </a:cxn>
                <a:cxn ang="0">
                  <a:pos x="126" y="14"/>
                </a:cxn>
                <a:cxn ang="0">
                  <a:pos x="120" y="14"/>
                </a:cxn>
                <a:cxn ang="0">
                  <a:pos x="116" y="14"/>
                </a:cxn>
                <a:cxn ang="0">
                  <a:pos x="110" y="12"/>
                </a:cxn>
                <a:cxn ang="0">
                  <a:pos x="106" y="12"/>
                </a:cxn>
                <a:cxn ang="0">
                  <a:pos x="100" y="12"/>
                </a:cxn>
                <a:cxn ang="0">
                  <a:pos x="96" y="12"/>
                </a:cxn>
                <a:cxn ang="0">
                  <a:pos x="90" y="1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0" y="28"/>
                </a:cxn>
                <a:cxn ang="0">
                  <a:pos x="260" y="30"/>
                </a:cxn>
                <a:cxn ang="0">
                  <a:pos x="260" y="30"/>
                </a:cxn>
              </a:cxnLst>
              <a:rect l="0" t="0" r="r" b="b"/>
              <a:pathLst>
                <a:path w="260" h="30">
                  <a:moveTo>
                    <a:pt x="260" y="30"/>
                  </a:moveTo>
                  <a:lnTo>
                    <a:pt x="148" y="18"/>
                  </a:lnTo>
                  <a:lnTo>
                    <a:pt x="146" y="18"/>
                  </a:lnTo>
                  <a:lnTo>
                    <a:pt x="144" y="18"/>
                  </a:lnTo>
                  <a:lnTo>
                    <a:pt x="142" y="16"/>
                  </a:lnTo>
                  <a:lnTo>
                    <a:pt x="140" y="16"/>
                  </a:lnTo>
                  <a:lnTo>
                    <a:pt x="138" y="16"/>
                  </a:lnTo>
                  <a:lnTo>
                    <a:pt x="136" y="16"/>
                  </a:lnTo>
                  <a:lnTo>
                    <a:pt x="134" y="16"/>
                  </a:lnTo>
                  <a:lnTo>
                    <a:pt x="132" y="16"/>
                  </a:lnTo>
                  <a:lnTo>
                    <a:pt x="126" y="14"/>
                  </a:lnTo>
                  <a:lnTo>
                    <a:pt x="120" y="14"/>
                  </a:lnTo>
                  <a:lnTo>
                    <a:pt x="116" y="14"/>
                  </a:lnTo>
                  <a:lnTo>
                    <a:pt x="110" y="12"/>
                  </a:lnTo>
                  <a:lnTo>
                    <a:pt x="106" y="12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0" y="28"/>
                  </a:lnTo>
                  <a:lnTo>
                    <a:pt x="260" y="30"/>
                  </a:lnTo>
                  <a:lnTo>
                    <a:pt x="260" y="30"/>
                  </a:lnTo>
                  <a:close/>
                </a:path>
              </a:pathLst>
            </a:custGeom>
            <a:solidFill>
              <a:srgbClr val="5166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4" name="Freeform 276"/>
            <p:cNvSpPr>
              <a:spLocks/>
            </p:cNvSpPr>
            <p:nvPr/>
          </p:nvSpPr>
          <p:spPr bwMode="auto">
            <a:xfrm>
              <a:off x="5207000" y="1343025"/>
              <a:ext cx="412750" cy="47625"/>
            </a:xfrm>
            <a:custGeom>
              <a:avLst/>
              <a:gdLst/>
              <a:ahLst/>
              <a:cxnLst>
                <a:cxn ang="0">
                  <a:pos x="260" y="30"/>
                </a:cxn>
                <a:cxn ang="0">
                  <a:pos x="126" y="16"/>
                </a:cxn>
                <a:cxn ang="0">
                  <a:pos x="124" y="16"/>
                </a:cxn>
                <a:cxn ang="0">
                  <a:pos x="122" y="16"/>
                </a:cxn>
                <a:cxn ang="0">
                  <a:pos x="120" y="16"/>
                </a:cxn>
                <a:cxn ang="0">
                  <a:pos x="118" y="16"/>
                </a:cxn>
                <a:cxn ang="0">
                  <a:pos x="116" y="16"/>
                </a:cxn>
                <a:cxn ang="0">
                  <a:pos x="116" y="16"/>
                </a:cxn>
                <a:cxn ang="0">
                  <a:pos x="114" y="14"/>
                </a:cxn>
                <a:cxn ang="0">
                  <a:pos x="112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0" y="28"/>
                </a:cxn>
                <a:cxn ang="0">
                  <a:pos x="260" y="30"/>
                </a:cxn>
                <a:cxn ang="0">
                  <a:pos x="260" y="30"/>
                </a:cxn>
              </a:cxnLst>
              <a:rect l="0" t="0" r="r" b="b"/>
              <a:pathLst>
                <a:path w="260" h="30">
                  <a:moveTo>
                    <a:pt x="260" y="30"/>
                  </a:moveTo>
                  <a:lnTo>
                    <a:pt x="126" y="16"/>
                  </a:lnTo>
                  <a:lnTo>
                    <a:pt x="124" y="16"/>
                  </a:lnTo>
                  <a:lnTo>
                    <a:pt x="122" y="16"/>
                  </a:lnTo>
                  <a:lnTo>
                    <a:pt x="120" y="16"/>
                  </a:lnTo>
                  <a:lnTo>
                    <a:pt x="118" y="16"/>
                  </a:lnTo>
                  <a:lnTo>
                    <a:pt x="116" y="16"/>
                  </a:lnTo>
                  <a:lnTo>
                    <a:pt x="116" y="16"/>
                  </a:lnTo>
                  <a:lnTo>
                    <a:pt x="114" y="14"/>
                  </a:lnTo>
                  <a:lnTo>
                    <a:pt x="112" y="1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0" y="28"/>
                  </a:lnTo>
                  <a:lnTo>
                    <a:pt x="260" y="30"/>
                  </a:lnTo>
                  <a:lnTo>
                    <a:pt x="260" y="30"/>
                  </a:lnTo>
                  <a:close/>
                </a:path>
              </a:pathLst>
            </a:custGeom>
            <a:solidFill>
              <a:srgbClr val="5067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5" name="Freeform 277"/>
            <p:cNvSpPr>
              <a:spLocks/>
            </p:cNvSpPr>
            <p:nvPr/>
          </p:nvSpPr>
          <p:spPr bwMode="auto">
            <a:xfrm>
              <a:off x="5207000" y="1339850"/>
              <a:ext cx="412750" cy="50800"/>
            </a:xfrm>
            <a:custGeom>
              <a:avLst/>
              <a:gdLst/>
              <a:ahLst/>
              <a:cxnLst>
                <a:cxn ang="0">
                  <a:pos x="260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0" y="28"/>
                </a:cxn>
                <a:cxn ang="0">
                  <a:pos x="260" y="32"/>
                </a:cxn>
                <a:cxn ang="0">
                  <a:pos x="260" y="32"/>
                </a:cxn>
              </a:cxnLst>
              <a:rect l="0" t="0" r="r" b="b"/>
              <a:pathLst>
                <a:path w="260" h="32">
                  <a:moveTo>
                    <a:pt x="260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60" y="28"/>
                  </a:lnTo>
                  <a:lnTo>
                    <a:pt x="260" y="32"/>
                  </a:lnTo>
                  <a:lnTo>
                    <a:pt x="260" y="32"/>
                  </a:lnTo>
                  <a:close/>
                </a:path>
              </a:pathLst>
            </a:custGeom>
            <a:solidFill>
              <a:srgbClr val="4F68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6" name="Freeform 278"/>
            <p:cNvSpPr>
              <a:spLocks/>
            </p:cNvSpPr>
            <p:nvPr/>
          </p:nvSpPr>
          <p:spPr bwMode="auto">
            <a:xfrm>
              <a:off x="5203825" y="1336675"/>
              <a:ext cx="419100" cy="50800"/>
            </a:xfrm>
            <a:custGeom>
              <a:avLst/>
              <a:gdLst/>
              <a:ahLst/>
              <a:cxnLst>
                <a:cxn ang="0">
                  <a:pos x="262" y="3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264" y="28"/>
                </a:cxn>
                <a:cxn ang="0">
                  <a:pos x="262" y="32"/>
                </a:cxn>
                <a:cxn ang="0">
                  <a:pos x="262" y="32"/>
                </a:cxn>
              </a:cxnLst>
              <a:rect l="0" t="0" r="r" b="b"/>
              <a:pathLst>
                <a:path w="264" h="32">
                  <a:moveTo>
                    <a:pt x="262" y="32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2" y="32"/>
                  </a:lnTo>
                  <a:close/>
                </a:path>
              </a:pathLst>
            </a:custGeom>
            <a:solidFill>
              <a:srgbClr val="4F69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7" name="Freeform 279"/>
            <p:cNvSpPr>
              <a:spLocks/>
            </p:cNvSpPr>
            <p:nvPr/>
          </p:nvSpPr>
          <p:spPr bwMode="auto">
            <a:xfrm>
              <a:off x="5203825" y="1336675"/>
              <a:ext cx="419100" cy="47625"/>
            </a:xfrm>
            <a:custGeom>
              <a:avLst/>
              <a:gdLst/>
              <a:ahLst/>
              <a:cxnLst>
                <a:cxn ang="0">
                  <a:pos x="262" y="3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4" y="28"/>
                </a:cxn>
                <a:cxn ang="0">
                  <a:pos x="262" y="30"/>
                </a:cxn>
                <a:cxn ang="0">
                  <a:pos x="262" y="30"/>
                </a:cxn>
              </a:cxnLst>
              <a:rect l="0" t="0" r="r" b="b"/>
              <a:pathLst>
                <a:path w="264" h="30">
                  <a:moveTo>
                    <a:pt x="262" y="3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4" y="28"/>
                  </a:lnTo>
                  <a:lnTo>
                    <a:pt x="262" y="30"/>
                  </a:lnTo>
                  <a:lnTo>
                    <a:pt x="262" y="30"/>
                  </a:lnTo>
                  <a:close/>
                </a:path>
              </a:pathLst>
            </a:custGeom>
            <a:solidFill>
              <a:srgbClr val="4E6C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8" name="Freeform 280"/>
            <p:cNvSpPr>
              <a:spLocks/>
            </p:cNvSpPr>
            <p:nvPr/>
          </p:nvSpPr>
          <p:spPr bwMode="auto">
            <a:xfrm>
              <a:off x="5203825" y="1333500"/>
              <a:ext cx="419100" cy="47625"/>
            </a:xfrm>
            <a:custGeom>
              <a:avLst/>
              <a:gdLst/>
              <a:ahLst/>
              <a:cxnLst>
                <a:cxn ang="0">
                  <a:pos x="264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4" y="28"/>
                </a:cxn>
                <a:cxn ang="0">
                  <a:pos x="264" y="30"/>
                </a:cxn>
                <a:cxn ang="0">
                  <a:pos x="264" y="30"/>
                </a:cxn>
              </a:cxnLst>
              <a:rect l="0" t="0" r="r" b="b"/>
              <a:pathLst>
                <a:path w="264" h="30">
                  <a:moveTo>
                    <a:pt x="264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4" y="28"/>
                  </a:lnTo>
                  <a:lnTo>
                    <a:pt x="264" y="30"/>
                  </a:lnTo>
                  <a:lnTo>
                    <a:pt x="264" y="30"/>
                  </a:lnTo>
                  <a:close/>
                </a:path>
              </a:pathLst>
            </a:custGeom>
            <a:solidFill>
              <a:srgbClr val="4D6D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9" name="Freeform 281"/>
            <p:cNvSpPr>
              <a:spLocks/>
            </p:cNvSpPr>
            <p:nvPr/>
          </p:nvSpPr>
          <p:spPr bwMode="auto">
            <a:xfrm>
              <a:off x="5203825" y="1330325"/>
              <a:ext cx="419100" cy="50800"/>
            </a:xfrm>
            <a:custGeom>
              <a:avLst/>
              <a:gdLst/>
              <a:ahLst/>
              <a:cxnLst>
                <a:cxn ang="0">
                  <a:pos x="264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4" y="28"/>
                </a:cxn>
                <a:cxn ang="0">
                  <a:pos x="264" y="32"/>
                </a:cxn>
                <a:cxn ang="0">
                  <a:pos x="264" y="32"/>
                </a:cxn>
              </a:cxnLst>
              <a:rect l="0" t="0" r="r" b="b"/>
              <a:pathLst>
                <a:path w="264" h="32">
                  <a:moveTo>
                    <a:pt x="264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64" y="28"/>
                  </a:lnTo>
                  <a:lnTo>
                    <a:pt x="264" y="32"/>
                  </a:lnTo>
                  <a:lnTo>
                    <a:pt x="264" y="32"/>
                  </a:lnTo>
                  <a:close/>
                </a:path>
              </a:pathLst>
            </a:custGeom>
            <a:solidFill>
              <a:srgbClr val="4B6E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0" name="Freeform 282"/>
            <p:cNvSpPr>
              <a:spLocks/>
            </p:cNvSpPr>
            <p:nvPr/>
          </p:nvSpPr>
          <p:spPr bwMode="auto">
            <a:xfrm>
              <a:off x="5203825" y="1327150"/>
              <a:ext cx="419100" cy="50800"/>
            </a:xfrm>
            <a:custGeom>
              <a:avLst/>
              <a:gdLst/>
              <a:ahLst/>
              <a:cxnLst>
                <a:cxn ang="0">
                  <a:pos x="264" y="3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4" y="30"/>
                </a:cxn>
                <a:cxn ang="0">
                  <a:pos x="264" y="32"/>
                </a:cxn>
                <a:cxn ang="0">
                  <a:pos x="264" y="32"/>
                </a:cxn>
              </a:cxnLst>
              <a:rect l="0" t="0" r="r" b="b"/>
              <a:pathLst>
                <a:path w="264" h="32">
                  <a:moveTo>
                    <a:pt x="264" y="3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64" y="30"/>
                  </a:lnTo>
                  <a:lnTo>
                    <a:pt x="264" y="32"/>
                  </a:lnTo>
                  <a:lnTo>
                    <a:pt x="264" y="32"/>
                  </a:lnTo>
                  <a:close/>
                </a:path>
              </a:pathLst>
            </a:custGeom>
            <a:solidFill>
              <a:srgbClr val="496F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1" name="Freeform 283"/>
            <p:cNvSpPr>
              <a:spLocks/>
            </p:cNvSpPr>
            <p:nvPr/>
          </p:nvSpPr>
          <p:spPr bwMode="auto">
            <a:xfrm>
              <a:off x="5203825" y="1327150"/>
              <a:ext cx="419100" cy="47625"/>
            </a:xfrm>
            <a:custGeom>
              <a:avLst/>
              <a:gdLst/>
              <a:ahLst/>
              <a:cxnLst>
                <a:cxn ang="0">
                  <a:pos x="264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4" y="28"/>
                </a:cxn>
                <a:cxn ang="0">
                  <a:pos x="264" y="30"/>
                </a:cxn>
                <a:cxn ang="0">
                  <a:pos x="264" y="30"/>
                </a:cxn>
              </a:cxnLst>
              <a:rect l="0" t="0" r="r" b="b"/>
              <a:pathLst>
                <a:path w="264" h="30">
                  <a:moveTo>
                    <a:pt x="264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4" y="28"/>
                  </a:lnTo>
                  <a:lnTo>
                    <a:pt x="264" y="30"/>
                  </a:lnTo>
                  <a:lnTo>
                    <a:pt x="264" y="30"/>
                  </a:lnTo>
                  <a:close/>
                </a:path>
              </a:pathLst>
            </a:custGeom>
            <a:solidFill>
              <a:srgbClr val="476F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2" name="Freeform 284"/>
            <p:cNvSpPr>
              <a:spLocks/>
            </p:cNvSpPr>
            <p:nvPr/>
          </p:nvSpPr>
          <p:spPr bwMode="auto">
            <a:xfrm>
              <a:off x="5203825" y="1323975"/>
              <a:ext cx="422275" cy="50800"/>
            </a:xfrm>
            <a:custGeom>
              <a:avLst/>
              <a:gdLst/>
              <a:ahLst/>
              <a:cxnLst>
                <a:cxn ang="0">
                  <a:pos x="264" y="3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4" y="32"/>
                </a:cxn>
                <a:cxn ang="0">
                  <a:pos x="264" y="32"/>
                </a:cxn>
              </a:cxnLst>
              <a:rect l="0" t="0" r="r" b="b"/>
              <a:pathLst>
                <a:path w="266" h="32">
                  <a:moveTo>
                    <a:pt x="264" y="3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4" y="32"/>
                  </a:lnTo>
                  <a:lnTo>
                    <a:pt x="264" y="32"/>
                  </a:lnTo>
                  <a:close/>
                </a:path>
              </a:pathLst>
            </a:custGeom>
            <a:solidFill>
              <a:srgbClr val="46718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3" name="Freeform 285"/>
            <p:cNvSpPr>
              <a:spLocks/>
            </p:cNvSpPr>
            <p:nvPr/>
          </p:nvSpPr>
          <p:spPr bwMode="auto">
            <a:xfrm>
              <a:off x="5203825" y="1320800"/>
              <a:ext cx="422275" cy="50800"/>
            </a:xfrm>
            <a:custGeom>
              <a:avLst/>
              <a:gdLst/>
              <a:ahLst/>
              <a:cxnLst>
                <a:cxn ang="0">
                  <a:pos x="264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4" y="32"/>
                </a:cxn>
                <a:cxn ang="0">
                  <a:pos x="264" y="32"/>
                </a:cxn>
              </a:cxnLst>
              <a:rect l="0" t="0" r="r" b="b"/>
              <a:pathLst>
                <a:path w="266" h="32">
                  <a:moveTo>
                    <a:pt x="264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4" y="32"/>
                  </a:lnTo>
                  <a:lnTo>
                    <a:pt x="264" y="32"/>
                  </a:lnTo>
                  <a:close/>
                </a:path>
              </a:pathLst>
            </a:custGeom>
            <a:solidFill>
              <a:srgbClr val="427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4" name="Freeform 286"/>
            <p:cNvSpPr>
              <a:spLocks/>
            </p:cNvSpPr>
            <p:nvPr/>
          </p:nvSpPr>
          <p:spPr bwMode="auto">
            <a:xfrm>
              <a:off x="5203825" y="1317625"/>
              <a:ext cx="422275" cy="50800"/>
            </a:xfrm>
            <a:custGeom>
              <a:avLst/>
              <a:gdLst/>
              <a:ahLst/>
              <a:cxnLst>
                <a:cxn ang="0">
                  <a:pos x="266" y="3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6" y="30"/>
                </a:cxn>
                <a:cxn ang="0">
                  <a:pos x="266" y="32"/>
                </a:cxn>
                <a:cxn ang="0">
                  <a:pos x="266" y="32"/>
                </a:cxn>
              </a:cxnLst>
              <a:rect l="0" t="0" r="r" b="b"/>
              <a:pathLst>
                <a:path w="266" h="32">
                  <a:moveTo>
                    <a:pt x="266" y="3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6" y="32"/>
                  </a:lnTo>
                  <a:close/>
                </a:path>
              </a:pathLst>
            </a:custGeom>
            <a:solidFill>
              <a:srgbClr val="3E73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5" name="Freeform 287"/>
            <p:cNvSpPr>
              <a:spLocks/>
            </p:cNvSpPr>
            <p:nvPr/>
          </p:nvSpPr>
          <p:spPr bwMode="auto">
            <a:xfrm>
              <a:off x="5203825" y="1317625"/>
              <a:ext cx="422275" cy="47625"/>
            </a:xfrm>
            <a:custGeom>
              <a:avLst/>
              <a:gdLst/>
              <a:ahLst/>
              <a:cxnLst>
                <a:cxn ang="0">
                  <a:pos x="266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6" y="28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</a:cxnLst>
              <a:rect l="0" t="0" r="r" b="b"/>
              <a:pathLst>
                <a:path w="266" h="30">
                  <a:moveTo>
                    <a:pt x="266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close/>
                </a:path>
              </a:pathLst>
            </a:custGeom>
            <a:solidFill>
              <a:srgbClr val="3C74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6" name="Freeform 288"/>
            <p:cNvSpPr>
              <a:spLocks/>
            </p:cNvSpPr>
            <p:nvPr/>
          </p:nvSpPr>
          <p:spPr bwMode="auto">
            <a:xfrm>
              <a:off x="5203825" y="1314450"/>
              <a:ext cx="422275" cy="50800"/>
            </a:xfrm>
            <a:custGeom>
              <a:avLst/>
              <a:gdLst/>
              <a:ahLst/>
              <a:cxnLst>
                <a:cxn ang="0">
                  <a:pos x="266" y="3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2"/>
                </a:cxn>
                <a:cxn ang="0">
                  <a:pos x="266" y="32"/>
                </a:cxn>
              </a:cxnLst>
              <a:rect l="0" t="0" r="r" b="b"/>
              <a:pathLst>
                <a:path w="266" h="32">
                  <a:moveTo>
                    <a:pt x="266" y="3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6" y="32"/>
                  </a:lnTo>
                  <a:close/>
                </a:path>
              </a:pathLst>
            </a:custGeom>
            <a:solidFill>
              <a:srgbClr val="3775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7" name="Freeform 289"/>
            <p:cNvSpPr>
              <a:spLocks/>
            </p:cNvSpPr>
            <p:nvPr/>
          </p:nvSpPr>
          <p:spPr bwMode="auto">
            <a:xfrm>
              <a:off x="5203825" y="1311275"/>
              <a:ext cx="422275" cy="50800"/>
            </a:xfrm>
            <a:custGeom>
              <a:avLst/>
              <a:gdLst/>
              <a:ahLst/>
              <a:cxnLst>
                <a:cxn ang="0">
                  <a:pos x="266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2"/>
                </a:cxn>
                <a:cxn ang="0">
                  <a:pos x="266" y="32"/>
                </a:cxn>
                <a:cxn ang="0">
                  <a:pos x="266" y="32"/>
                </a:cxn>
              </a:cxnLst>
              <a:rect l="0" t="0" r="r" b="b"/>
              <a:pathLst>
                <a:path w="266" h="32">
                  <a:moveTo>
                    <a:pt x="266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6" y="32"/>
                  </a:lnTo>
                  <a:lnTo>
                    <a:pt x="266" y="32"/>
                  </a:lnTo>
                  <a:close/>
                </a:path>
              </a:pathLst>
            </a:custGeom>
            <a:solidFill>
              <a:srgbClr val="357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8" name="Freeform 290"/>
            <p:cNvSpPr>
              <a:spLocks/>
            </p:cNvSpPr>
            <p:nvPr/>
          </p:nvSpPr>
          <p:spPr bwMode="auto">
            <a:xfrm>
              <a:off x="5203825" y="1311275"/>
              <a:ext cx="422275" cy="47625"/>
            </a:xfrm>
            <a:custGeom>
              <a:avLst/>
              <a:gdLst/>
              <a:ahLst/>
              <a:cxnLst>
                <a:cxn ang="0">
                  <a:pos x="266" y="30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6" y="28"/>
                </a:cxn>
                <a:cxn ang="0">
                  <a:pos x="266" y="28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</a:cxnLst>
              <a:rect l="0" t="0" r="r" b="b"/>
              <a:pathLst>
                <a:path w="266" h="30">
                  <a:moveTo>
                    <a:pt x="266" y="3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close/>
                </a:path>
              </a:pathLst>
            </a:custGeom>
            <a:solidFill>
              <a:srgbClr val="2F76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9" name="Freeform 291"/>
            <p:cNvSpPr>
              <a:spLocks/>
            </p:cNvSpPr>
            <p:nvPr/>
          </p:nvSpPr>
          <p:spPr bwMode="auto">
            <a:xfrm>
              <a:off x="5203825" y="1308100"/>
              <a:ext cx="422275" cy="50800"/>
            </a:xfrm>
            <a:custGeom>
              <a:avLst/>
              <a:gdLst/>
              <a:ahLst/>
              <a:cxnLst>
                <a:cxn ang="0">
                  <a:pos x="266" y="3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6" y="28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2"/>
                </a:cxn>
                <a:cxn ang="0">
                  <a:pos x="266" y="32"/>
                </a:cxn>
              </a:cxnLst>
              <a:rect l="0" t="0" r="r" b="b"/>
              <a:pathLst>
                <a:path w="266" h="32">
                  <a:moveTo>
                    <a:pt x="266" y="3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6" y="32"/>
                  </a:lnTo>
                  <a:close/>
                </a:path>
              </a:pathLst>
            </a:custGeom>
            <a:solidFill>
              <a:srgbClr val="2976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0" name="Freeform 292"/>
            <p:cNvSpPr>
              <a:spLocks/>
            </p:cNvSpPr>
            <p:nvPr/>
          </p:nvSpPr>
          <p:spPr bwMode="auto">
            <a:xfrm>
              <a:off x="5203825" y="1304925"/>
              <a:ext cx="422275" cy="50800"/>
            </a:xfrm>
            <a:custGeom>
              <a:avLst/>
              <a:gdLst/>
              <a:ahLst/>
              <a:cxnLst>
                <a:cxn ang="0">
                  <a:pos x="266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2"/>
                </a:cxn>
                <a:cxn ang="0">
                  <a:pos x="266" y="32"/>
                </a:cxn>
              </a:cxnLst>
              <a:rect l="0" t="0" r="r" b="b"/>
              <a:pathLst>
                <a:path w="266" h="32">
                  <a:moveTo>
                    <a:pt x="266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6" y="32"/>
                  </a:lnTo>
                  <a:close/>
                </a:path>
              </a:pathLst>
            </a:custGeom>
            <a:solidFill>
              <a:srgbClr val="2479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1" name="Freeform 293"/>
            <p:cNvSpPr>
              <a:spLocks/>
            </p:cNvSpPr>
            <p:nvPr/>
          </p:nvSpPr>
          <p:spPr bwMode="auto">
            <a:xfrm>
              <a:off x="5203825" y="1301750"/>
              <a:ext cx="422275" cy="50800"/>
            </a:xfrm>
            <a:custGeom>
              <a:avLst/>
              <a:gdLst/>
              <a:ahLst/>
              <a:cxnLst>
                <a:cxn ang="0">
                  <a:pos x="266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2"/>
                </a:cxn>
                <a:cxn ang="0">
                  <a:pos x="266" y="32"/>
                </a:cxn>
                <a:cxn ang="0">
                  <a:pos x="266" y="32"/>
                </a:cxn>
              </a:cxnLst>
              <a:rect l="0" t="0" r="r" b="b"/>
              <a:pathLst>
                <a:path w="266" h="32">
                  <a:moveTo>
                    <a:pt x="266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6" y="32"/>
                  </a:lnTo>
                  <a:lnTo>
                    <a:pt x="266" y="32"/>
                  </a:lnTo>
                  <a:close/>
                </a:path>
              </a:pathLst>
            </a:custGeom>
            <a:solidFill>
              <a:srgbClr val="1B78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2" name="Freeform 294"/>
            <p:cNvSpPr>
              <a:spLocks/>
            </p:cNvSpPr>
            <p:nvPr/>
          </p:nvSpPr>
          <p:spPr bwMode="auto">
            <a:xfrm>
              <a:off x="5203825" y="1301750"/>
              <a:ext cx="425450" cy="47625"/>
            </a:xfrm>
            <a:custGeom>
              <a:avLst/>
              <a:gdLst/>
              <a:ahLst/>
              <a:cxnLst>
                <a:cxn ang="0">
                  <a:pos x="266" y="30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68" y="28"/>
                </a:cxn>
                <a:cxn ang="0">
                  <a:pos x="268" y="28"/>
                </a:cxn>
                <a:cxn ang="0">
                  <a:pos x="268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</a:cxnLst>
              <a:rect l="0" t="0" r="r" b="b"/>
              <a:pathLst>
                <a:path w="268" h="30">
                  <a:moveTo>
                    <a:pt x="266" y="3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8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close/>
                </a:path>
              </a:pathLst>
            </a:custGeom>
            <a:solidFill>
              <a:srgbClr val="0F7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3" name="Freeform 295"/>
            <p:cNvSpPr>
              <a:spLocks/>
            </p:cNvSpPr>
            <p:nvPr/>
          </p:nvSpPr>
          <p:spPr bwMode="auto">
            <a:xfrm>
              <a:off x="5207000" y="1298575"/>
              <a:ext cx="422275" cy="50800"/>
            </a:xfrm>
            <a:custGeom>
              <a:avLst/>
              <a:gdLst/>
              <a:ahLst/>
              <a:cxnLst>
                <a:cxn ang="0">
                  <a:pos x="264" y="3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6" y="28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4" y="32"/>
                </a:cxn>
                <a:cxn ang="0">
                  <a:pos x="264" y="32"/>
                </a:cxn>
              </a:cxnLst>
              <a:rect l="0" t="0" r="r" b="b"/>
              <a:pathLst>
                <a:path w="266" h="32">
                  <a:moveTo>
                    <a:pt x="264" y="3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4" y="32"/>
                  </a:lnTo>
                  <a:lnTo>
                    <a:pt x="264" y="32"/>
                  </a:lnTo>
                  <a:close/>
                </a:path>
              </a:pathLst>
            </a:custGeom>
            <a:solidFill>
              <a:srgbClr val="027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4" name="Freeform 296"/>
            <p:cNvSpPr>
              <a:spLocks/>
            </p:cNvSpPr>
            <p:nvPr/>
          </p:nvSpPr>
          <p:spPr bwMode="auto">
            <a:xfrm>
              <a:off x="5207000" y="1295400"/>
              <a:ext cx="422275" cy="50800"/>
            </a:xfrm>
            <a:custGeom>
              <a:avLst/>
              <a:gdLst/>
              <a:ahLst/>
              <a:cxnLst>
                <a:cxn ang="0">
                  <a:pos x="266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4" y="28"/>
                </a:cxn>
                <a:cxn ang="0">
                  <a:pos x="264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2"/>
                </a:cxn>
                <a:cxn ang="0">
                  <a:pos x="266" y="32"/>
                </a:cxn>
              </a:cxnLst>
              <a:rect l="0" t="0" r="r" b="b"/>
              <a:pathLst>
                <a:path w="266" h="32">
                  <a:moveTo>
                    <a:pt x="266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64" y="28"/>
                  </a:lnTo>
                  <a:lnTo>
                    <a:pt x="264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6" y="32"/>
                  </a:lnTo>
                  <a:close/>
                </a:path>
              </a:pathLst>
            </a:custGeom>
            <a:solidFill>
              <a:srgbClr val="017A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5" name="Freeform 297"/>
            <p:cNvSpPr>
              <a:spLocks/>
            </p:cNvSpPr>
            <p:nvPr/>
          </p:nvSpPr>
          <p:spPr bwMode="auto">
            <a:xfrm>
              <a:off x="5207000" y="1295400"/>
              <a:ext cx="422275" cy="47625"/>
            </a:xfrm>
            <a:custGeom>
              <a:avLst/>
              <a:gdLst/>
              <a:ahLst/>
              <a:cxnLst>
                <a:cxn ang="0">
                  <a:pos x="266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64" y="28"/>
                </a:cxn>
                <a:cxn ang="0">
                  <a:pos x="264" y="28"/>
                </a:cxn>
                <a:cxn ang="0">
                  <a:pos x="264" y="28"/>
                </a:cxn>
                <a:cxn ang="0">
                  <a:pos x="264" y="30"/>
                </a:cxn>
                <a:cxn ang="0">
                  <a:pos x="266" y="30"/>
                </a:cxn>
                <a:cxn ang="0">
                  <a:pos x="266" y="30"/>
                </a:cxn>
              </a:cxnLst>
              <a:rect l="0" t="0" r="r" b="b"/>
              <a:pathLst>
                <a:path w="266" h="30">
                  <a:moveTo>
                    <a:pt x="266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64" y="28"/>
                  </a:lnTo>
                  <a:lnTo>
                    <a:pt x="264" y="28"/>
                  </a:lnTo>
                  <a:lnTo>
                    <a:pt x="264" y="28"/>
                  </a:lnTo>
                  <a:lnTo>
                    <a:pt x="264" y="30"/>
                  </a:lnTo>
                  <a:lnTo>
                    <a:pt x="266" y="30"/>
                  </a:lnTo>
                  <a:lnTo>
                    <a:pt x="266" y="30"/>
                  </a:lnTo>
                  <a:close/>
                </a:path>
              </a:pathLst>
            </a:custGeom>
            <a:solidFill>
              <a:srgbClr val="007CB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6" name="Freeform 298"/>
            <p:cNvSpPr>
              <a:spLocks/>
            </p:cNvSpPr>
            <p:nvPr/>
          </p:nvSpPr>
          <p:spPr bwMode="auto">
            <a:xfrm>
              <a:off x="5207000" y="1292225"/>
              <a:ext cx="419100" cy="47625"/>
            </a:xfrm>
            <a:custGeom>
              <a:avLst/>
              <a:gdLst/>
              <a:ahLst/>
              <a:cxnLst>
                <a:cxn ang="0">
                  <a:pos x="264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64" y="28"/>
                </a:cxn>
                <a:cxn ang="0">
                  <a:pos x="264" y="28"/>
                </a:cxn>
                <a:cxn ang="0">
                  <a:pos x="264" y="30"/>
                </a:cxn>
                <a:cxn ang="0">
                  <a:pos x="264" y="30"/>
                </a:cxn>
                <a:cxn ang="0">
                  <a:pos x="264" y="30"/>
                </a:cxn>
                <a:cxn ang="0">
                  <a:pos x="264" y="30"/>
                </a:cxn>
              </a:cxnLst>
              <a:rect l="0" t="0" r="r" b="b"/>
              <a:pathLst>
                <a:path w="264" h="30">
                  <a:moveTo>
                    <a:pt x="264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64" y="28"/>
                  </a:lnTo>
                  <a:lnTo>
                    <a:pt x="264" y="28"/>
                  </a:lnTo>
                  <a:lnTo>
                    <a:pt x="264" y="30"/>
                  </a:lnTo>
                  <a:lnTo>
                    <a:pt x="264" y="30"/>
                  </a:lnTo>
                  <a:lnTo>
                    <a:pt x="264" y="30"/>
                  </a:lnTo>
                  <a:lnTo>
                    <a:pt x="264" y="30"/>
                  </a:lnTo>
                  <a:close/>
                </a:path>
              </a:pathLst>
            </a:custGeom>
            <a:solidFill>
              <a:srgbClr val="067B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7" name="Freeform 299"/>
            <p:cNvSpPr>
              <a:spLocks/>
            </p:cNvSpPr>
            <p:nvPr/>
          </p:nvSpPr>
          <p:spPr bwMode="auto">
            <a:xfrm>
              <a:off x="5210175" y="1289050"/>
              <a:ext cx="415925" cy="50800"/>
            </a:xfrm>
            <a:custGeom>
              <a:avLst/>
              <a:gdLst/>
              <a:ahLst/>
              <a:cxnLst>
                <a:cxn ang="0">
                  <a:pos x="262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2" y="28"/>
                </a:cxn>
                <a:cxn ang="0">
                  <a:pos x="262" y="28"/>
                </a:cxn>
                <a:cxn ang="0">
                  <a:pos x="262" y="30"/>
                </a:cxn>
                <a:cxn ang="0">
                  <a:pos x="262" y="30"/>
                </a:cxn>
                <a:cxn ang="0">
                  <a:pos x="262" y="32"/>
                </a:cxn>
                <a:cxn ang="0">
                  <a:pos x="262" y="32"/>
                </a:cxn>
              </a:cxnLst>
              <a:rect l="0" t="0" r="r" b="b"/>
              <a:pathLst>
                <a:path w="262" h="32">
                  <a:moveTo>
                    <a:pt x="262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2" y="28"/>
                  </a:lnTo>
                  <a:lnTo>
                    <a:pt x="262" y="28"/>
                  </a:lnTo>
                  <a:lnTo>
                    <a:pt x="262" y="30"/>
                  </a:lnTo>
                  <a:lnTo>
                    <a:pt x="262" y="30"/>
                  </a:lnTo>
                  <a:lnTo>
                    <a:pt x="262" y="32"/>
                  </a:lnTo>
                  <a:lnTo>
                    <a:pt x="262" y="32"/>
                  </a:lnTo>
                  <a:close/>
                </a:path>
              </a:pathLst>
            </a:custGeom>
            <a:solidFill>
              <a:srgbClr val="037C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8" name="Freeform 300"/>
            <p:cNvSpPr>
              <a:spLocks/>
            </p:cNvSpPr>
            <p:nvPr/>
          </p:nvSpPr>
          <p:spPr bwMode="auto">
            <a:xfrm>
              <a:off x="5210175" y="1285875"/>
              <a:ext cx="415925" cy="50800"/>
            </a:xfrm>
            <a:custGeom>
              <a:avLst/>
              <a:gdLst/>
              <a:ahLst/>
              <a:cxnLst>
                <a:cxn ang="0">
                  <a:pos x="262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62" y="28"/>
                </a:cxn>
                <a:cxn ang="0">
                  <a:pos x="262" y="30"/>
                </a:cxn>
                <a:cxn ang="0">
                  <a:pos x="262" y="30"/>
                </a:cxn>
                <a:cxn ang="0">
                  <a:pos x="262" y="30"/>
                </a:cxn>
                <a:cxn ang="0">
                  <a:pos x="262" y="32"/>
                </a:cxn>
                <a:cxn ang="0">
                  <a:pos x="262" y="32"/>
                </a:cxn>
              </a:cxnLst>
              <a:rect l="0" t="0" r="r" b="b"/>
              <a:pathLst>
                <a:path w="262" h="32">
                  <a:moveTo>
                    <a:pt x="262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62" y="28"/>
                  </a:lnTo>
                  <a:lnTo>
                    <a:pt x="262" y="30"/>
                  </a:lnTo>
                  <a:lnTo>
                    <a:pt x="262" y="30"/>
                  </a:lnTo>
                  <a:lnTo>
                    <a:pt x="262" y="30"/>
                  </a:lnTo>
                  <a:lnTo>
                    <a:pt x="262" y="32"/>
                  </a:lnTo>
                  <a:lnTo>
                    <a:pt x="262" y="32"/>
                  </a:lnTo>
                  <a:close/>
                </a:path>
              </a:pathLst>
            </a:custGeom>
            <a:solidFill>
              <a:srgbClr val="037D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9" name="Freeform 301"/>
            <p:cNvSpPr>
              <a:spLocks/>
            </p:cNvSpPr>
            <p:nvPr/>
          </p:nvSpPr>
          <p:spPr bwMode="auto">
            <a:xfrm>
              <a:off x="5210175" y="1285875"/>
              <a:ext cx="415925" cy="47625"/>
            </a:xfrm>
            <a:custGeom>
              <a:avLst/>
              <a:gdLst/>
              <a:ahLst/>
              <a:cxnLst>
                <a:cxn ang="0">
                  <a:pos x="262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62" y="28"/>
                </a:cxn>
                <a:cxn ang="0">
                  <a:pos x="262" y="28"/>
                </a:cxn>
                <a:cxn ang="0">
                  <a:pos x="262" y="28"/>
                </a:cxn>
                <a:cxn ang="0">
                  <a:pos x="262" y="30"/>
                </a:cxn>
                <a:cxn ang="0">
                  <a:pos x="262" y="30"/>
                </a:cxn>
                <a:cxn ang="0">
                  <a:pos x="262" y="30"/>
                </a:cxn>
              </a:cxnLst>
              <a:rect l="0" t="0" r="r" b="b"/>
              <a:pathLst>
                <a:path w="262" h="30">
                  <a:moveTo>
                    <a:pt x="262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62" y="28"/>
                  </a:lnTo>
                  <a:lnTo>
                    <a:pt x="262" y="28"/>
                  </a:lnTo>
                  <a:lnTo>
                    <a:pt x="262" y="28"/>
                  </a:lnTo>
                  <a:lnTo>
                    <a:pt x="262" y="30"/>
                  </a:lnTo>
                  <a:lnTo>
                    <a:pt x="262" y="30"/>
                  </a:lnTo>
                  <a:lnTo>
                    <a:pt x="262" y="30"/>
                  </a:lnTo>
                  <a:close/>
                </a:path>
              </a:pathLst>
            </a:custGeom>
            <a:solidFill>
              <a:srgbClr val="057D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0" name="Freeform 302"/>
            <p:cNvSpPr>
              <a:spLocks/>
            </p:cNvSpPr>
            <p:nvPr/>
          </p:nvSpPr>
          <p:spPr bwMode="auto">
            <a:xfrm>
              <a:off x="5213350" y="1282700"/>
              <a:ext cx="412750" cy="47625"/>
            </a:xfrm>
            <a:custGeom>
              <a:avLst/>
              <a:gdLst/>
              <a:ahLst/>
              <a:cxnLst>
                <a:cxn ang="0">
                  <a:pos x="260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58" y="28"/>
                </a:cxn>
                <a:cxn ang="0">
                  <a:pos x="258" y="28"/>
                </a:cxn>
                <a:cxn ang="0">
                  <a:pos x="260" y="30"/>
                </a:cxn>
                <a:cxn ang="0">
                  <a:pos x="260" y="30"/>
                </a:cxn>
                <a:cxn ang="0">
                  <a:pos x="260" y="30"/>
                </a:cxn>
                <a:cxn ang="0">
                  <a:pos x="260" y="30"/>
                </a:cxn>
              </a:cxnLst>
              <a:rect l="0" t="0" r="r" b="b"/>
              <a:pathLst>
                <a:path w="260" h="30">
                  <a:moveTo>
                    <a:pt x="260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58" y="28"/>
                  </a:lnTo>
                  <a:lnTo>
                    <a:pt x="258" y="28"/>
                  </a:lnTo>
                  <a:lnTo>
                    <a:pt x="260" y="30"/>
                  </a:lnTo>
                  <a:lnTo>
                    <a:pt x="260" y="30"/>
                  </a:lnTo>
                  <a:lnTo>
                    <a:pt x="260" y="30"/>
                  </a:lnTo>
                  <a:lnTo>
                    <a:pt x="260" y="30"/>
                  </a:lnTo>
                  <a:close/>
                </a:path>
              </a:pathLst>
            </a:custGeom>
            <a:solidFill>
              <a:srgbClr val="077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1" name="Freeform 303"/>
            <p:cNvSpPr>
              <a:spLocks/>
            </p:cNvSpPr>
            <p:nvPr/>
          </p:nvSpPr>
          <p:spPr bwMode="auto">
            <a:xfrm>
              <a:off x="5213350" y="1279525"/>
              <a:ext cx="412750" cy="50800"/>
            </a:xfrm>
            <a:custGeom>
              <a:avLst/>
              <a:gdLst/>
              <a:ahLst/>
              <a:cxnLst>
                <a:cxn ang="0">
                  <a:pos x="260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58" y="28"/>
                </a:cxn>
                <a:cxn ang="0">
                  <a:pos x="258" y="28"/>
                </a:cxn>
                <a:cxn ang="0">
                  <a:pos x="258" y="30"/>
                </a:cxn>
                <a:cxn ang="0">
                  <a:pos x="258" y="30"/>
                </a:cxn>
                <a:cxn ang="0">
                  <a:pos x="260" y="32"/>
                </a:cxn>
                <a:cxn ang="0">
                  <a:pos x="260" y="32"/>
                </a:cxn>
              </a:cxnLst>
              <a:rect l="0" t="0" r="r" b="b"/>
              <a:pathLst>
                <a:path w="260" h="32">
                  <a:moveTo>
                    <a:pt x="260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58" y="28"/>
                  </a:lnTo>
                  <a:lnTo>
                    <a:pt x="258" y="28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60" y="32"/>
                  </a:lnTo>
                  <a:lnTo>
                    <a:pt x="260" y="32"/>
                  </a:lnTo>
                  <a:close/>
                </a:path>
              </a:pathLst>
            </a:custGeom>
            <a:solidFill>
              <a:srgbClr val="08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2" name="Freeform 304"/>
            <p:cNvSpPr>
              <a:spLocks/>
            </p:cNvSpPr>
            <p:nvPr/>
          </p:nvSpPr>
          <p:spPr bwMode="auto">
            <a:xfrm>
              <a:off x="5216525" y="1279525"/>
              <a:ext cx="406400" cy="47625"/>
            </a:xfrm>
            <a:custGeom>
              <a:avLst/>
              <a:gdLst/>
              <a:ahLst/>
              <a:cxnLst>
                <a:cxn ang="0">
                  <a:pos x="256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54" y="26"/>
                </a:cxn>
                <a:cxn ang="0">
                  <a:pos x="256" y="28"/>
                </a:cxn>
                <a:cxn ang="0">
                  <a:pos x="256" y="28"/>
                </a:cxn>
                <a:cxn ang="0">
                  <a:pos x="256" y="28"/>
                </a:cxn>
                <a:cxn ang="0">
                  <a:pos x="256" y="30"/>
                </a:cxn>
                <a:cxn ang="0">
                  <a:pos x="256" y="30"/>
                </a:cxn>
              </a:cxnLst>
              <a:rect l="0" t="0" r="r" b="b"/>
              <a:pathLst>
                <a:path w="256" h="30">
                  <a:moveTo>
                    <a:pt x="256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54" y="26"/>
                  </a:lnTo>
                  <a:lnTo>
                    <a:pt x="256" y="28"/>
                  </a:lnTo>
                  <a:lnTo>
                    <a:pt x="256" y="28"/>
                  </a:lnTo>
                  <a:lnTo>
                    <a:pt x="256" y="28"/>
                  </a:lnTo>
                  <a:lnTo>
                    <a:pt x="256" y="30"/>
                  </a:lnTo>
                  <a:lnTo>
                    <a:pt x="256" y="30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3" name="Freeform 305"/>
            <p:cNvSpPr>
              <a:spLocks/>
            </p:cNvSpPr>
            <p:nvPr/>
          </p:nvSpPr>
          <p:spPr bwMode="auto">
            <a:xfrm>
              <a:off x="5216525" y="1238250"/>
              <a:ext cx="406400" cy="85725"/>
            </a:xfrm>
            <a:custGeom>
              <a:avLst/>
              <a:gdLst/>
              <a:ahLst/>
              <a:cxnLst>
                <a:cxn ang="0">
                  <a:pos x="256" y="54"/>
                </a:cxn>
                <a:cxn ang="0">
                  <a:pos x="0" y="26"/>
                </a:cxn>
                <a:cxn ang="0">
                  <a:pos x="4" y="22"/>
                </a:cxn>
                <a:cxn ang="0">
                  <a:pos x="10" y="18"/>
                </a:cxn>
                <a:cxn ang="0">
                  <a:pos x="16" y="14"/>
                </a:cxn>
                <a:cxn ang="0">
                  <a:pos x="22" y="12"/>
                </a:cxn>
                <a:cxn ang="0">
                  <a:pos x="28" y="8"/>
                </a:cxn>
                <a:cxn ang="0">
                  <a:pos x="36" y="6"/>
                </a:cxn>
                <a:cxn ang="0">
                  <a:pos x="44" y="4"/>
                </a:cxn>
                <a:cxn ang="0">
                  <a:pos x="54" y="2"/>
                </a:cxn>
                <a:cxn ang="0">
                  <a:pos x="62" y="2"/>
                </a:cxn>
                <a:cxn ang="0">
                  <a:pos x="72" y="0"/>
                </a:cxn>
                <a:cxn ang="0">
                  <a:pos x="82" y="0"/>
                </a:cxn>
                <a:cxn ang="0">
                  <a:pos x="92" y="0"/>
                </a:cxn>
                <a:cxn ang="0">
                  <a:pos x="102" y="0"/>
                </a:cxn>
                <a:cxn ang="0">
                  <a:pos x="112" y="0"/>
                </a:cxn>
                <a:cxn ang="0">
                  <a:pos x="122" y="0"/>
                </a:cxn>
                <a:cxn ang="0">
                  <a:pos x="132" y="2"/>
                </a:cxn>
                <a:cxn ang="0">
                  <a:pos x="144" y="2"/>
                </a:cxn>
                <a:cxn ang="0">
                  <a:pos x="154" y="4"/>
                </a:cxn>
                <a:cxn ang="0">
                  <a:pos x="164" y="6"/>
                </a:cxn>
                <a:cxn ang="0">
                  <a:pos x="174" y="8"/>
                </a:cxn>
                <a:cxn ang="0">
                  <a:pos x="182" y="12"/>
                </a:cxn>
                <a:cxn ang="0">
                  <a:pos x="192" y="14"/>
                </a:cxn>
                <a:cxn ang="0">
                  <a:pos x="202" y="18"/>
                </a:cxn>
                <a:cxn ang="0">
                  <a:pos x="210" y="20"/>
                </a:cxn>
                <a:cxn ang="0">
                  <a:pos x="218" y="24"/>
                </a:cxn>
                <a:cxn ang="0">
                  <a:pos x="226" y="28"/>
                </a:cxn>
                <a:cxn ang="0">
                  <a:pos x="232" y="32"/>
                </a:cxn>
                <a:cxn ang="0">
                  <a:pos x="238" y="36"/>
                </a:cxn>
                <a:cxn ang="0">
                  <a:pos x="244" y="40"/>
                </a:cxn>
                <a:cxn ang="0">
                  <a:pos x="248" y="44"/>
                </a:cxn>
                <a:cxn ang="0">
                  <a:pos x="252" y="50"/>
                </a:cxn>
                <a:cxn ang="0">
                  <a:pos x="256" y="54"/>
                </a:cxn>
                <a:cxn ang="0">
                  <a:pos x="256" y="54"/>
                </a:cxn>
              </a:cxnLst>
              <a:rect l="0" t="0" r="r" b="b"/>
              <a:pathLst>
                <a:path w="256" h="54">
                  <a:moveTo>
                    <a:pt x="256" y="54"/>
                  </a:moveTo>
                  <a:lnTo>
                    <a:pt x="0" y="26"/>
                  </a:lnTo>
                  <a:lnTo>
                    <a:pt x="4" y="22"/>
                  </a:lnTo>
                  <a:lnTo>
                    <a:pt x="10" y="18"/>
                  </a:lnTo>
                  <a:lnTo>
                    <a:pt x="16" y="14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6" y="6"/>
                  </a:lnTo>
                  <a:lnTo>
                    <a:pt x="44" y="4"/>
                  </a:lnTo>
                  <a:lnTo>
                    <a:pt x="54" y="2"/>
                  </a:lnTo>
                  <a:lnTo>
                    <a:pt x="62" y="2"/>
                  </a:lnTo>
                  <a:lnTo>
                    <a:pt x="72" y="0"/>
                  </a:lnTo>
                  <a:lnTo>
                    <a:pt x="82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22" y="0"/>
                  </a:lnTo>
                  <a:lnTo>
                    <a:pt x="132" y="2"/>
                  </a:lnTo>
                  <a:lnTo>
                    <a:pt x="144" y="2"/>
                  </a:lnTo>
                  <a:lnTo>
                    <a:pt x="154" y="4"/>
                  </a:lnTo>
                  <a:lnTo>
                    <a:pt x="164" y="6"/>
                  </a:lnTo>
                  <a:lnTo>
                    <a:pt x="174" y="8"/>
                  </a:lnTo>
                  <a:lnTo>
                    <a:pt x="182" y="12"/>
                  </a:lnTo>
                  <a:lnTo>
                    <a:pt x="192" y="14"/>
                  </a:lnTo>
                  <a:lnTo>
                    <a:pt x="202" y="18"/>
                  </a:lnTo>
                  <a:lnTo>
                    <a:pt x="210" y="20"/>
                  </a:lnTo>
                  <a:lnTo>
                    <a:pt x="218" y="24"/>
                  </a:lnTo>
                  <a:lnTo>
                    <a:pt x="226" y="28"/>
                  </a:lnTo>
                  <a:lnTo>
                    <a:pt x="232" y="32"/>
                  </a:lnTo>
                  <a:lnTo>
                    <a:pt x="238" y="36"/>
                  </a:lnTo>
                  <a:lnTo>
                    <a:pt x="244" y="40"/>
                  </a:lnTo>
                  <a:lnTo>
                    <a:pt x="248" y="44"/>
                  </a:lnTo>
                  <a:lnTo>
                    <a:pt x="252" y="50"/>
                  </a:lnTo>
                  <a:lnTo>
                    <a:pt x="256" y="54"/>
                  </a:lnTo>
                  <a:lnTo>
                    <a:pt x="256" y="54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41" name="Group 5"/>
          <p:cNvGrpSpPr>
            <a:grpSpLocks noChangeAspect="1"/>
          </p:cNvGrpSpPr>
          <p:nvPr/>
        </p:nvGrpSpPr>
        <p:grpSpPr bwMode="auto">
          <a:xfrm rot="1021355">
            <a:off x="3334205" y="551177"/>
            <a:ext cx="2591618" cy="2591618"/>
            <a:chOff x="606" y="376"/>
            <a:chExt cx="1425" cy="1425"/>
          </a:xfrm>
        </p:grpSpPr>
        <p:sp>
          <p:nvSpPr>
            <p:cNvPr id="1734" name="AutoShape 4"/>
            <p:cNvSpPr>
              <a:spLocks noChangeAspect="1" noChangeArrowheads="1" noTextEdit="1"/>
            </p:cNvSpPr>
            <p:nvPr/>
          </p:nvSpPr>
          <p:spPr bwMode="auto">
            <a:xfrm>
              <a:off x="606" y="376"/>
              <a:ext cx="1425" cy="14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5" name="Freeform 6"/>
            <p:cNvSpPr>
              <a:spLocks/>
            </p:cNvSpPr>
            <p:nvPr/>
          </p:nvSpPr>
          <p:spPr bwMode="auto">
            <a:xfrm>
              <a:off x="1232" y="429"/>
              <a:ext cx="173" cy="470"/>
            </a:xfrm>
            <a:custGeom>
              <a:avLst/>
              <a:gdLst/>
              <a:ahLst/>
              <a:cxnLst>
                <a:cxn ang="0">
                  <a:pos x="50" y="55"/>
                </a:cxn>
                <a:cxn ang="0">
                  <a:pos x="50" y="55"/>
                </a:cxn>
                <a:cxn ang="0">
                  <a:pos x="33" y="93"/>
                </a:cxn>
                <a:cxn ang="0">
                  <a:pos x="15" y="138"/>
                </a:cxn>
                <a:cxn ang="0">
                  <a:pos x="10" y="161"/>
                </a:cxn>
                <a:cxn ang="0">
                  <a:pos x="5" y="186"/>
                </a:cxn>
                <a:cxn ang="0">
                  <a:pos x="0" y="211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56"/>
                </a:cxn>
                <a:cxn ang="0">
                  <a:pos x="0" y="256"/>
                </a:cxn>
                <a:cxn ang="0">
                  <a:pos x="25" y="309"/>
                </a:cxn>
                <a:cxn ang="0">
                  <a:pos x="43" y="362"/>
                </a:cxn>
                <a:cxn ang="0">
                  <a:pos x="50" y="387"/>
                </a:cxn>
                <a:cxn ang="0">
                  <a:pos x="55" y="410"/>
                </a:cxn>
                <a:cxn ang="0">
                  <a:pos x="58" y="432"/>
                </a:cxn>
                <a:cxn ang="0">
                  <a:pos x="60" y="455"/>
                </a:cxn>
                <a:cxn ang="0">
                  <a:pos x="60" y="455"/>
                </a:cxn>
                <a:cxn ang="0">
                  <a:pos x="58" y="467"/>
                </a:cxn>
                <a:cxn ang="0">
                  <a:pos x="58" y="467"/>
                </a:cxn>
                <a:cxn ang="0">
                  <a:pos x="60" y="470"/>
                </a:cxn>
                <a:cxn ang="0">
                  <a:pos x="60" y="470"/>
                </a:cxn>
                <a:cxn ang="0">
                  <a:pos x="88" y="467"/>
                </a:cxn>
                <a:cxn ang="0">
                  <a:pos x="88" y="467"/>
                </a:cxn>
                <a:cxn ang="0">
                  <a:pos x="115" y="470"/>
                </a:cxn>
                <a:cxn ang="0">
                  <a:pos x="115" y="470"/>
                </a:cxn>
                <a:cxn ang="0">
                  <a:pos x="115" y="467"/>
                </a:cxn>
                <a:cxn ang="0">
                  <a:pos x="115" y="467"/>
                </a:cxn>
                <a:cxn ang="0">
                  <a:pos x="115" y="455"/>
                </a:cxn>
                <a:cxn ang="0">
                  <a:pos x="115" y="455"/>
                </a:cxn>
                <a:cxn ang="0">
                  <a:pos x="115" y="432"/>
                </a:cxn>
                <a:cxn ang="0">
                  <a:pos x="118" y="410"/>
                </a:cxn>
                <a:cxn ang="0">
                  <a:pos x="123" y="387"/>
                </a:cxn>
                <a:cxn ang="0">
                  <a:pos x="131" y="362"/>
                </a:cxn>
                <a:cxn ang="0">
                  <a:pos x="148" y="309"/>
                </a:cxn>
                <a:cxn ang="0">
                  <a:pos x="173" y="256"/>
                </a:cxn>
                <a:cxn ang="0">
                  <a:pos x="173" y="256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71" y="196"/>
                </a:cxn>
                <a:cxn ang="0">
                  <a:pos x="166" y="161"/>
                </a:cxn>
                <a:cxn ang="0">
                  <a:pos x="153" y="125"/>
                </a:cxn>
                <a:cxn ang="0">
                  <a:pos x="141" y="93"/>
                </a:cxn>
                <a:cxn ang="0">
                  <a:pos x="128" y="63"/>
                </a:cxn>
                <a:cxn ang="0">
                  <a:pos x="113" y="38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5" y="0"/>
                </a:cxn>
                <a:cxn ang="0">
                  <a:pos x="70" y="25"/>
                </a:cxn>
                <a:cxn ang="0">
                  <a:pos x="50" y="55"/>
                </a:cxn>
                <a:cxn ang="0">
                  <a:pos x="50" y="55"/>
                </a:cxn>
              </a:cxnLst>
              <a:rect l="0" t="0" r="r" b="b"/>
              <a:pathLst>
                <a:path w="173" h="470">
                  <a:moveTo>
                    <a:pt x="50" y="55"/>
                  </a:moveTo>
                  <a:lnTo>
                    <a:pt x="50" y="55"/>
                  </a:lnTo>
                  <a:lnTo>
                    <a:pt x="33" y="93"/>
                  </a:lnTo>
                  <a:lnTo>
                    <a:pt x="15" y="138"/>
                  </a:lnTo>
                  <a:lnTo>
                    <a:pt x="10" y="161"/>
                  </a:lnTo>
                  <a:lnTo>
                    <a:pt x="5" y="186"/>
                  </a:lnTo>
                  <a:lnTo>
                    <a:pt x="0" y="211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56"/>
                  </a:lnTo>
                  <a:lnTo>
                    <a:pt x="0" y="256"/>
                  </a:lnTo>
                  <a:lnTo>
                    <a:pt x="25" y="309"/>
                  </a:lnTo>
                  <a:lnTo>
                    <a:pt x="43" y="362"/>
                  </a:lnTo>
                  <a:lnTo>
                    <a:pt x="50" y="387"/>
                  </a:lnTo>
                  <a:lnTo>
                    <a:pt x="55" y="410"/>
                  </a:lnTo>
                  <a:lnTo>
                    <a:pt x="58" y="432"/>
                  </a:lnTo>
                  <a:lnTo>
                    <a:pt x="60" y="455"/>
                  </a:lnTo>
                  <a:lnTo>
                    <a:pt x="60" y="455"/>
                  </a:lnTo>
                  <a:lnTo>
                    <a:pt x="58" y="467"/>
                  </a:lnTo>
                  <a:lnTo>
                    <a:pt x="58" y="467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88" y="467"/>
                  </a:lnTo>
                  <a:lnTo>
                    <a:pt x="88" y="467"/>
                  </a:lnTo>
                  <a:lnTo>
                    <a:pt x="115" y="470"/>
                  </a:lnTo>
                  <a:lnTo>
                    <a:pt x="115" y="470"/>
                  </a:lnTo>
                  <a:lnTo>
                    <a:pt x="115" y="467"/>
                  </a:lnTo>
                  <a:lnTo>
                    <a:pt x="115" y="467"/>
                  </a:lnTo>
                  <a:lnTo>
                    <a:pt x="115" y="455"/>
                  </a:lnTo>
                  <a:lnTo>
                    <a:pt x="115" y="455"/>
                  </a:lnTo>
                  <a:lnTo>
                    <a:pt x="115" y="432"/>
                  </a:lnTo>
                  <a:lnTo>
                    <a:pt x="118" y="410"/>
                  </a:lnTo>
                  <a:lnTo>
                    <a:pt x="123" y="387"/>
                  </a:lnTo>
                  <a:lnTo>
                    <a:pt x="131" y="362"/>
                  </a:lnTo>
                  <a:lnTo>
                    <a:pt x="148" y="309"/>
                  </a:lnTo>
                  <a:lnTo>
                    <a:pt x="173" y="256"/>
                  </a:lnTo>
                  <a:lnTo>
                    <a:pt x="173" y="256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71" y="196"/>
                  </a:lnTo>
                  <a:lnTo>
                    <a:pt x="166" y="161"/>
                  </a:lnTo>
                  <a:lnTo>
                    <a:pt x="153" y="125"/>
                  </a:lnTo>
                  <a:lnTo>
                    <a:pt x="141" y="93"/>
                  </a:lnTo>
                  <a:lnTo>
                    <a:pt x="128" y="63"/>
                  </a:lnTo>
                  <a:lnTo>
                    <a:pt x="113" y="38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70" y="25"/>
                  </a:lnTo>
                  <a:lnTo>
                    <a:pt x="50" y="55"/>
                  </a:lnTo>
                  <a:lnTo>
                    <a:pt x="50" y="55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6" name="Freeform 7"/>
            <p:cNvSpPr>
              <a:spLocks/>
            </p:cNvSpPr>
            <p:nvPr/>
          </p:nvSpPr>
          <p:spPr bwMode="auto">
            <a:xfrm>
              <a:off x="986" y="517"/>
              <a:ext cx="266" cy="420"/>
            </a:xfrm>
            <a:custGeom>
              <a:avLst/>
              <a:gdLst/>
              <a:ahLst/>
              <a:cxnLst>
                <a:cxn ang="0">
                  <a:pos x="55" y="264"/>
                </a:cxn>
                <a:cxn ang="0">
                  <a:pos x="55" y="264"/>
                </a:cxn>
                <a:cxn ang="0">
                  <a:pos x="90" y="286"/>
                </a:cxn>
                <a:cxn ang="0">
                  <a:pos x="118" y="311"/>
                </a:cxn>
                <a:cxn ang="0">
                  <a:pos x="145" y="334"/>
                </a:cxn>
                <a:cxn ang="0">
                  <a:pos x="170" y="357"/>
                </a:cxn>
                <a:cxn ang="0">
                  <a:pos x="170" y="357"/>
                </a:cxn>
                <a:cxn ang="0">
                  <a:pos x="196" y="389"/>
                </a:cxn>
                <a:cxn ang="0">
                  <a:pos x="206" y="404"/>
                </a:cxn>
                <a:cxn ang="0">
                  <a:pos x="213" y="420"/>
                </a:cxn>
                <a:cxn ang="0">
                  <a:pos x="213" y="420"/>
                </a:cxn>
                <a:cxn ang="0">
                  <a:pos x="213" y="420"/>
                </a:cxn>
                <a:cxn ang="0">
                  <a:pos x="213" y="420"/>
                </a:cxn>
                <a:cxn ang="0">
                  <a:pos x="236" y="404"/>
                </a:cxn>
                <a:cxn ang="0">
                  <a:pos x="261" y="392"/>
                </a:cxn>
                <a:cxn ang="0">
                  <a:pos x="261" y="392"/>
                </a:cxn>
                <a:cxn ang="0">
                  <a:pos x="263" y="382"/>
                </a:cxn>
                <a:cxn ang="0">
                  <a:pos x="266" y="367"/>
                </a:cxn>
                <a:cxn ang="0">
                  <a:pos x="266" y="367"/>
                </a:cxn>
                <a:cxn ang="0">
                  <a:pos x="263" y="347"/>
                </a:cxn>
                <a:cxn ang="0">
                  <a:pos x="261" y="324"/>
                </a:cxn>
                <a:cxn ang="0">
                  <a:pos x="256" y="299"/>
                </a:cxn>
                <a:cxn ang="0">
                  <a:pos x="248" y="274"/>
                </a:cxn>
                <a:cxn ang="0">
                  <a:pos x="238" y="246"/>
                </a:cxn>
                <a:cxn ang="0">
                  <a:pos x="226" y="218"/>
                </a:cxn>
                <a:cxn ang="0">
                  <a:pos x="213" y="191"/>
                </a:cxn>
                <a:cxn ang="0">
                  <a:pos x="198" y="161"/>
                </a:cxn>
                <a:cxn ang="0">
                  <a:pos x="198" y="161"/>
                </a:cxn>
                <a:cxn ang="0">
                  <a:pos x="175" y="128"/>
                </a:cxn>
                <a:cxn ang="0">
                  <a:pos x="150" y="100"/>
                </a:cxn>
                <a:cxn ang="0">
                  <a:pos x="125" y="75"/>
                </a:cxn>
                <a:cxn ang="0">
                  <a:pos x="98" y="53"/>
                </a:cxn>
                <a:cxn ang="0">
                  <a:pos x="70" y="35"/>
                </a:cxn>
                <a:cxn ang="0">
                  <a:pos x="45" y="2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2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2" y="100"/>
                </a:cxn>
                <a:cxn ang="0">
                  <a:pos x="10" y="148"/>
                </a:cxn>
                <a:cxn ang="0">
                  <a:pos x="15" y="173"/>
                </a:cxn>
                <a:cxn ang="0">
                  <a:pos x="22" y="198"/>
                </a:cxn>
                <a:cxn ang="0">
                  <a:pos x="32" y="223"/>
                </a:cxn>
                <a:cxn ang="0">
                  <a:pos x="45" y="249"/>
                </a:cxn>
                <a:cxn ang="0">
                  <a:pos x="45" y="249"/>
                </a:cxn>
                <a:cxn ang="0">
                  <a:pos x="55" y="264"/>
                </a:cxn>
                <a:cxn ang="0">
                  <a:pos x="55" y="264"/>
                </a:cxn>
              </a:cxnLst>
              <a:rect l="0" t="0" r="r" b="b"/>
              <a:pathLst>
                <a:path w="266" h="420">
                  <a:moveTo>
                    <a:pt x="55" y="264"/>
                  </a:moveTo>
                  <a:lnTo>
                    <a:pt x="55" y="264"/>
                  </a:lnTo>
                  <a:lnTo>
                    <a:pt x="90" y="286"/>
                  </a:lnTo>
                  <a:lnTo>
                    <a:pt x="118" y="311"/>
                  </a:lnTo>
                  <a:lnTo>
                    <a:pt x="145" y="334"/>
                  </a:lnTo>
                  <a:lnTo>
                    <a:pt x="170" y="357"/>
                  </a:lnTo>
                  <a:lnTo>
                    <a:pt x="170" y="357"/>
                  </a:lnTo>
                  <a:lnTo>
                    <a:pt x="196" y="389"/>
                  </a:lnTo>
                  <a:lnTo>
                    <a:pt x="206" y="404"/>
                  </a:lnTo>
                  <a:lnTo>
                    <a:pt x="213" y="420"/>
                  </a:lnTo>
                  <a:lnTo>
                    <a:pt x="213" y="420"/>
                  </a:lnTo>
                  <a:lnTo>
                    <a:pt x="213" y="420"/>
                  </a:lnTo>
                  <a:lnTo>
                    <a:pt x="213" y="420"/>
                  </a:lnTo>
                  <a:lnTo>
                    <a:pt x="236" y="404"/>
                  </a:lnTo>
                  <a:lnTo>
                    <a:pt x="261" y="392"/>
                  </a:lnTo>
                  <a:lnTo>
                    <a:pt x="261" y="392"/>
                  </a:lnTo>
                  <a:lnTo>
                    <a:pt x="263" y="382"/>
                  </a:lnTo>
                  <a:lnTo>
                    <a:pt x="266" y="367"/>
                  </a:lnTo>
                  <a:lnTo>
                    <a:pt x="266" y="367"/>
                  </a:lnTo>
                  <a:lnTo>
                    <a:pt x="263" y="347"/>
                  </a:lnTo>
                  <a:lnTo>
                    <a:pt x="261" y="324"/>
                  </a:lnTo>
                  <a:lnTo>
                    <a:pt x="256" y="299"/>
                  </a:lnTo>
                  <a:lnTo>
                    <a:pt x="248" y="274"/>
                  </a:lnTo>
                  <a:lnTo>
                    <a:pt x="238" y="246"/>
                  </a:lnTo>
                  <a:lnTo>
                    <a:pt x="226" y="218"/>
                  </a:lnTo>
                  <a:lnTo>
                    <a:pt x="213" y="191"/>
                  </a:lnTo>
                  <a:lnTo>
                    <a:pt x="198" y="161"/>
                  </a:lnTo>
                  <a:lnTo>
                    <a:pt x="198" y="161"/>
                  </a:lnTo>
                  <a:lnTo>
                    <a:pt x="175" y="128"/>
                  </a:lnTo>
                  <a:lnTo>
                    <a:pt x="150" y="100"/>
                  </a:lnTo>
                  <a:lnTo>
                    <a:pt x="125" y="75"/>
                  </a:lnTo>
                  <a:lnTo>
                    <a:pt x="98" y="53"/>
                  </a:lnTo>
                  <a:lnTo>
                    <a:pt x="70" y="35"/>
                  </a:lnTo>
                  <a:lnTo>
                    <a:pt x="45" y="2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2" y="100"/>
                  </a:lnTo>
                  <a:lnTo>
                    <a:pt x="10" y="148"/>
                  </a:lnTo>
                  <a:lnTo>
                    <a:pt x="15" y="173"/>
                  </a:lnTo>
                  <a:lnTo>
                    <a:pt x="22" y="198"/>
                  </a:lnTo>
                  <a:lnTo>
                    <a:pt x="32" y="223"/>
                  </a:lnTo>
                  <a:lnTo>
                    <a:pt x="45" y="249"/>
                  </a:lnTo>
                  <a:lnTo>
                    <a:pt x="45" y="249"/>
                  </a:lnTo>
                  <a:lnTo>
                    <a:pt x="55" y="264"/>
                  </a:lnTo>
                  <a:lnTo>
                    <a:pt x="55" y="264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7" name="Freeform 8"/>
            <p:cNvSpPr>
              <a:spLocks/>
            </p:cNvSpPr>
            <p:nvPr/>
          </p:nvSpPr>
          <p:spPr bwMode="auto">
            <a:xfrm>
              <a:off x="747" y="756"/>
              <a:ext cx="422" cy="261"/>
            </a:xfrm>
            <a:custGeom>
              <a:avLst/>
              <a:gdLst/>
              <a:ahLst/>
              <a:cxnLst>
                <a:cxn ang="0">
                  <a:pos x="163" y="196"/>
                </a:cxn>
                <a:cxn ang="0">
                  <a:pos x="163" y="196"/>
                </a:cxn>
                <a:cxn ang="0">
                  <a:pos x="163" y="196"/>
                </a:cxn>
                <a:cxn ang="0">
                  <a:pos x="178" y="206"/>
                </a:cxn>
                <a:cxn ang="0">
                  <a:pos x="178" y="206"/>
                </a:cxn>
                <a:cxn ang="0">
                  <a:pos x="211" y="208"/>
                </a:cxn>
                <a:cxn ang="0">
                  <a:pos x="244" y="211"/>
                </a:cxn>
                <a:cxn ang="0">
                  <a:pos x="274" y="216"/>
                </a:cxn>
                <a:cxn ang="0">
                  <a:pos x="301" y="223"/>
                </a:cxn>
                <a:cxn ang="0">
                  <a:pos x="326" y="231"/>
                </a:cxn>
                <a:cxn ang="0">
                  <a:pos x="352" y="238"/>
                </a:cxn>
                <a:cxn ang="0">
                  <a:pos x="374" y="251"/>
                </a:cxn>
                <a:cxn ang="0">
                  <a:pos x="392" y="261"/>
                </a:cxn>
                <a:cxn ang="0">
                  <a:pos x="392" y="261"/>
                </a:cxn>
                <a:cxn ang="0">
                  <a:pos x="394" y="261"/>
                </a:cxn>
                <a:cxn ang="0">
                  <a:pos x="394" y="261"/>
                </a:cxn>
                <a:cxn ang="0">
                  <a:pos x="407" y="236"/>
                </a:cxn>
                <a:cxn ang="0">
                  <a:pos x="422" y="213"/>
                </a:cxn>
                <a:cxn ang="0">
                  <a:pos x="422" y="213"/>
                </a:cxn>
                <a:cxn ang="0">
                  <a:pos x="414" y="198"/>
                </a:cxn>
                <a:cxn ang="0">
                  <a:pos x="407" y="183"/>
                </a:cxn>
                <a:cxn ang="0">
                  <a:pos x="394" y="165"/>
                </a:cxn>
                <a:cxn ang="0">
                  <a:pos x="379" y="145"/>
                </a:cxn>
                <a:cxn ang="0">
                  <a:pos x="379" y="145"/>
                </a:cxn>
                <a:cxn ang="0">
                  <a:pos x="352" y="120"/>
                </a:cxn>
                <a:cxn ang="0">
                  <a:pos x="321" y="95"/>
                </a:cxn>
                <a:cxn ang="0">
                  <a:pos x="289" y="70"/>
                </a:cxn>
                <a:cxn ang="0">
                  <a:pos x="249" y="45"/>
                </a:cxn>
                <a:cxn ang="0">
                  <a:pos x="249" y="45"/>
                </a:cxn>
                <a:cxn ang="0">
                  <a:pos x="226" y="32"/>
                </a:cxn>
                <a:cxn ang="0">
                  <a:pos x="201" y="22"/>
                </a:cxn>
                <a:cxn ang="0">
                  <a:pos x="176" y="15"/>
                </a:cxn>
                <a:cxn ang="0">
                  <a:pos x="151" y="7"/>
                </a:cxn>
                <a:cxn ang="0">
                  <a:pos x="100" y="0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25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2" y="30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55" y="98"/>
                </a:cxn>
                <a:cxn ang="0">
                  <a:pos x="85" y="133"/>
                </a:cxn>
                <a:cxn ang="0">
                  <a:pos x="100" y="150"/>
                </a:cxn>
                <a:cxn ang="0">
                  <a:pos x="120" y="165"/>
                </a:cxn>
                <a:cxn ang="0">
                  <a:pos x="140" y="183"/>
                </a:cxn>
                <a:cxn ang="0">
                  <a:pos x="163" y="196"/>
                </a:cxn>
                <a:cxn ang="0">
                  <a:pos x="163" y="196"/>
                </a:cxn>
              </a:cxnLst>
              <a:rect l="0" t="0" r="r" b="b"/>
              <a:pathLst>
                <a:path w="422" h="261">
                  <a:moveTo>
                    <a:pt x="163" y="196"/>
                  </a:moveTo>
                  <a:lnTo>
                    <a:pt x="163" y="196"/>
                  </a:lnTo>
                  <a:lnTo>
                    <a:pt x="163" y="196"/>
                  </a:lnTo>
                  <a:lnTo>
                    <a:pt x="178" y="206"/>
                  </a:lnTo>
                  <a:lnTo>
                    <a:pt x="178" y="206"/>
                  </a:lnTo>
                  <a:lnTo>
                    <a:pt x="211" y="208"/>
                  </a:lnTo>
                  <a:lnTo>
                    <a:pt x="244" y="211"/>
                  </a:lnTo>
                  <a:lnTo>
                    <a:pt x="274" y="216"/>
                  </a:lnTo>
                  <a:lnTo>
                    <a:pt x="301" y="223"/>
                  </a:lnTo>
                  <a:lnTo>
                    <a:pt x="326" y="231"/>
                  </a:lnTo>
                  <a:lnTo>
                    <a:pt x="352" y="238"/>
                  </a:lnTo>
                  <a:lnTo>
                    <a:pt x="374" y="251"/>
                  </a:lnTo>
                  <a:lnTo>
                    <a:pt x="392" y="261"/>
                  </a:lnTo>
                  <a:lnTo>
                    <a:pt x="392" y="261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407" y="236"/>
                  </a:lnTo>
                  <a:lnTo>
                    <a:pt x="422" y="213"/>
                  </a:lnTo>
                  <a:lnTo>
                    <a:pt x="422" y="213"/>
                  </a:lnTo>
                  <a:lnTo>
                    <a:pt x="414" y="198"/>
                  </a:lnTo>
                  <a:lnTo>
                    <a:pt x="407" y="183"/>
                  </a:lnTo>
                  <a:lnTo>
                    <a:pt x="394" y="165"/>
                  </a:lnTo>
                  <a:lnTo>
                    <a:pt x="379" y="145"/>
                  </a:lnTo>
                  <a:lnTo>
                    <a:pt x="379" y="145"/>
                  </a:lnTo>
                  <a:lnTo>
                    <a:pt x="352" y="120"/>
                  </a:lnTo>
                  <a:lnTo>
                    <a:pt x="321" y="95"/>
                  </a:lnTo>
                  <a:lnTo>
                    <a:pt x="289" y="70"/>
                  </a:lnTo>
                  <a:lnTo>
                    <a:pt x="249" y="45"/>
                  </a:lnTo>
                  <a:lnTo>
                    <a:pt x="249" y="45"/>
                  </a:lnTo>
                  <a:lnTo>
                    <a:pt x="226" y="32"/>
                  </a:lnTo>
                  <a:lnTo>
                    <a:pt x="201" y="22"/>
                  </a:lnTo>
                  <a:lnTo>
                    <a:pt x="176" y="15"/>
                  </a:lnTo>
                  <a:lnTo>
                    <a:pt x="151" y="7"/>
                  </a:lnTo>
                  <a:lnTo>
                    <a:pt x="100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25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2" y="30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55" y="98"/>
                  </a:lnTo>
                  <a:lnTo>
                    <a:pt x="85" y="133"/>
                  </a:lnTo>
                  <a:lnTo>
                    <a:pt x="100" y="150"/>
                  </a:lnTo>
                  <a:lnTo>
                    <a:pt x="120" y="165"/>
                  </a:lnTo>
                  <a:lnTo>
                    <a:pt x="140" y="183"/>
                  </a:lnTo>
                  <a:lnTo>
                    <a:pt x="163" y="196"/>
                  </a:lnTo>
                  <a:lnTo>
                    <a:pt x="163" y="196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8" name="Freeform 9"/>
            <p:cNvSpPr>
              <a:spLocks/>
            </p:cNvSpPr>
            <p:nvPr/>
          </p:nvSpPr>
          <p:spPr bwMode="auto">
            <a:xfrm>
              <a:off x="659" y="1002"/>
              <a:ext cx="470" cy="173"/>
            </a:xfrm>
            <a:custGeom>
              <a:avLst/>
              <a:gdLst/>
              <a:ahLst/>
              <a:cxnLst>
                <a:cxn ang="0">
                  <a:pos x="256" y="173"/>
                </a:cxn>
                <a:cxn ang="0">
                  <a:pos x="256" y="173"/>
                </a:cxn>
                <a:cxn ang="0">
                  <a:pos x="311" y="148"/>
                </a:cxn>
                <a:cxn ang="0">
                  <a:pos x="362" y="128"/>
                </a:cxn>
                <a:cxn ang="0">
                  <a:pos x="387" y="123"/>
                </a:cxn>
                <a:cxn ang="0">
                  <a:pos x="412" y="118"/>
                </a:cxn>
                <a:cxn ang="0">
                  <a:pos x="435" y="116"/>
                </a:cxn>
                <a:cxn ang="0">
                  <a:pos x="455" y="113"/>
                </a:cxn>
                <a:cxn ang="0">
                  <a:pos x="455" y="113"/>
                </a:cxn>
                <a:cxn ang="0">
                  <a:pos x="470" y="116"/>
                </a:cxn>
                <a:cxn ang="0">
                  <a:pos x="470" y="116"/>
                </a:cxn>
                <a:cxn ang="0">
                  <a:pos x="470" y="113"/>
                </a:cxn>
                <a:cxn ang="0">
                  <a:pos x="470" y="113"/>
                </a:cxn>
                <a:cxn ang="0">
                  <a:pos x="467" y="85"/>
                </a:cxn>
                <a:cxn ang="0">
                  <a:pos x="467" y="85"/>
                </a:cxn>
                <a:cxn ang="0">
                  <a:pos x="470" y="58"/>
                </a:cxn>
                <a:cxn ang="0">
                  <a:pos x="470" y="58"/>
                </a:cxn>
                <a:cxn ang="0">
                  <a:pos x="450" y="43"/>
                </a:cxn>
                <a:cxn ang="0">
                  <a:pos x="420" y="28"/>
                </a:cxn>
                <a:cxn ang="0">
                  <a:pos x="420" y="28"/>
                </a:cxn>
                <a:cxn ang="0">
                  <a:pos x="382" y="18"/>
                </a:cxn>
                <a:cxn ang="0">
                  <a:pos x="339" y="7"/>
                </a:cxn>
                <a:cxn ang="0">
                  <a:pos x="289" y="0"/>
                </a:cxn>
                <a:cxn ang="0">
                  <a:pos x="236" y="0"/>
                </a:cxn>
                <a:cxn ang="0">
                  <a:pos x="236" y="0"/>
                </a:cxn>
                <a:cxn ang="0">
                  <a:pos x="198" y="2"/>
                </a:cxn>
                <a:cxn ang="0">
                  <a:pos x="161" y="7"/>
                </a:cxn>
                <a:cxn ang="0">
                  <a:pos x="125" y="18"/>
                </a:cxn>
                <a:cxn ang="0">
                  <a:pos x="93" y="33"/>
                </a:cxn>
                <a:cxn ang="0">
                  <a:pos x="65" y="45"/>
                </a:cxn>
                <a:cxn ang="0">
                  <a:pos x="37" y="60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25" y="103"/>
                </a:cxn>
                <a:cxn ang="0">
                  <a:pos x="58" y="123"/>
                </a:cxn>
                <a:cxn ang="0">
                  <a:pos x="58" y="123"/>
                </a:cxn>
                <a:cxn ang="0">
                  <a:pos x="95" y="141"/>
                </a:cxn>
                <a:cxn ang="0">
                  <a:pos x="138" y="158"/>
                </a:cxn>
                <a:cxn ang="0">
                  <a:pos x="161" y="163"/>
                </a:cxn>
                <a:cxn ang="0">
                  <a:pos x="186" y="168"/>
                </a:cxn>
                <a:cxn ang="0">
                  <a:pos x="211" y="171"/>
                </a:cxn>
                <a:cxn ang="0">
                  <a:pos x="236" y="173"/>
                </a:cxn>
                <a:cxn ang="0">
                  <a:pos x="236" y="173"/>
                </a:cxn>
                <a:cxn ang="0">
                  <a:pos x="256" y="173"/>
                </a:cxn>
                <a:cxn ang="0">
                  <a:pos x="256" y="173"/>
                </a:cxn>
              </a:cxnLst>
              <a:rect l="0" t="0" r="r" b="b"/>
              <a:pathLst>
                <a:path w="470" h="173">
                  <a:moveTo>
                    <a:pt x="256" y="173"/>
                  </a:moveTo>
                  <a:lnTo>
                    <a:pt x="256" y="173"/>
                  </a:lnTo>
                  <a:lnTo>
                    <a:pt x="311" y="148"/>
                  </a:lnTo>
                  <a:lnTo>
                    <a:pt x="362" y="128"/>
                  </a:lnTo>
                  <a:lnTo>
                    <a:pt x="387" y="123"/>
                  </a:lnTo>
                  <a:lnTo>
                    <a:pt x="412" y="118"/>
                  </a:lnTo>
                  <a:lnTo>
                    <a:pt x="435" y="116"/>
                  </a:lnTo>
                  <a:lnTo>
                    <a:pt x="455" y="113"/>
                  </a:lnTo>
                  <a:lnTo>
                    <a:pt x="455" y="113"/>
                  </a:lnTo>
                  <a:lnTo>
                    <a:pt x="470" y="116"/>
                  </a:lnTo>
                  <a:lnTo>
                    <a:pt x="470" y="116"/>
                  </a:lnTo>
                  <a:lnTo>
                    <a:pt x="470" y="113"/>
                  </a:lnTo>
                  <a:lnTo>
                    <a:pt x="470" y="113"/>
                  </a:lnTo>
                  <a:lnTo>
                    <a:pt x="467" y="85"/>
                  </a:lnTo>
                  <a:lnTo>
                    <a:pt x="467" y="85"/>
                  </a:lnTo>
                  <a:lnTo>
                    <a:pt x="470" y="58"/>
                  </a:lnTo>
                  <a:lnTo>
                    <a:pt x="470" y="58"/>
                  </a:lnTo>
                  <a:lnTo>
                    <a:pt x="450" y="43"/>
                  </a:lnTo>
                  <a:lnTo>
                    <a:pt x="420" y="28"/>
                  </a:lnTo>
                  <a:lnTo>
                    <a:pt x="420" y="28"/>
                  </a:lnTo>
                  <a:lnTo>
                    <a:pt x="382" y="18"/>
                  </a:lnTo>
                  <a:lnTo>
                    <a:pt x="339" y="7"/>
                  </a:lnTo>
                  <a:lnTo>
                    <a:pt x="289" y="0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198" y="2"/>
                  </a:lnTo>
                  <a:lnTo>
                    <a:pt x="161" y="7"/>
                  </a:lnTo>
                  <a:lnTo>
                    <a:pt x="125" y="18"/>
                  </a:lnTo>
                  <a:lnTo>
                    <a:pt x="93" y="33"/>
                  </a:lnTo>
                  <a:lnTo>
                    <a:pt x="65" y="45"/>
                  </a:lnTo>
                  <a:lnTo>
                    <a:pt x="37" y="60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25" y="103"/>
                  </a:lnTo>
                  <a:lnTo>
                    <a:pt x="58" y="123"/>
                  </a:lnTo>
                  <a:lnTo>
                    <a:pt x="58" y="123"/>
                  </a:lnTo>
                  <a:lnTo>
                    <a:pt x="95" y="141"/>
                  </a:lnTo>
                  <a:lnTo>
                    <a:pt x="138" y="158"/>
                  </a:lnTo>
                  <a:lnTo>
                    <a:pt x="161" y="163"/>
                  </a:lnTo>
                  <a:lnTo>
                    <a:pt x="186" y="168"/>
                  </a:lnTo>
                  <a:lnTo>
                    <a:pt x="211" y="171"/>
                  </a:lnTo>
                  <a:lnTo>
                    <a:pt x="236" y="173"/>
                  </a:lnTo>
                  <a:lnTo>
                    <a:pt x="236" y="173"/>
                  </a:lnTo>
                  <a:lnTo>
                    <a:pt x="256" y="173"/>
                  </a:lnTo>
                  <a:lnTo>
                    <a:pt x="256" y="173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9" name="Freeform 10"/>
            <p:cNvSpPr>
              <a:spLocks/>
            </p:cNvSpPr>
            <p:nvPr/>
          </p:nvSpPr>
          <p:spPr bwMode="auto">
            <a:xfrm>
              <a:off x="747" y="1155"/>
              <a:ext cx="422" cy="267"/>
            </a:xfrm>
            <a:custGeom>
              <a:avLst/>
              <a:gdLst/>
              <a:ahLst/>
              <a:cxnLst>
                <a:cxn ang="0">
                  <a:pos x="266" y="209"/>
                </a:cxn>
                <a:cxn ang="0">
                  <a:pos x="266" y="209"/>
                </a:cxn>
                <a:cxn ang="0">
                  <a:pos x="289" y="176"/>
                </a:cxn>
                <a:cxn ang="0">
                  <a:pos x="311" y="146"/>
                </a:cxn>
                <a:cxn ang="0">
                  <a:pos x="334" y="121"/>
                </a:cxn>
                <a:cxn ang="0">
                  <a:pos x="359" y="96"/>
                </a:cxn>
                <a:cxn ang="0">
                  <a:pos x="359" y="96"/>
                </a:cxn>
                <a:cxn ang="0">
                  <a:pos x="389" y="71"/>
                </a:cxn>
                <a:cxn ang="0">
                  <a:pos x="404" y="61"/>
                </a:cxn>
                <a:cxn ang="0">
                  <a:pos x="422" y="53"/>
                </a:cxn>
                <a:cxn ang="0">
                  <a:pos x="422" y="53"/>
                </a:cxn>
                <a:cxn ang="0">
                  <a:pos x="422" y="53"/>
                </a:cxn>
                <a:cxn ang="0">
                  <a:pos x="422" y="53"/>
                </a:cxn>
                <a:cxn ang="0">
                  <a:pos x="404" y="28"/>
                </a:cxn>
                <a:cxn ang="0">
                  <a:pos x="394" y="3"/>
                </a:cxn>
                <a:cxn ang="0">
                  <a:pos x="394" y="3"/>
                </a:cxn>
                <a:cxn ang="0">
                  <a:pos x="382" y="3"/>
                </a:cxn>
                <a:cxn ang="0">
                  <a:pos x="367" y="0"/>
                </a:cxn>
                <a:cxn ang="0">
                  <a:pos x="367" y="0"/>
                </a:cxn>
                <a:cxn ang="0">
                  <a:pos x="347" y="3"/>
                </a:cxn>
                <a:cxn ang="0">
                  <a:pos x="324" y="5"/>
                </a:cxn>
                <a:cxn ang="0">
                  <a:pos x="301" y="10"/>
                </a:cxn>
                <a:cxn ang="0">
                  <a:pos x="274" y="18"/>
                </a:cxn>
                <a:cxn ang="0">
                  <a:pos x="249" y="28"/>
                </a:cxn>
                <a:cxn ang="0">
                  <a:pos x="218" y="40"/>
                </a:cxn>
                <a:cxn ang="0">
                  <a:pos x="191" y="53"/>
                </a:cxn>
                <a:cxn ang="0">
                  <a:pos x="163" y="68"/>
                </a:cxn>
                <a:cxn ang="0">
                  <a:pos x="163" y="68"/>
                </a:cxn>
                <a:cxn ang="0">
                  <a:pos x="130" y="91"/>
                </a:cxn>
                <a:cxn ang="0">
                  <a:pos x="100" y="116"/>
                </a:cxn>
                <a:cxn ang="0">
                  <a:pos x="75" y="141"/>
                </a:cxn>
                <a:cxn ang="0">
                  <a:pos x="55" y="169"/>
                </a:cxn>
                <a:cxn ang="0">
                  <a:pos x="35" y="196"/>
                </a:cxn>
                <a:cxn ang="0">
                  <a:pos x="20" y="221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25" y="264"/>
                </a:cxn>
                <a:cxn ang="0">
                  <a:pos x="58" y="267"/>
                </a:cxn>
                <a:cxn ang="0">
                  <a:pos x="58" y="267"/>
                </a:cxn>
                <a:cxn ang="0">
                  <a:pos x="100" y="264"/>
                </a:cxn>
                <a:cxn ang="0">
                  <a:pos x="151" y="257"/>
                </a:cxn>
                <a:cxn ang="0">
                  <a:pos x="176" y="252"/>
                </a:cxn>
                <a:cxn ang="0">
                  <a:pos x="201" y="242"/>
                </a:cxn>
                <a:cxn ang="0">
                  <a:pos x="226" y="232"/>
                </a:cxn>
                <a:cxn ang="0">
                  <a:pos x="249" y="219"/>
                </a:cxn>
                <a:cxn ang="0">
                  <a:pos x="249" y="219"/>
                </a:cxn>
                <a:cxn ang="0">
                  <a:pos x="266" y="209"/>
                </a:cxn>
                <a:cxn ang="0">
                  <a:pos x="266" y="209"/>
                </a:cxn>
              </a:cxnLst>
              <a:rect l="0" t="0" r="r" b="b"/>
              <a:pathLst>
                <a:path w="422" h="267">
                  <a:moveTo>
                    <a:pt x="266" y="209"/>
                  </a:moveTo>
                  <a:lnTo>
                    <a:pt x="266" y="209"/>
                  </a:lnTo>
                  <a:lnTo>
                    <a:pt x="289" y="176"/>
                  </a:lnTo>
                  <a:lnTo>
                    <a:pt x="311" y="146"/>
                  </a:lnTo>
                  <a:lnTo>
                    <a:pt x="334" y="121"/>
                  </a:lnTo>
                  <a:lnTo>
                    <a:pt x="359" y="96"/>
                  </a:lnTo>
                  <a:lnTo>
                    <a:pt x="359" y="96"/>
                  </a:lnTo>
                  <a:lnTo>
                    <a:pt x="389" y="71"/>
                  </a:lnTo>
                  <a:lnTo>
                    <a:pt x="404" y="61"/>
                  </a:lnTo>
                  <a:lnTo>
                    <a:pt x="422" y="53"/>
                  </a:lnTo>
                  <a:lnTo>
                    <a:pt x="422" y="53"/>
                  </a:lnTo>
                  <a:lnTo>
                    <a:pt x="422" y="53"/>
                  </a:lnTo>
                  <a:lnTo>
                    <a:pt x="422" y="53"/>
                  </a:lnTo>
                  <a:lnTo>
                    <a:pt x="404" y="28"/>
                  </a:lnTo>
                  <a:lnTo>
                    <a:pt x="394" y="3"/>
                  </a:lnTo>
                  <a:lnTo>
                    <a:pt x="394" y="3"/>
                  </a:lnTo>
                  <a:lnTo>
                    <a:pt x="382" y="3"/>
                  </a:lnTo>
                  <a:lnTo>
                    <a:pt x="367" y="0"/>
                  </a:lnTo>
                  <a:lnTo>
                    <a:pt x="367" y="0"/>
                  </a:lnTo>
                  <a:lnTo>
                    <a:pt x="347" y="3"/>
                  </a:lnTo>
                  <a:lnTo>
                    <a:pt x="324" y="5"/>
                  </a:lnTo>
                  <a:lnTo>
                    <a:pt x="301" y="10"/>
                  </a:lnTo>
                  <a:lnTo>
                    <a:pt x="274" y="18"/>
                  </a:lnTo>
                  <a:lnTo>
                    <a:pt x="249" y="28"/>
                  </a:lnTo>
                  <a:lnTo>
                    <a:pt x="218" y="40"/>
                  </a:lnTo>
                  <a:lnTo>
                    <a:pt x="191" y="53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30" y="91"/>
                  </a:lnTo>
                  <a:lnTo>
                    <a:pt x="100" y="116"/>
                  </a:lnTo>
                  <a:lnTo>
                    <a:pt x="75" y="141"/>
                  </a:lnTo>
                  <a:lnTo>
                    <a:pt x="55" y="169"/>
                  </a:lnTo>
                  <a:lnTo>
                    <a:pt x="35" y="196"/>
                  </a:lnTo>
                  <a:lnTo>
                    <a:pt x="20" y="221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25" y="264"/>
                  </a:lnTo>
                  <a:lnTo>
                    <a:pt x="58" y="267"/>
                  </a:lnTo>
                  <a:lnTo>
                    <a:pt x="58" y="267"/>
                  </a:lnTo>
                  <a:lnTo>
                    <a:pt x="100" y="264"/>
                  </a:lnTo>
                  <a:lnTo>
                    <a:pt x="151" y="257"/>
                  </a:lnTo>
                  <a:lnTo>
                    <a:pt x="176" y="252"/>
                  </a:lnTo>
                  <a:lnTo>
                    <a:pt x="201" y="242"/>
                  </a:lnTo>
                  <a:lnTo>
                    <a:pt x="226" y="232"/>
                  </a:lnTo>
                  <a:lnTo>
                    <a:pt x="249" y="219"/>
                  </a:lnTo>
                  <a:lnTo>
                    <a:pt x="249" y="219"/>
                  </a:lnTo>
                  <a:lnTo>
                    <a:pt x="266" y="209"/>
                  </a:lnTo>
                  <a:lnTo>
                    <a:pt x="266" y="209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0" name="Freeform 11"/>
            <p:cNvSpPr>
              <a:spLocks/>
            </p:cNvSpPr>
            <p:nvPr/>
          </p:nvSpPr>
          <p:spPr bwMode="auto">
            <a:xfrm>
              <a:off x="986" y="1238"/>
              <a:ext cx="263" cy="422"/>
            </a:xfrm>
            <a:custGeom>
              <a:avLst/>
              <a:gdLst/>
              <a:ahLst/>
              <a:cxnLst>
                <a:cxn ang="0">
                  <a:pos x="261" y="28"/>
                </a:cxn>
                <a:cxn ang="0">
                  <a:pos x="261" y="28"/>
                </a:cxn>
                <a:cxn ang="0">
                  <a:pos x="236" y="15"/>
                </a:cxn>
                <a:cxn ang="0">
                  <a:pos x="213" y="0"/>
                </a:cxn>
                <a:cxn ang="0">
                  <a:pos x="213" y="0"/>
                </a:cxn>
                <a:cxn ang="0">
                  <a:pos x="198" y="8"/>
                </a:cxn>
                <a:cxn ang="0">
                  <a:pos x="183" y="15"/>
                </a:cxn>
                <a:cxn ang="0">
                  <a:pos x="165" y="28"/>
                </a:cxn>
                <a:cxn ang="0">
                  <a:pos x="148" y="43"/>
                </a:cxn>
                <a:cxn ang="0">
                  <a:pos x="148" y="43"/>
                </a:cxn>
                <a:cxn ang="0">
                  <a:pos x="120" y="68"/>
                </a:cxn>
                <a:cxn ang="0">
                  <a:pos x="95" y="101"/>
                </a:cxn>
                <a:cxn ang="0">
                  <a:pos x="70" y="133"/>
                </a:cxn>
                <a:cxn ang="0">
                  <a:pos x="45" y="174"/>
                </a:cxn>
                <a:cxn ang="0">
                  <a:pos x="45" y="174"/>
                </a:cxn>
                <a:cxn ang="0">
                  <a:pos x="32" y="196"/>
                </a:cxn>
                <a:cxn ang="0">
                  <a:pos x="22" y="221"/>
                </a:cxn>
                <a:cxn ang="0">
                  <a:pos x="15" y="247"/>
                </a:cxn>
                <a:cxn ang="0">
                  <a:pos x="10" y="272"/>
                </a:cxn>
                <a:cxn ang="0">
                  <a:pos x="2" y="319"/>
                </a:cxn>
                <a:cxn ang="0">
                  <a:pos x="0" y="365"/>
                </a:cxn>
                <a:cxn ang="0">
                  <a:pos x="0" y="365"/>
                </a:cxn>
                <a:cxn ang="0">
                  <a:pos x="2" y="397"/>
                </a:cxn>
                <a:cxn ang="0">
                  <a:pos x="2" y="422"/>
                </a:cxn>
                <a:cxn ang="0">
                  <a:pos x="2" y="422"/>
                </a:cxn>
                <a:cxn ang="0">
                  <a:pos x="5" y="420"/>
                </a:cxn>
                <a:cxn ang="0">
                  <a:pos x="5" y="420"/>
                </a:cxn>
                <a:cxn ang="0">
                  <a:pos x="30" y="407"/>
                </a:cxn>
                <a:cxn ang="0">
                  <a:pos x="62" y="390"/>
                </a:cxn>
                <a:cxn ang="0">
                  <a:pos x="62" y="390"/>
                </a:cxn>
                <a:cxn ang="0">
                  <a:pos x="98" y="367"/>
                </a:cxn>
                <a:cxn ang="0">
                  <a:pos x="133" y="337"/>
                </a:cxn>
                <a:cxn ang="0">
                  <a:pos x="150" y="319"/>
                </a:cxn>
                <a:cxn ang="0">
                  <a:pos x="168" y="302"/>
                </a:cxn>
                <a:cxn ang="0">
                  <a:pos x="183" y="282"/>
                </a:cxn>
                <a:cxn ang="0">
                  <a:pos x="198" y="259"/>
                </a:cxn>
                <a:cxn ang="0">
                  <a:pos x="198" y="259"/>
                </a:cxn>
                <a:cxn ang="0">
                  <a:pos x="206" y="242"/>
                </a:cxn>
                <a:cxn ang="0">
                  <a:pos x="206" y="242"/>
                </a:cxn>
                <a:cxn ang="0">
                  <a:pos x="208" y="209"/>
                </a:cxn>
                <a:cxn ang="0">
                  <a:pos x="213" y="179"/>
                </a:cxn>
                <a:cxn ang="0">
                  <a:pos x="218" y="149"/>
                </a:cxn>
                <a:cxn ang="0">
                  <a:pos x="223" y="121"/>
                </a:cxn>
                <a:cxn ang="0">
                  <a:pos x="231" y="96"/>
                </a:cxn>
                <a:cxn ang="0">
                  <a:pos x="241" y="71"/>
                </a:cxn>
                <a:cxn ang="0">
                  <a:pos x="251" y="48"/>
                </a:cxn>
                <a:cxn ang="0">
                  <a:pos x="263" y="30"/>
                </a:cxn>
                <a:cxn ang="0">
                  <a:pos x="263" y="30"/>
                </a:cxn>
                <a:cxn ang="0">
                  <a:pos x="261" y="28"/>
                </a:cxn>
                <a:cxn ang="0">
                  <a:pos x="261" y="28"/>
                </a:cxn>
              </a:cxnLst>
              <a:rect l="0" t="0" r="r" b="b"/>
              <a:pathLst>
                <a:path w="263" h="422">
                  <a:moveTo>
                    <a:pt x="261" y="28"/>
                  </a:moveTo>
                  <a:lnTo>
                    <a:pt x="261" y="28"/>
                  </a:lnTo>
                  <a:lnTo>
                    <a:pt x="236" y="15"/>
                  </a:lnTo>
                  <a:lnTo>
                    <a:pt x="213" y="0"/>
                  </a:lnTo>
                  <a:lnTo>
                    <a:pt x="213" y="0"/>
                  </a:lnTo>
                  <a:lnTo>
                    <a:pt x="198" y="8"/>
                  </a:lnTo>
                  <a:lnTo>
                    <a:pt x="183" y="15"/>
                  </a:lnTo>
                  <a:lnTo>
                    <a:pt x="165" y="28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20" y="68"/>
                  </a:lnTo>
                  <a:lnTo>
                    <a:pt x="95" y="101"/>
                  </a:lnTo>
                  <a:lnTo>
                    <a:pt x="70" y="133"/>
                  </a:lnTo>
                  <a:lnTo>
                    <a:pt x="45" y="174"/>
                  </a:lnTo>
                  <a:lnTo>
                    <a:pt x="45" y="174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15" y="247"/>
                  </a:lnTo>
                  <a:lnTo>
                    <a:pt x="10" y="272"/>
                  </a:lnTo>
                  <a:lnTo>
                    <a:pt x="2" y="319"/>
                  </a:lnTo>
                  <a:lnTo>
                    <a:pt x="0" y="365"/>
                  </a:lnTo>
                  <a:lnTo>
                    <a:pt x="0" y="365"/>
                  </a:lnTo>
                  <a:lnTo>
                    <a:pt x="2" y="397"/>
                  </a:lnTo>
                  <a:lnTo>
                    <a:pt x="2" y="422"/>
                  </a:lnTo>
                  <a:lnTo>
                    <a:pt x="2" y="422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0" y="407"/>
                  </a:lnTo>
                  <a:lnTo>
                    <a:pt x="62" y="390"/>
                  </a:lnTo>
                  <a:lnTo>
                    <a:pt x="62" y="390"/>
                  </a:lnTo>
                  <a:lnTo>
                    <a:pt x="98" y="367"/>
                  </a:lnTo>
                  <a:lnTo>
                    <a:pt x="133" y="337"/>
                  </a:lnTo>
                  <a:lnTo>
                    <a:pt x="150" y="319"/>
                  </a:lnTo>
                  <a:lnTo>
                    <a:pt x="168" y="302"/>
                  </a:lnTo>
                  <a:lnTo>
                    <a:pt x="183" y="282"/>
                  </a:lnTo>
                  <a:lnTo>
                    <a:pt x="198" y="259"/>
                  </a:lnTo>
                  <a:lnTo>
                    <a:pt x="198" y="259"/>
                  </a:lnTo>
                  <a:lnTo>
                    <a:pt x="206" y="242"/>
                  </a:lnTo>
                  <a:lnTo>
                    <a:pt x="206" y="242"/>
                  </a:lnTo>
                  <a:lnTo>
                    <a:pt x="208" y="209"/>
                  </a:lnTo>
                  <a:lnTo>
                    <a:pt x="213" y="179"/>
                  </a:lnTo>
                  <a:lnTo>
                    <a:pt x="218" y="149"/>
                  </a:lnTo>
                  <a:lnTo>
                    <a:pt x="223" y="121"/>
                  </a:lnTo>
                  <a:lnTo>
                    <a:pt x="231" y="96"/>
                  </a:lnTo>
                  <a:lnTo>
                    <a:pt x="241" y="71"/>
                  </a:lnTo>
                  <a:lnTo>
                    <a:pt x="251" y="48"/>
                  </a:lnTo>
                  <a:lnTo>
                    <a:pt x="263" y="30"/>
                  </a:lnTo>
                  <a:lnTo>
                    <a:pt x="263" y="30"/>
                  </a:lnTo>
                  <a:lnTo>
                    <a:pt x="261" y="28"/>
                  </a:lnTo>
                  <a:lnTo>
                    <a:pt x="261" y="28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1" name="Freeform 12"/>
            <p:cNvSpPr>
              <a:spLocks/>
            </p:cNvSpPr>
            <p:nvPr/>
          </p:nvSpPr>
          <p:spPr bwMode="auto">
            <a:xfrm>
              <a:off x="1232" y="1278"/>
              <a:ext cx="173" cy="470"/>
            </a:xfrm>
            <a:custGeom>
              <a:avLst/>
              <a:gdLst/>
              <a:ahLst/>
              <a:cxnLst>
                <a:cxn ang="0">
                  <a:pos x="123" y="413"/>
                </a:cxn>
                <a:cxn ang="0">
                  <a:pos x="123" y="413"/>
                </a:cxn>
                <a:cxn ang="0">
                  <a:pos x="141" y="375"/>
                </a:cxn>
                <a:cxn ang="0">
                  <a:pos x="158" y="332"/>
                </a:cxn>
                <a:cxn ang="0">
                  <a:pos x="166" y="310"/>
                </a:cxn>
                <a:cxn ang="0">
                  <a:pos x="171" y="284"/>
                </a:cxn>
                <a:cxn ang="0">
                  <a:pos x="173" y="259"/>
                </a:cxn>
                <a:cxn ang="0">
                  <a:pos x="173" y="234"/>
                </a:cxn>
                <a:cxn ang="0">
                  <a:pos x="173" y="234"/>
                </a:cxn>
                <a:cxn ang="0">
                  <a:pos x="173" y="234"/>
                </a:cxn>
                <a:cxn ang="0">
                  <a:pos x="173" y="234"/>
                </a:cxn>
                <a:cxn ang="0">
                  <a:pos x="173" y="214"/>
                </a:cxn>
                <a:cxn ang="0">
                  <a:pos x="173" y="214"/>
                </a:cxn>
                <a:cxn ang="0">
                  <a:pos x="148" y="159"/>
                </a:cxn>
                <a:cxn ang="0">
                  <a:pos x="131" y="109"/>
                </a:cxn>
                <a:cxn ang="0">
                  <a:pos x="123" y="83"/>
                </a:cxn>
                <a:cxn ang="0">
                  <a:pos x="118" y="58"/>
                </a:cxn>
                <a:cxn ang="0">
                  <a:pos x="115" y="36"/>
                </a:cxn>
                <a:cxn ang="0">
                  <a:pos x="115" y="15"/>
                </a:cxn>
                <a:cxn ang="0">
                  <a:pos x="115" y="15"/>
                </a:cxn>
                <a:cxn ang="0">
                  <a:pos x="115" y="0"/>
                </a:cxn>
                <a:cxn ang="0">
                  <a:pos x="115" y="0"/>
                </a:cxn>
                <a:cxn ang="0">
                  <a:pos x="115" y="0"/>
                </a:cxn>
                <a:cxn ang="0">
                  <a:pos x="115" y="0"/>
                </a:cxn>
                <a:cxn ang="0">
                  <a:pos x="88" y="3"/>
                </a:cxn>
                <a:cxn ang="0">
                  <a:pos x="88" y="3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5" y="21"/>
                </a:cxn>
                <a:cxn ang="0">
                  <a:pos x="30" y="51"/>
                </a:cxn>
                <a:cxn ang="0">
                  <a:pos x="30" y="51"/>
                </a:cxn>
                <a:cxn ang="0">
                  <a:pos x="17" y="88"/>
                </a:cxn>
                <a:cxn ang="0">
                  <a:pos x="7" y="131"/>
                </a:cxn>
                <a:cxn ang="0">
                  <a:pos x="2" y="181"/>
                </a:cxn>
                <a:cxn ang="0">
                  <a:pos x="0" y="234"/>
                </a:cxn>
                <a:cxn ang="0">
                  <a:pos x="0" y="234"/>
                </a:cxn>
                <a:cxn ang="0">
                  <a:pos x="2" y="272"/>
                </a:cxn>
                <a:cxn ang="0">
                  <a:pos x="10" y="310"/>
                </a:cxn>
                <a:cxn ang="0">
                  <a:pos x="20" y="345"/>
                </a:cxn>
                <a:cxn ang="0">
                  <a:pos x="33" y="375"/>
                </a:cxn>
                <a:cxn ang="0">
                  <a:pos x="48" y="405"/>
                </a:cxn>
                <a:cxn ang="0">
                  <a:pos x="60" y="430"/>
                </a:cxn>
                <a:cxn ang="0">
                  <a:pos x="88" y="470"/>
                </a:cxn>
                <a:cxn ang="0">
                  <a:pos x="88" y="470"/>
                </a:cxn>
                <a:cxn ang="0">
                  <a:pos x="88" y="468"/>
                </a:cxn>
                <a:cxn ang="0">
                  <a:pos x="88" y="468"/>
                </a:cxn>
                <a:cxn ang="0">
                  <a:pos x="103" y="445"/>
                </a:cxn>
                <a:cxn ang="0">
                  <a:pos x="123" y="413"/>
                </a:cxn>
                <a:cxn ang="0">
                  <a:pos x="123" y="413"/>
                </a:cxn>
              </a:cxnLst>
              <a:rect l="0" t="0" r="r" b="b"/>
              <a:pathLst>
                <a:path w="173" h="470">
                  <a:moveTo>
                    <a:pt x="123" y="413"/>
                  </a:moveTo>
                  <a:lnTo>
                    <a:pt x="123" y="413"/>
                  </a:lnTo>
                  <a:lnTo>
                    <a:pt x="141" y="375"/>
                  </a:lnTo>
                  <a:lnTo>
                    <a:pt x="158" y="332"/>
                  </a:lnTo>
                  <a:lnTo>
                    <a:pt x="166" y="310"/>
                  </a:lnTo>
                  <a:lnTo>
                    <a:pt x="171" y="284"/>
                  </a:lnTo>
                  <a:lnTo>
                    <a:pt x="173" y="259"/>
                  </a:lnTo>
                  <a:lnTo>
                    <a:pt x="173" y="234"/>
                  </a:lnTo>
                  <a:lnTo>
                    <a:pt x="173" y="234"/>
                  </a:lnTo>
                  <a:lnTo>
                    <a:pt x="173" y="234"/>
                  </a:lnTo>
                  <a:lnTo>
                    <a:pt x="173" y="234"/>
                  </a:lnTo>
                  <a:lnTo>
                    <a:pt x="173" y="214"/>
                  </a:lnTo>
                  <a:lnTo>
                    <a:pt x="173" y="214"/>
                  </a:lnTo>
                  <a:lnTo>
                    <a:pt x="148" y="159"/>
                  </a:lnTo>
                  <a:lnTo>
                    <a:pt x="131" y="109"/>
                  </a:lnTo>
                  <a:lnTo>
                    <a:pt x="123" y="83"/>
                  </a:lnTo>
                  <a:lnTo>
                    <a:pt x="118" y="58"/>
                  </a:lnTo>
                  <a:lnTo>
                    <a:pt x="115" y="36"/>
                  </a:lnTo>
                  <a:lnTo>
                    <a:pt x="115" y="15"/>
                  </a:lnTo>
                  <a:lnTo>
                    <a:pt x="115" y="15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5" y="21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17" y="88"/>
                  </a:lnTo>
                  <a:lnTo>
                    <a:pt x="7" y="131"/>
                  </a:lnTo>
                  <a:lnTo>
                    <a:pt x="2" y="181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2" y="272"/>
                  </a:lnTo>
                  <a:lnTo>
                    <a:pt x="10" y="310"/>
                  </a:lnTo>
                  <a:lnTo>
                    <a:pt x="20" y="345"/>
                  </a:lnTo>
                  <a:lnTo>
                    <a:pt x="33" y="375"/>
                  </a:lnTo>
                  <a:lnTo>
                    <a:pt x="48" y="405"/>
                  </a:lnTo>
                  <a:lnTo>
                    <a:pt x="60" y="430"/>
                  </a:lnTo>
                  <a:lnTo>
                    <a:pt x="88" y="470"/>
                  </a:lnTo>
                  <a:lnTo>
                    <a:pt x="88" y="470"/>
                  </a:lnTo>
                  <a:lnTo>
                    <a:pt x="88" y="468"/>
                  </a:lnTo>
                  <a:lnTo>
                    <a:pt x="88" y="468"/>
                  </a:lnTo>
                  <a:lnTo>
                    <a:pt x="103" y="445"/>
                  </a:lnTo>
                  <a:lnTo>
                    <a:pt x="123" y="413"/>
                  </a:lnTo>
                  <a:lnTo>
                    <a:pt x="123" y="413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2" name="Freeform 13"/>
            <p:cNvSpPr>
              <a:spLocks/>
            </p:cNvSpPr>
            <p:nvPr/>
          </p:nvSpPr>
          <p:spPr bwMode="auto">
            <a:xfrm>
              <a:off x="1388" y="1238"/>
              <a:ext cx="264" cy="422"/>
            </a:xfrm>
            <a:custGeom>
              <a:avLst/>
              <a:gdLst/>
              <a:ahLst/>
              <a:cxnLst>
                <a:cxn ang="0">
                  <a:pos x="218" y="174"/>
                </a:cxn>
                <a:cxn ang="0">
                  <a:pos x="218" y="174"/>
                </a:cxn>
                <a:cxn ang="0">
                  <a:pos x="208" y="156"/>
                </a:cxn>
                <a:cxn ang="0">
                  <a:pos x="208" y="156"/>
                </a:cxn>
                <a:cxn ang="0">
                  <a:pos x="176" y="133"/>
                </a:cxn>
                <a:cxn ang="0">
                  <a:pos x="145" y="111"/>
                </a:cxn>
                <a:cxn ang="0">
                  <a:pos x="118" y="88"/>
                </a:cxn>
                <a:cxn ang="0">
                  <a:pos x="95" y="63"/>
                </a:cxn>
                <a:cxn ang="0">
                  <a:pos x="95" y="63"/>
                </a:cxn>
                <a:cxn ang="0">
                  <a:pos x="70" y="33"/>
                </a:cxn>
                <a:cxn ang="0">
                  <a:pos x="60" y="15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27" y="15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0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76"/>
                </a:cxn>
                <a:cxn ang="0">
                  <a:pos x="2" y="98"/>
                </a:cxn>
                <a:cxn ang="0">
                  <a:pos x="10" y="121"/>
                </a:cxn>
                <a:cxn ang="0">
                  <a:pos x="17" y="149"/>
                </a:cxn>
                <a:cxn ang="0">
                  <a:pos x="25" y="174"/>
                </a:cxn>
                <a:cxn ang="0">
                  <a:pos x="37" y="201"/>
                </a:cxn>
                <a:cxn ang="0">
                  <a:pos x="52" y="231"/>
                </a:cxn>
                <a:cxn ang="0">
                  <a:pos x="68" y="259"/>
                </a:cxn>
                <a:cxn ang="0">
                  <a:pos x="68" y="259"/>
                </a:cxn>
                <a:cxn ang="0">
                  <a:pos x="88" y="292"/>
                </a:cxn>
                <a:cxn ang="0">
                  <a:pos x="113" y="322"/>
                </a:cxn>
                <a:cxn ang="0">
                  <a:pos x="140" y="347"/>
                </a:cxn>
                <a:cxn ang="0">
                  <a:pos x="168" y="367"/>
                </a:cxn>
                <a:cxn ang="0">
                  <a:pos x="193" y="385"/>
                </a:cxn>
                <a:cxn ang="0">
                  <a:pos x="218" y="400"/>
                </a:cxn>
                <a:cxn ang="0">
                  <a:pos x="261" y="422"/>
                </a:cxn>
                <a:cxn ang="0">
                  <a:pos x="261" y="422"/>
                </a:cxn>
                <a:cxn ang="0">
                  <a:pos x="264" y="397"/>
                </a:cxn>
                <a:cxn ang="0">
                  <a:pos x="264" y="365"/>
                </a:cxn>
                <a:cxn ang="0">
                  <a:pos x="264" y="365"/>
                </a:cxn>
                <a:cxn ang="0">
                  <a:pos x="261" y="319"/>
                </a:cxn>
                <a:cxn ang="0">
                  <a:pos x="256" y="272"/>
                </a:cxn>
                <a:cxn ang="0">
                  <a:pos x="249" y="247"/>
                </a:cxn>
                <a:cxn ang="0">
                  <a:pos x="241" y="221"/>
                </a:cxn>
                <a:cxn ang="0">
                  <a:pos x="231" y="196"/>
                </a:cxn>
                <a:cxn ang="0">
                  <a:pos x="218" y="174"/>
                </a:cxn>
                <a:cxn ang="0">
                  <a:pos x="218" y="174"/>
                </a:cxn>
              </a:cxnLst>
              <a:rect l="0" t="0" r="r" b="b"/>
              <a:pathLst>
                <a:path w="264" h="422">
                  <a:moveTo>
                    <a:pt x="218" y="174"/>
                  </a:moveTo>
                  <a:lnTo>
                    <a:pt x="218" y="174"/>
                  </a:lnTo>
                  <a:lnTo>
                    <a:pt x="208" y="156"/>
                  </a:lnTo>
                  <a:lnTo>
                    <a:pt x="208" y="156"/>
                  </a:lnTo>
                  <a:lnTo>
                    <a:pt x="176" y="133"/>
                  </a:lnTo>
                  <a:lnTo>
                    <a:pt x="145" y="111"/>
                  </a:lnTo>
                  <a:lnTo>
                    <a:pt x="118" y="88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70" y="33"/>
                  </a:lnTo>
                  <a:lnTo>
                    <a:pt x="60" y="1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27" y="15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0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76"/>
                  </a:lnTo>
                  <a:lnTo>
                    <a:pt x="2" y="98"/>
                  </a:lnTo>
                  <a:lnTo>
                    <a:pt x="10" y="121"/>
                  </a:lnTo>
                  <a:lnTo>
                    <a:pt x="17" y="149"/>
                  </a:lnTo>
                  <a:lnTo>
                    <a:pt x="25" y="174"/>
                  </a:lnTo>
                  <a:lnTo>
                    <a:pt x="37" y="201"/>
                  </a:lnTo>
                  <a:lnTo>
                    <a:pt x="52" y="231"/>
                  </a:lnTo>
                  <a:lnTo>
                    <a:pt x="68" y="259"/>
                  </a:lnTo>
                  <a:lnTo>
                    <a:pt x="68" y="259"/>
                  </a:lnTo>
                  <a:lnTo>
                    <a:pt x="88" y="292"/>
                  </a:lnTo>
                  <a:lnTo>
                    <a:pt x="113" y="322"/>
                  </a:lnTo>
                  <a:lnTo>
                    <a:pt x="140" y="347"/>
                  </a:lnTo>
                  <a:lnTo>
                    <a:pt x="168" y="367"/>
                  </a:lnTo>
                  <a:lnTo>
                    <a:pt x="193" y="385"/>
                  </a:lnTo>
                  <a:lnTo>
                    <a:pt x="218" y="400"/>
                  </a:lnTo>
                  <a:lnTo>
                    <a:pt x="261" y="422"/>
                  </a:lnTo>
                  <a:lnTo>
                    <a:pt x="261" y="422"/>
                  </a:lnTo>
                  <a:lnTo>
                    <a:pt x="264" y="397"/>
                  </a:lnTo>
                  <a:lnTo>
                    <a:pt x="264" y="365"/>
                  </a:lnTo>
                  <a:lnTo>
                    <a:pt x="264" y="365"/>
                  </a:lnTo>
                  <a:lnTo>
                    <a:pt x="261" y="319"/>
                  </a:lnTo>
                  <a:lnTo>
                    <a:pt x="256" y="272"/>
                  </a:lnTo>
                  <a:lnTo>
                    <a:pt x="249" y="247"/>
                  </a:lnTo>
                  <a:lnTo>
                    <a:pt x="241" y="221"/>
                  </a:lnTo>
                  <a:lnTo>
                    <a:pt x="231" y="196"/>
                  </a:lnTo>
                  <a:lnTo>
                    <a:pt x="218" y="174"/>
                  </a:lnTo>
                  <a:lnTo>
                    <a:pt x="218" y="174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3" name="Freeform 14"/>
            <p:cNvSpPr>
              <a:spLocks/>
            </p:cNvSpPr>
            <p:nvPr/>
          </p:nvSpPr>
          <p:spPr bwMode="auto">
            <a:xfrm>
              <a:off x="1471" y="1158"/>
              <a:ext cx="419" cy="264"/>
            </a:xfrm>
            <a:custGeom>
              <a:avLst/>
              <a:gdLst/>
              <a:ahLst/>
              <a:cxnLst>
                <a:cxn ang="0">
                  <a:pos x="259" y="65"/>
                </a:cxn>
                <a:cxn ang="0">
                  <a:pos x="259" y="65"/>
                </a:cxn>
                <a:cxn ang="0">
                  <a:pos x="241" y="58"/>
                </a:cxn>
                <a:cxn ang="0">
                  <a:pos x="241" y="58"/>
                </a:cxn>
                <a:cxn ang="0">
                  <a:pos x="208" y="55"/>
                </a:cxn>
                <a:cxn ang="0">
                  <a:pos x="176" y="50"/>
                </a:cxn>
                <a:cxn ang="0">
                  <a:pos x="148" y="45"/>
                </a:cxn>
                <a:cxn ang="0">
                  <a:pos x="118" y="40"/>
                </a:cxn>
                <a:cxn ang="0">
                  <a:pos x="93" y="32"/>
                </a:cxn>
                <a:cxn ang="0">
                  <a:pos x="68" y="22"/>
                </a:cxn>
                <a:cxn ang="0">
                  <a:pos x="47" y="12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2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5" y="63"/>
                </a:cxn>
                <a:cxn ang="0">
                  <a:pos x="15" y="80"/>
                </a:cxn>
                <a:cxn ang="0">
                  <a:pos x="25" y="98"/>
                </a:cxn>
                <a:cxn ang="0">
                  <a:pos x="42" y="115"/>
                </a:cxn>
                <a:cxn ang="0">
                  <a:pos x="42" y="115"/>
                </a:cxn>
                <a:cxn ang="0">
                  <a:pos x="68" y="141"/>
                </a:cxn>
                <a:cxn ang="0">
                  <a:pos x="98" y="168"/>
                </a:cxn>
                <a:cxn ang="0">
                  <a:pos x="133" y="193"/>
                </a:cxn>
                <a:cxn ang="0">
                  <a:pos x="171" y="216"/>
                </a:cxn>
                <a:cxn ang="0">
                  <a:pos x="171" y="216"/>
                </a:cxn>
                <a:cxn ang="0">
                  <a:pos x="196" y="229"/>
                </a:cxn>
                <a:cxn ang="0">
                  <a:pos x="221" y="239"/>
                </a:cxn>
                <a:cxn ang="0">
                  <a:pos x="246" y="249"/>
                </a:cxn>
                <a:cxn ang="0">
                  <a:pos x="271" y="254"/>
                </a:cxn>
                <a:cxn ang="0">
                  <a:pos x="319" y="261"/>
                </a:cxn>
                <a:cxn ang="0">
                  <a:pos x="362" y="264"/>
                </a:cxn>
                <a:cxn ang="0">
                  <a:pos x="362" y="264"/>
                </a:cxn>
                <a:cxn ang="0">
                  <a:pos x="394" y="261"/>
                </a:cxn>
                <a:cxn ang="0">
                  <a:pos x="419" y="259"/>
                </a:cxn>
                <a:cxn ang="0">
                  <a:pos x="419" y="259"/>
                </a:cxn>
                <a:cxn ang="0">
                  <a:pos x="419" y="259"/>
                </a:cxn>
                <a:cxn ang="0">
                  <a:pos x="419" y="259"/>
                </a:cxn>
                <a:cxn ang="0">
                  <a:pos x="407" y="234"/>
                </a:cxn>
                <a:cxn ang="0">
                  <a:pos x="389" y="201"/>
                </a:cxn>
                <a:cxn ang="0">
                  <a:pos x="389" y="201"/>
                </a:cxn>
                <a:cxn ang="0">
                  <a:pos x="364" y="166"/>
                </a:cxn>
                <a:cxn ang="0">
                  <a:pos x="336" y="128"/>
                </a:cxn>
                <a:cxn ang="0">
                  <a:pos x="319" y="113"/>
                </a:cxn>
                <a:cxn ang="0">
                  <a:pos x="299" y="95"/>
                </a:cxn>
                <a:cxn ang="0">
                  <a:pos x="279" y="80"/>
                </a:cxn>
                <a:cxn ang="0">
                  <a:pos x="259" y="65"/>
                </a:cxn>
                <a:cxn ang="0">
                  <a:pos x="259" y="65"/>
                </a:cxn>
              </a:cxnLst>
              <a:rect l="0" t="0" r="r" b="b"/>
              <a:pathLst>
                <a:path w="419" h="264">
                  <a:moveTo>
                    <a:pt x="259" y="65"/>
                  </a:moveTo>
                  <a:lnTo>
                    <a:pt x="259" y="65"/>
                  </a:lnTo>
                  <a:lnTo>
                    <a:pt x="241" y="58"/>
                  </a:lnTo>
                  <a:lnTo>
                    <a:pt x="241" y="58"/>
                  </a:lnTo>
                  <a:lnTo>
                    <a:pt x="208" y="55"/>
                  </a:lnTo>
                  <a:lnTo>
                    <a:pt x="176" y="50"/>
                  </a:lnTo>
                  <a:lnTo>
                    <a:pt x="148" y="45"/>
                  </a:lnTo>
                  <a:lnTo>
                    <a:pt x="118" y="40"/>
                  </a:lnTo>
                  <a:lnTo>
                    <a:pt x="93" y="32"/>
                  </a:lnTo>
                  <a:lnTo>
                    <a:pt x="68" y="22"/>
                  </a:lnTo>
                  <a:lnTo>
                    <a:pt x="47" y="1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2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5" y="63"/>
                  </a:lnTo>
                  <a:lnTo>
                    <a:pt x="15" y="80"/>
                  </a:lnTo>
                  <a:lnTo>
                    <a:pt x="25" y="98"/>
                  </a:lnTo>
                  <a:lnTo>
                    <a:pt x="42" y="115"/>
                  </a:lnTo>
                  <a:lnTo>
                    <a:pt x="42" y="115"/>
                  </a:lnTo>
                  <a:lnTo>
                    <a:pt x="68" y="141"/>
                  </a:lnTo>
                  <a:lnTo>
                    <a:pt x="98" y="168"/>
                  </a:lnTo>
                  <a:lnTo>
                    <a:pt x="133" y="193"/>
                  </a:lnTo>
                  <a:lnTo>
                    <a:pt x="171" y="216"/>
                  </a:lnTo>
                  <a:lnTo>
                    <a:pt x="171" y="216"/>
                  </a:lnTo>
                  <a:lnTo>
                    <a:pt x="196" y="229"/>
                  </a:lnTo>
                  <a:lnTo>
                    <a:pt x="221" y="239"/>
                  </a:lnTo>
                  <a:lnTo>
                    <a:pt x="246" y="249"/>
                  </a:lnTo>
                  <a:lnTo>
                    <a:pt x="271" y="254"/>
                  </a:lnTo>
                  <a:lnTo>
                    <a:pt x="319" y="261"/>
                  </a:lnTo>
                  <a:lnTo>
                    <a:pt x="362" y="264"/>
                  </a:lnTo>
                  <a:lnTo>
                    <a:pt x="362" y="264"/>
                  </a:lnTo>
                  <a:lnTo>
                    <a:pt x="394" y="261"/>
                  </a:lnTo>
                  <a:lnTo>
                    <a:pt x="419" y="259"/>
                  </a:lnTo>
                  <a:lnTo>
                    <a:pt x="419" y="259"/>
                  </a:lnTo>
                  <a:lnTo>
                    <a:pt x="419" y="259"/>
                  </a:lnTo>
                  <a:lnTo>
                    <a:pt x="419" y="259"/>
                  </a:lnTo>
                  <a:lnTo>
                    <a:pt x="407" y="234"/>
                  </a:lnTo>
                  <a:lnTo>
                    <a:pt x="389" y="201"/>
                  </a:lnTo>
                  <a:lnTo>
                    <a:pt x="389" y="201"/>
                  </a:lnTo>
                  <a:lnTo>
                    <a:pt x="364" y="166"/>
                  </a:lnTo>
                  <a:lnTo>
                    <a:pt x="336" y="128"/>
                  </a:lnTo>
                  <a:lnTo>
                    <a:pt x="319" y="113"/>
                  </a:lnTo>
                  <a:lnTo>
                    <a:pt x="299" y="95"/>
                  </a:lnTo>
                  <a:lnTo>
                    <a:pt x="279" y="80"/>
                  </a:lnTo>
                  <a:lnTo>
                    <a:pt x="259" y="65"/>
                  </a:lnTo>
                  <a:lnTo>
                    <a:pt x="259" y="65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4" name="Freeform 15"/>
            <p:cNvSpPr>
              <a:spLocks/>
            </p:cNvSpPr>
            <p:nvPr/>
          </p:nvSpPr>
          <p:spPr bwMode="auto">
            <a:xfrm>
              <a:off x="1508" y="1002"/>
              <a:ext cx="470" cy="173"/>
            </a:xfrm>
            <a:custGeom>
              <a:avLst/>
              <a:gdLst/>
              <a:ahLst/>
              <a:cxnLst>
                <a:cxn ang="0">
                  <a:pos x="470" y="85"/>
                </a:cxn>
                <a:cxn ang="0">
                  <a:pos x="470" y="85"/>
                </a:cxn>
                <a:cxn ang="0">
                  <a:pos x="445" y="68"/>
                </a:cxn>
                <a:cxn ang="0">
                  <a:pos x="415" y="50"/>
                </a:cxn>
                <a:cxn ang="0">
                  <a:pos x="415" y="50"/>
                </a:cxn>
                <a:cxn ang="0">
                  <a:pos x="377" y="30"/>
                </a:cxn>
                <a:cxn ang="0">
                  <a:pos x="335" y="15"/>
                </a:cxn>
                <a:cxn ang="0">
                  <a:pos x="310" y="7"/>
                </a:cxn>
                <a:cxn ang="0">
                  <a:pos x="287" y="2"/>
                </a:cxn>
                <a:cxn ang="0">
                  <a:pos x="262" y="0"/>
                </a:cxn>
                <a:cxn ang="0">
                  <a:pos x="237" y="0"/>
                </a:cxn>
                <a:cxn ang="0">
                  <a:pos x="237" y="0"/>
                </a:cxn>
                <a:cxn ang="0">
                  <a:pos x="234" y="0"/>
                </a:cxn>
                <a:cxn ang="0">
                  <a:pos x="234" y="0"/>
                </a:cxn>
                <a:cxn ang="0">
                  <a:pos x="234" y="0"/>
                </a:cxn>
                <a:cxn ang="0">
                  <a:pos x="234" y="0"/>
                </a:cxn>
                <a:cxn ang="0">
                  <a:pos x="232" y="0"/>
                </a:cxn>
                <a:cxn ang="0">
                  <a:pos x="232" y="0"/>
                </a:cxn>
                <a:cxn ang="0">
                  <a:pos x="214" y="0"/>
                </a:cxn>
                <a:cxn ang="0">
                  <a:pos x="214" y="0"/>
                </a:cxn>
                <a:cxn ang="0">
                  <a:pos x="161" y="25"/>
                </a:cxn>
                <a:cxn ang="0">
                  <a:pos x="108" y="43"/>
                </a:cxn>
                <a:cxn ang="0">
                  <a:pos x="83" y="50"/>
                </a:cxn>
                <a:cxn ang="0">
                  <a:pos x="61" y="55"/>
                </a:cxn>
                <a:cxn ang="0">
                  <a:pos x="38" y="58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20" y="128"/>
                </a:cxn>
                <a:cxn ang="0">
                  <a:pos x="51" y="143"/>
                </a:cxn>
                <a:cxn ang="0">
                  <a:pos x="51" y="143"/>
                </a:cxn>
                <a:cxn ang="0">
                  <a:pos x="88" y="156"/>
                </a:cxn>
                <a:cxn ang="0">
                  <a:pos x="131" y="166"/>
                </a:cxn>
                <a:cxn ang="0">
                  <a:pos x="181" y="171"/>
                </a:cxn>
                <a:cxn ang="0">
                  <a:pos x="232" y="173"/>
                </a:cxn>
                <a:cxn ang="0">
                  <a:pos x="232" y="173"/>
                </a:cxn>
                <a:cxn ang="0">
                  <a:pos x="234" y="173"/>
                </a:cxn>
                <a:cxn ang="0">
                  <a:pos x="234" y="173"/>
                </a:cxn>
                <a:cxn ang="0">
                  <a:pos x="234" y="173"/>
                </a:cxn>
                <a:cxn ang="0">
                  <a:pos x="274" y="171"/>
                </a:cxn>
                <a:cxn ang="0">
                  <a:pos x="310" y="163"/>
                </a:cxn>
                <a:cxn ang="0">
                  <a:pos x="345" y="153"/>
                </a:cxn>
                <a:cxn ang="0">
                  <a:pos x="377" y="141"/>
                </a:cxn>
                <a:cxn ang="0">
                  <a:pos x="408" y="126"/>
                </a:cxn>
                <a:cxn ang="0">
                  <a:pos x="433" y="111"/>
                </a:cxn>
                <a:cxn ang="0">
                  <a:pos x="470" y="85"/>
                </a:cxn>
                <a:cxn ang="0">
                  <a:pos x="470" y="85"/>
                </a:cxn>
                <a:cxn ang="0">
                  <a:pos x="470" y="85"/>
                </a:cxn>
                <a:cxn ang="0">
                  <a:pos x="470" y="85"/>
                </a:cxn>
              </a:cxnLst>
              <a:rect l="0" t="0" r="r" b="b"/>
              <a:pathLst>
                <a:path w="470" h="173">
                  <a:moveTo>
                    <a:pt x="470" y="85"/>
                  </a:moveTo>
                  <a:lnTo>
                    <a:pt x="470" y="85"/>
                  </a:lnTo>
                  <a:lnTo>
                    <a:pt x="445" y="68"/>
                  </a:lnTo>
                  <a:lnTo>
                    <a:pt x="415" y="50"/>
                  </a:lnTo>
                  <a:lnTo>
                    <a:pt x="415" y="50"/>
                  </a:lnTo>
                  <a:lnTo>
                    <a:pt x="377" y="30"/>
                  </a:lnTo>
                  <a:lnTo>
                    <a:pt x="335" y="15"/>
                  </a:lnTo>
                  <a:lnTo>
                    <a:pt x="310" y="7"/>
                  </a:lnTo>
                  <a:lnTo>
                    <a:pt x="287" y="2"/>
                  </a:lnTo>
                  <a:lnTo>
                    <a:pt x="262" y="0"/>
                  </a:lnTo>
                  <a:lnTo>
                    <a:pt x="237" y="0"/>
                  </a:lnTo>
                  <a:lnTo>
                    <a:pt x="23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2" y="0"/>
                  </a:lnTo>
                  <a:lnTo>
                    <a:pt x="232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161" y="25"/>
                  </a:lnTo>
                  <a:lnTo>
                    <a:pt x="108" y="43"/>
                  </a:lnTo>
                  <a:lnTo>
                    <a:pt x="83" y="50"/>
                  </a:lnTo>
                  <a:lnTo>
                    <a:pt x="61" y="55"/>
                  </a:lnTo>
                  <a:lnTo>
                    <a:pt x="38" y="58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20" y="128"/>
                  </a:lnTo>
                  <a:lnTo>
                    <a:pt x="51" y="143"/>
                  </a:lnTo>
                  <a:lnTo>
                    <a:pt x="51" y="143"/>
                  </a:lnTo>
                  <a:lnTo>
                    <a:pt x="88" y="156"/>
                  </a:lnTo>
                  <a:lnTo>
                    <a:pt x="131" y="166"/>
                  </a:lnTo>
                  <a:lnTo>
                    <a:pt x="181" y="171"/>
                  </a:lnTo>
                  <a:lnTo>
                    <a:pt x="232" y="173"/>
                  </a:lnTo>
                  <a:lnTo>
                    <a:pt x="232" y="173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74" y="171"/>
                  </a:lnTo>
                  <a:lnTo>
                    <a:pt x="310" y="163"/>
                  </a:lnTo>
                  <a:lnTo>
                    <a:pt x="345" y="153"/>
                  </a:lnTo>
                  <a:lnTo>
                    <a:pt x="377" y="141"/>
                  </a:lnTo>
                  <a:lnTo>
                    <a:pt x="408" y="126"/>
                  </a:lnTo>
                  <a:lnTo>
                    <a:pt x="433" y="111"/>
                  </a:lnTo>
                  <a:lnTo>
                    <a:pt x="470" y="85"/>
                  </a:lnTo>
                  <a:lnTo>
                    <a:pt x="470" y="85"/>
                  </a:lnTo>
                  <a:lnTo>
                    <a:pt x="470" y="85"/>
                  </a:lnTo>
                  <a:lnTo>
                    <a:pt x="470" y="85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5" name="Freeform 16"/>
            <p:cNvSpPr>
              <a:spLocks/>
            </p:cNvSpPr>
            <p:nvPr/>
          </p:nvSpPr>
          <p:spPr bwMode="auto">
            <a:xfrm>
              <a:off x="1732" y="999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6" name="Freeform 17"/>
            <p:cNvSpPr>
              <a:spLocks/>
            </p:cNvSpPr>
            <p:nvPr/>
          </p:nvSpPr>
          <p:spPr bwMode="auto">
            <a:xfrm>
              <a:off x="1735" y="999"/>
              <a:ext cx="2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7" name="Freeform 18"/>
            <p:cNvSpPr>
              <a:spLocks/>
            </p:cNvSpPr>
            <p:nvPr/>
          </p:nvSpPr>
          <p:spPr bwMode="auto">
            <a:xfrm>
              <a:off x="1762" y="1193"/>
              <a:ext cx="1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8" name="Freeform 19"/>
            <p:cNvSpPr>
              <a:spLocks/>
            </p:cNvSpPr>
            <p:nvPr/>
          </p:nvSpPr>
          <p:spPr bwMode="auto">
            <a:xfrm>
              <a:off x="1742" y="1002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9" name="Freeform 20"/>
            <p:cNvSpPr>
              <a:spLocks/>
            </p:cNvSpPr>
            <p:nvPr/>
          </p:nvSpPr>
          <p:spPr bwMode="auto">
            <a:xfrm>
              <a:off x="1742" y="999"/>
              <a:ext cx="5" cy="3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3" y="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3"/>
                </a:cxn>
                <a:cxn ang="0">
                  <a:pos x="3" y="3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lnTo>
                    <a:pt x="3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0" name="Freeform 21"/>
            <p:cNvSpPr>
              <a:spLocks/>
            </p:cNvSpPr>
            <p:nvPr/>
          </p:nvSpPr>
          <p:spPr bwMode="auto">
            <a:xfrm>
              <a:off x="1762" y="1193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1" name="Freeform 22"/>
            <p:cNvSpPr>
              <a:spLocks/>
            </p:cNvSpPr>
            <p:nvPr/>
          </p:nvSpPr>
          <p:spPr bwMode="auto">
            <a:xfrm>
              <a:off x="1742" y="1002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2" name="Freeform 23"/>
            <p:cNvSpPr>
              <a:spLocks noEditPoints="1"/>
            </p:cNvSpPr>
            <p:nvPr/>
          </p:nvSpPr>
          <p:spPr bwMode="auto">
            <a:xfrm>
              <a:off x="606" y="376"/>
              <a:ext cx="1425" cy="1425"/>
            </a:xfrm>
            <a:custGeom>
              <a:avLst/>
              <a:gdLst/>
              <a:ahLst/>
              <a:cxnLst>
                <a:cxn ang="0">
                  <a:pos x="1217" y="553"/>
                </a:cxn>
                <a:cxn ang="0">
                  <a:pos x="1227" y="339"/>
                </a:cxn>
                <a:cxn ang="0">
                  <a:pos x="1078" y="108"/>
                </a:cxn>
                <a:cxn ang="0">
                  <a:pos x="837" y="246"/>
                </a:cxn>
                <a:cxn ang="0">
                  <a:pos x="684" y="25"/>
                </a:cxn>
                <a:cxn ang="0">
                  <a:pos x="374" y="93"/>
                </a:cxn>
                <a:cxn ang="0">
                  <a:pos x="372" y="372"/>
                </a:cxn>
                <a:cxn ang="0">
                  <a:pos x="95" y="372"/>
                </a:cxn>
                <a:cxn ang="0">
                  <a:pos x="48" y="666"/>
                </a:cxn>
                <a:cxn ang="0">
                  <a:pos x="224" y="832"/>
                </a:cxn>
                <a:cxn ang="0">
                  <a:pos x="111" y="1078"/>
                </a:cxn>
                <a:cxn ang="0">
                  <a:pos x="339" y="1227"/>
                </a:cxn>
                <a:cxn ang="0">
                  <a:pos x="485" y="1274"/>
                </a:cxn>
                <a:cxn ang="0">
                  <a:pos x="714" y="1425"/>
                </a:cxn>
                <a:cxn ang="0">
                  <a:pos x="907" y="1247"/>
                </a:cxn>
                <a:cxn ang="0">
                  <a:pos x="1086" y="1227"/>
                </a:cxn>
                <a:cxn ang="0">
                  <a:pos x="1317" y="1078"/>
                </a:cxn>
                <a:cxn ang="0">
                  <a:pos x="1179" y="837"/>
                </a:cxn>
                <a:cxn ang="0">
                  <a:pos x="1284" y="1041"/>
                </a:cxn>
                <a:cxn ang="0">
                  <a:pos x="890" y="880"/>
                </a:cxn>
                <a:cxn ang="0">
                  <a:pos x="1073" y="837"/>
                </a:cxn>
                <a:cxn ang="0">
                  <a:pos x="1043" y="1284"/>
                </a:cxn>
                <a:cxn ang="0">
                  <a:pos x="782" y="917"/>
                </a:cxn>
                <a:cxn ang="0">
                  <a:pos x="958" y="995"/>
                </a:cxn>
                <a:cxn ang="0">
                  <a:pos x="578" y="1121"/>
                </a:cxn>
                <a:cxn ang="0">
                  <a:pos x="380" y="1227"/>
                </a:cxn>
                <a:cxn ang="0">
                  <a:pos x="593" y="862"/>
                </a:cxn>
                <a:cxn ang="0">
                  <a:pos x="578" y="1121"/>
                </a:cxn>
                <a:cxn ang="0">
                  <a:pos x="442" y="789"/>
                </a:cxn>
                <a:cxn ang="0">
                  <a:pos x="500" y="875"/>
                </a:cxn>
                <a:cxn ang="0">
                  <a:pos x="141" y="1041"/>
                </a:cxn>
                <a:cxn ang="0">
                  <a:pos x="435" y="644"/>
                </a:cxn>
                <a:cxn ang="0">
                  <a:pos x="440" y="749"/>
                </a:cxn>
                <a:cxn ang="0">
                  <a:pos x="53" y="711"/>
                </a:cxn>
                <a:cxn ang="0">
                  <a:pos x="462" y="475"/>
                </a:cxn>
                <a:cxn ang="0">
                  <a:pos x="467" y="611"/>
                </a:cxn>
                <a:cxn ang="0">
                  <a:pos x="173" y="442"/>
                </a:cxn>
                <a:cxn ang="0">
                  <a:pos x="618" y="387"/>
                </a:cxn>
                <a:cxn ang="0">
                  <a:pos x="576" y="530"/>
                </a:cxn>
                <a:cxn ang="0">
                  <a:pos x="380" y="196"/>
                </a:cxn>
                <a:cxn ang="0">
                  <a:pos x="1043" y="141"/>
                </a:cxn>
                <a:cxn ang="0">
                  <a:pos x="900" y="518"/>
                </a:cxn>
                <a:cxn ang="0">
                  <a:pos x="799" y="415"/>
                </a:cxn>
                <a:cxn ang="0">
                  <a:pos x="1124" y="576"/>
                </a:cxn>
                <a:cxn ang="0">
                  <a:pos x="865" y="591"/>
                </a:cxn>
                <a:cxn ang="0">
                  <a:pos x="1136" y="387"/>
                </a:cxn>
                <a:cxn ang="0">
                  <a:pos x="1126" y="623"/>
                </a:cxn>
                <a:cxn ang="0">
                  <a:pos x="561" y="711"/>
                </a:cxn>
                <a:cxn ang="0">
                  <a:pos x="819" y="606"/>
                </a:cxn>
                <a:cxn ang="0">
                  <a:pos x="714" y="865"/>
                </a:cxn>
                <a:cxn ang="0">
                  <a:pos x="741" y="523"/>
                </a:cxn>
                <a:cxn ang="0">
                  <a:pos x="626" y="289"/>
                </a:cxn>
                <a:cxn ang="0">
                  <a:pos x="767" y="146"/>
                </a:cxn>
                <a:cxn ang="0">
                  <a:pos x="714" y="905"/>
                </a:cxn>
                <a:cxn ang="0">
                  <a:pos x="799" y="1136"/>
                </a:cxn>
                <a:cxn ang="0">
                  <a:pos x="674" y="1307"/>
                </a:cxn>
                <a:cxn ang="0">
                  <a:pos x="1136" y="799"/>
                </a:cxn>
                <a:cxn ang="0">
                  <a:pos x="905" y="684"/>
                </a:cxn>
                <a:cxn ang="0">
                  <a:pos x="1136" y="626"/>
                </a:cxn>
                <a:cxn ang="0">
                  <a:pos x="1372" y="711"/>
                </a:cxn>
                <a:cxn ang="0">
                  <a:pos x="1156" y="817"/>
                </a:cxn>
              </a:cxnLst>
              <a:rect l="0" t="0" r="r" b="b"/>
              <a:pathLst>
                <a:path w="1425" h="1425">
                  <a:moveTo>
                    <a:pt x="1425" y="711"/>
                  </a:moveTo>
                  <a:lnTo>
                    <a:pt x="1425" y="711"/>
                  </a:lnTo>
                  <a:lnTo>
                    <a:pt x="1423" y="704"/>
                  </a:lnTo>
                  <a:lnTo>
                    <a:pt x="1418" y="696"/>
                  </a:lnTo>
                  <a:lnTo>
                    <a:pt x="1418" y="696"/>
                  </a:lnTo>
                  <a:lnTo>
                    <a:pt x="1400" y="681"/>
                  </a:lnTo>
                  <a:lnTo>
                    <a:pt x="1377" y="666"/>
                  </a:lnTo>
                  <a:lnTo>
                    <a:pt x="1350" y="649"/>
                  </a:lnTo>
                  <a:lnTo>
                    <a:pt x="1315" y="628"/>
                  </a:lnTo>
                  <a:lnTo>
                    <a:pt x="1274" y="611"/>
                  </a:lnTo>
                  <a:lnTo>
                    <a:pt x="1227" y="596"/>
                  </a:lnTo>
                  <a:lnTo>
                    <a:pt x="1204" y="591"/>
                  </a:lnTo>
                  <a:lnTo>
                    <a:pt x="1179" y="588"/>
                  </a:lnTo>
                  <a:lnTo>
                    <a:pt x="1179" y="588"/>
                  </a:lnTo>
                  <a:lnTo>
                    <a:pt x="1199" y="571"/>
                  </a:lnTo>
                  <a:lnTo>
                    <a:pt x="1217" y="553"/>
                  </a:lnTo>
                  <a:lnTo>
                    <a:pt x="1249" y="518"/>
                  </a:lnTo>
                  <a:lnTo>
                    <a:pt x="1274" y="483"/>
                  </a:lnTo>
                  <a:lnTo>
                    <a:pt x="1297" y="450"/>
                  </a:lnTo>
                  <a:lnTo>
                    <a:pt x="1312" y="420"/>
                  </a:lnTo>
                  <a:lnTo>
                    <a:pt x="1322" y="395"/>
                  </a:lnTo>
                  <a:lnTo>
                    <a:pt x="1332" y="372"/>
                  </a:lnTo>
                  <a:lnTo>
                    <a:pt x="1332" y="372"/>
                  </a:lnTo>
                  <a:lnTo>
                    <a:pt x="1332" y="364"/>
                  </a:lnTo>
                  <a:lnTo>
                    <a:pt x="1330" y="357"/>
                  </a:lnTo>
                  <a:lnTo>
                    <a:pt x="1330" y="357"/>
                  </a:lnTo>
                  <a:lnTo>
                    <a:pt x="1325" y="349"/>
                  </a:lnTo>
                  <a:lnTo>
                    <a:pt x="1317" y="347"/>
                  </a:lnTo>
                  <a:lnTo>
                    <a:pt x="1317" y="347"/>
                  </a:lnTo>
                  <a:lnTo>
                    <a:pt x="1292" y="342"/>
                  </a:lnTo>
                  <a:lnTo>
                    <a:pt x="1264" y="339"/>
                  </a:lnTo>
                  <a:lnTo>
                    <a:pt x="1227" y="339"/>
                  </a:lnTo>
                  <a:lnTo>
                    <a:pt x="1227" y="339"/>
                  </a:lnTo>
                  <a:lnTo>
                    <a:pt x="1189" y="339"/>
                  </a:lnTo>
                  <a:lnTo>
                    <a:pt x="1146" y="344"/>
                  </a:lnTo>
                  <a:lnTo>
                    <a:pt x="1101" y="354"/>
                  </a:lnTo>
                  <a:lnTo>
                    <a:pt x="1076" y="362"/>
                  </a:lnTo>
                  <a:lnTo>
                    <a:pt x="1053" y="372"/>
                  </a:lnTo>
                  <a:lnTo>
                    <a:pt x="1053" y="372"/>
                  </a:lnTo>
                  <a:lnTo>
                    <a:pt x="1063" y="347"/>
                  </a:lnTo>
                  <a:lnTo>
                    <a:pt x="1071" y="324"/>
                  </a:lnTo>
                  <a:lnTo>
                    <a:pt x="1081" y="279"/>
                  </a:lnTo>
                  <a:lnTo>
                    <a:pt x="1086" y="236"/>
                  </a:lnTo>
                  <a:lnTo>
                    <a:pt x="1086" y="196"/>
                  </a:lnTo>
                  <a:lnTo>
                    <a:pt x="1086" y="196"/>
                  </a:lnTo>
                  <a:lnTo>
                    <a:pt x="1086" y="161"/>
                  </a:lnTo>
                  <a:lnTo>
                    <a:pt x="1083" y="133"/>
                  </a:lnTo>
                  <a:lnTo>
                    <a:pt x="1078" y="108"/>
                  </a:lnTo>
                  <a:lnTo>
                    <a:pt x="1078" y="108"/>
                  </a:lnTo>
                  <a:lnTo>
                    <a:pt x="1076" y="101"/>
                  </a:lnTo>
                  <a:lnTo>
                    <a:pt x="1068" y="96"/>
                  </a:lnTo>
                  <a:lnTo>
                    <a:pt x="1068" y="96"/>
                  </a:lnTo>
                  <a:lnTo>
                    <a:pt x="1061" y="93"/>
                  </a:lnTo>
                  <a:lnTo>
                    <a:pt x="1053" y="93"/>
                  </a:lnTo>
                  <a:lnTo>
                    <a:pt x="1053" y="93"/>
                  </a:lnTo>
                  <a:lnTo>
                    <a:pt x="1031" y="103"/>
                  </a:lnTo>
                  <a:lnTo>
                    <a:pt x="1005" y="113"/>
                  </a:lnTo>
                  <a:lnTo>
                    <a:pt x="975" y="128"/>
                  </a:lnTo>
                  <a:lnTo>
                    <a:pt x="943" y="151"/>
                  </a:lnTo>
                  <a:lnTo>
                    <a:pt x="907" y="176"/>
                  </a:lnTo>
                  <a:lnTo>
                    <a:pt x="870" y="209"/>
                  </a:lnTo>
                  <a:lnTo>
                    <a:pt x="855" y="226"/>
                  </a:lnTo>
                  <a:lnTo>
                    <a:pt x="837" y="246"/>
                  </a:lnTo>
                  <a:lnTo>
                    <a:pt x="837" y="246"/>
                  </a:lnTo>
                  <a:lnTo>
                    <a:pt x="834" y="221"/>
                  </a:lnTo>
                  <a:lnTo>
                    <a:pt x="827" y="196"/>
                  </a:lnTo>
                  <a:lnTo>
                    <a:pt x="814" y="151"/>
                  </a:lnTo>
                  <a:lnTo>
                    <a:pt x="797" y="111"/>
                  </a:lnTo>
                  <a:lnTo>
                    <a:pt x="777" y="75"/>
                  </a:lnTo>
                  <a:lnTo>
                    <a:pt x="759" y="48"/>
                  </a:lnTo>
                  <a:lnTo>
                    <a:pt x="744" y="25"/>
                  </a:lnTo>
                  <a:lnTo>
                    <a:pt x="729" y="8"/>
                  </a:lnTo>
                  <a:lnTo>
                    <a:pt x="729" y="8"/>
                  </a:lnTo>
                  <a:lnTo>
                    <a:pt x="721" y="3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04" y="3"/>
                  </a:lnTo>
                  <a:lnTo>
                    <a:pt x="699" y="8"/>
                  </a:lnTo>
                  <a:lnTo>
                    <a:pt x="699" y="8"/>
                  </a:lnTo>
                  <a:lnTo>
                    <a:pt x="684" y="25"/>
                  </a:lnTo>
                  <a:lnTo>
                    <a:pt x="669" y="48"/>
                  </a:lnTo>
                  <a:lnTo>
                    <a:pt x="648" y="75"/>
                  </a:lnTo>
                  <a:lnTo>
                    <a:pt x="631" y="111"/>
                  </a:lnTo>
                  <a:lnTo>
                    <a:pt x="613" y="151"/>
                  </a:lnTo>
                  <a:lnTo>
                    <a:pt x="598" y="196"/>
                  </a:lnTo>
                  <a:lnTo>
                    <a:pt x="593" y="221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73" y="226"/>
                  </a:lnTo>
                  <a:lnTo>
                    <a:pt x="555" y="209"/>
                  </a:lnTo>
                  <a:lnTo>
                    <a:pt x="520" y="176"/>
                  </a:lnTo>
                  <a:lnTo>
                    <a:pt x="485" y="151"/>
                  </a:lnTo>
                  <a:lnTo>
                    <a:pt x="450" y="128"/>
                  </a:lnTo>
                  <a:lnTo>
                    <a:pt x="420" y="113"/>
                  </a:lnTo>
                  <a:lnTo>
                    <a:pt x="395" y="103"/>
                  </a:lnTo>
                  <a:lnTo>
                    <a:pt x="374" y="93"/>
                  </a:lnTo>
                  <a:lnTo>
                    <a:pt x="374" y="93"/>
                  </a:lnTo>
                  <a:lnTo>
                    <a:pt x="364" y="93"/>
                  </a:lnTo>
                  <a:lnTo>
                    <a:pt x="357" y="96"/>
                  </a:lnTo>
                  <a:lnTo>
                    <a:pt x="357" y="96"/>
                  </a:lnTo>
                  <a:lnTo>
                    <a:pt x="352" y="101"/>
                  </a:lnTo>
                  <a:lnTo>
                    <a:pt x="347" y="108"/>
                  </a:lnTo>
                  <a:lnTo>
                    <a:pt x="347" y="108"/>
                  </a:lnTo>
                  <a:lnTo>
                    <a:pt x="344" y="133"/>
                  </a:lnTo>
                  <a:lnTo>
                    <a:pt x="342" y="161"/>
                  </a:lnTo>
                  <a:lnTo>
                    <a:pt x="339" y="196"/>
                  </a:lnTo>
                  <a:lnTo>
                    <a:pt x="339" y="196"/>
                  </a:lnTo>
                  <a:lnTo>
                    <a:pt x="342" y="236"/>
                  </a:lnTo>
                  <a:lnTo>
                    <a:pt x="347" y="279"/>
                  </a:lnTo>
                  <a:lnTo>
                    <a:pt x="357" y="324"/>
                  </a:lnTo>
                  <a:lnTo>
                    <a:pt x="364" y="347"/>
                  </a:lnTo>
                  <a:lnTo>
                    <a:pt x="372" y="372"/>
                  </a:lnTo>
                  <a:lnTo>
                    <a:pt x="372" y="372"/>
                  </a:lnTo>
                  <a:lnTo>
                    <a:pt x="349" y="362"/>
                  </a:lnTo>
                  <a:lnTo>
                    <a:pt x="327" y="354"/>
                  </a:lnTo>
                  <a:lnTo>
                    <a:pt x="281" y="344"/>
                  </a:lnTo>
                  <a:lnTo>
                    <a:pt x="236" y="339"/>
                  </a:lnTo>
                  <a:lnTo>
                    <a:pt x="199" y="339"/>
                  </a:lnTo>
                  <a:lnTo>
                    <a:pt x="199" y="339"/>
                  </a:lnTo>
                  <a:lnTo>
                    <a:pt x="163" y="339"/>
                  </a:lnTo>
                  <a:lnTo>
                    <a:pt x="136" y="342"/>
                  </a:lnTo>
                  <a:lnTo>
                    <a:pt x="111" y="347"/>
                  </a:lnTo>
                  <a:lnTo>
                    <a:pt x="111" y="347"/>
                  </a:lnTo>
                  <a:lnTo>
                    <a:pt x="103" y="349"/>
                  </a:lnTo>
                  <a:lnTo>
                    <a:pt x="95" y="357"/>
                  </a:lnTo>
                  <a:lnTo>
                    <a:pt x="95" y="357"/>
                  </a:lnTo>
                  <a:lnTo>
                    <a:pt x="93" y="364"/>
                  </a:lnTo>
                  <a:lnTo>
                    <a:pt x="95" y="372"/>
                  </a:lnTo>
                  <a:lnTo>
                    <a:pt x="95" y="372"/>
                  </a:lnTo>
                  <a:lnTo>
                    <a:pt x="103" y="395"/>
                  </a:lnTo>
                  <a:lnTo>
                    <a:pt x="116" y="420"/>
                  </a:lnTo>
                  <a:lnTo>
                    <a:pt x="131" y="450"/>
                  </a:lnTo>
                  <a:lnTo>
                    <a:pt x="151" y="483"/>
                  </a:lnTo>
                  <a:lnTo>
                    <a:pt x="178" y="518"/>
                  </a:lnTo>
                  <a:lnTo>
                    <a:pt x="209" y="553"/>
                  </a:lnTo>
                  <a:lnTo>
                    <a:pt x="229" y="571"/>
                  </a:lnTo>
                  <a:lnTo>
                    <a:pt x="249" y="588"/>
                  </a:lnTo>
                  <a:lnTo>
                    <a:pt x="249" y="588"/>
                  </a:lnTo>
                  <a:lnTo>
                    <a:pt x="224" y="591"/>
                  </a:lnTo>
                  <a:lnTo>
                    <a:pt x="199" y="596"/>
                  </a:lnTo>
                  <a:lnTo>
                    <a:pt x="153" y="611"/>
                  </a:lnTo>
                  <a:lnTo>
                    <a:pt x="113" y="628"/>
                  </a:lnTo>
                  <a:lnTo>
                    <a:pt x="78" y="649"/>
                  </a:lnTo>
                  <a:lnTo>
                    <a:pt x="48" y="666"/>
                  </a:lnTo>
                  <a:lnTo>
                    <a:pt x="28" y="681"/>
                  </a:lnTo>
                  <a:lnTo>
                    <a:pt x="8" y="696"/>
                  </a:lnTo>
                  <a:lnTo>
                    <a:pt x="8" y="696"/>
                  </a:lnTo>
                  <a:lnTo>
                    <a:pt x="2" y="704"/>
                  </a:lnTo>
                  <a:lnTo>
                    <a:pt x="0" y="711"/>
                  </a:lnTo>
                  <a:lnTo>
                    <a:pt x="0" y="711"/>
                  </a:lnTo>
                  <a:lnTo>
                    <a:pt x="2" y="719"/>
                  </a:lnTo>
                  <a:lnTo>
                    <a:pt x="8" y="726"/>
                  </a:lnTo>
                  <a:lnTo>
                    <a:pt x="8" y="726"/>
                  </a:lnTo>
                  <a:lnTo>
                    <a:pt x="28" y="742"/>
                  </a:lnTo>
                  <a:lnTo>
                    <a:pt x="48" y="757"/>
                  </a:lnTo>
                  <a:lnTo>
                    <a:pt x="78" y="777"/>
                  </a:lnTo>
                  <a:lnTo>
                    <a:pt x="113" y="794"/>
                  </a:lnTo>
                  <a:lnTo>
                    <a:pt x="153" y="812"/>
                  </a:lnTo>
                  <a:lnTo>
                    <a:pt x="199" y="827"/>
                  </a:lnTo>
                  <a:lnTo>
                    <a:pt x="224" y="832"/>
                  </a:lnTo>
                  <a:lnTo>
                    <a:pt x="249" y="837"/>
                  </a:lnTo>
                  <a:lnTo>
                    <a:pt x="249" y="837"/>
                  </a:lnTo>
                  <a:lnTo>
                    <a:pt x="229" y="852"/>
                  </a:lnTo>
                  <a:lnTo>
                    <a:pt x="209" y="870"/>
                  </a:lnTo>
                  <a:lnTo>
                    <a:pt x="178" y="905"/>
                  </a:lnTo>
                  <a:lnTo>
                    <a:pt x="151" y="940"/>
                  </a:lnTo>
                  <a:lnTo>
                    <a:pt x="131" y="975"/>
                  </a:lnTo>
                  <a:lnTo>
                    <a:pt x="113" y="1005"/>
                  </a:lnTo>
                  <a:lnTo>
                    <a:pt x="103" y="1028"/>
                  </a:lnTo>
                  <a:lnTo>
                    <a:pt x="95" y="1051"/>
                  </a:lnTo>
                  <a:lnTo>
                    <a:pt x="95" y="1051"/>
                  </a:lnTo>
                  <a:lnTo>
                    <a:pt x="93" y="1061"/>
                  </a:lnTo>
                  <a:lnTo>
                    <a:pt x="95" y="1068"/>
                  </a:lnTo>
                  <a:lnTo>
                    <a:pt x="95" y="1068"/>
                  </a:lnTo>
                  <a:lnTo>
                    <a:pt x="103" y="1073"/>
                  </a:lnTo>
                  <a:lnTo>
                    <a:pt x="111" y="1078"/>
                  </a:lnTo>
                  <a:lnTo>
                    <a:pt x="111" y="1078"/>
                  </a:lnTo>
                  <a:lnTo>
                    <a:pt x="136" y="1081"/>
                  </a:lnTo>
                  <a:lnTo>
                    <a:pt x="163" y="1083"/>
                  </a:lnTo>
                  <a:lnTo>
                    <a:pt x="199" y="1086"/>
                  </a:lnTo>
                  <a:lnTo>
                    <a:pt x="199" y="1086"/>
                  </a:lnTo>
                  <a:lnTo>
                    <a:pt x="236" y="1083"/>
                  </a:lnTo>
                  <a:lnTo>
                    <a:pt x="281" y="1078"/>
                  </a:lnTo>
                  <a:lnTo>
                    <a:pt x="327" y="1068"/>
                  </a:lnTo>
                  <a:lnTo>
                    <a:pt x="349" y="1061"/>
                  </a:lnTo>
                  <a:lnTo>
                    <a:pt x="372" y="1053"/>
                  </a:lnTo>
                  <a:lnTo>
                    <a:pt x="372" y="1053"/>
                  </a:lnTo>
                  <a:lnTo>
                    <a:pt x="364" y="1076"/>
                  </a:lnTo>
                  <a:lnTo>
                    <a:pt x="357" y="1098"/>
                  </a:lnTo>
                  <a:lnTo>
                    <a:pt x="347" y="1144"/>
                  </a:lnTo>
                  <a:lnTo>
                    <a:pt x="342" y="1186"/>
                  </a:lnTo>
                  <a:lnTo>
                    <a:pt x="339" y="1227"/>
                  </a:lnTo>
                  <a:lnTo>
                    <a:pt x="339" y="1227"/>
                  </a:lnTo>
                  <a:lnTo>
                    <a:pt x="342" y="1262"/>
                  </a:lnTo>
                  <a:lnTo>
                    <a:pt x="344" y="1290"/>
                  </a:lnTo>
                  <a:lnTo>
                    <a:pt x="347" y="1315"/>
                  </a:lnTo>
                  <a:lnTo>
                    <a:pt x="347" y="1315"/>
                  </a:lnTo>
                  <a:lnTo>
                    <a:pt x="352" y="1322"/>
                  </a:lnTo>
                  <a:lnTo>
                    <a:pt x="357" y="1330"/>
                  </a:lnTo>
                  <a:lnTo>
                    <a:pt x="357" y="1330"/>
                  </a:lnTo>
                  <a:lnTo>
                    <a:pt x="367" y="1332"/>
                  </a:lnTo>
                  <a:lnTo>
                    <a:pt x="367" y="1332"/>
                  </a:lnTo>
                  <a:lnTo>
                    <a:pt x="374" y="1330"/>
                  </a:lnTo>
                  <a:lnTo>
                    <a:pt x="374" y="1330"/>
                  </a:lnTo>
                  <a:lnTo>
                    <a:pt x="395" y="1322"/>
                  </a:lnTo>
                  <a:lnTo>
                    <a:pt x="420" y="1310"/>
                  </a:lnTo>
                  <a:lnTo>
                    <a:pt x="450" y="1295"/>
                  </a:lnTo>
                  <a:lnTo>
                    <a:pt x="485" y="1274"/>
                  </a:lnTo>
                  <a:lnTo>
                    <a:pt x="520" y="1247"/>
                  </a:lnTo>
                  <a:lnTo>
                    <a:pt x="555" y="1214"/>
                  </a:lnTo>
                  <a:lnTo>
                    <a:pt x="573" y="1197"/>
                  </a:lnTo>
                  <a:lnTo>
                    <a:pt x="588" y="1176"/>
                  </a:lnTo>
                  <a:lnTo>
                    <a:pt x="588" y="1176"/>
                  </a:lnTo>
                  <a:lnTo>
                    <a:pt x="593" y="1202"/>
                  </a:lnTo>
                  <a:lnTo>
                    <a:pt x="598" y="1227"/>
                  </a:lnTo>
                  <a:lnTo>
                    <a:pt x="613" y="1272"/>
                  </a:lnTo>
                  <a:lnTo>
                    <a:pt x="631" y="1312"/>
                  </a:lnTo>
                  <a:lnTo>
                    <a:pt x="648" y="1347"/>
                  </a:lnTo>
                  <a:lnTo>
                    <a:pt x="669" y="1377"/>
                  </a:lnTo>
                  <a:lnTo>
                    <a:pt x="684" y="1398"/>
                  </a:lnTo>
                  <a:lnTo>
                    <a:pt x="699" y="1418"/>
                  </a:lnTo>
                  <a:lnTo>
                    <a:pt x="699" y="1418"/>
                  </a:lnTo>
                  <a:lnTo>
                    <a:pt x="704" y="1423"/>
                  </a:lnTo>
                  <a:lnTo>
                    <a:pt x="714" y="1425"/>
                  </a:lnTo>
                  <a:lnTo>
                    <a:pt x="714" y="1425"/>
                  </a:lnTo>
                  <a:lnTo>
                    <a:pt x="721" y="1423"/>
                  </a:lnTo>
                  <a:lnTo>
                    <a:pt x="729" y="1418"/>
                  </a:lnTo>
                  <a:lnTo>
                    <a:pt x="729" y="1418"/>
                  </a:lnTo>
                  <a:lnTo>
                    <a:pt x="744" y="1398"/>
                  </a:lnTo>
                  <a:lnTo>
                    <a:pt x="759" y="1377"/>
                  </a:lnTo>
                  <a:lnTo>
                    <a:pt x="777" y="1347"/>
                  </a:lnTo>
                  <a:lnTo>
                    <a:pt x="797" y="1312"/>
                  </a:lnTo>
                  <a:lnTo>
                    <a:pt x="814" y="1272"/>
                  </a:lnTo>
                  <a:lnTo>
                    <a:pt x="827" y="1227"/>
                  </a:lnTo>
                  <a:lnTo>
                    <a:pt x="834" y="1202"/>
                  </a:lnTo>
                  <a:lnTo>
                    <a:pt x="837" y="1176"/>
                  </a:lnTo>
                  <a:lnTo>
                    <a:pt x="837" y="1176"/>
                  </a:lnTo>
                  <a:lnTo>
                    <a:pt x="855" y="1197"/>
                  </a:lnTo>
                  <a:lnTo>
                    <a:pt x="870" y="1214"/>
                  </a:lnTo>
                  <a:lnTo>
                    <a:pt x="907" y="1247"/>
                  </a:lnTo>
                  <a:lnTo>
                    <a:pt x="943" y="1274"/>
                  </a:lnTo>
                  <a:lnTo>
                    <a:pt x="975" y="1295"/>
                  </a:lnTo>
                  <a:lnTo>
                    <a:pt x="1005" y="1310"/>
                  </a:lnTo>
                  <a:lnTo>
                    <a:pt x="1031" y="1322"/>
                  </a:lnTo>
                  <a:lnTo>
                    <a:pt x="1053" y="1330"/>
                  </a:lnTo>
                  <a:lnTo>
                    <a:pt x="1053" y="1330"/>
                  </a:lnTo>
                  <a:lnTo>
                    <a:pt x="1058" y="1332"/>
                  </a:lnTo>
                  <a:lnTo>
                    <a:pt x="1058" y="1332"/>
                  </a:lnTo>
                  <a:lnTo>
                    <a:pt x="1068" y="1330"/>
                  </a:lnTo>
                  <a:lnTo>
                    <a:pt x="1068" y="1330"/>
                  </a:lnTo>
                  <a:lnTo>
                    <a:pt x="1076" y="1322"/>
                  </a:lnTo>
                  <a:lnTo>
                    <a:pt x="1078" y="1315"/>
                  </a:lnTo>
                  <a:lnTo>
                    <a:pt x="1078" y="1315"/>
                  </a:lnTo>
                  <a:lnTo>
                    <a:pt x="1083" y="1290"/>
                  </a:lnTo>
                  <a:lnTo>
                    <a:pt x="1086" y="1262"/>
                  </a:lnTo>
                  <a:lnTo>
                    <a:pt x="1086" y="1227"/>
                  </a:lnTo>
                  <a:lnTo>
                    <a:pt x="1086" y="1227"/>
                  </a:lnTo>
                  <a:lnTo>
                    <a:pt x="1086" y="1186"/>
                  </a:lnTo>
                  <a:lnTo>
                    <a:pt x="1081" y="1144"/>
                  </a:lnTo>
                  <a:lnTo>
                    <a:pt x="1071" y="1098"/>
                  </a:lnTo>
                  <a:lnTo>
                    <a:pt x="1063" y="1076"/>
                  </a:lnTo>
                  <a:lnTo>
                    <a:pt x="1053" y="1053"/>
                  </a:lnTo>
                  <a:lnTo>
                    <a:pt x="1053" y="1053"/>
                  </a:lnTo>
                  <a:lnTo>
                    <a:pt x="1076" y="1061"/>
                  </a:lnTo>
                  <a:lnTo>
                    <a:pt x="1101" y="1068"/>
                  </a:lnTo>
                  <a:lnTo>
                    <a:pt x="1146" y="1078"/>
                  </a:lnTo>
                  <a:lnTo>
                    <a:pt x="1189" y="1083"/>
                  </a:lnTo>
                  <a:lnTo>
                    <a:pt x="1227" y="1086"/>
                  </a:lnTo>
                  <a:lnTo>
                    <a:pt x="1227" y="1086"/>
                  </a:lnTo>
                  <a:lnTo>
                    <a:pt x="1264" y="1083"/>
                  </a:lnTo>
                  <a:lnTo>
                    <a:pt x="1292" y="1081"/>
                  </a:lnTo>
                  <a:lnTo>
                    <a:pt x="1317" y="1078"/>
                  </a:lnTo>
                  <a:lnTo>
                    <a:pt x="1317" y="1078"/>
                  </a:lnTo>
                  <a:lnTo>
                    <a:pt x="1325" y="1073"/>
                  </a:lnTo>
                  <a:lnTo>
                    <a:pt x="1330" y="1068"/>
                  </a:lnTo>
                  <a:lnTo>
                    <a:pt x="1330" y="1068"/>
                  </a:lnTo>
                  <a:lnTo>
                    <a:pt x="1332" y="1061"/>
                  </a:lnTo>
                  <a:lnTo>
                    <a:pt x="1332" y="1051"/>
                  </a:lnTo>
                  <a:lnTo>
                    <a:pt x="1332" y="1051"/>
                  </a:lnTo>
                  <a:lnTo>
                    <a:pt x="1322" y="1028"/>
                  </a:lnTo>
                  <a:lnTo>
                    <a:pt x="1312" y="1005"/>
                  </a:lnTo>
                  <a:lnTo>
                    <a:pt x="1297" y="975"/>
                  </a:lnTo>
                  <a:lnTo>
                    <a:pt x="1274" y="940"/>
                  </a:lnTo>
                  <a:lnTo>
                    <a:pt x="1249" y="905"/>
                  </a:lnTo>
                  <a:lnTo>
                    <a:pt x="1217" y="870"/>
                  </a:lnTo>
                  <a:lnTo>
                    <a:pt x="1199" y="852"/>
                  </a:lnTo>
                  <a:lnTo>
                    <a:pt x="1179" y="837"/>
                  </a:lnTo>
                  <a:lnTo>
                    <a:pt x="1179" y="837"/>
                  </a:lnTo>
                  <a:lnTo>
                    <a:pt x="1204" y="832"/>
                  </a:lnTo>
                  <a:lnTo>
                    <a:pt x="1227" y="827"/>
                  </a:lnTo>
                  <a:lnTo>
                    <a:pt x="1274" y="812"/>
                  </a:lnTo>
                  <a:lnTo>
                    <a:pt x="1315" y="794"/>
                  </a:lnTo>
                  <a:lnTo>
                    <a:pt x="1350" y="777"/>
                  </a:lnTo>
                  <a:lnTo>
                    <a:pt x="1377" y="757"/>
                  </a:lnTo>
                  <a:lnTo>
                    <a:pt x="1400" y="742"/>
                  </a:lnTo>
                  <a:lnTo>
                    <a:pt x="1418" y="726"/>
                  </a:lnTo>
                  <a:lnTo>
                    <a:pt x="1418" y="726"/>
                  </a:lnTo>
                  <a:lnTo>
                    <a:pt x="1423" y="719"/>
                  </a:lnTo>
                  <a:lnTo>
                    <a:pt x="1425" y="711"/>
                  </a:lnTo>
                  <a:lnTo>
                    <a:pt x="1425" y="711"/>
                  </a:lnTo>
                  <a:close/>
                  <a:moveTo>
                    <a:pt x="1284" y="1041"/>
                  </a:moveTo>
                  <a:lnTo>
                    <a:pt x="1284" y="1041"/>
                  </a:lnTo>
                  <a:lnTo>
                    <a:pt x="1284" y="1041"/>
                  </a:lnTo>
                  <a:lnTo>
                    <a:pt x="1284" y="1041"/>
                  </a:lnTo>
                  <a:lnTo>
                    <a:pt x="1259" y="1043"/>
                  </a:lnTo>
                  <a:lnTo>
                    <a:pt x="1227" y="1046"/>
                  </a:lnTo>
                  <a:lnTo>
                    <a:pt x="1227" y="1046"/>
                  </a:lnTo>
                  <a:lnTo>
                    <a:pt x="1184" y="1043"/>
                  </a:lnTo>
                  <a:lnTo>
                    <a:pt x="1136" y="1036"/>
                  </a:lnTo>
                  <a:lnTo>
                    <a:pt x="1111" y="1031"/>
                  </a:lnTo>
                  <a:lnTo>
                    <a:pt x="1086" y="1021"/>
                  </a:lnTo>
                  <a:lnTo>
                    <a:pt x="1061" y="1011"/>
                  </a:lnTo>
                  <a:lnTo>
                    <a:pt x="1036" y="998"/>
                  </a:lnTo>
                  <a:lnTo>
                    <a:pt x="1036" y="998"/>
                  </a:lnTo>
                  <a:lnTo>
                    <a:pt x="998" y="975"/>
                  </a:lnTo>
                  <a:lnTo>
                    <a:pt x="963" y="950"/>
                  </a:lnTo>
                  <a:lnTo>
                    <a:pt x="933" y="923"/>
                  </a:lnTo>
                  <a:lnTo>
                    <a:pt x="907" y="897"/>
                  </a:lnTo>
                  <a:lnTo>
                    <a:pt x="907" y="897"/>
                  </a:lnTo>
                  <a:lnTo>
                    <a:pt x="890" y="880"/>
                  </a:lnTo>
                  <a:lnTo>
                    <a:pt x="880" y="862"/>
                  </a:lnTo>
                  <a:lnTo>
                    <a:pt x="870" y="845"/>
                  </a:lnTo>
                  <a:lnTo>
                    <a:pt x="865" y="830"/>
                  </a:lnTo>
                  <a:lnTo>
                    <a:pt x="865" y="830"/>
                  </a:lnTo>
                  <a:lnTo>
                    <a:pt x="880" y="807"/>
                  </a:lnTo>
                  <a:lnTo>
                    <a:pt x="890" y="782"/>
                  </a:lnTo>
                  <a:lnTo>
                    <a:pt x="890" y="782"/>
                  </a:lnTo>
                  <a:lnTo>
                    <a:pt x="892" y="782"/>
                  </a:lnTo>
                  <a:lnTo>
                    <a:pt x="892" y="782"/>
                  </a:lnTo>
                  <a:lnTo>
                    <a:pt x="912" y="794"/>
                  </a:lnTo>
                  <a:lnTo>
                    <a:pt x="933" y="804"/>
                  </a:lnTo>
                  <a:lnTo>
                    <a:pt x="958" y="814"/>
                  </a:lnTo>
                  <a:lnTo>
                    <a:pt x="983" y="822"/>
                  </a:lnTo>
                  <a:lnTo>
                    <a:pt x="1013" y="827"/>
                  </a:lnTo>
                  <a:lnTo>
                    <a:pt x="1041" y="832"/>
                  </a:lnTo>
                  <a:lnTo>
                    <a:pt x="1073" y="837"/>
                  </a:lnTo>
                  <a:lnTo>
                    <a:pt x="1106" y="840"/>
                  </a:lnTo>
                  <a:lnTo>
                    <a:pt x="1106" y="840"/>
                  </a:lnTo>
                  <a:lnTo>
                    <a:pt x="1124" y="847"/>
                  </a:lnTo>
                  <a:lnTo>
                    <a:pt x="1124" y="847"/>
                  </a:lnTo>
                  <a:lnTo>
                    <a:pt x="1144" y="862"/>
                  </a:lnTo>
                  <a:lnTo>
                    <a:pt x="1164" y="877"/>
                  </a:lnTo>
                  <a:lnTo>
                    <a:pt x="1184" y="895"/>
                  </a:lnTo>
                  <a:lnTo>
                    <a:pt x="1201" y="910"/>
                  </a:lnTo>
                  <a:lnTo>
                    <a:pt x="1229" y="948"/>
                  </a:lnTo>
                  <a:lnTo>
                    <a:pt x="1254" y="983"/>
                  </a:lnTo>
                  <a:lnTo>
                    <a:pt x="1254" y="983"/>
                  </a:lnTo>
                  <a:lnTo>
                    <a:pt x="1272" y="1016"/>
                  </a:lnTo>
                  <a:lnTo>
                    <a:pt x="1284" y="1041"/>
                  </a:lnTo>
                  <a:lnTo>
                    <a:pt x="1284" y="1041"/>
                  </a:lnTo>
                  <a:close/>
                  <a:moveTo>
                    <a:pt x="1043" y="1284"/>
                  </a:moveTo>
                  <a:lnTo>
                    <a:pt x="1043" y="1284"/>
                  </a:lnTo>
                  <a:lnTo>
                    <a:pt x="1000" y="1262"/>
                  </a:lnTo>
                  <a:lnTo>
                    <a:pt x="975" y="1247"/>
                  </a:lnTo>
                  <a:lnTo>
                    <a:pt x="950" y="1229"/>
                  </a:lnTo>
                  <a:lnTo>
                    <a:pt x="922" y="1209"/>
                  </a:lnTo>
                  <a:lnTo>
                    <a:pt x="895" y="1184"/>
                  </a:lnTo>
                  <a:lnTo>
                    <a:pt x="870" y="1154"/>
                  </a:lnTo>
                  <a:lnTo>
                    <a:pt x="850" y="1121"/>
                  </a:lnTo>
                  <a:lnTo>
                    <a:pt x="850" y="1121"/>
                  </a:lnTo>
                  <a:lnTo>
                    <a:pt x="834" y="1093"/>
                  </a:lnTo>
                  <a:lnTo>
                    <a:pt x="819" y="1063"/>
                  </a:lnTo>
                  <a:lnTo>
                    <a:pt x="807" y="1036"/>
                  </a:lnTo>
                  <a:lnTo>
                    <a:pt x="799" y="1011"/>
                  </a:lnTo>
                  <a:lnTo>
                    <a:pt x="792" y="983"/>
                  </a:lnTo>
                  <a:lnTo>
                    <a:pt x="784" y="960"/>
                  </a:lnTo>
                  <a:lnTo>
                    <a:pt x="782" y="938"/>
                  </a:lnTo>
                  <a:lnTo>
                    <a:pt x="782" y="917"/>
                  </a:lnTo>
                  <a:lnTo>
                    <a:pt x="782" y="917"/>
                  </a:lnTo>
                  <a:lnTo>
                    <a:pt x="782" y="902"/>
                  </a:lnTo>
                  <a:lnTo>
                    <a:pt x="784" y="890"/>
                  </a:lnTo>
                  <a:lnTo>
                    <a:pt x="784" y="890"/>
                  </a:lnTo>
                  <a:lnTo>
                    <a:pt x="809" y="877"/>
                  </a:lnTo>
                  <a:lnTo>
                    <a:pt x="832" y="862"/>
                  </a:lnTo>
                  <a:lnTo>
                    <a:pt x="832" y="862"/>
                  </a:lnTo>
                  <a:lnTo>
                    <a:pt x="832" y="862"/>
                  </a:lnTo>
                  <a:lnTo>
                    <a:pt x="832" y="862"/>
                  </a:lnTo>
                  <a:lnTo>
                    <a:pt x="842" y="877"/>
                  </a:lnTo>
                  <a:lnTo>
                    <a:pt x="852" y="895"/>
                  </a:lnTo>
                  <a:lnTo>
                    <a:pt x="877" y="925"/>
                  </a:lnTo>
                  <a:lnTo>
                    <a:pt x="877" y="925"/>
                  </a:lnTo>
                  <a:lnTo>
                    <a:pt x="900" y="950"/>
                  </a:lnTo>
                  <a:lnTo>
                    <a:pt x="927" y="973"/>
                  </a:lnTo>
                  <a:lnTo>
                    <a:pt x="958" y="995"/>
                  </a:lnTo>
                  <a:lnTo>
                    <a:pt x="990" y="1018"/>
                  </a:lnTo>
                  <a:lnTo>
                    <a:pt x="990" y="1018"/>
                  </a:lnTo>
                  <a:lnTo>
                    <a:pt x="1000" y="1036"/>
                  </a:lnTo>
                  <a:lnTo>
                    <a:pt x="1000" y="1036"/>
                  </a:lnTo>
                  <a:lnTo>
                    <a:pt x="1000" y="1036"/>
                  </a:lnTo>
                  <a:lnTo>
                    <a:pt x="1013" y="1058"/>
                  </a:lnTo>
                  <a:lnTo>
                    <a:pt x="1023" y="1083"/>
                  </a:lnTo>
                  <a:lnTo>
                    <a:pt x="1031" y="1109"/>
                  </a:lnTo>
                  <a:lnTo>
                    <a:pt x="1038" y="1134"/>
                  </a:lnTo>
                  <a:lnTo>
                    <a:pt x="1043" y="1181"/>
                  </a:lnTo>
                  <a:lnTo>
                    <a:pt x="1046" y="1227"/>
                  </a:lnTo>
                  <a:lnTo>
                    <a:pt x="1046" y="1227"/>
                  </a:lnTo>
                  <a:lnTo>
                    <a:pt x="1046" y="1259"/>
                  </a:lnTo>
                  <a:lnTo>
                    <a:pt x="1043" y="1284"/>
                  </a:lnTo>
                  <a:lnTo>
                    <a:pt x="1043" y="1284"/>
                  </a:lnTo>
                  <a:close/>
                  <a:moveTo>
                    <a:pt x="578" y="1121"/>
                  </a:moveTo>
                  <a:lnTo>
                    <a:pt x="578" y="1121"/>
                  </a:lnTo>
                  <a:lnTo>
                    <a:pt x="563" y="1144"/>
                  </a:lnTo>
                  <a:lnTo>
                    <a:pt x="548" y="1164"/>
                  </a:lnTo>
                  <a:lnTo>
                    <a:pt x="530" y="1181"/>
                  </a:lnTo>
                  <a:lnTo>
                    <a:pt x="513" y="1199"/>
                  </a:lnTo>
                  <a:lnTo>
                    <a:pt x="478" y="1229"/>
                  </a:lnTo>
                  <a:lnTo>
                    <a:pt x="442" y="1252"/>
                  </a:lnTo>
                  <a:lnTo>
                    <a:pt x="442" y="1252"/>
                  </a:lnTo>
                  <a:lnTo>
                    <a:pt x="410" y="1269"/>
                  </a:lnTo>
                  <a:lnTo>
                    <a:pt x="385" y="1282"/>
                  </a:lnTo>
                  <a:lnTo>
                    <a:pt x="385" y="1282"/>
                  </a:lnTo>
                  <a:lnTo>
                    <a:pt x="382" y="1284"/>
                  </a:lnTo>
                  <a:lnTo>
                    <a:pt x="382" y="1284"/>
                  </a:lnTo>
                  <a:lnTo>
                    <a:pt x="382" y="1259"/>
                  </a:lnTo>
                  <a:lnTo>
                    <a:pt x="380" y="1227"/>
                  </a:lnTo>
                  <a:lnTo>
                    <a:pt x="380" y="1227"/>
                  </a:lnTo>
                  <a:lnTo>
                    <a:pt x="382" y="1181"/>
                  </a:lnTo>
                  <a:lnTo>
                    <a:pt x="390" y="1134"/>
                  </a:lnTo>
                  <a:lnTo>
                    <a:pt x="395" y="1109"/>
                  </a:lnTo>
                  <a:lnTo>
                    <a:pt x="402" y="1083"/>
                  </a:lnTo>
                  <a:lnTo>
                    <a:pt x="412" y="1058"/>
                  </a:lnTo>
                  <a:lnTo>
                    <a:pt x="425" y="1036"/>
                  </a:lnTo>
                  <a:lnTo>
                    <a:pt x="425" y="1036"/>
                  </a:lnTo>
                  <a:lnTo>
                    <a:pt x="450" y="995"/>
                  </a:lnTo>
                  <a:lnTo>
                    <a:pt x="475" y="963"/>
                  </a:lnTo>
                  <a:lnTo>
                    <a:pt x="500" y="930"/>
                  </a:lnTo>
                  <a:lnTo>
                    <a:pt x="528" y="905"/>
                  </a:lnTo>
                  <a:lnTo>
                    <a:pt x="528" y="905"/>
                  </a:lnTo>
                  <a:lnTo>
                    <a:pt x="545" y="890"/>
                  </a:lnTo>
                  <a:lnTo>
                    <a:pt x="563" y="877"/>
                  </a:lnTo>
                  <a:lnTo>
                    <a:pt x="578" y="870"/>
                  </a:lnTo>
                  <a:lnTo>
                    <a:pt x="593" y="862"/>
                  </a:lnTo>
                  <a:lnTo>
                    <a:pt x="593" y="862"/>
                  </a:lnTo>
                  <a:lnTo>
                    <a:pt x="616" y="877"/>
                  </a:lnTo>
                  <a:lnTo>
                    <a:pt x="641" y="890"/>
                  </a:lnTo>
                  <a:lnTo>
                    <a:pt x="641" y="890"/>
                  </a:lnTo>
                  <a:lnTo>
                    <a:pt x="643" y="892"/>
                  </a:lnTo>
                  <a:lnTo>
                    <a:pt x="643" y="892"/>
                  </a:lnTo>
                  <a:lnTo>
                    <a:pt x="631" y="910"/>
                  </a:lnTo>
                  <a:lnTo>
                    <a:pt x="621" y="933"/>
                  </a:lnTo>
                  <a:lnTo>
                    <a:pt x="611" y="958"/>
                  </a:lnTo>
                  <a:lnTo>
                    <a:pt x="603" y="983"/>
                  </a:lnTo>
                  <a:lnTo>
                    <a:pt x="598" y="1011"/>
                  </a:lnTo>
                  <a:lnTo>
                    <a:pt x="593" y="1041"/>
                  </a:lnTo>
                  <a:lnTo>
                    <a:pt x="588" y="1071"/>
                  </a:lnTo>
                  <a:lnTo>
                    <a:pt x="586" y="1104"/>
                  </a:lnTo>
                  <a:lnTo>
                    <a:pt x="586" y="1104"/>
                  </a:lnTo>
                  <a:lnTo>
                    <a:pt x="578" y="1121"/>
                  </a:lnTo>
                  <a:lnTo>
                    <a:pt x="578" y="1121"/>
                  </a:lnTo>
                  <a:close/>
                  <a:moveTo>
                    <a:pt x="141" y="1041"/>
                  </a:moveTo>
                  <a:lnTo>
                    <a:pt x="141" y="1041"/>
                  </a:lnTo>
                  <a:lnTo>
                    <a:pt x="161" y="1000"/>
                  </a:lnTo>
                  <a:lnTo>
                    <a:pt x="176" y="975"/>
                  </a:lnTo>
                  <a:lnTo>
                    <a:pt x="196" y="948"/>
                  </a:lnTo>
                  <a:lnTo>
                    <a:pt x="216" y="920"/>
                  </a:lnTo>
                  <a:lnTo>
                    <a:pt x="241" y="895"/>
                  </a:lnTo>
                  <a:lnTo>
                    <a:pt x="271" y="870"/>
                  </a:lnTo>
                  <a:lnTo>
                    <a:pt x="304" y="847"/>
                  </a:lnTo>
                  <a:lnTo>
                    <a:pt x="304" y="847"/>
                  </a:lnTo>
                  <a:lnTo>
                    <a:pt x="332" y="832"/>
                  </a:lnTo>
                  <a:lnTo>
                    <a:pt x="359" y="819"/>
                  </a:lnTo>
                  <a:lnTo>
                    <a:pt x="390" y="807"/>
                  </a:lnTo>
                  <a:lnTo>
                    <a:pt x="415" y="797"/>
                  </a:lnTo>
                  <a:lnTo>
                    <a:pt x="442" y="789"/>
                  </a:lnTo>
                  <a:lnTo>
                    <a:pt x="465" y="784"/>
                  </a:lnTo>
                  <a:lnTo>
                    <a:pt x="488" y="782"/>
                  </a:lnTo>
                  <a:lnTo>
                    <a:pt x="508" y="779"/>
                  </a:lnTo>
                  <a:lnTo>
                    <a:pt x="508" y="779"/>
                  </a:lnTo>
                  <a:lnTo>
                    <a:pt x="523" y="782"/>
                  </a:lnTo>
                  <a:lnTo>
                    <a:pt x="535" y="782"/>
                  </a:lnTo>
                  <a:lnTo>
                    <a:pt x="535" y="782"/>
                  </a:lnTo>
                  <a:lnTo>
                    <a:pt x="545" y="807"/>
                  </a:lnTo>
                  <a:lnTo>
                    <a:pt x="563" y="832"/>
                  </a:lnTo>
                  <a:lnTo>
                    <a:pt x="563" y="832"/>
                  </a:lnTo>
                  <a:lnTo>
                    <a:pt x="563" y="832"/>
                  </a:lnTo>
                  <a:lnTo>
                    <a:pt x="563" y="832"/>
                  </a:lnTo>
                  <a:lnTo>
                    <a:pt x="545" y="840"/>
                  </a:lnTo>
                  <a:lnTo>
                    <a:pt x="530" y="850"/>
                  </a:lnTo>
                  <a:lnTo>
                    <a:pt x="500" y="875"/>
                  </a:lnTo>
                  <a:lnTo>
                    <a:pt x="500" y="875"/>
                  </a:lnTo>
                  <a:lnTo>
                    <a:pt x="475" y="900"/>
                  </a:lnTo>
                  <a:lnTo>
                    <a:pt x="452" y="925"/>
                  </a:lnTo>
                  <a:lnTo>
                    <a:pt x="430" y="955"/>
                  </a:lnTo>
                  <a:lnTo>
                    <a:pt x="407" y="988"/>
                  </a:lnTo>
                  <a:lnTo>
                    <a:pt x="407" y="988"/>
                  </a:lnTo>
                  <a:lnTo>
                    <a:pt x="390" y="998"/>
                  </a:lnTo>
                  <a:lnTo>
                    <a:pt x="390" y="998"/>
                  </a:lnTo>
                  <a:lnTo>
                    <a:pt x="367" y="1011"/>
                  </a:lnTo>
                  <a:lnTo>
                    <a:pt x="342" y="1021"/>
                  </a:lnTo>
                  <a:lnTo>
                    <a:pt x="317" y="1031"/>
                  </a:lnTo>
                  <a:lnTo>
                    <a:pt x="292" y="1036"/>
                  </a:lnTo>
                  <a:lnTo>
                    <a:pt x="241" y="1043"/>
                  </a:lnTo>
                  <a:lnTo>
                    <a:pt x="199" y="1046"/>
                  </a:lnTo>
                  <a:lnTo>
                    <a:pt x="199" y="1046"/>
                  </a:lnTo>
                  <a:lnTo>
                    <a:pt x="166" y="1043"/>
                  </a:lnTo>
                  <a:lnTo>
                    <a:pt x="141" y="1041"/>
                  </a:lnTo>
                  <a:lnTo>
                    <a:pt x="141" y="1041"/>
                  </a:lnTo>
                  <a:close/>
                  <a:moveTo>
                    <a:pt x="53" y="711"/>
                  </a:moveTo>
                  <a:lnTo>
                    <a:pt x="53" y="711"/>
                  </a:lnTo>
                  <a:lnTo>
                    <a:pt x="53" y="711"/>
                  </a:lnTo>
                  <a:lnTo>
                    <a:pt x="53" y="711"/>
                  </a:lnTo>
                  <a:lnTo>
                    <a:pt x="90" y="686"/>
                  </a:lnTo>
                  <a:lnTo>
                    <a:pt x="118" y="671"/>
                  </a:lnTo>
                  <a:lnTo>
                    <a:pt x="146" y="659"/>
                  </a:lnTo>
                  <a:lnTo>
                    <a:pt x="178" y="644"/>
                  </a:lnTo>
                  <a:lnTo>
                    <a:pt x="214" y="633"/>
                  </a:lnTo>
                  <a:lnTo>
                    <a:pt x="251" y="628"/>
                  </a:lnTo>
                  <a:lnTo>
                    <a:pt x="289" y="626"/>
                  </a:lnTo>
                  <a:lnTo>
                    <a:pt x="289" y="626"/>
                  </a:lnTo>
                  <a:lnTo>
                    <a:pt x="342" y="626"/>
                  </a:lnTo>
                  <a:lnTo>
                    <a:pt x="392" y="633"/>
                  </a:lnTo>
                  <a:lnTo>
                    <a:pt x="435" y="644"/>
                  </a:lnTo>
                  <a:lnTo>
                    <a:pt x="473" y="654"/>
                  </a:lnTo>
                  <a:lnTo>
                    <a:pt x="473" y="654"/>
                  </a:lnTo>
                  <a:lnTo>
                    <a:pt x="503" y="669"/>
                  </a:lnTo>
                  <a:lnTo>
                    <a:pt x="523" y="684"/>
                  </a:lnTo>
                  <a:lnTo>
                    <a:pt x="523" y="684"/>
                  </a:lnTo>
                  <a:lnTo>
                    <a:pt x="520" y="711"/>
                  </a:lnTo>
                  <a:lnTo>
                    <a:pt x="520" y="711"/>
                  </a:lnTo>
                  <a:lnTo>
                    <a:pt x="523" y="739"/>
                  </a:lnTo>
                  <a:lnTo>
                    <a:pt x="523" y="739"/>
                  </a:lnTo>
                  <a:lnTo>
                    <a:pt x="523" y="742"/>
                  </a:lnTo>
                  <a:lnTo>
                    <a:pt x="523" y="742"/>
                  </a:lnTo>
                  <a:lnTo>
                    <a:pt x="508" y="739"/>
                  </a:lnTo>
                  <a:lnTo>
                    <a:pt x="508" y="739"/>
                  </a:lnTo>
                  <a:lnTo>
                    <a:pt x="488" y="742"/>
                  </a:lnTo>
                  <a:lnTo>
                    <a:pt x="465" y="744"/>
                  </a:lnTo>
                  <a:lnTo>
                    <a:pt x="440" y="749"/>
                  </a:lnTo>
                  <a:lnTo>
                    <a:pt x="415" y="754"/>
                  </a:lnTo>
                  <a:lnTo>
                    <a:pt x="364" y="774"/>
                  </a:lnTo>
                  <a:lnTo>
                    <a:pt x="309" y="799"/>
                  </a:lnTo>
                  <a:lnTo>
                    <a:pt x="309" y="799"/>
                  </a:lnTo>
                  <a:lnTo>
                    <a:pt x="289" y="799"/>
                  </a:lnTo>
                  <a:lnTo>
                    <a:pt x="289" y="799"/>
                  </a:lnTo>
                  <a:lnTo>
                    <a:pt x="264" y="797"/>
                  </a:lnTo>
                  <a:lnTo>
                    <a:pt x="239" y="794"/>
                  </a:lnTo>
                  <a:lnTo>
                    <a:pt x="214" y="789"/>
                  </a:lnTo>
                  <a:lnTo>
                    <a:pt x="191" y="784"/>
                  </a:lnTo>
                  <a:lnTo>
                    <a:pt x="148" y="767"/>
                  </a:lnTo>
                  <a:lnTo>
                    <a:pt x="111" y="749"/>
                  </a:lnTo>
                  <a:lnTo>
                    <a:pt x="111" y="749"/>
                  </a:lnTo>
                  <a:lnTo>
                    <a:pt x="78" y="729"/>
                  </a:lnTo>
                  <a:lnTo>
                    <a:pt x="53" y="711"/>
                  </a:lnTo>
                  <a:lnTo>
                    <a:pt x="53" y="711"/>
                  </a:lnTo>
                  <a:close/>
                  <a:moveTo>
                    <a:pt x="143" y="382"/>
                  </a:moveTo>
                  <a:lnTo>
                    <a:pt x="143" y="382"/>
                  </a:lnTo>
                  <a:lnTo>
                    <a:pt x="141" y="382"/>
                  </a:lnTo>
                  <a:lnTo>
                    <a:pt x="141" y="382"/>
                  </a:lnTo>
                  <a:lnTo>
                    <a:pt x="166" y="380"/>
                  </a:lnTo>
                  <a:lnTo>
                    <a:pt x="199" y="380"/>
                  </a:lnTo>
                  <a:lnTo>
                    <a:pt x="199" y="380"/>
                  </a:lnTo>
                  <a:lnTo>
                    <a:pt x="241" y="380"/>
                  </a:lnTo>
                  <a:lnTo>
                    <a:pt x="292" y="387"/>
                  </a:lnTo>
                  <a:lnTo>
                    <a:pt x="317" y="395"/>
                  </a:lnTo>
                  <a:lnTo>
                    <a:pt x="342" y="402"/>
                  </a:lnTo>
                  <a:lnTo>
                    <a:pt x="367" y="412"/>
                  </a:lnTo>
                  <a:lnTo>
                    <a:pt x="390" y="425"/>
                  </a:lnTo>
                  <a:lnTo>
                    <a:pt x="390" y="425"/>
                  </a:lnTo>
                  <a:lnTo>
                    <a:pt x="430" y="450"/>
                  </a:lnTo>
                  <a:lnTo>
                    <a:pt x="462" y="475"/>
                  </a:lnTo>
                  <a:lnTo>
                    <a:pt x="493" y="500"/>
                  </a:lnTo>
                  <a:lnTo>
                    <a:pt x="520" y="525"/>
                  </a:lnTo>
                  <a:lnTo>
                    <a:pt x="520" y="525"/>
                  </a:lnTo>
                  <a:lnTo>
                    <a:pt x="535" y="545"/>
                  </a:lnTo>
                  <a:lnTo>
                    <a:pt x="548" y="563"/>
                  </a:lnTo>
                  <a:lnTo>
                    <a:pt x="555" y="578"/>
                  </a:lnTo>
                  <a:lnTo>
                    <a:pt x="563" y="593"/>
                  </a:lnTo>
                  <a:lnTo>
                    <a:pt x="563" y="593"/>
                  </a:lnTo>
                  <a:lnTo>
                    <a:pt x="548" y="616"/>
                  </a:lnTo>
                  <a:lnTo>
                    <a:pt x="535" y="641"/>
                  </a:lnTo>
                  <a:lnTo>
                    <a:pt x="535" y="641"/>
                  </a:lnTo>
                  <a:lnTo>
                    <a:pt x="533" y="641"/>
                  </a:lnTo>
                  <a:lnTo>
                    <a:pt x="533" y="641"/>
                  </a:lnTo>
                  <a:lnTo>
                    <a:pt x="515" y="631"/>
                  </a:lnTo>
                  <a:lnTo>
                    <a:pt x="493" y="618"/>
                  </a:lnTo>
                  <a:lnTo>
                    <a:pt x="467" y="611"/>
                  </a:lnTo>
                  <a:lnTo>
                    <a:pt x="442" y="603"/>
                  </a:lnTo>
                  <a:lnTo>
                    <a:pt x="415" y="596"/>
                  </a:lnTo>
                  <a:lnTo>
                    <a:pt x="385" y="591"/>
                  </a:lnTo>
                  <a:lnTo>
                    <a:pt x="352" y="588"/>
                  </a:lnTo>
                  <a:lnTo>
                    <a:pt x="319" y="586"/>
                  </a:lnTo>
                  <a:lnTo>
                    <a:pt x="319" y="586"/>
                  </a:lnTo>
                  <a:lnTo>
                    <a:pt x="304" y="576"/>
                  </a:lnTo>
                  <a:lnTo>
                    <a:pt x="304" y="576"/>
                  </a:lnTo>
                  <a:lnTo>
                    <a:pt x="304" y="576"/>
                  </a:lnTo>
                  <a:lnTo>
                    <a:pt x="281" y="563"/>
                  </a:lnTo>
                  <a:lnTo>
                    <a:pt x="261" y="545"/>
                  </a:lnTo>
                  <a:lnTo>
                    <a:pt x="241" y="530"/>
                  </a:lnTo>
                  <a:lnTo>
                    <a:pt x="226" y="513"/>
                  </a:lnTo>
                  <a:lnTo>
                    <a:pt x="196" y="478"/>
                  </a:lnTo>
                  <a:lnTo>
                    <a:pt x="173" y="442"/>
                  </a:lnTo>
                  <a:lnTo>
                    <a:pt x="173" y="442"/>
                  </a:lnTo>
                  <a:lnTo>
                    <a:pt x="153" y="410"/>
                  </a:lnTo>
                  <a:lnTo>
                    <a:pt x="143" y="382"/>
                  </a:lnTo>
                  <a:lnTo>
                    <a:pt x="143" y="382"/>
                  </a:lnTo>
                  <a:close/>
                  <a:moveTo>
                    <a:pt x="382" y="141"/>
                  </a:moveTo>
                  <a:lnTo>
                    <a:pt x="382" y="141"/>
                  </a:lnTo>
                  <a:lnTo>
                    <a:pt x="425" y="161"/>
                  </a:lnTo>
                  <a:lnTo>
                    <a:pt x="450" y="176"/>
                  </a:lnTo>
                  <a:lnTo>
                    <a:pt x="478" y="194"/>
                  </a:lnTo>
                  <a:lnTo>
                    <a:pt x="505" y="216"/>
                  </a:lnTo>
                  <a:lnTo>
                    <a:pt x="530" y="241"/>
                  </a:lnTo>
                  <a:lnTo>
                    <a:pt x="555" y="269"/>
                  </a:lnTo>
                  <a:lnTo>
                    <a:pt x="578" y="302"/>
                  </a:lnTo>
                  <a:lnTo>
                    <a:pt x="578" y="302"/>
                  </a:lnTo>
                  <a:lnTo>
                    <a:pt x="593" y="332"/>
                  </a:lnTo>
                  <a:lnTo>
                    <a:pt x="606" y="359"/>
                  </a:lnTo>
                  <a:lnTo>
                    <a:pt x="618" y="387"/>
                  </a:lnTo>
                  <a:lnTo>
                    <a:pt x="628" y="415"/>
                  </a:lnTo>
                  <a:lnTo>
                    <a:pt x="636" y="440"/>
                  </a:lnTo>
                  <a:lnTo>
                    <a:pt x="641" y="465"/>
                  </a:lnTo>
                  <a:lnTo>
                    <a:pt x="643" y="488"/>
                  </a:lnTo>
                  <a:lnTo>
                    <a:pt x="646" y="508"/>
                  </a:lnTo>
                  <a:lnTo>
                    <a:pt x="646" y="508"/>
                  </a:lnTo>
                  <a:lnTo>
                    <a:pt x="643" y="523"/>
                  </a:lnTo>
                  <a:lnTo>
                    <a:pt x="641" y="533"/>
                  </a:lnTo>
                  <a:lnTo>
                    <a:pt x="641" y="533"/>
                  </a:lnTo>
                  <a:lnTo>
                    <a:pt x="616" y="545"/>
                  </a:lnTo>
                  <a:lnTo>
                    <a:pt x="593" y="561"/>
                  </a:lnTo>
                  <a:lnTo>
                    <a:pt x="593" y="561"/>
                  </a:lnTo>
                  <a:lnTo>
                    <a:pt x="593" y="561"/>
                  </a:lnTo>
                  <a:lnTo>
                    <a:pt x="593" y="561"/>
                  </a:lnTo>
                  <a:lnTo>
                    <a:pt x="586" y="545"/>
                  </a:lnTo>
                  <a:lnTo>
                    <a:pt x="576" y="530"/>
                  </a:lnTo>
                  <a:lnTo>
                    <a:pt x="550" y="498"/>
                  </a:lnTo>
                  <a:lnTo>
                    <a:pt x="550" y="498"/>
                  </a:lnTo>
                  <a:lnTo>
                    <a:pt x="525" y="475"/>
                  </a:lnTo>
                  <a:lnTo>
                    <a:pt x="498" y="452"/>
                  </a:lnTo>
                  <a:lnTo>
                    <a:pt x="470" y="427"/>
                  </a:lnTo>
                  <a:lnTo>
                    <a:pt x="435" y="405"/>
                  </a:lnTo>
                  <a:lnTo>
                    <a:pt x="435" y="405"/>
                  </a:lnTo>
                  <a:lnTo>
                    <a:pt x="425" y="390"/>
                  </a:lnTo>
                  <a:lnTo>
                    <a:pt x="425" y="390"/>
                  </a:lnTo>
                  <a:lnTo>
                    <a:pt x="412" y="364"/>
                  </a:lnTo>
                  <a:lnTo>
                    <a:pt x="402" y="339"/>
                  </a:lnTo>
                  <a:lnTo>
                    <a:pt x="395" y="314"/>
                  </a:lnTo>
                  <a:lnTo>
                    <a:pt x="390" y="289"/>
                  </a:lnTo>
                  <a:lnTo>
                    <a:pt x="382" y="241"/>
                  </a:lnTo>
                  <a:lnTo>
                    <a:pt x="380" y="196"/>
                  </a:lnTo>
                  <a:lnTo>
                    <a:pt x="380" y="196"/>
                  </a:lnTo>
                  <a:lnTo>
                    <a:pt x="382" y="166"/>
                  </a:lnTo>
                  <a:lnTo>
                    <a:pt x="382" y="141"/>
                  </a:lnTo>
                  <a:lnTo>
                    <a:pt x="382" y="141"/>
                  </a:lnTo>
                  <a:close/>
                  <a:moveTo>
                    <a:pt x="832" y="292"/>
                  </a:moveTo>
                  <a:lnTo>
                    <a:pt x="850" y="302"/>
                  </a:lnTo>
                  <a:lnTo>
                    <a:pt x="850" y="302"/>
                  </a:lnTo>
                  <a:lnTo>
                    <a:pt x="862" y="279"/>
                  </a:lnTo>
                  <a:lnTo>
                    <a:pt x="877" y="259"/>
                  </a:lnTo>
                  <a:lnTo>
                    <a:pt x="895" y="241"/>
                  </a:lnTo>
                  <a:lnTo>
                    <a:pt x="912" y="224"/>
                  </a:lnTo>
                  <a:lnTo>
                    <a:pt x="948" y="194"/>
                  </a:lnTo>
                  <a:lnTo>
                    <a:pt x="983" y="171"/>
                  </a:lnTo>
                  <a:lnTo>
                    <a:pt x="983" y="171"/>
                  </a:lnTo>
                  <a:lnTo>
                    <a:pt x="1015" y="153"/>
                  </a:lnTo>
                  <a:lnTo>
                    <a:pt x="1043" y="141"/>
                  </a:lnTo>
                  <a:lnTo>
                    <a:pt x="1043" y="141"/>
                  </a:lnTo>
                  <a:lnTo>
                    <a:pt x="1043" y="141"/>
                  </a:lnTo>
                  <a:lnTo>
                    <a:pt x="1043" y="141"/>
                  </a:lnTo>
                  <a:lnTo>
                    <a:pt x="1046" y="166"/>
                  </a:lnTo>
                  <a:lnTo>
                    <a:pt x="1046" y="196"/>
                  </a:lnTo>
                  <a:lnTo>
                    <a:pt x="1046" y="196"/>
                  </a:lnTo>
                  <a:lnTo>
                    <a:pt x="1043" y="241"/>
                  </a:lnTo>
                  <a:lnTo>
                    <a:pt x="1038" y="289"/>
                  </a:lnTo>
                  <a:lnTo>
                    <a:pt x="1031" y="314"/>
                  </a:lnTo>
                  <a:lnTo>
                    <a:pt x="1023" y="339"/>
                  </a:lnTo>
                  <a:lnTo>
                    <a:pt x="1013" y="364"/>
                  </a:lnTo>
                  <a:lnTo>
                    <a:pt x="1000" y="390"/>
                  </a:lnTo>
                  <a:lnTo>
                    <a:pt x="1000" y="390"/>
                  </a:lnTo>
                  <a:lnTo>
                    <a:pt x="975" y="427"/>
                  </a:lnTo>
                  <a:lnTo>
                    <a:pt x="950" y="463"/>
                  </a:lnTo>
                  <a:lnTo>
                    <a:pt x="925" y="493"/>
                  </a:lnTo>
                  <a:lnTo>
                    <a:pt x="900" y="518"/>
                  </a:lnTo>
                  <a:lnTo>
                    <a:pt x="900" y="518"/>
                  </a:lnTo>
                  <a:lnTo>
                    <a:pt x="880" y="533"/>
                  </a:lnTo>
                  <a:lnTo>
                    <a:pt x="862" y="545"/>
                  </a:lnTo>
                  <a:lnTo>
                    <a:pt x="847" y="556"/>
                  </a:lnTo>
                  <a:lnTo>
                    <a:pt x="832" y="561"/>
                  </a:lnTo>
                  <a:lnTo>
                    <a:pt x="832" y="561"/>
                  </a:lnTo>
                  <a:lnTo>
                    <a:pt x="809" y="545"/>
                  </a:lnTo>
                  <a:lnTo>
                    <a:pt x="784" y="535"/>
                  </a:lnTo>
                  <a:lnTo>
                    <a:pt x="784" y="535"/>
                  </a:lnTo>
                  <a:lnTo>
                    <a:pt x="782" y="523"/>
                  </a:lnTo>
                  <a:lnTo>
                    <a:pt x="782" y="508"/>
                  </a:lnTo>
                  <a:lnTo>
                    <a:pt x="782" y="508"/>
                  </a:lnTo>
                  <a:lnTo>
                    <a:pt x="782" y="488"/>
                  </a:lnTo>
                  <a:lnTo>
                    <a:pt x="784" y="465"/>
                  </a:lnTo>
                  <a:lnTo>
                    <a:pt x="792" y="440"/>
                  </a:lnTo>
                  <a:lnTo>
                    <a:pt x="799" y="415"/>
                  </a:lnTo>
                  <a:lnTo>
                    <a:pt x="807" y="387"/>
                  </a:lnTo>
                  <a:lnTo>
                    <a:pt x="819" y="359"/>
                  </a:lnTo>
                  <a:lnTo>
                    <a:pt x="834" y="332"/>
                  </a:lnTo>
                  <a:lnTo>
                    <a:pt x="850" y="302"/>
                  </a:lnTo>
                  <a:lnTo>
                    <a:pt x="832" y="292"/>
                  </a:lnTo>
                  <a:lnTo>
                    <a:pt x="832" y="292"/>
                  </a:lnTo>
                  <a:close/>
                  <a:moveTo>
                    <a:pt x="1284" y="382"/>
                  </a:moveTo>
                  <a:lnTo>
                    <a:pt x="1284" y="382"/>
                  </a:lnTo>
                  <a:lnTo>
                    <a:pt x="1264" y="425"/>
                  </a:lnTo>
                  <a:lnTo>
                    <a:pt x="1249" y="450"/>
                  </a:lnTo>
                  <a:lnTo>
                    <a:pt x="1232" y="475"/>
                  </a:lnTo>
                  <a:lnTo>
                    <a:pt x="1209" y="503"/>
                  </a:lnTo>
                  <a:lnTo>
                    <a:pt x="1184" y="530"/>
                  </a:lnTo>
                  <a:lnTo>
                    <a:pt x="1156" y="556"/>
                  </a:lnTo>
                  <a:lnTo>
                    <a:pt x="1124" y="576"/>
                  </a:lnTo>
                  <a:lnTo>
                    <a:pt x="1124" y="576"/>
                  </a:lnTo>
                  <a:lnTo>
                    <a:pt x="1093" y="591"/>
                  </a:lnTo>
                  <a:lnTo>
                    <a:pt x="1066" y="606"/>
                  </a:lnTo>
                  <a:lnTo>
                    <a:pt x="1038" y="616"/>
                  </a:lnTo>
                  <a:lnTo>
                    <a:pt x="1010" y="626"/>
                  </a:lnTo>
                  <a:lnTo>
                    <a:pt x="985" y="633"/>
                  </a:lnTo>
                  <a:lnTo>
                    <a:pt x="960" y="638"/>
                  </a:lnTo>
                  <a:lnTo>
                    <a:pt x="938" y="644"/>
                  </a:lnTo>
                  <a:lnTo>
                    <a:pt x="917" y="644"/>
                  </a:lnTo>
                  <a:lnTo>
                    <a:pt x="917" y="644"/>
                  </a:lnTo>
                  <a:lnTo>
                    <a:pt x="902" y="644"/>
                  </a:lnTo>
                  <a:lnTo>
                    <a:pt x="890" y="641"/>
                  </a:lnTo>
                  <a:lnTo>
                    <a:pt x="890" y="641"/>
                  </a:lnTo>
                  <a:lnTo>
                    <a:pt x="880" y="616"/>
                  </a:lnTo>
                  <a:lnTo>
                    <a:pt x="862" y="593"/>
                  </a:lnTo>
                  <a:lnTo>
                    <a:pt x="862" y="593"/>
                  </a:lnTo>
                  <a:lnTo>
                    <a:pt x="865" y="591"/>
                  </a:lnTo>
                  <a:lnTo>
                    <a:pt x="865" y="591"/>
                  </a:lnTo>
                  <a:lnTo>
                    <a:pt x="880" y="583"/>
                  </a:lnTo>
                  <a:lnTo>
                    <a:pt x="895" y="573"/>
                  </a:lnTo>
                  <a:lnTo>
                    <a:pt x="925" y="548"/>
                  </a:lnTo>
                  <a:lnTo>
                    <a:pt x="925" y="548"/>
                  </a:lnTo>
                  <a:lnTo>
                    <a:pt x="950" y="525"/>
                  </a:lnTo>
                  <a:lnTo>
                    <a:pt x="973" y="498"/>
                  </a:lnTo>
                  <a:lnTo>
                    <a:pt x="998" y="468"/>
                  </a:lnTo>
                  <a:lnTo>
                    <a:pt x="1018" y="435"/>
                  </a:lnTo>
                  <a:lnTo>
                    <a:pt x="1018" y="435"/>
                  </a:lnTo>
                  <a:lnTo>
                    <a:pt x="1036" y="425"/>
                  </a:lnTo>
                  <a:lnTo>
                    <a:pt x="1036" y="425"/>
                  </a:lnTo>
                  <a:lnTo>
                    <a:pt x="1061" y="412"/>
                  </a:lnTo>
                  <a:lnTo>
                    <a:pt x="1086" y="402"/>
                  </a:lnTo>
                  <a:lnTo>
                    <a:pt x="1111" y="395"/>
                  </a:lnTo>
                  <a:lnTo>
                    <a:pt x="1136" y="387"/>
                  </a:lnTo>
                  <a:lnTo>
                    <a:pt x="1184" y="380"/>
                  </a:lnTo>
                  <a:lnTo>
                    <a:pt x="1227" y="380"/>
                  </a:lnTo>
                  <a:lnTo>
                    <a:pt x="1227" y="380"/>
                  </a:lnTo>
                  <a:lnTo>
                    <a:pt x="1259" y="380"/>
                  </a:lnTo>
                  <a:lnTo>
                    <a:pt x="1284" y="382"/>
                  </a:lnTo>
                  <a:lnTo>
                    <a:pt x="1284" y="382"/>
                  </a:lnTo>
                  <a:close/>
                  <a:moveTo>
                    <a:pt x="1131" y="623"/>
                  </a:moveTo>
                  <a:lnTo>
                    <a:pt x="1131" y="623"/>
                  </a:lnTo>
                  <a:lnTo>
                    <a:pt x="1129" y="623"/>
                  </a:lnTo>
                  <a:lnTo>
                    <a:pt x="1129" y="623"/>
                  </a:lnTo>
                  <a:lnTo>
                    <a:pt x="1131" y="623"/>
                  </a:lnTo>
                  <a:lnTo>
                    <a:pt x="1131" y="623"/>
                  </a:lnTo>
                  <a:close/>
                  <a:moveTo>
                    <a:pt x="1126" y="623"/>
                  </a:moveTo>
                  <a:lnTo>
                    <a:pt x="1126" y="623"/>
                  </a:lnTo>
                  <a:lnTo>
                    <a:pt x="1126" y="623"/>
                  </a:lnTo>
                  <a:lnTo>
                    <a:pt x="1126" y="623"/>
                  </a:lnTo>
                  <a:lnTo>
                    <a:pt x="1126" y="623"/>
                  </a:lnTo>
                  <a:lnTo>
                    <a:pt x="1126" y="623"/>
                  </a:lnTo>
                  <a:lnTo>
                    <a:pt x="1126" y="623"/>
                  </a:lnTo>
                  <a:close/>
                  <a:moveTo>
                    <a:pt x="714" y="865"/>
                  </a:moveTo>
                  <a:lnTo>
                    <a:pt x="714" y="865"/>
                  </a:lnTo>
                  <a:lnTo>
                    <a:pt x="696" y="862"/>
                  </a:lnTo>
                  <a:lnTo>
                    <a:pt x="681" y="860"/>
                  </a:lnTo>
                  <a:lnTo>
                    <a:pt x="654" y="852"/>
                  </a:lnTo>
                  <a:lnTo>
                    <a:pt x="628" y="837"/>
                  </a:lnTo>
                  <a:lnTo>
                    <a:pt x="606" y="819"/>
                  </a:lnTo>
                  <a:lnTo>
                    <a:pt x="588" y="797"/>
                  </a:lnTo>
                  <a:lnTo>
                    <a:pt x="573" y="772"/>
                  </a:lnTo>
                  <a:lnTo>
                    <a:pt x="563" y="742"/>
                  </a:lnTo>
                  <a:lnTo>
                    <a:pt x="563" y="729"/>
                  </a:lnTo>
                  <a:lnTo>
                    <a:pt x="561" y="711"/>
                  </a:lnTo>
                  <a:lnTo>
                    <a:pt x="561" y="711"/>
                  </a:lnTo>
                  <a:lnTo>
                    <a:pt x="563" y="696"/>
                  </a:lnTo>
                  <a:lnTo>
                    <a:pt x="563" y="681"/>
                  </a:lnTo>
                  <a:lnTo>
                    <a:pt x="573" y="654"/>
                  </a:lnTo>
                  <a:lnTo>
                    <a:pt x="588" y="628"/>
                  </a:lnTo>
                  <a:lnTo>
                    <a:pt x="606" y="606"/>
                  </a:lnTo>
                  <a:lnTo>
                    <a:pt x="628" y="586"/>
                  </a:lnTo>
                  <a:lnTo>
                    <a:pt x="654" y="573"/>
                  </a:lnTo>
                  <a:lnTo>
                    <a:pt x="681" y="563"/>
                  </a:lnTo>
                  <a:lnTo>
                    <a:pt x="696" y="561"/>
                  </a:lnTo>
                  <a:lnTo>
                    <a:pt x="714" y="561"/>
                  </a:lnTo>
                  <a:lnTo>
                    <a:pt x="714" y="561"/>
                  </a:lnTo>
                  <a:lnTo>
                    <a:pt x="729" y="561"/>
                  </a:lnTo>
                  <a:lnTo>
                    <a:pt x="744" y="563"/>
                  </a:lnTo>
                  <a:lnTo>
                    <a:pt x="772" y="573"/>
                  </a:lnTo>
                  <a:lnTo>
                    <a:pt x="797" y="586"/>
                  </a:lnTo>
                  <a:lnTo>
                    <a:pt x="819" y="606"/>
                  </a:lnTo>
                  <a:lnTo>
                    <a:pt x="840" y="628"/>
                  </a:lnTo>
                  <a:lnTo>
                    <a:pt x="852" y="654"/>
                  </a:lnTo>
                  <a:lnTo>
                    <a:pt x="862" y="681"/>
                  </a:lnTo>
                  <a:lnTo>
                    <a:pt x="865" y="696"/>
                  </a:lnTo>
                  <a:lnTo>
                    <a:pt x="865" y="711"/>
                  </a:lnTo>
                  <a:lnTo>
                    <a:pt x="865" y="711"/>
                  </a:lnTo>
                  <a:lnTo>
                    <a:pt x="865" y="729"/>
                  </a:lnTo>
                  <a:lnTo>
                    <a:pt x="862" y="742"/>
                  </a:lnTo>
                  <a:lnTo>
                    <a:pt x="852" y="772"/>
                  </a:lnTo>
                  <a:lnTo>
                    <a:pt x="840" y="797"/>
                  </a:lnTo>
                  <a:lnTo>
                    <a:pt x="819" y="819"/>
                  </a:lnTo>
                  <a:lnTo>
                    <a:pt x="797" y="837"/>
                  </a:lnTo>
                  <a:lnTo>
                    <a:pt x="772" y="852"/>
                  </a:lnTo>
                  <a:lnTo>
                    <a:pt x="744" y="860"/>
                  </a:lnTo>
                  <a:lnTo>
                    <a:pt x="729" y="862"/>
                  </a:lnTo>
                  <a:lnTo>
                    <a:pt x="714" y="865"/>
                  </a:lnTo>
                  <a:lnTo>
                    <a:pt x="714" y="865"/>
                  </a:lnTo>
                  <a:close/>
                  <a:moveTo>
                    <a:pt x="799" y="289"/>
                  </a:moveTo>
                  <a:lnTo>
                    <a:pt x="799" y="289"/>
                  </a:lnTo>
                  <a:lnTo>
                    <a:pt x="799" y="309"/>
                  </a:lnTo>
                  <a:lnTo>
                    <a:pt x="799" y="309"/>
                  </a:lnTo>
                  <a:lnTo>
                    <a:pt x="774" y="362"/>
                  </a:lnTo>
                  <a:lnTo>
                    <a:pt x="757" y="415"/>
                  </a:lnTo>
                  <a:lnTo>
                    <a:pt x="749" y="440"/>
                  </a:lnTo>
                  <a:lnTo>
                    <a:pt x="744" y="463"/>
                  </a:lnTo>
                  <a:lnTo>
                    <a:pt x="741" y="485"/>
                  </a:lnTo>
                  <a:lnTo>
                    <a:pt x="741" y="508"/>
                  </a:lnTo>
                  <a:lnTo>
                    <a:pt x="741" y="508"/>
                  </a:lnTo>
                  <a:lnTo>
                    <a:pt x="741" y="520"/>
                  </a:lnTo>
                  <a:lnTo>
                    <a:pt x="741" y="520"/>
                  </a:lnTo>
                  <a:lnTo>
                    <a:pt x="741" y="523"/>
                  </a:lnTo>
                  <a:lnTo>
                    <a:pt x="741" y="523"/>
                  </a:lnTo>
                  <a:lnTo>
                    <a:pt x="714" y="520"/>
                  </a:lnTo>
                  <a:lnTo>
                    <a:pt x="714" y="520"/>
                  </a:lnTo>
                  <a:lnTo>
                    <a:pt x="686" y="523"/>
                  </a:lnTo>
                  <a:lnTo>
                    <a:pt x="686" y="523"/>
                  </a:lnTo>
                  <a:lnTo>
                    <a:pt x="684" y="520"/>
                  </a:lnTo>
                  <a:lnTo>
                    <a:pt x="684" y="520"/>
                  </a:lnTo>
                  <a:lnTo>
                    <a:pt x="686" y="508"/>
                  </a:lnTo>
                  <a:lnTo>
                    <a:pt x="686" y="508"/>
                  </a:lnTo>
                  <a:lnTo>
                    <a:pt x="684" y="485"/>
                  </a:lnTo>
                  <a:lnTo>
                    <a:pt x="681" y="463"/>
                  </a:lnTo>
                  <a:lnTo>
                    <a:pt x="676" y="440"/>
                  </a:lnTo>
                  <a:lnTo>
                    <a:pt x="669" y="415"/>
                  </a:lnTo>
                  <a:lnTo>
                    <a:pt x="651" y="362"/>
                  </a:lnTo>
                  <a:lnTo>
                    <a:pt x="626" y="309"/>
                  </a:lnTo>
                  <a:lnTo>
                    <a:pt x="626" y="309"/>
                  </a:lnTo>
                  <a:lnTo>
                    <a:pt x="626" y="289"/>
                  </a:lnTo>
                  <a:lnTo>
                    <a:pt x="626" y="289"/>
                  </a:lnTo>
                  <a:lnTo>
                    <a:pt x="626" y="264"/>
                  </a:lnTo>
                  <a:lnTo>
                    <a:pt x="631" y="239"/>
                  </a:lnTo>
                  <a:lnTo>
                    <a:pt x="636" y="214"/>
                  </a:lnTo>
                  <a:lnTo>
                    <a:pt x="641" y="191"/>
                  </a:lnTo>
                  <a:lnTo>
                    <a:pt x="659" y="146"/>
                  </a:lnTo>
                  <a:lnTo>
                    <a:pt x="676" y="108"/>
                  </a:lnTo>
                  <a:lnTo>
                    <a:pt x="676" y="108"/>
                  </a:lnTo>
                  <a:lnTo>
                    <a:pt x="696" y="78"/>
                  </a:lnTo>
                  <a:lnTo>
                    <a:pt x="711" y="53"/>
                  </a:lnTo>
                  <a:lnTo>
                    <a:pt x="711" y="53"/>
                  </a:lnTo>
                  <a:lnTo>
                    <a:pt x="714" y="53"/>
                  </a:lnTo>
                  <a:lnTo>
                    <a:pt x="714" y="53"/>
                  </a:lnTo>
                  <a:lnTo>
                    <a:pt x="739" y="91"/>
                  </a:lnTo>
                  <a:lnTo>
                    <a:pt x="754" y="116"/>
                  </a:lnTo>
                  <a:lnTo>
                    <a:pt x="767" y="146"/>
                  </a:lnTo>
                  <a:lnTo>
                    <a:pt x="779" y="178"/>
                  </a:lnTo>
                  <a:lnTo>
                    <a:pt x="792" y="214"/>
                  </a:lnTo>
                  <a:lnTo>
                    <a:pt x="797" y="249"/>
                  </a:lnTo>
                  <a:lnTo>
                    <a:pt x="799" y="289"/>
                  </a:lnTo>
                  <a:lnTo>
                    <a:pt x="799" y="289"/>
                  </a:lnTo>
                  <a:close/>
                  <a:moveTo>
                    <a:pt x="626" y="1136"/>
                  </a:moveTo>
                  <a:lnTo>
                    <a:pt x="626" y="1136"/>
                  </a:lnTo>
                  <a:lnTo>
                    <a:pt x="628" y="1083"/>
                  </a:lnTo>
                  <a:lnTo>
                    <a:pt x="633" y="1033"/>
                  </a:lnTo>
                  <a:lnTo>
                    <a:pt x="643" y="990"/>
                  </a:lnTo>
                  <a:lnTo>
                    <a:pt x="656" y="953"/>
                  </a:lnTo>
                  <a:lnTo>
                    <a:pt x="656" y="953"/>
                  </a:lnTo>
                  <a:lnTo>
                    <a:pt x="671" y="923"/>
                  </a:lnTo>
                  <a:lnTo>
                    <a:pt x="686" y="902"/>
                  </a:lnTo>
                  <a:lnTo>
                    <a:pt x="686" y="902"/>
                  </a:lnTo>
                  <a:lnTo>
                    <a:pt x="714" y="905"/>
                  </a:lnTo>
                  <a:lnTo>
                    <a:pt x="714" y="905"/>
                  </a:lnTo>
                  <a:lnTo>
                    <a:pt x="741" y="902"/>
                  </a:lnTo>
                  <a:lnTo>
                    <a:pt x="741" y="902"/>
                  </a:lnTo>
                  <a:lnTo>
                    <a:pt x="741" y="902"/>
                  </a:lnTo>
                  <a:lnTo>
                    <a:pt x="741" y="902"/>
                  </a:lnTo>
                  <a:lnTo>
                    <a:pt x="741" y="917"/>
                  </a:lnTo>
                  <a:lnTo>
                    <a:pt x="741" y="917"/>
                  </a:lnTo>
                  <a:lnTo>
                    <a:pt x="741" y="938"/>
                  </a:lnTo>
                  <a:lnTo>
                    <a:pt x="744" y="960"/>
                  </a:lnTo>
                  <a:lnTo>
                    <a:pt x="749" y="985"/>
                  </a:lnTo>
                  <a:lnTo>
                    <a:pt x="757" y="1011"/>
                  </a:lnTo>
                  <a:lnTo>
                    <a:pt x="774" y="1061"/>
                  </a:lnTo>
                  <a:lnTo>
                    <a:pt x="799" y="1116"/>
                  </a:lnTo>
                  <a:lnTo>
                    <a:pt x="799" y="1116"/>
                  </a:lnTo>
                  <a:lnTo>
                    <a:pt x="799" y="1136"/>
                  </a:lnTo>
                  <a:lnTo>
                    <a:pt x="799" y="1136"/>
                  </a:lnTo>
                  <a:lnTo>
                    <a:pt x="799" y="1136"/>
                  </a:lnTo>
                  <a:lnTo>
                    <a:pt x="799" y="1136"/>
                  </a:lnTo>
                  <a:lnTo>
                    <a:pt x="799" y="1161"/>
                  </a:lnTo>
                  <a:lnTo>
                    <a:pt x="797" y="1186"/>
                  </a:lnTo>
                  <a:lnTo>
                    <a:pt x="792" y="1212"/>
                  </a:lnTo>
                  <a:lnTo>
                    <a:pt x="784" y="1234"/>
                  </a:lnTo>
                  <a:lnTo>
                    <a:pt x="767" y="1277"/>
                  </a:lnTo>
                  <a:lnTo>
                    <a:pt x="749" y="1315"/>
                  </a:lnTo>
                  <a:lnTo>
                    <a:pt x="749" y="1315"/>
                  </a:lnTo>
                  <a:lnTo>
                    <a:pt x="729" y="1347"/>
                  </a:lnTo>
                  <a:lnTo>
                    <a:pt x="714" y="1370"/>
                  </a:lnTo>
                  <a:lnTo>
                    <a:pt x="714" y="1370"/>
                  </a:lnTo>
                  <a:lnTo>
                    <a:pt x="714" y="1372"/>
                  </a:lnTo>
                  <a:lnTo>
                    <a:pt x="714" y="1372"/>
                  </a:lnTo>
                  <a:lnTo>
                    <a:pt x="686" y="1332"/>
                  </a:lnTo>
                  <a:lnTo>
                    <a:pt x="674" y="1307"/>
                  </a:lnTo>
                  <a:lnTo>
                    <a:pt x="659" y="1277"/>
                  </a:lnTo>
                  <a:lnTo>
                    <a:pt x="646" y="1247"/>
                  </a:lnTo>
                  <a:lnTo>
                    <a:pt x="636" y="1212"/>
                  </a:lnTo>
                  <a:lnTo>
                    <a:pt x="628" y="1174"/>
                  </a:lnTo>
                  <a:lnTo>
                    <a:pt x="626" y="1136"/>
                  </a:lnTo>
                  <a:lnTo>
                    <a:pt x="626" y="1136"/>
                  </a:lnTo>
                  <a:close/>
                  <a:moveTo>
                    <a:pt x="1156" y="817"/>
                  </a:moveTo>
                  <a:lnTo>
                    <a:pt x="1156" y="817"/>
                  </a:lnTo>
                  <a:lnTo>
                    <a:pt x="1156" y="817"/>
                  </a:lnTo>
                  <a:lnTo>
                    <a:pt x="1156" y="817"/>
                  </a:lnTo>
                  <a:lnTo>
                    <a:pt x="1156" y="817"/>
                  </a:lnTo>
                  <a:lnTo>
                    <a:pt x="1156" y="817"/>
                  </a:lnTo>
                  <a:lnTo>
                    <a:pt x="1156" y="817"/>
                  </a:lnTo>
                  <a:close/>
                  <a:moveTo>
                    <a:pt x="1136" y="799"/>
                  </a:moveTo>
                  <a:lnTo>
                    <a:pt x="1136" y="799"/>
                  </a:lnTo>
                  <a:lnTo>
                    <a:pt x="1136" y="799"/>
                  </a:lnTo>
                  <a:lnTo>
                    <a:pt x="1134" y="799"/>
                  </a:lnTo>
                  <a:lnTo>
                    <a:pt x="1134" y="799"/>
                  </a:lnTo>
                  <a:lnTo>
                    <a:pt x="1083" y="797"/>
                  </a:lnTo>
                  <a:lnTo>
                    <a:pt x="1033" y="792"/>
                  </a:lnTo>
                  <a:lnTo>
                    <a:pt x="990" y="782"/>
                  </a:lnTo>
                  <a:lnTo>
                    <a:pt x="953" y="769"/>
                  </a:lnTo>
                  <a:lnTo>
                    <a:pt x="953" y="769"/>
                  </a:lnTo>
                  <a:lnTo>
                    <a:pt x="922" y="754"/>
                  </a:lnTo>
                  <a:lnTo>
                    <a:pt x="902" y="739"/>
                  </a:lnTo>
                  <a:lnTo>
                    <a:pt x="902" y="739"/>
                  </a:lnTo>
                  <a:lnTo>
                    <a:pt x="905" y="711"/>
                  </a:lnTo>
                  <a:lnTo>
                    <a:pt x="905" y="711"/>
                  </a:lnTo>
                  <a:lnTo>
                    <a:pt x="902" y="684"/>
                  </a:lnTo>
                  <a:lnTo>
                    <a:pt x="902" y="684"/>
                  </a:lnTo>
                  <a:lnTo>
                    <a:pt x="905" y="684"/>
                  </a:lnTo>
                  <a:lnTo>
                    <a:pt x="905" y="684"/>
                  </a:lnTo>
                  <a:lnTo>
                    <a:pt x="917" y="684"/>
                  </a:lnTo>
                  <a:lnTo>
                    <a:pt x="917" y="684"/>
                  </a:lnTo>
                  <a:lnTo>
                    <a:pt x="940" y="684"/>
                  </a:lnTo>
                  <a:lnTo>
                    <a:pt x="963" y="681"/>
                  </a:lnTo>
                  <a:lnTo>
                    <a:pt x="985" y="676"/>
                  </a:lnTo>
                  <a:lnTo>
                    <a:pt x="1010" y="669"/>
                  </a:lnTo>
                  <a:lnTo>
                    <a:pt x="1063" y="651"/>
                  </a:lnTo>
                  <a:lnTo>
                    <a:pt x="1116" y="626"/>
                  </a:lnTo>
                  <a:lnTo>
                    <a:pt x="1116" y="626"/>
                  </a:lnTo>
                  <a:lnTo>
                    <a:pt x="1134" y="626"/>
                  </a:lnTo>
                  <a:lnTo>
                    <a:pt x="1134" y="626"/>
                  </a:lnTo>
                  <a:lnTo>
                    <a:pt x="1136" y="626"/>
                  </a:lnTo>
                  <a:lnTo>
                    <a:pt x="1136" y="626"/>
                  </a:lnTo>
                  <a:lnTo>
                    <a:pt x="1136" y="626"/>
                  </a:lnTo>
                  <a:lnTo>
                    <a:pt x="1136" y="626"/>
                  </a:lnTo>
                  <a:lnTo>
                    <a:pt x="1136" y="626"/>
                  </a:lnTo>
                  <a:lnTo>
                    <a:pt x="1136" y="626"/>
                  </a:lnTo>
                  <a:lnTo>
                    <a:pt x="1136" y="626"/>
                  </a:lnTo>
                  <a:lnTo>
                    <a:pt x="1136" y="626"/>
                  </a:lnTo>
                  <a:lnTo>
                    <a:pt x="1141" y="623"/>
                  </a:lnTo>
                  <a:lnTo>
                    <a:pt x="1141" y="623"/>
                  </a:lnTo>
                  <a:lnTo>
                    <a:pt x="1139" y="626"/>
                  </a:lnTo>
                  <a:lnTo>
                    <a:pt x="1139" y="626"/>
                  </a:lnTo>
                  <a:lnTo>
                    <a:pt x="1164" y="626"/>
                  </a:lnTo>
                  <a:lnTo>
                    <a:pt x="1189" y="628"/>
                  </a:lnTo>
                  <a:lnTo>
                    <a:pt x="1212" y="633"/>
                  </a:lnTo>
                  <a:lnTo>
                    <a:pt x="1237" y="641"/>
                  </a:lnTo>
                  <a:lnTo>
                    <a:pt x="1279" y="656"/>
                  </a:lnTo>
                  <a:lnTo>
                    <a:pt x="1317" y="676"/>
                  </a:lnTo>
                  <a:lnTo>
                    <a:pt x="1317" y="676"/>
                  </a:lnTo>
                  <a:lnTo>
                    <a:pt x="1347" y="694"/>
                  </a:lnTo>
                  <a:lnTo>
                    <a:pt x="1372" y="711"/>
                  </a:lnTo>
                  <a:lnTo>
                    <a:pt x="1372" y="711"/>
                  </a:lnTo>
                  <a:lnTo>
                    <a:pt x="1372" y="711"/>
                  </a:lnTo>
                  <a:lnTo>
                    <a:pt x="1372" y="711"/>
                  </a:lnTo>
                  <a:lnTo>
                    <a:pt x="1335" y="737"/>
                  </a:lnTo>
                  <a:lnTo>
                    <a:pt x="1310" y="752"/>
                  </a:lnTo>
                  <a:lnTo>
                    <a:pt x="1279" y="767"/>
                  </a:lnTo>
                  <a:lnTo>
                    <a:pt x="1247" y="779"/>
                  </a:lnTo>
                  <a:lnTo>
                    <a:pt x="1212" y="789"/>
                  </a:lnTo>
                  <a:lnTo>
                    <a:pt x="1176" y="797"/>
                  </a:lnTo>
                  <a:lnTo>
                    <a:pt x="1136" y="799"/>
                  </a:lnTo>
                  <a:lnTo>
                    <a:pt x="1136" y="799"/>
                  </a:lnTo>
                  <a:close/>
                  <a:moveTo>
                    <a:pt x="1156" y="822"/>
                  </a:moveTo>
                  <a:lnTo>
                    <a:pt x="1156" y="822"/>
                  </a:lnTo>
                  <a:lnTo>
                    <a:pt x="1156" y="819"/>
                  </a:lnTo>
                  <a:lnTo>
                    <a:pt x="1156" y="819"/>
                  </a:lnTo>
                  <a:lnTo>
                    <a:pt x="1156" y="817"/>
                  </a:lnTo>
                  <a:lnTo>
                    <a:pt x="1156" y="817"/>
                  </a:lnTo>
                  <a:lnTo>
                    <a:pt x="1156" y="819"/>
                  </a:lnTo>
                  <a:lnTo>
                    <a:pt x="1156" y="819"/>
                  </a:lnTo>
                  <a:lnTo>
                    <a:pt x="1156" y="822"/>
                  </a:lnTo>
                  <a:lnTo>
                    <a:pt x="1156" y="822"/>
                  </a:lnTo>
                  <a:lnTo>
                    <a:pt x="1156" y="822"/>
                  </a:lnTo>
                  <a:lnTo>
                    <a:pt x="1156" y="822"/>
                  </a:lnTo>
                  <a:close/>
                </a:path>
              </a:pathLst>
            </a:custGeom>
            <a:solidFill>
              <a:srgbClr val="7030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3" name="Oval 24"/>
            <p:cNvSpPr>
              <a:spLocks noChangeArrowheads="1"/>
            </p:cNvSpPr>
            <p:nvPr/>
          </p:nvSpPr>
          <p:spPr bwMode="auto">
            <a:xfrm>
              <a:off x="1742" y="1002"/>
              <a:ext cx="3" cy="1"/>
            </a:xfrm>
            <a:prstGeom prst="ellipse">
              <a:avLst/>
            </a:prstGeom>
            <a:solidFill>
              <a:srgbClr val="0094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4" name="Freeform 25"/>
            <p:cNvSpPr>
              <a:spLocks/>
            </p:cNvSpPr>
            <p:nvPr/>
          </p:nvSpPr>
          <p:spPr bwMode="auto">
            <a:xfrm>
              <a:off x="1468" y="756"/>
              <a:ext cx="422" cy="264"/>
            </a:xfrm>
            <a:custGeom>
              <a:avLst/>
              <a:gdLst/>
              <a:ahLst/>
              <a:cxnLst>
                <a:cxn ang="0">
                  <a:pos x="156" y="55"/>
                </a:cxn>
                <a:cxn ang="0">
                  <a:pos x="156" y="55"/>
                </a:cxn>
                <a:cxn ang="0">
                  <a:pos x="136" y="88"/>
                </a:cxn>
                <a:cxn ang="0">
                  <a:pos x="111" y="118"/>
                </a:cxn>
                <a:cxn ang="0">
                  <a:pos x="88" y="145"/>
                </a:cxn>
                <a:cxn ang="0">
                  <a:pos x="63" y="168"/>
                </a:cxn>
                <a:cxn ang="0">
                  <a:pos x="63" y="168"/>
                </a:cxn>
                <a:cxn ang="0">
                  <a:pos x="33" y="193"/>
                </a:cxn>
                <a:cxn ang="0">
                  <a:pos x="18" y="203"/>
                </a:cxn>
                <a:cxn ang="0">
                  <a:pos x="3" y="211"/>
                </a:cxn>
                <a:cxn ang="0">
                  <a:pos x="3" y="211"/>
                </a:cxn>
                <a:cxn ang="0">
                  <a:pos x="0" y="213"/>
                </a:cxn>
                <a:cxn ang="0">
                  <a:pos x="0" y="213"/>
                </a:cxn>
                <a:cxn ang="0">
                  <a:pos x="18" y="236"/>
                </a:cxn>
                <a:cxn ang="0">
                  <a:pos x="28" y="261"/>
                </a:cxn>
                <a:cxn ang="0">
                  <a:pos x="28" y="261"/>
                </a:cxn>
                <a:cxn ang="0">
                  <a:pos x="40" y="264"/>
                </a:cxn>
                <a:cxn ang="0">
                  <a:pos x="55" y="264"/>
                </a:cxn>
                <a:cxn ang="0">
                  <a:pos x="55" y="264"/>
                </a:cxn>
                <a:cxn ang="0">
                  <a:pos x="76" y="264"/>
                </a:cxn>
                <a:cxn ang="0">
                  <a:pos x="98" y="258"/>
                </a:cxn>
                <a:cxn ang="0">
                  <a:pos x="123" y="253"/>
                </a:cxn>
                <a:cxn ang="0">
                  <a:pos x="148" y="246"/>
                </a:cxn>
                <a:cxn ang="0">
                  <a:pos x="176" y="236"/>
                </a:cxn>
                <a:cxn ang="0">
                  <a:pos x="204" y="226"/>
                </a:cxn>
                <a:cxn ang="0">
                  <a:pos x="231" y="211"/>
                </a:cxn>
                <a:cxn ang="0">
                  <a:pos x="262" y="196"/>
                </a:cxn>
                <a:cxn ang="0">
                  <a:pos x="262" y="196"/>
                </a:cxn>
                <a:cxn ang="0">
                  <a:pos x="294" y="176"/>
                </a:cxn>
                <a:cxn ang="0">
                  <a:pos x="322" y="150"/>
                </a:cxn>
                <a:cxn ang="0">
                  <a:pos x="347" y="123"/>
                </a:cxn>
                <a:cxn ang="0">
                  <a:pos x="370" y="95"/>
                </a:cxn>
                <a:cxn ang="0">
                  <a:pos x="387" y="70"/>
                </a:cxn>
                <a:cxn ang="0">
                  <a:pos x="402" y="45"/>
                </a:cxn>
                <a:cxn ang="0">
                  <a:pos x="422" y="2"/>
                </a:cxn>
                <a:cxn ang="0">
                  <a:pos x="422" y="2"/>
                </a:cxn>
                <a:cxn ang="0">
                  <a:pos x="397" y="0"/>
                </a:cxn>
                <a:cxn ang="0">
                  <a:pos x="365" y="0"/>
                </a:cxn>
                <a:cxn ang="0">
                  <a:pos x="365" y="0"/>
                </a:cxn>
                <a:cxn ang="0">
                  <a:pos x="322" y="0"/>
                </a:cxn>
                <a:cxn ang="0">
                  <a:pos x="274" y="7"/>
                </a:cxn>
                <a:cxn ang="0">
                  <a:pos x="249" y="15"/>
                </a:cxn>
                <a:cxn ang="0">
                  <a:pos x="224" y="22"/>
                </a:cxn>
                <a:cxn ang="0">
                  <a:pos x="199" y="32"/>
                </a:cxn>
                <a:cxn ang="0">
                  <a:pos x="174" y="45"/>
                </a:cxn>
                <a:cxn ang="0">
                  <a:pos x="174" y="45"/>
                </a:cxn>
                <a:cxn ang="0">
                  <a:pos x="156" y="55"/>
                </a:cxn>
                <a:cxn ang="0">
                  <a:pos x="156" y="55"/>
                </a:cxn>
              </a:cxnLst>
              <a:rect l="0" t="0" r="r" b="b"/>
              <a:pathLst>
                <a:path w="422" h="264">
                  <a:moveTo>
                    <a:pt x="156" y="55"/>
                  </a:moveTo>
                  <a:lnTo>
                    <a:pt x="156" y="55"/>
                  </a:lnTo>
                  <a:lnTo>
                    <a:pt x="136" y="88"/>
                  </a:lnTo>
                  <a:lnTo>
                    <a:pt x="111" y="118"/>
                  </a:lnTo>
                  <a:lnTo>
                    <a:pt x="88" y="145"/>
                  </a:lnTo>
                  <a:lnTo>
                    <a:pt x="63" y="168"/>
                  </a:lnTo>
                  <a:lnTo>
                    <a:pt x="63" y="168"/>
                  </a:lnTo>
                  <a:lnTo>
                    <a:pt x="33" y="193"/>
                  </a:lnTo>
                  <a:lnTo>
                    <a:pt x="18" y="203"/>
                  </a:lnTo>
                  <a:lnTo>
                    <a:pt x="3" y="211"/>
                  </a:lnTo>
                  <a:lnTo>
                    <a:pt x="3" y="211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18" y="236"/>
                  </a:lnTo>
                  <a:lnTo>
                    <a:pt x="28" y="261"/>
                  </a:lnTo>
                  <a:lnTo>
                    <a:pt x="28" y="261"/>
                  </a:lnTo>
                  <a:lnTo>
                    <a:pt x="40" y="264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76" y="264"/>
                  </a:lnTo>
                  <a:lnTo>
                    <a:pt x="98" y="258"/>
                  </a:lnTo>
                  <a:lnTo>
                    <a:pt x="123" y="253"/>
                  </a:lnTo>
                  <a:lnTo>
                    <a:pt x="148" y="246"/>
                  </a:lnTo>
                  <a:lnTo>
                    <a:pt x="176" y="236"/>
                  </a:lnTo>
                  <a:lnTo>
                    <a:pt x="204" y="226"/>
                  </a:lnTo>
                  <a:lnTo>
                    <a:pt x="231" y="211"/>
                  </a:lnTo>
                  <a:lnTo>
                    <a:pt x="262" y="196"/>
                  </a:lnTo>
                  <a:lnTo>
                    <a:pt x="262" y="196"/>
                  </a:lnTo>
                  <a:lnTo>
                    <a:pt x="294" y="176"/>
                  </a:lnTo>
                  <a:lnTo>
                    <a:pt x="322" y="150"/>
                  </a:lnTo>
                  <a:lnTo>
                    <a:pt x="347" y="123"/>
                  </a:lnTo>
                  <a:lnTo>
                    <a:pt x="370" y="95"/>
                  </a:lnTo>
                  <a:lnTo>
                    <a:pt x="387" y="70"/>
                  </a:lnTo>
                  <a:lnTo>
                    <a:pt x="402" y="45"/>
                  </a:lnTo>
                  <a:lnTo>
                    <a:pt x="422" y="2"/>
                  </a:lnTo>
                  <a:lnTo>
                    <a:pt x="422" y="2"/>
                  </a:lnTo>
                  <a:lnTo>
                    <a:pt x="397" y="0"/>
                  </a:lnTo>
                  <a:lnTo>
                    <a:pt x="365" y="0"/>
                  </a:lnTo>
                  <a:lnTo>
                    <a:pt x="365" y="0"/>
                  </a:lnTo>
                  <a:lnTo>
                    <a:pt x="322" y="0"/>
                  </a:lnTo>
                  <a:lnTo>
                    <a:pt x="274" y="7"/>
                  </a:lnTo>
                  <a:lnTo>
                    <a:pt x="249" y="15"/>
                  </a:lnTo>
                  <a:lnTo>
                    <a:pt x="224" y="22"/>
                  </a:lnTo>
                  <a:lnTo>
                    <a:pt x="199" y="32"/>
                  </a:lnTo>
                  <a:lnTo>
                    <a:pt x="174" y="45"/>
                  </a:lnTo>
                  <a:lnTo>
                    <a:pt x="174" y="45"/>
                  </a:lnTo>
                  <a:lnTo>
                    <a:pt x="156" y="55"/>
                  </a:lnTo>
                  <a:lnTo>
                    <a:pt x="156" y="55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5" name="Freeform 26"/>
            <p:cNvSpPr>
              <a:spLocks/>
            </p:cNvSpPr>
            <p:nvPr/>
          </p:nvSpPr>
          <p:spPr bwMode="auto">
            <a:xfrm>
              <a:off x="1388" y="517"/>
              <a:ext cx="264" cy="420"/>
            </a:xfrm>
            <a:custGeom>
              <a:avLst/>
              <a:gdLst/>
              <a:ahLst/>
              <a:cxnLst>
                <a:cxn ang="0">
                  <a:pos x="68" y="161"/>
                </a:cxn>
                <a:cxn ang="0">
                  <a:pos x="68" y="161"/>
                </a:cxn>
                <a:cxn ang="0">
                  <a:pos x="52" y="191"/>
                </a:cxn>
                <a:cxn ang="0">
                  <a:pos x="37" y="218"/>
                </a:cxn>
                <a:cxn ang="0">
                  <a:pos x="25" y="246"/>
                </a:cxn>
                <a:cxn ang="0">
                  <a:pos x="17" y="274"/>
                </a:cxn>
                <a:cxn ang="0">
                  <a:pos x="10" y="299"/>
                </a:cxn>
                <a:cxn ang="0">
                  <a:pos x="2" y="324"/>
                </a:cxn>
                <a:cxn ang="0">
                  <a:pos x="0" y="347"/>
                </a:cxn>
                <a:cxn ang="0">
                  <a:pos x="0" y="367"/>
                </a:cxn>
                <a:cxn ang="0">
                  <a:pos x="0" y="367"/>
                </a:cxn>
                <a:cxn ang="0">
                  <a:pos x="0" y="382"/>
                </a:cxn>
                <a:cxn ang="0">
                  <a:pos x="2" y="394"/>
                </a:cxn>
                <a:cxn ang="0">
                  <a:pos x="2" y="394"/>
                </a:cxn>
                <a:cxn ang="0">
                  <a:pos x="27" y="404"/>
                </a:cxn>
                <a:cxn ang="0">
                  <a:pos x="50" y="420"/>
                </a:cxn>
                <a:cxn ang="0">
                  <a:pos x="50" y="420"/>
                </a:cxn>
                <a:cxn ang="0">
                  <a:pos x="65" y="415"/>
                </a:cxn>
                <a:cxn ang="0">
                  <a:pos x="80" y="404"/>
                </a:cxn>
                <a:cxn ang="0">
                  <a:pos x="98" y="392"/>
                </a:cxn>
                <a:cxn ang="0">
                  <a:pos x="118" y="377"/>
                </a:cxn>
                <a:cxn ang="0">
                  <a:pos x="118" y="377"/>
                </a:cxn>
                <a:cxn ang="0">
                  <a:pos x="143" y="352"/>
                </a:cxn>
                <a:cxn ang="0">
                  <a:pos x="168" y="322"/>
                </a:cxn>
                <a:cxn ang="0">
                  <a:pos x="193" y="286"/>
                </a:cxn>
                <a:cxn ang="0">
                  <a:pos x="218" y="249"/>
                </a:cxn>
                <a:cxn ang="0">
                  <a:pos x="218" y="249"/>
                </a:cxn>
                <a:cxn ang="0">
                  <a:pos x="231" y="223"/>
                </a:cxn>
                <a:cxn ang="0">
                  <a:pos x="241" y="198"/>
                </a:cxn>
                <a:cxn ang="0">
                  <a:pos x="249" y="173"/>
                </a:cxn>
                <a:cxn ang="0">
                  <a:pos x="256" y="148"/>
                </a:cxn>
                <a:cxn ang="0">
                  <a:pos x="261" y="100"/>
                </a:cxn>
                <a:cxn ang="0">
                  <a:pos x="264" y="55"/>
                </a:cxn>
                <a:cxn ang="0">
                  <a:pos x="264" y="55"/>
                </a:cxn>
                <a:cxn ang="0">
                  <a:pos x="264" y="25"/>
                </a:cxn>
                <a:cxn ang="0">
                  <a:pos x="261" y="0"/>
                </a:cxn>
                <a:cxn ang="0">
                  <a:pos x="261" y="0"/>
                </a:cxn>
                <a:cxn ang="0">
                  <a:pos x="261" y="0"/>
                </a:cxn>
                <a:cxn ang="0">
                  <a:pos x="261" y="0"/>
                </a:cxn>
                <a:cxn ang="0">
                  <a:pos x="233" y="12"/>
                </a:cxn>
                <a:cxn ang="0">
                  <a:pos x="201" y="30"/>
                </a:cxn>
                <a:cxn ang="0">
                  <a:pos x="201" y="30"/>
                </a:cxn>
                <a:cxn ang="0">
                  <a:pos x="166" y="53"/>
                </a:cxn>
                <a:cxn ang="0">
                  <a:pos x="130" y="83"/>
                </a:cxn>
                <a:cxn ang="0">
                  <a:pos x="113" y="100"/>
                </a:cxn>
                <a:cxn ang="0">
                  <a:pos x="95" y="118"/>
                </a:cxn>
                <a:cxn ang="0">
                  <a:pos x="80" y="138"/>
                </a:cxn>
                <a:cxn ang="0">
                  <a:pos x="68" y="161"/>
                </a:cxn>
                <a:cxn ang="0">
                  <a:pos x="50" y="151"/>
                </a:cxn>
                <a:cxn ang="0">
                  <a:pos x="50" y="151"/>
                </a:cxn>
                <a:cxn ang="0">
                  <a:pos x="68" y="161"/>
                </a:cxn>
              </a:cxnLst>
              <a:rect l="0" t="0" r="r" b="b"/>
              <a:pathLst>
                <a:path w="264" h="420">
                  <a:moveTo>
                    <a:pt x="68" y="161"/>
                  </a:moveTo>
                  <a:lnTo>
                    <a:pt x="68" y="161"/>
                  </a:lnTo>
                  <a:lnTo>
                    <a:pt x="52" y="191"/>
                  </a:lnTo>
                  <a:lnTo>
                    <a:pt x="37" y="218"/>
                  </a:lnTo>
                  <a:lnTo>
                    <a:pt x="25" y="246"/>
                  </a:lnTo>
                  <a:lnTo>
                    <a:pt x="17" y="274"/>
                  </a:lnTo>
                  <a:lnTo>
                    <a:pt x="10" y="299"/>
                  </a:lnTo>
                  <a:lnTo>
                    <a:pt x="2" y="324"/>
                  </a:lnTo>
                  <a:lnTo>
                    <a:pt x="0" y="347"/>
                  </a:lnTo>
                  <a:lnTo>
                    <a:pt x="0" y="367"/>
                  </a:lnTo>
                  <a:lnTo>
                    <a:pt x="0" y="367"/>
                  </a:lnTo>
                  <a:lnTo>
                    <a:pt x="0" y="382"/>
                  </a:lnTo>
                  <a:lnTo>
                    <a:pt x="2" y="394"/>
                  </a:lnTo>
                  <a:lnTo>
                    <a:pt x="2" y="394"/>
                  </a:lnTo>
                  <a:lnTo>
                    <a:pt x="27" y="404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65" y="415"/>
                  </a:lnTo>
                  <a:lnTo>
                    <a:pt x="80" y="404"/>
                  </a:lnTo>
                  <a:lnTo>
                    <a:pt x="98" y="392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43" y="352"/>
                  </a:lnTo>
                  <a:lnTo>
                    <a:pt x="168" y="322"/>
                  </a:lnTo>
                  <a:lnTo>
                    <a:pt x="193" y="286"/>
                  </a:lnTo>
                  <a:lnTo>
                    <a:pt x="218" y="249"/>
                  </a:lnTo>
                  <a:lnTo>
                    <a:pt x="218" y="249"/>
                  </a:lnTo>
                  <a:lnTo>
                    <a:pt x="231" y="223"/>
                  </a:lnTo>
                  <a:lnTo>
                    <a:pt x="241" y="198"/>
                  </a:lnTo>
                  <a:lnTo>
                    <a:pt x="249" y="173"/>
                  </a:lnTo>
                  <a:lnTo>
                    <a:pt x="256" y="148"/>
                  </a:lnTo>
                  <a:lnTo>
                    <a:pt x="261" y="100"/>
                  </a:lnTo>
                  <a:lnTo>
                    <a:pt x="264" y="55"/>
                  </a:lnTo>
                  <a:lnTo>
                    <a:pt x="264" y="55"/>
                  </a:lnTo>
                  <a:lnTo>
                    <a:pt x="264" y="25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33" y="12"/>
                  </a:lnTo>
                  <a:lnTo>
                    <a:pt x="201" y="30"/>
                  </a:lnTo>
                  <a:lnTo>
                    <a:pt x="201" y="30"/>
                  </a:lnTo>
                  <a:lnTo>
                    <a:pt x="166" y="53"/>
                  </a:lnTo>
                  <a:lnTo>
                    <a:pt x="130" y="83"/>
                  </a:lnTo>
                  <a:lnTo>
                    <a:pt x="113" y="100"/>
                  </a:lnTo>
                  <a:lnTo>
                    <a:pt x="95" y="118"/>
                  </a:lnTo>
                  <a:lnTo>
                    <a:pt x="80" y="138"/>
                  </a:lnTo>
                  <a:lnTo>
                    <a:pt x="68" y="161"/>
                  </a:lnTo>
                  <a:lnTo>
                    <a:pt x="50" y="151"/>
                  </a:lnTo>
                  <a:lnTo>
                    <a:pt x="50" y="151"/>
                  </a:lnTo>
                  <a:lnTo>
                    <a:pt x="68" y="161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6" name="Freeform 27"/>
            <p:cNvSpPr>
              <a:spLocks/>
            </p:cNvSpPr>
            <p:nvPr/>
          </p:nvSpPr>
          <p:spPr bwMode="auto">
            <a:xfrm>
              <a:off x="1167" y="937"/>
              <a:ext cx="304" cy="304"/>
            </a:xfrm>
            <a:custGeom>
              <a:avLst/>
              <a:gdLst/>
              <a:ahLst/>
              <a:cxnLst>
                <a:cxn ang="0">
                  <a:pos x="153" y="0"/>
                </a:cxn>
                <a:cxn ang="0">
                  <a:pos x="153" y="0"/>
                </a:cxn>
                <a:cxn ang="0">
                  <a:pos x="135" y="0"/>
                </a:cxn>
                <a:cxn ang="0">
                  <a:pos x="120" y="2"/>
                </a:cxn>
                <a:cxn ang="0">
                  <a:pos x="93" y="12"/>
                </a:cxn>
                <a:cxn ang="0">
                  <a:pos x="67" y="25"/>
                </a:cxn>
                <a:cxn ang="0">
                  <a:pos x="45" y="45"/>
                </a:cxn>
                <a:cxn ang="0">
                  <a:pos x="27" y="67"/>
                </a:cxn>
                <a:cxn ang="0">
                  <a:pos x="12" y="93"/>
                </a:cxn>
                <a:cxn ang="0">
                  <a:pos x="2" y="120"/>
                </a:cxn>
                <a:cxn ang="0">
                  <a:pos x="2" y="135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2" y="168"/>
                </a:cxn>
                <a:cxn ang="0">
                  <a:pos x="2" y="181"/>
                </a:cxn>
                <a:cxn ang="0">
                  <a:pos x="12" y="211"/>
                </a:cxn>
                <a:cxn ang="0">
                  <a:pos x="27" y="236"/>
                </a:cxn>
                <a:cxn ang="0">
                  <a:pos x="45" y="258"/>
                </a:cxn>
                <a:cxn ang="0">
                  <a:pos x="67" y="276"/>
                </a:cxn>
                <a:cxn ang="0">
                  <a:pos x="93" y="291"/>
                </a:cxn>
                <a:cxn ang="0">
                  <a:pos x="120" y="299"/>
                </a:cxn>
                <a:cxn ang="0">
                  <a:pos x="135" y="301"/>
                </a:cxn>
                <a:cxn ang="0">
                  <a:pos x="153" y="304"/>
                </a:cxn>
                <a:cxn ang="0">
                  <a:pos x="153" y="304"/>
                </a:cxn>
                <a:cxn ang="0">
                  <a:pos x="168" y="301"/>
                </a:cxn>
                <a:cxn ang="0">
                  <a:pos x="183" y="299"/>
                </a:cxn>
                <a:cxn ang="0">
                  <a:pos x="211" y="291"/>
                </a:cxn>
                <a:cxn ang="0">
                  <a:pos x="236" y="276"/>
                </a:cxn>
                <a:cxn ang="0">
                  <a:pos x="258" y="258"/>
                </a:cxn>
                <a:cxn ang="0">
                  <a:pos x="279" y="236"/>
                </a:cxn>
                <a:cxn ang="0">
                  <a:pos x="291" y="211"/>
                </a:cxn>
                <a:cxn ang="0">
                  <a:pos x="301" y="181"/>
                </a:cxn>
                <a:cxn ang="0">
                  <a:pos x="304" y="168"/>
                </a:cxn>
                <a:cxn ang="0">
                  <a:pos x="304" y="150"/>
                </a:cxn>
                <a:cxn ang="0">
                  <a:pos x="304" y="150"/>
                </a:cxn>
                <a:cxn ang="0">
                  <a:pos x="304" y="135"/>
                </a:cxn>
                <a:cxn ang="0">
                  <a:pos x="301" y="120"/>
                </a:cxn>
                <a:cxn ang="0">
                  <a:pos x="291" y="93"/>
                </a:cxn>
                <a:cxn ang="0">
                  <a:pos x="279" y="67"/>
                </a:cxn>
                <a:cxn ang="0">
                  <a:pos x="258" y="45"/>
                </a:cxn>
                <a:cxn ang="0">
                  <a:pos x="236" y="25"/>
                </a:cxn>
                <a:cxn ang="0">
                  <a:pos x="211" y="12"/>
                </a:cxn>
                <a:cxn ang="0">
                  <a:pos x="183" y="2"/>
                </a:cxn>
                <a:cxn ang="0">
                  <a:pos x="168" y="0"/>
                </a:cxn>
                <a:cxn ang="0">
                  <a:pos x="153" y="0"/>
                </a:cxn>
                <a:cxn ang="0">
                  <a:pos x="153" y="0"/>
                </a:cxn>
              </a:cxnLst>
              <a:rect l="0" t="0" r="r" b="b"/>
              <a:pathLst>
                <a:path w="304" h="304">
                  <a:moveTo>
                    <a:pt x="153" y="0"/>
                  </a:moveTo>
                  <a:lnTo>
                    <a:pt x="153" y="0"/>
                  </a:lnTo>
                  <a:lnTo>
                    <a:pt x="135" y="0"/>
                  </a:lnTo>
                  <a:lnTo>
                    <a:pt x="120" y="2"/>
                  </a:lnTo>
                  <a:lnTo>
                    <a:pt x="93" y="12"/>
                  </a:lnTo>
                  <a:lnTo>
                    <a:pt x="67" y="25"/>
                  </a:lnTo>
                  <a:lnTo>
                    <a:pt x="45" y="45"/>
                  </a:lnTo>
                  <a:lnTo>
                    <a:pt x="27" y="67"/>
                  </a:lnTo>
                  <a:lnTo>
                    <a:pt x="12" y="93"/>
                  </a:lnTo>
                  <a:lnTo>
                    <a:pt x="2" y="120"/>
                  </a:lnTo>
                  <a:lnTo>
                    <a:pt x="2" y="135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2" y="168"/>
                  </a:lnTo>
                  <a:lnTo>
                    <a:pt x="2" y="181"/>
                  </a:lnTo>
                  <a:lnTo>
                    <a:pt x="12" y="211"/>
                  </a:lnTo>
                  <a:lnTo>
                    <a:pt x="27" y="236"/>
                  </a:lnTo>
                  <a:lnTo>
                    <a:pt x="45" y="258"/>
                  </a:lnTo>
                  <a:lnTo>
                    <a:pt x="67" y="276"/>
                  </a:lnTo>
                  <a:lnTo>
                    <a:pt x="93" y="291"/>
                  </a:lnTo>
                  <a:lnTo>
                    <a:pt x="120" y="299"/>
                  </a:lnTo>
                  <a:lnTo>
                    <a:pt x="135" y="301"/>
                  </a:lnTo>
                  <a:lnTo>
                    <a:pt x="153" y="304"/>
                  </a:lnTo>
                  <a:lnTo>
                    <a:pt x="153" y="304"/>
                  </a:lnTo>
                  <a:lnTo>
                    <a:pt x="168" y="301"/>
                  </a:lnTo>
                  <a:lnTo>
                    <a:pt x="183" y="299"/>
                  </a:lnTo>
                  <a:lnTo>
                    <a:pt x="211" y="291"/>
                  </a:lnTo>
                  <a:lnTo>
                    <a:pt x="236" y="276"/>
                  </a:lnTo>
                  <a:lnTo>
                    <a:pt x="258" y="258"/>
                  </a:lnTo>
                  <a:lnTo>
                    <a:pt x="279" y="236"/>
                  </a:lnTo>
                  <a:lnTo>
                    <a:pt x="291" y="211"/>
                  </a:lnTo>
                  <a:lnTo>
                    <a:pt x="301" y="181"/>
                  </a:lnTo>
                  <a:lnTo>
                    <a:pt x="304" y="168"/>
                  </a:lnTo>
                  <a:lnTo>
                    <a:pt x="304" y="150"/>
                  </a:lnTo>
                  <a:lnTo>
                    <a:pt x="304" y="150"/>
                  </a:lnTo>
                  <a:lnTo>
                    <a:pt x="304" y="135"/>
                  </a:lnTo>
                  <a:lnTo>
                    <a:pt x="301" y="120"/>
                  </a:lnTo>
                  <a:lnTo>
                    <a:pt x="291" y="93"/>
                  </a:lnTo>
                  <a:lnTo>
                    <a:pt x="279" y="67"/>
                  </a:lnTo>
                  <a:lnTo>
                    <a:pt x="258" y="45"/>
                  </a:lnTo>
                  <a:lnTo>
                    <a:pt x="236" y="25"/>
                  </a:lnTo>
                  <a:lnTo>
                    <a:pt x="211" y="12"/>
                  </a:lnTo>
                  <a:lnTo>
                    <a:pt x="183" y="2"/>
                  </a:lnTo>
                  <a:lnTo>
                    <a:pt x="168" y="0"/>
                  </a:lnTo>
                  <a:lnTo>
                    <a:pt x="153" y="0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57" name="Group 740"/>
          <p:cNvGrpSpPr/>
          <p:nvPr/>
        </p:nvGrpSpPr>
        <p:grpSpPr>
          <a:xfrm>
            <a:off x="4017220" y="1300867"/>
            <a:ext cx="1190625" cy="1209675"/>
            <a:chOff x="5054600" y="803275"/>
            <a:chExt cx="1190625" cy="1209675"/>
          </a:xfrm>
        </p:grpSpPr>
        <p:sp>
          <p:nvSpPr>
            <p:cNvPr id="1758" name="Freeform 368"/>
            <p:cNvSpPr>
              <a:spLocks/>
            </p:cNvSpPr>
            <p:nvPr/>
          </p:nvSpPr>
          <p:spPr bwMode="auto">
            <a:xfrm>
              <a:off x="5054600" y="803275"/>
              <a:ext cx="1190625" cy="1209675"/>
            </a:xfrm>
            <a:custGeom>
              <a:avLst/>
              <a:gdLst/>
              <a:ahLst/>
              <a:cxnLst>
                <a:cxn ang="0">
                  <a:pos x="414" y="2"/>
                </a:cxn>
                <a:cxn ang="0">
                  <a:pos x="468" y="12"/>
                </a:cxn>
                <a:cxn ang="0">
                  <a:pos x="520" y="30"/>
                </a:cxn>
                <a:cxn ang="0">
                  <a:pos x="570" y="56"/>
                </a:cxn>
                <a:cxn ang="0">
                  <a:pos x="614" y="88"/>
                </a:cxn>
                <a:cxn ang="0">
                  <a:pos x="652" y="126"/>
                </a:cxn>
                <a:cxn ang="0">
                  <a:pos x="686" y="168"/>
                </a:cxn>
                <a:cxn ang="0">
                  <a:pos x="712" y="216"/>
                </a:cxn>
                <a:cxn ang="0">
                  <a:pos x="732" y="268"/>
                </a:cxn>
                <a:cxn ang="0">
                  <a:pos x="746" y="324"/>
                </a:cxn>
                <a:cxn ang="0">
                  <a:pos x="750" y="382"/>
                </a:cxn>
                <a:cxn ang="0">
                  <a:pos x="746" y="440"/>
                </a:cxn>
                <a:cxn ang="0">
                  <a:pos x="732" y="494"/>
                </a:cxn>
                <a:cxn ang="0">
                  <a:pos x="712" y="546"/>
                </a:cxn>
                <a:cxn ang="0">
                  <a:pos x="686" y="594"/>
                </a:cxn>
                <a:cxn ang="0">
                  <a:pos x="652" y="638"/>
                </a:cxn>
                <a:cxn ang="0">
                  <a:pos x="614" y="676"/>
                </a:cxn>
                <a:cxn ang="0">
                  <a:pos x="570" y="708"/>
                </a:cxn>
                <a:cxn ang="0">
                  <a:pos x="520" y="732"/>
                </a:cxn>
                <a:cxn ang="0">
                  <a:pos x="468" y="750"/>
                </a:cxn>
                <a:cxn ang="0">
                  <a:pos x="414" y="760"/>
                </a:cxn>
                <a:cxn ang="0">
                  <a:pos x="356" y="762"/>
                </a:cxn>
                <a:cxn ang="0">
                  <a:pos x="300" y="754"/>
                </a:cxn>
                <a:cxn ang="0">
                  <a:pos x="246" y="740"/>
                </a:cxn>
                <a:cxn ang="0">
                  <a:pos x="196" y="716"/>
                </a:cxn>
                <a:cxn ang="0">
                  <a:pos x="150" y="686"/>
                </a:cxn>
                <a:cxn ang="0">
                  <a:pos x="110" y="650"/>
                </a:cxn>
                <a:cxn ang="0">
                  <a:pos x="74" y="610"/>
                </a:cxn>
                <a:cxn ang="0">
                  <a:pos x="46" y="564"/>
                </a:cxn>
                <a:cxn ang="0">
                  <a:pos x="24" y="512"/>
                </a:cxn>
                <a:cxn ang="0">
                  <a:pos x="8" y="458"/>
                </a:cxn>
                <a:cxn ang="0">
                  <a:pos x="0" y="402"/>
                </a:cxn>
                <a:cxn ang="0">
                  <a:pos x="2" y="342"/>
                </a:cxn>
                <a:cxn ang="0">
                  <a:pos x="12" y="286"/>
                </a:cxn>
                <a:cxn ang="0">
                  <a:pos x="30" y="234"/>
                </a:cxn>
                <a:cxn ang="0">
                  <a:pos x="54" y="184"/>
                </a:cxn>
                <a:cxn ang="0">
                  <a:pos x="86" y="140"/>
                </a:cxn>
                <a:cxn ang="0">
                  <a:pos x="124" y="100"/>
                </a:cxn>
                <a:cxn ang="0">
                  <a:pos x="166" y="66"/>
                </a:cxn>
                <a:cxn ang="0">
                  <a:pos x="212" y="38"/>
                </a:cxn>
                <a:cxn ang="0">
                  <a:pos x="264" y="18"/>
                </a:cxn>
                <a:cxn ang="0">
                  <a:pos x="318" y="6"/>
                </a:cxn>
                <a:cxn ang="0">
                  <a:pos x="374" y="0"/>
                </a:cxn>
              </a:cxnLst>
              <a:rect l="0" t="0" r="r" b="b"/>
              <a:pathLst>
                <a:path w="750" h="762">
                  <a:moveTo>
                    <a:pt x="374" y="0"/>
                  </a:moveTo>
                  <a:lnTo>
                    <a:pt x="394" y="2"/>
                  </a:lnTo>
                  <a:lnTo>
                    <a:pt x="414" y="2"/>
                  </a:lnTo>
                  <a:lnTo>
                    <a:pt x="432" y="6"/>
                  </a:lnTo>
                  <a:lnTo>
                    <a:pt x="450" y="8"/>
                  </a:lnTo>
                  <a:lnTo>
                    <a:pt x="468" y="12"/>
                  </a:lnTo>
                  <a:lnTo>
                    <a:pt x="486" y="18"/>
                  </a:lnTo>
                  <a:lnTo>
                    <a:pt x="504" y="24"/>
                  </a:lnTo>
                  <a:lnTo>
                    <a:pt x="520" y="30"/>
                  </a:lnTo>
                  <a:lnTo>
                    <a:pt x="538" y="38"/>
                  </a:lnTo>
                  <a:lnTo>
                    <a:pt x="554" y="46"/>
                  </a:lnTo>
                  <a:lnTo>
                    <a:pt x="570" y="56"/>
                  </a:lnTo>
                  <a:lnTo>
                    <a:pt x="584" y="66"/>
                  </a:lnTo>
                  <a:lnTo>
                    <a:pt x="600" y="76"/>
                  </a:lnTo>
                  <a:lnTo>
                    <a:pt x="614" y="88"/>
                  </a:lnTo>
                  <a:lnTo>
                    <a:pt x="626" y="100"/>
                  </a:lnTo>
                  <a:lnTo>
                    <a:pt x="640" y="112"/>
                  </a:lnTo>
                  <a:lnTo>
                    <a:pt x="652" y="126"/>
                  </a:lnTo>
                  <a:lnTo>
                    <a:pt x="664" y="140"/>
                  </a:lnTo>
                  <a:lnTo>
                    <a:pt x="676" y="154"/>
                  </a:lnTo>
                  <a:lnTo>
                    <a:pt x="686" y="168"/>
                  </a:lnTo>
                  <a:lnTo>
                    <a:pt x="696" y="184"/>
                  </a:lnTo>
                  <a:lnTo>
                    <a:pt x="704" y="200"/>
                  </a:lnTo>
                  <a:lnTo>
                    <a:pt x="712" y="216"/>
                  </a:lnTo>
                  <a:lnTo>
                    <a:pt x="720" y="234"/>
                  </a:lnTo>
                  <a:lnTo>
                    <a:pt x="726" y="250"/>
                  </a:lnTo>
                  <a:lnTo>
                    <a:pt x="732" y="268"/>
                  </a:lnTo>
                  <a:lnTo>
                    <a:pt x="738" y="286"/>
                  </a:lnTo>
                  <a:lnTo>
                    <a:pt x="742" y="304"/>
                  </a:lnTo>
                  <a:lnTo>
                    <a:pt x="746" y="324"/>
                  </a:lnTo>
                  <a:lnTo>
                    <a:pt x="748" y="342"/>
                  </a:lnTo>
                  <a:lnTo>
                    <a:pt x="750" y="362"/>
                  </a:lnTo>
                  <a:lnTo>
                    <a:pt x="750" y="382"/>
                  </a:lnTo>
                  <a:lnTo>
                    <a:pt x="750" y="402"/>
                  </a:lnTo>
                  <a:lnTo>
                    <a:pt x="748" y="420"/>
                  </a:lnTo>
                  <a:lnTo>
                    <a:pt x="746" y="440"/>
                  </a:lnTo>
                  <a:lnTo>
                    <a:pt x="742" y="458"/>
                  </a:lnTo>
                  <a:lnTo>
                    <a:pt x="738" y="476"/>
                  </a:lnTo>
                  <a:lnTo>
                    <a:pt x="732" y="494"/>
                  </a:lnTo>
                  <a:lnTo>
                    <a:pt x="726" y="512"/>
                  </a:lnTo>
                  <a:lnTo>
                    <a:pt x="720" y="530"/>
                  </a:lnTo>
                  <a:lnTo>
                    <a:pt x="712" y="546"/>
                  </a:lnTo>
                  <a:lnTo>
                    <a:pt x="704" y="564"/>
                  </a:lnTo>
                  <a:lnTo>
                    <a:pt x="696" y="578"/>
                  </a:lnTo>
                  <a:lnTo>
                    <a:pt x="686" y="594"/>
                  </a:lnTo>
                  <a:lnTo>
                    <a:pt x="676" y="610"/>
                  </a:lnTo>
                  <a:lnTo>
                    <a:pt x="664" y="624"/>
                  </a:lnTo>
                  <a:lnTo>
                    <a:pt x="652" y="638"/>
                  </a:lnTo>
                  <a:lnTo>
                    <a:pt x="640" y="650"/>
                  </a:lnTo>
                  <a:lnTo>
                    <a:pt x="626" y="664"/>
                  </a:lnTo>
                  <a:lnTo>
                    <a:pt x="614" y="676"/>
                  </a:lnTo>
                  <a:lnTo>
                    <a:pt x="600" y="686"/>
                  </a:lnTo>
                  <a:lnTo>
                    <a:pt x="584" y="698"/>
                  </a:lnTo>
                  <a:lnTo>
                    <a:pt x="570" y="708"/>
                  </a:lnTo>
                  <a:lnTo>
                    <a:pt x="554" y="716"/>
                  </a:lnTo>
                  <a:lnTo>
                    <a:pt x="538" y="724"/>
                  </a:lnTo>
                  <a:lnTo>
                    <a:pt x="520" y="732"/>
                  </a:lnTo>
                  <a:lnTo>
                    <a:pt x="504" y="740"/>
                  </a:lnTo>
                  <a:lnTo>
                    <a:pt x="486" y="746"/>
                  </a:lnTo>
                  <a:lnTo>
                    <a:pt x="468" y="750"/>
                  </a:lnTo>
                  <a:lnTo>
                    <a:pt x="450" y="754"/>
                  </a:lnTo>
                  <a:lnTo>
                    <a:pt x="432" y="758"/>
                  </a:lnTo>
                  <a:lnTo>
                    <a:pt x="414" y="760"/>
                  </a:lnTo>
                  <a:lnTo>
                    <a:pt x="394" y="762"/>
                  </a:lnTo>
                  <a:lnTo>
                    <a:pt x="374" y="762"/>
                  </a:lnTo>
                  <a:lnTo>
                    <a:pt x="356" y="762"/>
                  </a:lnTo>
                  <a:lnTo>
                    <a:pt x="336" y="760"/>
                  </a:lnTo>
                  <a:lnTo>
                    <a:pt x="318" y="758"/>
                  </a:lnTo>
                  <a:lnTo>
                    <a:pt x="300" y="754"/>
                  </a:lnTo>
                  <a:lnTo>
                    <a:pt x="282" y="750"/>
                  </a:lnTo>
                  <a:lnTo>
                    <a:pt x="264" y="746"/>
                  </a:lnTo>
                  <a:lnTo>
                    <a:pt x="246" y="740"/>
                  </a:lnTo>
                  <a:lnTo>
                    <a:pt x="230" y="732"/>
                  </a:lnTo>
                  <a:lnTo>
                    <a:pt x="212" y="724"/>
                  </a:lnTo>
                  <a:lnTo>
                    <a:pt x="196" y="716"/>
                  </a:lnTo>
                  <a:lnTo>
                    <a:pt x="180" y="708"/>
                  </a:lnTo>
                  <a:lnTo>
                    <a:pt x="166" y="698"/>
                  </a:lnTo>
                  <a:lnTo>
                    <a:pt x="150" y="686"/>
                  </a:lnTo>
                  <a:lnTo>
                    <a:pt x="136" y="676"/>
                  </a:lnTo>
                  <a:lnTo>
                    <a:pt x="124" y="664"/>
                  </a:lnTo>
                  <a:lnTo>
                    <a:pt x="110" y="650"/>
                  </a:lnTo>
                  <a:lnTo>
                    <a:pt x="98" y="638"/>
                  </a:lnTo>
                  <a:lnTo>
                    <a:pt x="86" y="624"/>
                  </a:lnTo>
                  <a:lnTo>
                    <a:pt x="74" y="610"/>
                  </a:lnTo>
                  <a:lnTo>
                    <a:pt x="64" y="594"/>
                  </a:lnTo>
                  <a:lnTo>
                    <a:pt x="54" y="578"/>
                  </a:lnTo>
                  <a:lnTo>
                    <a:pt x="46" y="564"/>
                  </a:lnTo>
                  <a:lnTo>
                    <a:pt x="38" y="546"/>
                  </a:lnTo>
                  <a:lnTo>
                    <a:pt x="30" y="530"/>
                  </a:lnTo>
                  <a:lnTo>
                    <a:pt x="24" y="512"/>
                  </a:lnTo>
                  <a:lnTo>
                    <a:pt x="18" y="494"/>
                  </a:lnTo>
                  <a:lnTo>
                    <a:pt x="12" y="476"/>
                  </a:lnTo>
                  <a:lnTo>
                    <a:pt x="8" y="458"/>
                  </a:lnTo>
                  <a:lnTo>
                    <a:pt x="4" y="440"/>
                  </a:lnTo>
                  <a:lnTo>
                    <a:pt x="2" y="420"/>
                  </a:lnTo>
                  <a:lnTo>
                    <a:pt x="0" y="402"/>
                  </a:lnTo>
                  <a:lnTo>
                    <a:pt x="0" y="382"/>
                  </a:lnTo>
                  <a:lnTo>
                    <a:pt x="0" y="362"/>
                  </a:lnTo>
                  <a:lnTo>
                    <a:pt x="2" y="342"/>
                  </a:lnTo>
                  <a:lnTo>
                    <a:pt x="4" y="324"/>
                  </a:lnTo>
                  <a:lnTo>
                    <a:pt x="8" y="304"/>
                  </a:lnTo>
                  <a:lnTo>
                    <a:pt x="12" y="286"/>
                  </a:lnTo>
                  <a:lnTo>
                    <a:pt x="18" y="268"/>
                  </a:lnTo>
                  <a:lnTo>
                    <a:pt x="24" y="250"/>
                  </a:lnTo>
                  <a:lnTo>
                    <a:pt x="30" y="234"/>
                  </a:lnTo>
                  <a:lnTo>
                    <a:pt x="38" y="216"/>
                  </a:lnTo>
                  <a:lnTo>
                    <a:pt x="46" y="200"/>
                  </a:lnTo>
                  <a:lnTo>
                    <a:pt x="54" y="184"/>
                  </a:lnTo>
                  <a:lnTo>
                    <a:pt x="64" y="168"/>
                  </a:lnTo>
                  <a:lnTo>
                    <a:pt x="74" y="154"/>
                  </a:lnTo>
                  <a:lnTo>
                    <a:pt x="86" y="140"/>
                  </a:lnTo>
                  <a:lnTo>
                    <a:pt x="98" y="126"/>
                  </a:lnTo>
                  <a:lnTo>
                    <a:pt x="110" y="112"/>
                  </a:lnTo>
                  <a:lnTo>
                    <a:pt x="124" y="100"/>
                  </a:lnTo>
                  <a:lnTo>
                    <a:pt x="136" y="88"/>
                  </a:lnTo>
                  <a:lnTo>
                    <a:pt x="150" y="76"/>
                  </a:lnTo>
                  <a:lnTo>
                    <a:pt x="166" y="66"/>
                  </a:lnTo>
                  <a:lnTo>
                    <a:pt x="180" y="56"/>
                  </a:lnTo>
                  <a:lnTo>
                    <a:pt x="196" y="46"/>
                  </a:lnTo>
                  <a:lnTo>
                    <a:pt x="212" y="38"/>
                  </a:lnTo>
                  <a:lnTo>
                    <a:pt x="230" y="30"/>
                  </a:lnTo>
                  <a:lnTo>
                    <a:pt x="246" y="24"/>
                  </a:lnTo>
                  <a:lnTo>
                    <a:pt x="264" y="18"/>
                  </a:lnTo>
                  <a:lnTo>
                    <a:pt x="282" y="12"/>
                  </a:lnTo>
                  <a:lnTo>
                    <a:pt x="300" y="8"/>
                  </a:lnTo>
                  <a:lnTo>
                    <a:pt x="318" y="6"/>
                  </a:lnTo>
                  <a:lnTo>
                    <a:pt x="336" y="2"/>
                  </a:lnTo>
                  <a:lnTo>
                    <a:pt x="356" y="2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rgbClr val="E997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9" name="Freeform 369"/>
            <p:cNvSpPr>
              <a:spLocks/>
            </p:cNvSpPr>
            <p:nvPr/>
          </p:nvSpPr>
          <p:spPr bwMode="auto">
            <a:xfrm>
              <a:off x="5089525" y="835025"/>
              <a:ext cx="1127125" cy="1146175"/>
            </a:xfrm>
            <a:custGeom>
              <a:avLst/>
              <a:gdLst/>
              <a:ahLst/>
              <a:cxnLst>
                <a:cxn ang="0">
                  <a:pos x="392" y="2"/>
                </a:cxn>
                <a:cxn ang="0">
                  <a:pos x="444" y="12"/>
                </a:cxn>
                <a:cxn ang="0">
                  <a:pos x="494" y="28"/>
                </a:cxn>
                <a:cxn ang="0">
                  <a:pos x="540" y="52"/>
                </a:cxn>
                <a:cxn ang="0">
                  <a:pos x="580" y="82"/>
                </a:cxn>
                <a:cxn ang="0">
                  <a:pos x="618" y="118"/>
                </a:cxn>
                <a:cxn ang="0">
                  <a:pos x="650" y="160"/>
                </a:cxn>
                <a:cxn ang="0">
                  <a:pos x="676" y="206"/>
                </a:cxn>
                <a:cxn ang="0">
                  <a:pos x="694" y="254"/>
                </a:cxn>
                <a:cxn ang="0">
                  <a:pos x="706" y="306"/>
                </a:cxn>
                <a:cxn ang="0">
                  <a:pos x="710" y="362"/>
                </a:cxn>
                <a:cxn ang="0">
                  <a:pos x="706" y="416"/>
                </a:cxn>
                <a:cxn ang="0">
                  <a:pos x="694" y="468"/>
                </a:cxn>
                <a:cxn ang="0">
                  <a:pos x="676" y="518"/>
                </a:cxn>
                <a:cxn ang="0">
                  <a:pos x="650" y="564"/>
                </a:cxn>
                <a:cxn ang="0">
                  <a:pos x="618" y="604"/>
                </a:cxn>
                <a:cxn ang="0">
                  <a:pos x="580" y="640"/>
                </a:cxn>
                <a:cxn ang="0">
                  <a:pos x="540" y="670"/>
                </a:cxn>
                <a:cxn ang="0">
                  <a:pos x="494" y="694"/>
                </a:cxn>
                <a:cxn ang="0">
                  <a:pos x="444" y="712"/>
                </a:cxn>
                <a:cxn ang="0">
                  <a:pos x="392" y="720"/>
                </a:cxn>
                <a:cxn ang="0">
                  <a:pos x="336" y="722"/>
                </a:cxn>
                <a:cxn ang="0">
                  <a:pos x="284" y="716"/>
                </a:cxn>
                <a:cxn ang="0">
                  <a:pos x="232" y="700"/>
                </a:cxn>
                <a:cxn ang="0">
                  <a:pos x="186" y="678"/>
                </a:cxn>
                <a:cxn ang="0">
                  <a:pos x="142" y="650"/>
                </a:cxn>
                <a:cxn ang="0">
                  <a:pos x="104" y="616"/>
                </a:cxn>
                <a:cxn ang="0">
                  <a:pos x="70" y="578"/>
                </a:cxn>
                <a:cxn ang="0">
                  <a:pos x="42" y="534"/>
                </a:cxn>
                <a:cxn ang="0">
                  <a:pos x="22" y="486"/>
                </a:cxn>
                <a:cxn ang="0">
                  <a:pos x="8" y="434"/>
                </a:cxn>
                <a:cxn ang="0">
                  <a:pos x="0" y="380"/>
                </a:cxn>
                <a:cxn ang="0">
                  <a:pos x="2" y="324"/>
                </a:cxn>
                <a:cxn ang="0">
                  <a:pos x="10" y="272"/>
                </a:cxn>
                <a:cxn ang="0">
                  <a:pos x="28" y="222"/>
                </a:cxn>
                <a:cxn ang="0">
                  <a:pos x="52" y="174"/>
                </a:cxn>
                <a:cxn ang="0">
                  <a:pos x="80" y="132"/>
                </a:cxn>
                <a:cxn ang="0">
                  <a:pos x="116" y="94"/>
                </a:cxn>
                <a:cxn ang="0">
                  <a:pos x="156" y="62"/>
                </a:cxn>
                <a:cxn ang="0">
                  <a:pos x="202" y="36"/>
                </a:cxn>
                <a:cxn ang="0">
                  <a:pos x="250" y="16"/>
                </a:cxn>
                <a:cxn ang="0">
                  <a:pos x="300" y="4"/>
                </a:cxn>
                <a:cxn ang="0">
                  <a:pos x="356" y="0"/>
                </a:cxn>
              </a:cxnLst>
              <a:rect l="0" t="0" r="r" b="b"/>
              <a:pathLst>
                <a:path w="710" h="722">
                  <a:moveTo>
                    <a:pt x="356" y="0"/>
                  </a:moveTo>
                  <a:lnTo>
                    <a:pt x="374" y="2"/>
                  </a:lnTo>
                  <a:lnTo>
                    <a:pt x="392" y="2"/>
                  </a:lnTo>
                  <a:lnTo>
                    <a:pt x="410" y="4"/>
                  </a:lnTo>
                  <a:lnTo>
                    <a:pt x="426" y="8"/>
                  </a:lnTo>
                  <a:lnTo>
                    <a:pt x="444" y="12"/>
                  </a:lnTo>
                  <a:lnTo>
                    <a:pt x="460" y="16"/>
                  </a:lnTo>
                  <a:lnTo>
                    <a:pt x="478" y="22"/>
                  </a:lnTo>
                  <a:lnTo>
                    <a:pt x="494" y="28"/>
                  </a:lnTo>
                  <a:lnTo>
                    <a:pt x="510" y="36"/>
                  </a:lnTo>
                  <a:lnTo>
                    <a:pt x="524" y="44"/>
                  </a:lnTo>
                  <a:lnTo>
                    <a:pt x="540" y="52"/>
                  </a:lnTo>
                  <a:lnTo>
                    <a:pt x="554" y="62"/>
                  </a:lnTo>
                  <a:lnTo>
                    <a:pt x="568" y="72"/>
                  </a:lnTo>
                  <a:lnTo>
                    <a:pt x="580" y="82"/>
                  </a:lnTo>
                  <a:lnTo>
                    <a:pt x="594" y="94"/>
                  </a:lnTo>
                  <a:lnTo>
                    <a:pt x="606" y="106"/>
                  </a:lnTo>
                  <a:lnTo>
                    <a:pt x="618" y="118"/>
                  </a:lnTo>
                  <a:lnTo>
                    <a:pt x="630" y="132"/>
                  </a:lnTo>
                  <a:lnTo>
                    <a:pt x="640" y="146"/>
                  </a:lnTo>
                  <a:lnTo>
                    <a:pt x="650" y="160"/>
                  </a:lnTo>
                  <a:lnTo>
                    <a:pt x="658" y="174"/>
                  </a:lnTo>
                  <a:lnTo>
                    <a:pt x="668" y="190"/>
                  </a:lnTo>
                  <a:lnTo>
                    <a:pt x="676" y="206"/>
                  </a:lnTo>
                  <a:lnTo>
                    <a:pt x="682" y="222"/>
                  </a:lnTo>
                  <a:lnTo>
                    <a:pt x="688" y="238"/>
                  </a:lnTo>
                  <a:lnTo>
                    <a:pt x="694" y="254"/>
                  </a:lnTo>
                  <a:lnTo>
                    <a:pt x="700" y="272"/>
                  </a:lnTo>
                  <a:lnTo>
                    <a:pt x="704" y="288"/>
                  </a:lnTo>
                  <a:lnTo>
                    <a:pt x="706" y="306"/>
                  </a:lnTo>
                  <a:lnTo>
                    <a:pt x="708" y="324"/>
                  </a:lnTo>
                  <a:lnTo>
                    <a:pt x="710" y="342"/>
                  </a:lnTo>
                  <a:lnTo>
                    <a:pt x="710" y="362"/>
                  </a:lnTo>
                  <a:lnTo>
                    <a:pt x="710" y="380"/>
                  </a:lnTo>
                  <a:lnTo>
                    <a:pt x="708" y="398"/>
                  </a:lnTo>
                  <a:lnTo>
                    <a:pt x="706" y="416"/>
                  </a:lnTo>
                  <a:lnTo>
                    <a:pt x="704" y="434"/>
                  </a:lnTo>
                  <a:lnTo>
                    <a:pt x="700" y="452"/>
                  </a:lnTo>
                  <a:lnTo>
                    <a:pt x="694" y="468"/>
                  </a:lnTo>
                  <a:lnTo>
                    <a:pt x="688" y="486"/>
                  </a:lnTo>
                  <a:lnTo>
                    <a:pt x="682" y="502"/>
                  </a:lnTo>
                  <a:lnTo>
                    <a:pt x="676" y="518"/>
                  </a:lnTo>
                  <a:lnTo>
                    <a:pt x="668" y="534"/>
                  </a:lnTo>
                  <a:lnTo>
                    <a:pt x="658" y="548"/>
                  </a:lnTo>
                  <a:lnTo>
                    <a:pt x="650" y="564"/>
                  </a:lnTo>
                  <a:lnTo>
                    <a:pt x="640" y="578"/>
                  </a:lnTo>
                  <a:lnTo>
                    <a:pt x="630" y="592"/>
                  </a:lnTo>
                  <a:lnTo>
                    <a:pt x="618" y="604"/>
                  </a:lnTo>
                  <a:lnTo>
                    <a:pt x="606" y="616"/>
                  </a:lnTo>
                  <a:lnTo>
                    <a:pt x="594" y="628"/>
                  </a:lnTo>
                  <a:lnTo>
                    <a:pt x="580" y="640"/>
                  </a:lnTo>
                  <a:lnTo>
                    <a:pt x="568" y="650"/>
                  </a:lnTo>
                  <a:lnTo>
                    <a:pt x="554" y="660"/>
                  </a:lnTo>
                  <a:lnTo>
                    <a:pt x="540" y="670"/>
                  </a:lnTo>
                  <a:lnTo>
                    <a:pt x="524" y="678"/>
                  </a:lnTo>
                  <a:lnTo>
                    <a:pt x="510" y="686"/>
                  </a:lnTo>
                  <a:lnTo>
                    <a:pt x="494" y="694"/>
                  </a:lnTo>
                  <a:lnTo>
                    <a:pt x="478" y="700"/>
                  </a:lnTo>
                  <a:lnTo>
                    <a:pt x="460" y="706"/>
                  </a:lnTo>
                  <a:lnTo>
                    <a:pt x="444" y="712"/>
                  </a:lnTo>
                  <a:lnTo>
                    <a:pt x="426" y="716"/>
                  </a:lnTo>
                  <a:lnTo>
                    <a:pt x="410" y="718"/>
                  </a:lnTo>
                  <a:lnTo>
                    <a:pt x="392" y="720"/>
                  </a:lnTo>
                  <a:lnTo>
                    <a:pt x="374" y="722"/>
                  </a:lnTo>
                  <a:lnTo>
                    <a:pt x="356" y="722"/>
                  </a:lnTo>
                  <a:lnTo>
                    <a:pt x="336" y="722"/>
                  </a:lnTo>
                  <a:lnTo>
                    <a:pt x="318" y="720"/>
                  </a:lnTo>
                  <a:lnTo>
                    <a:pt x="300" y="718"/>
                  </a:lnTo>
                  <a:lnTo>
                    <a:pt x="284" y="716"/>
                  </a:lnTo>
                  <a:lnTo>
                    <a:pt x="266" y="712"/>
                  </a:lnTo>
                  <a:lnTo>
                    <a:pt x="250" y="706"/>
                  </a:lnTo>
                  <a:lnTo>
                    <a:pt x="232" y="700"/>
                  </a:lnTo>
                  <a:lnTo>
                    <a:pt x="216" y="694"/>
                  </a:lnTo>
                  <a:lnTo>
                    <a:pt x="202" y="686"/>
                  </a:lnTo>
                  <a:lnTo>
                    <a:pt x="186" y="678"/>
                  </a:lnTo>
                  <a:lnTo>
                    <a:pt x="170" y="670"/>
                  </a:lnTo>
                  <a:lnTo>
                    <a:pt x="156" y="660"/>
                  </a:lnTo>
                  <a:lnTo>
                    <a:pt x="142" y="650"/>
                  </a:lnTo>
                  <a:lnTo>
                    <a:pt x="130" y="640"/>
                  </a:lnTo>
                  <a:lnTo>
                    <a:pt x="116" y="628"/>
                  </a:lnTo>
                  <a:lnTo>
                    <a:pt x="104" y="616"/>
                  </a:lnTo>
                  <a:lnTo>
                    <a:pt x="92" y="604"/>
                  </a:lnTo>
                  <a:lnTo>
                    <a:pt x="80" y="592"/>
                  </a:lnTo>
                  <a:lnTo>
                    <a:pt x="70" y="578"/>
                  </a:lnTo>
                  <a:lnTo>
                    <a:pt x="60" y="564"/>
                  </a:lnTo>
                  <a:lnTo>
                    <a:pt x="52" y="548"/>
                  </a:lnTo>
                  <a:lnTo>
                    <a:pt x="42" y="534"/>
                  </a:lnTo>
                  <a:lnTo>
                    <a:pt x="34" y="518"/>
                  </a:lnTo>
                  <a:lnTo>
                    <a:pt x="28" y="502"/>
                  </a:lnTo>
                  <a:lnTo>
                    <a:pt x="22" y="486"/>
                  </a:lnTo>
                  <a:lnTo>
                    <a:pt x="16" y="468"/>
                  </a:lnTo>
                  <a:lnTo>
                    <a:pt x="10" y="452"/>
                  </a:lnTo>
                  <a:lnTo>
                    <a:pt x="8" y="434"/>
                  </a:lnTo>
                  <a:lnTo>
                    <a:pt x="4" y="416"/>
                  </a:lnTo>
                  <a:lnTo>
                    <a:pt x="2" y="398"/>
                  </a:lnTo>
                  <a:lnTo>
                    <a:pt x="0" y="380"/>
                  </a:lnTo>
                  <a:lnTo>
                    <a:pt x="0" y="362"/>
                  </a:lnTo>
                  <a:lnTo>
                    <a:pt x="0" y="342"/>
                  </a:lnTo>
                  <a:lnTo>
                    <a:pt x="2" y="324"/>
                  </a:lnTo>
                  <a:lnTo>
                    <a:pt x="4" y="306"/>
                  </a:lnTo>
                  <a:lnTo>
                    <a:pt x="8" y="288"/>
                  </a:lnTo>
                  <a:lnTo>
                    <a:pt x="10" y="272"/>
                  </a:lnTo>
                  <a:lnTo>
                    <a:pt x="16" y="254"/>
                  </a:lnTo>
                  <a:lnTo>
                    <a:pt x="22" y="238"/>
                  </a:lnTo>
                  <a:lnTo>
                    <a:pt x="28" y="222"/>
                  </a:lnTo>
                  <a:lnTo>
                    <a:pt x="34" y="206"/>
                  </a:lnTo>
                  <a:lnTo>
                    <a:pt x="42" y="190"/>
                  </a:lnTo>
                  <a:lnTo>
                    <a:pt x="52" y="174"/>
                  </a:lnTo>
                  <a:lnTo>
                    <a:pt x="60" y="160"/>
                  </a:lnTo>
                  <a:lnTo>
                    <a:pt x="70" y="146"/>
                  </a:lnTo>
                  <a:lnTo>
                    <a:pt x="80" y="132"/>
                  </a:lnTo>
                  <a:lnTo>
                    <a:pt x="92" y="118"/>
                  </a:lnTo>
                  <a:lnTo>
                    <a:pt x="104" y="106"/>
                  </a:lnTo>
                  <a:lnTo>
                    <a:pt x="116" y="94"/>
                  </a:lnTo>
                  <a:lnTo>
                    <a:pt x="130" y="82"/>
                  </a:lnTo>
                  <a:lnTo>
                    <a:pt x="142" y="72"/>
                  </a:lnTo>
                  <a:lnTo>
                    <a:pt x="156" y="62"/>
                  </a:lnTo>
                  <a:lnTo>
                    <a:pt x="170" y="52"/>
                  </a:lnTo>
                  <a:lnTo>
                    <a:pt x="186" y="44"/>
                  </a:lnTo>
                  <a:lnTo>
                    <a:pt x="202" y="36"/>
                  </a:lnTo>
                  <a:lnTo>
                    <a:pt x="216" y="28"/>
                  </a:lnTo>
                  <a:lnTo>
                    <a:pt x="232" y="22"/>
                  </a:lnTo>
                  <a:lnTo>
                    <a:pt x="250" y="16"/>
                  </a:lnTo>
                  <a:lnTo>
                    <a:pt x="266" y="12"/>
                  </a:lnTo>
                  <a:lnTo>
                    <a:pt x="284" y="8"/>
                  </a:lnTo>
                  <a:lnTo>
                    <a:pt x="300" y="4"/>
                  </a:lnTo>
                  <a:lnTo>
                    <a:pt x="318" y="2"/>
                  </a:lnTo>
                  <a:lnTo>
                    <a:pt x="336" y="2"/>
                  </a:lnTo>
                  <a:lnTo>
                    <a:pt x="356" y="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F5BD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0" name="Freeform 370"/>
            <p:cNvSpPr>
              <a:spLocks/>
            </p:cNvSpPr>
            <p:nvPr/>
          </p:nvSpPr>
          <p:spPr bwMode="auto">
            <a:xfrm>
              <a:off x="5092700" y="841375"/>
              <a:ext cx="1120775" cy="1136650"/>
            </a:xfrm>
            <a:custGeom>
              <a:avLst/>
              <a:gdLst/>
              <a:ahLst/>
              <a:cxnLst>
                <a:cxn ang="0">
                  <a:pos x="390" y="2"/>
                </a:cxn>
                <a:cxn ang="0">
                  <a:pos x="442" y="12"/>
                </a:cxn>
                <a:cxn ang="0">
                  <a:pos x="490" y="28"/>
                </a:cxn>
                <a:cxn ang="0">
                  <a:pos x="536" y="52"/>
                </a:cxn>
                <a:cxn ang="0">
                  <a:pos x="578" y="82"/>
                </a:cxn>
                <a:cxn ang="0">
                  <a:pos x="614" y="116"/>
                </a:cxn>
                <a:cxn ang="0">
                  <a:pos x="646" y="158"/>
                </a:cxn>
                <a:cxn ang="0">
                  <a:pos x="670" y="202"/>
                </a:cxn>
                <a:cxn ang="0">
                  <a:pos x="690" y="252"/>
                </a:cxn>
                <a:cxn ang="0">
                  <a:pos x="702" y="304"/>
                </a:cxn>
                <a:cxn ang="0">
                  <a:pos x="706" y="358"/>
                </a:cxn>
                <a:cxn ang="0">
                  <a:pos x="702" y="412"/>
                </a:cxn>
                <a:cxn ang="0">
                  <a:pos x="690" y="464"/>
                </a:cxn>
                <a:cxn ang="0">
                  <a:pos x="670" y="512"/>
                </a:cxn>
                <a:cxn ang="0">
                  <a:pos x="646" y="558"/>
                </a:cxn>
                <a:cxn ang="0">
                  <a:pos x="614" y="598"/>
                </a:cxn>
                <a:cxn ang="0">
                  <a:pos x="578" y="634"/>
                </a:cxn>
                <a:cxn ang="0">
                  <a:pos x="536" y="664"/>
                </a:cxn>
                <a:cxn ang="0">
                  <a:pos x="490" y="688"/>
                </a:cxn>
                <a:cxn ang="0">
                  <a:pos x="442" y="704"/>
                </a:cxn>
                <a:cxn ang="0">
                  <a:pos x="390" y="714"/>
                </a:cxn>
                <a:cxn ang="0">
                  <a:pos x="334" y="714"/>
                </a:cxn>
                <a:cxn ang="0">
                  <a:pos x="282" y="708"/>
                </a:cxn>
                <a:cxn ang="0">
                  <a:pos x="232" y="694"/>
                </a:cxn>
                <a:cxn ang="0">
                  <a:pos x="186" y="672"/>
                </a:cxn>
                <a:cxn ang="0">
                  <a:pos x="142" y="644"/>
                </a:cxn>
                <a:cxn ang="0">
                  <a:pos x="104" y="610"/>
                </a:cxn>
                <a:cxn ang="0">
                  <a:pos x="70" y="572"/>
                </a:cxn>
                <a:cxn ang="0">
                  <a:pos x="44" y="528"/>
                </a:cxn>
                <a:cxn ang="0">
                  <a:pos x="22" y="480"/>
                </a:cxn>
                <a:cxn ang="0">
                  <a:pos x="8" y="430"/>
                </a:cxn>
                <a:cxn ang="0">
                  <a:pos x="2" y="376"/>
                </a:cxn>
                <a:cxn ang="0">
                  <a:pos x="2" y="322"/>
                </a:cxn>
                <a:cxn ang="0">
                  <a:pos x="12" y="268"/>
                </a:cxn>
                <a:cxn ang="0">
                  <a:pos x="28" y="218"/>
                </a:cxn>
                <a:cxn ang="0">
                  <a:pos x="52" y="172"/>
                </a:cxn>
                <a:cxn ang="0">
                  <a:pos x="82" y="130"/>
                </a:cxn>
                <a:cxn ang="0">
                  <a:pos x="116" y="92"/>
                </a:cxn>
                <a:cxn ang="0">
                  <a:pos x="156" y="60"/>
                </a:cxn>
                <a:cxn ang="0">
                  <a:pos x="200" y="36"/>
                </a:cxn>
                <a:cxn ang="0">
                  <a:pos x="248" y="16"/>
                </a:cxn>
                <a:cxn ang="0">
                  <a:pos x="300" y="4"/>
                </a:cxn>
                <a:cxn ang="0">
                  <a:pos x="354" y="0"/>
                </a:cxn>
              </a:cxnLst>
              <a:rect l="0" t="0" r="r" b="b"/>
              <a:pathLst>
                <a:path w="706" h="716">
                  <a:moveTo>
                    <a:pt x="354" y="0"/>
                  </a:moveTo>
                  <a:lnTo>
                    <a:pt x="372" y="0"/>
                  </a:lnTo>
                  <a:lnTo>
                    <a:pt x="390" y="2"/>
                  </a:lnTo>
                  <a:lnTo>
                    <a:pt x="406" y="4"/>
                  </a:lnTo>
                  <a:lnTo>
                    <a:pt x="424" y="8"/>
                  </a:lnTo>
                  <a:lnTo>
                    <a:pt x="442" y="12"/>
                  </a:lnTo>
                  <a:lnTo>
                    <a:pt x="458" y="16"/>
                  </a:lnTo>
                  <a:lnTo>
                    <a:pt x="474" y="22"/>
                  </a:lnTo>
                  <a:lnTo>
                    <a:pt x="490" y="28"/>
                  </a:lnTo>
                  <a:lnTo>
                    <a:pt x="506" y="36"/>
                  </a:lnTo>
                  <a:lnTo>
                    <a:pt x="520" y="42"/>
                  </a:lnTo>
                  <a:lnTo>
                    <a:pt x="536" y="52"/>
                  </a:lnTo>
                  <a:lnTo>
                    <a:pt x="550" y="60"/>
                  </a:lnTo>
                  <a:lnTo>
                    <a:pt x="564" y="70"/>
                  </a:lnTo>
                  <a:lnTo>
                    <a:pt x="578" y="82"/>
                  </a:lnTo>
                  <a:lnTo>
                    <a:pt x="590" y="92"/>
                  </a:lnTo>
                  <a:lnTo>
                    <a:pt x="602" y="104"/>
                  </a:lnTo>
                  <a:lnTo>
                    <a:pt x="614" y="116"/>
                  </a:lnTo>
                  <a:lnTo>
                    <a:pt x="624" y="130"/>
                  </a:lnTo>
                  <a:lnTo>
                    <a:pt x="636" y="144"/>
                  </a:lnTo>
                  <a:lnTo>
                    <a:pt x="646" y="158"/>
                  </a:lnTo>
                  <a:lnTo>
                    <a:pt x="654" y="172"/>
                  </a:lnTo>
                  <a:lnTo>
                    <a:pt x="662" y="188"/>
                  </a:lnTo>
                  <a:lnTo>
                    <a:pt x="670" y="202"/>
                  </a:lnTo>
                  <a:lnTo>
                    <a:pt x="678" y="218"/>
                  </a:lnTo>
                  <a:lnTo>
                    <a:pt x="684" y="234"/>
                  </a:lnTo>
                  <a:lnTo>
                    <a:pt x="690" y="252"/>
                  </a:lnTo>
                  <a:lnTo>
                    <a:pt x="694" y="268"/>
                  </a:lnTo>
                  <a:lnTo>
                    <a:pt x="698" y="286"/>
                  </a:lnTo>
                  <a:lnTo>
                    <a:pt x="702" y="304"/>
                  </a:lnTo>
                  <a:lnTo>
                    <a:pt x="704" y="322"/>
                  </a:lnTo>
                  <a:lnTo>
                    <a:pt x="704" y="340"/>
                  </a:lnTo>
                  <a:lnTo>
                    <a:pt x="706" y="358"/>
                  </a:lnTo>
                  <a:lnTo>
                    <a:pt x="704" y="376"/>
                  </a:lnTo>
                  <a:lnTo>
                    <a:pt x="704" y="394"/>
                  </a:lnTo>
                  <a:lnTo>
                    <a:pt x="702" y="412"/>
                  </a:lnTo>
                  <a:lnTo>
                    <a:pt x="698" y="430"/>
                  </a:lnTo>
                  <a:lnTo>
                    <a:pt x="694" y="446"/>
                  </a:lnTo>
                  <a:lnTo>
                    <a:pt x="690" y="464"/>
                  </a:lnTo>
                  <a:lnTo>
                    <a:pt x="684" y="480"/>
                  </a:lnTo>
                  <a:lnTo>
                    <a:pt x="678" y="496"/>
                  </a:lnTo>
                  <a:lnTo>
                    <a:pt x="670" y="512"/>
                  </a:lnTo>
                  <a:lnTo>
                    <a:pt x="662" y="528"/>
                  </a:lnTo>
                  <a:lnTo>
                    <a:pt x="654" y="544"/>
                  </a:lnTo>
                  <a:lnTo>
                    <a:pt x="646" y="558"/>
                  </a:lnTo>
                  <a:lnTo>
                    <a:pt x="636" y="572"/>
                  </a:lnTo>
                  <a:lnTo>
                    <a:pt x="624" y="586"/>
                  </a:lnTo>
                  <a:lnTo>
                    <a:pt x="614" y="598"/>
                  </a:lnTo>
                  <a:lnTo>
                    <a:pt x="602" y="610"/>
                  </a:lnTo>
                  <a:lnTo>
                    <a:pt x="590" y="622"/>
                  </a:lnTo>
                  <a:lnTo>
                    <a:pt x="578" y="634"/>
                  </a:lnTo>
                  <a:lnTo>
                    <a:pt x="564" y="644"/>
                  </a:lnTo>
                  <a:lnTo>
                    <a:pt x="550" y="654"/>
                  </a:lnTo>
                  <a:lnTo>
                    <a:pt x="536" y="664"/>
                  </a:lnTo>
                  <a:lnTo>
                    <a:pt x="520" y="672"/>
                  </a:lnTo>
                  <a:lnTo>
                    <a:pt x="506" y="680"/>
                  </a:lnTo>
                  <a:lnTo>
                    <a:pt x="490" y="688"/>
                  </a:lnTo>
                  <a:lnTo>
                    <a:pt x="474" y="694"/>
                  </a:lnTo>
                  <a:lnTo>
                    <a:pt x="458" y="700"/>
                  </a:lnTo>
                  <a:lnTo>
                    <a:pt x="442" y="704"/>
                  </a:lnTo>
                  <a:lnTo>
                    <a:pt x="424" y="708"/>
                  </a:lnTo>
                  <a:lnTo>
                    <a:pt x="406" y="712"/>
                  </a:lnTo>
                  <a:lnTo>
                    <a:pt x="390" y="714"/>
                  </a:lnTo>
                  <a:lnTo>
                    <a:pt x="372" y="714"/>
                  </a:lnTo>
                  <a:lnTo>
                    <a:pt x="354" y="716"/>
                  </a:lnTo>
                  <a:lnTo>
                    <a:pt x="334" y="714"/>
                  </a:lnTo>
                  <a:lnTo>
                    <a:pt x="318" y="714"/>
                  </a:lnTo>
                  <a:lnTo>
                    <a:pt x="300" y="712"/>
                  </a:lnTo>
                  <a:lnTo>
                    <a:pt x="282" y="708"/>
                  </a:lnTo>
                  <a:lnTo>
                    <a:pt x="266" y="704"/>
                  </a:lnTo>
                  <a:lnTo>
                    <a:pt x="248" y="700"/>
                  </a:lnTo>
                  <a:lnTo>
                    <a:pt x="232" y="694"/>
                  </a:lnTo>
                  <a:lnTo>
                    <a:pt x="216" y="688"/>
                  </a:lnTo>
                  <a:lnTo>
                    <a:pt x="200" y="680"/>
                  </a:lnTo>
                  <a:lnTo>
                    <a:pt x="186" y="672"/>
                  </a:lnTo>
                  <a:lnTo>
                    <a:pt x="170" y="664"/>
                  </a:lnTo>
                  <a:lnTo>
                    <a:pt x="156" y="654"/>
                  </a:lnTo>
                  <a:lnTo>
                    <a:pt x="142" y="644"/>
                  </a:lnTo>
                  <a:lnTo>
                    <a:pt x="130" y="634"/>
                  </a:lnTo>
                  <a:lnTo>
                    <a:pt x="116" y="622"/>
                  </a:lnTo>
                  <a:lnTo>
                    <a:pt x="104" y="610"/>
                  </a:lnTo>
                  <a:lnTo>
                    <a:pt x="92" y="598"/>
                  </a:lnTo>
                  <a:lnTo>
                    <a:pt x="82" y="586"/>
                  </a:lnTo>
                  <a:lnTo>
                    <a:pt x="70" y="572"/>
                  </a:lnTo>
                  <a:lnTo>
                    <a:pt x="60" y="558"/>
                  </a:lnTo>
                  <a:lnTo>
                    <a:pt x="52" y="544"/>
                  </a:lnTo>
                  <a:lnTo>
                    <a:pt x="44" y="528"/>
                  </a:lnTo>
                  <a:lnTo>
                    <a:pt x="36" y="512"/>
                  </a:lnTo>
                  <a:lnTo>
                    <a:pt x="28" y="496"/>
                  </a:lnTo>
                  <a:lnTo>
                    <a:pt x="22" y="480"/>
                  </a:lnTo>
                  <a:lnTo>
                    <a:pt x="16" y="464"/>
                  </a:lnTo>
                  <a:lnTo>
                    <a:pt x="12" y="446"/>
                  </a:lnTo>
                  <a:lnTo>
                    <a:pt x="8" y="430"/>
                  </a:lnTo>
                  <a:lnTo>
                    <a:pt x="4" y="412"/>
                  </a:lnTo>
                  <a:lnTo>
                    <a:pt x="2" y="394"/>
                  </a:lnTo>
                  <a:lnTo>
                    <a:pt x="2" y="376"/>
                  </a:lnTo>
                  <a:lnTo>
                    <a:pt x="0" y="358"/>
                  </a:lnTo>
                  <a:lnTo>
                    <a:pt x="2" y="340"/>
                  </a:lnTo>
                  <a:lnTo>
                    <a:pt x="2" y="322"/>
                  </a:lnTo>
                  <a:lnTo>
                    <a:pt x="4" y="304"/>
                  </a:lnTo>
                  <a:lnTo>
                    <a:pt x="8" y="286"/>
                  </a:lnTo>
                  <a:lnTo>
                    <a:pt x="12" y="268"/>
                  </a:lnTo>
                  <a:lnTo>
                    <a:pt x="16" y="252"/>
                  </a:lnTo>
                  <a:lnTo>
                    <a:pt x="22" y="234"/>
                  </a:lnTo>
                  <a:lnTo>
                    <a:pt x="28" y="218"/>
                  </a:lnTo>
                  <a:lnTo>
                    <a:pt x="36" y="202"/>
                  </a:lnTo>
                  <a:lnTo>
                    <a:pt x="44" y="188"/>
                  </a:lnTo>
                  <a:lnTo>
                    <a:pt x="52" y="172"/>
                  </a:lnTo>
                  <a:lnTo>
                    <a:pt x="60" y="158"/>
                  </a:lnTo>
                  <a:lnTo>
                    <a:pt x="70" y="144"/>
                  </a:lnTo>
                  <a:lnTo>
                    <a:pt x="82" y="130"/>
                  </a:lnTo>
                  <a:lnTo>
                    <a:pt x="92" y="116"/>
                  </a:lnTo>
                  <a:lnTo>
                    <a:pt x="104" y="104"/>
                  </a:lnTo>
                  <a:lnTo>
                    <a:pt x="116" y="92"/>
                  </a:lnTo>
                  <a:lnTo>
                    <a:pt x="130" y="82"/>
                  </a:lnTo>
                  <a:lnTo>
                    <a:pt x="142" y="70"/>
                  </a:lnTo>
                  <a:lnTo>
                    <a:pt x="156" y="60"/>
                  </a:lnTo>
                  <a:lnTo>
                    <a:pt x="170" y="52"/>
                  </a:lnTo>
                  <a:lnTo>
                    <a:pt x="186" y="42"/>
                  </a:lnTo>
                  <a:lnTo>
                    <a:pt x="200" y="36"/>
                  </a:lnTo>
                  <a:lnTo>
                    <a:pt x="216" y="28"/>
                  </a:lnTo>
                  <a:lnTo>
                    <a:pt x="232" y="22"/>
                  </a:lnTo>
                  <a:lnTo>
                    <a:pt x="248" y="16"/>
                  </a:lnTo>
                  <a:lnTo>
                    <a:pt x="266" y="12"/>
                  </a:lnTo>
                  <a:lnTo>
                    <a:pt x="282" y="8"/>
                  </a:lnTo>
                  <a:lnTo>
                    <a:pt x="300" y="4"/>
                  </a:lnTo>
                  <a:lnTo>
                    <a:pt x="318" y="2"/>
                  </a:lnTo>
                  <a:lnTo>
                    <a:pt x="334" y="0"/>
                  </a:lnTo>
                  <a:lnTo>
                    <a:pt x="354" y="0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F4BE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1" name="Freeform 371"/>
            <p:cNvSpPr>
              <a:spLocks/>
            </p:cNvSpPr>
            <p:nvPr/>
          </p:nvSpPr>
          <p:spPr bwMode="auto">
            <a:xfrm>
              <a:off x="5099050" y="844550"/>
              <a:ext cx="1108075" cy="1127125"/>
            </a:xfrm>
            <a:custGeom>
              <a:avLst/>
              <a:gdLst/>
              <a:ahLst/>
              <a:cxnLst>
                <a:cxn ang="0">
                  <a:pos x="384" y="2"/>
                </a:cxn>
                <a:cxn ang="0">
                  <a:pos x="436" y="12"/>
                </a:cxn>
                <a:cxn ang="0">
                  <a:pos x="484" y="28"/>
                </a:cxn>
                <a:cxn ang="0">
                  <a:pos x="530" y="52"/>
                </a:cxn>
                <a:cxn ang="0">
                  <a:pos x="572" y="82"/>
                </a:cxn>
                <a:cxn ang="0">
                  <a:pos x="608" y="118"/>
                </a:cxn>
                <a:cxn ang="0">
                  <a:pos x="638" y="158"/>
                </a:cxn>
                <a:cxn ang="0">
                  <a:pos x="664" y="202"/>
                </a:cxn>
                <a:cxn ang="0">
                  <a:pos x="682" y="250"/>
                </a:cxn>
                <a:cxn ang="0">
                  <a:pos x="694" y="302"/>
                </a:cxn>
                <a:cxn ang="0">
                  <a:pos x="698" y="356"/>
                </a:cxn>
                <a:cxn ang="0">
                  <a:pos x="694" y="410"/>
                </a:cxn>
                <a:cxn ang="0">
                  <a:pos x="682" y="462"/>
                </a:cxn>
                <a:cxn ang="0">
                  <a:pos x="664" y="510"/>
                </a:cxn>
                <a:cxn ang="0">
                  <a:pos x="638" y="554"/>
                </a:cxn>
                <a:cxn ang="0">
                  <a:pos x="608" y="594"/>
                </a:cxn>
                <a:cxn ang="0">
                  <a:pos x="572" y="630"/>
                </a:cxn>
                <a:cxn ang="0">
                  <a:pos x="530" y="658"/>
                </a:cxn>
                <a:cxn ang="0">
                  <a:pos x="484" y="682"/>
                </a:cxn>
                <a:cxn ang="0">
                  <a:pos x="436" y="700"/>
                </a:cxn>
                <a:cxn ang="0">
                  <a:pos x="384" y="708"/>
                </a:cxn>
                <a:cxn ang="0">
                  <a:pos x="332" y="710"/>
                </a:cxn>
                <a:cxn ang="0">
                  <a:pos x="278" y="704"/>
                </a:cxn>
                <a:cxn ang="0">
                  <a:pos x="230" y="688"/>
                </a:cxn>
                <a:cxn ang="0">
                  <a:pos x="182" y="668"/>
                </a:cxn>
                <a:cxn ang="0">
                  <a:pos x="140" y="640"/>
                </a:cxn>
                <a:cxn ang="0">
                  <a:pos x="102" y="606"/>
                </a:cxn>
                <a:cxn ang="0">
                  <a:pos x="70" y="568"/>
                </a:cxn>
                <a:cxn ang="0">
                  <a:pos x="42" y="524"/>
                </a:cxn>
                <a:cxn ang="0">
                  <a:pos x="22" y="478"/>
                </a:cxn>
                <a:cxn ang="0">
                  <a:pos x="8" y="428"/>
                </a:cxn>
                <a:cxn ang="0">
                  <a:pos x="0" y="374"/>
                </a:cxn>
                <a:cxn ang="0">
                  <a:pos x="2" y="320"/>
                </a:cxn>
                <a:cxn ang="0">
                  <a:pos x="10" y="266"/>
                </a:cxn>
                <a:cxn ang="0">
                  <a:pos x="28" y="218"/>
                </a:cxn>
                <a:cxn ang="0">
                  <a:pos x="50" y="172"/>
                </a:cxn>
                <a:cxn ang="0">
                  <a:pos x="80" y="130"/>
                </a:cxn>
                <a:cxn ang="0">
                  <a:pos x="114" y="94"/>
                </a:cxn>
                <a:cxn ang="0">
                  <a:pos x="154" y="62"/>
                </a:cxn>
                <a:cxn ang="0">
                  <a:pos x="198" y="36"/>
                </a:cxn>
                <a:cxn ang="0">
                  <a:pos x="246" y="16"/>
                </a:cxn>
                <a:cxn ang="0">
                  <a:pos x="296" y="4"/>
                </a:cxn>
                <a:cxn ang="0">
                  <a:pos x="350" y="0"/>
                </a:cxn>
              </a:cxnLst>
              <a:rect l="0" t="0" r="r" b="b"/>
              <a:pathLst>
                <a:path w="698" h="710">
                  <a:moveTo>
                    <a:pt x="350" y="0"/>
                  </a:moveTo>
                  <a:lnTo>
                    <a:pt x="368" y="2"/>
                  </a:lnTo>
                  <a:lnTo>
                    <a:pt x="384" y="2"/>
                  </a:lnTo>
                  <a:lnTo>
                    <a:pt x="402" y="4"/>
                  </a:lnTo>
                  <a:lnTo>
                    <a:pt x="420" y="8"/>
                  </a:lnTo>
                  <a:lnTo>
                    <a:pt x="436" y="12"/>
                  </a:lnTo>
                  <a:lnTo>
                    <a:pt x="452" y="16"/>
                  </a:lnTo>
                  <a:lnTo>
                    <a:pt x="470" y="22"/>
                  </a:lnTo>
                  <a:lnTo>
                    <a:pt x="484" y="28"/>
                  </a:lnTo>
                  <a:lnTo>
                    <a:pt x="500" y="36"/>
                  </a:lnTo>
                  <a:lnTo>
                    <a:pt x="516" y="44"/>
                  </a:lnTo>
                  <a:lnTo>
                    <a:pt x="530" y="52"/>
                  </a:lnTo>
                  <a:lnTo>
                    <a:pt x="544" y="62"/>
                  </a:lnTo>
                  <a:lnTo>
                    <a:pt x="558" y="72"/>
                  </a:lnTo>
                  <a:lnTo>
                    <a:pt x="572" y="82"/>
                  </a:lnTo>
                  <a:lnTo>
                    <a:pt x="584" y="94"/>
                  </a:lnTo>
                  <a:lnTo>
                    <a:pt x="596" y="104"/>
                  </a:lnTo>
                  <a:lnTo>
                    <a:pt x="608" y="118"/>
                  </a:lnTo>
                  <a:lnTo>
                    <a:pt x="618" y="130"/>
                  </a:lnTo>
                  <a:lnTo>
                    <a:pt x="628" y="144"/>
                  </a:lnTo>
                  <a:lnTo>
                    <a:pt x="638" y="158"/>
                  </a:lnTo>
                  <a:lnTo>
                    <a:pt x="648" y="172"/>
                  </a:lnTo>
                  <a:lnTo>
                    <a:pt x="656" y="186"/>
                  </a:lnTo>
                  <a:lnTo>
                    <a:pt x="664" y="202"/>
                  </a:lnTo>
                  <a:lnTo>
                    <a:pt x="670" y="218"/>
                  </a:lnTo>
                  <a:lnTo>
                    <a:pt x="676" y="234"/>
                  </a:lnTo>
                  <a:lnTo>
                    <a:pt x="682" y="250"/>
                  </a:lnTo>
                  <a:lnTo>
                    <a:pt x="688" y="266"/>
                  </a:lnTo>
                  <a:lnTo>
                    <a:pt x="692" y="284"/>
                  </a:lnTo>
                  <a:lnTo>
                    <a:pt x="694" y="302"/>
                  </a:lnTo>
                  <a:lnTo>
                    <a:pt x="696" y="320"/>
                  </a:lnTo>
                  <a:lnTo>
                    <a:pt x="698" y="338"/>
                  </a:lnTo>
                  <a:lnTo>
                    <a:pt x="698" y="356"/>
                  </a:lnTo>
                  <a:lnTo>
                    <a:pt x="698" y="374"/>
                  </a:lnTo>
                  <a:lnTo>
                    <a:pt x="696" y="392"/>
                  </a:lnTo>
                  <a:lnTo>
                    <a:pt x="694" y="410"/>
                  </a:lnTo>
                  <a:lnTo>
                    <a:pt x="692" y="428"/>
                  </a:lnTo>
                  <a:lnTo>
                    <a:pt x="688" y="444"/>
                  </a:lnTo>
                  <a:lnTo>
                    <a:pt x="682" y="462"/>
                  </a:lnTo>
                  <a:lnTo>
                    <a:pt x="676" y="478"/>
                  </a:lnTo>
                  <a:lnTo>
                    <a:pt x="670" y="494"/>
                  </a:lnTo>
                  <a:lnTo>
                    <a:pt x="664" y="510"/>
                  </a:lnTo>
                  <a:lnTo>
                    <a:pt x="656" y="524"/>
                  </a:lnTo>
                  <a:lnTo>
                    <a:pt x="648" y="540"/>
                  </a:lnTo>
                  <a:lnTo>
                    <a:pt x="638" y="554"/>
                  </a:lnTo>
                  <a:lnTo>
                    <a:pt x="628" y="568"/>
                  </a:lnTo>
                  <a:lnTo>
                    <a:pt x="618" y="582"/>
                  </a:lnTo>
                  <a:lnTo>
                    <a:pt x="608" y="594"/>
                  </a:lnTo>
                  <a:lnTo>
                    <a:pt x="596" y="606"/>
                  </a:lnTo>
                  <a:lnTo>
                    <a:pt x="584" y="618"/>
                  </a:lnTo>
                  <a:lnTo>
                    <a:pt x="572" y="630"/>
                  </a:lnTo>
                  <a:lnTo>
                    <a:pt x="558" y="640"/>
                  </a:lnTo>
                  <a:lnTo>
                    <a:pt x="544" y="650"/>
                  </a:lnTo>
                  <a:lnTo>
                    <a:pt x="530" y="658"/>
                  </a:lnTo>
                  <a:lnTo>
                    <a:pt x="516" y="668"/>
                  </a:lnTo>
                  <a:lnTo>
                    <a:pt x="500" y="676"/>
                  </a:lnTo>
                  <a:lnTo>
                    <a:pt x="484" y="682"/>
                  </a:lnTo>
                  <a:lnTo>
                    <a:pt x="470" y="688"/>
                  </a:lnTo>
                  <a:lnTo>
                    <a:pt x="452" y="694"/>
                  </a:lnTo>
                  <a:lnTo>
                    <a:pt x="436" y="700"/>
                  </a:lnTo>
                  <a:lnTo>
                    <a:pt x="420" y="704"/>
                  </a:lnTo>
                  <a:lnTo>
                    <a:pt x="402" y="706"/>
                  </a:lnTo>
                  <a:lnTo>
                    <a:pt x="384" y="708"/>
                  </a:lnTo>
                  <a:lnTo>
                    <a:pt x="368" y="710"/>
                  </a:lnTo>
                  <a:lnTo>
                    <a:pt x="350" y="710"/>
                  </a:lnTo>
                  <a:lnTo>
                    <a:pt x="332" y="710"/>
                  </a:lnTo>
                  <a:lnTo>
                    <a:pt x="314" y="708"/>
                  </a:lnTo>
                  <a:lnTo>
                    <a:pt x="296" y="706"/>
                  </a:lnTo>
                  <a:lnTo>
                    <a:pt x="278" y="704"/>
                  </a:lnTo>
                  <a:lnTo>
                    <a:pt x="262" y="700"/>
                  </a:lnTo>
                  <a:lnTo>
                    <a:pt x="246" y="694"/>
                  </a:lnTo>
                  <a:lnTo>
                    <a:pt x="230" y="688"/>
                  </a:lnTo>
                  <a:lnTo>
                    <a:pt x="214" y="682"/>
                  </a:lnTo>
                  <a:lnTo>
                    <a:pt x="198" y="676"/>
                  </a:lnTo>
                  <a:lnTo>
                    <a:pt x="182" y="668"/>
                  </a:lnTo>
                  <a:lnTo>
                    <a:pt x="168" y="658"/>
                  </a:lnTo>
                  <a:lnTo>
                    <a:pt x="154" y="650"/>
                  </a:lnTo>
                  <a:lnTo>
                    <a:pt x="140" y="640"/>
                  </a:lnTo>
                  <a:lnTo>
                    <a:pt x="126" y="630"/>
                  </a:lnTo>
                  <a:lnTo>
                    <a:pt x="114" y="618"/>
                  </a:lnTo>
                  <a:lnTo>
                    <a:pt x="102" y="606"/>
                  </a:lnTo>
                  <a:lnTo>
                    <a:pt x="90" y="594"/>
                  </a:lnTo>
                  <a:lnTo>
                    <a:pt x="80" y="582"/>
                  </a:lnTo>
                  <a:lnTo>
                    <a:pt x="70" y="568"/>
                  </a:lnTo>
                  <a:lnTo>
                    <a:pt x="60" y="554"/>
                  </a:lnTo>
                  <a:lnTo>
                    <a:pt x="50" y="540"/>
                  </a:lnTo>
                  <a:lnTo>
                    <a:pt x="42" y="524"/>
                  </a:lnTo>
                  <a:lnTo>
                    <a:pt x="34" y="510"/>
                  </a:lnTo>
                  <a:lnTo>
                    <a:pt x="28" y="494"/>
                  </a:lnTo>
                  <a:lnTo>
                    <a:pt x="22" y="478"/>
                  </a:lnTo>
                  <a:lnTo>
                    <a:pt x="16" y="462"/>
                  </a:lnTo>
                  <a:lnTo>
                    <a:pt x="10" y="444"/>
                  </a:lnTo>
                  <a:lnTo>
                    <a:pt x="8" y="428"/>
                  </a:lnTo>
                  <a:lnTo>
                    <a:pt x="4" y="410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6"/>
                  </a:lnTo>
                  <a:lnTo>
                    <a:pt x="0" y="338"/>
                  </a:lnTo>
                  <a:lnTo>
                    <a:pt x="2" y="320"/>
                  </a:lnTo>
                  <a:lnTo>
                    <a:pt x="4" y="302"/>
                  </a:lnTo>
                  <a:lnTo>
                    <a:pt x="8" y="284"/>
                  </a:lnTo>
                  <a:lnTo>
                    <a:pt x="10" y="266"/>
                  </a:lnTo>
                  <a:lnTo>
                    <a:pt x="16" y="250"/>
                  </a:lnTo>
                  <a:lnTo>
                    <a:pt x="22" y="234"/>
                  </a:lnTo>
                  <a:lnTo>
                    <a:pt x="28" y="218"/>
                  </a:lnTo>
                  <a:lnTo>
                    <a:pt x="34" y="202"/>
                  </a:lnTo>
                  <a:lnTo>
                    <a:pt x="42" y="186"/>
                  </a:lnTo>
                  <a:lnTo>
                    <a:pt x="50" y="172"/>
                  </a:lnTo>
                  <a:lnTo>
                    <a:pt x="60" y="158"/>
                  </a:lnTo>
                  <a:lnTo>
                    <a:pt x="70" y="144"/>
                  </a:lnTo>
                  <a:lnTo>
                    <a:pt x="80" y="130"/>
                  </a:lnTo>
                  <a:lnTo>
                    <a:pt x="90" y="118"/>
                  </a:lnTo>
                  <a:lnTo>
                    <a:pt x="102" y="104"/>
                  </a:lnTo>
                  <a:lnTo>
                    <a:pt x="114" y="94"/>
                  </a:lnTo>
                  <a:lnTo>
                    <a:pt x="126" y="82"/>
                  </a:lnTo>
                  <a:lnTo>
                    <a:pt x="140" y="72"/>
                  </a:lnTo>
                  <a:lnTo>
                    <a:pt x="154" y="62"/>
                  </a:lnTo>
                  <a:lnTo>
                    <a:pt x="168" y="52"/>
                  </a:lnTo>
                  <a:lnTo>
                    <a:pt x="182" y="44"/>
                  </a:lnTo>
                  <a:lnTo>
                    <a:pt x="198" y="36"/>
                  </a:lnTo>
                  <a:lnTo>
                    <a:pt x="214" y="28"/>
                  </a:lnTo>
                  <a:lnTo>
                    <a:pt x="230" y="22"/>
                  </a:lnTo>
                  <a:lnTo>
                    <a:pt x="246" y="16"/>
                  </a:lnTo>
                  <a:lnTo>
                    <a:pt x="262" y="12"/>
                  </a:lnTo>
                  <a:lnTo>
                    <a:pt x="278" y="8"/>
                  </a:lnTo>
                  <a:lnTo>
                    <a:pt x="296" y="4"/>
                  </a:lnTo>
                  <a:lnTo>
                    <a:pt x="314" y="2"/>
                  </a:lnTo>
                  <a:lnTo>
                    <a:pt x="332" y="2"/>
                  </a:lnTo>
                  <a:lnTo>
                    <a:pt x="350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F4C0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2" name="Freeform 372"/>
            <p:cNvSpPr>
              <a:spLocks/>
            </p:cNvSpPr>
            <p:nvPr/>
          </p:nvSpPr>
          <p:spPr bwMode="auto">
            <a:xfrm>
              <a:off x="5105400" y="850900"/>
              <a:ext cx="1098550" cy="1117600"/>
            </a:xfrm>
            <a:custGeom>
              <a:avLst/>
              <a:gdLst/>
              <a:ahLst/>
              <a:cxnLst>
                <a:cxn ang="0">
                  <a:pos x="380" y="2"/>
                </a:cxn>
                <a:cxn ang="0">
                  <a:pos x="432" y="12"/>
                </a:cxn>
                <a:cxn ang="0">
                  <a:pos x="480" y="28"/>
                </a:cxn>
                <a:cxn ang="0">
                  <a:pos x="524" y="50"/>
                </a:cxn>
                <a:cxn ang="0">
                  <a:pos x="566" y="80"/>
                </a:cxn>
                <a:cxn ang="0">
                  <a:pos x="602" y="116"/>
                </a:cxn>
                <a:cxn ang="0">
                  <a:pos x="632" y="154"/>
                </a:cxn>
                <a:cxn ang="0">
                  <a:pos x="656" y="200"/>
                </a:cxn>
                <a:cxn ang="0">
                  <a:pos x="676" y="248"/>
                </a:cxn>
                <a:cxn ang="0">
                  <a:pos x="688" y="298"/>
                </a:cxn>
                <a:cxn ang="0">
                  <a:pos x="692" y="352"/>
                </a:cxn>
                <a:cxn ang="0">
                  <a:pos x="688" y="406"/>
                </a:cxn>
                <a:cxn ang="0">
                  <a:pos x="676" y="456"/>
                </a:cxn>
                <a:cxn ang="0">
                  <a:pos x="656" y="504"/>
                </a:cxn>
                <a:cxn ang="0">
                  <a:pos x="632" y="548"/>
                </a:cxn>
                <a:cxn ang="0">
                  <a:pos x="602" y="588"/>
                </a:cxn>
                <a:cxn ang="0">
                  <a:pos x="566" y="622"/>
                </a:cxn>
                <a:cxn ang="0">
                  <a:pos x="524" y="652"/>
                </a:cxn>
                <a:cxn ang="0">
                  <a:pos x="480" y="676"/>
                </a:cxn>
                <a:cxn ang="0">
                  <a:pos x="432" y="692"/>
                </a:cxn>
                <a:cxn ang="0">
                  <a:pos x="380" y="702"/>
                </a:cxn>
                <a:cxn ang="0">
                  <a:pos x="328" y="702"/>
                </a:cxn>
                <a:cxn ang="0">
                  <a:pos x="276" y="696"/>
                </a:cxn>
                <a:cxn ang="0">
                  <a:pos x="226" y="682"/>
                </a:cxn>
                <a:cxn ang="0">
                  <a:pos x="180" y="660"/>
                </a:cxn>
                <a:cxn ang="0">
                  <a:pos x="138" y="634"/>
                </a:cxn>
                <a:cxn ang="0">
                  <a:pos x="100" y="600"/>
                </a:cxn>
                <a:cxn ang="0">
                  <a:pos x="68" y="562"/>
                </a:cxn>
                <a:cxn ang="0">
                  <a:pos x="40" y="520"/>
                </a:cxn>
                <a:cxn ang="0">
                  <a:pos x="20" y="472"/>
                </a:cxn>
                <a:cxn ang="0">
                  <a:pos x="6" y="422"/>
                </a:cxn>
                <a:cxn ang="0">
                  <a:pos x="0" y="370"/>
                </a:cxn>
                <a:cxn ang="0">
                  <a:pos x="0" y="316"/>
                </a:cxn>
                <a:cxn ang="0">
                  <a:pos x="10" y="264"/>
                </a:cxn>
                <a:cxn ang="0">
                  <a:pos x="26" y="214"/>
                </a:cxn>
                <a:cxn ang="0">
                  <a:pos x="50" y="170"/>
                </a:cxn>
                <a:cxn ang="0">
                  <a:pos x="78" y="128"/>
                </a:cxn>
                <a:cxn ang="0">
                  <a:pos x="112" y="92"/>
                </a:cxn>
                <a:cxn ang="0">
                  <a:pos x="152" y="60"/>
                </a:cxn>
                <a:cxn ang="0">
                  <a:pos x="196" y="34"/>
                </a:cxn>
                <a:cxn ang="0">
                  <a:pos x="242" y="16"/>
                </a:cxn>
                <a:cxn ang="0">
                  <a:pos x="292" y="4"/>
                </a:cxn>
                <a:cxn ang="0">
                  <a:pos x="346" y="0"/>
                </a:cxn>
              </a:cxnLst>
              <a:rect l="0" t="0" r="r" b="b"/>
              <a:pathLst>
                <a:path w="692" h="704">
                  <a:moveTo>
                    <a:pt x="346" y="0"/>
                  </a:moveTo>
                  <a:lnTo>
                    <a:pt x="362" y="0"/>
                  </a:lnTo>
                  <a:lnTo>
                    <a:pt x="380" y="2"/>
                  </a:lnTo>
                  <a:lnTo>
                    <a:pt x="398" y="4"/>
                  </a:lnTo>
                  <a:lnTo>
                    <a:pt x="414" y="8"/>
                  </a:lnTo>
                  <a:lnTo>
                    <a:pt x="432" y="12"/>
                  </a:lnTo>
                  <a:lnTo>
                    <a:pt x="448" y="16"/>
                  </a:lnTo>
                  <a:lnTo>
                    <a:pt x="464" y="22"/>
                  </a:lnTo>
                  <a:lnTo>
                    <a:pt x="480" y="28"/>
                  </a:lnTo>
                  <a:lnTo>
                    <a:pt x="496" y="34"/>
                  </a:lnTo>
                  <a:lnTo>
                    <a:pt x="510" y="42"/>
                  </a:lnTo>
                  <a:lnTo>
                    <a:pt x="524" y="50"/>
                  </a:lnTo>
                  <a:lnTo>
                    <a:pt x="538" y="60"/>
                  </a:lnTo>
                  <a:lnTo>
                    <a:pt x="552" y="70"/>
                  </a:lnTo>
                  <a:lnTo>
                    <a:pt x="566" y="80"/>
                  </a:lnTo>
                  <a:lnTo>
                    <a:pt x="578" y="92"/>
                  </a:lnTo>
                  <a:lnTo>
                    <a:pt x="590" y="102"/>
                  </a:lnTo>
                  <a:lnTo>
                    <a:pt x="602" y="116"/>
                  </a:lnTo>
                  <a:lnTo>
                    <a:pt x="612" y="128"/>
                  </a:lnTo>
                  <a:lnTo>
                    <a:pt x="622" y="142"/>
                  </a:lnTo>
                  <a:lnTo>
                    <a:pt x="632" y="154"/>
                  </a:lnTo>
                  <a:lnTo>
                    <a:pt x="640" y="170"/>
                  </a:lnTo>
                  <a:lnTo>
                    <a:pt x="650" y="184"/>
                  </a:lnTo>
                  <a:lnTo>
                    <a:pt x="656" y="200"/>
                  </a:lnTo>
                  <a:lnTo>
                    <a:pt x="664" y="214"/>
                  </a:lnTo>
                  <a:lnTo>
                    <a:pt x="670" y="230"/>
                  </a:lnTo>
                  <a:lnTo>
                    <a:pt x="676" y="248"/>
                  </a:lnTo>
                  <a:lnTo>
                    <a:pt x="680" y="264"/>
                  </a:lnTo>
                  <a:lnTo>
                    <a:pt x="684" y="280"/>
                  </a:lnTo>
                  <a:lnTo>
                    <a:pt x="688" y="298"/>
                  </a:lnTo>
                  <a:lnTo>
                    <a:pt x="690" y="316"/>
                  </a:lnTo>
                  <a:lnTo>
                    <a:pt x="690" y="334"/>
                  </a:lnTo>
                  <a:lnTo>
                    <a:pt x="692" y="352"/>
                  </a:lnTo>
                  <a:lnTo>
                    <a:pt x="690" y="370"/>
                  </a:lnTo>
                  <a:lnTo>
                    <a:pt x="690" y="388"/>
                  </a:lnTo>
                  <a:lnTo>
                    <a:pt x="688" y="406"/>
                  </a:lnTo>
                  <a:lnTo>
                    <a:pt x="684" y="422"/>
                  </a:lnTo>
                  <a:lnTo>
                    <a:pt x="680" y="440"/>
                  </a:lnTo>
                  <a:lnTo>
                    <a:pt x="676" y="456"/>
                  </a:lnTo>
                  <a:lnTo>
                    <a:pt x="670" y="472"/>
                  </a:lnTo>
                  <a:lnTo>
                    <a:pt x="664" y="488"/>
                  </a:lnTo>
                  <a:lnTo>
                    <a:pt x="656" y="504"/>
                  </a:lnTo>
                  <a:lnTo>
                    <a:pt x="650" y="520"/>
                  </a:lnTo>
                  <a:lnTo>
                    <a:pt x="640" y="534"/>
                  </a:lnTo>
                  <a:lnTo>
                    <a:pt x="632" y="548"/>
                  </a:lnTo>
                  <a:lnTo>
                    <a:pt x="622" y="562"/>
                  </a:lnTo>
                  <a:lnTo>
                    <a:pt x="612" y="576"/>
                  </a:lnTo>
                  <a:lnTo>
                    <a:pt x="602" y="588"/>
                  </a:lnTo>
                  <a:lnTo>
                    <a:pt x="590" y="600"/>
                  </a:lnTo>
                  <a:lnTo>
                    <a:pt x="578" y="612"/>
                  </a:lnTo>
                  <a:lnTo>
                    <a:pt x="566" y="622"/>
                  </a:lnTo>
                  <a:lnTo>
                    <a:pt x="552" y="634"/>
                  </a:lnTo>
                  <a:lnTo>
                    <a:pt x="538" y="644"/>
                  </a:lnTo>
                  <a:lnTo>
                    <a:pt x="524" y="652"/>
                  </a:lnTo>
                  <a:lnTo>
                    <a:pt x="510" y="660"/>
                  </a:lnTo>
                  <a:lnTo>
                    <a:pt x="496" y="668"/>
                  </a:lnTo>
                  <a:lnTo>
                    <a:pt x="480" y="676"/>
                  </a:lnTo>
                  <a:lnTo>
                    <a:pt x="464" y="682"/>
                  </a:lnTo>
                  <a:lnTo>
                    <a:pt x="448" y="688"/>
                  </a:lnTo>
                  <a:lnTo>
                    <a:pt x="432" y="692"/>
                  </a:lnTo>
                  <a:lnTo>
                    <a:pt x="414" y="696"/>
                  </a:lnTo>
                  <a:lnTo>
                    <a:pt x="398" y="700"/>
                  </a:lnTo>
                  <a:lnTo>
                    <a:pt x="380" y="702"/>
                  </a:lnTo>
                  <a:lnTo>
                    <a:pt x="362" y="702"/>
                  </a:lnTo>
                  <a:lnTo>
                    <a:pt x="346" y="704"/>
                  </a:lnTo>
                  <a:lnTo>
                    <a:pt x="328" y="702"/>
                  </a:lnTo>
                  <a:lnTo>
                    <a:pt x="310" y="702"/>
                  </a:lnTo>
                  <a:lnTo>
                    <a:pt x="292" y="700"/>
                  </a:lnTo>
                  <a:lnTo>
                    <a:pt x="276" y="696"/>
                  </a:lnTo>
                  <a:lnTo>
                    <a:pt x="258" y="692"/>
                  </a:lnTo>
                  <a:lnTo>
                    <a:pt x="242" y="688"/>
                  </a:lnTo>
                  <a:lnTo>
                    <a:pt x="226" y="682"/>
                  </a:lnTo>
                  <a:lnTo>
                    <a:pt x="210" y="676"/>
                  </a:lnTo>
                  <a:lnTo>
                    <a:pt x="196" y="668"/>
                  </a:lnTo>
                  <a:lnTo>
                    <a:pt x="180" y="660"/>
                  </a:lnTo>
                  <a:lnTo>
                    <a:pt x="166" y="652"/>
                  </a:lnTo>
                  <a:lnTo>
                    <a:pt x="152" y="644"/>
                  </a:lnTo>
                  <a:lnTo>
                    <a:pt x="138" y="634"/>
                  </a:lnTo>
                  <a:lnTo>
                    <a:pt x="124" y="622"/>
                  </a:lnTo>
                  <a:lnTo>
                    <a:pt x="112" y="612"/>
                  </a:lnTo>
                  <a:lnTo>
                    <a:pt x="100" y="600"/>
                  </a:lnTo>
                  <a:lnTo>
                    <a:pt x="88" y="588"/>
                  </a:lnTo>
                  <a:lnTo>
                    <a:pt x="78" y="576"/>
                  </a:lnTo>
                  <a:lnTo>
                    <a:pt x="68" y="562"/>
                  </a:lnTo>
                  <a:lnTo>
                    <a:pt x="58" y="548"/>
                  </a:lnTo>
                  <a:lnTo>
                    <a:pt x="50" y="534"/>
                  </a:lnTo>
                  <a:lnTo>
                    <a:pt x="40" y="520"/>
                  </a:lnTo>
                  <a:lnTo>
                    <a:pt x="34" y="504"/>
                  </a:lnTo>
                  <a:lnTo>
                    <a:pt x="26" y="488"/>
                  </a:lnTo>
                  <a:lnTo>
                    <a:pt x="20" y="472"/>
                  </a:lnTo>
                  <a:lnTo>
                    <a:pt x="14" y="456"/>
                  </a:lnTo>
                  <a:lnTo>
                    <a:pt x="10" y="440"/>
                  </a:lnTo>
                  <a:lnTo>
                    <a:pt x="6" y="422"/>
                  </a:lnTo>
                  <a:lnTo>
                    <a:pt x="4" y="406"/>
                  </a:lnTo>
                  <a:lnTo>
                    <a:pt x="0" y="388"/>
                  </a:lnTo>
                  <a:lnTo>
                    <a:pt x="0" y="370"/>
                  </a:lnTo>
                  <a:lnTo>
                    <a:pt x="0" y="352"/>
                  </a:lnTo>
                  <a:lnTo>
                    <a:pt x="0" y="334"/>
                  </a:lnTo>
                  <a:lnTo>
                    <a:pt x="0" y="316"/>
                  </a:lnTo>
                  <a:lnTo>
                    <a:pt x="4" y="298"/>
                  </a:lnTo>
                  <a:lnTo>
                    <a:pt x="6" y="280"/>
                  </a:lnTo>
                  <a:lnTo>
                    <a:pt x="10" y="264"/>
                  </a:lnTo>
                  <a:lnTo>
                    <a:pt x="14" y="248"/>
                  </a:lnTo>
                  <a:lnTo>
                    <a:pt x="20" y="230"/>
                  </a:lnTo>
                  <a:lnTo>
                    <a:pt x="26" y="214"/>
                  </a:lnTo>
                  <a:lnTo>
                    <a:pt x="34" y="200"/>
                  </a:lnTo>
                  <a:lnTo>
                    <a:pt x="40" y="184"/>
                  </a:lnTo>
                  <a:lnTo>
                    <a:pt x="50" y="170"/>
                  </a:lnTo>
                  <a:lnTo>
                    <a:pt x="58" y="154"/>
                  </a:lnTo>
                  <a:lnTo>
                    <a:pt x="68" y="142"/>
                  </a:lnTo>
                  <a:lnTo>
                    <a:pt x="78" y="128"/>
                  </a:lnTo>
                  <a:lnTo>
                    <a:pt x="88" y="116"/>
                  </a:lnTo>
                  <a:lnTo>
                    <a:pt x="100" y="102"/>
                  </a:lnTo>
                  <a:lnTo>
                    <a:pt x="112" y="92"/>
                  </a:lnTo>
                  <a:lnTo>
                    <a:pt x="124" y="80"/>
                  </a:lnTo>
                  <a:lnTo>
                    <a:pt x="138" y="70"/>
                  </a:lnTo>
                  <a:lnTo>
                    <a:pt x="152" y="60"/>
                  </a:lnTo>
                  <a:lnTo>
                    <a:pt x="166" y="50"/>
                  </a:lnTo>
                  <a:lnTo>
                    <a:pt x="180" y="42"/>
                  </a:lnTo>
                  <a:lnTo>
                    <a:pt x="196" y="34"/>
                  </a:lnTo>
                  <a:lnTo>
                    <a:pt x="210" y="28"/>
                  </a:lnTo>
                  <a:lnTo>
                    <a:pt x="226" y="22"/>
                  </a:lnTo>
                  <a:lnTo>
                    <a:pt x="242" y="16"/>
                  </a:lnTo>
                  <a:lnTo>
                    <a:pt x="258" y="12"/>
                  </a:lnTo>
                  <a:lnTo>
                    <a:pt x="276" y="8"/>
                  </a:lnTo>
                  <a:lnTo>
                    <a:pt x="292" y="4"/>
                  </a:lnTo>
                  <a:lnTo>
                    <a:pt x="310" y="2"/>
                  </a:lnTo>
                  <a:lnTo>
                    <a:pt x="328" y="0"/>
                  </a:lnTo>
                  <a:lnTo>
                    <a:pt x="346" y="0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F5C2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3" name="Freeform 373"/>
            <p:cNvSpPr>
              <a:spLocks/>
            </p:cNvSpPr>
            <p:nvPr/>
          </p:nvSpPr>
          <p:spPr bwMode="auto">
            <a:xfrm>
              <a:off x="5108575" y="857250"/>
              <a:ext cx="1089025" cy="1104900"/>
            </a:xfrm>
            <a:custGeom>
              <a:avLst/>
              <a:gdLst/>
              <a:ahLst/>
              <a:cxnLst>
                <a:cxn ang="0">
                  <a:pos x="378" y="0"/>
                </a:cxn>
                <a:cxn ang="0">
                  <a:pos x="428" y="10"/>
                </a:cxn>
                <a:cxn ang="0">
                  <a:pos x="476" y="26"/>
                </a:cxn>
                <a:cxn ang="0">
                  <a:pos x="520" y="50"/>
                </a:cxn>
                <a:cxn ang="0">
                  <a:pos x="562" y="78"/>
                </a:cxn>
                <a:cxn ang="0">
                  <a:pos x="596" y="114"/>
                </a:cxn>
                <a:cxn ang="0">
                  <a:pos x="628" y="152"/>
                </a:cxn>
                <a:cxn ang="0">
                  <a:pos x="652" y="196"/>
                </a:cxn>
                <a:cxn ang="0">
                  <a:pos x="670" y="244"/>
                </a:cxn>
                <a:cxn ang="0">
                  <a:pos x="682" y="294"/>
                </a:cxn>
                <a:cxn ang="0">
                  <a:pos x="686" y="348"/>
                </a:cxn>
                <a:cxn ang="0">
                  <a:pos x="682" y="400"/>
                </a:cxn>
                <a:cxn ang="0">
                  <a:pos x="670" y="452"/>
                </a:cxn>
                <a:cxn ang="0">
                  <a:pos x="652" y="498"/>
                </a:cxn>
                <a:cxn ang="0">
                  <a:pos x="628" y="542"/>
                </a:cxn>
                <a:cxn ang="0">
                  <a:pos x="596" y="582"/>
                </a:cxn>
                <a:cxn ang="0">
                  <a:pos x="562" y="616"/>
                </a:cxn>
                <a:cxn ang="0">
                  <a:pos x="520" y="646"/>
                </a:cxn>
                <a:cxn ang="0">
                  <a:pos x="476" y="668"/>
                </a:cxn>
                <a:cxn ang="0">
                  <a:pos x="428" y="686"/>
                </a:cxn>
                <a:cxn ang="0">
                  <a:pos x="378" y="694"/>
                </a:cxn>
                <a:cxn ang="0">
                  <a:pos x="326" y="696"/>
                </a:cxn>
                <a:cxn ang="0">
                  <a:pos x="274" y="688"/>
                </a:cxn>
                <a:cxn ang="0">
                  <a:pos x="226" y="674"/>
                </a:cxn>
                <a:cxn ang="0">
                  <a:pos x="180" y="654"/>
                </a:cxn>
                <a:cxn ang="0">
                  <a:pos x="138" y="626"/>
                </a:cxn>
                <a:cxn ang="0">
                  <a:pos x="100" y="594"/>
                </a:cxn>
                <a:cxn ang="0">
                  <a:pos x="68" y="556"/>
                </a:cxn>
                <a:cxn ang="0">
                  <a:pos x="42" y="514"/>
                </a:cxn>
                <a:cxn ang="0">
                  <a:pos x="20" y="468"/>
                </a:cxn>
                <a:cxn ang="0">
                  <a:pos x="8" y="418"/>
                </a:cxn>
                <a:cxn ang="0">
                  <a:pos x="0" y="366"/>
                </a:cxn>
                <a:cxn ang="0">
                  <a:pos x="2" y="312"/>
                </a:cxn>
                <a:cxn ang="0">
                  <a:pos x="10" y="260"/>
                </a:cxn>
                <a:cxn ang="0">
                  <a:pos x="28" y="212"/>
                </a:cxn>
                <a:cxn ang="0">
                  <a:pos x="50" y="166"/>
                </a:cxn>
                <a:cxn ang="0">
                  <a:pos x="78" y="126"/>
                </a:cxn>
                <a:cxn ang="0">
                  <a:pos x="112" y="90"/>
                </a:cxn>
                <a:cxn ang="0">
                  <a:pos x="152" y="58"/>
                </a:cxn>
                <a:cxn ang="0">
                  <a:pos x="194" y="34"/>
                </a:cxn>
                <a:cxn ang="0">
                  <a:pos x="242" y="14"/>
                </a:cxn>
                <a:cxn ang="0">
                  <a:pos x="290" y="4"/>
                </a:cxn>
                <a:cxn ang="0">
                  <a:pos x="344" y="0"/>
                </a:cxn>
              </a:cxnLst>
              <a:rect l="0" t="0" r="r" b="b"/>
              <a:pathLst>
                <a:path w="686" h="696">
                  <a:moveTo>
                    <a:pt x="344" y="0"/>
                  </a:moveTo>
                  <a:lnTo>
                    <a:pt x="360" y="0"/>
                  </a:lnTo>
                  <a:lnTo>
                    <a:pt x="378" y="0"/>
                  </a:lnTo>
                  <a:lnTo>
                    <a:pt x="396" y="4"/>
                  </a:lnTo>
                  <a:lnTo>
                    <a:pt x="412" y="6"/>
                  </a:lnTo>
                  <a:lnTo>
                    <a:pt x="428" y="10"/>
                  </a:lnTo>
                  <a:lnTo>
                    <a:pt x="444" y="14"/>
                  </a:lnTo>
                  <a:lnTo>
                    <a:pt x="460" y="20"/>
                  </a:lnTo>
                  <a:lnTo>
                    <a:pt x="476" y="26"/>
                  </a:lnTo>
                  <a:lnTo>
                    <a:pt x="492" y="34"/>
                  </a:lnTo>
                  <a:lnTo>
                    <a:pt x="506" y="42"/>
                  </a:lnTo>
                  <a:lnTo>
                    <a:pt x="520" y="50"/>
                  </a:lnTo>
                  <a:lnTo>
                    <a:pt x="534" y="58"/>
                  </a:lnTo>
                  <a:lnTo>
                    <a:pt x="548" y="68"/>
                  </a:lnTo>
                  <a:lnTo>
                    <a:pt x="562" y="78"/>
                  </a:lnTo>
                  <a:lnTo>
                    <a:pt x="574" y="90"/>
                  </a:lnTo>
                  <a:lnTo>
                    <a:pt x="586" y="102"/>
                  </a:lnTo>
                  <a:lnTo>
                    <a:pt x="596" y="114"/>
                  </a:lnTo>
                  <a:lnTo>
                    <a:pt x="608" y="126"/>
                  </a:lnTo>
                  <a:lnTo>
                    <a:pt x="618" y="140"/>
                  </a:lnTo>
                  <a:lnTo>
                    <a:pt x="628" y="152"/>
                  </a:lnTo>
                  <a:lnTo>
                    <a:pt x="636" y="166"/>
                  </a:lnTo>
                  <a:lnTo>
                    <a:pt x="644" y="182"/>
                  </a:lnTo>
                  <a:lnTo>
                    <a:pt x="652" y="196"/>
                  </a:lnTo>
                  <a:lnTo>
                    <a:pt x="658" y="212"/>
                  </a:lnTo>
                  <a:lnTo>
                    <a:pt x="666" y="228"/>
                  </a:lnTo>
                  <a:lnTo>
                    <a:pt x="670" y="244"/>
                  </a:lnTo>
                  <a:lnTo>
                    <a:pt x="676" y="260"/>
                  </a:lnTo>
                  <a:lnTo>
                    <a:pt x="678" y="278"/>
                  </a:lnTo>
                  <a:lnTo>
                    <a:pt x="682" y="294"/>
                  </a:lnTo>
                  <a:lnTo>
                    <a:pt x="684" y="312"/>
                  </a:lnTo>
                  <a:lnTo>
                    <a:pt x="686" y="330"/>
                  </a:lnTo>
                  <a:lnTo>
                    <a:pt x="686" y="348"/>
                  </a:lnTo>
                  <a:lnTo>
                    <a:pt x="686" y="366"/>
                  </a:lnTo>
                  <a:lnTo>
                    <a:pt x="684" y="384"/>
                  </a:lnTo>
                  <a:lnTo>
                    <a:pt x="682" y="400"/>
                  </a:lnTo>
                  <a:lnTo>
                    <a:pt x="678" y="418"/>
                  </a:lnTo>
                  <a:lnTo>
                    <a:pt x="676" y="434"/>
                  </a:lnTo>
                  <a:lnTo>
                    <a:pt x="670" y="452"/>
                  </a:lnTo>
                  <a:lnTo>
                    <a:pt x="666" y="468"/>
                  </a:lnTo>
                  <a:lnTo>
                    <a:pt x="658" y="484"/>
                  </a:lnTo>
                  <a:lnTo>
                    <a:pt x="652" y="498"/>
                  </a:lnTo>
                  <a:lnTo>
                    <a:pt x="644" y="514"/>
                  </a:lnTo>
                  <a:lnTo>
                    <a:pt x="636" y="528"/>
                  </a:lnTo>
                  <a:lnTo>
                    <a:pt x="628" y="542"/>
                  </a:lnTo>
                  <a:lnTo>
                    <a:pt x="618" y="556"/>
                  </a:lnTo>
                  <a:lnTo>
                    <a:pt x="608" y="570"/>
                  </a:lnTo>
                  <a:lnTo>
                    <a:pt x="596" y="582"/>
                  </a:lnTo>
                  <a:lnTo>
                    <a:pt x="586" y="594"/>
                  </a:lnTo>
                  <a:lnTo>
                    <a:pt x="574" y="606"/>
                  </a:lnTo>
                  <a:lnTo>
                    <a:pt x="562" y="616"/>
                  </a:lnTo>
                  <a:lnTo>
                    <a:pt x="548" y="626"/>
                  </a:lnTo>
                  <a:lnTo>
                    <a:pt x="534" y="636"/>
                  </a:lnTo>
                  <a:lnTo>
                    <a:pt x="520" y="646"/>
                  </a:lnTo>
                  <a:lnTo>
                    <a:pt x="506" y="654"/>
                  </a:lnTo>
                  <a:lnTo>
                    <a:pt x="492" y="662"/>
                  </a:lnTo>
                  <a:lnTo>
                    <a:pt x="476" y="668"/>
                  </a:lnTo>
                  <a:lnTo>
                    <a:pt x="460" y="674"/>
                  </a:lnTo>
                  <a:lnTo>
                    <a:pt x="444" y="680"/>
                  </a:lnTo>
                  <a:lnTo>
                    <a:pt x="428" y="686"/>
                  </a:lnTo>
                  <a:lnTo>
                    <a:pt x="412" y="688"/>
                  </a:lnTo>
                  <a:lnTo>
                    <a:pt x="396" y="692"/>
                  </a:lnTo>
                  <a:lnTo>
                    <a:pt x="378" y="694"/>
                  </a:lnTo>
                  <a:lnTo>
                    <a:pt x="360" y="696"/>
                  </a:lnTo>
                  <a:lnTo>
                    <a:pt x="344" y="696"/>
                  </a:lnTo>
                  <a:lnTo>
                    <a:pt x="326" y="696"/>
                  </a:lnTo>
                  <a:lnTo>
                    <a:pt x="308" y="694"/>
                  </a:lnTo>
                  <a:lnTo>
                    <a:pt x="290" y="692"/>
                  </a:lnTo>
                  <a:lnTo>
                    <a:pt x="274" y="688"/>
                  </a:lnTo>
                  <a:lnTo>
                    <a:pt x="258" y="686"/>
                  </a:lnTo>
                  <a:lnTo>
                    <a:pt x="242" y="680"/>
                  </a:lnTo>
                  <a:lnTo>
                    <a:pt x="226" y="674"/>
                  </a:lnTo>
                  <a:lnTo>
                    <a:pt x="210" y="668"/>
                  </a:lnTo>
                  <a:lnTo>
                    <a:pt x="194" y="662"/>
                  </a:lnTo>
                  <a:lnTo>
                    <a:pt x="180" y="654"/>
                  </a:lnTo>
                  <a:lnTo>
                    <a:pt x="166" y="646"/>
                  </a:lnTo>
                  <a:lnTo>
                    <a:pt x="152" y="636"/>
                  </a:lnTo>
                  <a:lnTo>
                    <a:pt x="138" y="626"/>
                  </a:lnTo>
                  <a:lnTo>
                    <a:pt x="124" y="616"/>
                  </a:lnTo>
                  <a:lnTo>
                    <a:pt x="112" y="606"/>
                  </a:lnTo>
                  <a:lnTo>
                    <a:pt x="100" y="594"/>
                  </a:lnTo>
                  <a:lnTo>
                    <a:pt x="90" y="582"/>
                  </a:lnTo>
                  <a:lnTo>
                    <a:pt x="78" y="570"/>
                  </a:lnTo>
                  <a:lnTo>
                    <a:pt x="68" y="556"/>
                  </a:lnTo>
                  <a:lnTo>
                    <a:pt x="58" y="542"/>
                  </a:lnTo>
                  <a:lnTo>
                    <a:pt x="50" y="528"/>
                  </a:lnTo>
                  <a:lnTo>
                    <a:pt x="42" y="514"/>
                  </a:lnTo>
                  <a:lnTo>
                    <a:pt x="34" y="498"/>
                  </a:lnTo>
                  <a:lnTo>
                    <a:pt x="28" y="484"/>
                  </a:lnTo>
                  <a:lnTo>
                    <a:pt x="20" y="468"/>
                  </a:lnTo>
                  <a:lnTo>
                    <a:pt x="16" y="452"/>
                  </a:lnTo>
                  <a:lnTo>
                    <a:pt x="10" y="434"/>
                  </a:lnTo>
                  <a:lnTo>
                    <a:pt x="8" y="418"/>
                  </a:lnTo>
                  <a:lnTo>
                    <a:pt x="4" y="400"/>
                  </a:lnTo>
                  <a:lnTo>
                    <a:pt x="2" y="384"/>
                  </a:lnTo>
                  <a:lnTo>
                    <a:pt x="0" y="366"/>
                  </a:lnTo>
                  <a:lnTo>
                    <a:pt x="0" y="348"/>
                  </a:lnTo>
                  <a:lnTo>
                    <a:pt x="0" y="330"/>
                  </a:lnTo>
                  <a:lnTo>
                    <a:pt x="2" y="312"/>
                  </a:lnTo>
                  <a:lnTo>
                    <a:pt x="4" y="294"/>
                  </a:lnTo>
                  <a:lnTo>
                    <a:pt x="8" y="278"/>
                  </a:lnTo>
                  <a:lnTo>
                    <a:pt x="10" y="260"/>
                  </a:lnTo>
                  <a:lnTo>
                    <a:pt x="16" y="244"/>
                  </a:lnTo>
                  <a:lnTo>
                    <a:pt x="20" y="228"/>
                  </a:lnTo>
                  <a:lnTo>
                    <a:pt x="28" y="212"/>
                  </a:lnTo>
                  <a:lnTo>
                    <a:pt x="34" y="196"/>
                  </a:lnTo>
                  <a:lnTo>
                    <a:pt x="42" y="182"/>
                  </a:lnTo>
                  <a:lnTo>
                    <a:pt x="50" y="166"/>
                  </a:lnTo>
                  <a:lnTo>
                    <a:pt x="58" y="152"/>
                  </a:lnTo>
                  <a:lnTo>
                    <a:pt x="68" y="140"/>
                  </a:lnTo>
                  <a:lnTo>
                    <a:pt x="78" y="126"/>
                  </a:lnTo>
                  <a:lnTo>
                    <a:pt x="90" y="114"/>
                  </a:lnTo>
                  <a:lnTo>
                    <a:pt x="100" y="102"/>
                  </a:lnTo>
                  <a:lnTo>
                    <a:pt x="112" y="90"/>
                  </a:lnTo>
                  <a:lnTo>
                    <a:pt x="124" y="78"/>
                  </a:lnTo>
                  <a:lnTo>
                    <a:pt x="138" y="68"/>
                  </a:lnTo>
                  <a:lnTo>
                    <a:pt x="152" y="58"/>
                  </a:lnTo>
                  <a:lnTo>
                    <a:pt x="166" y="50"/>
                  </a:lnTo>
                  <a:lnTo>
                    <a:pt x="180" y="42"/>
                  </a:lnTo>
                  <a:lnTo>
                    <a:pt x="194" y="34"/>
                  </a:lnTo>
                  <a:lnTo>
                    <a:pt x="210" y="26"/>
                  </a:lnTo>
                  <a:lnTo>
                    <a:pt x="226" y="20"/>
                  </a:lnTo>
                  <a:lnTo>
                    <a:pt x="242" y="14"/>
                  </a:lnTo>
                  <a:lnTo>
                    <a:pt x="258" y="10"/>
                  </a:lnTo>
                  <a:lnTo>
                    <a:pt x="274" y="6"/>
                  </a:lnTo>
                  <a:lnTo>
                    <a:pt x="290" y="4"/>
                  </a:lnTo>
                  <a:lnTo>
                    <a:pt x="308" y="0"/>
                  </a:lnTo>
                  <a:lnTo>
                    <a:pt x="326" y="0"/>
                  </a:lnTo>
                  <a:lnTo>
                    <a:pt x="344" y="0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F3C3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4" name="Freeform 374"/>
            <p:cNvSpPr>
              <a:spLocks/>
            </p:cNvSpPr>
            <p:nvPr/>
          </p:nvSpPr>
          <p:spPr bwMode="auto">
            <a:xfrm>
              <a:off x="5114925" y="860425"/>
              <a:ext cx="1076325" cy="1095375"/>
            </a:xfrm>
            <a:custGeom>
              <a:avLst/>
              <a:gdLst/>
              <a:ahLst/>
              <a:cxnLst>
                <a:cxn ang="0">
                  <a:pos x="374" y="2"/>
                </a:cxn>
                <a:cxn ang="0">
                  <a:pos x="424" y="12"/>
                </a:cxn>
                <a:cxn ang="0">
                  <a:pos x="472" y="28"/>
                </a:cxn>
                <a:cxn ang="0">
                  <a:pos x="516" y="50"/>
                </a:cxn>
                <a:cxn ang="0">
                  <a:pos x="556" y="80"/>
                </a:cxn>
                <a:cxn ang="0">
                  <a:pos x="590" y="114"/>
                </a:cxn>
                <a:cxn ang="0">
                  <a:pos x="620" y="152"/>
                </a:cxn>
                <a:cxn ang="0">
                  <a:pos x="646" y="196"/>
                </a:cxn>
                <a:cxn ang="0">
                  <a:pos x="664" y="242"/>
                </a:cxn>
                <a:cxn ang="0">
                  <a:pos x="674" y="292"/>
                </a:cxn>
                <a:cxn ang="0">
                  <a:pos x="678" y="346"/>
                </a:cxn>
                <a:cxn ang="0">
                  <a:pos x="674" y="398"/>
                </a:cxn>
                <a:cxn ang="0">
                  <a:pos x="664" y="448"/>
                </a:cxn>
                <a:cxn ang="0">
                  <a:pos x="646" y="496"/>
                </a:cxn>
                <a:cxn ang="0">
                  <a:pos x="620" y="538"/>
                </a:cxn>
                <a:cxn ang="0">
                  <a:pos x="590" y="578"/>
                </a:cxn>
                <a:cxn ang="0">
                  <a:pos x="556" y="612"/>
                </a:cxn>
                <a:cxn ang="0">
                  <a:pos x="516" y="640"/>
                </a:cxn>
                <a:cxn ang="0">
                  <a:pos x="472" y="664"/>
                </a:cxn>
                <a:cxn ang="0">
                  <a:pos x="424" y="680"/>
                </a:cxn>
                <a:cxn ang="0">
                  <a:pos x="374" y="690"/>
                </a:cxn>
                <a:cxn ang="0">
                  <a:pos x="322" y="690"/>
                </a:cxn>
                <a:cxn ang="0">
                  <a:pos x="270" y="684"/>
                </a:cxn>
                <a:cxn ang="0">
                  <a:pos x="222" y="670"/>
                </a:cxn>
                <a:cxn ang="0">
                  <a:pos x="178" y="650"/>
                </a:cxn>
                <a:cxn ang="0">
                  <a:pos x="136" y="622"/>
                </a:cxn>
                <a:cxn ang="0">
                  <a:pos x="98" y="590"/>
                </a:cxn>
                <a:cxn ang="0">
                  <a:pos x="66" y="552"/>
                </a:cxn>
                <a:cxn ang="0">
                  <a:pos x="40" y="510"/>
                </a:cxn>
                <a:cxn ang="0">
                  <a:pos x="20" y="464"/>
                </a:cxn>
                <a:cxn ang="0">
                  <a:pos x="6" y="416"/>
                </a:cxn>
                <a:cxn ang="0">
                  <a:pos x="0" y="364"/>
                </a:cxn>
                <a:cxn ang="0">
                  <a:pos x="0" y="310"/>
                </a:cxn>
                <a:cxn ang="0">
                  <a:pos x="10" y="260"/>
                </a:cxn>
                <a:cxn ang="0">
                  <a:pos x="26" y="212"/>
                </a:cxn>
                <a:cxn ang="0">
                  <a:pos x="48" y="166"/>
                </a:cxn>
                <a:cxn ang="0">
                  <a:pos x="76" y="126"/>
                </a:cxn>
                <a:cxn ang="0">
                  <a:pos x="110" y="90"/>
                </a:cxn>
                <a:cxn ang="0">
                  <a:pos x="150" y="60"/>
                </a:cxn>
                <a:cxn ang="0">
                  <a:pos x="192" y="34"/>
                </a:cxn>
                <a:cxn ang="0">
                  <a:pos x="238" y="16"/>
                </a:cxn>
                <a:cxn ang="0">
                  <a:pos x="288" y="4"/>
                </a:cxn>
                <a:cxn ang="0">
                  <a:pos x="340" y="0"/>
                </a:cxn>
              </a:cxnLst>
              <a:rect l="0" t="0" r="r" b="b"/>
              <a:pathLst>
                <a:path w="678" h="690">
                  <a:moveTo>
                    <a:pt x="340" y="0"/>
                  </a:moveTo>
                  <a:lnTo>
                    <a:pt x="356" y="0"/>
                  </a:lnTo>
                  <a:lnTo>
                    <a:pt x="374" y="2"/>
                  </a:lnTo>
                  <a:lnTo>
                    <a:pt x="390" y="4"/>
                  </a:lnTo>
                  <a:lnTo>
                    <a:pt x="408" y="8"/>
                  </a:lnTo>
                  <a:lnTo>
                    <a:pt x="424" y="12"/>
                  </a:lnTo>
                  <a:lnTo>
                    <a:pt x="440" y="16"/>
                  </a:lnTo>
                  <a:lnTo>
                    <a:pt x="456" y="22"/>
                  </a:lnTo>
                  <a:lnTo>
                    <a:pt x="472" y="28"/>
                  </a:lnTo>
                  <a:lnTo>
                    <a:pt x="486" y="34"/>
                  </a:lnTo>
                  <a:lnTo>
                    <a:pt x="500" y="42"/>
                  </a:lnTo>
                  <a:lnTo>
                    <a:pt x="516" y="50"/>
                  </a:lnTo>
                  <a:lnTo>
                    <a:pt x="528" y="60"/>
                  </a:lnTo>
                  <a:lnTo>
                    <a:pt x="542" y="68"/>
                  </a:lnTo>
                  <a:lnTo>
                    <a:pt x="556" y="80"/>
                  </a:lnTo>
                  <a:lnTo>
                    <a:pt x="568" y="90"/>
                  </a:lnTo>
                  <a:lnTo>
                    <a:pt x="580" y="102"/>
                  </a:lnTo>
                  <a:lnTo>
                    <a:pt x="590" y="114"/>
                  </a:lnTo>
                  <a:lnTo>
                    <a:pt x="602" y="126"/>
                  </a:lnTo>
                  <a:lnTo>
                    <a:pt x="612" y="138"/>
                  </a:lnTo>
                  <a:lnTo>
                    <a:pt x="620" y="152"/>
                  </a:lnTo>
                  <a:lnTo>
                    <a:pt x="630" y="166"/>
                  </a:lnTo>
                  <a:lnTo>
                    <a:pt x="638" y="182"/>
                  </a:lnTo>
                  <a:lnTo>
                    <a:pt x="646" y="196"/>
                  </a:lnTo>
                  <a:lnTo>
                    <a:pt x="652" y="212"/>
                  </a:lnTo>
                  <a:lnTo>
                    <a:pt x="658" y="226"/>
                  </a:lnTo>
                  <a:lnTo>
                    <a:pt x="664" y="242"/>
                  </a:lnTo>
                  <a:lnTo>
                    <a:pt x="668" y="260"/>
                  </a:lnTo>
                  <a:lnTo>
                    <a:pt x="672" y="276"/>
                  </a:lnTo>
                  <a:lnTo>
                    <a:pt x="674" y="292"/>
                  </a:lnTo>
                  <a:lnTo>
                    <a:pt x="678" y="310"/>
                  </a:lnTo>
                  <a:lnTo>
                    <a:pt x="678" y="328"/>
                  </a:lnTo>
                  <a:lnTo>
                    <a:pt x="678" y="346"/>
                  </a:lnTo>
                  <a:lnTo>
                    <a:pt x="678" y="364"/>
                  </a:lnTo>
                  <a:lnTo>
                    <a:pt x="678" y="380"/>
                  </a:lnTo>
                  <a:lnTo>
                    <a:pt x="674" y="398"/>
                  </a:lnTo>
                  <a:lnTo>
                    <a:pt x="672" y="416"/>
                  </a:lnTo>
                  <a:lnTo>
                    <a:pt x="668" y="432"/>
                  </a:lnTo>
                  <a:lnTo>
                    <a:pt x="664" y="448"/>
                  </a:lnTo>
                  <a:lnTo>
                    <a:pt x="658" y="464"/>
                  </a:lnTo>
                  <a:lnTo>
                    <a:pt x="652" y="480"/>
                  </a:lnTo>
                  <a:lnTo>
                    <a:pt x="646" y="496"/>
                  </a:lnTo>
                  <a:lnTo>
                    <a:pt x="638" y="510"/>
                  </a:lnTo>
                  <a:lnTo>
                    <a:pt x="630" y="524"/>
                  </a:lnTo>
                  <a:lnTo>
                    <a:pt x="620" y="538"/>
                  </a:lnTo>
                  <a:lnTo>
                    <a:pt x="612" y="552"/>
                  </a:lnTo>
                  <a:lnTo>
                    <a:pt x="602" y="566"/>
                  </a:lnTo>
                  <a:lnTo>
                    <a:pt x="590" y="578"/>
                  </a:lnTo>
                  <a:lnTo>
                    <a:pt x="580" y="590"/>
                  </a:lnTo>
                  <a:lnTo>
                    <a:pt x="568" y="602"/>
                  </a:lnTo>
                  <a:lnTo>
                    <a:pt x="556" y="612"/>
                  </a:lnTo>
                  <a:lnTo>
                    <a:pt x="542" y="622"/>
                  </a:lnTo>
                  <a:lnTo>
                    <a:pt x="528" y="632"/>
                  </a:lnTo>
                  <a:lnTo>
                    <a:pt x="516" y="640"/>
                  </a:lnTo>
                  <a:lnTo>
                    <a:pt x="500" y="650"/>
                  </a:lnTo>
                  <a:lnTo>
                    <a:pt x="486" y="656"/>
                  </a:lnTo>
                  <a:lnTo>
                    <a:pt x="472" y="664"/>
                  </a:lnTo>
                  <a:lnTo>
                    <a:pt x="456" y="670"/>
                  </a:lnTo>
                  <a:lnTo>
                    <a:pt x="440" y="676"/>
                  </a:lnTo>
                  <a:lnTo>
                    <a:pt x="424" y="680"/>
                  </a:lnTo>
                  <a:lnTo>
                    <a:pt x="408" y="684"/>
                  </a:lnTo>
                  <a:lnTo>
                    <a:pt x="390" y="686"/>
                  </a:lnTo>
                  <a:lnTo>
                    <a:pt x="374" y="690"/>
                  </a:lnTo>
                  <a:lnTo>
                    <a:pt x="356" y="690"/>
                  </a:lnTo>
                  <a:lnTo>
                    <a:pt x="340" y="690"/>
                  </a:lnTo>
                  <a:lnTo>
                    <a:pt x="322" y="690"/>
                  </a:lnTo>
                  <a:lnTo>
                    <a:pt x="304" y="690"/>
                  </a:lnTo>
                  <a:lnTo>
                    <a:pt x="288" y="686"/>
                  </a:lnTo>
                  <a:lnTo>
                    <a:pt x="270" y="684"/>
                  </a:lnTo>
                  <a:lnTo>
                    <a:pt x="254" y="680"/>
                  </a:lnTo>
                  <a:lnTo>
                    <a:pt x="238" y="676"/>
                  </a:lnTo>
                  <a:lnTo>
                    <a:pt x="222" y="670"/>
                  </a:lnTo>
                  <a:lnTo>
                    <a:pt x="206" y="664"/>
                  </a:lnTo>
                  <a:lnTo>
                    <a:pt x="192" y="656"/>
                  </a:lnTo>
                  <a:lnTo>
                    <a:pt x="178" y="650"/>
                  </a:lnTo>
                  <a:lnTo>
                    <a:pt x="162" y="640"/>
                  </a:lnTo>
                  <a:lnTo>
                    <a:pt x="150" y="632"/>
                  </a:lnTo>
                  <a:lnTo>
                    <a:pt x="136" y="622"/>
                  </a:lnTo>
                  <a:lnTo>
                    <a:pt x="122" y="612"/>
                  </a:lnTo>
                  <a:lnTo>
                    <a:pt x="110" y="602"/>
                  </a:lnTo>
                  <a:lnTo>
                    <a:pt x="98" y="590"/>
                  </a:lnTo>
                  <a:lnTo>
                    <a:pt x="88" y="578"/>
                  </a:lnTo>
                  <a:lnTo>
                    <a:pt x="76" y="566"/>
                  </a:lnTo>
                  <a:lnTo>
                    <a:pt x="66" y="552"/>
                  </a:lnTo>
                  <a:lnTo>
                    <a:pt x="58" y="538"/>
                  </a:lnTo>
                  <a:lnTo>
                    <a:pt x="48" y="524"/>
                  </a:lnTo>
                  <a:lnTo>
                    <a:pt x="40" y="510"/>
                  </a:lnTo>
                  <a:lnTo>
                    <a:pt x="32" y="496"/>
                  </a:lnTo>
                  <a:lnTo>
                    <a:pt x="26" y="480"/>
                  </a:lnTo>
                  <a:lnTo>
                    <a:pt x="20" y="464"/>
                  </a:lnTo>
                  <a:lnTo>
                    <a:pt x="14" y="448"/>
                  </a:lnTo>
                  <a:lnTo>
                    <a:pt x="10" y="432"/>
                  </a:lnTo>
                  <a:lnTo>
                    <a:pt x="6" y="416"/>
                  </a:lnTo>
                  <a:lnTo>
                    <a:pt x="4" y="398"/>
                  </a:lnTo>
                  <a:lnTo>
                    <a:pt x="0" y="380"/>
                  </a:lnTo>
                  <a:lnTo>
                    <a:pt x="0" y="364"/>
                  </a:lnTo>
                  <a:lnTo>
                    <a:pt x="0" y="346"/>
                  </a:lnTo>
                  <a:lnTo>
                    <a:pt x="0" y="328"/>
                  </a:lnTo>
                  <a:lnTo>
                    <a:pt x="0" y="310"/>
                  </a:lnTo>
                  <a:lnTo>
                    <a:pt x="4" y="292"/>
                  </a:lnTo>
                  <a:lnTo>
                    <a:pt x="6" y="276"/>
                  </a:lnTo>
                  <a:lnTo>
                    <a:pt x="10" y="260"/>
                  </a:lnTo>
                  <a:lnTo>
                    <a:pt x="14" y="242"/>
                  </a:lnTo>
                  <a:lnTo>
                    <a:pt x="20" y="226"/>
                  </a:lnTo>
                  <a:lnTo>
                    <a:pt x="26" y="212"/>
                  </a:lnTo>
                  <a:lnTo>
                    <a:pt x="32" y="196"/>
                  </a:lnTo>
                  <a:lnTo>
                    <a:pt x="40" y="182"/>
                  </a:lnTo>
                  <a:lnTo>
                    <a:pt x="48" y="166"/>
                  </a:lnTo>
                  <a:lnTo>
                    <a:pt x="58" y="152"/>
                  </a:lnTo>
                  <a:lnTo>
                    <a:pt x="66" y="138"/>
                  </a:lnTo>
                  <a:lnTo>
                    <a:pt x="76" y="126"/>
                  </a:lnTo>
                  <a:lnTo>
                    <a:pt x="88" y="114"/>
                  </a:lnTo>
                  <a:lnTo>
                    <a:pt x="98" y="102"/>
                  </a:lnTo>
                  <a:lnTo>
                    <a:pt x="110" y="90"/>
                  </a:lnTo>
                  <a:lnTo>
                    <a:pt x="122" y="80"/>
                  </a:lnTo>
                  <a:lnTo>
                    <a:pt x="136" y="68"/>
                  </a:lnTo>
                  <a:lnTo>
                    <a:pt x="150" y="60"/>
                  </a:lnTo>
                  <a:lnTo>
                    <a:pt x="162" y="50"/>
                  </a:lnTo>
                  <a:lnTo>
                    <a:pt x="178" y="42"/>
                  </a:lnTo>
                  <a:lnTo>
                    <a:pt x="192" y="34"/>
                  </a:lnTo>
                  <a:lnTo>
                    <a:pt x="206" y="28"/>
                  </a:lnTo>
                  <a:lnTo>
                    <a:pt x="222" y="22"/>
                  </a:lnTo>
                  <a:lnTo>
                    <a:pt x="238" y="16"/>
                  </a:lnTo>
                  <a:lnTo>
                    <a:pt x="254" y="12"/>
                  </a:lnTo>
                  <a:lnTo>
                    <a:pt x="270" y="8"/>
                  </a:lnTo>
                  <a:lnTo>
                    <a:pt x="288" y="4"/>
                  </a:lnTo>
                  <a:lnTo>
                    <a:pt x="304" y="2"/>
                  </a:lnTo>
                  <a:lnTo>
                    <a:pt x="322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5C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5" name="Freeform 375"/>
            <p:cNvSpPr>
              <a:spLocks/>
            </p:cNvSpPr>
            <p:nvPr/>
          </p:nvSpPr>
          <p:spPr bwMode="auto">
            <a:xfrm>
              <a:off x="5118100" y="866775"/>
              <a:ext cx="1069975" cy="1085850"/>
            </a:xfrm>
            <a:custGeom>
              <a:avLst/>
              <a:gdLst/>
              <a:ahLst/>
              <a:cxnLst>
                <a:cxn ang="0">
                  <a:pos x="372" y="2"/>
                </a:cxn>
                <a:cxn ang="0">
                  <a:pos x="422" y="10"/>
                </a:cxn>
                <a:cxn ang="0">
                  <a:pos x="468" y="26"/>
                </a:cxn>
                <a:cxn ang="0">
                  <a:pos x="512" y="48"/>
                </a:cxn>
                <a:cxn ang="0">
                  <a:pos x="552" y="78"/>
                </a:cxn>
                <a:cxn ang="0">
                  <a:pos x="586" y="112"/>
                </a:cxn>
                <a:cxn ang="0">
                  <a:pos x="616" y="150"/>
                </a:cxn>
                <a:cxn ang="0">
                  <a:pos x="640" y="194"/>
                </a:cxn>
                <a:cxn ang="0">
                  <a:pos x="658" y="240"/>
                </a:cxn>
                <a:cxn ang="0">
                  <a:pos x="670" y="290"/>
                </a:cxn>
                <a:cxn ang="0">
                  <a:pos x="674" y="342"/>
                </a:cxn>
                <a:cxn ang="0">
                  <a:pos x="670" y="394"/>
                </a:cxn>
                <a:cxn ang="0">
                  <a:pos x="658" y="444"/>
                </a:cxn>
                <a:cxn ang="0">
                  <a:pos x="640" y="490"/>
                </a:cxn>
                <a:cxn ang="0">
                  <a:pos x="616" y="532"/>
                </a:cxn>
                <a:cxn ang="0">
                  <a:pos x="586" y="572"/>
                </a:cxn>
                <a:cxn ang="0">
                  <a:pos x="552" y="606"/>
                </a:cxn>
                <a:cxn ang="0">
                  <a:pos x="512" y="634"/>
                </a:cxn>
                <a:cxn ang="0">
                  <a:pos x="468" y="656"/>
                </a:cxn>
                <a:cxn ang="0">
                  <a:pos x="422" y="672"/>
                </a:cxn>
                <a:cxn ang="0">
                  <a:pos x="372" y="682"/>
                </a:cxn>
                <a:cxn ang="0">
                  <a:pos x="320" y="684"/>
                </a:cxn>
                <a:cxn ang="0">
                  <a:pos x="270" y="676"/>
                </a:cxn>
                <a:cxn ang="0">
                  <a:pos x="222" y="662"/>
                </a:cxn>
                <a:cxn ang="0">
                  <a:pos x="176" y="642"/>
                </a:cxn>
                <a:cxn ang="0">
                  <a:pos x="136" y="616"/>
                </a:cxn>
                <a:cxn ang="0">
                  <a:pos x="98" y="584"/>
                </a:cxn>
                <a:cxn ang="0">
                  <a:pos x="68" y="546"/>
                </a:cxn>
                <a:cxn ang="0">
                  <a:pos x="40" y="504"/>
                </a:cxn>
                <a:cxn ang="0">
                  <a:pos x="20" y="460"/>
                </a:cxn>
                <a:cxn ang="0">
                  <a:pos x="8" y="410"/>
                </a:cxn>
                <a:cxn ang="0">
                  <a:pos x="0" y="360"/>
                </a:cxn>
                <a:cxn ang="0">
                  <a:pos x="2" y="306"/>
                </a:cxn>
                <a:cxn ang="0">
                  <a:pos x="10" y="256"/>
                </a:cxn>
                <a:cxn ang="0">
                  <a:pos x="26" y="208"/>
                </a:cxn>
                <a:cxn ang="0">
                  <a:pos x="50" y="164"/>
                </a:cxn>
                <a:cxn ang="0">
                  <a:pos x="78" y="124"/>
                </a:cxn>
                <a:cxn ang="0">
                  <a:pos x="110" y="88"/>
                </a:cxn>
                <a:cxn ang="0">
                  <a:pos x="148" y="58"/>
                </a:cxn>
                <a:cxn ang="0">
                  <a:pos x="192" y="34"/>
                </a:cxn>
                <a:cxn ang="0">
                  <a:pos x="236" y="14"/>
                </a:cxn>
                <a:cxn ang="0">
                  <a:pos x="286" y="4"/>
                </a:cxn>
                <a:cxn ang="0">
                  <a:pos x="338" y="0"/>
                </a:cxn>
              </a:cxnLst>
              <a:rect l="0" t="0" r="r" b="b"/>
              <a:pathLst>
                <a:path w="674" h="684">
                  <a:moveTo>
                    <a:pt x="338" y="0"/>
                  </a:moveTo>
                  <a:lnTo>
                    <a:pt x="354" y="0"/>
                  </a:lnTo>
                  <a:lnTo>
                    <a:pt x="372" y="2"/>
                  </a:lnTo>
                  <a:lnTo>
                    <a:pt x="388" y="4"/>
                  </a:lnTo>
                  <a:lnTo>
                    <a:pt x="404" y="6"/>
                  </a:lnTo>
                  <a:lnTo>
                    <a:pt x="422" y="10"/>
                  </a:lnTo>
                  <a:lnTo>
                    <a:pt x="438" y="14"/>
                  </a:lnTo>
                  <a:lnTo>
                    <a:pt x="452" y="20"/>
                  </a:lnTo>
                  <a:lnTo>
                    <a:pt x="468" y="26"/>
                  </a:lnTo>
                  <a:lnTo>
                    <a:pt x="484" y="34"/>
                  </a:lnTo>
                  <a:lnTo>
                    <a:pt x="498" y="40"/>
                  </a:lnTo>
                  <a:lnTo>
                    <a:pt x="512" y="48"/>
                  </a:lnTo>
                  <a:lnTo>
                    <a:pt x="526" y="58"/>
                  </a:lnTo>
                  <a:lnTo>
                    <a:pt x="538" y="68"/>
                  </a:lnTo>
                  <a:lnTo>
                    <a:pt x="552" y="78"/>
                  </a:lnTo>
                  <a:lnTo>
                    <a:pt x="564" y="88"/>
                  </a:lnTo>
                  <a:lnTo>
                    <a:pt x="576" y="100"/>
                  </a:lnTo>
                  <a:lnTo>
                    <a:pt x="586" y="112"/>
                  </a:lnTo>
                  <a:lnTo>
                    <a:pt x="596" y="124"/>
                  </a:lnTo>
                  <a:lnTo>
                    <a:pt x="606" y="136"/>
                  </a:lnTo>
                  <a:lnTo>
                    <a:pt x="616" y="150"/>
                  </a:lnTo>
                  <a:lnTo>
                    <a:pt x="624" y="164"/>
                  </a:lnTo>
                  <a:lnTo>
                    <a:pt x="634" y="178"/>
                  </a:lnTo>
                  <a:lnTo>
                    <a:pt x="640" y="194"/>
                  </a:lnTo>
                  <a:lnTo>
                    <a:pt x="648" y="208"/>
                  </a:lnTo>
                  <a:lnTo>
                    <a:pt x="654" y="224"/>
                  </a:lnTo>
                  <a:lnTo>
                    <a:pt x="658" y="240"/>
                  </a:lnTo>
                  <a:lnTo>
                    <a:pt x="664" y="256"/>
                  </a:lnTo>
                  <a:lnTo>
                    <a:pt x="666" y="272"/>
                  </a:lnTo>
                  <a:lnTo>
                    <a:pt x="670" y="290"/>
                  </a:lnTo>
                  <a:lnTo>
                    <a:pt x="672" y="306"/>
                  </a:lnTo>
                  <a:lnTo>
                    <a:pt x="674" y="324"/>
                  </a:lnTo>
                  <a:lnTo>
                    <a:pt x="674" y="342"/>
                  </a:lnTo>
                  <a:lnTo>
                    <a:pt x="674" y="360"/>
                  </a:lnTo>
                  <a:lnTo>
                    <a:pt x="672" y="376"/>
                  </a:lnTo>
                  <a:lnTo>
                    <a:pt x="670" y="394"/>
                  </a:lnTo>
                  <a:lnTo>
                    <a:pt x="666" y="410"/>
                  </a:lnTo>
                  <a:lnTo>
                    <a:pt x="664" y="428"/>
                  </a:lnTo>
                  <a:lnTo>
                    <a:pt x="658" y="444"/>
                  </a:lnTo>
                  <a:lnTo>
                    <a:pt x="654" y="460"/>
                  </a:lnTo>
                  <a:lnTo>
                    <a:pt x="648" y="474"/>
                  </a:lnTo>
                  <a:lnTo>
                    <a:pt x="640" y="490"/>
                  </a:lnTo>
                  <a:lnTo>
                    <a:pt x="634" y="504"/>
                  </a:lnTo>
                  <a:lnTo>
                    <a:pt x="624" y="518"/>
                  </a:lnTo>
                  <a:lnTo>
                    <a:pt x="616" y="532"/>
                  </a:lnTo>
                  <a:lnTo>
                    <a:pt x="606" y="546"/>
                  </a:lnTo>
                  <a:lnTo>
                    <a:pt x="596" y="560"/>
                  </a:lnTo>
                  <a:lnTo>
                    <a:pt x="586" y="572"/>
                  </a:lnTo>
                  <a:lnTo>
                    <a:pt x="576" y="584"/>
                  </a:lnTo>
                  <a:lnTo>
                    <a:pt x="564" y="594"/>
                  </a:lnTo>
                  <a:lnTo>
                    <a:pt x="552" y="606"/>
                  </a:lnTo>
                  <a:lnTo>
                    <a:pt x="538" y="616"/>
                  </a:lnTo>
                  <a:lnTo>
                    <a:pt x="526" y="626"/>
                  </a:lnTo>
                  <a:lnTo>
                    <a:pt x="512" y="634"/>
                  </a:lnTo>
                  <a:lnTo>
                    <a:pt x="498" y="642"/>
                  </a:lnTo>
                  <a:lnTo>
                    <a:pt x="484" y="650"/>
                  </a:lnTo>
                  <a:lnTo>
                    <a:pt x="468" y="656"/>
                  </a:lnTo>
                  <a:lnTo>
                    <a:pt x="452" y="662"/>
                  </a:lnTo>
                  <a:lnTo>
                    <a:pt x="438" y="668"/>
                  </a:lnTo>
                  <a:lnTo>
                    <a:pt x="422" y="672"/>
                  </a:lnTo>
                  <a:lnTo>
                    <a:pt x="404" y="676"/>
                  </a:lnTo>
                  <a:lnTo>
                    <a:pt x="388" y="680"/>
                  </a:lnTo>
                  <a:lnTo>
                    <a:pt x="372" y="682"/>
                  </a:lnTo>
                  <a:lnTo>
                    <a:pt x="354" y="684"/>
                  </a:lnTo>
                  <a:lnTo>
                    <a:pt x="338" y="684"/>
                  </a:lnTo>
                  <a:lnTo>
                    <a:pt x="320" y="684"/>
                  </a:lnTo>
                  <a:lnTo>
                    <a:pt x="302" y="682"/>
                  </a:lnTo>
                  <a:lnTo>
                    <a:pt x="286" y="680"/>
                  </a:lnTo>
                  <a:lnTo>
                    <a:pt x="270" y="676"/>
                  </a:lnTo>
                  <a:lnTo>
                    <a:pt x="252" y="672"/>
                  </a:lnTo>
                  <a:lnTo>
                    <a:pt x="236" y="668"/>
                  </a:lnTo>
                  <a:lnTo>
                    <a:pt x="222" y="662"/>
                  </a:lnTo>
                  <a:lnTo>
                    <a:pt x="206" y="656"/>
                  </a:lnTo>
                  <a:lnTo>
                    <a:pt x="192" y="650"/>
                  </a:lnTo>
                  <a:lnTo>
                    <a:pt x="176" y="642"/>
                  </a:lnTo>
                  <a:lnTo>
                    <a:pt x="162" y="634"/>
                  </a:lnTo>
                  <a:lnTo>
                    <a:pt x="148" y="626"/>
                  </a:lnTo>
                  <a:lnTo>
                    <a:pt x="136" y="616"/>
                  </a:lnTo>
                  <a:lnTo>
                    <a:pt x="122" y="606"/>
                  </a:lnTo>
                  <a:lnTo>
                    <a:pt x="110" y="594"/>
                  </a:lnTo>
                  <a:lnTo>
                    <a:pt x="98" y="584"/>
                  </a:lnTo>
                  <a:lnTo>
                    <a:pt x="88" y="572"/>
                  </a:lnTo>
                  <a:lnTo>
                    <a:pt x="78" y="560"/>
                  </a:lnTo>
                  <a:lnTo>
                    <a:pt x="68" y="546"/>
                  </a:lnTo>
                  <a:lnTo>
                    <a:pt x="58" y="532"/>
                  </a:lnTo>
                  <a:lnTo>
                    <a:pt x="50" y="518"/>
                  </a:lnTo>
                  <a:lnTo>
                    <a:pt x="40" y="504"/>
                  </a:lnTo>
                  <a:lnTo>
                    <a:pt x="34" y="490"/>
                  </a:lnTo>
                  <a:lnTo>
                    <a:pt x="26" y="474"/>
                  </a:lnTo>
                  <a:lnTo>
                    <a:pt x="20" y="460"/>
                  </a:lnTo>
                  <a:lnTo>
                    <a:pt x="16" y="444"/>
                  </a:lnTo>
                  <a:lnTo>
                    <a:pt x="10" y="428"/>
                  </a:lnTo>
                  <a:lnTo>
                    <a:pt x="8" y="410"/>
                  </a:lnTo>
                  <a:lnTo>
                    <a:pt x="4" y="394"/>
                  </a:lnTo>
                  <a:lnTo>
                    <a:pt x="2" y="376"/>
                  </a:lnTo>
                  <a:lnTo>
                    <a:pt x="0" y="360"/>
                  </a:lnTo>
                  <a:lnTo>
                    <a:pt x="0" y="342"/>
                  </a:lnTo>
                  <a:lnTo>
                    <a:pt x="0" y="324"/>
                  </a:lnTo>
                  <a:lnTo>
                    <a:pt x="2" y="306"/>
                  </a:lnTo>
                  <a:lnTo>
                    <a:pt x="4" y="290"/>
                  </a:lnTo>
                  <a:lnTo>
                    <a:pt x="8" y="272"/>
                  </a:lnTo>
                  <a:lnTo>
                    <a:pt x="10" y="256"/>
                  </a:lnTo>
                  <a:lnTo>
                    <a:pt x="16" y="240"/>
                  </a:lnTo>
                  <a:lnTo>
                    <a:pt x="20" y="224"/>
                  </a:lnTo>
                  <a:lnTo>
                    <a:pt x="26" y="208"/>
                  </a:lnTo>
                  <a:lnTo>
                    <a:pt x="34" y="194"/>
                  </a:lnTo>
                  <a:lnTo>
                    <a:pt x="40" y="178"/>
                  </a:lnTo>
                  <a:lnTo>
                    <a:pt x="50" y="164"/>
                  </a:lnTo>
                  <a:lnTo>
                    <a:pt x="58" y="150"/>
                  </a:lnTo>
                  <a:lnTo>
                    <a:pt x="68" y="136"/>
                  </a:lnTo>
                  <a:lnTo>
                    <a:pt x="78" y="124"/>
                  </a:lnTo>
                  <a:lnTo>
                    <a:pt x="88" y="112"/>
                  </a:lnTo>
                  <a:lnTo>
                    <a:pt x="98" y="100"/>
                  </a:lnTo>
                  <a:lnTo>
                    <a:pt x="110" y="88"/>
                  </a:lnTo>
                  <a:lnTo>
                    <a:pt x="122" y="78"/>
                  </a:lnTo>
                  <a:lnTo>
                    <a:pt x="136" y="68"/>
                  </a:lnTo>
                  <a:lnTo>
                    <a:pt x="148" y="58"/>
                  </a:lnTo>
                  <a:lnTo>
                    <a:pt x="162" y="48"/>
                  </a:lnTo>
                  <a:lnTo>
                    <a:pt x="176" y="40"/>
                  </a:lnTo>
                  <a:lnTo>
                    <a:pt x="192" y="34"/>
                  </a:lnTo>
                  <a:lnTo>
                    <a:pt x="206" y="26"/>
                  </a:lnTo>
                  <a:lnTo>
                    <a:pt x="222" y="20"/>
                  </a:lnTo>
                  <a:lnTo>
                    <a:pt x="236" y="14"/>
                  </a:lnTo>
                  <a:lnTo>
                    <a:pt x="252" y="10"/>
                  </a:lnTo>
                  <a:lnTo>
                    <a:pt x="270" y="6"/>
                  </a:lnTo>
                  <a:lnTo>
                    <a:pt x="286" y="4"/>
                  </a:lnTo>
                  <a:lnTo>
                    <a:pt x="302" y="2"/>
                  </a:lnTo>
                  <a:lnTo>
                    <a:pt x="320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F4C8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6" name="Freeform 376"/>
            <p:cNvSpPr>
              <a:spLocks/>
            </p:cNvSpPr>
            <p:nvPr/>
          </p:nvSpPr>
          <p:spPr bwMode="auto">
            <a:xfrm>
              <a:off x="5124450" y="869950"/>
              <a:ext cx="1057275" cy="1076325"/>
            </a:xfrm>
            <a:custGeom>
              <a:avLst/>
              <a:gdLst/>
              <a:ahLst/>
              <a:cxnLst>
                <a:cxn ang="0">
                  <a:pos x="368" y="2"/>
                </a:cxn>
                <a:cxn ang="0">
                  <a:pos x="416" y="12"/>
                </a:cxn>
                <a:cxn ang="0">
                  <a:pos x="462" y="28"/>
                </a:cxn>
                <a:cxn ang="0">
                  <a:pos x="506" y="50"/>
                </a:cxn>
                <a:cxn ang="0">
                  <a:pos x="546" y="78"/>
                </a:cxn>
                <a:cxn ang="0">
                  <a:pos x="580" y="112"/>
                </a:cxn>
                <a:cxn ang="0">
                  <a:pos x="610" y="150"/>
                </a:cxn>
                <a:cxn ang="0">
                  <a:pos x="634" y="192"/>
                </a:cxn>
                <a:cxn ang="0">
                  <a:pos x="652" y="238"/>
                </a:cxn>
                <a:cxn ang="0">
                  <a:pos x="662" y="288"/>
                </a:cxn>
                <a:cxn ang="0">
                  <a:pos x="666" y="340"/>
                </a:cxn>
                <a:cxn ang="0">
                  <a:pos x="662" y="392"/>
                </a:cxn>
                <a:cxn ang="0">
                  <a:pos x="652" y="440"/>
                </a:cxn>
                <a:cxn ang="0">
                  <a:pos x="634" y="486"/>
                </a:cxn>
                <a:cxn ang="0">
                  <a:pos x="610" y="530"/>
                </a:cxn>
                <a:cxn ang="0">
                  <a:pos x="580" y="568"/>
                </a:cxn>
                <a:cxn ang="0">
                  <a:pos x="546" y="602"/>
                </a:cxn>
                <a:cxn ang="0">
                  <a:pos x="506" y="630"/>
                </a:cxn>
                <a:cxn ang="0">
                  <a:pos x="462" y="652"/>
                </a:cxn>
                <a:cxn ang="0">
                  <a:pos x="416" y="668"/>
                </a:cxn>
                <a:cxn ang="0">
                  <a:pos x="368" y="676"/>
                </a:cxn>
                <a:cxn ang="0">
                  <a:pos x="316" y="678"/>
                </a:cxn>
                <a:cxn ang="0">
                  <a:pos x="266" y="672"/>
                </a:cxn>
                <a:cxn ang="0">
                  <a:pos x="218" y="658"/>
                </a:cxn>
                <a:cxn ang="0">
                  <a:pos x="174" y="638"/>
                </a:cxn>
                <a:cxn ang="0">
                  <a:pos x="134" y="612"/>
                </a:cxn>
                <a:cxn ang="0">
                  <a:pos x="98" y="580"/>
                </a:cxn>
                <a:cxn ang="0">
                  <a:pos x="66" y="542"/>
                </a:cxn>
                <a:cxn ang="0">
                  <a:pos x="40" y="502"/>
                </a:cxn>
                <a:cxn ang="0">
                  <a:pos x="20" y="456"/>
                </a:cxn>
                <a:cxn ang="0">
                  <a:pos x="6" y="408"/>
                </a:cxn>
                <a:cxn ang="0">
                  <a:pos x="0" y="356"/>
                </a:cxn>
                <a:cxn ang="0">
                  <a:pos x="2" y="304"/>
                </a:cxn>
                <a:cxn ang="0">
                  <a:pos x="10" y="254"/>
                </a:cxn>
                <a:cxn ang="0">
                  <a:pos x="26" y="208"/>
                </a:cxn>
                <a:cxn ang="0">
                  <a:pos x="48" y="164"/>
                </a:cxn>
                <a:cxn ang="0">
                  <a:pos x="76" y="124"/>
                </a:cxn>
                <a:cxn ang="0">
                  <a:pos x="108" y="88"/>
                </a:cxn>
                <a:cxn ang="0">
                  <a:pos x="146" y="58"/>
                </a:cxn>
                <a:cxn ang="0">
                  <a:pos x="188" y="34"/>
                </a:cxn>
                <a:cxn ang="0">
                  <a:pos x="234" y="16"/>
                </a:cxn>
                <a:cxn ang="0">
                  <a:pos x="282" y="4"/>
                </a:cxn>
                <a:cxn ang="0">
                  <a:pos x="334" y="0"/>
                </a:cxn>
              </a:cxnLst>
              <a:rect l="0" t="0" r="r" b="b"/>
              <a:pathLst>
                <a:path w="666" h="678">
                  <a:moveTo>
                    <a:pt x="334" y="0"/>
                  </a:moveTo>
                  <a:lnTo>
                    <a:pt x="350" y="0"/>
                  </a:lnTo>
                  <a:lnTo>
                    <a:pt x="368" y="2"/>
                  </a:lnTo>
                  <a:lnTo>
                    <a:pt x="384" y="4"/>
                  </a:lnTo>
                  <a:lnTo>
                    <a:pt x="400" y="8"/>
                  </a:lnTo>
                  <a:lnTo>
                    <a:pt x="416" y="12"/>
                  </a:lnTo>
                  <a:lnTo>
                    <a:pt x="432" y="16"/>
                  </a:lnTo>
                  <a:lnTo>
                    <a:pt x="448" y="22"/>
                  </a:lnTo>
                  <a:lnTo>
                    <a:pt x="462" y="28"/>
                  </a:lnTo>
                  <a:lnTo>
                    <a:pt x="478" y="34"/>
                  </a:lnTo>
                  <a:lnTo>
                    <a:pt x="492" y="42"/>
                  </a:lnTo>
                  <a:lnTo>
                    <a:pt x="506" y="50"/>
                  </a:lnTo>
                  <a:lnTo>
                    <a:pt x="520" y="58"/>
                  </a:lnTo>
                  <a:lnTo>
                    <a:pt x="532" y="68"/>
                  </a:lnTo>
                  <a:lnTo>
                    <a:pt x="546" y="78"/>
                  </a:lnTo>
                  <a:lnTo>
                    <a:pt x="558" y="88"/>
                  </a:lnTo>
                  <a:lnTo>
                    <a:pt x="568" y="100"/>
                  </a:lnTo>
                  <a:lnTo>
                    <a:pt x="580" y="112"/>
                  </a:lnTo>
                  <a:lnTo>
                    <a:pt x="590" y="124"/>
                  </a:lnTo>
                  <a:lnTo>
                    <a:pt x="600" y="136"/>
                  </a:lnTo>
                  <a:lnTo>
                    <a:pt x="610" y="150"/>
                  </a:lnTo>
                  <a:lnTo>
                    <a:pt x="618" y="164"/>
                  </a:lnTo>
                  <a:lnTo>
                    <a:pt x="626" y="178"/>
                  </a:lnTo>
                  <a:lnTo>
                    <a:pt x="634" y="192"/>
                  </a:lnTo>
                  <a:lnTo>
                    <a:pt x="640" y="208"/>
                  </a:lnTo>
                  <a:lnTo>
                    <a:pt x="646" y="222"/>
                  </a:lnTo>
                  <a:lnTo>
                    <a:pt x="652" y="238"/>
                  </a:lnTo>
                  <a:lnTo>
                    <a:pt x="656" y="254"/>
                  </a:lnTo>
                  <a:lnTo>
                    <a:pt x="660" y="272"/>
                  </a:lnTo>
                  <a:lnTo>
                    <a:pt x="662" y="288"/>
                  </a:lnTo>
                  <a:lnTo>
                    <a:pt x="664" y="304"/>
                  </a:lnTo>
                  <a:lnTo>
                    <a:pt x="666" y="322"/>
                  </a:lnTo>
                  <a:lnTo>
                    <a:pt x="666" y="340"/>
                  </a:lnTo>
                  <a:lnTo>
                    <a:pt x="666" y="356"/>
                  </a:lnTo>
                  <a:lnTo>
                    <a:pt x="664" y="374"/>
                  </a:lnTo>
                  <a:lnTo>
                    <a:pt x="662" y="392"/>
                  </a:lnTo>
                  <a:lnTo>
                    <a:pt x="660" y="408"/>
                  </a:lnTo>
                  <a:lnTo>
                    <a:pt x="656" y="424"/>
                  </a:lnTo>
                  <a:lnTo>
                    <a:pt x="652" y="440"/>
                  </a:lnTo>
                  <a:lnTo>
                    <a:pt x="646" y="456"/>
                  </a:lnTo>
                  <a:lnTo>
                    <a:pt x="640" y="472"/>
                  </a:lnTo>
                  <a:lnTo>
                    <a:pt x="634" y="486"/>
                  </a:lnTo>
                  <a:lnTo>
                    <a:pt x="626" y="502"/>
                  </a:lnTo>
                  <a:lnTo>
                    <a:pt x="618" y="516"/>
                  </a:lnTo>
                  <a:lnTo>
                    <a:pt x="610" y="530"/>
                  </a:lnTo>
                  <a:lnTo>
                    <a:pt x="600" y="542"/>
                  </a:lnTo>
                  <a:lnTo>
                    <a:pt x="590" y="556"/>
                  </a:lnTo>
                  <a:lnTo>
                    <a:pt x="580" y="568"/>
                  </a:lnTo>
                  <a:lnTo>
                    <a:pt x="568" y="580"/>
                  </a:lnTo>
                  <a:lnTo>
                    <a:pt x="558" y="590"/>
                  </a:lnTo>
                  <a:lnTo>
                    <a:pt x="546" y="602"/>
                  </a:lnTo>
                  <a:lnTo>
                    <a:pt x="532" y="612"/>
                  </a:lnTo>
                  <a:lnTo>
                    <a:pt x="520" y="620"/>
                  </a:lnTo>
                  <a:lnTo>
                    <a:pt x="506" y="630"/>
                  </a:lnTo>
                  <a:lnTo>
                    <a:pt x="492" y="638"/>
                  </a:lnTo>
                  <a:lnTo>
                    <a:pt x="478" y="646"/>
                  </a:lnTo>
                  <a:lnTo>
                    <a:pt x="462" y="652"/>
                  </a:lnTo>
                  <a:lnTo>
                    <a:pt x="448" y="658"/>
                  </a:lnTo>
                  <a:lnTo>
                    <a:pt x="432" y="664"/>
                  </a:lnTo>
                  <a:lnTo>
                    <a:pt x="416" y="668"/>
                  </a:lnTo>
                  <a:lnTo>
                    <a:pt x="400" y="672"/>
                  </a:lnTo>
                  <a:lnTo>
                    <a:pt x="384" y="674"/>
                  </a:lnTo>
                  <a:lnTo>
                    <a:pt x="368" y="676"/>
                  </a:lnTo>
                  <a:lnTo>
                    <a:pt x="350" y="678"/>
                  </a:lnTo>
                  <a:lnTo>
                    <a:pt x="334" y="678"/>
                  </a:lnTo>
                  <a:lnTo>
                    <a:pt x="316" y="678"/>
                  </a:lnTo>
                  <a:lnTo>
                    <a:pt x="298" y="676"/>
                  </a:lnTo>
                  <a:lnTo>
                    <a:pt x="282" y="674"/>
                  </a:lnTo>
                  <a:lnTo>
                    <a:pt x="266" y="672"/>
                  </a:lnTo>
                  <a:lnTo>
                    <a:pt x="250" y="668"/>
                  </a:lnTo>
                  <a:lnTo>
                    <a:pt x="234" y="664"/>
                  </a:lnTo>
                  <a:lnTo>
                    <a:pt x="218" y="658"/>
                  </a:lnTo>
                  <a:lnTo>
                    <a:pt x="204" y="652"/>
                  </a:lnTo>
                  <a:lnTo>
                    <a:pt x="188" y="646"/>
                  </a:lnTo>
                  <a:lnTo>
                    <a:pt x="174" y="638"/>
                  </a:lnTo>
                  <a:lnTo>
                    <a:pt x="160" y="630"/>
                  </a:lnTo>
                  <a:lnTo>
                    <a:pt x="146" y="620"/>
                  </a:lnTo>
                  <a:lnTo>
                    <a:pt x="134" y="612"/>
                  </a:lnTo>
                  <a:lnTo>
                    <a:pt x="120" y="602"/>
                  </a:lnTo>
                  <a:lnTo>
                    <a:pt x="108" y="590"/>
                  </a:lnTo>
                  <a:lnTo>
                    <a:pt x="98" y="580"/>
                  </a:lnTo>
                  <a:lnTo>
                    <a:pt x="86" y="568"/>
                  </a:lnTo>
                  <a:lnTo>
                    <a:pt x="76" y="556"/>
                  </a:lnTo>
                  <a:lnTo>
                    <a:pt x="66" y="542"/>
                  </a:lnTo>
                  <a:lnTo>
                    <a:pt x="56" y="530"/>
                  </a:lnTo>
                  <a:lnTo>
                    <a:pt x="48" y="516"/>
                  </a:lnTo>
                  <a:lnTo>
                    <a:pt x="40" y="502"/>
                  </a:lnTo>
                  <a:lnTo>
                    <a:pt x="32" y="486"/>
                  </a:lnTo>
                  <a:lnTo>
                    <a:pt x="26" y="472"/>
                  </a:lnTo>
                  <a:lnTo>
                    <a:pt x="20" y="456"/>
                  </a:lnTo>
                  <a:lnTo>
                    <a:pt x="14" y="440"/>
                  </a:lnTo>
                  <a:lnTo>
                    <a:pt x="10" y="424"/>
                  </a:lnTo>
                  <a:lnTo>
                    <a:pt x="6" y="408"/>
                  </a:lnTo>
                  <a:lnTo>
                    <a:pt x="4" y="392"/>
                  </a:lnTo>
                  <a:lnTo>
                    <a:pt x="2" y="374"/>
                  </a:lnTo>
                  <a:lnTo>
                    <a:pt x="0" y="356"/>
                  </a:lnTo>
                  <a:lnTo>
                    <a:pt x="0" y="340"/>
                  </a:lnTo>
                  <a:lnTo>
                    <a:pt x="0" y="322"/>
                  </a:lnTo>
                  <a:lnTo>
                    <a:pt x="2" y="304"/>
                  </a:lnTo>
                  <a:lnTo>
                    <a:pt x="4" y="288"/>
                  </a:lnTo>
                  <a:lnTo>
                    <a:pt x="6" y="272"/>
                  </a:lnTo>
                  <a:lnTo>
                    <a:pt x="10" y="254"/>
                  </a:lnTo>
                  <a:lnTo>
                    <a:pt x="14" y="238"/>
                  </a:lnTo>
                  <a:lnTo>
                    <a:pt x="20" y="222"/>
                  </a:lnTo>
                  <a:lnTo>
                    <a:pt x="26" y="208"/>
                  </a:lnTo>
                  <a:lnTo>
                    <a:pt x="32" y="192"/>
                  </a:lnTo>
                  <a:lnTo>
                    <a:pt x="40" y="178"/>
                  </a:lnTo>
                  <a:lnTo>
                    <a:pt x="48" y="164"/>
                  </a:lnTo>
                  <a:lnTo>
                    <a:pt x="56" y="150"/>
                  </a:lnTo>
                  <a:lnTo>
                    <a:pt x="66" y="136"/>
                  </a:lnTo>
                  <a:lnTo>
                    <a:pt x="76" y="124"/>
                  </a:lnTo>
                  <a:lnTo>
                    <a:pt x="86" y="112"/>
                  </a:lnTo>
                  <a:lnTo>
                    <a:pt x="98" y="100"/>
                  </a:lnTo>
                  <a:lnTo>
                    <a:pt x="108" y="88"/>
                  </a:lnTo>
                  <a:lnTo>
                    <a:pt x="120" y="78"/>
                  </a:lnTo>
                  <a:lnTo>
                    <a:pt x="134" y="68"/>
                  </a:lnTo>
                  <a:lnTo>
                    <a:pt x="146" y="58"/>
                  </a:lnTo>
                  <a:lnTo>
                    <a:pt x="160" y="50"/>
                  </a:lnTo>
                  <a:lnTo>
                    <a:pt x="174" y="42"/>
                  </a:lnTo>
                  <a:lnTo>
                    <a:pt x="188" y="34"/>
                  </a:lnTo>
                  <a:lnTo>
                    <a:pt x="204" y="28"/>
                  </a:lnTo>
                  <a:lnTo>
                    <a:pt x="218" y="22"/>
                  </a:lnTo>
                  <a:lnTo>
                    <a:pt x="234" y="16"/>
                  </a:lnTo>
                  <a:lnTo>
                    <a:pt x="250" y="12"/>
                  </a:lnTo>
                  <a:lnTo>
                    <a:pt x="266" y="8"/>
                  </a:lnTo>
                  <a:lnTo>
                    <a:pt x="282" y="4"/>
                  </a:lnTo>
                  <a:lnTo>
                    <a:pt x="298" y="2"/>
                  </a:lnTo>
                  <a:lnTo>
                    <a:pt x="316" y="0"/>
                  </a:lnTo>
                  <a:lnTo>
                    <a:pt x="334" y="0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F6CA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7" name="Freeform 377"/>
            <p:cNvSpPr>
              <a:spLocks/>
            </p:cNvSpPr>
            <p:nvPr/>
          </p:nvSpPr>
          <p:spPr bwMode="auto">
            <a:xfrm>
              <a:off x="5127625" y="876300"/>
              <a:ext cx="1050925" cy="1066800"/>
            </a:xfrm>
            <a:custGeom>
              <a:avLst/>
              <a:gdLst/>
              <a:ahLst/>
              <a:cxnLst>
                <a:cxn ang="0">
                  <a:pos x="364" y="2"/>
                </a:cxn>
                <a:cxn ang="0">
                  <a:pos x="414" y="10"/>
                </a:cxn>
                <a:cxn ang="0">
                  <a:pos x="460" y="26"/>
                </a:cxn>
                <a:cxn ang="0">
                  <a:pos x="502" y="48"/>
                </a:cxn>
                <a:cxn ang="0">
                  <a:pos x="542" y="76"/>
                </a:cxn>
                <a:cxn ang="0">
                  <a:pos x="576" y="110"/>
                </a:cxn>
                <a:cxn ang="0">
                  <a:pos x="606" y="148"/>
                </a:cxn>
                <a:cxn ang="0">
                  <a:pos x="628" y="190"/>
                </a:cxn>
                <a:cxn ang="0">
                  <a:pos x="646" y="236"/>
                </a:cxn>
                <a:cxn ang="0">
                  <a:pos x="658" y="284"/>
                </a:cxn>
                <a:cxn ang="0">
                  <a:pos x="662" y="336"/>
                </a:cxn>
                <a:cxn ang="0">
                  <a:pos x="658" y="386"/>
                </a:cxn>
                <a:cxn ang="0">
                  <a:pos x="646" y="436"/>
                </a:cxn>
                <a:cxn ang="0">
                  <a:pos x="628" y="482"/>
                </a:cxn>
                <a:cxn ang="0">
                  <a:pos x="606" y="524"/>
                </a:cxn>
                <a:cxn ang="0">
                  <a:pos x="576" y="562"/>
                </a:cxn>
                <a:cxn ang="0">
                  <a:pos x="542" y="594"/>
                </a:cxn>
                <a:cxn ang="0">
                  <a:pos x="502" y="622"/>
                </a:cxn>
                <a:cxn ang="0">
                  <a:pos x="460" y="646"/>
                </a:cxn>
                <a:cxn ang="0">
                  <a:pos x="414" y="660"/>
                </a:cxn>
                <a:cxn ang="0">
                  <a:pos x="364" y="670"/>
                </a:cxn>
                <a:cxn ang="0">
                  <a:pos x="314" y="670"/>
                </a:cxn>
                <a:cxn ang="0">
                  <a:pos x="264" y="664"/>
                </a:cxn>
                <a:cxn ang="0">
                  <a:pos x="218" y="652"/>
                </a:cxn>
                <a:cxn ang="0">
                  <a:pos x="174" y="630"/>
                </a:cxn>
                <a:cxn ang="0">
                  <a:pos x="134" y="604"/>
                </a:cxn>
                <a:cxn ang="0">
                  <a:pos x="98" y="574"/>
                </a:cxn>
                <a:cxn ang="0">
                  <a:pos x="66" y="536"/>
                </a:cxn>
                <a:cxn ang="0">
                  <a:pos x="40" y="496"/>
                </a:cxn>
                <a:cxn ang="0">
                  <a:pos x="20" y="452"/>
                </a:cxn>
                <a:cxn ang="0">
                  <a:pos x="8" y="404"/>
                </a:cxn>
                <a:cxn ang="0">
                  <a:pos x="0" y="352"/>
                </a:cxn>
                <a:cxn ang="0">
                  <a:pos x="2" y="302"/>
                </a:cxn>
                <a:cxn ang="0">
                  <a:pos x="10" y="252"/>
                </a:cxn>
                <a:cxn ang="0">
                  <a:pos x="26" y="204"/>
                </a:cxn>
                <a:cxn ang="0">
                  <a:pos x="48" y="162"/>
                </a:cxn>
                <a:cxn ang="0">
                  <a:pos x="76" y="122"/>
                </a:cxn>
                <a:cxn ang="0">
                  <a:pos x="108" y="86"/>
                </a:cxn>
                <a:cxn ang="0">
                  <a:pos x="146" y="58"/>
                </a:cxn>
                <a:cxn ang="0">
                  <a:pos x="188" y="32"/>
                </a:cxn>
                <a:cxn ang="0">
                  <a:pos x="232" y="14"/>
                </a:cxn>
                <a:cxn ang="0">
                  <a:pos x="280" y="4"/>
                </a:cxn>
                <a:cxn ang="0">
                  <a:pos x="332" y="0"/>
                </a:cxn>
              </a:cxnLst>
              <a:rect l="0" t="0" r="r" b="b"/>
              <a:pathLst>
                <a:path w="662" h="672">
                  <a:moveTo>
                    <a:pt x="332" y="0"/>
                  </a:moveTo>
                  <a:lnTo>
                    <a:pt x="348" y="0"/>
                  </a:lnTo>
                  <a:lnTo>
                    <a:pt x="364" y="2"/>
                  </a:lnTo>
                  <a:lnTo>
                    <a:pt x="382" y="4"/>
                  </a:lnTo>
                  <a:lnTo>
                    <a:pt x="398" y="6"/>
                  </a:lnTo>
                  <a:lnTo>
                    <a:pt x="414" y="10"/>
                  </a:lnTo>
                  <a:lnTo>
                    <a:pt x="430" y="14"/>
                  </a:lnTo>
                  <a:lnTo>
                    <a:pt x="444" y="20"/>
                  </a:lnTo>
                  <a:lnTo>
                    <a:pt x="460" y="26"/>
                  </a:lnTo>
                  <a:lnTo>
                    <a:pt x="474" y="32"/>
                  </a:lnTo>
                  <a:lnTo>
                    <a:pt x="488" y="40"/>
                  </a:lnTo>
                  <a:lnTo>
                    <a:pt x="502" y="48"/>
                  </a:lnTo>
                  <a:lnTo>
                    <a:pt x="516" y="58"/>
                  </a:lnTo>
                  <a:lnTo>
                    <a:pt x="528" y="66"/>
                  </a:lnTo>
                  <a:lnTo>
                    <a:pt x="542" y="76"/>
                  </a:lnTo>
                  <a:lnTo>
                    <a:pt x="554" y="86"/>
                  </a:lnTo>
                  <a:lnTo>
                    <a:pt x="564" y="98"/>
                  </a:lnTo>
                  <a:lnTo>
                    <a:pt x="576" y="110"/>
                  </a:lnTo>
                  <a:lnTo>
                    <a:pt x="586" y="122"/>
                  </a:lnTo>
                  <a:lnTo>
                    <a:pt x="596" y="134"/>
                  </a:lnTo>
                  <a:lnTo>
                    <a:pt x="606" y="148"/>
                  </a:lnTo>
                  <a:lnTo>
                    <a:pt x="614" y="162"/>
                  </a:lnTo>
                  <a:lnTo>
                    <a:pt x="622" y="176"/>
                  </a:lnTo>
                  <a:lnTo>
                    <a:pt x="628" y="190"/>
                  </a:lnTo>
                  <a:lnTo>
                    <a:pt x="636" y="204"/>
                  </a:lnTo>
                  <a:lnTo>
                    <a:pt x="642" y="220"/>
                  </a:lnTo>
                  <a:lnTo>
                    <a:pt x="646" y="236"/>
                  </a:lnTo>
                  <a:lnTo>
                    <a:pt x="652" y="252"/>
                  </a:lnTo>
                  <a:lnTo>
                    <a:pt x="654" y="268"/>
                  </a:lnTo>
                  <a:lnTo>
                    <a:pt x="658" y="284"/>
                  </a:lnTo>
                  <a:lnTo>
                    <a:pt x="660" y="302"/>
                  </a:lnTo>
                  <a:lnTo>
                    <a:pt x="662" y="318"/>
                  </a:lnTo>
                  <a:lnTo>
                    <a:pt x="662" y="336"/>
                  </a:lnTo>
                  <a:lnTo>
                    <a:pt x="662" y="352"/>
                  </a:lnTo>
                  <a:lnTo>
                    <a:pt x="660" y="370"/>
                  </a:lnTo>
                  <a:lnTo>
                    <a:pt x="658" y="386"/>
                  </a:lnTo>
                  <a:lnTo>
                    <a:pt x="654" y="404"/>
                  </a:lnTo>
                  <a:lnTo>
                    <a:pt x="652" y="420"/>
                  </a:lnTo>
                  <a:lnTo>
                    <a:pt x="646" y="436"/>
                  </a:lnTo>
                  <a:lnTo>
                    <a:pt x="642" y="452"/>
                  </a:lnTo>
                  <a:lnTo>
                    <a:pt x="636" y="466"/>
                  </a:lnTo>
                  <a:lnTo>
                    <a:pt x="628" y="482"/>
                  </a:lnTo>
                  <a:lnTo>
                    <a:pt x="622" y="496"/>
                  </a:lnTo>
                  <a:lnTo>
                    <a:pt x="614" y="510"/>
                  </a:lnTo>
                  <a:lnTo>
                    <a:pt x="606" y="524"/>
                  </a:lnTo>
                  <a:lnTo>
                    <a:pt x="596" y="536"/>
                  </a:lnTo>
                  <a:lnTo>
                    <a:pt x="586" y="550"/>
                  </a:lnTo>
                  <a:lnTo>
                    <a:pt x="576" y="562"/>
                  </a:lnTo>
                  <a:lnTo>
                    <a:pt x="564" y="574"/>
                  </a:lnTo>
                  <a:lnTo>
                    <a:pt x="554" y="584"/>
                  </a:lnTo>
                  <a:lnTo>
                    <a:pt x="542" y="594"/>
                  </a:lnTo>
                  <a:lnTo>
                    <a:pt x="528" y="604"/>
                  </a:lnTo>
                  <a:lnTo>
                    <a:pt x="516" y="614"/>
                  </a:lnTo>
                  <a:lnTo>
                    <a:pt x="502" y="622"/>
                  </a:lnTo>
                  <a:lnTo>
                    <a:pt x="488" y="630"/>
                  </a:lnTo>
                  <a:lnTo>
                    <a:pt x="474" y="638"/>
                  </a:lnTo>
                  <a:lnTo>
                    <a:pt x="460" y="646"/>
                  </a:lnTo>
                  <a:lnTo>
                    <a:pt x="444" y="652"/>
                  </a:lnTo>
                  <a:lnTo>
                    <a:pt x="430" y="656"/>
                  </a:lnTo>
                  <a:lnTo>
                    <a:pt x="414" y="660"/>
                  </a:lnTo>
                  <a:lnTo>
                    <a:pt x="398" y="664"/>
                  </a:lnTo>
                  <a:lnTo>
                    <a:pt x="382" y="668"/>
                  </a:lnTo>
                  <a:lnTo>
                    <a:pt x="364" y="670"/>
                  </a:lnTo>
                  <a:lnTo>
                    <a:pt x="348" y="670"/>
                  </a:lnTo>
                  <a:lnTo>
                    <a:pt x="332" y="672"/>
                  </a:lnTo>
                  <a:lnTo>
                    <a:pt x="314" y="670"/>
                  </a:lnTo>
                  <a:lnTo>
                    <a:pt x="298" y="670"/>
                  </a:lnTo>
                  <a:lnTo>
                    <a:pt x="280" y="668"/>
                  </a:lnTo>
                  <a:lnTo>
                    <a:pt x="264" y="664"/>
                  </a:lnTo>
                  <a:lnTo>
                    <a:pt x="248" y="660"/>
                  </a:lnTo>
                  <a:lnTo>
                    <a:pt x="232" y="656"/>
                  </a:lnTo>
                  <a:lnTo>
                    <a:pt x="218" y="652"/>
                  </a:lnTo>
                  <a:lnTo>
                    <a:pt x="202" y="646"/>
                  </a:lnTo>
                  <a:lnTo>
                    <a:pt x="188" y="638"/>
                  </a:lnTo>
                  <a:lnTo>
                    <a:pt x="174" y="630"/>
                  </a:lnTo>
                  <a:lnTo>
                    <a:pt x="160" y="622"/>
                  </a:lnTo>
                  <a:lnTo>
                    <a:pt x="146" y="614"/>
                  </a:lnTo>
                  <a:lnTo>
                    <a:pt x="134" y="604"/>
                  </a:lnTo>
                  <a:lnTo>
                    <a:pt x="120" y="594"/>
                  </a:lnTo>
                  <a:lnTo>
                    <a:pt x="108" y="584"/>
                  </a:lnTo>
                  <a:lnTo>
                    <a:pt x="98" y="574"/>
                  </a:lnTo>
                  <a:lnTo>
                    <a:pt x="86" y="562"/>
                  </a:lnTo>
                  <a:lnTo>
                    <a:pt x="76" y="550"/>
                  </a:lnTo>
                  <a:lnTo>
                    <a:pt x="66" y="536"/>
                  </a:lnTo>
                  <a:lnTo>
                    <a:pt x="56" y="524"/>
                  </a:lnTo>
                  <a:lnTo>
                    <a:pt x="48" y="510"/>
                  </a:lnTo>
                  <a:lnTo>
                    <a:pt x="40" y="496"/>
                  </a:lnTo>
                  <a:lnTo>
                    <a:pt x="34" y="482"/>
                  </a:lnTo>
                  <a:lnTo>
                    <a:pt x="26" y="466"/>
                  </a:lnTo>
                  <a:lnTo>
                    <a:pt x="20" y="452"/>
                  </a:lnTo>
                  <a:lnTo>
                    <a:pt x="16" y="436"/>
                  </a:lnTo>
                  <a:lnTo>
                    <a:pt x="10" y="420"/>
                  </a:lnTo>
                  <a:lnTo>
                    <a:pt x="8" y="404"/>
                  </a:lnTo>
                  <a:lnTo>
                    <a:pt x="4" y="386"/>
                  </a:lnTo>
                  <a:lnTo>
                    <a:pt x="2" y="370"/>
                  </a:lnTo>
                  <a:lnTo>
                    <a:pt x="0" y="352"/>
                  </a:lnTo>
                  <a:lnTo>
                    <a:pt x="0" y="336"/>
                  </a:lnTo>
                  <a:lnTo>
                    <a:pt x="0" y="318"/>
                  </a:lnTo>
                  <a:lnTo>
                    <a:pt x="2" y="302"/>
                  </a:lnTo>
                  <a:lnTo>
                    <a:pt x="4" y="284"/>
                  </a:lnTo>
                  <a:lnTo>
                    <a:pt x="8" y="268"/>
                  </a:lnTo>
                  <a:lnTo>
                    <a:pt x="10" y="252"/>
                  </a:lnTo>
                  <a:lnTo>
                    <a:pt x="16" y="236"/>
                  </a:lnTo>
                  <a:lnTo>
                    <a:pt x="20" y="220"/>
                  </a:lnTo>
                  <a:lnTo>
                    <a:pt x="26" y="204"/>
                  </a:lnTo>
                  <a:lnTo>
                    <a:pt x="34" y="190"/>
                  </a:lnTo>
                  <a:lnTo>
                    <a:pt x="40" y="176"/>
                  </a:lnTo>
                  <a:lnTo>
                    <a:pt x="48" y="162"/>
                  </a:lnTo>
                  <a:lnTo>
                    <a:pt x="56" y="148"/>
                  </a:lnTo>
                  <a:lnTo>
                    <a:pt x="66" y="134"/>
                  </a:lnTo>
                  <a:lnTo>
                    <a:pt x="76" y="122"/>
                  </a:lnTo>
                  <a:lnTo>
                    <a:pt x="86" y="110"/>
                  </a:lnTo>
                  <a:lnTo>
                    <a:pt x="98" y="98"/>
                  </a:lnTo>
                  <a:lnTo>
                    <a:pt x="108" y="86"/>
                  </a:lnTo>
                  <a:lnTo>
                    <a:pt x="120" y="76"/>
                  </a:lnTo>
                  <a:lnTo>
                    <a:pt x="134" y="66"/>
                  </a:lnTo>
                  <a:lnTo>
                    <a:pt x="146" y="58"/>
                  </a:lnTo>
                  <a:lnTo>
                    <a:pt x="160" y="48"/>
                  </a:lnTo>
                  <a:lnTo>
                    <a:pt x="174" y="40"/>
                  </a:lnTo>
                  <a:lnTo>
                    <a:pt x="188" y="32"/>
                  </a:lnTo>
                  <a:lnTo>
                    <a:pt x="202" y="26"/>
                  </a:lnTo>
                  <a:lnTo>
                    <a:pt x="218" y="20"/>
                  </a:lnTo>
                  <a:lnTo>
                    <a:pt x="232" y="14"/>
                  </a:lnTo>
                  <a:lnTo>
                    <a:pt x="248" y="10"/>
                  </a:lnTo>
                  <a:lnTo>
                    <a:pt x="264" y="6"/>
                  </a:lnTo>
                  <a:lnTo>
                    <a:pt x="280" y="4"/>
                  </a:lnTo>
                  <a:lnTo>
                    <a:pt x="298" y="2"/>
                  </a:lnTo>
                  <a:lnTo>
                    <a:pt x="314" y="0"/>
                  </a:lnTo>
                  <a:lnTo>
                    <a:pt x="332" y="0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F5CD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8" name="Freeform 378"/>
            <p:cNvSpPr>
              <a:spLocks/>
            </p:cNvSpPr>
            <p:nvPr/>
          </p:nvSpPr>
          <p:spPr bwMode="auto">
            <a:xfrm>
              <a:off x="5133975" y="879475"/>
              <a:ext cx="1038225" cy="1057275"/>
            </a:xfrm>
            <a:custGeom>
              <a:avLst/>
              <a:gdLst/>
              <a:ahLst/>
              <a:cxnLst>
                <a:cxn ang="0">
                  <a:pos x="360" y="2"/>
                </a:cxn>
                <a:cxn ang="0">
                  <a:pos x="408" y="12"/>
                </a:cxn>
                <a:cxn ang="0">
                  <a:pos x="454" y="26"/>
                </a:cxn>
                <a:cxn ang="0">
                  <a:pos x="496" y="50"/>
                </a:cxn>
                <a:cxn ang="0">
                  <a:pos x="536" y="76"/>
                </a:cxn>
                <a:cxn ang="0">
                  <a:pos x="570" y="110"/>
                </a:cxn>
                <a:cxn ang="0">
                  <a:pos x="598" y="148"/>
                </a:cxn>
                <a:cxn ang="0">
                  <a:pos x="622" y="190"/>
                </a:cxn>
                <a:cxn ang="0">
                  <a:pos x="640" y="234"/>
                </a:cxn>
                <a:cxn ang="0">
                  <a:pos x="650" y="282"/>
                </a:cxn>
                <a:cxn ang="0">
                  <a:pos x="654" y="334"/>
                </a:cxn>
                <a:cxn ang="0">
                  <a:pos x="650" y="384"/>
                </a:cxn>
                <a:cxn ang="0">
                  <a:pos x="640" y="432"/>
                </a:cxn>
                <a:cxn ang="0">
                  <a:pos x="622" y="478"/>
                </a:cxn>
                <a:cxn ang="0">
                  <a:pos x="598" y="520"/>
                </a:cxn>
                <a:cxn ang="0">
                  <a:pos x="570" y="558"/>
                </a:cxn>
                <a:cxn ang="0">
                  <a:pos x="536" y="590"/>
                </a:cxn>
                <a:cxn ang="0">
                  <a:pos x="496" y="618"/>
                </a:cxn>
                <a:cxn ang="0">
                  <a:pos x="454" y="640"/>
                </a:cxn>
                <a:cxn ang="0">
                  <a:pos x="408" y="656"/>
                </a:cxn>
                <a:cxn ang="0">
                  <a:pos x="360" y="664"/>
                </a:cxn>
                <a:cxn ang="0">
                  <a:pos x="310" y="666"/>
                </a:cxn>
                <a:cxn ang="0">
                  <a:pos x="262" y="660"/>
                </a:cxn>
                <a:cxn ang="0">
                  <a:pos x="214" y="646"/>
                </a:cxn>
                <a:cxn ang="0">
                  <a:pos x="170" y="626"/>
                </a:cxn>
                <a:cxn ang="0">
                  <a:pos x="132" y="600"/>
                </a:cxn>
                <a:cxn ang="0">
                  <a:pos x="96" y="568"/>
                </a:cxn>
                <a:cxn ang="0">
                  <a:pos x="64" y="532"/>
                </a:cxn>
                <a:cxn ang="0">
                  <a:pos x="40" y="492"/>
                </a:cxn>
                <a:cxn ang="0">
                  <a:pos x="20" y="448"/>
                </a:cxn>
                <a:cxn ang="0">
                  <a:pos x="6" y="400"/>
                </a:cxn>
                <a:cxn ang="0">
                  <a:pos x="0" y="350"/>
                </a:cxn>
                <a:cxn ang="0">
                  <a:pos x="2" y="300"/>
                </a:cxn>
                <a:cxn ang="0">
                  <a:pos x="10" y="250"/>
                </a:cxn>
                <a:cxn ang="0">
                  <a:pos x="26" y="204"/>
                </a:cxn>
                <a:cxn ang="0">
                  <a:pos x="48" y="162"/>
                </a:cxn>
                <a:cxn ang="0">
                  <a:pos x="74" y="122"/>
                </a:cxn>
                <a:cxn ang="0">
                  <a:pos x="106" y="88"/>
                </a:cxn>
                <a:cxn ang="0">
                  <a:pos x="144" y="58"/>
                </a:cxn>
                <a:cxn ang="0">
                  <a:pos x="186" y="34"/>
                </a:cxn>
                <a:cxn ang="0">
                  <a:pos x="230" y="16"/>
                </a:cxn>
                <a:cxn ang="0">
                  <a:pos x="278" y="4"/>
                </a:cxn>
                <a:cxn ang="0">
                  <a:pos x="328" y="0"/>
                </a:cxn>
              </a:cxnLst>
              <a:rect l="0" t="0" r="r" b="b"/>
              <a:pathLst>
                <a:path w="654" h="666">
                  <a:moveTo>
                    <a:pt x="328" y="0"/>
                  </a:moveTo>
                  <a:lnTo>
                    <a:pt x="344" y="2"/>
                  </a:lnTo>
                  <a:lnTo>
                    <a:pt x="360" y="2"/>
                  </a:lnTo>
                  <a:lnTo>
                    <a:pt x="376" y="4"/>
                  </a:lnTo>
                  <a:lnTo>
                    <a:pt x="394" y="8"/>
                  </a:lnTo>
                  <a:lnTo>
                    <a:pt x="408" y="12"/>
                  </a:lnTo>
                  <a:lnTo>
                    <a:pt x="424" y="16"/>
                  </a:lnTo>
                  <a:lnTo>
                    <a:pt x="440" y="22"/>
                  </a:lnTo>
                  <a:lnTo>
                    <a:pt x="454" y="26"/>
                  </a:lnTo>
                  <a:lnTo>
                    <a:pt x="468" y="34"/>
                  </a:lnTo>
                  <a:lnTo>
                    <a:pt x="484" y="40"/>
                  </a:lnTo>
                  <a:lnTo>
                    <a:pt x="496" y="50"/>
                  </a:lnTo>
                  <a:lnTo>
                    <a:pt x="510" y="58"/>
                  </a:lnTo>
                  <a:lnTo>
                    <a:pt x="522" y="66"/>
                  </a:lnTo>
                  <a:lnTo>
                    <a:pt x="536" y="76"/>
                  </a:lnTo>
                  <a:lnTo>
                    <a:pt x="548" y="88"/>
                  </a:lnTo>
                  <a:lnTo>
                    <a:pt x="558" y="98"/>
                  </a:lnTo>
                  <a:lnTo>
                    <a:pt x="570" y="110"/>
                  </a:lnTo>
                  <a:lnTo>
                    <a:pt x="580" y="122"/>
                  </a:lnTo>
                  <a:lnTo>
                    <a:pt x="590" y="134"/>
                  </a:lnTo>
                  <a:lnTo>
                    <a:pt x="598" y="148"/>
                  </a:lnTo>
                  <a:lnTo>
                    <a:pt x="608" y="162"/>
                  </a:lnTo>
                  <a:lnTo>
                    <a:pt x="614" y="174"/>
                  </a:lnTo>
                  <a:lnTo>
                    <a:pt x="622" y="190"/>
                  </a:lnTo>
                  <a:lnTo>
                    <a:pt x="628" y="204"/>
                  </a:lnTo>
                  <a:lnTo>
                    <a:pt x="634" y="220"/>
                  </a:lnTo>
                  <a:lnTo>
                    <a:pt x="640" y="234"/>
                  </a:lnTo>
                  <a:lnTo>
                    <a:pt x="644" y="250"/>
                  </a:lnTo>
                  <a:lnTo>
                    <a:pt x="648" y="266"/>
                  </a:lnTo>
                  <a:lnTo>
                    <a:pt x="650" y="282"/>
                  </a:lnTo>
                  <a:lnTo>
                    <a:pt x="652" y="300"/>
                  </a:lnTo>
                  <a:lnTo>
                    <a:pt x="654" y="316"/>
                  </a:lnTo>
                  <a:lnTo>
                    <a:pt x="654" y="334"/>
                  </a:lnTo>
                  <a:lnTo>
                    <a:pt x="654" y="350"/>
                  </a:lnTo>
                  <a:lnTo>
                    <a:pt x="652" y="368"/>
                  </a:lnTo>
                  <a:lnTo>
                    <a:pt x="650" y="384"/>
                  </a:lnTo>
                  <a:lnTo>
                    <a:pt x="648" y="400"/>
                  </a:lnTo>
                  <a:lnTo>
                    <a:pt x="644" y="416"/>
                  </a:lnTo>
                  <a:lnTo>
                    <a:pt x="640" y="432"/>
                  </a:lnTo>
                  <a:lnTo>
                    <a:pt x="634" y="448"/>
                  </a:lnTo>
                  <a:lnTo>
                    <a:pt x="628" y="464"/>
                  </a:lnTo>
                  <a:lnTo>
                    <a:pt x="622" y="478"/>
                  </a:lnTo>
                  <a:lnTo>
                    <a:pt x="614" y="492"/>
                  </a:lnTo>
                  <a:lnTo>
                    <a:pt x="608" y="506"/>
                  </a:lnTo>
                  <a:lnTo>
                    <a:pt x="598" y="520"/>
                  </a:lnTo>
                  <a:lnTo>
                    <a:pt x="590" y="532"/>
                  </a:lnTo>
                  <a:lnTo>
                    <a:pt x="580" y="546"/>
                  </a:lnTo>
                  <a:lnTo>
                    <a:pt x="570" y="558"/>
                  </a:lnTo>
                  <a:lnTo>
                    <a:pt x="558" y="568"/>
                  </a:lnTo>
                  <a:lnTo>
                    <a:pt x="548" y="580"/>
                  </a:lnTo>
                  <a:lnTo>
                    <a:pt x="536" y="590"/>
                  </a:lnTo>
                  <a:lnTo>
                    <a:pt x="522" y="600"/>
                  </a:lnTo>
                  <a:lnTo>
                    <a:pt x="510" y="610"/>
                  </a:lnTo>
                  <a:lnTo>
                    <a:pt x="496" y="618"/>
                  </a:lnTo>
                  <a:lnTo>
                    <a:pt x="484" y="626"/>
                  </a:lnTo>
                  <a:lnTo>
                    <a:pt x="468" y="634"/>
                  </a:lnTo>
                  <a:lnTo>
                    <a:pt x="454" y="640"/>
                  </a:lnTo>
                  <a:lnTo>
                    <a:pt x="440" y="646"/>
                  </a:lnTo>
                  <a:lnTo>
                    <a:pt x="424" y="652"/>
                  </a:lnTo>
                  <a:lnTo>
                    <a:pt x="408" y="656"/>
                  </a:lnTo>
                  <a:lnTo>
                    <a:pt x="394" y="660"/>
                  </a:lnTo>
                  <a:lnTo>
                    <a:pt x="376" y="662"/>
                  </a:lnTo>
                  <a:lnTo>
                    <a:pt x="360" y="664"/>
                  </a:lnTo>
                  <a:lnTo>
                    <a:pt x="344" y="666"/>
                  </a:lnTo>
                  <a:lnTo>
                    <a:pt x="328" y="666"/>
                  </a:lnTo>
                  <a:lnTo>
                    <a:pt x="310" y="666"/>
                  </a:lnTo>
                  <a:lnTo>
                    <a:pt x="294" y="664"/>
                  </a:lnTo>
                  <a:lnTo>
                    <a:pt x="278" y="662"/>
                  </a:lnTo>
                  <a:lnTo>
                    <a:pt x="262" y="660"/>
                  </a:lnTo>
                  <a:lnTo>
                    <a:pt x="246" y="656"/>
                  </a:lnTo>
                  <a:lnTo>
                    <a:pt x="230" y="652"/>
                  </a:lnTo>
                  <a:lnTo>
                    <a:pt x="214" y="646"/>
                  </a:lnTo>
                  <a:lnTo>
                    <a:pt x="200" y="640"/>
                  </a:lnTo>
                  <a:lnTo>
                    <a:pt x="186" y="634"/>
                  </a:lnTo>
                  <a:lnTo>
                    <a:pt x="170" y="626"/>
                  </a:lnTo>
                  <a:lnTo>
                    <a:pt x="158" y="618"/>
                  </a:lnTo>
                  <a:lnTo>
                    <a:pt x="144" y="610"/>
                  </a:lnTo>
                  <a:lnTo>
                    <a:pt x="132" y="600"/>
                  </a:lnTo>
                  <a:lnTo>
                    <a:pt x="118" y="590"/>
                  </a:lnTo>
                  <a:lnTo>
                    <a:pt x="106" y="580"/>
                  </a:lnTo>
                  <a:lnTo>
                    <a:pt x="96" y="568"/>
                  </a:lnTo>
                  <a:lnTo>
                    <a:pt x="84" y="558"/>
                  </a:lnTo>
                  <a:lnTo>
                    <a:pt x="74" y="546"/>
                  </a:lnTo>
                  <a:lnTo>
                    <a:pt x="64" y="532"/>
                  </a:lnTo>
                  <a:lnTo>
                    <a:pt x="56" y="520"/>
                  </a:lnTo>
                  <a:lnTo>
                    <a:pt x="48" y="506"/>
                  </a:lnTo>
                  <a:lnTo>
                    <a:pt x="40" y="492"/>
                  </a:lnTo>
                  <a:lnTo>
                    <a:pt x="32" y="478"/>
                  </a:lnTo>
                  <a:lnTo>
                    <a:pt x="26" y="464"/>
                  </a:lnTo>
                  <a:lnTo>
                    <a:pt x="20" y="448"/>
                  </a:lnTo>
                  <a:lnTo>
                    <a:pt x="14" y="432"/>
                  </a:lnTo>
                  <a:lnTo>
                    <a:pt x="10" y="416"/>
                  </a:lnTo>
                  <a:lnTo>
                    <a:pt x="6" y="400"/>
                  </a:lnTo>
                  <a:lnTo>
                    <a:pt x="4" y="384"/>
                  </a:lnTo>
                  <a:lnTo>
                    <a:pt x="2" y="368"/>
                  </a:lnTo>
                  <a:lnTo>
                    <a:pt x="0" y="350"/>
                  </a:lnTo>
                  <a:lnTo>
                    <a:pt x="0" y="334"/>
                  </a:lnTo>
                  <a:lnTo>
                    <a:pt x="0" y="316"/>
                  </a:lnTo>
                  <a:lnTo>
                    <a:pt x="2" y="300"/>
                  </a:lnTo>
                  <a:lnTo>
                    <a:pt x="4" y="282"/>
                  </a:lnTo>
                  <a:lnTo>
                    <a:pt x="6" y="266"/>
                  </a:lnTo>
                  <a:lnTo>
                    <a:pt x="10" y="250"/>
                  </a:lnTo>
                  <a:lnTo>
                    <a:pt x="14" y="234"/>
                  </a:lnTo>
                  <a:lnTo>
                    <a:pt x="20" y="220"/>
                  </a:lnTo>
                  <a:lnTo>
                    <a:pt x="26" y="204"/>
                  </a:lnTo>
                  <a:lnTo>
                    <a:pt x="32" y="190"/>
                  </a:lnTo>
                  <a:lnTo>
                    <a:pt x="40" y="174"/>
                  </a:lnTo>
                  <a:lnTo>
                    <a:pt x="48" y="162"/>
                  </a:lnTo>
                  <a:lnTo>
                    <a:pt x="56" y="148"/>
                  </a:lnTo>
                  <a:lnTo>
                    <a:pt x="64" y="134"/>
                  </a:lnTo>
                  <a:lnTo>
                    <a:pt x="74" y="122"/>
                  </a:lnTo>
                  <a:lnTo>
                    <a:pt x="84" y="110"/>
                  </a:lnTo>
                  <a:lnTo>
                    <a:pt x="96" y="98"/>
                  </a:lnTo>
                  <a:lnTo>
                    <a:pt x="106" y="88"/>
                  </a:lnTo>
                  <a:lnTo>
                    <a:pt x="118" y="76"/>
                  </a:lnTo>
                  <a:lnTo>
                    <a:pt x="132" y="66"/>
                  </a:lnTo>
                  <a:lnTo>
                    <a:pt x="144" y="58"/>
                  </a:lnTo>
                  <a:lnTo>
                    <a:pt x="158" y="50"/>
                  </a:lnTo>
                  <a:lnTo>
                    <a:pt x="170" y="40"/>
                  </a:lnTo>
                  <a:lnTo>
                    <a:pt x="186" y="34"/>
                  </a:lnTo>
                  <a:lnTo>
                    <a:pt x="200" y="26"/>
                  </a:lnTo>
                  <a:lnTo>
                    <a:pt x="214" y="22"/>
                  </a:lnTo>
                  <a:lnTo>
                    <a:pt x="230" y="16"/>
                  </a:lnTo>
                  <a:lnTo>
                    <a:pt x="246" y="12"/>
                  </a:lnTo>
                  <a:lnTo>
                    <a:pt x="262" y="8"/>
                  </a:lnTo>
                  <a:lnTo>
                    <a:pt x="278" y="4"/>
                  </a:lnTo>
                  <a:lnTo>
                    <a:pt x="294" y="2"/>
                  </a:lnTo>
                  <a:lnTo>
                    <a:pt x="310" y="2"/>
                  </a:lnTo>
                  <a:lnTo>
                    <a:pt x="328" y="0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F5CE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9" name="Freeform 379"/>
            <p:cNvSpPr>
              <a:spLocks/>
            </p:cNvSpPr>
            <p:nvPr/>
          </p:nvSpPr>
          <p:spPr bwMode="auto">
            <a:xfrm>
              <a:off x="5156200" y="901700"/>
              <a:ext cx="1003300" cy="1019175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96" y="10"/>
                </a:cxn>
                <a:cxn ang="0">
                  <a:pos x="440" y="26"/>
                </a:cxn>
                <a:cxn ang="0">
                  <a:pos x="480" y="46"/>
                </a:cxn>
                <a:cxn ang="0">
                  <a:pos x="518" y="74"/>
                </a:cxn>
                <a:cxn ang="0">
                  <a:pos x="550" y="106"/>
                </a:cxn>
                <a:cxn ang="0">
                  <a:pos x="578" y="142"/>
                </a:cxn>
                <a:cxn ang="0">
                  <a:pos x="602" y="182"/>
                </a:cxn>
                <a:cxn ang="0">
                  <a:pos x="618" y="226"/>
                </a:cxn>
                <a:cxn ang="0">
                  <a:pos x="628" y="272"/>
                </a:cxn>
                <a:cxn ang="0">
                  <a:pos x="632" y="322"/>
                </a:cxn>
                <a:cxn ang="0">
                  <a:pos x="628" y="370"/>
                </a:cxn>
                <a:cxn ang="0">
                  <a:pos x="618" y="416"/>
                </a:cxn>
                <a:cxn ang="0">
                  <a:pos x="602" y="460"/>
                </a:cxn>
                <a:cxn ang="0">
                  <a:pos x="578" y="500"/>
                </a:cxn>
                <a:cxn ang="0">
                  <a:pos x="550" y="536"/>
                </a:cxn>
                <a:cxn ang="0">
                  <a:pos x="518" y="568"/>
                </a:cxn>
                <a:cxn ang="0">
                  <a:pos x="480" y="596"/>
                </a:cxn>
                <a:cxn ang="0">
                  <a:pos x="440" y="616"/>
                </a:cxn>
                <a:cxn ang="0">
                  <a:pos x="396" y="632"/>
                </a:cxn>
                <a:cxn ang="0">
                  <a:pos x="348" y="640"/>
                </a:cxn>
                <a:cxn ang="0">
                  <a:pos x="300" y="642"/>
                </a:cxn>
                <a:cxn ang="0">
                  <a:pos x="252" y="636"/>
                </a:cxn>
                <a:cxn ang="0">
                  <a:pos x="208" y="622"/>
                </a:cxn>
                <a:cxn ang="0">
                  <a:pos x="166" y="604"/>
                </a:cxn>
                <a:cxn ang="0">
                  <a:pos x="128" y="578"/>
                </a:cxn>
                <a:cxn ang="0">
                  <a:pos x="94" y="548"/>
                </a:cxn>
                <a:cxn ang="0">
                  <a:pos x="64" y="514"/>
                </a:cxn>
                <a:cxn ang="0">
                  <a:pos x="38" y="474"/>
                </a:cxn>
                <a:cxn ang="0">
                  <a:pos x="20" y="432"/>
                </a:cxn>
                <a:cxn ang="0">
                  <a:pos x="8" y="386"/>
                </a:cxn>
                <a:cxn ang="0">
                  <a:pos x="2" y="338"/>
                </a:cxn>
                <a:cxn ang="0">
                  <a:pos x="2" y="288"/>
                </a:cxn>
                <a:cxn ang="0">
                  <a:pos x="10" y="240"/>
                </a:cxn>
                <a:cxn ang="0">
                  <a:pos x="26" y="196"/>
                </a:cxn>
                <a:cxn ang="0">
                  <a:pos x="46" y="154"/>
                </a:cxn>
                <a:cxn ang="0">
                  <a:pos x="72" y="118"/>
                </a:cxn>
                <a:cxn ang="0">
                  <a:pos x="104" y="84"/>
                </a:cxn>
                <a:cxn ang="0">
                  <a:pos x="140" y="56"/>
                </a:cxn>
                <a:cxn ang="0">
                  <a:pos x="180" y="32"/>
                </a:cxn>
                <a:cxn ang="0">
                  <a:pos x="222" y="14"/>
                </a:cxn>
                <a:cxn ang="0">
                  <a:pos x="268" y="4"/>
                </a:cxn>
                <a:cxn ang="0">
                  <a:pos x="316" y="0"/>
                </a:cxn>
              </a:cxnLst>
              <a:rect l="0" t="0" r="r" b="b"/>
              <a:pathLst>
                <a:path w="632" h="642">
                  <a:moveTo>
                    <a:pt x="316" y="0"/>
                  </a:moveTo>
                  <a:lnTo>
                    <a:pt x="332" y="0"/>
                  </a:lnTo>
                  <a:lnTo>
                    <a:pt x="348" y="2"/>
                  </a:lnTo>
                  <a:lnTo>
                    <a:pt x="364" y="4"/>
                  </a:lnTo>
                  <a:lnTo>
                    <a:pt x="380" y="6"/>
                  </a:lnTo>
                  <a:lnTo>
                    <a:pt x="396" y="10"/>
                  </a:lnTo>
                  <a:lnTo>
                    <a:pt x="410" y="14"/>
                  </a:lnTo>
                  <a:lnTo>
                    <a:pt x="426" y="20"/>
                  </a:lnTo>
                  <a:lnTo>
                    <a:pt x="440" y="26"/>
                  </a:lnTo>
                  <a:lnTo>
                    <a:pt x="454" y="32"/>
                  </a:lnTo>
                  <a:lnTo>
                    <a:pt x="468" y="40"/>
                  </a:lnTo>
                  <a:lnTo>
                    <a:pt x="480" y="46"/>
                  </a:lnTo>
                  <a:lnTo>
                    <a:pt x="494" y="56"/>
                  </a:lnTo>
                  <a:lnTo>
                    <a:pt x="506" y="64"/>
                  </a:lnTo>
                  <a:lnTo>
                    <a:pt x="518" y="74"/>
                  </a:lnTo>
                  <a:lnTo>
                    <a:pt x="528" y="84"/>
                  </a:lnTo>
                  <a:lnTo>
                    <a:pt x="540" y="94"/>
                  </a:lnTo>
                  <a:lnTo>
                    <a:pt x="550" y="106"/>
                  </a:lnTo>
                  <a:lnTo>
                    <a:pt x="560" y="118"/>
                  </a:lnTo>
                  <a:lnTo>
                    <a:pt x="570" y="130"/>
                  </a:lnTo>
                  <a:lnTo>
                    <a:pt x="578" y="142"/>
                  </a:lnTo>
                  <a:lnTo>
                    <a:pt x="586" y="154"/>
                  </a:lnTo>
                  <a:lnTo>
                    <a:pt x="594" y="168"/>
                  </a:lnTo>
                  <a:lnTo>
                    <a:pt x="602" y="182"/>
                  </a:lnTo>
                  <a:lnTo>
                    <a:pt x="608" y="196"/>
                  </a:lnTo>
                  <a:lnTo>
                    <a:pt x="614" y="210"/>
                  </a:lnTo>
                  <a:lnTo>
                    <a:pt x="618" y="226"/>
                  </a:lnTo>
                  <a:lnTo>
                    <a:pt x="622" y="240"/>
                  </a:lnTo>
                  <a:lnTo>
                    <a:pt x="626" y="256"/>
                  </a:lnTo>
                  <a:lnTo>
                    <a:pt x="628" y="272"/>
                  </a:lnTo>
                  <a:lnTo>
                    <a:pt x="630" y="288"/>
                  </a:lnTo>
                  <a:lnTo>
                    <a:pt x="632" y="304"/>
                  </a:lnTo>
                  <a:lnTo>
                    <a:pt x="632" y="322"/>
                  </a:lnTo>
                  <a:lnTo>
                    <a:pt x="632" y="338"/>
                  </a:lnTo>
                  <a:lnTo>
                    <a:pt x="630" y="354"/>
                  </a:lnTo>
                  <a:lnTo>
                    <a:pt x="628" y="370"/>
                  </a:lnTo>
                  <a:lnTo>
                    <a:pt x="626" y="386"/>
                  </a:lnTo>
                  <a:lnTo>
                    <a:pt x="622" y="402"/>
                  </a:lnTo>
                  <a:lnTo>
                    <a:pt x="618" y="416"/>
                  </a:lnTo>
                  <a:lnTo>
                    <a:pt x="614" y="432"/>
                  </a:lnTo>
                  <a:lnTo>
                    <a:pt x="608" y="446"/>
                  </a:lnTo>
                  <a:lnTo>
                    <a:pt x="602" y="460"/>
                  </a:lnTo>
                  <a:lnTo>
                    <a:pt x="594" y="474"/>
                  </a:lnTo>
                  <a:lnTo>
                    <a:pt x="586" y="488"/>
                  </a:lnTo>
                  <a:lnTo>
                    <a:pt x="578" y="500"/>
                  </a:lnTo>
                  <a:lnTo>
                    <a:pt x="570" y="514"/>
                  </a:lnTo>
                  <a:lnTo>
                    <a:pt x="560" y="526"/>
                  </a:lnTo>
                  <a:lnTo>
                    <a:pt x="550" y="536"/>
                  </a:lnTo>
                  <a:lnTo>
                    <a:pt x="540" y="548"/>
                  </a:lnTo>
                  <a:lnTo>
                    <a:pt x="528" y="558"/>
                  </a:lnTo>
                  <a:lnTo>
                    <a:pt x="518" y="568"/>
                  </a:lnTo>
                  <a:lnTo>
                    <a:pt x="506" y="578"/>
                  </a:lnTo>
                  <a:lnTo>
                    <a:pt x="494" y="588"/>
                  </a:lnTo>
                  <a:lnTo>
                    <a:pt x="480" y="596"/>
                  </a:lnTo>
                  <a:lnTo>
                    <a:pt x="468" y="604"/>
                  </a:lnTo>
                  <a:lnTo>
                    <a:pt x="454" y="610"/>
                  </a:lnTo>
                  <a:lnTo>
                    <a:pt x="440" y="616"/>
                  </a:lnTo>
                  <a:lnTo>
                    <a:pt x="426" y="622"/>
                  </a:lnTo>
                  <a:lnTo>
                    <a:pt x="410" y="628"/>
                  </a:lnTo>
                  <a:lnTo>
                    <a:pt x="396" y="632"/>
                  </a:lnTo>
                  <a:lnTo>
                    <a:pt x="380" y="636"/>
                  </a:lnTo>
                  <a:lnTo>
                    <a:pt x="364" y="638"/>
                  </a:lnTo>
                  <a:lnTo>
                    <a:pt x="348" y="640"/>
                  </a:lnTo>
                  <a:lnTo>
                    <a:pt x="332" y="642"/>
                  </a:lnTo>
                  <a:lnTo>
                    <a:pt x="316" y="642"/>
                  </a:lnTo>
                  <a:lnTo>
                    <a:pt x="300" y="642"/>
                  </a:lnTo>
                  <a:lnTo>
                    <a:pt x="284" y="640"/>
                  </a:lnTo>
                  <a:lnTo>
                    <a:pt x="268" y="638"/>
                  </a:lnTo>
                  <a:lnTo>
                    <a:pt x="252" y="636"/>
                  </a:lnTo>
                  <a:lnTo>
                    <a:pt x="238" y="632"/>
                  </a:lnTo>
                  <a:lnTo>
                    <a:pt x="222" y="628"/>
                  </a:lnTo>
                  <a:lnTo>
                    <a:pt x="208" y="622"/>
                  </a:lnTo>
                  <a:lnTo>
                    <a:pt x="194" y="616"/>
                  </a:lnTo>
                  <a:lnTo>
                    <a:pt x="180" y="610"/>
                  </a:lnTo>
                  <a:lnTo>
                    <a:pt x="166" y="604"/>
                  </a:lnTo>
                  <a:lnTo>
                    <a:pt x="152" y="596"/>
                  </a:lnTo>
                  <a:lnTo>
                    <a:pt x="140" y="588"/>
                  </a:lnTo>
                  <a:lnTo>
                    <a:pt x="128" y="578"/>
                  </a:lnTo>
                  <a:lnTo>
                    <a:pt x="116" y="568"/>
                  </a:lnTo>
                  <a:lnTo>
                    <a:pt x="104" y="558"/>
                  </a:lnTo>
                  <a:lnTo>
                    <a:pt x="94" y="548"/>
                  </a:lnTo>
                  <a:lnTo>
                    <a:pt x="82" y="536"/>
                  </a:lnTo>
                  <a:lnTo>
                    <a:pt x="72" y="526"/>
                  </a:lnTo>
                  <a:lnTo>
                    <a:pt x="64" y="514"/>
                  </a:lnTo>
                  <a:lnTo>
                    <a:pt x="54" y="500"/>
                  </a:lnTo>
                  <a:lnTo>
                    <a:pt x="46" y="488"/>
                  </a:lnTo>
                  <a:lnTo>
                    <a:pt x="38" y="474"/>
                  </a:lnTo>
                  <a:lnTo>
                    <a:pt x="32" y="460"/>
                  </a:lnTo>
                  <a:lnTo>
                    <a:pt x="26" y="446"/>
                  </a:lnTo>
                  <a:lnTo>
                    <a:pt x="20" y="432"/>
                  </a:lnTo>
                  <a:lnTo>
                    <a:pt x="16" y="416"/>
                  </a:lnTo>
                  <a:lnTo>
                    <a:pt x="10" y="402"/>
                  </a:lnTo>
                  <a:lnTo>
                    <a:pt x="8" y="386"/>
                  </a:lnTo>
                  <a:lnTo>
                    <a:pt x="4" y="370"/>
                  </a:lnTo>
                  <a:lnTo>
                    <a:pt x="2" y="354"/>
                  </a:lnTo>
                  <a:lnTo>
                    <a:pt x="2" y="338"/>
                  </a:lnTo>
                  <a:lnTo>
                    <a:pt x="0" y="322"/>
                  </a:lnTo>
                  <a:lnTo>
                    <a:pt x="2" y="304"/>
                  </a:lnTo>
                  <a:lnTo>
                    <a:pt x="2" y="288"/>
                  </a:lnTo>
                  <a:lnTo>
                    <a:pt x="4" y="272"/>
                  </a:lnTo>
                  <a:lnTo>
                    <a:pt x="8" y="256"/>
                  </a:lnTo>
                  <a:lnTo>
                    <a:pt x="10" y="240"/>
                  </a:lnTo>
                  <a:lnTo>
                    <a:pt x="16" y="226"/>
                  </a:lnTo>
                  <a:lnTo>
                    <a:pt x="20" y="210"/>
                  </a:lnTo>
                  <a:lnTo>
                    <a:pt x="26" y="196"/>
                  </a:lnTo>
                  <a:lnTo>
                    <a:pt x="32" y="182"/>
                  </a:lnTo>
                  <a:lnTo>
                    <a:pt x="38" y="168"/>
                  </a:lnTo>
                  <a:lnTo>
                    <a:pt x="46" y="154"/>
                  </a:lnTo>
                  <a:lnTo>
                    <a:pt x="54" y="142"/>
                  </a:lnTo>
                  <a:lnTo>
                    <a:pt x="64" y="130"/>
                  </a:lnTo>
                  <a:lnTo>
                    <a:pt x="72" y="118"/>
                  </a:lnTo>
                  <a:lnTo>
                    <a:pt x="82" y="106"/>
                  </a:lnTo>
                  <a:lnTo>
                    <a:pt x="94" y="94"/>
                  </a:lnTo>
                  <a:lnTo>
                    <a:pt x="104" y="84"/>
                  </a:lnTo>
                  <a:lnTo>
                    <a:pt x="116" y="74"/>
                  </a:lnTo>
                  <a:lnTo>
                    <a:pt x="128" y="64"/>
                  </a:lnTo>
                  <a:lnTo>
                    <a:pt x="140" y="56"/>
                  </a:lnTo>
                  <a:lnTo>
                    <a:pt x="152" y="46"/>
                  </a:lnTo>
                  <a:lnTo>
                    <a:pt x="166" y="40"/>
                  </a:lnTo>
                  <a:lnTo>
                    <a:pt x="180" y="32"/>
                  </a:lnTo>
                  <a:lnTo>
                    <a:pt x="194" y="26"/>
                  </a:lnTo>
                  <a:lnTo>
                    <a:pt x="208" y="20"/>
                  </a:lnTo>
                  <a:lnTo>
                    <a:pt x="222" y="14"/>
                  </a:lnTo>
                  <a:lnTo>
                    <a:pt x="238" y="10"/>
                  </a:lnTo>
                  <a:lnTo>
                    <a:pt x="252" y="6"/>
                  </a:lnTo>
                  <a:lnTo>
                    <a:pt x="268" y="4"/>
                  </a:lnTo>
                  <a:lnTo>
                    <a:pt x="284" y="2"/>
                  </a:lnTo>
                  <a:lnTo>
                    <a:pt x="300" y="0"/>
                  </a:lnTo>
                  <a:lnTo>
                    <a:pt x="316" y="0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F6D1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0" name="Freeform 380"/>
            <p:cNvSpPr>
              <a:spLocks/>
            </p:cNvSpPr>
            <p:nvPr/>
          </p:nvSpPr>
          <p:spPr bwMode="auto">
            <a:xfrm>
              <a:off x="5181600" y="923925"/>
              <a:ext cx="965200" cy="981075"/>
            </a:xfrm>
            <a:custGeom>
              <a:avLst/>
              <a:gdLst/>
              <a:ahLst/>
              <a:cxnLst>
                <a:cxn ang="0">
                  <a:pos x="336" y="2"/>
                </a:cxn>
                <a:cxn ang="0">
                  <a:pos x="380" y="10"/>
                </a:cxn>
                <a:cxn ang="0">
                  <a:pos x="422" y="24"/>
                </a:cxn>
                <a:cxn ang="0">
                  <a:pos x="462" y="44"/>
                </a:cxn>
                <a:cxn ang="0">
                  <a:pos x="498" y="70"/>
                </a:cxn>
                <a:cxn ang="0">
                  <a:pos x="528" y="102"/>
                </a:cxn>
                <a:cxn ang="0">
                  <a:pos x="556" y="136"/>
                </a:cxn>
                <a:cxn ang="0">
                  <a:pos x="578" y="174"/>
                </a:cxn>
                <a:cxn ang="0">
                  <a:pos x="594" y="216"/>
                </a:cxn>
                <a:cxn ang="0">
                  <a:pos x="604" y="262"/>
                </a:cxn>
                <a:cxn ang="0">
                  <a:pos x="608" y="308"/>
                </a:cxn>
                <a:cxn ang="0">
                  <a:pos x="604" y="356"/>
                </a:cxn>
                <a:cxn ang="0">
                  <a:pos x="594" y="400"/>
                </a:cxn>
                <a:cxn ang="0">
                  <a:pos x="578" y="442"/>
                </a:cxn>
                <a:cxn ang="0">
                  <a:pos x="556" y="482"/>
                </a:cxn>
                <a:cxn ang="0">
                  <a:pos x="528" y="516"/>
                </a:cxn>
                <a:cxn ang="0">
                  <a:pos x="498" y="546"/>
                </a:cxn>
                <a:cxn ang="0">
                  <a:pos x="462" y="572"/>
                </a:cxn>
                <a:cxn ang="0">
                  <a:pos x="422" y="594"/>
                </a:cxn>
                <a:cxn ang="0">
                  <a:pos x="380" y="608"/>
                </a:cxn>
                <a:cxn ang="0">
                  <a:pos x="336" y="616"/>
                </a:cxn>
                <a:cxn ang="0">
                  <a:pos x="288" y="618"/>
                </a:cxn>
                <a:cxn ang="0">
                  <a:pos x="242" y="612"/>
                </a:cxn>
                <a:cxn ang="0">
                  <a:pos x="200" y="598"/>
                </a:cxn>
                <a:cxn ang="0">
                  <a:pos x="160" y="580"/>
                </a:cxn>
                <a:cxn ang="0">
                  <a:pos x="122" y="556"/>
                </a:cxn>
                <a:cxn ang="0">
                  <a:pos x="90" y="528"/>
                </a:cxn>
                <a:cxn ang="0">
                  <a:pos x="60" y="494"/>
                </a:cxn>
                <a:cxn ang="0">
                  <a:pos x="36" y="456"/>
                </a:cxn>
                <a:cxn ang="0">
                  <a:pos x="18" y="414"/>
                </a:cxn>
                <a:cxn ang="0">
                  <a:pos x="6" y="370"/>
                </a:cxn>
                <a:cxn ang="0">
                  <a:pos x="0" y="324"/>
                </a:cxn>
                <a:cxn ang="0">
                  <a:pos x="2" y="278"/>
                </a:cxn>
                <a:cxn ang="0">
                  <a:pos x="10" y="232"/>
                </a:cxn>
                <a:cxn ang="0">
                  <a:pos x="24" y="188"/>
                </a:cxn>
                <a:cxn ang="0">
                  <a:pos x="44" y="148"/>
                </a:cxn>
                <a:cxn ang="0">
                  <a:pos x="70" y="112"/>
                </a:cxn>
                <a:cxn ang="0">
                  <a:pos x="100" y="80"/>
                </a:cxn>
                <a:cxn ang="0">
                  <a:pos x="134" y="52"/>
                </a:cxn>
                <a:cxn ang="0">
                  <a:pos x="172" y="30"/>
                </a:cxn>
                <a:cxn ang="0">
                  <a:pos x="214" y="14"/>
                </a:cxn>
                <a:cxn ang="0">
                  <a:pos x="258" y="4"/>
                </a:cxn>
                <a:cxn ang="0">
                  <a:pos x="304" y="0"/>
                </a:cxn>
              </a:cxnLst>
              <a:rect l="0" t="0" r="r" b="b"/>
              <a:pathLst>
                <a:path w="608" h="618">
                  <a:moveTo>
                    <a:pt x="304" y="0"/>
                  </a:moveTo>
                  <a:lnTo>
                    <a:pt x="320" y="0"/>
                  </a:lnTo>
                  <a:lnTo>
                    <a:pt x="336" y="2"/>
                  </a:lnTo>
                  <a:lnTo>
                    <a:pt x="350" y="4"/>
                  </a:lnTo>
                  <a:lnTo>
                    <a:pt x="366" y="6"/>
                  </a:lnTo>
                  <a:lnTo>
                    <a:pt x="380" y="10"/>
                  </a:lnTo>
                  <a:lnTo>
                    <a:pt x="394" y="14"/>
                  </a:lnTo>
                  <a:lnTo>
                    <a:pt x="408" y="18"/>
                  </a:lnTo>
                  <a:lnTo>
                    <a:pt x="422" y="24"/>
                  </a:lnTo>
                  <a:lnTo>
                    <a:pt x="436" y="30"/>
                  </a:lnTo>
                  <a:lnTo>
                    <a:pt x="448" y="38"/>
                  </a:lnTo>
                  <a:lnTo>
                    <a:pt x="462" y="44"/>
                  </a:lnTo>
                  <a:lnTo>
                    <a:pt x="474" y="52"/>
                  </a:lnTo>
                  <a:lnTo>
                    <a:pt x="486" y="62"/>
                  </a:lnTo>
                  <a:lnTo>
                    <a:pt x="498" y="70"/>
                  </a:lnTo>
                  <a:lnTo>
                    <a:pt x="508" y="80"/>
                  </a:lnTo>
                  <a:lnTo>
                    <a:pt x="518" y="90"/>
                  </a:lnTo>
                  <a:lnTo>
                    <a:pt x="528" y="102"/>
                  </a:lnTo>
                  <a:lnTo>
                    <a:pt x="538" y="112"/>
                  </a:lnTo>
                  <a:lnTo>
                    <a:pt x="548" y="124"/>
                  </a:lnTo>
                  <a:lnTo>
                    <a:pt x="556" y="136"/>
                  </a:lnTo>
                  <a:lnTo>
                    <a:pt x="564" y="148"/>
                  </a:lnTo>
                  <a:lnTo>
                    <a:pt x="572" y="162"/>
                  </a:lnTo>
                  <a:lnTo>
                    <a:pt x="578" y="174"/>
                  </a:lnTo>
                  <a:lnTo>
                    <a:pt x="584" y="188"/>
                  </a:lnTo>
                  <a:lnTo>
                    <a:pt x="590" y="202"/>
                  </a:lnTo>
                  <a:lnTo>
                    <a:pt x="594" y="216"/>
                  </a:lnTo>
                  <a:lnTo>
                    <a:pt x="598" y="232"/>
                  </a:lnTo>
                  <a:lnTo>
                    <a:pt x="602" y="246"/>
                  </a:lnTo>
                  <a:lnTo>
                    <a:pt x="604" y="262"/>
                  </a:lnTo>
                  <a:lnTo>
                    <a:pt x="606" y="278"/>
                  </a:lnTo>
                  <a:lnTo>
                    <a:pt x="608" y="292"/>
                  </a:lnTo>
                  <a:lnTo>
                    <a:pt x="608" y="308"/>
                  </a:lnTo>
                  <a:lnTo>
                    <a:pt x="608" y="324"/>
                  </a:lnTo>
                  <a:lnTo>
                    <a:pt x="606" y="340"/>
                  </a:lnTo>
                  <a:lnTo>
                    <a:pt x="604" y="356"/>
                  </a:lnTo>
                  <a:lnTo>
                    <a:pt x="602" y="370"/>
                  </a:lnTo>
                  <a:lnTo>
                    <a:pt x="598" y="386"/>
                  </a:lnTo>
                  <a:lnTo>
                    <a:pt x="594" y="400"/>
                  </a:lnTo>
                  <a:lnTo>
                    <a:pt x="590" y="414"/>
                  </a:lnTo>
                  <a:lnTo>
                    <a:pt x="584" y="428"/>
                  </a:lnTo>
                  <a:lnTo>
                    <a:pt x="578" y="442"/>
                  </a:lnTo>
                  <a:lnTo>
                    <a:pt x="572" y="456"/>
                  </a:lnTo>
                  <a:lnTo>
                    <a:pt x="564" y="468"/>
                  </a:lnTo>
                  <a:lnTo>
                    <a:pt x="556" y="482"/>
                  </a:lnTo>
                  <a:lnTo>
                    <a:pt x="548" y="494"/>
                  </a:lnTo>
                  <a:lnTo>
                    <a:pt x="538" y="506"/>
                  </a:lnTo>
                  <a:lnTo>
                    <a:pt x="528" y="516"/>
                  </a:lnTo>
                  <a:lnTo>
                    <a:pt x="518" y="528"/>
                  </a:lnTo>
                  <a:lnTo>
                    <a:pt x="508" y="538"/>
                  </a:lnTo>
                  <a:lnTo>
                    <a:pt x="498" y="546"/>
                  </a:lnTo>
                  <a:lnTo>
                    <a:pt x="486" y="556"/>
                  </a:lnTo>
                  <a:lnTo>
                    <a:pt x="474" y="564"/>
                  </a:lnTo>
                  <a:lnTo>
                    <a:pt x="462" y="572"/>
                  </a:lnTo>
                  <a:lnTo>
                    <a:pt x="448" y="580"/>
                  </a:lnTo>
                  <a:lnTo>
                    <a:pt x="436" y="588"/>
                  </a:lnTo>
                  <a:lnTo>
                    <a:pt x="422" y="594"/>
                  </a:lnTo>
                  <a:lnTo>
                    <a:pt x="408" y="598"/>
                  </a:lnTo>
                  <a:lnTo>
                    <a:pt x="394" y="604"/>
                  </a:lnTo>
                  <a:lnTo>
                    <a:pt x="380" y="608"/>
                  </a:lnTo>
                  <a:lnTo>
                    <a:pt x="366" y="612"/>
                  </a:lnTo>
                  <a:lnTo>
                    <a:pt x="350" y="614"/>
                  </a:lnTo>
                  <a:lnTo>
                    <a:pt x="336" y="616"/>
                  </a:lnTo>
                  <a:lnTo>
                    <a:pt x="320" y="618"/>
                  </a:lnTo>
                  <a:lnTo>
                    <a:pt x="304" y="618"/>
                  </a:lnTo>
                  <a:lnTo>
                    <a:pt x="288" y="618"/>
                  </a:lnTo>
                  <a:lnTo>
                    <a:pt x="274" y="616"/>
                  </a:lnTo>
                  <a:lnTo>
                    <a:pt x="258" y="614"/>
                  </a:lnTo>
                  <a:lnTo>
                    <a:pt x="242" y="612"/>
                  </a:lnTo>
                  <a:lnTo>
                    <a:pt x="228" y="608"/>
                  </a:lnTo>
                  <a:lnTo>
                    <a:pt x="214" y="604"/>
                  </a:lnTo>
                  <a:lnTo>
                    <a:pt x="200" y="598"/>
                  </a:lnTo>
                  <a:lnTo>
                    <a:pt x="186" y="594"/>
                  </a:lnTo>
                  <a:lnTo>
                    <a:pt x="172" y="588"/>
                  </a:lnTo>
                  <a:lnTo>
                    <a:pt x="160" y="580"/>
                  </a:lnTo>
                  <a:lnTo>
                    <a:pt x="146" y="572"/>
                  </a:lnTo>
                  <a:lnTo>
                    <a:pt x="134" y="564"/>
                  </a:lnTo>
                  <a:lnTo>
                    <a:pt x="122" y="556"/>
                  </a:lnTo>
                  <a:lnTo>
                    <a:pt x="110" y="546"/>
                  </a:lnTo>
                  <a:lnTo>
                    <a:pt x="100" y="538"/>
                  </a:lnTo>
                  <a:lnTo>
                    <a:pt x="90" y="528"/>
                  </a:lnTo>
                  <a:lnTo>
                    <a:pt x="80" y="516"/>
                  </a:lnTo>
                  <a:lnTo>
                    <a:pt x="70" y="506"/>
                  </a:lnTo>
                  <a:lnTo>
                    <a:pt x="60" y="494"/>
                  </a:lnTo>
                  <a:lnTo>
                    <a:pt x="52" y="482"/>
                  </a:lnTo>
                  <a:lnTo>
                    <a:pt x="44" y="468"/>
                  </a:lnTo>
                  <a:lnTo>
                    <a:pt x="36" y="456"/>
                  </a:lnTo>
                  <a:lnTo>
                    <a:pt x="30" y="442"/>
                  </a:lnTo>
                  <a:lnTo>
                    <a:pt x="24" y="428"/>
                  </a:lnTo>
                  <a:lnTo>
                    <a:pt x="18" y="414"/>
                  </a:lnTo>
                  <a:lnTo>
                    <a:pt x="14" y="400"/>
                  </a:lnTo>
                  <a:lnTo>
                    <a:pt x="10" y="386"/>
                  </a:lnTo>
                  <a:lnTo>
                    <a:pt x="6" y="370"/>
                  </a:lnTo>
                  <a:lnTo>
                    <a:pt x="4" y="356"/>
                  </a:lnTo>
                  <a:lnTo>
                    <a:pt x="2" y="340"/>
                  </a:lnTo>
                  <a:lnTo>
                    <a:pt x="0" y="324"/>
                  </a:lnTo>
                  <a:lnTo>
                    <a:pt x="0" y="308"/>
                  </a:lnTo>
                  <a:lnTo>
                    <a:pt x="0" y="292"/>
                  </a:lnTo>
                  <a:lnTo>
                    <a:pt x="2" y="278"/>
                  </a:lnTo>
                  <a:lnTo>
                    <a:pt x="4" y="262"/>
                  </a:lnTo>
                  <a:lnTo>
                    <a:pt x="6" y="246"/>
                  </a:lnTo>
                  <a:lnTo>
                    <a:pt x="10" y="232"/>
                  </a:lnTo>
                  <a:lnTo>
                    <a:pt x="14" y="216"/>
                  </a:lnTo>
                  <a:lnTo>
                    <a:pt x="18" y="202"/>
                  </a:lnTo>
                  <a:lnTo>
                    <a:pt x="24" y="188"/>
                  </a:lnTo>
                  <a:lnTo>
                    <a:pt x="30" y="174"/>
                  </a:lnTo>
                  <a:lnTo>
                    <a:pt x="36" y="162"/>
                  </a:lnTo>
                  <a:lnTo>
                    <a:pt x="44" y="148"/>
                  </a:lnTo>
                  <a:lnTo>
                    <a:pt x="52" y="136"/>
                  </a:lnTo>
                  <a:lnTo>
                    <a:pt x="60" y="124"/>
                  </a:lnTo>
                  <a:lnTo>
                    <a:pt x="70" y="112"/>
                  </a:lnTo>
                  <a:lnTo>
                    <a:pt x="80" y="102"/>
                  </a:lnTo>
                  <a:lnTo>
                    <a:pt x="90" y="90"/>
                  </a:lnTo>
                  <a:lnTo>
                    <a:pt x="100" y="80"/>
                  </a:lnTo>
                  <a:lnTo>
                    <a:pt x="110" y="70"/>
                  </a:lnTo>
                  <a:lnTo>
                    <a:pt x="122" y="62"/>
                  </a:lnTo>
                  <a:lnTo>
                    <a:pt x="134" y="52"/>
                  </a:lnTo>
                  <a:lnTo>
                    <a:pt x="146" y="44"/>
                  </a:lnTo>
                  <a:lnTo>
                    <a:pt x="160" y="38"/>
                  </a:lnTo>
                  <a:lnTo>
                    <a:pt x="172" y="30"/>
                  </a:lnTo>
                  <a:lnTo>
                    <a:pt x="186" y="24"/>
                  </a:lnTo>
                  <a:lnTo>
                    <a:pt x="200" y="18"/>
                  </a:lnTo>
                  <a:lnTo>
                    <a:pt x="214" y="14"/>
                  </a:lnTo>
                  <a:lnTo>
                    <a:pt x="228" y="10"/>
                  </a:lnTo>
                  <a:lnTo>
                    <a:pt x="242" y="6"/>
                  </a:lnTo>
                  <a:lnTo>
                    <a:pt x="258" y="4"/>
                  </a:lnTo>
                  <a:lnTo>
                    <a:pt x="274" y="2"/>
                  </a:lnTo>
                  <a:lnTo>
                    <a:pt x="288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7D60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1" name="Freeform 381"/>
            <p:cNvSpPr>
              <a:spLocks/>
            </p:cNvSpPr>
            <p:nvPr/>
          </p:nvSpPr>
          <p:spPr bwMode="auto">
            <a:xfrm>
              <a:off x="5207000" y="946150"/>
              <a:ext cx="927100" cy="942975"/>
            </a:xfrm>
            <a:custGeom>
              <a:avLst/>
              <a:gdLst/>
              <a:ahLst/>
              <a:cxnLst>
                <a:cxn ang="0">
                  <a:pos x="322" y="2"/>
                </a:cxn>
                <a:cxn ang="0">
                  <a:pos x="364" y="8"/>
                </a:cxn>
                <a:cxn ang="0">
                  <a:pos x="406" y="22"/>
                </a:cxn>
                <a:cxn ang="0">
                  <a:pos x="442" y="42"/>
                </a:cxn>
                <a:cxn ang="0">
                  <a:pos x="478" y="68"/>
                </a:cxn>
                <a:cxn ang="0">
                  <a:pos x="508" y="96"/>
                </a:cxn>
                <a:cxn ang="0">
                  <a:pos x="534" y="130"/>
                </a:cxn>
                <a:cxn ang="0">
                  <a:pos x="554" y="168"/>
                </a:cxn>
                <a:cxn ang="0">
                  <a:pos x="570" y="208"/>
                </a:cxn>
                <a:cxn ang="0">
                  <a:pos x="580" y="252"/>
                </a:cxn>
                <a:cxn ang="0">
                  <a:pos x="584" y="296"/>
                </a:cxn>
                <a:cxn ang="0">
                  <a:pos x="580" y="342"/>
                </a:cxn>
                <a:cxn ang="0">
                  <a:pos x="570" y="384"/>
                </a:cxn>
                <a:cxn ang="0">
                  <a:pos x="554" y="424"/>
                </a:cxn>
                <a:cxn ang="0">
                  <a:pos x="534" y="462"/>
                </a:cxn>
                <a:cxn ang="0">
                  <a:pos x="508" y="496"/>
                </a:cxn>
                <a:cxn ang="0">
                  <a:pos x="478" y="526"/>
                </a:cxn>
                <a:cxn ang="0">
                  <a:pos x="442" y="550"/>
                </a:cxn>
                <a:cxn ang="0">
                  <a:pos x="406" y="570"/>
                </a:cxn>
                <a:cxn ang="0">
                  <a:pos x="364" y="584"/>
                </a:cxn>
                <a:cxn ang="0">
                  <a:pos x="322" y="592"/>
                </a:cxn>
                <a:cxn ang="0">
                  <a:pos x="276" y="592"/>
                </a:cxn>
                <a:cxn ang="0">
                  <a:pos x="232" y="588"/>
                </a:cxn>
                <a:cxn ang="0">
                  <a:pos x="192" y="576"/>
                </a:cxn>
                <a:cxn ang="0">
                  <a:pos x="152" y="558"/>
                </a:cxn>
                <a:cxn ang="0">
                  <a:pos x="116" y="534"/>
                </a:cxn>
                <a:cxn ang="0">
                  <a:pos x="84" y="506"/>
                </a:cxn>
                <a:cxn ang="0">
                  <a:pos x="58" y="474"/>
                </a:cxn>
                <a:cxn ang="0">
                  <a:pos x="34" y="438"/>
                </a:cxn>
                <a:cxn ang="0">
                  <a:pos x="18" y="398"/>
                </a:cxn>
                <a:cxn ang="0">
                  <a:pos x="6" y="356"/>
                </a:cxn>
                <a:cxn ang="0">
                  <a:pos x="0" y="312"/>
                </a:cxn>
                <a:cxn ang="0">
                  <a:pos x="0" y="266"/>
                </a:cxn>
                <a:cxn ang="0">
                  <a:pos x="8" y="222"/>
                </a:cxn>
                <a:cxn ang="0">
                  <a:pos x="22" y="180"/>
                </a:cxn>
                <a:cxn ang="0">
                  <a:pos x="42" y="142"/>
                </a:cxn>
                <a:cxn ang="0">
                  <a:pos x="66" y="108"/>
                </a:cxn>
                <a:cxn ang="0">
                  <a:pos x="96" y="76"/>
                </a:cxn>
                <a:cxn ang="0">
                  <a:pos x="128" y="50"/>
                </a:cxn>
                <a:cxn ang="0">
                  <a:pos x="164" y="28"/>
                </a:cxn>
                <a:cxn ang="0">
                  <a:pos x="204" y="12"/>
                </a:cxn>
                <a:cxn ang="0">
                  <a:pos x="248" y="2"/>
                </a:cxn>
                <a:cxn ang="0">
                  <a:pos x="292" y="0"/>
                </a:cxn>
              </a:cxnLst>
              <a:rect l="0" t="0" r="r" b="b"/>
              <a:pathLst>
                <a:path w="584" h="594">
                  <a:moveTo>
                    <a:pt x="292" y="0"/>
                  </a:moveTo>
                  <a:lnTo>
                    <a:pt x="306" y="0"/>
                  </a:lnTo>
                  <a:lnTo>
                    <a:pt x="322" y="2"/>
                  </a:lnTo>
                  <a:lnTo>
                    <a:pt x="336" y="2"/>
                  </a:lnTo>
                  <a:lnTo>
                    <a:pt x="350" y="6"/>
                  </a:lnTo>
                  <a:lnTo>
                    <a:pt x="364" y="8"/>
                  </a:lnTo>
                  <a:lnTo>
                    <a:pt x="378" y="12"/>
                  </a:lnTo>
                  <a:lnTo>
                    <a:pt x="392" y="18"/>
                  </a:lnTo>
                  <a:lnTo>
                    <a:pt x="406" y="22"/>
                  </a:lnTo>
                  <a:lnTo>
                    <a:pt x="418" y="28"/>
                  </a:lnTo>
                  <a:lnTo>
                    <a:pt x="430" y="36"/>
                  </a:lnTo>
                  <a:lnTo>
                    <a:pt x="442" y="42"/>
                  </a:lnTo>
                  <a:lnTo>
                    <a:pt x="454" y="50"/>
                  </a:lnTo>
                  <a:lnTo>
                    <a:pt x="466" y="58"/>
                  </a:lnTo>
                  <a:lnTo>
                    <a:pt x="478" y="68"/>
                  </a:lnTo>
                  <a:lnTo>
                    <a:pt x="488" y="76"/>
                  </a:lnTo>
                  <a:lnTo>
                    <a:pt x="498" y="86"/>
                  </a:lnTo>
                  <a:lnTo>
                    <a:pt x="508" y="96"/>
                  </a:lnTo>
                  <a:lnTo>
                    <a:pt x="516" y="108"/>
                  </a:lnTo>
                  <a:lnTo>
                    <a:pt x="526" y="118"/>
                  </a:lnTo>
                  <a:lnTo>
                    <a:pt x="534" y="130"/>
                  </a:lnTo>
                  <a:lnTo>
                    <a:pt x="542" y="142"/>
                  </a:lnTo>
                  <a:lnTo>
                    <a:pt x="548" y="154"/>
                  </a:lnTo>
                  <a:lnTo>
                    <a:pt x="554" y="168"/>
                  </a:lnTo>
                  <a:lnTo>
                    <a:pt x="560" y="180"/>
                  </a:lnTo>
                  <a:lnTo>
                    <a:pt x="566" y="194"/>
                  </a:lnTo>
                  <a:lnTo>
                    <a:pt x="570" y="208"/>
                  </a:lnTo>
                  <a:lnTo>
                    <a:pt x="574" y="222"/>
                  </a:lnTo>
                  <a:lnTo>
                    <a:pt x="578" y="236"/>
                  </a:lnTo>
                  <a:lnTo>
                    <a:pt x="580" y="252"/>
                  </a:lnTo>
                  <a:lnTo>
                    <a:pt x="582" y="266"/>
                  </a:lnTo>
                  <a:lnTo>
                    <a:pt x="584" y="282"/>
                  </a:lnTo>
                  <a:lnTo>
                    <a:pt x="584" y="296"/>
                  </a:lnTo>
                  <a:lnTo>
                    <a:pt x="584" y="312"/>
                  </a:lnTo>
                  <a:lnTo>
                    <a:pt x="582" y="326"/>
                  </a:lnTo>
                  <a:lnTo>
                    <a:pt x="580" y="342"/>
                  </a:lnTo>
                  <a:lnTo>
                    <a:pt x="578" y="356"/>
                  </a:lnTo>
                  <a:lnTo>
                    <a:pt x="574" y="370"/>
                  </a:lnTo>
                  <a:lnTo>
                    <a:pt x="570" y="384"/>
                  </a:lnTo>
                  <a:lnTo>
                    <a:pt x="566" y="398"/>
                  </a:lnTo>
                  <a:lnTo>
                    <a:pt x="560" y="412"/>
                  </a:lnTo>
                  <a:lnTo>
                    <a:pt x="554" y="424"/>
                  </a:lnTo>
                  <a:lnTo>
                    <a:pt x="548" y="438"/>
                  </a:lnTo>
                  <a:lnTo>
                    <a:pt x="542" y="450"/>
                  </a:lnTo>
                  <a:lnTo>
                    <a:pt x="534" y="462"/>
                  </a:lnTo>
                  <a:lnTo>
                    <a:pt x="526" y="474"/>
                  </a:lnTo>
                  <a:lnTo>
                    <a:pt x="516" y="486"/>
                  </a:lnTo>
                  <a:lnTo>
                    <a:pt x="508" y="496"/>
                  </a:lnTo>
                  <a:lnTo>
                    <a:pt x="498" y="506"/>
                  </a:lnTo>
                  <a:lnTo>
                    <a:pt x="488" y="516"/>
                  </a:lnTo>
                  <a:lnTo>
                    <a:pt x="478" y="526"/>
                  </a:lnTo>
                  <a:lnTo>
                    <a:pt x="466" y="534"/>
                  </a:lnTo>
                  <a:lnTo>
                    <a:pt x="454" y="542"/>
                  </a:lnTo>
                  <a:lnTo>
                    <a:pt x="442" y="550"/>
                  </a:lnTo>
                  <a:lnTo>
                    <a:pt x="430" y="558"/>
                  </a:lnTo>
                  <a:lnTo>
                    <a:pt x="418" y="564"/>
                  </a:lnTo>
                  <a:lnTo>
                    <a:pt x="406" y="570"/>
                  </a:lnTo>
                  <a:lnTo>
                    <a:pt x="392" y="576"/>
                  </a:lnTo>
                  <a:lnTo>
                    <a:pt x="378" y="580"/>
                  </a:lnTo>
                  <a:lnTo>
                    <a:pt x="364" y="584"/>
                  </a:lnTo>
                  <a:lnTo>
                    <a:pt x="350" y="588"/>
                  </a:lnTo>
                  <a:lnTo>
                    <a:pt x="336" y="590"/>
                  </a:lnTo>
                  <a:lnTo>
                    <a:pt x="322" y="592"/>
                  </a:lnTo>
                  <a:lnTo>
                    <a:pt x="306" y="592"/>
                  </a:lnTo>
                  <a:lnTo>
                    <a:pt x="292" y="594"/>
                  </a:lnTo>
                  <a:lnTo>
                    <a:pt x="276" y="592"/>
                  </a:lnTo>
                  <a:lnTo>
                    <a:pt x="262" y="592"/>
                  </a:lnTo>
                  <a:lnTo>
                    <a:pt x="248" y="590"/>
                  </a:lnTo>
                  <a:lnTo>
                    <a:pt x="232" y="588"/>
                  </a:lnTo>
                  <a:lnTo>
                    <a:pt x="218" y="584"/>
                  </a:lnTo>
                  <a:lnTo>
                    <a:pt x="204" y="580"/>
                  </a:lnTo>
                  <a:lnTo>
                    <a:pt x="192" y="576"/>
                  </a:lnTo>
                  <a:lnTo>
                    <a:pt x="178" y="570"/>
                  </a:lnTo>
                  <a:lnTo>
                    <a:pt x="164" y="564"/>
                  </a:lnTo>
                  <a:lnTo>
                    <a:pt x="152" y="558"/>
                  </a:lnTo>
                  <a:lnTo>
                    <a:pt x="140" y="550"/>
                  </a:lnTo>
                  <a:lnTo>
                    <a:pt x="128" y="542"/>
                  </a:lnTo>
                  <a:lnTo>
                    <a:pt x="116" y="534"/>
                  </a:lnTo>
                  <a:lnTo>
                    <a:pt x="106" y="526"/>
                  </a:lnTo>
                  <a:lnTo>
                    <a:pt x="96" y="516"/>
                  </a:lnTo>
                  <a:lnTo>
                    <a:pt x="84" y="506"/>
                  </a:lnTo>
                  <a:lnTo>
                    <a:pt x="76" y="496"/>
                  </a:lnTo>
                  <a:lnTo>
                    <a:pt x="66" y="486"/>
                  </a:lnTo>
                  <a:lnTo>
                    <a:pt x="58" y="474"/>
                  </a:lnTo>
                  <a:lnTo>
                    <a:pt x="50" y="462"/>
                  </a:lnTo>
                  <a:lnTo>
                    <a:pt x="42" y="450"/>
                  </a:lnTo>
                  <a:lnTo>
                    <a:pt x="34" y="438"/>
                  </a:lnTo>
                  <a:lnTo>
                    <a:pt x="28" y="424"/>
                  </a:lnTo>
                  <a:lnTo>
                    <a:pt x="22" y="412"/>
                  </a:lnTo>
                  <a:lnTo>
                    <a:pt x="18" y="398"/>
                  </a:lnTo>
                  <a:lnTo>
                    <a:pt x="12" y="384"/>
                  </a:lnTo>
                  <a:lnTo>
                    <a:pt x="8" y="370"/>
                  </a:lnTo>
                  <a:lnTo>
                    <a:pt x="6" y="356"/>
                  </a:lnTo>
                  <a:lnTo>
                    <a:pt x="2" y="342"/>
                  </a:lnTo>
                  <a:lnTo>
                    <a:pt x="0" y="326"/>
                  </a:lnTo>
                  <a:lnTo>
                    <a:pt x="0" y="312"/>
                  </a:lnTo>
                  <a:lnTo>
                    <a:pt x="0" y="296"/>
                  </a:lnTo>
                  <a:lnTo>
                    <a:pt x="0" y="282"/>
                  </a:lnTo>
                  <a:lnTo>
                    <a:pt x="0" y="266"/>
                  </a:lnTo>
                  <a:lnTo>
                    <a:pt x="2" y="252"/>
                  </a:lnTo>
                  <a:lnTo>
                    <a:pt x="6" y="236"/>
                  </a:lnTo>
                  <a:lnTo>
                    <a:pt x="8" y="222"/>
                  </a:lnTo>
                  <a:lnTo>
                    <a:pt x="12" y="208"/>
                  </a:lnTo>
                  <a:lnTo>
                    <a:pt x="18" y="194"/>
                  </a:lnTo>
                  <a:lnTo>
                    <a:pt x="22" y="180"/>
                  </a:lnTo>
                  <a:lnTo>
                    <a:pt x="28" y="168"/>
                  </a:lnTo>
                  <a:lnTo>
                    <a:pt x="34" y="154"/>
                  </a:lnTo>
                  <a:lnTo>
                    <a:pt x="42" y="142"/>
                  </a:lnTo>
                  <a:lnTo>
                    <a:pt x="50" y="130"/>
                  </a:lnTo>
                  <a:lnTo>
                    <a:pt x="58" y="118"/>
                  </a:lnTo>
                  <a:lnTo>
                    <a:pt x="66" y="108"/>
                  </a:lnTo>
                  <a:lnTo>
                    <a:pt x="76" y="96"/>
                  </a:lnTo>
                  <a:lnTo>
                    <a:pt x="84" y="86"/>
                  </a:lnTo>
                  <a:lnTo>
                    <a:pt x="96" y="76"/>
                  </a:lnTo>
                  <a:lnTo>
                    <a:pt x="106" y="68"/>
                  </a:lnTo>
                  <a:lnTo>
                    <a:pt x="116" y="58"/>
                  </a:lnTo>
                  <a:lnTo>
                    <a:pt x="128" y="50"/>
                  </a:lnTo>
                  <a:lnTo>
                    <a:pt x="140" y="42"/>
                  </a:lnTo>
                  <a:lnTo>
                    <a:pt x="152" y="36"/>
                  </a:lnTo>
                  <a:lnTo>
                    <a:pt x="164" y="28"/>
                  </a:lnTo>
                  <a:lnTo>
                    <a:pt x="178" y="22"/>
                  </a:lnTo>
                  <a:lnTo>
                    <a:pt x="192" y="18"/>
                  </a:lnTo>
                  <a:lnTo>
                    <a:pt x="204" y="12"/>
                  </a:lnTo>
                  <a:lnTo>
                    <a:pt x="218" y="8"/>
                  </a:lnTo>
                  <a:lnTo>
                    <a:pt x="232" y="6"/>
                  </a:lnTo>
                  <a:lnTo>
                    <a:pt x="248" y="2"/>
                  </a:lnTo>
                  <a:lnTo>
                    <a:pt x="262" y="2"/>
                  </a:lnTo>
                  <a:lnTo>
                    <a:pt x="276" y="0"/>
                  </a:lnTo>
                  <a:lnTo>
                    <a:pt x="292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F8DA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2" name="Freeform 382"/>
            <p:cNvSpPr>
              <a:spLocks/>
            </p:cNvSpPr>
            <p:nvPr/>
          </p:nvSpPr>
          <p:spPr bwMode="auto">
            <a:xfrm>
              <a:off x="5229225" y="965200"/>
              <a:ext cx="892175" cy="904875"/>
            </a:xfrm>
            <a:custGeom>
              <a:avLst/>
              <a:gdLst/>
              <a:ahLst/>
              <a:cxnLst>
                <a:cxn ang="0">
                  <a:pos x="310" y="2"/>
                </a:cxn>
                <a:cxn ang="0">
                  <a:pos x="352" y="10"/>
                </a:cxn>
                <a:cxn ang="0">
                  <a:pos x="390" y="24"/>
                </a:cxn>
                <a:cxn ang="0">
                  <a:pos x="426" y="42"/>
                </a:cxn>
                <a:cxn ang="0">
                  <a:pos x="460" y="66"/>
                </a:cxn>
                <a:cxn ang="0">
                  <a:pos x="488" y="94"/>
                </a:cxn>
                <a:cxn ang="0">
                  <a:pos x="514" y="126"/>
                </a:cxn>
                <a:cxn ang="0">
                  <a:pos x="534" y="162"/>
                </a:cxn>
                <a:cxn ang="0">
                  <a:pos x="548" y="202"/>
                </a:cxn>
                <a:cxn ang="0">
                  <a:pos x="558" y="242"/>
                </a:cxn>
                <a:cxn ang="0">
                  <a:pos x="562" y="286"/>
                </a:cxn>
                <a:cxn ang="0">
                  <a:pos x="558" y="330"/>
                </a:cxn>
                <a:cxn ang="0">
                  <a:pos x="548" y="370"/>
                </a:cxn>
                <a:cxn ang="0">
                  <a:pos x="534" y="410"/>
                </a:cxn>
                <a:cxn ang="0">
                  <a:pos x="514" y="446"/>
                </a:cxn>
                <a:cxn ang="0">
                  <a:pos x="488" y="478"/>
                </a:cxn>
                <a:cxn ang="0">
                  <a:pos x="460" y="506"/>
                </a:cxn>
                <a:cxn ang="0">
                  <a:pos x="426" y="530"/>
                </a:cxn>
                <a:cxn ang="0">
                  <a:pos x="390" y="548"/>
                </a:cxn>
                <a:cxn ang="0">
                  <a:pos x="352" y="562"/>
                </a:cxn>
                <a:cxn ang="0">
                  <a:pos x="310" y="570"/>
                </a:cxn>
                <a:cxn ang="0">
                  <a:pos x="266" y="570"/>
                </a:cxn>
                <a:cxn ang="0">
                  <a:pos x="224" y="564"/>
                </a:cxn>
                <a:cxn ang="0">
                  <a:pos x="184" y="554"/>
                </a:cxn>
                <a:cxn ang="0">
                  <a:pos x="148" y="536"/>
                </a:cxn>
                <a:cxn ang="0">
                  <a:pos x="114" y="514"/>
                </a:cxn>
                <a:cxn ang="0">
                  <a:pos x="82" y="488"/>
                </a:cxn>
                <a:cxn ang="0">
                  <a:pos x="56" y="456"/>
                </a:cxn>
                <a:cxn ang="0">
                  <a:pos x="34" y="422"/>
                </a:cxn>
                <a:cxn ang="0">
                  <a:pos x="18" y="384"/>
                </a:cxn>
                <a:cxn ang="0">
                  <a:pos x="6" y="344"/>
                </a:cxn>
                <a:cxn ang="0">
                  <a:pos x="2" y="300"/>
                </a:cxn>
                <a:cxn ang="0">
                  <a:pos x="2" y="256"/>
                </a:cxn>
                <a:cxn ang="0">
                  <a:pos x="10" y="214"/>
                </a:cxn>
                <a:cxn ang="0">
                  <a:pos x="22" y="176"/>
                </a:cxn>
                <a:cxn ang="0">
                  <a:pos x="42" y="138"/>
                </a:cxn>
                <a:cxn ang="0">
                  <a:pos x="64" y="104"/>
                </a:cxn>
                <a:cxn ang="0">
                  <a:pos x="92" y="76"/>
                </a:cxn>
                <a:cxn ang="0">
                  <a:pos x="124" y="50"/>
                </a:cxn>
                <a:cxn ang="0">
                  <a:pos x="160" y="30"/>
                </a:cxn>
                <a:cxn ang="0">
                  <a:pos x="198" y="14"/>
                </a:cxn>
                <a:cxn ang="0">
                  <a:pos x="238" y="4"/>
                </a:cxn>
                <a:cxn ang="0">
                  <a:pos x="282" y="0"/>
                </a:cxn>
              </a:cxnLst>
              <a:rect l="0" t="0" r="r" b="b"/>
              <a:pathLst>
                <a:path w="562" h="570">
                  <a:moveTo>
                    <a:pt x="282" y="0"/>
                  </a:moveTo>
                  <a:lnTo>
                    <a:pt x="296" y="2"/>
                  </a:lnTo>
                  <a:lnTo>
                    <a:pt x="310" y="2"/>
                  </a:lnTo>
                  <a:lnTo>
                    <a:pt x="324" y="4"/>
                  </a:lnTo>
                  <a:lnTo>
                    <a:pt x="338" y="6"/>
                  </a:lnTo>
                  <a:lnTo>
                    <a:pt x="352" y="10"/>
                  </a:lnTo>
                  <a:lnTo>
                    <a:pt x="364" y="14"/>
                  </a:lnTo>
                  <a:lnTo>
                    <a:pt x="378" y="18"/>
                  </a:lnTo>
                  <a:lnTo>
                    <a:pt x="390" y="24"/>
                  </a:lnTo>
                  <a:lnTo>
                    <a:pt x="402" y="30"/>
                  </a:lnTo>
                  <a:lnTo>
                    <a:pt x="414" y="36"/>
                  </a:lnTo>
                  <a:lnTo>
                    <a:pt x="426" y="42"/>
                  </a:lnTo>
                  <a:lnTo>
                    <a:pt x="438" y="50"/>
                  </a:lnTo>
                  <a:lnTo>
                    <a:pt x="448" y="58"/>
                  </a:lnTo>
                  <a:lnTo>
                    <a:pt x="460" y="66"/>
                  </a:lnTo>
                  <a:lnTo>
                    <a:pt x="470" y="76"/>
                  </a:lnTo>
                  <a:lnTo>
                    <a:pt x="480" y="84"/>
                  </a:lnTo>
                  <a:lnTo>
                    <a:pt x="488" y="94"/>
                  </a:lnTo>
                  <a:lnTo>
                    <a:pt x="498" y="104"/>
                  </a:lnTo>
                  <a:lnTo>
                    <a:pt x="506" y="116"/>
                  </a:lnTo>
                  <a:lnTo>
                    <a:pt x="514" y="126"/>
                  </a:lnTo>
                  <a:lnTo>
                    <a:pt x="520" y="138"/>
                  </a:lnTo>
                  <a:lnTo>
                    <a:pt x="528" y="150"/>
                  </a:lnTo>
                  <a:lnTo>
                    <a:pt x="534" y="162"/>
                  </a:lnTo>
                  <a:lnTo>
                    <a:pt x="540" y="176"/>
                  </a:lnTo>
                  <a:lnTo>
                    <a:pt x="544" y="188"/>
                  </a:lnTo>
                  <a:lnTo>
                    <a:pt x="548" y="202"/>
                  </a:lnTo>
                  <a:lnTo>
                    <a:pt x="552" y="214"/>
                  </a:lnTo>
                  <a:lnTo>
                    <a:pt x="556" y="228"/>
                  </a:lnTo>
                  <a:lnTo>
                    <a:pt x="558" y="242"/>
                  </a:lnTo>
                  <a:lnTo>
                    <a:pt x="560" y="256"/>
                  </a:lnTo>
                  <a:lnTo>
                    <a:pt x="562" y="272"/>
                  </a:lnTo>
                  <a:lnTo>
                    <a:pt x="562" y="286"/>
                  </a:lnTo>
                  <a:lnTo>
                    <a:pt x="562" y="300"/>
                  </a:lnTo>
                  <a:lnTo>
                    <a:pt x="560" y="316"/>
                  </a:lnTo>
                  <a:lnTo>
                    <a:pt x="558" y="330"/>
                  </a:lnTo>
                  <a:lnTo>
                    <a:pt x="556" y="344"/>
                  </a:lnTo>
                  <a:lnTo>
                    <a:pt x="552" y="358"/>
                  </a:lnTo>
                  <a:lnTo>
                    <a:pt x="548" y="370"/>
                  </a:lnTo>
                  <a:lnTo>
                    <a:pt x="544" y="384"/>
                  </a:lnTo>
                  <a:lnTo>
                    <a:pt x="540" y="396"/>
                  </a:lnTo>
                  <a:lnTo>
                    <a:pt x="534" y="410"/>
                  </a:lnTo>
                  <a:lnTo>
                    <a:pt x="528" y="422"/>
                  </a:lnTo>
                  <a:lnTo>
                    <a:pt x="520" y="434"/>
                  </a:lnTo>
                  <a:lnTo>
                    <a:pt x="514" y="446"/>
                  </a:lnTo>
                  <a:lnTo>
                    <a:pt x="506" y="456"/>
                  </a:lnTo>
                  <a:lnTo>
                    <a:pt x="498" y="468"/>
                  </a:lnTo>
                  <a:lnTo>
                    <a:pt x="488" y="478"/>
                  </a:lnTo>
                  <a:lnTo>
                    <a:pt x="480" y="488"/>
                  </a:lnTo>
                  <a:lnTo>
                    <a:pt x="470" y="496"/>
                  </a:lnTo>
                  <a:lnTo>
                    <a:pt x="460" y="506"/>
                  </a:lnTo>
                  <a:lnTo>
                    <a:pt x="448" y="514"/>
                  </a:lnTo>
                  <a:lnTo>
                    <a:pt x="438" y="522"/>
                  </a:lnTo>
                  <a:lnTo>
                    <a:pt x="426" y="530"/>
                  </a:lnTo>
                  <a:lnTo>
                    <a:pt x="414" y="536"/>
                  </a:lnTo>
                  <a:lnTo>
                    <a:pt x="402" y="542"/>
                  </a:lnTo>
                  <a:lnTo>
                    <a:pt x="390" y="548"/>
                  </a:lnTo>
                  <a:lnTo>
                    <a:pt x="378" y="554"/>
                  </a:lnTo>
                  <a:lnTo>
                    <a:pt x="364" y="558"/>
                  </a:lnTo>
                  <a:lnTo>
                    <a:pt x="352" y="562"/>
                  </a:lnTo>
                  <a:lnTo>
                    <a:pt x="338" y="564"/>
                  </a:lnTo>
                  <a:lnTo>
                    <a:pt x="324" y="568"/>
                  </a:lnTo>
                  <a:lnTo>
                    <a:pt x="310" y="570"/>
                  </a:lnTo>
                  <a:lnTo>
                    <a:pt x="296" y="570"/>
                  </a:lnTo>
                  <a:lnTo>
                    <a:pt x="282" y="570"/>
                  </a:lnTo>
                  <a:lnTo>
                    <a:pt x="266" y="570"/>
                  </a:lnTo>
                  <a:lnTo>
                    <a:pt x="252" y="570"/>
                  </a:lnTo>
                  <a:lnTo>
                    <a:pt x="238" y="568"/>
                  </a:lnTo>
                  <a:lnTo>
                    <a:pt x="224" y="564"/>
                  </a:lnTo>
                  <a:lnTo>
                    <a:pt x="210" y="562"/>
                  </a:lnTo>
                  <a:lnTo>
                    <a:pt x="198" y="558"/>
                  </a:lnTo>
                  <a:lnTo>
                    <a:pt x="184" y="554"/>
                  </a:lnTo>
                  <a:lnTo>
                    <a:pt x="172" y="548"/>
                  </a:lnTo>
                  <a:lnTo>
                    <a:pt x="160" y="542"/>
                  </a:lnTo>
                  <a:lnTo>
                    <a:pt x="148" y="536"/>
                  </a:lnTo>
                  <a:lnTo>
                    <a:pt x="136" y="530"/>
                  </a:lnTo>
                  <a:lnTo>
                    <a:pt x="124" y="522"/>
                  </a:lnTo>
                  <a:lnTo>
                    <a:pt x="114" y="514"/>
                  </a:lnTo>
                  <a:lnTo>
                    <a:pt x="102" y="506"/>
                  </a:lnTo>
                  <a:lnTo>
                    <a:pt x="92" y="496"/>
                  </a:lnTo>
                  <a:lnTo>
                    <a:pt x="82" y="488"/>
                  </a:lnTo>
                  <a:lnTo>
                    <a:pt x="74" y="478"/>
                  </a:lnTo>
                  <a:lnTo>
                    <a:pt x="64" y="468"/>
                  </a:lnTo>
                  <a:lnTo>
                    <a:pt x="56" y="456"/>
                  </a:lnTo>
                  <a:lnTo>
                    <a:pt x="48" y="446"/>
                  </a:lnTo>
                  <a:lnTo>
                    <a:pt x="42" y="434"/>
                  </a:lnTo>
                  <a:lnTo>
                    <a:pt x="34" y="422"/>
                  </a:lnTo>
                  <a:lnTo>
                    <a:pt x="28" y="410"/>
                  </a:lnTo>
                  <a:lnTo>
                    <a:pt x="22" y="396"/>
                  </a:lnTo>
                  <a:lnTo>
                    <a:pt x="18" y="384"/>
                  </a:lnTo>
                  <a:lnTo>
                    <a:pt x="14" y="370"/>
                  </a:lnTo>
                  <a:lnTo>
                    <a:pt x="10" y="358"/>
                  </a:lnTo>
                  <a:lnTo>
                    <a:pt x="6" y="344"/>
                  </a:lnTo>
                  <a:lnTo>
                    <a:pt x="4" y="330"/>
                  </a:lnTo>
                  <a:lnTo>
                    <a:pt x="2" y="316"/>
                  </a:lnTo>
                  <a:lnTo>
                    <a:pt x="2" y="300"/>
                  </a:lnTo>
                  <a:lnTo>
                    <a:pt x="0" y="286"/>
                  </a:lnTo>
                  <a:lnTo>
                    <a:pt x="2" y="272"/>
                  </a:lnTo>
                  <a:lnTo>
                    <a:pt x="2" y="256"/>
                  </a:lnTo>
                  <a:lnTo>
                    <a:pt x="4" y="242"/>
                  </a:lnTo>
                  <a:lnTo>
                    <a:pt x="6" y="228"/>
                  </a:lnTo>
                  <a:lnTo>
                    <a:pt x="10" y="214"/>
                  </a:lnTo>
                  <a:lnTo>
                    <a:pt x="14" y="202"/>
                  </a:lnTo>
                  <a:lnTo>
                    <a:pt x="18" y="188"/>
                  </a:lnTo>
                  <a:lnTo>
                    <a:pt x="22" y="176"/>
                  </a:lnTo>
                  <a:lnTo>
                    <a:pt x="28" y="162"/>
                  </a:lnTo>
                  <a:lnTo>
                    <a:pt x="34" y="150"/>
                  </a:lnTo>
                  <a:lnTo>
                    <a:pt x="42" y="138"/>
                  </a:lnTo>
                  <a:lnTo>
                    <a:pt x="48" y="126"/>
                  </a:lnTo>
                  <a:lnTo>
                    <a:pt x="56" y="116"/>
                  </a:lnTo>
                  <a:lnTo>
                    <a:pt x="64" y="104"/>
                  </a:lnTo>
                  <a:lnTo>
                    <a:pt x="74" y="94"/>
                  </a:lnTo>
                  <a:lnTo>
                    <a:pt x="82" y="84"/>
                  </a:lnTo>
                  <a:lnTo>
                    <a:pt x="92" y="76"/>
                  </a:lnTo>
                  <a:lnTo>
                    <a:pt x="102" y="66"/>
                  </a:lnTo>
                  <a:lnTo>
                    <a:pt x="114" y="58"/>
                  </a:lnTo>
                  <a:lnTo>
                    <a:pt x="124" y="50"/>
                  </a:lnTo>
                  <a:lnTo>
                    <a:pt x="136" y="42"/>
                  </a:lnTo>
                  <a:lnTo>
                    <a:pt x="148" y="36"/>
                  </a:lnTo>
                  <a:lnTo>
                    <a:pt x="160" y="30"/>
                  </a:lnTo>
                  <a:lnTo>
                    <a:pt x="172" y="24"/>
                  </a:lnTo>
                  <a:lnTo>
                    <a:pt x="184" y="18"/>
                  </a:lnTo>
                  <a:lnTo>
                    <a:pt x="198" y="14"/>
                  </a:lnTo>
                  <a:lnTo>
                    <a:pt x="210" y="10"/>
                  </a:lnTo>
                  <a:lnTo>
                    <a:pt x="224" y="6"/>
                  </a:lnTo>
                  <a:lnTo>
                    <a:pt x="238" y="4"/>
                  </a:lnTo>
                  <a:lnTo>
                    <a:pt x="252" y="2"/>
                  </a:lnTo>
                  <a:lnTo>
                    <a:pt x="266" y="2"/>
                  </a:lnTo>
                  <a:lnTo>
                    <a:pt x="282" y="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FAD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3" name="Freeform 383"/>
            <p:cNvSpPr>
              <a:spLocks/>
            </p:cNvSpPr>
            <p:nvPr/>
          </p:nvSpPr>
          <p:spPr bwMode="auto">
            <a:xfrm>
              <a:off x="5254625" y="987425"/>
              <a:ext cx="854075" cy="866775"/>
            </a:xfrm>
            <a:custGeom>
              <a:avLst/>
              <a:gdLst/>
              <a:ahLst/>
              <a:cxnLst>
                <a:cxn ang="0">
                  <a:pos x="296" y="2"/>
                </a:cxn>
                <a:cxn ang="0">
                  <a:pos x="336" y="10"/>
                </a:cxn>
                <a:cxn ang="0">
                  <a:pos x="374" y="22"/>
                </a:cxn>
                <a:cxn ang="0">
                  <a:pos x="408" y="40"/>
                </a:cxn>
                <a:cxn ang="0">
                  <a:pos x="440" y="62"/>
                </a:cxn>
                <a:cxn ang="0">
                  <a:pos x="468" y="90"/>
                </a:cxn>
                <a:cxn ang="0">
                  <a:pos x="492" y="120"/>
                </a:cxn>
                <a:cxn ang="0">
                  <a:pos x="510" y="156"/>
                </a:cxn>
                <a:cxn ang="0">
                  <a:pos x="526" y="192"/>
                </a:cxn>
                <a:cxn ang="0">
                  <a:pos x="534" y="232"/>
                </a:cxn>
                <a:cxn ang="0">
                  <a:pos x="538" y="274"/>
                </a:cxn>
                <a:cxn ang="0">
                  <a:pos x="534" y="316"/>
                </a:cxn>
                <a:cxn ang="0">
                  <a:pos x="526" y="354"/>
                </a:cxn>
                <a:cxn ang="0">
                  <a:pos x="510" y="392"/>
                </a:cxn>
                <a:cxn ang="0">
                  <a:pos x="492" y="426"/>
                </a:cxn>
                <a:cxn ang="0">
                  <a:pos x="468" y="456"/>
                </a:cxn>
                <a:cxn ang="0">
                  <a:pos x="440" y="484"/>
                </a:cxn>
                <a:cxn ang="0">
                  <a:pos x="408" y="506"/>
                </a:cxn>
                <a:cxn ang="0">
                  <a:pos x="374" y="524"/>
                </a:cxn>
                <a:cxn ang="0">
                  <a:pos x="336" y="538"/>
                </a:cxn>
                <a:cxn ang="0">
                  <a:pos x="296" y="544"/>
                </a:cxn>
                <a:cxn ang="0">
                  <a:pos x="254" y="546"/>
                </a:cxn>
                <a:cxn ang="0">
                  <a:pos x="214" y="540"/>
                </a:cxn>
                <a:cxn ang="0">
                  <a:pos x="176" y="530"/>
                </a:cxn>
                <a:cxn ang="0">
                  <a:pos x="140" y="514"/>
                </a:cxn>
                <a:cxn ang="0">
                  <a:pos x="108" y="492"/>
                </a:cxn>
                <a:cxn ang="0">
                  <a:pos x="78" y="466"/>
                </a:cxn>
                <a:cxn ang="0">
                  <a:pos x="54" y="436"/>
                </a:cxn>
                <a:cxn ang="0">
                  <a:pos x="32" y="404"/>
                </a:cxn>
                <a:cxn ang="0">
                  <a:pos x="16" y="368"/>
                </a:cxn>
                <a:cxn ang="0">
                  <a:pos x="6" y="328"/>
                </a:cxn>
                <a:cxn ang="0">
                  <a:pos x="0" y="288"/>
                </a:cxn>
                <a:cxn ang="0">
                  <a:pos x="2" y="246"/>
                </a:cxn>
                <a:cxn ang="0">
                  <a:pos x="8" y="206"/>
                </a:cxn>
                <a:cxn ang="0">
                  <a:pos x="22" y="168"/>
                </a:cxn>
                <a:cxn ang="0">
                  <a:pos x="38" y="132"/>
                </a:cxn>
                <a:cxn ang="0">
                  <a:pos x="62" y="100"/>
                </a:cxn>
                <a:cxn ang="0">
                  <a:pos x="88" y="72"/>
                </a:cxn>
                <a:cxn ang="0">
                  <a:pos x="118" y="48"/>
                </a:cxn>
                <a:cxn ang="0">
                  <a:pos x="152" y="28"/>
                </a:cxn>
                <a:cxn ang="0">
                  <a:pos x="188" y="12"/>
                </a:cxn>
                <a:cxn ang="0">
                  <a:pos x="228" y="4"/>
                </a:cxn>
                <a:cxn ang="0">
                  <a:pos x="268" y="0"/>
                </a:cxn>
              </a:cxnLst>
              <a:rect l="0" t="0" r="r" b="b"/>
              <a:pathLst>
                <a:path w="538" h="546">
                  <a:moveTo>
                    <a:pt x="268" y="0"/>
                  </a:moveTo>
                  <a:lnTo>
                    <a:pt x="282" y="0"/>
                  </a:lnTo>
                  <a:lnTo>
                    <a:pt x="296" y="2"/>
                  </a:lnTo>
                  <a:lnTo>
                    <a:pt x="310" y="4"/>
                  </a:lnTo>
                  <a:lnTo>
                    <a:pt x="322" y="6"/>
                  </a:lnTo>
                  <a:lnTo>
                    <a:pt x="336" y="10"/>
                  </a:lnTo>
                  <a:lnTo>
                    <a:pt x="348" y="12"/>
                  </a:lnTo>
                  <a:lnTo>
                    <a:pt x="360" y="18"/>
                  </a:lnTo>
                  <a:lnTo>
                    <a:pt x="374" y="22"/>
                  </a:lnTo>
                  <a:lnTo>
                    <a:pt x="384" y="28"/>
                  </a:lnTo>
                  <a:lnTo>
                    <a:pt x="396" y="34"/>
                  </a:lnTo>
                  <a:lnTo>
                    <a:pt x="408" y="40"/>
                  </a:lnTo>
                  <a:lnTo>
                    <a:pt x="418" y="48"/>
                  </a:lnTo>
                  <a:lnTo>
                    <a:pt x="430" y="54"/>
                  </a:lnTo>
                  <a:lnTo>
                    <a:pt x="440" y="62"/>
                  </a:lnTo>
                  <a:lnTo>
                    <a:pt x="450" y="72"/>
                  </a:lnTo>
                  <a:lnTo>
                    <a:pt x="458" y="80"/>
                  </a:lnTo>
                  <a:lnTo>
                    <a:pt x="468" y="90"/>
                  </a:lnTo>
                  <a:lnTo>
                    <a:pt x="476" y="100"/>
                  </a:lnTo>
                  <a:lnTo>
                    <a:pt x="484" y="110"/>
                  </a:lnTo>
                  <a:lnTo>
                    <a:pt x="492" y="120"/>
                  </a:lnTo>
                  <a:lnTo>
                    <a:pt x="498" y="132"/>
                  </a:lnTo>
                  <a:lnTo>
                    <a:pt x="504" y="144"/>
                  </a:lnTo>
                  <a:lnTo>
                    <a:pt x="510" y="156"/>
                  </a:lnTo>
                  <a:lnTo>
                    <a:pt x="516" y="168"/>
                  </a:lnTo>
                  <a:lnTo>
                    <a:pt x="520" y="180"/>
                  </a:lnTo>
                  <a:lnTo>
                    <a:pt x="526" y="192"/>
                  </a:lnTo>
                  <a:lnTo>
                    <a:pt x="528" y="206"/>
                  </a:lnTo>
                  <a:lnTo>
                    <a:pt x="532" y="218"/>
                  </a:lnTo>
                  <a:lnTo>
                    <a:pt x="534" y="232"/>
                  </a:lnTo>
                  <a:lnTo>
                    <a:pt x="536" y="246"/>
                  </a:lnTo>
                  <a:lnTo>
                    <a:pt x="536" y="260"/>
                  </a:lnTo>
                  <a:lnTo>
                    <a:pt x="538" y="274"/>
                  </a:lnTo>
                  <a:lnTo>
                    <a:pt x="536" y="288"/>
                  </a:lnTo>
                  <a:lnTo>
                    <a:pt x="536" y="302"/>
                  </a:lnTo>
                  <a:lnTo>
                    <a:pt x="534" y="316"/>
                  </a:lnTo>
                  <a:lnTo>
                    <a:pt x="532" y="328"/>
                  </a:lnTo>
                  <a:lnTo>
                    <a:pt x="528" y="342"/>
                  </a:lnTo>
                  <a:lnTo>
                    <a:pt x="526" y="354"/>
                  </a:lnTo>
                  <a:lnTo>
                    <a:pt x="520" y="368"/>
                  </a:lnTo>
                  <a:lnTo>
                    <a:pt x="516" y="380"/>
                  </a:lnTo>
                  <a:lnTo>
                    <a:pt x="510" y="392"/>
                  </a:lnTo>
                  <a:lnTo>
                    <a:pt x="504" y="404"/>
                  </a:lnTo>
                  <a:lnTo>
                    <a:pt x="498" y="414"/>
                  </a:lnTo>
                  <a:lnTo>
                    <a:pt x="492" y="426"/>
                  </a:lnTo>
                  <a:lnTo>
                    <a:pt x="484" y="436"/>
                  </a:lnTo>
                  <a:lnTo>
                    <a:pt x="476" y="448"/>
                  </a:lnTo>
                  <a:lnTo>
                    <a:pt x="468" y="456"/>
                  </a:lnTo>
                  <a:lnTo>
                    <a:pt x="458" y="466"/>
                  </a:lnTo>
                  <a:lnTo>
                    <a:pt x="450" y="476"/>
                  </a:lnTo>
                  <a:lnTo>
                    <a:pt x="440" y="484"/>
                  </a:lnTo>
                  <a:lnTo>
                    <a:pt x="430" y="492"/>
                  </a:lnTo>
                  <a:lnTo>
                    <a:pt x="418" y="500"/>
                  </a:lnTo>
                  <a:lnTo>
                    <a:pt x="408" y="506"/>
                  </a:lnTo>
                  <a:lnTo>
                    <a:pt x="396" y="514"/>
                  </a:lnTo>
                  <a:lnTo>
                    <a:pt x="384" y="520"/>
                  </a:lnTo>
                  <a:lnTo>
                    <a:pt x="374" y="524"/>
                  </a:lnTo>
                  <a:lnTo>
                    <a:pt x="360" y="530"/>
                  </a:lnTo>
                  <a:lnTo>
                    <a:pt x="348" y="534"/>
                  </a:lnTo>
                  <a:lnTo>
                    <a:pt x="336" y="538"/>
                  </a:lnTo>
                  <a:lnTo>
                    <a:pt x="322" y="540"/>
                  </a:lnTo>
                  <a:lnTo>
                    <a:pt x="310" y="544"/>
                  </a:lnTo>
                  <a:lnTo>
                    <a:pt x="296" y="544"/>
                  </a:lnTo>
                  <a:lnTo>
                    <a:pt x="282" y="546"/>
                  </a:lnTo>
                  <a:lnTo>
                    <a:pt x="268" y="546"/>
                  </a:lnTo>
                  <a:lnTo>
                    <a:pt x="254" y="546"/>
                  </a:lnTo>
                  <a:lnTo>
                    <a:pt x="242" y="544"/>
                  </a:lnTo>
                  <a:lnTo>
                    <a:pt x="228" y="544"/>
                  </a:lnTo>
                  <a:lnTo>
                    <a:pt x="214" y="540"/>
                  </a:lnTo>
                  <a:lnTo>
                    <a:pt x="202" y="538"/>
                  </a:lnTo>
                  <a:lnTo>
                    <a:pt x="188" y="534"/>
                  </a:lnTo>
                  <a:lnTo>
                    <a:pt x="176" y="530"/>
                  </a:lnTo>
                  <a:lnTo>
                    <a:pt x="164" y="524"/>
                  </a:lnTo>
                  <a:lnTo>
                    <a:pt x="152" y="520"/>
                  </a:lnTo>
                  <a:lnTo>
                    <a:pt x="140" y="514"/>
                  </a:lnTo>
                  <a:lnTo>
                    <a:pt x="130" y="506"/>
                  </a:lnTo>
                  <a:lnTo>
                    <a:pt x="118" y="500"/>
                  </a:lnTo>
                  <a:lnTo>
                    <a:pt x="108" y="492"/>
                  </a:lnTo>
                  <a:lnTo>
                    <a:pt x="98" y="484"/>
                  </a:lnTo>
                  <a:lnTo>
                    <a:pt x="88" y="476"/>
                  </a:lnTo>
                  <a:lnTo>
                    <a:pt x="78" y="466"/>
                  </a:lnTo>
                  <a:lnTo>
                    <a:pt x="70" y="456"/>
                  </a:lnTo>
                  <a:lnTo>
                    <a:pt x="62" y="448"/>
                  </a:lnTo>
                  <a:lnTo>
                    <a:pt x="54" y="436"/>
                  </a:lnTo>
                  <a:lnTo>
                    <a:pt x="46" y="426"/>
                  </a:lnTo>
                  <a:lnTo>
                    <a:pt x="38" y="414"/>
                  </a:lnTo>
                  <a:lnTo>
                    <a:pt x="32" y="404"/>
                  </a:lnTo>
                  <a:lnTo>
                    <a:pt x="26" y="392"/>
                  </a:lnTo>
                  <a:lnTo>
                    <a:pt x="22" y="380"/>
                  </a:lnTo>
                  <a:lnTo>
                    <a:pt x="16" y="368"/>
                  </a:lnTo>
                  <a:lnTo>
                    <a:pt x="12" y="354"/>
                  </a:lnTo>
                  <a:lnTo>
                    <a:pt x="8" y="342"/>
                  </a:lnTo>
                  <a:lnTo>
                    <a:pt x="6" y="328"/>
                  </a:lnTo>
                  <a:lnTo>
                    <a:pt x="4" y="316"/>
                  </a:lnTo>
                  <a:lnTo>
                    <a:pt x="2" y="302"/>
                  </a:lnTo>
                  <a:lnTo>
                    <a:pt x="0" y="288"/>
                  </a:lnTo>
                  <a:lnTo>
                    <a:pt x="0" y="274"/>
                  </a:lnTo>
                  <a:lnTo>
                    <a:pt x="0" y="260"/>
                  </a:lnTo>
                  <a:lnTo>
                    <a:pt x="2" y="246"/>
                  </a:lnTo>
                  <a:lnTo>
                    <a:pt x="4" y="232"/>
                  </a:lnTo>
                  <a:lnTo>
                    <a:pt x="6" y="218"/>
                  </a:lnTo>
                  <a:lnTo>
                    <a:pt x="8" y="206"/>
                  </a:lnTo>
                  <a:lnTo>
                    <a:pt x="12" y="192"/>
                  </a:lnTo>
                  <a:lnTo>
                    <a:pt x="16" y="180"/>
                  </a:lnTo>
                  <a:lnTo>
                    <a:pt x="22" y="168"/>
                  </a:lnTo>
                  <a:lnTo>
                    <a:pt x="26" y="156"/>
                  </a:lnTo>
                  <a:lnTo>
                    <a:pt x="32" y="144"/>
                  </a:lnTo>
                  <a:lnTo>
                    <a:pt x="38" y="132"/>
                  </a:lnTo>
                  <a:lnTo>
                    <a:pt x="46" y="120"/>
                  </a:lnTo>
                  <a:lnTo>
                    <a:pt x="54" y="110"/>
                  </a:lnTo>
                  <a:lnTo>
                    <a:pt x="62" y="100"/>
                  </a:lnTo>
                  <a:lnTo>
                    <a:pt x="70" y="90"/>
                  </a:lnTo>
                  <a:lnTo>
                    <a:pt x="78" y="80"/>
                  </a:lnTo>
                  <a:lnTo>
                    <a:pt x="88" y="72"/>
                  </a:lnTo>
                  <a:lnTo>
                    <a:pt x="98" y="62"/>
                  </a:lnTo>
                  <a:lnTo>
                    <a:pt x="108" y="54"/>
                  </a:lnTo>
                  <a:lnTo>
                    <a:pt x="118" y="48"/>
                  </a:lnTo>
                  <a:lnTo>
                    <a:pt x="130" y="40"/>
                  </a:lnTo>
                  <a:lnTo>
                    <a:pt x="140" y="34"/>
                  </a:lnTo>
                  <a:lnTo>
                    <a:pt x="152" y="28"/>
                  </a:lnTo>
                  <a:lnTo>
                    <a:pt x="164" y="22"/>
                  </a:lnTo>
                  <a:lnTo>
                    <a:pt x="176" y="18"/>
                  </a:lnTo>
                  <a:lnTo>
                    <a:pt x="188" y="12"/>
                  </a:lnTo>
                  <a:lnTo>
                    <a:pt x="202" y="10"/>
                  </a:lnTo>
                  <a:lnTo>
                    <a:pt x="214" y="6"/>
                  </a:lnTo>
                  <a:lnTo>
                    <a:pt x="228" y="4"/>
                  </a:lnTo>
                  <a:lnTo>
                    <a:pt x="242" y="2"/>
                  </a:lnTo>
                  <a:lnTo>
                    <a:pt x="254" y="0"/>
                  </a:lnTo>
                  <a:lnTo>
                    <a:pt x="268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FAE3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4" name="Freeform 384"/>
            <p:cNvSpPr>
              <a:spLocks/>
            </p:cNvSpPr>
            <p:nvPr/>
          </p:nvSpPr>
          <p:spPr bwMode="auto">
            <a:xfrm>
              <a:off x="5280025" y="1009650"/>
              <a:ext cx="812800" cy="828675"/>
            </a:xfrm>
            <a:custGeom>
              <a:avLst/>
              <a:gdLst/>
              <a:ahLst/>
              <a:cxnLst>
                <a:cxn ang="0">
                  <a:pos x="282" y="2"/>
                </a:cxn>
                <a:cxn ang="0">
                  <a:pos x="320" y="8"/>
                </a:cxn>
                <a:cxn ang="0">
                  <a:pos x="356" y="20"/>
                </a:cxn>
                <a:cxn ang="0">
                  <a:pos x="390" y="38"/>
                </a:cxn>
                <a:cxn ang="0">
                  <a:pos x="420" y="60"/>
                </a:cxn>
                <a:cxn ang="0">
                  <a:pos x="446" y="86"/>
                </a:cxn>
                <a:cxn ang="0">
                  <a:pos x="468" y="116"/>
                </a:cxn>
                <a:cxn ang="0">
                  <a:pos x="488" y="148"/>
                </a:cxn>
                <a:cxn ang="0">
                  <a:pos x="502" y="184"/>
                </a:cxn>
                <a:cxn ang="0">
                  <a:pos x="510" y="222"/>
                </a:cxn>
                <a:cxn ang="0">
                  <a:pos x="512" y="262"/>
                </a:cxn>
                <a:cxn ang="0">
                  <a:pos x="510" y="300"/>
                </a:cxn>
                <a:cxn ang="0">
                  <a:pos x="502" y="338"/>
                </a:cxn>
                <a:cxn ang="0">
                  <a:pos x="488" y="374"/>
                </a:cxn>
                <a:cxn ang="0">
                  <a:pos x="468" y="406"/>
                </a:cxn>
                <a:cxn ang="0">
                  <a:pos x="446" y="436"/>
                </a:cxn>
                <a:cxn ang="0">
                  <a:pos x="420" y="462"/>
                </a:cxn>
                <a:cxn ang="0">
                  <a:pos x="390" y="484"/>
                </a:cxn>
                <a:cxn ang="0">
                  <a:pos x="356" y="502"/>
                </a:cxn>
                <a:cxn ang="0">
                  <a:pos x="320" y="514"/>
                </a:cxn>
                <a:cxn ang="0">
                  <a:pos x="282" y="520"/>
                </a:cxn>
                <a:cxn ang="0">
                  <a:pos x="242" y="522"/>
                </a:cxn>
                <a:cxn ang="0">
                  <a:pos x="204" y="516"/>
                </a:cxn>
                <a:cxn ang="0">
                  <a:pos x="168" y="506"/>
                </a:cxn>
                <a:cxn ang="0">
                  <a:pos x="134" y="490"/>
                </a:cxn>
                <a:cxn ang="0">
                  <a:pos x="102" y="470"/>
                </a:cxn>
                <a:cxn ang="0">
                  <a:pos x="74" y="446"/>
                </a:cxn>
                <a:cxn ang="0">
                  <a:pos x="50" y="418"/>
                </a:cxn>
                <a:cxn ang="0">
                  <a:pos x="30" y="386"/>
                </a:cxn>
                <a:cxn ang="0">
                  <a:pos x="14" y="350"/>
                </a:cxn>
                <a:cxn ang="0">
                  <a:pos x="4" y="314"/>
                </a:cxn>
                <a:cxn ang="0">
                  <a:pos x="0" y="274"/>
                </a:cxn>
                <a:cxn ang="0">
                  <a:pos x="0" y="234"/>
                </a:cxn>
                <a:cxn ang="0">
                  <a:pos x="8" y="196"/>
                </a:cxn>
                <a:cxn ang="0">
                  <a:pos x="20" y="160"/>
                </a:cxn>
                <a:cxn ang="0">
                  <a:pos x="36" y="126"/>
                </a:cxn>
                <a:cxn ang="0">
                  <a:pos x="58" y="96"/>
                </a:cxn>
                <a:cxn ang="0">
                  <a:pos x="84" y="68"/>
                </a:cxn>
                <a:cxn ang="0">
                  <a:pos x="112" y="44"/>
                </a:cxn>
                <a:cxn ang="0">
                  <a:pos x="144" y="26"/>
                </a:cxn>
                <a:cxn ang="0">
                  <a:pos x="180" y="12"/>
                </a:cxn>
                <a:cxn ang="0">
                  <a:pos x="216" y="4"/>
                </a:cxn>
                <a:cxn ang="0">
                  <a:pos x="256" y="0"/>
                </a:cxn>
              </a:cxnLst>
              <a:rect l="0" t="0" r="r" b="b"/>
              <a:pathLst>
                <a:path w="512" h="522">
                  <a:moveTo>
                    <a:pt x="256" y="0"/>
                  </a:moveTo>
                  <a:lnTo>
                    <a:pt x="270" y="0"/>
                  </a:lnTo>
                  <a:lnTo>
                    <a:pt x="282" y="2"/>
                  </a:lnTo>
                  <a:lnTo>
                    <a:pt x="296" y="4"/>
                  </a:lnTo>
                  <a:lnTo>
                    <a:pt x="308" y="6"/>
                  </a:lnTo>
                  <a:lnTo>
                    <a:pt x="320" y="8"/>
                  </a:lnTo>
                  <a:lnTo>
                    <a:pt x="332" y="12"/>
                  </a:lnTo>
                  <a:lnTo>
                    <a:pt x="344" y="16"/>
                  </a:lnTo>
                  <a:lnTo>
                    <a:pt x="356" y="20"/>
                  </a:lnTo>
                  <a:lnTo>
                    <a:pt x="368" y="26"/>
                  </a:lnTo>
                  <a:lnTo>
                    <a:pt x="378" y="32"/>
                  </a:lnTo>
                  <a:lnTo>
                    <a:pt x="390" y="38"/>
                  </a:lnTo>
                  <a:lnTo>
                    <a:pt x="400" y="44"/>
                  </a:lnTo>
                  <a:lnTo>
                    <a:pt x="410" y="52"/>
                  </a:lnTo>
                  <a:lnTo>
                    <a:pt x="420" y="60"/>
                  </a:lnTo>
                  <a:lnTo>
                    <a:pt x="428" y="68"/>
                  </a:lnTo>
                  <a:lnTo>
                    <a:pt x="438" y="76"/>
                  </a:lnTo>
                  <a:lnTo>
                    <a:pt x="446" y="86"/>
                  </a:lnTo>
                  <a:lnTo>
                    <a:pt x="454" y="96"/>
                  </a:lnTo>
                  <a:lnTo>
                    <a:pt x="462" y="104"/>
                  </a:lnTo>
                  <a:lnTo>
                    <a:pt x="468" y="116"/>
                  </a:lnTo>
                  <a:lnTo>
                    <a:pt x="476" y="126"/>
                  </a:lnTo>
                  <a:lnTo>
                    <a:pt x="482" y="136"/>
                  </a:lnTo>
                  <a:lnTo>
                    <a:pt x="488" y="148"/>
                  </a:lnTo>
                  <a:lnTo>
                    <a:pt x="492" y="160"/>
                  </a:lnTo>
                  <a:lnTo>
                    <a:pt x="498" y="172"/>
                  </a:lnTo>
                  <a:lnTo>
                    <a:pt x="502" y="184"/>
                  </a:lnTo>
                  <a:lnTo>
                    <a:pt x="504" y="196"/>
                  </a:lnTo>
                  <a:lnTo>
                    <a:pt x="508" y="208"/>
                  </a:lnTo>
                  <a:lnTo>
                    <a:pt x="510" y="222"/>
                  </a:lnTo>
                  <a:lnTo>
                    <a:pt x="512" y="234"/>
                  </a:lnTo>
                  <a:lnTo>
                    <a:pt x="512" y="248"/>
                  </a:lnTo>
                  <a:lnTo>
                    <a:pt x="512" y="262"/>
                  </a:lnTo>
                  <a:lnTo>
                    <a:pt x="512" y="274"/>
                  </a:lnTo>
                  <a:lnTo>
                    <a:pt x="512" y="288"/>
                  </a:lnTo>
                  <a:lnTo>
                    <a:pt x="510" y="300"/>
                  </a:lnTo>
                  <a:lnTo>
                    <a:pt x="508" y="314"/>
                  </a:lnTo>
                  <a:lnTo>
                    <a:pt x="504" y="326"/>
                  </a:lnTo>
                  <a:lnTo>
                    <a:pt x="502" y="338"/>
                  </a:lnTo>
                  <a:lnTo>
                    <a:pt x="498" y="350"/>
                  </a:lnTo>
                  <a:lnTo>
                    <a:pt x="492" y="362"/>
                  </a:lnTo>
                  <a:lnTo>
                    <a:pt x="488" y="374"/>
                  </a:lnTo>
                  <a:lnTo>
                    <a:pt x="482" y="386"/>
                  </a:lnTo>
                  <a:lnTo>
                    <a:pt x="476" y="396"/>
                  </a:lnTo>
                  <a:lnTo>
                    <a:pt x="468" y="406"/>
                  </a:lnTo>
                  <a:lnTo>
                    <a:pt x="462" y="418"/>
                  </a:lnTo>
                  <a:lnTo>
                    <a:pt x="454" y="426"/>
                  </a:lnTo>
                  <a:lnTo>
                    <a:pt x="446" y="436"/>
                  </a:lnTo>
                  <a:lnTo>
                    <a:pt x="438" y="446"/>
                  </a:lnTo>
                  <a:lnTo>
                    <a:pt x="428" y="454"/>
                  </a:lnTo>
                  <a:lnTo>
                    <a:pt x="420" y="462"/>
                  </a:lnTo>
                  <a:lnTo>
                    <a:pt x="410" y="470"/>
                  </a:lnTo>
                  <a:lnTo>
                    <a:pt x="400" y="478"/>
                  </a:lnTo>
                  <a:lnTo>
                    <a:pt x="390" y="484"/>
                  </a:lnTo>
                  <a:lnTo>
                    <a:pt x="378" y="490"/>
                  </a:lnTo>
                  <a:lnTo>
                    <a:pt x="368" y="496"/>
                  </a:lnTo>
                  <a:lnTo>
                    <a:pt x="356" y="502"/>
                  </a:lnTo>
                  <a:lnTo>
                    <a:pt x="344" y="506"/>
                  </a:lnTo>
                  <a:lnTo>
                    <a:pt x="332" y="510"/>
                  </a:lnTo>
                  <a:lnTo>
                    <a:pt x="320" y="514"/>
                  </a:lnTo>
                  <a:lnTo>
                    <a:pt x="308" y="516"/>
                  </a:lnTo>
                  <a:lnTo>
                    <a:pt x="296" y="518"/>
                  </a:lnTo>
                  <a:lnTo>
                    <a:pt x="282" y="520"/>
                  </a:lnTo>
                  <a:lnTo>
                    <a:pt x="270" y="522"/>
                  </a:lnTo>
                  <a:lnTo>
                    <a:pt x="256" y="522"/>
                  </a:lnTo>
                  <a:lnTo>
                    <a:pt x="242" y="522"/>
                  </a:lnTo>
                  <a:lnTo>
                    <a:pt x="230" y="520"/>
                  </a:lnTo>
                  <a:lnTo>
                    <a:pt x="216" y="518"/>
                  </a:lnTo>
                  <a:lnTo>
                    <a:pt x="204" y="516"/>
                  </a:lnTo>
                  <a:lnTo>
                    <a:pt x="192" y="514"/>
                  </a:lnTo>
                  <a:lnTo>
                    <a:pt x="180" y="510"/>
                  </a:lnTo>
                  <a:lnTo>
                    <a:pt x="168" y="506"/>
                  </a:lnTo>
                  <a:lnTo>
                    <a:pt x="156" y="502"/>
                  </a:lnTo>
                  <a:lnTo>
                    <a:pt x="144" y="496"/>
                  </a:lnTo>
                  <a:lnTo>
                    <a:pt x="134" y="490"/>
                  </a:lnTo>
                  <a:lnTo>
                    <a:pt x="122" y="484"/>
                  </a:lnTo>
                  <a:lnTo>
                    <a:pt x="112" y="478"/>
                  </a:lnTo>
                  <a:lnTo>
                    <a:pt x="102" y="470"/>
                  </a:lnTo>
                  <a:lnTo>
                    <a:pt x="92" y="462"/>
                  </a:lnTo>
                  <a:lnTo>
                    <a:pt x="84" y="454"/>
                  </a:lnTo>
                  <a:lnTo>
                    <a:pt x="74" y="446"/>
                  </a:lnTo>
                  <a:lnTo>
                    <a:pt x="66" y="436"/>
                  </a:lnTo>
                  <a:lnTo>
                    <a:pt x="58" y="426"/>
                  </a:lnTo>
                  <a:lnTo>
                    <a:pt x="50" y="418"/>
                  </a:lnTo>
                  <a:lnTo>
                    <a:pt x="44" y="406"/>
                  </a:lnTo>
                  <a:lnTo>
                    <a:pt x="36" y="396"/>
                  </a:lnTo>
                  <a:lnTo>
                    <a:pt x="30" y="386"/>
                  </a:lnTo>
                  <a:lnTo>
                    <a:pt x="24" y="374"/>
                  </a:lnTo>
                  <a:lnTo>
                    <a:pt x="20" y="362"/>
                  </a:lnTo>
                  <a:lnTo>
                    <a:pt x="14" y="350"/>
                  </a:lnTo>
                  <a:lnTo>
                    <a:pt x="10" y="338"/>
                  </a:lnTo>
                  <a:lnTo>
                    <a:pt x="8" y="326"/>
                  </a:lnTo>
                  <a:lnTo>
                    <a:pt x="4" y="314"/>
                  </a:lnTo>
                  <a:lnTo>
                    <a:pt x="2" y="300"/>
                  </a:lnTo>
                  <a:lnTo>
                    <a:pt x="0" y="288"/>
                  </a:lnTo>
                  <a:lnTo>
                    <a:pt x="0" y="274"/>
                  </a:lnTo>
                  <a:lnTo>
                    <a:pt x="0" y="262"/>
                  </a:lnTo>
                  <a:lnTo>
                    <a:pt x="0" y="248"/>
                  </a:lnTo>
                  <a:lnTo>
                    <a:pt x="0" y="234"/>
                  </a:lnTo>
                  <a:lnTo>
                    <a:pt x="2" y="222"/>
                  </a:lnTo>
                  <a:lnTo>
                    <a:pt x="4" y="208"/>
                  </a:lnTo>
                  <a:lnTo>
                    <a:pt x="8" y="196"/>
                  </a:lnTo>
                  <a:lnTo>
                    <a:pt x="10" y="184"/>
                  </a:lnTo>
                  <a:lnTo>
                    <a:pt x="14" y="172"/>
                  </a:lnTo>
                  <a:lnTo>
                    <a:pt x="20" y="160"/>
                  </a:lnTo>
                  <a:lnTo>
                    <a:pt x="24" y="148"/>
                  </a:lnTo>
                  <a:lnTo>
                    <a:pt x="30" y="136"/>
                  </a:lnTo>
                  <a:lnTo>
                    <a:pt x="36" y="126"/>
                  </a:lnTo>
                  <a:lnTo>
                    <a:pt x="44" y="116"/>
                  </a:lnTo>
                  <a:lnTo>
                    <a:pt x="50" y="104"/>
                  </a:lnTo>
                  <a:lnTo>
                    <a:pt x="58" y="96"/>
                  </a:lnTo>
                  <a:lnTo>
                    <a:pt x="66" y="86"/>
                  </a:lnTo>
                  <a:lnTo>
                    <a:pt x="74" y="76"/>
                  </a:lnTo>
                  <a:lnTo>
                    <a:pt x="84" y="68"/>
                  </a:lnTo>
                  <a:lnTo>
                    <a:pt x="92" y="60"/>
                  </a:lnTo>
                  <a:lnTo>
                    <a:pt x="102" y="52"/>
                  </a:lnTo>
                  <a:lnTo>
                    <a:pt x="112" y="44"/>
                  </a:lnTo>
                  <a:lnTo>
                    <a:pt x="122" y="38"/>
                  </a:lnTo>
                  <a:lnTo>
                    <a:pt x="134" y="32"/>
                  </a:lnTo>
                  <a:lnTo>
                    <a:pt x="144" y="26"/>
                  </a:lnTo>
                  <a:lnTo>
                    <a:pt x="156" y="20"/>
                  </a:lnTo>
                  <a:lnTo>
                    <a:pt x="168" y="16"/>
                  </a:lnTo>
                  <a:lnTo>
                    <a:pt x="180" y="12"/>
                  </a:lnTo>
                  <a:lnTo>
                    <a:pt x="192" y="8"/>
                  </a:lnTo>
                  <a:lnTo>
                    <a:pt x="204" y="6"/>
                  </a:lnTo>
                  <a:lnTo>
                    <a:pt x="216" y="4"/>
                  </a:lnTo>
                  <a:lnTo>
                    <a:pt x="230" y="2"/>
                  </a:lnTo>
                  <a:lnTo>
                    <a:pt x="242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FBE7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5" name="Freeform 385"/>
            <p:cNvSpPr>
              <a:spLocks/>
            </p:cNvSpPr>
            <p:nvPr/>
          </p:nvSpPr>
          <p:spPr bwMode="auto">
            <a:xfrm>
              <a:off x="5302250" y="1031875"/>
              <a:ext cx="777875" cy="790575"/>
            </a:xfrm>
            <a:custGeom>
              <a:avLst/>
              <a:gdLst/>
              <a:ahLst/>
              <a:cxnLst>
                <a:cxn ang="0">
                  <a:pos x="270" y="2"/>
                </a:cxn>
                <a:cxn ang="0">
                  <a:pos x="306" y="8"/>
                </a:cxn>
                <a:cxn ang="0">
                  <a:pos x="340" y="20"/>
                </a:cxn>
                <a:cxn ang="0">
                  <a:pos x="372" y="36"/>
                </a:cxn>
                <a:cxn ang="0">
                  <a:pos x="402" y="56"/>
                </a:cxn>
                <a:cxn ang="0">
                  <a:pos x="426" y="82"/>
                </a:cxn>
                <a:cxn ang="0">
                  <a:pos x="448" y="110"/>
                </a:cxn>
                <a:cxn ang="0">
                  <a:pos x="466" y="140"/>
                </a:cxn>
                <a:cxn ang="0">
                  <a:pos x="480" y="174"/>
                </a:cxn>
                <a:cxn ang="0">
                  <a:pos x="488" y="210"/>
                </a:cxn>
                <a:cxn ang="0">
                  <a:pos x="490" y="248"/>
                </a:cxn>
                <a:cxn ang="0">
                  <a:pos x="488" y="286"/>
                </a:cxn>
                <a:cxn ang="0">
                  <a:pos x="480" y="322"/>
                </a:cxn>
                <a:cxn ang="0">
                  <a:pos x="466" y="356"/>
                </a:cxn>
                <a:cxn ang="0">
                  <a:pos x="448" y="388"/>
                </a:cxn>
                <a:cxn ang="0">
                  <a:pos x="426" y="416"/>
                </a:cxn>
                <a:cxn ang="0">
                  <a:pos x="402" y="440"/>
                </a:cxn>
                <a:cxn ang="0">
                  <a:pos x="372" y="462"/>
                </a:cxn>
                <a:cxn ang="0">
                  <a:pos x="340" y="478"/>
                </a:cxn>
                <a:cxn ang="0">
                  <a:pos x="306" y="490"/>
                </a:cxn>
                <a:cxn ang="0">
                  <a:pos x="270" y="496"/>
                </a:cxn>
                <a:cxn ang="0">
                  <a:pos x="232" y="498"/>
                </a:cxn>
                <a:cxn ang="0">
                  <a:pos x="196" y="492"/>
                </a:cxn>
                <a:cxn ang="0">
                  <a:pos x="162" y="482"/>
                </a:cxn>
                <a:cxn ang="0">
                  <a:pos x="128" y="468"/>
                </a:cxn>
                <a:cxn ang="0">
                  <a:pos x="100" y="448"/>
                </a:cxn>
                <a:cxn ang="0">
                  <a:pos x="72" y="424"/>
                </a:cxn>
                <a:cxn ang="0">
                  <a:pos x="50" y="398"/>
                </a:cxn>
                <a:cxn ang="0">
                  <a:pos x="30" y="368"/>
                </a:cxn>
                <a:cxn ang="0">
                  <a:pos x="16" y="334"/>
                </a:cxn>
                <a:cxn ang="0">
                  <a:pos x="6" y="298"/>
                </a:cxn>
                <a:cxn ang="0">
                  <a:pos x="0" y="262"/>
                </a:cxn>
                <a:cxn ang="0">
                  <a:pos x="2" y="224"/>
                </a:cxn>
                <a:cxn ang="0">
                  <a:pos x="8" y="186"/>
                </a:cxn>
                <a:cxn ang="0">
                  <a:pos x="20" y="152"/>
                </a:cxn>
                <a:cxn ang="0">
                  <a:pos x="36" y="120"/>
                </a:cxn>
                <a:cxn ang="0">
                  <a:pos x="56" y="90"/>
                </a:cxn>
                <a:cxn ang="0">
                  <a:pos x="80" y="64"/>
                </a:cxn>
                <a:cxn ang="0">
                  <a:pos x="108" y="42"/>
                </a:cxn>
                <a:cxn ang="0">
                  <a:pos x="140" y="24"/>
                </a:cxn>
                <a:cxn ang="0">
                  <a:pos x="172" y="10"/>
                </a:cxn>
                <a:cxn ang="0">
                  <a:pos x="208" y="2"/>
                </a:cxn>
                <a:cxn ang="0">
                  <a:pos x="246" y="0"/>
                </a:cxn>
              </a:cxnLst>
              <a:rect l="0" t="0" r="r" b="b"/>
              <a:pathLst>
                <a:path w="490" h="498">
                  <a:moveTo>
                    <a:pt x="246" y="0"/>
                  </a:moveTo>
                  <a:lnTo>
                    <a:pt x="258" y="0"/>
                  </a:lnTo>
                  <a:lnTo>
                    <a:pt x="270" y="2"/>
                  </a:lnTo>
                  <a:lnTo>
                    <a:pt x="282" y="2"/>
                  </a:lnTo>
                  <a:lnTo>
                    <a:pt x="294" y="4"/>
                  </a:lnTo>
                  <a:lnTo>
                    <a:pt x="306" y="8"/>
                  </a:lnTo>
                  <a:lnTo>
                    <a:pt x="318" y="10"/>
                  </a:lnTo>
                  <a:lnTo>
                    <a:pt x="330" y="14"/>
                  </a:lnTo>
                  <a:lnTo>
                    <a:pt x="340" y="20"/>
                  </a:lnTo>
                  <a:lnTo>
                    <a:pt x="352" y="24"/>
                  </a:lnTo>
                  <a:lnTo>
                    <a:pt x="362" y="30"/>
                  </a:lnTo>
                  <a:lnTo>
                    <a:pt x="372" y="36"/>
                  </a:lnTo>
                  <a:lnTo>
                    <a:pt x="382" y="42"/>
                  </a:lnTo>
                  <a:lnTo>
                    <a:pt x="392" y="50"/>
                  </a:lnTo>
                  <a:lnTo>
                    <a:pt x="402" y="56"/>
                  </a:lnTo>
                  <a:lnTo>
                    <a:pt x="410" y="64"/>
                  </a:lnTo>
                  <a:lnTo>
                    <a:pt x="418" y="72"/>
                  </a:lnTo>
                  <a:lnTo>
                    <a:pt x="426" y="82"/>
                  </a:lnTo>
                  <a:lnTo>
                    <a:pt x="434" y="90"/>
                  </a:lnTo>
                  <a:lnTo>
                    <a:pt x="442" y="100"/>
                  </a:lnTo>
                  <a:lnTo>
                    <a:pt x="448" y="110"/>
                  </a:lnTo>
                  <a:lnTo>
                    <a:pt x="456" y="120"/>
                  </a:lnTo>
                  <a:lnTo>
                    <a:pt x="460" y="130"/>
                  </a:lnTo>
                  <a:lnTo>
                    <a:pt x="466" y="140"/>
                  </a:lnTo>
                  <a:lnTo>
                    <a:pt x="472" y="152"/>
                  </a:lnTo>
                  <a:lnTo>
                    <a:pt x="476" y="164"/>
                  </a:lnTo>
                  <a:lnTo>
                    <a:pt x="480" y="174"/>
                  </a:lnTo>
                  <a:lnTo>
                    <a:pt x="482" y="186"/>
                  </a:lnTo>
                  <a:lnTo>
                    <a:pt x="486" y="198"/>
                  </a:lnTo>
                  <a:lnTo>
                    <a:pt x="488" y="210"/>
                  </a:lnTo>
                  <a:lnTo>
                    <a:pt x="490" y="224"/>
                  </a:lnTo>
                  <a:lnTo>
                    <a:pt x="490" y="236"/>
                  </a:lnTo>
                  <a:lnTo>
                    <a:pt x="490" y="248"/>
                  </a:lnTo>
                  <a:lnTo>
                    <a:pt x="490" y="262"/>
                  </a:lnTo>
                  <a:lnTo>
                    <a:pt x="490" y="274"/>
                  </a:lnTo>
                  <a:lnTo>
                    <a:pt x="488" y="286"/>
                  </a:lnTo>
                  <a:lnTo>
                    <a:pt x="486" y="298"/>
                  </a:lnTo>
                  <a:lnTo>
                    <a:pt x="482" y="310"/>
                  </a:lnTo>
                  <a:lnTo>
                    <a:pt x="480" y="322"/>
                  </a:lnTo>
                  <a:lnTo>
                    <a:pt x="476" y="334"/>
                  </a:lnTo>
                  <a:lnTo>
                    <a:pt x="472" y="346"/>
                  </a:lnTo>
                  <a:lnTo>
                    <a:pt x="466" y="356"/>
                  </a:lnTo>
                  <a:lnTo>
                    <a:pt x="460" y="368"/>
                  </a:lnTo>
                  <a:lnTo>
                    <a:pt x="456" y="378"/>
                  </a:lnTo>
                  <a:lnTo>
                    <a:pt x="448" y="388"/>
                  </a:lnTo>
                  <a:lnTo>
                    <a:pt x="442" y="398"/>
                  </a:lnTo>
                  <a:lnTo>
                    <a:pt x="434" y="406"/>
                  </a:lnTo>
                  <a:lnTo>
                    <a:pt x="426" y="416"/>
                  </a:lnTo>
                  <a:lnTo>
                    <a:pt x="418" y="424"/>
                  </a:lnTo>
                  <a:lnTo>
                    <a:pt x="410" y="432"/>
                  </a:lnTo>
                  <a:lnTo>
                    <a:pt x="402" y="440"/>
                  </a:lnTo>
                  <a:lnTo>
                    <a:pt x="392" y="448"/>
                  </a:lnTo>
                  <a:lnTo>
                    <a:pt x="382" y="454"/>
                  </a:lnTo>
                  <a:lnTo>
                    <a:pt x="372" y="462"/>
                  </a:lnTo>
                  <a:lnTo>
                    <a:pt x="362" y="468"/>
                  </a:lnTo>
                  <a:lnTo>
                    <a:pt x="352" y="474"/>
                  </a:lnTo>
                  <a:lnTo>
                    <a:pt x="340" y="478"/>
                  </a:lnTo>
                  <a:lnTo>
                    <a:pt x="330" y="482"/>
                  </a:lnTo>
                  <a:lnTo>
                    <a:pt x="318" y="486"/>
                  </a:lnTo>
                  <a:lnTo>
                    <a:pt x="306" y="490"/>
                  </a:lnTo>
                  <a:lnTo>
                    <a:pt x="294" y="492"/>
                  </a:lnTo>
                  <a:lnTo>
                    <a:pt x="282" y="494"/>
                  </a:lnTo>
                  <a:lnTo>
                    <a:pt x="270" y="496"/>
                  </a:lnTo>
                  <a:lnTo>
                    <a:pt x="258" y="498"/>
                  </a:lnTo>
                  <a:lnTo>
                    <a:pt x="246" y="498"/>
                  </a:lnTo>
                  <a:lnTo>
                    <a:pt x="232" y="498"/>
                  </a:lnTo>
                  <a:lnTo>
                    <a:pt x="220" y="496"/>
                  </a:lnTo>
                  <a:lnTo>
                    <a:pt x="208" y="494"/>
                  </a:lnTo>
                  <a:lnTo>
                    <a:pt x="196" y="492"/>
                  </a:lnTo>
                  <a:lnTo>
                    <a:pt x="184" y="490"/>
                  </a:lnTo>
                  <a:lnTo>
                    <a:pt x="172" y="486"/>
                  </a:lnTo>
                  <a:lnTo>
                    <a:pt x="162" y="482"/>
                  </a:lnTo>
                  <a:lnTo>
                    <a:pt x="150" y="478"/>
                  </a:lnTo>
                  <a:lnTo>
                    <a:pt x="140" y="474"/>
                  </a:lnTo>
                  <a:lnTo>
                    <a:pt x="128" y="468"/>
                  </a:lnTo>
                  <a:lnTo>
                    <a:pt x="118" y="462"/>
                  </a:lnTo>
                  <a:lnTo>
                    <a:pt x="108" y="454"/>
                  </a:lnTo>
                  <a:lnTo>
                    <a:pt x="100" y="448"/>
                  </a:lnTo>
                  <a:lnTo>
                    <a:pt x="90" y="440"/>
                  </a:lnTo>
                  <a:lnTo>
                    <a:pt x="80" y="432"/>
                  </a:lnTo>
                  <a:lnTo>
                    <a:pt x="72" y="424"/>
                  </a:lnTo>
                  <a:lnTo>
                    <a:pt x="64" y="416"/>
                  </a:lnTo>
                  <a:lnTo>
                    <a:pt x="56" y="406"/>
                  </a:lnTo>
                  <a:lnTo>
                    <a:pt x="50" y="398"/>
                  </a:lnTo>
                  <a:lnTo>
                    <a:pt x="42" y="388"/>
                  </a:lnTo>
                  <a:lnTo>
                    <a:pt x="36" y="378"/>
                  </a:lnTo>
                  <a:lnTo>
                    <a:pt x="30" y="368"/>
                  </a:lnTo>
                  <a:lnTo>
                    <a:pt x="24" y="356"/>
                  </a:lnTo>
                  <a:lnTo>
                    <a:pt x="20" y="346"/>
                  </a:lnTo>
                  <a:lnTo>
                    <a:pt x="16" y="334"/>
                  </a:lnTo>
                  <a:lnTo>
                    <a:pt x="12" y="322"/>
                  </a:lnTo>
                  <a:lnTo>
                    <a:pt x="8" y="310"/>
                  </a:lnTo>
                  <a:lnTo>
                    <a:pt x="6" y="298"/>
                  </a:lnTo>
                  <a:lnTo>
                    <a:pt x="4" y="286"/>
                  </a:lnTo>
                  <a:lnTo>
                    <a:pt x="2" y="274"/>
                  </a:lnTo>
                  <a:lnTo>
                    <a:pt x="0" y="262"/>
                  </a:lnTo>
                  <a:lnTo>
                    <a:pt x="0" y="248"/>
                  </a:lnTo>
                  <a:lnTo>
                    <a:pt x="0" y="236"/>
                  </a:lnTo>
                  <a:lnTo>
                    <a:pt x="2" y="224"/>
                  </a:lnTo>
                  <a:lnTo>
                    <a:pt x="4" y="210"/>
                  </a:lnTo>
                  <a:lnTo>
                    <a:pt x="6" y="198"/>
                  </a:lnTo>
                  <a:lnTo>
                    <a:pt x="8" y="186"/>
                  </a:lnTo>
                  <a:lnTo>
                    <a:pt x="12" y="174"/>
                  </a:lnTo>
                  <a:lnTo>
                    <a:pt x="16" y="164"/>
                  </a:lnTo>
                  <a:lnTo>
                    <a:pt x="20" y="152"/>
                  </a:lnTo>
                  <a:lnTo>
                    <a:pt x="24" y="140"/>
                  </a:lnTo>
                  <a:lnTo>
                    <a:pt x="30" y="130"/>
                  </a:lnTo>
                  <a:lnTo>
                    <a:pt x="36" y="120"/>
                  </a:lnTo>
                  <a:lnTo>
                    <a:pt x="42" y="110"/>
                  </a:lnTo>
                  <a:lnTo>
                    <a:pt x="50" y="100"/>
                  </a:lnTo>
                  <a:lnTo>
                    <a:pt x="56" y="90"/>
                  </a:lnTo>
                  <a:lnTo>
                    <a:pt x="64" y="82"/>
                  </a:lnTo>
                  <a:lnTo>
                    <a:pt x="72" y="72"/>
                  </a:lnTo>
                  <a:lnTo>
                    <a:pt x="80" y="64"/>
                  </a:lnTo>
                  <a:lnTo>
                    <a:pt x="90" y="56"/>
                  </a:lnTo>
                  <a:lnTo>
                    <a:pt x="100" y="50"/>
                  </a:lnTo>
                  <a:lnTo>
                    <a:pt x="108" y="42"/>
                  </a:lnTo>
                  <a:lnTo>
                    <a:pt x="118" y="36"/>
                  </a:lnTo>
                  <a:lnTo>
                    <a:pt x="128" y="30"/>
                  </a:lnTo>
                  <a:lnTo>
                    <a:pt x="140" y="24"/>
                  </a:lnTo>
                  <a:lnTo>
                    <a:pt x="150" y="20"/>
                  </a:lnTo>
                  <a:lnTo>
                    <a:pt x="162" y="14"/>
                  </a:lnTo>
                  <a:lnTo>
                    <a:pt x="172" y="10"/>
                  </a:lnTo>
                  <a:lnTo>
                    <a:pt x="184" y="8"/>
                  </a:lnTo>
                  <a:lnTo>
                    <a:pt x="196" y="4"/>
                  </a:lnTo>
                  <a:lnTo>
                    <a:pt x="208" y="2"/>
                  </a:lnTo>
                  <a:lnTo>
                    <a:pt x="220" y="2"/>
                  </a:lnTo>
                  <a:lnTo>
                    <a:pt x="232" y="0"/>
                  </a:lnTo>
                  <a:lnTo>
                    <a:pt x="246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FBEB0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6" name="Freeform 386"/>
            <p:cNvSpPr>
              <a:spLocks/>
            </p:cNvSpPr>
            <p:nvPr/>
          </p:nvSpPr>
          <p:spPr bwMode="auto">
            <a:xfrm>
              <a:off x="5327650" y="1054100"/>
              <a:ext cx="739775" cy="752475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92" y="6"/>
                </a:cxn>
                <a:cxn ang="0">
                  <a:pos x="324" y="18"/>
                </a:cxn>
                <a:cxn ang="0">
                  <a:pos x="354" y="34"/>
                </a:cxn>
                <a:cxn ang="0">
                  <a:pos x="382" y="54"/>
                </a:cxn>
                <a:cxn ang="0">
                  <a:pos x="406" y="76"/>
                </a:cxn>
                <a:cxn ang="0">
                  <a:pos x="426" y="104"/>
                </a:cxn>
                <a:cxn ang="0">
                  <a:pos x="444" y="134"/>
                </a:cxn>
                <a:cxn ang="0">
                  <a:pos x="456" y="166"/>
                </a:cxn>
                <a:cxn ang="0">
                  <a:pos x="464" y="200"/>
                </a:cxn>
                <a:cxn ang="0">
                  <a:pos x="466" y="236"/>
                </a:cxn>
                <a:cxn ang="0">
                  <a:pos x="464" y="272"/>
                </a:cxn>
                <a:cxn ang="0">
                  <a:pos x="456" y="306"/>
                </a:cxn>
                <a:cxn ang="0">
                  <a:pos x="444" y="338"/>
                </a:cxn>
                <a:cxn ang="0">
                  <a:pos x="426" y="368"/>
                </a:cxn>
                <a:cxn ang="0">
                  <a:pos x="406" y="396"/>
                </a:cxn>
                <a:cxn ang="0">
                  <a:pos x="382" y="420"/>
                </a:cxn>
                <a:cxn ang="0">
                  <a:pos x="354" y="438"/>
                </a:cxn>
                <a:cxn ang="0">
                  <a:pos x="324" y="454"/>
                </a:cxn>
                <a:cxn ang="0">
                  <a:pos x="292" y="466"/>
                </a:cxn>
                <a:cxn ang="0">
                  <a:pos x="256" y="472"/>
                </a:cxn>
                <a:cxn ang="0">
                  <a:pos x="222" y="472"/>
                </a:cxn>
                <a:cxn ang="0">
                  <a:pos x="186" y="468"/>
                </a:cxn>
                <a:cxn ang="0">
                  <a:pos x="152" y="458"/>
                </a:cxn>
                <a:cxn ang="0">
                  <a:pos x="122" y="444"/>
                </a:cxn>
                <a:cxn ang="0">
                  <a:pos x="94" y="426"/>
                </a:cxn>
                <a:cxn ang="0">
                  <a:pos x="68" y="404"/>
                </a:cxn>
                <a:cxn ang="0">
                  <a:pos x="46" y="378"/>
                </a:cxn>
                <a:cxn ang="0">
                  <a:pos x="28" y="350"/>
                </a:cxn>
                <a:cxn ang="0">
                  <a:pos x="14" y="318"/>
                </a:cxn>
                <a:cxn ang="0">
                  <a:pos x="4" y="284"/>
                </a:cxn>
                <a:cxn ang="0">
                  <a:pos x="0" y="248"/>
                </a:cxn>
                <a:cxn ang="0">
                  <a:pos x="2" y="212"/>
                </a:cxn>
                <a:cxn ang="0">
                  <a:pos x="8" y="178"/>
                </a:cxn>
                <a:cxn ang="0">
                  <a:pos x="18" y="144"/>
                </a:cxn>
                <a:cxn ang="0">
                  <a:pos x="34" y="114"/>
                </a:cxn>
                <a:cxn ang="0">
                  <a:pos x="54" y="86"/>
                </a:cxn>
                <a:cxn ang="0">
                  <a:pos x="76" y="60"/>
                </a:cxn>
                <a:cxn ang="0">
                  <a:pos x="102" y="40"/>
                </a:cxn>
                <a:cxn ang="0">
                  <a:pos x="132" y="22"/>
                </a:cxn>
                <a:cxn ang="0">
                  <a:pos x="164" y="10"/>
                </a:cxn>
                <a:cxn ang="0">
                  <a:pos x="198" y="2"/>
                </a:cxn>
                <a:cxn ang="0">
                  <a:pos x="234" y="0"/>
                </a:cxn>
              </a:cxnLst>
              <a:rect l="0" t="0" r="r" b="b"/>
              <a:pathLst>
                <a:path w="466" h="474">
                  <a:moveTo>
                    <a:pt x="234" y="0"/>
                  </a:moveTo>
                  <a:lnTo>
                    <a:pt x="246" y="0"/>
                  </a:lnTo>
                  <a:lnTo>
                    <a:pt x="256" y="0"/>
                  </a:lnTo>
                  <a:lnTo>
                    <a:pt x="268" y="2"/>
                  </a:lnTo>
                  <a:lnTo>
                    <a:pt x="280" y="4"/>
                  </a:lnTo>
                  <a:lnTo>
                    <a:pt x="292" y="6"/>
                  </a:lnTo>
                  <a:lnTo>
                    <a:pt x="302" y="10"/>
                  </a:lnTo>
                  <a:lnTo>
                    <a:pt x="314" y="14"/>
                  </a:lnTo>
                  <a:lnTo>
                    <a:pt x="324" y="18"/>
                  </a:lnTo>
                  <a:lnTo>
                    <a:pt x="334" y="22"/>
                  </a:lnTo>
                  <a:lnTo>
                    <a:pt x="344" y="28"/>
                  </a:lnTo>
                  <a:lnTo>
                    <a:pt x="354" y="34"/>
                  </a:lnTo>
                  <a:lnTo>
                    <a:pt x="364" y="40"/>
                  </a:lnTo>
                  <a:lnTo>
                    <a:pt x="372" y="46"/>
                  </a:lnTo>
                  <a:lnTo>
                    <a:pt x="382" y="54"/>
                  </a:lnTo>
                  <a:lnTo>
                    <a:pt x="390" y="60"/>
                  </a:lnTo>
                  <a:lnTo>
                    <a:pt x="398" y="68"/>
                  </a:lnTo>
                  <a:lnTo>
                    <a:pt x="406" y="76"/>
                  </a:lnTo>
                  <a:lnTo>
                    <a:pt x="412" y="86"/>
                  </a:lnTo>
                  <a:lnTo>
                    <a:pt x="420" y="94"/>
                  </a:lnTo>
                  <a:lnTo>
                    <a:pt x="426" y="104"/>
                  </a:lnTo>
                  <a:lnTo>
                    <a:pt x="432" y="114"/>
                  </a:lnTo>
                  <a:lnTo>
                    <a:pt x="438" y="124"/>
                  </a:lnTo>
                  <a:lnTo>
                    <a:pt x="444" y="134"/>
                  </a:lnTo>
                  <a:lnTo>
                    <a:pt x="448" y="144"/>
                  </a:lnTo>
                  <a:lnTo>
                    <a:pt x="452" y="154"/>
                  </a:lnTo>
                  <a:lnTo>
                    <a:pt x="456" y="166"/>
                  </a:lnTo>
                  <a:lnTo>
                    <a:pt x="458" y="178"/>
                  </a:lnTo>
                  <a:lnTo>
                    <a:pt x="462" y="188"/>
                  </a:lnTo>
                  <a:lnTo>
                    <a:pt x="464" y="200"/>
                  </a:lnTo>
                  <a:lnTo>
                    <a:pt x="464" y="212"/>
                  </a:lnTo>
                  <a:lnTo>
                    <a:pt x="466" y="224"/>
                  </a:lnTo>
                  <a:lnTo>
                    <a:pt x="466" y="236"/>
                  </a:lnTo>
                  <a:lnTo>
                    <a:pt x="466" y="248"/>
                  </a:lnTo>
                  <a:lnTo>
                    <a:pt x="464" y="260"/>
                  </a:lnTo>
                  <a:lnTo>
                    <a:pt x="464" y="272"/>
                  </a:lnTo>
                  <a:lnTo>
                    <a:pt x="462" y="284"/>
                  </a:lnTo>
                  <a:lnTo>
                    <a:pt x="458" y="296"/>
                  </a:lnTo>
                  <a:lnTo>
                    <a:pt x="456" y="306"/>
                  </a:lnTo>
                  <a:lnTo>
                    <a:pt x="452" y="318"/>
                  </a:lnTo>
                  <a:lnTo>
                    <a:pt x="448" y="328"/>
                  </a:lnTo>
                  <a:lnTo>
                    <a:pt x="444" y="338"/>
                  </a:lnTo>
                  <a:lnTo>
                    <a:pt x="438" y="350"/>
                  </a:lnTo>
                  <a:lnTo>
                    <a:pt x="432" y="360"/>
                  </a:lnTo>
                  <a:lnTo>
                    <a:pt x="426" y="368"/>
                  </a:lnTo>
                  <a:lnTo>
                    <a:pt x="420" y="378"/>
                  </a:lnTo>
                  <a:lnTo>
                    <a:pt x="412" y="386"/>
                  </a:lnTo>
                  <a:lnTo>
                    <a:pt x="406" y="396"/>
                  </a:lnTo>
                  <a:lnTo>
                    <a:pt x="398" y="404"/>
                  </a:lnTo>
                  <a:lnTo>
                    <a:pt x="390" y="412"/>
                  </a:lnTo>
                  <a:lnTo>
                    <a:pt x="382" y="420"/>
                  </a:lnTo>
                  <a:lnTo>
                    <a:pt x="372" y="426"/>
                  </a:lnTo>
                  <a:lnTo>
                    <a:pt x="364" y="432"/>
                  </a:lnTo>
                  <a:lnTo>
                    <a:pt x="354" y="438"/>
                  </a:lnTo>
                  <a:lnTo>
                    <a:pt x="344" y="444"/>
                  </a:lnTo>
                  <a:lnTo>
                    <a:pt x="334" y="450"/>
                  </a:lnTo>
                  <a:lnTo>
                    <a:pt x="324" y="454"/>
                  </a:lnTo>
                  <a:lnTo>
                    <a:pt x="314" y="458"/>
                  </a:lnTo>
                  <a:lnTo>
                    <a:pt x="302" y="462"/>
                  </a:lnTo>
                  <a:lnTo>
                    <a:pt x="292" y="466"/>
                  </a:lnTo>
                  <a:lnTo>
                    <a:pt x="280" y="468"/>
                  </a:lnTo>
                  <a:lnTo>
                    <a:pt x="268" y="470"/>
                  </a:lnTo>
                  <a:lnTo>
                    <a:pt x="256" y="472"/>
                  </a:lnTo>
                  <a:lnTo>
                    <a:pt x="246" y="472"/>
                  </a:lnTo>
                  <a:lnTo>
                    <a:pt x="234" y="474"/>
                  </a:lnTo>
                  <a:lnTo>
                    <a:pt x="222" y="472"/>
                  </a:lnTo>
                  <a:lnTo>
                    <a:pt x="210" y="472"/>
                  </a:lnTo>
                  <a:lnTo>
                    <a:pt x="198" y="470"/>
                  </a:lnTo>
                  <a:lnTo>
                    <a:pt x="186" y="468"/>
                  </a:lnTo>
                  <a:lnTo>
                    <a:pt x="174" y="466"/>
                  </a:lnTo>
                  <a:lnTo>
                    <a:pt x="164" y="462"/>
                  </a:lnTo>
                  <a:lnTo>
                    <a:pt x="152" y="458"/>
                  </a:lnTo>
                  <a:lnTo>
                    <a:pt x="142" y="454"/>
                  </a:lnTo>
                  <a:lnTo>
                    <a:pt x="132" y="450"/>
                  </a:lnTo>
                  <a:lnTo>
                    <a:pt x="122" y="444"/>
                  </a:lnTo>
                  <a:lnTo>
                    <a:pt x="112" y="438"/>
                  </a:lnTo>
                  <a:lnTo>
                    <a:pt x="102" y="432"/>
                  </a:lnTo>
                  <a:lnTo>
                    <a:pt x="94" y="426"/>
                  </a:lnTo>
                  <a:lnTo>
                    <a:pt x="84" y="420"/>
                  </a:lnTo>
                  <a:lnTo>
                    <a:pt x="76" y="412"/>
                  </a:lnTo>
                  <a:lnTo>
                    <a:pt x="68" y="404"/>
                  </a:lnTo>
                  <a:lnTo>
                    <a:pt x="60" y="396"/>
                  </a:lnTo>
                  <a:lnTo>
                    <a:pt x="54" y="386"/>
                  </a:lnTo>
                  <a:lnTo>
                    <a:pt x="46" y="378"/>
                  </a:lnTo>
                  <a:lnTo>
                    <a:pt x="40" y="368"/>
                  </a:lnTo>
                  <a:lnTo>
                    <a:pt x="34" y="360"/>
                  </a:lnTo>
                  <a:lnTo>
                    <a:pt x="28" y="350"/>
                  </a:lnTo>
                  <a:lnTo>
                    <a:pt x="22" y="338"/>
                  </a:lnTo>
                  <a:lnTo>
                    <a:pt x="18" y="328"/>
                  </a:lnTo>
                  <a:lnTo>
                    <a:pt x="14" y="318"/>
                  </a:lnTo>
                  <a:lnTo>
                    <a:pt x="10" y="306"/>
                  </a:lnTo>
                  <a:lnTo>
                    <a:pt x="8" y="296"/>
                  </a:lnTo>
                  <a:lnTo>
                    <a:pt x="4" y="284"/>
                  </a:lnTo>
                  <a:lnTo>
                    <a:pt x="2" y="272"/>
                  </a:lnTo>
                  <a:lnTo>
                    <a:pt x="2" y="260"/>
                  </a:lnTo>
                  <a:lnTo>
                    <a:pt x="0" y="248"/>
                  </a:lnTo>
                  <a:lnTo>
                    <a:pt x="0" y="236"/>
                  </a:lnTo>
                  <a:lnTo>
                    <a:pt x="0" y="224"/>
                  </a:lnTo>
                  <a:lnTo>
                    <a:pt x="2" y="212"/>
                  </a:lnTo>
                  <a:lnTo>
                    <a:pt x="2" y="200"/>
                  </a:lnTo>
                  <a:lnTo>
                    <a:pt x="4" y="188"/>
                  </a:lnTo>
                  <a:lnTo>
                    <a:pt x="8" y="178"/>
                  </a:lnTo>
                  <a:lnTo>
                    <a:pt x="10" y="166"/>
                  </a:lnTo>
                  <a:lnTo>
                    <a:pt x="14" y="154"/>
                  </a:lnTo>
                  <a:lnTo>
                    <a:pt x="18" y="144"/>
                  </a:lnTo>
                  <a:lnTo>
                    <a:pt x="22" y="134"/>
                  </a:lnTo>
                  <a:lnTo>
                    <a:pt x="28" y="124"/>
                  </a:lnTo>
                  <a:lnTo>
                    <a:pt x="34" y="114"/>
                  </a:lnTo>
                  <a:lnTo>
                    <a:pt x="40" y="104"/>
                  </a:lnTo>
                  <a:lnTo>
                    <a:pt x="46" y="94"/>
                  </a:lnTo>
                  <a:lnTo>
                    <a:pt x="54" y="86"/>
                  </a:lnTo>
                  <a:lnTo>
                    <a:pt x="60" y="76"/>
                  </a:lnTo>
                  <a:lnTo>
                    <a:pt x="68" y="68"/>
                  </a:lnTo>
                  <a:lnTo>
                    <a:pt x="76" y="60"/>
                  </a:lnTo>
                  <a:lnTo>
                    <a:pt x="84" y="54"/>
                  </a:lnTo>
                  <a:lnTo>
                    <a:pt x="94" y="46"/>
                  </a:lnTo>
                  <a:lnTo>
                    <a:pt x="102" y="40"/>
                  </a:lnTo>
                  <a:lnTo>
                    <a:pt x="112" y="34"/>
                  </a:lnTo>
                  <a:lnTo>
                    <a:pt x="122" y="28"/>
                  </a:lnTo>
                  <a:lnTo>
                    <a:pt x="132" y="22"/>
                  </a:lnTo>
                  <a:lnTo>
                    <a:pt x="142" y="18"/>
                  </a:lnTo>
                  <a:lnTo>
                    <a:pt x="152" y="14"/>
                  </a:lnTo>
                  <a:lnTo>
                    <a:pt x="164" y="10"/>
                  </a:lnTo>
                  <a:lnTo>
                    <a:pt x="174" y="6"/>
                  </a:lnTo>
                  <a:lnTo>
                    <a:pt x="186" y="4"/>
                  </a:lnTo>
                  <a:lnTo>
                    <a:pt x="198" y="2"/>
                  </a:lnTo>
                  <a:lnTo>
                    <a:pt x="210" y="0"/>
                  </a:lnTo>
                  <a:lnTo>
                    <a:pt x="222" y="0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FCEE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7" name="Freeform 387"/>
            <p:cNvSpPr>
              <a:spLocks/>
            </p:cNvSpPr>
            <p:nvPr/>
          </p:nvSpPr>
          <p:spPr bwMode="auto">
            <a:xfrm>
              <a:off x="5353050" y="1073150"/>
              <a:ext cx="701675" cy="714375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276" y="8"/>
                </a:cxn>
                <a:cxn ang="0">
                  <a:pos x="306" y="18"/>
                </a:cxn>
                <a:cxn ang="0">
                  <a:pos x="336" y="34"/>
                </a:cxn>
                <a:cxn ang="0">
                  <a:pos x="362" y="52"/>
                </a:cxn>
                <a:cxn ang="0">
                  <a:pos x="384" y="74"/>
                </a:cxn>
                <a:cxn ang="0">
                  <a:pos x="404" y="100"/>
                </a:cxn>
                <a:cxn ang="0">
                  <a:pos x="420" y="128"/>
                </a:cxn>
                <a:cxn ang="0">
                  <a:pos x="432" y="158"/>
                </a:cxn>
                <a:cxn ang="0">
                  <a:pos x="440" y="192"/>
                </a:cxn>
                <a:cxn ang="0">
                  <a:pos x="442" y="226"/>
                </a:cxn>
                <a:cxn ang="0">
                  <a:pos x="440" y="260"/>
                </a:cxn>
                <a:cxn ang="0">
                  <a:pos x="432" y="292"/>
                </a:cxn>
                <a:cxn ang="0">
                  <a:pos x="420" y="324"/>
                </a:cxn>
                <a:cxn ang="0">
                  <a:pos x="404" y="352"/>
                </a:cxn>
                <a:cxn ang="0">
                  <a:pos x="384" y="378"/>
                </a:cxn>
                <a:cxn ang="0">
                  <a:pos x="362" y="400"/>
                </a:cxn>
                <a:cxn ang="0">
                  <a:pos x="336" y="418"/>
                </a:cxn>
                <a:cxn ang="0">
                  <a:pos x="306" y="434"/>
                </a:cxn>
                <a:cxn ang="0">
                  <a:pos x="276" y="444"/>
                </a:cxn>
                <a:cxn ang="0">
                  <a:pos x="244" y="450"/>
                </a:cxn>
                <a:cxn ang="0">
                  <a:pos x="210" y="450"/>
                </a:cxn>
                <a:cxn ang="0">
                  <a:pos x="176" y="446"/>
                </a:cxn>
                <a:cxn ang="0">
                  <a:pos x="144" y="438"/>
                </a:cxn>
                <a:cxn ang="0">
                  <a:pos x="114" y="424"/>
                </a:cxn>
                <a:cxn ang="0">
                  <a:pos x="88" y="406"/>
                </a:cxn>
                <a:cxn ang="0">
                  <a:pos x="64" y="384"/>
                </a:cxn>
                <a:cxn ang="0">
                  <a:pos x="44" y="360"/>
                </a:cxn>
                <a:cxn ang="0">
                  <a:pos x="26" y="332"/>
                </a:cxn>
                <a:cxn ang="0">
                  <a:pos x="12" y="304"/>
                </a:cxn>
                <a:cxn ang="0">
                  <a:pos x="4" y="272"/>
                </a:cxn>
                <a:cxn ang="0">
                  <a:pos x="0" y="238"/>
                </a:cxn>
                <a:cxn ang="0">
                  <a:pos x="0" y="202"/>
                </a:cxn>
                <a:cxn ang="0">
                  <a:pos x="6" y="170"/>
                </a:cxn>
                <a:cxn ang="0">
                  <a:pos x="16" y="138"/>
                </a:cxn>
                <a:cxn ang="0">
                  <a:pos x="32" y="110"/>
                </a:cxn>
                <a:cxn ang="0">
                  <a:pos x="50" y="82"/>
                </a:cxn>
                <a:cxn ang="0">
                  <a:pos x="72" y="60"/>
                </a:cxn>
                <a:cxn ang="0">
                  <a:pos x="96" y="40"/>
                </a:cxn>
                <a:cxn ang="0">
                  <a:pos x="124" y="24"/>
                </a:cxn>
                <a:cxn ang="0">
                  <a:pos x="154" y="10"/>
                </a:cxn>
                <a:cxn ang="0">
                  <a:pos x="186" y="4"/>
                </a:cxn>
                <a:cxn ang="0">
                  <a:pos x="220" y="0"/>
                </a:cxn>
              </a:cxnLst>
              <a:rect l="0" t="0" r="r" b="b"/>
              <a:pathLst>
                <a:path w="442" h="450">
                  <a:moveTo>
                    <a:pt x="220" y="0"/>
                  </a:moveTo>
                  <a:lnTo>
                    <a:pt x="232" y="2"/>
                  </a:lnTo>
                  <a:lnTo>
                    <a:pt x="244" y="2"/>
                  </a:lnTo>
                  <a:lnTo>
                    <a:pt x="254" y="4"/>
                  </a:lnTo>
                  <a:lnTo>
                    <a:pt x="266" y="6"/>
                  </a:lnTo>
                  <a:lnTo>
                    <a:pt x="276" y="8"/>
                  </a:lnTo>
                  <a:lnTo>
                    <a:pt x="286" y="10"/>
                  </a:lnTo>
                  <a:lnTo>
                    <a:pt x="296" y="14"/>
                  </a:lnTo>
                  <a:lnTo>
                    <a:pt x="306" y="18"/>
                  </a:lnTo>
                  <a:lnTo>
                    <a:pt x="316" y="24"/>
                  </a:lnTo>
                  <a:lnTo>
                    <a:pt x="326" y="28"/>
                  </a:lnTo>
                  <a:lnTo>
                    <a:pt x="336" y="34"/>
                  </a:lnTo>
                  <a:lnTo>
                    <a:pt x="344" y="40"/>
                  </a:lnTo>
                  <a:lnTo>
                    <a:pt x="354" y="46"/>
                  </a:lnTo>
                  <a:lnTo>
                    <a:pt x="362" y="52"/>
                  </a:lnTo>
                  <a:lnTo>
                    <a:pt x="370" y="60"/>
                  </a:lnTo>
                  <a:lnTo>
                    <a:pt x="378" y="66"/>
                  </a:lnTo>
                  <a:lnTo>
                    <a:pt x="384" y="74"/>
                  </a:lnTo>
                  <a:lnTo>
                    <a:pt x="392" y="82"/>
                  </a:lnTo>
                  <a:lnTo>
                    <a:pt x="398" y="92"/>
                  </a:lnTo>
                  <a:lnTo>
                    <a:pt x="404" y="100"/>
                  </a:lnTo>
                  <a:lnTo>
                    <a:pt x="410" y="110"/>
                  </a:lnTo>
                  <a:lnTo>
                    <a:pt x="416" y="118"/>
                  </a:lnTo>
                  <a:lnTo>
                    <a:pt x="420" y="128"/>
                  </a:lnTo>
                  <a:lnTo>
                    <a:pt x="424" y="138"/>
                  </a:lnTo>
                  <a:lnTo>
                    <a:pt x="428" y="148"/>
                  </a:lnTo>
                  <a:lnTo>
                    <a:pt x="432" y="158"/>
                  </a:lnTo>
                  <a:lnTo>
                    <a:pt x="434" y="170"/>
                  </a:lnTo>
                  <a:lnTo>
                    <a:pt x="438" y="180"/>
                  </a:lnTo>
                  <a:lnTo>
                    <a:pt x="440" y="192"/>
                  </a:lnTo>
                  <a:lnTo>
                    <a:pt x="440" y="202"/>
                  </a:lnTo>
                  <a:lnTo>
                    <a:pt x="442" y="214"/>
                  </a:lnTo>
                  <a:lnTo>
                    <a:pt x="442" y="226"/>
                  </a:lnTo>
                  <a:lnTo>
                    <a:pt x="442" y="238"/>
                  </a:lnTo>
                  <a:lnTo>
                    <a:pt x="440" y="248"/>
                  </a:lnTo>
                  <a:lnTo>
                    <a:pt x="440" y="260"/>
                  </a:lnTo>
                  <a:lnTo>
                    <a:pt x="438" y="272"/>
                  </a:lnTo>
                  <a:lnTo>
                    <a:pt x="434" y="282"/>
                  </a:lnTo>
                  <a:lnTo>
                    <a:pt x="432" y="292"/>
                  </a:lnTo>
                  <a:lnTo>
                    <a:pt x="428" y="304"/>
                  </a:lnTo>
                  <a:lnTo>
                    <a:pt x="424" y="314"/>
                  </a:lnTo>
                  <a:lnTo>
                    <a:pt x="420" y="324"/>
                  </a:lnTo>
                  <a:lnTo>
                    <a:pt x="416" y="332"/>
                  </a:lnTo>
                  <a:lnTo>
                    <a:pt x="410" y="342"/>
                  </a:lnTo>
                  <a:lnTo>
                    <a:pt x="404" y="352"/>
                  </a:lnTo>
                  <a:lnTo>
                    <a:pt x="398" y="360"/>
                  </a:lnTo>
                  <a:lnTo>
                    <a:pt x="392" y="368"/>
                  </a:lnTo>
                  <a:lnTo>
                    <a:pt x="384" y="378"/>
                  </a:lnTo>
                  <a:lnTo>
                    <a:pt x="378" y="384"/>
                  </a:lnTo>
                  <a:lnTo>
                    <a:pt x="370" y="392"/>
                  </a:lnTo>
                  <a:lnTo>
                    <a:pt x="362" y="400"/>
                  </a:lnTo>
                  <a:lnTo>
                    <a:pt x="354" y="406"/>
                  </a:lnTo>
                  <a:lnTo>
                    <a:pt x="344" y="412"/>
                  </a:lnTo>
                  <a:lnTo>
                    <a:pt x="336" y="418"/>
                  </a:lnTo>
                  <a:lnTo>
                    <a:pt x="326" y="424"/>
                  </a:lnTo>
                  <a:lnTo>
                    <a:pt x="316" y="428"/>
                  </a:lnTo>
                  <a:lnTo>
                    <a:pt x="306" y="434"/>
                  </a:lnTo>
                  <a:lnTo>
                    <a:pt x="296" y="438"/>
                  </a:lnTo>
                  <a:lnTo>
                    <a:pt x="286" y="440"/>
                  </a:lnTo>
                  <a:lnTo>
                    <a:pt x="276" y="444"/>
                  </a:lnTo>
                  <a:lnTo>
                    <a:pt x="266" y="446"/>
                  </a:lnTo>
                  <a:lnTo>
                    <a:pt x="254" y="448"/>
                  </a:lnTo>
                  <a:lnTo>
                    <a:pt x="244" y="450"/>
                  </a:lnTo>
                  <a:lnTo>
                    <a:pt x="232" y="450"/>
                  </a:lnTo>
                  <a:lnTo>
                    <a:pt x="220" y="450"/>
                  </a:lnTo>
                  <a:lnTo>
                    <a:pt x="210" y="450"/>
                  </a:lnTo>
                  <a:lnTo>
                    <a:pt x="198" y="450"/>
                  </a:lnTo>
                  <a:lnTo>
                    <a:pt x="186" y="448"/>
                  </a:lnTo>
                  <a:lnTo>
                    <a:pt x="176" y="446"/>
                  </a:lnTo>
                  <a:lnTo>
                    <a:pt x="166" y="444"/>
                  </a:lnTo>
                  <a:lnTo>
                    <a:pt x="154" y="440"/>
                  </a:lnTo>
                  <a:lnTo>
                    <a:pt x="144" y="438"/>
                  </a:lnTo>
                  <a:lnTo>
                    <a:pt x="134" y="434"/>
                  </a:lnTo>
                  <a:lnTo>
                    <a:pt x="124" y="428"/>
                  </a:lnTo>
                  <a:lnTo>
                    <a:pt x="114" y="424"/>
                  </a:lnTo>
                  <a:lnTo>
                    <a:pt x="106" y="418"/>
                  </a:lnTo>
                  <a:lnTo>
                    <a:pt x="96" y="412"/>
                  </a:lnTo>
                  <a:lnTo>
                    <a:pt x="88" y="406"/>
                  </a:lnTo>
                  <a:lnTo>
                    <a:pt x="80" y="400"/>
                  </a:lnTo>
                  <a:lnTo>
                    <a:pt x="72" y="392"/>
                  </a:lnTo>
                  <a:lnTo>
                    <a:pt x="64" y="384"/>
                  </a:lnTo>
                  <a:lnTo>
                    <a:pt x="56" y="378"/>
                  </a:lnTo>
                  <a:lnTo>
                    <a:pt x="50" y="368"/>
                  </a:lnTo>
                  <a:lnTo>
                    <a:pt x="44" y="360"/>
                  </a:lnTo>
                  <a:lnTo>
                    <a:pt x="38" y="352"/>
                  </a:lnTo>
                  <a:lnTo>
                    <a:pt x="32" y="342"/>
                  </a:lnTo>
                  <a:lnTo>
                    <a:pt x="26" y="332"/>
                  </a:lnTo>
                  <a:lnTo>
                    <a:pt x="20" y="324"/>
                  </a:lnTo>
                  <a:lnTo>
                    <a:pt x="16" y="314"/>
                  </a:lnTo>
                  <a:lnTo>
                    <a:pt x="12" y="304"/>
                  </a:lnTo>
                  <a:lnTo>
                    <a:pt x="10" y="292"/>
                  </a:lnTo>
                  <a:lnTo>
                    <a:pt x="6" y="282"/>
                  </a:lnTo>
                  <a:lnTo>
                    <a:pt x="4" y="272"/>
                  </a:lnTo>
                  <a:lnTo>
                    <a:pt x="2" y="260"/>
                  </a:lnTo>
                  <a:lnTo>
                    <a:pt x="0" y="248"/>
                  </a:lnTo>
                  <a:lnTo>
                    <a:pt x="0" y="238"/>
                  </a:lnTo>
                  <a:lnTo>
                    <a:pt x="0" y="226"/>
                  </a:lnTo>
                  <a:lnTo>
                    <a:pt x="0" y="214"/>
                  </a:lnTo>
                  <a:lnTo>
                    <a:pt x="0" y="202"/>
                  </a:lnTo>
                  <a:lnTo>
                    <a:pt x="2" y="192"/>
                  </a:lnTo>
                  <a:lnTo>
                    <a:pt x="4" y="180"/>
                  </a:lnTo>
                  <a:lnTo>
                    <a:pt x="6" y="170"/>
                  </a:lnTo>
                  <a:lnTo>
                    <a:pt x="10" y="158"/>
                  </a:lnTo>
                  <a:lnTo>
                    <a:pt x="12" y="148"/>
                  </a:lnTo>
                  <a:lnTo>
                    <a:pt x="16" y="138"/>
                  </a:lnTo>
                  <a:lnTo>
                    <a:pt x="20" y="128"/>
                  </a:lnTo>
                  <a:lnTo>
                    <a:pt x="26" y="118"/>
                  </a:lnTo>
                  <a:lnTo>
                    <a:pt x="32" y="110"/>
                  </a:lnTo>
                  <a:lnTo>
                    <a:pt x="38" y="100"/>
                  </a:lnTo>
                  <a:lnTo>
                    <a:pt x="44" y="92"/>
                  </a:lnTo>
                  <a:lnTo>
                    <a:pt x="50" y="82"/>
                  </a:lnTo>
                  <a:lnTo>
                    <a:pt x="56" y="74"/>
                  </a:lnTo>
                  <a:lnTo>
                    <a:pt x="64" y="66"/>
                  </a:lnTo>
                  <a:lnTo>
                    <a:pt x="72" y="60"/>
                  </a:lnTo>
                  <a:lnTo>
                    <a:pt x="80" y="52"/>
                  </a:lnTo>
                  <a:lnTo>
                    <a:pt x="88" y="46"/>
                  </a:lnTo>
                  <a:lnTo>
                    <a:pt x="96" y="40"/>
                  </a:lnTo>
                  <a:lnTo>
                    <a:pt x="106" y="34"/>
                  </a:lnTo>
                  <a:lnTo>
                    <a:pt x="114" y="28"/>
                  </a:lnTo>
                  <a:lnTo>
                    <a:pt x="124" y="24"/>
                  </a:lnTo>
                  <a:lnTo>
                    <a:pt x="134" y="18"/>
                  </a:lnTo>
                  <a:lnTo>
                    <a:pt x="144" y="14"/>
                  </a:lnTo>
                  <a:lnTo>
                    <a:pt x="154" y="10"/>
                  </a:lnTo>
                  <a:lnTo>
                    <a:pt x="166" y="8"/>
                  </a:lnTo>
                  <a:lnTo>
                    <a:pt x="176" y="6"/>
                  </a:lnTo>
                  <a:lnTo>
                    <a:pt x="186" y="4"/>
                  </a:lnTo>
                  <a:lnTo>
                    <a:pt x="198" y="2"/>
                  </a:lnTo>
                  <a:lnTo>
                    <a:pt x="210" y="2"/>
                  </a:lnTo>
                  <a:lnTo>
                    <a:pt x="220" y="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8" name="Freeform 390"/>
            <p:cNvSpPr>
              <a:spLocks/>
            </p:cNvSpPr>
            <p:nvPr/>
          </p:nvSpPr>
          <p:spPr bwMode="auto">
            <a:xfrm>
              <a:off x="5359400" y="1130300"/>
              <a:ext cx="209550" cy="358775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38" y="8"/>
                </a:cxn>
                <a:cxn ang="0">
                  <a:pos x="30" y="16"/>
                </a:cxn>
                <a:cxn ang="0">
                  <a:pos x="22" y="26"/>
                </a:cxn>
                <a:cxn ang="0">
                  <a:pos x="16" y="36"/>
                </a:cxn>
                <a:cxn ang="0">
                  <a:pos x="10" y="50"/>
                </a:cxn>
                <a:cxn ang="0">
                  <a:pos x="6" y="64"/>
                </a:cxn>
                <a:cxn ang="0">
                  <a:pos x="2" y="78"/>
                </a:cxn>
                <a:cxn ang="0">
                  <a:pos x="0" y="94"/>
                </a:cxn>
                <a:cxn ang="0">
                  <a:pos x="0" y="112"/>
                </a:cxn>
                <a:cxn ang="0">
                  <a:pos x="2" y="128"/>
                </a:cxn>
                <a:cxn ang="0">
                  <a:pos x="4" y="144"/>
                </a:cxn>
                <a:cxn ang="0">
                  <a:pos x="8" y="160"/>
                </a:cxn>
                <a:cxn ang="0">
                  <a:pos x="14" y="174"/>
                </a:cxn>
                <a:cxn ang="0">
                  <a:pos x="20" y="188"/>
                </a:cxn>
                <a:cxn ang="0">
                  <a:pos x="28" y="198"/>
                </a:cxn>
                <a:cxn ang="0">
                  <a:pos x="36" y="208"/>
                </a:cxn>
                <a:cxn ang="0">
                  <a:pos x="44" y="216"/>
                </a:cxn>
                <a:cxn ang="0">
                  <a:pos x="52" y="222"/>
                </a:cxn>
                <a:cxn ang="0">
                  <a:pos x="62" y="224"/>
                </a:cxn>
                <a:cxn ang="0">
                  <a:pos x="72" y="226"/>
                </a:cxn>
                <a:cxn ang="0">
                  <a:pos x="82" y="224"/>
                </a:cxn>
                <a:cxn ang="0">
                  <a:pos x="92" y="218"/>
                </a:cxn>
                <a:cxn ang="0">
                  <a:pos x="100" y="212"/>
                </a:cxn>
                <a:cxn ang="0">
                  <a:pos x="108" y="204"/>
                </a:cxn>
                <a:cxn ang="0">
                  <a:pos x="116" y="192"/>
                </a:cxn>
                <a:cxn ang="0">
                  <a:pos x="120" y="180"/>
                </a:cxn>
                <a:cxn ang="0">
                  <a:pos x="126" y="168"/>
                </a:cxn>
                <a:cxn ang="0">
                  <a:pos x="128" y="152"/>
                </a:cxn>
                <a:cxn ang="0">
                  <a:pos x="132" y="136"/>
                </a:cxn>
                <a:cxn ang="0">
                  <a:pos x="132" y="120"/>
                </a:cxn>
                <a:cxn ang="0">
                  <a:pos x="132" y="104"/>
                </a:cxn>
                <a:cxn ang="0">
                  <a:pos x="128" y="86"/>
                </a:cxn>
                <a:cxn ang="0">
                  <a:pos x="126" y="70"/>
                </a:cxn>
                <a:cxn ang="0">
                  <a:pos x="120" y="56"/>
                </a:cxn>
                <a:cxn ang="0">
                  <a:pos x="114" y="42"/>
                </a:cxn>
                <a:cxn ang="0">
                  <a:pos x="108" y="30"/>
                </a:cxn>
                <a:cxn ang="0">
                  <a:pos x="100" y="20"/>
                </a:cxn>
                <a:cxn ang="0">
                  <a:pos x="92" y="12"/>
                </a:cxn>
                <a:cxn ang="0">
                  <a:pos x="82" y="6"/>
                </a:cxn>
                <a:cxn ang="0">
                  <a:pos x="72" y="2"/>
                </a:cxn>
                <a:cxn ang="0">
                  <a:pos x="64" y="0"/>
                </a:cxn>
                <a:cxn ang="0">
                  <a:pos x="54" y="2"/>
                </a:cxn>
              </a:cxnLst>
              <a:rect l="0" t="0" r="r" b="b"/>
              <a:pathLst>
                <a:path w="132" h="226">
                  <a:moveTo>
                    <a:pt x="54" y="2"/>
                  </a:moveTo>
                  <a:lnTo>
                    <a:pt x="50" y="2"/>
                  </a:lnTo>
                  <a:lnTo>
                    <a:pt x="46" y="4"/>
                  </a:lnTo>
                  <a:lnTo>
                    <a:pt x="44" y="6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2"/>
                  </a:lnTo>
                  <a:lnTo>
                    <a:pt x="32" y="14"/>
                  </a:lnTo>
                  <a:lnTo>
                    <a:pt x="30" y="16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2" y="26"/>
                  </a:lnTo>
                  <a:lnTo>
                    <a:pt x="20" y="30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40"/>
                  </a:lnTo>
                  <a:lnTo>
                    <a:pt x="12" y="46"/>
                  </a:lnTo>
                  <a:lnTo>
                    <a:pt x="10" y="50"/>
                  </a:lnTo>
                  <a:lnTo>
                    <a:pt x="8" y="54"/>
                  </a:lnTo>
                  <a:lnTo>
                    <a:pt x="6" y="58"/>
                  </a:lnTo>
                  <a:lnTo>
                    <a:pt x="6" y="64"/>
                  </a:lnTo>
                  <a:lnTo>
                    <a:pt x="4" y="68"/>
                  </a:lnTo>
                  <a:lnTo>
                    <a:pt x="4" y="74"/>
                  </a:lnTo>
                  <a:lnTo>
                    <a:pt x="2" y="78"/>
                  </a:lnTo>
                  <a:lnTo>
                    <a:pt x="2" y="84"/>
                  </a:lnTo>
                  <a:lnTo>
                    <a:pt x="2" y="90"/>
                  </a:lnTo>
                  <a:lnTo>
                    <a:pt x="0" y="94"/>
                  </a:lnTo>
                  <a:lnTo>
                    <a:pt x="0" y="100"/>
                  </a:lnTo>
                  <a:lnTo>
                    <a:pt x="0" y="106"/>
                  </a:lnTo>
                  <a:lnTo>
                    <a:pt x="0" y="112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2" y="128"/>
                  </a:lnTo>
                  <a:lnTo>
                    <a:pt x="2" y="134"/>
                  </a:lnTo>
                  <a:lnTo>
                    <a:pt x="4" y="140"/>
                  </a:lnTo>
                  <a:lnTo>
                    <a:pt x="4" y="144"/>
                  </a:lnTo>
                  <a:lnTo>
                    <a:pt x="6" y="150"/>
                  </a:lnTo>
                  <a:lnTo>
                    <a:pt x="6" y="156"/>
                  </a:lnTo>
                  <a:lnTo>
                    <a:pt x="8" y="160"/>
                  </a:lnTo>
                  <a:lnTo>
                    <a:pt x="10" y="166"/>
                  </a:lnTo>
                  <a:lnTo>
                    <a:pt x="12" y="170"/>
                  </a:lnTo>
                  <a:lnTo>
                    <a:pt x="14" y="174"/>
                  </a:lnTo>
                  <a:lnTo>
                    <a:pt x="16" y="180"/>
                  </a:lnTo>
                  <a:lnTo>
                    <a:pt x="18" y="184"/>
                  </a:lnTo>
                  <a:lnTo>
                    <a:pt x="20" y="188"/>
                  </a:lnTo>
                  <a:lnTo>
                    <a:pt x="22" y="192"/>
                  </a:lnTo>
                  <a:lnTo>
                    <a:pt x="24" y="196"/>
                  </a:lnTo>
                  <a:lnTo>
                    <a:pt x="28" y="198"/>
                  </a:lnTo>
                  <a:lnTo>
                    <a:pt x="30" y="202"/>
                  </a:lnTo>
                  <a:lnTo>
                    <a:pt x="32" y="206"/>
                  </a:lnTo>
                  <a:lnTo>
                    <a:pt x="36" y="208"/>
                  </a:lnTo>
                  <a:lnTo>
                    <a:pt x="38" y="212"/>
                  </a:lnTo>
                  <a:lnTo>
                    <a:pt x="40" y="214"/>
                  </a:lnTo>
                  <a:lnTo>
                    <a:pt x="44" y="216"/>
                  </a:lnTo>
                  <a:lnTo>
                    <a:pt x="46" y="218"/>
                  </a:lnTo>
                  <a:lnTo>
                    <a:pt x="50" y="220"/>
                  </a:lnTo>
                  <a:lnTo>
                    <a:pt x="52" y="222"/>
                  </a:lnTo>
                  <a:lnTo>
                    <a:pt x="56" y="222"/>
                  </a:lnTo>
                  <a:lnTo>
                    <a:pt x="60" y="224"/>
                  </a:lnTo>
                  <a:lnTo>
                    <a:pt x="62" y="224"/>
                  </a:lnTo>
                  <a:lnTo>
                    <a:pt x="66" y="226"/>
                  </a:lnTo>
                  <a:lnTo>
                    <a:pt x="70" y="226"/>
                  </a:lnTo>
                  <a:lnTo>
                    <a:pt x="72" y="226"/>
                  </a:lnTo>
                  <a:lnTo>
                    <a:pt x="76" y="224"/>
                  </a:lnTo>
                  <a:lnTo>
                    <a:pt x="78" y="224"/>
                  </a:lnTo>
                  <a:lnTo>
                    <a:pt x="82" y="224"/>
                  </a:lnTo>
                  <a:lnTo>
                    <a:pt x="86" y="222"/>
                  </a:lnTo>
                  <a:lnTo>
                    <a:pt x="88" y="220"/>
                  </a:lnTo>
                  <a:lnTo>
                    <a:pt x="92" y="218"/>
                  </a:lnTo>
                  <a:lnTo>
                    <a:pt x="94" y="216"/>
                  </a:lnTo>
                  <a:lnTo>
                    <a:pt x="98" y="214"/>
                  </a:lnTo>
                  <a:lnTo>
                    <a:pt x="100" y="212"/>
                  </a:lnTo>
                  <a:lnTo>
                    <a:pt x="104" y="210"/>
                  </a:lnTo>
                  <a:lnTo>
                    <a:pt x="106" y="206"/>
                  </a:lnTo>
                  <a:lnTo>
                    <a:pt x="108" y="204"/>
                  </a:lnTo>
                  <a:lnTo>
                    <a:pt x="110" y="200"/>
                  </a:lnTo>
                  <a:lnTo>
                    <a:pt x="112" y="196"/>
                  </a:lnTo>
                  <a:lnTo>
                    <a:pt x="116" y="192"/>
                  </a:lnTo>
                  <a:lnTo>
                    <a:pt x="118" y="190"/>
                  </a:lnTo>
                  <a:lnTo>
                    <a:pt x="118" y="186"/>
                  </a:lnTo>
                  <a:lnTo>
                    <a:pt x="120" y="180"/>
                  </a:lnTo>
                  <a:lnTo>
                    <a:pt x="122" y="176"/>
                  </a:lnTo>
                  <a:lnTo>
                    <a:pt x="124" y="172"/>
                  </a:lnTo>
                  <a:lnTo>
                    <a:pt x="126" y="168"/>
                  </a:lnTo>
                  <a:lnTo>
                    <a:pt x="126" y="162"/>
                  </a:lnTo>
                  <a:lnTo>
                    <a:pt x="128" y="158"/>
                  </a:lnTo>
                  <a:lnTo>
                    <a:pt x="128" y="152"/>
                  </a:lnTo>
                  <a:lnTo>
                    <a:pt x="130" y="148"/>
                  </a:lnTo>
                  <a:lnTo>
                    <a:pt x="130" y="142"/>
                  </a:lnTo>
                  <a:lnTo>
                    <a:pt x="132" y="136"/>
                  </a:lnTo>
                  <a:lnTo>
                    <a:pt x="132" y="132"/>
                  </a:lnTo>
                  <a:lnTo>
                    <a:pt x="132" y="126"/>
                  </a:lnTo>
                  <a:lnTo>
                    <a:pt x="132" y="120"/>
                  </a:lnTo>
                  <a:lnTo>
                    <a:pt x="132" y="114"/>
                  </a:lnTo>
                  <a:lnTo>
                    <a:pt x="132" y="110"/>
                  </a:lnTo>
                  <a:lnTo>
                    <a:pt x="132" y="104"/>
                  </a:lnTo>
                  <a:lnTo>
                    <a:pt x="130" y="98"/>
                  </a:lnTo>
                  <a:lnTo>
                    <a:pt x="130" y="92"/>
                  </a:lnTo>
                  <a:lnTo>
                    <a:pt x="128" y="86"/>
                  </a:lnTo>
                  <a:lnTo>
                    <a:pt x="128" y="82"/>
                  </a:lnTo>
                  <a:lnTo>
                    <a:pt x="126" y="76"/>
                  </a:lnTo>
                  <a:lnTo>
                    <a:pt x="126" y="70"/>
                  </a:lnTo>
                  <a:lnTo>
                    <a:pt x="124" y="66"/>
                  </a:lnTo>
                  <a:lnTo>
                    <a:pt x="122" y="60"/>
                  </a:lnTo>
                  <a:lnTo>
                    <a:pt x="120" y="56"/>
                  </a:lnTo>
                  <a:lnTo>
                    <a:pt x="118" y="52"/>
                  </a:lnTo>
                  <a:lnTo>
                    <a:pt x="116" y="46"/>
                  </a:lnTo>
                  <a:lnTo>
                    <a:pt x="114" y="42"/>
                  </a:lnTo>
                  <a:lnTo>
                    <a:pt x="112" y="38"/>
                  </a:lnTo>
                  <a:lnTo>
                    <a:pt x="110" y="34"/>
                  </a:lnTo>
                  <a:lnTo>
                    <a:pt x="108" y="30"/>
                  </a:lnTo>
                  <a:lnTo>
                    <a:pt x="106" y="26"/>
                  </a:lnTo>
                  <a:lnTo>
                    <a:pt x="102" y="24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4" y="14"/>
                  </a:lnTo>
                  <a:lnTo>
                    <a:pt x="92" y="12"/>
                  </a:lnTo>
                  <a:lnTo>
                    <a:pt x="88" y="10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solidFill>
              <a:srgbClr val="E982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9" name="Freeform 391"/>
            <p:cNvSpPr>
              <a:spLocks/>
            </p:cNvSpPr>
            <p:nvPr/>
          </p:nvSpPr>
          <p:spPr bwMode="auto">
            <a:xfrm>
              <a:off x="5372100" y="1266825"/>
              <a:ext cx="184150" cy="196850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2" y="44"/>
                </a:cxn>
                <a:cxn ang="0">
                  <a:pos x="4" y="54"/>
                </a:cxn>
                <a:cxn ang="0">
                  <a:pos x="6" y="64"/>
                </a:cxn>
                <a:cxn ang="0">
                  <a:pos x="10" y="72"/>
                </a:cxn>
                <a:cxn ang="0">
                  <a:pos x="14" y="80"/>
                </a:cxn>
                <a:cxn ang="0">
                  <a:pos x="16" y="88"/>
                </a:cxn>
                <a:cxn ang="0">
                  <a:pos x="20" y="94"/>
                </a:cxn>
                <a:cxn ang="0">
                  <a:pos x="26" y="102"/>
                </a:cxn>
                <a:cxn ang="0">
                  <a:pos x="30" y="106"/>
                </a:cxn>
                <a:cxn ang="0">
                  <a:pos x="36" y="112"/>
                </a:cxn>
                <a:cxn ang="0">
                  <a:pos x="40" y="116"/>
                </a:cxn>
                <a:cxn ang="0">
                  <a:pos x="46" y="120"/>
                </a:cxn>
                <a:cxn ang="0">
                  <a:pos x="52" y="122"/>
                </a:cxn>
                <a:cxn ang="0">
                  <a:pos x="58" y="124"/>
                </a:cxn>
                <a:cxn ang="0">
                  <a:pos x="64" y="124"/>
                </a:cxn>
                <a:cxn ang="0">
                  <a:pos x="68" y="122"/>
                </a:cxn>
                <a:cxn ang="0">
                  <a:pos x="74" y="122"/>
                </a:cxn>
                <a:cxn ang="0">
                  <a:pos x="80" y="118"/>
                </a:cxn>
                <a:cxn ang="0">
                  <a:pos x="86" y="116"/>
                </a:cxn>
                <a:cxn ang="0">
                  <a:pos x="90" y="110"/>
                </a:cxn>
                <a:cxn ang="0">
                  <a:pos x="94" y="106"/>
                </a:cxn>
                <a:cxn ang="0">
                  <a:pos x="98" y="100"/>
                </a:cxn>
                <a:cxn ang="0">
                  <a:pos x="102" y="92"/>
                </a:cxn>
                <a:cxn ang="0">
                  <a:pos x="106" y="86"/>
                </a:cxn>
                <a:cxn ang="0">
                  <a:pos x="108" y="78"/>
                </a:cxn>
                <a:cxn ang="0">
                  <a:pos x="110" y="70"/>
                </a:cxn>
                <a:cxn ang="0">
                  <a:pos x="112" y="60"/>
                </a:cxn>
                <a:cxn ang="0">
                  <a:pos x="114" y="52"/>
                </a:cxn>
                <a:cxn ang="0">
                  <a:pos x="116" y="42"/>
                </a:cxn>
                <a:cxn ang="0">
                  <a:pos x="116" y="32"/>
                </a:cxn>
                <a:cxn ang="0">
                  <a:pos x="116" y="22"/>
                </a:cxn>
                <a:cxn ang="0">
                  <a:pos x="114" y="14"/>
                </a:cxn>
                <a:cxn ang="0">
                  <a:pos x="114" y="10"/>
                </a:cxn>
                <a:cxn ang="0">
                  <a:pos x="112" y="6"/>
                </a:cxn>
                <a:cxn ang="0">
                  <a:pos x="106" y="4"/>
                </a:cxn>
                <a:cxn ang="0">
                  <a:pos x="100" y="4"/>
                </a:cxn>
                <a:cxn ang="0">
                  <a:pos x="94" y="2"/>
                </a:cxn>
                <a:cxn ang="0">
                  <a:pos x="88" y="2"/>
                </a:cxn>
                <a:cxn ang="0">
                  <a:pos x="80" y="0"/>
                </a:cxn>
                <a:cxn ang="0">
                  <a:pos x="74" y="0"/>
                </a:cxn>
                <a:cxn ang="0">
                  <a:pos x="66" y="0"/>
                </a:cxn>
                <a:cxn ang="0">
                  <a:pos x="58" y="2"/>
                </a:cxn>
                <a:cxn ang="0">
                  <a:pos x="50" y="2"/>
                </a:cxn>
                <a:cxn ang="0">
                  <a:pos x="42" y="4"/>
                </a:cxn>
                <a:cxn ang="0">
                  <a:pos x="34" y="6"/>
                </a:cxn>
                <a:cxn ang="0">
                  <a:pos x="26" y="10"/>
                </a:cxn>
                <a:cxn ang="0">
                  <a:pos x="20" y="14"/>
                </a:cxn>
                <a:cxn ang="0">
                  <a:pos x="12" y="20"/>
                </a:cxn>
                <a:cxn ang="0">
                  <a:pos x="4" y="26"/>
                </a:cxn>
                <a:cxn ang="0">
                  <a:pos x="0" y="28"/>
                </a:cxn>
              </a:cxnLst>
              <a:rect l="0" t="0" r="r" b="b"/>
              <a:pathLst>
                <a:path w="116" h="124">
                  <a:moveTo>
                    <a:pt x="0" y="28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6" y="64"/>
                  </a:lnTo>
                  <a:lnTo>
                    <a:pt x="8" y="68"/>
                  </a:lnTo>
                  <a:lnTo>
                    <a:pt x="10" y="72"/>
                  </a:lnTo>
                  <a:lnTo>
                    <a:pt x="12" y="76"/>
                  </a:lnTo>
                  <a:lnTo>
                    <a:pt x="14" y="80"/>
                  </a:lnTo>
                  <a:lnTo>
                    <a:pt x="14" y="84"/>
                  </a:lnTo>
                  <a:lnTo>
                    <a:pt x="16" y="88"/>
                  </a:lnTo>
                  <a:lnTo>
                    <a:pt x="18" y="92"/>
                  </a:lnTo>
                  <a:lnTo>
                    <a:pt x="20" y="94"/>
                  </a:lnTo>
                  <a:lnTo>
                    <a:pt x="24" y="98"/>
                  </a:lnTo>
                  <a:lnTo>
                    <a:pt x="26" y="102"/>
                  </a:lnTo>
                  <a:lnTo>
                    <a:pt x="28" y="104"/>
                  </a:lnTo>
                  <a:lnTo>
                    <a:pt x="30" y="106"/>
                  </a:lnTo>
                  <a:lnTo>
                    <a:pt x="32" y="110"/>
                  </a:lnTo>
                  <a:lnTo>
                    <a:pt x="36" y="112"/>
                  </a:lnTo>
                  <a:lnTo>
                    <a:pt x="38" y="114"/>
                  </a:lnTo>
                  <a:lnTo>
                    <a:pt x="40" y="116"/>
                  </a:lnTo>
                  <a:lnTo>
                    <a:pt x="44" y="118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52" y="122"/>
                  </a:lnTo>
                  <a:lnTo>
                    <a:pt x="54" y="122"/>
                  </a:lnTo>
                  <a:lnTo>
                    <a:pt x="58" y="124"/>
                  </a:lnTo>
                  <a:lnTo>
                    <a:pt x="60" y="124"/>
                  </a:lnTo>
                  <a:lnTo>
                    <a:pt x="64" y="124"/>
                  </a:lnTo>
                  <a:lnTo>
                    <a:pt x="66" y="124"/>
                  </a:lnTo>
                  <a:lnTo>
                    <a:pt x="68" y="122"/>
                  </a:lnTo>
                  <a:lnTo>
                    <a:pt x="72" y="122"/>
                  </a:lnTo>
                  <a:lnTo>
                    <a:pt x="74" y="122"/>
                  </a:lnTo>
                  <a:lnTo>
                    <a:pt x="78" y="120"/>
                  </a:lnTo>
                  <a:lnTo>
                    <a:pt x="80" y="118"/>
                  </a:lnTo>
                  <a:lnTo>
                    <a:pt x="82" y="116"/>
                  </a:lnTo>
                  <a:lnTo>
                    <a:pt x="86" y="116"/>
                  </a:lnTo>
                  <a:lnTo>
                    <a:pt x="88" y="112"/>
                  </a:lnTo>
                  <a:lnTo>
                    <a:pt x="90" y="110"/>
                  </a:lnTo>
                  <a:lnTo>
                    <a:pt x="92" y="108"/>
                  </a:lnTo>
                  <a:lnTo>
                    <a:pt x="94" y="106"/>
                  </a:lnTo>
                  <a:lnTo>
                    <a:pt x="96" y="102"/>
                  </a:lnTo>
                  <a:lnTo>
                    <a:pt x="98" y="100"/>
                  </a:lnTo>
                  <a:lnTo>
                    <a:pt x="100" y="96"/>
                  </a:lnTo>
                  <a:lnTo>
                    <a:pt x="102" y="92"/>
                  </a:lnTo>
                  <a:lnTo>
                    <a:pt x="104" y="90"/>
                  </a:lnTo>
                  <a:lnTo>
                    <a:pt x="106" y="86"/>
                  </a:lnTo>
                  <a:lnTo>
                    <a:pt x="108" y="82"/>
                  </a:lnTo>
                  <a:lnTo>
                    <a:pt x="108" y="78"/>
                  </a:lnTo>
                  <a:lnTo>
                    <a:pt x="110" y="74"/>
                  </a:lnTo>
                  <a:lnTo>
                    <a:pt x="110" y="70"/>
                  </a:lnTo>
                  <a:lnTo>
                    <a:pt x="112" y="66"/>
                  </a:lnTo>
                  <a:lnTo>
                    <a:pt x="112" y="60"/>
                  </a:lnTo>
                  <a:lnTo>
                    <a:pt x="114" y="56"/>
                  </a:lnTo>
                  <a:lnTo>
                    <a:pt x="114" y="52"/>
                  </a:lnTo>
                  <a:lnTo>
                    <a:pt x="114" y="46"/>
                  </a:lnTo>
                  <a:lnTo>
                    <a:pt x="116" y="42"/>
                  </a:lnTo>
                  <a:lnTo>
                    <a:pt x="116" y="36"/>
                  </a:lnTo>
                  <a:lnTo>
                    <a:pt x="116" y="32"/>
                  </a:lnTo>
                  <a:lnTo>
                    <a:pt x="116" y="26"/>
                  </a:lnTo>
                  <a:lnTo>
                    <a:pt x="116" y="22"/>
                  </a:lnTo>
                  <a:lnTo>
                    <a:pt x="114" y="16"/>
                  </a:lnTo>
                  <a:lnTo>
                    <a:pt x="114" y="14"/>
                  </a:lnTo>
                  <a:lnTo>
                    <a:pt x="114" y="12"/>
                  </a:lnTo>
                  <a:lnTo>
                    <a:pt x="114" y="10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08" y="6"/>
                  </a:lnTo>
                  <a:lnTo>
                    <a:pt x="106" y="4"/>
                  </a:lnTo>
                  <a:lnTo>
                    <a:pt x="104" y="4"/>
                  </a:lnTo>
                  <a:lnTo>
                    <a:pt x="100" y="4"/>
                  </a:lnTo>
                  <a:lnTo>
                    <a:pt x="98" y="2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8" y="2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0" y="2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0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20" y="14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0" name="Freeform 392"/>
            <p:cNvSpPr>
              <a:spLocks/>
            </p:cNvSpPr>
            <p:nvPr/>
          </p:nvSpPr>
          <p:spPr bwMode="auto">
            <a:xfrm>
              <a:off x="5407025" y="1266825"/>
              <a:ext cx="120650" cy="133350"/>
            </a:xfrm>
            <a:custGeom>
              <a:avLst/>
              <a:gdLst/>
              <a:ahLst/>
              <a:cxnLst>
                <a:cxn ang="0">
                  <a:pos x="76" y="28"/>
                </a:cxn>
                <a:cxn ang="0">
                  <a:pos x="76" y="34"/>
                </a:cxn>
                <a:cxn ang="0">
                  <a:pos x="76" y="38"/>
                </a:cxn>
                <a:cxn ang="0">
                  <a:pos x="76" y="44"/>
                </a:cxn>
                <a:cxn ang="0">
                  <a:pos x="76" y="48"/>
                </a:cxn>
                <a:cxn ang="0">
                  <a:pos x="74" y="54"/>
                </a:cxn>
                <a:cxn ang="0">
                  <a:pos x="74" y="58"/>
                </a:cxn>
                <a:cxn ang="0">
                  <a:pos x="72" y="62"/>
                </a:cxn>
                <a:cxn ang="0">
                  <a:pos x="70" y="66"/>
                </a:cxn>
                <a:cxn ang="0">
                  <a:pos x="68" y="70"/>
                </a:cxn>
                <a:cxn ang="0">
                  <a:pos x="66" y="72"/>
                </a:cxn>
                <a:cxn ang="0">
                  <a:pos x="62" y="76"/>
                </a:cxn>
                <a:cxn ang="0">
                  <a:pos x="60" y="78"/>
                </a:cxn>
                <a:cxn ang="0">
                  <a:pos x="56" y="80"/>
                </a:cxn>
                <a:cxn ang="0">
                  <a:pos x="54" y="82"/>
                </a:cxn>
                <a:cxn ang="0">
                  <a:pos x="50" y="84"/>
                </a:cxn>
                <a:cxn ang="0">
                  <a:pos x="46" y="84"/>
                </a:cxn>
                <a:cxn ang="0">
                  <a:pos x="42" y="84"/>
                </a:cxn>
                <a:cxn ang="0">
                  <a:pos x="38" y="84"/>
                </a:cxn>
                <a:cxn ang="0">
                  <a:pos x="34" y="82"/>
                </a:cxn>
                <a:cxn ang="0">
                  <a:pos x="30" y="82"/>
                </a:cxn>
                <a:cxn ang="0">
                  <a:pos x="28" y="80"/>
                </a:cxn>
                <a:cxn ang="0">
                  <a:pos x="24" y="78"/>
                </a:cxn>
                <a:cxn ang="0">
                  <a:pos x="20" y="74"/>
                </a:cxn>
                <a:cxn ang="0">
                  <a:pos x="18" y="72"/>
                </a:cxn>
                <a:cxn ang="0">
                  <a:pos x="14" y="68"/>
                </a:cxn>
                <a:cxn ang="0">
                  <a:pos x="12" y="64"/>
                </a:cxn>
                <a:cxn ang="0">
                  <a:pos x="8" y="60"/>
                </a:cxn>
                <a:cxn ang="0">
                  <a:pos x="6" y="56"/>
                </a:cxn>
                <a:cxn ang="0">
                  <a:pos x="4" y="52"/>
                </a:cxn>
                <a:cxn ang="0">
                  <a:pos x="2" y="46"/>
                </a:cxn>
                <a:cxn ang="0">
                  <a:pos x="2" y="40"/>
                </a:cxn>
                <a:cxn ang="0">
                  <a:pos x="0" y="34"/>
                </a:cxn>
                <a:cxn ang="0">
                  <a:pos x="0" y="28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2" y="8"/>
                </a:cxn>
                <a:cxn ang="0">
                  <a:pos x="16" y="6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30" y="2"/>
                </a:cxn>
                <a:cxn ang="0">
                  <a:pos x="38" y="0"/>
                </a:cxn>
                <a:cxn ang="0">
                  <a:pos x="48" y="0"/>
                </a:cxn>
                <a:cxn ang="0">
                  <a:pos x="56" y="0"/>
                </a:cxn>
                <a:cxn ang="0">
                  <a:pos x="62" y="0"/>
                </a:cxn>
                <a:cxn ang="0">
                  <a:pos x="68" y="4"/>
                </a:cxn>
                <a:cxn ang="0">
                  <a:pos x="70" y="10"/>
                </a:cxn>
                <a:cxn ang="0">
                  <a:pos x="72" y="16"/>
                </a:cxn>
                <a:cxn ang="0">
                  <a:pos x="74" y="22"/>
                </a:cxn>
                <a:cxn ang="0">
                  <a:pos x="76" y="26"/>
                </a:cxn>
              </a:cxnLst>
              <a:rect l="0" t="0" r="r" b="b"/>
              <a:pathLst>
                <a:path w="76" h="84">
                  <a:moveTo>
                    <a:pt x="76" y="26"/>
                  </a:moveTo>
                  <a:lnTo>
                    <a:pt x="76" y="28"/>
                  </a:lnTo>
                  <a:lnTo>
                    <a:pt x="76" y="30"/>
                  </a:lnTo>
                  <a:lnTo>
                    <a:pt x="76" y="34"/>
                  </a:lnTo>
                  <a:lnTo>
                    <a:pt x="76" y="36"/>
                  </a:lnTo>
                  <a:lnTo>
                    <a:pt x="76" y="38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6"/>
                  </a:lnTo>
                  <a:lnTo>
                    <a:pt x="76" y="48"/>
                  </a:lnTo>
                  <a:lnTo>
                    <a:pt x="76" y="50"/>
                  </a:lnTo>
                  <a:lnTo>
                    <a:pt x="74" y="54"/>
                  </a:lnTo>
                  <a:lnTo>
                    <a:pt x="74" y="56"/>
                  </a:lnTo>
                  <a:lnTo>
                    <a:pt x="74" y="58"/>
                  </a:lnTo>
                  <a:lnTo>
                    <a:pt x="72" y="60"/>
                  </a:lnTo>
                  <a:lnTo>
                    <a:pt x="72" y="62"/>
                  </a:lnTo>
                  <a:lnTo>
                    <a:pt x="72" y="64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68" y="70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4" y="74"/>
                  </a:lnTo>
                  <a:lnTo>
                    <a:pt x="62" y="76"/>
                  </a:lnTo>
                  <a:lnTo>
                    <a:pt x="62" y="78"/>
                  </a:lnTo>
                  <a:lnTo>
                    <a:pt x="60" y="78"/>
                  </a:lnTo>
                  <a:lnTo>
                    <a:pt x="58" y="80"/>
                  </a:lnTo>
                  <a:lnTo>
                    <a:pt x="56" y="80"/>
                  </a:lnTo>
                  <a:lnTo>
                    <a:pt x="56" y="82"/>
                  </a:lnTo>
                  <a:lnTo>
                    <a:pt x="54" y="82"/>
                  </a:lnTo>
                  <a:lnTo>
                    <a:pt x="52" y="82"/>
                  </a:lnTo>
                  <a:lnTo>
                    <a:pt x="50" y="84"/>
                  </a:lnTo>
                  <a:lnTo>
                    <a:pt x="48" y="84"/>
                  </a:lnTo>
                  <a:lnTo>
                    <a:pt x="46" y="84"/>
                  </a:lnTo>
                  <a:lnTo>
                    <a:pt x="44" y="84"/>
                  </a:lnTo>
                  <a:lnTo>
                    <a:pt x="42" y="84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0" y="82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6" y="78"/>
                  </a:lnTo>
                  <a:lnTo>
                    <a:pt x="24" y="78"/>
                  </a:lnTo>
                  <a:lnTo>
                    <a:pt x="22" y="76"/>
                  </a:lnTo>
                  <a:lnTo>
                    <a:pt x="20" y="74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6" y="70"/>
                  </a:lnTo>
                  <a:lnTo>
                    <a:pt x="14" y="68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6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2" y="16"/>
                  </a:lnTo>
                  <a:lnTo>
                    <a:pt x="74" y="18"/>
                  </a:lnTo>
                  <a:lnTo>
                    <a:pt x="74" y="22"/>
                  </a:lnTo>
                  <a:lnTo>
                    <a:pt x="76" y="26"/>
                  </a:lnTo>
                  <a:lnTo>
                    <a:pt x="76" y="26"/>
                  </a:lnTo>
                  <a:close/>
                </a:path>
              </a:pathLst>
            </a:custGeom>
            <a:solidFill>
              <a:srgbClr val="2252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1" name="Freeform 393"/>
            <p:cNvSpPr>
              <a:spLocks/>
            </p:cNvSpPr>
            <p:nvPr/>
          </p:nvSpPr>
          <p:spPr bwMode="auto">
            <a:xfrm>
              <a:off x="5419725" y="1266825"/>
              <a:ext cx="95250" cy="117475"/>
            </a:xfrm>
            <a:custGeom>
              <a:avLst/>
              <a:gdLst/>
              <a:ahLst/>
              <a:cxnLst>
                <a:cxn ang="0">
                  <a:pos x="60" y="28"/>
                </a:cxn>
                <a:cxn ang="0">
                  <a:pos x="60" y="32"/>
                </a:cxn>
                <a:cxn ang="0">
                  <a:pos x="60" y="36"/>
                </a:cxn>
                <a:cxn ang="0">
                  <a:pos x="60" y="40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8" y="52"/>
                </a:cxn>
                <a:cxn ang="0">
                  <a:pos x="58" y="56"/>
                </a:cxn>
                <a:cxn ang="0">
                  <a:pos x="56" y="58"/>
                </a:cxn>
                <a:cxn ang="0">
                  <a:pos x="54" y="62"/>
                </a:cxn>
                <a:cxn ang="0">
                  <a:pos x="52" y="64"/>
                </a:cxn>
                <a:cxn ang="0">
                  <a:pos x="50" y="68"/>
                </a:cxn>
                <a:cxn ang="0">
                  <a:pos x="48" y="70"/>
                </a:cxn>
                <a:cxn ang="0">
                  <a:pos x="46" y="70"/>
                </a:cxn>
                <a:cxn ang="0">
                  <a:pos x="42" y="72"/>
                </a:cxn>
                <a:cxn ang="0">
                  <a:pos x="40" y="74"/>
                </a:cxn>
                <a:cxn ang="0">
                  <a:pos x="36" y="74"/>
                </a:cxn>
                <a:cxn ang="0">
                  <a:pos x="34" y="74"/>
                </a:cxn>
                <a:cxn ang="0">
                  <a:pos x="30" y="74"/>
                </a:cxn>
                <a:cxn ang="0">
                  <a:pos x="28" y="72"/>
                </a:cxn>
                <a:cxn ang="0">
                  <a:pos x="24" y="72"/>
                </a:cxn>
                <a:cxn ang="0">
                  <a:pos x="22" y="70"/>
                </a:cxn>
                <a:cxn ang="0">
                  <a:pos x="18" y="68"/>
                </a:cxn>
                <a:cxn ang="0">
                  <a:pos x="16" y="66"/>
                </a:cxn>
                <a:cxn ang="0">
                  <a:pos x="14" y="64"/>
                </a:cxn>
                <a:cxn ang="0">
                  <a:pos x="10" y="60"/>
                </a:cxn>
                <a:cxn ang="0">
                  <a:pos x="8" y="58"/>
                </a:cxn>
                <a:cxn ang="0">
                  <a:pos x="6" y="54"/>
                </a:cxn>
                <a:cxn ang="0">
                  <a:pos x="4" y="50"/>
                </a:cxn>
                <a:cxn ang="0">
                  <a:pos x="4" y="48"/>
                </a:cxn>
                <a:cxn ang="0">
                  <a:pos x="2" y="44"/>
                </a:cxn>
                <a:cxn ang="0">
                  <a:pos x="0" y="40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0" y="26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2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18" y="4"/>
                </a:cxn>
                <a:cxn ang="0">
                  <a:pos x="22" y="2"/>
                </a:cxn>
                <a:cxn ang="0">
                  <a:pos x="28" y="2"/>
                </a:cxn>
                <a:cxn ang="0">
                  <a:pos x="34" y="0"/>
                </a:cxn>
                <a:cxn ang="0">
                  <a:pos x="40" y="0"/>
                </a:cxn>
                <a:cxn ang="0">
                  <a:pos x="46" y="0"/>
                </a:cxn>
                <a:cxn ang="0">
                  <a:pos x="48" y="2"/>
                </a:cxn>
                <a:cxn ang="0">
                  <a:pos x="50" y="4"/>
                </a:cxn>
                <a:cxn ang="0">
                  <a:pos x="52" y="8"/>
                </a:cxn>
                <a:cxn ang="0">
                  <a:pos x="54" y="10"/>
                </a:cxn>
                <a:cxn ang="0">
                  <a:pos x="56" y="14"/>
                </a:cxn>
                <a:cxn ang="0">
                  <a:pos x="58" y="18"/>
                </a:cxn>
                <a:cxn ang="0">
                  <a:pos x="58" y="20"/>
                </a:cxn>
                <a:cxn ang="0">
                  <a:pos x="60" y="24"/>
                </a:cxn>
                <a:cxn ang="0">
                  <a:pos x="60" y="26"/>
                </a:cxn>
              </a:cxnLst>
              <a:rect l="0" t="0" r="r" b="b"/>
              <a:pathLst>
                <a:path w="60" h="74">
                  <a:moveTo>
                    <a:pt x="60" y="26"/>
                  </a:moveTo>
                  <a:lnTo>
                    <a:pt x="60" y="28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6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6"/>
                  </a:lnTo>
                  <a:lnTo>
                    <a:pt x="60" y="48"/>
                  </a:lnTo>
                  <a:lnTo>
                    <a:pt x="60" y="50"/>
                  </a:lnTo>
                  <a:lnTo>
                    <a:pt x="58" y="52"/>
                  </a:lnTo>
                  <a:lnTo>
                    <a:pt x="58" y="54"/>
                  </a:lnTo>
                  <a:lnTo>
                    <a:pt x="58" y="56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4" y="72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40" y="74"/>
                  </a:lnTo>
                  <a:lnTo>
                    <a:pt x="38" y="74"/>
                  </a:lnTo>
                  <a:lnTo>
                    <a:pt x="36" y="74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28" y="74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6" y="66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2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20"/>
                  </a:lnTo>
                  <a:lnTo>
                    <a:pt x="58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6"/>
                  </a:lnTo>
                  <a:close/>
                </a:path>
              </a:pathLst>
            </a:custGeom>
            <a:solidFill>
              <a:srgbClr val="306B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2" name="Freeform 394"/>
            <p:cNvSpPr>
              <a:spLocks/>
            </p:cNvSpPr>
            <p:nvPr/>
          </p:nvSpPr>
          <p:spPr bwMode="auto">
            <a:xfrm>
              <a:off x="5435600" y="1279525"/>
              <a:ext cx="63500" cy="82550"/>
            </a:xfrm>
            <a:custGeom>
              <a:avLst/>
              <a:gdLst/>
              <a:ahLst/>
              <a:cxnLst>
                <a:cxn ang="0">
                  <a:pos x="40" y="24"/>
                </a:cxn>
                <a:cxn ang="0">
                  <a:pos x="40" y="28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38" y="40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4" y="48"/>
                </a:cxn>
                <a:cxn ang="0">
                  <a:pos x="30" y="48"/>
                </a:cxn>
                <a:cxn ang="0">
                  <a:pos x="28" y="50"/>
                </a:cxn>
                <a:cxn ang="0">
                  <a:pos x="26" y="52"/>
                </a:cxn>
                <a:cxn ang="0">
                  <a:pos x="22" y="52"/>
                </a:cxn>
                <a:cxn ang="0">
                  <a:pos x="20" y="50"/>
                </a:cxn>
                <a:cxn ang="0">
                  <a:pos x="16" y="50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8" y="44"/>
                </a:cxn>
                <a:cxn ang="0">
                  <a:pos x="6" y="42"/>
                </a:cxn>
                <a:cxn ang="0">
                  <a:pos x="4" y="38"/>
                </a:cxn>
                <a:cxn ang="0">
                  <a:pos x="2" y="36"/>
                </a:cxn>
                <a:cxn ang="0">
                  <a:pos x="2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2" y="12"/>
                </a:cxn>
                <a:cxn ang="0">
                  <a:pos x="4" y="10"/>
                </a:cxn>
                <a:cxn ang="0">
                  <a:pos x="6" y="6"/>
                </a:cxn>
                <a:cxn ang="0">
                  <a:pos x="6" y="4"/>
                </a:cxn>
                <a:cxn ang="0">
                  <a:pos x="10" y="2"/>
                </a:cxn>
                <a:cxn ang="0">
                  <a:pos x="12" y="0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6"/>
                </a:cxn>
                <a:cxn ang="0">
                  <a:pos x="34" y="8"/>
                </a:cxn>
                <a:cxn ang="0">
                  <a:pos x="36" y="10"/>
                </a:cxn>
                <a:cxn ang="0">
                  <a:pos x="38" y="14"/>
                </a:cxn>
                <a:cxn ang="0">
                  <a:pos x="38" y="18"/>
                </a:cxn>
                <a:cxn ang="0">
                  <a:pos x="40" y="22"/>
                </a:cxn>
              </a:cxnLst>
              <a:rect l="0" t="0" r="r" b="b"/>
              <a:pathLst>
                <a:path w="40" h="52">
                  <a:moveTo>
                    <a:pt x="40" y="22"/>
                  </a:moveTo>
                  <a:lnTo>
                    <a:pt x="40" y="24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8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0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2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3" name="Freeform 395"/>
            <p:cNvSpPr>
              <a:spLocks/>
            </p:cNvSpPr>
            <p:nvPr/>
          </p:nvSpPr>
          <p:spPr bwMode="auto">
            <a:xfrm>
              <a:off x="5435600" y="1279525"/>
              <a:ext cx="25400" cy="3175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10"/>
                </a:cxn>
                <a:cxn ang="0">
                  <a:pos x="16" y="12"/>
                </a:cxn>
                <a:cxn ang="0">
                  <a:pos x="16" y="14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4" y="18"/>
                </a:cxn>
                <a:cxn ang="0">
                  <a:pos x="12" y="18"/>
                </a:cxn>
                <a:cxn ang="0">
                  <a:pos x="10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6" y="6"/>
                </a:cxn>
              </a:cxnLst>
              <a:rect l="0" t="0" r="r" b="b"/>
              <a:pathLst>
                <a:path w="16" h="20">
                  <a:moveTo>
                    <a:pt x="16" y="6"/>
                  </a:moveTo>
                  <a:lnTo>
                    <a:pt x="16" y="8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4" name="Freeform 396"/>
            <p:cNvSpPr>
              <a:spLocks/>
            </p:cNvSpPr>
            <p:nvPr/>
          </p:nvSpPr>
          <p:spPr bwMode="auto">
            <a:xfrm>
              <a:off x="5486400" y="1330325"/>
              <a:ext cx="15875" cy="158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8" y="2"/>
                </a:cxn>
                <a:cxn ang="0">
                  <a:pos x="10" y="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6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5" name="Freeform 397"/>
            <p:cNvSpPr>
              <a:spLocks/>
            </p:cNvSpPr>
            <p:nvPr/>
          </p:nvSpPr>
          <p:spPr bwMode="auto">
            <a:xfrm>
              <a:off x="5372100" y="1143000"/>
              <a:ext cx="177800" cy="155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2" y="2"/>
                </a:cxn>
                <a:cxn ang="0">
                  <a:pos x="36" y="4"/>
                </a:cxn>
                <a:cxn ang="0">
                  <a:pos x="30" y="8"/>
                </a:cxn>
                <a:cxn ang="0">
                  <a:pos x="26" y="12"/>
                </a:cxn>
                <a:cxn ang="0">
                  <a:pos x="22" y="16"/>
                </a:cxn>
                <a:cxn ang="0">
                  <a:pos x="18" y="22"/>
                </a:cxn>
                <a:cxn ang="0">
                  <a:pos x="14" y="28"/>
                </a:cxn>
                <a:cxn ang="0">
                  <a:pos x="10" y="34"/>
                </a:cxn>
                <a:cxn ang="0">
                  <a:pos x="8" y="42"/>
                </a:cxn>
                <a:cxn ang="0">
                  <a:pos x="6" y="50"/>
                </a:cxn>
                <a:cxn ang="0">
                  <a:pos x="4" y="58"/>
                </a:cxn>
                <a:cxn ang="0">
                  <a:pos x="2" y="66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6" y="92"/>
                </a:cxn>
                <a:cxn ang="0">
                  <a:pos x="10" y="88"/>
                </a:cxn>
                <a:cxn ang="0">
                  <a:pos x="14" y="84"/>
                </a:cxn>
                <a:cxn ang="0">
                  <a:pos x="20" y="80"/>
                </a:cxn>
                <a:cxn ang="0">
                  <a:pos x="24" y="78"/>
                </a:cxn>
                <a:cxn ang="0">
                  <a:pos x="30" y="74"/>
                </a:cxn>
                <a:cxn ang="0">
                  <a:pos x="38" y="72"/>
                </a:cxn>
                <a:cxn ang="0">
                  <a:pos x="44" y="68"/>
                </a:cxn>
                <a:cxn ang="0">
                  <a:pos x="52" y="66"/>
                </a:cxn>
                <a:cxn ang="0">
                  <a:pos x="60" y="66"/>
                </a:cxn>
                <a:cxn ang="0">
                  <a:pos x="68" y="64"/>
                </a:cxn>
                <a:cxn ang="0">
                  <a:pos x="76" y="64"/>
                </a:cxn>
                <a:cxn ang="0">
                  <a:pos x="86" y="64"/>
                </a:cxn>
                <a:cxn ang="0">
                  <a:pos x="96" y="66"/>
                </a:cxn>
                <a:cxn ang="0">
                  <a:pos x="106" y="68"/>
                </a:cxn>
                <a:cxn ang="0">
                  <a:pos x="110" y="66"/>
                </a:cxn>
                <a:cxn ang="0">
                  <a:pos x="108" y="58"/>
                </a:cxn>
                <a:cxn ang="0">
                  <a:pos x="106" y="50"/>
                </a:cxn>
                <a:cxn ang="0">
                  <a:pos x="102" y="44"/>
                </a:cxn>
                <a:cxn ang="0">
                  <a:pos x="100" y="38"/>
                </a:cxn>
                <a:cxn ang="0">
                  <a:pos x="96" y="32"/>
                </a:cxn>
                <a:cxn ang="0">
                  <a:pos x="92" y="26"/>
                </a:cxn>
                <a:cxn ang="0">
                  <a:pos x="88" y="20"/>
                </a:cxn>
                <a:cxn ang="0">
                  <a:pos x="84" y="16"/>
                </a:cxn>
                <a:cxn ang="0">
                  <a:pos x="80" y="12"/>
                </a:cxn>
                <a:cxn ang="0">
                  <a:pos x="76" y="8"/>
                </a:cxn>
                <a:cxn ang="0">
                  <a:pos x="72" y="4"/>
                </a:cxn>
                <a:cxn ang="0">
                  <a:pos x="66" y="2"/>
                </a:cxn>
                <a:cxn ang="0">
                  <a:pos x="62" y="2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50" y="0"/>
                </a:cxn>
              </a:cxnLst>
              <a:rect l="0" t="0" r="r" b="b"/>
              <a:pathLst>
                <a:path w="112" h="98">
                  <a:moveTo>
                    <a:pt x="50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0" y="8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2" y="16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4" y="28"/>
                  </a:lnTo>
                  <a:lnTo>
                    <a:pt x="12" y="32"/>
                  </a:lnTo>
                  <a:lnTo>
                    <a:pt x="10" y="34"/>
                  </a:lnTo>
                  <a:lnTo>
                    <a:pt x="10" y="38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6" y="50"/>
                  </a:lnTo>
                  <a:lnTo>
                    <a:pt x="4" y="54"/>
                  </a:lnTo>
                  <a:lnTo>
                    <a:pt x="4" y="58"/>
                  </a:lnTo>
                  <a:lnTo>
                    <a:pt x="2" y="62"/>
                  </a:lnTo>
                  <a:lnTo>
                    <a:pt x="2" y="66"/>
                  </a:lnTo>
                  <a:lnTo>
                    <a:pt x="2" y="70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2" y="96"/>
                  </a:lnTo>
                  <a:lnTo>
                    <a:pt x="4" y="94"/>
                  </a:lnTo>
                  <a:lnTo>
                    <a:pt x="6" y="92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6" y="82"/>
                  </a:lnTo>
                  <a:lnTo>
                    <a:pt x="20" y="80"/>
                  </a:lnTo>
                  <a:lnTo>
                    <a:pt x="22" y="78"/>
                  </a:lnTo>
                  <a:lnTo>
                    <a:pt x="24" y="78"/>
                  </a:lnTo>
                  <a:lnTo>
                    <a:pt x="28" y="76"/>
                  </a:lnTo>
                  <a:lnTo>
                    <a:pt x="30" y="74"/>
                  </a:lnTo>
                  <a:lnTo>
                    <a:pt x="34" y="72"/>
                  </a:lnTo>
                  <a:lnTo>
                    <a:pt x="38" y="72"/>
                  </a:lnTo>
                  <a:lnTo>
                    <a:pt x="40" y="70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52" y="66"/>
                  </a:lnTo>
                  <a:lnTo>
                    <a:pt x="56" y="66"/>
                  </a:lnTo>
                  <a:lnTo>
                    <a:pt x="60" y="66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80" y="64"/>
                  </a:lnTo>
                  <a:lnTo>
                    <a:pt x="86" y="6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100" y="68"/>
                  </a:lnTo>
                  <a:lnTo>
                    <a:pt x="106" y="68"/>
                  </a:lnTo>
                  <a:lnTo>
                    <a:pt x="112" y="70"/>
                  </a:lnTo>
                  <a:lnTo>
                    <a:pt x="110" y="66"/>
                  </a:lnTo>
                  <a:lnTo>
                    <a:pt x="108" y="62"/>
                  </a:lnTo>
                  <a:lnTo>
                    <a:pt x="108" y="58"/>
                  </a:lnTo>
                  <a:lnTo>
                    <a:pt x="106" y="54"/>
                  </a:lnTo>
                  <a:lnTo>
                    <a:pt x="106" y="50"/>
                  </a:lnTo>
                  <a:lnTo>
                    <a:pt x="104" y="48"/>
                  </a:lnTo>
                  <a:lnTo>
                    <a:pt x="102" y="44"/>
                  </a:lnTo>
                  <a:lnTo>
                    <a:pt x="100" y="40"/>
                  </a:lnTo>
                  <a:lnTo>
                    <a:pt x="100" y="38"/>
                  </a:lnTo>
                  <a:lnTo>
                    <a:pt x="98" y="34"/>
                  </a:lnTo>
                  <a:lnTo>
                    <a:pt x="96" y="32"/>
                  </a:lnTo>
                  <a:lnTo>
                    <a:pt x="94" y="28"/>
                  </a:lnTo>
                  <a:lnTo>
                    <a:pt x="92" y="26"/>
                  </a:lnTo>
                  <a:lnTo>
                    <a:pt x="90" y="22"/>
                  </a:lnTo>
                  <a:lnTo>
                    <a:pt x="88" y="20"/>
                  </a:lnTo>
                  <a:lnTo>
                    <a:pt x="86" y="18"/>
                  </a:lnTo>
                  <a:lnTo>
                    <a:pt x="84" y="16"/>
                  </a:lnTo>
                  <a:lnTo>
                    <a:pt x="82" y="14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2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8C6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6" name="Freeform 398"/>
            <p:cNvSpPr>
              <a:spLocks/>
            </p:cNvSpPr>
            <p:nvPr/>
          </p:nvSpPr>
          <p:spPr bwMode="auto">
            <a:xfrm>
              <a:off x="5372100" y="1146175"/>
              <a:ext cx="63500" cy="152400"/>
            </a:xfrm>
            <a:custGeom>
              <a:avLst/>
              <a:gdLst/>
              <a:ahLst/>
              <a:cxnLst>
                <a:cxn ang="0">
                  <a:pos x="8" y="84"/>
                </a:cxn>
                <a:cxn ang="0">
                  <a:pos x="8" y="76"/>
                </a:cxn>
                <a:cxn ang="0">
                  <a:pos x="10" y="70"/>
                </a:cxn>
                <a:cxn ang="0">
                  <a:pos x="10" y="62"/>
                </a:cxn>
                <a:cxn ang="0">
                  <a:pos x="10" y="56"/>
                </a:cxn>
                <a:cxn ang="0">
                  <a:pos x="12" y="50"/>
                </a:cxn>
                <a:cxn ang="0">
                  <a:pos x="14" y="44"/>
                </a:cxn>
                <a:cxn ang="0">
                  <a:pos x="16" y="38"/>
                </a:cxn>
                <a:cxn ang="0">
                  <a:pos x="18" y="32"/>
                </a:cxn>
                <a:cxn ang="0">
                  <a:pos x="20" y="26"/>
                </a:cxn>
                <a:cxn ang="0">
                  <a:pos x="22" y="22"/>
                </a:cxn>
                <a:cxn ang="0">
                  <a:pos x="26" y="16"/>
                </a:cxn>
                <a:cxn ang="0">
                  <a:pos x="28" y="12"/>
                </a:cxn>
                <a:cxn ang="0">
                  <a:pos x="32" y="8"/>
                </a:cxn>
                <a:cxn ang="0">
                  <a:pos x="34" y="4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34" y="4"/>
                </a:cxn>
                <a:cxn ang="0">
                  <a:pos x="30" y="8"/>
                </a:cxn>
                <a:cxn ang="0">
                  <a:pos x="26" y="12"/>
                </a:cxn>
                <a:cxn ang="0">
                  <a:pos x="22" y="16"/>
                </a:cxn>
                <a:cxn ang="0">
                  <a:pos x="18" y="20"/>
                </a:cxn>
                <a:cxn ang="0">
                  <a:pos x="14" y="26"/>
                </a:cxn>
                <a:cxn ang="0">
                  <a:pos x="12" y="32"/>
                </a:cxn>
                <a:cxn ang="0">
                  <a:pos x="8" y="38"/>
                </a:cxn>
                <a:cxn ang="0">
                  <a:pos x="6" y="46"/>
                </a:cxn>
                <a:cxn ang="0">
                  <a:pos x="4" y="52"/>
                </a:cxn>
                <a:cxn ang="0">
                  <a:pos x="2" y="60"/>
                </a:cxn>
                <a:cxn ang="0">
                  <a:pos x="2" y="68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0"/>
                </a:cxn>
                <a:cxn ang="0">
                  <a:pos x="8" y="88"/>
                </a:cxn>
              </a:cxnLst>
              <a:rect l="0" t="0" r="r" b="b"/>
              <a:pathLst>
                <a:path w="40" h="96">
                  <a:moveTo>
                    <a:pt x="8" y="88"/>
                  </a:moveTo>
                  <a:lnTo>
                    <a:pt x="8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4"/>
                  </a:lnTo>
                  <a:lnTo>
                    <a:pt x="10" y="70"/>
                  </a:lnTo>
                  <a:lnTo>
                    <a:pt x="10" y="66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4" y="40"/>
                  </a:lnTo>
                  <a:lnTo>
                    <a:pt x="16" y="38"/>
                  </a:lnTo>
                  <a:lnTo>
                    <a:pt x="16" y="34"/>
                  </a:lnTo>
                  <a:lnTo>
                    <a:pt x="18" y="32"/>
                  </a:lnTo>
                  <a:lnTo>
                    <a:pt x="20" y="30"/>
                  </a:lnTo>
                  <a:lnTo>
                    <a:pt x="20" y="26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6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2" y="16"/>
                  </a:lnTo>
                  <a:lnTo>
                    <a:pt x="20" y="18"/>
                  </a:lnTo>
                  <a:lnTo>
                    <a:pt x="18" y="20"/>
                  </a:lnTo>
                  <a:lnTo>
                    <a:pt x="16" y="24"/>
                  </a:lnTo>
                  <a:lnTo>
                    <a:pt x="14" y="26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0" y="34"/>
                  </a:lnTo>
                  <a:lnTo>
                    <a:pt x="8" y="38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2" y="60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2" y="94"/>
                  </a:lnTo>
                  <a:lnTo>
                    <a:pt x="4" y="92"/>
                  </a:lnTo>
                  <a:lnTo>
                    <a:pt x="6" y="90"/>
                  </a:lnTo>
                  <a:lnTo>
                    <a:pt x="8" y="88"/>
                  </a:lnTo>
                  <a:lnTo>
                    <a:pt x="8" y="88"/>
                  </a:lnTo>
                  <a:close/>
                </a:path>
              </a:pathLst>
            </a:custGeom>
            <a:solidFill>
              <a:srgbClr val="E7AE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7" name="Freeform 399"/>
            <p:cNvSpPr>
              <a:spLocks/>
            </p:cNvSpPr>
            <p:nvPr/>
          </p:nvSpPr>
          <p:spPr bwMode="auto">
            <a:xfrm>
              <a:off x="5372100" y="1301750"/>
              <a:ext cx="133350" cy="161925"/>
            </a:xfrm>
            <a:custGeom>
              <a:avLst/>
              <a:gdLst/>
              <a:ahLst/>
              <a:cxnLst>
                <a:cxn ang="0">
                  <a:pos x="72" y="96"/>
                </a:cxn>
                <a:cxn ang="0">
                  <a:pos x="66" y="96"/>
                </a:cxn>
                <a:cxn ang="0">
                  <a:pos x="60" y="94"/>
                </a:cxn>
                <a:cxn ang="0">
                  <a:pos x="54" y="92"/>
                </a:cxn>
                <a:cxn ang="0">
                  <a:pos x="48" y="90"/>
                </a:cxn>
                <a:cxn ang="0">
                  <a:pos x="44" y="86"/>
                </a:cxn>
                <a:cxn ang="0">
                  <a:pos x="38" y="80"/>
                </a:cxn>
                <a:cxn ang="0">
                  <a:pos x="34" y="74"/>
                </a:cxn>
                <a:cxn ang="0">
                  <a:pos x="30" y="68"/>
                </a:cxn>
                <a:cxn ang="0">
                  <a:pos x="26" y="60"/>
                </a:cxn>
                <a:cxn ang="0">
                  <a:pos x="22" y="54"/>
                </a:cxn>
                <a:cxn ang="0">
                  <a:pos x="18" y="46"/>
                </a:cxn>
                <a:cxn ang="0">
                  <a:pos x="16" y="36"/>
                </a:cxn>
                <a:cxn ang="0">
                  <a:pos x="12" y="26"/>
                </a:cxn>
                <a:cxn ang="0">
                  <a:pos x="10" y="18"/>
                </a:cxn>
                <a:cxn ang="0">
                  <a:pos x="10" y="8"/>
                </a:cxn>
                <a:cxn ang="0">
                  <a:pos x="8" y="2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12"/>
                </a:cxn>
                <a:cxn ang="0">
                  <a:pos x="2" y="22"/>
                </a:cxn>
                <a:cxn ang="0">
                  <a:pos x="4" y="32"/>
                </a:cxn>
                <a:cxn ang="0">
                  <a:pos x="6" y="42"/>
                </a:cxn>
                <a:cxn ang="0">
                  <a:pos x="10" y="50"/>
                </a:cxn>
                <a:cxn ang="0">
                  <a:pos x="14" y="58"/>
                </a:cxn>
                <a:cxn ang="0">
                  <a:pos x="16" y="66"/>
                </a:cxn>
                <a:cxn ang="0">
                  <a:pos x="20" y="72"/>
                </a:cxn>
                <a:cxn ang="0">
                  <a:pos x="26" y="80"/>
                </a:cxn>
                <a:cxn ang="0">
                  <a:pos x="30" y="84"/>
                </a:cxn>
                <a:cxn ang="0">
                  <a:pos x="36" y="90"/>
                </a:cxn>
                <a:cxn ang="0">
                  <a:pos x="40" y="94"/>
                </a:cxn>
                <a:cxn ang="0">
                  <a:pos x="46" y="98"/>
                </a:cxn>
                <a:cxn ang="0">
                  <a:pos x="52" y="100"/>
                </a:cxn>
                <a:cxn ang="0">
                  <a:pos x="58" y="102"/>
                </a:cxn>
                <a:cxn ang="0">
                  <a:pos x="64" y="102"/>
                </a:cxn>
                <a:cxn ang="0">
                  <a:pos x="68" y="102"/>
                </a:cxn>
                <a:cxn ang="0">
                  <a:pos x="70" y="100"/>
                </a:cxn>
                <a:cxn ang="0">
                  <a:pos x="72" y="100"/>
                </a:cxn>
                <a:cxn ang="0">
                  <a:pos x="78" y="98"/>
                </a:cxn>
                <a:cxn ang="0">
                  <a:pos x="82" y="96"/>
                </a:cxn>
                <a:cxn ang="0">
                  <a:pos x="82" y="94"/>
                </a:cxn>
                <a:cxn ang="0">
                  <a:pos x="78" y="96"/>
                </a:cxn>
                <a:cxn ang="0">
                  <a:pos x="76" y="96"/>
                </a:cxn>
                <a:cxn ang="0">
                  <a:pos x="74" y="96"/>
                </a:cxn>
              </a:cxnLst>
              <a:rect l="0" t="0" r="r" b="b"/>
              <a:pathLst>
                <a:path w="84" h="102">
                  <a:moveTo>
                    <a:pt x="74" y="96"/>
                  </a:moveTo>
                  <a:lnTo>
                    <a:pt x="72" y="96"/>
                  </a:lnTo>
                  <a:lnTo>
                    <a:pt x="68" y="96"/>
                  </a:lnTo>
                  <a:lnTo>
                    <a:pt x="66" y="96"/>
                  </a:lnTo>
                  <a:lnTo>
                    <a:pt x="62" y="96"/>
                  </a:lnTo>
                  <a:lnTo>
                    <a:pt x="60" y="94"/>
                  </a:lnTo>
                  <a:lnTo>
                    <a:pt x="58" y="94"/>
                  </a:lnTo>
                  <a:lnTo>
                    <a:pt x="54" y="92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46" y="88"/>
                  </a:lnTo>
                  <a:lnTo>
                    <a:pt x="44" y="86"/>
                  </a:lnTo>
                  <a:lnTo>
                    <a:pt x="42" y="82"/>
                  </a:lnTo>
                  <a:lnTo>
                    <a:pt x="38" y="80"/>
                  </a:lnTo>
                  <a:lnTo>
                    <a:pt x="36" y="78"/>
                  </a:lnTo>
                  <a:lnTo>
                    <a:pt x="34" y="74"/>
                  </a:lnTo>
                  <a:lnTo>
                    <a:pt x="32" y="72"/>
                  </a:lnTo>
                  <a:lnTo>
                    <a:pt x="30" y="68"/>
                  </a:lnTo>
                  <a:lnTo>
                    <a:pt x="28" y="64"/>
                  </a:lnTo>
                  <a:lnTo>
                    <a:pt x="26" y="60"/>
                  </a:lnTo>
                  <a:lnTo>
                    <a:pt x="24" y="58"/>
                  </a:lnTo>
                  <a:lnTo>
                    <a:pt x="22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4" y="32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0" y="18"/>
                  </a:lnTo>
                  <a:lnTo>
                    <a:pt x="10" y="12"/>
                  </a:lnTo>
                  <a:lnTo>
                    <a:pt x="10" y="8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2" y="18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0" y="50"/>
                  </a:lnTo>
                  <a:lnTo>
                    <a:pt x="12" y="54"/>
                  </a:lnTo>
                  <a:lnTo>
                    <a:pt x="14" y="58"/>
                  </a:lnTo>
                  <a:lnTo>
                    <a:pt x="14" y="62"/>
                  </a:lnTo>
                  <a:lnTo>
                    <a:pt x="16" y="66"/>
                  </a:lnTo>
                  <a:lnTo>
                    <a:pt x="18" y="70"/>
                  </a:lnTo>
                  <a:lnTo>
                    <a:pt x="20" y="72"/>
                  </a:lnTo>
                  <a:lnTo>
                    <a:pt x="24" y="76"/>
                  </a:lnTo>
                  <a:lnTo>
                    <a:pt x="26" y="80"/>
                  </a:lnTo>
                  <a:lnTo>
                    <a:pt x="28" y="82"/>
                  </a:lnTo>
                  <a:lnTo>
                    <a:pt x="30" y="84"/>
                  </a:lnTo>
                  <a:lnTo>
                    <a:pt x="32" y="88"/>
                  </a:lnTo>
                  <a:lnTo>
                    <a:pt x="36" y="90"/>
                  </a:lnTo>
                  <a:lnTo>
                    <a:pt x="38" y="92"/>
                  </a:lnTo>
                  <a:lnTo>
                    <a:pt x="40" y="94"/>
                  </a:lnTo>
                  <a:lnTo>
                    <a:pt x="44" y="96"/>
                  </a:lnTo>
                  <a:lnTo>
                    <a:pt x="46" y="98"/>
                  </a:lnTo>
                  <a:lnTo>
                    <a:pt x="48" y="98"/>
                  </a:lnTo>
                  <a:lnTo>
                    <a:pt x="52" y="100"/>
                  </a:lnTo>
                  <a:lnTo>
                    <a:pt x="54" y="100"/>
                  </a:lnTo>
                  <a:lnTo>
                    <a:pt x="58" y="102"/>
                  </a:lnTo>
                  <a:lnTo>
                    <a:pt x="60" y="102"/>
                  </a:lnTo>
                  <a:lnTo>
                    <a:pt x="64" y="102"/>
                  </a:lnTo>
                  <a:lnTo>
                    <a:pt x="66" y="102"/>
                  </a:lnTo>
                  <a:lnTo>
                    <a:pt x="68" y="102"/>
                  </a:lnTo>
                  <a:lnTo>
                    <a:pt x="68" y="100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6" y="98"/>
                  </a:lnTo>
                  <a:lnTo>
                    <a:pt x="78" y="98"/>
                  </a:lnTo>
                  <a:lnTo>
                    <a:pt x="80" y="96"/>
                  </a:lnTo>
                  <a:lnTo>
                    <a:pt x="82" y="96"/>
                  </a:lnTo>
                  <a:lnTo>
                    <a:pt x="84" y="94"/>
                  </a:lnTo>
                  <a:lnTo>
                    <a:pt x="82" y="94"/>
                  </a:lnTo>
                  <a:lnTo>
                    <a:pt x="80" y="96"/>
                  </a:lnTo>
                  <a:lnTo>
                    <a:pt x="78" y="96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74" y="96"/>
                  </a:lnTo>
                  <a:lnTo>
                    <a:pt x="74" y="96"/>
                  </a:lnTo>
                  <a:close/>
                </a:path>
              </a:pathLst>
            </a:custGeom>
            <a:solidFill>
              <a:srgbClr val="E2E1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8" name="Freeform 400"/>
            <p:cNvSpPr>
              <a:spLocks/>
            </p:cNvSpPr>
            <p:nvPr/>
          </p:nvSpPr>
          <p:spPr bwMode="auto">
            <a:xfrm>
              <a:off x="5353050" y="1381125"/>
              <a:ext cx="266700" cy="127000"/>
            </a:xfrm>
            <a:custGeom>
              <a:avLst/>
              <a:gdLst/>
              <a:ahLst/>
              <a:cxnLst>
                <a:cxn ang="0">
                  <a:pos x="2" y="46"/>
                </a:cxn>
                <a:cxn ang="0">
                  <a:pos x="4" y="42"/>
                </a:cxn>
                <a:cxn ang="0">
                  <a:pos x="10" y="36"/>
                </a:cxn>
                <a:cxn ang="0">
                  <a:pos x="14" y="32"/>
                </a:cxn>
                <a:cxn ang="0">
                  <a:pos x="18" y="28"/>
                </a:cxn>
                <a:cxn ang="0">
                  <a:pos x="24" y="24"/>
                </a:cxn>
                <a:cxn ang="0">
                  <a:pos x="30" y="20"/>
                </a:cxn>
                <a:cxn ang="0">
                  <a:pos x="38" y="16"/>
                </a:cxn>
                <a:cxn ang="0">
                  <a:pos x="46" y="10"/>
                </a:cxn>
                <a:cxn ang="0">
                  <a:pos x="54" y="8"/>
                </a:cxn>
                <a:cxn ang="0">
                  <a:pos x="62" y="4"/>
                </a:cxn>
                <a:cxn ang="0">
                  <a:pos x="72" y="2"/>
                </a:cxn>
                <a:cxn ang="0">
                  <a:pos x="82" y="0"/>
                </a:cxn>
                <a:cxn ang="0">
                  <a:pos x="92" y="0"/>
                </a:cxn>
                <a:cxn ang="0">
                  <a:pos x="104" y="0"/>
                </a:cxn>
                <a:cxn ang="0">
                  <a:pos x="114" y="2"/>
                </a:cxn>
                <a:cxn ang="0">
                  <a:pos x="122" y="4"/>
                </a:cxn>
                <a:cxn ang="0">
                  <a:pos x="130" y="4"/>
                </a:cxn>
                <a:cxn ang="0">
                  <a:pos x="136" y="6"/>
                </a:cxn>
                <a:cxn ang="0">
                  <a:pos x="142" y="8"/>
                </a:cxn>
                <a:cxn ang="0">
                  <a:pos x="148" y="10"/>
                </a:cxn>
                <a:cxn ang="0">
                  <a:pos x="152" y="12"/>
                </a:cxn>
                <a:cxn ang="0">
                  <a:pos x="156" y="14"/>
                </a:cxn>
                <a:cxn ang="0">
                  <a:pos x="160" y="14"/>
                </a:cxn>
                <a:cxn ang="0">
                  <a:pos x="162" y="16"/>
                </a:cxn>
                <a:cxn ang="0">
                  <a:pos x="166" y="20"/>
                </a:cxn>
                <a:cxn ang="0">
                  <a:pos x="168" y="20"/>
                </a:cxn>
                <a:cxn ang="0">
                  <a:pos x="166" y="22"/>
                </a:cxn>
                <a:cxn ang="0">
                  <a:pos x="162" y="28"/>
                </a:cxn>
                <a:cxn ang="0">
                  <a:pos x="158" y="34"/>
                </a:cxn>
                <a:cxn ang="0">
                  <a:pos x="152" y="40"/>
                </a:cxn>
                <a:cxn ang="0">
                  <a:pos x="148" y="42"/>
                </a:cxn>
                <a:cxn ang="0">
                  <a:pos x="144" y="46"/>
                </a:cxn>
                <a:cxn ang="0">
                  <a:pos x="140" y="50"/>
                </a:cxn>
                <a:cxn ang="0">
                  <a:pos x="136" y="54"/>
                </a:cxn>
                <a:cxn ang="0">
                  <a:pos x="130" y="58"/>
                </a:cxn>
                <a:cxn ang="0">
                  <a:pos x="124" y="62"/>
                </a:cxn>
                <a:cxn ang="0">
                  <a:pos x="118" y="66"/>
                </a:cxn>
                <a:cxn ang="0">
                  <a:pos x="106" y="70"/>
                </a:cxn>
                <a:cxn ang="0">
                  <a:pos x="92" y="76"/>
                </a:cxn>
                <a:cxn ang="0">
                  <a:pos x="80" y="80"/>
                </a:cxn>
                <a:cxn ang="0">
                  <a:pos x="68" y="80"/>
                </a:cxn>
                <a:cxn ang="0">
                  <a:pos x="58" y="80"/>
                </a:cxn>
                <a:cxn ang="0">
                  <a:pos x="48" y="80"/>
                </a:cxn>
                <a:cxn ang="0">
                  <a:pos x="38" y="76"/>
                </a:cxn>
                <a:cxn ang="0">
                  <a:pos x="30" y="74"/>
                </a:cxn>
                <a:cxn ang="0">
                  <a:pos x="24" y="70"/>
                </a:cxn>
                <a:cxn ang="0">
                  <a:pos x="18" y="66"/>
                </a:cxn>
                <a:cxn ang="0">
                  <a:pos x="12" y="62"/>
                </a:cxn>
                <a:cxn ang="0">
                  <a:pos x="8" y="58"/>
                </a:cxn>
                <a:cxn ang="0">
                  <a:pos x="6" y="54"/>
                </a:cxn>
                <a:cxn ang="0">
                  <a:pos x="4" y="50"/>
                </a:cxn>
                <a:cxn ang="0">
                  <a:pos x="0" y="48"/>
                </a:cxn>
                <a:cxn ang="0">
                  <a:pos x="0" y="46"/>
                </a:cxn>
              </a:cxnLst>
              <a:rect l="0" t="0" r="r" b="b"/>
              <a:pathLst>
                <a:path w="168" h="80">
                  <a:moveTo>
                    <a:pt x="0" y="46"/>
                  </a:moveTo>
                  <a:lnTo>
                    <a:pt x="2" y="46"/>
                  </a:lnTo>
                  <a:lnTo>
                    <a:pt x="2" y="44"/>
                  </a:lnTo>
                  <a:lnTo>
                    <a:pt x="4" y="42"/>
                  </a:lnTo>
                  <a:lnTo>
                    <a:pt x="8" y="38"/>
                  </a:lnTo>
                  <a:lnTo>
                    <a:pt x="10" y="36"/>
                  </a:lnTo>
                  <a:lnTo>
                    <a:pt x="12" y="34"/>
                  </a:lnTo>
                  <a:lnTo>
                    <a:pt x="14" y="32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2" y="26"/>
                  </a:lnTo>
                  <a:lnTo>
                    <a:pt x="24" y="24"/>
                  </a:lnTo>
                  <a:lnTo>
                    <a:pt x="28" y="22"/>
                  </a:lnTo>
                  <a:lnTo>
                    <a:pt x="30" y="20"/>
                  </a:lnTo>
                  <a:lnTo>
                    <a:pt x="34" y="18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6" y="10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58" y="6"/>
                  </a:lnTo>
                  <a:lnTo>
                    <a:pt x="62" y="4"/>
                  </a:lnTo>
                  <a:lnTo>
                    <a:pt x="68" y="2"/>
                  </a:lnTo>
                  <a:lnTo>
                    <a:pt x="72" y="2"/>
                  </a:lnTo>
                  <a:lnTo>
                    <a:pt x="78" y="2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8" y="2"/>
                  </a:lnTo>
                  <a:lnTo>
                    <a:pt x="114" y="2"/>
                  </a:lnTo>
                  <a:lnTo>
                    <a:pt x="118" y="2"/>
                  </a:lnTo>
                  <a:lnTo>
                    <a:pt x="122" y="4"/>
                  </a:lnTo>
                  <a:lnTo>
                    <a:pt x="126" y="4"/>
                  </a:lnTo>
                  <a:lnTo>
                    <a:pt x="130" y="4"/>
                  </a:lnTo>
                  <a:lnTo>
                    <a:pt x="134" y="6"/>
                  </a:lnTo>
                  <a:lnTo>
                    <a:pt x="136" y="6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6" y="10"/>
                  </a:lnTo>
                  <a:lnTo>
                    <a:pt x="148" y="10"/>
                  </a:lnTo>
                  <a:lnTo>
                    <a:pt x="150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6" y="14"/>
                  </a:lnTo>
                  <a:lnTo>
                    <a:pt x="158" y="14"/>
                  </a:lnTo>
                  <a:lnTo>
                    <a:pt x="160" y="14"/>
                  </a:lnTo>
                  <a:lnTo>
                    <a:pt x="160" y="16"/>
                  </a:lnTo>
                  <a:lnTo>
                    <a:pt x="162" y="16"/>
                  </a:lnTo>
                  <a:lnTo>
                    <a:pt x="164" y="18"/>
                  </a:lnTo>
                  <a:lnTo>
                    <a:pt x="166" y="20"/>
                  </a:lnTo>
                  <a:lnTo>
                    <a:pt x="166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6" y="22"/>
                  </a:lnTo>
                  <a:lnTo>
                    <a:pt x="164" y="26"/>
                  </a:lnTo>
                  <a:lnTo>
                    <a:pt x="162" y="28"/>
                  </a:lnTo>
                  <a:lnTo>
                    <a:pt x="160" y="30"/>
                  </a:lnTo>
                  <a:lnTo>
                    <a:pt x="158" y="34"/>
                  </a:lnTo>
                  <a:lnTo>
                    <a:pt x="154" y="38"/>
                  </a:lnTo>
                  <a:lnTo>
                    <a:pt x="152" y="40"/>
                  </a:lnTo>
                  <a:lnTo>
                    <a:pt x="150" y="40"/>
                  </a:lnTo>
                  <a:lnTo>
                    <a:pt x="148" y="42"/>
                  </a:lnTo>
                  <a:lnTo>
                    <a:pt x="146" y="44"/>
                  </a:lnTo>
                  <a:lnTo>
                    <a:pt x="144" y="46"/>
                  </a:lnTo>
                  <a:lnTo>
                    <a:pt x="142" y="48"/>
                  </a:lnTo>
                  <a:lnTo>
                    <a:pt x="140" y="50"/>
                  </a:lnTo>
                  <a:lnTo>
                    <a:pt x="138" y="52"/>
                  </a:lnTo>
                  <a:lnTo>
                    <a:pt x="136" y="54"/>
                  </a:lnTo>
                  <a:lnTo>
                    <a:pt x="132" y="56"/>
                  </a:lnTo>
                  <a:lnTo>
                    <a:pt x="130" y="58"/>
                  </a:lnTo>
                  <a:lnTo>
                    <a:pt x="126" y="60"/>
                  </a:lnTo>
                  <a:lnTo>
                    <a:pt x="124" y="62"/>
                  </a:lnTo>
                  <a:lnTo>
                    <a:pt x="120" y="64"/>
                  </a:lnTo>
                  <a:lnTo>
                    <a:pt x="118" y="66"/>
                  </a:lnTo>
                  <a:lnTo>
                    <a:pt x="114" y="68"/>
                  </a:lnTo>
                  <a:lnTo>
                    <a:pt x="106" y="70"/>
                  </a:lnTo>
                  <a:lnTo>
                    <a:pt x="100" y="74"/>
                  </a:lnTo>
                  <a:lnTo>
                    <a:pt x="92" y="76"/>
                  </a:lnTo>
                  <a:lnTo>
                    <a:pt x="86" y="78"/>
                  </a:lnTo>
                  <a:lnTo>
                    <a:pt x="80" y="80"/>
                  </a:lnTo>
                  <a:lnTo>
                    <a:pt x="74" y="80"/>
                  </a:lnTo>
                  <a:lnTo>
                    <a:pt x="68" y="80"/>
                  </a:lnTo>
                  <a:lnTo>
                    <a:pt x="62" y="80"/>
                  </a:lnTo>
                  <a:lnTo>
                    <a:pt x="58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2" y="78"/>
                  </a:lnTo>
                  <a:lnTo>
                    <a:pt x="38" y="76"/>
                  </a:lnTo>
                  <a:lnTo>
                    <a:pt x="34" y="76"/>
                  </a:lnTo>
                  <a:lnTo>
                    <a:pt x="30" y="74"/>
                  </a:lnTo>
                  <a:lnTo>
                    <a:pt x="28" y="72"/>
                  </a:lnTo>
                  <a:lnTo>
                    <a:pt x="24" y="70"/>
                  </a:lnTo>
                  <a:lnTo>
                    <a:pt x="20" y="68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2" y="62"/>
                  </a:lnTo>
                  <a:lnTo>
                    <a:pt x="10" y="60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9" name="Freeform 401"/>
            <p:cNvSpPr>
              <a:spLocks/>
            </p:cNvSpPr>
            <p:nvPr/>
          </p:nvSpPr>
          <p:spPr bwMode="auto">
            <a:xfrm>
              <a:off x="5334000" y="1060450"/>
              <a:ext cx="142875" cy="107950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2" y="56"/>
                </a:cxn>
                <a:cxn ang="0">
                  <a:pos x="2" y="52"/>
                </a:cxn>
                <a:cxn ang="0">
                  <a:pos x="4" y="46"/>
                </a:cxn>
                <a:cxn ang="0">
                  <a:pos x="6" y="40"/>
                </a:cxn>
                <a:cxn ang="0">
                  <a:pos x="8" y="34"/>
                </a:cxn>
                <a:cxn ang="0">
                  <a:pos x="10" y="28"/>
                </a:cxn>
                <a:cxn ang="0">
                  <a:pos x="14" y="22"/>
                </a:cxn>
                <a:cxn ang="0">
                  <a:pos x="18" y="16"/>
                </a:cxn>
                <a:cxn ang="0">
                  <a:pos x="22" y="10"/>
                </a:cxn>
                <a:cxn ang="0">
                  <a:pos x="26" y="6"/>
                </a:cxn>
                <a:cxn ang="0">
                  <a:pos x="32" y="4"/>
                </a:cxn>
                <a:cxn ang="0">
                  <a:pos x="38" y="2"/>
                </a:cxn>
                <a:cxn ang="0">
                  <a:pos x="44" y="0"/>
                </a:cxn>
                <a:cxn ang="0">
                  <a:pos x="54" y="2"/>
                </a:cxn>
                <a:cxn ang="0">
                  <a:pos x="62" y="4"/>
                </a:cxn>
                <a:cxn ang="0">
                  <a:pos x="70" y="6"/>
                </a:cxn>
                <a:cxn ang="0">
                  <a:pos x="76" y="10"/>
                </a:cxn>
                <a:cxn ang="0">
                  <a:pos x="82" y="14"/>
                </a:cxn>
                <a:cxn ang="0">
                  <a:pos x="86" y="18"/>
                </a:cxn>
                <a:cxn ang="0">
                  <a:pos x="88" y="22"/>
                </a:cxn>
                <a:cxn ang="0">
                  <a:pos x="90" y="26"/>
                </a:cxn>
                <a:cxn ang="0">
                  <a:pos x="90" y="30"/>
                </a:cxn>
                <a:cxn ang="0">
                  <a:pos x="90" y="34"/>
                </a:cxn>
                <a:cxn ang="0">
                  <a:pos x="90" y="36"/>
                </a:cxn>
                <a:cxn ang="0">
                  <a:pos x="88" y="38"/>
                </a:cxn>
                <a:cxn ang="0">
                  <a:pos x="84" y="40"/>
                </a:cxn>
                <a:cxn ang="0">
                  <a:pos x="80" y="40"/>
                </a:cxn>
                <a:cxn ang="0">
                  <a:pos x="76" y="38"/>
                </a:cxn>
                <a:cxn ang="0">
                  <a:pos x="70" y="36"/>
                </a:cxn>
                <a:cxn ang="0">
                  <a:pos x="64" y="32"/>
                </a:cxn>
                <a:cxn ang="0">
                  <a:pos x="60" y="28"/>
                </a:cxn>
                <a:cxn ang="0">
                  <a:pos x="54" y="26"/>
                </a:cxn>
                <a:cxn ang="0">
                  <a:pos x="52" y="24"/>
                </a:cxn>
                <a:cxn ang="0">
                  <a:pos x="48" y="22"/>
                </a:cxn>
                <a:cxn ang="0">
                  <a:pos x="44" y="22"/>
                </a:cxn>
                <a:cxn ang="0">
                  <a:pos x="42" y="22"/>
                </a:cxn>
                <a:cxn ang="0">
                  <a:pos x="38" y="22"/>
                </a:cxn>
                <a:cxn ang="0">
                  <a:pos x="34" y="22"/>
                </a:cxn>
                <a:cxn ang="0">
                  <a:pos x="30" y="24"/>
                </a:cxn>
                <a:cxn ang="0">
                  <a:pos x="28" y="26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16" y="36"/>
                </a:cxn>
                <a:cxn ang="0">
                  <a:pos x="10" y="46"/>
                </a:cxn>
                <a:cxn ang="0">
                  <a:pos x="6" y="56"/>
                </a:cxn>
                <a:cxn ang="0">
                  <a:pos x="2" y="64"/>
                </a:cxn>
                <a:cxn ang="0">
                  <a:pos x="0" y="66"/>
                </a:cxn>
                <a:cxn ang="0">
                  <a:pos x="0" y="68"/>
                </a:cxn>
              </a:cxnLst>
              <a:rect l="0" t="0" r="r" b="b"/>
              <a:pathLst>
                <a:path w="90" h="68">
                  <a:moveTo>
                    <a:pt x="0" y="68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6" y="40"/>
                  </a:lnTo>
                  <a:lnTo>
                    <a:pt x="6" y="36"/>
                  </a:lnTo>
                  <a:lnTo>
                    <a:pt x="8" y="34"/>
                  </a:lnTo>
                  <a:lnTo>
                    <a:pt x="10" y="30"/>
                  </a:lnTo>
                  <a:lnTo>
                    <a:pt x="10" y="28"/>
                  </a:lnTo>
                  <a:lnTo>
                    <a:pt x="12" y="24"/>
                  </a:lnTo>
                  <a:lnTo>
                    <a:pt x="14" y="22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8" y="2"/>
                  </a:lnTo>
                  <a:lnTo>
                    <a:pt x="62" y="4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4" y="8"/>
                  </a:lnTo>
                  <a:lnTo>
                    <a:pt x="76" y="10"/>
                  </a:lnTo>
                  <a:lnTo>
                    <a:pt x="80" y="12"/>
                  </a:lnTo>
                  <a:lnTo>
                    <a:pt x="82" y="14"/>
                  </a:lnTo>
                  <a:lnTo>
                    <a:pt x="84" y="16"/>
                  </a:lnTo>
                  <a:lnTo>
                    <a:pt x="86" y="18"/>
                  </a:lnTo>
                  <a:lnTo>
                    <a:pt x="88" y="20"/>
                  </a:lnTo>
                  <a:lnTo>
                    <a:pt x="88" y="22"/>
                  </a:lnTo>
                  <a:lnTo>
                    <a:pt x="90" y="24"/>
                  </a:lnTo>
                  <a:lnTo>
                    <a:pt x="90" y="26"/>
                  </a:lnTo>
                  <a:lnTo>
                    <a:pt x="90" y="28"/>
                  </a:lnTo>
                  <a:lnTo>
                    <a:pt x="90" y="30"/>
                  </a:lnTo>
                  <a:lnTo>
                    <a:pt x="90" y="32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6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6" y="38"/>
                  </a:lnTo>
                  <a:lnTo>
                    <a:pt x="84" y="40"/>
                  </a:lnTo>
                  <a:lnTo>
                    <a:pt x="82" y="40"/>
                  </a:lnTo>
                  <a:lnTo>
                    <a:pt x="80" y="40"/>
                  </a:lnTo>
                  <a:lnTo>
                    <a:pt x="78" y="38"/>
                  </a:lnTo>
                  <a:lnTo>
                    <a:pt x="76" y="38"/>
                  </a:lnTo>
                  <a:lnTo>
                    <a:pt x="74" y="38"/>
                  </a:lnTo>
                  <a:lnTo>
                    <a:pt x="70" y="36"/>
                  </a:lnTo>
                  <a:lnTo>
                    <a:pt x="68" y="34"/>
                  </a:lnTo>
                  <a:lnTo>
                    <a:pt x="64" y="32"/>
                  </a:lnTo>
                  <a:lnTo>
                    <a:pt x="62" y="30"/>
                  </a:lnTo>
                  <a:lnTo>
                    <a:pt x="60" y="28"/>
                  </a:lnTo>
                  <a:lnTo>
                    <a:pt x="56" y="26"/>
                  </a:lnTo>
                  <a:lnTo>
                    <a:pt x="54" y="26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4"/>
                  </a:lnTo>
                  <a:lnTo>
                    <a:pt x="48" y="22"/>
                  </a:lnTo>
                  <a:lnTo>
                    <a:pt x="46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2" y="22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28" y="26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46"/>
                  </a:lnTo>
                  <a:lnTo>
                    <a:pt x="8" y="52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E275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0" name="Freeform 402"/>
            <p:cNvSpPr>
              <a:spLocks/>
            </p:cNvSpPr>
            <p:nvPr/>
          </p:nvSpPr>
          <p:spPr bwMode="auto">
            <a:xfrm>
              <a:off x="5343525" y="1244600"/>
              <a:ext cx="234950" cy="104775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0" y="66"/>
                </a:cxn>
                <a:cxn ang="0">
                  <a:pos x="2" y="62"/>
                </a:cxn>
                <a:cxn ang="0">
                  <a:pos x="2" y="60"/>
                </a:cxn>
                <a:cxn ang="0">
                  <a:pos x="4" y="58"/>
                </a:cxn>
                <a:cxn ang="0">
                  <a:pos x="4" y="54"/>
                </a:cxn>
                <a:cxn ang="0">
                  <a:pos x="6" y="52"/>
                </a:cxn>
                <a:cxn ang="0">
                  <a:pos x="8" y="48"/>
                </a:cxn>
                <a:cxn ang="0">
                  <a:pos x="10" y="44"/>
                </a:cxn>
                <a:cxn ang="0">
                  <a:pos x="14" y="42"/>
                </a:cxn>
                <a:cxn ang="0">
                  <a:pos x="16" y="38"/>
                </a:cxn>
                <a:cxn ang="0">
                  <a:pos x="20" y="34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4" y="18"/>
                </a:cxn>
                <a:cxn ang="0">
                  <a:pos x="40" y="16"/>
                </a:cxn>
                <a:cxn ang="0">
                  <a:pos x="44" y="12"/>
                </a:cxn>
                <a:cxn ang="0">
                  <a:pos x="50" y="10"/>
                </a:cxn>
                <a:cxn ang="0">
                  <a:pos x="56" y="6"/>
                </a:cxn>
                <a:cxn ang="0">
                  <a:pos x="62" y="4"/>
                </a:cxn>
                <a:cxn ang="0">
                  <a:pos x="70" y="2"/>
                </a:cxn>
                <a:cxn ang="0">
                  <a:pos x="76" y="2"/>
                </a:cxn>
                <a:cxn ang="0">
                  <a:pos x="84" y="0"/>
                </a:cxn>
                <a:cxn ang="0">
                  <a:pos x="92" y="0"/>
                </a:cxn>
                <a:cxn ang="0">
                  <a:pos x="100" y="0"/>
                </a:cxn>
                <a:cxn ang="0">
                  <a:pos x="108" y="2"/>
                </a:cxn>
                <a:cxn ang="0">
                  <a:pos x="118" y="4"/>
                </a:cxn>
                <a:cxn ang="0">
                  <a:pos x="128" y="6"/>
                </a:cxn>
                <a:cxn ang="0">
                  <a:pos x="138" y="8"/>
                </a:cxn>
                <a:cxn ang="0">
                  <a:pos x="148" y="12"/>
                </a:cxn>
                <a:cxn ang="0">
                  <a:pos x="148" y="26"/>
                </a:cxn>
                <a:cxn ang="0">
                  <a:pos x="148" y="26"/>
                </a:cxn>
                <a:cxn ang="0">
                  <a:pos x="144" y="24"/>
                </a:cxn>
                <a:cxn ang="0">
                  <a:pos x="142" y="24"/>
                </a:cxn>
                <a:cxn ang="0">
                  <a:pos x="140" y="24"/>
                </a:cxn>
                <a:cxn ang="0">
                  <a:pos x="136" y="22"/>
                </a:cxn>
                <a:cxn ang="0">
                  <a:pos x="132" y="20"/>
                </a:cxn>
                <a:cxn ang="0">
                  <a:pos x="130" y="20"/>
                </a:cxn>
                <a:cxn ang="0">
                  <a:pos x="124" y="18"/>
                </a:cxn>
                <a:cxn ang="0">
                  <a:pos x="120" y="18"/>
                </a:cxn>
                <a:cxn ang="0">
                  <a:pos x="116" y="16"/>
                </a:cxn>
                <a:cxn ang="0">
                  <a:pos x="110" y="16"/>
                </a:cxn>
                <a:cxn ang="0">
                  <a:pos x="106" y="16"/>
                </a:cxn>
                <a:cxn ang="0">
                  <a:pos x="100" y="14"/>
                </a:cxn>
                <a:cxn ang="0">
                  <a:pos x="94" y="14"/>
                </a:cxn>
                <a:cxn ang="0">
                  <a:pos x="88" y="14"/>
                </a:cxn>
                <a:cxn ang="0">
                  <a:pos x="82" y="14"/>
                </a:cxn>
                <a:cxn ang="0">
                  <a:pos x="76" y="16"/>
                </a:cxn>
                <a:cxn ang="0">
                  <a:pos x="70" y="16"/>
                </a:cxn>
                <a:cxn ang="0">
                  <a:pos x="64" y="18"/>
                </a:cxn>
                <a:cxn ang="0">
                  <a:pos x="58" y="20"/>
                </a:cxn>
                <a:cxn ang="0">
                  <a:pos x="52" y="22"/>
                </a:cxn>
                <a:cxn ang="0">
                  <a:pos x="46" y="24"/>
                </a:cxn>
                <a:cxn ang="0">
                  <a:pos x="38" y="28"/>
                </a:cxn>
                <a:cxn ang="0">
                  <a:pos x="32" y="30"/>
                </a:cxn>
                <a:cxn ang="0">
                  <a:pos x="26" y="36"/>
                </a:cxn>
                <a:cxn ang="0">
                  <a:pos x="22" y="40"/>
                </a:cxn>
                <a:cxn ang="0">
                  <a:pos x="16" y="46"/>
                </a:cxn>
                <a:cxn ang="0">
                  <a:pos x="10" y="52"/>
                </a:cxn>
                <a:cxn ang="0">
                  <a:pos x="4" y="60"/>
                </a:cxn>
                <a:cxn ang="0">
                  <a:pos x="0" y="66"/>
                </a:cxn>
                <a:cxn ang="0">
                  <a:pos x="0" y="66"/>
                </a:cxn>
              </a:cxnLst>
              <a:rect l="0" t="0" r="r" b="b"/>
              <a:pathLst>
                <a:path w="148" h="66">
                  <a:moveTo>
                    <a:pt x="0" y="66"/>
                  </a:moveTo>
                  <a:lnTo>
                    <a:pt x="0" y="66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4" y="58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48"/>
                  </a:lnTo>
                  <a:lnTo>
                    <a:pt x="10" y="44"/>
                  </a:lnTo>
                  <a:lnTo>
                    <a:pt x="14" y="42"/>
                  </a:lnTo>
                  <a:lnTo>
                    <a:pt x="16" y="38"/>
                  </a:lnTo>
                  <a:lnTo>
                    <a:pt x="20" y="34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4" y="18"/>
                  </a:lnTo>
                  <a:lnTo>
                    <a:pt x="40" y="16"/>
                  </a:lnTo>
                  <a:lnTo>
                    <a:pt x="44" y="12"/>
                  </a:lnTo>
                  <a:lnTo>
                    <a:pt x="50" y="10"/>
                  </a:lnTo>
                  <a:lnTo>
                    <a:pt x="56" y="6"/>
                  </a:lnTo>
                  <a:lnTo>
                    <a:pt x="62" y="4"/>
                  </a:lnTo>
                  <a:lnTo>
                    <a:pt x="70" y="2"/>
                  </a:lnTo>
                  <a:lnTo>
                    <a:pt x="76" y="2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8" y="2"/>
                  </a:lnTo>
                  <a:lnTo>
                    <a:pt x="118" y="4"/>
                  </a:lnTo>
                  <a:lnTo>
                    <a:pt x="128" y="6"/>
                  </a:lnTo>
                  <a:lnTo>
                    <a:pt x="138" y="8"/>
                  </a:lnTo>
                  <a:lnTo>
                    <a:pt x="148" y="12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4" y="24"/>
                  </a:lnTo>
                  <a:lnTo>
                    <a:pt x="142" y="24"/>
                  </a:lnTo>
                  <a:lnTo>
                    <a:pt x="140" y="24"/>
                  </a:lnTo>
                  <a:lnTo>
                    <a:pt x="136" y="22"/>
                  </a:lnTo>
                  <a:lnTo>
                    <a:pt x="132" y="20"/>
                  </a:lnTo>
                  <a:lnTo>
                    <a:pt x="130" y="20"/>
                  </a:lnTo>
                  <a:lnTo>
                    <a:pt x="124" y="18"/>
                  </a:lnTo>
                  <a:lnTo>
                    <a:pt x="120" y="18"/>
                  </a:lnTo>
                  <a:lnTo>
                    <a:pt x="116" y="16"/>
                  </a:lnTo>
                  <a:lnTo>
                    <a:pt x="110" y="16"/>
                  </a:lnTo>
                  <a:lnTo>
                    <a:pt x="106" y="16"/>
                  </a:lnTo>
                  <a:lnTo>
                    <a:pt x="100" y="14"/>
                  </a:lnTo>
                  <a:lnTo>
                    <a:pt x="94" y="14"/>
                  </a:lnTo>
                  <a:lnTo>
                    <a:pt x="88" y="14"/>
                  </a:lnTo>
                  <a:lnTo>
                    <a:pt x="82" y="14"/>
                  </a:lnTo>
                  <a:lnTo>
                    <a:pt x="76" y="16"/>
                  </a:lnTo>
                  <a:lnTo>
                    <a:pt x="70" y="16"/>
                  </a:lnTo>
                  <a:lnTo>
                    <a:pt x="64" y="18"/>
                  </a:lnTo>
                  <a:lnTo>
                    <a:pt x="58" y="20"/>
                  </a:lnTo>
                  <a:lnTo>
                    <a:pt x="52" y="22"/>
                  </a:lnTo>
                  <a:lnTo>
                    <a:pt x="46" y="24"/>
                  </a:lnTo>
                  <a:lnTo>
                    <a:pt x="38" y="28"/>
                  </a:lnTo>
                  <a:lnTo>
                    <a:pt x="32" y="30"/>
                  </a:lnTo>
                  <a:lnTo>
                    <a:pt x="26" y="36"/>
                  </a:lnTo>
                  <a:lnTo>
                    <a:pt x="22" y="40"/>
                  </a:lnTo>
                  <a:lnTo>
                    <a:pt x="16" y="46"/>
                  </a:lnTo>
                  <a:lnTo>
                    <a:pt x="10" y="52"/>
                  </a:lnTo>
                  <a:lnTo>
                    <a:pt x="4" y="60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C253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1" name="Freeform 403"/>
            <p:cNvSpPr>
              <a:spLocks/>
            </p:cNvSpPr>
            <p:nvPr/>
          </p:nvSpPr>
          <p:spPr bwMode="auto">
            <a:xfrm>
              <a:off x="5353050" y="1377950"/>
              <a:ext cx="273050" cy="82550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4" y="38"/>
                </a:cxn>
                <a:cxn ang="0">
                  <a:pos x="12" y="32"/>
                </a:cxn>
                <a:cxn ang="0">
                  <a:pos x="22" y="26"/>
                </a:cxn>
                <a:cxn ang="0">
                  <a:pos x="28" y="20"/>
                </a:cxn>
                <a:cxn ang="0">
                  <a:pos x="34" y="16"/>
                </a:cxn>
                <a:cxn ang="0">
                  <a:pos x="42" y="12"/>
                </a:cxn>
                <a:cxn ang="0">
                  <a:pos x="50" y="8"/>
                </a:cxn>
                <a:cxn ang="0">
                  <a:pos x="56" y="6"/>
                </a:cxn>
                <a:cxn ang="0">
                  <a:pos x="64" y="2"/>
                </a:cxn>
                <a:cxn ang="0">
                  <a:pos x="74" y="2"/>
                </a:cxn>
                <a:cxn ang="0">
                  <a:pos x="82" y="0"/>
                </a:cxn>
                <a:cxn ang="0">
                  <a:pos x="90" y="0"/>
                </a:cxn>
                <a:cxn ang="0">
                  <a:pos x="98" y="2"/>
                </a:cxn>
                <a:cxn ang="0">
                  <a:pos x="104" y="4"/>
                </a:cxn>
                <a:cxn ang="0">
                  <a:pos x="116" y="6"/>
                </a:cxn>
                <a:cxn ang="0">
                  <a:pos x="130" y="10"/>
                </a:cxn>
                <a:cxn ang="0">
                  <a:pos x="140" y="14"/>
                </a:cxn>
                <a:cxn ang="0">
                  <a:pos x="152" y="18"/>
                </a:cxn>
                <a:cxn ang="0">
                  <a:pos x="160" y="22"/>
                </a:cxn>
                <a:cxn ang="0">
                  <a:pos x="166" y="24"/>
                </a:cxn>
                <a:cxn ang="0">
                  <a:pos x="170" y="26"/>
                </a:cxn>
                <a:cxn ang="0">
                  <a:pos x="172" y="28"/>
                </a:cxn>
                <a:cxn ang="0">
                  <a:pos x="172" y="30"/>
                </a:cxn>
                <a:cxn ang="0">
                  <a:pos x="172" y="30"/>
                </a:cxn>
                <a:cxn ang="0">
                  <a:pos x="170" y="32"/>
                </a:cxn>
                <a:cxn ang="0">
                  <a:pos x="168" y="34"/>
                </a:cxn>
                <a:cxn ang="0">
                  <a:pos x="164" y="34"/>
                </a:cxn>
                <a:cxn ang="0">
                  <a:pos x="160" y="36"/>
                </a:cxn>
                <a:cxn ang="0">
                  <a:pos x="152" y="38"/>
                </a:cxn>
                <a:cxn ang="0">
                  <a:pos x="140" y="42"/>
                </a:cxn>
                <a:cxn ang="0">
                  <a:pos x="128" y="44"/>
                </a:cxn>
                <a:cxn ang="0">
                  <a:pos x="116" y="46"/>
                </a:cxn>
                <a:cxn ang="0">
                  <a:pos x="104" y="48"/>
                </a:cxn>
                <a:cxn ang="0">
                  <a:pos x="96" y="48"/>
                </a:cxn>
                <a:cxn ang="0">
                  <a:pos x="86" y="50"/>
                </a:cxn>
                <a:cxn ang="0">
                  <a:pos x="74" y="50"/>
                </a:cxn>
                <a:cxn ang="0">
                  <a:pos x="64" y="52"/>
                </a:cxn>
                <a:cxn ang="0">
                  <a:pos x="54" y="52"/>
                </a:cxn>
                <a:cxn ang="0">
                  <a:pos x="46" y="52"/>
                </a:cxn>
                <a:cxn ang="0">
                  <a:pos x="38" y="52"/>
                </a:cxn>
                <a:cxn ang="0">
                  <a:pos x="32" y="52"/>
                </a:cxn>
                <a:cxn ang="0">
                  <a:pos x="30" y="52"/>
                </a:cxn>
                <a:cxn ang="0">
                  <a:pos x="26" y="50"/>
                </a:cxn>
                <a:cxn ang="0">
                  <a:pos x="16" y="48"/>
                </a:cxn>
                <a:cxn ang="0">
                  <a:pos x="6" y="44"/>
                </a:cxn>
                <a:cxn ang="0">
                  <a:pos x="0" y="42"/>
                </a:cxn>
                <a:cxn ang="0">
                  <a:pos x="0" y="42"/>
                </a:cxn>
              </a:cxnLst>
              <a:rect l="0" t="0" r="r" b="b"/>
              <a:pathLst>
                <a:path w="172" h="52">
                  <a:moveTo>
                    <a:pt x="0" y="42"/>
                  </a:moveTo>
                  <a:lnTo>
                    <a:pt x="0" y="42"/>
                  </a:lnTo>
                  <a:lnTo>
                    <a:pt x="2" y="40"/>
                  </a:lnTo>
                  <a:lnTo>
                    <a:pt x="4" y="38"/>
                  </a:lnTo>
                  <a:lnTo>
                    <a:pt x="8" y="34"/>
                  </a:lnTo>
                  <a:lnTo>
                    <a:pt x="12" y="32"/>
                  </a:lnTo>
                  <a:lnTo>
                    <a:pt x="18" y="28"/>
                  </a:lnTo>
                  <a:lnTo>
                    <a:pt x="22" y="26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8"/>
                  </a:lnTo>
                  <a:lnTo>
                    <a:pt x="34" y="16"/>
                  </a:lnTo>
                  <a:lnTo>
                    <a:pt x="38" y="14"/>
                  </a:lnTo>
                  <a:lnTo>
                    <a:pt x="42" y="12"/>
                  </a:lnTo>
                  <a:lnTo>
                    <a:pt x="46" y="10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6" y="6"/>
                  </a:lnTo>
                  <a:lnTo>
                    <a:pt x="60" y="4"/>
                  </a:lnTo>
                  <a:lnTo>
                    <a:pt x="64" y="2"/>
                  </a:lnTo>
                  <a:lnTo>
                    <a:pt x="70" y="2"/>
                  </a:lnTo>
                  <a:lnTo>
                    <a:pt x="74" y="2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6" y="6"/>
                  </a:lnTo>
                  <a:lnTo>
                    <a:pt x="122" y="8"/>
                  </a:lnTo>
                  <a:lnTo>
                    <a:pt x="130" y="10"/>
                  </a:lnTo>
                  <a:lnTo>
                    <a:pt x="136" y="12"/>
                  </a:lnTo>
                  <a:lnTo>
                    <a:pt x="140" y="14"/>
                  </a:lnTo>
                  <a:lnTo>
                    <a:pt x="146" y="16"/>
                  </a:lnTo>
                  <a:lnTo>
                    <a:pt x="152" y="18"/>
                  </a:lnTo>
                  <a:lnTo>
                    <a:pt x="156" y="20"/>
                  </a:lnTo>
                  <a:lnTo>
                    <a:pt x="160" y="22"/>
                  </a:lnTo>
                  <a:lnTo>
                    <a:pt x="164" y="22"/>
                  </a:lnTo>
                  <a:lnTo>
                    <a:pt x="166" y="24"/>
                  </a:lnTo>
                  <a:lnTo>
                    <a:pt x="168" y="26"/>
                  </a:lnTo>
                  <a:lnTo>
                    <a:pt x="170" y="26"/>
                  </a:lnTo>
                  <a:lnTo>
                    <a:pt x="170" y="28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30"/>
                  </a:lnTo>
                  <a:lnTo>
                    <a:pt x="172" y="30"/>
                  </a:lnTo>
                  <a:lnTo>
                    <a:pt x="172" y="30"/>
                  </a:lnTo>
                  <a:lnTo>
                    <a:pt x="172" y="32"/>
                  </a:lnTo>
                  <a:lnTo>
                    <a:pt x="170" y="32"/>
                  </a:lnTo>
                  <a:lnTo>
                    <a:pt x="170" y="32"/>
                  </a:lnTo>
                  <a:lnTo>
                    <a:pt x="168" y="34"/>
                  </a:lnTo>
                  <a:lnTo>
                    <a:pt x="166" y="34"/>
                  </a:lnTo>
                  <a:lnTo>
                    <a:pt x="164" y="34"/>
                  </a:lnTo>
                  <a:lnTo>
                    <a:pt x="162" y="36"/>
                  </a:lnTo>
                  <a:lnTo>
                    <a:pt x="160" y="36"/>
                  </a:lnTo>
                  <a:lnTo>
                    <a:pt x="158" y="36"/>
                  </a:lnTo>
                  <a:lnTo>
                    <a:pt x="152" y="38"/>
                  </a:lnTo>
                  <a:lnTo>
                    <a:pt x="146" y="40"/>
                  </a:lnTo>
                  <a:lnTo>
                    <a:pt x="140" y="42"/>
                  </a:lnTo>
                  <a:lnTo>
                    <a:pt x="134" y="42"/>
                  </a:lnTo>
                  <a:lnTo>
                    <a:pt x="128" y="44"/>
                  </a:lnTo>
                  <a:lnTo>
                    <a:pt x="122" y="46"/>
                  </a:lnTo>
                  <a:lnTo>
                    <a:pt x="116" y="46"/>
                  </a:lnTo>
                  <a:lnTo>
                    <a:pt x="110" y="48"/>
                  </a:lnTo>
                  <a:lnTo>
                    <a:pt x="104" y="48"/>
                  </a:lnTo>
                  <a:lnTo>
                    <a:pt x="100" y="48"/>
                  </a:lnTo>
                  <a:lnTo>
                    <a:pt x="96" y="48"/>
                  </a:lnTo>
                  <a:lnTo>
                    <a:pt x="90" y="50"/>
                  </a:lnTo>
                  <a:lnTo>
                    <a:pt x="86" y="50"/>
                  </a:lnTo>
                  <a:lnTo>
                    <a:pt x="80" y="50"/>
                  </a:lnTo>
                  <a:lnTo>
                    <a:pt x="74" y="50"/>
                  </a:lnTo>
                  <a:lnTo>
                    <a:pt x="70" y="50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54" y="52"/>
                  </a:lnTo>
                  <a:lnTo>
                    <a:pt x="50" y="52"/>
                  </a:lnTo>
                  <a:lnTo>
                    <a:pt x="46" y="52"/>
                  </a:lnTo>
                  <a:lnTo>
                    <a:pt x="42" y="52"/>
                  </a:lnTo>
                  <a:lnTo>
                    <a:pt x="38" y="52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26" y="50"/>
                  </a:lnTo>
                  <a:lnTo>
                    <a:pt x="22" y="50"/>
                  </a:lnTo>
                  <a:lnTo>
                    <a:pt x="16" y="48"/>
                  </a:lnTo>
                  <a:lnTo>
                    <a:pt x="12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2" name="Freeform 404"/>
            <p:cNvSpPr>
              <a:spLocks/>
            </p:cNvSpPr>
            <p:nvPr/>
          </p:nvSpPr>
          <p:spPr bwMode="auto">
            <a:xfrm>
              <a:off x="5403850" y="1397000"/>
              <a:ext cx="187325" cy="107950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38" y="4"/>
                </a:cxn>
                <a:cxn ang="0">
                  <a:pos x="30" y="8"/>
                </a:cxn>
                <a:cxn ang="0">
                  <a:pos x="22" y="12"/>
                </a:cxn>
                <a:cxn ang="0">
                  <a:pos x="16" y="16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30"/>
                </a:cxn>
                <a:cxn ang="0">
                  <a:pos x="2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4" y="50"/>
                </a:cxn>
                <a:cxn ang="0">
                  <a:pos x="6" y="54"/>
                </a:cxn>
                <a:cxn ang="0">
                  <a:pos x="10" y="58"/>
                </a:cxn>
                <a:cxn ang="0">
                  <a:pos x="16" y="60"/>
                </a:cxn>
                <a:cxn ang="0">
                  <a:pos x="22" y="64"/>
                </a:cxn>
                <a:cxn ang="0">
                  <a:pos x="28" y="66"/>
                </a:cxn>
                <a:cxn ang="0">
                  <a:pos x="36" y="68"/>
                </a:cxn>
                <a:cxn ang="0">
                  <a:pos x="44" y="68"/>
                </a:cxn>
                <a:cxn ang="0">
                  <a:pos x="52" y="68"/>
                </a:cxn>
                <a:cxn ang="0">
                  <a:pos x="60" y="68"/>
                </a:cxn>
                <a:cxn ang="0">
                  <a:pos x="70" y="66"/>
                </a:cxn>
                <a:cxn ang="0">
                  <a:pos x="78" y="64"/>
                </a:cxn>
                <a:cxn ang="0">
                  <a:pos x="86" y="60"/>
                </a:cxn>
                <a:cxn ang="0">
                  <a:pos x="94" y="58"/>
                </a:cxn>
                <a:cxn ang="0">
                  <a:pos x="100" y="54"/>
                </a:cxn>
                <a:cxn ang="0">
                  <a:pos x="106" y="50"/>
                </a:cxn>
                <a:cxn ang="0">
                  <a:pos x="110" y="44"/>
                </a:cxn>
                <a:cxn ang="0">
                  <a:pos x="114" y="40"/>
                </a:cxn>
                <a:cxn ang="0">
                  <a:pos x="116" y="34"/>
                </a:cxn>
                <a:cxn ang="0">
                  <a:pos x="118" y="30"/>
                </a:cxn>
                <a:cxn ang="0">
                  <a:pos x="118" y="24"/>
                </a:cxn>
                <a:cxn ang="0">
                  <a:pos x="116" y="20"/>
                </a:cxn>
                <a:cxn ang="0">
                  <a:pos x="114" y="16"/>
                </a:cxn>
                <a:cxn ang="0">
                  <a:pos x="110" y="12"/>
                </a:cxn>
                <a:cxn ang="0">
                  <a:pos x="104" y="8"/>
                </a:cxn>
                <a:cxn ang="0">
                  <a:pos x="100" y="4"/>
                </a:cxn>
                <a:cxn ang="0">
                  <a:pos x="92" y="2"/>
                </a:cxn>
                <a:cxn ang="0">
                  <a:pos x="86" y="0"/>
                </a:cxn>
                <a:cxn ang="0">
                  <a:pos x="78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52" y="0"/>
                </a:cxn>
              </a:cxnLst>
              <a:rect l="0" t="0" r="r" b="b"/>
              <a:pathLst>
                <a:path w="118" h="68">
                  <a:moveTo>
                    <a:pt x="52" y="0"/>
                  </a:moveTo>
                  <a:lnTo>
                    <a:pt x="48" y="2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2" y="58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2" y="64"/>
                  </a:lnTo>
                  <a:lnTo>
                    <a:pt x="24" y="64"/>
                  </a:lnTo>
                  <a:lnTo>
                    <a:pt x="26" y="66"/>
                  </a:lnTo>
                  <a:lnTo>
                    <a:pt x="28" y="66"/>
                  </a:lnTo>
                  <a:lnTo>
                    <a:pt x="30" y="66"/>
                  </a:lnTo>
                  <a:lnTo>
                    <a:pt x="32" y="66"/>
                  </a:lnTo>
                  <a:lnTo>
                    <a:pt x="36" y="68"/>
                  </a:lnTo>
                  <a:lnTo>
                    <a:pt x="38" y="68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6" y="68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4" y="68"/>
                  </a:lnTo>
                  <a:lnTo>
                    <a:pt x="58" y="68"/>
                  </a:lnTo>
                  <a:lnTo>
                    <a:pt x="60" y="68"/>
                  </a:lnTo>
                  <a:lnTo>
                    <a:pt x="64" y="66"/>
                  </a:lnTo>
                  <a:lnTo>
                    <a:pt x="66" y="66"/>
                  </a:lnTo>
                  <a:lnTo>
                    <a:pt x="70" y="66"/>
                  </a:lnTo>
                  <a:lnTo>
                    <a:pt x="72" y="66"/>
                  </a:lnTo>
                  <a:lnTo>
                    <a:pt x="76" y="64"/>
                  </a:lnTo>
                  <a:lnTo>
                    <a:pt x="78" y="64"/>
                  </a:lnTo>
                  <a:lnTo>
                    <a:pt x="80" y="62"/>
                  </a:lnTo>
                  <a:lnTo>
                    <a:pt x="84" y="62"/>
                  </a:lnTo>
                  <a:lnTo>
                    <a:pt x="86" y="60"/>
                  </a:lnTo>
                  <a:lnTo>
                    <a:pt x="88" y="60"/>
                  </a:lnTo>
                  <a:lnTo>
                    <a:pt x="90" y="58"/>
                  </a:lnTo>
                  <a:lnTo>
                    <a:pt x="94" y="58"/>
                  </a:lnTo>
                  <a:lnTo>
                    <a:pt x="96" y="56"/>
                  </a:lnTo>
                  <a:lnTo>
                    <a:pt x="98" y="54"/>
                  </a:lnTo>
                  <a:lnTo>
                    <a:pt x="100" y="54"/>
                  </a:lnTo>
                  <a:lnTo>
                    <a:pt x="102" y="52"/>
                  </a:lnTo>
                  <a:lnTo>
                    <a:pt x="104" y="50"/>
                  </a:lnTo>
                  <a:lnTo>
                    <a:pt x="106" y="50"/>
                  </a:lnTo>
                  <a:lnTo>
                    <a:pt x="106" y="48"/>
                  </a:lnTo>
                  <a:lnTo>
                    <a:pt x="108" y="46"/>
                  </a:lnTo>
                  <a:lnTo>
                    <a:pt x="110" y="44"/>
                  </a:lnTo>
                  <a:lnTo>
                    <a:pt x="112" y="44"/>
                  </a:lnTo>
                  <a:lnTo>
                    <a:pt x="112" y="42"/>
                  </a:lnTo>
                  <a:lnTo>
                    <a:pt x="114" y="40"/>
                  </a:lnTo>
                  <a:lnTo>
                    <a:pt x="114" y="38"/>
                  </a:lnTo>
                  <a:lnTo>
                    <a:pt x="116" y="36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2"/>
                  </a:lnTo>
                  <a:lnTo>
                    <a:pt x="118" y="30"/>
                  </a:lnTo>
                  <a:lnTo>
                    <a:pt x="118" y="28"/>
                  </a:lnTo>
                  <a:lnTo>
                    <a:pt x="118" y="26"/>
                  </a:lnTo>
                  <a:lnTo>
                    <a:pt x="118" y="24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0"/>
                  </a:lnTo>
                  <a:lnTo>
                    <a:pt x="116" y="18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2" y="14"/>
                  </a:lnTo>
                  <a:lnTo>
                    <a:pt x="110" y="12"/>
                  </a:lnTo>
                  <a:lnTo>
                    <a:pt x="110" y="12"/>
                  </a:lnTo>
                  <a:lnTo>
                    <a:pt x="108" y="10"/>
                  </a:lnTo>
                  <a:lnTo>
                    <a:pt x="106" y="8"/>
                  </a:lnTo>
                  <a:lnTo>
                    <a:pt x="104" y="8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0" y="4"/>
                  </a:lnTo>
                  <a:lnTo>
                    <a:pt x="98" y="4"/>
                  </a:lnTo>
                  <a:lnTo>
                    <a:pt x="94" y="2"/>
                  </a:lnTo>
                  <a:lnTo>
                    <a:pt x="92" y="2"/>
                  </a:lnTo>
                  <a:lnTo>
                    <a:pt x="90" y="2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3" name="Freeform 405"/>
            <p:cNvSpPr>
              <a:spLocks/>
            </p:cNvSpPr>
            <p:nvPr/>
          </p:nvSpPr>
          <p:spPr bwMode="auto">
            <a:xfrm>
              <a:off x="5407025" y="1397000"/>
              <a:ext cx="180975" cy="10477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36" y="4"/>
                </a:cxn>
                <a:cxn ang="0">
                  <a:pos x="30" y="8"/>
                </a:cxn>
                <a:cxn ang="0">
                  <a:pos x="22" y="12"/>
                </a:cxn>
                <a:cxn ang="0">
                  <a:pos x="16" y="16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8"/>
                </a:cxn>
                <a:cxn ang="0">
                  <a:pos x="2" y="34"/>
                </a:cxn>
                <a:cxn ang="0">
                  <a:pos x="0" y="38"/>
                </a:cxn>
                <a:cxn ang="0">
                  <a:pos x="2" y="44"/>
                </a:cxn>
                <a:cxn ang="0">
                  <a:pos x="4" y="48"/>
                </a:cxn>
                <a:cxn ang="0">
                  <a:pos x="6" y="52"/>
                </a:cxn>
                <a:cxn ang="0">
                  <a:pos x="10" y="56"/>
                </a:cxn>
                <a:cxn ang="0">
                  <a:pos x="14" y="60"/>
                </a:cxn>
                <a:cxn ang="0">
                  <a:pos x="20" y="62"/>
                </a:cxn>
                <a:cxn ang="0">
                  <a:pos x="28" y="64"/>
                </a:cxn>
                <a:cxn ang="0">
                  <a:pos x="34" y="66"/>
                </a:cxn>
                <a:cxn ang="0">
                  <a:pos x="42" y="66"/>
                </a:cxn>
                <a:cxn ang="0">
                  <a:pos x="50" y="66"/>
                </a:cxn>
                <a:cxn ang="0">
                  <a:pos x="58" y="66"/>
                </a:cxn>
                <a:cxn ang="0">
                  <a:pos x="68" y="64"/>
                </a:cxn>
                <a:cxn ang="0">
                  <a:pos x="76" y="62"/>
                </a:cxn>
                <a:cxn ang="0">
                  <a:pos x="84" y="60"/>
                </a:cxn>
                <a:cxn ang="0">
                  <a:pos x="90" y="56"/>
                </a:cxn>
                <a:cxn ang="0">
                  <a:pos x="96" y="52"/>
                </a:cxn>
                <a:cxn ang="0">
                  <a:pos x="102" y="48"/>
                </a:cxn>
                <a:cxn ang="0">
                  <a:pos x="106" y="44"/>
                </a:cxn>
                <a:cxn ang="0">
                  <a:pos x="110" y="40"/>
                </a:cxn>
                <a:cxn ang="0">
                  <a:pos x="112" y="34"/>
                </a:cxn>
                <a:cxn ang="0">
                  <a:pos x="114" y="30"/>
                </a:cxn>
                <a:cxn ang="0">
                  <a:pos x="114" y="24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6" y="12"/>
                </a:cxn>
                <a:cxn ang="0">
                  <a:pos x="102" y="8"/>
                </a:cxn>
                <a:cxn ang="0">
                  <a:pos x="96" y="6"/>
                </a:cxn>
                <a:cxn ang="0">
                  <a:pos x="90" y="2"/>
                </a:cxn>
                <a:cxn ang="0">
                  <a:pos x="84" y="2"/>
                </a:cxn>
                <a:cxn ang="0">
                  <a:pos x="76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0" y="2"/>
                </a:cxn>
              </a:cxnLst>
              <a:rect l="0" t="0" r="r" b="b"/>
              <a:pathLst>
                <a:path w="114" h="66">
                  <a:moveTo>
                    <a:pt x="50" y="2"/>
                  </a:moveTo>
                  <a:lnTo>
                    <a:pt x="48" y="2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6" y="52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12" y="58"/>
                  </a:lnTo>
                  <a:lnTo>
                    <a:pt x="14" y="58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6"/>
                  </a:lnTo>
                  <a:lnTo>
                    <a:pt x="34" y="66"/>
                  </a:lnTo>
                  <a:lnTo>
                    <a:pt x="36" y="66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4" y="66"/>
                  </a:lnTo>
                  <a:lnTo>
                    <a:pt x="48" y="66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6" y="66"/>
                  </a:lnTo>
                  <a:lnTo>
                    <a:pt x="58" y="66"/>
                  </a:lnTo>
                  <a:lnTo>
                    <a:pt x="62" y="66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70" y="64"/>
                  </a:lnTo>
                  <a:lnTo>
                    <a:pt x="72" y="62"/>
                  </a:lnTo>
                  <a:lnTo>
                    <a:pt x="76" y="62"/>
                  </a:lnTo>
                  <a:lnTo>
                    <a:pt x="78" y="62"/>
                  </a:lnTo>
                  <a:lnTo>
                    <a:pt x="80" y="60"/>
                  </a:lnTo>
                  <a:lnTo>
                    <a:pt x="84" y="60"/>
                  </a:lnTo>
                  <a:lnTo>
                    <a:pt x="86" y="58"/>
                  </a:lnTo>
                  <a:lnTo>
                    <a:pt x="88" y="58"/>
                  </a:lnTo>
                  <a:lnTo>
                    <a:pt x="90" y="56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6" y="52"/>
                  </a:lnTo>
                  <a:lnTo>
                    <a:pt x="98" y="52"/>
                  </a:lnTo>
                  <a:lnTo>
                    <a:pt x="100" y="50"/>
                  </a:lnTo>
                  <a:lnTo>
                    <a:pt x="102" y="48"/>
                  </a:lnTo>
                  <a:lnTo>
                    <a:pt x="104" y="46"/>
                  </a:lnTo>
                  <a:lnTo>
                    <a:pt x="106" y="46"/>
                  </a:lnTo>
                  <a:lnTo>
                    <a:pt x="106" y="44"/>
                  </a:lnTo>
                  <a:lnTo>
                    <a:pt x="108" y="42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2" y="34"/>
                  </a:lnTo>
                  <a:lnTo>
                    <a:pt x="114" y="32"/>
                  </a:lnTo>
                  <a:lnTo>
                    <a:pt x="114" y="32"/>
                  </a:lnTo>
                  <a:lnTo>
                    <a:pt x="114" y="30"/>
                  </a:lnTo>
                  <a:lnTo>
                    <a:pt x="114" y="28"/>
                  </a:lnTo>
                  <a:lnTo>
                    <a:pt x="114" y="26"/>
                  </a:lnTo>
                  <a:lnTo>
                    <a:pt x="114" y="24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2" y="20"/>
                  </a:lnTo>
                  <a:lnTo>
                    <a:pt x="112" y="18"/>
                  </a:lnTo>
                  <a:lnTo>
                    <a:pt x="112" y="16"/>
                  </a:lnTo>
                  <a:lnTo>
                    <a:pt x="110" y="16"/>
                  </a:lnTo>
                  <a:lnTo>
                    <a:pt x="108" y="14"/>
                  </a:lnTo>
                  <a:lnTo>
                    <a:pt x="108" y="12"/>
                  </a:lnTo>
                  <a:lnTo>
                    <a:pt x="106" y="12"/>
                  </a:lnTo>
                  <a:lnTo>
                    <a:pt x="106" y="10"/>
                  </a:lnTo>
                  <a:lnTo>
                    <a:pt x="104" y="8"/>
                  </a:lnTo>
                  <a:lnTo>
                    <a:pt x="102" y="8"/>
                  </a:lnTo>
                  <a:lnTo>
                    <a:pt x="100" y="6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4" y="4"/>
                  </a:lnTo>
                  <a:lnTo>
                    <a:pt x="92" y="4"/>
                  </a:lnTo>
                  <a:lnTo>
                    <a:pt x="90" y="2"/>
                  </a:lnTo>
                  <a:lnTo>
                    <a:pt x="88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rgbClr val="FCEE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4" name="Freeform 406"/>
            <p:cNvSpPr>
              <a:spLocks/>
            </p:cNvSpPr>
            <p:nvPr/>
          </p:nvSpPr>
          <p:spPr bwMode="auto">
            <a:xfrm>
              <a:off x="5410200" y="1397000"/>
              <a:ext cx="174625" cy="1016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36" y="6"/>
                </a:cxn>
                <a:cxn ang="0">
                  <a:pos x="28" y="8"/>
                </a:cxn>
                <a:cxn ang="0">
                  <a:pos x="22" y="12"/>
                </a:cxn>
                <a:cxn ang="0">
                  <a:pos x="16" y="14"/>
                </a:cxn>
                <a:cxn ang="0">
                  <a:pos x="12" y="20"/>
                </a:cxn>
                <a:cxn ang="0">
                  <a:pos x="6" y="24"/>
                </a:cxn>
                <a:cxn ang="0">
                  <a:pos x="4" y="28"/>
                </a:cxn>
                <a:cxn ang="0">
                  <a:pos x="2" y="32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2" y="46"/>
                </a:cxn>
                <a:cxn ang="0">
                  <a:pos x="6" y="50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0" y="60"/>
                </a:cxn>
                <a:cxn ang="0">
                  <a:pos x="26" y="62"/>
                </a:cxn>
                <a:cxn ang="0">
                  <a:pos x="34" y="64"/>
                </a:cxn>
                <a:cxn ang="0">
                  <a:pos x="40" y="64"/>
                </a:cxn>
                <a:cxn ang="0">
                  <a:pos x="48" y="64"/>
                </a:cxn>
                <a:cxn ang="0">
                  <a:pos x="56" y="64"/>
                </a:cxn>
                <a:cxn ang="0">
                  <a:pos x="66" y="62"/>
                </a:cxn>
                <a:cxn ang="0">
                  <a:pos x="74" y="60"/>
                </a:cxn>
                <a:cxn ang="0">
                  <a:pos x="80" y="58"/>
                </a:cxn>
                <a:cxn ang="0">
                  <a:pos x="88" y="54"/>
                </a:cxn>
                <a:cxn ang="0">
                  <a:pos x="94" y="52"/>
                </a:cxn>
                <a:cxn ang="0">
                  <a:pos x="98" y="48"/>
                </a:cxn>
                <a:cxn ang="0">
                  <a:pos x="104" y="44"/>
                </a:cxn>
                <a:cxn ang="0">
                  <a:pos x="106" y="38"/>
                </a:cxn>
                <a:cxn ang="0">
                  <a:pos x="110" y="34"/>
                </a:cxn>
                <a:cxn ang="0">
                  <a:pos x="110" y="30"/>
                </a:cxn>
                <a:cxn ang="0">
                  <a:pos x="110" y="24"/>
                </a:cxn>
                <a:cxn ang="0">
                  <a:pos x="110" y="20"/>
                </a:cxn>
                <a:cxn ang="0">
                  <a:pos x="106" y="16"/>
                </a:cxn>
                <a:cxn ang="0">
                  <a:pos x="104" y="12"/>
                </a:cxn>
                <a:cxn ang="0">
                  <a:pos x="98" y="8"/>
                </a:cxn>
                <a:cxn ang="0">
                  <a:pos x="94" y="6"/>
                </a:cxn>
                <a:cxn ang="0">
                  <a:pos x="88" y="4"/>
                </a:cxn>
                <a:cxn ang="0">
                  <a:pos x="80" y="2"/>
                </a:cxn>
                <a:cxn ang="0">
                  <a:pos x="74" y="0"/>
                </a:cxn>
                <a:cxn ang="0">
                  <a:pos x="66" y="0"/>
                </a:cxn>
                <a:cxn ang="0">
                  <a:pos x="58" y="0"/>
                </a:cxn>
                <a:cxn ang="0">
                  <a:pos x="50" y="2"/>
                </a:cxn>
              </a:cxnLst>
              <a:rect l="0" t="0" r="r" b="b"/>
              <a:pathLst>
                <a:path w="110" h="64">
                  <a:moveTo>
                    <a:pt x="50" y="2"/>
                  </a:moveTo>
                  <a:lnTo>
                    <a:pt x="46" y="2"/>
                  </a:lnTo>
                  <a:lnTo>
                    <a:pt x="44" y="2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8" y="60"/>
                  </a:lnTo>
                  <a:lnTo>
                    <a:pt x="20" y="60"/>
                  </a:lnTo>
                  <a:lnTo>
                    <a:pt x="22" y="62"/>
                  </a:lnTo>
                  <a:lnTo>
                    <a:pt x="24" y="62"/>
                  </a:lnTo>
                  <a:lnTo>
                    <a:pt x="26" y="62"/>
                  </a:lnTo>
                  <a:lnTo>
                    <a:pt x="28" y="62"/>
                  </a:lnTo>
                  <a:lnTo>
                    <a:pt x="30" y="64"/>
                  </a:lnTo>
                  <a:lnTo>
                    <a:pt x="34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6" y="64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4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2" y="64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0" y="62"/>
                  </a:lnTo>
                  <a:lnTo>
                    <a:pt x="74" y="60"/>
                  </a:lnTo>
                  <a:lnTo>
                    <a:pt x="76" y="60"/>
                  </a:lnTo>
                  <a:lnTo>
                    <a:pt x="78" y="60"/>
                  </a:lnTo>
                  <a:lnTo>
                    <a:pt x="80" y="58"/>
                  </a:lnTo>
                  <a:lnTo>
                    <a:pt x="84" y="58"/>
                  </a:lnTo>
                  <a:lnTo>
                    <a:pt x="86" y="56"/>
                  </a:lnTo>
                  <a:lnTo>
                    <a:pt x="88" y="54"/>
                  </a:lnTo>
                  <a:lnTo>
                    <a:pt x="90" y="54"/>
                  </a:lnTo>
                  <a:lnTo>
                    <a:pt x="92" y="52"/>
                  </a:lnTo>
                  <a:lnTo>
                    <a:pt x="94" y="52"/>
                  </a:lnTo>
                  <a:lnTo>
                    <a:pt x="9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100" y="46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4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0" y="26"/>
                  </a:lnTo>
                  <a:lnTo>
                    <a:pt x="110" y="24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0" y="20"/>
                  </a:lnTo>
                  <a:lnTo>
                    <a:pt x="108" y="18"/>
                  </a:lnTo>
                  <a:lnTo>
                    <a:pt x="108" y="16"/>
                  </a:lnTo>
                  <a:lnTo>
                    <a:pt x="106" y="16"/>
                  </a:lnTo>
                  <a:lnTo>
                    <a:pt x="106" y="14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6" y="6"/>
                  </a:lnTo>
                  <a:lnTo>
                    <a:pt x="94" y="6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88" y="4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rgbClr val="FDEE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5" name="Freeform 407"/>
            <p:cNvSpPr>
              <a:spLocks/>
            </p:cNvSpPr>
            <p:nvPr/>
          </p:nvSpPr>
          <p:spPr bwMode="auto">
            <a:xfrm>
              <a:off x="5413375" y="1397000"/>
              <a:ext cx="171450" cy="10160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34" y="6"/>
                </a:cxn>
                <a:cxn ang="0">
                  <a:pos x="28" y="8"/>
                </a:cxn>
                <a:cxn ang="0">
                  <a:pos x="22" y="12"/>
                </a:cxn>
                <a:cxn ang="0">
                  <a:pos x="16" y="14"/>
                </a:cxn>
                <a:cxn ang="0">
                  <a:pos x="10" y="18"/>
                </a:cxn>
                <a:cxn ang="0">
                  <a:pos x="6" y="22"/>
                </a:cxn>
                <a:cxn ang="0">
                  <a:pos x="4" y="28"/>
                </a:cxn>
                <a:cxn ang="0">
                  <a:pos x="2" y="32"/>
                </a:cxn>
                <a:cxn ang="0">
                  <a:pos x="0" y="36"/>
                </a:cxn>
                <a:cxn ang="0">
                  <a:pos x="2" y="42"/>
                </a:cxn>
                <a:cxn ang="0">
                  <a:pos x="2" y="46"/>
                </a:cxn>
                <a:cxn ang="0">
                  <a:pos x="6" y="50"/>
                </a:cxn>
                <a:cxn ang="0">
                  <a:pos x="10" y="54"/>
                </a:cxn>
                <a:cxn ang="0">
                  <a:pos x="14" y="56"/>
                </a:cxn>
                <a:cxn ang="0">
                  <a:pos x="20" y="58"/>
                </a:cxn>
                <a:cxn ang="0">
                  <a:pos x="26" y="60"/>
                </a:cxn>
                <a:cxn ang="0">
                  <a:pos x="32" y="62"/>
                </a:cxn>
                <a:cxn ang="0">
                  <a:pos x="40" y="64"/>
                </a:cxn>
                <a:cxn ang="0">
                  <a:pos x="46" y="64"/>
                </a:cxn>
                <a:cxn ang="0">
                  <a:pos x="54" y="62"/>
                </a:cxn>
                <a:cxn ang="0">
                  <a:pos x="62" y="62"/>
                </a:cxn>
                <a:cxn ang="0">
                  <a:pos x="70" y="60"/>
                </a:cxn>
                <a:cxn ang="0">
                  <a:pos x="78" y="56"/>
                </a:cxn>
                <a:cxn ang="0">
                  <a:pos x="84" y="54"/>
                </a:cxn>
                <a:cxn ang="0">
                  <a:pos x="90" y="50"/>
                </a:cxn>
                <a:cxn ang="0">
                  <a:pos x="96" y="46"/>
                </a:cxn>
                <a:cxn ang="0">
                  <a:pos x="100" y="42"/>
                </a:cxn>
                <a:cxn ang="0">
                  <a:pos x="104" y="38"/>
                </a:cxn>
                <a:cxn ang="0">
                  <a:pos x="106" y="34"/>
                </a:cxn>
                <a:cxn ang="0">
                  <a:pos x="108" y="28"/>
                </a:cxn>
                <a:cxn ang="0">
                  <a:pos x="108" y="24"/>
                </a:cxn>
                <a:cxn ang="0">
                  <a:pos x="106" y="20"/>
                </a:cxn>
                <a:cxn ang="0">
                  <a:pos x="104" y="16"/>
                </a:cxn>
                <a:cxn ang="0">
                  <a:pos x="100" y="12"/>
                </a:cxn>
                <a:cxn ang="0">
                  <a:pos x="96" y="8"/>
                </a:cxn>
                <a:cxn ang="0">
                  <a:pos x="90" y="6"/>
                </a:cxn>
                <a:cxn ang="0">
                  <a:pos x="84" y="4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4" y="0"/>
                </a:cxn>
                <a:cxn ang="0">
                  <a:pos x="56" y="0"/>
                </a:cxn>
                <a:cxn ang="0">
                  <a:pos x="48" y="2"/>
                </a:cxn>
              </a:cxnLst>
              <a:rect l="0" t="0" r="r" b="b"/>
              <a:pathLst>
                <a:path w="108" h="64">
                  <a:moveTo>
                    <a:pt x="48" y="2"/>
                  </a:moveTo>
                  <a:lnTo>
                    <a:pt x="46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8" y="52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6"/>
                  </a:lnTo>
                  <a:lnTo>
                    <a:pt x="14" y="56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26" y="60"/>
                  </a:lnTo>
                  <a:lnTo>
                    <a:pt x="28" y="62"/>
                  </a:lnTo>
                  <a:lnTo>
                    <a:pt x="30" y="62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6" y="62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4" y="64"/>
                  </a:lnTo>
                  <a:lnTo>
                    <a:pt x="46" y="64"/>
                  </a:lnTo>
                  <a:lnTo>
                    <a:pt x="50" y="64"/>
                  </a:lnTo>
                  <a:lnTo>
                    <a:pt x="52" y="62"/>
                  </a:lnTo>
                  <a:lnTo>
                    <a:pt x="54" y="62"/>
                  </a:lnTo>
                  <a:lnTo>
                    <a:pt x="58" y="62"/>
                  </a:lnTo>
                  <a:lnTo>
                    <a:pt x="60" y="62"/>
                  </a:lnTo>
                  <a:lnTo>
                    <a:pt x="62" y="62"/>
                  </a:lnTo>
                  <a:lnTo>
                    <a:pt x="66" y="60"/>
                  </a:lnTo>
                  <a:lnTo>
                    <a:pt x="68" y="60"/>
                  </a:lnTo>
                  <a:lnTo>
                    <a:pt x="70" y="60"/>
                  </a:lnTo>
                  <a:lnTo>
                    <a:pt x="74" y="58"/>
                  </a:lnTo>
                  <a:lnTo>
                    <a:pt x="76" y="58"/>
                  </a:lnTo>
                  <a:lnTo>
                    <a:pt x="78" y="56"/>
                  </a:lnTo>
                  <a:lnTo>
                    <a:pt x="80" y="56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2"/>
                  </a:lnTo>
                  <a:lnTo>
                    <a:pt x="88" y="52"/>
                  </a:lnTo>
                  <a:lnTo>
                    <a:pt x="90" y="50"/>
                  </a:lnTo>
                  <a:lnTo>
                    <a:pt x="92" y="50"/>
                  </a:lnTo>
                  <a:lnTo>
                    <a:pt x="94" y="48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4" y="38"/>
                  </a:lnTo>
                  <a:lnTo>
                    <a:pt x="104" y="36"/>
                  </a:lnTo>
                  <a:lnTo>
                    <a:pt x="106" y="34"/>
                  </a:lnTo>
                  <a:lnTo>
                    <a:pt x="106" y="34"/>
                  </a:lnTo>
                  <a:lnTo>
                    <a:pt x="106" y="32"/>
                  </a:lnTo>
                  <a:lnTo>
                    <a:pt x="106" y="30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8" y="24"/>
                  </a:lnTo>
                  <a:lnTo>
                    <a:pt x="106" y="22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6" y="18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0" y="12"/>
                  </a:lnTo>
                  <a:lnTo>
                    <a:pt x="100" y="10"/>
                  </a:lnTo>
                  <a:lnTo>
                    <a:pt x="98" y="10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FDEB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6" name="Freeform 408"/>
            <p:cNvSpPr>
              <a:spLocks/>
            </p:cNvSpPr>
            <p:nvPr/>
          </p:nvSpPr>
          <p:spPr bwMode="auto">
            <a:xfrm>
              <a:off x="5416550" y="1400175"/>
              <a:ext cx="165100" cy="952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34" y="4"/>
                </a:cxn>
                <a:cxn ang="0">
                  <a:pos x="26" y="6"/>
                </a:cxn>
                <a:cxn ang="0">
                  <a:pos x="20" y="10"/>
                </a:cxn>
                <a:cxn ang="0">
                  <a:pos x="16" y="12"/>
                </a:cxn>
                <a:cxn ang="0">
                  <a:pos x="10" y="16"/>
                </a:cxn>
                <a:cxn ang="0">
                  <a:pos x="6" y="20"/>
                </a:cxn>
                <a:cxn ang="0">
                  <a:pos x="4" y="24"/>
                </a:cxn>
                <a:cxn ang="0">
                  <a:pos x="2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2" y="42"/>
                </a:cxn>
                <a:cxn ang="0">
                  <a:pos x="6" y="46"/>
                </a:cxn>
                <a:cxn ang="0">
                  <a:pos x="8" y="50"/>
                </a:cxn>
                <a:cxn ang="0">
                  <a:pos x="14" y="52"/>
                </a:cxn>
                <a:cxn ang="0">
                  <a:pos x="18" y="56"/>
                </a:cxn>
                <a:cxn ang="0">
                  <a:pos x="24" y="58"/>
                </a:cxn>
                <a:cxn ang="0">
                  <a:pos x="30" y="58"/>
                </a:cxn>
                <a:cxn ang="0">
                  <a:pos x="38" y="60"/>
                </a:cxn>
                <a:cxn ang="0">
                  <a:pos x="46" y="60"/>
                </a:cxn>
                <a:cxn ang="0">
                  <a:pos x="52" y="60"/>
                </a:cxn>
                <a:cxn ang="0">
                  <a:pos x="60" y="58"/>
                </a:cxn>
                <a:cxn ang="0">
                  <a:pos x="68" y="56"/>
                </a:cxn>
                <a:cxn ang="0">
                  <a:pos x="76" y="54"/>
                </a:cxn>
                <a:cxn ang="0">
                  <a:pos x="82" y="50"/>
                </a:cxn>
                <a:cxn ang="0">
                  <a:pos x="88" y="48"/>
                </a:cxn>
                <a:cxn ang="0">
                  <a:pos x="92" y="44"/>
                </a:cxn>
                <a:cxn ang="0">
                  <a:pos x="96" y="40"/>
                </a:cxn>
                <a:cxn ang="0">
                  <a:pos x="100" y="36"/>
                </a:cxn>
                <a:cxn ang="0">
                  <a:pos x="102" y="32"/>
                </a:cxn>
                <a:cxn ang="0">
                  <a:pos x="104" y="26"/>
                </a:cxn>
                <a:cxn ang="0">
                  <a:pos x="104" y="22"/>
                </a:cxn>
                <a:cxn ang="0">
                  <a:pos x="102" y="18"/>
                </a:cxn>
                <a:cxn ang="0">
                  <a:pos x="100" y="14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4"/>
                </a:cxn>
                <a:cxn ang="0">
                  <a:pos x="82" y="2"/>
                </a:cxn>
                <a:cxn ang="0">
                  <a:pos x="76" y="0"/>
                </a:cxn>
                <a:cxn ang="0">
                  <a:pos x="70" y="0"/>
                </a:cxn>
                <a:cxn ang="0">
                  <a:pos x="62" y="0"/>
                </a:cxn>
                <a:cxn ang="0">
                  <a:pos x="54" y="0"/>
                </a:cxn>
                <a:cxn ang="0">
                  <a:pos x="46" y="0"/>
                </a:cxn>
              </a:cxnLst>
              <a:rect l="0" t="0" r="r" b="b"/>
              <a:pathLst>
                <a:path w="104" h="60">
                  <a:moveTo>
                    <a:pt x="46" y="0"/>
                  </a:moveTo>
                  <a:lnTo>
                    <a:pt x="44" y="0"/>
                  </a:lnTo>
                  <a:lnTo>
                    <a:pt x="42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6" y="6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2" y="56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6" y="60"/>
                  </a:lnTo>
                  <a:lnTo>
                    <a:pt x="38" y="60"/>
                  </a:lnTo>
                  <a:lnTo>
                    <a:pt x="40" y="60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4" y="58"/>
                  </a:lnTo>
                  <a:lnTo>
                    <a:pt x="66" y="56"/>
                  </a:lnTo>
                  <a:lnTo>
                    <a:pt x="68" y="56"/>
                  </a:lnTo>
                  <a:lnTo>
                    <a:pt x="70" y="56"/>
                  </a:lnTo>
                  <a:lnTo>
                    <a:pt x="74" y="54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80" y="52"/>
                  </a:lnTo>
                  <a:lnTo>
                    <a:pt x="82" y="50"/>
                  </a:lnTo>
                  <a:lnTo>
                    <a:pt x="84" y="50"/>
                  </a:lnTo>
                  <a:lnTo>
                    <a:pt x="86" y="48"/>
                  </a:lnTo>
                  <a:lnTo>
                    <a:pt x="88" y="48"/>
                  </a:lnTo>
                  <a:lnTo>
                    <a:pt x="90" y="46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38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4" y="28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4" y="22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2" y="18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0" y="14"/>
                  </a:lnTo>
                  <a:lnTo>
                    <a:pt x="100" y="12"/>
                  </a:lnTo>
                  <a:lnTo>
                    <a:pt x="98" y="12"/>
                  </a:lnTo>
                  <a:lnTo>
                    <a:pt x="98" y="10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E8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7" name="Freeform 409"/>
            <p:cNvSpPr>
              <a:spLocks/>
            </p:cNvSpPr>
            <p:nvPr/>
          </p:nvSpPr>
          <p:spPr bwMode="auto">
            <a:xfrm>
              <a:off x="5419725" y="1400175"/>
              <a:ext cx="158750" cy="9207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32" y="4"/>
                </a:cxn>
                <a:cxn ang="0">
                  <a:pos x="26" y="6"/>
                </a:cxn>
                <a:cxn ang="0">
                  <a:pos x="20" y="8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20"/>
                </a:cxn>
                <a:cxn ang="0">
                  <a:pos x="4" y="24"/>
                </a:cxn>
                <a:cxn ang="0">
                  <a:pos x="2" y="28"/>
                </a:cxn>
                <a:cxn ang="0">
                  <a:pos x="0" y="32"/>
                </a:cxn>
                <a:cxn ang="0">
                  <a:pos x="0" y="36"/>
                </a:cxn>
                <a:cxn ang="0">
                  <a:pos x="2" y="42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12" y="52"/>
                </a:cxn>
                <a:cxn ang="0">
                  <a:pos x="18" y="54"/>
                </a:cxn>
                <a:cxn ang="0">
                  <a:pos x="24" y="56"/>
                </a:cxn>
                <a:cxn ang="0">
                  <a:pos x="30" y="56"/>
                </a:cxn>
                <a:cxn ang="0">
                  <a:pos x="36" y="58"/>
                </a:cxn>
                <a:cxn ang="0">
                  <a:pos x="44" y="58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6" y="54"/>
                </a:cxn>
                <a:cxn ang="0">
                  <a:pos x="72" y="52"/>
                </a:cxn>
                <a:cxn ang="0">
                  <a:pos x="80" y="50"/>
                </a:cxn>
                <a:cxn ang="0">
                  <a:pos x="84" y="46"/>
                </a:cxn>
                <a:cxn ang="0">
                  <a:pos x="90" y="42"/>
                </a:cxn>
                <a:cxn ang="0">
                  <a:pos x="94" y="38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0" y="26"/>
                </a:cxn>
                <a:cxn ang="0">
                  <a:pos x="100" y="22"/>
                </a:cxn>
                <a:cxn ang="0">
                  <a:pos x="100" y="18"/>
                </a:cxn>
                <a:cxn ang="0">
                  <a:pos x="98" y="14"/>
                </a:cxn>
                <a:cxn ang="0">
                  <a:pos x="94" y="10"/>
                </a:cxn>
                <a:cxn ang="0">
                  <a:pos x="90" y="8"/>
                </a:cxn>
                <a:cxn ang="0">
                  <a:pos x="86" y="4"/>
                </a:cxn>
                <a:cxn ang="0">
                  <a:pos x="80" y="2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2" y="0"/>
                </a:cxn>
                <a:cxn ang="0">
                  <a:pos x="46" y="0"/>
                </a:cxn>
              </a:cxnLst>
              <a:rect l="0" t="0" r="r" b="b"/>
              <a:pathLst>
                <a:path w="100" h="58">
                  <a:moveTo>
                    <a:pt x="46" y="0"/>
                  </a:moveTo>
                  <a:lnTo>
                    <a:pt x="42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30" y="56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8" y="58"/>
                  </a:lnTo>
                  <a:lnTo>
                    <a:pt x="42" y="58"/>
                  </a:lnTo>
                  <a:lnTo>
                    <a:pt x="44" y="58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6" y="56"/>
                  </a:lnTo>
                  <a:lnTo>
                    <a:pt x="58" y="56"/>
                  </a:lnTo>
                  <a:lnTo>
                    <a:pt x="62" y="56"/>
                  </a:lnTo>
                  <a:lnTo>
                    <a:pt x="64" y="56"/>
                  </a:lnTo>
                  <a:lnTo>
                    <a:pt x="66" y="54"/>
                  </a:lnTo>
                  <a:lnTo>
                    <a:pt x="68" y="54"/>
                  </a:lnTo>
                  <a:lnTo>
                    <a:pt x="70" y="54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4" y="46"/>
                  </a:lnTo>
                  <a:lnTo>
                    <a:pt x="86" y="46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40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8" y="34"/>
                  </a:lnTo>
                  <a:lnTo>
                    <a:pt x="98" y="32"/>
                  </a:lnTo>
                  <a:lnTo>
                    <a:pt x="100" y="30"/>
                  </a:lnTo>
                  <a:lnTo>
                    <a:pt x="100" y="30"/>
                  </a:lnTo>
                  <a:lnTo>
                    <a:pt x="100" y="28"/>
                  </a:lnTo>
                  <a:lnTo>
                    <a:pt x="100" y="26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2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18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4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8"/>
                  </a:lnTo>
                  <a:lnTo>
                    <a:pt x="90" y="8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2" y="4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DE5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8" name="Freeform 410"/>
            <p:cNvSpPr>
              <a:spLocks/>
            </p:cNvSpPr>
            <p:nvPr/>
          </p:nvSpPr>
          <p:spPr bwMode="auto">
            <a:xfrm>
              <a:off x="5422900" y="1400175"/>
              <a:ext cx="155575" cy="889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2" y="4"/>
                </a:cxn>
                <a:cxn ang="0">
                  <a:pos x="26" y="6"/>
                </a:cxn>
                <a:cxn ang="0">
                  <a:pos x="20" y="8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20"/>
                </a:cxn>
                <a:cxn ang="0">
                  <a:pos x="4" y="24"/>
                </a:cxn>
                <a:cxn ang="0">
                  <a:pos x="2" y="28"/>
                </a:cxn>
                <a:cxn ang="0">
                  <a:pos x="0" y="32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4" y="44"/>
                </a:cxn>
                <a:cxn ang="0">
                  <a:pos x="8" y="46"/>
                </a:cxn>
                <a:cxn ang="0">
                  <a:pos x="12" y="50"/>
                </a:cxn>
                <a:cxn ang="0">
                  <a:pos x="16" y="52"/>
                </a:cxn>
                <a:cxn ang="0">
                  <a:pos x="22" y="54"/>
                </a:cxn>
                <a:cxn ang="0">
                  <a:pos x="28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50" y="56"/>
                </a:cxn>
                <a:cxn ang="0">
                  <a:pos x="56" y="54"/>
                </a:cxn>
                <a:cxn ang="0">
                  <a:pos x="64" y="54"/>
                </a:cxn>
                <a:cxn ang="0">
                  <a:pos x="70" y="50"/>
                </a:cxn>
                <a:cxn ang="0">
                  <a:pos x="76" y="48"/>
                </a:cxn>
                <a:cxn ang="0">
                  <a:pos x="82" y="46"/>
                </a:cxn>
                <a:cxn ang="0">
                  <a:pos x="86" y="42"/>
                </a:cxn>
                <a:cxn ang="0">
                  <a:pos x="90" y="38"/>
                </a:cxn>
                <a:cxn ang="0">
                  <a:pos x="94" y="34"/>
                </a:cxn>
                <a:cxn ang="0">
                  <a:pos x="96" y="30"/>
                </a:cxn>
                <a:cxn ang="0">
                  <a:pos x="96" y="26"/>
                </a:cxn>
                <a:cxn ang="0">
                  <a:pos x="98" y="22"/>
                </a:cxn>
                <a:cxn ang="0">
                  <a:pos x="96" y="18"/>
                </a:cxn>
                <a:cxn ang="0">
                  <a:pos x="94" y="14"/>
                </a:cxn>
                <a:cxn ang="0">
                  <a:pos x="92" y="10"/>
                </a:cxn>
                <a:cxn ang="0">
                  <a:pos x="88" y="8"/>
                </a:cxn>
                <a:cxn ang="0">
                  <a:pos x="82" y="4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50" y="0"/>
                </a:cxn>
                <a:cxn ang="0">
                  <a:pos x="44" y="0"/>
                </a:cxn>
              </a:cxnLst>
              <a:rect l="0" t="0" r="r" b="b"/>
              <a:pathLst>
                <a:path w="98" h="56">
                  <a:moveTo>
                    <a:pt x="44" y="0"/>
                  </a:moveTo>
                  <a:lnTo>
                    <a:pt x="42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8" y="52"/>
                  </a:lnTo>
                  <a:lnTo>
                    <a:pt x="20" y="54"/>
                  </a:lnTo>
                  <a:lnTo>
                    <a:pt x="22" y="54"/>
                  </a:lnTo>
                  <a:lnTo>
                    <a:pt x="24" y="54"/>
                  </a:lnTo>
                  <a:lnTo>
                    <a:pt x="26" y="54"/>
                  </a:lnTo>
                  <a:lnTo>
                    <a:pt x="28" y="56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6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4" y="56"/>
                  </a:lnTo>
                  <a:lnTo>
                    <a:pt x="56" y="54"/>
                  </a:lnTo>
                  <a:lnTo>
                    <a:pt x="58" y="54"/>
                  </a:lnTo>
                  <a:lnTo>
                    <a:pt x="62" y="54"/>
                  </a:lnTo>
                  <a:lnTo>
                    <a:pt x="64" y="54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70" y="50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6" y="48"/>
                  </a:lnTo>
                  <a:lnTo>
                    <a:pt x="78" y="48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6" y="42"/>
                  </a:lnTo>
                  <a:lnTo>
                    <a:pt x="88" y="40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96" y="26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98" y="22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18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6"/>
                  </a:lnTo>
                  <a:lnTo>
                    <a:pt x="84" y="6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EE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9" name="Freeform 411"/>
            <p:cNvSpPr>
              <a:spLocks/>
            </p:cNvSpPr>
            <p:nvPr/>
          </p:nvSpPr>
          <p:spPr bwMode="auto">
            <a:xfrm>
              <a:off x="5426075" y="1400175"/>
              <a:ext cx="149225" cy="857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0" y="4"/>
                </a:cxn>
                <a:cxn ang="0">
                  <a:pos x="24" y="6"/>
                </a:cxn>
                <a:cxn ang="0">
                  <a:pos x="18" y="8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8"/>
                </a:cxn>
                <a:cxn ang="0">
                  <a:pos x="4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8" y="46"/>
                </a:cxn>
                <a:cxn ang="0">
                  <a:pos x="12" y="48"/>
                </a:cxn>
                <a:cxn ang="0">
                  <a:pos x="16" y="50"/>
                </a:cxn>
                <a:cxn ang="0">
                  <a:pos x="22" y="52"/>
                </a:cxn>
                <a:cxn ang="0">
                  <a:pos x="28" y="54"/>
                </a:cxn>
                <a:cxn ang="0">
                  <a:pos x="34" y="54"/>
                </a:cxn>
                <a:cxn ang="0">
                  <a:pos x="40" y="54"/>
                </a:cxn>
                <a:cxn ang="0">
                  <a:pos x="48" y="54"/>
                </a:cxn>
                <a:cxn ang="0">
                  <a:pos x="54" y="54"/>
                </a:cxn>
                <a:cxn ang="0">
                  <a:pos x="62" y="52"/>
                </a:cxn>
                <a:cxn ang="0">
                  <a:pos x="68" y="50"/>
                </a:cxn>
                <a:cxn ang="0">
                  <a:pos x="74" y="48"/>
                </a:cxn>
                <a:cxn ang="0">
                  <a:pos x="78" y="44"/>
                </a:cxn>
                <a:cxn ang="0">
                  <a:pos x="84" y="42"/>
                </a:cxn>
                <a:cxn ang="0">
                  <a:pos x="88" y="38"/>
                </a:cxn>
                <a:cxn ang="0">
                  <a:pos x="90" y="34"/>
                </a:cxn>
                <a:cxn ang="0">
                  <a:pos x="92" y="30"/>
                </a:cxn>
                <a:cxn ang="0">
                  <a:pos x="94" y="26"/>
                </a:cxn>
                <a:cxn ang="0">
                  <a:pos x="94" y="22"/>
                </a:cxn>
                <a:cxn ang="0">
                  <a:pos x="92" y="18"/>
                </a:cxn>
                <a:cxn ang="0">
                  <a:pos x="90" y="14"/>
                </a:cxn>
                <a:cxn ang="0">
                  <a:pos x="88" y="10"/>
                </a:cxn>
                <a:cxn ang="0">
                  <a:pos x="84" y="8"/>
                </a:cxn>
                <a:cxn ang="0">
                  <a:pos x="80" y="6"/>
                </a:cxn>
                <a:cxn ang="0">
                  <a:pos x="74" y="4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6" y="0"/>
                </a:cxn>
                <a:cxn ang="0">
                  <a:pos x="50" y="0"/>
                </a:cxn>
                <a:cxn ang="0">
                  <a:pos x="42" y="2"/>
                </a:cxn>
              </a:cxnLst>
              <a:rect l="0" t="0" r="r" b="b"/>
              <a:pathLst>
                <a:path w="94" h="54">
                  <a:moveTo>
                    <a:pt x="42" y="2"/>
                  </a:move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8" y="52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6" y="54"/>
                  </a:lnTo>
                  <a:lnTo>
                    <a:pt x="28" y="54"/>
                  </a:lnTo>
                  <a:lnTo>
                    <a:pt x="30" y="54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4" y="54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62" y="52"/>
                  </a:lnTo>
                  <a:lnTo>
                    <a:pt x="64" y="52"/>
                  </a:lnTo>
                  <a:lnTo>
                    <a:pt x="66" y="50"/>
                  </a:lnTo>
                  <a:lnTo>
                    <a:pt x="68" y="50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6" y="46"/>
                  </a:lnTo>
                  <a:lnTo>
                    <a:pt x="78" y="46"/>
                  </a:lnTo>
                  <a:lnTo>
                    <a:pt x="78" y="44"/>
                  </a:lnTo>
                  <a:lnTo>
                    <a:pt x="80" y="44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4" y="40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90" y="36"/>
                  </a:lnTo>
                  <a:lnTo>
                    <a:pt x="90" y="34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0"/>
                  </a:lnTo>
                  <a:lnTo>
                    <a:pt x="92" y="28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88" y="10"/>
                  </a:lnTo>
                  <a:lnTo>
                    <a:pt x="86" y="10"/>
                  </a:lnTo>
                  <a:lnTo>
                    <a:pt x="86" y="8"/>
                  </a:lnTo>
                  <a:lnTo>
                    <a:pt x="84" y="8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4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FCD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0" name="Freeform 412"/>
            <p:cNvSpPr>
              <a:spLocks/>
            </p:cNvSpPr>
            <p:nvPr/>
          </p:nvSpPr>
          <p:spPr bwMode="auto">
            <a:xfrm>
              <a:off x="5429250" y="1400175"/>
              <a:ext cx="142875" cy="85725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0" y="4"/>
                </a:cxn>
                <a:cxn ang="0">
                  <a:pos x="24" y="6"/>
                </a:cxn>
                <a:cxn ang="0">
                  <a:pos x="18" y="8"/>
                </a:cxn>
                <a:cxn ang="0">
                  <a:pos x="14" y="12"/>
                </a:cxn>
                <a:cxn ang="0">
                  <a:pos x="10" y="14"/>
                </a:cxn>
                <a:cxn ang="0">
                  <a:pos x="6" y="18"/>
                </a:cxn>
                <a:cxn ang="0">
                  <a:pos x="4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0"/>
                </a:cxn>
                <a:cxn ang="0">
                  <a:pos x="8" y="44"/>
                </a:cxn>
                <a:cxn ang="0">
                  <a:pos x="10" y="46"/>
                </a:cxn>
                <a:cxn ang="0">
                  <a:pos x="16" y="48"/>
                </a:cxn>
                <a:cxn ang="0">
                  <a:pos x="20" y="50"/>
                </a:cxn>
                <a:cxn ang="0">
                  <a:pos x="26" y="52"/>
                </a:cxn>
                <a:cxn ang="0">
                  <a:pos x="32" y="52"/>
                </a:cxn>
                <a:cxn ang="0">
                  <a:pos x="38" y="54"/>
                </a:cxn>
                <a:cxn ang="0">
                  <a:pos x="46" y="52"/>
                </a:cxn>
                <a:cxn ang="0">
                  <a:pos x="52" y="52"/>
                </a:cxn>
                <a:cxn ang="0">
                  <a:pos x="58" y="50"/>
                </a:cxn>
                <a:cxn ang="0">
                  <a:pos x="66" y="48"/>
                </a:cxn>
                <a:cxn ang="0">
                  <a:pos x="70" y="46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4" y="36"/>
                </a:cxn>
                <a:cxn ang="0">
                  <a:pos x="86" y="34"/>
                </a:cxn>
                <a:cxn ang="0">
                  <a:pos x="90" y="30"/>
                </a:cxn>
                <a:cxn ang="0">
                  <a:pos x="90" y="26"/>
                </a:cxn>
                <a:cxn ang="0">
                  <a:pos x="90" y="22"/>
                </a:cxn>
                <a:cxn ang="0">
                  <a:pos x="90" y="18"/>
                </a:cxn>
                <a:cxn ang="0">
                  <a:pos x="88" y="14"/>
                </a:cxn>
                <a:cxn ang="0">
                  <a:pos x="84" y="10"/>
                </a:cxn>
                <a:cxn ang="0">
                  <a:pos x="82" y="8"/>
                </a:cxn>
                <a:cxn ang="0">
                  <a:pos x="78" y="6"/>
                </a:cxn>
                <a:cxn ang="0">
                  <a:pos x="72" y="4"/>
                </a:cxn>
                <a:cxn ang="0">
                  <a:pos x="66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2"/>
                </a:cxn>
              </a:cxnLst>
              <a:rect l="0" t="0" r="r" b="b"/>
              <a:pathLst>
                <a:path w="90" h="54">
                  <a:moveTo>
                    <a:pt x="40" y="2"/>
                  </a:move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6" y="50"/>
                  </a:lnTo>
                  <a:lnTo>
                    <a:pt x="58" y="50"/>
                  </a:lnTo>
                  <a:lnTo>
                    <a:pt x="60" y="50"/>
                  </a:lnTo>
                  <a:lnTo>
                    <a:pt x="64" y="50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8" y="46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80" y="40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4" y="36"/>
                  </a:lnTo>
                  <a:lnTo>
                    <a:pt x="86" y="36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88" y="32"/>
                  </a:lnTo>
                  <a:lnTo>
                    <a:pt x="88" y="30"/>
                  </a:lnTo>
                  <a:lnTo>
                    <a:pt x="90" y="30"/>
                  </a:lnTo>
                  <a:lnTo>
                    <a:pt x="90" y="28"/>
                  </a:lnTo>
                  <a:lnTo>
                    <a:pt x="90" y="26"/>
                  </a:lnTo>
                  <a:lnTo>
                    <a:pt x="90" y="26"/>
                  </a:lnTo>
                  <a:lnTo>
                    <a:pt x="90" y="24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6" y="14"/>
                  </a:lnTo>
                  <a:lnTo>
                    <a:pt x="86" y="12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FCDC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1" name="Freeform 413"/>
            <p:cNvSpPr>
              <a:spLocks/>
            </p:cNvSpPr>
            <p:nvPr/>
          </p:nvSpPr>
          <p:spPr bwMode="auto">
            <a:xfrm>
              <a:off x="5432425" y="1403350"/>
              <a:ext cx="139700" cy="7937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28" y="2"/>
                </a:cxn>
                <a:cxn ang="0">
                  <a:pos x="24" y="4"/>
                </a:cxn>
                <a:cxn ang="0">
                  <a:pos x="18" y="6"/>
                </a:cxn>
                <a:cxn ang="0">
                  <a:pos x="14" y="10"/>
                </a:cxn>
                <a:cxn ang="0">
                  <a:pos x="10" y="12"/>
                </a:cxn>
                <a:cxn ang="0">
                  <a:pos x="6" y="16"/>
                </a:cxn>
                <a:cxn ang="0">
                  <a:pos x="4" y="20"/>
                </a:cxn>
                <a:cxn ang="0">
                  <a:pos x="2" y="24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4"/>
                </a:cxn>
                <a:cxn ang="0">
                  <a:pos x="4" y="38"/>
                </a:cxn>
                <a:cxn ang="0">
                  <a:pos x="6" y="40"/>
                </a:cxn>
                <a:cxn ang="0">
                  <a:pos x="10" y="44"/>
                </a:cxn>
                <a:cxn ang="0">
                  <a:pos x="14" y="46"/>
                </a:cxn>
                <a:cxn ang="0">
                  <a:pos x="20" y="48"/>
                </a:cxn>
                <a:cxn ang="0">
                  <a:pos x="24" y="48"/>
                </a:cxn>
                <a:cxn ang="0">
                  <a:pos x="30" y="50"/>
                </a:cxn>
                <a:cxn ang="0">
                  <a:pos x="38" y="50"/>
                </a:cxn>
                <a:cxn ang="0">
                  <a:pos x="44" y="50"/>
                </a:cxn>
                <a:cxn ang="0">
                  <a:pos x="50" y="48"/>
                </a:cxn>
                <a:cxn ang="0">
                  <a:pos x="56" y="48"/>
                </a:cxn>
                <a:cxn ang="0">
                  <a:pos x="62" y="46"/>
                </a:cxn>
                <a:cxn ang="0">
                  <a:pos x="68" y="42"/>
                </a:cxn>
                <a:cxn ang="0">
                  <a:pos x="72" y="40"/>
                </a:cxn>
                <a:cxn ang="0">
                  <a:pos x="78" y="38"/>
                </a:cxn>
                <a:cxn ang="0">
                  <a:pos x="80" y="34"/>
                </a:cxn>
                <a:cxn ang="0">
                  <a:pos x="84" y="30"/>
                </a:cxn>
                <a:cxn ang="0">
                  <a:pos x="86" y="26"/>
                </a:cxn>
                <a:cxn ang="0">
                  <a:pos x="86" y="24"/>
                </a:cxn>
                <a:cxn ang="0">
                  <a:pos x="88" y="20"/>
                </a:cxn>
                <a:cxn ang="0">
                  <a:pos x="86" y="16"/>
                </a:cxn>
                <a:cxn ang="0">
                  <a:pos x="84" y="12"/>
                </a:cxn>
                <a:cxn ang="0">
                  <a:pos x="82" y="10"/>
                </a:cxn>
                <a:cxn ang="0">
                  <a:pos x="78" y="6"/>
                </a:cxn>
                <a:cxn ang="0">
                  <a:pos x="74" y="4"/>
                </a:cxn>
                <a:cxn ang="0">
                  <a:pos x="70" y="2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52" y="0"/>
                </a:cxn>
                <a:cxn ang="0">
                  <a:pos x="46" y="0"/>
                </a:cxn>
                <a:cxn ang="0">
                  <a:pos x="40" y="0"/>
                </a:cxn>
              </a:cxnLst>
              <a:rect l="0" t="0" r="r" b="b"/>
              <a:pathLst>
                <a:path w="88" h="50">
                  <a:moveTo>
                    <a:pt x="40" y="0"/>
                  </a:move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8" y="50"/>
                  </a:lnTo>
                  <a:lnTo>
                    <a:pt x="40" y="50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8" y="46"/>
                  </a:lnTo>
                  <a:lnTo>
                    <a:pt x="60" y="46"/>
                  </a:lnTo>
                  <a:lnTo>
                    <a:pt x="62" y="46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74" y="40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0" y="34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4" y="30"/>
                  </a:lnTo>
                  <a:lnTo>
                    <a:pt x="84" y="30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8" y="22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6" y="18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BD8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2" name="Freeform 414"/>
            <p:cNvSpPr>
              <a:spLocks/>
            </p:cNvSpPr>
            <p:nvPr/>
          </p:nvSpPr>
          <p:spPr bwMode="auto">
            <a:xfrm>
              <a:off x="5435600" y="1403350"/>
              <a:ext cx="133350" cy="7620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28" y="2"/>
                </a:cxn>
                <a:cxn ang="0">
                  <a:pos x="22" y="4"/>
                </a:cxn>
                <a:cxn ang="0">
                  <a:pos x="18" y="6"/>
                </a:cxn>
                <a:cxn ang="0">
                  <a:pos x="12" y="10"/>
                </a:cxn>
                <a:cxn ang="0">
                  <a:pos x="8" y="12"/>
                </a:cxn>
                <a:cxn ang="0">
                  <a:pos x="6" y="16"/>
                </a:cxn>
                <a:cxn ang="0">
                  <a:pos x="2" y="18"/>
                </a:cxn>
                <a:cxn ang="0">
                  <a:pos x="2" y="22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4" y="36"/>
                </a:cxn>
                <a:cxn ang="0">
                  <a:pos x="6" y="40"/>
                </a:cxn>
                <a:cxn ang="0">
                  <a:pos x="10" y="42"/>
                </a:cxn>
                <a:cxn ang="0">
                  <a:pos x="14" y="44"/>
                </a:cxn>
                <a:cxn ang="0">
                  <a:pos x="18" y="46"/>
                </a:cxn>
                <a:cxn ang="0">
                  <a:pos x="24" y="46"/>
                </a:cxn>
                <a:cxn ang="0">
                  <a:pos x="30" y="48"/>
                </a:cxn>
                <a:cxn ang="0">
                  <a:pos x="36" y="48"/>
                </a:cxn>
                <a:cxn ang="0">
                  <a:pos x="42" y="48"/>
                </a:cxn>
                <a:cxn ang="0">
                  <a:pos x="48" y="46"/>
                </a:cxn>
                <a:cxn ang="0">
                  <a:pos x="54" y="46"/>
                </a:cxn>
                <a:cxn ang="0">
                  <a:pos x="60" y="44"/>
                </a:cxn>
                <a:cxn ang="0">
                  <a:pos x="66" y="42"/>
                </a:cxn>
                <a:cxn ang="0">
                  <a:pos x="70" y="40"/>
                </a:cxn>
                <a:cxn ang="0">
                  <a:pos x="74" y="36"/>
                </a:cxn>
                <a:cxn ang="0">
                  <a:pos x="78" y="34"/>
                </a:cxn>
                <a:cxn ang="0">
                  <a:pos x="80" y="30"/>
                </a:cxn>
                <a:cxn ang="0">
                  <a:pos x="82" y="26"/>
                </a:cxn>
                <a:cxn ang="0">
                  <a:pos x="84" y="22"/>
                </a:cxn>
                <a:cxn ang="0">
                  <a:pos x="84" y="20"/>
                </a:cxn>
                <a:cxn ang="0">
                  <a:pos x="82" y="16"/>
                </a:cxn>
                <a:cxn ang="0">
                  <a:pos x="82" y="12"/>
                </a:cxn>
                <a:cxn ang="0">
                  <a:pos x="78" y="10"/>
                </a:cxn>
                <a:cxn ang="0">
                  <a:pos x="76" y="6"/>
                </a:cxn>
                <a:cxn ang="0">
                  <a:pos x="72" y="4"/>
                </a:cxn>
                <a:cxn ang="0">
                  <a:pos x="68" y="2"/>
                </a:cxn>
                <a:cxn ang="0">
                  <a:pos x="62" y="2"/>
                </a:cxn>
                <a:cxn ang="0">
                  <a:pos x="56" y="0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8" y="0"/>
                </a:cxn>
              </a:cxnLst>
              <a:rect l="0" t="0" r="r" b="b"/>
              <a:pathLst>
                <a:path w="84" h="48">
                  <a:moveTo>
                    <a:pt x="38" y="0"/>
                  </a:moveTo>
                  <a:lnTo>
                    <a:pt x="36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30" y="48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6"/>
                  </a:lnTo>
                  <a:lnTo>
                    <a:pt x="58" y="44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4" y="42"/>
                  </a:lnTo>
                  <a:lnTo>
                    <a:pt x="66" y="42"/>
                  </a:lnTo>
                  <a:lnTo>
                    <a:pt x="66" y="40"/>
                  </a:lnTo>
                  <a:lnTo>
                    <a:pt x="68" y="40"/>
                  </a:lnTo>
                  <a:lnTo>
                    <a:pt x="70" y="40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80" y="32"/>
                  </a:lnTo>
                  <a:lnTo>
                    <a:pt x="80" y="30"/>
                  </a:lnTo>
                  <a:lnTo>
                    <a:pt x="82" y="28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84" y="24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18"/>
                  </a:lnTo>
                  <a:lnTo>
                    <a:pt x="84" y="16"/>
                  </a:lnTo>
                  <a:lnTo>
                    <a:pt x="82" y="16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2" y="12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D60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3" name="Freeform 415"/>
            <p:cNvSpPr>
              <a:spLocks/>
            </p:cNvSpPr>
            <p:nvPr/>
          </p:nvSpPr>
          <p:spPr bwMode="auto">
            <a:xfrm>
              <a:off x="5438775" y="1403350"/>
              <a:ext cx="127000" cy="730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28" y="2"/>
                </a:cxn>
                <a:cxn ang="0">
                  <a:pos x="22" y="4"/>
                </a:cxn>
                <a:cxn ang="0">
                  <a:pos x="16" y="6"/>
                </a:cxn>
                <a:cxn ang="0">
                  <a:pos x="12" y="10"/>
                </a:cxn>
                <a:cxn ang="0">
                  <a:pos x="8" y="12"/>
                </a:cxn>
                <a:cxn ang="0">
                  <a:pos x="6" y="14"/>
                </a:cxn>
                <a:cxn ang="0">
                  <a:pos x="2" y="18"/>
                </a:cxn>
                <a:cxn ang="0">
                  <a:pos x="2" y="22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4" y="34"/>
                </a:cxn>
                <a:cxn ang="0">
                  <a:pos x="6" y="38"/>
                </a:cxn>
                <a:cxn ang="0">
                  <a:pos x="10" y="40"/>
                </a:cxn>
                <a:cxn ang="0">
                  <a:pos x="14" y="42"/>
                </a:cxn>
                <a:cxn ang="0">
                  <a:pos x="18" y="44"/>
                </a:cxn>
                <a:cxn ang="0">
                  <a:pos x="22" y="46"/>
                </a:cxn>
                <a:cxn ang="0">
                  <a:pos x="28" y="46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6" y="46"/>
                </a:cxn>
                <a:cxn ang="0">
                  <a:pos x="52" y="44"/>
                </a:cxn>
                <a:cxn ang="0">
                  <a:pos x="58" y="42"/>
                </a:cxn>
                <a:cxn ang="0">
                  <a:pos x="62" y="40"/>
                </a:cxn>
                <a:cxn ang="0">
                  <a:pos x="66" y="38"/>
                </a:cxn>
                <a:cxn ang="0">
                  <a:pos x="70" y="36"/>
                </a:cxn>
                <a:cxn ang="0">
                  <a:pos x="74" y="32"/>
                </a:cxn>
                <a:cxn ang="0">
                  <a:pos x="76" y="30"/>
                </a:cxn>
                <a:cxn ang="0">
                  <a:pos x="78" y="26"/>
                </a:cxn>
                <a:cxn ang="0">
                  <a:pos x="80" y="22"/>
                </a:cxn>
                <a:cxn ang="0">
                  <a:pos x="80" y="20"/>
                </a:cxn>
                <a:cxn ang="0">
                  <a:pos x="80" y="16"/>
                </a:cxn>
                <a:cxn ang="0">
                  <a:pos x="78" y="12"/>
                </a:cxn>
                <a:cxn ang="0">
                  <a:pos x="76" y="10"/>
                </a:cxn>
                <a:cxn ang="0">
                  <a:pos x="72" y="8"/>
                </a:cxn>
                <a:cxn ang="0">
                  <a:pos x="68" y="4"/>
                </a:cxn>
                <a:cxn ang="0">
                  <a:pos x="64" y="4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0"/>
                </a:cxn>
              </a:cxnLst>
              <a:rect l="0" t="0" r="r" b="b"/>
              <a:pathLst>
                <a:path w="80" h="46">
                  <a:moveTo>
                    <a:pt x="36" y="0"/>
                  </a:moveTo>
                  <a:lnTo>
                    <a:pt x="34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4"/>
                  </a:lnTo>
                  <a:lnTo>
                    <a:pt x="52" y="44"/>
                  </a:lnTo>
                  <a:lnTo>
                    <a:pt x="54" y="44"/>
                  </a:lnTo>
                  <a:lnTo>
                    <a:pt x="56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0" y="42"/>
                  </a:lnTo>
                  <a:lnTo>
                    <a:pt x="62" y="40"/>
                  </a:lnTo>
                  <a:lnTo>
                    <a:pt x="64" y="40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8" y="3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2" y="34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4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0" y="6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BD10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4" name="Freeform 416"/>
            <p:cNvSpPr>
              <a:spLocks/>
            </p:cNvSpPr>
            <p:nvPr/>
          </p:nvSpPr>
          <p:spPr bwMode="auto">
            <a:xfrm>
              <a:off x="5441950" y="1403350"/>
              <a:ext cx="120650" cy="698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6" y="6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6" y="14"/>
                </a:cxn>
                <a:cxn ang="0">
                  <a:pos x="2" y="18"/>
                </a:cxn>
                <a:cxn ang="0">
                  <a:pos x="2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0"/>
                </a:cxn>
                <a:cxn ang="0">
                  <a:pos x="4" y="34"/>
                </a:cxn>
                <a:cxn ang="0">
                  <a:pos x="6" y="36"/>
                </a:cxn>
                <a:cxn ang="0">
                  <a:pos x="8" y="38"/>
                </a:cxn>
                <a:cxn ang="0">
                  <a:pos x="12" y="40"/>
                </a:cxn>
                <a:cxn ang="0">
                  <a:pos x="16" y="42"/>
                </a:cxn>
                <a:cxn ang="0">
                  <a:pos x="22" y="44"/>
                </a:cxn>
                <a:cxn ang="0">
                  <a:pos x="26" y="44"/>
                </a:cxn>
                <a:cxn ang="0">
                  <a:pos x="32" y="44"/>
                </a:cxn>
                <a:cxn ang="0">
                  <a:pos x="38" y="44"/>
                </a:cxn>
                <a:cxn ang="0">
                  <a:pos x="44" y="44"/>
                </a:cxn>
                <a:cxn ang="0">
                  <a:pos x="50" y="42"/>
                </a:cxn>
                <a:cxn ang="0">
                  <a:pos x="54" y="42"/>
                </a:cxn>
                <a:cxn ang="0">
                  <a:pos x="60" y="40"/>
                </a:cxn>
                <a:cxn ang="0">
                  <a:pos x="64" y="38"/>
                </a:cxn>
                <a:cxn ang="0">
                  <a:pos x="68" y="34"/>
                </a:cxn>
                <a:cxn ang="0">
                  <a:pos x="72" y="32"/>
                </a:cxn>
                <a:cxn ang="0">
                  <a:pos x="74" y="28"/>
                </a:cxn>
                <a:cxn ang="0">
                  <a:pos x="76" y="26"/>
                </a:cxn>
                <a:cxn ang="0">
                  <a:pos x="76" y="22"/>
                </a:cxn>
                <a:cxn ang="0">
                  <a:pos x="76" y="20"/>
                </a:cxn>
                <a:cxn ang="0">
                  <a:pos x="76" y="16"/>
                </a:cxn>
                <a:cxn ang="0">
                  <a:pos x="74" y="12"/>
                </a:cxn>
                <a:cxn ang="0">
                  <a:pos x="72" y="10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2" y="4"/>
                </a:cxn>
                <a:cxn ang="0">
                  <a:pos x="58" y="2"/>
                </a:cxn>
                <a:cxn ang="0">
                  <a:pos x="52" y="2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36" y="2"/>
                </a:cxn>
              </a:cxnLst>
              <a:rect l="0" t="0" r="r" b="b"/>
              <a:pathLst>
                <a:path w="76" h="44">
                  <a:moveTo>
                    <a:pt x="36" y="2"/>
                  </a:move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8" y="40"/>
                  </a:lnTo>
                  <a:lnTo>
                    <a:pt x="60" y="40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70" y="32"/>
                  </a:lnTo>
                  <a:lnTo>
                    <a:pt x="72" y="32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4" y="28"/>
                  </a:lnTo>
                  <a:lnTo>
                    <a:pt x="74" y="28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18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solidFill>
              <a:srgbClr val="F9CF0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5" name="Freeform 417"/>
            <p:cNvSpPr>
              <a:spLocks/>
            </p:cNvSpPr>
            <p:nvPr/>
          </p:nvSpPr>
          <p:spPr bwMode="auto">
            <a:xfrm>
              <a:off x="5445125" y="1403350"/>
              <a:ext cx="117475" cy="698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6" y="6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4" y="14"/>
                </a:cxn>
                <a:cxn ang="0">
                  <a:pos x="2" y="16"/>
                </a:cxn>
                <a:cxn ang="0">
                  <a:pos x="2" y="20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2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8" y="36"/>
                </a:cxn>
                <a:cxn ang="0">
                  <a:pos x="12" y="38"/>
                </a:cxn>
                <a:cxn ang="0">
                  <a:pos x="16" y="40"/>
                </a:cxn>
                <a:cxn ang="0">
                  <a:pos x="20" y="42"/>
                </a:cxn>
                <a:cxn ang="0">
                  <a:pos x="26" y="42"/>
                </a:cxn>
                <a:cxn ang="0">
                  <a:pos x="30" y="44"/>
                </a:cxn>
                <a:cxn ang="0">
                  <a:pos x="36" y="44"/>
                </a:cxn>
                <a:cxn ang="0">
                  <a:pos x="42" y="42"/>
                </a:cxn>
                <a:cxn ang="0">
                  <a:pos x="46" y="42"/>
                </a:cxn>
                <a:cxn ang="0">
                  <a:pos x="52" y="40"/>
                </a:cxn>
                <a:cxn ang="0">
                  <a:pos x="56" y="38"/>
                </a:cxn>
                <a:cxn ang="0">
                  <a:pos x="60" y="36"/>
                </a:cxn>
                <a:cxn ang="0">
                  <a:pos x="64" y="34"/>
                </a:cxn>
                <a:cxn ang="0">
                  <a:pos x="68" y="32"/>
                </a:cxn>
                <a:cxn ang="0">
                  <a:pos x="70" y="28"/>
                </a:cxn>
                <a:cxn ang="0">
                  <a:pos x="72" y="26"/>
                </a:cxn>
                <a:cxn ang="0">
                  <a:pos x="74" y="22"/>
                </a:cxn>
                <a:cxn ang="0">
                  <a:pos x="74" y="18"/>
                </a:cxn>
                <a:cxn ang="0">
                  <a:pos x="74" y="16"/>
                </a:cxn>
                <a:cxn ang="0">
                  <a:pos x="72" y="12"/>
                </a:cxn>
                <a:cxn ang="0">
                  <a:pos x="70" y="10"/>
                </a:cxn>
                <a:cxn ang="0">
                  <a:pos x="66" y="8"/>
                </a:cxn>
                <a:cxn ang="0">
                  <a:pos x="64" y="6"/>
                </a:cxn>
                <a:cxn ang="0">
                  <a:pos x="60" y="4"/>
                </a:cxn>
                <a:cxn ang="0">
                  <a:pos x="56" y="2"/>
                </a:cxn>
                <a:cxn ang="0">
                  <a:pos x="50" y="2"/>
                </a:cxn>
                <a:cxn ang="0">
                  <a:pos x="46" y="2"/>
                </a:cxn>
                <a:cxn ang="0">
                  <a:pos x="40" y="0"/>
                </a:cxn>
                <a:cxn ang="0">
                  <a:pos x="34" y="2"/>
                </a:cxn>
              </a:cxnLst>
              <a:rect l="0" t="0" r="r" b="b"/>
              <a:pathLst>
                <a:path w="74" h="44">
                  <a:moveTo>
                    <a:pt x="34" y="2"/>
                  </a:move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8" y="42"/>
                  </a:lnTo>
                  <a:lnTo>
                    <a:pt x="50" y="40"/>
                  </a:lnTo>
                  <a:lnTo>
                    <a:pt x="52" y="40"/>
                  </a:lnTo>
                  <a:lnTo>
                    <a:pt x="54" y="40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2" y="36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8" y="32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0" y="28"/>
                  </a:lnTo>
                  <a:lnTo>
                    <a:pt x="72" y="28"/>
                  </a:lnTo>
                  <a:lnTo>
                    <a:pt x="72" y="26"/>
                  </a:lnTo>
                  <a:lnTo>
                    <a:pt x="72" y="26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rgbClr val="FAC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6" name="Freeform 418"/>
            <p:cNvSpPr>
              <a:spLocks/>
            </p:cNvSpPr>
            <p:nvPr/>
          </p:nvSpPr>
          <p:spPr bwMode="auto">
            <a:xfrm>
              <a:off x="5448300" y="1406525"/>
              <a:ext cx="111125" cy="63500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24" y="2"/>
                </a:cxn>
                <a:cxn ang="0">
                  <a:pos x="20" y="2"/>
                </a:cxn>
                <a:cxn ang="0">
                  <a:pos x="14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2"/>
                </a:cxn>
                <a:cxn ang="0">
                  <a:pos x="2" y="14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2" y="28"/>
                </a:cxn>
                <a:cxn ang="0">
                  <a:pos x="4" y="32"/>
                </a:cxn>
                <a:cxn ang="0">
                  <a:pos x="8" y="34"/>
                </a:cxn>
                <a:cxn ang="0">
                  <a:pos x="10" y="36"/>
                </a:cxn>
                <a:cxn ang="0">
                  <a:pos x="14" y="36"/>
                </a:cxn>
                <a:cxn ang="0">
                  <a:pos x="20" y="38"/>
                </a:cxn>
                <a:cxn ang="0">
                  <a:pos x="24" y="40"/>
                </a:cxn>
                <a:cxn ang="0">
                  <a:pos x="28" y="40"/>
                </a:cxn>
                <a:cxn ang="0">
                  <a:pos x="34" y="40"/>
                </a:cxn>
                <a:cxn ang="0">
                  <a:pos x="40" y="38"/>
                </a:cxn>
                <a:cxn ang="0">
                  <a:pos x="44" y="38"/>
                </a:cxn>
                <a:cxn ang="0">
                  <a:pos x="50" y="36"/>
                </a:cxn>
                <a:cxn ang="0">
                  <a:pos x="54" y="36"/>
                </a:cxn>
                <a:cxn ang="0">
                  <a:pos x="58" y="34"/>
                </a:cxn>
                <a:cxn ang="0">
                  <a:pos x="62" y="30"/>
                </a:cxn>
                <a:cxn ang="0">
                  <a:pos x="64" y="28"/>
                </a:cxn>
                <a:cxn ang="0">
                  <a:pos x="68" y="26"/>
                </a:cxn>
                <a:cxn ang="0">
                  <a:pos x="68" y="22"/>
                </a:cxn>
                <a:cxn ang="0">
                  <a:pos x="70" y="20"/>
                </a:cxn>
                <a:cxn ang="0">
                  <a:pos x="70" y="16"/>
                </a:cxn>
                <a:cxn ang="0">
                  <a:pos x="70" y="14"/>
                </a:cxn>
                <a:cxn ang="0">
                  <a:pos x="68" y="12"/>
                </a:cxn>
                <a:cxn ang="0">
                  <a:pos x="66" y="8"/>
                </a:cxn>
                <a:cxn ang="0">
                  <a:pos x="64" y="6"/>
                </a:cxn>
                <a:cxn ang="0">
                  <a:pos x="60" y="4"/>
                </a:cxn>
                <a:cxn ang="0">
                  <a:pos x="56" y="2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38" y="0"/>
                </a:cxn>
                <a:cxn ang="0">
                  <a:pos x="32" y="0"/>
                </a:cxn>
              </a:cxnLst>
              <a:rect l="0" t="0" r="r" b="b"/>
              <a:pathLst>
                <a:path w="70" h="40">
                  <a:moveTo>
                    <a:pt x="32" y="0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8" y="34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8" y="26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9CB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7" name="Freeform 419"/>
            <p:cNvSpPr>
              <a:spLocks/>
            </p:cNvSpPr>
            <p:nvPr/>
          </p:nvSpPr>
          <p:spPr bwMode="auto">
            <a:xfrm>
              <a:off x="5451475" y="1406525"/>
              <a:ext cx="104775" cy="60325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4" y="2"/>
                </a:cxn>
                <a:cxn ang="0">
                  <a:pos x="18" y="2"/>
                </a:cxn>
                <a:cxn ang="0">
                  <a:pos x="14" y="4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4" y="30"/>
                </a:cxn>
                <a:cxn ang="0">
                  <a:pos x="6" y="32"/>
                </a:cxn>
                <a:cxn ang="0">
                  <a:pos x="10" y="34"/>
                </a:cxn>
                <a:cxn ang="0">
                  <a:pos x="14" y="36"/>
                </a:cxn>
                <a:cxn ang="0">
                  <a:pos x="18" y="36"/>
                </a:cxn>
                <a:cxn ang="0">
                  <a:pos x="22" y="38"/>
                </a:cxn>
                <a:cxn ang="0">
                  <a:pos x="28" y="38"/>
                </a:cxn>
                <a:cxn ang="0">
                  <a:pos x="32" y="38"/>
                </a:cxn>
                <a:cxn ang="0">
                  <a:pos x="38" y="38"/>
                </a:cxn>
                <a:cxn ang="0">
                  <a:pos x="42" y="36"/>
                </a:cxn>
                <a:cxn ang="0">
                  <a:pos x="46" y="36"/>
                </a:cxn>
                <a:cxn ang="0">
                  <a:pos x="52" y="34"/>
                </a:cxn>
                <a:cxn ang="0">
                  <a:pos x="56" y="32"/>
                </a:cxn>
                <a:cxn ang="0">
                  <a:pos x="58" y="30"/>
                </a:cxn>
                <a:cxn ang="0">
                  <a:pos x="62" y="28"/>
                </a:cxn>
                <a:cxn ang="0">
                  <a:pos x="64" y="26"/>
                </a:cxn>
                <a:cxn ang="0">
                  <a:pos x="66" y="22"/>
                </a:cxn>
                <a:cxn ang="0">
                  <a:pos x="66" y="20"/>
                </a:cxn>
                <a:cxn ang="0">
                  <a:pos x="66" y="16"/>
                </a:cxn>
                <a:cxn ang="0">
                  <a:pos x="66" y="14"/>
                </a:cxn>
                <a:cxn ang="0">
                  <a:pos x="66" y="12"/>
                </a:cxn>
                <a:cxn ang="0">
                  <a:pos x="64" y="8"/>
                </a:cxn>
                <a:cxn ang="0">
                  <a:pos x="60" y="6"/>
                </a:cxn>
                <a:cxn ang="0">
                  <a:pos x="58" y="4"/>
                </a:cxn>
                <a:cxn ang="0">
                  <a:pos x="54" y="2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36" y="0"/>
                </a:cxn>
                <a:cxn ang="0">
                  <a:pos x="32" y="0"/>
                </a:cxn>
              </a:cxnLst>
              <a:rect l="0" t="0" r="r" b="b"/>
              <a:pathLst>
                <a:path w="66" h="38">
                  <a:moveTo>
                    <a:pt x="32" y="0"/>
                  </a:move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8" y="34"/>
                  </a:lnTo>
                  <a:lnTo>
                    <a:pt x="50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4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60" y="30"/>
                  </a:lnTo>
                  <a:lnTo>
                    <a:pt x="60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8C7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8" name="Freeform 420"/>
            <p:cNvSpPr>
              <a:spLocks/>
            </p:cNvSpPr>
            <p:nvPr/>
          </p:nvSpPr>
          <p:spPr bwMode="auto">
            <a:xfrm>
              <a:off x="5454650" y="1406525"/>
              <a:ext cx="101600" cy="571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2" y="2"/>
                </a:cxn>
                <a:cxn ang="0">
                  <a:pos x="18" y="2"/>
                </a:cxn>
                <a:cxn ang="0">
                  <a:pos x="14" y="4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2" y="34"/>
                </a:cxn>
                <a:cxn ang="0">
                  <a:pos x="16" y="34"/>
                </a:cxn>
                <a:cxn ang="0">
                  <a:pos x="20" y="36"/>
                </a:cxn>
                <a:cxn ang="0">
                  <a:pos x="26" y="36"/>
                </a:cxn>
                <a:cxn ang="0">
                  <a:pos x="30" y="36"/>
                </a:cxn>
                <a:cxn ang="0">
                  <a:pos x="36" y="36"/>
                </a:cxn>
                <a:cxn ang="0">
                  <a:pos x="40" y="36"/>
                </a:cxn>
                <a:cxn ang="0">
                  <a:pos x="44" y="34"/>
                </a:cxn>
                <a:cxn ang="0">
                  <a:pos x="48" y="32"/>
                </a:cxn>
                <a:cxn ang="0">
                  <a:pos x="52" y="32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60" y="24"/>
                </a:cxn>
                <a:cxn ang="0">
                  <a:pos x="62" y="22"/>
                </a:cxn>
                <a:cxn ang="0">
                  <a:pos x="64" y="20"/>
                </a:cxn>
                <a:cxn ang="0">
                  <a:pos x="64" y="16"/>
                </a:cxn>
                <a:cxn ang="0">
                  <a:pos x="64" y="14"/>
                </a:cxn>
                <a:cxn ang="0">
                  <a:pos x="62" y="12"/>
                </a:cxn>
                <a:cxn ang="0">
                  <a:pos x="60" y="8"/>
                </a:cxn>
                <a:cxn ang="0">
                  <a:pos x="58" y="6"/>
                </a:cxn>
                <a:cxn ang="0">
                  <a:pos x="56" y="4"/>
                </a:cxn>
                <a:cxn ang="0">
                  <a:pos x="52" y="4"/>
                </a:cxn>
                <a:cxn ang="0">
                  <a:pos x="48" y="2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30" y="0"/>
                </a:cxn>
              </a:cxnLst>
              <a:rect l="0" t="0" r="r" b="b"/>
              <a:pathLst>
                <a:path w="64" h="36">
                  <a:moveTo>
                    <a:pt x="30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4" y="34"/>
                  </a:lnTo>
                  <a:lnTo>
                    <a:pt x="46" y="34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6" y="30"/>
                  </a:lnTo>
                  <a:lnTo>
                    <a:pt x="56" y="28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60" y="26"/>
                  </a:lnTo>
                  <a:lnTo>
                    <a:pt x="60" y="24"/>
                  </a:lnTo>
                  <a:lnTo>
                    <a:pt x="62" y="24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0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2" y="14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0"/>
                  </a:lnTo>
                  <a:lnTo>
                    <a:pt x="60" y="10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6C21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9" name="Freeform 421"/>
            <p:cNvSpPr>
              <a:spLocks/>
            </p:cNvSpPr>
            <p:nvPr/>
          </p:nvSpPr>
          <p:spPr bwMode="auto">
            <a:xfrm>
              <a:off x="5375275" y="1374775"/>
              <a:ext cx="244475" cy="50800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32"/>
                </a:cxn>
                <a:cxn ang="0">
                  <a:pos x="2" y="30"/>
                </a:cxn>
                <a:cxn ang="0">
                  <a:pos x="4" y="28"/>
                </a:cxn>
                <a:cxn ang="0">
                  <a:pos x="6" y="26"/>
                </a:cxn>
                <a:cxn ang="0">
                  <a:pos x="10" y="24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8" y="12"/>
                </a:cxn>
                <a:cxn ang="0">
                  <a:pos x="32" y="10"/>
                </a:cxn>
                <a:cxn ang="0">
                  <a:pos x="36" y="8"/>
                </a:cxn>
                <a:cxn ang="0">
                  <a:pos x="42" y="6"/>
                </a:cxn>
                <a:cxn ang="0">
                  <a:pos x="46" y="4"/>
                </a:cxn>
                <a:cxn ang="0">
                  <a:pos x="52" y="2"/>
                </a:cxn>
                <a:cxn ang="0">
                  <a:pos x="58" y="2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76" y="0"/>
                </a:cxn>
                <a:cxn ang="0">
                  <a:pos x="82" y="0"/>
                </a:cxn>
                <a:cxn ang="0">
                  <a:pos x="90" y="0"/>
                </a:cxn>
                <a:cxn ang="0">
                  <a:pos x="96" y="0"/>
                </a:cxn>
                <a:cxn ang="0">
                  <a:pos x="104" y="2"/>
                </a:cxn>
                <a:cxn ang="0">
                  <a:pos x="110" y="4"/>
                </a:cxn>
                <a:cxn ang="0">
                  <a:pos x="118" y="8"/>
                </a:cxn>
                <a:cxn ang="0">
                  <a:pos x="124" y="10"/>
                </a:cxn>
                <a:cxn ang="0">
                  <a:pos x="132" y="14"/>
                </a:cxn>
                <a:cxn ang="0">
                  <a:pos x="140" y="20"/>
                </a:cxn>
                <a:cxn ang="0">
                  <a:pos x="148" y="26"/>
                </a:cxn>
                <a:cxn ang="0">
                  <a:pos x="154" y="32"/>
                </a:cxn>
                <a:cxn ang="0">
                  <a:pos x="154" y="32"/>
                </a:cxn>
                <a:cxn ang="0">
                  <a:pos x="152" y="30"/>
                </a:cxn>
                <a:cxn ang="0">
                  <a:pos x="150" y="28"/>
                </a:cxn>
                <a:cxn ang="0">
                  <a:pos x="148" y="28"/>
                </a:cxn>
                <a:cxn ang="0">
                  <a:pos x="146" y="26"/>
                </a:cxn>
                <a:cxn ang="0">
                  <a:pos x="144" y="24"/>
                </a:cxn>
                <a:cxn ang="0">
                  <a:pos x="142" y="24"/>
                </a:cxn>
                <a:cxn ang="0">
                  <a:pos x="138" y="22"/>
                </a:cxn>
                <a:cxn ang="0">
                  <a:pos x="134" y="20"/>
                </a:cxn>
                <a:cxn ang="0">
                  <a:pos x="132" y="18"/>
                </a:cxn>
                <a:cxn ang="0">
                  <a:pos x="128" y="16"/>
                </a:cxn>
                <a:cxn ang="0">
                  <a:pos x="122" y="16"/>
                </a:cxn>
                <a:cxn ang="0">
                  <a:pos x="118" y="14"/>
                </a:cxn>
                <a:cxn ang="0">
                  <a:pos x="114" y="12"/>
                </a:cxn>
                <a:cxn ang="0">
                  <a:pos x="108" y="12"/>
                </a:cxn>
                <a:cxn ang="0">
                  <a:pos x="102" y="10"/>
                </a:cxn>
                <a:cxn ang="0">
                  <a:pos x="96" y="10"/>
                </a:cxn>
                <a:cxn ang="0">
                  <a:pos x="90" y="10"/>
                </a:cxn>
                <a:cxn ang="0">
                  <a:pos x="84" y="8"/>
                </a:cxn>
                <a:cxn ang="0">
                  <a:pos x="78" y="10"/>
                </a:cxn>
                <a:cxn ang="0">
                  <a:pos x="72" y="10"/>
                </a:cxn>
                <a:cxn ang="0">
                  <a:pos x="64" y="10"/>
                </a:cxn>
                <a:cxn ang="0">
                  <a:pos x="58" y="12"/>
                </a:cxn>
                <a:cxn ang="0">
                  <a:pos x="50" y="12"/>
                </a:cxn>
                <a:cxn ang="0">
                  <a:pos x="42" y="14"/>
                </a:cxn>
                <a:cxn ang="0">
                  <a:pos x="34" y="18"/>
                </a:cxn>
                <a:cxn ang="0">
                  <a:pos x="26" y="20"/>
                </a:cxn>
                <a:cxn ang="0">
                  <a:pos x="16" y="24"/>
                </a:cxn>
                <a:cxn ang="0">
                  <a:pos x="8" y="28"/>
                </a:cxn>
                <a:cxn ang="0">
                  <a:pos x="0" y="32"/>
                </a:cxn>
                <a:cxn ang="0">
                  <a:pos x="0" y="32"/>
                </a:cxn>
              </a:cxnLst>
              <a:rect l="0" t="0" r="r" b="b"/>
              <a:pathLst>
                <a:path w="154" h="32">
                  <a:moveTo>
                    <a:pt x="0" y="32"/>
                  </a:moveTo>
                  <a:lnTo>
                    <a:pt x="0" y="32"/>
                  </a:lnTo>
                  <a:lnTo>
                    <a:pt x="2" y="30"/>
                  </a:lnTo>
                  <a:lnTo>
                    <a:pt x="4" y="28"/>
                  </a:lnTo>
                  <a:lnTo>
                    <a:pt x="6" y="26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8" y="12"/>
                  </a:lnTo>
                  <a:lnTo>
                    <a:pt x="32" y="10"/>
                  </a:lnTo>
                  <a:lnTo>
                    <a:pt x="36" y="8"/>
                  </a:lnTo>
                  <a:lnTo>
                    <a:pt x="42" y="6"/>
                  </a:lnTo>
                  <a:lnTo>
                    <a:pt x="46" y="4"/>
                  </a:lnTo>
                  <a:lnTo>
                    <a:pt x="52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2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4"/>
                  </a:lnTo>
                  <a:lnTo>
                    <a:pt x="118" y="8"/>
                  </a:lnTo>
                  <a:lnTo>
                    <a:pt x="124" y="10"/>
                  </a:lnTo>
                  <a:lnTo>
                    <a:pt x="132" y="14"/>
                  </a:lnTo>
                  <a:lnTo>
                    <a:pt x="140" y="20"/>
                  </a:lnTo>
                  <a:lnTo>
                    <a:pt x="148" y="26"/>
                  </a:lnTo>
                  <a:lnTo>
                    <a:pt x="154" y="32"/>
                  </a:lnTo>
                  <a:lnTo>
                    <a:pt x="154" y="32"/>
                  </a:lnTo>
                  <a:lnTo>
                    <a:pt x="152" y="30"/>
                  </a:lnTo>
                  <a:lnTo>
                    <a:pt x="150" y="28"/>
                  </a:lnTo>
                  <a:lnTo>
                    <a:pt x="148" y="28"/>
                  </a:lnTo>
                  <a:lnTo>
                    <a:pt x="146" y="26"/>
                  </a:lnTo>
                  <a:lnTo>
                    <a:pt x="144" y="24"/>
                  </a:lnTo>
                  <a:lnTo>
                    <a:pt x="142" y="24"/>
                  </a:lnTo>
                  <a:lnTo>
                    <a:pt x="138" y="22"/>
                  </a:lnTo>
                  <a:lnTo>
                    <a:pt x="134" y="20"/>
                  </a:lnTo>
                  <a:lnTo>
                    <a:pt x="132" y="18"/>
                  </a:lnTo>
                  <a:lnTo>
                    <a:pt x="128" y="16"/>
                  </a:lnTo>
                  <a:lnTo>
                    <a:pt x="122" y="16"/>
                  </a:lnTo>
                  <a:lnTo>
                    <a:pt x="118" y="14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10"/>
                  </a:lnTo>
                  <a:lnTo>
                    <a:pt x="96" y="10"/>
                  </a:lnTo>
                  <a:lnTo>
                    <a:pt x="90" y="10"/>
                  </a:lnTo>
                  <a:lnTo>
                    <a:pt x="84" y="8"/>
                  </a:lnTo>
                  <a:lnTo>
                    <a:pt x="78" y="10"/>
                  </a:lnTo>
                  <a:lnTo>
                    <a:pt x="72" y="10"/>
                  </a:lnTo>
                  <a:lnTo>
                    <a:pt x="64" y="10"/>
                  </a:lnTo>
                  <a:lnTo>
                    <a:pt x="58" y="12"/>
                  </a:lnTo>
                  <a:lnTo>
                    <a:pt x="50" y="12"/>
                  </a:lnTo>
                  <a:lnTo>
                    <a:pt x="42" y="14"/>
                  </a:lnTo>
                  <a:lnTo>
                    <a:pt x="34" y="18"/>
                  </a:lnTo>
                  <a:lnTo>
                    <a:pt x="26" y="20"/>
                  </a:lnTo>
                  <a:lnTo>
                    <a:pt x="16" y="24"/>
                  </a:lnTo>
                  <a:lnTo>
                    <a:pt x="8" y="28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0A5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0" name="Freeform 422"/>
            <p:cNvSpPr>
              <a:spLocks/>
            </p:cNvSpPr>
            <p:nvPr/>
          </p:nvSpPr>
          <p:spPr bwMode="auto">
            <a:xfrm>
              <a:off x="5749925" y="1127125"/>
              <a:ext cx="212725" cy="355600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62" y="4"/>
                </a:cxn>
                <a:cxn ang="0">
                  <a:pos x="52" y="10"/>
                </a:cxn>
                <a:cxn ang="0">
                  <a:pos x="42" y="16"/>
                </a:cxn>
                <a:cxn ang="0">
                  <a:pos x="34" y="26"/>
                </a:cxn>
                <a:cxn ang="0">
                  <a:pos x="26" y="38"/>
                </a:cxn>
                <a:cxn ang="0">
                  <a:pos x="18" y="50"/>
                </a:cxn>
                <a:cxn ang="0">
                  <a:pos x="12" y="64"/>
                </a:cxn>
                <a:cxn ang="0">
                  <a:pos x="8" y="80"/>
                </a:cxn>
                <a:cxn ang="0">
                  <a:pos x="4" y="96"/>
                </a:cxn>
                <a:cxn ang="0">
                  <a:pos x="2" y="112"/>
                </a:cxn>
                <a:cxn ang="0">
                  <a:pos x="0" y="130"/>
                </a:cxn>
                <a:cxn ang="0">
                  <a:pos x="2" y="146"/>
                </a:cxn>
                <a:cxn ang="0">
                  <a:pos x="4" y="160"/>
                </a:cxn>
                <a:cxn ang="0">
                  <a:pos x="6" y="174"/>
                </a:cxn>
                <a:cxn ang="0">
                  <a:pos x="12" y="188"/>
                </a:cxn>
                <a:cxn ang="0">
                  <a:pos x="18" y="198"/>
                </a:cxn>
                <a:cxn ang="0">
                  <a:pos x="24" y="208"/>
                </a:cxn>
                <a:cxn ang="0">
                  <a:pos x="32" y="214"/>
                </a:cxn>
                <a:cxn ang="0">
                  <a:pos x="40" y="220"/>
                </a:cxn>
                <a:cxn ang="0">
                  <a:pos x="50" y="222"/>
                </a:cxn>
                <a:cxn ang="0">
                  <a:pos x="60" y="222"/>
                </a:cxn>
                <a:cxn ang="0">
                  <a:pos x="70" y="220"/>
                </a:cxn>
                <a:cxn ang="0">
                  <a:pos x="80" y="216"/>
                </a:cxn>
                <a:cxn ang="0">
                  <a:pos x="90" y="210"/>
                </a:cxn>
                <a:cxn ang="0">
                  <a:pos x="98" y="200"/>
                </a:cxn>
                <a:cxn ang="0">
                  <a:pos x="106" y="190"/>
                </a:cxn>
                <a:cxn ang="0">
                  <a:pos x="114" y="178"/>
                </a:cxn>
                <a:cxn ang="0">
                  <a:pos x="120" y="164"/>
                </a:cxn>
                <a:cxn ang="0">
                  <a:pos x="126" y="150"/>
                </a:cxn>
                <a:cxn ang="0">
                  <a:pos x="130" y="134"/>
                </a:cxn>
                <a:cxn ang="0">
                  <a:pos x="134" y="116"/>
                </a:cxn>
                <a:cxn ang="0">
                  <a:pos x="134" y="100"/>
                </a:cxn>
                <a:cxn ang="0">
                  <a:pos x="134" y="84"/>
                </a:cxn>
                <a:cxn ang="0">
                  <a:pos x="134" y="68"/>
                </a:cxn>
                <a:cxn ang="0">
                  <a:pos x="130" y="54"/>
                </a:cxn>
                <a:cxn ang="0">
                  <a:pos x="126" y="40"/>
                </a:cxn>
                <a:cxn ang="0">
                  <a:pos x="120" y="28"/>
                </a:cxn>
                <a:cxn ang="0">
                  <a:pos x="114" y="18"/>
                </a:cxn>
                <a:cxn ang="0">
                  <a:pos x="106" y="10"/>
                </a:cxn>
                <a:cxn ang="0">
                  <a:pos x="98" y="4"/>
                </a:cxn>
                <a:cxn ang="0">
                  <a:pos x="88" y="2"/>
                </a:cxn>
                <a:cxn ang="0">
                  <a:pos x="78" y="0"/>
                </a:cxn>
              </a:cxnLst>
              <a:rect l="0" t="0" r="r" b="b"/>
              <a:pathLst>
                <a:path w="134" h="224">
                  <a:moveTo>
                    <a:pt x="78" y="0"/>
                  </a:moveTo>
                  <a:lnTo>
                    <a:pt x="76" y="0"/>
                  </a:lnTo>
                  <a:lnTo>
                    <a:pt x="72" y="0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4"/>
                  </a:lnTo>
                  <a:lnTo>
                    <a:pt x="58" y="6"/>
                  </a:lnTo>
                  <a:lnTo>
                    <a:pt x="56" y="8"/>
                  </a:lnTo>
                  <a:lnTo>
                    <a:pt x="52" y="10"/>
                  </a:lnTo>
                  <a:lnTo>
                    <a:pt x="48" y="12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40" y="20"/>
                  </a:lnTo>
                  <a:lnTo>
                    <a:pt x="36" y="22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6" y="38"/>
                  </a:lnTo>
                  <a:lnTo>
                    <a:pt x="24" y="42"/>
                  </a:lnTo>
                  <a:lnTo>
                    <a:pt x="22" y="46"/>
                  </a:lnTo>
                  <a:lnTo>
                    <a:pt x="18" y="50"/>
                  </a:lnTo>
                  <a:lnTo>
                    <a:pt x="16" y="54"/>
                  </a:lnTo>
                  <a:lnTo>
                    <a:pt x="14" y="60"/>
                  </a:lnTo>
                  <a:lnTo>
                    <a:pt x="12" y="64"/>
                  </a:lnTo>
                  <a:lnTo>
                    <a:pt x="10" y="70"/>
                  </a:lnTo>
                  <a:lnTo>
                    <a:pt x="10" y="74"/>
                  </a:lnTo>
                  <a:lnTo>
                    <a:pt x="8" y="80"/>
                  </a:lnTo>
                  <a:lnTo>
                    <a:pt x="6" y="84"/>
                  </a:lnTo>
                  <a:lnTo>
                    <a:pt x="6" y="90"/>
                  </a:lnTo>
                  <a:lnTo>
                    <a:pt x="4" y="96"/>
                  </a:lnTo>
                  <a:lnTo>
                    <a:pt x="2" y="102"/>
                  </a:lnTo>
                  <a:lnTo>
                    <a:pt x="2" y="106"/>
                  </a:lnTo>
                  <a:lnTo>
                    <a:pt x="2" y="112"/>
                  </a:lnTo>
                  <a:lnTo>
                    <a:pt x="2" y="118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0" y="140"/>
                  </a:lnTo>
                  <a:lnTo>
                    <a:pt x="2" y="146"/>
                  </a:lnTo>
                  <a:lnTo>
                    <a:pt x="2" y="150"/>
                  </a:lnTo>
                  <a:lnTo>
                    <a:pt x="2" y="156"/>
                  </a:lnTo>
                  <a:lnTo>
                    <a:pt x="4" y="160"/>
                  </a:lnTo>
                  <a:lnTo>
                    <a:pt x="4" y="166"/>
                  </a:lnTo>
                  <a:lnTo>
                    <a:pt x="6" y="170"/>
                  </a:lnTo>
                  <a:lnTo>
                    <a:pt x="6" y="174"/>
                  </a:lnTo>
                  <a:lnTo>
                    <a:pt x="8" y="178"/>
                  </a:lnTo>
                  <a:lnTo>
                    <a:pt x="10" y="184"/>
                  </a:lnTo>
                  <a:lnTo>
                    <a:pt x="12" y="188"/>
                  </a:lnTo>
                  <a:lnTo>
                    <a:pt x="14" y="190"/>
                  </a:lnTo>
                  <a:lnTo>
                    <a:pt x="16" y="194"/>
                  </a:lnTo>
                  <a:lnTo>
                    <a:pt x="18" y="198"/>
                  </a:lnTo>
                  <a:lnTo>
                    <a:pt x="20" y="202"/>
                  </a:lnTo>
                  <a:lnTo>
                    <a:pt x="22" y="204"/>
                  </a:lnTo>
                  <a:lnTo>
                    <a:pt x="24" y="208"/>
                  </a:lnTo>
                  <a:lnTo>
                    <a:pt x="26" y="210"/>
                  </a:lnTo>
                  <a:lnTo>
                    <a:pt x="30" y="212"/>
                  </a:lnTo>
                  <a:lnTo>
                    <a:pt x="32" y="214"/>
                  </a:lnTo>
                  <a:lnTo>
                    <a:pt x="34" y="216"/>
                  </a:lnTo>
                  <a:lnTo>
                    <a:pt x="38" y="218"/>
                  </a:lnTo>
                  <a:lnTo>
                    <a:pt x="40" y="220"/>
                  </a:lnTo>
                  <a:lnTo>
                    <a:pt x="44" y="222"/>
                  </a:lnTo>
                  <a:lnTo>
                    <a:pt x="46" y="222"/>
                  </a:lnTo>
                  <a:lnTo>
                    <a:pt x="50" y="222"/>
                  </a:lnTo>
                  <a:lnTo>
                    <a:pt x="54" y="224"/>
                  </a:lnTo>
                  <a:lnTo>
                    <a:pt x="56" y="224"/>
                  </a:lnTo>
                  <a:lnTo>
                    <a:pt x="60" y="222"/>
                  </a:lnTo>
                  <a:lnTo>
                    <a:pt x="64" y="222"/>
                  </a:lnTo>
                  <a:lnTo>
                    <a:pt x="68" y="222"/>
                  </a:lnTo>
                  <a:lnTo>
                    <a:pt x="70" y="220"/>
                  </a:lnTo>
                  <a:lnTo>
                    <a:pt x="74" y="220"/>
                  </a:lnTo>
                  <a:lnTo>
                    <a:pt x="78" y="218"/>
                  </a:lnTo>
                  <a:lnTo>
                    <a:pt x="80" y="216"/>
                  </a:lnTo>
                  <a:lnTo>
                    <a:pt x="84" y="214"/>
                  </a:lnTo>
                  <a:lnTo>
                    <a:pt x="86" y="212"/>
                  </a:lnTo>
                  <a:lnTo>
                    <a:pt x="90" y="210"/>
                  </a:lnTo>
                  <a:lnTo>
                    <a:pt x="92" y="206"/>
                  </a:lnTo>
                  <a:lnTo>
                    <a:pt x="96" y="204"/>
                  </a:lnTo>
                  <a:lnTo>
                    <a:pt x="98" y="200"/>
                  </a:lnTo>
                  <a:lnTo>
                    <a:pt x="102" y="198"/>
                  </a:lnTo>
                  <a:lnTo>
                    <a:pt x="104" y="194"/>
                  </a:lnTo>
                  <a:lnTo>
                    <a:pt x="106" y="190"/>
                  </a:lnTo>
                  <a:lnTo>
                    <a:pt x="110" y="186"/>
                  </a:lnTo>
                  <a:lnTo>
                    <a:pt x="112" y="182"/>
                  </a:lnTo>
                  <a:lnTo>
                    <a:pt x="114" y="178"/>
                  </a:lnTo>
                  <a:lnTo>
                    <a:pt x="116" y="174"/>
                  </a:lnTo>
                  <a:lnTo>
                    <a:pt x="118" y="168"/>
                  </a:lnTo>
                  <a:lnTo>
                    <a:pt x="120" y="164"/>
                  </a:lnTo>
                  <a:lnTo>
                    <a:pt x="122" y="160"/>
                  </a:lnTo>
                  <a:lnTo>
                    <a:pt x="124" y="154"/>
                  </a:lnTo>
                  <a:lnTo>
                    <a:pt x="126" y="150"/>
                  </a:lnTo>
                  <a:lnTo>
                    <a:pt x="128" y="144"/>
                  </a:lnTo>
                  <a:lnTo>
                    <a:pt x="130" y="138"/>
                  </a:lnTo>
                  <a:lnTo>
                    <a:pt x="130" y="134"/>
                  </a:lnTo>
                  <a:lnTo>
                    <a:pt x="132" y="128"/>
                  </a:lnTo>
                  <a:lnTo>
                    <a:pt x="132" y="122"/>
                  </a:lnTo>
                  <a:lnTo>
                    <a:pt x="134" y="116"/>
                  </a:lnTo>
                  <a:lnTo>
                    <a:pt x="134" y="110"/>
                  </a:lnTo>
                  <a:lnTo>
                    <a:pt x="134" y="106"/>
                  </a:lnTo>
                  <a:lnTo>
                    <a:pt x="134" y="100"/>
                  </a:lnTo>
                  <a:lnTo>
                    <a:pt x="134" y="94"/>
                  </a:lnTo>
                  <a:lnTo>
                    <a:pt x="134" y="88"/>
                  </a:lnTo>
                  <a:lnTo>
                    <a:pt x="134" y="84"/>
                  </a:lnTo>
                  <a:lnTo>
                    <a:pt x="134" y="78"/>
                  </a:lnTo>
                  <a:lnTo>
                    <a:pt x="134" y="72"/>
                  </a:lnTo>
                  <a:lnTo>
                    <a:pt x="134" y="68"/>
                  </a:lnTo>
                  <a:lnTo>
                    <a:pt x="132" y="62"/>
                  </a:lnTo>
                  <a:lnTo>
                    <a:pt x="132" y="58"/>
                  </a:lnTo>
                  <a:lnTo>
                    <a:pt x="130" y="54"/>
                  </a:lnTo>
                  <a:lnTo>
                    <a:pt x="128" y="48"/>
                  </a:lnTo>
                  <a:lnTo>
                    <a:pt x="128" y="44"/>
                  </a:lnTo>
                  <a:lnTo>
                    <a:pt x="126" y="40"/>
                  </a:lnTo>
                  <a:lnTo>
                    <a:pt x="124" y="36"/>
                  </a:lnTo>
                  <a:lnTo>
                    <a:pt x="122" y="32"/>
                  </a:lnTo>
                  <a:lnTo>
                    <a:pt x="120" y="28"/>
                  </a:lnTo>
                  <a:lnTo>
                    <a:pt x="118" y="26"/>
                  </a:lnTo>
                  <a:lnTo>
                    <a:pt x="116" y="22"/>
                  </a:lnTo>
                  <a:lnTo>
                    <a:pt x="114" y="18"/>
                  </a:lnTo>
                  <a:lnTo>
                    <a:pt x="112" y="16"/>
                  </a:lnTo>
                  <a:lnTo>
                    <a:pt x="108" y="14"/>
                  </a:lnTo>
                  <a:lnTo>
                    <a:pt x="106" y="10"/>
                  </a:lnTo>
                  <a:lnTo>
                    <a:pt x="104" y="8"/>
                  </a:lnTo>
                  <a:lnTo>
                    <a:pt x="100" y="6"/>
                  </a:lnTo>
                  <a:lnTo>
                    <a:pt x="98" y="4"/>
                  </a:lnTo>
                  <a:lnTo>
                    <a:pt x="94" y="4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E982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1" name="Freeform 423"/>
            <p:cNvSpPr>
              <a:spLocks/>
            </p:cNvSpPr>
            <p:nvPr/>
          </p:nvSpPr>
          <p:spPr bwMode="auto">
            <a:xfrm>
              <a:off x="5765800" y="1263650"/>
              <a:ext cx="184150" cy="19367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0" y="3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8"/>
                </a:cxn>
                <a:cxn ang="0">
                  <a:pos x="2" y="68"/>
                </a:cxn>
                <a:cxn ang="0">
                  <a:pos x="4" y="76"/>
                </a:cxn>
                <a:cxn ang="0">
                  <a:pos x="8" y="84"/>
                </a:cxn>
                <a:cxn ang="0">
                  <a:pos x="10" y="92"/>
                </a:cxn>
                <a:cxn ang="0">
                  <a:pos x="14" y="98"/>
                </a:cxn>
                <a:cxn ang="0">
                  <a:pos x="18" y="104"/>
                </a:cxn>
                <a:cxn ang="0">
                  <a:pos x="22" y="108"/>
                </a:cxn>
                <a:cxn ang="0">
                  <a:pos x="26" y="114"/>
                </a:cxn>
                <a:cxn ang="0">
                  <a:pos x="32" y="116"/>
                </a:cxn>
                <a:cxn ang="0">
                  <a:pos x="36" y="120"/>
                </a:cxn>
                <a:cxn ang="0">
                  <a:pos x="42" y="122"/>
                </a:cxn>
                <a:cxn ang="0">
                  <a:pos x="48" y="122"/>
                </a:cxn>
                <a:cxn ang="0">
                  <a:pos x="54" y="122"/>
                </a:cxn>
                <a:cxn ang="0">
                  <a:pos x="60" y="120"/>
                </a:cxn>
                <a:cxn ang="0">
                  <a:pos x="66" y="118"/>
                </a:cxn>
                <a:cxn ang="0">
                  <a:pos x="72" y="114"/>
                </a:cxn>
                <a:cxn ang="0">
                  <a:pos x="76" y="110"/>
                </a:cxn>
                <a:cxn ang="0">
                  <a:pos x="82" y="106"/>
                </a:cxn>
                <a:cxn ang="0">
                  <a:pos x="88" y="100"/>
                </a:cxn>
                <a:cxn ang="0">
                  <a:pos x="92" y="94"/>
                </a:cxn>
                <a:cxn ang="0">
                  <a:pos x="96" y="86"/>
                </a:cxn>
                <a:cxn ang="0">
                  <a:pos x="100" y="78"/>
                </a:cxn>
                <a:cxn ang="0">
                  <a:pos x="104" y="70"/>
                </a:cxn>
                <a:cxn ang="0">
                  <a:pos x="108" y="62"/>
                </a:cxn>
                <a:cxn ang="0">
                  <a:pos x="110" y="52"/>
                </a:cxn>
                <a:cxn ang="0">
                  <a:pos x="112" y="44"/>
                </a:cxn>
                <a:cxn ang="0">
                  <a:pos x="114" y="34"/>
                </a:cxn>
                <a:cxn ang="0">
                  <a:pos x="116" y="26"/>
                </a:cxn>
                <a:cxn ang="0">
                  <a:pos x="116" y="20"/>
                </a:cxn>
                <a:cxn ang="0">
                  <a:pos x="114" y="16"/>
                </a:cxn>
                <a:cxn ang="0">
                  <a:pos x="110" y="14"/>
                </a:cxn>
                <a:cxn ang="0">
                  <a:pos x="104" y="12"/>
                </a:cxn>
                <a:cxn ang="0">
                  <a:pos x="98" y="10"/>
                </a:cxn>
                <a:cxn ang="0">
                  <a:pos x="92" y="6"/>
                </a:cxn>
                <a:cxn ang="0">
                  <a:pos x="86" y="4"/>
                </a:cxn>
                <a:cxn ang="0">
                  <a:pos x="78" y="4"/>
                </a:cxn>
                <a:cxn ang="0">
                  <a:pos x="70" y="2"/>
                </a:cxn>
                <a:cxn ang="0">
                  <a:pos x="64" y="0"/>
                </a:cxn>
                <a:cxn ang="0">
                  <a:pos x="56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0" y="2"/>
                </a:cxn>
                <a:cxn ang="0">
                  <a:pos x="22" y="4"/>
                </a:cxn>
                <a:cxn ang="0">
                  <a:pos x="14" y="8"/>
                </a:cxn>
                <a:cxn ang="0">
                  <a:pos x="6" y="12"/>
                </a:cxn>
                <a:cxn ang="0">
                  <a:pos x="2" y="14"/>
                </a:cxn>
              </a:cxnLst>
              <a:rect l="0" t="0" r="r" b="b"/>
              <a:pathLst>
                <a:path w="116" h="122">
                  <a:moveTo>
                    <a:pt x="2" y="14"/>
                  </a:moveTo>
                  <a:lnTo>
                    <a:pt x="0" y="20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4" y="72"/>
                  </a:lnTo>
                  <a:lnTo>
                    <a:pt x="4" y="76"/>
                  </a:lnTo>
                  <a:lnTo>
                    <a:pt x="6" y="80"/>
                  </a:lnTo>
                  <a:lnTo>
                    <a:pt x="8" y="84"/>
                  </a:lnTo>
                  <a:lnTo>
                    <a:pt x="8" y="88"/>
                  </a:lnTo>
                  <a:lnTo>
                    <a:pt x="10" y="92"/>
                  </a:lnTo>
                  <a:lnTo>
                    <a:pt x="12" y="94"/>
                  </a:lnTo>
                  <a:lnTo>
                    <a:pt x="14" y="98"/>
                  </a:lnTo>
                  <a:lnTo>
                    <a:pt x="16" y="100"/>
                  </a:lnTo>
                  <a:lnTo>
                    <a:pt x="18" y="104"/>
                  </a:lnTo>
                  <a:lnTo>
                    <a:pt x="20" y="106"/>
                  </a:lnTo>
                  <a:lnTo>
                    <a:pt x="22" y="108"/>
                  </a:lnTo>
                  <a:lnTo>
                    <a:pt x="24" y="112"/>
                  </a:lnTo>
                  <a:lnTo>
                    <a:pt x="26" y="114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4" y="118"/>
                  </a:lnTo>
                  <a:lnTo>
                    <a:pt x="36" y="120"/>
                  </a:lnTo>
                  <a:lnTo>
                    <a:pt x="40" y="120"/>
                  </a:lnTo>
                  <a:lnTo>
                    <a:pt x="42" y="122"/>
                  </a:lnTo>
                  <a:lnTo>
                    <a:pt x="46" y="122"/>
                  </a:lnTo>
                  <a:lnTo>
                    <a:pt x="48" y="122"/>
                  </a:lnTo>
                  <a:lnTo>
                    <a:pt x="52" y="122"/>
                  </a:lnTo>
                  <a:lnTo>
                    <a:pt x="54" y="122"/>
                  </a:lnTo>
                  <a:lnTo>
                    <a:pt x="56" y="120"/>
                  </a:lnTo>
                  <a:lnTo>
                    <a:pt x="60" y="120"/>
                  </a:lnTo>
                  <a:lnTo>
                    <a:pt x="62" y="118"/>
                  </a:lnTo>
                  <a:lnTo>
                    <a:pt x="66" y="118"/>
                  </a:lnTo>
                  <a:lnTo>
                    <a:pt x="68" y="116"/>
                  </a:lnTo>
                  <a:lnTo>
                    <a:pt x="72" y="114"/>
                  </a:lnTo>
                  <a:lnTo>
                    <a:pt x="74" y="112"/>
                  </a:lnTo>
                  <a:lnTo>
                    <a:pt x="76" y="110"/>
                  </a:lnTo>
                  <a:lnTo>
                    <a:pt x="80" y="108"/>
                  </a:lnTo>
                  <a:lnTo>
                    <a:pt x="82" y="106"/>
                  </a:lnTo>
                  <a:lnTo>
                    <a:pt x="84" y="102"/>
                  </a:lnTo>
                  <a:lnTo>
                    <a:pt x="88" y="100"/>
                  </a:lnTo>
                  <a:lnTo>
                    <a:pt x="90" y="96"/>
                  </a:lnTo>
                  <a:lnTo>
                    <a:pt x="92" y="94"/>
                  </a:lnTo>
                  <a:lnTo>
                    <a:pt x="94" y="90"/>
                  </a:lnTo>
                  <a:lnTo>
                    <a:pt x="96" y="86"/>
                  </a:lnTo>
                  <a:lnTo>
                    <a:pt x="98" y="82"/>
                  </a:lnTo>
                  <a:lnTo>
                    <a:pt x="100" y="78"/>
                  </a:lnTo>
                  <a:lnTo>
                    <a:pt x="102" y="74"/>
                  </a:lnTo>
                  <a:lnTo>
                    <a:pt x="104" y="70"/>
                  </a:lnTo>
                  <a:lnTo>
                    <a:pt x="106" y="66"/>
                  </a:lnTo>
                  <a:lnTo>
                    <a:pt x="108" y="62"/>
                  </a:lnTo>
                  <a:lnTo>
                    <a:pt x="108" y="58"/>
                  </a:lnTo>
                  <a:lnTo>
                    <a:pt x="110" y="52"/>
                  </a:lnTo>
                  <a:lnTo>
                    <a:pt x="112" y="48"/>
                  </a:lnTo>
                  <a:lnTo>
                    <a:pt x="112" y="44"/>
                  </a:lnTo>
                  <a:lnTo>
                    <a:pt x="114" y="38"/>
                  </a:lnTo>
                  <a:lnTo>
                    <a:pt x="114" y="34"/>
                  </a:lnTo>
                  <a:lnTo>
                    <a:pt x="116" y="28"/>
                  </a:lnTo>
                  <a:lnTo>
                    <a:pt x="116" y="26"/>
                  </a:lnTo>
                  <a:lnTo>
                    <a:pt x="116" y="22"/>
                  </a:lnTo>
                  <a:lnTo>
                    <a:pt x="116" y="20"/>
                  </a:lnTo>
                  <a:lnTo>
                    <a:pt x="116" y="18"/>
                  </a:lnTo>
                  <a:lnTo>
                    <a:pt x="114" y="16"/>
                  </a:lnTo>
                  <a:lnTo>
                    <a:pt x="112" y="16"/>
                  </a:lnTo>
                  <a:lnTo>
                    <a:pt x="110" y="14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2" y="10"/>
                  </a:lnTo>
                  <a:lnTo>
                    <a:pt x="98" y="10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4" y="2"/>
                  </a:lnTo>
                  <a:lnTo>
                    <a:pt x="70" y="2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8" y="6"/>
                  </a:lnTo>
                  <a:lnTo>
                    <a:pt x="14" y="8"/>
                  </a:lnTo>
                  <a:lnTo>
                    <a:pt x="10" y="10"/>
                  </a:lnTo>
                  <a:lnTo>
                    <a:pt x="6" y="12"/>
                  </a:lnTo>
                  <a:lnTo>
                    <a:pt x="2" y="14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2" name="Freeform 424"/>
            <p:cNvSpPr>
              <a:spLocks/>
            </p:cNvSpPr>
            <p:nvPr/>
          </p:nvSpPr>
          <p:spPr bwMode="auto">
            <a:xfrm>
              <a:off x="5800725" y="1263650"/>
              <a:ext cx="117475" cy="133350"/>
            </a:xfrm>
            <a:custGeom>
              <a:avLst/>
              <a:gdLst/>
              <a:ahLst/>
              <a:cxnLst>
                <a:cxn ang="0">
                  <a:pos x="74" y="36"/>
                </a:cxn>
                <a:cxn ang="0">
                  <a:pos x="74" y="40"/>
                </a:cxn>
                <a:cxn ang="0">
                  <a:pos x="72" y="46"/>
                </a:cxn>
                <a:cxn ang="0">
                  <a:pos x="72" y="50"/>
                </a:cxn>
                <a:cxn ang="0">
                  <a:pos x="70" y="56"/>
                </a:cxn>
                <a:cxn ang="0">
                  <a:pos x="68" y="60"/>
                </a:cxn>
                <a:cxn ang="0">
                  <a:pos x="66" y="64"/>
                </a:cxn>
                <a:cxn ang="0">
                  <a:pos x="64" y="68"/>
                </a:cxn>
                <a:cxn ang="0">
                  <a:pos x="60" y="72"/>
                </a:cxn>
                <a:cxn ang="0">
                  <a:pos x="58" y="74"/>
                </a:cxn>
                <a:cxn ang="0">
                  <a:pos x="54" y="78"/>
                </a:cxn>
                <a:cxn ang="0">
                  <a:pos x="52" y="80"/>
                </a:cxn>
                <a:cxn ang="0">
                  <a:pos x="48" y="82"/>
                </a:cxn>
                <a:cxn ang="0">
                  <a:pos x="44" y="82"/>
                </a:cxn>
                <a:cxn ang="0">
                  <a:pos x="42" y="84"/>
                </a:cxn>
                <a:cxn ang="0">
                  <a:pos x="38" y="84"/>
                </a:cxn>
                <a:cxn ang="0">
                  <a:pos x="34" y="84"/>
                </a:cxn>
                <a:cxn ang="0">
                  <a:pos x="30" y="82"/>
                </a:cxn>
                <a:cxn ang="0">
                  <a:pos x="26" y="82"/>
                </a:cxn>
                <a:cxn ang="0">
                  <a:pos x="22" y="80"/>
                </a:cxn>
                <a:cxn ang="0">
                  <a:pos x="20" y="78"/>
                </a:cxn>
                <a:cxn ang="0">
                  <a:pos x="16" y="76"/>
                </a:cxn>
                <a:cxn ang="0">
                  <a:pos x="14" y="72"/>
                </a:cxn>
                <a:cxn ang="0">
                  <a:pos x="10" y="68"/>
                </a:cxn>
                <a:cxn ang="0">
                  <a:pos x="8" y="66"/>
                </a:cxn>
                <a:cxn ang="0">
                  <a:pos x="6" y="62"/>
                </a:cxn>
                <a:cxn ang="0">
                  <a:pos x="4" y="56"/>
                </a:cxn>
                <a:cxn ang="0">
                  <a:pos x="2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8"/>
                </a:cxn>
                <a:cxn ang="0">
                  <a:pos x="0" y="32"/>
                </a:cxn>
                <a:cxn ang="0">
                  <a:pos x="0" y="26"/>
                </a:cxn>
                <a:cxn ang="0">
                  <a:pos x="0" y="18"/>
                </a:cxn>
                <a:cxn ang="0">
                  <a:pos x="2" y="12"/>
                </a:cxn>
                <a:cxn ang="0">
                  <a:pos x="4" y="6"/>
                </a:cxn>
                <a:cxn ang="0">
                  <a:pos x="6" y="4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2" y="2"/>
                </a:cxn>
                <a:cxn ang="0">
                  <a:pos x="60" y="4"/>
                </a:cxn>
                <a:cxn ang="0">
                  <a:pos x="68" y="6"/>
                </a:cxn>
                <a:cxn ang="0">
                  <a:pos x="72" y="10"/>
                </a:cxn>
                <a:cxn ang="0">
                  <a:pos x="74" y="16"/>
                </a:cxn>
                <a:cxn ang="0">
                  <a:pos x="74" y="22"/>
                </a:cxn>
                <a:cxn ang="0">
                  <a:pos x="74" y="28"/>
                </a:cxn>
                <a:cxn ang="0">
                  <a:pos x="74" y="32"/>
                </a:cxn>
              </a:cxnLst>
              <a:rect l="0" t="0" r="r" b="b"/>
              <a:pathLst>
                <a:path w="74" h="84">
                  <a:moveTo>
                    <a:pt x="74" y="32"/>
                  </a:moveTo>
                  <a:lnTo>
                    <a:pt x="74" y="36"/>
                  </a:lnTo>
                  <a:lnTo>
                    <a:pt x="74" y="38"/>
                  </a:lnTo>
                  <a:lnTo>
                    <a:pt x="74" y="40"/>
                  </a:lnTo>
                  <a:lnTo>
                    <a:pt x="74" y="42"/>
                  </a:lnTo>
                  <a:lnTo>
                    <a:pt x="72" y="46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70" y="58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6" y="64"/>
                  </a:lnTo>
                  <a:lnTo>
                    <a:pt x="64" y="66"/>
                  </a:lnTo>
                  <a:lnTo>
                    <a:pt x="64" y="68"/>
                  </a:lnTo>
                  <a:lnTo>
                    <a:pt x="62" y="70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58" y="74"/>
                  </a:lnTo>
                  <a:lnTo>
                    <a:pt x="56" y="76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52" y="80"/>
                  </a:lnTo>
                  <a:lnTo>
                    <a:pt x="50" y="80"/>
                  </a:lnTo>
                  <a:lnTo>
                    <a:pt x="48" y="82"/>
                  </a:lnTo>
                  <a:lnTo>
                    <a:pt x="46" y="82"/>
                  </a:lnTo>
                  <a:lnTo>
                    <a:pt x="44" y="82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2" y="84"/>
                  </a:lnTo>
                  <a:lnTo>
                    <a:pt x="30" y="82"/>
                  </a:lnTo>
                  <a:lnTo>
                    <a:pt x="28" y="82"/>
                  </a:lnTo>
                  <a:lnTo>
                    <a:pt x="26" y="82"/>
                  </a:lnTo>
                  <a:lnTo>
                    <a:pt x="24" y="80"/>
                  </a:lnTo>
                  <a:lnTo>
                    <a:pt x="22" y="80"/>
                  </a:lnTo>
                  <a:lnTo>
                    <a:pt x="20" y="80"/>
                  </a:lnTo>
                  <a:lnTo>
                    <a:pt x="20" y="78"/>
                  </a:lnTo>
                  <a:lnTo>
                    <a:pt x="18" y="76"/>
                  </a:lnTo>
                  <a:lnTo>
                    <a:pt x="16" y="76"/>
                  </a:lnTo>
                  <a:lnTo>
                    <a:pt x="14" y="74"/>
                  </a:lnTo>
                  <a:lnTo>
                    <a:pt x="14" y="72"/>
                  </a:lnTo>
                  <a:lnTo>
                    <a:pt x="12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52" y="2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72" y="10"/>
                  </a:lnTo>
                  <a:lnTo>
                    <a:pt x="72" y="14"/>
                  </a:lnTo>
                  <a:lnTo>
                    <a:pt x="74" y="16"/>
                  </a:lnTo>
                  <a:lnTo>
                    <a:pt x="74" y="20"/>
                  </a:lnTo>
                  <a:lnTo>
                    <a:pt x="74" y="22"/>
                  </a:lnTo>
                  <a:lnTo>
                    <a:pt x="74" y="26"/>
                  </a:lnTo>
                  <a:lnTo>
                    <a:pt x="74" y="28"/>
                  </a:lnTo>
                  <a:lnTo>
                    <a:pt x="74" y="32"/>
                  </a:lnTo>
                  <a:lnTo>
                    <a:pt x="74" y="32"/>
                  </a:lnTo>
                  <a:close/>
                </a:path>
              </a:pathLst>
            </a:custGeom>
            <a:solidFill>
              <a:srgbClr val="2252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3" name="Freeform 425"/>
            <p:cNvSpPr>
              <a:spLocks/>
            </p:cNvSpPr>
            <p:nvPr/>
          </p:nvSpPr>
          <p:spPr bwMode="auto">
            <a:xfrm>
              <a:off x="5810250" y="1263650"/>
              <a:ext cx="95250" cy="117475"/>
            </a:xfrm>
            <a:custGeom>
              <a:avLst/>
              <a:gdLst/>
              <a:ahLst/>
              <a:cxnLst>
                <a:cxn ang="0">
                  <a:pos x="60" y="34"/>
                </a:cxn>
                <a:cxn ang="0">
                  <a:pos x="60" y="38"/>
                </a:cxn>
                <a:cxn ang="0">
                  <a:pos x="60" y="42"/>
                </a:cxn>
                <a:cxn ang="0">
                  <a:pos x="58" y="46"/>
                </a:cxn>
                <a:cxn ang="0">
                  <a:pos x="58" y="50"/>
                </a:cxn>
                <a:cxn ang="0">
                  <a:pos x="56" y="54"/>
                </a:cxn>
                <a:cxn ang="0">
                  <a:pos x="54" y="58"/>
                </a:cxn>
                <a:cxn ang="0">
                  <a:pos x="52" y="60"/>
                </a:cxn>
                <a:cxn ang="0">
                  <a:pos x="50" y="64"/>
                </a:cxn>
                <a:cxn ang="0">
                  <a:pos x="48" y="66"/>
                </a:cxn>
                <a:cxn ang="0">
                  <a:pos x="46" y="68"/>
                </a:cxn>
                <a:cxn ang="0">
                  <a:pos x="42" y="70"/>
                </a:cxn>
                <a:cxn ang="0">
                  <a:pos x="40" y="72"/>
                </a:cxn>
                <a:cxn ang="0">
                  <a:pos x="38" y="72"/>
                </a:cxn>
                <a:cxn ang="0">
                  <a:pos x="34" y="72"/>
                </a:cxn>
                <a:cxn ang="0">
                  <a:pos x="32" y="74"/>
                </a:cxn>
                <a:cxn ang="0">
                  <a:pos x="28" y="74"/>
                </a:cxn>
                <a:cxn ang="0">
                  <a:pos x="26" y="72"/>
                </a:cxn>
                <a:cxn ang="0">
                  <a:pos x="22" y="72"/>
                </a:cxn>
                <a:cxn ang="0">
                  <a:pos x="20" y="70"/>
                </a:cxn>
                <a:cxn ang="0">
                  <a:pos x="16" y="68"/>
                </a:cxn>
                <a:cxn ang="0">
                  <a:pos x="14" y="66"/>
                </a:cxn>
                <a:cxn ang="0">
                  <a:pos x="12" y="64"/>
                </a:cxn>
                <a:cxn ang="0">
                  <a:pos x="10" y="62"/>
                </a:cxn>
                <a:cxn ang="0">
                  <a:pos x="8" y="58"/>
                </a:cxn>
                <a:cxn ang="0">
                  <a:pos x="6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2" y="44"/>
                </a:cxn>
                <a:cxn ang="0">
                  <a:pos x="2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2" y="24"/>
                </a:cxn>
                <a:cxn ang="0">
                  <a:pos x="2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6" y="8"/>
                </a:cxn>
                <a:cxn ang="0">
                  <a:pos x="6" y="6"/>
                </a:cxn>
                <a:cxn ang="0">
                  <a:pos x="8" y="2"/>
                </a:cxn>
                <a:cxn ang="0">
                  <a:pos x="12" y="0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6" y="2"/>
                </a:cxn>
                <a:cxn ang="0">
                  <a:pos x="52" y="4"/>
                </a:cxn>
                <a:cxn ang="0">
                  <a:pos x="56" y="6"/>
                </a:cxn>
                <a:cxn ang="0">
                  <a:pos x="56" y="8"/>
                </a:cxn>
                <a:cxn ang="0">
                  <a:pos x="58" y="12"/>
                </a:cxn>
                <a:cxn ang="0">
                  <a:pos x="58" y="16"/>
                </a:cxn>
                <a:cxn ang="0">
                  <a:pos x="60" y="18"/>
                </a:cxn>
                <a:cxn ang="0">
                  <a:pos x="60" y="22"/>
                </a:cxn>
                <a:cxn ang="0">
                  <a:pos x="60" y="26"/>
                </a:cxn>
                <a:cxn ang="0">
                  <a:pos x="60" y="30"/>
                </a:cxn>
                <a:cxn ang="0">
                  <a:pos x="60" y="32"/>
                </a:cxn>
              </a:cxnLst>
              <a:rect l="0" t="0" r="r" b="b"/>
              <a:pathLst>
                <a:path w="60" h="74">
                  <a:moveTo>
                    <a:pt x="60" y="32"/>
                  </a:moveTo>
                  <a:lnTo>
                    <a:pt x="60" y="34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60" y="40"/>
                  </a:lnTo>
                  <a:lnTo>
                    <a:pt x="60" y="42"/>
                  </a:lnTo>
                  <a:lnTo>
                    <a:pt x="60" y="44"/>
                  </a:lnTo>
                  <a:lnTo>
                    <a:pt x="58" y="46"/>
                  </a:lnTo>
                  <a:lnTo>
                    <a:pt x="58" y="48"/>
                  </a:lnTo>
                  <a:lnTo>
                    <a:pt x="58" y="50"/>
                  </a:lnTo>
                  <a:lnTo>
                    <a:pt x="56" y="52"/>
                  </a:lnTo>
                  <a:lnTo>
                    <a:pt x="56" y="54"/>
                  </a:lnTo>
                  <a:lnTo>
                    <a:pt x="56" y="56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2" y="60"/>
                  </a:lnTo>
                  <a:lnTo>
                    <a:pt x="52" y="62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48" y="66"/>
                  </a:lnTo>
                  <a:lnTo>
                    <a:pt x="46" y="66"/>
                  </a:lnTo>
                  <a:lnTo>
                    <a:pt x="46" y="68"/>
                  </a:lnTo>
                  <a:lnTo>
                    <a:pt x="44" y="68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6" y="72"/>
                  </a:lnTo>
                  <a:lnTo>
                    <a:pt x="34" y="72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28" y="74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4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50" y="2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58" y="14"/>
                  </a:lnTo>
                  <a:lnTo>
                    <a:pt x="58" y="16"/>
                  </a:lnTo>
                  <a:lnTo>
                    <a:pt x="60" y="16"/>
                  </a:lnTo>
                  <a:lnTo>
                    <a:pt x="60" y="18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60" y="32"/>
                  </a:lnTo>
                  <a:close/>
                </a:path>
              </a:pathLst>
            </a:custGeom>
            <a:solidFill>
              <a:srgbClr val="306B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4" name="Freeform 426"/>
            <p:cNvSpPr>
              <a:spLocks/>
            </p:cNvSpPr>
            <p:nvPr/>
          </p:nvSpPr>
          <p:spPr bwMode="auto">
            <a:xfrm>
              <a:off x="5829300" y="1273175"/>
              <a:ext cx="60325" cy="82550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8" y="34"/>
                </a:cxn>
                <a:cxn ang="0">
                  <a:pos x="36" y="38"/>
                </a:cxn>
                <a:cxn ang="0">
                  <a:pos x="36" y="40"/>
                </a:cxn>
                <a:cxn ang="0">
                  <a:pos x="34" y="44"/>
                </a:cxn>
                <a:cxn ang="0">
                  <a:pos x="32" y="46"/>
                </a:cxn>
                <a:cxn ang="0">
                  <a:pos x="30" y="48"/>
                </a:cxn>
                <a:cxn ang="0">
                  <a:pos x="26" y="50"/>
                </a:cxn>
                <a:cxn ang="0">
                  <a:pos x="24" y="52"/>
                </a:cxn>
                <a:cxn ang="0">
                  <a:pos x="20" y="52"/>
                </a:cxn>
                <a:cxn ang="0">
                  <a:pos x="18" y="52"/>
                </a:cxn>
                <a:cxn ang="0">
                  <a:pos x="14" y="52"/>
                </a:cxn>
                <a:cxn ang="0">
                  <a:pos x="12" y="52"/>
                </a:cxn>
                <a:cxn ang="0">
                  <a:pos x="10" y="50"/>
                </a:cxn>
                <a:cxn ang="0">
                  <a:pos x="8" y="48"/>
                </a:cxn>
                <a:cxn ang="0">
                  <a:pos x="4" y="46"/>
                </a:cxn>
                <a:cxn ang="0">
                  <a:pos x="4" y="42"/>
                </a:cxn>
                <a:cxn ang="0">
                  <a:pos x="2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6" y="8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6" y="0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4" y="2"/>
                </a:cxn>
                <a:cxn ang="0">
                  <a:pos x="28" y="2"/>
                </a:cxn>
                <a:cxn ang="0">
                  <a:pos x="30" y="4"/>
                </a:cxn>
                <a:cxn ang="0">
                  <a:pos x="32" y="6"/>
                </a:cxn>
                <a:cxn ang="0">
                  <a:pos x="34" y="10"/>
                </a:cxn>
                <a:cxn ang="0">
                  <a:pos x="36" y="12"/>
                </a:cxn>
                <a:cxn ang="0">
                  <a:pos x="36" y="16"/>
                </a:cxn>
                <a:cxn ang="0">
                  <a:pos x="38" y="20"/>
                </a:cxn>
                <a:cxn ang="0">
                  <a:pos x="38" y="24"/>
                </a:cxn>
                <a:cxn ang="0">
                  <a:pos x="38" y="28"/>
                </a:cxn>
              </a:cxnLst>
              <a:rect l="0" t="0" r="r" b="b"/>
              <a:pathLst>
                <a:path w="38" h="52">
                  <a:moveTo>
                    <a:pt x="38" y="28"/>
                  </a:moveTo>
                  <a:lnTo>
                    <a:pt x="38" y="28"/>
                  </a:lnTo>
                  <a:lnTo>
                    <a:pt x="38" y="30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6"/>
                  </a:lnTo>
                  <a:lnTo>
                    <a:pt x="38" y="28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5" name="Freeform 427"/>
            <p:cNvSpPr>
              <a:spLocks/>
            </p:cNvSpPr>
            <p:nvPr/>
          </p:nvSpPr>
          <p:spPr bwMode="auto">
            <a:xfrm>
              <a:off x="5832475" y="1270000"/>
              <a:ext cx="25400" cy="31750"/>
            </a:xfrm>
            <a:custGeom>
              <a:avLst/>
              <a:gdLst/>
              <a:ahLst/>
              <a:cxnLst>
                <a:cxn ang="0">
                  <a:pos x="16" y="10"/>
                </a:cxn>
                <a:cxn ang="0">
                  <a:pos x="16" y="12"/>
                </a:cxn>
                <a:cxn ang="0">
                  <a:pos x="16" y="14"/>
                </a:cxn>
                <a:cxn ang="0">
                  <a:pos x="14" y="16"/>
                </a:cxn>
                <a:cxn ang="0">
                  <a:pos x="14" y="18"/>
                </a:cxn>
                <a:cxn ang="0">
                  <a:pos x="12" y="18"/>
                </a:cxn>
                <a:cxn ang="0">
                  <a:pos x="12" y="20"/>
                </a:cxn>
                <a:cxn ang="0">
                  <a:pos x="10" y="20"/>
                </a:cxn>
                <a:cxn ang="0">
                  <a:pos x="8" y="20"/>
                </a:cxn>
                <a:cxn ang="0">
                  <a:pos x="6" y="20"/>
                </a:cxn>
                <a:cxn ang="0">
                  <a:pos x="6" y="20"/>
                </a:cxn>
                <a:cxn ang="0">
                  <a:pos x="4" y="18"/>
                </a:cxn>
                <a:cxn ang="0">
                  <a:pos x="2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2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6" y="8"/>
                </a:cxn>
                <a:cxn ang="0">
                  <a:pos x="16" y="10"/>
                </a:cxn>
              </a:cxnLst>
              <a:rect l="0" t="0" r="r" b="b"/>
              <a:pathLst>
                <a:path w="16" h="20">
                  <a:moveTo>
                    <a:pt x="16" y="10"/>
                  </a:moveTo>
                  <a:lnTo>
                    <a:pt x="16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6" name="Freeform 428"/>
            <p:cNvSpPr>
              <a:spLocks/>
            </p:cNvSpPr>
            <p:nvPr/>
          </p:nvSpPr>
          <p:spPr bwMode="auto">
            <a:xfrm>
              <a:off x="5873750" y="1330325"/>
              <a:ext cx="15875" cy="158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10" y="4"/>
                </a:cxn>
                <a:cxn ang="0">
                  <a:pos x="10" y="6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4" y="0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7" name="Freeform 429"/>
            <p:cNvSpPr>
              <a:spLocks/>
            </p:cNvSpPr>
            <p:nvPr/>
          </p:nvSpPr>
          <p:spPr bwMode="auto">
            <a:xfrm>
              <a:off x="5768975" y="1139825"/>
              <a:ext cx="180975" cy="1365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2" y="0"/>
                </a:cxn>
                <a:cxn ang="0">
                  <a:pos x="56" y="0"/>
                </a:cxn>
                <a:cxn ang="0">
                  <a:pos x="50" y="2"/>
                </a:cxn>
                <a:cxn ang="0">
                  <a:pos x="44" y="6"/>
                </a:cxn>
                <a:cxn ang="0">
                  <a:pos x="40" y="10"/>
                </a:cxn>
                <a:cxn ang="0">
                  <a:pos x="34" y="14"/>
                </a:cxn>
                <a:cxn ang="0">
                  <a:pos x="30" y="18"/>
                </a:cxn>
                <a:cxn ang="0">
                  <a:pos x="24" y="24"/>
                </a:cxn>
                <a:cxn ang="0">
                  <a:pos x="20" y="32"/>
                </a:cxn>
                <a:cxn ang="0">
                  <a:pos x="16" y="38"/>
                </a:cxn>
                <a:cxn ang="0">
                  <a:pos x="12" y="46"/>
                </a:cxn>
                <a:cxn ang="0">
                  <a:pos x="8" y="54"/>
                </a:cxn>
                <a:cxn ang="0">
                  <a:pos x="6" y="62"/>
                </a:cxn>
                <a:cxn ang="0">
                  <a:pos x="4" y="72"/>
                </a:cxn>
                <a:cxn ang="0">
                  <a:pos x="2" y="80"/>
                </a:cxn>
                <a:cxn ang="0">
                  <a:pos x="2" y="84"/>
                </a:cxn>
                <a:cxn ang="0">
                  <a:pos x="8" y="80"/>
                </a:cxn>
                <a:cxn ang="0">
                  <a:pos x="12" y="78"/>
                </a:cxn>
                <a:cxn ang="0">
                  <a:pos x="18" y="74"/>
                </a:cxn>
                <a:cxn ang="0">
                  <a:pos x="24" y="72"/>
                </a:cxn>
                <a:cxn ang="0">
                  <a:pos x="30" y="70"/>
                </a:cxn>
                <a:cxn ang="0">
                  <a:pos x="36" y="68"/>
                </a:cxn>
                <a:cxn ang="0">
                  <a:pos x="42" y="66"/>
                </a:cxn>
                <a:cxn ang="0">
                  <a:pos x="50" y="66"/>
                </a:cxn>
                <a:cxn ang="0">
                  <a:pos x="58" y="64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2" y="68"/>
                </a:cxn>
                <a:cxn ang="0">
                  <a:pos x="90" y="70"/>
                </a:cxn>
                <a:cxn ang="0">
                  <a:pos x="100" y="74"/>
                </a:cxn>
                <a:cxn ang="0">
                  <a:pos x="110" y="78"/>
                </a:cxn>
                <a:cxn ang="0">
                  <a:pos x="114" y="76"/>
                </a:cxn>
                <a:cxn ang="0">
                  <a:pos x="114" y="68"/>
                </a:cxn>
                <a:cxn ang="0">
                  <a:pos x="114" y="62"/>
                </a:cxn>
                <a:cxn ang="0">
                  <a:pos x="112" y="54"/>
                </a:cxn>
                <a:cxn ang="0">
                  <a:pos x="110" y="46"/>
                </a:cxn>
                <a:cxn ang="0">
                  <a:pos x="108" y="40"/>
                </a:cxn>
                <a:cxn ang="0">
                  <a:pos x="106" y="34"/>
                </a:cxn>
                <a:cxn ang="0">
                  <a:pos x="104" y="28"/>
                </a:cxn>
                <a:cxn ang="0">
                  <a:pos x="100" y="22"/>
                </a:cxn>
                <a:cxn ang="0">
                  <a:pos x="98" y="18"/>
                </a:cxn>
                <a:cxn ang="0">
                  <a:pos x="94" y="12"/>
                </a:cxn>
                <a:cxn ang="0">
                  <a:pos x="90" y="8"/>
                </a:cxn>
                <a:cxn ang="0">
                  <a:pos x="86" y="6"/>
                </a:cxn>
                <a:cxn ang="0">
                  <a:pos x="82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70" y="0"/>
                </a:cxn>
              </a:cxnLst>
              <a:rect l="0" t="0" r="r" b="b"/>
              <a:pathLst>
                <a:path w="114" h="86">
                  <a:moveTo>
                    <a:pt x="70" y="0"/>
                  </a:move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4" y="6"/>
                  </a:lnTo>
                  <a:lnTo>
                    <a:pt x="42" y="8"/>
                  </a:lnTo>
                  <a:lnTo>
                    <a:pt x="40" y="10"/>
                  </a:lnTo>
                  <a:lnTo>
                    <a:pt x="36" y="12"/>
                  </a:lnTo>
                  <a:lnTo>
                    <a:pt x="34" y="14"/>
                  </a:lnTo>
                  <a:lnTo>
                    <a:pt x="32" y="16"/>
                  </a:lnTo>
                  <a:lnTo>
                    <a:pt x="30" y="18"/>
                  </a:lnTo>
                  <a:lnTo>
                    <a:pt x="26" y="22"/>
                  </a:lnTo>
                  <a:lnTo>
                    <a:pt x="24" y="24"/>
                  </a:lnTo>
                  <a:lnTo>
                    <a:pt x="22" y="28"/>
                  </a:lnTo>
                  <a:lnTo>
                    <a:pt x="20" y="32"/>
                  </a:lnTo>
                  <a:lnTo>
                    <a:pt x="18" y="34"/>
                  </a:lnTo>
                  <a:lnTo>
                    <a:pt x="16" y="38"/>
                  </a:lnTo>
                  <a:lnTo>
                    <a:pt x="14" y="42"/>
                  </a:lnTo>
                  <a:lnTo>
                    <a:pt x="12" y="46"/>
                  </a:lnTo>
                  <a:lnTo>
                    <a:pt x="10" y="50"/>
                  </a:lnTo>
                  <a:lnTo>
                    <a:pt x="8" y="54"/>
                  </a:lnTo>
                  <a:lnTo>
                    <a:pt x="8" y="58"/>
                  </a:lnTo>
                  <a:lnTo>
                    <a:pt x="6" y="62"/>
                  </a:lnTo>
                  <a:lnTo>
                    <a:pt x="4" y="66"/>
                  </a:lnTo>
                  <a:lnTo>
                    <a:pt x="4" y="72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4" y="82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2" y="78"/>
                  </a:lnTo>
                  <a:lnTo>
                    <a:pt x="14" y="76"/>
                  </a:lnTo>
                  <a:lnTo>
                    <a:pt x="18" y="74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6" y="70"/>
                  </a:lnTo>
                  <a:lnTo>
                    <a:pt x="30" y="70"/>
                  </a:lnTo>
                  <a:lnTo>
                    <a:pt x="32" y="68"/>
                  </a:lnTo>
                  <a:lnTo>
                    <a:pt x="36" y="68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6" y="66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2" y="64"/>
                  </a:lnTo>
                  <a:lnTo>
                    <a:pt x="66" y="66"/>
                  </a:lnTo>
                  <a:lnTo>
                    <a:pt x="70" y="66"/>
                  </a:lnTo>
                  <a:lnTo>
                    <a:pt x="74" y="66"/>
                  </a:lnTo>
                  <a:lnTo>
                    <a:pt x="78" y="66"/>
                  </a:lnTo>
                  <a:lnTo>
                    <a:pt x="82" y="68"/>
                  </a:lnTo>
                  <a:lnTo>
                    <a:pt x="86" y="70"/>
                  </a:lnTo>
                  <a:lnTo>
                    <a:pt x="90" y="70"/>
                  </a:lnTo>
                  <a:lnTo>
                    <a:pt x="96" y="72"/>
                  </a:lnTo>
                  <a:lnTo>
                    <a:pt x="100" y="74"/>
                  </a:lnTo>
                  <a:lnTo>
                    <a:pt x="106" y="76"/>
                  </a:lnTo>
                  <a:lnTo>
                    <a:pt x="110" y="78"/>
                  </a:lnTo>
                  <a:lnTo>
                    <a:pt x="114" y="80"/>
                  </a:lnTo>
                  <a:lnTo>
                    <a:pt x="114" y="76"/>
                  </a:lnTo>
                  <a:lnTo>
                    <a:pt x="114" y="72"/>
                  </a:lnTo>
                  <a:lnTo>
                    <a:pt x="114" y="68"/>
                  </a:lnTo>
                  <a:lnTo>
                    <a:pt x="114" y="64"/>
                  </a:lnTo>
                  <a:lnTo>
                    <a:pt x="114" y="62"/>
                  </a:lnTo>
                  <a:lnTo>
                    <a:pt x="112" y="58"/>
                  </a:lnTo>
                  <a:lnTo>
                    <a:pt x="112" y="54"/>
                  </a:lnTo>
                  <a:lnTo>
                    <a:pt x="112" y="50"/>
                  </a:lnTo>
                  <a:lnTo>
                    <a:pt x="110" y="46"/>
                  </a:lnTo>
                  <a:lnTo>
                    <a:pt x="110" y="44"/>
                  </a:lnTo>
                  <a:lnTo>
                    <a:pt x="108" y="40"/>
                  </a:lnTo>
                  <a:lnTo>
                    <a:pt x="108" y="36"/>
                  </a:lnTo>
                  <a:lnTo>
                    <a:pt x="106" y="34"/>
                  </a:lnTo>
                  <a:lnTo>
                    <a:pt x="104" y="30"/>
                  </a:lnTo>
                  <a:lnTo>
                    <a:pt x="104" y="28"/>
                  </a:lnTo>
                  <a:lnTo>
                    <a:pt x="102" y="24"/>
                  </a:lnTo>
                  <a:lnTo>
                    <a:pt x="100" y="22"/>
                  </a:lnTo>
                  <a:lnTo>
                    <a:pt x="98" y="20"/>
                  </a:lnTo>
                  <a:lnTo>
                    <a:pt x="98" y="18"/>
                  </a:lnTo>
                  <a:lnTo>
                    <a:pt x="96" y="14"/>
                  </a:lnTo>
                  <a:lnTo>
                    <a:pt x="94" y="12"/>
                  </a:lnTo>
                  <a:lnTo>
                    <a:pt x="92" y="10"/>
                  </a:lnTo>
                  <a:lnTo>
                    <a:pt x="90" y="8"/>
                  </a:lnTo>
                  <a:lnTo>
                    <a:pt x="88" y="8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2" y="2"/>
                  </a:lnTo>
                  <a:lnTo>
                    <a:pt x="78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8C6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8" name="Freeform 430"/>
            <p:cNvSpPr>
              <a:spLocks/>
            </p:cNvSpPr>
            <p:nvPr/>
          </p:nvSpPr>
          <p:spPr bwMode="auto">
            <a:xfrm>
              <a:off x="5768975" y="1139825"/>
              <a:ext cx="95250" cy="136525"/>
            </a:xfrm>
            <a:custGeom>
              <a:avLst/>
              <a:gdLst/>
              <a:ahLst/>
              <a:cxnLst>
                <a:cxn ang="0">
                  <a:pos x="12" y="74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8" y="54"/>
                </a:cxn>
                <a:cxn ang="0">
                  <a:pos x="20" y="48"/>
                </a:cxn>
                <a:cxn ang="0">
                  <a:pos x="22" y="42"/>
                </a:cxn>
                <a:cxn ang="0">
                  <a:pos x="26" y="36"/>
                </a:cxn>
                <a:cxn ang="0">
                  <a:pos x="28" y="30"/>
                </a:cxn>
                <a:cxn ang="0">
                  <a:pos x="32" y="26"/>
                </a:cxn>
                <a:cxn ang="0">
                  <a:pos x="34" y="20"/>
                </a:cxn>
                <a:cxn ang="0">
                  <a:pos x="38" y="16"/>
                </a:cxn>
                <a:cxn ang="0">
                  <a:pos x="42" y="12"/>
                </a:cxn>
                <a:cxn ang="0">
                  <a:pos x="46" y="8"/>
                </a:cxn>
                <a:cxn ang="0">
                  <a:pos x="50" y="6"/>
                </a:cxn>
                <a:cxn ang="0">
                  <a:pos x="54" y="2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52" y="2"/>
                </a:cxn>
                <a:cxn ang="0">
                  <a:pos x="48" y="4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4" y="14"/>
                </a:cxn>
                <a:cxn ang="0">
                  <a:pos x="30" y="18"/>
                </a:cxn>
                <a:cxn ang="0">
                  <a:pos x="26" y="24"/>
                </a:cxn>
                <a:cxn ang="0">
                  <a:pos x="22" y="30"/>
                </a:cxn>
                <a:cxn ang="0">
                  <a:pos x="18" y="36"/>
                </a:cxn>
                <a:cxn ang="0">
                  <a:pos x="14" y="42"/>
                </a:cxn>
                <a:cxn ang="0">
                  <a:pos x="10" y="50"/>
                </a:cxn>
                <a:cxn ang="0">
                  <a:pos x="8" y="56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80"/>
                </a:cxn>
                <a:cxn ang="0">
                  <a:pos x="2" y="84"/>
                </a:cxn>
                <a:cxn ang="0">
                  <a:pos x="8" y="80"/>
                </a:cxn>
                <a:cxn ang="0">
                  <a:pos x="10" y="78"/>
                </a:cxn>
              </a:cxnLst>
              <a:rect l="0" t="0" r="r" b="b"/>
              <a:pathLst>
                <a:path w="60" h="86">
                  <a:moveTo>
                    <a:pt x="10" y="78"/>
                  </a:moveTo>
                  <a:lnTo>
                    <a:pt x="12" y="74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4" y="64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8" y="54"/>
                  </a:lnTo>
                  <a:lnTo>
                    <a:pt x="18" y="50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2" y="42"/>
                  </a:lnTo>
                  <a:lnTo>
                    <a:pt x="24" y="38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4" y="20"/>
                  </a:lnTo>
                  <a:lnTo>
                    <a:pt x="36" y="18"/>
                  </a:lnTo>
                  <a:lnTo>
                    <a:pt x="38" y="16"/>
                  </a:lnTo>
                  <a:lnTo>
                    <a:pt x="40" y="14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6" y="6"/>
                  </a:lnTo>
                  <a:lnTo>
                    <a:pt x="42" y="6"/>
                  </a:lnTo>
                  <a:lnTo>
                    <a:pt x="40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4" y="14"/>
                  </a:lnTo>
                  <a:lnTo>
                    <a:pt x="32" y="16"/>
                  </a:lnTo>
                  <a:lnTo>
                    <a:pt x="30" y="18"/>
                  </a:lnTo>
                  <a:lnTo>
                    <a:pt x="28" y="22"/>
                  </a:lnTo>
                  <a:lnTo>
                    <a:pt x="26" y="24"/>
                  </a:lnTo>
                  <a:lnTo>
                    <a:pt x="24" y="26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8" y="36"/>
                  </a:lnTo>
                  <a:lnTo>
                    <a:pt x="16" y="40"/>
                  </a:lnTo>
                  <a:lnTo>
                    <a:pt x="14" y="42"/>
                  </a:lnTo>
                  <a:lnTo>
                    <a:pt x="12" y="46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8" y="56"/>
                  </a:lnTo>
                  <a:lnTo>
                    <a:pt x="6" y="60"/>
                  </a:lnTo>
                  <a:lnTo>
                    <a:pt x="6" y="64"/>
                  </a:lnTo>
                  <a:lnTo>
                    <a:pt x="4" y="68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6" y="82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0" y="78"/>
                  </a:lnTo>
                  <a:close/>
                </a:path>
              </a:pathLst>
            </a:custGeom>
            <a:solidFill>
              <a:srgbClr val="E7AE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9" name="Freeform 431"/>
            <p:cNvSpPr>
              <a:spLocks/>
            </p:cNvSpPr>
            <p:nvPr/>
          </p:nvSpPr>
          <p:spPr bwMode="auto">
            <a:xfrm>
              <a:off x="5765800" y="1279525"/>
              <a:ext cx="101600" cy="17780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46" y="106"/>
                </a:cxn>
                <a:cxn ang="0">
                  <a:pos x="40" y="104"/>
                </a:cxn>
                <a:cxn ang="0">
                  <a:pos x="36" y="100"/>
                </a:cxn>
                <a:cxn ang="0">
                  <a:pos x="32" y="96"/>
                </a:cxn>
                <a:cxn ang="0">
                  <a:pos x="26" y="90"/>
                </a:cxn>
                <a:cxn ang="0">
                  <a:pos x="22" y="84"/>
                </a:cxn>
                <a:cxn ang="0">
                  <a:pos x="20" y="78"/>
                </a:cxn>
                <a:cxn ang="0">
                  <a:pos x="16" y="72"/>
                </a:cxn>
                <a:cxn ang="0">
                  <a:pos x="14" y="64"/>
                </a:cxn>
                <a:cxn ang="0">
                  <a:pos x="12" y="54"/>
                </a:cxn>
                <a:cxn ang="0">
                  <a:pos x="10" y="46"/>
                </a:cxn>
                <a:cxn ang="0">
                  <a:pos x="10" y="36"/>
                </a:cxn>
                <a:cxn ang="0">
                  <a:pos x="8" y="28"/>
                </a:cxn>
                <a:cxn ang="0">
                  <a:pos x="10" y="18"/>
                </a:cxn>
                <a:cxn ang="0">
                  <a:pos x="10" y="8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20"/>
                </a:cxn>
                <a:cxn ang="0">
                  <a:pos x="0" y="3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2" y="58"/>
                </a:cxn>
                <a:cxn ang="0">
                  <a:pos x="4" y="66"/>
                </a:cxn>
                <a:cxn ang="0">
                  <a:pos x="8" y="74"/>
                </a:cxn>
                <a:cxn ang="0">
                  <a:pos x="10" y="82"/>
                </a:cxn>
                <a:cxn ang="0">
                  <a:pos x="14" y="88"/>
                </a:cxn>
                <a:cxn ang="0">
                  <a:pos x="18" y="94"/>
                </a:cxn>
                <a:cxn ang="0">
                  <a:pos x="22" y="98"/>
                </a:cxn>
                <a:cxn ang="0">
                  <a:pos x="26" y="104"/>
                </a:cxn>
                <a:cxn ang="0">
                  <a:pos x="32" y="106"/>
                </a:cxn>
                <a:cxn ang="0">
                  <a:pos x="36" y="110"/>
                </a:cxn>
                <a:cxn ang="0">
                  <a:pos x="42" y="112"/>
                </a:cxn>
                <a:cxn ang="0">
                  <a:pos x="46" y="112"/>
                </a:cxn>
                <a:cxn ang="0">
                  <a:pos x="48" y="112"/>
                </a:cxn>
                <a:cxn ang="0">
                  <a:pos x="52" y="112"/>
                </a:cxn>
                <a:cxn ang="0">
                  <a:pos x="56" y="110"/>
                </a:cxn>
                <a:cxn ang="0">
                  <a:pos x="62" y="110"/>
                </a:cxn>
                <a:cxn ang="0">
                  <a:pos x="62" y="108"/>
                </a:cxn>
                <a:cxn ang="0">
                  <a:pos x="58" y="108"/>
                </a:cxn>
                <a:cxn ang="0">
                  <a:pos x="56" y="108"/>
                </a:cxn>
                <a:cxn ang="0">
                  <a:pos x="54" y="108"/>
                </a:cxn>
              </a:cxnLst>
              <a:rect l="0" t="0" r="r" b="b"/>
              <a:pathLst>
                <a:path w="64" h="112">
                  <a:moveTo>
                    <a:pt x="54" y="108"/>
                  </a:moveTo>
                  <a:lnTo>
                    <a:pt x="52" y="108"/>
                  </a:lnTo>
                  <a:lnTo>
                    <a:pt x="48" y="108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0" y="104"/>
                  </a:lnTo>
                  <a:lnTo>
                    <a:pt x="38" y="102"/>
                  </a:lnTo>
                  <a:lnTo>
                    <a:pt x="36" y="100"/>
                  </a:lnTo>
                  <a:lnTo>
                    <a:pt x="34" y="98"/>
                  </a:lnTo>
                  <a:lnTo>
                    <a:pt x="32" y="96"/>
                  </a:lnTo>
                  <a:lnTo>
                    <a:pt x="28" y="94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2" y="84"/>
                  </a:lnTo>
                  <a:lnTo>
                    <a:pt x="22" y="82"/>
                  </a:lnTo>
                  <a:lnTo>
                    <a:pt x="20" y="78"/>
                  </a:lnTo>
                  <a:lnTo>
                    <a:pt x="18" y="74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4" y="64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0" y="46"/>
                  </a:lnTo>
                  <a:lnTo>
                    <a:pt x="10" y="42"/>
                  </a:lnTo>
                  <a:lnTo>
                    <a:pt x="10" y="36"/>
                  </a:lnTo>
                  <a:lnTo>
                    <a:pt x="10" y="32"/>
                  </a:lnTo>
                  <a:lnTo>
                    <a:pt x="8" y="28"/>
                  </a:lnTo>
                  <a:lnTo>
                    <a:pt x="8" y="22"/>
                  </a:lnTo>
                  <a:lnTo>
                    <a:pt x="10" y="18"/>
                  </a:lnTo>
                  <a:lnTo>
                    <a:pt x="10" y="12"/>
                  </a:lnTo>
                  <a:lnTo>
                    <a:pt x="10" y="8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2" y="54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4" y="66"/>
                  </a:lnTo>
                  <a:lnTo>
                    <a:pt x="6" y="70"/>
                  </a:lnTo>
                  <a:lnTo>
                    <a:pt x="8" y="74"/>
                  </a:lnTo>
                  <a:lnTo>
                    <a:pt x="8" y="78"/>
                  </a:lnTo>
                  <a:lnTo>
                    <a:pt x="10" y="82"/>
                  </a:lnTo>
                  <a:lnTo>
                    <a:pt x="12" y="84"/>
                  </a:lnTo>
                  <a:lnTo>
                    <a:pt x="14" y="88"/>
                  </a:lnTo>
                  <a:lnTo>
                    <a:pt x="16" y="90"/>
                  </a:lnTo>
                  <a:lnTo>
                    <a:pt x="18" y="94"/>
                  </a:lnTo>
                  <a:lnTo>
                    <a:pt x="20" y="96"/>
                  </a:lnTo>
                  <a:lnTo>
                    <a:pt x="22" y="98"/>
                  </a:lnTo>
                  <a:lnTo>
                    <a:pt x="24" y="102"/>
                  </a:lnTo>
                  <a:lnTo>
                    <a:pt x="26" y="104"/>
                  </a:lnTo>
                  <a:lnTo>
                    <a:pt x="28" y="106"/>
                  </a:lnTo>
                  <a:lnTo>
                    <a:pt x="32" y="106"/>
                  </a:lnTo>
                  <a:lnTo>
                    <a:pt x="34" y="108"/>
                  </a:lnTo>
                  <a:lnTo>
                    <a:pt x="36" y="110"/>
                  </a:lnTo>
                  <a:lnTo>
                    <a:pt x="40" y="110"/>
                  </a:lnTo>
                  <a:lnTo>
                    <a:pt x="42" y="112"/>
                  </a:lnTo>
                  <a:lnTo>
                    <a:pt x="46" y="112"/>
                  </a:lnTo>
                  <a:lnTo>
                    <a:pt x="46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50" y="112"/>
                  </a:lnTo>
                  <a:lnTo>
                    <a:pt x="52" y="112"/>
                  </a:lnTo>
                  <a:lnTo>
                    <a:pt x="54" y="112"/>
                  </a:lnTo>
                  <a:lnTo>
                    <a:pt x="56" y="110"/>
                  </a:lnTo>
                  <a:lnTo>
                    <a:pt x="60" y="110"/>
                  </a:lnTo>
                  <a:lnTo>
                    <a:pt x="62" y="110"/>
                  </a:lnTo>
                  <a:lnTo>
                    <a:pt x="64" y="108"/>
                  </a:lnTo>
                  <a:lnTo>
                    <a:pt x="62" y="108"/>
                  </a:lnTo>
                  <a:lnTo>
                    <a:pt x="60" y="108"/>
                  </a:lnTo>
                  <a:lnTo>
                    <a:pt x="58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solidFill>
              <a:srgbClr val="E2E1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0" name="Freeform 432"/>
            <p:cNvSpPr>
              <a:spLocks/>
            </p:cNvSpPr>
            <p:nvPr/>
          </p:nvSpPr>
          <p:spPr bwMode="auto">
            <a:xfrm>
              <a:off x="5718175" y="1377950"/>
              <a:ext cx="266700" cy="123825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6" y="24"/>
                </a:cxn>
                <a:cxn ang="0">
                  <a:pos x="12" y="20"/>
                </a:cxn>
                <a:cxn ang="0">
                  <a:pos x="16" y="18"/>
                </a:cxn>
                <a:cxn ang="0">
                  <a:pos x="22" y="14"/>
                </a:cxn>
                <a:cxn ang="0">
                  <a:pos x="28" y="12"/>
                </a:cxn>
                <a:cxn ang="0">
                  <a:pos x="36" y="8"/>
                </a:cxn>
                <a:cxn ang="0">
                  <a:pos x="44" y="6"/>
                </a:cxn>
                <a:cxn ang="0">
                  <a:pos x="52" y="2"/>
                </a:cxn>
                <a:cxn ang="0">
                  <a:pos x="60" y="2"/>
                </a:cxn>
                <a:cxn ang="0">
                  <a:pos x="70" y="0"/>
                </a:cxn>
                <a:cxn ang="0">
                  <a:pos x="80" y="0"/>
                </a:cxn>
                <a:cxn ang="0">
                  <a:pos x="90" y="0"/>
                </a:cxn>
                <a:cxn ang="0">
                  <a:pos x="100" y="2"/>
                </a:cxn>
                <a:cxn ang="0">
                  <a:pos x="110" y="6"/>
                </a:cxn>
                <a:cxn ang="0">
                  <a:pos x="120" y="10"/>
                </a:cxn>
                <a:cxn ang="0">
                  <a:pos x="128" y="12"/>
                </a:cxn>
                <a:cxn ang="0">
                  <a:pos x="136" y="16"/>
                </a:cxn>
                <a:cxn ang="0">
                  <a:pos x="142" y="18"/>
                </a:cxn>
                <a:cxn ang="0">
                  <a:pos x="148" y="22"/>
                </a:cxn>
                <a:cxn ang="0">
                  <a:pos x="152" y="24"/>
                </a:cxn>
                <a:cxn ang="0">
                  <a:pos x="156" y="26"/>
                </a:cxn>
                <a:cxn ang="0">
                  <a:pos x="160" y="30"/>
                </a:cxn>
                <a:cxn ang="0">
                  <a:pos x="162" y="32"/>
                </a:cxn>
                <a:cxn ang="0">
                  <a:pos x="166" y="34"/>
                </a:cxn>
                <a:cxn ang="0">
                  <a:pos x="168" y="38"/>
                </a:cxn>
                <a:cxn ang="0">
                  <a:pos x="168" y="38"/>
                </a:cxn>
                <a:cxn ang="0">
                  <a:pos x="168" y="40"/>
                </a:cxn>
                <a:cxn ang="0">
                  <a:pos x="166" y="42"/>
                </a:cxn>
                <a:cxn ang="0">
                  <a:pos x="162" y="44"/>
                </a:cxn>
                <a:cxn ang="0">
                  <a:pos x="156" y="50"/>
                </a:cxn>
                <a:cxn ang="0">
                  <a:pos x="150" y="54"/>
                </a:cxn>
                <a:cxn ang="0">
                  <a:pos x="146" y="56"/>
                </a:cxn>
                <a:cxn ang="0">
                  <a:pos x="142" y="60"/>
                </a:cxn>
                <a:cxn ang="0">
                  <a:pos x="136" y="62"/>
                </a:cxn>
                <a:cxn ang="0">
                  <a:pos x="130" y="66"/>
                </a:cxn>
                <a:cxn ang="0">
                  <a:pos x="124" y="68"/>
                </a:cxn>
                <a:cxn ang="0">
                  <a:pos x="118" y="70"/>
                </a:cxn>
                <a:cxn ang="0">
                  <a:pos x="110" y="72"/>
                </a:cxn>
                <a:cxn ang="0">
                  <a:pos x="98" y="74"/>
                </a:cxn>
                <a:cxn ang="0">
                  <a:pos x="84" y="76"/>
                </a:cxn>
                <a:cxn ang="0">
                  <a:pos x="70" y="78"/>
                </a:cxn>
                <a:cxn ang="0">
                  <a:pos x="58" y="76"/>
                </a:cxn>
                <a:cxn ang="0">
                  <a:pos x="48" y="74"/>
                </a:cxn>
                <a:cxn ang="0">
                  <a:pos x="40" y="70"/>
                </a:cxn>
                <a:cxn ang="0">
                  <a:pos x="32" y="66"/>
                </a:cxn>
                <a:cxn ang="0">
                  <a:pos x="24" y="60"/>
                </a:cxn>
                <a:cxn ang="0">
                  <a:pos x="18" y="56"/>
                </a:cxn>
                <a:cxn ang="0">
                  <a:pos x="14" y="50"/>
                </a:cxn>
                <a:cxn ang="0">
                  <a:pos x="10" y="46"/>
                </a:cxn>
                <a:cxn ang="0">
                  <a:pos x="6" y="40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168" h="78">
                  <a:moveTo>
                    <a:pt x="0" y="28"/>
                  </a:moveTo>
                  <a:lnTo>
                    <a:pt x="2" y="28"/>
                  </a:lnTo>
                  <a:lnTo>
                    <a:pt x="2" y="26"/>
                  </a:lnTo>
                  <a:lnTo>
                    <a:pt x="6" y="24"/>
                  </a:lnTo>
                  <a:lnTo>
                    <a:pt x="10" y="22"/>
                  </a:lnTo>
                  <a:lnTo>
                    <a:pt x="12" y="20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32" y="10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4" y="6"/>
                  </a:lnTo>
                  <a:lnTo>
                    <a:pt x="48" y="4"/>
                  </a:lnTo>
                  <a:lnTo>
                    <a:pt x="52" y="2"/>
                  </a:lnTo>
                  <a:lnTo>
                    <a:pt x="56" y="2"/>
                  </a:lnTo>
                  <a:lnTo>
                    <a:pt x="60" y="2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6" y="2"/>
                  </a:lnTo>
                  <a:lnTo>
                    <a:pt x="100" y="2"/>
                  </a:lnTo>
                  <a:lnTo>
                    <a:pt x="106" y="4"/>
                  </a:lnTo>
                  <a:lnTo>
                    <a:pt x="110" y="6"/>
                  </a:lnTo>
                  <a:lnTo>
                    <a:pt x="116" y="8"/>
                  </a:lnTo>
                  <a:lnTo>
                    <a:pt x="120" y="10"/>
                  </a:lnTo>
                  <a:lnTo>
                    <a:pt x="124" y="10"/>
                  </a:lnTo>
                  <a:lnTo>
                    <a:pt x="128" y="12"/>
                  </a:lnTo>
                  <a:lnTo>
                    <a:pt x="132" y="14"/>
                  </a:lnTo>
                  <a:lnTo>
                    <a:pt x="136" y="16"/>
                  </a:lnTo>
                  <a:lnTo>
                    <a:pt x="138" y="18"/>
                  </a:lnTo>
                  <a:lnTo>
                    <a:pt x="142" y="18"/>
                  </a:lnTo>
                  <a:lnTo>
                    <a:pt x="144" y="20"/>
                  </a:lnTo>
                  <a:lnTo>
                    <a:pt x="148" y="22"/>
                  </a:lnTo>
                  <a:lnTo>
                    <a:pt x="150" y="22"/>
                  </a:lnTo>
                  <a:lnTo>
                    <a:pt x="152" y="24"/>
                  </a:lnTo>
                  <a:lnTo>
                    <a:pt x="154" y="26"/>
                  </a:lnTo>
                  <a:lnTo>
                    <a:pt x="156" y="26"/>
                  </a:lnTo>
                  <a:lnTo>
                    <a:pt x="158" y="28"/>
                  </a:lnTo>
                  <a:lnTo>
                    <a:pt x="160" y="30"/>
                  </a:lnTo>
                  <a:lnTo>
                    <a:pt x="162" y="30"/>
                  </a:lnTo>
                  <a:lnTo>
                    <a:pt x="162" y="32"/>
                  </a:lnTo>
                  <a:lnTo>
                    <a:pt x="164" y="32"/>
                  </a:lnTo>
                  <a:lnTo>
                    <a:pt x="166" y="34"/>
                  </a:lnTo>
                  <a:lnTo>
                    <a:pt x="166" y="36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40"/>
                  </a:lnTo>
                  <a:lnTo>
                    <a:pt x="168" y="40"/>
                  </a:lnTo>
                  <a:lnTo>
                    <a:pt x="166" y="42"/>
                  </a:lnTo>
                  <a:lnTo>
                    <a:pt x="164" y="42"/>
                  </a:lnTo>
                  <a:lnTo>
                    <a:pt x="162" y="44"/>
                  </a:lnTo>
                  <a:lnTo>
                    <a:pt x="160" y="48"/>
                  </a:lnTo>
                  <a:lnTo>
                    <a:pt x="156" y="50"/>
                  </a:lnTo>
                  <a:lnTo>
                    <a:pt x="152" y="52"/>
                  </a:lnTo>
                  <a:lnTo>
                    <a:pt x="150" y="54"/>
                  </a:lnTo>
                  <a:lnTo>
                    <a:pt x="148" y="56"/>
                  </a:lnTo>
                  <a:lnTo>
                    <a:pt x="146" y="56"/>
                  </a:lnTo>
                  <a:lnTo>
                    <a:pt x="144" y="58"/>
                  </a:lnTo>
                  <a:lnTo>
                    <a:pt x="142" y="60"/>
                  </a:lnTo>
                  <a:lnTo>
                    <a:pt x="138" y="62"/>
                  </a:lnTo>
                  <a:lnTo>
                    <a:pt x="136" y="62"/>
                  </a:lnTo>
                  <a:lnTo>
                    <a:pt x="134" y="64"/>
                  </a:lnTo>
                  <a:lnTo>
                    <a:pt x="130" y="66"/>
                  </a:lnTo>
                  <a:lnTo>
                    <a:pt x="128" y="66"/>
                  </a:lnTo>
                  <a:lnTo>
                    <a:pt x="124" y="68"/>
                  </a:lnTo>
                  <a:lnTo>
                    <a:pt x="120" y="70"/>
                  </a:lnTo>
                  <a:lnTo>
                    <a:pt x="118" y="70"/>
                  </a:lnTo>
                  <a:lnTo>
                    <a:pt x="114" y="72"/>
                  </a:lnTo>
                  <a:lnTo>
                    <a:pt x="110" y="72"/>
                  </a:lnTo>
                  <a:lnTo>
                    <a:pt x="106" y="74"/>
                  </a:lnTo>
                  <a:lnTo>
                    <a:pt x="98" y="74"/>
                  </a:lnTo>
                  <a:lnTo>
                    <a:pt x="92" y="76"/>
                  </a:lnTo>
                  <a:lnTo>
                    <a:pt x="84" y="76"/>
                  </a:lnTo>
                  <a:lnTo>
                    <a:pt x="78" y="78"/>
                  </a:lnTo>
                  <a:lnTo>
                    <a:pt x="70" y="78"/>
                  </a:lnTo>
                  <a:lnTo>
                    <a:pt x="64" y="76"/>
                  </a:lnTo>
                  <a:lnTo>
                    <a:pt x="58" y="76"/>
                  </a:lnTo>
                  <a:lnTo>
                    <a:pt x="54" y="74"/>
                  </a:lnTo>
                  <a:lnTo>
                    <a:pt x="48" y="74"/>
                  </a:lnTo>
                  <a:lnTo>
                    <a:pt x="44" y="72"/>
                  </a:lnTo>
                  <a:lnTo>
                    <a:pt x="40" y="70"/>
                  </a:lnTo>
                  <a:lnTo>
                    <a:pt x="36" y="68"/>
                  </a:lnTo>
                  <a:lnTo>
                    <a:pt x="32" y="66"/>
                  </a:lnTo>
                  <a:lnTo>
                    <a:pt x="28" y="64"/>
                  </a:lnTo>
                  <a:lnTo>
                    <a:pt x="24" y="60"/>
                  </a:lnTo>
                  <a:lnTo>
                    <a:pt x="22" y="58"/>
                  </a:lnTo>
                  <a:lnTo>
                    <a:pt x="18" y="56"/>
                  </a:lnTo>
                  <a:lnTo>
                    <a:pt x="16" y="52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1" name="Freeform 433"/>
            <p:cNvSpPr>
              <a:spLocks/>
            </p:cNvSpPr>
            <p:nvPr/>
          </p:nvSpPr>
          <p:spPr bwMode="auto">
            <a:xfrm>
              <a:off x="5819775" y="1050925"/>
              <a:ext cx="142875" cy="107950"/>
            </a:xfrm>
            <a:custGeom>
              <a:avLst/>
              <a:gdLst/>
              <a:ahLst/>
              <a:cxnLst>
                <a:cxn ang="0">
                  <a:pos x="90" y="66"/>
                </a:cxn>
                <a:cxn ang="0">
                  <a:pos x="90" y="64"/>
                </a:cxn>
                <a:cxn ang="0">
                  <a:pos x="90" y="62"/>
                </a:cxn>
                <a:cxn ang="0">
                  <a:pos x="90" y="56"/>
                </a:cxn>
                <a:cxn ang="0">
                  <a:pos x="88" y="52"/>
                </a:cxn>
                <a:cxn ang="0">
                  <a:pos x="88" y="46"/>
                </a:cxn>
                <a:cxn ang="0">
                  <a:pos x="86" y="40"/>
                </a:cxn>
                <a:cxn ang="0">
                  <a:pos x="84" y="34"/>
                </a:cxn>
                <a:cxn ang="0">
                  <a:pos x="80" y="28"/>
                </a:cxn>
                <a:cxn ang="0">
                  <a:pos x="78" y="22"/>
                </a:cxn>
                <a:cxn ang="0">
                  <a:pos x="74" y="16"/>
                </a:cxn>
                <a:cxn ang="0">
                  <a:pos x="70" y="10"/>
                </a:cxn>
                <a:cxn ang="0">
                  <a:pos x="64" y="6"/>
                </a:cxn>
                <a:cxn ang="0">
                  <a:pos x="60" y="4"/>
                </a:cxn>
                <a:cxn ang="0">
                  <a:pos x="54" y="2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28" y="4"/>
                </a:cxn>
                <a:cxn ang="0">
                  <a:pos x="22" y="6"/>
                </a:cxn>
                <a:cxn ang="0">
                  <a:pos x="14" y="10"/>
                </a:cxn>
                <a:cxn ang="0">
                  <a:pos x="10" y="14"/>
                </a:cxn>
                <a:cxn ang="0">
                  <a:pos x="6" y="18"/>
                </a:cxn>
                <a:cxn ang="0">
                  <a:pos x="2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6"/>
                </a:cxn>
                <a:cxn ang="0">
                  <a:pos x="4" y="38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6" y="38"/>
                </a:cxn>
                <a:cxn ang="0">
                  <a:pos x="20" y="36"/>
                </a:cxn>
                <a:cxn ang="0">
                  <a:pos x="26" y="32"/>
                </a:cxn>
                <a:cxn ang="0">
                  <a:pos x="32" y="28"/>
                </a:cxn>
                <a:cxn ang="0">
                  <a:pos x="36" y="26"/>
                </a:cxn>
                <a:cxn ang="0">
                  <a:pos x="40" y="24"/>
                </a:cxn>
                <a:cxn ang="0">
                  <a:pos x="44" y="24"/>
                </a:cxn>
                <a:cxn ang="0">
                  <a:pos x="46" y="22"/>
                </a:cxn>
                <a:cxn ang="0">
                  <a:pos x="50" y="22"/>
                </a:cxn>
                <a:cxn ang="0">
                  <a:pos x="54" y="22"/>
                </a:cxn>
                <a:cxn ang="0">
                  <a:pos x="56" y="22"/>
                </a:cxn>
                <a:cxn ang="0">
                  <a:pos x="60" y="24"/>
                </a:cxn>
                <a:cxn ang="0">
                  <a:pos x="64" y="26"/>
                </a:cxn>
                <a:cxn ang="0">
                  <a:pos x="68" y="28"/>
                </a:cxn>
                <a:cxn ang="0">
                  <a:pos x="72" y="32"/>
                </a:cxn>
                <a:cxn ang="0">
                  <a:pos x="76" y="36"/>
                </a:cxn>
                <a:cxn ang="0">
                  <a:pos x="80" y="46"/>
                </a:cxn>
                <a:cxn ang="0">
                  <a:pos x="86" y="58"/>
                </a:cxn>
                <a:cxn ang="0">
                  <a:pos x="90" y="64"/>
                </a:cxn>
                <a:cxn ang="0">
                  <a:pos x="90" y="66"/>
                </a:cxn>
                <a:cxn ang="0">
                  <a:pos x="90" y="68"/>
                </a:cxn>
              </a:cxnLst>
              <a:rect l="0" t="0" r="r" b="b"/>
              <a:pathLst>
                <a:path w="90" h="68">
                  <a:moveTo>
                    <a:pt x="90" y="68"/>
                  </a:moveTo>
                  <a:lnTo>
                    <a:pt x="90" y="66"/>
                  </a:lnTo>
                  <a:lnTo>
                    <a:pt x="90" y="66"/>
                  </a:lnTo>
                  <a:lnTo>
                    <a:pt x="90" y="64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0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88" y="52"/>
                  </a:lnTo>
                  <a:lnTo>
                    <a:pt x="88" y="48"/>
                  </a:lnTo>
                  <a:lnTo>
                    <a:pt x="88" y="46"/>
                  </a:lnTo>
                  <a:lnTo>
                    <a:pt x="86" y="44"/>
                  </a:lnTo>
                  <a:lnTo>
                    <a:pt x="86" y="40"/>
                  </a:lnTo>
                  <a:lnTo>
                    <a:pt x="84" y="36"/>
                  </a:lnTo>
                  <a:lnTo>
                    <a:pt x="84" y="34"/>
                  </a:lnTo>
                  <a:lnTo>
                    <a:pt x="82" y="30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78" y="22"/>
                  </a:lnTo>
                  <a:lnTo>
                    <a:pt x="76" y="18"/>
                  </a:lnTo>
                  <a:lnTo>
                    <a:pt x="74" y="16"/>
                  </a:lnTo>
                  <a:lnTo>
                    <a:pt x="72" y="14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4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4" y="2"/>
                  </a:lnTo>
                  <a:lnTo>
                    <a:pt x="28" y="4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18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6"/>
                  </a:lnTo>
                  <a:lnTo>
                    <a:pt x="24" y="34"/>
                  </a:lnTo>
                  <a:lnTo>
                    <a:pt x="26" y="32"/>
                  </a:lnTo>
                  <a:lnTo>
                    <a:pt x="30" y="30"/>
                  </a:lnTo>
                  <a:lnTo>
                    <a:pt x="32" y="28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8" y="26"/>
                  </a:lnTo>
                  <a:lnTo>
                    <a:pt x="40" y="24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48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4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8" y="24"/>
                  </a:lnTo>
                  <a:lnTo>
                    <a:pt x="60" y="24"/>
                  </a:lnTo>
                  <a:lnTo>
                    <a:pt x="62" y="24"/>
                  </a:lnTo>
                  <a:lnTo>
                    <a:pt x="64" y="26"/>
                  </a:lnTo>
                  <a:lnTo>
                    <a:pt x="66" y="26"/>
                  </a:lnTo>
                  <a:lnTo>
                    <a:pt x="68" y="28"/>
                  </a:lnTo>
                  <a:lnTo>
                    <a:pt x="70" y="30"/>
                  </a:lnTo>
                  <a:lnTo>
                    <a:pt x="72" y="32"/>
                  </a:lnTo>
                  <a:lnTo>
                    <a:pt x="74" y="34"/>
                  </a:lnTo>
                  <a:lnTo>
                    <a:pt x="76" y="36"/>
                  </a:lnTo>
                  <a:lnTo>
                    <a:pt x="78" y="38"/>
                  </a:lnTo>
                  <a:lnTo>
                    <a:pt x="80" y="46"/>
                  </a:lnTo>
                  <a:lnTo>
                    <a:pt x="84" y="52"/>
                  </a:lnTo>
                  <a:lnTo>
                    <a:pt x="86" y="58"/>
                  </a:lnTo>
                  <a:lnTo>
                    <a:pt x="88" y="62"/>
                  </a:lnTo>
                  <a:lnTo>
                    <a:pt x="90" y="64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90" y="68"/>
                  </a:lnTo>
                  <a:lnTo>
                    <a:pt x="90" y="68"/>
                  </a:lnTo>
                  <a:close/>
                </a:path>
              </a:pathLst>
            </a:custGeom>
            <a:solidFill>
              <a:srgbClr val="E275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2" name="Freeform 434"/>
            <p:cNvSpPr>
              <a:spLocks/>
            </p:cNvSpPr>
            <p:nvPr/>
          </p:nvSpPr>
          <p:spPr bwMode="auto">
            <a:xfrm>
              <a:off x="5749925" y="1241425"/>
              <a:ext cx="241300" cy="88900"/>
            </a:xfrm>
            <a:custGeom>
              <a:avLst/>
              <a:gdLst/>
              <a:ahLst/>
              <a:cxnLst>
                <a:cxn ang="0">
                  <a:pos x="152" y="56"/>
                </a:cxn>
                <a:cxn ang="0">
                  <a:pos x="150" y="54"/>
                </a:cxn>
                <a:cxn ang="0">
                  <a:pos x="150" y="52"/>
                </a:cxn>
                <a:cxn ang="0">
                  <a:pos x="148" y="50"/>
                </a:cxn>
                <a:cxn ang="0">
                  <a:pos x="148" y="48"/>
                </a:cxn>
                <a:cxn ang="0">
                  <a:pos x="146" y="46"/>
                </a:cxn>
                <a:cxn ang="0">
                  <a:pos x="144" y="42"/>
                </a:cxn>
                <a:cxn ang="0">
                  <a:pos x="144" y="40"/>
                </a:cxn>
                <a:cxn ang="0">
                  <a:pos x="140" y="36"/>
                </a:cxn>
                <a:cxn ang="0">
                  <a:pos x="138" y="34"/>
                </a:cxn>
                <a:cxn ang="0">
                  <a:pos x="136" y="30"/>
                </a:cxn>
                <a:cxn ang="0">
                  <a:pos x="132" y="26"/>
                </a:cxn>
                <a:cxn ang="0">
                  <a:pos x="130" y="24"/>
                </a:cxn>
                <a:cxn ang="0">
                  <a:pos x="126" y="20"/>
                </a:cxn>
                <a:cxn ang="0">
                  <a:pos x="122" y="16"/>
                </a:cxn>
                <a:cxn ang="0">
                  <a:pos x="118" y="14"/>
                </a:cxn>
                <a:cxn ang="0">
                  <a:pos x="112" y="12"/>
                </a:cxn>
                <a:cxn ang="0">
                  <a:pos x="108" y="8"/>
                </a:cxn>
                <a:cxn ang="0">
                  <a:pos x="102" y="6"/>
                </a:cxn>
                <a:cxn ang="0">
                  <a:pos x="96" y="4"/>
                </a:cxn>
                <a:cxn ang="0">
                  <a:pos x="90" y="2"/>
                </a:cxn>
                <a:cxn ang="0">
                  <a:pos x="84" y="2"/>
                </a:cxn>
                <a:cxn ang="0">
                  <a:pos x="76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2" y="4"/>
                </a:cxn>
                <a:cxn ang="0">
                  <a:pos x="22" y="6"/>
                </a:cxn>
                <a:cxn ang="0">
                  <a:pos x="12" y="10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4" y="28"/>
                </a:cxn>
                <a:cxn ang="0">
                  <a:pos x="10" y="26"/>
                </a:cxn>
                <a:cxn ang="0">
                  <a:pos x="16" y="24"/>
                </a:cxn>
                <a:cxn ang="0">
                  <a:pos x="20" y="22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4" y="18"/>
                </a:cxn>
                <a:cxn ang="0">
                  <a:pos x="38" y="16"/>
                </a:cxn>
                <a:cxn ang="0">
                  <a:pos x="44" y="16"/>
                </a:cxn>
                <a:cxn ang="0">
                  <a:pos x="48" y="14"/>
                </a:cxn>
                <a:cxn ang="0">
                  <a:pos x="54" y="14"/>
                </a:cxn>
                <a:cxn ang="0">
                  <a:pos x="60" y="14"/>
                </a:cxn>
                <a:cxn ang="0">
                  <a:pos x="66" y="14"/>
                </a:cxn>
                <a:cxn ang="0">
                  <a:pos x="72" y="14"/>
                </a:cxn>
                <a:cxn ang="0">
                  <a:pos x="78" y="14"/>
                </a:cxn>
                <a:cxn ang="0">
                  <a:pos x="84" y="14"/>
                </a:cxn>
                <a:cxn ang="0">
                  <a:pos x="92" y="16"/>
                </a:cxn>
                <a:cxn ang="0">
                  <a:pos x="98" y="16"/>
                </a:cxn>
                <a:cxn ang="0">
                  <a:pos x="104" y="18"/>
                </a:cxn>
                <a:cxn ang="0">
                  <a:pos x="110" y="22"/>
                </a:cxn>
                <a:cxn ang="0">
                  <a:pos x="116" y="24"/>
                </a:cxn>
                <a:cxn ang="0">
                  <a:pos x="122" y="28"/>
                </a:cxn>
                <a:cxn ang="0">
                  <a:pos x="128" y="32"/>
                </a:cxn>
                <a:cxn ang="0">
                  <a:pos x="134" y="36"/>
                </a:cxn>
                <a:cxn ang="0">
                  <a:pos x="140" y="42"/>
                </a:cxn>
                <a:cxn ang="0">
                  <a:pos x="146" y="48"/>
                </a:cxn>
                <a:cxn ang="0">
                  <a:pos x="152" y="56"/>
                </a:cxn>
                <a:cxn ang="0">
                  <a:pos x="152" y="56"/>
                </a:cxn>
              </a:cxnLst>
              <a:rect l="0" t="0" r="r" b="b"/>
              <a:pathLst>
                <a:path w="152" h="56">
                  <a:moveTo>
                    <a:pt x="152" y="56"/>
                  </a:moveTo>
                  <a:lnTo>
                    <a:pt x="150" y="54"/>
                  </a:lnTo>
                  <a:lnTo>
                    <a:pt x="150" y="52"/>
                  </a:lnTo>
                  <a:lnTo>
                    <a:pt x="148" y="50"/>
                  </a:lnTo>
                  <a:lnTo>
                    <a:pt x="148" y="48"/>
                  </a:lnTo>
                  <a:lnTo>
                    <a:pt x="146" y="46"/>
                  </a:lnTo>
                  <a:lnTo>
                    <a:pt x="144" y="42"/>
                  </a:lnTo>
                  <a:lnTo>
                    <a:pt x="144" y="40"/>
                  </a:lnTo>
                  <a:lnTo>
                    <a:pt x="140" y="36"/>
                  </a:lnTo>
                  <a:lnTo>
                    <a:pt x="138" y="34"/>
                  </a:lnTo>
                  <a:lnTo>
                    <a:pt x="136" y="30"/>
                  </a:lnTo>
                  <a:lnTo>
                    <a:pt x="132" y="26"/>
                  </a:lnTo>
                  <a:lnTo>
                    <a:pt x="130" y="24"/>
                  </a:lnTo>
                  <a:lnTo>
                    <a:pt x="126" y="20"/>
                  </a:lnTo>
                  <a:lnTo>
                    <a:pt x="122" y="16"/>
                  </a:lnTo>
                  <a:lnTo>
                    <a:pt x="118" y="14"/>
                  </a:lnTo>
                  <a:lnTo>
                    <a:pt x="112" y="12"/>
                  </a:lnTo>
                  <a:lnTo>
                    <a:pt x="108" y="8"/>
                  </a:lnTo>
                  <a:lnTo>
                    <a:pt x="102" y="6"/>
                  </a:lnTo>
                  <a:lnTo>
                    <a:pt x="96" y="4"/>
                  </a:lnTo>
                  <a:lnTo>
                    <a:pt x="90" y="2"/>
                  </a:lnTo>
                  <a:lnTo>
                    <a:pt x="84" y="2"/>
                  </a:lnTo>
                  <a:lnTo>
                    <a:pt x="76" y="0"/>
                  </a:lnTo>
                  <a:lnTo>
                    <a:pt x="68" y="0"/>
                  </a:lnTo>
                  <a:lnTo>
                    <a:pt x="60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2" y="4"/>
                  </a:lnTo>
                  <a:lnTo>
                    <a:pt x="22" y="6"/>
                  </a:lnTo>
                  <a:lnTo>
                    <a:pt x="12" y="10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10" y="26"/>
                  </a:lnTo>
                  <a:lnTo>
                    <a:pt x="16" y="24"/>
                  </a:lnTo>
                  <a:lnTo>
                    <a:pt x="20" y="22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4" y="18"/>
                  </a:lnTo>
                  <a:lnTo>
                    <a:pt x="38" y="16"/>
                  </a:lnTo>
                  <a:lnTo>
                    <a:pt x="44" y="16"/>
                  </a:lnTo>
                  <a:lnTo>
                    <a:pt x="48" y="14"/>
                  </a:lnTo>
                  <a:lnTo>
                    <a:pt x="54" y="14"/>
                  </a:lnTo>
                  <a:lnTo>
                    <a:pt x="60" y="14"/>
                  </a:lnTo>
                  <a:lnTo>
                    <a:pt x="66" y="14"/>
                  </a:lnTo>
                  <a:lnTo>
                    <a:pt x="72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2" y="16"/>
                  </a:lnTo>
                  <a:lnTo>
                    <a:pt x="98" y="16"/>
                  </a:lnTo>
                  <a:lnTo>
                    <a:pt x="104" y="18"/>
                  </a:lnTo>
                  <a:lnTo>
                    <a:pt x="110" y="22"/>
                  </a:lnTo>
                  <a:lnTo>
                    <a:pt x="116" y="24"/>
                  </a:lnTo>
                  <a:lnTo>
                    <a:pt x="122" y="28"/>
                  </a:lnTo>
                  <a:lnTo>
                    <a:pt x="128" y="32"/>
                  </a:lnTo>
                  <a:lnTo>
                    <a:pt x="134" y="36"/>
                  </a:lnTo>
                  <a:lnTo>
                    <a:pt x="140" y="42"/>
                  </a:lnTo>
                  <a:lnTo>
                    <a:pt x="146" y="48"/>
                  </a:lnTo>
                  <a:lnTo>
                    <a:pt x="152" y="56"/>
                  </a:lnTo>
                  <a:lnTo>
                    <a:pt x="152" y="56"/>
                  </a:lnTo>
                  <a:close/>
                </a:path>
              </a:pathLst>
            </a:custGeom>
            <a:solidFill>
              <a:srgbClr val="C253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3" name="Freeform 435"/>
            <p:cNvSpPr>
              <a:spLocks/>
            </p:cNvSpPr>
            <p:nvPr/>
          </p:nvSpPr>
          <p:spPr bwMode="auto">
            <a:xfrm>
              <a:off x="5721350" y="1374775"/>
              <a:ext cx="269875" cy="85725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4" y="20"/>
                </a:cxn>
                <a:cxn ang="0">
                  <a:pos x="14" y="16"/>
                </a:cxn>
                <a:cxn ang="0">
                  <a:pos x="24" y="12"/>
                </a:cxn>
                <a:cxn ang="0">
                  <a:pos x="30" y="8"/>
                </a:cxn>
                <a:cxn ang="0">
                  <a:pos x="38" y="6"/>
                </a:cxn>
                <a:cxn ang="0">
                  <a:pos x="46" y="4"/>
                </a:cxn>
                <a:cxn ang="0">
                  <a:pos x="54" y="2"/>
                </a:cxn>
                <a:cxn ang="0">
                  <a:pos x="62" y="0"/>
                </a:cxn>
                <a:cxn ang="0">
                  <a:pos x="72" y="0"/>
                </a:cxn>
                <a:cxn ang="0">
                  <a:pos x="80" y="0"/>
                </a:cxn>
                <a:cxn ang="0">
                  <a:pos x="88" y="0"/>
                </a:cxn>
                <a:cxn ang="0">
                  <a:pos x="96" y="2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20" y="14"/>
                </a:cxn>
                <a:cxn ang="0">
                  <a:pos x="132" y="20"/>
                </a:cxn>
                <a:cxn ang="0">
                  <a:pos x="144" y="26"/>
                </a:cxn>
                <a:cxn ang="0">
                  <a:pos x="152" y="32"/>
                </a:cxn>
                <a:cxn ang="0">
                  <a:pos x="160" y="38"/>
                </a:cxn>
                <a:cxn ang="0">
                  <a:pos x="166" y="42"/>
                </a:cxn>
                <a:cxn ang="0">
                  <a:pos x="168" y="46"/>
                </a:cxn>
                <a:cxn ang="0">
                  <a:pos x="170" y="48"/>
                </a:cxn>
                <a:cxn ang="0">
                  <a:pos x="170" y="48"/>
                </a:cxn>
                <a:cxn ang="0">
                  <a:pos x="170" y="50"/>
                </a:cxn>
                <a:cxn ang="0">
                  <a:pos x="168" y="50"/>
                </a:cxn>
                <a:cxn ang="0">
                  <a:pos x="166" y="52"/>
                </a:cxn>
                <a:cxn ang="0">
                  <a:pos x="162" y="52"/>
                </a:cxn>
                <a:cxn ang="0">
                  <a:pos x="156" y="52"/>
                </a:cxn>
                <a:cxn ang="0">
                  <a:pos x="148" y="54"/>
                </a:cxn>
                <a:cxn ang="0">
                  <a:pos x="136" y="54"/>
                </a:cxn>
                <a:cxn ang="0">
                  <a:pos x="124" y="54"/>
                </a:cxn>
                <a:cxn ang="0">
                  <a:pos x="112" y="52"/>
                </a:cxn>
                <a:cxn ang="0">
                  <a:pos x="100" y="52"/>
                </a:cxn>
                <a:cxn ang="0">
                  <a:pos x="90" y="50"/>
                </a:cxn>
                <a:cxn ang="0">
                  <a:pos x="82" y="50"/>
                </a:cxn>
                <a:cxn ang="0">
                  <a:pos x="70" y="48"/>
                </a:cxn>
                <a:cxn ang="0">
                  <a:pos x="60" y="46"/>
                </a:cxn>
                <a:cxn ang="0">
                  <a:pos x="50" y="44"/>
                </a:cxn>
                <a:cxn ang="0">
                  <a:pos x="42" y="44"/>
                </a:cxn>
                <a:cxn ang="0">
                  <a:pos x="34" y="42"/>
                </a:cxn>
                <a:cxn ang="0">
                  <a:pos x="30" y="40"/>
                </a:cxn>
                <a:cxn ang="0">
                  <a:pos x="28" y="40"/>
                </a:cxn>
                <a:cxn ang="0">
                  <a:pos x="22" y="38"/>
                </a:cxn>
                <a:cxn ang="0">
                  <a:pos x="14" y="32"/>
                </a:cxn>
                <a:cxn ang="0">
                  <a:pos x="6" y="28"/>
                </a:cxn>
                <a:cxn ang="0">
                  <a:pos x="0" y="24"/>
                </a:cxn>
                <a:cxn ang="0">
                  <a:pos x="0" y="24"/>
                </a:cxn>
              </a:cxnLst>
              <a:rect l="0" t="0" r="r" b="b"/>
              <a:pathLst>
                <a:path w="170" h="54">
                  <a:moveTo>
                    <a:pt x="0" y="24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20" y="14"/>
                  </a:lnTo>
                  <a:lnTo>
                    <a:pt x="24" y="12"/>
                  </a:lnTo>
                  <a:lnTo>
                    <a:pt x="26" y="10"/>
                  </a:lnTo>
                  <a:lnTo>
                    <a:pt x="30" y="8"/>
                  </a:lnTo>
                  <a:lnTo>
                    <a:pt x="34" y="8"/>
                  </a:lnTo>
                  <a:lnTo>
                    <a:pt x="38" y="6"/>
                  </a:lnTo>
                  <a:lnTo>
                    <a:pt x="42" y="4"/>
                  </a:lnTo>
                  <a:lnTo>
                    <a:pt x="46" y="4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58" y="2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2"/>
                  </a:lnTo>
                  <a:lnTo>
                    <a:pt x="96" y="2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6"/>
                  </a:lnTo>
                  <a:lnTo>
                    <a:pt x="132" y="20"/>
                  </a:lnTo>
                  <a:lnTo>
                    <a:pt x="138" y="24"/>
                  </a:lnTo>
                  <a:lnTo>
                    <a:pt x="144" y="26"/>
                  </a:lnTo>
                  <a:lnTo>
                    <a:pt x="148" y="30"/>
                  </a:lnTo>
                  <a:lnTo>
                    <a:pt x="152" y="32"/>
                  </a:lnTo>
                  <a:lnTo>
                    <a:pt x="156" y="36"/>
                  </a:lnTo>
                  <a:lnTo>
                    <a:pt x="160" y="38"/>
                  </a:lnTo>
                  <a:lnTo>
                    <a:pt x="162" y="40"/>
                  </a:lnTo>
                  <a:lnTo>
                    <a:pt x="166" y="42"/>
                  </a:lnTo>
                  <a:lnTo>
                    <a:pt x="168" y="44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68" y="50"/>
                  </a:lnTo>
                  <a:lnTo>
                    <a:pt x="168" y="50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4" y="52"/>
                  </a:lnTo>
                  <a:lnTo>
                    <a:pt x="162" y="52"/>
                  </a:lnTo>
                  <a:lnTo>
                    <a:pt x="160" y="52"/>
                  </a:lnTo>
                  <a:lnTo>
                    <a:pt x="156" y="52"/>
                  </a:lnTo>
                  <a:lnTo>
                    <a:pt x="154" y="52"/>
                  </a:lnTo>
                  <a:lnTo>
                    <a:pt x="148" y="54"/>
                  </a:lnTo>
                  <a:lnTo>
                    <a:pt x="142" y="54"/>
                  </a:lnTo>
                  <a:lnTo>
                    <a:pt x="136" y="54"/>
                  </a:lnTo>
                  <a:lnTo>
                    <a:pt x="130" y="54"/>
                  </a:lnTo>
                  <a:lnTo>
                    <a:pt x="124" y="54"/>
                  </a:lnTo>
                  <a:lnTo>
                    <a:pt x="118" y="54"/>
                  </a:lnTo>
                  <a:lnTo>
                    <a:pt x="112" y="52"/>
                  </a:lnTo>
                  <a:lnTo>
                    <a:pt x="106" y="52"/>
                  </a:lnTo>
                  <a:lnTo>
                    <a:pt x="100" y="52"/>
                  </a:lnTo>
                  <a:lnTo>
                    <a:pt x="96" y="52"/>
                  </a:lnTo>
                  <a:lnTo>
                    <a:pt x="90" y="50"/>
                  </a:lnTo>
                  <a:lnTo>
                    <a:pt x="86" y="50"/>
                  </a:lnTo>
                  <a:lnTo>
                    <a:pt x="82" y="50"/>
                  </a:lnTo>
                  <a:lnTo>
                    <a:pt x="76" y="48"/>
                  </a:lnTo>
                  <a:lnTo>
                    <a:pt x="70" y="48"/>
                  </a:lnTo>
                  <a:lnTo>
                    <a:pt x="66" y="48"/>
                  </a:lnTo>
                  <a:lnTo>
                    <a:pt x="60" y="46"/>
                  </a:lnTo>
                  <a:lnTo>
                    <a:pt x="56" y="46"/>
                  </a:lnTo>
                  <a:lnTo>
                    <a:pt x="50" y="44"/>
                  </a:lnTo>
                  <a:lnTo>
                    <a:pt x="46" y="44"/>
                  </a:lnTo>
                  <a:lnTo>
                    <a:pt x="42" y="44"/>
                  </a:lnTo>
                  <a:lnTo>
                    <a:pt x="38" y="42"/>
                  </a:lnTo>
                  <a:lnTo>
                    <a:pt x="34" y="42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2" y="38"/>
                  </a:lnTo>
                  <a:lnTo>
                    <a:pt x="18" y="34"/>
                  </a:lnTo>
                  <a:lnTo>
                    <a:pt x="14" y="32"/>
                  </a:lnTo>
                  <a:lnTo>
                    <a:pt x="10" y="30"/>
                  </a:lnTo>
                  <a:lnTo>
                    <a:pt x="6" y="28"/>
                  </a:lnTo>
                  <a:lnTo>
                    <a:pt x="2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4" name="Freeform 436"/>
            <p:cNvSpPr>
              <a:spLocks/>
            </p:cNvSpPr>
            <p:nvPr/>
          </p:nvSpPr>
          <p:spPr bwMode="auto">
            <a:xfrm>
              <a:off x="5765800" y="1397000"/>
              <a:ext cx="187325" cy="104775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30" y="4"/>
                </a:cxn>
                <a:cxn ang="0">
                  <a:pos x="22" y="6"/>
                </a:cxn>
                <a:cxn ang="0">
                  <a:pos x="16" y="8"/>
                </a:cxn>
                <a:cxn ang="0">
                  <a:pos x="10" y="12"/>
                </a:cxn>
                <a:cxn ang="0">
                  <a:pos x="6" y="16"/>
                </a:cxn>
                <a:cxn ang="0">
                  <a:pos x="4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2" y="36"/>
                </a:cxn>
                <a:cxn ang="0">
                  <a:pos x="4" y="40"/>
                </a:cxn>
                <a:cxn ang="0">
                  <a:pos x="6" y="46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8"/>
                </a:cxn>
                <a:cxn ang="0">
                  <a:pos x="30" y="60"/>
                </a:cxn>
                <a:cxn ang="0">
                  <a:pos x="38" y="62"/>
                </a:cxn>
                <a:cxn ang="0">
                  <a:pos x="46" y="64"/>
                </a:cxn>
                <a:cxn ang="0">
                  <a:pos x="54" y="66"/>
                </a:cxn>
                <a:cxn ang="0">
                  <a:pos x="62" y="66"/>
                </a:cxn>
                <a:cxn ang="0">
                  <a:pos x="72" y="66"/>
                </a:cxn>
                <a:cxn ang="0">
                  <a:pos x="80" y="66"/>
                </a:cxn>
                <a:cxn ang="0">
                  <a:pos x="88" y="64"/>
                </a:cxn>
                <a:cxn ang="0">
                  <a:pos x="94" y="62"/>
                </a:cxn>
                <a:cxn ang="0">
                  <a:pos x="102" y="58"/>
                </a:cxn>
                <a:cxn ang="0">
                  <a:pos x="106" y="54"/>
                </a:cxn>
                <a:cxn ang="0">
                  <a:pos x="112" y="50"/>
                </a:cxn>
                <a:cxn ang="0">
                  <a:pos x="114" y="46"/>
                </a:cxn>
                <a:cxn ang="0">
                  <a:pos x="118" y="42"/>
                </a:cxn>
                <a:cxn ang="0">
                  <a:pos x="118" y="36"/>
                </a:cxn>
                <a:cxn ang="0">
                  <a:pos x="118" y="32"/>
                </a:cxn>
                <a:cxn ang="0">
                  <a:pos x="116" y="26"/>
                </a:cxn>
                <a:cxn ang="0">
                  <a:pos x="114" y="22"/>
                </a:cxn>
                <a:cxn ang="0">
                  <a:pos x="110" y="18"/>
                </a:cxn>
                <a:cxn ang="0">
                  <a:pos x="104" y="14"/>
                </a:cxn>
                <a:cxn ang="0">
                  <a:pos x="98" y="10"/>
                </a:cxn>
                <a:cxn ang="0">
                  <a:pos x="92" y="6"/>
                </a:cxn>
                <a:cxn ang="0">
                  <a:pos x="84" y="4"/>
                </a:cxn>
                <a:cxn ang="0">
                  <a:pos x="76" y="2"/>
                </a:cxn>
                <a:cxn ang="0">
                  <a:pos x="68" y="0"/>
                </a:cxn>
                <a:cxn ang="0">
                  <a:pos x="60" y="0"/>
                </a:cxn>
              </a:cxnLst>
              <a:rect l="0" t="0" r="r" b="b"/>
              <a:pathLst>
                <a:path w="118" h="66">
                  <a:moveTo>
                    <a:pt x="60" y="0"/>
                  </a:move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6" y="54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8" y="60"/>
                  </a:lnTo>
                  <a:lnTo>
                    <a:pt x="30" y="60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8" y="62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6" y="64"/>
                  </a:lnTo>
                  <a:lnTo>
                    <a:pt x="48" y="66"/>
                  </a:lnTo>
                  <a:lnTo>
                    <a:pt x="50" y="66"/>
                  </a:lnTo>
                  <a:lnTo>
                    <a:pt x="54" y="66"/>
                  </a:lnTo>
                  <a:lnTo>
                    <a:pt x="56" y="66"/>
                  </a:lnTo>
                  <a:lnTo>
                    <a:pt x="60" y="66"/>
                  </a:lnTo>
                  <a:lnTo>
                    <a:pt x="62" y="66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72" y="66"/>
                  </a:lnTo>
                  <a:lnTo>
                    <a:pt x="74" y="66"/>
                  </a:lnTo>
                  <a:lnTo>
                    <a:pt x="78" y="66"/>
                  </a:lnTo>
                  <a:lnTo>
                    <a:pt x="80" y="66"/>
                  </a:lnTo>
                  <a:lnTo>
                    <a:pt x="82" y="64"/>
                  </a:lnTo>
                  <a:lnTo>
                    <a:pt x="86" y="64"/>
                  </a:lnTo>
                  <a:lnTo>
                    <a:pt x="88" y="64"/>
                  </a:lnTo>
                  <a:lnTo>
                    <a:pt x="90" y="62"/>
                  </a:lnTo>
                  <a:lnTo>
                    <a:pt x="92" y="62"/>
                  </a:lnTo>
                  <a:lnTo>
                    <a:pt x="94" y="62"/>
                  </a:lnTo>
                  <a:lnTo>
                    <a:pt x="98" y="60"/>
                  </a:lnTo>
                  <a:lnTo>
                    <a:pt x="100" y="60"/>
                  </a:lnTo>
                  <a:lnTo>
                    <a:pt x="102" y="58"/>
                  </a:lnTo>
                  <a:lnTo>
                    <a:pt x="104" y="58"/>
                  </a:lnTo>
                  <a:lnTo>
                    <a:pt x="106" y="56"/>
                  </a:lnTo>
                  <a:lnTo>
                    <a:pt x="106" y="54"/>
                  </a:lnTo>
                  <a:lnTo>
                    <a:pt x="108" y="54"/>
                  </a:lnTo>
                  <a:lnTo>
                    <a:pt x="110" y="52"/>
                  </a:lnTo>
                  <a:lnTo>
                    <a:pt x="112" y="50"/>
                  </a:lnTo>
                  <a:lnTo>
                    <a:pt x="112" y="50"/>
                  </a:lnTo>
                  <a:lnTo>
                    <a:pt x="114" y="48"/>
                  </a:lnTo>
                  <a:lnTo>
                    <a:pt x="114" y="46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8" y="42"/>
                  </a:lnTo>
                  <a:lnTo>
                    <a:pt x="118" y="40"/>
                  </a:lnTo>
                  <a:lnTo>
                    <a:pt x="118" y="38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4"/>
                  </a:lnTo>
                  <a:lnTo>
                    <a:pt x="118" y="32"/>
                  </a:lnTo>
                  <a:lnTo>
                    <a:pt x="118" y="30"/>
                  </a:lnTo>
                  <a:lnTo>
                    <a:pt x="118" y="28"/>
                  </a:lnTo>
                  <a:lnTo>
                    <a:pt x="116" y="26"/>
                  </a:lnTo>
                  <a:lnTo>
                    <a:pt x="116" y="24"/>
                  </a:lnTo>
                  <a:lnTo>
                    <a:pt x="114" y="24"/>
                  </a:lnTo>
                  <a:lnTo>
                    <a:pt x="114" y="22"/>
                  </a:lnTo>
                  <a:lnTo>
                    <a:pt x="112" y="20"/>
                  </a:lnTo>
                  <a:lnTo>
                    <a:pt x="112" y="18"/>
                  </a:lnTo>
                  <a:lnTo>
                    <a:pt x="110" y="18"/>
                  </a:lnTo>
                  <a:lnTo>
                    <a:pt x="108" y="16"/>
                  </a:lnTo>
                  <a:lnTo>
                    <a:pt x="106" y="14"/>
                  </a:lnTo>
                  <a:lnTo>
                    <a:pt x="104" y="14"/>
                  </a:lnTo>
                  <a:lnTo>
                    <a:pt x="102" y="12"/>
                  </a:lnTo>
                  <a:lnTo>
                    <a:pt x="100" y="10"/>
                  </a:lnTo>
                  <a:lnTo>
                    <a:pt x="98" y="10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4"/>
                  </a:lnTo>
                  <a:lnTo>
                    <a:pt x="84" y="4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5" name="Freeform 437"/>
            <p:cNvSpPr>
              <a:spLocks/>
            </p:cNvSpPr>
            <p:nvPr/>
          </p:nvSpPr>
          <p:spPr bwMode="auto">
            <a:xfrm>
              <a:off x="5768975" y="1397000"/>
              <a:ext cx="184150" cy="104775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4"/>
                </a:cxn>
                <a:cxn ang="0">
                  <a:pos x="22" y="6"/>
                </a:cxn>
                <a:cxn ang="0">
                  <a:pos x="16" y="8"/>
                </a:cxn>
                <a:cxn ang="0">
                  <a:pos x="10" y="12"/>
                </a:cxn>
                <a:cxn ang="0">
                  <a:pos x="6" y="16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2" y="36"/>
                </a:cxn>
                <a:cxn ang="0">
                  <a:pos x="4" y="40"/>
                </a:cxn>
                <a:cxn ang="0">
                  <a:pos x="6" y="44"/>
                </a:cxn>
                <a:cxn ang="0">
                  <a:pos x="10" y="48"/>
                </a:cxn>
                <a:cxn ang="0">
                  <a:pos x="16" y="52"/>
                </a:cxn>
                <a:cxn ang="0">
                  <a:pos x="22" y="56"/>
                </a:cxn>
                <a:cxn ang="0">
                  <a:pos x="28" y="60"/>
                </a:cxn>
                <a:cxn ang="0">
                  <a:pos x="36" y="62"/>
                </a:cxn>
                <a:cxn ang="0">
                  <a:pos x="44" y="64"/>
                </a:cxn>
                <a:cxn ang="0">
                  <a:pos x="52" y="64"/>
                </a:cxn>
                <a:cxn ang="0">
                  <a:pos x="62" y="66"/>
                </a:cxn>
                <a:cxn ang="0">
                  <a:pos x="70" y="64"/>
                </a:cxn>
                <a:cxn ang="0">
                  <a:pos x="78" y="64"/>
                </a:cxn>
                <a:cxn ang="0">
                  <a:pos x="86" y="62"/>
                </a:cxn>
                <a:cxn ang="0">
                  <a:pos x="92" y="60"/>
                </a:cxn>
                <a:cxn ang="0">
                  <a:pos x="98" y="58"/>
                </a:cxn>
                <a:cxn ang="0">
                  <a:pos x="104" y="54"/>
                </a:cxn>
                <a:cxn ang="0">
                  <a:pos x="108" y="50"/>
                </a:cxn>
                <a:cxn ang="0">
                  <a:pos x="112" y="46"/>
                </a:cxn>
                <a:cxn ang="0">
                  <a:pos x="114" y="42"/>
                </a:cxn>
                <a:cxn ang="0">
                  <a:pos x="114" y="36"/>
                </a:cxn>
                <a:cxn ang="0">
                  <a:pos x="114" y="32"/>
                </a:cxn>
                <a:cxn ang="0">
                  <a:pos x="114" y="26"/>
                </a:cxn>
                <a:cxn ang="0">
                  <a:pos x="110" y="22"/>
                </a:cxn>
                <a:cxn ang="0">
                  <a:pos x="106" y="18"/>
                </a:cxn>
                <a:cxn ang="0">
                  <a:pos x="102" y="14"/>
                </a:cxn>
                <a:cxn ang="0">
                  <a:pos x="96" y="10"/>
                </a:cxn>
                <a:cxn ang="0">
                  <a:pos x="90" y="6"/>
                </a:cxn>
                <a:cxn ang="0">
                  <a:pos x="82" y="4"/>
                </a:cxn>
                <a:cxn ang="0">
                  <a:pos x="74" y="2"/>
                </a:cxn>
                <a:cxn ang="0">
                  <a:pos x="66" y="0"/>
                </a:cxn>
                <a:cxn ang="0">
                  <a:pos x="58" y="0"/>
                </a:cxn>
              </a:cxnLst>
              <a:rect l="0" t="0" r="r" b="b"/>
              <a:pathLst>
                <a:path w="116" h="66">
                  <a:moveTo>
                    <a:pt x="58" y="0"/>
                  </a:moveTo>
                  <a:lnTo>
                    <a:pt x="56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8" y="60"/>
                  </a:lnTo>
                  <a:lnTo>
                    <a:pt x="30" y="60"/>
                  </a:lnTo>
                  <a:lnTo>
                    <a:pt x="34" y="60"/>
                  </a:lnTo>
                  <a:lnTo>
                    <a:pt x="36" y="62"/>
                  </a:lnTo>
                  <a:lnTo>
                    <a:pt x="38" y="62"/>
                  </a:lnTo>
                  <a:lnTo>
                    <a:pt x="42" y="62"/>
                  </a:lnTo>
                  <a:lnTo>
                    <a:pt x="44" y="64"/>
                  </a:lnTo>
                  <a:lnTo>
                    <a:pt x="46" y="64"/>
                  </a:lnTo>
                  <a:lnTo>
                    <a:pt x="50" y="64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58" y="64"/>
                  </a:lnTo>
                  <a:lnTo>
                    <a:pt x="62" y="66"/>
                  </a:lnTo>
                  <a:lnTo>
                    <a:pt x="64" y="66"/>
                  </a:lnTo>
                  <a:lnTo>
                    <a:pt x="66" y="64"/>
                  </a:lnTo>
                  <a:lnTo>
                    <a:pt x="70" y="64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78" y="64"/>
                  </a:lnTo>
                  <a:lnTo>
                    <a:pt x="80" y="64"/>
                  </a:lnTo>
                  <a:lnTo>
                    <a:pt x="82" y="62"/>
                  </a:lnTo>
                  <a:lnTo>
                    <a:pt x="86" y="62"/>
                  </a:lnTo>
                  <a:lnTo>
                    <a:pt x="88" y="62"/>
                  </a:lnTo>
                  <a:lnTo>
                    <a:pt x="90" y="60"/>
                  </a:lnTo>
                  <a:lnTo>
                    <a:pt x="92" y="60"/>
                  </a:lnTo>
                  <a:lnTo>
                    <a:pt x="94" y="58"/>
                  </a:lnTo>
                  <a:lnTo>
                    <a:pt x="96" y="58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2" y="54"/>
                  </a:lnTo>
                  <a:lnTo>
                    <a:pt x="104" y="54"/>
                  </a:lnTo>
                  <a:lnTo>
                    <a:pt x="106" y="52"/>
                  </a:lnTo>
                  <a:lnTo>
                    <a:pt x="106" y="52"/>
                  </a:lnTo>
                  <a:lnTo>
                    <a:pt x="108" y="50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2" y="46"/>
                  </a:lnTo>
                  <a:lnTo>
                    <a:pt x="112" y="44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114" y="40"/>
                  </a:lnTo>
                  <a:lnTo>
                    <a:pt x="114" y="38"/>
                  </a:lnTo>
                  <a:lnTo>
                    <a:pt x="114" y="36"/>
                  </a:lnTo>
                  <a:lnTo>
                    <a:pt x="116" y="34"/>
                  </a:lnTo>
                  <a:lnTo>
                    <a:pt x="114" y="34"/>
                  </a:lnTo>
                  <a:lnTo>
                    <a:pt x="114" y="32"/>
                  </a:lnTo>
                  <a:lnTo>
                    <a:pt x="114" y="30"/>
                  </a:lnTo>
                  <a:lnTo>
                    <a:pt x="114" y="28"/>
                  </a:lnTo>
                  <a:lnTo>
                    <a:pt x="114" y="26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0" y="22"/>
                  </a:lnTo>
                  <a:lnTo>
                    <a:pt x="110" y="20"/>
                  </a:lnTo>
                  <a:lnTo>
                    <a:pt x="108" y="18"/>
                  </a:lnTo>
                  <a:lnTo>
                    <a:pt x="106" y="18"/>
                  </a:lnTo>
                  <a:lnTo>
                    <a:pt x="106" y="16"/>
                  </a:lnTo>
                  <a:lnTo>
                    <a:pt x="104" y="14"/>
                  </a:lnTo>
                  <a:lnTo>
                    <a:pt x="102" y="14"/>
                  </a:lnTo>
                  <a:lnTo>
                    <a:pt x="100" y="12"/>
                  </a:lnTo>
                  <a:lnTo>
                    <a:pt x="98" y="12"/>
                  </a:lnTo>
                  <a:lnTo>
                    <a:pt x="96" y="10"/>
                  </a:lnTo>
                  <a:lnTo>
                    <a:pt x="94" y="8"/>
                  </a:lnTo>
                  <a:lnTo>
                    <a:pt x="92" y="8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78" y="2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CEE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6" name="Freeform 438"/>
            <p:cNvSpPr>
              <a:spLocks/>
            </p:cNvSpPr>
            <p:nvPr/>
          </p:nvSpPr>
          <p:spPr bwMode="auto">
            <a:xfrm>
              <a:off x="5775325" y="1397000"/>
              <a:ext cx="174625" cy="1016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26" y="4"/>
                </a:cxn>
                <a:cxn ang="0">
                  <a:pos x="20" y="6"/>
                </a:cxn>
                <a:cxn ang="0">
                  <a:pos x="14" y="8"/>
                </a:cxn>
                <a:cxn ang="0">
                  <a:pos x="8" y="12"/>
                </a:cxn>
                <a:cxn ang="0">
                  <a:pos x="4" y="16"/>
                </a:cxn>
                <a:cxn ang="0">
                  <a:pos x="2" y="20"/>
                </a:cxn>
                <a:cxn ang="0">
                  <a:pos x="0" y="24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14" y="52"/>
                </a:cxn>
                <a:cxn ang="0">
                  <a:pos x="20" y="54"/>
                </a:cxn>
                <a:cxn ang="0">
                  <a:pos x="26" y="58"/>
                </a:cxn>
                <a:cxn ang="0">
                  <a:pos x="32" y="60"/>
                </a:cxn>
                <a:cxn ang="0">
                  <a:pos x="40" y="62"/>
                </a:cxn>
                <a:cxn ang="0">
                  <a:pos x="48" y="64"/>
                </a:cxn>
                <a:cxn ang="0">
                  <a:pos x="58" y="64"/>
                </a:cxn>
                <a:cxn ang="0">
                  <a:pos x="66" y="64"/>
                </a:cxn>
                <a:cxn ang="0">
                  <a:pos x="74" y="62"/>
                </a:cxn>
                <a:cxn ang="0">
                  <a:pos x="80" y="60"/>
                </a:cxn>
                <a:cxn ang="0">
                  <a:pos x="88" y="58"/>
                </a:cxn>
                <a:cxn ang="0">
                  <a:pos x="94" y="56"/>
                </a:cxn>
                <a:cxn ang="0">
                  <a:pos x="98" y="52"/>
                </a:cxn>
                <a:cxn ang="0">
                  <a:pos x="102" y="48"/>
                </a:cxn>
                <a:cxn ang="0">
                  <a:pos x="106" y="44"/>
                </a:cxn>
                <a:cxn ang="0">
                  <a:pos x="108" y="40"/>
                </a:cxn>
                <a:cxn ang="0">
                  <a:pos x="110" y="36"/>
                </a:cxn>
                <a:cxn ang="0">
                  <a:pos x="110" y="32"/>
                </a:cxn>
                <a:cxn ang="0">
                  <a:pos x="108" y="26"/>
                </a:cxn>
                <a:cxn ang="0">
                  <a:pos x="106" y="22"/>
                </a:cxn>
                <a:cxn ang="0">
                  <a:pos x="102" y="18"/>
                </a:cxn>
                <a:cxn ang="0">
                  <a:pos x="98" y="14"/>
                </a:cxn>
                <a:cxn ang="0">
                  <a:pos x="92" y="10"/>
                </a:cxn>
                <a:cxn ang="0">
                  <a:pos x="86" y="8"/>
                </a:cxn>
                <a:cxn ang="0">
                  <a:pos x="78" y="4"/>
                </a:cxn>
                <a:cxn ang="0">
                  <a:pos x="70" y="2"/>
                </a:cxn>
                <a:cxn ang="0">
                  <a:pos x="62" y="2"/>
                </a:cxn>
                <a:cxn ang="0">
                  <a:pos x="54" y="0"/>
                </a:cxn>
              </a:cxnLst>
              <a:rect l="0" t="0" r="r" b="b"/>
              <a:pathLst>
                <a:path w="110" h="64">
                  <a:moveTo>
                    <a:pt x="54" y="0"/>
                  </a:moveTo>
                  <a:lnTo>
                    <a:pt x="52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30" y="60"/>
                  </a:lnTo>
                  <a:lnTo>
                    <a:pt x="32" y="60"/>
                  </a:lnTo>
                  <a:lnTo>
                    <a:pt x="36" y="60"/>
                  </a:lnTo>
                  <a:lnTo>
                    <a:pt x="38" y="62"/>
                  </a:lnTo>
                  <a:lnTo>
                    <a:pt x="40" y="62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0" y="64"/>
                  </a:lnTo>
                  <a:lnTo>
                    <a:pt x="62" y="64"/>
                  </a:lnTo>
                  <a:lnTo>
                    <a:pt x="66" y="64"/>
                  </a:lnTo>
                  <a:lnTo>
                    <a:pt x="68" y="64"/>
                  </a:lnTo>
                  <a:lnTo>
                    <a:pt x="70" y="62"/>
                  </a:lnTo>
                  <a:lnTo>
                    <a:pt x="74" y="62"/>
                  </a:lnTo>
                  <a:lnTo>
                    <a:pt x="76" y="62"/>
                  </a:lnTo>
                  <a:lnTo>
                    <a:pt x="78" y="62"/>
                  </a:lnTo>
                  <a:lnTo>
                    <a:pt x="80" y="60"/>
                  </a:lnTo>
                  <a:lnTo>
                    <a:pt x="82" y="60"/>
                  </a:lnTo>
                  <a:lnTo>
                    <a:pt x="86" y="60"/>
                  </a:lnTo>
                  <a:lnTo>
                    <a:pt x="88" y="58"/>
                  </a:lnTo>
                  <a:lnTo>
                    <a:pt x="90" y="58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98" y="52"/>
                  </a:lnTo>
                  <a:lnTo>
                    <a:pt x="100" y="52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6" y="46"/>
                  </a:lnTo>
                  <a:lnTo>
                    <a:pt x="106" y="44"/>
                  </a:lnTo>
                  <a:lnTo>
                    <a:pt x="108" y="44"/>
                  </a:lnTo>
                  <a:lnTo>
                    <a:pt x="108" y="42"/>
                  </a:lnTo>
                  <a:lnTo>
                    <a:pt x="108" y="40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10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8" y="24"/>
                  </a:lnTo>
                  <a:lnTo>
                    <a:pt x="106" y="24"/>
                  </a:lnTo>
                  <a:lnTo>
                    <a:pt x="106" y="22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2" y="18"/>
                  </a:lnTo>
                  <a:lnTo>
                    <a:pt x="100" y="16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6" y="12"/>
                  </a:lnTo>
                  <a:lnTo>
                    <a:pt x="94" y="12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4" y="6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DEE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7" name="Freeform 439"/>
            <p:cNvSpPr>
              <a:spLocks/>
            </p:cNvSpPr>
            <p:nvPr/>
          </p:nvSpPr>
          <p:spPr bwMode="auto">
            <a:xfrm>
              <a:off x="5778500" y="1397000"/>
              <a:ext cx="168275" cy="984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0" y="2"/>
                </a:cxn>
                <a:cxn ang="0">
                  <a:pos x="32" y="2"/>
                </a:cxn>
                <a:cxn ang="0">
                  <a:pos x="26" y="4"/>
                </a:cxn>
                <a:cxn ang="0">
                  <a:pos x="18" y="6"/>
                </a:cxn>
                <a:cxn ang="0">
                  <a:pos x="14" y="10"/>
                </a:cxn>
                <a:cxn ang="0">
                  <a:pos x="8" y="12"/>
                </a:cxn>
                <a:cxn ang="0">
                  <a:pos x="4" y="16"/>
                </a:cxn>
                <a:cxn ang="0">
                  <a:pos x="2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8" y="46"/>
                </a:cxn>
                <a:cxn ang="0">
                  <a:pos x="14" y="50"/>
                </a:cxn>
                <a:cxn ang="0">
                  <a:pos x="18" y="54"/>
                </a:cxn>
                <a:cxn ang="0">
                  <a:pos x="24" y="56"/>
                </a:cxn>
                <a:cxn ang="0">
                  <a:pos x="32" y="58"/>
                </a:cxn>
                <a:cxn ang="0">
                  <a:pos x="40" y="60"/>
                </a:cxn>
                <a:cxn ang="0">
                  <a:pos x="48" y="62"/>
                </a:cxn>
                <a:cxn ang="0">
                  <a:pos x="56" y="62"/>
                </a:cxn>
                <a:cxn ang="0">
                  <a:pos x="64" y="62"/>
                </a:cxn>
                <a:cxn ang="0">
                  <a:pos x="72" y="60"/>
                </a:cxn>
                <a:cxn ang="0">
                  <a:pos x="78" y="60"/>
                </a:cxn>
                <a:cxn ang="0">
                  <a:pos x="84" y="58"/>
                </a:cxn>
                <a:cxn ang="0">
                  <a:pos x="90" y="54"/>
                </a:cxn>
                <a:cxn ang="0">
                  <a:pos x="96" y="52"/>
                </a:cxn>
                <a:cxn ang="0">
                  <a:pos x="100" y="48"/>
                </a:cxn>
                <a:cxn ang="0">
                  <a:pos x="104" y="44"/>
                </a:cxn>
                <a:cxn ang="0">
                  <a:pos x="106" y="40"/>
                </a:cxn>
                <a:cxn ang="0">
                  <a:pos x="106" y="36"/>
                </a:cxn>
                <a:cxn ang="0">
                  <a:pos x="106" y="30"/>
                </a:cxn>
                <a:cxn ang="0">
                  <a:pos x="104" y="26"/>
                </a:cxn>
                <a:cxn ang="0">
                  <a:pos x="102" y="22"/>
                </a:cxn>
                <a:cxn ang="0">
                  <a:pos x="98" y="18"/>
                </a:cxn>
                <a:cxn ang="0">
                  <a:pos x="94" y="14"/>
                </a:cxn>
                <a:cxn ang="0">
                  <a:pos x="90" y="10"/>
                </a:cxn>
                <a:cxn ang="0">
                  <a:pos x="82" y="8"/>
                </a:cxn>
                <a:cxn ang="0">
                  <a:pos x="76" y="4"/>
                </a:cxn>
                <a:cxn ang="0">
                  <a:pos x="68" y="2"/>
                </a:cxn>
                <a:cxn ang="0">
                  <a:pos x="62" y="2"/>
                </a:cxn>
                <a:cxn ang="0">
                  <a:pos x="54" y="0"/>
                </a:cxn>
              </a:cxnLst>
              <a:rect l="0" t="0" r="r" b="b"/>
              <a:pathLst>
                <a:path w="106" h="62">
                  <a:moveTo>
                    <a:pt x="54" y="0"/>
                  </a:moveTo>
                  <a:lnTo>
                    <a:pt x="50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2" y="48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4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2" y="60"/>
                  </a:lnTo>
                  <a:lnTo>
                    <a:pt x="44" y="62"/>
                  </a:lnTo>
                  <a:lnTo>
                    <a:pt x="48" y="62"/>
                  </a:lnTo>
                  <a:lnTo>
                    <a:pt x="50" y="62"/>
                  </a:lnTo>
                  <a:lnTo>
                    <a:pt x="52" y="62"/>
                  </a:lnTo>
                  <a:lnTo>
                    <a:pt x="56" y="62"/>
                  </a:lnTo>
                  <a:lnTo>
                    <a:pt x="58" y="62"/>
                  </a:lnTo>
                  <a:lnTo>
                    <a:pt x="60" y="62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2" y="60"/>
                  </a:lnTo>
                  <a:lnTo>
                    <a:pt x="74" y="60"/>
                  </a:lnTo>
                  <a:lnTo>
                    <a:pt x="76" y="60"/>
                  </a:lnTo>
                  <a:lnTo>
                    <a:pt x="78" y="60"/>
                  </a:lnTo>
                  <a:lnTo>
                    <a:pt x="80" y="58"/>
                  </a:lnTo>
                  <a:lnTo>
                    <a:pt x="82" y="58"/>
                  </a:lnTo>
                  <a:lnTo>
                    <a:pt x="84" y="58"/>
                  </a:lnTo>
                  <a:lnTo>
                    <a:pt x="86" y="56"/>
                  </a:lnTo>
                  <a:lnTo>
                    <a:pt x="88" y="56"/>
                  </a:lnTo>
                  <a:lnTo>
                    <a:pt x="90" y="54"/>
                  </a:lnTo>
                  <a:lnTo>
                    <a:pt x="92" y="54"/>
                  </a:lnTo>
                  <a:lnTo>
                    <a:pt x="94" y="52"/>
                  </a:lnTo>
                  <a:lnTo>
                    <a:pt x="96" y="5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100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4" y="44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6" y="38"/>
                  </a:lnTo>
                  <a:lnTo>
                    <a:pt x="106" y="36"/>
                  </a:lnTo>
                  <a:lnTo>
                    <a:pt x="106" y="34"/>
                  </a:lnTo>
                  <a:lnTo>
                    <a:pt x="106" y="32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6" y="28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8" y="16"/>
                  </a:lnTo>
                  <a:lnTo>
                    <a:pt x="96" y="16"/>
                  </a:lnTo>
                  <a:lnTo>
                    <a:pt x="94" y="14"/>
                  </a:lnTo>
                  <a:lnTo>
                    <a:pt x="92" y="12"/>
                  </a:lnTo>
                  <a:lnTo>
                    <a:pt x="90" y="12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8"/>
                  </a:lnTo>
                  <a:lnTo>
                    <a:pt x="82" y="8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DEB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8" name="Freeform 440"/>
            <p:cNvSpPr>
              <a:spLocks/>
            </p:cNvSpPr>
            <p:nvPr/>
          </p:nvSpPr>
          <p:spPr bwMode="auto">
            <a:xfrm>
              <a:off x="5781675" y="1400175"/>
              <a:ext cx="165100" cy="920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24" y="2"/>
                </a:cxn>
                <a:cxn ang="0">
                  <a:pos x="18" y="4"/>
                </a:cxn>
                <a:cxn ang="0">
                  <a:pos x="14" y="8"/>
                </a:cxn>
                <a:cxn ang="0">
                  <a:pos x="8" y="10"/>
                </a:cxn>
                <a:cxn ang="0">
                  <a:pos x="4" y="14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6"/>
                </a:cxn>
                <a:cxn ang="0">
                  <a:pos x="4" y="40"/>
                </a:cxn>
                <a:cxn ang="0">
                  <a:pos x="8" y="44"/>
                </a:cxn>
                <a:cxn ang="0">
                  <a:pos x="12" y="46"/>
                </a:cxn>
                <a:cxn ang="0">
                  <a:pos x="18" y="50"/>
                </a:cxn>
                <a:cxn ang="0">
                  <a:pos x="24" y="52"/>
                </a:cxn>
                <a:cxn ang="0">
                  <a:pos x="30" y="56"/>
                </a:cxn>
                <a:cxn ang="0">
                  <a:pos x="38" y="56"/>
                </a:cxn>
                <a:cxn ang="0">
                  <a:pos x="46" y="58"/>
                </a:cxn>
                <a:cxn ang="0">
                  <a:pos x="54" y="58"/>
                </a:cxn>
                <a:cxn ang="0">
                  <a:pos x="62" y="58"/>
                </a:cxn>
                <a:cxn ang="0">
                  <a:pos x="68" y="58"/>
                </a:cxn>
                <a:cxn ang="0">
                  <a:pos x="76" y="56"/>
                </a:cxn>
                <a:cxn ang="0">
                  <a:pos x="82" y="54"/>
                </a:cxn>
                <a:cxn ang="0">
                  <a:pos x="88" y="52"/>
                </a:cxn>
                <a:cxn ang="0">
                  <a:pos x="92" y="48"/>
                </a:cxn>
                <a:cxn ang="0">
                  <a:pos x="96" y="46"/>
                </a:cxn>
                <a:cxn ang="0">
                  <a:pos x="100" y="42"/>
                </a:cxn>
                <a:cxn ang="0">
                  <a:pos x="102" y="38"/>
                </a:cxn>
                <a:cxn ang="0">
                  <a:pos x="104" y="34"/>
                </a:cxn>
                <a:cxn ang="0">
                  <a:pos x="102" y="28"/>
                </a:cxn>
                <a:cxn ang="0">
                  <a:pos x="102" y="24"/>
                </a:cxn>
                <a:cxn ang="0">
                  <a:pos x="100" y="20"/>
                </a:cxn>
                <a:cxn ang="0">
                  <a:pos x="96" y="16"/>
                </a:cxn>
                <a:cxn ang="0">
                  <a:pos x="92" y="12"/>
                </a:cxn>
                <a:cxn ang="0">
                  <a:pos x="86" y="8"/>
                </a:cxn>
                <a:cxn ang="0">
                  <a:pos x="80" y="6"/>
                </a:cxn>
                <a:cxn ang="0">
                  <a:pos x="74" y="4"/>
                </a:cxn>
                <a:cxn ang="0">
                  <a:pos x="66" y="2"/>
                </a:cxn>
                <a:cxn ang="0">
                  <a:pos x="60" y="0"/>
                </a:cxn>
                <a:cxn ang="0">
                  <a:pos x="52" y="0"/>
                </a:cxn>
              </a:cxnLst>
              <a:rect l="0" t="0" r="r" b="b"/>
              <a:pathLst>
                <a:path w="104" h="58">
                  <a:moveTo>
                    <a:pt x="52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6" y="54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38" y="56"/>
                  </a:lnTo>
                  <a:lnTo>
                    <a:pt x="40" y="58"/>
                  </a:lnTo>
                  <a:lnTo>
                    <a:pt x="44" y="58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50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72" y="58"/>
                  </a:lnTo>
                  <a:lnTo>
                    <a:pt x="74" y="56"/>
                  </a:lnTo>
                  <a:lnTo>
                    <a:pt x="76" y="56"/>
                  </a:lnTo>
                  <a:lnTo>
                    <a:pt x="78" y="56"/>
                  </a:lnTo>
                  <a:lnTo>
                    <a:pt x="80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2"/>
                  </a:lnTo>
                  <a:lnTo>
                    <a:pt x="88" y="52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8"/>
                  </a:lnTo>
                  <a:lnTo>
                    <a:pt x="94" y="48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8" y="44"/>
                  </a:lnTo>
                  <a:lnTo>
                    <a:pt x="98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4" y="32"/>
                  </a:lnTo>
                  <a:lnTo>
                    <a:pt x="104" y="30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6" y="16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2" y="12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8"/>
                  </a:lnTo>
                  <a:lnTo>
                    <a:pt x="84" y="8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EE8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9" name="Freeform 441"/>
            <p:cNvSpPr>
              <a:spLocks/>
            </p:cNvSpPr>
            <p:nvPr/>
          </p:nvSpPr>
          <p:spPr bwMode="auto">
            <a:xfrm>
              <a:off x="5784850" y="1400175"/>
              <a:ext cx="158750" cy="920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38" y="0"/>
                </a:cxn>
                <a:cxn ang="0">
                  <a:pos x="30" y="0"/>
                </a:cxn>
                <a:cxn ang="0">
                  <a:pos x="24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4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4"/>
                </a:cxn>
                <a:cxn ang="0">
                  <a:pos x="4" y="38"/>
                </a:cxn>
                <a:cxn ang="0">
                  <a:pos x="8" y="42"/>
                </a:cxn>
                <a:cxn ang="0">
                  <a:pos x="12" y="46"/>
                </a:cxn>
                <a:cxn ang="0">
                  <a:pos x="18" y="48"/>
                </a:cxn>
                <a:cxn ang="0">
                  <a:pos x="24" y="52"/>
                </a:cxn>
                <a:cxn ang="0">
                  <a:pos x="30" y="54"/>
                </a:cxn>
                <a:cxn ang="0">
                  <a:pos x="36" y="56"/>
                </a:cxn>
                <a:cxn ang="0">
                  <a:pos x="44" y="56"/>
                </a:cxn>
                <a:cxn ang="0">
                  <a:pos x="52" y="58"/>
                </a:cxn>
                <a:cxn ang="0">
                  <a:pos x="60" y="56"/>
                </a:cxn>
                <a:cxn ang="0">
                  <a:pos x="66" y="56"/>
                </a:cxn>
                <a:cxn ang="0">
                  <a:pos x="74" y="54"/>
                </a:cxn>
                <a:cxn ang="0">
                  <a:pos x="80" y="52"/>
                </a:cxn>
                <a:cxn ang="0">
                  <a:pos x="84" y="50"/>
                </a:cxn>
                <a:cxn ang="0">
                  <a:pos x="90" y="48"/>
                </a:cxn>
                <a:cxn ang="0">
                  <a:pos x="94" y="44"/>
                </a:cxn>
                <a:cxn ang="0">
                  <a:pos x="96" y="40"/>
                </a:cxn>
                <a:cxn ang="0">
                  <a:pos x="98" y="36"/>
                </a:cxn>
                <a:cxn ang="0">
                  <a:pos x="100" y="32"/>
                </a:cxn>
                <a:cxn ang="0">
                  <a:pos x="100" y="28"/>
                </a:cxn>
                <a:cxn ang="0">
                  <a:pos x="98" y="24"/>
                </a:cxn>
                <a:cxn ang="0">
                  <a:pos x="96" y="20"/>
                </a:cxn>
                <a:cxn ang="0">
                  <a:pos x="92" y="16"/>
                </a:cxn>
                <a:cxn ang="0">
                  <a:pos x="88" y="12"/>
                </a:cxn>
                <a:cxn ang="0">
                  <a:pos x="84" y="10"/>
                </a:cxn>
                <a:cxn ang="0">
                  <a:pos x="78" y="6"/>
                </a:cxn>
                <a:cxn ang="0">
                  <a:pos x="72" y="4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50" y="0"/>
                </a:cxn>
              </a:cxnLst>
              <a:rect l="0" t="0" r="r" b="b"/>
              <a:pathLst>
                <a:path w="100" h="58">
                  <a:moveTo>
                    <a:pt x="50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8" y="42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4" y="52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30" y="54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6" y="56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6" y="56"/>
                  </a:lnTo>
                  <a:lnTo>
                    <a:pt x="50" y="56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60" y="56"/>
                  </a:lnTo>
                  <a:lnTo>
                    <a:pt x="62" y="56"/>
                  </a:lnTo>
                  <a:lnTo>
                    <a:pt x="64" y="56"/>
                  </a:lnTo>
                  <a:lnTo>
                    <a:pt x="66" y="56"/>
                  </a:lnTo>
                  <a:lnTo>
                    <a:pt x="68" y="56"/>
                  </a:lnTo>
                  <a:lnTo>
                    <a:pt x="70" y="56"/>
                  </a:lnTo>
                  <a:lnTo>
                    <a:pt x="74" y="54"/>
                  </a:lnTo>
                  <a:lnTo>
                    <a:pt x="76" y="54"/>
                  </a:lnTo>
                  <a:lnTo>
                    <a:pt x="78" y="54"/>
                  </a:lnTo>
                  <a:lnTo>
                    <a:pt x="80" y="52"/>
                  </a:lnTo>
                  <a:lnTo>
                    <a:pt x="82" y="52"/>
                  </a:lnTo>
                  <a:lnTo>
                    <a:pt x="84" y="52"/>
                  </a:lnTo>
                  <a:lnTo>
                    <a:pt x="84" y="50"/>
                  </a:lnTo>
                  <a:lnTo>
                    <a:pt x="86" y="50"/>
                  </a:lnTo>
                  <a:lnTo>
                    <a:pt x="88" y="48"/>
                  </a:lnTo>
                  <a:lnTo>
                    <a:pt x="90" y="48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4" y="44"/>
                  </a:lnTo>
                  <a:lnTo>
                    <a:pt x="94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40"/>
                  </a:lnTo>
                  <a:lnTo>
                    <a:pt x="98" y="38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0"/>
                  </a:lnTo>
                  <a:lnTo>
                    <a:pt x="100" y="28"/>
                  </a:lnTo>
                  <a:lnTo>
                    <a:pt x="100" y="26"/>
                  </a:lnTo>
                  <a:lnTo>
                    <a:pt x="98" y="26"/>
                  </a:lnTo>
                  <a:lnTo>
                    <a:pt x="98" y="24"/>
                  </a:lnTo>
                  <a:lnTo>
                    <a:pt x="98" y="22"/>
                  </a:lnTo>
                  <a:lnTo>
                    <a:pt x="96" y="22"/>
                  </a:lnTo>
                  <a:lnTo>
                    <a:pt x="96" y="20"/>
                  </a:lnTo>
                  <a:lnTo>
                    <a:pt x="96" y="18"/>
                  </a:lnTo>
                  <a:lnTo>
                    <a:pt x="94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0" y="14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10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78" y="6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DE5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0" name="Freeform 442"/>
            <p:cNvSpPr>
              <a:spLocks/>
            </p:cNvSpPr>
            <p:nvPr/>
          </p:nvSpPr>
          <p:spPr bwMode="auto">
            <a:xfrm>
              <a:off x="5788025" y="1400175"/>
              <a:ext cx="152400" cy="889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4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4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0"/>
                </a:cxn>
                <a:cxn ang="0">
                  <a:pos x="2" y="34"/>
                </a:cxn>
                <a:cxn ang="0">
                  <a:pos x="4" y="38"/>
                </a:cxn>
                <a:cxn ang="0">
                  <a:pos x="8" y="40"/>
                </a:cxn>
                <a:cxn ang="0">
                  <a:pos x="12" y="44"/>
                </a:cxn>
                <a:cxn ang="0">
                  <a:pos x="16" y="48"/>
                </a:cxn>
                <a:cxn ang="0">
                  <a:pos x="22" y="50"/>
                </a:cxn>
                <a:cxn ang="0">
                  <a:pos x="28" y="52"/>
                </a:cxn>
                <a:cxn ang="0">
                  <a:pos x="36" y="54"/>
                </a:cxn>
                <a:cxn ang="0">
                  <a:pos x="42" y="56"/>
                </a:cxn>
                <a:cxn ang="0">
                  <a:pos x="50" y="56"/>
                </a:cxn>
                <a:cxn ang="0">
                  <a:pos x="58" y="56"/>
                </a:cxn>
                <a:cxn ang="0">
                  <a:pos x="64" y="54"/>
                </a:cxn>
                <a:cxn ang="0">
                  <a:pos x="70" y="54"/>
                </a:cxn>
                <a:cxn ang="0">
                  <a:pos x="76" y="52"/>
                </a:cxn>
                <a:cxn ang="0">
                  <a:pos x="82" y="50"/>
                </a:cxn>
                <a:cxn ang="0">
                  <a:pos x="86" y="46"/>
                </a:cxn>
                <a:cxn ang="0">
                  <a:pos x="90" y="44"/>
                </a:cxn>
                <a:cxn ang="0">
                  <a:pos x="94" y="40"/>
                </a:cxn>
                <a:cxn ang="0">
                  <a:pos x="96" y="36"/>
                </a:cxn>
                <a:cxn ang="0">
                  <a:pos x="96" y="32"/>
                </a:cxn>
                <a:cxn ang="0">
                  <a:pos x="96" y="28"/>
                </a:cxn>
                <a:cxn ang="0">
                  <a:pos x="96" y="24"/>
                </a:cxn>
                <a:cxn ang="0">
                  <a:pos x="92" y="20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2" y="10"/>
                </a:cxn>
                <a:cxn ang="0">
                  <a:pos x="76" y="6"/>
                </a:cxn>
                <a:cxn ang="0">
                  <a:pos x="70" y="4"/>
                </a:cxn>
                <a:cxn ang="0">
                  <a:pos x="64" y="2"/>
                </a:cxn>
                <a:cxn ang="0">
                  <a:pos x="56" y="0"/>
                </a:cxn>
                <a:cxn ang="0">
                  <a:pos x="48" y="0"/>
                </a:cxn>
              </a:cxnLst>
              <a:rect l="0" t="0" r="r" b="b"/>
              <a:pathLst>
                <a:path w="96" h="56">
                  <a:moveTo>
                    <a:pt x="48" y="0"/>
                  </a:move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4" y="50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30" y="52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4" y="56"/>
                  </a:lnTo>
                  <a:lnTo>
                    <a:pt x="58" y="56"/>
                  </a:lnTo>
                  <a:lnTo>
                    <a:pt x="60" y="56"/>
                  </a:lnTo>
                  <a:lnTo>
                    <a:pt x="62" y="56"/>
                  </a:lnTo>
                  <a:lnTo>
                    <a:pt x="64" y="54"/>
                  </a:lnTo>
                  <a:lnTo>
                    <a:pt x="66" y="54"/>
                  </a:lnTo>
                  <a:lnTo>
                    <a:pt x="68" y="54"/>
                  </a:lnTo>
                  <a:lnTo>
                    <a:pt x="70" y="54"/>
                  </a:lnTo>
                  <a:lnTo>
                    <a:pt x="72" y="54"/>
                  </a:lnTo>
                  <a:lnTo>
                    <a:pt x="74" y="52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80" y="50"/>
                  </a:lnTo>
                  <a:lnTo>
                    <a:pt x="82" y="50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8" y="46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96" y="28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24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6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0" y="8"/>
                  </a:lnTo>
                  <a:lnTo>
                    <a:pt x="78" y="8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EE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1" name="Freeform 443"/>
            <p:cNvSpPr>
              <a:spLocks/>
            </p:cNvSpPr>
            <p:nvPr/>
          </p:nvSpPr>
          <p:spPr bwMode="auto">
            <a:xfrm>
              <a:off x="5791200" y="1400175"/>
              <a:ext cx="149225" cy="85725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4" y="36"/>
                </a:cxn>
                <a:cxn ang="0">
                  <a:pos x="8" y="40"/>
                </a:cxn>
                <a:cxn ang="0">
                  <a:pos x="12" y="42"/>
                </a:cxn>
                <a:cxn ang="0">
                  <a:pos x="16" y="46"/>
                </a:cxn>
                <a:cxn ang="0">
                  <a:pos x="22" y="48"/>
                </a:cxn>
                <a:cxn ang="0">
                  <a:pos x="28" y="50"/>
                </a:cxn>
                <a:cxn ang="0">
                  <a:pos x="34" y="52"/>
                </a:cxn>
                <a:cxn ang="0">
                  <a:pos x="40" y="54"/>
                </a:cxn>
                <a:cxn ang="0">
                  <a:pos x="48" y="54"/>
                </a:cxn>
                <a:cxn ang="0">
                  <a:pos x="56" y="54"/>
                </a:cxn>
                <a:cxn ang="0">
                  <a:pos x="62" y="54"/>
                </a:cxn>
                <a:cxn ang="0">
                  <a:pos x="68" y="52"/>
                </a:cxn>
                <a:cxn ang="0">
                  <a:pos x="74" y="50"/>
                </a:cxn>
                <a:cxn ang="0">
                  <a:pos x="78" y="48"/>
                </a:cxn>
                <a:cxn ang="0">
                  <a:pos x="84" y="46"/>
                </a:cxn>
                <a:cxn ang="0">
                  <a:pos x="88" y="42"/>
                </a:cxn>
                <a:cxn ang="0">
                  <a:pos x="90" y="40"/>
                </a:cxn>
                <a:cxn ang="0">
                  <a:pos x="92" y="36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6" y="16"/>
                </a:cxn>
                <a:cxn ang="0">
                  <a:pos x="84" y="12"/>
                </a:cxn>
                <a:cxn ang="0">
                  <a:pos x="78" y="10"/>
                </a:cxn>
                <a:cxn ang="0">
                  <a:pos x="74" y="8"/>
                </a:cxn>
                <a:cxn ang="0">
                  <a:pos x="68" y="4"/>
                </a:cxn>
                <a:cxn ang="0">
                  <a:pos x="62" y="2"/>
                </a:cxn>
                <a:cxn ang="0">
                  <a:pos x="54" y="2"/>
                </a:cxn>
                <a:cxn ang="0">
                  <a:pos x="48" y="0"/>
                </a:cxn>
              </a:cxnLst>
              <a:rect l="0" t="0" r="r" b="b"/>
              <a:pathLst>
                <a:path w="94" h="54">
                  <a:moveTo>
                    <a:pt x="48" y="0"/>
                  </a:move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4" y="50"/>
                  </a:lnTo>
                  <a:lnTo>
                    <a:pt x="26" y="50"/>
                  </a:lnTo>
                  <a:lnTo>
                    <a:pt x="28" y="50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2" y="54"/>
                  </a:lnTo>
                  <a:lnTo>
                    <a:pt x="56" y="54"/>
                  </a:lnTo>
                  <a:lnTo>
                    <a:pt x="58" y="54"/>
                  </a:lnTo>
                  <a:lnTo>
                    <a:pt x="60" y="54"/>
                  </a:lnTo>
                  <a:lnTo>
                    <a:pt x="62" y="54"/>
                  </a:lnTo>
                  <a:lnTo>
                    <a:pt x="64" y="54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50"/>
                  </a:lnTo>
                  <a:lnTo>
                    <a:pt x="76" y="50"/>
                  </a:lnTo>
                  <a:lnTo>
                    <a:pt x="78" y="50"/>
                  </a:lnTo>
                  <a:lnTo>
                    <a:pt x="78" y="48"/>
                  </a:lnTo>
                  <a:lnTo>
                    <a:pt x="80" y="48"/>
                  </a:lnTo>
                  <a:lnTo>
                    <a:pt x="82" y="46"/>
                  </a:lnTo>
                  <a:lnTo>
                    <a:pt x="84" y="46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28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2" y="24"/>
                  </a:lnTo>
                  <a:lnTo>
                    <a:pt x="92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4" y="14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4" y="8"/>
                  </a:lnTo>
                  <a:lnTo>
                    <a:pt x="72" y="6"/>
                  </a:lnTo>
                  <a:lnTo>
                    <a:pt x="70" y="6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CD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2" name="Freeform 444"/>
            <p:cNvSpPr>
              <a:spLocks/>
            </p:cNvSpPr>
            <p:nvPr/>
          </p:nvSpPr>
          <p:spPr bwMode="auto">
            <a:xfrm>
              <a:off x="5794375" y="1400175"/>
              <a:ext cx="142875" cy="82550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4" y="2"/>
                </a:cxn>
                <a:cxn ang="0">
                  <a:pos x="28" y="2"/>
                </a:cxn>
                <a:cxn ang="0">
                  <a:pos x="22" y="4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4" y="36"/>
                </a:cxn>
                <a:cxn ang="0">
                  <a:pos x="6" y="38"/>
                </a:cxn>
                <a:cxn ang="0">
                  <a:pos x="10" y="42"/>
                </a:cxn>
                <a:cxn ang="0">
                  <a:pos x="16" y="44"/>
                </a:cxn>
                <a:cxn ang="0">
                  <a:pos x="20" y="48"/>
                </a:cxn>
                <a:cxn ang="0">
                  <a:pos x="26" y="50"/>
                </a:cxn>
                <a:cxn ang="0">
                  <a:pos x="32" y="50"/>
                </a:cxn>
                <a:cxn ang="0">
                  <a:pos x="40" y="52"/>
                </a:cxn>
                <a:cxn ang="0">
                  <a:pos x="46" y="52"/>
                </a:cxn>
                <a:cxn ang="0">
                  <a:pos x="52" y="52"/>
                </a:cxn>
                <a:cxn ang="0">
                  <a:pos x="60" y="52"/>
                </a:cxn>
                <a:cxn ang="0">
                  <a:pos x="66" y="50"/>
                </a:cxn>
                <a:cxn ang="0">
                  <a:pos x="72" y="50"/>
                </a:cxn>
                <a:cxn ang="0">
                  <a:pos x="76" y="48"/>
                </a:cxn>
                <a:cxn ang="0">
                  <a:pos x="80" y="44"/>
                </a:cxn>
                <a:cxn ang="0">
                  <a:pos x="84" y="42"/>
                </a:cxn>
                <a:cxn ang="0">
                  <a:pos x="86" y="38"/>
                </a:cxn>
                <a:cxn ang="0">
                  <a:pos x="88" y="36"/>
                </a:cxn>
                <a:cxn ang="0">
                  <a:pos x="90" y="32"/>
                </a:cxn>
                <a:cxn ang="0">
                  <a:pos x="90" y="28"/>
                </a:cxn>
                <a:cxn ang="0">
                  <a:pos x="88" y="24"/>
                </a:cxn>
                <a:cxn ang="0">
                  <a:pos x="86" y="20"/>
                </a:cxn>
                <a:cxn ang="0">
                  <a:pos x="84" y="16"/>
                </a:cxn>
                <a:cxn ang="0">
                  <a:pos x="80" y="12"/>
                </a:cxn>
                <a:cxn ang="0">
                  <a:pos x="76" y="10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4"/>
                </a:cxn>
                <a:cxn ang="0">
                  <a:pos x="52" y="2"/>
                </a:cxn>
                <a:cxn ang="0">
                  <a:pos x="46" y="2"/>
                </a:cxn>
              </a:cxnLst>
              <a:rect l="0" t="0" r="r" b="b"/>
              <a:pathLst>
                <a:path w="90" h="52">
                  <a:moveTo>
                    <a:pt x="46" y="2"/>
                  </a:moveTo>
                  <a:lnTo>
                    <a:pt x="44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6" y="50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4" y="52"/>
                  </a:lnTo>
                  <a:lnTo>
                    <a:pt x="38" y="52"/>
                  </a:lnTo>
                  <a:lnTo>
                    <a:pt x="40" y="52"/>
                  </a:lnTo>
                  <a:lnTo>
                    <a:pt x="42" y="52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60" y="52"/>
                  </a:lnTo>
                  <a:lnTo>
                    <a:pt x="62" y="52"/>
                  </a:lnTo>
                  <a:lnTo>
                    <a:pt x="64" y="52"/>
                  </a:lnTo>
                  <a:lnTo>
                    <a:pt x="66" y="50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2" y="50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6" y="48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0" y="44"/>
                  </a:lnTo>
                  <a:lnTo>
                    <a:pt x="82" y="44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90" y="34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6"/>
                  </a:lnTo>
                  <a:lnTo>
                    <a:pt x="90" y="24"/>
                  </a:lnTo>
                  <a:lnTo>
                    <a:pt x="88" y="24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86" y="20"/>
                  </a:lnTo>
                  <a:lnTo>
                    <a:pt x="86" y="18"/>
                  </a:lnTo>
                  <a:lnTo>
                    <a:pt x="84" y="18"/>
                  </a:lnTo>
                  <a:lnTo>
                    <a:pt x="84" y="16"/>
                  </a:lnTo>
                  <a:lnTo>
                    <a:pt x="82" y="16"/>
                  </a:lnTo>
                  <a:lnTo>
                    <a:pt x="82" y="14"/>
                  </a:lnTo>
                  <a:lnTo>
                    <a:pt x="80" y="12"/>
                  </a:lnTo>
                  <a:lnTo>
                    <a:pt x="78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4" y="10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70" y="6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FCDC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3" name="Freeform 445"/>
            <p:cNvSpPr>
              <a:spLocks/>
            </p:cNvSpPr>
            <p:nvPr/>
          </p:nvSpPr>
          <p:spPr bwMode="auto">
            <a:xfrm>
              <a:off x="5797550" y="1403350"/>
              <a:ext cx="136525" cy="79375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34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4" y="32"/>
                </a:cxn>
                <a:cxn ang="0">
                  <a:pos x="6" y="36"/>
                </a:cxn>
                <a:cxn ang="0">
                  <a:pos x="10" y="38"/>
                </a:cxn>
                <a:cxn ang="0">
                  <a:pos x="14" y="42"/>
                </a:cxn>
                <a:cxn ang="0">
                  <a:pos x="20" y="44"/>
                </a:cxn>
                <a:cxn ang="0">
                  <a:pos x="26" y="46"/>
                </a:cxn>
                <a:cxn ang="0">
                  <a:pos x="32" y="48"/>
                </a:cxn>
                <a:cxn ang="0">
                  <a:pos x="38" y="48"/>
                </a:cxn>
                <a:cxn ang="0">
                  <a:pos x="44" y="50"/>
                </a:cxn>
                <a:cxn ang="0">
                  <a:pos x="50" y="50"/>
                </a:cxn>
                <a:cxn ang="0">
                  <a:pos x="58" y="48"/>
                </a:cxn>
                <a:cxn ang="0">
                  <a:pos x="62" y="48"/>
                </a:cxn>
                <a:cxn ang="0">
                  <a:pos x="68" y="46"/>
                </a:cxn>
                <a:cxn ang="0">
                  <a:pos x="74" y="44"/>
                </a:cxn>
                <a:cxn ang="0">
                  <a:pos x="78" y="42"/>
                </a:cxn>
                <a:cxn ang="0">
                  <a:pos x="80" y="40"/>
                </a:cxn>
                <a:cxn ang="0">
                  <a:pos x="84" y="36"/>
                </a:cxn>
                <a:cxn ang="0">
                  <a:pos x="86" y="32"/>
                </a:cxn>
                <a:cxn ang="0">
                  <a:pos x="86" y="30"/>
                </a:cxn>
                <a:cxn ang="0">
                  <a:pos x="86" y="26"/>
                </a:cxn>
                <a:cxn ang="0">
                  <a:pos x="86" y="22"/>
                </a:cxn>
                <a:cxn ang="0">
                  <a:pos x="84" y="18"/>
                </a:cxn>
                <a:cxn ang="0">
                  <a:pos x="80" y="14"/>
                </a:cxn>
                <a:cxn ang="0">
                  <a:pos x="78" y="12"/>
                </a:cxn>
                <a:cxn ang="0">
                  <a:pos x="74" y="8"/>
                </a:cxn>
                <a:cxn ang="0">
                  <a:pos x="68" y="6"/>
                </a:cxn>
                <a:cxn ang="0">
                  <a:pos x="64" y="4"/>
                </a:cxn>
                <a:cxn ang="0">
                  <a:pos x="58" y="2"/>
                </a:cxn>
                <a:cxn ang="0">
                  <a:pos x="50" y="0"/>
                </a:cxn>
                <a:cxn ang="0">
                  <a:pos x="44" y="0"/>
                </a:cxn>
              </a:cxnLst>
              <a:rect l="0" t="0" r="r" b="b"/>
              <a:pathLst>
                <a:path w="86" h="50">
                  <a:moveTo>
                    <a:pt x="44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4" y="50"/>
                  </a:lnTo>
                  <a:lnTo>
                    <a:pt x="46" y="50"/>
                  </a:lnTo>
                  <a:lnTo>
                    <a:pt x="48" y="50"/>
                  </a:lnTo>
                  <a:lnTo>
                    <a:pt x="50" y="50"/>
                  </a:lnTo>
                  <a:lnTo>
                    <a:pt x="54" y="50"/>
                  </a:lnTo>
                  <a:lnTo>
                    <a:pt x="56" y="48"/>
                  </a:lnTo>
                  <a:lnTo>
                    <a:pt x="58" y="48"/>
                  </a:lnTo>
                  <a:lnTo>
                    <a:pt x="60" y="48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6" y="46"/>
                  </a:lnTo>
                  <a:lnTo>
                    <a:pt x="68" y="46"/>
                  </a:lnTo>
                  <a:lnTo>
                    <a:pt x="70" y="46"/>
                  </a:lnTo>
                  <a:lnTo>
                    <a:pt x="72" y="44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6" y="42"/>
                  </a:lnTo>
                  <a:lnTo>
                    <a:pt x="78" y="42"/>
                  </a:lnTo>
                  <a:lnTo>
                    <a:pt x="78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4" y="36"/>
                  </a:lnTo>
                  <a:lnTo>
                    <a:pt x="84" y="34"/>
                  </a:lnTo>
                  <a:lnTo>
                    <a:pt x="86" y="34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24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6" y="20"/>
                  </a:lnTo>
                  <a:lnTo>
                    <a:pt x="84" y="20"/>
                  </a:lnTo>
                  <a:lnTo>
                    <a:pt x="84" y="18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80" y="14"/>
                  </a:lnTo>
                  <a:lnTo>
                    <a:pt x="80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4" y="10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6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BD8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4" name="Freeform 446"/>
            <p:cNvSpPr>
              <a:spLocks/>
            </p:cNvSpPr>
            <p:nvPr/>
          </p:nvSpPr>
          <p:spPr bwMode="auto">
            <a:xfrm>
              <a:off x="5800725" y="1403350"/>
              <a:ext cx="133350" cy="762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4" y="30"/>
                </a:cxn>
                <a:cxn ang="0">
                  <a:pos x="6" y="34"/>
                </a:cxn>
                <a:cxn ang="0">
                  <a:pos x="10" y="38"/>
                </a:cxn>
                <a:cxn ang="0">
                  <a:pos x="14" y="40"/>
                </a:cxn>
                <a:cxn ang="0">
                  <a:pos x="18" y="42"/>
                </a:cxn>
                <a:cxn ang="0">
                  <a:pos x="24" y="44"/>
                </a:cxn>
                <a:cxn ang="0">
                  <a:pos x="30" y="46"/>
                </a:cxn>
                <a:cxn ang="0">
                  <a:pos x="36" y="48"/>
                </a:cxn>
                <a:cxn ang="0">
                  <a:pos x="42" y="48"/>
                </a:cxn>
                <a:cxn ang="0">
                  <a:pos x="48" y="48"/>
                </a:cxn>
                <a:cxn ang="0">
                  <a:pos x="54" y="48"/>
                </a:cxn>
                <a:cxn ang="0">
                  <a:pos x="60" y="46"/>
                </a:cxn>
                <a:cxn ang="0">
                  <a:pos x="66" y="44"/>
                </a:cxn>
                <a:cxn ang="0">
                  <a:pos x="70" y="44"/>
                </a:cxn>
                <a:cxn ang="0">
                  <a:pos x="74" y="40"/>
                </a:cxn>
                <a:cxn ang="0">
                  <a:pos x="78" y="38"/>
                </a:cxn>
                <a:cxn ang="0">
                  <a:pos x="80" y="36"/>
                </a:cxn>
                <a:cxn ang="0">
                  <a:pos x="82" y="32"/>
                </a:cxn>
                <a:cxn ang="0">
                  <a:pos x="84" y="28"/>
                </a:cxn>
                <a:cxn ang="0">
                  <a:pos x="84" y="24"/>
                </a:cxn>
                <a:cxn ang="0">
                  <a:pos x="82" y="22"/>
                </a:cxn>
                <a:cxn ang="0">
                  <a:pos x="80" y="18"/>
                </a:cxn>
                <a:cxn ang="0">
                  <a:pos x="78" y="14"/>
                </a:cxn>
                <a:cxn ang="0">
                  <a:pos x="74" y="12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4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2" y="0"/>
                </a:cxn>
              </a:cxnLst>
              <a:rect l="0" t="0" r="r" b="b"/>
              <a:pathLst>
                <a:path w="84" h="48">
                  <a:moveTo>
                    <a:pt x="42" y="0"/>
                  </a:move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8" y="46"/>
                  </a:lnTo>
                  <a:lnTo>
                    <a:pt x="60" y="46"/>
                  </a:lnTo>
                  <a:lnTo>
                    <a:pt x="62" y="46"/>
                  </a:lnTo>
                  <a:lnTo>
                    <a:pt x="64" y="46"/>
                  </a:lnTo>
                  <a:lnTo>
                    <a:pt x="66" y="44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0" y="44"/>
                  </a:lnTo>
                  <a:lnTo>
                    <a:pt x="72" y="42"/>
                  </a:lnTo>
                  <a:lnTo>
                    <a:pt x="74" y="42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2" y="32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6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2" y="22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6" y="14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BD60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5" name="Freeform 447"/>
            <p:cNvSpPr>
              <a:spLocks/>
            </p:cNvSpPr>
            <p:nvPr/>
          </p:nvSpPr>
          <p:spPr bwMode="auto">
            <a:xfrm>
              <a:off x="5803900" y="1403350"/>
              <a:ext cx="127000" cy="7302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6"/>
                </a:cxn>
                <a:cxn ang="0">
                  <a:pos x="4" y="30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4" y="38"/>
                </a:cxn>
                <a:cxn ang="0">
                  <a:pos x="18" y="40"/>
                </a:cxn>
                <a:cxn ang="0">
                  <a:pos x="24" y="42"/>
                </a:cxn>
                <a:cxn ang="0">
                  <a:pos x="28" y="44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6" y="46"/>
                </a:cxn>
                <a:cxn ang="0">
                  <a:pos x="52" y="46"/>
                </a:cxn>
                <a:cxn ang="0">
                  <a:pos x="58" y="46"/>
                </a:cxn>
                <a:cxn ang="0">
                  <a:pos x="62" y="44"/>
                </a:cxn>
                <a:cxn ang="0">
                  <a:pos x="68" y="42"/>
                </a:cxn>
                <a:cxn ang="0">
                  <a:pos x="72" y="40"/>
                </a:cxn>
                <a:cxn ang="0">
                  <a:pos x="74" y="38"/>
                </a:cxn>
                <a:cxn ang="0">
                  <a:pos x="78" y="34"/>
                </a:cxn>
                <a:cxn ang="0">
                  <a:pos x="80" y="32"/>
                </a:cxn>
                <a:cxn ang="0">
                  <a:pos x="80" y="28"/>
                </a:cxn>
                <a:cxn ang="0">
                  <a:pos x="80" y="24"/>
                </a:cxn>
                <a:cxn ang="0">
                  <a:pos x="80" y="22"/>
                </a:cxn>
                <a:cxn ang="0">
                  <a:pos x="78" y="18"/>
                </a:cxn>
                <a:cxn ang="0">
                  <a:pos x="74" y="14"/>
                </a:cxn>
                <a:cxn ang="0">
                  <a:pos x="72" y="12"/>
                </a:cxn>
                <a:cxn ang="0">
                  <a:pos x="68" y="8"/>
                </a:cxn>
                <a:cxn ang="0">
                  <a:pos x="64" y="6"/>
                </a:cxn>
                <a:cxn ang="0">
                  <a:pos x="58" y="4"/>
                </a:cxn>
                <a:cxn ang="0">
                  <a:pos x="54" y="2"/>
                </a:cxn>
                <a:cxn ang="0">
                  <a:pos x="48" y="2"/>
                </a:cxn>
                <a:cxn ang="0">
                  <a:pos x="42" y="0"/>
                </a:cxn>
              </a:cxnLst>
              <a:rect l="0" t="0" r="r" b="b"/>
              <a:pathLst>
                <a:path w="80" h="46">
                  <a:moveTo>
                    <a:pt x="42" y="0"/>
                  </a:move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4" y="44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70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80" y="32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0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BD10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6" name="Freeform 448"/>
            <p:cNvSpPr>
              <a:spLocks/>
            </p:cNvSpPr>
            <p:nvPr/>
          </p:nvSpPr>
          <p:spPr bwMode="auto">
            <a:xfrm>
              <a:off x="5807075" y="1403350"/>
              <a:ext cx="120650" cy="69850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0" y="0"/>
                </a:cxn>
                <a:cxn ang="0">
                  <a:pos x="24" y="2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32"/>
                </a:cxn>
                <a:cxn ang="0">
                  <a:pos x="10" y="34"/>
                </a:cxn>
                <a:cxn ang="0">
                  <a:pos x="12" y="38"/>
                </a:cxn>
                <a:cxn ang="0">
                  <a:pos x="18" y="40"/>
                </a:cxn>
                <a:cxn ang="0">
                  <a:pos x="22" y="42"/>
                </a:cxn>
                <a:cxn ang="0">
                  <a:pos x="28" y="42"/>
                </a:cxn>
                <a:cxn ang="0">
                  <a:pos x="34" y="44"/>
                </a:cxn>
                <a:cxn ang="0">
                  <a:pos x="38" y="44"/>
                </a:cxn>
                <a:cxn ang="0">
                  <a:pos x="44" y="44"/>
                </a:cxn>
                <a:cxn ang="0">
                  <a:pos x="50" y="44"/>
                </a:cxn>
                <a:cxn ang="0">
                  <a:pos x="56" y="44"/>
                </a:cxn>
                <a:cxn ang="0">
                  <a:pos x="60" y="42"/>
                </a:cxn>
                <a:cxn ang="0">
                  <a:pos x="64" y="40"/>
                </a:cxn>
                <a:cxn ang="0">
                  <a:pos x="68" y="38"/>
                </a:cxn>
                <a:cxn ang="0">
                  <a:pos x="72" y="36"/>
                </a:cxn>
                <a:cxn ang="0">
                  <a:pos x="74" y="34"/>
                </a:cxn>
                <a:cxn ang="0">
                  <a:pos x="76" y="30"/>
                </a:cxn>
                <a:cxn ang="0">
                  <a:pos x="76" y="28"/>
                </a:cxn>
                <a:cxn ang="0">
                  <a:pos x="76" y="24"/>
                </a:cxn>
                <a:cxn ang="0">
                  <a:pos x="76" y="22"/>
                </a:cxn>
                <a:cxn ang="0">
                  <a:pos x="74" y="18"/>
                </a:cxn>
                <a:cxn ang="0">
                  <a:pos x="72" y="14"/>
                </a:cxn>
                <a:cxn ang="0">
                  <a:pos x="68" y="12"/>
                </a:cxn>
                <a:cxn ang="0">
                  <a:pos x="66" y="10"/>
                </a:cxn>
                <a:cxn ang="0">
                  <a:pos x="62" y="6"/>
                </a:cxn>
                <a:cxn ang="0">
                  <a:pos x="56" y="4"/>
                </a:cxn>
                <a:cxn ang="0">
                  <a:pos x="52" y="4"/>
                </a:cxn>
                <a:cxn ang="0">
                  <a:pos x="46" y="2"/>
                </a:cxn>
                <a:cxn ang="0">
                  <a:pos x="40" y="2"/>
                </a:cxn>
              </a:cxnLst>
              <a:rect l="0" t="0" r="r" b="b"/>
              <a:pathLst>
                <a:path w="76" h="44">
                  <a:moveTo>
                    <a:pt x="40" y="2"/>
                  </a:move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30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52" y="44"/>
                  </a:lnTo>
                  <a:lnTo>
                    <a:pt x="54" y="44"/>
                  </a:lnTo>
                  <a:lnTo>
                    <a:pt x="56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60" y="42"/>
                  </a:lnTo>
                  <a:lnTo>
                    <a:pt x="62" y="42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6" y="40"/>
                  </a:lnTo>
                  <a:lnTo>
                    <a:pt x="68" y="40"/>
                  </a:lnTo>
                  <a:lnTo>
                    <a:pt x="68" y="38"/>
                  </a:lnTo>
                  <a:lnTo>
                    <a:pt x="70" y="38"/>
                  </a:lnTo>
                  <a:lnTo>
                    <a:pt x="70" y="38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6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F9CF0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7" name="Freeform 449"/>
            <p:cNvSpPr>
              <a:spLocks/>
            </p:cNvSpPr>
            <p:nvPr/>
          </p:nvSpPr>
          <p:spPr bwMode="auto">
            <a:xfrm>
              <a:off x="5810250" y="1406525"/>
              <a:ext cx="117475" cy="6667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8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6" y="28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6" y="36"/>
                </a:cxn>
                <a:cxn ang="0">
                  <a:pos x="22" y="38"/>
                </a:cxn>
                <a:cxn ang="0">
                  <a:pos x="26" y="40"/>
                </a:cxn>
                <a:cxn ang="0">
                  <a:pos x="32" y="40"/>
                </a:cxn>
                <a:cxn ang="0">
                  <a:pos x="38" y="42"/>
                </a:cxn>
                <a:cxn ang="0">
                  <a:pos x="42" y="42"/>
                </a:cxn>
                <a:cxn ang="0">
                  <a:pos x="48" y="42"/>
                </a:cxn>
                <a:cxn ang="0">
                  <a:pos x="52" y="40"/>
                </a:cxn>
                <a:cxn ang="0">
                  <a:pos x="58" y="40"/>
                </a:cxn>
                <a:cxn ang="0">
                  <a:pos x="62" y="38"/>
                </a:cxn>
                <a:cxn ang="0">
                  <a:pos x="66" y="36"/>
                </a:cxn>
                <a:cxn ang="0">
                  <a:pos x="68" y="34"/>
                </a:cxn>
                <a:cxn ang="0">
                  <a:pos x="70" y="32"/>
                </a:cxn>
                <a:cxn ang="0">
                  <a:pos x="72" y="28"/>
                </a:cxn>
                <a:cxn ang="0">
                  <a:pos x="74" y="26"/>
                </a:cxn>
                <a:cxn ang="0">
                  <a:pos x="74" y="22"/>
                </a:cxn>
                <a:cxn ang="0">
                  <a:pos x="72" y="18"/>
                </a:cxn>
                <a:cxn ang="0">
                  <a:pos x="72" y="16"/>
                </a:cxn>
                <a:cxn ang="0">
                  <a:pos x="70" y="12"/>
                </a:cxn>
                <a:cxn ang="0">
                  <a:pos x="66" y="10"/>
                </a:cxn>
                <a:cxn ang="0">
                  <a:pos x="62" y="8"/>
                </a:cxn>
                <a:cxn ang="0">
                  <a:pos x="58" y="6"/>
                </a:cxn>
                <a:cxn ang="0">
                  <a:pos x="54" y="4"/>
                </a:cxn>
                <a:cxn ang="0">
                  <a:pos x="50" y="2"/>
                </a:cxn>
                <a:cxn ang="0">
                  <a:pos x="44" y="0"/>
                </a:cxn>
                <a:cxn ang="0">
                  <a:pos x="38" y="0"/>
                </a:cxn>
              </a:cxnLst>
              <a:rect l="0" t="0" r="r" b="b"/>
              <a:pathLst>
                <a:path w="74" h="42">
                  <a:moveTo>
                    <a:pt x="38" y="0"/>
                  </a:move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6" y="42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4" y="40"/>
                  </a:lnTo>
                  <a:lnTo>
                    <a:pt x="56" y="40"/>
                  </a:lnTo>
                  <a:lnTo>
                    <a:pt x="58" y="40"/>
                  </a:lnTo>
                  <a:lnTo>
                    <a:pt x="58" y="38"/>
                  </a:lnTo>
                  <a:lnTo>
                    <a:pt x="60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AC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8" name="Freeform 450"/>
            <p:cNvSpPr>
              <a:spLocks/>
            </p:cNvSpPr>
            <p:nvPr/>
          </p:nvSpPr>
          <p:spPr bwMode="auto">
            <a:xfrm>
              <a:off x="5813425" y="1406525"/>
              <a:ext cx="111125" cy="6350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8"/>
                </a:cxn>
                <a:cxn ang="0">
                  <a:pos x="2" y="10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2" y="22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8" y="30"/>
                </a:cxn>
                <a:cxn ang="0">
                  <a:pos x="12" y="32"/>
                </a:cxn>
                <a:cxn ang="0">
                  <a:pos x="16" y="34"/>
                </a:cxn>
                <a:cxn ang="0">
                  <a:pos x="20" y="36"/>
                </a:cxn>
                <a:cxn ang="0">
                  <a:pos x="24" y="38"/>
                </a:cxn>
                <a:cxn ang="0">
                  <a:pos x="30" y="40"/>
                </a:cxn>
                <a:cxn ang="0">
                  <a:pos x="36" y="40"/>
                </a:cxn>
                <a:cxn ang="0">
                  <a:pos x="40" y="40"/>
                </a:cxn>
                <a:cxn ang="0">
                  <a:pos x="46" y="40"/>
                </a:cxn>
                <a:cxn ang="0">
                  <a:pos x="50" y="40"/>
                </a:cxn>
                <a:cxn ang="0">
                  <a:pos x="54" y="38"/>
                </a:cxn>
                <a:cxn ang="0">
                  <a:pos x="58" y="36"/>
                </a:cxn>
                <a:cxn ang="0">
                  <a:pos x="62" y="34"/>
                </a:cxn>
                <a:cxn ang="0">
                  <a:pos x="66" y="32"/>
                </a:cxn>
                <a:cxn ang="0">
                  <a:pos x="68" y="30"/>
                </a:cxn>
                <a:cxn ang="0">
                  <a:pos x="70" y="28"/>
                </a:cxn>
                <a:cxn ang="0">
                  <a:pos x="70" y="24"/>
                </a:cxn>
                <a:cxn ang="0">
                  <a:pos x="70" y="22"/>
                </a:cxn>
                <a:cxn ang="0">
                  <a:pos x="70" y="18"/>
                </a:cxn>
                <a:cxn ang="0">
                  <a:pos x="68" y="16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0" y="8"/>
                </a:cxn>
                <a:cxn ang="0">
                  <a:pos x="56" y="6"/>
                </a:cxn>
                <a:cxn ang="0">
                  <a:pos x="52" y="4"/>
                </a:cxn>
                <a:cxn ang="0">
                  <a:pos x="48" y="2"/>
                </a:cxn>
                <a:cxn ang="0">
                  <a:pos x="42" y="0"/>
                </a:cxn>
                <a:cxn ang="0">
                  <a:pos x="38" y="0"/>
                </a:cxn>
              </a:cxnLst>
              <a:rect l="0" t="0" r="r" b="b"/>
              <a:pathLst>
                <a:path w="70" h="40">
                  <a:moveTo>
                    <a:pt x="38" y="0"/>
                  </a:move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6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2" y="36"/>
                  </a:lnTo>
                  <a:lnTo>
                    <a:pt x="62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70" y="28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4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6" y="12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2" y="10"/>
                  </a:lnTo>
                  <a:lnTo>
                    <a:pt x="62" y="8"/>
                  </a:lnTo>
                  <a:lnTo>
                    <a:pt x="60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9CB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9" name="Freeform 451"/>
            <p:cNvSpPr>
              <a:spLocks/>
            </p:cNvSpPr>
            <p:nvPr/>
          </p:nvSpPr>
          <p:spPr bwMode="auto">
            <a:xfrm>
              <a:off x="5816600" y="1406525"/>
              <a:ext cx="104775" cy="6032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8"/>
                </a:cxn>
                <a:cxn ang="0">
                  <a:pos x="2" y="10"/>
                </a:cxn>
                <a:cxn ang="0">
                  <a:pos x="2" y="12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2" y="20"/>
                </a:cxn>
                <a:cxn ang="0">
                  <a:pos x="2" y="24"/>
                </a:cxn>
                <a:cxn ang="0">
                  <a:pos x="6" y="26"/>
                </a:cxn>
                <a:cxn ang="0">
                  <a:pos x="8" y="28"/>
                </a:cxn>
                <a:cxn ang="0">
                  <a:pos x="12" y="32"/>
                </a:cxn>
                <a:cxn ang="0">
                  <a:pos x="14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28" y="38"/>
                </a:cxn>
                <a:cxn ang="0">
                  <a:pos x="34" y="38"/>
                </a:cxn>
                <a:cxn ang="0">
                  <a:pos x="38" y="38"/>
                </a:cxn>
                <a:cxn ang="0">
                  <a:pos x="44" y="38"/>
                </a:cxn>
                <a:cxn ang="0">
                  <a:pos x="48" y="38"/>
                </a:cxn>
                <a:cxn ang="0">
                  <a:pos x="52" y="36"/>
                </a:cxn>
                <a:cxn ang="0">
                  <a:pos x="56" y="36"/>
                </a:cxn>
                <a:cxn ang="0">
                  <a:pos x="60" y="34"/>
                </a:cxn>
                <a:cxn ang="0">
                  <a:pos x="62" y="32"/>
                </a:cxn>
                <a:cxn ang="0">
                  <a:pos x="64" y="30"/>
                </a:cxn>
                <a:cxn ang="0">
                  <a:pos x="66" y="28"/>
                </a:cxn>
                <a:cxn ang="0">
                  <a:pos x="66" y="24"/>
                </a:cxn>
                <a:cxn ang="0">
                  <a:pos x="66" y="22"/>
                </a:cxn>
                <a:cxn ang="0">
                  <a:pos x="66" y="18"/>
                </a:cxn>
                <a:cxn ang="0">
                  <a:pos x="66" y="16"/>
                </a:cxn>
                <a:cxn ang="0">
                  <a:pos x="64" y="14"/>
                </a:cxn>
                <a:cxn ang="0">
                  <a:pos x="60" y="10"/>
                </a:cxn>
                <a:cxn ang="0">
                  <a:pos x="58" y="8"/>
                </a:cxn>
                <a:cxn ang="0">
                  <a:pos x="54" y="6"/>
                </a:cxn>
                <a:cxn ang="0">
                  <a:pos x="50" y="4"/>
                </a:cxn>
                <a:cxn ang="0">
                  <a:pos x="46" y="2"/>
                </a:cxn>
                <a:cxn ang="0">
                  <a:pos x="40" y="2"/>
                </a:cxn>
                <a:cxn ang="0">
                  <a:pos x="36" y="0"/>
                </a:cxn>
              </a:cxnLst>
              <a:rect l="0" t="0" r="r" b="b"/>
              <a:pathLst>
                <a:path w="66" h="38">
                  <a:moveTo>
                    <a:pt x="36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4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8C7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0" name="Freeform 452"/>
            <p:cNvSpPr>
              <a:spLocks/>
            </p:cNvSpPr>
            <p:nvPr/>
          </p:nvSpPr>
          <p:spPr bwMode="auto">
            <a:xfrm>
              <a:off x="5819775" y="1406525"/>
              <a:ext cx="101600" cy="6032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2" y="12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2" y="20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0" y="30"/>
                </a:cxn>
                <a:cxn ang="0">
                  <a:pos x="14" y="32"/>
                </a:cxn>
                <a:cxn ang="0">
                  <a:pos x="18" y="34"/>
                </a:cxn>
                <a:cxn ang="0">
                  <a:pos x="22" y="34"/>
                </a:cxn>
                <a:cxn ang="0">
                  <a:pos x="26" y="36"/>
                </a:cxn>
                <a:cxn ang="0">
                  <a:pos x="32" y="36"/>
                </a:cxn>
                <a:cxn ang="0">
                  <a:pos x="36" y="38"/>
                </a:cxn>
                <a:cxn ang="0">
                  <a:pos x="40" y="38"/>
                </a:cxn>
                <a:cxn ang="0">
                  <a:pos x="46" y="36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6" y="32"/>
                </a:cxn>
                <a:cxn ang="0">
                  <a:pos x="58" y="32"/>
                </a:cxn>
                <a:cxn ang="0">
                  <a:pos x="60" y="28"/>
                </a:cxn>
                <a:cxn ang="0">
                  <a:pos x="62" y="26"/>
                </a:cxn>
                <a:cxn ang="0">
                  <a:pos x="64" y="24"/>
                </a:cxn>
                <a:cxn ang="0">
                  <a:pos x="64" y="22"/>
                </a:cxn>
                <a:cxn ang="0">
                  <a:pos x="64" y="18"/>
                </a:cxn>
                <a:cxn ang="0">
                  <a:pos x="62" y="16"/>
                </a:cxn>
                <a:cxn ang="0">
                  <a:pos x="60" y="14"/>
                </a:cxn>
                <a:cxn ang="0">
                  <a:pos x="58" y="10"/>
                </a:cxn>
                <a:cxn ang="0">
                  <a:pos x="54" y="8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4" y="2"/>
                </a:cxn>
                <a:cxn ang="0">
                  <a:pos x="38" y="2"/>
                </a:cxn>
                <a:cxn ang="0">
                  <a:pos x="34" y="0"/>
                </a:cxn>
              </a:cxnLst>
              <a:rect l="0" t="0" r="r" b="b"/>
              <a:pathLst>
                <a:path w="64" h="38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8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4"/>
                  </a:lnTo>
                  <a:lnTo>
                    <a:pt x="56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28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2" y="18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2"/>
                  </a:lnTo>
                  <a:lnTo>
                    <a:pt x="58" y="12"/>
                  </a:lnTo>
                  <a:lnTo>
                    <a:pt x="58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6C21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1" name="Freeform 453"/>
            <p:cNvSpPr>
              <a:spLocks/>
            </p:cNvSpPr>
            <p:nvPr/>
          </p:nvSpPr>
          <p:spPr bwMode="auto">
            <a:xfrm>
              <a:off x="5743575" y="1371600"/>
              <a:ext cx="241300" cy="793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" y="16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10"/>
                </a:cxn>
                <a:cxn ang="0">
                  <a:pos x="16" y="10"/>
                </a:cxn>
                <a:cxn ang="0">
                  <a:pos x="20" y="8"/>
                </a:cxn>
                <a:cxn ang="0">
                  <a:pos x="24" y="6"/>
                </a:cxn>
                <a:cxn ang="0">
                  <a:pos x="28" y="6"/>
                </a:cxn>
                <a:cxn ang="0">
                  <a:pos x="32" y="4"/>
                </a:cxn>
                <a:cxn ang="0">
                  <a:pos x="36" y="2"/>
                </a:cxn>
                <a:cxn ang="0">
                  <a:pos x="42" y="2"/>
                </a:cxn>
                <a:cxn ang="0">
                  <a:pos x="48" y="0"/>
                </a:cxn>
                <a:cxn ang="0">
                  <a:pos x="52" y="0"/>
                </a:cxn>
                <a:cxn ang="0">
                  <a:pos x="58" y="0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76" y="0"/>
                </a:cxn>
                <a:cxn ang="0">
                  <a:pos x="84" y="2"/>
                </a:cxn>
                <a:cxn ang="0">
                  <a:pos x="90" y="2"/>
                </a:cxn>
                <a:cxn ang="0">
                  <a:pos x="96" y="4"/>
                </a:cxn>
                <a:cxn ang="0">
                  <a:pos x="102" y="8"/>
                </a:cxn>
                <a:cxn ang="0">
                  <a:pos x="108" y="10"/>
                </a:cxn>
                <a:cxn ang="0">
                  <a:pos x="116" y="14"/>
                </a:cxn>
                <a:cxn ang="0">
                  <a:pos x="122" y="18"/>
                </a:cxn>
                <a:cxn ang="0">
                  <a:pos x="128" y="24"/>
                </a:cxn>
                <a:cxn ang="0">
                  <a:pos x="134" y="28"/>
                </a:cxn>
                <a:cxn ang="0">
                  <a:pos x="140" y="36"/>
                </a:cxn>
                <a:cxn ang="0">
                  <a:pos x="146" y="42"/>
                </a:cxn>
                <a:cxn ang="0">
                  <a:pos x="152" y="50"/>
                </a:cxn>
                <a:cxn ang="0">
                  <a:pos x="152" y="50"/>
                </a:cxn>
                <a:cxn ang="0">
                  <a:pos x="150" y="48"/>
                </a:cxn>
                <a:cxn ang="0">
                  <a:pos x="150" y="46"/>
                </a:cxn>
                <a:cxn ang="0">
                  <a:pos x="148" y="44"/>
                </a:cxn>
                <a:cxn ang="0">
                  <a:pos x="146" y="42"/>
                </a:cxn>
                <a:cxn ang="0">
                  <a:pos x="144" y="40"/>
                </a:cxn>
                <a:cxn ang="0">
                  <a:pos x="142" y="38"/>
                </a:cxn>
                <a:cxn ang="0">
                  <a:pos x="138" y="36"/>
                </a:cxn>
                <a:cxn ang="0">
                  <a:pos x="136" y="34"/>
                </a:cxn>
                <a:cxn ang="0">
                  <a:pos x="132" y="32"/>
                </a:cxn>
                <a:cxn ang="0">
                  <a:pos x="128" y="30"/>
                </a:cxn>
                <a:cxn ang="0">
                  <a:pos x="126" y="28"/>
                </a:cxn>
                <a:cxn ang="0">
                  <a:pos x="120" y="24"/>
                </a:cxn>
                <a:cxn ang="0">
                  <a:pos x="116" y="22"/>
                </a:cxn>
                <a:cxn ang="0">
                  <a:pos x="112" y="20"/>
                </a:cxn>
                <a:cxn ang="0">
                  <a:pos x="106" y="18"/>
                </a:cxn>
                <a:cxn ang="0">
                  <a:pos x="100" y="16"/>
                </a:cxn>
                <a:cxn ang="0">
                  <a:pos x="96" y="14"/>
                </a:cxn>
                <a:cxn ang="0">
                  <a:pos x="90" y="12"/>
                </a:cxn>
                <a:cxn ang="0">
                  <a:pos x="82" y="12"/>
                </a:cxn>
                <a:cxn ang="0">
                  <a:pos x="76" y="10"/>
                </a:cxn>
                <a:cxn ang="0">
                  <a:pos x="70" y="10"/>
                </a:cxn>
                <a:cxn ang="0">
                  <a:pos x="62" y="8"/>
                </a:cxn>
                <a:cxn ang="0">
                  <a:pos x="54" y="8"/>
                </a:cxn>
                <a:cxn ang="0">
                  <a:pos x="46" y="10"/>
                </a:cxn>
                <a:cxn ang="0">
                  <a:pos x="38" y="10"/>
                </a:cxn>
                <a:cxn ang="0">
                  <a:pos x="28" y="10"/>
                </a:cxn>
                <a:cxn ang="0">
                  <a:pos x="20" y="12"/>
                </a:cxn>
                <a:cxn ang="0">
                  <a:pos x="10" y="14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152" h="50">
                  <a:moveTo>
                    <a:pt x="0" y="16"/>
                  </a:moveTo>
                  <a:lnTo>
                    <a:pt x="2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6" y="10"/>
                  </a:lnTo>
                  <a:lnTo>
                    <a:pt x="20" y="8"/>
                  </a:lnTo>
                  <a:lnTo>
                    <a:pt x="24" y="6"/>
                  </a:lnTo>
                  <a:lnTo>
                    <a:pt x="28" y="6"/>
                  </a:lnTo>
                  <a:lnTo>
                    <a:pt x="32" y="4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0" y="2"/>
                  </a:lnTo>
                  <a:lnTo>
                    <a:pt x="96" y="4"/>
                  </a:lnTo>
                  <a:lnTo>
                    <a:pt x="102" y="8"/>
                  </a:lnTo>
                  <a:lnTo>
                    <a:pt x="108" y="10"/>
                  </a:lnTo>
                  <a:lnTo>
                    <a:pt x="116" y="14"/>
                  </a:lnTo>
                  <a:lnTo>
                    <a:pt x="122" y="18"/>
                  </a:lnTo>
                  <a:lnTo>
                    <a:pt x="128" y="24"/>
                  </a:lnTo>
                  <a:lnTo>
                    <a:pt x="134" y="28"/>
                  </a:lnTo>
                  <a:lnTo>
                    <a:pt x="140" y="36"/>
                  </a:lnTo>
                  <a:lnTo>
                    <a:pt x="146" y="42"/>
                  </a:lnTo>
                  <a:lnTo>
                    <a:pt x="152" y="50"/>
                  </a:lnTo>
                  <a:lnTo>
                    <a:pt x="152" y="50"/>
                  </a:lnTo>
                  <a:lnTo>
                    <a:pt x="150" y="48"/>
                  </a:lnTo>
                  <a:lnTo>
                    <a:pt x="150" y="46"/>
                  </a:lnTo>
                  <a:lnTo>
                    <a:pt x="148" y="44"/>
                  </a:lnTo>
                  <a:lnTo>
                    <a:pt x="146" y="42"/>
                  </a:lnTo>
                  <a:lnTo>
                    <a:pt x="144" y="40"/>
                  </a:lnTo>
                  <a:lnTo>
                    <a:pt x="142" y="38"/>
                  </a:lnTo>
                  <a:lnTo>
                    <a:pt x="138" y="36"/>
                  </a:lnTo>
                  <a:lnTo>
                    <a:pt x="136" y="34"/>
                  </a:lnTo>
                  <a:lnTo>
                    <a:pt x="132" y="32"/>
                  </a:lnTo>
                  <a:lnTo>
                    <a:pt x="128" y="30"/>
                  </a:lnTo>
                  <a:lnTo>
                    <a:pt x="126" y="28"/>
                  </a:lnTo>
                  <a:lnTo>
                    <a:pt x="120" y="24"/>
                  </a:lnTo>
                  <a:lnTo>
                    <a:pt x="116" y="22"/>
                  </a:lnTo>
                  <a:lnTo>
                    <a:pt x="112" y="20"/>
                  </a:lnTo>
                  <a:lnTo>
                    <a:pt x="106" y="18"/>
                  </a:lnTo>
                  <a:lnTo>
                    <a:pt x="100" y="16"/>
                  </a:lnTo>
                  <a:lnTo>
                    <a:pt x="96" y="14"/>
                  </a:lnTo>
                  <a:lnTo>
                    <a:pt x="90" y="12"/>
                  </a:lnTo>
                  <a:lnTo>
                    <a:pt x="82" y="12"/>
                  </a:lnTo>
                  <a:lnTo>
                    <a:pt x="76" y="10"/>
                  </a:lnTo>
                  <a:lnTo>
                    <a:pt x="70" y="10"/>
                  </a:lnTo>
                  <a:lnTo>
                    <a:pt x="62" y="8"/>
                  </a:lnTo>
                  <a:lnTo>
                    <a:pt x="54" y="8"/>
                  </a:lnTo>
                  <a:lnTo>
                    <a:pt x="46" y="10"/>
                  </a:lnTo>
                  <a:lnTo>
                    <a:pt x="38" y="10"/>
                  </a:lnTo>
                  <a:lnTo>
                    <a:pt x="28" y="10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0A5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2" name="Freeform 454"/>
            <p:cNvSpPr>
              <a:spLocks/>
            </p:cNvSpPr>
            <p:nvPr/>
          </p:nvSpPr>
          <p:spPr bwMode="auto">
            <a:xfrm>
              <a:off x="5362575" y="1606550"/>
              <a:ext cx="558800" cy="165100"/>
            </a:xfrm>
            <a:custGeom>
              <a:avLst/>
              <a:gdLst/>
              <a:ahLst/>
              <a:cxnLst>
                <a:cxn ang="0">
                  <a:pos x="32" y="30"/>
                </a:cxn>
                <a:cxn ang="0">
                  <a:pos x="26" y="34"/>
                </a:cxn>
                <a:cxn ang="0">
                  <a:pos x="20" y="34"/>
                </a:cxn>
                <a:cxn ang="0">
                  <a:pos x="16" y="34"/>
                </a:cxn>
                <a:cxn ang="0">
                  <a:pos x="10" y="34"/>
                </a:cxn>
                <a:cxn ang="0">
                  <a:pos x="6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4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40" y="6"/>
                </a:cxn>
                <a:cxn ang="0">
                  <a:pos x="62" y="24"/>
                </a:cxn>
                <a:cxn ang="0">
                  <a:pos x="80" y="38"/>
                </a:cxn>
                <a:cxn ang="0">
                  <a:pos x="102" y="52"/>
                </a:cxn>
                <a:cxn ang="0">
                  <a:pos x="124" y="64"/>
                </a:cxn>
                <a:cxn ang="0">
                  <a:pos x="148" y="76"/>
                </a:cxn>
                <a:cxn ang="0">
                  <a:pos x="170" y="82"/>
                </a:cxn>
                <a:cxn ang="0">
                  <a:pos x="192" y="82"/>
                </a:cxn>
                <a:cxn ang="0">
                  <a:pos x="214" y="82"/>
                </a:cxn>
                <a:cxn ang="0">
                  <a:pos x="240" y="78"/>
                </a:cxn>
                <a:cxn ang="0">
                  <a:pos x="278" y="72"/>
                </a:cxn>
                <a:cxn ang="0">
                  <a:pos x="304" y="66"/>
                </a:cxn>
                <a:cxn ang="0">
                  <a:pos x="314" y="64"/>
                </a:cxn>
                <a:cxn ang="0">
                  <a:pos x="318" y="62"/>
                </a:cxn>
                <a:cxn ang="0">
                  <a:pos x="320" y="58"/>
                </a:cxn>
                <a:cxn ang="0">
                  <a:pos x="324" y="52"/>
                </a:cxn>
                <a:cxn ang="0">
                  <a:pos x="328" y="50"/>
                </a:cxn>
                <a:cxn ang="0">
                  <a:pos x="332" y="48"/>
                </a:cxn>
                <a:cxn ang="0">
                  <a:pos x="336" y="50"/>
                </a:cxn>
                <a:cxn ang="0">
                  <a:pos x="342" y="54"/>
                </a:cxn>
                <a:cxn ang="0">
                  <a:pos x="350" y="58"/>
                </a:cxn>
                <a:cxn ang="0">
                  <a:pos x="352" y="64"/>
                </a:cxn>
                <a:cxn ang="0">
                  <a:pos x="352" y="70"/>
                </a:cxn>
                <a:cxn ang="0">
                  <a:pos x="350" y="74"/>
                </a:cxn>
                <a:cxn ang="0">
                  <a:pos x="346" y="76"/>
                </a:cxn>
                <a:cxn ang="0">
                  <a:pos x="340" y="78"/>
                </a:cxn>
                <a:cxn ang="0">
                  <a:pos x="334" y="76"/>
                </a:cxn>
                <a:cxn ang="0">
                  <a:pos x="328" y="74"/>
                </a:cxn>
                <a:cxn ang="0">
                  <a:pos x="322" y="72"/>
                </a:cxn>
                <a:cxn ang="0">
                  <a:pos x="308" y="74"/>
                </a:cxn>
                <a:cxn ang="0">
                  <a:pos x="290" y="78"/>
                </a:cxn>
                <a:cxn ang="0">
                  <a:pos x="256" y="90"/>
                </a:cxn>
                <a:cxn ang="0">
                  <a:pos x="232" y="96"/>
                </a:cxn>
                <a:cxn ang="0">
                  <a:pos x="208" y="102"/>
                </a:cxn>
                <a:cxn ang="0">
                  <a:pos x="188" y="104"/>
                </a:cxn>
                <a:cxn ang="0">
                  <a:pos x="170" y="102"/>
                </a:cxn>
                <a:cxn ang="0">
                  <a:pos x="152" y="96"/>
                </a:cxn>
                <a:cxn ang="0">
                  <a:pos x="132" y="86"/>
                </a:cxn>
                <a:cxn ang="0">
                  <a:pos x="114" y="74"/>
                </a:cxn>
                <a:cxn ang="0">
                  <a:pos x="90" y="60"/>
                </a:cxn>
                <a:cxn ang="0">
                  <a:pos x="60" y="40"/>
                </a:cxn>
                <a:cxn ang="0">
                  <a:pos x="52" y="32"/>
                </a:cxn>
                <a:cxn ang="0">
                  <a:pos x="46" y="30"/>
                </a:cxn>
                <a:cxn ang="0">
                  <a:pos x="40" y="28"/>
                </a:cxn>
                <a:cxn ang="0">
                  <a:pos x="38" y="26"/>
                </a:cxn>
                <a:cxn ang="0">
                  <a:pos x="36" y="28"/>
                </a:cxn>
              </a:cxnLst>
              <a:rect l="0" t="0" r="r" b="b"/>
              <a:pathLst>
                <a:path w="352" h="104">
                  <a:moveTo>
                    <a:pt x="36" y="28"/>
                  </a:moveTo>
                  <a:lnTo>
                    <a:pt x="36" y="28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0" y="32"/>
                  </a:lnTo>
                  <a:lnTo>
                    <a:pt x="28" y="32"/>
                  </a:lnTo>
                  <a:lnTo>
                    <a:pt x="26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10"/>
                  </a:lnTo>
                  <a:lnTo>
                    <a:pt x="50" y="16"/>
                  </a:lnTo>
                  <a:lnTo>
                    <a:pt x="58" y="20"/>
                  </a:lnTo>
                  <a:lnTo>
                    <a:pt x="62" y="24"/>
                  </a:lnTo>
                  <a:lnTo>
                    <a:pt x="66" y="28"/>
                  </a:lnTo>
                  <a:lnTo>
                    <a:pt x="70" y="30"/>
                  </a:lnTo>
                  <a:lnTo>
                    <a:pt x="76" y="34"/>
                  </a:lnTo>
                  <a:lnTo>
                    <a:pt x="80" y="38"/>
                  </a:lnTo>
                  <a:lnTo>
                    <a:pt x="86" y="42"/>
                  </a:lnTo>
                  <a:lnTo>
                    <a:pt x="90" y="44"/>
                  </a:lnTo>
                  <a:lnTo>
                    <a:pt x="96" y="48"/>
                  </a:lnTo>
                  <a:lnTo>
                    <a:pt x="102" y="52"/>
                  </a:lnTo>
                  <a:lnTo>
                    <a:pt x="106" y="56"/>
                  </a:lnTo>
                  <a:lnTo>
                    <a:pt x="112" y="58"/>
                  </a:lnTo>
                  <a:lnTo>
                    <a:pt x="118" y="62"/>
                  </a:lnTo>
                  <a:lnTo>
                    <a:pt x="124" y="64"/>
                  </a:lnTo>
                  <a:lnTo>
                    <a:pt x="130" y="68"/>
                  </a:lnTo>
                  <a:lnTo>
                    <a:pt x="136" y="70"/>
                  </a:lnTo>
                  <a:lnTo>
                    <a:pt x="142" y="74"/>
                  </a:lnTo>
                  <a:lnTo>
                    <a:pt x="148" y="76"/>
                  </a:lnTo>
                  <a:lnTo>
                    <a:pt x="154" y="78"/>
                  </a:lnTo>
                  <a:lnTo>
                    <a:pt x="160" y="80"/>
                  </a:lnTo>
                  <a:lnTo>
                    <a:pt x="164" y="80"/>
                  </a:lnTo>
                  <a:lnTo>
                    <a:pt x="170" y="82"/>
                  </a:lnTo>
                  <a:lnTo>
                    <a:pt x="176" y="82"/>
                  </a:lnTo>
                  <a:lnTo>
                    <a:pt x="182" y="84"/>
                  </a:lnTo>
                  <a:lnTo>
                    <a:pt x="186" y="84"/>
                  </a:lnTo>
                  <a:lnTo>
                    <a:pt x="192" y="82"/>
                  </a:lnTo>
                  <a:lnTo>
                    <a:pt x="198" y="82"/>
                  </a:lnTo>
                  <a:lnTo>
                    <a:pt x="204" y="82"/>
                  </a:lnTo>
                  <a:lnTo>
                    <a:pt x="208" y="82"/>
                  </a:lnTo>
                  <a:lnTo>
                    <a:pt x="214" y="82"/>
                  </a:lnTo>
                  <a:lnTo>
                    <a:pt x="220" y="82"/>
                  </a:lnTo>
                  <a:lnTo>
                    <a:pt x="224" y="80"/>
                  </a:lnTo>
                  <a:lnTo>
                    <a:pt x="230" y="80"/>
                  </a:lnTo>
                  <a:lnTo>
                    <a:pt x="240" y="78"/>
                  </a:lnTo>
                  <a:lnTo>
                    <a:pt x="250" y="78"/>
                  </a:lnTo>
                  <a:lnTo>
                    <a:pt x="260" y="76"/>
                  </a:lnTo>
                  <a:lnTo>
                    <a:pt x="268" y="74"/>
                  </a:lnTo>
                  <a:lnTo>
                    <a:pt x="278" y="72"/>
                  </a:lnTo>
                  <a:lnTo>
                    <a:pt x="286" y="72"/>
                  </a:lnTo>
                  <a:lnTo>
                    <a:pt x="292" y="70"/>
                  </a:lnTo>
                  <a:lnTo>
                    <a:pt x="300" y="68"/>
                  </a:lnTo>
                  <a:lnTo>
                    <a:pt x="304" y="66"/>
                  </a:lnTo>
                  <a:lnTo>
                    <a:pt x="310" y="66"/>
                  </a:lnTo>
                  <a:lnTo>
                    <a:pt x="312" y="64"/>
                  </a:lnTo>
                  <a:lnTo>
                    <a:pt x="312" y="64"/>
                  </a:lnTo>
                  <a:lnTo>
                    <a:pt x="314" y="64"/>
                  </a:lnTo>
                  <a:lnTo>
                    <a:pt x="316" y="64"/>
                  </a:lnTo>
                  <a:lnTo>
                    <a:pt x="316" y="64"/>
                  </a:lnTo>
                  <a:lnTo>
                    <a:pt x="316" y="62"/>
                  </a:lnTo>
                  <a:lnTo>
                    <a:pt x="318" y="62"/>
                  </a:lnTo>
                  <a:lnTo>
                    <a:pt x="318" y="62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20" y="58"/>
                  </a:lnTo>
                  <a:lnTo>
                    <a:pt x="322" y="58"/>
                  </a:lnTo>
                  <a:lnTo>
                    <a:pt x="322" y="56"/>
                  </a:lnTo>
                  <a:lnTo>
                    <a:pt x="324" y="54"/>
                  </a:lnTo>
                  <a:lnTo>
                    <a:pt x="324" y="52"/>
                  </a:lnTo>
                  <a:lnTo>
                    <a:pt x="326" y="52"/>
                  </a:lnTo>
                  <a:lnTo>
                    <a:pt x="326" y="50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2" y="48"/>
                  </a:lnTo>
                  <a:lnTo>
                    <a:pt x="332" y="48"/>
                  </a:lnTo>
                  <a:lnTo>
                    <a:pt x="334" y="48"/>
                  </a:lnTo>
                  <a:lnTo>
                    <a:pt x="336" y="48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40" y="50"/>
                  </a:lnTo>
                  <a:lnTo>
                    <a:pt x="342" y="52"/>
                  </a:lnTo>
                  <a:lnTo>
                    <a:pt x="342" y="54"/>
                  </a:lnTo>
                  <a:lnTo>
                    <a:pt x="344" y="54"/>
                  </a:lnTo>
                  <a:lnTo>
                    <a:pt x="346" y="56"/>
                  </a:lnTo>
                  <a:lnTo>
                    <a:pt x="348" y="58"/>
                  </a:lnTo>
                  <a:lnTo>
                    <a:pt x="350" y="58"/>
                  </a:lnTo>
                  <a:lnTo>
                    <a:pt x="350" y="60"/>
                  </a:lnTo>
                  <a:lnTo>
                    <a:pt x="352" y="62"/>
                  </a:lnTo>
                  <a:lnTo>
                    <a:pt x="352" y="64"/>
                  </a:lnTo>
                  <a:lnTo>
                    <a:pt x="352" y="64"/>
                  </a:lnTo>
                  <a:lnTo>
                    <a:pt x="352" y="66"/>
                  </a:lnTo>
                  <a:lnTo>
                    <a:pt x="352" y="68"/>
                  </a:lnTo>
                  <a:lnTo>
                    <a:pt x="352" y="68"/>
                  </a:lnTo>
                  <a:lnTo>
                    <a:pt x="352" y="70"/>
                  </a:lnTo>
                  <a:lnTo>
                    <a:pt x="352" y="70"/>
                  </a:lnTo>
                  <a:lnTo>
                    <a:pt x="352" y="72"/>
                  </a:lnTo>
                  <a:lnTo>
                    <a:pt x="350" y="72"/>
                  </a:lnTo>
                  <a:lnTo>
                    <a:pt x="350" y="74"/>
                  </a:lnTo>
                  <a:lnTo>
                    <a:pt x="348" y="74"/>
                  </a:lnTo>
                  <a:lnTo>
                    <a:pt x="348" y="74"/>
                  </a:lnTo>
                  <a:lnTo>
                    <a:pt x="346" y="76"/>
                  </a:lnTo>
                  <a:lnTo>
                    <a:pt x="346" y="76"/>
                  </a:lnTo>
                  <a:lnTo>
                    <a:pt x="344" y="76"/>
                  </a:lnTo>
                  <a:lnTo>
                    <a:pt x="342" y="78"/>
                  </a:lnTo>
                  <a:lnTo>
                    <a:pt x="342" y="78"/>
                  </a:lnTo>
                  <a:lnTo>
                    <a:pt x="340" y="78"/>
                  </a:lnTo>
                  <a:lnTo>
                    <a:pt x="338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4" y="76"/>
                  </a:lnTo>
                  <a:lnTo>
                    <a:pt x="332" y="76"/>
                  </a:lnTo>
                  <a:lnTo>
                    <a:pt x="332" y="76"/>
                  </a:lnTo>
                  <a:lnTo>
                    <a:pt x="330" y="76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6" y="72"/>
                  </a:lnTo>
                  <a:lnTo>
                    <a:pt x="324" y="72"/>
                  </a:lnTo>
                  <a:lnTo>
                    <a:pt x="322" y="72"/>
                  </a:lnTo>
                  <a:lnTo>
                    <a:pt x="318" y="72"/>
                  </a:lnTo>
                  <a:lnTo>
                    <a:pt x="316" y="72"/>
                  </a:lnTo>
                  <a:lnTo>
                    <a:pt x="312" y="72"/>
                  </a:lnTo>
                  <a:lnTo>
                    <a:pt x="308" y="74"/>
                  </a:lnTo>
                  <a:lnTo>
                    <a:pt x="304" y="74"/>
                  </a:lnTo>
                  <a:lnTo>
                    <a:pt x="300" y="76"/>
                  </a:lnTo>
                  <a:lnTo>
                    <a:pt x="294" y="78"/>
                  </a:lnTo>
                  <a:lnTo>
                    <a:pt x="290" y="78"/>
                  </a:lnTo>
                  <a:lnTo>
                    <a:pt x="284" y="80"/>
                  </a:lnTo>
                  <a:lnTo>
                    <a:pt x="274" y="84"/>
                  </a:lnTo>
                  <a:lnTo>
                    <a:pt x="262" y="88"/>
                  </a:lnTo>
                  <a:lnTo>
                    <a:pt x="256" y="90"/>
                  </a:lnTo>
                  <a:lnTo>
                    <a:pt x="250" y="92"/>
                  </a:lnTo>
                  <a:lnTo>
                    <a:pt x="244" y="92"/>
                  </a:lnTo>
                  <a:lnTo>
                    <a:pt x="238" y="94"/>
                  </a:lnTo>
                  <a:lnTo>
                    <a:pt x="232" y="96"/>
                  </a:lnTo>
                  <a:lnTo>
                    <a:pt x="226" y="98"/>
                  </a:lnTo>
                  <a:lnTo>
                    <a:pt x="220" y="100"/>
                  </a:lnTo>
                  <a:lnTo>
                    <a:pt x="214" y="100"/>
                  </a:lnTo>
                  <a:lnTo>
                    <a:pt x="208" y="102"/>
                  </a:lnTo>
                  <a:lnTo>
                    <a:pt x="202" y="102"/>
                  </a:lnTo>
                  <a:lnTo>
                    <a:pt x="198" y="104"/>
                  </a:lnTo>
                  <a:lnTo>
                    <a:pt x="192" y="104"/>
                  </a:lnTo>
                  <a:lnTo>
                    <a:pt x="188" y="104"/>
                  </a:lnTo>
                  <a:lnTo>
                    <a:pt x="182" y="104"/>
                  </a:lnTo>
                  <a:lnTo>
                    <a:pt x="178" y="104"/>
                  </a:lnTo>
                  <a:lnTo>
                    <a:pt x="174" y="104"/>
                  </a:lnTo>
                  <a:lnTo>
                    <a:pt x="170" y="102"/>
                  </a:lnTo>
                  <a:lnTo>
                    <a:pt x="166" y="102"/>
                  </a:lnTo>
                  <a:lnTo>
                    <a:pt x="162" y="100"/>
                  </a:lnTo>
                  <a:lnTo>
                    <a:pt x="156" y="98"/>
                  </a:lnTo>
                  <a:lnTo>
                    <a:pt x="152" y="96"/>
                  </a:lnTo>
                  <a:lnTo>
                    <a:pt x="148" y="94"/>
                  </a:lnTo>
                  <a:lnTo>
                    <a:pt x="142" y="92"/>
                  </a:lnTo>
                  <a:lnTo>
                    <a:pt x="138" y="90"/>
                  </a:lnTo>
                  <a:lnTo>
                    <a:pt x="132" y="86"/>
                  </a:lnTo>
                  <a:lnTo>
                    <a:pt x="128" y="84"/>
                  </a:lnTo>
                  <a:lnTo>
                    <a:pt x="122" y="80"/>
                  </a:lnTo>
                  <a:lnTo>
                    <a:pt x="118" y="78"/>
                  </a:lnTo>
                  <a:lnTo>
                    <a:pt x="114" y="74"/>
                  </a:lnTo>
                  <a:lnTo>
                    <a:pt x="108" y="72"/>
                  </a:lnTo>
                  <a:lnTo>
                    <a:pt x="104" y="68"/>
                  </a:lnTo>
                  <a:lnTo>
                    <a:pt x="98" y="66"/>
                  </a:lnTo>
                  <a:lnTo>
                    <a:pt x="90" y="60"/>
                  </a:lnTo>
                  <a:lnTo>
                    <a:pt x="82" y="54"/>
                  </a:lnTo>
                  <a:lnTo>
                    <a:pt x="74" y="48"/>
                  </a:lnTo>
                  <a:lnTo>
                    <a:pt x="66" y="44"/>
                  </a:lnTo>
                  <a:lnTo>
                    <a:pt x="60" y="40"/>
                  </a:lnTo>
                  <a:lnTo>
                    <a:pt x="56" y="36"/>
                  </a:lnTo>
                  <a:lnTo>
                    <a:pt x="54" y="34"/>
                  </a:lnTo>
                  <a:lnTo>
                    <a:pt x="52" y="34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6" y="28"/>
                  </a:lnTo>
                  <a:close/>
                </a:path>
              </a:pathLst>
            </a:custGeom>
            <a:solidFill>
              <a:srgbClr val="9726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3" name="Freeform 455"/>
            <p:cNvSpPr>
              <a:spLocks/>
            </p:cNvSpPr>
            <p:nvPr/>
          </p:nvSpPr>
          <p:spPr bwMode="auto">
            <a:xfrm>
              <a:off x="5543550" y="1771650"/>
              <a:ext cx="177800" cy="762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4"/>
                </a:cxn>
                <a:cxn ang="0">
                  <a:pos x="12" y="8"/>
                </a:cxn>
                <a:cxn ang="0">
                  <a:pos x="20" y="14"/>
                </a:cxn>
                <a:cxn ang="0">
                  <a:pos x="28" y="18"/>
                </a:cxn>
                <a:cxn ang="0">
                  <a:pos x="34" y="22"/>
                </a:cxn>
                <a:cxn ang="0">
                  <a:pos x="40" y="24"/>
                </a:cxn>
                <a:cxn ang="0">
                  <a:pos x="46" y="28"/>
                </a:cxn>
                <a:cxn ang="0">
                  <a:pos x="52" y="30"/>
                </a:cxn>
                <a:cxn ang="0">
                  <a:pos x="60" y="32"/>
                </a:cxn>
                <a:cxn ang="0">
                  <a:pos x="66" y="32"/>
                </a:cxn>
                <a:cxn ang="0">
                  <a:pos x="72" y="34"/>
                </a:cxn>
                <a:cxn ang="0">
                  <a:pos x="82" y="34"/>
                </a:cxn>
                <a:cxn ang="0">
                  <a:pos x="92" y="32"/>
                </a:cxn>
                <a:cxn ang="0">
                  <a:pos x="100" y="32"/>
                </a:cxn>
                <a:cxn ang="0">
                  <a:pos x="104" y="30"/>
                </a:cxn>
                <a:cxn ang="0">
                  <a:pos x="108" y="30"/>
                </a:cxn>
                <a:cxn ang="0">
                  <a:pos x="110" y="28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08" y="30"/>
                </a:cxn>
                <a:cxn ang="0">
                  <a:pos x="104" y="34"/>
                </a:cxn>
                <a:cxn ang="0">
                  <a:pos x="100" y="36"/>
                </a:cxn>
                <a:cxn ang="0">
                  <a:pos x="94" y="38"/>
                </a:cxn>
                <a:cxn ang="0">
                  <a:pos x="90" y="42"/>
                </a:cxn>
                <a:cxn ang="0">
                  <a:pos x="84" y="44"/>
                </a:cxn>
                <a:cxn ang="0">
                  <a:pos x="78" y="46"/>
                </a:cxn>
                <a:cxn ang="0">
                  <a:pos x="72" y="46"/>
                </a:cxn>
                <a:cxn ang="0">
                  <a:pos x="64" y="48"/>
                </a:cxn>
                <a:cxn ang="0">
                  <a:pos x="58" y="48"/>
                </a:cxn>
                <a:cxn ang="0">
                  <a:pos x="52" y="48"/>
                </a:cxn>
                <a:cxn ang="0">
                  <a:pos x="46" y="46"/>
                </a:cxn>
                <a:cxn ang="0">
                  <a:pos x="40" y="42"/>
                </a:cxn>
                <a:cxn ang="0">
                  <a:pos x="34" y="40"/>
                </a:cxn>
                <a:cxn ang="0">
                  <a:pos x="28" y="36"/>
                </a:cxn>
                <a:cxn ang="0">
                  <a:pos x="24" y="32"/>
                </a:cxn>
                <a:cxn ang="0">
                  <a:pos x="18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0" y="18"/>
                </a:cxn>
                <a:cxn ang="0">
                  <a:pos x="6" y="14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12" h="48">
                  <a:moveTo>
                    <a:pt x="0" y="0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6" y="4"/>
                  </a:lnTo>
                  <a:lnTo>
                    <a:pt x="8" y="6"/>
                  </a:lnTo>
                  <a:lnTo>
                    <a:pt x="12" y="8"/>
                  </a:lnTo>
                  <a:lnTo>
                    <a:pt x="16" y="12"/>
                  </a:lnTo>
                  <a:lnTo>
                    <a:pt x="20" y="14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32" y="20"/>
                  </a:lnTo>
                  <a:lnTo>
                    <a:pt x="34" y="22"/>
                  </a:lnTo>
                  <a:lnTo>
                    <a:pt x="38" y="24"/>
                  </a:lnTo>
                  <a:lnTo>
                    <a:pt x="40" y="24"/>
                  </a:lnTo>
                  <a:lnTo>
                    <a:pt x="44" y="26"/>
                  </a:lnTo>
                  <a:lnTo>
                    <a:pt x="46" y="28"/>
                  </a:lnTo>
                  <a:lnTo>
                    <a:pt x="50" y="28"/>
                  </a:lnTo>
                  <a:lnTo>
                    <a:pt x="52" y="30"/>
                  </a:lnTo>
                  <a:lnTo>
                    <a:pt x="56" y="30"/>
                  </a:lnTo>
                  <a:lnTo>
                    <a:pt x="60" y="32"/>
                  </a:lnTo>
                  <a:lnTo>
                    <a:pt x="62" y="32"/>
                  </a:lnTo>
                  <a:lnTo>
                    <a:pt x="66" y="32"/>
                  </a:lnTo>
                  <a:lnTo>
                    <a:pt x="68" y="34"/>
                  </a:lnTo>
                  <a:lnTo>
                    <a:pt x="72" y="34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2" y="32"/>
                  </a:lnTo>
                  <a:lnTo>
                    <a:pt x="104" y="30"/>
                  </a:lnTo>
                  <a:lnTo>
                    <a:pt x="108" y="30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0" y="30"/>
                  </a:lnTo>
                  <a:lnTo>
                    <a:pt x="108" y="30"/>
                  </a:lnTo>
                  <a:lnTo>
                    <a:pt x="106" y="32"/>
                  </a:lnTo>
                  <a:lnTo>
                    <a:pt x="104" y="34"/>
                  </a:lnTo>
                  <a:lnTo>
                    <a:pt x="102" y="36"/>
                  </a:lnTo>
                  <a:lnTo>
                    <a:pt x="100" y="36"/>
                  </a:lnTo>
                  <a:lnTo>
                    <a:pt x="96" y="38"/>
                  </a:lnTo>
                  <a:lnTo>
                    <a:pt x="94" y="38"/>
                  </a:lnTo>
                  <a:lnTo>
                    <a:pt x="92" y="40"/>
                  </a:lnTo>
                  <a:lnTo>
                    <a:pt x="90" y="42"/>
                  </a:lnTo>
                  <a:lnTo>
                    <a:pt x="86" y="42"/>
                  </a:lnTo>
                  <a:lnTo>
                    <a:pt x="84" y="44"/>
                  </a:lnTo>
                  <a:lnTo>
                    <a:pt x="80" y="44"/>
                  </a:lnTo>
                  <a:lnTo>
                    <a:pt x="78" y="46"/>
                  </a:lnTo>
                  <a:lnTo>
                    <a:pt x="74" y="46"/>
                  </a:lnTo>
                  <a:lnTo>
                    <a:pt x="72" y="46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2" y="48"/>
                  </a:lnTo>
                  <a:lnTo>
                    <a:pt x="58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2" y="44"/>
                  </a:lnTo>
                  <a:lnTo>
                    <a:pt x="40" y="42"/>
                  </a:lnTo>
                  <a:lnTo>
                    <a:pt x="36" y="40"/>
                  </a:lnTo>
                  <a:lnTo>
                    <a:pt x="34" y="40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6" y="34"/>
                  </a:lnTo>
                  <a:lnTo>
                    <a:pt x="24" y="32"/>
                  </a:lnTo>
                  <a:lnTo>
                    <a:pt x="22" y="30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6" y="24"/>
                  </a:lnTo>
                  <a:lnTo>
                    <a:pt x="14" y="22"/>
                  </a:lnTo>
                  <a:lnTo>
                    <a:pt x="12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73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4" name="Freeform 457"/>
            <p:cNvSpPr>
              <a:spLocks noEditPoints="1"/>
            </p:cNvSpPr>
            <p:nvPr/>
          </p:nvSpPr>
          <p:spPr bwMode="auto">
            <a:xfrm>
              <a:off x="5054600" y="1339850"/>
              <a:ext cx="1187450" cy="44450"/>
            </a:xfrm>
            <a:custGeom>
              <a:avLst/>
              <a:gdLst/>
              <a:ahLst/>
              <a:cxnLst>
                <a:cxn ang="0">
                  <a:pos x="42" y="10"/>
                </a:cxn>
                <a:cxn ang="0">
                  <a:pos x="74" y="8"/>
                </a:cxn>
                <a:cxn ang="0">
                  <a:pos x="104" y="6"/>
                </a:cxn>
                <a:cxn ang="0">
                  <a:pos x="132" y="2"/>
                </a:cxn>
                <a:cxn ang="0">
                  <a:pos x="162" y="0"/>
                </a:cxn>
                <a:cxn ang="0">
                  <a:pos x="190" y="0"/>
                </a:cxn>
                <a:cxn ang="0">
                  <a:pos x="216" y="4"/>
                </a:cxn>
                <a:cxn ang="0">
                  <a:pos x="246" y="8"/>
                </a:cxn>
                <a:cxn ang="0">
                  <a:pos x="276" y="12"/>
                </a:cxn>
                <a:cxn ang="0">
                  <a:pos x="306" y="18"/>
                </a:cxn>
                <a:cxn ang="0">
                  <a:pos x="332" y="24"/>
                </a:cxn>
                <a:cxn ang="0">
                  <a:pos x="322" y="24"/>
                </a:cxn>
                <a:cxn ang="0">
                  <a:pos x="296" y="20"/>
                </a:cxn>
                <a:cxn ang="0">
                  <a:pos x="270" y="16"/>
                </a:cxn>
                <a:cxn ang="0">
                  <a:pos x="242" y="12"/>
                </a:cxn>
                <a:cxn ang="0">
                  <a:pos x="216" y="8"/>
                </a:cxn>
                <a:cxn ang="0">
                  <a:pos x="198" y="6"/>
                </a:cxn>
                <a:cxn ang="0">
                  <a:pos x="182" y="6"/>
                </a:cxn>
                <a:cxn ang="0">
                  <a:pos x="152" y="8"/>
                </a:cxn>
                <a:cxn ang="0">
                  <a:pos x="122" y="10"/>
                </a:cxn>
                <a:cxn ang="0">
                  <a:pos x="94" y="12"/>
                </a:cxn>
                <a:cxn ang="0">
                  <a:pos x="64" y="14"/>
                </a:cxn>
                <a:cxn ang="0">
                  <a:pos x="32" y="16"/>
                </a:cxn>
                <a:cxn ang="0">
                  <a:pos x="12" y="18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2" y="18"/>
                </a:cxn>
                <a:cxn ang="0">
                  <a:pos x="10" y="12"/>
                </a:cxn>
                <a:cxn ang="0">
                  <a:pos x="22" y="10"/>
                </a:cxn>
                <a:cxn ang="0">
                  <a:pos x="540" y="2"/>
                </a:cxn>
                <a:cxn ang="0">
                  <a:pos x="566" y="0"/>
                </a:cxn>
                <a:cxn ang="0">
                  <a:pos x="596" y="0"/>
                </a:cxn>
                <a:cxn ang="0">
                  <a:pos x="624" y="4"/>
                </a:cxn>
                <a:cxn ang="0">
                  <a:pos x="654" y="6"/>
                </a:cxn>
                <a:cxn ang="0">
                  <a:pos x="684" y="8"/>
                </a:cxn>
                <a:cxn ang="0">
                  <a:pos x="716" y="10"/>
                </a:cxn>
                <a:cxn ang="0">
                  <a:pos x="734" y="12"/>
                </a:cxn>
                <a:cxn ang="0">
                  <a:pos x="744" y="16"/>
                </a:cxn>
                <a:cxn ang="0">
                  <a:pos x="748" y="22"/>
                </a:cxn>
                <a:cxn ang="0">
                  <a:pos x="746" y="24"/>
                </a:cxn>
                <a:cxn ang="0">
                  <a:pos x="738" y="18"/>
                </a:cxn>
                <a:cxn ang="0">
                  <a:pos x="726" y="16"/>
                </a:cxn>
                <a:cxn ang="0">
                  <a:pos x="694" y="16"/>
                </a:cxn>
                <a:cxn ang="0">
                  <a:pos x="664" y="12"/>
                </a:cxn>
                <a:cxn ang="0">
                  <a:pos x="634" y="10"/>
                </a:cxn>
                <a:cxn ang="0">
                  <a:pos x="604" y="8"/>
                </a:cxn>
                <a:cxn ang="0">
                  <a:pos x="576" y="6"/>
                </a:cxn>
                <a:cxn ang="0">
                  <a:pos x="550" y="6"/>
                </a:cxn>
                <a:cxn ang="0">
                  <a:pos x="524" y="8"/>
                </a:cxn>
                <a:cxn ang="0">
                  <a:pos x="502" y="12"/>
                </a:cxn>
                <a:cxn ang="0">
                  <a:pos x="478" y="16"/>
                </a:cxn>
                <a:cxn ang="0">
                  <a:pos x="456" y="20"/>
                </a:cxn>
                <a:cxn ang="0">
                  <a:pos x="430" y="24"/>
                </a:cxn>
                <a:cxn ang="0">
                  <a:pos x="404" y="26"/>
                </a:cxn>
                <a:cxn ang="0">
                  <a:pos x="420" y="22"/>
                </a:cxn>
                <a:cxn ang="0">
                  <a:pos x="448" y="16"/>
                </a:cxn>
                <a:cxn ang="0">
                  <a:pos x="476" y="12"/>
                </a:cxn>
                <a:cxn ang="0">
                  <a:pos x="500" y="8"/>
                </a:cxn>
                <a:cxn ang="0">
                  <a:pos x="520" y="4"/>
                </a:cxn>
                <a:cxn ang="0">
                  <a:pos x="528" y="4"/>
                </a:cxn>
                <a:cxn ang="0">
                  <a:pos x="532" y="2"/>
                </a:cxn>
              </a:cxnLst>
              <a:rect l="0" t="0" r="r" b="b"/>
              <a:pathLst>
                <a:path w="748" h="28">
                  <a:moveTo>
                    <a:pt x="22" y="10"/>
                  </a:moveTo>
                  <a:lnTo>
                    <a:pt x="32" y="10"/>
                  </a:lnTo>
                  <a:lnTo>
                    <a:pt x="42" y="10"/>
                  </a:lnTo>
                  <a:lnTo>
                    <a:pt x="52" y="10"/>
                  </a:lnTo>
                  <a:lnTo>
                    <a:pt x="64" y="8"/>
                  </a:lnTo>
                  <a:lnTo>
                    <a:pt x="74" y="8"/>
                  </a:lnTo>
                  <a:lnTo>
                    <a:pt x="84" y="6"/>
                  </a:lnTo>
                  <a:lnTo>
                    <a:pt x="94" y="6"/>
                  </a:lnTo>
                  <a:lnTo>
                    <a:pt x="104" y="6"/>
                  </a:lnTo>
                  <a:lnTo>
                    <a:pt x="112" y="4"/>
                  </a:lnTo>
                  <a:lnTo>
                    <a:pt x="122" y="4"/>
                  </a:lnTo>
                  <a:lnTo>
                    <a:pt x="132" y="2"/>
                  </a:lnTo>
                  <a:lnTo>
                    <a:pt x="142" y="2"/>
                  </a:lnTo>
                  <a:lnTo>
                    <a:pt x="152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82" y="0"/>
                  </a:lnTo>
                  <a:lnTo>
                    <a:pt x="190" y="0"/>
                  </a:lnTo>
                  <a:lnTo>
                    <a:pt x="198" y="2"/>
                  </a:lnTo>
                  <a:lnTo>
                    <a:pt x="208" y="2"/>
                  </a:lnTo>
                  <a:lnTo>
                    <a:pt x="216" y="4"/>
                  </a:lnTo>
                  <a:lnTo>
                    <a:pt x="226" y="4"/>
                  </a:lnTo>
                  <a:lnTo>
                    <a:pt x="236" y="6"/>
                  </a:lnTo>
                  <a:lnTo>
                    <a:pt x="246" y="8"/>
                  </a:lnTo>
                  <a:lnTo>
                    <a:pt x="256" y="10"/>
                  </a:lnTo>
                  <a:lnTo>
                    <a:pt x="266" y="12"/>
                  </a:lnTo>
                  <a:lnTo>
                    <a:pt x="276" y="12"/>
                  </a:lnTo>
                  <a:lnTo>
                    <a:pt x="286" y="14"/>
                  </a:lnTo>
                  <a:lnTo>
                    <a:pt x="296" y="16"/>
                  </a:lnTo>
                  <a:lnTo>
                    <a:pt x="306" y="18"/>
                  </a:lnTo>
                  <a:lnTo>
                    <a:pt x="314" y="20"/>
                  </a:lnTo>
                  <a:lnTo>
                    <a:pt x="324" y="22"/>
                  </a:lnTo>
                  <a:lnTo>
                    <a:pt x="332" y="24"/>
                  </a:lnTo>
                  <a:lnTo>
                    <a:pt x="340" y="26"/>
                  </a:lnTo>
                  <a:lnTo>
                    <a:pt x="330" y="26"/>
                  </a:lnTo>
                  <a:lnTo>
                    <a:pt x="322" y="24"/>
                  </a:lnTo>
                  <a:lnTo>
                    <a:pt x="312" y="22"/>
                  </a:lnTo>
                  <a:lnTo>
                    <a:pt x="304" y="22"/>
                  </a:lnTo>
                  <a:lnTo>
                    <a:pt x="296" y="20"/>
                  </a:lnTo>
                  <a:lnTo>
                    <a:pt x="286" y="18"/>
                  </a:lnTo>
                  <a:lnTo>
                    <a:pt x="278" y="16"/>
                  </a:lnTo>
                  <a:lnTo>
                    <a:pt x="270" y="16"/>
                  </a:lnTo>
                  <a:lnTo>
                    <a:pt x="260" y="14"/>
                  </a:lnTo>
                  <a:lnTo>
                    <a:pt x="252" y="12"/>
                  </a:lnTo>
                  <a:lnTo>
                    <a:pt x="242" y="12"/>
                  </a:lnTo>
                  <a:lnTo>
                    <a:pt x="234" y="10"/>
                  </a:lnTo>
                  <a:lnTo>
                    <a:pt x="226" y="10"/>
                  </a:lnTo>
                  <a:lnTo>
                    <a:pt x="216" y="8"/>
                  </a:lnTo>
                  <a:lnTo>
                    <a:pt x="208" y="8"/>
                  </a:lnTo>
                  <a:lnTo>
                    <a:pt x="204" y="6"/>
                  </a:lnTo>
                  <a:lnTo>
                    <a:pt x="198" y="6"/>
                  </a:lnTo>
                  <a:lnTo>
                    <a:pt x="194" y="6"/>
                  </a:lnTo>
                  <a:lnTo>
                    <a:pt x="190" y="6"/>
                  </a:lnTo>
                  <a:lnTo>
                    <a:pt x="182" y="6"/>
                  </a:lnTo>
                  <a:lnTo>
                    <a:pt x="172" y="6"/>
                  </a:lnTo>
                  <a:lnTo>
                    <a:pt x="162" y="6"/>
                  </a:lnTo>
                  <a:lnTo>
                    <a:pt x="152" y="8"/>
                  </a:lnTo>
                  <a:lnTo>
                    <a:pt x="142" y="8"/>
                  </a:lnTo>
                  <a:lnTo>
                    <a:pt x="132" y="8"/>
                  </a:lnTo>
                  <a:lnTo>
                    <a:pt x="122" y="10"/>
                  </a:lnTo>
                  <a:lnTo>
                    <a:pt x="112" y="10"/>
                  </a:lnTo>
                  <a:lnTo>
                    <a:pt x="104" y="12"/>
                  </a:lnTo>
                  <a:lnTo>
                    <a:pt x="94" y="12"/>
                  </a:lnTo>
                  <a:lnTo>
                    <a:pt x="84" y="12"/>
                  </a:lnTo>
                  <a:lnTo>
                    <a:pt x="74" y="14"/>
                  </a:lnTo>
                  <a:lnTo>
                    <a:pt x="64" y="14"/>
                  </a:lnTo>
                  <a:lnTo>
                    <a:pt x="52" y="16"/>
                  </a:lnTo>
                  <a:lnTo>
                    <a:pt x="42" y="16"/>
                  </a:lnTo>
                  <a:lnTo>
                    <a:pt x="32" y="16"/>
                  </a:lnTo>
                  <a:lnTo>
                    <a:pt x="22" y="16"/>
                  </a:lnTo>
                  <a:lnTo>
                    <a:pt x="16" y="16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6" y="10"/>
                  </a:lnTo>
                  <a:lnTo>
                    <a:pt x="22" y="10"/>
                  </a:lnTo>
                  <a:lnTo>
                    <a:pt x="22" y="10"/>
                  </a:lnTo>
                  <a:close/>
                  <a:moveTo>
                    <a:pt x="532" y="2"/>
                  </a:moveTo>
                  <a:lnTo>
                    <a:pt x="540" y="2"/>
                  </a:lnTo>
                  <a:lnTo>
                    <a:pt x="550" y="0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6" y="0"/>
                  </a:lnTo>
                  <a:lnTo>
                    <a:pt x="586" y="0"/>
                  </a:lnTo>
                  <a:lnTo>
                    <a:pt x="596" y="0"/>
                  </a:lnTo>
                  <a:lnTo>
                    <a:pt x="604" y="2"/>
                  </a:lnTo>
                  <a:lnTo>
                    <a:pt x="614" y="2"/>
                  </a:lnTo>
                  <a:lnTo>
                    <a:pt x="624" y="4"/>
                  </a:lnTo>
                  <a:lnTo>
                    <a:pt x="634" y="4"/>
                  </a:lnTo>
                  <a:lnTo>
                    <a:pt x="644" y="6"/>
                  </a:lnTo>
                  <a:lnTo>
                    <a:pt x="654" y="6"/>
                  </a:lnTo>
                  <a:lnTo>
                    <a:pt x="664" y="6"/>
                  </a:lnTo>
                  <a:lnTo>
                    <a:pt x="674" y="8"/>
                  </a:lnTo>
                  <a:lnTo>
                    <a:pt x="684" y="8"/>
                  </a:lnTo>
                  <a:lnTo>
                    <a:pt x="694" y="10"/>
                  </a:lnTo>
                  <a:lnTo>
                    <a:pt x="704" y="10"/>
                  </a:lnTo>
                  <a:lnTo>
                    <a:pt x="716" y="10"/>
                  </a:lnTo>
                  <a:lnTo>
                    <a:pt x="726" y="10"/>
                  </a:lnTo>
                  <a:lnTo>
                    <a:pt x="730" y="10"/>
                  </a:lnTo>
                  <a:lnTo>
                    <a:pt x="734" y="12"/>
                  </a:lnTo>
                  <a:lnTo>
                    <a:pt x="738" y="12"/>
                  </a:lnTo>
                  <a:lnTo>
                    <a:pt x="740" y="14"/>
                  </a:lnTo>
                  <a:lnTo>
                    <a:pt x="744" y="16"/>
                  </a:lnTo>
                  <a:lnTo>
                    <a:pt x="746" y="18"/>
                  </a:lnTo>
                  <a:lnTo>
                    <a:pt x="746" y="20"/>
                  </a:lnTo>
                  <a:lnTo>
                    <a:pt x="748" y="22"/>
                  </a:lnTo>
                  <a:lnTo>
                    <a:pt x="748" y="28"/>
                  </a:lnTo>
                  <a:lnTo>
                    <a:pt x="746" y="26"/>
                  </a:lnTo>
                  <a:lnTo>
                    <a:pt x="746" y="24"/>
                  </a:lnTo>
                  <a:lnTo>
                    <a:pt x="744" y="22"/>
                  </a:lnTo>
                  <a:lnTo>
                    <a:pt x="740" y="20"/>
                  </a:lnTo>
                  <a:lnTo>
                    <a:pt x="738" y="18"/>
                  </a:lnTo>
                  <a:lnTo>
                    <a:pt x="734" y="18"/>
                  </a:lnTo>
                  <a:lnTo>
                    <a:pt x="730" y="16"/>
                  </a:lnTo>
                  <a:lnTo>
                    <a:pt x="726" y="16"/>
                  </a:lnTo>
                  <a:lnTo>
                    <a:pt x="716" y="16"/>
                  </a:lnTo>
                  <a:lnTo>
                    <a:pt x="704" y="16"/>
                  </a:lnTo>
                  <a:lnTo>
                    <a:pt x="694" y="16"/>
                  </a:lnTo>
                  <a:lnTo>
                    <a:pt x="684" y="14"/>
                  </a:lnTo>
                  <a:lnTo>
                    <a:pt x="674" y="14"/>
                  </a:lnTo>
                  <a:lnTo>
                    <a:pt x="664" y="12"/>
                  </a:lnTo>
                  <a:lnTo>
                    <a:pt x="654" y="12"/>
                  </a:lnTo>
                  <a:lnTo>
                    <a:pt x="644" y="12"/>
                  </a:lnTo>
                  <a:lnTo>
                    <a:pt x="634" y="10"/>
                  </a:lnTo>
                  <a:lnTo>
                    <a:pt x="624" y="10"/>
                  </a:lnTo>
                  <a:lnTo>
                    <a:pt x="614" y="8"/>
                  </a:lnTo>
                  <a:lnTo>
                    <a:pt x="604" y="8"/>
                  </a:lnTo>
                  <a:lnTo>
                    <a:pt x="596" y="8"/>
                  </a:lnTo>
                  <a:lnTo>
                    <a:pt x="586" y="6"/>
                  </a:lnTo>
                  <a:lnTo>
                    <a:pt x="576" y="6"/>
                  </a:lnTo>
                  <a:lnTo>
                    <a:pt x="566" y="6"/>
                  </a:lnTo>
                  <a:lnTo>
                    <a:pt x="558" y="6"/>
                  </a:lnTo>
                  <a:lnTo>
                    <a:pt x="550" y="6"/>
                  </a:lnTo>
                  <a:lnTo>
                    <a:pt x="540" y="8"/>
                  </a:lnTo>
                  <a:lnTo>
                    <a:pt x="532" y="8"/>
                  </a:lnTo>
                  <a:lnTo>
                    <a:pt x="524" y="8"/>
                  </a:lnTo>
                  <a:lnTo>
                    <a:pt x="516" y="10"/>
                  </a:lnTo>
                  <a:lnTo>
                    <a:pt x="510" y="10"/>
                  </a:lnTo>
                  <a:lnTo>
                    <a:pt x="502" y="12"/>
                  </a:lnTo>
                  <a:lnTo>
                    <a:pt x="494" y="12"/>
                  </a:lnTo>
                  <a:lnTo>
                    <a:pt x="486" y="14"/>
                  </a:lnTo>
                  <a:lnTo>
                    <a:pt x="478" y="16"/>
                  </a:lnTo>
                  <a:lnTo>
                    <a:pt x="472" y="16"/>
                  </a:lnTo>
                  <a:lnTo>
                    <a:pt x="464" y="18"/>
                  </a:lnTo>
                  <a:lnTo>
                    <a:pt x="456" y="20"/>
                  </a:lnTo>
                  <a:lnTo>
                    <a:pt x="446" y="20"/>
                  </a:lnTo>
                  <a:lnTo>
                    <a:pt x="438" y="22"/>
                  </a:lnTo>
                  <a:lnTo>
                    <a:pt x="430" y="24"/>
                  </a:lnTo>
                  <a:lnTo>
                    <a:pt x="422" y="24"/>
                  </a:lnTo>
                  <a:lnTo>
                    <a:pt x="412" y="26"/>
                  </a:lnTo>
                  <a:lnTo>
                    <a:pt x="404" y="26"/>
                  </a:lnTo>
                  <a:lnTo>
                    <a:pt x="410" y="26"/>
                  </a:lnTo>
                  <a:lnTo>
                    <a:pt x="416" y="24"/>
                  </a:lnTo>
                  <a:lnTo>
                    <a:pt x="420" y="22"/>
                  </a:lnTo>
                  <a:lnTo>
                    <a:pt x="426" y="22"/>
                  </a:lnTo>
                  <a:lnTo>
                    <a:pt x="438" y="18"/>
                  </a:lnTo>
                  <a:lnTo>
                    <a:pt x="448" y="16"/>
                  </a:lnTo>
                  <a:lnTo>
                    <a:pt x="458" y="14"/>
                  </a:lnTo>
                  <a:lnTo>
                    <a:pt x="468" y="14"/>
                  </a:lnTo>
                  <a:lnTo>
                    <a:pt x="476" y="12"/>
                  </a:lnTo>
                  <a:lnTo>
                    <a:pt x="484" y="10"/>
                  </a:lnTo>
                  <a:lnTo>
                    <a:pt x="492" y="10"/>
                  </a:lnTo>
                  <a:lnTo>
                    <a:pt x="500" y="8"/>
                  </a:lnTo>
                  <a:lnTo>
                    <a:pt x="508" y="6"/>
                  </a:lnTo>
                  <a:lnTo>
                    <a:pt x="514" y="6"/>
                  </a:lnTo>
                  <a:lnTo>
                    <a:pt x="520" y="4"/>
                  </a:lnTo>
                  <a:lnTo>
                    <a:pt x="524" y="4"/>
                  </a:lnTo>
                  <a:lnTo>
                    <a:pt x="526" y="4"/>
                  </a:lnTo>
                  <a:lnTo>
                    <a:pt x="528" y="4"/>
                  </a:lnTo>
                  <a:lnTo>
                    <a:pt x="530" y="2"/>
                  </a:lnTo>
                  <a:lnTo>
                    <a:pt x="532" y="2"/>
                  </a:lnTo>
                  <a:lnTo>
                    <a:pt x="532" y="2"/>
                  </a:lnTo>
                  <a:close/>
                </a:path>
              </a:pathLst>
            </a:custGeom>
            <a:solidFill>
              <a:srgbClr val="D9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5" name="Freeform 458"/>
            <p:cNvSpPr>
              <a:spLocks/>
            </p:cNvSpPr>
            <p:nvPr/>
          </p:nvSpPr>
          <p:spPr bwMode="auto">
            <a:xfrm>
              <a:off x="5124450" y="1374775"/>
              <a:ext cx="434975" cy="107950"/>
            </a:xfrm>
            <a:custGeom>
              <a:avLst/>
              <a:gdLst/>
              <a:ahLst/>
              <a:cxnLst>
                <a:cxn ang="0">
                  <a:pos x="270" y="54"/>
                </a:cxn>
                <a:cxn ang="0">
                  <a:pos x="4" y="68"/>
                </a:cxn>
                <a:cxn ang="0">
                  <a:pos x="4" y="62"/>
                </a:cxn>
                <a:cxn ang="0">
                  <a:pos x="2" y="58"/>
                </a:cxn>
                <a:cxn ang="0">
                  <a:pos x="2" y="54"/>
                </a:cxn>
                <a:cxn ang="0">
                  <a:pos x="2" y="48"/>
                </a:cxn>
                <a:cxn ang="0">
                  <a:pos x="2" y="44"/>
                </a:cxn>
                <a:cxn ang="0">
                  <a:pos x="2" y="42"/>
                </a:cxn>
                <a:cxn ang="0">
                  <a:pos x="0" y="38"/>
                </a:cxn>
                <a:cxn ang="0">
                  <a:pos x="0" y="34"/>
                </a:cxn>
                <a:cxn ang="0">
                  <a:pos x="0" y="32"/>
                </a:cxn>
                <a:cxn ang="0">
                  <a:pos x="2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18"/>
                </a:cxn>
                <a:cxn ang="0">
                  <a:pos x="20" y="14"/>
                </a:cxn>
                <a:cxn ang="0">
                  <a:pos x="28" y="12"/>
                </a:cxn>
                <a:cxn ang="0">
                  <a:pos x="36" y="10"/>
                </a:cxn>
                <a:cxn ang="0">
                  <a:pos x="46" y="8"/>
                </a:cxn>
                <a:cxn ang="0">
                  <a:pos x="56" y="6"/>
                </a:cxn>
                <a:cxn ang="0">
                  <a:pos x="68" y="4"/>
                </a:cxn>
                <a:cxn ang="0">
                  <a:pos x="78" y="2"/>
                </a:cxn>
                <a:cxn ang="0">
                  <a:pos x="90" y="2"/>
                </a:cxn>
                <a:cxn ang="0">
                  <a:pos x="104" y="0"/>
                </a:cxn>
                <a:cxn ang="0">
                  <a:pos x="116" y="0"/>
                </a:cxn>
                <a:cxn ang="0">
                  <a:pos x="128" y="0"/>
                </a:cxn>
                <a:cxn ang="0">
                  <a:pos x="142" y="0"/>
                </a:cxn>
                <a:cxn ang="0">
                  <a:pos x="154" y="2"/>
                </a:cxn>
                <a:cxn ang="0">
                  <a:pos x="168" y="2"/>
                </a:cxn>
                <a:cxn ang="0">
                  <a:pos x="180" y="2"/>
                </a:cxn>
                <a:cxn ang="0">
                  <a:pos x="192" y="4"/>
                </a:cxn>
                <a:cxn ang="0">
                  <a:pos x="204" y="6"/>
                </a:cxn>
                <a:cxn ang="0">
                  <a:pos x="214" y="8"/>
                </a:cxn>
                <a:cxn ang="0">
                  <a:pos x="226" y="10"/>
                </a:cxn>
                <a:cxn ang="0">
                  <a:pos x="234" y="12"/>
                </a:cxn>
                <a:cxn ang="0">
                  <a:pos x="244" y="16"/>
                </a:cxn>
                <a:cxn ang="0">
                  <a:pos x="252" y="18"/>
                </a:cxn>
                <a:cxn ang="0">
                  <a:pos x="258" y="22"/>
                </a:cxn>
                <a:cxn ang="0">
                  <a:pos x="264" y="26"/>
                </a:cxn>
                <a:cxn ang="0">
                  <a:pos x="268" y="30"/>
                </a:cxn>
                <a:cxn ang="0">
                  <a:pos x="272" y="34"/>
                </a:cxn>
                <a:cxn ang="0">
                  <a:pos x="274" y="38"/>
                </a:cxn>
                <a:cxn ang="0">
                  <a:pos x="274" y="42"/>
                </a:cxn>
                <a:cxn ang="0">
                  <a:pos x="274" y="44"/>
                </a:cxn>
                <a:cxn ang="0">
                  <a:pos x="274" y="46"/>
                </a:cxn>
                <a:cxn ang="0">
                  <a:pos x="274" y="46"/>
                </a:cxn>
                <a:cxn ang="0">
                  <a:pos x="272" y="48"/>
                </a:cxn>
                <a:cxn ang="0">
                  <a:pos x="272" y="50"/>
                </a:cxn>
                <a:cxn ang="0">
                  <a:pos x="270" y="54"/>
                </a:cxn>
                <a:cxn ang="0">
                  <a:pos x="270" y="54"/>
                </a:cxn>
              </a:cxnLst>
              <a:rect l="0" t="0" r="r" b="b"/>
              <a:pathLst>
                <a:path w="274" h="68">
                  <a:moveTo>
                    <a:pt x="270" y="54"/>
                  </a:moveTo>
                  <a:lnTo>
                    <a:pt x="4" y="68"/>
                  </a:lnTo>
                  <a:lnTo>
                    <a:pt x="4" y="62"/>
                  </a:lnTo>
                  <a:lnTo>
                    <a:pt x="2" y="58"/>
                  </a:lnTo>
                  <a:lnTo>
                    <a:pt x="2" y="54"/>
                  </a:lnTo>
                  <a:lnTo>
                    <a:pt x="2" y="48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18"/>
                  </a:lnTo>
                  <a:lnTo>
                    <a:pt x="20" y="14"/>
                  </a:lnTo>
                  <a:lnTo>
                    <a:pt x="28" y="12"/>
                  </a:lnTo>
                  <a:lnTo>
                    <a:pt x="36" y="10"/>
                  </a:lnTo>
                  <a:lnTo>
                    <a:pt x="46" y="8"/>
                  </a:lnTo>
                  <a:lnTo>
                    <a:pt x="56" y="6"/>
                  </a:lnTo>
                  <a:lnTo>
                    <a:pt x="68" y="4"/>
                  </a:lnTo>
                  <a:lnTo>
                    <a:pt x="78" y="2"/>
                  </a:lnTo>
                  <a:lnTo>
                    <a:pt x="90" y="2"/>
                  </a:lnTo>
                  <a:lnTo>
                    <a:pt x="104" y="0"/>
                  </a:lnTo>
                  <a:lnTo>
                    <a:pt x="116" y="0"/>
                  </a:lnTo>
                  <a:lnTo>
                    <a:pt x="128" y="0"/>
                  </a:lnTo>
                  <a:lnTo>
                    <a:pt x="142" y="0"/>
                  </a:lnTo>
                  <a:lnTo>
                    <a:pt x="154" y="2"/>
                  </a:lnTo>
                  <a:lnTo>
                    <a:pt x="168" y="2"/>
                  </a:lnTo>
                  <a:lnTo>
                    <a:pt x="180" y="2"/>
                  </a:lnTo>
                  <a:lnTo>
                    <a:pt x="192" y="4"/>
                  </a:lnTo>
                  <a:lnTo>
                    <a:pt x="204" y="6"/>
                  </a:lnTo>
                  <a:lnTo>
                    <a:pt x="214" y="8"/>
                  </a:lnTo>
                  <a:lnTo>
                    <a:pt x="226" y="10"/>
                  </a:lnTo>
                  <a:lnTo>
                    <a:pt x="234" y="12"/>
                  </a:lnTo>
                  <a:lnTo>
                    <a:pt x="244" y="16"/>
                  </a:lnTo>
                  <a:lnTo>
                    <a:pt x="252" y="18"/>
                  </a:lnTo>
                  <a:lnTo>
                    <a:pt x="258" y="22"/>
                  </a:lnTo>
                  <a:lnTo>
                    <a:pt x="264" y="26"/>
                  </a:lnTo>
                  <a:lnTo>
                    <a:pt x="268" y="30"/>
                  </a:lnTo>
                  <a:lnTo>
                    <a:pt x="272" y="34"/>
                  </a:lnTo>
                  <a:lnTo>
                    <a:pt x="274" y="38"/>
                  </a:lnTo>
                  <a:lnTo>
                    <a:pt x="274" y="42"/>
                  </a:lnTo>
                  <a:lnTo>
                    <a:pt x="274" y="44"/>
                  </a:lnTo>
                  <a:lnTo>
                    <a:pt x="274" y="46"/>
                  </a:lnTo>
                  <a:lnTo>
                    <a:pt x="274" y="46"/>
                  </a:lnTo>
                  <a:lnTo>
                    <a:pt x="272" y="48"/>
                  </a:lnTo>
                  <a:lnTo>
                    <a:pt x="272" y="50"/>
                  </a:lnTo>
                  <a:lnTo>
                    <a:pt x="270" y="54"/>
                  </a:lnTo>
                  <a:lnTo>
                    <a:pt x="270" y="54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6" name="Freeform 459"/>
            <p:cNvSpPr>
              <a:spLocks/>
            </p:cNvSpPr>
            <p:nvPr/>
          </p:nvSpPr>
          <p:spPr bwMode="auto">
            <a:xfrm>
              <a:off x="5130800" y="1457325"/>
              <a:ext cx="425450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8" y="0"/>
                </a:cxn>
                <a:cxn ang="0">
                  <a:pos x="266" y="2"/>
                </a:cxn>
                <a:cxn ang="0">
                  <a:pos x="266" y="2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8" h="18">
                  <a:moveTo>
                    <a:pt x="0" y="14"/>
                  </a:moveTo>
                  <a:lnTo>
                    <a:pt x="268" y="0"/>
                  </a:lnTo>
                  <a:lnTo>
                    <a:pt x="266" y="2"/>
                  </a:lnTo>
                  <a:lnTo>
                    <a:pt x="266" y="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7" name="Freeform 460"/>
            <p:cNvSpPr>
              <a:spLocks/>
            </p:cNvSpPr>
            <p:nvPr/>
          </p:nvSpPr>
          <p:spPr bwMode="auto">
            <a:xfrm>
              <a:off x="5130800" y="1460500"/>
              <a:ext cx="4222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6" y="0"/>
                </a:cxn>
                <a:cxn ang="0">
                  <a:pos x="266" y="0"/>
                </a:cxn>
                <a:cxn ang="0">
                  <a:pos x="266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6" h="16">
                  <a:moveTo>
                    <a:pt x="0" y="14"/>
                  </a:moveTo>
                  <a:lnTo>
                    <a:pt x="266" y="0"/>
                  </a:lnTo>
                  <a:lnTo>
                    <a:pt x="266" y="0"/>
                  </a:lnTo>
                  <a:lnTo>
                    <a:pt x="266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C1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8" name="Freeform 461"/>
            <p:cNvSpPr>
              <a:spLocks/>
            </p:cNvSpPr>
            <p:nvPr/>
          </p:nvSpPr>
          <p:spPr bwMode="auto">
            <a:xfrm>
              <a:off x="5130800" y="1460500"/>
              <a:ext cx="422275" cy="285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66" y="0"/>
                </a:cxn>
                <a:cxn ang="0">
                  <a:pos x="266" y="2"/>
                </a:cxn>
                <a:cxn ang="0">
                  <a:pos x="266" y="4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266" h="18">
                  <a:moveTo>
                    <a:pt x="0" y="16"/>
                  </a:moveTo>
                  <a:lnTo>
                    <a:pt x="266" y="0"/>
                  </a:lnTo>
                  <a:lnTo>
                    <a:pt x="266" y="2"/>
                  </a:lnTo>
                  <a:lnTo>
                    <a:pt x="266" y="4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211C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9" name="Freeform 462"/>
            <p:cNvSpPr>
              <a:spLocks/>
            </p:cNvSpPr>
            <p:nvPr/>
          </p:nvSpPr>
          <p:spPr bwMode="auto">
            <a:xfrm>
              <a:off x="5130800" y="1463675"/>
              <a:ext cx="4222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6" y="0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6" h="16">
                  <a:moveTo>
                    <a:pt x="0" y="14"/>
                  </a:moveTo>
                  <a:lnTo>
                    <a:pt x="266" y="0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2521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0" name="Freeform 463"/>
            <p:cNvSpPr>
              <a:spLocks/>
            </p:cNvSpPr>
            <p:nvPr/>
          </p:nvSpPr>
          <p:spPr bwMode="auto">
            <a:xfrm>
              <a:off x="5130800" y="1466850"/>
              <a:ext cx="4222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6" y="0"/>
                </a:cxn>
                <a:cxn ang="0">
                  <a:pos x="264" y="0"/>
                </a:cxn>
                <a:cxn ang="0">
                  <a:pos x="264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6" h="16">
                  <a:moveTo>
                    <a:pt x="0" y="14"/>
                  </a:moveTo>
                  <a:lnTo>
                    <a:pt x="266" y="0"/>
                  </a:lnTo>
                  <a:lnTo>
                    <a:pt x="264" y="0"/>
                  </a:lnTo>
                  <a:lnTo>
                    <a:pt x="264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2923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1" name="Freeform 464"/>
            <p:cNvSpPr>
              <a:spLocks/>
            </p:cNvSpPr>
            <p:nvPr/>
          </p:nvSpPr>
          <p:spPr bwMode="auto">
            <a:xfrm>
              <a:off x="5130800" y="1466850"/>
              <a:ext cx="419100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4" y="0"/>
                </a:cxn>
                <a:cxn ang="0">
                  <a:pos x="264" y="2"/>
                </a:cxn>
                <a:cxn ang="0">
                  <a:pos x="264" y="2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4" h="18">
                  <a:moveTo>
                    <a:pt x="0" y="14"/>
                  </a:moveTo>
                  <a:lnTo>
                    <a:pt x="264" y="0"/>
                  </a:lnTo>
                  <a:lnTo>
                    <a:pt x="264" y="2"/>
                  </a:lnTo>
                  <a:lnTo>
                    <a:pt x="264" y="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2D27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2" name="Freeform 465"/>
            <p:cNvSpPr>
              <a:spLocks/>
            </p:cNvSpPr>
            <p:nvPr/>
          </p:nvSpPr>
          <p:spPr bwMode="auto">
            <a:xfrm>
              <a:off x="5130800" y="1470025"/>
              <a:ext cx="4191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4" y="0"/>
                </a:cxn>
                <a:cxn ang="0">
                  <a:pos x="264" y="0"/>
                </a:cxn>
                <a:cxn ang="0">
                  <a:pos x="262" y="2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4" h="16">
                  <a:moveTo>
                    <a:pt x="0" y="14"/>
                  </a:moveTo>
                  <a:lnTo>
                    <a:pt x="264" y="0"/>
                  </a:lnTo>
                  <a:lnTo>
                    <a:pt x="264" y="0"/>
                  </a:lnTo>
                  <a:lnTo>
                    <a:pt x="262" y="2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302A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3" name="Freeform 466"/>
            <p:cNvSpPr>
              <a:spLocks/>
            </p:cNvSpPr>
            <p:nvPr/>
          </p:nvSpPr>
          <p:spPr bwMode="auto">
            <a:xfrm>
              <a:off x="5130800" y="1470025"/>
              <a:ext cx="419100" cy="285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64" y="0"/>
                </a:cxn>
                <a:cxn ang="0">
                  <a:pos x="262" y="2"/>
                </a:cxn>
                <a:cxn ang="0">
                  <a:pos x="262" y="4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264" h="18">
                  <a:moveTo>
                    <a:pt x="0" y="16"/>
                  </a:moveTo>
                  <a:lnTo>
                    <a:pt x="264" y="0"/>
                  </a:lnTo>
                  <a:lnTo>
                    <a:pt x="262" y="2"/>
                  </a:lnTo>
                  <a:lnTo>
                    <a:pt x="262" y="4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332C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4" name="Freeform 467"/>
            <p:cNvSpPr>
              <a:spLocks/>
            </p:cNvSpPr>
            <p:nvPr/>
          </p:nvSpPr>
          <p:spPr bwMode="auto">
            <a:xfrm>
              <a:off x="5133975" y="1473200"/>
              <a:ext cx="412750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0" y="0"/>
                </a:cxn>
                <a:cxn ang="0">
                  <a:pos x="260" y="2"/>
                </a:cxn>
                <a:cxn ang="0">
                  <a:pos x="260" y="2"/>
                </a:cxn>
                <a:cxn ang="0">
                  <a:pos x="0" y="18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0" h="18">
                  <a:moveTo>
                    <a:pt x="0" y="14"/>
                  </a:moveTo>
                  <a:lnTo>
                    <a:pt x="260" y="0"/>
                  </a:lnTo>
                  <a:lnTo>
                    <a:pt x="260" y="2"/>
                  </a:lnTo>
                  <a:lnTo>
                    <a:pt x="260" y="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362F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5" name="Freeform 468"/>
            <p:cNvSpPr>
              <a:spLocks/>
            </p:cNvSpPr>
            <p:nvPr/>
          </p:nvSpPr>
          <p:spPr bwMode="auto">
            <a:xfrm>
              <a:off x="5133975" y="1476375"/>
              <a:ext cx="4127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0" y="0"/>
                </a:cxn>
                <a:cxn ang="0">
                  <a:pos x="258" y="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0" h="16">
                  <a:moveTo>
                    <a:pt x="0" y="14"/>
                  </a:moveTo>
                  <a:lnTo>
                    <a:pt x="260" y="0"/>
                  </a:lnTo>
                  <a:lnTo>
                    <a:pt x="258" y="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3A32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6" name="Freeform 469"/>
            <p:cNvSpPr>
              <a:spLocks/>
            </p:cNvSpPr>
            <p:nvPr/>
          </p:nvSpPr>
          <p:spPr bwMode="auto">
            <a:xfrm>
              <a:off x="5133975" y="1476375"/>
              <a:ext cx="412750" cy="285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60" y="0"/>
                </a:cxn>
                <a:cxn ang="0">
                  <a:pos x="258" y="4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260" h="18">
                  <a:moveTo>
                    <a:pt x="0" y="16"/>
                  </a:moveTo>
                  <a:lnTo>
                    <a:pt x="260" y="0"/>
                  </a:lnTo>
                  <a:lnTo>
                    <a:pt x="258" y="4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3D34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7" name="Freeform 470"/>
            <p:cNvSpPr>
              <a:spLocks/>
            </p:cNvSpPr>
            <p:nvPr/>
          </p:nvSpPr>
          <p:spPr bwMode="auto">
            <a:xfrm>
              <a:off x="5133975" y="1479550"/>
              <a:ext cx="4095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8" y="0"/>
                </a:cxn>
                <a:cxn ang="0">
                  <a:pos x="258" y="2"/>
                </a:cxn>
                <a:cxn ang="0">
                  <a:pos x="258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8" h="16">
                  <a:moveTo>
                    <a:pt x="0" y="14"/>
                  </a:moveTo>
                  <a:lnTo>
                    <a:pt x="258" y="0"/>
                  </a:lnTo>
                  <a:lnTo>
                    <a:pt x="258" y="2"/>
                  </a:lnTo>
                  <a:lnTo>
                    <a:pt x="258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036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8" name="Freeform 471"/>
            <p:cNvSpPr>
              <a:spLocks/>
            </p:cNvSpPr>
            <p:nvPr/>
          </p:nvSpPr>
          <p:spPr bwMode="auto">
            <a:xfrm>
              <a:off x="5133975" y="1482725"/>
              <a:ext cx="4095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8" y="0"/>
                </a:cxn>
                <a:cxn ang="0">
                  <a:pos x="258" y="0"/>
                </a:cxn>
                <a:cxn ang="0">
                  <a:pos x="256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8" h="16">
                  <a:moveTo>
                    <a:pt x="0" y="14"/>
                  </a:moveTo>
                  <a:lnTo>
                    <a:pt x="258" y="0"/>
                  </a:lnTo>
                  <a:lnTo>
                    <a:pt x="258" y="0"/>
                  </a:lnTo>
                  <a:lnTo>
                    <a:pt x="256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339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9" name="Freeform 472"/>
            <p:cNvSpPr>
              <a:spLocks/>
            </p:cNvSpPr>
            <p:nvPr/>
          </p:nvSpPr>
          <p:spPr bwMode="auto">
            <a:xfrm>
              <a:off x="5133975" y="1482725"/>
              <a:ext cx="409575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8" y="0"/>
                </a:cxn>
                <a:cxn ang="0">
                  <a:pos x="256" y="4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8" h="18">
                  <a:moveTo>
                    <a:pt x="0" y="14"/>
                  </a:moveTo>
                  <a:lnTo>
                    <a:pt x="258" y="0"/>
                  </a:lnTo>
                  <a:lnTo>
                    <a:pt x="256" y="4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63A3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0" name="Freeform 473"/>
            <p:cNvSpPr>
              <a:spLocks/>
            </p:cNvSpPr>
            <p:nvPr/>
          </p:nvSpPr>
          <p:spPr bwMode="auto">
            <a:xfrm>
              <a:off x="5133975" y="1485900"/>
              <a:ext cx="4064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6" y="0"/>
                </a:cxn>
                <a:cxn ang="0">
                  <a:pos x="254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6" h="16">
                  <a:moveTo>
                    <a:pt x="0" y="14"/>
                  </a:moveTo>
                  <a:lnTo>
                    <a:pt x="256" y="0"/>
                  </a:lnTo>
                  <a:lnTo>
                    <a:pt x="254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93C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1" name="Freeform 474"/>
            <p:cNvSpPr>
              <a:spLocks/>
            </p:cNvSpPr>
            <p:nvPr/>
          </p:nvSpPr>
          <p:spPr bwMode="auto">
            <a:xfrm>
              <a:off x="5137150" y="1489075"/>
              <a:ext cx="40322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4" y="0"/>
                </a:cxn>
                <a:cxn ang="0">
                  <a:pos x="252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4" h="16">
                  <a:moveTo>
                    <a:pt x="0" y="14"/>
                  </a:moveTo>
                  <a:lnTo>
                    <a:pt x="254" y="0"/>
                  </a:lnTo>
                  <a:lnTo>
                    <a:pt x="252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C3E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2" name="Freeform 475"/>
            <p:cNvSpPr>
              <a:spLocks/>
            </p:cNvSpPr>
            <p:nvPr/>
          </p:nvSpPr>
          <p:spPr bwMode="auto">
            <a:xfrm>
              <a:off x="5137150" y="1489075"/>
              <a:ext cx="4000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2" y="0"/>
                </a:cxn>
                <a:cxn ang="0">
                  <a:pos x="250" y="4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2" h="16">
                  <a:moveTo>
                    <a:pt x="0" y="14"/>
                  </a:moveTo>
                  <a:lnTo>
                    <a:pt x="252" y="0"/>
                  </a:lnTo>
                  <a:lnTo>
                    <a:pt x="250" y="4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E3F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3" name="Freeform 476"/>
            <p:cNvSpPr>
              <a:spLocks/>
            </p:cNvSpPr>
            <p:nvPr/>
          </p:nvSpPr>
          <p:spPr bwMode="auto">
            <a:xfrm>
              <a:off x="5137150" y="1492250"/>
              <a:ext cx="4000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2" y="0"/>
                </a:cxn>
                <a:cxn ang="0">
                  <a:pos x="250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2" h="16">
                  <a:moveTo>
                    <a:pt x="0" y="14"/>
                  </a:moveTo>
                  <a:lnTo>
                    <a:pt x="252" y="0"/>
                  </a:lnTo>
                  <a:lnTo>
                    <a:pt x="250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241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4" name="Freeform 477"/>
            <p:cNvSpPr>
              <a:spLocks/>
            </p:cNvSpPr>
            <p:nvPr/>
          </p:nvSpPr>
          <p:spPr bwMode="auto">
            <a:xfrm>
              <a:off x="5137150" y="1495425"/>
              <a:ext cx="396875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50" h="16">
                  <a:moveTo>
                    <a:pt x="0" y="12"/>
                  </a:moveTo>
                  <a:lnTo>
                    <a:pt x="250" y="0"/>
                  </a:lnTo>
                  <a:lnTo>
                    <a:pt x="250" y="2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5542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5" name="Freeform 478"/>
            <p:cNvSpPr>
              <a:spLocks/>
            </p:cNvSpPr>
            <p:nvPr/>
          </p:nvSpPr>
          <p:spPr bwMode="auto">
            <a:xfrm>
              <a:off x="5137150" y="1495425"/>
              <a:ext cx="3968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0" h="16">
                  <a:moveTo>
                    <a:pt x="0" y="14"/>
                  </a:move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84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6" name="Freeform 479"/>
            <p:cNvSpPr>
              <a:spLocks/>
            </p:cNvSpPr>
            <p:nvPr/>
          </p:nvSpPr>
          <p:spPr bwMode="auto">
            <a:xfrm>
              <a:off x="5140325" y="1498600"/>
              <a:ext cx="3937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8" h="16">
                  <a:moveTo>
                    <a:pt x="0" y="14"/>
                  </a:moveTo>
                  <a:lnTo>
                    <a:pt x="248" y="0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A44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7" name="Freeform 480"/>
            <p:cNvSpPr>
              <a:spLocks/>
            </p:cNvSpPr>
            <p:nvPr/>
          </p:nvSpPr>
          <p:spPr bwMode="auto">
            <a:xfrm>
              <a:off x="5140325" y="1498600"/>
              <a:ext cx="39052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6" y="0"/>
                </a:cxn>
                <a:cxn ang="0">
                  <a:pos x="244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6" h="16">
                  <a:moveTo>
                    <a:pt x="0" y="14"/>
                  </a:moveTo>
                  <a:lnTo>
                    <a:pt x="246" y="0"/>
                  </a:lnTo>
                  <a:lnTo>
                    <a:pt x="244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C46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8" name="Freeform 481"/>
            <p:cNvSpPr>
              <a:spLocks/>
            </p:cNvSpPr>
            <p:nvPr/>
          </p:nvSpPr>
          <p:spPr bwMode="auto">
            <a:xfrm>
              <a:off x="5140325" y="1501775"/>
              <a:ext cx="39052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6" y="0"/>
                </a:cxn>
                <a:cxn ang="0">
                  <a:pos x="242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6" h="16">
                  <a:moveTo>
                    <a:pt x="0" y="14"/>
                  </a:moveTo>
                  <a:lnTo>
                    <a:pt x="246" y="0"/>
                  </a:lnTo>
                  <a:lnTo>
                    <a:pt x="242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E46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9" name="Freeform 482"/>
            <p:cNvSpPr>
              <a:spLocks/>
            </p:cNvSpPr>
            <p:nvPr/>
          </p:nvSpPr>
          <p:spPr bwMode="auto">
            <a:xfrm>
              <a:off x="5143500" y="1504950"/>
              <a:ext cx="384175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42" y="0"/>
                </a:cxn>
                <a:cxn ang="0">
                  <a:pos x="240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42" h="16">
                  <a:moveTo>
                    <a:pt x="0" y="12"/>
                  </a:moveTo>
                  <a:lnTo>
                    <a:pt x="242" y="0"/>
                  </a:lnTo>
                  <a:lnTo>
                    <a:pt x="240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148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0" name="Freeform 483"/>
            <p:cNvSpPr>
              <a:spLocks/>
            </p:cNvSpPr>
            <p:nvPr/>
          </p:nvSpPr>
          <p:spPr bwMode="auto">
            <a:xfrm>
              <a:off x="5143500" y="1504950"/>
              <a:ext cx="3810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0" y="0"/>
                </a:cxn>
                <a:cxn ang="0">
                  <a:pos x="238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0" h="16">
                  <a:moveTo>
                    <a:pt x="0" y="14"/>
                  </a:moveTo>
                  <a:lnTo>
                    <a:pt x="240" y="0"/>
                  </a:lnTo>
                  <a:lnTo>
                    <a:pt x="238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6348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1" name="Freeform 484"/>
            <p:cNvSpPr>
              <a:spLocks/>
            </p:cNvSpPr>
            <p:nvPr/>
          </p:nvSpPr>
          <p:spPr bwMode="auto">
            <a:xfrm>
              <a:off x="5143500" y="1508125"/>
              <a:ext cx="3810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0" y="0"/>
                </a:cxn>
                <a:cxn ang="0">
                  <a:pos x="238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0" h="16">
                  <a:moveTo>
                    <a:pt x="0" y="14"/>
                  </a:moveTo>
                  <a:lnTo>
                    <a:pt x="240" y="0"/>
                  </a:lnTo>
                  <a:lnTo>
                    <a:pt x="238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6549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2" name="Freeform 485"/>
            <p:cNvSpPr>
              <a:spLocks/>
            </p:cNvSpPr>
            <p:nvPr/>
          </p:nvSpPr>
          <p:spPr bwMode="auto">
            <a:xfrm>
              <a:off x="5146675" y="1511300"/>
              <a:ext cx="37465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36" y="0"/>
                </a:cxn>
                <a:cxn ang="0">
                  <a:pos x="234" y="2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36" h="14">
                  <a:moveTo>
                    <a:pt x="0" y="12"/>
                  </a:moveTo>
                  <a:lnTo>
                    <a:pt x="236" y="0"/>
                  </a:lnTo>
                  <a:lnTo>
                    <a:pt x="234" y="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94A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3" name="Freeform 486"/>
            <p:cNvSpPr>
              <a:spLocks/>
            </p:cNvSpPr>
            <p:nvPr/>
          </p:nvSpPr>
          <p:spPr bwMode="auto">
            <a:xfrm>
              <a:off x="5146675" y="1511300"/>
              <a:ext cx="3746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36" y="0"/>
                </a:cxn>
                <a:cxn ang="0">
                  <a:pos x="234" y="2"/>
                </a:cxn>
                <a:cxn ang="0">
                  <a:pos x="234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36" h="16">
                  <a:moveTo>
                    <a:pt x="0" y="14"/>
                  </a:moveTo>
                  <a:lnTo>
                    <a:pt x="236" y="0"/>
                  </a:lnTo>
                  <a:lnTo>
                    <a:pt x="234" y="2"/>
                  </a:lnTo>
                  <a:lnTo>
                    <a:pt x="234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6A4A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4" name="Freeform 487"/>
            <p:cNvSpPr>
              <a:spLocks/>
            </p:cNvSpPr>
            <p:nvPr/>
          </p:nvSpPr>
          <p:spPr bwMode="auto">
            <a:xfrm>
              <a:off x="5149850" y="1514475"/>
              <a:ext cx="368300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32" y="0"/>
                </a:cxn>
                <a:cxn ang="0">
                  <a:pos x="232" y="0"/>
                </a:cxn>
                <a:cxn ang="0">
                  <a:pos x="230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32" h="16">
                  <a:moveTo>
                    <a:pt x="0" y="12"/>
                  </a:moveTo>
                  <a:lnTo>
                    <a:pt x="232" y="0"/>
                  </a:lnTo>
                  <a:lnTo>
                    <a:pt x="232" y="0"/>
                  </a:lnTo>
                  <a:lnTo>
                    <a:pt x="230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D4B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5" name="Freeform 488"/>
            <p:cNvSpPr>
              <a:spLocks/>
            </p:cNvSpPr>
            <p:nvPr/>
          </p:nvSpPr>
          <p:spPr bwMode="auto">
            <a:xfrm>
              <a:off x="5149850" y="1517650"/>
              <a:ext cx="3683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32" y="0"/>
                </a:cxn>
                <a:cxn ang="0">
                  <a:pos x="228" y="2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32" h="14">
                  <a:moveTo>
                    <a:pt x="0" y="12"/>
                  </a:moveTo>
                  <a:lnTo>
                    <a:pt x="232" y="0"/>
                  </a:lnTo>
                  <a:lnTo>
                    <a:pt x="228" y="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F4B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6" name="Freeform 489"/>
            <p:cNvSpPr>
              <a:spLocks/>
            </p:cNvSpPr>
            <p:nvPr/>
          </p:nvSpPr>
          <p:spPr bwMode="auto">
            <a:xfrm>
              <a:off x="5153025" y="1517650"/>
              <a:ext cx="3619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28" y="0"/>
                </a:cxn>
                <a:cxn ang="0">
                  <a:pos x="224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28" h="16">
                  <a:moveTo>
                    <a:pt x="0" y="14"/>
                  </a:moveTo>
                  <a:lnTo>
                    <a:pt x="228" y="0"/>
                  </a:lnTo>
                  <a:lnTo>
                    <a:pt x="224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724A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7" name="Freeform 490"/>
            <p:cNvSpPr>
              <a:spLocks/>
            </p:cNvSpPr>
            <p:nvPr/>
          </p:nvSpPr>
          <p:spPr bwMode="auto">
            <a:xfrm>
              <a:off x="5153025" y="1520825"/>
              <a:ext cx="358775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4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26" h="14">
                  <a:moveTo>
                    <a:pt x="0" y="12"/>
                  </a:moveTo>
                  <a:lnTo>
                    <a:pt x="226" y="0"/>
                  </a:lnTo>
                  <a:lnTo>
                    <a:pt x="224" y="2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54B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8" name="Freeform 491"/>
            <p:cNvSpPr>
              <a:spLocks/>
            </p:cNvSpPr>
            <p:nvPr/>
          </p:nvSpPr>
          <p:spPr bwMode="auto">
            <a:xfrm>
              <a:off x="5156200" y="1524000"/>
              <a:ext cx="352425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22" y="0"/>
                </a:cxn>
                <a:cxn ang="0">
                  <a:pos x="220" y="2"/>
                </a:cxn>
                <a:cxn ang="0">
                  <a:pos x="4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22" h="14">
                  <a:moveTo>
                    <a:pt x="0" y="12"/>
                  </a:moveTo>
                  <a:lnTo>
                    <a:pt x="222" y="0"/>
                  </a:lnTo>
                  <a:lnTo>
                    <a:pt x="220" y="2"/>
                  </a:lnTo>
                  <a:lnTo>
                    <a:pt x="4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64B3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9" name="Freeform 492"/>
            <p:cNvSpPr>
              <a:spLocks/>
            </p:cNvSpPr>
            <p:nvPr/>
          </p:nvSpPr>
          <p:spPr bwMode="auto">
            <a:xfrm>
              <a:off x="5159375" y="1524000"/>
              <a:ext cx="349250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20" y="0"/>
                </a:cxn>
                <a:cxn ang="0">
                  <a:pos x="218" y="2"/>
                </a:cxn>
                <a:cxn ang="0">
                  <a:pos x="216" y="4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20" h="16">
                  <a:moveTo>
                    <a:pt x="0" y="12"/>
                  </a:moveTo>
                  <a:lnTo>
                    <a:pt x="220" y="0"/>
                  </a:lnTo>
                  <a:lnTo>
                    <a:pt x="218" y="2"/>
                  </a:lnTo>
                  <a:lnTo>
                    <a:pt x="216" y="4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94B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0" name="Freeform 493"/>
            <p:cNvSpPr>
              <a:spLocks/>
            </p:cNvSpPr>
            <p:nvPr/>
          </p:nvSpPr>
          <p:spPr bwMode="auto">
            <a:xfrm>
              <a:off x="5162550" y="1527175"/>
              <a:ext cx="3429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16" y="0"/>
                </a:cxn>
                <a:cxn ang="0">
                  <a:pos x="216" y="0"/>
                </a:cxn>
                <a:cxn ang="0">
                  <a:pos x="212" y="2"/>
                </a:cxn>
                <a:cxn ang="0">
                  <a:pos x="4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16" h="14">
                  <a:moveTo>
                    <a:pt x="0" y="12"/>
                  </a:moveTo>
                  <a:lnTo>
                    <a:pt x="216" y="0"/>
                  </a:lnTo>
                  <a:lnTo>
                    <a:pt x="216" y="0"/>
                  </a:lnTo>
                  <a:lnTo>
                    <a:pt x="212" y="2"/>
                  </a:lnTo>
                  <a:lnTo>
                    <a:pt x="4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C4B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1" name="Freeform 494"/>
            <p:cNvSpPr>
              <a:spLocks/>
            </p:cNvSpPr>
            <p:nvPr/>
          </p:nvSpPr>
          <p:spPr bwMode="auto">
            <a:xfrm>
              <a:off x="5162550" y="1530350"/>
              <a:ext cx="339725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14" y="0"/>
                </a:cxn>
                <a:cxn ang="0">
                  <a:pos x="210" y="2"/>
                </a:cxn>
                <a:cxn ang="0">
                  <a:pos x="6" y="14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14" h="14">
                  <a:moveTo>
                    <a:pt x="0" y="12"/>
                  </a:moveTo>
                  <a:lnTo>
                    <a:pt x="214" y="0"/>
                  </a:lnTo>
                  <a:lnTo>
                    <a:pt x="210" y="2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E4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2" name="Freeform 495"/>
            <p:cNvSpPr>
              <a:spLocks/>
            </p:cNvSpPr>
            <p:nvPr/>
          </p:nvSpPr>
          <p:spPr bwMode="auto">
            <a:xfrm>
              <a:off x="5168900" y="1530350"/>
              <a:ext cx="3302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08" y="0"/>
                </a:cxn>
                <a:cxn ang="0">
                  <a:pos x="204" y="4"/>
                </a:cxn>
                <a:cxn ang="0">
                  <a:pos x="6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08" h="14">
                  <a:moveTo>
                    <a:pt x="0" y="12"/>
                  </a:moveTo>
                  <a:lnTo>
                    <a:pt x="208" y="0"/>
                  </a:lnTo>
                  <a:lnTo>
                    <a:pt x="204" y="4"/>
                  </a:lnTo>
                  <a:lnTo>
                    <a:pt x="6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34F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3" name="Freeform 496"/>
            <p:cNvSpPr>
              <a:spLocks/>
            </p:cNvSpPr>
            <p:nvPr/>
          </p:nvSpPr>
          <p:spPr bwMode="auto">
            <a:xfrm>
              <a:off x="5172075" y="1533525"/>
              <a:ext cx="32385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04" y="0"/>
                </a:cxn>
                <a:cxn ang="0">
                  <a:pos x="200" y="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04" h="14">
                  <a:moveTo>
                    <a:pt x="0" y="12"/>
                  </a:moveTo>
                  <a:lnTo>
                    <a:pt x="204" y="0"/>
                  </a:lnTo>
                  <a:lnTo>
                    <a:pt x="200" y="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A53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4" name="Freeform 497"/>
            <p:cNvSpPr>
              <a:spLocks/>
            </p:cNvSpPr>
            <p:nvPr/>
          </p:nvSpPr>
          <p:spPr bwMode="auto">
            <a:xfrm>
              <a:off x="5178425" y="1536700"/>
              <a:ext cx="314325" cy="1905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98" y="0"/>
                </a:cxn>
                <a:cxn ang="0">
                  <a:pos x="196" y="2"/>
                </a:cxn>
                <a:cxn ang="0">
                  <a:pos x="194" y="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98" h="12">
                  <a:moveTo>
                    <a:pt x="0" y="10"/>
                  </a:moveTo>
                  <a:lnTo>
                    <a:pt x="198" y="0"/>
                  </a:lnTo>
                  <a:lnTo>
                    <a:pt x="196" y="2"/>
                  </a:lnTo>
                  <a:lnTo>
                    <a:pt x="194" y="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8E56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5" name="Freeform 498"/>
            <p:cNvSpPr>
              <a:spLocks/>
            </p:cNvSpPr>
            <p:nvPr/>
          </p:nvSpPr>
          <p:spPr bwMode="auto">
            <a:xfrm>
              <a:off x="5184775" y="1536700"/>
              <a:ext cx="3048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92" y="0"/>
                </a:cxn>
                <a:cxn ang="0">
                  <a:pos x="192" y="2"/>
                </a:cxn>
                <a:cxn ang="0">
                  <a:pos x="188" y="4"/>
                </a:cxn>
                <a:cxn ang="0">
                  <a:pos x="10" y="14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192" h="14">
                  <a:moveTo>
                    <a:pt x="0" y="12"/>
                  </a:moveTo>
                  <a:lnTo>
                    <a:pt x="192" y="0"/>
                  </a:lnTo>
                  <a:lnTo>
                    <a:pt x="192" y="2"/>
                  </a:lnTo>
                  <a:lnTo>
                    <a:pt x="188" y="4"/>
                  </a:lnTo>
                  <a:lnTo>
                    <a:pt x="10" y="14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945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6" name="Freeform 499"/>
            <p:cNvSpPr>
              <a:spLocks/>
            </p:cNvSpPr>
            <p:nvPr/>
          </p:nvSpPr>
          <p:spPr bwMode="auto">
            <a:xfrm>
              <a:off x="5191125" y="1539875"/>
              <a:ext cx="295275" cy="1905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86" y="0"/>
                </a:cxn>
                <a:cxn ang="0">
                  <a:pos x="180" y="4"/>
                </a:cxn>
                <a:cxn ang="0">
                  <a:pos x="14" y="12"/>
                </a:cxn>
                <a:cxn ang="0">
                  <a:pos x="8" y="12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86" h="12">
                  <a:moveTo>
                    <a:pt x="0" y="10"/>
                  </a:moveTo>
                  <a:lnTo>
                    <a:pt x="186" y="0"/>
                  </a:lnTo>
                  <a:lnTo>
                    <a:pt x="180" y="4"/>
                  </a:lnTo>
                  <a:lnTo>
                    <a:pt x="14" y="12"/>
                  </a:lnTo>
                  <a:lnTo>
                    <a:pt x="8" y="12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A5E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7" name="Freeform 500"/>
            <p:cNvSpPr>
              <a:spLocks/>
            </p:cNvSpPr>
            <p:nvPr/>
          </p:nvSpPr>
          <p:spPr bwMode="auto">
            <a:xfrm>
              <a:off x="5200650" y="1543050"/>
              <a:ext cx="282575" cy="1905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78" y="0"/>
                </a:cxn>
                <a:cxn ang="0">
                  <a:pos x="172" y="2"/>
                </a:cxn>
                <a:cxn ang="0">
                  <a:pos x="16" y="12"/>
                </a:cxn>
                <a:cxn ang="0">
                  <a:pos x="12" y="10"/>
                </a:cxn>
                <a:cxn ang="0">
                  <a:pos x="2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78" h="12">
                  <a:moveTo>
                    <a:pt x="0" y="10"/>
                  </a:moveTo>
                  <a:lnTo>
                    <a:pt x="178" y="0"/>
                  </a:lnTo>
                  <a:lnTo>
                    <a:pt x="172" y="2"/>
                  </a:lnTo>
                  <a:lnTo>
                    <a:pt x="16" y="12"/>
                  </a:lnTo>
                  <a:lnTo>
                    <a:pt x="12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A163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8" name="Freeform 501"/>
            <p:cNvSpPr>
              <a:spLocks/>
            </p:cNvSpPr>
            <p:nvPr/>
          </p:nvSpPr>
          <p:spPr bwMode="auto">
            <a:xfrm>
              <a:off x="5213350" y="1546225"/>
              <a:ext cx="263525" cy="1587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0" y="2"/>
                </a:cxn>
                <a:cxn ang="0">
                  <a:pos x="18" y="10"/>
                </a:cxn>
                <a:cxn ang="0">
                  <a:pos x="16" y="10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66" h="10">
                  <a:moveTo>
                    <a:pt x="0" y="8"/>
                  </a:moveTo>
                  <a:lnTo>
                    <a:pt x="166" y="0"/>
                  </a:lnTo>
                  <a:lnTo>
                    <a:pt x="164" y="0"/>
                  </a:lnTo>
                  <a:lnTo>
                    <a:pt x="160" y="2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767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9" name="Freeform 502"/>
            <p:cNvSpPr>
              <a:spLocks/>
            </p:cNvSpPr>
            <p:nvPr/>
          </p:nvSpPr>
          <p:spPr bwMode="auto">
            <a:xfrm>
              <a:off x="5226050" y="1546225"/>
              <a:ext cx="247650" cy="1587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56" y="0"/>
                </a:cxn>
                <a:cxn ang="0">
                  <a:pos x="156" y="0"/>
                </a:cxn>
                <a:cxn ang="0">
                  <a:pos x="148" y="4"/>
                </a:cxn>
                <a:cxn ang="0">
                  <a:pos x="20" y="10"/>
                </a:cxn>
                <a:cxn ang="0">
                  <a:pos x="8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56" h="10">
                  <a:moveTo>
                    <a:pt x="0" y="10"/>
                  </a:moveTo>
                  <a:lnTo>
                    <a:pt x="156" y="0"/>
                  </a:lnTo>
                  <a:lnTo>
                    <a:pt x="156" y="0"/>
                  </a:lnTo>
                  <a:lnTo>
                    <a:pt x="148" y="4"/>
                  </a:lnTo>
                  <a:lnTo>
                    <a:pt x="20" y="10"/>
                  </a:lnTo>
                  <a:lnTo>
                    <a:pt x="8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AF6C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0" name="Freeform 503"/>
            <p:cNvSpPr>
              <a:spLocks/>
            </p:cNvSpPr>
            <p:nvPr/>
          </p:nvSpPr>
          <p:spPr bwMode="auto">
            <a:xfrm>
              <a:off x="5241925" y="1549400"/>
              <a:ext cx="225425" cy="127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42" y="0"/>
                </a:cxn>
                <a:cxn ang="0">
                  <a:pos x="134" y="2"/>
                </a:cxn>
                <a:cxn ang="0">
                  <a:pos x="132" y="2"/>
                </a:cxn>
                <a:cxn ang="0">
                  <a:pos x="22" y="8"/>
                </a:cxn>
                <a:cxn ang="0">
                  <a:pos x="10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42" h="8">
                  <a:moveTo>
                    <a:pt x="0" y="8"/>
                  </a:moveTo>
                  <a:lnTo>
                    <a:pt x="142" y="0"/>
                  </a:lnTo>
                  <a:lnTo>
                    <a:pt x="134" y="2"/>
                  </a:lnTo>
                  <a:lnTo>
                    <a:pt x="132" y="2"/>
                  </a:lnTo>
                  <a:lnTo>
                    <a:pt x="22" y="8"/>
                  </a:lnTo>
                  <a:lnTo>
                    <a:pt x="1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B671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1" name="Freeform 504"/>
            <p:cNvSpPr>
              <a:spLocks/>
            </p:cNvSpPr>
            <p:nvPr/>
          </p:nvSpPr>
          <p:spPr bwMode="auto">
            <a:xfrm>
              <a:off x="5257800" y="1552575"/>
              <a:ext cx="203200" cy="127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28" y="0"/>
                </a:cxn>
                <a:cxn ang="0">
                  <a:pos x="124" y="0"/>
                </a:cxn>
                <a:cxn ang="0">
                  <a:pos x="114" y="2"/>
                </a:cxn>
                <a:cxn ang="0">
                  <a:pos x="30" y="8"/>
                </a:cxn>
                <a:cxn ang="0">
                  <a:pos x="26" y="8"/>
                </a:cxn>
                <a:cxn ang="0">
                  <a:pos x="14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8" h="8">
                  <a:moveTo>
                    <a:pt x="0" y="6"/>
                  </a:moveTo>
                  <a:lnTo>
                    <a:pt x="128" y="0"/>
                  </a:lnTo>
                  <a:lnTo>
                    <a:pt x="124" y="0"/>
                  </a:lnTo>
                  <a:lnTo>
                    <a:pt x="114" y="2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14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D76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2" name="Freeform 505"/>
            <p:cNvSpPr>
              <a:spLocks/>
            </p:cNvSpPr>
            <p:nvPr/>
          </p:nvSpPr>
          <p:spPr bwMode="auto">
            <a:xfrm>
              <a:off x="5276850" y="1552575"/>
              <a:ext cx="174625" cy="127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10" y="0"/>
                </a:cxn>
                <a:cxn ang="0">
                  <a:pos x="98" y="4"/>
                </a:cxn>
                <a:cxn ang="0">
                  <a:pos x="90" y="4"/>
                </a:cxn>
                <a:cxn ang="0">
                  <a:pos x="88" y="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28" y="8"/>
                </a:cxn>
                <a:cxn ang="0">
                  <a:pos x="14" y="8"/>
                </a:cxn>
                <a:cxn ang="0">
                  <a:pos x="2" y="8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0" h="8">
                  <a:moveTo>
                    <a:pt x="0" y="6"/>
                  </a:moveTo>
                  <a:lnTo>
                    <a:pt x="110" y="0"/>
                  </a:lnTo>
                  <a:lnTo>
                    <a:pt x="98" y="4"/>
                  </a:lnTo>
                  <a:lnTo>
                    <a:pt x="90" y="4"/>
                  </a:lnTo>
                  <a:lnTo>
                    <a:pt x="88" y="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28" y="8"/>
                  </a:lnTo>
                  <a:lnTo>
                    <a:pt x="14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67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3" name="Freeform 506"/>
            <p:cNvSpPr>
              <a:spLocks/>
            </p:cNvSpPr>
            <p:nvPr/>
          </p:nvSpPr>
          <p:spPr bwMode="auto">
            <a:xfrm>
              <a:off x="5305425" y="1555750"/>
              <a:ext cx="133350" cy="95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4" y="0"/>
                </a:cxn>
                <a:cxn ang="0">
                  <a:pos x="80" y="2"/>
                </a:cxn>
                <a:cxn ang="0">
                  <a:pos x="72" y="2"/>
                </a:cxn>
                <a:cxn ang="0">
                  <a:pos x="60" y="4"/>
                </a:cxn>
                <a:cxn ang="0">
                  <a:pos x="50" y="4"/>
                </a:cxn>
                <a:cxn ang="0">
                  <a:pos x="36" y="4"/>
                </a:cxn>
                <a:cxn ang="0">
                  <a:pos x="24" y="6"/>
                </a:cxn>
                <a:cxn ang="0">
                  <a:pos x="1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84" h="6">
                  <a:moveTo>
                    <a:pt x="0" y="6"/>
                  </a:moveTo>
                  <a:lnTo>
                    <a:pt x="84" y="0"/>
                  </a:lnTo>
                  <a:lnTo>
                    <a:pt x="80" y="2"/>
                  </a:lnTo>
                  <a:lnTo>
                    <a:pt x="72" y="2"/>
                  </a:lnTo>
                  <a:lnTo>
                    <a:pt x="60" y="4"/>
                  </a:lnTo>
                  <a:lnTo>
                    <a:pt x="50" y="4"/>
                  </a:lnTo>
                  <a:lnTo>
                    <a:pt x="36" y="4"/>
                  </a:lnTo>
                  <a:lnTo>
                    <a:pt x="24" y="6"/>
                  </a:lnTo>
                  <a:lnTo>
                    <a:pt x="1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F7E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4" name="Freeform 507"/>
            <p:cNvSpPr>
              <a:spLocks/>
            </p:cNvSpPr>
            <p:nvPr/>
          </p:nvSpPr>
          <p:spPr bwMode="auto">
            <a:xfrm>
              <a:off x="5343525" y="1558925"/>
              <a:ext cx="73025" cy="63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6" y="0"/>
                </a:cxn>
                <a:cxn ang="0">
                  <a:pos x="36" y="2"/>
                </a:cxn>
                <a:cxn ang="0">
                  <a:pos x="26" y="2"/>
                </a:cxn>
                <a:cxn ang="0">
                  <a:pos x="12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6" h="4">
                  <a:moveTo>
                    <a:pt x="0" y="4"/>
                  </a:moveTo>
                  <a:lnTo>
                    <a:pt x="46" y="0"/>
                  </a:lnTo>
                  <a:lnTo>
                    <a:pt x="36" y="2"/>
                  </a:lnTo>
                  <a:lnTo>
                    <a:pt x="26" y="2"/>
                  </a:lnTo>
                  <a:lnTo>
                    <a:pt x="12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884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5" name="Freeform 508"/>
            <p:cNvSpPr>
              <a:spLocks/>
            </p:cNvSpPr>
            <p:nvPr/>
          </p:nvSpPr>
          <p:spPr bwMode="auto">
            <a:xfrm>
              <a:off x="5737225" y="1374775"/>
              <a:ext cx="431800" cy="107950"/>
            </a:xfrm>
            <a:custGeom>
              <a:avLst/>
              <a:gdLst/>
              <a:ahLst/>
              <a:cxnLst>
                <a:cxn ang="0">
                  <a:pos x="270" y="68"/>
                </a:cxn>
                <a:cxn ang="0">
                  <a:pos x="2" y="54"/>
                </a:cxn>
                <a:cxn ang="0">
                  <a:pos x="2" y="50"/>
                </a:cxn>
                <a:cxn ang="0">
                  <a:pos x="0" y="48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4"/>
                </a:cxn>
                <a:cxn ang="0">
                  <a:pos x="0" y="42"/>
                </a:cxn>
                <a:cxn ang="0">
                  <a:pos x="0" y="38"/>
                </a:cxn>
                <a:cxn ang="0">
                  <a:pos x="0" y="34"/>
                </a:cxn>
                <a:cxn ang="0">
                  <a:pos x="4" y="30"/>
                </a:cxn>
                <a:cxn ang="0">
                  <a:pos x="8" y="26"/>
                </a:cxn>
                <a:cxn ang="0">
                  <a:pos x="14" y="22"/>
                </a:cxn>
                <a:cxn ang="0">
                  <a:pos x="22" y="18"/>
                </a:cxn>
                <a:cxn ang="0">
                  <a:pos x="30" y="16"/>
                </a:cxn>
                <a:cxn ang="0">
                  <a:pos x="38" y="12"/>
                </a:cxn>
                <a:cxn ang="0">
                  <a:pos x="48" y="10"/>
                </a:cxn>
                <a:cxn ang="0">
                  <a:pos x="58" y="8"/>
                </a:cxn>
                <a:cxn ang="0">
                  <a:pos x="70" y="6"/>
                </a:cxn>
                <a:cxn ang="0">
                  <a:pos x="82" y="4"/>
                </a:cxn>
                <a:cxn ang="0">
                  <a:pos x="94" y="2"/>
                </a:cxn>
                <a:cxn ang="0">
                  <a:pos x="106" y="2"/>
                </a:cxn>
                <a:cxn ang="0">
                  <a:pos x="118" y="2"/>
                </a:cxn>
                <a:cxn ang="0">
                  <a:pos x="132" y="0"/>
                </a:cxn>
                <a:cxn ang="0">
                  <a:pos x="144" y="0"/>
                </a:cxn>
                <a:cxn ang="0">
                  <a:pos x="158" y="0"/>
                </a:cxn>
                <a:cxn ang="0">
                  <a:pos x="170" y="0"/>
                </a:cxn>
                <a:cxn ang="0">
                  <a:pos x="182" y="2"/>
                </a:cxn>
                <a:cxn ang="0">
                  <a:pos x="194" y="2"/>
                </a:cxn>
                <a:cxn ang="0">
                  <a:pos x="206" y="4"/>
                </a:cxn>
                <a:cxn ang="0">
                  <a:pos x="216" y="6"/>
                </a:cxn>
                <a:cxn ang="0">
                  <a:pos x="228" y="8"/>
                </a:cxn>
                <a:cxn ang="0">
                  <a:pos x="236" y="10"/>
                </a:cxn>
                <a:cxn ang="0">
                  <a:pos x="246" y="12"/>
                </a:cxn>
                <a:cxn ang="0">
                  <a:pos x="252" y="14"/>
                </a:cxn>
                <a:cxn ang="0">
                  <a:pos x="260" y="18"/>
                </a:cxn>
                <a:cxn ang="0">
                  <a:pos x="264" y="20"/>
                </a:cxn>
                <a:cxn ang="0">
                  <a:pos x="268" y="24"/>
                </a:cxn>
                <a:cxn ang="0">
                  <a:pos x="270" y="28"/>
                </a:cxn>
                <a:cxn ang="0">
                  <a:pos x="272" y="32"/>
                </a:cxn>
                <a:cxn ang="0">
                  <a:pos x="272" y="34"/>
                </a:cxn>
                <a:cxn ang="0">
                  <a:pos x="272" y="38"/>
                </a:cxn>
                <a:cxn ang="0">
                  <a:pos x="272" y="42"/>
                </a:cxn>
                <a:cxn ang="0">
                  <a:pos x="272" y="44"/>
                </a:cxn>
                <a:cxn ang="0">
                  <a:pos x="272" y="48"/>
                </a:cxn>
                <a:cxn ang="0">
                  <a:pos x="270" y="54"/>
                </a:cxn>
                <a:cxn ang="0">
                  <a:pos x="270" y="58"/>
                </a:cxn>
                <a:cxn ang="0">
                  <a:pos x="270" y="62"/>
                </a:cxn>
                <a:cxn ang="0">
                  <a:pos x="270" y="68"/>
                </a:cxn>
                <a:cxn ang="0">
                  <a:pos x="270" y="68"/>
                </a:cxn>
              </a:cxnLst>
              <a:rect l="0" t="0" r="r" b="b"/>
              <a:pathLst>
                <a:path w="272" h="68">
                  <a:moveTo>
                    <a:pt x="270" y="68"/>
                  </a:moveTo>
                  <a:lnTo>
                    <a:pt x="2" y="54"/>
                  </a:lnTo>
                  <a:lnTo>
                    <a:pt x="2" y="50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4" y="30"/>
                  </a:lnTo>
                  <a:lnTo>
                    <a:pt x="8" y="26"/>
                  </a:lnTo>
                  <a:lnTo>
                    <a:pt x="14" y="22"/>
                  </a:lnTo>
                  <a:lnTo>
                    <a:pt x="22" y="18"/>
                  </a:lnTo>
                  <a:lnTo>
                    <a:pt x="30" y="16"/>
                  </a:lnTo>
                  <a:lnTo>
                    <a:pt x="38" y="12"/>
                  </a:lnTo>
                  <a:lnTo>
                    <a:pt x="48" y="10"/>
                  </a:lnTo>
                  <a:lnTo>
                    <a:pt x="58" y="8"/>
                  </a:lnTo>
                  <a:lnTo>
                    <a:pt x="70" y="6"/>
                  </a:lnTo>
                  <a:lnTo>
                    <a:pt x="82" y="4"/>
                  </a:lnTo>
                  <a:lnTo>
                    <a:pt x="94" y="2"/>
                  </a:lnTo>
                  <a:lnTo>
                    <a:pt x="106" y="2"/>
                  </a:lnTo>
                  <a:lnTo>
                    <a:pt x="118" y="2"/>
                  </a:lnTo>
                  <a:lnTo>
                    <a:pt x="132" y="0"/>
                  </a:lnTo>
                  <a:lnTo>
                    <a:pt x="144" y="0"/>
                  </a:lnTo>
                  <a:lnTo>
                    <a:pt x="158" y="0"/>
                  </a:lnTo>
                  <a:lnTo>
                    <a:pt x="170" y="0"/>
                  </a:lnTo>
                  <a:lnTo>
                    <a:pt x="182" y="2"/>
                  </a:lnTo>
                  <a:lnTo>
                    <a:pt x="194" y="2"/>
                  </a:lnTo>
                  <a:lnTo>
                    <a:pt x="206" y="4"/>
                  </a:lnTo>
                  <a:lnTo>
                    <a:pt x="216" y="6"/>
                  </a:lnTo>
                  <a:lnTo>
                    <a:pt x="228" y="8"/>
                  </a:lnTo>
                  <a:lnTo>
                    <a:pt x="236" y="10"/>
                  </a:lnTo>
                  <a:lnTo>
                    <a:pt x="246" y="12"/>
                  </a:lnTo>
                  <a:lnTo>
                    <a:pt x="252" y="14"/>
                  </a:lnTo>
                  <a:lnTo>
                    <a:pt x="260" y="18"/>
                  </a:lnTo>
                  <a:lnTo>
                    <a:pt x="264" y="20"/>
                  </a:lnTo>
                  <a:lnTo>
                    <a:pt x="268" y="24"/>
                  </a:lnTo>
                  <a:lnTo>
                    <a:pt x="270" y="28"/>
                  </a:lnTo>
                  <a:lnTo>
                    <a:pt x="272" y="32"/>
                  </a:lnTo>
                  <a:lnTo>
                    <a:pt x="272" y="34"/>
                  </a:lnTo>
                  <a:lnTo>
                    <a:pt x="272" y="38"/>
                  </a:lnTo>
                  <a:lnTo>
                    <a:pt x="272" y="42"/>
                  </a:lnTo>
                  <a:lnTo>
                    <a:pt x="272" y="44"/>
                  </a:lnTo>
                  <a:lnTo>
                    <a:pt x="272" y="48"/>
                  </a:lnTo>
                  <a:lnTo>
                    <a:pt x="270" y="54"/>
                  </a:lnTo>
                  <a:lnTo>
                    <a:pt x="270" y="58"/>
                  </a:lnTo>
                  <a:lnTo>
                    <a:pt x="270" y="62"/>
                  </a:lnTo>
                  <a:lnTo>
                    <a:pt x="270" y="68"/>
                  </a:lnTo>
                  <a:lnTo>
                    <a:pt x="270" y="68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6" name="Freeform 509"/>
            <p:cNvSpPr>
              <a:spLocks/>
            </p:cNvSpPr>
            <p:nvPr/>
          </p:nvSpPr>
          <p:spPr bwMode="auto">
            <a:xfrm>
              <a:off x="5740400" y="1457325"/>
              <a:ext cx="42545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8" y="14"/>
                </a:cxn>
                <a:cxn ang="0">
                  <a:pos x="268" y="16"/>
                </a:cxn>
                <a:cxn ang="0">
                  <a:pos x="268" y="18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8" h="18">
                  <a:moveTo>
                    <a:pt x="0" y="0"/>
                  </a:moveTo>
                  <a:lnTo>
                    <a:pt x="268" y="14"/>
                  </a:lnTo>
                  <a:lnTo>
                    <a:pt x="268" y="16"/>
                  </a:lnTo>
                  <a:lnTo>
                    <a:pt x="268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7" name="Freeform 510"/>
            <p:cNvSpPr>
              <a:spLocks/>
            </p:cNvSpPr>
            <p:nvPr/>
          </p:nvSpPr>
          <p:spPr bwMode="auto">
            <a:xfrm>
              <a:off x="5740400" y="1460500"/>
              <a:ext cx="4254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8" y="14"/>
                </a:cxn>
                <a:cxn ang="0">
                  <a:pos x="268" y="14"/>
                </a:cxn>
                <a:cxn ang="0">
                  <a:pos x="266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8" h="16">
                  <a:moveTo>
                    <a:pt x="0" y="0"/>
                  </a:moveTo>
                  <a:lnTo>
                    <a:pt x="268" y="14"/>
                  </a:lnTo>
                  <a:lnTo>
                    <a:pt x="268" y="14"/>
                  </a:lnTo>
                  <a:lnTo>
                    <a:pt x="266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8" name="Freeform 511"/>
            <p:cNvSpPr>
              <a:spLocks/>
            </p:cNvSpPr>
            <p:nvPr/>
          </p:nvSpPr>
          <p:spPr bwMode="auto">
            <a:xfrm>
              <a:off x="5740400" y="1460500"/>
              <a:ext cx="42545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8" y="16"/>
                </a:cxn>
                <a:cxn ang="0">
                  <a:pos x="266" y="18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8" h="18">
                  <a:moveTo>
                    <a:pt x="0" y="0"/>
                  </a:moveTo>
                  <a:lnTo>
                    <a:pt x="268" y="16"/>
                  </a:lnTo>
                  <a:lnTo>
                    <a:pt x="266" y="18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1C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9" name="Freeform 512"/>
            <p:cNvSpPr>
              <a:spLocks/>
            </p:cNvSpPr>
            <p:nvPr/>
          </p:nvSpPr>
          <p:spPr bwMode="auto">
            <a:xfrm>
              <a:off x="5743575" y="1463675"/>
              <a:ext cx="4191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4" y="14"/>
                </a:cxn>
                <a:cxn ang="0">
                  <a:pos x="264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4" h="16">
                  <a:moveTo>
                    <a:pt x="0" y="0"/>
                  </a:moveTo>
                  <a:lnTo>
                    <a:pt x="264" y="14"/>
                  </a:lnTo>
                  <a:lnTo>
                    <a:pt x="264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1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0" name="Freeform 513"/>
            <p:cNvSpPr>
              <a:spLocks/>
            </p:cNvSpPr>
            <p:nvPr/>
          </p:nvSpPr>
          <p:spPr bwMode="auto">
            <a:xfrm>
              <a:off x="5743575" y="1463675"/>
              <a:ext cx="41910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4" y="16"/>
                </a:cxn>
                <a:cxn ang="0">
                  <a:pos x="264" y="18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4" h="18">
                  <a:moveTo>
                    <a:pt x="0" y="0"/>
                  </a:moveTo>
                  <a:lnTo>
                    <a:pt x="264" y="16"/>
                  </a:lnTo>
                  <a:lnTo>
                    <a:pt x="264" y="18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923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1" name="Freeform 514"/>
            <p:cNvSpPr>
              <a:spLocks/>
            </p:cNvSpPr>
            <p:nvPr/>
          </p:nvSpPr>
          <p:spPr bwMode="auto">
            <a:xfrm>
              <a:off x="5743575" y="1466850"/>
              <a:ext cx="41910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4" y="14"/>
                </a:cxn>
                <a:cxn ang="0">
                  <a:pos x="264" y="16"/>
                </a:cxn>
                <a:cxn ang="0">
                  <a:pos x="264" y="18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4" h="18">
                  <a:moveTo>
                    <a:pt x="0" y="0"/>
                  </a:moveTo>
                  <a:lnTo>
                    <a:pt x="264" y="14"/>
                  </a:lnTo>
                  <a:lnTo>
                    <a:pt x="264" y="16"/>
                  </a:lnTo>
                  <a:lnTo>
                    <a:pt x="264" y="18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D27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2" name="Freeform 515"/>
            <p:cNvSpPr>
              <a:spLocks/>
            </p:cNvSpPr>
            <p:nvPr/>
          </p:nvSpPr>
          <p:spPr bwMode="auto">
            <a:xfrm>
              <a:off x="5746750" y="1470025"/>
              <a:ext cx="41592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2" y="14"/>
                </a:cxn>
                <a:cxn ang="0">
                  <a:pos x="262" y="14"/>
                </a:cxn>
                <a:cxn ang="0">
                  <a:pos x="262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2" h="16">
                  <a:moveTo>
                    <a:pt x="0" y="0"/>
                  </a:moveTo>
                  <a:lnTo>
                    <a:pt x="262" y="14"/>
                  </a:lnTo>
                  <a:lnTo>
                    <a:pt x="262" y="14"/>
                  </a:lnTo>
                  <a:lnTo>
                    <a:pt x="262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2A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3" name="Freeform 516"/>
            <p:cNvSpPr>
              <a:spLocks/>
            </p:cNvSpPr>
            <p:nvPr/>
          </p:nvSpPr>
          <p:spPr bwMode="auto">
            <a:xfrm>
              <a:off x="5746750" y="1470025"/>
              <a:ext cx="415925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2" y="16"/>
                </a:cxn>
                <a:cxn ang="0">
                  <a:pos x="262" y="18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2" h="18">
                  <a:moveTo>
                    <a:pt x="0" y="0"/>
                  </a:moveTo>
                  <a:lnTo>
                    <a:pt x="262" y="16"/>
                  </a:lnTo>
                  <a:lnTo>
                    <a:pt x="262" y="18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2C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4" name="Freeform 517"/>
            <p:cNvSpPr>
              <a:spLocks/>
            </p:cNvSpPr>
            <p:nvPr/>
          </p:nvSpPr>
          <p:spPr bwMode="auto">
            <a:xfrm>
              <a:off x="5746750" y="1473200"/>
              <a:ext cx="415925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2" y="14"/>
                </a:cxn>
                <a:cxn ang="0">
                  <a:pos x="262" y="18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2" h="18">
                  <a:moveTo>
                    <a:pt x="0" y="0"/>
                  </a:moveTo>
                  <a:lnTo>
                    <a:pt x="262" y="14"/>
                  </a:lnTo>
                  <a:lnTo>
                    <a:pt x="262" y="18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2F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5" name="Freeform 518"/>
            <p:cNvSpPr>
              <a:spLocks/>
            </p:cNvSpPr>
            <p:nvPr/>
          </p:nvSpPr>
          <p:spPr bwMode="auto">
            <a:xfrm>
              <a:off x="5749925" y="1476375"/>
              <a:ext cx="4127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" y="14"/>
                </a:cxn>
                <a:cxn ang="0">
                  <a:pos x="260" y="16"/>
                </a:cxn>
                <a:cxn ang="0">
                  <a:pos x="260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0" h="16">
                  <a:moveTo>
                    <a:pt x="0" y="0"/>
                  </a:moveTo>
                  <a:lnTo>
                    <a:pt x="260" y="14"/>
                  </a:lnTo>
                  <a:lnTo>
                    <a:pt x="260" y="16"/>
                  </a:lnTo>
                  <a:lnTo>
                    <a:pt x="260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32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6" name="Freeform 519"/>
            <p:cNvSpPr>
              <a:spLocks/>
            </p:cNvSpPr>
            <p:nvPr/>
          </p:nvSpPr>
          <p:spPr bwMode="auto">
            <a:xfrm>
              <a:off x="5749925" y="1476375"/>
              <a:ext cx="41275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" y="16"/>
                </a:cxn>
                <a:cxn ang="0">
                  <a:pos x="260" y="16"/>
                </a:cxn>
                <a:cxn ang="0">
                  <a:pos x="258" y="1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0" h="18">
                  <a:moveTo>
                    <a:pt x="0" y="0"/>
                  </a:moveTo>
                  <a:lnTo>
                    <a:pt x="260" y="16"/>
                  </a:lnTo>
                  <a:lnTo>
                    <a:pt x="260" y="16"/>
                  </a:lnTo>
                  <a:lnTo>
                    <a:pt x="258" y="1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D34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7" name="Freeform 520"/>
            <p:cNvSpPr>
              <a:spLocks/>
            </p:cNvSpPr>
            <p:nvPr/>
          </p:nvSpPr>
          <p:spPr bwMode="auto">
            <a:xfrm>
              <a:off x="5749925" y="1479550"/>
              <a:ext cx="4127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" y="14"/>
                </a:cxn>
                <a:cxn ang="0">
                  <a:pos x="258" y="16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0" h="16">
                  <a:moveTo>
                    <a:pt x="0" y="0"/>
                  </a:moveTo>
                  <a:lnTo>
                    <a:pt x="260" y="14"/>
                  </a:lnTo>
                  <a:lnTo>
                    <a:pt x="258" y="16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036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8" name="Freeform 521"/>
            <p:cNvSpPr>
              <a:spLocks/>
            </p:cNvSpPr>
            <p:nvPr/>
          </p:nvSpPr>
          <p:spPr bwMode="auto">
            <a:xfrm>
              <a:off x="5753100" y="1482725"/>
              <a:ext cx="4064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6" y="14"/>
                </a:cxn>
                <a:cxn ang="0">
                  <a:pos x="256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6" h="16">
                  <a:moveTo>
                    <a:pt x="0" y="0"/>
                  </a:moveTo>
                  <a:lnTo>
                    <a:pt x="256" y="14"/>
                  </a:lnTo>
                  <a:lnTo>
                    <a:pt x="256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39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9" name="Freeform 522"/>
            <p:cNvSpPr>
              <a:spLocks/>
            </p:cNvSpPr>
            <p:nvPr/>
          </p:nvSpPr>
          <p:spPr bwMode="auto">
            <a:xfrm>
              <a:off x="5753100" y="1482725"/>
              <a:ext cx="40640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6" y="14"/>
                </a:cxn>
                <a:cxn ang="0">
                  <a:pos x="256" y="1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6" h="18">
                  <a:moveTo>
                    <a:pt x="0" y="0"/>
                  </a:moveTo>
                  <a:lnTo>
                    <a:pt x="256" y="14"/>
                  </a:lnTo>
                  <a:lnTo>
                    <a:pt x="256" y="1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3A3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0" name="Freeform 523"/>
            <p:cNvSpPr>
              <a:spLocks/>
            </p:cNvSpPr>
            <p:nvPr/>
          </p:nvSpPr>
          <p:spPr bwMode="auto">
            <a:xfrm>
              <a:off x="5753100" y="1485900"/>
              <a:ext cx="4064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6" y="14"/>
                </a:cxn>
                <a:cxn ang="0">
                  <a:pos x="256" y="16"/>
                </a:cxn>
                <a:cxn ang="0">
                  <a:pos x="256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6" h="16">
                  <a:moveTo>
                    <a:pt x="0" y="0"/>
                  </a:moveTo>
                  <a:lnTo>
                    <a:pt x="256" y="14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3C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1" name="Freeform 524"/>
            <p:cNvSpPr>
              <a:spLocks/>
            </p:cNvSpPr>
            <p:nvPr/>
          </p:nvSpPr>
          <p:spPr bwMode="auto">
            <a:xfrm>
              <a:off x="5756275" y="1489075"/>
              <a:ext cx="40322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4" y="14"/>
                </a:cxn>
                <a:cxn ang="0">
                  <a:pos x="254" y="14"/>
                </a:cxn>
                <a:cxn ang="0">
                  <a:pos x="254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4" h="16">
                  <a:moveTo>
                    <a:pt x="0" y="0"/>
                  </a:moveTo>
                  <a:lnTo>
                    <a:pt x="254" y="14"/>
                  </a:lnTo>
                  <a:lnTo>
                    <a:pt x="254" y="14"/>
                  </a:lnTo>
                  <a:lnTo>
                    <a:pt x="254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C3E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2" name="Freeform 525"/>
            <p:cNvSpPr>
              <a:spLocks/>
            </p:cNvSpPr>
            <p:nvPr/>
          </p:nvSpPr>
          <p:spPr bwMode="auto">
            <a:xfrm>
              <a:off x="5756275" y="1489075"/>
              <a:ext cx="40322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4" y="14"/>
                </a:cxn>
                <a:cxn ang="0">
                  <a:pos x="252" y="16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4" h="16">
                  <a:moveTo>
                    <a:pt x="0" y="0"/>
                  </a:moveTo>
                  <a:lnTo>
                    <a:pt x="254" y="14"/>
                  </a:lnTo>
                  <a:lnTo>
                    <a:pt x="252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3F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3" name="Freeform 526"/>
            <p:cNvSpPr>
              <a:spLocks/>
            </p:cNvSpPr>
            <p:nvPr/>
          </p:nvSpPr>
          <p:spPr bwMode="auto">
            <a:xfrm>
              <a:off x="5759450" y="1492250"/>
              <a:ext cx="4000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2" y="14"/>
                </a:cxn>
                <a:cxn ang="0">
                  <a:pos x="250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2" h="16">
                  <a:moveTo>
                    <a:pt x="0" y="0"/>
                  </a:moveTo>
                  <a:lnTo>
                    <a:pt x="252" y="14"/>
                  </a:lnTo>
                  <a:lnTo>
                    <a:pt x="250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41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4" name="Freeform 527"/>
            <p:cNvSpPr>
              <a:spLocks/>
            </p:cNvSpPr>
            <p:nvPr/>
          </p:nvSpPr>
          <p:spPr bwMode="auto">
            <a:xfrm>
              <a:off x="5759450" y="1495425"/>
              <a:ext cx="39687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0" h="16">
                  <a:moveTo>
                    <a:pt x="0" y="0"/>
                  </a:moveTo>
                  <a:lnTo>
                    <a:pt x="250" y="12"/>
                  </a:lnTo>
                  <a:lnTo>
                    <a:pt x="250" y="14"/>
                  </a:lnTo>
                  <a:lnTo>
                    <a:pt x="250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42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5" name="Freeform 528"/>
            <p:cNvSpPr>
              <a:spLocks/>
            </p:cNvSpPr>
            <p:nvPr/>
          </p:nvSpPr>
          <p:spPr bwMode="auto">
            <a:xfrm>
              <a:off x="5762625" y="1495425"/>
              <a:ext cx="3937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248" y="1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8" h="16">
                  <a:moveTo>
                    <a:pt x="0" y="0"/>
                  </a:moveTo>
                  <a:lnTo>
                    <a:pt x="248" y="14"/>
                  </a:lnTo>
                  <a:lnTo>
                    <a:pt x="248" y="14"/>
                  </a:lnTo>
                  <a:lnTo>
                    <a:pt x="248" y="16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4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6" name="Freeform 529"/>
            <p:cNvSpPr>
              <a:spLocks/>
            </p:cNvSpPr>
            <p:nvPr/>
          </p:nvSpPr>
          <p:spPr bwMode="auto">
            <a:xfrm>
              <a:off x="5762625" y="1498600"/>
              <a:ext cx="3937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4"/>
                </a:cxn>
                <a:cxn ang="0">
                  <a:pos x="246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8" h="16">
                  <a:moveTo>
                    <a:pt x="0" y="0"/>
                  </a:moveTo>
                  <a:lnTo>
                    <a:pt x="248" y="14"/>
                  </a:lnTo>
                  <a:lnTo>
                    <a:pt x="246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44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7" name="Freeform 530"/>
            <p:cNvSpPr>
              <a:spLocks/>
            </p:cNvSpPr>
            <p:nvPr/>
          </p:nvSpPr>
          <p:spPr bwMode="auto">
            <a:xfrm>
              <a:off x="5762625" y="1498600"/>
              <a:ext cx="3937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4"/>
                </a:cxn>
                <a:cxn ang="0">
                  <a:pos x="246" y="16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8" h="16">
                  <a:moveTo>
                    <a:pt x="0" y="0"/>
                  </a:moveTo>
                  <a:lnTo>
                    <a:pt x="248" y="14"/>
                  </a:lnTo>
                  <a:lnTo>
                    <a:pt x="246" y="16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C46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8" name="Freeform 531"/>
            <p:cNvSpPr>
              <a:spLocks/>
            </p:cNvSpPr>
            <p:nvPr/>
          </p:nvSpPr>
          <p:spPr bwMode="auto">
            <a:xfrm>
              <a:off x="5765800" y="1501775"/>
              <a:ext cx="3873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4" y="14"/>
                </a:cxn>
                <a:cxn ang="0">
                  <a:pos x="244" y="16"/>
                </a:cxn>
                <a:cxn ang="0">
                  <a:pos x="244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4" h="16">
                  <a:moveTo>
                    <a:pt x="0" y="0"/>
                  </a:moveTo>
                  <a:lnTo>
                    <a:pt x="244" y="14"/>
                  </a:lnTo>
                  <a:lnTo>
                    <a:pt x="244" y="16"/>
                  </a:lnTo>
                  <a:lnTo>
                    <a:pt x="244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46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9" name="Freeform 545"/>
            <p:cNvSpPr>
              <a:spLocks/>
            </p:cNvSpPr>
            <p:nvPr/>
          </p:nvSpPr>
          <p:spPr bwMode="auto">
            <a:xfrm>
              <a:off x="5791200" y="1530350"/>
              <a:ext cx="33972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4" y="12"/>
                </a:cxn>
                <a:cxn ang="0">
                  <a:pos x="210" y="12"/>
                </a:cxn>
                <a:cxn ang="0">
                  <a:pos x="210" y="14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14" h="14">
                  <a:moveTo>
                    <a:pt x="0" y="0"/>
                  </a:moveTo>
                  <a:lnTo>
                    <a:pt x="214" y="12"/>
                  </a:lnTo>
                  <a:lnTo>
                    <a:pt x="210" y="12"/>
                  </a:lnTo>
                  <a:lnTo>
                    <a:pt x="210" y="1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4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0" name="Freeform 546"/>
            <p:cNvSpPr>
              <a:spLocks/>
            </p:cNvSpPr>
            <p:nvPr/>
          </p:nvSpPr>
          <p:spPr bwMode="auto">
            <a:xfrm>
              <a:off x="5794375" y="1530350"/>
              <a:ext cx="33337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0" y="12"/>
                </a:cxn>
                <a:cxn ang="0">
                  <a:pos x="208" y="12"/>
                </a:cxn>
                <a:cxn ang="0">
                  <a:pos x="206" y="14"/>
                </a:cxn>
                <a:cxn ang="0">
                  <a:pos x="204" y="14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10" h="14">
                  <a:moveTo>
                    <a:pt x="0" y="0"/>
                  </a:moveTo>
                  <a:lnTo>
                    <a:pt x="210" y="12"/>
                  </a:lnTo>
                  <a:lnTo>
                    <a:pt x="208" y="12"/>
                  </a:lnTo>
                  <a:lnTo>
                    <a:pt x="206" y="14"/>
                  </a:lnTo>
                  <a:lnTo>
                    <a:pt x="204" y="1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4F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1" name="Freeform 547"/>
            <p:cNvSpPr>
              <a:spLocks/>
            </p:cNvSpPr>
            <p:nvPr/>
          </p:nvSpPr>
          <p:spPr bwMode="auto">
            <a:xfrm>
              <a:off x="5797550" y="1533525"/>
              <a:ext cx="32702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6" y="12"/>
                </a:cxn>
                <a:cxn ang="0">
                  <a:pos x="204" y="12"/>
                </a:cxn>
                <a:cxn ang="0">
                  <a:pos x="200" y="12"/>
                </a:cxn>
                <a:cxn ang="0">
                  <a:pos x="198" y="14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06" h="14">
                  <a:moveTo>
                    <a:pt x="0" y="0"/>
                  </a:moveTo>
                  <a:lnTo>
                    <a:pt x="206" y="12"/>
                  </a:lnTo>
                  <a:lnTo>
                    <a:pt x="204" y="12"/>
                  </a:lnTo>
                  <a:lnTo>
                    <a:pt x="200" y="12"/>
                  </a:lnTo>
                  <a:lnTo>
                    <a:pt x="198" y="1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53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2" name="Freeform 548"/>
            <p:cNvSpPr>
              <a:spLocks/>
            </p:cNvSpPr>
            <p:nvPr/>
          </p:nvSpPr>
          <p:spPr bwMode="auto">
            <a:xfrm>
              <a:off x="5800725" y="1536700"/>
              <a:ext cx="31750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0" y="10"/>
                </a:cxn>
                <a:cxn ang="0">
                  <a:pos x="198" y="10"/>
                </a:cxn>
                <a:cxn ang="0">
                  <a:pos x="192" y="12"/>
                </a:cxn>
                <a:cxn ang="0">
                  <a:pos x="190" y="1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00" h="12">
                  <a:moveTo>
                    <a:pt x="0" y="0"/>
                  </a:moveTo>
                  <a:lnTo>
                    <a:pt x="200" y="10"/>
                  </a:lnTo>
                  <a:lnTo>
                    <a:pt x="198" y="10"/>
                  </a:lnTo>
                  <a:lnTo>
                    <a:pt x="192" y="12"/>
                  </a:lnTo>
                  <a:lnTo>
                    <a:pt x="190" y="12"/>
                  </a:lnTo>
                  <a:lnTo>
                    <a:pt x="4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56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3" name="Freeform 549"/>
            <p:cNvSpPr>
              <a:spLocks/>
            </p:cNvSpPr>
            <p:nvPr/>
          </p:nvSpPr>
          <p:spPr bwMode="auto">
            <a:xfrm>
              <a:off x="5803900" y="1536700"/>
              <a:ext cx="30797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4" y="12"/>
                </a:cxn>
                <a:cxn ang="0">
                  <a:pos x="190" y="12"/>
                </a:cxn>
                <a:cxn ang="0">
                  <a:pos x="182" y="14"/>
                </a:cxn>
                <a:cxn ang="0">
                  <a:pos x="6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94" h="14">
                  <a:moveTo>
                    <a:pt x="0" y="0"/>
                  </a:moveTo>
                  <a:lnTo>
                    <a:pt x="194" y="12"/>
                  </a:lnTo>
                  <a:lnTo>
                    <a:pt x="190" y="12"/>
                  </a:lnTo>
                  <a:lnTo>
                    <a:pt x="182" y="14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5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4" name="Freeform 550"/>
            <p:cNvSpPr>
              <a:spLocks/>
            </p:cNvSpPr>
            <p:nvPr/>
          </p:nvSpPr>
          <p:spPr bwMode="auto">
            <a:xfrm>
              <a:off x="5807075" y="1539875"/>
              <a:ext cx="295275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6" y="10"/>
                </a:cxn>
                <a:cxn ang="0">
                  <a:pos x="180" y="12"/>
                </a:cxn>
                <a:cxn ang="0">
                  <a:pos x="174" y="12"/>
                </a:cxn>
                <a:cxn ang="0">
                  <a:pos x="6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86" h="12">
                  <a:moveTo>
                    <a:pt x="0" y="0"/>
                  </a:moveTo>
                  <a:lnTo>
                    <a:pt x="186" y="10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5E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5" name="Freeform 551"/>
            <p:cNvSpPr>
              <a:spLocks/>
            </p:cNvSpPr>
            <p:nvPr/>
          </p:nvSpPr>
          <p:spPr bwMode="auto">
            <a:xfrm>
              <a:off x="5813425" y="1543050"/>
              <a:ext cx="27940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6" y="10"/>
                </a:cxn>
                <a:cxn ang="0">
                  <a:pos x="176" y="10"/>
                </a:cxn>
                <a:cxn ang="0">
                  <a:pos x="164" y="10"/>
                </a:cxn>
                <a:cxn ang="0">
                  <a:pos x="162" y="12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6" h="12">
                  <a:moveTo>
                    <a:pt x="0" y="0"/>
                  </a:moveTo>
                  <a:lnTo>
                    <a:pt x="176" y="10"/>
                  </a:lnTo>
                  <a:lnTo>
                    <a:pt x="176" y="10"/>
                  </a:lnTo>
                  <a:lnTo>
                    <a:pt x="164" y="10"/>
                  </a:lnTo>
                  <a:lnTo>
                    <a:pt x="162" y="12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63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6" name="Freeform 552"/>
            <p:cNvSpPr>
              <a:spLocks/>
            </p:cNvSpPr>
            <p:nvPr/>
          </p:nvSpPr>
          <p:spPr bwMode="auto">
            <a:xfrm>
              <a:off x="5816600" y="1546225"/>
              <a:ext cx="26670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8" y="8"/>
                </a:cxn>
                <a:cxn ang="0">
                  <a:pos x="162" y="8"/>
                </a:cxn>
                <a:cxn ang="0">
                  <a:pos x="152" y="10"/>
                </a:cxn>
                <a:cxn ang="0">
                  <a:pos x="150" y="10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8" h="10">
                  <a:moveTo>
                    <a:pt x="0" y="0"/>
                  </a:moveTo>
                  <a:lnTo>
                    <a:pt x="168" y="8"/>
                  </a:lnTo>
                  <a:lnTo>
                    <a:pt x="162" y="8"/>
                  </a:lnTo>
                  <a:lnTo>
                    <a:pt x="152" y="10"/>
                  </a:lnTo>
                  <a:lnTo>
                    <a:pt x="150" y="10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67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7" name="Freeform 553"/>
            <p:cNvSpPr>
              <a:spLocks/>
            </p:cNvSpPr>
            <p:nvPr/>
          </p:nvSpPr>
          <p:spPr bwMode="auto">
            <a:xfrm>
              <a:off x="5822950" y="1546225"/>
              <a:ext cx="24765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6" y="10"/>
                </a:cxn>
                <a:cxn ang="0">
                  <a:pos x="148" y="10"/>
                </a:cxn>
                <a:cxn ang="0">
                  <a:pos x="136" y="10"/>
                </a:cxn>
                <a:cxn ang="0">
                  <a:pos x="8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6" h="10">
                  <a:moveTo>
                    <a:pt x="0" y="0"/>
                  </a:moveTo>
                  <a:lnTo>
                    <a:pt x="156" y="10"/>
                  </a:lnTo>
                  <a:lnTo>
                    <a:pt x="148" y="10"/>
                  </a:lnTo>
                  <a:lnTo>
                    <a:pt x="136" y="10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6C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8" name="Freeform 554"/>
            <p:cNvSpPr>
              <a:spLocks/>
            </p:cNvSpPr>
            <p:nvPr/>
          </p:nvSpPr>
          <p:spPr bwMode="auto">
            <a:xfrm>
              <a:off x="5829300" y="1549400"/>
              <a:ext cx="225425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8"/>
                </a:cxn>
                <a:cxn ang="0">
                  <a:pos x="130" y="8"/>
                </a:cxn>
                <a:cxn ang="0">
                  <a:pos x="118" y="8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42" h="8">
                  <a:moveTo>
                    <a:pt x="0" y="0"/>
                  </a:moveTo>
                  <a:lnTo>
                    <a:pt x="142" y="8"/>
                  </a:lnTo>
                  <a:lnTo>
                    <a:pt x="130" y="8"/>
                  </a:lnTo>
                  <a:lnTo>
                    <a:pt x="118" y="8"/>
                  </a:lnTo>
                  <a:lnTo>
                    <a:pt x="8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71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9" name="Freeform 555"/>
            <p:cNvSpPr>
              <a:spLocks/>
            </p:cNvSpPr>
            <p:nvPr/>
          </p:nvSpPr>
          <p:spPr bwMode="auto">
            <a:xfrm>
              <a:off x="5835650" y="1552575"/>
              <a:ext cx="2032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8" y="6"/>
                </a:cxn>
                <a:cxn ang="0">
                  <a:pos x="126" y="6"/>
                </a:cxn>
                <a:cxn ang="0">
                  <a:pos x="114" y="8"/>
                </a:cxn>
                <a:cxn ang="0">
                  <a:pos x="100" y="8"/>
                </a:cxn>
                <a:cxn ang="0">
                  <a:pos x="98" y="8"/>
                </a:cxn>
                <a:cxn ang="0">
                  <a:pos x="14" y="2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8" h="8">
                  <a:moveTo>
                    <a:pt x="0" y="0"/>
                  </a:moveTo>
                  <a:lnTo>
                    <a:pt x="128" y="6"/>
                  </a:lnTo>
                  <a:lnTo>
                    <a:pt x="126" y="6"/>
                  </a:lnTo>
                  <a:lnTo>
                    <a:pt x="114" y="8"/>
                  </a:lnTo>
                  <a:lnTo>
                    <a:pt x="100" y="8"/>
                  </a:lnTo>
                  <a:lnTo>
                    <a:pt x="98" y="8"/>
                  </a:lnTo>
                  <a:lnTo>
                    <a:pt x="14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76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0" name="Freeform 556"/>
            <p:cNvSpPr>
              <a:spLocks/>
            </p:cNvSpPr>
            <p:nvPr/>
          </p:nvSpPr>
          <p:spPr bwMode="auto">
            <a:xfrm>
              <a:off x="5842000" y="1552575"/>
              <a:ext cx="174625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0" y="6"/>
                </a:cxn>
                <a:cxn ang="0">
                  <a:pos x="110" y="8"/>
                </a:cxn>
                <a:cxn ang="0">
                  <a:pos x="96" y="8"/>
                </a:cxn>
                <a:cxn ang="0">
                  <a:pos x="82" y="8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24" y="4"/>
                </a:cxn>
                <a:cxn ang="0">
                  <a:pos x="22" y="4"/>
                </a:cxn>
                <a:cxn ang="0">
                  <a:pos x="14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10" h="8">
                  <a:moveTo>
                    <a:pt x="0" y="0"/>
                  </a:moveTo>
                  <a:lnTo>
                    <a:pt x="110" y="6"/>
                  </a:lnTo>
                  <a:lnTo>
                    <a:pt x="110" y="8"/>
                  </a:lnTo>
                  <a:lnTo>
                    <a:pt x="96" y="8"/>
                  </a:lnTo>
                  <a:lnTo>
                    <a:pt x="82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14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7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1" name="Freeform 557"/>
            <p:cNvSpPr>
              <a:spLocks/>
            </p:cNvSpPr>
            <p:nvPr/>
          </p:nvSpPr>
          <p:spPr bwMode="auto">
            <a:xfrm>
              <a:off x="5857875" y="1555750"/>
              <a:ext cx="133350" cy="9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4" y="6"/>
                </a:cxn>
                <a:cxn ang="0">
                  <a:pos x="72" y="6"/>
                </a:cxn>
                <a:cxn ang="0">
                  <a:pos x="60" y="6"/>
                </a:cxn>
                <a:cxn ang="0">
                  <a:pos x="46" y="4"/>
                </a:cxn>
                <a:cxn ang="0">
                  <a:pos x="34" y="4"/>
                </a:cxn>
                <a:cxn ang="0">
                  <a:pos x="22" y="4"/>
                </a:cxn>
                <a:cxn ang="0">
                  <a:pos x="12" y="2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84" h="6">
                  <a:moveTo>
                    <a:pt x="0" y="0"/>
                  </a:moveTo>
                  <a:lnTo>
                    <a:pt x="84" y="6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6" y="4"/>
                  </a:lnTo>
                  <a:lnTo>
                    <a:pt x="34" y="4"/>
                  </a:lnTo>
                  <a:lnTo>
                    <a:pt x="22" y="4"/>
                  </a:lnTo>
                  <a:lnTo>
                    <a:pt x="12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7E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2" name="Freeform 558"/>
            <p:cNvSpPr>
              <a:spLocks/>
            </p:cNvSpPr>
            <p:nvPr/>
          </p:nvSpPr>
          <p:spPr bwMode="auto">
            <a:xfrm>
              <a:off x="5880100" y="1558925"/>
              <a:ext cx="73025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6" y="4"/>
                </a:cxn>
                <a:cxn ang="0">
                  <a:pos x="32" y="2"/>
                </a:cxn>
                <a:cxn ang="0">
                  <a:pos x="20" y="2"/>
                </a:cxn>
                <a:cxn ang="0">
                  <a:pos x="8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6" h="4">
                  <a:moveTo>
                    <a:pt x="0" y="0"/>
                  </a:moveTo>
                  <a:lnTo>
                    <a:pt x="46" y="4"/>
                  </a:lnTo>
                  <a:lnTo>
                    <a:pt x="32" y="2"/>
                  </a:lnTo>
                  <a:lnTo>
                    <a:pt x="20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84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3" name="Freeform 559"/>
            <p:cNvSpPr>
              <a:spLocks/>
            </p:cNvSpPr>
            <p:nvPr/>
          </p:nvSpPr>
          <p:spPr bwMode="auto">
            <a:xfrm>
              <a:off x="5143500" y="1482725"/>
              <a:ext cx="3810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2"/>
                </a:cxn>
                <a:cxn ang="0">
                  <a:pos x="20" y="2"/>
                </a:cxn>
                <a:cxn ang="0">
                  <a:pos x="18" y="4"/>
                </a:cxn>
                <a:cxn ang="0">
                  <a:pos x="14" y="4"/>
                </a:cxn>
                <a:cxn ang="0">
                  <a:pos x="12" y="6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" h="10">
                  <a:moveTo>
                    <a:pt x="0" y="0"/>
                  </a:moveTo>
                  <a:lnTo>
                    <a:pt x="24" y="2"/>
                  </a:lnTo>
                  <a:lnTo>
                    <a:pt x="20" y="2"/>
                  </a:lnTo>
                  <a:lnTo>
                    <a:pt x="18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4" name="Freeform 560"/>
            <p:cNvSpPr>
              <a:spLocks/>
            </p:cNvSpPr>
            <p:nvPr/>
          </p:nvSpPr>
          <p:spPr bwMode="auto">
            <a:xfrm>
              <a:off x="5143500" y="1482725"/>
              <a:ext cx="41275" cy="3175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" y="0"/>
                </a:cxn>
                <a:cxn ang="0">
                  <a:pos x="26" y="2"/>
                </a:cxn>
                <a:cxn ang="0">
                  <a:pos x="24" y="2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26" h="2">
                  <a:moveTo>
                    <a:pt x="2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5" name="Freeform 561"/>
            <p:cNvSpPr>
              <a:spLocks/>
            </p:cNvSpPr>
            <p:nvPr/>
          </p:nvSpPr>
          <p:spPr bwMode="auto">
            <a:xfrm>
              <a:off x="5143500" y="1479550"/>
              <a:ext cx="44450" cy="63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8" y="2"/>
                </a:cxn>
                <a:cxn ang="0">
                  <a:pos x="28" y="2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4">
                  <a:moveTo>
                    <a:pt x="24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rgbClr val="3B37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6" name="Freeform 562"/>
            <p:cNvSpPr>
              <a:spLocks noEditPoints="1"/>
            </p:cNvSpPr>
            <p:nvPr/>
          </p:nvSpPr>
          <p:spPr bwMode="auto">
            <a:xfrm>
              <a:off x="5143500" y="1479550"/>
              <a:ext cx="377825" cy="158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2" y="2"/>
                </a:cxn>
                <a:cxn ang="0">
                  <a:pos x="30" y="2"/>
                </a:cxn>
                <a:cxn ang="0">
                  <a:pos x="28" y="2"/>
                </a:cxn>
                <a:cxn ang="0">
                  <a:pos x="28" y="2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38" y="10"/>
                </a:cxn>
              </a:cxnLst>
              <a:rect l="0" t="0" r="r" b="b"/>
              <a:pathLst>
                <a:path w="238" h="10">
                  <a:moveTo>
                    <a:pt x="26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2"/>
                  </a:lnTo>
                  <a:close/>
                  <a:moveTo>
                    <a:pt x="238" y="10"/>
                  </a:moveTo>
                  <a:lnTo>
                    <a:pt x="238" y="10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38" y="10"/>
                  </a:lnTo>
                  <a:close/>
                </a:path>
              </a:pathLst>
            </a:custGeom>
            <a:solidFill>
              <a:srgbClr val="3D3A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7" name="Freeform 563"/>
            <p:cNvSpPr>
              <a:spLocks noEditPoints="1"/>
            </p:cNvSpPr>
            <p:nvPr/>
          </p:nvSpPr>
          <p:spPr bwMode="auto">
            <a:xfrm>
              <a:off x="5143500" y="1476375"/>
              <a:ext cx="381000" cy="190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4" y="2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0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36" y="12"/>
                </a:cxn>
                <a:cxn ang="0">
                  <a:pos x="240" y="12"/>
                </a:cxn>
                <a:cxn ang="0">
                  <a:pos x="238" y="12"/>
                </a:cxn>
                <a:cxn ang="0">
                  <a:pos x="238" y="12"/>
                </a:cxn>
                <a:cxn ang="0">
                  <a:pos x="238" y="12"/>
                </a:cxn>
                <a:cxn ang="0">
                  <a:pos x="236" y="12"/>
                </a:cxn>
                <a:cxn ang="0">
                  <a:pos x="236" y="12"/>
                </a:cxn>
                <a:cxn ang="0">
                  <a:pos x="236" y="12"/>
                </a:cxn>
              </a:cxnLst>
              <a:rect l="0" t="0" r="r" b="b"/>
              <a:pathLst>
                <a:path w="240" h="12">
                  <a:moveTo>
                    <a:pt x="28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8" y="4"/>
                  </a:lnTo>
                  <a:close/>
                  <a:moveTo>
                    <a:pt x="236" y="12"/>
                  </a:moveTo>
                  <a:lnTo>
                    <a:pt x="240" y="12"/>
                  </a:lnTo>
                  <a:lnTo>
                    <a:pt x="238" y="12"/>
                  </a:lnTo>
                  <a:lnTo>
                    <a:pt x="238" y="12"/>
                  </a:lnTo>
                  <a:lnTo>
                    <a:pt x="238" y="12"/>
                  </a:lnTo>
                  <a:lnTo>
                    <a:pt x="236" y="12"/>
                  </a:lnTo>
                  <a:lnTo>
                    <a:pt x="236" y="12"/>
                  </a:lnTo>
                  <a:lnTo>
                    <a:pt x="236" y="12"/>
                  </a:lnTo>
                  <a:close/>
                </a:path>
              </a:pathLst>
            </a:custGeom>
            <a:solidFill>
              <a:srgbClr val="413F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8" name="Freeform 564"/>
            <p:cNvSpPr>
              <a:spLocks noEditPoints="1"/>
            </p:cNvSpPr>
            <p:nvPr/>
          </p:nvSpPr>
          <p:spPr bwMode="auto">
            <a:xfrm>
              <a:off x="5143500" y="1476375"/>
              <a:ext cx="381000" cy="19050"/>
            </a:xfrm>
            <a:custGeom>
              <a:avLst/>
              <a:gdLst/>
              <a:ahLst/>
              <a:cxnLst>
                <a:cxn ang="0">
                  <a:pos x="238" y="12"/>
                </a:cxn>
                <a:cxn ang="0">
                  <a:pos x="238" y="12"/>
                </a:cxn>
                <a:cxn ang="0">
                  <a:pos x="236" y="12"/>
                </a:cxn>
                <a:cxn ang="0">
                  <a:pos x="236" y="12"/>
                </a:cxn>
                <a:cxn ang="0">
                  <a:pos x="234" y="12"/>
                </a:cxn>
                <a:cxn ang="0">
                  <a:pos x="234" y="10"/>
                </a:cxn>
                <a:cxn ang="0">
                  <a:pos x="240" y="10"/>
                </a:cxn>
                <a:cxn ang="0">
                  <a:pos x="238" y="12"/>
                </a:cxn>
                <a:cxn ang="0">
                  <a:pos x="238" y="12"/>
                </a:cxn>
                <a:cxn ang="0">
                  <a:pos x="3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8" y="2"/>
                </a:cxn>
                <a:cxn ang="0">
                  <a:pos x="36" y="2"/>
                </a:cxn>
                <a:cxn ang="0">
                  <a:pos x="34" y="2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240" h="12">
                  <a:moveTo>
                    <a:pt x="238" y="12"/>
                  </a:moveTo>
                  <a:lnTo>
                    <a:pt x="238" y="12"/>
                  </a:lnTo>
                  <a:lnTo>
                    <a:pt x="236" y="12"/>
                  </a:lnTo>
                  <a:lnTo>
                    <a:pt x="236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40" y="10"/>
                  </a:lnTo>
                  <a:lnTo>
                    <a:pt x="238" y="12"/>
                  </a:lnTo>
                  <a:lnTo>
                    <a:pt x="238" y="12"/>
                  </a:lnTo>
                  <a:close/>
                  <a:moveTo>
                    <a:pt x="32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4241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9" name="Freeform 565"/>
            <p:cNvSpPr>
              <a:spLocks noEditPoints="1"/>
            </p:cNvSpPr>
            <p:nvPr/>
          </p:nvSpPr>
          <p:spPr bwMode="auto">
            <a:xfrm>
              <a:off x="5143500" y="1473200"/>
              <a:ext cx="381000" cy="22225"/>
            </a:xfrm>
            <a:custGeom>
              <a:avLst/>
              <a:gdLst/>
              <a:ahLst/>
              <a:cxnLst>
                <a:cxn ang="0">
                  <a:pos x="240" y="14"/>
                </a:cxn>
                <a:cxn ang="0">
                  <a:pos x="236" y="14"/>
                </a:cxn>
                <a:cxn ang="0">
                  <a:pos x="234" y="14"/>
                </a:cxn>
                <a:cxn ang="0">
                  <a:pos x="234" y="12"/>
                </a:cxn>
                <a:cxn ang="0">
                  <a:pos x="232" y="12"/>
                </a:cxn>
                <a:cxn ang="0">
                  <a:pos x="232" y="12"/>
                </a:cxn>
                <a:cxn ang="0">
                  <a:pos x="240" y="12"/>
                </a:cxn>
                <a:cxn ang="0">
                  <a:pos x="240" y="14"/>
                </a:cxn>
                <a:cxn ang="0">
                  <a:pos x="240" y="14"/>
                </a:cxn>
                <a:cxn ang="0">
                  <a:pos x="34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6" y="4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240" h="14">
                  <a:moveTo>
                    <a:pt x="240" y="14"/>
                  </a:moveTo>
                  <a:lnTo>
                    <a:pt x="236" y="14"/>
                  </a:lnTo>
                  <a:lnTo>
                    <a:pt x="234" y="14"/>
                  </a:lnTo>
                  <a:lnTo>
                    <a:pt x="234" y="12"/>
                  </a:lnTo>
                  <a:lnTo>
                    <a:pt x="232" y="12"/>
                  </a:lnTo>
                  <a:lnTo>
                    <a:pt x="232" y="12"/>
                  </a:lnTo>
                  <a:lnTo>
                    <a:pt x="240" y="12"/>
                  </a:lnTo>
                  <a:lnTo>
                    <a:pt x="240" y="14"/>
                  </a:lnTo>
                  <a:lnTo>
                    <a:pt x="240" y="14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4444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0" name="Freeform 566"/>
            <p:cNvSpPr>
              <a:spLocks noEditPoints="1"/>
            </p:cNvSpPr>
            <p:nvPr/>
          </p:nvSpPr>
          <p:spPr bwMode="auto">
            <a:xfrm>
              <a:off x="5143500" y="1473200"/>
              <a:ext cx="384175" cy="19050"/>
            </a:xfrm>
            <a:custGeom>
              <a:avLst/>
              <a:gdLst/>
              <a:ahLst/>
              <a:cxnLst>
                <a:cxn ang="0">
                  <a:pos x="240" y="12"/>
                </a:cxn>
                <a:cxn ang="0">
                  <a:pos x="234" y="12"/>
                </a:cxn>
                <a:cxn ang="0">
                  <a:pos x="232" y="12"/>
                </a:cxn>
                <a:cxn ang="0">
                  <a:pos x="232" y="12"/>
                </a:cxn>
                <a:cxn ang="0">
                  <a:pos x="230" y="12"/>
                </a:cxn>
                <a:cxn ang="0">
                  <a:pos x="228" y="10"/>
                </a:cxn>
                <a:cxn ang="0">
                  <a:pos x="242" y="12"/>
                </a:cxn>
                <a:cxn ang="0">
                  <a:pos x="240" y="12"/>
                </a:cxn>
                <a:cxn ang="0">
                  <a:pos x="240" y="12"/>
                </a:cxn>
                <a:cxn ang="0">
                  <a:pos x="38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4" y="2"/>
                </a:cxn>
                <a:cxn ang="0">
                  <a:pos x="42" y="2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242" h="12">
                  <a:moveTo>
                    <a:pt x="240" y="12"/>
                  </a:moveTo>
                  <a:lnTo>
                    <a:pt x="234" y="12"/>
                  </a:lnTo>
                  <a:lnTo>
                    <a:pt x="232" y="12"/>
                  </a:lnTo>
                  <a:lnTo>
                    <a:pt x="232" y="12"/>
                  </a:lnTo>
                  <a:lnTo>
                    <a:pt x="230" y="12"/>
                  </a:lnTo>
                  <a:lnTo>
                    <a:pt x="228" y="10"/>
                  </a:lnTo>
                  <a:lnTo>
                    <a:pt x="242" y="12"/>
                  </a:lnTo>
                  <a:lnTo>
                    <a:pt x="240" y="12"/>
                  </a:lnTo>
                  <a:lnTo>
                    <a:pt x="240" y="12"/>
                  </a:lnTo>
                  <a:close/>
                  <a:moveTo>
                    <a:pt x="38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4647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1" name="Freeform 567"/>
            <p:cNvSpPr>
              <a:spLocks noEditPoints="1"/>
            </p:cNvSpPr>
            <p:nvPr/>
          </p:nvSpPr>
          <p:spPr bwMode="auto">
            <a:xfrm>
              <a:off x="5143500" y="1473200"/>
              <a:ext cx="384175" cy="19050"/>
            </a:xfrm>
            <a:custGeom>
              <a:avLst/>
              <a:gdLst/>
              <a:ahLst/>
              <a:cxnLst>
                <a:cxn ang="0">
                  <a:pos x="240" y="12"/>
                </a:cxn>
                <a:cxn ang="0">
                  <a:pos x="232" y="12"/>
                </a:cxn>
                <a:cxn ang="0">
                  <a:pos x="23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6" y="10"/>
                </a:cxn>
                <a:cxn ang="0">
                  <a:pos x="242" y="10"/>
                </a:cxn>
                <a:cxn ang="0">
                  <a:pos x="240" y="12"/>
                </a:cxn>
                <a:cxn ang="0">
                  <a:pos x="240" y="12"/>
                </a:cxn>
                <a:cxn ang="0">
                  <a:pos x="4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6" y="2"/>
                </a:cxn>
                <a:cxn ang="0">
                  <a:pos x="46" y="2"/>
                </a:cxn>
                <a:cxn ang="0">
                  <a:pos x="44" y="2"/>
                </a:cxn>
                <a:cxn ang="0">
                  <a:pos x="42" y="2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242" h="12">
                  <a:moveTo>
                    <a:pt x="240" y="12"/>
                  </a:moveTo>
                  <a:lnTo>
                    <a:pt x="232" y="12"/>
                  </a:lnTo>
                  <a:lnTo>
                    <a:pt x="23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6" y="10"/>
                  </a:lnTo>
                  <a:lnTo>
                    <a:pt x="242" y="10"/>
                  </a:lnTo>
                  <a:lnTo>
                    <a:pt x="240" y="12"/>
                  </a:lnTo>
                  <a:lnTo>
                    <a:pt x="240" y="12"/>
                  </a:lnTo>
                  <a:close/>
                  <a:moveTo>
                    <a:pt x="4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484B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2" name="Freeform 568"/>
            <p:cNvSpPr>
              <a:spLocks noEditPoints="1"/>
            </p:cNvSpPr>
            <p:nvPr/>
          </p:nvSpPr>
          <p:spPr bwMode="auto">
            <a:xfrm>
              <a:off x="5143500" y="1470025"/>
              <a:ext cx="384175" cy="22225"/>
            </a:xfrm>
            <a:custGeom>
              <a:avLst/>
              <a:gdLst/>
              <a:ahLst/>
              <a:cxnLst>
                <a:cxn ang="0">
                  <a:pos x="242" y="14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6" y="12"/>
                </a:cxn>
                <a:cxn ang="0">
                  <a:pos x="224" y="12"/>
                </a:cxn>
                <a:cxn ang="0">
                  <a:pos x="224" y="10"/>
                </a:cxn>
                <a:cxn ang="0">
                  <a:pos x="242" y="12"/>
                </a:cxn>
                <a:cxn ang="0">
                  <a:pos x="242" y="14"/>
                </a:cxn>
                <a:cxn ang="0">
                  <a:pos x="242" y="14"/>
                </a:cxn>
                <a:cxn ang="0">
                  <a:pos x="44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50" y="2"/>
                </a:cxn>
                <a:cxn ang="0">
                  <a:pos x="48" y="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4" y="4"/>
                </a:cxn>
                <a:cxn ang="0">
                  <a:pos x="44" y="4"/>
                </a:cxn>
              </a:cxnLst>
              <a:rect l="0" t="0" r="r" b="b"/>
              <a:pathLst>
                <a:path w="242" h="14">
                  <a:moveTo>
                    <a:pt x="242" y="14"/>
                  </a:moveTo>
                  <a:lnTo>
                    <a:pt x="228" y="12"/>
                  </a:lnTo>
                  <a:lnTo>
                    <a:pt x="228" y="12"/>
                  </a:lnTo>
                  <a:lnTo>
                    <a:pt x="226" y="12"/>
                  </a:lnTo>
                  <a:lnTo>
                    <a:pt x="224" y="12"/>
                  </a:lnTo>
                  <a:lnTo>
                    <a:pt x="224" y="10"/>
                  </a:lnTo>
                  <a:lnTo>
                    <a:pt x="242" y="12"/>
                  </a:lnTo>
                  <a:lnTo>
                    <a:pt x="242" y="14"/>
                  </a:lnTo>
                  <a:lnTo>
                    <a:pt x="242" y="14"/>
                  </a:lnTo>
                  <a:close/>
                  <a:moveTo>
                    <a:pt x="44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rgbClr val="4B4E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3" name="Freeform 569"/>
            <p:cNvSpPr>
              <a:spLocks noEditPoints="1"/>
            </p:cNvSpPr>
            <p:nvPr/>
          </p:nvSpPr>
          <p:spPr bwMode="auto">
            <a:xfrm>
              <a:off x="5143500" y="1470025"/>
              <a:ext cx="384175" cy="19050"/>
            </a:xfrm>
            <a:custGeom>
              <a:avLst/>
              <a:gdLst/>
              <a:ahLst/>
              <a:cxnLst>
                <a:cxn ang="0">
                  <a:pos x="242" y="12"/>
                </a:cxn>
                <a:cxn ang="0">
                  <a:pos x="226" y="12"/>
                </a:cxn>
                <a:cxn ang="0">
                  <a:pos x="224" y="12"/>
                </a:cxn>
                <a:cxn ang="0">
                  <a:pos x="224" y="10"/>
                </a:cxn>
                <a:cxn ang="0">
                  <a:pos x="222" y="10"/>
                </a:cxn>
                <a:cxn ang="0">
                  <a:pos x="220" y="10"/>
                </a:cxn>
                <a:cxn ang="0">
                  <a:pos x="242" y="10"/>
                </a:cxn>
                <a:cxn ang="0">
                  <a:pos x="242" y="12"/>
                </a:cxn>
                <a:cxn ang="0">
                  <a:pos x="242" y="12"/>
                </a:cxn>
                <a:cxn ang="0">
                  <a:pos x="46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54" y="2"/>
                </a:cxn>
                <a:cxn ang="0">
                  <a:pos x="52" y="2"/>
                </a:cxn>
                <a:cxn ang="0">
                  <a:pos x="50" y="2"/>
                </a:cxn>
                <a:cxn ang="0">
                  <a:pos x="48" y="2"/>
                </a:cxn>
                <a:cxn ang="0">
                  <a:pos x="46" y="4"/>
                </a:cxn>
                <a:cxn ang="0">
                  <a:pos x="46" y="4"/>
                </a:cxn>
              </a:cxnLst>
              <a:rect l="0" t="0" r="r" b="b"/>
              <a:pathLst>
                <a:path w="242" h="12">
                  <a:moveTo>
                    <a:pt x="242" y="12"/>
                  </a:moveTo>
                  <a:lnTo>
                    <a:pt x="226" y="12"/>
                  </a:lnTo>
                  <a:lnTo>
                    <a:pt x="224" y="12"/>
                  </a:lnTo>
                  <a:lnTo>
                    <a:pt x="224" y="10"/>
                  </a:lnTo>
                  <a:lnTo>
                    <a:pt x="222" y="10"/>
                  </a:lnTo>
                  <a:lnTo>
                    <a:pt x="220" y="10"/>
                  </a:lnTo>
                  <a:lnTo>
                    <a:pt x="242" y="10"/>
                  </a:lnTo>
                  <a:lnTo>
                    <a:pt x="242" y="12"/>
                  </a:lnTo>
                  <a:lnTo>
                    <a:pt x="242" y="12"/>
                  </a:lnTo>
                  <a:close/>
                  <a:moveTo>
                    <a:pt x="46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4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4C4F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4" name="Freeform 570"/>
            <p:cNvSpPr>
              <a:spLocks noEditPoints="1"/>
            </p:cNvSpPr>
            <p:nvPr/>
          </p:nvSpPr>
          <p:spPr bwMode="auto">
            <a:xfrm>
              <a:off x="5143500" y="1466850"/>
              <a:ext cx="387350" cy="22225"/>
            </a:xfrm>
            <a:custGeom>
              <a:avLst/>
              <a:gdLst/>
              <a:ahLst/>
              <a:cxnLst>
                <a:cxn ang="0">
                  <a:pos x="242" y="14"/>
                </a:cxn>
                <a:cxn ang="0">
                  <a:pos x="224" y="12"/>
                </a:cxn>
                <a:cxn ang="0">
                  <a:pos x="222" y="12"/>
                </a:cxn>
                <a:cxn ang="0">
                  <a:pos x="220" y="12"/>
                </a:cxn>
                <a:cxn ang="0">
                  <a:pos x="218" y="10"/>
                </a:cxn>
                <a:cxn ang="0">
                  <a:pos x="216" y="10"/>
                </a:cxn>
                <a:cxn ang="0">
                  <a:pos x="244" y="12"/>
                </a:cxn>
                <a:cxn ang="0">
                  <a:pos x="244" y="12"/>
                </a:cxn>
                <a:cxn ang="0">
                  <a:pos x="242" y="14"/>
                </a:cxn>
                <a:cxn ang="0">
                  <a:pos x="242" y="14"/>
                </a:cxn>
                <a:cxn ang="0">
                  <a:pos x="5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58" y="4"/>
                </a:cxn>
                <a:cxn ang="0">
                  <a:pos x="56" y="4"/>
                </a:cxn>
                <a:cxn ang="0">
                  <a:pos x="54" y="4"/>
                </a:cxn>
                <a:cxn ang="0">
                  <a:pos x="52" y="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244" h="14">
                  <a:moveTo>
                    <a:pt x="242" y="14"/>
                  </a:moveTo>
                  <a:lnTo>
                    <a:pt x="224" y="12"/>
                  </a:lnTo>
                  <a:lnTo>
                    <a:pt x="222" y="12"/>
                  </a:lnTo>
                  <a:lnTo>
                    <a:pt x="220" y="12"/>
                  </a:lnTo>
                  <a:lnTo>
                    <a:pt x="218" y="10"/>
                  </a:lnTo>
                  <a:lnTo>
                    <a:pt x="216" y="10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2" y="14"/>
                  </a:lnTo>
                  <a:lnTo>
                    <a:pt x="242" y="14"/>
                  </a:lnTo>
                  <a:close/>
                  <a:moveTo>
                    <a:pt x="50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solidFill>
              <a:srgbClr val="4D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5" name="Freeform 571"/>
            <p:cNvSpPr>
              <a:spLocks noEditPoints="1"/>
            </p:cNvSpPr>
            <p:nvPr/>
          </p:nvSpPr>
          <p:spPr bwMode="auto">
            <a:xfrm>
              <a:off x="5143500" y="1466850"/>
              <a:ext cx="387350" cy="19050"/>
            </a:xfrm>
            <a:custGeom>
              <a:avLst/>
              <a:gdLst/>
              <a:ahLst/>
              <a:cxnLst>
                <a:cxn ang="0">
                  <a:pos x="242" y="12"/>
                </a:cxn>
                <a:cxn ang="0">
                  <a:pos x="220" y="12"/>
                </a:cxn>
                <a:cxn ang="0">
                  <a:pos x="218" y="1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4" y="10"/>
                </a:cxn>
                <a:cxn ang="0">
                  <a:pos x="244" y="10"/>
                </a:cxn>
                <a:cxn ang="0">
                  <a:pos x="244" y="12"/>
                </a:cxn>
                <a:cxn ang="0">
                  <a:pos x="242" y="12"/>
                </a:cxn>
                <a:cxn ang="0">
                  <a:pos x="242" y="12"/>
                </a:cxn>
                <a:cxn ang="0">
                  <a:pos x="54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62" y="2"/>
                </a:cxn>
                <a:cxn ang="0">
                  <a:pos x="60" y="2"/>
                </a:cxn>
                <a:cxn ang="0">
                  <a:pos x="58" y="4"/>
                </a:cxn>
                <a:cxn ang="0">
                  <a:pos x="56" y="4"/>
                </a:cxn>
                <a:cxn ang="0">
                  <a:pos x="54" y="4"/>
                </a:cxn>
                <a:cxn ang="0">
                  <a:pos x="54" y="4"/>
                </a:cxn>
              </a:cxnLst>
              <a:rect l="0" t="0" r="r" b="b"/>
              <a:pathLst>
                <a:path w="244" h="12">
                  <a:moveTo>
                    <a:pt x="242" y="12"/>
                  </a:moveTo>
                  <a:lnTo>
                    <a:pt x="220" y="12"/>
                  </a:lnTo>
                  <a:lnTo>
                    <a:pt x="218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4" y="10"/>
                  </a:lnTo>
                  <a:lnTo>
                    <a:pt x="244" y="10"/>
                  </a:lnTo>
                  <a:lnTo>
                    <a:pt x="244" y="12"/>
                  </a:lnTo>
                  <a:lnTo>
                    <a:pt x="242" y="12"/>
                  </a:lnTo>
                  <a:lnTo>
                    <a:pt x="242" y="12"/>
                  </a:lnTo>
                  <a:close/>
                  <a:moveTo>
                    <a:pt x="54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4" y="4"/>
                  </a:lnTo>
                  <a:close/>
                </a:path>
              </a:pathLst>
            </a:custGeom>
            <a:solidFill>
              <a:srgbClr val="4E555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6" name="Freeform 572"/>
            <p:cNvSpPr>
              <a:spLocks noEditPoints="1"/>
            </p:cNvSpPr>
            <p:nvPr/>
          </p:nvSpPr>
          <p:spPr bwMode="auto">
            <a:xfrm>
              <a:off x="5143500" y="1463675"/>
              <a:ext cx="387350" cy="22225"/>
            </a:xfrm>
            <a:custGeom>
              <a:avLst/>
              <a:gdLst/>
              <a:ahLst/>
              <a:cxnLst>
                <a:cxn ang="0">
                  <a:pos x="244" y="14"/>
                </a:cxn>
                <a:cxn ang="0">
                  <a:pos x="216" y="12"/>
                </a:cxn>
                <a:cxn ang="0">
                  <a:pos x="216" y="12"/>
                </a:cxn>
                <a:cxn ang="0">
                  <a:pos x="214" y="12"/>
                </a:cxn>
                <a:cxn ang="0">
                  <a:pos x="212" y="10"/>
                </a:cxn>
                <a:cxn ang="0">
                  <a:pos x="210" y="10"/>
                </a:cxn>
                <a:cxn ang="0">
                  <a:pos x="244" y="12"/>
                </a:cxn>
                <a:cxn ang="0">
                  <a:pos x="244" y="14"/>
                </a:cxn>
                <a:cxn ang="0">
                  <a:pos x="244" y="14"/>
                </a:cxn>
                <a:cxn ang="0">
                  <a:pos x="58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66" y="4"/>
                </a:cxn>
                <a:cxn ang="0">
                  <a:pos x="64" y="4"/>
                </a:cxn>
                <a:cxn ang="0">
                  <a:pos x="62" y="4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</a:cxnLst>
              <a:rect l="0" t="0" r="r" b="b"/>
              <a:pathLst>
                <a:path w="244" h="14">
                  <a:moveTo>
                    <a:pt x="244" y="14"/>
                  </a:moveTo>
                  <a:lnTo>
                    <a:pt x="216" y="12"/>
                  </a:lnTo>
                  <a:lnTo>
                    <a:pt x="216" y="12"/>
                  </a:lnTo>
                  <a:lnTo>
                    <a:pt x="214" y="12"/>
                  </a:lnTo>
                  <a:lnTo>
                    <a:pt x="212" y="10"/>
                  </a:lnTo>
                  <a:lnTo>
                    <a:pt x="210" y="10"/>
                  </a:lnTo>
                  <a:lnTo>
                    <a:pt x="244" y="12"/>
                  </a:lnTo>
                  <a:lnTo>
                    <a:pt x="244" y="14"/>
                  </a:lnTo>
                  <a:lnTo>
                    <a:pt x="244" y="14"/>
                  </a:lnTo>
                  <a:close/>
                  <a:moveTo>
                    <a:pt x="58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4F56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7" name="Freeform 573"/>
            <p:cNvSpPr>
              <a:spLocks noEditPoints="1"/>
            </p:cNvSpPr>
            <p:nvPr/>
          </p:nvSpPr>
          <p:spPr bwMode="auto">
            <a:xfrm>
              <a:off x="5143500" y="1463675"/>
              <a:ext cx="387350" cy="19050"/>
            </a:xfrm>
            <a:custGeom>
              <a:avLst/>
              <a:gdLst/>
              <a:ahLst/>
              <a:cxnLst>
                <a:cxn ang="0">
                  <a:pos x="244" y="12"/>
                </a:cxn>
                <a:cxn ang="0">
                  <a:pos x="214" y="12"/>
                </a:cxn>
                <a:cxn ang="0">
                  <a:pos x="212" y="10"/>
                </a:cxn>
                <a:cxn ang="0">
                  <a:pos x="210" y="10"/>
                </a:cxn>
                <a:cxn ang="0">
                  <a:pos x="208" y="10"/>
                </a:cxn>
                <a:cxn ang="0">
                  <a:pos x="206" y="10"/>
                </a:cxn>
                <a:cxn ang="0">
                  <a:pos x="244" y="10"/>
                </a:cxn>
                <a:cxn ang="0">
                  <a:pos x="244" y="12"/>
                </a:cxn>
                <a:cxn ang="0">
                  <a:pos x="244" y="12"/>
                </a:cxn>
                <a:cxn ang="0">
                  <a:pos x="6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72" y="2"/>
                </a:cxn>
                <a:cxn ang="0">
                  <a:pos x="70" y="4"/>
                </a:cxn>
                <a:cxn ang="0">
                  <a:pos x="68" y="4"/>
                </a:cxn>
                <a:cxn ang="0">
                  <a:pos x="64" y="4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244" h="12">
                  <a:moveTo>
                    <a:pt x="244" y="12"/>
                  </a:moveTo>
                  <a:lnTo>
                    <a:pt x="214" y="12"/>
                  </a:lnTo>
                  <a:lnTo>
                    <a:pt x="212" y="10"/>
                  </a:lnTo>
                  <a:lnTo>
                    <a:pt x="210" y="10"/>
                  </a:lnTo>
                  <a:lnTo>
                    <a:pt x="208" y="10"/>
                  </a:lnTo>
                  <a:lnTo>
                    <a:pt x="206" y="10"/>
                  </a:lnTo>
                  <a:lnTo>
                    <a:pt x="244" y="10"/>
                  </a:lnTo>
                  <a:lnTo>
                    <a:pt x="244" y="12"/>
                  </a:lnTo>
                  <a:lnTo>
                    <a:pt x="244" y="12"/>
                  </a:lnTo>
                  <a:close/>
                  <a:moveTo>
                    <a:pt x="62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72" y="2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4F59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8" name="Freeform 574"/>
            <p:cNvSpPr>
              <a:spLocks noEditPoints="1"/>
            </p:cNvSpPr>
            <p:nvPr/>
          </p:nvSpPr>
          <p:spPr bwMode="auto">
            <a:xfrm>
              <a:off x="5140325" y="1460500"/>
              <a:ext cx="393700" cy="22225"/>
            </a:xfrm>
            <a:custGeom>
              <a:avLst/>
              <a:gdLst/>
              <a:ahLst/>
              <a:cxnLst>
                <a:cxn ang="0">
                  <a:pos x="246" y="14"/>
                </a:cxn>
                <a:cxn ang="0">
                  <a:pos x="212" y="12"/>
                </a:cxn>
                <a:cxn ang="0">
                  <a:pos x="210" y="12"/>
                </a:cxn>
                <a:cxn ang="0">
                  <a:pos x="208" y="12"/>
                </a:cxn>
                <a:cxn ang="0">
                  <a:pos x="204" y="10"/>
                </a:cxn>
                <a:cxn ang="0">
                  <a:pos x="202" y="10"/>
                </a:cxn>
                <a:cxn ang="0">
                  <a:pos x="248" y="12"/>
                </a:cxn>
                <a:cxn ang="0">
                  <a:pos x="246" y="14"/>
                </a:cxn>
                <a:cxn ang="0">
                  <a:pos x="246" y="14"/>
                </a:cxn>
                <a:cxn ang="0">
                  <a:pos x="68" y="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80" y="4"/>
                </a:cxn>
                <a:cxn ang="0">
                  <a:pos x="76" y="4"/>
                </a:cxn>
                <a:cxn ang="0">
                  <a:pos x="74" y="4"/>
                </a:cxn>
                <a:cxn ang="0">
                  <a:pos x="72" y="6"/>
                </a:cxn>
                <a:cxn ang="0">
                  <a:pos x="68" y="6"/>
                </a:cxn>
                <a:cxn ang="0">
                  <a:pos x="68" y="6"/>
                </a:cxn>
              </a:cxnLst>
              <a:rect l="0" t="0" r="r" b="b"/>
              <a:pathLst>
                <a:path w="248" h="14">
                  <a:moveTo>
                    <a:pt x="246" y="14"/>
                  </a:moveTo>
                  <a:lnTo>
                    <a:pt x="212" y="12"/>
                  </a:lnTo>
                  <a:lnTo>
                    <a:pt x="210" y="12"/>
                  </a:lnTo>
                  <a:lnTo>
                    <a:pt x="208" y="12"/>
                  </a:lnTo>
                  <a:lnTo>
                    <a:pt x="204" y="10"/>
                  </a:lnTo>
                  <a:lnTo>
                    <a:pt x="202" y="10"/>
                  </a:lnTo>
                  <a:lnTo>
                    <a:pt x="248" y="12"/>
                  </a:lnTo>
                  <a:lnTo>
                    <a:pt x="246" y="14"/>
                  </a:lnTo>
                  <a:lnTo>
                    <a:pt x="246" y="14"/>
                  </a:lnTo>
                  <a:close/>
                  <a:moveTo>
                    <a:pt x="68" y="6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6"/>
                  </a:lnTo>
                  <a:lnTo>
                    <a:pt x="68" y="6"/>
                  </a:lnTo>
                  <a:lnTo>
                    <a:pt x="68" y="6"/>
                  </a:lnTo>
                  <a:close/>
                </a:path>
              </a:pathLst>
            </a:custGeom>
            <a:solidFill>
              <a:srgbClr val="515B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9" name="Freeform 575"/>
            <p:cNvSpPr>
              <a:spLocks noEditPoints="1"/>
            </p:cNvSpPr>
            <p:nvPr/>
          </p:nvSpPr>
          <p:spPr bwMode="auto">
            <a:xfrm>
              <a:off x="5140325" y="1460500"/>
              <a:ext cx="393700" cy="19050"/>
            </a:xfrm>
            <a:custGeom>
              <a:avLst/>
              <a:gdLst/>
              <a:ahLst/>
              <a:cxnLst>
                <a:cxn ang="0">
                  <a:pos x="246" y="12"/>
                </a:cxn>
                <a:cxn ang="0">
                  <a:pos x="208" y="12"/>
                </a:cxn>
                <a:cxn ang="0">
                  <a:pos x="204" y="10"/>
                </a:cxn>
                <a:cxn ang="0">
                  <a:pos x="202" y="10"/>
                </a:cxn>
                <a:cxn ang="0">
                  <a:pos x="200" y="10"/>
                </a:cxn>
                <a:cxn ang="0">
                  <a:pos x="198" y="8"/>
                </a:cxn>
                <a:cxn ang="0">
                  <a:pos x="248" y="12"/>
                </a:cxn>
                <a:cxn ang="0">
                  <a:pos x="246" y="12"/>
                </a:cxn>
                <a:cxn ang="0">
                  <a:pos x="246" y="12"/>
                </a:cxn>
                <a:cxn ang="0">
                  <a:pos x="74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86" y="4"/>
                </a:cxn>
                <a:cxn ang="0">
                  <a:pos x="82" y="4"/>
                </a:cxn>
                <a:cxn ang="0">
                  <a:pos x="80" y="4"/>
                </a:cxn>
                <a:cxn ang="0">
                  <a:pos x="76" y="4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248" h="12">
                  <a:moveTo>
                    <a:pt x="246" y="12"/>
                  </a:moveTo>
                  <a:lnTo>
                    <a:pt x="208" y="12"/>
                  </a:lnTo>
                  <a:lnTo>
                    <a:pt x="204" y="10"/>
                  </a:lnTo>
                  <a:lnTo>
                    <a:pt x="202" y="10"/>
                  </a:lnTo>
                  <a:lnTo>
                    <a:pt x="200" y="10"/>
                  </a:lnTo>
                  <a:lnTo>
                    <a:pt x="198" y="8"/>
                  </a:lnTo>
                  <a:lnTo>
                    <a:pt x="248" y="12"/>
                  </a:lnTo>
                  <a:lnTo>
                    <a:pt x="246" y="12"/>
                  </a:lnTo>
                  <a:lnTo>
                    <a:pt x="246" y="12"/>
                  </a:lnTo>
                  <a:close/>
                  <a:moveTo>
                    <a:pt x="74" y="4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solidFill>
              <a:srgbClr val="515C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0" name="Freeform 576"/>
            <p:cNvSpPr>
              <a:spLocks noEditPoints="1"/>
            </p:cNvSpPr>
            <p:nvPr/>
          </p:nvSpPr>
          <p:spPr bwMode="auto">
            <a:xfrm>
              <a:off x="5140325" y="145732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202" y="12"/>
                </a:cxn>
                <a:cxn ang="0">
                  <a:pos x="200" y="12"/>
                </a:cxn>
                <a:cxn ang="0">
                  <a:pos x="196" y="10"/>
                </a:cxn>
                <a:cxn ang="0">
                  <a:pos x="194" y="10"/>
                </a:cxn>
                <a:cxn ang="0">
                  <a:pos x="192" y="10"/>
                </a:cxn>
                <a:cxn ang="0">
                  <a:pos x="248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8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92" y="6"/>
                </a:cxn>
                <a:cxn ang="0">
                  <a:pos x="90" y="6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6" y="6"/>
                </a:cxn>
                <a:cxn ang="0">
                  <a:pos x="84" y="6"/>
                </a:cxn>
                <a:cxn ang="0">
                  <a:pos x="82" y="6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6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202" y="12"/>
                  </a:lnTo>
                  <a:lnTo>
                    <a:pt x="200" y="12"/>
                  </a:lnTo>
                  <a:lnTo>
                    <a:pt x="196" y="10"/>
                  </a:lnTo>
                  <a:lnTo>
                    <a:pt x="194" y="10"/>
                  </a:lnTo>
                  <a:lnTo>
                    <a:pt x="192" y="10"/>
                  </a:lnTo>
                  <a:lnTo>
                    <a:pt x="248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  <a:moveTo>
                    <a:pt x="8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4" y="6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6"/>
                  </a:lnTo>
                  <a:close/>
                </a:path>
              </a:pathLst>
            </a:custGeom>
            <a:solidFill>
              <a:srgbClr val="515F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1" name="Freeform 577"/>
            <p:cNvSpPr>
              <a:spLocks noEditPoints="1"/>
            </p:cNvSpPr>
            <p:nvPr/>
          </p:nvSpPr>
          <p:spPr bwMode="auto">
            <a:xfrm>
              <a:off x="5140325" y="145732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198" y="10"/>
                </a:cxn>
                <a:cxn ang="0">
                  <a:pos x="196" y="10"/>
                </a:cxn>
                <a:cxn ang="0">
                  <a:pos x="194" y="10"/>
                </a:cxn>
                <a:cxn ang="0">
                  <a:pos x="192" y="10"/>
                </a:cxn>
                <a:cxn ang="0">
                  <a:pos x="190" y="10"/>
                </a:cxn>
                <a:cxn ang="0">
                  <a:pos x="190" y="10"/>
                </a:cxn>
                <a:cxn ang="0">
                  <a:pos x="188" y="8"/>
                </a:cxn>
                <a:cxn ang="0">
                  <a:pos x="186" y="8"/>
                </a:cxn>
                <a:cxn ang="0">
                  <a:pos x="184" y="8"/>
                </a:cxn>
                <a:cxn ang="0">
                  <a:pos x="248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86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00" y="4"/>
                </a:cxn>
                <a:cxn ang="0">
                  <a:pos x="98" y="4"/>
                </a:cxn>
                <a:cxn ang="0">
                  <a:pos x="96" y="4"/>
                </a:cxn>
                <a:cxn ang="0">
                  <a:pos x="94" y="4"/>
                </a:cxn>
                <a:cxn ang="0">
                  <a:pos x="92" y="6"/>
                </a:cxn>
                <a:cxn ang="0">
                  <a:pos x="90" y="6"/>
                </a:cxn>
                <a:cxn ang="0">
                  <a:pos x="90" y="6"/>
                </a:cxn>
                <a:cxn ang="0">
                  <a:pos x="88" y="6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198" y="10"/>
                  </a:lnTo>
                  <a:lnTo>
                    <a:pt x="196" y="10"/>
                  </a:lnTo>
                  <a:lnTo>
                    <a:pt x="194" y="10"/>
                  </a:lnTo>
                  <a:lnTo>
                    <a:pt x="192" y="10"/>
                  </a:lnTo>
                  <a:lnTo>
                    <a:pt x="190" y="10"/>
                  </a:lnTo>
                  <a:lnTo>
                    <a:pt x="190" y="10"/>
                  </a:lnTo>
                  <a:lnTo>
                    <a:pt x="188" y="8"/>
                  </a:lnTo>
                  <a:lnTo>
                    <a:pt x="186" y="8"/>
                  </a:lnTo>
                  <a:lnTo>
                    <a:pt x="184" y="8"/>
                  </a:lnTo>
                  <a:lnTo>
                    <a:pt x="248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  <a:moveTo>
                    <a:pt x="86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00" y="4"/>
                  </a:lnTo>
                  <a:lnTo>
                    <a:pt x="98" y="4"/>
                  </a:lnTo>
                  <a:lnTo>
                    <a:pt x="96" y="4"/>
                  </a:lnTo>
                  <a:lnTo>
                    <a:pt x="94" y="4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52616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2" name="Freeform 578"/>
            <p:cNvSpPr>
              <a:spLocks noEditPoints="1"/>
            </p:cNvSpPr>
            <p:nvPr/>
          </p:nvSpPr>
          <p:spPr bwMode="auto">
            <a:xfrm>
              <a:off x="5140325" y="1457325"/>
              <a:ext cx="396875" cy="19050"/>
            </a:xfrm>
            <a:custGeom>
              <a:avLst/>
              <a:gdLst/>
              <a:ahLst/>
              <a:cxnLst>
                <a:cxn ang="0">
                  <a:pos x="248" y="12"/>
                </a:cxn>
                <a:cxn ang="0">
                  <a:pos x="192" y="10"/>
                </a:cxn>
                <a:cxn ang="0">
                  <a:pos x="190" y="10"/>
                </a:cxn>
                <a:cxn ang="0">
                  <a:pos x="188" y="8"/>
                </a:cxn>
                <a:cxn ang="0">
                  <a:pos x="186" y="8"/>
                </a:cxn>
                <a:cxn ang="0">
                  <a:pos x="184" y="8"/>
                </a:cxn>
                <a:cxn ang="0">
                  <a:pos x="182" y="8"/>
                </a:cxn>
                <a:cxn ang="0">
                  <a:pos x="180" y="8"/>
                </a:cxn>
                <a:cxn ang="0">
                  <a:pos x="176" y="8"/>
                </a:cxn>
                <a:cxn ang="0">
                  <a:pos x="174" y="8"/>
                </a:cxn>
                <a:cxn ang="0">
                  <a:pos x="250" y="10"/>
                </a:cxn>
                <a:cxn ang="0">
                  <a:pos x="248" y="12"/>
                </a:cxn>
                <a:cxn ang="0">
                  <a:pos x="248" y="12"/>
                </a:cxn>
                <a:cxn ang="0">
                  <a:pos x="92" y="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10" y="4"/>
                </a:cxn>
                <a:cxn ang="0">
                  <a:pos x="108" y="4"/>
                </a:cxn>
                <a:cxn ang="0">
                  <a:pos x="106" y="4"/>
                </a:cxn>
                <a:cxn ang="0">
                  <a:pos x="104" y="4"/>
                </a:cxn>
                <a:cxn ang="0">
                  <a:pos x="102" y="4"/>
                </a:cxn>
                <a:cxn ang="0">
                  <a:pos x="98" y="4"/>
                </a:cxn>
                <a:cxn ang="0">
                  <a:pos x="96" y="4"/>
                </a:cxn>
                <a:cxn ang="0">
                  <a:pos x="94" y="4"/>
                </a:cxn>
                <a:cxn ang="0">
                  <a:pos x="92" y="6"/>
                </a:cxn>
                <a:cxn ang="0">
                  <a:pos x="92" y="6"/>
                </a:cxn>
              </a:cxnLst>
              <a:rect l="0" t="0" r="r" b="b"/>
              <a:pathLst>
                <a:path w="250" h="12">
                  <a:moveTo>
                    <a:pt x="248" y="12"/>
                  </a:moveTo>
                  <a:lnTo>
                    <a:pt x="192" y="10"/>
                  </a:lnTo>
                  <a:lnTo>
                    <a:pt x="190" y="10"/>
                  </a:lnTo>
                  <a:lnTo>
                    <a:pt x="188" y="8"/>
                  </a:lnTo>
                  <a:lnTo>
                    <a:pt x="186" y="8"/>
                  </a:lnTo>
                  <a:lnTo>
                    <a:pt x="184" y="8"/>
                  </a:lnTo>
                  <a:lnTo>
                    <a:pt x="182" y="8"/>
                  </a:lnTo>
                  <a:lnTo>
                    <a:pt x="180" y="8"/>
                  </a:lnTo>
                  <a:lnTo>
                    <a:pt x="176" y="8"/>
                  </a:lnTo>
                  <a:lnTo>
                    <a:pt x="174" y="8"/>
                  </a:lnTo>
                  <a:lnTo>
                    <a:pt x="250" y="10"/>
                  </a:lnTo>
                  <a:lnTo>
                    <a:pt x="248" y="12"/>
                  </a:lnTo>
                  <a:lnTo>
                    <a:pt x="248" y="12"/>
                  </a:lnTo>
                  <a:close/>
                  <a:moveTo>
                    <a:pt x="92" y="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0" y="4"/>
                  </a:lnTo>
                  <a:lnTo>
                    <a:pt x="108" y="4"/>
                  </a:lnTo>
                  <a:lnTo>
                    <a:pt x="106" y="4"/>
                  </a:lnTo>
                  <a:lnTo>
                    <a:pt x="104" y="4"/>
                  </a:lnTo>
                  <a:lnTo>
                    <a:pt x="102" y="4"/>
                  </a:lnTo>
                  <a:lnTo>
                    <a:pt x="98" y="4"/>
                  </a:lnTo>
                  <a:lnTo>
                    <a:pt x="96" y="4"/>
                  </a:lnTo>
                  <a:lnTo>
                    <a:pt x="94" y="4"/>
                  </a:lnTo>
                  <a:lnTo>
                    <a:pt x="92" y="6"/>
                  </a:lnTo>
                  <a:lnTo>
                    <a:pt x="92" y="6"/>
                  </a:lnTo>
                  <a:close/>
                </a:path>
              </a:pathLst>
            </a:custGeom>
            <a:solidFill>
              <a:srgbClr val="5162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3" name="Freeform 579"/>
            <p:cNvSpPr>
              <a:spLocks noEditPoints="1"/>
            </p:cNvSpPr>
            <p:nvPr/>
          </p:nvSpPr>
          <p:spPr bwMode="auto">
            <a:xfrm>
              <a:off x="5140325" y="1454150"/>
              <a:ext cx="396875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184" y="10"/>
                </a:cxn>
                <a:cxn ang="0">
                  <a:pos x="182" y="10"/>
                </a:cxn>
                <a:cxn ang="0">
                  <a:pos x="178" y="10"/>
                </a:cxn>
                <a:cxn ang="0">
                  <a:pos x="176" y="10"/>
                </a:cxn>
                <a:cxn ang="0">
                  <a:pos x="172" y="8"/>
                </a:cxn>
                <a:cxn ang="0">
                  <a:pos x="170" y="8"/>
                </a:cxn>
                <a:cxn ang="0">
                  <a:pos x="166" y="8"/>
                </a:cxn>
                <a:cxn ang="0">
                  <a:pos x="164" y="8"/>
                </a:cxn>
                <a:cxn ang="0">
                  <a:pos x="160" y="8"/>
                </a:cxn>
                <a:cxn ang="0">
                  <a:pos x="250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10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0" y="6"/>
                </a:cxn>
                <a:cxn ang="0">
                  <a:pos x="118" y="6"/>
                </a:cxn>
                <a:cxn ang="0">
                  <a:pos x="116" y="6"/>
                </a:cxn>
                <a:cxn ang="0">
                  <a:pos x="112" y="6"/>
                </a:cxn>
                <a:cxn ang="0">
                  <a:pos x="110" y="6"/>
                </a:cxn>
                <a:cxn ang="0">
                  <a:pos x="106" y="6"/>
                </a:cxn>
                <a:cxn ang="0">
                  <a:pos x="104" y="6"/>
                </a:cxn>
                <a:cxn ang="0">
                  <a:pos x="100" y="6"/>
                </a:cxn>
                <a:cxn ang="0">
                  <a:pos x="100" y="6"/>
                </a:cxn>
              </a:cxnLst>
              <a:rect l="0" t="0" r="r" b="b"/>
              <a:pathLst>
                <a:path w="250" h="14">
                  <a:moveTo>
                    <a:pt x="248" y="14"/>
                  </a:moveTo>
                  <a:lnTo>
                    <a:pt x="184" y="10"/>
                  </a:lnTo>
                  <a:lnTo>
                    <a:pt x="182" y="10"/>
                  </a:lnTo>
                  <a:lnTo>
                    <a:pt x="178" y="10"/>
                  </a:lnTo>
                  <a:lnTo>
                    <a:pt x="176" y="10"/>
                  </a:lnTo>
                  <a:lnTo>
                    <a:pt x="172" y="8"/>
                  </a:lnTo>
                  <a:lnTo>
                    <a:pt x="170" y="8"/>
                  </a:lnTo>
                  <a:lnTo>
                    <a:pt x="166" y="8"/>
                  </a:lnTo>
                  <a:lnTo>
                    <a:pt x="164" y="8"/>
                  </a:lnTo>
                  <a:lnTo>
                    <a:pt x="160" y="8"/>
                  </a:lnTo>
                  <a:lnTo>
                    <a:pt x="250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  <a:moveTo>
                    <a:pt x="10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0" y="6"/>
                  </a:lnTo>
                  <a:lnTo>
                    <a:pt x="118" y="6"/>
                  </a:lnTo>
                  <a:lnTo>
                    <a:pt x="116" y="6"/>
                  </a:lnTo>
                  <a:lnTo>
                    <a:pt x="112" y="6"/>
                  </a:lnTo>
                  <a:lnTo>
                    <a:pt x="110" y="6"/>
                  </a:lnTo>
                  <a:lnTo>
                    <a:pt x="106" y="6"/>
                  </a:lnTo>
                  <a:lnTo>
                    <a:pt x="104" y="6"/>
                  </a:lnTo>
                  <a:lnTo>
                    <a:pt x="100" y="6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5164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4" name="Freeform 580"/>
            <p:cNvSpPr>
              <a:spLocks/>
            </p:cNvSpPr>
            <p:nvPr/>
          </p:nvSpPr>
          <p:spPr bwMode="auto">
            <a:xfrm>
              <a:off x="5140325" y="1454150"/>
              <a:ext cx="396875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174" y="10"/>
                </a:cxn>
                <a:cxn ang="0">
                  <a:pos x="168" y="8"/>
                </a:cxn>
                <a:cxn ang="0">
                  <a:pos x="162" y="8"/>
                </a:cxn>
                <a:cxn ang="0">
                  <a:pos x="156" y="8"/>
                </a:cxn>
                <a:cxn ang="0">
                  <a:pos x="150" y="6"/>
                </a:cxn>
                <a:cxn ang="0">
                  <a:pos x="144" y="6"/>
                </a:cxn>
                <a:cxn ang="0">
                  <a:pos x="138" y="6"/>
                </a:cxn>
                <a:cxn ang="0">
                  <a:pos x="130" y="6"/>
                </a:cxn>
                <a:cxn ang="0">
                  <a:pos x="124" y="6"/>
                </a:cxn>
                <a:cxn ang="0">
                  <a:pos x="122" y="6"/>
                </a:cxn>
                <a:cxn ang="0">
                  <a:pos x="120" y="6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6" y="6"/>
                </a:cxn>
                <a:cxn ang="0">
                  <a:pos x="114" y="6"/>
                </a:cxn>
                <a:cxn ang="0">
                  <a:pos x="112" y="6"/>
                </a:cxn>
                <a:cxn ang="0">
                  <a:pos x="11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0" y="10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0" h="12">
                  <a:moveTo>
                    <a:pt x="250" y="12"/>
                  </a:moveTo>
                  <a:lnTo>
                    <a:pt x="174" y="10"/>
                  </a:lnTo>
                  <a:lnTo>
                    <a:pt x="168" y="8"/>
                  </a:lnTo>
                  <a:lnTo>
                    <a:pt x="162" y="8"/>
                  </a:lnTo>
                  <a:lnTo>
                    <a:pt x="156" y="8"/>
                  </a:lnTo>
                  <a:lnTo>
                    <a:pt x="150" y="6"/>
                  </a:lnTo>
                  <a:lnTo>
                    <a:pt x="144" y="6"/>
                  </a:lnTo>
                  <a:lnTo>
                    <a:pt x="138" y="6"/>
                  </a:lnTo>
                  <a:lnTo>
                    <a:pt x="130" y="6"/>
                  </a:lnTo>
                  <a:lnTo>
                    <a:pt x="124" y="6"/>
                  </a:lnTo>
                  <a:lnTo>
                    <a:pt x="122" y="6"/>
                  </a:lnTo>
                  <a:lnTo>
                    <a:pt x="120" y="6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1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0" y="10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5166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5" name="Freeform 581"/>
            <p:cNvSpPr>
              <a:spLocks/>
            </p:cNvSpPr>
            <p:nvPr/>
          </p:nvSpPr>
          <p:spPr bwMode="auto">
            <a:xfrm>
              <a:off x="5140325" y="1450975"/>
              <a:ext cx="396875" cy="22225"/>
            </a:xfrm>
            <a:custGeom>
              <a:avLst/>
              <a:gdLst/>
              <a:ahLst/>
              <a:cxnLst>
                <a:cxn ang="0">
                  <a:pos x="250" y="14"/>
                </a:cxn>
                <a:cxn ang="0">
                  <a:pos x="160" y="10"/>
                </a:cxn>
                <a:cxn ang="0">
                  <a:pos x="156" y="10"/>
                </a:cxn>
                <a:cxn ang="0">
                  <a:pos x="152" y="8"/>
                </a:cxn>
                <a:cxn ang="0">
                  <a:pos x="148" y="8"/>
                </a:cxn>
                <a:cxn ang="0">
                  <a:pos x="144" y="8"/>
                </a:cxn>
                <a:cxn ang="0">
                  <a:pos x="138" y="8"/>
                </a:cxn>
                <a:cxn ang="0">
                  <a:pos x="134" y="8"/>
                </a:cxn>
                <a:cxn ang="0">
                  <a:pos x="130" y="8"/>
                </a:cxn>
                <a:cxn ang="0">
                  <a:pos x="124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4"/>
                </a:cxn>
              </a:cxnLst>
              <a:rect l="0" t="0" r="r" b="b"/>
              <a:pathLst>
                <a:path w="250" h="14">
                  <a:moveTo>
                    <a:pt x="250" y="14"/>
                  </a:moveTo>
                  <a:lnTo>
                    <a:pt x="160" y="10"/>
                  </a:lnTo>
                  <a:lnTo>
                    <a:pt x="156" y="10"/>
                  </a:lnTo>
                  <a:lnTo>
                    <a:pt x="152" y="8"/>
                  </a:lnTo>
                  <a:lnTo>
                    <a:pt x="148" y="8"/>
                  </a:lnTo>
                  <a:lnTo>
                    <a:pt x="144" y="8"/>
                  </a:lnTo>
                  <a:lnTo>
                    <a:pt x="138" y="8"/>
                  </a:lnTo>
                  <a:lnTo>
                    <a:pt x="134" y="8"/>
                  </a:lnTo>
                  <a:lnTo>
                    <a:pt x="130" y="8"/>
                  </a:lnTo>
                  <a:lnTo>
                    <a:pt x="12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0" y="12"/>
                  </a:lnTo>
                  <a:lnTo>
                    <a:pt x="250" y="14"/>
                  </a:lnTo>
                  <a:lnTo>
                    <a:pt x="250" y="14"/>
                  </a:lnTo>
                  <a:close/>
                </a:path>
              </a:pathLst>
            </a:custGeom>
            <a:solidFill>
              <a:srgbClr val="5067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6" name="Freeform 582"/>
            <p:cNvSpPr>
              <a:spLocks/>
            </p:cNvSpPr>
            <p:nvPr/>
          </p:nvSpPr>
          <p:spPr bwMode="auto">
            <a:xfrm>
              <a:off x="5140325" y="1450975"/>
              <a:ext cx="396875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0" y="10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0" h="12">
                  <a:moveTo>
                    <a:pt x="250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0" y="10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4F68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7" name="Freeform 583"/>
            <p:cNvSpPr>
              <a:spLocks/>
            </p:cNvSpPr>
            <p:nvPr/>
          </p:nvSpPr>
          <p:spPr bwMode="auto">
            <a:xfrm>
              <a:off x="5140325" y="1447800"/>
              <a:ext cx="400050" cy="22225"/>
            </a:xfrm>
            <a:custGeom>
              <a:avLst/>
              <a:gdLst/>
              <a:ahLst/>
              <a:cxnLst>
                <a:cxn ang="0">
                  <a:pos x="250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4"/>
                </a:cxn>
              </a:cxnLst>
              <a:rect l="0" t="0" r="r" b="b"/>
              <a:pathLst>
                <a:path w="252" h="14">
                  <a:moveTo>
                    <a:pt x="250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0" y="12"/>
                  </a:lnTo>
                  <a:lnTo>
                    <a:pt x="250" y="14"/>
                  </a:lnTo>
                  <a:lnTo>
                    <a:pt x="250" y="14"/>
                  </a:lnTo>
                  <a:close/>
                </a:path>
              </a:pathLst>
            </a:custGeom>
            <a:solidFill>
              <a:srgbClr val="4F69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8" name="Freeform 584"/>
            <p:cNvSpPr>
              <a:spLocks/>
            </p:cNvSpPr>
            <p:nvPr/>
          </p:nvSpPr>
          <p:spPr bwMode="auto">
            <a:xfrm>
              <a:off x="5140325" y="1447800"/>
              <a:ext cx="400050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2" h="12">
                  <a:moveTo>
                    <a:pt x="250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4E6C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9" name="Freeform 585"/>
            <p:cNvSpPr>
              <a:spLocks/>
            </p:cNvSpPr>
            <p:nvPr/>
          </p:nvSpPr>
          <p:spPr bwMode="auto">
            <a:xfrm>
              <a:off x="5140325" y="1444625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D6D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0" name="Freeform 586"/>
            <p:cNvSpPr>
              <a:spLocks/>
            </p:cNvSpPr>
            <p:nvPr/>
          </p:nvSpPr>
          <p:spPr bwMode="auto">
            <a:xfrm>
              <a:off x="5140325" y="1444625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B6E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1" name="Freeform 587"/>
            <p:cNvSpPr>
              <a:spLocks/>
            </p:cNvSpPr>
            <p:nvPr/>
          </p:nvSpPr>
          <p:spPr bwMode="auto">
            <a:xfrm>
              <a:off x="5140325" y="1441450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96F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2" name="Freeform 588"/>
            <p:cNvSpPr>
              <a:spLocks/>
            </p:cNvSpPr>
            <p:nvPr/>
          </p:nvSpPr>
          <p:spPr bwMode="auto">
            <a:xfrm>
              <a:off x="5140325" y="1441450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76F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3" name="Freeform 589"/>
            <p:cNvSpPr>
              <a:spLocks/>
            </p:cNvSpPr>
            <p:nvPr/>
          </p:nvSpPr>
          <p:spPr bwMode="auto">
            <a:xfrm>
              <a:off x="5140325" y="1438275"/>
              <a:ext cx="403225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2" y="14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4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6718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4" name="Freeform 590"/>
            <p:cNvSpPr>
              <a:spLocks/>
            </p:cNvSpPr>
            <p:nvPr/>
          </p:nvSpPr>
          <p:spPr bwMode="auto">
            <a:xfrm>
              <a:off x="5140325" y="1438275"/>
              <a:ext cx="403225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4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27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5" name="Freeform 591"/>
            <p:cNvSpPr>
              <a:spLocks/>
            </p:cNvSpPr>
            <p:nvPr/>
          </p:nvSpPr>
          <p:spPr bwMode="auto">
            <a:xfrm>
              <a:off x="5140325" y="1438275"/>
              <a:ext cx="403225" cy="19050"/>
            </a:xfrm>
            <a:custGeom>
              <a:avLst/>
              <a:gdLst/>
              <a:ahLst/>
              <a:cxnLst>
                <a:cxn ang="0">
                  <a:pos x="254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</a:cxnLst>
              <a:rect l="0" t="0" r="r" b="b"/>
              <a:pathLst>
                <a:path w="254" h="12">
                  <a:moveTo>
                    <a:pt x="254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close/>
                </a:path>
              </a:pathLst>
            </a:custGeom>
            <a:solidFill>
              <a:srgbClr val="3E73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6" name="Freeform 592"/>
            <p:cNvSpPr>
              <a:spLocks/>
            </p:cNvSpPr>
            <p:nvPr/>
          </p:nvSpPr>
          <p:spPr bwMode="auto">
            <a:xfrm>
              <a:off x="5140325" y="1435100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3C74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7" name="Freeform 593"/>
            <p:cNvSpPr>
              <a:spLocks/>
            </p:cNvSpPr>
            <p:nvPr/>
          </p:nvSpPr>
          <p:spPr bwMode="auto">
            <a:xfrm>
              <a:off x="5140325" y="1435100"/>
              <a:ext cx="403225" cy="19050"/>
            </a:xfrm>
            <a:custGeom>
              <a:avLst/>
              <a:gdLst/>
              <a:ahLst/>
              <a:cxnLst>
                <a:cxn ang="0">
                  <a:pos x="254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</a:cxnLst>
              <a:rect l="0" t="0" r="r" b="b"/>
              <a:pathLst>
                <a:path w="254" h="12">
                  <a:moveTo>
                    <a:pt x="254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close/>
                </a:path>
              </a:pathLst>
            </a:custGeom>
            <a:solidFill>
              <a:srgbClr val="3775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8" name="Freeform 594"/>
            <p:cNvSpPr>
              <a:spLocks/>
            </p:cNvSpPr>
            <p:nvPr/>
          </p:nvSpPr>
          <p:spPr bwMode="auto">
            <a:xfrm>
              <a:off x="5140325" y="1431925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357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9" name="Freeform 595"/>
            <p:cNvSpPr>
              <a:spLocks/>
            </p:cNvSpPr>
            <p:nvPr/>
          </p:nvSpPr>
          <p:spPr bwMode="auto">
            <a:xfrm>
              <a:off x="5140325" y="1431925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2F76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0" name="Freeform 596"/>
            <p:cNvSpPr>
              <a:spLocks/>
            </p:cNvSpPr>
            <p:nvPr/>
          </p:nvSpPr>
          <p:spPr bwMode="auto">
            <a:xfrm>
              <a:off x="5140325" y="1428750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2976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1" name="Freeform 597"/>
            <p:cNvSpPr>
              <a:spLocks/>
            </p:cNvSpPr>
            <p:nvPr/>
          </p:nvSpPr>
          <p:spPr bwMode="auto">
            <a:xfrm>
              <a:off x="5140325" y="1428750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2479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2" name="Freeform 598"/>
            <p:cNvSpPr>
              <a:spLocks/>
            </p:cNvSpPr>
            <p:nvPr/>
          </p:nvSpPr>
          <p:spPr bwMode="auto">
            <a:xfrm>
              <a:off x="5140325" y="1425575"/>
              <a:ext cx="406400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6" y="12"/>
                </a:cxn>
                <a:cxn ang="0">
                  <a:pos x="256" y="14"/>
                </a:cxn>
                <a:cxn ang="0">
                  <a:pos x="254" y="14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6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6" y="12"/>
                  </a:lnTo>
                  <a:lnTo>
                    <a:pt x="256" y="14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1B78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3" name="Freeform 599"/>
            <p:cNvSpPr>
              <a:spLocks/>
            </p:cNvSpPr>
            <p:nvPr/>
          </p:nvSpPr>
          <p:spPr bwMode="auto">
            <a:xfrm>
              <a:off x="5140325" y="1425575"/>
              <a:ext cx="406400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6" y="12"/>
                </a:cxn>
                <a:cxn ang="0">
                  <a:pos x="256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6" h="14">
                  <a:moveTo>
                    <a:pt x="254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0F7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4" name="Freeform 600"/>
            <p:cNvSpPr>
              <a:spLocks/>
            </p:cNvSpPr>
            <p:nvPr/>
          </p:nvSpPr>
          <p:spPr bwMode="auto">
            <a:xfrm>
              <a:off x="5140325" y="1425575"/>
              <a:ext cx="406400" cy="19050"/>
            </a:xfrm>
            <a:custGeom>
              <a:avLst/>
              <a:gdLst/>
              <a:ahLst/>
              <a:cxnLst>
                <a:cxn ang="0">
                  <a:pos x="256" y="12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4" y="10"/>
                </a:cxn>
                <a:cxn ang="0">
                  <a:pos x="256" y="12"/>
                </a:cxn>
                <a:cxn ang="0">
                  <a:pos x="256" y="12"/>
                </a:cxn>
                <a:cxn ang="0">
                  <a:pos x="256" y="12"/>
                </a:cxn>
              </a:cxnLst>
              <a:rect l="0" t="0" r="r" b="b"/>
              <a:pathLst>
                <a:path w="256" h="12">
                  <a:moveTo>
                    <a:pt x="256" y="1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4" y="10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close/>
                </a:path>
              </a:pathLst>
            </a:custGeom>
            <a:solidFill>
              <a:srgbClr val="027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5" name="Freeform 601"/>
            <p:cNvSpPr>
              <a:spLocks/>
            </p:cNvSpPr>
            <p:nvPr/>
          </p:nvSpPr>
          <p:spPr bwMode="auto">
            <a:xfrm>
              <a:off x="5140325" y="1422400"/>
              <a:ext cx="406400" cy="22225"/>
            </a:xfrm>
            <a:custGeom>
              <a:avLst/>
              <a:gdLst/>
              <a:ahLst/>
              <a:cxnLst>
                <a:cxn ang="0">
                  <a:pos x="256" y="1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6" y="14"/>
                </a:cxn>
                <a:cxn ang="0">
                  <a:pos x="256" y="14"/>
                </a:cxn>
              </a:cxnLst>
              <a:rect l="0" t="0" r="r" b="b"/>
              <a:pathLst>
                <a:path w="256" h="14">
                  <a:moveTo>
                    <a:pt x="256" y="14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6" y="14"/>
                  </a:lnTo>
                  <a:lnTo>
                    <a:pt x="256" y="14"/>
                  </a:lnTo>
                  <a:close/>
                </a:path>
              </a:pathLst>
            </a:custGeom>
            <a:solidFill>
              <a:srgbClr val="017A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6" name="Freeform 602"/>
            <p:cNvSpPr>
              <a:spLocks/>
            </p:cNvSpPr>
            <p:nvPr/>
          </p:nvSpPr>
          <p:spPr bwMode="auto">
            <a:xfrm>
              <a:off x="5143500" y="1422400"/>
              <a:ext cx="400050" cy="19050"/>
            </a:xfrm>
            <a:custGeom>
              <a:avLst/>
              <a:gdLst/>
              <a:ahLst/>
              <a:cxnLst>
                <a:cxn ang="0">
                  <a:pos x="252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2" y="1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2"/>
                </a:cxn>
              </a:cxnLst>
              <a:rect l="0" t="0" r="r" b="b"/>
              <a:pathLst>
                <a:path w="252" h="12">
                  <a:moveTo>
                    <a:pt x="252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2" y="1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2"/>
                  </a:lnTo>
                  <a:close/>
                </a:path>
              </a:pathLst>
            </a:custGeom>
            <a:solidFill>
              <a:srgbClr val="007CB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7" name="Freeform 603"/>
            <p:cNvSpPr>
              <a:spLocks/>
            </p:cNvSpPr>
            <p:nvPr/>
          </p:nvSpPr>
          <p:spPr bwMode="auto">
            <a:xfrm>
              <a:off x="5143500" y="1419225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067B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8" name="Freeform 604"/>
            <p:cNvSpPr>
              <a:spLocks/>
            </p:cNvSpPr>
            <p:nvPr/>
          </p:nvSpPr>
          <p:spPr bwMode="auto">
            <a:xfrm>
              <a:off x="5143500" y="1419225"/>
              <a:ext cx="400050" cy="19050"/>
            </a:xfrm>
            <a:custGeom>
              <a:avLst/>
              <a:gdLst/>
              <a:ahLst/>
              <a:cxnLst>
                <a:cxn ang="0">
                  <a:pos x="252" y="1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2" y="1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2"/>
                </a:cxn>
              </a:cxnLst>
              <a:rect l="0" t="0" r="r" b="b"/>
              <a:pathLst>
                <a:path w="252" h="12">
                  <a:moveTo>
                    <a:pt x="252" y="1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2" y="1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2"/>
                  </a:lnTo>
                  <a:close/>
                </a:path>
              </a:pathLst>
            </a:custGeom>
            <a:solidFill>
              <a:srgbClr val="037C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9" name="Freeform 605"/>
            <p:cNvSpPr>
              <a:spLocks/>
            </p:cNvSpPr>
            <p:nvPr/>
          </p:nvSpPr>
          <p:spPr bwMode="auto">
            <a:xfrm>
              <a:off x="5146675" y="1416050"/>
              <a:ext cx="396875" cy="22225"/>
            </a:xfrm>
            <a:custGeom>
              <a:avLst/>
              <a:gdLst/>
              <a:ahLst/>
              <a:cxnLst>
                <a:cxn ang="0">
                  <a:pos x="250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50" y="12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4"/>
                </a:cxn>
              </a:cxnLst>
              <a:rect l="0" t="0" r="r" b="b"/>
              <a:pathLst>
                <a:path w="250" h="14">
                  <a:moveTo>
                    <a:pt x="250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50" y="12"/>
                  </a:lnTo>
                  <a:lnTo>
                    <a:pt x="250" y="12"/>
                  </a:lnTo>
                  <a:lnTo>
                    <a:pt x="250" y="14"/>
                  </a:lnTo>
                  <a:lnTo>
                    <a:pt x="250" y="14"/>
                  </a:lnTo>
                  <a:close/>
                </a:path>
              </a:pathLst>
            </a:custGeom>
            <a:solidFill>
              <a:srgbClr val="037D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0" name="Freeform 606"/>
            <p:cNvSpPr>
              <a:spLocks/>
            </p:cNvSpPr>
            <p:nvPr/>
          </p:nvSpPr>
          <p:spPr bwMode="auto">
            <a:xfrm>
              <a:off x="5146675" y="1416050"/>
              <a:ext cx="396875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0" y="12"/>
                </a:cxn>
                <a:cxn ang="0">
                  <a:pos x="250" y="12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0" h="12">
                  <a:moveTo>
                    <a:pt x="250" y="1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0" y="12"/>
                  </a:lnTo>
                  <a:lnTo>
                    <a:pt x="250" y="12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057D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1" name="Freeform 607"/>
            <p:cNvSpPr>
              <a:spLocks/>
            </p:cNvSpPr>
            <p:nvPr/>
          </p:nvSpPr>
          <p:spPr bwMode="auto">
            <a:xfrm>
              <a:off x="5149850" y="141287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46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248" y="14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46" y="12"/>
                  </a:lnTo>
                  <a:lnTo>
                    <a:pt x="248" y="14"/>
                  </a:lnTo>
                  <a:lnTo>
                    <a:pt x="248" y="14"/>
                  </a:lnTo>
                  <a:lnTo>
                    <a:pt x="248" y="14"/>
                  </a:lnTo>
                  <a:close/>
                </a:path>
              </a:pathLst>
            </a:custGeom>
            <a:solidFill>
              <a:srgbClr val="077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2" name="Freeform 608"/>
            <p:cNvSpPr>
              <a:spLocks/>
            </p:cNvSpPr>
            <p:nvPr/>
          </p:nvSpPr>
          <p:spPr bwMode="auto">
            <a:xfrm>
              <a:off x="5149850" y="141287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46" y="12"/>
                </a:cxn>
                <a:cxn ang="0">
                  <a:pos x="246" y="12"/>
                </a:cxn>
                <a:cxn ang="0">
                  <a:pos x="248" y="14"/>
                </a:cxn>
                <a:cxn ang="0">
                  <a:pos x="248" y="14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46" y="12"/>
                  </a:lnTo>
                  <a:lnTo>
                    <a:pt x="246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</a:path>
              </a:pathLst>
            </a:custGeom>
            <a:solidFill>
              <a:srgbClr val="08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3" name="Freeform 609"/>
            <p:cNvSpPr>
              <a:spLocks/>
            </p:cNvSpPr>
            <p:nvPr/>
          </p:nvSpPr>
          <p:spPr bwMode="auto">
            <a:xfrm>
              <a:off x="5153025" y="1412875"/>
              <a:ext cx="387350" cy="19050"/>
            </a:xfrm>
            <a:custGeom>
              <a:avLst/>
              <a:gdLst/>
              <a:ahLst/>
              <a:cxnLst>
                <a:cxn ang="0">
                  <a:pos x="244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44" y="10"/>
                </a:cxn>
                <a:cxn ang="0">
                  <a:pos x="244" y="12"/>
                </a:cxn>
                <a:cxn ang="0">
                  <a:pos x="244" y="12"/>
                </a:cxn>
                <a:cxn ang="0">
                  <a:pos x="244" y="12"/>
                </a:cxn>
              </a:cxnLst>
              <a:rect l="0" t="0" r="r" b="b"/>
              <a:pathLst>
                <a:path w="244" h="12">
                  <a:moveTo>
                    <a:pt x="244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44" y="10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4" y="12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4" name="Freeform 610"/>
            <p:cNvSpPr>
              <a:spLocks/>
            </p:cNvSpPr>
            <p:nvPr/>
          </p:nvSpPr>
          <p:spPr bwMode="auto">
            <a:xfrm>
              <a:off x="5153025" y="1384300"/>
              <a:ext cx="387350" cy="47625"/>
            </a:xfrm>
            <a:custGeom>
              <a:avLst/>
              <a:gdLst/>
              <a:ahLst/>
              <a:cxnLst>
                <a:cxn ang="0">
                  <a:pos x="244" y="30"/>
                </a:cxn>
                <a:cxn ang="0">
                  <a:pos x="0" y="18"/>
                </a:cxn>
                <a:cxn ang="0">
                  <a:pos x="4" y="16"/>
                </a:cxn>
                <a:cxn ang="0">
                  <a:pos x="10" y="14"/>
                </a:cxn>
                <a:cxn ang="0">
                  <a:pos x="16" y="12"/>
                </a:cxn>
                <a:cxn ang="0">
                  <a:pos x="22" y="10"/>
                </a:cxn>
                <a:cxn ang="0">
                  <a:pos x="28" y="8"/>
                </a:cxn>
                <a:cxn ang="0">
                  <a:pos x="36" y="6"/>
                </a:cxn>
                <a:cxn ang="0">
                  <a:pos x="44" y="4"/>
                </a:cxn>
                <a:cxn ang="0">
                  <a:pos x="52" y="4"/>
                </a:cxn>
                <a:cxn ang="0">
                  <a:pos x="62" y="2"/>
                </a:cxn>
                <a:cxn ang="0">
                  <a:pos x="70" y="2"/>
                </a:cxn>
                <a:cxn ang="0">
                  <a:pos x="80" y="2"/>
                </a:cxn>
                <a:cxn ang="0">
                  <a:pos x="90" y="0"/>
                </a:cxn>
                <a:cxn ang="0">
                  <a:pos x="98" y="0"/>
                </a:cxn>
                <a:cxn ang="0">
                  <a:pos x="108" y="0"/>
                </a:cxn>
                <a:cxn ang="0">
                  <a:pos x="118" y="0"/>
                </a:cxn>
                <a:cxn ang="0">
                  <a:pos x="128" y="0"/>
                </a:cxn>
                <a:cxn ang="0">
                  <a:pos x="138" y="2"/>
                </a:cxn>
                <a:cxn ang="0">
                  <a:pos x="148" y="2"/>
                </a:cxn>
                <a:cxn ang="0">
                  <a:pos x="158" y="2"/>
                </a:cxn>
                <a:cxn ang="0">
                  <a:pos x="166" y="4"/>
                </a:cxn>
                <a:cxn ang="0">
                  <a:pos x="176" y="4"/>
                </a:cxn>
                <a:cxn ang="0">
                  <a:pos x="184" y="6"/>
                </a:cxn>
                <a:cxn ang="0">
                  <a:pos x="192" y="8"/>
                </a:cxn>
                <a:cxn ang="0">
                  <a:pos x="200" y="10"/>
                </a:cxn>
                <a:cxn ang="0">
                  <a:pos x="208" y="12"/>
                </a:cxn>
                <a:cxn ang="0">
                  <a:pos x="216" y="14"/>
                </a:cxn>
                <a:cxn ang="0">
                  <a:pos x="222" y="16"/>
                </a:cxn>
                <a:cxn ang="0">
                  <a:pos x="228" y="18"/>
                </a:cxn>
                <a:cxn ang="0">
                  <a:pos x="232" y="20"/>
                </a:cxn>
                <a:cxn ang="0">
                  <a:pos x="238" y="24"/>
                </a:cxn>
                <a:cxn ang="0">
                  <a:pos x="240" y="26"/>
                </a:cxn>
                <a:cxn ang="0">
                  <a:pos x="244" y="30"/>
                </a:cxn>
                <a:cxn ang="0">
                  <a:pos x="244" y="30"/>
                </a:cxn>
              </a:cxnLst>
              <a:rect l="0" t="0" r="r" b="b"/>
              <a:pathLst>
                <a:path w="244" h="30">
                  <a:moveTo>
                    <a:pt x="244" y="30"/>
                  </a:moveTo>
                  <a:lnTo>
                    <a:pt x="0" y="18"/>
                  </a:lnTo>
                  <a:lnTo>
                    <a:pt x="4" y="16"/>
                  </a:lnTo>
                  <a:lnTo>
                    <a:pt x="10" y="14"/>
                  </a:lnTo>
                  <a:lnTo>
                    <a:pt x="16" y="12"/>
                  </a:lnTo>
                  <a:lnTo>
                    <a:pt x="22" y="10"/>
                  </a:lnTo>
                  <a:lnTo>
                    <a:pt x="28" y="8"/>
                  </a:lnTo>
                  <a:lnTo>
                    <a:pt x="36" y="6"/>
                  </a:lnTo>
                  <a:lnTo>
                    <a:pt x="44" y="4"/>
                  </a:lnTo>
                  <a:lnTo>
                    <a:pt x="52" y="4"/>
                  </a:lnTo>
                  <a:lnTo>
                    <a:pt x="62" y="2"/>
                  </a:lnTo>
                  <a:lnTo>
                    <a:pt x="70" y="2"/>
                  </a:lnTo>
                  <a:lnTo>
                    <a:pt x="80" y="2"/>
                  </a:lnTo>
                  <a:lnTo>
                    <a:pt x="90" y="0"/>
                  </a:lnTo>
                  <a:lnTo>
                    <a:pt x="98" y="0"/>
                  </a:lnTo>
                  <a:lnTo>
                    <a:pt x="108" y="0"/>
                  </a:lnTo>
                  <a:lnTo>
                    <a:pt x="118" y="0"/>
                  </a:lnTo>
                  <a:lnTo>
                    <a:pt x="128" y="0"/>
                  </a:lnTo>
                  <a:lnTo>
                    <a:pt x="138" y="2"/>
                  </a:lnTo>
                  <a:lnTo>
                    <a:pt x="148" y="2"/>
                  </a:lnTo>
                  <a:lnTo>
                    <a:pt x="158" y="2"/>
                  </a:lnTo>
                  <a:lnTo>
                    <a:pt x="166" y="4"/>
                  </a:lnTo>
                  <a:lnTo>
                    <a:pt x="176" y="4"/>
                  </a:lnTo>
                  <a:lnTo>
                    <a:pt x="184" y="6"/>
                  </a:lnTo>
                  <a:lnTo>
                    <a:pt x="192" y="8"/>
                  </a:lnTo>
                  <a:lnTo>
                    <a:pt x="200" y="10"/>
                  </a:lnTo>
                  <a:lnTo>
                    <a:pt x="208" y="12"/>
                  </a:lnTo>
                  <a:lnTo>
                    <a:pt x="216" y="14"/>
                  </a:lnTo>
                  <a:lnTo>
                    <a:pt x="222" y="16"/>
                  </a:lnTo>
                  <a:lnTo>
                    <a:pt x="228" y="18"/>
                  </a:lnTo>
                  <a:lnTo>
                    <a:pt x="232" y="20"/>
                  </a:lnTo>
                  <a:lnTo>
                    <a:pt x="238" y="24"/>
                  </a:lnTo>
                  <a:lnTo>
                    <a:pt x="240" y="26"/>
                  </a:lnTo>
                  <a:lnTo>
                    <a:pt x="244" y="30"/>
                  </a:lnTo>
                  <a:lnTo>
                    <a:pt x="244" y="30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5" name="Freeform 611"/>
            <p:cNvSpPr>
              <a:spLocks/>
            </p:cNvSpPr>
            <p:nvPr/>
          </p:nvSpPr>
          <p:spPr bwMode="auto">
            <a:xfrm>
              <a:off x="6115050" y="1482725"/>
              <a:ext cx="34925" cy="158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2" y="0"/>
                </a:cxn>
                <a:cxn ang="0">
                  <a:pos x="22" y="2"/>
                </a:cxn>
                <a:cxn ang="0">
                  <a:pos x="22" y="8"/>
                </a:cxn>
                <a:cxn ang="0">
                  <a:pos x="22" y="10"/>
                </a:cxn>
                <a:cxn ang="0">
                  <a:pos x="18" y="10"/>
                </a:cxn>
                <a:cxn ang="0">
                  <a:pos x="16" y="8"/>
                </a:cxn>
                <a:cxn ang="0">
                  <a:pos x="14" y="8"/>
                </a:cxn>
                <a:cxn ang="0">
                  <a:pos x="12" y="6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2" h="10">
                  <a:moveTo>
                    <a:pt x="0" y="2"/>
                  </a:moveTo>
                  <a:lnTo>
                    <a:pt x="22" y="0"/>
                  </a:lnTo>
                  <a:lnTo>
                    <a:pt x="22" y="2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18" y="10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6" name="Freeform 612"/>
            <p:cNvSpPr>
              <a:spLocks/>
            </p:cNvSpPr>
            <p:nvPr/>
          </p:nvSpPr>
          <p:spPr bwMode="auto">
            <a:xfrm>
              <a:off x="6108700" y="1482725"/>
              <a:ext cx="41275" cy="31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26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26" h="2">
                  <a:moveTo>
                    <a:pt x="26" y="2"/>
                  </a:move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7" name="Freeform 613"/>
            <p:cNvSpPr>
              <a:spLocks/>
            </p:cNvSpPr>
            <p:nvPr/>
          </p:nvSpPr>
          <p:spPr bwMode="auto">
            <a:xfrm>
              <a:off x="6105525" y="1479550"/>
              <a:ext cx="44450" cy="6350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8" y="0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28" h="4">
                  <a:moveTo>
                    <a:pt x="28" y="2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3B37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8" name="Freeform 614"/>
            <p:cNvSpPr>
              <a:spLocks noEditPoints="1"/>
            </p:cNvSpPr>
            <p:nvPr/>
          </p:nvSpPr>
          <p:spPr bwMode="auto">
            <a:xfrm>
              <a:off x="5772150" y="1479550"/>
              <a:ext cx="381000" cy="15875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12" y="2"/>
                </a:cxn>
                <a:cxn ang="0">
                  <a:pos x="212" y="2"/>
                </a:cxn>
                <a:cxn ang="0">
                  <a:pos x="210" y="2"/>
                </a:cxn>
                <a:cxn ang="0">
                  <a:pos x="208" y="2"/>
                </a:cxn>
                <a:cxn ang="0">
                  <a:pos x="208" y="2"/>
                </a:cxn>
                <a:cxn ang="0">
                  <a:pos x="240" y="0"/>
                </a:cxn>
                <a:cxn ang="0">
                  <a:pos x="238" y="2"/>
                </a:cxn>
                <a:cxn ang="0">
                  <a:pos x="238" y="2"/>
                </a:cxn>
                <a:cxn ang="0">
                  <a:pos x="0" y="10"/>
                </a:cxn>
                <a:cxn ang="0">
                  <a:pos x="2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240" h="10">
                  <a:moveTo>
                    <a:pt x="238" y="2"/>
                  </a:moveTo>
                  <a:lnTo>
                    <a:pt x="212" y="2"/>
                  </a:lnTo>
                  <a:lnTo>
                    <a:pt x="212" y="2"/>
                  </a:lnTo>
                  <a:lnTo>
                    <a:pt x="210" y="2"/>
                  </a:lnTo>
                  <a:lnTo>
                    <a:pt x="208" y="2"/>
                  </a:lnTo>
                  <a:lnTo>
                    <a:pt x="208" y="2"/>
                  </a:lnTo>
                  <a:lnTo>
                    <a:pt x="240" y="0"/>
                  </a:lnTo>
                  <a:lnTo>
                    <a:pt x="238" y="2"/>
                  </a:lnTo>
                  <a:lnTo>
                    <a:pt x="238" y="2"/>
                  </a:lnTo>
                  <a:close/>
                  <a:moveTo>
                    <a:pt x="0" y="10"/>
                  </a:move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3D3A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9" name="Freeform 615"/>
            <p:cNvSpPr>
              <a:spLocks noEditPoints="1"/>
            </p:cNvSpPr>
            <p:nvPr/>
          </p:nvSpPr>
          <p:spPr bwMode="auto">
            <a:xfrm>
              <a:off x="5772150" y="1476375"/>
              <a:ext cx="381000" cy="19050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10" y="4"/>
                </a:cxn>
                <a:cxn ang="0">
                  <a:pos x="208" y="4"/>
                </a:cxn>
                <a:cxn ang="0">
                  <a:pos x="208" y="4"/>
                </a:cxn>
                <a:cxn ang="0">
                  <a:pos x="206" y="2"/>
                </a:cxn>
                <a:cxn ang="0">
                  <a:pos x="204" y="2"/>
                </a:cxn>
                <a:cxn ang="0">
                  <a:pos x="240" y="0"/>
                </a:cxn>
                <a:cxn ang="0">
                  <a:pos x="238" y="2"/>
                </a:cxn>
                <a:cxn ang="0">
                  <a:pos x="238" y="2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40" h="12">
                  <a:moveTo>
                    <a:pt x="238" y="2"/>
                  </a:moveTo>
                  <a:lnTo>
                    <a:pt x="210" y="4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06" y="2"/>
                  </a:lnTo>
                  <a:lnTo>
                    <a:pt x="204" y="2"/>
                  </a:lnTo>
                  <a:lnTo>
                    <a:pt x="240" y="0"/>
                  </a:lnTo>
                  <a:lnTo>
                    <a:pt x="238" y="2"/>
                  </a:lnTo>
                  <a:lnTo>
                    <a:pt x="238" y="2"/>
                  </a:lnTo>
                  <a:close/>
                  <a:moveTo>
                    <a:pt x="0" y="12"/>
                  </a:move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413F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0" name="Freeform 616"/>
            <p:cNvSpPr>
              <a:spLocks noEditPoints="1"/>
            </p:cNvSpPr>
            <p:nvPr/>
          </p:nvSpPr>
          <p:spPr bwMode="auto">
            <a:xfrm>
              <a:off x="5772150" y="1476375"/>
              <a:ext cx="381000" cy="19050"/>
            </a:xfrm>
            <a:custGeom>
              <a:avLst/>
              <a:gdLst/>
              <a:ahLst/>
              <a:cxnLst>
                <a:cxn ang="0">
                  <a:pos x="240" y="2"/>
                </a:cxn>
                <a:cxn ang="0">
                  <a:pos x="208" y="4"/>
                </a:cxn>
                <a:cxn ang="0">
                  <a:pos x="206" y="2"/>
                </a:cxn>
                <a:cxn ang="0">
                  <a:pos x="204" y="2"/>
                </a:cxn>
                <a:cxn ang="0">
                  <a:pos x="204" y="2"/>
                </a:cxn>
                <a:cxn ang="0">
                  <a:pos x="202" y="2"/>
                </a:cxn>
                <a:cxn ang="0">
                  <a:pos x="240" y="0"/>
                </a:cxn>
                <a:cxn ang="0">
                  <a:pos x="240" y="0"/>
                </a:cxn>
                <a:cxn ang="0">
                  <a:pos x="240" y="2"/>
                </a:cxn>
                <a:cxn ang="0">
                  <a:pos x="240" y="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6" y="10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240" h="12">
                  <a:moveTo>
                    <a:pt x="240" y="2"/>
                  </a:moveTo>
                  <a:lnTo>
                    <a:pt x="208" y="4"/>
                  </a:lnTo>
                  <a:lnTo>
                    <a:pt x="206" y="2"/>
                  </a:lnTo>
                  <a:lnTo>
                    <a:pt x="204" y="2"/>
                  </a:lnTo>
                  <a:lnTo>
                    <a:pt x="204" y="2"/>
                  </a:lnTo>
                  <a:lnTo>
                    <a:pt x="202" y="2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2"/>
                  </a:lnTo>
                  <a:lnTo>
                    <a:pt x="240" y="2"/>
                  </a:lnTo>
                  <a:close/>
                  <a:moveTo>
                    <a:pt x="2" y="12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4241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1" name="Freeform 617"/>
            <p:cNvSpPr>
              <a:spLocks noEditPoints="1"/>
            </p:cNvSpPr>
            <p:nvPr/>
          </p:nvSpPr>
          <p:spPr bwMode="auto">
            <a:xfrm>
              <a:off x="5768975" y="1473200"/>
              <a:ext cx="384175" cy="2222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06" y="4"/>
                </a:cxn>
                <a:cxn ang="0">
                  <a:pos x="206" y="4"/>
                </a:cxn>
                <a:cxn ang="0">
                  <a:pos x="204" y="4"/>
                </a:cxn>
                <a:cxn ang="0">
                  <a:pos x="202" y="4"/>
                </a:cxn>
                <a:cxn ang="0">
                  <a:pos x="200" y="2"/>
                </a:cxn>
                <a:cxn ang="0">
                  <a:pos x="242" y="0"/>
                </a:cxn>
                <a:cxn ang="0">
                  <a:pos x="242" y="2"/>
                </a:cxn>
                <a:cxn ang="0">
                  <a:pos x="242" y="2"/>
                </a:cxn>
                <a:cxn ang="0">
                  <a:pos x="242" y="2"/>
                </a:cxn>
                <a:cxn ang="0">
                  <a:pos x="6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10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6" y="14"/>
                </a:cxn>
              </a:cxnLst>
              <a:rect l="0" t="0" r="r" b="b"/>
              <a:pathLst>
                <a:path w="242" h="14">
                  <a:moveTo>
                    <a:pt x="242" y="2"/>
                  </a:moveTo>
                  <a:lnTo>
                    <a:pt x="206" y="4"/>
                  </a:lnTo>
                  <a:lnTo>
                    <a:pt x="206" y="4"/>
                  </a:lnTo>
                  <a:lnTo>
                    <a:pt x="204" y="4"/>
                  </a:lnTo>
                  <a:lnTo>
                    <a:pt x="202" y="4"/>
                  </a:lnTo>
                  <a:lnTo>
                    <a:pt x="200" y="2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42" y="2"/>
                  </a:lnTo>
                  <a:close/>
                  <a:moveTo>
                    <a:pt x="6" y="14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4444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2" name="Freeform 618"/>
            <p:cNvSpPr>
              <a:spLocks noEditPoints="1"/>
            </p:cNvSpPr>
            <p:nvPr/>
          </p:nvSpPr>
          <p:spPr bwMode="auto">
            <a:xfrm>
              <a:off x="5768975" y="1473200"/>
              <a:ext cx="384175" cy="1905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04" y="4"/>
                </a:cxn>
                <a:cxn ang="0">
                  <a:pos x="202" y="4"/>
                </a:cxn>
                <a:cxn ang="0">
                  <a:pos x="200" y="2"/>
                </a:cxn>
                <a:cxn ang="0">
                  <a:pos x="200" y="2"/>
                </a:cxn>
                <a:cxn ang="0">
                  <a:pos x="198" y="2"/>
                </a:cxn>
                <a:cxn ang="0">
                  <a:pos x="242" y="0"/>
                </a:cxn>
                <a:cxn ang="0">
                  <a:pos x="242" y="2"/>
                </a:cxn>
                <a:cxn ang="0">
                  <a:pos x="242" y="2"/>
                </a:cxn>
                <a:cxn ang="0">
                  <a:pos x="8" y="1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12" y="10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242" h="12">
                  <a:moveTo>
                    <a:pt x="242" y="2"/>
                  </a:moveTo>
                  <a:lnTo>
                    <a:pt x="204" y="4"/>
                  </a:lnTo>
                  <a:lnTo>
                    <a:pt x="202" y="4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8" y="2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2" y="2"/>
                  </a:lnTo>
                  <a:close/>
                  <a:moveTo>
                    <a:pt x="8" y="12"/>
                  </a:moveTo>
                  <a:lnTo>
                    <a:pt x="2" y="12"/>
                  </a:lnTo>
                  <a:lnTo>
                    <a:pt x="0" y="12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4647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3" name="Freeform 619"/>
            <p:cNvSpPr>
              <a:spLocks noEditPoints="1"/>
            </p:cNvSpPr>
            <p:nvPr/>
          </p:nvSpPr>
          <p:spPr bwMode="auto">
            <a:xfrm>
              <a:off x="5768975" y="1473200"/>
              <a:ext cx="384175" cy="19050"/>
            </a:xfrm>
            <a:custGeom>
              <a:avLst/>
              <a:gdLst/>
              <a:ahLst/>
              <a:cxnLst>
                <a:cxn ang="0">
                  <a:pos x="242" y="0"/>
                </a:cxn>
                <a:cxn ang="0">
                  <a:pos x="200" y="2"/>
                </a:cxn>
                <a:cxn ang="0">
                  <a:pos x="200" y="2"/>
                </a:cxn>
                <a:cxn ang="0">
                  <a:pos x="198" y="2"/>
                </a:cxn>
                <a:cxn ang="0">
                  <a:pos x="196" y="2"/>
                </a:cxn>
                <a:cxn ang="0">
                  <a:pos x="194" y="2"/>
                </a:cxn>
                <a:cxn ang="0">
                  <a:pos x="242" y="0"/>
                </a:cxn>
                <a:cxn ang="0">
                  <a:pos x="242" y="0"/>
                </a:cxn>
                <a:cxn ang="0">
                  <a:pos x="242" y="0"/>
                </a:cxn>
                <a:cxn ang="0">
                  <a:pos x="1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4" y="10"/>
                </a:cxn>
                <a:cxn ang="0">
                  <a:pos x="14" y="10"/>
                </a:cxn>
                <a:cxn ang="0">
                  <a:pos x="12" y="10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0" y="12"/>
                </a:cxn>
              </a:cxnLst>
              <a:rect l="0" t="0" r="r" b="b"/>
              <a:pathLst>
                <a:path w="242" h="12">
                  <a:moveTo>
                    <a:pt x="242" y="0"/>
                  </a:moveTo>
                  <a:lnTo>
                    <a:pt x="200" y="2"/>
                  </a:lnTo>
                  <a:lnTo>
                    <a:pt x="200" y="2"/>
                  </a:lnTo>
                  <a:lnTo>
                    <a:pt x="198" y="2"/>
                  </a:lnTo>
                  <a:lnTo>
                    <a:pt x="196" y="2"/>
                  </a:lnTo>
                  <a:lnTo>
                    <a:pt x="194" y="2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42" y="0"/>
                  </a:lnTo>
                  <a:close/>
                  <a:moveTo>
                    <a:pt x="10" y="12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close/>
                </a:path>
              </a:pathLst>
            </a:custGeom>
            <a:solidFill>
              <a:srgbClr val="484B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4" name="Freeform 620"/>
            <p:cNvSpPr>
              <a:spLocks noEditPoints="1"/>
            </p:cNvSpPr>
            <p:nvPr/>
          </p:nvSpPr>
          <p:spPr bwMode="auto">
            <a:xfrm>
              <a:off x="5765800" y="1470025"/>
              <a:ext cx="387350" cy="22225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200" y="4"/>
                </a:cxn>
                <a:cxn ang="0">
                  <a:pos x="198" y="4"/>
                </a:cxn>
                <a:cxn ang="0">
                  <a:pos x="196" y="4"/>
                </a:cxn>
                <a:cxn ang="0">
                  <a:pos x="194" y="2"/>
                </a:cxn>
                <a:cxn ang="0">
                  <a:pos x="192" y="2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14" y="12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244" h="14">
                  <a:moveTo>
                    <a:pt x="244" y="2"/>
                  </a:moveTo>
                  <a:lnTo>
                    <a:pt x="200" y="4"/>
                  </a:lnTo>
                  <a:lnTo>
                    <a:pt x="198" y="4"/>
                  </a:lnTo>
                  <a:lnTo>
                    <a:pt x="196" y="4"/>
                  </a:lnTo>
                  <a:lnTo>
                    <a:pt x="194" y="2"/>
                  </a:lnTo>
                  <a:lnTo>
                    <a:pt x="192" y="2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14" y="12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4B4E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5" name="Freeform 621"/>
            <p:cNvSpPr>
              <a:spLocks noEditPoints="1"/>
            </p:cNvSpPr>
            <p:nvPr/>
          </p:nvSpPr>
          <p:spPr bwMode="auto">
            <a:xfrm>
              <a:off x="5765800" y="1470025"/>
              <a:ext cx="387350" cy="19050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196" y="4"/>
                </a:cxn>
                <a:cxn ang="0">
                  <a:pos x="194" y="2"/>
                </a:cxn>
                <a:cxn ang="0">
                  <a:pos x="192" y="2"/>
                </a:cxn>
                <a:cxn ang="0">
                  <a:pos x="190" y="2"/>
                </a:cxn>
                <a:cxn ang="0">
                  <a:pos x="188" y="2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16" y="12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2"/>
                </a:cxn>
                <a:cxn ang="0">
                  <a:pos x="16" y="12"/>
                </a:cxn>
              </a:cxnLst>
              <a:rect l="0" t="0" r="r" b="b"/>
              <a:pathLst>
                <a:path w="244" h="12">
                  <a:moveTo>
                    <a:pt x="244" y="2"/>
                  </a:moveTo>
                  <a:lnTo>
                    <a:pt x="196" y="4"/>
                  </a:lnTo>
                  <a:lnTo>
                    <a:pt x="194" y="2"/>
                  </a:lnTo>
                  <a:lnTo>
                    <a:pt x="192" y="2"/>
                  </a:lnTo>
                  <a:lnTo>
                    <a:pt x="190" y="2"/>
                  </a:lnTo>
                  <a:lnTo>
                    <a:pt x="188" y="2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16" y="12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rgbClr val="4C4F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6" name="Freeform 622"/>
            <p:cNvSpPr>
              <a:spLocks noEditPoints="1"/>
            </p:cNvSpPr>
            <p:nvPr/>
          </p:nvSpPr>
          <p:spPr bwMode="auto">
            <a:xfrm>
              <a:off x="5765800" y="1466850"/>
              <a:ext cx="387350" cy="22225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192" y="4"/>
                </a:cxn>
                <a:cxn ang="0">
                  <a:pos x="190" y="4"/>
                </a:cxn>
                <a:cxn ang="0">
                  <a:pos x="188" y="4"/>
                </a:cxn>
                <a:cxn ang="0">
                  <a:pos x="186" y="4"/>
                </a:cxn>
                <a:cxn ang="0">
                  <a:pos x="184" y="4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20" y="1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6" y="10"/>
                </a:cxn>
                <a:cxn ang="0">
                  <a:pos x="24" y="10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12"/>
                </a:cxn>
                <a:cxn ang="0">
                  <a:pos x="20" y="12"/>
                </a:cxn>
              </a:cxnLst>
              <a:rect l="0" t="0" r="r" b="b"/>
              <a:pathLst>
                <a:path w="244" h="14">
                  <a:moveTo>
                    <a:pt x="244" y="2"/>
                  </a:moveTo>
                  <a:lnTo>
                    <a:pt x="192" y="4"/>
                  </a:lnTo>
                  <a:lnTo>
                    <a:pt x="190" y="4"/>
                  </a:lnTo>
                  <a:lnTo>
                    <a:pt x="188" y="4"/>
                  </a:lnTo>
                  <a:lnTo>
                    <a:pt x="186" y="4"/>
                  </a:lnTo>
                  <a:lnTo>
                    <a:pt x="184" y="4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20" y="1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4D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7" name="Freeform 623"/>
            <p:cNvSpPr>
              <a:spLocks noEditPoints="1"/>
            </p:cNvSpPr>
            <p:nvPr/>
          </p:nvSpPr>
          <p:spPr bwMode="auto">
            <a:xfrm>
              <a:off x="5765800" y="1466850"/>
              <a:ext cx="387350" cy="19050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188" y="4"/>
                </a:cxn>
                <a:cxn ang="0">
                  <a:pos x="186" y="4"/>
                </a:cxn>
                <a:cxn ang="0">
                  <a:pos x="184" y="4"/>
                </a:cxn>
                <a:cxn ang="0">
                  <a:pos x="182" y="2"/>
                </a:cxn>
                <a:cxn ang="0">
                  <a:pos x="180" y="2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22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30" y="10"/>
                </a:cxn>
                <a:cxn ang="0">
                  <a:pos x="28" y="10"/>
                </a:cxn>
                <a:cxn ang="0">
                  <a:pos x="26" y="10"/>
                </a:cxn>
                <a:cxn ang="0">
                  <a:pos x="24" y="10"/>
                </a:cxn>
                <a:cxn ang="0">
                  <a:pos x="22" y="12"/>
                </a:cxn>
                <a:cxn ang="0">
                  <a:pos x="22" y="12"/>
                </a:cxn>
              </a:cxnLst>
              <a:rect l="0" t="0" r="r" b="b"/>
              <a:pathLst>
                <a:path w="244" h="12">
                  <a:moveTo>
                    <a:pt x="244" y="2"/>
                  </a:moveTo>
                  <a:lnTo>
                    <a:pt x="188" y="4"/>
                  </a:lnTo>
                  <a:lnTo>
                    <a:pt x="186" y="4"/>
                  </a:lnTo>
                  <a:lnTo>
                    <a:pt x="184" y="4"/>
                  </a:lnTo>
                  <a:lnTo>
                    <a:pt x="182" y="2"/>
                  </a:lnTo>
                  <a:lnTo>
                    <a:pt x="180" y="2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22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4E555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8" name="Freeform 624"/>
            <p:cNvSpPr>
              <a:spLocks noEditPoints="1"/>
            </p:cNvSpPr>
            <p:nvPr/>
          </p:nvSpPr>
          <p:spPr bwMode="auto">
            <a:xfrm>
              <a:off x="5762625" y="1463675"/>
              <a:ext cx="390525" cy="22225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86" y="6"/>
                </a:cxn>
                <a:cxn ang="0">
                  <a:pos x="184" y="4"/>
                </a:cxn>
                <a:cxn ang="0">
                  <a:pos x="182" y="4"/>
                </a:cxn>
                <a:cxn ang="0">
                  <a:pos x="180" y="4"/>
                </a:cxn>
                <a:cxn ang="0">
                  <a:pos x="178" y="4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28" y="12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36" y="10"/>
                </a:cxn>
                <a:cxn ang="0">
                  <a:pos x="34" y="10"/>
                </a:cxn>
                <a:cxn ang="0">
                  <a:pos x="32" y="12"/>
                </a:cxn>
                <a:cxn ang="0">
                  <a:pos x="30" y="12"/>
                </a:cxn>
                <a:cxn ang="0">
                  <a:pos x="28" y="12"/>
                </a:cxn>
                <a:cxn ang="0">
                  <a:pos x="28" y="12"/>
                </a:cxn>
              </a:cxnLst>
              <a:rect l="0" t="0" r="r" b="b"/>
              <a:pathLst>
                <a:path w="246" h="14">
                  <a:moveTo>
                    <a:pt x="246" y="2"/>
                  </a:moveTo>
                  <a:lnTo>
                    <a:pt x="186" y="6"/>
                  </a:lnTo>
                  <a:lnTo>
                    <a:pt x="184" y="4"/>
                  </a:lnTo>
                  <a:lnTo>
                    <a:pt x="182" y="4"/>
                  </a:lnTo>
                  <a:lnTo>
                    <a:pt x="180" y="4"/>
                  </a:lnTo>
                  <a:lnTo>
                    <a:pt x="178" y="4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28" y="12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4F56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9" name="Freeform 625"/>
            <p:cNvSpPr>
              <a:spLocks noEditPoints="1"/>
            </p:cNvSpPr>
            <p:nvPr/>
          </p:nvSpPr>
          <p:spPr bwMode="auto">
            <a:xfrm>
              <a:off x="5762625" y="1463675"/>
              <a:ext cx="390525" cy="19050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82" y="4"/>
                </a:cxn>
                <a:cxn ang="0">
                  <a:pos x="180" y="4"/>
                </a:cxn>
                <a:cxn ang="0">
                  <a:pos x="178" y="4"/>
                </a:cxn>
                <a:cxn ang="0">
                  <a:pos x="176" y="4"/>
                </a:cxn>
                <a:cxn ang="0">
                  <a:pos x="172" y="2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32" y="12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40" y="10"/>
                </a:cxn>
                <a:cxn ang="0">
                  <a:pos x="38" y="10"/>
                </a:cxn>
                <a:cxn ang="0">
                  <a:pos x="36" y="10"/>
                </a:cxn>
                <a:cxn ang="0">
                  <a:pos x="34" y="10"/>
                </a:cxn>
                <a:cxn ang="0">
                  <a:pos x="32" y="12"/>
                </a:cxn>
                <a:cxn ang="0">
                  <a:pos x="32" y="12"/>
                </a:cxn>
              </a:cxnLst>
              <a:rect l="0" t="0" r="r" b="b"/>
              <a:pathLst>
                <a:path w="246" h="12">
                  <a:moveTo>
                    <a:pt x="246" y="2"/>
                  </a:moveTo>
                  <a:lnTo>
                    <a:pt x="182" y="4"/>
                  </a:lnTo>
                  <a:lnTo>
                    <a:pt x="180" y="4"/>
                  </a:lnTo>
                  <a:lnTo>
                    <a:pt x="178" y="4"/>
                  </a:lnTo>
                  <a:lnTo>
                    <a:pt x="176" y="4"/>
                  </a:lnTo>
                  <a:lnTo>
                    <a:pt x="172" y="2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32" y="12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2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rgbClr val="4F59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0" name="Freeform 626"/>
            <p:cNvSpPr>
              <a:spLocks noEditPoints="1"/>
            </p:cNvSpPr>
            <p:nvPr/>
          </p:nvSpPr>
          <p:spPr bwMode="auto">
            <a:xfrm>
              <a:off x="5762625" y="1460500"/>
              <a:ext cx="390525" cy="22225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78" y="6"/>
                </a:cxn>
                <a:cxn ang="0">
                  <a:pos x="176" y="6"/>
                </a:cxn>
                <a:cxn ang="0">
                  <a:pos x="172" y="4"/>
                </a:cxn>
                <a:cxn ang="0">
                  <a:pos x="170" y="4"/>
                </a:cxn>
                <a:cxn ang="0">
                  <a:pos x="168" y="4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36" y="1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44" y="10"/>
                </a:cxn>
                <a:cxn ang="0">
                  <a:pos x="42" y="10"/>
                </a:cxn>
                <a:cxn ang="0">
                  <a:pos x="40" y="12"/>
                </a:cxn>
                <a:cxn ang="0">
                  <a:pos x="38" y="12"/>
                </a:cxn>
                <a:cxn ang="0">
                  <a:pos x="36" y="12"/>
                </a:cxn>
                <a:cxn ang="0">
                  <a:pos x="36" y="12"/>
                </a:cxn>
              </a:cxnLst>
              <a:rect l="0" t="0" r="r" b="b"/>
              <a:pathLst>
                <a:path w="246" h="14">
                  <a:moveTo>
                    <a:pt x="246" y="2"/>
                  </a:moveTo>
                  <a:lnTo>
                    <a:pt x="178" y="6"/>
                  </a:lnTo>
                  <a:lnTo>
                    <a:pt x="176" y="6"/>
                  </a:lnTo>
                  <a:lnTo>
                    <a:pt x="172" y="4"/>
                  </a:lnTo>
                  <a:lnTo>
                    <a:pt x="170" y="4"/>
                  </a:lnTo>
                  <a:lnTo>
                    <a:pt x="168" y="4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36" y="1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6" y="12"/>
                  </a:lnTo>
                  <a:close/>
                </a:path>
              </a:pathLst>
            </a:custGeom>
            <a:solidFill>
              <a:srgbClr val="515B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1" name="Freeform 627"/>
            <p:cNvSpPr>
              <a:spLocks noEditPoints="1"/>
            </p:cNvSpPr>
            <p:nvPr/>
          </p:nvSpPr>
          <p:spPr bwMode="auto">
            <a:xfrm>
              <a:off x="5762625" y="1460500"/>
              <a:ext cx="390525" cy="19050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72" y="4"/>
                </a:cxn>
                <a:cxn ang="0">
                  <a:pos x="170" y="4"/>
                </a:cxn>
                <a:cxn ang="0">
                  <a:pos x="168" y="4"/>
                </a:cxn>
                <a:cxn ang="0">
                  <a:pos x="164" y="4"/>
                </a:cxn>
                <a:cxn ang="0">
                  <a:pos x="162" y="4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4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50" y="8"/>
                </a:cxn>
                <a:cxn ang="0">
                  <a:pos x="48" y="10"/>
                </a:cxn>
                <a:cxn ang="0">
                  <a:pos x="44" y="10"/>
                </a:cxn>
                <a:cxn ang="0">
                  <a:pos x="42" y="10"/>
                </a:cxn>
                <a:cxn ang="0">
                  <a:pos x="40" y="12"/>
                </a:cxn>
                <a:cxn ang="0">
                  <a:pos x="40" y="12"/>
                </a:cxn>
              </a:cxnLst>
              <a:rect l="0" t="0" r="r" b="b"/>
              <a:pathLst>
                <a:path w="246" h="12">
                  <a:moveTo>
                    <a:pt x="246" y="2"/>
                  </a:moveTo>
                  <a:lnTo>
                    <a:pt x="172" y="4"/>
                  </a:lnTo>
                  <a:lnTo>
                    <a:pt x="170" y="4"/>
                  </a:lnTo>
                  <a:lnTo>
                    <a:pt x="168" y="4"/>
                  </a:lnTo>
                  <a:lnTo>
                    <a:pt x="164" y="4"/>
                  </a:lnTo>
                  <a:lnTo>
                    <a:pt x="162" y="4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4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50" y="8"/>
                  </a:lnTo>
                  <a:lnTo>
                    <a:pt x="48" y="10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0" y="12"/>
                  </a:lnTo>
                  <a:lnTo>
                    <a:pt x="40" y="12"/>
                  </a:lnTo>
                  <a:close/>
                </a:path>
              </a:pathLst>
            </a:custGeom>
            <a:solidFill>
              <a:srgbClr val="515C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2" name="Freeform 628"/>
            <p:cNvSpPr>
              <a:spLocks noEditPoints="1"/>
            </p:cNvSpPr>
            <p:nvPr/>
          </p:nvSpPr>
          <p:spPr bwMode="auto">
            <a:xfrm>
              <a:off x="5759450" y="1457325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70" y="6"/>
                </a:cxn>
                <a:cxn ang="0">
                  <a:pos x="168" y="6"/>
                </a:cxn>
                <a:cxn ang="0">
                  <a:pos x="166" y="6"/>
                </a:cxn>
                <a:cxn ang="0">
                  <a:pos x="164" y="6"/>
                </a:cxn>
                <a:cxn ang="0">
                  <a:pos x="164" y="6"/>
                </a:cxn>
                <a:cxn ang="0">
                  <a:pos x="162" y="6"/>
                </a:cxn>
                <a:cxn ang="0">
                  <a:pos x="160" y="6"/>
                </a:cxn>
                <a:cxn ang="0">
                  <a:pos x="158" y="6"/>
                </a:cxn>
                <a:cxn ang="0">
                  <a:pos x="156" y="6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46" y="12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58" y="10"/>
                </a:cxn>
                <a:cxn ang="0">
                  <a:pos x="54" y="10"/>
                </a:cxn>
                <a:cxn ang="0">
                  <a:pos x="52" y="10"/>
                </a:cxn>
                <a:cxn ang="0">
                  <a:pos x="50" y="12"/>
                </a:cxn>
                <a:cxn ang="0">
                  <a:pos x="46" y="12"/>
                </a:cxn>
                <a:cxn ang="0">
                  <a:pos x="46" y="12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170" y="6"/>
                  </a:lnTo>
                  <a:lnTo>
                    <a:pt x="168" y="6"/>
                  </a:lnTo>
                  <a:lnTo>
                    <a:pt x="166" y="6"/>
                  </a:lnTo>
                  <a:lnTo>
                    <a:pt x="164" y="6"/>
                  </a:lnTo>
                  <a:lnTo>
                    <a:pt x="164" y="6"/>
                  </a:lnTo>
                  <a:lnTo>
                    <a:pt x="162" y="6"/>
                  </a:lnTo>
                  <a:lnTo>
                    <a:pt x="160" y="6"/>
                  </a:lnTo>
                  <a:lnTo>
                    <a:pt x="158" y="6"/>
                  </a:lnTo>
                  <a:lnTo>
                    <a:pt x="156" y="6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  <a:moveTo>
                    <a:pt x="46" y="12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58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0" y="12"/>
                  </a:lnTo>
                  <a:lnTo>
                    <a:pt x="46" y="12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rgbClr val="515F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3" name="Freeform 629"/>
            <p:cNvSpPr>
              <a:spLocks noEditPoints="1"/>
            </p:cNvSpPr>
            <p:nvPr/>
          </p:nvSpPr>
          <p:spPr bwMode="auto">
            <a:xfrm>
              <a:off x="5759450" y="1457325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64" y="6"/>
                </a:cxn>
                <a:cxn ang="0">
                  <a:pos x="162" y="6"/>
                </a:cxn>
                <a:cxn ang="0">
                  <a:pos x="160" y="6"/>
                </a:cxn>
                <a:cxn ang="0">
                  <a:pos x="158" y="6"/>
                </a:cxn>
                <a:cxn ang="0">
                  <a:pos x="156" y="6"/>
                </a:cxn>
                <a:cxn ang="0">
                  <a:pos x="154" y="4"/>
                </a:cxn>
                <a:cxn ang="0">
                  <a:pos x="152" y="4"/>
                </a:cxn>
                <a:cxn ang="0">
                  <a:pos x="150" y="4"/>
                </a:cxn>
                <a:cxn ang="0">
                  <a:pos x="148" y="4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52" y="10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2" y="8"/>
                </a:cxn>
                <a:cxn ang="0">
                  <a:pos x="60" y="10"/>
                </a:cxn>
                <a:cxn ang="0">
                  <a:pos x="58" y="10"/>
                </a:cxn>
                <a:cxn ang="0">
                  <a:pos x="56" y="10"/>
                </a:cxn>
                <a:cxn ang="0">
                  <a:pos x="54" y="10"/>
                </a:cxn>
                <a:cxn ang="0">
                  <a:pos x="54" y="10"/>
                </a:cxn>
                <a:cxn ang="0">
                  <a:pos x="52" y="10"/>
                </a:cxn>
                <a:cxn ang="0">
                  <a:pos x="52" y="10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164" y="6"/>
                  </a:lnTo>
                  <a:lnTo>
                    <a:pt x="162" y="6"/>
                  </a:lnTo>
                  <a:lnTo>
                    <a:pt x="160" y="6"/>
                  </a:lnTo>
                  <a:lnTo>
                    <a:pt x="158" y="6"/>
                  </a:lnTo>
                  <a:lnTo>
                    <a:pt x="156" y="6"/>
                  </a:lnTo>
                  <a:lnTo>
                    <a:pt x="154" y="4"/>
                  </a:lnTo>
                  <a:lnTo>
                    <a:pt x="152" y="4"/>
                  </a:lnTo>
                  <a:lnTo>
                    <a:pt x="150" y="4"/>
                  </a:lnTo>
                  <a:lnTo>
                    <a:pt x="148" y="4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  <a:moveTo>
                    <a:pt x="52" y="10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0" y="10"/>
                  </a:lnTo>
                  <a:lnTo>
                    <a:pt x="58" y="10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52616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4" name="Freeform 630"/>
            <p:cNvSpPr>
              <a:spLocks noEditPoints="1"/>
            </p:cNvSpPr>
            <p:nvPr/>
          </p:nvSpPr>
          <p:spPr bwMode="auto">
            <a:xfrm>
              <a:off x="5759450" y="1457325"/>
              <a:ext cx="393700" cy="19050"/>
            </a:xfrm>
            <a:custGeom>
              <a:avLst/>
              <a:gdLst/>
              <a:ahLst/>
              <a:cxnLst>
                <a:cxn ang="0">
                  <a:pos x="248" y="0"/>
                </a:cxn>
                <a:cxn ang="0">
                  <a:pos x="156" y="6"/>
                </a:cxn>
                <a:cxn ang="0">
                  <a:pos x="154" y="4"/>
                </a:cxn>
                <a:cxn ang="0">
                  <a:pos x="152" y="4"/>
                </a:cxn>
                <a:cxn ang="0">
                  <a:pos x="150" y="4"/>
                </a:cxn>
                <a:cxn ang="0">
                  <a:pos x="148" y="4"/>
                </a:cxn>
                <a:cxn ang="0">
                  <a:pos x="146" y="4"/>
                </a:cxn>
                <a:cxn ang="0">
                  <a:pos x="144" y="4"/>
                </a:cxn>
                <a:cxn ang="0">
                  <a:pos x="142" y="4"/>
                </a:cxn>
                <a:cxn ang="0">
                  <a:pos x="138" y="4"/>
                </a:cxn>
                <a:cxn ang="0">
                  <a:pos x="248" y="0"/>
                </a:cxn>
                <a:cxn ang="0">
                  <a:pos x="248" y="0"/>
                </a:cxn>
                <a:cxn ang="0">
                  <a:pos x="248" y="0"/>
                </a:cxn>
                <a:cxn ang="0">
                  <a:pos x="58" y="10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74" y="8"/>
                </a:cxn>
                <a:cxn ang="0">
                  <a:pos x="72" y="8"/>
                </a:cxn>
                <a:cxn ang="0">
                  <a:pos x="70" y="8"/>
                </a:cxn>
                <a:cxn ang="0">
                  <a:pos x="68" y="8"/>
                </a:cxn>
                <a:cxn ang="0">
                  <a:pos x="66" y="8"/>
                </a:cxn>
                <a:cxn ang="0">
                  <a:pos x="64" y="8"/>
                </a:cxn>
                <a:cxn ang="0">
                  <a:pos x="62" y="8"/>
                </a:cxn>
                <a:cxn ang="0">
                  <a:pos x="60" y="10"/>
                </a:cxn>
                <a:cxn ang="0">
                  <a:pos x="58" y="10"/>
                </a:cxn>
                <a:cxn ang="0">
                  <a:pos x="58" y="10"/>
                </a:cxn>
              </a:cxnLst>
              <a:rect l="0" t="0" r="r" b="b"/>
              <a:pathLst>
                <a:path w="248" h="12">
                  <a:moveTo>
                    <a:pt x="248" y="0"/>
                  </a:moveTo>
                  <a:lnTo>
                    <a:pt x="156" y="6"/>
                  </a:lnTo>
                  <a:lnTo>
                    <a:pt x="154" y="4"/>
                  </a:lnTo>
                  <a:lnTo>
                    <a:pt x="152" y="4"/>
                  </a:lnTo>
                  <a:lnTo>
                    <a:pt x="150" y="4"/>
                  </a:lnTo>
                  <a:lnTo>
                    <a:pt x="148" y="4"/>
                  </a:lnTo>
                  <a:lnTo>
                    <a:pt x="146" y="4"/>
                  </a:lnTo>
                  <a:lnTo>
                    <a:pt x="144" y="4"/>
                  </a:lnTo>
                  <a:lnTo>
                    <a:pt x="142" y="4"/>
                  </a:lnTo>
                  <a:lnTo>
                    <a:pt x="138" y="4"/>
                  </a:lnTo>
                  <a:lnTo>
                    <a:pt x="248" y="0"/>
                  </a:lnTo>
                  <a:lnTo>
                    <a:pt x="248" y="0"/>
                  </a:lnTo>
                  <a:lnTo>
                    <a:pt x="248" y="0"/>
                  </a:lnTo>
                  <a:close/>
                  <a:moveTo>
                    <a:pt x="58" y="10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0" y="10"/>
                  </a:lnTo>
                  <a:lnTo>
                    <a:pt x="58" y="10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5162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5" name="Freeform 631"/>
            <p:cNvSpPr>
              <a:spLocks noEditPoints="1"/>
            </p:cNvSpPr>
            <p:nvPr/>
          </p:nvSpPr>
          <p:spPr bwMode="auto">
            <a:xfrm>
              <a:off x="5759450" y="1454150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48" y="6"/>
                </a:cxn>
                <a:cxn ang="0">
                  <a:pos x="146" y="6"/>
                </a:cxn>
                <a:cxn ang="0">
                  <a:pos x="142" y="6"/>
                </a:cxn>
                <a:cxn ang="0">
                  <a:pos x="140" y="6"/>
                </a:cxn>
                <a:cxn ang="0">
                  <a:pos x="138" y="6"/>
                </a:cxn>
                <a:cxn ang="0">
                  <a:pos x="134" y="6"/>
                </a:cxn>
                <a:cxn ang="0">
                  <a:pos x="130" y="6"/>
                </a:cxn>
                <a:cxn ang="0">
                  <a:pos x="128" y="6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64" y="10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88" y="8"/>
                </a:cxn>
                <a:cxn ang="0">
                  <a:pos x="84" y="8"/>
                </a:cxn>
                <a:cxn ang="0">
                  <a:pos x="82" y="8"/>
                </a:cxn>
                <a:cxn ang="0">
                  <a:pos x="80" y="8"/>
                </a:cxn>
                <a:cxn ang="0">
                  <a:pos x="76" y="8"/>
                </a:cxn>
                <a:cxn ang="0">
                  <a:pos x="74" y="10"/>
                </a:cxn>
                <a:cxn ang="0">
                  <a:pos x="70" y="10"/>
                </a:cxn>
                <a:cxn ang="0">
                  <a:pos x="68" y="10"/>
                </a:cxn>
                <a:cxn ang="0">
                  <a:pos x="64" y="10"/>
                </a:cxn>
                <a:cxn ang="0">
                  <a:pos x="64" y="10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148" y="6"/>
                  </a:lnTo>
                  <a:lnTo>
                    <a:pt x="146" y="6"/>
                  </a:lnTo>
                  <a:lnTo>
                    <a:pt x="142" y="6"/>
                  </a:lnTo>
                  <a:lnTo>
                    <a:pt x="140" y="6"/>
                  </a:lnTo>
                  <a:lnTo>
                    <a:pt x="138" y="6"/>
                  </a:lnTo>
                  <a:lnTo>
                    <a:pt x="134" y="6"/>
                  </a:lnTo>
                  <a:lnTo>
                    <a:pt x="130" y="6"/>
                  </a:lnTo>
                  <a:lnTo>
                    <a:pt x="128" y="6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  <a:moveTo>
                    <a:pt x="64" y="10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88" y="8"/>
                  </a:lnTo>
                  <a:lnTo>
                    <a:pt x="84" y="8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76" y="8"/>
                  </a:lnTo>
                  <a:lnTo>
                    <a:pt x="74" y="1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4" y="10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5164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6" name="Freeform 632"/>
            <p:cNvSpPr>
              <a:spLocks/>
            </p:cNvSpPr>
            <p:nvPr/>
          </p:nvSpPr>
          <p:spPr bwMode="auto">
            <a:xfrm>
              <a:off x="5759450" y="1454150"/>
              <a:ext cx="393700" cy="1905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6" y="6"/>
                </a:cxn>
                <a:cxn ang="0">
                  <a:pos x="134" y="6"/>
                </a:cxn>
                <a:cxn ang="0">
                  <a:pos x="132" y="6"/>
                </a:cxn>
                <a:cxn ang="0">
                  <a:pos x="130" y="6"/>
                </a:cxn>
                <a:cxn ang="0">
                  <a:pos x="128" y="6"/>
                </a:cxn>
                <a:cxn ang="0">
                  <a:pos x="126" y="6"/>
                </a:cxn>
                <a:cxn ang="0">
                  <a:pos x="124" y="6"/>
                </a:cxn>
                <a:cxn ang="0">
                  <a:pos x="118" y="6"/>
                </a:cxn>
                <a:cxn ang="0">
                  <a:pos x="112" y="6"/>
                </a:cxn>
                <a:cxn ang="0">
                  <a:pos x="106" y="6"/>
                </a:cxn>
                <a:cxn ang="0">
                  <a:pos x="98" y="6"/>
                </a:cxn>
                <a:cxn ang="0">
                  <a:pos x="92" y="8"/>
                </a:cxn>
                <a:cxn ang="0">
                  <a:pos x="86" y="8"/>
                </a:cxn>
                <a:cxn ang="0">
                  <a:pos x="80" y="8"/>
                </a:cxn>
                <a:cxn ang="0">
                  <a:pos x="74" y="10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48" h="12">
                  <a:moveTo>
                    <a:pt x="248" y="2"/>
                  </a:moveTo>
                  <a:lnTo>
                    <a:pt x="138" y="6"/>
                  </a:lnTo>
                  <a:lnTo>
                    <a:pt x="138" y="6"/>
                  </a:lnTo>
                  <a:lnTo>
                    <a:pt x="136" y="6"/>
                  </a:lnTo>
                  <a:lnTo>
                    <a:pt x="134" y="6"/>
                  </a:lnTo>
                  <a:lnTo>
                    <a:pt x="132" y="6"/>
                  </a:lnTo>
                  <a:lnTo>
                    <a:pt x="130" y="6"/>
                  </a:lnTo>
                  <a:lnTo>
                    <a:pt x="128" y="6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18" y="6"/>
                  </a:lnTo>
                  <a:lnTo>
                    <a:pt x="112" y="6"/>
                  </a:lnTo>
                  <a:lnTo>
                    <a:pt x="106" y="6"/>
                  </a:lnTo>
                  <a:lnTo>
                    <a:pt x="98" y="6"/>
                  </a:lnTo>
                  <a:lnTo>
                    <a:pt x="92" y="8"/>
                  </a:lnTo>
                  <a:lnTo>
                    <a:pt x="86" y="8"/>
                  </a:lnTo>
                  <a:lnTo>
                    <a:pt x="80" y="8"/>
                  </a:lnTo>
                  <a:lnTo>
                    <a:pt x="74" y="10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solidFill>
              <a:srgbClr val="5166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7" name="Freeform 633"/>
            <p:cNvSpPr>
              <a:spLocks/>
            </p:cNvSpPr>
            <p:nvPr/>
          </p:nvSpPr>
          <p:spPr bwMode="auto">
            <a:xfrm>
              <a:off x="5756275" y="1450975"/>
              <a:ext cx="396875" cy="22225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126" y="8"/>
                </a:cxn>
                <a:cxn ang="0">
                  <a:pos x="122" y="8"/>
                </a:cxn>
                <a:cxn ang="0">
                  <a:pos x="116" y="8"/>
                </a:cxn>
                <a:cxn ang="0">
                  <a:pos x="112" y="8"/>
                </a:cxn>
                <a:cxn ang="0">
                  <a:pos x="108" y="8"/>
                </a:cxn>
                <a:cxn ang="0">
                  <a:pos x="104" y="8"/>
                </a:cxn>
                <a:cxn ang="0">
                  <a:pos x="98" y="8"/>
                </a:cxn>
                <a:cxn ang="0">
                  <a:pos x="94" y="10"/>
                </a:cxn>
                <a:cxn ang="0">
                  <a:pos x="90" y="10"/>
                </a:cxn>
                <a:cxn ang="0">
                  <a:pos x="2" y="14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4">
                  <a:moveTo>
                    <a:pt x="250" y="2"/>
                  </a:moveTo>
                  <a:lnTo>
                    <a:pt x="126" y="8"/>
                  </a:lnTo>
                  <a:lnTo>
                    <a:pt x="122" y="8"/>
                  </a:lnTo>
                  <a:lnTo>
                    <a:pt x="116" y="8"/>
                  </a:lnTo>
                  <a:lnTo>
                    <a:pt x="112" y="8"/>
                  </a:lnTo>
                  <a:lnTo>
                    <a:pt x="108" y="8"/>
                  </a:lnTo>
                  <a:lnTo>
                    <a:pt x="104" y="8"/>
                  </a:lnTo>
                  <a:lnTo>
                    <a:pt x="98" y="8"/>
                  </a:lnTo>
                  <a:lnTo>
                    <a:pt x="94" y="10"/>
                  </a:lnTo>
                  <a:lnTo>
                    <a:pt x="90" y="10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5067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8" name="Freeform 634"/>
            <p:cNvSpPr>
              <a:spLocks/>
            </p:cNvSpPr>
            <p:nvPr/>
          </p:nvSpPr>
          <p:spPr bwMode="auto">
            <a:xfrm>
              <a:off x="5756275" y="1450975"/>
              <a:ext cx="396875" cy="19050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2">
                  <a:moveTo>
                    <a:pt x="250" y="2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F68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9" name="Freeform 635"/>
            <p:cNvSpPr>
              <a:spLocks/>
            </p:cNvSpPr>
            <p:nvPr/>
          </p:nvSpPr>
          <p:spPr bwMode="auto">
            <a:xfrm>
              <a:off x="5756275" y="1447800"/>
              <a:ext cx="396875" cy="22225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4">
                  <a:moveTo>
                    <a:pt x="250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F69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0" name="Freeform 636"/>
            <p:cNvSpPr>
              <a:spLocks/>
            </p:cNvSpPr>
            <p:nvPr/>
          </p:nvSpPr>
          <p:spPr bwMode="auto">
            <a:xfrm>
              <a:off x="5756275" y="1447800"/>
              <a:ext cx="396875" cy="19050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2">
                  <a:moveTo>
                    <a:pt x="250" y="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E6C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1" name="Freeform 637"/>
            <p:cNvSpPr>
              <a:spLocks/>
            </p:cNvSpPr>
            <p:nvPr/>
          </p:nvSpPr>
          <p:spPr bwMode="auto">
            <a:xfrm>
              <a:off x="5756275" y="1444625"/>
              <a:ext cx="396875" cy="22225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4">
                  <a:moveTo>
                    <a:pt x="250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D6D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2" name="Freeform 638"/>
            <p:cNvSpPr>
              <a:spLocks/>
            </p:cNvSpPr>
            <p:nvPr/>
          </p:nvSpPr>
          <p:spPr bwMode="auto">
            <a:xfrm>
              <a:off x="5753100" y="1444625"/>
              <a:ext cx="403225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2" y="14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4" h="14">
                  <a:moveTo>
                    <a:pt x="252" y="2"/>
                  </a:moveTo>
                  <a:lnTo>
                    <a:pt x="2" y="14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4B6E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3" name="Freeform 639"/>
            <p:cNvSpPr>
              <a:spLocks/>
            </p:cNvSpPr>
            <p:nvPr/>
          </p:nvSpPr>
          <p:spPr bwMode="auto">
            <a:xfrm>
              <a:off x="5753100" y="1441450"/>
              <a:ext cx="403225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4" h="14">
                  <a:moveTo>
                    <a:pt x="252" y="2"/>
                  </a:move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496F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4" name="Freeform 644"/>
            <p:cNvSpPr>
              <a:spLocks/>
            </p:cNvSpPr>
            <p:nvPr/>
          </p:nvSpPr>
          <p:spPr bwMode="auto">
            <a:xfrm>
              <a:off x="5749925" y="1435100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2" y="14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2" y="14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3C74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5" name="Freeform 645"/>
            <p:cNvSpPr>
              <a:spLocks/>
            </p:cNvSpPr>
            <p:nvPr/>
          </p:nvSpPr>
          <p:spPr bwMode="auto">
            <a:xfrm>
              <a:off x="5749925" y="1435100"/>
              <a:ext cx="406400" cy="19050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2">
                  <a:moveTo>
                    <a:pt x="256" y="2"/>
                  </a:move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3775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6" name="Freeform 646"/>
            <p:cNvSpPr>
              <a:spLocks/>
            </p:cNvSpPr>
            <p:nvPr/>
          </p:nvSpPr>
          <p:spPr bwMode="auto">
            <a:xfrm>
              <a:off x="5749925" y="1431925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357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7" name="Freeform 647"/>
            <p:cNvSpPr>
              <a:spLocks/>
            </p:cNvSpPr>
            <p:nvPr/>
          </p:nvSpPr>
          <p:spPr bwMode="auto">
            <a:xfrm>
              <a:off x="5749925" y="1431925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2F76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8" name="Freeform 648"/>
            <p:cNvSpPr>
              <a:spLocks/>
            </p:cNvSpPr>
            <p:nvPr/>
          </p:nvSpPr>
          <p:spPr bwMode="auto">
            <a:xfrm>
              <a:off x="5749925" y="1428750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2976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9" name="Freeform 649"/>
            <p:cNvSpPr>
              <a:spLocks/>
            </p:cNvSpPr>
            <p:nvPr/>
          </p:nvSpPr>
          <p:spPr bwMode="auto">
            <a:xfrm>
              <a:off x="5749925" y="1428750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2479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0" name="Freeform 650"/>
            <p:cNvSpPr>
              <a:spLocks/>
            </p:cNvSpPr>
            <p:nvPr/>
          </p:nvSpPr>
          <p:spPr bwMode="auto">
            <a:xfrm>
              <a:off x="5749925" y="1425575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1B78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1" name="Freeform 651"/>
            <p:cNvSpPr>
              <a:spLocks/>
            </p:cNvSpPr>
            <p:nvPr/>
          </p:nvSpPr>
          <p:spPr bwMode="auto">
            <a:xfrm>
              <a:off x="5749925" y="1425575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0F7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2" name="Freeform 652"/>
            <p:cNvSpPr>
              <a:spLocks/>
            </p:cNvSpPr>
            <p:nvPr/>
          </p:nvSpPr>
          <p:spPr bwMode="auto">
            <a:xfrm>
              <a:off x="5749925" y="1425575"/>
              <a:ext cx="403225" cy="19050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0"/>
                </a:cxn>
              </a:cxnLst>
              <a:rect l="0" t="0" r="r" b="b"/>
              <a:pathLst>
                <a:path w="254" h="12">
                  <a:moveTo>
                    <a:pt x="254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27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3" name="Freeform 653"/>
            <p:cNvSpPr>
              <a:spLocks/>
            </p:cNvSpPr>
            <p:nvPr/>
          </p:nvSpPr>
          <p:spPr bwMode="auto">
            <a:xfrm>
              <a:off x="5749925" y="1422400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2" y="0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2" y="0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017A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4" name="Freeform 654"/>
            <p:cNvSpPr>
              <a:spLocks/>
            </p:cNvSpPr>
            <p:nvPr/>
          </p:nvSpPr>
          <p:spPr bwMode="auto">
            <a:xfrm>
              <a:off x="5749925" y="1422400"/>
              <a:ext cx="403225" cy="19050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52" y="0"/>
                </a:cxn>
                <a:cxn ang="0">
                  <a:pos x="252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2">
                  <a:moveTo>
                    <a:pt x="254" y="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007CB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5" name="Freeform 655"/>
            <p:cNvSpPr>
              <a:spLocks/>
            </p:cNvSpPr>
            <p:nvPr/>
          </p:nvSpPr>
          <p:spPr bwMode="auto">
            <a:xfrm>
              <a:off x="5749925" y="1419225"/>
              <a:ext cx="400050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2" y="0"/>
                </a:cxn>
                <a:cxn ang="0">
                  <a:pos x="252" y="2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2" h="14">
                  <a:moveTo>
                    <a:pt x="252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2" y="0"/>
                  </a:lnTo>
                  <a:lnTo>
                    <a:pt x="252" y="2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067B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6" name="Freeform 656"/>
            <p:cNvSpPr>
              <a:spLocks/>
            </p:cNvSpPr>
            <p:nvPr/>
          </p:nvSpPr>
          <p:spPr bwMode="auto">
            <a:xfrm>
              <a:off x="5749925" y="1419225"/>
              <a:ext cx="400050" cy="19050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50" y="0"/>
                </a:cxn>
                <a:cxn ang="0">
                  <a:pos x="252" y="0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2" h="12">
                  <a:moveTo>
                    <a:pt x="252" y="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50" y="0"/>
                  </a:lnTo>
                  <a:lnTo>
                    <a:pt x="252" y="0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037C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7" name="Freeform 657"/>
            <p:cNvSpPr>
              <a:spLocks/>
            </p:cNvSpPr>
            <p:nvPr/>
          </p:nvSpPr>
          <p:spPr bwMode="auto">
            <a:xfrm>
              <a:off x="5749925" y="1416050"/>
              <a:ext cx="400050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2" h="14">
                  <a:moveTo>
                    <a:pt x="252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037D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8" name="Freeform 658"/>
            <p:cNvSpPr>
              <a:spLocks/>
            </p:cNvSpPr>
            <p:nvPr/>
          </p:nvSpPr>
          <p:spPr bwMode="auto">
            <a:xfrm>
              <a:off x="5749925" y="1416050"/>
              <a:ext cx="396875" cy="19050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48" y="0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2">
                  <a:moveTo>
                    <a:pt x="250" y="2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057D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9" name="Freeform 659"/>
            <p:cNvSpPr>
              <a:spLocks/>
            </p:cNvSpPr>
            <p:nvPr/>
          </p:nvSpPr>
          <p:spPr bwMode="auto">
            <a:xfrm>
              <a:off x="5753100" y="1412875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solidFill>
              <a:srgbClr val="077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0" name="Freeform 660"/>
            <p:cNvSpPr>
              <a:spLocks/>
            </p:cNvSpPr>
            <p:nvPr/>
          </p:nvSpPr>
          <p:spPr bwMode="auto">
            <a:xfrm>
              <a:off x="5753100" y="1412875"/>
              <a:ext cx="390525" cy="22225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44" y="0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</a:cxnLst>
              <a:rect l="0" t="0" r="r" b="b"/>
              <a:pathLst>
                <a:path w="246" h="14">
                  <a:moveTo>
                    <a:pt x="24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</a:path>
              </a:pathLst>
            </a:custGeom>
            <a:solidFill>
              <a:srgbClr val="08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1" name="Freeform 661"/>
            <p:cNvSpPr>
              <a:spLocks/>
            </p:cNvSpPr>
            <p:nvPr/>
          </p:nvSpPr>
          <p:spPr bwMode="auto">
            <a:xfrm>
              <a:off x="5753100" y="1412875"/>
              <a:ext cx="390525" cy="19050"/>
            </a:xfrm>
            <a:custGeom>
              <a:avLst/>
              <a:gdLst/>
              <a:ahLst/>
              <a:cxnLst>
                <a:cxn ang="0">
                  <a:pos x="246" y="0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" y="10"/>
                </a:cxn>
                <a:cxn ang="0">
                  <a:pos x="242" y="0"/>
                </a:cxn>
                <a:cxn ang="0">
                  <a:pos x="244" y="0"/>
                </a:cxn>
                <a:cxn ang="0">
                  <a:pos x="244" y="0"/>
                </a:cxn>
                <a:cxn ang="0">
                  <a:pos x="244" y="0"/>
                </a:cxn>
                <a:cxn ang="0">
                  <a:pos x="246" y="0"/>
                </a:cxn>
                <a:cxn ang="0">
                  <a:pos x="246" y="0"/>
                </a:cxn>
              </a:cxnLst>
              <a:rect l="0" t="0" r="r" b="b"/>
              <a:pathLst>
                <a:path w="246" h="12">
                  <a:moveTo>
                    <a:pt x="246" y="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4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2" name="Freeform 662"/>
            <p:cNvSpPr>
              <a:spLocks/>
            </p:cNvSpPr>
            <p:nvPr/>
          </p:nvSpPr>
          <p:spPr bwMode="auto">
            <a:xfrm>
              <a:off x="5756275" y="1384300"/>
              <a:ext cx="384175" cy="47625"/>
            </a:xfrm>
            <a:custGeom>
              <a:avLst/>
              <a:gdLst/>
              <a:ahLst/>
              <a:cxnLst>
                <a:cxn ang="0">
                  <a:pos x="242" y="18"/>
                </a:cxn>
                <a:cxn ang="0">
                  <a:pos x="0" y="30"/>
                </a:cxn>
                <a:cxn ang="0">
                  <a:pos x="2" y="26"/>
                </a:cxn>
                <a:cxn ang="0">
                  <a:pos x="6" y="24"/>
                </a:cxn>
                <a:cxn ang="0">
                  <a:pos x="10" y="20"/>
                </a:cxn>
                <a:cxn ang="0">
                  <a:pos x="16" y="18"/>
                </a:cxn>
                <a:cxn ang="0">
                  <a:pos x="22" y="16"/>
                </a:cxn>
                <a:cxn ang="0">
                  <a:pos x="28" y="14"/>
                </a:cxn>
                <a:cxn ang="0">
                  <a:pos x="34" y="12"/>
                </a:cxn>
                <a:cxn ang="0">
                  <a:pos x="42" y="10"/>
                </a:cxn>
                <a:cxn ang="0">
                  <a:pos x="50" y="8"/>
                </a:cxn>
                <a:cxn ang="0">
                  <a:pos x="58" y="6"/>
                </a:cxn>
                <a:cxn ang="0">
                  <a:pos x="68" y="4"/>
                </a:cxn>
                <a:cxn ang="0">
                  <a:pos x="76" y="4"/>
                </a:cxn>
                <a:cxn ang="0">
                  <a:pos x="86" y="2"/>
                </a:cxn>
                <a:cxn ang="0">
                  <a:pos x="96" y="2"/>
                </a:cxn>
                <a:cxn ang="0">
                  <a:pos x="106" y="2"/>
                </a:cxn>
                <a:cxn ang="0">
                  <a:pos x="114" y="0"/>
                </a:cxn>
                <a:cxn ang="0">
                  <a:pos x="124" y="0"/>
                </a:cxn>
                <a:cxn ang="0">
                  <a:pos x="134" y="0"/>
                </a:cxn>
                <a:cxn ang="0">
                  <a:pos x="144" y="0"/>
                </a:cxn>
                <a:cxn ang="0">
                  <a:pos x="154" y="0"/>
                </a:cxn>
                <a:cxn ang="0">
                  <a:pos x="164" y="2"/>
                </a:cxn>
                <a:cxn ang="0">
                  <a:pos x="172" y="2"/>
                </a:cxn>
                <a:cxn ang="0">
                  <a:pos x="182" y="2"/>
                </a:cxn>
                <a:cxn ang="0">
                  <a:pos x="190" y="4"/>
                </a:cxn>
                <a:cxn ang="0">
                  <a:pos x="198" y="4"/>
                </a:cxn>
                <a:cxn ang="0">
                  <a:pos x="206" y="6"/>
                </a:cxn>
                <a:cxn ang="0">
                  <a:pos x="214" y="8"/>
                </a:cxn>
                <a:cxn ang="0">
                  <a:pos x="220" y="10"/>
                </a:cxn>
                <a:cxn ang="0">
                  <a:pos x="228" y="12"/>
                </a:cxn>
                <a:cxn ang="0">
                  <a:pos x="232" y="14"/>
                </a:cxn>
                <a:cxn ang="0">
                  <a:pos x="238" y="16"/>
                </a:cxn>
                <a:cxn ang="0">
                  <a:pos x="242" y="18"/>
                </a:cxn>
                <a:cxn ang="0">
                  <a:pos x="242" y="18"/>
                </a:cxn>
              </a:cxnLst>
              <a:rect l="0" t="0" r="r" b="b"/>
              <a:pathLst>
                <a:path w="242" h="30">
                  <a:moveTo>
                    <a:pt x="242" y="18"/>
                  </a:moveTo>
                  <a:lnTo>
                    <a:pt x="0" y="30"/>
                  </a:lnTo>
                  <a:lnTo>
                    <a:pt x="2" y="26"/>
                  </a:lnTo>
                  <a:lnTo>
                    <a:pt x="6" y="24"/>
                  </a:lnTo>
                  <a:lnTo>
                    <a:pt x="10" y="20"/>
                  </a:lnTo>
                  <a:lnTo>
                    <a:pt x="16" y="18"/>
                  </a:lnTo>
                  <a:lnTo>
                    <a:pt x="22" y="16"/>
                  </a:lnTo>
                  <a:lnTo>
                    <a:pt x="28" y="14"/>
                  </a:lnTo>
                  <a:lnTo>
                    <a:pt x="34" y="12"/>
                  </a:lnTo>
                  <a:lnTo>
                    <a:pt x="42" y="10"/>
                  </a:lnTo>
                  <a:lnTo>
                    <a:pt x="50" y="8"/>
                  </a:lnTo>
                  <a:lnTo>
                    <a:pt x="58" y="6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6" y="2"/>
                  </a:lnTo>
                  <a:lnTo>
                    <a:pt x="96" y="2"/>
                  </a:lnTo>
                  <a:lnTo>
                    <a:pt x="106" y="2"/>
                  </a:lnTo>
                  <a:lnTo>
                    <a:pt x="114" y="0"/>
                  </a:lnTo>
                  <a:lnTo>
                    <a:pt x="124" y="0"/>
                  </a:lnTo>
                  <a:lnTo>
                    <a:pt x="134" y="0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64" y="2"/>
                  </a:lnTo>
                  <a:lnTo>
                    <a:pt x="172" y="2"/>
                  </a:lnTo>
                  <a:lnTo>
                    <a:pt x="182" y="2"/>
                  </a:lnTo>
                  <a:lnTo>
                    <a:pt x="190" y="4"/>
                  </a:lnTo>
                  <a:lnTo>
                    <a:pt x="198" y="4"/>
                  </a:lnTo>
                  <a:lnTo>
                    <a:pt x="206" y="6"/>
                  </a:lnTo>
                  <a:lnTo>
                    <a:pt x="214" y="8"/>
                  </a:lnTo>
                  <a:lnTo>
                    <a:pt x="220" y="10"/>
                  </a:lnTo>
                  <a:lnTo>
                    <a:pt x="228" y="12"/>
                  </a:lnTo>
                  <a:lnTo>
                    <a:pt x="232" y="14"/>
                  </a:lnTo>
                  <a:lnTo>
                    <a:pt x="238" y="16"/>
                  </a:lnTo>
                  <a:lnTo>
                    <a:pt x="242" y="18"/>
                  </a:lnTo>
                  <a:lnTo>
                    <a:pt x="242" y="18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33" name="Group 404"/>
          <p:cNvGrpSpPr/>
          <p:nvPr/>
        </p:nvGrpSpPr>
        <p:grpSpPr>
          <a:xfrm rot="21105860">
            <a:off x="3965959" y="1470485"/>
            <a:ext cx="1355561" cy="711763"/>
            <a:chOff x="4518025" y="1063625"/>
            <a:chExt cx="1225550" cy="546100"/>
          </a:xfrm>
        </p:grpSpPr>
        <p:grpSp>
          <p:nvGrpSpPr>
            <p:cNvPr id="2034" name="Group 266"/>
            <p:cNvGrpSpPr>
              <a:grpSpLocks/>
            </p:cNvGrpSpPr>
            <p:nvPr/>
          </p:nvGrpSpPr>
          <p:grpSpPr bwMode="auto">
            <a:xfrm>
              <a:off x="4518025" y="1063625"/>
              <a:ext cx="1225550" cy="546100"/>
              <a:chOff x="2846" y="670"/>
              <a:chExt cx="772" cy="344"/>
            </a:xfrm>
          </p:grpSpPr>
          <p:sp>
            <p:nvSpPr>
              <p:cNvPr id="2131" name="Freeform 96"/>
              <p:cNvSpPr>
                <a:spLocks/>
              </p:cNvSpPr>
              <p:nvPr/>
            </p:nvSpPr>
            <p:spPr bwMode="auto">
              <a:xfrm>
                <a:off x="2846" y="670"/>
                <a:ext cx="772" cy="344"/>
              </a:xfrm>
              <a:custGeom>
                <a:avLst/>
                <a:gdLst/>
                <a:ahLst/>
                <a:cxnLst>
                  <a:cxn ang="0">
                    <a:pos x="80" y="4"/>
                  </a:cxn>
                  <a:cxn ang="0">
                    <a:pos x="114" y="4"/>
                  </a:cxn>
                  <a:cxn ang="0">
                    <a:pos x="150" y="4"/>
                  </a:cxn>
                  <a:cxn ang="0">
                    <a:pos x="184" y="6"/>
                  </a:cxn>
                  <a:cxn ang="0">
                    <a:pos x="220" y="10"/>
                  </a:cxn>
                  <a:cxn ang="0">
                    <a:pos x="252" y="22"/>
                  </a:cxn>
                  <a:cxn ang="0">
                    <a:pos x="284" y="34"/>
                  </a:cxn>
                  <a:cxn ang="0">
                    <a:pos x="316" y="48"/>
                  </a:cxn>
                  <a:cxn ang="0">
                    <a:pos x="346" y="60"/>
                  </a:cxn>
                  <a:cxn ang="0">
                    <a:pos x="364" y="66"/>
                  </a:cxn>
                  <a:cxn ang="0">
                    <a:pos x="384" y="70"/>
                  </a:cxn>
                  <a:cxn ang="0">
                    <a:pos x="402" y="72"/>
                  </a:cxn>
                  <a:cxn ang="0">
                    <a:pos x="422" y="74"/>
                  </a:cxn>
                  <a:cxn ang="0">
                    <a:pos x="442" y="74"/>
                  </a:cxn>
                  <a:cxn ang="0">
                    <a:pos x="474" y="70"/>
                  </a:cxn>
                  <a:cxn ang="0">
                    <a:pos x="508" y="68"/>
                  </a:cxn>
                  <a:cxn ang="0">
                    <a:pos x="542" y="64"/>
                  </a:cxn>
                  <a:cxn ang="0">
                    <a:pos x="576" y="66"/>
                  </a:cxn>
                  <a:cxn ang="0">
                    <a:pos x="610" y="72"/>
                  </a:cxn>
                  <a:cxn ang="0">
                    <a:pos x="644" y="80"/>
                  </a:cxn>
                  <a:cxn ang="0">
                    <a:pos x="676" y="92"/>
                  </a:cxn>
                  <a:cxn ang="0">
                    <a:pos x="710" y="100"/>
                  </a:cxn>
                  <a:cxn ang="0">
                    <a:pos x="744" y="108"/>
                  </a:cxn>
                  <a:cxn ang="0">
                    <a:pos x="764" y="120"/>
                  </a:cxn>
                  <a:cxn ang="0">
                    <a:pos x="772" y="142"/>
                  </a:cxn>
                  <a:cxn ang="0">
                    <a:pos x="762" y="174"/>
                  </a:cxn>
                  <a:cxn ang="0">
                    <a:pos x="746" y="186"/>
                  </a:cxn>
                  <a:cxn ang="0">
                    <a:pos x="736" y="202"/>
                  </a:cxn>
                  <a:cxn ang="0">
                    <a:pos x="730" y="238"/>
                  </a:cxn>
                  <a:cxn ang="0">
                    <a:pos x="720" y="276"/>
                  </a:cxn>
                  <a:cxn ang="0">
                    <a:pos x="704" y="308"/>
                  </a:cxn>
                  <a:cxn ang="0">
                    <a:pos x="676" y="334"/>
                  </a:cxn>
                  <a:cxn ang="0">
                    <a:pos x="644" y="342"/>
                  </a:cxn>
                  <a:cxn ang="0">
                    <a:pos x="598" y="344"/>
                  </a:cxn>
                  <a:cxn ang="0">
                    <a:pos x="548" y="338"/>
                  </a:cxn>
                  <a:cxn ang="0">
                    <a:pos x="502" y="326"/>
                  </a:cxn>
                  <a:cxn ang="0">
                    <a:pos x="466" y="312"/>
                  </a:cxn>
                  <a:cxn ang="0">
                    <a:pos x="438" y="288"/>
                  </a:cxn>
                  <a:cxn ang="0">
                    <a:pos x="418" y="258"/>
                  </a:cxn>
                  <a:cxn ang="0">
                    <a:pos x="406" y="224"/>
                  </a:cxn>
                  <a:cxn ang="0">
                    <a:pos x="400" y="186"/>
                  </a:cxn>
                  <a:cxn ang="0">
                    <a:pos x="392" y="146"/>
                  </a:cxn>
                  <a:cxn ang="0">
                    <a:pos x="384" y="128"/>
                  </a:cxn>
                  <a:cxn ang="0">
                    <a:pos x="378" y="128"/>
                  </a:cxn>
                  <a:cxn ang="0">
                    <a:pos x="362" y="146"/>
                  </a:cxn>
                  <a:cxn ang="0">
                    <a:pos x="344" y="184"/>
                  </a:cxn>
                  <a:cxn ang="0">
                    <a:pos x="326" y="216"/>
                  </a:cxn>
                  <a:cxn ang="0">
                    <a:pos x="304" y="244"/>
                  </a:cxn>
                  <a:cxn ang="0">
                    <a:pos x="276" y="266"/>
                  </a:cxn>
                  <a:cxn ang="0">
                    <a:pos x="240" y="278"/>
                  </a:cxn>
                  <a:cxn ang="0">
                    <a:pos x="200" y="280"/>
                  </a:cxn>
                  <a:cxn ang="0">
                    <a:pos x="152" y="276"/>
                  </a:cxn>
                  <a:cxn ang="0">
                    <a:pos x="104" y="266"/>
                  </a:cxn>
                  <a:cxn ang="0">
                    <a:pos x="62" y="252"/>
                  </a:cxn>
                  <a:cxn ang="0">
                    <a:pos x="34" y="232"/>
                  </a:cxn>
                  <a:cxn ang="0">
                    <a:pos x="18" y="198"/>
                  </a:cxn>
                  <a:cxn ang="0">
                    <a:pos x="14" y="162"/>
                  </a:cxn>
                  <a:cxn ang="0">
                    <a:pos x="16" y="124"/>
                  </a:cxn>
                  <a:cxn ang="0">
                    <a:pos x="20" y="88"/>
                  </a:cxn>
                  <a:cxn ang="0">
                    <a:pos x="8" y="66"/>
                  </a:cxn>
                  <a:cxn ang="0">
                    <a:pos x="6" y="22"/>
                  </a:cxn>
                  <a:cxn ang="0">
                    <a:pos x="20" y="4"/>
                  </a:cxn>
                  <a:cxn ang="0">
                    <a:pos x="44" y="0"/>
                  </a:cxn>
                </a:cxnLst>
                <a:rect l="0" t="0" r="r" b="b"/>
                <a:pathLst>
                  <a:path w="772" h="344">
                    <a:moveTo>
                      <a:pt x="50" y="0"/>
                    </a:moveTo>
                    <a:lnTo>
                      <a:pt x="54" y="2"/>
                    </a:lnTo>
                    <a:lnTo>
                      <a:pt x="60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6" y="2"/>
                    </a:lnTo>
                    <a:lnTo>
                      <a:pt x="80" y="4"/>
                    </a:lnTo>
                    <a:lnTo>
                      <a:pt x="86" y="4"/>
                    </a:lnTo>
                    <a:lnTo>
                      <a:pt x="90" y="4"/>
                    </a:lnTo>
                    <a:lnTo>
                      <a:pt x="96" y="4"/>
                    </a:lnTo>
                    <a:lnTo>
                      <a:pt x="100" y="4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4" y="4"/>
                    </a:lnTo>
                    <a:lnTo>
                      <a:pt x="120" y="4"/>
                    </a:lnTo>
                    <a:lnTo>
                      <a:pt x="124" y="4"/>
                    </a:lnTo>
                    <a:lnTo>
                      <a:pt x="130" y="4"/>
                    </a:lnTo>
                    <a:lnTo>
                      <a:pt x="134" y="4"/>
                    </a:lnTo>
                    <a:lnTo>
                      <a:pt x="140" y="4"/>
                    </a:lnTo>
                    <a:lnTo>
                      <a:pt x="144" y="4"/>
                    </a:lnTo>
                    <a:lnTo>
                      <a:pt x="150" y="4"/>
                    </a:lnTo>
                    <a:lnTo>
                      <a:pt x="154" y="4"/>
                    </a:lnTo>
                    <a:lnTo>
                      <a:pt x="160" y="4"/>
                    </a:lnTo>
                    <a:lnTo>
                      <a:pt x="164" y="4"/>
                    </a:lnTo>
                    <a:lnTo>
                      <a:pt x="170" y="4"/>
                    </a:lnTo>
                    <a:lnTo>
                      <a:pt x="174" y="6"/>
                    </a:lnTo>
                    <a:lnTo>
                      <a:pt x="180" y="6"/>
                    </a:lnTo>
                    <a:lnTo>
                      <a:pt x="184" y="6"/>
                    </a:lnTo>
                    <a:lnTo>
                      <a:pt x="190" y="6"/>
                    </a:lnTo>
                    <a:lnTo>
                      <a:pt x="196" y="6"/>
                    </a:lnTo>
                    <a:lnTo>
                      <a:pt x="200" y="8"/>
                    </a:lnTo>
                    <a:lnTo>
                      <a:pt x="206" y="8"/>
                    </a:lnTo>
                    <a:lnTo>
                      <a:pt x="210" y="10"/>
                    </a:lnTo>
                    <a:lnTo>
                      <a:pt x="214" y="10"/>
                    </a:lnTo>
                    <a:lnTo>
                      <a:pt x="220" y="10"/>
                    </a:lnTo>
                    <a:lnTo>
                      <a:pt x="224" y="12"/>
                    </a:lnTo>
                    <a:lnTo>
                      <a:pt x="228" y="14"/>
                    </a:lnTo>
                    <a:lnTo>
                      <a:pt x="232" y="14"/>
                    </a:lnTo>
                    <a:lnTo>
                      <a:pt x="238" y="16"/>
                    </a:lnTo>
                    <a:lnTo>
                      <a:pt x="242" y="18"/>
                    </a:lnTo>
                    <a:lnTo>
                      <a:pt x="246" y="20"/>
                    </a:lnTo>
                    <a:lnTo>
                      <a:pt x="252" y="22"/>
                    </a:lnTo>
                    <a:lnTo>
                      <a:pt x="256" y="22"/>
                    </a:lnTo>
                    <a:lnTo>
                      <a:pt x="260" y="24"/>
                    </a:lnTo>
                    <a:lnTo>
                      <a:pt x="266" y="26"/>
                    </a:lnTo>
                    <a:lnTo>
                      <a:pt x="270" y="28"/>
                    </a:lnTo>
                    <a:lnTo>
                      <a:pt x="276" y="30"/>
                    </a:lnTo>
                    <a:lnTo>
                      <a:pt x="280" y="32"/>
                    </a:lnTo>
                    <a:lnTo>
                      <a:pt x="284" y="34"/>
                    </a:lnTo>
                    <a:lnTo>
                      <a:pt x="290" y="36"/>
                    </a:lnTo>
                    <a:lnTo>
                      <a:pt x="294" y="38"/>
                    </a:lnTo>
                    <a:lnTo>
                      <a:pt x="298" y="40"/>
                    </a:lnTo>
                    <a:lnTo>
                      <a:pt x="302" y="42"/>
                    </a:lnTo>
                    <a:lnTo>
                      <a:pt x="308" y="44"/>
                    </a:lnTo>
                    <a:lnTo>
                      <a:pt x="312" y="46"/>
                    </a:lnTo>
                    <a:lnTo>
                      <a:pt x="316" y="48"/>
                    </a:lnTo>
                    <a:lnTo>
                      <a:pt x="322" y="50"/>
                    </a:lnTo>
                    <a:lnTo>
                      <a:pt x="326" y="52"/>
                    </a:lnTo>
                    <a:lnTo>
                      <a:pt x="330" y="54"/>
                    </a:lnTo>
                    <a:lnTo>
                      <a:pt x="334" y="56"/>
                    </a:lnTo>
                    <a:lnTo>
                      <a:pt x="338" y="58"/>
                    </a:lnTo>
                    <a:lnTo>
                      <a:pt x="342" y="60"/>
                    </a:lnTo>
                    <a:lnTo>
                      <a:pt x="346" y="60"/>
                    </a:lnTo>
                    <a:lnTo>
                      <a:pt x="350" y="62"/>
                    </a:lnTo>
                    <a:lnTo>
                      <a:pt x="352" y="62"/>
                    </a:lnTo>
                    <a:lnTo>
                      <a:pt x="356" y="64"/>
                    </a:lnTo>
                    <a:lnTo>
                      <a:pt x="358" y="64"/>
                    </a:lnTo>
                    <a:lnTo>
                      <a:pt x="360" y="64"/>
                    </a:lnTo>
                    <a:lnTo>
                      <a:pt x="362" y="66"/>
                    </a:lnTo>
                    <a:lnTo>
                      <a:pt x="364" y="66"/>
                    </a:lnTo>
                    <a:lnTo>
                      <a:pt x="368" y="66"/>
                    </a:lnTo>
                    <a:lnTo>
                      <a:pt x="370" y="68"/>
                    </a:lnTo>
                    <a:lnTo>
                      <a:pt x="372" y="68"/>
                    </a:lnTo>
                    <a:lnTo>
                      <a:pt x="376" y="68"/>
                    </a:lnTo>
                    <a:lnTo>
                      <a:pt x="378" y="70"/>
                    </a:lnTo>
                    <a:lnTo>
                      <a:pt x="380" y="70"/>
                    </a:lnTo>
                    <a:lnTo>
                      <a:pt x="384" y="70"/>
                    </a:lnTo>
                    <a:lnTo>
                      <a:pt x="386" y="70"/>
                    </a:lnTo>
                    <a:lnTo>
                      <a:pt x="388" y="70"/>
                    </a:lnTo>
                    <a:lnTo>
                      <a:pt x="392" y="72"/>
                    </a:lnTo>
                    <a:lnTo>
                      <a:pt x="394" y="72"/>
                    </a:lnTo>
                    <a:lnTo>
                      <a:pt x="398" y="72"/>
                    </a:lnTo>
                    <a:lnTo>
                      <a:pt x="400" y="72"/>
                    </a:lnTo>
                    <a:lnTo>
                      <a:pt x="402" y="72"/>
                    </a:lnTo>
                    <a:lnTo>
                      <a:pt x="406" y="74"/>
                    </a:lnTo>
                    <a:lnTo>
                      <a:pt x="408" y="74"/>
                    </a:lnTo>
                    <a:lnTo>
                      <a:pt x="412" y="74"/>
                    </a:lnTo>
                    <a:lnTo>
                      <a:pt x="414" y="74"/>
                    </a:lnTo>
                    <a:lnTo>
                      <a:pt x="416" y="74"/>
                    </a:lnTo>
                    <a:lnTo>
                      <a:pt x="420" y="74"/>
                    </a:lnTo>
                    <a:lnTo>
                      <a:pt x="422" y="74"/>
                    </a:lnTo>
                    <a:lnTo>
                      <a:pt x="424" y="74"/>
                    </a:lnTo>
                    <a:lnTo>
                      <a:pt x="426" y="74"/>
                    </a:lnTo>
                    <a:lnTo>
                      <a:pt x="430" y="74"/>
                    </a:lnTo>
                    <a:lnTo>
                      <a:pt x="432" y="74"/>
                    </a:lnTo>
                    <a:lnTo>
                      <a:pt x="434" y="74"/>
                    </a:lnTo>
                    <a:lnTo>
                      <a:pt x="438" y="74"/>
                    </a:lnTo>
                    <a:lnTo>
                      <a:pt x="442" y="74"/>
                    </a:lnTo>
                    <a:lnTo>
                      <a:pt x="446" y="74"/>
                    </a:lnTo>
                    <a:lnTo>
                      <a:pt x="452" y="74"/>
                    </a:lnTo>
                    <a:lnTo>
                      <a:pt x="456" y="72"/>
                    </a:lnTo>
                    <a:lnTo>
                      <a:pt x="460" y="72"/>
                    </a:lnTo>
                    <a:lnTo>
                      <a:pt x="464" y="72"/>
                    </a:lnTo>
                    <a:lnTo>
                      <a:pt x="470" y="72"/>
                    </a:lnTo>
                    <a:lnTo>
                      <a:pt x="474" y="70"/>
                    </a:lnTo>
                    <a:lnTo>
                      <a:pt x="480" y="70"/>
                    </a:lnTo>
                    <a:lnTo>
                      <a:pt x="484" y="70"/>
                    </a:lnTo>
                    <a:lnTo>
                      <a:pt x="488" y="70"/>
                    </a:lnTo>
                    <a:lnTo>
                      <a:pt x="494" y="68"/>
                    </a:lnTo>
                    <a:lnTo>
                      <a:pt x="498" y="68"/>
                    </a:lnTo>
                    <a:lnTo>
                      <a:pt x="504" y="68"/>
                    </a:lnTo>
                    <a:lnTo>
                      <a:pt x="508" y="68"/>
                    </a:lnTo>
                    <a:lnTo>
                      <a:pt x="514" y="66"/>
                    </a:lnTo>
                    <a:lnTo>
                      <a:pt x="518" y="66"/>
                    </a:lnTo>
                    <a:lnTo>
                      <a:pt x="524" y="66"/>
                    </a:lnTo>
                    <a:lnTo>
                      <a:pt x="528" y="66"/>
                    </a:lnTo>
                    <a:lnTo>
                      <a:pt x="534" y="66"/>
                    </a:lnTo>
                    <a:lnTo>
                      <a:pt x="538" y="64"/>
                    </a:lnTo>
                    <a:lnTo>
                      <a:pt x="542" y="64"/>
                    </a:lnTo>
                    <a:lnTo>
                      <a:pt x="548" y="64"/>
                    </a:lnTo>
                    <a:lnTo>
                      <a:pt x="552" y="64"/>
                    </a:lnTo>
                    <a:lnTo>
                      <a:pt x="556" y="64"/>
                    </a:lnTo>
                    <a:lnTo>
                      <a:pt x="562" y="64"/>
                    </a:lnTo>
                    <a:lnTo>
                      <a:pt x="566" y="64"/>
                    </a:lnTo>
                    <a:lnTo>
                      <a:pt x="570" y="64"/>
                    </a:lnTo>
                    <a:lnTo>
                      <a:pt x="576" y="66"/>
                    </a:lnTo>
                    <a:lnTo>
                      <a:pt x="580" y="66"/>
                    </a:lnTo>
                    <a:lnTo>
                      <a:pt x="584" y="66"/>
                    </a:lnTo>
                    <a:lnTo>
                      <a:pt x="590" y="68"/>
                    </a:lnTo>
                    <a:lnTo>
                      <a:pt x="594" y="68"/>
                    </a:lnTo>
                    <a:lnTo>
                      <a:pt x="600" y="70"/>
                    </a:lnTo>
                    <a:lnTo>
                      <a:pt x="604" y="70"/>
                    </a:lnTo>
                    <a:lnTo>
                      <a:pt x="610" y="72"/>
                    </a:lnTo>
                    <a:lnTo>
                      <a:pt x="614" y="72"/>
                    </a:lnTo>
                    <a:lnTo>
                      <a:pt x="620" y="74"/>
                    </a:lnTo>
                    <a:lnTo>
                      <a:pt x="624" y="76"/>
                    </a:lnTo>
                    <a:lnTo>
                      <a:pt x="630" y="76"/>
                    </a:lnTo>
                    <a:lnTo>
                      <a:pt x="634" y="78"/>
                    </a:lnTo>
                    <a:lnTo>
                      <a:pt x="638" y="80"/>
                    </a:lnTo>
                    <a:lnTo>
                      <a:pt x="644" y="80"/>
                    </a:lnTo>
                    <a:lnTo>
                      <a:pt x="648" y="82"/>
                    </a:lnTo>
                    <a:lnTo>
                      <a:pt x="654" y="84"/>
                    </a:lnTo>
                    <a:lnTo>
                      <a:pt x="658" y="86"/>
                    </a:lnTo>
                    <a:lnTo>
                      <a:pt x="662" y="86"/>
                    </a:lnTo>
                    <a:lnTo>
                      <a:pt x="668" y="88"/>
                    </a:lnTo>
                    <a:lnTo>
                      <a:pt x="672" y="90"/>
                    </a:lnTo>
                    <a:lnTo>
                      <a:pt x="676" y="92"/>
                    </a:lnTo>
                    <a:lnTo>
                      <a:pt x="682" y="92"/>
                    </a:lnTo>
                    <a:lnTo>
                      <a:pt x="686" y="94"/>
                    </a:lnTo>
                    <a:lnTo>
                      <a:pt x="690" y="96"/>
                    </a:lnTo>
                    <a:lnTo>
                      <a:pt x="696" y="96"/>
                    </a:lnTo>
                    <a:lnTo>
                      <a:pt x="700" y="98"/>
                    </a:lnTo>
                    <a:lnTo>
                      <a:pt x="706" y="100"/>
                    </a:lnTo>
                    <a:lnTo>
                      <a:pt x="710" y="100"/>
                    </a:lnTo>
                    <a:lnTo>
                      <a:pt x="714" y="102"/>
                    </a:lnTo>
                    <a:lnTo>
                      <a:pt x="720" y="102"/>
                    </a:lnTo>
                    <a:lnTo>
                      <a:pt x="724" y="104"/>
                    </a:lnTo>
                    <a:lnTo>
                      <a:pt x="730" y="104"/>
                    </a:lnTo>
                    <a:lnTo>
                      <a:pt x="736" y="106"/>
                    </a:lnTo>
                    <a:lnTo>
                      <a:pt x="740" y="106"/>
                    </a:lnTo>
                    <a:lnTo>
                      <a:pt x="744" y="108"/>
                    </a:lnTo>
                    <a:lnTo>
                      <a:pt x="748" y="108"/>
                    </a:lnTo>
                    <a:lnTo>
                      <a:pt x="750" y="110"/>
                    </a:lnTo>
                    <a:lnTo>
                      <a:pt x="754" y="112"/>
                    </a:lnTo>
                    <a:lnTo>
                      <a:pt x="756" y="114"/>
                    </a:lnTo>
                    <a:lnTo>
                      <a:pt x="760" y="116"/>
                    </a:lnTo>
                    <a:lnTo>
                      <a:pt x="762" y="118"/>
                    </a:lnTo>
                    <a:lnTo>
                      <a:pt x="764" y="120"/>
                    </a:lnTo>
                    <a:lnTo>
                      <a:pt x="766" y="124"/>
                    </a:lnTo>
                    <a:lnTo>
                      <a:pt x="768" y="126"/>
                    </a:lnTo>
                    <a:lnTo>
                      <a:pt x="770" y="130"/>
                    </a:lnTo>
                    <a:lnTo>
                      <a:pt x="770" y="132"/>
                    </a:lnTo>
                    <a:lnTo>
                      <a:pt x="772" y="136"/>
                    </a:lnTo>
                    <a:lnTo>
                      <a:pt x="772" y="140"/>
                    </a:lnTo>
                    <a:lnTo>
                      <a:pt x="772" y="142"/>
                    </a:lnTo>
                    <a:lnTo>
                      <a:pt x="772" y="146"/>
                    </a:lnTo>
                    <a:lnTo>
                      <a:pt x="768" y="162"/>
                    </a:lnTo>
                    <a:lnTo>
                      <a:pt x="768" y="164"/>
                    </a:lnTo>
                    <a:lnTo>
                      <a:pt x="768" y="168"/>
                    </a:lnTo>
                    <a:lnTo>
                      <a:pt x="766" y="170"/>
                    </a:lnTo>
                    <a:lnTo>
                      <a:pt x="764" y="172"/>
                    </a:lnTo>
                    <a:lnTo>
                      <a:pt x="762" y="174"/>
                    </a:lnTo>
                    <a:lnTo>
                      <a:pt x="760" y="176"/>
                    </a:lnTo>
                    <a:lnTo>
                      <a:pt x="758" y="178"/>
                    </a:lnTo>
                    <a:lnTo>
                      <a:pt x="756" y="180"/>
                    </a:lnTo>
                    <a:lnTo>
                      <a:pt x="754" y="182"/>
                    </a:lnTo>
                    <a:lnTo>
                      <a:pt x="752" y="182"/>
                    </a:lnTo>
                    <a:lnTo>
                      <a:pt x="750" y="184"/>
                    </a:lnTo>
                    <a:lnTo>
                      <a:pt x="746" y="186"/>
                    </a:lnTo>
                    <a:lnTo>
                      <a:pt x="744" y="186"/>
                    </a:lnTo>
                    <a:lnTo>
                      <a:pt x="742" y="186"/>
                    </a:lnTo>
                    <a:lnTo>
                      <a:pt x="740" y="188"/>
                    </a:lnTo>
                    <a:lnTo>
                      <a:pt x="740" y="188"/>
                    </a:lnTo>
                    <a:lnTo>
                      <a:pt x="738" y="194"/>
                    </a:lnTo>
                    <a:lnTo>
                      <a:pt x="738" y="198"/>
                    </a:lnTo>
                    <a:lnTo>
                      <a:pt x="736" y="202"/>
                    </a:lnTo>
                    <a:lnTo>
                      <a:pt x="736" y="208"/>
                    </a:lnTo>
                    <a:lnTo>
                      <a:pt x="734" y="212"/>
                    </a:lnTo>
                    <a:lnTo>
                      <a:pt x="734" y="218"/>
                    </a:lnTo>
                    <a:lnTo>
                      <a:pt x="732" y="222"/>
                    </a:lnTo>
                    <a:lnTo>
                      <a:pt x="732" y="228"/>
                    </a:lnTo>
                    <a:lnTo>
                      <a:pt x="730" y="234"/>
                    </a:lnTo>
                    <a:lnTo>
                      <a:pt x="730" y="238"/>
                    </a:lnTo>
                    <a:lnTo>
                      <a:pt x="728" y="244"/>
                    </a:lnTo>
                    <a:lnTo>
                      <a:pt x="726" y="250"/>
                    </a:lnTo>
                    <a:lnTo>
                      <a:pt x="726" y="254"/>
                    </a:lnTo>
                    <a:lnTo>
                      <a:pt x="724" y="260"/>
                    </a:lnTo>
                    <a:lnTo>
                      <a:pt x="722" y="264"/>
                    </a:lnTo>
                    <a:lnTo>
                      <a:pt x="722" y="270"/>
                    </a:lnTo>
                    <a:lnTo>
                      <a:pt x="720" y="276"/>
                    </a:lnTo>
                    <a:lnTo>
                      <a:pt x="718" y="280"/>
                    </a:lnTo>
                    <a:lnTo>
                      <a:pt x="716" y="286"/>
                    </a:lnTo>
                    <a:lnTo>
                      <a:pt x="714" y="290"/>
                    </a:lnTo>
                    <a:lnTo>
                      <a:pt x="712" y="294"/>
                    </a:lnTo>
                    <a:lnTo>
                      <a:pt x="708" y="300"/>
                    </a:lnTo>
                    <a:lnTo>
                      <a:pt x="706" y="304"/>
                    </a:lnTo>
                    <a:lnTo>
                      <a:pt x="704" y="308"/>
                    </a:lnTo>
                    <a:lnTo>
                      <a:pt x="700" y="312"/>
                    </a:lnTo>
                    <a:lnTo>
                      <a:pt x="696" y="316"/>
                    </a:lnTo>
                    <a:lnTo>
                      <a:pt x="694" y="320"/>
                    </a:lnTo>
                    <a:lnTo>
                      <a:pt x="690" y="324"/>
                    </a:lnTo>
                    <a:lnTo>
                      <a:pt x="686" y="328"/>
                    </a:lnTo>
                    <a:lnTo>
                      <a:pt x="682" y="330"/>
                    </a:lnTo>
                    <a:lnTo>
                      <a:pt x="676" y="334"/>
                    </a:lnTo>
                    <a:lnTo>
                      <a:pt x="672" y="336"/>
                    </a:lnTo>
                    <a:lnTo>
                      <a:pt x="668" y="338"/>
                    </a:lnTo>
                    <a:lnTo>
                      <a:pt x="664" y="338"/>
                    </a:lnTo>
                    <a:lnTo>
                      <a:pt x="660" y="340"/>
                    </a:lnTo>
                    <a:lnTo>
                      <a:pt x="654" y="342"/>
                    </a:lnTo>
                    <a:lnTo>
                      <a:pt x="648" y="342"/>
                    </a:lnTo>
                    <a:lnTo>
                      <a:pt x="644" y="342"/>
                    </a:lnTo>
                    <a:lnTo>
                      <a:pt x="638" y="344"/>
                    </a:lnTo>
                    <a:lnTo>
                      <a:pt x="632" y="344"/>
                    </a:lnTo>
                    <a:lnTo>
                      <a:pt x="624" y="344"/>
                    </a:lnTo>
                    <a:lnTo>
                      <a:pt x="618" y="344"/>
                    </a:lnTo>
                    <a:lnTo>
                      <a:pt x="612" y="344"/>
                    </a:lnTo>
                    <a:lnTo>
                      <a:pt x="606" y="344"/>
                    </a:lnTo>
                    <a:lnTo>
                      <a:pt x="598" y="344"/>
                    </a:lnTo>
                    <a:lnTo>
                      <a:pt x="592" y="342"/>
                    </a:lnTo>
                    <a:lnTo>
                      <a:pt x="584" y="342"/>
                    </a:lnTo>
                    <a:lnTo>
                      <a:pt x="578" y="342"/>
                    </a:lnTo>
                    <a:lnTo>
                      <a:pt x="570" y="340"/>
                    </a:lnTo>
                    <a:lnTo>
                      <a:pt x="562" y="340"/>
                    </a:lnTo>
                    <a:lnTo>
                      <a:pt x="556" y="338"/>
                    </a:lnTo>
                    <a:lnTo>
                      <a:pt x="548" y="338"/>
                    </a:lnTo>
                    <a:lnTo>
                      <a:pt x="542" y="336"/>
                    </a:lnTo>
                    <a:lnTo>
                      <a:pt x="534" y="334"/>
                    </a:lnTo>
                    <a:lnTo>
                      <a:pt x="528" y="332"/>
                    </a:lnTo>
                    <a:lnTo>
                      <a:pt x="522" y="332"/>
                    </a:lnTo>
                    <a:lnTo>
                      <a:pt x="514" y="330"/>
                    </a:lnTo>
                    <a:lnTo>
                      <a:pt x="508" y="328"/>
                    </a:lnTo>
                    <a:lnTo>
                      <a:pt x="502" y="326"/>
                    </a:lnTo>
                    <a:lnTo>
                      <a:pt x="496" y="324"/>
                    </a:lnTo>
                    <a:lnTo>
                      <a:pt x="490" y="322"/>
                    </a:lnTo>
                    <a:lnTo>
                      <a:pt x="486" y="320"/>
                    </a:lnTo>
                    <a:lnTo>
                      <a:pt x="480" y="318"/>
                    </a:lnTo>
                    <a:lnTo>
                      <a:pt x="474" y="316"/>
                    </a:lnTo>
                    <a:lnTo>
                      <a:pt x="470" y="314"/>
                    </a:lnTo>
                    <a:lnTo>
                      <a:pt x="466" y="312"/>
                    </a:lnTo>
                    <a:lnTo>
                      <a:pt x="460" y="308"/>
                    </a:lnTo>
                    <a:lnTo>
                      <a:pt x="456" y="306"/>
                    </a:lnTo>
                    <a:lnTo>
                      <a:pt x="452" y="302"/>
                    </a:lnTo>
                    <a:lnTo>
                      <a:pt x="448" y="298"/>
                    </a:lnTo>
                    <a:lnTo>
                      <a:pt x="444" y="296"/>
                    </a:lnTo>
                    <a:lnTo>
                      <a:pt x="440" y="292"/>
                    </a:lnTo>
                    <a:lnTo>
                      <a:pt x="438" y="288"/>
                    </a:lnTo>
                    <a:lnTo>
                      <a:pt x="434" y="284"/>
                    </a:lnTo>
                    <a:lnTo>
                      <a:pt x="432" y="280"/>
                    </a:lnTo>
                    <a:lnTo>
                      <a:pt x="428" y="276"/>
                    </a:lnTo>
                    <a:lnTo>
                      <a:pt x="426" y="272"/>
                    </a:lnTo>
                    <a:lnTo>
                      <a:pt x="422" y="266"/>
                    </a:lnTo>
                    <a:lnTo>
                      <a:pt x="420" y="262"/>
                    </a:lnTo>
                    <a:lnTo>
                      <a:pt x="418" y="258"/>
                    </a:lnTo>
                    <a:lnTo>
                      <a:pt x="416" y="252"/>
                    </a:lnTo>
                    <a:lnTo>
                      <a:pt x="414" y="248"/>
                    </a:lnTo>
                    <a:lnTo>
                      <a:pt x="412" y="244"/>
                    </a:lnTo>
                    <a:lnTo>
                      <a:pt x="410" y="238"/>
                    </a:lnTo>
                    <a:lnTo>
                      <a:pt x="408" y="234"/>
                    </a:lnTo>
                    <a:lnTo>
                      <a:pt x="408" y="228"/>
                    </a:lnTo>
                    <a:lnTo>
                      <a:pt x="406" y="224"/>
                    </a:lnTo>
                    <a:lnTo>
                      <a:pt x="404" y="218"/>
                    </a:lnTo>
                    <a:lnTo>
                      <a:pt x="404" y="212"/>
                    </a:lnTo>
                    <a:lnTo>
                      <a:pt x="402" y="208"/>
                    </a:lnTo>
                    <a:lnTo>
                      <a:pt x="402" y="202"/>
                    </a:lnTo>
                    <a:lnTo>
                      <a:pt x="400" y="198"/>
                    </a:lnTo>
                    <a:lnTo>
                      <a:pt x="400" y="192"/>
                    </a:lnTo>
                    <a:lnTo>
                      <a:pt x="400" y="186"/>
                    </a:lnTo>
                    <a:lnTo>
                      <a:pt x="398" y="182"/>
                    </a:lnTo>
                    <a:lnTo>
                      <a:pt x="398" y="174"/>
                    </a:lnTo>
                    <a:lnTo>
                      <a:pt x="396" y="168"/>
                    </a:lnTo>
                    <a:lnTo>
                      <a:pt x="396" y="162"/>
                    </a:lnTo>
                    <a:lnTo>
                      <a:pt x="394" y="156"/>
                    </a:lnTo>
                    <a:lnTo>
                      <a:pt x="394" y="152"/>
                    </a:lnTo>
                    <a:lnTo>
                      <a:pt x="392" y="146"/>
                    </a:lnTo>
                    <a:lnTo>
                      <a:pt x="392" y="142"/>
                    </a:lnTo>
                    <a:lnTo>
                      <a:pt x="390" y="138"/>
                    </a:lnTo>
                    <a:lnTo>
                      <a:pt x="388" y="136"/>
                    </a:lnTo>
                    <a:lnTo>
                      <a:pt x="388" y="132"/>
                    </a:lnTo>
                    <a:lnTo>
                      <a:pt x="386" y="130"/>
                    </a:lnTo>
                    <a:lnTo>
                      <a:pt x="384" y="128"/>
                    </a:lnTo>
                    <a:lnTo>
                      <a:pt x="384" y="128"/>
                    </a:lnTo>
                    <a:lnTo>
                      <a:pt x="382" y="126"/>
                    </a:lnTo>
                    <a:lnTo>
                      <a:pt x="382" y="126"/>
                    </a:lnTo>
                    <a:lnTo>
                      <a:pt x="382" y="126"/>
                    </a:lnTo>
                    <a:lnTo>
                      <a:pt x="382" y="126"/>
                    </a:lnTo>
                    <a:lnTo>
                      <a:pt x="380" y="126"/>
                    </a:lnTo>
                    <a:lnTo>
                      <a:pt x="380" y="126"/>
                    </a:lnTo>
                    <a:lnTo>
                      <a:pt x="378" y="128"/>
                    </a:lnTo>
                    <a:lnTo>
                      <a:pt x="376" y="130"/>
                    </a:lnTo>
                    <a:lnTo>
                      <a:pt x="374" y="130"/>
                    </a:lnTo>
                    <a:lnTo>
                      <a:pt x="372" y="134"/>
                    </a:lnTo>
                    <a:lnTo>
                      <a:pt x="370" y="136"/>
                    </a:lnTo>
                    <a:lnTo>
                      <a:pt x="368" y="138"/>
                    </a:lnTo>
                    <a:lnTo>
                      <a:pt x="366" y="142"/>
                    </a:lnTo>
                    <a:lnTo>
                      <a:pt x="362" y="146"/>
                    </a:lnTo>
                    <a:lnTo>
                      <a:pt x="360" y="152"/>
                    </a:lnTo>
                    <a:lnTo>
                      <a:pt x="358" y="156"/>
                    </a:lnTo>
                    <a:lnTo>
                      <a:pt x="354" y="162"/>
                    </a:lnTo>
                    <a:lnTo>
                      <a:pt x="352" y="168"/>
                    </a:lnTo>
                    <a:lnTo>
                      <a:pt x="348" y="174"/>
                    </a:lnTo>
                    <a:lnTo>
                      <a:pt x="346" y="178"/>
                    </a:lnTo>
                    <a:lnTo>
                      <a:pt x="344" y="184"/>
                    </a:lnTo>
                    <a:lnTo>
                      <a:pt x="342" y="188"/>
                    </a:lnTo>
                    <a:lnTo>
                      <a:pt x="338" y="194"/>
                    </a:lnTo>
                    <a:lnTo>
                      <a:pt x="336" y="198"/>
                    </a:lnTo>
                    <a:lnTo>
                      <a:pt x="334" y="202"/>
                    </a:lnTo>
                    <a:lnTo>
                      <a:pt x="332" y="206"/>
                    </a:lnTo>
                    <a:lnTo>
                      <a:pt x="328" y="212"/>
                    </a:lnTo>
                    <a:lnTo>
                      <a:pt x="326" y="216"/>
                    </a:lnTo>
                    <a:lnTo>
                      <a:pt x="322" y="220"/>
                    </a:lnTo>
                    <a:lnTo>
                      <a:pt x="320" y="224"/>
                    </a:lnTo>
                    <a:lnTo>
                      <a:pt x="316" y="228"/>
                    </a:lnTo>
                    <a:lnTo>
                      <a:pt x="314" y="232"/>
                    </a:lnTo>
                    <a:lnTo>
                      <a:pt x="310" y="236"/>
                    </a:lnTo>
                    <a:lnTo>
                      <a:pt x="306" y="240"/>
                    </a:lnTo>
                    <a:lnTo>
                      <a:pt x="304" y="244"/>
                    </a:lnTo>
                    <a:lnTo>
                      <a:pt x="300" y="248"/>
                    </a:lnTo>
                    <a:lnTo>
                      <a:pt x="296" y="252"/>
                    </a:lnTo>
                    <a:lnTo>
                      <a:pt x="292" y="254"/>
                    </a:lnTo>
                    <a:lnTo>
                      <a:pt x="288" y="258"/>
                    </a:lnTo>
                    <a:lnTo>
                      <a:pt x="284" y="260"/>
                    </a:lnTo>
                    <a:lnTo>
                      <a:pt x="280" y="264"/>
                    </a:lnTo>
                    <a:lnTo>
                      <a:pt x="276" y="266"/>
                    </a:lnTo>
                    <a:lnTo>
                      <a:pt x="270" y="268"/>
                    </a:lnTo>
                    <a:lnTo>
                      <a:pt x="266" y="270"/>
                    </a:lnTo>
                    <a:lnTo>
                      <a:pt x="262" y="274"/>
                    </a:lnTo>
                    <a:lnTo>
                      <a:pt x="256" y="274"/>
                    </a:lnTo>
                    <a:lnTo>
                      <a:pt x="252" y="276"/>
                    </a:lnTo>
                    <a:lnTo>
                      <a:pt x="246" y="278"/>
                    </a:lnTo>
                    <a:lnTo>
                      <a:pt x="240" y="278"/>
                    </a:lnTo>
                    <a:lnTo>
                      <a:pt x="236" y="280"/>
                    </a:lnTo>
                    <a:lnTo>
                      <a:pt x="230" y="280"/>
                    </a:lnTo>
                    <a:lnTo>
                      <a:pt x="224" y="280"/>
                    </a:lnTo>
                    <a:lnTo>
                      <a:pt x="218" y="280"/>
                    </a:lnTo>
                    <a:lnTo>
                      <a:pt x="212" y="282"/>
                    </a:lnTo>
                    <a:lnTo>
                      <a:pt x="206" y="280"/>
                    </a:lnTo>
                    <a:lnTo>
                      <a:pt x="200" y="280"/>
                    </a:lnTo>
                    <a:lnTo>
                      <a:pt x="194" y="280"/>
                    </a:lnTo>
                    <a:lnTo>
                      <a:pt x="186" y="280"/>
                    </a:lnTo>
                    <a:lnTo>
                      <a:pt x="180" y="280"/>
                    </a:lnTo>
                    <a:lnTo>
                      <a:pt x="172" y="278"/>
                    </a:lnTo>
                    <a:lnTo>
                      <a:pt x="166" y="278"/>
                    </a:lnTo>
                    <a:lnTo>
                      <a:pt x="158" y="278"/>
                    </a:lnTo>
                    <a:lnTo>
                      <a:pt x="152" y="276"/>
                    </a:lnTo>
                    <a:lnTo>
                      <a:pt x="144" y="276"/>
                    </a:lnTo>
                    <a:lnTo>
                      <a:pt x="138" y="274"/>
                    </a:lnTo>
                    <a:lnTo>
                      <a:pt x="130" y="272"/>
                    </a:lnTo>
                    <a:lnTo>
                      <a:pt x="124" y="272"/>
                    </a:lnTo>
                    <a:lnTo>
                      <a:pt x="116" y="270"/>
                    </a:lnTo>
                    <a:lnTo>
                      <a:pt x="110" y="268"/>
                    </a:lnTo>
                    <a:lnTo>
                      <a:pt x="104" y="266"/>
                    </a:lnTo>
                    <a:lnTo>
                      <a:pt x="96" y="264"/>
                    </a:lnTo>
                    <a:lnTo>
                      <a:pt x="90" y="262"/>
                    </a:lnTo>
                    <a:lnTo>
                      <a:pt x="84" y="260"/>
                    </a:lnTo>
                    <a:lnTo>
                      <a:pt x="78" y="258"/>
                    </a:lnTo>
                    <a:lnTo>
                      <a:pt x="72" y="256"/>
                    </a:lnTo>
                    <a:lnTo>
                      <a:pt x="68" y="254"/>
                    </a:lnTo>
                    <a:lnTo>
                      <a:pt x="62" y="252"/>
                    </a:lnTo>
                    <a:lnTo>
                      <a:pt x="56" y="250"/>
                    </a:lnTo>
                    <a:lnTo>
                      <a:pt x="52" y="248"/>
                    </a:lnTo>
                    <a:lnTo>
                      <a:pt x="48" y="244"/>
                    </a:lnTo>
                    <a:lnTo>
                      <a:pt x="44" y="242"/>
                    </a:lnTo>
                    <a:lnTo>
                      <a:pt x="40" y="238"/>
                    </a:lnTo>
                    <a:lnTo>
                      <a:pt x="38" y="236"/>
                    </a:lnTo>
                    <a:lnTo>
                      <a:pt x="34" y="232"/>
                    </a:lnTo>
                    <a:lnTo>
                      <a:pt x="32" y="228"/>
                    </a:lnTo>
                    <a:lnTo>
                      <a:pt x="28" y="222"/>
                    </a:lnTo>
                    <a:lnTo>
                      <a:pt x="26" y="218"/>
                    </a:lnTo>
                    <a:lnTo>
                      <a:pt x="24" y="214"/>
                    </a:lnTo>
                    <a:lnTo>
                      <a:pt x="22" y="208"/>
                    </a:lnTo>
                    <a:lnTo>
                      <a:pt x="20" y="204"/>
                    </a:lnTo>
                    <a:lnTo>
                      <a:pt x="18" y="198"/>
                    </a:lnTo>
                    <a:lnTo>
                      <a:pt x="18" y="194"/>
                    </a:lnTo>
                    <a:lnTo>
                      <a:pt x="16" y="188"/>
                    </a:lnTo>
                    <a:lnTo>
                      <a:pt x="16" y="184"/>
                    </a:lnTo>
                    <a:lnTo>
                      <a:pt x="14" y="178"/>
                    </a:lnTo>
                    <a:lnTo>
                      <a:pt x="14" y="172"/>
                    </a:lnTo>
                    <a:lnTo>
                      <a:pt x="14" y="168"/>
                    </a:lnTo>
                    <a:lnTo>
                      <a:pt x="14" y="162"/>
                    </a:lnTo>
                    <a:lnTo>
                      <a:pt x="14" y="156"/>
                    </a:lnTo>
                    <a:lnTo>
                      <a:pt x="14" y="150"/>
                    </a:lnTo>
                    <a:lnTo>
                      <a:pt x="14" y="146"/>
                    </a:lnTo>
                    <a:lnTo>
                      <a:pt x="14" y="140"/>
                    </a:lnTo>
                    <a:lnTo>
                      <a:pt x="16" y="134"/>
                    </a:lnTo>
                    <a:lnTo>
                      <a:pt x="16" y="130"/>
                    </a:lnTo>
                    <a:lnTo>
                      <a:pt x="16" y="124"/>
                    </a:lnTo>
                    <a:lnTo>
                      <a:pt x="16" y="118"/>
                    </a:lnTo>
                    <a:lnTo>
                      <a:pt x="18" y="114"/>
                    </a:lnTo>
                    <a:lnTo>
                      <a:pt x="18" y="108"/>
                    </a:lnTo>
                    <a:lnTo>
                      <a:pt x="18" y="102"/>
                    </a:lnTo>
                    <a:lnTo>
                      <a:pt x="18" y="98"/>
                    </a:lnTo>
                    <a:lnTo>
                      <a:pt x="20" y="92"/>
                    </a:lnTo>
                    <a:lnTo>
                      <a:pt x="20" y="88"/>
                    </a:lnTo>
                    <a:lnTo>
                      <a:pt x="20" y="82"/>
                    </a:lnTo>
                    <a:lnTo>
                      <a:pt x="20" y="78"/>
                    </a:lnTo>
                    <a:lnTo>
                      <a:pt x="20" y="76"/>
                    </a:lnTo>
                    <a:lnTo>
                      <a:pt x="20" y="76"/>
                    </a:lnTo>
                    <a:lnTo>
                      <a:pt x="16" y="72"/>
                    </a:lnTo>
                    <a:lnTo>
                      <a:pt x="12" y="70"/>
                    </a:lnTo>
                    <a:lnTo>
                      <a:pt x="8" y="66"/>
                    </a:lnTo>
                    <a:lnTo>
                      <a:pt x="4" y="60"/>
                    </a:lnTo>
                    <a:lnTo>
                      <a:pt x="2" y="56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6" y="22"/>
                    </a:lnTo>
                    <a:lnTo>
                      <a:pt x="6" y="18"/>
                    </a:lnTo>
                    <a:lnTo>
                      <a:pt x="8" y="16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8" y="6"/>
                    </a:lnTo>
                    <a:lnTo>
                      <a:pt x="20" y="4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2" name="Freeform 97"/>
              <p:cNvSpPr>
                <a:spLocks/>
              </p:cNvSpPr>
              <p:nvPr/>
            </p:nvSpPr>
            <p:spPr bwMode="auto">
              <a:xfrm>
                <a:off x="2852" y="676"/>
                <a:ext cx="760" cy="332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128" y="4"/>
                  </a:cxn>
                  <a:cxn ang="0">
                    <a:pos x="184" y="6"/>
                  </a:cxn>
                  <a:cxn ang="0">
                    <a:pos x="220" y="12"/>
                  </a:cxn>
                  <a:cxn ang="0">
                    <a:pos x="262" y="28"/>
                  </a:cxn>
                  <a:cxn ang="0">
                    <a:pos x="330" y="58"/>
                  </a:cxn>
                  <a:cxn ang="0">
                    <a:pos x="368" y="68"/>
                  </a:cxn>
                  <a:cxn ang="0">
                    <a:pos x="412" y="74"/>
                  </a:cxn>
                  <a:cxn ang="0">
                    <a:pos x="454" y="72"/>
                  </a:cxn>
                  <a:cxn ang="0">
                    <a:pos x="528" y="66"/>
                  </a:cxn>
                  <a:cxn ang="0">
                    <a:pos x="564" y="64"/>
                  </a:cxn>
                  <a:cxn ang="0">
                    <a:pos x="602" y="72"/>
                  </a:cxn>
                  <a:cxn ang="0">
                    <a:pos x="664" y="90"/>
                  </a:cxn>
                  <a:cxn ang="0">
                    <a:pos x="708" y="102"/>
                  </a:cxn>
                  <a:cxn ang="0">
                    <a:pos x="738" y="108"/>
                  </a:cxn>
                  <a:cxn ang="0">
                    <a:pos x="748" y="112"/>
                  </a:cxn>
                  <a:cxn ang="0">
                    <a:pos x="756" y="122"/>
                  </a:cxn>
                  <a:cxn ang="0">
                    <a:pos x="760" y="132"/>
                  </a:cxn>
                  <a:cxn ang="0">
                    <a:pos x="756" y="158"/>
                  </a:cxn>
                  <a:cxn ang="0">
                    <a:pos x="752" y="164"/>
                  </a:cxn>
                  <a:cxn ang="0">
                    <a:pos x="742" y="172"/>
                  </a:cxn>
                  <a:cxn ang="0">
                    <a:pos x="726" y="186"/>
                  </a:cxn>
                  <a:cxn ang="0">
                    <a:pos x="714" y="248"/>
                  </a:cxn>
                  <a:cxn ang="0">
                    <a:pos x="700" y="286"/>
                  </a:cxn>
                  <a:cxn ang="0">
                    <a:pos x="676" y="318"/>
                  </a:cxn>
                  <a:cxn ang="0">
                    <a:pos x="642" y="330"/>
                  </a:cxn>
                  <a:cxn ang="0">
                    <a:pos x="592" y="332"/>
                  </a:cxn>
                  <a:cxn ang="0">
                    <a:pos x="536" y="324"/>
                  </a:cxn>
                  <a:cxn ang="0">
                    <a:pos x="486" y="312"/>
                  </a:cxn>
                  <a:cxn ang="0">
                    <a:pos x="450" y="292"/>
                  </a:cxn>
                  <a:cxn ang="0">
                    <a:pos x="424" y="262"/>
                  </a:cxn>
                  <a:cxn ang="0">
                    <a:pos x="408" y="226"/>
                  </a:cxn>
                  <a:cxn ang="0">
                    <a:pos x="400" y="186"/>
                  </a:cxn>
                  <a:cxn ang="0">
                    <a:pos x="392" y="140"/>
                  </a:cxn>
                  <a:cxn ang="0">
                    <a:pos x="380" y="116"/>
                  </a:cxn>
                  <a:cxn ang="0">
                    <a:pos x="364" y="120"/>
                  </a:cxn>
                  <a:cxn ang="0">
                    <a:pos x="342" y="154"/>
                  </a:cxn>
                  <a:cxn ang="0">
                    <a:pos x="322" y="194"/>
                  </a:cxn>
                  <a:cxn ang="0">
                    <a:pos x="300" y="226"/>
                  </a:cxn>
                  <a:cxn ang="0">
                    <a:pos x="270" y="252"/>
                  </a:cxn>
                  <a:cxn ang="0">
                    <a:pos x="234" y="268"/>
                  </a:cxn>
                  <a:cxn ang="0">
                    <a:pos x="188" y="268"/>
                  </a:cxn>
                  <a:cxn ang="0">
                    <a:pos x="132" y="262"/>
                  </a:cxn>
                  <a:cxn ang="0">
                    <a:pos x="80" y="250"/>
                  </a:cxn>
                  <a:cxn ang="0">
                    <a:pos x="42" y="232"/>
                  </a:cxn>
                  <a:cxn ang="0">
                    <a:pos x="22" y="200"/>
                  </a:cxn>
                  <a:cxn ang="0">
                    <a:pos x="14" y="160"/>
                  </a:cxn>
                  <a:cxn ang="0">
                    <a:pos x="18" y="108"/>
                  </a:cxn>
                  <a:cxn ang="0">
                    <a:pos x="18" y="66"/>
                  </a:cxn>
                  <a:cxn ang="0">
                    <a:pos x="6" y="54"/>
                  </a:cxn>
                  <a:cxn ang="0">
                    <a:pos x="2" y="46"/>
                  </a:cxn>
                  <a:cxn ang="0">
                    <a:pos x="4" y="22"/>
                  </a:cxn>
                  <a:cxn ang="0">
                    <a:pos x="8" y="12"/>
                  </a:cxn>
                  <a:cxn ang="0">
                    <a:pos x="16" y="4"/>
                  </a:cxn>
                  <a:cxn ang="0">
                    <a:pos x="28" y="0"/>
                  </a:cxn>
                  <a:cxn ang="0">
                    <a:pos x="38" y="0"/>
                  </a:cxn>
                </a:cxnLst>
                <a:rect l="0" t="0" r="r" b="b"/>
                <a:pathLst>
                  <a:path w="760" h="332">
                    <a:moveTo>
                      <a:pt x="38" y="0"/>
                    </a:moveTo>
                    <a:lnTo>
                      <a:pt x="44" y="0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4" y="2"/>
                    </a:lnTo>
                    <a:lnTo>
                      <a:pt x="68" y="2"/>
                    </a:lnTo>
                    <a:lnTo>
                      <a:pt x="74" y="4"/>
                    </a:lnTo>
                    <a:lnTo>
                      <a:pt x="78" y="4"/>
                    </a:lnTo>
                    <a:lnTo>
                      <a:pt x="84" y="4"/>
                    </a:lnTo>
                    <a:lnTo>
                      <a:pt x="90" y="4"/>
                    </a:lnTo>
                    <a:lnTo>
                      <a:pt x="94" y="4"/>
                    </a:lnTo>
                    <a:lnTo>
                      <a:pt x="100" y="4"/>
                    </a:lnTo>
                    <a:lnTo>
                      <a:pt x="108" y="4"/>
                    </a:lnTo>
                    <a:lnTo>
                      <a:pt x="118" y="4"/>
                    </a:lnTo>
                    <a:lnTo>
                      <a:pt x="128" y="4"/>
                    </a:lnTo>
                    <a:lnTo>
                      <a:pt x="138" y="4"/>
                    </a:lnTo>
                    <a:lnTo>
                      <a:pt x="148" y="4"/>
                    </a:lnTo>
                    <a:lnTo>
                      <a:pt x="158" y="4"/>
                    </a:lnTo>
                    <a:lnTo>
                      <a:pt x="164" y="4"/>
                    </a:lnTo>
                    <a:lnTo>
                      <a:pt x="168" y="4"/>
                    </a:lnTo>
                    <a:lnTo>
                      <a:pt x="174" y="6"/>
                    </a:lnTo>
                    <a:lnTo>
                      <a:pt x="178" y="6"/>
                    </a:lnTo>
                    <a:lnTo>
                      <a:pt x="184" y="6"/>
                    </a:lnTo>
                    <a:lnTo>
                      <a:pt x="188" y="6"/>
                    </a:lnTo>
                    <a:lnTo>
                      <a:pt x="194" y="8"/>
                    </a:lnTo>
                    <a:lnTo>
                      <a:pt x="198" y="8"/>
                    </a:lnTo>
                    <a:lnTo>
                      <a:pt x="204" y="8"/>
                    </a:lnTo>
                    <a:lnTo>
                      <a:pt x="208" y="10"/>
                    </a:lnTo>
                    <a:lnTo>
                      <a:pt x="212" y="10"/>
                    </a:lnTo>
                    <a:lnTo>
                      <a:pt x="216" y="12"/>
                    </a:lnTo>
                    <a:lnTo>
                      <a:pt x="220" y="12"/>
                    </a:lnTo>
                    <a:lnTo>
                      <a:pt x="226" y="14"/>
                    </a:lnTo>
                    <a:lnTo>
                      <a:pt x="230" y="16"/>
                    </a:lnTo>
                    <a:lnTo>
                      <a:pt x="234" y="18"/>
                    </a:lnTo>
                    <a:lnTo>
                      <a:pt x="238" y="18"/>
                    </a:lnTo>
                    <a:lnTo>
                      <a:pt x="244" y="20"/>
                    </a:lnTo>
                    <a:lnTo>
                      <a:pt x="248" y="22"/>
                    </a:lnTo>
                    <a:lnTo>
                      <a:pt x="252" y="24"/>
                    </a:lnTo>
                    <a:lnTo>
                      <a:pt x="262" y="28"/>
                    </a:lnTo>
                    <a:lnTo>
                      <a:pt x="272" y="32"/>
                    </a:lnTo>
                    <a:lnTo>
                      <a:pt x="280" y="36"/>
                    </a:lnTo>
                    <a:lnTo>
                      <a:pt x="290" y="40"/>
                    </a:lnTo>
                    <a:lnTo>
                      <a:pt x="300" y="44"/>
                    </a:lnTo>
                    <a:lnTo>
                      <a:pt x="308" y="48"/>
                    </a:lnTo>
                    <a:lnTo>
                      <a:pt x="318" y="52"/>
                    </a:lnTo>
                    <a:lnTo>
                      <a:pt x="326" y="56"/>
                    </a:lnTo>
                    <a:lnTo>
                      <a:pt x="330" y="58"/>
                    </a:lnTo>
                    <a:lnTo>
                      <a:pt x="334" y="58"/>
                    </a:lnTo>
                    <a:lnTo>
                      <a:pt x="338" y="60"/>
                    </a:lnTo>
                    <a:lnTo>
                      <a:pt x="342" y="62"/>
                    </a:lnTo>
                    <a:lnTo>
                      <a:pt x="348" y="64"/>
                    </a:lnTo>
                    <a:lnTo>
                      <a:pt x="352" y="64"/>
                    </a:lnTo>
                    <a:lnTo>
                      <a:pt x="358" y="66"/>
                    </a:lnTo>
                    <a:lnTo>
                      <a:pt x="362" y="68"/>
                    </a:lnTo>
                    <a:lnTo>
                      <a:pt x="368" y="68"/>
                    </a:lnTo>
                    <a:lnTo>
                      <a:pt x="374" y="70"/>
                    </a:lnTo>
                    <a:lnTo>
                      <a:pt x="380" y="70"/>
                    </a:lnTo>
                    <a:lnTo>
                      <a:pt x="384" y="72"/>
                    </a:lnTo>
                    <a:lnTo>
                      <a:pt x="390" y="72"/>
                    </a:lnTo>
                    <a:lnTo>
                      <a:pt x="396" y="72"/>
                    </a:lnTo>
                    <a:lnTo>
                      <a:pt x="402" y="74"/>
                    </a:lnTo>
                    <a:lnTo>
                      <a:pt x="408" y="74"/>
                    </a:lnTo>
                    <a:lnTo>
                      <a:pt x="412" y="74"/>
                    </a:lnTo>
                    <a:lnTo>
                      <a:pt x="418" y="74"/>
                    </a:lnTo>
                    <a:lnTo>
                      <a:pt x="424" y="74"/>
                    </a:lnTo>
                    <a:lnTo>
                      <a:pt x="428" y="74"/>
                    </a:lnTo>
                    <a:lnTo>
                      <a:pt x="432" y="74"/>
                    </a:lnTo>
                    <a:lnTo>
                      <a:pt x="436" y="74"/>
                    </a:lnTo>
                    <a:lnTo>
                      <a:pt x="442" y="74"/>
                    </a:lnTo>
                    <a:lnTo>
                      <a:pt x="446" y="72"/>
                    </a:lnTo>
                    <a:lnTo>
                      <a:pt x="454" y="72"/>
                    </a:lnTo>
                    <a:lnTo>
                      <a:pt x="464" y="72"/>
                    </a:lnTo>
                    <a:lnTo>
                      <a:pt x="474" y="70"/>
                    </a:lnTo>
                    <a:lnTo>
                      <a:pt x="484" y="70"/>
                    </a:lnTo>
                    <a:lnTo>
                      <a:pt x="494" y="68"/>
                    </a:lnTo>
                    <a:lnTo>
                      <a:pt x="504" y="68"/>
                    </a:lnTo>
                    <a:lnTo>
                      <a:pt x="514" y="66"/>
                    </a:lnTo>
                    <a:lnTo>
                      <a:pt x="522" y="66"/>
                    </a:lnTo>
                    <a:lnTo>
                      <a:pt x="528" y="66"/>
                    </a:lnTo>
                    <a:lnTo>
                      <a:pt x="532" y="64"/>
                    </a:lnTo>
                    <a:lnTo>
                      <a:pt x="538" y="64"/>
                    </a:lnTo>
                    <a:lnTo>
                      <a:pt x="542" y="64"/>
                    </a:lnTo>
                    <a:lnTo>
                      <a:pt x="546" y="64"/>
                    </a:lnTo>
                    <a:lnTo>
                      <a:pt x="552" y="64"/>
                    </a:lnTo>
                    <a:lnTo>
                      <a:pt x="556" y="64"/>
                    </a:lnTo>
                    <a:lnTo>
                      <a:pt x="560" y="64"/>
                    </a:lnTo>
                    <a:lnTo>
                      <a:pt x="564" y="64"/>
                    </a:lnTo>
                    <a:lnTo>
                      <a:pt x="568" y="66"/>
                    </a:lnTo>
                    <a:lnTo>
                      <a:pt x="572" y="66"/>
                    </a:lnTo>
                    <a:lnTo>
                      <a:pt x="578" y="66"/>
                    </a:lnTo>
                    <a:lnTo>
                      <a:pt x="582" y="66"/>
                    </a:lnTo>
                    <a:lnTo>
                      <a:pt x="588" y="68"/>
                    </a:lnTo>
                    <a:lnTo>
                      <a:pt x="592" y="68"/>
                    </a:lnTo>
                    <a:lnTo>
                      <a:pt x="598" y="70"/>
                    </a:lnTo>
                    <a:lnTo>
                      <a:pt x="602" y="72"/>
                    </a:lnTo>
                    <a:lnTo>
                      <a:pt x="608" y="72"/>
                    </a:lnTo>
                    <a:lnTo>
                      <a:pt x="612" y="74"/>
                    </a:lnTo>
                    <a:lnTo>
                      <a:pt x="616" y="74"/>
                    </a:lnTo>
                    <a:lnTo>
                      <a:pt x="626" y="78"/>
                    </a:lnTo>
                    <a:lnTo>
                      <a:pt x="636" y="80"/>
                    </a:lnTo>
                    <a:lnTo>
                      <a:pt x="646" y="84"/>
                    </a:lnTo>
                    <a:lnTo>
                      <a:pt x="654" y="86"/>
                    </a:lnTo>
                    <a:lnTo>
                      <a:pt x="664" y="90"/>
                    </a:lnTo>
                    <a:lnTo>
                      <a:pt x="674" y="92"/>
                    </a:lnTo>
                    <a:lnTo>
                      <a:pt x="678" y="94"/>
                    </a:lnTo>
                    <a:lnTo>
                      <a:pt x="684" y="94"/>
                    </a:lnTo>
                    <a:lnTo>
                      <a:pt x="688" y="96"/>
                    </a:lnTo>
                    <a:lnTo>
                      <a:pt x="692" y="98"/>
                    </a:lnTo>
                    <a:lnTo>
                      <a:pt x="698" y="98"/>
                    </a:lnTo>
                    <a:lnTo>
                      <a:pt x="702" y="100"/>
                    </a:lnTo>
                    <a:lnTo>
                      <a:pt x="708" y="102"/>
                    </a:lnTo>
                    <a:lnTo>
                      <a:pt x="712" y="102"/>
                    </a:lnTo>
                    <a:lnTo>
                      <a:pt x="718" y="104"/>
                    </a:lnTo>
                    <a:lnTo>
                      <a:pt x="722" y="104"/>
                    </a:lnTo>
                    <a:lnTo>
                      <a:pt x="728" y="106"/>
                    </a:lnTo>
                    <a:lnTo>
                      <a:pt x="734" y="106"/>
                    </a:lnTo>
                    <a:lnTo>
                      <a:pt x="734" y="106"/>
                    </a:lnTo>
                    <a:lnTo>
                      <a:pt x="736" y="106"/>
                    </a:lnTo>
                    <a:lnTo>
                      <a:pt x="738" y="108"/>
                    </a:lnTo>
                    <a:lnTo>
                      <a:pt x="740" y="108"/>
                    </a:lnTo>
                    <a:lnTo>
                      <a:pt x="740" y="108"/>
                    </a:lnTo>
                    <a:lnTo>
                      <a:pt x="742" y="108"/>
                    </a:lnTo>
                    <a:lnTo>
                      <a:pt x="744" y="110"/>
                    </a:lnTo>
                    <a:lnTo>
                      <a:pt x="744" y="110"/>
                    </a:lnTo>
                    <a:lnTo>
                      <a:pt x="746" y="112"/>
                    </a:lnTo>
                    <a:lnTo>
                      <a:pt x="746" y="112"/>
                    </a:lnTo>
                    <a:lnTo>
                      <a:pt x="748" y="112"/>
                    </a:lnTo>
                    <a:lnTo>
                      <a:pt x="750" y="114"/>
                    </a:lnTo>
                    <a:lnTo>
                      <a:pt x="750" y="114"/>
                    </a:lnTo>
                    <a:lnTo>
                      <a:pt x="752" y="116"/>
                    </a:lnTo>
                    <a:lnTo>
                      <a:pt x="752" y="116"/>
                    </a:lnTo>
                    <a:lnTo>
                      <a:pt x="754" y="118"/>
                    </a:lnTo>
                    <a:lnTo>
                      <a:pt x="754" y="118"/>
                    </a:lnTo>
                    <a:lnTo>
                      <a:pt x="754" y="120"/>
                    </a:lnTo>
                    <a:lnTo>
                      <a:pt x="756" y="122"/>
                    </a:lnTo>
                    <a:lnTo>
                      <a:pt x="756" y="122"/>
                    </a:lnTo>
                    <a:lnTo>
                      <a:pt x="756" y="124"/>
                    </a:lnTo>
                    <a:lnTo>
                      <a:pt x="758" y="126"/>
                    </a:lnTo>
                    <a:lnTo>
                      <a:pt x="758" y="126"/>
                    </a:lnTo>
                    <a:lnTo>
                      <a:pt x="758" y="128"/>
                    </a:lnTo>
                    <a:lnTo>
                      <a:pt x="758" y="130"/>
                    </a:lnTo>
                    <a:lnTo>
                      <a:pt x="758" y="130"/>
                    </a:lnTo>
                    <a:lnTo>
                      <a:pt x="760" y="132"/>
                    </a:lnTo>
                    <a:lnTo>
                      <a:pt x="760" y="134"/>
                    </a:lnTo>
                    <a:lnTo>
                      <a:pt x="760" y="134"/>
                    </a:lnTo>
                    <a:lnTo>
                      <a:pt x="760" y="136"/>
                    </a:lnTo>
                    <a:lnTo>
                      <a:pt x="760" y="138"/>
                    </a:lnTo>
                    <a:lnTo>
                      <a:pt x="760" y="140"/>
                    </a:lnTo>
                    <a:lnTo>
                      <a:pt x="756" y="154"/>
                    </a:lnTo>
                    <a:lnTo>
                      <a:pt x="756" y="156"/>
                    </a:lnTo>
                    <a:lnTo>
                      <a:pt x="756" y="158"/>
                    </a:lnTo>
                    <a:lnTo>
                      <a:pt x="756" y="158"/>
                    </a:lnTo>
                    <a:lnTo>
                      <a:pt x="756" y="160"/>
                    </a:lnTo>
                    <a:lnTo>
                      <a:pt x="754" y="160"/>
                    </a:lnTo>
                    <a:lnTo>
                      <a:pt x="754" y="162"/>
                    </a:lnTo>
                    <a:lnTo>
                      <a:pt x="754" y="162"/>
                    </a:lnTo>
                    <a:lnTo>
                      <a:pt x="754" y="162"/>
                    </a:lnTo>
                    <a:lnTo>
                      <a:pt x="752" y="164"/>
                    </a:lnTo>
                    <a:lnTo>
                      <a:pt x="752" y="164"/>
                    </a:lnTo>
                    <a:lnTo>
                      <a:pt x="752" y="166"/>
                    </a:lnTo>
                    <a:lnTo>
                      <a:pt x="750" y="166"/>
                    </a:lnTo>
                    <a:lnTo>
                      <a:pt x="750" y="168"/>
                    </a:lnTo>
                    <a:lnTo>
                      <a:pt x="748" y="168"/>
                    </a:lnTo>
                    <a:lnTo>
                      <a:pt x="748" y="168"/>
                    </a:lnTo>
                    <a:lnTo>
                      <a:pt x="746" y="170"/>
                    </a:lnTo>
                    <a:lnTo>
                      <a:pt x="744" y="170"/>
                    </a:lnTo>
                    <a:lnTo>
                      <a:pt x="742" y="172"/>
                    </a:lnTo>
                    <a:lnTo>
                      <a:pt x="740" y="172"/>
                    </a:lnTo>
                    <a:lnTo>
                      <a:pt x="738" y="174"/>
                    </a:lnTo>
                    <a:lnTo>
                      <a:pt x="736" y="174"/>
                    </a:lnTo>
                    <a:lnTo>
                      <a:pt x="734" y="176"/>
                    </a:lnTo>
                    <a:lnTo>
                      <a:pt x="732" y="176"/>
                    </a:lnTo>
                    <a:lnTo>
                      <a:pt x="730" y="176"/>
                    </a:lnTo>
                    <a:lnTo>
                      <a:pt x="728" y="180"/>
                    </a:lnTo>
                    <a:lnTo>
                      <a:pt x="726" y="186"/>
                    </a:lnTo>
                    <a:lnTo>
                      <a:pt x="726" y="190"/>
                    </a:lnTo>
                    <a:lnTo>
                      <a:pt x="724" y="196"/>
                    </a:lnTo>
                    <a:lnTo>
                      <a:pt x="722" y="206"/>
                    </a:lnTo>
                    <a:lnTo>
                      <a:pt x="720" y="216"/>
                    </a:lnTo>
                    <a:lnTo>
                      <a:pt x="718" y="226"/>
                    </a:lnTo>
                    <a:lnTo>
                      <a:pt x="716" y="236"/>
                    </a:lnTo>
                    <a:lnTo>
                      <a:pt x="714" y="242"/>
                    </a:lnTo>
                    <a:lnTo>
                      <a:pt x="714" y="248"/>
                    </a:lnTo>
                    <a:lnTo>
                      <a:pt x="712" y="252"/>
                    </a:lnTo>
                    <a:lnTo>
                      <a:pt x="710" y="258"/>
                    </a:lnTo>
                    <a:lnTo>
                      <a:pt x="710" y="262"/>
                    </a:lnTo>
                    <a:lnTo>
                      <a:pt x="708" y="268"/>
                    </a:lnTo>
                    <a:lnTo>
                      <a:pt x="706" y="272"/>
                    </a:lnTo>
                    <a:lnTo>
                      <a:pt x="704" y="278"/>
                    </a:lnTo>
                    <a:lnTo>
                      <a:pt x="702" y="282"/>
                    </a:lnTo>
                    <a:lnTo>
                      <a:pt x="700" y="286"/>
                    </a:lnTo>
                    <a:lnTo>
                      <a:pt x="698" y="290"/>
                    </a:lnTo>
                    <a:lnTo>
                      <a:pt x="694" y="296"/>
                    </a:lnTo>
                    <a:lnTo>
                      <a:pt x="692" y="300"/>
                    </a:lnTo>
                    <a:lnTo>
                      <a:pt x="690" y="304"/>
                    </a:lnTo>
                    <a:lnTo>
                      <a:pt x="686" y="308"/>
                    </a:lnTo>
                    <a:lnTo>
                      <a:pt x="682" y="310"/>
                    </a:lnTo>
                    <a:lnTo>
                      <a:pt x="680" y="314"/>
                    </a:lnTo>
                    <a:lnTo>
                      <a:pt x="676" y="318"/>
                    </a:lnTo>
                    <a:lnTo>
                      <a:pt x="672" y="320"/>
                    </a:lnTo>
                    <a:lnTo>
                      <a:pt x="668" y="322"/>
                    </a:lnTo>
                    <a:lnTo>
                      <a:pt x="664" y="324"/>
                    </a:lnTo>
                    <a:lnTo>
                      <a:pt x="660" y="326"/>
                    </a:lnTo>
                    <a:lnTo>
                      <a:pt x="656" y="328"/>
                    </a:lnTo>
                    <a:lnTo>
                      <a:pt x="652" y="328"/>
                    </a:lnTo>
                    <a:lnTo>
                      <a:pt x="646" y="330"/>
                    </a:lnTo>
                    <a:lnTo>
                      <a:pt x="642" y="330"/>
                    </a:lnTo>
                    <a:lnTo>
                      <a:pt x="636" y="330"/>
                    </a:lnTo>
                    <a:lnTo>
                      <a:pt x="630" y="332"/>
                    </a:lnTo>
                    <a:lnTo>
                      <a:pt x="624" y="332"/>
                    </a:lnTo>
                    <a:lnTo>
                      <a:pt x="618" y="332"/>
                    </a:lnTo>
                    <a:lnTo>
                      <a:pt x="612" y="332"/>
                    </a:lnTo>
                    <a:lnTo>
                      <a:pt x="606" y="332"/>
                    </a:lnTo>
                    <a:lnTo>
                      <a:pt x="600" y="332"/>
                    </a:lnTo>
                    <a:lnTo>
                      <a:pt x="592" y="332"/>
                    </a:lnTo>
                    <a:lnTo>
                      <a:pt x="586" y="330"/>
                    </a:lnTo>
                    <a:lnTo>
                      <a:pt x="578" y="330"/>
                    </a:lnTo>
                    <a:lnTo>
                      <a:pt x="572" y="330"/>
                    </a:lnTo>
                    <a:lnTo>
                      <a:pt x="564" y="328"/>
                    </a:lnTo>
                    <a:lnTo>
                      <a:pt x="558" y="328"/>
                    </a:lnTo>
                    <a:lnTo>
                      <a:pt x="550" y="326"/>
                    </a:lnTo>
                    <a:lnTo>
                      <a:pt x="544" y="326"/>
                    </a:lnTo>
                    <a:lnTo>
                      <a:pt x="536" y="324"/>
                    </a:lnTo>
                    <a:lnTo>
                      <a:pt x="530" y="322"/>
                    </a:lnTo>
                    <a:lnTo>
                      <a:pt x="524" y="322"/>
                    </a:lnTo>
                    <a:lnTo>
                      <a:pt x="516" y="320"/>
                    </a:lnTo>
                    <a:lnTo>
                      <a:pt x="510" y="318"/>
                    </a:lnTo>
                    <a:lnTo>
                      <a:pt x="504" y="316"/>
                    </a:lnTo>
                    <a:lnTo>
                      <a:pt x="498" y="314"/>
                    </a:lnTo>
                    <a:lnTo>
                      <a:pt x="492" y="314"/>
                    </a:lnTo>
                    <a:lnTo>
                      <a:pt x="486" y="312"/>
                    </a:lnTo>
                    <a:lnTo>
                      <a:pt x="482" y="310"/>
                    </a:lnTo>
                    <a:lnTo>
                      <a:pt x="476" y="308"/>
                    </a:lnTo>
                    <a:lnTo>
                      <a:pt x="472" y="306"/>
                    </a:lnTo>
                    <a:lnTo>
                      <a:pt x="466" y="304"/>
                    </a:lnTo>
                    <a:lnTo>
                      <a:pt x="462" y="300"/>
                    </a:lnTo>
                    <a:lnTo>
                      <a:pt x="458" y="298"/>
                    </a:lnTo>
                    <a:lnTo>
                      <a:pt x="454" y="294"/>
                    </a:lnTo>
                    <a:lnTo>
                      <a:pt x="450" y="292"/>
                    </a:lnTo>
                    <a:lnTo>
                      <a:pt x="446" y="288"/>
                    </a:lnTo>
                    <a:lnTo>
                      <a:pt x="442" y="286"/>
                    </a:lnTo>
                    <a:lnTo>
                      <a:pt x="440" y="282"/>
                    </a:lnTo>
                    <a:lnTo>
                      <a:pt x="436" y="278"/>
                    </a:lnTo>
                    <a:lnTo>
                      <a:pt x="434" y="274"/>
                    </a:lnTo>
                    <a:lnTo>
                      <a:pt x="430" y="270"/>
                    </a:lnTo>
                    <a:lnTo>
                      <a:pt x="428" y="266"/>
                    </a:lnTo>
                    <a:lnTo>
                      <a:pt x="424" y="262"/>
                    </a:lnTo>
                    <a:lnTo>
                      <a:pt x="422" y="258"/>
                    </a:lnTo>
                    <a:lnTo>
                      <a:pt x="420" y="254"/>
                    </a:lnTo>
                    <a:lnTo>
                      <a:pt x="418" y="250"/>
                    </a:lnTo>
                    <a:lnTo>
                      <a:pt x="416" y="244"/>
                    </a:lnTo>
                    <a:lnTo>
                      <a:pt x="414" y="240"/>
                    </a:lnTo>
                    <a:lnTo>
                      <a:pt x="412" y="236"/>
                    </a:lnTo>
                    <a:lnTo>
                      <a:pt x="410" y="230"/>
                    </a:lnTo>
                    <a:lnTo>
                      <a:pt x="408" y="226"/>
                    </a:lnTo>
                    <a:lnTo>
                      <a:pt x="408" y="220"/>
                    </a:lnTo>
                    <a:lnTo>
                      <a:pt x="406" y="216"/>
                    </a:lnTo>
                    <a:lnTo>
                      <a:pt x="404" y="210"/>
                    </a:lnTo>
                    <a:lnTo>
                      <a:pt x="404" y="206"/>
                    </a:lnTo>
                    <a:lnTo>
                      <a:pt x="402" y="200"/>
                    </a:lnTo>
                    <a:lnTo>
                      <a:pt x="402" y="196"/>
                    </a:lnTo>
                    <a:lnTo>
                      <a:pt x="400" y="190"/>
                    </a:lnTo>
                    <a:lnTo>
                      <a:pt x="400" y="186"/>
                    </a:lnTo>
                    <a:lnTo>
                      <a:pt x="400" y="180"/>
                    </a:lnTo>
                    <a:lnTo>
                      <a:pt x="398" y="176"/>
                    </a:lnTo>
                    <a:lnTo>
                      <a:pt x="398" y="168"/>
                    </a:lnTo>
                    <a:lnTo>
                      <a:pt x="396" y="162"/>
                    </a:lnTo>
                    <a:lnTo>
                      <a:pt x="396" y="156"/>
                    </a:lnTo>
                    <a:lnTo>
                      <a:pt x="394" y="150"/>
                    </a:lnTo>
                    <a:lnTo>
                      <a:pt x="394" y="144"/>
                    </a:lnTo>
                    <a:lnTo>
                      <a:pt x="392" y="140"/>
                    </a:lnTo>
                    <a:lnTo>
                      <a:pt x="390" y="134"/>
                    </a:lnTo>
                    <a:lnTo>
                      <a:pt x="390" y="130"/>
                    </a:lnTo>
                    <a:lnTo>
                      <a:pt x="388" y="128"/>
                    </a:lnTo>
                    <a:lnTo>
                      <a:pt x="386" y="124"/>
                    </a:lnTo>
                    <a:lnTo>
                      <a:pt x="386" y="122"/>
                    </a:lnTo>
                    <a:lnTo>
                      <a:pt x="384" y="120"/>
                    </a:lnTo>
                    <a:lnTo>
                      <a:pt x="382" y="118"/>
                    </a:lnTo>
                    <a:lnTo>
                      <a:pt x="380" y="116"/>
                    </a:lnTo>
                    <a:lnTo>
                      <a:pt x="378" y="116"/>
                    </a:lnTo>
                    <a:lnTo>
                      <a:pt x="376" y="114"/>
                    </a:lnTo>
                    <a:lnTo>
                      <a:pt x="374" y="114"/>
                    </a:lnTo>
                    <a:lnTo>
                      <a:pt x="372" y="114"/>
                    </a:lnTo>
                    <a:lnTo>
                      <a:pt x="370" y="116"/>
                    </a:lnTo>
                    <a:lnTo>
                      <a:pt x="368" y="116"/>
                    </a:lnTo>
                    <a:lnTo>
                      <a:pt x="366" y="118"/>
                    </a:lnTo>
                    <a:lnTo>
                      <a:pt x="364" y="120"/>
                    </a:lnTo>
                    <a:lnTo>
                      <a:pt x="362" y="124"/>
                    </a:lnTo>
                    <a:lnTo>
                      <a:pt x="360" y="126"/>
                    </a:lnTo>
                    <a:lnTo>
                      <a:pt x="356" y="130"/>
                    </a:lnTo>
                    <a:lnTo>
                      <a:pt x="354" y="134"/>
                    </a:lnTo>
                    <a:lnTo>
                      <a:pt x="352" y="138"/>
                    </a:lnTo>
                    <a:lnTo>
                      <a:pt x="348" y="142"/>
                    </a:lnTo>
                    <a:lnTo>
                      <a:pt x="346" y="148"/>
                    </a:lnTo>
                    <a:lnTo>
                      <a:pt x="342" y="154"/>
                    </a:lnTo>
                    <a:lnTo>
                      <a:pt x="340" y="160"/>
                    </a:lnTo>
                    <a:lnTo>
                      <a:pt x="336" y="166"/>
                    </a:lnTo>
                    <a:lnTo>
                      <a:pt x="334" y="170"/>
                    </a:lnTo>
                    <a:lnTo>
                      <a:pt x="332" y="176"/>
                    </a:lnTo>
                    <a:lnTo>
                      <a:pt x="330" y="180"/>
                    </a:lnTo>
                    <a:lnTo>
                      <a:pt x="328" y="184"/>
                    </a:lnTo>
                    <a:lnTo>
                      <a:pt x="324" y="188"/>
                    </a:lnTo>
                    <a:lnTo>
                      <a:pt x="322" y="194"/>
                    </a:lnTo>
                    <a:lnTo>
                      <a:pt x="320" y="198"/>
                    </a:lnTo>
                    <a:lnTo>
                      <a:pt x="318" y="202"/>
                    </a:lnTo>
                    <a:lnTo>
                      <a:pt x="314" y="206"/>
                    </a:lnTo>
                    <a:lnTo>
                      <a:pt x="312" y="210"/>
                    </a:lnTo>
                    <a:lnTo>
                      <a:pt x="308" y="214"/>
                    </a:lnTo>
                    <a:lnTo>
                      <a:pt x="306" y="218"/>
                    </a:lnTo>
                    <a:lnTo>
                      <a:pt x="302" y="222"/>
                    </a:lnTo>
                    <a:lnTo>
                      <a:pt x="300" y="226"/>
                    </a:lnTo>
                    <a:lnTo>
                      <a:pt x="296" y="230"/>
                    </a:lnTo>
                    <a:lnTo>
                      <a:pt x="292" y="234"/>
                    </a:lnTo>
                    <a:lnTo>
                      <a:pt x="290" y="238"/>
                    </a:lnTo>
                    <a:lnTo>
                      <a:pt x="286" y="240"/>
                    </a:lnTo>
                    <a:lnTo>
                      <a:pt x="282" y="244"/>
                    </a:lnTo>
                    <a:lnTo>
                      <a:pt x="278" y="248"/>
                    </a:lnTo>
                    <a:lnTo>
                      <a:pt x="274" y="250"/>
                    </a:lnTo>
                    <a:lnTo>
                      <a:pt x="270" y="252"/>
                    </a:lnTo>
                    <a:lnTo>
                      <a:pt x="266" y="256"/>
                    </a:lnTo>
                    <a:lnTo>
                      <a:pt x="262" y="258"/>
                    </a:lnTo>
                    <a:lnTo>
                      <a:pt x="258" y="260"/>
                    </a:lnTo>
                    <a:lnTo>
                      <a:pt x="252" y="262"/>
                    </a:lnTo>
                    <a:lnTo>
                      <a:pt x="248" y="264"/>
                    </a:lnTo>
                    <a:lnTo>
                      <a:pt x="244" y="264"/>
                    </a:lnTo>
                    <a:lnTo>
                      <a:pt x="238" y="266"/>
                    </a:lnTo>
                    <a:lnTo>
                      <a:pt x="234" y="268"/>
                    </a:lnTo>
                    <a:lnTo>
                      <a:pt x="228" y="268"/>
                    </a:lnTo>
                    <a:lnTo>
                      <a:pt x="224" y="268"/>
                    </a:lnTo>
                    <a:lnTo>
                      <a:pt x="218" y="268"/>
                    </a:lnTo>
                    <a:lnTo>
                      <a:pt x="212" y="270"/>
                    </a:lnTo>
                    <a:lnTo>
                      <a:pt x="206" y="270"/>
                    </a:lnTo>
                    <a:lnTo>
                      <a:pt x="200" y="270"/>
                    </a:lnTo>
                    <a:lnTo>
                      <a:pt x="194" y="268"/>
                    </a:lnTo>
                    <a:lnTo>
                      <a:pt x="188" y="268"/>
                    </a:lnTo>
                    <a:lnTo>
                      <a:pt x="182" y="268"/>
                    </a:lnTo>
                    <a:lnTo>
                      <a:pt x="174" y="268"/>
                    </a:lnTo>
                    <a:lnTo>
                      <a:pt x="168" y="268"/>
                    </a:lnTo>
                    <a:lnTo>
                      <a:pt x="160" y="266"/>
                    </a:lnTo>
                    <a:lnTo>
                      <a:pt x="154" y="266"/>
                    </a:lnTo>
                    <a:lnTo>
                      <a:pt x="146" y="264"/>
                    </a:lnTo>
                    <a:lnTo>
                      <a:pt x="140" y="264"/>
                    </a:lnTo>
                    <a:lnTo>
                      <a:pt x="132" y="262"/>
                    </a:lnTo>
                    <a:lnTo>
                      <a:pt x="126" y="260"/>
                    </a:lnTo>
                    <a:lnTo>
                      <a:pt x="118" y="260"/>
                    </a:lnTo>
                    <a:lnTo>
                      <a:pt x="112" y="258"/>
                    </a:lnTo>
                    <a:lnTo>
                      <a:pt x="106" y="256"/>
                    </a:lnTo>
                    <a:lnTo>
                      <a:pt x="98" y="254"/>
                    </a:lnTo>
                    <a:lnTo>
                      <a:pt x="92" y="252"/>
                    </a:lnTo>
                    <a:lnTo>
                      <a:pt x="86" y="252"/>
                    </a:lnTo>
                    <a:lnTo>
                      <a:pt x="80" y="250"/>
                    </a:lnTo>
                    <a:lnTo>
                      <a:pt x="74" y="248"/>
                    </a:lnTo>
                    <a:lnTo>
                      <a:pt x="68" y="246"/>
                    </a:lnTo>
                    <a:lnTo>
                      <a:pt x="64" y="244"/>
                    </a:lnTo>
                    <a:lnTo>
                      <a:pt x="58" y="240"/>
                    </a:lnTo>
                    <a:lnTo>
                      <a:pt x="54" y="238"/>
                    </a:lnTo>
                    <a:lnTo>
                      <a:pt x="50" y="236"/>
                    </a:lnTo>
                    <a:lnTo>
                      <a:pt x="46" y="234"/>
                    </a:lnTo>
                    <a:lnTo>
                      <a:pt x="42" y="232"/>
                    </a:lnTo>
                    <a:lnTo>
                      <a:pt x="40" y="228"/>
                    </a:lnTo>
                    <a:lnTo>
                      <a:pt x="36" y="226"/>
                    </a:lnTo>
                    <a:lnTo>
                      <a:pt x="34" y="222"/>
                    </a:lnTo>
                    <a:lnTo>
                      <a:pt x="30" y="218"/>
                    </a:lnTo>
                    <a:lnTo>
                      <a:pt x="28" y="214"/>
                    </a:lnTo>
                    <a:lnTo>
                      <a:pt x="26" y="210"/>
                    </a:lnTo>
                    <a:lnTo>
                      <a:pt x="24" y="206"/>
                    </a:lnTo>
                    <a:lnTo>
                      <a:pt x="22" y="200"/>
                    </a:lnTo>
                    <a:lnTo>
                      <a:pt x="20" y="196"/>
                    </a:lnTo>
                    <a:lnTo>
                      <a:pt x="18" y="192"/>
                    </a:lnTo>
                    <a:lnTo>
                      <a:pt x="18" y="186"/>
                    </a:lnTo>
                    <a:lnTo>
                      <a:pt x="16" y="182"/>
                    </a:lnTo>
                    <a:lnTo>
                      <a:pt x="16" y="176"/>
                    </a:lnTo>
                    <a:lnTo>
                      <a:pt x="14" y="172"/>
                    </a:lnTo>
                    <a:lnTo>
                      <a:pt x="14" y="166"/>
                    </a:lnTo>
                    <a:lnTo>
                      <a:pt x="14" y="160"/>
                    </a:lnTo>
                    <a:lnTo>
                      <a:pt x="14" y="156"/>
                    </a:lnTo>
                    <a:lnTo>
                      <a:pt x="14" y="150"/>
                    </a:lnTo>
                    <a:lnTo>
                      <a:pt x="14" y="146"/>
                    </a:lnTo>
                    <a:lnTo>
                      <a:pt x="14" y="140"/>
                    </a:lnTo>
                    <a:lnTo>
                      <a:pt x="16" y="134"/>
                    </a:lnTo>
                    <a:lnTo>
                      <a:pt x="16" y="130"/>
                    </a:lnTo>
                    <a:lnTo>
                      <a:pt x="16" y="118"/>
                    </a:lnTo>
                    <a:lnTo>
                      <a:pt x="18" y="108"/>
                    </a:lnTo>
                    <a:lnTo>
                      <a:pt x="18" y="98"/>
                    </a:lnTo>
                    <a:lnTo>
                      <a:pt x="20" y="88"/>
                    </a:lnTo>
                    <a:lnTo>
                      <a:pt x="20" y="82"/>
                    </a:lnTo>
                    <a:lnTo>
                      <a:pt x="20" y="78"/>
                    </a:lnTo>
                    <a:lnTo>
                      <a:pt x="20" y="72"/>
                    </a:lnTo>
                    <a:lnTo>
                      <a:pt x="20" y="68"/>
                    </a:lnTo>
                    <a:lnTo>
                      <a:pt x="20" y="66"/>
                    </a:lnTo>
                    <a:lnTo>
                      <a:pt x="18" y="66"/>
                    </a:lnTo>
                    <a:lnTo>
                      <a:pt x="16" y="64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3" name="Freeform 98"/>
              <p:cNvSpPr>
                <a:spLocks/>
              </p:cNvSpPr>
              <p:nvPr/>
            </p:nvSpPr>
            <p:spPr bwMode="auto">
              <a:xfrm>
                <a:off x="2886" y="702"/>
                <a:ext cx="300" cy="216"/>
              </a:xfrm>
              <a:custGeom>
                <a:avLst/>
                <a:gdLst/>
                <a:ahLst/>
                <a:cxnLst>
                  <a:cxn ang="0">
                    <a:pos x="90" y="206"/>
                  </a:cxn>
                  <a:cxn ang="0">
                    <a:pos x="64" y="200"/>
                  </a:cxn>
                  <a:cxn ang="0">
                    <a:pos x="42" y="194"/>
                  </a:cxn>
                  <a:cxn ang="0">
                    <a:pos x="26" y="186"/>
                  </a:cxn>
                  <a:cxn ang="0">
                    <a:pos x="18" y="180"/>
                  </a:cxn>
                  <a:cxn ang="0">
                    <a:pos x="10" y="170"/>
                  </a:cxn>
                  <a:cxn ang="0">
                    <a:pos x="4" y="156"/>
                  </a:cxn>
                  <a:cxn ang="0">
                    <a:pos x="2" y="140"/>
                  </a:cxn>
                  <a:cxn ang="0">
                    <a:pos x="0" y="122"/>
                  </a:cxn>
                  <a:cxn ang="0">
                    <a:pos x="2" y="102"/>
                  </a:cxn>
                  <a:cxn ang="0">
                    <a:pos x="2" y="88"/>
                  </a:cxn>
                  <a:cxn ang="0">
                    <a:pos x="4" y="80"/>
                  </a:cxn>
                  <a:cxn ang="0">
                    <a:pos x="4" y="74"/>
                  </a:cxn>
                  <a:cxn ang="0">
                    <a:pos x="4" y="66"/>
                  </a:cxn>
                  <a:cxn ang="0">
                    <a:pos x="6" y="60"/>
                  </a:cxn>
                  <a:cxn ang="0">
                    <a:pos x="6" y="54"/>
                  </a:cxn>
                  <a:cxn ang="0">
                    <a:pos x="6" y="50"/>
                  </a:cxn>
                  <a:cxn ang="0">
                    <a:pos x="8" y="44"/>
                  </a:cxn>
                  <a:cxn ang="0">
                    <a:pos x="10" y="34"/>
                  </a:cxn>
                  <a:cxn ang="0">
                    <a:pos x="20" y="22"/>
                  </a:cxn>
                  <a:cxn ang="0">
                    <a:pos x="36" y="12"/>
                  </a:cxn>
                  <a:cxn ang="0">
                    <a:pos x="54" y="6"/>
                  </a:cxn>
                  <a:cxn ang="0">
                    <a:pos x="78" y="2"/>
                  </a:cxn>
                  <a:cxn ang="0">
                    <a:pos x="102" y="0"/>
                  </a:cxn>
                  <a:cxn ang="0">
                    <a:pos x="128" y="2"/>
                  </a:cxn>
                  <a:cxn ang="0">
                    <a:pos x="154" y="6"/>
                  </a:cxn>
                  <a:cxn ang="0">
                    <a:pos x="182" y="10"/>
                  </a:cxn>
                  <a:cxn ang="0">
                    <a:pos x="208" y="18"/>
                  </a:cxn>
                  <a:cxn ang="0">
                    <a:pos x="232" y="26"/>
                  </a:cxn>
                  <a:cxn ang="0">
                    <a:pos x="254" y="38"/>
                  </a:cxn>
                  <a:cxn ang="0">
                    <a:pos x="274" y="50"/>
                  </a:cxn>
                  <a:cxn ang="0">
                    <a:pos x="288" y="64"/>
                  </a:cxn>
                  <a:cxn ang="0">
                    <a:pos x="298" y="80"/>
                  </a:cxn>
                  <a:cxn ang="0">
                    <a:pos x="300" y="96"/>
                  </a:cxn>
                  <a:cxn ang="0">
                    <a:pos x="300" y="108"/>
                  </a:cxn>
                  <a:cxn ang="0">
                    <a:pos x="298" y="112"/>
                  </a:cxn>
                  <a:cxn ang="0">
                    <a:pos x="296" y="118"/>
                  </a:cxn>
                  <a:cxn ang="0">
                    <a:pos x="294" y="122"/>
                  </a:cxn>
                  <a:cxn ang="0">
                    <a:pos x="292" y="128"/>
                  </a:cxn>
                  <a:cxn ang="0">
                    <a:pos x="290" y="132"/>
                  </a:cxn>
                  <a:cxn ang="0">
                    <a:pos x="286" y="138"/>
                  </a:cxn>
                  <a:cxn ang="0">
                    <a:pos x="284" y="144"/>
                  </a:cxn>
                  <a:cxn ang="0">
                    <a:pos x="272" y="164"/>
                  </a:cxn>
                  <a:cxn ang="0">
                    <a:pos x="250" y="190"/>
                  </a:cxn>
                  <a:cxn ang="0">
                    <a:pos x="224" y="208"/>
                  </a:cxn>
                  <a:cxn ang="0">
                    <a:pos x="192" y="216"/>
                  </a:cxn>
                  <a:cxn ang="0">
                    <a:pos x="172" y="216"/>
                  </a:cxn>
                  <a:cxn ang="0">
                    <a:pos x="146" y="214"/>
                  </a:cxn>
                  <a:cxn ang="0">
                    <a:pos x="118" y="212"/>
                  </a:cxn>
                  <a:cxn ang="0">
                    <a:pos x="104" y="210"/>
                  </a:cxn>
                </a:cxnLst>
                <a:rect l="0" t="0" r="r" b="b"/>
                <a:pathLst>
                  <a:path w="300" h="216">
                    <a:moveTo>
                      <a:pt x="104" y="210"/>
                    </a:moveTo>
                    <a:lnTo>
                      <a:pt x="90" y="206"/>
                    </a:lnTo>
                    <a:lnTo>
                      <a:pt x="78" y="204"/>
                    </a:lnTo>
                    <a:lnTo>
                      <a:pt x="64" y="200"/>
                    </a:lnTo>
                    <a:lnTo>
                      <a:pt x="52" y="196"/>
                    </a:lnTo>
                    <a:lnTo>
                      <a:pt x="42" y="194"/>
                    </a:lnTo>
                    <a:lnTo>
                      <a:pt x="32" y="190"/>
                    </a:lnTo>
                    <a:lnTo>
                      <a:pt x="26" y="186"/>
                    </a:lnTo>
                    <a:lnTo>
                      <a:pt x="20" y="184"/>
                    </a:lnTo>
                    <a:lnTo>
                      <a:pt x="18" y="180"/>
                    </a:lnTo>
                    <a:lnTo>
                      <a:pt x="14" y="176"/>
                    </a:lnTo>
                    <a:lnTo>
                      <a:pt x="10" y="170"/>
                    </a:lnTo>
                    <a:lnTo>
                      <a:pt x="8" y="164"/>
                    </a:lnTo>
                    <a:lnTo>
                      <a:pt x="4" y="156"/>
                    </a:lnTo>
                    <a:lnTo>
                      <a:pt x="2" y="150"/>
                    </a:lnTo>
                    <a:lnTo>
                      <a:pt x="2" y="140"/>
                    </a:lnTo>
                    <a:lnTo>
                      <a:pt x="0" y="132"/>
                    </a:lnTo>
                    <a:lnTo>
                      <a:pt x="0" y="122"/>
                    </a:lnTo>
                    <a:lnTo>
                      <a:pt x="2" y="112"/>
                    </a:lnTo>
                    <a:lnTo>
                      <a:pt x="2" y="102"/>
                    </a:lnTo>
                    <a:lnTo>
                      <a:pt x="2" y="92"/>
                    </a:lnTo>
                    <a:lnTo>
                      <a:pt x="2" y="88"/>
                    </a:lnTo>
                    <a:lnTo>
                      <a:pt x="4" y="84"/>
                    </a:lnTo>
                    <a:lnTo>
                      <a:pt x="4" y="80"/>
                    </a:lnTo>
                    <a:lnTo>
                      <a:pt x="4" y="78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6" y="64"/>
                    </a:lnTo>
                    <a:lnTo>
                      <a:pt x="6" y="60"/>
                    </a:lnTo>
                    <a:lnTo>
                      <a:pt x="6" y="58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10" y="34"/>
                    </a:lnTo>
                    <a:lnTo>
                      <a:pt x="14" y="28"/>
                    </a:lnTo>
                    <a:lnTo>
                      <a:pt x="20" y="22"/>
                    </a:lnTo>
                    <a:lnTo>
                      <a:pt x="28" y="16"/>
                    </a:lnTo>
                    <a:lnTo>
                      <a:pt x="36" y="12"/>
                    </a:lnTo>
                    <a:lnTo>
                      <a:pt x="44" y="8"/>
                    </a:lnTo>
                    <a:lnTo>
                      <a:pt x="54" y="6"/>
                    </a:lnTo>
                    <a:lnTo>
                      <a:pt x="66" y="4"/>
                    </a:lnTo>
                    <a:lnTo>
                      <a:pt x="78" y="2"/>
                    </a:lnTo>
                    <a:lnTo>
                      <a:pt x="90" y="2"/>
                    </a:lnTo>
                    <a:lnTo>
                      <a:pt x="102" y="0"/>
                    </a:lnTo>
                    <a:lnTo>
                      <a:pt x="114" y="2"/>
                    </a:lnTo>
                    <a:lnTo>
                      <a:pt x="128" y="2"/>
                    </a:lnTo>
                    <a:lnTo>
                      <a:pt x="142" y="4"/>
                    </a:lnTo>
                    <a:lnTo>
                      <a:pt x="154" y="6"/>
                    </a:lnTo>
                    <a:lnTo>
                      <a:pt x="168" y="8"/>
                    </a:lnTo>
                    <a:lnTo>
                      <a:pt x="182" y="10"/>
                    </a:lnTo>
                    <a:lnTo>
                      <a:pt x="196" y="14"/>
                    </a:lnTo>
                    <a:lnTo>
                      <a:pt x="208" y="18"/>
                    </a:lnTo>
                    <a:lnTo>
                      <a:pt x="220" y="22"/>
                    </a:lnTo>
                    <a:lnTo>
                      <a:pt x="232" y="26"/>
                    </a:lnTo>
                    <a:lnTo>
                      <a:pt x="244" y="32"/>
                    </a:lnTo>
                    <a:lnTo>
                      <a:pt x="254" y="38"/>
                    </a:lnTo>
                    <a:lnTo>
                      <a:pt x="264" y="44"/>
                    </a:lnTo>
                    <a:lnTo>
                      <a:pt x="274" y="50"/>
                    </a:lnTo>
                    <a:lnTo>
                      <a:pt x="282" y="56"/>
                    </a:lnTo>
                    <a:lnTo>
                      <a:pt x="288" y="64"/>
                    </a:lnTo>
                    <a:lnTo>
                      <a:pt x="294" y="72"/>
                    </a:lnTo>
                    <a:lnTo>
                      <a:pt x="298" y="80"/>
                    </a:lnTo>
                    <a:lnTo>
                      <a:pt x="300" y="88"/>
                    </a:lnTo>
                    <a:lnTo>
                      <a:pt x="300" y="96"/>
                    </a:lnTo>
                    <a:lnTo>
                      <a:pt x="300" y="106"/>
                    </a:lnTo>
                    <a:lnTo>
                      <a:pt x="300" y="108"/>
                    </a:lnTo>
                    <a:lnTo>
                      <a:pt x="298" y="110"/>
                    </a:lnTo>
                    <a:lnTo>
                      <a:pt x="298" y="112"/>
                    </a:lnTo>
                    <a:lnTo>
                      <a:pt x="296" y="114"/>
                    </a:lnTo>
                    <a:lnTo>
                      <a:pt x="296" y="118"/>
                    </a:lnTo>
                    <a:lnTo>
                      <a:pt x="294" y="120"/>
                    </a:lnTo>
                    <a:lnTo>
                      <a:pt x="294" y="122"/>
                    </a:lnTo>
                    <a:lnTo>
                      <a:pt x="292" y="124"/>
                    </a:lnTo>
                    <a:lnTo>
                      <a:pt x="292" y="128"/>
                    </a:lnTo>
                    <a:lnTo>
                      <a:pt x="290" y="130"/>
                    </a:lnTo>
                    <a:lnTo>
                      <a:pt x="290" y="132"/>
                    </a:lnTo>
                    <a:lnTo>
                      <a:pt x="288" y="136"/>
                    </a:lnTo>
                    <a:lnTo>
                      <a:pt x="286" y="138"/>
                    </a:lnTo>
                    <a:lnTo>
                      <a:pt x="286" y="140"/>
                    </a:lnTo>
                    <a:lnTo>
                      <a:pt x="284" y="144"/>
                    </a:lnTo>
                    <a:lnTo>
                      <a:pt x="282" y="146"/>
                    </a:lnTo>
                    <a:lnTo>
                      <a:pt x="272" y="164"/>
                    </a:lnTo>
                    <a:lnTo>
                      <a:pt x="262" y="178"/>
                    </a:lnTo>
                    <a:lnTo>
                      <a:pt x="250" y="190"/>
                    </a:lnTo>
                    <a:lnTo>
                      <a:pt x="236" y="200"/>
                    </a:lnTo>
                    <a:lnTo>
                      <a:pt x="224" y="208"/>
                    </a:lnTo>
                    <a:lnTo>
                      <a:pt x="210" y="214"/>
                    </a:lnTo>
                    <a:lnTo>
                      <a:pt x="192" y="216"/>
                    </a:lnTo>
                    <a:lnTo>
                      <a:pt x="184" y="216"/>
                    </a:lnTo>
                    <a:lnTo>
                      <a:pt x="172" y="216"/>
                    </a:lnTo>
                    <a:lnTo>
                      <a:pt x="160" y="216"/>
                    </a:lnTo>
                    <a:lnTo>
                      <a:pt x="146" y="214"/>
                    </a:lnTo>
                    <a:lnTo>
                      <a:pt x="132" y="214"/>
                    </a:lnTo>
                    <a:lnTo>
                      <a:pt x="118" y="212"/>
                    </a:lnTo>
                    <a:lnTo>
                      <a:pt x="104" y="210"/>
                    </a:lnTo>
                    <a:lnTo>
                      <a:pt x="104" y="210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4" name="Freeform 99"/>
              <p:cNvSpPr>
                <a:spLocks/>
              </p:cNvSpPr>
              <p:nvPr/>
            </p:nvSpPr>
            <p:spPr bwMode="auto">
              <a:xfrm>
                <a:off x="2894" y="708"/>
                <a:ext cx="286" cy="120"/>
              </a:xfrm>
              <a:custGeom>
                <a:avLst/>
                <a:gdLst/>
                <a:ahLst/>
                <a:cxnLst>
                  <a:cxn ang="0">
                    <a:pos x="278" y="120"/>
                  </a:cxn>
                  <a:cxn ang="0">
                    <a:pos x="0" y="92"/>
                  </a:cxn>
                  <a:cxn ang="0">
                    <a:pos x="0" y="88"/>
                  </a:cxn>
                  <a:cxn ang="0">
                    <a:pos x="2" y="80"/>
                  </a:cxn>
                  <a:cxn ang="0">
                    <a:pos x="2" y="72"/>
                  </a:cxn>
                  <a:cxn ang="0">
                    <a:pos x="2" y="64"/>
                  </a:cxn>
                  <a:cxn ang="0">
                    <a:pos x="4" y="58"/>
                  </a:cxn>
                  <a:cxn ang="0">
                    <a:pos x="4" y="52"/>
                  </a:cxn>
                  <a:cxn ang="0">
                    <a:pos x="4" y="46"/>
                  </a:cxn>
                  <a:cxn ang="0">
                    <a:pos x="4" y="44"/>
                  </a:cxn>
                  <a:cxn ang="0">
                    <a:pos x="6" y="42"/>
                  </a:cxn>
                  <a:cxn ang="0">
                    <a:pos x="6" y="40"/>
                  </a:cxn>
                  <a:cxn ang="0">
                    <a:pos x="6" y="38"/>
                  </a:cxn>
                  <a:cxn ang="0">
                    <a:pos x="8" y="30"/>
                  </a:cxn>
                  <a:cxn ang="0">
                    <a:pos x="12" y="24"/>
                  </a:cxn>
                  <a:cxn ang="0">
                    <a:pos x="16" y="20"/>
                  </a:cxn>
                  <a:cxn ang="0">
                    <a:pos x="24" y="14"/>
                  </a:cxn>
                  <a:cxn ang="0">
                    <a:pos x="30" y="10"/>
                  </a:cxn>
                  <a:cxn ang="0">
                    <a:pos x="40" y="8"/>
                  </a:cxn>
                  <a:cxn ang="0">
                    <a:pos x="48" y="6"/>
                  </a:cxn>
                  <a:cxn ang="0">
                    <a:pos x="58" y="4"/>
                  </a:cxn>
                  <a:cxn ang="0">
                    <a:pos x="70" y="2"/>
                  </a:cxn>
                  <a:cxn ang="0">
                    <a:pos x="82" y="2"/>
                  </a:cxn>
                  <a:cxn ang="0">
                    <a:pos x="94" y="0"/>
                  </a:cxn>
                  <a:cxn ang="0">
                    <a:pos x="106" y="2"/>
                  </a:cxn>
                  <a:cxn ang="0">
                    <a:pos x="120" y="2"/>
                  </a:cxn>
                  <a:cxn ang="0">
                    <a:pos x="132" y="4"/>
                  </a:cxn>
                  <a:cxn ang="0">
                    <a:pos x="146" y="6"/>
                  </a:cxn>
                  <a:cxn ang="0">
                    <a:pos x="160" y="8"/>
                  </a:cxn>
                  <a:cxn ang="0">
                    <a:pos x="172" y="10"/>
                  </a:cxn>
                  <a:cxn ang="0">
                    <a:pos x="186" y="14"/>
                  </a:cxn>
                  <a:cxn ang="0">
                    <a:pos x="198" y="18"/>
                  </a:cxn>
                  <a:cxn ang="0">
                    <a:pos x="210" y="22"/>
                  </a:cxn>
                  <a:cxn ang="0">
                    <a:pos x="222" y="26"/>
                  </a:cxn>
                  <a:cxn ang="0">
                    <a:pos x="234" y="32"/>
                  </a:cxn>
                  <a:cxn ang="0">
                    <a:pos x="244" y="36"/>
                  </a:cxn>
                  <a:cxn ang="0">
                    <a:pos x="252" y="42"/>
                  </a:cxn>
                  <a:cxn ang="0">
                    <a:pos x="262" y="48"/>
                  </a:cxn>
                  <a:cxn ang="0">
                    <a:pos x="268" y="54"/>
                  </a:cxn>
                  <a:cxn ang="0">
                    <a:pos x="276" y="62"/>
                  </a:cxn>
                  <a:cxn ang="0">
                    <a:pos x="280" y="68"/>
                  </a:cxn>
                  <a:cxn ang="0">
                    <a:pos x="284" y="76"/>
                  </a:cxn>
                  <a:cxn ang="0">
                    <a:pos x="286" y="82"/>
                  </a:cxn>
                  <a:cxn ang="0">
                    <a:pos x="286" y="90"/>
                  </a:cxn>
                  <a:cxn ang="0">
                    <a:pos x="286" y="98"/>
                  </a:cxn>
                  <a:cxn ang="0">
                    <a:pos x="284" y="100"/>
                  </a:cxn>
                  <a:cxn ang="0">
                    <a:pos x="284" y="104"/>
                  </a:cxn>
                  <a:cxn ang="0">
                    <a:pos x="284" y="106"/>
                  </a:cxn>
                  <a:cxn ang="0">
                    <a:pos x="282" y="108"/>
                  </a:cxn>
                  <a:cxn ang="0">
                    <a:pos x="282" y="110"/>
                  </a:cxn>
                  <a:cxn ang="0">
                    <a:pos x="280" y="114"/>
                  </a:cxn>
                  <a:cxn ang="0">
                    <a:pos x="280" y="116"/>
                  </a:cxn>
                  <a:cxn ang="0">
                    <a:pos x="278" y="120"/>
                  </a:cxn>
                  <a:cxn ang="0">
                    <a:pos x="278" y="120"/>
                  </a:cxn>
                </a:cxnLst>
                <a:rect l="0" t="0" r="r" b="b"/>
                <a:pathLst>
                  <a:path w="286" h="120">
                    <a:moveTo>
                      <a:pt x="278" y="120"/>
                    </a:moveTo>
                    <a:lnTo>
                      <a:pt x="0" y="92"/>
                    </a:lnTo>
                    <a:lnTo>
                      <a:pt x="0" y="88"/>
                    </a:lnTo>
                    <a:lnTo>
                      <a:pt x="2" y="80"/>
                    </a:lnTo>
                    <a:lnTo>
                      <a:pt x="2" y="72"/>
                    </a:lnTo>
                    <a:lnTo>
                      <a:pt x="2" y="64"/>
                    </a:lnTo>
                    <a:lnTo>
                      <a:pt x="4" y="58"/>
                    </a:lnTo>
                    <a:lnTo>
                      <a:pt x="4" y="52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4"/>
                    </a:lnTo>
                    <a:lnTo>
                      <a:pt x="16" y="20"/>
                    </a:lnTo>
                    <a:lnTo>
                      <a:pt x="24" y="14"/>
                    </a:lnTo>
                    <a:lnTo>
                      <a:pt x="30" y="10"/>
                    </a:lnTo>
                    <a:lnTo>
                      <a:pt x="40" y="8"/>
                    </a:lnTo>
                    <a:lnTo>
                      <a:pt x="48" y="6"/>
                    </a:lnTo>
                    <a:lnTo>
                      <a:pt x="58" y="4"/>
                    </a:lnTo>
                    <a:lnTo>
                      <a:pt x="70" y="2"/>
                    </a:lnTo>
                    <a:lnTo>
                      <a:pt x="82" y="2"/>
                    </a:lnTo>
                    <a:lnTo>
                      <a:pt x="94" y="0"/>
                    </a:lnTo>
                    <a:lnTo>
                      <a:pt x="106" y="2"/>
                    </a:lnTo>
                    <a:lnTo>
                      <a:pt x="120" y="2"/>
                    </a:lnTo>
                    <a:lnTo>
                      <a:pt x="132" y="4"/>
                    </a:lnTo>
                    <a:lnTo>
                      <a:pt x="146" y="6"/>
                    </a:lnTo>
                    <a:lnTo>
                      <a:pt x="160" y="8"/>
                    </a:lnTo>
                    <a:lnTo>
                      <a:pt x="172" y="10"/>
                    </a:lnTo>
                    <a:lnTo>
                      <a:pt x="186" y="14"/>
                    </a:lnTo>
                    <a:lnTo>
                      <a:pt x="198" y="18"/>
                    </a:lnTo>
                    <a:lnTo>
                      <a:pt x="210" y="22"/>
                    </a:lnTo>
                    <a:lnTo>
                      <a:pt x="222" y="26"/>
                    </a:lnTo>
                    <a:lnTo>
                      <a:pt x="234" y="32"/>
                    </a:lnTo>
                    <a:lnTo>
                      <a:pt x="244" y="36"/>
                    </a:lnTo>
                    <a:lnTo>
                      <a:pt x="252" y="42"/>
                    </a:lnTo>
                    <a:lnTo>
                      <a:pt x="262" y="48"/>
                    </a:lnTo>
                    <a:lnTo>
                      <a:pt x="268" y="54"/>
                    </a:lnTo>
                    <a:lnTo>
                      <a:pt x="276" y="62"/>
                    </a:lnTo>
                    <a:lnTo>
                      <a:pt x="280" y="68"/>
                    </a:lnTo>
                    <a:lnTo>
                      <a:pt x="284" y="76"/>
                    </a:lnTo>
                    <a:lnTo>
                      <a:pt x="286" y="82"/>
                    </a:lnTo>
                    <a:lnTo>
                      <a:pt x="286" y="90"/>
                    </a:lnTo>
                    <a:lnTo>
                      <a:pt x="286" y="98"/>
                    </a:lnTo>
                    <a:lnTo>
                      <a:pt x="284" y="100"/>
                    </a:lnTo>
                    <a:lnTo>
                      <a:pt x="284" y="104"/>
                    </a:lnTo>
                    <a:lnTo>
                      <a:pt x="284" y="106"/>
                    </a:lnTo>
                    <a:lnTo>
                      <a:pt x="282" y="108"/>
                    </a:lnTo>
                    <a:lnTo>
                      <a:pt x="282" y="110"/>
                    </a:lnTo>
                    <a:lnTo>
                      <a:pt x="280" y="114"/>
                    </a:lnTo>
                    <a:lnTo>
                      <a:pt x="280" y="116"/>
                    </a:lnTo>
                    <a:lnTo>
                      <a:pt x="278" y="120"/>
                    </a:lnTo>
                    <a:lnTo>
                      <a:pt x="278" y="12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5" name="Freeform 100"/>
              <p:cNvSpPr>
                <a:spLocks/>
              </p:cNvSpPr>
              <p:nvPr/>
            </p:nvSpPr>
            <p:spPr bwMode="auto">
              <a:xfrm>
                <a:off x="2894" y="798"/>
                <a:ext cx="278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8" y="28"/>
                  </a:cxn>
                  <a:cxn ang="0">
                    <a:pos x="278" y="28"/>
                  </a:cxn>
                  <a:cxn ang="0">
                    <a:pos x="278" y="30"/>
                  </a:cxn>
                  <a:cxn ang="0">
                    <a:pos x="278" y="30"/>
                  </a:cxn>
                  <a:cxn ang="0">
                    <a:pos x="276" y="3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8" h="32">
                    <a:moveTo>
                      <a:pt x="0" y="0"/>
                    </a:moveTo>
                    <a:lnTo>
                      <a:pt x="278" y="28"/>
                    </a:lnTo>
                    <a:lnTo>
                      <a:pt x="278" y="28"/>
                    </a:lnTo>
                    <a:lnTo>
                      <a:pt x="278" y="30"/>
                    </a:lnTo>
                    <a:lnTo>
                      <a:pt x="278" y="30"/>
                    </a:lnTo>
                    <a:lnTo>
                      <a:pt x="276" y="3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6" name="Freeform 101"/>
              <p:cNvSpPr>
                <a:spLocks/>
              </p:cNvSpPr>
              <p:nvPr/>
            </p:nvSpPr>
            <p:spPr bwMode="auto">
              <a:xfrm>
                <a:off x="2894" y="800"/>
                <a:ext cx="278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8" y="28"/>
                  </a:cxn>
                  <a:cxn ang="0">
                    <a:pos x="278" y="28"/>
                  </a:cxn>
                  <a:cxn ang="0">
                    <a:pos x="276" y="30"/>
                  </a:cxn>
                  <a:cxn ang="0">
                    <a:pos x="276" y="30"/>
                  </a:cxn>
                  <a:cxn ang="0">
                    <a:pos x="276" y="3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8" h="32">
                    <a:moveTo>
                      <a:pt x="0" y="0"/>
                    </a:moveTo>
                    <a:lnTo>
                      <a:pt x="278" y="28"/>
                    </a:lnTo>
                    <a:lnTo>
                      <a:pt x="278" y="28"/>
                    </a:lnTo>
                    <a:lnTo>
                      <a:pt x="276" y="30"/>
                    </a:lnTo>
                    <a:lnTo>
                      <a:pt x="276" y="30"/>
                    </a:lnTo>
                    <a:lnTo>
                      <a:pt x="276" y="3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7" name="Freeform 102"/>
              <p:cNvSpPr>
                <a:spLocks/>
              </p:cNvSpPr>
              <p:nvPr/>
            </p:nvSpPr>
            <p:spPr bwMode="auto">
              <a:xfrm>
                <a:off x="2894" y="802"/>
                <a:ext cx="276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6" y="28"/>
                  </a:cxn>
                  <a:cxn ang="0">
                    <a:pos x="276" y="28"/>
                  </a:cxn>
                  <a:cxn ang="0">
                    <a:pos x="276" y="30"/>
                  </a:cxn>
                  <a:cxn ang="0">
                    <a:pos x="276" y="30"/>
                  </a:cxn>
                  <a:cxn ang="0">
                    <a:pos x="276" y="3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6" h="32">
                    <a:moveTo>
                      <a:pt x="0" y="0"/>
                    </a:moveTo>
                    <a:lnTo>
                      <a:pt x="276" y="28"/>
                    </a:lnTo>
                    <a:lnTo>
                      <a:pt x="276" y="28"/>
                    </a:lnTo>
                    <a:lnTo>
                      <a:pt x="276" y="30"/>
                    </a:lnTo>
                    <a:lnTo>
                      <a:pt x="276" y="30"/>
                    </a:lnTo>
                    <a:lnTo>
                      <a:pt x="276" y="3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8" name="Freeform 103"/>
              <p:cNvSpPr>
                <a:spLocks/>
              </p:cNvSpPr>
              <p:nvPr/>
            </p:nvSpPr>
            <p:spPr bwMode="auto">
              <a:xfrm>
                <a:off x="2894" y="804"/>
                <a:ext cx="276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6" y="28"/>
                  </a:cxn>
                  <a:cxn ang="0">
                    <a:pos x="276" y="28"/>
                  </a:cxn>
                  <a:cxn ang="0">
                    <a:pos x="276" y="30"/>
                  </a:cxn>
                  <a:cxn ang="0">
                    <a:pos x="274" y="30"/>
                  </a:cxn>
                  <a:cxn ang="0">
                    <a:pos x="274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6" h="32">
                    <a:moveTo>
                      <a:pt x="0" y="0"/>
                    </a:moveTo>
                    <a:lnTo>
                      <a:pt x="276" y="28"/>
                    </a:lnTo>
                    <a:lnTo>
                      <a:pt x="276" y="28"/>
                    </a:lnTo>
                    <a:lnTo>
                      <a:pt x="276" y="30"/>
                    </a:lnTo>
                    <a:lnTo>
                      <a:pt x="274" y="30"/>
                    </a:lnTo>
                    <a:lnTo>
                      <a:pt x="274" y="3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9" name="Freeform 104"/>
              <p:cNvSpPr>
                <a:spLocks/>
              </p:cNvSpPr>
              <p:nvPr/>
            </p:nvSpPr>
            <p:spPr bwMode="auto">
              <a:xfrm>
                <a:off x="2894" y="806"/>
                <a:ext cx="276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6" y="28"/>
                  </a:cxn>
                  <a:cxn ang="0">
                    <a:pos x="274" y="28"/>
                  </a:cxn>
                  <a:cxn ang="0">
                    <a:pos x="274" y="30"/>
                  </a:cxn>
                  <a:cxn ang="0">
                    <a:pos x="274" y="30"/>
                  </a:cxn>
                  <a:cxn ang="0">
                    <a:pos x="274" y="3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6" h="32">
                    <a:moveTo>
                      <a:pt x="0" y="0"/>
                    </a:moveTo>
                    <a:lnTo>
                      <a:pt x="276" y="28"/>
                    </a:lnTo>
                    <a:lnTo>
                      <a:pt x="274" y="28"/>
                    </a:lnTo>
                    <a:lnTo>
                      <a:pt x="274" y="30"/>
                    </a:lnTo>
                    <a:lnTo>
                      <a:pt x="274" y="30"/>
                    </a:lnTo>
                    <a:lnTo>
                      <a:pt x="274" y="3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0" name="Freeform 105"/>
              <p:cNvSpPr>
                <a:spLocks/>
              </p:cNvSpPr>
              <p:nvPr/>
            </p:nvSpPr>
            <p:spPr bwMode="auto">
              <a:xfrm>
                <a:off x="2894" y="808"/>
                <a:ext cx="274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4" y="28"/>
                  </a:cxn>
                  <a:cxn ang="0">
                    <a:pos x="274" y="28"/>
                  </a:cxn>
                  <a:cxn ang="0">
                    <a:pos x="274" y="30"/>
                  </a:cxn>
                  <a:cxn ang="0">
                    <a:pos x="272" y="30"/>
                  </a:cxn>
                  <a:cxn ang="0">
                    <a:pos x="272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4" h="30">
                    <a:moveTo>
                      <a:pt x="0" y="0"/>
                    </a:moveTo>
                    <a:lnTo>
                      <a:pt x="274" y="28"/>
                    </a:lnTo>
                    <a:lnTo>
                      <a:pt x="274" y="28"/>
                    </a:lnTo>
                    <a:lnTo>
                      <a:pt x="274" y="30"/>
                    </a:lnTo>
                    <a:lnTo>
                      <a:pt x="272" y="30"/>
                    </a:lnTo>
                    <a:lnTo>
                      <a:pt x="272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1" name="Freeform 106"/>
              <p:cNvSpPr>
                <a:spLocks/>
              </p:cNvSpPr>
              <p:nvPr/>
            </p:nvSpPr>
            <p:spPr bwMode="auto">
              <a:xfrm>
                <a:off x="2894" y="810"/>
                <a:ext cx="274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4" y="28"/>
                  </a:cxn>
                  <a:cxn ang="0">
                    <a:pos x="272" y="28"/>
                  </a:cxn>
                  <a:cxn ang="0">
                    <a:pos x="272" y="28"/>
                  </a:cxn>
                  <a:cxn ang="0">
                    <a:pos x="272" y="30"/>
                  </a:cxn>
                  <a:cxn ang="0">
                    <a:pos x="272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4" h="30">
                    <a:moveTo>
                      <a:pt x="0" y="0"/>
                    </a:moveTo>
                    <a:lnTo>
                      <a:pt x="274" y="28"/>
                    </a:lnTo>
                    <a:lnTo>
                      <a:pt x="272" y="28"/>
                    </a:lnTo>
                    <a:lnTo>
                      <a:pt x="272" y="28"/>
                    </a:lnTo>
                    <a:lnTo>
                      <a:pt x="272" y="30"/>
                    </a:lnTo>
                    <a:lnTo>
                      <a:pt x="272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2" name="Freeform 107"/>
              <p:cNvSpPr>
                <a:spLocks/>
              </p:cNvSpPr>
              <p:nvPr/>
            </p:nvSpPr>
            <p:spPr bwMode="auto">
              <a:xfrm>
                <a:off x="2894" y="812"/>
                <a:ext cx="272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2" y="26"/>
                  </a:cxn>
                  <a:cxn ang="0">
                    <a:pos x="272" y="28"/>
                  </a:cxn>
                  <a:cxn ang="0">
                    <a:pos x="272" y="28"/>
                  </a:cxn>
                  <a:cxn ang="0">
                    <a:pos x="270" y="30"/>
                  </a:cxn>
                  <a:cxn ang="0">
                    <a:pos x="270" y="3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2" h="30">
                    <a:moveTo>
                      <a:pt x="0" y="0"/>
                    </a:moveTo>
                    <a:lnTo>
                      <a:pt x="272" y="26"/>
                    </a:lnTo>
                    <a:lnTo>
                      <a:pt x="272" y="28"/>
                    </a:lnTo>
                    <a:lnTo>
                      <a:pt x="272" y="28"/>
                    </a:lnTo>
                    <a:lnTo>
                      <a:pt x="270" y="30"/>
                    </a:lnTo>
                    <a:lnTo>
                      <a:pt x="270" y="3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3" name="Freeform 108"/>
              <p:cNvSpPr>
                <a:spLocks/>
              </p:cNvSpPr>
              <p:nvPr/>
            </p:nvSpPr>
            <p:spPr bwMode="auto">
              <a:xfrm>
                <a:off x="2894" y="814"/>
                <a:ext cx="272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2" y="26"/>
                  </a:cxn>
                  <a:cxn ang="0">
                    <a:pos x="270" y="28"/>
                  </a:cxn>
                  <a:cxn ang="0">
                    <a:pos x="270" y="28"/>
                  </a:cxn>
                  <a:cxn ang="0">
                    <a:pos x="270" y="30"/>
                  </a:cxn>
                  <a:cxn ang="0">
                    <a:pos x="270" y="3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2" h="30">
                    <a:moveTo>
                      <a:pt x="0" y="0"/>
                    </a:moveTo>
                    <a:lnTo>
                      <a:pt x="272" y="26"/>
                    </a:lnTo>
                    <a:lnTo>
                      <a:pt x="270" y="28"/>
                    </a:lnTo>
                    <a:lnTo>
                      <a:pt x="270" y="28"/>
                    </a:lnTo>
                    <a:lnTo>
                      <a:pt x="270" y="30"/>
                    </a:lnTo>
                    <a:lnTo>
                      <a:pt x="270" y="3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4" name="Freeform 109"/>
              <p:cNvSpPr>
                <a:spLocks/>
              </p:cNvSpPr>
              <p:nvPr/>
            </p:nvSpPr>
            <p:spPr bwMode="auto">
              <a:xfrm>
                <a:off x="2894" y="816"/>
                <a:ext cx="270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0" y="26"/>
                  </a:cxn>
                  <a:cxn ang="0">
                    <a:pos x="268" y="30"/>
                  </a:cxn>
                  <a:cxn ang="0">
                    <a:pos x="268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0" h="30">
                    <a:moveTo>
                      <a:pt x="0" y="0"/>
                    </a:moveTo>
                    <a:lnTo>
                      <a:pt x="270" y="26"/>
                    </a:lnTo>
                    <a:lnTo>
                      <a:pt x="268" y="30"/>
                    </a:lnTo>
                    <a:lnTo>
                      <a:pt x="268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4" name="Freeform 110"/>
              <p:cNvSpPr>
                <a:spLocks/>
              </p:cNvSpPr>
              <p:nvPr/>
            </p:nvSpPr>
            <p:spPr bwMode="auto">
              <a:xfrm>
                <a:off x="2894" y="818"/>
                <a:ext cx="270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0" y="26"/>
                  </a:cxn>
                  <a:cxn ang="0">
                    <a:pos x="268" y="28"/>
                  </a:cxn>
                  <a:cxn ang="0">
                    <a:pos x="266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0" h="30">
                    <a:moveTo>
                      <a:pt x="0" y="0"/>
                    </a:moveTo>
                    <a:lnTo>
                      <a:pt x="270" y="26"/>
                    </a:lnTo>
                    <a:lnTo>
                      <a:pt x="268" y="28"/>
                    </a:lnTo>
                    <a:lnTo>
                      <a:pt x="266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5" name="Freeform 111"/>
              <p:cNvSpPr>
                <a:spLocks/>
              </p:cNvSpPr>
              <p:nvPr/>
            </p:nvSpPr>
            <p:spPr bwMode="auto">
              <a:xfrm>
                <a:off x="2894" y="820"/>
                <a:ext cx="268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26"/>
                  </a:cxn>
                  <a:cxn ang="0">
                    <a:pos x="266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30">
                    <a:moveTo>
                      <a:pt x="0" y="0"/>
                    </a:moveTo>
                    <a:lnTo>
                      <a:pt x="268" y="26"/>
                    </a:lnTo>
                    <a:lnTo>
                      <a:pt x="266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6" name="Freeform 112"/>
              <p:cNvSpPr>
                <a:spLocks/>
              </p:cNvSpPr>
              <p:nvPr/>
            </p:nvSpPr>
            <p:spPr bwMode="auto">
              <a:xfrm>
                <a:off x="2894" y="822"/>
                <a:ext cx="266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6" y="26"/>
                  </a:cxn>
                  <a:cxn ang="0">
                    <a:pos x="264" y="3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6" h="30">
                    <a:moveTo>
                      <a:pt x="0" y="0"/>
                    </a:moveTo>
                    <a:lnTo>
                      <a:pt x="266" y="26"/>
                    </a:lnTo>
                    <a:lnTo>
                      <a:pt x="264" y="3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7" name="Freeform 113"/>
              <p:cNvSpPr>
                <a:spLocks/>
              </p:cNvSpPr>
              <p:nvPr/>
            </p:nvSpPr>
            <p:spPr bwMode="auto">
              <a:xfrm>
                <a:off x="2894" y="824"/>
                <a:ext cx="266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6" y="26"/>
                  </a:cxn>
                  <a:cxn ang="0">
                    <a:pos x="264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6" h="30">
                    <a:moveTo>
                      <a:pt x="0" y="0"/>
                    </a:moveTo>
                    <a:lnTo>
                      <a:pt x="266" y="26"/>
                    </a:lnTo>
                    <a:lnTo>
                      <a:pt x="264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8" name="Freeform 114"/>
              <p:cNvSpPr>
                <a:spLocks/>
              </p:cNvSpPr>
              <p:nvPr/>
            </p:nvSpPr>
            <p:spPr bwMode="auto">
              <a:xfrm>
                <a:off x="2894" y="826"/>
                <a:ext cx="264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26"/>
                  </a:cxn>
                  <a:cxn ang="0">
                    <a:pos x="262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30">
                    <a:moveTo>
                      <a:pt x="0" y="0"/>
                    </a:moveTo>
                    <a:lnTo>
                      <a:pt x="264" y="26"/>
                    </a:lnTo>
                    <a:lnTo>
                      <a:pt x="262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9" name="Freeform 115"/>
              <p:cNvSpPr>
                <a:spLocks/>
              </p:cNvSpPr>
              <p:nvPr/>
            </p:nvSpPr>
            <p:spPr bwMode="auto">
              <a:xfrm>
                <a:off x="2894" y="828"/>
                <a:ext cx="264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26"/>
                  </a:cxn>
                  <a:cxn ang="0">
                    <a:pos x="260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30">
                    <a:moveTo>
                      <a:pt x="0" y="0"/>
                    </a:moveTo>
                    <a:lnTo>
                      <a:pt x="264" y="26"/>
                    </a:lnTo>
                    <a:lnTo>
                      <a:pt x="260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0" name="Freeform 116"/>
              <p:cNvSpPr>
                <a:spLocks/>
              </p:cNvSpPr>
              <p:nvPr/>
            </p:nvSpPr>
            <p:spPr bwMode="auto">
              <a:xfrm>
                <a:off x="2894" y="830"/>
                <a:ext cx="262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26"/>
                  </a:cxn>
                  <a:cxn ang="0">
                    <a:pos x="260" y="3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30">
                    <a:moveTo>
                      <a:pt x="0" y="0"/>
                    </a:moveTo>
                    <a:lnTo>
                      <a:pt x="262" y="26"/>
                    </a:lnTo>
                    <a:lnTo>
                      <a:pt x="260" y="3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1" name="Freeform 117"/>
              <p:cNvSpPr>
                <a:spLocks/>
              </p:cNvSpPr>
              <p:nvPr/>
            </p:nvSpPr>
            <p:spPr bwMode="auto">
              <a:xfrm>
                <a:off x="2894" y="832"/>
                <a:ext cx="260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26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30">
                    <a:moveTo>
                      <a:pt x="0" y="0"/>
                    </a:moveTo>
                    <a:lnTo>
                      <a:pt x="260" y="26"/>
                    </a:lnTo>
                    <a:lnTo>
                      <a:pt x="258" y="30"/>
                    </a:lnTo>
                    <a:lnTo>
                      <a:pt x="258" y="3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2" name="Freeform 118"/>
              <p:cNvSpPr>
                <a:spLocks/>
              </p:cNvSpPr>
              <p:nvPr/>
            </p:nvSpPr>
            <p:spPr bwMode="auto">
              <a:xfrm>
                <a:off x="2894" y="834"/>
                <a:ext cx="260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26"/>
                  </a:cxn>
                  <a:cxn ang="0">
                    <a:pos x="258" y="28"/>
                  </a:cxn>
                  <a:cxn ang="0">
                    <a:pos x="258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30">
                    <a:moveTo>
                      <a:pt x="0" y="0"/>
                    </a:moveTo>
                    <a:lnTo>
                      <a:pt x="260" y="26"/>
                    </a:lnTo>
                    <a:lnTo>
                      <a:pt x="258" y="28"/>
                    </a:lnTo>
                    <a:lnTo>
                      <a:pt x="258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3" name="Freeform 119"/>
              <p:cNvSpPr>
                <a:spLocks/>
              </p:cNvSpPr>
              <p:nvPr/>
            </p:nvSpPr>
            <p:spPr bwMode="auto">
              <a:xfrm>
                <a:off x="2894" y="836"/>
                <a:ext cx="258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8" y="26"/>
                  </a:cxn>
                  <a:cxn ang="0">
                    <a:pos x="256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8" h="30">
                    <a:moveTo>
                      <a:pt x="0" y="0"/>
                    </a:moveTo>
                    <a:lnTo>
                      <a:pt x="258" y="26"/>
                    </a:lnTo>
                    <a:lnTo>
                      <a:pt x="256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4" name="Freeform 120"/>
              <p:cNvSpPr>
                <a:spLocks/>
              </p:cNvSpPr>
              <p:nvPr/>
            </p:nvSpPr>
            <p:spPr bwMode="auto">
              <a:xfrm>
                <a:off x="2894" y="838"/>
                <a:ext cx="258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8" y="26"/>
                  </a:cxn>
                  <a:cxn ang="0">
                    <a:pos x="254" y="3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8" h="30">
                    <a:moveTo>
                      <a:pt x="0" y="0"/>
                    </a:moveTo>
                    <a:lnTo>
                      <a:pt x="258" y="26"/>
                    </a:lnTo>
                    <a:lnTo>
                      <a:pt x="254" y="3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5" name="Freeform 121"/>
              <p:cNvSpPr>
                <a:spLocks/>
              </p:cNvSpPr>
              <p:nvPr/>
            </p:nvSpPr>
            <p:spPr bwMode="auto">
              <a:xfrm>
                <a:off x="2894" y="840"/>
                <a:ext cx="256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26"/>
                  </a:cxn>
                  <a:cxn ang="0">
                    <a:pos x="252" y="3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30">
                    <a:moveTo>
                      <a:pt x="0" y="0"/>
                    </a:moveTo>
                    <a:lnTo>
                      <a:pt x="256" y="26"/>
                    </a:lnTo>
                    <a:lnTo>
                      <a:pt x="252" y="3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6" name="Freeform 122"/>
              <p:cNvSpPr>
                <a:spLocks/>
              </p:cNvSpPr>
              <p:nvPr/>
            </p:nvSpPr>
            <p:spPr bwMode="auto">
              <a:xfrm>
                <a:off x="2894" y="842"/>
                <a:ext cx="254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26"/>
                  </a:cxn>
                  <a:cxn ang="0">
                    <a:pos x="252" y="30"/>
                  </a:cxn>
                  <a:cxn ang="0">
                    <a:pos x="0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30">
                    <a:moveTo>
                      <a:pt x="0" y="0"/>
                    </a:moveTo>
                    <a:lnTo>
                      <a:pt x="254" y="26"/>
                    </a:lnTo>
                    <a:lnTo>
                      <a:pt x="252" y="3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7" name="Freeform 123"/>
              <p:cNvSpPr>
                <a:spLocks/>
              </p:cNvSpPr>
              <p:nvPr/>
            </p:nvSpPr>
            <p:spPr bwMode="auto">
              <a:xfrm>
                <a:off x="2894" y="844"/>
                <a:ext cx="252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2" y="26"/>
                  </a:cxn>
                  <a:cxn ang="0">
                    <a:pos x="250" y="30"/>
                  </a:cxn>
                  <a:cxn ang="0">
                    <a:pos x="0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2" h="30">
                    <a:moveTo>
                      <a:pt x="0" y="0"/>
                    </a:moveTo>
                    <a:lnTo>
                      <a:pt x="252" y="26"/>
                    </a:lnTo>
                    <a:lnTo>
                      <a:pt x="250" y="3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8" name="Freeform 124"/>
              <p:cNvSpPr>
                <a:spLocks/>
              </p:cNvSpPr>
              <p:nvPr/>
            </p:nvSpPr>
            <p:spPr bwMode="auto">
              <a:xfrm>
                <a:off x="2894" y="848"/>
                <a:ext cx="252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2" y="24"/>
                  </a:cxn>
                  <a:cxn ang="0">
                    <a:pos x="248" y="28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2" h="28">
                    <a:moveTo>
                      <a:pt x="0" y="0"/>
                    </a:moveTo>
                    <a:lnTo>
                      <a:pt x="252" y="24"/>
                    </a:lnTo>
                    <a:lnTo>
                      <a:pt x="248" y="28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9" name="Freeform 125"/>
              <p:cNvSpPr>
                <a:spLocks/>
              </p:cNvSpPr>
              <p:nvPr/>
            </p:nvSpPr>
            <p:spPr bwMode="auto">
              <a:xfrm>
                <a:off x="2894" y="850"/>
                <a:ext cx="250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0" y="24"/>
                  </a:cxn>
                  <a:cxn ang="0">
                    <a:pos x="248" y="26"/>
                  </a:cxn>
                  <a:cxn ang="0">
                    <a:pos x="248" y="28"/>
                  </a:cxn>
                  <a:cxn ang="0">
                    <a:pos x="2" y="4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0" h="28">
                    <a:moveTo>
                      <a:pt x="0" y="0"/>
                    </a:moveTo>
                    <a:lnTo>
                      <a:pt x="250" y="24"/>
                    </a:lnTo>
                    <a:lnTo>
                      <a:pt x="248" y="26"/>
                    </a:lnTo>
                    <a:lnTo>
                      <a:pt x="248" y="28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0" name="Freeform 126"/>
              <p:cNvSpPr>
                <a:spLocks/>
              </p:cNvSpPr>
              <p:nvPr/>
            </p:nvSpPr>
            <p:spPr bwMode="auto">
              <a:xfrm>
                <a:off x="2896" y="852"/>
                <a:ext cx="246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6" y="24"/>
                  </a:cxn>
                  <a:cxn ang="0">
                    <a:pos x="246" y="24"/>
                  </a:cxn>
                  <a:cxn ang="0">
                    <a:pos x="244" y="28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6" h="28">
                    <a:moveTo>
                      <a:pt x="0" y="0"/>
                    </a:moveTo>
                    <a:lnTo>
                      <a:pt x="246" y="24"/>
                    </a:lnTo>
                    <a:lnTo>
                      <a:pt x="246" y="24"/>
                    </a:lnTo>
                    <a:lnTo>
                      <a:pt x="244" y="2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1" name="Freeform 127"/>
              <p:cNvSpPr>
                <a:spLocks/>
              </p:cNvSpPr>
              <p:nvPr/>
            </p:nvSpPr>
            <p:spPr bwMode="auto">
              <a:xfrm>
                <a:off x="2896" y="854"/>
                <a:ext cx="246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6" y="24"/>
                  </a:cxn>
                  <a:cxn ang="0">
                    <a:pos x="242" y="2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6" h="26">
                    <a:moveTo>
                      <a:pt x="0" y="0"/>
                    </a:moveTo>
                    <a:lnTo>
                      <a:pt x="246" y="24"/>
                    </a:lnTo>
                    <a:lnTo>
                      <a:pt x="242" y="2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2" name="Freeform 128"/>
              <p:cNvSpPr>
                <a:spLocks/>
              </p:cNvSpPr>
              <p:nvPr/>
            </p:nvSpPr>
            <p:spPr bwMode="auto">
              <a:xfrm>
                <a:off x="2896" y="856"/>
                <a:ext cx="244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4" y="24"/>
                  </a:cxn>
                  <a:cxn ang="0">
                    <a:pos x="240" y="2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4" h="26">
                    <a:moveTo>
                      <a:pt x="0" y="0"/>
                    </a:moveTo>
                    <a:lnTo>
                      <a:pt x="244" y="24"/>
                    </a:lnTo>
                    <a:lnTo>
                      <a:pt x="240" y="2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3" name="Freeform 129"/>
              <p:cNvSpPr>
                <a:spLocks/>
              </p:cNvSpPr>
              <p:nvPr/>
            </p:nvSpPr>
            <p:spPr bwMode="auto">
              <a:xfrm>
                <a:off x="2896" y="858"/>
                <a:ext cx="242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2" y="22"/>
                  </a:cxn>
                  <a:cxn ang="0">
                    <a:pos x="238" y="2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2" h="26">
                    <a:moveTo>
                      <a:pt x="0" y="0"/>
                    </a:moveTo>
                    <a:lnTo>
                      <a:pt x="242" y="22"/>
                    </a:lnTo>
                    <a:lnTo>
                      <a:pt x="238" y="2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4" name="Freeform 130"/>
              <p:cNvSpPr>
                <a:spLocks/>
              </p:cNvSpPr>
              <p:nvPr/>
            </p:nvSpPr>
            <p:spPr bwMode="auto">
              <a:xfrm>
                <a:off x="2898" y="860"/>
                <a:ext cx="238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8" y="22"/>
                  </a:cxn>
                  <a:cxn ang="0">
                    <a:pos x="234" y="2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8" h="26">
                    <a:moveTo>
                      <a:pt x="0" y="0"/>
                    </a:moveTo>
                    <a:lnTo>
                      <a:pt x="238" y="22"/>
                    </a:lnTo>
                    <a:lnTo>
                      <a:pt x="234" y="2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5" name="Freeform 131"/>
              <p:cNvSpPr>
                <a:spLocks/>
              </p:cNvSpPr>
              <p:nvPr/>
            </p:nvSpPr>
            <p:spPr bwMode="auto">
              <a:xfrm>
                <a:off x="2898" y="862"/>
                <a:ext cx="236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6" y="22"/>
                  </a:cxn>
                  <a:cxn ang="0">
                    <a:pos x="232" y="2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6" h="26">
                    <a:moveTo>
                      <a:pt x="0" y="0"/>
                    </a:moveTo>
                    <a:lnTo>
                      <a:pt x="236" y="22"/>
                    </a:lnTo>
                    <a:lnTo>
                      <a:pt x="232" y="2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6" name="Freeform 132"/>
              <p:cNvSpPr>
                <a:spLocks/>
              </p:cNvSpPr>
              <p:nvPr/>
            </p:nvSpPr>
            <p:spPr bwMode="auto">
              <a:xfrm>
                <a:off x="2898" y="864"/>
                <a:ext cx="234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4" y="22"/>
                  </a:cxn>
                  <a:cxn ang="0">
                    <a:pos x="232" y="24"/>
                  </a:cxn>
                  <a:cxn ang="0">
                    <a:pos x="230" y="2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4" h="26">
                    <a:moveTo>
                      <a:pt x="0" y="0"/>
                    </a:moveTo>
                    <a:lnTo>
                      <a:pt x="234" y="22"/>
                    </a:lnTo>
                    <a:lnTo>
                      <a:pt x="232" y="24"/>
                    </a:lnTo>
                    <a:lnTo>
                      <a:pt x="230" y="2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7" name="Freeform 133"/>
              <p:cNvSpPr>
                <a:spLocks/>
              </p:cNvSpPr>
              <p:nvPr/>
            </p:nvSpPr>
            <p:spPr bwMode="auto">
              <a:xfrm>
                <a:off x="2900" y="866"/>
                <a:ext cx="230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0" y="22"/>
                  </a:cxn>
                  <a:cxn ang="0">
                    <a:pos x="230" y="22"/>
                  </a:cxn>
                  <a:cxn ang="0">
                    <a:pos x="226" y="26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0" h="26">
                    <a:moveTo>
                      <a:pt x="0" y="0"/>
                    </a:moveTo>
                    <a:lnTo>
                      <a:pt x="230" y="22"/>
                    </a:lnTo>
                    <a:lnTo>
                      <a:pt x="230" y="22"/>
                    </a:lnTo>
                    <a:lnTo>
                      <a:pt x="226" y="2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8" name="Freeform 134"/>
              <p:cNvSpPr>
                <a:spLocks/>
              </p:cNvSpPr>
              <p:nvPr/>
            </p:nvSpPr>
            <p:spPr bwMode="auto">
              <a:xfrm>
                <a:off x="2900" y="868"/>
                <a:ext cx="228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8" y="22"/>
                  </a:cxn>
                  <a:cxn ang="0">
                    <a:pos x="224" y="2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8" h="26">
                    <a:moveTo>
                      <a:pt x="0" y="0"/>
                    </a:moveTo>
                    <a:lnTo>
                      <a:pt x="228" y="22"/>
                    </a:lnTo>
                    <a:lnTo>
                      <a:pt x="224" y="26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9" name="Freeform 135"/>
              <p:cNvSpPr>
                <a:spLocks/>
              </p:cNvSpPr>
              <p:nvPr/>
            </p:nvSpPr>
            <p:spPr bwMode="auto">
              <a:xfrm>
                <a:off x="2902" y="870"/>
                <a:ext cx="224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22"/>
                  </a:cxn>
                  <a:cxn ang="0">
                    <a:pos x="220" y="2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4" h="26">
                    <a:moveTo>
                      <a:pt x="0" y="0"/>
                    </a:moveTo>
                    <a:lnTo>
                      <a:pt x="224" y="22"/>
                    </a:lnTo>
                    <a:lnTo>
                      <a:pt x="220" y="2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0" name="Freeform 136"/>
              <p:cNvSpPr>
                <a:spLocks/>
              </p:cNvSpPr>
              <p:nvPr/>
            </p:nvSpPr>
            <p:spPr bwMode="auto">
              <a:xfrm>
                <a:off x="2904" y="872"/>
                <a:ext cx="220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0" y="22"/>
                  </a:cxn>
                  <a:cxn ang="0">
                    <a:pos x="216" y="2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0" h="26">
                    <a:moveTo>
                      <a:pt x="0" y="0"/>
                    </a:moveTo>
                    <a:lnTo>
                      <a:pt x="220" y="22"/>
                    </a:lnTo>
                    <a:lnTo>
                      <a:pt x="216" y="2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1" name="Freeform 137"/>
              <p:cNvSpPr>
                <a:spLocks/>
              </p:cNvSpPr>
              <p:nvPr/>
            </p:nvSpPr>
            <p:spPr bwMode="auto">
              <a:xfrm>
                <a:off x="2904" y="874"/>
                <a:ext cx="218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8" y="22"/>
                  </a:cxn>
                  <a:cxn ang="0">
                    <a:pos x="216" y="24"/>
                  </a:cxn>
                  <a:cxn ang="0">
                    <a:pos x="214" y="26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8" h="26">
                    <a:moveTo>
                      <a:pt x="0" y="0"/>
                    </a:moveTo>
                    <a:lnTo>
                      <a:pt x="218" y="22"/>
                    </a:lnTo>
                    <a:lnTo>
                      <a:pt x="216" y="24"/>
                    </a:lnTo>
                    <a:lnTo>
                      <a:pt x="214" y="2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2" name="Freeform 138"/>
              <p:cNvSpPr>
                <a:spLocks/>
              </p:cNvSpPr>
              <p:nvPr/>
            </p:nvSpPr>
            <p:spPr bwMode="auto">
              <a:xfrm>
                <a:off x="2906" y="876"/>
                <a:ext cx="214" cy="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22"/>
                  </a:cxn>
                  <a:cxn ang="0">
                    <a:pos x="214" y="22"/>
                  </a:cxn>
                  <a:cxn ang="0">
                    <a:pos x="208" y="24"/>
                  </a:cxn>
                  <a:cxn ang="0">
                    <a:pos x="6" y="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4" h="24">
                    <a:moveTo>
                      <a:pt x="0" y="0"/>
                    </a:moveTo>
                    <a:lnTo>
                      <a:pt x="214" y="22"/>
                    </a:lnTo>
                    <a:lnTo>
                      <a:pt x="214" y="22"/>
                    </a:lnTo>
                    <a:lnTo>
                      <a:pt x="208" y="24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3" name="Freeform 139"/>
              <p:cNvSpPr>
                <a:spLocks/>
              </p:cNvSpPr>
              <p:nvPr/>
            </p:nvSpPr>
            <p:spPr bwMode="auto">
              <a:xfrm>
                <a:off x="2908" y="878"/>
                <a:ext cx="210" cy="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0" y="22"/>
                  </a:cxn>
                  <a:cxn ang="0">
                    <a:pos x="204" y="24"/>
                  </a:cxn>
                  <a:cxn ang="0">
                    <a:pos x="8" y="6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0" h="24">
                    <a:moveTo>
                      <a:pt x="0" y="0"/>
                    </a:moveTo>
                    <a:lnTo>
                      <a:pt x="210" y="22"/>
                    </a:lnTo>
                    <a:lnTo>
                      <a:pt x="204" y="24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4" name="Freeform 140"/>
              <p:cNvSpPr>
                <a:spLocks/>
              </p:cNvSpPr>
              <p:nvPr/>
            </p:nvSpPr>
            <p:spPr bwMode="auto">
              <a:xfrm>
                <a:off x="2912" y="882"/>
                <a:ext cx="202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2" y="18"/>
                  </a:cxn>
                  <a:cxn ang="0">
                    <a:pos x="196" y="22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2" h="22">
                    <a:moveTo>
                      <a:pt x="0" y="0"/>
                    </a:moveTo>
                    <a:lnTo>
                      <a:pt x="202" y="18"/>
                    </a:lnTo>
                    <a:lnTo>
                      <a:pt x="196" y="2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5" name="Freeform 141"/>
              <p:cNvSpPr>
                <a:spLocks/>
              </p:cNvSpPr>
              <p:nvPr/>
            </p:nvSpPr>
            <p:spPr bwMode="auto">
              <a:xfrm>
                <a:off x="2916" y="884"/>
                <a:ext cx="19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6" y="18"/>
                  </a:cxn>
                  <a:cxn ang="0">
                    <a:pos x="190" y="22"/>
                  </a:cxn>
                  <a:cxn ang="0">
                    <a:pos x="188" y="22"/>
                  </a:cxn>
                  <a:cxn ang="0">
                    <a:pos x="12" y="4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96" h="22">
                    <a:moveTo>
                      <a:pt x="0" y="0"/>
                    </a:moveTo>
                    <a:lnTo>
                      <a:pt x="196" y="18"/>
                    </a:lnTo>
                    <a:lnTo>
                      <a:pt x="190" y="22"/>
                    </a:lnTo>
                    <a:lnTo>
                      <a:pt x="188" y="22"/>
                    </a:lnTo>
                    <a:lnTo>
                      <a:pt x="12" y="4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6" name="Freeform 142"/>
              <p:cNvSpPr>
                <a:spLocks/>
              </p:cNvSpPr>
              <p:nvPr/>
            </p:nvSpPr>
            <p:spPr bwMode="auto">
              <a:xfrm>
                <a:off x="2922" y="886"/>
                <a:ext cx="18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6" y="18"/>
                  </a:cxn>
                  <a:cxn ang="0">
                    <a:pos x="184" y="20"/>
                  </a:cxn>
                  <a:cxn ang="0">
                    <a:pos x="178" y="22"/>
                  </a:cxn>
                  <a:cxn ang="0">
                    <a:pos x="14" y="6"/>
                  </a:cxn>
                  <a:cxn ang="0">
                    <a:pos x="8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86" h="22">
                    <a:moveTo>
                      <a:pt x="0" y="0"/>
                    </a:moveTo>
                    <a:lnTo>
                      <a:pt x="186" y="18"/>
                    </a:lnTo>
                    <a:lnTo>
                      <a:pt x="184" y="20"/>
                    </a:lnTo>
                    <a:lnTo>
                      <a:pt x="178" y="22"/>
                    </a:lnTo>
                    <a:lnTo>
                      <a:pt x="14" y="6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7" name="Freeform 143"/>
              <p:cNvSpPr>
                <a:spLocks/>
              </p:cNvSpPr>
              <p:nvPr/>
            </p:nvSpPr>
            <p:spPr bwMode="auto">
              <a:xfrm>
                <a:off x="2928" y="888"/>
                <a:ext cx="17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6" y="18"/>
                  </a:cxn>
                  <a:cxn ang="0">
                    <a:pos x="168" y="22"/>
                  </a:cxn>
                  <a:cxn ang="0">
                    <a:pos x="16" y="6"/>
                  </a:cxn>
                  <a:cxn ang="0">
                    <a:pos x="12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76" h="22">
                    <a:moveTo>
                      <a:pt x="0" y="0"/>
                    </a:moveTo>
                    <a:lnTo>
                      <a:pt x="176" y="18"/>
                    </a:lnTo>
                    <a:lnTo>
                      <a:pt x="168" y="22"/>
                    </a:lnTo>
                    <a:lnTo>
                      <a:pt x="16" y="6"/>
                    </a:lnTo>
                    <a:lnTo>
                      <a:pt x="1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8" name="Freeform 144"/>
              <p:cNvSpPr>
                <a:spLocks/>
              </p:cNvSpPr>
              <p:nvPr/>
            </p:nvSpPr>
            <p:spPr bwMode="auto">
              <a:xfrm>
                <a:off x="2936" y="892"/>
                <a:ext cx="164" cy="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4" y="16"/>
                  </a:cxn>
                  <a:cxn ang="0">
                    <a:pos x="158" y="18"/>
                  </a:cxn>
                  <a:cxn ang="0">
                    <a:pos x="154" y="18"/>
                  </a:cxn>
                  <a:cxn ang="0">
                    <a:pos x="20" y="6"/>
                  </a:cxn>
                  <a:cxn ang="0">
                    <a:pos x="16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4" h="18">
                    <a:moveTo>
                      <a:pt x="0" y="0"/>
                    </a:moveTo>
                    <a:lnTo>
                      <a:pt x="164" y="16"/>
                    </a:lnTo>
                    <a:lnTo>
                      <a:pt x="158" y="18"/>
                    </a:lnTo>
                    <a:lnTo>
                      <a:pt x="154" y="18"/>
                    </a:lnTo>
                    <a:lnTo>
                      <a:pt x="20" y="6"/>
                    </a:lnTo>
                    <a:lnTo>
                      <a:pt x="1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9" name="Freeform 145"/>
              <p:cNvSpPr>
                <a:spLocks/>
              </p:cNvSpPr>
              <p:nvPr/>
            </p:nvSpPr>
            <p:spPr bwMode="auto">
              <a:xfrm>
                <a:off x="2944" y="894"/>
                <a:ext cx="152" cy="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2" y="16"/>
                  </a:cxn>
                  <a:cxn ang="0">
                    <a:pos x="150" y="16"/>
                  </a:cxn>
                  <a:cxn ang="0">
                    <a:pos x="138" y="18"/>
                  </a:cxn>
                  <a:cxn ang="0">
                    <a:pos x="26" y="8"/>
                  </a:cxn>
                  <a:cxn ang="0">
                    <a:pos x="20" y="6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2" h="18">
                    <a:moveTo>
                      <a:pt x="0" y="0"/>
                    </a:moveTo>
                    <a:lnTo>
                      <a:pt x="152" y="16"/>
                    </a:lnTo>
                    <a:lnTo>
                      <a:pt x="150" y="16"/>
                    </a:lnTo>
                    <a:lnTo>
                      <a:pt x="138" y="18"/>
                    </a:lnTo>
                    <a:lnTo>
                      <a:pt x="26" y="8"/>
                    </a:lnTo>
                    <a:lnTo>
                      <a:pt x="20" y="6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0" name="Freeform 146"/>
              <p:cNvSpPr>
                <a:spLocks/>
              </p:cNvSpPr>
              <p:nvPr/>
            </p:nvSpPr>
            <p:spPr bwMode="auto">
              <a:xfrm>
                <a:off x="2956" y="898"/>
                <a:ext cx="134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4" y="12"/>
                  </a:cxn>
                  <a:cxn ang="0">
                    <a:pos x="122" y="14"/>
                  </a:cxn>
                  <a:cxn ang="0">
                    <a:pos x="114" y="14"/>
                  </a:cxn>
                  <a:cxn ang="0">
                    <a:pos x="112" y="14"/>
                  </a:cxn>
                  <a:cxn ang="0">
                    <a:pos x="34" y="8"/>
                  </a:cxn>
                  <a:cxn ang="0">
                    <a:pos x="22" y="4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4" h="14">
                    <a:moveTo>
                      <a:pt x="0" y="0"/>
                    </a:moveTo>
                    <a:lnTo>
                      <a:pt x="134" y="12"/>
                    </a:lnTo>
                    <a:lnTo>
                      <a:pt x="122" y="14"/>
                    </a:lnTo>
                    <a:lnTo>
                      <a:pt x="114" y="14"/>
                    </a:lnTo>
                    <a:lnTo>
                      <a:pt x="112" y="14"/>
                    </a:lnTo>
                    <a:lnTo>
                      <a:pt x="34" y="8"/>
                    </a:lnTo>
                    <a:lnTo>
                      <a:pt x="22" y="4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1" name="Freeform 147"/>
              <p:cNvSpPr>
                <a:spLocks/>
              </p:cNvSpPr>
              <p:nvPr/>
            </p:nvSpPr>
            <p:spPr bwMode="auto">
              <a:xfrm>
                <a:off x="2970" y="902"/>
                <a:ext cx="112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2" y="10"/>
                  </a:cxn>
                  <a:cxn ang="0">
                    <a:pos x="108" y="10"/>
                  </a:cxn>
                  <a:cxn ang="0">
                    <a:pos x="100" y="10"/>
                  </a:cxn>
                  <a:cxn ang="0">
                    <a:pos x="88" y="10"/>
                  </a:cxn>
                  <a:cxn ang="0">
                    <a:pos x="76" y="10"/>
                  </a:cxn>
                  <a:cxn ang="0">
                    <a:pos x="64" y="10"/>
                  </a:cxn>
                  <a:cxn ang="0">
                    <a:pos x="50" y="8"/>
                  </a:cxn>
                  <a:cxn ang="0">
                    <a:pos x="36" y="6"/>
                  </a:cxn>
                  <a:cxn ang="0">
                    <a:pos x="22" y="4"/>
                  </a:cxn>
                  <a:cxn ang="0">
                    <a:pos x="8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2" h="10">
                    <a:moveTo>
                      <a:pt x="0" y="0"/>
                    </a:moveTo>
                    <a:lnTo>
                      <a:pt x="112" y="10"/>
                    </a:lnTo>
                    <a:lnTo>
                      <a:pt x="108" y="10"/>
                    </a:lnTo>
                    <a:lnTo>
                      <a:pt x="100" y="10"/>
                    </a:lnTo>
                    <a:lnTo>
                      <a:pt x="88" y="10"/>
                    </a:lnTo>
                    <a:lnTo>
                      <a:pt x="76" y="10"/>
                    </a:lnTo>
                    <a:lnTo>
                      <a:pt x="64" y="10"/>
                    </a:lnTo>
                    <a:lnTo>
                      <a:pt x="50" y="8"/>
                    </a:lnTo>
                    <a:lnTo>
                      <a:pt x="36" y="6"/>
                    </a:lnTo>
                    <a:lnTo>
                      <a:pt x="22" y="4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2" name="Freeform 148"/>
              <p:cNvSpPr>
                <a:spLocks/>
              </p:cNvSpPr>
              <p:nvPr/>
            </p:nvSpPr>
            <p:spPr bwMode="auto">
              <a:xfrm>
                <a:off x="2990" y="906"/>
                <a:ext cx="78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8" y="6"/>
                  </a:cxn>
                  <a:cxn ang="0">
                    <a:pos x="68" y="6"/>
                  </a:cxn>
                  <a:cxn ang="0">
                    <a:pos x="56" y="6"/>
                  </a:cxn>
                  <a:cxn ang="0">
                    <a:pos x="44" y="6"/>
                  </a:cxn>
                  <a:cxn ang="0">
                    <a:pos x="30" y="4"/>
                  </a:cxn>
                  <a:cxn ang="0">
                    <a:pos x="16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8" h="6">
                    <a:moveTo>
                      <a:pt x="0" y="0"/>
                    </a:moveTo>
                    <a:lnTo>
                      <a:pt x="78" y="6"/>
                    </a:lnTo>
                    <a:lnTo>
                      <a:pt x="68" y="6"/>
                    </a:lnTo>
                    <a:lnTo>
                      <a:pt x="56" y="6"/>
                    </a:lnTo>
                    <a:lnTo>
                      <a:pt x="44" y="6"/>
                    </a:lnTo>
                    <a:lnTo>
                      <a:pt x="30" y="4"/>
                    </a:lnTo>
                    <a:lnTo>
                      <a:pt x="16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3" name="Freeform 149"/>
              <p:cNvSpPr>
                <a:spLocks/>
              </p:cNvSpPr>
              <p:nvPr/>
            </p:nvSpPr>
            <p:spPr bwMode="auto">
              <a:xfrm>
                <a:off x="3264" y="764"/>
                <a:ext cx="298" cy="216"/>
              </a:xfrm>
              <a:custGeom>
                <a:avLst/>
                <a:gdLst/>
                <a:ahLst/>
                <a:cxnLst>
                  <a:cxn ang="0">
                    <a:pos x="184" y="216"/>
                  </a:cxn>
                  <a:cxn ang="0">
                    <a:pos x="208" y="216"/>
                  </a:cxn>
                  <a:cxn ang="0">
                    <a:pos x="230" y="216"/>
                  </a:cxn>
                  <a:cxn ang="0">
                    <a:pos x="244" y="212"/>
                  </a:cxn>
                  <a:cxn ang="0">
                    <a:pos x="252" y="208"/>
                  </a:cxn>
                  <a:cxn ang="0">
                    <a:pos x="262" y="198"/>
                  </a:cxn>
                  <a:cxn ang="0">
                    <a:pos x="270" y="186"/>
                  </a:cxn>
                  <a:cxn ang="0">
                    <a:pos x="278" y="170"/>
                  </a:cxn>
                  <a:cxn ang="0">
                    <a:pos x="282" y="152"/>
                  </a:cxn>
                  <a:cxn ang="0">
                    <a:pos x="288" y="132"/>
                  </a:cxn>
                  <a:cxn ang="0">
                    <a:pos x="290" y="124"/>
                  </a:cxn>
                  <a:cxn ang="0">
                    <a:pos x="292" y="114"/>
                  </a:cxn>
                  <a:cxn ang="0">
                    <a:pos x="292" y="106"/>
                  </a:cxn>
                  <a:cxn ang="0">
                    <a:pos x="294" y="100"/>
                  </a:cxn>
                  <a:cxn ang="0">
                    <a:pos x="296" y="94"/>
                  </a:cxn>
                  <a:cxn ang="0">
                    <a:pos x="296" y="90"/>
                  </a:cxn>
                  <a:cxn ang="0">
                    <a:pos x="296" y="84"/>
                  </a:cxn>
                  <a:cxn ang="0">
                    <a:pos x="298" y="74"/>
                  </a:cxn>
                  <a:cxn ang="0">
                    <a:pos x="292" y="58"/>
                  </a:cxn>
                  <a:cxn ang="0">
                    <a:pos x="280" y="44"/>
                  </a:cxn>
                  <a:cxn ang="0">
                    <a:pos x="264" y="34"/>
                  </a:cxn>
                  <a:cxn ang="0">
                    <a:pos x="244" y="24"/>
                  </a:cxn>
                  <a:cxn ang="0">
                    <a:pos x="220" y="14"/>
                  </a:cxn>
                  <a:cxn ang="0">
                    <a:pos x="194" y="8"/>
                  </a:cxn>
                  <a:cxn ang="0">
                    <a:pos x="168" y="4"/>
                  </a:cxn>
                  <a:cxn ang="0">
                    <a:pos x="140" y="0"/>
                  </a:cxn>
                  <a:cxn ang="0">
                    <a:pos x="114" y="0"/>
                  </a:cxn>
                  <a:cxn ang="0">
                    <a:pos x="88" y="0"/>
                  </a:cxn>
                  <a:cxn ang="0">
                    <a:pos x="64" y="4"/>
                  </a:cxn>
                  <a:cxn ang="0">
                    <a:pos x="42" y="10"/>
                  </a:cxn>
                  <a:cxn ang="0">
                    <a:pos x="24" y="18"/>
                  </a:cxn>
                  <a:cxn ang="0">
                    <a:pos x="10" y="30"/>
                  </a:cxn>
                  <a:cxn ang="0">
                    <a:pos x="2" y="46"/>
                  </a:cxn>
                  <a:cxn ang="0">
                    <a:pos x="0" y="58"/>
                  </a:cxn>
                  <a:cxn ang="0">
                    <a:pos x="0" y="62"/>
                  </a:cxn>
                  <a:cxn ang="0">
                    <a:pos x="0" y="68"/>
                  </a:cxn>
                  <a:cxn ang="0">
                    <a:pos x="0" y="74"/>
                  </a:cxn>
                  <a:cxn ang="0">
                    <a:pos x="2" y="78"/>
                  </a:cxn>
                  <a:cxn ang="0">
                    <a:pos x="2" y="84"/>
                  </a:cxn>
                  <a:cxn ang="0">
                    <a:pos x="2" y="90"/>
                  </a:cxn>
                  <a:cxn ang="0">
                    <a:pos x="4" y="96"/>
                  </a:cxn>
                  <a:cxn ang="0">
                    <a:pos x="10" y="118"/>
                  </a:cxn>
                  <a:cxn ang="0">
                    <a:pos x="22" y="152"/>
                  </a:cxn>
                  <a:cxn ang="0">
                    <a:pos x="42" y="176"/>
                  </a:cxn>
                  <a:cxn ang="0">
                    <a:pos x="70" y="194"/>
                  </a:cxn>
                  <a:cxn ang="0">
                    <a:pos x="88" y="200"/>
                  </a:cxn>
                  <a:cxn ang="0">
                    <a:pos x="114" y="206"/>
                  </a:cxn>
                  <a:cxn ang="0">
                    <a:pos x="142" y="210"/>
                  </a:cxn>
                  <a:cxn ang="0">
                    <a:pos x="170" y="214"/>
                  </a:cxn>
                </a:cxnLst>
                <a:rect l="0" t="0" r="r" b="b"/>
                <a:pathLst>
                  <a:path w="298" h="216">
                    <a:moveTo>
                      <a:pt x="170" y="214"/>
                    </a:moveTo>
                    <a:lnTo>
                      <a:pt x="184" y="216"/>
                    </a:lnTo>
                    <a:lnTo>
                      <a:pt x="196" y="216"/>
                    </a:lnTo>
                    <a:lnTo>
                      <a:pt x="208" y="216"/>
                    </a:lnTo>
                    <a:lnTo>
                      <a:pt x="220" y="216"/>
                    </a:lnTo>
                    <a:lnTo>
                      <a:pt x="230" y="216"/>
                    </a:lnTo>
                    <a:lnTo>
                      <a:pt x="238" y="214"/>
                    </a:lnTo>
                    <a:lnTo>
                      <a:pt x="244" y="212"/>
                    </a:lnTo>
                    <a:lnTo>
                      <a:pt x="246" y="212"/>
                    </a:lnTo>
                    <a:lnTo>
                      <a:pt x="252" y="208"/>
                    </a:lnTo>
                    <a:lnTo>
                      <a:pt x="256" y="204"/>
                    </a:lnTo>
                    <a:lnTo>
                      <a:pt x="262" y="198"/>
                    </a:lnTo>
                    <a:lnTo>
                      <a:pt x="266" y="192"/>
                    </a:lnTo>
                    <a:lnTo>
                      <a:pt x="270" y="186"/>
                    </a:lnTo>
                    <a:lnTo>
                      <a:pt x="274" y="178"/>
                    </a:lnTo>
                    <a:lnTo>
                      <a:pt x="278" y="170"/>
                    </a:lnTo>
                    <a:lnTo>
                      <a:pt x="280" y="162"/>
                    </a:lnTo>
                    <a:lnTo>
                      <a:pt x="282" y="152"/>
                    </a:lnTo>
                    <a:lnTo>
                      <a:pt x="286" y="142"/>
                    </a:lnTo>
                    <a:lnTo>
                      <a:pt x="288" y="132"/>
                    </a:lnTo>
                    <a:lnTo>
                      <a:pt x="288" y="128"/>
                    </a:lnTo>
                    <a:lnTo>
                      <a:pt x="290" y="124"/>
                    </a:lnTo>
                    <a:lnTo>
                      <a:pt x="290" y="120"/>
                    </a:lnTo>
                    <a:lnTo>
                      <a:pt x="292" y="114"/>
                    </a:lnTo>
                    <a:lnTo>
                      <a:pt x="292" y="110"/>
                    </a:lnTo>
                    <a:lnTo>
                      <a:pt x="292" y="106"/>
                    </a:lnTo>
                    <a:lnTo>
                      <a:pt x="294" y="104"/>
                    </a:lnTo>
                    <a:lnTo>
                      <a:pt x="294" y="100"/>
                    </a:lnTo>
                    <a:lnTo>
                      <a:pt x="294" y="98"/>
                    </a:lnTo>
                    <a:lnTo>
                      <a:pt x="296" y="94"/>
                    </a:lnTo>
                    <a:lnTo>
                      <a:pt x="296" y="92"/>
                    </a:lnTo>
                    <a:lnTo>
                      <a:pt x="296" y="90"/>
                    </a:lnTo>
                    <a:lnTo>
                      <a:pt x="296" y="86"/>
                    </a:lnTo>
                    <a:lnTo>
                      <a:pt x="296" y="84"/>
                    </a:lnTo>
                    <a:lnTo>
                      <a:pt x="298" y="82"/>
                    </a:lnTo>
                    <a:lnTo>
                      <a:pt x="298" y="74"/>
                    </a:lnTo>
                    <a:lnTo>
                      <a:pt x="296" y="66"/>
                    </a:lnTo>
                    <a:lnTo>
                      <a:pt x="292" y="58"/>
                    </a:lnTo>
                    <a:lnTo>
                      <a:pt x="286" y="52"/>
                    </a:lnTo>
                    <a:lnTo>
                      <a:pt x="280" y="44"/>
                    </a:lnTo>
                    <a:lnTo>
                      <a:pt x="272" y="38"/>
                    </a:lnTo>
                    <a:lnTo>
                      <a:pt x="264" y="34"/>
                    </a:lnTo>
                    <a:lnTo>
                      <a:pt x="254" y="28"/>
                    </a:lnTo>
                    <a:lnTo>
                      <a:pt x="244" y="24"/>
                    </a:lnTo>
                    <a:lnTo>
                      <a:pt x="232" y="18"/>
                    </a:lnTo>
                    <a:lnTo>
                      <a:pt x="220" y="14"/>
                    </a:lnTo>
                    <a:lnTo>
                      <a:pt x="208" y="12"/>
                    </a:lnTo>
                    <a:lnTo>
                      <a:pt x="194" y="8"/>
                    </a:lnTo>
                    <a:lnTo>
                      <a:pt x="182" y="6"/>
                    </a:lnTo>
                    <a:lnTo>
                      <a:pt x="168" y="4"/>
                    </a:lnTo>
                    <a:lnTo>
                      <a:pt x="154" y="2"/>
                    </a:lnTo>
                    <a:lnTo>
                      <a:pt x="140" y="0"/>
                    </a:lnTo>
                    <a:lnTo>
                      <a:pt x="126" y="0"/>
                    </a:lnTo>
                    <a:lnTo>
                      <a:pt x="114" y="0"/>
                    </a:lnTo>
                    <a:lnTo>
                      <a:pt x="100" y="0"/>
                    </a:lnTo>
                    <a:lnTo>
                      <a:pt x="88" y="0"/>
                    </a:lnTo>
                    <a:lnTo>
                      <a:pt x="74" y="2"/>
                    </a:lnTo>
                    <a:lnTo>
                      <a:pt x="64" y="4"/>
                    </a:lnTo>
                    <a:lnTo>
                      <a:pt x="52" y="6"/>
                    </a:lnTo>
                    <a:lnTo>
                      <a:pt x="42" y="10"/>
                    </a:lnTo>
                    <a:lnTo>
                      <a:pt x="32" y="14"/>
                    </a:lnTo>
                    <a:lnTo>
                      <a:pt x="24" y="18"/>
                    </a:lnTo>
                    <a:lnTo>
                      <a:pt x="16" y="24"/>
                    </a:lnTo>
                    <a:lnTo>
                      <a:pt x="10" y="30"/>
                    </a:lnTo>
                    <a:lnTo>
                      <a:pt x="4" y="38"/>
                    </a:lnTo>
                    <a:lnTo>
                      <a:pt x="2" y="46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2" y="78"/>
                    </a:lnTo>
                    <a:lnTo>
                      <a:pt x="2" y="82"/>
                    </a:lnTo>
                    <a:lnTo>
                      <a:pt x="2" y="84"/>
                    </a:lnTo>
                    <a:lnTo>
                      <a:pt x="2" y="88"/>
                    </a:lnTo>
                    <a:lnTo>
                      <a:pt x="2" y="90"/>
                    </a:lnTo>
                    <a:lnTo>
                      <a:pt x="4" y="94"/>
                    </a:lnTo>
                    <a:lnTo>
                      <a:pt x="4" y="96"/>
                    </a:lnTo>
                    <a:lnTo>
                      <a:pt x="4" y="100"/>
                    </a:lnTo>
                    <a:lnTo>
                      <a:pt x="10" y="118"/>
                    </a:lnTo>
                    <a:lnTo>
                      <a:pt x="16" y="136"/>
                    </a:lnTo>
                    <a:lnTo>
                      <a:pt x="22" y="152"/>
                    </a:lnTo>
                    <a:lnTo>
                      <a:pt x="32" y="166"/>
                    </a:lnTo>
                    <a:lnTo>
                      <a:pt x="42" y="176"/>
                    </a:lnTo>
                    <a:lnTo>
                      <a:pt x="54" y="186"/>
                    </a:lnTo>
                    <a:lnTo>
                      <a:pt x="70" y="194"/>
                    </a:lnTo>
                    <a:lnTo>
                      <a:pt x="78" y="196"/>
                    </a:lnTo>
                    <a:lnTo>
                      <a:pt x="88" y="200"/>
                    </a:lnTo>
                    <a:lnTo>
                      <a:pt x="100" y="202"/>
                    </a:lnTo>
                    <a:lnTo>
                      <a:pt x="114" y="206"/>
                    </a:lnTo>
                    <a:lnTo>
                      <a:pt x="128" y="208"/>
                    </a:lnTo>
                    <a:lnTo>
                      <a:pt x="142" y="210"/>
                    </a:lnTo>
                    <a:lnTo>
                      <a:pt x="156" y="212"/>
                    </a:lnTo>
                    <a:lnTo>
                      <a:pt x="170" y="214"/>
                    </a:lnTo>
                    <a:lnTo>
                      <a:pt x="170" y="214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4" name="Freeform 150"/>
              <p:cNvSpPr>
                <a:spLocks/>
              </p:cNvSpPr>
              <p:nvPr/>
            </p:nvSpPr>
            <p:spPr bwMode="auto">
              <a:xfrm>
                <a:off x="3270" y="770"/>
                <a:ext cx="286" cy="130"/>
              </a:xfrm>
              <a:custGeom>
                <a:avLst/>
                <a:gdLst/>
                <a:ahLst/>
                <a:cxnLst>
                  <a:cxn ang="0">
                    <a:pos x="274" y="130"/>
                  </a:cxn>
                  <a:cxn ang="0">
                    <a:pos x="2" y="74"/>
                  </a:cxn>
                  <a:cxn ang="0">
                    <a:pos x="0" y="70"/>
                  </a:cxn>
                  <a:cxn ang="0">
                    <a:pos x="0" y="66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0" y="56"/>
                  </a:cxn>
                  <a:cxn ang="0">
                    <a:pos x="0" y="52"/>
                  </a:cxn>
                  <a:cxn ang="0">
                    <a:pos x="0" y="50"/>
                  </a:cxn>
                  <a:cxn ang="0">
                    <a:pos x="2" y="42"/>
                  </a:cxn>
                  <a:cxn ang="0">
                    <a:pos x="4" y="34"/>
                  </a:cxn>
                  <a:cxn ang="0">
                    <a:pos x="8" y="28"/>
                  </a:cxn>
                  <a:cxn ang="0">
                    <a:pos x="14" y="22"/>
                  </a:cxn>
                  <a:cxn ang="0">
                    <a:pos x="20" y="18"/>
                  </a:cxn>
                  <a:cxn ang="0">
                    <a:pos x="28" y="14"/>
                  </a:cxn>
                  <a:cxn ang="0">
                    <a:pos x="38" y="10"/>
                  </a:cxn>
                  <a:cxn ang="0">
                    <a:pos x="48" y="6"/>
                  </a:cxn>
                  <a:cxn ang="0">
                    <a:pos x="58" y="4"/>
                  </a:cxn>
                  <a:cxn ang="0">
                    <a:pos x="70" y="2"/>
                  </a:cxn>
                  <a:cxn ang="0">
                    <a:pos x="82" y="0"/>
                  </a:cxn>
                  <a:cxn ang="0">
                    <a:pos x="94" y="0"/>
                  </a:cxn>
                  <a:cxn ang="0">
                    <a:pos x="108" y="0"/>
                  </a:cxn>
                  <a:cxn ang="0">
                    <a:pos x="120" y="0"/>
                  </a:cxn>
                  <a:cxn ang="0">
                    <a:pos x="134" y="0"/>
                  </a:cxn>
                  <a:cxn ang="0">
                    <a:pos x="148" y="2"/>
                  </a:cxn>
                  <a:cxn ang="0">
                    <a:pos x="162" y="4"/>
                  </a:cxn>
                  <a:cxn ang="0">
                    <a:pos x="174" y="6"/>
                  </a:cxn>
                  <a:cxn ang="0">
                    <a:pos x="188" y="8"/>
                  </a:cxn>
                  <a:cxn ang="0">
                    <a:pos x="200" y="10"/>
                  </a:cxn>
                  <a:cxn ang="0">
                    <a:pos x="212" y="14"/>
                  </a:cxn>
                  <a:cxn ang="0">
                    <a:pos x="224" y="18"/>
                  </a:cxn>
                  <a:cxn ang="0">
                    <a:pos x="234" y="22"/>
                  </a:cxn>
                  <a:cxn ang="0">
                    <a:pos x="244" y="28"/>
                  </a:cxn>
                  <a:cxn ang="0">
                    <a:pos x="254" y="32"/>
                  </a:cxn>
                  <a:cxn ang="0">
                    <a:pos x="262" y="38"/>
                  </a:cxn>
                  <a:cxn ang="0">
                    <a:pos x="270" y="44"/>
                  </a:cxn>
                  <a:cxn ang="0">
                    <a:pos x="276" y="50"/>
                  </a:cxn>
                  <a:cxn ang="0">
                    <a:pos x="280" y="56"/>
                  </a:cxn>
                  <a:cxn ang="0">
                    <a:pos x="284" y="62"/>
                  </a:cxn>
                  <a:cxn ang="0">
                    <a:pos x="286" y="68"/>
                  </a:cxn>
                  <a:cxn ang="0">
                    <a:pos x="286" y="76"/>
                  </a:cxn>
                  <a:cxn ang="0">
                    <a:pos x="284" y="78"/>
                  </a:cxn>
                  <a:cxn ang="0">
                    <a:pos x="284" y="80"/>
                  </a:cxn>
                  <a:cxn ang="0">
                    <a:pos x="284" y="82"/>
                  </a:cxn>
                  <a:cxn ang="0">
                    <a:pos x="284" y="86"/>
                  </a:cxn>
                  <a:cxn ang="0">
                    <a:pos x="282" y="90"/>
                  </a:cxn>
                  <a:cxn ang="0">
                    <a:pos x="282" y="96"/>
                  </a:cxn>
                  <a:cxn ang="0">
                    <a:pos x="280" y="102"/>
                  </a:cxn>
                  <a:cxn ang="0">
                    <a:pos x="278" y="110"/>
                  </a:cxn>
                  <a:cxn ang="0">
                    <a:pos x="276" y="116"/>
                  </a:cxn>
                  <a:cxn ang="0">
                    <a:pos x="276" y="124"/>
                  </a:cxn>
                  <a:cxn ang="0">
                    <a:pos x="274" y="130"/>
                  </a:cxn>
                  <a:cxn ang="0">
                    <a:pos x="274" y="130"/>
                  </a:cxn>
                </a:cxnLst>
                <a:rect l="0" t="0" r="r" b="b"/>
                <a:pathLst>
                  <a:path w="286" h="130">
                    <a:moveTo>
                      <a:pt x="274" y="130"/>
                    </a:moveTo>
                    <a:lnTo>
                      <a:pt x="2" y="74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2" y="42"/>
                    </a:lnTo>
                    <a:lnTo>
                      <a:pt x="4" y="34"/>
                    </a:lnTo>
                    <a:lnTo>
                      <a:pt x="8" y="28"/>
                    </a:lnTo>
                    <a:lnTo>
                      <a:pt x="14" y="22"/>
                    </a:lnTo>
                    <a:lnTo>
                      <a:pt x="20" y="18"/>
                    </a:lnTo>
                    <a:lnTo>
                      <a:pt x="28" y="14"/>
                    </a:lnTo>
                    <a:lnTo>
                      <a:pt x="38" y="10"/>
                    </a:lnTo>
                    <a:lnTo>
                      <a:pt x="48" y="6"/>
                    </a:lnTo>
                    <a:lnTo>
                      <a:pt x="58" y="4"/>
                    </a:lnTo>
                    <a:lnTo>
                      <a:pt x="70" y="2"/>
                    </a:lnTo>
                    <a:lnTo>
                      <a:pt x="82" y="0"/>
                    </a:lnTo>
                    <a:lnTo>
                      <a:pt x="94" y="0"/>
                    </a:lnTo>
                    <a:lnTo>
                      <a:pt x="108" y="0"/>
                    </a:lnTo>
                    <a:lnTo>
                      <a:pt x="120" y="0"/>
                    </a:lnTo>
                    <a:lnTo>
                      <a:pt x="134" y="0"/>
                    </a:lnTo>
                    <a:lnTo>
                      <a:pt x="148" y="2"/>
                    </a:lnTo>
                    <a:lnTo>
                      <a:pt x="162" y="4"/>
                    </a:lnTo>
                    <a:lnTo>
                      <a:pt x="174" y="6"/>
                    </a:lnTo>
                    <a:lnTo>
                      <a:pt x="188" y="8"/>
                    </a:lnTo>
                    <a:lnTo>
                      <a:pt x="200" y="10"/>
                    </a:lnTo>
                    <a:lnTo>
                      <a:pt x="212" y="14"/>
                    </a:lnTo>
                    <a:lnTo>
                      <a:pt x="224" y="18"/>
                    </a:lnTo>
                    <a:lnTo>
                      <a:pt x="234" y="22"/>
                    </a:lnTo>
                    <a:lnTo>
                      <a:pt x="244" y="28"/>
                    </a:lnTo>
                    <a:lnTo>
                      <a:pt x="254" y="32"/>
                    </a:lnTo>
                    <a:lnTo>
                      <a:pt x="262" y="38"/>
                    </a:lnTo>
                    <a:lnTo>
                      <a:pt x="270" y="44"/>
                    </a:lnTo>
                    <a:lnTo>
                      <a:pt x="276" y="50"/>
                    </a:lnTo>
                    <a:lnTo>
                      <a:pt x="280" y="56"/>
                    </a:lnTo>
                    <a:lnTo>
                      <a:pt x="284" y="62"/>
                    </a:lnTo>
                    <a:lnTo>
                      <a:pt x="286" y="68"/>
                    </a:lnTo>
                    <a:lnTo>
                      <a:pt x="286" y="76"/>
                    </a:lnTo>
                    <a:lnTo>
                      <a:pt x="284" y="78"/>
                    </a:lnTo>
                    <a:lnTo>
                      <a:pt x="284" y="80"/>
                    </a:lnTo>
                    <a:lnTo>
                      <a:pt x="284" y="82"/>
                    </a:lnTo>
                    <a:lnTo>
                      <a:pt x="284" y="86"/>
                    </a:lnTo>
                    <a:lnTo>
                      <a:pt x="282" y="90"/>
                    </a:lnTo>
                    <a:lnTo>
                      <a:pt x="282" y="96"/>
                    </a:lnTo>
                    <a:lnTo>
                      <a:pt x="280" y="102"/>
                    </a:lnTo>
                    <a:lnTo>
                      <a:pt x="278" y="110"/>
                    </a:lnTo>
                    <a:lnTo>
                      <a:pt x="276" y="116"/>
                    </a:lnTo>
                    <a:lnTo>
                      <a:pt x="276" y="124"/>
                    </a:lnTo>
                    <a:lnTo>
                      <a:pt x="274" y="130"/>
                    </a:lnTo>
                    <a:lnTo>
                      <a:pt x="274" y="13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5" name="Freeform 151"/>
              <p:cNvSpPr>
                <a:spLocks/>
              </p:cNvSpPr>
              <p:nvPr/>
            </p:nvSpPr>
            <p:spPr bwMode="auto">
              <a:xfrm>
                <a:off x="3272" y="842"/>
                <a:ext cx="272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2" y="56"/>
                  </a:cxn>
                  <a:cxn ang="0">
                    <a:pos x="272" y="6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2" h="60">
                    <a:moveTo>
                      <a:pt x="0" y="0"/>
                    </a:moveTo>
                    <a:lnTo>
                      <a:pt x="272" y="56"/>
                    </a:lnTo>
                    <a:lnTo>
                      <a:pt x="272" y="6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6" name="Freeform 152"/>
              <p:cNvSpPr>
                <a:spLocks/>
              </p:cNvSpPr>
              <p:nvPr/>
            </p:nvSpPr>
            <p:spPr bwMode="auto">
              <a:xfrm>
                <a:off x="3272" y="844"/>
                <a:ext cx="272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2" y="56"/>
                  </a:cxn>
                  <a:cxn ang="0">
                    <a:pos x="272" y="6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2" h="60">
                    <a:moveTo>
                      <a:pt x="0" y="0"/>
                    </a:moveTo>
                    <a:lnTo>
                      <a:pt x="272" y="56"/>
                    </a:lnTo>
                    <a:lnTo>
                      <a:pt x="272" y="6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7" name="Freeform 153"/>
              <p:cNvSpPr>
                <a:spLocks/>
              </p:cNvSpPr>
              <p:nvPr/>
            </p:nvSpPr>
            <p:spPr bwMode="auto">
              <a:xfrm>
                <a:off x="3272" y="846"/>
                <a:ext cx="272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2" y="56"/>
                  </a:cxn>
                  <a:cxn ang="0">
                    <a:pos x="272" y="58"/>
                  </a:cxn>
                  <a:cxn ang="0">
                    <a:pos x="270" y="6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2" h="60">
                    <a:moveTo>
                      <a:pt x="0" y="0"/>
                    </a:moveTo>
                    <a:lnTo>
                      <a:pt x="272" y="56"/>
                    </a:lnTo>
                    <a:lnTo>
                      <a:pt x="272" y="58"/>
                    </a:lnTo>
                    <a:lnTo>
                      <a:pt x="270" y="6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8" name="Freeform 154"/>
              <p:cNvSpPr>
                <a:spLocks/>
              </p:cNvSpPr>
              <p:nvPr/>
            </p:nvSpPr>
            <p:spPr bwMode="auto">
              <a:xfrm>
                <a:off x="3272" y="848"/>
                <a:ext cx="272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2" y="56"/>
                  </a:cxn>
                  <a:cxn ang="0">
                    <a:pos x="272" y="56"/>
                  </a:cxn>
                  <a:cxn ang="0">
                    <a:pos x="270" y="6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2" h="60">
                    <a:moveTo>
                      <a:pt x="0" y="0"/>
                    </a:moveTo>
                    <a:lnTo>
                      <a:pt x="272" y="56"/>
                    </a:lnTo>
                    <a:lnTo>
                      <a:pt x="272" y="56"/>
                    </a:lnTo>
                    <a:lnTo>
                      <a:pt x="270" y="6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9" name="Freeform 155"/>
              <p:cNvSpPr>
                <a:spLocks/>
              </p:cNvSpPr>
              <p:nvPr/>
            </p:nvSpPr>
            <p:spPr bwMode="auto">
              <a:xfrm>
                <a:off x="3272" y="850"/>
                <a:ext cx="270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0" y="56"/>
                  </a:cxn>
                  <a:cxn ang="0">
                    <a:pos x="270" y="6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0" h="60">
                    <a:moveTo>
                      <a:pt x="0" y="0"/>
                    </a:moveTo>
                    <a:lnTo>
                      <a:pt x="270" y="56"/>
                    </a:lnTo>
                    <a:lnTo>
                      <a:pt x="270" y="6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0" name="Freeform 156"/>
              <p:cNvSpPr>
                <a:spLocks/>
              </p:cNvSpPr>
              <p:nvPr/>
            </p:nvSpPr>
            <p:spPr bwMode="auto">
              <a:xfrm>
                <a:off x="3272" y="852"/>
                <a:ext cx="270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0" y="56"/>
                  </a:cxn>
                  <a:cxn ang="0">
                    <a:pos x="270" y="60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0" h="60">
                    <a:moveTo>
                      <a:pt x="0" y="0"/>
                    </a:moveTo>
                    <a:lnTo>
                      <a:pt x="270" y="56"/>
                    </a:lnTo>
                    <a:lnTo>
                      <a:pt x="270" y="60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1" name="Freeform 157"/>
              <p:cNvSpPr>
                <a:spLocks/>
              </p:cNvSpPr>
              <p:nvPr/>
            </p:nvSpPr>
            <p:spPr bwMode="auto">
              <a:xfrm>
                <a:off x="3272" y="854"/>
                <a:ext cx="270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0" y="56"/>
                  </a:cxn>
                  <a:cxn ang="0">
                    <a:pos x="268" y="60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0" h="60">
                    <a:moveTo>
                      <a:pt x="0" y="0"/>
                    </a:moveTo>
                    <a:lnTo>
                      <a:pt x="270" y="56"/>
                    </a:lnTo>
                    <a:lnTo>
                      <a:pt x="268" y="60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2" name="Freeform 158"/>
              <p:cNvSpPr>
                <a:spLocks/>
              </p:cNvSpPr>
              <p:nvPr/>
            </p:nvSpPr>
            <p:spPr bwMode="auto">
              <a:xfrm>
                <a:off x="3274" y="856"/>
                <a:ext cx="268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56"/>
                  </a:cxn>
                  <a:cxn ang="0">
                    <a:pos x="266" y="58"/>
                  </a:cxn>
                  <a:cxn ang="0">
                    <a:pos x="266" y="6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60">
                    <a:moveTo>
                      <a:pt x="0" y="0"/>
                    </a:moveTo>
                    <a:lnTo>
                      <a:pt x="268" y="56"/>
                    </a:lnTo>
                    <a:lnTo>
                      <a:pt x="266" y="58"/>
                    </a:lnTo>
                    <a:lnTo>
                      <a:pt x="266" y="6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3" name="Freeform 159"/>
              <p:cNvSpPr>
                <a:spLocks/>
              </p:cNvSpPr>
              <p:nvPr/>
            </p:nvSpPr>
            <p:spPr bwMode="auto">
              <a:xfrm>
                <a:off x="3274" y="858"/>
                <a:ext cx="266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6" y="56"/>
                  </a:cxn>
                  <a:cxn ang="0">
                    <a:pos x="266" y="56"/>
                  </a:cxn>
                  <a:cxn ang="0">
                    <a:pos x="266" y="6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6" h="60">
                    <a:moveTo>
                      <a:pt x="0" y="0"/>
                    </a:moveTo>
                    <a:lnTo>
                      <a:pt x="266" y="56"/>
                    </a:lnTo>
                    <a:lnTo>
                      <a:pt x="266" y="56"/>
                    </a:lnTo>
                    <a:lnTo>
                      <a:pt x="266" y="6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4" name="Freeform 160"/>
              <p:cNvSpPr>
                <a:spLocks/>
              </p:cNvSpPr>
              <p:nvPr/>
            </p:nvSpPr>
            <p:spPr bwMode="auto">
              <a:xfrm>
                <a:off x="3274" y="860"/>
                <a:ext cx="266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6" y="56"/>
                  </a:cxn>
                  <a:cxn ang="0">
                    <a:pos x="266" y="6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6" h="60">
                    <a:moveTo>
                      <a:pt x="0" y="0"/>
                    </a:moveTo>
                    <a:lnTo>
                      <a:pt x="266" y="56"/>
                    </a:lnTo>
                    <a:lnTo>
                      <a:pt x="266" y="6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5" name="Freeform 161"/>
              <p:cNvSpPr>
                <a:spLocks/>
              </p:cNvSpPr>
              <p:nvPr/>
            </p:nvSpPr>
            <p:spPr bwMode="auto">
              <a:xfrm>
                <a:off x="3274" y="862"/>
                <a:ext cx="266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6" y="56"/>
                  </a:cxn>
                  <a:cxn ang="0">
                    <a:pos x="264" y="60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6" h="60">
                    <a:moveTo>
                      <a:pt x="0" y="0"/>
                    </a:moveTo>
                    <a:lnTo>
                      <a:pt x="266" y="56"/>
                    </a:lnTo>
                    <a:lnTo>
                      <a:pt x="264" y="6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6" name="Freeform 162"/>
              <p:cNvSpPr>
                <a:spLocks/>
              </p:cNvSpPr>
              <p:nvPr/>
            </p:nvSpPr>
            <p:spPr bwMode="auto">
              <a:xfrm>
                <a:off x="3274" y="864"/>
                <a:ext cx="266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6" y="56"/>
                  </a:cxn>
                  <a:cxn ang="0">
                    <a:pos x="264" y="60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6" h="60">
                    <a:moveTo>
                      <a:pt x="0" y="0"/>
                    </a:moveTo>
                    <a:lnTo>
                      <a:pt x="266" y="56"/>
                    </a:lnTo>
                    <a:lnTo>
                      <a:pt x="264" y="6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7" name="Freeform 163"/>
              <p:cNvSpPr>
                <a:spLocks/>
              </p:cNvSpPr>
              <p:nvPr/>
            </p:nvSpPr>
            <p:spPr bwMode="auto">
              <a:xfrm>
                <a:off x="3276" y="866"/>
                <a:ext cx="262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56"/>
                  </a:cxn>
                  <a:cxn ang="0">
                    <a:pos x="262" y="58"/>
                  </a:cxn>
                  <a:cxn ang="0">
                    <a:pos x="262" y="6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60">
                    <a:moveTo>
                      <a:pt x="0" y="0"/>
                    </a:moveTo>
                    <a:lnTo>
                      <a:pt x="262" y="56"/>
                    </a:lnTo>
                    <a:lnTo>
                      <a:pt x="262" y="58"/>
                    </a:lnTo>
                    <a:lnTo>
                      <a:pt x="262" y="6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8" name="Freeform 164"/>
              <p:cNvSpPr>
                <a:spLocks/>
              </p:cNvSpPr>
              <p:nvPr/>
            </p:nvSpPr>
            <p:spPr bwMode="auto">
              <a:xfrm>
                <a:off x="3276" y="868"/>
                <a:ext cx="262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56"/>
                  </a:cxn>
                  <a:cxn ang="0">
                    <a:pos x="262" y="56"/>
                  </a:cxn>
                  <a:cxn ang="0">
                    <a:pos x="260" y="60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60">
                    <a:moveTo>
                      <a:pt x="0" y="0"/>
                    </a:moveTo>
                    <a:lnTo>
                      <a:pt x="262" y="56"/>
                    </a:lnTo>
                    <a:lnTo>
                      <a:pt x="262" y="56"/>
                    </a:lnTo>
                    <a:lnTo>
                      <a:pt x="260" y="6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9" name="Freeform 165"/>
              <p:cNvSpPr>
                <a:spLocks/>
              </p:cNvSpPr>
              <p:nvPr/>
            </p:nvSpPr>
            <p:spPr bwMode="auto">
              <a:xfrm>
                <a:off x="3276" y="870"/>
                <a:ext cx="262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56"/>
                  </a:cxn>
                  <a:cxn ang="0">
                    <a:pos x="260" y="60"/>
                  </a:cxn>
                  <a:cxn ang="0">
                    <a:pos x="2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60">
                    <a:moveTo>
                      <a:pt x="0" y="0"/>
                    </a:moveTo>
                    <a:lnTo>
                      <a:pt x="262" y="56"/>
                    </a:lnTo>
                    <a:lnTo>
                      <a:pt x="260" y="6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0" name="Freeform 166"/>
              <p:cNvSpPr>
                <a:spLocks/>
              </p:cNvSpPr>
              <p:nvPr/>
            </p:nvSpPr>
            <p:spPr bwMode="auto">
              <a:xfrm>
                <a:off x="3278" y="872"/>
                <a:ext cx="258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8" y="56"/>
                  </a:cxn>
                  <a:cxn ang="0">
                    <a:pos x="258" y="60"/>
                  </a:cxn>
                  <a:cxn ang="0">
                    <a:pos x="0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8" h="60">
                    <a:moveTo>
                      <a:pt x="0" y="0"/>
                    </a:moveTo>
                    <a:lnTo>
                      <a:pt x="258" y="56"/>
                    </a:lnTo>
                    <a:lnTo>
                      <a:pt x="258" y="6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1" name="Freeform 167"/>
              <p:cNvSpPr>
                <a:spLocks/>
              </p:cNvSpPr>
              <p:nvPr/>
            </p:nvSpPr>
            <p:spPr bwMode="auto">
              <a:xfrm>
                <a:off x="3278" y="876"/>
                <a:ext cx="258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8" y="54"/>
                  </a:cxn>
                  <a:cxn ang="0">
                    <a:pos x="258" y="56"/>
                  </a:cxn>
                  <a:cxn ang="0">
                    <a:pos x="256" y="5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8" h="56">
                    <a:moveTo>
                      <a:pt x="0" y="0"/>
                    </a:moveTo>
                    <a:lnTo>
                      <a:pt x="258" y="54"/>
                    </a:lnTo>
                    <a:lnTo>
                      <a:pt x="258" y="56"/>
                    </a:lnTo>
                    <a:lnTo>
                      <a:pt x="256" y="5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2" name="Freeform 168"/>
              <p:cNvSpPr>
                <a:spLocks/>
              </p:cNvSpPr>
              <p:nvPr/>
            </p:nvSpPr>
            <p:spPr bwMode="auto">
              <a:xfrm>
                <a:off x="3278" y="878"/>
                <a:ext cx="258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8" y="54"/>
                  </a:cxn>
                  <a:cxn ang="0">
                    <a:pos x="258" y="54"/>
                  </a:cxn>
                  <a:cxn ang="0">
                    <a:pos x="256" y="56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8" h="56">
                    <a:moveTo>
                      <a:pt x="0" y="0"/>
                    </a:moveTo>
                    <a:lnTo>
                      <a:pt x="258" y="54"/>
                    </a:lnTo>
                    <a:lnTo>
                      <a:pt x="258" y="54"/>
                    </a:lnTo>
                    <a:lnTo>
                      <a:pt x="256" y="5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3" name="Freeform 169"/>
              <p:cNvSpPr>
                <a:spLocks/>
              </p:cNvSpPr>
              <p:nvPr/>
            </p:nvSpPr>
            <p:spPr bwMode="auto">
              <a:xfrm>
                <a:off x="3278" y="880"/>
                <a:ext cx="256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52"/>
                  </a:cxn>
                  <a:cxn ang="0">
                    <a:pos x="256" y="5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56">
                    <a:moveTo>
                      <a:pt x="0" y="0"/>
                    </a:moveTo>
                    <a:lnTo>
                      <a:pt x="256" y="52"/>
                    </a:lnTo>
                    <a:lnTo>
                      <a:pt x="256" y="5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4" name="Freeform 170"/>
              <p:cNvSpPr>
                <a:spLocks/>
              </p:cNvSpPr>
              <p:nvPr/>
            </p:nvSpPr>
            <p:spPr bwMode="auto">
              <a:xfrm>
                <a:off x="3280" y="882"/>
                <a:ext cx="254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52"/>
                  </a:cxn>
                  <a:cxn ang="0">
                    <a:pos x="252" y="5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56">
                    <a:moveTo>
                      <a:pt x="0" y="0"/>
                    </a:moveTo>
                    <a:lnTo>
                      <a:pt x="254" y="52"/>
                    </a:lnTo>
                    <a:lnTo>
                      <a:pt x="252" y="5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5" name="Freeform 171"/>
              <p:cNvSpPr>
                <a:spLocks/>
              </p:cNvSpPr>
              <p:nvPr/>
            </p:nvSpPr>
            <p:spPr bwMode="auto">
              <a:xfrm>
                <a:off x="3280" y="884"/>
                <a:ext cx="254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52"/>
                  </a:cxn>
                  <a:cxn ang="0">
                    <a:pos x="252" y="56"/>
                  </a:cxn>
                  <a:cxn ang="0">
                    <a:pos x="252" y="5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56">
                    <a:moveTo>
                      <a:pt x="0" y="0"/>
                    </a:moveTo>
                    <a:lnTo>
                      <a:pt x="254" y="52"/>
                    </a:lnTo>
                    <a:lnTo>
                      <a:pt x="252" y="56"/>
                    </a:lnTo>
                    <a:lnTo>
                      <a:pt x="252" y="5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6" name="Freeform 172"/>
              <p:cNvSpPr>
                <a:spLocks/>
              </p:cNvSpPr>
              <p:nvPr/>
            </p:nvSpPr>
            <p:spPr bwMode="auto">
              <a:xfrm>
                <a:off x="3280" y="886"/>
                <a:ext cx="252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2" y="52"/>
                  </a:cxn>
                  <a:cxn ang="0">
                    <a:pos x="252" y="54"/>
                  </a:cxn>
                  <a:cxn ang="0">
                    <a:pos x="252" y="5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2" h="56">
                    <a:moveTo>
                      <a:pt x="0" y="0"/>
                    </a:moveTo>
                    <a:lnTo>
                      <a:pt x="252" y="52"/>
                    </a:lnTo>
                    <a:lnTo>
                      <a:pt x="252" y="54"/>
                    </a:lnTo>
                    <a:lnTo>
                      <a:pt x="252" y="5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7" name="Freeform 173"/>
              <p:cNvSpPr>
                <a:spLocks/>
              </p:cNvSpPr>
              <p:nvPr/>
            </p:nvSpPr>
            <p:spPr bwMode="auto">
              <a:xfrm>
                <a:off x="3282" y="888"/>
                <a:ext cx="250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0" y="52"/>
                  </a:cxn>
                  <a:cxn ang="0">
                    <a:pos x="248" y="5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0" h="56">
                    <a:moveTo>
                      <a:pt x="0" y="0"/>
                    </a:moveTo>
                    <a:lnTo>
                      <a:pt x="250" y="52"/>
                    </a:lnTo>
                    <a:lnTo>
                      <a:pt x="248" y="5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8" name="Freeform 174"/>
              <p:cNvSpPr>
                <a:spLocks/>
              </p:cNvSpPr>
              <p:nvPr/>
            </p:nvSpPr>
            <p:spPr bwMode="auto">
              <a:xfrm>
                <a:off x="3282" y="890"/>
                <a:ext cx="250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0" y="52"/>
                  </a:cxn>
                  <a:cxn ang="0">
                    <a:pos x="248" y="5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0" h="56">
                    <a:moveTo>
                      <a:pt x="0" y="0"/>
                    </a:moveTo>
                    <a:lnTo>
                      <a:pt x="250" y="52"/>
                    </a:lnTo>
                    <a:lnTo>
                      <a:pt x="248" y="5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9" name="Freeform 175"/>
              <p:cNvSpPr>
                <a:spLocks/>
              </p:cNvSpPr>
              <p:nvPr/>
            </p:nvSpPr>
            <p:spPr bwMode="auto">
              <a:xfrm>
                <a:off x="3284" y="892"/>
                <a:ext cx="246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6" y="52"/>
                  </a:cxn>
                  <a:cxn ang="0">
                    <a:pos x="244" y="56"/>
                  </a:cxn>
                  <a:cxn ang="0">
                    <a:pos x="244" y="5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6" h="56">
                    <a:moveTo>
                      <a:pt x="0" y="0"/>
                    </a:moveTo>
                    <a:lnTo>
                      <a:pt x="246" y="52"/>
                    </a:lnTo>
                    <a:lnTo>
                      <a:pt x="244" y="56"/>
                    </a:lnTo>
                    <a:lnTo>
                      <a:pt x="244" y="5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0" name="Freeform 176"/>
              <p:cNvSpPr>
                <a:spLocks/>
              </p:cNvSpPr>
              <p:nvPr/>
            </p:nvSpPr>
            <p:spPr bwMode="auto">
              <a:xfrm>
                <a:off x="3284" y="894"/>
                <a:ext cx="246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6" y="52"/>
                  </a:cxn>
                  <a:cxn ang="0">
                    <a:pos x="244" y="54"/>
                  </a:cxn>
                  <a:cxn ang="0">
                    <a:pos x="244" y="56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6" h="56">
                    <a:moveTo>
                      <a:pt x="0" y="0"/>
                    </a:moveTo>
                    <a:lnTo>
                      <a:pt x="246" y="52"/>
                    </a:lnTo>
                    <a:lnTo>
                      <a:pt x="244" y="54"/>
                    </a:lnTo>
                    <a:lnTo>
                      <a:pt x="244" y="5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1" name="Freeform 177"/>
              <p:cNvSpPr>
                <a:spLocks/>
              </p:cNvSpPr>
              <p:nvPr/>
            </p:nvSpPr>
            <p:spPr bwMode="auto">
              <a:xfrm>
                <a:off x="3284" y="896"/>
                <a:ext cx="244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4" y="52"/>
                  </a:cxn>
                  <a:cxn ang="0">
                    <a:pos x="242" y="56"/>
                  </a:cxn>
                  <a:cxn ang="0">
                    <a:pos x="2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4" h="56">
                    <a:moveTo>
                      <a:pt x="0" y="0"/>
                    </a:moveTo>
                    <a:lnTo>
                      <a:pt x="244" y="52"/>
                    </a:lnTo>
                    <a:lnTo>
                      <a:pt x="242" y="5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2" name="Freeform 178"/>
              <p:cNvSpPr>
                <a:spLocks/>
              </p:cNvSpPr>
              <p:nvPr/>
            </p:nvSpPr>
            <p:spPr bwMode="auto">
              <a:xfrm>
                <a:off x="3286" y="900"/>
                <a:ext cx="242" cy="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2" y="50"/>
                  </a:cxn>
                  <a:cxn ang="0">
                    <a:pos x="240" y="5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2" h="54">
                    <a:moveTo>
                      <a:pt x="0" y="0"/>
                    </a:moveTo>
                    <a:lnTo>
                      <a:pt x="242" y="50"/>
                    </a:lnTo>
                    <a:lnTo>
                      <a:pt x="240" y="5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3" name="Freeform 179"/>
              <p:cNvSpPr>
                <a:spLocks/>
              </p:cNvSpPr>
              <p:nvPr/>
            </p:nvSpPr>
            <p:spPr bwMode="auto">
              <a:xfrm>
                <a:off x="3286" y="902"/>
                <a:ext cx="240" cy="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0" y="50"/>
                  </a:cxn>
                  <a:cxn ang="0">
                    <a:pos x="238" y="52"/>
                  </a:cxn>
                  <a:cxn ang="0">
                    <a:pos x="238" y="5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0" h="54">
                    <a:moveTo>
                      <a:pt x="0" y="0"/>
                    </a:moveTo>
                    <a:lnTo>
                      <a:pt x="240" y="50"/>
                    </a:lnTo>
                    <a:lnTo>
                      <a:pt x="238" y="52"/>
                    </a:lnTo>
                    <a:lnTo>
                      <a:pt x="238" y="5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4" name="Freeform 180"/>
              <p:cNvSpPr>
                <a:spLocks/>
              </p:cNvSpPr>
              <p:nvPr/>
            </p:nvSpPr>
            <p:spPr bwMode="auto">
              <a:xfrm>
                <a:off x="3288" y="904"/>
                <a:ext cx="238" cy="5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8" y="50"/>
                  </a:cxn>
                  <a:cxn ang="0">
                    <a:pos x="236" y="50"/>
                  </a:cxn>
                  <a:cxn ang="0">
                    <a:pos x="234" y="52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8" h="52">
                    <a:moveTo>
                      <a:pt x="0" y="0"/>
                    </a:moveTo>
                    <a:lnTo>
                      <a:pt x="238" y="50"/>
                    </a:lnTo>
                    <a:lnTo>
                      <a:pt x="236" y="50"/>
                    </a:lnTo>
                    <a:lnTo>
                      <a:pt x="234" y="5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5" name="Freeform 181"/>
              <p:cNvSpPr>
                <a:spLocks/>
              </p:cNvSpPr>
              <p:nvPr/>
            </p:nvSpPr>
            <p:spPr bwMode="auto">
              <a:xfrm>
                <a:off x="3288" y="906"/>
                <a:ext cx="236" cy="5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6" y="50"/>
                  </a:cxn>
                  <a:cxn ang="0">
                    <a:pos x="234" y="52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6" h="52">
                    <a:moveTo>
                      <a:pt x="0" y="0"/>
                    </a:moveTo>
                    <a:lnTo>
                      <a:pt x="236" y="50"/>
                    </a:lnTo>
                    <a:lnTo>
                      <a:pt x="234" y="52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6" name="Freeform 182"/>
              <p:cNvSpPr>
                <a:spLocks/>
              </p:cNvSpPr>
              <p:nvPr/>
            </p:nvSpPr>
            <p:spPr bwMode="auto">
              <a:xfrm>
                <a:off x="3290" y="908"/>
                <a:ext cx="232" cy="5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2" y="48"/>
                  </a:cxn>
                  <a:cxn ang="0">
                    <a:pos x="230" y="52"/>
                  </a:cxn>
                  <a:cxn ang="0">
                    <a:pos x="230" y="52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2" h="52">
                    <a:moveTo>
                      <a:pt x="0" y="0"/>
                    </a:moveTo>
                    <a:lnTo>
                      <a:pt x="232" y="48"/>
                    </a:lnTo>
                    <a:lnTo>
                      <a:pt x="230" y="52"/>
                    </a:lnTo>
                    <a:lnTo>
                      <a:pt x="230" y="5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7" name="Freeform 183"/>
              <p:cNvSpPr>
                <a:spLocks/>
              </p:cNvSpPr>
              <p:nvPr/>
            </p:nvSpPr>
            <p:spPr bwMode="auto">
              <a:xfrm>
                <a:off x="3292" y="910"/>
                <a:ext cx="230" cy="5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0" y="48"/>
                  </a:cxn>
                  <a:cxn ang="0">
                    <a:pos x="228" y="50"/>
                  </a:cxn>
                  <a:cxn ang="0">
                    <a:pos x="226" y="52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0" h="52">
                    <a:moveTo>
                      <a:pt x="0" y="0"/>
                    </a:moveTo>
                    <a:lnTo>
                      <a:pt x="230" y="48"/>
                    </a:lnTo>
                    <a:lnTo>
                      <a:pt x="228" y="50"/>
                    </a:lnTo>
                    <a:lnTo>
                      <a:pt x="226" y="52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8" name="Freeform 184"/>
              <p:cNvSpPr>
                <a:spLocks/>
              </p:cNvSpPr>
              <p:nvPr/>
            </p:nvSpPr>
            <p:spPr bwMode="auto">
              <a:xfrm>
                <a:off x="3292" y="912"/>
                <a:ext cx="228" cy="5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8" y="48"/>
                  </a:cxn>
                  <a:cxn ang="0">
                    <a:pos x="224" y="52"/>
                  </a:cxn>
                  <a:cxn ang="0">
                    <a:pos x="224" y="52"/>
                  </a:cxn>
                  <a:cxn ang="0">
                    <a:pos x="4" y="6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8" h="52">
                    <a:moveTo>
                      <a:pt x="0" y="0"/>
                    </a:moveTo>
                    <a:lnTo>
                      <a:pt x="228" y="48"/>
                    </a:lnTo>
                    <a:lnTo>
                      <a:pt x="224" y="52"/>
                    </a:lnTo>
                    <a:lnTo>
                      <a:pt x="224" y="52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9" name="Freeform 185"/>
              <p:cNvSpPr>
                <a:spLocks/>
              </p:cNvSpPr>
              <p:nvPr/>
            </p:nvSpPr>
            <p:spPr bwMode="auto">
              <a:xfrm>
                <a:off x="3294" y="916"/>
                <a:ext cx="224" cy="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46"/>
                  </a:cxn>
                  <a:cxn ang="0">
                    <a:pos x="222" y="48"/>
                  </a:cxn>
                  <a:cxn ang="0">
                    <a:pos x="220" y="50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4" h="50">
                    <a:moveTo>
                      <a:pt x="0" y="0"/>
                    </a:moveTo>
                    <a:lnTo>
                      <a:pt x="224" y="46"/>
                    </a:lnTo>
                    <a:lnTo>
                      <a:pt x="222" y="48"/>
                    </a:lnTo>
                    <a:lnTo>
                      <a:pt x="220" y="5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0" name="Freeform 186"/>
              <p:cNvSpPr>
                <a:spLocks/>
              </p:cNvSpPr>
              <p:nvPr/>
            </p:nvSpPr>
            <p:spPr bwMode="auto">
              <a:xfrm>
                <a:off x="3296" y="918"/>
                <a:ext cx="220" cy="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0" y="46"/>
                  </a:cxn>
                  <a:cxn ang="0">
                    <a:pos x="216" y="50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0" h="50">
                    <a:moveTo>
                      <a:pt x="0" y="0"/>
                    </a:moveTo>
                    <a:lnTo>
                      <a:pt x="220" y="46"/>
                    </a:lnTo>
                    <a:lnTo>
                      <a:pt x="216" y="5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1" name="Freeform 187"/>
              <p:cNvSpPr>
                <a:spLocks/>
              </p:cNvSpPr>
              <p:nvPr/>
            </p:nvSpPr>
            <p:spPr bwMode="auto">
              <a:xfrm>
                <a:off x="3296" y="920"/>
                <a:ext cx="218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8" y="46"/>
                  </a:cxn>
                  <a:cxn ang="0">
                    <a:pos x="216" y="48"/>
                  </a:cxn>
                  <a:cxn ang="0">
                    <a:pos x="214" y="48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8" h="48">
                    <a:moveTo>
                      <a:pt x="0" y="0"/>
                    </a:moveTo>
                    <a:lnTo>
                      <a:pt x="218" y="46"/>
                    </a:lnTo>
                    <a:lnTo>
                      <a:pt x="216" y="48"/>
                    </a:lnTo>
                    <a:lnTo>
                      <a:pt x="214" y="48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2" name="Freeform 188"/>
              <p:cNvSpPr>
                <a:spLocks/>
              </p:cNvSpPr>
              <p:nvPr/>
            </p:nvSpPr>
            <p:spPr bwMode="auto">
              <a:xfrm>
                <a:off x="3298" y="922"/>
                <a:ext cx="214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46"/>
                  </a:cxn>
                  <a:cxn ang="0">
                    <a:pos x="214" y="46"/>
                  </a:cxn>
                  <a:cxn ang="0">
                    <a:pos x="210" y="48"/>
                  </a:cxn>
                  <a:cxn ang="0">
                    <a:pos x="4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4" h="48">
                    <a:moveTo>
                      <a:pt x="0" y="0"/>
                    </a:moveTo>
                    <a:lnTo>
                      <a:pt x="214" y="46"/>
                    </a:lnTo>
                    <a:lnTo>
                      <a:pt x="214" y="46"/>
                    </a:lnTo>
                    <a:lnTo>
                      <a:pt x="210" y="48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3" name="Freeform 189"/>
              <p:cNvSpPr>
                <a:spLocks/>
              </p:cNvSpPr>
              <p:nvPr/>
            </p:nvSpPr>
            <p:spPr bwMode="auto">
              <a:xfrm>
                <a:off x="3300" y="924"/>
                <a:ext cx="210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0" y="44"/>
                  </a:cxn>
                  <a:cxn ang="0">
                    <a:pos x="208" y="46"/>
                  </a:cxn>
                  <a:cxn ang="0">
                    <a:pos x="204" y="48"/>
                  </a:cxn>
                  <a:cxn ang="0">
                    <a:pos x="204" y="48"/>
                  </a:cxn>
                  <a:cxn ang="0">
                    <a:pos x="4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0" h="48">
                    <a:moveTo>
                      <a:pt x="0" y="0"/>
                    </a:moveTo>
                    <a:lnTo>
                      <a:pt x="210" y="44"/>
                    </a:lnTo>
                    <a:lnTo>
                      <a:pt x="208" y="46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4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4" name="Freeform 190"/>
              <p:cNvSpPr>
                <a:spLocks/>
              </p:cNvSpPr>
              <p:nvPr/>
            </p:nvSpPr>
            <p:spPr bwMode="auto">
              <a:xfrm>
                <a:off x="3302" y="928"/>
                <a:ext cx="206" cy="4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42"/>
                  </a:cxn>
                  <a:cxn ang="0">
                    <a:pos x="206" y="42"/>
                  </a:cxn>
                  <a:cxn ang="0">
                    <a:pos x="202" y="44"/>
                  </a:cxn>
                  <a:cxn ang="0">
                    <a:pos x="198" y="44"/>
                  </a:cxn>
                  <a:cxn ang="0">
                    <a:pos x="198" y="4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6" h="44">
                    <a:moveTo>
                      <a:pt x="0" y="0"/>
                    </a:moveTo>
                    <a:lnTo>
                      <a:pt x="206" y="42"/>
                    </a:lnTo>
                    <a:lnTo>
                      <a:pt x="206" y="42"/>
                    </a:lnTo>
                    <a:lnTo>
                      <a:pt x="202" y="44"/>
                    </a:lnTo>
                    <a:lnTo>
                      <a:pt x="198" y="44"/>
                    </a:lnTo>
                    <a:lnTo>
                      <a:pt x="198" y="4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5" name="Freeform 191"/>
              <p:cNvSpPr>
                <a:spLocks/>
              </p:cNvSpPr>
              <p:nvPr/>
            </p:nvSpPr>
            <p:spPr bwMode="auto">
              <a:xfrm>
                <a:off x="3304" y="930"/>
                <a:ext cx="200" cy="4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0" y="42"/>
                  </a:cxn>
                  <a:cxn ang="0">
                    <a:pos x="196" y="42"/>
                  </a:cxn>
                  <a:cxn ang="0">
                    <a:pos x="190" y="4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0" h="44">
                    <a:moveTo>
                      <a:pt x="0" y="0"/>
                    </a:moveTo>
                    <a:lnTo>
                      <a:pt x="200" y="42"/>
                    </a:lnTo>
                    <a:lnTo>
                      <a:pt x="196" y="42"/>
                    </a:lnTo>
                    <a:lnTo>
                      <a:pt x="190" y="4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6" name="Freeform 192"/>
              <p:cNvSpPr>
                <a:spLocks/>
              </p:cNvSpPr>
              <p:nvPr/>
            </p:nvSpPr>
            <p:spPr bwMode="auto">
              <a:xfrm>
                <a:off x="3306" y="932"/>
                <a:ext cx="194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4" y="40"/>
                  </a:cxn>
                  <a:cxn ang="0">
                    <a:pos x="186" y="42"/>
                  </a:cxn>
                  <a:cxn ang="0">
                    <a:pos x="182" y="42"/>
                  </a:cxn>
                  <a:cxn ang="0">
                    <a:pos x="6" y="6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94" h="42">
                    <a:moveTo>
                      <a:pt x="0" y="0"/>
                    </a:moveTo>
                    <a:lnTo>
                      <a:pt x="194" y="40"/>
                    </a:lnTo>
                    <a:lnTo>
                      <a:pt x="186" y="42"/>
                    </a:lnTo>
                    <a:lnTo>
                      <a:pt x="182" y="42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7" name="Freeform 193"/>
              <p:cNvSpPr>
                <a:spLocks/>
              </p:cNvSpPr>
              <p:nvPr/>
            </p:nvSpPr>
            <p:spPr bwMode="auto">
              <a:xfrm>
                <a:off x="3308" y="934"/>
                <a:ext cx="186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6" y="40"/>
                  </a:cxn>
                  <a:cxn ang="0">
                    <a:pos x="184" y="40"/>
                  </a:cxn>
                  <a:cxn ang="0">
                    <a:pos x="176" y="40"/>
                  </a:cxn>
                  <a:cxn ang="0">
                    <a:pos x="172" y="40"/>
                  </a:cxn>
                  <a:cxn ang="0">
                    <a:pos x="8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86" h="40">
                    <a:moveTo>
                      <a:pt x="0" y="0"/>
                    </a:moveTo>
                    <a:lnTo>
                      <a:pt x="186" y="40"/>
                    </a:lnTo>
                    <a:lnTo>
                      <a:pt x="184" y="40"/>
                    </a:lnTo>
                    <a:lnTo>
                      <a:pt x="176" y="40"/>
                    </a:lnTo>
                    <a:lnTo>
                      <a:pt x="172" y="40"/>
                    </a:lnTo>
                    <a:lnTo>
                      <a:pt x="8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8" name="Freeform 194"/>
              <p:cNvSpPr>
                <a:spLocks/>
              </p:cNvSpPr>
              <p:nvPr/>
            </p:nvSpPr>
            <p:spPr bwMode="auto">
              <a:xfrm>
                <a:off x="3312" y="938"/>
                <a:ext cx="176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6" y="36"/>
                  </a:cxn>
                  <a:cxn ang="0">
                    <a:pos x="172" y="36"/>
                  </a:cxn>
                  <a:cxn ang="0">
                    <a:pos x="160" y="36"/>
                  </a:cxn>
                  <a:cxn ang="0">
                    <a:pos x="160" y="36"/>
                  </a:cxn>
                  <a:cxn ang="0">
                    <a:pos x="6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76" h="36">
                    <a:moveTo>
                      <a:pt x="0" y="0"/>
                    </a:moveTo>
                    <a:lnTo>
                      <a:pt x="176" y="36"/>
                    </a:lnTo>
                    <a:lnTo>
                      <a:pt x="172" y="36"/>
                    </a:lnTo>
                    <a:lnTo>
                      <a:pt x="160" y="36"/>
                    </a:lnTo>
                    <a:lnTo>
                      <a:pt x="160" y="3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9" name="Freeform 195"/>
              <p:cNvSpPr>
                <a:spLocks/>
              </p:cNvSpPr>
              <p:nvPr/>
            </p:nvSpPr>
            <p:spPr bwMode="auto">
              <a:xfrm>
                <a:off x="3316" y="940"/>
                <a:ext cx="164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4" y="34"/>
                  </a:cxn>
                  <a:cxn ang="0">
                    <a:pos x="156" y="34"/>
                  </a:cxn>
                  <a:cxn ang="0">
                    <a:pos x="144" y="34"/>
                  </a:cxn>
                  <a:cxn ang="0">
                    <a:pos x="144" y="34"/>
                  </a:cxn>
                  <a:cxn ang="0">
                    <a:pos x="8" y="6"/>
                  </a:cxn>
                  <a:cxn ang="0">
                    <a:pos x="6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4" h="34">
                    <a:moveTo>
                      <a:pt x="0" y="0"/>
                    </a:moveTo>
                    <a:lnTo>
                      <a:pt x="164" y="34"/>
                    </a:lnTo>
                    <a:lnTo>
                      <a:pt x="156" y="34"/>
                    </a:lnTo>
                    <a:lnTo>
                      <a:pt x="144" y="34"/>
                    </a:lnTo>
                    <a:lnTo>
                      <a:pt x="144" y="34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0" name="Freeform 196"/>
              <p:cNvSpPr>
                <a:spLocks/>
              </p:cNvSpPr>
              <p:nvPr/>
            </p:nvSpPr>
            <p:spPr bwMode="auto">
              <a:xfrm>
                <a:off x="3318" y="942"/>
                <a:ext cx="154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4" y="32"/>
                  </a:cxn>
                  <a:cxn ang="0">
                    <a:pos x="142" y="32"/>
                  </a:cxn>
                  <a:cxn ang="0">
                    <a:pos x="130" y="32"/>
                  </a:cxn>
                  <a:cxn ang="0">
                    <a:pos x="130" y="32"/>
                  </a:cxn>
                  <a:cxn ang="0">
                    <a:pos x="12" y="8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4" h="32">
                    <a:moveTo>
                      <a:pt x="0" y="0"/>
                    </a:moveTo>
                    <a:lnTo>
                      <a:pt x="154" y="32"/>
                    </a:lnTo>
                    <a:lnTo>
                      <a:pt x="142" y="32"/>
                    </a:lnTo>
                    <a:lnTo>
                      <a:pt x="130" y="32"/>
                    </a:lnTo>
                    <a:lnTo>
                      <a:pt x="130" y="32"/>
                    </a:lnTo>
                    <a:lnTo>
                      <a:pt x="12" y="8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1" name="Freeform 197"/>
              <p:cNvSpPr>
                <a:spLocks/>
              </p:cNvSpPr>
              <p:nvPr/>
            </p:nvSpPr>
            <p:spPr bwMode="auto">
              <a:xfrm>
                <a:off x="3324" y="946"/>
                <a:ext cx="136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6" y="28"/>
                  </a:cxn>
                  <a:cxn ang="0">
                    <a:pos x="124" y="28"/>
                  </a:cxn>
                  <a:cxn ang="0">
                    <a:pos x="110" y="26"/>
                  </a:cxn>
                  <a:cxn ang="0">
                    <a:pos x="106" y="26"/>
                  </a:cxn>
                  <a:cxn ang="0">
                    <a:pos x="16" y="8"/>
                  </a:cxn>
                  <a:cxn ang="0">
                    <a:pos x="12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6" h="28">
                    <a:moveTo>
                      <a:pt x="0" y="0"/>
                    </a:moveTo>
                    <a:lnTo>
                      <a:pt x="136" y="28"/>
                    </a:lnTo>
                    <a:lnTo>
                      <a:pt x="124" y="28"/>
                    </a:lnTo>
                    <a:lnTo>
                      <a:pt x="110" y="26"/>
                    </a:lnTo>
                    <a:lnTo>
                      <a:pt x="106" y="26"/>
                    </a:lnTo>
                    <a:lnTo>
                      <a:pt x="16" y="8"/>
                    </a:lnTo>
                    <a:lnTo>
                      <a:pt x="12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2" name="Freeform 198"/>
              <p:cNvSpPr>
                <a:spLocks/>
              </p:cNvSpPr>
              <p:nvPr/>
            </p:nvSpPr>
            <p:spPr bwMode="auto">
              <a:xfrm>
                <a:off x="3330" y="950"/>
                <a:ext cx="118" cy="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8" y="24"/>
                  </a:cxn>
                  <a:cxn ang="0">
                    <a:pos x="104" y="22"/>
                  </a:cxn>
                  <a:cxn ang="0">
                    <a:pos x="90" y="20"/>
                  </a:cxn>
                  <a:cxn ang="0">
                    <a:pos x="76" y="18"/>
                  </a:cxn>
                  <a:cxn ang="0">
                    <a:pos x="68" y="18"/>
                  </a:cxn>
                  <a:cxn ang="0">
                    <a:pos x="34" y="10"/>
                  </a:cxn>
                  <a:cxn ang="0">
                    <a:pos x="24" y="8"/>
                  </a:cxn>
                  <a:cxn ang="0">
                    <a:pos x="14" y="4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8" h="24">
                    <a:moveTo>
                      <a:pt x="0" y="0"/>
                    </a:moveTo>
                    <a:lnTo>
                      <a:pt x="118" y="24"/>
                    </a:lnTo>
                    <a:lnTo>
                      <a:pt x="104" y="22"/>
                    </a:lnTo>
                    <a:lnTo>
                      <a:pt x="90" y="20"/>
                    </a:lnTo>
                    <a:lnTo>
                      <a:pt x="76" y="18"/>
                    </a:lnTo>
                    <a:lnTo>
                      <a:pt x="68" y="18"/>
                    </a:lnTo>
                    <a:lnTo>
                      <a:pt x="34" y="10"/>
                    </a:lnTo>
                    <a:lnTo>
                      <a:pt x="24" y="8"/>
                    </a:lnTo>
                    <a:lnTo>
                      <a:pt x="14" y="4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3" name="Freeform 199"/>
              <p:cNvSpPr>
                <a:spLocks/>
              </p:cNvSpPr>
              <p:nvPr/>
            </p:nvSpPr>
            <p:spPr bwMode="auto">
              <a:xfrm>
                <a:off x="3340" y="954"/>
                <a:ext cx="90" cy="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0" y="18"/>
                  </a:cxn>
                  <a:cxn ang="0">
                    <a:pos x="80" y="16"/>
                  </a:cxn>
                  <a:cxn ang="0">
                    <a:pos x="66" y="14"/>
                  </a:cxn>
                  <a:cxn ang="0">
                    <a:pos x="52" y="12"/>
                  </a:cxn>
                  <a:cxn ang="0">
                    <a:pos x="38" y="10"/>
                  </a:cxn>
                  <a:cxn ang="0">
                    <a:pos x="26" y="6"/>
                  </a:cxn>
                  <a:cxn ang="0">
                    <a:pos x="14" y="4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90" h="18">
                    <a:moveTo>
                      <a:pt x="0" y="0"/>
                    </a:moveTo>
                    <a:lnTo>
                      <a:pt x="90" y="18"/>
                    </a:lnTo>
                    <a:lnTo>
                      <a:pt x="80" y="16"/>
                    </a:lnTo>
                    <a:lnTo>
                      <a:pt x="66" y="14"/>
                    </a:lnTo>
                    <a:lnTo>
                      <a:pt x="52" y="12"/>
                    </a:lnTo>
                    <a:lnTo>
                      <a:pt x="38" y="10"/>
                    </a:lnTo>
                    <a:lnTo>
                      <a:pt x="26" y="6"/>
                    </a:lnTo>
                    <a:lnTo>
                      <a:pt x="14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4" name="Freeform 200"/>
              <p:cNvSpPr>
                <a:spLocks/>
              </p:cNvSpPr>
              <p:nvPr/>
            </p:nvSpPr>
            <p:spPr bwMode="auto">
              <a:xfrm>
                <a:off x="3364" y="960"/>
                <a:ext cx="34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4" y="8"/>
                  </a:cxn>
                  <a:cxn ang="0">
                    <a:pos x="28" y="6"/>
                  </a:cxn>
                  <a:cxn ang="0">
                    <a:pos x="14" y="4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4" h="8">
                    <a:moveTo>
                      <a:pt x="0" y="0"/>
                    </a:moveTo>
                    <a:lnTo>
                      <a:pt x="34" y="8"/>
                    </a:lnTo>
                    <a:lnTo>
                      <a:pt x="28" y="6"/>
                    </a:lnTo>
                    <a:lnTo>
                      <a:pt x="14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F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5" name="Freeform 201"/>
              <p:cNvSpPr>
                <a:spLocks/>
              </p:cNvSpPr>
              <p:nvPr/>
            </p:nvSpPr>
            <p:spPr bwMode="auto">
              <a:xfrm>
                <a:off x="2902" y="810"/>
                <a:ext cx="20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4" y="6"/>
                  </a:cxn>
                  <a:cxn ang="0">
                    <a:pos x="12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8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" h="14">
                    <a:moveTo>
                      <a:pt x="0" y="0"/>
                    </a:moveTo>
                    <a:lnTo>
                      <a:pt x="20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6" name="Freeform 202"/>
              <p:cNvSpPr>
                <a:spLocks noEditPoints="1"/>
              </p:cNvSpPr>
              <p:nvPr/>
            </p:nvSpPr>
            <p:spPr bwMode="auto">
              <a:xfrm>
                <a:off x="2902" y="808"/>
                <a:ext cx="246" cy="50"/>
              </a:xfrm>
              <a:custGeom>
                <a:avLst/>
                <a:gdLst/>
                <a:ahLst/>
                <a:cxnLst>
                  <a:cxn ang="0">
                    <a:pos x="16" y="8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2" y="4"/>
                  </a:cxn>
                  <a:cxn ang="0">
                    <a:pos x="20" y="6"/>
                  </a:cxn>
                  <a:cxn ang="0">
                    <a:pos x="20" y="6"/>
                  </a:cxn>
                  <a:cxn ang="0">
                    <a:pos x="18" y="6"/>
                  </a:cxn>
                  <a:cxn ang="0">
                    <a:pos x="16" y="8"/>
                  </a:cxn>
                  <a:cxn ang="0">
                    <a:pos x="16" y="8"/>
                  </a:cxn>
                  <a:cxn ang="0">
                    <a:pos x="244" y="50"/>
                  </a:cxn>
                  <a:cxn ang="0">
                    <a:pos x="246" y="50"/>
                  </a:cxn>
                  <a:cxn ang="0">
                    <a:pos x="244" y="50"/>
                  </a:cxn>
                  <a:cxn ang="0">
                    <a:pos x="244" y="50"/>
                  </a:cxn>
                  <a:cxn ang="0">
                    <a:pos x="244" y="50"/>
                  </a:cxn>
                </a:cxnLst>
                <a:rect l="0" t="0" r="r" b="b"/>
                <a:pathLst>
                  <a:path w="246" h="50">
                    <a:moveTo>
                      <a:pt x="16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  <a:moveTo>
                      <a:pt x="244" y="50"/>
                    </a:moveTo>
                    <a:lnTo>
                      <a:pt x="246" y="50"/>
                    </a:lnTo>
                    <a:lnTo>
                      <a:pt x="244" y="50"/>
                    </a:lnTo>
                    <a:lnTo>
                      <a:pt x="244" y="50"/>
                    </a:lnTo>
                    <a:lnTo>
                      <a:pt x="244" y="50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7" name="Freeform 203"/>
              <p:cNvSpPr>
                <a:spLocks noEditPoints="1"/>
              </p:cNvSpPr>
              <p:nvPr/>
            </p:nvSpPr>
            <p:spPr bwMode="auto">
              <a:xfrm>
                <a:off x="2902" y="808"/>
                <a:ext cx="246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4" y="4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20" y="6"/>
                  </a:cxn>
                  <a:cxn ang="0">
                    <a:pos x="20" y="6"/>
                  </a:cxn>
                  <a:cxn ang="0">
                    <a:pos x="20" y="6"/>
                  </a:cxn>
                  <a:cxn ang="0">
                    <a:pos x="242" y="48"/>
                  </a:cxn>
                  <a:cxn ang="0">
                    <a:pos x="246" y="48"/>
                  </a:cxn>
                  <a:cxn ang="0">
                    <a:pos x="244" y="50"/>
                  </a:cxn>
                  <a:cxn ang="0">
                    <a:pos x="244" y="50"/>
                  </a:cxn>
                  <a:cxn ang="0">
                    <a:pos x="244" y="48"/>
                  </a:cxn>
                  <a:cxn ang="0">
                    <a:pos x="244" y="48"/>
                  </a:cxn>
                  <a:cxn ang="0">
                    <a:pos x="242" y="48"/>
                  </a:cxn>
                  <a:cxn ang="0">
                    <a:pos x="242" y="48"/>
                  </a:cxn>
                </a:cxnLst>
                <a:rect l="0" t="0" r="r" b="b"/>
                <a:pathLst>
                  <a:path w="246" h="50">
                    <a:moveTo>
                      <a:pt x="20" y="6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close/>
                    <a:moveTo>
                      <a:pt x="242" y="48"/>
                    </a:moveTo>
                    <a:lnTo>
                      <a:pt x="246" y="48"/>
                    </a:lnTo>
                    <a:lnTo>
                      <a:pt x="244" y="50"/>
                    </a:lnTo>
                    <a:lnTo>
                      <a:pt x="244" y="50"/>
                    </a:lnTo>
                    <a:lnTo>
                      <a:pt x="244" y="48"/>
                    </a:lnTo>
                    <a:lnTo>
                      <a:pt x="244" y="48"/>
                    </a:lnTo>
                    <a:lnTo>
                      <a:pt x="242" y="48"/>
                    </a:lnTo>
                    <a:lnTo>
                      <a:pt x="242" y="48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8" name="Freeform 204"/>
              <p:cNvSpPr>
                <a:spLocks noEditPoints="1"/>
              </p:cNvSpPr>
              <p:nvPr/>
            </p:nvSpPr>
            <p:spPr bwMode="auto">
              <a:xfrm>
                <a:off x="2902" y="806"/>
                <a:ext cx="248" cy="52"/>
              </a:xfrm>
              <a:custGeom>
                <a:avLst/>
                <a:gdLst/>
                <a:ahLst/>
                <a:cxnLst>
                  <a:cxn ang="0">
                    <a:pos x="246" y="52"/>
                  </a:cxn>
                  <a:cxn ang="0">
                    <a:pos x="244" y="52"/>
                  </a:cxn>
                  <a:cxn ang="0">
                    <a:pos x="244" y="50"/>
                  </a:cxn>
                  <a:cxn ang="0">
                    <a:pos x="242" y="50"/>
                  </a:cxn>
                  <a:cxn ang="0">
                    <a:pos x="242" y="48"/>
                  </a:cxn>
                  <a:cxn ang="0">
                    <a:pos x="240" y="48"/>
                  </a:cxn>
                  <a:cxn ang="0">
                    <a:pos x="248" y="48"/>
                  </a:cxn>
                  <a:cxn ang="0">
                    <a:pos x="246" y="52"/>
                  </a:cxn>
                  <a:cxn ang="0">
                    <a:pos x="246" y="52"/>
                  </a:cxn>
                  <a:cxn ang="0">
                    <a:pos x="22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8" y="4"/>
                  </a:cxn>
                  <a:cxn ang="0">
                    <a:pos x="26" y="6"/>
                  </a:cxn>
                  <a:cxn ang="0">
                    <a:pos x="24" y="6"/>
                  </a:cxn>
                  <a:cxn ang="0">
                    <a:pos x="24" y="6"/>
                  </a:cxn>
                  <a:cxn ang="0">
                    <a:pos x="22" y="6"/>
                  </a:cxn>
                  <a:cxn ang="0">
                    <a:pos x="22" y="6"/>
                  </a:cxn>
                </a:cxnLst>
                <a:rect l="0" t="0" r="r" b="b"/>
                <a:pathLst>
                  <a:path w="248" h="52">
                    <a:moveTo>
                      <a:pt x="246" y="52"/>
                    </a:moveTo>
                    <a:lnTo>
                      <a:pt x="244" y="52"/>
                    </a:lnTo>
                    <a:lnTo>
                      <a:pt x="244" y="50"/>
                    </a:lnTo>
                    <a:lnTo>
                      <a:pt x="242" y="50"/>
                    </a:lnTo>
                    <a:lnTo>
                      <a:pt x="242" y="48"/>
                    </a:lnTo>
                    <a:lnTo>
                      <a:pt x="240" y="48"/>
                    </a:lnTo>
                    <a:lnTo>
                      <a:pt x="248" y="48"/>
                    </a:lnTo>
                    <a:lnTo>
                      <a:pt x="246" y="52"/>
                    </a:lnTo>
                    <a:lnTo>
                      <a:pt x="246" y="52"/>
                    </a:lnTo>
                    <a:close/>
                    <a:moveTo>
                      <a:pt x="22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9" name="Freeform 205"/>
              <p:cNvSpPr>
                <a:spLocks noEditPoints="1"/>
              </p:cNvSpPr>
              <p:nvPr/>
            </p:nvSpPr>
            <p:spPr bwMode="auto">
              <a:xfrm>
                <a:off x="2902" y="804"/>
                <a:ext cx="248" cy="52"/>
              </a:xfrm>
              <a:custGeom>
                <a:avLst/>
                <a:gdLst/>
                <a:ahLst/>
                <a:cxnLst>
                  <a:cxn ang="0">
                    <a:pos x="246" y="52"/>
                  </a:cxn>
                  <a:cxn ang="0">
                    <a:pos x="242" y="52"/>
                  </a:cxn>
                  <a:cxn ang="0">
                    <a:pos x="242" y="50"/>
                  </a:cxn>
                  <a:cxn ang="0">
                    <a:pos x="240" y="50"/>
                  </a:cxn>
                  <a:cxn ang="0">
                    <a:pos x="240" y="48"/>
                  </a:cxn>
                  <a:cxn ang="0">
                    <a:pos x="238" y="48"/>
                  </a:cxn>
                  <a:cxn ang="0">
                    <a:pos x="248" y="50"/>
                  </a:cxn>
                  <a:cxn ang="0">
                    <a:pos x="246" y="52"/>
                  </a:cxn>
                  <a:cxn ang="0">
                    <a:pos x="246" y="52"/>
                  </a:cxn>
                  <a:cxn ang="0">
                    <a:pos x="24" y="8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30" y="6"/>
                  </a:cxn>
                  <a:cxn ang="0">
                    <a:pos x="28" y="6"/>
                  </a:cxn>
                  <a:cxn ang="0">
                    <a:pos x="28" y="6"/>
                  </a:cxn>
                  <a:cxn ang="0">
                    <a:pos x="26" y="8"/>
                  </a:cxn>
                  <a:cxn ang="0">
                    <a:pos x="24" y="8"/>
                  </a:cxn>
                  <a:cxn ang="0">
                    <a:pos x="24" y="8"/>
                  </a:cxn>
                </a:cxnLst>
                <a:rect l="0" t="0" r="r" b="b"/>
                <a:pathLst>
                  <a:path w="248" h="52">
                    <a:moveTo>
                      <a:pt x="246" y="52"/>
                    </a:moveTo>
                    <a:lnTo>
                      <a:pt x="242" y="52"/>
                    </a:lnTo>
                    <a:lnTo>
                      <a:pt x="242" y="50"/>
                    </a:lnTo>
                    <a:lnTo>
                      <a:pt x="240" y="50"/>
                    </a:lnTo>
                    <a:lnTo>
                      <a:pt x="240" y="48"/>
                    </a:lnTo>
                    <a:lnTo>
                      <a:pt x="238" y="48"/>
                    </a:lnTo>
                    <a:lnTo>
                      <a:pt x="248" y="50"/>
                    </a:lnTo>
                    <a:lnTo>
                      <a:pt x="246" y="52"/>
                    </a:lnTo>
                    <a:lnTo>
                      <a:pt x="246" y="52"/>
                    </a:lnTo>
                    <a:close/>
                    <a:moveTo>
                      <a:pt x="24" y="8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0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24" y="8"/>
                    </a:ln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0" name="Freeform 206"/>
              <p:cNvSpPr>
                <a:spLocks noEditPoints="1"/>
              </p:cNvSpPr>
              <p:nvPr/>
            </p:nvSpPr>
            <p:spPr bwMode="auto">
              <a:xfrm>
                <a:off x="2902" y="802"/>
                <a:ext cx="248" cy="52"/>
              </a:xfrm>
              <a:custGeom>
                <a:avLst/>
                <a:gdLst/>
                <a:ahLst/>
                <a:cxnLst>
                  <a:cxn ang="0">
                    <a:pos x="248" y="52"/>
                  </a:cxn>
                  <a:cxn ang="0">
                    <a:pos x="240" y="52"/>
                  </a:cxn>
                  <a:cxn ang="0">
                    <a:pos x="240" y="50"/>
                  </a:cxn>
                  <a:cxn ang="0">
                    <a:pos x="238" y="50"/>
                  </a:cxn>
                  <a:cxn ang="0">
                    <a:pos x="238" y="48"/>
                  </a:cxn>
                  <a:cxn ang="0">
                    <a:pos x="236" y="48"/>
                  </a:cxn>
                  <a:cxn ang="0">
                    <a:pos x="248" y="50"/>
                  </a:cxn>
                  <a:cxn ang="0">
                    <a:pos x="248" y="52"/>
                  </a:cxn>
                  <a:cxn ang="0">
                    <a:pos x="248" y="52"/>
                  </a:cxn>
                  <a:cxn ang="0">
                    <a:pos x="28" y="8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34" y="8"/>
                  </a:cxn>
                  <a:cxn ang="0">
                    <a:pos x="32" y="8"/>
                  </a:cxn>
                  <a:cxn ang="0">
                    <a:pos x="30" y="8"/>
                  </a:cxn>
                  <a:cxn ang="0">
                    <a:pos x="28" y="8"/>
                  </a:cxn>
                  <a:cxn ang="0">
                    <a:pos x="28" y="8"/>
                  </a:cxn>
                  <a:cxn ang="0">
                    <a:pos x="28" y="8"/>
                  </a:cxn>
                </a:cxnLst>
                <a:rect l="0" t="0" r="r" b="b"/>
                <a:pathLst>
                  <a:path w="248" h="52">
                    <a:moveTo>
                      <a:pt x="248" y="52"/>
                    </a:moveTo>
                    <a:lnTo>
                      <a:pt x="240" y="52"/>
                    </a:lnTo>
                    <a:lnTo>
                      <a:pt x="240" y="50"/>
                    </a:lnTo>
                    <a:lnTo>
                      <a:pt x="238" y="50"/>
                    </a:lnTo>
                    <a:lnTo>
                      <a:pt x="238" y="48"/>
                    </a:lnTo>
                    <a:lnTo>
                      <a:pt x="236" y="48"/>
                    </a:lnTo>
                    <a:lnTo>
                      <a:pt x="248" y="50"/>
                    </a:lnTo>
                    <a:lnTo>
                      <a:pt x="248" y="52"/>
                    </a:lnTo>
                    <a:lnTo>
                      <a:pt x="248" y="52"/>
                    </a:lnTo>
                    <a:close/>
                    <a:moveTo>
                      <a:pt x="28" y="8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8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1" name="Freeform 207"/>
              <p:cNvSpPr>
                <a:spLocks noEditPoints="1"/>
              </p:cNvSpPr>
              <p:nvPr/>
            </p:nvSpPr>
            <p:spPr bwMode="auto">
              <a:xfrm>
                <a:off x="2902" y="802"/>
                <a:ext cx="250" cy="52"/>
              </a:xfrm>
              <a:custGeom>
                <a:avLst/>
                <a:gdLst/>
                <a:ahLst/>
                <a:cxnLst>
                  <a:cxn ang="0">
                    <a:pos x="248" y="52"/>
                  </a:cxn>
                  <a:cxn ang="0">
                    <a:pos x="238" y="50"/>
                  </a:cxn>
                  <a:cxn ang="0">
                    <a:pos x="238" y="48"/>
                  </a:cxn>
                  <a:cxn ang="0">
                    <a:pos x="236" y="48"/>
                  </a:cxn>
                  <a:cxn ang="0">
                    <a:pos x="236" y="46"/>
                  </a:cxn>
                  <a:cxn ang="0">
                    <a:pos x="234" y="46"/>
                  </a:cxn>
                  <a:cxn ang="0">
                    <a:pos x="250" y="48"/>
                  </a:cxn>
                  <a:cxn ang="0">
                    <a:pos x="248" y="52"/>
                  </a:cxn>
                  <a:cxn ang="0">
                    <a:pos x="248" y="52"/>
                  </a:cxn>
                  <a:cxn ang="0">
                    <a:pos x="30" y="8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4" y="8"/>
                  </a:cxn>
                  <a:cxn ang="0">
                    <a:pos x="32" y="8"/>
                  </a:cxn>
                  <a:cxn ang="0">
                    <a:pos x="30" y="8"/>
                  </a:cxn>
                  <a:cxn ang="0">
                    <a:pos x="30" y="8"/>
                  </a:cxn>
                </a:cxnLst>
                <a:rect l="0" t="0" r="r" b="b"/>
                <a:pathLst>
                  <a:path w="250" h="52">
                    <a:moveTo>
                      <a:pt x="248" y="52"/>
                    </a:moveTo>
                    <a:lnTo>
                      <a:pt x="238" y="50"/>
                    </a:lnTo>
                    <a:lnTo>
                      <a:pt x="238" y="48"/>
                    </a:lnTo>
                    <a:lnTo>
                      <a:pt x="236" y="48"/>
                    </a:lnTo>
                    <a:lnTo>
                      <a:pt x="236" y="46"/>
                    </a:lnTo>
                    <a:lnTo>
                      <a:pt x="234" y="46"/>
                    </a:lnTo>
                    <a:lnTo>
                      <a:pt x="250" y="48"/>
                    </a:lnTo>
                    <a:lnTo>
                      <a:pt x="248" y="52"/>
                    </a:lnTo>
                    <a:lnTo>
                      <a:pt x="248" y="52"/>
                    </a:lnTo>
                    <a:close/>
                    <a:moveTo>
                      <a:pt x="30" y="8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8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2" name="Freeform 208"/>
              <p:cNvSpPr>
                <a:spLocks noEditPoints="1"/>
              </p:cNvSpPr>
              <p:nvPr/>
            </p:nvSpPr>
            <p:spPr bwMode="auto">
              <a:xfrm>
                <a:off x="2904" y="800"/>
                <a:ext cx="248" cy="52"/>
              </a:xfrm>
              <a:custGeom>
                <a:avLst/>
                <a:gdLst/>
                <a:ahLst/>
                <a:cxnLst>
                  <a:cxn ang="0">
                    <a:pos x="246" y="52"/>
                  </a:cxn>
                  <a:cxn ang="0">
                    <a:pos x="234" y="50"/>
                  </a:cxn>
                  <a:cxn ang="0">
                    <a:pos x="234" y="48"/>
                  </a:cxn>
                  <a:cxn ang="0">
                    <a:pos x="232" y="48"/>
                  </a:cxn>
                  <a:cxn ang="0">
                    <a:pos x="230" y="46"/>
                  </a:cxn>
                  <a:cxn ang="0">
                    <a:pos x="230" y="46"/>
                  </a:cxn>
                  <a:cxn ang="0">
                    <a:pos x="248" y="50"/>
                  </a:cxn>
                  <a:cxn ang="0">
                    <a:pos x="246" y="52"/>
                  </a:cxn>
                  <a:cxn ang="0">
                    <a:pos x="246" y="52"/>
                  </a:cxn>
                  <a:cxn ang="0">
                    <a:pos x="32" y="1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8" y="8"/>
                  </a:cxn>
                  <a:cxn ang="0">
                    <a:pos x="36" y="8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2" y="10"/>
                  </a:cxn>
                  <a:cxn ang="0">
                    <a:pos x="32" y="10"/>
                  </a:cxn>
                </a:cxnLst>
                <a:rect l="0" t="0" r="r" b="b"/>
                <a:pathLst>
                  <a:path w="248" h="52">
                    <a:moveTo>
                      <a:pt x="246" y="52"/>
                    </a:moveTo>
                    <a:lnTo>
                      <a:pt x="234" y="50"/>
                    </a:lnTo>
                    <a:lnTo>
                      <a:pt x="234" y="48"/>
                    </a:lnTo>
                    <a:lnTo>
                      <a:pt x="232" y="48"/>
                    </a:lnTo>
                    <a:lnTo>
                      <a:pt x="230" y="46"/>
                    </a:lnTo>
                    <a:lnTo>
                      <a:pt x="230" y="46"/>
                    </a:lnTo>
                    <a:lnTo>
                      <a:pt x="248" y="50"/>
                    </a:lnTo>
                    <a:lnTo>
                      <a:pt x="246" y="52"/>
                    </a:lnTo>
                    <a:lnTo>
                      <a:pt x="246" y="52"/>
                    </a:lnTo>
                    <a:close/>
                    <a:moveTo>
                      <a:pt x="32" y="1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8" y="8"/>
                    </a:lnTo>
                    <a:lnTo>
                      <a:pt x="36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2" y="10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3" name="Freeform 209"/>
              <p:cNvSpPr>
                <a:spLocks noEditPoints="1"/>
              </p:cNvSpPr>
              <p:nvPr/>
            </p:nvSpPr>
            <p:spPr bwMode="auto">
              <a:xfrm>
                <a:off x="2904" y="798"/>
                <a:ext cx="250" cy="52"/>
              </a:xfrm>
              <a:custGeom>
                <a:avLst/>
                <a:gdLst/>
                <a:ahLst/>
                <a:cxnLst>
                  <a:cxn ang="0">
                    <a:pos x="248" y="52"/>
                  </a:cxn>
                  <a:cxn ang="0">
                    <a:pos x="232" y="50"/>
                  </a:cxn>
                  <a:cxn ang="0">
                    <a:pos x="230" y="48"/>
                  </a:cxn>
                  <a:cxn ang="0">
                    <a:pos x="230" y="48"/>
                  </a:cxn>
                  <a:cxn ang="0">
                    <a:pos x="228" y="46"/>
                  </a:cxn>
                  <a:cxn ang="0">
                    <a:pos x="226" y="46"/>
                  </a:cxn>
                  <a:cxn ang="0">
                    <a:pos x="250" y="50"/>
                  </a:cxn>
                  <a:cxn ang="0">
                    <a:pos x="248" y="52"/>
                  </a:cxn>
                  <a:cxn ang="0">
                    <a:pos x="248" y="52"/>
                  </a:cxn>
                  <a:cxn ang="0">
                    <a:pos x="34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2" y="8"/>
                  </a:cxn>
                  <a:cxn ang="0">
                    <a:pos x="40" y="8"/>
                  </a:cxn>
                  <a:cxn ang="0">
                    <a:pos x="38" y="10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4" y="10"/>
                  </a:cxn>
                </a:cxnLst>
                <a:rect l="0" t="0" r="r" b="b"/>
                <a:pathLst>
                  <a:path w="250" h="52">
                    <a:moveTo>
                      <a:pt x="248" y="52"/>
                    </a:moveTo>
                    <a:lnTo>
                      <a:pt x="232" y="50"/>
                    </a:lnTo>
                    <a:lnTo>
                      <a:pt x="230" y="48"/>
                    </a:lnTo>
                    <a:lnTo>
                      <a:pt x="230" y="48"/>
                    </a:lnTo>
                    <a:lnTo>
                      <a:pt x="228" y="46"/>
                    </a:lnTo>
                    <a:lnTo>
                      <a:pt x="226" y="46"/>
                    </a:lnTo>
                    <a:lnTo>
                      <a:pt x="250" y="50"/>
                    </a:lnTo>
                    <a:lnTo>
                      <a:pt x="248" y="52"/>
                    </a:lnTo>
                    <a:lnTo>
                      <a:pt x="248" y="52"/>
                    </a:lnTo>
                    <a:close/>
                    <a:moveTo>
                      <a:pt x="34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10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4" name="Freeform 210"/>
              <p:cNvSpPr>
                <a:spLocks noEditPoints="1"/>
              </p:cNvSpPr>
              <p:nvPr/>
            </p:nvSpPr>
            <p:spPr bwMode="auto">
              <a:xfrm>
                <a:off x="2904" y="796"/>
                <a:ext cx="250" cy="54"/>
              </a:xfrm>
              <a:custGeom>
                <a:avLst/>
                <a:gdLst/>
                <a:ahLst/>
                <a:cxnLst>
                  <a:cxn ang="0">
                    <a:pos x="248" y="54"/>
                  </a:cxn>
                  <a:cxn ang="0">
                    <a:pos x="230" y="50"/>
                  </a:cxn>
                  <a:cxn ang="0">
                    <a:pos x="228" y="48"/>
                  </a:cxn>
                  <a:cxn ang="0">
                    <a:pos x="226" y="48"/>
                  </a:cxn>
                  <a:cxn ang="0">
                    <a:pos x="226" y="46"/>
                  </a:cxn>
                  <a:cxn ang="0">
                    <a:pos x="224" y="46"/>
                  </a:cxn>
                  <a:cxn ang="0">
                    <a:pos x="250" y="50"/>
                  </a:cxn>
                  <a:cxn ang="0">
                    <a:pos x="250" y="52"/>
                  </a:cxn>
                  <a:cxn ang="0">
                    <a:pos x="248" y="54"/>
                  </a:cxn>
                  <a:cxn ang="0">
                    <a:pos x="248" y="54"/>
                  </a:cxn>
                  <a:cxn ang="0">
                    <a:pos x="38" y="1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46" y="10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0"/>
                  </a:cxn>
                  <a:cxn ang="0">
                    <a:pos x="38" y="12"/>
                  </a:cxn>
                  <a:cxn ang="0">
                    <a:pos x="38" y="12"/>
                  </a:cxn>
                </a:cxnLst>
                <a:rect l="0" t="0" r="r" b="b"/>
                <a:pathLst>
                  <a:path w="250" h="54">
                    <a:moveTo>
                      <a:pt x="248" y="54"/>
                    </a:moveTo>
                    <a:lnTo>
                      <a:pt x="230" y="50"/>
                    </a:lnTo>
                    <a:lnTo>
                      <a:pt x="228" y="48"/>
                    </a:lnTo>
                    <a:lnTo>
                      <a:pt x="226" y="48"/>
                    </a:lnTo>
                    <a:lnTo>
                      <a:pt x="226" y="46"/>
                    </a:lnTo>
                    <a:lnTo>
                      <a:pt x="224" y="46"/>
                    </a:lnTo>
                    <a:lnTo>
                      <a:pt x="250" y="50"/>
                    </a:lnTo>
                    <a:lnTo>
                      <a:pt x="250" y="52"/>
                    </a:lnTo>
                    <a:lnTo>
                      <a:pt x="248" y="54"/>
                    </a:lnTo>
                    <a:lnTo>
                      <a:pt x="248" y="54"/>
                    </a:lnTo>
                    <a:close/>
                    <a:moveTo>
                      <a:pt x="38" y="12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46" y="10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0"/>
                    </a:lnTo>
                    <a:lnTo>
                      <a:pt x="38" y="12"/>
                    </a:lnTo>
                    <a:lnTo>
                      <a:pt x="38" y="12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5" name="Freeform 211"/>
              <p:cNvSpPr>
                <a:spLocks noEditPoints="1"/>
              </p:cNvSpPr>
              <p:nvPr/>
            </p:nvSpPr>
            <p:spPr bwMode="auto">
              <a:xfrm>
                <a:off x="2904" y="794"/>
                <a:ext cx="250" cy="54"/>
              </a:xfrm>
              <a:custGeom>
                <a:avLst/>
                <a:gdLst/>
                <a:ahLst/>
                <a:cxnLst>
                  <a:cxn ang="0">
                    <a:pos x="250" y="54"/>
                  </a:cxn>
                  <a:cxn ang="0">
                    <a:pos x="226" y="50"/>
                  </a:cxn>
                  <a:cxn ang="0">
                    <a:pos x="226" y="48"/>
                  </a:cxn>
                  <a:cxn ang="0">
                    <a:pos x="224" y="48"/>
                  </a:cxn>
                  <a:cxn ang="0">
                    <a:pos x="222" y="46"/>
                  </a:cxn>
                  <a:cxn ang="0">
                    <a:pos x="220" y="46"/>
                  </a:cxn>
                  <a:cxn ang="0">
                    <a:pos x="250" y="52"/>
                  </a:cxn>
                  <a:cxn ang="0">
                    <a:pos x="250" y="54"/>
                  </a:cxn>
                  <a:cxn ang="0">
                    <a:pos x="250" y="54"/>
                  </a:cxn>
                  <a:cxn ang="0">
                    <a:pos x="250" y="54"/>
                  </a:cxn>
                  <a:cxn ang="0">
                    <a:pos x="42" y="1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50" y="10"/>
                  </a:cxn>
                  <a:cxn ang="0">
                    <a:pos x="48" y="12"/>
                  </a:cxn>
                  <a:cxn ang="0">
                    <a:pos x="46" y="12"/>
                  </a:cxn>
                  <a:cxn ang="0">
                    <a:pos x="44" y="12"/>
                  </a:cxn>
                  <a:cxn ang="0">
                    <a:pos x="42" y="12"/>
                  </a:cxn>
                  <a:cxn ang="0">
                    <a:pos x="42" y="12"/>
                  </a:cxn>
                </a:cxnLst>
                <a:rect l="0" t="0" r="r" b="b"/>
                <a:pathLst>
                  <a:path w="250" h="54">
                    <a:moveTo>
                      <a:pt x="250" y="54"/>
                    </a:moveTo>
                    <a:lnTo>
                      <a:pt x="226" y="50"/>
                    </a:lnTo>
                    <a:lnTo>
                      <a:pt x="226" y="48"/>
                    </a:lnTo>
                    <a:lnTo>
                      <a:pt x="224" y="48"/>
                    </a:lnTo>
                    <a:lnTo>
                      <a:pt x="222" y="46"/>
                    </a:lnTo>
                    <a:lnTo>
                      <a:pt x="220" y="46"/>
                    </a:lnTo>
                    <a:lnTo>
                      <a:pt x="250" y="52"/>
                    </a:lnTo>
                    <a:lnTo>
                      <a:pt x="250" y="54"/>
                    </a:lnTo>
                    <a:lnTo>
                      <a:pt x="250" y="54"/>
                    </a:lnTo>
                    <a:lnTo>
                      <a:pt x="250" y="54"/>
                    </a:lnTo>
                    <a:close/>
                    <a:moveTo>
                      <a:pt x="42" y="12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50" y="10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4" y="12"/>
                    </a:lnTo>
                    <a:lnTo>
                      <a:pt x="42" y="12"/>
                    </a:lnTo>
                    <a:lnTo>
                      <a:pt x="42" y="12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6" name="Freeform 212"/>
              <p:cNvSpPr>
                <a:spLocks noEditPoints="1"/>
              </p:cNvSpPr>
              <p:nvPr/>
            </p:nvSpPr>
            <p:spPr bwMode="auto">
              <a:xfrm>
                <a:off x="2904" y="794"/>
                <a:ext cx="252" cy="52"/>
              </a:xfrm>
              <a:custGeom>
                <a:avLst/>
                <a:gdLst/>
                <a:ahLst/>
                <a:cxnLst>
                  <a:cxn ang="0">
                    <a:pos x="250" y="52"/>
                  </a:cxn>
                  <a:cxn ang="0">
                    <a:pos x="224" y="48"/>
                  </a:cxn>
                  <a:cxn ang="0">
                    <a:pos x="222" y="46"/>
                  </a:cxn>
                  <a:cxn ang="0">
                    <a:pos x="220" y="46"/>
                  </a:cxn>
                  <a:cxn ang="0">
                    <a:pos x="218" y="44"/>
                  </a:cxn>
                  <a:cxn ang="0">
                    <a:pos x="218" y="42"/>
                  </a:cxn>
                  <a:cxn ang="0">
                    <a:pos x="252" y="50"/>
                  </a:cxn>
                  <a:cxn ang="0">
                    <a:pos x="250" y="52"/>
                  </a:cxn>
                  <a:cxn ang="0">
                    <a:pos x="250" y="52"/>
                  </a:cxn>
                  <a:cxn ang="0">
                    <a:pos x="46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0" y="10"/>
                  </a:cxn>
                  <a:cxn ang="0">
                    <a:pos x="48" y="12"/>
                  </a:cxn>
                  <a:cxn ang="0">
                    <a:pos x="46" y="12"/>
                  </a:cxn>
                  <a:cxn ang="0">
                    <a:pos x="46" y="12"/>
                  </a:cxn>
                </a:cxnLst>
                <a:rect l="0" t="0" r="r" b="b"/>
                <a:pathLst>
                  <a:path w="252" h="52">
                    <a:moveTo>
                      <a:pt x="250" y="52"/>
                    </a:moveTo>
                    <a:lnTo>
                      <a:pt x="224" y="48"/>
                    </a:lnTo>
                    <a:lnTo>
                      <a:pt x="222" y="46"/>
                    </a:lnTo>
                    <a:lnTo>
                      <a:pt x="220" y="46"/>
                    </a:lnTo>
                    <a:lnTo>
                      <a:pt x="218" y="44"/>
                    </a:lnTo>
                    <a:lnTo>
                      <a:pt x="218" y="42"/>
                    </a:lnTo>
                    <a:lnTo>
                      <a:pt x="252" y="50"/>
                    </a:lnTo>
                    <a:lnTo>
                      <a:pt x="250" y="52"/>
                    </a:lnTo>
                    <a:lnTo>
                      <a:pt x="250" y="52"/>
                    </a:lnTo>
                    <a:close/>
                    <a:moveTo>
                      <a:pt x="46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0" y="10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2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7" name="Freeform 213"/>
              <p:cNvSpPr>
                <a:spLocks noEditPoints="1"/>
              </p:cNvSpPr>
              <p:nvPr/>
            </p:nvSpPr>
            <p:spPr bwMode="auto">
              <a:xfrm>
                <a:off x="2904" y="792"/>
                <a:ext cx="252" cy="54"/>
              </a:xfrm>
              <a:custGeom>
                <a:avLst/>
                <a:gdLst/>
                <a:ahLst/>
                <a:cxnLst>
                  <a:cxn ang="0">
                    <a:pos x="250" y="54"/>
                  </a:cxn>
                  <a:cxn ang="0">
                    <a:pos x="220" y="48"/>
                  </a:cxn>
                  <a:cxn ang="0">
                    <a:pos x="218" y="46"/>
                  </a:cxn>
                  <a:cxn ang="0">
                    <a:pos x="218" y="44"/>
                  </a:cxn>
                  <a:cxn ang="0">
                    <a:pos x="216" y="44"/>
                  </a:cxn>
                  <a:cxn ang="0">
                    <a:pos x="214" y="42"/>
                  </a:cxn>
                  <a:cxn ang="0">
                    <a:pos x="252" y="50"/>
                  </a:cxn>
                  <a:cxn ang="0">
                    <a:pos x="250" y="54"/>
                  </a:cxn>
                  <a:cxn ang="0">
                    <a:pos x="250" y="54"/>
                  </a:cxn>
                  <a:cxn ang="0">
                    <a:pos x="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8" y="12"/>
                  </a:cxn>
                  <a:cxn ang="0">
                    <a:pos x="56" y="12"/>
                  </a:cxn>
                  <a:cxn ang="0">
                    <a:pos x="54" y="12"/>
                  </a:cxn>
                  <a:cxn ang="0">
                    <a:pos x="52" y="12"/>
                  </a:cxn>
                  <a:cxn ang="0">
                    <a:pos x="50" y="12"/>
                  </a:cxn>
                  <a:cxn ang="0">
                    <a:pos x="50" y="12"/>
                  </a:cxn>
                </a:cxnLst>
                <a:rect l="0" t="0" r="r" b="b"/>
                <a:pathLst>
                  <a:path w="252" h="54">
                    <a:moveTo>
                      <a:pt x="250" y="54"/>
                    </a:moveTo>
                    <a:lnTo>
                      <a:pt x="220" y="48"/>
                    </a:lnTo>
                    <a:lnTo>
                      <a:pt x="218" y="46"/>
                    </a:lnTo>
                    <a:lnTo>
                      <a:pt x="218" y="44"/>
                    </a:lnTo>
                    <a:lnTo>
                      <a:pt x="216" y="44"/>
                    </a:lnTo>
                    <a:lnTo>
                      <a:pt x="214" y="42"/>
                    </a:lnTo>
                    <a:lnTo>
                      <a:pt x="252" y="50"/>
                    </a:lnTo>
                    <a:lnTo>
                      <a:pt x="250" y="54"/>
                    </a:lnTo>
                    <a:lnTo>
                      <a:pt x="250" y="54"/>
                    </a:lnTo>
                    <a:close/>
                    <a:moveTo>
                      <a:pt x="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4" y="12"/>
                    </a:lnTo>
                    <a:lnTo>
                      <a:pt x="52" y="12"/>
                    </a:lnTo>
                    <a:lnTo>
                      <a:pt x="50" y="12"/>
                    </a:lnTo>
                    <a:lnTo>
                      <a:pt x="50" y="12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8" name="Freeform 214"/>
              <p:cNvSpPr>
                <a:spLocks noEditPoints="1"/>
              </p:cNvSpPr>
              <p:nvPr/>
            </p:nvSpPr>
            <p:spPr bwMode="auto">
              <a:xfrm>
                <a:off x="2904" y="790"/>
                <a:ext cx="252" cy="54"/>
              </a:xfrm>
              <a:custGeom>
                <a:avLst/>
                <a:gdLst/>
                <a:ahLst/>
                <a:cxnLst>
                  <a:cxn ang="0">
                    <a:pos x="252" y="54"/>
                  </a:cxn>
                  <a:cxn ang="0">
                    <a:pos x="218" y="46"/>
                  </a:cxn>
                  <a:cxn ang="0">
                    <a:pos x="216" y="46"/>
                  </a:cxn>
                  <a:cxn ang="0">
                    <a:pos x="214" y="44"/>
                  </a:cxn>
                  <a:cxn ang="0">
                    <a:pos x="212" y="44"/>
                  </a:cxn>
                  <a:cxn ang="0">
                    <a:pos x="210" y="42"/>
                  </a:cxn>
                  <a:cxn ang="0">
                    <a:pos x="252" y="50"/>
                  </a:cxn>
                  <a:cxn ang="0">
                    <a:pos x="252" y="54"/>
                  </a:cxn>
                  <a:cxn ang="0">
                    <a:pos x="252" y="54"/>
                  </a:cxn>
                  <a:cxn ang="0">
                    <a:pos x="54" y="1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64" y="14"/>
                  </a:cxn>
                  <a:cxn ang="0">
                    <a:pos x="62" y="14"/>
                  </a:cxn>
                  <a:cxn ang="0">
                    <a:pos x="58" y="14"/>
                  </a:cxn>
                  <a:cxn ang="0">
                    <a:pos x="56" y="14"/>
                  </a:cxn>
                  <a:cxn ang="0">
                    <a:pos x="54" y="14"/>
                  </a:cxn>
                  <a:cxn ang="0">
                    <a:pos x="54" y="14"/>
                  </a:cxn>
                </a:cxnLst>
                <a:rect l="0" t="0" r="r" b="b"/>
                <a:pathLst>
                  <a:path w="252" h="54">
                    <a:moveTo>
                      <a:pt x="252" y="54"/>
                    </a:moveTo>
                    <a:lnTo>
                      <a:pt x="218" y="46"/>
                    </a:lnTo>
                    <a:lnTo>
                      <a:pt x="216" y="46"/>
                    </a:lnTo>
                    <a:lnTo>
                      <a:pt x="214" y="44"/>
                    </a:lnTo>
                    <a:lnTo>
                      <a:pt x="212" y="44"/>
                    </a:lnTo>
                    <a:lnTo>
                      <a:pt x="210" y="42"/>
                    </a:lnTo>
                    <a:lnTo>
                      <a:pt x="252" y="50"/>
                    </a:lnTo>
                    <a:lnTo>
                      <a:pt x="252" y="54"/>
                    </a:lnTo>
                    <a:lnTo>
                      <a:pt x="252" y="54"/>
                    </a:lnTo>
                    <a:close/>
                    <a:moveTo>
                      <a:pt x="54" y="1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58" y="14"/>
                    </a:lnTo>
                    <a:lnTo>
                      <a:pt x="56" y="14"/>
                    </a:lnTo>
                    <a:lnTo>
                      <a:pt x="54" y="14"/>
                    </a:lnTo>
                    <a:lnTo>
                      <a:pt x="54" y="14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9" name="Freeform 215"/>
              <p:cNvSpPr>
                <a:spLocks noEditPoints="1"/>
              </p:cNvSpPr>
              <p:nvPr/>
            </p:nvSpPr>
            <p:spPr bwMode="auto">
              <a:xfrm>
                <a:off x="2904" y="788"/>
                <a:ext cx="254" cy="54"/>
              </a:xfrm>
              <a:custGeom>
                <a:avLst/>
                <a:gdLst/>
                <a:ahLst/>
                <a:cxnLst>
                  <a:cxn ang="0">
                    <a:pos x="252" y="54"/>
                  </a:cxn>
                  <a:cxn ang="0">
                    <a:pos x="214" y="46"/>
                  </a:cxn>
                  <a:cxn ang="0">
                    <a:pos x="212" y="46"/>
                  </a:cxn>
                  <a:cxn ang="0">
                    <a:pos x="210" y="44"/>
                  </a:cxn>
                  <a:cxn ang="0">
                    <a:pos x="208" y="42"/>
                  </a:cxn>
                  <a:cxn ang="0">
                    <a:pos x="206" y="42"/>
                  </a:cxn>
                  <a:cxn ang="0">
                    <a:pos x="254" y="52"/>
                  </a:cxn>
                  <a:cxn ang="0">
                    <a:pos x="252" y="54"/>
                  </a:cxn>
                  <a:cxn ang="0">
                    <a:pos x="252" y="54"/>
                  </a:cxn>
                  <a:cxn ang="0">
                    <a:pos x="58" y="1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68" y="14"/>
                  </a:cxn>
                  <a:cxn ang="0">
                    <a:pos x="66" y="14"/>
                  </a:cxn>
                  <a:cxn ang="0">
                    <a:pos x="64" y="16"/>
                  </a:cxn>
                  <a:cxn ang="0">
                    <a:pos x="62" y="16"/>
                  </a:cxn>
                  <a:cxn ang="0">
                    <a:pos x="58" y="16"/>
                  </a:cxn>
                  <a:cxn ang="0">
                    <a:pos x="58" y="16"/>
                  </a:cxn>
                </a:cxnLst>
                <a:rect l="0" t="0" r="r" b="b"/>
                <a:pathLst>
                  <a:path w="254" h="54">
                    <a:moveTo>
                      <a:pt x="252" y="54"/>
                    </a:moveTo>
                    <a:lnTo>
                      <a:pt x="214" y="46"/>
                    </a:lnTo>
                    <a:lnTo>
                      <a:pt x="212" y="46"/>
                    </a:lnTo>
                    <a:lnTo>
                      <a:pt x="210" y="44"/>
                    </a:lnTo>
                    <a:lnTo>
                      <a:pt x="208" y="42"/>
                    </a:lnTo>
                    <a:lnTo>
                      <a:pt x="206" y="42"/>
                    </a:lnTo>
                    <a:lnTo>
                      <a:pt x="254" y="52"/>
                    </a:lnTo>
                    <a:lnTo>
                      <a:pt x="252" y="54"/>
                    </a:lnTo>
                    <a:lnTo>
                      <a:pt x="252" y="54"/>
                    </a:lnTo>
                    <a:close/>
                    <a:moveTo>
                      <a:pt x="58" y="16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4" y="16"/>
                    </a:lnTo>
                    <a:lnTo>
                      <a:pt x="62" y="16"/>
                    </a:lnTo>
                    <a:lnTo>
                      <a:pt x="58" y="16"/>
                    </a:lnTo>
                    <a:lnTo>
                      <a:pt x="58" y="16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0" name="Freeform 216"/>
              <p:cNvSpPr>
                <a:spLocks noEditPoints="1"/>
              </p:cNvSpPr>
              <p:nvPr/>
            </p:nvSpPr>
            <p:spPr bwMode="auto">
              <a:xfrm>
                <a:off x="2904" y="788"/>
                <a:ext cx="254" cy="52"/>
              </a:xfrm>
              <a:custGeom>
                <a:avLst/>
                <a:gdLst/>
                <a:ahLst/>
                <a:cxnLst>
                  <a:cxn ang="0">
                    <a:pos x="252" y="52"/>
                  </a:cxn>
                  <a:cxn ang="0">
                    <a:pos x="210" y="44"/>
                  </a:cxn>
                  <a:cxn ang="0">
                    <a:pos x="208" y="42"/>
                  </a:cxn>
                  <a:cxn ang="0">
                    <a:pos x="204" y="42"/>
                  </a:cxn>
                  <a:cxn ang="0">
                    <a:pos x="202" y="40"/>
                  </a:cxn>
                  <a:cxn ang="0">
                    <a:pos x="200" y="40"/>
                  </a:cxn>
                  <a:cxn ang="0">
                    <a:pos x="254" y="50"/>
                  </a:cxn>
                  <a:cxn ang="0">
                    <a:pos x="252" y="52"/>
                  </a:cxn>
                  <a:cxn ang="0">
                    <a:pos x="252" y="52"/>
                  </a:cxn>
                  <a:cxn ang="0">
                    <a:pos x="64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14"/>
                  </a:cxn>
                  <a:cxn ang="0">
                    <a:pos x="74" y="14"/>
                  </a:cxn>
                  <a:cxn ang="0">
                    <a:pos x="72" y="14"/>
                  </a:cxn>
                  <a:cxn ang="0">
                    <a:pos x="70" y="14"/>
                  </a:cxn>
                  <a:cxn ang="0">
                    <a:pos x="70" y="14"/>
                  </a:cxn>
                  <a:cxn ang="0">
                    <a:pos x="68" y="14"/>
                  </a:cxn>
                  <a:cxn ang="0">
                    <a:pos x="66" y="14"/>
                  </a:cxn>
                  <a:cxn ang="0">
                    <a:pos x="66" y="14"/>
                  </a:cxn>
                  <a:cxn ang="0">
                    <a:pos x="64" y="16"/>
                  </a:cxn>
                  <a:cxn ang="0">
                    <a:pos x="64" y="16"/>
                  </a:cxn>
                </a:cxnLst>
                <a:rect l="0" t="0" r="r" b="b"/>
                <a:pathLst>
                  <a:path w="254" h="52">
                    <a:moveTo>
                      <a:pt x="252" y="52"/>
                    </a:moveTo>
                    <a:lnTo>
                      <a:pt x="210" y="44"/>
                    </a:lnTo>
                    <a:lnTo>
                      <a:pt x="208" y="42"/>
                    </a:lnTo>
                    <a:lnTo>
                      <a:pt x="204" y="42"/>
                    </a:lnTo>
                    <a:lnTo>
                      <a:pt x="202" y="40"/>
                    </a:lnTo>
                    <a:lnTo>
                      <a:pt x="200" y="40"/>
                    </a:lnTo>
                    <a:lnTo>
                      <a:pt x="254" y="50"/>
                    </a:lnTo>
                    <a:lnTo>
                      <a:pt x="252" y="52"/>
                    </a:lnTo>
                    <a:lnTo>
                      <a:pt x="252" y="52"/>
                    </a:lnTo>
                    <a:close/>
                    <a:moveTo>
                      <a:pt x="64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2" y="14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1" name="Freeform 217"/>
              <p:cNvSpPr>
                <a:spLocks noEditPoints="1"/>
              </p:cNvSpPr>
              <p:nvPr/>
            </p:nvSpPr>
            <p:spPr bwMode="auto">
              <a:xfrm>
                <a:off x="2904" y="786"/>
                <a:ext cx="256" cy="54"/>
              </a:xfrm>
              <a:custGeom>
                <a:avLst/>
                <a:gdLst/>
                <a:ahLst/>
                <a:cxnLst>
                  <a:cxn ang="0">
                    <a:pos x="254" y="54"/>
                  </a:cxn>
                  <a:cxn ang="0">
                    <a:pos x="206" y="44"/>
                  </a:cxn>
                  <a:cxn ang="0">
                    <a:pos x="202" y="42"/>
                  </a:cxn>
                  <a:cxn ang="0">
                    <a:pos x="200" y="42"/>
                  </a:cxn>
                  <a:cxn ang="0">
                    <a:pos x="198" y="40"/>
                  </a:cxn>
                  <a:cxn ang="0">
                    <a:pos x="194" y="38"/>
                  </a:cxn>
                  <a:cxn ang="0">
                    <a:pos x="256" y="50"/>
                  </a:cxn>
                  <a:cxn ang="0">
                    <a:pos x="254" y="54"/>
                  </a:cxn>
                  <a:cxn ang="0">
                    <a:pos x="254" y="54"/>
                  </a:cxn>
                  <a:cxn ang="0">
                    <a:pos x="68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2" y="16"/>
                  </a:cxn>
                  <a:cxn ang="0">
                    <a:pos x="80" y="16"/>
                  </a:cxn>
                  <a:cxn ang="0">
                    <a:pos x="78" y="16"/>
                  </a:cxn>
                  <a:cxn ang="0">
                    <a:pos x="76" y="16"/>
                  </a:cxn>
                  <a:cxn ang="0">
                    <a:pos x="76" y="16"/>
                  </a:cxn>
                  <a:cxn ang="0">
                    <a:pos x="74" y="16"/>
                  </a:cxn>
                  <a:cxn ang="0">
                    <a:pos x="72" y="16"/>
                  </a:cxn>
                  <a:cxn ang="0">
                    <a:pos x="70" y="16"/>
                  </a:cxn>
                  <a:cxn ang="0">
                    <a:pos x="68" y="16"/>
                  </a:cxn>
                  <a:cxn ang="0">
                    <a:pos x="68" y="16"/>
                  </a:cxn>
                </a:cxnLst>
                <a:rect l="0" t="0" r="r" b="b"/>
                <a:pathLst>
                  <a:path w="256" h="54">
                    <a:moveTo>
                      <a:pt x="254" y="54"/>
                    </a:moveTo>
                    <a:lnTo>
                      <a:pt x="206" y="44"/>
                    </a:lnTo>
                    <a:lnTo>
                      <a:pt x="202" y="42"/>
                    </a:lnTo>
                    <a:lnTo>
                      <a:pt x="200" y="42"/>
                    </a:lnTo>
                    <a:lnTo>
                      <a:pt x="198" y="40"/>
                    </a:lnTo>
                    <a:lnTo>
                      <a:pt x="194" y="38"/>
                    </a:lnTo>
                    <a:lnTo>
                      <a:pt x="256" y="50"/>
                    </a:lnTo>
                    <a:lnTo>
                      <a:pt x="254" y="54"/>
                    </a:lnTo>
                    <a:lnTo>
                      <a:pt x="254" y="54"/>
                    </a:lnTo>
                    <a:close/>
                    <a:moveTo>
                      <a:pt x="68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82" y="16"/>
                    </a:lnTo>
                    <a:lnTo>
                      <a:pt x="80" y="16"/>
                    </a:lnTo>
                    <a:lnTo>
                      <a:pt x="78" y="16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4" y="16"/>
                    </a:lnTo>
                    <a:lnTo>
                      <a:pt x="72" y="16"/>
                    </a:lnTo>
                    <a:lnTo>
                      <a:pt x="70" y="16"/>
                    </a:lnTo>
                    <a:lnTo>
                      <a:pt x="68" y="16"/>
                    </a:lnTo>
                    <a:lnTo>
                      <a:pt x="68" y="16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2" name="Freeform 218"/>
              <p:cNvSpPr>
                <a:spLocks noEditPoints="1"/>
              </p:cNvSpPr>
              <p:nvPr/>
            </p:nvSpPr>
            <p:spPr bwMode="auto">
              <a:xfrm>
                <a:off x="2904" y="784"/>
                <a:ext cx="256" cy="54"/>
              </a:xfrm>
              <a:custGeom>
                <a:avLst/>
                <a:gdLst/>
                <a:ahLst/>
                <a:cxnLst>
                  <a:cxn ang="0">
                    <a:pos x="254" y="54"/>
                  </a:cxn>
                  <a:cxn ang="0">
                    <a:pos x="200" y="44"/>
                  </a:cxn>
                  <a:cxn ang="0">
                    <a:pos x="198" y="42"/>
                  </a:cxn>
                  <a:cxn ang="0">
                    <a:pos x="198" y="42"/>
                  </a:cxn>
                  <a:cxn ang="0">
                    <a:pos x="196" y="42"/>
                  </a:cxn>
                  <a:cxn ang="0">
                    <a:pos x="194" y="40"/>
                  </a:cxn>
                  <a:cxn ang="0">
                    <a:pos x="192" y="40"/>
                  </a:cxn>
                  <a:cxn ang="0">
                    <a:pos x="192" y="40"/>
                  </a:cxn>
                  <a:cxn ang="0">
                    <a:pos x="190" y="38"/>
                  </a:cxn>
                  <a:cxn ang="0">
                    <a:pos x="188" y="38"/>
                  </a:cxn>
                  <a:cxn ang="0">
                    <a:pos x="256" y="52"/>
                  </a:cxn>
                  <a:cxn ang="0">
                    <a:pos x="254" y="54"/>
                  </a:cxn>
                  <a:cxn ang="0">
                    <a:pos x="254" y="54"/>
                  </a:cxn>
                  <a:cxn ang="0">
                    <a:pos x="74" y="18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88" y="18"/>
                  </a:cxn>
                  <a:cxn ang="0">
                    <a:pos x="86" y="18"/>
                  </a:cxn>
                  <a:cxn ang="0">
                    <a:pos x="86" y="18"/>
                  </a:cxn>
                  <a:cxn ang="0">
                    <a:pos x="84" y="18"/>
                  </a:cxn>
                  <a:cxn ang="0">
                    <a:pos x="82" y="18"/>
                  </a:cxn>
                  <a:cxn ang="0">
                    <a:pos x="80" y="18"/>
                  </a:cxn>
                  <a:cxn ang="0">
                    <a:pos x="78" y="18"/>
                  </a:cxn>
                  <a:cxn ang="0">
                    <a:pos x="76" y="18"/>
                  </a:cxn>
                  <a:cxn ang="0">
                    <a:pos x="74" y="18"/>
                  </a:cxn>
                  <a:cxn ang="0">
                    <a:pos x="74" y="18"/>
                  </a:cxn>
                </a:cxnLst>
                <a:rect l="0" t="0" r="r" b="b"/>
                <a:pathLst>
                  <a:path w="256" h="54">
                    <a:moveTo>
                      <a:pt x="254" y="54"/>
                    </a:moveTo>
                    <a:lnTo>
                      <a:pt x="200" y="44"/>
                    </a:lnTo>
                    <a:lnTo>
                      <a:pt x="198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4" y="40"/>
                    </a:lnTo>
                    <a:lnTo>
                      <a:pt x="192" y="40"/>
                    </a:lnTo>
                    <a:lnTo>
                      <a:pt x="192" y="40"/>
                    </a:lnTo>
                    <a:lnTo>
                      <a:pt x="190" y="38"/>
                    </a:lnTo>
                    <a:lnTo>
                      <a:pt x="188" y="38"/>
                    </a:lnTo>
                    <a:lnTo>
                      <a:pt x="256" y="52"/>
                    </a:lnTo>
                    <a:lnTo>
                      <a:pt x="254" y="54"/>
                    </a:lnTo>
                    <a:lnTo>
                      <a:pt x="254" y="54"/>
                    </a:lnTo>
                    <a:close/>
                    <a:moveTo>
                      <a:pt x="74" y="18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88" y="18"/>
                    </a:lnTo>
                    <a:lnTo>
                      <a:pt x="86" y="18"/>
                    </a:lnTo>
                    <a:lnTo>
                      <a:pt x="86" y="18"/>
                    </a:lnTo>
                    <a:lnTo>
                      <a:pt x="84" y="18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8"/>
                    </a:lnTo>
                    <a:lnTo>
                      <a:pt x="76" y="18"/>
                    </a:lnTo>
                    <a:lnTo>
                      <a:pt x="74" y="18"/>
                    </a:lnTo>
                    <a:lnTo>
                      <a:pt x="74" y="18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3" name="Freeform 219"/>
              <p:cNvSpPr>
                <a:spLocks noEditPoints="1"/>
              </p:cNvSpPr>
              <p:nvPr/>
            </p:nvSpPr>
            <p:spPr bwMode="auto">
              <a:xfrm>
                <a:off x="2904" y="782"/>
                <a:ext cx="256" cy="54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194" y="42"/>
                  </a:cxn>
                  <a:cxn ang="0">
                    <a:pos x="192" y="42"/>
                  </a:cxn>
                  <a:cxn ang="0">
                    <a:pos x="192" y="42"/>
                  </a:cxn>
                  <a:cxn ang="0">
                    <a:pos x="190" y="40"/>
                  </a:cxn>
                  <a:cxn ang="0">
                    <a:pos x="188" y="40"/>
                  </a:cxn>
                  <a:cxn ang="0">
                    <a:pos x="186" y="38"/>
                  </a:cxn>
                  <a:cxn ang="0">
                    <a:pos x="184" y="38"/>
                  </a:cxn>
                  <a:cxn ang="0">
                    <a:pos x="182" y="38"/>
                  </a:cxn>
                  <a:cxn ang="0">
                    <a:pos x="180" y="36"/>
                  </a:cxn>
                  <a:cxn ang="0">
                    <a:pos x="256" y="52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82" y="2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98" y="20"/>
                  </a:cxn>
                  <a:cxn ang="0">
                    <a:pos x="96" y="20"/>
                  </a:cxn>
                  <a:cxn ang="0">
                    <a:pos x="94" y="20"/>
                  </a:cxn>
                  <a:cxn ang="0">
                    <a:pos x="92" y="20"/>
                  </a:cxn>
                  <a:cxn ang="0">
                    <a:pos x="90" y="20"/>
                  </a:cxn>
                  <a:cxn ang="0">
                    <a:pos x="88" y="20"/>
                  </a:cxn>
                  <a:cxn ang="0">
                    <a:pos x="86" y="20"/>
                  </a:cxn>
                  <a:cxn ang="0">
                    <a:pos x="84" y="20"/>
                  </a:cxn>
                  <a:cxn ang="0">
                    <a:pos x="82" y="20"/>
                  </a:cxn>
                  <a:cxn ang="0">
                    <a:pos x="82" y="20"/>
                  </a:cxn>
                </a:cxnLst>
                <a:rect l="0" t="0" r="r" b="b"/>
                <a:pathLst>
                  <a:path w="256" h="54">
                    <a:moveTo>
                      <a:pt x="256" y="54"/>
                    </a:moveTo>
                    <a:lnTo>
                      <a:pt x="194" y="42"/>
                    </a:lnTo>
                    <a:lnTo>
                      <a:pt x="192" y="42"/>
                    </a:lnTo>
                    <a:lnTo>
                      <a:pt x="192" y="42"/>
                    </a:lnTo>
                    <a:lnTo>
                      <a:pt x="190" y="40"/>
                    </a:lnTo>
                    <a:lnTo>
                      <a:pt x="188" y="40"/>
                    </a:lnTo>
                    <a:lnTo>
                      <a:pt x="186" y="38"/>
                    </a:lnTo>
                    <a:lnTo>
                      <a:pt x="184" y="38"/>
                    </a:lnTo>
                    <a:lnTo>
                      <a:pt x="182" y="38"/>
                    </a:lnTo>
                    <a:lnTo>
                      <a:pt x="180" y="36"/>
                    </a:lnTo>
                    <a:lnTo>
                      <a:pt x="256" y="52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  <a:moveTo>
                      <a:pt x="82" y="20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98" y="20"/>
                    </a:lnTo>
                    <a:lnTo>
                      <a:pt x="96" y="20"/>
                    </a:lnTo>
                    <a:lnTo>
                      <a:pt x="94" y="20"/>
                    </a:lnTo>
                    <a:lnTo>
                      <a:pt x="92" y="20"/>
                    </a:lnTo>
                    <a:lnTo>
                      <a:pt x="90" y="20"/>
                    </a:lnTo>
                    <a:lnTo>
                      <a:pt x="88" y="20"/>
                    </a:lnTo>
                    <a:lnTo>
                      <a:pt x="86" y="20"/>
                    </a:lnTo>
                    <a:lnTo>
                      <a:pt x="84" y="20"/>
                    </a:lnTo>
                    <a:lnTo>
                      <a:pt x="82" y="20"/>
                    </a:lnTo>
                    <a:lnTo>
                      <a:pt x="82" y="20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4" name="Freeform 220"/>
              <p:cNvSpPr>
                <a:spLocks noEditPoints="1"/>
              </p:cNvSpPr>
              <p:nvPr/>
            </p:nvSpPr>
            <p:spPr bwMode="auto">
              <a:xfrm>
                <a:off x="2904" y="782"/>
                <a:ext cx="258" cy="54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188" y="40"/>
                  </a:cxn>
                  <a:cxn ang="0">
                    <a:pos x="186" y="38"/>
                  </a:cxn>
                  <a:cxn ang="0">
                    <a:pos x="184" y="38"/>
                  </a:cxn>
                  <a:cxn ang="0">
                    <a:pos x="182" y="38"/>
                  </a:cxn>
                  <a:cxn ang="0">
                    <a:pos x="180" y="36"/>
                  </a:cxn>
                  <a:cxn ang="0">
                    <a:pos x="178" y="36"/>
                  </a:cxn>
                  <a:cxn ang="0">
                    <a:pos x="174" y="34"/>
                  </a:cxn>
                  <a:cxn ang="0">
                    <a:pos x="172" y="34"/>
                  </a:cxn>
                  <a:cxn ang="0">
                    <a:pos x="170" y="34"/>
                  </a:cxn>
                  <a:cxn ang="0">
                    <a:pos x="258" y="50"/>
                  </a:cxn>
                  <a:cxn ang="0">
                    <a:pos x="256" y="52"/>
                  </a:cxn>
                  <a:cxn ang="0">
                    <a:pos x="256" y="52"/>
                  </a:cxn>
                  <a:cxn ang="0">
                    <a:pos x="256" y="52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88" y="20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8" y="20"/>
                  </a:cxn>
                  <a:cxn ang="0">
                    <a:pos x="106" y="20"/>
                  </a:cxn>
                  <a:cxn ang="0">
                    <a:pos x="104" y="20"/>
                  </a:cxn>
                  <a:cxn ang="0">
                    <a:pos x="102" y="20"/>
                  </a:cxn>
                  <a:cxn ang="0">
                    <a:pos x="98" y="20"/>
                  </a:cxn>
                  <a:cxn ang="0">
                    <a:pos x="96" y="20"/>
                  </a:cxn>
                  <a:cxn ang="0">
                    <a:pos x="94" y="20"/>
                  </a:cxn>
                  <a:cxn ang="0">
                    <a:pos x="92" y="20"/>
                  </a:cxn>
                  <a:cxn ang="0">
                    <a:pos x="88" y="20"/>
                  </a:cxn>
                  <a:cxn ang="0">
                    <a:pos x="88" y="20"/>
                  </a:cxn>
                </a:cxnLst>
                <a:rect l="0" t="0" r="r" b="b"/>
                <a:pathLst>
                  <a:path w="258" h="54">
                    <a:moveTo>
                      <a:pt x="256" y="54"/>
                    </a:moveTo>
                    <a:lnTo>
                      <a:pt x="188" y="40"/>
                    </a:lnTo>
                    <a:lnTo>
                      <a:pt x="186" y="38"/>
                    </a:lnTo>
                    <a:lnTo>
                      <a:pt x="184" y="38"/>
                    </a:lnTo>
                    <a:lnTo>
                      <a:pt x="182" y="38"/>
                    </a:lnTo>
                    <a:lnTo>
                      <a:pt x="180" y="36"/>
                    </a:lnTo>
                    <a:lnTo>
                      <a:pt x="178" y="36"/>
                    </a:lnTo>
                    <a:lnTo>
                      <a:pt x="174" y="34"/>
                    </a:lnTo>
                    <a:lnTo>
                      <a:pt x="172" y="34"/>
                    </a:lnTo>
                    <a:lnTo>
                      <a:pt x="170" y="34"/>
                    </a:lnTo>
                    <a:lnTo>
                      <a:pt x="258" y="50"/>
                    </a:lnTo>
                    <a:lnTo>
                      <a:pt x="256" y="52"/>
                    </a:lnTo>
                    <a:lnTo>
                      <a:pt x="256" y="52"/>
                    </a:lnTo>
                    <a:lnTo>
                      <a:pt x="256" y="52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  <a:moveTo>
                      <a:pt x="88" y="2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108" y="20"/>
                    </a:lnTo>
                    <a:lnTo>
                      <a:pt x="106" y="20"/>
                    </a:lnTo>
                    <a:lnTo>
                      <a:pt x="104" y="20"/>
                    </a:lnTo>
                    <a:lnTo>
                      <a:pt x="102" y="20"/>
                    </a:lnTo>
                    <a:lnTo>
                      <a:pt x="98" y="20"/>
                    </a:lnTo>
                    <a:lnTo>
                      <a:pt x="96" y="20"/>
                    </a:lnTo>
                    <a:lnTo>
                      <a:pt x="94" y="20"/>
                    </a:lnTo>
                    <a:lnTo>
                      <a:pt x="92" y="20"/>
                    </a:lnTo>
                    <a:lnTo>
                      <a:pt x="88" y="20"/>
                    </a:lnTo>
                    <a:lnTo>
                      <a:pt x="88" y="20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5" name="Freeform 221"/>
              <p:cNvSpPr>
                <a:spLocks noEditPoints="1"/>
              </p:cNvSpPr>
              <p:nvPr/>
            </p:nvSpPr>
            <p:spPr bwMode="auto">
              <a:xfrm>
                <a:off x="2904" y="780"/>
                <a:ext cx="258" cy="54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180" y="38"/>
                  </a:cxn>
                  <a:cxn ang="0">
                    <a:pos x="178" y="38"/>
                  </a:cxn>
                  <a:cxn ang="0">
                    <a:pos x="174" y="36"/>
                  </a:cxn>
                  <a:cxn ang="0">
                    <a:pos x="170" y="36"/>
                  </a:cxn>
                  <a:cxn ang="0">
                    <a:pos x="166" y="34"/>
                  </a:cxn>
                  <a:cxn ang="0">
                    <a:pos x="164" y="32"/>
                  </a:cxn>
                  <a:cxn ang="0">
                    <a:pos x="160" y="32"/>
                  </a:cxn>
                  <a:cxn ang="0">
                    <a:pos x="156" y="30"/>
                  </a:cxn>
                  <a:cxn ang="0">
                    <a:pos x="152" y="30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98" y="2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28" y="24"/>
                  </a:cxn>
                  <a:cxn ang="0">
                    <a:pos x="124" y="24"/>
                  </a:cxn>
                  <a:cxn ang="0">
                    <a:pos x="120" y="24"/>
                  </a:cxn>
                  <a:cxn ang="0">
                    <a:pos x="116" y="24"/>
                  </a:cxn>
                  <a:cxn ang="0">
                    <a:pos x="112" y="24"/>
                  </a:cxn>
                  <a:cxn ang="0">
                    <a:pos x="108" y="22"/>
                  </a:cxn>
                  <a:cxn ang="0">
                    <a:pos x="104" y="22"/>
                  </a:cxn>
                  <a:cxn ang="0">
                    <a:pos x="102" y="22"/>
                  </a:cxn>
                  <a:cxn ang="0">
                    <a:pos x="98" y="22"/>
                  </a:cxn>
                  <a:cxn ang="0">
                    <a:pos x="98" y="22"/>
                  </a:cxn>
                </a:cxnLst>
                <a:rect l="0" t="0" r="r" b="b"/>
                <a:pathLst>
                  <a:path w="258" h="54">
                    <a:moveTo>
                      <a:pt x="256" y="54"/>
                    </a:moveTo>
                    <a:lnTo>
                      <a:pt x="180" y="38"/>
                    </a:lnTo>
                    <a:lnTo>
                      <a:pt x="178" y="38"/>
                    </a:lnTo>
                    <a:lnTo>
                      <a:pt x="174" y="36"/>
                    </a:lnTo>
                    <a:lnTo>
                      <a:pt x="170" y="36"/>
                    </a:lnTo>
                    <a:lnTo>
                      <a:pt x="166" y="34"/>
                    </a:lnTo>
                    <a:lnTo>
                      <a:pt x="164" y="32"/>
                    </a:lnTo>
                    <a:lnTo>
                      <a:pt x="160" y="32"/>
                    </a:lnTo>
                    <a:lnTo>
                      <a:pt x="156" y="30"/>
                    </a:lnTo>
                    <a:lnTo>
                      <a:pt x="152" y="30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6" y="54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  <a:moveTo>
                      <a:pt x="98" y="2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128" y="24"/>
                    </a:lnTo>
                    <a:lnTo>
                      <a:pt x="124" y="24"/>
                    </a:lnTo>
                    <a:lnTo>
                      <a:pt x="120" y="24"/>
                    </a:lnTo>
                    <a:lnTo>
                      <a:pt x="116" y="24"/>
                    </a:lnTo>
                    <a:lnTo>
                      <a:pt x="112" y="24"/>
                    </a:lnTo>
                    <a:lnTo>
                      <a:pt x="108" y="22"/>
                    </a:lnTo>
                    <a:lnTo>
                      <a:pt x="104" y="22"/>
                    </a:lnTo>
                    <a:lnTo>
                      <a:pt x="102" y="22"/>
                    </a:lnTo>
                    <a:lnTo>
                      <a:pt x="98" y="22"/>
                    </a:lnTo>
                    <a:lnTo>
                      <a:pt x="98" y="22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6" name="Freeform 222"/>
              <p:cNvSpPr>
                <a:spLocks/>
              </p:cNvSpPr>
              <p:nvPr/>
            </p:nvSpPr>
            <p:spPr bwMode="auto">
              <a:xfrm>
                <a:off x="2906" y="778"/>
                <a:ext cx="256" cy="54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168" y="38"/>
                  </a:cxn>
                  <a:cxn ang="0">
                    <a:pos x="164" y="36"/>
                  </a:cxn>
                  <a:cxn ang="0">
                    <a:pos x="158" y="34"/>
                  </a:cxn>
                  <a:cxn ang="0">
                    <a:pos x="152" y="32"/>
                  </a:cxn>
                  <a:cxn ang="0">
                    <a:pos x="148" y="32"/>
                  </a:cxn>
                  <a:cxn ang="0">
                    <a:pos x="142" y="30"/>
                  </a:cxn>
                  <a:cxn ang="0">
                    <a:pos x="136" y="30"/>
                  </a:cxn>
                  <a:cxn ang="0">
                    <a:pos x="132" y="28"/>
                  </a:cxn>
                  <a:cxn ang="0">
                    <a:pos x="126" y="28"/>
                  </a:cxn>
                  <a:cxn ang="0">
                    <a:pos x="124" y="26"/>
                  </a:cxn>
                  <a:cxn ang="0">
                    <a:pos x="122" y="26"/>
                  </a:cxn>
                  <a:cxn ang="0">
                    <a:pos x="118" y="26"/>
                  </a:cxn>
                  <a:cxn ang="0">
                    <a:pos x="116" y="26"/>
                  </a:cxn>
                  <a:cxn ang="0">
                    <a:pos x="114" y="26"/>
                  </a:cxn>
                  <a:cxn ang="0">
                    <a:pos x="112" y="26"/>
                  </a:cxn>
                  <a:cxn ang="0">
                    <a:pos x="108" y="24"/>
                  </a:cxn>
                  <a:cxn ang="0">
                    <a:pos x="106" y="2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56" y="52"/>
                  </a:cxn>
                  <a:cxn ang="0">
                    <a:pos x="256" y="52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256" y="54"/>
                  </a:cxn>
                </a:cxnLst>
                <a:rect l="0" t="0" r="r" b="b"/>
                <a:pathLst>
                  <a:path w="256" h="54">
                    <a:moveTo>
                      <a:pt x="256" y="54"/>
                    </a:moveTo>
                    <a:lnTo>
                      <a:pt x="168" y="38"/>
                    </a:lnTo>
                    <a:lnTo>
                      <a:pt x="164" y="36"/>
                    </a:lnTo>
                    <a:lnTo>
                      <a:pt x="158" y="34"/>
                    </a:lnTo>
                    <a:lnTo>
                      <a:pt x="152" y="32"/>
                    </a:lnTo>
                    <a:lnTo>
                      <a:pt x="148" y="32"/>
                    </a:lnTo>
                    <a:lnTo>
                      <a:pt x="142" y="30"/>
                    </a:lnTo>
                    <a:lnTo>
                      <a:pt x="136" y="30"/>
                    </a:lnTo>
                    <a:lnTo>
                      <a:pt x="132" y="28"/>
                    </a:lnTo>
                    <a:lnTo>
                      <a:pt x="126" y="28"/>
                    </a:lnTo>
                    <a:lnTo>
                      <a:pt x="124" y="26"/>
                    </a:lnTo>
                    <a:lnTo>
                      <a:pt x="122" y="26"/>
                    </a:lnTo>
                    <a:lnTo>
                      <a:pt x="118" y="26"/>
                    </a:lnTo>
                    <a:lnTo>
                      <a:pt x="116" y="26"/>
                    </a:lnTo>
                    <a:lnTo>
                      <a:pt x="114" y="26"/>
                    </a:lnTo>
                    <a:lnTo>
                      <a:pt x="112" y="26"/>
                    </a:lnTo>
                    <a:lnTo>
                      <a:pt x="108" y="24"/>
                    </a:lnTo>
                    <a:lnTo>
                      <a:pt x="106" y="2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6" y="52"/>
                    </a:lnTo>
                    <a:lnTo>
                      <a:pt x="256" y="52"/>
                    </a:lnTo>
                    <a:lnTo>
                      <a:pt x="256" y="54"/>
                    </a:lnTo>
                    <a:lnTo>
                      <a:pt x="256" y="54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7" name="Freeform 223"/>
              <p:cNvSpPr>
                <a:spLocks/>
              </p:cNvSpPr>
              <p:nvPr/>
            </p:nvSpPr>
            <p:spPr bwMode="auto">
              <a:xfrm>
                <a:off x="2906" y="776"/>
                <a:ext cx="258" cy="56"/>
              </a:xfrm>
              <a:custGeom>
                <a:avLst/>
                <a:gdLst/>
                <a:ahLst/>
                <a:cxnLst>
                  <a:cxn ang="0">
                    <a:pos x="256" y="56"/>
                  </a:cxn>
                  <a:cxn ang="0">
                    <a:pos x="150" y="34"/>
                  </a:cxn>
                  <a:cxn ang="0">
                    <a:pos x="148" y="34"/>
                  </a:cxn>
                  <a:cxn ang="0">
                    <a:pos x="144" y="32"/>
                  </a:cxn>
                  <a:cxn ang="0">
                    <a:pos x="142" y="32"/>
                  </a:cxn>
                  <a:cxn ang="0">
                    <a:pos x="138" y="32"/>
                  </a:cxn>
                  <a:cxn ang="0">
                    <a:pos x="136" y="30"/>
                  </a:cxn>
                  <a:cxn ang="0">
                    <a:pos x="132" y="30"/>
                  </a:cxn>
                  <a:cxn ang="0">
                    <a:pos x="130" y="30"/>
                  </a:cxn>
                  <a:cxn ang="0">
                    <a:pos x="126" y="30"/>
                  </a:cxn>
                  <a:cxn ang="0">
                    <a:pos x="126" y="28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58" y="52"/>
                  </a:cxn>
                  <a:cxn ang="0">
                    <a:pos x="256" y="52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256" y="56"/>
                  </a:cxn>
                  <a:cxn ang="0">
                    <a:pos x="256" y="56"/>
                  </a:cxn>
                </a:cxnLst>
                <a:rect l="0" t="0" r="r" b="b"/>
                <a:pathLst>
                  <a:path w="258" h="56">
                    <a:moveTo>
                      <a:pt x="256" y="56"/>
                    </a:moveTo>
                    <a:lnTo>
                      <a:pt x="150" y="34"/>
                    </a:lnTo>
                    <a:lnTo>
                      <a:pt x="148" y="34"/>
                    </a:lnTo>
                    <a:lnTo>
                      <a:pt x="144" y="32"/>
                    </a:lnTo>
                    <a:lnTo>
                      <a:pt x="142" y="32"/>
                    </a:lnTo>
                    <a:lnTo>
                      <a:pt x="138" y="32"/>
                    </a:lnTo>
                    <a:lnTo>
                      <a:pt x="136" y="30"/>
                    </a:lnTo>
                    <a:lnTo>
                      <a:pt x="132" y="30"/>
                    </a:lnTo>
                    <a:lnTo>
                      <a:pt x="130" y="30"/>
                    </a:lnTo>
                    <a:lnTo>
                      <a:pt x="126" y="30"/>
                    </a:lnTo>
                    <a:lnTo>
                      <a:pt x="126" y="2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8" y="52"/>
                    </a:lnTo>
                    <a:lnTo>
                      <a:pt x="256" y="52"/>
                    </a:lnTo>
                    <a:lnTo>
                      <a:pt x="256" y="54"/>
                    </a:lnTo>
                    <a:lnTo>
                      <a:pt x="256" y="54"/>
                    </a:lnTo>
                    <a:lnTo>
                      <a:pt x="256" y="56"/>
                    </a:lnTo>
                    <a:lnTo>
                      <a:pt x="256" y="56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8" name="Freeform 224"/>
              <p:cNvSpPr>
                <a:spLocks/>
              </p:cNvSpPr>
              <p:nvPr/>
            </p:nvSpPr>
            <p:spPr bwMode="auto">
              <a:xfrm>
                <a:off x="2906" y="776"/>
                <a:ext cx="258" cy="54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8" y="50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6" y="52"/>
                  </a:cxn>
                  <a:cxn ang="0">
                    <a:pos x="256" y="54"/>
                  </a:cxn>
                  <a:cxn ang="0">
                    <a:pos x="256" y="54"/>
                  </a:cxn>
                </a:cxnLst>
                <a:rect l="0" t="0" r="r" b="b"/>
                <a:pathLst>
                  <a:path w="258" h="54">
                    <a:moveTo>
                      <a:pt x="256" y="5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8" y="50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6" y="52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9" name="Freeform 225"/>
              <p:cNvSpPr>
                <a:spLocks/>
              </p:cNvSpPr>
              <p:nvPr/>
            </p:nvSpPr>
            <p:spPr bwMode="auto">
              <a:xfrm>
                <a:off x="2906" y="774"/>
                <a:ext cx="258" cy="54"/>
              </a:xfrm>
              <a:custGeom>
                <a:avLst/>
                <a:gdLst/>
                <a:ahLst/>
                <a:cxnLst>
                  <a:cxn ang="0">
                    <a:pos x="258" y="5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4"/>
                  </a:cxn>
                  <a:cxn ang="0">
                    <a:pos x="258" y="54"/>
                  </a:cxn>
                  <a:cxn ang="0">
                    <a:pos x="258" y="54"/>
                  </a:cxn>
                </a:cxnLst>
                <a:rect l="0" t="0" r="r" b="b"/>
                <a:pathLst>
                  <a:path w="258" h="54">
                    <a:moveTo>
                      <a:pt x="258" y="5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4"/>
                    </a:lnTo>
                    <a:lnTo>
                      <a:pt x="258" y="54"/>
                    </a:lnTo>
                    <a:lnTo>
                      <a:pt x="258" y="54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0" name="Freeform 226"/>
              <p:cNvSpPr>
                <a:spLocks/>
              </p:cNvSpPr>
              <p:nvPr/>
            </p:nvSpPr>
            <p:spPr bwMode="auto">
              <a:xfrm>
                <a:off x="2906" y="772"/>
                <a:ext cx="258" cy="54"/>
              </a:xfrm>
              <a:custGeom>
                <a:avLst/>
                <a:gdLst/>
                <a:ahLst/>
                <a:cxnLst>
                  <a:cxn ang="0">
                    <a:pos x="258" y="5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4"/>
                  </a:cxn>
                  <a:cxn ang="0">
                    <a:pos x="258" y="54"/>
                  </a:cxn>
                  <a:cxn ang="0">
                    <a:pos x="258" y="54"/>
                  </a:cxn>
                  <a:cxn ang="0">
                    <a:pos x="258" y="54"/>
                  </a:cxn>
                </a:cxnLst>
                <a:rect l="0" t="0" r="r" b="b"/>
                <a:pathLst>
                  <a:path w="258" h="54">
                    <a:moveTo>
                      <a:pt x="258" y="5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4"/>
                    </a:lnTo>
                    <a:lnTo>
                      <a:pt x="258" y="54"/>
                    </a:lnTo>
                    <a:lnTo>
                      <a:pt x="258" y="54"/>
                    </a:lnTo>
                    <a:lnTo>
                      <a:pt x="258" y="54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1" name="Freeform 227"/>
              <p:cNvSpPr>
                <a:spLocks/>
              </p:cNvSpPr>
              <p:nvPr/>
            </p:nvSpPr>
            <p:spPr bwMode="auto">
              <a:xfrm>
                <a:off x="2906" y="770"/>
                <a:ext cx="260" cy="56"/>
              </a:xfrm>
              <a:custGeom>
                <a:avLst/>
                <a:gdLst/>
                <a:ahLst/>
                <a:cxnLst>
                  <a:cxn ang="0">
                    <a:pos x="258" y="5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60" y="52"/>
                  </a:cxn>
                  <a:cxn ang="0">
                    <a:pos x="260" y="54"/>
                  </a:cxn>
                  <a:cxn ang="0">
                    <a:pos x="258" y="54"/>
                  </a:cxn>
                  <a:cxn ang="0">
                    <a:pos x="258" y="54"/>
                  </a:cxn>
                  <a:cxn ang="0">
                    <a:pos x="258" y="56"/>
                  </a:cxn>
                  <a:cxn ang="0">
                    <a:pos x="258" y="56"/>
                  </a:cxn>
                </a:cxnLst>
                <a:rect l="0" t="0" r="r" b="b"/>
                <a:pathLst>
                  <a:path w="260" h="56">
                    <a:moveTo>
                      <a:pt x="258" y="56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58" y="54"/>
                    </a:lnTo>
                    <a:lnTo>
                      <a:pt x="258" y="54"/>
                    </a:lnTo>
                    <a:lnTo>
                      <a:pt x="258" y="56"/>
                    </a:lnTo>
                    <a:lnTo>
                      <a:pt x="258" y="56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2" name="Freeform 228"/>
              <p:cNvSpPr>
                <a:spLocks/>
              </p:cNvSpPr>
              <p:nvPr/>
            </p:nvSpPr>
            <p:spPr bwMode="auto">
              <a:xfrm>
                <a:off x="2906" y="770"/>
                <a:ext cx="260" cy="54"/>
              </a:xfrm>
              <a:custGeom>
                <a:avLst/>
                <a:gdLst/>
                <a:ahLst/>
                <a:cxnLst>
                  <a:cxn ang="0">
                    <a:pos x="258" y="5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0" y="52"/>
                  </a:cxn>
                  <a:cxn ang="0">
                    <a:pos x="260" y="52"/>
                  </a:cxn>
                  <a:cxn ang="0">
                    <a:pos x="260" y="52"/>
                  </a:cxn>
                  <a:cxn ang="0">
                    <a:pos x="260" y="54"/>
                  </a:cxn>
                  <a:cxn ang="0">
                    <a:pos x="258" y="54"/>
                  </a:cxn>
                  <a:cxn ang="0">
                    <a:pos x="258" y="54"/>
                  </a:cxn>
                </a:cxnLst>
                <a:rect l="0" t="0" r="r" b="b"/>
                <a:pathLst>
                  <a:path w="260" h="54">
                    <a:moveTo>
                      <a:pt x="258" y="5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0" y="52"/>
                    </a:lnTo>
                    <a:lnTo>
                      <a:pt x="260" y="52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58" y="54"/>
                    </a:lnTo>
                    <a:lnTo>
                      <a:pt x="258" y="54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3" name="Freeform 229"/>
              <p:cNvSpPr>
                <a:spLocks/>
              </p:cNvSpPr>
              <p:nvPr/>
            </p:nvSpPr>
            <p:spPr bwMode="auto">
              <a:xfrm>
                <a:off x="2906" y="768"/>
                <a:ext cx="260" cy="54"/>
              </a:xfrm>
              <a:custGeom>
                <a:avLst/>
                <a:gdLst/>
                <a:ahLst/>
                <a:cxnLst>
                  <a:cxn ang="0">
                    <a:pos x="260" y="5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0" y="52"/>
                  </a:cxn>
                  <a:cxn ang="0">
                    <a:pos x="260" y="52"/>
                  </a:cxn>
                  <a:cxn ang="0">
                    <a:pos x="260" y="54"/>
                  </a:cxn>
                  <a:cxn ang="0">
                    <a:pos x="260" y="54"/>
                  </a:cxn>
                  <a:cxn ang="0">
                    <a:pos x="260" y="54"/>
                  </a:cxn>
                  <a:cxn ang="0">
                    <a:pos x="260" y="54"/>
                  </a:cxn>
                </a:cxnLst>
                <a:rect l="0" t="0" r="r" b="b"/>
                <a:pathLst>
                  <a:path w="260" h="54">
                    <a:moveTo>
                      <a:pt x="260" y="5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0" y="52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60" y="54"/>
                    </a:lnTo>
                    <a:lnTo>
                      <a:pt x="260" y="54"/>
                    </a:lnTo>
                    <a:lnTo>
                      <a:pt x="260" y="54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4" name="Freeform 230"/>
              <p:cNvSpPr>
                <a:spLocks/>
              </p:cNvSpPr>
              <p:nvPr/>
            </p:nvSpPr>
            <p:spPr bwMode="auto">
              <a:xfrm>
                <a:off x="2906" y="766"/>
                <a:ext cx="262" cy="56"/>
              </a:xfrm>
              <a:custGeom>
                <a:avLst/>
                <a:gdLst/>
                <a:ahLst/>
                <a:cxnLst>
                  <a:cxn ang="0">
                    <a:pos x="260" y="5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0" y="52"/>
                  </a:cxn>
                  <a:cxn ang="0">
                    <a:pos x="260" y="54"/>
                  </a:cxn>
                  <a:cxn ang="0">
                    <a:pos x="260" y="54"/>
                  </a:cxn>
                  <a:cxn ang="0">
                    <a:pos x="260" y="56"/>
                  </a:cxn>
                  <a:cxn ang="0">
                    <a:pos x="260" y="56"/>
                  </a:cxn>
                </a:cxnLst>
                <a:rect l="0" t="0" r="r" b="b"/>
                <a:pathLst>
                  <a:path w="262" h="56">
                    <a:moveTo>
                      <a:pt x="260" y="56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60" y="54"/>
                    </a:lnTo>
                    <a:lnTo>
                      <a:pt x="260" y="56"/>
                    </a:lnTo>
                    <a:lnTo>
                      <a:pt x="260" y="56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5" name="Freeform 231"/>
              <p:cNvSpPr>
                <a:spLocks/>
              </p:cNvSpPr>
              <p:nvPr/>
            </p:nvSpPr>
            <p:spPr bwMode="auto">
              <a:xfrm>
                <a:off x="2906" y="764"/>
                <a:ext cx="262" cy="56"/>
              </a:xfrm>
              <a:custGeom>
                <a:avLst/>
                <a:gdLst/>
                <a:ahLst/>
                <a:cxnLst>
                  <a:cxn ang="0">
                    <a:pos x="260" y="5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0" y="54"/>
                  </a:cxn>
                  <a:cxn ang="0">
                    <a:pos x="260" y="56"/>
                  </a:cxn>
                  <a:cxn ang="0">
                    <a:pos x="260" y="56"/>
                  </a:cxn>
                </a:cxnLst>
                <a:rect l="0" t="0" r="r" b="b"/>
                <a:pathLst>
                  <a:path w="262" h="56">
                    <a:moveTo>
                      <a:pt x="260" y="56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0" y="54"/>
                    </a:lnTo>
                    <a:lnTo>
                      <a:pt x="260" y="56"/>
                    </a:lnTo>
                    <a:lnTo>
                      <a:pt x="260" y="56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6" name="Freeform 232"/>
              <p:cNvSpPr>
                <a:spLocks/>
              </p:cNvSpPr>
              <p:nvPr/>
            </p:nvSpPr>
            <p:spPr bwMode="auto">
              <a:xfrm>
                <a:off x="2906" y="764"/>
                <a:ext cx="262" cy="54"/>
              </a:xfrm>
              <a:custGeom>
                <a:avLst/>
                <a:gdLst/>
                <a:ahLst/>
                <a:cxnLst>
                  <a:cxn ang="0">
                    <a:pos x="262" y="5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</a:cxnLst>
                <a:rect l="0" t="0" r="r" b="b"/>
                <a:pathLst>
                  <a:path w="262" h="54">
                    <a:moveTo>
                      <a:pt x="262" y="5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7" name="Freeform 233"/>
              <p:cNvSpPr>
                <a:spLocks/>
              </p:cNvSpPr>
              <p:nvPr/>
            </p:nvSpPr>
            <p:spPr bwMode="auto">
              <a:xfrm>
                <a:off x="2906" y="762"/>
                <a:ext cx="262" cy="54"/>
              </a:xfrm>
              <a:custGeom>
                <a:avLst/>
                <a:gdLst/>
                <a:ahLst/>
                <a:cxnLst>
                  <a:cxn ang="0">
                    <a:pos x="262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</a:cxnLst>
                <a:rect l="0" t="0" r="r" b="b"/>
                <a:pathLst>
                  <a:path w="262" h="54">
                    <a:moveTo>
                      <a:pt x="262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8" name="Freeform 234"/>
              <p:cNvSpPr>
                <a:spLocks/>
              </p:cNvSpPr>
              <p:nvPr/>
            </p:nvSpPr>
            <p:spPr bwMode="auto">
              <a:xfrm>
                <a:off x="2906" y="760"/>
                <a:ext cx="264" cy="56"/>
              </a:xfrm>
              <a:custGeom>
                <a:avLst/>
                <a:gdLst/>
                <a:ahLst/>
                <a:cxnLst>
                  <a:cxn ang="0">
                    <a:pos x="262" y="5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4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6"/>
                  </a:cxn>
                  <a:cxn ang="0">
                    <a:pos x="262" y="56"/>
                  </a:cxn>
                </a:cxnLst>
                <a:rect l="0" t="0" r="r" b="b"/>
                <a:pathLst>
                  <a:path w="264" h="56">
                    <a:moveTo>
                      <a:pt x="262" y="5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4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6"/>
                    </a:lnTo>
                    <a:lnTo>
                      <a:pt x="262" y="56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9" name="Freeform 235"/>
              <p:cNvSpPr>
                <a:spLocks/>
              </p:cNvSpPr>
              <p:nvPr/>
            </p:nvSpPr>
            <p:spPr bwMode="auto">
              <a:xfrm>
                <a:off x="2906" y="758"/>
                <a:ext cx="264" cy="56"/>
              </a:xfrm>
              <a:custGeom>
                <a:avLst/>
                <a:gdLst/>
                <a:ahLst/>
                <a:cxnLst>
                  <a:cxn ang="0">
                    <a:pos x="262" y="5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64" y="52"/>
                  </a:cxn>
                  <a:cxn ang="0">
                    <a:pos x="264" y="54"/>
                  </a:cxn>
                  <a:cxn ang="0">
                    <a:pos x="264" y="54"/>
                  </a:cxn>
                  <a:cxn ang="0">
                    <a:pos x="262" y="56"/>
                  </a:cxn>
                  <a:cxn ang="0">
                    <a:pos x="262" y="56"/>
                  </a:cxn>
                  <a:cxn ang="0">
                    <a:pos x="262" y="56"/>
                  </a:cxn>
                </a:cxnLst>
                <a:rect l="0" t="0" r="r" b="b"/>
                <a:pathLst>
                  <a:path w="264" h="56">
                    <a:moveTo>
                      <a:pt x="262" y="5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64" y="52"/>
                    </a:lnTo>
                    <a:lnTo>
                      <a:pt x="264" y="54"/>
                    </a:lnTo>
                    <a:lnTo>
                      <a:pt x="264" y="54"/>
                    </a:lnTo>
                    <a:lnTo>
                      <a:pt x="262" y="56"/>
                    </a:lnTo>
                    <a:lnTo>
                      <a:pt x="262" y="56"/>
                    </a:lnTo>
                    <a:lnTo>
                      <a:pt x="262" y="56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0" name="Freeform 236"/>
              <p:cNvSpPr>
                <a:spLocks/>
              </p:cNvSpPr>
              <p:nvPr/>
            </p:nvSpPr>
            <p:spPr bwMode="auto">
              <a:xfrm>
                <a:off x="2908" y="758"/>
                <a:ext cx="262" cy="54"/>
              </a:xfrm>
              <a:custGeom>
                <a:avLst/>
                <a:gdLst/>
                <a:ahLst/>
                <a:cxnLst>
                  <a:cxn ang="0">
                    <a:pos x="262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</a:cxnLst>
                <a:rect l="0" t="0" r="r" b="b"/>
                <a:pathLst>
                  <a:path w="262" h="54">
                    <a:moveTo>
                      <a:pt x="262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1" name="Freeform 237"/>
              <p:cNvSpPr>
                <a:spLocks/>
              </p:cNvSpPr>
              <p:nvPr/>
            </p:nvSpPr>
            <p:spPr bwMode="auto">
              <a:xfrm>
                <a:off x="2908" y="756"/>
                <a:ext cx="262" cy="54"/>
              </a:xfrm>
              <a:custGeom>
                <a:avLst/>
                <a:gdLst/>
                <a:ahLst/>
                <a:cxnLst>
                  <a:cxn ang="0">
                    <a:pos x="262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</a:cxnLst>
                <a:rect l="0" t="0" r="r" b="b"/>
                <a:pathLst>
                  <a:path w="262" h="54">
                    <a:moveTo>
                      <a:pt x="262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2" name="Freeform 238"/>
              <p:cNvSpPr>
                <a:spLocks/>
              </p:cNvSpPr>
              <p:nvPr/>
            </p:nvSpPr>
            <p:spPr bwMode="auto">
              <a:xfrm>
                <a:off x="2908" y="754"/>
                <a:ext cx="262" cy="56"/>
              </a:xfrm>
              <a:custGeom>
                <a:avLst/>
                <a:gdLst/>
                <a:ahLst/>
                <a:cxnLst>
                  <a:cxn ang="0">
                    <a:pos x="262" y="5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6"/>
                  </a:cxn>
                  <a:cxn ang="0">
                    <a:pos x="262" y="56"/>
                  </a:cxn>
                </a:cxnLst>
                <a:rect l="0" t="0" r="r" b="b"/>
                <a:pathLst>
                  <a:path w="262" h="56">
                    <a:moveTo>
                      <a:pt x="262" y="5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6"/>
                    </a:lnTo>
                    <a:lnTo>
                      <a:pt x="262" y="56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3" name="Freeform 239"/>
              <p:cNvSpPr>
                <a:spLocks/>
              </p:cNvSpPr>
              <p:nvPr/>
            </p:nvSpPr>
            <p:spPr bwMode="auto">
              <a:xfrm>
                <a:off x="2908" y="752"/>
                <a:ext cx="262" cy="56"/>
              </a:xfrm>
              <a:custGeom>
                <a:avLst/>
                <a:gdLst/>
                <a:ahLst/>
                <a:cxnLst>
                  <a:cxn ang="0">
                    <a:pos x="262" y="5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6"/>
                  </a:cxn>
                  <a:cxn ang="0">
                    <a:pos x="262" y="56"/>
                  </a:cxn>
                  <a:cxn ang="0">
                    <a:pos x="262" y="56"/>
                  </a:cxn>
                </a:cxnLst>
                <a:rect l="0" t="0" r="r" b="b"/>
                <a:pathLst>
                  <a:path w="262" h="56">
                    <a:moveTo>
                      <a:pt x="262" y="5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6"/>
                    </a:lnTo>
                    <a:lnTo>
                      <a:pt x="262" y="56"/>
                    </a:lnTo>
                    <a:lnTo>
                      <a:pt x="262" y="56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4" name="Freeform 240"/>
              <p:cNvSpPr>
                <a:spLocks/>
              </p:cNvSpPr>
              <p:nvPr/>
            </p:nvSpPr>
            <p:spPr bwMode="auto">
              <a:xfrm>
                <a:off x="2908" y="752"/>
                <a:ext cx="262" cy="54"/>
              </a:xfrm>
              <a:custGeom>
                <a:avLst/>
                <a:gdLst/>
                <a:ahLst/>
                <a:cxnLst>
                  <a:cxn ang="0">
                    <a:pos x="262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</a:cxnLst>
                <a:rect l="0" t="0" r="r" b="b"/>
                <a:pathLst>
                  <a:path w="262" h="54">
                    <a:moveTo>
                      <a:pt x="262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5" name="Freeform 241"/>
              <p:cNvSpPr>
                <a:spLocks/>
              </p:cNvSpPr>
              <p:nvPr/>
            </p:nvSpPr>
            <p:spPr bwMode="auto">
              <a:xfrm>
                <a:off x="2908" y="750"/>
                <a:ext cx="262" cy="54"/>
              </a:xfrm>
              <a:custGeom>
                <a:avLst/>
                <a:gdLst/>
                <a:ahLst/>
                <a:cxnLst>
                  <a:cxn ang="0">
                    <a:pos x="262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</a:cxnLst>
                <a:rect l="0" t="0" r="r" b="b"/>
                <a:pathLst>
                  <a:path w="262" h="54">
                    <a:moveTo>
                      <a:pt x="262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6" name="Freeform 242"/>
              <p:cNvSpPr>
                <a:spLocks/>
              </p:cNvSpPr>
              <p:nvPr/>
            </p:nvSpPr>
            <p:spPr bwMode="auto">
              <a:xfrm>
                <a:off x="2908" y="748"/>
                <a:ext cx="262" cy="56"/>
              </a:xfrm>
              <a:custGeom>
                <a:avLst/>
                <a:gdLst/>
                <a:ahLst/>
                <a:cxnLst>
                  <a:cxn ang="0">
                    <a:pos x="262" y="5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6"/>
                  </a:cxn>
                  <a:cxn ang="0">
                    <a:pos x="262" y="56"/>
                  </a:cxn>
                </a:cxnLst>
                <a:rect l="0" t="0" r="r" b="b"/>
                <a:pathLst>
                  <a:path w="262" h="56">
                    <a:moveTo>
                      <a:pt x="262" y="5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6"/>
                    </a:lnTo>
                    <a:lnTo>
                      <a:pt x="262" y="56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7" name="Freeform 243"/>
              <p:cNvSpPr>
                <a:spLocks/>
              </p:cNvSpPr>
              <p:nvPr/>
            </p:nvSpPr>
            <p:spPr bwMode="auto">
              <a:xfrm>
                <a:off x="2910" y="746"/>
                <a:ext cx="260" cy="56"/>
              </a:xfrm>
              <a:custGeom>
                <a:avLst/>
                <a:gdLst/>
                <a:ahLst/>
                <a:cxnLst>
                  <a:cxn ang="0">
                    <a:pos x="260" y="5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0" y="52"/>
                  </a:cxn>
                  <a:cxn ang="0">
                    <a:pos x="260" y="54"/>
                  </a:cxn>
                  <a:cxn ang="0">
                    <a:pos x="260" y="54"/>
                  </a:cxn>
                  <a:cxn ang="0">
                    <a:pos x="260" y="56"/>
                  </a:cxn>
                  <a:cxn ang="0">
                    <a:pos x="260" y="56"/>
                  </a:cxn>
                  <a:cxn ang="0">
                    <a:pos x="260" y="56"/>
                  </a:cxn>
                </a:cxnLst>
                <a:rect l="0" t="0" r="r" b="b"/>
                <a:pathLst>
                  <a:path w="260" h="56">
                    <a:moveTo>
                      <a:pt x="260" y="5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60" y="54"/>
                    </a:lnTo>
                    <a:lnTo>
                      <a:pt x="260" y="56"/>
                    </a:lnTo>
                    <a:lnTo>
                      <a:pt x="260" y="56"/>
                    </a:lnTo>
                    <a:lnTo>
                      <a:pt x="260" y="56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8" name="Freeform 244"/>
              <p:cNvSpPr>
                <a:spLocks/>
              </p:cNvSpPr>
              <p:nvPr/>
            </p:nvSpPr>
            <p:spPr bwMode="auto">
              <a:xfrm>
                <a:off x="2910" y="746"/>
                <a:ext cx="260" cy="54"/>
              </a:xfrm>
              <a:custGeom>
                <a:avLst/>
                <a:gdLst/>
                <a:ahLst/>
                <a:cxnLst>
                  <a:cxn ang="0">
                    <a:pos x="260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60" y="52"/>
                  </a:cxn>
                  <a:cxn ang="0">
                    <a:pos x="260" y="52"/>
                  </a:cxn>
                  <a:cxn ang="0">
                    <a:pos x="260" y="52"/>
                  </a:cxn>
                  <a:cxn ang="0">
                    <a:pos x="260" y="54"/>
                  </a:cxn>
                  <a:cxn ang="0">
                    <a:pos x="260" y="54"/>
                  </a:cxn>
                  <a:cxn ang="0">
                    <a:pos x="260" y="54"/>
                  </a:cxn>
                </a:cxnLst>
                <a:rect l="0" t="0" r="r" b="b"/>
                <a:pathLst>
                  <a:path w="260" h="54">
                    <a:moveTo>
                      <a:pt x="260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60" y="52"/>
                    </a:lnTo>
                    <a:lnTo>
                      <a:pt x="260" y="52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60" y="54"/>
                    </a:lnTo>
                    <a:lnTo>
                      <a:pt x="260" y="54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9" name="Freeform 245"/>
              <p:cNvSpPr>
                <a:spLocks/>
              </p:cNvSpPr>
              <p:nvPr/>
            </p:nvSpPr>
            <p:spPr bwMode="auto">
              <a:xfrm>
                <a:off x="2910" y="744"/>
                <a:ext cx="260" cy="54"/>
              </a:xfrm>
              <a:custGeom>
                <a:avLst/>
                <a:gdLst/>
                <a:ahLst/>
                <a:cxnLst>
                  <a:cxn ang="0">
                    <a:pos x="260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0" y="52"/>
                  </a:cxn>
                  <a:cxn ang="0">
                    <a:pos x="260" y="52"/>
                  </a:cxn>
                  <a:cxn ang="0">
                    <a:pos x="260" y="54"/>
                  </a:cxn>
                  <a:cxn ang="0">
                    <a:pos x="260" y="54"/>
                  </a:cxn>
                  <a:cxn ang="0">
                    <a:pos x="260" y="54"/>
                  </a:cxn>
                  <a:cxn ang="0">
                    <a:pos x="260" y="54"/>
                  </a:cxn>
                </a:cxnLst>
                <a:rect l="0" t="0" r="r" b="b"/>
                <a:pathLst>
                  <a:path w="260" h="54">
                    <a:moveTo>
                      <a:pt x="260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0" y="52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60" y="54"/>
                    </a:lnTo>
                    <a:lnTo>
                      <a:pt x="260" y="54"/>
                    </a:lnTo>
                    <a:lnTo>
                      <a:pt x="260" y="54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0" name="Freeform 246"/>
              <p:cNvSpPr>
                <a:spLocks/>
              </p:cNvSpPr>
              <p:nvPr/>
            </p:nvSpPr>
            <p:spPr bwMode="auto">
              <a:xfrm>
                <a:off x="2912" y="742"/>
                <a:ext cx="258" cy="56"/>
              </a:xfrm>
              <a:custGeom>
                <a:avLst/>
                <a:gdLst/>
                <a:ahLst/>
                <a:cxnLst>
                  <a:cxn ang="0">
                    <a:pos x="258" y="5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4"/>
                  </a:cxn>
                  <a:cxn ang="0">
                    <a:pos x="258" y="54"/>
                  </a:cxn>
                  <a:cxn ang="0">
                    <a:pos x="258" y="56"/>
                  </a:cxn>
                  <a:cxn ang="0">
                    <a:pos x="258" y="56"/>
                  </a:cxn>
                </a:cxnLst>
                <a:rect l="0" t="0" r="r" b="b"/>
                <a:pathLst>
                  <a:path w="258" h="56">
                    <a:moveTo>
                      <a:pt x="258" y="5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4"/>
                    </a:lnTo>
                    <a:lnTo>
                      <a:pt x="258" y="54"/>
                    </a:lnTo>
                    <a:lnTo>
                      <a:pt x="258" y="56"/>
                    </a:lnTo>
                    <a:lnTo>
                      <a:pt x="258" y="56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1" name="Freeform 247"/>
              <p:cNvSpPr>
                <a:spLocks/>
              </p:cNvSpPr>
              <p:nvPr/>
            </p:nvSpPr>
            <p:spPr bwMode="auto">
              <a:xfrm>
                <a:off x="2912" y="742"/>
                <a:ext cx="258" cy="54"/>
              </a:xfrm>
              <a:custGeom>
                <a:avLst/>
                <a:gdLst/>
                <a:ahLst/>
                <a:cxnLst>
                  <a:cxn ang="0">
                    <a:pos x="258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8" y="50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4"/>
                  </a:cxn>
                  <a:cxn ang="0">
                    <a:pos x="258" y="54"/>
                  </a:cxn>
                </a:cxnLst>
                <a:rect l="0" t="0" r="r" b="b"/>
                <a:pathLst>
                  <a:path w="258" h="54">
                    <a:moveTo>
                      <a:pt x="258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8" y="50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4"/>
                    </a:lnTo>
                    <a:lnTo>
                      <a:pt x="258" y="54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2" name="Freeform 248"/>
              <p:cNvSpPr>
                <a:spLocks/>
              </p:cNvSpPr>
              <p:nvPr/>
            </p:nvSpPr>
            <p:spPr bwMode="auto">
              <a:xfrm>
                <a:off x="2912" y="740"/>
                <a:ext cx="258" cy="54"/>
              </a:xfrm>
              <a:custGeom>
                <a:avLst/>
                <a:gdLst/>
                <a:ahLst/>
                <a:cxnLst>
                  <a:cxn ang="0">
                    <a:pos x="258" y="5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6" y="50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4"/>
                  </a:cxn>
                  <a:cxn ang="0">
                    <a:pos x="258" y="54"/>
                  </a:cxn>
                  <a:cxn ang="0">
                    <a:pos x="258" y="54"/>
                  </a:cxn>
                </a:cxnLst>
                <a:rect l="0" t="0" r="r" b="b"/>
                <a:pathLst>
                  <a:path w="258" h="54">
                    <a:moveTo>
                      <a:pt x="258" y="54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6" y="50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4"/>
                    </a:lnTo>
                    <a:lnTo>
                      <a:pt x="258" y="54"/>
                    </a:lnTo>
                    <a:lnTo>
                      <a:pt x="258" y="54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3" name="Freeform 249"/>
              <p:cNvSpPr>
                <a:spLocks/>
              </p:cNvSpPr>
              <p:nvPr/>
            </p:nvSpPr>
            <p:spPr bwMode="auto">
              <a:xfrm>
                <a:off x="2914" y="738"/>
                <a:ext cx="256" cy="54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54" y="50"/>
                  </a:cxn>
                  <a:cxn ang="0">
                    <a:pos x="254" y="52"/>
                  </a:cxn>
                  <a:cxn ang="0">
                    <a:pos x="254" y="52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256" y="54"/>
                  </a:cxn>
                </a:cxnLst>
                <a:rect l="0" t="0" r="r" b="b"/>
                <a:pathLst>
                  <a:path w="256" h="54">
                    <a:moveTo>
                      <a:pt x="256" y="5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4" y="50"/>
                    </a:lnTo>
                    <a:lnTo>
                      <a:pt x="254" y="52"/>
                    </a:lnTo>
                    <a:lnTo>
                      <a:pt x="254" y="52"/>
                    </a:lnTo>
                    <a:lnTo>
                      <a:pt x="256" y="54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4" name="Freeform 250"/>
              <p:cNvSpPr>
                <a:spLocks/>
              </p:cNvSpPr>
              <p:nvPr/>
            </p:nvSpPr>
            <p:spPr bwMode="auto">
              <a:xfrm>
                <a:off x="2914" y="738"/>
                <a:ext cx="254" cy="52"/>
              </a:xfrm>
              <a:custGeom>
                <a:avLst/>
                <a:gdLst/>
                <a:ahLst/>
                <a:cxnLst>
                  <a:cxn ang="0">
                    <a:pos x="254" y="5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254" y="50"/>
                  </a:cxn>
                  <a:cxn ang="0">
                    <a:pos x="254" y="50"/>
                  </a:cxn>
                  <a:cxn ang="0">
                    <a:pos x="254" y="50"/>
                  </a:cxn>
                  <a:cxn ang="0">
                    <a:pos x="254" y="52"/>
                  </a:cxn>
                  <a:cxn ang="0">
                    <a:pos x="254" y="52"/>
                  </a:cxn>
                  <a:cxn ang="0">
                    <a:pos x="254" y="52"/>
                  </a:cxn>
                </a:cxnLst>
                <a:rect l="0" t="0" r="r" b="b"/>
                <a:pathLst>
                  <a:path w="254" h="52">
                    <a:moveTo>
                      <a:pt x="254" y="5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54" y="50"/>
                    </a:lnTo>
                    <a:lnTo>
                      <a:pt x="254" y="50"/>
                    </a:lnTo>
                    <a:lnTo>
                      <a:pt x="254" y="50"/>
                    </a:lnTo>
                    <a:lnTo>
                      <a:pt x="254" y="52"/>
                    </a:lnTo>
                    <a:lnTo>
                      <a:pt x="254" y="52"/>
                    </a:lnTo>
                    <a:lnTo>
                      <a:pt x="254" y="52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5" name="Freeform 251"/>
              <p:cNvSpPr>
                <a:spLocks/>
              </p:cNvSpPr>
              <p:nvPr/>
            </p:nvSpPr>
            <p:spPr bwMode="auto">
              <a:xfrm>
                <a:off x="2916" y="736"/>
                <a:ext cx="252" cy="52"/>
              </a:xfrm>
              <a:custGeom>
                <a:avLst/>
                <a:gdLst/>
                <a:ahLst/>
                <a:cxnLst>
                  <a:cxn ang="0">
                    <a:pos x="252" y="5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0" y="50"/>
                  </a:cxn>
                  <a:cxn ang="0">
                    <a:pos x="252" y="50"/>
                  </a:cxn>
                  <a:cxn ang="0">
                    <a:pos x="252" y="52"/>
                  </a:cxn>
                  <a:cxn ang="0">
                    <a:pos x="252" y="52"/>
                  </a:cxn>
                  <a:cxn ang="0">
                    <a:pos x="252" y="52"/>
                  </a:cxn>
                  <a:cxn ang="0">
                    <a:pos x="252" y="52"/>
                  </a:cxn>
                </a:cxnLst>
                <a:rect l="0" t="0" r="r" b="b"/>
                <a:pathLst>
                  <a:path w="252" h="52">
                    <a:moveTo>
                      <a:pt x="252" y="5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0" y="50"/>
                    </a:lnTo>
                    <a:lnTo>
                      <a:pt x="252" y="50"/>
                    </a:lnTo>
                    <a:lnTo>
                      <a:pt x="252" y="52"/>
                    </a:lnTo>
                    <a:lnTo>
                      <a:pt x="252" y="52"/>
                    </a:lnTo>
                    <a:lnTo>
                      <a:pt x="252" y="52"/>
                    </a:lnTo>
                    <a:lnTo>
                      <a:pt x="252" y="52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6" name="Freeform 252"/>
              <p:cNvSpPr>
                <a:spLocks/>
              </p:cNvSpPr>
              <p:nvPr/>
            </p:nvSpPr>
            <p:spPr bwMode="auto">
              <a:xfrm>
                <a:off x="2918" y="720"/>
                <a:ext cx="250" cy="68"/>
              </a:xfrm>
              <a:custGeom>
                <a:avLst/>
                <a:gdLst/>
                <a:ahLst/>
                <a:cxnLst>
                  <a:cxn ang="0">
                    <a:pos x="250" y="68"/>
                  </a:cxn>
                  <a:cxn ang="0">
                    <a:pos x="0" y="18"/>
                  </a:cxn>
                  <a:cxn ang="0">
                    <a:pos x="4" y="14"/>
                  </a:cxn>
                  <a:cxn ang="0">
                    <a:pos x="10" y="10"/>
                  </a:cxn>
                  <a:cxn ang="0">
                    <a:pos x="14" y="8"/>
                  </a:cxn>
                  <a:cxn ang="0">
                    <a:pos x="22" y="6"/>
                  </a:cxn>
                  <a:cxn ang="0">
                    <a:pos x="28" y="4"/>
                  </a:cxn>
                  <a:cxn ang="0">
                    <a:pos x="36" y="2"/>
                  </a:cxn>
                  <a:cxn ang="0">
                    <a:pos x="44" y="0"/>
                  </a:cxn>
                  <a:cxn ang="0">
                    <a:pos x="54" y="0"/>
                  </a:cxn>
                  <a:cxn ang="0">
                    <a:pos x="62" y="0"/>
                  </a:cxn>
                  <a:cxn ang="0">
                    <a:pos x="72" y="0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100" y="0"/>
                  </a:cxn>
                  <a:cxn ang="0">
                    <a:pos x="110" y="2"/>
                  </a:cxn>
                  <a:cxn ang="0">
                    <a:pos x="120" y="4"/>
                  </a:cxn>
                  <a:cxn ang="0">
                    <a:pos x="130" y="6"/>
                  </a:cxn>
                  <a:cxn ang="0">
                    <a:pos x="140" y="8"/>
                  </a:cxn>
                  <a:cxn ang="0">
                    <a:pos x="150" y="10"/>
                  </a:cxn>
                  <a:cxn ang="0">
                    <a:pos x="160" y="12"/>
                  </a:cxn>
                  <a:cxn ang="0">
                    <a:pos x="170" y="14"/>
                  </a:cxn>
                  <a:cxn ang="0">
                    <a:pos x="180" y="18"/>
                  </a:cxn>
                  <a:cxn ang="0">
                    <a:pos x="188" y="22"/>
                  </a:cxn>
                  <a:cxn ang="0">
                    <a:pos x="198" y="26"/>
                  </a:cxn>
                  <a:cxn ang="0">
                    <a:pos x="206" y="28"/>
                  </a:cxn>
                  <a:cxn ang="0">
                    <a:pos x="214" y="34"/>
                  </a:cxn>
                  <a:cxn ang="0">
                    <a:pos x="220" y="38"/>
                  </a:cxn>
                  <a:cxn ang="0">
                    <a:pos x="226" y="42"/>
                  </a:cxn>
                  <a:cxn ang="0">
                    <a:pos x="234" y="46"/>
                  </a:cxn>
                  <a:cxn ang="0">
                    <a:pos x="238" y="52"/>
                  </a:cxn>
                  <a:cxn ang="0">
                    <a:pos x="242" y="56"/>
                  </a:cxn>
                  <a:cxn ang="0">
                    <a:pos x="246" y="62"/>
                  </a:cxn>
                  <a:cxn ang="0">
                    <a:pos x="250" y="68"/>
                  </a:cxn>
                  <a:cxn ang="0">
                    <a:pos x="250" y="68"/>
                  </a:cxn>
                </a:cxnLst>
                <a:rect l="0" t="0" r="r" b="b"/>
                <a:pathLst>
                  <a:path w="250" h="68">
                    <a:moveTo>
                      <a:pt x="250" y="68"/>
                    </a:moveTo>
                    <a:lnTo>
                      <a:pt x="0" y="18"/>
                    </a:lnTo>
                    <a:lnTo>
                      <a:pt x="4" y="14"/>
                    </a:lnTo>
                    <a:lnTo>
                      <a:pt x="10" y="10"/>
                    </a:lnTo>
                    <a:lnTo>
                      <a:pt x="14" y="8"/>
                    </a:lnTo>
                    <a:lnTo>
                      <a:pt x="22" y="6"/>
                    </a:lnTo>
                    <a:lnTo>
                      <a:pt x="28" y="4"/>
                    </a:lnTo>
                    <a:lnTo>
                      <a:pt x="36" y="2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2" y="0"/>
                    </a:lnTo>
                    <a:lnTo>
                      <a:pt x="72" y="0"/>
                    </a:lnTo>
                    <a:lnTo>
                      <a:pt x="82" y="0"/>
                    </a:lnTo>
                    <a:lnTo>
                      <a:pt x="90" y="0"/>
                    </a:lnTo>
                    <a:lnTo>
                      <a:pt x="100" y="0"/>
                    </a:lnTo>
                    <a:lnTo>
                      <a:pt x="110" y="2"/>
                    </a:lnTo>
                    <a:lnTo>
                      <a:pt x="120" y="4"/>
                    </a:lnTo>
                    <a:lnTo>
                      <a:pt x="130" y="6"/>
                    </a:lnTo>
                    <a:lnTo>
                      <a:pt x="140" y="8"/>
                    </a:lnTo>
                    <a:lnTo>
                      <a:pt x="150" y="10"/>
                    </a:lnTo>
                    <a:lnTo>
                      <a:pt x="160" y="12"/>
                    </a:lnTo>
                    <a:lnTo>
                      <a:pt x="170" y="14"/>
                    </a:lnTo>
                    <a:lnTo>
                      <a:pt x="180" y="18"/>
                    </a:lnTo>
                    <a:lnTo>
                      <a:pt x="188" y="22"/>
                    </a:lnTo>
                    <a:lnTo>
                      <a:pt x="198" y="26"/>
                    </a:lnTo>
                    <a:lnTo>
                      <a:pt x="206" y="28"/>
                    </a:lnTo>
                    <a:lnTo>
                      <a:pt x="214" y="34"/>
                    </a:lnTo>
                    <a:lnTo>
                      <a:pt x="220" y="38"/>
                    </a:lnTo>
                    <a:lnTo>
                      <a:pt x="226" y="42"/>
                    </a:lnTo>
                    <a:lnTo>
                      <a:pt x="234" y="46"/>
                    </a:lnTo>
                    <a:lnTo>
                      <a:pt x="238" y="52"/>
                    </a:lnTo>
                    <a:lnTo>
                      <a:pt x="242" y="56"/>
                    </a:lnTo>
                    <a:lnTo>
                      <a:pt x="246" y="62"/>
                    </a:lnTo>
                    <a:lnTo>
                      <a:pt x="250" y="68"/>
                    </a:lnTo>
                    <a:lnTo>
                      <a:pt x="250" y="68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7" name="Freeform 253"/>
              <p:cNvSpPr>
                <a:spLocks noEditPoints="1"/>
              </p:cNvSpPr>
              <p:nvPr/>
            </p:nvSpPr>
            <p:spPr bwMode="auto">
              <a:xfrm>
                <a:off x="3286" y="878"/>
                <a:ext cx="248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26" y="26"/>
                  </a:cxn>
                  <a:cxn ang="0">
                    <a:pos x="248" y="28"/>
                  </a:cxn>
                  <a:cxn ang="0">
                    <a:pos x="248" y="28"/>
                  </a:cxn>
                  <a:cxn ang="0">
                    <a:pos x="246" y="36"/>
                  </a:cxn>
                  <a:cxn ang="0">
                    <a:pos x="244" y="42"/>
                  </a:cxn>
                  <a:cxn ang="0">
                    <a:pos x="242" y="40"/>
                  </a:cxn>
                  <a:cxn ang="0">
                    <a:pos x="240" y="38"/>
                  </a:cxn>
                  <a:cxn ang="0">
                    <a:pos x="238" y="36"/>
                  </a:cxn>
                  <a:cxn ang="0">
                    <a:pos x="236" y="34"/>
                  </a:cxn>
                  <a:cxn ang="0">
                    <a:pos x="234" y="32"/>
                  </a:cxn>
                  <a:cxn ang="0">
                    <a:pos x="232" y="30"/>
                  </a:cxn>
                  <a:cxn ang="0">
                    <a:pos x="230" y="28"/>
                  </a:cxn>
                  <a:cxn ang="0">
                    <a:pos x="226" y="26"/>
                  </a:cxn>
                  <a:cxn ang="0">
                    <a:pos x="226" y="26"/>
                  </a:cxn>
                </a:cxnLst>
                <a:rect l="0" t="0" r="r" b="b"/>
                <a:pathLst>
                  <a:path w="248" h="4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26" y="26"/>
                    </a:moveTo>
                    <a:lnTo>
                      <a:pt x="248" y="28"/>
                    </a:lnTo>
                    <a:lnTo>
                      <a:pt x="248" y="28"/>
                    </a:lnTo>
                    <a:lnTo>
                      <a:pt x="246" y="36"/>
                    </a:lnTo>
                    <a:lnTo>
                      <a:pt x="244" y="42"/>
                    </a:lnTo>
                    <a:lnTo>
                      <a:pt x="242" y="40"/>
                    </a:lnTo>
                    <a:lnTo>
                      <a:pt x="240" y="38"/>
                    </a:lnTo>
                    <a:lnTo>
                      <a:pt x="238" y="36"/>
                    </a:lnTo>
                    <a:lnTo>
                      <a:pt x="236" y="34"/>
                    </a:lnTo>
                    <a:lnTo>
                      <a:pt x="234" y="32"/>
                    </a:lnTo>
                    <a:lnTo>
                      <a:pt x="232" y="30"/>
                    </a:lnTo>
                    <a:lnTo>
                      <a:pt x="230" y="28"/>
                    </a:lnTo>
                    <a:lnTo>
                      <a:pt x="226" y="26"/>
                    </a:lnTo>
                    <a:lnTo>
                      <a:pt x="226" y="26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8" name="Freeform 254"/>
              <p:cNvSpPr>
                <a:spLocks noEditPoints="1"/>
              </p:cNvSpPr>
              <p:nvPr/>
            </p:nvSpPr>
            <p:spPr bwMode="auto">
              <a:xfrm>
                <a:off x="3286" y="878"/>
                <a:ext cx="248" cy="28"/>
              </a:xfrm>
              <a:custGeom>
                <a:avLst/>
                <a:gdLst/>
                <a:ahLst/>
                <a:cxnLst>
                  <a:cxn ang="0">
                    <a:pos x="248" y="28"/>
                  </a:cxn>
                  <a:cxn ang="0">
                    <a:pos x="228" y="26"/>
                  </a:cxn>
                  <a:cxn ang="0">
                    <a:pos x="228" y="26"/>
                  </a:cxn>
                  <a:cxn ang="0">
                    <a:pos x="226" y="26"/>
                  </a:cxn>
                  <a:cxn ang="0">
                    <a:pos x="226" y="24"/>
                  </a:cxn>
                  <a:cxn ang="0">
                    <a:pos x="224" y="24"/>
                  </a:cxn>
                  <a:cxn ang="0">
                    <a:pos x="248" y="26"/>
                  </a:cxn>
                  <a:cxn ang="0">
                    <a:pos x="248" y="28"/>
                  </a:cxn>
                  <a:cxn ang="0">
                    <a:pos x="248" y="28"/>
                  </a:cxn>
                  <a:cxn ang="0">
                    <a:pos x="248" y="28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28">
                    <a:moveTo>
                      <a:pt x="248" y="28"/>
                    </a:moveTo>
                    <a:lnTo>
                      <a:pt x="228" y="26"/>
                    </a:lnTo>
                    <a:lnTo>
                      <a:pt x="228" y="26"/>
                    </a:lnTo>
                    <a:lnTo>
                      <a:pt x="226" y="26"/>
                    </a:lnTo>
                    <a:lnTo>
                      <a:pt x="226" y="24"/>
                    </a:lnTo>
                    <a:lnTo>
                      <a:pt x="224" y="24"/>
                    </a:lnTo>
                    <a:lnTo>
                      <a:pt x="248" y="26"/>
                    </a:lnTo>
                    <a:lnTo>
                      <a:pt x="248" y="28"/>
                    </a:lnTo>
                    <a:lnTo>
                      <a:pt x="248" y="28"/>
                    </a:lnTo>
                    <a:lnTo>
                      <a:pt x="248" y="28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9" name="Freeform 255"/>
              <p:cNvSpPr>
                <a:spLocks noEditPoints="1"/>
              </p:cNvSpPr>
              <p:nvPr/>
            </p:nvSpPr>
            <p:spPr bwMode="auto">
              <a:xfrm>
                <a:off x="3284" y="876"/>
                <a:ext cx="250" cy="30"/>
              </a:xfrm>
              <a:custGeom>
                <a:avLst/>
                <a:gdLst/>
                <a:ahLst/>
                <a:cxnLst>
                  <a:cxn ang="0">
                    <a:pos x="250" y="30"/>
                  </a:cxn>
                  <a:cxn ang="0">
                    <a:pos x="228" y="28"/>
                  </a:cxn>
                  <a:cxn ang="0">
                    <a:pos x="228" y="26"/>
                  </a:cxn>
                  <a:cxn ang="0">
                    <a:pos x="226" y="26"/>
                  </a:cxn>
                  <a:cxn ang="0">
                    <a:pos x="226" y="24"/>
                  </a:cxn>
                  <a:cxn ang="0">
                    <a:pos x="224" y="24"/>
                  </a:cxn>
                  <a:cxn ang="0">
                    <a:pos x="250" y="26"/>
                  </a:cxn>
                  <a:cxn ang="0">
                    <a:pos x="250" y="30"/>
                  </a:cxn>
                  <a:cxn ang="0">
                    <a:pos x="250" y="3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2" y="2"/>
                  </a:cxn>
                </a:cxnLst>
                <a:rect l="0" t="0" r="r" b="b"/>
                <a:pathLst>
                  <a:path w="250" h="30">
                    <a:moveTo>
                      <a:pt x="250" y="30"/>
                    </a:moveTo>
                    <a:lnTo>
                      <a:pt x="228" y="28"/>
                    </a:lnTo>
                    <a:lnTo>
                      <a:pt x="228" y="26"/>
                    </a:lnTo>
                    <a:lnTo>
                      <a:pt x="226" y="26"/>
                    </a:lnTo>
                    <a:lnTo>
                      <a:pt x="226" y="24"/>
                    </a:lnTo>
                    <a:lnTo>
                      <a:pt x="224" y="24"/>
                    </a:lnTo>
                    <a:lnTo>
                      <a:pt x="250" y="26"/>
                    </a:lnTo>
                    <a:lnTo>
                      <a:pt x="250" y="30"/>
                    </a:lnTo>
                    <a:lnTo>
                      <a:pt x="250" y="30"/>
                    </a:lnTo>
                    <a:close/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0" name="Freeform 256"/>
              <p:cNvSpPr>
                <a:spLocks noEditPoints="1"/>
              </p:cNvSpPr>
              <p:nvPr/>
            </p:nvSpPr>
            <p:spPr bwMode="auto">
              <a:xfrm>
                <a:off x="3284" y="874"/>
                <a:ext cx="250" cy="30"/>
              </a:xfrm>
              <a:custGeom>
                <a:avLst/>
                <a:gdLst/>
                <a:ahLst/>
                <a:cxnLst>
                  <a:cxn ang="0">
                    <a:pos x="250" y="30"/>
                  </a:cxn>
                  <a:cxn ang="0">
                    <a:pos x="226" y="28"/>
                  </a:cxn>
                  <a:cxn ang="0">
                    <a:pos x="226" y="26"/>
                  </a:cxn>
                  <a:cxn ang="0">
                    <a:pos x="224" y="26"/>
                  </a:cxn>
                  <a:cxn ang="0">
                    <a:pos x="222" y="24"/>
                  </a:cxn>
                  <a:cxn ang="0">
                    <a:pos x="222" y="24"/>
                  </a:cxn>
                  <a:cxn ang="0">
                    <a:pos x="250" y="28"/>
                  </a:cxn>
                  <a:cxn ang="0">
                    <a:pos x="250" y="30"/>
                  </a:cxn>
                  <a:cxn ang="0">
                    <a:pos x="250" y="30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10" y="2"/>
                  </a:cxn>
                  <a:cxn ang="0">
                    <a:pos x="8" y="2"/>
                  </a:cxn>
                  <a:cxn ang="0">
                    <a:pos x="6" y="2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4" y="4"/>
                  </a:cxn>
                </a:cxnLst>
                <a:rect l="0" t="0" r="r" b="b"/>
                <a:pathLst>
                  <a:path w="250" h="30">
                    <a:moveTo>
                      <a:pt x="250" y="30"/>
                    </a:moveTo>
                    <a:lnTo>
                      <a:pt x="226" y="28"/>
                    </a:lnTo>
                    <a:lnTo>
                      <a:pt x="226" y="26"/>
                    </a:lnTo>
                    <a:lnTo>
                      <a:pt x="224" y="26"/>
                    </a:lnTo>
                    <a:lnTo>
                      <a:pt x="222" y="24"/>
                    </a:lnTo>
                    <a:lnTo>
                      <a:pt x="222" y="24"/>
                    </a:lnTo>
                    <a:lnTo>
                      <a:pt x="250" y="28"/>
                    </a:lnTo>
                    <a:lnTo>
                      <a:pt x="250" y="30"/>
                    </a:lnTo>
                    <a:lnTo>
                      <a:pt x="250" y="30"/>
                    </a:lnTo>
                    <a:close/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1" name="Freeform 257"/>
              <p:cNvSpPr>
                <a:spLocks noEditPoints="1"/>
              </p:cNvSpPr>
              <p:nvPr/>
            </p:nvSpPr>
            <p:spPr bwMode="auto">
              <a:xfrm>
                <a:off x="3284" y="872"/>
                <a:ext cx="252" cy="30"/>
              </a:xfrm>
              <a:custGeom>
                <a:avLst/>
                <a:gdLst/>
                <a:ahLst/>
                <a:cxnLst>
                  <a:cxn ang="0">
                    <a:pos x="250" y="30"/>
                  </a:cxn>
                  <a:cxn ang="0">
                    <a:pos x="224" y="28"/>
                  </a:cxn>
                  <a:cxn ang="0">
                    <a:pos x="222" y="26"/>
                  </a:cxn>
                  <a:cxn ang="0">
                    <a:pos x="222" y="26"/>
                  </a:cxn>
                  <a:cxn ang="0">
                    <a:pos x="220" y="26"/>
                  </a:cxn>
                  <a:cxn ang="0">
                    <a:pos x="218" y="24"/>
                  </a:cxn>
                  <a:cxn ang="0">
                    <a:pos x="252" y="28"/>
                  </a:cxn>
                  <a:cxn ang="0">
                    <a:pos x="250" y="30"/>
                  </a:cxn>
                  <a:cxn ang="0">
                    <a:pos x="250" y="30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2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6" y="4"/>
                  </a:cxn>
                </a:cxnLst>
                <a:rect l="0" t="0" r="r" b="b"/>
                <a:pathLst>
                  <a:path w="252" h="30">
                    <a:moveTo>
                      <a:pt x="250" y="30"/>
                    </a:moveTo>
                    <a:lnTo>
                      <a:pt x="224" y="28"/>
                    </a:lnTo>
                    <a:lnTo>
                      <a:pt x="222" y="26"/>
                    </a:lnTo>
                    <a:lnTo>
                      <a:pt x="222" y="26"/>
                    </a:lnTo>
                    <a:lnTo>
                      <a:pt x="220" y="26"/>
                    </a:lnTo>
                    <a:lnTo>
                      <a:pt x="218" y="24"/>
                    </a:lnTo>
                    <a:lnTo>
                      <a:pt x="252" y="28"/>
                    </a:lnTo>
                    <a:lnTo>
                      <a:pt x="250" y="30"/>
                    </a:lnTo>
                    <a:lnTo>
                      <a:pt x="250" y="30"/>
                    </a:lnTo>
                    <a:close/>
                    <a:moveTo>
                      <a:pt x="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2" name="Freeform 258"/>
              <p:cNvSpPr>
                <a:spLocks noEditPoints="1"/>
              </p:cNvSpPr>
              <p:nvPr/>
            </p:nvSpPr>
            <p:spPr bwMode="auto">
              <a:xfrm>
                <a:off x="3284" y="872"/>
                <a:ext cx="252" cy="30"/>
              </a:xfrm>
              <a:custGeom>
                <a:avLst/>
                <a:gdLst/>
                <a:ahLst/>
                <a:cxnLst>
                  <a:cxn ang="0">
                    <a:pos x="250" y="30"/>
                  </a:cxn>
                  <a:cxn ang="0">
                    <a:pos x="222" y="26"/>
                  </a:cxn>
                  <a:cxn ang="0">
                    <a:pos x="220" y="26"/>
                  </a:cxn>
                  <a:cxn ang="0">
                    <a:pos x="218" y="24"/>
                  </a:cxn>
                  <a:cxn ang="0">
                    <a:pos x="218" y="24"/>
                  </a:cxn>
                  <a:cxn ang="0">
                    <a:pos x="216" y="22"/>
                  </a:cxn>
                  <a:cxn ang="0">
                    <a:pos x="252" y="26"/>
                  </a:cxn>
                  <a:cxn ang="0">
                    <a:pos x="250" y="30"/>
                  </a:cxn>
                  <a:cxn ang="0">
                    <a:pos x="250" y="30"/>
                  </a:cxn>
                  <a:cxn ang="0">
                    <a:pos x="1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14" y="2"/>
                  </a:cxn>
                  <a:cxn ang="0">
                    <a:pos x="12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52" h="30">
                    <a:moveTo>
                      <a:pt x="250" y="30"/>
                    </a:moveTo>
                    <a:lnTo>
                      <a:pt x="222" y="26"/>
                    </a:lnTo>
                    <a:lnTo>
                      <a:pt x="220" y="26"/>
                    </a:lnTo>
                    <a:lnTo>
                      <a:pt x="218" y="24"/>
                    </a:lnTo>
                    <a:lnTo>
                      <a:pt x="218" y="24"/>
                    </a:lnTo>
                    <a:lnTo>
                      <a:pt x="216" y="22"/>
                    </a:lnTo>
                    <a:lnTo>
                      <a:pt x="252" y="26"/>
                    </a:lnTo>
                    <a:lnTo>
                      <a:pt x="250" y="30"/>
                    </a:lnTo>
                    <a:lnTo>
                      <a:pt x="250" y="30"/>
                    </a:lnTo>
                    <a:close/>
                    <a:moveTo>
                      <a:pt x="1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3" name="Freeform 259"/>
              <p:cNvSpPr>
                <a:spLocks noEditPoints="1"/>
              </p:cNvSpPr>
              <p:nvPr/>
            </p:nvSpPr>
            <p:spPr bwMode="auto">
              <a:xfrm>
                <a:off x="3284" y="870"/>
                <a:ext cx="252" cy="30"/>
              </a:xfrm>
              <a:custGeom>
                <a:avLst/>
                <a:gdLst/>
                <a:ahLst/>
                <a:cxnLst>
                  <a:cxn ang="0">
                    <a:pos x="252" y="30"/>
                  </a:cxn>
                  <a:cxn ang="0">
                    <a:pos x="218" y="26"/>
                  </a:cxn>
                  <a:cxn ang="0">
                    <a:pos x="218" y="26"/>
                  </a:cxn>
                  <a:cxn ang="0">
                    <a:pos x="216" y="24"/>
                  </a:cxn>
                  <a:cxn ang="0">
                    <a:pos x="214" y="24"/>
                  </a:cxn>
                  <a:cxn ang="0">
                    <a:pos x="214" y="22"/>
                  </a:cxn>
                  <a:cxn ang="0">
                    <a:pos x="252" y="26"/>
                  </a:cxn>
                  <a:cxn ang="0">
                    <a:pos x="252" y="30"/>
                  </a:cxn>
                  <a:cxn ang="0">
                    <a:pos x="252" y="30"/>
                  </a:cxn>
                  <a:cxn ang="0">
                    <a:pos x="1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8" y="2"/>
                  </a:cxn>
                  <a:cxn ang="0">
                    <a:pos x="16" y="2"/>
                  </a:cxn>
                  <a:cxn ang="0">
                    <a:pos x="14" y="2"/>
                  </a:cxn>
                  <a:cxn ang="0">
                    <a:pos x="14" y="4"/>
                  </a:cxn>
                  <a:cxn ang="0">
                    <a:pos x="12" y="4"/>
                  </a:cxn>
                  <a:cxn ang="0">
                    <a:pos x="12" y="4"/>
                  </a:cxn>
                </a:cxnLst>
                <a:rect l="0" t="0" r="r" b="b"/>
                <a:pathLst>
                  <a:path w="252" h="30">
                    <a:moveTo>
                      <a:pt x="252" y="30"/>
                    </a:moveTo>
                    <a:lnTo>
                      <a:pt x="218" y="26"/>
                    </a:lnTo>
                    <a:lnTo>
                      <a:pt x="218" y="26"/>
                    </a:lnTo>
                    <a:lnTo>
                      <a:pt x="216" y="24"/>
                    </a:lnTo>
                    <a:lnTo>
                      <a:pt x="214" y="24"/>
                    </a:lnTo>
                    <a:lnTo>
                      <a:pt x="214" y="22"/>
                    </a:lnTo>
                    <a:lnTo>
                      <a:pt x="252" y="26"/>
                    </a:lnTo>
                    <a:lnTo>
                      <a:pt x="252" y="30"/>
                    </a:lnTo>
                    <a:lnTo>
                      <a:pt x="252" y="30"/>
                    </a:lnTo>
                    <a:close/>
                    <a:moveTo>
                      <a:pt x="1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4" name="Freeform 260"/>
              <p:cNvSpPr>
                <a:spLocks noEditPoints="1"/>
              </p:cNvSpPr>
              <p:nvPr/>
            </p:nvSpPr>
            <p:spPr bwMode="auto">
              <a:xfrm>
                <a:off x="3284" y="868"/>
                <a:ext cx="252" cy="30"/>
              </a:xfrm>
              <a:custGeom>
                <a:avLst/>
                <a:gdLst/>
                <a:ahLst/>
                <a:cxnLst>
                  <a:cxn ang="0">
                    <a:pos x="252" y="30"/>
                  </a:cxn>
                  <a:cxn ang="0">
                    <a:pos x="216" y="26"/>
                  </a:cxn>
                  <a:cxn ang="0">
                    <a:pos x="214" y="26"/>
                  </a:cxn>
                  <a:cxn ang="0">
                    <a:pos x="214" y="24"/>
                  </a:cxn>
                  <a:cxn ang="0">
                    <a:pos x="212" y="24"/>
                  </a:cxn>
                  <a:cxn ang="0">
                    <a:pos x="210" y="22"/>
                  </a:cxn>
                  <a:cxn ang="0">
                    <a:pos x="252" y="28"/>
                  </a:cxn>
                  <a:cxn ang="0">
                    <a:pos x="252" y="28"/>
                  </a:cxn>
                  <a:cxn ang="0">
                    <a:pos x="252" y="30"/>
                  </a:cxn>
                  <a:cxn ang="0">
                    <a:pos x="252" y="30"/>
                  </a:cxn>
                  <a:cxn ang="0">
                    <a:pos x="14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6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252" h="30">
                    <a:moveTo>
                      <a:pt x="252" y="30"/>
                    </a:moveTo>
                    <a:lnTo>
                      <a:pt x="216" y="26"/>
                    </a:lnTo>
                    <a:lnTo>
                      <a:pt x="214" y="26"/>
                    </a:lnTo>
                    <a:lnTo>
                      <a:pt x="214" y="24"/>
                    </a:lnTo>
                    <a:lnTo>
                      <a:pt x="212" y="24"/>
                    </a:lnTo>
                    <a:lnTo>
                      <a:pt x="210" y="22"/>
                    </a:lnTo>
                    <a:lnTo>
                      <a:pt x="252" y="28"/>
                    </a:lnTo>
                    <a:lnTo>
                      <a:pt x="252" y="28"/>
                    </a:lnTo>
                    <a:lnTo>
                      <a:pt x="252" y="30"/>
                    </a:lnTo>
                    <a:lnTo>
                      <a:pt x="252" y="30"/>
                    </a:lnTo>
                    <a:close/>
                    <a:moveTo>
                      <a:pt x="1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5" name="Freeform 261"/>
              <p:cNvSpPr>
                <a:spLocks noEditPoints="1"/>
              </p:cNvSpPr>
              <p:nvPr/>
            </p:nvSpPr>
            <p:spPr bwMode="auto">
              <a:xfrm>
                <a:off x="3282" y="866"/>
                <a:ext cx="254" cy="30"/>
              </a:xfrm>
              <a:custGeom>
                <a:avLst/>
                <a:gdLst/>
                <a:ahLst/>
                <a:cxnLst>
                  <a:cxn ang="0">
                    <a:pos x="254" y="30"/>
                  </a:cxn>
                  <a:cxn ang="0">
                    <a:pos x="216" y="26"/>
                  </a:cxn>
                  <a:cxn ang="0">
                    <a:pos x="214" y="26"/>
                  </a:cxn>
                  <a:cxn ang="0">
                    <a:pos x="212" y="24"/>
                  </a:cxn>
                  <a:cxn ang="0">
                    <a:pos x="210" y="24"/>
                  </a:cxn>
                  <a:cxn ang="0">
                    <a:pos x="208" y="24"/>
                  </a:cxn>
                  <a:cxn ang="0">
                    <a:pos x="254" y="28"/>
                  </a:cxn>
                  <a:cxn ang="0">
                    <a:pos x="254" y="30"/>
                  </a:cxn>
                  <a:cxn ang="0">
                    <a:pos x="254" y="30"/>
                  </a:cxn>
                  <a:cxn ang="0">
                    <a:pos x="254" y="30"/>
                  </a:cxn>
                  <a:cxn ang="0">
                    <a:pos x="20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20" y="6"/>
                  </a:cxn>
                  <a:cxn ang="0">
                    <a:pos x="20" y="6"/>
                  </a:cxn>
                  <a:cxn ang="0">
                    <a:pos x="20" y="6"/>
                  </a:cxn>
                </a:cxnLst>
                <a:rect l="0" t="0" r="r" b="b"/>
                <a:pathLst>
                  <a:path w="254" h="30">
                    <a:moveTo>
                      <a:pt x="254" y="30"/>
                    </a:moveTo>
                    <a:lnTo>
                      <a:pt x="216" y="26"/>
                    </a:lnTo>
                    <a:lnTo>
                      <a:pt x="214" y="26"/>
                    </a:lnTo>
                    <a:lnTo>
                      <a:pt x="212" y="24"/>
                    </a:lnTo>
                    <a:lnTo>
                      <a:pt x="210" y="24"/>
                    </a:lnTo>
                    <a:lnTo>
                      <a:pt x="208" y="24"/>
                    </a:lnTo>
                    <a:lnTo>
                      <a:pt x="254" y="28"/>
                    </a:lnTo>
                    <a:lnTo>
                      <a:pt x="254" y="30"/>
                    </a:lnTo>
                    <a:lnTo>
                      <a:pt x="254" y="30"/>
                    </a:lnTo>
                    <a:lnTo>
                      <a:pt x="254" y="30"/>
                    </a:lnTo>
                    <a:close/>
                    <a:moveTo>
                      <a:pt x="20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6" name="Freeform 262"/>
              <p:cNvSpPr>
                <a:spLocks noEditPoints="1"/>
              </p:cNvSpPr>
              <p:nvPr/>
            </p:nvSpPr>
            <p:spPr bwMode="auto">
              <a:xfrm>
                <a:off x="3282" y="866"/>
                <a:ext cx="254" cy="30"/>
              </a:xfrm>
              <a:custGeom>
                <a:avLst/>
                <a:gdLst/>
                <a:ahLst/>
                <a:cxnLst>
                  <a:cxn ang="0">
                    <a:pos x="254" y="30"/>
                  </a:cxn>
                  <a:cxn ang="0">
                    <a:pos x="212" y="24"/>
                  </a:cxn>
                  <a:cxn ang="0">
                    <a:pos x="210" y="24"/>
                  </a:cxn>
                  <a:cxn ang="0">
                    <a:pos x="208" y="24"/>
                  </a:cxn>
                  <a:cxn ang="0">
                    <a:pos x="208" y="22"/>
                  </a:cxn>
                  <a:cxn ang="0">
                    <a:pos x="206" y="22"/>
                  </a:cxn>
                  <a:cxn ang="0">
                    <a:pos x="254" y="26"/>
                  </a:cxn>
                  <a:cxn ang="0">
                    <a:pos x="254" y="30"/>
                  </a:cxn>
                  <a:cxn ang="0">
                    <a:pos x="254" y="30"/>
                  </a:cxn>
                  <a:cxn ang="0">
                    <a:pos x="2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22" y="4"/>
                  </a:cxn>
                </a:cxnLst>
                <a:rect l="0" t="0" r="r" b="b"/>
                <a:pathLst>
                  <a:path w="254" h="30">
                    <a:moveTo>
                      <a:pt x="254" y="30"/>
                    </a:moveTo>
                    <a:lnTo>
                      <a:pt x="212" y="24"/>
                    </a:lnTo>
                    <a:lnTo>
                      <a:pt x="210" y="24"/>
                    </a:lnTo>
                    <a:lnTo>
                      <a:pt x="208" y="24"/>
                    </a:lnTo>
                    <a:lnTo>
                      <a:pt x="208" y="22"/>
                    </a:lnTo>
                    <a:lnTo>
                      <a:pt x="206" y="22"/>
                    </a:lnTo>
                    <a:lnTo>
                      <a:pt x="254" y="26"/>
                    </a:lnTo>
                    <a:lnTo>
                      <a:pt x="254" y="30"/>
                    </a:lnTo>
                    <a:lnTo>
                      <a:pt x="254" y="30"/>
                    </a:lnTo>
                    <a:close/>
                    <a:moveTo>
                      <a:pt x="22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7" name="Freeform 263"/>
              <p:cNvSpPr>
                <a:spLocks noEditPoints="1"/>
              </p:cNvSpPr>
              <p:nvPr/>
            </p:nvSpPr>
            <p:spPr bwMode="auto">
              <a:xfrm>
                <a:off x="3282" y="864"/>
                <a:ext cx="254" cy="30"/>
              </a:xfrm>
              <a:custGeom>
                <a:avLst/>
                <a:gdLst/>
                <a:ahLst/>
                <a:cxnLst>
                  <a:cxn ang="0">
                    <a:pos x="254" y="30"/>
                  </a:cxn>
                  <a:cxn ang="0">
                    <a:pos x="208" y="26"/>
                  </a:cxn>
                  <a:cxn ang="0">
                    <a:pos x="208" y="24"/>
                  </a:cxn>
                  <a:cxn ang="0">
                    <a:pos x="206" y="24"/>
                  </a:cxn>
                  <a:cxn ang="0">
                    <a:pos x="204" y="22"/>
                  </a:cxn>
                  <a:cxn ang="0">
                    <a:pos x="202" y="22"/>
                  </a:cxn>
                  <a:cxn ang="0">
                    <a:pos x="254" y="28"/>
                  </a:cxn>
                  <a:cxn ang="0">
                    <a:pos x="254" y="30"/>
                  </a:cxn>
                  <a:cxn ang="0">
                    <a:pos x="254" y="30"/>
                  </a:cxn>
                  <a:cxn ang="0">
                    <a:pos x="2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2" y="4"/>
                  </a:cxn>
                  <a:cxn ang="0">
                    <a:pos x="30" y="4"/>
                  </a:cxn>
                  <a:cxn ang="0">
                    <a:pos x="28" y="4"/>
                  </a:cxn>
                  <a:cxn ang="0">
                    <a:pos x="28" y="4"/>
                  </a:cxn>
                  <a:cxn ang="0">
                    <a:pos x="26" y="6"/>
                  </a:cxn>
                  <a:cxn ang="0">
                    <a:pos x="26" y="6"/>
                  </a:cxn>
                </a:cxnLst>
                <a:rect l="0" t="0" r="r" b="b"/>
                <a:pathLst>
                  <a:path w="254" h="30">
                    <a:moveTo>
                      <a:pt x="254" y="30"/>
                    </a:moveTo>
                    <a:lnTo>
                      <a:pt x="208" y="26"/>
                    </a:lnTo>
                    <a:lnTo>
                      <a:pt x="208" y="24"/>
                    </a:lnTo>
                    <a:lnTo>
                      <a:pt x="206" y="24"/>
                    </a:lnTo>
                    <a:lnTo>
                      <a:pt x="204" y="22"/>
                    </a:lnTo>
                    <a:lnTo>
                      <a:pt x="202" y="22"/>
                    </a:lnTo>
                    <a:lnTo>
                      <a:pt x="254" y="28"/>
                    </a:lnTo>
                    <a:lnTo>
                      <a:pt x="254" y="30"/>
                    </a:lnTo>
                    <a:lnTo>
                      <a:pt x="254" y="30"/>
                    </a:lnTo>
                    <a:close/>
                    <a:moveTo>
                      <a:pt x="2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8" name="Freeform 264"/>
              <p:cNvSpPr>
                <a:spLocks noEditPoints="1"/>
              </p:cNvSpPr>
              <p:nvPr/>
            </p:nvSpPr>
            <p:spPr bwMode="auto">
              <a:xfrm>
                <a:off x="3282" y="862"/>
                <a:ext cx="256" cy="30"/>
              </a:xfrm>
              <a:custGeom>
                <a:avLst/>
                <a:gdLst/>
                <a:ahLst/>
                <a:cxnLst>
                  <a:cxn ang="0">
                    <a:pos x="254" y="30"/>
                  </a:cxn>
                  <a:cxn ang="0">
                    <a:pos x="206" y="26"/>
                  </a:cxn>
                  <a:cxn ang="0">
                    <a:pos x="204" y="24"/>
                  </a:cxn>
                  <a:cxn ang="0">
                    <a:pos x="202" y="24"/>
                  </a:cxn>
                  <a:cxn ang="0">
                    <a:pos x="200" y="22"/>
                  </a:cxn>
                  <a:cxn ang="0">
                    <a:pos x="198" y="22"/>
                  </a:cxn>
                  <a:cxn ang="0">
                    <a:pos x="256" y="28"/>
                  </a:cxn>
                  <a:cxn ang="0">
                    <a:pos x="254" y="30"/>
                  </a:cxn>
                  <a:cxn ang="0">
                    <a:pos x="254" y="30"/>
                  </a:cxn>
                  <a:cxn ang="0">
                    <a:pos x="28" y="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36" y="4"/>
                  </a:cxn>
                  <a:cxn ang="0">
                    <a:pos x="34" y="4"/>
                  </a:cxn>
                  <a:cxn ang="0">
                    <a:pos x="32" y="6"/>
                  </a:cxn>
                  <a:cxn ang="0">
                    <a:pos x="30" y="6"/>
                  </a:cxn>
                  <a:cxn ang="0">
                    <a:pos x="28" y="6"/>
                  </a:cxn>
                  <a:cxn ang="0">
                    <a:pos x="28" y="6"/>
                  </a:cxn>
                </a:cxnLst>
                <a:rect l="0" t="0" r="r" b="b"/>
                <a:pathLst>
                  <a:path w="256" h="30">
                    <a:moveTo>
                      <a:pt x="254" y="30"/>
                    </a:moveTo>
                    <a:lnTo>
                      <a:pt x="206" y="26"/>
                    </a:lnTo>
                    <a:lnTo>
                      <a:pt x="204" y="24"/>
                    </a:lnTo>
                    <a:lnTo>
                      <a:pt x="202" y="24"/>
                    </a:lnTo>
                    <a:lnTo>
                      <a:pt x="200" y="22"/>
                    </a:lnTo>
                    <a:lnTo>
                      <a:pt x="198" y="22"/>
                    </a:lnTo>
                    <a:lnTo>
                      <a:pt x="256" y="28"/>
                    </a:lnTo>
                    <a:lnTo>
                      <a:pt x="254" y="30"/>
                    </a:lnTo>
                    <a:lnTo>
                      <a:pt x="254" y="30"/>
                    </a:lnTo>
                    <a:close/>
                    <a:moveTo>
                      <a:pt x="28" y="6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28" y="6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9" name="Freeform 265"/>
              <p:cNvSpPr>
                <a:spLocks noEditPoints="1"/>
              </p:cNvSpPr>
              <p:nvPr/>
            </p:nvSpPr>
            <p:spPr bwMode="auto">
              <a:xfrm>
                <a:off x="3282" y="860"/>
                <a:ext cx="256" cy="32"/>
              </a:xfrm>
              <a:custGeom>
                <a:avLst/>
                <a:gdLst/>
                <a:ahLst/>
                <a:cxnLst>
                  <a:cxn ang="0">
                    <a:pos x="254" y="32"/>
                  </a:cxn>
                  <a:cxn ang="0">
                    <a:pos x="202" y="26"/>
                  </a:cxn>
                  <a:cxn ang="0">
                    <a:pos x="200" y="24"/>
                  </a:cxn>
                  <a:cxn ang="0">
                    <a:pos x="198" y="24"/>
                  </a:cxn>
                  <a:cxn ang="0">
                    <a:pos x="196" y="22"/>
                  </a:cxn>
                  <a:cxn ang="0">
                    <a:pos x="194" y="22"/>
                  </a:cxn>
                  <a:cxn ang="0">
                    <a:pos x="256" y="28"/>
                  </a:cxn>
                  <a:cxn ang="0">
                    <a:pos x="254" y="32"/>
                  </a:cxn>
                  <a:cxn ang="0">
                    <a:pos x="254" y="32"/>
                  </a:cxn>
                  <a:cxn ang="0">
                    <a:pos x="32" y="8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40" y="6"/>
                  </a:cxn>
                  <a:cxn ang="0">
                    <a:pos x="38" y="6"/>
                  </a:cxn>
                  <a:cxn ang="0">
                    <a:pos x="36" y="6"/>
                  </a:cxn>
                  <a:cxn ang="0">
                    <a:pos x="34" y="6"/>
                  </a:cxn>
                  <a:cxn ang="0">
                    <a:pos x="32" y="8"/>
                  </a:cxn>
                  <a:cxn ang="0">
                    <a:pos x="32" y="8"/>
                  </a:cxn>
                </a:cxnLst>
                <a:rect l="0" t="0" r="r" b="b"/>
                <a:pathLst>
                  <a:path w="256" h="32">
                    <a:moveTo>
                      <a:pt x="254" y="32"/>
                    </a:moveTo>
                    <a:lnTo>
                      <a:pt x="202" y="26"/>
                    </a:lnTo>
                    <a:lnTo>
                      <a:pt x="200" y="24"/>
                    </a:lnTo>
                    <a:lnTo>
                      <a:pt x="198" y="24"/>
                    </a:lnTo>
                    <a:lnTo>
                      <a:pt x="196" y="22"/>
                    </a:lnTo>
                    <a:lnTo>
                      <a:pt x="194" y="22"/>
                    </a:lnTo>
                    <a:lnTo>
                      <a:pt x="256" y="28"/>
                    </a:lnTo>
                    <a:lnTo>
                      <a:pt x="254" y="32"/>
                    </a:lnTo>
                    <a:lnTo>
                      <a:pt x="254" y="32"/>
                    </a:lnTo>
                    <a:close/>
                    <a:moveTo>
                      <a:pt x="32" y="8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40" y="6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2" y="8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035" name="Freeform 267"/>
            <p:cNvSpPr>
              <a:spLocks noEditPoints="1"/>
            </p:cNvSpPr>
            <p:nvPr/>
          </p:nvSpPr>
          <p:spPr bwMode="auto">
            <a:xfrm>
              <a:off x="5210175" y="1365250"/>
              <a:ext cx="406400" cy="47625"/>
            </a:xfrm>
            <a:custGeom>
              <a:avLst/>
              <a:gdLst/>
              <a:ahLst/>
              <a:cxnLst>
                <a:cxn ang="0">
                  <a:pos x="256" y="30"/>
                </a:cxn>
                <a:cxn ang="0">
                  <a:pos x="198" y="24"/>
                </a:cxn>
                <a:cxn ang="0">
                  <a:pos x="196" y="22"/>
                </a:cxn>
                <a:cxn ang="0">
                  <a:pos x="194" y="22"/>
                </a:cxn>
                <a:cxn ang="0">
                  <a:pos x="192" y="20"/>
                </a:cxn>
                <a:cxn ang="0">
                  <a:pos x="190" y="20"/>
                </a:cxn>
                <a:cxn ang="0">
                  <a:pos x="256" y="26"/>
                </a:cxn>
                <a:cxn ang="0">
                  <a:pos x="256" y="30"/>
                </a:cxn>
                <a:cxn ang="0">
                  <a:pos x="256" y="30"/>
                </a:cxn>
                <a:cxn ang="0">
                  <a:pos x="36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6" y="4"/>
                </a:cxn>
                <a:cxn ang="0">
                  <a:pos x="42" y="4"/>
                </a:cxn>
                <a:cxn ang="0">
                  <a:pos x="40" y="6"/>
                </a:cxn>
                <a:cxn ang="0">
                  <a:pos x="38" y="6"/>
                </a:cxn>
                <a:cxn ang="0">
                  <a:pos x="36" y="6"/>
                </a:cxn>
                <a:cxn ang="0">
                  <a:pos x="36" y="6"/>
                </a:cxn>
              </a:cxnLst>
              <a:rect l="0" t="0" r="r" b="b"/>
              <a:pathLst>
                <a:path w="256" h="30">
                  <a:moveTo>
                    <a:pt x="256" y="30"/>
                  </a:moveTo>
                  <a:lnTo>
                    <a:pt x="198" y="24"/>
                  </a:lnTo>
                  <a:lnTo>
                    <a:pt x="196" y="22"/>
                  </a:lnTo>
                  <a:lnTo>
                    <a:pt x="194" y="22"/>
                  </a:lnTo>
                  <a:lnTo>
                    <a:pt x="192" y="20"/>
                  </a:lnTo>
                  <a:lnTo>
                    <a:pt x="190" y="20"/>
                  </a:lnTo>
                  <a:lnTo>
                    <a:pt x="256" y="26"/>
                  </a:lnTo>
                  <a:lnTo>
                    <a:pt x="256" y="30"/>
                  </a:lnTo>
                  <a:lnTo>
                    <a:pt x="256" y="30"/>
                  </a:lnTo>
                  <a:close/>
                  <a:moveTo>
                    <a:pt x="36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4F56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6" name="Freeform 268"/>
            <p:cNvSpPr>
              <a:spLocks noEditPoints="1"/>
            </p:cNvSpPr>
            <p:nvPr/>
          </p:nvSpPr>
          <p:spPr bwMode="auto">
            <a:xfrm>
              <a:off x="5210175" y="1362075"/>
              <a:ext cx="406400" cy="47625"/>
            </a:xfrm>
            <a:custGeom>
              <a:avLst/>
              <a:gdLst/>
              <a:ahLst/>
              <a:cxnLst>
                <a:cxn ang="0">
                  <a:pos x="256" y="30"/>
                </a:cxn>
                <a:cxn ang="0">
                  <a:pos x="194" y="24"/>
                </a:cxn>
                <a:cxn ang="0">
                  <a:pos x="192" y="22"/>
                </a:cxn>
                <a:cxn ang="0">
                  <a:pos x="190" y="22"/>
                </a:cxn>
                <a:cxn ang="0">
                  <a:pos x="186" y="20"/>
                </a:cxn>
                <a:cxn ang="0">
                  <a:pos x="184" y="20"/>
                </a:cxn>
                <a:cxn ang="0">
                  <a:pos x="256" y="28"/>
                </a:cxn>
                <a:cxn ang="0">
                  <a:pos x="256" y="30"/>
                </a:cxn>
                <a:cxn ang="0">
                  <a:pos x="256" y="30"/>
                </a:cxn>
                <a:cxn ang="0">
                  <a:pos x="40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48" y="6"/>
                </a:cxn>
                <a:cxn ang="0">
                  <a:pos x="46" y="6"/>
                </a:cxn>
                <a:cxn ang="0">
                  <a:pos x="42" y="6"/>
                </a:cxn>
                <a:cxn ang="0">
                  <a:pos x="40" y="8"/>
                </a:cxn>
                <a:cxn ang="0">
                  <a:pos x="40" y="8"/>
                </a:cxn>
              </a:cxnLst>
              <a:rect l="0" t="0" r="r" b="b"/>
              <a:pathLst>
                <a:path w="256" h="30">
                  <a:moveTo>
                    <a:pt x="256" y="30"/>
                  </a:moveTo>
                  <a:lnTo>
                    <a:pt x="194" y="24"/>
                  </a:lnTo>
                  <a:lnTo>
                    <a:pt x="192" y="22"/>
                  </a:lnTo>
                  <a:lnTo>
                    <a:pt x="190" y="22"/>
                  </a:lnTo>
                  <a:lnTo>
                    <a:pt x="186" y="20"/>
                  </a:lnTo>
                  <a:lnTo>
                    <a:pt x="184" y="20"/>
                  </a:lnTo>
                  <a:lnTo>
                    <a:pt x="256" y="28"/>
                  </a:lnTo>
                  <a:lnTo>
                    <a:pt x="256" y="30"/>
                  </a:lnTo>
                  <a:lnTo>
                    <a:pt x="256" y="30"/>
                  </a:lnTo>
                  <a:close/>
                  <a:moveTo>
                    <a:pt x="40" y="8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6" y="6"/>
                  </a:lnTo>
                  <a:lnTo>
                    <a:pt x="42" y="6"/>
                  </a:lnTo>
                  <a:lnTo>
                    <a:pt x="40" y="8"/>
                  </a:lnTo>
                  <a:lnTo>
                    <a:pt x="40" y="8"/>
                  </a:lnTo>
                  <a:close/>
                </a:path>
              </a:pathLst>
            </a:custGeom>
            <a:solidFill>
              <a:srgbClr val="4F59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7" name="Freeform 269"/>
            <p:cNvSpPr>
              <a:spLocks noEditPoints="1"/>
            </p:cNvSpPr>
            <p:nvPr/>
          </p:nvSpPr>
          <p:spPr bwMode="auto">
            <a:xfrm>
              <a:off x="5207000" y="1358900"/>
              <a:ext cx="409575" cy="47625"/>
            </a:xfrm>
            <a:custGeom>
              <a:avLst/>
              <a:gdLst/>
              <a:ahLst/>
              <a:cxnLst>
                <a:cxn ang="0">
                  <a:pos x="258" y="30"/>
                </a:cxn>
                <a:cxn ang="0">
                  <a:pos x="192" y="24"/>
                </a:cxn>
                <a:cxn ang="0">
                  <a:pos x="188" y="22"/>
                </a:cxn>
                <a:cxn ang="0">
                  <a:pos x="186" y="22"/>
                </a:cxn>
                <a:cxn ang="0">
                  <a:pos x="184" y="20"/>
                </a:cxn>
                <a:cxn ang="0">
                  <a:pos x="180" y="20"/>
                </a:cxn>
                <a:cxn ang="0">
                  <a:pos x="258" y="28"/>
                </a:cxn>
                <a:cxn ang="0">
                  <a:pos x="258" y="30"/>
                </a:cxn>
                <a:cxn ang="0">
                  <a:pos x="258" y="30"/>
                </a:cxn>
                <a:cxn ang="0">
                  <a:pos x="48" y="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58" y="6"/>
                </a:cxn>
                <a:cxn ang="0">
                  <a:pos x="54" y="6"/>
                </a:cxn>
                <a:cxn ang="0">
                  <a:pos x="52" y="8"/>
                </a:cxn>
                <a:cxn ang="0">
                  <a:pos x="50" y="8"/>
                </a:cxn>
                <a:cxn ang="0">
                  <a:pos x="48" y="8"/>
                </a:cxn>
                <a:cxn ang="0">
                  <a:pos x="48" y="8"/>
                </a:cxn>
              </a:cxnLst>
              <a:rect l="0" t="0" r="r" b="b"/>
              <a:pathLst>
                <a:path w="258" h="30">
                  <a:moveTo>
                    <a:pt x="258" y="30"/>
                  </a:moveTo>
                  <a:lnTo>
                    <a:pt x="192" y="24"/>
                  </a:lnTo>
                  <a:lnTo>
                    <a:pt x="188" y="22"/>
                  </a:lnTo>
                  <a:lnTo>
                    <a:pt x="186" y="22"/>
                  </a:lnTo>
                  <a:lnTo>
                    <a:pt x="184" y="20"/>
                  </a:lnTo>
                  <a:lnTo>
                    <a:pt x="180" y="20"/>
                  </a:lnTo>
                  <a:lnTo>
                    <a:pt x="258" y="28"/>
                  </a:lnTo>
                  <a:lnTo>
                    <a:pt x="258" y="30"/>
                  </a:lnTo>
                  <a:lnTo>
                    <a:pt x="258" y="30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0"/>
                  </a:lnTo>
                  <a:lnTo>
                    <a:pt x="58" y="6"/>
                  </a:lnTo>
                  <a:lnTo>
                    <a:pt x="54" y="6"/>
                  </a:lnTo>
                  <a:lnTo>
                    <a:pt x="52" y="8"/>
                  </a:lnTo>
                  <a:lnTo>
                    <a:pt x="50" y="8"/>
                  </a:lnTo>
                  <a:lnTo>
                    <a:pt x="48" y="8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515B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8" name="Freeform 270"/>
            <p:cNvSpPr>
              <a:spLocks noEditPoints="1"/>
            </p:cNvSpPr>
            <p:nvPr/>
          </p:nvSpPr>
          <p:spPr bwMode="auto">
            <a:xfrm>
              <a:off x="5207000" y="1355725"/>
              <a:ext cx="409575" cy="50800"/>
            </a:xfrm>
            <a:custGeom>
              <a:avLst/>
              <a:gdLst/>
              <a:ahLst/>
              <a:cxnLst>
                <a:cxn ang="0">
                  <a:pos x="258" y="32"/>
                </a:cxn>
                <a:cxn ang="0">
                  <a:pos x="186" y="24"/>
                </a:cxn>
                <a:cxn ang="0">
                  <a:pos x="184" y="24"/>
                </a:cxn>
                <a:cxn ang="0">
                  <a:pos x="184" y="22"/>
                </a:cxn>
                <a:cxn ang="0">
                  <a:pos x="182" y="22"/>
                </a:cxn>
                <a:cxn ang="0">
                  <a:pos x="180" y="22"/>
                </a:cxn>
                <a:cxn ang="0">
                  <a:pos x="180" y="20"/>
                </a:cxn>
                <a:cxn ang="0">
                  <a:pos x="178" y="20"/>
                </a:cxn>
                <a:cxn ang="0">
                  <a:pos x="176" y="20"/>
                </a:cxn>
                <a:cxn ang="0">
                  <a:pos x="174" y="20"/>
                </a:cxn>
                <a:cxn ang="0">
                  <a:pos x="258" y="28"/>
                </a:cxn>
                <a:cxn ang="0">
                  <a:pos x="258" y="32"/>
                </a:cxn>
                <a:cxn ang="0">
                  <a:pos x="258" y="32"/>
                </a:cxn>
                <a:cxn ang="0">
                  <a:pos x="52" y="10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64" y="8"/>
                </a:cxn>
                <a:cxn ang="0">
                  <a:pos x="62" y="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58" y="8"/>
                </a:cxn>
                <a:cxn ang="0">
                  <a:pos x="56" y="8"/>
                </a:cxn>
                <a:cxn ang="0">
                  <a:pos x="54" y="8"/>
                </a:cxn>
                <a:cxn ang="0">
                  <a:pos x="54" y="10"/>
                </a:cxn>
                <a:cxn ang="0">
                  <a:pos x="52" y="10"/>
                </a:cxn>
                <a:cxn ang="0">
                  <a:pos x="52" y="10"/>
                </a:cxn>
              </a:cxnLst>
              <a:rect l="0" t="0" r="r" b="b"/>
              <a:pathLst>
                <a:path w="258" h="32">
                  <a:moveTo>
                    <a:pt x="258" y="32"/>
                  </a:moveTo>
                  <a:lnTo>
                    <a:pt x="186" y="24"/>
                  </a:lnTo>
                  <a:lnTo>
                    <a:pt x="184" y="24"/>
                  </a:lnTo>
                  <a:lnTo>
                    <a:pt x="184" y="22"/>
                  </a:lnTo>
                  <a:lnTo>
                    <a:pt x="182" y="22"/>
                  </a:lnTo>
                  <a:lnTo>
                    <a:pt x="180" y="22"/>
                  </a:lnTo>
                  <a:lnTo>
                    <a:pt x="180" y="20"/>
                  </a:lnTo>
                  <a:lnTo>
                    <a:pt x="178" y="20"/>
                  </a:lnTo>
                  <a:lnTo>
                    <a:pt x="176" y="20"/>
                  </a:lnTo>
                  <a:lnTo>
                    <a:pt x="174" y="20"/>
                  </a:lnTo>
                  <a:lnTo>
                    <a:pt x="258" y="28"/>
                  </a:lnTo>
                  <a:lnTo>
                    <a:pt x="258" y="32"/>
                  </a:lnTo>
                  <a:lnTo>
                    <a:pt x="258" y="32"/>
                  </a:lnTo>
                  <a:close/>
                  <a:moveTo>
                    <a:pt x="52" y="10"/>
                  </a:moveTo>
                  <a:lnTo>
                    <a:pt x="2" y="4"/>
                  </a:lnTo>
                  <a:lnTo>
                    <a:pt x="0" y="0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515C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9" name="Freeform 271"/>
            <p:cNvSpPr>
              <a:spLocks noEditPoints="1"/>
            </p:cNvSpPr>
            <p:nvPr/>
          </p:nvSpPr>
          <p:spPr bwMode="auto">
            <a:xfrm>
              <a:off x="5207000" y="1355725"/>
              <a:ext cx="412750" cy="47625"/>
            </a:xfrm>
            <a:custGeom>
              <a:avLst/>
              <a:gdLst/>
              <a:ahLst/>
              <a:cxnLst>
                <a:cxn ang="0">
                  <a:pos x="258" y="30"/>
                </a:cxn>
                <a:cxn ang="0">
                  <a:pos x="180" y="22"/>
                </a:cxn>
                <a:cxn ang="0">
                  <a:pos x="180" y="20"/>
                </a:cxn>
                <a:cxn ang="0">
                  <a:pos x="178" y="20"/>
                </a:cxn>
                <a:cxn ang="0">
                  <a:pos x="176" y="20"/>
                </a:cxn>
                <a:cxn ang="0">
                  <a:pos x="174" y="20"/>
                </a:cxn>
                <a:cxn ang="0">
                  <a:pos x="172" y="18"/>
                </a:cxn>
                <a:cxn ang="0">
                  <a:pos x="170" y="18"/>
                </a:cxn>
                <a:cxn ang="0">
                  <a:pos x="170" y="18"/>
                </a:cxn>
                <a:cxn ang="0">
                  <a:pos x="168" y="18"/>
                </a:cxn>
                <a:cxn ang="0">
                  <a:pos x="260" y="26"/>
                </a:cxn>
                <a:cxn ang="0">
                  <a:pos x="258" y="30"/>
                </a:cxn>
                <a:cxn ang="0">
                  <a:pos x="258" y="30"/>
                </a:cxn>
                <a:cxn ang="0">
                  <a:pos x="58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70" y="6"/>
                </a:cxn>
                <a:cxn ang="0">
                  <a:pos x="68" y="6"/>
                </a:cxn>
                <a:cxn ang="0">
                  <a:pos x="68" y="8"/>
                </a:cxn>
                <a:cxn ang="0">
                  <a:pos x="66" y="8"/>
                </a:cxn>
                <a:cxn ang="0">
                  <a:pos x="64" y="8"/>
                </a:cxn>
                <a:cxn ang="0">
                  <a:pos x="62" y="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58" y="8"/>
                </a:cxn>
                <a:cxn ang="0">
                  <a:pos x="58" y="8"/>
                </a:cxn>
              </a:cxnLst>
              <a:rect l="0" t="0" r="r" b="b"/>
              <a:pathLst>
                <a:path w="260" h="30">
                  <a:moveTo>
                    <a:pt x="258" y="30"/>
                  </a:moveTo>
                  <a:lnTo>
                    <a:pt x="180" y="22"/>
                  </a:lnTo>
                  <a:lnTo>
                    <a:pt x="180" y="20"/>
                  </a:lnTo>
                  <a:lnTo>
                    <a:pt x="178" y="20"/>
                  </a:lnTo>
                  <a:lnTo>
                    <a:pt x="176" y="20"/>
                  </a:lnTo>
                  <a:lnTo>
                    <a:pt x="174" y="20"/>
                  </a:lnTo>
                  <a:lnTo>
                    <a:pt x="172" y="18"/>
                  </a:lnTo>
                  <a:lnTo>
                    <a:pt x="170" y="18"/>
                  </a:lnTo>
                  <a:lnTo>
                    <a:pt x="170" y="18"/>
                  </a:lnTo>
                  <a:lnTo>
                    <a:pt x="168" y="18"/>
                  </a:lnTo>
                  <a:lnTo>
                    <a:pt x="260" y="26"/>
                  </a:lnTo>
                  <a:lnTo>
                    <a:pt x="258" y="30"/>
                  </a:lnTo>
                  <a:lnTo>
                    <a:pt x="258" y="30"/>
                  </a:lnTo>
                  <a:close/>
                  <a:moveTo>
                    <a:pt x="58" y="8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70" y="6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58" y="8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515F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0" name="Freeform 272"/>
            <p:cNvSpPr>
              <a:spLocks noEditPoints="1"/>
            </p:cNvSpPr>
            <p:nvPr/>
          </p:nvSpPr>
          <p:spPr bwMode="auto">
            <a:xfrm>
              <a:off x="5207000" y="1352550"/>
              <a:ext cx="412750" cy="47625"/>
            </a:xfrm>
            <a:custGeom>
              <a:avLst/>
              <a:gdLst/>
              <a:ahLst/>
              <a:cxnLst>
                <a:cxn ang="0">
                  <a:pos x="258" y="30"/>
                </a:cxn>
                <a:cxn ang="0">
                  <a:pos x="174" y="22"/>
                </a:cxn>
                <a:cxn ang="0">
                  <a:pos x="172" y="20"/>
                </a:cxn>
                <a:cxn ang="0">
                  <a:pos x="170" y="20"/>
                </a:cxn>
                <a:cxn ang="0">
                  <a:pos x="168" y="20"/>
                </a:cxn>
                <a:cxn ang="0">
                  <a:pos x="166" y="20"/>
                </a:cxn>
                <a:cxn ang="0">
                  <a:pos x="164" y="18"/>
                </a:cxn>
                <a:cxn ang="0">
                  <a:pos x="164" y="18"/>
                </a:cxn>
                <a:cxn ang="0">
                  <a:pos x="162" y="18"/>
                </a:cxn>
                <a:cxn ang="0">
                  <a:pos x="160" y="16"/>
                </a:cxn>
                <a:cxn ang="0">
                  <a:pos x="260" y="28"/>
                </a:cxn>
                <a:cxn ang="0">
                  <a:pos x="258" y="30"/>
                </a:cxn>
                <a:cxn ang="0">
                  <a:pos x="258" y="30"/>
                </a:cxn>
                <a:cxn ang="0">
                  <a:pos x="64" y="10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6" y="8"/>
                </a:cxn>
                <a:cxn ang="0">
                  <a:pos x="74" y="8"/>
                </a:cxn>
                <a:cxn ang="0">
                  <a:pos x="72" y="8"/>
                </a:cxn>
                <a:cxn ang="0">
                  <a:pos x="70" y="8"/>
                </a:cxn>
                <a:cxn ang="0">
                  <a:pos x="68" y="10"/>
                </a:cxn>
                <a:cxn ang="0">
                  <a:pos x="66" y="10"/>
                </a:cxn>
                <a:cxn ang="0">
                  <a:pos x="64" y="10"/>
                </a:cxn>
                <a:cxn ang="0">
                  <a:pos x="64" y="10"/>
                </a:cxn>
              </a:cxnLst>
              <a:rect l="0" t="0" r="r" b="b"/>
              <a:pathLst>
                <a:path w="260" h="30">
                  <a:moveTo>
                    <a:pt x="258" y="30"/>
                  </a:moveTo>
                  <a:lnTo>
                    <a:pt x="174" y="22"/>
                  </a:lnTo>
                  <a:lnTo>
                    <a:pt x="172" y="20"/>
                  </a:lnTo>
                  <a:lnTo>
                    <a:pt x="170" y="20"/>
                  </a:lnTo>
                  <a:lnTo>
                    <a:pt x="168" y="20"/>
                  </a:lnTo>
                  <a:lnTo>
                    <a:pt x="166" y="20"/>
                  </a:lnTo>
                  <a:lnTo>
                    <a:pt x="164" y="18"/>
                  </a:lnTo>
                  <a:lnTo>
                    <a:pt x="164" y="18"/>
                  </a:lnTo>
                  <a:lnTo>
                    <a:pt x="162" y="18"/>
                  </a:lnTo>
                  <a:lnTo>
                    <a:pt x="160" y="16"/>
                  </a:lnTo>
                  <a:lnTo>
                    <a:pt x="260" y="28"/>
                  </a:lnTo>
                  <a:lnTo>
                    <a:pt x="258" y="30"/>
                  </a:lnTo>
                  <a:lnTo>
                    <a:pt x="258" y="30"/>
                  </a:lnTo>
                  <a:close/>
                  <a:moveTo>
                    <a:pt x="64" y="1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4" y="10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52616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1" name="Freeform 273"/>
            <p:cNvSpPr>
              <a:spLocks noEditPoints="1"/>
            </p:cNvSpPr>
            <p:nvPr/>
          </p:nvSpPr>
          <p:spPr bwMode="auto">
            <a:xfrm>
              <a:off x="5207000" y="1349375"/>
              <a:ext cx="412750" cy="47625"/>
            </a:xfrm>
            <a:custGeom>
              <a:avLst/>
              <a:gdLst/>
              <a:ahLst/>
              <a:cxnLst>
                <a:cxn ang="0">
                  <a:pos x="260" y="30"/>
                </a:cxn>
                <a:cxn ang="0">
                  <a:pos x="168" y="22"/>
                </a:cxn>
                <a:cxn ang="0">
                  <a:pos x="166" y="20"/>
                </a:cxn>
                <a:cxn ang="0">
                  <a:pos x="162" y="20"/>
                </a:cxn>
                <a:cxn ang="0">
                  <a:pos x="160" y="20"/>
                </a:cxn>
                <a:cxn ang="0">
                  <a:pos x="158" y="18"/>
                </a:cxn>
                <a:cxn ang="0">
                  <a:pos x="156" y="18"/>
                </a:cxn>
                <a:cxn ang="0">
                  <a:pos x="152" y="18"/>
                </a:cxn>
                <a:cxn ang="0">
                  <a:pos x="150" y="16"/>
                </a:cxn>
                <a:cxn ang="0">
                  <a:pos x="148" y="16"/>
                </a:cxn>
                <a:cxn ang="0">
                  <a:pos x="260" y="28"/>
                </a:cxn>
                <a:cxn ang="0">
                  <a:pos x="260" y="30"/>
                </a:cxn>
                <a:cxn ang="0">
                  <a:pos x="260" y="30"/>
                </a:cxn>
                <a:cxn ang="0">
                  <a:pos x="70" y="10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90" y="10"/>
                </a:cxn>
                <a:cxn ang="0">
                  <a:pos x="88" y="10"/>
                </a:cxn>
                <a:cxn ang="0">
                  <a:pos x="86" y="10"/>
                </a:cxn>
                <a:cxn ang="0">
                  <a:pos x="82" y="10"/>
                </a:cxn>
                <a:cxn ang="0">
                  <a:pos x="80" y="10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2" y="10"/>
                </a:cxn>
                <a:cxn ang="0">
                  <a:pos x="70" y="10"/>
                </a:cxn>
                <a:cxn ang="0">
                  <a:pos x="70" y="10"/>
                </a:cxn>
              </a:cxnLst>
              <a:rect l="0" t="0" r="r" b="b"/>
              <a:pathLst>
                <a:path w="260" h="30">
                  <a:moveTo>
                    <a:pt x="260" y="30"/>
                  </a:moveTo>
                  <a:lnTo>
                    <a:pt x="168" y="22"/>
                  </a:lnTo>
                  <a:lnTo>
                    <a:pt x="166" y="20"/>
                  </a:lnTo>
                  <a:lnTo>
                    <a:pt x="162" y="20"/>
                  </a:lnTo>
                  <a:lnTo>
                    <a:pt x="160" y="20"/>
                  </a:lnTo>
                  <a:lnTo>
                    <a:pt x="158" y="18"/>
                  </a:lnTo>
                  <a:lnTo>
                    <a:pt x="156" y="18"/>
                  </a:lnTo>
                  <a:lnTo>
                    <a:pt x="152" y="18"/>
                  </a:lnTo>
                  <a:lnTo>
                    <a:pt x="150" y="16"/>
                  </a:lnTo>
                  <a:lnTo>
                    <a:pt x="148" y="16"/>
                  </a:lnTo>
                  <a:lnTo>
                    <a:pt x="260" y="28"/>
                  </a:lnTo>
                  <a:lnTo>
                    <a:pt x="260" y="30"/>
                  </a:lnTo>
                  <a:lnTo>
                    <a:pt x="260" y="30"/>
                  </a:lnTo>
                  <a:close/>
                  <a:moveTo>
                    <a:pt x="70" y="10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10"/>
                  </a:lnTo>
                  <a:lnTo>
                    <a:pt x="82" y="10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2" y="10"/>
                  </a:lnTo>
                  <a:lnTo>
                    <a:pt x="70" y="10"/>
                  </a:lnTo>
                  <a:lnTo>
                    <a:pt x="70" y="10"/>
                  </a:lnTo>
                  <a:close/>
                </a:path>
              </a:pathLst>
            </a:custGeom>
            <a:solidFill>
              <a:srgbClr val="5162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2" name="Freeform 274"/>
            <p:cNvSpPr>
              <a:spLocks noEditPoints="1"/>
            </p:cNvSpPr>
            <p:nvPr/>
          </p:nvSpPr>
          <p:spPr bwMode="auto">
            <a:xfrm>
              <a:off x="5207000" y="1346200"/>
              <a:ext cx="412750" cy="50800"/>
            </a:xfrm>
            <a:custGeom>
              <a:avLst/>
              <a:gdLst/>
              <a:ahLst/>
              <a:cxnLst>
                <a:cxn ang="0">
                  <a:pos x="260" y="32"/>
                </a:cxn>
                <a:cxn ang="0">
                  <a:pos x="160" y="20"/>
                </a:cxn>
                <a:cxn ang="0">
                  <a:pos x="156" y="20"/>
                </a:cxn>
                <a:cxn ang="0">
                  <a:pos x="152" y="20"/>
                </a:cxn>
                <a:cxn ang="0">
                  <a:pos x="148" y="18"/>
                </a:cxn>
                <a:cxn ang="0">
                  <a:pos x="146" y="18"/>
                </a:cxn>
                <a:cxn ang="0">
                  <a:pos x="142" y="16"/>
                </a:cxn>
                <a:cxn ang="0">
                  <a:pos x="138" y="16"/>
                </a:cxn>
                <a:cxn ang="0">
                  <a:pos x="134" y="16"/>
                </a:cxn>
                <a:cxn ang="0">
                  <a:pos x="132" y="16"/>
                </a:cxn>
                <a:cxn ang="0">
                  <a:pos x="130" y="14"/>
                </a:cxn>
                <a:cxn ang="0">
                  <a:pos x="128" y="14"/>
                </a:cxn>
                <a:cxn ang="0">
                  <a:pos x="128" y="14"/>
                </a:cxn>
                <a:cxn ang="0">
                  <a:pos x="126" y="14"/>
                </a:cxn>
                <a:cxn ang="0">
                  <a:pos x="260" y="28"/>
                </a:cxn>
                <a:cxn ang="0">
                  <a:pos x="260" y="32"/>
                </a:cxn>
                <a:cxn ang="0">
                  <a:pos x="260" y="32"/>
                </a:cxn>
                <a:cxn ang="0">
                  <a:pos x="78" y="12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112" y="12"/>
                </a:cxn>
                <a:cxn ang="0">
                  <a:pos x="108" y="12"/>
                </a:cxn>
                <a:cxn ang="0">
                  <a:pos x="104" y="12"/>
                </a:cxn>
                <a:cxn ang="0">
                  <a:pos x="98" y="12"/>
                </a:cxn>
                <a:cxn ang="0">
                  <a:pos x="94" y="12"/>
                </a:cxn>
                <a:cxn ang="0">
                  <a:pos x="90" y="12"/>
                </a:cxn>
                <a:cxn ang="0">
                  <a:pos x="86" y="12"/>
                </a:cxn>
                <a:cxn ang="0">
                  <a:pos x="82" y="12"/>
                </a:cxn>
                <a:cxn ang="0">
                  <a:pos x="78" y="12"/>
                </a:cxn>
                <a:cxn ang="0">
                  <a:pos x="78" y="12"/>
                </a:cxn>
              </a:cxnLst>
              <a:rect l="0" t="0" r="r" b="b"/>
              <a:pathLst>
                <a:path w="260" h="32">
                  <a:moveTo>
                    <a:pt x="260" y="32"/>
                  </a:moveTo>
                  <a:lnTo>
                    <a:pt x="160" y="20"/>
                  </a:lnTo>
                  <a:lnTo>
                    <a:pt x="156" y="20"/>
                  </a:lnTo>
                  <a:lnTo>
                    <a:pt x="152" y="20"/>
                  </a:lnTo>
                  <a:lnTo>
                    <a:pt x="148" y="18"/>
                  </a:lnTo>
                  <a:lnTo>
                    <a:pt x="146" y="18"/>
                  </a:lnTo>
                  <a:lnTo>
                    <a:pt x="142" y="16"/>
                  </a:lnTo>
                  <a:lnTo>
                    <a:pt x="138" y="16"/>
                  </a:lnTo>
                  <a:lnTo>
                    <a:pt x="134" y="16"/>
                  </a:lnTo>
                  <a:lnTo>
                    <a:pt x="132" y="16"/>
                  </a:lnTo>
                  <a:lnTo>
                    <a:pt x="130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6" y="14"/>
                  </a:lnTo>
                  <a:lnTo>
                    <a:pt x="260" y="28"/>
                  </a:lnTo>
                  <a:lnTo>
                    <a:pt x="260" y="32"/>
                  </a:lnTo>
                  <a:lnTo>
                    <a:pt x="260" y="32"/>
                  </a:lnTo>
                  <a:close/>
                  <a:moveTo>
                    <a:pt x="78" y="12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112" y="12"/>
                  </a:lnTo>
                  <a:lnTo>
                    <a:pt x="108" y="12"/>
                  </a:lnTo>
                  <a:lnTo>
                    <a:pt x="104" y="12"/>
                  </a:lnTo>
                  <a:lnTo>
                    <a:pt x="98" y="12"/>
                  </a:lnTo>
                  <a:lnTo>
                    <a:pt x="94" y="12"/>
                  </a:lnTo>
                  <a:lnTo>
                    <a:pt x="90" y="12"/>
                  </a:lnTo>
                  <a:lnTo>
                    <a:pt x="86" y="12"/>
                  </a:lnTo>
                  <a:lnTo>
                    <a:pt x="82" y="12"/>
                  </a:lnTo>
                  <a:lnTo>
                    <a:pt x="78" y="12"/>
                  </a:lnTo>
                  <a:lnTo>
                    <a:pt x="78" y="12"/>
                  </a:lnTo>
                  <a:close/>
                </a:path>
              </a:pathLst>
            </a:custGeom>
            <a:solidFill>
              <a:srgbClr val="5164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3" name="Freeform 275"/>
            <p:cNvSpPr>
              <a:spLocks/>
            </p:cNvSpPr>
            <p:nvPr/>
          </p:nvSpPr>
          <p:spPr bwMode="auto">
            <a:xfrm>
              <a:off x="5207000" y="1346200"/>
              <a:ext cx="412750" cy="47625"/>
            </a:xfrm>
            <a:custGeom>
              <a:avLst/>
              <a:gdLst/>
              <a:ahLst/>
              <a:cxnLst>
                <a:cxn ang="0">
                  <a:pos x="260" y="30"/>
                </a:cxn>
                <a:cxn ang="0">
                  <a:pos x="148" y="18"/>
                </a:cxn>
                <a:cxn ang="0">
                  <a:pos x="146" y="18"/>
                </a:cxn>
                <a:cxn ang="0">
                  <a:pos x="144" y="18"/>
                </a:cxn>
                <a:cxn ang="0">
                  <a:pos x="142" y="16"/>
                </a:cxn>
                <a:cxn ang="0">
                  <a:pos x="140" y="16"/>
                </a:cxn>
                <a:cxn ang="0">
                  <a:pos x="138" y="16"/>
                </a:cxn>
                <a:cxn ang="0">
                  <a:pos x="136" y="16"/>
                </a:cxn>
                <a:cxn ang="0">
                  <a:pos x="134" y="16"/>
                </a:cxn>
                <a:cxn ang="0">
                  <a:pos x="132" y="16"/>
                </a:cxn>
                <a:cxn ang="0">
                  <a:pos x="126" y="14"/>
                </a:cxn>
                <a:cxn ang="0">
                  <a:pos x="120" y="14"/>
                </a:cxn>
                <a:cxn ang="0">
                  <a:pos x="116" y="14"/>
                </a:cxn>
                <a:cxn ang="0">
                  <a:pos x="110" y="12"/>
                </a:cxn>
                <a:cxn ang="0">
                  <a:pos x="106" y="12"/>
                </a:cxn>
                <a:cxn ang="0">
                  <a:pos x="100" y="12"/>
                </a:cxn>
                <a:cxn ang="0">
                  <a:pos x="96" y="12"/>
                </a:cxn>
                <a:cxn ang="0">
                  <a:pos x="90" y="1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0" y="28"/>
                </a:cxn>
                <a:cxn ang="0">
                  <a:pos x="260" y="30"/>
                </a:cxn>
                <a:cxn ang="0">
                  <a:pos x="260" y="30"/>
                </a:cxn>
              </a:cxnLst>
              <a:rect l="0" t="0" r="r" b="b"/>
              <a:pathLst>
                <a:path w="260" h="30">
                  <a:moveTo>
                    <a:pt x="260" y="30"/>
                  </a:moveTo>
                  <a:lnTo>
                    <a:pt x="148" y="18"/>
                  </a:lnTo>
                  <a:lnTo>
                    <a:pt x="146" y="18"/>
                  </a:lnTo>
                  <a:lnTo>
                    <a:pt x="144" y="18"/>
                  </a:lnTo>
                  <a:lnTo>
                    <a:pt x="142" y="16"/>
                  </a:lnTo>
                  <a:lnTo>
                    <a:pt x="140" y="16"/>
                  </a:lnTo>
                  <a:lnTo>
                    <a:pt x="138" y="16"/>
                  </a:lnTo>
                  <a:lnTo>
                    <a:pt x="136" y="16"/>
                  </a:lnTo>
                  <a:lnTo>
                    <a:pt x="134" y="16"/>
                  </a:lnTo>
                  <a:lnTo>
                    <a:pt x="132" y="16"/>
                  </a:lnTo>
                  <a:lnTo>
                    <a:pt x="126" y="14"/>
                  </a:lnTo>
                  <a:lnTo>
                    <a:pt x="120" y="14"/>
                  </a:lnTo>
                  <a:lnTo>
                    <a:pt x="116" y="14"/>
                  </a:lnTo>
                  <a:lnTo>
                    <a:pt x="110" y="12"/>
                  </a:lnTo>
                  <a:lnTo>
                    <a:pt x="106" y="12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0" y="28"/>
                  </a:lnTo>
                  <a:lnTo>
                    <a:pt x="260" y="30"/>
                  </a:lnTo>
                  <a:lnTo>
                    <a:pt x="260" y="30"/>
                  </a:lnTo>
                  <a:close/>
                </a:path>
              </a:pathLst>
            </a:custGeom>
            <a:solidFill>
              <a:srgbClr val="5166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4" name="Freeform 276"/>
            <p:cNvSpPr>
              <a:spLocks/>
            </p:cNvSpPr>
            <p:nvPr/>
          </p:nvSpPr>
          <p:spPr bwMode="auto">
            <a:xfrm>
              <a:off x="5207000" y="1343025"/>
              <a:ext cx="412750" cy="47625"/>
            </a:xfrm>
            <a:custGeom>
              <a:avLst/>
              <a:gdLst/>
              <a:ahLst/>
              <a:cxnLst>
                <a:cxn ang="0">
                  <a:pos x="260" y="30"/>
                </a:cxn>
                <a:cxn ang="0">
                  <a:pos x="126" y="16"/>
                </a:cxn>
                <a:cxn ang="0">
                  <a:pos x="124" y="16"/>
                </a:cxn>
                <a:cxn ang="0">
                  <a:pos x="122" y="16"/>
                </a:cxn>
                <a:cxn ang="0">
                  <a:pos x="120" y="16"/>
                </a:cxn>
                <a:cxn ang="0">
                  <a:pos x="118" y="16"/>
                </a:cxn>
                <a:cxn ang="0">
                  <a:pos x="116" y="16"/>
                </a:cxn>
                <a:cxn ang="0">
                  <a:pos x="116" y="16"/>
                </a:cxn>
                <a:cxn ang="0">
                  <a:pos x="114" y="14"/>
                </a:cxn>
                <a:cxn ang="0">
                  <a:pos x="112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0" y="28"/>
                </a:cxn>
                <a:cxn ang="0">
                  <a:pos x="260" y="30"/>
                </a:cxn>
                <a:cxn ang="0">
                  <a:pos x="260" y="30"/>
                </a:cxn>
              </a:cxnLst>
              <a:rect l="0" t="0" r="r" b="b"/>
              <a:pathLst>
                <a:path w="260" h="30">
                  <a:moveTo>
                    <a:pt x="260" y="30"/>
                  </a:moveTo>
                  <a:lnTo>
                    <a:pt x="126" y="16"/>
                  </a:lnTo>
                  <a:lnTo>
                    <a:pt x="124" y="16"/>
                  </a:lnTo>
                  <a:lnTo>
                    <a:pt x="122" y="16"/>
                  </a:lnTo>
                  <a:lnTo>
                    <a:pt x="120" y="16"/>
                  </a:lnTo>
                  <a:lnTo>
                    <a:pt x="118" y="16"/>
                  </a:lnTo>
                  <a:lnTo>
                    <a:pt x="116" y="16"/>
                  </a:lnTo>
                  <a:lnTo>
                    <a:pt x="116" y="16"/>
                  </a:lnTo>
                  <a:lnTo>
                    <a:pt x="114" y="14"/>
                  </a:lnTo>
                  <a:lnTo>
                    <a:pt x="112" y="1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0" y="28"/>
                  </a:lnTo>
                  <a:lnTo>
                    <a:pt x="260" y="30"/>
                  </a:lnTo>
                  <a:lnTo>
                    <a:pt x="260" y="30"/>
                  </a:lnTo>
                  <a:close/>
                </a:path>
              </a:pathLst>
            </a:custGeom>
            <a:solidFill>
              <a:srgbClr val="5067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5" name="Freeform 277"/>
            <p:cNvSpPr>
              <a:spLocks/>
            </p:cNvSpPr>
            <p:nvPr/>
          </p:nvSpPr>
          <p:spPr bwMode="auto">
            <a:xfrm>
              <a:off x="5207000" y="1339850"/>
              <a:ext cx="412750" cy="50800"/>
            </a:xfrm>
            <a:custGeom>
              <a:avLst/>
              <a:gdLst/>
              <a:ahLst/>
              <a:cxnLst>
                <a:cxn ang="0">
                  <a:pos x="260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0" y="28"/>
                </a:cxn>
                <a:cxn ang="0">
                  <a:pos x="260" y="32"/>
                </a:cxn>
                <a:cxn ang="0">
                  <a:pos x="260" y="32"/>
                </a:cxn>
              </a:cxnLst>
              <a:rect l="0" t="0" r="r" b="b"/>
              <a:pathLst>
                <a:path w="260" h="32">
                  <a:moveTo>
                    <a:pt x="260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60" y="28"/>
                  </a:lnTo>
                  <a:lnTo>
                    <a:pt x="260" y="32"/>
                  </a:lnTo>
                  <a:lnTo>
                    <a:pt x="260" y="32"/>
                  </a:lnTo>
                  <a:close/>
                </a:path>
              </a:pathLst>
            </a:custGeom>
            <a:solidFill>
              <a:srgbClr val="4F68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6" name="Freeform 278"/>
            <p:cNvSpPr>
              <a:spLocks/>
            </p:cNvSpPr>
            <p:nvPr/>
          </p:nvSpPr>
          <p:spPr bwMode="auto">
            <a:xfrm>
              <a:off x="5203825" y="1336675"/>
              <a:ext cx="419100" cy="50800"/>
            </a:xfrm>
            <a:custGeom>
              <a:avLst/>
              <a:gdLst/>
              <a:ahLst/>
              <a:cxnLst>
                <a:cxn ang="0">
                  <a:pos x="262" y="3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264" y="28"/>
                </a:cxn>
                <a:cxn ang="0">
                  <a:pos x="262" y="32"/>
                </a:cxn>
                <a:cxn ang="0">
                  <a:pos x="262" y="32"/>
                </a:cxn>
              </a:cxnLst>
              <a:rect l="0" t="0" r="r" b="b"/>
              <a:pathLst>
                <a:path w="264" h="32">
                  <a:moveTo>
                    <a:pt x="262" y="32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2" y="32"/>
                  </a:lnTo>
                  <a:close/>
                </a:path>
              </a:pathLst>
            </a:custGeom>
            <a:solidFill>
              <a:srgbClr val="4F69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7" name="Freeform 279"/>
            <p:cNvSpPr>
              <a:spLocks/>
            </p:cNvSpPr>
            <p:nvPr/>
          </p:nvSpPr>
          <p:spPr bwMode="auto">
            <a:xfrm>
              <a:off x="5203825" y="1336675"/>
              <a:ext cx="419100" cy="47625"/>
            </a:xfrm>
            <a:custGeom>
              <a:avLst/>
              <a:gdLst/>
              <a:ahLst/>
              <a:cxnLst>
                <a:cxn ang="0">
                  <a:pos x="262" y="3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4" y="28"/>
                </a:cxn>
                <a:cxn ang="0">
                  <a:pos x="262" y="30"/>
                </a:cxn>
                <a:cxn ang="0">
                  <a:pos x="262" y="30"/>
                </a:cxn>
              </a:cxnLst>
              <a:rect l="0" t="0" r="r" b="b"/>
              <a:pathLst>
                <a:path w="264" h="30">
                  <a:moveTo>
                    <a:pt x="262" y="3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4" y="28"/>
                  </a:lnTo>
                  <a:lnTo>
                    <a:pt x="262" y="30"/>
                  </a:lnTo>
                  <a:lnTo>
                    <a:pt x="262" y="30"/>
                  </a:lnTo>
                  <a:close/>
                </a:path>
              </a:pathLst>
            </a:custGeom>
            <a:solidFill>
              <a:srgbClr val="4E6C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8" name="Freeform 280"/>
            <p:cNvSpPr>
              <a:spLocks/>
            </p:cNvSpPr>
            <p:nvPr/>
          </p:nvSpPr>
          <p:spPr bwMode="auto">
            <a:xfrm>
              <a:off x="5203825" y="1333500"/>
              <a:ext cx="419100" cy="47625"/>
            </a:xfrm>
            <a:custGeom>
              <a:avLst/>
              <a:gdLst/>
              <a:ahLst/>
              <a:cxnLst>
                <a:cxn ang="0">
                  <a:pos x="264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4" y="28"/>
                </a:cxn>
                <a:cxn ang="0">
                  <a:pos x="264" y="30"/>
                </a:cxn>
                <a:cxn ang="0">
                  <a:pos x="264" y="30"/>
                </a:cxn>
              </a:cxnLst>
              <a:rect l="0" t="0" r="r" b="b"/>
              <a:pathLst>
                <a:path w="264" h="30">
                  <a:moveTo>
                    <a:pt x="264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4" y="28"/>
                  </a:lnTo>
                  <a:lnTo>
                    <a:pt x="264" y="30"/>
                  </a:lnTo>
                  <a:lnTo>
                    <a:pt x="264" y="30"/>
                  </a:lnTo>
                  <a:close/>
                </a:path>
              </a:pathLst>
            </a:custGeom>
            <a:solidFill>
              <a:srgbClr val="4D6D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" name="Freeform 281"/>
            <p:cNvSpPr>
              <a:spLocks/>
            </p:cNvSpPr>
            <p:nvPr/>
          </p:nvSpPr>
          <p:spPr bwMode="auto">
            <a:xfrm>
              <a:off x="5203825" y="1330325"/>
              <a:ext cx="419100" cy="50800"/>
            </a:xfrm>
            <a:custGeom>
              <a:avLst/>
              <a:gdLst/>
              <a:ahLst/>
              <a:cxnLst>
                <a:cxn ang="0">
                  <a:pos x="264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4" y="28"/>
                </a:cxn>
                <a:cxn ang="0">
                  <a:pos x="264" y="32"/>
                </a:cxn>
                <a:cxn ang="0">
                  <a:pos x="264" y="32"/>
                </a:cxn>
              </a:cxnLst>
              <a:rect l="0" t="0" r="r" b="b"/>
              <a:pathLst>
                <a:path w="264" h="32">
                  <a:moveTo>
                    <a:pt x="264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64" y="28"/>
                  </a:lnTo>
                  <a:lnTo>
                    <a:pt x="264" y="32"/>
                  </a:lnTo>
                  <a:lnTo>
                    <a:pt x="264" y="32"/>
                  </a:lnTo>
                  <a:close/>
                </a:path>
              </a:pathLst>
            </a:custGeom>
            <a:solidFill>
              <a:srgbClr val="4B6E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0" name="Freeform 282"/>
            <p:cNvSpPr>
              <a:spLocks/>
            </p:cNvSpPr>
            <p:nvPr/>
          </p:nvSpPr>
          <p:spPr bwMode="auto">
            <a:xfrm>
              <a:off x="5203825" y="1327150"/>
              <a:ext cx="419100" cy="50800"/>
            </a:xfrm>
            <a:custGeom>
              <a:avLst/>
              <a:gdLst/>
              <a:ahLst/>
              <a:cxnLst>
                <a:cxn ang="0">
                  <a:pos x="264" y="3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4" y="30"/>
                </a:cxn>
                <a:cxn ang="0">
                  <a:pos x="264" y="32"/>
                </a:cxn>
                <a:cxn ang="0">
                  <a:pos x="264" y="32"/>
                </a:cxn>
              </a:cxnLst>
              <a:rect l="0" t="0" r="r" b="b"/>
              <a:pathLst>
                <a:path w="264" h="32">
                  <a:moveTo>
                    <a:pt x="264" y="3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64" y="30"/>
                  </a:lnTo>
                  <a:lnTo>
                    <a:pt x="264" y="32"/>
                  </a:lnTo>
                  <a:lnTo>
                    <a:pt x="264" y="32"/>
                  </a:lnTo>
                  <a:close/>
                </a:path>
              </a:pathLst>
            </a:custGeom>
            <a:solidFill>
              <a:srgbClr val="496F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1" name="Freeform 283"/>
            <p:cNvSpPr>
              <a:spLocks/>
            </p:cNvSpPr>
            <p:nvPr/>
          </p:nvSpPr>
          <p:spPr bwMode="auto">
            <a:xfrm>
              <a:off x="5203825" y="1327150"/>
              <a:ext cx="419100" cy="47625"/>
            </a:xfrm>
            <a:custGeom>
              <a:avLst/>
              <a:gdLst/>
              <a:ahLst/>
              <a:cxnLst>
                <a:cxn ang="0">
                  <a:pos x="264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4" y="28"/>
                </a:cxn>
                <a:cxn ang="0">
                  <a:pos x="264" y="30"/>
                </a:cxn>
                <a:cxn ang="0">
                  <a:pos x="264" y="30"/>
                </a:cxn>
              </a:cxnLst>
              <a:rect l="0" t="0" r="r" b="b"/>
              <a:pathLst>
                <a:path w="264" h="30">
                  <a:moveTo>
                    <a:pt x="264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4" y="28"/>
                  </a:lnTo>
                  <a:lnTo>
                    <a:pt x="264" y="30"/>
                  </a:lnTo>
                  <a:lnTo>
                    <a:pt x="264" y="30"/>
                  </a:lnTo>
                  <a:close/>
                </a:path>
              </a:pathLst>
            </a:custGeom>
            <a:solidFill>
              <a:srgbClr val="476F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3" name="Freeform 284"/>
            <p:cNvSpPr>
              <a:spLocks/>
            </p:cNvSpPr>
            <p:nvPr/>
          </p:nvSpPr>
          <p:spPr bwMode="auto">
            <a:xfrm>
              <a:off x="5203825" y="1323975"/>
              <a:ext cx="422275" cy="50800"/>
            </a:xfrm>
            <a:custGeom>
              <a:avLst/>
              <a:gdLst/>
              <a:ahLst/>
              <a:cxnLst>
                <a:cxn ang="0">
                  <a:pos x="264" y="3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4" y="32"/>
                </a:cxn>
                <a:cxn ang="0">
                  <a:pos x="264" y="32"/>
                </a:cxn>
              </a:cxnLst>
              <a:rect l="0" t="0" r="r" b="b"/>
              <a:pathLst>
                <a:path w="266" h="32">
                  <a:moveTo>
                    <a:pt x="264" y="3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4" y="32"/>
                  </a:lnTo>
                  <a:lnTo>
                    <a:pt x="264" y="32"/>
                  </a:lnTo>
                  <a:close/>
                </a:path>
              </a:pathLst>
            </a:custGeom>
            <a:solidFill>
              <a:srgbClr val="46718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4" name="Freeform 285"/>
            <p:cNvSpPr>
              <a:spLocks/>
            </p:cNvSpPr>
            <p:nvPr/>
          </p:nvSpPr>
          <p:spPr bwMode="auto">
            <a:xfrm>
              <a:off x="5203825" y="1320800"/>
              <a:ext cx="422275" cy="50800"/>
            </a:xfrm>
            <a:custGeom>
              <a:avLst/>
              <a:gdLst/>
              <a:ahLst/>
              <a:cxnLst>
                <a:cxn ang="0">
                  <a:pos x="264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4" y="32"/>
                </a:cxn>
                <a:cxn ang="0">
                  <a:pos x="264" y="32"/>
                </a:cxn>
              </a:cxnLst>
              <a:rect l="0" t="0" r="r" b="b"/>
              <a:pathLst>
                <a:path w="266" h="32">
                  <a:moveTo>
                    <a:pt x="264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4" y="32"/>
                  </a:lnTo>
                  <a:lnTo>
                    <a:pt x="264" y="32"/>
                  </a:lnTo>
                  <a:close/>
                </a:path>
              </a:pathLst>
            </a:custGeom>
            <a:solidFill>
              <a:srgbClr val="427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0" name="Freeform 286"/>
            <p:cNvSpPr>
              <a:spLocks/>
            </p:cNvSpPr>
            <p:nvPr/>
          </p:nvSpPr>
          <p:spPr bwMode="auto">
            <a:xfrm>
              <a:off x="5203825" y="1317625"/>
              <a:ext cx="422275" cy="50800"/>
            </a:xfrm>
            <a:custGeom>
              <a:avLst/>
              <a:gdLst/>
              <a:ahLst/>
              <a:cxnLst>
                <a:cxn ang="0">
                  <a:pos x="266" y="3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6" y="30"/>
                </a:cxn>
                <a:cxn ang="0">
                  <a:pos x="266" y="32"/>
                </a:cxn>
                <a:cxn ang="0">
                  <a:pos x="266" y="32"/>
                </a:cxn>
              </a:cxnLst>
              <a:rect l="0" t="0" r="r" b="b"/>
              <a:pathLst>
                <a:path w="266" h="32">
                  <a:moveTo>
                    <a:pt x="266" y="3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6" y="32"/>
                  </a:lnTo>
                  <a:close/>
                </a:path>
              </a:pathLst>
            </a:custGeom>
            <a:solidFill>
              <a:srgbClr val="3E73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1" name="Freeform 287"/>
            <p:cNvSpPr>
              <a:spLocks/>
            </p:cNvSpPr>
            <p:nvPr/>
          </p:nvSpPr>
          <p:spPr bwMode="auto">
            <a:xfrm>
              <a:off x="5203825" y="1317625"/>
              <a:ext cx="422275" cy="47625"/>
            </a:xfrm>
            <a:custGeom>
              <a:avLst/>
              <a:gdLst/>
              <a:ahLst/>
              <a:cxnLst>
                <a:cxn ang="0">
                  <a:pos x="266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6" y="28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</a:cxnLst>
              <a:rect l="0" t="0" r="r" b="b"/>
              <a:pathLst>
                <a:path w="266" h="30">
                  <a:moveTo>
                    <a:pt x="266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close/>
                </a:path>
              </a:pathLst>
            </a:custGeom>
            <a:solidFill>
              <a:srgbClr val="3C74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3" name="Freeform 288"/>
            <p:cNvSpPr>
              <a:spLocks/>
            </p:cNvSpPr>
            <p:nvPr/>
          </p:nvSpPr>
          <p:spPr bwMode="auto">
            <a:xfrm>
              <a:off x="5203825" y="1314450"/>
              <a:ext cx="422275" cy="50800"/>
            </a:xfrm>
            <a:custGeom>
              <a:avLst/>
              <a:gdLst/>
              <a:ahLst/>
              <a:cxnLst>
                <a:cxn ang="0">
                  <a:pos x="266" y="3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2"/>
                </a:cxn>
                <a:cxn ang="0">
                  <a:pos x="266" y="32"/>
                </a:cxn>
              </a:cxnLst>
              <a:rect l="0" t="0" r="r" b="b"/>
              <a:pathLst>
                <a:path w="266" h="32">
                  <a:moveTo>
                    <a:pt x="266" y="3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6" y="32"/>
                  </a:lnTo>
                  <a:close/>
                </a:path>
              </a:pathLst>
            </a:custGeom>
            <a:solidFill>
              <a:srgbClr val="3775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4" name="Freeform 289"/>
            <p:cNvSpPr>
              <a:spLocks/>
            </p:cNvSpPr>
            <p:nvPr/>
          </p:nvSpPr>
          <p:spPr bwMode="auto">
            <a:xfrm>
              <a:off x="5203825" y="1311275"/>
              <a:ext cx="422275" cy="50800"/>
            </a:xfrm>
            <a:custGeom>
              <a:avLst/>
              <a:gdLst/>
              <a:ahLst/>
              <a:cxnLst>
                <a:cxn ang="0">
                  <a:pos x="266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2"/>
                </a:cxn>
                <a:cxn ang="0">
                  <a:pos x="266" y="32"/>
                </a:cxn>
                <a:cxn ang="0">
                  <a:pos x="266" y="32"/>
                </a:cxn>
              </a:cxnLst>
              <a:rect l="0" t="0" r="r" b="b"/>
              <a:pathLst>
                <a:path w="266" h="32">
                  <a:moveTo>
                    <a:pt x="266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6" y="32"/>
                  </a:lnTo>
                  <a:lnTo>
                    <a:pt x="266" y="32"/>
                  </a:lnTo>
                  <a:close/>
                </a:path>
              </a:pathLst>
            </a:custGeom>
            <a:solidFill>
              <a:srgbClr val="357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5" name="Freeform 290"/>
            <p:cNvSpPr>
              <a:spLocks/>
            </p:cNvSpPr>
            <p:nvPr/>
          </p:nvSpPr>
          <p:spPr bwMode="auto">
            <a:xfrm>
              <a:off x="5203825" y="1311275"/>
              <a:ext cx="422275" cy="47625"/>
            </a:xfrm>
            <a:custGeom>
              <a:avLst/>
              <a:gdLst/>
              <a:ahLst/>
              <a:cxnLst>
                <a:cxn ang="0">
                  <a:pos x="266" y="30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6" y="28"/>
                </a:cxn>
                <a:cxn ang="0">
                  <a:pos x="266" y="28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</a:cxnLst>
              <a:rect l="0" t="0" r="r" b="b"/>
              <a:pathLst>
                <a:path w="266" h="30">
                  <a:moveTo>
                    <a:pt x="266" y="3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close/>
                </a:path>
              </a:pathLst>
            </a:custGeom>
            <a:solidFill>
              <a:srgbClr val="2F76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6" name="Freeform 291"/>
            <p:cNvSpPr>
              <a:spLocks/>
            </p:cNvSpPr>
            <p:nvPr/>
          </p:nvSpPr>
          <p:spPr bwMode="auto">
            <a:xfrm>
              <a:off x="5203825" y="1308100"/>
              <a:ext cx="422275" cy="50800"/>
            </a:xfrm>
            <a:custGeom>
              <a:avLst/>
              <a:gdLst/>
              <a:ahLst/>
              <a:cxnLst>
                <a:cxn ang="0">
                  <a:pos x="266" y="3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6" y="28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2"/>
                </a:cxn>
                <a:cxn ang="0">
                  <a:pos x="266" y="32"/>
                </a:cxn>
              </a:cxnLst>
              <a:rect l="0" t="0" r="r" b="b"/>
              <a:pathLst>
                <a:path w="266" h="32">
                  <a:moveTo>
                    <a:pt x="266" y="3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6" y="32"/>
                  </a:lnTo>
                  <a:close/>
                </a:path>
              </a:pathLst>
            </a:custGeom>
            <a:solidFill>
              <a:srgbClr val="2976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7" name="Freeform 292"/>
            <p:cNvSpPr>
              <a:spLocks/>
            </p:cNvSpPr>
            <p:nvPr/>
          </p:nvSpPr>
          <p:spPr bwMode="auto">
            <a:xfrm>
              <a:off x="5203825" y="1304925"/>
              <a:ext cx="422275" cy="50800"/>
            </a:xfrm>
            <a:custGeom>
              <a:avLst/>
              <a:gdLst/>
              <a:ahLst/>
              <a:cxnLst>
                <a:cxn ang="0">
                  <a:pos x="266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2"/>
                </a:cxn>
                <a:cxn ang="0">
                  <a:pos x="266" y="32"/>
                </a:cxn>
              </a:cxnLst>
              <a:rect l="0" t="0" r="r" b="b"/>
              <a:pathLst>
                <a:path w="266" h="32">
                  <a:moveTo>
                    <a:pt x="266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6" y="32"/>
                  </a:lnTo>
                  <a:close/>
                </a:path>
              </a:pathLst>
            </a:custGeom>
            <a:solidFill>
              <a:srgbClr val="2479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8" name="Freeform 293"/>
            <p:cNvSpPr>
              <a:spLocks/>
            </p:cNvSpPr>
            <p:nvPr/>
          </p:nvSpPr>
          <p:spPr bwMode="auto">
            <a:xfrm>
              <a:off x="5203825" y="1301750"/>
              <a:ext cx="422275" cy="50800"/>
            </a:xfrm>
            <a:custGeom>
              <a:avLst/>
              <a:gdLst/>
              <a:ahLst/>
              <a:cxnLst>
                <a:cxn ang="0">
                  <a:pos x="266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2"/>
                </a:cxn>
                <a:cxn ang="0">
                  <a:pos x="266" y="32"/>
                </a:cxn>
                <a:cxn ang="0">
                  <a:pos x="266" y="32"/>
                </a:cxn>
              </a:cxnLst>
              <a:rect l="0" t="0" r="r" b="b"/>
              <a:pathLst>
                <a:path w="266" h="32">
                  <a:moveTo>
                    <a:pt x="266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6" y="32"/>
                  </a:lnTo>
                  <a:lnTo>
                    <a:pt x="266" y="32"/>
                  </a:lnTo>
                  <a:close/>
                </a:path>
              </a:pathLst>
            </a:custGeom>
            <a:solidFill>
              <a:srgbClr val="1B78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9" name="Freeform 294"/>
            <p:cNvSpPr>
              <a:spLocks/>
            </p:cNvSpPr>
            <p:nvPr/>
          </p:nvSpPr>
          <p:spPr bwMode="auto">
            <a:xfrm>
              <a:off x="5203825" y="1301750"/>
              <a:ext cx="425450" cy="47625"/>
            </a:xfrm>
            <a:custGeom>
              <a:avLst/>
              <a:gdLst/>
              <a:ahLst/>
              <a:cxnLst>
                <a:cxn ang="0">
                  <a:pos x="266" y="30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68" y="28"/>
                </a:cxn>
                <a:cxn ang="0">
                  <a:pos x="268" y="28"/>
                </a:cxn>
                <a:cxn ang="0">
                  <a:pos x="268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</a:cxnLst>
              <a:rect l="0" t="0" r="r" b="b"/>
              <a:pathLst>
                <a:path w="268" h="30">
                  <a:moveTo>
                    <a:pt x="266" y="3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8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close/>
                </a:path>
              </a:pathLst>
            </a:custGeom>
            <a:solidFill>
              <a:srgbClr val="0F7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0" name="Freeform 295"/>
            <p:cNvSpPr>
              <a:spLocks/>
            </p:cNvSpPr>
            <p:nvPr/>
          </p:nvSpPr>
          <p:spPr bwMode="auto">
            <a:xfrm>
              <a:off x="5207000" y="1298575"/>
              <a:ext cx="422275" cy="50800"/>
            </a:xfrm>
            <a:custGeom>
              <a:avLst/>
              <a:gdLst/>
              <a:ahLst/>
              <a:cxnLst>
                <a:cxn ang="0">
                  <a:pos x="264" y="3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6" y="28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4" y="32"/>
                </a:cxn>
                <a:cxn ang="0">
                  <a:pos x="264" y="32"/>
                </a:cxn>
              </a:cxnLst>
              <a:rect l="0" t="0" r="r" b="b"/>
              <a:pathLst>
                <a:path w="266" h="32">
                  <a:moveTo>
                    <a:pt x="264" y="3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4" y="32"/>
                  </a:lnTo>
                  <a:lnTo>
                    <a:pt x="264" y="32"/>
                  </a:lnTo>
                  <a:close/>
                </a:path>
              </a:pathLst>
            </a:custGeom>
            <a:solidFill>
              <a:srgbClr val="027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1" name="Freeform 296"/>
            <p:cNvSpPr>
              <a:spLocks/>
            </p:cNvSpPr>
            <p:nvPr/>
          </p:nvSpPr>
          <p:spPr bwMode="auto">
            <a:xfrm>
              <a:off x="5207000" y="1295400"/>
              <a:ext cx="422275" cy="50800"/>
            </a:xfrm>
            <a:custGeom>
              <a:avLst/>
              <a:gdLst/>
              <a:ahLst/>
              <a:cxnLst>
                <a:cxn ang="0">
                  <a:pos x="266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4" y="28"/>
                </a:cxn>
                <a:cxn ang="0">
                  <a:pos x="264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2"/>
                </a:cxn>
                <a:cxn ang="0">
                  <a:pos x="266" y="32"/>
                </a:cxn>
              </a:cxnLst>
              <a:rect l="0" t="0" r="r" b="b"/>
              <a:pathLst>
                <a:path w="266" h="32">
                  <a:moveTo>
                    <a:pt x="266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64" y="28"/>
                  </a:lnTo>
                  <a:lnTo>
                    <a:pt x="264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6" y="32"/>
                  </a:lnTo>
                  <a:close/>
                </a:path>
              </a:pathLst>
            </a:custGeom>
            <a:solidFill>
              <a:srgbClr val="017A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2" name="Freeform 297"/>
            <p:cNvSpPr>
              <a:spLocks/>
            </p:cNvSpPr>
            <p:nvPr/>
          </p:nvSpPr>
          <p:spPr bwMode="auto">
            <a:xfrm>
              <a:off x="5207000" y="1295400"/>
              <a:ext cx="422275" cy="47625"/>
            </a:xfrm>
            <a:custGeom>
              <a:avLst/>
              <a:gdLst/>
              <a:ahLst/>
              <a:cxnLst>
                <a:cxn ang="0">
                  <a:pos x="266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64" y="28"/>
                </a:cxn>
                <a:cxn ang="0">
                  <a:pos x="264" y="28"/>
                </a:cxn>
                <a:cxn ang="0">
                  <a:pos x="264" y="28"/>
                </a:cxn>
                <a:cxn ang="0">
                  <a:pos x="264" y="30"/>
                </a:cxn>
                <a:cxn ang="0">
                  <a:pos x="266" y="30"/>
                </a:cxn>
                <a:cxn ang="0">
                  <a:pos x="266" y="30"/>
                </a:cxn>
              </a:cxnLst>
              <a:rect l="0" t="0" r="r" b="b"/>
              <a:pathLst>
                <a:path w="266" h="30">
                  <a:moveTo>
                    <a:pt x="266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64" y="28"/>
                  </a:lnTo>
                  <a:lnTo>
                    <a:pt x="264" y="28"/>
                  </a:lnTo>
                  <a:lnTo>
                    <a:pt x="264" y="28"/>
                  </a:lnTo>
                  <a:lnTo>
                    <a:pt x="264" y="30"/>
                  </a:lnTo>
                  <a:lnTo>
                    <a:pt x="266" y="30"/>
                  </a:lnTo>
                  <a:lnTo>
                    <a:pt x="266" y="30"/>
                  </a:lnTo>
                  <a:close/>
                </a:path>
              </a:pathLst>
            </a:custGeom>
            <a:solidFill>
              <a:srgbClr val="007CB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3" name="Freeform 298"/>
            <p:cNvSpPr>
              <a:spLocks/>
            </p:cNvSpPr>
            <p:nvPr/>
          </p:nvSpPr>
          <p:spPr bwMode="auto">
            <a:xfrm>
              <a:off x="5207000" y="1292225"/>
              <a:ext cx="419100" cy="47625"/>
            </a:xfrm>
            <a:custGeom>
              <a:avLst/>
              <a:gdLst/>
              <a:ahLst/>
              <a:cxnLst>
                <a:cxn ang="0">
                  <a:pos x="264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64" y="28"/>
                </a:cxn>
                <a:cxn ang="0">
                  <a:pos x="264" y="28"/>
                </a:cxn>
                <a:cxn ang="0">
                  <a:pos x="264" y="30"/>
                </a:cxn>
                <a:cxn ang="0">
                  <a:pos x="264" y="30"/>
                </a:cxn>
                <a:cxn ang="0">
                  <a:pos x="264" y="30"/>
                </a:cxn>
                <a:cxn ang="0">
                  <a:pos x="264" y="30"/>
                </a:cxn>
              </a:cxnLst>
              <a:rect l="0" t="0" r="r" b="b"/>
              <a:pathLst>
                <a:path w="264" h="30">
                  <a:moveTo>
                    <a:pt x="264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64" y="28"/>
                  </a:lnTo>
                  <a:lnTo>
                    <a:pt x="264" y="28"/>
                  </a:lnTo>
                  <a:lnTo>
                    <a:pt x="264" y="30"/>
                  </a:lnTo>
                  <a:lnTo>
                    <a:pt x="264" y="30"/>
                  </a:lnTo>
                  <a:lnTo>
                    <a:pt x="264" y="30"/>
                  </a:lnTo>
                  <a:lnTo>
                    <a:pt x="264" y="30"/>
                  </a:lnTo>
                  <a:close/>
                </a:path>
              </a:pathLst>
            </a:custGeom>
            <a:solidFill>
              <a:srgbClr val="067B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4" name="Freeform 299"/>
            <p:cNvSpPr>
              <a:spLocks/>
            </p:cNvSpPr>
            <p:nvPr/>
          </p:nvSpPr>
          <p:spPr bwMode="auto">
            <a:xfrm>
              <a:off x="5210175" y="1289050"/>
              <a:ext cx="415925" cy="50800"/>
            </a:xfrm>
            <a:custGeom>
              <a:avLst/>
              <a:gdLst/>
              <a:ahLst/>
              <a:cxnLst>
                <a:cxn ang="0">
                  <a:pos x="262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2" y="28"/>
                </a:cxn>
                <a:cxn ang="0">
                  <a:pos x="262" y="28"/>
                </a:cxn>
                <a:cxn ang="0">
                  <a:pos x="262" y="30"/>
                </a:cxn>
                <a:cxn ang="0">
                  <a:pos x="262" y="30"/>
                </a:cxn>
                <a:cxn ang="0">
                  <a:pos x="262" y="32"/>
                </a:cxn>
                <a:cxn ang="0">
                  <a:pos x="262" y="32"/>
                </a:cxn>
              </a:cxnLst>
              <a:rect l="0" t="0" r="r" b="b"/>
              <a:pathLst>
                <a:path w="262" h="32">
                  <a:moveTo>
                    <a:pt x="262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2" y="28"/>
                  </a:lnTo>
                  <a:lnTo>
                    <a:pt x="262" y="28"/>
                  </a:lnTo>
                  <a:lnTo>
                    <a:pt x="262" y="30"/>
                  </a:lnTo>
                  <a:lnTo>
                    <a:pt x="262" y="30"/>
                  </a:lnTo>
                  <a:lnTo>
                    <a:pt x="262" y="32"/>
                  </a:lnTo>
                  <a:lnTo>
                    <a:pt x="262" y="32"/>
                  </a:lnTo>
                  <a:close/>
                </a:path>
              </a:pathLst>
            </a:custGeom>
            <a:solidFill>
              <a:srgbClr val="037C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5" name="Freeform 300"/>
            <p:cNvSpPr>
              <a:spLocks/>
            </p:cNvSpPr>
            <p:nvPr/>
          </p:nvSpPr>
          <p:spPr bwMode="auto">
            <a:xfrm>
              <a:off x="5210175" y="1285875"/>
              <a:ext cx="415925" cy="50800"/>
            </a:xfrm>
            <a:custGeom>
              <a:avLst/>
              <a:gdLst/>
              <a:ahLst/>
              <a:cxnLst>
                <a:cxn ang="0">
                  <a:pos x="262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62" y="28"/>
                </a:cxn>
                <a:cxn ang="0">
                  <a:pos x="262" y="30"/>
                </a:cxn>
                <a:cxn ang="0">
                  <a:pos x="262" y="30"/>
                </a:cxn>
                <a:cxn ang="0">
                  <a:pos x="262" y="30"/>
                </a:cxn>
                <a:cxn ang="0">
                  <a:pos x="262" y="32"/>
                </a:cxn>
                <a:cxn ang="0">
                  <a:pos x="262" y="32"/>
                </a:cxn>
              </a:cxnLst>
              <a:rect l="0" t="0" r="r" b="b"/>
              <a:pathLst>
                <a:path w="262" h="32">
                  <a:moveTo>
                    <a:pt x="262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62" y="28"/>
                  </a:lnTo>
                  <a:lnTo>
                    <a:pt x="262" y="30"/>
                  </a:lnTo>
                  <a:lnTo>
                    <a:pt x="262" y="30"/>
                  </a:lnTo>
                  <a:lnTo>
                    <a:pt x="262" y="30"/>
                  </a:lnTo>
                  <a:lnTo>
                    <a:pt x="262" y="32"/>
                  </a:lnTo>
                  <a:lnTo>
                    <a:pt x="262" y="32"/>
                  </a:lnTo>
                  <a:close/>
                </a:path>
              </a:pathLst>
            </a:custGeom>
            <a:solidFill>
              <a:srgbClr val="037D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6" name="Freeform 301"/>
            <p:cNvSpPr>
              <a:spLocks/>
            </p:cNvSpPr>
            <p:nvPr/>
          </p:nvSpPr>
          <p:spPr bwMode="auto">
            <a:xfrm>
              <a:off x="5210175" y="1285875"/>
              <a:ext cx="415925" cy="47625"/>
            </a:xfrm>
            <a:custGeom>
              <a:avLst/>
              <a:gdLst/>
              <a:ahLst/>
              <a:cxnLst>
                <a:cxn ang="0">
                  <a:pos x="262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62" y="28"/>
                </a:cxn>
                <a:cxn ang="0">
                  <a:pos x="262" y="28"/>
                </a:cxn>
                <a:cxn ang="0">
                  <a:pos x="262" y="28"/>
                </a:cxn>
                <a:cxn ang="0">
                  <a:pos x="262" y="30"/>
                </a:cxn>
                <a:cxn ang="0">
                  <a:pos x="262" y="30"/>
                </a:cxn>
                <a:cxn ang="0">
                  <a:pos x="262" y="30"/>
                </a:cxn>
              </a:cxnLst>
              <a:rect l="0" t="0" r="r" b="b"/>
              <a:pathLst>
                <a:path w="262" h="30">
                  <a:moveTo>
                    <a:pt x="262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62" y="28"/>
                  </a:lnTo>
                  <a:lnTo>
                    <a:pt x="262" y="28"/>
                  </a:lnTo>
                  <a:lnTo>
                    <a:pt x="262" y="28"/>
                  </a:lnTo>
                  <a:lnTo>
                    <a:pt x="262" y="30"/>
                  </a:lnTo>
                  <a:lnTo>
                    <a:pt x="262" y="30"/>
                  </a:lnTo>
                  <a:lnTo>
                    <a:pt x="262" y="30"/>
                  </a:lnTo>
                  <a:close/>
                </a:path>
              </a:pathLst>
            </a:custGeom>
            <a:solidFill>
              <a:srgbClr val="057D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7" name="Freeform 302"/>
            <p:cNvSpPr>
              <a:spLocks/>
            </p:cNvSpPr>
            <p:nvPr/>
          </p:nvSpPr>
          <p:spPr bwMode="auto">
            <a:xfrm>
              <a:off x="5213350" y="1282700"/>
              <a:ext cx="412750" cy="47625"/>
            </a:xfrm>
            <a:custGeom>
              <a:avLst/>
              <a:gdLst/>
              <a:ahLst/>
              <a:cxnLst>
                <a:cxn ang="0">
                  <a:pos x="260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58" y="28"/>
                </a:cxn>
                <a:cxn ang="0">
                  <a:pos x="258" y="28"/>
                </a:cxn>
                <a:cxn ang="0">
                  <a:pos x="260" y="30"/>
                </a:cxn>
                <a:cxn ang="0">
                  <a:pos x="260" y="30"/>
                </a:cxn>
                <a:cxn ang="0">
                  <a:pos x="260" y="30"/>
                </a:cxn>
                <a:cxn ang="0">
                  <a:pos x="260" y="30"/>
                </a:cxn>
              </a:cxnLst>
              <a:rect l="0" t="0" r="r" b="b"/>
              <a:pathLst>
                <a:path w="260" h="30">
                  <a:moveTo>
                    <a:pt x="260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58" y="28"/>
                  </a:lnTo>
                  <a:lnTo>
                    <a:pt x="258" y="28"/>
                  </a:lnTo>
                  <a:lnTo>
                    <a:pt x="260" y="30"/>
                  </a:lnTo>
                  <a:lnTo>
                    <a:pt x="260" y="30"/>
                  </a:lnTo>
                  <a:lnTo>
                    <a:pt x="260" y="30"/>
                  </a:lnTo>
                  <a:lnTo>
                    <a:pt x="260" y="30"/>
                  </a:lnTo>
                  <a:close/>
                </a:path>
              </a:pathLst>
            </a:custGeom>
            <a:solidFill>
              <a:srgbClr val="077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8" name="Freeform 303"/>
            <p:cNvSpPr>
              <a:spLocks/>
            </p:cNvSpPr>
            <p:nvPr/>
          </p:nvSpPr>
          <p:spPr bwMode="auto">
            <a:xfrm>
              <a:off x="5213350" y="1279525"/>
              <a:ext cx="412750" cy="50800"/>
            </a:xfrm>
            <a:custGeom>
              <a:avLst/>
              <a:gdLst/>
              <a:ahLst/>
              <a:cxnLst>
                <a:cxn ang="0">
                  <a:pos x="260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58" y="28"/>
                </a:cxn>
                <a:cxn ang="0">
                  <a:pos x="258" y="28"/>
                </a:cxn>
                <a:cxn ang="0">
                  <a:pos x="258" y="30"/>
                </a:cxn>
                <a:cxn ang="0">
                  <a:pos x="258" y="30"/>
                </a:cxn>
                <a:cxn ang="0">
                  <a:pos x="260" y="32"/>
                </a:cxn>
                <a:cxn ang="0">
                  <a:pos x="260" y="32"/>
                </a:cxn>
              </a:cxnLst>
              <a:rect l="0" t="0" r="r" b="b"/>
              <a:pathLst>
                <a:path w="260" h="32">
                  <a:moveTo>
                    <a:pt x="260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58" y="28"/>
                  </a:lnTo>
                  <a:lnTo>
                    <a:pt x="258" y="28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60" y="32"/>
                  </a:lnTo>
                  <a:lnTo>
                    <a:pt x="260" y="32"/>
                  </a:lnTo>
                  <a:close/>
                </a:path>
              </a:pathLst>
            </a:custGeom>
            <a:solidFill>
              <a:srgbClr val="08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9" name="Freeform 304"/>
            <p:cNvSpPr>
              <a:spLocks/>
            </p:cNvSpPr>
            <p:nvPr/>
          </p:nvSpPr>
          <p:spPr bwMode="auto">
            <a:xfrm>
              <a:off x="5216525" y="1279525"/>
              <a:ext cx="406400" cy="47625"/>
            </a:xfrm>
            <a:custGeom>
              <a:avLst/>
              <a:gdLst/>
              <a:ahLst/>
              <a:cxnLst>
                <a:cxn ang="0">
                  <a:pos x="256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54" y="26"/>
                </a:cxn>
                <a:cxn ang="0">
                  <a:pos x="256" y="28"/>
                </a:cxn>
                <a:cxn ang="0">
                  <a:pos x="256" y="28"/>
                </a:cxn>
                <a:cxn ang="0">
                  <a:pos x="256" y="28"/>
                </a:cxn>
                <a:cxn ang="0">
                  <a:pos x="256" y="30"/>
                </a:cxn>
                <a:cxn ang="0">
                  <a:pos x="256" y="30"/>
                </a:cxn>
              </a:cxnLst>
              <a:rect l="0" t="0" r="r" b="b"/>
              <a:pathLst>
                <a:path w="256" h="30">
                  <a:moveTo>
                    <a:pt x="256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54" y="26"/>
                  </a:lnTo>
                  <a:lnTo>
                    <a:pt x="256" y="28"/>
                  </a:lnTo>
                  <a:lnTo>
                    <a:pt x="256" y="28"/>
                  </a:lnTo>
                  <a:lnTo>
                    <a:pt x="256" y="28"/>
                  </a:lnTo>
                  <a:lnTo>
                    <a:pt x="256" y="30"/>
                  </a:lnTo>
                  <a:lnTo>
                    <a:pt x="256" y="30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0" name="Freeform 305"/>
            <p:cNvSpPr>
              <a:spLocks/>
            </p:cNvSpPr>
            <p:nvPr/>
          </p:nvSpPr>
          <p:spPr bwMode="auto">
            <a:xfrm>
              <a:off x="5216525" y="1238250"/>
              <a:ext cx="406400" cy="85725"/>
            </a:xfrm>
            <a:custGeom>
              <a:avLst/>
              <a:gdLst/>
              <a:ahLst/>
              <a:cxnLst>
                <a:cxn ang="0">
                  <a:pos x="256" y="54"/>
                </a:cxn>
                <a:cxn ang="0">
                  <a:pos x="0" y="26"/>
                </a:cxn>
                <a:cxn ang="0">
                  <a:pos x="4" y="22"/>
                </a:cxn>
                <a:cxn ang="0">
                  <a:pos x="10" y="18"/>
                </a:cxn>
                <a:cxn ang="0">
                  <a:pos x="16" y="14"/>
                </a:cxn>
                <a:cxn ang="0">
                  <a:pos x="22" y="12"/>
                </a:cxn>
                <a:cxn ang="0">
                  <a:pos x="28" y="8"/>
                </a:cxn>
                <a:cxn ang="0">
                  <a:pos x="36" y="6"/>
                </a:cxn>
                <a:cxn ang="0">
                  <a:pos x="44" y="4"/>
                </a:cxn>
                <a:cxn ang="0">
                  <a:pos x="54" y="2"/>
                </a:cxn>
                <a:cxn ang="0">
                  <a:pos x="62" y="2"/>
                </a:cxn>
                <a:cxn ang="0">
                  <a:pos x="72" y="0"/>
                </a:cxn>
                <a:cxn ang="0">
                  <a:pos x="82" y="0"/>
                </a:cxn>
                <a:cxn ang="0">
                  <a:pos x="92" y="0"/>
                </a:cxn>
                <a:cxn ang="0">
                  <a:pos x="102" y="0"/>
                </a:cxn>
                <a:cxn ang="0">
                  <a:pos x="112" y="0"/>
                </a:cxn>
                <a:cxn ang="0">
                  <a:pos x="122" y="0"/>
                </a:cxn>
                <a:cxn ang="0">
                  <a:pos x="132" y="2"/>
                </a:cxn>
                <a:cxn ang="0">
                  <a:pos x="144" y="2"/>
                </a:cxn>
                <a:cxn ang="0">
                  <a:pos x="154" y="4"/>
                </a:cxn>
                <a:cxn ang="0">
                  <a:pos x="164" y="6"/>
                </a:cxn>
                <a:cxn ang="0">
                  <a:pos x="174" y="8"/>
                </a:cxn>
                <a:cxn ang="0">
                  <a:pos x="182" y="12"/>
                </a:cxn>
                <a:cxn ang="0">
                  <a:pos x="192" y="14"/>
                </a:cxn>
                <a:cxn ang="0">
                  <a:pos x="202" y="18"/>
                </a:cxn>
                <a:cxn ang="0">
                  <a:pos x="210" y="20"/>
                </a:cxn>
                <a:cxn ang="0">
                  <a:pos x="218" y="24"/>
                </a:cxn>
                <a:cxn ang="0">
                  <a:pos x="226" y="28"/>
                </a:cxn>
                <a:cxn ang="0">
                  <a:pos x="232" y="32"/>
                </a:cxn>
                <a:cxn ang="0">
                  <a:pos x="238" y="36"/>
                </a:cxn>
                <a:cxn ang="0">
                  <a:pos x="244" y="40"/>
                </a:cxn>
                <a:cxn ang="0">
                  <a:pos x="248" y="44"/>
                </a:cxn>
                <a:cxn ang="0">
                  <a:pos x="252" y="50"/>
                </a:cxn>
                <a:cxn ang="0">
                  <a:pos x="256" y="54"/>
                </a:cxn>
                <a:cxn ang="0">
                  <a:pos x="256" y="54"/>
                </a:cxn>
              </a:cxnLst>
              <a:rect l="0" t="0" r="r" b="b"/>
              <a:pathLst>
                <a:path w="256" h="54">
                  <a:moveTo>
                    <a:pt x="256" y="54"/>
                  </a:moveTo>
                  <a:lnTo>
                    <a:pt x="0" y="26"/>
                  </a:lnTo>
                  <a:lnTo>
                    <a:pt x="4" y="22"/>
                  </a:lnTo>
                  <a:lnTo>
                    <a:pt x="10" y="18"/>
                  </a:lnTo>
                  <a:lnTo>
                    <a:pt x="16" y="14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6" y="6"/>
                  </a:lnTo>
                  <a:lnTo>
                    <a:pt x="44" y="4"/>
                  </a:lnTo>
                  <a:lnTo>
                    <a:pt x="54" y="2"/>
                  </a:lnTo>
                  <a:lnTo>
                    <a:pt x="62" y="2"/>
                  </a:lnTo>
                  <a:lnTo>
                    <a:pt x="72" y="0"/>
                  </a:lnTo>
                  <a:lnTo>
                    <a:pt x="82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22" y="0"/>
                  </a:lnTo>
                  <a:lnTo>
                    <a:pt x="132" y="2"/>
                  </a:lnTo>
                  <a:lnTo>
                    <a:pt x="144" y="2"/>
                  </a:lnTo>
                  <a:lnTo>
                    <a:pt x="154" y="4"/>
                  </a:lnTo>
                  <a:lnTo>
                    <a:pt x="164" y="6"/>
                  </a:lnTo>
                  <a:lnTo>
                    <a:pt x="174" y="8"/>
                  </a:lnTo>
                  <a:lnTo>
                    <a:pt x="182" y="12"/>
                  </a:lnTo>
                  <a:lnTo>
                    <a:pt x="192" y="14"/>
                  </a:lnTo>
                  <a:lnTo>
                    <a:pt x="202" y="18"/>
                  </a:lnTo>
                  <a:lnTo>
                    <a:pt x="210" y="20"/>
                  </a:lnTo>
                  <a:lnTo>
                    <a:pt x="218" y="24"/>
                  </a:lnTo>
                  <a:lnTo>
                    <a:pt x="226" y="28"/>
                  </a:lnTo>
                  <a:lnTo>
                    <a:pt x="232" y="32"/>
                  </a:lnTo>
                  <a:lnTo>
                    <a:pt x="238" y="36"/>
                  </a:lnTo>
                  <a:lnTo>
                    <a:pt x="244" y="40"/>
                  </a:lnTo>
                  <a:lnTo>
                    <a:pt x="248" y="44"/>
                  </a:lnTo>
                  <a:lnTo>
                    <a:pt x="252" y="50"/>
                  </a:lnTo>
                  <a:lnTo>
                    <a:pt x="256" y="54"/>
                  </a:lnTo>
                  <a:lnTo>
                    <a:pt x="256" y="54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10" name="Group 5"/>
          <p:cNvGrpSpPr>
            <a:grpSpLocks noChangeAspect="1"/>
          </p:cNvGrpSpPr>
          <p:nvPr/>
        </p:nvGrpSpPr>
        <p:grpSpPr bwMode="auto">
          <a:xfrm rot="1021355">
            <a:off x="5925005" y="627376"/>
            <a:ext cx="2591618" cy="2591618"/>
            <a:chOff x="606" y="376"/>
            <a:chExt cx="1425" cy="1425"/>
          </a:xfrm>
        </p:grpSpPr>
        <p:sp>
          <p:nvSpPr>
            <p:cNvPr id="2511" name="AutoShape 4"/>
            <p:cNvSpPr>
              <a:spLocks noChangeAspect="1" noChangeArrowheads="1" noTextEdit="1"/>
            </p:cNvSpPr>
            <p:nvPr/>
          </p:nvSpPr>
          <p:spPr bwMode="auto">
            <a:xfrm>
              <a:off x="606" y="376"/>
              <a:ext cx="1425" cy="14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2" name="Freeform 6"/>
            <p:cNvSpPr>
              <a:spLocks/>
            </p:cNvSpPr>
            <p:nvPr/>
          </p:nvSpPr>
          <p:spPr bwMode="auto">
            <a:xfrm>
              <a:off x="1232" y="429"/>
              <a:ext cx="173" cy="470"/>
            </a:xfrm>
            <a:custGeom>
              <a:avLst/>
              <a:gdLst/>
              <a:ahLst/>
              <a:cxnLst>
                <a:cxn ang="0">
                  <a:pos x="50" y="55"/>
                </a:cxn>
                <a:cxn ang="0">
                  <a:pos x="50" y="55"/>
                </a:cxn>
                <a:cxn ang="0">
                  <a:pos x="33" y="93"/>
                </a:cxn>
                <a:cxn ang="0">
                  <a:pos x="15" y="138"/>
                </a:cxn>
                <a:cxn ang="0">
                  <a:pos x="10" y="161"/>
                </a:cxn>
                <a:cxn ang="0">
                  <a:pos x="5" y="186"/>
                </a:cxn>
                <a:cxn ang="0">
                  <a:pos x="0" y="211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56"/>
                </a:cxn>
                <a:cxn ang="0">
                  <a:pos x="0" y="256"/>
                </a:cxn>
                <a:cxn ang="0">
                  <a:pos x="25" y="309"/>
                </a:cxn>
                <a:cxn ang="0">
                  <a:pos x="43" y="362"/>
                </a:cxn>
                <a:cxn ang="0">
                  <a:pos x="50" y="387"/>
                </a:cxn>
                <a:cxn ang="0">
                  <a:pos x="55" y="410"/>
                </a:cxn>
                <a:cxn ang="0">
                  <a:pos x="58" y="432"/>
                </a:cxn>
                <a:cxn ang="0">
                  <a:pos x="60" y="455"/>
                </a:cxn>
                <a:cxn ang="0">
                  <a:pos x="60" y="455"/>
                </a:cxn>
                <a:cxn ang="0">
                  <a:pos x="58" y="467"/>
                </a:cxn>
                <a:cxn ang="0">
                  <a:pos x="58" y="467"/>
                </a:cxn>
                <a:cxn ang="0">
                  <a:pos x="60" y="470"/>
                </a:cxn>
                <a:cxn ang="0">
                  <a:pos x="60" y="470"/>
                </a:cxn>
                <a:cxn ang="0">
                  <a:pos x="88" y="467"/>
                </a:cxn>
                <a:cxn ang="0">
                  <a:pos x="88" y="467"/>
                </a:cxn>
                <a:cxn ang="0">
                  <a:pos x="115" y="470"/>
                </a:cxn>
                <a:cxn ang="0">
                  <a:pos x="115" y="470"/>
                </a:cxn>
                <a:cxn ang="0">
                  <a:pos x="115" y="467"/>
                </a:cxn>
                <a:cxn ang="0">
                  <a:pos x="115" y="467"/>
                </a:cxn>
                <a:cxn ang="0">
                  <a:pos x="115" y="455"/>
                </a:cxn>
                <a:cxn ang="0">
                  <a:pos x="115" y="455"/>
                </a:cxn>
                <a:cxn ang="0">
                  <a:pos x="115" y="432"/>
                </a:cxn>
                <a:cxn ang="0">
                  <a:pos x="118" y="410"/>
                </a:cxn>
                <a:cxn ang="0">
                  <a:pos x="123" y="387"/>
                </a:cxn>
                <a:cxn ang="0">
                  <a:pos x="131" y="362"/>
                </a:cxn>
                <a:cxn ang="0">
                  <a:pos x="148" y="309"/>
                </a:cxn>
                <a:cxn ang="0">
                  <a:pos x="173" y="256"/>
                </a:cxn>
                <a:cxn ang="0">
                  <a:pos x="173" y="256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71" y="196"/>
                </a:cxn>
                <a:cxn ang="0">
                  <a:pos x="166" y="161"/>
                </a:cxn>
                <a:cxn ang="0">
                  <a:pos x="153" y="125"/>
                </a:cxn>
                <a:cxn ang="0">
                  <a:pos x="141" y="93"/>
                </a:cxn>
                <a:cxn ang="0">
                  <a:pos x="128" y="63"/>
                </a:cxn>
                <a:cxn ang="0">
                  <a:pos x="113" y="38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5" y="0"/>
                </a:cxn>
                <a:cxn ang="0">
                  <a:pos x="70" y="25"/>
                </a:cxn>
                <a:cxn ang="0">
                  <a:pos x="50" y="55"/>
                </a:cxn>
                <a:cxn ang="0">
                  <a:pos x="50" y="55"/>
                </a:cxn>
              </a:cxnLst>
              <a:rect l="0" t="0" r="r" b="b"/>
              <a:pathLst>
                <a:path w="173" h="470">
                  <a:moveTo>
                    <a:pt x="50" y="55"/>
                  </a:moveTo>
                  <a:lnTo>
                    <a:pt x="50" y="55"/>
                  </a:lnTo>
                  <a:lnTo>
                    <a:pt x="33" y="93"/>
                  </a:lnTo>
                  <a:lnTo>
                    <a:pt x="15" y="138"/>
                  </a:lnTo>
                  <a:lnTo>
                    <a:pt x="10" y="161"/>
                  </a:lnTo>
                  <a:lnTo>
                    <a:pt x="5" y="186"/>
                  </a:lnTo>
                  <a:lnTo>
                    <a:pt x="0" y="211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56"/>
                  </a:lnTo>
                  <a:lnTo>
                    <a:pt x="0" y="256"/>
                  </a:lnTo>
                  <a:lnTo>
                    <a:pt x="25" y="309"/>
                  </a:lnTo>
                  <a:lnTo>
                    <a:pt x="43" y="362"/>
                  </a:lnTo>
                  <a:lnTo>
                    <a:pt x="50" y="387"/>
                  </a:lnTo>
                  <a:lnTo>
                    <a:pt x="55" y="410"/>
                  </a:lnTo>
                  <a:lnTo>
                    <a:pt x="58" y="432"/>
                  </a:lnTo>
                  <a:lnTo>
                    <a:pt x="60" y="455"/>
                  </a:lnTo>
                  <a:lnTo>
                    <a:pt x="60" y="455"/>
                  </a:lnTo>
                  <a:lnTo>
                    <a:pt x="58" y="467"/>
                  </a:lnTo>
                  <a:lnTo>
                    <a:pt x="58" y="467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88" y="467"/>
                  </a:lnTo>
                  <a:lnTo>
                    <a:pt x="88" y="467"/>
                  </a:lnTo>
                  <a:lnTo>
                    <a:pt x="115" y="470"/>
                  </a:lnTo>
                  <a:lnTo>
                    <a:pt x="115" y="470"/>
                  </a:lnTo>
                  <a:lnTo>
                    <a:pt x="115" y="467"/>
                  </a:lnTo>
                  <a:lnTo>
                    <a:pt x="115" y="467"/>
                  </a:lnTo>
                  <a:lnTo>
                    <a:pt x="115" y="455"/>
                  </a:lnTo>
                  <a:lnTo>
                    <a:pt x="115" y="455"/>
                  </a:lnTo>
                  <a:lnTo>
                    <a:pt x="115" y="432"/>
                  </a:lnTo>
                  <a:lnTo>
                    <a:pt x="118" y="410"/>
                  </a:lnTo>
                  <a:lnTo>
                    <a:pt x="123" y="387"/>
                  </a:lnTo>
                  <a:lnTo>
                    <a:pt x="131" y="362"/>
                  </a:lnTo>
                  <a:lnTo>
                    <a:pt x="148" y="309"/>
                  </a:lnTo>
                  <a:lnTo>
                    <a:pt x="173" y="256"/>
                  </a:lnTo>
                  <a:lnTo>
                    <a:pt x="173" y="256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71" y="196"/>
                  </a:lnTo>
                  <a:lnTo>
                    <a:pt x="166" y="161"/>
                  </a:lnTo>
                  <a:lnTo>
                    <a:pt x="153" y="125"/>
                  </a:lnTo>
                  <a:lnTo>
                    <a:pt x="141" y="93"/>
                  </a:lnTo>
                  <a:lnTo>
                    <a:pt x="128" y="63"/>
                  </a:lnTo>
                  <a:lnTo>
                    <a:pt x="113" y="38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70" y="25"/>
                  </a:lnTo>
                  <a:lnTo>
                    <a:pt x="50" y="55"/>
                  </a:lnTo>
                  <a:lnTo>
                    <a:pt x="50" y="55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3" name="Freeform 7"/>
            <p:cNvSpPr>
              <a:spLocks/>
            </p:cNvSpPr>
            <p:nvPr/>
          </p:nvSpPr>
          <p:spPr bwMode="auto">
            <a:xfrm>
              <a:off x="986" y="517"/>
              <a:ext cx="266" cy="420"/>
            </a:xfrm>
            <a:custGeom>
              <a:avLst/>
              <a:gdLst/>
              <a:ahLst/>
              <a:cxnLst>
                <a:cxn ang="0">
                  <a:pos x="55" y="264"/>
                </a:cxn>
                <a:cxn ang="0">
                  <a:pos x="55" y="264"/>
                </a:cxn>
                <a:cxn ang="0">
                  <a:pos x="90" y="286"/>
                </a:cxn>
                <a:cxn ang="0">
                  <a:pos x="118" y="311"/>
                </a:cxn>
                <a:cxn ang="0">
                  <a:pos x="145" y="334"/>
                </a:cxn>
                <a:cxn ang="0">
                  <a:pos x="170" y="357"/>
                </a:cxn>
                <a:cxn ang="0">
                  <a:pos x="170" y="357"/>
                </a:cxn>
                <a:cxn ang="0">
                  <a:pos x="196" y="389"/>
                </a:cxn>
                <a:cxn ang="0">
                  <a:pos x="206" y="404"/>
                </a:cxn>
                <a:cxn ang="0">
                  <a:pos x="213" y="420"/>
                </a:cxn>
                <a:cxn ang="0">
                  <a:pos x="213" y="420"/>
                </a:cxn>
                <a:cxn ang="0">
                  <a:pos x="213" y="420"/>
                </a:cxn>
                <a:cxn ang="0">
                  <a:pos x="213" y="420"/>
                </a:cxn>
                <a:cxn ang="0">
                  <a:pos x="236" y="404"/>
                </a:cxn>
                <a:cxn ang="0">
                  <a:pos x="261" y="392"/>
                </a:cxn>
                <a:cxn ang="0">
                  <a:pos x="261" y="392"/>
                </a:cxn>
                <a:cxn ang="0">
                  <a:pos x="263" y="382"/>
                </a:cxn>
                <a:cxn ang="0">
                  <a:pos x="266" y="367"/>
                </a:cxn>
                <a:cxn ang="0">
                  <a:pos x="266" y="367"/>
                </a:cxn>
                <a:cxn ang="0">
                  <a:pos x="263" y="347"/>
                </a:cxn>
                <a:cxn ang="0">
                  <a:pos x="261" y="324"/>
                </a:cxn>
                <a:cxn ang="0">
                  <a:pos x="256" y="299"/>
                </a:cxn>
                <a:cxn ang="0">
                  <a:pos x="248" y="274"/>
                </a:cxn>
                <a:cxn ang="0">
                  <a:pos x="238" y="246"/>
                </a:cxn>
                <a:cxn ang="0">
                  <a:pos x="226" y="218"/>
                </a:cxn>
                <a:cxn ang="0">
                  <a:pos x="213" y="191"/>
                </a:cxn>
                <a:cxn ang="0">
                  <a:pos x="198" y="161"/>
                </a:cxn>
                <a:cxn ang="0">
                  <a:pos x="198" y="161"/>
                </a:cxn>
                <a:cxn ang="0">
                  <a:pos x="175" y="128"/>
                </a:cxn>
                <a:cxn ang="0">
                  <a:pos x="150" y="100"/>
                </a:cxn>
                <a:cxn ang="0">
                  <a:pos x="125" y="75"/>
                </a:cxn>
                <a:cxn ang="0">
                  <a:pos x="98" y="53"/>
                </a:cxn>
                <a:cxn ang="0">
                  <a:pos x="70" y="35"/>
                </a:cxn>
                <a:cxn ang="0">
                  <a:pos x="45" y="2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2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2" y="100"/>
                </a:cxn>
                <a:cxn ang="0">
                  <a:pos x="10" y="148"/>
                </a:cxn>
                <a:cxn ang="0">
                  <a:pos x="15" y="173"/>
                </a:cxn>
                <a:cxn ang="0">
                  <a:pos x="22" y="198"/>
                </a:cxn>
                <a:cxn ang="0">
                  <a:pos x="32" y="223"/>
                </a:cxn>
                <a:cxn ang="0">
                  <a:pos x="45" y="249"/>
                </a:cxn>
                <a:cxn ang="0">
                  <a:pos x="45" y="249"/>
                </a:cxn>
                <a:cxn ang="0">
                  <a:pos x="55" y="264"/>
                </a:cxn>
                <a:cxn ang="0">
                  <a:pos x="55" y="264"/>
                </a:cxn>
              </a:cxnLst>
              <a:rect l="0" t="0" r="r" b="b"/>
              <a:pathLst>
                <a:path w="266" h="420">
                  <a:moveTo>
                    <a:pt x="55" y="264"/>
                  </a:moveTo>
                  <a:lnTo>
                    <a:pt x="55" y="264"/>
                  </a:lnTo>
                  <a:lnTo>
                    <a:pt x="90" y="286"/>
                  </a:lnTo>
                  <a:lnTo>
                    <a:pt x="118" y="311"/>
                  </a:lnTo>
                  <a:lnTo>
                    <a:pt x="145" y="334"/>
                  </a:lnTo>
                  <a:lnTo>
                    <a:pt x="170" y="357"/>
                  </a:lnTo>
                  <a:lnTo>
                    <a:pt x="170" y="357"/>
                  </a:lnTo>
                  <a:lnTo>
                    <a:pt x="196" y="389"/>
                  </a:lnTo>
                  <a:lnTo>
                    <a:pt x="206" y="404"/>
                  </a:lnTo>
                  <a:lnTo>
                    <a:pt x="213" y="420"/>
                  </a:lnTo>
                  <a:lnTo>
                    <a:pt x="213" y="420"/>
                  </a:lnTo>
                  <a:lnTo>
                    <a:pt x="213" y="420"/>
                  </a:lnTo>
                  <a:lnTo>
                    <a:pt x="213" y="420"/>
                  </a:lnTo>
                  <a:lnTo>
                    <a:pt x="236" y="404"/>
                  </a:lnTo>
                  <a:lnTo>
                    <a:pt x="261" y="392"/>
                  </a:lnTo>
                  <a:lnTo>
                    <a:pt x="261" y="392"/>
                  </a:lnTo>
                  <a:lnTo>
                    <a:pt x="263" y="382"/>
                  </a:lnTo>
                  <a:lnTo>
                    <a:pt x="266" y="367"/>
                  </a:lnTo>
                  <a:lnTo>
                    <a:pt x="266" y="367"/>
                  </a:lnTo>
                  <a:lnTo>
                    <a:pt x="263" y="347"/>
                  </a:lnTo>
                  <a:lnTo>
                    <a:pt x="261" y="324"/>
                  </a:lnTo>
                  <a:lnTo>
                    <a:pt x="256" y="299"/>
                  </a:lnTo>
                  <a:lnTo>
                    <a:pt x="248" y="274"/>
                  </a:lnTo>
                  <a:lnTo>
                    <a:pt x="238" y="246"/>
                  </a:lnTo>
                  <a:lnTo>
                    <a:pt x="226" y="218"/>
                  </a:lnTo>
                  <a:lnTo>
                    <a:pt x="213" y="191"/>
                  </a:lnTo>
                  <a:lnTo>
                    <a:pt x="198" y="161"/>
                  </a:lnTo>
                  <a:lnTo>
                    <a:pt x="198" y="161"/>
                  </a:lnTo>
                  <a:lnTo>
                    <a:pt x="175" y="128"/>
                  </a:lnTo>
                  <a:lnTo>
                    <a:pt x="150" y="100"/>
                  </a:lnTo>
                  <a:lnTo>
                    <a:pt x="125" y="75"/>
                  </a:lnTo>
                  <a:lnTo>
                    <a:pt x="98" y="53"/>
                  </a:lnTo>
                  <a:lnTo>
                    <a:pt x="70" y="35"/>
                  </a:lnTo>
                  <a:lnTo>
                    <a:pt x="45" y="2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2" y="100"/>
                  </a:lnTo>
                  <a:lnTo>
                    <a:pt x="10" y="148"/>
                  </a:lnTo>
                  <a:lnTo>
                    <a:pt x="15" y="173"/>
                  </a:lnTo>
                  <a:lnTo>
                    <a:pt x="22" y="198"/>
                  </a:lnTo>
                  <a:lnTo>
                    <a:pt x="32" y="223"/>
                  </a:lnTo>
                  <a:lnTo>
                    <a:pt x="45" y="249"/>
                  </a:lnTo>
                  <a:lnTo>
                    <a:pt x="45" y="249"/>
                  </a:lnTo>
                  <a:lnTo>
                    <a:pt x="55" y="264"/>
                  </a:lnTo>
                  <a:lnTo>
                    <a:pt x="55" y="264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4" name="Freeform 8"/>
            <p:cNvSpPr>
              <a:spLocks/>
            </p:cNvSpPr>
            <p:nvPr/>
          </p:nvSpPr>
          <p:spPr bwMode="auto">
            <a:xfrm>
              <a:off x="747" y="756"/>
              <a:ext cx="422" cy="261"/>
            </a:xfrm>
            <a:custGeom>
              <a:avLst/>
              <a:gdLst/>
              <a:ahLst/>
              <a:cxnLst>
                <a:cxn ang="0">
                  <a:pos x="163" y="196"/>
                </a:cxn>
                <a:cxn ang="0">
                  <a:pos x="163" y="196"/>
                </a:cxn>
                <a:cxn ang="0">
                  <a:pos x="163" y="196"/>
                </a:cxn>
                <a:cxn ang="0">
                  <a:pos x="178" y="206"/>
                </a:cxn>
                <a:cxn ang="0">
                  <a:pos x="178" y="206"/>
                </a:cxn>
                <a:cxn ang="0">
                  <a:pos x="211" y="208"/>
                </a:cxn>
                <a:cxn ang="0">
                  <a:pos x="244" y="211"/>
                </a:cxn>
                <a:cxn ang="0">
                  <a:pos x="274" y="216"/>
                </a:cxn>
                <a:cxn ang="0">
                  <a:pos x="301" y="223"/>
                </a:cxn>
                <a:cxn ang="0">
                  <a:pos x="326" y="231"/>
                </a:cxn>
                <a:cxn ang="0">
                  <a:pos x="352" y="238"/>
                </a:cxn>
                <a:cxn ang="0">
                  <a:pos x="374" y="251"/>
                </a:cxn>
                <a:cxn ang="0">
                  <a:pos x="392" y="261"/>
                </a:cxn>
                <a:cxn ang="0">
                  <a:pos x="392" y="261"/>
                </a:cxn>
                <a:cxn ang="0">
                  <a:pos x="394" y="261"/>
                </a:cxn>
                <a:cxn ang="0">
                  <a:pos x="394" y="261"/>
                </a:cxn>
                <a:cxn ang="0">
                  <a:pos x="407" y="236"/>
                </a:cxn>
                <a:cxn ang="0">
                  <a:pos x="422" y="213"/>
                </a:cxn>
                <a:cxn ang="0">
                  <a:pos x="422" y="213"/>
                </a:cxn>
                <a:cxn ang="0">
                  <a:pos x="414" y="198"/>
                </a:cxn>
                <a:cxn ang="0">
                  <a:pos x="407" y="183"/>
                </a:cxn>
                <a:cxn ang="0">
                  <a:pos x="394" y="165"/>
                </a:cxn>
                <a:cxn ang="0">
                  <a:pos x="379" y="145"/>
                </a:cxn>
                <a:cxn ang="0">
                  <a:pos x="379" y="145"/>
                </a:cxn>
                <a:cxn ang="0">
                  <a:pos x="352" y="120"/>
                </a:cxn>
                <a:cxn ang="0">
                  <a:pos x="321" y="95"/>
                </a:cxn>
                <a:cxn ang="0">
                  <a:pos x="289" y="70"/>
                </a:cxn>
                <a:cxn ang="0">
                  <a:pos x="249" y="45"/>
                </a:cxn>
                <a:cxn ang="0">
                  <a:pos x="249" y="45"/>
                </a:cxn>
                <a:cxn ang="0">
                  <a:pos x="226" y="32"/>
                </a:cxn>
                <a:cxn ang="0">
                  <a:pos x="201" y="22"/>
                </a:cxn>
                <a:cxn ang="0">
                  <a:pos x="176" y="15"/>
                </a:cxn>
                <a:cxn ang="0">
                  <a:pos x="151" y="7"/>
                </a:cxn>
                <a:cxn ang="0">
                  <a:pos x="100" y="0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25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2" y="30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55" y="98"/>
                </a:cxn>
                <a:cxn ang="0">
                  <a:pos x="85" y="133"/>
                </a:cxn>
                <a:cxn ang="0">
                  <a:pos x="100" y="150"/>
                </a:cxn>
                <a:cxn ang="0">
                  <a:pos x="120" y="165"/>
                </a:cxn>
                <a:cxn ang="0">
                  <a:pos x="140" y="183"/>
                </a:cxn>
                <a:cxn ang="0">
                  <a:pos x="163" y="196"/>
                </a:cxn>
                <a:cxn ang="0">
                  <a:pos x="163" y="196"/>
                </a:cxn>
              </a:cxnLst>
              <a:rect l="0" t="0" r="r" b="b"/>
              <a:pathLst>
                <a:path w="422" h="261">
                  <a:moveTo>
                    <a:pt x="163" y="196"/>
                  </a:moveTo>
                  <a:lnTo>
                    <a:pt x="163" y="196"/>
                  </a:lnTo>
                  <a:lnTo>
                    <a:pt x="163" y="196"/>
                  </a:lnTo>
                  <a:lnTo>
                    <a:pt x="178" y="206"/>
                  </a:lnTo>
                  <a:lnTo>
                    <a:pt x="178" y="206"/>
                  </a:lnTo>
                  <a:lnTo>
                    <a:pt x="211" y="208"/>
                  </a:lnTo>
                  <a:lnTo>
                    <a:pt x="244" y="211"/>
                  </a:lnTo>
                  <a:lnTo>
                    <a:pt x="274" y="216"/>
                  </a:lnTo>
                  <a:lnTo>
                    <a:pt x="301" y="223"/>
                  </a:lnTo>
                  <a:lnTo>
                    <a:pt x="326" y="231"/>
                  </a:lnTo>
                  <a:lnTo>
                    <a:pt x="352" y="238"/>
                  </a:lnTo>
                  <a:lnTo>
                    <a:pt x="374" y="251"/>
                  </a:lnTo>
                  <a:lnTo>
                    <a:pt x="392" y="261"/>
                  </a:lnTo>
                  <a:lnTo>
                    <a:pt x="392" y="261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407" y="236"/>
                  </a:lnTo>
                  <a:lnTo>
                    <a:pt x="422" y="213"/>
                  </a:lnTo>
                  <a:lnTo>
                    <a:pt x="422" y="213"/>
                  </a:lnTo>
                  <a:lnTo>
                    <a:pt x="414" y="198"/>
                  </a:lnTo>
                  <a:lnTo>
                    <a:pt x="407" y="183"/>
                  </a:lnTo>
                  <a:lnTo>
                    <a:pt x="394" y="165"/>
                  </a:lnTo>
                  <a:lnTo>
                    <a:pt x="379" y="145"/>
                  </a:lnTo>
                  <a:lnTo>
                    <a:pt x="379" y="145"/>
                  </a:lnTo>
                  <a:lnTo>
                    <a:pt x="352" y="120"/>
                  </a:lnTo>
                  <a:lnTo>
                    <a:pt x="321" y="95"/>
                  </a:lnTo>
                  <a:lnTo>
                    <a:pt x="289" y="70"/>
                  </a:lnTo>
                  <a:lnTo>
                    <a:pt x="249" y="45"/>
                  </a:lnTo>
                  <a:lnTo>
                    <a:pt x="249" y="45"/>
                  </a:lnTo>
                  <a:lnTo>
                    <a:pt x="226" y="32"/>
                  </a:lnTo>
                  <a:lnTo>
                    <a:pt x="201" y="22"/>
                  </a:lnTo>
                  <a:lnTo>
                    <a:pt x="176" y="15"/>
                  </a:lnTo>
                  <a:lnTo>
                    <a:pt x="151" y="7"/>
                  </a:lnTo>
                  <a:lnTo>
                    <a:pt x="100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25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2" y="30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55" y="98"/>
                  </a:lnTo>
                  <a:lnTo>
                    <a:pt x="85" y="133"/>
                  </a:lnTo>
                  <a:lnTo>
                    <a:pt x="100" y="150"/>
                  </a:lnTo>
                  <a:lnTo>
                    <a:pt x="120" y="165"/>
                  </a:lnTo>
                  <a:lnTo>
                    <a:pt x="140" y="183"/>
                  </a:lnTo>
                  <a:lnTo>
                    <a:pt x="163" y="196"/>
                  </a:lnTo>
                  <a:lnTo>
                    <a:pt x="163" y="196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5" name="Freeform 9"/>
            <p:cNvSpPr>
              <a:spLocks/>
            </p:cNvSpPr>
            <p:nvPr/>
          </p:nvSpPr>
          <p:spPr bwMode="auto">
            <a:xfrm>
              <a:off x="659" y="1002"/>
              <a:ext cx="470" cy="173"/>
            </a:xfrm>
            <a:custGeom>
              <a:avLst/>
              <a:gdLst/>
              <a:ahLst/>
              <a:cxnLst>
                <a:cxn ang="0">
                  <a:pos x="256" y="173"/>
                </a:cxn>
                <a:cxn ang="0">
                  <a:pos x="256" y="173"/>
                </a:cxn>
                <a:cxn ang="0">
                  <a:pos x="311" y="148"/>
                </a:cxn>
                <a:cxn ang="0">
                  <a:pos x="362" y="128"/>
                </a:cxn>
                <a:cxn ang="0">
                  <a:pos x="387" y="123"/>
                </a:cxn>
                <a:cxn ang="0">
                  <a:pos x="412" y="118"/>
                </a:cxn>
                <a:cxn ang="0">
                  <a:pos x="435" y="116"/>
                </a:cxn>
                <a:cxn ang="0">
                  <a:pos x="455" y="113"/>
                </a:cxn>
                <a:cxn ang="0">
                  <a:pos x="455" y="113"/>
                </a:cxn>
                <a:cxn ang="0">
                  <a:pos x="470" y="116"/>
                </a:cxn>
                <a:cxn ang="0">
                  <a:pos x="470" y="116"/>
                </a:cxn>
                <a:cxn ang="0">
                  <a:pos x="470" y="113"/>
                </a:cxn>
                <a:cxn ang="0">
                  <a:pos x="470" y="113"/>
                </a:cxn>
                <a:cxn ang="0">
                  <a:pos x="467" y="85"/>
                </a:cxn>
                <a:cxn ang="0">
                  <a:pos x="467" y="85"/>
                </a:cxn>
                <a:cxn ang="0">
                  <a:pos x="470" y="58"/>
                </a:cxn>
                <a:cxn ang="0">
                  <a:pos x="470" y="58"/>
                </a:cxn>
                <a:cxn ang="0">
                  <a:pos x="450" y="43"/>
                </a:cxn>
                <a:cxn ang="0">
                  <a:pos x="420" y="28"/>
                </a:cxn>
                <a:cxn ang="0">
                  <a:pos x="420" y="28"/>
                </a:cxn>
                <a:cxn ang="0">
                  <a:pos x="382" y="18"/>
                </a:cxn>
                <a:cxn ang="0">
                  <a:pos x="339" y="7"/>
                </a:cxn>
                <a:cxn ang="0">
                  <a:pos x="289" y="0"/>
                </a:cxn>
                <a:cxn ang="0">
                  <a:pos x="236" y="0"/>
                </a:cxn>
                <a:cxn ang="0">
                  <a:pos x="236" y="0"/>
                </a:cxn>
                <a:cxn ang="0">
                  <a:pos x="198" y="2"/>
                </a:cxn>
                <a:cxn ang="0">
                  <a:pos x="161" y="7"/>
                </a:cxn>
                <a:cxn ang="0">
                  <a:pos x="125" y="18"/>
                </a:cxn>
                <a:cxn ang="0">
                  <a:pos x="93" y="33"/>
                </a:cxn>
                <a:cxn ang="0">
                  <a:pos x="65" y="45"/>
                </a:cxn>
                <a:cxn ang="0">
                  <a:pos x="37" y="60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25" y="103"/>
                </a:cxn>
                <a:cxn ang="0">
                  <a:pos x="58" y="123"/>
                </a:cxn>
                <a:cxn ang="0">
                  <a:pos x="58" y="123"/>
                </a:cxn>
                <a:cxn ang="0">
                  <a:pos x="95" y="141"/>
                </a:cxn>
                <a:cxn ang="0">
                  <a:pos x="138" y="158"/>
                </a:cxn>
                <a:cxn ang="0">
                  <a:pos x="161" y="163"/>
                </a:cxn>
                <a:cxn ang="0">
                  <a:pos x="186" y="168"/>
                </a:cxn>
                <a:cxn ang="0">
                  <a:pos x="211" y="171"/>
                </a:cxn>
                <a:cxn ang="0">
                  <a:pos x="236" y="173"/>
                </a:cxn>
                <a:cxn ang="0">
                  <a:pos x="236" y="173"/>
                </a:cxn>
                <a:cxn ang="0">
                  <a:pos x="256" y="173"/>
                </a:cxn>
                <a:cxn ang="0">
                  <a:pos x="256" y="173"/>
                </a:cxn>
              </a:cxnLst>
              <a:rect l="0" t="0" r="r" b="b"/>
              <a:pathLst>
                <a:path w="470" h="173">
                  <a:moveTo>
                    <a:pt x="256" y="173"/>
                  </a:moveTo>
                  <a:lnTo>
                    <a:pt x="256" y="173"/>
                  </a:lnTo>
                  <a:lnTo>
                    <a:pt x="311" y="148"/>
                  </a:lnTo>
                  <a:lnTo>
                    <a:pt x="362" y="128"/>
                  </a:lnTo>
                  <a:lnTo>
                    <a:pt x="387" y="123"/>
                  </a:lnTo>
                  <a:lnTo>
                    <a:pt x="412" y="118"/>
                  </a:lnTo>
                  <a:lnTo>
                    <a:pt x="435" y="116"/>
                  </a:lnTo>
                  <a:lnTo>
                    <a:pt x="455" y="113"/>
                  </a:lnTo>
                  <a:lnTo>
                    <a:pt x="455" y="113"/>
                  </a:lnTo>
                  <a:lnTo>
                    <a:pt x="470" y="116"/>
                  </a:lnTo>
                  <a:lnTo>
                    <a:pt x="470" y="116"/>
                  </a:lnTo>
                  <a:lnTo>
                    <a:pt x="470" y="113"/>
                  </a:lnTo>
                  <a:lnTo>
                    <a:pt x="470" y="113"/>
                  </a:lnTo>
                  <a:lnTo>
                    <a:pt x="467" y="85"/>
                  </a:lnTo>
                  <a:lnTo>
                    <a:pt x="467" y="85"/>
                  </a:lnTo>
                  <a:lnTo>
                    <a:pt x="470" y="58"/>
                  </a:lnTo>
                  <a:lnTo>
                    <a:pt x="470" y="58"/>
                  </a:lnTo>
                  <a:lnTo>
                    <a:pt x="450" y="43"/>
                  </a:lnTo>
                  <a:lnTo>
                    <a:pt x="420" y="28"/>
                  </a:lnTo>
                  <a:lnTo>
                    <a:pt x="420" y="28"/>
                  </a:lnTo>
                  <a:lnTo>
                    <a:pt x="382" y="18"/>
                  </a:lnTo>
                  <a:lnTo>
                    <a:pt x="339" y="7"/>
                  </a:lnTo>
                  <a:lnTo>
                    <a:pt x="289" y="0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198" y="2"/>
                  </a:lnTo>
                  <a:lnTo>
                    <a:pt x="161" y="7"/>
                  </a:lnTo>
                  <a:lnTo>
                    <a:pt x="125" y="18"/>
                  </a:lnTo>
                  <a:lnTo>
                    <a:pt x="93" y="33"/>
                  </a:lnTo>
                  <a:lnTo>
                    <a:pt x="65" y="45"/>
                  </a:lnTo>
                  <a:lnTo>
                    <a:pt x="37" y="60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25" y="103"/>
                  </a:lnTo>
                  <a:lnTo>
                    <a:pt x="58" y="123"/>
                  </a:lnTo>
                  <a:lnTo>
                    <a:pt x="58" y="123"/>
                  </a:lnTo>
                  <a:lnTo>
                    <a:pt x="95" y="141"/>
                  </a:lnTo>
                  <a:lnTo>
                    <a:pt x="138" y="158"/>
                  </a:lnTo>
                  <a:lnTo>
                    <a:pt x="161" y="163"/>
                  </a:lnTo>
                  <a:lnTo>
                    <a:pt x="186" y="168"/>
                  </a:lnTo>
                  <a:lnTo>
                    <a:pt x="211" y="171"/>
                  </a:lnTo>
                  <a:lnTo>
                    <a:pt x="236" y="173"/>
                  </a:lnTo>
                  <a:lnTo>
                    <a:pt x="236" y="173"/>
                  </a:lnTo>
                  <a:lnTo>
                    <a:pt x="256" y="173"/>
                  </a:lnTo>
                  <a:lnTo>
                    <a:pt x="256" y="173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6" name="Freeform 10"/>
            <p:cNvSpPr>
              <a:spLocks/>
            </p:cNvSpPr>
            <p:nvPr/>
          </p:nvSpPr>
          <p:spPr bwMode="auto">
            <a:xfrm>
              <a:off x="747" y="1155"/>
              <a:ext cx="422" cy="267"/>
            </a:xfrm>
            <a:custGeom>
              <a:avLst/>
              <a:gdLst/>
              <a:ahLst/>
              <a:cxnLst>
                <a:cxn ang="0">
                  <a:pos x="266" y="209"/>
                </a:cxn>
                <a:cxn ang="0">
                  <a:pos x="266" y="209"/>
                </a:cxn>
                <a:cxn ang="0">
                  <a:pos x="289" y="176"/>
                </a:cxn>
                <a:cxn ang="0">
                  <a:pos x="311" y="146"/>
                </a:cxn>
                <a:cxn ang="0">
                  <a:pos x="334" y="121"/>
                </a:cxn>
                <a:cxn ang="0">
                  <a:pos x="359" y="96"/>
                </a:cxn>
                <a:cxn ang="0">
                  <a:pos x="359" y="96"/>
                </a:cxn>
                <a:cxn ang="0">
                  <a:pos x="389" y="71"/>
                </a:cxn>
                <a:cxn ang="0">
                  <a:pos x="404" y="61"/>
                </a:cxn>
                <a:cxn ang="0">
                  <a:pos x="422" y="53"/>
                </a:cxn>
                <a:cxn ang="0">
                  <a:pos x="422" y="53"/>
                </a:cxn>
                <a:cxn ang="0">
                  <a:pos x="422" y="53"/>
                </a:cxn>
                <a:cxn ang="0">
                  <a:pos x="422" y="53"/>
                </a:cxn>
                <a:cxn ang="0">
                  <a:pos x="404" y="28"/>
                </a:cxn>
                <a:cxn ang="0">
                  <a:pos x="394" y="3"/>
                </a:cxn>
                <a:cxn ang="0">
                  <a:pos x="394" y="3"/>
                </a:cxn>
                <a:cxn ang="0">
                  <a:pos x="382" y="3"/>
                </a:cxn>
                <a:cxn ang="0">
                  <a:pos x="367" y="0"/>
                </a:cxn>
                <a:cxn ang="0">
                  <a:pos x="367" y="0"/>
                </a:cxn>
                <a:cxn ang="0">
                  <a:pos x="347" y="3"/>
                </a:cxn>
                <a:cxn ang="0">
                  <a:pos x="324" y="5"/>
                </a:cxn>
                <a:cxn ang="0">
                  <a:pos x="301" y="10"/>
                </a:cxn>
                <a:cxn ang="0">
                  <a:pos x="274" y="18"/>
                </a:cxn>
                <a:cxn ang="0">
                  <a:pos x="249" y="28"/>
                </a:cxn>
                <a:cxn ang="0">
                  <a:pos x="218" y="40"/>
                </a:cxn>
                <a:cxn ang="0">
                  <a:pos x="191" y="53"/>
                </a:cxn>
                <a:cxn ang="0">
                  <a:pos x="163" y="68"/>
                </a:cxn>
                <a:cxn ang="0">
                  <a:pos x="163" y="68"/>
                </a:cxn>
                <a:cxn ang="0">
                  <a:pos x="130" y="91"/>
                </a:cxn>
                <a:cxn ang="0">
                  <a:pos x="100" y="116"/>
                </a:cxn>
                <a:cxn ang="0">
                  <a:pos x="75" y="141"/>
                </a:cxn>
                <a:cxn ang="0">
                  <a:pos x="55" y="169"/>
                </a:cxn>
                <a:cxn ang="0">
                  <a:pos x="35" y="196"/>
                </a:cxn>
                <a:cxn ang="0">
                  <a:pos x="20" y="221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25" y="264"/>
                </a:cxn>
                <a:cxn ang="0">
                  <a:pos x="58" y="267"/>
                </a:cxn>
                <a:cxn ang="0">
                  <a:pos x="58" y="267"/>
                </a:cxn>
                <a:cxn ang="0">
                  <a:pos x="100" y="264"/>
                </a:cxn>
                <a:cxn ang="0">
                  <a:pos x="151" y="257"/>
                </a:cxn>
                <a:cxn ang="0">
                  <a:pos x="176" y="252"/>
                </a:cxn>
                <a:cxn ang="0">
                  <a:pos x="201" y="242"/>
                </a:cxn>
                <a:cxn ang="0">
                  <a:pos x="226" y="232"/>
                </a:cxn>
                <a:cxn ang="0">
                  <a:pos x="249" y="219"/>
                </a:cxn>
                <a:cxn ang="0">
                  <a:pos x="249" y="219"/>
                </a:cxn>
                <a:cxn ang="0">
                  <a:pos x="266" y="209"/>
                </a:cxn>
                <a:cxn ang="0">
                  <a:pos x="266" y="209"/>
                </a:cxn>
              </a:cxnLst>
              <a:rect l="0" t="0" r="r" b="b"/>
              <a:pathLst>
                <a:path w="422" h="267">
                  <a:moveTo>
                    <a:pt x="266" y="209"/>
                  </a:moveTo>
                  <a:lnTo>
                    <a:pt x="266" y="209"/>
                  </a:lnTo>
                  <a:lnTo>
                    <a:pt x="289" y="176"/>
                  </a:lnTo>
                  <a:lnTo>
                    <a:pt x="311" y="146"/>
                  </a:lnTo>
                  <a:lnTo>
                    <a:pt x="334" y="121"/>
                  </a:lnTo>
                  <a:lnTo>
                    <a:pt x="359" y="96"/>
                  </a:lnTo>
                  <a:lnTo>
                    <a:pt x="359" y="96"/>
                  </a:lnTo>
                  <a:lnTo>
                    <a:pt x="389" y="71"/>
                  </a:lnTo>
                  <a:lnTo>
                    <a:pt x="404" y="61"/>
                  </a:lnTo>
                  <a:lnTo>
                    <a:pt x="422" y="53"/>
                  </a:lnTo>
                  <a:lnTo>
                    <a:pt x="422" y="53"/>
                  </a:lnTo>
                  <a:lnTo>
                    <a:pt x="422" y="53"/>
                  </a:lnTo>
                  <a:lnTo>
                    <a:pt x="422" y="53"/>
                  </a:lnTo>
                  <a:lnTo>
                    <a:pt x="404" y="28"/>
                  </a:lnTo>
                  <a:lnTo>
                    <a:pt x="394" y="3"/>
                  </a:lnTo>
                  <a:lnTo>
                    <a:pt x="394" y="3"/>
                  </a:lnTo>
                  <a:lnTo>
                    <a:pt x="382" y="3"/>
                  </a:lnTo>
                  <a:lnTo>
                    <a:pt x="367" y="0"/>
                  </a:lnTo>
                  <a:lnTo>
                    <a:pt x="367" y="0"/>
                  </a:lnTo>
                  <a:lnTo>
                    <a:pt x="347" y="3"/>
                  </a:lnTo>
                  <a:lnTo>
                    <a:pt x="324" y="5"/>
                  </a:lnTo>
                  <a:lnTo>
                    <a:pt x="301" y="10"/>
                  </a:lnTo>
                  <a:lnTo>
                    <a:pt x="274" y="18"/>
                  </a:lnTo>
                  <a:lnTo>
                    <a:pt x="249" y="28"/>
                  </a:lnTo>
                  <a:lnTo>
                    <a:pt x="218" y="40"/>
                  </a:lnTo>
                  <a:lnTo>
                    <a:pt x="191" y="53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30" y="91"/>
                  </a:lnTo>
                  <a:lnTo>
                    <a:pt x="100" y="116"/>
                  </a:lnTo>
                  <a:lnTo>
                    <a:pt x="75" y="141"/>
                  </a:lnTo>
                  <a:lnTo>
                    <a:pt x="55" y="169"/>
                  </a:lnTo>
                  <a:lnTo>
                    <a:pt x="35" y="196"/>
                  </a:lnTo>
                  <a:lnTo>
                    <a:pt x="20" y="221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25" y="264"/>
                  </a:lnTo>
                  <a:lnTo>
                    <a:pt x="58" y="267"/>
                  </a:lnTo>
                  <a:lnTo>
                    <a:pt x="58" y="267"/>
                  </a:lnTo>
                  <a:lnTo>
                    <a:pt x="100" y="264"/>
                  </a:lnTo>
                  <a:lnTo>
                    <a:pt x="151" y="257"/>
                  </a:lnTo>
                  <a:lnTo>
                    <a:pt x="176" y="252"/>
                  </a:lnTo>
                  <a:lnTo>
                    <a:pt x="201" y="242"/>
                  </a:lnTo>
                  <a:lnTo>
                    <a:pt x="226" y="232"/>
                  </a:lnTo>
                  <a:lnTo>
                    <a:pt x="249" y="219"/>
                  </a:lnTo>
                  <a:lnTo>
                    <a:pt x="249" y="219"/>
                  </a:lnTo>
                  <a:lnTo>
                    <a:pt x="266" y="209"/>
                  </a:lnTo>
                  <a:lnTo>
                    <a:pt x="266" y="209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7" name="Freeform 11"/>
            <p:cNvSpPr>
              <a:spLocks/>
            </p:cNvSpPr>
            <p:nvPr/>
          </p:nvSpPr>
          <p:spPr bwMode="auto">
            <a:xfrm>
              <a:off x="986" y="1238"/>
              <a:ext cx="263" cy="422"/>
            </a:xfrm>
            <a:custGeom>
              <a:avLst/>
              <a:gdLst/>
              <a:ahLst/>
              <a:cxnLst>
                <a:cxn ang="0">
                  <a:pos x="261" y="28"/>
                </a:cxn>
                <a:cxn ang="0">
                  <a:pos x="261" y="28"/>
                </a:cxn>
                <a:cxn ang="0">
                  <a:pos x="236" y="15"/>
                </a:cxn>
                <a:cxn ang="0">
                  <a:pos x="213" y="0"/>
                </a:cxn>
                <a:cxn ang="0">
                  <a:pos x="213" y="0"/>
                </a:cxn>
                <a:cxn ang="0">
                  <a:pos x="198" y="8"/>
                </a:cxn>
                <a:cxn ang="0">
                  <a:pos x="183" y="15"/>
                </a:cxn>
                <a:cxn ang="0">
                  <a:pos x="165" y="28"/>
                </a:cxn>
                <a:cxn ang="0">
                  <a:pos x="148" y="43"/>
                </a:cxn>
                <a:cxn ang="0">
                  <a:pos x="148" y="43"/>
                </a:cxn>
                <a:cxn ang="0">
                  <a:pos x="120" y="68"/>
                </a:cxn>
                <a:cxn ang="0">
                  <a:pos x="95" y="101"/>
                </a:cxn>
                <a:cxn ang="0">
                  <a:pos x="70" y="133"/>
                </a:cxn>
                <a:cxn ang="0">
                  <a:pos x="45" y="174"/>
                </a:cxn>
                <a:cxn ang="0">
                  <a:pos x="45" y="174"/>
                </a:cxn>
                <a:cxn ang="0">
                  <a:pos x="32" y="196"/>
                </a:cxn>
                <a:cxn ang="0">
                  <a:pos x="22" y="221"/>
                </a:cxn>
                <a:cxn ang="0">
                  <a:pos x="15" y="247"/>
                </a:cxn>
                <a:cxn ang="0">
                  <a:pos x="10" y="272"/>
                </a:cxn>
                <a:cxn ang="0">
                  <a:pos x="2" y="319"/>
                </a:cxn>
                <a:cxn ang="0">
                  <a:pos x="0" y="365"/>
                </a:cxn>
                <a:cxn ang="0">
                  <a:pos x="0" y="365"/>
                </a:cxn>
                <a:cxn ang="0">
                  <a:pos x="2" y="397"/>
                </a:cxn>
                <a:cxn ang="0">
                  <a:pos x="2" y="422"/>
                </a:cxn>
                <a:cxn ang="0">
                  <a:pos x="2" y="422"/>
                </a:cxn>
                <a:cxn ang="0">
                  <a:pos x="5" y="420"/>
                </a:cxn>
                <a:cxn ang="0">
                  <a:pos x="5" y="420"/>
                </a:cxn>
                <a:cxn ang="0">
                  <a:pos x="30" y="407"/>
                </a:cxn>
                <a:cxn ang="0">
                  <a:pos x="62" y="390"/>
                </a:cxn>
                <a:cxn ang="0">
                  <a:pos x="62" y="390"/>
                </a:cxn>
                <a:cxn ang="0">
                  <a:pos x="98" y="367"/>
                </a:cxn>
                <a:cxn ang="0">
                  <a:pos x="133" y="337"/>
                </a:cxn>
                <a:cxn ang="0">
                  <a:pos x="150" y="319"/>
                </a:cxn>
                <a:cxn ang="0">
                  <a:pos x="168" y="302"/>
                </a:cxn>
                <a:cxn ang="0">
                  <a:pos x="183" y="282"/>
                </a:cxn>
                <a:cxn ang="0">
                  <a:pos x="198" y="259"/>
                </a:cxn>
                <a:cxn ang="0">
                  <a:pos x="198" y="259"/>
                </a:cxn>
                <a:cxn ang="0">
                  <a:pos x="206" y="242"/>
                </a:cxn>
                <a:cxn ang="0">
                  <a:pos x="206" y="242"/>
                </a:cxn>
                <a:cxn ang="0">
                  <a:pos x="208" y="209"/>
                </a:cxn>
                <a:cxn ang="0">
                  <a:pos x="213" y="179"/>
                </a:cxn>
                <a:cxn ang="0">
                  <a:pos x="218" y="149"/>
                </a:cxn>
                <a:cxn ang="0">
                  <a:pos x="223" y="121"/>
                </a:cxn>
                <a:cxn ang="0">
                  <a:pos x="231" y="96"/>
                </a:cxn>
                <a:cxn ang="0">
                  <a:pos x="241" y="71"/>
                </a:cxn>
                <a:cxn ang="0">
                  <a:pos x="251" y="48"/>
                </a:cxn>
                <a:cxn ang="0">
                  <a:pos x="263" y="30"/>
                </a:cxn>
                <a:cxn ang="0">
                  <a:pos x="263" y="30"/>
                </a:cxn>
                <a:cxn ang="0">
                  <a:pos x="261" y="28"/>
                </a:cxn>
                <a:cxn ang="0">
                  <a:pos x="261" y="28"/>
                </a:cxn>
              </a:cxnLst>
              <a:rect l="0" t="0" r="r" b="b"/>
              <a:pathLst>
                <a:path w="263" h="422">
                  <a:moveTo>
                    <a:pt x="261" y="28"/>
                  </a:moveTo>
                  <a:lnTo>
                    <a:pt x="261" y="28"/>
                  </a:lnTo>
                  <a:lnTo>
                    <a:pt x="236" y="15"/>
                  </a:lnTo>
                  <a:lnTo>
                    <a:pt x="213" y="0"/>
                  </a:lnTo>
                  <a:lnTo>
                    <a:pt x="213" y="0"/>
                  </a:lnTo>
                  <a:lnTo>
                    <a:pt x="198" y="8"/>
                  </a:lnTo>
                  <a:lnTo>
                    <a:pt x="183" y="15"/>
                  </a:lnTo>
                  <a:lnTo>
                    <a:pt x="165" y="28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20" y="68"/>
                  </a:lnTo>
                  <a:lnTo>
                    <a:pt x="95" y="101"/>
                  </a:lnTo>
                  <a:lnTo>
                    <a:pt x="70" y="133"/>
                  </a:lnTo>
                  <a:lnTo>
                    <a:pt x="45" y="174"/>
                  </a:lnTo>
                  <a:lnTo>
                    <a:pt x="45" y="174"/>
                  </a:lnTo>
                  <a:lnTo>
                    <a:pt x="32" y="196"/>
                  </a:lnTo>
                  <a:lnTo>
                    <a:pt x="22" y="221"/>
                  </a:lnTo>
                  <a:lnTo>
                    <a:pt x="15" y="247"/>
                  </a:lnTo>
                  <a:lnTo>
                    <a:pt x="10" y="272"/>
                  </a:lnTo>
                  <a:lnTo>
                    <a:pt x="2" y="319"/>
                  </a:lnTo>
                  <a:lnTo>
                    <a:pt x="0" y="365"/>
                  </a:lnTo>
                  <a:lnTo>
                    <a:pt x="0" y="365"/>
                  </a:lnTo>
                  <a:lnTo>
                    <a:pt x="2" y="397"/>
                  </a:lnTo>
                  <a:lnTo>
                    <a:pt x="2" y="422"/>
                  </a:lnTo>
                  <a:lnTo>
                    <a:pt x="2" y="422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0" y="407"/>
                  </a:lnTo>
                  <a:lnTo>
                    <a:pt x="62" y="390"/>
                  </a:lnTo>
                  <a:lnTo>
                    <a:pt x="62" y="390"/>
                  </a:lnTo>
                  <a:lnTo>
                    <a:pt x="98" y="367"/>
                  </a:lnTo>
                  <a:lnTo>
                    <a:pt x="133" y="337"/>
                  </a:lnTo>
                  <a:lnTo>
                    <a:pt x="150" y="319"/>
                  </a:lnTo>
                  <a:lnTo>
                    <a:pt x="168" y="302"/>
                  </a:lnTo>
                  <a:lnTo>
                    <a:pt x="183" y="282"/>
                  </a:lnTo>
                  <a:lnTo>
                    <a:pt x="198" y="259"/>
                  </a:lnTo>
                  <a:lnTo>
                    <a:pt x="198" y="259"/>
                  </a:lnTo>
                  <a:lnTo>
                    <a:pt x="206" y="242"/>
                  </a:lnTo>
                  <a:lnTo>
                    <a:pt x="206" y="242"/>
                  </a:lnTo>
                  <a:lnTo>
                    <a:pt x="208" y="209"/>
                  </a:lnTo>
                  <a:lnTo>
                    <a:pt x="213" y="179"/>
                  </a:lnTo>
                  <a:lnTo>
                    <a:pt x="218" y="149"/>
                  </a:lnTo>
                  <a:lnTo>
                    <a:pt x="223" y="121"/>
                  </a:lnTo>
                  <a:lnTo>
                    <a:pt x="231" y="96"/>
                  </a:lnTo>
                  <a:lnTo>
                    <a:pt x="241" y="71"/>
                  </a:lnTo>
                  <a:lnTo>
                    <a:pt x="251" y="48"/>
                  </a:lnTo>
                  <a:lnTo>
                    <a:pt x="263" y="30"/>
                  </a:lnTo>
                  <a:lnTo>
                    <a:pt x="263" y="30"/>
                  </a:lnTo>
                  <a:lnTo>
                    <a:pt x="261" y="28"/>
                  </a:lnTo>
                  <a:lnTo>
                    <a:pt x="261" y="28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8" name="Freeform 12"/>
            <p:cNvSpPr>
              <a:spLocks/>
            </p:cNvSpPr>
            <p:nvPr/>
          </p:nvSpPr>
          <p:spPr bwMode="auto">
            <a:xfrm>
              <a:off x="1232" y="1278"/>
              <a:ext cx="173" cy="470"/>
            </a:xfrm>
            <a:custGeom>
              <a:avLst/>
              <a:gdLst/>
              <a:ahLst/>
              <a:cxnLst>
                <a:cxn ang="0">
                  <a:pos x="123" y="413"/>
                </a:cxn>
                <a:cxn ang="0">
                  <a:pos x="123" y="413"/>
                </a:cxn>
                <a:cxn ang="0">
                  <a:pos x="141" y="375"/>
                </a:cxn>
                <a:cxn ang="0">
                  <a:pos x="158" y="332"/>
                </a:cxn>
                <a:cxn ang="0">
                  <a:pos x="166" y="310"/>
                </a:cxn>
                <a:cxn ang="0">
                  <a:pos x="171" y="284"/>
                </a:cxn>
                <a:cxn ang="0">
                  <a:pos x="173" y="259"/>
                </a:cxn>
                <a:cxn ang="0">
                  <a:pos x="173" y="234"/>
                </a:cxn>
                <a:cxn ang="0">
                  <a:pos x="173" y="234"/>
                </a:cxn>
                <a:cxn ang="0">
                  <a:pos x="173" y="234"/>
                </a:cxn>
                <a:cxn ang="0">
                  <a:pos x="173" y="234"/>
                </a:cxn>
                <a:cxn ang="0">
                  <a:pos x="173" y="214"/>
                </a:cxn>
                <a:cxn ang="0">
                  <a:pos x="173" y="214"/>
                </a:cxn>
                <a:cxn ang="0">
                  <a:pos x="148" y="159"/>
                </a:cxn>
                <a:cxn ang="0">
                  <a:pos x="131" y="109"/>
                </a:cxn>
                <a:cxn ang="0">
                  <a:pos x="123" y="83"/>
                </a:cxn>
                <a:cxn ang="0">
                  <a:pos x="118" y="58"/>
                </a:cxn>
                <a:cxn ang="0">
                  <a:pos x="115" y="36"/>
                </a:cxn>
                <a:cxn ang="0">
                  <a:pos x="115" y="15"/>
                </a:cxn>
                <a:cxn ang="0">
                  <a:pos x="115" y="15"/>
                </a:cxn>
                <a:cxn ang="0">
                  <a:pos x="115" y="0"/>
                </a:cxn>
                <a:cxn ang="0">
                  <a:pos x="115" y="0"/>
                </a:cxn>
                <a:cxn ang="0">
                  <a:pos x="115" y="0"/>
                </a:cxn>
                <a:cxn ang="0">
                  <a:pos x="115" y="0"/>
                </a:cxn>
                <a:cxn ang="0">
                  <a:pos x="88" y="3"/>
                </a:cxn>
                <a:cxn ang="0">
                  <a:pos x="88" y="3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5" y="21"/>
                </a:cxn>
                <a:cxn ang="0">
                  <a:pos x="30" y="51"/>
                </a:cxn>
                <a:cxn ang="0">
                  <a:pos x="30" y="51"/>
                </a:cxn>
                <a:cxn ang="0">
                  <a:pos x="17" y="88"/>
                </a:cxn>
                <a:cxn ang="0">
                  <a:pos x="7" y="131"/>
                </a:cxn>
                <a:cxn ang="0">
                  <a:pos x="2" y="181"/>
                </a:cxn>
                <a:cxn ang="0">
                  <a:pos x="0" y="234"/>
                </a:cxn>
                <a:cxn ang="0">
                  <a:pos x="0" y="234"/>
                </a:cxn>
                <a:cxn ang="0">
                  <a:pos x="2" y="272"/>
                </a:cxn>
                <a:cxn ang="0">
                  <a:pos x="10" y="310"/>
                </a:cxn>
                <a:cxn ang="0">
                  <a:pos x="20" y="345"/>
                </a:cxn>
                <a:cxn ang="0">
                  <a:pos x="33" y="375"/>
                </a:cxn>
                <a:cxn ang="0">
                  <a:pos x="48" y="405"/>
                </a:cxn>
                <a:cxn ang="0">
                  <a:pos x="60" y="430"/>
                </a:cxn>
                <a:cxn ang="0">
                  <a:pos x="88" y="470"/>
                </a:cxn>
                <a:cxn ang="0">
                  <a:pos x="88" y="470"/>
                </a:cxn>
                <a:cxn ang="0">
                  <a:pos x="88" y="468"/>
                </a:cxn>
                <a:cxn ang="0">
                  <a:pos x="88" y="468"/>
                </a:cxn>
                <a:cxn ang="0">
                  <a:pos x="103" y="445"/>
                </a:cxn>
                <a:cxn ang="0">
                  <a:pos x="123" y="413"/>
                </a:cxn>
                <a:cxn ang="0">
                  <a:pos x="123" y="413"/>
                </a:cxn>
              </a:cxnLst>
              <a:rect l="0" t="0" r="r" b="b"/>
              <a:pathLst>
                <a:path w="173" h="470">
                  <a:moveTo>
                    <a:pt x="123" y="413"/>
                  </a:moveTo>
                  <a:lnTo>
                    <a:pt x="123" y="413"/>
                  </a:lnTo>
                  <a:lnTo>
                    <a:pt x="141" y="375"/>
                  </a:lnTo>
                  <a:lnTo>
                    <a:pt x="158" y="332"/>
                  </a:lnTo>
                  <a:lnTo>
                    <a:pt x="166" y="310"/>
                  </a:lnTo>
                  <a:lnTo>
                    <a:pt x="171" y="284"/>
                  </a:lnTo>
                  <a:lnTo>
                    <a:pt x="173" y="259"/>
                  </a:lnTo>
                  <a:lnTo>
                    <a:pt x="173" y="234"/>
                  </a:lnTo>
                  <a:lnTo>
                    <a:pt x="173" y="234"/>
                  </a:lnTo>
                  <a:lnTo>
                    <a:pt x="173" y="234"/>
                  </a:lnTo>
                  <a:lnTo>
                    <a:pt x="173" y="234"/>
                  </a:lnTo>
                  <a:lnTo>
                    <a:pt x="173" y="214"/>
                  </a:lnTo>
                  <a:lnTo>
                    <a:pt x="173" y="214"/>
                  </a:lnTo>
                  <a:lnTo>
                    <a:pt x="148" y="159"/>
                  </a:lnTo>
                  <a:lnTo>
                    <a:pt x="131" y="109"/>
                  </a:lnTo>
                  <a:lnTo>
                    <a:pt x="123" y="83"/>
                  </a:lnTo>
                  <a:lnTo>
                    <a:pt x="118" y="58"/>
                  </a:lnTo>
                  <a:lnTo>
                    <a:pt x="115" y="36"/>
                  </a:lnTo>
                  <a:lnTo>
                    <a:pt x="115" y="15"/>
                  </a:lnTo>
                  <a:lnTo>
                    <a:pt x="115" y="15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5" y="21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17" y="88"/>
                  </a:lnTo>
                  <a:lnTo>
                    <a:pt x="7" y="131"/>
                  </a:lnTo>
                  <a:lnTo>
                    <a:pt x="2" y="181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2" y="272"/>
                  </a:lnTo>
                  <a:lnTo>
                    <a:pt x="10" y="310"/>
                  </a:lnTo>
                  <a:lnTo>
                    <a:pt x="20" y="345"/>
                  </a:lnTo>
                  <a:lnTo>
                    <a:pt x="33" y="375"/>
                  </a:lnTo>
                  <a:lnTo>
                    <a:pt x="48" y="405"/>
                  </a:lnTo>
                  <a:lnTo>
                    <a:pt x="60" y="430"/>
                  </a:lnTo>
                  <a:lnTo>
                    <a:pt x="88" y="470"/>
                  </a:lnTo>
                  <a:lnTo>
                    <a:pt x="88" y="470"/>
                  </a:lnTo>
                  <a:lnTo>
                    <a:pt x="88" y="468"/>
                  </a:lnTo>
                  <a:lnTo>
                    <a:pt x="88" y="468"/>
                  </a:lnTo>
                  <a:lnTo>
                    <a:pt x="103" y="445"/>
                  </a:lnTo>
                  <a:lnTo>
                    <a:pt x="123" y="413"/>
                  </a:lnTo>
                  <a:lnTo>
                    <a:pt x="123" y="413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9" name="Freeform 13"/>
            <p:cNvSpPr>
              <a:spLocks/>
            </p:cNvSpPr>
            <p:nvPr/>
          </p:nvSpPr>
          <p:spPr bwMode="auto">
            <a:xfrm>
              <a:off x="1388" y="1238"/>
              <a:ext cx="264" cy="422"/>
            </a:xfrm>
            <a:custGeom>
              <a:avLst/>
              <a:gdLst/>
              <a:ahLst/>
              <a:cxnLst>
                <a:cxn ang="0">
                  <a:pos x="218" y="174"/>
                </a:cxn>
                <a:cxn ang="0">
                  <a:pos x="218" y="174"/>
                </a:cxn>
                <a:cxn ang="0">
                  <a:pos x="208" y="156"/>
                </a:cxn>
                <a:cxn ang="0">
                  <a:pos x="208" y="156"/>
                </a:cxn>
                <a:cxn ang="0">
                  <a:pos x="176" y="133"/>
                </a:cxn>
                <a:cxn ang="0">
                  <a:pos x="145" y="111"/>
                </a:cxn>
                <a:cxn ang="0">
                  <a:pos x="118" y="88"/>
                </a:cxn>
                <a:cxn ang="0">
                  <a:pos x="95" y="63"/>
                </a:cxn>
                <a:cxn ang="0">
                  <a:pos x="95" y="63"/>
                </a:cxn>
                <a:cxn ang="0">
                  <a:pos x="70" y="33"/>
                </a:cxn>
                <a:cxn ang="0">
                  <a:pos x="60" y="15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27" y="15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0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76"/>
                </a:cxn>
                <a:cxn ang="0">
                  <a:pos x="2" y="98"/>
                </a:cxn>
                <a:cxn ang="0">
                  <a:pos x="10" y="121"/>
                </a:cxn>
                <a:cxn ang="0">
                  <a:pos x="17" y="149"/>
                </a:cxn>
                <a:cxn ang="0">
                  <a:pos x="25" y="174"/>
                </a:cxn>
                <a:cxn ang="0">
                  <a:pos x="37" y="201"/>
                </a:cxn>
                <a:cxn ang="0">
                  <a:pos x="52" y="231"/>
                </a:cxn>
                <a:cxn ang="0">
                  <a:pos x="68" y="259"/>
                </a:cxn>
                <a:cxn ang="0">
                  <a:pos x="68" y="259"/>
                </a:cxn>
                <a:cxn ang="0">
                  <a:pos x="88" y="292"/>
                </a:cxn>
                <a:cxn ang="0">
                  <a:pos x="113" y="322"/>
                </a:cxn>
                <a:cxn ang="0">
                  <a:pos x="140" y="347"/>
                </a:cxn>
                <a:cxn ang="0">
                  <a:pos x="168" y="367"/>
                </a:cxn>
                <a:cxn ang="0">
                  <a:pos x="193" y="385"/>
                </a:cxn>
                <a:cxn ang="0">
                  <a:pos x="218" y="400"/>
                </a:cxn>
                <a:cxn ang="0">
                  <a:pos x="261" y="422"/>
                </a:cxn>
                <a:cxn ang="0">
                  <a:pos x="261" y="422"/>
                </a:cxn>
                <a:cxn ang="0">
                  <a:pos x="264" y="397"/>
                </a:cxn>
                <a:cxn ang="0">
                  <a:pos x="264" y="365"/>
                </a:cxn>
                <a:cxn ang="0">
                  <a:pos x="264" y="365"/>
                </a:cxn>
                <a:cxn ang="0">
                  <a:pos x="261" y="319"/>
                </a:cxn>
                <a:cxn ang="0">
                  <a:pos x="256" y="272"/>
                </a:cxn>
                <a:cxn ang="0">
                  <a:pos x="249" y="247"/>
                </a:cxn>
                <a:cxn ang="0">
                  <a:pos x="241" y="221"/>
                </a:cxn>
                <a:cxn ang="0">
                  <a:pos x="231" y="196"/>
                </a:cxn>
                <a:cxn ang="0">
                  <a:pos x="218" y="174"/>
                </a:cxn>
                <a:cxn ang="0">
                  <a:pos x="218" y="174"/>
                </a:cxn>
              </a:cxnLst>
              <a:rect l="0" t="0" r="r" b="b"/>
              <a:pathLst>
                <a:path w="264" h="422">
                  <a:moveTo>
                    <a:pt x="218" y="174"/>
                  </a:moveTo>
                  <a:lnTo>
                    <a:pt x="218" y="174"/>
                  </a:lnTo>
                  <a:lnTo>
                    <a:pt x="208" y="156"/>
                  </a:lnTo>
                  <a:lnTo>
                    <a:pt x="208" y="156"/>
                  </a:lnTo>
                  <a:lnTo>
                    <a:pt x="176" y="133"/>
                  </a:lnTo>
                  <a:lnTo>
                    <a:pt x="145" y="111"/>
                  </a:lnTo>
                  <a:lnTo>
                    <a:pt x="118" y="88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70" y="33"/>
                  </a:lnTo>
                  <a:lnTo>
                    <a:pt x="60" y="1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27" y="15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0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76"/>
                  </a:lnTo>
                  <a:lnTo>
                    <a:pt x="2" y="98"/>
                  </a:lnTo>
                  <a:lnTo>
                    <a:pt x="10" y="121"/>
                  </a:lnTo>
                  <a:lnTo>
                    <a:pt x="17" y="149"/>
                  </a:lnTo>
                  <a:lnTo>
                    <a:pt x="25" y="174"/>
                  </a:lnTo>
                  <a:lnTo>
                    <a:pt x="37" y="201"/>
                  </a:lnTo>
                  <a:lnTo>
                    <a:pt x="52" y="231"/>
                  </a:lnTo>
                  <a:lnTo>
                    <a:pt x="68" y="259"/>
                  </a:lnTo>
                  <a:lnTo>
                    <a:pt x="68" y="259"/>
                  </a:lnTo>
                  <a:lnTo>
                    <a:pt x="88" y="292"/>
                  </a:lnTo>
                  <a:lnTo>
                    <a:pt x="113" y="322"/>
                  </a:lnTo>
                  <a:lnTo>
                    <a:pt x="140" y="347"/>
                  </a:lnTo>
                  <a:lnTo>
                    <a:pt x="168" y="367"/>
                  </a:lnTo>
                  <a:lnTo>
                    <a:pt x="193" y="385"/>
                  </a:lnTo>
                  <a:lnTo>
                    <a:pt x="218" y="400"/>
                  </a:lnTo>
                  <a:lnTo>
                    <a:pt x="261" y="422"/>
                  </a:lnTo>
                  <a:lnTo>
                    <a:pt x="261" y="422"/>
                  </a:lnTo>
                  <a:lnTo>
                    <a:pt x="264" y="397"/>
                  </a:lnTo>
                  <a:lnTo>
                    <a:pt x="264" y="365"/>
                  </a:lnTo>
                  <a:lnTo>
                    <a:pt x="264" y="365"/>
                  </a:lnTo>
                  <a:lnTo>
                    <a:pt x="261" y="319"/>
                  </a:lnTo>
                  <a:lnTo>
                    <a:pt x="256" y="272"/>
                  </a:lnTo>
                  <a:lnTo>
                    <a:pt x="249" y="247"/>
                  </a:lnTo>
                  <a:lnTo>
                    <a:pt x="241" y="221"/>
                  </a:lnTo>
                  <a:lnTo>
                    <a:pt x="231" y="196"/>
                  </a:lnTo>
                  <a:lnTo>
                    <a:pt x="218" y="174"/>
                  </a:lnTo>
                  <a:lnTo>
                    <a:pt x="218" y="174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0" name="Freeform 14"/>
            <p:cNvSpPr>
              <a:spLocks/>
            </p:cNvSpPr>
            <p:nvPr/>
          </p:nvSpPr>
          <p:spPr bwMode="auto">
            <a:xfrm>
              <a:off x="1471" y="1158"/>
              <a:ext cx="419" cy="264"/>
            </a:xfrm>
            <a:custGeom>
              <a:avLst/>
              <a:gdLst/>
              <a:ahLst/>
              <a:cxnLst>
                <a:cxn ang="0">
                  <a:pos x="259" y="65"/>
                </a:cxn>
                <a:cxn ang="0">
                  <a:pos x="259" y="65"/>
                </a:cxn>
                <a:cxn ang="0">
                  <a:pos x="241" y="58"/>
                </a:cxn>
                <a:cxn ang="0">
                  <a:pos x="241" y="58"/>
                </a:cxn>
                <a:cxn ang="0">
                  <a:pos x="208" y="55"/>
                </a:cxn>
                <a:cxn ang="0">
                  <a:pos x="176" y="50"/>
                </a:cxn>
                <a:cxn ang="0">
                  <a:pos x="148" y="45"/>
                </a:cxn>
                <a:cxn ang="0">
                  <a:pos x="118" y="40"/>
                </a:cxn>
                <a:cxn ang="0">
                  <a:pos x="93" y="32"/>
                </a:cxn>
                <a:cxn ang="0">
                  <a:pos x="68" y="22"/>
                </a:cxn>
                <a:cxn ang="0">
                  <a:pos x="47" y="12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2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5" y="63"/>
                </a:cxn>
                <a:cxn ang="0">
                  <a:pos x="15" y="80"/>
                </a:cxn>
                <a:cxn ang="0">
                  <a:pos x="25" y="98"/>
                </a:cxn>
                <a:cxn ang="0">
                  <a:pos x="42" y="115"/>
                </a:cxn>
                <a:cxn ang="0">
                  <a:pos x="42" y="115"/>
                </a:cxn>
                <a:cxn ang="0">
                  <a:pos x="68" y="141"/>
                </a:cxn>
                <a:cxn ang="0">
                  <a:pos x="98" y="168"/>
                </a:cxn>
                <a:cxn ang="0">
                  <a:pos x="133" y="193"/>
                </a:cxn>
                <a:cxn ang="0">
                  <a:pos x="171" y="216"/>
                </a:cxn>
                <a:cxn ang="0">
                  <a:pos x="171" y="216"/>
                </a:cxn>
                <a:cxn ang="0">
                  <a:pos x="196" y="229"/>
                </a:cxn>
                <a:cxn ang="0">
                  <a:pos x="221" y="239"/>
                </a:cxn>
                <a:cxn ang="0">
                  <a:pos x="246" y="249"/>
                </a:cxn>
                <a:cxn ang="0">
                  <a:pos x="271" y="254"/>
                </a:cxn>
                <a:cxn ang="0">
                  <a:pos x="319" y="261"/>
                </a:cxn>
                <a:cxn ang="0">
                  <a:pos x="362" y="264"/>
                </a:cxn>
                <a:cxn ang="0">
                  <a:pos x="362" y="264"/>
                </a:cxn>
                <a:cxn ang="0">
                  <a:pos x="394" y="261"/>
                </a:cxn>
                <a:cxn ang="0">
                  <a:pos x="419" y="259"/>
                </a:cxn>
                <a:cxn ang="0">
                  <a:pos x="419" y="259"/>
                </a:cxn>
                <a:cxn ang="0">
                  <a:pos x="419" y="259"/>
                </a:cxn>
                <a:cxn ang="0">
                  <a:pos x="419" y="259"/>
                </a:cxn>
                <a:cxn ang="0">
                  <a:pos x="407" y="234"/>
                </a:cxn>
                <a:cxn ang="0">
                  <a:pos x="389" y="201"/>
                </a:cxn>
                <a:cxn ang="0">
                  <a:pos x="389" y="201"/>
                </a:cxn>
                <a:cxn ang="0">
                  <a:pos x="364" y="166"/>
                </a:cxn>
                <a:cxn ang="0">
                  <a:pos x="336" y="128"/>
                </a:cxn>
                <a:cxn ang="0">
                  <a:pos x="319" y="113"/>
                </a:cxn>
                <a:cxn ang="0">
                  <a:pos x="299" y="95"/>
                </a:cxn>
                <a:cxn ang="0">
                  <a:pos x="279" y="80"/>
                </a:cxn>
                <a:cxn ang="0">
                  <a:pos x="259" y="65"/>
                </a:cxn>
                <a:cxn ang="0">
                  <a:pos x="259" y="65"/>
                </a:cxn>
              </a:cxnLst>
              <a:rect l="0" t="0" r="r" b="b"/>
              <a:pathLst>
                <a:path w="419" h="264">
                  <a:moveTo>
                    <a:pt x="259" y="65"/>
                  </a:moveTo>
                  <a:lnTo>
                    <a:pt x="259" y="65"/>
                  </a:lnTo>
                  <a:lnTo>
                    <a:pt x="241" y="58"/>
                  </a:lnTo>
                  <a:lnTo>
                    <a:pt x="241" y="58"/>
                  </a:lnTo>
                  <a:lnTo>
                    <a:pt x="208" y="55"/>
                  </a:lnTo>
                  <a:lnTo>
                    <a:pt x="176" y="50"/>
                  </a:lnTo>
                  <a:lnTo>
                    <a:pt x="148" y="45"/>
                  </a:lnTo>
                  <a:lnTo>
                    <a:pt x="118" y="40"/>
                  </a:lnTo>
                  <a:lnTo>
                    <a:pt x="93" y="32"/>
                  </a:lnTo>
                  <a:lnTo>
                    <a:pt x="68" y="22"/>
                  </a:lnTo>
                  <a:lnTo>
                    <a:pt x="47" y="1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2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5" y="63"/>
                  </a:lnTo>
                  <a:lnTo>
                    <a:pt x="15" y="80"/>
                  </a:lnTo>
                  <a:lnTo>
                    <a:pt x="25" y="98"/>
                  </a:lnTo>
                  <a:lnTo>
                    <a:pt x="42" y="115"/>
                  </a:lnTo>
                  <a:lnTo>
                    <a:pt x="42" y="115"/>
                  </a:lnTo>
                  <a:lnTo>
                    <a:pt x="68" y="141"/>
                  </a:lnTo>
                  <a:lnTo>
                    <a:pt x="98" y="168"/>
                  </a:lnTo>
                  <a:lnTo>
                    <a:pt x="133" y="193"/>
                  </a:lnTo>
                  <a:lnTo>
                    <a:pt x="171" y="216"/>
                  </a:lnTo>
                  <a:lnTo>
                    <a:pt x="171" y="216"/>
                  </a:lnTo>
                  <a:lnTo>
                    <a:pt x="196" y="229"/>
                  </a:lnTo>
                  <a:lnTo>
                    <a:pt x="221" y="239"/>
                  </a:lnTo>
                  <a:lnTo>
                    <a:pt x="246" y="249"/>
                  </a:lnTo>
                  <a:lnTo>
                    <a:pt x="271" y="254"/>
                  </a:lnTo>
                  <a:lnTo>
                    <a:pt x="319" y="261"/>
                  </a:lnTo>
                  <a:lnTo>
                    <a:pt x="362" y="264"/>
                  </a:lnTo>
                  <a:lnTo>
                    <a:pt x="362" y="264"/>
                  </a:lnTo>
                  <a:lnTo>
                    <a:pt x="394" y="261"/>
                  </a:lnTo>
                  <a:lnTo>
                    <a:pt x="419" y="259"/>
                  </a:lnTo>
                  <a:lnTo>
                    <a:pt x="419" y="259"/>
                  </a:lnTo>
                  <a:lnTo>
                    <a:pt x="419" y="259"/>
                  </a:lnTo>
                  <a:lnTo>
                    <a:pt x="419" y="259"/>
                  </a:lnTo>
                  <a:lnTo>
                    <a:pt x="407" y="234"/>
                  </a:lnTo>
                  <a:lnTo>
                    <a:pt x="389" y="201"/>
                  </a:lnTo>
                  <a:lnTo>
                    <a:pt x="389" y="201"/>
                  </a:lnTo>
                  <a:lnTo>
                    <a:pt x="364" y="166"/>
                  </a:lnTo>
                  <a:lnTo>
                    <a:pt x="336" y="128"/>
                  </a:lnTo>
                  <a:lnTo>
                    <a:pt x="319" y="113"/>
                  </a:lnTo>
                  <a:lnTo>
                    <a:pt x="299" y="95"/>
                  </a:lnTo>
                  <a:lnTo>
                    <a:pt x="279" y="80"/>
                  </a:lnTo>
                  <a:lnTo>
                    <a:pt x="259" y="65"/>
                  </a:lnTo>
                  <a:lnTo>
                    <a:pt x="259" y="65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1" name="Freeform 15"/>
            <p:cNvSpPr>
              <a:spLocks/>
            </p:cNvSpPr>
            <p:nvPr/>
          </p:nvSpPr>
          <p:spPr bwMode="auto">
            <a:xfrm>
              <a:off x="1508" y="1002"/>
              <a:ext cx="470" cy="173"/>
            </a:xfrm>
            <a:custGeom>
              <a:avLst/>
              <a:gdLst/>
              <a:ahLst/>
              <a:cxnLst>
                <a:cxn ang="0">
                  <a:pos x="470" y="85"/>
                </a:cxn>
                <a:cxn ang="0">
                  <a:pos x="470" y="85"/>
                </a:cxn>
                <a:cxn ang="0">
                  <a:pos x="445" y="68"/>
                </a:cxn>
                <a:cxn ang="0">
                  <a:pos x="415" y="50"/>
                </a:cxn>
                <a:cxn ang="0">
                  <a:pos x="415" y="50"/>
                </a:cxn>
                <a:cxn ang="0">
                  <a:pos x="377" y="30"/>
                </a:cxn>
                <a:cxn ang="0">
                  <a:pos x="335" y="15"/>
                </a:cxn>
                <a:cxn ang="0">
                  <a:pos x="310" y="7"/>
                </a:cxn>
                <a:cxn ang="0">
                  <a:pos x="287" y="2"/>
                </a:cxn>
                <a:cxn ang="0">
                  <a:pos x="262" y="0"/>
                </a:cxn>
                <a:cxn ang="0">
                  <a:pos x="237" y="0"/>
                </a:cxn>
                <a:cxn ang="0">
                  <a:pos x="237" y="0"/>
                </a:cxn>
                <a:cxn ang="0">
                  <a:pos x="234" y="0"/>
                </a:cxn>
                <a:cxn ang="0">
                  <a:pos x="234" y="0"/>
                </a:cxn>
                <a:cxn ang="0">
                  <a:pos x="234" y="0"/>
                </a:cxn>
                <a:cxn ang="0">
                  <a:pos x="234" y="0"/>
                </a:cxn>
                <a:cxn ang="0">
                  <a:pos x="232" y="0"/>
                </a:cxn>
                <a:cxn ang="0">
                  <a:pos x="232" y="0"/>
                </a:cxn>
                <a:cxn ang="0">
                  <a:pos x="214" y="0"/>
                </a:cxn>
                <a:cxn ang="0">
                  <a:pos x="214" y="0"/>
                </a:cxn>
                <a:cxn ang="0">
                  <a:pos x="161" y="25"/>
                </a:cxn>
                <a:cxn ang="0">
                  <a:pos x="108" y="43"/>
                </a:cxn>
                <a:cxn ang="0">
                  <a:pos x="83" y="50"/>
                </a:cxn>
                <a:cxn ang="0">
                  <a:pos x="61" y="55"/>
                </a:cxn>
                <a:cxn ang="0">
                  <a:pos x="38" y="58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20" y="128"/>
                </a:cxn>
                <a:cxn ang="0">
                  <a:pos x="51" y="143"/>
                </a:cxn>
                <a:cxn ang="0">
                  <a:pos x="51" y="143"/>
                </a:cxn>
                <a:cxn ang="0">
                  <a:pos x="88" y="156"/>
                </a:cxn>
                <a:cxn ang="0">
                  <a:pos x="131" y="166"/>
                </a:cxn>
                <a:cxn ang="0">
                  <a:pos x="181" y="171"/>
                </a:cxn>
                <a:cxn ang="0">
                  <a:pos x="232" y="173"/>
                </a:cxn>
                <a:cxn ang="0">
                  <a:pos x="232" y="173"/>
                </a:cxn>
                <a:cxn ang="0">
                  <a:pos x="234" y="173"/>
                </a:cxn>
                <a:cxn ang="0">
                  <a:pos x="234" y="173"/>
                </a:cxn>
                <a:cxn ang="0">
                  <a:pos x="234" y="173"/>
                </a:cxn>
                <a:cxn ang="0">
                  <a:pos x="274" y="171"/>
                </a:cxn>
                <a:cxn ang="0">
                  <a:pos x="310" y="163"/>
                </a:cxn>
                <a:cxn ang="0">
                  <a:pos x="345" y="153"/>
                </a:cxn>
                <a:cxn ang="0">
                  <a:pos x="377" y="141"/>
                </a:cxn>
                <a:cxn ang="0">
                  <a:pos x="408" y="126"/>
                </a:cxn>
                <a:cxn ang="0">
                  <a:pos x="433" y="111"/>
                </a:cxn>
                <a:cxn ang="0">
                  <a:pos x="470" y="85"/>
                </a:cxn>
                <a:cxn ang="0">
                  <a:pos x="470" y="85"/>
                </a:cxn>
                <a:cxn ang="0">
                  <a:pos x="470" y="85"/>
                </a:cxn>
                <a:cxn ang="0">
                  <a:pos x="470" y="85"/>
                </a:cxn>
              </a:cxnLst>
              <a:rect l="0" t="0" r="r" b="b"/>
              <a:pathLst>
                <a:path w="470" h="173">
                  <a:moveTo>
                    <a:pt x="470" y="85"/>
                  </a:moveTo>
                  <a:lnTo>
                    <a:pt x="470" y="85"/>
                  </a:lnTo>
                  <a:lnTo>
                    <a:pt x="445" y="68"/>
                  </a:lnTo>
                  <a:lnTo>
                    <a:pt x="415" y="50"/>
                  </a:lnTo>
                  <a:lnTo>
                    <a:pt x="415" y="50"/>
                  </a:lnTo>
                  <a:lnTo>
                    <a:pt x="377" y="30"/>
                  </a:lnTo>
                  <a:lnTo>
                    <a:pt x="335" y="15"/>
                  </a:lnTo>
                  <a:lnTo>
                    <a:pt x="310" y="7"/>
                  </a:lnTo>
                  <a:lnTo>
                    <a:pt x="287" y="2"/>
                  </a:lnTo>
                  <a:lnTo>
                    <a:pt x="262" y="0"/>
                  </a:lnTo>
                  <a:lnTo>
                    <a:pt x="237" y="0"/>
                  </a:lnTo>
                  <a:lnTo>
                    <a:pt x="23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2" y="0"/>
                  </a:lnTo>
                  <a:lnTo>
                    <a:pt x="232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161" y="25"/>
                  </a:lnTo>
                  <a:lnTo>
                    <a:pt x="108" y="43"/>
                  </a:lnTo>
                  <a:lnTo>
                    <a:pt x="83" y="50"/>
                  </a:lnTo>
                  <a:lnTo>
                    <a:pt x="61" y="55"/>
                  </a:lnTo>
                  <a:lnTo>
                    <a:pt x="38" y="58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20" y="128"/>
                  </a:lnTo>
                  <a:lnTo>
                    <a:pt x="51" y="143"/>
                  </a:lnTo>
                  <a:lnTo>
                    <a:pt x="51" y="143"/>
                  </a:lnTo>
                  <a:lnTo>
                    <a:pt x="88" y="156"/>
                  </a:lnTo>
                  <a:lnTo>
                    <a:pt x="131" y="166"/>
                  </a:lnTo>
                  <a:lnTo>
                    <a:pt x="181" y="171"/>
                  </a:lnTo>
                  <a:lnTo>
                    <a:pt x="232" y="173"/>
                  </a:lnTo>
                  <a:lnTo>
                    <a:pt x="232" y="173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74" y="171"/>
                  </a:lnTo>
                  <a:lnTo>
                    <a:pt x="310" y="163"/>
                  </a:lnTo>
                  <a:lnTo>
                    <a:pt x="345" y="153"/>
                  </a:lnTo>
                  <a:lnTo>
                    <a:pt x="377" y="141"/>
                  </a:lnTo>
                  <a:lnTo>
                    <a:pt x="408" y="126"/>
                  </a:lnTo>
                  <a:lnTo>
                    <a:pt x="433" y="111"/>
                  </a:lnTo>
                  <a:lnTo>
                    <a:pt x="470" y="85"/>
                  </a:lnTo>
                  <a:lnTo>
                    <a:pt x="470" y="85"/>
                  </a:lnTo>
                  <a:lnTo>
                    <a:pt x="470" y="85"/>
                  </a:lnTo>
                  <a:lnTo>
                    <a:pt x="470" y="85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2" name="Freeform 16"/>
            <p:cNvSpPr>
              <a:spLocks/>
            </p:cNvSpPr>
            <p:nvPr/>
          </p:nvSpPr>
          <p:spPr bwMode="auto">
            <a:xfrm>
              <a:off x="1732" y="999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3" name="Freeform 17"/>
            <p:cNvSpPr>
              <a:spLocks/>
            </p:cNvSpPr>
            <p:nvPr/>
          </p:nvSpPr>
          <p:spPr bwMode="auto">
            <a:xfrm>
              <a:off x="1735" y="999"/>
              <a:ext cx="2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4" name="Freeform 18"/>
            <p:cNvSpPr>
              <a:spLocks/>
            </p:cNvSpPr>
            <p:nvPr/>
          </p:nvSpPr>
          <p:spPr bwMode="auto">
            <a:xfrm>
              <a:off x="1762" y="1193"/>
              <a:ext cx="1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5" name="Freeform 19"/>
            <p:cNvSpPr>
              <a:spLocks/>
            </p:cNvSpPr>
            <p:nvPr/>
          </p:nvSpPr>
          <p:spPr bwMode="auto">
            <a:xfrm>
              <a:off x="1742" y="1002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6" name="Freeform 20"/>
            <p:cNvSpPr>
              <a:spLocks/>
            </p:cNvSpPr>
            <p:nvPr/>
          </p:nvSpPr>
          <p:spPr bwMode="auto">
            <a:xfrm>
              <a:off x="1742" y="999"/>
              <a:ext cx="5" cy="3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3" y="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3"/>
                </a:cxn>
                <a:cxn ang="0">
                  <a:pos x="3" y="3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lnTo>
                    <a:pt x="3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7" name="Freeform 21"/>
            <p:cNvSpPr>
              <a:spLocks/>
            </p:cNvSpPr>
            <p:nvPr/>
          </p:nvSpPr>
          <p:spPr bwMode="auto">
            <a:xfrm>
              <a:off x="1762" y="1193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8" name="Freeform 22"/>
            <p:cNvSpPr>
              <a:spLocks/>
            </p:cNvSpPr>
            <p:nvPr/>
          </p:nvSpPr>
          <p:spPr bwMode="auto">
            <a:xfrm>
              <a:off x="1742" y="1002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9" name="Freeform 23"/>
            <p:cNvSpPr>
              <a:spLocks noEditPoints="1"/>
            </p:cNvSpPr>
            <p:nvPr/>
          </p:nvSpPr>
          <p:spPr bwMode="auto">
            <a:xfrm>
              <a:off x="606" y="376"/>
              <a:ext cx="1425" cy="1425"/>
            </a:xfrm>
            <a:custGeom>
              <a:avLst/>
              <a:gdLst/>
              <a:ahLst/>
              <a:cxnLst>
                <a:cxn ang="0">
                  <a:pos x="1217" y="553"/>
                </a:cxn>
                <a:cxn ang="0">
                  <a:pos x="1227" y="339"/>
                </a:cxn>
                <a:cxn ang="0">
                  <a:pos x="1078" y="108"/>
                </a:cxn>
                <a:cxn ang="0">
                  <a:pos x="837" y="246"/>
                </a:cxn>
                <a:cxn ang="0">
                  <a:pos x="684" y="25"/>
                </a:cxn>
                <a:cxn ang="0">
                  <a:pos x="374" y="93"/>
                </a:cxn>
                <a:cxn ang="0">
                  <a:pos x="372" y="372"/>
                </a:cxn>
                <a:cxn ang="0">
                  <a:pos x="95" y="372"/>
                </a:cxn>
                <a:cxn ang="0">
                  <a:pos x="48" y="666"/>
                </a:cxn>
                <a:cxn ang="0">
                  <a:pos x="224" y="832"/>
                </a:cxn>
                <a:cxn ang="0">
                  <a:pos x="111" y="1078"/>
                </a:cxn>
                <a:cxn ang="0">
                  <a:pos x="339" y="1227"/>
                </a:cxn>
                <a:cxn ang="0">
                  <a:pos x="485" y="1274"/>
                </a:cxn>
                <a:cxn ang="0">
                  <a:pos x="714" y="1425"/>
                </a:cxn>
                <a:cxn ang="0">
                  <a:pos x="907" y="1247"/>
                </a:cxn>
                <a:cxn ang="0">
                  <a:pos x="1086" y="1227"/>
                </a:cxn>
                <a:cxn ang="0">
                  <a:pos x="1317" y="1078"/>
                </a:cxn>
                <a:cxn ang="0">
                  <a:pos x="1179" y="837"/>
                </a:cxn>
                <a:cxn ang="0">
                  <a:pos x="1284" y="1041"/>
                </a:cxn>
                <a:cxn ang="0">
                  <a:pos x="890" y="880"/>
                </a:cxn>
                <a:cxn ang="0">
                  <a:pos x="1073" y="837"/>
                </a:cxn>
                <a:cxn ang="0">
                  <a:pos x="1043" y="1284"/>
                </a:cxn>
                <a:cxn ang="0">
                  <a:pos x="782" y="917"/>
                </a:cxn>
                <a:cxn ang="0">
                  <a:pos x="958" y="995"/>
                </a:cxn>
                <a:cxn ang="0">
                  <a:pos x="578" y="1121"/>
                </a:cxn>
                <a:cxn ang="0">
                  <a:pos x="380" y="1227"/>
                </a:cxn>
                <a:cxn ang="0">
                  <a:pos x="593" y="862"/>
                </a:cxn>
                <a:cxn ang="0">
                  <a:pos x="578" y="1121"/>
                </a:cxn>
                <a:cxn ang="0">
                  <a:pos x="442" y="789"/>
                </a:cxn>
                <a:cxn ang="0">
                  <a:pos x="500" y="875"/>
                </a:cxn>
                <a:cxn ang="0">
                  <a:pos x="141" y="1041"/>
                </a:cxn>
                <a:cxn ang="0">
                  <a:pos x="435" y="644"/>
                </a:cxn>
                <a:cxn ang="0">
                  <a:pos x="440" y="749"/>
                </a:cxn>
                <a:cxn ang="0">
                  <a:pos x="53" y="711"/>
                </a:cxn>
                <a:cxn ang="0">
                  <a:pos x="462" y="475"/>
                </a:cxn>
                <a:cxn ang="0">
                  <a:pos x="467" y="611"/>
                </a:cxn>
                <a:cxn ang="0">
                  <a:pos x="173" y="442"/>
                </a:cxn>
                <a:cxn ang="0">
                  <a:pos x="618" y="387"/>
                </a:cxn>
                <a:cxn ang="0">
                  <a:pos x="576" y="530"/>
                </a:cxn>
                <a:cxn ang="0">
                  <a:pos x="380" y="196"/>
                </a:cxn>
                <a:cxn ang="0">
                  <a:pos x="1043" y="141"/>
                </a:cxn>
                <a:cxn ang="0">
                  <a:pos x="900" y="518"/>
                </a:cxn>
                <a:cxn ang="0">
                  <a:pos x="799" y="415"/>
                </a:cxn>
                <a:cxn ang="0">
                  <a:pos x="1124" y="576"/>
                </a:cxn>
                <a:cxn ang="0">
                  <a:pos x="865" y="591"/>
                </a:cxn>
                <a:cxn ang="0">
                  <a:pos x="1136" y="387"/>
                </a:cxn>
                <a:cxn ang="0">
                  <a:pos x="1126" y="623"/>
                </a:cxn>
                <a:cxn ang="0">
                  <a:pos x="561" y="711"/>
                </a:cxn>
                <a:cxn ang="0">
                  <a:pos x="819" y="606"/>
                </a:cxn>
                <a:cxn ang="0">
                  <a:pos x="714" y="865"/>
                </a:cxn>
                <a:cxn ang="0">
                  <a:pos x="741" y="523"/>
                </a:cxn>
                <a:cxn ang="0">
                  <a:pos x="626" y="289"/>
                </a:cxn>
                <a:cxn ang="0">
                  <a:pos x="767" y="146"/>
                </a:cxn>
                <a:cxn ang="0">
                  <a:pos x="714" y="905"/>
                </a:cxn>
                <a:cxn ang="0">
                  <a:pos x="799" y="1136"/>
                </a:cxn>
                <a:cxn ang="0">
                  <a:pos x="674" y="1307"/>
                </a:cxn>
                <a:cxn ang="0">
                  <a:pos x="1136" y="799"/>
                </a:cxn>
                <a:cxn ang="0">
                  <a:pos x="905" y="684"/>
                </a:cxn>
                <a:cxn ang="0">
                  <a:pos x="1136" y="626"/>
                </a:cxn>
                <a:cxn ang="0">
                  <a:pos x="1372" y="711"/>
                </a:cxn>
                <a:cxn ang="0">
                  <a:pos x="1156" y="817"/>
                </a:cxn>
              </a:cxnLst>
              <a:rect l="0" t="0" r="r" b="b"/>
              <a:pathLst>
                <a:path w="1425" h="1425">
                  <a:moveTo>
                    <a:pt x="1425" y="711"/>
                  </a:moveTo>
                  <a:lnTo>
                    <a:pt x="1425" y="711"/>
                  </a:lnTo>
                  <a:lnTo>
                    <a:pt x="1423" y="704"/>
                  </a:lnTo>
                  <a:lnTo>
                    <a:pt x="1418" y="696"/>
                  </a:lnTo>
                  <a:lnTo>
                    <a:pt x="1418" y="696"/>
                  </a:lnTo>
                  <a:lnTo>
                    <a:pt x="1400" y="681"/>
                  </a:lnTo>
                  <a:lnTo>
                    <a:pt x="1377" y="666"/>
                  </a:lnTo>
                  <a:lnTo>
                    <a:pt x="1350" y="649"/>
                  </a:lnTo>
                  <a:lnTo>
                    <a:pt x="1315" y="628"/>
                  </a:lnTo>
                  <a:lnTo>
                    <a:pt x="1274" y="611"/>
                  </a:lnTo>
                  <a:lnTo>
                    <a:pt x="1227" y="596"/>
                  </a:lnTo>
                  <a:lnTo>
                    <a:pt x="1204" y="591"/>
                  </a:lnTo>
                  <a:lnTo>
                    <a:pt x="1179" y="588"/>
                  </a:lnTo>
                  <a:lnTo>
                    <a:pt x="1179" y="588"/>
                  </a:lnTo>
                  <a:lnTo>
                    <a:pt x="1199" y="571"/>
                  </a:lnTo>
                  <a:lnTo>
                    <a:pt x="1217" y="553"/>
                  </a:lnTo>
                  <a:lnTo>
                    <a:pt x="1249" y="518"/>
                  </a:lnTo>
                  <a:lnTo>
                    <a:pt x="1274" y="483"/>
                  </a:lnTo>
                  <a:lnTo>
                    <a:pt x="1297" y="450"/>
                  </a:lnTo>
                  <a:lnTo>
                    <a:pt x="1312" y="420"/>
                  </a:lnTo>
                  <a:lnTo>
                    <a:pt x="1322" y="395"/>
                  </a:lnTo>
                  <a:lnTo>
                    <a:pt x="1332" y="372"/>
                  </a:lnTo>
                  <a:lnTo>
                    <a:pt x="1332" y="372"/>
                  </a:lnTo>
                  <a:lnTo>
                    <a:pt x="1332" y="364"/>
                  </a:lnTo>
                  <a:lnTo>
                    <a:pt x="1330" y="357"/>
                  </a:lnTo>
                  <a:lnTo>
                    <a:pt x="1330" y="357"/>
                  </a:lnTo>
                  <a:lnTo>
                    <a:pt x="1325" y="349"/>
                  </a:lnTo>
                  <a:lnTo>
                    <a:pt x="1317" y="347"/>
                  </a:lnTo>
                  <a:lnTo>
                    <a:pt x="1317" y="347"/>
                  </a:lnTo>
                  <a:lnTo>
                    <a:pt x="1292" y="342"/>
                  </a:lnTo>
                  <a:lnTo>
                    <a:pt x="1264" y="339"/>
                  </a:lnTo>
                  <a:lnTo>
                    <a:pt x="1227" y="339"/>
                  </a:lnTo>
                  <a:lnTo>
                    <a:pt x="1227" y="339"/>
                  </a:lnTo>
                  <a:lnTo>
                    <a:pt x="1189" y="339"/>
                  </a:lnTo>
                  <a:lnTo>
                    <a:pt x="1146" y="344"/>
                  </a:lnTo>
                  <a:lnTo>
                    <a:pt x="1101" y="354"/>
                  </a:lnTo>
                  <a:lnTo>
                    <a:pt x="1076" y="362"/>
                  </a:lnTo>
                  <a:lnTo>
                    <a:pt x="1053" y="372"/>
                  </a:lnTo>
                  <a:lnTo>
                    <a:pt x="1053" y="372"/>
                  </a:lnTo>
                  <a:lnTo>
                    <a:pt x="1063" y="347"/>
                  </a:lnTo>
                  <a:lnTo>
                    <a:pt x="1071" y="324"/>
                  </a:lnTo>
                  <a:lnTo>
                    <a:pt x="1081" y="279"/>
                  </a:lnTo>
                  <a:lnTo>
                    <a:pt x="1086" y="236"/>
                  </a:lnTo>
                  <a:lnTo>
                    <a:pt x="1086" y="196"/>
                  </a:lnTo>
                  <a:lnTo>
                    <a:pt x="1086" y="196"/>
                  </a:lnTo>
                  <a:lnTo>
                    <a:pt x="1086" y="161"/>
                  </a:lnTo>
                  <a:lnTo>
                    <a:pt x="1083" y="133"/>
                  </a:lnTo>
                  <a:lnTo>
                    <a:pt x="1078" y="108"/>
                  </a:lnTo>
                  <a:lnTo>
                    <a:pt x="1078" y="108"/>
                  </a:lnTo>
                  <a:lnTo>
                    <a:pt x="1076" y="101"/>
                  </a:lnTo>
                  <a:lnTo>
                    <a:pt x="1068" y="96"/>
                  </a:lnTo>
                  <a:lnTo>
                    <a:pt x="1068" y="96"/>
                  </a:lnTo>
                  <a:lnTo>
                    <a:pt x="1061" y="93"/>
                  </a:lnTo>
                  <a:lnTo>
                    <a:pt x="1053" y="93"/>
                  </a:lnTo>
                  <a:lnTo>
                    <a:pt x="1053" y="93"/>
                  </a:lnTo>
                  <a:lnTo>
                    <a:pt x="1031" y="103"/>
                  </a:lnTo>
                  <a:lnTo>
                    <a:pt x="1005" y="113"/>
                  </a:lnTo>
                  <a:lnTo>
                    <a:pt x="975" y="128"/>
                  </a:lnTo>
                  <a:lnTo>
                    <a:pt x="943" y="151"/>
                  </a:lnTo>
                  <a:lnTo>
                    <a:pt x="907" y="176"/>
                  </a:lnTo>
                  <a:lnTo>
                    <a:pt x="870" y="209"/>
                  </a:lnTo>
                  <a:lnTo>
                    <a:pt x="855" y="226"/>
                  </a:lnTo>
                  <a:lnTo>
                    <a:pt x="837" y="246"/>
                  </a:lnTo>
                  <a:lnTo>
                    <a:pt x="837" y="246"/>
                  </a:lnTo>
                  <a:lnTo>
                    <a:pt x="834" y="221"/>
                  </a:lnTo>
                  <a:lnTo>
                    <a:pt x="827" y="196"/>
                  </a:lnTo>
                  <a:lnTo>
                    <a:pt x="814" y="151"/>
                  </a:lnTo>
                  <a:lnTo>
                    <a:pt x="797" y="111"/>
                  </a:lnTo>
                  <a:lnTo>
                    <a:pt x="777" y="75"/>
                  </a:lnTo>
                  <a:lnTo>
                    <a:pt x="759" y="48"/>
                  </a:lnTo>
                  <a:lnTo>
                    <a:pt x="744" y="25"/>
                  </a:lnTo>
                  <a:lnTo>
                    <a:pt x="729" y="8"/>
                  </a:lnTo>
                  <a:lnTo>
                    <a:pt x="729" y="8"/>
                  </a:lnTo>
                  <a:lnTo>
                    <a:pt x="721" y="3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04" y="3"/>
                  </a:lnTo>
                  <a:lnTo>
                    <a:pt x="699" y="8"/>
                  </a:lnTo>
                  <a:lnTo>
                    <a:pt x="699" y="8"/>
                  </a:lnTo>
                  <a:lnTo>
                    <a:pt x="684" y="25"/>
                  </a:lnTo>
                  <a:lnTo>
                    <a:pt x="669" y="48"/>
                  </a:lnTo>
                  <a:lnTo>
                    <a:pt x="648" y="75"/>
                  </a:lnTo>
                  <a:lnTo>
                    <a:pt x="631" y="111"/>
                  </a:lnTo>
                  <a:lnTo>
                    <a:pt x="613" y="151"/>
                  </a:lnTo>
                  <a:lnTo>
                    <a:pt x="598" y="196"/>
                  </a:lnTo>
                  <a:lnTo>
                    <a:pt x="593" y="221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73" y="226"/>
                  </a:lnTo>
                  <a:lnTo>
                    <a:pt x="555" y="209"/>
                  </a:lnTo>
                  <a:lnTo>
                    <a:pt x="520" y="176"/>
                  </a:lnTo>
                  <a:lnTo>
                    <a:pt x="485" y="151"/>
                  </a:lnTo>
                  <a:lnTo>
                    <a:pt x="450" y="128"/>
                  </a:lnTo>
                  <a:lnTo>
                    <a:pt x="420" y="113"/>
                  </a:lnTo>
                  <a:lnTo>
                    <a:pt x="395" y="103"/>
                  </a:lnTo>
                  <a:lnTo>
                    <a:pt x="374" y="93"/>
                  </a:lnTo>
                  <a:lnTo>
                    <a:pt x="374" y="93"/>
                  </a:lnTo>
                  <a:lnTo>
                    <a:pt x="364" y="93"/>
                  </a:lnTo>
                  <a:lnTo>
                    <a:pt x="357" y="96"/>
                  </a:lnTo>
                  <a:lnTo>
                    <a:pt x="357" y="96"/>
                  </a:lnTo>
                  <a:lnTo>
                    <a:pt x="352" y="101"/>
                  </a:lnTo>
                  <a:lnTo>
                    <a:pt x="347" y="108"/>
                  </a:lnTo>
                  <a:lnTo>
                    <a:pt x="347" y="108"/>
                  </a:lnTo>
                  <a:lnTo>
                    <a:pt x="344" y="133"/>
                  </a:lnTo>
                  <a:lnTo>
                    <a:pt x="342" y="161"/>
                  </a:lnTo>
                  <a:lnTo>
                    <a:pt x="339" y="196"/>
                  </a:lnTo>
                  <a:lnTo>
                    <a:pt x="339" y="196"/>
                  </a:lnTo>
                  <a:lnTo>
                    <a:pt x="342" y="236"/>
                  </a:lnTo>
                  <a:lnTo>
                    <a:pt x="347" y="279"/>
                  </a:lnTo>
                  <a:lnTo>
                    <a:pt x="357" y="324"/>
                  </a:lnTo>
                  <a:lnTo>
                    <a:pt x="364" y="347"/>
                  </a:lnTo>
                  <a:lnTo>
                    <a:pt x="372" y="372"/>
                  </a:lnTo>
                  <a:lnTo>
                    <a:pt x="372" y="372"/>
                  </a:lnTo>
                  <a:lnTo>
                    <a:pt x="349" y="362"/>
                  </a:lnTo>
                  <a:lnTo>
                    <a:pt x="327" y="354"/>
                  </a:lnTo>
                  <a:lnTo>
                    <a:pt x="281" y="344"/>
                  </a:lnTo>
                  <a:lnTo>
                    <a:pt x="236" y="339"/>
                  </a:lnTo>
                  <a:lnTo>
                    <a:pt x="199" y="339"/>
                  </a:lnTo>
                  <a:lnTo>
                    <a:pt x="199" y="339"/>
                  </a:lnTo>
                  <a:lnTo>
                    <a:pt x="163" y="339"/>
                  </a:lnTo>
                  <a:lnTo>
                    <a:pt x="136" y="342"/>
                  </a:lnTo>
                  <a:lnTo>
                    <a:pt x="111" y="347"/>
                  </a:lnTo>
                  <a:lnTo>
                    <a:pt x="111" y="347"/>
                  </a:lnTo>
                  <a:lnTo>
                    <a:pt x="103" y="349"/>
                  </a:lnTo>
                  <a:lnTo>
                    <a:pt x="95" y="357"/>
                  </a:lnTo>
                  <a:lnTo>
                    <a:pt x="95" y="357"/>
                  </a:lnTo>
                  <a:lnTo>
                    <a:pt x="93" y="364"/>
                  </a:lnTo>
                  <a:lnTo>
                    <a:pt x="95" y="372"/>
                  </a:lnTo>
                  <a:lnTo>
                    <a:pt x="95" y="372"/>
                  </a:lnTo>
                  <a:lnTo>
                    <a:pt x="103" y="395"/>
                  </a:lnTo>
                  <a:lnTo>
                    <a:pt x="116" y="420"/>
                  </a:lnTo>
                  <a:lnTo>
                    <a:pt x="131" y="450"/>
                  </a:lnTo>
                  <a:lnTo>
                    <a:pt x="151" y="483"/>
                  </a:lnTo>
                  <a:lnTo>
                    <a:pt x="178" y="518"/>
                  </a:lnTo>
                  <a:lnTo>
                    <a:pt x="209" y="553"/>
                  </a:lnTo>
                  <a:lnTo>
                    <a:pt x="229" y="571"/>
                  </a:lnTo>
                  <a:lnTo>
                    <a:pt x="249" y="588"/>
                  </a:lnTo>
                  <a:lnTo>
                    <a:pt x="249" y="588"/>
                  </a:lnTo>
                  <a:lnTo>
                    <a:pt x="224" y="591"/>
                  </a:lnTo>
                  <a:lnTo>
                    <a:pt x="199" y="596"/>
                  </a:lnTo>
                  <a:lnTo>
                    <a:pt x="153" y="611"/>
                  </a:lnTo>
                  <a:lnTo>
                    <a:pt x="113" y="628"/>
                  </a:lnTo>
                  <a:lnTo>
                    <a:pt x="78" y="649"/>
                  </a:lnTo>
                  <a:lnTo>
                    <a:pt x="48" y="666"/>
                  </a:lnTo>
                  <a:lnTo>
                    <a:pt x="28" y="681"/>
                  </a:lnTo>
                  <a:lnTo>
                    <a:pt x="8" y="696"/>
                  </a:lnTo>
                  <a:lnTo>
                    <a:pt x="8" y="696"/>
                  </a:lnTo>
                  <a:lnTo>
                    <a:pt x="2" y="704"/>
                  </a:lnTo>
                  <a:lnTo>
                    <a:pt x="0" y="711"/>
                  </a:lnTo>
                  <a:lnTo>
                    <a:pt x="0" y="711"/>
                  </a:lnTo>
                  <a:lnTo>
                    <a:pt x="2" y="719"/>
                  </a:lnTo>
                  <a:lnTo>
                    <a:pt x="8" y="726"/>
                  </a:lnTo>
                  <a:lnTo>
                    <a:pt x="8" y="726"/>
                  </a:lnTo>
                  <a:lnTo>
                    <a:pt x="28" y="742"/>
                  </a:lnTo>
                  <a:lnTo>
                    <a:pt x="48" y="757"/>
                  </a:lnTo>
                  <a:lnTo>
                    <a:pt x="78" y="777"/>
                  </a:lnTo>
                  <a:lnTo>
                    <a:pt x="113" y="794"/>
                  </a:lnTo>
                  <a:lnTo>
                    <a:pt x="153" y="812"/>
                  </a:lnTo>
                  <a:lnTo>
                    <a:pt x="199" y="827"/>
                  </a:lnTo>
                  <a:lnTo>
                    <a:pt x="224" y="832"/>
                  </a:lnTo>
                  <a:lnTo>
                    <a:pt x="249" y="837"/>
                  </a:lnTo>
                  <a:lnTo>
                    <a:pt x="249" y="837"/>
                  </a:lnTo>
                  <a:lnTo>
                    <a:pt x="229" y="852"/>
                  </a:lnTo>
                  <a:lnTo>
                    <a:pt x="209" y="870"/>
                  </a:lnTo>
                  <a:lnTo>
                    <a:pt x="178" y="905"/>
                  </a:lnTo>
                  <a:lnTo>
                    <a:pt x="151" y="940"/>
                  </a:lnTo>
                  <a:lnTo>
                    <a:pt x="131" y="975"/>
                  </a:lnTo>
                  <a:lnTo>
                    <a:pt x="113" y="1005"/>
                  </a:lnTo>
                  <a:lnTo>
                    <a:pt x="103" y="1028"/>
                  </a:lnTo>
                  <a:lnTo>
                    <a:pt x="95" y="1051"/>
                  </a:lnTo>
                  <a:lnTo>
                    <a:pt x="95" y="1051"/>
                  </a:lnTo>
                  <a:lnTo>
                    <a:pt x="93" y="1061"/>
                  </a:lnTo>
                  <a:lnTo>
                    <a:pt x="95" y="1068"/>
                  </a:lnTo>
                  <a:lnTo>
                    <a:pt x="95" y="1068"/>
                  </a:lnTo>
                  <a:lnTo>
                    <a:pt x="103" y="1073"/>
                  </a:lnTo>
                  <a:lnTo>
                    <a:pt x="111" y="1078"/>
                  </a:lnTo>
                  <a:lnTo>
                    <a:pt x="111" y="1078"/>
                  </a:lnTo>
                  <a:lnTo>
                    <a:pt x="136" y="1081"/>
                  </a:lnTo>
                  <a:lnTo>
                    <a:pt x="163" y="1083"/>
                  </a:lnTo>
                  <a:lnTo>
                    <a:pt x="199" y="1086"/>
                  </a:lnTo>
                  <a:lnTo>
                    <a:pt x="199" y="1086"/>
                  </a:lnTo>
                  <a:lnTo>
                    <a:pt x="236" y="1083"/>
                  </a:lnTo>
                  <a:lnTo>
                    <a:pt x="281" y="1078"/>
                  </a:lnTo>
                  <a:lnTo>
                    <a:pt x="327" y="1068"/>
                  </a:lnTo>
                  <a:lnTo>
                    <a:pt x="349" y="1061"/>
                  </a:lnTo>
                  <a:lnTo>
                    <a:pt x="372" y="1053"/>
                  </a:lnTo>
                  <a:lnTo>
                    <a:pt x="372" y="1053"/>
                  </a:lnTo>
                  <a:lnTo>
                    <a:pt x="364" y="1076"/>
                  </a:lnTo>
                  <a:lnTo>
                    <a:pt x="357" y="1098"/>
                  </a:lnTo>
                  <a:lnTo>
                    <a:pt x="347" y="1144"/>
                  </a:lnTo>
                  <a:lnTo>
                    <a:pt x="342" y="1186"/>
                  </a:lnTo>
                  <a:lnTo>
                    <a:pt x="339" y="1227"/>
                  </a:lnTo>
                  <a:lnTo>
                    <a:pt x="339" y="1227"/>
                  </a:lnTo>
                  <a:lnTo>
                    <a:pt x="342" y="1262"/>
                  </a:lnTo>
                  <a:lnTo>
                    <a:pt x="344" y="1290"/>
                  </a:lnTo>
                  <a:lnTo>
                    <a:pt x="347" y="1315"/>
                  </a:lnTo>
                  <a:lnTo>
                    <a:pt x="347" y="1315"/>
                  </a:lnTo>
                  <a:lnTo>
                    <a:pt x="352" y="1322"/>
                  </a:lnTo>
                  <a:lnTo>
                    <a:pt x="357" y="1330"/>
                  </a:lnTo>
                  <a:lnTo>
                    <a:pt x="357" y="1330"/>
                  </a:lnTo>
                  <a:lnTo>
                    <a:pt x="367" y="1332"/>
                  </a:lnTo>
                  <a:lnTo>
                    <a:pt x="367" y="1332"/>
                  </a:lnTo>
                  <a:lnTo>
                    <a:pt x="374" y="1330"/>
                  </a:lnTo>
                  <a:lnTo>
                    <a:pt x="374" y="1330"/>
                  </a:lnTo>
                  <a:lnTo>
                    <a:pt x="395" y="1322"/>
                  </a:lnTo>
                  <a:lnTo>
                    <a:pt x="420" y="1310"/>
                  </a:lnTo>
                  <a:lnTo>
                    <a:pt x="450" y="1295"/>
                  </a:lnTo>
                  <a:lnTo>
                    <a:pt x="485" y="1274"/>
                  </a:lnTo>
                  <a:lnTo>
                    <a:pt x="520" y="1247"/>
                  </a:lnTo>
                  <a:lnTo>
                    <a:pt x="555" y="1214"/>
                  </a:lnTo>
                  <a:lnTo>
                    <a:pt x="573" y="1197"/>
                  </a:lnTo>
                  <a:lnTo>
                    <a:pt x="588" y="1176"/>
                  </a:lnTo>
                  <a:lnTo>
                    <a:pt x="588" y="1176"/>
                  </a:lnTo>
                  <a:lnTo>
                    <a:pt x="593" y="1202"/>
                  </a:lnTo>
                  <a:lnTo>
                    <a:pt x="598" y="1227"/>
                  </a:lnTo>
                  <a:lnTo>
                    <a:pt x="613" y="1272"/>
                  </a:lnTo>
                  <a:lnTo>
                    <a:pt x="631" y="1312"/>
                  </a:lnTo>
                  <a:lnTo>
                    <a:pt x="648" y="1347"/>
                  </a:lnTo>
                  <a:lnTo>
                    <a:pt x="669" y="1377"/>
                  </a:lnTo>
                  <a:lnTo>
                    <a:pt x="684" y="1398"/>
                  </a:lnTo>
                  <a:lnTo>
                    <a:pt x="699" y="1418"/>
                  </a:lnTo>
                  <a:lnTo>
                    <a:pt x="699" y="1418"/>
                  </a:lnTo>
                  <a:lnTo>
                    <a:pt x="704" y="1423"/>
                  </a:lnTo>
                  <a:lnTo>
                    <a:pt x="714" y="1425"/>
                  </a:lnTo>
                  <a:lnTo>
                    <a:pt x="714" y="1425"/>
                  </a:lnTo>
                  <a:lnTo>
                    <a:pt x="721" y="1423"/>
                  </a:lnTo>
                  <a:lnTo>
                    <a:pt x="729" y="1418"/>
                  </a:lnTo>
                  <a:lnTo>
                    <a:pt x="729" y="1418"/>
                  </a:lnTo>
                  <a:lnTo>
                    <a:pt x="744" y="1398"/>
                  </a:lnTo>
                  <a:lnTo>
                    <a:pt x="759" y="1377"/>
                  </a:lnTo>
                  <a:lnTo>
                    <a:pt x="777" y="1347"/>
                  </a:lnTo>
                  <a:lnTo>
                    <a:pt x="797" y="1312"/>
                  </a:lnTo>
                  <a:lnTo>
                    <a:pt x="814" y="1272"/>
                  </a:lnTo>
                  <a:lnTo>
                    <a:pt x="827" y="1227"/>
                  </a:lnTo>
                  <a:lnTo>
                    <a:pt x="834" y="1202"/>
                  </a:lnTo>
                  <a:lnTo>
                    <a:pt x="837" y="1176"/>
                  </a:lnTo>
                  <a:lnTo>
                    <a:pt x="837" y="1176"/>
                  </a:lnTo>
                  <a:lnTo>
                    <a:pt x="855" y="1197"/>
                  </a:lnTo>
                  <a:lnTo>
                    <a:pt x="870" y="1214"/>
                  </a:lnTo>
                  <a:lnTo>
                    <a:pt x="907" y="1247"/>
                  </a:lnTo>
                  <a:lnTo>
                    <a:pt x="943" y="1274"/>
                  </a:lnTo>
                  <a:lnTo>
                    <a:pt x="975" y="1295"/>
                  </a:lnTo>
                  <a:lnTo>
                    <a:pt x="1005" y="1310"/>
                  </a:lnTo>
                  <a:lnTo>
                    <a:pt x="1031" y="1322"/>
                  </a:lnTo>
                  <a:lnTo>
                    <a:pt x="1053" y="1330"/>
                  </a:lnTo>
                  <a:lnTo>
                    <a:pt x="1053" y="1330"/>
                  </a:lnTo>
                  <a:lnTo>
                    <a:pt x="1058" y="1332"/>
                  </a:lnTo>
                  <a:lnTo>
                    <a:pt x="1058" y="1332"/>
                  </a:lnTo>
                  <a:lnTo>
                    <a:pt x="1068" y="1330"/>
                  </a:lnTo>
                  <a:lnTo>
                    <a:pt x="1068" y="1330"/>
                  </a:lnTo>
                  <a:lnTo>
                    <a:pt x="1076" y="1322"/>
                  </a:lnTo>
                  <a:lnTo>
                    <a:pt x="1078" y="1315"/>
                  </a:lnTo>
                  <a:lnTo>
                    <a:pt x="1078" y="1315"/>
                  </a:lnTo>
                  <a:lnTo>
                    <a:pt x="1083" y="1290"/>
                  </a:lnTo>
                  <a:lnTo>
                    <a:pt x="1086" y="1262"/>
                  </a:lnTo>
                  <a:lnTo>
                    <a:pt x="1086" y="1227"/>
                  </a:lnTo>
                  <a:lnTo>
                    <a:pt x="1086" y="1227"/>
                  </a:lnTo>
                  <a:lnTo>
                    <a:pt x="1086" y="1186"/>
                  </a:lnTo>
                  <a:lnTo>
                    <a:pt x="1081" y="1144"/>
                  </a:lnTo>
                  <a:lnTo>
                    <a:pt x="1071" y="1098"/>
                  </a:lnTo>
                  <a:lnTo>
                    <a:pt x="1063" y="1076"/>
                  </a:lnTo>
                  <a:lnTo>
                    <a:pt x="1053" y="1053"/>
                  </a:lnTo>
                  <a:lnTo>
                    <a:pt x="1053" y="1053"/>
                  </a:lnTo>
                  <a:lnTo>
                    <a:pt x="1076" y="1061"/>
                  </a:lnTo>
                  <a:lnTo>
                    <a:pt x="1101" y="1068"/>
                  </a:lnTo>
                  <a:lnTo>
                    <a:pt x="1146" y="1078"/>
                  </a:lnTo>
                  <a:lnTo>
                    <a:pt x="1189" y="1083"/>
                  </a:lnTo>
                  <a:lnTo>
                    <a:pt x="1227" y="1086"/>
                  </a:lnTo>
                  <a:lnTo>
                    <a:pt x="1227" y="1086"/>
                  </a:lnTo>
                  <a:lnTo>
                    <a:pt x="1264" y="1083"/>
                  </a:lnTo>
                  <a:lnTo>
                    <a:pt x="1292" y="1081"/>
                  </a:lnTo>
                  <a:lnTo>
                    <a:pt x="1317" y="1078"/>
                  </a:lnTo>
                  <a:lnTo>
                    <a:pt x="1317" y="1078"/>
                  </a:lnTo>
                  <a:lnTo>
                    <a:pt x="1325" y="1073"/>
                  </a:lnTo>
                  <a:lnTo>
                    <a:pt x="1330" y="1068"/>
                  </a:lnTo>
                  <a:lnTo>
                    <a:pt x="1330" y="1068"/>
                  </a:lnTo>
                  <a:lnTo>
                    <a:pt x="1332" y="1061"/>
                  </a:lnTo>
                  <a:lnTo>
                    <a:pt x="1332" y="1051"/>
                  </a:lnTo>
                  <a:lnTo>
                    <a:pt x="1332" y="1051"/>
                  </a:lnTo>
                  <a:lnTo>
                    <a:pt x="1322" y="1028"/>
                  </a:lnTo>
                  <a:lnTo>
                    <a:pt x="1312" y="1005"/>
                  </a:lnTo>
                  <a:lnTo>
                    <a:pt x="1297" y="975"/>
                  </a:lnTo>
                  <a:lnTo>
                    <a:pt x="1274" y="940"/>
                  </a:lnTo>
                  <a:lnTo>
                    <a:pt x="1249" y="905"/>
                  </a:lnTo>
                  <a:lnTo>
                    <a:pt x="1217" y="870"/>
                  </a:lnTo>
                  <a:lnTo>
                    <a:pt x="1199" y="852"/>
                  </a:lnTo>
                  <a:lnTo>
                    <a:pt x="1179" y="837"/>
                  </a:lnTo>
                  <a:lnTo>
                    <a:pt x="1179" y="837"/>
                  </a:lnTo>
                  <a:lnTo>
                    <a:pt x="1204" y="832"/>
                  </a:lnTo>
                  <a:lnTo>
                    <a:pt x="1227" y="827"/>
                  </a:lnTo>
                  <a:lnTo>
                    <a:pt x="1274" y="812"/>
                  </a:lnTo>
                  <a:lnTo>
                    <a:pt x="1315" y="794"/>
                  </a:lnTo>
                  <a:lnTo>
                    <a:pt x="1350" y="777"/>
                  </a:lnTo>
                  <a:lnTo>
                    <a:pt x="1377" y="757"/>
                  </a:lnTo>
                  <a:lnTo>
                    <a:pt x="1400" y="742"/>
                  </a:lnTo>
                  <a:lnTo>
                    <a:pt x="1418" y="726"/>
                  </a:lnTo>
                  <a:lnTo>
                    <a:pt x="1418" y="726"/>
                  </a:lnTo>
                  <a:lnTo>
                    <a:pt x="1423" y="719"/>
                  </a:lnTo>
                  <a:lnTo>
                    <a:pt x="1425" y="711"/>
                  </a:lnTo>
                  <a:lnTo>
                    <a:pt x="1425" y="711"/>
                  </a:lnTo>
                  <a:close/>
                  <a:moveTo>
                    <a:pt x="1284" y="1041"/>
                  </a:moveTo>
                  <a:lnTo>
                    <a:pt x="1284" y="1041"/>
                  </a:lnTo>
                  <a:lnTo>
                    <a:pt x="1284" y="1041"/>
                  </a:lnTo>
                  <a:lnTo>
                    <a:pt x="1284" y="1041"/>
                  </a:lnTo>
                  <a:lnTo>
                    <a:pt x="1259" y="1043"/>
                  </a:lnTo>
                  <a:lnTo>
                    <a:pt x="1227" y="1046"/>
                  </a:lnTo>
                  <a:lnTo>
                    <a:pt x="1227" y="1046"/>
                  </a:lnTo>
                  <a:lnTo>
                    <a:pt x="1184" y="1043"/>
                  </a:lnTo>
                  <a:lnTo>
                    <a:pt x="1136" y="1036"/>
                  </a:lnTo>
                  <a:lnTo>
                    <a:pt x="1111" y="1031"/>
                  </a:lnTo>
                  <a:lnTo>
                    <a:pt x="1086" y="1021"/>
                  </a:lnTo>
                  <a:lnTo>
                    <a:pt x="1061" y="1011"/>
                  </a:lnTo>
                  <a:lnTo>
                    <a:pt x="1036" y="998"/>
                  </a:lnTo>
                  <a:lnTo>
                    <a:pt x="1036" y="998"/>
                  </a:lnTo>
                  <a:lnTo>
                    <a:pt x="998" y="975"/>
                  </a:lnTo>
                  <a:lnTo>
                    <a:pt x="963" y="950"/>
                  </a:lnTo>
                  <a:lnTo>
                    <a:pt x="933" y="923"/>
                  </a:lnTo>
                  <a:lnTo>
                    <a:pt x="907" y="897"/>
                  </a:lnTo>
                  <a:lnTo>
                    <a:pt x="907" y="897"/>
                  </a:lnTo>
                  <a:lnTo>
                    <a:pt x="890" y="880"/>
                  </a:lnTo>
                  <a:lnTo>
                    <a:pt x="880" y="862"/>
                  </a:lnTo>
                  <a:lnTo>
                    <a:pt x="870" y="845"/>
                  </a:lnTo>
                  <a:lnTo>
                    <a:pt x="865" y="830"/>
                  </a:lnTo>
                  <a:lnTo>
                    <a:pt x="865" y="830"/>
                  </a:lnTo>
                  <a:lnTo>
                    <a:pt x="880" y="807"/>
                  </a:lnTo>
                  <a:lnTo>
                    <a:pt x="890" y="782"/>
                  </a:lnTo>
                  <a:lnTo>
                    <a:pt x="890" y="782"/>
                  </a:lnTo>
                  <a:lnTo>
                    <a:pt x="892" y="782"/>
                  </a:lnTo>
                  <a:lnTo>
                    <a:pt x="892" y="782"/>
                  </a:lnTo>
                  <a:lnTo>
                    <a:pt x="912" y="794"/>
                  </a:lnTo>
                  <a:lnTo>
                    <a:pt x="933" y="804"/>
                  </a:lnTo>
                  <a:lnTo>
                    <a:pt x="958" y="814"/>
                  </a:lnTo>
                  <a:lnTo>
                    <a:pt x="983" y="822"/>
                  </a:lnTo>
                  <a:lnTo>
                    <a:pt x="1013" y="827"/>
                  </a:lnTo>
                  <a:lnTo>
                    <a:pt x="1041" y="832"/>
                  </a:lnTo>
                  <a:lnTo>
                    <a:pt x="1073" y="837"/>
                  </a:lnTo>
                  <a:lnTo>
                    <a:pt x="1106" y="840"/>
                  </a:lnTo>
                  <a:lnTo>
                    <a:pt x="1106" y="840"/>
                  </a:lnTo>
                  <a:lnTo>
                    <a:pt x="1124" y="847"/>
                  </a:lnTo>
                  <a:lnTo>
                    <a:pt x="1124" y="847"/>
                  </a:lnTo>
                  <a:lnTo>
                    <a:pt x="1144" y="862"/>
                  </a:lnTo>
                  <a:lnTo>
                    <a:pt x="1164" y="877"/>
                  </a:lnTo>
                  <a:lnTo>
                    <a:pt x="1184" y="895"/>
                  </a:lnTo>
                  <a:lnTo>
                    <a:pt x="1201" y="910"/>
                  </a:lnTo>
                  <a:lnTo>
                    <a:pt x="1229" y="948"/>
                  </a:lnTo>
                  <a:lnTo>
                    <a:pt x="1254" y="983"/>
                  </a:lnTo>
                  <a:lnTo>
                    <a:pt x="1254" y="983"/>
                  </a:lnTo>
                  <a:lnTo>
                    <a:pt x="1272" y="1016"/>
                  </a:lnTo>
                  <a:lnTo>
                    <a:pt x="1284" y="1041"/>
                  </a:lnTo>
                  <a:lnTo>
                    <a:pt x="1284" y="1041"/>
                  </a:lnTo>
                  <a:close/>
                  <a:moveTo>
                    <a:pt x="1043" y="1284"/>
                  </a:moveTo>
                  <a:lnTo>
                    <a:pt x="1043" y="1284"/>
                  </a:lnTo>
                  <a:lnTo>
                    <a:pt x="1000" y="1262"/>
                  </a:lnTo>
                  <a:lnTo>
                    <a:pt x="975" y="1247"/>
                  </a:lnTo>
                  <a:lnTo>
                    <a:pt x="950" y="1229"/>
                  </a:lnTo>
                  <a:lnTo>
                    <a:pt x="922" y="1209"/>
                  </a:lnTo>
                  <a:lnTo>
                    <a:pt x="895" y="1184"/>
                  </a:lnTo>
                  <a:lnTo>
                    <a:pt x="870" y="1154"/>
                  </a:lnTo>
                  <a:lnTo>
                    <a:pt x="850" y="1121"/>
                  </a:lnTo>
                  <a:lnTo>
                    <a:pt x="850" y="1121"/>
                  </a:lnTo>
                  <a:lnTo>
                    <a:pt x="834" y="1093"/>
                  </a:lnTo>
                  <a:lnTo>
                    <a:pt x="819" y="1063"/>
                  </a:lnTo>
                  <a:lnTo>
                    <a:pt x="807" y="1036"/>
                  </a:lnTo>
                  <a:lnTo>
                    <a:pt x="799" y="1011"/>
                  </a:lnTo>
                  <a:lnTo>
                    <a:pt x="792" y="983"/>
                  </a:lnTo>
                  <a:lnTo>
                    <a:pt x="784" y="960"/>
                  </a:lnTo>
                  <a:lnTo>
                    <a:pt x="782" y="938"/>
                  </a:lnTo>
                  <a:lnTo>
                    <a:pt x="782" y="917"/>
                  </a:lnTo>
                  <a:lnTo>
                    <a:pt x="782" y="917"/>
                  </a:lnTo>
                  <a:lnTo>
                    <a:pt x="782" y="902"/>
                  </a:lnTo>
                  <a:lnTo>
                    <a:pt x="784" y="890"/>
                  </a:lnTo>
                  <a:lnTo>
                    <a:pt x="784" y="890"/>
                  </a:lnTo>
                  <a:lnTo>
                    <a:pt x="809" y="877"/>
                  </a:lnTo>
                  <a:lnTo>
                    <a:pt x="832" y="862"/>
                  </a:lnTo>
                  <a:lnTo>
                    <a:pt x="832" y="862"/>
                  </a:lnTo>
                  <a:lnTo>
                    <a:pt x="832" y="862"/>
                  </a:lnTo>
                  <a:lnTo>
                    <a:pt x="832" y="862"/>
                  </a:lnTo>
                  <a:lnTo>
                    <a:pt x="842" y="877"/>
                  </a:lnTo>
                  <a:lnTo>
                    <a:pt x="852" y="895"/>
                  </a:lnTo>
                  <a:lnTo>
                    <a:pt x="877" y="925"/>
                  </a:lnTo>
                  <a:lnTo>
                    <a:pt x="877" y="925"/>
                  </a:lnTo>
                  <a:lnTo>
                    <a:pt x="900" y="950"/>
                  </a:lnTo>
                  <a:lnTo>
                    <a:pt x="927" y="973"/>
                  </a:lnTo>
                  <a:lnTo>
                    <a:pt x="958" y="995"/>
                  </a:lnTo>
                  <a:lnTo>
                    <a:pt x="990" y="1018"/>
                  </a:lnTo>
                  <a:lnTo>
                    <a:pt x="990" y="1018"/>
                  </a:lnTo>
                  <a:lnTo>
                    <a:pt x="1000" y="1036"/>
                  </a:lnTo>
                  <a:lnTo>
                    <a:pt x="1000" y="1036"/>
                  </a:lnTo>
                  <a:lnTo>
                    <a:pt x="1000" y="1036"/>
                  </a:lnTo>
                  <a:lnTo>
                    <a:pt x="1013" y="1058"/>
                  </a:lnTo>
                  <a:lnTo>
                    <a:pt x="1023" y="1083"/>
                  </a:lnTo>
                  <a:lnTo>
                    <a:pt x="1031" y="1109"/>
                  </a:lnTo>
                  <a:lnTo>
                    <a:pt x="1038" y="1134"/>
                  </a:lnTo>
                  <a:lnTo>
                    <a:pt x="1043" y="1181"/>
                  </a:lnTo>
                  <a:lnTo>
                    <a:pt x="1046" y="1227"/>
                  </a:lnTo>
                  <a:lnTo>
                    <a:pt x="1046" y="1227"/>
                  </a:lnTo>
                  <a:lnTo>
                    <a:pt x="1046" y="1259"/>
                  </a:lnTo>
                  <a:lnTo>
                    <a:pt x="1043" y="1284"/>
                  </a:lnTo>
                  <a:lnTo>
                    <a:pt x="1043" y="1284"/>
                  </a:lnTo>
                  <a:close/>
                  <a:moveTo>
                    <a:pt x="578" y="1121"/>
                  </a:moveTo>
                  <a:lnTo>
                    <a:pt x="578" y="1121"/>
                  </a:lnTo>
                  <a:lnTo>
                    <a:pt x="563" y="1144"/>
                  </a:lnTo>
                  <a:lnTo>
                    <a:pt x="548" y="1164"/>
                  </a:lnTo>
                  <a:lnTo>
                    <a:pt x="530" y="1181"/>
                  </a:lnTo>
                  <a:lnTo>
                    <a:pt x="513" y="1199"/>
                  </a:lnTo>
                  <a:lnTo>
                    <a:pt x="478" y="1229"/>
                  </a:lnTo>
                  <a:lnTo>
                    <a:pt x="442" y="1252"/>
                  </a:lnTo>
                  <a:lnTo>
                    <a:pt x="442" y="1252"/>
                  </a:lnTo>
                  <a:lnTo>
                    <a:pt x="410" y="1269"/>
                  </a:lnTo>
                  <a:lnTo>
                    <a:pt x="385" y="1282"/>
                  </a:lnTo>
                  <a:lnTo>
                    <a:pt x="385" y="1282"/>
                  </a:lnTo>
                  <a:lnTo>
                    <a:pt x="382" y="1284"/>
                  </a:lnTo>
                  <a:lnTo>
                    <a:pt x="382" y="1284"/>
                  </a:lnTo>
                  <a:lnTo>
                    <a:pt x="382" y="1259"/>
                  </a:lnTo>
                  <a:lnTo>
                    <a:pt x="380" y="1227"/>
                  </a:lnTo>
                  <a:lnTo>
                    <a:pt x="380" y="1227"/>
                  </a:lnTo>
                  <a:lnTo>
                    <a:pt x="382" y="1181"/>
                  </a:lnTo>
                  <a:lnTo>
                    <a:pt x="390" y="1134"/>
                  </a:lnTo>
                  <a:lnTo>
                    <a:pt x="395" y="1109"/>
                  </a:lnTo>
                  <a:lnTo>
                    <a:pt x="402" y="1083"/>
                  </a:lnTo>
                  <a:lnTo>
                    <a:pt x="412" y="1058"/>
                  </a:lnTo>
                  <a:lnTo>
                    <a:pt x="425" y="1036"/>
                  </a:lnTo>
                  <a:lnTo>
                    <a:pt x="425" y="1036"/>
                  </a:lnTo>
                  <a:lnTo>
                    <a:pt x="450" y="995"/>
                  </a:lnTo>
                  <a:lnTo>
                    <a:pt x="475" y="963"/>
                  </a:lnTo>
                  <a:lnTo>
                    <a:pt x="500" y="930"/>
                  </a:lnTo>
                  <a:lnTo>
                    <a:pt x="528" y="905"/>
                  </a:lnTo>
                  <a:lnTo>
                    <a:pt x="528" y="905"/>
                  </a:lnTo>
                  <a:lnTo>
                    <a:pt x="545" y="890"/>
                  </a:lnTo>
                  <a:lnTo>
                    <a:pt x="563" y="877"/>
                  </a:lnTo>
                  <a:lnTo>
                    <a:pt x="578" y="870"/>
                  </a:lnTo>
                  <a:lnTo>
                    <a:pt x="593" y="862"/>
                  </a:lnTo>
                  <a:lnTo>
                    <a:pt x="593" y="862"/>
                  </a:lnTo>
                  <a:lnTo>
                    <a:pt x="616" y="877"/>
                  </a:lnTo>
                  <a:lnTo>
                    <a:pt x="641" y="890"/>
                  </a:lnTo>
                  <a:lnTo>
                    <a:pt x="641" y="890"/>
                  </a:lnTo>
                  <a:lnTo>
                    <a:pt x="643" y="892"/>
                  </a:lnTo>
                  <a:lnTo>
                    <a:pt x="643" y="892"/>
                  </a:lnTo>
                  <a:lnTo>
                    <a:pt x="631" y="910"/>
                  </a:lnTo>
                  <a:lnTo>
                    <a:pt x="621" y="933"/>
                  </a:lnTo>
                  <a:lnTo>
                    <a:pt x="611" y="958"/>
                  </a:lnTo>
                  <a:lnTo>
                    <a:pt x="603" y="983"/>
                  </a:lnTo>
                  <a:lnTo>
                    <a:pt x="598" y="1011"/>
                  </a:lnTo>
                  <a:lnTo>
                    <a:pt x="593" y="1041"/>
                  </a:lnTo>
                  <a:lnTo>
                    <a:pt x="588" y="1071"/>
                  </a:lnTo>
                  <a:lnTo>
                    <a:pt x="586" y="1104"/>
                  </a:lnTo>
                  <a:lnTo>
                    <a:pt x="586" y="1104"/>
                  </a:lnTo>
                  <a:lnTo>
                    <a:pt x="578" y="1121"/>
                  </a:lnTo>
                  <a:lnTo>
                    <a:pt x="578" y="1121"/>
                  </a:lnTo>
                  <a:close/>
                  <a:moveTo>
                    <a:pt x="141" y="1041"/>
                  </a:moveTo>
                  <a:lnTo>
                    <a:pt x="141" y="1041"/>
                  </a:lnTo>
                  <a:lnTo>
                    <a:pt x="161" y="1000"/>
                  </a:lnTo>
                  <a:lnTo>
                    <a:pt x="176" y="975"/>
                  </a:lnTo>
                  <a:lnTo>
                    <a:pt x="196" y="948"/>
                  </a:lnTo>
                  <a:lnTo>
                    <a:pt x="216" y="920"/>
                  </a:lnTo>
                  <a:lnTo>
                    <a:pt x="241" y="895"/>
                  </a:lnTo>
                  <a:lnTo>
                    <a:pt x="271" y="870"/>
                  </a:lnTo>
                  <a:lnTo>
                    <a:pt x="304" y="847"/>
                  </a:lnTo>
                  <a:lnTo>
                    <a:pt x="304" y="847"/>
                  </a:lnTo>
                  <a:lnTo>
                    <a:pt x="332" y="832"/>
                  </a:lnTo>
                  <a:lnTo>
                    <a:pt x="359" y="819"/>
                  </a:lnTo>
                  <a:lnTo>
                    <a:pt x="390" y="807"/>
                  </a:lnTo>
                  <a:lnTo>
                    <a:pt x="415" y="797"/>
                  </a:lnTo>
                  <a:lnTo>
                    <a:pt x="442" y="789"/>
                  </a:lnTo>
                  <a:lnTo>
                    <a:pt x="465" y="784"/>
                  </a:lnTo>
                  <a:lnTo>
                    <a:pt x="488" y="782"/>
                  </a:lnTo>
                  <a:lnTo>
                    <a:pt x="508" y="779"/>
                  </a:lnTo>
                  <a:lnTo>
                    <a:pt x="508" y="779"/>
                  </a:lnTo>
                  <a:lnTo>
                    <a:pt x="523" y="782"/>
                  </a:lnTo>
                  <a:lnTo>
                    <a:pt x="535" y="782"/>
                  </a:lnTo>
                  <a:lnTo>
                    <a:pt x="535" y="782"/>
                  </a:lnTo>
                  <a:lnTo>
                    <a:pt x="545" y="807"/>
                  </a:lnTo>
                  <a:lnTo>
                    <a:pt x="563" y="832"/>
                  </a:lnTo>
                  <a:lnTo>
                    <a:pt x="563" y="832"/>
                  </a:lnTo>
                  <a:lnTo>
                    <a:pt x="563" y="832"/>
                  </a:lnTo>
                  <a:lnTo>
                    <a:pt x="563" y="832"/>
                  </a:lnTo>
                  <a:lnTo>
                    <a:pt x="545" y="840"/>
                  </a:lnTo>
                  <a:lnTo>
                    <a:pt x="530" y="850"/>
                  </a:lnTo>
                  <a:lnTo>
                    <a:pt x="500" y="875"/>
                  </a:lnTo>
                  <a:lnTo>
                    <a:pt x="500" y="875"/>
                  </a:lnTo>
                  <a:lnTo>
                    <a:pt x="475" y="900"/>
                  </a:lnTo>
                  <a:lnTo>
                    <a:pt x="452" y="925"/>
                  </a:lnTo>
                  <a:lnTo>
                    <a:pt x="430" y="955"/>
                  </a:lnTo>
                  <a:lnTo>
                    <a:pt x="407" y="988"/>
                  </a:lnTo>
                  <a:lnTo>
                    <a:pt x="407" y="988"/>
                  </a:lnTo>
                  <a:lnTo>
                    <a:pt x="390" y="998"/>
                  </a:lnTo>
                  <a:lnTo>
                    <a:pt x="390" y="998"/>
                  </a:lnTo>
                  <a:lnTo>
                    <a:pt x="367" y="1011"/>
                  </a:lnTo>
                  <a:lnTo>
                    <a:pt x="342" y="1021"/>
                  </a:lnTo>
                  <a:lnTo>
                    <a:pt x="317" y="1031"/>
                  </a:lnTo>
                  <a:lnTo>
                    <a:pt x="292" y="1036"/>
                  </a:lnTo>
                  <a:lnTo>
                    <a:pt x="241" y="1043"/>
                  </a:lnTo>
                  <a:lnTo>
                    <a:pt x="199" y="1046"/>
                  </a:lnTo>
                  <a:lnTo>
                    <a:pt x="199" y="1046"/>
                  </a:lnTo>
                  <a:lnTo>
                    <a:pt x="166" y="1043"/>
                  </a:lnTo>
                  <a:lnTo>
                    <a:pt x="141" y="1041"/>
                  </a:lnTo>
                  <a:lnTo>
                    <a:pt x="141" y="1041"/>
                  </a:lnTo>
                  <a:close/>
                  <a:moveTo>
                    <a:pt x="53" y="711"/>
                  </a:moveTo>
                  <a:lnTo>
                    <a:pt x="53" y="711"/>
                  </a:lnTo>
                  <a:lnTo>
                    <a:pt x="53" y="711"/>
                  </a:lnTo>
                  <a:lnTo>
                    <a:pt x="53" y="711"/>
                  </a:lnTo>
                  <a:lnTo>
                    <a:pt x="90" y="686"/>
                  </a:lnTo>
                  <a:lnTo>
                    <a:pt x="118" y="671"/>
                  </a:lnTo>
                  <a:lnTo>
                    <a:pt x="146" y="659"/>
                  </a:lnTo>
                  <a:lnTo>
                    <a:pt x="178" y="644"/>
                  </a:lnTo>
                  <a:lnTo>
                    <a:pt x="214" y="633"/>
                  </a:lnTo>
                  <a:lnTo>
                    <a:pt x="251" y="628"/>
                  </a:lnTo>
                  <a:lnTo>
                    <a:pt x="289" y="626"/>
                  </a:lnTo>
                  <a:lnTo>
                    <a:pt x="289" y="626"/>
                  </a:lnTo>
                  <a:lnTo>
                    <a:pt x="342" y="626"/>
                  </a:lnTo>
                  <a:lnTo>
                    <a:pt x="392" y="633"/>
                  </a:lnTo>
                  <a:lnTo>
                    <a:pt x="435" y="644"/>
                  </a:lnTo>
                  <a:lnTo>
                    <a:pt x="473" y="654"/>
                  </a:lnTo>
                  <a:lnTo>
                    <a:pt x="473" y="654"/>
                  </a:lnTo>
                  <a:lnTo>
                    <a:pt x="503" y="669"/>
                  </a:lnTo>
                  <a:lnTo>
                    <a:pt x="523" y="684"/>
                  </a:lnTo>
                  <a:lnTo>
                    <a:pt x="523" y="684"/>
                  </a:lnTo>
                  <a:lnTo>
                    <a:pt x="520" y="711"/>
                  </a:lnTo>
                  <a:lnTo>
                    <a:pt x="520" y="711"/>
                  </a:lnTo>
                  <a:lnTo>
                    <a:pt x="523" y="739"/>
                  </a:lnTo>
                  <a:lnTo>
                    <a:pt x="523" y="739"/>
                  </a:lnTo>
                  <a:lnTo>
                    <a:pt x="523" y="742"/>
                  </a:lnTo>
                  <a:lnTo>
                    <a:pt x="523" y="742"/>
                  </a:lnTo>
                  <a:lnTo>
                    <a:pt x="508" y="739"/>
                  </a:lnTo>
                  <a:lnTo>
                    <a:pt x="508" y="739"/>
                  </a:lnTo>
                  <a:lnTo>
                    <a:pt x="488" y="742"/>
                  </a:lnTo>
                  <a:lnTo>
                    <a:pt x="465" y="744"/>
                  </a:lnTo>
                  <a:lnTo>
                    <a:pt x="440" y="749"/>
                  </a:lnTo>
                  <a:lnTo>
                    <a:pt x="415" y="754"/>
                  </a:lnTo>
                  <a:lnTo>
                    <a:pt x="364" y="774"/>
                  </a:lnTo>
                  <a:lnTo>
                    <a:pt x="309" y="799"/>
                  </a:lnTo>
                  <a:lnTo>
                    <a:pt x="309" y="799"/>
                  </a:lnTo>
                  <a:lnTo>
                    <a:pt x="289" y="799"/>
                  </a:lnTo>
                  <a:lnTo>
                    <a:pt x="289" y="799"/>
                  </a:lnTo>
                  <a:lnTo>
                    <a:pt x="264" y="797"/>
                  </a:lnTo>
                  <a:lnTo>
                    <a:pt x="239" y="794"/>
                  </a:lnTo>
                  <a:lnTo>
                    <a:pt x="214" y="789"/>
                  </a:lnTo>
                  <a:lnTo>
                    <a:pt x="191" y="784"/>
                  </a:lnTo>
                  <a:lnTo>
                    <a:pt x="148" y="767"/>
                  </a:lnTo>
                  <a:lnTo>
                    <a:pt x="111" y="749"/>
                  </a:lnTo>
                  <a:lnTo>
                    <a:pt x="111" y="749"/>
                  </a:lnTo>
                  <a:lnTo>
                    <a:pt x="78" y="729"/>
                  </a:lnTo>
                  <a:lnTo>
                    <a:pt x="53" y="711"/>
                  </a:lnTo>
                  <a:lnTo>
                    <a:pt x="53" y="711"/>
                  </a:lnTo>
                  <a:close/>
                  <a:moveTo>
                    <a:pt x="143" y="382"/>
                  </a:moveTo>
                  <a:lnTo>
                    <a:pt x="143" y="382"/>
                  </a:lnTo>
                  <a:lnTo>
                    <a:pt x="141" y="382"/>
                  </a:lnTo>
                  <a:lnTo>
                    <a:pt x="141" y="382"/>
                  </a:lnTo>
                  <a:lnTo>
                    <a:pt x="166" y="380"/>
                  </a:lnTo>
                  <a:lnTo>
                    <a:pt x="199" y="380"/>
                  </a:lnTo>
                  <a:lnTo>
                    <a:pt x="199" y="380"/>
                  </a:lnTo>
                  <a:lnTo>
                    <a:pt x="241" y="380"/>
                  </a:lnTo>
                  <a:lnTo>
                    <a:pt x="292" y="387"/>
                  </a:lnTo>
                  <a:lnTo>
                    <a:pt x="317" y="395"/>
                  </a:lnTo>
                  <a:lnTo>
                    <a:pt x="342" y="402"/>
                  </a:lnTo>
                  <a:lnTo>
                    <a:pt x="367" y="412"/>
                  </a:lnTo>
                  <a:lnTo>
                    <a:pt x="390" y="425"/>
                  </a:lnTo>
                  <a:lnTo>
                    <a:pt x="390" y="425"/>
                  </a:lnTo>
                  <a:lnTo>
                    <a:pt x="430" y="450"/>
                  </a:lnTo>
                  <a:lnTo>
                    <a:pt x="462" y="475"/>
                  </a:lnTo>
                  <a:lnTo>
                    <a:pt x="493" y="500"/>
                  </a:lnTo>
                  <a:lnTo>
                    <a:pt x="520" y="525"/>
                  </a:lnTo>
                  <a:lnTo>
                    <a:pt x="520" y="525"/>
                  </a:lnTo>
                  <a:lnTo>
                    <a:pt x="535" y="545"/>
                  </a:lnTo>
                  <a:lnTo>
                    <a:pt x="548" y="563"/>
                  </a:lnTo>
                  <a:lnTo>
                    <a:pt x="555" y="578"/>
                  </a:lnTo>
                  <a:lnTo>
                    <a:pt x="563" y="593"/>
                  </a:lnTo>
                  <a:lnTo>
                    <a:pt x="563" y="593"/>
                  </a:lnTo>
                  <a:lnTo>
                    <a:pt x="548" y="616"/>
                  </a:lnTo>
                  <a:lnTo>
                    <a:pt x="535" y="641"/>
                  </a:lnTo>
                  <a:lnTo>
                    <a:pt x="535" y="641"/>
                  </a:lnTo>
                  <a:lnTo>
                    <a:pt x="533" y="641"/>
                  </a:lnTo>
                  <a:lnTo>
                    <a:pt x="533" y="641"/>
                  </a:lnTo>
                  <a:lnTo>
                    <a:pt x="515" y="631"/>
                  </a:lnTo>
                  <a:lnTo>
                    <a:pt x="493" y="618"/>
                  </a:lnTo>
                  <a:lnTo>
                    <a:pt x="467" y="611"/>
                  </a:lnTo>
                  <a:lnTo>
                    <a:pt x="442" y="603"/>
                  </a:lnTo>
                  <a:lnTo>
                    <a:pt x="415" y="596"/>
                  </a:lnTo>
                  <a:lnTo>
                    <a:pt x="385" y="591"/>
                  </a:lnTo>
                  <a:lnTo>
                    <a:pt x="352" y="588"/>
                  </a:lnTo>
                  <a:lnTo>
                    <a:pt x="319" y="586"/>
                  </a:lnTo>
                  <a:lnTo>
                    <a:pt x="319" y="586"/>
                  </a:lnTo>
                  <a:lnTo>
                    <a:pt x="304" y="576"/>
                  </a:lnTo>
                  <a:lnTo>
                    <a:pt x="304" y="576"/>
                  </a:lnTo>
                  <a:lnTo>
                    <a:pt x="304" y="576"/>
                  </a:lnTo>
                  <a:lnTo>
                    <a:pt x="281" y="563"/>
                  </a:lnTo>
                  <a:lnTo>
                    <a:pt x="261" y="545"/>
                  </a:lnTo>
                  <a:lnTo>
                    <a:pt x="241" y="530"/>
                  </a:lnTo>
                  <a:lnTo>
                    <a:pt x="226" y="513"/>
                  </a:lnTo>
                  <a:lnTo>
                    <a:pt x="196" y="478"/>
                  </a:lnTo>
                  <a:lnTo>
                    <a:pt x="173" y="442"/>
                  </a:lnTo>
                  <a:lnTo>
                    <a:pt x="173" y="442"/>
                  </a:lnTo>
                  <a:lnTo>
                    <a:pt x="153" y="410"/>
                  </a:lnTo>
                  <a:lnTo>
                    <a:pt x="143" y="382"/>
                  </a:lnTo>
                  <a:lnTo>
                    <a:pt x="143" y="382"/>
                  </a:lnTo>
                  <a:close/>
                  <a:moveTo>
                    <a:pt x="382" y="141"/>
                  </a:moveTo>
                  <a:lnTo>
                    <a:pt x="382" y="141"/>
                  </a:lnTo>
                  <a:lnTo>
                    <a:pt x="425" y="161"/>
                  </a:lnTo>
                  <a:lnTo>
                    <a:pt x="450" y="176"/>
                  </a:lnTo>
                  <a:lnTo>
                    <a:pt x="478" y="194"/>
                  </a:lnTo>
                  <a:lnTo>
                    <a:pt x="505" y="216"/>
                  </a:lnTo>
                  <a:lnTo>
                    <a:pt x="530" y="241"/>
                  </a:lnTo>
                  <a:lnTo>
                    <a:pt x="555" y="269"/>
                  </a:lnTo>
                  <a:lnTo>
                    <a:pt x="578" y="302"/>
                  </a:lnTo>
                  <a:lnTo>
                    <a:pt x="578" y="302"/>
                  </a:lnTo>
                  <a:lnTo>
                    <a:pt x="593" y="332"/>
                  </a:lnTo>
                  <a:lnTo>
                    <a:pt x="606" y="359"/>
                  </a:lnTo>
                  <a:lnTo>
                    <a:pt x="618" y="387"/>
                  </a:lnTo>
                  <a:lnTo>
                    <a:pt x="628" y="415"/>
                  </a:lnTo>
                  <a:lnTo>
                    <a:pt x="636" y="440"/>
                  </a:lnTo>
                  <a:lnTo>
                    <a:pt x="641" y="465"/>
                  </a:lnTo>
                  <a:lnTo>
                    <a:pt x="643" y="488"/>
                  </a:lnTo>
                  <a:lnTo>
                    <a:pt x="646" y="508"/>
                  </a:lnTo>
                  <a:lnTo>
                    <a:pt x="646" y="508"/>
                  </a:lnTo>
                  <a:lnTo>
                    <a:pt x="643" y="523"/>
                  </a:lnTo>
                  <a:lnTo>
                    <a:pt x="641" y="533"/>
                  </a:lnTo>
                  <a:lnTo>
                    <a:pt x="641" y="533"/>
                  </a:lnTo>
                  <a:lnTo>
                    <a:pt x="616" y="545"/>
                  </a:lnTo>
                  <a:lnTo>
                    <a:pt x="593" y="561"/>
                  </a:lnTo>
                  <a:lnTo>
                    <a:pt x="593" y="561"/>
                  </a:lnTo>
                  <a:lnTo>
                    <a:pt x="593" y="561"/>
                  </a:lnTo>
                  <a:lnTo>
                    <a:pt x="593" y="561"/>
                  </a:lnTo>
                  <a:lnTo>
                    <a:pt x="586" y="545"/>
                  </a:lnTo>
                  <a:lnTo>
                    <a:pt x="576" y="530"/>
                  </a:lnTo>
                  <a:lnTo>
                    <a:pt x="550" y="498"/>
                  </a:lnTo>
                  <a:lnTo>
                    <a:pt x="550" y="498"/>
                  </a:lnTo>
                  <a:lnTo>
                    <a:pt x="525" y="475"/>
                  </a:lnTo>
                  <a:lnTo>
                    <a:pt x="498" y="452"/>
                  </a:lnTo>
                  <a:lnTo>
                    <a:pt x="470" y="427"/>
                  </a:lnTo>
                  <a:lnTo>
                    <a:pt x="435" y="405"/>
                  </a:lnTo>
                  <a:lnTo>
                    <a:pt x="435" y="405"/>
                  </a:lnTo>
                  <a:lnTo>
                    <a:pt x="425" y="390"/>
                  </a:lnTo>
                  <a:lnTo>
                    <a:pt x="425" y="390"/>
                  </a:lnTo>
                  <a:lnTo>
                    <a:pt x="412" y="364"/>
                  </a:lnTo>
                  <a:lnTo>
                    <a:pt x="402" y="339"/>
                  </a:lnTo>
                  <a:lnTo>
                    <a:pt x="395" y="314"/>
                  </a:lnTo>
                  <a:lnTo>
                    <a:pt x="390" y="289"/>
                  </a:lnTo>
                  <a:lnTo>
                    <a:pt x="382" y="241"/>
                  </a:lnTo>
                  <a:lnTo>
                    <a:pt x="380" y="196"/>
                  </a:lnTo>
                  <a:lnTo>
                    <a:pt x="380" y="196"/>
                  </a:lnTo>
                  <a:lnTo>
                    <a:pt x="382" y="166"/>
                  </a:lnTo>
                  <a:lnTo>
                    <a:pt x="382" y="141"/>
                  </a:lnTo>
                  <a:lnTo>
                    <a:pt x="382" y="141"/>
                  </a:lnTo>
                  <a:close/>
                  <a:moveTo>
                    <a:pt x="832" y="292"/>
                  </a:moveTo>
                  <a:lnTo>
                    <a:pt x="850" y="302"/>
                  </a:lnTo>
                  <a:lnTo>
                    <a:pt x="850" y="302"/>
                  </a:lnTo>
                  <a:lnTo>
                    <a:pt x="862" y="279"/>
                  </a:lnTo>
                  <a:lnTo>
                    <a:pt x="877" y="259"/>
                  </a:lnTo>
                  <a:lnTo>
                    <a:pt x="895" y="241"/>
                  </a:lnTo>
                  <a:lnTo>
                    <a:pt x="912" y="224"/>
                  </a:lnTo>
                  <a:lnTo>
                    <a:pt x="948" y="194"/>
                  </a:lnTo>
                  <a:lnTo>
                    <a:pt x="983" y="171"/>
                  </a:lnTo>
                  <a:lnTo>
                    <a:pt x="983" y="171"/>
                  </a:lnTo>
                  <a:lnTo>
                    <a:pt x="1015" y="153"/>
                  </a:lnTo>
                  <a:lnTo>
                    <a:pt x="1043" y="141"/>
                  </a:lnTo>
                  <a:lnTo>
                    <a:pt x="1043" y="141"/>
                  </a:lnTo>
                  <a:lnTo>
                    <a:pt x="1043" y="141"/>
                  </a:lnTo>
                  <a:lnTo>
                    <a:pt x="1043" y="141"/>
                  </a:lnTo>
                  <a:lnTo>
                    <a:pt x="1046" y="166"/>
                  </a:lnTo>
                  <a:lnTo>
                    <a:pt x="1046" y="196"/>
                  </a:lnTo>
                  <a:lnTo>
                    <a:pt x="1046" y="196"/>
                  </a:lnTo>
                  <a:lnTo>
                    <a:pt x="1043" y="241"/>
                  </a:lnTo>
                  <a:lnTo>
                    <a:pt x="1038" y="289"/>
                  </a:lnTo>
                  <a:lnTo>
                    <a:pt x="1031" y="314"/>
                  </a:lnTo>
                  <a:lnTo>
                    <a:pt x="1023" y="339"/>
                  </a:lnTo>
                  <a:lnTo>
                    <a:pt x="1013" y="364"/>
                  </a:lnTo>
                  <a:lnTo>
                    <a:pt x="1000" y="390"/>
                  </a:lnTo>
                  <a:lnTo>
                    <a:pt x="1000" y="390"/>
                  </a:lnTo>
                  <a:lnTo>
                    <a:pt x="975" y="427"/>
                  </a:lnTo>
                  <a:lnTo>
                    <a:pt x="950" y="463"/>
                  </a:lnTo>
                  <a:lnTo>
                    <a:pt x="925" y="493"/>
                  </a:lnTo>
                  <a:lnTo>
                    <a:pt x="900" y="518"/>
                  </a:lnTo>
                  <a:lnTo>
                    <a:pt x="900" y="518"/>
                  </a:lnTo>
                  <a:lnTo>
                    <a:pt x="880" y="533"/>
                  </a:lnTo>
                  <a:lnTo>
                    <a:pt x="862" y="545"/>
                  </a:lnTo>
                  <a:lnTo>
                    <a:pt x="847" y="556"/>
                  </a:lnTo>
                  <a:lnTo>
                    <a:pt x="832" y="561"/>
                  </a:lnTo>
                  <a:lnTo>
                    <a:pt x="832" y="561"/>
                  </a:lnTo>
                  <a:lnTo>
                    <a:pt x="809" y="545"/>
                  </a:lnTo>
                  <a:lnTo>
                    <a:pt x="784" y="535"/>
                  </a:lnTo>
                  <a:lnTo>
                    <a:pt x="784" y="535"/>
                  </a:lnTo>
                  <a:lnTo>
                    <a:pt x="782" y="523"/>
                  </a:lnTo>
                  <a:lnTo>
                    <a:pt x="782" y="508"/>
                  </a:lnTo>
                  <a:lnTo>
                    <a:pt x="782" y="508"/>
                  </a:lnTo>
                  <a:lnTo>
                    <a:pt x="782" y="488"/>
                  </a:lnTo>
                  <a:lnTo>
                    <a:pt x="784" y="465"/>
                  </a:lnTo>
                  <a:lnTo>
                    <a:pt x="792" y="440"/>
                  </a:lnTo>
                  <a:lnTo>
                    <a:pt x="799" y="415"/>
                  </a:lnTo>
                  <a:lnTo>
                    <a:pt x="807" y="387"/>
                  </a:lnTo>
                  <a:lnTo>
                    <a:pt x="819" y="359"/>
                  </a:lnTo>
                  <a:lnTo>
                    <a:pt x="834" y="332"/>
                  </a:lnTo>
                  <a:lnTo>
                    <a:pt x="850" y="302"/>
                  </a:lnTo>
                  <a:lnTo>
                    <a:pt x="832" y="292"/>
                  </a:lnTo>
                  <a:lnTo>
                    <a:pt x="832" y="292"/>
                  </a:lnTo>
                  <a:close/>
                  <a:moveTo>
                    <a:pt x="1284" y="382"/>
                  </a:moveTo>
                  <a:lnTo>
                    <a:pt x="1284" y="382"/>
                  </a:lnTo>
                  <a:lnTo>
                    <a:pt x="1264" y="425"/>
                  </a:lnTo>
                  <a:lnTo>
                    <a:pt x="1249" y="450"/>
                  </a:lnTo>
                  <a:lnTo>
                    <a:pt x="1232" y="475"/>
                  </a:lnTo>
                  <a:lnTo>
                    <a:pt x="1209" y="503"/>
                  </a:lnTo>
                  <a:lnTo>
                    <a:pt x="1184" y="530"/>
                  </a:lnTo>
                  <a:lnTo>
                    <a:pt x="1156" y="556"/>
                  </a:lnTo>
                  <a:lnTo>
                    <a:pt x="1124" y="576"/>
                  </a:lnTo>
                  <a:lnTo>
                    <a:pt x="1124" y="576"/>
                  </a:lnTo>
                  <a:lnTo>
                    <a:pt x="1093" y="591"/>
                  </a:lnTo>
                  <a:lnTo>
                    <a:pt x="1066" y="606"/>
                  </a:lnTo>
                  <a:lnTo>
                    <a:pt x="1038" y="616"/>
                  </a:lnTo>
                  <a:lnTo>
                    <a:pt x="1010" y="626"/>
                  </a:lnTo>
                  <a:lnTo>
                    <a:pt x="985" y="633"/>
                  </a:lnTo>
                  <a:lnTo>
                    <a:pt x="960" y="638"/>
                  </a:lnTo>
                  <a:lnTo>
                    <a:pt x="938" y="644"/>
                  </a:lnTo>
                  <a:lnTo>
                    <a:pt x="917" y="644"/>
                  </a:lnTo>
                  <a:lnTo>
                    <a:pt x="917" y="644"/>
                  </a:lnTo>
                  <a:lnTo>
                    <a:pt x="902" y="644"/>
                  </a:lnTo>
                  <a:lnTo>
                    <a:pt x="890" y="641"/>
                  </a:lnTo>
                  <a:lnTo>
                    <a:pt x="890" y="641"/>
                  </a:lnTo>
                  <a:lnTo>
                    <a:pt x="880" y="616"/>
                  </a:lnTo>
                  <a:lnTo>
                    <a:pt x="862" y="593"/>
                  </a:lnTo>
                  <a:lnTo>
                    <a:pt x="862" y="593"/>
                  </a:lnTo>
                  <a:lnTo>
                    <a:pt x="865" y="591"/>
                  </a:lnTo>
                  <a:lnTo>
                    <a:pt x="865" y="591"/>
                  </a:lnTo>
                  <a:lnTo>
                    <a:pt x="880" y="583"/>
                  </a:lnTo>
                  <a:lnTo>
                    <a:pt x="895" y="573"/>
                  </a:lnTo>
                  <a:lnTo>
                    <a:pt x="925" y="548"/>
                  </a:lnTo>
                  <a:lnTo>
                    <a:pt x="925" y="548"/>
                  </a:lnTo>
                  <a:lnTo>
                    <a:pt x="950" y="525"/>
                  </a:lnTo>
                  <a:lnTo>
                    <a:pt x="973" y="498"/>
                  </a:lnTo>
                  <a:lnTo>
                    <a:pt x="998" y="468"/>
                  </a:lnTo>
                  <a:lnTo>
                    <a:pt x="1018" y="435"/>
                  </a:lnTo>
                  <a:lnTo>
                    <a:pt x="1018" y="435"/>
                  </a:lnTo>
                  <a:lnTo>
                    <a:pt x="1036" y="425"/>
                  </a:lnTo>
                  <a:lnTo>
                    <a:pt x="1036" y="425"/>
                  </a:lnTo>
                  <a:lnTo>
                    <a:pt x="1061" y="412"/>
                  </a:lnTo>
                  <a:lnTo>
                    <a:pt x="1086" y="402"/>
                  </a:lnTo>
                  <a:lnTo>
                    <a:pt x="1111" y="395"/>
                  </a:lnTo>
                  <a:lnTo>
                    <a:pt x="1136" y="387"/>
                  </a:lnTo>
                  <a:lnTo>
                    <a:pt x="1184" y="380"/>
                  </a:lnTo>
                  <a:lnTo>
                    <a:pt x="1227" y="380"/>
                  </a:lnTo>
                  <a:lnTo>
                    <a:pt x="1227" y="380"/>
                  </a:lnTo>
                  <a:lnTo>
                    <a:pt x="1259" y="380"/>
                  </a:lnTo>
                  <a:lnTo>
                    <a:pt x="1284" y="382"/>
                  </a:lnTo>
                  <a:lnTo>
                    <a:pt x="1284" y="382"/>
                  </a:lnTo>
                  <a:close/>
                  <a:moveTo>
                    <a:pt x="1131" y="623"/>
                  </a:moveTo>
                  <a:lnTo>
                    <a:pt x="1131" y="623"/>
                  </a:lnTo>
                  <a:lnTo>
                    <a:pt x="1129" y="623"/>
                  </a:lnTo>
                  <a:lnTo>
                    <a:pt x="1129" y="623"/>
                  </a:lnTo>
                  <a:lnTo>
                    <a:pt x="1131" y="623"/>
                  </a:lnTo>
                  <a:lnTo>
                    <a:pt x="1131" y="623"/>
                  </a:lnTo>
                  <a:close/>
                  <a:moveTo>
                    <a:pt x="1126" y="623"/>
                  </a:moveTo>
                  <a:lnTo>
                    <a:pt x="1126" y="623"/>
                  </a:lnTo>
                  <a:lnTo>
                    <a:pt x="1126" y="623"/>
                  </a:lnTo>
                  <a:lnTo>
                    <a:pt x="1126" y="623"/>
                  </a:lnTo>
                  <a:lnTo>
                    <a:pt x="1126" y="623"/>
                  </a:lnTo>
                  <a:lnTo>
                    <a:pt x="1126" y="623"/>
                  </a:lnTo>
                  <a:lnTo>
                    <a:pt x="1126" y="623"/>
                  </a:lnTo>
                  <a:close/>
                  <a:moveTo>
                    <a:pt x="714" y="865"/>
                  </a:moveTo>
                  <a:lnTo>
                    <a:pt x="714" y="865"/>
                  </a:lnTo>
                  <a:lnTo>
                    <a:pt x="696" y="862"/>
                  </a:lnTo>
                  <a:lnTo>
                    <a:pt x="681" y="860"/>
                  </a:lnTo>
                  <a:lnTo>
                    <a:pt x="654" y="852"/>
                  </a:lnTo>
                  <a:lnTo>
                    <a:pt x="628" y="837"/>
                  </a:lnTo>
                  <a:lnTo>
                    <a:pt x="606" y="819"/>
                  </a:lnTo>
                  <a:lnTo>
                    <a:pt x="588" y="797"/>
                  </a:lnTo>
                  <a:lnTo>
                    <a:pt x="573" y="772"/>
                  </a:lnTo>
                  <a:lnTo>
                    <a:pt x="563" y="742"/>
                  </a:lnTo>
                  <a:lnTo>
                    <a:pt x="563" y="729"/>
                  </a:lnTo>
                  <a:lnTo>
                    <a:pt x="561" y="711"/>
                  </a:lnTo>
                  <a:lnTo>
                    <a:pt x="561" y="711"/>
                  </a:lnTo>
                  <a:lnTo>
                    <a:pt x="563" y="696"/>
                  </a:lnTo>
                  <a:lnTo>
                    <a:pt x="563" y="681"/>
                  </a:lnTo>
                  <a:lnTo>
                    <a:pt x="573" y="654"/>
                  </a:lnTo>
                  <a:lnTo>
                    <a:pt x="588" y="628"/>
                  </a:lnTo>
                  <a:lnTo>
                    <a:pt x="606" y="606"/>
                  </a:lnTo>
                  <a:lnTo>
                    <a:pt x="628" y="586"/>
                  </a:lnTo>
                  <a:lnTo>
                    <a:pt x="654" y="573"/>
                  </a:lnTo>
                  <a:lnTo>
                    <a:pt x="681" y="563"/>
                  </a:lnTo>
                  <a:lnTo>
                    <a:pt x="696" y="561"/>
                  </a:lnTo>
                  <a:lnTo>
                    <a:pt x="714" y="561"/>
                  </a:lnTo>
                  <a:lnTo>
                    <a:pt x="714" y="561"/>
                  </a:lnTo>
                  <a:lnTo>
                    <a:pt x="729" y="561"/>
                  </a:lnTo>
                  <a:lnTo>
                    <a:pt x="744" y="563"/>
                  </a:lnTo>
                  <a:lnTo>
                    <a:pt x="772" y="573"/>
                  </a:lnTo>
                  <a:lnTo>
                    <a:pt x="797" y="586"/>
                  </a:lnTo>
                  <a:lnTo>
                    <a:pt x="819" y="606"/>
                  </a:lnTo>
                  <a:lnTo>
                    <a:pt x="840" y="628"/>
                  </a:lnTo>
                  <a:lnTo>
                    <a:pt x="852" y="654"/>
                  </a:lnTo>
                  <a:lnTo>
                    <a:pt x="862" y="681"/>
                  </a:lnTo>
                  <a:lnTo>
                    <a:pt x="865" y="696"/>
                  </a:lnTo>
                  <a:lnTo>
                    <a:pt x="865" y="711"/>
                  </a:lnTo>
                  <a:lnTo>
                    <a:pt x="865" y="711"/>
                  </a:lnTo>
                  <a:lnTo>
                    <a:pt x="865" y="729"/>
                  </a:lnTo>
                  <a:lnTo>
                    <a:pt x="862" y="742"/>
                  </a:lnTo>
                  <a:lnTo>
                    <a:pt x="852" y="772"/>
                  </a:lnTo>
                  <a:lnTo>
                    <a:pt x="840" y="797"/>
                  </a:lnTo>
                  <a:lnTo>
                    <a:pt x="819" y="819"/>
                  </a:lnTo>
                  <a:lnTo>
                    <a:pt x="797" y="837"/>
                  </a:lnTo>
                  <a:lnTo>
                    <a:pt x="772" y="852"/>
                  </a:lnTo>
                  <a:lnTo>
                    <a:pt x="744" y="860"/>
                  </a:lnTo>
                  <a:lnTo>
                    <a:pt x="729" y="862"/>
                  </a:lnTo>
                  <a:lnTo>
                    <a:pt x="714" y="865"/>
                  </a:lnTo>
                  <a:lnTo>
                    <a:pt x="714" y="865"/>
                  </a:lnTo>
                  <a:close/>
                  <a:moveTo>
                    <a:pt x="799" y="289"/>
                  </a:moveTo>
                  <a:lnTo>
                    <a:pt x="799" y="289"/>
                  </a:lnTo>
                  <a:lnTo>
                    <a:pt x="799" y="309"/>
                  </a:lnTo>
                  <a:lnTo>
                    <a:pt x="799" y="309"/>
                  </a:lnTo>
                  <a:lnTo>
                    <a:pt x="774" y="362"/>
                  </a:lnTo>
                  <a:lnTo>
                    <a:pt x="757" y="415"/>
                  </a:lnTo>
                  <a:lnTo>
                    <a:pt x="749" y="440"/>
                  </a:lnTo>
                  <a:lnTo>
                    <a:pt x="744" y="463"/>
                  </a:lnTo>
                  <a:lnTo>
                    <a:pt x="741" y="485"/>
                  </a:lnTo>
                  <a:lnTo>
                    <a:pt x="741" y="508"/>
                  </a:lnTo>
                  <a:lnTo>
                    <a:pt x="741" y="508"/>
                  </a:lnTo>
                  <a:lnTo>
                    <a:pt x="741" y="520"/>
                  </a:lnTo>
                  <a:lnTo>
                    <a:pt x="741" y="520"/>
                  </a:lnTo>
                  <a:lnTo>
                    <a:pt x="741" y="523"/>
                  </a:lnTo>
                  <a:lnTo>
                    <a:pt x="741" y="523"/>
                  </a:lnTo>
                  <a:lnTo>
                    <a:pt x="714" y="520"/>
                  </a:lnTo>
                  <a:lnTo>
                    <a:pt x="714" y="520"/>
                  </a:lnTo>
                  <a:lnTo>
                    <a:pt x="686" y="523"/>
                  </a:lnTo>
                  <a:lnTo>
                    <a:pt x="686" y="523"/>
                  </a:lnTo>
                  <a:lnTo>
                    <a:pt x="684" y="520"/>
                  </a:lnTo>
                  <a:lnTo>
                    <a:pt x="684" y="520"/>
                  </a:lnTo>
                  <a:lnTo>
                    <a:pt x="686" y="508"/>
                  </a:lnTo>
                  <a:lnTo>
                    <a:pt x="686" y="508"/>
                  </a:lnTo>
                  <a:lnTo>
                    <a:pt x="684" y="485"/>
                  </a:lnTo>
                  <a:lnTo>
                    <a:pt x="681" y="463"/>
                  </a:lnTo>
                  <a:lnTo>
                    <a:pt x="676" y="440"/>
                  </a:lnTo>
                  <a:lnTo>
                    <a:pt x="669" y="415"/>
                  </a:lnTo>
                  <a:lnTo>
                    <a:pt x="651" y="362"/>
                  </a:lnTo>
                  <a:lnTo>
                    <a:pt x="626" y="309"/>
                  </a:lnTo>
                  <a:lnTo>
                    <a:pt x="626" y="309"/>
                  </a:lnTo>
                  <a:lnTo>
                    <a:pt x="626" y="289"/>
                  </a:lnTo>
                  <a:lnTo>
                    <a:pt x="626" y="289"/>
                  </a:lnTo>
                  <a:lnTo>
                    <a:pt x="626" y="264"/>
                  </a:lnTo>
                  <a:lnTo>
                    <a:pt x="631" y="239"/>
                  </a:lnTo>
                  <a:lnTo>
                    <a:pt x="636" y="214"/>
                  </a:lnTo>
                  <a:lnTo>
                    <a:pt x="641" y="191"/>
                  </a:lnTo>
                  <a:lnTo>
                    <a:pt x="659" y="146"/>
                  </a:lnTo>
                  <a:lnTo>
                    <a:pt x="676" y="108"/>
                  </a:lnTo>
                  <a:lnTo>
                    <a:pt x="676" y="108"/>
                  </a:lnTo>
                  <a:lnTo>
                    <a:pt x="696" y="78"/>
                  </a:lnTo>
                  <a:lnTo>
                    <a:pt x="711" y="53"/>
                  </a:lnTo>
                  <a:lnTo>
                    <a:pt x="711" y="53"/>
                  </a:lnTo>
                  <a:lnTo>
                    <a:pt x="714" y="53"/>
                  </a:lnTo>
                  <a:lnTo>
                    <a:pt x="714" y="53"/>
                  </a:lnTo>
                  <a:lnTo>
                    <a:pt x="739" y="91"/>
                  </a:lnTo>
                  <a:lnTo>
                    <a:pt x="754" y="116"/>
                  </a:lnTo>
                  <a:lnTo>
                    <a:pt x="767" y="146"/>
                  </a:lnTo>
                  <a:lnTo>
                    <a:pt x="779" y="178"/>
                  </a:lnTo>
                  <a:lnTo>
                    <a:pt x="792" y="214"/>
                  </a:lnTo>
                  <a:lnTo>
                    <a:pt x="797" y="249"/>
                  </a:lnTo>
                  <a:lnTo>
                    <a:pt x="799" y="289"/>
                  </a:lnTo>
                  <a:lnTo>
                    <a:pt x="799" y="289"/>
                  </a:lnTo>
                  <a:close/>
                  <a:moveTo>
                    <a:pt x="626" y="1136"/>
                  </a:moveTo>
                  <a:lnTo>
                    <a:pt x="626" y="1136"/>
                  </a:lnTo>
                  <a:lnTo>
                    <a:pt x="628" y="1083"/>
                  </a:lnTo>
                  <a:lnTo>
                    <a:pt x="633" y="1033"/>
                  </a:lnTo>
                  <a:lnTo>
                    <a:pt x="643" y="990"/>
                  </a:lnTo>
                  <a:lnTo>
                    <a:pt x="656" y="953"/>
                  </a:lnTo>
                  <a:lnTo>
                    <a:pt x="656" y="953"/>
                  </a:lnTo>
                  <a:lnTo>
                    <a:pt x="671" y="923"/>
                  </a:lnTo>
                  <a:lnTo>
                    <a:pt x="686" y="902"/>
                  </a:lnTo>
                  <a:lnTo>
                    <a:pt x="686" y="902"/>
                  </a:lnTo>
                  <a:lnTo>
                    <a:pt x="714" y="905"/>
                  </a:lnTo>
                  <a:lnTo>
                    <a:pt x="714" y="905"/>
                  </a:lnTo>
                  <a:lnTo>
                    <a:pt x="741" y="902"/>
                  </a:lnTo>
                  <a:lnTo>
                    <a:pt x="741" y="902"/>
                  </a:lnTo>
                  <a:lnTo>
                    <a:pt x="741" y="902"/>
                  </a:lnTo>
                  <a:lnTo>
                    <a:pt x="741" y="902"/>
                  </a:lnTo>
                  <a:lnTo>
                    <a:pt x="741" y="917"/>
                  </a:lnTo>
                  <a:lnTo>
                    <a:pt x="741" y="917"/>
                  </a:lnTo>
                  <a:lnTo>
                    <a:pt x="741" y="938"/>
                  </a:lnTo>
                  <a:lnTo>
                    <a:pt x="744" y="960"/>
                  </a:lnTo>
                  <a:lnTo>
                    <a:pt x="749" y="985"/>
                  </a:lnTo>
                  <a:lnTo>
                    <a:pt x="757" y="1011"/>
                  </a:lnTo>
                  <a:lnTo>
                    <a:pt x="774" y="1061"/>
                  </a:lnTo>
                  <a:lnTo>
                    <a:pt x="799" y="1116"/>
                  </a:lnTo>
                  <a:lnTo>
                    <a:pt x="799" y="1116"/>
                  </a:lnTo>
                  <a:lnTo>
                    <a:pt x="799" y="1136"/>
                  </a:lnTo>
                  <a:lnTo>
                    <a:pt x="799" y="1136"/>
                  </a:lnTo>
                  <a:lnTo>
                    <a:pt x="799" y="1136"/>
                  </a:lnTo>
                  <a:lnTo>
                    <a:pt x="799" y="1136"/>
                  </a:lnTo>
                  <a:lnTo>
                    <a:pt x="799" y="1161"/>
                  </a:lnTo>
                  <a:lnTo>
                    <a:pt x="797" y="1186"/>
                  </a:lnTo>
                  <a:lnTo>
                    <a:pt x="792" y="1212"/>
                  </a:lnTo>
                  <a:lnTo>
                    <a:pt x="784" y="1234"/>
                  </a:lnTo>
                  <a:lnTo>
                    <a:pt x="767" y="1277"/>
                  </a:lnTo>
                  <a:lnTo>
                    <a:pt x="749" y="1315"/>
                  </a:lnTo>
                  <a:lnTo>
                    <a:pt x="749" y="1315"/>
                  </a:lnTo>
                  <a:lnTo>
                    <a:pt x="729" y="1347"/>
                  </a:lnTo>
                  <a:lnTo>
                    <a:pt x="714" y="1370"/>
                  </a:lnTo>
                  <a:lnTo>
                    <a:pt x="714" y="1370"/>
                  </a:lnTo>
                  <a:lnTo>
                    <a:pt x="714" y="1372"/>
                  </a:lnTo>
                  <a:lnTo>
                    <a:pt x="714" y="1372"/>
                  </a:lnTo>
                  <a:lnTo>
                    <a:pt x="686" y="1332"/>
                  </a:lnTo>
                  <a:lnTo>
                    <a:pt x="674" y="1307"/>
                  </a:lnTo>
                  <a:lnTo>
                    <a:pt x="659" y="1277"/>
                  </a:lnTo>
                  <a:lnTo>
                    <a:pt x="646" y="1247"/>
                  </a:lnTo>
                  <a:lnTo>
                    <a:pt x="636" y="1212"/>
                  </a:lnTo>
                  <a:lnTo>
                    <a:pt x="628" y="1174"/>
                  </a:lnTo>
                  <a:lnTo>
                    <a:pt x="626" y="1136"/>
                  </a:lnTo>
                  <a:lnTo>
                    <a:pt x="626" y="1136"/>
                  </a:lnTo>
                  <a:close/>
                  <a:moveTo>
                    <a:pt x="1156" y="817"/>
                  </a:moveTo>
                  <a:lnTo>
                    <a:pt x="1156" y="817"/>
                  </a:lnTo>
                  <a:lnTo>
                    <a:pt x="1156" y="817"/>
                  </a:lnTo>
                  <a:lnTo>
                    <a:pt x="1156" y="817"/>
                  </a:lnTo>
                  <a:lnTo>
                    <a:pt x="1156" y="817"/>
                  </a:lnTo>
                  <a:lnTo>
                    <a:pt x="1156" y="817"/>
                  </a:lnTo>
                  <a:lnTo>
                    <a:pt x="1156" y="817"/>
                  </a:lnTo>
                  <a:close/>
                  <a:moveTo>
                    <a:pt x="1136" y="799"/>
                  </a:moveTo>
                  <a:lnTo>
                    <a:pt x="1136" y="799"/>
                  </a:lnTo>
                  <a:lnTo>
                    <a:pt x="1136" y="799"/>
                  </a:lnTo>
                  <a:lnTo>
                    <a:pt x="1134" y="799"/>
                  </a:lnTo>
                  <a:lnTo>
                    <a:pt x="1134" y="799"/>
                  </a:lnTo>
                  <a:lnTo>
                    <a:pt x="1083" y="797"/>
                  </a:lnTo>
                  <a:lnTo>
                    <a:pt x="1033" y="792"/>
                  </a:lnTo>
                  <a:lnTo>
                    <a:pt x="990" y="782"/>
                  </a:lnTo>
                  <a:lnTo>
                    <a:pt x="953" y="769"/>
                  </a:lnTo>
                  <a:lnTo>
                    <a:pt x="953" y="769"/>
                  </a:lnTo>
                  <a:lnTo>
                    <a:pt x="922" y="754"/>
                  </a:lnTo>
                  <a:lnTo>
                    <a:pt x="902" y="739"/>
                  </a:lnTo>
                  <a:lnTo>
                    <a:pt x="902" y="739"/>
                  </a:lnTo>
                  <a:lnTo>
                    <a:pt x="905" y="711"/>
                  </a:lnTo>
                  <a:lnTo>
                    <a:pt x="905" y="711"/>
                  </a:lnTo>
                  <a:lnTo>
                    <a:pt x="902" y="684"/>
                  </a:lnTo>
                  <a:lnTo>
                    <a:pt x="902" y="684"/>
                  </a:lnTo>
                  <a:lnTo>
                    <a:pt x="905" y="684"/>
                  </a:lnTo>
                  <a:lnTo>
                    <a:pt x="905" y="684"/>
                  </a:lnTo>
                  <a:lnTo>
                    <a:pt x="917" y="684"/>
                  </a:lnTo>
                  <a:lnTo>
                    <a:pt x="917" y="684"/>
                  </a:lnTo>
                  <a:lnTo>
                    <a:pt x="940" y="684"/>
                  </a:lnTo>
                  <a:lnTo>
                    <a:pt x="963" y="681"/>
                  </a:lnTo>
                  <a:lnTo>
                    <a:pt x="985" y="676"/>
                  </a:lnTo>
                  <a:lnTo>
                    <a:pt x="1010" y="669"/>
                  </a:lnTo>
                  <a:lnTo>
                    <a:pt x="1063" y="651"/>
                  </a:lnTo>
                  <a:lnTo>
                    <a:pt x="1116" y="626"/>
                  </a:lnTo>
                  <a:lnTo>
                    <a:pt x="1116" y="626"/>
                  </a:lnTo>
                  <a:lnTo>
                    <a:pt x="1134" y="626"/>
                  </a:lnTo>
                  <a:lnTo>
                    <a:pt x="1134" y="626"/>
                  </a:lnTo>
                  <a:lnTo>
                    <a:pt x="1136" y="626"/>
                  </a:lnTo>
                  <a:lnTo>
                    <a:pt x="1136" y="626"/>
                  </a:lnTo>
                  <a:lnTo>
                    <a:pt x="1136" y="626"/>
                  </a:lnTo>
                  <a:lnTo>
                    <a:pt x="1136" y="626"/>
                  </a:lnTo>
                  <a:lnTo>
                    <a:pt x="1136" y="626"/>
                  </a:lnTo>
                  <a:lnTo>
                    <a:pt x="1136" y="626"/>
                  </a:lnTo>
                  <a:lnTo>
                    <a:pt x="1136" y="626"/>
                  </a:lnTo>
                  <a:lnTo>
                    <a:pt x="1136" y="626"/>
                  </a:lnTo>
                  <a:lnTo>
                    <a:pt x="1141" y="623"/>
                  </a:lnTo>
                  <a:lnTo>
                    <a:pt x="1141" y="623"/>
                  </a:lnTo>
                  <a:lnTo>
                    <a:pt x="1139" y="626"/>
                  </a:lnTo>
                  <a:lnTo>
                    <a:pt x="1139" y="626"/>
                  </a:lnTo>
                  <a:lnTo>
                    <a:pt x="1164" y="626"/>
                  </a:lnTo>
                  <a:lnTo>
                    <a:pt x="1189" y="628"/>
                  </a:lnTo>
                  <a:lnTo>
                    <a:pt x="1212" y="633"/>
                  </a:lnTo>
                  <a:lnTo>
                    <a:pt x="1237" y="641"/>
                  </a:lnTo>
                  <a:lnTo>
                    <a:pt x="1279" y="656"/>
                  </a:lnTo>
                  <a:lnTo>
                    <a:pt x="1317" y="676"/>
                  </a:lnTo>
                  <a:lnTo>
                    <a:pt x="1317" y="676"/>
                  </a:lnTo>
                  <a:lnTo>
                    <a:pt x="1347" y="694"/>
                  </a:lnTo>
                  <a:lnTo>
                    <a:pt x="1372" y="711"/>
                  </a:lnTo>
                  <a:lnTo>
                    <a:pt x="1372" y="711"/>
                  </a:lnTo>
                  <a:lnTo>
                    <a:pt x="1372" y="711"/>
                  </a:lnTo>
                  <a:lnTo>
                    <a:pt x="1372" y="711"/>
                  </a:lnTo>
                  <a:lnTo>
                    <a:pt x="1335" y="737"/>
                  </a:lnTo>
                  <a:lnTo>
                    <a:pt x="1310" y="752"/>
                  </a:lnTo>
                  <a:lnTo>
                    <a:pt x="1279" y="767"/>
                  </a:lnTo>
                  <a:lnTo>
                    <a:pt x="1247" y="779"/>
                  </a:lnTo>
                  <a:lnTo>
                    <a:pt x="1212" y="789"/>
                  </a:lnTo>
                  <a:lnTo>
                    <a:pt x="1176" y="797"/>
                  </a:lnTo>
                  <a:lnTo>
                    <a:pt x="1136" y="799"/>
                  </a:lnTo>
                  <a:lnTo>
                    <a:pt x="1136" y="799"/>
                  </a:lnTo>
                  <a:close/>
                  <a:moveTo>
                    <a:pt x="1156" y="822"/>
                  </a:moveTo>
                  <a:lnTo>
                    <a:pt x="1156" y="822"/>
                  </a:lnTo>
                  <a:lnTo>
                    <a:pt x="1156" y="819"/>
                  </a:lnTo>
                  <a:lnTo>
                    <a:pt x="1156" y="819"/>
                  </a:lnTo>
                  <a:lnTo>
                    <a:pt x="1156" y="817"/>
                  </a:lnTo>
                  <a:lnTo>
                    <a:pt x="1156" y="817"/>
                  </a:lnTo>
                  <a:lnTo>
                    <a:pt x="1156" y="819"/>
                  </a:lnTo>
                  <a:lnTo>
                    <a:pt x="1156" y="819"/>
                  </a:lnTo>
                  <a:lnTo>
                    <a:pt x="1156" y="822"/>
                  </a:lnTo>
                  <a:lnTo>
                    <a:pt x="1156" y="822"/>
                  </a:lnTo>
                  <a:lnTo>
                    <a:pt x="1156" y="822"/>
                  </a:lnTo>
                  <a:lnTo>
                    <a:pt x="1156" y="822"/>
                  </a:lnTo>
                  <a:close/>
                </a:path>
              </a:pathLst>
            </a:custGeom>
            <a:solidFill>
              <a:srgbClr val="7030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0" name="Oval 24"/>
            <p:cNvSpPr>
              <a:spLocks noChangeArrowheads="1"/>
            </p:cNvSpPr>
            <p:nvPr/>
          </p:nvSpPr>
          <p:spPr bwMode="auto">
            <a:xfrm>
              <a:off x="1742" y="1002"/>
              <a:ext cx="3" cy="1"/>
            </a:xfrm>
            <a:prstGeom prst="ellipse">
              <a:avLst/>
            </a:prstGeom>
            <a:solidFill>
              <a:srgbClr val="0094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1" name="Freeform 25"/>
            <p:cNvSpPr>
              <a:spLocks/>
            </p:cNvSpPr>
            <p:nvPr/>
          </p:nvSpPr>
          <p:spPr bwMode="auto">
            <a:xfrm>
              <a:off x="1468" y="756"/>
              <a:ext cx="422" cy="264"/>
            </a:xfrm>
            <a:custGeom>
              <a:avLst/>
              <a:gdLst/>
              <a:ahLst/>
              <a:cxnLst>
                <a:cxn ang="0">
                  <a:pos x="156" y="55"/>
                </a:cxn>
                <a:cxn ang="0">
                  <a:pos x="156" y="55"/>
                </a:cxn>
                <a:cxn ang="0">
                  <a:pos x="136" y="88"/>
                </a:cxn>
                <a:cxn ang="0">
                  <a:pos x="111" y="118"/>
                </a:cxn>
                <a:cxn ang="0">
                  <a:pos x="88" y="145"/>
                </a:cxn>
                <a:cxn ang="0">
                  <a:pos x="63" y="168"/>
                </a:cxn>
                <a:cxn ang="0">
                  <a:pos x="63" y="168"/>
                </a:cxn>
                <a:cxn ang="0">
                  <a:pos x="33" y="193"/>
                </a:cxn>
                <a:cxn ang="0">
                  <a:pos x="18" y="203"/>
                </a:cxn>
                <a:cxn ang="0">
                  <a:pos x="3" y="211"/>
                </a:cxn>
                <a:cxn ang="0">
                  <a:pos x="3" y="211"/>
                </a:cxn>
                <a:cxn ang="0">
                  <a:pos x="0" y="213"/>
                </a:cxn>
                <a:cxn ang="0">
                  <a:pos x="0" y="213"/>
                </a:cxn>
                <a:cxn ang="0">
                  <a:pos x="18" y="236"/>
                </a:cxn>
                <a:cxn ang="0">
                  <a:pos x="28" y="261"/>
                </a:cxn>
                <a:cxn ang="0">
                  <a:pos x="28" y="261"/>
                </a:cxn>
                <a:cxn ang="0">
                  <a:pos x="40" y="264"/>
                </a:cxn>
                <a:cxn ang="0">
                  <a:pos x="55" y="264"/>
                </a:cxn>
                <a:cxn ang="0">
                  <a:pos x="55" y="264"/>
                </a:cxn>
                <a:cxn ang="0">
                  <a:pos x="76" y="264"/>
                </a:cxn>
                <a:cxn ang="0">
                  <a:pos x="98" y="258"/>
                </a:cxn>
                <a:cxn ang="0">
                  <a:pos x="123" y="253"/>
                </a:cxn>
                <a:cxn ang="0">
                  <a:pos x="148" y="246"/>
                </a:cxn>
                <a:cxn ang="0">
                  <a:pos x="176" y="236"/>
                </a:cxn>
                <a:cxn ang="0">
                  <a:pos x="204" y="226"/>
                </a:cxn>
                <a:cxn ang="0">
                  <a:pos x="231" y="211"/>
                </a:cxn>
                <a:cxn ang="0">
                  <a:pos x="262" y="196"/>
                </a:cxn>
                <a:cxn ang="0">
                  <a:pos x="262" y="196"/>
                </a:cxn>
                <a:cxn ang="0">
                  <a:pos x="294" y="176"/>
                </a:cxn>
                <a:cxn ang="0">
                  <a:pos x="322" y="150"/>
                </a:cxn>
                <a:cxn ang="0">
                  <a:pos x="347" y="123"/>
                </a:cxn>
                <a:cxn ang="0">
                  <a:pos x="370" y="95"/>
                </a:cxn>
                <a:cxn ang="0">
                  <a:pos x="387" y="70"/>
                </a:cxn>
                <a:cxn ang="0">
                  <a:pos x="402" y="45"/>
                </a:cxn>
                <a:cxn ang="0">
                  <a:pos x="422" y="2"/>
                </a:cxn>
                <a:cxn ang="0">
                  <a:pos x="422" y="2"/>
                </a:cxn>
                <a:cxn ang="0">
                  <a:pos x="397" y="0"/>
                </a:cxn>
                <a:cxn ang="0">
                  <a:pos x="365" y="0"/>
                </a:cxn>
                <a:cxn ang="0">
                  <a:pos x="365" y="0"/>
                </a:cxn>
                <a:cxn ang="0">
                  <a:pos x="322" y="0"/>
                </a:cxn>
                <a:cxn ang="0">
                  <a:pos x="274" y="7"/>
                </a:cxn>
                <a:cxn ang="0">
                  <a:pos x="249" y="15"/>
                </a:cxn>
                <a:cxn ang="0">
                  <a:pos x="224" y="22"/>
                </a:cxn>
                <a:cxn ang="0">
                  <a:pos x="199" y="32"/>
                </a:cxn>
                <a:cxn ang="0">
                  <a:pos x="174" y="45"/>
                </a:cxn>
                <a:cxn ang="0">
                  <a:pos x="174" y="45"/>
                </a:cxn>
                <a:cxn ang="0">
                  <a:pos x="156" y="55"/>
                </a:cxn>
                <a:cxn ang="0">
                  <a:pos x="156" y="55"/>
                </a:cxn>
              </a:cxnLst>
              <a:rect l="0" t="0" r="r" b="b"/>
              <a:pathLst>
                <a:path w="422" h="264">
                  <a:moveTo>
                    <a:pt x="156" y="55"/>
                  </a:moveTo>
                  <a:lnTo>
                    <a:pt x="156" y="55"/>
                  </a:lnTo>
                  <a:lnTo>
                    <a:pt x="136" y="88"/>
                  </a:lnTo>
                  <a:lnTo>
                    <a:pt x="111" y="118"/>
                  </a:lnTo>
                  <a:lnTo>
                    <a:pt x="88" y="145"/>
                  </a:lnTo>
                  <a:lnTo>
                    <a:pt x="63" y="168"/>
                  </a:lnTo>
                  <a:lnTo>
                    <a:pt x="63" y="168"/>
                  </a:lnTo>
                  <a:lnTo>
                    <a:pt x="33" y="193"/>
                  </a:lnTo>
                  <a:lnTo>
                    <a:pt x="18" y="203"/>
                  </a:lnTo>
                  <a:lnTo>
                    <a:pt x="3" y="211"/>
                  </a:lnTo>
                  <a:lnTo>
                    <a:pt x="3" y="211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18" y="236"/>
                  </a:lnTo>
                  <a:lnTo>
                    <a:pt x="28" y="261"/>
                  </a:lnTo>
                  <a:lnTo>
                    <a:pt x="28" y="261"/>
                  </a:lnTo>
                  <a:lnTo>
                    <a:pt x="40" y="264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76" y="264"/>
                  </a:lnTo>
                  <a:lnTo>
                    <a:pt x="98" y="258"/>
                  </a:lnTo>
                  <a:lnTo>
                    <a:pt x="123" y="253"/>
                  </a:lnTo>
                  <a:lnTo>
                    <a:pt x="148" y="246"/>
                  </a:lnTo>
                  <a:lnTo>
                    <a:pt x="176" y="236"/>
                  </a:lnTo>
                  <a:lnTo>
                    <a:pt x="204" y="226"/>
                  </a:lnTo>
                  <a:lnTo>
                    <a:pt x="231" y="211"/>
                  </a:lnTo>
                  <a:lnTo>
                    <a:pt x="262" y="196"/>
                  </a:lnTo>
                  <a:lnTo>
                    <a:pt x="262" y="196"/>
                  </a:lnTo>
                  <a:lnTo>
                    <a:pt x="294" y="176"/>
                  </a:lnTo>
                  <a:lnTo>
                    <a:pt x="322" y="150"/>
                  </a:lnTo>
                  <a:lnTo>
                    <a:pt x="347" y="123"/>
                  </a:lnTo>
                  <a:lnTo>
                    <a:pt x="370" y="95"/>
                  </a:lnTo>
                  <a:lnTo>
                    <a:pt x="387" y="70"/>
                  </a:lnTo>
                  <a:lnTo>
                    <a:pt x="402" y="45"/>
                  </a:lnTo>
                  <a:lnTo>
                    <a:pt x="422" y="2"/>
                  </a:lnTo>
                  <a:lnTo>
                    <a:pt x="422" y="2"/>
                  </a:lnTo>
                  <a:lnTo>
                    <a:pt x="397" y="0"/>
                  </a:lnTo>
                  <a:lnTo>
                    <a:pt x="365" y="0"/>
                  </a:lnTo>
                  <a:lnTo>
                    <a:pt x="365" y="0"/>
                  </a:lnTo>
                  <a:lnTo>
                    <a:pt x="322" y="0"/>
                  </a:lnTo>
                  <a:lnTo>
                    <a:pt x="274" y="7"/>
                  </a:lnTo>
                  <a:lnTo>
                    <a:pt x="249" y="15"/>
                  </a:lnTo>
                  <a:lnTo>
                    <a:pt x="224" y="22"/>
                  </a:lnTo>
                  <a:lnTo>
                    <a:pt x="199" y="32"/>
                  </a:lnTo>
                  <a:lnTo>
                    <a:pt x="174" y="45"/>
                  </a:lnTo>
                  <a:lnTo>
                    <a:pt x="174" y="45"/>
                  </a:lnTo>
                  <a:lnTo>
                    <a:pt x="156" y="55"/>
                  </a:lnTo>
                  <a:lnTo>
                    <a:pt x="156" y="55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2" name="Freeform 26"/>
            <p:cNvSpPr>
              <a:spLocks/>
            </p:cNvSpPr>
            <p:nvPr/>
          </p:nvSpPr>
          <p:spPr bwMode="auto">
            <a:xfrm>
              <a:off x="1388" y="517"/>
              <a:ext cx="264" cy="420"/>
            </a:xfrm>
            <a:custGeom>
              <a:avLst/>
              <a:gdLst/>
              <a:ahLst/>
              <a:cxnLst>
                <a:cxn ang="0">
                  <a:pos x="68" y="161"/>
                </a:cxn>
                <a:cxn ang="0">
                  <a:pos x="68" y="161"/>
                </a:cxn>
                <a:cxn ang="0">
                  <a:pos x="52" y="191"/>
                </a:cxn>
                <a:cxn ang="0">
                  <a:pos x="37" y="218"/>
                </a:cxn>
                <a:cxn ang="0">
                  <a:pos x="25" y="246"/>
                </a:cxn>
                <a:cxn ang="0">
                  <a:pos x="17" y="274"/>
                </a:cxn>
                <a:cxn ang="0">
                  <a:pos x="10" y="299"/>
                </a:cxn>
                <a:cxn ang="0">
                  <a:pos x="2" y="324"/>
                </a:cxn>
                <a:cxn ang="0">
                  <a:pos x="0" y="347"/>
                </a:cxn>
                <a:cxn ang="0">
                  <a:pos x="0" y="367"/>
                </a:cxn>
                <a:cxn ang="0">
                  <a:pos x="0" y="367"/>
                </a:cxn>
                <a:cxn ang="0">
                  <a:pos x="0" y="382"/>
                </a:cxn>
                <a:cxn ang="0">
                  <a:pos x="2" y="394"/>
                </a:cxn>
                <a:cxn ang="0">
                  <a:pos x="2" y="394"/>
                </a:cxn>
                <a:cxn ang="0">
                  <a:pos x="27" y="404"/>
                </a:cxn>
                <a:cxn ang="0">
                  <a:pos x="50" y="420"/>
                </a:cxn>
                <a:cxn ang="0">
                  <a:pos x="50" y="420"/>
                </a:cxn>
                <a:cxn ang="0">
                  <a:pos x="65" y="415"/>
                </a:cxn>
                <a:cxn ang="0">
                  <a:pos x="80" y="404"/>
                </a:cxn>
                <a:cxn ang="0">
                  <a:pos x="98" y="392"/>
                </a:cxn>
                <a:cxn ang="0">
                  <a:pos x="118" y="377"/>
                </a:cxn>
                <a:cxn ang="0">
                  <a:pos x="118" y="377"/>
                </a:cxn>
                <a:cxn ang="0">
                  <a:pos x="143" y="352"/>
                </a:cxn>
                <a:cxn ang="0">
                  <a:pos x="168" y="322"/>
                </a:cxn>
                <a:cxn ang="0">
                  <a:pos x="193" y="286"/>
                </a:cxn>
                <a:cxn ang="0">
                  <a:pos x="218" y="249"/>
                </a:cxn>
                <a:cxn ang="0">
                  <a:pos x="218" y="249"/>
                </a:cxn>
                <a:cxn ang="0">
                  <a:pos x="231" y="223"/>
                </a:cxn>
                <a:cxn ang="0">
                  <a:pos x="241" y="198"/>
                </a:cxn>
                <a:cxn ang="0">
                  <a:pos x="249" y="173"/>
                </a:cxn>
                <a:cxn ang="0">
                  <a:pos x="256" y="148"/>
                </a:cxn>
                <a:cxn ang="0">
                  <a:pos x="261" y="100"/>
                </a:cxn>
                <a:cxn ang="0">
                  <a:pos x="264" y="55"/>
                </a:cxn>
                <a:cxn ang="0">
                  <a:pos x="264" y="55"/>
                </a:cxn>
                <a:cxn ang="0">
                  <a:pos x="264" y="25"/>
                </a:cxn>
                <a:cxn ang="0">
                  <a:pos x="261" y="0"/>
                </a:cxn>
                <a:cxn ang="0">
                  <a:pos x="261" y="0"/>
                </a:cxn>
                <a:cxn ang="0">
                  <a:pos x="261" y="0"/>
                </a:cxn>
                <a:cxn ang="0">
                  <a:pos x="261" y="0"/>
                </a:cxn>
                <a:cxn ang="0">
                  <a:pos x="233" y="12"/>
                </a:cxn>
                <a:cxn ang="0">
                  <a:pos x="201" y="30"/>
                </a:cxn>
                <a:cxn ang="0">
                  <a:pos x="201" y="30"/>
                </a:cxn>
                <a:cxn ang="0">
                  <a:pos x="166" y="53"/>
                </a:cxn>
                <a:cxn ang="0">
                  <a:pos x="130" y="83"/>
                </a:cxn>
                <a:cxn ang="0">
                  <a:pos x="113" y="100"/>
                </a:cxn>
                <a:cxn ang="0">
                  <a:pos x="95" y="118"/>
                </a:cxn>
                <a:cxn ang="0">
                  <a:pos x="80" y="138"/>
                </a:cxn>
                <a:cxn ang="0">
                  <a:pos x="68" y="161"/>
                </a:cxn>
                <a:cxn ang="0">
                  <a:pos x="50" y="151"/>
                </a:cxn>
                <a:cxn ang="0">
                  <a:pos x="50" y="151"/>
                </a:cxn>
                <a:cxn ang="0">
                  <a:pos x="68" y="161"/>
                </a:cxn>
              </a:cxnLst>
              <a:rect l="0" t="0" r="r" b="b"/>
              <a:pathLst>
                <a:path w="264" h="420">
                  <a:moveTo>
                    <a:pt x="68" y="161"/>
                  </a:moveTo>
                  <a:lnTo>
                    <a:pt x="68" y="161"/>
                  </a:lnTo>
                  <a:lnTo>
                    <a:pt x="52" y="191"/>
                  </a:lnTo>
                  <a:lnTo>
                    <a:pt x="37" y="218"/>
                  </a:lnTo>
                  <a:lnTo>
                    <a:pt x="25" y="246"/>
                  </a:lnTo>
                  <a:lnTo>
                    <a:pt x="17" y="274"/>
                  </a:lnTo>
                  <a:lnTo>
                    <a:pt x="10" y="299"/>
                  </a:lnTo>
                  <a:lnTo>
                    <a:pt x="2" y="324"/>
                  </a:lnTo>
                  <a:lnTo>
                    <a:pt x="0" y="347"/>
                  </a:lnTo>
                  <a:lnTo>
                    <a:pt x="0" y="367"/>
                  </a:lnTo>
                  <a:lnTo>
                    <a:pt x="0" y="367"/>
                  </a:lnTo>
                  <a:lnTo>
                    <a:pt x="0" y="382"/>
                  </a:lnTo>
                  <a:lnTo>
                    <a:pt x="2" y="394"/>
                  </a:lnTo>
                  <a:lnTo>
                    <a:pt x="2" y="394"/>
                  </a:lnTo>
                  <a:lnTo>
                    <a:pt x="27" y="404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65" y="415"/>
                  </a:lnTo>
                  <a:lnTo>
                    <a:pt x="80" y="404"/>
                  </a:lnTo>
                  <a:lnTo>
                    <a:pt x="98" y="392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43" y="352"/>
                  </a:lnTo>
                  <a:lnTo>
                    <a:pt x="168" y="322"/>
                  </a:lnTo>
                  <a:lnTo>
                    <a:pt x="193" y="286"/>
                  </a:lnTo>
                  <a:lnTo>
                    <a:pt x="218" y="249"/>
                  </a:lnTo>
                  <a:lnTo>
                    <a:pt x="218" y="249"/>
                  </a:lnTo>
                  <a:lnTo>
                    <a:pt x="231" y="223"/>
                  </a:lnTo>
                  <a:lnTo>
                    <a:pt x="241" y="198"/>
                  </a:lnTo>
                  <a:lnTo>
                    <a:pt x="249" y="173"/>
                  </a:lnTo>
                  <a:lnTo>
                    <a:pt x="256" y="148"/>
                  </a:lnTo>
                  <a:lnTo>
                    <a:pt x="261" y="100"/>
                  </a:lnTo>
                  <a:lnTo>
                    <a:pt x="264" y="55"/>
                  </a:lnTo>
                  <a:lnTo>
                    <a:pt x="264" y="55"/>
                  </a:lnTo>
                  <a:lnTo>
                    <a:pt x="264" y="25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33" y="12"/>
                  </a:lnTo>
                  <a:lnTo>
                    <a:pt x="201" y="30"/>
                  </a:lnTo>
                  <a:lnTo>
                    <a:pt x="201" y="30"/>
                  </a:lnTo>
                  <a:lnTo>
                    <a:pt x="166" y="53"/>
                  </a:lnTo>
                  <a:lnTo>
                    <a:pt x="130" y="83"/>
                  </a:lnTo>
                  <a:lnTo>
                    <a:pt x="113" y="100"/>
                  </a:lnTo>
                  <a:lnTo>
                    <a:pt x="95" y="118"/>
                  </a:lnTo>
                  <a:lnTo>
                    <a:pt x="80" y="138"/>
                  </a:lnTo>
                  <a:lnTo>
                    <a:pt x="68" y="161"/>
                  </a:lnTo>
                  <a:lnTo>
                    <a:pt x="50" y="151"/>
                  </a:lnTo>
                  <a:lnTo>
                    <a:pt x="50" y="151"/>
                  </a:lnTo>
                  <a:lnTo>
                    <a:pt x="68" y="161"/>
                  </a:lnTo>
                  <a:close/>
                </a:path>
              </a:pathLst>
            </a:custGeom>
            <a:solidFill>
              <a:srgbClr val="AA2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3" name="Freeform 27"/>
            <p:cNvSpPr>
              <a:spLocks/>
            </p:cNvSpPr>
            <p:nvPr/>
          </p:nvSpPr>
          <p:spPr bwMode="auto">
            <a:xfrm>
              <a:off x="1167" y="937"/>
              <a:ext cx="304" cy="304"/>
            </a:xfrm>
            <a:custGeom>
              <a:avLst/>
              <a:gdLst/>
              <a:ahLst/>
              <a:cxnLst>
                <a:cxn ang="0">
                  <a:pos x="153" y="0"/>
                </a:cxn>
                <a:cxn ang="0">
                  <a:pos x="153" y="0"/>
                </a:cxn>
                <a:cxn ang="0">
                  <a:pos x="135" y="0"/>
                </a:cxn>
                <a:cxn ang="0">
                  <a:pos x="120" y="2"/>
                </a:cxn>
                <a:cxn ang="0">
                  <a:pos x="93" y="12"/>
                </a:cxn>
                <a:cxn ang="0">
                  <a:pos x="67" y="25"/>
                </a:cxn>
                <a:cxn ang="0">
                  <a:pos x="45" y="45"/>
                </a:cxn>
                <a:cxn ang="0">
                  <a:pos x="27" y="67"/>
                </a:cxn>
                <a:cxn ang="0">
                  <a:pos x="12" y="93"/>
                </a:cxn>
                <a:cxn ang="0">
                  <a:pos x="2" y="120"/>
                </a:cxn>
                <a:cxn ang="0">
                  <a:pos x="2" y="135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2" y="168"/>
                </a:cxn>
                <a:cxn ang="0">
                  <a:pos x="2" y="181"/>
                </a:cxn>
                <a:cxn ang="0">
                  <a:pos x="12" y="211"/>
                </a:cxn>
                <a:cxn ang="0">
                  <a:pos x="27" y="236"/>
                </a:cxn>
                <a:cxn ang="0">
                  <a:pos x="45" y="258"/>
                </a:cxn>
                <a:cxn ang="0">
                  <a:pos x="67" y="276"/>
                </a:cxn>
                <a:cxn ang="0">
                  <a:pos x="93" y="291"/>
                </a:cxn>
                <a:cxn ang="0">
                  <a:pos x="120" y="299"/>
                </a:cxn>
                <a:cxn ang="0">
                  <a:pos x="135" y="301"/>
                </a:cxn>
                <a:cxn ang="0">
                  <a:pos x="153" y="304"/>
                </a:cxn>
                <a:cxn ang="0">
                  <a:pos x="153" y="304"/>
                </a:cxn>
                <a:cxn ang="0">
                  <a:pos x="168" y="301"/>
                </a:cxn>
                <a:cxn ang="0">
                  <a:pos x="183" y="299"/>
                </a:cxn>
                <a:cxn ang="0">
                  <a:pos x="211" y="291"/>
                </a:cxn>
                <a:cxn ang="0">
                  <a:pos x="236" y="276"/>
                </a:cxn>
                <a:cxn ang="0">
                  <a:pos x="258" y="258"/>
                </a:cxn>
                <a:cxn ang="0">
                  <a:pos x="279" y="236"/>
                </a:cxn>
                <a:cxn ang="0">
                  <a:pos x="291" y="211"/>
                </a:cxn>
                <a:cxn ang="0">
                  <a:pos x="301" y="181"/>
                </a:cxn>
                <a:cxn ang="0">
                  <a:pos x="304" y="168"/>
                </a:cxn>
                <a:cxn ang="0">
                  <a:pos x="304" y="150"/>
                </a:cxn>
                <a:cxn ang="0">
                  <a:pos x="304" y="150"/>
                </a:cxn>
                <a:cxn ang="0">
                  <a:pos x="304" y="135"/>
                </a:cxn>
                <a:cxn ang="0">
                  <a:pos x="301" y="120"/>
                </a:cxn>
                <a:cxn ang="0">
                  <a:pos x="291" y="93"/>
                </a:cxn>
                <a:cxn ang="0">
                  <a:pos x="279" y="67"/>
                </a:cxn>
                <a:cxn ang="0">
                  <a:pos x="258" y="45"/>
                </a:cxn>
                <a:cxn ang="0">
                  <a:pos x="236" y="25"/>
                </a:cxn>
                <a:cxn ang="0">
                  <a:pos x="211" y="12"/>
                </a:cxn>
                <a:cxn ang="0">
                  <a:pos x="183" y="2"/>
                </a:cxn>
                <a:cxn ang="0">
                  <a:pos x="168" y="0"/>
                </a:cxn>
                <a:cxn ang="0">
                  <a:pos x="153" y="0"/>
                </a:cxn>
                <a:cxn ang="0">
                  <a:pos x="153" y="0"/>
                </a:cxn>
              </a:cxnLst>
              <a:rect l="0" t="0" r="r" b="b"/>
              <a:pathLst>
                <a:path w="304" h="304">
                  <a:moveTo>
                    <a:pt x="153" y="0"/>
                  </a:moveTo>
                  <a:lnTo>
                    <a:pt x="153" y="0"/>
                  </a:lnTo>
                  <a:lnTo>
                    <a:pt x="135" y="0"/>
                  </a:lnTo>
                  <a:lnTo>
                    <a:pt x="120" y="2"/>
                  </a:lnTo>
                  <a:lnTo>
                    <a:pt x="93" y="12"/>
                  </a:lnTo>
                  <a:lnTo>
                    <a:pt x="67" y="25"/>
                  </a:lnTo>
                  <a:lnTo>
                    <a:pt x="45" y="45"/>
                  </a:lnTo>
                  <a:lnTo>
                    <a:pt x="27" y="67"/>
                  </a:lnTo>
                  <a:lnTo>
                    <a:pt x="12" y="93"/>
                  </a:lnTo>
                  <a:lnTo>
                    <a:pt x="2" y="120"/>
                  </a:lnTo>
                  <a:lnTo>
                    <a:pt x="2" y="135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2" y="168"/>
                  </a:lnTo>
                  <a:lnTo>
                    <a:pt x="2" y="181"/>
                  </a:lnTo>
                  <a:lnTo>
                    <a:pt x="12" y="211"/>
                  </a:lnTo>
                  <a:lnTo>
                    <a:pt x="27" y="236"/>
                  </a:lnTo>
                  <a:lnTo>
                    <a:pt x="45" y="258"/>
                  </a:lnTo>
                  <a:lnTo>
                    <a:pt x="67" y="276"/>
                  </a:lnTo>
                  <a:lnTo>
                    <a:pt x="93" y="291"/>
                  </a:lnTo>
                  <a:lnTo>
                    <a:pt x="120" y="299"/>
                  </a:lnTo>
                  <a:lnTo>
                    <a:pt x="135" y="301"/>
                  </a:lnTo>
                  <a:lnTo>
                    <a:pt x="153" y="304"/>
                  </a:lnTo>
                  <a:lnTo>
                    <a:pt x="153" y="304"/>
                  </a:lnTo>
                  <a:lnTo>
                    <a:pt x="168" y="301"/>
                  </a:lnTo>
                  <a:lnTo>
                    <a:pt x="183" y="299"/>
                  </a:lnTo>
                  <a:lnTo>
                    <a:pt x="211" y="291"/>
                  </a:lnTo>
                  <a:lnTo>
                    <a:pt x="236" y="276"/>
                  </a:lnTo>
                  <a:lnTo>
                    <a:pt x="258" y="258"/>
                  </a:lnTo>
                  <a:lnTo>
                    <a:pt x="279" y="236"/>
                  </a:lnTo>
                  <a:lnTo>
                    <a:pt x="291" y="211"/>
                  </a:lnTo>
                  <a:lnTo>
                    <a:pt x="301" y="181"/>
                  </a:lnTo>
                  <a:lnTo>
                    <a:pt x="304" y="168"/>
                  </a:lnTo>
                  <a:lnTo>
                    <a:pt x="304" y="150"/>
                  </a:lnTo>
                  <a:lnTo>
                    <a:pt x="304" y="150"/>
                  </a:lnTo>
                  <a:lnTo>
                    <a:pt x="304" y="135"/>
                  </a:lnTo>
                  <a:lnTo>
                    <a:pt x="301" y="120"/>
                  </a:lnTo>
                  <a:lnTo>
                    <a:pt x="291" y="93"/>
                  </a:lnTo>
                  <a:lnTo>
                    <a:pt x="279" y="67"/>
                  </a:lnTo>
                  <a:lnTo>
                    <a:pt x="258" y="45"/>
                  </a:lnTo>
                  <a:lnTo>
                    <a:pt x="236" y="25"/>
                  </a:lnTo>
                  <a:lnTo>
                    <a:pt x="211" y="12"/>
                  </a:lnTo>
                  <a:lnTo>
                    <a:pt x="183" y="2"/>
                  </a:lnTo>
                  <a:lnTo>
                    <a:pt x="168" y="0"/>
                  </a:lnTo>
                  <a:lnTo>
                    <a:pt x="153" y="0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8C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34" name="Group 740"/>
          <p:cNvGrpSpPr/>
          <p:nvPr/>
        </p:nvGrpSpPr>
        <p:grpSpPr>
          <a:xfrm>
            <a:off x="6608020" y="1377066"/>
            <a:ext cx="1190625" cy="1209675"/>
            <a:chOff x="5054600" y="803275"/>
            <a:chExt cx="1190625" cy="1209675"/>
          </a:xfrm>
        </p:grpSpPr>
        <p:sp>
          <p:nvSpPr>
            <p:cNvPr id="2535" name="Freeform 368"/>
            <p:cNvSpPr>
              <a:spLocks/>
            </p:cNvSpPr>
            <p:nvPr/>
          </p:nvSpPr>
          <p:spPr bwMode="auto">
            <a:xfrm>
              <a:off x="5054600" y="803275"/>
              <a:ext cx="1190625" cy="1209675"/>
            </a:xfrm>
            <a:custGeom>
              <a:avLst/>
              <a:gdLst/>
              <a:ahLst/>
              <a:cxnLst>
                <a:cxn ang="0">
                  <a:pos x="414" y="2"/>
                </a:cxn>
                <a:cxn ang="0">
                  <a:pos x="468" y="12"/>
                </a:cxn>
                <a:cxn ang="0">
                  <a:pos x="520" y="30"/>
                </a:cxn>
                <a:cxn ang="0">
                  <a:pos x="570" y="56"/>
                </a:cxn>
                <a:cxn ang="0">
                  <a:pos x="614" y="88"/>
                </a:cxn>
                <a:cxn ang="0">
                  <a:pos x="652" y="126"/>
                </a:cxn>
                <a:cxn ang="0">
                  <a:pos x="686" y="168"/>
                </a:cxn>
                <a:cxn ang="0">
                  <a:pos x="712" y="216"/>
                </a:cxn>
                <a:cxn ang="0">
                  <a:pos x="732" y="268"/>
                </a:cxn>
                <a:cxn ang="0">
                  <a:pos x="746" y="324"/>
                </a:cxn>
                <a:cxn ang="0">
                  <a:pos x="750" y="382"/>
                </a:cxn>
                <a:cxn ang="0">
                  <a:pos x="746" y="440"/>
                </a:cxn>
                <a:cxn ang="0">
                  <a:pos x="732" y="494"/>
                </a:cxn>
                <a:cxn ang="0">
                  <a:pos x="712" y="546"/>
                </a:cxn>
                <a:cxn ang="0">
                  <a:pos x="686" y="594"/>
                </a:cxn>
                <a:cxn ang="0">
                  <a:pos x="652" y="638"/>
                </a:cxn>
                <a:cxn ang="0">
                  <a:pos x="614" y="676"/>
                </a:cxn>
                <a:cxn ang="0">
                  <a:pos x="570" y="708"/>
                </a:cxn>
                <a:cxn ang="0">
                  <a:pos x="520" y="732"/>
                </a:cxn>
                <a:cxn ang="0">
                  <a:pos x="468" y="750"/>
                </a:cxn>
                <a:cxn ang="0">
                  <a:pos x="414" y="760"/>
                </a:cxn>
                <a:cxn ang="0">
                  <a:pos x="356" y="762"/>
                </a:cxn>
                <a:cxn ang="0">
                  <a:pos x="300" y="754"/>
                </a:cxn>
                <a:cxn ang="0">
                  <a:pos x="246" y="740"/>
                </a:cxn>
                <a:cxn ang="0">
                  <a:pos x="196" y="716"/>
                </a:cxn>
                <a:cxn ang="0">
                  <a:pos x="150" y="686"/>
                </a:cxn>
                <a:cxn ang="0">
                  <a:pos x="110" y="650"/>
                </a:cxn>
                <a:cxn ang="0">
                  <a:pos x="74" y="610"/>
                </a:cxn>
                <a:cxn ang="0">
                  <a:pos x="46" y="564"/>
                </a:cxn>
                <a:cxn ang="0">
                  <a:pos x="24" y="512"/>
                </a:cxn>
                <a:cxn ang="0">
                  <a:pos x="8" y="458"/>
                </a:cxn>
                <a:cxn ang="0">
                  <a:pos x="0" y="402"/>
                </a:cxn>
                <a:cxn ang="0">
                  <a:pos x="2" y="342"/>
                </a:cxn>
                <a:cxn ang="0">
                  <a:pos x="12" y="286"/>
                </a:cxn>
                <a:cxn ang="0">
                  <a:pos x="30" y="234"/>
                </a:cxn>
                <a:cxn ang="0">
                  <a:pos x="54" y="184"/>
                </a:cxn>
                <a:cxn ang="0">
                  <a:pos x="86" y="140"/>
                </a:cxn>
                <a:cxn ang="0">
                  <a:pos x="124" y="100"/>
                </a:cxn>
                <a:cxn ang="0">
                  <a:pos x="166" y="66"/>
                </a:cxn>
                <a:cxn ang="0">
                  <a:pos x="212" y="38"/>
                </a:cxn>
                <a:cxn ang="0">
                  <a:pos x="264" y="18"/>
                </a:cxn>
                <a:cxn ang="0">
                  <a:pos x="318" y="6"/>
                </a:cxn>
                <a:cxn ang="0">
                  <a:pos x="374" y="0"/>
                </a:cxn>
              </a:cxnLst>
              <a:rect l="0" t="0" r="r" b="b"/>
              <a:pathLst>
                <a:path w="750" h="762">
                  <a:moveTo>
                    <a:pt x="374" y="0"/>
                  </a:moveTo>
                  <a:lnTo>
                    <a:pt x="394" y="2"/>
                  </a:lnTo>
                  <a:lnTo>
                    <a:pt x="414" y="2"/>
                  </a:lnTo>
                  <a:lnTo>
                    <a:pt x="432" y="6"/>
                  </a:lnTo>
                  <a:lnTo>
                    <a:pt x="450" y="8"/>
                  </a:lnTo>
                  <a:lnTo>
                    <a:pt x="468" y="12"/>
                  </a:lnTo>
                  <a:lnTo>
                    <a:pt x="486" y="18"/>
                  </a:lnTo>
                  <a:lnTo>
                    <a:pt x="504" y="24"/>
                  </a:lnTo>
                  <a:lnTo>
                    <a:pt x="520" y="30"/>
                  </a:lnTo>
                  <a:lnTo>
                    <a:pt x="538" y="38"/>
                  </a:lnTo>
                  <a:lnTo>
                    <a:pt x="554" y="46"/>
                  </a:lnTo>
                  <a:lnTo>
                    <a:pt x="570" y="56"/>
                  </a:lnTo>
                  <a:lnTo>
                    <a:pt x="584" y="66"/>
                  </a:lnTo>
                  <a:lnTo>
                    <a:pt x="600" y="76"/>
                  </a:lnTo>
                  <a:lnTo>
                    <a:pt x="614" y="88"/>
                  </a:lnTo>
                  <a:lnTo>
                    <a:pt x="626" y="100"/>
                  </a:lnTo>
                  <a:lnTo>
                    <a:pt x="640" y="112"/>
                  </a:lnTo>
                  <a:lnTo>
                    <a:pt x="652" y="126"/>
                  </a:lnTo>
                  <a:lnTo>
                    <a:pt x="664" y="140"/>
                  </a:lnTo>
                  <a:lnTo>
                    <a:pt x="676" y="154"/>
                  </a:lnTo>
                  <a:lnTo>
                    <a:pt x="686" y="168"/>
                  </a:lnTo>
                  <a:lnTo>
                    <a:pt x="696" y="184"/>
                  </a:lnTo>
                  <a:lnTo>
                    <a:pt x="704" y="200"/>
                  </a:lnTo>
                  <a:lnTo>
                    <a:pt x="712" y="216"/>
                  </a:lnTo>
                  <a:lnTo>
                    <a:pt x="720" y="234"/>
                  </a:lnTo>
                  <a:lnTo>
                    <a:pt x="726" y="250"/>
                  </a:lnTo>
                  <a:lnTo>
                    <a:pt x="732" y="268"/>
                  </a:lnTo>
                  <a:lnTo>
                    <a:pt x="738" y="286"/>
                  </a:lnTo>
                  <a:lnTo>
                    <a:pt x="742" y="304"/>
                  </a:lnTo>
                  <a:lnTo>
                    <a:pt x="746" y="324"/>
                  </a:lnTo>
                  <a:lnTo>
                    <a:pt x="748" y="342"/>
                  </a:lnTo>
                  <a:lnTo>
                    <a:pt x="750" y="362"/>
                  </a:lnTo>
                  <a:lnTo>
                    <a:pt x="750" y="382"/>
                  </a:lnTo>
                  <a:lnTo>
                    <a:pt x="750" y="402"/>
                  </a:lnTo>
                  <a:lnTo>
                    <a:pt x="748" y="420"/>
                  </a:lnTo>
                  <a:lnTo>
                    <a:pt x="746" y="440"/>
                  </a:lnTo>
                  <a:lnTo>
                    <a:pt x="742" y="458"/>
                  </a:lnTo>
                  <a:lnTo>
                    <a:pt x="738" y="476"/>
                  </a:lnTo>
                  <a:lnTo>
                    <a:pt x="732" y="494"/>
                  </a:lnTo>
                  <a:lnTo>
                    <a:pt x="726" y="512"/>
                  </a:lnTo>
                  <a:lnTo>
                    <a:pt x="720" y="530"/>
                  </a:lnTo>
                  <a:lnTo>
                    <a:pt x="712" y="546"/>
                  </a:lnTo>
                  <a:lnTo>
                    <a:pt x="704" y="564"/>
                  </a:lnTo>
                  <a:lnTo>
                    <a:pt x="696" y="578"/>
                  </a:lnTo>
                  <a:lnTo>
                    <a:pt x="686" y="594"/>
                  </a:lnTo>
                  <a:lnTo>
                    <a:pt x="676" y="610"/>
                  </a:lnTo>
                  <a:lnTo>
                    <a:pt x="664" y="624"/>
                  </a:lnTo>
                  <a:lnTo>
                    <a:pt x="652" y="638"/>
                  </a:lnTo>
                  <a:lnTo>
                    <a:pt x="640" y="650"/>
                  </a:lnTo>
                  <a:lnTo>
                    <a:pt x="626" y="664"/>
                  </a:lnTo>
                  <a:lnTo>
                    <a:pt x="614" y="676"/>
                  </a:lnTo>
                  <a:lnTo>
                    <a:pt x="600" y="686"/>
                  </a:lnTo>
                  <a:lnTo>
                    <a:pt x="584" y="698"/>
                  </a:lnTo>
                  <a:lnTo>
                    <a:pt x="570" y="708"/>
                  </a:lnTo>
                  <a:lnTo>
                    <a:pt x="554" y="716"/>
                  </a:lnTo>
                  <a:lnTo>
                    <a:pt x="538" y="724"/>
                  </a:lnTo>
                  <a:lnTo>
                    <a:pt x="520" y="732"/>
                  </a:lnTo>
                  <a:lnTo>
                    <a:pt x="504" y="740"/>
                  </a:lnTo>
                  <a:lnTo>
                    <a:pt x="486" y="746"/>
                  </a:lnTo>
                  <a:lnTo>
                    <a:pt x="468" y="750"/>
                  </a:lnTo>
                  <a:lnTo>
                    <a:pt x="450" y="754"/>
                  </a:lnTo>
                  <a:lnTo>
                    <a:pt x="432" y="758"/>
                  </a:lnTo>
                  <a:lnTo>
                    <a:pt x="414" y="760"/>
                  </a:lnTo>
                  <a:lnTo>
                    <a:pt x="394" y="762"/>
                  </a:lnTo>
                  <a:lnTo>
                    <a:pt x="374" y="762"/>
                  </a:lnTo>
                  <a:lnTo>
                    <a:pt x="356" y="762"/>
                  </a:lnTo>
                  <a:lnTo>
                    <a:pt x="336" y="760"/>
                  </a:lnTo>
                  <a:lnTo>
                    <a:pt x="318" y="758"/>
                  </a:lnTo>
                  <a:lnTo>
                    <a:pt x="300" y="754"/>
                  </a:lnTo>
                  <a:lnTo>
                    <a:pt x="282" y="750"/>
                  </a:lnTo>
                  <a:lnTo>
                    <a:pt x="264" y="746"/>
                  </a:lnTo>
                  <a:lnTo>
                    <a:pt x="246" y="740"/>
                  </a:lnTo>
                  <a:lnTo>
                    <a:pt x="230" y="732"/>
                  </a:lnTo>
                  <a:lnTo>
                    <a:pt x="212" y="724"/>
                  </a:lnTo>
                  <a:lnTo>
                    <a:pt x="196" y="716"/>
                  </a:lnTo>
                  <a:lnTo>
                    <a:pt x="180" y="708"/>
                  </a:lnTo>
                  <a:lnTo>
                    <a:pt x="166" y="698"/>
                  </a:lnTo>
                  <a:lnTo>
                    <a:pt x="150" y="686"/>
                  </a:lnTo>
                  <a:lnTo>
                    <a:pt x="136" y="676"/>
                  </a:lnTo>
                  <a:lnTo>
                    <a:pt x="124" y="664"/>
                  </a:lnTo>
                  <a:lnTo>
                    <a:pt x="110" y="650"/>
                  </a:lnTo>
                  <a:lnTo>
                    <a:pt x="98" y="638"/>
                  </a:lnTo>
                  <a:lnTo>
                    <a:pt x="86" y="624"/>
                  </a:lnTo>
                  <a:lnTo>
                    <a:pt x="74" y="610"/>
                  </a:lnTo>
                  <a:lnTo>
                    <a:pt x="64" y="594"/>
                  </a:lnTo>
                  <a:lnTo>
                    <a:pt x="54" y="578"/>
                  </a:lnTo>
                  <a:lnTo>
                    <a:pt x="46" y="564"/>
                  </a:lnTo>
                  <a:lnTo>
                    <a:pt x="38" y="546"/>
                  </a:lnTo>
                  <a:lnTo>
                    <a:pt x="30" y="530"/>
                  </a:lnTo>
                  <a:lnTo>
                    <a:pt x="24" y="512"/>
                  </a:lnTo>
                  <a:lnTo>
                    <a:pt x="18" y="494"/>
                  </a:lnTo>
                  <a:lnTo>
                    <a:pt x="12" y="476"/>
                  </a:lnTo>
                  <a:lnTo>
                    <a:pt x="8" y="458"/>
                  </a:lnTo>
                  <a:lnTo>
                    <a:pt x="4" y="440"/>
                  </a:lnTo>
                  <a:lnTo>
                    <a:pt x="2" y="420"/>
                  </a:lnTo>
                  <a:lnTo>
                    <a:pt x="0" y="402"/>
                  </a:lnTo>
                  <a:lnTo>
                    <a:pt x="0" y="382"/>
                  </a:lnTo>
                  <a:lnTo>
                    <a:pt x="0" y="362"/>
                  </a:lnTo>
                  <a:lnTo>
                    <a:pt x="2" y="342"/>
                  </a:lnTo>
                  <a:lnTo>
                    <a:pt x="4" y="324"/>
                  </a:lnTo>
                  <a:lnTo>
                    <a:pt x="8" y="304"/>
                  </a:lnTo>
                  <a:lnTo>
                    <a:pt x="12" y="286"/>
                  </a:lnTo>
                  <a:lnTo>
                    <a:pt x="18" y="268"/>
                  </a:lnTo>
                  <a:lnTo>
                    <a:pt x="24" y="250"/>
                  </a:lnTo>
                  <a:lnTo>
                    <a:pt x="30" y="234"/>
                  </a:lnTo>
                  <a:lnTo>
                    <a:pt x="38" y="216"/>
                  </a:lnTo>
                  <a:lnTo>
                    <a:pt x="46" y="200"/>
                  </a:lnTo>
                  <a:lnTo>
                    <a:pt x="54" y="184"/>
                  </a:lnTo>
                  <a:lnTo>
                    <a:pt x="64" y="168"/>
                  </a:lnTo>
                  <a:lnTo>
                    <a:pt x="74" y="154"/>
                  </a:lnTo>
                  <a:lnTo>
                    <a:pt x="86" y="140"/>
                  </a:lnTo>
                  <a:lnTo>
                    <a:pt x="98" y="126"/>
                  </a:lnTo>
                  <a:lnTo>
                    <a:pt x="110" y="112"/>
                  </a:lnTo>
                  <a:lnTo>
                    <a:pt x="124" y="100"/>
                  </a:lnTo>
                  <a:lnTo>
                    <a:pt x="136" y="88"/>
                  </a:lnTo>
                  <a:lnTo>
                    <a:pt x="150" y="76"/>
                  </a:lnTo>
                  <a:lnTo>
                    <a:pt x="166" y="66"/>
                  </a:lnTo>
                  <a:lnTo>
                    <a:pt x="180" y="56"/>
                  </a:lnTo>
                  <a:lnTo>
                    <a:pt x="196" y="46"/>
                  </a:lnTo>
                  <a:lnTo>
                    <a:pt x="212" y="38"/>
                  </a:lnTo>
                  <a:lnTo>
                    <a:pt x="230" y="30"/>
                  </a:lnTo>
                  <a:lnTo>
                    <a:pt x="246" y="24"/>
                  </a:lnTo>
                  <a:lnTo>
                    <a:pt x="264" y="18"/>
                  </a:lnTo>
                  <a:lnTo>
                    <a:pt x="282" y="12"/>
                  </a:lnTo>
                  <a:lnTo>
                    <a:pt x="300" y="8"/>
                  </a:lnTo>
                  <a:lnTo>
                    <a:pt x="318" y="6"/>
                  </a:lnTo>
                  <a:lnTo>
                    <a:pt x="336" y="2"/>
                  </a:lnTo>
                  <a:lnTo>
                    <a:pt x="356" y="2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rgbClr val="E997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6" name="Freeform 369"/>
            <p:cNvSpPr>
              <a:spLocks/>
            </p:cNvSpPr>
            <p:nvPr/>
          </p:nvSpPr>
          <p:spPr bwMode="auto">
            <a:xfrm>
              <a:off x="5089525" y="835025"/>
              <a:ext cx="1127125" cy="1146175"/>
            </a:xfrm>
            <a:custGeom>
              <a:avLst/>
              <a:gdLst/>
              <a:ahLst/>
              <a:cxnLst>
                <a:cxn ang="0">
                  <a:pos x="392" y="2"/>
                </a:cxn>
                <a:cxn ang="0">
                  <a:pos x="444" y="12"/>
                </a:cxn>
                <a:cxn ang="0">
                  <a:pos x="494" y="28"/>
                </a:cxn>
                <a:cxn ang="0">
                  <a:pos x="540" y="52"/>
                </a:cxn>
                <a:cxn ang="0">
                  <a:pos x="580" y="82"/>
                </a:cxn>
                <a:cxn ang="0">
                  <a:pos x="618" y="118"/>
                </a:cxn>
                <a:cxn ang="0">
                  <a:pos x="650" y="160"/>
                </a:cxn>
                <a:cxn ang="0">
                  <a:pos x="676" y="206"/>
                </a:cxn>
                <a:cxn ang="0">
                  <a:pos x="694" y="254"/>
                </a:cxn>
                <a:cxn ang="0">
                  <a:pos x="706" y="306"/>
                </a:cxn>
                <a:cxn ang="0">
                  <a:pos x="710" y="362"/>
                </a:cxn>
                <a:cxn ang="0">
                  <a:pos x="706" y="416"/>
                </a:cxn>
                <a:cxn ang="0">
                  <a:pos x="694" y="468"/>
                </a:cxn>
                <a:cxn ang="0">
                  <a:pos x="676" y="518"/>
                </a:cxn>
                <a:cxn ang="0">
                  <a:pos x="650" y="564"/>
                </a:cxn>
                <a:cxn ang="0">
                  <a:pos x="618" y="604"/>
                </a:cxn>
                <a:cxn ang="0">
                  <a:pos x="580" y="640"/>
                </a:cxn>
                <a:cxn ang="0">
                  <a:pos x="540" y="670"/>
                </a:cxn>
                <a:cxn ang="0">
                  <a:pos x="494" y="694"/>
                </a:cxn>
                <a:cxn ang="0">
                  <a:pos x="444" y="712"/>
                </a:cxn>
                <a:cxn ang="0">
                  <a:pos x="392" y="720"/>
                </a:cxn>
                <a:cxn ang="0">
                  <a:pos x="336" y="722"/>
                </a:cxn>
                <a:cxn ang="0">
                  <a:pos x="284" y="716"/>
                </a:cxn>
                <a:cxn ang="0">
                  <a:pos x="232" y="700"/>
                </a:cxn>
                <a:cxn ang="0">
                  <a:pos x="186" y="678"/>
                </a:cxn>
                <a:cxn ang="0">
                  <a:pos x="142" y="650"/>
                </a:cxn>
                <a:cxn ang="0">
                  <a:pos x="104" y="616"/>
                </a:cxn>
                <a:cxn ang="0">
                  <a:pos x="70" y="578"/>
                </a:cxn>
                <a:cxn ang="0">
                  <a:pos x="42" y="534"/>
                </a:cxn>
                <a:cxn ang="0">
                  <a:pos x="22" y="486"/>
                </a:cxn>
                <a:cxn ang="0">
                  <a:pos x="8" y="434"/>
                </a:cxn>
                <a:cxn ang="0">
                  <a:pos x="0" y="380"/>
                </a:cxn>
                <a:cxn ang="0">
                  <a:pos x="2" y="324"/>
                </a:cxn>
                <a:cxn ang="0">
                  <a:pos x="10" y="272"/>
                </a:cxn>
                <a:cxn ang="0">
                  <a:pos x="28" y="222"/>
                </a:cxn>
                <a:cxn ang="0">
                  <a:pos x="52" y="174"/>
                </a:cxn>
                <a:cxn ang="0">
                  <a:pos x="80" y="132"/>
                </a:cxn>
                <a:cxn ang="0">
                  <a:pos x="116" y="94"/>
                </a:cxn>
                <a:cxn ang="0">
                  <a:pos x="156" y="62"/>
                </a:cxn>
                <a:cxn ang="0">
                  <a:pos x="202" y="36"/>
                </a:cxn>
                <a:cxn ang="0">
                  <a:pos x="250" y="16"/>
                </a:cxn>
                <a:cxn ang="0">
                  <a:pos x="300" y="4"/>
                </a:cxn>
                <a:cxn ang="0">
                  <a:pos x="356" y="0"/>
                </a:cxn>
              </a:cxnLst>
              <a:rect l="0" t="0" r="r" b="b"/>
              <a:pathLst>
                <a:path w="710" h="722">
                  <a:moveTo>
                    <a:pt x="356" y="0"/>
                  </a:moveTo>
                  <a:lnTo>
                    <a:pt x="374" y="2"/>
                  </a:lnTo>
                  <a:lnTo>
                    <a:pt x="392" y="2"/>
                  </a:lnTo>
                  <a:lnTo>
                    <a:pt x="410" y="4"/>
                  </a:lnTo>
                  <a:lnTo>
                    <a:pt x="426" y="8"/>
                  </a:lnTo>
                  <a:lnTo>
                    <a:pt x="444" y="12"/>
                  </a:lnTo>
                  <a:lnTo>
                    <a:pt x="460" y="16"/>
                  </a:lnTo>
                  <a:lnTo>
                    <a:pt x="478" y="22"/>
                  </a:lnTo>
                  <a:lnTo>
                    <a:pt x="494" y="28"/>
                  </a:lnTo>
                  <a:lnTo>
                    <a:pt x="510" y="36"/>
                  </a:lnTo>
                  <a:lnTo>
                    <a:pt x="524" y="44"/>
                  </a:lnTo>
                  <a:lnTo>
                    <a:pt x="540" y="52"/>
                  </a:lnTo>
                  <a:lnTo>
                    <a:pt x="554" y="62"/>
                  </a:lnTo>
                  <a:lnTo>
                    <a:pt x="568" y="72"/>
                  </a:lnTo>
                  <a:lnTo>
                    <a:pt x="580" y="82"/>
                  </a:lnTo>
                  <a:lnTo>
                    <a:pt x="594" y="94"/>
                  </a:lnTo>
                  <a:lnTo>
                    <a:pt x="606" y="106"/>
                  </a:lnTo>
                  <a:lnTo>
                    <a:pt x="618" y="118"/>
                  </a:lnTo>
                  <a:lnTo>
                    <a:pt x="630" y="132"/>
                  </a:lnTo>
                  <a:lnTo>
                    <a:pt x="640" y="146"/>
                  </a:lnTo>
                  <a:lnTo>
                    <a:pt x="650" y="160"/>
                  </a:lnTo>
                  <a:lnTo>
                    <a:pt x="658" y="174"/>
                  </a:lnTo>
                  <a:lnTo>
                    <a:pt x="668" y="190"/>
                  </a:lnTo>
                  <a:lnTo>
                    <a:pt x="676" y="206"/>
                  </a:lnTo>
                  <a:lnTo>
                    <a:pt x="682" y="222"/>
                  </a:lnTo>
                  <a:lnTo>
                    <a:pt x="688" y="238"/>
                  </a:lnTo>
                  <a:lnTo>
                    <a:pt x="694" y="254"/>
                  </a:lnTo>
                  <a:lnTo>
                    <a:pt x="700" y="272"/>
                  </a:lnTo>
                  <a:lnTo>
                    <a:pt x="704" y="288"/>
                  </a:lnTo>
                  <a:lnTo>
                    <a:pt x="706" y="306"/>
                  </a:lnTo>
                  <a:lnTo>
                    <a:pt x="708" y="324"/>
                  </a:lnTo>
                  <a:lnTo>
                    <a:pt x="710" y="342"/>
                  </a:lnTo>
                  <a:lnTo>
                    <a:pt x="710" y="362"/>
                  </a:lnTo>
                  <a:lnTo>
                    <a:pt x="710" y="380"/>
                  </a:lnTo>
                  <a:lnTo>
                    <a:pt x="708" y="398"/>
                  </a:lnTo>
                  <a:lnTo>
                    <a:pt x="706" y="416"/>
                  </a:lnTo>
                  <a:lnTo>
                    <a:pt x="704" y="434"/>
                  </a:lnTo>
                  <a:lnTo>
                    <a:pt x="700" y="452"/>
                  </a:lnTo>
                  <a:lnTo>
                    <a:pt x="694" y="468"/>
                  </a:lnTo>
                  <a:lnTo>
                    <a:pt x="688" y="486"/>
                  </a:lnTo>
                  <a:lnTo>
                    <a:pt x="682" y="502"/>
                  </a:lnTo>
                  <a:lnTo>
                    <a:pt x="676" y="518"/>
                  </a:lnTo>
                  <a:lnTo>
                    <a:pt x="668" y="534"/>
                  </a:lnTo>
                  <a:lnTo>
                    <a:pt x="658" y="548"/>
                  </a:lnTo>
                  <a:lnTo>
                    <a:pt x="650" y="564"/>
                  </a:lnTo>
                  <a:lnTo>
                    <a:pt x="640" y="578"/>
                  </a:lnTo>
                  <a:lnTo>
                    <a:pt x="630" y="592"/>
                  </a:lnTo>
                  <a:lnTo>
                    <a:pt x="618" y="604"/>
                  </a:lnTo>
                  <a:lnTo>
                    <a:pt x="606" y="616"/>
                  </a:lnTo>
                  <a:lnTo>
                    <a:pt x="594" y="628"/>
                  </a:lnTo>
                  <a:lnTo>
                    <a:pt x="580" y="640"/>
                  </a:lnTo>
                  <a:lnTo>
                    <a:pt x="568" y="650"/>
                  </a:lnTo>
                  <a:lnTo>
                    <a:pt x="554" y="660"/>
                  </a:lnTo>
                  <a:lnTo>
                    <a:pt x="540" y="670"/>
                  </a:lnTo>
                  <a:lnTo>
                    <a:pt x="524" y="678"/>
                  </a:lnTo>
                  <a:lnTo>
                    <a:pt x="510" y="686"/>
                  </a:lnTo>
                  <a:lnTo>
                    <a:pt x="494" y="694"/>
                  </a:lnTo>
                  <a:lnTo>
                    <a:pt x="478" y="700"/>
                  </a:lnTo>
                  <a:lnTo>
                    <a:pt x="460" y="706"/>
                  </a:lnTo>
                  <a:lnTo>
                    <a:pt x="444" y="712"/>
                  </a:lnTo>
                  <a:lnTo>
                    <a:pt x="426" y="716"/>
                  </a:lnTo>
                  <a:lnTo>
                    <a:pt x="410" y="718"/>
                  </a:lnTo>
                  <a:lnTo>
                    <a:pt x="392" y="720"/>
                  </a:lnTo>
                  <a:lnTo>
                    <a:pt x="374" y="722"/>
                  </a:lnTo>
                  <a:lnTo>
                    <a:pt x="356" y="722"/>
                  </a:lnTo>
                  <a:lnTo>
                    <a:pt x="336" y="722"/>
                  </a:lnTo>
                  <a:lnTo>
                    <a:pt x="318" y="720"/>
                  </a:lnTo>
                  <a:lnTo>
                    <a:pt x="300" y="718"/>
                  </a:lnTo>
                  <a:lnTo>
                    <a:pt x="284" y="716"/>
                  </a:lnTo>
                  <a:lnTo>
                    <a:pt x="266" y="712"/>
                  </a:lnTo>
                  <a:lnTo>
                    <a:pt x="250" y="706"/>
                  </a:lnTo>
                  <a:lnTo>
                    <a:pt x="232" y="700"/>
                  </a:lnTo>
                  <a:lnTo>
                    <a:pt x="216" y="694"/>
                  </a:lnTo>
                  <a:lnTo>
                    <a:pt x="202" y="686"/>
                  </a:lnTo>
                  <a:lnTo>
                    <a:pt x="186" y="678"/>
                  </a:lnTo>
                  <a:lnTo>
                    <a:pt x="170" y="670"/>
                  </a:lnTo>
                  <a:lnTo>
                    <a:pt x="156" y="660"/>
                  </a:lnTo>
                  <a:lnTo>
                    <a:pt x="142" y="650"/>
                  </a:lnTo>
                  <a:lnTo>
                    <a:pt x="130" y="640"/>
                  </a:lnTo>
                  <a:lnTo>
                    <a:pt x="116" y="628"/>
                  </a:lnTo>
                  <a:lnTo>
                    <a:pt x="104" y="616"/>
                  </a:lnTo>
                  <a:lnTo>
                    <a:pt x="92" y="604"/>
                  </a:lnTo>
                  <a:lnTo>
                    <a:pt x="80" y="592"/>
                  </a:lnTo>
                  <a:lnTo>
                    <a:pt x="70" y="578"/>
                  </a:lnTo>
                  <a:lnTo>
                    <a:pt x="60" y="564"/>
                  </a:lnTo>
                  <a:lnTo>
                    <a:pt x="52" y="548"/>
                  </a:lnTo>
                  <a:lnTo>
                    <a:pt x="42" y="534"/>
                  </a:lnTo>
                  <a:lnTo>
                    <a:pt x="34" y="518"/>
                  </a:lnTo>
                  <a:lnTo>
                    <a:pt x="28" y="502"/>
                  </a:lnTo>
                  <a:lnTo>
                    <a:pt x="22" y="486"/>
                  </a:lnTo>
                  <a:lnTo>
                    <a:pt x="16" y="468"/>
                  </a:lnTo>
                  <a:lnTo>
                    <a:pt x="10" y="452"/>
                  </a:lnTo>
                  <a:lnTo>
                    <a:pt x="8" y="434"/>
                  </a:lnTo>
                  <a:lnTo>
                    <a:pt x="4" y="416"/>
                  </a:lnTo>
                  <a:lnTo>
                    <a:pt x="2" y="398"/>
                  </a:lnTo>
                  <a:lnTo>
                    <a:pt x="0" y="380"/>
                  </a:lnTo>
                  <a:lnTo>
                    <a:pt x="0" y="362"/>
                  </a:lnTo>
                  <a:lnTo>
                    <a:pt x="0" y="342"/>
                  </a:lnTo>
                  <a:lnTo>
                    <a:pt x="2" y="324"/>
                  </a:lnTo>
                  <a:lnTo>
                    <a:pt x="4" y="306"/>
                  </a:lnTo>
                  <a:lnTo>
                    <a:pt x="8" y="288"/>
                  </a:lnTo>
                  <a:lnTo>
                    <a:pt x="10" y="272"/>
                  </a:lnTo>
                  <a:lnTo>
                    <a:pt x="16" y="254"/>
                  </a:lnTo>
                  <a:lnTo>
                    <a:pt x="22" y="238"/>
                  </a:lnTo>
                  <a:lnTo>
                    <a:pt x="28" y="222"/>
                  </a:lnTo>
                  <a:lnTo>
                    <a:pt x="34" y="206"/>
                  </a:lnTo>
                  <a:lnTo>
                    <a:pt x="42" y="190"/>
                  </a:lnTo>
                  <a:lnTo>
                    <a:pt x="52" y="174"/>
                  </a:lnTo>
                  <a:lnTo>
                    <a:pt x="60" y="160"/>
                  </a:lnTo>
                  <a:lnTo>
                    <a:pt x="70" y="146"/>
                  </a:lnTo>
                  <a:lnTo>
                    <a:pt x="80" y="132"/>
                  </a:lnTo>
                  <a:lnTo>
                    <a:pt x="92" y="118"/>
                  </a:lnTo>
                  <a:lnTo>
                    <a:pt x="104" y="106"/>
                  </a:lnTo>
                  <a:lnTo>
                    <a:pt x="116" y="94"/>
                  </a:lnTo>
                  <a:lnTo>
                    <a:pt x="130" y="82"/>
                  </a:lnTo>
                  <a:lnTo>
                    <a:pt x="142" y="72"/>
                  </a:lnTo>
                  <a:lnTo>
                    <a:pt x="156" y="62"/>
                  </a:lnTo>
                  <a:lnTo>
                    <a:pt x="170" y="52"/>
                  </a:lnTo>
                  <a:lnTo>
                    <a:pt x="186" y="44"/>
                  </a:lnTo>
                  <a:lnTo>
                    <a:pt x="202" y="36"/>
                  </a:lnTo>
                  <a:lnTo>
                    <a:pt x="216" y="28"/>
                  </a:lnTo>
                  <a:lnTo>
                    <a:pt x="232" y="22"/>
                  </a:lnTo>
                  <a:lnTo>
                    <a:pt x="250" y="16"/>
                  </a:lnTo>
                  <a:lnTo>
                    <a:pt x="266" y="12"/>
                  </a:lnTo>
                  <a:lnTo>
                    <a:pt x="284" y="8"/>
                  </a:lnTo>
                  <a:lnTo>
                    <a:pt x="300" y="4"/>
                  </a:lnTo>
                  <a:lnTo>
                    <a:pt x="318" y="2"/>
                  </a:lnTo>
                  <a:lnTo>
                    <a:pt x="336" y="2"/>
                  </a:lnTo>
                  <a:lnTo>
                    <a:pt x="356" y="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F5BD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7" name="Freeform 370"/>
            <p:cNvSpPr>
              <a:spLocks/>
            </p:cNvSpPr>
            <p:nvPr/>
          </p:nvSpPr>
          <p:spPr bwMode="auto">
            <a:xfrm>
              <a:off x="5092700" y="841375"/>
              <a:ext cx="1120775" cy="1136650"/>
            </a:xfrm>
            <a:custGeom>
              <a:avLst/>
              <a:gdLst/>
              <a:ahLst/>
              <a:cxnLst>
                <a:cxn ang="0">
                  <a:pos x="390" y="2"/>
                </a:cxn>
                <a:cxn ang="0">
                  <a:pos x="442" y="12"/>
                </a:cxn>
                <a:cxn ang="0">
                  <a:pos x="490" y="28"/>
                </a:cxn>
                <a:cxn ang="0">
                  <a:pos x="536" y="52"/>
                </a:cxn>
                <a:cxn ang="0">
                  <a:pos x="578" y="82"/>
                </a:cxn>
                <a:cxn ang="0">
                  <a:pos x="614" y="116"/>
                </a:cxn>
                <a:cxn ang="0">
                  <a:pos x="646" y="158"/>
                </a:cxn>
                <a:cxn ang="0">
                  <a:pos x="670" y="202"/>
                </a:cxn>
                <a:cxn ang="0">
                  <a:pos x="690" y="252"/>
                </a:cxn>
                <a:cxn ang="0">
                  <a:pos x="702" y="304"/>
                </a:cxn>
                <a:cxn ang="0">
                  <a:pos x="706" y="358"/>
                </a:cxn>
                <a:cxn ang="0">
                  <a:pos x="702" y="412"/>
                </a:cxn>
                <a:cxn ang="0">
                  <a:pos x="690" y="464"/>
                </a:cxn>
                <a:cxn ang="0">
                  <a:pos x="670" y="512"/>
                </a:cxn>
                <a:cxn ang="0">
                  <a:pos x="646" y="558"/>
                </a:cxn>
                <a:cxn ang="0">
                  <a:pos x="614" y="598"/>
                </a:cxn>
                <a:cxn ang="0">
                  <a:pos x="578" y="634"/>
                </a:cxn>
                <a:cxn ang="0">
                  <a:pos x="536" y="664"/>
                </a:cxn>
                <a:cxn ang="0">
                  <a:pos x="490" y="688"/>
                </a:cxn>
                <a:cxn ang="0">
                  <a:pos x="442" y="704"/>
                </a:cxn>
                <a:cxn ang="0">
                  <a:pos x="390" y="714"/>
                </a:cxn>
                <a:cxn ang="0">
                  <a:pos x="334" y="714"/>
                </a:cxn>
                <a:cxn ang="0">
                  <a:pos x="282" y="708"/>
                </a:cxn>
                <a:cxn ang="0">
                  <a:pos x="232" y="694"/>
                </a:cxn>
                <a:cxn ang="0">
                  <a:pos x="186" y="672"/>
                </a:cxn>
                <a:cxn ang="0">
                  <a:pos x="142" y="644"/>
                </a:cxn>
                <a:cxn ang="0">
                  <a:pos x="104" y="610"/>
                </a:cxn>
                <a:cxn ang="0">
                  <a:pos x="70" y="572"/>
                </a:cxn>
                <a:cxn ang="0">
                  <a:pos x="44" y="528"/>
                </a:cxn>
                <a:cxn ang="0">
                  <a:pos x="22" y="480"/>
                </a:cxn>
                <a:cxn ang="0">
                  <a:pos x="8" y="430"/>
                </a:cxn>
                <a:cxn ang="0">
                  <a:pos x="2" y="376"/>
                </a:cxn>
                <a:cxn ang="0">
                  <a:pos x="2" y="322"/>
                </a:cxn>
                <a:cxn ang="0">
                  <a:pos x="12" y="268"/>
                </a:cxn>
                <a:cxn ang="0">
                  <a:pos x="28" y="218"/>
                </a:cxn>
                <a:cxn ang="0">
                  <a:pos x="52" y="172"/>
                </a:cxn>
                <a:cxn ang="0">
                  <a:pos x="82" y="130"/>
                </a:cxn>
                <a:cxn ang="0">
                  <a:pos x="116" y="92"/>
                </a:cxn>
                <a:cxn ang="0">
                  <a:pos x="156" y="60"/>
                </a:cxn>
                <a:cxn ang="0">
                  <a:pos x="200" y="36"/>
                </a:cxn>
                <a:cxn ang="0">
                  <a:pos x="248" y="16"/>
                </a:cxn>
                <a:cxn ang="0">
                  <a:pos x="300" y="4"/>
                </a:cxn>
                <a:cxn ang="0">
                  <a:pos x="354" y="0"/>
                </a:cxn>
              </a:cxnLst>
              <a:rect l="0" t="0" r="r" b="b"/>
              <a:pathLst>
                <a:path w="706" h="716">
                  <a:moveTo>
                    <a:pt x="354" y="0"/>
                  </a:moveTo>
                  <a:lnTo>
                    <a:pt x="372" y="0"/>
                  </a:lnTo>
                  <a:lnTo>
                    <a:pt x="390" y="2"/>
                  </a:lnTo>
                  <a:lnTo>
                    <a:pt x="406" y="4"/>
                  </a:lnTo>
                  <a:lnTo>
                    <a:pt x="424" y="8"/>
                  </a:lnTo>
                  <a:lnTo>
                    <a:pt x="442" y="12"/>
                  </a:lnTo>
                  <a:lnTo>
                    <a:pt x="458" y="16"/>
                  </a:lnTo>
                  <a:lnTo>
                    <a:pt x="474" y="22"/>
                  </a:lnTo>
                  <a:lnTo>
                    <a:pt x="490" y="28"/>
                  </a:lnTo>
                  <a:lnTo>
                    <a:pt x="506" y="36"/>
                  </a:lnTo>
                  <a:lnTo>
                    <a:pt x="520" y="42"/>
                  </a:lnTo>
                  <a:lnTo>
                    <a:pt x="536" y="52"/>
                  </a:lnTo>
                  <a:lnTo>
                    <a:pt x="550" y="60"/>
                  </a:lnTo>
                  <a:lnTo>
                    <a:pt x="564" y="70"/>
                  </a:lnTo>
                  <a:lnTo>
                    <a:pt x="578" y="82"/>
                  </a:lnTo>
                  <a:lnTo>
                    <a:pt x="590" y="92"/>
                  </a:lnTo>
                  <a:lnTo>
                    <a:pt x="602" y="104"/>
                  </a:lnTo>
                  <a:lnTo>
                    <a:pt x="614" y="116"/>
                  </a:lnTo>
                  <a:lnTo>
                    <a:pt x="624" y="130"/>
                  </a:lnTo>
                  <a:lnTo>
                    <a:pt x="636" y="144"/>
                  </a:lnTo>
                  <a:lnTo>
                    <a:pt x="646" y="158"/>
                  </a:lnTo>
                  <a:lnTo>
                    <a:pt x="654" y="172"/>
                  </a:lnTo>
                  <a:lnTo>
                    <a:pt x="662" y="188"/>
                  </a:lnTo>
                  <a:lnTo>
                    <a:pt x="670" y="202"/>
                  </a:lnTo>
                  <a:lnTo>
                    <a:pt x="678" y="218"/>
                  </a:lnTo>
                  <a:lnTo>
                    <a:pt x="684" y="234"/>
                  </a:lnTo>
                  <a:lnTo>
                    <a:pt x="690" y="252"/>
                  </a:lnTo>
                  <a:lnTo>
                    <a:pt x="694" y="268"/>
                  </a:lnTo>
                  <a:lnTo>
                    <a:pt x="698" y="286"/>
                  </a:lnTo>
                  <a:lnTo>
                    <a:pt x="702" y="304"/>
                  </a:lnTo>
                  <a:lnTo>
                    <a:pt x="704" y="322"/>
                  </a:lnTo>
                  <a:lnTo>
                    <a:pt x="704" y="340"/>
                  </a:lnTo>
                  <a:lnTo>
                    <a:pt x="706" y="358"/>
                  </a:lnTo>
                  <a:lnTo>
                    <a:pt x="704" y="376"/>
                  </a:lnTo>
                  <a:lnTo>
                    <a:pt x="704" y="394"/>
                  </a:lnTo>
                  <a:lnTo>
                    <a:pt x="702" y="412"/>
                  </a:lnTo>
                  <a:lnTo>
                    <a:pt x="698" y="430"/>
                  </a:lnTo>
                  <a:lnTo>
                    <a:pt x="694" y="446"/>
                  </a:lnTo>
                  <a:lnTo>
                    <a:pt x="690" y="464"/>
                  </a:lnTo>
                  <a:lnTo>
                    <a:pt x="684" y="480"/>
                  </a:lnTo>
                  <a:lnTo>
                    <a:pt x="678" y="496"/>
                  </a:lnTo>
                  <a:lnTo>
                    <a:pt x="670" y="512"/>
                  </a:lnTo>
                  <a:lnTo>
                    <a:pt x="662" y="528"/>
                  </a:lnTo>
                  <a:lnTo>
                    <a:pt x="654" y="544"/>
                  </a:lnTo>
                  <a:lnTo>
                    <a:pt x="646" y="558"/>
                  </a:lnTo>
                  <a:lnTo>
                    <a:pt x="636" y="572"/>
                  </a:lnTo>
                  <a:lnTo>
                    <a:pt x="624" y="586"/>
                  </a:lnTo>
                  <a:lnTo>
                    <a:pt x="614" y="598"/>
                  </a:lnTo>
                  <a:lnTo>
                    <a:pt x="602" y="610"/>
                  </a:lnTo>
                  <a:lnTo>
                    <a:pt x="590" y="622"/>
                  </a:lnTo>
                  <a:lnTo>
                    <a:pt x="578" y="634"/>
                  </a:lnTo>
                  <a:lnTo>
                    <a:pt x="564" y="644"/>
                  </a:lnTo>
                  <a:lnTo>
                    <a:pt x="550" y="654"/>
                  </a:lnTo>
                  <a:lnTo>
                    <a:pt x="536" y="664"/>
                  </a:lnTo>
                  <a:lnTo>
                    <a:pt x="520" y="672"/>
                  </a:lnTo>
                  <a:lnTo>
                    <a:pt x="506" y="680"/>
                  </a:lnTo>
                  <a:lnTo>
                    <a:pt x="490" y="688"/>
                  </a:lnTo>
                  <a:lnTo>
                    <a:pt x="474" y="694"/>
                  </a:lnTo>
                  <a:lnTo>
                    <a:pt x="458" y="700"/>
                  </a:lnTo>
                  <a:lnTo>
                    <a:pt x="442" y="704"/>
                  </a:lnTo>
                  <a:lnTo>
                    <a:pt x="424" y="708"/>
                  </a:lnTo>
                  <a:lnTo>
                    <a:pt x="406" y="712"/>
                  </a:lnTo>
                  <a:lnTo>
                    <a:pt x="390" y="714"/>
                  </a:lnTo>
                  <a:lnTo>
                    <a:pt x="372" y="714"/>
                  </a:lnTo>
                  <a:lnTo>
                    <a:pt x="354" y="716"/>
                  </a:lnTo>
                  <a:lnTo>
                    <a:pt x="334" y="714"/>
                  </a:lnTo>
                  <a:lnTo>
                    <a:pt x="318" y="714"/>
                  </a:lnTo>
                  <a:lnTo>
                    <a:pt x="300" y="712"/>
                  </a:lnTo>
                  <a:lnTo>
                    <a:pt x="282" y="708"/>
                  </a:lnTo>
                  <a:lnTo>
                    <a:pt x="266" y="704"/>
                  </a:lnTo>
                  <a:lnTo>
                    <a:pt x="248" y="700"/>
                  </a:lnTo>
                  <a:lnTo>
                    <a:pt x="232" y="694"/>
                  </a:lnTo>
                  <a:lnTo>
                    <a:pt x="216" y="688"/>
                  </a:lnTo>
                  <a:lnTo>
                    <a:pt x="200" y="680"/>
                  </a:lnTo>
                  <a:lnTo>
                    <a:pt x="186" y="672"/>
                  </a:lnTo>
                  <a:lnTo>
                    <a:pt x="170" y="664"/>
                  </a:lnTo>
                  <a:lnTo>
                    <a:pt x="156" y="654"/>
                  </a:lnTo>
                  <a:lnTo>
                    <a:pt x="142" y="644"/>
                  </a:lnTo>
                  <a:lnTo>
                    <a:pt x="130" y="634"/>
                  </a:lnTo>
                  <a:lnTo>
                    <a:pt x="116" y="622"/>
                  </a:lnTo>
                  <a:lnTo>
                    <a:pt x="104" y="610"/>
                  </a:lnTo>
                  <a:lnTo>
                    <a:pt x="92" y="598"/>
                  </a:lnTo>
                  <a:lnTo>
                    <a:pt x="82" y="586"/>
                  </a:lnTo>
                  <a:lnTo>
                    <a:pt x="70" y="572"/>
                  </a:lnTo>
                  <a:lnTo>
                    <a:pt x="60" y="558"/>
                  </a:lnTo>
                  <a:lnTo>
                    <a:pt x="52" y="544"/>
                  </a:lnTo>
                  <a:lnTo>
                    <a:pt x="44" y="528"/>
                  </a:lnTo>
                  <a:lnTo>
                    <a:pt x="36" y="512"/>
                  </a:lnTo>
                  <a:lnTo>
                    <a:pt x="28" y="496"/>
                  </a:lnTo>
                  <a:lnTo>
                    <a:pt x="22" y="480"/>
                  </a:lnTo>
                  <a:lnTo>
                    <a:pt x="16" y="464"/>
                  </a:lnTo>
                  <a:lnTo>
                    <a:pt x="12" y="446"/>
                  </a:lnTo>
                  <a:lnTo>
                    <a:pt x="8" y="430"/>
                  </a:lnTo>
                  <a:lnTo>
                    <a:pt x="4" y="412"/>
                  </a:lnTo>
                  <a:lnTo>
                    <a:pt x="2" y="394"/>
                  </a:lnTo>
                  <a:lnTo>
                    <a:pt x="2" y="376"/>
                  </a:lnTo>
                  <a:lnTo>
                    <a:pt x="0" y="358"/>
                  </a:lnTo>
                  <a:lnTo>
                    <a:pt x="2" y="340"/>
                  </a:lnTo>
                  <a:lnTo>
                    <a:pt x="2" y="322"/>
                  </a:lnTo>
                  <a:lnTo>
                    <a:pt x="4" y="304"/>
                  </a:lnTo>
                  <a:lnTo>
                    <a:pt x="8" y="286"/>
                  </a:lnTo>
                  <a:lnTo>
                    <a:pt x="12" y="268"/>
                  </a:lnTo>
                  <a:lnTo>
                    <a:pt x="16" y="252"/>
                  </a:lnTo>
                  <a:lnTo>
                    <a:pt x="22" y="234"/>
                  </a:lnTo>
                  <a:lnTo>
                    <a:pt x="28" y="218"/>
                  </a:lnTo>
                  <a:lnTo>
                    <a:pt x="36" y="202"/>
                  </a:lnTo>
                  <a:lnTo>
                    <a:pt x="44" y="188"/>
                  </a:lnTo>
                  <a:lnTo>
                    <a:pt x="52" y="172"/>
                  </a:lnTo>
                  <a:lnTo>
                    <a:pt x="60" y="158"/>
                  </a:lnTo>
                  <a:lnTo>
                    <a:pt x="70" y="144"/>
                  </a:lnTo>
                  <a:lnTo>
                    <a:pt x="82" y="130"/>
                  </a:lnTo>
                  <a:lnTo>
                    <a:pt x="92" y="116"/>
                  </a:lnTo>
                  <a:lnTo>
                    <a:pt x="104" y="104"/>
                  </a:lnTo>
                  <a:lnTo>
                    <a:pt x="116" y="92"/>
                  </a:lnTo>
                  <a:lnTo>
                    <a:pt x="130" y="82"/>
                  </a:lnTo>
                  <a:lnTo>
                    <a:pt x="142" y="70"/>
                  </a:lnTo>
                  <a:lnTo>
                    <a:pt x="156" y="60"/>
                  </a:lnTo>
                  <a:lnTo>
                    <a:pt x="170" y="52"/>
                  </a:lnTo>
                  <a:lnTo>
                    <a:pt x="186" y="42"/>
                  </a:lnTo>
                  <a:lnTo>
                    <a:pt x="200" y="36"/>
                  </a:lnTo>
                  <a:lnTo>
                    <a:pt x="216" y="28"/>
                  </a:lnTo>
                  <a:lnTo>
                    <a:pt x="232" y="22"/>
                  </a:lnTo>
                  <a:lnTo>
                    <a:pt x="248" y="16"/>
                  </a:lnTo>
                  <a:lnTo>
                    <a:pt x="266" y="12"/>
                  </a:lnTo>
                  <a:lnTo>
                    <a:pt x="282" y="8"/>
                  </a:lnTo>
                  <a:lnTo>
                    <a:pt x="300" y="4"/>
                  </a:lnTo>
                  <a:lnTo>
                    <a:pt x="318" y="2"/>
                  </a:lnTo>
                  <a:lnTo>
                    <a:pt x="334" y="0"/>
                  </a:lnTo>
                  <a:lnTo>
                    <a:pt x="354" y="0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F4BE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8" name="Freeform 371"/>
            <p:cNvSpPr>
              <a:spLocks/>
            </p:cNvSpPr>
            <p:nvPr/>
          </p:nvSpPr>
          <p:spPr bwMode="auto">
            <a:xfrm>
              <a:off x="5099050" y="844550"/>
              <a:ext cx="1108075" cy="1127125"/>
            </a:xfrm>
            <a:custGeom>
              <a:avLst/>
              <a:gdLst/>
              <a:ahLst/>
              <a:cxnLst>
                <a:cxn ang="0">
                  <a:pos x="384" y="2"/>
                </a:cxn>
                <a:cxn ang="0">
                  <a:pos x="436" y="12"/>
                </a:cxn>
                <a:cxn ang="0">
                  <a:pos x="484" y="28"/>
                </a:cxn>
                <a:cxn ang="0">
                  <a:pos x="530" y="52"/>
                </a:cxn>
                <a:cxn ang="0">
                  <a:pos x="572" y="82"/>
                </a:cxn>
                <a:cxn ang="0">
                  <a:pos x="608" y="118"/>
                </a:cxn>
                <a:cxn ang="0">
                  <a:pos x="638" y="158"/>
                </a:cxn>
                <a:cxn ang="0">
                  <a:pos x="664" y="202"/>
                </a:cxn>
                <a:cxn ang="0">
                  <a:pos x="682" y="250"/>
                </a:cxn>
                <a:cxn ang="0">
                  <a:pos x="694" y="302"/>
                </a:cxn>
                <a:cxn ang="0">
                  <a:pos x="698" y="356"/>
                </a:cxn>
                <a:cxn ang="0">
                  <a:pos x="694" y="410"/>
                </a:cxn>
                <a:cxn ang="0">
                  <a:pos x="682" y="462"/>
                </a:cxn>
                <a:cxn ang="0">
                  <a:pos x="664" y="510"/>
                </a:cxn>
                <a:cxn ang="0">
                  <a:pos x="638" y="554"/>
                </a:cxn>
                <a:cxn ang="0">
                  <a:pos x="608" y="594"/>
                </a:cxn>
                <a:cxn ang="0">
                  <a:pos x="572" y="630"/>
                </a:cxn>
                <a:cxn ang="0">
                  <a:pos x="530" y="658"/>
                </a:cxn>
                <a:cxn ang="0">
                  <a:pos x="484" y="682"/>
                </a:cxn>
                <a:cxn ang="0">
                  <a:pos x="436" y="700"/>
                </a:cxn>
                <a:cxn ang="0">
                  <a:pos x="384" y="708"/>
                </a:cxn>
                <a:cxn ang="0">
                  <a:pos x="332" y="710"/>
                </a:cxn>
                <a:cxn ang="0">
                  <a:pos x="278" y="704"/>
                </a:cxn>
                <a:cxn ang="0">
                  <a:pos x="230" y="688"/>
                </a:cxn>
                <a:cxn ang="0">
                  <a:pos x="182" y="668"/>
                </a:cxn>
                <a:cxn ang="0">
                  <a:pos x="140" y="640"/>
                </a:cxn>
                <a:cxn ang="0">
                  <a:pos x="102" y="606"/>
                </a:cxn>
                <a:cxn ang="0">
                  <a:pos x="70" y="568"/>
                </a:cxn>
                <a:cxn ang="0">
                  <a:pos x="42" y="524"/>
                </a:cxn>
                <a:cxn ang="0">
                  <a:pos x="22" y="478"/>
                </a:cxn>
                <a:cxn ang="0">
                  <a:pos x="8" y="428"/>
                </a:cxn>
                <a:cxn ang="0">
                  <a:pos x="0" y="374"/>
                </a:cxn>
                <a:cxn ang="0">
                  <a:pos x="2" y="320"/>
                </a:cxn>
                <a:cxn ang="0">
                  <a:pos x="10" y="266"/>
                </a:cxn>
                <a:cxn ang="0">
                  <a:pos x="28" y="218"/>
                </a:cxn>
                <a:cxn ang="0">
                  <a:pos x="50" y="172"/>
                </a:cxn>
                <a:cxn ang="0">
                  <a:pos x="80" y="130"/>
                </a:cxn>
                <a:cxn ang="0">
                  <a:pos x="114" y="94"/>
                </a:cxn>
                <a:cxn ang="0">
                  <a:pos x="154" y="62"/>
                </a:cxn>
                <a:cxn ang="0">
                  <a:pos x="198" y="36"/>
                </a:cxn>
                <a:cxn ang="0">
                  <a:pos x="246" y="16"/>
                </a:cxn>
                <a:cxn ang="0">
                  <a:pos x="296" y="4"/>
                </a:cxn>
                <a:cxn ang="0">
                  <a:pos x="350" y="0"/>
                </a:cxn>
              </a:cxnLst>
              <a:rect l="0" t="0" r="r" b="b"/>
              <a:pathLst>
                <a:path w="698" h="710">
                  <a:moveTo>
                    <a:pt x="350" y="0"/>
                  </a:moveTo>
                  <a:lnTo>
                    <a:pt x="368" y="2"/>
                  </a:lnTo>
                  <a:lnTo>
                    <a:pt x="384" y="2"/>
                  </a:lnTo>
                  <a:lnTo>
                    <a:pt x="402" y="4"/>
                  </a:lnTo>
                  <a:lnTo>
                    <a:pt x="420" y="8"/>
                  </a:lnTo>
                  <a:lnTo>
                    <a:pt x="436" y="12"/>
                  </a:lnTo>
                  <a:lnTo>
                    <a:pt x="452" y="16"/>
                  </a:lnTo>
                  <a:lnTo>
                    <a:pt x="470" y="22"/>
                  </a:lnTo>
                  <a:lnTo>
                    <a:pt x="484" y="28"/>
                  </a:lnTo>
                  <a:lnTo>
                    <a:pt x="500" y="36"/>
                  </a:lnTo>
                  <a:lnTo>
                    <a:pt x="516" y="44"/>
                  </a:lnTo>
                  <a:lnTo>
                    <a:pt x="530" y="52"/>
                  </a:lnTo>
                  <a:lnTo>
                    <a:pt x="544" y="62"/>
                  </a:lnTo>
                  <a:lnTo>
                    <a:pt x="558" y="72"/>
                  </a:lnTo>
                  <a:lnTo>
                    <a:pt x="572" y="82"/>
                  </a:lnTo>
                  <a:lnTo>
                    <a:pt x="584" y="94"/>
                  </a:lnTo>
                  <a:lnTo>
                    <a:pt x="596" y="104"/>
                  </a:lnTo>
                  <a:lnTo>
                    <a:pt x="608" y="118"/>
                  </a:lnTo>
                  <a:lnTo>
                    <a:pt x="618" y="130"/>
                  </a:lnTo>
                  <a:lnTo>
                    <a:pt x="628" y="144"/>
                  </a:lnTo>
                  <a:lnTo>
                    <a:pt x="638" y="158"/>
                  </a:lnTo>
                  <a:lnTo>
                    <a:pt x="648" y="172"/>
                  </a:lnTo>
                  <a:lnTo>
                    <a:pt x="656" y="186"/>
                  </a:lnTo>
                  <a:lnTo>
                    <a:pt x="664" y="202"/>
                  </a:lnTo>
                  <a:lnTo>
                    <a:pt x="670" y="218"/>
                  </a:lnTo>
                  <a:lnTo>
                    <a:pt x="676" y="234"/>
                  </a:lnTo>
                  <a:lnTo>
                    <a:pt x="682" y="250"/>
                  </a:lnTo>
                  <a:lnTo>
                    <a:pt x="688" y="266"/>
                  </a:lnTo>
                  <a:lnTo>
                    <a:pt x="692" y="284"/>
                  </a:lnTo>
                  <a:lnTo>
                    <a:pt x="694" y="302"/>
                  </a:lnTo>
                  <a:lnTo>
                    <a:pt x="696" y="320"/>
                  </a:lnTo>
                  <a:lnTo>
                    <a:pt x="698" y="338"/>
                  </a:lnTo>
                  <a:lnTo>
                    <a:pt x="698" y="356"/>
                  </a:lnTo>
                  <a:lnTo>
                    <a:pt x="698" y="374"/>
                  </a:lnTo>
                  <a:lnTo>
                    <a:pt x="696" y="392"/>
                  </a:lnTo>
                  <a:lnTo>
                    <a:pt x="694" y="410"/>
                  </a:lnTo>
                  <a:lnTo>
                    <a:pt x="692" y="428"/>
                  </a:lnTo>
                  <a:lnTo>
                    <a:pt x="688" y="444"/>
                  </a:lnTo>
                  <a:lnTo>
                    <a:pt x="682" y="462"/>
                  </a:lnTo>
                  <a:lnTo>
                    <a:pt x="676" y="478"/>
                  </a:lnTo>
                  <a:lnTo>
                    <a:pt x="670" y="494"/>
                  </a:lnTo>
                  <a:lnTo>
                    <a:pt x="664" y="510"/>
                  </a:lnTo>
                  <a:lnTo>
                    <a:pt x="656" y="524"/>
                  </a:lnTo>
                  <a:lnTo>
                    <a:pt x="648" y="540"/>
                  </a:lnTo>
                  <a:lnTo>
                    <a:pt x="638" y="554"/>
                  </a:lnTo>
                  <a:lnTo>
                    <a:pt x="628" y="568"/>
                  </a:lnTo>
                  <a:lnTo>
                    <a:pt x="618" y="582"/>
                  </a:lnTo>
                  <a:lnTo>
                    <a:pt x="608" y="594"/>
                  </a:lnTo>
                  <a:lnTo>
                    <a:pt x="596" y="606"/>
                  </a:lnTo>
                  <a:lnTo>
                    <a:pt x="584" y="618"/>
                  </a:lnTo>
                  <a:lnTo>
                    <a:pt x="572" y="630"/>
                  </a:lnTo>
                  <a:lnTo>
                    <a:pt x="558" y="640"/>
                  </a:lnTo>
                  <a:lnTo>
                    <a:pt x="544" y="650"/>
                  </a:lnTo>
                  <a:lnTo>
                    <a:pt x="530" y="658"/>
                  </a:lnTo>
                  <a:lnTo>
                    <a:pt x="516" y="668"/>
                  </a:lnTo>
                  <a:lnTo>
                    <a:pt x="500" y="676"/>
                  </a:lnTo>
                  <a:lnTo>
                    <a:pt x="484" y="682"/>
                  </a:lnTo>
                  <a:lnTo>
                    <a:pt x="470" y="688"/>
                  </a:lnTo>
                  <a:lnTo>
                    <a:pt x="452" y="694"/>
                  </a:lnTo>
                  <a:lnTo>
                    <a:pt x="436" y="700"/>
                  </a:lnTo>
                  <a:lnTo>
                    <a:pt x="420" y="704"/>
                  </a:lnTo>
                  <a:lnTo>
                    <a:pt x="402" y="706"/>
                  </a:lnTo>
                  <a:lnTo>
                    <a:pt x="384" y="708"/>
                  </a:lnTo>
                  <a:lnTo>
                    <a:pt x="368" y="710"/>
                  </a:lnTo>
                  <a:lnTo>
                    <a:pt x="350" y="710"/>
                  </a:lnTo>
                  <a:lnTo>
                    <a:pt x="332" y="710"/>
                  </a:lnTo>
                  <a:lnTo>
                    <a:pt x="314" y="708"/>
                  </a:lnTo>
                  <a:lnTo>
                    <a:pt x="296" y="706"/>
                  </a:lnTo>
                  <a:lnTo>
                    <a:pt x="278" y="704"/>
                  </a:lnTo>
                  <a:lnTo>
                    <a:pt x="262" y="700"/>
                  </a:lnTo>
                  <a:lnTo>
                    <a:pt x="246" y="694"/>
                  </a:lnTo>
                  <a:lnTo>
                    <a:pt x="230" y="688"/>
                  </a:lnTo>
                  <a:lnTo>
                    <a:pt x="214" y="682"/>
                  </a:lnTo>
                  <a:lnTo>
                    <a:pt x="198" y="676"/>
                  </a:lnTo>
                  <a:lnTo>
                    <a:pt x="182" y="668"/>
                  </a:lnTo>
                  <a:lnTo>
                    <a:pt x="168" y="658"/>
                  </a:lnTo>
                  <a:lnTo>
                    <a:pt x="154" y="650"/>
                  </a:lnTo>
                  <a:lnTo>
                    <a:pt x="140" y="640"/>
                  </a:lnTo>
                  <a:lnTo>
                    <a:pt x="126" y="630"/>
                  </a:lnTo>
                  <a:lnTo>
                    <a:pt x="114" y="618"/>
                  </a:lnTo>
                  <a:lnTo>
                    <a:pt x="102" y="606"/>
                  </a:lnTo>
                  <a:lnTo>
                    <a:pt x="90" y="594"/>
                  </a:lnTo>
                  <a:lnTo>
                    <a:pt x="80" y="582"/>
                  </a:lnTo>
                  <a:lnTo>
                    <a:pt x="70" y="568"/>
                  </a:lnTo>
                  <a:lnTo>
                    <a:pt x="60" y="554"/>
                  </a:lnTo>
                  <a:lnTo>
                    <a:pt x="50" y="540"/>
                  </a:lnTo>
                  <a:lnTo>
                    <a:pt x="42" y="524"/>
                  </a:lnTo>
                  <a:lnTo>
                    <a:pt x="34" y="510"/>
                  </a:lnTo>
                  <a:lnTo>
                    <a:pt x="28" y="494"/>
                  </a:lnTo>
                  <a:lnTo>
                    <a:pt x="22" y="478"/>
                  </a:lnTo>
                  <a:lnTo>
                    <a:pt x="16" y="462"/>
                  </a:lnTo>
                  <a:lnTo>
                    <a:pt x="10" y="444"/>
                  </a:lnTo>
                  <a:lnTo>
                    <a:pt x="8" y="428"/>
                  </a:lnTo>
                  <a:lnTo>
                    <a:pt x="4" y="410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6"/>
                  </a:lnTo>
                  <a:lnTo>
                    <a:pt x="0" y="338"/>
                  </a:lnTo>
                  <a:lnTo>
                    <a:pt x="2" y="320"/>
                  </a:lnTo>
                  <a:lnTo>
                    <a:pt x="4" y="302"/>
                  </a:lnTo>
                  <a:lnTo>
                    <a:pt x="8" y="284"/>
                  </a:lnTo>
                  <a:lnTo>
                    <a:pt x="10" y="266"/>
                  </a:lnTo>
                  <a:lnTo>
                    <a:pt x="16" y="250"/>
                  </a:lnTo>
                  <a:lnTo>
                    <a:pt x="22" y="234"/>
                  </a:lnTo>
                  <a:lnTo>
                    <a:pt x="28" y="218"/>
                  </a:lnTo>
                  <a:lnTo>
                    <a:pt x="34" y="202"/>
                  </a:lnTo>
                  <a:lnTo>
                    <a:pt x="42" y="186"/>
                  </a:lnTo>
                  <a:lnTo>
                    <a:pt x="50" y="172"/>
                  </a:lnTo>
                  <a:lnTo>
                    <a:pt x="60" y="158"/>
                  </a:lnTo>
                  <a:lnTo>
                    <a:pt x="70" y="144"/>
                  </a:lnTo>
                  <a:lnTo>
                    <a:pt x="80" y="130"/>
                  </a:lnTo>
                  <a:lnTo>
                    <a:pt x="90" y="118"/>
                  </a:lnTo>
                  <a:lnTo>
                    <a:pt x="102" y="104"/>
                  </a:lnTo>
                  <a:lnTo>
                    <a:pt x="114" y="94"/>
                  </a:lnTo>
                  <a:lnTo>
                    <a:pt x="126" y="82"/>
                  </a:lnTo>
                  <a:lnTo>
                    <a:pt x="140" y="72"/>
                  </a:lnTo>
                  <a:lnTo>
                    <a:pt x="154" y="62"/>
                  </a:lnTo>
                  <a:lnTo>
                    <a:pt x="168" y="52"/>
                  </a:lnTo>
                  <a:lnTo>
                    <a:pt x="182" y="44"/>
                  </a:lnTo>
                  <a:lnTo>
                    <a:pt x="198" y="36"/>
                  </a:lnTo>
                  <a:lnTo>
                    <a:pt x="214" y="28"/>
                  </a:lnTo>
                  <a:lnTo>
                    <a:pt x="230" y="22"/>
                  </a:lnTo>
                  <a:lnTo>
                    <a:pt x="246" y="16"/>
                  </a:lnTo>
                  <a:lnTo>
                    <a:pt x="262" y="12"/>
                  </a:lnTo>
                  <a:lnTo>
                    <a:pt x="278" y="8"/>
                  </a:lnTo>
                  <a:lnTo>
                    <a:pt x="296" y="4"/>
                  </a:lnTo>
                  <a:lnTo>
                    <a:pt x="314" y="2"/>
                  </a:lnTo>
                  <a:lnTo>
                    <a:pt x="332" y="2"/>
                  </a:lnTo>
                  <a:lnTo>
                    <a:pt x="350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F4C0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9" name="Freeform 372"/>
            <p:cNvSpPr>
              <a:spLocks/>
            </p:cNvSpPr>
            <p:nvPr/>
          </p:nvSpPr>
          <p:spPr bwMode="auto">
            <a:xfrm>
              <a:off x="5105400" y="850900"/>
              <a:ext cx="1098550" cy="1117600"/>
            </a:xfrm>
            <a:custGeom>
              <a:avLst/>
              <a:gdLst/>
              <a:ahLst/>
              <a:cxnLst>
                <a:cxn ang="0">
                  <a:pos x="380" y="2"/>
                </a:cxn>
                <a:cxn ang="0">
                  <a:pos x="432" y="12"/>
                </a:cxn>
                <a:cxn ang="0">
                  <a:pos x="480" y="28"/>
                </a:cxn>
                <a:cxn ang="0">
                  <a:pos x="524" y="50"/>
                </a:cxn>
                <a:cxn ang="0">
                  <a:pos x="566" y="80"/>
                </a:cxn>
                <a:cxn ang="0">
                  <a:pos x="602" y="116"/>
                </a:cxn>
                <a:cxn ang="0">
                  <a:pos x="632" y="154"/>
                </a:cxn>
                <a:cxn ang="0">
                  <a:pos x="656" y="200"/>
                </a:cxn>
                <a:cxn ang="0">
                  <a:pos x="676" y="248"/>
                </a:cxn>
                <a:cxn ang="0">
                  <a:pos x="688" y="298"/>
                </a:cxn>
                <a:cxn ang="0">
                  <a:pos x="692" y="352"/>
                </a:cxn>
                <a:cxn ang="0">
                  <a:pos x="688" y="406"/>
                </a:cxn>
                <a:cxn ang="0">
                  <a:pos x="676" y="456"/>
                </a:cxn>
                <a:cxn ang="0">
                  <a:pos x="656" y="504"/>
                </a:cxn>
                <a:cxn ang="0">
                  <a:pos x="632" y="548"/>
                </a:cxn>
                <a:cxn ang="0">
                  <a:pos x="602" y="588"/>
                </a:cxn>
                <a:cxn ang="0">
                  <a:pos x="566" y="622"/>
                </a:cxn>
                <a:cxn ang="0">
                  <a:pos x="524" y="652"/>
                </a:cxn>
                <a:cxn ang="0">
                  <a:pos x="480" y="676"/>
                </a:cxn>
                <a:cxn ang="0">
                  <a:pos x="432" y="692"/>
                </a:cxn>
                <a:cxn ang="0">
                  <a:pos x="380" y="702"/>
                </a:cxn>
                <a:cxn ang="0">
                  <a:pos x="328" y="702"/>
                </a:cxn>
                <a:cxn ang="0">
                  <a:pos x="276" y="696"/>
                </a:cxn>
                <a:cxn ang="0">
                  <a:pos x="226" y="682"/>
                </a:cxn>
                <a:cxn ang="0">
                  <a:pos x="180" y="660"/>
                </a:cxn>
                <a:cxn ang="0">
                  <a:pos x="138" y="634"/>
                </a:cxn>
                <a:cxn ang="0">
                  <a:pos x="100" y="600"/>
                </a:cxn>
                <a:cxn ang="0">
                  <a:pos x="68" y="562"/>
                </a:cxn>
                <a:cxn ang="0">
                  <a:pos x="40" y="520"/>
                </a:cxn>
                <a:cxn ang="0">
                  <a:pos x="20" y="472"/>
                </a:cxn>
                <a:cxn ang="0">
                  <a:pos x="6" y="422"/>
                </a:cxn>
                <a:cxn ang="0">
                  <a:pos x="0" y="370"/>
                </a:cxn>
                <a:cxn ang="0">
                  <a:pos x="0" y="316"/>
                </a:cxn>
                <a:cxn ang="0">
                  <a:pos x="10" y="264"/>
                </a:cxn>
                <a:cxn ang="0">
                  <a:pos x="26" y="214"/>
                </a:cxn>
                <a:cxn ang="0">
                  <a:pos x="50" y="170"/>
                </a:cxn>
                <a:cxn ang="0">
                  <a:pos x="78" y="128"/>
                </a:cxn>
                <a:cxn ang="0">
                  <a:pos x="112" y="92"/>
                </a:cxn>
                <a:cxn ang="0">
                  <a:pos x="152" y="60"/>
                </a:cxn>
                <a:cxn ang="0">
                  <a:pos x="196" y="34"/>
                </a:cxn>
                <a:cxn ang="0">
                  <a:pos x="242" y="16"/>
                </a:cxn>
                <a:cxn ang="0">
                  <a:pos x="292" y="4"/>
                </a:cxn>
                <a:cxn ang="0">
                  <a:pos x="346" y="0"/>
                </a:cxn>
              </a:cxnLst>
              <a:rect l="0" t="0" r="r" b="b"/>
              <a:pathLst>
                <a:path w="692" h="704">
                  <a:moveTo>
                    <a:pt x="346" y="0"/>
                  </a:moveTo>
                  <a:lnTo>
                    <a:pt x="362" y="0"/>
                  </a:lnTo>
                  <a:lnTo>
                    <a:pt x="380" y="2"/>
                  </a:lnTo>
                  <a:lnTo>
                    <a:pt x="398" y="4"/>
                  </a:lnTo>
                  <a:lnTo>
                    <a:pt x="414" y="8"/>
                  </a:lnTo>
                  <a:lnTo>
                    <a:pt x="432" y="12"/>
                  </a:lnTo>
                  <a:lnTo>
                    <a:pt x="448" y="16"/>
                  </a:lnTo>
                  <a:lnTo>
                    <a:pt x="464" y="22"/>
                  </a:lnTo>
                  <a:lnTo>
                    <a:pt x="480" y="28"/>
                  </a:lnTo>
                  <a:lnTo>
                    <a:pt x="496" y="34"/>
                  </a:lnTo>
                  <a:lnTo>
                    <a:pt x="510" y="42"/>
                  </a:lnTo>
                  <a:lnTo>
                    <a:pt x="524" y="50"/>
                  </a:lnTo>
                  <a:lnTo>
                    <a:pt x="538" y="60"/>
                  </a:lnTo>
                  <a:lnTo>
                    <a:pt x="552" y="70"/>
                  </a:lnTo>
                  <a:lnTo>
                    <a:pt x="566" y="80"/>
                  </a:lnTo>
                  <a:lnTo>
                    <a:pt x="578" y="92"/>
                  </a:lnTo>
                  <a:lnTo>
                    <a:pt x="590" y="102"/>
                  </a:lnTo>
                  <a:lnTo>
                    <a:pt x="602" y="116"/>
                  </a:lnTo>
                  <a:lnTo>
                    <a:pt x="612" y="128"/>
                  </a:lnTo>
                  <a:lnTo>
                    <a:pt x="622" y="142"/>
                  </a:lnTo>
                  <a:lnTo>
                    <a:pt x="632" y="154"/>
                  </a:lnTo>
                  <a:lnTo>
                    <a:pt x="640" y="170"/>
                  </a:lnTo>
                  <a:lnTo>
                    <a:pt x="650" y="184"/>
                  </a:lnTo>
                  <a:lnTo>
                    <a:pt x="656" y="200"/>
                  </a:lnTo>
                  <a:lnTo>
                    <a:pt x="664" y="214"/>
                  </a:lnTo>
                  <a:lnTo>
                    <a:pt x="670" y="230"/>
                  </a:lnTo>
                  <a:lnTo>
                    <a:pt x="676" y="248"/>
                  </a:lnTo>
                  <a:lnTo>
                    <a:pt x="680" y="264"/>
                  </a:lnTo>
                  <a:lnTo>
                    <a:pt x="684" y="280"/>
                  </a:lnTo>
                  <a:lnTo>
                    <a:pt x="688" y="298"/>
                  </a:lnTo>
                  <a:lnTo>
                    <a:pt x="690" y="316"/>
                  </a:lnTo>
                  <a:lnTo>
                    <a:pt x="690" y="334"/>
                  </a:lnTo>
                  <a:lnTo>
                    <a:pt x="692" y="352"/>
                  </a:lnTo>
                  <a:lnTo>
                    <a:pt x="690" y="370"/>
                  </a:lnTo>
                  <a:lnTo>
                    <a:pt x="690" y="388"/>
                  </a:lnTo>
                  <a:lnTo>
                    <a:pt x="688" y="406"/>
                  </a:lnTo>
                  <a:lnTo>
                    <a:pt x="684" y="422"/>
                  </a:lnTo>
                  <a:lnTo>
                    <a:pt x="680" y="440"/>
                  </a:lnTo>
                  <a:lnTo>
                    <a:pt x="676" y="456"/>
                  </a:lnTo>
                  <a:lnTo>
                    <a:pt x="670" y="472"/>
                  </a:lnTo>
                  <a:lnTo>
                    <a:pt x="664" y="488"/>
                  </a:lnTo>
                  <a:lnTo>
                    <a:pt x="656" y="504"/>
                  </a:lnTo>
                  <a:lnTo>
                    <a:pt x="650" y="520"/>
                  </a:lnTo>
                  <a:lnTo>
                    <a:pt x="640" y="534"/>
                  </a:lnTo>
                  <a:lnTo>
                    <a:pt x="632" y="548"/>
                  </a:lnTo>
                  <a:lnTo>
                    <a:pt x="622" y="562"/>
                  </a:lnTo>
                  <a:lnTo>
                    <a:pt x="612" y="576"/>
                  </a:lnTo>
                  <a:lnTo>
                    <a:pt x="602" y="588"/>
                  </a:lnTo>
                  <a:lnTo>
                    <a:pt x="590" y="600"/>
                  </a:lnTo>
                  <a:lnTo>
                    <a:pt x="578" y="612"/>
                  </a:lnTo>
                  <a:lnTo>
                    <a:pt x="566" y="622"/>
                  </a:lnTo>
                  <a:lnTo>
                    <a:pt x="552" y="634"/>
                  </a:lnTo>
                  <a:lnTo>
                    <a:pt x="538" y="644"/>
                  </a:lnTo>
                  <a:lnTo>
                    <a:pt x="524" y="652"/>
                  </a:lnTo>
                  <a:lnTo>
                    <a:pt x="510" y="660"/>
                  </a:lnTo>
                  <a:lnTo>
                    <a:pt x="496" y="668"/>
                  </a:lnTo>
                  <a:lnTo>
                    <a:pt x="480" y="676"/>
                  </a:lnTo>
                  <a:lnTo>
                    <a:pt x="464" y="682"/>
                  </a:lnTo>
                  <a:lnTo>
                    <a:pt x="448" y="688"/>
                  </a:lnTo>
                  <a:lnTo>
                    <a:pt x="432" y="692"/>
                  </a:lnTo>
                  <a:lnTo>
                    <a:pt x="414" y="696"/>
                  </a:lnTo>
                  <a:lnTo>
                    <a:pt x="398" y="700"/>
                  </a:lnTo>
                  <a:lnTo>
                    <a:pt x="380" y="702"/>
                  </a:lnTo>
                  <a:lnTo>
                    <a:pt x="362" y="702"/>
                  </a:lnTo>
                  <a:lnTo>
                    <a:pt x="346" y="704"/>
                  </a:lnTo>
                  <a:lnTo>
                    <a:pt x="328" y="702"/>
                  </a:lnTo>
                  <a:lnTo>
                    <a:pt x="310" y="702"/>
                  </a:lnTo>
                  <a:lnTo>
                    <a:pt x="292" y="700"/>
                  </a:lnTo>
                  <a:lnTo>
                    <a:pt x="276" y="696"/>
                  </a:lnTo>
                  <a:lnTo>
                    <a:pt x="258" y="692"/>
                  </a:lnTo>
                  <a:lnTo>
                    <a:pt x="242" y="688"/>
                  </a:lnTo>
                  <a:lnTo>
                    <a:pt x="226" y="682"/>
                  </a:lnTo>
                  <a:lnTo>
                    <a:pt x="210" y="676"/>
                  </a:lnTo>
                  <a:lnTo>
                    <a:pt x="196" y="668"/>
                  </a:lnTo>
                  <a:lnTo>
                    <a:pt x="180" y="660"/>
                  </a:lnTo>
                  <a:lnTo>
                    <a:pt x="166" y="652"/>
                  </a:lnTo>
                  <a:lnTo>
                    <a:pt x="152" y="644"/>
                  </a:lnTo>
                  <a:lnTo>
                    <a:pt x="138" y="634"/>
                  </a:lnTo>
                  <a:lnTo>
                    <a:pt x="124" y="622"/>
                  </a:lnTo>
                  <a:lnTo>
                    <a:pt x="112" y="612"/>
                  </a:lnTo>
                  <a:lnTo>
                    <a:pt x="100" y="600"/>
                  </a:lnTo>
                  <a:lnTo>
                    <a:pt x="88" y="588"/>
                  </a:lnTo>
                  <a:lnTo>
                    <a:pt x="78" y="576"/>
                  </a:lnTo>
                  <a:lnTo>
                    <a:pt x="68" y="562"/>
                  </a:lnTo>
                  <a:lnTo>
                    <a:pt x="58" y="548"/>
                  </a:lnTo>
                  <a:lnTo>
                    <a:pt x="50" y="534"/>
                  </a:lnTo>
                  <a:lnTo>
                    <a:pt x="40" y="520"/>
                  </a:lnTo>
                  <a:lnTo>
                    <a:pt x="34" y="504"/>
                  </a:lnTo>
                  <a:lnTo>
                    <a:pt x="26" y="488"/>
                  </a:lnTo>
                  <a:lnTo>
                    <a:pt x="20" y="472"/>
                  </a:lnTo>
                  <a:lnTo>
                    <a:pt x="14" y="456"/>
                  </a:lnTo>
                  <a:lnTo>
                    <a:pt x="10" y="440"/>
                  </a:lnTo>
                  <a:lnTo>
                    <a:pt x="6" y="422"/>
                  </a:lnTo>
                  <a:lnTo>
                    <a:pt x="4" y="406"/>
                  </a:lnTo>
                  <a:lnTo>
                    <a:pt x="0" y="388"/>
                  </a:lnTo>
                  <a:lnTo>
                    <a:pt x="0" y="370"/>
                  </a:lnTo>
                  <a:lnTo>
                    <a:pt x="0" y="352"/>
                  </a:lnTo>
                  <a:lnTo>
                    <a:pt x="0" y="334"/>
                  </a:lnTo>
                  <a:lnTo>
                    <a:pt x="0" y="316"/>
                  </a:lnTo>
                  <a:lnTo>
                    <a:pt x="4" y="298"/>
                  </a:lnTo>
                  <a:lnTo>
                    <a:pt x="6" y="280"/>
                  </a:lnTo>
                  <a:lnTo>
                    <a:pt x="10" y="264"/>
                  </a:lnTo>
                  <a:lnTo>
                    <a:pt x="14" y="248"/>
                  </a:lnTo>
                  <a:lnTo>
                    <a:pt x="20" y="230"/>
                  </a:lnTo>
                  <a:lnTo>
                    <a:pt x="26" y="214"/>
                  </a:lnTo>
                  <a:lnTo>
                    <a:pt x="34" y="200"/>
                  </a:lnTo>
                  <a:lnTo>
                    <a:pt x="40" y="184"/>
                  </a:lnTo>
                  <a:lnTo>
                    <a:pt x="50" y="170"/>
                  </a:lnTo>
                  <a:lnTo>
                    <a:pt x="58" y="154"/>
                  </a:lnTo>
                  <a:lnTo>
                    <a:pt x="68" y="142"/>
                  </a:lnTo>
                  <a:lnTo>
                    <a:pt x="78" y="128"/>
                  </a:lnTo>
                  <a:lnTo>
                    <a:pt x="88" y="116"/>
                  </a:lnTo>
                  <a:lnTo>
                    <a:pt x="100" y="102"/>
                  </a:lnTo>
                  <a:lnTo>
                    <a:pt x="112" y="92"/>
                  </a:lnTo>
                  <a:lnTo>
                    <a:pt x="124" y="80"/>
                  </a:lnTo>
                  <a:lnTo>
                    <a:pt x="138" y="70"/>
                  </a:lnTo>
                  <a:lnTo>
                    <a:pt x="152" y="60"/>
                  </a:lnTo>
                  <a:lnTo>
                    <a:pt x="166" y="50"/>
                  </a:lnTo>
                  <a:lnTo>
                    <a:pt x="180" y="42"/>
                  </a:lnTo>
                  <a:lnTo>
                    <a:pt x="196" y="34"/>
                  </a:lnTo>
                  <a:lnTo>
                    <a:pt x="210" y="28"/>
                  </a:lnTo>
                  <a:lnTo>
                    <a:pt x="226" y="22"/>
                  </a:lnTo>
                  <a:lnTo>
                    <a:pt x="242" y="16"/>
                  </a:lnTo>
                  <a:lnTo>
                    <a:pt x="258" y="12"/>
                  </a:lnTo>
                  <a:lnTo>
                    <a:pt x="276" y="8"/>
                  </a:lnTo>
                  <a:lnTo>
                    <a:pt x="292" y="4"/>
                  </a:lnTo>
                  <a:lnTo>
                    <a:pt x="310" y="2"/>
                  </a:lnTo>
                  <a:lnTo>
                    <a:pt x="328" y="0"/>
                  </a:lnTo>
                  <a:lnTo>
                    <a:pt x="346" y="0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F5C2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0" name="Freeform 373"/>
            <p:cNvSpPr>
              <a:spLocks/>
            </p:cNvSpPr>
            <p:nvPr/>
          </p:nvSpPr>
          <p:spPr bwMode="auto">
            <a:xfrm>
              <a:off x="5108575" y="857250"/>
              <a:ext cx="1089025" cy="1104900"/>
            </a:xfrm>
            <a:custGeom>
              <a:avLst/>
              <a:gdLst/>
              <a:ahLst/>
              <a:cxnLst>
                <a:cxn ang="0">
                  <a:pos x="378" y="0"/>
                </a:cxn>
                <a:cxn ang="0">
                  <a:pos x="428" y="10"/>
                </a:cxn>
                <a:cxn ang="0">
                  <a:pos x="476" y="26"/>
                </a:cxn>
                <a:cxn ang="0">
                  <a:pos x="520" y="50"/>
                </a:cxn>
                <a:cxn ang="0">
                  <a:pos x="562" y="78"/>
                </a:cxn>
                <a:cxn ang="0">
                  <a:pos x="596" y="114"/>
                </a:cxn>
                <a:cxn ang="0">
                  <a:pos x="628" y="152"/>
                </a:cxn>
                <a:cxn ang="0">
                  <a:pos x="652" y="196"/>
                </a:cxn>
                <a:cxn ang="0">
                  <a:pos x="670" y="244"/>
                </a:cxn>
                <a:cxn ang="0">
                  <a:pos x="682" y="294"/>
                </a:cxn>
                <a:cxn ang="0">
                  <a:pos x="686" y="348"/>
                </a:cxn>
                <a:cxn ang="0">
                  <a:pos x="682" y="400"/>
                </a:cxn>
                <a:cxn ang="0">
                  <a:pos x="670" y="452"/>
                </a:cxn>
                <a:cxn ang="0">
                  <a:pos x="652" y="498"/>
                </a:cxn>
                <a:cxn ang="0">
                  <a:pos x="628" y="542"/>
                </a:cxn>
                <a:cxn ang="0">
                  <a:pos x="596" y="582"/>
                </a:cxn>
                <a:cxn ang="0">
                  <a:pos x="562" y="616"/>
                </a:cxn>
                <a:cxn ang="0">
                  <a:pos x="520" y="646"/>
                </a:cxn>
                <a:cxn ang="0">
                  <a:pos x="476" y="668"/>
                </a:cxn>
                <a:cxn ang="0">
                  <a:pos x="428" y="686"/>
                </a:cxn>
                <a:cxn ang="0">
                  <a:pos x="378" y="694"/>
                </a:cxn>
                <a:cxn ang="0">
                  <a:pos x="326" y="696"/>
                </a:cxn>
                <a:cxn ang="0">
                  <a:pos x="274" y="688"/>
                </a:cxn>
                <a:cxn ang="0">
                  <a:pos x="226" y="674"/>
                </a:cxn>
                <a:cxn ang="0">
                  <a:pos x="180" y="654"/>
                </a:cxn>
                <a:cxn ang="0">
                  <a:pos x="138" y="626"/>
                </a:cxn>
                <a:cxn ang="0">
                  <a:pos x="100" y="594"/>
                </a:cxn>
                <a:cxn ang="0">
                  <a:pos x="68" y="556"/>
                </a:cxn>
                <a:cxn ang="0">
                  <a:pos x="42" y="514"/>
                </a:cxn>
                <a:cxn ang="0">
                  <a:pos x="20" y="468"/>
                </a:cxn>
                <a:cxn ang="0">
                  <a:pos x="8" y="418"/>
                </a:cxn>
                <a:cxn ang="0">
                  <a:pos x="0" y="366"/>
                </a:cxn>
                <a:cxn ang="0">
                  <a:pos x="2" y="312"/>
                </a:cxn>
                <a:cxn ang="0">
                  <a:pos x="10" y="260"/>
                </a:cxn>
                <a:cxn ang="0">
                  <a:pos x="28" y="212"/>
                </a:cxn>
                <a:cxn ang="0">
                  <a:pos x="50" y="166"/>
                </a:cxn>
                <a:cxn ang="0">
                  <a:pos x="78" y="126"/>
                </a:cxn>
                <a:cxn ang="0">
                  <a:pos x="112" y="90"/>
                </a:cxn>
                <a:cxn ang="0">
                  <a:pos x="152" y="58"/>
                </a:cxn>
                <a:cxn ang="0">
                  <a:pos x="194" y="34"/>
                </a:cxn>
                <a:cxn ang="0">
                  <a:pos x="242" y="14"/>
                </a:cxn>
                <a:cxn ang="0">
                  <a:pos x="290" y="4"/>
                </a:cxn>
                <a:cxn ang="0">
                  <a:pos x="344" y="0"/>
                </a:cxn>
              </a:cxnLst>
              <a:rect l="0" t="0" r="r" b="b"/>
              <a:pathLst>
                <a:path w="686" h="696">
                  <a:moveTo>
                    <a:pt x="344" y="0"/>
                  </a:moveTo>
                  <a:lnTo>
                    <a:pt x="360" y="0"/>
                  </a:lnTo>
                  <a:lnTo>
                    <a:pt x="378" y="0"/>
                  </a:lnTo>
                  <a:lnTo>
                    <a:pt x="396" y="4"/>
                  </a:lnTo>
                  <a:lnTo>
                    <a:pt x="412" y="6"/>
                  </a:lnTo>
                  <a:lnTo>
                    <a:pt x="428" y="10"/>
                  </a:lnTo>
                  <a:lnTo>
                    <a:pt x="444" y="14"/>
                  </a:lnTo>
                  <a:lnTo>
                    <a:pt x="460" y="20"/>
                  </a:lnTo>
                  <a:lnTo>
                    <a:pt x="476" y="26"/>
                  </a:lnTo>
                  <a:lnTo>
                    <a:pt x="492" y="34"/>
                  </a:lnTo>
                  <a:lnTo>
                    <a:pt x="506" y="42"/>
                  </a:lnTo>
                  <a:lnTo>
                    <a:pt x="520" y="50"/>
                  </a:lnTo>
                  <a:lnTo>
                    <a:pt x="534" y="58"/>
                  </a:lnTo>
                  <a:lnTo>
                    <a:pt x="548" y="68"/>
                  </a:lnTo>
                  <a:lnTo>
                    <a:pt x="562" y="78"/>
                  </a:lnTo>
                  <a:lnTo>
                    <a:pt x="574" y="90"/>
                  </a:lnTo>
                  <a:lnTo>
                    <a:pt x="586" y="102"/>
                  </a:lnTo>
                  <a:lnTo>
                    <a:pt x="596" y="114"/>
                  </a:lnTo>
                  <a:lnTo>
                    <a:pt x="608" y="126"/>
                  </a:lnTo>
                  <a:lnTo>
                    <a:pt x="618" y="140"/>
                  </a:lnTo>
                  <a:lnTo>
                    <a:pt x="628" y="152"/>
                  </a:lnTo>
                  <a:lnTo>
                    <a:pt x="636" y="166"/>
                  </a:lnTo>
                  <a:lnTo>
                    <a:pt x="644" y="182"/>
                  </a:lnTo>
                  <a:lnTo>
                    <a:pt x="652" y="196"/>
                  </a:lnTo>
                  <a:lnTo>
                    <a:pt x="658" y="212"/>
                  </a:lnTo>
                  <a:lnTo>
                    <a:pt x="666" y="228"/>
                  </a:lnTo>
                  <a:lnTo>
                    <a:pt x="670" y="244"/>
                  </a:lnTo>
                  <a:lnTo>
                    <a:pt x="676" y="260"/>
                  </a:lnTo>
                  <a:lnTo>
                    <a:pt x="678" y="278"/>
                  </a:lnTo>
                  <a:lnTo>
                    <a:pt x="682" y="294"/>
                  </a:lnTo>
                  <a:lnTo>
                    <a:pt x="684" y="312"/>
                  </a:lnTo>
                  <a:lnTo>
                    <a:pt x="686" y="330"/>
                  </a:lnTo>
                  <a:lnTo>
                    <a:pt x="686" y="348"/>
                  </a:lnTo>
                  <a:lnTo>
                    <a:pt x="686" y="366"/>
                  </a:lnTo>
                  <a:lnTo>
                    <a:pt x="684" y="384"/>
                  </a:lnTo>
                  <a:lnTo>
                    <a:pt x="682" y="400"/>
                  </a:lnTo>
                  <a:lnTo>
                    <a:pt x="678" y="418"/>
                  </a:lnTo>
                  <a:lnTo>
                    <a:pt x="676" y="434"/>
                  </a:lnTo>
                  <a:lnTo>
                    <a:pt x="670" y="452"/>
                  </a:lnTo>
                  <a:lnTo>
                    <a:pt x="666" y="468"/>
                  </a:lnTo>
                  <a:lnTo>
                    <a:pt x="658" y="484"/>
                  </a:lnTo>
                  <a:lnTo>
                    <a:pt x="652" y="498"/>
                  </a:lnTo>
                  <a:lnTo>
                    <a:pt x="644" y="514"/>
                  </a:lnTo>
                  <a:lnTo>
                    <a:pt x="636" y="528"/>
                  </a:lnTo>
                  <a:lnTo>
                    <a:pt x="628" y="542"/>
                  </a:lnTo>
                  <a:lnTo>
                    <a:pt x="618" y="556"/>
                  </a:lnTo>
                  <a:lnTo>
                    <a:pt x="608" y="570"/>
                  </a:lnTo>
                  <a:lnTo>
                    <a:pt x="596" y="582"/>
                  </a:lnTo>
                  <a:lnTo>
                    <a:pt x="586" y="594"/>
                  </a:lnTo>
                  <a:lnTo>
                    <a:pt x="574" y="606"/>
                  </a:lnTo>
                  <a:lnTo>
                    <a:pt x="562" y="616"/>
                  </a:lnTo>
                  <a:lnTo>
                    <a:pt x="548" y="626"/>
                  </a:lnTo>
                  <a:lnTo>
                    <a:pt x="534" y="636"/>
                  </a:lnTo>
                  <a:lnTo>
                    <a:pt x="520" y="646"/>
                  </a:lnTo>
                  <a:lnTo>
                    <a:pt x="506" y="654"/>
                  </a:lnTo>
                  <a:lnTo>
                    <a:pt x="492" y="662"/>
                  </a:lnTo>
                  <a:lnTo>
                    <a:pt x="476" y="668"/>
                  </a:lnTo>
                  <a:lnTo>
                    <a:pt x="460" y="674"/>
                  </a:lnTo>
                  <a:lnTo>
                    <a:pt x="444" y="680"/>
                  </a:lnTo>
                  <a:lnTo>
                    <a:pt x="428" y="686"/>
                  </a:lnTo>
                  <a:lnTo>
                    <a:pt x="412" y="688"/>
                  </a:lnTo>
                  <a:lnTo>
                    <a:pt x="396" y="692"/>
                  </a:lnTo>
                  <a:lnTo>
                    <a:pt x="378" y="694"/>
                  </a:lnTo>
                  <a:lnTo>
                    <a:pt x="360" y="696"/>
                  </a:lnTo>
                  <a:lnTo>
                    <a:pt x="344" y="696"/>
                  </a:lnTo>
                  <a:lnTo>
                    <a:pt x="326" y="696"/>
                  </a:lnTo>
                  <a:lnTo>
                    <a:pt x="308" y="694"/>
                  </a:lnTo>
                  <a:lnTo>
                    <a:pt x="290" y="692"/>
                  </a:lnTo>
                  <a:lnTo>
                    <a:pt x="274" y="688"/>
                  </a:lnTo>
                  <a:lnTo>
                    <a:pt x="258" y="686"/>
                  </a:lnTo>
                  <a:lnTo>
                    <a:pt x="242" y="680"/>
                  </a:lnTo>
                  <a:lnTo>
                    <a:pt x="226" y="674"/>
                  </a:lnTo>
                  <a:lnTo>
                    <a:pt x="210" y="668"/>
                  </a:lnTo>
                  <a:lnTo>
                    <a:pt x="194" y="662"/>
                  </a:lnTo>
                  <a:lnTo>
                    <a:pt x="180" y="654"/>
                  </a:lnTo>
                  <a:lnTo>
                    <a:pt x="166" y="646"/>
                  </a:lnTo>
                  <a:lnTo>
                    <a:pt x="152" y="636"/>
                  </a:lnTo>
                  <a:lnTo>
                    <a:pt x="138" y="626"/>
                  </a:lnTo>
                  <a:lnTo>
                    <a:pt x="124" y="616"/>
                  </a:lnTo>
                  <a:lnTo>
                    <a:pt x="112" y="606"/>
                  </a:lnTo>
                  <a:lnTo>
                    <a:pt x="100" y="594"/>
                  </a:lnTo>
                  <a:lnTo>
                    <a:pt x="90" y="582"/>
                  </a:lnTo>
                  <a:lnTo>
                    <a:pt x="78" y="570"/>
                  </a:lnTo>
                  <a:lnTo>
                    <a:pt x="68" y="556"/>
                  </a:lnTo>
                  <a:lnTo>
                    <a:pt x="58" y="542"/>
                  </a:lnTo>
                  <a:lnTo>
                    <a:pt x="50" y="528"/>
                  </a:lnTo>
                  <a:lnTo>
                    <a:pt x="42" y="514"/>
                  </a:lnTo>
                  <a:lnTo>
                    <a:pt x="34" y="498"/>
                  </a:lnTo>
                  <a:lnTo>
                    <a:pt x="28" y="484"/>
                  </a:lnTo>
                  <a:lnTo>
                    <a:pt x="20" y="468"/>
                  </a:lnTo>
                  <a:lnTo>
                    <a:pt x="16" y="452"/>
                  </a:lnTo>
                  <a:lnTo>
                    <a:pt x="10" y="434"/>
                  </a:lnTo>
                  <a:lnTo>
                    <a:pt x="8" y="418"/>
                  </a:lnTo>
                  <a:lnTo>
                    <a:pt x="4" y="400"/>
                  </a:lnTo>
                  <a:lnTo>
                    <a:pt x="2" y="384"/>
                  </a:lnTo>
                  <a:lnTo>
                    <a:pt x="0" y="366"/>
                  </a:lnTo>
                  <a:lnTo>
                    <a:pt x="0" y="348"/>
                  </a:lnTo>
                  <a:lnTo>
                    <a:pt x="0" y="330"/>
                  </a:lnTo>
                  <a:lnTo>
                    <a:pt x="2" y="312"/>
                  </a:lnTo>
                  <a:lnTo>
                    <a:pt x="4" y="294"/>
                  </a:lnTo>
                  <a:lnTo>
                    <a:pt x="8" y="278"/>
                  </a:lnTo>
                  <a:lnTo>
                    <a:pt x="10" y="260"/>
                  </a:lnTo>
                  <a:lnTo>
                    <a:pt x="16" y="244"/>
                  </a:lnTo>
                  <a:lnTo>
                    <a:pt x="20" y="228"/>
                  </a:lnTo>
                  <a:lnTo>
                    <a:pt x="28" y="212"/>
                  </a:lnTo>
                  <a:lnTo>
                    <a:pt x="34" y="196"/>
                  </a:lnTo>
                  <a:lnTo>
                    <a:pt x="42" y="182"/>
                  </a:lnTo>
                  <a:lnTo>
                    <a:pt x="50" y="166"/>
                  </a:lnTo>
                  <a:lnTo>
                    <a:pt x="58" y="152"/>
                  </a:lnTo>
                  <a:lnTo>
                    <a:pt x="68" y="140"/>
                  </a:lnTo>
                  <a:lnTo>
                    <a:pt x="78" y="126"/>
                  </a:lnTo>
                  <a:lnTo>
                    <a:pt x="90" y="114"/>
                  </a:lnTo>
                  <a:lnTo>
                    <a:pt x="100" y="102"/>
                  </a:lnTo>
                  <a:lnTo>
                    <a:pt x="112" y="90"/>
                  </a:lnTo>
                  <a:lnTo>
                    <a:pt x="124" y="78"/>
                  </a:lnTo>
                  <a:lnTo>
                    <a:pt x="138" y="68"/>
                  </a:lnTo>
                  <a:lnTo>
                    <a:pt x="152" y="58"/>
                  </a:lnTo>
                  <a:lnTo>
                    <a:pt x="166" y="50"/>
                  </a:lnTo>
                  <a:lnTo>
                    <a:pt x="180" y="42"/>
                  </a:lnTo>
                  <a:lnTo>
                    <a:pt x="194" y="34"/>
                  </a:lnTo>
                  <a:lnTo>
                    <a:pt x="210" y="26"/>
                  </a:lnTo>
                  <a:lnTo>
                    <a:pt x="226" y="20"/>
                  </a:lnTo>
                  <a:lnTo>
                    <a:pt x="242" y="14"/>
                  </a:lnTo>
                  <a:lnTo>
                    <a:pt x="258" y="10"/>
                  </a:lnTo>
                  <a:lnTo>
                    <a:pt x="274" y="6"/>
                  </a:lnTo>
                  <a:lnTo>
                    <a:pt x="290" y="4"/>
                  </a:lnTo>
                  <a:lnTo>
                    <a:pt x="308" y="0"/>
                  </a:lnTo>
                  <a:lnTo>
                    <a:pt x="326" y="0"/>
                  </a:lnTo>
                  <a:lnTo>
                    <a:pt x="344" y="0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F3C3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1" name="Freeform 374"/>
            <p:cNvSpPr>
              <a:spLocks/>
            </p:cNvSpPr>
            <p:nvPr/>
          </p:nvSpPr>
          <p:spPr bwMode="auto">
            <a:xfrm>
              <a:off x="5114925" y="860425"/>
              <a:ext cx="1076325" cy="1095375"/>
            </a:xfrm>
            <a:custGeom>
              <a:avLst/>
              <a:gdLst/>
              <a:ahLst/>
              <a:cxnLst>
                <a:cxn ang="0">
                  <a:pos x="374" y="2"/>
                </a:cxn>
                <a:cxn ang="0">
                  <a:pos x="424" y="12"/>
                </a:cxn>
                <a:cxn ang="0">
                  <a:pos x="472" y="28"/>
                </a:cxn>
                <a:cxn ang="0">
                  <a:pos x="516" y="50"/>
                </a:cxn>
                <a:cxn ang="0">
                  <a:pos x="556" y="80"/>
                </a:cxn>
                <a:cxn ang="0">
                  <a:pos x="590" y="114"/>
                </a:cxn>
                <a:cxn ang="0">
                  <a:pos x="620" y="152"/>
                </a:cxn>
                <a:cxn ang="0">
                  <a:pos x="646" y="196"/>
                </a:cxn>
                <a:cxn ang="0">
                  <a:pos x="664" y="242"/>
                </a:cxn>
                <a:cxn ang="0">
                  <a:pos x="674" y="292"/>
                </a:cxn>
                <a:cxn ang="0">
                  <a:pos x="678" y="346"/>
                </a:cxn>
                <a:cxn ang="0">
                  <a:pos x="674" y="398"/>
                </a:cxn>
                <a:cxn ang="0">
                  <a:pos x="664" y="448"/>
                </a:cxn>
                <a:cxn ang="0">
                  <a:pos x="646" y="496"/>
                </a:cxn>
                <a:cxn ang="0">
                  <a:pos x="620" y="538"/>
                </a:cxn>
                <a:cxn ang="0">
                  <a:pos x="590" y="578"/>
                </a:cxn>
                <a:cxn ang="0">
                  <a:pos x="556" y="612"/>
                </a:cxn>
                <a:cxn ang="0">
                  <a:pos x="516" y="640"/>
                </a:cxn>
                <a:cxn ang="0">
                  <a:pos x="472" y="664"/>
                </a:cxn>
                <a:cxn ang="0">
                  <a:pos x="424" y="680"/>
                </a:cxn>
                <a:cxn ang="0">
                  <a:pos x="374" y="690"/>
                </a:cxn>
                <a:cxn ang="0">
                  <a:pos x="322" y="690"/>
                </a:cxn>
                <a:cxn ang="0">
                  <a:pos x="270" y="684"/>
                </a:cxn>
                <a:cxn ang="0">
                  <a:pos x="222" y="670"/>
                </a:cxn>
                <a:cxn ang="0">
                  <a:pos x="178" y="650"/>
                </a:cxn>
                <a:cxn ang="0">
                  <a:pos x="136" y="622"/>
                </a:cxn>
                <a:cxn ang="0">
                  <a:pos x="98" y="590"/>
                </a:cxn>
                <a:cxn ang="0">
                  <a:pos x="66" y="552"/>
                </a:cxn>
                <a:cxn ang="0">
                  <a:pos x="40" y="510"/>
                </a:cxn>
                <a:cxn ang="0">
                  <a:pos x="20" y="464"/>
                </a:cxn>
                <a:cxn ang="0">
                  <a:pos x="6" y="416"/>
                </a:cxn>
                <a:cxn ang="0">
                  <a:pos x="0" y="364"/>
                </a:cxn>
                <a:cxn ang="0">
                  <a:pos x="0" y="310"/>
                </a:cxn>
                <a:cxn ang="0">
                  <a:pos x="10" y="260"/>
                </a:cxn>
                <a:cxn ang="0">
                  <a:pos x="26" y="212"/>
                </a:cxn>
                <a:cxn ang="0">
                  <a:pos x="48" y="166"/>
                </a:cxn>
                <a:cxn ang="0">
                  <a:pos x="76" y="126"/>
                </a:cxn>
                <a:cxn ang="0">
                  <a:pos x="110" y="90"/>
                </a:cxn>
                <a:cxn ang="0">
                  <a:pos x="150" y="60"/>
                </a:cxn>
                <a:cxn ang="0">
                  <a:pos x="192" y="34"/>
                </a:cxn>
                <a:cxn ang="0">
                  <a:pos x="238" y="16"/>
                </a:cxn>
                <a:cxn ang="0">
                  <a:pos x="288" y="4"/>
                </a:cxn>
                <a:cxn ang="0">
                  <a:pos x="340" y="0"/>
                </a:cxn>
              </a:cxnLst>
              <a:rect l="0" t="0" r="r" b="b"/>
              <a:pathLst>
                <a:path w="678" h="690">
                  <a:moveTo>
                    <a:pt x="340" y="0"/>
                  </a:moveTo>
                  <a:lnTo>
                    <a:pt x="356" y="0"/>
                  </a:lnTo>
                  <a:lnTo>
                    <a:pt x="374" y="2"/>
                  </a:lnTo>
                  <a:lnTo>
                    <a:pt x="390" y="4"/>
                  </a:lnTo>
                  <a:lnTo>
                    <a:pt x="408" y="8"/>
                  </a:lnTo>
                  <a:lnTo>
                    <a:pt x="424" y="12"/>
                  </a:lnTo>
                  <a:lnTo>
                    <a:pt x="440" y="16"/>
                  </a:lnTo>
                  <a:lnTo>
                    <a:pt x="456" y="22"/>
                  </a:lnTo>
                  <a:lnTo>
                    <a:pt x="472" y="28"/>
                  </a:lnTo>
                  <a:lnTo>
                    <a:pt x="486" y="34"/>
                  </a:lnTo>
                  <a:lnTo>
                    <a:pt x="500" y="42"/>
                  </a:lnTo>
                  <a:lnTo>
                    <a:pt x="516" y="50"/>
                  </a:lnTo>
                  <a:lnTo>
                    <a:pt x="528" y="60"/>
                  </a:lnTo>
                  <a:lnTo>
                    <a:pt x="542" y="68"/>
                  </a:lnTo>
                  <a:lnTo>
                    <a:pt x="556" y="80"/>
                  </a:lnTo>
                  <a:lnTo>
                    <a:pt x="568" y="90"/>
                  </a:lnTo>
                  <a:lnTo>
                    <a:pt x="580" y="102"/>
                  </a:lnTo>
                  <a:lnTo>
                    <a:pt x="590" y="114"/>
                  </a:lnTo>
                  <a:lnTo>
                    <a:pt x="602" y="126"/>
                  </a:lnTo>
                  <a:lnTo>
                    <a:pt x="612" y="138"/>
                  </a:lnTo>
                  <a:lnTo>
                    <a:pt x="620" y="152"/>
                  </a:lnTo>
                  <a:lnTo>
                    <a:pt x="630" y="166"/>
                  </a:lnTo>
                  <a:lnTo>
                    <a:pt x="638" y="182"/>
                  </a:lnTo>
                  <a:lnTo>
                    <a:pt x="646" y="196"/>
                  </a:lnTo>
                  <a:lnTo>
                    <a:pt x="652" y="212"/>
                  </a:lnTo>
                  <a:lnTo>
                    <a:pt x="658" y="226"/>
                  </a:lnTo>
                  <a:lnTo>
                    <a:pt x="664" y="242"/>
                  </a:lnTo>
                  <a:lnTo>
                    <a:pt x="668" y="260"/>
                  </a:lnTo>
                  <a:lnTo>
                    <a:pt x="672" y="276"/>
                  </a:lnTo>
                  <a:lnTo>
                    <a:pt x="674" y="292"/>
                  </a:lnTo>
                  <a:lnTo>
                    <a:pt x="678" y="310"/>
                  </a:lnTo>
                  <a:lnTo>
                    <a:pt x="678" y="328"/>
                  </a:lnTo>
                  <a:lnTo>
                    <a:pt x="678" y="346"/>
                  </a:lnTo>
                  <a:lnTo>
                    <a:pt x="678" y="364"/>
                  </a:lnTo>
                  <a:lnTo>
                    <a:pt x="678" y="380"/>
                  </a:lnTo>
                  <a:lnTo>
                    <a:pt x="674" y="398"/>
                  </a:lnTo>
                  <a:lnTo>
                    <a:pt x="672" y="416"/>
                  </a:lnTo>
                  <a:lnTo>
                    <a:pt x="668" y="432"/>
                  </a:lnTo>
                  <a:lnTo>
                    <a:pt x="664" y="448"/>
                  </a:lnTo>
                  <a:lnTo>
                    <a:pt x="658" y="464"/>
                  </a:lnTo>
                  <a:lnTo>
                    <a:pt x="652" y="480"/>
                  </a:lnTo>
                  <a:lnTo>
                    <a:pt x="646" y="496"/>
                  </a:lnTo>
                  <a:lnTo>
                    <a:pt x="638" y="510"/>
                  </a:lnTo>
                  <a:lnTo>
                    <a:pt x="630" y="524"/>
                  </a:lnTo>
                  <a:lnTo>
                    <a:pt x="620" y="538"/>
                  </a:lnTo>
                  <a:lnTo>
                    <a:pt x="612" y="552"/>
                  </a:lnTo>
                  <a:lnTo>
                    <a:pt x="602" y="566"/>
                  </a:lnTo>
                  <a:lnTo>
                    <a:pt x="590" y="578"/>
                  </a:lnTo>
                  <a:lnTo>
                    <a:pt x="580" y="590"/>
                  </a:lnTo>
                  <a:lnTo>
                    <a:pt x="568" y="602"/>
                  </a:lnTo>
                  <a:lnTo>
                    <a:pt x="556" y="612"/>
                  </a:lnTo>
                  <a:lnTo>
                    <a:pt x="542" y="622"/>
                  </a:lnTo>
                  <a:lnTo>
                    <a:pt x="528" y="632"/>
                  </a:lnTo>
                  <a:lnTo>
                    <a:pt x="516" y="640"/>
                  </a:lnTo>
                  <a:lnTo>
                    <a:pt x="500" y="650"/>
                  </a:lnTo>
                  <a:lnTo>
                    <a:pt x="486" y="656"/>
                  </a:lnTo>
                  <a:lnTo>
                    <a:pt x="472" y="664"/>
                  </a:lnTo>
                  <a:lnTo>
                    <a:pt x="456" y="670"/>
                  </a:lnTo>
                  <a:lnTo>
                    <a:pt x="440" y="676"/>
                  </a:lnTo>
                  <a:lnTo>
                    <a:pt x="424" y="680"/>
                  </a:lnTo>
                  <a:lnTo>
                    <a:pt x="408" y="684"/>
                  </a:lnTo>
                  <a:lnTo>
                    <a:pt x="390" y="686"/>
                  </a:lnTo>
                  <a:lnTo>
                    <a:pt x="374" y="690"/>
                  </a:lnTo>
                  <a:lnTo>
                    <a:pt x="356" y="690"/>
                  </a:lnTo>
                  <a:lnTo>
                    <a:pt x="340" y="690"/>
                  </a:lnTo>
                  <a:lnTo>
                    <a:pt x="322" y="690"/>
                  </a:lnTo>
                  <a:lnTo>
                    <a:pt x="304" y="690"/>
                  </a:lnTo>
                  <a:lnTo>
                    <a:pt x="288" y="686"/>
                  </a:lnTo>
                  <a:lnTo>
                    <a:pt x="270" y="684"/>
                  </a:lnTo>
                  <a:lnTo>
                    <a:pt x="254" y="680"/>
                  </a:lnTo>
                  <a:lnTo>
                    <a:pt x="238" y="676"/>
                  </a:lnTo>
                  <a:lnTo>
                    <a:pt x="222" y="670"/>
                  </a:lnTo>
                  <a:lnTo>
                    <a:pt x="206" y="664"/>
                  </a:lnTo>
                  <a:lnTo>
                    <a:pt x="192" y="656"/>
                  </a:lnTo>
                  <a:lnTo>
                    <a:pt x="178" y="650"/>
                  </a:lnTo>
                  <a:lnTo>
                    <a:pt x="162" y="640"/>
                  </a:lnTo>
                  <a:lnTo>
                    <a:pt x="150" y="632"/>
                  </a:lnTo>
                  <a:lnTo>
                    <a:pt x="136" y="622"/>
                  </a:lnTo>
                  <a:lnTo>
                    <a:pt x="122" y="612"/>
                  </a:lnTo>
                  <a:lnTo>
                    <a:pt x="110" y="602"/>
                  </a:lnTo>
                  <a:lnTo>
                    <a:pt x="98" y="590"/>
                  </a:lnTo>
                  <a:lnTo>
                    <a:pt x="88" y="578"/>
                  </a:lnTo>
                  <a:lnTo>
                    <a:pt x="76" y="566"/>
                  </a:lnTo>
                  <a:lnTo>
                    <a:pt x="66" y="552"/>
                  </a:lnTo>
                  <a:lnTo>
                    <a:pt x="58" y="538"/>
                  </a:lnTo>
                  <a:lnTo>
                    <a:pt x="48" y="524"/>
                  </a:lnTo>
                  <a:lnTo>
                    <a:pt x="40" y="510"/>
                  </a:lnTo>
                  <a:lnTo>
                    <a:pt x="32" y="496"/>
                  </a:lnTo>
                  <a:lnTo>
                    <a:pt x="26" y="480"/>
                  </a:lnTo>
                  <a:lnTo>
                    <a:pt x="20" y="464"/>
                  </a:lnTo>
                  <a:lnTo>
                    <a:pt x="14" y="448"/>
                  </a:lnTo>
                  <a:lnTo>
                    <a:pt x="10" y="432"/>
                  </a:lnTo>
                  <a:lnTo>
                    <a:pt x="6" y="416"/>
                  </a:lnTo>
                  <a:lnTo>
                    <a:pt x="4" y="398"/>
                  </a:lnTo>
                  <a:lnTo>
                    <a:pt x="0" y="380"/>
                  </a:lnTo>
                  <a:lnTo>
                    <a:pt x="0" y="364"/>
                  </a:lnTo>
                  <a:lnTo>
                    <a:pt x="0" y="346"/>
                  </a:lnTo>
                  <a:lnTo>
                    <a:pt x="0" y="328"/>
                  </a:lnTo>
                  <a:lnTo>
                    <a:pt x="0" y="310"/>
                  </a:lnTo>
                  <a:lnTo>
                    <a:pt x="4" y="292"/>
                  </a:lnTo>
                  <a:lnTo>
                    <a:pt x="6" y="276"/>
                  </a:lnTo>
                  <a:lnTo>
                    <a:pt x="10" y="260"/>
                  </a:lnTo>
                  <a:lnTo>
                    <a:pt x="14" y="242"/>
                  </a:lnTo>
                  <a:lnTo>
                    <a:pt x="20" y="226"/>
                  </a:lnTo>
                  <a:lnTo>
                    <a:pt x="26" y="212"/>
                  </a:lnTo>
                  <a:lnTo>
                    <a:pt x="32" y="196"/>
                  </a:lnTo>
                  <a:lnTo>
                    <a:pt x="40" y="182"/>
                  </a:lnTo>
                  <a:lnTo>
                    <a:pt x="48" y="166"/>
                  </a:lnTo>
                  <a:lnTo>
                    <a:pt x="58" y="152"/>
                  </a:lnTo>
                  <a:lnTo>
                    <a:pt x="66" y="138"/>
                  </a:lnTo>
                  <a:lnTo>
                    <a:pt x="76" y="126"/>
                  </a:lnTo>
                  <a:lnTo>
                    <a:pt x="88" y="114"/>
                  </a:lnTo>
                  <a:lnTo>
                    <a:pt x="98" y="102"/>
                  </a:lnTo>
                  <a:lnTo>
                    <a:pt x="110" y="90"/>
                  </a:lnTo>
                  <a:lnTo>
                    <a:pt x="122" y="80"/>
                  </a:lnTo>
                  <a:lnTo>
                    <a:pt x="136" y="68"/>
                  </a:lnTo>
                  <a:lnTo>
                    <a:pt x="150" y="60"/>
                  </a:lnTo>
                  <a:lnTo>
                    <a:pt x="162" y="50"/>
                  </a:lnTo>
                  <a:lnTo>
                    <a:pt x="178" y="42"/>
                  </a:lnTo>
                  <a:lnTo>
                    <a:pt x="192" y="34"/>
                  </a:lnTo>
                  <a:lnTo>
                    <a:pt x="206" y="28"/>
                  </a:lnTo>
                  <a:lnTo>
                    <a:pt x="222" y="22"/>
                  </a:lnTo>
                  <a:lnTo>
                    <a:pt x="238" y="16"/>
                  </a:lnTo>
                  <a:lnTo>
                    <a:pt x="254" y="12"/>
                  </a:lnTo>
                  <a:lnTo>
                    <a:pt x="270" y="8"/>
                  </a:lnTo>
                  <a:lnTo>
                    <a:pt x="288" y="4"/>
                  </a:lnTo>
                  <a:lnTo>
                    <a:pt x="304" y="2"/>
                  </a:lnTo>
                  <a:lnTo>
                    <a:pt x="322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5C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2" name="Freeform 375"/>
            <p:cNvSpPr>
              <a:spLocks/>
            </p:cNvSpPr>
            <p:nvPr/>
          </p:nvSpPr>
          <p:spPr bwMode="auto">
            <a:xfrm>
              <a:off x="5118100" y="866775"/>
              <a:ext cx="1069975" cy="1085850"/>
            </a:xfrm>
            <a:custGeom>
              <a:avLst/>
              <a:gdLst/>
              <a:ahLst/>
              <a:cxnLst>
                <a:cxn ang="0">
                  <a:pos x="372" y="2"/>
                </a:cxn>
                <a:cxn ang="0">
                  <a:pos x="422" y="10"/>
                </a:cxn>
                <a:cxn ang="0">
                  <a:pos x="468" y="26"/>
                </a:cxn>
                <a:cxn ang="0">
                  <a:pos x="512" y="48"/>
                </a:cxn>
                <a:cxn ang="0">
                  <a:pos x="552" y="78"/>
                </a:cxn>
                <a:cxn ang="0">
                  <a:pos x="586" y="112"/>
                </a:cxn>
                <a:cxn ang="0">
                  <a:pos x="616" y="150"/>
                </a:cxn>
                <a:cxn ang="0">
                  <a:pos x="640" y="194"/>
                </a:cxn>
                <a:cxn ang="0">
                  <a:pos x="658" y="240"/>
                </a:cxn>
                <a:cxn ang="0">
                  <a:pos x="670" y="290"/>
                </a:cxn>
                <a:cxn ang="0">
                  <a:pos x="674" y="342"/>
                </a:cxn>
                <a:cxn ang="0">
                  <a:pos x="670" y="394"/>
                </a:cxn>
                <a:cxn ang="0">
                  <a:pos x="658" y="444"/>
                </a:cxn>
                <a:cxn ang="0">
                  <a:pos x="640" y="490"/>
                </a:cxn>
                <a:cxn ang="0">
                  <a:pos x="616" y="532"/>
                </a:cxn>
                <a:cxn ang="0">
                  <a:pos x="586" y="572"/>
                </a:cxn>
                <a:cxn ang="0">
                  <a:pos x="552" y="606"/>
                </a:cxn>
                <a:cxn ang="0">
                  <a:pos x="512" y="634"/>
                </a:cxn>
                <a:cxn ang="0">
                  <a:pos x="468" y="656"/>
                </a:cxn>
                <a:cxn ang="0">
                  <a:pos x="422" y="672"/>
                </a:cxn>
                <a:cxn ang="0">
                  <a:pos x="372" y="682"/>
                </a:cxn>
                <a:cxn ang="0">
                  <a:pos x="320" y="684"/>
                </a:cxn>
                <a:cxn ang="0">
                  <a:pos x="270" y="676"/>
                </a:cxn>
                <a:cxn ang="0">
                  <a:pos x="222" y="662"/>
                </a:cxn>
                <a:cxn ang="0">
                  <a:pos x="176" y="642"/>
                </a:cxn>
                <a:cxn ang="0">
                  <a:pos x="136" y="616"/>
                </a:cxn>
                <a:cxn ang="0">
                  <a:pos x="98" y="584"/>
                </a:cxn>
                <a:cxn ang="0">
                  <a:pos x="68" y="546"/>
                </a:cxn>
                <a:cxn ang="0">
                  <a:pos x="40" y="504"/>
                </a:cxn>
                <a:cxn ang="0">
                  <a:pos x="20" y="460"/>
                </a:cxn>
                <a:cxn ang="0">
                  <a:pos x="8" y="410"/>
                </a:cxn>
                <a:cxn ang="0">
                  <a:pos x="0" y="360"/>
                </a:cxn>
                <a:cxn ang="0">
                  <a:pos x="2" y="306"/>
                </a:cxn>
                <a:cxn ang="0">
                  <a:pos x="10" y="256"/>
                </a:cxn>
                <a:cxn ang="0">
                  <a:pos x="26" y="208"/>
                </a:cxn>
                <a:cxn ang="0">
                  <a:pos x="50" y="164"/>
                </a:cxn>
                <a:cxn ang="0">
                  <a:pos x="78" y="124"/>
                </a:cxn>
                <a:cxn ang="0">
                  <a:pos x="110" y="88"/>
                </a:cxn>
                <a:cxn ang="0">
                  <a:pos x="148" y="58"/>
                </a:cxn>
                <a:cxn ang="0">
                  <a:pos x="192" y="34"/>
                </a:cxn>
                <a:cxn ang="0">
                  <a:pos x="236" y="14"/>
                </a:cxn>
                <a:cxn ang="0">
                  <a:pos x="286" y="4"/>
                </a:cxn>
                <a:cxn ang="0">
                  <a:pos x="338" y="0"/>
                </a:cxn>
              </a:cxnLst>
              <a:rect l="0" t="0" r="r" b="b"/>
              <a:pathLst>
                <a:path w="674" h="684">
                  <a:moveTo>
                    <a:pt x="338" y="0"/>
                  </a:moveTo>
                  <a:lnTo>
                    <a:pt x="354" y="0"/>
                  </a:lnTo>
                  <a:lnTo>
                    <a:pt x="372" y="2"/>
                  </a:lnTo>
                  <a:lnTo>
                    <a:pt x="388" y="4"/>
                  </a:lnTo>
                  <a:lnTo>
                    <a:pt x="404" y="6"/>
                  </a:lnTo>
                  <a:lnTo>
                    <a:pt x="422" y="10"/>
                  </a:lnTo>
                  <a:lnTo>
                    <a:pt x="438" y="14"/>
                  </a:lnTo>
                  <a:lnTo>
                    <a:pt x="452" y="20"/>
                  </a:lnTo>
                  <a:lnTo>
                    <a:pt x="468" y="26"/>
                  </a:lnTo>
                  <a:lnTo>
                    <a:pt x="484" y="34"/>
                  </a:lnTo>
                  <a:lnTo>
                    <a:pt x="498" y="40"/>
                  </a:lnTo>
                  <a:lnTo>
                    <a:pt x="512" y="48"/>
                  </a:lnTo>
                  <a:lnTo>
                    <a:pt x="526" y="58"/>
                  </a:lnTo>
                  <a:lnTo>
                    <a:pt x="538" y="68"/>
                  </a:lnTo>
                  <a:lnTo>
                    <a:pt x="552" y="78"/>
                  </a:lnTo>
                  <a:lnTo>
                    <a:pt x="564" y="88"/>
                  </a:lnTo>
                  <a:lnTo>
                    <a:pt x="576" y="100"/>
                  </a:lnTo>
                  <a:lnTo>
                    <a:pt x="586" y="112"/>
                  </a:lnTo>
                  <a:lnTo>
                    <a:pt x="596" y="124"/>
                  </a:lnTo>
                  <a:lnTo>
                    <a:pt x="606" y="136"/>
                  </a:lnTo>
                  <a:lnTo>
                    <a:pt x="616" y="150"/>
                  </a:lnTo>
                  <a:lnTo>
                    <a:pt x="624" y="164"/>
                  </a:lnTo>
                  <a:lnTo>
                    <a:pt x="634" y="178"/>
                  </a:lnTo>
                  <a:lnTo>
                    <a:pt x="640" y="194"/>
                  </a:lnTo>
                  <a:lnTo>
                    <a:pt x="648" y="208"/>
                  </a:lnTo>
                  <a:lnTo>
                    <a:pt x="654" y="224"/>
                  </a:lnTo>
                  <a:lnTo>
                    <a:pt x="658" y="240"/>
                  </a:lnTo>
                  <a:lnTo>
                    <a:pt x="664" y="256"/>
                  </a:lnTo>
                  <a:lnTo>
                    <a:pt x="666" y="272"/>
                  </a:lnTo>
                  <a:lnTo>
                    <a:pt x="670" y="290"/>
                  </a:lnTo>
                  <a:lnTo>
                    <a:pt x="672" y="306"/>
                  </a:lnTo>
                  <a:lnTo>
                    <a:pt x="674" y="324"/>
                  </a:lnTo>
                  <a:lnTo>
                    <a:pt x="674" y="342"/>
                  </a:lnTo>
                  <a:lnTo>
                    <a:pt x="674" y="360"/>
                  </a:lnTo>
                  <a:lnTo>
                    <a:pt x="672" y="376"/>
                  </a:lnTo>
                  <a:lnTo>
                    <a:pt x="670" y="394"/>
                  </a:lnTo>
                  <a:lnTo>
                    <a:pt x="666" y="410"/>
                  </a:lnTo>
                  <a:lnTo>
                    <a:pt x="664" y="428"/>
                  </a:lnTo>
                  <a:lnTo>
                    <a:pt x="658" y="444"/>
                  </a:lnTo>
                  <a:lnTo>
                    <a:pt x="654" y="460"/>
                  </a:lnTo>
                  <a:lnTo>
                    <a:pt x="648" y="474"/>
                  </a:lnTo>
                  <a:lnTo>
                    <a:pt x="640" y="490"/>
                  </a:lnTo>
                  <a:lnTo>
                    <a:pt x="634" y="504"/>
                  </a:lnTo>
                  <a:lnTo>
                    <a:pt x="624" y="518"/>
                  </a:lnTo>
                  <a:lnTo>
                    <a:pt x="616" y="532"/>
                  </a:lnTo>
                  <a:lnTo>
                    <a:pt x="606" y="546"/>
                  </a:lnTo>
                  <a:lnTo>
                    <a:pt x="596" y="560"/>
                  </a:lnTo>
                  <a:lnTo>
                    <a:pt x="586" y="572"/>
                  </a:lnTo>
                  <a:lnTo>
                    <a:pt x="576" y="584"/>
                  </a:lnTo>
                  <a:lnTo>
                    <a:pt x="564" y="594"/>
                  </a:lnTo>
                  <a:lnTo>
                    <a:pt x="552" y="606"/>
                  </a:lnTo>
                  <a:lnTo>
                    <a:pt x="538" y="616"/>
                  </a:lnTo>
                  <a:lnTo>
                    <a:pt x="526" y="626"/>
                  </a:lnTo>
                  <a:lnTo>
                    <a:pt x="512" y="634"/>
                  </a:lnTo>
                  <a:lnTo>
                    <a:pt x="498" y="642"/>
                  </a:lnTo>
                  <a:lnTo>
                    <a:pt x="484" y="650"/>
                  </a:lnTo>
                  <a:lnTo>
                    <a:pt x="468" y="656"/>
                  </a:lnTo>
                  <a:lnTo>
                    <a:pt x="452" y="662"/>
                  </a:lnTo>
                  <a:lnTo>
                    <a:pt x="438" y="668"/>
                  </a:lnTo>
                  <a:lnTo>
                    <a:pt x="422" y="672"/>
                  </a:lnTo>
                  <a:lnTo>
                    <a:pt x="404" y="676"/>
                  </a:lnTo>
                  <a:lnTo>
                    <a:pt x="388" y="680"/>
                  </a:lnTo>
                  <a:lnTo>
                    <a:pt x="372" y="682"/>
                  </a:lnTo>
                  <a:lnTo>
                    <a:pt x="354" y="684"/>
                  </a:lnTo>
                  <a:lnTo>
                    <a:pt x="338" y="684"/>
                  </a:lnTo>
                  <a:lnTo>
                    <a:pt x="320" y="684"/>
                  </a:lnTo>
                  <a:lnTo>
                    <a:pt x="302" y="682"/>
                  </a:lnTo>
                  <a:lnTo>
                    <a:pt x="286" y="680"/>
                  </a:lnTo>
                  <a:lnTo>
                    <a:pt x="270" y="676"/>
                  </a:lnTo>
                  <a:lnTo>
                    <a:pt x="252" y="672"/>
                  </a:lnTo>
                  <a:lnTo>
                    <a:pt x="236" y="668"/>
                  </a:lnTo>
                  <a:lnTo>
                    <a:pt x="222" y="662"/>
                  </a:lnTo>
                  <a:lnTo>
                    <a:pt x="206" y="656"/>
                  </a:lnTo>
                  <a:lnTo>
                    <a:pt x="192" y="650"/>
                  </a:lnTo>
                  <a:lnTo>
                    <a:pt x="176" y="642"/>
                  </a:lnTo>
                  <a:lnTo>
                    <a:pt x="162" y="634"/>
                  </a:lnTo>
                  <a:lnTo>
                    <a:pt x="148" y="626"/>
                  </a:lnTo>
                  <a:lnTo>
                    <a:pt x="136" y="616"/>
                  </a:lnTo>
                  <a:lnTo>
                    <a:pt x="122" y="606"/>
                  </a:lnTo>
                  <a:lnTo>
                    <a:pt x="110" y="594"/>
                  </a:lnTo>
                  <a:lnTo>
                    <a:pt x="98" y="584"/>
                  </a:lnTo>
                  <a:lnTo>
                    <a:pt x="88" y="572"/>
                  </a:lnTo>
                  <a:lnTo>
                    <a:pt x="78" y="560"/>
                  </a:lnTo>
                  <a:lnTo>
                    <a:pt x="68" y="546"/>
                  </a:lnTo>
                  <a:lnTo>
                    <a:pt x="58" y="532"/>
                  </a:lnTo>
                  <a:lnTo>
                    <a:pt x="50" y="518"/>
                  </a:lnTo>
                  <a:lnTo>
                    <a:pt x="40" y="504"/>
                  </a:lnTo>
                  <a:lnTo>
                    <a:pt x="34" y="490"/>
                  </a:lnTo>
                  <a:lnTo>
                    <a:pt x="26" y="474"/>
                  </a:lnTo>
                  <a:lnTo>
                    <a:pt x="20" y="460"/>
                  </a:lnTo>
                  <a:lnTo>
                    <a:pt x="16" y="444"/>
                  </a:lnTo>
                  <a:lnTo>
                    <a:pt x="10" y="428"/>
                  </a:lnTo>
                  <a:lnTo>
                    <a:pt x="8" y="410"/>
                  </a:lnTo>
                  <a:lnTo>
                    <a:pt x="4" y="394"/>
                  </a:lnTo>
                  <a:lnTo>
                    <a:pt x="2" y="376"/>
                  </a:lnTo>
                  <a:lnTo>
                    <a:pt x="0" y="360"/>
                  </a:lnTo>
                  <a:lnTo>
                    <a:pt x="0" y="342"/>
                  </a:lnTo>
                  <a:lnTo>
                    <a:pt x="0" y="324"/>
                  </a:lnTo>
                  <a:lnTo>
                    <a:pt x="2" y="306"/>
                  </a:lnTo>
                  <a:lnTo>
                    <a:pt x="4" y="290"/>
                  </a:lnTo>
                  <a:lnTo>
                    <a:pt x="8" y="272"/>
                  </a:lnTo>
                  <a:lnTo>
                    <a:pt x="10" y="256"/>
                  </a:lnTo>
                  <a:lnTo>
                    <a:pt x="16" y="240"/>
                  </a:lnTo>
                  <a:lnTo>
                    <a:pt x="20" y="224"/>
                  </a:lnTo>
                  <a:lnTo>
                    <a:pt x="26" y="208"/>
                  </a:lnTo>
                  <a:lnTo>
                    <a:pt x="34" y="194"/>
                  </a:lnTo>
                  <a:lnTo>
                    <a:pt x="40" y="178"/>
                  </a:lnTo>
                  <a:lnTo>
                    <a:pt x="50" y="164"/>
                  </a:lnTo>
                  <a:lnTo>
                    <a:pt x="58" y="150"/>
                  </a:lnTo>
                  <a:lnTo>
                    <a:pt x="68" y="136"/>
                  </a:lnTo>
                  <a:lnTo>
                    <a:pt x="78" y="124"/>
                  </a:lnTo>
                  <a:lnTo>
                    <a:pt x="88" y="112"/>
                  </a:lnTo>
                  <a:lnTo>
                    <a:pt x="98" y="100"/>
                  </a:lnTo>
                  <a:lnTo>
                    <a:pt x="110" y="88"/>
                  </a:lnTo>
                  <a:lnTo>
                    <a:pt x="122" y="78"/>
                  </a:lnTo>
                  <a:lnTo>
                    <a:pt x="136" y="68"/>
                  </a:lnTo>
                  <a:lnTo>
                    <a:pt x="148" y="58"/>
                  </a:lnTo>
                  <a:lnTo>
                    <a:pt x="162" y="48"/>
                  </a:lnTo>
                  <a:lnTo>
                    <a:pt x="176" y="40"/>
                  </a:lnTo>
                  <a:lnTo>
                    <a:pt x="192" y="34"/>
                  </a:lnTo>
                  <a:lnTo>
                    <a:pt x="206" y="26"/>
                  </a:lnTo>
                  <a:lnTo>
                    <a:pt x="222" y="20"/>
                  </a:lnTo>
                  <a:lnTo>
                    <a:pt x="236" y="14"/>
                  </a:lnTo>
                  <a:lnTo>
                    <a:pt x="252" y="10"/>
                  </a:lnTo>
                  <a:lnTo>
                    <a:pt x="270" y="6"/>
                  </a:lnTo>
                  <a:lnTo>
                    <a:pt x="286" y="4"/>
                  </a:lnTo>
                  <a:lnTo>
                    <a:pt x="302" y="2"/>
                  </a:lnTo>
                  <a:lnTo>
                    <a:pt x="320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F4C8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3" name="Freeform 376"/>
            <p:cNvSpPr>
              <a:spLocks/>
            </p:cNvSpPr>
            <p:nvPr/>
          </p:nvSpPr>
          <p:spPr bwMode="auto">
            <a:xfrm>
              <a:off x="5124450" y="869950"/>
              <a:ext cx="1057275" cy="1076325"/>
            </a:xfrm>
            <a:custGeom>
              <a:avLst/>
              <a:gdLst/>
              <a:ahLst/>
              <a:cxnLst>
                <a:cxn ang="0">
                  <a:pos x="368" y="2"/>
                </a:cxn>
                <a:cxn ang="0">
                  <a:pos x="416" y="12"/>
                </a:cxn>
                <a:cxn ang="0">
                  <a:pos x="462" y="28"/>
                </a:cxn>
                <a:cxn ang="0">
                  <a:pos x="506" y="50"/>
                </a:cxn>
                <a:cxn ang="0">
                  <a:pos x="546" y="78"/>
                </a:cxn>
                <a:cxn ang="0">
                  <a:pos x="580" y="112"/>
                </a:cxn>
                <a:cxn ang="0">
                  <a:pos x="610" y="150"/>
                </a:cxn>
                <a:cxn ang="0">
                  <a:pos x="634" y="192"/>
                </a:cxn>
                <a:cxn ang="0">
                  <a:pos x="652" y="238"/>
                </a:cxn>
                <a:cxn ang="0">
                  <a:pos x="662" y="288"/>
                </a:cxn>
                <a:cxn ang="0">
                  <a:pos x="666" y="340"/>
                </a:cxn>
                <a:cxn ang="0">
                  <a:pos x="662" y="392"/>
                </a:cxn>
                <a:cxn ang="0">
                  <a:pos x="652" y="440"/>
                </a:cxn>
                <a:cxn ang="0">
                  <a:pos x="634" y="486"/>
                </a:cxn>
                <a:cxn ang="0">
                  <a:pos x="610" y="530"/>
                </a:cxn>
                <a:cxn ang="0">
                  <a:pos x="580" y="568"/>
                </a:cxn>
                <a:cxn ang="0">
                  <a:pos x="546" y="602"/>
                </a:cxn>
                <a:cxn ang="0">
                  <a:pos x="506" y="630"/>
                </a:cxn>
                <a:cxn ang="0">
                  <a:pos x="462" y="652"/>
                </a:cxn>
                <a:cxn ang="0">
                  <a:pos x="416" y="668"/>
                </a:cxn>
                <a:cxn ang="0">
                  <a:pos x="368" y="676"/>
                </a:cxn>
                <a:cxn ang="0">
                  <a:pos x="316" y="678"/>
                </a:cxn>
                <a:cxn ang="0">
                  <a:pos x="266" y="672"/>
                </a:cxn>
                <a:cxn ang="0">
                  <a:pos x="218" y="658"/>
                </a:cxn>
                <a:cxn ang="0">
                  <a:pos x="174" y="638"/>
                </a:cxn>
                <a:cxn ang="0">
                  <a:pos x="134" y="612"/>
                </a:cxn>
                <a:cxn ang="0">
                  <a:pos x="98" y="580"/>
                </a:cxn>
                <a:cxn ang="0">
                  <a:pos x="66" y="542"/>
                </a:cxn>
                <a:cxn ang="0">
                  <a:pos x="40" y="502"/>
                </a:cxn>
                <a:cxn ang="0">
                  <a:pos x="20" y="456"/>
                </a:cxn>
                <a:cxn ang="0">
                  <a:pos x="6" y="408"/>
                </a:cxn>
                <a:cxn ang="0">
                  <a:pos x="0" y="356"/>
                </a:cxn>
                <a:cxn ang="0">
                  <a:pos x="2" y="304"/>
                </a:cxn>
                <a:cxn ang="0">
                  <a:pos x="10" y="254"/>
                </a:cxn>
                <a:cxn ang="0">
                  <a:pos x="26" y="208"/>
                </a:cxn>
                <a:cxn ang="0">
                  <a:pos x="48" y="164"/>
                </a:cxn>
                <a:cxn ang="0">
                  <a:pos x="76" y="124"/>
                </a:cxn>
                <a:cxn ang="0">
                  <a:pos x="108" y="88"/>
                </a:cxn>
                <a:cxn ang="0">
                  <a:pos x="146" y="58"/>
                </a:cxn>
                <a:cxn ang="0">
                  <a:pos x="188" y="34"/>
                </a:cxn>
                <a:cxn ang="0">
                  <a:pos x="234" y="16"/>
                </a:cxn>
                <a:cxn ang="0">
                  <a:pos x="282" y="4"/>
                </a:cxn>
                <a:cxn ang="0">
                  <a:pos x="334" y="0"/>
                </a:cxn>
              </a:cxnLst>
              <a:rect l="0" t="0" r="r" b="b"/>
              <a:pathLst>
                <a:path w="666" h="678">
                  <a:moveTo>
                    <a:pt x="334" y="0"/>
                  </a:moveTo>
                  <a:lnTo>
                    <a:pt x="350" y="0"/>
                  </a:lnTo>
                  <a:lnTo>
                    <a:pt x="368" y="2"/>
                  </a:lnTo>
                  <a:lnTo>
                    <a:pt x="384" y="4"/>
                  </a:lnTo>
                  <a:lnTo>
                    <a:pt x="400" y="8"/>
                  </a:lnTo>
                  <a:lnTo>
                    <a:pt x="416" y="12"/>
                  </a:lnTo>
                  <a:lnTo>
                    <a:pt x="432" y="16"/>
                  </a:lnTo>
                  <a:lnTo>
                    <a:pt x="448" y="22"/>
                  </a:lnTo>
                  <a:lnTo>
                    <a:pt x="462" y="28"/>
                  </a:lnTo>
                  <a:lnTo>
                    <a:pt x="478" y="34"/>
                  </a:lnTo>
                  <a:lnTo>
                    <a:pt x="492" y="42"/>
                  </a:lnTo>
                  <a:lnTo>
                    <a:pt x="506" y="50"/>
                  </a:lnTo>
                  <a:lnTo>
                    <a:pt x="520" y="58"/>
                  </a:lnTo>
                  <a:lnTo>
                    <a:pt x="532" y="68"/>
                  </a:lnTo>
                  <a:lnTo>
                    <a:pt x="546" y="78"/>
                  </a:lnTo>
                  <a:lnTo>
                    <a:pt x="558" y="88"/>
                  </a:lnTo>
                  <a:lnTo>
                    <a:pt x="568" y="100"/>
                  </a:lnTo>
                  <a:lnTo>
                    <a:pt x="580" y="112"/>
                  </a:lnTo>
                  <a:lnTo>
                    <a:pt x="590" y="124"/>
                  </a:lnTo>
                  <a:lnTo>
                    <a:pt x="600" y="136"/>
                  </a:lnTo>
                  <a:lnTo>
                    <a:pt x="610" y="150"/>
                  </a:lnTo>
                  <a:lnTo>
                    <a:pt x="618" y="164"/>
                  </a:lnTo>
                  <a:lnTo>
                    <a:pt x="626" y="178"/>
                  </a:lnTo>
                  <a:lnTo>
                    <a:pt x="634" y="192"/>
                  </a:lnTo>
                  <a:lnTo>
                    <a:pt x="640" y="208"/>
                  </a:lnTo>
                  <a:lnTo>
                    <a:pt x="646" y="222"/>
                  </a:lnTo>
                  <a:lnTo>
                    <a:pt x="652" y="238"/>
                  </a:lnTo>
                  <a:lnTo>
                    <a:pt x="656" y="254"/>
                  </a:lnTo>
                  <a:lnTo>
                    <a:pt x="660" y="272"/>
                  </a:lnTo>
                  <a:lnTo>
                    <a:pt x="662" y="288"/>
                  </a:lnTo>
                  <a:lnTo>
                    <a:pt x="664" y="304"/>
                  </a:lnTo>
                  <a:lnTo>
                    <a:pt x="666" y="322"/>
                  </a:lnTo>
                  <a:lnTo>
                    <a:pt x="666" y="340"/>
                  </a:lnTo>
                  <a:lnTo>
                    <a:pt x="666" y="356"/>
                  </a:lnTo>
                  <a:lnTo>
                    <a:pt x="664" y="374"/>
                  </a:lnTo>
                  <a:lnTo>
                    <a:pt x="662" y="392"/>
                  </a:lnTo>
                  <a:lnTo>
                    <a:pt x="660" y="408"/>
                  </a:lnTo>
                  <a:lnTo>
                    <a:pt x="656" y="424"/>
                  </a:lnTo>
                  <a:lnTo>
                    <a:pt x="652" y="440"/>
                  </a:lnTo>
                  <a:lnTo>
                    <a:pt x="646" y="456"/>
                  </a:lnTo>
                  <a:lnTo>
                    <a:pt x="640" y="472"/>
                  </a:lnTo>
                  <a:lnTo>
                    <a:pt x="634" y="486"/>
                  </a:lnTo>
                  <a:lnTo>
                    <a:pt x="626" y="502"/>
                  </a:lnTo>
                  <a:lnTo>
                    <a:pt x="618" y="516"/>
                  </a:lnTo>
                  <a:lnTo>
                    <a:pt x="610" y="530"/>
                  </a:lnTo>
                  <a:lnTo>
                    <a:pt x="600" y="542"/>
                  </a:lnTo>
                  <a:lnTo>
                    <a:pt x="590" y="556"/>
                  </a:lnTo>
                  <a:lnTo>
                    <a:pt x="580" y="568"/>
                  </a:lnTo>
                  <a:lnTo>
                    <a:pt x="568" y="580"/>
                  </a:lnTo>
                  <a:lnTo>
                    <a:pt x="558" y="590"/>
                  </a:lnTo>
                  <a:lnTo>
                    <a:pt x="546" y="602"/>
                  </a:lnTo>
                  <a:lnTo>
                    <a:pt x="532" y="612"/>
                  </a:lnTo>
                  <a:lnTo>
                    <a:pt x="520" y="620"/>
                  </a:lnTo>
                  <a:lnTo>
                    <a:pt x="506" y="630"/>
                  </a:lnTo>
                  <a:lnTo>
                    <a:pt x="492" y="638"/>
                  </a:lnTo>
                  <a:lnTo>
                    <a:pt x="478" y="646"/>
                  </a:lnTo>
                  <a:lnTo>
                    <a:pt x="462" y="652"/>
                  </a:lnTo>
                  <a:lnTo>
                    <a:pt x="448" y="658"/>
                  </a:lnTo>
                  <a:lnTo>
                    <a:pt x="432" y="664"/>
                  </a:lnTo>
                  <a:lnTo>
                    <a:pt x="416" y="668"/>
                  </a:lnTo>
                  <a:lnTo>
                    <a:pt x="400" y="672"/>
                  </a:lnTo>
                  <a:lnTo>
                    <a:pt x="384" y="674"/>
                  </a:lnTo>
                  <a:lnTo>
                    <a:pt x="368" y="676"/>
                  </a:lnTo>
                  <a:lnTo>
                    <a:pt x="350" y="678"/>
                  </a:lnTo>
                  <a:lnTo>
                    <a:pt x="334" y="678"/>
                  </a:lnTo>
                  <a:lnTo>
                    <a:pt x="316" y="678"/>
                  </a:lnTo>
                  <a:lnTo>
                    <a:pt x="298" y="676"/>
                  </a:lnTo>
                  <a:lnTo>
                    <a:pt x="282" y="674"/>
                  </a:lnTo>
                  <a:lnTo>
                    <a:pt x="266" y="672"/>
                  </a:lnTo>
                  <a:lnTo>
                    <a:pt x="250" y="668"/>
                  </a:lnTo>
                  <a:lnTo>
                    <a:pt x="234" y="664"/>
                  </a:lnTo>
                  <a:lnTo>
                    <a:pt x="218" y="658"/>
                  </a:lnTo>
                  <a:lnTo>
                    <a:pt x="204" y="652"/>
                  </a:lnTo>
                  <a:lnTo>
                    <a:pt x="188" y="646"/>
                  </a:lnTo>
                  <a:lnTo>
                    <a:pt x="174" y="638"/>
                  </a:lnTo>
                  <a:lnTo>
                    <a:pt x="160" y="630"/>
                  </a:lnTo>
                  <a:lnTo>
                    <a:pt x="146" y="620"/>
                  </a:lnTo>
                  <a:lnTo>
                    <a:pt x="134" y="612"/>
                  </a:lnTo>
                  <a:lnTo>
                    <a:pt x="120" y="602"/>
                  </a:lnTo>
                  <a:lnTo>
                    <a:pt x="108" y="590"/>
                  </a:lnTo>
                  <a:lnTo>
                    <a:pt x="98" y="580"/>
                  </a:lnTo>
                  <a:lnTo>
                    <a:pt x="86" y="568"/>
                  </a:lnTo>
                  <a:lnTo>
                    <a:pt x="76" y="556"/>
                  </a:lnTo>
                  <a:lnTo>
                    <a:pt x="66" y="542"/>
                  </a:lnTo>
                  <a:lnTo>
                    <a:pt x="56" y="530"/>
                  </a:lnTo>
                  <a:lnTo>
                    <a:pt x="48" y="516"/>
                  </a:lnTo>
                  <a:lnTo>
                    <a:pt x="40" y="502"/>
                  </a:lnTo>
                  <a:lnTo>
                    <a:pt x="32" y="486"/>
                  </a:lnTo>
                  <a:lnTo>
                    <a:pt x="26" y="472"/>
                  </a:lnTo>
                  <a:lnTo>
                    <a:pt x="20" y="456"/>
                  </a:lnTo>
                  <a:lnTo>
                    <a:pt x="14" y="440"/>
                  </a:lnTo>
                  <a:lnTo>
                    <a:pt x="10" y="424"/>
                  </a:lnTo>
                  <a:lnTo>
                    <a:pt x="6" y="408"/>
                  </a:lnTo>
                  <a:lnTo>
                    <a:pt x="4" y="392"/>
                  </a:lnTo>
                  <a:lnTo>
                    <a:pt x="2" y="374"/>
                  </a:lnTo>
                  <a:lnTo>
                    <a:pt x="0" y="356"/>
                  </a:lnTo>
                  <a:lnTo>
                    <a:pt x="0" y="340"/>
                  </a:lnTo>
                  <a:lnTo>
                    <a:pt x="0" y="322"/>
                  </a:lnTo>
                  <a:lnTo>
                    <a:pt x="2" y="304"/>
                  </a:lnTo>
                  <a:lnTo>
                    <a:pt x="4" y="288"/>
                  </a:lnTo>
                  <a:lnTo>
                    <a:pt x="6" y="272"/>
                  </a:lnTo>
                  <a:lnTo>
                    <a:pt x="10" y="254"/>
                  </a:lnTo>
                  <a:lnTo>
                    <a:pt x="14" y="238"/>
                  </a:lnTo>
                  <a:lnTo>
                    <a:pt x="20" y="222"/>
                  </a:lnTo>
                  <a:lnTo>
                    <a:pt x="26" y="208"/>
                  </a:lnTo>
                  <a:lnTo>
                    <a:pt x="32" y="192"/>
                  </a:lnTo>
                  <a:lnTo>
                    <a:pt x="40" y="178"/>
                  </a:lnTo>
                  <a:lnTo>
                    <a:pt x="48" y="164"/>
                  </a:lnTo>
                  <a:lnTo>
                    <a:pt x="56" y="150"/>
                  </a:lnTo>
                  <a:lnTo>
                    <a:pt x="66" y="136"/>
                  </a:lnTo>
                  <a:lnTo>
                    <a:pt x="76" y="124"/>
                  </a:lnTo>
                  <a:lnTo>
                    <a:pt x="86" y="112"/>
                  </a:lnTo>
                  <a:lnTo>
                    <a:pt x="98" y="100"/>
                  </a:lnTo>
                  <a:lnTo>
                    <a:pt x="108" y="88"/>
                  </a:lnTo>
                  <a:lnTo>
                    <a:pt x="120" y="78"/>
                  </a:lnTo>
                  <a:lnTo>
                    <a:pt x="134" y="68"/>
                  </a:lnTo>
                  <a:lnTo>
                    <a:pt x="146" y="58"/>
                  </a:lnTo>
                  <a:lnTo>
                    <a:pt x="160" y="50"/>
                  </a:lnTo>
                  <a:lnTo>
                    <a:pt x="174" y="42"/>
                  </a:lnTo>
                  <a:lnTo>
                    <a:pt x="188" y="34"/>
                  </a:lnTo>
                  <a:lnTo>
                    <a:pt x="204" y="28"/>
                  </a:lnTo>
                  <a:lnTo>
                    <a:pt x="218" y="22"/>
                  </a:lnTo>
                  <a:lnTo>
                    <a:pt x="234" y="16"/>
                  </a:lnTo>
                  <a:lnTo>
                    <a:pt x="250" y="12"/>
                  </a:lnTo>
                  <a:lnTo>
                    <a:pt x="266" y="8"/>
                  </a:lnTo>
                  <a:lnTo>
                    <a:pt x="282" y="4"/>
                  </a:lnTo>
                  <a:lnTo>
                    <a:pt x="298" y="2"/>
                  </a:lnTo>
                  <a:lnTo>
                    <a:pt x="316" y="0"/>
                  </a:lnTo>
                  <a:lnTo>
                    <a:pt x="334" y="0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F6CA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4" name="Freeform 377"/>
            <p:cNvSpPr>
              <a:spLocks/>
            </p:cNvSpPr>
            <p:nvPr/>
          </p:nvSpPr>
          <p:spPr bwMode="auto">
            <a:xfrm>
              <a:off x="5127625" y="876300"/>
              <a:ext cx="1050925" cy="1066800"/>
            </a:xfrm>
            <a:custGeom>
              <a:avLst/>
              <a:gdLst/>
              <a:ahLst/>
              <a:cxnLst>
                <a:cxn ang="0">
                  <a:pos x="364" y="2"/>
                </a:cxn>
                <a:cxn ang="0">
                  <a:pos x="414" y="10"/>
                </a:cxn>
                <a:cxn ang="0">
                  <a:pos x="460" y="26"/>
                </a:cxn>
                <a:cxn ang="0">
                  <a:pos x="502" y="48"/>
                </a:cxn>
                <a:cxn ang="0">
                  <a:pos x="542" y="76"/>
                </a:cxn>
                <a:cxn ang="0">
                  <a:pos x="576" y="110"/>
                </a:cxn>
                <a:cxn ang="0">
                  <a:pos x="606" y="148"/>
                </a:cxn>
                <a:cxn ang="0">
                  <a:pos x="628" y="190"/>
                </a:cxn>
                <a:cxn ang="0">
                  <a:pos x="646" y="236"/>
                </a:cxn>
                <a:cxn ang="0">
                  <a:pos x="658" y="284"/>
                </a:cxn>
                <a:cxn ang="0">
                  <a:pos x="662" y="336"/>
                </a:cxn>
                <a:cxn ang="0">
                  <a:pos x="658" y="386"/>
                </a:cxn>
                <a:cxn ang="0">
                  <a:pos x="646" y="436"/>
                </a:cxn>
                <a:cxn ang="0">
                  <a:pos x="628" y="482"/>
                </a:cxn>
                <a:cxn ang="0">
                  <a:pos x="606" y="524"/>
                </a:cxn>
                <a:cxn ang="0">
                  <a:pos x="576" y="562"/>
                </a:cxn>
                <a:cxn ang="0">
                  <a:pos x="542" y="594"/>
                </a:cxn>
                <a:cxn ang="0">
                  <a:pos x="502" y="622"/>
                </a:cxn>
                <a:cxn ang="0">
                  <a:pos x="460" y="646"/>
                </a:cxn>
                <a:cxn ang="0">
                  <a:pos x="414" y="660"/>
                </a:cxn>
                <a:cxn ang="0">
                  <a:pos x="364" y="670"/>
                </a:cxn>
                <a:cxn ang="0">
                  <a:pos x="314" y="670"/>
                </a:cxn>
                <a:cxn ang="0">
                  <a:pos x="264" y="664"/>
                </a:cxn>
                <a:cxn ang="0">
                  <a:pos x="218" y="652"/>
                </a:cxn>
                <a:cxn ang="0">
                  <a:pos x="174" y="630"/>
                </a:cxn>
                <a:cxn ang="0">
                  <a:pos x="134" y="604"/>
                </a:cxn>
                <a:cxn ang="0">
                  <a:pos x="98" y="574"/>
                </a:cxn>
                <a:cxn ang="0">
                  <a:pos x="66" y="536"/>
                </a:cxn>
                <a:cxn ang="0">
                  <a:pos x="40" y="496"/>
                </a:cxn>
                <a:cxn ang="0">
                  <a:pos x="20" y="452"/>
                </a:cxn>
                <a:cxn ang="0">
                  <a:pos x="8" y="404"/>
                </a:cxn>
                <a:cxn ang="0">
                  <a:pos x="0" y="352"/>
                </a:cxn>
                <a:cxn ang="0">
                  <a:pos x="2" y="302"/>
                </a:cxn>
                <a:cxn ang="0">
                  <a:pos x="10" y="252"/>
                </a:cxn>
                <a:cxn ang="0">
                  <a:pos x="26" y="204"/>
                </a:cxn>
                <a:cxn ang="0">
                  <a:pos x="48" y="162"/>
                </a:cxn>
                <a:cxn ang="0">
                  <a:pos x="76" y="122"/>
                </a:cxn>
                <a:cxn ang="0">
                  <a:pos x="108" y="86"/>
                </a:cxn>
                <a:cxn ang="0">
                  <a:pos x="146" y="58"/>
                </a:cxn>
                <a:cxn ang="0">
                  <a:pos x="188" y="32"/>
                </a:cxn>
                <a:cxn ang="0">
                  <a:pos x="232" y="14"/>
                </a:cxn>
                <a:cxn ang="0">
                  <a:pos x="280" y="4"/>
                </a:cxn>
                <a:cxn ang="0">
                  <a:pos x="332" y="0"/>
                </a:cxn>
              </a:cxnLst>
              <a:rect l="0" t="0" r="r" b="b"/>
              <a:pathLst>
                <a:path w="662" h="672">
                  <a:moveTo>
                    <a:pt x="332" y="0"/>
                  </a:moveTo>
                  <a:lnTo>
                    <a:pt x="348" y="0"/>
                  </a:lnTo>
                  <a:lnTo>
                    <a:pt x="364" y="2"/>
                  </a:lnTo>
                  <a:lnTo>
                    <a:pt x="382" y="4"/>
                  </a:lnTo>
                  <a:lnTo>
                    <a:pt x="398" y="6"/>
                  </a:lnTo>
                  <a:lnTo>
                    <a:pt x="414" y="10"/>
                  </a:lnTo>
                  <a:lnTo>
                    <a:pt x="430" y="14"/>
                  </a:lnTo>
                  <a:lnTo>
                    <a:pt x="444" y="20"/>
                  </a:lnTo>
                  <a:lnTo>
                    <a:pt x="460" y="26"/>
                  </a:lnTo>
                  <a:lnTo>
                    <a:pt x="474" y="32"/>
                  </a:lnTo>
                  <a:lnTo>
                    <a:pt x="488" y="40"/>
                  </a:lnTo>
                  <a:lnTo>
                    <a:pt x="502" y="48"/>
                  </a:lnTo>
                  <a:lnTo>
                    <a:pt x="516" y="58"/>
                  </a:lnTo>
                  <a:lnTo>
                    <a:pt x="528" y="66"/>
                  </a:lnTo>
                  <a:lnTo>
                    <a:pt x="542" y="76"/>
                  </a:lnTo>
                  <a:lnTo>
                    <a:pt x="554" y="86"/>
                  </a:lnTo>
                  <a:lnTo>
                    <a:pt x="564" y="98"/>
                  </a:lnTo>
                  <a:lnTo>
                    <a:pt x="576" y="110"/>
                  </a:lnTo>
                  <a:lnTo>
                    <a:pt x="586" y="122"/>
                  </a:lnTo>
                  <a:lnTo>
                    <a:pt x="596" y="134"/>
                  </a:lnTo>
                  <a:lnTo>
                    <a:pt x="606" y="148"/>
                  </a:lnTo>
                  <a:lnTo>
                    <a:pt x="614" y="162"/>
                  </a:lnTo>
                  <a:lnTo>
                    <a:pt x="622" y="176"/>
                  </a:lnTo>
                  <a:lnTo>
                    <a:pt x="628" y="190"/>
                  </a:lnTo>
                  <a:lnTo>
                    <a:pt x="636" y="204"/>
                  </a:lnTo>
                  <a:lnTo>
                    <a:pt x="642" y="220"/>
                  </a:lnTo>
                  <a:lnTo>
                    <a:pt x="646" y="236"/>
                  </a:lnTo>
                  <a:lnTo>
                    <a:pt x="652" y="252"/>
                  </a:lnTo>
                  <a:lnTo>
                    <a:pt x="654" y="268"/>
                  </a:lnTo>
                  <a:lnTo>
                    <a:pt x="658" y="284"/>
                  </a:lnTo>
                  <a:lnTo>
                    <a:pt x="660" y="302"/>
                  </a:lnTo>
                  <a:lnTo>
                    <a:pt x="662" y="318"/>
                  </a:lnTo>
                  <a:lnTo>
                    <a:pt x="662" y="336"/>
                  </a:lnTo>
                  <a:lnTo>
                    <a:pt x="662" y="352"/>
                  </a:lnTo>
                  <a:lnTo>
                    <a:pt x="660" y="370"/>
                  </a:lnTo>
                  <a:lnTo>
                    <a:pt x="658" y="386"/>
                  </a:lnTo>
                  <a:lnTo>
                    <a:pt x="654" y="404"/>
                  </a:lnTo>
                  <a:lnTo>
                    <a:pt x="652" y="420"/>
                  </a:lnTo>
                  <a:lnTo>
                    <a:pt x="646" y="436"/>
                  </a:lnTo>
                  <a:lnTo>
                    <a:pt x="642" y="452"/>
                  </a:lnTo>
                  <a:lnTo>
                    <a:pt x="636" y="466"/>
                  </a:lnTo>
                  <a:lnTo>
                    <a:pt x="628" y="482"/>
                  </a:lnTo>
                  <a:lnTo>
                    <a:pt x="622" y="496"/>
                  </a:lnTo>
                  <a:lnTo>
                    <a:pt x="614" y="510"/>
                  </a:lnTo>
                  <a:lnTo>
                    <a:pt x="606" y="524"/>
                  </a:lnTo>
                  <a:lnTo>
                    <a:pt x="596" y="536"/>
                  </a:lnTo>
                  <a:lnTo>
                    <a:pt x="586" y="550"/>
                  </a:lnTo>
                  <a:lnTo>
                    <a:pt x="576" y="562"/>
                  </a:lnTo>
                  <a:lnTo>
                    <a:pt x="564" y="574"/>
                  </a:lnTo>
                  <a:lnTo>
                    <a:pt x="554" y="584"/>
                  </a:lnTo>
                  <a:lnTo>
                    <a:pt x="542" y="594"/>
                  </a:lnTo>
                  <a:lnTo>
                    <a:pt x="528" y="604"/>
                  </a:lnTo>
                  <a:lnTo>
                    <a:pt x="516" y="614"/>
                  </a:lnTo>
                  <a:lnTo>
                    <a:pt x="502" y="622"/>
                  </a:lnTo>
                  <a:lnTo>
                    <a:pt x="488" y="630"/>
                  </a:lnTo>
                  <a:lnTo>
                    <a:pt x="474" y="638"/>
                  </a:lnTo>
                  <a:lnTo>
                    <a:pt x="460" y="646"/>
                  </a:lnTo>
                  <a:lnTo>
                    <a:pt x="444" y="652"/>
                  </a:lnTo>
                  <a:lnTo>
                    <a:pt x="430" y="656"/>
                  </a:lnTo>
                  <a:lnTo>
                    <a:pt x="414" y="660"/>
                  </a:lnTo>
                  <a:lnTo>
                    <a:pt x="398" y="664"/>
                  </a:lnTo>
                  <a:lnTo>
                    <a:pt x="382" y="668"/>
                  </a:lnTo>
                  <a:lnTo>
                    <a:pt x="364" y="670"/>
                  </a:lnTo>
                  <a:lnTo>
                    <a:pt x="348" y="670"/>
                  </a:lnTo>
                  <a:lnTo>
                    <a:pt x="332" y="672"/>
                  </a:lnTo>
                  <a:lnTo>
                    <a:pt x="314" y="670"/>
                  </a:lnTo>
                  <a:lnTo>
                    <a:pt x="298" y="670"/>
                  </a:lnTo>
                  <a:lnTo>
                    <a:pt x="280" y="668"/>
                  </a:lnTo>
                  <a:lnTo>
                    <a:pt x="264" y="664"/>
                  </a:lnTo>
                  <a:lnTo>
                    <a:pt x="248" y="660"/>
                  </a:lnTo>
                  <a:lnTo>
                    <a:pt x="232" y="656"/>
                  </a:lnTo>
                  <a:lnTo>
                    <a:pt x="218" y="652"/>
                  </a:lnTo>
                  <a:lnTo>
                    <a:pt x="202" y="646"/>
                  </a:lnTo>
                  <a:lnTo>
                    <a:pt x="188" y="638"/>
                  </a:lnTo>
                  <a:lnTo>
                    <a:pt x="174" y="630"/>
                  </a:lnTo>
                  <a:lnTo>
                    <a:pt x="160" y="622"/>
                  </a:lnTo>
                  <a:lnTo>
                    <a:pt x="146" y="614"/>
                  </a:lnTo>
                  <a:lnTo>
                    <a:pt x="134" y="604"/>
                  </a:lnTo>
                  <a:lnTo>
                    <a:pt x="120" y="594"/>
                  </a:lnTo>
                  <a:lnTo>
                    <a:pt x="108" y="584"/>
                  </a:lnTo>
                  <a:lnTo>
                    <a:pt x="98" y="574"/>
                  </a:lnTo>
                  <a:lnTo>
                    <a:pt x="86" y="562"/>
                  </a:lnTo>
                  <a:lnTo>
                    <a:pt x="76" y="550"/>
                  </a:lnTo>
                  <a:lnTo>
                    <a:pt x="66" y="536"/>
                  </a:lnTo>
                  <a:lnTo>
                    <a:pt x="56" y="524"/>
                  </a:lnTo>
                  <a:lnTo>
                    <a:pt x="48" y="510"/>
                  </a:lnTo>
                  <a:lnTo>
                    <a:pt x="40" y="496"/>
                  </a:lnTo>
                  <a:lnTo>
                    <a:pt x="34" y="482"/>
                  </a:lnTo>
                  <a:lnTo>
                    <a:pt x="26" y="466"/>
                  </a:lnTo>
                  <a:lnTo>
                    <a:pt x="20" y="452"/>
                  </a:lnTo>
                  <a:lnTo>
                    <a:pt x="16" y="436"/>
                  </a:lnTo>
                  <a:lnTo>
                    <a:pt x="10" y="420"/>
                  </a:lnTo>
                  <a:lnTo>
                    <a:pt x="8" y="404"/>
                  </a:lnTo>
                  <a:lnTo>
                    <a:pt x="4" y="386"/>
                  </a:lnTo>
                  <a:lnTo>
                    <a:pt x="2" y="370"/>
                  </a:lnTo>
                  <a:lnTo>
                    <a:pt x="0" y="352"/>
                  </a:lnTo>
                  <a:lnTo>
                    <a:pt x="0" y="336"/>
                  </a:lnTo>
                  <a:lnTo>
                    <a:pt x="0" y="318"/>
                  </a:lnTo>
                  <a:lnTo>
                    <a:pt x="2" y="302"/>
                  </a:lnTo>
                  <a:lnTo>
                    <a:pt x="4" y="284"/>
                  </a:lnTo>
                  <a:lnTo>
                    <a:pt x="8" y="268"/>
                  </a:lnTo>
                  <a:lnTo>
                    <a:pt x="10" y="252"/>
                  </a:lnTo>
                  <a:lnTo>
                    <a:pt x="16" y="236"/>
                  </a:lnTo>
                  <a:lnTo>
                    <a:pt x="20" y="220"/>
                  </a:lnTo>
                  <a:lnTo>
                    <a:pt x="26" y="204"/>
                  </a:lnTo>
                  <a:lnTo>
                    <a:pt x="34" y="190"/>
                  </a:lnTo>
                  <a:lnTo>
                    <a:pt x="40" y="176"/>
                  </a:lnTo>
                  <a:lnTo>
                    <a:pt x="48" y="162"/>
                  </a:lnTo>
                  <a:lnTo>
                    <a:pt x="56" y="148"/>
                  </a:lnTo>
                  <a:lnTo>
                    <a:pt x="66" y="134"/>
                  </a:lnTo>
                  <a:lnTo>
                    <a:pt x="76" y="122"/>
                  </a:lnTo>
                  <a:lnTo>
                    <a:pt x="86" y="110"/>
                  </a:lnTo>
                  <a:lnTo>
                    <a:pt x="98" y="98"/>
                  </a:lnTo>
                  <a:lnTo>
                    <a:pt x="108" y="86"/>
                  </a:lnTo>
                  <a:lnTo>
                    <a:pt x="120" y="76"/>
                  </a:lnTo>
                  <a:lnTo>
                    <a:pt x="134" y="66"/>
                  </a:lnTo>
                  <a:lnTo>
                    <a:pt x="146" y="58"/>
                  </a:lnTo>
                  <a:lnTo>
                    <a:pt x="160" y="48"/>
                  </a:lnTo>
                  <a:lnTo>
                    <a:pt x="174" y="40"/>
                  </a:lnTo>
                  <a:lnTo>
                    <a:pt x="188" y="32"/>
                  </a:lnTo>
                  <a:lnTo>
                    <a:pt x="202" y="26"/>
                  </a:lnTo>
                  <a:lnTo>
                    <a:pt x="218" y="20"/>
                  </a:lnTo>
                  <a:lnTo>
                    <a:pt x="232" y="14"/>
                  </a:lnTo>
                  <a:lnTo>
                    <a:pt x="248" y="10"/>
                  </a:lnTo>
                  <a:lnTo>
                    <a:pt x="264" y="6"/>
                  </a:lnTo>
                  <a:lnTo>
                    <a:pt x="280" y="4"/>
                  </a:lnTo>
                  <a:lnTo>
                    <a:pt x="298" y="2"/>
                  </a:lnTo>
                  <a:lnTo>
                    <a:pt x="314" y="0"/>
                  </a:lnTo>
                  <a:lnTo>
                    <a:pt x="332" y="0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F5CD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5" name="Freeform 378"/>
            <p:cNvSpPr>
              <a:spLocks/>
            </p:cNvSpPr>
            <p:nvPr/>
          </p:nvSpPr>
          <p:spPr bwMode="auto">
            <a:xfrm>
              <a:off x="5133975" y="879475"/>
              <a:ext cx="1038225" cy="1057275"/>
            </a:xfrm>
            <a:custGeom>
              <a:avLst/>
              <a:gdLst/>
              <a:ahLst/>
              <a:cxnLst>
                <a:cxn ang="0">
                  <a:pos x="360" y="2"/>
                </a:cxn>
                <a:cxn ang="0">
                  <a:pos x="408" y="12"/>
                </a:cxn>
                <a:cxn ang="0">
                  <a:pos x="454" y="26"/>
                </a:cxn>
                <a:cxn ang="0">
                  <a:pos x="496" y="50"/>
                </a:cxn>
                <a:cxn ang="0">
                  <a:pos x="536" y="76"/>
                </a:cxn>
                <a:cxn ang="0">
                  <a:pos x="570" y="110"/>
                </a:cxn>
                <a:cxn ang="0">
                  <a:pos x="598" y="148"/>
                </a:cxn>
                <a:cxn ang="0">
                  <a:pos x="622" y="190"/>
                </a:cxn>
                <a:cxn ang="0">
                  <a:pos x="640" y="234"/>
                </a:cxn>
                <a:cxn ang="0">
                  <a:pos x="650" y="282"/>
                </a:cxn>
                <a:cxn ang="0">
                  <a:pos x="654" y="334"/>
                </a:cxn>
                <a:cxn ang="0">
                  <a:pos x="650" y="384"/>
                </a:cxn>
                <a:cxn ang="0">
                  <a:pos x="640" y="432"/>
                </a:cxn>
                <a:cxn ang="0">
                  <a:pos x="622" y="478"/>
                </a:cxn>
                <a:cxn ang="0">
                  <a:pos x="598" y="520"/>
                </a:cxn>
                <a:cxn ang="0">
                  <a:pos x="570" y="558"/>
                </a:cxn>
                <a:cxn ang="0">
                  <a:pos x="536" y="590"/>
                </a:cxn>
                <a:cxn ang="0">
                  <a:pos x="496" y="618"/>
                </a:cxn>
                <a:cxn ang="0">
                  <a:pos x="454" y="640"/>
                </a:cxn>
                <a:cxn ang="0">
                  <a:pos x="408" y="656"/>
                </a:cxn>
                <a:cxn ang="0">
                  <a:pos x="360" y="664"/>
                </a:cxn>
                <a:cxn ang="0">
                  <a:pos x="310" y="666"/>
                </a:cxn>
                <a:cxn ang="0">
                  <a:pos x="262" y="660"/>
                </a:cxn>
                <a:cxn ang="0">
                  <a:pos x="214" y="646"/>
                </a:cxn>
                <a:cxn ang="0">
                  <a:pos x="170" y="626"/>
                </a:cxn>
                <a:cxn ang="0">
                  <a:pos x="132" y="600"/>
                </a:cxn>
                <a:cxn ang="0">
                  <a:pos x="96" y="568"/>
                </a:cxn>
                <a:cxn ang="0">
                  <a:pos x="64" y="532"/>
                </a:cxn>
                <a:cxn ang="0">
                  <a:pos x="40" y="492"/>
                </a:cxn>
                <a:cxn ang="0">
                  <a:pos x="20" y="448"/>
                </a:cxn>
                <a:cxn ang="0">
                  <a:pos x="6" y="400"/>
                </a:cxn>
                <a:cxn ang="0">
                  <a:pos x="0" y="350"/>
                </a:cxn>
                <a:cxn ang="0">
                  <a:pos x="2" y="300"/>
                </a:cxn>
                <a:cxn ang="0">
                  <a:pos x="10" y="250"/>
                </a:cxn>
                <a:cxn ang="0">
                  <a:pos x="26" y="204"/>
                </a:cxn>
                <a:cxn ang="0">
                  <a:pos x="48" y="162"/>
                </a:cxn>
                <a:cxn ang="0">
                  <a:pos x="74" y="122"/>
                </a:cxn>
                <a:cxn ang="0">
                  <a:pos x="106" y="88"/>
                </a:cxn>
                <a:cxn ang="0">
                  <a:pos x="144" y="58"/>
                </a:cxn>
                <a:cxn ang="0">
                  <a:pos x="186" y="34"/>
                </a:cxn>
                <a:cxn ang="0">
                  <a:pos x="230" y="16"/>
                </a:cxn>
                <a:cxn ang="0">
                  <a:pos x="278" y="4"/>
                </a:cxn>
                <a:cxn ang="0">
                  <a:pos x="328" y="0"/>
                </a:cxn>
              </a:cxnLst>
              <a:rect l="0" t="0" r="r" b="b"/>
              <a:pathLst>
                <a:path w="654" h="666">
                  <a:moveTo>
                    <a:pt x="328" y="0"/>
                  </a:moveTo>
                  <a:lnTo>
                    <a:pt x="344" y="2"/>
                  </a:lnTo>
                  <a:lnTo>
                    <a:pt x="360" y="2"/>
                  </a:lnTo>
                  <a:lnTo>
                    <a:pt x="376" y="4"/>
                  </a:lnTo>
                  <a:lnTo>
                    <a:pt x="394" y="8"/>
                  </a:lnTo>
                  <a:lnTo>
                    <a:pt x="408" y="12"/>
                  </a:lnTo>
                  <a:lnTo>
                    <a:pt x="424" y="16"/>
                  </a:lnTo>
                  <a:lnTo>
                    <a:pt x="440" y="22"/>
                  </a:lnTo>
                  <a:lnTo>
                    <a:pt x="454" y="26"/>
                  </a:lnTo>
                  <a:lnTo>
                    <a:pt x="468" y="34"/>
                  </a:lnTo>
                  <a:lnTo>
                    <a:pt x="484" y="40"/>
                  </a:lnTo>
                  <a:lnTo>
                    <a:pt x="496" y="50"/>
                  </a:lnTo>
                  <a:lnTo>
                    <a:pt x="510" y="58"/>
                  </a:lnTo>
                  <a:lnTo>
                    <a:pt x="522" y="66"/>
                  </a:lnTo>
                  <a:lnTo>
                    <a:pt x="536" y="76"/>
                  </a:lnTo>
                  <a:lnTo>
                    <a:pt x="548" y="88"/>
                  </a:lnTo>
                  <a:lnTo>
                    <a:pt x="558" y="98"/>
                  </a:lnTo>
                  <a:lnTo>
                    <a:pt x="570" y="110"/>
                  </a:lnTo>
                  <a:lnTo>
                    <a:pt x="580" y="122"/>
                  </a:lnTo>
                  <a:lnTo>
                    <a:pt x="590" y="134"/>
                  </a:lnTo>
                  <a:lnTo>
                    <a:pt x="598" y="148"/>
                  </a:lnTo>
                  <a:lnTo>
                    <a:pt x="608" y="162"/>
                  </a:lnTo>
                  <a:lnTo>
                    <a:pt x="614" y="174"/>
                  </a:lnTo>
                  <a:lnTo>
                    <a:pt x="622" y="190"/>
                  </a:lnTo>
                  <a:lnTo>
                    <a:pt x="628" y="204"/>
                  </a:lnTo>
                  <a:lnTo>
                    <a:pt x="634" y="220"/>
                  </a:lnTo>
                  <a:lnTo>
                    <a:pt x="640" y="234"/>
                  </a:lnTo>
                  <a:lnTo>
                    <a:pt x="644" y="250"/>
                  </a:lnTo>
                  <a:lnTo>
                    <a:pt x="648" y="266"/>
                  </a:lnTo>
                  <a:lnTo>
                    <a:pt x="650" y="282"/>
                  </a:lnTo>
                  <a:lnTo>
                    <a:pt x="652" y="300"/>
                  </a:lnTo>
                  <a:lnTo>
                    <a:pt x="654" y="316"/>
                  </a:lnTo>
                  <a:lnTo>
                    <a:pt x="654" y="334"/>
                  </a:lnTo>
                  <a:lnTo>
                    <a:pt x="654" y="350"/>
                  </a:lnTo>
                  <a:lnTo>
                    <a:pt x="652" y="368"/>
                  </a:lnTo>
                  <a:lnTo>
                    <a:pt x="650" y="384"/>
                  </a:lnTo>
                  <a:lnTo>
                    <a:pt x="648" y="400"/>
                  </a:lnTo>
                  <a:lnTo>
                    <a:pt x="644" y="416"/>
                  </a:lnTo>
                  <a:lnTo>
                    <a:pt x="640" y="432"/>
                  </a:lnTo>
                  <a:lnTo>
                    <a:pt x="634" y="448"/>
                  </a:lnTo>
                  <a:lnTo>
                    <a:pt x="628" y="464"/>
                  </a:lnTo>
                  <a:lnTo>
                    <a:pt x="622" y="478"/>
                  </a:lnTo>
                  <a:lnTo>
                    <a:pt x="614" y="492"/>
                  </a:lnTo>
                  <a:lnTo>
                    <a:pt x="608" y="506"/>
                  </a:lnTo>
                  <a:lnTo>
                    <a:pt x="598" y="520"/>
                  </a:lnTo>
                  <a:lnTo>
                    <a:pt x="590" y="532"/>
                  </a:lnTo>
                  <a:lnTo>
                    <a:pt x="580" y="546"/>
                  </a:lnTo>
                  <a:lnTo>
                    <a:pt x="570" y="558"/>
                  </a:lnTo>
                  <a:lnTo>
                    <a:pt x="558" y="568"/>
                  </a:lnTo>
                  <a:lnTo>
                    <a:pt x="548" y="580"/>
                  </a:lnTo>
                  <a:lnTo>
                    <a:pt x="536" y="590"/>
                  </a:lnTo>
                  <a:lnTo>
                    <a:pt x="522" y="600"/>
                  </a:lnTo>
                  <a:lnTo>
                    <a:pt x="510" y="610"/>
                  </a:lnTo>
                  <a:lnTo>
                    <a:pt x="496" y="618"/>
                  </a:lnTo>
                  <a:lnTo>
                    <a:pt x="484" y="626"/>
                  </a:lnTo>
                  <a:lnTo>
                    <a:pt x="468" y="634"/>
                  </a:lnTo>
                  <a:lnTo>
                    <a:pt x="454" y="640"/>
                  </a:lnTo>
                  <a:lnTo>
                    <a:pt x="440" y="646"/>
                  </a:lnTo>
                  <a:lnTo>
                    <a:pt x="424" y="652"/>
                  </a:lnTo>
                  <a:lnTo>
                    <a:pt x="408" y="656"/>
                  </a:lnTo>
                  <a:lnTo>
                    <a:pt x="394" y="660"/>
                  </a:lnTo>
                  <a:lnTo>
                    <a:pt x="376" y="662"/>
                  </a:lnTo>
                  <a:lnTo>
                    <a:pt x="360" y="664"/>
                  </a:lnTo>
                  <a:lnTo>
                    <a:pt x="344" y="666"/>
                  </a:lnTo>
                  <a:lnTo>
                    <a:pt x="328" y="666"/>
                  </a:lnTo>
                  <a:lnTo>
                    <a:pt x="310" y="666"/>
                  </a:lnTo>
                  <a:lnTo>
                    <a:pt x="294" y="664"/>
                  </a:lnTo>
                  <a:lnTo>
                    <a:pt x="278" y="662"/>
                  </a:lnTo>
                  <a:lnTo>
                    <a:pt x="262" y="660"/>
                  </a:lnTo>
                  <a:lnTo>
                    <a:pt x="246" y="656"/>
                  </a:lnTo>
                  <a:lnTo>
                    <a:pt x="230" y="652"/>
                  </a:lnTo>
                  <a:lnTo>
                    <a:pt x="214" y="646"/>
                  </a:lnTo>
                  <a:lnTo>
                    <a:pt x="200" y="640"/>
                  </a:lnTo>
                  <a:lnTo>
                    <a:pt x="186" y="634"/>
                  </a:lnTo>
                  <a:lnTo>
                    <a:pt x="170" y="626"/>
                  </a:lnTo>
                  <a:lnTo>
                    <a:pt x="158" y="618"/>
                  </a:lnTo>
                  <a:lnTo>
                    <a:pt x="144" y="610"/>
                  </a:lnTo>
                  <a:lnTo>
                    <a:pt x="132" y="600"/>
                  </a:lnTo>
                  <a:lnTo>
                    <a:pt x="118" y="590"/>
                  </a:lnTo>
                  <a:lnTo>
                    <a:pt x="106" y="580"/>
                  </a:lnTo>
                  <a:lnTo>
                    <a:pt x="96" y="568"/>
                  </a:lnTo>
                  <a:lnTo>
                    <a:pt x="84" y="558"/>
                  </a:lnTo>
                  <a:lnTo>
                    <a:pt x="74" y="546"/>
                  </a:lnTo>
                  <a:lnTo>
                    <a:pt x="64" y="532"/>
                  </a:lnTo>
                  <a:lnTo>
                    <a:pt x="56" y="520"/>
                  </a:lnTo>
                  <a:lnTo>
                    <a:pt x="48" y="506"/>
                  </a:lnTo>
                  <a:lnTo>
                    <a:pt x="40" y="492"/>
                  </a:lnTo>
                  <a:lnTo>
                    <a:pt x="32" y="478"/>
                  </a:lnTo>
                  <a:lnTo>
                    <a:pt x="26" y="464"/>
                  </a:lnTo>
                  <a:lnTo>
                    <a:pt x="20" y="448"/>
                  </a:lnTo>
                  <a:lnTo>
                    <a:pt x="14" y="432"/>
                  </a:lnTo>
                  <a:lnTo>
                    <a:pt x="10" y="416"/>
                  </a:lnTo>
                  <a:lnTo>
                    <a:pt x="6" y="400"/>
                  </a:lnTo>
                  <a:lnTo>
                    <a:pt x="4" y="384"/>
                  </a:lnTo>
                  <a:lnTo>
                    <a:pt x="2" y="368"/>
                  </a:lnTo>
                  <a:lnTo>
                    <a:pt x="0" y="350"/>
                  </a:lnTo>
                  <a:lnTo>
                    <a:pt x="0" y="334"/>
                  </a:lnTo>
                  <a:lnTo>
                    <a:pt x="0" y="316"/>
                  </a:lnTo>
                  <a:lnTo>
                    <a:pt x="2" y="300"/>
                  </a:lnTo>
                  <a:lnTo>
                    <a:pt x="4" y="282"/>
                  </a:lnTo>
                  <a:lnTo>
                    <a:pt x="6" y="266"/>
                  </a:lnTo>
                  <a:lnTo>
                    <a:pt x="10" y="250"/>
                  </a:lnTo>
                  <a:lnTo>
                    <a:pt x="14" y="234"/>
                  </a:lnTo>
                  <a:lnTo>
                    <a:pt x="20" y="220"/>
                  </a:lnTo>
                  <a:lnTo>
                    <a:pt x="26" y="204"/>
                  </a:lnTo>
                  <a:lnTo>
                    <a:pt x="32" y="190"/>
                  </a:lnTo>
                  <a:lnTo>
                    <a:pt x="40" y="174"/>
                  </a:lnTo>
                  <a:lnTo>
                    <a:pt x="48" y="162"/>
                  </a:lnTo>
                  <a:lnTo>
                    <a:pt x="56" y="148"/>
                  </a:lnTo>
                  <a:lnTo>
                    <a:pt x="64" y="134"/>
                  </a:lnTo>
                  <a:lnTo>
                    <a:pt x="74" y="122"/>
                  </a:lnTo>
                  <a:lnTo>
                    <a:pt x="84" y="110"/>
                  </a:lnTo>
                  <a:lnTo>
                    <a:pt x="96" y="98"/>
                  </a:lnTo>
                  <a:lnTo>
                    <a:pt x="106" y="88"/>
                  </a:lnTo>
                  <a:lnTo>
                    <a:pt x="118" y="76"/>
                  </a:lnTo>
                  <a:lnTo>
                    <a:pt x="132" y="66"/>
                  </a:lnTo>
                  <a:lnTo>
                    <a:pt x="144" y="58"/>
                  </a:lnTo>
                  <a:lnTo>
                    <a:pt x="158" y="50"/>
                  </a:lnTo>
                  <a:lnTo>
                    <a:pt x="170" y="40"/>
                  </a:lnTo>
                  <a:lnTo>
                    <a:pt x="186" y="34"/>
                  </a:lnTo>
                  <a:lnTo>
                    <a:pt x="200" y="26"/>
                  </a:lnTo>
                  <a:lnTo>
                    <a:pt x="214" y="22"/>
                  </a:lnTo>
                  <a:lnTo>
                    <a:pt x="230" y="16"/>
                  </a:lnTo>
                  <a:lnTo>
                    <a:pt x="246" y="12"/>
                  </a:lnTo>
                  <a:lnTo>
                    <a:pt x="262" y="8"/>
                  </a:lnTo>
                  <a:lnTo>
                    <a:pt x="278" y="4"/>
                  </a:lnTo>
                  <a:lnTo>
                    <a:pt x="294" y="2"/>
                  </a:lnTo>
                  <a:lnTo>
                    <a:pt x="310" y="2"/>
                  </a:lnTo>
                  <a:lnTo>
                    <a:pt x="328" y="0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F5CE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6" name="Freeform 379"/>
            <p:cNvSpPr>
              <a:spLocks/>
            </p:cNvSpPr>
            <p:nvPr/>
          </p:nvSpPr>
          <p:spPr bwMode="auto">
            <a:xfrm>
              <a:off x="5156200" y="901700"/>
              <a:ext cx="1003300" cy="1019175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96" y="10"/>
                </a:cxn>
                <a:cxn ang="0">
                  <a:pos x="440" y="26"/>
                </a:cxn>
                <a:cxn ang="0">
                  <a:pos x="480" y="46"/>
                </a:cxn>
                <a:cxn ang="0">
                  <a:pos x="518" y="74"/>
                </a:cxn>
                <a:cxn ang="0">
                  <a:pos x="550" y="106"/>
                </a:cxn>
                <a:cxn ang="0">
                  <a:pos x="578" y="142"/>
                </a:cxn>
                <a:cxn ang="0">
                  <a:pos x="602" y="182"/>
                </a:cxn>
                <a:cxn ang="0">
                  <a:pos x="618" y="226"/>
                </a:cxn>
                <a:cxn ang="0">
                  <a:pos x="628" y="272"/>
                </a:cxn>
                <a:cxn ang="0">
                  <a:pos x="632" y="322"/>
                </a:cxn>
                <a:cxn ang="0">
                  <a:pos x="628" y="370"/>
                </a:cxn>
                <a:cxn ang="0">
                  <a:pos x="618" y="416"/>
                </a:cxn>
                <a:cxn ang="0">
                  <a:pos x="602" y="460"/>
                </a:cxn>
                <a:cxn ang="0">
                  <a:pos x="578" y="500"/>
                </a:cxn>
                <a:cxn ang="0">
                  <a:pos x="550" y="536"/>
                </a:cxn>
                <a:cxn ang="0">
                  <a:pos x="518" y="568"/>
                </a:cxn>
                <a:cxn ang="0">
                  <a:pos x="480" y="596"/>
                </a:cxn>
                <a:cxn ang="0">
                  <a:pos x="440" y="616"/>
                </a:cxn>
                <a:cxn ang="0">
                  <a:pos x="396" y="632"/>
                </a:cxn>
                <a:cxn ang="0">
                  <a:pos x="348" y="640"/>
                </a:cxn>
                <a:cxn ang="0">
                  <a:pos x="300" y="642"/>
                </a:cxn>
                <a:cxn ang="0">
                  <a:pos x="252" y="636"/>
                </a:cxn>
                <a:cxn ang="0">
                  <a:pos x="208" y="622"/>
                </a:cxn>
                <a:cxn ang="0">
                  <a:pos x="166" y="604"/>
                </a:cxn>
                <a:cxn ang="0">
                  <a:pos x="128" y="578"/>
                </a:cxn>
                <a:cxn ang="0">
                  <a:pos x="94" y="548"/>
                </a:cxn>
                <a:cxn ang="0">
                  <a:pos x="64" y="514"/>
                </a:cxn>
                <a:cxn ang="0">
                  <a:pos x="38" y="474"/>
                </a:cxn>
                <a:cxn ang="0">
                  <a:pos x="20" y="432"/>
                </a:cxn>
                <a:cxn ang="0">
                  <a:pos x="8" y="386"/>
                </a:cxn>
                <a:cxn ang="0">
                  <a:pos x="2" y="338"/>
                </a:cxn>
                <a:cxn ang="0">
                  <a:pos x="2" y="288"/>
                </a:cxn>
                <a:cxn ang="0">
                  <a:pos x="10" y="240"/>
                </a:cxn>
                <a:cxn ang="0">
                  <a:pos x="26" y="196"/>
                </a:cxn>
                <a:cxn ang="0">
                  <a:pos x="46" y="154"/>
                </a:cxn>
                <a:cxn ang="0">
                  <a:pos x="72" y="118"/>
                </a:cxn>
                <a:cxn ang="0">
                  <a:pos x="104" y="84"/>
                </a:cxn>
                <a:cxn ang="0">
                  <a:pos x="140" y="56"/>
                </a:cxn>
                <a:cxn ang="0">
                  <a:pos x="180" y="32"/>
                </a:cxn>
                <a:cxn ang="0">
                  <a:pos x="222" y="14"/>
                </a:cxn>
                <a:cxn ang="0">
                  <a:pos x="268" y="4"/>
                </a:cxn>
                <a:cxn ang="0">
                  <a:pos x="316" y="0"/>
                </a:cxn>
              </a:cxnLst>
              <a:rect l="0" t="0" r="r" b="b"/>
              <a:pathLst>
                <a:path w="632" h="642">
                  <a:moveTo>
                    <a:pt x="316" y="0"/>
                  </a:moveTo>
                  <a:lnTo>
                    <a:pt x="332" y="0"/>
                  </a:lnTo>
                  <a:lnTo>
                    <a:pt x="348" y="2"/>
                  </a:lnTo>
                  <a:lnTo>
                    <a:pt x="364" y="4"/>
                  </a:lnTo>
                  <a:lnTo>
                    <a:pt x="380" y="6"/>
                  </a:lnTo>
                  <a:lnTo>
                    <a:pt x="396" y="10"/>
                  </a:lnTo>
                  <a:lnTo>
                    <a:pt x="410" y="14"/>
                  </a:lnTo>
                  <a:lnTo>
                    <a:pt x="426" y="20"/>
                  </a:lnTo>
                  <a:lnTo>
                    <a:pt x="440" y="26"/>
                  </a:lnTo>
                  <a:lnTo>
                    <a:pt x="454" y="32"/>
                  </a:lnTo>
                  <a:lnTo>
                    <a:pt x="468" y="40"/>
                  </a:lnTo>
                  <a:lnTo>
                    <a:pt x="480" y="46"/>
                  </a:lnTo>
                  <a:lnTo>
                    <a:pt x="494" y="56"/>
                  </a:lnTo>
                  <a:lnTo>
                    <a:pt x="506" y="64"/>
                  </a:lnTo>
                  <a:lnTo>
                    <a:pt x="518" y="74"/>
                  </a:lnTo>
                  <a:lnTo>
                    <a:pt x="528" y="84"/>
                  </a:lnTo>
                  <a:lnTo>
                    <a:pt x="540" y="94"/>
                  </a:lnTo>
                  <a:lnTo>
                    <a:pt x="550" y="106"/>
                  </a:lnTo>
                  <a:lnTo>
                    <a:pt x="560" y="118"/>
                  </a:lnTo>
                  <a:lnTo>
                    <a:pt x="570" y="130"/>
                  </a:lnTo>
                  <a:lnTo>
                    <a:pt x="578" y="142"/>
                  </a:lnTo>
                  <a:lnTo>
                    <a:pt x="586" y="154"/>
                  </a:lnTo>
                  <a:lnTo>
                    <a:pt x="594" y="168"/>
                  </a:lnTo>
                  <a:lnTo>
                    <a:pt x="602" y="182"/>
                  </a:lnTo>
                  <a:lnTo>
                    <a:pt x="608" y="196"/>
                  </a:lnTo>
                  <a:lnTo>
                    <a:pt x="614" y="210"/>
                  </a:lnTo>
                  <a:lnTo>
                    <a:pt x="618" y="226"/>
                  </a:lnTo>
                  <a:lnTo>
                    <a:pt x="622" y="240"/>
                  </a:lnTo>
                  <a:lnTo>
                    <a:pt x="626" y="256"/>
                  </a:lnTo>
                  <a:lnTo>
                    <a:pt x="628" y="272"/>
                  </a:lnTo>
                  <a:lnTo>
                    <a:pt x="630" y="288"/>
                  </a:lnTo>
                  <a:lnTo>
                    <a:pt x="632" y="304"/>
                  </a:lnTo>
                  <a:lnTo>
                    <a:pt x="632" y="322"/>
                  </a:lnTo>
                  <a:lnTo>
                    <a:pt x="632" y="338"/>
                  </a:lnTo>
                  <a:lnTo>
                    <a:pt x="630" y="354"/>
                  </a:lnTo>
                  <a:lnTo>
                    <a:pt x="628" y="370"/>
                  </a:lnTo>
                  <a:lnTo>
                    <a:pt x="626" y="386"/>
                  </a:lnTo>
                  <a:lnTo>
                    <a:pt x="622" y="402"/>
                  </a:lnTo>
                  <a:lnTo>
                    <a:pt x="618" y="416"/>
                  </a:lnTo>
                  <a:lnTo>
                    <a:pt x="614" y="432"/>
                  </a:lnTo>
                  <a:lnTo>
                    <a:pt x="608" y="446"/>
                  </a:lnTo>
                  <a:lnTo>
                    <a:pt x="602" y="460"/>
                  </a:lnTo>
                  <a:lnTo>
                    <a:pt x="594" y="474"/>
                  </a:lnTo>
                  <a:lnTo>
                    <a:pt x="586" y="488"/>
                  </a:lnTo>
                  <a:lnTo>
                    <a:pt x="578" y="500"/>
                  </a:lnTo>
                  <a:lnTo>
                    <a:pt x="570" y="514"/>
                  </a:lnTo>
                  <a:lnTo>
                    <a:pt x="560" y="526"/>
                  </a:lnTo>
                  <a:lnTo>
                    <a:pt x="550" y="536"/>
                  </a:lnTo>
                  <a:lnTo>
                    <a:pt x="540" y="548"/>
                  </a:lnTo>
                  <a:lnTo>
                    <a:pt x="528" y="558"/>
                  </a:lnTo>
                  <a:lnTo>
                    <a:pt x="518" y="568"/>
                  </a:lnTo>
                  <a:lnTo>
                    <a:pt x="506" y="578"/>
                  </a:lnTo>
                  <a:lnTo>
                    <a:pt x="494" y="588"/>
                  </a:lnTo>
                  <a:lnTo>
                    <a:pt x="480" y="596"/>
                  </a:lnTo>
                  <a:lnTo>
                    <a:pt x="468" y="604"/>
                  </a:lnTo>
                  <a:lnTo>
                    <a:pt x="454" y="610"/>
                  </a:lnTo>
                  <a:lnTo>
                    <a:pt x="440" y="616"/>
                  </a:lnTo>
                  <a:lnTo>
                    <a:pt x="426" y="622"/>
                  </a:lnTo>
                  <a:lnTo>
                    <a:pt x="410" y="628"/>
                  </a:lnTo>
                  <a:lnTo>
                    <a:pt x="396" y="632"/>
                  </a:lnTo>
                  <a:lnTo>
                    <a:pt x="380" y="636"/>
                  </a:lnTo>
                  <a:lnTo>
                    <a:pt x="364" y="638"/>
                  </a:lnTo>
                  <a:lnTo>
                    <a:pt x="348" y="640"/>
                  </a:lnTo>
                  <a:lnTo>
                    <a:pt x="332" y="642"/>
                  </a:lnTo>
                  <a:lnTo>
                    <a:pt x="316" y="642"/>
                  </a:lnTo>
                  <a:lnTo>
                    <a:pt x="300" y="642"/>
                  </a:lnTo>
                  <a:lnTo>
                    <a:pt x="284" y="640"/>
                  </a:lnTo>
                  <a:lnTo>
                    <a:pt x="268" y="638"/>
                  </a:lnTo>
                  <a:lnTo>
                    <a:pt x="252" y="636"/>
                  </a:lnTo>
                  <a:lnTo>
                    <a:pt x="238" y="632"/>
                  </a:lnTo>
                  <a:lnTo>
                    <a:pt x="222" y="628"/>
                  </a:lnTo>
                  <a:lnTo>
                    <a:pt x="208" y="622"/>
                  </a:lnTo>
                  <a:lnTo>
                    <a:pt x="194" y="616"/>
                  </a:lnTo>
                  <a:lnTo>
                    <a:pt x="180" y="610"/>
                  </a:lnTo>
                  <a:lnTo>
                    <a:pt x="166" y="604"/>
                  </a:lnTo>
                  <a:lnTo>
                    <a:pt x="152" y="596"/>
                  </a:lnTo>
                  <a:lnTo>
                    <a:pt x="140" y="588"/>
                  </a:lnTo>
                  <a:lnTo>
                    <a:pt x="128" y="578"/>
                  </a:lnTo>
                  <a:lnTo>
                    <a:pt x="116" y="568"/>
                  </a:lnTo>
                  <a:lnTo>
                    <a:pt x="104" y="558"/>
                  </a:lnTo>
                  <a:lnTo>
                    <a:pt x="94" y="548"/>
                  </a:lnTo>
                  <a:lnTo>
                    <a:pt x="82" y="536"/>
                  </a:lnTo>
                  <a:lnTo>
                    <a:pt x="72" y="526"/>
                  </a:lnTo>
                  <a:lnTo>
                    <a:pt x="64" y="514"/>
                  </a:lnTo>
                  <a:lnTo>
                    <a:pt x="54" y="500"/>
                  </a:lnTo>
                  <a:lnTo>
                    <a:pt x="46" y="488"/>
                  </a:lnTo>
                  <a:lnTo>
                    <a:pt x="38" y="474"/>
                  </a:lnTo>
                  <a:lnTo>
                    <a:pt x="32" y="460"/>
                  </a:lnTo>
                  <a:lnTo>
                    <a:pt x="26" y="446"/>
                  </a:lnTo>
                  <a:lnTo>
                    <a:pt x="20" y="432"/>
                  </a:lnTo>
                  <a:lnTo>
                    <a:pt x="16" y="416"/>
                  </a:lnTo>
                  <a:lnTo>
                    <a:pt x="10" y="402"/>
                  </a:lnTo>
                  <a:lnTo>
                    <a:pt x="8" y="386"/>
                  </a:lnTo>
                  <a:lnTo>
                    <a:pt x="4" y="370"/>
                  </a:lnTo>
                  <a:lnTo>
                    <a:pt x="2" y="354"/>
                  </a:lnTo>
                  <a:lnTo>
                    <a:pt x="2" y="338"/>
                  </a:lnTo>
                  <a:lnTo>
                    <a:pt x="0" y="322"/>
                  </a:lnTo>
                  <a:lnTo>
                    <a:pt x="2" y="304"/>
                  </a:lnTo>
                  <a:lnTo>
                    <a:pt x="2" y="288"/>
                  </a:lnTo>
                  <a:lnTo>
                    <a:pt x="4" y="272"/>
                  </a:lnTo>
                  <a:lnTo>
                    <a:pt x="8" y="256"/>
                  </a:lnTo>
                  <a:lnTo>
                    <a:pt x="10" y="240"/>
                  </a:lnTo>
                  <a:lnTo>
                    <a:pt x="16" y="226"/>
                  </a:lnTo>
                  <a:lnTo>
                    <a:pt x="20" y="210"/>
                  </a:lnTo>
                  <a:lnTo>
                    <a:pt x="26" y="196"/>
                  </a:lnTo>
                  <a:lnTo>
                    <a:pt x="32" y="182"/>
                  </a:lnTo>
                  <a:lnTo>
                    <a:pt x="38" y="168"/>
                  </a:lnTo>
                  <a:lnTo>
                    <a:pt x="46" y="154"/>
                  </a:lnTo>
                  <a:lnTo>
                    <a:pt x="54" y="142"/>
                  </a:lnTo>
                  <a:lnTo>
                    <a:pt x="64" y="130"/>
                  </a:lnTo>
                  <a:lnTo>
                    <a:pt x="72" y="118"/>
                  </a:lnTo>
                  <a:lnTo>
                    <a:pt x="82" y="106"/>
                  </a:lnTo>
                  <a:lnTo>
                    <a:pt x="94" y="94"/>
                  </a:lnTo>
                  <a:lnTo>
                    <a:pt x="104" y="84"/>
                  </a:lnTo>
                  <a:lnTo>
                    <a:pt x="116" y="74"/>
                  </a:lnTo>
                  <a:lnTo>
                    <a:pt x="128" y="64"/>
                  </a:lnTo>
                  <a:lnTo>
                    <a:pt x="140" y="56"/>
                  </a:lnTo>
                  <a:lnTo>
                    <a:pt x="152" y="46"/>
                  </a:lnTo>
                  <a:lnTo>
                    <a:pt x="166" y="40"/>
                  </a:lnTo>
                  <a:lnTo>
                    <a:pt x="180" y="32"/>
                  </a:lnTo>
                  <a:lnTo>
                    <a:pt x="194" y="26"/>
                  </a:lnTo>
                  <a:lnTo>
                    <a:pt x="208" y="20"/>
                  </a:lnTo>
                  <a:lnTo>
                    <a:pt x="222" y="14"/>
                  </a:lnTo>
                  <a:lnTo>
                    <a:pt x="238" y="10"/>
                  </a:lnTo>
                  <a:lnTo>
                    <a:pt x="252" y="6"/>
                  </a:lnTo>
                  <a:lnTo>
                    <a:pt x="268" y="4"/>
                  </a:lnTo>
                  <a:lnTo>
                    <a:pt x="284" y="2"/>
                  </a:lnTo>
                  <a:lnTo>
                    <a:pt x="300" y="0"/>
                  </a:lnTo>
                  <a:lnTo>
                    <a:pt x="316" y="0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F6D1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7" name="Freeform 380"/>
            <p:cNvSpPr>
              <a:spLocks/>
            </p:cNvSpPr>
            <p:nvPr/>
          </p:nvSpPr>
          <p:spPr bwMode="auto">
            <a:xfrm>
              <a:off x="5181600" y="923925"/>
              <a:ext cx="965200" cy="981075"/>
            </a:xfrm>
            <a:custGeom>
              <a:avLst/>
              <a:gdLst/>
              <a:ahLst/>
              <a:cxnLst>
                <a:cxn ang="0">
                  <a:pos x="336" y="2"/>
                </a:cxn>
                <a:cxn ang="0">
                  <a:pos x="380" y="10"/>
                </a:cxn>
                <a:cxn ang="0">
                  <a:pos x="422" y="24"/>
                </a:cxn>
                <a:cxn ang="0">
                  <a:pos x="462" y="44"/>
                </a:cxn>
                <a:cxn ang="0">
                  <a:pos x="498" y="70"/>
                </a:cxn>
                <a:cxn ang="0">
                  <a:pos x="528" y="102"/>
                </a:cxn>
                <a:cxn ang="0">
                  <a:pos x="556" y="136"/>
                </a:cxn>
                <a:cxn ang="0">
                  <a:pos x="578" y="174"/>
                </a:cxn>
                <a:cxn ang="0">
                  <a:pos x="594" y="216"/>
                </a:cxn>
                <a:cxn ang="0">
                  <a:pos x="604" y="262"/>
                </a:cxn>
                <a:cxn ang="0">
                  <a:pos x="608" y="308"/>
                </a:cxn>
                <a:cxn ang="0">
                  <a:pos x="604" y="356"/>
                </a:cxn>
                <a:cxn ang="0">
                  <a:pos x="594" y="400"/>
                </a:cxn>
                <a:cxn ang="0">
                  <a:pos x="578" y="442"/>
                </a:cxn>
                <a:cxn ang="0">
                  <a:pos x="556" y="482"/>
                </a:cxn>
                <a:cxn ang="0">
                  <a:pos x="528" y="516"/>
                </a:cxn>
                <a:cxn ang="0">
                  <a:pos x="498" y="546"/>
                </a:cxn>
                <a:cxn ang="0">
                  <a:pos x="462" y="572"/>
                </a:cxn>
                <a:cxn ang="0">
                  <a:pos x="422" y="594"/>
                </a:cxn>
                <a:cxn ang="0">
                  <a:pos x="380" y="608"/>
                </a:cxn>
                <a:cxn ang="0">
                  <a:pos x="336" y="616"/>
                </a:cxn>
                <a:cxn ang="0">
                  <a:pos x="288" y="618"/>
                </a:cxn>
                <a:cxn ang="0">
                  <a:pos x="242" y="612"/>
                </a:cxn>
                <a:cxn ang="0">
                  <a:pos x="200" y="598"/>
                </a:cxn>
                <a:cxn ang="0">
                  <a:pos x="160" y="580"/>
                </a:cxn>
                <a:cxn ang="0">
                  <a:pos x="122" y="556"/>
                </a:cxn>
                <a:cxn ang="0">
                  <a:pos x="90" y="528"/>
                </a:cxn>
                <a:cxn ang="0">
                  <a:pos x="60" y="494"/>
                </a:cxn>
                <a:cxn ang="0">
                  <a:pos x="36" y="456"/>
                </a:cxn>
                <a:cxn ang="0">
                  <a:pos x="18" y="414"/>
                </a:cxn>
                <a:cxn ang="0">
                  <a:pos x="6" y="370"/>
                </a:cxn>
                <a:cxn ang="0">
                  <a:pos x="0" y="324"/>
                </a:cxn>
                <a:cxn ang="0">
                  <a:pos x="2" y="278"/>
                </a:cxn>
                <a:cxn ang="0">
                  <a:pos x="10" y="232"/>
                </a:cxn>
                <a:cxn ang="0">
                  <a:pos x="24" y="188"/>
                </a:cxn>
                <a:cxn ang="0">
                  <a:pos x="44" y="148"/>
                </a:cxn>
                <a:cxn ang="0">
                  <a:pos x="70" y="112"/>
                </a:cxn>
                <a:cxn ang="0">
                  <a:pos x="100" y="80"/>
                </a:cxn>
                <a:cxn ang="0">
                  <a:pos x="134" y="52"/>
                </a:cxn>
                <a:cxn ang="0">
                  <a:pos x="172" y="30"/>
                </a:cxn>
                <a:cxn ang="0">
                  <a:pos x="214" y="14"/>
                </a:cxn>
                <a:cxn ang="0">
                  <a:pos x="258" y="4"/>
                </a:cxn>
                <a:cxn ang="0">
                  <a:pos x="304" y="0"/>
                </a:cxn>
              </a:cxnLst>
              <a:rect l="0" t="0" r="r" b="b"/>
              <a:pathLst>
                <a:path w="608" h="618">
                  <a:moveTo>
                    <a:pt x="304" y="0"/>
                  </a:moveTo>
                  <a:lnTo>
                    <a:pt x="320" y="0"/>
                  </a:lnTo>
                  <a:lnTo>
                    <a:pt x="336" y="2"/>
                  </a:lnTo>
                  <a:lnTo>
                    <a:pt x="350" y="4"/>
                  </a:lnTo>
                  <a:lnTo>
                    <a:pt x="366" y="6"/>
                  </a:lnTo>
                  <a:lnTo>
                    <a:pt x="380" y="10"/>
                  </a:lnTo>
                  <a:lnTo>
                    <a:pt x="394" y="14"/>
                  </a:lnTo>
                  <a:lnTo>
                    <a:pt x="408" y="18"/>
                  </a:lnTo>
                  <a:lnTo>
                    <a:pt x="422" y="24"/>
                  </a:lnTo>
                  <a:lnTo>
                    <a:pt x="436" y="30"/>
                  </a:lnTo>
                  <a:lnTo>
                    <a:pt x="448" y="38"/>
                  </a:lnTo>
                  <a:lnTo>
                    <a:pt x="462" y="44"/>
                  </a:lnTo>
                  <a:lnTo>
                    <a:pt x="474" y="52"/>
                  </a:lnTo>
                  <a:lnTo>
                    <a:pt x="486" y="62"/>
                  </a:lnTo>
                  <a:lnTo>
                    <a:pt x="498" y="70"/>
                  </a:lnTo>
                  <a:lnTo>
                    <a:pt x="508" y="80"/>
                  </a:lnTo>
                  <a:lnTo>
                    <a:pt x="518" y="90"/>
                  </a:lnTo>
                  <a:lnTo>
                    <a:pt x="528" y="102"/>
                  </a:lnTo>
                  <a:lnTo>
                    <a:pt x="538" y="112"/>
                  </a:lnTo>
                  <a:lnTo>
                    <a:pt x="548" y="124"/>
                  </a:lnTo>
                  <a:lnTo>
                    <a:pt x="556" y="136"/>
                  </a:lnTo>
                  <a:lnTo>
                    <a:pt x="564" y="148"/>
                  </a:lnTo>
                  <a:lnTo>
                    <a:pt x="572" y="162"/>
                  </a:lnTo>
                  <a:lnTo>
                    <a:pt x="578" y="174"/>
                  </a:lnTo>
                  <a:lnTo>
                    <a:pt x="584" y="188"/>
                  </a:lnTo>
                  <a:lnTo>
                    <a:pt x="590" y="202"/>
                  </a:lnTo>
                  <a:lnTo>
                    <a:pt x="594" y="216"/>
                  </a:lnTo>
                  <a:lnTo>
                    <a:pt x="598" y="232"/>
                  </a:lnTo>
                  <a:lnTo>
                    <a:pt x="602" y="246"/>
                  </a:lnTo>
                  <a:lnTo>
                    <a:pt x="604" y="262"/>
                  </a:lnTo>
                  <a:lnTo>
                    <a:pt x="606" y="278"/>
                  </a:lnTo>
                  <a:lnTo>
                    <a:pt x="608" y="292"/>
                  </a:lnTo>
                  <a:lnTo>
                    <a:pt x="608" y="308"/>
                  </a:lnTo>
                  <a:lnTo>
                    <a:pt x="608" y="324"/>
                  </a:lnTo>
                  <a:lnTo>
                    <a:pt x="606" y="340"/>
                  </a:lnTo>
                  <a:lnTo>
                    <a:pt x="604" y="356"/>
                  </a:lnTo>
                  <a:lnTo>
                    <a:pt x="602" y="370"/>
                  </a:lnTo>
                  <a:lnTo>
                    <a:pt x="598" y="386"/>
                  </a:lnTo>
                  <a:lnTo>
                    <a:pt x="594" y="400"/>
                  </a:lnTo>
                  <a:lnTo>
                    <a:pt x="590" y="414"/>
                  </a:lnTo>
                  <a:lnTo>
                    <a:pt x="584" y="428"/>
                  </a:lnTo>
                  <a:lnTo>
                    <a:pt x="578" y="442"/>
                  </a:lnTo>
                  <a:lnTo>
                    <a:pt x="572" y="456"/>
                  </a:lnTo>
                  <a:lnTo>
                    <a:pt x="564" y="468"/>
                  </a:lnTo>
                  <a:lnTo>
                    <a:pt x="556" y="482"/>
                  </a:lnTo>
                  <a:lnTo>
                    <a:pt x="548" y="494"/>
                  </a:lnTo>
                  <a:lnTo>
                    <a:pt x="538" y="506"/>
                  </a:lnTo>
                  <a:lnTo>
                    <a:pt x="528" y="516"/>
                  </a:lnTo>
                  <a:lnTo>
                    <a:pt x="518" y="528"/>
                  </a:lnTo>
                  <a:lnTo>
                    <a:pt x="508" y="538"/>
                  </a:lnTo>
                  <a:lnTo>
                    <a:pt x="498" y="546"/>
                  </a:lnTo>
                  <a:lnTo>
                    <a:pt x="486" y="556"/>
                  </a:lnTo>
                  <a:lnTo>
                    <a:pt x="474" y="564"/>
                  </a:lnTo>
                  <a:lnTo>
                    <a:pt x="462" y="572"/>
                  </a:lnTo>
                  <a:lnTo>
                    <a:pt x="448" y="580"/>
                  </a:lnTo>
                  <a:lnTo>
                    <a:pt x="436" y="588"/>
                  </a:lnTo>
                  <a:lnTo>
                    <a:pt x="422" y="594"/>
                  </a:lnTo>
                  <a:lnTo>
                    <a:pt x="408" y="598"/>
                  </a:lnTo>
                  <a:lnTo>
                    <a:pt x="394" y="604"/>
                  </a:lnTo>
                  <a:lnTo>
                    <a:pt x="380" y="608"/>
                  </a:lnTo>
                  <a:lnTo>
                    <a:pt x="366" y="612"/>
                  </a:lnTo>
                  <a:lnTo>
                    <a:pt x="350" y="614"/>
                  </a:lnTo>
                  <a:lnTo>
                    <a:pt x="336" y="616"/>
                  </a:lnTo>
                  <a:lnTo>
                    <a:pt x="320" y="618"/>
                  </a:lnTo>
                  <a:lnTo>
                    <a:pt x="304" y="618"/>
                  </a:lnTo>
                  <a:lnTo>
                    <a:pt x="288" y="618"/>
                  </a:lnTo>
                  <a:lnTo>
                    <a:pt x="274" y="616"/>
                  </a:lnTo>
                  <a:lnTo>
                    <a:pt x="258" y="614"/>
                  </a:lnTo>
                  <a:lnTo>
                    <a:pt x="242" y="612"/>
                  </a:lnTo>
                  <a:lnTo>
                    <a:pt x="228" y="608"/>
                  </a:lnTo>
                  <a:lnTo>
                    <a:pt x="214" y="604"/>
                  </a:lnTo>
                  <a:lnTo>
                    <a:pt x="200" y="598"/>
                  </a:lnTo>
                  <a:lnTo>
                    <a:pt x="186" y="594"/>
                  </a:lnTo>
                  <a:lnTo>
                    <a:pt x="172" y="588"/>
                  </a:lnTo>
                  <a:lnTo>
                    <a:pt x="160" y="580"/>
                  </a:lnTo>
                  <a:lnTo>
                    <a:pt x="146" y="572"/>
                  </a:lnTo>
                  <a:lnTo>
                    <a:pt x="134" y="564"/>
                  </a:lnTo>
                  <a:lnTo>
                    <a:pt x="122" y="556"/>
                  </a:lnTo>
                  <a:lnTo>
                    <a:pt x="110" y="546"/>
                  </a:lnTo>
                  <a:lnTo>
                    <a:pt x="100" y="538"/>
                  </a:lnTo>
                  <a:lnTo>
                    <a:pt x="90" y="528"/>
                  </a:lnTo>
                  <a:lnTo>
                    <a:pt x="80" y="516"/>
                  </a:lnTo>
                  <a:lnTo>
                    <a:pt x="70" y="506"/>
                  </a:lnTo>
                  <a:lnTo>
                    <a:pt x="60" y="494"/>
                  </a:lnTo>
                  <a:lnTo>
                    <a:pt x="52" y="482"/>
                  </a:lnTo>
                  <a:lnTo>
                    <a:pt x="44" y="468"/>
                  </a:lnTo>
                  <a:lnTo>
                    <a:pt x="36" y="456"/>
                  </a:lnTo>
                  <a:lnTo>
                    <a:pt x="30" y="442"/>
                  </a:lnTo>
                  <a:lnTo>
                    <a:pt x="24" y="428"/>
                  </a:lnTo>
                  <a:lnTo>
                    <a:pt x="18" y="414"/>
                  </a:lnTo>
                  <a:lnTo>
                    <a:pt x="14" y="400"/>
                  </a:lnTo>
                  <a:lnTo>
                    <a:pt x="10" y="386"/>
                  </a:lnTo>
                  <a:lnTo>
                    <a:pt x="6" y="370"/>
                  </a:lnTo>
                  <a:lnTo>
                    <a:pt x="4" y="356"/>
                  </a:lnTo>
                  <a:lnTo>
                    <a:pt x="2" y="340"/>
                  </a:lnTo>
                  <a:lnTo>
                    <a:pt x="0" y="324"/>
                  </a:lnTo>
                  <a:lnTo>
                    <a:pt x="0" y="308"/>
                  </a:lnTo>
                  <a:lnTo>
                    <a:pt x="0" y="292"/>
                  </a:lnTo>
                  <a:lnTo>
                    <a:pt x="2" y="278"/>
                  </a:lnTo>
                  <a:lnTo>
                    <a:pt x="4" y="262"/>
                  </a:lnTo>
                  <a:lnTo>
                    <a:pt x="6" y="246"/>
                  </a:lnTo>
                  <a:lnTo>
                    <a:pt x="10" y="232"/>
                  </a:lnTo>
                  <a:lnTo>
                    <a:pt x="14" y="216"/>
                  </a:lnTo>
                  <a:lnTo>
                    <a:pt x="18" y="202"/>
                  </a:lnTo>
                  <a:lnTo>
                    <a:pt x="24" y="188"/>
                  </a:lnTo>
                  <a:lnTo>
                    <a:pt x="30" y="174"/>
                  </a:lnTo>
                  <a:lnTo>
                    <a:pt x="36" y="162"/>
                  </a:lnTo>
                  <a:lnTo>
                    <a:pt x="44" y="148"/>
                  </a:lnTo>
                  <a:lnTo>
                    <a:pt x="52" y="136"/>
                  </a:lnTo>
                  <a:lnTo>
                    <a:pt x="60" y="124"/>
                  </a:lnTo>
                  <a:lnTo>
                    <a:pt x="70" y="112"/>
                  </a:lnTo>
                  <a:lnTo>
                    <a:pt x="80" y="102"/>
                  </a:lnTo>
                  <a:lnTo>
                    <a:pt x="90" y="90"/>
                  </a:lnTo>
                  <a:lnTo>
                    <a:pt x="100" y="80"/>
                  </a:lnTo>
                  <a:lnTo>
                    <a:pt x="110" y="70"/>
                  </a:lnTo>
                  <a:lnTo>
                    <a:pt x="122" y="62"/>
                  </a:lnTo>
                  <a:lnTo>
                    <a:pt x="134" y="52"/>
                  </a:lnTo>
                  <a:lnTo>
                    <a:pt x="146" y="44"/>
                  </a:lnTo>
                  <a:lnTo>
                    <a:pt x="160" y="38"/>
                  </a:lnTo>
                  <a:lnTo>
                    <a:pt x="172" y="30"/>
                  </a:lnTo>
                  <a:lnTo>
                    <a:pt x="186" y="24"/>
                  </a:lnTo>
                  <a:lnTo>
                    <a:pt x="200" y="18"/>
                  </a:lnTo>
                  <a:lnTo>
                    <a:pt x="214" y="14"/>
                  </a:lnTo>
                  <a:lnTo>
                    <a:pt x="228" y="10"/>
                  </a:lnTo>
                  <a:lnTo>
                    <a:pt x="242" y="6"/>
                  </a:lnTo>
                  <a:lnTo>
                    <a:pt x="258" y="4"/>
                  </a:lnTo>
                  <a:lnTo>
                    <a:pt x="274" y="2"/>
                  </a:lnTo>
                  <a:lnTo>
                    <a:pt x="288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7D60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8" name="Freeform 381"/>
            <p:cNvSpPr>
              <a:spLocks/>
            </p:cNvSpPr>
            <p:nvPr/>
          </p:nvSpPr>
          <p:spPr bwMode="auto">
            <a:xfrm>
              <a:off x="5207000" y="946150"/>
              <a:ext cx="927100" cy="942975"/>
            </a:xfrm>
            <a:custGeom>
              <a:avLst/>
              <a:gdLst/>
              <a:ahLst/>
              <a:cxnLst>
                <a:cxn ang="0">
                  <a:pos x="322" y="2"/>
                </a:cxn>
                <a:cxn ang="0">
                  <a:pos x="364" y="8"/>
                </a:cxn>
                <a:cxn ang="0">
                  <a:pos x="406" y="22"/>
                </a:cxn>
                <a:cxn ang="0">
                  <a:pos x="442" y="42"/>
                </a:cxn>
                <a:cxn ang="0">
                  <a:pos x="478" y="68"/>
                </a:cxn>
                <a:cxn ang="0">
                  <a:pos x="508" y="96"/>
                </a:cxn>
                <a:cxn ang="0">
                  <a:pos x="534" y="130"/>
                </a:cxn>
                <a:cxn ang="0">
                  <a:pos x="554" y="168"/>
                </a:cxn>
                <a:cxn ang="0">
                  <a:pos x="570" y="208"/>
                </a:cxn>
                <a:cxn ang="0">
                  <a:pos x="580" y="252"/>
                </a:cxn>
                <a:cxn ang="0">
                  <a:pos x="584" y="296"/>
                </a:cxn>
                <a:cxn ang="0">
                  <a:pos x="580" y="342"/>
                </a:cxn>
                <a:cxn ang="0">
                  <a:pos x="570" y="384"/>
                </a:cxn>
                <a:cxn ang="0">
                  <a:pos x="554" y="424"/>
                </a:cxn>
                <a:cxn ang="0">
                  <a:pos x="534" y="462"/>
                </a:cxn>
                <a:cxn ang="0">
                  <a:pos x="508" y="496"/>
                </a:cxn>
                <a:cxn ang="0">
                  <a:pos x="478" y="526"/>
                </a:cxn>
                <a:cxn ang="0">
                  <a:pos x="442" y="550"/>
                </a:cxn>
                <a:cxn ang="0">
                  <a:pos x="406" y="570"/>
                </a:cxn>
                <a:cxn ang="0">
                  <a:pos x="364" y="584"/>
                </a:cxn>
                <a:cxn ang="0">
                  <a:pos x="322" y="592"/>
                </a:cxn>
                <a:cxn ang="0">
                  <a:pos x="276" y="592"/>
                </a:cxn>
                <a:cxn ang="0">
                  <a:pos x="232" y="588"/>
                </a:cxn>
                <a:cxn ang="0">
                  <a:pos x="192" y="576"/>
                </a:cxn>
                <a:cxn ang="0">
                  <a:pos x="152" y="558"/>
                </a:cxn>
                <a:cxn ang="0">
                  <a:pos x="116" y="534"/>
                </a:cxn>
                <a:cxn ang="0">
                  <a:pos x="84" y="506"/>
                </a:cxn>
                <a:cxn ang="0">
                  <a:pos x="58" y="474"/>
                </a:cxn>
                <a:cxn ang="0">
                  <a:pos x="34" y="438"/>
                </a:cxn>
                <a:cxn ang="0">
                  <a:pos x="18" y="398"/>
                </a:cxn>
                <a:cxn ang="0">
                  <a:pos x="6" y="356"/>
                </a:cxn>
                <a:cxn ang="0">
                  <a:pos x="0" y="312"/>
                </a:cxn>
                <a:cxn ang="0">
                  <a:pos x="0" y="266"/>
                </a:cxn>
                <a:cxn ang="0">
                  <a:pos x="8" y="222"/>
                </a:cxn>
                <a:cxn ang="0">
                  <a:pos x="22" y="180"/>
                </a:cxn>
                <a:cxn ang="0">
                  <a:pos x="42" y="142"/>
                </a:cxn>
                <a:cxn ang="0">
                  <a:pos x="66" y="108"/>
                </a:cxn>
                <a:cxn ang="0">
                  <a:pos x="96" y="76"/>
                </a:cxn>
                <a:cxn ang="0">
                  <a:pos x="128" y="50"/>
                </a:cxn>
                <a:cxn ang="0">
                  <a:pos x="164" y="28"/>
                </a:cxn>
                <a:cxn ang="0">
                  <a:pos x="204" y="12"/>
                </a:cxn>
                <a:cxn ang="0">
                  <a:pos x="248" y="2"/>
                </a:cxn>
                <a:cxn ang="0">
                  <a:pos x="292" y="0"/>
                </a:cxn>
              </a:cxnLst>
              <a:rect l="0" t="0" r="r" b="b"/>
              <a:pathLst>
                <a:path w="584" h="594">
                  <a:moveTo>
                    <a:pt x="292" y="0"/>
                  </a:moveTo>
                  <a:lnTo>
                    <a:pt x="306" y="0"/>
                  </a:lnTo>
                  <a:lnTo>
                    <a:pt x="322" y="2"/>
                  </a:lnTo>
                  <a:lnTo>
                    <a:pt x="336" y="2"/>
                  </a:lnTo>
                  <a:lnTo>
                    <a:pt x="350" y="6"/>
                  </a:lnTo>
                  <a:lnTo>
                    <a:pt x="364" y="8"/>
                  </a:lnTo>
                  <a:lnTo>
                    <a:pt x="378" y="12"/>
                  </a:lnTo>
                  <a:lnTo>
                    <a:pt x="392" y="18"/>
                  </a:lnTo>
                  <a:lnTo>
                    <a:pt x="406" y="22"/>
                  </a:lnTo>
                  <a:lnTo>
                    <a:pt x="418" y="28"/>
                  </a:lnTo>
                  <a:lnTo>
                    <a:pt x="430" y="36"/>
                  </a:lnTo>
                  <a:lnTo>
                    <a:pt x="442" y="42"/>
                  </a:lnTo>
                  <a:lnTo>
                    <a:pt x="454" y="50"/>
                  </a:lnTo>
                  <a:lnTo>
                    <a:pt x="466" y="58"/>
                  </a:lnTo>
                  <a:lnTo>
                    <a:pt x="478" y="68"/>
                  </a:lnTo>
                  <a:lnTo>
                    <a:pt x="488" y="76"/>
                  </a:lnTo>
                  <a:lnTo>
                    <a:pt x="498" y="86"/>
                  </a:lnTo>
                  <a:lnTo>
                    <a:pt x="508" y="96"/>
                  </a:lnTo>
                  <a:lnTo>
                    <a:pt x="516" y="108"/>
                  </a:lnTo>
                  <a:lnTo>
                    <a:pt x="526" y="118"/>
                  </a:lnTo>
                  <a:lnTo>
                    <a:pt x="534" y="130"/>
                  </a:lnTo>
                  <a:lnTo>
                    <a:pt x="542" y="142"/>
                  </a:lnTo>
                  <a:lnTo>
                    <a:pt x="548" y="154"/>
                  </a:lnTo>
                  <a:lnTo>
                    <a:pt x="554" y="168"/>
                  </a:lnTo>
                  <a:lnTo>
                    <a:pt x="560" y="180"/>
                  </a:lnTo>
                  <a:lnTo>
                    <a:pt x="566" y="194"/>
                  </a:lnTo>
                  <a:lnTo>
                    <a:pt x="570" y="208"/>
                  </a:lnTo>
                  <a:lnTo>
                    <a:pt x="574" y="222"/>
                  </a:lnTo>
                  <a:lnTo>
                    <a:pt x="578" y="236"/>
                  </a:lnTo>
                  <a:lnTo>
                    <a:pt x="580" y="252"/>
                  </a:lnTo>
                  <a:lnTo>
                    <a:pt x="582" y="266"/>
                  </a:lnTo>
                  <a:lnTo>
                    <a:pt x="584" y="282"/>
                  </a:lnTo>
                  <a:lnTo>
                    <a:pt x="584" y="296"/>
                  </a:lnTo>
                  <a:lnTo>
                    <a:pt x="584" y="312"/>
                  </a:lnTo>
                  <a:lnTo>
                    <a:pt x="582" y="326"/>
                  </a:lnTo>
                  <a:lnTo>
                    <a:pt x="580" y="342"/>
                  </a:lnTo>
                  <a:lnTo>
                    <a:pt x="578" y="356"/>
                  </a:lnTo>
                  <a:lnTo>
                    <a:pt x="574" y="370"/>
                  </a:lnTo>
                  <a:lnTo>
                    <a:pt x="570" y="384"/>
                  </a:lnTo>
                  <a:lnTo>
                    <a:pt x="566" y="398"/>
                  </a:lnTo>
                  <a:lnTo>
                    <a:pt x="560" y="412"/>
                  </a:lnTo>
                  <a:lnTo>
                    <a:pt x="554" y="424"/>
                  </a:lnTo>
                  <a:lnTo>
                    <a:pt x="548" y="438"/>
                  </a:lnTo>
                  <a:lnTo>
                    <a:pt x="542" y="450"/>
                  </a:lnTo>
                  <a:lnTo>
                    <a:pt x="534" y="462"/>
                  </a:lnTo>
                  <a:lnTo>
                    <a:pt x="526" y="474"/>
                  </a:lnTo>
                  <a:lnTo>
                    <a:pt x="516" y="486"/>
                  </a:lnTo>
                  <a:lnTo>
                    <a:pt x="508" y="496"/>
                  </a:lnTo>
                  <a:lnTo>
                    <a:pt x="498" y="506"/>
                  </a:lnTo>
                  <a:lnTo>
                    <a:pt x="488" y="516"/>
                  </a:lnTo>
                  <a:lnTo>
                    <a:pt x="478" y="526"/>
                  </a:lnTo>
                  <a:lnTo>
                    <a:pt x="466" y="534"/>
                  </a:lnTo>
                  <a:lnTo>
                    <a:pt x="454" y="542"/>
                  </a:lnTo>
                  <a:lnTo>
                    <a:pt x="442" y="550"/>
                  </a:lnTo>
                  <a:lnTo>
                    <a:pt x="430" y="558"/>
                  </a:lnTo>
                  <a:lnTo>
                    <a:pt x="418" y="564"/>
                  </a:lnTo>
                  <a:lnTo>
                    <a:pt x="406" y="570"/>
                  </a:lnTo>
                  <a:lnTo>
                    <a:pt x="392" y="576"/>
                  </a:lnTo>
                  <a:lnTo>
                    <a:pt x="378" y="580"/>
                  </a:lnTo>
                  <a:lnTo>
                    <a:pt x="364" y="584"/>
                  </a:lnTo>
                  <a:lnTo>
                    <a:pt x="350" y="588"/>
                  </a:lnTo>
                  <a:lnTo>
                    <a:pt x="336" y="590"/>
                  </a:lnTo>
                  <a:lnTo>
                    <a:pt x="322" y="592"/>
                  </a:lnTo>
                  <a:lnTo>
                    <a:pt x="306" y="592"/>
                  </a:lnTo>
                  <a:lnTo>
                    <a:pt x="292" y="594"/>
                  </a:lnTo>
                  <a:lnTo>
                    <a:pt x="276" y="592"/>
                  </a:lnTo>
                  <a:lnTo>
                    <a:pt x="262" y="592"/>
                  </a:lnTo>
                  <a:lnTo>
                    <a:pt x="248" y="590"/>
                  </a:lnTo>
                  <a:lnTo>
                    <a:pt x="232" y="588"/>
                  </a:lnTo>
                  <a:lnTo>
                    <a:pt x="218" y="584"/>
                  </a:lnTo>
                  <a:lnTo>
                    <a:pt x="204" y="580"/>
                  </a:lnTo>
                  <a:lnTo>
                    <a:pt x="192" y="576"/>
                  </a:lnTo>
                  <a:lnTo>
                    <a:pt x="178" y="570"/>
                  </a:lnTo>
                  <a:lnTo>
                    <a:pt x="164" y="564"/>
                  </a:lnTo>
                  <a:lnTo>
                    <a:pt x="152" y="558"/>
                  </a:lnTo>
                  <a:lnTo>
                    <a:pt x="140" y="550"/>
                  </a:lnTo>
                  <a:lnTo>
                    <a:pt x="128" y="542"/>
                  </a:lnTo>
                  <a:lnTo>
                    <a:pt x="116" y="534"/>
                  </a:lnTo>
                  <a:lnTo>
                    <a:pt x="106" y="526"/>
                  </a:lnTo>
                  <a:lnTo>
                    <a:pt x="96" y="516"/>
                  </a:lnTo>
                  <a:lnTo>
                    <a:pt x="84" y="506"/>
                  </a:lnTo>
                  <a:lnTo>
                    <a:pt x="76" y="496"/>
                  </a:lnTo>
                  <a:lnTo>
                    <a:pt x="66" y="486"/>
                  </a:lnTo>
                  <a:lnTo>
                    <a:pt x="58" y="474"/>
                  </a:lnTo>
                  <a:lnTo>
                    <a:pt x="50" y="462"/>
                  </a:lnTo>
                  <a:lnTo>
                    <a:pt x="42" y="450"/>
                  </a:lnTo>
                  <a:lnTo>
                    <a:pt x="34" y="438"/>
                  </a:lnTo>
                  <a:lnTo>
                    <a:pt x="28" y="424"/>
                  </a:lnTo>
                  <a:lnTo>
                    <a:pt x="22" y="412"/>
                  </a:lnTo>
                  <a:lnTo>
                    <a:pt x="18" y="398"/>
                  </a:lnTo>
                  <a:lnTo>
                    <a:pt x="12" y="384"/>
                  </a:lnTo>
                  <a:lnTo>
                    <a:pt x="8" y="370"/>
                  </a:lnTo>
                  <a:lnTo>
                    <a:pt x="6" y="356"/>
                  </a:lnTo>
                  <a:lnTo>
                    <a:pt x="2" y="342"/>
                  </a:lnTo>
                  <a:lnTo>
                    <a:pt x="0" y="326"/>
                  </a:lnTo>
                  <a:lnTo>
                    <a:pt x="0" y="312"/>
                  </a:lnTo>
                  <a:lnTo>
                    <a:pt x="0" y="296"/>
                  </a:lnTo>
                  <a:lnTo>
                    <a:pt x="0" y="282"/>
                  </a:lnTo>
                  <a:lnTo>
                    <a:pt x="0" y="266"/>
                  </a:lnTo>
                  <a:lnTo>
                    <a:pt x="2" y="252"/>
                  </a:lnTo>
                  <a:lnTo>
                    <a:pt x="6" y="236"/>
                  </a:lnTo>
                  <a:lnTo>
                    <a:pt x="8" y="222"/>
                  </a:lnTo>
                  <a:lnTo>
                    <a:pt x="12" y="208"/>
                  </a:lnTo>
                  <a:lnTo>
                    <a:pt x="18" y="194"/>
                  </a:lnTo>
                  <a:lnTo>
                    <a:pt x="22" y="180"/>
                  </a:lnTo>
                  <a:lnTo>
                    <a:pt x="28" y="168"/>
                  </a:lnTo>
                  <a:lnTo>
                    <a:pt x="34" y="154"/>
                  </a:lnTo>
                  <a:lnTo>
                    <a:pt x="42" y="142"/>
                  </a:lnTo>
                  <a:lnTo>
                    <a:pt x="50" y="130"/>
                  </a:lnTo>
                  <a:lnTo>
                    <a:pt x="58" y="118"/>
                  </a:lnTo>
                  <a:lnTo>
                    <a:pt x="66" y="108"/>
                  </a:lnTo>
                  <a:lnTo>
                    <a:pt x="76" y="96"/>
                  </a:lnTo>
                  <a:lnTo>
                    <a:pt x="84" y="86"/>
                  </a:lnTo>
                  <a:lnTo>
                    <a:pt x="96" y="76"/>
                  </a:lnTo>
                  <a:lnTo>
                    <a:pt x="106" y="68"/>
                  </a:lnTo>
                  <a:lnTo>
                    <a:pt x="116" y="58"/>
                  </a:lnTo>
                  <a:lnTo>
                    <a:pt x="128" y="50"/>
                  </a:lnTo>
                  <a:lnTo>
                    <a:pt x="140" y="42"/>
                  </a:lnTo>
                  <a:lnTo>
                    <a:pt x="152" y="36"/>
                  </a:lnTo>
                  <a:lnTo>
                    <a:pt x="164" y="28"/>
                  </a:lnTo>
                  <a:lnTo>
                    <a:pt x="178" y="22"/>
                  </a:lnTo>
                  <a:lnTo>
                    <a:pt x="192" y="18"/>
                  </a:lnTo>
                  <a:lnTo>
                    <a:pt x="204" y="12"/>
                  </a:lnTo>
                  <a:lnTo>
                    <a:pt x="218" y="8"/>
                  </a:lnTo>
                  <a:lnTo>
                    <a:pt x="232" y="6"/>
                  </a:lnTo>
                  <a:lnTo>
                    <a:pt x="248" y="2"/>
                  </a:lnTo>
                  <a:lnTo>
                    <a:pt x="262" y="2"/>
                  </a:lnTo>
                  <a:lnTo>
                    <a:pt x="276" y="0"/>
                  </a:lnTo>
                  <a:lnTo>
                    <a:pt x="292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F8DA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9" name="Freeform 382"/>
            <p:cNvSpPr>
              <a:spLocks/>
            </p:cNvSpPr>
            <p:nvPr/>
          </p:nvSpPr>
          <p:spPr bwMode="auto">
            <a:xfrm>
              <a:off x="5229225" y="965200"/>
              <a:ext cx="892175" cy="904875"/>
            </a:xfrm>
            <a:custGeom>
              <a:avLst/>
              <a:gdLst/>
              <a:ahLst/>
              <a:cxnLst>
                <a:cxn ang="0">
                  <a:pos x="310" y="2"/>
                </a:cxn>
                <a:cxn ang="0">
                  <a:pos x="352" y="10"/>
                </a:cxn>
                <a:cxn ang="0">
                  <a:pos x="390" y="24"/>
                </a:cxn>
                <a:cxn ang="0">
                  <a:pos x="426" y="42"/>
                </a:cxn>
                <a:cxn ang="0">
                  <a:pos x="460" y="66"/>
                </a:cxn>
                <a:cxn ang="0">
                  <a:pos x="488" y="94"/>
                </a:cxn>
                <a:cxn ang="0">
                  <a:pos x="514" y="126"/>
                </a:cxn>
                <a:cxn ang="0">
                  <a:pos x="534" y="162"/>
                </a:cxn>
                <a:cxn ang="0">
                  <a:pos x="548" y="202"/>
                </a:cxn>
                <a:cxn ang="0">
                  <a:pos x="558" y="242"/>
                </a:cxn>
                <a:cxn ang="0">
                  <a:pos x="562" y="286"/>
                </a:cxn>
                <a:cxn ang="0">
                  <a:pos x="558" y="330"/>
                </a:cxn>
                <a:cxn ang="0">
                  <a:pos x="548" y="370"/>
                </a:cxn>
                <a:cxn ang="0">
                  <a:pos x="534" y="410"/>
                </a:cxn>
                <a:cxn ang="0">
                  <a:pos x="514" y="446"/>
                </a:cxn>
                <a:cxn ang="0">
                  <a:pos x="488" y="478"/>
                </a:cxn>
                <a:cxn ang="0">
                  <a:pos x="460" y="506"/>
                </a:cxn>
                <a:cxn ang="0">
                  <a:pos x="426" y="530"/>
                </a:cxn>
                <a:cxn ang="0">
                  <a:pos x="390" y="548"/>
                </a:cxn>
                <a:cxn ang="0">
                  <a:pos x="352" y="562"/>
                </a:cxn>
                <a:cxn ang="0">
                  <a:pos x="310" y="570"/>
                </a:cxn>
                <a:cxn ang="0">
                  <a:pos x="266" y="570"/>
                </a:cxn>
                <a:cxn ang="0">
                  <a:pos x="224" y="564"/>
                </a:cxn>
                <a:cxn ang="0">
                  <a:pos x="184" y="554"/>
                </a:cxn>
                <a:cxn ang="0">
                  <a:pos x="148" y="536"/>
                </a:cxn>
                <a:cxn ang="0">
                  <a:pos x="114" y="514"/>
                </a:cxn>
                <a:cxn ang="0">
                  <a:pos x="82" y="488"/>
                </a:cxn>
                <a:cxn ang="0">
                  <a:pos x="56" y="456"/>
                </a:cxn>
                <a:cxn ang="0">
                  <a:pos x="34" y="422"/>
                </a:cxn>
                <a:cxn ang="0">
                  <a:pos x="18" y="384"/>
                </a:cxn>
                <a:cxn ang="0">
                  <a:pos x="6" y="344"/>
                </a:cxn>
                <a:cxn ang="0">
                  <a:pos x="2" y="300"/>
                </a:cxn>
                <a:cxn ang="0">
                  <a:pos x="2" y="256"/>
                </a:cxn>
                <a:cxn ang="0">
                  <a:pos x="10" y="214"/>
                </a:cxn>
                <a:cxn ang="0">
                  <a:pos x="22" y="176"/>
                </a:cxn>
                <a:cxn ang="0">
                  <a:pos x="42" y="138"/>
                </a:cxn>
                <a:cxn ang="0">
                  <a:pos x="64" y="104"/>
                </a:cxn>
                <a:cxn ang="0">
                  <a:pos x="92" y="76"/>
                </a:cxn>
                <a:cxn ang="0">
                  <a:pos x="124" y="50"/>
                </a:cxn>
                <a:cxn ang="0">
                  <a:pos x="160" y="30"/>
                </a:cxn>
                <a:cxn ang="0">
                  <a:pos x="198" y="14"/>
                </a:cxn>
                <a:cxn ang="0">
                  <a:pos x="238" y="4"/>
                </a:cxn>
                <a:cxn ang="0">
                  <a:pos x="282" y="0"/>
                </a:cxn>
              </a:cxnLst>
              <a:rect l="0" t="0" r="r" b="b"/>
              <a:pathLst>
                <a:path w="562" h="570">
                  <a:moveTo>
                    <a:pt x="282" y="0"/>
                  </a:moveTo>
                  <a:lnTo>
                    <a:pt x="296" y="2"/>
                  </a:lnTo>
                  <a:lnTo>
                    <a:pt x="310" y="2"/>
                  </a:lnTo>
                  <a:lnTo>
                    <a:pt x="324" y="4"/>
                  </a:lnTo>
                  <a:lnTo>
                    <a:pt x="338" y="6"/>
                  </a:lnTo>
                  <a:lnTo>
                    <a:pt x="352" y="10"/>
                  </a:lnTo>
                  <a:lnTo>
                    <a:pt x="364" y="14"/>
                  </a:lnTo>
                  <a:lnTo>
                    <a:pt x="378" y="18"/>
                  </a:lnTo>
                  <a:lnTo>
                    <a:pt x="390" y="24"/>
                  </a:lnTo>
                  <a:lnTo>
                    <a:pt x="402" y="30"/>
                  </a:lnTo>
                  <a:lnTo>
                    <a:pt x="414" y="36"/>
                  </a:lnTo>
                  <a:lnTo>
                    <a:pt x="426" y="42"/>
                  </a:lnTo>
                  <a:lnTo>
                    <a:pt x="438" y="50"/>
                  </a:lnTo>
                  <a:lnTo>
                    <a:pt x="448" y="58"/>
                  </a:lnTo>
                  <a:lnTo>
                    <a:pt x="460" y="66"/>
                  </a:lnTo>
                  <a:lnTo>
                    <a:pt x="470" y="76"/>
                  </a:lnTo>
                  <a:lnTo>
                    <a:pt x="480" y="84"/>
                  </a:lnTo>
                  <a:lnTo>
                    <a:pt x="488" y="94"/>
                  </a:lnTo>
                  <a:lnTo>
                    <a:pt x="498" y="104"/>
                  </a:lnTo>
                  <a:lnTo>
                    <a:pt x="506" y="116"/>
                  </a:lnTo>
                  <a:lnTo>
                    <a:pt x="514" y="126"/>
                  </a:lnTo>
                  <a:lnTo>
                    <a:pt x="520" y="138"/>
                  </a:lnTo>
                  <a:lnTo>
                    <a:pt x="528" y="150"/>
                  </a:lnTo>
                  <a:lnTo>
                    <a:pt x="534" y="162"/>
                  </a:lnTo>
                  <a:lnTo>
                    <a:pt x="540" y="176"/>
                  </a:lnTo>
                  <a:lnTo>
                    <a:pt x="544" y="188"/>
                  </a:lnTo>
                  <a:lnTo>
                    <a:pt x="548" y="202"/>
                  </a:lnTo>
                  <a:lnTo>
                    <a:pt x="552" y="214"/>
                  </a:lnTo>
                  <a:lnTo>
                    <a:pt x="556" y="228"/>
                  </a:lnTo>
                  <a:lnTo>
                    <a:pt x="558" y="242"/>
                  </a:lnTo>
                  <a:lnTo>
                    <a:pt x="560" y="256"/>
                  </a:lnTo>
                  <a:lnTo>
                    <a:pt x="562" y="272"/>
                  </a:lnTo>
                  <a:lnTo>
                    <a:pt x="562" y="286"/>
                  </a:lnTo>
                  <a:lnTo>
                    <a:pt x="562" y="300"/>
                  </a:lnTo>
                  <a:lnTo>
                    <a:pt x="560" y="316"/>
                  </a:lnTo>
                  <a:lnTo>
                    <a:pt x="558" y="330"/>
                  </a:lnTo>
                  <a:lnTo>
                    <a:pt x="556" y="344"/>
                  </a:lnTo>
                  <a:lnTo>
                    <a:pt x="552" y="358"/>
                  </a:lnTo>
                  <a:lnTo>
                    <a:pt x="548" y="370"/>
                  </a:lnTo>
                  <a:lnTo>
                    <a:pt x="544" y="384"/>
                  </a:lnTo>
                  <a:lnTo>
                    <a:pt x="540" y="396"/>
                  </a:lnTo>
                  <a:lnTo>
                    <a:pt x="534" y="410"/>
                  </a:lnTo>
                  <a:lnTo>
                    <a:pt x="528" y="422"/>
                  </a:lnTo>
                  <a:lnTo>
                    <a:pt x="520" y="434"/>
                  </a:lnTo>
                  <a:lnTo>
                    <a:pt x="514" y="446"/>
                  </a:lnTo>
                  <a:lnTo>
                    <a:pt x="506" y="456"/>
                  </a:lnTo>
                  <a:lnTo>
                    <a:pt x="498" y="468"/>
                  </a:lnTo>
                  <a:lnTo>
                    <a:pt x="488" y="478"/>
                  </a:lnTo>
                  <a:lnTo>
                    <a:pt x="480" y="488"/>
                  </a:lnTo>
                  <a:lnTo>
                    <a:pt x="470" y="496"/>
                  </a:lnTo>
                  <a:lnTo>
                    <a:pt x="460" y="506"/>
                  </a:lnTo>
                  <a:lnTo>
                    <a:pt x="448" y="514"/>
                  </a:lnTo>
                  <a:lnTo>
                    <a:pt x="438" y="522"/>
                  </a:lnTo>
                  <a:lnTo>
                    <a:pt x="426" y="530"/>
                  </a:lnTo>
                  <a:lnTo>
                    <a:pt x="414" y="536"/>
                  </a:lnTo>
                  <a:lnTo>
                    <a:pt x="402" y="542"/>
                  </a:lnTo>
                  <a:lnTo>
                    <a:pt x="390" y="548"/>
                  </a:lnTo>
                  <a:lnTo>
                    <a:pt x="378" y="554"/>
                  </a:lnTo>
                  <a:lnTo>
                    <a:pt x="364" y="558"/>
                  </a:lnTo>
                  <a:lnTo>
                    <a:pt x="352" y="562"/>
                  </a:lnTo>
                  <a:lnTo>
                    <a:pt x="338" y="564"/>
                  </a:lnTo>
                  <a:lnTo>
                    <a:pt x="324" y="568"/>
                  </a:lnTo>
                  <a:lnTo>
                    <a:pt x="310" y="570"/>
                  </a:lnTo>
                  <a:lnTo>
                    <a:pt x="296" y="570"/>
                  </a:lnTo>
                  <a:lnTo>
                    <a:pt x="282" y="570"/>
                  </a:lnTo>
                  <a:lnTo>
                    <a:pt x="266" y="570"/>
                  </a:lnTo>
                  <a:lnTo>
                    <a:pt x="252" y="570"/>
                  </a:lnTo>
                  <a:lnTo>
                    <a:pt x="238" y="568"/>
                  </a:lnTo>
                  <a:lnTo>
                    <a:pt x="224" y="564"/>
                  </a:lnTo>
                  <a:lnTo>
                    <a:pt x="210" y="562"/>
                  </a:lnTo>
                  <a:lnTo>
                    <a:pt x="198" y="558"/>
                  </a:lnTo>
                  <a:lnTo>
                    <a:pt x="184" y="554"/>
                  </a:lnTo>
                  <a:lnTo>
                    <a:pt x="172" y="548"/>
                  </a:lnTo>
                  <a:lnTo>
                    <a:pt x="160" y="542"/>
                  </a:lnTo>
                  <a:lnTo>
                    <a:pt x="148" y="536"/>
                  </a:lnTo>
                  <a:lnTo>
                    <a:pt x="136" y="530"/>
                  </a:lnTo>
                  <a:lnTo>
                    <a:pt x="124" y="522"/>
                  </a:lnTo>
                  <a:lnTo>
                    <a:pt x="114" y="514"/>
                  </a:lnTo>
                  <a:lnTo>
                    <a:pt x="102" y="506"/>
                  </a:lnTo>
                  <a:lnTo>
                    <a:pt x="92" y="496"/>
                  </a:lnTo>
                  <a:lnTo>
                    <a:pt x="82" y="488"/>
                  </a:lnTo>
                  <a:lnTo>
                    <a:pt x="74" y="478"/>
                  </a:lnTo>
                  <a:lnTo>
                    <a:pt x="64" y="468"/>
                  </a:lnTo>
                  <a:lnTo>
                    <a:pt x="56" y="456"/>
                  </a:lnTo>
                  <a:lnTo>
                    <a:pt x="48" y="446"/>
                  </a:lnTo>
                  <a:lnTo>
                    <a:pt x="42" y="434"/>
                  </a:lnTo>
                  <a:lnTo>
                    <a:pt x="34" y="422"/>
                  </a:lnTo>
                  <a:lnTo>
                    <a:pt x="28" y="410"/>
                  </a:lnTo>
                  <a:lnTo>
                    <a:pt x="22" y="396"/>
                  </a:lnTo>
                  <a:lnTo>
                    <a:pt x="18" y="384"/>
                  </a:lnTo>
                  <a:lnTo>
                    <a:pt x="14" y="370"/>
                  </a:lnTo>
                  <a:lnTo>
                    <a:pt x="10" y="358"/>
                  </a:lnTo>
                  <a:lnTo>
                    <a:pt x="6" y="344"/>
                  </a:lnTo>
                  <a:lnTo>
                    <a:pt x="4" y="330"/>
                  </a:lnTo>
                  <a:lnTo>
                    <a:pt x="2" y="316"/>
                  </a:lnTo>
                  <a:lnTo>
                    <a:pt x="2" y="300"/>
                  </a:lnTo>
                  <a:lnTo>
                    <a:pt x="0" y="286"/>
                  </a:lnTo>
                  <a:lnTo>
                    <a:pt x="2" y="272"/>
                  </a:lnTo>
                  <a:lnTo>
                    <a:pt x="2" y="256"/>
                  </a:lnTo>
                  <a:lnTo>
                    <a:pt x="4" y="242"/>
                  </a:lnTo>
                  <a:lnTo>
                    <a:pt x="6" y="228"/>
                  </a:lnTo>
                  <a:lnTo>
                    <a:pt x="10" y="214"/>
                  </a:lnTo>
                  <a:lnTo>
                    <a:pt x="14" y="202"/>
                  </a:lnTo>
                  <a:lnTo>
                    <a:pt x="18" y="188"/>
                  </a:lnTo>
                  <a:lnTo>
                    <a:pt x="22" y="176"/>
                  </a:lnTo>
                  <a:lnTo>
                    <a:pt x="28" y="162"/>
                  </a:lnTo>
                  <a:lnTo>
                    <a:pt x="34" y="150"/>
                  </a:lnTo>
                  <a:lnTo>
                    <a:pt x="42" y="138"/>
                  </a:lnTo>
                  <a:lnTo>
                    <a:pt x="48" y="126"/>
                  </a:lnTo>
                  <a:lnTo>
                    <a:pt x="56" y="116"/>
                  </a:lnTo>
                  <a:lnTo>
                    <a:pt x="64" y="104"/>
                  </a:lnTo>
                  <a:lnTo>
                    <a:pt x="74" y="94"/>
                  </a:lnTo>
                  <a:lnTo>
                    <a:pt x="82" y="84"/>
                  </a:lnTo>
                  <a:lnTo>
                    <a:pt x="92" y="76"/>
                  </a:lnTo>
                  <a:lnTo>
                    <a:pt x="102" y="66"/>
                  </a:lnTo>
                  <a:lnTo>
                    <a:pt x="114" y="58"/>
                  </a:lnTo>
                  <a:lnTo>
                    <a:pt x="124" y="50"/>
                  </a:lnTo>
                  <a:lnTo>
                    <a:pt x="136" y="42"/>
                  </a:lnTo>
                  <a:lnTo>
                    <a:pt x="148" y="36"/>
                  </a:lnTo>
                  <a:lnTo>
                    <a:pt x="160" y="30"/>
                  </a:lnTo>
                  <a:lnTo>
                    <a:pt x="172" y="24"/>
                  </a:lnTo>
                  <a:lnTo>
                    <a:pt x="184" y="18"/>
                  </a:lnTo>
                  <a:lnTo>
                    <a:pt x="198" y="14"/>
                  </a:lnTo>
                  <a:lnTo>
                    <a:pt x="210" y="10"/>
                  </a:lnTo>
                  <a:lnTo>
                    <a:pt x="224" y="6"/>
                  </a:lnTo>
                  <a:lnTo>
                    <a:pt x="238" y="4"/>
                  </a:lnTo>
                  <a:lnTo>
                    <a:pt x="252" y="2"/>
                  </a:lnTo>
                  <a:lnTo>
                    <a:pt x="266" y="2"/>
                  </a:lnTo>
                  <a:lnTo>
                    <a:pt x="282" y="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FAD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0" name="Freeform 383"/>
            <p:cNvSpPr>
              <a:spLocks/>
            </p:cNvSpPr>
            <p:nvPr/>
          </p:nvSpPr>
          <p:spPr bwMode="auto">
            <a:xfrm>
              <a:off x="5254625" y="987425"/>
              <a:ext cx="854075" cy="866775"/>
            </a:xfrm>
            <a:custGeom>
              <a:avLst/>
              <a:gdLst/>
              <a:ahLst/>
              <a:cxnLst>
                <a:cxn ang="0">
                  <a:pos x="296" y="2"/>
                </a:cxn>
                <a:cxn ang="0">
                  <a:pos x="336" y="10"/>
                </a:cxn>
                <a:cxn ang="0">
                  <a:pos x="374" y="22"/>
                </a:cxn>
                <a:cxn ang="0">
                  <a:pos x="408" y="40"/>
                </a:cxn>
                <a:cxn ang="0">
                  <a:pos x="440" y="62"/>
                </a:cxn>
                <a:cxn ang="0">
                  <a:pos x="468" y="90"/>
                </a:cxn>
                <a:cxn ang="0">
                  <a:pos x="492" y="120"/>
                </a:cxn>
                <a:cxn ang="0">
                  <a:pos x="510" y="156"/>
                </a:cxn>
                <a:cxn ang="0">
                  <a:pos x="526" y="192"/>
                </a:cxn>
                <a:cxn ang="0">
                  <a:pos x="534" y="232"/>
                </a:cxn>
                <a:cxn ang="0">
                  <a:pos x="538" y="274"/>
                </a:cxn>
                <a:cxn ang="0">
                  <a:pos x="534" y="316"/>
                </a:cxn>
                <a:cxn ang="0">
                  <a:pos x="526" y="354"/>
                </a:cxn>
                <a:cxn ang="0">
                  <a:pos x="510" y="392"/>
                </a:cxn>
                <a:cxn ang="0">
                  <a:pos x="492" y="426"/>
                </a:cxn>
                <a:cxn ang="0">
                  <a:pos x="468" y="456"/>
                </a:cxn>
                <a:cxn ang="0">
                  <a:pos x="440" y="484"/>
                </a:cxn>
                <a:cxn ang="0">
                  <a:pos x="408" y="506"/>
                </a:cxn>
                <a:cxn ang="0">
                  <a:pos x="374" y="524"/>
                </a:cxn>
                <a:cxn ang="0">
                  <a:pos x="336" y="538"/>
                </a:cxn>
                <a:cxn ang="0">
                  <a:pos x="296" y="544"/>
                </a:cxn>
                <a:cxn ang="0">
                  <a:pos x="254" y="546"/>
                </a:cxn>
                <a:cxn ang="0">
                  <a:pos x="214" y="540"/>
                </a:cxn>
                <a:cxn ang="0">
                  <a:pos x="176" y="530"/>
                </a:cxn>
                <a:cxn ang="0">
                  <a:pos x="140" y="514"/>
                </a:cxn>
                <a:cxn ang="0">
                  <a:pos x="108" y="492"/>
                </a:cxn>
                <a:cxn ang="0">
                  <a:pos x="78" y="466"/>
                </a:cxn>
                <a:cxn ang="0">
                  <a:pos x="54" y="436"/>
                </a:cxn>
                <a:cxn ang="0">
                  <a:pos x="32" y="404"/>
                </a:cxn>
                <a:cxn ang="0">
                  <a:pos x="16" y="368"/>
                </a:cxn>
                <a:cxn ang="0">
                  <a:pos x="6" y="328"/>
                </a:cxn>
                <a:cxn ang="0">
                  <a:pos x="0" y="288"/>
                </a:cxn>
                <a:cxn ang="0">
                  <a:pos x="2" y="246"/>
                </a:cxn>
                <a:cxn ang="0">
                  <a:pos x="8" y="206"/>
                </a:cxn>
                <a:cxn ang="0">
                  <a:pos x="22" y="168"/>
                </a:cxn>
                <a:cxn ang="0">
                  <a:pos x="38" y="132"/>
                </a:cxn>
                <a:cxn ang="0">
                  <a:pos x="62" y="100"/>
                </a:cxn>
                <a:cxn ang="0">
                  <a:pos x="88" y="72"/>
                </a:cxn>
                <a:cxn ang="0">
                  <a:pos x="118" y="48"/>
                </a:cxn>
                <a:cxn ang="0">
                  <a:pos x="152" y="28"/>
                </a:cxn>
                <a:cxn ang="0">
                  <a:pos x="188" y="12"/>
                </a:cxn>
                <a:cxn ang="0">
                  <a:pos x="228" y="4"/>
                </a:cxn>
                <a:cxn ang="0">
                  <a:pos x="268" y="0"/>
                </a:cxn>
              </a:cxnLst>
              <a:rect l="0" t="0" r="r" b="b"/>
              <a:pathLst>
                <a:path w="538" h="546">
                  <a:moveTo>
                    <a:pt x="268" y="0"/>
                  </a:moveTo>
                  <a:lnTo>
                    <a:pt x="282" y="0"/>
                  </a:lnTo>
                  <a:lnTo>
                    <a:pt x="296" y="2"/>
                  </a:lnTo>
                  <a:lnTo>
                    <a:pt x="310" y="4"/>
                  </a:lnTo>
                  <a:lnTo>
                    <a:pt x="322" y="6"/>
                  </a:lnTo>
                  <a:lnTo>
                    <a:pt x="336" y="10"/>
                  </a:lnTo>
                  <a:lnTo>
                    <a:pt x="348" y="12"/>
                  </a:lnTo>
                  <a:lnTo>
                    <a:pt x="360" y="18"/>
                  </a:lnTo>
                  <a:lnTo>
                    <a:pt x="374" y="22"/>
                  </a:lnTo>
                  <a:lnTo>
                    <a:pt x="384" y="28"/>
                  </a:lnTo>
                  <a:lnTo>
                    <a:pt x="396" y="34"/>
                  </a:lnTo>
                  <a:lnTo>
                    <a:pt x="408" y="40"/>
                  </a:lnTo>
                  <a:lnTo>
                    <a:pt x="418" y="48"/>
                  </a:lnTo>
                  <a:lnTo>
                    <a:pt x="430" y="54"/>
                  </a:lnTo>
                  <a:lnTo>
                    <a:pt x="440" y="62"/>
                  </a:lnTo>
                  <a:lnTo>
                    <a:pt x="450" y="72"/>
                  </a:lnTo>
                  <a:lnTo>
                    <a:pt x="458" y="80"/>
                  </a:lnTo>
                  <a:lnTo>
                    <a:pt x="468" y="90"/>
                  </a:lnTo>
                  <a:lnTo>
                    <a:pt x="476" y="100"/>
                  </a:lnTo>
                  <a:lnTo>
                    <a:pt x="484" y="110"/>
                  </a:lnTo>
                  <a:lnTo>
                    <a:pt x="492" y="120"/>
                  </a:lnTo>
                  <a:lnTo>
                    <a:pt x="498" y="132"/>
                  </a:lnTo>
                  <a:lnTo>
                    <a:pt x="504" y="144"/>
                  </a:lnTo>
                  <a:lnTo>
                    <a:pt x="510" y="156"/>
                  </a:lnTo>
                  <a:lnTo>
                    <a:pt x="516" y="168"/>
                  </a:lnTo>
                  <a:lnTo>
                    <a:pt x="520" y="180"/>
                  </a:lnTo>
                  <a:lnTo>
                    <a:pt x="526" y="192"/>
                  </a:lnTo>
                  <a:lnTo>
                    <a:pt x="528" y="206"/>
                  </a:lnTo>
                  <a:lnTo>
                    <a:pt x="532" y="218"/>
                  </a:lnTo>
                  <a:lnTo>
                    <a:pt x="534" y="232"/>
                  </a:lnTo>
                  <a:lnTo>
                    <a:pt x="536" y="246"/>
                  </a:lnTo>
                  <a:lnTo>
                    <a:pt x="536" y="260"/>
                  </a:lnTo>
                  <a:lnTo>
                    <a:pt x="538" y="274"/>
                  </a:lnTo>
                  <a:lnTo>
                    <a:pt x="536" y="288"/>
                  </a:lnTo>
                  <a:lnTo>
                    <a:pt x="536" y="302"/>
                  </a:lnTo>
                  <a:lnTo>
                    <a:pt x="534" y="316"/>
                  </a:lnTo>
                  <a:lnTo>
                    <a:pt x="532" y="328"/>
                  </a:lnTo>
                  <a:lnTo>
                    <a:pt x="528" y="342"/>
                  </a:lnTo>
                  <a:lnTo>
                    <a:pt x="526" y="354"/>
                  </a:lnTo>
                  <a:lnTo>
                    <a:pt x="520" y="368"/>
                  </a:lnTo>
                  <a:lnTo>
                    <a:pt x="516" y="380"/>
                  </a:lnTo>
                  <a:lnTo>
                    <a:pt x="510" y="392"/>
                  </a:lnTo>
                  <a:lnTo>
                    <a:pt x="504" y="404"/>
                  </a:lnTo>
                  <a:lnTo>
                    <a:pt x="498" y="414"/>
                  </a:lnTo>
                  <a:lnTo>
                    <a:pt x="492" y="426"/>
                  </a:lnTo>
                  <a:lnTo>
                    <a:pt x="484" y="436"/>
                  </a:lnTo>
                  <a:lnTo>
                    <a:pt x="476" y="448"/>
                  </a:lnTo>
                  <a:lnTo>
                    <a:pt x="468" y="456"/>
                  </a:lnTo>
                  <a:lnTo>
                    <a:pt x="458" y="466"/>
                  </a:lnTo>
                  <a:lnTo>
                    <a:pt x="450" y="476"/>
                  </a:lnTo>
                  <a:lnTo>
                    <a:pt x="440" y="484"/>
                  </a:lnTo>
                  <a:lnTo>
                    <a:pt x="430" y="492"/>
                  </a:lnTo>
                  <a:lnTo>
                    <a:pt x="418" y="500"/>
                  </a:lnTo>
                  <a:lnTo>
                    <a:pt x="408" y="506"/>
                  </a:lnTo>
                  <a:lnTo>
                    <a:pt x="396" y="514"/>
                  </a:lnTo>
                  <a:lnTo>
                    <a:pt x="384" y="520"/>
                  </a:lnTo>
                  <a:lnTo>
                    <a:pt x="374" y="524"/>
                  </a:lnTo>
                  <a:lnTo>
                    <a:pt x="360" y="530"/>
                  </a:lnTo>
                  <a:lnTo>
                    <a:pt x="348" y="534"/>
                  </a:lnTo>
                  <a:lnTo>
                    <a:pt x="336" y="538"/>
                  </a:lnTo>
                  <a:lnTo>
                    <a:pt x="322" y="540"/>
                  </a:lnTo>
                  <a:lnTo>
                    <a:pt x="310" y="544"/>
                  </a:lnTo>
                  <a:lnTo>
                    <a:pt x="296" y="544"/>
                  </a:lnTo>
                  <a:lnTo>
                    <a:pt x="282" y="546"/>
                  </a:lnTo>
                  <a:lnTo>
                    <a:pt x="268" y="546"/>
                  </a:lnTo>
                  <a:lnTo>
                    <a:pt x="254" y="546"/>
                  </a:lnTo>
                  <a:lnTo>
                    <a:pt x="242" y="544"/>
                  </a:lnTo>
                  <a:lnTo>
                    <a:pt x="228" y="544"/>
                  </a:lnTo>
                  <a:lnTo>
                    <a:pt x="214" y="540"/>
                  </a:lnTo>
                  <a:lnTo>
                    <a:pt x="202" y="538"/>
                  </a:lnTo>
                  <a:lnTo>
                    <a:pt x="188" y="534"/>
                  </a:lnTo>
                  <a:lnTo>
                    <a:pt x="176" y="530"/>
                  </a:lnTo>
                  <a:lnTo>
                    <a:pt x="164" y="524"/>
                  </a:lnTo>
                  <a:lnTo>
                    <a:pt x="152" y="520"/>
                  </a:lnTo>
                  <a:lnTo>
                    <a:pt x="140" y="514"/>
                  </a:lnTo>
                  <a:lnTo>
                    <a:pt x="130" y="506"/>
                  </a:lnTo>
                  <a:lnTo>
                    <a:pt x="118" y="500"/>
                  </a:lnTo>
                  <a:lnTo>
                    <a:pt x="108" y="492"/>
                  </a:lnTo>
                  <a:lnTo>
                    <a:pt x="98" y="484"/>
                  </a:lnTo>
                  <a:lnTo>
                    <a:pt x="88" y="476"/>
                  </a:lnTo>
                  <a:lnTo>
                    <a:pt x="78" y="466"/>
                  </a:lnTo>
                  <a:lnTo>
                    <a:pt x="70" y="456"/>
                  </a:lnTo>
                  <a:lnTo>
                    <a:pt x="62" y="448"/>
                  </a:lnTo>
                  <a:lnTo>
                    <a:pt x="54" y="436"/>
                  </a:lnTo>
                  <a:lnTo>
                    <a:pt x="46" y="426"/>
                  </a:lnTo>
                  <a:lnTo>
                    <a:pt x="38" y="414"/>
                  </a:lnTo>
                  <a:lnTo>
                    <a:pt x="32" y="404"/>
                  </a:lnTo>
                  <a:lnTo>
                    <a:pt x="26" y="392"/>
                  </a:lnTo>
                  <a:lnTo>
                    <a:pt x="22" y="380"/>
                  </a:lnTo>
                  <a:lnTo>
                    <a:pt x="16" y="368"/>
                  </a:lnTo>
                  <a:lnTo>
                    <a:pt x="12" y="354"/>
                  </a:lnTo>
                  <a:lnTo>
                    <a:pt x="8" y="342"/>
                  </a:lnTo>
                  <a:lnTo>
                    <a:pt x="6" y="328"/>
                  </a:lnTo>
                  <a:lnTo>
                    <a:pt x="4" y="316"/>
                  </a:lnTo>
                  <a:lnTo>
                    <a:pt x="2" y="302"/>
                  </a:lnTo>
                  <a:lnTo>
                    <a:pt x="0" y="288"/>
                  </a:lnTo>
                  <a:lnTo>
                    <a:pt x="0" y="274"/>
                  </a:lnTo>
                  <a:lnTo>
                    <a:pt x="0" y="260"/>
                  </a:lnTo>
                  <a:lnTo>
                    <a:pt x="2" y="246"/>
                  </a:lnTo>
                  <a:lnTo>
                    <a:pt x="4" y="232"/>
                  </a:lnTo>
                  <a:lnTo>
                    <a:pt x="6" y="218"/>
                  </a:lnTo>
                  <a:lnTo>
                    <a:pt x="8" y="206"/>
                  </a:lnTo>
                  <a:lnTo>
                    <a:pt x="12" y="192"/>
                  </a:lnTo>
                  <a:lnTo>
                    <a:pt x="16" y="180"/>
                  </a:lnTo>
                  <a:lnTo>
                    <a:pt x="22" y="168"/>
                  </a:lnTo>
                  <a:lnTo>
                    <a:pt x="26" y="156"/>
                  </a:lnTo>
                  <a:lnTo>
                    <a:pt x="32" y="144"/>
                  </a:lnTo>
                  <a:lnTo>
                    <a:pt x="38" y="132"/>
                  </a:lnTo>
                  <a:lnTo>
                    <a:pt x="46" y="120"/>
                  </a:lnTo>
                  <a:lnTo>
                    <a:pt x="54" y="110"/>
                  </a:lnTo>
                  <a:lnTo>
                    <a:pt x="62" y="100"/>
                  </a:lnTo>
                  <a:lnTo>
                    <a:pt x="70" y="90"/>
                  </a:lnTo>
                  <a:lnTo>
                    <a:pt x="78" y="80"/>
                  </a:lnTo>
                  <a:lnTo>
                    <a:pt x="88" y="72"/>
                  </a:lnTo>
                  <a:lnTo>
                    <a:pt x="98" y="62"/>
                  </a:lnTo>
                  <a:lnTo>
                    <a:pt x="108" y="54"/>
                  </a:lnTo>
                  <a:lnTo>
                    <a:pt x="118" y="48"/>
                  </a:lnTo>
                  <a:lnTo>
                    <a:pt x="130" y="40"/>
                  </a:lnTo>
                  <a:lnTo>
                    <a:pt x="140" y="34"/>
                  </a:lnTo>
                  <a:lnTo>
                    <a:pt x="152" y="28"/>
                  </a:lnTo>
                  <a:lnTo>
                    <a:pt x="164" y="22"/>
                  </a:lnTo>
                  <a:lnTo>
                    <a:pt x="176" y="18"/>
                  </a:lnTo>
                  <a:lnTo>
                    <a:pt x="188" y="12"/>
                  </a:lnTo>
                  <a:lnTo>
                    <a:pt x="202" y="10"/>
                  </a:lnTo>
                  <a:lnTo>
                    <a:pt x="214" y="6"/>
                  </a:lnTo>
                  <a:lnTo>
                    <a:pt x="228" y="4"/>
                  </a:lnTo>
                  <a:lnTo>
                    <a:pt x="242" y="2"/>
                  </a:lnTo>
                  <a:lnTo>
                    <a:pt x="254" y="0"/>
                  </a:lnTo>
                  <a:lnTo>
                    <a:pt x="268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FAE3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1" name="Freeform 384"/>
            <p:cNvSpPr>
              <a:spLocks/>
            </p:cNvSpPr>
            <p:nvPr/>
          </p:nvSpPr>
          <p:spPr bwMode="auto">
            <a:xfrm>
              <a:off x="5280025" y="1009650"/>
              <a:ext cx="812800" cy="828675"/>
            </a:xfrm>
            <a:custGeom>
              <a:avLst/>
              <a:gdLst/>
              <a:ahLst/>
              <a:cxnLst>
                <a:cxn ang="0">
                  <a:pos x="282" y="2"/>
                </a:cxn>
                <a:cxn ang="0">
                  <a:pos x="320" y="8"/>
                </a:cxn>
                <a:cxn ang="0">
                  <a:pos x="356" y="20"/>
                </a:cxn>
                <a:cxn ang="0">
                  <a:pos x="390" y="38"/>
                </a:cxn>
                <a:cxn ang="0">
                  <a:pos x="420" y="60"/>
                </a:cxn>
                <a:cxn ang="0">
                  <a:pos x="446" y="86"/>
                </a:cxn>
                <a:cxn ang="0">
                  <a:pos x="468" y="116"/>
                </a:cxn>
                <a:cxn ang="0">
                  <a:pos x="488" y="148"/>
                </a:cxn>
                <a:cxn ang="0">
                  <a:pos x="502" y="184"/>
                </a:cxn>
                <a:cxn ang="0">
                  <a:pos x="510" y="222"/>
                </a:cxn>
                <a:cxn ang="0">
                  <a:pos x="512" y="262"/>
                </a:cxn>
                <a:cxn ang="0">
                  <a:pos x="510" y="300"/>
                </a:cxn>
                <a:cxn ang="0">
                  <a:pos x="502" y="338"/>
                </a:cxn>
                <a:cxn ang="0">
                  <a:pos x="488" y="374"/>
                </a:cxn>
                <a:cxn ang="0">
                  <a:pos x="468" y="406"/>
                </a:cxn>
                <a:cxn ang="0">
                  <a:pos x="446" y="436"/>
                </a:cxn>
                <a:cxn ang="0">
                  <a:pos x="420" y="462"/>
                </a:cxn>
                <a:cxn ang="0">
                  <a:pos x="390" y="484"/>
                </a:cxn>
                <a:cxn ang="0">
                  <a:pos x="356" y="502"/>
                </a:cxn>
                <a:cxn ang="0">
                  <a:pos x="320" y="514"/>
                </a:cxn>
                <a:cxn ang="0">
                  <a:pos x="282" y="520"/>
                </a:cxn>
                <a:cxn ang="0">
                  <a:pos x="242" y="522"/>
                </a:cxn>
                <a:cxn ang="0">
                  <a:pos x="204" y="516"/>
                </a:cxn>
                <a:cxn ang="0">
                  <a:pos x="168" y="506"/>
                </a:cxn>
                <a:cxn ang="0">
                  <a:pos x="134" y="490"/>
                </a:cxn>
                <a:cxn ang="0">
                  <a:pos x="102" y="470"/>
                </a:cxn>
                <a:cxn ang="0">
                  <a:pos x="74" y="446"/>
                </a:cxn>
                <a:cxn ang="0">
                  <a:pos x="50" y="418"/>
                </a:cxn>
                <a:cxn ang="0">
                  <a:pos x="30" y="386"/>
                </a:cxn>
                <a:cxn ang="0">
                  <a:pos x="14" y="350"/>
                </a:cxn>
                <a:cxn ang="0">
                  <a:pos x="4" y="314"/>
                </a:cxn>
                <a:cxn ang="0">
                  <a:pos x="0" y="274"/>
                </a:cxn>
                <a:cxn ang="0">
                  <a:pos x="0" y="234"/>
                </a:cxn>
                <a:cxn ang="0">
                  <a:pos x="8" y="196"/>
                </a:cxn>
                <a:cxn ang="0">
                  <a:pos x="20" y="160"/>
                </a:cxn>
                <a:cxn ang="0">
                  <a:pos x="36" y="126"/>
                </a:cxn>
                <a:cxn ang="0">
                  <a:pos x="58" y="96"/>
                </a:cxn>
                <a:cxn ang="0">
                  <a:pos x="84" y="68"/>
                </a:cxn>
                <a:cxn ang="0">
                  <a:pos x="112" y="44"/>
                </a:cxn>
                <a:cxn ang="0">
                  <a:pos x="144" y="26"/>
                </a:cxn>
                <a:cxn ang="0">
                  <a:pos x="180" y="12"/>
                </a:cxn>
                <a:cxn ang="0">
                  <a:pos x="216" y="4"/>
                </a:cxn>
                <a:cxn ang="0">
                  <a:pos x="256" y="0"/>
                </a:cxn>
              </a:cxnLst>
              <a:rect l="0" t="0" r="r" b="b"/>
              <a:pathLst>
                <a:path w="512" h="522">
                  <a:moveTo>
                    <a:pt x="256" y="0"/>
                  </a:moveTo>
                  <a:lnTo>
                    <a:pt x="270" y="0"/>
                  </a:lnTo>
                  <a:lnTo>
                    <a:pt x="282" y="2"/>
                  </a:lnTo>
                  <a:lnTo>
                    <a:pt x="296" y="4"/>
                  </a:lnTo>
                  <a:lnTo>
                    <a:pt x="308" y="6"/>
                  </a:lnTo>
                  <a:lnTo>
                    <a:pt x="320" y="8"/>
                  </a:lnTo>
                  <a:lnTo>
                    <a:pt x="332" y="12"/>
                  </a:lnTo>
                  <a:lnTo>
                    <a:pt x="344" y="16"/>
                  </a:lnTo>
                  <a:lnTo>
                    <a:pt x="356" y="20"/>
                  </a:lnTo>
                  <a:lnTo>
                    <a:pt x="368" y="26"/>
                  </a:lnTo>
                  <a:lnTo>
                    <a:pt x="378" y="32"/>
                  </a:lnTo>
                  <a:lnTo>
                    <a:pt x="390" y="38"/>
                  </a:lnTo>
                  <a:lnTo>
                    <a:pt x="400" y="44"/>
                  </a:lnTo>
                  <a:lnTo>
                    <a:pt x="410" y="52"/>
                  </a:lnTo>
                  <a:lnTo>
                    <a:pt x="420" y="60"/>
                  </a:lnTo>
                  <a:lnTo>
                    <a:pt x="428" y="68"/>
                  </a:lnTo>
                  <a:lnTo>
                    <a:pt x="438" y="76"/>
                  </a:lnTo>
                  <a:lnTo>
                    <a:pt x="446" y="86"/>
                  </a:lnTo>
                  <a:lnTo>
                    <a:pt x="454" y="96"/>
                  </a:lnTo>
                  <a:lnTo>
                    <a:pt x="462" y="104"/>
                  </a:lnTo>
                  <a:lnTo>
                    <a:pt x="468" y="116"/>
                  </a:lnTo>
                  <a:lnTo>
                    <a:pt x="476" y="126"/>
                  </a:lnTo>
                  <a:lnTo>
                    <a:pt x="482" y="136"/>
                  </a:lnTo>
                  <a:lnTo>
                    <a:pt x="488" y="148"/>
                  </a:lnTo>
                  <a:lnTo>
                    <a:pt x="492" y="160"/>
                  </a:lnTo>
                  <a:lnTo>
                    <a:pt x="498" y="172"/>
                  </a:lnTo>
                  <a:lnTo>
                    <a:pt x="502" y="184"/>
                  </a:lnTo>
                  <a:lnTo>
                    <a:pt x="504" y="196"/>
                  </a:lnTo>
                  <a:lnTo>
                    <a:pt x="508" y="208"/>
                  </a:lnTo>
                  <a:lnTo>
                    <a:pt x="510" y="222"/>
                  </a:lnTo>
                  <a:lnTo>
                    <a:pt x="512" y="234"/>
                  </a:lnTo>
                  <a:lnTo>
                    <a:pt x="512" y="248"/>
                  </a:lnTo>
                  <a:lnTo>
                    <a:pt x="512" y="262"/>
                  </a:lnTo>
                  <a:lnTo>
                    <a:pt x="512" y="274"/>
                  </a:lnTo>
                  <a:lnTo>
                    <a:pt x="512" y="288"/>
                  </a:lnTo>
                  <a:lnTo>
                    <a:pt x="510" y="300"/>
                  </a:lnTo>
                  <a:lnTo>
                    <a:pt x="508" y="314"/>
                  </a:lnTo>
                  <a:lnTo>
                    <a:pt x="504" y="326"/>
                  </a:lnTo>
                  <a:lnTo>
                    <a:pt x="502" y="338"/>
                  </a:lnTo>
                  <a:lnTo>
                    <a:pt x="498" y="350"/>
                  </a:lnTo>
                  <a:lnTo>
                    <a:pt x="492" y="362"/>
                  </a:lnTo>
                  <a:lnTo>
                    <a:pt x="488" y="374"/>
                  </a:lnTo>
                  <a:lnTo>
                    <a:pt x="482" y="386"/>
                  </a:lnTo>
                  <a:lnTo>
                    <a:pt x="476" y="396"/>
                  </a:lnTo>
                  <a:lnTo>
                    <a:pt x="468" y="406"/>
                  </a:lnTo>
                  <a:lnTo>
                    <a:pt x="462" y="418"/>
                  </a:lnTo>
                  <a:lnTo>
                    <a:pt x="454" y="426"/>
                  </a:lnTo>
                  <a:lnTo>
                    <a:pt x="446" y="436"/>
                  </a:lnTo>
                  <a:lnTo>
                    <a:pt x="438" y="446"/>
                  </a:lnTo>
                  <a:lnTo>
                    <a:pt x="428" y="454"/>
                  </a:lnTo>
                  <a:lnTo>
                    <a:pt x="420" y="462"/>
                  </a:lnTo>
                  <a:lnTo>
                    <a:pt x="410" y="470"/>
                  </a:lnTo>
                  <a:lnTo>
                    <a:pt x="400" y="478"/>
                  </a:lnTo>
                  <a:lnTo>
                    <a:pt x="390" y="484"/>
                  </a:lnTo>
                  <a:lnTo>
                    <a:pt x="378" y="490"/>
                  </a:lnTo>
                  <a:lnTo>
                    <a:pt x="368" y="496"/>
                  </a:lnTo>
                  <a:lnTo>
                    <a:pt x="356" y="502"/>
                  </a:lnTo>
                  <a:lnTo>
                    <a:pt x="344" y="506"/>
                  </a:lnTo>
                  <a:lnTo>
                    <a:pt x="332" y="510"/>
                  </a:lnTo>
                  <a:lnTo>
                    <a:pt x="320" y="514"/>
                  </a:lnTo>
                  <a:lnTo>
                    <a:pt x="308" y="516"/>
                  </a:lnTo>
                  <a:lnTo>
                    <a:pt x="296" y="518"/>
                  </a:lnTo>
                  <a:lnTo>
                    <a:pt x="282" y="520"/>
                  </a:lnTo>
                  <a:lnTo>
                    <a:pt x="270" y="522"/>
                  </a:lnTo>
                  <a:lnTo>
                    <a:pt x="256" y="522"/>
                  </a:lnTo>
                  <a:lnTo>
                    <a:pt x="242" y="522"/>
                  </a:lnTo>
                  <a:lnTo>
                    <a:pt x="230" y="520"/>
                  </a:lnTo>
                  <a:lnTo>
                    <a:pt x="216" y="518"/>
                  </a:lnTo>
                  <a:lnTo>
                    <a:pt x="204" y="516"/>
                  </a:lnTo>
                  <a:lnTo>
                    <a:pt x="192" y="514"/>
                  </a:lnTo>
                  <a:lnTo>
                    <a:pt x="180" y="510"/>
                  </a:lnTo>
                  <a:lnTo>
                    <a:pt x="168" y="506"/>
                  </a:lnTo>
                  <a:lnTo>
                    <a:pt x="156" y="502"/>
                  </a:lnTo>
                  <a:lnTo>
                    <a:pt x="144" y="496"/>
                  </a:lnTo>
                  <a:lnTo>
                    <a:pt x="134" y="490"/>
                  </a:lnTo>
                  <a:lnTo>
                    <a:pt x="122" y="484"/>
                  </a:lnTo>
                  <a:lnTo>
                    <a:pt x="112" y="478"/>
                  </a:lnTo>
                  <a:lnTo>
                    <a:pt x="102" y="470"/>
                  </a:lnTo>
                  <a:lnTo>
                    <a:pt x="92" y="462"/>
                  </a:lnTo>
                  <a:lnTo>
                    <a:pt x="84" y="454"/>
                  </a:lnTo>
                  <a:lnTo>
                    <a:pt x="74" y="446"/>
                  </a:lnTo>
                  <a:lnTo>
                    <a:pt x="66" y="436"/>
                  </a:lnTo>
                  <a:lnTo>
                    <a:pt x="58" y="426"/>
                  </a:lnTo>
                  <a:lnTo>
                    <a:pt x="50" y="418"/>
                  </a:lnTo>
                  <a:lnTo>
                    <a:pt x="44" y="406"/>
                  </a:lnTo>
                  <a:lnTo>
                    <a:pt x="36" y="396"/>
                  </a:lnTo>
                  <a:lnTo>
                    <a:pt x="30" y="386"/>
                  </a:lnTo>
                  <a:lnTo>
                    <a:pt x="24" y="374"/>
                  </a:lnTo>
                  <a:lnTo>
                    <a:pt x="20" y="362"/>
                  </a:lnTo>
                  <a:lnTo>
                    <a:pt x="14" y="350"/>
                  </a:lnTo>
                  <a:lnTo>
                    <a:pt x="10" y="338"/>
                  </a:lnTo>
                  <a:lnTo>
                    <a:pt x="8" y="326"/>
                  </a:lnTo>
                  <a:lnTo>
                    <a:pt x="4" y="314"/>
                  </a:lnTo>
                  <a:lnTo>
                    <a:pt x="2" y="300"/>
                  </a:lnTo>
                  <a:lnTo>
                    <a:pt x="0" y="288"/>
                  </a:lnTo>
                  <a:lnTo>
                    <a:pt x="0" y="274"/>
                  </a:lnTo>
                  <a:lnTo>
                    <a:pt x="0" y="262"/>
                  </a:lnTo>
                  <a:lnTo>
                    <a:pt x="0" y="248"/>
                  </a:lnTo>
                  <a:lnTo>
                    <a:pt x="0" y="234"/>
                  </a:lnTo>
                  <a:lnTo>
                    <a:pt x="2" y="222"/>
                  </a:lnTo>
                  <a:lnTo>
                    <a:pt x="4" y="208"/>
                  </a:lnTo>
                  <a:lnTo>
                    <a:pt x="8" y="196"/>
                  </a:lnTo>
                  <a:lnTo>
                    <a:pt x="10" y="184"/>
                  </a:lnTo>
                  <a:lnTo>
                    <a:pt x="14" y="172"/>
                  </a:lnTo>
                  <a:lnTo>
                    <a:pt x="20" y="160"/>
                  </a:lnTo>
                  <a:lnTo>
                    <a:pt x="24" y="148"/>
                  </a:lnTo>
                  <a:lnTo>
                    <a:pt x="30" y="136"/>
                  </a:lnTo>
                  <a:lnTo>
                    <a:pt x="36" y="126"/>
                  </a:lnTo>
                  <a:lnTo>
                    <a:pt x="44" y="116"/>
                  </a:lnTo>
                  <a:lnTo>
                    <a:pt x="50" y="104"/>
                  </a:lnTo>
                  <a:lnTo>
                    <a:pt x="58" y="96"/>
                  </a:lnTo>
                  <a:lnTo>
                    <a:pt x="66" y="86"/>
                  </a:lnTo>
                  <a:lnTo>
                    <a:pt x="74" y="76"/>
                  </a:lnTo>
                  <a:lnTo>
                    <a:pt x="84" y="68"/>
                  </a:lnTo>
                  <a:lnTo>
                    <a:pt x="92" y="60"/>
                  </a:lnTo>
                  <a:lnTo>
                    <a:pt x="102" y="52"/>
                  </a:lnTo>
                  <a:lnTo>
                    <a:pt x="112" y="44"/>
                  </a:lnTo>
                  <a:lnTo>
                    <a:pt x="122" y="38"/>
                  </a:lnTo>
                  <a:lnTo>
                    <a:pt x="134" y="32"/>
                  </a:lnTo>
                  <a:lnTo>
                    <a:pt x="144" y="26"/>
                  </a:lnTo>
                  <a:lnTo>
                    <a:pt x="156" y="20"/>
                  </a:lnTo>
                  <a:lnTo>
                    <a:pt x="168" y="16"/>
                  </a:lnTo>
                  <a:lnTo>
                    <a:pt x="180" y="12"/>
                  </a:lnTo>
                  <a:lnTo>
                    <a:pt x="192" y="8"/>
                  </a:lnTo>
                  <a:lnTo>
                    <a:pt x="204" y="6"/>
                  </a:lnTo>
                  <a:lnTo>
                    <a:pt x="216" y="4"/>
                  </a:lnTo>
                  <a:lnTo>
                    <a:pt x="230" y="2"/>
                  </a:lnTo>
                  <a:lnTo>
                    <a:pt x="242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FBE7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2" name="Freeform 385"/>
            <p:cNvSpPr>
              <a:spLocks/>
            </p:cNvSpPr>
            <p:nvPr/>
          </p:nvSpPr>
          <p:spPr bwMode="auto">
            <a:xfrm>
              <a:off x="5302250" y="1031875"/>
              <a:ext cx="777875" cy="790575"/>
            </a:xfrm>
            <a:custGeom>
              <a:avLst/>
              <a:gdLst/>
              <a:ahLst/>
              <a:cxnLst>
                <a:cxn ang="0">
                  <a:pos x="270" y="2"/>
                </a:cxn>
                <a:cxn ang="0">
                  <a:pos x="306" y="8"/>
                </a:cxn>
                <a:cxn ang="0">
                  <a:pos x="340" y="20"/>
                </a:cxn>
                <a:cxn ang="0">
                  <a:pos x="372" y="36"/>
                </a:cxn>
                <a:cxn ang="0">
                  <a:pos x="402" y="56"/>
                </a:cxn>
                <a:cxn ang="0">
                  <a:pos x="426" y="82"/>
                </a:cxn>
                <a:cxn ang="0">
                  <a:pos x="448" y="110"/>
                </a:cxn>
                <a:cxn ang="0">
                  <a:pos x="466" y="140"/>
                </a:cxn>
                <a:cxn ang="0">
                  <a:pos x="480" y="174"/>
                </a:cxn>
                <a:cxn ang="0">
                  <a:pos x="488" y="210"/>
                </a:cxn>
                <a:cxn ang="0">
                  <a:pos x="490" y="248"/>
                </a:cxn>
                <a:cxn ang="0">
                  <a:pos x="488" y="286"/>
                </a:cxn>
                <a:cxn ang="0">
                  <a:pos x="480" y="322"/>
                </a:cxn>
                <a:cxn ang="0">
                  <a:pos x="466" y="356"/>
                </a:cxn>
                <a:cxn ang="0">
                  <a:pos x="448" y="388"/>
                </a:cxn>
                <a:cxn ang="0">
                  <a:pos x="426" y="416"/>
                </a:cxn>
                <a:cxn ang="0">
                  <a:pos x="402" y="440"/>
                </a:cxn>
                <a:cxn ang="0">
                  <a:pos x="372" y="462"/>
                </a:cxn>
                <a:cxn ang="0">
                  <a:pos x="340" y="478"/>
                </a:cxn>
                <a:cxn ang="0">
                  <a:pos x="306" y="490"/>
                </a:cxn>
                <a:cxn ang="0">
                  <a:pos x="270" y="496"/>
                </a:cxn>
                <a:cxn ang="0">
                  <a:pos x="232" y="498"/>
                </a:cxn>
                <a:cxn ang="0">
                  <a:pos x="196" y="492"/>
                </a:cxn>
                <a:cxn ang="0">
                  <a:pos x="162" y="482"/>
                </a:cxn>
                <a:cxn ang="0">
                  <a:pos x="128" y="468"/>
                </a:cxn>
                <a:cxn ang="0">
                  <a:pos x="100" y="448"/>
                </a:cxn>
                <a:cxn ang="0">
                  <a:pos x="72" y="424"/>
                </a:cxn>
                <a:cxn ang="0">
                  <a:pos x="50" y="398"/>
                </a:cxn>
                <a:cxn ang="0">
                  <a:pos x="30" y="368"/>
                </a:cxn>
                <a:cxn ang="0">
                  <a:pos x="16" y="334"/>
                </a:cxn>
                <a:cxn ang="0">
                  <a:pos x="6" y="298"/>
                </a:cxn>
                <a:cxn ang="0">
                  <a:pos x="0" y="262"/>
                </a:cxn>
                <a:cxn ang="0">
                  <a:pos x="2" y="224"/>
                </a:cxn>
                <a:cxn ang="0">
                  <a:pos x="8" y="186"/>
                </a:cxn>
                <a:cxn ang="0">
                  <a:pos x="20" y="152"/>
                </a:cxn>
                <a:cxn ang="0">
                  <a:pos x="36" y="120"/>
                </a:cxn>
                <a:cxn ang="0">
                  <a:pos x="56" y="90"/>
                </a:cxn>
                <a:cxn ang="0">
                  <a:pos x="80" y="64"/>
                </a:cxn>
                <a:cxn ang="0">
                  <a:pos x="108" y="42"/>
                </a:cxn>
                <a:cxn ang="0">
                  <a:pos x="140" y="24"/>
                </a:cxn>
                <a:cxn ang="0">
                  <a:pos x="172" y="10"/>
                </a:cxn>
                <a:cxn ang="0">
                  <a:pos x="208" y="2"/>
                </a:cxn>
                <a:cxn ang="0">
                  <a:pos x="246" y="0"/>
                </a:cxn>
              </a:cxnLst>
              <a:rect l="0" t="0" r="r" b="b"/>
              <a:pathLst>
                <a:path w="490" h="498">
                  <a:moveTo>
                    <a:pt x="246" y="0"/>
                  </a:moveTo>
                  <a:lnTo>
                    <a:pt x="258" y="0"/>
                  </a:lnTo>
                  <a:lnTo>
                    <a:pt x="270" y="2"/>
                  </a:lnTo>
                  <a:lnTo>
                    <a:pt x="282" y="2"/>
                  </a:lnTo>
                  <a:lnTo>
                    <a:pt x="294" y="4"/>
                  </a:lnTo>
                  <a:lnTo>
                    <a:pt x="306" y="8"/>
                  </a:lnTo>
                  <a:lnTo>
                    <a:pt x="318" y="10"/>
                  </a:lnTo>
                  <a:lnTo>
                    <a:pt x="330" y="14"/>
                  </a:lnTo>
                  <a:lnTo>
                    <a:pt x="340" y="20"/>
                  </a:lnTo>
                  <a:lnTo>
                    <a:pt x="352" y="24"/>
                  </a:lnTo>
                  <a:lnTo>
                    <a:pt x="362" y="30"/>
                  </a:lnTo>
                  <a:lnTo>
                    <a:pt x="372" y="36"/>
                  </a:lnTo>
                  <a:lnTo>
                    <a:pt x="382" y="42"/>
                  </a:lnTo>
                  <a:lnTo>
                    <a:pt x="392" y="50"/>
                  </a:lnTo>
                  <a:lnTo>
                    <a:pt x="402" y="56"/>
                  </a:lnTo>
                  <a:lnTo>
                    <a:pt x="410" y="64"/>
                  </a:lnTo>
                  <a:lnTo>
                    <a:pt x="418" y="72"/>
                  </a:lnTo>
                  <a:lnTo>
                    <a:pt x="426" y="82"/>
                  </a:lnTo>
                  <a:lnTo>
                    <a:pt x="434" y="90"/>
                  </a:lnTo>
                  <a:lnTo>
                    <a:pt x="442" y="100"/>
                  </a:lnTo>
                  <a:lnTo>
                    <a:pt x="448" y="110"/>
                  </a:lnTo>
                  <a:lnTo>
                    <a:pt x="456" y="120"/>
                  </a:lnTo>
                  <a:lnTo>
                    <a:pt x="460" y="130"/>
                  </a:lnTo>
                  <a:lnTo>
                    <a:pt x="466" y="140"/>
                  </a:lnTo>
                  <a:lnTo>
                    <a:pt x="472" y="152"/>
                  </a:lnTo>
                  <a:lnTo>
                    <a:pt x="476" y="164"/>
                  </a:lnTo>
                  <a:lnTo>
                    <a:pt x="480" y="174"/>
                  </a:lnTo>
                  <a:lnTo>
                    <a:pt x="482" y="186"/>
                  </a:lnTo>
                  <a:lnTo>
                    <a:pt x="486" y="198"/>
                  </a:lnTo>
                  <a:lnTo>
                    <a:pt x="488" y="210"/>
                  </a:lnTo>
                  <a:lnTo>
                    <a:pt x="490" y="224"/>
                  </a:lnTo>
                  <a:lnTo>
                    <a:pt x="490" y="236"/>
                  </a:lnTo>
                  <a:lnTo>
                    <a:pt x="490" y="248"/>
                  </a:lnTo>
                  <a:lnTo>
                    <a:pt x="490" y="262"/>
                  </a:lnTo>
                  <a:lnTo>
                    <a:pt x="490" y="274"/>
                  </a:lnTo>
                  <a:lnTo>
                    <a:pt x="488" y="286"/>
                  </a:lnTo>
                  <a:lnTo>
                    <a:pt x="486" y="298"/>
                  </a:lnTo>
                  <a:lnTo>
                    <a:pt x="482" y="310"/>
                  </a:lnTo>
                  <a:lnTo>
                    <a:pt x="480" y="322"/>
                  </a:lnTo>
                  <a:lnTo>
                    <a:pt x="476" y="334"/>
                  </a:lnTo>
                  <a:lnTo>
                    <a:pt x="472" y="346"/>
                  </a:lnTo>
                  <a:lnTo>
                    <a:pt x="466" y="356"/>
                  </a:lnTo>
                  <a:lnTo>
                    <a:pt x="460" y="368"/>
                  </a:lnTo>
                  <a:lnTo>
                    <a:pt x="456" y="378"/>
                  </a:lnTo>
                  <a:lnTo>
                    <a:pt x="448" y="388"/>
                  </a:lnTo>
                  <a:lnTo>
                    <a:pt x="442" y="398"/>
                  </a:lnTo>
                  <a:lnTo>
                    <a:pt x="434" y="406"/>
                  </a:lnTo>
                  <a:lnTo>
                    <a:pt x="426" y="416"/>
                  </a:lnTo>
                  <a:lnTo>
                    <a:pt x="418" y="424"/>
                  </a:lnTo>
                  <a:lnTo>
                    <a:pt x="410" y="432"/>
                  </a:lnTo>
                  <a:lnTo>
                    <a:pt x="402" y="440"/>
                  </a:lnTo>
                  <a:lnTo>
                    <a:pt x="392" y="448"/>
                  </a:lnTo>
                  <a:lnTo>
                    <a:pt x="382" y="454"/>
                  </a:lnTo>
                  <a:lnTo>
                    <a:pt x="372" y="462"/>
                  </a:lnTo>
                  <a:lnTo>
                    <a:pt x="362" y="468"/>
                  </a:lnTo>
                  <a:lnTo>
                    <a:pt x="352" y="474"/>
                  </a:lnTo>
                  <a:lnTo>
                    <a:pt x="340" y="478"/>
                  </a:lnTo>
                  <a:lnTo>
                    <a:pt x="330" y="482"/>
                  </a:lnTo>
                  <a:lnTo>
                    <a:pt x="318" y="486"/>
                  </a:lnTo>
                  <a:lnTo>
                    <a:pt x="306" y="490"/>
                  </a:lnTo>
                  <a:lnTo>
                    <a:pt x="294" y="492"/>
                  </a:lnTo>
                  <a:lnTo>
                    <a:pt x="282" y="494"/>
                  </a:lnTo>
                  <a:lnTo>
                    <a:pt x="270" y="496"/>
                  </a:lnTo>
                  <a:lnTo>
                    <a:pt x="258" y="498"/>
                  </a:lnTo>
                  <a:lnTo>
                    <a:pt x="246" y="498"/>
                  </a:lnTo>
                  <a:lnTo>
                    <a:pt x="232" y="498"/>
                  </a:lnTo>
                  <a:lnTo>
                    <a:pt x="220" y="496"/>
                  </a:lnTo>
                  <a:lnTo>
                    <a:pt x="208" y="494"/>
                  </a:lnTo>
                  <a:lnTo>
                    <a:pt x="196" y="492"/>
                  </a:lnTo>
                  <a:lnTo>
                    <a:pt x="184" y="490"/>
                  </a:lnTo>
                  <a:lnTo>
                    <a:pt x="172" y="486"/>
                  </a:lnTo>
                  <a:lnTo>
                    <a:pt x="162" y="482"/>
                  </a:lnTo>
                  <a:lnTo>
                    <a:pt x="150" y="478"/>
                  </a:lnTo>
                  <a:lnTo>
                    <a:pt x="140" y="474"/>
                  </a:lnTo>
                  <a:lnTo>
                    <a:pt x="128" y="468"/>
                  </a:lnTo>
                  <a:lnTo>
                    <a:pt x="118" y="462"/>
                  </a:lnTo>
                  <a:lnTo>
                    <a:pt x="108" y="454"/>
                  </a:lnTo>
                  <a:lnTo>
                    <a:pt x="100" y="448"/>
                  </a:lnTo>
                  <a:lnTo>
                    <a:pt x="90" y="440"/>
                  </a:lnTo>
                  <a:lnTo>
                    <a:pt x="80" y="432"/>
                  </a:lnTo>
                  <a:lnTo>
                    <a:pt x="72" y="424"/>
                  </a:lnTo>
                  <a:lnTo>
                    <a:pt x="64" y="416"/>
                  </a:lnTo>
                  <a:lnTo>
                    <a:pt x="56" y="406"/>
                  </a:lnTo>
                  <a:lnTo>
                    <a:pt x="50" y="398"/>
                  </a:lnTo>
                  <a:lnTo>
                    <a:pt x="42" y="388"/>
                  </a:lnTo>
                  <a:lnTo>
                    <a:pt x="36" y="378"/>
                  </a:lnTo>
                  <a:lnTo>
                    <a:pt x="30" y="368"/>
                  </a:lnTo>
                  <a:lnTo>
                    <a:pt x="24" y="356"/>
                  </a:lnTo>
                  <a:lnTo>
                    <a:pt x="20" y="346"/>
                  </a:lnTo>
                  <a:lnTo>
                    <a:pt x="16" y="334"/>
                  </a:lnTo>
                  <a:lnTo>
                    <a:pt x="12" y="322"/>
                  </a:lnTo>
                  <a:lnTo>
                    <a:pt x="8" y="310"/>
                  </a:lnTo>
                  <a:lnTo>
                    <a:pt x="6" y="298"/>
                  </a:lnTo>
                  <a:lnTo>
                    <a:pt x="4" y="286"/>
                  </a:lnTo>
                  <a:lnTo>
                    <a:pt x="2" y="274"/>
                  </a:lnTo>
                  <a:lnTo>
                    <a:pt x="0" y="262"/>
                  </a:lnTo>
                  <a:lnTo>
                    <a:pt x="0" y="248"/>
                  </a:lnTo>
                  <a:lnTo>
                    <a:pt x="0" y="236"/>
                  </a:lnTo>
                  <a:lnTo>
                    <a:pt x="2" y="224"/>
                  </a:lnTo>
                  <a:lnTo>
                    <a:pt x="4" y="210"/>
                  </a:lnTo>
                  <a:lnTo>
                    <a:pt x="6" y="198"/>
                  </a:lnTo>
                  <a:lnTo>
                    <a:pt x="8" y="186"/>
                  </a:lnTo>
                  <a:lnTo>
                    <a:pt x="12" y="174"/>
                  </a:lnTo>
                  <a:lnTo>
                    <a:pt x="16" y="164"/>
                  </a:lnTo>
                  <a:lnTo>
                    <a:pt x="20" y="152"/>
                  </a:lnTo>
                  <a:lnTo>
                    <a:pt x="24" y="140"/>
                  </a:lnTo>
                  <a:lnTo>
                    <a:pt x="30" y="130"/>
                  </a:lnTo>
                  <a:lnTo>
                    <a:pt x="36" y="120"/>
                  </a:lnTo>
                  <a:lnTo>
                    <a:pt x="42" y="110"/>
                  </a:lnTo>
                  <a:lnTo>
                    <a:pt x="50" y="100"/>
                  </a:lnTo>
                  <a:lnTo>
                    <a:pt x="56" y="90"/>
                  </a:lnTo>
                  <a:lnTo>
                    <a:pt x="64" y="82"/>
                  </a:lnTo>
                  <a:lnTo>
                    <a:pt x="72" y="72"/>
                  </a:lnTo>
                  <a:lnTo>
                    <a:pt x="80" y="64"/>
                  </a:lnTo>
                  <a:lnTo>
                    <a:pt x="90" y="56"/>
                  </a:lnTo>
                  <a:lnTo>
                    <a:pt x="100" y="50"/>
                  </a:lnTo>
                  <a:lnTo>
                    <a:pt x="108" y="42"/>
                  </a:lnTo>
                  <a:lnTo>
                    <a:pt x="118" y="36"/>
                  </a:lnTo>
                  <a:lnTo>
                    <a:pt x="128" y="30"/>
                  </a:lnTo>
                  <a:lnTo>
                    <a:pt x="140" y="24"/>
                  </a:lnTo>
                  <a:lnTo>
                    <a:pt x="150" y="20"/>
                  </a:lnTo>
                  <a:lnTo>
                    <a:pt x="162" y="14"/>
                  </a:lnTo>
                  <a:lnTo>
                    <a:pt x="172" y="10"/>
                  </a:lnTo>
                  <a:lnTo>
                    <a:pt x="184" y="8"/>
                  </a:lnTo>
                  <a:lnTo>
                    <a:pt x="196" y="4"/>
                  </a:lnTo>
                  <a:lnTo>
                    <a:pt x="208" y="2"/>
                  </a:lnTo>
                  <a:lnTo>
                    <a:pt x="220" y="2"/>
                  </a:lnTo>
                  <a:lnTo>
                    <a:pt x="232" y="0"/>
                  </a:lnTo>
                  <a:lnTo>
                    <a:pt x="246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FBEB0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3" name="Freeform 386"/>
            <p:cNvSpPr>
              <a:spLocks/>
            </p:cNvSpPr>
            <p:nvPr/>
          </p:nvSpPr>
          <p:spPr bwMode="auto">
            <a:xfrm>
              <a:off x="5327650" y="1054100"/>
              <a:ext cx="739775" cy="752475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92" y="6"/>
                </a:cxn>
                <a:cxn ang="0">
                  <a:pos x="324" y="18"/>
                </a:cxn>
                <a:cxn ang="0">
                  <a:pos x="354" y="34"/>
                </a:cxn>
                <a:cxn ang="0">
                  <a:pos x="382" y="54"/>
                </a:cxn>
                <a:cxn ang="0">
                  <a:pos x="406" y="76"/>
                </a:cxn>
                <a:cxn ang="0">
                  <a:pos x="426" y="104"/>
                </a:cxn>
                <a:cxn ang="0">
                  <a:pos x="444" y="134"/>
                </a:cxn>
                <a:cxn ang="0">
                  <a:pos x="456" y="166"/>
                </a:cxn>
                <a:cxn ang="0">
                  <a:pos x="464" y="200"/>
                </a:cxn>
                <a:cxn ang="0">
                  <a:pos x="466" y="236"/>
                </a:cxn>
                <a:cxn ang="0">
                  <a:pos x="464" y="272"/>
                </a:cxn>
                <a:cxn ang="0">
                  <a:pos x="456" y="306"/>
                </a:cxn>
                <a:cxn ang="0">
                  <a:pos x="444" y="338"/>
                </a:cxn>
                <a:cxn ang="0">
                  <a:pos x="426" y="368"/>
                </a:cxn>
                <a:cxn ang="0">
                  <a:pos x="406" y="396"/>
                </a:cxn>
                <a:cxn ang="0">
                  <a:pos x="382" y="420"/>
                </a:cxn>
                <a:cxn ang="0">
                  <a:pos x="354" y="438"/>
                </a:cxn>
                <a:cxn ang="0">
                  <a:pos x="324" y="454"/>
                </a:cxn>
                <a:cxn ang="0">
                  <a:pos x="292" y="466"/>
                </a:cxn>
                <a:cxn ang="0">
                  <a:pos x="256" y="472"/>
                </a:cxn>
                <a:cxn ang="0">
                  <a:pos x="222" y="472"/>
                </a:cxn>
                <a:cxn ang="0">
                  <a:pos x="186" y="468"/>
                </a:cxn>
                <a:cxn ang="0">
                  <a:pos x="152" y="458"/>
                </a:cxn>
                <a:cxn ang="0">
                  <a:pos x="122" y="444"/>
                </a:cxn>
                <a:cxn ang="0">
                  <a:pos x="94" y="426"/>
                </a:cxn>
                <a:cxn ang="0">
                  <a:pos x="68" y="404"/>
                </a:cxn>
                <a:cxn ang="0">
                  <a:pos x="46" y="378"/>
                </a:cxn>
                <a:cxn ang="0">
                  <a:pos x="28" y="350"/>
                </a:cxn>
                <a:cxn ang="0">
                  <a:pos x="14" y="318"/>
                </a:cxn>
                <a:cxn ang="0">
                  <a:pos x="4" y="284"/>
                </a:cxn>
                <a:cxn ang="0">
                  <a:pos x="0" y="248"/>
                </a:cxn>
                <a:cxn ang="0">
                  <a:pos x="2" y="212"/>
                </a:cxn>
                <a:cxn ang="0">
                  <a:pos x="8" y="178"/>
                </a:cxn>
                <a:cxn ang="0">
                  <a:pos x="18" y="144"/>
                </a:cxn>
                <a:cxn ang="0">
                  <a:pos x="34" y="114"/>
                </a:cxn>
                <a:cxn ang="0">
                  <a:pos x="54" y="86"/>
                </a:cxn>
                <a:cxn ang="0">
                  <a:pos x="76" y="60"/>
                </a:cxn>
                <a:cxn ang="0">
                  <a:pos x="102" y="40"/>
                </a:cxn>
                <a:cxn ang="0">
                  <a:pos x="132" y="22"/>
                </a:cxn>
                <a:cxn ang="0">
                  <a:pos x="164" y="10"/>
                </a:cxn>
                <a:cxn ang="0">
                  <a:pos x="198" y="2"/>
                </a:cxn>
                <a:cxn ang="0">
                  <a:pos x="234" y="0"/>
                </a:cxn>
              </a:cxnLst>
              <a:rect l="0" t="0" r="r" b="b"/>
              <a:pathLst>
                <a:path w="466" h="474">
                  <a:moveTo>
                    <a:pt x="234" y="0"/>
                  </a:moveTo>
                  <a:lnTo>
                    <a:pt x="246" y="0"/>
                  </a:lnTo>
                  <a:lnTo>
                    <a:pt x="256" y="0"/>
                  </a:lnTo>
                  <a:lnTo>
                    <a:pt x="268" y="2"/>
                  </a:lnTo>
                  <a:lnTo>
                    <a:pt x="280" y="4"/>
                  </a:lnTo>
                  <a:lnTo>
                    <a:pt x="292" y="6"/>
                  </a:lnTo>
                  <a:lnTo>
                    <a:pt x="302" y="10"/>
                  </a:lnTo>
                  <a:lnTo>
                    <a:pt x="314" y="14"/>
                  </a:lnTo>
                  <a:lnTo>
                    <a:pt x="324" y="18"/>
                  </a:lnTo>
                  <a:lnTo>
                    <a:pt x="334" y="22"/>
                  </a:lnTo>
                  <a:lnTo>
                    <a:pt x="344" y="28"/>
                  </a:lnTo>
                  <a:lnTo>
                    <a:pt x="354" y="34"/>
                  </a:lnTo>
                  <a:lnTo>
                    <a:pt x="364" y="40"/>
                  </a:lnTo>
                  <a:lnTo>
                    <a:pt x="372" y="46"/>
                  </a:lnTo>
                  <a:lnTo>
                    <a:pt x="382" y="54"/>
                  </a:lnTo>
                  <a:lnTo>
                    <a:pt x="390" y="60"/>
                  </a:lnTo>
                  <a:lnTo>
                    <a:pt x="398" y="68"/>
                  </a:lnTo>
                  <a:lnTo>
                    <a:pt x="406" y="76"/>
                  </a:lnTo>
                  <a:lnTo>
                    <a:pt x="412" y="86"/>
                  </a:lnTo>
                  <a:lnTo>
                    <a:pt x="420" y="94"/>
                  </a:lnTo>
                  <a:lnTo>
                    <a:pt x="426" y="104"/>
                  </a:lnTo>
                  <a:lnTo>
                    <a:pt x="432" y="114"/>
                  </a:lnTo>
                  <a:lnTo>
                    <a:pt x="438" y="124"/>
                  </a:lnTo>
                  <a:lnTo>
                    <a:pt x="444" y="134"/>
                  </a:lnTo>
                  <a:lnTo>
                    <a:pt x="448" y="144"/>
                  </a:lnTo>
                  <a:lnTo>
                    <a:pt x="452" y="154"/>
                  </a:lnTo>
                  <a:lnTo>
                    <a:pt x="456" y="166"/>
                  </a:lnTo>
                  <a:lnTo>
                    <a:pt x="458" y="178"/>
                  </a:lnTo>
                  <a:lnTo>
                    <a:pt x="462" y="188"/>
                  </a:lnTo>
                  <a:lnTo>
                    <a:pt x="464" y="200"/>
                  </a:lnTo>
                  <a:lnTo>
                    <a:pt x="464" y="212"/>
                  </a:lnTo>
                  <a:lnTo>
                    <a:pt x="466" y="224"/>
                  </a:lnTo>
                  <a:lnTo>
                    <a:pt x="466" y="236"/>
                  </a:lnTo>
                  <a:lnTo>
                    <a:pt x="466" y="248"/>
                  </a:lnTo>
                  <a:lnTo>
                    <a:pt x="464" y="260"/>
                  </a:lnTo>
                  <a:lnTo>
                    <a:pt x="464" y="272"/>
                  </a:lnTo>
                  <a:lnTo>
                    <a:pt x="462" y="284"/>
                  </a:lnTo>
                  <a:lnTo>
                    <a:pt x="458" y="296"/>
                  </a:lnTo>
                  <a:lnTo>
                    <a:pt x="456" y="306"/>
                  </a:lnTo>
                  <a:lnTo>
                    <a:pt x="452" y="318"/>
                  </a:lnTo>
                  <a:lnTo>
                    <a:pt x="448" y="328"/>
                  </a:lnTo>
                  <a:lnTo>
                    <a:pt x="444" y="338"/>
                  </a:lnTo>
                  <a:lnTo>
                    <a:pt x="438" y="350"/>
                  </a:lnTo>
                  <a:lnTo>
                    <a:pt x="432" y="360"/>
                  </a:lnTo>
                  <a:lnTo>
                    <a:pt x="426" y="368"/>
                  </a:lnTo>
                  <a:lnTo>
                    <a:pt x="420" y="378"/>
                  </a:lnTo>
                  <a:lnTo>
                    <a:pt x="412" y="386"/>
                  </a:lnTo>
                  <a:lnTo>
                    <a:pt x="406" y="396"/>
                  </a:lnTo>
                  <a:lnTo>
                    <a:pt x="398" y="404"/>
                  </a:lnTo>
                  <a:lnTo>
                    <a:pt x="390" y="412"/>
                  </a:lnTo>
                  <a:lnTo>
                    <a:pt x="382" y="420"/>
                  </a:lnTo>
                  <a:lnTo>
                    <a:pt x="372" y="426"/>
                  </a:lnTo>
                  <a:lnTo>
                    <a:pt x="364" y="432"/>
                  </a:lnTo>
                  <a:lnTo>
                    <a:pt x="354" y="438"/>
                  </a:lnTo>
                  <a:lnTo>
                    <a:pt x="344" y="444"/>
                  </a:lnTo>
                  <a:lnTo>
                    <a:pt x="334" y="450"/>
                  </a:lnTo>
                  <a:lnTo>
                    <a:pt x="324" y="454"/>
                  </a:lnTo>
                  <a:lnTo>
                    <a:pt x="314" y="458"/>
                  </a:lnTo>
                  <a:lnTo>
                    <a:pt x="302" y="462"/>
                  </a:lnTo>
                  <a:lnTo>
                    <a:pt x="292" y="466"/>
                  </a:lnTo>
                  <a:lnTo>
                    <a:pt x="280" y="468"/>
                  </a:lnTo>
                  <a:lnTo>
                    <a:pt x="268" y="470"/>
                  </a:lnTo>
                  <a:lnTo>
                    <a:pt x="256" y="472"/>
                  </a:lnTo>
                  <a:lnTo>
                    <a:pt x="246" y="472"/>
                  </a:lnTo>
                  <a:lnTo>
                    <a:pt x="234" y="474"/>
                  </a:lnTo>
                  <a:lnTo>
                    <a:pt x="222" y="472"/>
                  </a:lnTo>
                  <a:lnTo>
                    <a:pt x="210" y="472"/>
                  </a:lnTo>
                  <a:lnTo>
                    <a:pt x="198" y="470"/>
                  </a:lnTo>
                  <a:lnTo>
                    <a:pt x="186" y="468"/>
                  </a:lnTo>
                  <a:lnTo>
                    <a:pt x="174" y="466"/>
                  </a:lnTo>
                  <a:lnTo>
                    <a:pt x="164" y="462"/>
                  </a:lnTo>
                  <a:lnTo>
                    <a:pt x="152" y="458"/>
                  </a:lnTo>
                  <a:lnTo>
                    <a:pt x="142" y="454"/>
                  </a:lnTo>
                  <a:lnTo>
                    <a:pt x="132" y="450"/>
                  </a:lnTo>
                  <a:lnTo>
                    <a:pt x="122" y="444"/>
                  </a:lnTo>
                  <a:lnTo>
                    <a:pt x="112" y="438"/>
                  </a:lnTo>
                  <a:lnTo>
                    <a:pt x="102" y="432"/>
                  </a:lnTo>
                  <a:lnTo>
                    <a:pt x="94" y="426"/>
                  </a:lnTo>
                  <a:lnTo>
                    <a:pt x="84" y="420"/>
                  </a:lnTo>
                  <a:lnTo>
                    <a:pt x="76" y="412"/>
                  </a:lnTo>
                  <a:lnTo>
                    <a:pt x="68" y="404"/>
                  </a:lnTo>
                  <a:lnTo>
                    <a:pt x="60" y="396"/>
                  </a:lnTo>
                  <a:lnTo>
                    <a:pt x="54" y="386"/>
                  </a:lnTo>
                  <a:lnTo>
                    <a:pt x="46" y="378"/>
                  </a:lnTo>
                  <a:lnTo>
                    <a:pt x="40" y="368"/>
                  </a:lnTo>
                  <a:lnTo>
                    <a:pt x="34" y="360"/>
                  </a:lnTo>
                  <a:lnTo>
                    <a:pt x="28" y="350"/>
                  </a:lnTo>
                  <a:lnTo>
                    <a:pt x="22" y="338"/>
                  </a:lnTo>
                  <a:lnTo>
                    <a:pt x="18" y="328"/>
                  </a:lnTo>
                  <a:lnTo>
                    <a:pt x="14" y="318"/>
                  </a:lnTo>
                  <a:lnTo>
                    <a:pt x="10" y="306"/>
                  </a:lnTo>
                  <a:lnTo>
                    <a:pt x="8" y="296"/>
                  </a:lnTo>
                  <a:lnTo>
                    <a:pt x="4" y="284"/>
                  </a:lnTo>
                  <a:lnTo>
                    <a:pt x="2" y="272"/>
                  </a:lnTo>
                  <a:lnTo>
                    <a:pt x="2" y="260"/>
                  </a:lnTo>
                  <a:lnTo>
                    <a:pt x="0" y="248"/>
                  </a:lnTo>
                  <a:lnTo>
                    <a:pt x="0" y="236"/>
                  </a:lnTo>
                  <a:lnTo>
                    <a:pt x="0" y="224"/>
                  </a:lnTo>
                  <a:lnTo>
                    <a:pt x="2" y="212"/>
                  </a:lnTo>
                  <a:lnTo>
                    <a:pt x="2" y="200"/>
                  </a:lnTo>
                  <a:lnTo>
                    <a:pt x="4" y="188"/>
                  </a:lnTo>
                  <a:lnTo>
                    <a:pt x="8" y="178"/>
                  </a:lnTo>
                  <a:lnTo>
                    <a:pt x="10" y="166"/>
                  </a:lnTo>
                  <a:lnTo>
                    <a:pt x="14" y="154"/>
                  </a:lnTo>
                  <a:lnTo>
                    <a:pt x="18" y="144"/>
                  </a:lnTo>
                  <a:lnTo>
                    <a:pt x="22" y="134"/>
                  </a:lnTo>
                  <a:lnTo>
                    <a:pt x="28" y="124"/>
                  </a:lnTo>
                  <a:lnTo>
                    <a:pt x="34" y="114"/>
                  </a:lnTo>
                  <a:lnTo>
                    <a:pt x="40" y="104"/>
                  </a:lnTo>
                  <a:lnTo>
                    <a:pt x="46" y="94"/>
                  </a:lnTo>
                  <a:lnTo>
                    <a:pt x="54" y="86"/>
                  </a:lnTo>
                  <a:lnTo>
                    <a:pt x="60" y="76"/>
                  </a:lnTo>
                  <a:lnTo>
                    <a:pt x="68" y="68"/>
                  </a:lnTo>
                  <a:lnTo>
                    <a:pt x="76" y="60"/>
                  </a:lnTo>
                  <a:lnTo>
                    <a:pt x="84" y="54"/>
                  </a:lnTo>
                  <a:lnTo>
                    <a:pt x="94" y="46"/>
                  </a:lnTo>
                  <a:lnTo>
                    <a:pt x="102" y="40"/>
                  </a:lnTo>
                  <a:lnTo>
                    <a:pt x="112" y="34"/>
                  </a:lnTo>
                  <a:lnTo>
                    <a:pt x="122" y="28"/>
                  </a:lnTo>
                  <a:lnTo>
                    <a:pt x="132" y="22"/>
                  </a:lnTo>
                  <a:lnTo>
                    <a:pt x="142" y="18"/>
                  </a:lnTo>
                  <a:lnTo>
                    <a:pt x="152" y="14"/>
                  </a:lnTo>
                  <a:lnTo>
                    <a:pt x="164" y="10"/>
                  </a:lnTo>
                  <a:lnTo>
                    <a:pt x="174" y="6"/>
                  </a:lnTo>
                  <a:lnTo>
                    <a:pt x="186" y="4"/>
                  </a:lnTo>
                  <a:lnTo>
                    <a:pt x="198" y="2"/>
                  </a:lnTo>
                  <a:lnTo>
                    <a:pt x="210" y="0"/>
                  </a:lnTo>
                  <a:lnTo>
                    <a:pt x="222" y="0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FCEE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4" name="Freeform 387"/>
            <p:cNvSpPr>
              <a:spLocks/>
            </p:cNvSpPr>
            <p:nvPr/>
          </p:nvSpPr>
          <p:spPr bwMode="auto">
            <a:xfrm>
              <a:off x="5353050" y="1073150"/>
              <a:ext cx="701675" cy="714375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276" y="8"/>
                </a:cxn>
                <a:cxn ang="0">
                  <a:pos x="306" y="18"/>
                </a:cxn>
                <a:cxn ang="0">
                  <a:pos x="336" y="34"/>
                </a:cxn>
                <a:cxn ang="0">
                  <a:pos x="362" y="52"/>
                </a:cxn>
                <a:cxn ang="0">
                  <a:pos x="384" y="74"/>
                </a:cxn>
                <a:cxn ang="0">
                  <a:pos x="404" y="100"/>
                </a:cxn>
                <a:cxn ang="0">
                  <a:pos x="420" y="128"/>
                </a:cxn>
                <a:cxn ang="0">
                  <a:pos x="432" y="158"/>
                </a:cxn>
                <a:cxn ang="0">
                  <a:pos x="440" y="192"/>
                </a:cxn>
                <a:cxn ang="0">
                  <a:pos x="442" y="226"/>
                </a:cxn>
                <a:cxn ang="0">
                  <a:pos x="440" y="260"/>
                </a:cxn>
                <a:cxn ang="0">
                  <a:pos x="432" y="292"/>
                </a:cxn>
                <a:cxn ang="0">
                  <a:pos x="420" y="324"/>
                </a:cxn>
                <a:cxn ang="0">
                  <a:pos x="404" y="352"/>
                </a:cxn>
                <a:cxn ang="0">
                  <a:pos x="384" y="378"/>
                </a:cxn>
                <a:cxn ang="0">
                  <a:pos x="362" y="400"/>
                </a:cxn>
                <a:cxn ang="0">
                  <a:pos x="336" y="418"/>
                </a:cxn>
                <a:cxn ang="0">
                  <a:pos x="306" y="434"/>
                </a:cxn>
                <a:cxn ang="0">
                  <a:pos x="276" y="444"/>
                </a:cxn>
                <a:cxn ang="0">
                  <a:pos x="244" y="450"/>
                </a:cxn>
                <a:cxn ang="0">
                  <a:pos x="210" y="450"/>
                </a:cxn>
                <a:cxn ang="0">
                  <a:pos x="176" y="446"/>
                </a:cxn>
                <a:cxn ang="0">
                  <a:pos x="144" y="438"/>
                </a:cxn>
                <a:cxn ang="0">
                  <a:pos x="114" y="424"/>
                </a:cxn>
                <a:cxn ang="0">
                  <a:pos x="88" y="406"/>
                </a:cxn>
                <a:cxn ang="0">
                  <a:pos x="64" y="384"/>
                </a:cxn>
                <a:cxn ang="0">
                  <a:pos x="44" y="360"/>
                </a:cxn>
                <a:cxn ang="0">
                  <a:pos x="26" y="332"/>
                </a:cxn>
                <a:cxn ang="0">
                  <a:pos x="12" y="304"/>
                </a:cxn>
                <a:cxn ang="0">
                  <a:pos x="4" y="272"/>
                </a:cxn>
                <a:cxn ang="0">
                  <a:pos x="0" y="238"/>
                </a:cxn>
                <a:cxn ang="0">
                  <a:pos x="0" y="202"/>
                </a:cxn>
                <a:cxn ang="0">
                  <a:pos x="6" y="170"/>
                </a:cxn>
                <a:cxn ang="0">
                  <a:pos x="16" y="138"/>
                </a:cxn>
                <a:cxn ang="0">
                  <a:pos x="32" y="110"/>
                </a:cxn>
                <a:cxn ang="0">
                  <a:pos x="50" y="82"/>
                </a:cxn>
                <a:cxn ang="0">
                  <a:pos x="72" y="60"/>
                </a:cxn>
                <a:cxn ang="0">
                  <a:pos x="96" y="40"/>
                </a:cxn>
                <a:cxn ang="0">
                  <a:pos x="124" y="24"/>
                </a:cxn>
                <a:cxn ang="0">
                  <a:pos x="154" y="10"/>
                </a:cxn>
                <a:cxn ang="0">
                  <a:pos x="186" y="4"/>
                </a:cxn>
                <a:cxn ang="0">
                  <a:pos x="220" y="0"/>
                </a:cxn>
              </a:cxnLst>
              <a:rect l="0" t="0" r="r" b="b"/>
              <a:pathLst>
                <a:path w="442" h="450">
                  <a:moveTo>
                    <a:pt x="220" y="0"/>
                  </a:moveTo>
                  <a:lnTo>
                    <a:pt x="232" y="2"/>
                  </a:lnTo>
                  <a:lnTo>
                    <a:pt x="244" y="2"/>
                  </a:lnTo>
                  <a:lnTo>
                    <a:pt x="254" y="4"/>
                  </a:lnTo>
                  <a:lnTo>
                    <a:pt x="266" y="6"/>
                  </a:lnTo>
                  <a:lnTo>
                    <a:pt x="276" y="8"/>
                  </a:lnTo>
                  <a:lnTo>
                    <a:pt x="286" y="10"/>
                  </a:lnTo>
                  <a:lnTo>
                    <a:pt x="296" y="14"/>
                  </a:lnTo>
                  <a:lnTo>
                    <a:pt x="306" y="18"/>
                  </a:lnTo>
                  <a:lnTo>
                    <a:pt x="316" y="24"/>
                  </a:lnTo>
                  <a:lnTo>
                    <a:pt x="326" y="28"/>
                  </a:lnTo>
                  <a:lnTo>
                    <a:pt x="336" y="34"/>
                  </a:lnTo>
                  <a:lnTo>
                    <a:pt x="344" y="40"/>
                  </a:lnTo>
                  <a:lnTo>
                    <a:pt x="354" y="46"/>
                  </a:lnTo>
                  <a:lnTo>
                    <a:pt x="362" y="52"/>
                  </a:lnTo>
                  <a:lnTo>
                    <a:pt x="370" y="60"/>
                  </a:lnTo>
                  <a:lnTo>
                    <a:pt x="378" y="66"/>
                  </a:lnTo>
                  <a:lnTo>
                    <a:pt x="384" y="74"/>
                  </a:lnTo>
                  <a:lnTo>
                    <a:pt x="392" y="82"/>
                  </a:lnTo>
                  <a:lnTo>
                    <a:pt x="398" y="92"/>
                  </a:lnTo>
                  <a:lnTo>
                    <a:pt x="404" y="100"/>
                  </a:lnTo>
                  <a:lnTo>
                    <a:pt x="410" y="110"/>
                  </a:lnTo>
                  <a:lnTo>
                    <a:pt x="416" y="118"/>
                  </a:lnTo>
                  <a:lnTo>
                    <a:pt x="420" y="128"/>
                  </a:lnTo>
                  <a:lnTo>
                    <a:pt x="424" y="138"/>
                  </a:lnTo>
                  <a:lnTo>
                    <a:pt x="428" y="148"/>
                  </a:lnTo>
                  <a:lnTo>
                    <a:pt x="432" y="158"/>
                  </a:lnTo>
                  <a:lnTo>
                    <a:pt x="434" y="170"/>
                  </a:lnTo>
                  <a:lnTo>
                    <a:pt x="438" y="180"/>
                  </a:lnTo>
                  <a:lnTo>
                    <a:pt x="440" y="192"/>
                  </a:lnTo>
                  <a:lnTo>
                    <a:pt x="440" y="202"/>
                  </a:lnTo>
                  <a:lnTo>
                    <a:pt x="442" y="214"/>
                  </a:lnTo>
                  <a:lnTo>
                    <a:pt x="442" y="226"/>
                  </a:lnTo>
                  <a:lnTo>
                    <a:pt x="442" y="238"/>
                  </a:lnTo>
                  <a:lnTo>
                    <a:pt x="440" y="248"/>
                  </a:lnTo>
                  <a:lnTo>
                    <a:pt x="440" y="260"/>
                  </a:lnTo>
                  <a:lnTo>
                    <a:pt x="438" y="272"/>
                  </a:lnTo>
                  <a:lnTo>
                    <a:pt x="434" y="282"/>
                  </a:lnTo>
                  <a:lnTo>
                    <a:pt x="432" y="292"/>
                  </a:lnTo>
                  <a:lnTo>
                    <a:pt x="428" y="304"/>
                  </a:lnTo>
                  <a:lnTo>
                    <a:pt x="424" y="314"/>
                  </a:lnTo>
                  <a:lnTo>
                    <a:pt x="420" y="324"/>
                  </a:lnTo>
                  <a:lnTo>
                    <a:pt x="416" y="332"/>
                  </a:lnTo>
                  <a:lnTo>
                    <a:pt x="410" y="342"/>
                  </a:lnTo>
                  <a:lnTo>
                    <a:pt x="404" y="352"/>
                  </a:lnTo>
                  <a:lnTo>
                    <a:pt x="398" y="360"/>
                  </a:lnTo>
                  <a:lnTo>
                    <a:pt x="392" y="368"/>
                  </a:lnTo>
                  <a:lnTo>
                    <a:pt x="384" y="378"/>
                  </a:lnTo>
                  <a:lnTo>
                    <a:pt x="378" y="384"/>
                  </a:lnTo>
                  <a:lnTo>
                    <a:pt x="370" y="392"/>
                  </a:lnTo>
                  <a:lnTo>
                    <a:pt x="362" y="400"/>
                  </a:lnTo>
                  <a:lnTo>
                    <a:pt x="354" y="406"/>
                  </a:lnTo>
                  <a:lnTo>
                    <a:pt x="344" y="412"/>
                  </a:lnTo>
                  <a:lnTo>
                    <a:pt x="336" y="418"/>
                  </a:lnTo>
                  <a:lnTo>
                    <a:pt x="326" y="424"/>
                  </a:lnTo>
                  <a:lnTo>
                    <a:pt x="316" y="428"/>
                  </a:lnTo>
                  <a:lnTo>
                    <a:pt x="306" y="434"/>
                  </a:lnTo>
                  <a:lnTo>
                    <a:pt x="296" y="438"/>
                  </a:lnTo>
                  <a:lnTo>
                    <a:pt x="286" y="440"/>
                  </a:lnTo>
                  <a:lnTo>
                    <a:pt x="276" y="444"/>
                  </a:lnTo>
                  <a:lnTo>
                    <a:pt x="266" y="446"/>
                  </a:lnTo>
                  <a:lnTo>
                    <a:pt x="254" y="448"/>
                  </a:lnTo>
                  <a:lnTo>
                    <a:pt x="244" y="450"/>
                  </a:lnTo>
                  <a:lnTo>
                    <a:pt x="232" y="450"/>
                  </a:lnTo>
                  <a:lnTo>
                    <a:pt x="220" y="450"/>
                  </a:lnTo>
                  <a:lnTo>
                    <a:pt x="210" y="450"/>
                  </a:lnTo>
                  <a:lnTo>
                    <a:pt x="198" y="450"/>
                  </a:lnTo>
                  <a:lnTo>
                    <a:pt x="186" y="448"/>
                  </a:lnTo>
                  <a:lnTo>
                    <a:pt x="176" y="446"/>
                  </a:lnTo>
                  <a:lnTo>
                    <a:pt x="166" y="444"/>
                  </a:lnTo>
                  <a:lnTo>
                    <a:pt x="154" y="440"/>
                  </a:lnTo>
                  <a:lnTo>
                    <a:pt x="144" y="438"/>
                  </a:lnTo>
                  <a:lnTo>
                    <a:pt x="134" y="434"/>
                  </a:lnTo>
                  <a:lnTo>
                    <a:pt x="124" y="428"/>
                  </a:lnTo>
                  <a:lnTo>
                    <a:pt x="114" y="424"/>
                  </a:lnTo>
                  <a:lnTo>
                    <a:pt x="106" y="418"/>
                  </a:lnTo>
                  <a:lnTo>
                    <a:pt x="96" y="412"/>
                  </a:lnTo>
                  <a:lnTo>
                    <a:pt x="88" y="406"/>
                  </a:lnTo>
                  <a:lnTo>
                    <a:pt x="80" y="400"/>
                  </a:lnTo>
                  <a:lnTo>
                    <a:pt x="72" y="392"/>
                  </a:lnTo>
                  <a:lnTo>
                    <a:pt x="64" y="384"/>
                  </a:lnTo>
                  <a:lnTo>
                    <a:pt x="56" y="378"/>
                  </a:lnTo>
                  <a:lnTo>
                    <a:pt x="50" y="368"/>
                  </a:lnTo>
                  <a:lnTo>
                    <a:pt x="44" y="360"/>
                  </a:lnTo>
                  <a:lnTo>
                    <a:pt x="38" y="352"/>
                  </a:lnTo>
                  <a:lnTo>
                    <a:pt x="32" y="342"/>
                  </a:lnTo>
                  <a:lnTo>
                    <a:pt x="26" y="332"/>
                  </a:lnTo>
                  <a:lnTo>
                    <a:pt x="20" y="324"/>
                  </a:lnTo>
                  <a:lnTo>
                    <a:pt x="16" y="314"/>
                  </a:lnTo>
                  <a:lnTo>
                    <a:pt x="12" y="304"/>
                  </a:lnTo>
                  <a:lnTo>
                    <a:pt x="10" y="292"/>
                  </a:lnTo>
                  <a:lnTo>
                    <a:pt x="6" y="282"/>
                  </a:lnTo>
                  <a:lnTo>
                    <a:pt x="4" y="272"/>
                  </a:lnTo>
                  <a:lnTo>
                    <a:pt x="2" y="260"/>
                  </a:lnTo>
                  <a:lnTo>
                    <a:pt x="0" y="248"/>
                  </a:lnTo>
                  <a:lnTo>
                    <a:pt x="0" y="238"/>
                  </a:lnTo>
                  <a:lnTo>
                    <a:pt x="0" y="226"/>
                  </a:lnTo>
                  <a:lnTo>
                    <a:pt x="0" y="214"/>
                  </a:lnTo>
                  <a:lnTo>
                    <a:pt x="0" y="202"/>
                  </a:lnTo>
                  <a:lnTo>
                    <a:pt x="2" y="192"/>
                  </a:lnTo>
                  <a:lnTo>
                    <a:pt x="4" y="180"/>
                  </a:lnTo>
                  <a:lnTo>
                    <a:pt x="6" y="170"/>
                  </a:lnTo>
                  <a:lnTo>
                    <a:pt x="10" y="158"/>
                  </a:lnTo>
                  <a:lnTo>
                    <a:pt x="12" y="148"/>
                  </a:lnTo>
                  <a:lnTo>
                    <a:pt x="16" y="138"/>
                  </a:lnTo>
                  <a:lnTo>
                    <a:pt x="20" y="128"/>
                  </a:lnTo>
                  <a:lnTo>
                    <a:pt x="26" y="118"/>
                  </a:lnTo>
                  <a:lnTo>
                    <a:pt x="32" y="110"/>
                  </a:lnTo>
                  <a:lnTo>
                    <a:pt x="38" y="100"/>
                  </a:lnTo>
                  <a:lnTo>
                    <a:pt x="44" y="92"/>
                  </a:lnTo>
                  <a:lnTo>
                    <a:pt x="50" y="82"/>
                  </a:lnTo>
                  <a:lnTo>
                    <a:pt x="56" y="74"/>
                  </a:lnTo>
                  <a:lnTo>
                    <a:pt x="64" y="66"/>
                  </a:lnTo>
                  <a:lnTo>
                    <a:pt x="72" y="60"/>
                  </a:lnTo>
                  <a:lnTo>
                    <a:pt x="80" y="52"/>
                  </a:lnTo>
                  <a:lnTo>
                    <a:pt x="88" y="46"/>
                  </a:lnTo>
                  <a:lnTo>
                    <a:pt x="96" y="40"/>
                  </a:lnTo>
                  <a:lnTo>
                    <a:pt x="106" y="34"/>
                  </a:lnTo>
                  <a:lnTo>
                    <a:pt x="114" y="28"/>
                  </a:lnTo>
                  <a:lnTo>
                    <a:pt x="124" y="24"/>
                  </a:lnTo>
                  <a:lnTo>
                    <a:pt x="134" y="18"/>
                  </a:lnTo>
                  <a:lnTo>
                    <a:pt x="144" y="14"/>
                  </a:lnTo>
                  <a:lnTo>
                    <a:pt x="154" y="10"/>
                  </a:lnTo>
                  <a:lnTo>
                    <a:pt x="166" y="8"/>
                  </a:lnTo>
                  <a:lnTo>
                    <a:pt x="176" y="6"/>
                  </a:lnTo>
                  <a:lnTo>
                    <a:pt x="186" y="4"/>
                  </a:lnTo>
                  <a:lnTo>
                    <a:pt x="198" y="2"/>
                  </a:lnTo>
                  <a:lnTo>
                    <a:pt x="210" y="2"/>
                  </a:lnTo>
                  <a:lnTo>
                    <a:pt x="220" y="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5" name="Freeform 390"/>
            <p:cNvSpPr>
              <a:spLocks/>
            </p:cNvSpPr>
            <p:nvPr/>
          </p:nvSpPr>
          <p:spPr bwMode="auto">
            <a:xfrm>
              <a:off x="5359400" y="1130300"/>
              <a:ext cx="209550" cy="358775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38" y="8"/>
                </a:cxn>
                <a:cxn ang="0">
                  <a:pos x="30" y="16"/>
                </a:cxn>
                <a:cxn ang="0">
                  <a:pos x="22" y="26"/>
                </a:cxn>
                <a:cxn ang="0">
                  <a:pos x="16" y="36"/>
                </a:cxn>
                <a:cxn ang="0">
                  <a:pos x="10" y="50"/>
                </a:cxn>
                <a:cxn ang="0">
                  <a:pos x="6" y="64"/>
                </a:cxn>
                <a:cxn ang="0">
                  <a:pos x="2" y="78"/>
                </a:cxn>
                <a:cxn ang="0">
                  <a:pos x="0" y="94"/>
                </a:cxn>
                <a:cxn ang="0">
                  <a:pos x="0" y="112"/>
                </a:cxn>
                <a:cxn ang="0">
                  <a:pos x="2" y="128"/>
                </a:cxn>
                <a:cxn ang="0">
                  <a:pos x="4" y="144"/>
                </a:cxn>
                <a:cxn ang="0">
                  <a:pos x="8" y="160"/>
                </a:cxn>
                <a:cxn ang="0">
                  <a:pos x="14" y="174"/>
                </a:cxn>
                <a:cxn ang="0">
                  <a:pos x="20" y="188"/>
                </a:cxn>
                <a:cxn ang="0">
                  <a:pos x="28" y="198"/>
                </a:cxn>
                <a:cxn ang="0">
                  <a:pos x="36" y="208"/>
                </a:cxn>
                <a:cxn ang="0">
                  <a:pos x="44" y="216"/>
                </a:cxn>
                <a:cxn ang="0">
                  <a:pos x="52" y="222"/>
                </a:cxn>
                <a:cxn ang="0">
                  <a:pos x="62" y="224"/>
                </a:cxn>
                <a:cxn ang="0">
                  <a:pos x="72" y="226"/>
                </a:cxn>
                <a:cxn ang="0">
                  <a:pos x="82" y="224"/>
                </a:cxn>
                <a:cxn ang="0">
                  <a:pos x="92" y="218"/>
                </a:cxn>
                <a:cxn ang="0">
                  <a:pos x="100" y="212"/>
                </a:cxn>
                <a:cxn ang="0">
                  <a:pos x="108" y="204"/>
                </a:cxn>
                <a:cxn ang="0">
                  <a:pos x="116" y="192"/>
                </a:cxn>
                <a:cxn ang="0">
                  <a:pos x="120" y="180"/>
                </a:cxn>
                <a:cxn ang="0">
                  <a:pos x="126" y="168"/>
                </a:cxn>
                <a:cxn ang="0">
                  <a:pos x="128" y="152"/>
                </a:cxn>
                <a:cxn ang="0">
                  <a:pos x="132" y="136"/>
                </a:cxn>
                <a:cxn ang="0">
                  <a:pos x="132" y="120"/>
                </a:cxn>
                <a:cxn ang="0">
                  <a:pos x="132" y="104"/>
                </a:cxn>
                <a:cxn ang="0">
                  <a:pos x="128" y="86"/>
                </a:cxn>
                <a:cxn ang="0">
                  <a:pos x="126" y="70"/>
                </a:cxn>
                <a:cxn ang="0">
                  <a:pos x="120" y="56"/>
                </a:cxn>
                <a:cxn ang="0">
                  <a:pos x="114" y="42"/>
                </a:cxn>
                <a:cxn ang="0">
                  <a:pos x="108" y="30"/>
                </a:cxn>
                <a:cxn ang="0">
                  <a:pos x="100" y="20"/>
                </a:cxn>
                <a:cxn ang="0">
                  <a:pos x="92" y="12"/>
                </a:cxn>
                <a:cxn ang="0">
                  <a:pos x="82" y="6"/>
                </a:cxn>
                <a:cxn ang="0">
                  <a:pos x="72" y="2"/>
                </a:cxn>
                <a:cxn ang="0">
                  <a:pos x="64" y="0"/>
                </a:cxn>
                <a:cxn ang="0">
                  <a:pos x="54" y="2"/>
                </a:cxn>
              </a:cxnLst>
              <a:rect l="0" t="0" r="r" b="b"/>
              <a:pathLst>
                <a:path w="132" h="226">
                  <a:moveTo>
                    <a:pt x="54" y="2"/>
                  </a:moveTo>
                  <a:lnTo>
                    <a:pt x="50" y="2"/>
                  </a:lnTo>
                  <a:lnTo>
                    <a:pt x="46" y="4"/>
                  </a:lnTo>
                  <a:lnTo>
                    <a:pt x="44" y="6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2"/>
                  </a:lnTo>
                  <a:lnTo>
                    <a:pt x="32" y="14"/>
                  </a:lnTo>
                  <a:lnTo>
                    <a:pt x="30" y="16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2" y="26"/>
                  </a:lnTo>
                  <a:lnTo>
                    <a:pt x="20" y="30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40"/>
                  </a:lnTo>
                  <a:lnTo>
                    <a:pt x="12" y="46"/>
                  </a:lnTo>
                  <a:lnTo>
                    <a:pt x="10" y="50"/>
                  </a:lnTo>
                  <a:lnTo>
                    <a:pt x="8" y="54"/>
                  </a:lnTo>
                  <a:lnTo>
                    <a:pt x="6" y="58"/>
                  </a:lnTo>
                  <a:lnTo>
                    <a:pt x="6" y="64"/>
                  </a:lnTo>
                  <a:lnTo>
                    <a:pt x="4" y="68"/>
                  </a:lnTo>
                  <a:lnTo>
                    <a:pt x="4" y="74"/>
                  </a:lnTo>
                  <a:lnTo>
                    <a:pt x="2" y="78"/>
                  </a:lnTo>
                  <a:lnTo>
                    <a:pt x="2" y="84"/>
                  </a:lnTo>
                  <a:lnTo>
                    <a:pt x="2" y="90"/>
                  </a:lnTo>
                  <a:lnTo>
                    <a:pt x="0" y="94"/>
                  </a:lnTo>
                  <a:lnTo>
                    <a:pt x="0" y="100"/>
                  </a:lnTo>
                  <a:lnTo>
                    <a:pt x="0" y="106"/>
                  </a:lnTo>
                  <a:lnTo>
                    <a:pt x="0" y="112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2" y="128"/>
                  </a:lnTo>
                  <a:lnTo>
                    <a:pt x="2" y="134"/>
                  </a:lnTo>
                  <a:lnTo>
                    <a:pt x="4" y="140"/>
                  </a:lnTo>
                  <a:lnTo>
                    <a:pt x="4" y="144"/>
                  </a:lnTo>
                  <a:lnTo>
                    <a:pt x="6" y="150"/>
                  </a:lnTo>
                  <a:lnTo>
                    <a:pt x="6" y="156"/>
                  </a:lnTo>
                  <a:lnTo>
                    <a:pt x="8" y="160"/>
                  </a:lnTo>
                  <a:lnTo>
                    <a:pt x="10" y="166"/>
                  </a:lnTo>
                  <a:lnTo>
                    <a:pt x="12" y="170"/>
                  </a:lnTo>
                  <a:lnTo>
                    <a:pt x="14" y="174"/>
                  </a:lnTo>
                  <a:lnTo>
                    <a:pt x="16" y="180"/>
                  </a:lnTo>
                  <a:lnTo>
                    <a:pt x="18" y="184"/>
                  </a:lnTo>
                  <a:lnTo>
                    <a:pt x="20" y="188"/>
                  </a:lnTo>
                  <a:lnTo>
                    <a:pt x="22" y="192"/>
                  </a:lnTo>
                  <a:lnTo>
                    <a:pt x="24" y="196"/>
                  </a:lnTo>
                  <a:lnTo>
                    <a:pt x="28" y="198"/>
                  </a:lnTo>
                  <a:lnTo>
                    <a:pt x="30" y="202"/>
                  </a:lnTo>
                  <a:lnTo>
                    <a:pt x="32" y="206"/>
                  </a:lnTo>
                  <a:lnTo>
                    <a:pt x="36" y="208"/>
                  </a:lnTo>
                  <a:lnTo>
                    <a:pt x="38" y="212"/>
                  </a:lnTo>
                  <a:lnTo>
                    <a:pt x="40" y="214"/>
                  </a:lnTo>
                  <a:lnTo>
                    <a:pt x="44" y="216"/>
                  </a:lnTo>
                  <a:lnTo>
                    <a:pt x="46" y="218"/>
                  </a:lnTo>
                  <a:lnTo>
                    <a:pt x="50" y="220"/>
                  </a:lnTo>
                  <a:lnTo>
                    <a:pt x="52" y="222"/>
                  </a:lnTo>
                  <a:lnTo>
                    <a:pt x="56" y="222"/>
                  </a:lnTo>
                  <a:lnTo>
                    <a:pt x="60" y="224"/>
                  </a:lnTo>
                  <a:lnTo>
                    <a:pt x="62" y="224"/>
                  </a:lnTo>
                  <a:lnTo>
                    <a:pt x="66" y="226"/>
                  </a:lnTo>
                  <a:lnTo>
                    <a:pt x="70" y="226"/>
                  </a:lnTo>
                  <a:lnTo>
                    <a:pt x="72" y="226"/>
                  </a:lnTo>
                  <a:lnTo>
                    <a:pt x="76" y="224"/>
                  </a:lnTo>
                  <a:lnTo>
                    <a:pt x="78" y="224"/>
                  </a:lnTo>
                  <a:lnTo>
                    <a:pt x="82" y="224"/>
                  </a:lnTo>
                  <a:lnTo>
                    <a:pt x="86" y="222"/>
                  </a:lnTo>
                  <a:lnTo>
                    <a:pt x="88" y="220"/>
                  </a:lnTo>
                  <a:lnTo>
                    <a:pt x="92" y="218"/>
                  </a:lnTo>
                  <a:lnTo>
                    <a:pt x="94" y="216"/>
                  </a:lnTo>
                  <a:lnTo>
                    <a:pt x="98" y="214"/>
                  </a:lnTo>
                  <a:lnTo>
                    <a:pt x="100" y="212"/>
                  </a:lnTo>
                  <a:lnTo>
                    <a:pt x="104" y="210"/>
                  </a:lnTo>
                  <a:lnTo>
                    <a:pt x="106" y="206"/>
                  </a:lnTo>
                  <a:lnTo>
                    <a:pt x="108" y="204"/>
                  </a:lnTo>
                  <a:lnTo>
                    <a:pt x="110" y="200"/>
                  </a:lnTo>
                  <a:lnTo>
                    <a:pt x="112" y="196"/>
                  </a:lnTo>
                  <a:lnTo>
                    <a:pt x="116" y="192"/>
                  </a:lnTo>
                  <a:lnTo>
                    <a:pt x="118" y="190"/>
                  </a:lnTo>
                  <a:lnTo>
                    <a:pt x="118" y="186"/>
                  </a:lnTo>
                  <a:lnTo>
                    <a:pt x="120" y="180"/>
                  </a:lnTo>
                  <a:lnTo>
                    <a:pt x="122" y="176"/>
                  </a:lnTo>
                  <a:lnTo>
                    <a:pt x="124" y="172"/>
                  </a:lnTo>
                  <a:lnTo>
                    <a:pt x="126" y="168"/>
                  </a:lnTo>
                  <a:lnTo>
                    <a:pt x="126" y="162"/>
                  </a:lnTo>
                  <a:lnTo>
                    <a:pt x="128" y="158"/>
                  </a:lnTo>
                  <a:lnTo>
                    <a:pt x="128" y="152"/>
                  </a:lnTo>
                  <a:lnTo>
                    <a:pt x="130" y="148"/>
                  </a:lnTo>
                  <a:lnTo>
                    <a:pt x="130" y="142"/>
                  </a:lnTo>
                  <a:lnTo>
                    <a:pt x="132" y="136"/>
                  </a:lnTo>
                  <a:lnTo>
                    <a:pt x="132" y="132"/>
                  </a:lnTo>
                  <a:lnTo>
                    <a:pt x="132" y="126"/>
                  </a:lnTo>
                  <a:lnTo>
                    <a:pt x="132" y="120"/>
                  </a:lnTo>
                  <a:lnTo>
                    <a:pt x="132" y="114"/>
                  </a:lnTo>
                  <a:lnTo>
                    <a:pt x="132" y="110"/>
                  </a:lnTo>
                  <a:lnTo>
                    <a:pt x="132" y="104"/>
                  </a:lnTo>
                  <a:lnTo>
                    <a:pt x="130" y="98"/>
                  </a:lnTo>
                  <a:lnTo>
                    <a:pt x="130" y="92"/>
                  </a:lnTo>
                  <a:lnTo>
                    <a:pt x="128" y="86"/>
                  </a:lnTo>
                  <a:lnTo>
                    <a:pt x="128" y="82"/>
                  </a:lnTo>
                  <a:lnTo>
                    <a:pt x="126" y="76"/>
                  </a:lnTo>
                  <a:lnTo>
                    <a:pt x="126" y="70"/>
                  </a:lnTo>
                  <a:lnTo>
                    <a:pt x="124" y="66"/>
                  </a:lnTo>
                  <a:lnTo>
                    <a:pt x="122" y="60"/>
                  </a:lnTo>
                  <a:lnTo>
                    <a:pt x="120" y="56"/>
                  </a:lnTo>
                  <a:lnTo>
                    <a:pt x="118" y="52"/>
                  </a:lnTo>
                  <a:lnTo>
                    <a:pt x="116" y="46"/>
                  </a:lnTo>
                  <a:lnTo>
                    <a:pt x="114" y="42"/>
                  </a:lnTo>
                  <a:lnTo>
                    <a:pt x="112" y="38"/>
                  </a:lnTo>
                  <a:lnTo>
                    <a:pt x="110" y="34"/>
                  </a:lnTo>
                  <a:lnTo>
                    <a:pt x="108" y="30"/>
                  </a:lnTo>
                  <a:lnTo>
                    <a:pt x="106" y="26"/>
                  </a:lnTo>
                  <a:lnTo>
                    <a:pt x="102" y="24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4" y="14"/>
                  </a:lnTo>
                  <a:lnTo>
                    <a:pt x="92" y="12"/>
                  </a:lnTo>
                  <a:lnTo>
                    <a:pt x="88" y="10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solidFill>
              <a:srgbClr val="E982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6" name="Freeform 391"/>
            <p:cNvSpPr>
              <a:spLocks/>
            </p:cNvSpPr>
            <p:nvPr/>
          </p:nvSpPr>
          <p:spPr bwMode="auto">
            <a:xfrm>
              <a:off x="5372100" y="1266825"/>
              <a:ext cx="184150" cy="196850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2" y="44"/>
                </a:cxn>
                <a:cxn ang="0">
                  <a:pos x="4" y="54"/>
                </a:cxn>
                <a:cxn ang="0">
                  <a:pos x="6" y="64"/>
                </a:cxn>
                <a:cxn ang="0">
                  <a:pos x="10" y="72"/>
                </a:cxn>
                <a:cxn ang="0">
                  <a:pos x="14" y="80"/>
                </a:cxn>
                <a:cxn ang="0">
                  <a:pos x="16" y="88"/>
                </a:cxn>
                <a:cxn ang="0">
                  <a:pos x="20" y="94"/>
                </a:cxn>
                <a:cxn ang="0">
                  <a:pos x="26" y="102"/>
                </a:cxn>
                <a:cxn ang="0">
                  <a:pos x="30" y="106"/>
                </a:cxn>
                <a:cxn ang="0">
                  <a:pos x="36" y="112"/>
                </a:cxn>
                <a:cxn ang="0">
                  <a:pos x="40" y="116"/>
                </a:cxn>
                <a:cxn ang="0">
                  <a:pos x="46" y="120"/>
                </a:cxn>
                <a:cxn ang="0">
                  <a:pos x="52" y="122"/>
                </a:cxn>
                <a:cxn ang="0">
                  <a:pos x="58" y="124"/>
                </a:cxn>
                <a:cxn ang="0">
                  <a:pos x="64" y="124"/>
                </a:cxn>
                <a:cxn ang="0">
                  <a:pos x="68" y="122"/>
                </a:cxn>
                <a:cxn ang="0">
                  <a:pos x="74" y="122"/>
                </a:cxn>
                <a:cxn ang="0">
                  <a:pos x="80" y="118"/>
                </a:cxn>
                <a:cxn ang="0">
                  <a:pos x="86" y="116"/>
                </a:cxn>
                <a:cxn ang="0">
                  <a:pos x="90" y="110"/>
                </a:cxn>
                <a:cxn ang="0">
                  <a:pos x="94" y="106"/>
                </a:cxn>
                <a:cxn ang="0">
                  <a:pos x="98" y="100"/>
                </a:cxn>
                <a:cxn ang="0">
                  <a:pos x="102" y="92"/>
                </a:cxn>
                <a:cxn ang="0">
                  <a:pos x="106" y="86"/>
                </a:cxn>
                <a:cxn ang="0">
                  <a:pos x="108" y="78"/>
                </a:cxn>
                <a:cxn ang="0">
                  <a:pos x="110" y="70"/>
                </a:cxn>
                <a:cxn ang="0">
                  <a:pos x="112" y="60"/>
                </a:cxn>
                <a:cxn ang="0">
                  <a:pos x="114" y="52"/>
                </a:cxn>
                <a:cxn ang="0">
                  <a:pos x="116" y="42"/>
                </a:cxn>
                <a:cxn ang="0">
                  <a:pos x="116" y="32"/>
                </a:cxn>
                <a:cxn ang="0">
                  <a:pos x="116" y="22"/>
                </a:cxn>
                <a:cxn ang="0">
                  <a:pos x="114" y="14"/>
                </a:cxn>
                <a:cxn ang="0">
                  <a:pos x="114" y="10"/>
                </a:cxn>
                <a:cxn ang="0">
                  <a:pos x="112" y="6"/>
                </a:cxn>
                <a:cxn ang="0">
                  <a:pos x="106" y="4"/>
                </a:cxn>
                <a:cxn ang="0">
                  <a:pos x="100" y="4"/>
                </a:cxn>
                <a:cxn ang="0">
                  <a:pos x="94" y="2"/>
                </a:cxn>
                <a:cxn ang="0">
                  <a:pos x="88" y="2"/>
                </a:cxn>
                <a:cxn ang="0">
                  <a:pos x="80" y="0"/>
                </a:cxn>
                <a:cxn ang="0">
                  <a:pos x="74" y="0"/>
                </a:cxn>
                <a:cxn ang="0">
                  <a:pos x="66" y="0"/>
                </a:cxn>
                <a:cxn ang="0">
                  <a:pos x="58" y="2"/>
                </a:cxn>
                <a:cxn ang="0">
                  <a:pos x="50" y="2"/>
                </a:cxn>
                <a:cxn ang="0">
                  <a:pos x="42" y="4"/>
                </a:cxn>
                <a:cxn ang="0">
                  <a:pos x="34" y="6"/>
                </a:cxn>
                <a:cxn ang="0">
                  <a:pos x="26" y="10"/>
                </a:cxn>
                <a:cxn ang="0">
                  <a:pos x="20" y="14"/>
                </a:cxn>
                <a:cxn ang="0">
                  <a:pos x="12" y="20"/>
                </a:cxn>
                <a:cxn ang="0">
                  <a:pos x="4" y="26"/>
                </a:cxn>
                <a:cxn ang="0">
                  <a:pos x="0" y="28"/>
                </a:cxn>
              </a:cxnLst>
              <a:rect l="0" t="0" r="r" b="b"/>
              <a:pathLst>
                <a:path w="116" h="124">
                  <a:moveTo>
                    <a:pt x="0" y="28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6" y="64"/>
                  </a:lnTo>
                  <a:lnTo>
                    <a:pt x="8" y="68"/>
                  </a:lnTo>
                  <a:lnTo>
                    <a:pt x="10" y="72"/>
                  </a:lnTo>
                  <a:lnTo>
                    <a:pt x="12" y="76"/>
                  </a:lnTo>
                  <a:lnTo>
                    <a:pt x="14" y="80"/>
                  </a:lnTo>
                  <a:lnTo>
                    <a:pt x="14" y="84"/>
                  </a:lnTo>
                  <a:lnTo>
                    <a:pt x="16" y="88"/>
                  </a:lnTo>
                  <a:lnTo>
                    <a:pt x="18" y="92"/>
                  </a:lnTo>
                  <a:lnTo>
                    <a:pt x="20" y="94"/>
                  </a:lnTo>
                  <a:lnTo>
                    <a:pt x="24" y="98"/>
                  </a:lnTo>
                  <a:lnTo>
                    <a:pt x="26" y="102"/>
                  </a:lnTo>
                  <a:lnTo>
                    <a:pt x="28" y="104"/>
                  </a:lnTo>
                  <a:lnTo>
                    <a:pt x="30" y="106"/>
                  </a:lnTo>
                  <a:lnTo>
                    <a:pt x="32" y="110"/>
                  </a:lnTo>
                  <a:lnTo>
                    <a:pt x="36" y="112"/>
                  </a:lnTo>
                  <a:lnTo>
                    <a:pt x="38" y="114"/>
                  </a:lnTo>
                  <a:lnTo>
                    <a:pt x="40" y="116"/>
                  </a:lnTo>
                  <a:lnTo>
                    <a:pt x="44" y="118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52" y="122"/>
                  </a:lnTo>
                  <a:lnTo>
                    <a:pt x="54" y="122"/>
                  </a:lnTo>
                  <a:lnTo>
                    <a:pt x="58" y="124"/>
                  </a:lnTo>
                  <a:lnTo>
                    <a:pt x="60" y="124"/>
                  </a:lnTo>
                  <a:lnTo>
                    <a:pt x="64" y="124"/>
                  </a:lnTo>
                  <a:lnTo>
                    <a:pt x="66" y="124"/>
                  </a:lnTo>
                  <a:lnTo>
                    <a:pt x="68" y="122"/>
                  </a:lnTo>
                  <a:lnTo>
                    <a:pt x="72" y="122"/>
                  </a:lnTo>
                  <a:lnTo>
                    <a:pt x="74" y="122"/>
                  </a:lnTo>
                  <a:lnTo>
                    <a:pt x="78" y="120"/>
                  </a:lnTo>
                  <a:lnTo>
                    <a:pt x="80" y="118"/>
                  </a:lnTo>
                  <a:lnTo>
                    <a:pt x="82" y="116"/>
                  </a:lnTo>
                  <a:lnTo>
                    <a:pt x="86" y="116"/>
                  </a:lnTo>
                  <a:lnTo>
                    <a:pt x="88" y="112"/>
                  </a:lnTo>
                  <a:lnTo>
                    <a:pt x="90" y="110"/>
                  </a:lnTo>
                  <a:lnTo>
                    <a:pt x="92" y="108"/>
                  </a:lnTo>
                  <a:lnTo>
                    <a:pt x="94" y="106"/>
                  </a:lnTo>
                  <a:lnTo>
                    <a:pt x="96" y="102"/>
                  </a:lnTo>
                  <a:lnTo>
                    <a:pt x="98" y="100"/>
                  </a:lnTo>
                  <a:lnTo>
                    <a:pt x="100" y="96"/>
                  </a:lnTo>
                  <a:lnTo>
                    <a:pt x="102" y="92"/>
                  </a:lnTo>
                  <a:lnTo>
                    <a:pt x="104" y="90"/>
                  </a:lnTo>
                  <a:lnTo>
                    <a:pt x="106" y="86"/>
                  </a:lnTo>
                  <a:lnTo>
                    <a:pt x="108" y="82"/>
                  </a:lnTo>
                  <a:lnTo>
                    <a:pt x="108" y="78"/>
                  </a:lnTo>
                  <a:lnTo>
                    <a:pt x="110" y="74"/>
                  </a:lnTo>
                  <a:lnTo>
                    <a:pt x="110" y="70"/>
                  </a:lnTo>
                  <a:lnTo>
                    <a:pt x="112" y="66"/>
                  </a:lnTo>
                  <a:lnTo>
                    <a:pt x="112" y="60"/>
                  </a:lnTo>
                  <a:lnTo>
                    <a:pt x="114" y="56"/>
                  </a:lnTo>
                  <a:lnTo>
                    <a:pt x="114" y="52"/>
                  </a:lnTo>
                  <a:lnTo>
                    <a:pt x="114" y="46"/>
                  </a:lnTo>
                  <a:lnTo>
                    <a:pt x="116" y="42"/>
                  </a:lnTo>
                  <a:lnTo>
                    <a:pt x="116" y="36"/>
                  </a:lnTo>
                  <a:lnTo>
                    <a:pt x="116" y="32"/>
                  </a:lnTo>
                  <a:lnTo>
                    <a:pt x="116" y="26"/>
                  </a:lnTo>
                  <a:lnTo>
                    <a:pt x="116" y="22"/>
                  </a:lnTo>
                  <a:lnTo>
                    <a:pt x="114" y="16"/>
                  </a:lnTo>
                  <a:lnTo>
                    <a:pt x="114" y="14"/>
                  </a:lnTo>
                  <a:lnTo>
                    <a:pt x="114" y="12"/>
                  </a:lnTo>
                  <a:lnTo>
                    <a:pt x="114" y="10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08" y="6"/>
                  </a:lnTo>
                  <a:lnTo>
                    <a:pt x="106" y="4"/>
                  </a:lnTo>
                  <a:lnTo>
                    <a:pt x="104" y="4"/>
                  </a:lnTo>
                  <a:lnTo>
                    <a:pt x="100" y="4"/>
                  </a:lnTo>
                  <a:lnTo>
                    <a:pt x="98" y="2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8" y="2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0" y="2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0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20" y="14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7" name="Freeform 392"/>
            <p:cNvSpPr>
              <a:spLocks/>
            </p:cNvSpPr>
            <p:nvPr/>
          </p:nvSpPr>
          <p:spPr bwMode="auto">
            <a:xfrm>
              <a:off x="5407025" y="1266825"/>
              <a:ext cx="120650" cy="133350"/>
            </a:xfrm>
            <a:custGeom>
              <a:avLst/>
              <a:gdLst/>
              <a:ahLst/>
              <a:cxnLst>
                <a:cxn ang="0">
                  <a:pos x="76" y="28"/>
                </a:cxn>
                <a:cxn ang="0">
                  <a:pos x="76" y="34"/>
                </a:cxn>
                <a:cxn ang="0">
                  <a:pos x="76" y="38"/>
                </a:cxn>
                <a:cxn ang="0">
                  <a:pos x="76" y="44"/>
                </a:cxn>
                <a:cxn ang="0">
                  <a:pos x="76" y="48"/>
                </a:cxn>
                <a:cxn ang="0">
                  <a:pos x="74" y="54"/>
                </a:cxn>
                <a:cxn ang="0">
                  <a:pos x="74" y="58"/>
                </a:cxn>
                <a:cxn ang="0">
                  <a:pos x="72" y="62"/>
                </a:cxn>
                <a:cxn ang="0">
                  <a:pos x="70" y="66"/>
                </a:cxn>
                <a:cxn ang="0">
                  <a:pos x="68" y="70"/>
                </a:cxn>
                <a:cxn ang="0">
                  <a:pos x="66" y="72"/>
                </a:cxn>
                <a:cxn ang="0">
                  <a:pos x="62" y="76"/>
                </a:cxn>
                <a:cxn ang="0">
                  <a:pos x="60" y="78"/>
                </a:cxn>
                <a:cxn ang="0">
                  <a:pos x="56" y="80"/>
                </a:cxn>
                <a:cxn ang="0">
                  <a:pos x="54" y="82"/>
                </a:cxn>
                <a:cxn ang="0">
                  <a:pos x="50" y="84"/>
                </a:cxn>
                <a:cxn ang="0">
                  <a:pos x="46" y="84"/>
                </a:cxn>
                <a:cxn ang="0">
                  <a:pos x="42" y="84"/>
                </a:cxn>
                <a:cxn ang="0">
                  <a:pos x="38" y="84"/>
                </a:cxn>
                <a:cxn ang="0">
                  <a:pos x="34" y="82"/>
                </a:cxn>
                <a:cxn ang="0">
                  <a:pos x="30" y="82"/>
                </a:cxn>
                <a:cxn ang="0">
                  <a:pos x="28" y="80"/>
                </a:cxn>
                <a:cxn ang="0">
                  <a:pos x="24" y="78"/>
                </a:cxn>
                <a:cxn ang="0">
                  <a:pos x="20" y="74"/>
                </a:cxn>
                <a:cxn ang="0">
                  <a:pos x="18" y="72"/>
                </a:cxn>
                <a:cxn ang="0">
                  <a:pos x="14" y="68"/>
                </a:cxn>
                <a:cxn ang="0">
                  <a:pos x="12" y="64"/>
                </a:cxn>
                <a:cxn ang="0">
                  <a:pos x="8" y="60"/>
                </a:cxn>
                <a:cxn ang="0">
                  <a:pos x="6" y="56"/>
                </a:cxn>
                <a:cxn ang="0">
                  <a:pos x="4" y="52"/>
                </a:cxn>
                <a:cxn ang="0">
                  <a:pos x="2" y="46"/>
                </a:cxn>
                <a:cxn ang="0">
                  <a:pos x="2" y="40"/>
                </a:cxn>
                <a:cxn ang="0">
                  <a:pos x="0" y="34"/>
                </a:cxn>
                <a:cxn ang="0">
                  <a:pos x="0" y="28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2" y="8"/>
                </a:cxn>
                <a:cxn ang="0">
                  <a:pos x="16" y="6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30" y="2"/>
                </a:cxn>
                <a:cxn ang="0">
                  <a:pos x="38" y="0"/>
                </a:cxn>
                <a:cxn ang="0">
                  <a:pos x="48" y="0"/>
                </a:cxn>
                <a:cxn ang="0">
                  <a:pos x="56" y="0"/>
                </a:cxn>
                <a:cxn ang="0">
                  <a:pos x="62" y="0"/>
                </a:cxn>
                <a:cxn ang="0">
                  <a:pos x="68" y="4"/>
                </a:cxn>
                <a:cxn ang="0">
                  <a:pos x="70" y="10"/>
                </a:cxn>
                <a:cxn ang="0">
                  <a:pos x="72" y="16"/>
                </a:cxn>
                <a:cxn ang="0">
                  <a:pos x="74" y="22"/>
                </a:cxn>
                <a:cxn ang="0">
                  <a:pos x="76" y="26"/>
                </a:cxn>
              </a:cxnLst>
              <a:rect l="0" t="0" r="r" b="b"/>
              <a:pathLst>
                <a:path w="76" h="84">
                  <a:moveTo>
                    <a:pt x="76" y="26"/>
                  </a:moveTo>
                  <a:lnTo>
                    <a:pt x="76" y="28"/>
                  </a:lnTo>
                  <a:lnTo>
                    <a:pt x="76" y="30"/>
                  </a:lnTo>
                  <a:lnTo>
                    <a:pt x="76" y="34"/>
                  </a:lnTo>
                  <a:lnTo>
                    <a:pt x="76" y="36"/>
                  </a:lnTo>
                  <a:lnTo>
                    <a:pt x="76" y="38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6"/>
                  </a:lnTo>
                  <a:lnTo>
                    <a:pt x="76" y="48"/>
                  </a:lnTo>
                  <a:lnTo>
                    <a:pt x="76" y="50"/>
                  </a:lnTo>
                  <a:lnTo>
                    <a:pt x="74" y="54"/>
                  </a:lnTo>
                  <a:lnTo>
                    <a:pt x="74" y="56"/>
                  </a:lnTo>
                  <a:lnTo>
                    <a:pt x="74" y="58"/>
                  </a:lnTo>
                  <a:lnTo>
                    <a:pt x="72" y="60"/>
                  </a:lnTo>
                  <a:lnTo>
                    <a:pt x="72" y="62"/>
                  </a:lnTo>
                  <a:lnTo>
                    <a:pt x="72" y="64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68" y="70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4" y="74"/>
                  </a:lnTo>
                  <a:lnTo>
                    <a:pt x="62" y="76"/>
                  </a:lnTo>
                  <a:lnTo>
                    <a:pt x="62" y="78"/>
                  </a:lnTo>
                  <a:lnTo>
                    <a:pt x="60" y="78"/>
                  </a:lnTo>
                  <a:lnTo>
                    <a:pt x="58" y="80"/>
                  </a:lnTo>
                  <a:lnTo>
                    <a:pt x="56" y="80"/>
                  </a:lnTo>
                  <a:lnTo>
                    <a:pt x="56" y="82"/>
                  </a:lnTo>
                  <a:lnTo>
                    <a:pt x="54" y="82"/>
                  </a:lnTo>
                  <a:lnTo>
                    <a:pt x="52" y="82"/>
                  </a:lnTo>
                  <a:lnTo>
                    <a:pt x="50" y="84"/>
                  </a:lnTo>
                  <a:lnTo>
                    <a:pt x="48" y="84"/>
                  </a:lnTo>
                  <a:lnTo>
                    <a:pt x="46" y="84"/>
                  </a:lnTo>
                  <a:lnTo>
                    <a:pt x="44" y="84"/>
                  </a:lnTo>
                  <a:lnTo>
                    <a:pt x="42" y="84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0" y="82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6" y="78"/>
                  </a:lnTo>
                  <a:lnTo>
                    <a:pt x="24" y="78"/>
                  </a:lnTo>
                  <a:lnTo>
                    <a:pt x="22" y="76"/>
                  </a:lnTo>
                  <a:lnTo>
                    <a:pt x="20" y="74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6" y="70"/>
                  </a:lnTo>
                  <a:lnTo>
                    <a:pt x="14" y="68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6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2" y="16"/>
                  </a:lnTo>
                  <a:lnTo>
                    <a:pt x="74" y="18"/>
                  </a:lnTo>
                  <a:lnTo>
                    <a:pt x="74" y="22"/>
                  </a:lnTo>
                  <a:lnTo>
                    <a:pt x="76" y="26"/>
                  </a:lnTo>
                  <a:lnTo>
                    <a:pt x="76" y="26"/>
                  </a:lnTo>
                  <a:close/>
                </a:path>
              </a:pathLst>
            </a:custGeom>
            <a:solidFill>
              <a:srgbClr val="2252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8" name="Freeform 393"/>
            <p:cNvSpPr>
              <a:spLocks/>
            </p:cNvSpPr>
            <p:nvPr/>
          </p:nvSpPr>
          <p:spPr bwMode="auto">
            <a:xfrm>
              <a:off x="5419725" y="1266825"/>
              <a:ext cx="95250" cy="117475"/>
            </a:xfrm>
            <a:custGeom>
              <a:avLst/>
              <a:gdLst/>
              <a:ahLst/>
              <a:cxnLst>
                <a:cxn ang="0">
                  <a:pos x="60" y="28"/>
                </a:cxn>
                <a:cxn ang="0">
                  <a:pos x="60" y="32"/>
                </a:cxn>
                <a:cxn ang="0">
                  <a:pos x="60" y="36"/>
                </a:cxn>
                <a:cxn ang="0">
                  <a:pos x="60" y="40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8" y="52"/>
                </a:cxn>
                <a:cxn ang="0">
                  <a:pos x="58" y="56"/>
                </a:cxn>
                <a:cxn ang="0">
                  <a:pos x="56" y="58"/>
                </a:cxn>
                <a:cxn ang="0">
                  <a:pos x="54" y="62"/>
                </a:cxn>
                <a:cxn ang="0">
                  <a:pos x="52" y="64"/>
                </a:cxn>
                <a:cxn ang="0">
                  <a:pos x="50" y="68"/>
                </a:cxn>
                <a:cxn ang="0">
                  <a:pos x="48" y="70"/>
                </a:cxn>
                <a:cxn ang="0">
                  <a:pos x="46" y="70"/>
                </a:cxn>
                <a:cxn ang="0">
                  <a:pos x="42" y="72"/>
                </a:cxn>
                <a:cxn ang="0">
                  <a:pos x="40" y="74"/>
                </a:cxn>
                <a:cxn ang="0">
                  <a:pos x="36" y="74"/>
                </a:cxn>
                <a:cxn ang="0">
                  <a:pos x="34" y="74"/>
                </a:cxn>
                <a:cxn ang="0">
                  <a:pos x="30" y="74"/>
                </a:cxn>
                <a:cxn ang="0">
                  <a:pos x="28" y="72"/>
                </a:cxn>
                <a:cxn ang="0">
                  <a:pos x="24" y="72"/>
                </a:cxn>
                <a:cxn ang="0">
                  <a:pos x="22" y="70"/>
                </a:cxn>
                <a:cxn ang="0">
                  <a:pos x="18" y="68"/>
                </a:cxn>
                <a:cxn ang="0">
                  <a:pos x="16" y="66"/>
                </a:cxn>
                <a:cxn ang="0">
                  <a:pos x="14" y="64"/>
                </a:cxn>
                <a:cxn ang="0">
                  <a:pos x="10" y="60"/>
                </a:cxn>
                <a:cxn ang="0">
                  <a:pos x="8" y="58"/>
                </a:cxn>
                <a:cxn ang="0">
                  <a:pos x="6" y="54"/>
                </a:cxn>
                <a:cxn ang="0">
                  <a:pos x="4" y="50"/>
                </a:cxn>
                <a:cxn ang="0">
                  <a:pos x="4" y="48"/>
                </a:cxn>
                <a:cxn ang="0">
                  <a:pos x="2" y="44"/>
                </a:cxn>
                <a:cxn ang="0">
                  <a:pos x="0" y="40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0" y="26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2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18" y="4"/>
                </a:cxn>
                <a:cxn ang="0">
                  <a:pos x="22" y="2"/>
                </a:cxn>
                <a:cxn ang="0">
                  <a:pos x="28" y="2"/>
                </a:cxn>
                <a:cxn ang="0">
                  <a:pos x="34" y="0"/>
                </a:cxn>
                <a:cxn ang="0">
                  <a:pos x="40" y="0"/>
                </a:cxn>
                <a:cxn ang="0">
                  <a:pos x="46" y="0"/>
                </a:cxn>
                <a:cxn ang="0">
                  <a:pos x="48" y="2"/>
                </a:cxn>
                <a:cxn ang="0">
                  <a:pos x="50" y="4"/>
                </a:cxn>
                <a:cxn ang="0">
                  <a:pos x="52" y="8"/>
                </a:cxn>
                <a:cxn ang="0">
                  <a:pos x="54" y="10"/>
                </a:cxn>
                <a:cxn ang="0">
                  <a:pos x="56" y="14"/>
                </a:cxn>
                <a:cxn ang="0">
                  <a:pos x="58" y="18"/>
                </a:cxn>
                <a:cxn ang="0">
                  <a:pos x="58" y="20"/>
                </a:cxn>
                <a:cxn ang="0">
                  <a:pos x="60" y="24"/>
                </a:cxn>
                <a:cxn ang="0">
                  <a:pos x="60" y="26"/>
                </a:cxn>
              </a:cxnLst>
              <a:rect l="0" t="0" r="r" b="b"/>
              <a:pathLst>
                <a:path w="60" h="74">
                  <a:moveTo>
                    <a:pt x="60" y="26"/>
                  </a:moveTo>
                  <a:lnTo>
                    <a:pt x="60" y="28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6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6"/>
                  </a:lnTo>
                  <a:lnTo>
                    <a:pt x="60" y="48"/>
                  </a:lnTo>
                  <a:lnTo>
                    <a:pt x="60" y="50"/>
                  </a:lnTo>
                  <a:lnTo>
                    <a:pt x="58" y="52"/>
                  </a:lnTo>
                  <a:lnTo>
                    <a:pt x="58" y="54"/>
                  </a:lnTo>
                  <a:lnTo>
                    <a:pt x="58" y="56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4" y="72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40" y="74"/>
                  </a:lnTo>
                  <a:lnTo>
                    <a:pt x="38" y="74"/>
                  </a:lnTo>
                  <a:lnTo>
                    <a:pt x="36" y="74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28" y="74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6" y="66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2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20"/>
                  </a:lnTo>
                  <a:lnTo>
                    <a:pt x="58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6"/>
                  </a:lnTo>
                  <a:close/>
                </a:path>
              </a:pathLst>
            </a:custGeom>
            <a:solidFill>
              <a:srgbClr val="306B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9" name="Freeform 394"/>
            <p:cNvSpPr>
              <a:spLocks/>
            </p:cNvSpPr>
            <p:nvPr/>
          </p:nvSpPr>
          <p:spPr bwMode="auto">
            <a:xfrm>
              <a:off x="5435600" y="1279525"/>
              <a:ext cx="63500" cy="82550"/>
            </a:xfrm>
            <a:custGeom>
              <a:avLst/>
              <a:gdLst/>
              <a:ahLst/>
              <a:cxnLst>
                <a:cxn ang="0">
                  <a:pos x="40" y="24"/>
                </a:cxn>
                <a:cxn ang="0">
                  <a:pos x="40" y="28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38" y="40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4" y="48"/>
                </a:cxn>
                <a:cxn ang="0">
                  <a:pos x="30" y="48"/>
                </a:cxn>
                <a:cxn ang="0">
                  <a:pos x="28" y="50"/>
                </a:cxn>
                <a:cxn ang="0">
                  <a:pos x="26" y="52"/>
                </a:cxn>
                <a:cxn ang="0">
                  <a:pos x="22" y="52"/>
                </a:cxn>
                <a:cxn ang="0">
                  <a:pos x="20" y="50"/>
                </a:cxn>
                <a:cxn ang="0">
                  <a:pos x="16" y="50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8" y="44"/>
                </a:cxn>
                <a:cxn ang="0">
                  <a:pos x="6" y="42"/>
                </a:cxn>
                <a:cxn ang="0">
                  <a:pos x="4" y="38"/>
                </a:cxn>
                <a:cxn ang="0">
                  <a:pos x="2" y="36"/>
                </a:cxn>
                <a:cxn ang="0">
                  <a:pos x="2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2" y="12"/>
                </a:cxn>
                <a:cxn ang="0">
                  <a:pos x="4" y="10"/>
                </a:cxn>
                <a:cxn ang="0">
                  <a:pos x="6" y="6"/>
                </a:cxn>
                <a:cxn ang="0">
                  <a:pos x="6" y="4"/>
                </a:cxn>
                <a:cxn ang="0">
                  <a:pos x="10" y="2"/>
                </a:cxn>
                <a:cxn ang="0">
                  <a:pos x="12" y="0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6"/>
                </a:cxn>
                <a:cxn ang="0">
                  <a:pos x="34" y="8"/>
                </a:cxn>
                <a:cxn ang="0">
                  <a:pos x="36" y="10"/>
                </a:cxn>
                <a:cxn ang="0">
                  <a:pos x="38" y="14"/>
                </a:cxn>
                <a:cxn ang="0">
                  <a:pos x="38" y="18"/>
                </a:cxn>
                <a:cxn ang="0">
                  <a:pos x="40" y="22"/>
                </a:cxn>
              </a:cxnLst>
              <a:rect l="0" t="0" r="r" b="b"/>
              <a:pathLst>
                <a:path w="40" h="52">
                  <a:moveTo>
                    <a:pt x="40" y="22"/>
                  </a:moveTo>
                  <a:lnTo>
                    <a:pt x="40" y="24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8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0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2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0" name="Freeform 395"/>
            <p:cNvSpPr>
              <a:spLocks/>
            </p:cNvSpPr>
            <p:nvPr/>
          </p:nvSpPr>
          <p:spPr bwMode="auto">
            <a:xfrm>
              <a:off x="5435600" y="1279525"/>
              <a:ext cx="25400" cy="3175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10"/>
                </a:cxn>
                <a:cxn ang="0">
                  <a:pos x="16" y="12"/>
                </a:cxn>
                <a:cxn ang="0">
                  <a:pos x="16" y="14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4" y="18"/>
                </a:cxn>
                <a:cxn ang="0">
                  <a:pos x="12" y="18"/>
                </a:cxn>
                <a:cxn ang="0">
                  <a:pos x="10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6" y="6"/>
                </a:cxn>
              </a:cxnLst>
              <a:rect l="0" t="0" r="r" b="b"/>
              <a:pathLst>
                <a:path w="16" h="20">
                  <a:moveTo>
                    <a:pt x="16" y="6"/>
                  </a:moveTo>
                  <a:lnTo>
                    <a:pt x="16" y="8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1" name="Freeform 396"/>
            <p:cNvSpPr>
              <a:spLocks/>
            </p:cNvSpPr>
            <p:nvPr/>
          </p:nvSpPr>
          <p:spPr bwMode="auto">
            <a:xfrm>
              <a:off x="5486400" y="1330325"/>
              <a:ext cx="15875" cy="158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8" y="2"/>
                </a:cxn>
                <a:cxn ang="0">
                  <a:pos x="10" y="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6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2" name="Freeform 397"/>
            <p:cNvSpPr>
              <a:spLocks/>
            </p:cNvSpPr>
            <p:nvPr/>
          </p:nvSpPr>
          <p:spPr bwMode="auto">
            <a:xfrm>
              <a:off x="5372100" y="1143000"/>
              <a:ext cx="177800" cy="155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2" y="2"/>
                </a:cxn>
                <a:cxn ang="0">
                  <a:pos x="36" y="4"/>
                </a:cxn>
                <a:cxn ang="0">
                  <a:pos x="30" y="8"/>
                </a:cxn>
                <a:cxn ang="0">
                  <a:pos x="26" y="12"/>
                </a:cxn>
                <a:cxn ang="0">
                  <a:pos x="22" y="16"/>
                </a:cxn>
                <a:cxn ang="0">
                  <a:pos x="18" y="22"/>
                </a:cxn>
                <a:cxn ang="0">
                  <a:pos x="14" y="28"/>
                </a:cxn>
                <a:cxn ang="0">
                  <a:pos x="10" y="34"/>
                </a:cxn>
                <a:cxn ang="0">
                  <a:pos x="8" y="42"/>
                </a:cxn>
                <a:cxn ang="0">
                  <a:pos x="6" y="50"/>
                </a:cxn>
                <a:cxn ang="0">
                  <a:pos x="4" y="58"/>
                </a:cxn>
                <a:cxn ang="0">
                  <a:pos x="2" y="66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6" y="92"/>
                </a:cxn>
                <a:cxn ang="0">
                  <a:pos x="10" y="88"/>
                </a:cxn>
                <a:cxn ang="0">
                  <a:pos x="14" y="84"/>
                </a:cxn>
                <a:cxn ang="0">
                  <a:pos x="20" y="80"/>
                </a:cxn>
                <a:cxn ang="0">
                  <a:pos x="24" y="78"/>
                </a:cxn>
                <a:cxn ang="0">
                  <a:pos x="30" y="74"/>
                </a:cxn>
                <a:cxn ang="0">
                  <a:pos x="38" y="72"/>
                </a:cxn>
                <a:cxn ang="0">
                  <a:pos x="44" y="68"/>
                </a:cxn>
                <a:cxn ang="0">
                  <a:pos x="52" y="66"/>
                </a:cxn>
                <a:cxn ang="0">
                  <a:pos x="60" y="66"/>
                </a:cxn>
                <a:cxn ang="0">
                  <a:pos x="68" y="64"/>
                </a:cxn>
                <a:cxn ang="0">
                  <a:pos x="76" y="64"/>
                </a:cxn>
                <a:cxn ang="0">
                  <a:pos x="86" y="64"/>
                </a:cxn>
                <a:cxn ang="0">
                  <a:pos x="96" y="66"/>
                </a:cxn>
                <a:cxn ang="0">
                  <a:pos x="106" y="68"/>
                </a:cxn>
                <a:cxn ang="0">
                  <a:pos x="110" y="66"/>
                </a:cxn>
                <a:cxn ang="0">
                  <a:pos x="108" y="58"/>
                </a:cxn>
                <a:cxn ang="0">
                  <a:pos x="106" y="50"/>
                </a:cxn>
                <a:cxn ang="0">
                  <a:pos x="102" y="44"/>
                </a:cxn>
                <a:cxn ang="0">
                  <a:pos x="100" y="38"/>
                </a:cxn>
                <a:cxn ang="0">
                  <a:pos x="96" y="32"/>
                </a:cxn>
                <a:cxn ang="0">
                  <a:pos x="92" y="26"/>
                </a:cxn>
                <a:cxn ang="0">
                  <a:pos x="88" y="20"/>
                </a:cxn>
                <a:cxn ang="0">
                  <a:pos x="84" y="16"/>
                </a:cxn>
                <a:cxn ang="0">
                  <a:pos x="80" y="12"/>
                </a:cxn>
                <a:cxn ang="0">
                  <a:pos x="76" y="8"/>
                </a:cxn>
                <a:cxn ang="0">
                  <a:pos x="72" y="4"/>
                </a:cxn>
                <a:cxn ang="0">
                  <a:pos x="66" y="2"/>
                </a:cxn>
                <a:cxn ang="0">
                  <a:pos x="62" y="2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50" y="0"/>
                </a:cxn>
              </a:cxnLst>
              <a:rect l="0" t="0" r="r" b="b"/>
              <a:pathLst>
                <a:path w="112" h="98">
                  <a:moveTo>
                    <a:pt x="50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0" y="8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2" y="16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4" y="28"/>
                  </a:lnTo>
                  <a:lnTo>
                    <a:pt x="12" y="32"/>
                  </a:lnTo>
                  <a:lnTo>
                    <a:pt x="10" y="34"/>
                  </a:lnTo>
                  <a:lnTo>
                    <a:pt x="10" y="38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6" y="50"/>
                  </a:lnTo>
                  <a:lnTo>
                    <a:pt x="4" y="54"/>
                  </a:lnTo>
                  <a:lnTo>
                    <a:pt x="4" y="58"/>
                  </a:lnTo>
                  <a:lnTo>
                    <a:pt x="2" y="62"/>
                  </a:lnTo>
                  <a:lnTo>
                    <a:pt x="2" y="66"/>
                  </a:lnTo>
                  <a:lnTo>
                    <a:pt x="2" y="70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2" y="96"/>
                  </a:lnTo>
                  <a:lnTo>
                    <a:pt x="4" y="94"/>
                  </a:lnTo>
                  <a:lnTo>
                    <a:pt x="6" y="92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6" y="82"/>
                  </a:lnTo>
                  <a:lnTo>
                    <a:pt x="20" y="80"/>
                  </a:lnTo>
                  <a:lnTo>
                    <a:pt x="22" y="78"/>
                  </a:lnTo>
                  <a:lnTo>
                    <a:pt x="24" y="78"/>
                  </a:lnTo>
                  <a:lnTo>
                    <a:pt x="28" y="76"/>
                  </a:lnTo>
                  <a:lnTo>
                    <a:pt x="30" y="74"/>
                  </a:lnTo>
                  <a:lnTo>
                    <a:pt x="34" y="72"/>
                  </a:lnTo>
                  <a:lnTo>
                    <a:pt x="38" y="72"/>
                  </a:lnTo>
                  <a:lnTo>
                    <a:pt x="40" y="70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52" y="66"/>
                  </a:lnTo>
                  <a:lnTo>
                    <a:pt x="56" y="66"/>
                  </a:lnTo>
                  <a:lnTo>
                    <a:pt x="60" y="66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80" y="64"/>
                  </a:lnTo>
                  <a:lnTo>
                    <a:pt x="86" y="6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100" y="68"/>
                  </a:lnTo>
                  <a:lnTo>
                    <a:pt x="106" y="68"/>
                  </a:lnTo>
                  <a:lnTo>
                    <a:pt x="112" y="70"/>
                  </a:lnTo>
                  <a:lnTo>
                    <a:pt x="110" y="66"/>
                  </a:lnTo>
                  <a:lnTo>
                    <a:pt x="108" y="62"/>
                  </a:lnTo>
                  <a:lnTo>
                    <a:pt x="108" y="58"/>
                  </a:lnTo>
                  <a:lnTo>
                    <a:pt x="106" y="54"/>
                  </a:lnTo>
                  <a:lnTo>
                    <a:pt x="106" y="50"/>
                  </a:lnTo>
                  <a:lnTo>
                    <a:pt x="104" y="48"/>
                  </a:lnTo>
                  <a:lnTo>
                    <a:pt x="102" y="44"/>
                  </a:lnTo>
                  <a:lnTo>
                    <a:pt x="100" y="40"/>
                  </a:lnTo>
                  <a:lnTo>
                    <a:pt x="100" y="38"/>
                  </a:lnTo>
                  <a:lnTo>
                    <a:pt x="98" y="34"/>
                  </a:lnTo>
                  <a:lnTo>
                    <a:pt x="96" y="32"/>
                  </a:lnTo>
                  <a:lnTo>
                    <a:pt x="94" y="28"/>
                  </a:lnTo>
                  <a:lnTo>
                    <a:pt x="92" y="26"/>
                  </a:lnTo>
                  <a:lnTo>
                    <a:pt x="90" y="22"/>
                  </a:lnTo>
                  <a:lnTo>
                    <a:pt x="88" y="20"/>
                  </a:lnTo>
                  <a:lnTo>
                    <a:pt x="86" y="18"/>
                  </a:lnTo>
                  <a:lnTo>
                    <a:pt x="84" y="16"/>
                  </a:lnTo>
                  <a:lnTo>
                    <a:pt x="82" y="14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2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8C6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3" name="Freeform 398"/>
            <p:cNvSpPr>
              <a:spLocks/>
            </p:cNvSpPr>
            <p:nvPr/>
          </p:nvSpPr>
          <p:spPr bwMode="auto">
            <a:xfrm>
              <a:off x="5372100" y="1146175"/>
              <a:ext cx="63500" cy="152400"/>
            </a:xfrm>
            <a:custGeom>
              <a:avLst/>
              <a:gdLst/>
              <a:ahLst/>
              <a:cxnLst>
                <a:cxn ang="0">
                  <a:pos x="8" y="84"/>
                </a:cxn>
                <a:cxn ang="0">
                  <a:pos x="8" y="76"/>
                </a:cxn>
                <a:cxn ang="0">
                  <a:pos x="10" y="70"/>
                </a:cxn>
                <a:cxn ang="0">
                  <a:pos x="10" y="62"/>
                </a:cxn>
                <a:cxn ang="0">
                  <a:pos x="10" y="56"/>
                </a:cxn>
                <a:cxn ang="0">
                  <a:pos x="12" y="50"/>
                </a:cxn>
                <a:cxn ang="0">
                  <a:pos x="14" y="44"/>
                </a:cxn>
                <a:cxn ang="0">
                  <a:pos x="16" y="38"/>
                </a:cxn>
                <a:cxn ang="0">
                  <a:pos x="18" y="32"/>
                </a:cxn>
                <a:cxn ang="0">
                  <a:pos x="20" y="26"/>
                </a:cxn>
                <a:cxn ang="0">
                  <a:pos x="22" y="22"/>
                </a:cxn>
                <a:cxn ang="0">
                  <a:pos x="26" y="16"/>
                </a:cxn>
                <a:cxn ang="0">
                  <a:pos x="28" y="12"/>
                </a:cxn>
                <a:cxn ang="0">
                  <a:pos x="32" y="8"/>
                </a:cxn>
                <a:cxn ang="0">
                  <a:pos x="34" y="4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34" y="4"/>
                </a:cxn>
                <a:cxn ang="0">
                  <a:pos x="30" y="8"/>
                </a:cxn>
                <a:cxn ang="0">
                  <a:pos x="26" y="12"/>
                </a:cxn>
                <a:cxn ang="0">
                  <a:pos x="22" y="16"/>
                </a:cxn>
                <a:cxn ang="0">
                  <a:pos x="18" y="20"/>
                </a:cxn>
                <a:cxn ang="0">
                  <a:pos x="14" y="26"/>
                </a:cxn>
                <a:cxn ang="0">
                  <a:pos x="12" y="32"/>
                </a:cxn>
                <a:cxn ang="0">
                  <a:pos x="8" y="38"/>
                </a:cxn>
                <a:cxn ang="0">
                  <a:pos x="6" y="46"/>
                </a:cxn>
                <a:cxn ang="0">
                  <a:pos x="4" y="52"/>
                </a:cxn>
                <a:cxn ang="0">
                  <a:pos x="2" y="60"/>
                </a:cxn>
                <a:cxn ang="0">
                  <a:pos x="2" y="68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0"/>
                </a:cxn>
                <a:cxn ang="0">
                  <a:pos x="8" y="88"/>
                </a:cxn>
              </a:cxnLst>
              <a:rect l="0" t="0" r="r" b="b"/>
              <a:pathLst>
                <a:path w="40" h="96">
                  <a:moveTo>
                    <a:pt x="8" y="88"/>
                  </a:moveTo>
                  <a:lnTo>
                    <a:pt x="8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4"/>
                  </a:lnTo>
                  <a:lnTo>
                    <a:pt x="10" y="70"/>
                  </a:lnTo>
                  <a:lnTo>
                    <a:pt x="10" y="66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4" y="40"/>
                  </a:lnTo>
                  <a:lnTo>
                    <a:pt x="16" y="38"/>
                  </a:lnTo>
                  <a:lnTo>
                    <a:pt x="16" y="34"/>
                  </a:lnTo>
                  <a:lnTo>
                    <a:pt x="18" y="32"/>
                  </a:lnTo>
                  <a:lnTo>
                    <a:pt x="20" y="30"/>
                  </a:lnTo>
                  <a:lnTo>
                    <a:pt x="20" y="26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6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2" y="16"/>
                  </a:lnTo>
                  <a:lnTo>
                    <a:pt x="20" y="18"/>
                  </a:lnTo>
                  <a:lnTo>
                    <a:pt x="18" y="20"/>
                  </a:lnTo>
                  <a:lnTo>
                    <a:pt x="16" y="24"/>
                  </a:lnTo>
                  <a:lnTo>
                    <a:pt x="14" y="26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0" y="34"/>
                  </a:lnTo>
                  <a:lnTo>
                    <a:pt x="8" y="38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2" y="60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2" y="94"/>
                  </a:lnTo>
                  <a:lnTo>
                    <a:pt x="4" y="92"/>
                  </a:lnTo>
                  <a:lnTo>
                    <a:pt x="6" y="90"/>
                  </a:lnTo>
                  <a:lnTo>
                    <a:pt x="8" y="88"/>
                  </a:lnTo>
                  <a:lnTo>
                    <a:pt x="8" y="88"/>
                  </a:lnTo>
                  <a:close/>
                </a:path>
              </a:pathLst>
            </a:custGeom>
            <a:solidFill>
              <a:srgbClr val="E7AE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4" name="Freeform 399"/>
            <p:cNvSpPr>
              <a:spLocks/>
            </p:cNvSpPr>
            <p:nvPr/>
          </p:nvSpPr>
          <p:spPr bwMode="auto">
            <a:xfrm>
              <a:off x="5372100" y="1301750"/>
              <a:ext cx="133350" cy="161925"/>
            </a:xfrm>
            <a:custGeom>
              <a:avLst/>
              <a:gdLst/>
              <a:ahLst/>
              <a:cxnLst>
                <a:cxn ang="0">
                  <a:pos x="72" y="96"/>
                </a:cxn>
                <a:cxn ang="0">
                  <a:pos x="66" y="96"/>
                </a:cxn>
                <a:cxn ang="0">
                  <a:pos x="60" y="94"/>
                </a:cxn>
                <a:cxn ang="0">
                  <a:pos x="54" y="92"/>
                </a:cxn>
                <a:cxn ang="0">
                  <a:pos x="48" y="90"/>
                </a:cxn>
                <a:cxn ang="0">
                  <a:pos x="44" y="86"/>
                </a:cxn>
                <a:cxn ang="0">
                  <a:pos x="38" y="80"/>
                </a:cxn>
                <a:cxn ang="0">
                  <a:pos x="34" y="74"/>
                </a:cxn>
                <a:cxn ang="0">
                  <a:pos x="30" y="68"/>
                </a:cxn>
                <a:cxn ang="0">
                  <a:pos x="26" y="60"/>
                </a:cxn>
                <a:cxn ang="0">
                  <a:pos x="22" y="54"/>
                </a:cxn>
                <a:cxn ang="0">
                  <a:pos x="18" y="46"/>
                </a:cxn>
                <a:cxn ang="0">
                  <a:pos x="16" y="36"/>
                </a:cxn>
                <a:cxn ang="0">
                  <a:pos x="12" y="26"/>
                </a:cxn>
                <a:cxn ang="0">
                  <a:pos x="10" y="18"/>
                </a:cxn>
                <a:cxn ang="0">
                  <a:pos x="10" y="8"/>
                </a:cxn>
                <a:cxn ang="0">
                  <a:pos x="8" y="2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12"/>
                </a:cxn>
                <a:cxn ang="0">
                  <a:pos x="2" y="22"/>
                </a:cxn>
                <a:cxn ang="0">
                  <a:pos x="4" y="32"/>
                </a:cxn>
                <a:cxn ang="0">
                  <a:pos x="6" y="42"/>
                </a:cxn>
                <a:cxn ang="0">
                  <a:pos x="10" y="50"/>
                </a:cxn>
                <a:cxn ang="0">
                  <a:pos x="14" y="58"/>
                </a:cxn>
                <a:cxn ang="0">
                  <a:pos x="16" y="66"/>
                </a:cxn>
                <a:cxn ang="0">
                  <a:pos x="20" y="72"/>
                </a:cxn>
                <a:cxn ang="0">
                  <a:pos x="26" y="80"/>
                </a:cxn>
                <a:cxn ang="0">
                  <a:pos x="30" y="84"/>
                </a:cxn>
                <a:cxn ang="0">
                  <a:pos x="36" y="90"/>
                </a:cxn>
                <a:cxn ang="0">
                  <a:pos x="40" y="94"/>
                </a:cxn>
                <a:cxn ang="0">
                  <a:pos x="46" y="98"/>
                </a:cxn>
                <a:cxn ang="0">
                  <a:pos x="52" y="100"/>
                </a:cxn>
                <a:cxn ang="0">
                  <a:pos x="58" y="102"/>
                </a:cxn>
                <a:cxn ang="0">
                  <a:pos x="64" y="102"/>
                </a:cxn>
                <a:cxn ang="0">
                  <a:pos x="68" y="102"/>
                </a:cxn>
                <a:cxn ang="0">
                  <a:pos x="70" y="100"/>
                </a:cxn>
                <a:cxn ang="0">
                  <a:pos x="72" y="100"/>
                </a:cxn>
                <a:cxn ang="0">
                  <a:pos x="78" y="98"/>
                </a:cxn>
                <a:cxn ang="0">
                  <a:pos x="82" y="96"/>
                </a:cxn>
                <a:cxn ang="0">
                  <a:pos x="82" y="94"/>
                </a:cxn>
                <a:cxn ang="0">
                  <a:pos x="78" y="96"/>
                </a:cxn>
                <a:cxn ang="0">
                  <a:pos x="76" y="96"/>
                </a:cxn>
                <a:cxn ang="0">
                  <a:pos x="74" y="96"/>
                </a:cxn>
              </a:cxnLst>
              <a:rect l="0" t="0" r="r" b="b"/>
              <a:pathLst>
                <a:path w="84" h="102">
                  <a:moveTo>
                    <a:pt x="74" y="96"/>
                  </a:moveTo>
                  <a:lnTo>
                    <a:pt x="72" y="96"/>
                  </a:lnTo>
                  <a:lnTo>
                    <a:pt x="68" y="96"/>
                  </a:lnTo>
                  <a:lnTo>
                    <a:pt x="66" y="96"/>
                  </a:lnTo>
                  <a:lnTo>
                    <a:pt x="62" y="96"/>
                  </a:lnTo>
                  <a:lnTo>
                    <a:pt x="60" y="94"/>
                  </a:lnTo>
                  <a:lnTo>
                    <a:pt x="58" y="94"/>
                  </a:lnTo>
                  <a:lnTo>
                    <a:pt x="54" y="92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46" y="88"/>
                  </a:lnTo>
                  <a:lnTo>
                    <a:pt x="44" y="86"/>
                  </a:lnTo>
                  <a:lnTo>
                    <a:pt x="42" y="82"/>
                  </a:lnTo>
                  <a:lnTo>
                    <a:pt x="38" y="80"/>
                  </a:lnTo>
                  <a:lnTo>
                    <a:pt x="36" y="78"/>
                  </a:lnTo>
                  <a:lnTo>
                    <a:pt x="34" y="74"/>
                  </a:lnTo>
                  <a:lnTo>
                    <a:pt x="32" y="72"/>
                  </a:lnTo>
                  <a:lnTo>
                    <a:pt x="30" y="68"/>
                  </a:lnTo>
                  <a:lnTo>
                    <a:pt x="28" y="64"/>
                  </a:lnTo>
                  <a:lnTo>
                    <a:pt x="26" y="60"/>
                  </a:lnTo>
                  <a:lnTo>
                    <a:pt x="24" y="58"/>
                  </a:lnTo>
                  <a:lnTo>
                    <a:pt x="22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4" y="32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0" y="18"/>
                  </a:lnTo>
                  <a:lnTo>
                    <a:pt x="10" y="12"/>
                  </a:lnTo>
                  <a:lnTo>
                    <a:pt x="10" y="8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2" y="18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0" y="50"/>
                  </a:lnTo>
                  <a:lnTo>
                    <a:pt x="12" y="54"/>
                  </a:lnTo>
                  <a:lnTo>
                    <a:pt x="14" y="58"/>
                  </a:lnTo>
                  <a:lnTo>
                    <a:pt x="14" y="62"/>
                  </a:lnTo>
                  <a:lnTo>
                    <a:pt x="16" y="66"/>
                  </a:lnTo>
                  <a:lnTo>
                    <a:pt x="18" y="70"/>
                  </a:lnTo>
                  <a:lnTo>
                    <a:pt x="20" y="72"/>
                  </a:lnTo>
                  <a:lnTo>
                    <a:pt x="24" y="76"/>
                  </a:lnTo>
                  <a:lnTo>
                    <a:pt x="26" y="80"/>
                  </a:lnTo>
                  <a:lnTo>
                    <a:pt x="28" y="82"/>
                  </a:lnTo>
                  <a:lnTo>
                    <a:pt x="30" y="84"/>
                  </a:lnTo>
                  <a:lnTo>
                    <a:pt x="32" y="88"/>
                  </a:lnTo>
                  <a:lnTo>
                    <a:pt x="36" y="90"/>
                  </a:lnTo>
                  <a:lnTo>
                    <a:pt x="38" y="92"/>
                  </a:lnTo>
                  <a:lnTo>
                    <a:pt x="40" y="94"/>
                  </a:lnTo>
                  <a:lnTo>
                    <a:pt x="44" y="96"/>
                  </a:lnTo>
                  <a:lnTo>
                    <a:pt x="46" y="98"/>
                  </a:lnTo>
                  <a:lnTo>
                    <a:pt x="48" y="98"/>
                  </a:lnTo>
                  <a:lnTo>
                    <a:pt x="52" y="100"/>
                  </a:lnTo>
                  <a:lnTo>
                    <a:pt x="54" y="100"/>
                  </a:lnTo>
                  <a:lnTo>
                    <a:pt x="58" y="102"/>
                  </a:lnTo>
                  <a:lnTo>
                    <a:pt x="60" y="102"/>
                  </a:lnTo>
                  <a:lnTo>
                    <a:pt x="64" y="102"/>
                  </a:lnTo>
                  <a:lnTo>
                    <a:pt x="66" y="102"/>
                  </a:lnTo>
                  <a:lnTo>
                    <a:pt x="68" y="102"/>
                  </a:lnTo>
                  <a:lnTo>
                    <a:pt x="68" y="100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6" y="98"/>
                  </a:lnTo>
                  <a:lnTo>
                    <a:pt x="78" y="98"/>
                  </a:lnTo>
                  <a:lnTo>
                    <a:pt x="80" y="96"/>
                  </a:lnTo>
                  <a:lnTo>
                    <a:pt x="82" y="96"/>
                  </a:lnTo>
                  <a:lnTo>
                    <a:pt x="84" y="94"/>
                  </a:lnTo>
                  <a:lnTo>
                    <a:pt x="82" y="94"/>
                  </a:lnTo>
                  <a:lnTo>
                    <a:pt x="80" y="96"/>
                  </a:lnTo>
                  <a:lnTo>
                    <a:pt x="78" y="96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74" y="96"/>
                  </a:lnTo>
                  <a:lnTo>
                    <a:pt x="74" y="96"/>
                  </a:lnTo>
                  <a:close/>
                </a:path>
              </a:pathLst>
            </a:custGeom>
            <a:solidFill>
              <a:srgbClr val="E2E1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5" name="Freeform 400"/>
            <p:cNvSpPr>
              <a:spLocks/>
            </p:cNvSpPr>
            <p:nvPr/>
          </p:nvSpPr>
          <p:spPr bwMode="auto">
            <a:xfrm>
              <a:off x="5353050" y="1381125"/>
              <a:ext cx="266700" cy="127000"/>
            </a:xfrm>
            <a:custGeom>
              <a:avLst/>
              <a:gdLst/>
              <a:ahLst/>
              <a:cxnLst>
                <a:cxn ang="0">
                  <a:pos x="2" y="46"/>
                </a:cxn>
                <a:cxn ang="0">
                  <a:pos x="4" y="42"/>
                </a:cxn>
                <a:cxn ang="0">
                  <a:pos x="10" y="36"/>
                </a:cxn>
                <a:cxn ang="0">
                  <a:pos x="14" y="32"/>
                </a:cxn>
                <a:cxn ang="0">
                  <a:pos x="18" y="28"/>
                </a:cxn>
                <a:cxn ang="0">
                  <a:pos x="24" y="24"/>
                </a:cxn>
                <a:cxn ang="0">
                  <a:pos x="30" y="20"/>
                </a:cxn>
                <a:cxn ang="0">
                  <a:pos x="38" y="16"/>
                </a:cxn>
                <a:cxn ang="0">
                  <a:pos x="46" y="10"/>
                </a:cxn>
                <a:cxn ang="0">
                  <a:pos x="54" y="8"/>
                </a:cxn>
                <a:cxn ang="0">
                  <a:pos x="62" y="4"/>
                </a:cxn>
                <a:cxn ang="0">
                  <a:pos x="72" y="2"/>
                </a:cxn>
                <a:cxn ang="0">
                  <a:pos x="82" y="0"/>
                </a:cxn>
                <a:cxn ang="0">
                  <a:pos x="92" y="0"/>
                </a:cxn>
                <a:cxn ang="0">
                  <a:pos x="104" y="0"/>
                </a:cxn>
                <a:cxn ang="0">
                  <a:pos x="114" y="2"/>
                </a:cxn>
                <a:cxn ang="0">
                  <a:pos x="122" y="4"/>
                </a:cxn>
                <a:cxn ang="0">
                  <a:pos x="130" y="4"/>
                </a:cxn>
                <a:cxn ang="0">
                  <a:pos x="136" y="6"/>
                </a:cxn>
                <a:cxn ang="0">
                  <a:pos x="142" y="8"/>
                </a:cxn>
                <a:cxn ang="0">
                  <a:pos x="148" y="10"/>
                </a:cxn>
                <a:cxn ang="0">
                  <a:pos x="152" y="12"/>
                </a:cxn>
                <a:cxn ang="0">
                  <a:pos x="156" y="14"/>
                </a:cxn>
                <a:cxn ang="0">
                  <a:pos x="160" y="14"/>
                </a:cxn>
                <a:cxn ang="0">
                  <a:pos x="162" y="16"/>
                </a:cxn>
                <a:cxn ang="0">
                  <a:pos x="166" y="20"/>
                </a:cxn>
                <a:cxn ang="0">
                  <a:pos x="168" y="20"/>
                </a:cxn>
                <a:cxn ang="0">
                  <a:pos x="166" y="22"/>
                </a:cxn>
                <a:cxn ang="0">
                  <a:pos x="162" y="28"/>
                </a:cxn>
                <a:cxn ang="0">
                  <a:pos x="158" y="34"/>
                </a:cxn>
                <a:cxn ang="0">
                  <a:pos x="152" y="40"/>
                </a:cxn>
                <a:cxn ang="0">
                  <a:pos x="148" y="42"/>
                </a:cxn>
                <a:cxn ang="0">
                  <a:pos x="144" y="46"/>
                </a:cxn>
                <a:cxn ang="0">
                  <a:pos x="140" y="50"/>
                </a:cxn>
                <a:cxn ang="0">
                  <a:pos x="136" y="54"/>
                </a:cxn>
                <a:cxn ang="0">
                  <a:pos x="130" y="58"/>
                </a:cxn>
                <a:cxn ang="0">
                  <a:pos x="124" y="62"/>
                </a:cxn>
                <a:cxn ang="0">
                  <a:pos x="118" y="66"/>
                </a:cxn>
                <a:cxn ang="0">
                  <a:pos x="106" y="70"/>
                </a:cxn>
                <a:cxn ang="0">
                  <a:pos x="92" y="76"/>
                </a:cxn>
                <a:cxn ang="0">
                  <a:pos x="80" y="80"/>
                </a:cxn>
                <a:cxn ang="0">
                  <a:pos x="68" y="80"/>
                </a:cxn>
                <a:cxn ang="0">
                  <a:pos x="58" y="80"/>
                </a:cxn>
                <a:cxn ang="0">
                  <a:pos x="48" y="80"/>
                </a:cxn>
                <a:cxn ang="0">
                  <a:pos x="38" y="76"/>
                </a:cxn>
                <a:cxn ang="0">
                  <a:pos x="30" y="74"/>
                </a:cxn>
                <a:cxn ang="0">
                  <a:pos x="24" y="70"/>
                </a:cxn>
                <a:cxn ang="0">
                  <a:pos x="18" y="66"/>
                </a:cxn>
                <a:cxn ang="0">
                  <a:pos x="12" y="62"/>
                </a:cxn>
                <a:cxn ang="0">
                  <a:pos x="8" y="58"/>
                </a:cxn>
                <a:cxn ang="0">
                  <a:pos x="6" y="54"/>
                </a:cxn>
                <a:cxn ang="0">
                  <a:pos x="4" y="50"/>
                </a:cxn>
                <a:cxn ang="0">
                  <a:pos x="0" y="48"/>
                </a:cxn>
                <a:cxn ang="0">
                  <a:pos x="0" y="46"/>
                </a:cxn>
              </a:cxnLst>
              <a:rect l="0" t="0" r="r" b="b"/>
              <a:pathLst>
                <a:path w="168" h="80">
                  <a:moveTo>
                    <a:pt x="0" y="46"/>
                  </a:moveTo>
                  <a:lnTo>
                    <a:pt x="2" y="46"/>
                  </a:lnTo>
                  <a:lnTo>
                    <a:pt x="2" y="44"/>
                  </a:lnTo>
                  <a:lnTo>
                    <a:pt x="4" y="42"/>
                  </a:lnTo>
                  <a:lnTo>
                    <a:pt x="8" y="38"/>
                  </a:lnTo>
                  <a:lnTo>
                    <a:pt x="10" y="36"/>
                  </a:lnTo>
                  <a:lnTo>
                    <a:pt x="12" y="34"/>
                  </a:lnTo>
                  <a:lnTo>
                    <a:pt x="14" y="32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2" y="26"/>
                  </a:lnTo>
                  <a:lnTo>
                    <a:pt x="24" y="24"/>
                  </a:lnTo>
                  <a:lnTo>
                    <a:pt x="28" y="22"/>
                  </a:lnTo>
                  <a:lnTo>
                    <a:pt x="30" y="20"/>
                  </a:lnTo>
                  <a:lnTo>
                    <a:pt x="34" y="18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6" y="10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58" y="6"/>
                  </a:lnTo>
                  <a:lnTo>
                    <a:pt x="62" y="4"/>
                  </a:lnTo>
                  <a:lnTo>
                    <a:pt x="68" y="2"/>
                  </a:lnTo>
                  <a:lnTo>
                    <a:pt x="72" y="2"/>
                  </a:lnTo>
                  <a:lnTo>
                    <a:pt x="78" y="2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8" y="2"/>
                  </a:lnTo>
                  <a:lnTo>
                    <a:pt x="114" y="2"/>
                  </a:lnTo>
                  <a:lnTo>
                    <a:pt x="118" y="2"/>
                  </a:lnTo>
                  <a:lnTo>
                    <a:pt x="122" y="4"/>
                  </a:lnTo>
                  <a:lnTo>
                    <a:pt x="126" y="4"/>
                  </a:lnTo>
                  <a:lnTo>
                    <a:pt x="130" y="4"/>
                  </a:lnTo>
                  <a:lnTo>
                    <a:pt x="134" y="6"/>
                  </a:lnTo>
                  <a:lnTo>
                    <a:pt x="136" y="6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6" y="10"/>
                  </a:lnTo>
                  <a:lnTo>
                    <a:pt x="148" y="10"/>
                  </a:lnTo>
                  <a:lnTo>
                    <a:pt x="150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6" y="14"/>
                  </a:lnTo>
                  <a:lnTo>
                    <a:pt x="158" y="14"/>
                  </a:lnTo>
                  <a:lnTo>
                    <a:pt x="160" y="14"/>
                  </a:lnTo>
                  <a:lnTo>
                    <a:pt x="160" y="16"/>
                  </a:lnTo>
                  <a:lnTo>
                    <a:pt x="162" y="16"/>
                  </a:lnTo>
                  <a:lnTo>
                    <a:pt x="164" y="18"/>
                  </a:lnTo>
                  <a:lnTo>
                    <a:pt x="166" y="20"/>
                  </a:lnTo>
                  <a:lnTo>
                    <a:pt x="166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6" y="22"/>
                  </a:lnTo>
                  <a:lnTo>
                    <a:pt x="164" y="26"/>
                  </a:lnTo>
                  <a:lnTo>
                    <a:pt x="162" y="28"/>
                  </a:lnTo>
                  <a:lnTo>
                    <a:pt x="160" y="30"/>
                  </a:lnTo>
                  <a:lnTo>
                    <a:pt x="158" y="34"/>
                  </a:lnTo>
                  <a:lnTo>
                    <a:pt x="154" y="38"/>
                  </a:lnTo>
                  <a:lnTo>
                    <a:pt x="152" y="40"/>
                  </a:lnTo>
                  <a:lnTo>
                    <a:pt x="150" y="40"/>
                  </a:lnTo>
                  <a:lnTo>
                    <a:pt x="148" y="42"/>
                  </a:lnTo>
                  <a:lnTo>
                    <a:pt x="146" y="44"/>
                  </a:lnTo>
                  <a:lnTo>
                    <a:pt x="144" y="46"/>
                  </a:lnTo>
                  <a:lnTo>
                    <a:pt x="142" y="48"/>
                  </a:lnTo>
                  <a:lnTo>
                    <a:pt x="140" y="50"/>
                  </a:lnTo>
                  <a:lnTo>
                    <a:pt x="138" y="52"/>
                  </a:lnTo>
                  <a:lnTo>
                    <a:pt x="136" y="54"/>
                  </a:lnTo>
                  <a:lnTo>
                    <a:pt x="132" y="56"/>
                  </a:lnTo>
                  <a:lnTo>
                    <a:pt x="130" y="58"/>
                  </a:lnTo>
                  <a:lnTo>
                    <a:pt x="126" y="60"/>
                  </a:lnTo>
                  <a:lnTo>
                    <a:pt x="124" y="62"/>
                  </a:lnTo>
                  <a:lnTo>
                    <a:pt x="120" y="64"/>
                  </a:lnTo>
                  <a:lnTo>
                    <a:pt x="118" y="66"/>
                  </a:lnTo>
                  <a:lnTo>
                    <a:pt x="114" y="68"/>
                  </a:lnTo>
                  <a:lnTo>
                    <a:pt x="106" y="70"/>
                  </a:lnTo>
                  <a:lnTo>
                    <a:pt x="100" y="74"/>
                  </a:lnTo>
                  <a:lnTo>
                    <a:pt x="92" y="76"/>
                  </a:lnTo>
                  <a:lnTo>
                    <a:pt x="86" y="78"/>
                  </a:lnTo>
                  <a:lnTo>
                    <a:pt x="80" y="80"/>
                  </a:lnTo>
                  <a:lnTo>
                    <a:pt x="74" y="80"/>
                  </a:lnTo>
                  <a:lnTo>
                    <a:pt x="68" y="80"/>
                  </a:lnTo>
                  <a:lnTo>
                    <a:pt x="62" y="80"/>
                  </a:lnTo>
                  <a:lnTo>
                    <a:pt x="58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2" y="78"/>
                  </a:lnTo>
                  <a:lnTo>
                    <a:pt x="38" y="76"/>
                  </a:lnTo>
                  <a:lnTo>
                    <a:pt x="34" y="76"/>
                  </a:lnTo>
                  <a:lnTo>
                    <a:pt x="30" y="74"/>
                  </a:lnTo>
                  <a:lnTo>
                    <a:pt x="28" y="72"/>
                  </a:lnTo>
                  <a:lnTo>
                    <a:pt x="24" y="70"/>
                  </a:lnTo>
                  <a:lnTo>
                    <a:pt x="20" y="68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2" y="62"/>
                  </a:lnTo>
                  <a:lnTo>
                    <a:pt x="10" y="60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6" name="Freeform 401"/>
            <p:cNvSpPr>
              <a:spLocks/>
            </p:cNvSpPr>
            <p:nvPr/>
          </p:nvSpPr>
          <p:spPr bwMode="auto">
            <a:xfrm>
              <a:off x="5334000" y="1060450"/>
              <a:ext cx="142875" cy="107950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2" y="56"/>
                </a:cxn>
                <a:cxn ang="0">
                  <a:pos x="2" y="52"/>
                </a:cxn>
                <a:cxn ang="0">
                  <a:pos x="4" y="46"/>
                </a:cxn>
                <a:cxn ang="0">
                  <a:pos x="6" y="40"/>
                </a:cxn>
                <a:cxn ang="0">
                  <a:pos x="8" y="34"/>
                </a:cxn>
                <a:cxn ang="0">
                  <a:pos x="10" y="28"/>
                </a:cxn>
                <a:cxn ang="0">
                  <a:pos x="14" y="22"/>
                </a:cxn>
                <a:cxn ang="0">
                  <a:pos x="18" y="16"/>
                </a:cxn>
                <a:cxn ang="0">
                  <a:pos x="22" y="10"/>
                </a:cxn>
                <a:cxn ang="0">
                  <a:pos x="26" y="6"/>
                </a:cxn>
                <a:cxn ang="0">
                  <a:pos x="32" y="4"/>
                </a:cxn>
                <a:cxn ang="0">
                  <a:pos x="38" y="2"/>
                </a:cxn>
                <a:cxn ang="0">
                  <a:pos x="44" y="0"/>
                </a:cxn>
                <a:cxn ang="0">
                  <a:pos x="54" y="2"/>
                </a:cxn>
                <a:cxn ang="0">
                  <a:pos x="62" y="4"/>
                </a:cxn>
                <a:cxn ang="0">
                  <a:pos x="70" y="6"/>
                </a:cxn>
                <a:cxn ang="0">
                  <a:pos x="76" y="10"/>
                </a:cxn>
                <a:cxn ang="0">
                  <a:pos x="82" y="14"/>
                </a:cxn>
                <a:cxn ang="0">
                  <a:pos x="86" y="18"/>
                </a:cxn>
                <a:cxn ang="0">
                  <a:pos x="88" y="22"/>
                </a:cxn>
                <a:cxn ang="0">
                  <a:pos x="90" y="26"/>
                </a:cxn>
                <a:cxn ang="0">
                  <a:pos x="90" y="30"/>
                </a:cxn>
                <a:cxn ang="0">
                  <a:pos x="90" y="34"/>
                </a:cxn>
                <a:cxn ang="0">
                  <a:pos x="90" y="36"/>
                </a:cxn>
                <a:cxn ang="0">
                  <a:pos x="88" y="38"/>
                </a:cxn>
                <a:cxn ang="0">
                  <a:pos x="84" y="40"/>
                </a:cxn>
                <a:cxn ang="0">
                  <a:pos x="80" y="40"/>
                </a:cxn>
                <a:cxn ang="0">
                  <a:pos x="76" y="38"/>
                </a:cxn>
                <a:cxn ang="0">
                  <a:pos x="70" y="36"/>
                </a:cxn>
                <a:cxn ang="0">
                  <a:pos x="64" y="32"/>
                </a:cxn>
                <a:cxn ang="0">
                  <a:pos x="60" y="28"/>
                </a:cxn>
                <a:cxn ang="0">
                  <a:pos x="54" y="26"/>
                </a:cxn>
                <a:cxn ang="0">
                  <a:pos x="52" y="24"/>
                </a:cxn>
                <a:cxn ang="0">
                  <a:pos x="48" y="22"/>
                </a:cxn>
                <a:cxn ang="0">
                  <a:pos x="44" y="22"/>
                </a:cxn>
                <a:cxn ang="0">
                  <a:pos x="42" y="22"/>
                </a:cxn>
                <a:cxn ang="0">
                  <a:pos x="38" y="22"/>
                </a:cxn>
                <a:cxn ang="0">
                  <a:pos x="34" y="22"/>
                </a:cxn>
                <a:cxn ang="0">
                  <a:pos x="30" y="24"/>
                </a:cxn>
                <a:cxn ang="0">
                  <a:pos x="28" y="26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16" y="36"/>
                </a:cxn>
                <a:cxn ang="0">
                  <a:pos x="10" y="46"/>
                </a:cxn>
                <a:cxn ang="0">
                  <a:pos x="6" y="56"/>
                </a:cxn>
                <a:cxn ang="0">
                  <a:pos x="2" y="64"/>
                </a:cxn>
                <a:cxn ang="0">
                  <a:pos x="0" y="66"/>
                </a:cxn>
                <a:cxn ang="0">
                  <a:pos x="0" y="68"/>
                </a:cxn>
              </a:cxnLst>
              <a:rect l="0" t="0" r="r" b="b"/>
              <a:pathLst>
                <a:path w="90" h="68">
                  <a:moveTo>
                    <a:pt x="0" y="68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6" y="40"/>
                  </a:lnTo>
                  <a:lnTo>
                    <a:pt x="6" y="36"/>
                  </a:lnTo>
                  <a:lnTo>
                    <a:pt x="8" y="34"/>
                  </a:lnTo>
                  <a:lnTo>
                    <a:pt x="10" y="30"/>
                  </a:lnTo>
                  <a:lnTo>
                    <a:pt x="10" y="28"/>
                  </a:lnTo>
                  <a:lnTo>
                    <a:pt x="12" y="24"/>
                  </a:lnTo>
                  <a:lnTo>
                    <a:pt x="14" y="22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8" y="2"/>
                  </a:lnTo>
                  <a:lnTo>
                    <a:pt x="62" y="4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4" y="8"/>
                  </a:lnTo>
                  <a:lnTo>
                    <a:pt x="76" y="10"/>
                  </a:lnTo>
                  <a:lnTo>
                    <a:pt x="80" y="12"/>
                  </a:lnTo>
                  <a:lnTo>
                    <a:pt x="82" y="14"/>
                  </a:lnTo>
                  <a:lnTo>
                    <a:pt x="84" y="16"/>
                  </a:lnTo>
                  <a:lnTo>
                    <a:pt x="86" y="18"/>
                  </a:lnTo>
                  <a:lnTo>
                    <a:pt x="88" y="20"/>
                  </a:lnTo>
                  <a:lnTo>
                    <a:pt x="88" y="22"/>
                  </a:lnTo>
                  <a:lnTo>
                    <a:pt x="90" y="24"/>
                  </a:lnTo>
                  <a:lnTo>
                    <a:pt x="90" y="26"/>
                  </a:lnTo>
                  <a:lnTo>
                    <a:pt x="90" y="28"/>
                  </a:lnTo>
                  <a:lnTo>
                    <a:pt x="90" y="30"/>
                  </a:lnTo>
                  <a:lnTo>
                    <a:pt x="90" y="32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6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6" y="38"/>
                  </a:lnTo>
                  <a:lnTo>
                    <a:pt x="84" y="40"/>
                  </a:lnTo>
                  <a:lnTo>
                    <a:pt x="82" y="40"/>
                  </a:lnTo>
                  <a:lnTo>
                    <a:pt x="80" y="40"/>
                  </a:lnTo>
                  <a:lnTo>
                    <a:pt x="78" y="38"/>
                  </a:lnTo>
                  <a:lnTo>
                    <a:pt x="76" y="38"/>
                  </a:lnTo>
                  <a:lnTo>
                    <a:pt x="74" y="38"/>
                  </a:lnTo>
                  <a:lnTo>
                    <a:pt x="70" y="36"/>
                  </a:lnTo>
                  <a:lnTo>
                    <a:pt x="68" y="34"/>
                  </a:lnTo>
                  <a:lnTo>
                    <a:pt x="64" y="32"/>
                  </a:lnTo>
                  <a:lnTo>
                    <a:pt x="62" y="30"/>
                  </a:lnTo>
                  <a:lnTo>
                    <a:pt x="60" y="28"/>
                  </a:lnTo>
                  <a:lnTo>
                    <a:pt x="56" y="26"/>
                  </a:lnTo>
                  <a:lnTo>
                    <a:pt x="54" y="26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4"/>
                  </a:lnTo>
                  <a:lnTo>
                    <a:pt x="48" y="22"/>
                  </a:lnTo>
                  <a:lnTo>
                    <a:pt x="46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2" y="22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28" y="26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46"/>
                  </a:lnTo>
                  <a:lnTo>
                    <a:pt x="8" y="52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E275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7" name="Freeform 402"/>
            <p:cNvSpPr>
              <a:spLocks/>
            </p:cNvSpPr>
            <p:nvPr/>
          </p:nvSpPr>
          <p:spPr bwMode="auto">
            <a:xfrm>
              <a:off x="5343525" y="1244600"/>
              <a:ext cx="234950" cy="104775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0" y="66"/>
                </a:cxn>
                <a:cxn ang="0">
                  <a:pos x="2" y="62"/>
                </a:cxn>
                <a:cxn ang="0">
                  <a:pos x="2" y="60"/>
                </a:cxn>
                <a:cxn ang="0">
                  <a:pos x="4" y="58"/>
                </a:cxn>
                <a:cxn ang="0">
                  <a:pos x="4" y="54"/>
                </a:cxn>
                <a:cxn ang="0">
                  <a:pos x="6" y="52"/>
                </a:cxn>
                <a:cxn ang="0">
                  <a:pos x="8" y="48"/>
                </a:cxn>
                <a:cxn ang="0">
                  <a:pos x="10" y="44"/>
                </a:cxn>
                <a:cxn ang="0">
                  <a:pos x="14" y="42"/>
                </a:cxn>
                <a:cxn ang="0">
                  <a:pos x="16" y="38"/>
                </a:cxn>
                <a:cxn ang="0">
                  <a:pos x="20" y="34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4" y="18"/>
                </a:cxn>
                <a:cxn ang="0">
                  <a:pos x="40" y="16"/>
                </a:cxn>
                <a:cxn ang="0">
                  <a:pos x="44" y="12"/>
                </a:cxn>
                <a:cxn ang="0">
                  <a:pos x="50" y="10"/>
                </a:cxn>
                <a:cxn ang="0">
                  <a:pos x="56" y="6"/>
                </a:cxn>
                <a:cxn ang="0">
                  <a:pos x="62" y="4"/>
                </a:cxn>
                <a:cxn ang="0">
                  <a:pos x="70" y="2"/>
                </a:cxn>
                <a:cxn ang="0">
                  <a:pos x="76" y="2"/>
                </a:cxn>
                <a:cxn ang="0">
                  <a:pos x="84" y="0"/>
                </a:cxn>
                <a:cxn ang="0">
                  <a:pos x="92" y="0"/>
                </a:cxn>
                <a:cxn ang="0">
                  <a:pos x="100" y="0"/>
                </a:cxn>
                <a:cxn ang="0">
                  <a:pos x="108" y="2"/>
                </a:cxn>
                <a:cxn ang="0">
                  <a:pos x="118" y="4"/>
                </a:cxn>
                <a:cxn ang="0">
                  <a:pos x="128" y="6"/>
                </a:cxn>
                <a:cxn ang="0">
                  <a:pos x="138" y="8"/>
                </a:cxn>
                <a:cxn ang="0">
                  <a:pos x="148" y="12"/>
                </a:cxn>
                <a:cxn ang="0">
                  <a:pos x="148" y="26"/>
                </a:cxn>
                <a:cxn ang="0">
                  <a:pos x="148" y="26"/>
                </a:cxn>
                <a:cxn ang="0">
                  <a:pos x="144" y="24"/>
                </a:cxn>
                <a:cxn ang="0">
                  <a:pos x="142" y="24"/>
                </a:cxn>
                <a:cxn ang="0">
                  <a:pos x="140" y="24"/>
                </a:cxn>
                <a:cxn ang="0">
                  <a:pos x="136" y="22"/>
                </a:cxn>
                <a:cxn ang="0">
                  <a:pos x="132" y="20"/>
                </a:cxn>
                <a:cxn ang="0">
                  <a:pos x="130" y="20"/>
                </a:cxn>
                <a:cxn ang="0">
                  <a:pos x="124" y="18"/>
                </a:cxn>
                <a:cxn ang="0">
                  <a:pos x="120" y="18"/>
                </a:cxn>
                <a:cxn ang="0">
                  <a:pos x="116" y="16"/>
                </a:cxn>
                <a:cxn ang="0">
                  <a:pos x="110" y="16"/>
                </a:cxn>
                <a:cxn ang="0">
                  <a:pos x="106" y="16"/>
                </a:cxn>
                <a:cxn ang="0">
                  <a:pos x="100" y="14"/>
                </a:cxn>
                <a:cxn ang="0">
                  <a:pos x="94" y="14"/>
                </a:cxn>
                <a:cxn ang="0">
                  <a:pos x="88" y="14"/>
                </a:cxn>
                <a:cxn ang="0">
                  <a:pos x="82" y="14"/>
                </a:cxn>
                <a:cxn ang="0">
                  <a:pos x="76" y="16"/>
                </a:cxn>
                <a:cxn ang="0">
                  <a:pos x="70" y="16"/>
                </a:cxn>
                <a:cxn ang="0">
                  <a:pos x="64" y="18"/>
                </a:cxn>
                <a:cxn ang="0">
                  <a:pos x="58" y="20"/>
                </a:cxn>
                <a:cxn ang="0">
                  <a:pos x="52" y="22"/>
                </a:cxn>
                <a:cxn ang="0">
                  <a:pos x="46" y="24"/>
                </a:cxn>
                <a:cxn ang="0">
                  <a:pos x="38" y="28"/>
                </a:cxn>
                <a:cxn ang="0">
                  <a:pos x="32" y="30"/>
                </a:cxn>
                <a:cxn ang="0">
                  <a:pos x="26" y="36"/>
                </a:cxn>
                <a:cxn ang="0">
                  <a:pos x="22" y="40"/>
                </a:cxn>
                <a:cxn ang="0">
                  <a:pos x="16" y="46"/>
                </a:cxn>
                <a:cxn ang="0">
                  <a:pos x="10" y="52"/>
                </a:cxn>
                <a:cxn ang="0">
                  <a:pos x="4" y="60"/>
                </a:cxn>
                <a:cxn ang="0">
                  <a:pos x="0" y="66"/>
                </a:cxn>
                <a:cxn ang="0">
                  <a:pos x="0" y="66"/>
                </a:cxn>
              </a:cxnLst>
              <a:rect l="0" t="0" r="r" b="b"/>
              <a:pathLst>
                <a:path w="148" h="66">
                  <a:moveTo>
                    <a:pt x="0" y="66"/>
                  </a:moveTo>
                  <a:lnTo>
                    <a:pt x="0" y="66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4" y="58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48"/>
                  </a:lnTo>
                  <a:lnTo>
                    <a:pt x="10" y="44"/>
                  </a:lnTo>
                  <a:lnTo>
                    <a:pt x="14" y="42"/>
                  </a:lnTo>
                  <a:lnTo>
                    <a:pt x="16" y="38"/>
                  </a:lnTo>
                  <a:lnTo>
                    <a:pt x="20" y="34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4" y="18"/>
                  </a:lnTo>
                  <a:lnTo>
                    <a:pt x="40" y="16"/>
                  </a:lnTo>
                  <a:lnTo>
                    <a:pt x="44" y="12"/>
                  </a:lnTo>
                  <a:lnTo>
                    <a:pt x="50" y="10"/>
                  </a:lnTo>
                  <a:lnTo>
                    <a:pt x="56" y="6"/>
                  </a:lnTo>
                  <a:lnTo>
                    <a:pt x="62" y="4"/>
                  </a:lnTo>
                  <a:lnTo>
                    <a:pt x="70" y="2"/>
                  </a:lnTo>
                  <a:lnTo>
                    <a:pt x="76" y="2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8" y="2"/>
                  </a:lnTo>
                  <a:lnTo>
                    <a:pt x="118" y="4"/>
                  </a:lnTo>
                  <a:lnTo>
                    <a:pt x="128" y="6"/>
                  </a:lnTo>
                  <a:lnTo>
                    <a:pt x="138" y="8"/>
                  </a:lnTo>
                  <a:lnTo>
                    <a:pt x="148" y="12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4" y="24"/>
                  </a:lnTo>
                  <a:lnTo>
                    <a:pt x="142" y="24"/>
                  </a:lnTo>
                  <a:lnTo>
                    <a:pt x="140" y="24"/>
                  </a:lnTo>
                  <a:lnTo>
                    <a:pt x="136" y="22"/>
                  </a:lnTo>
                  <a:lnTo>
                    <a:pt x="132" y="20"/>
                  </a:lnTo>
                  <a:lnTo>
                    <a:pt x="130" y="20"/>
                  </a:lnTo>
                  <a:lnTo>
                    <a:pt x="124" y="18"/>
                  </a:lnTo>
                  <a:lnTo>
                    <a:pt x="120" y="18"/>
                  </a:lnTo>
                  <a:lnTo>
                    <a:pt x="116" y="16"/>
                  </a:lnTo>
                  <a:lnTo>
                    <a:pt x="110" y="16"/>
                  </a:lnTo>
                  <a:lnTo>
                    <a:pt x="106" y="16"/>
                  </a:lnTo>
                  <a:lnTo>
                    <a:pt x="100" y="14"/>
                  </a:lnTo>
                  <a:lnTo>
                    <a:pt x="94" y="14"/>
                  </a:lnTo>
                  <a:lnTo>
                    <a:pt x="88" y="14"/>
                  </a:lnTo>
                  <a:lnTo>
                    <a:pt x="82" y="14"/>
                  </a:lnTo>
                  <a:lnTo>
                    <a:pt x="76" y="16"/>
                  </a:lnTo>
                  <a:lnTo>
                    <a:pt x="70" y="16"/>
                  </a:lnTo>
                  <a:lnTo>
                    <a:pt x="64" y="18"/>
                  </a:lnTo>
                  <a:lnTo>
                    <a:pt x="58" y="20"/>
                  </a:lnTo>
                  <a:lnTo>
                    <a:pt x="52" y="22"/>
                  </a:lnTo>
                  <a:lnTo>
                    <a:pt x="46" y="24"/>
                  </a:lnTo>
                  <a:lnTo>
                    <a:pt x="38" y="28"/>
                  </a:lnTo>
                  <a:lnTo>
                    <a:pt x="32" y="30"/>
                  </a:lnTo>
                  <a:lnTo>
                    <a:pt x="26" y="36"/>
                  </a:lnTo>
                  <a:lnTo>
                    <a:pt x="22" y="40"/>
                  </a:lnTo>
                  <a:lnTo>
                    <a:pt x="16" y="46"/>
                  </a:lnTo>
                  <a:lnTo>
                    <a:pt x="10" y="52"/>
                  </a:lnTo>
                  <a:lnTo>
                    <a:pt x="4" y="60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C253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8" name="Freeform 403"/>
            <p:cNvSpPr>
              <a:spLocks/>
            </p:cNvSpPr>
            <p:nvPr/>
          </p:nvSpPr>
          <p:spPr bwMode="auto">
            <a:xfrm>
              <a:off x="5353050" y="1377950"/>
              <a:ext cx="273050" cy="82550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4" y="38"/>
                </a:cxn>
                <a:cxn ang="0">
                  <a:pos x="12" y="32"/>
                </a:cxn>
                <a:cxn ang="0">
                  <a:pos x="22" y="26"/>
                </a:cxn>
                <a:cxn ang="0">
                  <a:pos x="28" y="20"/>
                </a:cxn>
                <a:cxn ang="0">
                  <a:pos x="34" y="16"/>
                </a:cxn>
                <a:cxn ang="0">
                  <a:pos x="42" y="12"/>
                </a:cxn>
                <a:cxn ang="0">
                  <a:pos x="50" y="8"/>
                </a:cxn>
                <a:cxn ang="0">
                  <a:pos x="56" y="6"/>
                </a:cxn>
                <a:cxn ang="0">
                  <a:pos x="64" y="2"/>
                </a:cxn>
                <a:cxn ang="0">
                  <a:pos x="74" y="2"/>
                </a:cxn>
                <a:cxn ang="0">
                  <a:pos x="82" y="0"/>
                </a:cxn>
                <a:cxn ang="0">
                  <a:pos x="90" y="0"/>
                </a:cxn>
                <a:cxn ang="0">
                  <a:pos x="98" y="2"/>
                </a:cxn>
                <a:cxn ang="0">
                  <a:pos x="104" y="4"/>
                </a:cxn>
                <a:cxn ang="0">
                  <a:pos x="116" y="6"/>
                </a:cxn>
                <a:cxn ang="0">
                  <a:pos x="130" y="10"/>
                </a:cxn>
                <a:cxn ang="0">
                  <a:pos x="140" y="14"/>
                </a:cxn>
                <a:cxn ang="0">
                  <a:pos x="152" y="18"/>
                </a:cxn>
                <a:cxn ang="0">
                  <a:pos x="160" y="22"/>
                </a:cxn>
                <a:cxn ang="0">
                  <a:pos x="166" y="24"/>
                </a:cxn>
                <a:cxn ang="0">
                  <a:pos x="170" y="26"/>
                </a:cxn>
                <a:cxn ang="0">
                  <a:pos x="172" y="28"/>
                </a:cxn>
                <a:cxn ang="0">
                  <a:pos x="172" y="30"/>
                </a:cxn>
                <a:cxn ang="0">
                  <a:pos x="172" y="30"/>
                </a:cxn>
                <a:cxn ang="0">
                  <a:pos x="170" y="32"/>
                </a:cxn>
                <a:cxn ang="0">
                  <a:pos x="168" y="34"/>
                </a:cxn>
                <a:cxn ang="0">
                  <a:pos x="164" y="34"/>
                </a:cxn>
                <a:cxn ang="0">
                  <a:pos x="160" y="36"/>
                </a:cxn>
                <a:cxn ang="0">
                  <a:pos x="152" y="38"/>
                </a:cxn>
                <a:cxn ang="0">
                  <a:pos x="140" y="42"/>
                </a:cxn>
                <a:cxn ang="0">
                  <a:pos x="128" y="44"/>
                </a:cxn>
                <a:cxn ang="0">
                  <a:pos x="116" y="46"/>
                </a:cxn>
                <a:cxn ang="0">
                  <a:pos x="104" y="48"/>
                </a:cxn>
                <a:cxn ang="0">
                  <a:pos x="96" y="48"/>
                </a:cxn>
                <a:cxn ang="0">
                  <a:pos x="86" y="50"/>
                </a:cxn>
                <a:cxn ang="0">
                  <a:pos x="74" y="50"/>
                </a:cxn>
                <a:cxn ang="0">
                  <a:pos x="64" y="52"/>
                </a:cxn>
                <a:cxn ang="0">
                  <a:pos x="54" y="52"/>
                </a:cxn>
                <a:cxn ang="0">
                  <a:pos x="46" y="52"/>
                </a:cxn>
                <a:cxn ang="0">
                  <a:pos x="38" y="52"/>
                </a:cxn>
                <a:cxn ang="0">
                  <a:pos x="32" y="52"/>
                </a:cxn>
                <a:cxn ang="0">
                  <a:pos x="30" y="52"/>
                </a:cxn>
                <a:cxn ang="0">
                  <a:pos x="26" y="50"/>
                </a:cxn>
                <a:cxn ang="0">
                  <a:pos x="16" y="48"/>
                </a:cxn>
                <a:cxn ang="0">
                  <a:pos x="6" y="44"/>
                </a:cxn>
                <a:cxn ang="0">
                  <a:pos x="0" y="42"/>
                </a:cxn>
                <a:cxn ang="0">
                  <a:pos x="0" y="42"/>
                </a:cxn>
              </a:cxnLst>
              <a:rect l="0" t="0" r="r" b="b"/>
              <a:pathLst>
                <a:path w="172" h="52">
                  <a:moveTo>
                    <a:pt x="0" y="42"/>
                  </a:moveTo>
                  <a:lnTo>
                    <a:pt x="0" y="42"/>
                  </a:lnTo>
                  <a:lnTo>
                    <a:pt x="2" y="40"/>
                  </a:lnTo>
                  <a:lnTo>
                    <a:pt x="4" y="38"/>
                  </a:lnTo>
                  <a:lnTo>
                    <a:pt x="8" y="34"/>
                  </a:lnTo>
                  <a:lnTo>
                    <a:pt x="12" y="32"/>
                  </a:lnTo>
                  <a:lnTo>
                    <a:pt x="18" y="28"/>
                  </a:lnTo>
                  <a:lnTo>
                    <a:pt x="22" y="26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8"/>
                  </a:lnTo>
                  <a:lnTo>
                    <a:pt x="34" y="16"/>
                  </a:lnTo>
                  <a:lnTo>
                    <a:pt x="38" y="14"/>
                  </a:lnTo>
                  <a:lnTo>
                    <a:pt x="42" y="12"/>
                  </a:lnTo>
                  <a:lnTo>
                    <a:pt x="46" y="10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6" y="6"/>
                  </a:lnTo>
                  <a:lnTo>
                    <a:pt x="60" y="4"/>
                  </a:lnTo>
                  <a:lnTo>
                    <a:pt x="64" y="2"/>
                  </a:lnTo>
                  <a:lnTo>
                    <a:pt x="70" y="2"/>
                  </a:lnTo>
                  <a:lnTo>
                    <a:pt x="74" y="2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6" y="6"/>
                  </a:lnTo>
                  <a:lnTo>
                    <a:pt x="122" y="8"/>
                  </a:lnTo>
                  <a:lnTo>
                    <a:pt x="130" y="10"/>
                  </a:lnTo>
                  <a:lnTo>
                    <a:pt x="136" y="12"/>
                  </a:lnTo>
                  <a:lnTo>
                    <a:pt x="140" y="14"/>
                  </a:lnTo>
                  <a:lnTo>
                    <a:pt x="146" y="16"/>
                  </a:lnTo>
                  <a:lnTo>
                    <a:pt x="152" y="18"/>
                  </a:lnTo>
                  <a:lnTo>
                    <a:pt x="156" y="20"/>
                  </a:lnTo>
                  <a:lnTo>
                    <a:pt x="160" y="22"/>
                  </a:lnTo>
                  <a:lnTo>
                    <a:pt x="164" y="22"/>
                  </a:lnTo>
                  <a:lnTo>
                    <a:pt x="166" y="24"/>
                  </a:lnTo>
                  <a:lnTo>
                    <a:pt x="168" y="26"/>
                  </a:lnTo>
                  <a:lnTo>
                    <a:pt x="170" y="26"/>
                  </a:lnTo>
                  <a:lnTo>
                    <a:pt x="170" y="28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30"/>
                  </a:lnTo>
                  <a:lnTo>
                    <a:pt x="172" y="30"/>
                  </a:lnTo>
                  <a:lnTo>
                    <a:pt x="172" y="30"/>
                  </a:lnTo>
                  <a:lnTo>
                    <a:pt x="172" y="32"/>
                  </a:lnTo>
                  <a:lnTo>
                    <a:pt x="170" y="32"/>
                  </a:lnTo>
                  <a:lnTo>
                    <a:pt x="170" y="32"/>
                  </a:lnTo>
                  <a:lnTo>
                    <a:pt x="168" y="34"/>
                  </a:lnTo>
                  <a:lnTo>
                    <a:pt x="166" y="34"/>
                  </a:lnTo>
                  <a:lnTo>
                    <a:pt x="164" y="34"/>
                  </a:lnTo>
                  <a:lnTo>
                    <a:pt x="162" y="36"/>
                  </a:lnTo>
                  <a:lnTo>
                    <a:pt x="160" y="36"/>
                  </a:lnTo>
                  <a:lnTo>
                    <a:pt x="158" y="36"/>
                  </a:lnTo>
                  <a:lnTo>
                    <a:pt x="152" y="38"/>
                  </a:lnTo>
                  <a:lnTo>
                    <a:pt x="146" y="40"/>
                  </a:lnTo>
                  <a:lnTo>
                    <a:pt x="140" y="42"/>
                  </a:lnTo>
                  <a:lnTo>
                    <a:pt x="134" y="42"/>
                  </a:lnTo>
                  <a:lnTo>
                    <a:pt x="128" y="44"/>
                  </a:lnTo>
                  <a:lnTo>
                    <a:pt x="122" y="46"/>
                  </a:lnTo>
                  <a:lnTo>
                    <a:pt x="116" y="46"/>
                  </a:lnTo>
                  <a:lnTo>
                    <a:pt x="110" y="48"/>
                  </a:lnTo>
                  <a:lnTo>
                    <a:pt x="104" y="48"/>
                  </a:lnTo>
                  <a:lnTo>
                    <a:pt x="100" y="48"/>
                  </a:lnTo>
                  <a:lnTo>
                    <a:pt x="96" y="48"/>
                  </a:lnTo>
                  <a:lnTo>
                    <a:pt x="90" y="50"/>
                  </a:lnTo>
                  <a:lnTo>
                    <a:pt x="86" y="50"/>
                  </a:lnTo>
                  <a:lnTo>
                    <a:pt x="80" y="50"/>
                  </a:lnTo>
                  <a:lnTo>
                    <a:pt x="74" y="50"/>
                  </a:lnTo>
                  <a:lnTo>
                    <a:pt x="70" y="50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54" y="52"/>
                  </a:lnTo>
                  <a:lnTo>
                    <a:pt x="50" y="52"/>
                  </a:lnTo>
                  <a:lnTo>
                    <a:pt x="46" y="52"/>
                  </a:lnTo>
                  <a:lnTo>
                    <a:pt x="42" y="52"/>
                  </a:lnTo>
                  <a:lnTo>
                    <a:pt x="38" y="52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26" y="50"/>
                  </a:lnTo>
                  <a:lnTo>
                    <a:pt x="22" y="50"/>
                  </a:lnTo>
                  <a:lnTo>
                    <a:pt x="16" y="48"/>
                  </a:lnTo>
                  <a:lnTo>
                    <a:pt x="12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9" name="Freeform 404"/>
            <p:cNvSpPr>
              <a:spLocks/>
            </p:cNvSpPr>
            <p:nvPr/>
          </p:nvSpPr>
          <p:spPr bwMode="auto">
            <a:xfrm>
              <a:off x="5403850" y="1397000"/>
              <a:ext cx="187325" cy="107950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38" y="4"/>
                </a:cxn>
                <a:cxn ang="0">
                  <a:pos x="30" y="8"/>
                </a:cxn>
                <a:cxn ang="0">
                  <a:pos x="22" y="12"/>
                </a:cxn>
                <a:cxn ang="0">
                  <a:pos x="16" y="16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30"/>
                </a:cxn>
                <a:cxn ang="0">
                  <a:pos x="2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4" y="50"/>
                </a:cxn>
                <a:cxn ang="0">
                  <a:pos x="6" y="54"/>
                </a:cxn>
                <a:cxn ang="0">
                  <a:pos x="10" y="58"/>
                </a:cxn>
                <a:cxn ang="0">
                  <a:pos x="16" y="60"/>
                </a:cxn>
                <a:cxn ang="0">
                  <a:pos x="22" y="64"/>
                </a:cxn>
                <a:cxn ang="0">
                  <a:pos x="28" y="66"/>
                </a:cxn>
                <a:cxn ang="0">
                  <a:pos x="36" y="68"/>
                </a:cxn>
                <a:cxn ang="0">
                  <a:pos x="44" y="68"/>
                </a:cxn>
                <a:cxn ang="0">
                  <a:pos x="52" y="68"/>
                </a:cxn>
                <a:cxn ang="0">
                  <a:pos x="60" y="68"/>
                </a:cxn>
                <a:cxn ang="0">
                  <a:pos x="70" y="66"/>
                </a:cxn>
                <a:cxn ang="0">
                  <a:pos x="78" y="64"/>
                </a:cxn>
                <a:cxn ang="0">
                  <a:pos x="86" y="60"/>
                </a:cxn>
                <a:cxn ang="0">
                  <a:pos x="94" y="58"/>
                </a:cxn>
                <a:cxn ang="0">
                  <a:pos x="100" y="54"/>
                </a:cxn>
                <a:cxn ang="0">
                  <a:pos x="106" y="50"/>
                </a:cxn>
                <a:cxn ang="0">
                  <a:pos x="110" y="44"/>
                </a:cxn>
                <a:cxn ang="0">
                  <a:pos x="114" y="40"/>
                </a:cxn>
                <a:cxn ang="0">
                  <a:pos x="116" y="34"/>
                </a:cxn>
                <a:cxn ang="0">
                  <a:pos x="118" y="30"/>
                </a:cxn>
                <a:cxn ang="0">
                  <a:pos x="118" y="24"/>
                </a:cxn>
                <a:cxn ang="0">
                  <a:pos x="116" y="20"/>
                </a:cxn>
                <a:cxn ang="0">
                  <a:pos x="114" y="16"/>
                </a:cxn>
                <a:cxn ang="0">
                  <a:pos x="110" y="12"/>
                </a:cxn>
                <a:cxn ang="0">
                  <a:pos x="104" y="8"/>
                </a:cxn>
                <a:cxn ang="0">
                  <a:pos x="100" y="4"/>
                </a:cxn>
                <a:cxn ang="0">
                  <a:pos x="92" y="2"/>
                </a:cxn>
                <a:cxn ang="0">
                  <a:pos x="86" y="0"/>
                </a:cxn>
                <a:cxn ang="0">
                  <a:pos x="78" y="0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52" y="0"/>
                </a:cxn>
              </a:cxnLst>
              <a:rect l="0" t="0" r="r" b="b"/>
              <a:pathLst>
                <a:path w="118" h="68">
                  <a:moveTo>
                    <a:pt x="52" y="0"/>
                  </a:moveTo>
                  <a:lnTo>
                    <a:pt x="48" y="2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2" y="58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2" y="64"/>
                  </a:lnTo>
                  <a:lnTo>
                    <a:pt x="24" y="64"/>
                  </a:lnTo>
                  <a:lnTo>
                    <a:pt x="26" y="66"/>
                  </a:lnTo>
                  <a:lnTo>
                    <a:pt x="28" y="66"/>
                  </a:lnTo>
                  <a:lnTo>
                    <a:pt x="30" y="66"/>
                  </a:lnTo>
                  <a:lnTo>
                    <a:pt x="32" y="66"/>
                  </a:lnTo>
                  <a:lnTo>
                    <a:pt x="36" y="68"/>
                  </a:lnTo>
                  <a:lnTo>
                    <a:pt x="38" y="68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6" y="68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4" y="68"/>
                  </a:lnTo>
                  <a:lnTo>
                    <a:pt x="58" y="68"/>
                  </a:lnTo>
                  <a:lnTo>
                    <a:pt x="60" y="68"/>
                  </a:lnTo>
                  <a:lnTo>
                    <a:pt x="64" y="66"/>
                  </a:lnTo>
                  <a:lnTo>
                    <a:pt x="66" y="66"/>
                  </a:lnTo>
                  <a:lnTo>
                    <a:pt x="70" y="66"/>
                  </a:lnTo>
                  <a:lnTo>
                    <a:pt x="72" y="66"/>
                  </a:lnTo>
                  <a:lnTo>
                    <a:pt x="76" y="64"/>
                  </a:lnTo>
                  <a:lnTo>
                    <a:pt x="78" y="64"/>
                  </a:lnTo>
                  <a:lnTo>
                    <a:pt x="80" y="62"/>
                  </a:lnTo>
                  <a:lnTo>
                    <a:pt x="84" y="62"/>
                  </a:lnTo>
                  <a:lnTo>
                    <a:pt x="86" y="60"/>
                  </a:lnTo>
                  <a:lnTo>
                    <a:pt x="88" y="60"/>
                  </a:lnTo>
                  <a:lnTo>
                    <a:pt x="90" y="58"/>
                  </a:lnTo>
                  <a:lnTo>
                    <a:pt x="94" y="58"/>
                  </a:lnTo>
                  <a:lnTo>
                    <a:pt x="96" y="56"/>
                  </a:lnTo>
                  <a:lnTo>
                    <a:pt x="98" y="54"/>
                  </a:lnTo>
                  <a:lnTo>
                    <a:pt x="100" y="54"/>
                  </a:lnTo>
                  <a:lnTo>
                    <a:pt x="102" y="52"/>
                  </a:lnTo>
                  <a:lnTo>
                    <a:pt x="104" y="50"/>
                  </a:lnTo>
                  <a:lnTo>
                    <a:pt x="106" y="50"/>
                  </a:lnTo>
                  <a:lnTo>
                    <a:pt x="106" y="48"/>
                  </a:lnTo>
                  <a:lnTo>
                    <a:pt x="108" y="46"/>
                  </a:lnTo>
                  <a:lnTo>
                    <a:pt x="110" y="44"/>
                  </a:lnTo>
                  <a:lnTo>
                    <a:pt x="112" y="44"/>
                  </a:lnTo>
                  <a:lnTo>
                    <a:pt x="112" y="42"/>
                  </a:lnTo>
                  <a:lnTo>
                    <a:pt x="114" y="40"/>
                  </a:lnTo>
                  <a:lnTo>
                    <a:pt x="114" y="38"/>
                  </a:lnTo>
                  <a:lnTo>
                    <a:pt x="116" y="36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2"/>
                  </a:lnTo>
                  <a:lnTo>
                    <a:pt x="118" y="30"/>
                  </a:lnTo>
                  <a:lnTo>
                    <a:pt x="118" y="28"/>
                  </a:lnTo>
                  <a:lnTo>
                    <a:pt x="118" y="26"/>
                  </a:lnTo>
                  <a:lnTo>
                    <a:pt x="118" y="24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0"/>
                  </a:lnTo>
                  <a:lnTo>
                    <a:pt x="116" y="18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2" y="14"/>
                  </a:lnTo>
                  <a:lnTo>
                    <a:pt x="110" y="12"/>
                  </a:lnTo>
                  <a:lnTo>
                    <a:pt x="110" y="12"/>
                  </a:lnTo>
                  <a:lnTo>
                    <a:pt x="108" y="10"/>
                  </a:lnTo>
                  <a:lnTo>
                    <a:pt x="106" y="8"/>
                  </a:lnTo>
                  <a:lnTo>
                    <a:pt x="104" y="8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0" y="4"/>
                  </a:lnTo>
                  <a:lnTo>
                    <a:pt x="98" y="4"/>
                  </a:lnTo>
                  <a:lnTo>
                    <a:pt x="94" y="2"/>
                  </a:lnTo>
                  <a:lnTo>
                    <a:pt x="92" y="2"/>
                  </a:lnTo>
                  <a:lnTo>
                    <a:pt x="90" y="2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0" name="Freeform 405"/>
            <p:cNvSpPr>
              <a:spLocks/>
            </p:cNvSpPr>
            <p:nvPr/>
          </p:nvSpPr>
          <p:spPr bwMode="auto">
            <a:xfrm>
              <a:off x="5407025" y="1397000"/>
              <a:ext cx="180975" cy="10477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36" y="4"/>
                </a:cxn>
                <a:cxn ang="0">
                  <a:pos x="30" y="8"/>
                </a:cxn>
                <a:cxn ang="0">
                  <a:pos x="22" y="12"/>
                </a:cxn>
                <a:cxn ang="0">
                  <a:pos x="16" y="16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8"/>
                </a:cxn>
                <a:cxn ang="0">
                  <a:pos x="2" y="34"/>
                </a:cxn>
                <a:cxn ang="0">
                  <a:pos x="0" y="38"/>
                </a:cxn>
                <a:cxn ang="0">
                  <a:pos x="2" y="44"/>
                </a:cxn>
                <a:cxn ang="0">
                  <a:pos x="4" y="48"/>
                </a:cxn>
                <a:cxn ang="0">
                  <a:pos x="6" y="52"/>
                </a:cxn>
                <a:cxn ang="0">
                  <a:pos x="10" y="56"/>
                </a:cxn>
                <a:cxn ang="0">
                  <a:pos x="14" y="60"/>
                </a:cxn>
                <a:cxn ang="0">
                  <a:pos x="20" y="62"/>
                </a:cxn>
                <a:cxn ang="0">
                  <a:pos x="28" y="64"/>
                </a:cxn>
                <a:cxn ang="0">
                  <a:pos x="34" y="66"/>
                </a:cxn>
                <a:cxn ang="0">
                  <a:pos x="42" y="66"/>
                </a:cxn>
                <a:cxn ang="0">
                  <a:pos x="50" y="66"/>
                </a:cxn>
                <a:cxn ang="0">
                  <a:pos x="58" y="66"/>
                </a:cxn>
                <a:cxn ang="0">
                  <a:pos x="68" y="64"/>
                </a:cxn>
                <a:cxn ang="0">
                  <a:pos x="76" y="62"/>
                </a:cxn>
                <a:cxn ang="0">
                  <a:pos x="84" y="60"/>
                </a:cxn>
                <a:cxn ang="0">
                  <a:pos x="90" y="56"/>
                </a:cxn>
                <a:cxn ang="0">
                  <a:pos x="96" y="52"/>
                </a:cxn>
                <a:cxn ang="0">
                  <a:pos x="102" y="48"/>
                </a:cxn>
                <a:cxn ang="0">
                  <a:pos x="106" y="44"/>
                </a:cxn>
                <a:cxn ang="0">
                  <a:pos x="110" y="40"/>
                </a:cxn>
                <a:cxn ang="0">
                  <a:pos x="112" y="34"/>
                </a:cxn>
                <a:cxn ang="0">
                  <a:pos x="114" y="30"/>
                </a:cxn>
                <a:cxn ang="0">
                  <a:pos x="114" y="24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6" y="12"/>
                </a:cxn>
                <a:cxn ang="0">
                  <a:pos x="102" y="8"/>
                </a:cxn>
                <a:cxn ang="0">
                  <a:pos x="96" y="6"/>
                </a:cxn>
                <a:cxn ang="0">
                  <a:pos x="90" y="2"/>
                </a:cxn>
                <a:cxn ang="0">
                  <a:pos x="84" y="2"/>
                </a:cxn>
                <a:cxn ang="0">
                  <a:pos x="76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0" y="2"/>
                </a:cxn>
              </a:cxnLst>
              <a:rect l="0" t="0" r="r" b="b"/>
              <a:pathLst>
                <a:path w="114" h="66">
                  <a:moveTo>
                    <a:pt x="50" y="2"/>
                  </a:moveTo>
                  <a:lnTo>
                    <a:pt x="48" y="2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6" y="52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12" y="58"/>
                  </a:lnTo>
                  <a:lnTo>
                    <a:pt x="14" y="58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6"/>
                  </a:lnTo>
                  <a:lnTo>
                    <a:pt x="34" y="66"/>
                  </a:lnTo>
                  <a:lnTo>
                    <a:pt x="36" y="66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4" y="66"/>
                  </a:lnTo>
                  <a:lnTo>
                    <a:pt x="48" y="66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6" y="66"/>
                  </a:lnTo>
                  <a:lnTo>
                    <a:pt x="58" y="66"/>
                  </a:lnTo>
                  <a:lnTo>
                    <a:pt x="62" y="66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70" y="64"/>
                  </a:lnTo>
                  <a:lnTo>
                    <a:pt x="72" y="62"/>
                  </a:lnTo>
                  <a:lnTo>
                    <a:pt x="76" y="62"/>
                  </a:lnTo>
                  <a:lnTo>
                    <a:pt x="78" y="62"/>
                  </a:lnTo>
                  <a:lnTo>
                    <a:pt x="80" y="60"/>
                  </a:lnTo>
                  <a:lnTo>
                    <a:pt x="84" y="60"/>
                  </a:lnTo>
                  <a:lnTo>
                    <a:pt x="86" y="58"/>
                  </a:lnTo>
                  <a:lnTo>
                    <a:pt x="88" y="58"/>
                  </a:lnTo>
                  <a:lnTo>
                    <a:pt x="90" y="56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6" y="52"/>
                  </a:lnTo>
                  <a:lnTo>
                    <a:pt x="98" y="52"/>
                  </a:lnTo>
                  <a:lnTo>
                    <a:pt x="100" y="50"/>
                  </a:lnTo>
                  <a:lnTo>
                    <a:pt x="102" y="48"/>
                  </a:lnTo>
                  <a:lnTo>
                    <a:pt x="104" y="46"/>
                  </a:lnTo>
                  <a:lnTo>
                    <a:pt x="106" y="46"/>
                  </a:lnTo>
                  <a:lnTo>
                    <a:pt x="106" y="44"/>
                  </a:lnTo>
                  <a:lnTo>
                    <a:pt x="108" y="42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2" y="34"/>
                  </a:lnTo>
                  <a:lnTo>
                    <a:pt x="114" y="32"/>
                  </a:lnTo>
                  <a:lnTo>
                    <a:pt x="114" y="32"/>
                  </a:lnTo>
                  <a:lnTo>
                    <a:pt x="114" y="30"/>
                  </a:lnTo>
                  <a:lnTo>
                    <a:pt x="114" y="28"/>
                  </a:lnTo>
                  <a:lnTo>
                    <a:pt x="114" y="26"/>
                  </a:lnTo>
                  <a:lnTo>
                    <a:pt x="114" y="24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2" y="20"/>
                  </a:lnTo>
                  <a:lnTo>
                    <a:pt x="112" y="18"/>
                  </a:lnTo>
                  <a:lnTo>
                    <a:pt x="112" y="16"/>
                  </a:lnTo>
                  <a:lnTo>
                    <a:pt x="110" y="16"/>
                  </a:lnTo>
                  <a:lnTo>
                    <a:pt x="108" y="14"/>
                  </a:lnTo>
                  <a:lnTo>
                    <a:pt x="108" y="12"/>
                  </a:lnTo>
                  <a:lnTo>
                    <a:pt x="106" y="12"/>
                  </a:lnTo>
                  <a:lnTo>
                    <a:pt x="106" y="10"/>
                  </a:lnTo>
                  <a:lnTo>
                    <a:pt x="104" y="8"/>
                  </a:lnTo>
                  <a:lnTo>
                    <a:pt x="102" y="8"/>
                  </a:lnTo>
                  <a:lnTo>
                    <a:pt x="100" y="6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4" y="4"/>
                  </a:lnTo>
                  <a:lnTo>
                    <a:pt x="92" y="4"/>
                  </a:lnTo>
                  <a:lnTo>
                    <a:pt x="90" y="2"/>
                  </a:lnTo>
                  <a:lnTo>
                    <a:pt x="88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rgbClr val="FCEE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1" name="Freeform 406"/>
            <p:cNvSpPr>
              <a:spLocks/>
            </p:cNvSpPr>
            <p:nvPr/>
          </p:nvSpPr>
          <p:spPr bwMode="auto">
            <a:xfrm>
              <a:off x="5410200" y="1397000"/>
              <a:ext cx="174625" cy="1016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36" y="6"/>
                </a:cxn>
                <a:cxn ang="0">
                  <a:pos x="28" y="8"/>
                </a:cxn>
                <a:cxn ang="0">
                  <a:pos x="22" y="12"/>
                </a:cxn>
                <a:cxn ang="0">
                  <a:pos x="16" y="14"/>
                </a:cxn>
                <a:cxn ang="0">
                  <a:pos x="12" y="20"/>
                </a:cxn>
                <a:cxn ang="0">
                  <a:pos x="6" y="24"/>
                </a:cxn>
                <a:cxn ang="0">
                  <a:pos x="4" y="28"/>
                </a:cxn>
                <a:cxn ang="0">
                  <a:pos x="2" y="32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2" y="46"/>
                </a:cxn>
                <a:cxn ang="0">
                  <a:pos x="6" y="50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0" y="60"/>
                </a:cxn>
                <a:cxn ang="0">
                  <a:pos x="26" y="62"/>
                </a:cxn>
                <a:cxn ang="0">
                  <a:pos x="34" y="64"/>
                </a:cxn>
                <a:cxn ang="0">
                  <a:pos x="40" y="64"/>
                </a:cxn>
                <a:cxn ang="0">
                  <a:pos x="48" y="64"/>
                </a:cxn>
                <a:cxn ang="0">
                  <a:pos x="56" y="64"/>
                </a:cxn>
                <a:cxn ang="0">
                  <a:pos x="66" y="62"/>
                </a:cxn>
                <a:cxn ang="0">
                  <a:pos x="74" y="60"/>
                </a:cxn>
                <a:cxn ang="0">
                  <a:pos x="80" y="58"/>
                </a:cxn>
                <a:cxn ang="0">
                  <a:pos x="88" y="54"/>
                </a:cxn>
                <a:cxn ang="0">
                  <a:pos x="94" y="52"/>
                </a:cxn>
                <a:cxn ang="0">
                  <a:pos x="98" y="48"/>
                </a:cxn>
                <a:cxn ang="0">
                  <a:pos x="104" y="44"/>
                </a:cxn>
                <a:cxn ang="0">
                  <a:pos x="106" y="38"/>
                </a:cxn>
                <a:cxn ang="0">
                  <a:pos x="110" y="34"/>
                </a:cxn>
                <a:cxn ang="0">
                  <a:pos x="110" y="30"/>
                </a:cxn>
                <a:cxn ang="0">
                  <a:pos x="110" y="24"/>
                </a:cxn>
                <a:cxn ang="0">
                  <a:pos x="110" y="20"/>
                </a:cxn>
                <a:cxn ang="0">
                  <a:pos x="106" y="16"/>
                </a:cxn>
                <a:cxn ang="0">
                  <a:pos x="104" y="12"/>
                </a:cxn>
                <a:cxn ang="0">
                  <a:pos x="98" y="8"/>
                </a:cxn>
                <a:cxn ang="0">
                  <a:pos x="94" y="6"/>
                </a:cxn>
                <a:cxn ang="0">
                  <a:pos x="88" y="4"/>
                </a:cxn>
                <a:cxn ang="0">
                  <a:pos x="80" y="2"/>
                </a:cxn>
                <a:cxn ang="0">
                  <a:pos x="74" y="0"/>
                </a:cxn>
                <a:cxn ang="0">
                  <a:pos x="66" y="0"/>
                </a:cxn>
                <a:cxn ang="0">
                  <a:pos x="58" y="0"/>
                </a:cxn>
                <a:cxn ang="0">
                  <a:pos x="50" y="2"/>
                </a:cxn>
              </a:cxnLst>
              <a:rect l="0" t="0" r="r" b="b"/>
              <a:pathLst>
                <a:path w="110" h="64">
                  <a:moveTo>
                    <a:pt x="50" y="2"/>
                  </a:moveTo>
                  <a:lnTo>
                    <a:pt x="46" y="2"/>
                  </a:lnTo>
                  <a:lnTo>
                    <a:pt x="44" y="2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8" y="60"/>
                  </a:lnTo>
                  <a:lnTo>
                    <a:pt x="20" y="60"/>
                  </a:lnTo>
                  <a:lnTo>
                    <a:pt x="22" y="62"/>
                  </a:lnTo>
                  <a:lnTo>
                    <a:pt x="24" y="62"/>
                  </a:lnTo>
                  <a:lnTo>
                    <a:pt x="26" y="62"/>
                  </a:lnTo>
                  <a:lnTo>
                    <a:pt x="28" y="62"/>
                  </a:lnTo>
                  <a:lnTo>
                    <a:pt x="30" y="64"/>
                  </a:lnTo>
                  <a:lnTo>
                    <a:pt x="34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6" y="64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4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2" y="64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0" y="62"/>
                  </a:lnTo>
                  <a:lnTo>
                    <a:pt x="74" y="60"/>
                  </a:lnTo>
                  <a:lnTo>
                    <a:pt x="76" y="60"/>
                  </a:lnTo>
                  <a:lnTo>
                    <a:pt x="78" y="60"/>
                  </a:lnTo>
                  <a:lnTo>
                    <a:pt x="80" y="58"/>
                  </a:lnTo>
                  <a:lnTo>
                    <a:pt x="84" y="58"/>
                  </a:lnTo>
                  <a:lnTo>
                    <a:pt x="86" y="56"/>
                  </a:lnTo>
                  <a:lnTo>
                    <a:pt x="88" y="54"/>
                  </a:lnTo>
                  <a:lnTo>
                    <a:pt x="90" y="54"/>
                  </a:lnTo>
                  <a:lnTo>
                    <a:pt x="92" y="52"/>
                  </a:lnTo>
                  <a:lnTo>
                    <a:pt x="94" y="52"/>
                  </a:lnTo>
                  <a:lnTo>
                    <a:pt x="9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100" y="46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4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0" y="26"/>
                  </a:lnTo>
                  <a:lnTo>
                    <a:pt x="110" y="24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0" y="20"/>
                  </a:lnTo>
                  <a:lnTo>
                    <a:pt x="108" y="18"/>
                  </a:lnTo>
                  <a:lnTo>
                    <a:pt x="108" y="16"/>
                  </a:lnTo>
                  <a:lnTo>
                    <a:pt x="106" y="16"/>
                  </a:lnTo>
                  <a:lnTo>
                    <a:pt x="106" y="14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6" y="6"/>
                  </a:lnTo>
                  <a:lnTo>
                    <a:pt x="94" y="6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88" y="4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rgbClr val="FDEE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2" name="Freeform 407"/>
            <p:cNvSpPr>
              <a:spLocks/>
            </p:cNvSpPr>
            <p:nvPr/>
          </p:nvSpPr>
          <p:spPr bwMode="auto">
            <a:xfrm>
              <a:off x="5413375" y="1397000"/>
              <a:ext cx="171450" cy="10160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34" y="6"/>
                </a:cxn>
                <a:cxn ang="0">
                  <a:pos x="28" y="8"/>
                </a:cxn>
                <a:cxn ang="0">
                  <a:pos x="22" y="12"/>
                </a:cxn>
                <a:cxn ang="0">
                  <a:pos x="16" y="14"/>
                </a:cxn>
                <a:cxn ang="0">
                  <a:pos x="10" y="18"/>
                </a:cxn>
                <a:cxn ang="0">
                  <a:pos x="6" y="22"/>
                </a:cxn>
                <a:cxn ang="0">
                  <a:pos x="4" y="28"/>
                </a:cxn>
                <a:cxn ang="0">
                  <a:pos x="2" y="32"/>
                </a:cxn>
                <a:cxn ang="0">
                  <a:pos x="0" y="36"/>
                </a:cxn>
                <a:cxn ang="0">
                  <a:pos x="2" y="42"/>
                </a:cxn>
                <a:cxn ang="0">
                  <a:pos x="2" y="46"/>
                </a:cxn>
                <a:cxn ang="0">
                  <a:pos x="6" y="50"/>
                </a:cxn>
                <a:cxn ang="0">
                  <a:pos x="10" y="54"/>
                </a:cxn>
                <a:cxn ang="0">
                  <a:pos x="14" y="56"/>
                </a:cxn>
                <a:cxn ang="0">
                  <a:pos x="20" y="58"/>
                </a:cxn>
                <a:cxn ang="0">
                  <a:pos x="26" y="60"/>
                </a:cxn>
                <a:cxn ang="0">
                  <a:pos x="32" y="62"/>
                </a:cxn>
                <a:cxn ang="0">
                  <a:pos x="40" y="64"/>
                </a:cxn>
                <a:cxn ang="0">
                  <a:pos x="46" y="64"/>
                </a:cxn>
                <a:cxn ang="0">
                  <a:pos x="54" y="62"/>
                </a:cxn>
                <a:cxn ang="0">
                  <a:pos x="62" y="62"/>
                </a:cxn>
                <a:cxn ang="0">
                  <a:pos x="70" y="60"/>
                </a:cxn>
                <a:cxn ang="0">
                  <a:pos x="78" y="56"/>
                </a:cxn>
                <a:cxn ang="0">
                  <a:pos x="84" y="54"/>
                </a:cxn>
                <a:cxn ang="0">
                  <a:pos x="90" y="50"/>
                </a:cxn>
                <a:cxn ang="0">
                  <a:pos x="96" y="46"/>
                </a:cxn>
                <a:cxn ang="0">
                  <a:pos x="100" y="42"/>
                </a:cxn>
                <a:cxn ang="0">
                  <a:pos x="104" y="38"/>
                </a:cxn>
                <a:cxn ang="0">
                  <a:pos x="106" y="34"/>
                </a:cxn>
                <a:cxn ang="0">
                  <a:pos x="108" y="28"/>
                </a:cxn>
                <a:cxn ang="0">
                  <a:pos x="108" y="24"/>
                </a:cxn>
                <a:cxn ang="0">
                  <a:pos x="106" y="20"/>
                </a:cxn>
                <a:cxn ang="0">
                  <a:pos x="104" y="16"/>
                </a:cxn>
                <a:cxn ang="0">
                  <a:pos x="100" y="12"/>
                </a:cxn>
                <a:cxn ang="0">
                  <a:pos x="96" y="8"/>
                </a:cxn>
                <a:cxn ang="0">
                  <a:pos x="90" y="6"/>
                </a:cxn>
                <a:cxn ang="0">
                  <a:pos x="84" y="4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4" y="0"/>
                </a:cxn>
                <a:cxn ang="0">
                  <a:pos x="56" y="0"/>
                </a:cxn>
                <a:cxn ang="0">
                  <a:pos x="48" y="2"/>
                </a:cxn>
              </a:cxnLst>
              <a:rect l="0" t="0" r="r" b="b"/>
              <a:pathLst>
                <a:path w="108" h="64">
                  <a:moveTo>
                    <a:pt x="48" y="2"/>
                  </a:moveTo>
                  <a:lnTo>
                    <a:pt x="46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8" y="52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6"/>
                  </a:lnTo>
                  <a:lnTo>
                    <a:pt x="14" y="56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26" y="60"/>
                  </a:lnTo>
                  <a:lnTo>
                    <a:pt x="28" y="62"/>
                  </a:lnTo>
                  <a:lnTo>
                    <a:pt x="30" y="62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6" y="62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4" y="64"/>
                  </a:lnTo>
                  <a:lnTo>
                    <a:pt x="46" y="64"/>
                  </a:lnTo>
                  <a:lnTo>
                    <a:pt x="50" y="64"/>
                  </a:lnTo>
                  <a:lnTo>
                    <a:pt x="52" y="62"/>
                  </a:lnTo>
                  <a:lnTo>
                    <a:pt x="54" y="62"/>
                  </a:lnTo>
                  <a:lnTo>
                    <a:pt x="58" y="62"/>
                  </a:lnTo>
                  <a:lnTo>
                    <a:pt x="60" y="62"/>
                  </a:lnTo>
                  <a:lnTo>
                    <a:pt x="62" y="62"/>
                  </a:lnTo>
                  <a:lnTo>
                    <a:pt x="66" y="60"/>
                  </a:lnTo>
                  <a:lnTo>
                    <a:pt x="68" y="60"/>
                  </a:lnTo>
                  <a:lnTo>
                    <a:pt x="70" y="60"/>
                  </a:lnTo>
                  <a:lnTo>
                    <a:pt x="74" y="58"/>
                  </a:lnTo>
                  <a:lnTo>
                    <a:pt x="76" y="58"/>
                  </a:lnTo>
                  <a:lnTo>
                    <a:pt x="78" y="56"/>
                  </a:lnTo>
                  <a:lnTo>
                    <a:pt x="80" y="56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2"/>
                  </a:lnTo>
                  <a:lnTo>
                    <a:pt x="88" y="52"/>
                  </a:lnTo>
                  <a:lnTo>
                    <a:pt x="90" y="50"/>
                  </a:lnTo>
                  <a:lnTo>
                    <a:pt x="92" y="50"/>
                  </a:lnTo>
                  <a:lnTo>
                    <a:pt x="94" y="48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4" y="38"/>
                  </a:lnTo>
                  <a:lnTo>
                    <a:pt x="104" y="36"/>
                  </a:lnTo>
                  <a:lnTo>
                    <a:pt x="106" y="34"/>
                  </a:lnTo>
                  <a:lnTo>
                    <a:pt x="106" y="34"/>
                  </a:lnTo>
                  <a:lnTo>
                    <a:pt x="106" y="32"/>
                  </a:lnTo>
                  <a:lnTo>
                    <a:pt x="106" y="30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8" y="24"/>
                  </a:lnTo>
                  <a:lnTo>
                    <a:pt x="106" y="22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6" y="18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0" y="12"/>
                  </a:lnTo>
                  <a:lnTo>
                    <a:pt x="100" y="10"/>
                  </a:lnTo>
                  <a:lnTo>
                    <a:pt x="98" y="10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FDEB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3" name="Freeform 408"/>
            <p:cNvSpPr>
              <a:spLocks/>
            </p:cNvSpPr>
            <p:nvPr/>
          </p:nvSpPr>
          <p:spPr bwMode="auto">
            <a:xfrm>
              <a:off x="5416550" y="1400175"/>
              <a:ext cx="165100" cy="952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34" y="4"/>
                </a:cxn>
                <a:cxn ang="0">
                  <a:pos x="26" y="6"/>
                </a:cxn>
                <a:cxn ang="0">
                  <a:pos x="20" y="10"/>
                </a:cxn>
                <a:cxn ang="0">
                  <a:pos x="16" y="12"/>
                </a:cxn>
                <a:cxn ang="0">
                  <a:pos x="10" y="16"/>
                </a:cxn>
                <a:cxn ang="0">
                  <a:pos x="6" y="20"/>
                </a:cxn>
                <a:cxn ang="0">
                  <a:pos x="4" y="24"/>
                </a:cxn>
                <a:cxn ang="0">
                  <a:pos x="2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2" y="42"/>
                </a:cxn>
                <a:cxn ang="0">
                  <a:pos x="6" y="46"/>
                </a:cxn>
                <a:cxn ang="0">
                  <a:pos x="8" y="50"/>
                </a:cxn>
                <a:cxn ang="0">
                  <a:pos x="14" y="52"/>
                </a:cxn>
                <a:cxn ang="0">
                  <a:pos x="18" y="56"/>
                </a:cxn>
                <a:cxn ang="0">
                  <a:pos x="24" y="58"/>
                </a:cxn>
                <a:cxn ang="0">
                  <a:pos x="30" y="58"/>
                </a:cxn>
                <a:cxn ang="0">
                  <a:pos x="38" y="60"/>
                </a:cxn>
                <a:cxn ang="0">
                  <a:pos x="46" y="60"/>
                </a:cxn>
                <a:cxn ang="0">
                  <a:pos x="52" y="60"/>
                </a:cxn>
                <a:cxn ang="0">
                  <a:pos x="60" y="58"/>
                </a:cxn>
                <a:cxn ang="0">
                  <a:pos x="68" y="56"/>
                </a:cxn>
                <a:cxn ang="0">
                  <a:pos x="76" y="54"/>
                </a:cxn>
                <a:cxn ang="0">
                  <a:pos x="82" y="50"/>
                </a:cxn>
                <a:cxn ang="0">
                  <a:pos x="88" y="48"/>
                </a:cxn>
                <a:cxn ang="0">
                  <a:pos x="92" y="44"/>
                </a:cxn>
                <a:cxn ang="0">
                  <a:pos x="96" y="40"/>
                </a:cxn>
                <a:cxn ang="0">
                  <a:pos x="100" y="36"/>
                </a:cxn>
                <a:cxn ang="0">
                  <a:pos x="102" y="32"/>
                </a:cxn>
                <a:cxn ang="0">
                  <a:pos x="104" y="26"/>
                </a:cxn>
                <a:cxn ang="0">
                  <a:pos x="104" y="22"/>
                </a:cxn>
                <a:cxn ang="0">
                  <a:pos x="102" y="18"/>
                </a:cxn>
                <a:cxn ang="0">
                  <a:pos x="100" y="14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4"/>
                </a:cxn>
                <a:cxn ang="0">
                  <a:pos x="82" y="2"/>
                </a:cxn>
                <a:cxn ang="0">
                  <a:pos x="76" y="0"/>
                </a:cxn>
                <a:cxn ang="0">
                  <a:pos x="70" y="0"/>
                </a:cxn>
                <a:cxn ang="0">
                  <a:pos x="62" y="0"/>
                </a:cxn>
                <a:cxn ang="0">
                  <a:pos x="54" y="0"/>
                </a:cxn>
                <a:cxn ang="0">
                  <a:pos x="46" y="0"/>
                </a:cxn>
              </a:cxnLst>
              <a:rect l="0" t="0" r="r" b="b"/>
              <a:pathLst>
                <a:path w="104" h="60">
                  <a:moveTo>
                    <a:pt x="46" y="0"/>
                  </a:moveTo>
                  <a:lnTo>
                    <a:pt x="44" y="0"/>
                  </a:lnTo>
                  <a:lnTo>
                    <a:pt x="42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6" y="6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2" y="56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6" y="60"/>
                  </a:lnTo>
                  <a:lnTo>
                    <a:pt x="38" y="60"/>
                  </a:lnTo>
                  <a:lnTo>
                    <a:pt x="40" y="60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4" y="58"/>
                  </a:lnTo>
                  <a:lnTo>
                    <a:pt x="66" y="56"/>
                  </a:lnTo>
                  <a:lnTo>
                    <a:pt x="68" y="56"/>
                  </a:lnTo>
                  <a:lnTo>
                    <a:pt x="70" y="56"/>
                  </a:lnTo>
                  <a:lnTo>
                    <a:pt x="74" y="54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80" y="52"/>
                  </a:lnTo>
                  <a:lnTo>
                    <a:pt x="82" y="50"/>
                  </a:lnTo>
                  <a:lnTo>
                    <a:pt x="84" y="50"/>
                  </a:lnTo>
                  <a:lnTo>
                    <a:pt x="86" y="48"/>
                  </a:lnTo>
                  <a:lnTo>
                    <a:pt x="88" y="48"/>
                  </a:lnTo>
                  <a:lnTo>
                    <a:pt x="90" y="46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38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4" y="28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4" y="22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2" y="18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0" y="14"/>
                  </a:lnTo>
                  <a:lnTo>
                    <a:pt x="100" y="12"/>
                  </a:lnTo>
                  <a:lnTo>
                    <a:pt x="98" y="12"/>
                  </a:lnTo>
                  <a:lnTo>
                    <a:pt x="98" y="10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E8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4" name="Freeform 409"/>
            <p:cNvSpPr>
              <a:spLocks/>
            </p:cNvSpPr>
            <p:nvPr/>
          </p:nvSpPr>
          <p:spPr bwMode="auto">
            <a:xfrm>
              <a:off x="5419725" y="1400175"/>
              <a:ext cx="158750" cy="9207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32" y="4"/>
                </a:cxn>
                <a:cxn ang="0">
                  <a:pos x="26" y="6"/>
                </a:cxn>
                <a:cxn ang="0">
                  <a:pos x="20" y="8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20"/>
                </a:cxn>
                <a:cxn ang="0">
                  <a:pos x="4" y="24"/>
                </a:cxn>
                <a:cxn ang="0">
                  <a:pos x="2" y="28"/>
                </a:cxn>
                <a:cxn ang="0">
                  <a:pos x="0" y="32"/>
                </a:cxn>
                <a:cxn ang="0">
                  <a:pos x="0" y="36"/>
                </a:cxn>
                <a:cxn ang="0">
                  <a:pos x="2" y="42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12" y="52"/>
                </a:cxn>
                <a:cxn ang="0">
                  <a:pos x="18" y="54"/>
                </a:cxn>
                <a:cxn ang="0">
                  <a:pos x="24" y="56"/>
                </a:cxn>
                <a:cxn ang="0">
                  <a:pos x="30" y="56"/>
                </a:cxn>
                <a:cxn ang="0">
                  <a:pos x="36" y="58"/>
                </a:cxn>
                <a:cxn ang="0">
                  <a:pos x="44" y="58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6" y="54"/>
                </a:cxn>
                <a:cxn ang="0">
                  <a:pos x="72" y="52"/>
                </a:cxn>
                <a:cxn ang="0">
                  <a:pos x="80" y="50"/>
                </a:cxn>
                <a:cxn ang="0">
                  <a:pos x="84" y="46"/>
                </a:cxn>
                <a:cxn ang="0">
                  <a:pos x="90" y="42"/>
                </a:cxn>
                <a:cxn ang="0">
                  <a:pos x="94" y="38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0" y="26"/>
                </a:cxn>
                <a:cxn ang="0">
                  <a:pos x="100" y="22"/>
                </a:cxn>
                <a:cxn ang="0">
                  <a:pos x="100" y="18"/>
                </a:cxn>
                <a:cxn ang="0">
                  <a:pos x="98" y="14"/>
                </a:cxn>
                <a:cxn ang="0">
                  <a:pos x="94" y="10"/>
                </a:cxn>
                <a:cxn ang="0">
                  <a:pos x="90" y="8"/>
                </a:cxn>
                <a:cxn ang="0">
                  <a:pos x="86" y="4"/>
                </a:cxn>
                <a:cxn ang="0">
                  <a:pos x="80" y="2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2" y="0"/>
                </a:cxn>
                <a:cxn ang="0">
                  <a:pos x="46" y="0"/>
                </a:cxn>
              </a:cxnLst>
              <a:rect l="0" t="0" r="r" b="b"/>
              <a:pathLst>
                <a:path w="100" h="58">
                  <a:moveTo>
                    <a:pt x="46" y="0"/>
                  </a:moveTo>
                  <a:lnTo>
                    <a:pt x="42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30" y="56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8" y="58"/>
                  </a:lnTo>
                  <a:lnTo>
                    <a:pt x="42" y="58"/>
                  </a:lnTo>
                  <a:lnTo>
                    <a:pt x="44" y="58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6" y="56"/>
                  </a:lnTo>
                  <a:lnTo>
                    <a:pt x="58" y="56"/>
                  </a:lnTo>
                  <a:lnTo>
                    <a:pt x="62" y="56"/>
                  </a:lnTo>
                  <a:lnTo>
                    <a:pt x="64" y="56"/>
                  </a:lnTo>
                  <a:lnTo>
                    <a:pt x="66" y="54"/>
                  </a:lnTo>
                  <a:lnTo>
                    <a:pt x="68" y="54"/>
                  </a:lnTo>
                  <a:lnTo>
                    <a:pt x="70" y="54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4" y="46"/>
                  </a:lnTo>
                  <a:lnTo>
                    <a:pt x="86" y="46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40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8" y="34"/>
                  </a:lnTo>
                  <a:lnTo>
                    <a:pt x="98" y="32"/>
                  </a:lnTo>
                  <a:lnTo>
                    <a:pt x="100" y="30"/>
                  </a:lnTo>
                  <a:lnTo>
                    <a:pt x="100" y="30"/>
                  </a:lnTo>
                  <a:lnTo>
                    <a:pt x="100" y="28"/>
                  </a:lnTo>
                  <a:lnTo>
                    <a:pt x="100" y="26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2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18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4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8"/>
                  </a:lnTo>
                  <a:lnTo>
                    <a:pt x="90" y="8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2" y="4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DE5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5" name="Freeform 410"/>
            <p:cNvSpPr>
              <a:spLocks/>
            </p:cNvSpPr>
            <p:nvPr/>
          </p:nvSpPr>
          <p:spPr bwMode="auto">
            <a:xfrm>
              <a:off x="5422900" y="1400175"/>
              <a:ext cx="155575" cy="889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2" y="4"/>
                </a:cxn>
                <a:cxn ang="0">
                  <a:pos x="26" y="6"/>
                </a:cxn>
                <a:cxn ang="0">
                  <a:pos x="20" y="8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20"/>
                </a:cxn>
                <a:cxn ang="0">
                  <a:pos x="4" y="24"/>
                </a:cxn>
                <a:cxn ang="0">
                  <a:pos x="2" y="28"/>
                </a:cxn>
                <a:cxn ang="0">
                  <a:pos x="0" y="32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4" y="44"/>
                </a:cxn>
                <a:cxn ang="0">
                  <a:pos x="8" y="46"/>
                </a:cxn>
                <a:cxn ang="0">
                  <a:pos x="12" y="50"/>
                </a:cxn>
                <a:cxn ang="0">
                  <a:pos x="16" y="52"/>
                </a:cxn>
                <a:cxn ang="0">
                  <a:pos x="22" y="54"/>
                </a:cxn>
                <a:cxn ang="0">
                  <a:pos x="28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50" y="56"/>
                </a:cxn>
                <a:cxn ang="0">
                  <a:pos x="56" y="54"/>
                </a:cxn>
                <a:cxn ang="0">
                  <a:pos x="64" y="54"/>
                </a:cxn>
                <a:cxn ang="0">
                  <a:pos x="70" y="50"/>
                </a:cxn>
                <a:cxn ang="0">
                  <a:pos x="76" y="48"/>
                </a:cxn>
                <a:cxn ang="0">
                  <a:pos x="82" y="46"/>
                </a:cxn>
                <a:cxn ang="0">
                  <a:pos x="86" y="42"/>
                </a:cxn>
                <a:cxn ang="0">
                  <a:pos x="90" y="38"/>
                </a:cxn>
                <a:cxn ang="0">
                  <a:pos x="94" y="34"/>
                </a:cxn>
                <a:cxn ang="0">
                  <a:pos x="96" y="30"/>
                </a:cxn>
                <a:cxn ang="0">
                  <a:pos x="96" y="26"/>
                </a:cxn>
                <a:cxn ang="0">
                  <a:pos x="98" y="22"/>
                </a:cxn>
                <a:cxn ang="0">
                  <a:pos x="96" y="18"/>
                </a:cxn>
                <a:cxn ang="0">
                  <a:pos x="94" y="14"/>
                </a:cxn>
                <a:cxn ang="0">
                  <a:pos x="92" y="10"/>
                </a:cxn>
                <a:cxn ang="0">
                  <a:pos x="88" y="8"/>
                </a:cxn>
                <a:cxn ang="0">
                  <a:pos x="82" y="4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50" y="0"/>
                </a:cxn>
                <a:cxn ang="0">
                  <a:pos x="44" y="0"/>
                </a:cxn>
              </a:cxnLst>
              <a:rect l="0" t="0" r="r" b="b"/>
              <a:pathLst>
                <a:path w="98" h="56">
                  <a:moveTo>
                    <a:pt x="44" y="0"/>
                  </a:moveTo>
                  <a:lnTo>
                    <a:pt x="42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8" y="52"/>
                  </a:lnTo>
                  <a:lnTo>
                    <a:pt x="20" y="54"/>
                  </a:lnTo>
                  <a:lnTo>
                    <a:pt x="22" y="54"/>
                  </a:lnTo>
                  <a:lnTo>
                    <a:pt x="24" y="54"/>
                  </a:lnTo>
                  <a:lnTo>
                    <a:pt x="26" y="54"/>
                  </a:lnTo>
                  <a:lnTo>
                    <a:pt x="28" y="56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6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4" y="56"/>
                  </a:lnTo>
                  <a:lnTo>
                    <a:pt x="56" y="54"/>
                  </a:lnTo>
                  <a:lnTo>
                    <a:pt x="58" y="54"/>
                  </a:lnTo>
                  <a:lnTo>
                    <a:pt x="62" y="54"/>
                  </a:lnTo>
                  <a:lnTo>
                    <a:pt x="64" y="54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70" y="50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6" y="48"/>
                  </a:lnTo>
                  <a:lnTo>
                    <a:pt x="78" y="48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6" y="42"/>
                  </a:lnTo>
                  <a:lnTo>
                    <a:pt x="88" y="40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96" y="26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98" y="22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18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6"/>
                  </a:lnTo>
                  <a:lnTo>
                    <a:pt x="84" y="6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EE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6" name="Freeform 411"/>
            <p:cNvSpPr>
              <a:spLocks/>
            </p:cNvSpPr>
            <p:nvPr/>
          </p:nvSpPr>
          <p:spPr bwMode="auto">
            <a:xfrm>
              <a:off x="5426075" y="1400175"/>
              <a:ext cx="149225" cy="857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0" y="4"/>
                </a:cxn>
                <a:cxn ang="0">
                  <a:pos x="24" y="6"/>
                </a:cxn>
                <a:cxn ang="0">
                  <a:pos x="18" y="8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8"/>
                </a:cxn>
                <a:cxn ang="0">
                  <a:pos x="4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8" y="46"/>
                </a:cxn>
                <a:cxn ang="0">
                  <a:pos x="12" y="48"/>
                </a:cxn>
                <a:cxn ang="0">
                  <a:pos x="16" y="50"/>
                </a:cxn>
                <a:cxn ang="0">
                  <a:pos x="22" y="52"/>
                </a:cxn>
                <a:cxn ang="0">
                  <a:pos x="28" y="54"/>
                </a:cxn>
                <a:cxn ang="0">
                  <a:pos x="34" y="54"/>
                </a:cxn>
                <a:cxn ang="0">
                  <a:pos x="40" y="54"/>
                </a:cxn>
                <a:cxn ang="0">
                  <a:pos x="48" y="54"/>
                </a:cxn>
                <a:cxn ang="0">
                  <a:pos x="54" y="54"/>
                </a:cxn>
                <a:cxn ang="0">
                  <a:pos x="62" y="52"/>
                </a:cxn>
                <a:cxn ang="0">
                  <a:pos x="68" y="50"/>
                </a:cxn>
                <a:cxn ang="0">
                  <a:pos x="74" y="48"/>
                </a:cxn>
                <a:cxn ang="0">
                  <a:pos x="78" y="44"/>
                </a:cxn>
                <a:cxn ang="0">
                  <a:pos x="84" y="42"/>
                </a:cxn>
                <a:cxn ang="0">
                  <a:pos x="88" y="38"/>
                </a:cxn>
                <a:cxn ang="0">
                  <a:pos x="90" y="34"/>
                </a:cxn>
                <a:cxn ang="0">
                  <a:pos x="92" y="30"/>
                </a:cxn>
                <a:cxn ang="0">
                  <a:pos x="94" y="26"/>
                </a:cxn>
                <a:cxn ang="0">
                  <a:pos x="94" y="22"/>
                </a:cxn>
                <a:cxn ang="0">
                  <a:pos x="92" y="18"/>
                </a:cxn>
                <a:cxn ang="0">
                  <a:pos x="90" y="14"/>
                </a:cxn>
                <a:cxn ang="0">
                  <a:pos x="88" y="10"/>
                </a:cxn>
                <a:cxn ang="0">
                  <a:pos x="84" y="8"/>
                </a:cxn>
                <a:cxn ang="0">
                  <a:pos x="80" y="6"/>
                </a:cxn>
                <a:cxn ang="0">
                  <a:pos x="74" y="4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6" y="0"/>
                </a:cxn>
                <a:cxn ang="0">
                  <a:pos x="50" y="0"/>
                </a:cxn>
                <a:cxn ang="0">
                  <a:pos x="42" y="2"/>
                </a:cxn>
              </a:cxnLst>
              <a:rect l="0" t="0" r="r" b="b"/>
              <a:pathLst>
                <a:path w="94" h="54">
                  <a:moveTo>
                    <a:pt x="42" y="2"/>
                  </a:move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8" y="52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6" y="54"/>
                  </a:lnTo>
                  <a:lnTo>
                    <a:pt x="28" y="54"/>
                  </a:lnTo>
                  <a:lnTo>
                    <a:pt x="30" y="54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4" y="54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62" y="52"/>
                  </a:lnTo>
                  <a:lnTo>
                    <a:pt x="64" y="52"/>
                  </a:lnTo>
                  <a:lnTo>
                    <a:pt x="66" y="50"/>
                  </a:lnTo>
                  <a:lnTo>
                    <a:pt x="68" y="50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6" y="46"/>
                  </a:lnTo>
                  <a:lnTo>
                    <a:pt x="78" y="46"/>
                  </a:lnTo>
                  <a:lnTo>
                    <a:pt x="78" y="44"/>
                  </a:lnTo>
                  <a:lnTo>
                    <a:pt x="80" y="44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4" y="40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90" y="36"/>
                  </a:lnTo>
                  <a:lnTo>
                    <a:pt x="90" y="34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0"/>
                  </a:lnTo>
                  <a:lnTo>
                    <a:pt x="92" y="28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88" y="10"/>
                  </a:lnTo>
                  <a:lnTo>
                    <a:pt x="86" y="10"/>
                  </a:lnTo>
                  <a:lnTo>
                    <a:pt x="86" y="8"/>
                  </a:lnTo>
                  <a:lnTo>
                    <a:pt x="84" y="8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4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FCD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7" name="Freeform 412"/>
            <p:cNvSpPr>
              <a:spLocks/>
            </p:cNvSpPr>
            <p:nvPr/>
          </p:nvSpPr>
          <p:spPr bwMode="auto">
            <a:xfrm>
              <a:off x="5429250" y="1400175"/>
              <a:ext cx="142875" cy="85725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0" y="4"/>
                </a:cxn>
                <a:cxn ang="0">
                  <a:pos x="24" y="6"/>
                </a:cxn>
                <a:cxn ang="0">
                  <a:pos x="18" y="8"/>
                </a:cxn>
                <a:cxn ang="0">
                  <a:pos x="14" y="12"/>
                </a:cxn>
                <a:cxn ang="0">
                  <a:pos x="10" y="14"/>
                </a:cxn>
                <a:cxn ang="0">
                  <a:pos x="6" y="18"/>
                </a:cxn>
                <a:cxn ang="0">
                  <a:pos x="4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0"/>
                </a:cxn>
                <a:cxn ang="0">
                  <a:pos x="8" y="44"/>
                </a:cxn>
                <a:cxn ang="0">
                  <a:pos x="10" y="46"/>
                </a:cxn>
                <a:cxn ang="0">
                  <a:pos x="16" y="48"/>
                </a:cxn>
                <a:cxn ang="0">
                  <a:pos x="20" y="50"/>
                </a:cxn>
                <a:cxn ang="0">
                  <a:pos x="26" y="52"/>
                </a:cxn>
                <a:cxn ang="0">
                  <a:pos x="32" y="52"/>
                </a:cxn>
                <a:cxn ang="0">
                  <a:pos x="38" y="54"/>
                </a:cxn>
                <a:cxn ang="0">
                  <a:pos x="46" y="52"/>
                </a:cxn>
                <a:cxn ang="0">
                  <a:pos x="52" y="52"/>
                </a:cxn>
                <a:cxn ang="0">
                  <a:pos x="58" y="50"/>
                </a:cxn>
                <a:cxn ang="0">
                  <a:pos x="66" y="48"/>
                </a:cxn>
                <a:cxn ang="0">
                  <a:pos x="70" y="46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4" y="36"/>
                </a:cxn>
                <a:cxn ang="0">
                  <a:pos x="86" y="34"/>
                </a:cxn>
                <a:cxn ang="0">
                  <a:pos x="90" y="30"/>
                </a:cxn>
                <a:cxn ang="0">
                  <a:pos x="90" y="26"/>
                </a:cxn>
                <a:cxn ang="0">
                  <a:pos x="90" y="22"/>
                </a:cxn>
                <a:cxn ang="0">
                  <a:pos x="90" y="18"/>
                </a:cxn>
                <a:cxn ang="0">
                  <a:pos x="88" y="14"/>
                </a:cxn>
                <a:cxn ang="0">
                  <a:pos x="84" y="10"/>
                </a:cxn>
                <a:cxn ang="0">
                  <a:pos x="82" y="8"/>
                </a:cxn>
                <a:cxn ang="0">
                  <a:pos x="78" y="6"/>
                </a:cxn>
                <a:cxn ang="0">
                  <a:pos x="72" y="4"/>
                </a:cxn>
                <a:cxn ang="0">
                  <a:pos x="66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2"/>
                </a:cxn>
              </a:cxnLst>
              <a:rect l="0" t="0" r="r" b="b"/>
              <a:pathLst>
                <a:path w="90" h="54">
                  <a:moveTo>
                    <a:pt x="40" y="2"/>
                  </a:moveTo>
                  <a:lnTo>
                    <a:pt x="38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6" y="50"/>
                  </a:lnTo>
                  <a:lnTo>
                    <a:pt x="58" y="50"/>
                  </a:lnTo>
                  <a:lnTo>
                    <a:pt x="60" y="50"/>
                  </a:lnTo>
                  <a:lnTo>
                    <a:pt x="64" y="50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8" y="46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80" y="40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4" y="36"/>
                  </a:lnTo>
                  <a:lnTo>
                    <a:pt x="86" y="36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88" y="32"/>
                  </a:lnTo>
                  <a:lnTo>
                    <a:pt x="88" y="30"/>
                  </a:lnTo>
                  <a:lnTo>
                    <a:pt x="90" y="30"/>
                  </a:lnTo>
                  <a:lnTo>
                    <a:pt x="90" y="28"/>
                  </a:lnTo>
                  <a:lnTo>
                    <a:pt x="90" y="26"/>
                  </a:lnTo>
                  <a:lnTo>
                    <a:pt x="90" y="26"/>
                  </a:lnTo>
                  <a:lnTo>
                    <a:pt x="90" y="24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6" y="14"/>
                  </a:lnTo>
                  <a:lnTo>
                    <a:pt x="86" y="12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FCDC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8" name="Freeform 413"/>
            <p:cNvSpPr>
              <a:spLocks/>
            </p:cNvSpPr>
            <p:nvPr/>
          </p:nvSpPr>
          <p:spPr bwMode="auto">
            <a:xfrm>
              <a:off x="5432425" y="1403350"/>
              <a:ext cx="139700" cy="7937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28" y="2"/>
                </a:cxn>
                <a:cxn ang="0">
                  <a:pos x="24" y="4"/>
                </a:cxn>
                <a:cxn ang="0">
                  <a:pos x="18" y="6"/>
                </a:cxn>
                <a:cxn ang="0">
                  <a:pos x="14" y="10"/>
                </a:cxn>
                <a:cxn ang="0">
                  <a:pos x="10" y="12"/>
                </a:cxn>
                <a:cxn ang="0">
                  <a:pos x="6" y="16"/>
                </a:cxn>
                <a:cxn ang="0">
                  <a:pos x="4" y="20"/>
                </a:cxn>
                <a:cxn ang="0">
                  <a:pos x="2" y="24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4"/>
                </a:cxn>
                <a:cxn ang="0">
                  <a:pos x="4" y="38"/>
                </a:cxn>
                <a:cxn ang="0">
                  <a:pos x="6" y="40"/>
                </a:cxn>
                <a:cxn ang="0">
                  <a:pos x="10" y="44"/>
                </a:cxn>
                <a:cxn ang="0">
                  <a:pos x="14" y="46"/>
                </a:cxn>
                <a:cxn ang="0">
                  <a:pos x="20" y="48"/>
                </a:cxn>
                <a:cxn ang="0">
                  <a:pos x="24" y="48"/>
                </a:cxn>
                <a:cxn ang="0">
                  <a:pos x="30" y="50"/>
                </a:cxn>
                <a:cxn ang="0">
                  <a:pos x="38" y="50"/>
                </a:cxn>
                <a:cxn ang="0">
                  <a:pos x="44" y="50"/>
                </a:cxn>
                <a:cxn ang="0">
                  <a:pos x="50" y="48"/>
                </a:cxn>
                <a:cxn ang="0">
                  <a:pos x="56" y="48"/>
                </a:cxn>
                <a:cxn ang="0">
                  <a:pos x="62" y="46"/>
                </a:cxn>
                <a:cxn ang="0">
                  <a:pos x="68" y="42"/>
                </a:cxn>
                <a:cxn ang="0">
                  <a:pos x="72" y="40"/>
                </a:cxn>
                <a:cxn ang="0">
                  <a:pos x="78" y="38"/>
                </a:cxn>
                <a:cxn ang="0">
                  <a:pos x="80" y="34"/>
                </a:cxn>
                <a:cxn ang="0">
                  <a:pos x="84" y="30"/>
                </a:cxn>
                <a:cxn ang="0">
                  <a:pos x="86" y="26"/>
                </a:cxn>
                <a:cxn ang="0">
                  <a:pos x="86" y="24"/>
                </a:cxn>
                <a:cxn ang="0">
                  <a:pos x="88" y="20"/>
                </a:cxn>
                <a:cxn ang="0">
                  <a:pos x="86" y="16"/>
                </a:cxn>
                <a:cxn ang="0">
                  <a:pos x="84" y="12"/>
                </a:cxn>
                <a:cxn ang="0">
                  <a:pos x="82" y="10"/>
                </a:cxn>
                <a:cxn ang="0">
                  <a:pos x="78" y="6"/>
                </a:cxn>
                <a:cxn ang="0">
                  <a:pos x="74" y="4"/>
                </a:cxn>
                <a:cxn ang="0">
                  <a:pos x="70" y="2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52" y="0"/>
                </a:cxn>
                <a:cxn ang="0">
                  <a:pos x="46" y="0"/>
                </a:cxn>
                <a:cxn ang="0">
                  <a:pos x="40" y="0"/>
                </a:cxn>
              </a:cxnLst>
              <a:rect l="0" t="0" r="r" b="b"/>
              <a:pathLst>
                <a:path w="88" h="50">
                  <a:moveTo>
                    <a:pt x="40" y="0"/>
                  </a:move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8" y="50"/>
                  </a:lnTo>
                  <a:lnTo>
                    <a:pt x="40" y="50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8" y="46"/>
                  </a:lnTo>
                  <a:lnTo>
                    <a:pt x="60" y="46"/>
                  </a:lnTo>
                  <a:lnTo>
                    <a:pt x="62" y="46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74" y="40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0" y="34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4" y="30"/>
                  </a:lnTo>
                  <a:lnTo>
                    <a:pt x="84" y="30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8" y="22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6" y="18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BD8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9" name="Freeform 414"/>
            <p:cNvSpPr>
              <a:spLocks/>
            </p:cNvSpPr>
            <p:nvPr/>
          </p:nvSpPr>
          <p:spPr bwMode="auto">
            <a:xfrm>
              <a:off x="5435600" y="1403350"/>
              <a:ext cx="133350" cy="7620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28" y="2"/>
                </a:cxn>
                <a:cxn ang="0">
                  <a:pos x="22" y="4"/>
                </a:cxn>
                <a:cxn ang="0">
                  <a:pos x="18" y="6"/>
                </a:cxn>
                <a:cxn ang="0">
                  <a:pos x="12" y="10"/>
                </a:cxn>
                <a:cxn ang="0">
                  <a:pos x="8" y="12"/>
                </a:cxn>
                <a:cxn ang="0">
                  <a:pos x="6" y="16"/>
                </a:cxn>
                <a:cxn ang="0">
                  <a:pos x="2" y="18"/>
                </a:cxn>
                <a:cxn ang="0">
                  <a:pos x="2" y="22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4" y="36"/>
                </a:cxn>
                <a:cxn ang="0">
                  <a:pos x="6" y="40"/>
                </a:cxn>
                <a:cxn ang="0">
                  <a:pos x="10" y="42"/>
                </a:cxn>
                <a:cxn ang="0">
                  <a:pos x="14" y="44"/>
                </a:cxn>
                <a:cxn ang="0">
                  <a:pos x="18" y="46"/>
                </a:cxn>
                <a:cxn ang="0">
                  <a:pos x="24" y="46"/>
                </a:cxn>
                <a:cxn ang="0">
                  <a:pos x="30" y="48"/>
                </a:cxn>
                <a:cxn ang="0">
                  <a:pos x="36" y="48"/>
                </a:cxn>
                <a:cxn ang="0">
                  <a:pos x="42" y="48"/>
                </a:cxn>
                <a:cxn ang="0">
                  <a:pos x="48" y="46"/>
                </a:cxn>
                <a:cxn ang="0">
                  <a:pos x="54" y="46"/>
                </a:cxn>
                <a:cxn ang="0">
                  <a:pos x="60" y="44"/>
                </a:cxn>
                <a:cxn ang="0">
                  <a:pos x="66" y="42"/>
                </a:cxn>
                <a:cxn ang="0">
                  <a:pos x="70" y="40"/>
                </a:cxn>
                <a:cxn ang="0">
                  <a:pos x="74" y="36"/>
                </a:cxn>
                <a:cxn ang="0">
                  <a:pos x="78" y="34"/>
                </a:cxn>
                <a:cxn ang="0">
                  <a:pos x="80" y="30"/>
                </a:cxn>
                <a:cxn ang="0">
                  <a:pos x="82" y="26"/>
                </a:cxn>
                <a:cxn ang="0">
                  <a:pos x="84" y="22"/>
                </a:cxn>
                <a:cxn ang="0">
                  <a:pos x="84" y="20"/>
                </a:cxn>
                <a:cxn ang="0">
                  <a:pos x="82" y="16"/>
                </a:cxn>
                <a:cxn ang="0">
                  <a:pos x="82" y="12"/>
                </a:cxn>
                <a:cxn ang="0">
                  <a:pos x="78" y="10"/>
                </a:cxn>
                <a:cxn ang="0">
                  <a:pos x="76" y="6"/>
                </a:cxn>
                <a:cxn ang="0">
                  <a:pos x="72" y="4"/>
                </a:cxn>
                <a:cxn ang="0">
                  <a:pos x="68" y="2"/>
                </a:cxn>
                <a:cxn ang="0">
                  <a:pos x="62" y="2"/>
                </a:cxn>
                <a:cxn ang="0">
                  <a:pos x="56" y="0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8" y="0"/>
                </a:cxn>
              </a:cxnLst>
              <a:rect l="0" t="0" r="r" b="b"/>
              <a:pathLst>
                <a:path w="84" h="48">
                  <a:moveTo>
                    <a:pt x="38" y="0"/>
                  </a:moveTo>
                  <a:lnTo>
                    <a:pt x="36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30" y="48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6"/>
                  </a:lnTo>
                  <a:lnTo>
                    <a:pt x="58" y="44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4" y="42"/>
                  </a:lnTo>
                  <a:lnTo>
                    <a:pt x="66" y="42"/>
                  </a:lnTo>
                  <a:lnTo>
                    <a:pt x="66" y="40"/>
                  </a:lnTo>
                  <a:lnTo>
                    <a:pt x="68" y="40"/>
                  </a:lnTo>
                  <a:lnTo>
                    <a:pt x="70" y="40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80" y="32"/>
                  </a:lnTo>
                  <a:lnTo>
                    <a:pt x="80" y="30"/>
                  </a:lnTo>
                  <a:lnTo>
                    <a:pt x="82" y="28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84" y="24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18"/>
                  </a:lnTo>
                  <a:lnTo>
                    <a:pt x="84" y="16"/>
                  </a:lnTo>
                  <a:lnTo>
                    <a:pt x="82" y="16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2" y="12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D60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0" name="Freeform 415"/>
            <p:cNvSpPr>
              <a:spLocks/>
            </p:cNvSpPr>
            <p:nvPr/>
          </p:nvSpPr>
          <p:spPr bwMode="auto">
            <a:xfrm>
              <a:off x="5438775" y="1403350"/>
              <a:ext cx="127000" cy="730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28" y="2"/>
                </a:cxn>
                <a:cxn ang="0">
                  <a:pos x="22" y="4"/>
                </a:cxn>
                <a:cxn ang="0">
                  <a:pos x="16" y="6"/>
                </a:cxn>
                <a:cxn ang="0">
                  <a:pos x="12" y="10"/>
                </a:cxn>
                <a:cxn ang="0">
                  <a:pos x="8" y="12"/>
                </a:cxn>
                <a:cxn ang="0">
                  <a:pos x="6" y="14"/>
                </a:cxn>
                <a:cxn ang="0">
                  <a:pos x="2" y="18"/>
                </a:cxn>
                <a:cxn ang="0">
                  <a:pos x="2" y="22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4" y="34"/>
                </a:cxn>
                <a:cxn ang="0">
                  <a:pos x="6" y="38"/>
                </a:cxn>
                <a:cxn ang="0">
                  <a:pos x="10" y="40"/>
                </a:cxn>
                <a:cxn ang="0">
                  <a:pos x="14" y="42"/>
                </a:cxn>
                <a:cxn ang="0">
                  <a:pos x="18" y="44"/>
                </a:cxn>
                <a:cxn ang="0">
                  <a:pos x="22" y="46"/>
                </a:cxn>
                <a:cxn ang="0">
                  <a:pos x="28" y="46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6" y="46"/>
                </a:cxn>
                <a:cxn ang="0">
                  <a:pos x="52" y="44"/>
                </a:cxn>
                <a:cxn ang="0">
                  <a:pos x="58" y="42"/>
                </a:cxn>
                <a:cxn ang="0">
                  <a:pos x="62" y="40"/>
                </a:cxn>
                <a:cxn ang="0">
                  <a:pos x="66" y="38"/>
                </a:cxn>
                <a:cxn ang="0">
                  <a:pos x="70" y="36"/>
                </a:cxn>
                <a:cxn ang="0">
                  <a:pos x="74" y="32"/>
                </a:cxn>
                <a:cxn ang="0">
                  <a:pos x="76" y="30"/>
                </a:cxn>
                <a:cxn ang="0">
                  <a:pos x="78" y="26"/>
                </a:cxn>
                <a:cxn ang="0">
                  <a:pos x="80" y="22"/>
                </a:cxn>
                <a:cxn ang="0">
                  <a:pos x="80" y="20"/>
                </a:cxn>
                <a:cxn ang="0">
                  <a:pos x="80" y="16"/>
                </a:cxn>
                <a:cxn ang="0">
                  <a:pos x="78" y="12"/>
                </a:cxn>
                <a:cxn ang="0">
                  <a:pos x="76" y="10"/>
                </a:cxn>
                <a:cxn ang="0">
                  <a:pos x="72" y="8"/>
                </a:cxn>
                <a:cxn ang="0">
                  <a:pos x="68" y="4"/>
                </a:cxn>
                <a:cxn ang="0">
                  <a:pos x="64" y="4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0"/>
                </a:cxn>
              </a:cxnLst>
              <a:rect l="0" t="0" r="r" b="b"/>
              <a:pathLst>
                <a:path w="80" h="46">
                  <a:moveTo>
                    <a:pt x="36" y="0"/>
                  </a:moveTo>
                  <a:lnTo>
                    <a:pt x="34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4"/>
                  </a:lnTo>
                  <a:lnTo>
                    <a:pt x="52" y="44"/>
                  </a:lnTo>
                  <a:lnTo>
                    <a:pt x="54" y="44"/>
                  </a:lnTo>
                  <a:lnTo>
                    <a:pt x="56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0" y="42"/>
                  </a:lnTo>
                  <a:lnTo>
                    <a:pt x="62" y="40"/>
                  </a:lnTo>
                  <a:lnTo>
                    <a:pt x="64" y="40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8" y="3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2" y="34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4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0" y="6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BD10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1" name="Freeform 416"/>
            <p:cNvSpPr>
              <a:spLocks/>
            </p:cNvSpPr>
            <p:nvPr/>
          </p:nvSpPr>
          <p:spPr bwMode="auto">
            <a:xfrm>
              <a:off x="5441950" y="1403350"/>
              <a:ext cx="120650" cy="698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6" y="6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6" y="14"/>
                </a:cxn>
                <a:cxn ang="0">
                  <a:pos x="2" y="18"/>
                </a:cxn>
                <a:cxn ang="0">
                  <a:pos x="2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0"/>
                </a:cxn>
                <a:cxn ang="0">
                  <a:pos x="4" y="34"/>
                </a:cxn>
                <a:cxn ang="0">
                  <a:pos x="6" y="36"/>
                </a:cxn>
                <a:cxn ang="0">
                  <a:pos x="8" y="38"/>
                </a:cxn>
                <a:cxn ang="0">
                  <a:pos x="12" y="40"/>
                </a:cxn>
                <a:cxn ang="0">
                  <a:pos x="16" y="42"/>
                </a:cxn>
                <a:cxn ang="0">
                  <a:pos x="22" y="44"/>
                </a:cxn>
                <a:cxn ang="0">
                  <a:pos x="26" y="44"/>
                </a:cxn>
                <a:cxn ang="0">
                  <a:pos x="32" y="44"/>
                </a:cxn>
                <a:cxn ang="0">
                  <a:pos x="38" y="44"/>
                </a:cxn>
                <a:cxn ang="0">
                  <a:pos x="44" y="44"/>
                </a:cxn>
                <a:cxn ang="0">
                  <a:pos x="50" y="42"/>
                </a:cxn>
                <a:cxn ang="0">
                  <a:pos x="54" y="42"/>
                </a:cxn>
                <a:cxn ang="0">
                  <a:pos x="60" y="40"/>
                </a:cxn>
                <a:cxn ang="0">
                  <a:pos x="64" y="38"/>
                </a:cxn>
                <a:cxn ang="0">
                  <a:pos x="68" y="34"/>
                </a:cxn>
                <a:cxn ang="0">
                  <a:pos x="72" y="32"/>
                </a:cxn>
                <a:cxn ang="0">
                  <a:pos x="74" y="28"/>
                </a:cxn>
                <a:cxn ang="0">
                  <a:pos x="76" y="26"/>
                </a:cxn>
                <a:cxn ang="0">
                  <a:pos x="76" y="22"/>
                </a:cxn>
                <a:cxn ang="0">
                  <a:pos x="76" y="20"/>
                </a:cxn>
                <a:cxn ang="0">
                  <a:pos x="76" y="16"/>
                </a:cxn>
                <a:cxn ang="0">
                  <a:pos x="74" y="12"/>
                </a:cxn>
                <a:cxn ang="0">
                  <a:pos x="72" y="10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2" y="4"/>
                </a:cxn>
                <a:cxn ang="0">
                  <a:pos x="58" y="2"/>
                </a:cxn>
                <a:cxn ang="0">
                  <a:pos x="52" y="2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36" y="2"/>
                </a:cxn>
              </a:cxnLst>
              <a:rect l="0" t="0" r="r" b="b"/>
              <a:pathLst>
                <a:path w="76" h="44">
                  <a:moveTo>
                    <a:pt x="36" y="2"/>
                  </a:move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8" y="40"/>
                  </a:lnTo>
                  <a:lnTo>
                    <a:pt x="60" y="40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70" y="32"/>
                  </a:lnTo>
                  <a:lnTo>
                    <a:pt x="72" y="32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4" y="28"/>
                  </a:lnTo>
                  <a:lnTo>
                    <a:pt x="74" y="28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18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solidFill>
              <a:srgbClr val="F9CF0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2" name="Freeform 417"/>
            <p:cNvSpPr>
              <a:spLocks/>
            </p:cNvSpPr>
            <p:nvPr/>
          </p:nvSpPr>
          <p:spPr bwMode="auto">
            <a:xfrm>
              <a:off x="5445125" y="1403350"/>
              <a:ext cx="117475" cy="698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6" y="6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4" y="14"/>
                </a:cxn>
                <a:cxn ang="0">
                  <a:pos x="2" y="16"/>
                </a:cxn>
                <a:cxn ang="0">
                  <a:pos x="2" y="20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2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8" y="36"/>
                </a:cxn>
                <a:cxn ang="0">
                  <a:pos x="12" y="38"/>
                </a:cxn>
                <a:cxn ang="0">
                  <a:pos x="16" y="40"/>
                </a:cxn>
                <a:cxn ang="0">
                  <a:pos x="20" y="42"/>
                </a:cxn>
                <a:cxn ang="0">
                  <a:pos x="26" y="42"/>
                </a:cxn>
                <a:cxn ang="0">
                  <a:pos x="30" y="44"/>
                </a:cxn>
                <a:cxn ang="0">
                  <a:pos x="36" y="44"/>
                </a:cxn>
                <a:cxn ang="0">
                  <a:pos x="42" y="42"/>
                </a:cxn>
                <a:cxn ang="0">
                  <a:pos x="46" y="42"/>
                </a:cxn>
                <a:cxn ang="0">
                  <a:pos x="52" y="40"/>
                </a:cxn>
                <a:cxn ang="0">
                  <a:pos x="56" y="38"/>
                </a:cxn>
                <a:cxn ang="0">
                  <a:pos x="60" y="36"/>
                </a:cxn>
                <a:cxn ang="0">
                  <a:pos x="64" y="34"/>
                </a:cxn>
                <a:cxn ang="0">
                  <a:pos x="68" y="32"/>
                </a:cxn>
                <a:cxn ang="0">
                  <a:pos x="70" y="28"/>
                </a:cxn>
                <a:cxn ang="0">
                  <a:pos x="72" y="26"/>
                </a:cxn>
                <a:cxn ang="0">
                  <a:pos x="74" y="22"/>
                </a:cxn>
                <a:cxn ang="0">
                  <a:pos x="74" y="18"/>
                </a:cxn>
                <a:cxn ang="0">
                  <a:pos x="74" y="16"/>
                </a:cxn>
                <a:cxn ang="0">
                  <a:pos x="72" y="12"/>
                </a:cxn>
                <a:cxn ang="0">
                  <a:pos x="70" y="10"/>
                </a:cxn>
                <a:cxn ang="0">
                  <a:pos x="66" y="8"/>
                </a:cxn>
                <a:cxn ang="0">
                  <a:pos x="64" y="6"/>
                </a:cxn>
                <a:cxn ang="0">
                  <a:pos x="60" y="4"/>
                </a:cxn>
                <a:cxn ang="0">
                  <a:pos x="56" y="2"/>
                </a:cxn>
                <a:cxn ang="0">
                  <a:pos x="50" y="2"/>
                </a:cxn>
                <a:cxn ang="0">
                  <a:pos x="46" y="2"/>
                </a:cxn>
                <a:cxn ang="0">
                  <a:pos x="40" y="0"/>
                </a:cxn>
                <a:cxn ang="0">
                  <a:pos x="34" y="2"/>
                </a:cxn>
              </a:cxnLst>
              <a:rect l="0" t="0" r="r" b="b"/>
              <a:pathLst>
                <a:path w="74" h="44">
                  <a:moveTo>
                    <a:pt x="34" y="2"/>
                  </a:move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8" y="42"/>
                  </a:lnTo>
                  <a:lnTo>
                    <a:pt x="50" y="40"/>
                  </a:lnTo>
                  <a:lnTo>
                    <a:pt x="52" y="40"/>
                  </a:lnTo>
                  <a:lnTo>
                    <a:pt x="54" y="40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2" y="36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8" y="32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0" y="28"/>
                  </a:lnTo>
                  <a:lnTo>
                    <a:pt x="72" y="28"/>
                  </a:lnTo>
                  <a:lnTo>
                    <a:pt x="72" y="26"/>
                  </a:lnTo>
                  <a:lnTo>
                    <a:pt x="72" y="26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rgbClr val="FAC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3" name="Freeform 418"/>
            <p:cNvSpPr>
              <a:spLocks/>
            </p:cNvSpPr>
            <p:nvPr/>
          </p:nvSpPr>
          <p:spPr bwMode="auto">
            <a:xfrm>
              <a:off x="5448300" y="1406525"/>
              <a:ext cx="111125" cy="63500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24" y="2"/>
                </a:cxn>
                <a:cxn ang="0">
                  <a:pos x="20" y="2"/>
                </a:cxn>
                <a:cxn ang="0">
                  <a:pos x="14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2"/>
                </a:cxn>
                <a:cxn ang="0">
                  <a:pos x="2" y="14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2" y="28"/>
                </a:cxn>
                <a:cxn ang="0">
                  <a:pos x="4" y="32"/>
                </a:cxn>
                <a:cxn ang="0">
                  <a:pos x="8" y="34"/>
                </a:cxn>
                <a:cxn ang="0">
                  <a:pos x="10" y="36"/>
                </a:cxn>
                <a:cxn ang="0">
                  <a:pos x="14" y="36"/>
                </a:cxn>
                <a:cxn ang="0">
                  <a:pos x="20" y="38"/>
                </a:cxn>
                <a:cxn ang="0">
                  <a:pos x="24" y="40"/>
                </a:cxn>
                <a:cxn ang="0">
                  <a:pos x="28" y="40"/>
                </a:cxn>
                <a:cxn ang="0">
                  <a:pos x="34" y="40"/>
                </a:cxn>
                <a:cxn ang="0">
                  <a:pos x="40" y="38"/>
                </a:cxn>
                <a:cxn ang="0">
                  <a:pos x="44" y="38"/>
                </a:cxn>
                <a:cxn ang="0">
                  <a:pos x="50" y="36"/>
                </a:cxn>
                <a:cxn ang="0">
                  <a:pos x="54" y="36"/>
                </a:cxn>
                <a:cxn ang="0">
                  <a:pos x="58" y="34"/>
                </a:cxn>
                <a:cxn ang="0">
                  <a:pos x="62" y="30"/>
                </a:cxn>
                <a:cxn ang="0">
                  <a:pos x="64" y="28"/>
                </a:cxn>
                <a:cxn ang="0">
                  <a:pos x="68" y="26"/>
                </a:cxn>
                <a:cxn ang="0">
                  <a:pos x="68" y="22"/>
                </a:cxn>
                <a:cxn ang="0">
                  <a:pos x="70" y="20"/>
                </a:cxn>
                <a:cxn ang="0">
                  <a:pos x="70" y="16"/>
                </a:cxn>
                <a:cxn ang="0">
                  <a:pos x="70" y="14"/>
                </a:cxn>
                <a:cxn ang="0">
                  <a:pos x="68" y="12"/>
                </a:cxn>
                <a:cxn ang="0">
                  <a:pos x="66" y="8"/>
                </a:cxn>
                <a:cxn ang="0">
                  <a:pos x="64" y="6"/>
                </a:cxn>
                <a:cxn ang="0">
                  <a:pos x="60" y="4"/>
                </a:cxn>
                <a:cxn ang="0">
                  <a:pos x="56" y="2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38" y="0"/>
                </a:cxn>
                <a:cxn ang="0">
                  <a:pos x="32" y="0"/>
                </a:cxn>
              </a:cxnLst>
              <a:rect l="0" t="0" r="r" b="b"/>
              <a:pathLst>
                <a:path w="70" h="40">
                  <a:moveTo>
                    <a:pt x="32" y="0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8" y="34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8" y="26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9CB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4" name="Freeform 419"/>
            <p:cNvSpPr>
              <a:spLocks/>
            </p:cNvSpPr>
            <p:nvPr/>
          </p:nvSpPr>
          <p:spPr bwMode="auto">
            <a:xfrm>
              <a:off x="5451475" y="1406525"/>
              <a:ext cx="104775" cy="60325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4" y="2"/>
                </a:cxn>
                <a:cxn ang="0">
                  <a:pos x="18" y="2"/>
                </a:cxn>
                <a:cxn ang="0">
                  <a:pos x="14" y="4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4" y="30"/>
                </a:cxn>
                <a:cxn ang="0">
                  <a:pos x="6" y="32"/>
                </a:cxn>
                <a:cxn ang="0">
                  <a:pos x="10" y="34"/>
                </a:cxn>
                <a:cxn ang="0">
                  <a:pos x="14" y="36"/>
                </a:cxn>
                <a:cxn ang="0">
                  <a:pos x="18" y="36"/>
                </a:cxn>
                <a:cxn ang="0">
                  <a:pos x="22" y="38"/>
                </a:cxn>
                <a:cxn ang="0">
                  <a:pos x="28" y="38"/>
                </a:cxn>
                <a:cxn ang="0">
                  <a:pos x="32" y="38"/>
                </a:cxn>
                <a:cxn ang="0">
                  <a:pos x="38" y="38"/>
                </a:cxn>
                <a:cxn ang="0">
                  <a:pos x="42" y="36"/>
                </a:cxn>
                <a:cxn ang="0">
                  <a:pos x="46" y="36"/>
                </a:cxn>
                <a:cxn ang="0">
                  <a:pos x="52" y="34"/>
                </a:cxn>
                <a:cxn ang="0">
                  <a:pos x="56" y="32"/>
                </a:cxn>
                <a:cxn ang="0">
                  <a:pos x="58" y="30"/>
                </a:cxn>
                <a:cxn ang="0">
                  <a:pos x="62" y="28"/>
                </a:cxn>
                <a:cxn ang="0">
                  <a:pos x="64" y="26"/>
                </a:cxn>
                <a:cxn ang="0">
                  <a:pos x="66" y="22"/>
                </a:cxn>
                <a:cxn ang="0">
                  <a:pos x="66" y="20"/>
                </a:cxn>
                <a:cxn ang="0">
                  <a:pos x="66" y="16"/>
                </a:cxn>
                <a:cxn ang="0">
                  <a:pos x="66" y="14"/>
                </a:cxn>
                <a:cxn ang="0">
                  <a:pos x="66" y="12"/>
                </a:cxn>
                <a:cxn ang="0">
                  <a:pos x="64" y="8"/>
                </a:cxn>
                <a:cxn ang="0">
                  <a:pos x="60" y="6"/>
                </a:cxn>
                <a:cxn ang="0">
                  <a:pos x="58" y="4"/>
                </a:cxn>
                <a:cxn ang="0">
                  <a:pos x="54" y="2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36" y="0"/>
                </a:cxn>
                <a:cxn ang="0">
                  <a:pos x="32" y="0"/>
                </a:cxn>
              </a:cxnLst>
              <a:rect l="0" t="0" r="r" b="b"/>
              <a:pathLst>
                <a:path w="66" h="38">
                  <a:moveTo>
                    <a:pt x="32" y="0"/>
                  </a:move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8" y="34"/>
                  </a:lnTo>
                  <a:lnTo>
                    <a:pt x="50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4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60" y="30"/>
                  </a:lnTo>
                  <a:lnTo>
                    <a:pt x="60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8C7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5" name="Freeform 420"/>
            <p:cNvSpPr>
              <a:spLocks/>
            </p:cNvSpPr>
            <p:nvPr/>
          </p:nvSpPr>
          <p:spPr bwMode="auto">
            <a:xfrm>
              <a:off x="5454650" y="1406525"/>
              <a:ext cx="101600" cy="571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2" y="2"/>
                </a:cxn>
                <a:cxn ang="0">
                  <a:pos x="18" y="2"/>
                </a:cxn>
                <a:cxn ang="0">
                  <a:pos x="14" y="4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2" y="34"/>
                </a:cxn>
                <a:cxn ang="0">
                  <a:pos x="16" y="34"/>
                </a:cxn>
                <a:cxn ang="0">
                  <a:pos x="20" y="36"/>
                </a:cxn>
                <a:cxn ang="0">
                  <a:pos x="26" y="36"/>
                </a:cxn>
                <a:cxn ang="0">
                  <a:pos x="30" y="36"/>
                </a:cxn>
                <a:cxn ang="0">
                  <a:pos x="36" y="36"/>
                </a:cxn>
                <a:cxn ang="0">
                  <a:pos x="40" y="36"/>
                </a:cxn>
                <a:cxn ang="0">
                  <a:pos x="44" y="34"/>
                </a:cxn>
                <a:cxn ang="0">
                  <a:pos x="48" y="32"/>
                </a:cxn>
                <a:cxn ang="0">
                  <a:pos x="52" y="32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60" y="24"/>
                </a:cxn>
                <a:cxn ang="0">
                  <a:pos x="62" y="22"/>
                </a:cxn>
                <a:cxn ang="0">
                  <a:pos x="64" y="20"/>
                </a:cxn>
                <a:cxn ang="0">
                  <a:pos x="64" y="16"/>
                </a:cxn>
                <a:cxn ang="0">
                  <a:pos x="64" y="14"/>
                </a:cxn>
                <a:cxn ang="0">
                  <a:pos x="62" y="12"/>
                </a:cxn>
                <a:cxn ang="0">
                  <a:pos x="60" y="8"/>
                </a:cxn>
                <a:cxn ang="0">
                  <a:pos x="58" y="6"/>
                </a:cxn>
                <a:cxn ang="0">
                  <a:pos x="56" y="4"/>
                </a:cxn>
                <a:cxn ang="0">
                  <a:pos x="52" y="4"/>
                </a:cxn>
                <a:cxn ang="0">
                  <a:pos x="48" y="2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30" y="0"/>
                </a:cxn>
              </a:cxnLst>
              <a:rect l="0" t="0" r="r" b="b"/>
              <a:pathLst>
                <a:path w="64" h="36">
                  <a:moveTo>
                    <a:pt x="30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4" y="34"/>
                  </a:lnTo>
                  <a:lnTo>
                    <a:pt x="46" y="34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6" y="30"/>
                  </a:lnTo>
                  <a:lnTo>
                    <a:pt x="56" y="28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60" y="26"/>
                  </a:lnTo>
                  <a:lnTo>
                    <a:pt x="60" y="24"/>
                  </a:lnTo>
                  <a:lnTo>
                    <a:pt x="62" y="24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0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2" y="14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0"/>
                  </a:lnTo>
                  <a:lnTo>
                    <a:pt x="60" y="10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6C21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6" name="Freeform 421"/>
            <p:cNvSpPr>
              <a:spLocks/>
            </p:cNvSpPr>
            <p:nvPr/>
          </p:nvSpPr>
          <p:spPr bwMode="auto">
            <a:xfrm>
              <a:off x="5375275" y="1374775"/>
              <a:ext cx="244475" cy="50800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32"/>
                </a:cxn>
                <a:cxn ang="0">
                  <a:pos x="2" y="30"/>
                </a:cxn>
                <a:cxn ang="0">
                  <a:pos x="4" y="28"/>
                </a:cxn>
                <a:cxn ang="0">
                  <a:pos x="6" y="26"/>
                </a:cxn>
                <a:cxn ang="0">
                  <a:pos x="10" y="24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8" y="12"/>
                </a:cxn>
                <a:cxn ang="0">
                  <a:pos x="32" y="10"/>
                </a:cxn>
                <a:cxn ang="0">
                  <a:pos x="36" y="8"/>
                </a:cxn>
                <a:cxn ang="0">
                  <a:pos x="42" y="6"/>
                </a:cxn>
                <a:cxn ang="0">
                  <a:pos x="46" y="4"/>
                </a:cxn>
                <a:cxn ang="0">
                  <a:pos x="52" y="2"/>
                </a:cxn>
                <a:cxn ang="0">
                  <a:pos x="58" y="2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76" y="0"/>
                </a:cxn>
                <a:cxn ang="0">
                  <a:pos x="82" y="0"/>
                </a:cxn>
                <a:cxn ang="0">
                  <a:pos x="90" y="0"/>
                </a:cxn>
                <a:cxn ang="0">
                  <a:pos x="96" y="0"/>
                </a:cxn>
                <a:cxn ang="0">
                  <a:pos x="104" y="2"/>
                </a:cxn>
                <a:cxn ang="0">
                  <a:pos x="110" y="4"/>
                </a:cxn>
                <a:cxn ang="0">
                  <a:pos x="118" y="8"/>
                </a:cxn>
                <a:cxn ang="0">
                  <a:pos x="124" y="10"/>
                </a:cxn>
                <a:cxn ang="0">
                  <a:pos x="132" y="14"/>
                </a:cxn>
                <a:cxn ang="0">
                  <a:pos x="140" y="20"/>
                </a:cxn>
                <a:cxn ang="0">
                  <a:pos x="148" y="26"/>
                </a:cxn>
                <a:cxn ang="0">
                  <a:pos x="154" y="32"/>
                </a:cxn>
                <a:cxn ang="0">
                  <a:pos x="154" y="32"/>
                </a:cxn>
                <a:cxn ang="0">
                  <a:pos x="152" y="30"/>
                </a:cxn>
                <a:cxn ang="0">
                  <a:pos x="150" y="28"/>
                </a:cxn>
                <a:cxn ang="0">
                  <a:pos x="148" y="28"/>
                </a:cxn>
                <a:cxn ang="0">
                  <a:pos x="146" y="26"/>
                </a:cxn>
                <a:cxn ang="0">
                  <a:pos x="144" y="24"/>
                </a:cxn>
                <a:cxn ang="0">
                  <a:pos x="142" y="24"/>
                </a:cxn>
                <a:cxn ang="0">
                  <a:pos x="138" y="22"/>
                </a:cxn>
                <a:cxn ang="0">
                  <a:pos x="134" y="20"/>
                </a:cxn>
                <a:cxn ang="0">
                  <a:pos x="132" y="18"/>
                </a:cxn>
                <a:cxn ang="0">
                  <a:pos x="128" y="16"/>
                </a:cxn>
                <a:cxn ang="0">
                  <a:pos x="122" y="16"/>
                </a:cxn>
                <a:cxn ang="0">
                  <a:pos x="118" y="14"/>
                </a:cxn>
                <a:cxn ang="0">
                  <a:pos x="114" y="12"/>
                </a:cxn>
                <a:cxn ang="0">
                  <a:pos x="108" y="12"/>
                </a:cxn>
                <a:cxn ang="0">
                  <a:pos x="102" y="10"/>
                </a:cxn>
                <a:cxn ang="0">
                  <a:pos x="96" y="10"/>
                </a:cxn>
                <a:cxn ang="0">
                  <a:pos x="90" y="10"/>
                </a:cxn>
                <a:cxn ang="0">
                  <a:pos x="84" y="8"/>
                </a:cxn>
                <a:cxn ang="0">
                  <a:pos x="78" y="10"/>
                </a:cxn>
                <a:cxn ang="0">
                  <a:pos x="72" y="10"/>
                </a:cxn>
                <a:cxn ang="0">
                  <a:pos x="64" y="10"/>
                </a:cxn>
                <a:cxn ang="0">
                  <a:pos x="58" y="12"/>
                </a:cxn>
                <a:cxn ang="0">
                  <a:pos x="50" y="12"/>
                </a:cxn>
                <a:cxn ang="0">
                  <a:pos x="42" y="14"/>
                </a:cxn>
                <a:cxn ang="0">
                  <a:pos x="34" y="18"/>
                </a:cxn>
                <a:cxn ang="0">
                  <a:pos x="26" y="20"/>
                </a:cxn>
                <a:cxn ang="0">
                  <a:pos x="16" y="24"/>
                </a:cxn>
                <a:cxn ang="0">
                  <a:pos x="8" y="28"/>
                </a:cxn>
                <a:cxn ang="0">
                  <a:pos x="0" y="32"/>
                </a:cxn>
                <a:cxn ang="0">
                  <a:pos x="0" y="32"/>
                </a:cxn>
              </a:cxnLst>
              <a:rect l="0" t="0" r="r" b="b"/>
              <a:pathLst>
                <a:path w="154" h="32">
                  <a:moveTo>
                    <a:pt x="0" y="32"/>
                  </a:moveTo>
                  <a:lnTo>
                    <a:pt x="0" y="32"/>
                  </a:lnTo>
                  <a:lnTo>
                    <a:pt x="2" y="30"/>
                  </a:lnTo>
                  <a:lnTo>
                    <a:pt x="4" y="28"/>
                  </a:lnTo>
                  <a:lnTo>
                    <a:pt x="6" y="26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8" y="12"/>
                  </a:lnTo>
                  <a:lnTo>
                    <a:pt x="32" y="10"/>
                  </a:lnTo>
                  <a:lnTo>
                    <a:pt x="36" y="8"/>
                  </a:lnTo>
                  <a:lnTo>
                    <a:pt x="42" y="6"/>
                  </a:lnTo>
                  <a:lnTo>
                    <a:pt x="46" y="4"/>
                  </a:lnTo>
                  <a:lnTo>
                    <a:pt x="52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2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4"/>
                  </a:lnTo>
                  <a:lnTo>
                    <a:pt x="118" y="8"/>
                  </a:lnTo>
                  <a:lnTo>
                    <a:pt x="124" y="10"/>
                  </a:lnTo>
                  <a:lnTo>
                    <a:pt x="132" y="14"/>
                  </a:lnTo>
                  <a:lnTo>
                    <a:pt x="140" y="20"/>
                  </a:lnTo>
                  <a:lnTo>
                    <a:pt x="148" y="26"/>
                  </a:lnTo>
                  <a:lnTo>
                    <a:pt x="154" y="32"/>
                  </a:lnTo>
                  <a:lnTo>
                    <a:pt x="154" y="32"/>
                  </a:lnTo>
                  <a:lnTo>
                    <a:pt x="152" y="30"/>
                  </a:lnTo>
                  <a:lnTo>
                    <a:pt x="150" y="28"/>
                  </a:lnTo>
                  <a:lnTo>
                    <a:pt x="148" y="28"/>
                  </a:lnTo>
                  <a:lnTo>
                    <a:pt x="146" y="26"/>
                  </a:lnTo>
                  <a:lnTo>
                    <a:pt x="144" y="24"/>
                  </a:lnTo>
                  <a:lnTo>
                    <a:pt x="142" y="24"/>
                  </a:lnTo>
                  <a:lnTo>
                    <a:pt x="138" y="22"/>
                  </a:lnTo>
                  <a:lnTo>
                    <a:pt x="134" y="20"/>
                  </a:lnTo>
                  <a:lnTo>
                    <a:pt x="132" y="18"/>
                  </a:lnTo>
                  <a:lnTo>
                    <a:pt x="128" y="16"/>
                  </a:lnTo>
                  <a:lnTo>
                    <a:pt x="122" y="16"/>
                  </a:lnTo>
                  <a:lnTo>
                    <a:pt x="118" y="14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10"/>
                  </a:lnTo>
                  <a:lnTo>
                    <a:pt x="96" y="10"/>
                  </a:lnTo>
                  <a:lnTo>
                    <a:pt x="90" y="10"/>
                  </a:lnTo>
                  <a:lnTo>
                    <a:pt x="84" y="8"/>
                  </a:lnTo>
                  <a:lnTo>
                    <a:pt x="78" y="10"/>
                  </a:lnTo>
                  <a:lnTo>
                    <a:pt x="72" y="10"/>
                  </a:lnTo>
                  <a:lnTo>
                    <a:pt x="64" y="10"/>
                  </a:lnTo>
                  <a:lnTo>
                    <a:pt x="58" y="12"/>
                  </a:lnTo>
                  <a:lnTo>
                    <a:pt x="50" y="12"/>
                  </a:lnTo>
                  <a:lnTo>
                    <a:pt x="42" y="14"/>
                  </a:lnTo>
                  <a:lnTo>
                    <a:pt x="34" y="18"/>
                  </a:lnTo>
                  <a:lnTo>
                    <a:pt x="26" y="20"/>
                  </a:lnTo>
                  <a:lnTo>
                    <a:pt x="16" y="24"/>
                  </a:lnTo>
                  <a:lnTo>
                    <a:pt x="8" y="28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0A5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7" name="Freeform 422"/>
            <p:cNvSpPr>
              <a:spLocks/>
            </p:cNvSpPr>
            <p:nvPr/>
          </p:nvSpPr>
          <p:spPr bwMode="auto">
            <a:xfrm>
              <a:off x="5749925" y="1127125"/>
              <a:ext cx="212725" cy="355600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62" y="4"/>
                </a:cxn>
                <a:cxn ang="0">
                  <a:pos x="52" y="10"/>
                </a:cxn>
                <a:cxn ang="0">
                  <a:pos x="42" y="16"/>
                </a:cxn>
                <a:cxn ang="0">
                  <a:pos x="34" y="26"/>
                </a:cxn>
                <a:cxn ang="0">
                  <a:pos x="26" y="38"/>
                </a:cxn>
                <a:cxn ang="0">
                  <a:pos x="18" y="50"/>
                </a:cxn>
                <a:cxn ang="0">
                  <a:pos x="12" y="64"/>
                </a:cxn>
                <a:cxn ang="0">
                  <a:pos x="8" y="80"/>
                </a:cxn>
                <a:cxn ang="0">
                  <a:pos x="4" y="96"/>
                </a:cxn>
                <a:cxn ang="0">
                  <a:pos x="2" y="112"/>
                </a:cxn>
                <a:cxn ang="0">
                  <a:pos x="0" y="130"/>
                </a:cxn>
                <a:cxn ang="0">
                  <a:pos x="2" y="146"/>
                </a:cxn>
                <a:cxn ang="0">
                  <a:pos x="4" y="160"/>
                </a:cxn>
                <a:cxn ang="0">
                  <a:pos x="6" y="174"/>
                </a:cxn>
                <a:cxn ang="0">
                  <a:pos x="12" y="188"/>
                </a:cxn>
                <a:cxn ang="0">
                  <a:pos x="18" y="198"/>
                </a:cxn>
                <a:cxn ang="0">
                  <a:pos x="24" y="208"/>
                </a:cxn>
                <a:cxn ang="0">
                  <a:pos x="32" y="214"/>
                </a:cxn>
                <a:cxn ang="0">
                  <a:pos x="40" y="220"/>
                </a:cxn>
                <a:cxn ang="0">
                  <a:pos x="50" y="222"/>
                </a:cxn>
                <a:cxn ang="0">
                  <a:pos x="60" y="222"/>
                </a:cxn>
                <a:cxn ang="0">
                  <a:pos x="70" y="220"/>
                </a:cxn>
                <a:cxn ang="0">
                  <a:pos x="80" y="216"/>
                </a:cxn>
                <a:cxn ang="0">
                  <a:pos x="90" y="210"/>
                </a:cxn>
                <a:cxn ang="0">
                  <a:pos x="98" y="200"/>
                </a:cxn>
                <a:cxn ang="0">
                  <a:pos x="106" y="190"/>
                </a:cxn>
                <a:cxn ang="0">
                  <a:pos x="114" y="178"/>
                </a:cxn>
                <a:cxn ang="0">
                  <a:pos x="120" y="164"/>
                </a:cxn>
                <a:cxn ang="0">
                  <a:pos x="126" y="150"/>
                </a:cxn>
                <a:cxn ang="0">
                  <a:pos x="130" y="134"/>
                </a:cxn>
                <a:cxn ang="0">
                  <a:pos x="134" y="116"/>
                </a:cxn>
                <a:cxn ang="0">
                  <a:pos x="134" y="100"/>
                </a:cxn>
                <a:cxn ang="0">
                  <a:pos x="134" y="84"/>
                </a:cxn>
                <a:cxn ang="0">
                  <a:pos x="134" y="68"/>
                </a:cxn>
                <a:cxn ang="0">
                  <a:pos x="130" y="54"/>
                </a:cxn>
                <a:cxn ang="0">
                  <a:pos x="126" y="40"/>
                </a:cxn>
                <a:cxn ang="0">
                  <a:pos x="120" y="28"/>
                </a:cxn>
                <a:cxn ang="0">
                  <a:pos x="114" y="18"/>
                </a:cxn>
                <a:cxn ang="0">
                  <a:pos x="106" y="10"/>
                </a:cxn>
                <a:cxn ang="0">
                  <a:pos x="98" y="4"/>
                </a:cxn>
                <a:cxn ang="0">
                  <a:pos x="88" y="2"/>
                </a:cxn>
                <a:cxn ang="0">
                  <a:pos x="78" y="0"/>
                </a:cxn>
              </a:cxnLst>
              <a:rect l="0" t="0" r="r" b="b"/>
              <a:pathLst>
                <a:path w="134" h="224">
                  <a:moveTo>
                    <a:pt x="78" y="0"/>
                  </a:moveTo>
                  <a:lnTo>
                    <a:pt x="76" y="0"/>
                  </a:lnTo>
                  <a:lnTo>
                    <a:pt x="72" y="0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4"/>
                  </a:lnTo>
                  <a:lnTo>
                    <a:pt x="58" y="6"/>
                  </a:lnTo>
                  <a:lnTo>
                    <a:pt x="56" y="8"/>
                  </a:lnTo>
                  <a:lnTo>
                    <a:pt x="52" y="10"/>
                  </a:lnTo>
                  <a:lnTo>
                    <a:pt x="48" y="12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40" y="20"/>
                  </a:lnTo>
                  <a:lnTo>
                    <a:pt x="36" y="22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6" y="38"/>
                  </a:lnTo>
                  <a:lnTo>
                    <a:pt x="24" y="42"/>
                  </a:lnTo>
                  <a:lnTo>
                    <a:pt x="22" y="46"/>
                  </a:lnTo>
                  <a:lnTo>
                    <a:pt x="18" y="50"/>
                  </a:lnTo>
                  <a:lnTo>
                    <a:pt x="16" y="54"/>
                  </a:lnTo>
                  <a:lnTo>
                    <a:pt x="14" y="60"/>
                  </a:lnTo>
                  <a:lnTo>
                    <a:pt x="12" y="64"/>
                  </a:lnTo>
                  <a:lnTo>
                    <a:pt x="10" y="70"/>
                  </a:lnTo>
                  <a:lnTo>
                    <a:pt x="10" y="74"/>
                  </a:lnTo>
                  <a:lnTo>
                    <a:pt x="8" y="80"/>
                  </a:lnTo>
                  <a:lnTo>
                    <a:pt x="6" y="84"/>
                  </a:lnTo>
                  <a:lnTo>
                    <a:pt x="6" y="90"/>
                  </a:lnTo>
                  <a:lnTo>
                    <a:pt x="4" y="96"/>
                  </a:lnTo>
                  <a:lnTo>
                    <a:pt x="2" y="102"/>
                  </a:lnTo>
                  <a:lnTo>
                    <a:pt x="2" y="106"/>
                  </a:lnTo>
                  <a:lnTo>
                    <a:pt x="2" y="112"/>
                  </a:lnTo>
                  <a:lnTo>
                    <a:pt x="2" y="118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0" y="140"/>
                  </a:lnTo>
                  <a:lnTo>
                    <a:pt x="2" y="146"/>
                  </a:lnTo>
                  <a:lnTo>
                    <a:pt x="2" y="150"/>
                  </a:lnTo>
                  <a:lnTo>
                    <a:pt x="2" y="156"/>
                  </a:lnTo>
                  <a:lnTo>
                    <a:pt x="4" y="160"/>
                  </a:lnTo>
                  <a:lnTo>
                    <a:pt x="4" y="166"/>
                  </a:lnTo>
                  <a:lnTo>
                    <a:pt x="6" y="170"/>
                  </a:lnTo>
                  <a:lnTo>
                    <a:pt x="6" y="174"/>
                  </a:lnTo>
                  <a:lnTo>
                    <a:pt x="8" y="178"/>
                  </a:lnTo>
                  <a:lnTo>
                    <a:pt x="10" y="184"/>
                  </a:lnTo>
                  <a:lnTo>
                    <a:pt x="12" y="188"/>
                  </a:lnTo>
                  <a:lnTo>
                    <a:pt x="14" y="190"/>
                  </a:lnTo>
                  <a:lnTo>
                    <a:pt x="16" y="194"/>
                  </a:lnTo>
                  <a:lnTo>
                    <a:pt x="18" y="198"/>
                  </a:lnTo>
                  <a:lnTo>
                    <a:pt x="20" y="202"/>
                  </a:lnTo>
                  <a:lnTo>
                    <a:pt x="22" y="204"/>
                  </a:lnTo>
                  <a:lnTo>
                    <a:pt x="24" y="208"/>
                  </a:lnTo>
                  <a:lnTo>
                    <a:pt x="26" y="210"/>
                  </a:lnTo>
                  <a:lnTo>
                    <a:pt x="30" y="212"/>
                  </a:lnTo>
                  <a:lnTo>
                    <a:pt x="32" y="214"/>
                  </a:lnTo>
                  <a:lnTo>
                    <a:pt x="34" y="216"/>
                  </a:lnTo>
                  <a:lnTo>
                    <a:pt x="38" y="218"/>
                  </a:lnTo>
                  <a:lnTo>
                    <a:pt x="40" y="220"/>
                  </a:lnTo>
                  <a:lnTo>
                    <a:pt x="44" y="222"/>
                  </a:lnTo>
                  <a:lnTo>
                    <a:pt x="46" y="222"/>
                  </a:lnTo>
                  <a:lnTo>
                    <a:pt x="50" y="222"/>
                  </a:lnTo>
                  <a:lnTo>
                    <a:pt x="54" y="224"/>
                  </a:lnTo>
                  <a:lnTo>
                    <a:pt x="56" y="224"/>
                  </a:lnTo>
                  <a:lnTo>
                    <a:pt x="60" y="222"/>
                  </a:lnTo>
                  <a:lnTo>
                    <a:pt x="64" y="222"/>
                  </a:lnTo>
                  <a:lnTo>
                    <a:pt x="68" y="222"/>
                  </a:lnTo>
                  <a:lnTo>
                    <a:pt x="70" y="220"/>
                  </a:lnTo>
                  <a:lnTo>
                    <a:pt x="74" y="220"/>
                  </a:lnTo>
                  <a:lnTo>
                    <a:pt x="78" y="218"/>
                  </a:lnTo>
                  <a:lnTo>
                    <a:pt x="80" y="216"/>
                  </a:lnTo>
                  <a:lnTo>
                    <a:pt x="84" y="214"/>
                  </a:lnTo>
                  <a:lnTo>
                    <a:pt x="86" y="212"/>
                  </a:lnTo>
                  <a:lnTo>
                    <a:pt x="90" y="210"/>
                  </a:lnTo>
                  <a:lnTo>
                    <a:pt x="92" y="206"/>
                  </a:lnTo>
                  <a:lnTo>
                    <a:pt x="96" y="204"/>
                  </a:lnTo>
                  <a:lnTo>
                    <a:pt x="98" y="200"/>
                  </a:lnTo>
                  <a:lnTo>
                    <a:pt x="102" y="198"/>
                  </a:lnTo>
                  <a:lnTo>
                    <a:pt x="104" y="194"/>
                  </a:lnTo>
                  <a:lnTo>
                    <a:pt x="106" y="190"/>
                  </a:lnTo>
                  <a:lnTo>
                    <a:pt x="110" y="186"/>
                  </a:lnTo>
                  <a:lnTo>
                    <a:pt x="112" y="182"/>
                  </a:lnTo>
                  <a:lnTo>
                    <a:pt x="114" y="178"/>
                  </a:lnTo>
                  <a:lnTo>
                    <a:pt x="116" y="174"/>
                  </a:lnTo>
                  <a:lnTo>
                    <a:pt x="118" y="168"/>
                  </a:lnTo>
                  <a:lnTo>
                    <a:pt x="120" y="164"/>
                  </a:lnTo>
                  <a:lnTo>
                    <a:pt x="122" y="160"/>
                  </a:lnTo>
                  <a:lnTo>
                    <a:pt x="124" y="154"/>
                  </a:lnTo>
                  <a:lnTo>
                    <a:pt x="126" y="150"/>
                  </a:lnTo>
                  <a:lnTo>
                    <a:pt x="128" y="144"/>
                  </a:lnTo>
                  <a:lnTo>
                    <a:pt x="130" y="138"/>
                  </a:lnTo>
                  <a:lnTo>
                    <a:pt x="130" y="134"/>
                  </a:lnTo>
                  <a:lnTo>
                    <a:pt x="132" y="128"/>
                  </a:lnTo>
                  <a:lnTo>
                    <a:pt x="132" y="122"/>
                  </a:lnTo>
                  <a:lnTo>
                    <a:pt x="134" y="116"/>
                  </a:lnTo>
                  <a:lnTo>
                    <a:pt x="134" y="110"/>
                  </a:lnTo>
                  <a:lnTo>
                    <a:pt x="134" y="106"/>
                  </a:lnTo>
                  <a:lnTo>
                    <a:pt x="134" y="100"/>
                  </a:lnTo>
                  <a:lnTo>
                    <a:pt x="134" y="94"/>
                  </a:lnTo>
                  <a:lnTo>
                    <a:pt x="134" y="88"/>
                  </a:lnTo>
                  <a:lnTo>
                    <a:pt x="134" y="84"/>
                  </a:lnTo>
                  <a:lnTo>
                    <a:pt x="134" y="78"/>
                  </a:lnTo>
                  <a:lnTo>
                    <a:pt x="134" y="72"/>
                  </a:lnTo>
                  <a:lnTo>
                    <a:pt x="134" y="68"/>
                  </a:lnTo>
                  <a:lnTo>
                    <a:pt x="132" y="62"/>
                  </a:lnTo>
                  <a:lnTo>
                    <a:pt x="132" y="58"/>
                  </a:lnTo>
                  <a:lnTo>
                    <a:pt x="130" y="54"/>
                  </a:lnTo>
                  <a:lnTo>
                    <a:pt x="128" y="48"/>
                  </a:lnTo>
                  <a:lnTo>
                    <a:pt x="128" y="44"/>
                  </a:lnTo>
                  <a:lnTo>
                    <a:pt x="126" y="40"/>
                  </a:lnTo>
                  <a:lnTo>
                    <a:pt x="124" y="36"/>
                  </a:lnTo>
                  <a:lnTo>
                    <a:pt x="122" y="32"/>
                  </a:lnTo>
                  <a:lnTo>
                    <a:pt x="120" y="28"/>
                  </a:lnTo>
                  <a:lnTo>
                    <a:pt x="118" y="26"/>
                  </a:lnTo>
                  <a:lnTo>
                    <a:pt x="116" y="22"/>
                  </a:lnTo>
                  <a:lnTo>
                    <a:pt x="114" y="18"/>
                  </a:lnTo>
                  <a:lnTo>
                    <a:pt x="112" y="16"/>
                  </a:lnTo>
                  <a:lnTo>
                    <a:pt x="108" y="14"/>
                  </a:lnTo>
                  <a:lnTo>
                    <a:pt x="106" y="10"/>
                  </a:lnTo>
                  <a:lnTo>
                    <a:pt x="104" y="8"/>
                  </a:lnTo>
                  <a:lnTo>
                    <a:pt x="100" y="6"/>
                  </a:lnTo>
                  <a:lnTo>
                    <a:pt x="98" y="4"/>
                  </a:lnTo>
                  <a:lnTo>
                    <a:pt x="94" y="4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E982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8" name="Freeform 423"/>
            <p:cNvSpPr>
              <a:spLocks/>
            </p:cNvSpPr>
            <p:nvPr/>
          </p:nvSpPr>
          <p:spPr bwMode="auto">
            <a:xfrm>
              <a:off x="5765800" y="1263650"/>
              <a:ext cx="184150" cy="19367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0" y="3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8"/>
                </a:cxn>
                <a:cxn ang="0">
                  <a:pos x="2" y="68"/>
                </a:cxn>
                <a:cxn ang="0">
                  <a:pos x="4" y="76"/>
                </a:cxn>
                <a:cxn ang="0">
                  <a:pos x="8" y="84"/>
                </a:cxn>
                <a:cxn ang="0">
                  <a:pos x="10" y="92"/>
                </a:cxn>
                <a:cxn ang="0">
                  <a:pos x="14" y="98"/>
                </a:cxn>
                <a:cxn ang="0">
                  <a:pos x="18" y="104"/>
                </a:cxn>
                <a:cxn ang="0">
                  <a:pos x="22" y="108"/>
                </a:cxn>
                <a:cxn ang="0">
                  <a:pos x="26" y="114"/>
                </a:cxn>
                <a:cxn ang="0">
                  <a:pos x="32" y="116"/>
                </a:cxn>
                <a:cxn ang="0">
                  <a:pos x="36" y="120"/>
                </a:cxn>
                <a:cxn ang="0">
                  <a:pos x="42" y="122"/>
                </a:cxn>
                <a:cxn ang="0">
                  <a:pos x="48" y="122"/>
                </a:cxn>
                <a:cxn ang="0">
                  <a:pos x="54" y="122"/>
                </a:cxn>
                <a:cxn ang="0">
                  <a:pos x="60" y="120"/>
                </a:cxn>
                <a:cxn ang="0">
                  <a:pos x="66" y="118"/>
                </a:cxn>
                <a:cxn ang="0">
                  <a:pos x="72" y="114"/>
                </a:cxn>
                <a:cxn ang="0">
                  <a:pos x="76" y="110"/>
                </a:cxn>
                <a:cxn ang="0">
                  <a:pos x="82" y="106"/>
                </a:cxn>
                <a:cxn ang="0">
                  <a:pos x="88" y="100"/>
                </a:cxn>
                <a:cxn ang="0">
                  <a:pos x="92" y="94"/>
                </a:cxn>
                <a:cxn ang="0">
                  <a:pos x="96" y="86"/>
                </a:cxn>
                <a:cxn ang="0">
                  <a:pos x="100" y="78"/>
                </a:cxn>
                <a:cxn ang="0">
                  <a:pos x="104" y="70"/>
                </a:cxn>
                <a:cxn ang="0">
                  <a:pos x="108" y="62"/>
                </a:cxn>
                <a:cxn ang="0">
                  <a:pos x="110" y="52"/>
                </a:cxn>
                <a:cxn ang="0">
                  <a:pos x="112" y="44"/>
                </a:cxn>
                <a:cxn ang="0">
                  <a:pos x="114" y="34"/>
                </a:cxn>
                <a:cxn ang="0">
                  <a:pos x="116" y="26"/>
                </a:cxn>
                <a:cxn ang="0">
                  <a:pos x="116" y="20"/>
                </a:cxn>
                <a:cxn ang="0">
                  <a:pos x="114" y="16"/>
                </a:cxn>
                <a:cxn ang="0">
                  <a:pos x="110" y="14"/>
                </a:cxn>
                <a:cxn ang="0">
                  <a:pos x="104" y="12"/>
                </a:cxn>
                <a:cxn ang="0">
                  <a:pos x="98" y="10"/>
                </a:cxn>
                <a:cxn ang="0">
                  <a:pos x="92" y="6"/>
                </a:cxn>
                <a:cxn ang="0">
                  <a:pos x="86" y="4"/>
                </a:cxn>
                <a:cxn ang="0">
                  <a:pos x="78" y="4"/>
                </a:cxn>
                <a:cxn ang="0">
                  <a:pos x="70" y="2"/>
                </a:cxn>
                <a:cxn ang="0">
                  <a:pos x="64" y="0"/>
                </a:cxn>
                <a:cxn ang="0">
                  <a:pos x="56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0" y="2"/>
                </a:cxn>
                <a:cxn ang="0">
                  <a:pos x="22" y="4"/>
                </a:cxn>
                <a:cxn ang="0">
                  <a:pos x="14" y="8"/>
                </a:cxn>
                <a:cxn ang="0">
                  <a:pos x="6" y="12"/>
                </a:cxn>
                <a:cxn ang="0">
                  <a:pos x="2" y="14"/>
                </a:cxn>
              </a:cxnLst>
              <a:rect l="0" t="0" r="r" b="b"/>
              <a:pathLst>
                <a:path w="116" h="122">
                  <a:moveTo>
                    <a:pt x="2" y="14"/>
                  </a:moveTo>
                  <a:lnTo>
                    <a:pt x="0" y="20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4" y="72"/>
                  </a:lnTo>
                  <a:lnTo>
                    <a:pt x="4" y="76"/>
                  </a:lnTo>
                  <a:lnTo>
                    <a:pt x="6" y="80"/>
                  </a:lnTo>
                  <a:lnTo>
                    <a:pt x="8" y="84"/>
                  </a:lnTo>
                  <a:lnTo>
                    <a:pt x="8" y="88"/>
                  </a:lnTo>
                  <a:lnTo>
                    <a:pt x="10" y="92"/>
                  </a:lnTo>
                  <a:lnTo>
                    <a:pt x="12" y="94"/>
                  </a:lnTo>
                  <a:lnTo>
                    <a:pt x="14" y="98"/>
                  </a:lnTo>
                  <a:lnTo>
                    <a:pt x="16" y="100"/>
                  </a:lnTo>
                  <a:lnTo>
                    <a:pt x="18" y="104"/>
                  </a:lnTo>
                  <a:lnTo>
                    <a:pt x="20" y="106"/>
                  </a:lnTo>
                  <a:lnTo>
                    <a:pt x="22" y="108"/>
                  </a:lnTo>
                  <a:lnTo>
                    <a:pt x="24" y="112"/>
                  </a:lnTo>
                  <a:lnTo>
                    <a:pt x="26" y="114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4" y="118"/>
                  </a:lnTo>
                  <a:lnTo>
                    <a:pt x="36" y="120"/>
                  </a:lnTo>
                  <a:lnTo>
                    <a:pt x="40" y="120"/>
                  </a:lnTo>
                  <a:lnTo>
                    <a:pt x="42" y="122"/>
                  </a:lnTo>
                  <a:lnTo>
                    <a:pt x="46" y="122"/>
                  </a:lnTo>
                  <a:lnTo>
                    <a:pt x="48" y="122"/>
                  </a:lnTo>
                  <a:lnTo>
                    <a:pt x="52" y="122"/>
                  </a:lnTo>
                  <a:lnTo>
                    <a:pt x="54" y="122"/>
                  </a:lnTo>
                  <a:lnTo>
                    <a:pt x="56" y="120"/>
                  </a:lnTo>
                  <a:lnTo>
                    <a:pt x="60" y="120"/>
                  </a:lnTo>
                  <a:lnTo>
                    <a:pt x="62" y="118"/>
                  </a:lnTo>
                  <a:lnTo>
                    <a:pt x="66" y="118"/>
                  </a:lnTo>
                  <a:lnTo>
                    <a:pt x="68" y="116"/>
                  </a:lnTo>
                  <a:lnTo>
                    <a:pt x="72" y="114"/>
                  </a:lnTo>
                  <a:lnTo>
                    <a:pt x="74" y="112"/>
                  </a:lnTo>
                  <a:lnTo>
                    <a:pt x="76" y="110"/>
                  </a:lnTo>
                  <a:lnTo>
                    <a:pt x="80" y="108"/>
                  </a:lnTo>
                  <a:lnTo>
                    <a:pt x="82" y="106"/>
                  </a:lnTo>
                  <a:lnTo>
                    <a:pt x="84" y="102"/>
                  </a:lnTo>
                  <a:lnTo>
                    <a:pt x="88" y="100"/>
                  </a:lnTo>
                  <a:lnTo>
                    <a:pt x="90" y="96"/>
                  </a:lnTo>
                  <a:lnTo>
                    <a:pt x="92" y="94"/>
                  </a:lnTo>
                  <a:lnTo>
                    <a:pt x="94" y="90"/>
                  </a:lnTo>
                  <a:lnTo>
                    <a:pt x="96" y="86"/>
                  </a:lnTo>
                  <a:lnTo>
                    <a:pt x="98" y="82"/>
                  </a:lnTo>
                  <a:lnTo>
                    <a:pt x="100" y="78"/>
                  </a:lnTo>
                  <a:lnTo>
                    <a:pt x="102" y="74"/>
                  </a:lnTo>
                  <a:lnTo>
                    <a:pt x="104" y="70"/>
                  </a:lnTo>
                  <a:lnTo>
                    <a:pt x="106" y="66"/>
                  </a:lnTo>
                  <a:lnTo>
                    <a:pt x="108" y="62"/>
                  </a:lnTo>
                  <a:lnTo>
                    <a:pt x="108" y="58"/>
                  </a:lnTo>
                  <a:lnTo>
                    <a:pt x="110" y="52"/>
                  </a:lnTo>
                  <a:lnTo>
                    <a:pt x="112" y="48"/>
                  </a:lnTo>
                  <a:lnTo>
                    <a:pt x="112" y="44"/>
                  </a:lnTo>
                  <a:lnTo>
                    <a:pt x="114" y="38"/>
                  </a:lnTo>
                  <a:lnTo>
                    <a:pt x="114" y="34"/>
                  </a:lnTo>
                  <a:lnTo>
                    <a:pt x="116" y="28"/>
                  </a:lnTo>
                  <a:lnTo>
                    <a:pt x="116" y="26"/>
                  </a:lnTo>
                  <a:lnTo>
                    <a:pt x="116" y="22"/>
                  </a:lnTo>
                  <a:lnTo>
                    <a:pt x="116" y="20"/>
                  </a:lnTo>
                  <a:lnTo>
                    <a:pt x="116" y="18"/>
                  </a:lnTo>
                  <a:lnTo>
                    <a:pt x="114" y="16"/>
                  </a:lnTo>
                  <a:lnTo>
                    <a:pt x="112" y="16"/>
                  </a:lnTo>
                  <a:lnTo>
                    <a:pt x="110" y="14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2" y="10"/>
                  </a:lnTo>
                  <a:lnTo>
                    <a:pt x="98" y="10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4" y="2"/>
                  </a:lnTo>
                  <a:lnTo>
                    <a:pt x="70" y="2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8" y="6"/>
                  </a:lnTo>
                  <a:lnTo>
                    <a:pt x="14" y="8"/>
                  </a:lnTo>
                  <a:lnTo>
                    <a:pt x="10" y="10"/>
                  </a:lnTo>
                  <a:lnTo>
                    <a:pt x="6" y="12"/>
                  </a:lnTo>
                  <a:lnTo>
                    <a:pt x="2" y="14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9" name="Freeform 424"/>
            <p:cNvSpPr>
              <a:spLocks/>
            </p:cNvSpPr>
            <p:nvPr/>
          </p:nvSpPr>
          <p:spPr bwMode="auto">
            <a:xfrm>
              <a:off x="5800725" y="1263650"/>
              <a:ext cx="117475" cy="133350"/>
            </a:xfrm>
            <a:custGeom>
              <a:avLst/>
              <a:gdLst/>
              <a:ahLst/>
              <a:cxnLst>
                <a:cxn ang="0">
                  <a:pos x="74" y="36"/>
                </a:cxn>
                <a:cxn ang="0">
                  <a:pos x="74" y="40"/>
                </a:cxn>
                <a:cxn ang="0">
                  <a:pos x="72" y="46"/>
                </a:cxn>
                <a:cxn ang="0">
                  <a:pos x="72" y="50"/>
                </a:cxn>
                <a:cxn ang="0">
                  <a:pos x="70" y="56"/>
                </a:cxn>
                <a:cxn ang="0">
                  <a:pos x="68" y="60"/>
                </a:cxn>
                <a:cxn ang="0">
                  <a:pos x="66" y="64"/>
                </a:cxn>
                <a:cxn ang="0">
                  <a:pos x="64" y="68"/>
                </a:cxn>
                <a:cxn ang="0">
                  <a:pos x="60" y="72"/>
                </a:cxn>
                <a:cxn ang="0">
                  <a:pos x="58" y="74"/>
                </a:cxn>
                <a:cxn ang="0">
                  <a:pos x="54" y="78"/>
                </a:cxn>
                <a:cxn ang="0">
                  <a:pos x="52" y="80"/>
                </a:cxn>
                <a:cxn ang="0">
                  <a:pos x="48" y="82"/>
                </a:cxn>
                <a:cxn ang="0">
                  <a:pos x="44" y="82"/>
                </a:cxn>
                <a:cxn ang="0">
                  <a:pos x="42" y="84"/>
                </a:cxn>
                <a:cxn ang="0">
                  <a:pos x="38" y="84"/>
                </a:cxn>
                <a:cxn ang="0">
                  <a:pos x="34" y="84"/>
                </a:cxn>
                <a:cxn ang="0">
                  <a:pos x="30" y="82"/>
                </a:cxn>
                <a:cxn ang="0">
                  <a:pos x="26" y="82"/>
                </a:cxn>
                <a:cxn ang="0">
                  <a:pos x="22" y="80"/>
                </a:cxn>
                <a:cxn ang="0">
                  <a:pos x="20" y="78"/>
                </a:cxn>
                <a:cxn ang="0">
                  <a:pos x="16" y="76"/>
                </a:cxn>
                <a:cxn ang="0">
                  <a:pos x="14" y="72"/>
                </a:cxn>
                <a:cxn ang="0">
                  <a:pos x="10" y="68"/>
                </a:cxn>
                <a:cxn ang="0">
                  <a:pos x="8" y="66"/>
                </a:cxn>
                <a:cxn ang="0">
                  <a:pos x="6" y="62"/>
                </a:cxn>
                <a:cxn ang="0">
                  <a:pos x="4" y="56"/>
                </a:cxn>
                <a:cxn ang="0">
                  <a:pos x="2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8"/>
                </a:cxn>
                <a:cxn ang="0">
                  <a:pos x="0" y="32"/>
                </a:cxn>
                <a:cxn ang="0">
                  <a:pos x="0" y="26"/>
                </a:cxn>
                <a:cxn ang="0">
                  <a:pos x="0" y="18"/>
                </a:cxn>
                <a:cxn ang="0">
                  <a:pos x="2" y="12"/>
                </a:cxn>
                <a:cxn ang="0">
                  <a:pos x="4" y="6"/>
                </a:cxn>
                <a:cxn ang="0">
                  <a:pos x="6" y="4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2" y="2"/>
                </a:cxn>
                <a:cxn ang="0">
                  <a:pos x="60" y="4"/>
                </a:cxn>
                <a:cxn ang="0">
                  <a:pos x="68" y="6"/>
                </a:cxn>
                <a:cxn ang="0">
                  <a:pos x="72" y="10"/>
                </a:cxn>
                <a:cxn ang="0">
                  <a:pos x="74" y="16"/>
                </a:cxn>
                <a:cxn ang="0">
                  <a:pos x="74" y="22"/>
                </a:cxn>
                <a:cxn ang="0">
                  <a:pos x="74" y="28"/>
                </a:cxn>
                <a:cxn ang="0">
                  <a:pos x="74" y="32"/>
                </a:cxn>
              </a:cxnLst>
              <a:rect l="0" t="0" r="r" b="b"/>
              <a:pathLst>
                <a:path w="74" h="84">
                  <a:moveTo>
                    <a:pt x="74" y="32"/>
                  </a:moveTo>
                  <a:lnTo>
                    <a:pt x="74" y="36"/>
                  </a:lnTo>
                  <a:lnTo>
                    <a:pt x="74" y="38"/>
                  </a:lnTo>
                  <a:lnTo>
                    <a:pt x="74" y="40"/>
                  </a:lnTo>
                  <a:lnTo>
                    <a:pt x="74" y="42"/>
                  </a:lnTo>
                  <a:lnTo>
                    <a:pt x="72" y="46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70" y="58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6" y="64"/>
                  </a:lnTo>
                  <a:lnTo>
                    <a:pt x="64" y="66"/>
                  </a:lnTo>
                  <a:lnTo>
                    <a:pt x="64" y="68"/>
                  </a:lnTo>
                  <a:lnTo>
                    <a:pt x="62" y="70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58" y="74"/>
                  </a:lnTo>
                  <a:lnTo>
                    <a:pt x="56" y="76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52" y="80"/>
                  </a:lnTo>
                  <a:lnTo>
                    <a:pt x="50" y="80"/>
                  </a:lnTo>
                  <a:lnTo>
                    <a:pt x="48" y="82"/>
                  </a:lnTo>
                  <a:lnTo>
                    <a:pt x="46" y="82"/>
                  </a:lnTo>
                  <a:lnTo>
                    <a:pt x="44" y="82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2" y="84"/>
                  </a:lnTo>
                  <a:lnTo>
                    <a:pt x="30" y="82"/>
                  </a:lnTo>
                  <a:lnTo>
                    <a:pt x="28" y="82"/>
                  </a:lnTo>
                  <a:lnTo>
                    <a:pt x="26" y="82"/>
                  </a:lnTo>
                  <a:lnTo>
                    <a:pt x="24" y="80"/>
                  </a:lnTo>
                  <a:lnTo>
                    <a:pt x="22" y="80"/>
                  </a:lnTo>
                  <a:lnTo>
                    <a:pt x="20" y="80"/>
                  </a:lnTo>
                  <a:lnTo>
                    <a:pt x="20" y="78"/>
                  </a:lnTo>
                  <a:lnTo>
                    <a:pt x="18" y="76"/>
                  </a:lnTo>
                  <a:lnTo>
                    <a:pt x="16" y="76"/>
                  </a:lnTo>
                  <a:lnTo>
                    <a:pt x="14" y="74"/>
                  </a:lnTo>
                  <a:lnTo>
                    <a:pt x="14" y="72"/>
                  </a:lnTo>
                  <a:lnTo>
                    <a:pt x="12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52" y="2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72" y="10"/>
                  </a:lnTo>
                  <a:lnTo>
                    <a:pt x="72" y="14"/>
                  </a:lnTo>
                  <a:lnTo>
                    <a:pt x="74" y="16"/>
                  </a:lnTo>
                  <a:lnTo>
                    <a:pt x="74" y="20"/>
                  </a:lnTo>
                  <a:lnTo>
                    <a:pt x="74" y="22"/>
                  </a:lnTo>
                  <a:lnTo>
                    <a:pt x="74" y="26"/>
                  </a:lnTo>
                  <a:lnTo>
                    <a:pt x="74" y="28"/>
                  </a:lnTo>
                  <a:lnTo>
                    <a:pt x="74" y="32"/>
                  </a:lnTo>
                  <a:lnTo>
                    <a:pt x="74" y="32"/>
                  </a:lnTo>
                  <a:close/>
                </a:path>
              </a:pathLst>
            </a:custGeom>
            <a:solidFill>
              <a:srgbClr val="2252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0" name="Freeform 425"/>
            <p:cNvSpPr>
              <a:spLocks/>
            </p:cNvSpPr>
            <p:nvPr/>
          </p:nvSpPr>
          <p:spPr bwMode="auto">
            <a:xfrm>
              <a:off x="5810250" y="1263650"/>
              <a:ext cx="95250" cy="117475"/>
            </a:xfrm>
            <a:custGeom>
              <a:avLst/>
              <a:gdLst/>
              <a:ahLst/>
              <a:cxnLst>
                <a:cxn ang="0">
                  <a:pos x="60" y="34"/>
                </a:cxn>
                <a:cxn ang="0">
                  <a:pos x="60" y="38"/>
                </a:cxn>
                <a:cxn ang="0">
                  <a:pos x="60" y="42"/>
                </a:cxn>
                <a:cxn ang="0">
                  <a:pos x="58" y="46"/>
                </a:cxn>
                <a:cxn ang="0">
                  <a:pos x="58" y="50"/>
                </a:cxn>
                <a:cxn ang="0">
                  <a:pos x="56" y="54"/>
                </a:cxn>
                <a:cxn ang="0">
                  <a:pos x="54" y="58"/>
                </a:cxn>
                <a:cxn ang="0">
                  <a:pos x="52" y="60"/>
                </a:cxn>
                <a:cxn ang="0">
                  <a:pos x="50" y="64"/>
                </a:cxn>
                <a:cxn ang="0">
                  <a:pos x="48" y="66"/>
                </a:cxn>
                <a:cxn ang="0">
                  <a:pos x="46" y="68"/>
                </a:cxn>
                <a:cxn ang="0">
                  <a:pos x="42" y="70"/>
                </a:cxn>
                <a:cxn ang="0">
                  <a:pos x="40" y="72"/>
                </a:cxn>
                <a:cxn ang="0">
                  <a:pos x="38" y="72"/>
                </a:cxn>
                <a:cxn ang="0">
                  <a:pos x="34" y="72"/>
                </a:cxn>
                <a:cxn ang="0">
                  <a:pos x="32" y="74"/>
                </a:cxn>
                <a:cxn ang="0">
                  <a:pos x="28" y="74"/>
                </a:cxn>
                <a:cxn ang="0">
                  <a:pos x="26" y="72"/>
                </a:cxn>
                <a:cxn ang="0">
                  <a:pos x="22" y="72"/>
                </a:cxn>
                <a:cxn ang="0">
                  <a:pos x="20" y="70"/>
                </a:cxn>
                <a:cxn ang="0">
                  <a:pos x="16" y="68"/>
                </a:cxn>
                <a:cxn ang="0">
                  <a:pos x="14" y="66"/>
                </a:cxn>
                <a:cxn ang="0">
                  <a:pos x="12" y="64"/>
                </a:cxn>
                <a:cxn ang="0">
                  <a:pos x="10" y="62"/>
                </a:cxn>
                <a:cxn ang="0">
                  <a:pos x="8" y="58"/>
                </a:cxn>
                <a:cxn ang="0">
                  <a:pos x="6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2" y="44"/>
                </a:cxn>
                <a:cxn ang="0">
                  <a:pos x="2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2" y="24"/>
                </a:cxn>
                <a:cxn ang="0">
                  <a:pos x="2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6" y="8"/>
                </a:cxn>
                <a:cxn ang="0">
                  <a:pos x="6" y="6"/>
                </a:cxn>
                <a:cxn ang="0">
                  <a:pos x="8" y="2"/>
                </a:cxn>
                <a:cxn ang="0">
                  <a:pos x="12" y="0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6" y="2"/>
                </a:cxn>
                <a:cxn ang="0">
                  <a:pos x="52" y="4"/>
                </a:cxn>
                <a:cxn ang="0">
                  <a:pos x="56" y="6"/>
                </a:cxn>
                <a:cxn ang="0">
                  <a:pos x="56" y="8"/>
                </a:cxn>
                <a:cxn ang="0">
                  <a:pos x="58" y="12"/>
                </a:cxn>
                <a:cxn ang="0">
                  <a:pos x="58" y="16"/>
                </a:cxn>
                <a:cxn ang="0">
                  <a:pos x="60" y="18"/>
                </a:cxn>
                <a:cxn ang="0">
                  <a:pos x="60" y="22"/>
                </a:cxn>
                <a:cxn ang="0">
                  <a:pos x="60" y="26"/>
                </a:cxn>
                <a:cxn ang="0">
                  <a:pos x="60" y="30"/>
                </a:cxn>
                <a:cxn ang="0">
                  <a:pos x="60" y="32"/>
                </a:cxn>
              </a:cxnLst>
              <a:rect l="0" t="0" r="r" b="b"/>
              <a:pathLst>
                <a:path w="60" h="74">
                  <a:moveTo>
                    <a:pt x="60" y="32"/>
                  </a:moveTo>
                  <a:lnTo>
                    <a:pt x="60" y="34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60" y="40"/>
                  </a:lnTo>
                  <a:lnTo>
                    <a:pt x="60" y="42"/>
                  </a:lnTo>
                  <a:lnTo>
                    <a:pt x="60" y="44"/>
                  </a:lnTo>
                  <a:lnTo>
                    <a:pt x="58" y="46"/>
                  </a:lnTo>
                  <a:lnTo>
                    <a:pt x="58" y="48"/>
                  </a:lnTo>
                  <a:lnTo>
                    <a:pt x="58" y="50"/>
                  </a:lnTo>
                  <a:lnTo>
                    <a:pt x="56" y="52"/>
                  </a:lnTo>
                  <a:lnTo>
                    <a:pt x="56" y="54"/>
                  </a:lnTo>
                  <a:lnTo>
                    <a:pt x="56" y="56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2" y="60"/>
                  </a:lnTo>
                  <a:lnTo>
                    <a:pt x="52" y="62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48" y="66"/>
                  </a:lnTo>
                  <a:lnTo>
                    <a:pt x="46" y="66"/>
                  </a:lnTo>
                  <a:lnTo>
                    <a:pt x="46" y="68"/>
                  </a:lnTo>
                  <a:lnTo>
                    <a:pt x="44" y="68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6" y="72"/>
                  </a:lnTo>
                  <a:lnTo>
                    <a:pt x="34" y="72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28" y="74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4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50" y="2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58" y="14"/>
                  </a:lnTo>
                  <a:lnTo>
                    <a:pt x="58" y="16"/>
                  </a:lnTo>
                  <a:lnTo>
                    <a:pt x="60" y="16"/>
                  </a:lnTo>
                  <a:lnTo>
                    <a:pt x="60" y="18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60" y="32"/>
                  </a:lnTo>
                  <a:close/>
                </a:path>
              </a:pathLst>
            </a:custGeom>
            <a:solidFill>
              <a:srgbClr val="306B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1" name="Freeform 426"/>
            <p:cNvSpPr>
              <a:spLocks/>
            </p:cNvSpPr>
            <p:nvPr/>
          </p:nvSpPr>
          <p:spPr bwMode="auto">
            <a:xfrm>
              <a:off x="5829300" y="1273175"/>
              <a:ext cx="60325" cy="82550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8" y="34"/>
                </a:cxn>
                <a:cxn ang="0">
                  <a:pos x="36" y="38"/>
                </a:cxn>
                <a:cxn ang="0">
                  <a:pos x="36" y="40"/>
                </a:cxn>
                <a:cxn ang="0">
                  <a:pos x="34" y="44"/>
                </a:cxn>
                <a:cxn ang="0">
                  <a:pos x="32" y="46"/>
                </a:cxn>
                <a:cxn ang="0">
                  <a:pos x="30" y="48"/>
                </a:cxn>
                <a:cxn ang="0">
                  <a:pos x="26" y="50"/>
                </a:cxn>
                <a:cxn ang="0">
                  <a:pos x="24" y="52"/>
                </a:cxn>
                <a:cxn ang="0">
                  <a:pos x="20" y="52"/>
                </a:cxn>
                <a:cxn ang="0">
                  <a:pos x="18" y="52"/>
                </a:cxn>
                <a:cxn ang="0">
                  <a:pos x="14" y="52"/>
                </a:cxn>
                <a:cxn ang="0">
                  <a:pos x="12" y="52"/>
                </a:cxn>
                <a:cxn ang="0">
                  <a:pos x="10" y="50"/>
                </a:cxn>
                <a:cxn ang="0">
                  <a:pos x="8" y="48"/>
                </a:cxn>
                <a:cxn ang="0">
                  <a:pos x="4" y="46"/>
                </a:cxn>
                <a:cxn ang="0">
                  <a:pos x="4" y="42"/>
                </a:cxn>
                <a:cxn ang="0">
                  <a:pos x="2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6" y="8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6" y="0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4" y="2"/>
                </a:cxn>
                <a:cxn ang="0">
                  <a:pos x="28" y="2"/>
                </a:cxn>
                <a:cxn ang="0">
                  <a:pos x="30" y="4"/>
                </a:cxn>
                <a:cxn ang="0">
                  <a:pos x="32" y="6"/>
                </a:cxn>
                <a:cxn ang="0">
                  <a:pos x="34" y="10"/>
                </a:cxn>
                <a:cxn ang="0">
                  <a:pos x="36" y="12"/>
                </a:cxn>
                <a:cxn ang="0">
                  <a:pos x="36" y="16"/>
                </a:cxn>
                <a:cxn ang="0">
                  <a:pos x="38" y="20"/>
                </a:cxn>
                <a:cxn ang="0">
                  <a:pos x="38" y="24"/>
                </a:cxn>
                <a:cxn ang="0">
                  <a:pos x="38" y="28"/>
                </a:cxn>
              </a:cxnLst>
              <a:rect l="0" t="0" r="r" b="b"/>
              <a:pathLst>
                <a:path w="38" h="52">
                  <a:moveTo>
                    <a:pt x="38" y="28"/>
                  </a:moveTo>
                  <a:lnTo>
                    <a:pt x="38" y="28"/>
                  </a:lnTo>
                  <a:lnTo>
                    <a:pt x="38" y="30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6"/>
                  </a:lnTo>
                  <a:lnTo>
                    <a:pt x="38" y="28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2" name="Freeform 427"/>
            <p:cNvSpPr>
              <a:spLocks/>
            </p:cNvSpPr>
            <p:nvPr/>
          </p:nvSpPr>
          <p:spPr bwMode="auto">
            <a:xfrm>
              <a:off x="5832475" y="1270000"/>
              <a:ext cx="25400" cy="31750"/>
            </a:xfrm>
            <a:custGeom>
              <a:avLst/>
              <a:gdLst/>
              <a:ahLst/>
              <a:cxnLst>
                <a:cxn ang="0">
                  <a:pos x="16" y="10"/>
                </a:cxn>
                <a:cxn ang="0">
                  <a:pos x="16" y="12"/>
                </a:cxn>
                <a:cxn ang="0">
                  <a:pos x="16" y="14"/>
                </a:cxn>
                <a:cxn ang="0">
                  <a:pos x="14" y="16"/>
                </a:cxn>
                <a:cxn ang="0">
                  <a:pos x="14" y="18"/>
                </a:cxn>
                <a:cxn ang="0">
                  <a:pos x="12" y="18"/>
                </a:cxn>
                <a:cxn ang="0">
                  <a:pos x="12" y="20"/>
                </a:cxn>
                <a:cxn ang="0">
                  <a:pos x="10" y="20"/>
                </a:cxn>
                <a:cxn ang="0">
                  <a:pos x="8" y="20"/>
                </a:cxn>
                <a:cxn ang="0">
                  <a:pos x="6" y="20"/>
                </a:cxn>
                <a:cxn ang="0">
                  <a:pos x="6" y="20"/>
                </a:cxn>
                <a:cxn ang="0">
                  <a:pos x="4" y="18"/>
                </a:cxn>
                <a:cxn ang="0">
                  <a:pos x="2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2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6" y="8"/>
                </a:cxn>
                <a:cxn ang="0">
                  <a:pos x="16" y="10"/>
                </a:cxn>
              </a:cxnLst>
              <a:rect l="0" t="0" r="r" b="b"/>
              <a:pathLst>
                <a:path w="16" h="20">
                  <a:moveTo>
                    <a:pt x="16" y="10"/>
                  </a:moveTo>
                  <a:lnTo>
                    <a:pt x="16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3" name="Freeform 428"/>
            <p:cNvSpPr>
              <a:spLocks/>
            </p:cNvSpPr>
            <p:nvPr/>
          </p:nvSpPr>
          <p:spPr bwMode="auto">
            <a:xfrm>
              <a:off x="5873750" y="1330325"/>
              <a:ext cx="15875" cy="158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10" y="4"/>
                </a:cxn>
                <a:cxn ang="0">
                  <a:pos x="10" y="6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4" y="0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4" name="Freeform 429"/>
            <p:cNvSpPr>
              <a:spLocks/>
            </p:cNvSpPr>
            <p:nvPr/>
          </p:nvSpPr>
          <p:spPr bwMode="auto">
            <a:xfrm>
              <a:off x="5768975" y="1139825"/>
              <a:ext cx="180975" cy="1365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2" y="0"/>
                </a:cxn>
                <a:cxn ang="0">
                  <a:pos x="56" y="0"/>
                </a:cxn>
                <a:cxn ang="0">
                  <a:pos x="50" y="2"/>
                </a:cxn>
                <a:cxn ang="0">
                  <a:pos x="44" y="6"/>
                </a:cxn>
                <a:cxn ang="0">
                  <a:pos x="40" y="10"/>
                </a:cxn>
                <a:cxn ang="0">
                  <a:pos x="34" y="14"/>
                </a:cxn>
                <a:cxn ang="0">
                  <a:pos x="30" y="18"/>
                </a:cxn>
                <a:cxn ang="0">
                  <a:pos x="24" y="24"/>
                </a:cxn>
                <a:cxn ang="0">
                  <a:pos x="20" y="32"/>
                </a:cxn>
                <a:cxn ang="0">
                  <a:pos x="16" y="38"/>
                </a:cxn>
                <a:cxn ang="0">
                  <a:pos x="12" y="46"/>
                </a:cxn>
                <a:cxn ang="0">
                  <a:pos x="8" y="54"/>
                </a:cxn>
                <a:cxn ang="0">
                  <a:pos x="6" y="62"/>
                </a:cxn>
                <a:cxn ang="0">
                  <a:pos x="4" y="72"/>
                </a:cxn>
                <a:cxn ang="0">
                  <a:pos x="2" y="80"/>
                </a:cxn>
                <a:cxn ang="0">
                  <a:pos x="2" y="84"/>
                </a:cxn>
                <a:cxn ang="0">
                  <a:pos x="8" y="80"/>
                </a:cxn>
                <a:cxn ang="0">
                  <a:pos x="12" y="78"/>
                </a:cxn>
                <a:cxn ang="0">
                  <a:pos x="18" y="74"/>
                </a:cxn>
                <a:cxn ang="0">
                  <a:pos x="24" y="72"/>
                </a:cxn>
                <a:cxn ang="0">
                  <a:pos x="30" y="70"/>
                </a:cxn>
                <a:cxn ang="0">
                  <a:pos x="36" y="68"/>
                </a:cxn>
                <a:cxn ang="0">
                  <a:pos x="42" y="66"/>
                </a:cxn>
                <a:cxn ang="0">
                  <a:pos x="50" y="66"/>
                </a:cxn>
                <a:cxn ang="0">
                  <a:pos x="58" y="64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2" y="68"/>
                </a:cxn>
                <a:cxn ang="0">
                  <a:pos x="90" y="70"/>
                </a:cxn>
                <a:cxn ang="0">
                  <a:pos x="100" y="74"/>
                </a:cxn>
                <a:cxn ang="0">
                  <a:pos x="110" y="78"/>
                </a:cxn>
                <a:cxn ang="0">
                  <a:pos x="114" y="76"/>
                </a:cxn>
                <a:cxn ang="0">
                  <a:pos x="114" y="68"/>
                </a:cxn>
                <a:cxn ang="0">
                  <a:pos x="114" y="62"/>
                </a:cxn>
                <a:cxn ang="0">
                  <a:pos x="112" y="54"/>
                </a:cxn>
                <a:cxn ang="0">
                  <a:pos x="110" y="46"/>
                </a:cxn>
                <a:cxn ang="0">
                  <a:pos x="108" y="40"/>
                </a:cxn>
                <a:cxn ang="0">
                  <a:pos x="106" y="34"/>
                </a:cxn>
                <a:cxn ang="0">
                  <a:pos x="104" y="28"/>
                </a:cxn>
                <a:cxn ang="0">
                  <a:pos x="100" y="22"/>
                </a:cxn>
                <a:cxn ang="0">
                  <a:pos x="98" y="18"/>
                </a:cxn>
                <a:cxn ang="0">
                  <a:pos x="94" y="12"/>
                </a:cxn>
                <a:cxn ang="0">
                  <a:pos x="90" y="8"/>
                </a:cxn>
                <a:cxn ang="0">
                  <a:pos x="86" y="6"/>
                </a:cxn>
                <a:cxn ang="0">
                  <a:pos x="82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70" y="0"/>
                </a:cxn>
              </a:cxnLst>
              <a:rect l="0" t="0" r="r" b="b"/>
              <a:pathLst>
                <a:path w="114" h="86">
                  <a:moveTo>
                    <a:pt x="70" y="0"/>
                  </a:move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4" y="6"/>
                  </a:lnTo>
                  <a:lnTo>
                    <a:pt x="42" y="8"/>
                  </a:lnTo>
                  <a:lnTo>
                    <a:pt x="40" y="10"/>
                  </a:lnTo>
                  <a:lnTo>
                    <a:pt x="36" y="12"/>
                  </a:lnTo>
                  <a:lnTo>
                    <a:pt x="34" y="14"/>
                  </a:lnTo>
                  <a:lnTo>
                    <a:pt x="32" y="16"/>
                  </a:lnTo>
                  <a:lnTo>
                    <a:pt x="30" y="18"/>
                  </a:lnTo>
                  <a:lnTo>
                    <a:pt x="26" y="22"/>
                  </a:lnTo>
                  <a:lnTo>
                    <a:pt x="24" y="24"/>
                  </a:lnTo>
                  <a:lnTo>
                    <a:pt x="22" y="28"/>
                  </a:lnTo>
                  <a:lnTo>
                    <a:pt x="20" y="32"/>
                  </a:lnTo>
                  <a:lnTo>
                    <a:pt x="18" y="34"/>
                  </a:lnTo>
                  <a:lnTo>
                    <a:pt x="16" y="38"/>
                  </a:lnTo>
                  <a:lnTo>
                    <a:pt x="14" y="42"/>
                  </a:lnTo>
                  <a:lnTo>
                    <a:pt x="12" y="46"/>
                  </a:lnTo>
                  <a:lnTo>
                    <a:pt x="10" y="50"/>
                  </a:lnTo>
                  <a:lnTo>
                    <a:pt x="8" y="54"/>
                  </a:lnTo>
                  <a:lnTo>
                    <a:pt x="8" y="58"/>
                  </a:lnTo>
                  <a:lnTo>
                    <a:pt x="6" y="62"/>
                  </a:lnTo>
                  <a:lnTo>
                    <a:pt x="4" y="66"/>
                  </a:lnTo>
                  <a:lnTo>
                    <a:pt x="4" y="72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4" y="82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2" y="78"/>
                  </a:lnTo>
                  <a:lnTo>
                    <a:pt x="14" y="76"/>
                  </a:lnTo>
                  <a:lnTo>
                    <a:pt x="18" y="74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6" y="70"/>
                  </a:lnTo>
                  <a:lnTo>
                    <a:pt x="30" y="70"/>
                  </a:lnTo>
                  <a:lnTo>
                    <a:pt x="32" y="68"/>
                  </a:lnTo>
                  <a:lnTo>
                    <a:pt x="36" y="68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6" y="66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2" y="64"/>
                  </a:lnTo>
                  <a:lnTo>
                    <a:pt x="66" y="66"/>
                  </a:lnTo>
                  <a:lnTo>
                    <a:pt x="70" y="66"/>
                  </a:lnTo>
                  <a:lnTo>
                    <a:pt x="74" y="66"/>
                  </a:lnTo>
                  <a:lnTo>
                    <a:pt x="78" y="66"/>
                  </a:lnTo>
                  <a:lnTo>
                    <a:pt x="82" y="68"/>
                  </a:lnTo>
                  <a:lnTo>
                    <a:pt x="86" y="70"/>
                  </a:lnTo>
                  <a:lnTo>
                    <a:pt x="90" y="70"/>
                  </a:lnTo>
                  <a:lnTo>
                    <a:pt x="96" y="72"/>
                  </a:lnTo>
                  <a:lnTo>
                    <a:pt x="100" y="74"/>
                  </a:lnTo>
                  <a:lnTo>
                    <a:pt x="106" y="76"/>
                  </a:lnTo>
                  <a:lnTo>
                    <a:pt x="110" y="78"/>
                  </a:lnTo>
                  <a:lnTo>
                    <a:pt x="114" y="80"/>
                  </a:lnTo>
                  <a:lnTo>
                    <a:pt x="114" y="76"/>
                  </a:lnTo>
                  <a:lnTo>
                    <a:pt x="114" y="72"/>
                  </a:lnTo>
                  <a:lnTo>
                    <a:pt x="114" y="68"/>
                  </a:lnTo>
                  <a:lnTo>
                    <a:pt x="114" y="64"/>
                  </a:lnTo>
                  <a:lnTo>
                    <a:pt x="114" y="62"/>
                  </a:lnTo>
                  <a:lnTo>
                    <a:pt x="112" y="58"/>
                  </a:lnTo>
                  <a:lnTo>
                    <a:pt x="112" y="54"/>
                  </a:lnTo>
                  <a:lnTo>
                    <a:pt x="112" y="50"/>
                  </a:lnTo>
                  <a:lnTo>
                    <a:pt x="110" y="46"/>
                  </a:lnTo>
                  <a:lnTo>
                    <a:pt x="110" y="44"/>
                  </a:lnTo>
                  <a:lnTo>
                    <a:pt x="108" y="40"/>
                  </a:lnTo>
                  <a:lnTo>
                    <a:pt x="108" y="36"/>
                  </a:lnTo>
                  <a:lnTo>
                    <a:pt x="106" y="34"/>
                  </a:lnTo>
                  <a:lnTo>
                    <a:pt x="104" y="30"/>
                  </a:lnTo>
                  <a:lnTo>
                    <a:pt x="104" y="28"/>
                  </a:lnTo>
                  <a:lnTo>
                    <a:pt x="102" y="24"/>
                  </a:lnTo>
                  <a:lnTo>
                    <a:pt x="100" y="22"/>
                  </a:lnTo>
                  <a:lnTo>
                    <a:pt x="98" y="20"/>
                  </a:lnTo>
                  <a:lnTo>
                    <a:pt x="98" y="18"/>
                  </a:lnTo>
                  <a:lnTo>
                    <a:pt x="96" y="14"/>
                  </a:lnTo>
                  <a:lnTo>
                    <a:pt x="94" y="12"/>
                  </a:lnTo>
                  <a:lnTo>
                    <a:pt x="92" y="10"/>
                  </a:lnTo>
                  <a:lnTo>
                    <a:pt x="90" y="8"/>
                  </a:lnTo>
                  <a:lnTo>
                    <a:pt x="88" y="8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2" y="2"/>
                  </a:lnTo>
                  <a:lnTo>
                    <a:pt x="78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8C6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5" name="Freeform 430"/>
            <p:cNvSpPr>
              <a:spLocks/>
            </p:cNvSpPr>
            <p:nvPr/>
          </p:nvSpPr>
          <p:spPr bwMode="auto">
            <a:xfrm>
              <a:off x="5768975" y="1139825"/>
              <a:ext cx="95250" cy="136525"/>
            </a:xfrm>
            <a:custGeom>
              <a:avLst/>
              <a:gdLst/>
              <a:ahLst/>
              <a:cxnLst>
                <a:cxn ang="0">
                  <a:pos x="12" y="74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8" y="54"/>
                </a:cxn>
                <a:cxn ang="0">
                  <a:pos x="20" y="48"/>
                </a:cxn>
                <a:cxn ang="0">
                  <a:pos x="22" y="42"/>
                </a:cxn>
                <a:cxn ang="0">
                  <a:pos x="26" y="36"/>
                </a:cxn>
                <a:cxn ang="0">
                  <a:pos x="28" y="30"/>
                </a:cxn>
                <a:cxn ang="0">
                  <a:pos x="32" y="26"/>
                </a:cxn>
                <a:cxn ang="0">
                  <a:pos x="34" y="20"/>
                </a:cxn>
                <a:cxn ang="0">
                  <a:pos x="38" y="16"/>
                </a:cxn>
                <a:cxn ang="0">
                  <a:pos x="42" y="12"/>
                </a:cxn>
                <a:cxn ang="0">
                  <a:pos x="46" y="8"/>
                </a:cxn>
                <a:cxn ang="0">
                  <a:pos x="50" y="6"/>
                </a:cxn>
                <a:cxn ang="0">
                  <a:pos x="54" y="2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52" y="2"/>
                </a:cxn>
                <a:cxn ang="0">
                  <a:pos x="48" y="4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4" y="14"/>
                </a:cxn>
                <a:cxn ang="0">
                  <a:pos x="30" y="18"/>
                </a:cxn>
                <a:cxn ang="0">
                  <a:pos x="26" y="24"/>
                </a:cxn>
                <a:cxn ang="0">
                  <a:pos x="22" y="30"/>
                </a:cxn>
                <a:cxn ang="0">
                  <a:pos x="18" y="36"/>
                </a:cxn>
                <a:cxn ang="0">
                  <a:pos x="14" y="42"/>
                </a:cxn>
                <a:cxn ang="0">
                  <a:pos x="10" y="50"/>
                </a:cxn>
                <a:cxn ang="0">
                  <a:pos x="8" y="56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80"/>
                </a:cxn>
                <a:cxn ang="0">
                  <a:pos x="2" y="84"/>
                </a:cxn>
                <a:cxn ang="0">
                  <a:pos x="8" y="80"/>
                </a:cxn>
                <a:cxn ang="0">
                  <a:pos x="10" y="78"/>
                </a:cxn>
              </a:cxnLst>
              <a:rect l="0" t="0" r="r" b="b"/>
              <a:pathLst>
                <a:path w="60" h="86">
                  <a:moveTo>
                    <a:pt x="10" y="78"/>
                  </a:moveTo>
                  <a:lnTo>
                    <a:pt x="12" y="74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4" y="64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8" y="54"/>
                  </a:lnTo>
                  <a:lnTo>
                    <a:pt x="18" y="50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2" y="42"/>
                  </a:lnTo>
                  <a:lnTo>
                    <a:pt x="24" y="38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4" y="20"/>
                  </a:lnTo>
                  <a:lnTo>
                    <a:pt x="36" y="18"/>
                  </a:lnTo>
                  <a:lnTo>
                    <a:pt x="38" y="16"/>
                  </a:lnTo>
                  <a:lnTo>
                    <a:pt x="40" y="14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6" y="6"/>
                  </a:lnTo>
                  <a:lnTo>
                    <a:pt x="42" y="6"/>
                  </a:lnTo>
                  <a:lnTo>
                    <a:pt x="40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4" y="14"/>
                  </a:lnTo>
                  <a:lnTo>
                    <a:pt x="32" y="16"/>
                  </a:lnTo>
                  <a:lnTo>
                    <a:pt x="30" y="18"/>
                  </a:lnTo>
                  <a:lnTo>
                    <a:pt x="28" y="22"/>
                  </a:lnTo>
                  <a:lnTo>
                    <a:pt x="26" y="24"/>
                  </a:lnTo>
                  <a:lnTo>
                    <a:pt x="24" y="26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8" y="36"/>
                  </a:lnTo>
                  <a:lnTo>
                    <a:pt x="16" y="40"/>
                  </a:lnTo>
                  <a:lnTo>
                    <a:pt x="14" y="42"/>
                  </a:lnTo>
                  <a:lnTo>
                    <a:pt x="12" y="46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8" y="56"/>
                  </a:lnTo>
                  <a:lnTo>
                    <a:pt x="6" y="60"/>
                  </a:lnTo>
                  <a:lnTo>
                    <a:pt x="6" y="64"/>
                  </a:lnTo>
                  <a:lnTo>
                    <a:pt x="4" y="68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6" y="82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0" y="78"/>
                  </a:lnTo>
                  <a:close/>
                </a:path>
              </a:pathLst>
            </a:custGeom>
            <a:solidFill>
              <a:srgbClr val="E7AE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6" name="Freeform 431"/>
            <p:cNvSpPr>
              <a:spLocks/>
            </p:cNvSpPr>
            <p:nvPr/>
          </p:nvSpPr>
          <p:spPr bwMode="auto">
            <a:xfrm>
              <a:off x="5765800" y="1279525"/>
              <a:ext cx="101600" cy="17780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46" y="106"/>
                </a:cxn>
                <a:cxn ang="0">
                  <a:pos x="40" y="104"/>
                </a:cxn>
                <a:cxn ang="0">
                  <a:pos x="36" y="100"/>
                </a:cxn>
                <a:cxn ang="0">
                  <a:pos x="32" y="96"/>
                </a:cxn>
                <a:cxn ang="0">
                  <a:pos x="26" y="90"/>
                </a:cxn>
                <a:cxn ang="0">
                  <a:pos x="22" y="84"/>
                </a:cxn>
                <a:cxn ang="0">
                  <a:pos x="20" y="78"/>
                </a:cxn>
                <a:cxn ang="0">
                  <a:pos x="16" y="72"/>
                </a:cxn>
                <a:cxn ang="0">
                  <a:pos x="14" y="64"/>
                </a:cxn>
                <a:cxn ang="0">
                  <a:pos x="12" y="54"/>
                </a:cxn>
                <a:cxn ang="0">
                  <a:pos x="10" y="46"/>
                </a:cxn>
                <a:cxn ang="0">
                  <a:pos x="10" y="36"/>
                </a:cxn>
                <a:cxn ang="0">
                  <a:pos x="8" y="28"/>
                </a:cxn>
                <a:cxn ang="0">
                  <a:pos x="10" y="18"/>
                </a:cxn>
                <a:cxn ang="0">
                  <a:pos x="10" y="8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20"/>
                </a:cxn>
                <a:cxn ang="0">
                  <a:pos x="0" y="3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2" y="58"/>
                </a:cxn>
                <a:cxn ang="0">
                  <a:pos x="4" y="66"/>
                </a:cxn>
                <a:cxn ang="0">
                  <a:pos x="8" y="74"/>
                </a:cxn>
                <a:cxn ang="0">
                  <a:pos x="10" y="82"/>
                </a:cxn>
                <a:cxn ang="0">
                  <a:pos x="14" y="88"/>
                </a:cxn>
                <a:cxn ang="0">
                  <a:pos x="18" y="94"/>
                </a:cxn>
                <a:cxn ang="0">
                  <a:pos x="22" y="98"/>
                </a:cxn>
                <a:cxn ang="0">
                  <a:pos x="26" y="104"/>
                </a:cxn>
                <a:cxn ang="0">
                  <a:pos x="32" y="106"/>
                </a:cxn>
                <a:cxn ang="0">
                  <a:pos x="36" y="110"/>
                </a:cxn>
                <a:cxn ang="0">
                  <a:pos x="42" y="112"/>
                </a:cxn>
                <a:cxn ang="0">
                  <a:pos x="46" y="112"/>
                </a:cxn>
                <a:cxn ang="0">
                  <a:pos x="48" y="112"/>
                </a:cxn>
                <a:cxn ang="0">
                  <a:pos x="52" y="112"/>
                </a:cxn>
                <a:cxn ang="0">
                  <a:pos x="56" y="110"/>
                </a:cxn>
                <a:cxn ang="0">
                  <a:pos x="62" y="110"/>
                </a:cxn>
                <a:cxn ang="0">
                  <a:pos x="62" y="108"/>
                </a:cxn>
                <a:cxn ang="0">
                  <a:pos x="58" y="108"/>
                </a:cxn>
                <a:cxn ang="0">
                  <a:pos x="56" y="108"/>
                </a:cxn>
                <a:cxn ang="0">
                  <a:pos x="54" y="108"/>
                </a:cxn>
              </a:cxnLst>
              <a:rect l="0" t="0" r="r" b="b"/>
              <a:pathLst>
                <a:path w="64" h="112">
                  <a:moveTo>
                    <a:pt x="54" y="108"/>
                  </a:moveTo>
                  <a:lnTo>
                    <a:pt x="52" y="108"/>
                  </a:lnTo>
                  <a:lnTo>
                    <a:pt x="48" y="108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0" y="104"/>
                  </a:lnTo>
                  <a:lnTo>
                    <a:pt x="38" y="102"/>
                  </a:lnTo>
                  <a:lnTo>
                    <a:pt x="36" y="100"/>
                  </a:lnTo>
                  <a:lnTo>
                    <a:pt x="34" y="98"/>
                  </a:lnTo>
                  <a:lnTo>
                    <a:pt x="32" y="96"/>
                  </a:lnTo>
                  <a:lnTo>
                    <a:pt x="28" y="94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2" y="84"/>
                  </a:lnTo>
                  <a:lnTo>
                    <a:pt x="22" y="82"/>
                  </a:lnTo>
                  <a:lnTo>
                    <a:pt x="20" y="78"/>
                  </a:lnTo>
                  <a:lnTo>
                    <a:pt x="18" y="74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4" y="64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0" y="46"/>
                  </a:lnTo>
                  <a:lnTo>
                    <a:pt x="10" y="42"/>
                  </a:lnTo>
                  <a:lnTo>
                    <a:pt x="10" y="36"/>
                  </a:lnTo>
                  <a:lnTo>
                    <a:pt x="10" y="32"/>
                  </a:lnTo>
                  <a:lnTo>
                    <a:pt x="8" y="28"/>
                  </a:lnTo>
                  <a:lnTo>
                    <a:pt x="8" y="22"/>
                  </a:lnTo>
                  <a:lnTo>
                    <a:pt x="10" y="18"/>
                  </a:lnTo>
                  <a:lnTo>
                    <a:pt x="10" y="12"/>
                  </a:lnTo>
                  <a:lnTo>
                    <a:pt x="10" y="8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2" y="54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4" y="66"/>
                  </a:lnTo>
                  <a:lnTo>
                    <a:pt x="6" y="70"/>
                  </a:lnTo>
                  <a:lnTo>
                    <a:pt x="8" y="74"/>
                  </a:lnTo>
                  <a:lnTo>
                    <a:pt x="8" y="78"/>
                  </a:lnTo>
                  <a:lnTo>
                    <a:pt x="10" y="82"/>
                  </a:lnTo>
                  <a:lnTo>
                    <a:pt x="12" y="84"/>
                  </a:lnTo>
                  <a:lnTo>
                    <a:pt x="14" y="88"/>
                  </a:lnTo>
                  <a:lnTo>
                    <a:pt x="16" y="90"/>
                  </a:lnTo>
                  <a:lnTo>
                    <a:pt x="18" y="94"/>
                  </a:lnTo>
                  <a:lnTo>
                    <a:pt x="20" y="96"/>
                  </a:lnTo>
                  <a:lnTo>
                    <a:pt x="22" y="98"/>
                  </a:lnTo>
                  <a:lnTo>
                    <a:pt x="24" y="102"/>
                  </a:lnTo>
                  <a:lnTo>
                    <a:pt x="26" y="104"/>
                  </a:lnTo>
                  <a:lnTo>
                    <a:pt x="28" y="106"/>
                  </a:lnTo>
                  <a:lnTo>
                    <a:pt x="32" y="106"/>
                  </a:lnTo>
                  <a:lnTo>
                    <a:pt x="34" y="108"/>
                  </a:lnTo>
                  <a:lnTo>
                    <a:pt x="36" y="110"/>
                  </a:lnTo>
                  <a:lnTo>
                    <a:pt x="40" y="110"/>
                  </a:lnTo>
                  <a:lnTo>
                    <a:pt x="42" y="112"/>
                  </a:lnTo>
                  <a:lnTo>
                    <a:pt x="46" y="112"/>
                  </a:lnTo>
                  <a:lnTo>
                    <a:pt x="46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50" y="112"/>
                  </a:lnTo>
                  <a:lnTo>
                    <a:pt x="52" y="112"/>
                  </a:lnTo>
                  <a:lnTo>
                    <a:pt x="54" y="112"/>
                  </a:lnTo>
                  <a:lnTo>
                    <a:pt x="56" y="110"/>
                  </a:lnTo>
                  <a:lnTo>
                    <a:pt x="60" y="110"/>
                  </a:lnTo>
                  <a:lnTo>
                    <a:pt x="62" y="110"/>
                  </a:lnTo>
                  <a:lnTo>
                    <a:pt x="64" y="108"/>
                  </a:lnTo>
                  <a:lnTo>
                    <a:pt x="62" y="108"/>
                  </a:lnTo>
                  <a:lnTo>
                    <a:pt x="60" y="108"/>
                  </a:lnTo>
                  <a:lnTo>
                    <a:pt x="58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solidFill>
              <a:srgbClr val="E2E1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7" name="Freeform 432"/>
            <p:cNvSpPr>
              <a:spLocks/>
            </p:cNvSpPr>
            <p:nvPr/>
          </p:nvSpPr>
          <p:spPr bwMode="auto">
            <a:xfrm>
              <a:off x="5718175" y="1377950"/>
              <a:ext cx="266700" cy="123825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6" y="24"/>
                </a:cxn>
                <a:cxn ang="0">
                  <a:pos x="12" y="20"/>
                </a:cxn>
                <a:cxn ang="0">
                  <a:pos x="16" y="18"/>
                </a:cxn>
                <a:cxn ang="0">
                  <a:pos x="22" y="14"/>
                </a:cxn>
                <a:cxn ang="0">
                  <a:pos x="28" y="12"/>
                </a:cxn>
                <a:cxn ang="0">
                  <a:pos x="36" y="8"/>
                </a:cxn>
                <a:cxn ang="0">
                  <a:pos x="44" y="6"/>
                </a:cxn>
                <a:cxn ang="0">
                  <a:pos x="52" y="2"/>
                </a:cxn>
                <a:cxn ang="0">
                  <a:pos x="60" y="2"/>
                </a:cxn>
                <a:cxn ang="0">
                  <a:pos x="70" y="0"/>
                </a:cxn>
                <a:cxn ang="0">
                  <a:pos x="80" y="0"/>
                </a:cxn>
                <a:cxn ang="0">
                  <a:pos x="90" y="0"/>
                </a:cxn>
                <a:cxn ang="0">
                  <a:pos x="100" y="2"/>
                </a:cxn>
                <a:cxn ang="0">
                  <a:pos x="110" y="6"/>
                </a:cxn>
                <a:cxn ang="0">
                  <a:pos x="120" y="10"/>
                </a:cxn>
                <a:cxn ang="0">
                  <a:pos x="128" y="12"/>
                </a:cxn>
                <a:cxn ang="0">
                  <a:pos x="136" y="16"/>
                </a:cxn>
                <a:cxn ang="0">
                  <a:pos x="142" y="18"/>
                </a:cxn>
                <a:cxn ang="0">
                  <a:pos x="148" y="22"/>
                </a:cxn>
                <a:cxn ang="0">
                  <a:pos x="152" y="24"/>
                </a:cxn>
                <a:cxn ang="0">
                  <a:pos x="156" y="26"/>
                </a:cxn>
                <a:cxn ang="0">
                  <a:pos x="160" y="30"/>
                </a:cxn>
                <a:cxn ang="0">
                  <a:pos x="162" y="32"/>
                </a:cxn>
                <a:cxn ang="0">
                  <a:pos x="166" y="34"/>
                </a:cxn>
                <a:cxn ang="0">
                  <a:pos x="168" y="38"/>
                </a:cxn>
                <a:cxn ang="0">
                  <a:pos x="168" y="38"/>
                </a:cxn>
                <a:cxn ang="0">
                  <a:pos x="168" y="40"/>
                </a:cxn>
                <a:cxn ang="0">
                  <a:pos x="166" y="42"/>
                </a:cxn>
                <a:cxn ang="0">
                  <a:pos x="162" y="44"/>
                </a:cxn>
                <a:cxn ang="0">
                  <a:pos x="156" y="50"/>
                </a:cxn>
                <a:cxn ang="0">
                  <a:pos x="150" y="54"/>
                </a:cxn>
                <a:cxn ang="0">
                  <a:pos x="146" y="56"/>
                </a:cxn>
                <a:cxn ang="0">
                  <a:pos x="142" y="60"/>
                </a:cxn>
                <a:cxn ang="0">
                  <a:pos x="136" y="62"/>
                </a:cxn>
                <a:cxn ang="0">
                  <a:pos x="130" y="66"/>
                </a:cxn>
                <a:cxn ang="0">
                  <a:pos x="124" y="68"/>
                </a:cxn>
                <a:cxn ang="0">
                  <a:pos x="118" y="70"/>
                </a:cxn>
                <a:cxn ang="0">
                  <a:pos x="110" y="72"/>
                </a:cxn>
                <a:cxn ang="0">
                  <a:pos x="98" y="74"/>
                </a:cxn>
                <a:cxn ang="0">
                  <a:pos x="84" y="76"/>
                </a:cxn>
                <a:cxn ang="0">
                  <a:pos x="70" y="78"/>
                </a:cxn>
                <a:cxn ang="0">
                  <a:pos x="58" y="76"/>
                </a:cxn>
                <a:cxn ang="0">
                  <a:pos x="48" y="74"/>
                </a:cxn>
                <a:cxn ang="0">
                  <a:pos x="40" y="70"/>
                </a:cxn>
                <a:cxn ang="0">
                  <a:pos x="32" y="66"/>
                </a:cxn>
                <a:cxn ang="0">
                  <a:pos x="24" y="60"/>
                </a:cxn>
                <a:cxn ang="0">
                  <a:pos x="18" y="56"/>
                </a:cxn>
                <a:cxn ang="0">
                  <a:pos x="14" y="50"/>
                </a:cxn>
                <a:cxn ang="0">
                  <a:pos x="10" y="46"/>
                </a:cxn>
                <a:cxn ang="0">
                  <a:pos x="6" y="40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168" h="78">
                  <a:moveTo>
                    <a:pt x="0" y="28"/>
                  </a:moveTo>
                  <a:lnTo>
                    <a:pt x="2" y="28"/>
                  </a:lnTo>
                  <a:lnTo>
                    <a:pt x="2" y="26"/>
                  </a:lnTo>
                  <a:lnTo>
                    <a:pt x="6" y="24"/>
                  </a:lnTo>
                  <a:lnTo>
                    <a:pt x="10" y="22"/>
                  </a:lnTo>
                  <a:lnTo>
                    <a:pt x="12" y="20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32" y="10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4" y="6"/>
                  </a:lnTo>
                  <a:lnTo>
                    <a:pt x="48" y="4"/>
                  </a:lnTo>
                  <a:lnTo>
                    <a:pt x="52" y="2"/>
                  </a:lnTo>
                  <a:lnTo>
                    <a:pt x="56" y="2"/>
                  </a:lnTo>
                  <a:lnTo>
                    <a:pt x="60" y="2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6" y="2"/>
                  </a:lnTo>
                  <a:lnTo>
                    <a:pt x="100" y="2"/>
                  </a:lnTo>
                  <a:lnTo>
                    <a:pt x="106" y="4"/>
                  </a:lnTo>
                  <a:lnTo>
                    <a:pt x="110" y="6"/>
                  </a:lnTo>
                  <a:lnTo>
                    <a:pt x="116" y="8"/>
                  </a:lnTo>
                  <a:lnTo>
                    <a:pt x="120" y="10"/>
                  </a:lnTo>
                  <a:lnTo>
                    <a:pt x="124" y="10"/>
                  </a:lnTo>
                  <a:lnTo>
                    <a:pt x="128" y="12"/>
                  </a:lnTo>
                  <a:lnTo>
                    <a:pt x="132" y="14"/>
                  </a:lnTo>
                  <a:lnTo>
                    <a:pt x="136" y="16"/>
                  </a:lnTo>
                  <a:lnTo>
                    <a:pt x="138" y="18"/>
                  </a:lnTo>
                  <a:lnTo>
                    <a:pt x="142" y="18"/>
                  </a:lnTo>
                  <a:lnTo>
                    <a:pt x="144" y="20"/>
                  </a:lnTo>
                  <a:lnTo>
                    <a:pt x="148" y="22"/>
                  </a:lnTo>
                  <a:lnTo>
                    <a:pt x="150" y="22"/>
                  </a:lnTo>
                  <a:lnTo>
                    <a:pt x="152" y="24"/>
                  </a:lnTo>
                  <a:lnTo>
                    <a:pt x="154" y="26"/>
                  </a:lnTo>
                  <a:lnTo>
                    <a:pt x="156" y="26"/>
                  </a:lnTo>
                  <a:lnTo>
                    <a:pt x="158" y="28"/>
                  </a:lnTo>
                  <a:lnTo>
                    <a:pt x="160" y="30"/>
                  </a:lnTo>
                  <a:lnTo>
                    <a:pt x="162" y="30"/>
                  </a:lnTo>
                  <a:lnTo>
                    <a:pt x="162" y="32"/>
                  </a:lnTo>
                  <a:lnTo>
                    <a:pt x="164" y="32"/>
                  </a:lnTo>
                  <a:lnTo>
                    <a:pt x="166" y="34"/>
                  </a:lnTo>
                  <a:lnTo>
                    <a:pt x="166" y="36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40"/>
                  </a:lnTo>
                  <a:lnTo>
                    <a:pt x="168" y="40"/>
                  </a:lnTo>
                  <a:lnTo>
                    <a:pt x="166" y="42"/>
                  </a:lnTo>
                  <a:lnTo>
                    <a:pt x="164" y="42"/>
                  </a:lnTo>
                  <a:lnTo>
                    <a:pt x="162" y="44"/>
                  </a:lnTo>
                  <a:lnTo>
                    <a:pt x="160" y="48"/>
                  </a:lnTo>
                  <a:lnTo>
                    <a:pt x="156" y="50"/>
                  </a:lnTo>
                  <a:lnTo>
                    <a:pt x="152" y="52"/>
                  </a:lnTo>
                  <a:lnTo>
                    <a:pt x="150" y="54"/>
                  </a:lnTo>
                  <a:lnTo>
                    <a:pt x="148" y="56"/>
                  </a:lnTo>
                  <a:lnTo>
                    <a:pt x="146" y="56"/>
                  </a:lnTo>
                  <a:lnTo>
                    <a:pt x="144" y="58"/>
                  </a:lnTo>
                  <a:lnTo>
                    <a:pt x="142" y="60"/>
                  </a:lnTo>
                  <a:lnTo>
                    <a:pt x="138" y="62"/>
                  </a:lnTo>
                  <a:lnTo>
                    <a:pt x="136" y="62"/>
                  </a:lnTo>
                  <a:lnTo>
                    <a:pt x="134" y="64"/>
                  </a:lnTo>
                  <a:lnTo>
                    <a:pt x="130" y="66"/>
                  </a:lnTo>
                  <a:lnTo>
                    <a:pt x="128" y="66"/>
                  </a:lnTo>
                  <a:lnTo>
                    <a:pt x="124" y="68"/>
                  </a:lnTo>
                  <a:lnTo>
                    <a:pt x="120" y="70"/>
                  </a:lnTo>
                  <a:lnTo>
                    <a:pt x="118" y="70"/>
                  </a:lnTo>
                  <a:lnTo>
                    <a:pt x="114" y="72"/>
                  </a:lnTo>
                  <a:lnTo>
                    <a:pt x="110" y="72"/>
                  </a:lnTo>
                  <a:lnTo>
                    <a:pt x="106" y="74"/>
                  </a:lnTo>
                  <a:lnTo>
                    <a:pt x="98" y="74"/>
                  </a:lnTo>
                  <a:lnTo>
                    <a:pt x="92" y="76"/>
                  </a:lnTo>
                  <a:lnTo>
                    <a:pt x="84" y="76"/>
                  </a:lnTo>
                  <a:lnTo>
                    <a:pt x="78" y="78"/>
                  </a:lnTo>
                  <a:lnTo>
                    <a:pt x="70" y="78"/>
                  </a:lnTo>
                  <a:lnTo>
                    <a:pt x="64" y="76"/>
                  </a:lnTo>
                  <a:lnTo>
                    <a:pt x="58" y="76"/>
                  </a:lnTo>
                  <a:lnTo>
                    <a:pt x="54" y="74"/>
                  </a:lnTo>
                  <a:lnTo>
                    <a:pt x="48" y="74"/>
                  </a:lnTo>
                  <a:lnTo>
                    <a:pt x="44" y="72"/>
                  </a:lnTo>
                  <a:lnTo>
                    <a:pt x="40" y="70"/>
                  </a:lnTo>
                  <a:lnTo>
                    <a:pt x="36" y="68"/>
                  </a:lnTo>
                  <a:lnTo>
                    <a:pt x="32" y="66"/>
                  </a:lnTo>
                  <a:lnTo>
                    <a:pt x="28" y="64"/>
                  </a:lnTo>
                  <a:lnTo>
                    <a:pt x="24" y="60"/>
                  </a:lnTo>
                  <a:lnTo>
                    <a:pt x="22" y="58"/>
                  </a:lnTo>
                  <a:lnTo>
                    <a:pt x="18" y="56"/>
                  </a:lnTo>
                  <a:lnTo>
                    <a:pt x="16" y="52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8" name="Freeform 433"/>
            <p:cNvSpPr>
              <a:spLocks/>
            </p:cNvSpPr>
            <p:nvPr/>
          </p:nvSpPr>
          <p:spPr bwMode="auto">
            <a:xfrm>
              <a:off x="5819775" y="1050925"/>
              <a:ext cx="142875" cy="107950"/>
            </a:xfrm>
            <a:custGeom>
              <a:avLst/>
              <a:gdLst/>
              <a:ahLst/>
              <a:cxnLst>
                <a:cxn ang="0">
                  <a:pos x="90" y="66"/>
                </a:cxn>
                <a:cxn ang="0">
                  <a:pos x="90" y="64"/>
                </a:cxn>
                <a:cxn ang="0">
                  <a:pos x="90" y="62"/>
                </a:cxn>
                <a:cxn ang="0">
                  <a:pos x="90" y="56"/>
                </a:cxn>
                <a:cxn ang="0">
                  <a:pos x="88" y="52"/>
                </a:cxn>
                <a:cxn ang="0">
                  <a:pos x="88" y="46"/>
                </a:cxn>
                <a:cxn ang="0">
                  <a:pos x="86" y="40"/>
                </a:cxn>
                <a:cxn ang="0">
                  <a:pos x="84" y="34"/>
                </a:cxn>
                <a:cxn ang="0">
                  <a:pos x="80" y="28"/>
                </a:cxn>
                <a:cxn ang="0">
                  <a:pos x="78" y="22"/>
                </a:cxn>
                <a:cxn ang="0">
                  <a:pos x="74" y="16"/>
                </a:cxn>
                <a:cxn ang="0">
                  <a:pos x="70" y="10"/>
                </a:cxn>
                <a:cxn ang="0">
                  <a:pos x="64" y="6"/>
                </a:cxn>
                <a:cxn ang="0">
                  <a:pos x="60" y="4"/>
                </a:cxn>
                <a:cxn ang="0">
                  <a:pos x="54" y="2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28" y="4"/>
                </a:cxn>
                <a:cxn ang="0">
                  <a:pos x="22" y="6"/>
                </a:cxn>
                <a:cxn ang="0">
                  <a:pos x="14" y="10"/>
                </a:cxn>
                <a:cxn ang="0">
                  <a:pos x="10" y="14"/>
                </a:cxn>
                <a:cxn ang="0">
                  <a:pos x="6" y="18"/>
                </a:cxn>
                <a:cxn ang="0">
                  <a:pos x="2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6"/>
                </a:cxn>
                <a:cxn ang="0">
                  <a:pos x="4" y="38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6" y="38"/>
                </a:cxn>
                <a:cxn ang="0">
                  <a:pos x="20" y="36"/>
                </a:cxn>
                <a:cxn ang="0">
                  <a:pos x="26" y="32"/>
                </a:cxn>
                <a:cxn ang="0">
                  <a:pos x="32" y="28"/>
                </a:cxn>
                <a:cxn ang="0">
                  <a:pos x="36" y="26"/>
                </a:cxn>
                <a:cxn ang="0">
                  <a:pos x="40" y="24"/>
                </a:cxn>
                <a:cxn ang="0">
                  <a:pos x="44" y="24"/>
                </a:cxn>
                <a:cxn ang="0">
                  <a:pos x="46" y="22"/>
                </a:cxn>
                <a:cxn ang="0">
                  <a:pos x="50" y="22"/>
                </a:cxn>
                <a:cxn ang="0">
                  <a:pos x="54" y="22"/>
                </a:cxn>
                <a:cxn ang="0">
                  <a:pos x="56" y="22"/>
                </a:cxn>
                <a:cxn ang="0">
                  <a:pos x="60" y="24"/>
                </a:cxn>
                <a:cxn ang="0">
                  <a:pos x="64" y="26"/>
                </a:cxn>
                <a:cxn ang="0">
                  <a:pos x="68" y="28"/>
                </a:cxn>
                <a:cxn ang="0">
                  <a:pos x="72" y="32"/>
                </a:cxn>
                <a:cxn ang="0">
                  <a:pos x="76" y="36"/>
                </a:cxn>
                <a:cxn ang="0">
                  <a:pos x="80" y="46"/>
                </a:cxn>
                <a:cxn ang="0">
                  <a:pos x="86" y="58"/>
                </a:cxn>
                <a:cxn ang="0">
                  <a:pos x="90" y="64"/>
                </a:cxn>
                <a:cxn ang="0">
                  <a:pos x="90" y="66"/>
                </a:cxn>
                <a:cxn ang="0">
                  <a:pos x="90" y="68"/>
                </a:cxn>
              </a:cxnLst>
              <a:rect l="0" t="0" r="r" b="b"/>
              <a:pathLst>
                <a:path w="90" h="68">
                  <a:moveTo>
                    <a:pt x="90" y="68"/>
                  </a:moveTo>
                  <a:lnTo>
                    <a:pt x="90" y="66"/>
                  </a:lnTo>
                  <a:lnTo>
                    <a:pt x="90" y="66"/>
                  </a:lnTo>
                  <a:lnTo>
                    <a:pt x="90" y="64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0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88" y="52"/>
                  </a:lnTo>
                  <a:lnTo>
                    <a:pt x="88" y="48"/>
                  </a:lnTo>
                  <a:lnTo>
                    <a:pt x="88" y="46"/>
                  </a:lnTo>
                  <a:lnTo>
                    <a:pt x="86" y="44"/>
                  </a:lnTo>
                  <a:lnTo>
                    <a:pt x="86" y="40"/>
                  </a:lnTo>
                  <a:lnTo>
                    <a:pt x="84" y="36"/>
                  </a:lnTo>
                  <a:lnTo>
                    <a:pt x="84" y="34"/>
                  </a:lnTo>
                  <a:lnTo>
                    <a:pt x="82" y="30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78" y="22"/>
                  </a:lnTo>
                  <a:lnTo>
                    <a:pt x="76" y="18"/>
                  </a:lnTo>
                  <a:lnTo>
                    <a:pt x="74" y="16"/>
                  </a:lnTo>
                  <a:lnTo>
                    <a:pt x="72" y="14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4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4" y="2"/>
                  </a:lnTo>
                  <a:lnTo>
                    <a:pt x="28" y="4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18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6"/>
                  </a:lnTo>
                  <a:lnTo>
                    <a:pt x="24" y="34"/>
                  </a:lnTo>
                  <a:lnTo>
                    <a:pt x="26" y="32"/>
                  </a:lnTo>
                  <a:lnTo>
                    <a:pt x="30" y="30"/>
                  </a:lnTo>
                  <a:lnTo>
                    <a:pt x="32" y="28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8" y="26"/>
                  </a:lnTo>
                  <a:lnTo>
                    <a:pt x="40" y="24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48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4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8" y="24"/>
                  </a:lnTo>
                  <a:lnTo>
                    <a:pt x="60" y="24"/>
                  </a:lnTo>
                  <a:lnTo>
                    <a:pt x="62" y="24"/>
                  </a:lnTo>
                  <a:lnTo>
                    <a:pt x="64" y="26"/>
                  </a:lnTo>
                  <a:lnTo>
                    <a:pt x="66" y="26"/>
                  </a:lnTo>
                  <a:lnTo>
                    <a:pt x="68" y="28"/>
                  </a:lnTo>
                  <a:lnTo>
                    <a:pt x="70" y="30"/>
                  </a:lnTo>
                  <a:lnTo>
                    <a:pt x="72" y="32"/>
                  </a:lnTo>
                  <a:lnTo>
                    <a:pt x="74" y="34"/>
                  </a:lnTo>
                  <a:lnTo>
                    <a:pt x="76" y="36"/>
                  </a:lnTo>
                  <a:lnTo>
                    <a:pt x="78" y="38"/>
                  </a:lnTo>
                  <a:lnTo>
                    <a:pt x="80" y="46"/>
                  </a:lnTo>
                  <a:lnTo>
                    <a:pt x="84" y="52"/>
                  </a:lnTo>
                  <a:lnTo>
                    <a:pt x="86" y="58"/>
                  </a:lnTo>
                  <a:lnTo>
                    <a:pt x="88" y="62"/>
                  </a:lnTo>
                  <a:lnTo>
                    <a:pt x="90" y="64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90" y="68"/>
                  </a:lnTo>
                  <a:lnTo>
                    <a:pt x="90" y="68"/>
                  </a:lnTo>
                  <a:close/>
                </a:path>
              </a:pathLst>
            </a:custGeom>
            <a:solidFill>
              <a:srgbClr val="E275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9" name="Freeform 434"/>
            <p:cNvSpPr>
              <a:spLocks/>
            </p:cNvSpPr>
            <p:nvPr/>
          </p:nvSpPr>
          <p:spPr bwMode="auto">
            <a:xfrm>
              <a:off x="5749925" y="1241425"/>
              <a:ext cx="241300" cy="88900"/>
            </a:xfrm>
            <a:custGeom>
              <a:avLst/>
              <a:gdLst/>
              <a:ahLst/>
              <a:cxnLst>
                <a:cxn ang="0">
                  <a:pos x="152" y="56"/>
                </a:cxn>
                <a:cxn ang="0">
                  <a:pos x="150" y="54"/>
                </a:cxn>
                <a:cxn ang="0">
                  <a:pos x="150" y="52"/>
                </a:cxn>
                <a:cxn ang="0">
                  <a:pos x="148" y="50"/>
                </a:cxn>
                <a:cxn ang="0">
                  <a:pos x="148" y="48"/>
                </a:cxn>
                <a:cxn ang="0">
                  <a:pos x="146" y="46"/>
                </a:cxn>
                <a:cxn ang="0">
                  <a:pos x="144" y="42"/>
                </a:cxn>
                <a:cxn ang="0">
                  <a:pos x="144" y="40"/>
                </a:cxn>
                <a:cxn ang="0">
                  <a:pos x="140" y="36"/>
                </a:cxn>
                <a:cxn ang="0">
                  <a:pos x="138" y="34"/>
                </a:cxn>
                <a:cxn ang="0">
                  <a:pos x="136" y="30"/>
                </a:cxn>
                <a:cxn ang="0">
                  <a:pos x="132" y="26"/>
                </a:cxn>
                <a:cxn ang="0">
                  <a:pos x="130" y="24"/>
                </a:cxn>
                <a:cxn ang="0">
                  <a:pos x="126" y="20"/>
                </a:cxn>
                <a:cxn ang="0">
                  <a:pos x="122" y="16"/>
                </a:cxn>
                <a:cxn ang="0">
                  <a:pos x="118" y="14"/>
                </a:cxn>
                <a:cxn ang="0">
                  <a:pos x="112" y="12"/>
                </a:cxn>
                <a:cxn ang="0">
                  <a:pos x="108" y="8"/>
                </a:cxn>
                <a:cxn ang="0">
                  <a:pos x="102" y="6"/>
                </a:cxn>
                <a:cxn ang="0">
                  <a:pos x="96" y="4"/>
                </a:cxn>
                <a:cxn ang="0">
                  <a:pos x="90" y="2"/>
                </a:cxn>
                <a:cxn ang="0">
                  <a:pos x="84" y="2"/>
                </a:cxn>
                <a:cxn ang="0">
                  <a:pos x="76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2" y="4"/>
                </a:cxn>
                <a:cxn ang="0">
                  <a:pos x="22" y="6"/>
                </a:cxn>
                <a:cxn ang="0">
                  <a:pos x="12" y="10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4" y="28"/>
                </a:cxn>
                <a:cxn ang="0">
                  <a:pos x="10" y="26"/>
                </a:cxn>
                <a:cxn ang="0">
                  <a:pos x="16" y="24"/>
                </a:cxn>
                <a:cxn ang="0">
                  <a:pos x="20" y="22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4" y="18"/>
                </a:cxn>
                <a:cxn ang="0">
                  <a:pos x="38" y="16"/>
                </a:cxn>
                <a:cxn ang="0">
                  <a:pos x="44" y="16"/>
                </a:cxn>
                <a:cxn ang="0">
                  <a:pos x="48" y="14"/>
                </a:cxn>
                <a:cxn ang="0">
                  <a:pos x="54" y="14"/>
                </a:cxn>
                <a:cxn ang="0">
                  <a:pos x="60" y="14"/>
                </a:cxn>
                <a:cxn ang="0">
                  <a:pos x="66" y="14"/>
                </a:cxn>
                <a:cxn ang="0">
                  <a:pos x="72" y="14"/>
                </a:cxn>
                <a:cxn ang="0">
                  <a:pos x="78" y="14"/>
                </a:cxn>
                <a:cxn ang="0">
                  <a:pos x="84" y="14"/>
                </a:cxn>
                <a:cxn ang="0">
                  <a:pos x="92" y="16"/>
                </a:cxn>
                <a:cxn ang="0">
                  <a:pos x="98" y="16"/>
                </a:cxn>
                <a:cxn ang="0">
                  <a:pos x="104" y="18"/>
                </a:cxn>
                <a:cxn ang="0">
                  <a:pos x="110" y="22"/>
                </a:cxn>
                <a:cxn ang="0">
                  <a:pos x="116" y="24"/>
                </a:cxn>
                <a:cxn ang="0">
                  <a:pos x="122" y="28"/>
                </a:cxn>
                <a:cxn ang="0">
                  <a:pos x="128" y="32"/>
                </a:cxn>
                <a:cxn ang="0">
                  <a:pos x="134" y="36"/>
                </a:cxn>
                <a:cxn ang="0">
                  <a:pos x="140" y="42"/>
                </a:cxn>
                <a:cxn ang="0">
                  <a:pos x="146" y="48"/>
                </a:cxn>
                <a:cxn ang="0">
                  <a:pos x="152" y="56"/>
                </a:cxn>
                <a:cxn ang="0">
                  <a:pos x="152" y="56"/>
                </a:cxn>
              </a:cxnLst>
              <a:rect l="0" t="0" r="r" b="b"/>
              <a:pathLst>
                <a:path w="152" h="56">
                  <a:moveTo>
                    <a:pt x="152" y="56"/>
                  </a:moveTo>
                  <a:lnTo>
                    <a:pt x="150" y="54"/>
                  </a:lnTo>
                  <a:lnTo>
                    <a:pt x="150" y="52"/>
                  </a:lnTo>
                  <a:lnTo>
                    <a:pt x="148" y="50"/>
                  </a:lnTo>
                  <a:lnTo>
                    <a:pt x="148" y="48"/>
                  </a:lnTo>
                  <a:lnTo>
                    <a:pt x="146" y="46"/>
                  </a:lnTo>
                  <a:lnTo>
                    <a:pt x="144" y="42"/>
                  </a:lnTo>
                  <a:lnTo>
                    <a:pt x="144" y="40"/>
                  </a:lnTo>
                  <a:lnTo>
                    <a:pt x="140" y="36"/>
                  </a:lnTo>
                  <a:lnTo>
                    <a:pt x="138" y="34"/>
                  </a:lnTo>
                  <a:lnTo>
                    <a:pt x="136" y="30"/>
                  </a:lnTo>
                  <a:lnTo>
                    <a:pt x="132" y="26"/>
                  </a:lnTo>
                  <a:lnTo>
                    <a:pt x="130" y="24"/>
                  </a:lnTo>
                  <a:lnTo>
                    <a:pt x="126" y="20"/>
                  </a:lnTo>
                  <a:lnTo>
                    <a:pt x="122" y="16"/>
                  </a:lnTo>
                  <a:lnTo>
                    <a:pt x="118" y="14"/>
                  </a:lnTo>
                  <a:lnTo>
                    <a:pt x="112" y="12"/>
                  </a:lnTo>
                  <a:lnTo>
                    <a:pt x="108" y="8"/>
                  </a:lnTo>
                  <a:lnTo>
                    <a:pt x="102" y="6"/>
                  </a:lnTo>
                  <a:lnTo>
                    <a:pt x="96" y="4"/>
                  </a:lnTo>
                  <a:lnTo>
                    <a:pt x="90" y="2"/>
                  </a:lnTo>
                  <a:lnTo>
                    <a:pt x="84" y="2"/>
                  </a:lnTo>
                  <a:lnTo>
                    <a:pt x="76" y="0"/>
                  </a:lnTo>
                  <a:lnTo>
                    <a:pt x="68" y="0"/>
                  </a:lnTo>
                  <a:lnTo>
                    <a:pt x="60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2" y="4"/>
                  </a:lnTo>
                  <a:lnTo>
                    <a:pt x="22" y="6"/>
                  </a:lnTo>
                  <a:lnTo>
                    <a:pt x="12" y="10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10" y="26"/>
                  </a:lnTo>
                  <a:lnTo>
                    <a:pt x="16" y="24"/>
                  </a:lnTo>
                  <a:lnTo>
                    <a:pt x="20" y="22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4" y="18"/>
                  </a:lnTo>
                  <a:lnTo>
                    <a:pt x="38" y="16"/>
                  </a:lnTo>
                  <a:lnTo>
                    <a:pt x="44" y="16"/>
                  </a:lnTo>
                  <a:lnTo>
                    <a:pt x="48" y="14"/>
                  </a:lnTo>
                  <a:lnTo>
                    <a:pt x="54" y="14"/>
                  </a:lnTo>
                  <a:lnTo>
                    <a:pt x="60" y="14"/>
                  </a:lnTo>
                  <a:lnTo>
                    <a:pt x="66" y="14"/>
                  </a:lnTo>
                  <a:lnTo>
                    <a:pt x="72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2" y="16"/>
                  </a:lnTo>
                  <a:lnTo>
                    <a:pt x="98" y="16"/>
                  </a:lnTo>
                  <a:lnTo>
                    <a:pt x="104" y="18"/>
                  </a:lnTo>
                  <a:lnTo>
                    <a:pt x="110" y="22"/>
                  </a:lnTo>
                  <a:lnTo>
                    <a:pt x="116" y="24"/>
                  </a:lnTo>
                  <a:lnTo>
                    <a:pt x="122" y="28"/>
                  </a:lnTo>
                  <a:lnTo>
                    <a:pt x="128" y="32"/>
                  </a:lnTo>
                  <a:lnTo>
                    <a:pt x="134" y="36"/>
                  </a:lnTo>
                  <a:lnTo>
                    <a:pt x="140" y="42"/>
                  </a:lnTo>
                  <a:lnTo>
                    <a:pt x="146" y="48"/>
                  </a:lnTo>
                  <a:lnTo>
                    <a:pt x="152" y="56"/>
                  </a:lnTo>
                  <a:lnTo>
                    <a:pt x="152" y="56"/>
                  </a:lnTo>
                  <a:close/>
                </a:path>
              </a:pathLst>
            </a:custGeom>
            <a:solidFill>
              <a:srgbClr val="C253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0" name="Freeform 435"/>
            <p:cNvSpPr>
              <a:spLocks/>
            </p:cNvSpPr>
            <p:nvPr/>
          </p:nvSpPr>
          <p:spPr bwMode="auto">
            <a:xfrm>
              <a:off x="5721350" y="1374775"/>
              <a:ext cx="269875" cy="85725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4" y="20"/>
                </a:cxn>
                <a:cxn ang="0">
                  <a:pos x="14" y="16"/>
                </a:cxn>
                <a:cxn ang="0">
                  <a:pos x="24" y="12"/>
                </a:cxn>
                <a:cxn ang="0">
                  <a:pos x="30" y="8"/>
                </a:cxn>
                <a:cxn ang="0">
                  <a:pos x="38" y="6"/>
                </a:cxn>
                <a:cxn ang="0">
                  <a:pos x="46" y="4"/>
                </a:cxn>
                <a:cxn ang="0">
                  <a:pos x="54" y="2"/>
                </a:cxn>
                <a:cxn ang="0">
                  <a:pos x="62" y="0"/>
                </a:cxn>
                <a:cxn ang="0">
                  <a:pos x="72" y="0"/>
                </a:cxn>
                <a:cxn ang="0">
                  <a:pos x="80" y="0"/>
                </a:cxn>
                <a:cxn ang="0">
                  <a:pos x="88" y="0"/>
                </a:cxn>
                <a:cxn ang="0">
                  <a:pos x="96" y="2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20" y="14"/>
                </a:cxn>
                <a:cxn ang="0">
                  <a:pos x="132" y="20"/>
                </a:cxn>
                <a:cxn ang="0">
                  <a:pos x="144" y="26"/>
                </a:cxn>
                <a:cxn ang="0">
                  <a:pos x="152" y="32"/>
                </a:cxn>
                <a:cxn ang="0">
                  <a:pos x="160" y="38"/>
                </a:cxn>
                <a:cxn ang="0">
                  <a:pos x="166" y="42"/>
                </a:cxn>
                <a:cxn ang="0">
                  <a:pos x="168" y="46"/>
                </a:cxn>
                <a:cxn ang="0">
                  <a:pos x="170" y="48"/>
                </a:cxn>
                <a:cxn ang="0">
                  <a:pos x="170" y="48"/>
                </a:cxn>
                <a:cxn ang="0">
                  <a:pos x="170" y="50"/>
                </a:cxn>
                <a:cxn ang="0">
                  <a:pos x="168" y="50"/>
                </a:cxn>
                <a:cxn ang="0">
                  <a:pos x="166" y="52"/>
                </a:cxn>
                <a:cxn ang="0">
                  <a:pos x="162" y="52"/>
                </a:cxn>
                <a:cxn ang="0">
                  <a:pos x="156" y="52"/>
                </a:cxn>
                <a:cxn ang="0">
                  <a:pos x="148" y="54"/>
                </a:cxn>
                <a:cxn ang="0">
                  <a:pos x="136" y="54"/>
                </a:cxn>
                <a:cxn ang="0">
                  <a:pos x="124" y="54"/>
                </a:cxn>
                <a:cxn ang="0">
                  <a:pos x="112" y="52"/>
                </a:cxn>
                <a:cxn ang="0">
                  <a:pos x="100" y="52"/>
                </a:cxn>
                <a:cxn ang="0">
                  <a:pos x="90" y="50"/>
                </a:cxn>
                <a:cxn ang="0">
                  <a:pos x="82" y="50"/>
                </a:cxn>
                <a:cxn ang="0">
                  <a:pos x="70" y="48"/>
                </a:cxn>
                <a:cxn ang="0">
                  <a:pos x="60" y="46"/>
                </a:cxn>
                <a:cxn ang="0">
                  <a:pos x="50" y="44"/>
                </a:cxn>
                <a:cxn ang="0">
                  <a:pos x="42" y="44"/>
                </a:cxn>
                <a:cxn ang="0">
                  <a:pos x="34" y="42"/>
                </a:cxn>
                <a:cxn ang="0">
                  <a:pos x="30" y="40"/>
                </a:cxn>
                <a:cxn ang="0">
                  <a:pos x="28" y="40"/>
                </a:cxn>
                <a:cxn ang="0">
                  <a:pos x="22" y="38"/>
                </a:cxn>
                <a:cxn ang="0">
                  <a:pos x="14" y="32"/>
                </a:cxn>
                <a:cxn ang="0">
                  <a:pos x="6" y="28"/>
                </a:cxn>
                <a:cxn ang="0">
                  <a:pos x="0" y="24"/>
                </a:cxn>
                <a:cxn ang="0">
                  <a:pos x="0" y="24"/>
                </a:cxn>
              </a:cxnLst>
              <a:rect l="0" t="0" r="r" b="b"/>
              <a:pathLst>
                <a:path w="170" h="54">
                  <a:moveTo>
                    <a:pt x="0" y="24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20" y="14"/>
                  </a:lnTo>
                  <a:lnTo>
                    <a:pt x="24" y="12"/>
                  </a:lnTo>
                  <a:lnTo>
                    <a:pt x="26" y="10"/>
                  </a:lnTo>
                  <a:lnTo>
                    <a:pt x="30" y="8"/>
                  </a:lnTo>
                  <a:lnTo>
                    <a:pt x="34" y="8"/>
                  </a:lnTo>
                  <a:lnTo>
                    <a:pt x="38" y="6"/>
                  </a:lnTo>
                  <a:lnTo>
                    <a:pt x="42" y="4"/>
                  </a:lnTo>
                  <a:lnTo>
                    <a:pt x="46" y="4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58" y="2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2"/>
                  </a:lnTo>
                  <a:lnTo>
                    <a:pt x="96" y="2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6"/>
                  </a:lnTo>
                  <a:lnTo>
                    <a:pt x="132" y="20"/>
                  </a:lnTo>
                  <a:lnTo>
                    <a:pt x="138" y="24"/>
                  </a:lnTo>
                  <a:lnTo>
                    <a:pt x="144" y="26"/>
                  </a:lnTo>
                  <a:lnTo>
                    <a:pt x="148" y="30"/>
                  </a:lnTo>
                  <a:lnTo>
                    <a:pt x="152" y="32"/>
                  </a:lnTo>
                  <a:lnTo>
                    <a:pt x="156" y="36"/>
                  </a:lnTo>
                  <a:lnTo>
                    <a:pt x="160" y="38"/>
                  </a:lnTo>
                  <a:lnTo>
                    <a:pt x="162" y="40"/>
                  </a:lnTo>
                  <a:lnTo>
                    <a:pt x="166" y="42"/>
                  </a:lnTo>
                  <a:lnTo>
                    <a:pt x="168" y="44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68" y="50"/>
                  </a:lnTo>
                  <a:lnTo>
                    <a:pt x="168" y="50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4" y="52"/>
                  </a:lnTo>
                  <a:lnTo>
                    <a:pt x="162" y="52"/>
                  </a:lnTo>
                  <a:lnTo>
                    <a:pt x="160" y="52"/>
                  </a:lnTo>
                  <a:lnTo>
                    <a:pt x="156" y="52"/>
                  </a:lnTo>
                  <a:lnTo>
                    <a:pt x="154" y="52"/>
                  </a:lnTo>
                  <a:lnTo>
                    <a:pt x="148" y="54"/>
                  </a:lnTo>
                  <a:lnTo>
                    <a:pt x="142" y="54"/>
                  </a:lnTo>
                  <a:lnTo>
                    <a:pt x="136" y="54"/>
                  </a:lnTo>
                  <a:lnTo>
                    <a:pt x="130" y="54"/>
                  </a:lnTo>
                  <a:lnTo>
                    <a:pt x="124" y="54"/>
                  </a:lnTo>
                  <a:lnTo>
                    <a:pt x="118" y="54"/>
                  </a:lnTo>
                  <a:lnTo>
                    <a:pt x="112" y="52"/>
                  </a:lnTo>
                  <a:lnTo>
                    <a:pt x="106" y="52"/>
                  </a:lnTo>
                  <a:lnTo>
                    <a:pt x="100" y="52"/>
                  </a:lnTo>
                  <a:lnTo>
                    <a:pt x="96" y="52"/>
                  </a:lnTo>
                  <a:lnTo>
                    <a:pt x="90" y="50"/>
                  </a:lnTo>
                  <a:lnTo>
                    <a:pt x="86" y="50"/>
                  </a:lnTo>
                  <a:lnTo>
                    <a:pt x="82" y="50"/>
                  </a:lnTo>
                  <a:lnTo>
                    <a:pt x="76" y="48"/>
                  </a:lnTo>
                  <a:lnTo>
                    <a:pt x="70" y="48"/>
                  </a:lnTo>
                  <a:lnTo>
                    <a:pt x="66" y="48"/>
                  </a:lnTo>
                  <a:lnTo>
                    <a:pt x="60" y="46"/>
                  </a:lnTo>
                  <a:lnTo>
                    <a:pt x="56" y="46"/>
                  </a:lnTo>
                  <a:lnTo>
                    <a:pt x="50" y="44"/>
                  </a:lnTo>
                  <a:lnTo>
                    <a:pt x="46" y="44"/>
                  </a:lnTo>
                  <a:lnTo>
                    <a:pt x="42" y="44"/>
                  </a:lnTo>
                  <a:lnTo>
                    <a:pt x="38" y="42"/>
                  </a:lnTo>
                  <a:lnTo>
                    <a:pt x="34" y="42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2" y="38"/>
                  </a:lnTo>
                  <a:lnTo>
                    <a:pt x="18" y="34"/>
                  </a:lnTo>
                  <a:lnTo>
                    <a:pt x="14" y="32"/>
                  </a:lnTo>
                  <a:lnTo>
                    <a:pt x="10" y="30"/>
                  </a:lnTo>
                  <a:lnTo>
                    <a:pt x="6" y="28"/>
                  </a:lnTo>
                  <a:lnTo>
                    <a:pt x="2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1" name="Freeform 436"/>
            <p:cNvSpPr>
              <a:spLocks/>
            </p:cNvSpPr>
            <p:nvPr/>
          </p:nvSpPr>
          <p:spPr bwMode="auto">
            <a:xfrm>
              <a:off x="5765800" y="1397000"/>
              <a:ext cx="187325" cy="104775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30" y="4"/>
                </a:cxn>
                <a:cxn ang="0">
                  <a:pos x="22" y="6"/>
                </a:cxn>
                <a:cxn ang="0">
                  <a:pos x="16" y="8"/>
                </a:cxn>
                <a:cxn ang="0">
                  <a:pos x="10" y="12"/>
                </a:cxn>
                <a:cxn ang="0">
                  <a:pos x="6" y="16"/>
                </a:cxn>
                <a:cxn ang="0">
                  <a:pos x="4" y="22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2" y="36"/>
                </a:cxn>
                <a:cxn ang="0">
                  <a:pos x="4" y="40"/>
                </a:cxn>
                <a:cxn ang="0">
                  <a:pos x="6" y="46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8"/>
                </a:cxn>
                <a:cxn ang="0">
                  <a:pos x="30" y="60"/>
                </a:cxn>
                <a:cxn ang="0">
                  <a:pos x="38" y="62"/>
                </a:cxn>
                <a:cxn ang="0">
                  <a:pos x="46" y="64"/>
                </a:cxn>
                <a:cxn ang="0">
                  <a:pos x="54" y="66"/>
                </a:cxn>
                <a:cxn ang="0">
                  <a:pos x="62" y="66"/>
                </a:cxn>
                <a:cxn ang="0">
                  <a:pos x="72" y="66"/>
                </a:cxn>
                <a:cxn ang="0">
                  <a:pos x="80" y="66"/>
                </a:cxn>
                <a:cxn ang="0">
                  <a:pos x="88" y="64"/>
                </a:cxn>
                <a:cxn ang="0">
                  <a:pos x="94" y="62"/>
                </a:cxn>
                <a:cxn ang="0">
                  <a:pos x="102" y="58"/>
                </a:cxn>
                <a:cxn ang="0">
                  <a:pos x="106" y="54"/>
                </a:cxn>
                <a:cxn ang="0">
                  <a:pos x="112" y="50"/>
                </a:cxn>
                <a:cxn ang="0">
                  <a:pos x="114" y="46"/>
                </a:cxn>
                <a:cxn ang="0">
                  <a:pos x="118" y="42"/>
                </a:cxn>
                <a:cxn ang="0">
                  <a:pos x="118" y="36"/>
                </a:cxn>
                <a:cxn ang="0">
                  <a:pos x="118" y="32"/>
                </a:cxn>
                <a:cxn ang="0">
                  <a:pos x="116" y="26"/>
                </a:cxn>
                <a:cxn ang="0">
                  <a:pos x="114" y="22"/>
                </a:cxn>
                <a:cxn ang="0">
                  <a:pos x="110" y="18"/>
                </a:cxn>
                <a:cxn ang="0">
                  <a:pos x="104" y="14"/>
                </a:cxn>
                <a:cxn ang="0">
                  <a:pos x="98" y="10"/>
                </a:cxn>
                <a:cxn ang="0">
                  <a:pos x="92" y="6"/>
                </a:cxn>
                <a:cxn ang="0">
                  <a:pos x="84" y="4"/>
                </a:cxn>
                <a:cxn ang="0">
                  <a:pos x="76" y="2"/>
                </a:cxn>
                <a:cxn ang="0">
                  <a:pos x="68" y="0"/>
                </a:cxn>
                <a:cxn ang="0">
                  <a:pos x="60" y="0"/>
                </a:cxn>
              </a:cxnLst>
              <a:rect l="0" t="0" r="r" b="b"/>
              <a:pathLst>
                <a:path w="118" h="66">
                  <a:moveTo>
                    <a:pt x="60" y="0"/>
                  </a:move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6" y="54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8" y="60"/>
                  </a:lnTo>
                  <a:lnTo>
                    <a:pt x="30" y="60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8" y="62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6" y="64"/>
                  </a:lnTo>
                  <a:lnTo>
                    <a:pt x="48" y="66"/>
                  </a:lnTo>
                  <a:lnTo>
                    <a:pt x="50" y="66"/>
                  </a:lnTo>
                  <a:lnTo>
                    <a:pt x="54" y="66"/>
                  </a:lnTo>
                  <a:lnTo>
                    <a:pt x="56" y="66"/>
                  </a:lnTo>
                  <a:lnTo>
                    <a:pt x="60" y="66"/>
                  </a:lnTo>
                  <a:lnTo>
                    <a:pt x="62" y="66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72" y="66"/>
                  </a:lnTo>
                  <a:lnTo>
                    <a:pt x="74" y="66"/>
                  </a:lnTo>
                  <a:lnTo>
                    <a:pt x="78" y="66"/>
                  </a:lnTo>
                  <a:lnTo>
                    <a:pt x="80" y="66"/>
                  </a:lnTo>
                  <a:lnTo>
                    <a:pt x="82" y="64"/>
                  </a:lnTo>
                  <a:lnTo>
                    <a:pt x="86" y="64"/>
                  </a:lnTo>
                  <a:lnTo>
                    <a:pt x="88" y="64"/>
                  </a:lnTo>
                  <a:lnTo>
                    <a:pt x="90" y="62"/>
                  </a:lnTo>
                  <a:lnTo>
                    <a:pt x="92" y="62"/>
                  </a:lnTo>
                  <a:lnTo>
                    <a:pt x="94" y="62"/>
                  </a:lnTo>
                  <a:lnTo>
                    <a:pt x="98" y="60"/>
                  </a:lnTo>
                  <a:lnTo>
                    <a:pt x="100" y="60"/>
                  </a:lnTo>
                  <a:lnTo>
                    <a:pt x="102" y="58"/>
                  </a:lnTo>
                  <a:lnTo>
                    <a:pt x="104" y="58"/>
                  </a:lnTo>
                  <a:lnTo>
                    <a:pt x="106" y="56"/>
                  </a:lnTo>
                  <a:lnTo>
                    <a:pt x="106" y="54"/>
                  </a:lnTo>
                  <a:lnTo>
                    <a:pt x="108" y="54"/>
                  </a:lnTo>
                  <a:lnTo>
                    <a:pt x="110" y="52"/>
                  </a:lnTo>
                  <a:lnTo>
                    <a:pt x="112" y="50"/>
                  </a:lnTo>
                  <a:lnTo>
                    <a:pt x="112" y="50"/>
                  </a:lnTo>
                  <a:lnTo>
                    <a:pt x="114" y="48"/>
                  </a:lnTo>
                  <a:lnTo>
                    <a:pt x="114" y="46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8" y="42"/>
                  </a:lnTo>
                  <a:lnTo>
                    <a:pt x="118" y="40"/>
                  </a:lnTo>
                  <a:lnTo>
                    <a:pt x="118" y="38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4"/>
                  </a:lnTo>
                  <a:lnTo>
                    <a:pt x="118" y="32"/>
                  </a:lnTo>
                  <a:lnTo>
                    <a:pt x="118" y="30"/>
                  </a:lnTo>
                  <a:lnTo>
                    <a:pt x="118" y="28"/>
                  </a:lnTo>
                  <a:lnTo>
                    <a:pt x="116" y="26"/>
                  </a:lnTo>
                  <a:lnTo>
                    <a:pt x="116" y="24"/>
                  </a:lnTo>
                  <a:lnTo>
                    <a:pt x="114" y="24"/>
                  </a:lnTo>
                  <a:lnTo>
                    <a:pt x="114" y="22"/>
                  </a:lnTo>
                  <a:lnTo>
                    <a:pt x="112" y="20"/>
                  </a:lnTo>
                  <a:lnTo>
                    <a:pt x="112" y="18"/>
                  </a:lnTo>
                  <a:lnTo>
                    <a:pt x="110" y="18"/>
                  </a:lnTo>
                  <a:lnTo>
                    <a:pt x="108" y="16"/>
                  </a:lnTo>
                  <a:lnTo>
                    <a:pt x="106" y="14"/>
                  </a:lnTo>
                  <a:lnTo>
                    <a:pt x="104" y="14"/>
                  </a:lnTo>
                  <a:lnTo>
                    <a:pt x="102" y="12"/>
                  </a:lnTo>
                  <a:lnTo>
                    <a:pt x="100" y="10"/>
                  </a:lnTo>
                  <a:lnTo>
                    <a:pt x="98" y="10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4"/>
                  </a:lnTo>
                  <a:lnTo>
                    <a:pt x="84" y="4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BED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2" name="Freeform 437"/>
            <p:cNvSpPr>
              <a:spLocks/>
            </p:cNvSpPr>
            <p:nvPr/>
          </p:nvSpPr>
          <p:spPr bwMode="auto">
            <a:xfrm>
              <a:off x="5768975" y="1397000"/>
              <a:ext cx="184150" cy="104775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4"/>
                </a:cxn>
                <a:cxn ang="0">
                  <a:pos x="22" y="6"/>
                </a:cxn>
                <a:cxn ang="0">
                  <a:pos x="16" y="8"/>
                </a:cxn>
                <a:cxn ang="0">
                  <a:pos x="10" y="12"/>
                </a:cxn>
                <a:cxn ang="0">
                  <a:pos x="6" y="16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0"/>
                </a:cxn>
                <a:cxn ang="0">
                  <a:pos x="2" y="36"/>
                </a:cxn>
                <a:cxn ang="0">
                  <a:pos x="4" y="40"/>
                </a:cxn>
                <a:cxn ang="0">
                  <a:pos x="6" y="44"/>
                </a:cxn>
                <a:cxn ang="0">
                  <a:pos x="10" y="48"/>
                </a:cxn>
                <a:cxn ang="0">
                  <a:pos x="16" y="52"/>
                </a:cxn>
                <a:cxn ang="0">
                  <a:pos x="22" y="56"/>
                </a:cxn>
                <a:cxn ang="0">
                  <a:pos x="28" y="60"/>
                </a:cxn>
                <a:cxn ang="0">
                  <a:pos x="36" y="62"/>
                </a:cxn>
                <a:cxn ang="0">
                  <a:pos x="44" y="64"/>
                </a:cxn>
                <a:cxn ang="0">
                  <a:pos x="52" y="64"/>
                </a:cxn>
                <a:cxn ang="0">
                  <a:pos x="62" y="66"/>
                </a:cxn>
                <a:cxn ang="0">
                  <a:pos x="70" y="64"/>
                </a:cxn>
                <a:cxn ang="0">
                  <a:pos x="78" y="64"/>
                </a:cxn>
                <a:cxn ang="0">
                  <a:pos x="86" y="62"/>
                </a:cxn>
                <a:cxn ang="0">
                  <a:pos x="92" y="60"/>
                </a:cxn>
                <a:cxn ang="0">
                  <a:pos x="98" y="58"/>
                </a:cxn>
                <a:cxn ang="0">
                  <a:pos x="104" y="54"/>
                </a:cxn>
                <a:cxn ang="0">
                  <a:pos x="108" y="50"/>
                </a:cxn>
                <a:cxn ang="0">
                  <a:pos x="112" y="46"/>
                </a:cxn>
                <a:cxn ang="0">
                  <a:pos x="114" y="42"/>
                </a:cxn>
                <a:cxn ang="0">
                  <a:pos x="114" y="36"/>
                </a:cxn>
                <a:cxn ang="0">
                  <a:pos x="114" y="32"/>
                </a:cxn>
                <a:cxn ang="0">
                  <a:pos x="114" y="26"/>
                </a:cxn>
                <a:cxn ang="0">
                  <a:pos x="110" y="22"/>
                </a:cxn>
                <a:cxn ang="0">
                  <a:pos x="106" y="18"/>
                </a:cxn>
                <a:cxn ang="0">
                  <a:pos x="102" y="14"/>
                </a:cxn>
                <a:cxn ang="0">
                  <a:pos x="96" y="10"/>
                </a:cxn>
                <a:cxn ang="0">
                  <a:pos x="90" y="6"/>
                </a:cxn>
                <a:cxn ang="0">
                  <a:pos x="82" y="4"/>
                </a:cxn>
                <a:cxn ang="0">
                  <a:pos x="74" y="2"/>
                </a:cxn>
                <a:cxn ang="0">
                  <a:pos x="66" y="0"/>
                </a:cxn>
                <a:cxn ang="0">
                  <a:pos x="58" y="0"/>
                </a:cxn>
              </a:cxnLst>
              <a:rect l="0" t="0" r="r" b="b"/>
              <a:pathLst>
                <a:path w="116" h="66">
                  <a:moveTo>
                    <a:pt x="58" y="0"/>
                  </a:moveTo>
                  <a:lnTo>
                    <a:pt x="56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8" y="60"/>
                  </a:lnTo>
                  <a:lnTo>
                    <a:pt x="30" y="60"/>
                  </a:lnTo>
                  <a:lnTo>
                    <a:pt x="34" y="60"/>
                  </a:lnTo>
                  <a:lnTo>
                    <a:pt x="36" y="62"/>
                  </a:lnTo>
                  <a:lnTo>
                    <a:pt x="38" y="62"/>
                  </a:lnTo>
                  <a:lnTo>
                    <a:pt x="42" y="62"/>
                  </a:lnTo>
                  <a:lnTo>
                    <a:pt x="44" y="64"/>
                  </a:lnTo>
                  <a:lnTo>
                    <a:pt x="46" y="64"/>
                  </a:lnTo>
                  <a:lnTo>
                    <a:pt x="50" y="64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58" y="64"/>
                  </a:lnTo>
                  <a:lnTo>
                    <a:pt x="62" y="66"/>
                  </a:lnTo>
                  <a:lnTo>
                    <a:pt x="64" y="66"/>
                  </a:lnTo>
                  <a:lnTo>
                    <a:pt x="66" y="64"/>
                  </a:lnTo>
                  <a:lnTo>
                    <a:pt x="70" y="64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78" y="64"/>
                  </a:lnTo>
                  <a:lnTo>
                    <a:pt x="80" y="64"/>
                  </a:lnTo>
                  <a:lnTo>
                    <a:pt x="82" y="62"/>
                  </a:lnTo>
                  <a:lnTo>
                    <a:pt x="86" y="62"/>
                  </a:lnTo>
                  <a:lnTo>
                    <a:pt x="88" y="62"/>
                  </a:lnTo>
                  <a:lnTo>
                    <a:pt x="90" y="60"/>
                  </a:lnTo>
                  <a:lnTo>
                    <a:pt x="92" y="60"/>
                  </a:lnTo>
                  <a:lnTo>
                    <a:pt x="94" y="58"/>
                  </a:lnTo>
                  <a:lnTo>
                    <a:pt x="96" y="58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2" y="54"/>
                  </a:lnTo>
                  <a:lnTo>
                    <a:pt x="104" y="54"/>
                  </a:lnTo>
                  <a:lnTo>
                    <a:pt x="106" y="52"/>
                  </a:lnTo>
                  <a:lnTo>
                    <a:pt x="106" y="52"/>
                  </a:lnTo>
                  <a:lnTo>
                    <a:pt x="108" y="50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2" y="46"/>
                  </a:lnTo>
                  <a:lnTo>
                    <a:pt x="112" y="44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114" y="40"/>
                  </a:lnTo>
                  <a:lnTo>
                    <a:pt x="114" y="38"/>
                  </a:lnTo>
                  <a:lnTo>
                    <a:pt x="114" y="36"/>
                  </a:lnTo>
                  <a:lnTo>
                    <a:pt x="116" y="34"/>
                  </a:lnTo>
                  <a:lnTo>
                    <a:pt x="114" y="34"/>
                  </a:lnTo>
                  <a:lnTo>
                    <a:pt x="114" y="32"/>
                  </a:lnTo>
                  <a:lnTo>
                    <a:pt x="114" y="30"/>
                  </a:lnTo>
                  <a:lnTo>
                    <a:pt x="114" y="28"/>
                  </a:lnTo>
                  <a:lnTo>
                    <a:pt x="114" y="26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0" y="22"/>
                  </a:lnTo>
                  <a:lnTo>
                    <a:pt x="110" y="20"/>
                  </a:lnTo>
                  <a:lnTo>
                    <a:pt x="108" y="18"/>
                  </a:lnTo>
                  <a:lnTo>
                    <a:pt x="106" y="18"/>
                  </a:lnTo>
                  <a:lnTo>
                    <a:pt x="106" y="16"/>
                  </a:lnTo>
                  <a:lnTo>
                    <a:pt x="104" y="14"/>
                  </a:lnTo>
                  <a:lnTo>
                    <a:pt x="102" y="14"/>
                  </a:lnTo>
                  <a:lnTo>
                    <a:pt x="100" y="12"/>
                  </a:lnTo>
                  <a:lnTo>
                    <a:pt x="98" y="12"/>
                  </a:lnTo>
                  <a:lnTo>
                    <a:pt x="96" y="10"/>
                  </a:lnTo>
                  <a:lnTo>
                    <a:pt x="94" y="8"/>
                  </a:lnTo>
                  <a:lnTo>
                    <a:pt x="92" y="8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78" y="2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CEE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3" name="Freeform 438"/>
            <p:cNvSpPr>
              <a:spLocks/>
            </p:cNvSpPr>
            <p:nvPr/>
          </p:nvSpPr>
          <p:spPr bwMode="auto">
            <a:xfrm>
              <a:off x="5775325" y="1397000"/>
              <a:ext cx="174625" cy="1016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26" y="4"/>
                </a:cxn>
                <a:cxn ang="0">
                  <a:pos x="20" y="6"/>
                </a:cxn>
                <a:cxn ang="0">
                  <a:pos x="14" y="8"/>
                </a:cxn>
                <a:cxn ang="0">
                  <a:pos x="8" y="12"/>
                </a:cxn>
                <a:cxn ang="0">
                  <a:pos x="4" y="16"/>
                </a:cxn>
                <a:cxn ang="0">
                  <a:pos x="2" y="20"/>
                </a:cxn>
                <a:cxn ang="0">
                  <a:pos x="0" y="24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14" y="52"/>
                </a:cxn>
                <a:cxn ang="0">
                  <a:pos x="20" y="54"/>
                </a:cxn>
                <a:cxn ang="0">
                  <a:pos x="26" y="58"/>
                </a:cxn>
                <a:cxn ang="0">
                  <a:pos x="32" y="60"/>
                </a:cxn>
                <a:cxn ang="0">
                  <a:pos x="40" y="62"/>
                </a:cxn>
                <a:cxn ang="0">
                  <a:pos x="48" y="64"/>
                </a:cxn>
                <a:cxn ang="0">
                  <a:pos x="58" y="64"/>
                </a:cxn>
                <a:cxn ang="0">
                  <a:pos x="66" y="64"/>
                </a:cxn>
                <a:cxn ang="0">
                  <a:pos x="74" y="62"/>
                </a:cxn>
                <a:cxn ang="0">
                  <a:pos x="80" y="60"/>
                </a:cxn>
                <a:cxn ang="0">
                  <a:pos x="88" y="58"/>
                </a:cxn>
                <a:cxn ang="0">
                  <a:pos x="94" y="56"/>
                </a:cxn>
                <a:cxn ang="0">
                  <a:pos x="98" y="52"/>
                </a:cxn>
                <a:cxn ang="0">
                  <a:pos x="102" y="48"/>
                </a:cxn>
                <a:cxn ang="0">
                  <a:pos x="106" y="44"/>
                </a:cxn>
                <a:cxn ang="0">
                  <a:pos x="108" y="40"/>
                </a:cxn>
                <a:cxn ang="0">
                  <a:pos x="110" y="36"/>
                </a:cxn>
                <a:cxn ang="0">
                  <a:pos x="110" y="32"/>
                </a:cxn>
                <a:cxn ang="0">
                  <a:pos x="108" y="26"/>
                </a:cxn>
                <a:cxn ang="0">
                  <a:pos x="106" y="22"/>
                </a:cxn>
                <a:cxn ang="0">
                  <a:pos x="102" y="18"/>
                </a:cxn>
                <a:cxn ang="0">
                  <a:pos x="98" y="14"/>
                </a:cxn>
                <a:cxn ang="0">
                  <a:pos x="92" y="10"/>
                </a:cxn>
                <a:cxn ang="0">
                  <a:pos x="86" y="8"/>
                </a:cxn>
                <a:cxn ang="0">
                  <a:pos x="78" y="4"/>
                </a:cxn>
                <a:cxn ang="0">
                  <a:pos x="70" y="2"/>
                </a:cxn>
                <a:cxn ang="0">
                  <a:pos x="62" y="2"/>
                </a:cxn>
                <a:cxn ang="0">
                  <a:pos x="54" y="0"/>
                </a:cxn>
              </a:cxnLst>
              <a:rect l="0" t="0" r="r" b="b"/>
              <a:pathLst>
                <a:path w="110" h="64">
                  <a:moveTo>
                    <a:pt x="54" y="0"/>
                  </a:moveTo>
                  <a:lnTo>
                    <a:pt x="52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30" y="60"/>
                  </a:lnTo>
                  <a:lnTo>
                    <a:pt x="32" y="60"/>
                  </a:lnTo>
                  <a:lnTo>
                    <a:pt x="36" y="60"/>
                  </a:lnTo>
                  <a:lnTo>
                    <a:pt x="38" y="62"/>
                  </a:lnTo>
                  <a:lnTo>
                    <a:pt x="40" y="62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0" y="64"/>
                  </a:lnTo>
                  <a:lnTo>
                    <a:pt x="62" y="64"/>
                  </a:lnTo>
                  <a:lnTo>
                    <a:pt x="66" y="64"/>
                  </a:lnTo>
                  <a:lnTo>
                    <a:pt x="68" y="64"/>
                  </a:lnTo>
                  <a:lnTo>
                    <a:pt x="70" y="62"/>
                  </a:lnTo>
                  <a:lnTo>
                    <a:pt x="74" y="62"/>
                  </a:lnTo>
                  <a:lnTo>
                    <a:pt x="76" y="62"/>
                  </a:lnTo>
                  <a:lnTo>
                    <a:pt x="78" y="62"/>
                  </a:lnTo>
                  <a:lnTo>
                    <a:pt x="80" y="60"/>
                  </a:lnTo>
                  <a:lnTo>
                    <a:pt x="82" y="60"/>
                  </a:lnTo>
                  <a:lnTo>
                    <a:pt x="86" y="60"/>
                  </a:lnTo>
                  <a:lnTo>
                    <a:pt x="88" y="58"/>
                  </a:lnTo>
                  <a:lnTo>
                    <a:pt x="90" y="58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98" y="52"/>
                  </a:lnTo>
                  <a:lnTo>
                    <a:pt x="100" y="52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6" y="46"/>
                  </a:lnTo>
                  <a:lnTo>
                    <a:pt x="106" y="44"/>
                  </a:lnTo>
                  <a:lnTo>
                    <a:pt x="108" y="44"/>
                  </a:lnTo>
                  <a:lnTo>
                    <a:pt x="108" y="42"/>
                  </a:lnTo>
                  <a:lnTo>
                    <a:pt x="108" y="40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10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8" y="24"/>
                  </a:lnTo>
                  <a:lnTo>
                    <a:pt x="106" y="24"/>
                  </a:lnTo>
                  <a:lnTo>
                    <a:pt x="106" y="22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2" y="18"/>
                  </a:lnTo>
                  <a:lnTo>
                    <a:pt x="100" y="16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6" y="12"/>
                  </a:lnTo>
                  <a:lnTo>
                    <a:pt x="94" y="12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4" y="6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DEE1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4" name="Freeform 439"/>
            <p:cNvSpPr>
              <a:spLocks/>
            </p:cNvSpPr>
            <p:nvPr/>
          </p:nvSpPr>
          <p:spPr bwMode="auto">
            <a:xfrm>
              <a:off x="5778500" y="1397000"/>
              <a:ext cx="168275" cy="984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0" y="2"/>
                </a:cxn>
                <a:cxn ang="0">
                  <a:pos x="32" y="2"/>
                </a:cxn>
                <a:cxn ang="0">
                  <a:pos x="26" y="4"/>
                </a:cxn>
                <a:cxn ang="0">
                  <a:pos x="18" y="6"/>
                </a:cxn>
                <a:cxn ang="0">
                  <a:pos x="14" y="10"/>
                </a:cxn>
                <a:cxn ang="0">
                  <a:pos x="8" y="12"/>
                </a:cxn>
                <a:cxn ang="0">
                  <a:pos x="4" y="16"/>
                </a:cxn>
                <a:cxn ang="0">
                  <a:pos x="2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8" y="46"/>
                </a:cxn>
                <a:cxn ang="0">
                  <a:pos x="14" y="50"/>
                </a:cxn>
                <a:cxn ang="0">
                  <a:pos x="18" y="54"/>
                </a:cxn>
                <a:cxn ang="0">
                  <a:pos x="24" y="56"/>
                </a:cxn>
                <a:cxn ang="0">
                  <a:pos x="32" y="58"/>
                </a:cxn>
                <a:cxn ang="0">
                  <a:pos x="40" y="60"/>
                </a:cxn>
                <a:cxn ang="0">
                  <a:pos x="48" y="62"/>
                </a:cxn>
                <a:cxn ang="0">
                  <a:pos x="56" y="62"/>
                </a:cxn>
                <a:cxn ang="0">
                  <a:pos x="64" y="62"/>
                </a:cxn>
                <a:cxn ang="0">
                  <a:pos x="72" y="60"/>
                </a:cxn>
                <a:cxn ang="0">
                  <a:pos x="78" y="60"/>
                </a:cxn>
                <a:cxn ang="0">
                  <a:pos x="84" y="58"/>
                </a:cxn>
                <a:cxn ang="0">
                  <a:pos x="90" y="54"/>
                </a:cxn>
                <a:cxn ang="0">
                  <a:pos x="96" y="52"/>
                </a:cxn>
                <a:cxn ang="0">
                  <a:pos x="100" y="48"/>
                </a:cxn>
                <a:cxn ang="0">
                  <a:pos x="104" y="44"/>
                </a:cxn>
                <a:cxn ang="0">
                  <a:pos x="106" y="40"/>
                </a:cxn>
                <a:cxn ang="0">
                  <a:pos x="106" y="36"/>
                </a:cxn>
                <a:cxn ang="0">
                  <a:pos x="106" y="30"/>
                </a:cxn>
                <a:cxn ang="0">
                  <a:pos x="104" y="26"/>
                </a:cxn>
                <a:cxn ang="0">
                  <a:pos x="102" y="22"/>
                </a:cxn>
                <a:cxn ang="0">
                  <a:pos x="98" y="18"/>
                </a:cxn>
                <a:cxn ang="0">
                  <a:pos x="94" y="14"/>
                </a:cxn>
                <a:cxn ang="0">
                  <a:pos x="90" y="10"/>
                </a:cxn>
                <a:cxn ang="0">
                  <a:pos x="82" y="8"/>
                </a:cxn>
                <a:cxn ang="0">
                  <a:pos x="76" y="4"/>
                </a:cxn>
                <a:cxn ang="0">
                  <a:pos x="68" y="2"/>
                </a:cxn>
                <a:cxn ang="0">
                  <a:pos x="62" y="2"/>
                </a:cxn>
                <a:cxn ang="0">
                  <a:pos x="54" y="0"/>
                </a:cxn>
              </a:cxnLst>
              <a:rect l="0" t="0" r="r" b="b"/>
              <a:pathLst>
                <a:path w="106" h="62">
                  <a:moveTo>
                    <a:pt x="54" y="0"/>
                  </a:moveTo>
                  <a:lnTo>
                    <a:pt x="50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2" y="48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4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2" y="60"/>
                  </a:lnTo>
                  <a:lnTo>
                    <a:pt x="44" y="62"/>
                  </a:lnTo>
                  <a:lnTo>
                    <a:pt x="48" y="62"/>
                  </a:lnTo>
                  <a:lnTo>
                    <a:pt x="50" y="62"/>
                  </a:lnTo>
                  <a:lnTo>
                    <a:pt x="52" y="62"/>
                  </a:lnTo>
                  <a:lnTo>
                    <a:pt x="56" y="62"/>
                  </a:lnTo>
                  <a:lnTo>
                    <a:pt x="58" y="62"/>
                  </a:lnTo>
                  <a:lnTo>
                    <a:pt x="60" y="62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2" y="60"/>
                  </a:lnTo>
                  <a:lnTo>
                    <a:pt x="74" y="60"/>
                  </a:lnTo>
                  <a:lnTo>
                    <a:pt x="76" y="60"/>
                  </a:lnTo>
                  <a:lnTo>
                    <a:pt x="78" y="60"/>
                  </a:lnTo>
                  <a:lnTo>
                    <a:pt x="80" y="58"/>
                  </a:lnTo>
                  <a:lnTo>
                    <a:pt x="82" y="58"/>
                  </a:lnTo>
                  <a:lnTo>
                    <a:pt x="84" y="58"/>
                  </a:lnTo>
                  <a:lnTo>
                    <a:pt x="86" y="56"/>
                  </a:lnTo>
                  <a:lnTo>
                    <a:pt x="88" y="56"/>
                  </a:lnTo>
                  <a:lnTo>
                    <a:pt x="90" y="54"/>
                  </a:lnTo>
                  <a:lnTo>
                    <a:pt x="92" y="54"/>
                  </a:lnTo>
                  <a:lnTo>
                    <a:pt x="94" y="52"/>
                  </a:lnTo>
                  <a:lnTo>
                    <a:pt x="96" y="5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100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4" y="44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6" y="38"/>
                  </a:lnTo>
                  <a:lnTo>
                    <a:pt x="106" y="36"/>
                  </a:lnTo>
                  <a:lnTo>
                    <a:pt x="106" y="34"/>
                  </a:lnTo>
                  <a:lnTo>
                    <a:pt x="106" y="32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6" y="28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8" y="16"/>
                  </a:lnTo>
                  <a:lnTo>
                    <a:pt x="96" y="16"/>
                  </a:lnTo>
                  <a:lnTo>
                    <a:pt x="94" y="14"/>
                  </a:lnTo>
                  <a:lnTo>
                    <a:pt x="92" y="12"/>
                  </a:lnTo>
                  <a:lnTo>
                    <a:pt x="90" y="12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8"/>
                  </a:lnTo>
                  <a:lnTo>
                    <a:pt x="82" y="8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DEB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5" name="Freeform 440"/>
            <p:cNvSpPr>
              <a:spLocks/>
            </p:cNvSpPr>
            <p:nvPr/>
          </p:nvSpPr>
          <p:spPr bwMode="auto">
            <a:xfrm>
              <a:off x="5781675" y="1400175"/>
              <a:ext cx="165100" cy="920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24" y="2"/>
                </a:cxn>
                <a:cxn ang="0">
                  <a:pos x="18" y="4"/>
                </a:cxn>
                <a:cxn ang="0">
                  <a:pos x="14" y="8"/>
                </a:cxn>
                <a:cxn ang="0">
                  <a:pos x="8" y="10"/>
                </a:cxn>
                <a:cxn ang="0">
                  <a:pos x="4" y="14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6"/>
                </a:cxn>
                <a:cxn ang="0">
                  <a:pos x="4" y="40"/>
                </a:cxn>
                <a:cxn ang="0">
                  <a:pos x="8" y="44"/>
                </a:cxn>
                <a:cxn ang="0">
                  <a:pos x="12" y="46"/>
                </a:cxn>
                <a:cxn ang="0">
                  <a:pos x="18" y="50"/>
                </a:cxn>
                <a:cxn ang="0">
                  <a:pos x="24" y="52"/>
                </a:cxn>
                <a:cxn ang="0">
                  <a:pos x="30" y="56"/>
                </a:cxn>
                <a:cxn ang="0">
                  <a:pos x="38" y="56"/>
                </a:cxn>
                <a:cxn ang="0">
                  <a:pos x="46" y="58"/>
                </a:cxn>
                <a:cxn ang="0">
                  <a:pos x="54" y="58"/>
                </a:cxn>
                <a:cxn ang="0">
                  <a:pos x="62" y="58"/>
                </a:cxn>
                <a:cxn ang="0">
                  <a:pos x="68" y="58"/>
                </a:cxn>
                <a:cxn ang="0">
                  <a:pos x="76" y="56"/>
                </a:cxn>
                <a:cxn ang="0">
                  <a:pos x="82" y="54"/>
                </a:cxn>
                <a:cxn ang="0">
                  <a:pos x="88" y="52"/>
                </a:cxn>
                <a:cxn ang="0">
                  <a:pos x="92" y="48"/>
                </a:cxn>
                <a:cxn ang="0">
                  <a:pos x="96" y="46"/>
                </a:cxn>
                <a:cxn ang="0">
                  <a:pos x="100" y="42"/>
                </a:cxn>
                <a:cxn ang="0">
                  <a:pos x="102" y="38"/>
                </a:cxn>
                <a:cxn ang="0">
                  <a:pos x="104" y="34"/>
                </a:cxn>
                <a:cxn ang="0">
                  <a:pos x="102" y="28"/>
                </a:cxn>
                <a:cxn ang="0">
                  <a:pos x="102" y="24"/>
                </a:cxn>
                <a:cxn ang="0">
                  <a:pos x="100" y="20"/>
                </a:cxn>
                <a:cxn ang="0">
                  <a:pos x="96" y="16"/>
                </a:cxn>
                <a:cxn ang="0">
                  <a:pos x="92" y="12"/>
                </a:cxn>
                <a:cxn ang="0">
                  <a:pos x="86" y="8"/>
                </a:cxn>
                <a:cxn ang="0">
                  <a:pos x="80" y="6"/>
                </a:cxn>
                <a:cxn ang="0">
                  <a:pos x="74" y="4"/>
                </a:cxn>
                <a:cxn ang="0">
                  <a:pos x="66" y="2"/>
                </a:cxn>
                <a:cxn ang="0">
                  <a:pos x="60" y="0"/>
                </a:cxn>
                <a:cxn ang="0">
                  <a:pos x="52" y="0"/>
                </a:cxn>
              </a:cxnLst>
              <a:rect l="0" t="0" r="r" b="b"/>
              <a:pathLst>
                <a:path w="104" h="58">
                  <a:moveTo>
                    <a:pt x="52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6" y="54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38" y="56"/>
                  </a:lnTo>
                  <a:lnTo>
                    <a:pt x="40" y="58"/>
                  </a:lnTo>
                  <a:lnTo>
                    <a:pt x="44" y="58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50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72" y="58"/>
                  </a:lnTo>
                  <a:lnTo>
                    <a:pt x="74" y="56"/>
                  </a:lnTo>
                  <a:lnTo>
                    <a:pt x="76" y="56"/>
                  </a:lnTo>
                  <a:lnTo>
                    <a:pt x="78" y="56"/>
                  </a:lnTo>
                  <a:lnTo>
                    <a:pt x="80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2"/>
                  </a:lnTo>
                  <a:lnTo>
                    <a:pt x="88" y="52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8"/>
                  </a:lnTo>
                  <a:lnTo>
                    <a:pt x="94" y="48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8" y="44"/>
                  </a:lnTo>
                  <a:lnTo>
                    <a:pt x="98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4" y="32"/>
                  </a:lnTo>
                  <a:lnTo>
                    <a:pt x="104" y="30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6" y="16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2" y="12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8"/>
                  </a:lnTo>
                  <a:lnTo>
                    <a:pt x="84" y="8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EE8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6" name="Freeform 441"/>
            <p:cNvSpPr>
              <a:spLocks/>
            </p:cNvSpPr>
            <p:nvPr/>
          </p:nvSpPr>
          <p:spPr bwMode="auto">
            <a:xfrm>
              <a:off x="5784850" y="1400175"/>
              <a:ext cx="158750" cy="920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38" y="0"/>
                </a:cxn>
                <a:cxn ang="0">
                  <a:pos x="30" y="0"/>
                </a:cxn>
                <a:cxn ang="0">
                  <a:pos x="24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4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2" y="34"/>
                </a:cxn>
                <a:cxn ang="0">
                  <a:pos x="4" y="38"/>
                </a:cxn>
                <a:cxn ang="0">
                  <a:pos x="8" y="42"/>
                </a:cxn>
                <a:cxn ang="0">
                  <a:pos x="12" y="46"/>
                </a:cxn>
                <a:cxn ang="0">
                  <a:pos x="18" y="48"/>
                </a:cxn>
                <a:cxn ang="0">
                  <a:pos x="24" y="52"/>
                </a:cxn>
                <a:cxn ang="0">
                  <a:pos x="30" y="54"/>
                </a:cxn>
                <a:cxn ang="0">
                  <a:pos x="36" y="56"/>
                </a:cxn>
                <a:cxn ang="0">
                  <a:pos x="44" y="56"/>
                </a:cxn>
                <a:cxn ang="0">
                  <a:pos x="52" y="58"/>
                </a:cxn>
                <a:cxn ang="0">
                  <a:pos x="60" y="56"/>
                </a:cxn>
                <a:cxn ang="0">
                  <a:pos x="66" y="56"/>
                </a:cxn>
                <a:cxn ang="0">
                  <a:pos x="74" y="54"/>
                </a:cxn>
                <a:cxn ang="0">
                  <a:pos x="80" y="52"/>
                </a:cxn>
                <a:cxn ang="0">
                  <a:pos x="84" y="50"/>
                </a:cxn>
                <a:cxn ang="0">
                  <a:pos x="90" y="48"/>
                </a:cxn>
                <a:cxn ang="0">
                  <a:pos x="94" y="44"/>
                </a:cxn>
                <a:cxn ang="0">
                  <a:pos x="96" y="40"/>
                </a:cxn>
                <a:cxn ang="0">
                  <a:pos x="98" y="36"/>
                </a:cxn>
                <a:cxn ang="0">
                  <a:pos x="100" y="32"/>
                </a:cxn>
                <a:cxn ang="0">
                  <a:pos x="100" y="28"/>
                </a:cxn>
                <a:cxn ang="0">
                  <a:pos x="98" y="24"/>
                </a:cxn>
                <a:cxn ang="0">
                  <a:pos x="96" y="20"/>
                </a:cxn>
                <a:cxn ang="0">
                  <a:pos x="92" y="16"/>
                </a:cxn>
                <a:cxn ang="0">
                  <a:pos x="88" y="12"/>
                </a:cxn>
                <a:cxn ang="0">
                  <a:pos x="84" y="10"/>
                </a:cxn>
                <a:cxn ang="0">
                  <a:pos x="78" y="6"/>
                </a:cxn>
                <a:cxn ang="0">
                  <a:pos x="72" y="4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50" y="0"/>
                </a:cxn>
              </a:cxnLst>
              <a:rect l="0" t="0" r="r" b="b"/>
              <a:pathLst>
                <a:path w="100" h="58">
                  <a:moveTo>
                    <a:pt x="50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8" y="42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4" y="52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30" y="54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6" y="56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6" y="56"/>
                  </a:lnTo>
                  <a:lnTo>
                    <a:pt x="50" y="56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60" y="56"/>
                  </a:lnTo>
                  <a:lnTo>
                    <a:pt x="62" y="56"/>
                  </a:lnTo>
                  <a:lnTo>
                    <a:pt x="64" y="56"/>
                  </a:lnTo>
                  <a:lnTo>
                    <a:pt x="66" y="56"/>
                  </a:lnTo>
                  <a:lnTo>
                    <a:pt x="68" y="56"/>
                  </a:lnTo>
                  <a:lnTo>
                    <a:pt x="70" y="56"/>
                  </a:lnTo>
                  <a:lnTo>
                    <a:pt x="74" y="54"/>
                  </a:lnTo>
                  <a:lnTo>
                    <a:pt x="76" y="54"/>
                  </a:lnTo>
                  <a:lnTo>
                    <a:pt x="78" y="54"/>
                  </a:lnTo>
                  <a:lnTo>
                    <a:pt x="80" y="52"/>
                  </a:lnTo>
                  <a:lnTo>
                    <a:pt x="82" y="52"/>
                  </a:lnTo>
                  <a:lnTo>
                    <a:pt x="84" y="52"/>
                  </a:lnTo>
                  <a:lnTo>
                    <a:pt x="84" y="50"/>
                  </a:lnTo>
                  <a:lnTo>
                    <a:pt x="86" y="50"/>
                  </a:lnTo>
                  <a:lnTo>
                    <a:pt x="88" y="48"/>
                  </a:lnTo>
                  <a:lnTo>
                    <a:pt x="90" y="48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4" y="44"/>
                  </a:lnTo>
                  <a:lnTo>
                    <a:pt x="94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40"/>
                  </a:lnTo>
                  <a:lnTo>
                    <a:pt x="98" y="38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0"/>
                  </a:lnTo>
                  <a:lnTo>
                    <a:pt x="100" y="28"/>
                  </a:lnTo>
                  <a:lnTo>
                    <a:pt x="100" y="26"/>
                  </a:lnTo>
                  <a:lnTo>
                    <a:pt x="98" y="26"/>
                  </a:lnTo>
                  <a:lnTo>
                    <a:pt x="98" y="24"/>
                  </a:lnTo>
                  <a:lnTo>
                    <a:pt x="98" y="22"/>
                  </a:lnTo>
                  <a:lnTo>
                    <a:pt x="96" y="22"/>
                  </a:lnTo>
                  <a:lnTo>
                    <a:pt x="96" y="20"/>
                  </a:lnTo>
                  <a:lnTo>
                    <a:pt x="96" y="18"/>
                  </a:lnTo>
                  <a:lnTo>
                    <a:pt x="94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0" y="14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10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78" y="6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DE5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7" name="Freeform 442"/>
            <p:cNvSpPr>
              <a:spLocks/>
            </p:cNvSpPr>
            <p:nvPr/>
          </p:nvSpPr>
          <p:spPr bwMode="auto">
            <a:xfrm>
              <a:off x="5788025" y="1400175"/>
              <a:ext cx="152400" cy="889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4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4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0"/>
                </a:cxn>
                <a:cxn ang="0">
                  <a:pos x="2" y="34"/>
                </a:cxn>
                <a:cxn ang="0">
                  <a:pos x="4" y="38"/>
                </a:cxn>
                <a:cxn ang="0">
                  <a:pos x="8" y="40"/>
                </a:cxn>
                <a:cxn ang="0">
                  <a:pos x="12" y="44"/>
                </a:cxn>
                <a:cxn ang="0">
                  <a:pos x="16" y="48"/>
                </a:cxn>
                <a:cxn ang="0">
                  <a:pos x="22" y="50"/>
                </a:cxn>
                <a:cxn ang="0">
                  <a:pos x="28" y="52"/>
                </a:cxn>
                <a:cxn ang="0">
                  <a:pos x="36" y="54"/>
                </a:cxn>
                <a:cxn ang="0">
                  <a:pos x="42" y="56"/>
                </a:cxn>
                <a:cxn ang="0">
                  <a:pos x="50" y="56"/>
                </a:cxn>
                <a:cxn ang="0">
                  <a:pos x="58" y="56"/>
                </a:cxn>
                <a:cxn ang="0">
                  <a:pos x="64" y="54"/>
                </a:cxn>
                <a:cxn ang="0">
                  <a:pos x="70" y="54"/>
                </a:cxn>
                <a:cxn ang="0">
                  <a:pos x="76" y="52"/>
                </a:cxn>
                <a:cxn ang="0">
                  <a:pos x="82" y="50"/>
                </a:cxn>
                <a:cxn ang="0">
                  <a:pos x="86" y="46"/>
                </a:cxn>
                <a:cxn ang="0">
                  <a:pos x="90" y="44"/>
                </a:cxn>
                <a:cxn ang="0">
                  <a:pos x="94" y="40"/>
                </a:cxn>
                <a:cxn ang="0">
                  <a:pos x="96" y="36"/>
                </a:cxn>
                <a:cxn ang="0">
                  <a:pos x="96" y="32"/>
                </a:cxn>
                <a:cxn ang="0">
                  <a:pos x="96" y="28"/>
                </a:cxn>
                <a:cxn ang="0">
                  <a:pos x="96" y="24"/>
                </a:cxn>
                <a:cxn ang="0">
                  <a:pos x="92" y="20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2" y="10"/>
                </a:cxn>
                <a:cxn ang="0">
                  <a:pos x="76" y="6"/>
                </a:cxn>
                <a:cxn ang="0">
                  <a:pos x="70" y="4"/>
                </a:cxn>
                <a:cxn ang="0">
                  <a:pos x="64" y="2"/>
                </a:cxn>
                <a:cxn ang="0">
                  <a:pos x="56" y="0"/>
                </a:cxn>
                <a:cxn ang="0">
                  <a:pos x="48" y="0"/>
                </a:cxn>
              </a:cxnLst>
              <a:rect l="0" t="0" r="r" b="b"/>
              <a:pathLst>
                <a:path w="96" h="56">
                  <a:moveTo>
                    <a:pt x="48" y="0"/>
                  </a:move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4" y="50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30" y="52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4" y="56"/>
                  </a:lnTo>
                  <a:lnTo>
                    <a:pt x="58" y="56"/>
                  </a:lnTo>
                  <a:lnTo>
                    <a:pt x="60" y="56"/>
                  </a:lnTo>
                  <a:lnTo>
                    <a:pt x="62" y="56"/>
                  </a:lnTo>
                  <a:lnTo>
                    <a:pt x="64" y="54"/>
                  </a:lnTo>
                  <a:lnTo>
                    <a:pt x="66" y="54"/>
                  </a:lnTo>
                  <a:lnTo>
                    <a:pt x="68" y="54"/>
                  </a:lnTo>
                  <a:lnTo>
                    <a:pt x="70" y="54"/>
                  </a:lnTo>
                  <a:lnTo>
                    <a:pt x="72" y="54"/>
                  </a:lnTo>
                  <a:lnTo>
                    <a:pt x="74" y="52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80" y="50"/>
                  </a:lnTo>
                  <a:lnTo>
                    <a:pt x="82" y="50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8" y="46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96" y="28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24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6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0" y="8"/>
                  </a:lnTo>
                  <a:lnTo>
                    <a:pt x="78" y="8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EE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8" name="Freeform 443"/>
            <p:cNvSpPr>
              <a:spLocks/>
            </p:cNvSpPr>
            <p:nvPr/>
          </p:nvSpPr>
          <p:spPr bwMode="auto">
            <a:xfrm>
              <a:off x="5791200" y="1400175"/>
              <a:ext cx="149225" cy="85725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4" y="36"/>
                </a:cxn>
                <a:cxn ang="0">
                  <a:pos x="8" y="40"/>
                </a:cxn>
                <a:cxn ang="0">
                  <a:pos x="12" y="42"/>
                </a:cxn>
                <a:cxn ang="0">
                  <a:pos x="16" y="46"/>
                </a:cxn>
                <a:cxn ang="0">
                  <a:pos x="22" y="48"/>
                </a:cxn>
                <a:cxn ang="0">
                  <a:pos x="28" y="50"/>
                </a:cxn>
                <a:cxn ang="0">
                  <a:pos x="34" y="52"/>
                </a:cxn>
                <a:cxn ang="0">
                  <a:pos x="40" y="54"/>
                </a:cxn>
                <a:cxn ang="0">
                  <a:pos x="48" y="54"/>
                </a:cxn>
                <a:cxn ang="0">
                  <a:pos x="56" y="54"/>
                </a:cxn>
                <a:cxn ang="0">
                  <a:pos x="62" y="54"/>
                </a:cxn>
                <a:cxn ang="0">
                  <a:pos x="68" y="52"/>
                </a:cxn>
                <a:cxn ang="0">
                  <a:pos x="74" y="50"/>
                </a:cxn>
                <a:cxn ang="0">
                  <a:pos x="78" y="48"/>
                </a:cxn>
                <a:cxn ang="0">
                  <a:pos x="84" y="46"/>
                </a:cxn>
                <a:cxn ang="0">
                  <a:pos x="88" y="42"/>
                </a:cxn>
                <a:cxn ang="0">
                  <a:pos x="90" y="40"/>
                </a:cxn>
                <a:cxn ang="0">
                  <a:pos x="92" y="36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6" y="16"/>
                </a:cxn>
                <a:cxn ang="0">
                  <a:pos x="84" y="12"/>
                </a:cxn>
                <a:cxn ang="0">
                  <a:pos x="78" y="10"/>
                </a:cxn>
                <a:cxn ang="0">
                  <a:pos x="74" y="8"/>
                </a:cxn>
                <a:cxn ang="0">
                  <a:pos x="68" y="4"/>
                </a:cxn>
                <a:cxn ang="0">
                  <a:pos x="62" y="2"/>
                </a:cxn>
                <a:cxn ang="0">
                  <a:pos x="54" y="2"/>
                </a:cxn>
                <a:cxn ang="0">
                  <a:pos x="48" y="0"/>
                </a:cxn>
              </a:cxnLst>
              <a:rect l="0" t="0" r="r" b="b"/>
              <a:pathLst>
                <a:path w="94" h="54">
                  <a:moveTo>
                    <a:pt x="48" y="0"/>
                  </a:move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4" y="50"/>
                  </a:lnTo>
                  <a:lnTo>
                    <a:pt x="26" y="50"/>
                  </a:lnTo>
                  <a:lnTo>
                    <a:pt x="28" y="50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2" y="54"/>
                  </a:lnTo>
                  <a:lnTo>
                    <a:pt x="56" y="54"/>
                  </a:lnTo>
                  <a:lnTo>
                    <a:pt x="58" y="54"/>
                  </a:lnTo>
                  <a:lnTo>
                    <a:pt x="60" y="54"/>
                  </a:lnTo>
                  <a:lnTo>
                    <a:pt x="62" y="54"/>
                  </a:lnTo>
                  <a:lnTo>
                    <a:pt x="64" y="54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50"/>
                  </a:lnTo>
                  <a:lnTo>
                    <a:pt x="76" y="50"/>
                  </a:lnTo>
                  <a:lnTo>
                    <a:pt x="78" y="50"/>
                  </a:lnTo>
                  <a:lnTo>
                    <a:pt x="78" y="48"/>
                  </a:lnTo>
                  <a:lnTo>
                    <a:pt x="80" y="48"/>
                  </a:lnTo>
                  <a:lnTo>
                    <a:pt x="82" y="46"/>
                  </a:lnTo>
                  <a:lnTo>
                    <a:pt x="84" y="46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28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2" y="24"/>
                  </a:lnTo>
                  <a:lnTo>
                    <a:pt x="92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4" y="14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4" y="8"/>
                  </a:lnTo>
                  <a:lnTo>
                    <a:pt x="72" y="6"/>
                  </a:lnTo>
                  <a:lnTo>
                    <a:pt x="70" y="6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CD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9" name="Freeform 444"/>
            <p:cNvSpPr>
              <a:spLocks/>
            </p:cNvSpPr>
            <p:nvPr/>
          </p:nvSpPr>
          <p:spPr bwMode="auto">
            <a:xfrm>
              <a:off x="5794375" y="1400175"/>
              <a:ext cx="142875" cy="82550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4" y="2"/>
                </a:cxn>
                <a:cxn ang="0">
                  <a:pos x="28" y="2"/>
                </a:cxn>
                <a:cxn ang="0">
                  <a:pos x="22" y="4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4" y="36"/>
                </a:cxn>
                <a:cxn ang="0">
                  <a:pos x="6" y="38"/>
                </a:cxn>
                <a:cxn ang="0">
                  <a:pos x="10" y="42"/>
                </a:cxn>
                <a:cxn ang="0">
                  <a:pos x="16" y="44"/>
                </a:cxn>
                <a:cxn ang="0">
                  <a:pos x="20" y="48"/>
                </a:cxn>
                <a:cxn ang="0">
                  <a:pos x="26" y="50"/>
                </a:cxn>
                <a:cxn ang="0">
                  <a:pos x="32" y="50"/>
                </a:cxn>
                <a:cxn ang="0">
                  <a:pos x="40" y="52"/>
                </a:cxn>
                <a:cxn ang="0">
                  <a:pos x="46" y="52"/>
                </a:cxn>
                <a:cxn ang="0">
                  <a:pos x="52" y="52"/>
                </a:cxn>
                <a:cxn ang="0">
                  <a:pos x="60" y="52"/>
                </a:cxn>
                <a:cxn ang="0">
                  <a:pos x="66" y="50"/>
                </a:cxn>
                <a:cxn ang="0">
                  <a:pos x="72" y="50"/>
                </a:cxn>
                <a:cxn ang="0">
                  <a:pos x="76" y="48"/>
                </a:cxn>
                <a:cxn ang="0">
                  <a:pos x="80" y="44"/>
                </a:cxn>
                <a:cxn ang="0">
                  <a:pos x="84" y="42"/>
                </a:cxn>
                <a:cxn ang="0">
                  <a:pos x="86" y="38"/>
                </a:cxn>
                <a:cxn ang="0">
                  <a:pos x="88" y="36"/>
                </a:cxn>
                <a:cxn ang="0">
                  <a:pos x="90" y="32"/>
                </a:cxn>
                <a:cxn ang="0">
                  <a:pos x="90" y="28"/>
                </a:cxn>
                <a:cxn ang="0">
                  <a:pos x="88" y="24"/>
                </a:cxn>
                <a:cxn ang="0">
                  <a:pos x="86" y="20"/>
                </a:cxn>
                <a:cxn ang="0">
                  <a:pos x="84" y="16"/>
                </a:cxn>
                <a:cxn ang="0">
                  <a:pos x="80" y="12"/>
                </a:cxn>
                <a:cxn ang="0">
                  <a:pos x="76" y="10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4"/>
                </a:cxn>
                <a:cxn ang="0">
                  <a:pos x="52" y="2"/>
                </a:cxn>
                <a:cxn ang="0">
                  <a:pos x="46" y="2"/>
                </a:cxn>
              </a:cxnLst>
              <a:rect l="0" t="0" r="r" b="b"/>
              <a:pathLst>
                <a:path w="90" h="52">
                  <a:moveTo>
                    <a:pt x="46" y="2"/>
                  </a:moveTo>
                  <a:lnTo>
                    <a:pt x="44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6" y="50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4" y="52"/>
                  </a:lnTo>
                  <a:lnTo>
                    <a:pt x="38" y="52"/>
                  </a:lnTo>
                  <a:lnTo>
                    <a:pt x="40" y="52"/>
                  </a:lnTo>
                  <a:lnTo>
                    <a:pt x="42" y="52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60" y="52"/>
                  </a:lnTo>
                  <a:lnTo>
                    <a:pt x="62" y="52"/>
                  </a:lnTo>
                  <a:lnTo>
                    <a:pt x="64" y="52"/>
                  </a:lnTo>
                  <a:lnTo>
                    <a:pt x="66" y="50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2" y="50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6" y="48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0" y="44"/>
                  </a:lnTo>
                  <a:lnTo>
                    <a:pt x="82" y="44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90" y="34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6"/>
                  </a:lnTo>
                  <a:lnTo>
                    <a:pt x="90" y="24"/>
                  </a:lnTo>
                  <a:lnTo>
                    <a:pt x="88" y="24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86" y="20"/>
                  </a:lnTo>
                  <a:lnTo>
                    <a:pt x="86" y="18"/>
                  </a:lnTo>
                  <a:lnTo>
                    <a:pt x="84" y="18"/>
                  </a:lnTo>
                  <a:lnTo>
                    <a:pt x="84" y="16"/>
                  </a:lnTo>
                  <a:lnTo>
                    <a:pt x="82" y="16"/>
                  </a:lnTo>
                  <a:lnTo>
                    <a:pt x="82" y="14"/>
                  </a:lnTo>
                  <a:lnTo>
                    <a:pt x="80" y="12"/>
                  </a:lnTo>
                  <a:lnTo>
                    <a:pt x="78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4" y="10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70" y="6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FCDC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0" name="Freeform 445"/>
            <p:cNvSpPr>
              <a:spLocks/>
            </p:cNvSpPr>
            <p:nvPr/>
          </p:nvSpPr>
          <p:spPr bwMode="auto">
            <a:xfrm>
              <a:off x="5797550" y="1403350"/>
              <a:ext cx="136525" cy="79375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34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4" y="32"/>
                </a:cxn>
                <a:cxn ang="0">
                  <a:pos x="6" y="36"/>
                </a:cxn>
                <a:cxn ang="0">
                  <a:pos x="10" y="38"/>
                </a:cxn>
                <a:cxn ang="0">
                  <a:pos x="14" y="42"/>
                </a:cxn>
                <a:cxn ang="0">
                  <a:pos x="20" y="44"/>
                </a:cxn>
                <a:cxn ang="0">
                  <a:pos x="26" y="46"/>
                </a:cxn>
                <a:cxn ang="0">
                  <a:pos x="32" y="48"/>
                </a:cxn>
                <a:cxn ang="0">
                  <a:pos x="38" y="48"/>
                </a:cxn>
                <a:cxn ang="0">
                  <a:pos x="44" y="50"/>
                </a:cxn>
                <a:cxn ang="0">
                  <a:pos x="50" y="50"/>
                </a:cxn>
                <a:cxn ang="0">
                  <a:pos x="58" y="48"/>
                </a:cxn>
                <a:cxn ang="0">
                  <a:pos x="62" y="48"/>
                </a:cxn>
                <a:cxn ang="0">
                  <a:pos x="68" y="46"/>
                </a:cxn>
                <a:cxn ang="0">
                  <a:pos x="74" y="44"/>
                </a:cxn>
                <a:cxn ang="0">
                  <a:pos x="78" y="42"/>
                </a:cxn>
                <a:cxn ang="0">
                  <a:pos x="80" y="40"/>
                </a:cxn>
                <a:cxn ang="0">
                  <a:pos x="84" y="36"/>
                </a:cxn>
                <a:cxn ang="0">
                  <a:pos x="86" y="32"/>
                </a:cxn>
                <a:cxn ang="0">
                  <a:pos x="86" y="30"/>
                </a:cxn>
                <a:cxn ang="0">
                  <a:pos x="86" y="26"/>
                </a:cxn>
                <a:cxn ang="0">
                  <a:pos x="86" y="22"/>
                </a:cxn>
                <a:cxn ang="0">
                  <a:pos x="84" y="18"/>
                </a:cxn>
                <a:cxn ang="0">
                  <a:pos x="80" y="14"/>
                </a:cxn>
                <a:cxn ang="0">
                  <a:pos x="78" y="12"/>
                </a:cxn>
                <a:cxn ang="0">
                  <a:pos x="74" y="8"/>
                </a:cxn>
                <a:cxn ang="0">
                  <a:pos x="68" y="6"/>
                </a:cxn>
                <a:cxn ang="0">
                  <a:pos x="64" y="4"/>
                </a:cxn>
                <a:cxn ang="0">
                  <a:pos x="58" y="2"/>
                </a:cxn>
                <a:cxn ang="0">
                  <a:pos x="50" y="0"/>
                </a:cxn>
                <a:cxn ang="0">
                  <a:pos x="44" y="0"/>
                </a:cxn>
              </a:cxnLst>
              <a:rect l="0" t="0" r="r" b="b"/>
              <a:pathLst>
                <a:path w="86" h="50">
                  <a:moveTo>
                    <a:pt x="44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4" y="50"/>
                  </a:lnTo>
                  <a:lnTo>
                    <a:pt x="46" y="50"/>
                  </a:lnTo>
                  <a:lnTo>
                    <a:pt x="48" y="50"/>
                  </a:lnTo>
                  <a:lnTo>
                    <a:pt x="50" y="50"/>
                  </a:lnTo>
                  <a:lnTo>
                    <a:pt x="54" y="50"/>
                  </a:lnTo>
                  <a:lnTo>
                    <a:pt x="56" y="48"/>
                  </a:lnTo>
                  <a:lnTo>
                    <a:pt x="58" y="48"/>
                  </a:lnTo>
                  <a:lnTo>
                    <a:pt x="60" y="48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6" y="46"/>
                  </a:lnTo>
                  <a:lnTo>
                    <a:pt x="68" y="46"/>
                  </a:lnTo>
                  <a:lnTo>
                    <a:pt x="70" y="46"/>
                  </a:lnTo>
                  <a:lnTo>
                    <a:pt x="72" y="44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6" y="42"/>
                  </a:lnTo>
                  <a:lnTo>
                    <a:pt x="78" y="42"/>
                  </a:lnTo>
                  <a:lnTo>
                    <a:pt x="78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4" y="36"/>
                  </a:lnTo>
                  <a:lnTo>
                    <a:pt x="84" y="34"/>
                  </a:lnTo>
                  <a:lnTo>
                    <a:pt x="86" y="34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24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6" y="20"/>
                  </a:lnTo>
                  <a:lnTo>
                    <a:pt x="84" y="20"/>
                  </a:lnTo>
                  <a:lnTo>
                    <a:pt x="84" y="18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80" y="14"/>
                  </a:lnTo>
                  <a:lnTo>
                    <a:pt x="80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4" y="10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6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BD8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1" name="Freeform 446"/>
            <p:cNvSpPr>
              <a:spLocks/>
            </p:cNvSpPr>
            <p:nvPr/>
          </p:nvSpPr>
          <p:spPr bwMode="auto">
            <a:xfrm>
              <a:off x="5800725" y="1403350"/>
              <a:ext cx="133350" cy="762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4" y="30"/>
                </a:cxn>
                <a:cxn ang="0">
                  <a:pos x="6" y="34"/>
                </a:cxn>
                <a:cxn ang="0">
                  <a:pos x="10" y="38"/>
                </a:cxn>
                <a:cxn ang="0">
                  <a:pos x="14" y="40"/>
                </a:cxn>
                <a:cxn ang="0">
                  <a:pos x="18" y="42"/>
                </a:cxn>
                <a:cxn ang="0">
                  <a:pos x="24" y="44"/>
                </a:cxn>
                <a:cxn ang="0">
                  <a:pos x="30" y="46"/>
                </a:cxn>
                <a:cxn ang="0">
                  <a:pos x="36" y="48"/>
                </a:cxn>
                <a:cxn ang="0">
                  <a:pos x="42" y="48"/>
                </a:cxn>
                <a:cxn ang="0">
                  <a:pos x="48" y="48"/>
                </a:cxn>
                <a:cxn ang="0">
                  <a:pos x="54" y="48"/>
                </a:cxn>
                <a:cxn ang="0">
                  <a:pos x="60" y="46"/>
                </a:cxn>
                <a:cxn ang="0">
                  <a:pos x="66" y="44"/>
                </a:cxn>
                <a:cxn ang="0">
                  <a:pos x="70" y="44"/>
                </a:cxn>
                <a:cxn ang="0">
                  <a:pos x="74" y="40"/>
                </a:cxn>
                <a:cxn ang="0">
                  <a:pos x="78" y="38"/>
                </a:cxn>
                <a:cxn ang="0">
                  <a:pos x="80" y="36"/>
                </a:cxn>
                <a:cxn ang="0">
                  <a:pos x="82" y="32"/>
                </a:cxn>
                <a:cxn ang="0">
                  <a:pos x="84" y="28"/>
                </a:cxn>
                <a:cxn ang="0">
                  <a:pos x="84" y="24"/>
                </a:cxn>
                <a:cxn ang="0">
                  <a:pos x="82" y="22"/>
                </a:cxn>
                <a:cxn ang="0">
                  <a:pos x="80" y="18"/>
                </a:cxn>
                <a:cxn ang="0">
                  <a:pos x="78" y="14"/>
                </a:cxn>
                <a:cxn ang="0">
                  <a:pos x="74" y="12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4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2" y="0"/>
                </a:cxn>
              </a:cxnLst>
              <a:rect l="0" t="0" r="r" b="b"/>
              <a:pathLst>
                <a:path w="84" h="48">
                  <a:moveTo>
                    <a:pt x="42" y="0"/>
                  </a:move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8" y="46"/>
                  </a:lnTo>
                  <a:lnTo>
                    <a:pt x="60" y="46"/>
                  </a:lnTo>
                  <a:lnTo>
                    <a:pt x="62" y="46"/>
                  </a:lnTo>
                  <a:lnTo>
                    <a:pt x="64" y="46"/>
                  </a:lnTo>
                  <a:lnTo>
                    <a:pt x="66" y="44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0" y="44"/>
                  </a:lnTo>
                  <a:lnTo>
                    <a:pt x="72" y="42"/>
                  </a:lnTo>
                  <a:lnTo>
                    <a:pt x="74" y="42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2" y="32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6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2" y="22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6" y="14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BD60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2" name="Freeform 447"/>
            <p:cNvSpPr>
              <a:spLocks/>
            </p:cNvSpPr>
            <p:nvPr/>
          </p:nvSpPr>
          <p:spPr bwMode="auto">
            <a:xfrm>
              <a:off x="5803900" y="1403350"/>
              <a:ext cx="127000" cy="7302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6"/>
                </a:cxn>
                <a:cxn ang="0">
                  <a:pos x="4" y="30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4" y="38"/>
                </a:cxn>
                <a:cxn ang="0">
                  <a:pos x="18" y="40"/>
                </a:cxn>
                <a:cxn ang="0">
                  <a:pos x="24" y="42"/>
                </a:cxn>
                <a:cxn ang="0">
                  <a:pos x="28" y="44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6" y="46"/>
                </a:cxn>
                <a:cxn ang="0">
                  <a:pos x="52" y="46"/>
                </a:cxn>
                <a:cxn ang="0">
                  <a:pos x="58" y="46"/>
                </a:cxn>
                <a:cxn ang="0">
                  <a:pos x="62" y="44"/>
                </a:cxn>
                <a:cxn ang="0">
                  <a:pos x="68" y="42"/>
                </a:cxn>
                <a:cxn ang="0">
                  <a:pos x="72" y="40"/>
                </a:cxn>
                <a:cxn ang="0">
                  <a:pos x="74" y="38"/>
                </a:cxn>
                <a:cxn ang="0">
                  <a:pos x="78" y="34"/>
                </a:cxn>
                <a:cxn ang="0">
                  <a:pos x="80" y="32"/>
                </a:cxn>
                <a:cxn ang="0">
                  <a:pos x="80" y="28"/>
                </a:cxn>
                <a:cxn ang="0">
                  <a:pos x="80" y="24"/>
                </a:cxn>
                <a:cxn ang="0">
                  <a:pos x="80" y="22"/>
                </a:cxn>
                <a:cxn ang="0">
                  <a:pos x="78" y="18"/>
                </a:cxn>
                <a:cxn ang="0">
                  <a:pos x="74" y="14"/>
                </a:cxn>
                <a:cxn ang="0">
                  <a:pos x="72" y="12"/>
                </a:cxn>
                <a:cxn ang="0">
                  <a:pos x="68" y="8"/>
                </a:cxn>
                <a:cxn ang="0">
                  <a:pos x="64" y="6"/>
                </a:cxn>
                <a:cxn ang="0">
                  <a:pos x="58" y="4"/>
                </a:cxn>
                <a:cxn ang="0">
                  <a:pos x="54" y="2"/>
                </a:cxn>
                <a:cxn ang="0">
                  <a:pos x="48" y="2"/>
                </a:cxn>
                <a:cxn ang="0">
                  <a:pos x="42" y="0"/>
                </a:cxn>
              </a:cxnLst>
              <a:rect l="0" t="0" r="r" b="b"/>
              <a:pathLst>
                <a:path w="80" h="46">
                  <a:moveTo>
                    <a:pt x="42" y="0"/>
                  </a:move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4" y="44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70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80" y="32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0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BD10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3" name="Freeform 448"/>
            <p:cNvSpPr>
              <a:spLocks/>
            </p:cNvSpPr>
            <p:nvPr/>
          </p:nvSpPr>
          <p:spPr bwMode="auto">
            <a:xfrm>
              <a:off x="5807075" y="1403350"/>
              <a:ext cx="120650" cy="69850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0" y="0"/>
                </a:cxn>
                <a:cxn ang="0">
                  <a:pos x="24" y="2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10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32"/>
                </a:cxn>
                <a:cxn ang="0">
                  <a:pos x="10" y="34"/>
                </a:cxn>
                <a:cxn ang="0">
                  <a:pos x="12" y="38"/>
                </a:cxn>
                <a:cxn ang="0">
                  <a:pos x="18" y="40"/>
                </a:cxn>
                <a:cxn ang="0">
                  <a:pos x="22" y="42"/>
                </a:cxn>
                <a:cxn ang="0">
                  <a:pos x="28" y="42"/>
                </a:cxn>
                <a:cxn ang="0">
                  <a:pos x="34" y="44"/>
                </a:cxn>
                <a:cxn ang="0">
                  <a:pos x="38" y="44"/>
                </a:cxn>
                <a:cxn ang="0">
                  <a:pos x="44" y="44"/>
                </a:cxn>
                <a:cxn ang="0">
                  <a:pos x="50" y="44"/>
                </a:cxn>
                <a:cxn ang="0">
                  <a:pos x="56" y="44"/>
                </a:cxn>
                <a:cxn ang="0">
                  <a:pos x="60" y="42"/>
                </a:cxn>
                <a:cxn ang="0">
                  <a:pos x="64" y="40"/>
                </a:cxn>
                <a:cxn ang="0">
                  <a:pos x="68" y="38"/>
                </a:cxn>
                <a:cxn ang="0">
                  <a:pos x="72" y="36"/>
                </a:cxn>
                <a:cxn ang="0">
                  <a:pos x="74" y="34"/>
                </a:cxn>
                <a:cxn ang="0">
                  <a:pos x="76" y="30"/>
                </a:cxn>
                <a:cxn ang="0">
                  <a:pos x="76" y="28"/>
                </a:cxn>
                <a:cxn ang="0">
                  <a:pos x="76" y="24"/>
                </a:cxn>
                <a:cxn ang="0">
                  <a:pos x="76" y="22"/>
                </a:cxn>
                <a:cxn ang="0">
                  <a:pos x="74" y="18"/>
                </a:cxn>
                <a:cxn ang="0">
                  <a:pos x="72" y="14"/>
                </a:cxn>
                <a:cxn ang="0">
                  <a:pos x="68" y="12"/>
                </a:cxn>
                <a:cxn ang="0">
                  <a:pos x="66" y="10"/>
                </a:cxn>
                <a:cxn ang="0">
                  <a:pos x="62" y="6"/>
                </a:cxn>
                <a:cxn ang="0">
                  <a:pos x="56" y="4"/>
                </a:cxn>
                <a:cxn ang="0">
                  <a:pos x="52" y="4"/>
                </a:cxn>
                <a:cxn ang="0">
                  <a:pos x="46" y="2"/>
                </a:cxn>
                <a:cxn ang="0">
                  <a:pos x="40" y="2"/>
                </a:cxn>
              </a:cxnLst>
              <a:rect l="0" t="0" r="r" b="b"/>
              <a:pathLst>
                <a:path w="76" h="44">
                  <a:moveTo>
                    <a:pt x="40" y="2"/>
                  </a:move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30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52" y="44"/>
                  </a:lnTo>
                  <a:lnTo>
                    <a:pt x="54" y="44"/>
                  </a:lnTo>
                  <a:lnTo>
                    <a:pt x="56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60" y="42"/>
                  </a:lnTo>
                  <a:lnTo>
                    <a:pt x="62" y="42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6" y="40"/>
                  </a:lnTo>
                  <a:lnTo>
                    <a:pt x="68" y="40"/>
                  </a:lnTo>
                  <a:lnTo>
                    <a:pt x="68" y="38"/>
                  </a:lnTo>
                  <a:lnTo>
                    <a:pt x="70" y="38"/>
                  </a:lnTo>
                  <a:lnTo>
                    <a:pt x="70" y="38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6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F9CF0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4" name="Freeform 449"/>
            <p:cNvSpPr>
              <a:spLocks/>
            </p:cNvSpPr>
            <p:nvPr/>
          </p:nvSpPr>
          <p:spPr bwMode="auto">
            <a:xfrm>
              <a:off x="5810250" y="1406525"/>
              <a:ext cx="117475" cy="6667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8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6" y="28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6" y="36"/>
                </a:cxn>
                <a:cxn ang="0">
                  <a:pos x="22" y="38"/>
                </a:cxn>
                <a:cxn ang="0">
                  <a:pos x="26" y="40"/>
                </a:cxn>
                <a:cxn ang="0">
                  <a:pos x="32" y="40"/>
                </a:cxn>
                <a:cxn ang="0">
                  <a:pos x="38" y="42"/>
                </a:cxn>
                <a:cxn ang="0">
                  <a:pos x="42" y="42"/>
                </a:cxn>
                <a:cxn ang="0">
                  <a:pos x="48" y="42"/>
                </a:cxn>
                <a:cxn ang="0">
                  <a:pos x="52" y="40"/>
                </a:cxn>
                <a:cxn ang="0">
                  <a:pos x="58" y="40"/>
                </a:cxn>
                <a:cxn ang="0">
                  <a:pos x="62" y="38"/>
                </a:cxn>
                <a:cxn ang="0">
                  <a:pos x="66" y="36"/>
                </a:cxn>
                <a:cxn ang="0">
                  <a:pos x="68" y="34"/>
                </a:cxn>
                <a:cxn ang="0">
                  <a:pos x="70" y="32"/>
                </a:cxn>
                <a:cxn ang="0">
                  <a:pos x="72" y="28"/>
                </a:cxn>
                <a:cxn ang="0">
                  <a:pos x="74" y="26"/>
                </a:cxn>
                <a:cxn ang="0">
                  <a:pos x="74" y="22"/>
                </a:cxn>
                <a:cxn ang="0">
                  <a:pos x="72" y="18"/>
                </a:cxn>
                <a:cxn ang="0">
                  <a:pos x="72" y="16"/>
                </a:cxn>
                <a:cxn ang="0">
                  <a:pos x="70" y="12"/>
                </a:cxn>
                <a:cxn ang="0">
                  <a:pos x="66" y="10"/>
                </a:cxn>
                <a:cxn ang="0">
                  <a:pos x="62" y="8"/>
                </a:cxn>
                <a:cxn ang="0">
                  <a:pos x="58" y="6"/>
                </a:cxn>
                <a:cxn ang="0">
                  <a:pos x="54" y="4"/>
                </a:cxn>
                <a:cxn ang="0">
                  <a:pos x="50" y="2"/>
                </a:cxn>
                <a:cxn ang="0">
                  <a:pos x="44" y="0"/>
                </a:cxn>
                <a:cxn ang="0">
                  <a:pos x="38" y="0"/>
                </a:cxn>
              </a:cxnLst>
              <a:rect l="0" t="0" r="r" b="b"/>
              <a:pathLst>
                <a:path w="74" h="42">
                  <a:moveTo>
                    <a:pt x="38" y="0"/>
                  </a:move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6" y="42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4" y="40"/>
                  </a:lnTo>
                  <a:lnTo>
                    <a:pt x="56" y="40"/>
                  </a:lnTo>
                  <a:lnTo>
                    <a:pt x="58" y="40"/>
                  </a:lnTo>
                  <a:lnTo>
                    <a:pt x="58" y="38"/>
                  </a:lnTo>
                  <a:lnTo>
                    <a:pt x="60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ACC0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5" name="Freeform 450"/>
            <p:cNvSpPr>
              <a:spLocks/>
            </p:cNvSpPr>
            <p:nvPr/>
          </p:nvSpPr>
          <p:spPr bwMode="auto">
            <a:xfrm>
              <a:off x="5813425" y="1406525"/>
              <a:ext cx="111125" cy="6350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8"/>
                </a:cxn>
                <a:cxn ang="0">
                  <a:pos x="2" y="10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2" y="22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8" y="30"/>
                </a:cxn>
                <a:cxn ang="0">
                  <a:pos x="12" y="32"/>
                </a:cxn>
                <a:cxn ang="0">
                  <a:pos x="16" y="34"/>
                </a:cxn>
                <a:cxn ang="0">
                  <a:pos x="20" y="36"/>
                </a:cxn>
                <a:cxn ang="0">
                  <a:pos x="24" y="38"/>
                </a:cxn>
                <a:cxn ang="0">
                  <a:pos x="30" y="40"/>
                </a:cxn>
                <a:cxn ang="0">
                  <a:pos x="36" y="40"/>
                </a:cxn>
                <a:cxn ang="0">
                  <a:pos x="40" y="40"/>
                </a:cxn>
                <a:cxn ang="0">
                  <a:pos x="46" y="40"/>
                </a:cxn>
                <a:cxn ang="0">
                  <a:pos x="50" y="40"/>
                </a:cxn>
                <a:cxn ang="0">
                  <a:pos x="54" y="38"/>
                </a:cxn>
                <a:cxn ang="0">
                  <a:pos x="58" y="36"/>
                </a:cxn>
                <a:cxn ang="0">
                  <a:pos x="62" y="34"/>
                </a:cxn>
                <a:cxn ang="0">
                  <a:pos x="66" y="32"/>
                </a:cxn>
                <a:cxn ang="0">
                  <a:pos x="68" y="30"/>
                </a:cxn>
                <a:cxn ang="0">
                  <a:pos x="70" y="28"/>
                </a:cxn>
                <a:cxn ang="0">
                  <a:pos x="70" y="24"/>
                </a:cxn>
                <a:cxn ang="0">
                  <a:pos x="70" y="22"/>
                </a:cxn>
                <a:cxn ang="0">
                  <a:pos x="70" y="18"/>
                </a:cxn>
                <a:cxn ang="0">
                  <a:pos x="68" y="16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0" y="8"/>
                </a:cxn>
                <a:cxn ang="0">
                  <a:pos x="56" y="6"/>
                </a:cxn>
                <a:cxn ang="0">
                  <a:pos x="52" y="4"/>
                </a:cxn>
                <a:cxn ang="0">
                  <a:pos x="48" y="2"/>
                </a:cxn>
                <a:cxn ang="0">
                  <a:pos x="42" y="0"/>
                </a:cxn>
                <a:cxn ang="0">
                  <a:pos x="38" y="0"/>
                </a:cxn>
              </a:cxnLst>
              <a:rect l="0" t="0" r="r" b="b"/>
              <a:pathLst>
                <a:path w="70" h="40">
                  <a:moveTo>
                    <a:pt x="38" y="0"/>
                  </a:move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6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2" y="36"/>
                  </a:lnTo>
                  <a:lnTo>
                    <a:pt x="62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70" y="28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4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6" y="12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2" y="10"/>
                  </a:lnTo>
                  <a:lnTo>
                    <a:pt x="62" y="8"/>
                  </a:lnTo>
                  <a:lnTo>
                    <a:pt x="60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9CB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6" name="Freeform 451"/>
            <p:cNvSpPr>
              <a:spLocks/>
            </p:cNvSpPr>
            <p:nvPr/>
          </p:nvSpPr>
          <p:spPr bwMode="auto">
            <a:xfrm>
              <a:off x="5816600" y="1406525"/>
              <a:ext cx="104775" cy="6032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8"/>
                </a:cxn>
                <a:cxn ang="0">
                  <a:pos x="2" y="10"/>
                </a:cxn>
                <a:cxn ang="0">
                  <a:pos x="2" y="12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2" y="20"/>
                </a:cxn>
                <a:cxn ang="0">
                  <a:pos x="2" y="24"/>
                </a:cxn>
                <a:cxn ang="0">
                  <a:pos x="6" y="26"/>
                </a:cxn>
                <a:cxn ang="0">
                  <a:pos x="8" y="28"/>
                </a:cxn>
                <a:cxn ang="0">
                  <a:pos x="12" y="32"/>
                </a:cxn>
                <a:cxn ang="0">
                  <a:pos x="14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28" y="38"/>
                </a:cxn>
                <a:cxn ang="0">
                  <a:pos x="34" y="38"/>
                </a:cxn>
                <a:cxn ang="0">
                  <a:pos x="38" y="38"/>
                </a:cxn>
                <a:cxn ang="0">
                  <a:pos x="44" y="38"/>
                </a:cxn>
                <a:cxn ang="0">
                  <a:pos x="48" y="38"/>
                </a:cxn>
                <a:cxn ang="0">
                  <a:pos x="52" y="36"/>
                </a:cxn>
                <a:cxn ang="0">
                  <a:pos x="56" y="36"/>
                </a:cxn>
                <a:cxn ang="0">
                  <a:pos x="60" y="34"/>
                </a:cxn>
                <a:cxn ang="0">
                  <a:pos x="62" y="32"/>
                </a:cxn>
                <a:cxn ang="0">
                  <a:pos x="64" y="30"/>
                </a:cxn>
                <a:cxn ang="0">
                  <a:pos x="66" y="28"/>
                </a:cxn>
                <a:cxn ang="0">
                  <a:pos x="66" y="24"/>
                </a:cxn>
                <a:cxn ang="0">
                  <a:pos x="66" y="22"/>
                </a:cxn>
                <a:cxn ang="0">
                  <a:pos x="66" y="18"/>
                </a:cxn>
                <a:cxn ang="0">
                  <a:pos x="66" y="16"/>
                </a:cxn>
                <a:cxn ang="0">
                  <a:pos x="64" y="14"/>
                </a:cxn>
                <a:cxn ang="0">
                  <a:pos x="60" y="10"/>
                </a:cxn>
                <a:cxn ang="0">
                  <a:pos x="58" y="8"/>
                </a:cxn>
                <a:cxn ang="0">
                  <a:pos x="54" y="6"/>
                </a:cxn>
                <a:cxn ang="0">
                  <a:pos x="50" y="4"/>
                </a:cxn>
                <a:cxn ang="0">
                  <a:pos x="46" y="2"/>
                </a:cxn>
                <a:cxn ang="0">
                  <a:pos x="40" y="2"/>
                </a:cxn>
                <a:cxn ang="0">
                  <a:pos x="36" y="0"/>
                </a:cxn>
              </a:cxnLst>
              <a:rect l="0" t="0" r="r" b="b"/>
              <a:pathLst>
                <a:path w="66" h="38">
                  <a:moveTo>
                    <a:pt x="36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4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8C7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7" name="Freeform 452"/>
            <p:cNvSpPr>
              <a:spLocks/>
            </p:cNvSpPr>
            <p:nvPr/>
          </p:nvSpPr>
          <p:spPr bwMode="auto">
            <a:xfrm>
              <a:off x="5819775" y="1406525"/>
              <a:ext cx="101600" cy="6032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4" y="2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2" y="12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2" y="20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0" y="30"/>
                </a:cxn>
                <a:cxn ang="0">
                  <a:pos x="14" y="32"/>
                </a:cxn>
                <a:cxn ang="0">
                  <a:pos x="18" y="34"/>
                </a:cxn>
                <a:cxn ang="0">
                  <a:pos x="22" y="34"/>
                </a:cxn>
                <a:cxn ang="0">
                  <a:pos x="26" y="36"/>
                </a:cxn>
                <a:cxn ang="0">
                  <a:pos x="32" y="36"/>
                </a:cxn>
                <a:cxn ang="0">
                  <a:pos x="36" y="38"/>
                </a:cxn>
                <a:cxn ang="0">
                  <a:pos x="40" y="38"/>
                </a:cxn>
                <a:cxn ang="0">
                  <a:pos x="46" y="36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6" y="32"/>
                </a:cxn>
                <a:cxn ang="0">
                  <a:pos x="58" y="32"/>
                </a:cxn>
                <a:cxn ang="0">
                  <a:pos x="60" y="28"/>
                </a:cxn>
                <a:cxn ang="0">
                  <a:pos x="62" y="26"/>
                </a:cxn>
                <a:cxn ang="0">
                  <a:pos x="64" y="24"/>
                </a:cxn>
                <a:cxn ang="0">
                  <a:pos x="64" y="22"/>
                </a:cxn>
                <a:cxn ang="0">
                  <a:pos x="64" y="18"/>
                </a:cxn>
                <a:cxn ang="0">
                  <a:pos x="62" y="16"/>
                </a:cxn>
                <a:cxn ang="0">
                  <a:pos x="60" y="14"/>
                </a:cxn>
                <a:cxn ang="0">
                  <a:pos x="58" y="10"/>
                </a:cxn>
                <a:cxn ang="0">
                  <a:pos x="54" y="8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4" y="2"/>
                </a:cxn>
                <a:cxn ang="0">
                  <a:pos x="38" y="2"/>
                </a:cxn>
                <a:cxn ang="0">
                  <a:pos x="34" y="0"/>
                </a:cxn>
              </a:cxnLst>
              <a:rect l="0" t="0" r="r" b="b"/>
              <a:pathLst>
                <a:path w="64" h="38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8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4"/>
                  </a:lnTo>
                  <a:lnTo>
                    <a:pt x="56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28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2" y="18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2"/>
                  </a:lnTo>
                  <a:lnTo>
                    <a:pt x="58" y="12"/>
                  </a:lnTo>
                  <a:lnTo>
                    <a:pt x="58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6C21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8" name="Freeform 453"/>
            <p:cNvSpPr>
              <a:spLocks/>
            </p:cNvSpPr>
            <p:nvPr/>
          </p:nvSpPr>
          <p:spPr bwMode="auto">
            <a:xfrm>
              <a:off x="5743575" y="1371600"/>
              <a:ext cx="241300" cy="793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" y="16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10"/>
                </a:cxn>
                <a:cxn ang="0">
                  <a:pos x="16" y="10"/>
                </a:cxn>
                <a:cxn ang="0">
                  <a:pos x="20" y="8"/>
                </a:cxn>
                <a:cxn ang="0">
                  <a:pos x="24" y="6"/>
                </a:cxn>
                <a:cxn ang="0">
                  <a:pos x="28" y="6"/>
                </a:cxn>
                <a:cxn ang="0">
                  <a:pos x="32" y="4"/>
                </a:cxn>
                <a:cxn ang="0">
                  <a:pos x="36" y="2"/>
                </a:cxn>
                <a:cxn ang="0">
                  <a:pos x="42" y="2"/>
                </a:cxn>
                <a:cxn ang="0">
                  <a:pos x="48" y="0"/>
                </a:cxn>
                <a:cxn ang="0">
                  <a:pos x="52" y="0"/>
                </a:cxn>
                <a:cxn ang="0">
                  <a:pos x="58" y="0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76" y="0"/>
                </a:cxn>
                <a:cxn ang="0">
                  <a:pos x="84" y="2"/>
                </a:cxn>
                <a:cxn ang="0">
                  <a:pos x="90" y="2"/>
                </a:cxn>
                <a:cxn ang="0">
                  <a:pos x="96" y="4"/>
                </a:cxn>
                <a:cxn ang="0">
                  <a:pos x="102" y="8"/>
                </a:cxn>
                <a:cxn ang="0">
                  <a:pos x="108" y="10"/>
                </a:cxn>
                <a:cxn ang="0">
                  <a:pos x="116" y="14"/>
                </a:cxn>
                <a:cxn ang="0">
                  <a:pos x="122" y="18"/>
                </a:cxn>
                <a:cxn ang="0">
                  <a:pos x="128" y="24"/>
                </a:cxn>
                <a:cxn ang="0">
                  <a:pos x="134" y="28"/>
                </a:cxn>
                <a:cxn ang="0">
                  <a:pos x="140" y="36"/>
                </a:cxn>
                <a:cxn ang="0">
                  <a:pos x="146" y="42"/>
                </a:cxn>
                <a:cxn ang="0">
                  <a:pos x="152" y="50"/>
                </a:cxn>
                <a:cxn ang="0">
                  <a:pos x="152" y="50"/>
                </a:cxn>
                <a:cxn ang="0">
                  <a:pos x="150" y="48"/>
                </a:cxn>
                <a:cxn ang="0">
                  <a:pos x="150" y="46"/>
                </a:cxn>
                <a:cxn ang="0">
                  <a:pos x="148" y="44"/>
                </a:cxn>
                <a:cxn ang="0">
                  <a:pos x="146" y="42"/>
                </a:cxn>
                <a:cxn ang="0">
                  <a:pos x="144" y="40"/>
                </a:cxn>
                <a:cxn ang="0">
                  <a:pos x="142" y="38"/>
                </a:cxn>
                <a:cxn ang="0">
                  <a:pos x="138" y="36"/>
                </a:cxn>
                <a:cxn ang="0">
                  <a:pos x="136" y="34"/>
                </a:cxn>
                <a:cxn ang="0">
                  <a:pos x="132" y="32"/>
                </a:cxn>
                <a:cxn ang="0">
                  <a:pos x="128" y="30"/>
                </a:cxn>
                <a:cxn ang="0">
                  <a:pos x="126" y="28"/>
                </a:cxn>
                <a:cxn ang="0">
                  <a:pos x="120" y="24"/>
                </a:cxn>
                <a:cxn ang="0">
                  <a:pos x="116" y="22"/>
                </a:cxn>
                <a:cxn ang="0">
                  <a:pos x="112" y="20"/>
                </a:cxn>
                <a:cxn ang="0">
                  <a:pos x="106" y="18"/>
                </a:cxn>
                <a:cxn ang="0">
                  <a:pos x="100" y="16"/>
                </a:cxn>
                <a:cxn ang="0">
                  <a:pos x="96" y="14"/>
                </a:cxn>
                <a:cxn ang="0">
                  <a:pos x="90" y="12"/>
                </a:cxn>
                <a:cxn ang="0">
                  <a:pos x="82" y="12"/>
                </a:cxn>
                <a:cxn ang="0">
                  <a:pos x="76" y="10"/>
                </a:cxn>
                <a:cxn ang="0">
                  <a:pos x="70" y="10"/>
                </a:cxn>
                <a:cxn ang="0">
                  <a:pos x="62" y="8"/>
                </a:cxn>
                <a:cxn ang="0">
                  <a:pos x="54" y="8"/>
                </a:cxn>
                <a:cxn ang="0">
                  <a:pos x="46" y="10"/>
                </a:cxn>
                <a:cxn ang="0">
                  <a:pos x="38" y="10"/>
                </a:cxn>
                <a:cxn ang="0">
                  <a:pos x="28" y="10"/>
                </a:cxn>
                <a:cxn ang="0">
                  <a:pos x="20" y="12"/>
                </a:cxn>
                <a:cxn ang="0">
                  <a:pos x="10" y="14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152" h="50">
                  <a:moveTo>
                    <a:pt x="0" y="16"/>
                  </a:moveTo>
                  <a:lnTo>
                    <a:pt x="2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6" y="10"/>
                  </a:lnTo>
                  <a:lnTo>
                    <a:pt x="20" y="8"/>
                  </a:lnTo>
                  <a:lnTo>
                    <a:pt x="24" y="6"/>
                  </a:lnTo>
                  <a:lnTo>
                    <a:pt x="28" y="6"/>
                  </a:lnTo>
                  <a:lnTo>
                    <a:pt x="32" y="4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0" y="2"/>
                  </a:lnTo>
                  <a:lnTo>
                    <a:pt x="96" y="4"/>
                  </a:lnTo>
                  <a:lnTo>
                    <a:pt x="102" y="8"/>
                  </a:lnTo>
                  <a:lnTo>
                    <a:pt x="108" y="10"/>
                  </a:lnTo>
                  <a:lnTo>
                    <a:pt x="116" y="14"/>
                  </a:lnTo>
                  <a:lnTo>
                    <a:pt x="122" y="18"/>
                  </a:lnTo>
                  <a:lnTo>
                    <a:pt x="128" y="24"/>
                  </a:lnTo>
                  <a:lnTo>
                    <a:pt x="134" y="28"/>
                  </a:lnTo>
                  <a:lnTo>
                    <a:pt x="140" y="36"/>
                  </a:lnTo>
                  <a:lnTo>
                    <a:pt x="146" y="42"/>
                  </a:lnTo>
                  <a:lnTo>
                    <a:pt x="152" y="50"/>
                  </a:lnTo>
                  <a:lnTo>
                    <a:pt x="152" y="50"/>
                  </a:lnTo>
                  <a:lnTo>
                    <a:pt x="150" y="48"/>
                  </a:lnTo>
                  <a:lnTo>
                    <a:pt x="150" y="46"/>
                  </a:lnTo>
                  <a:lnTo>
                    <a:pt x="148" y="44"/>
                  </a:lnTo>
                  <a:lnTo>
                    <a:pt x="146" y="42"/>
                  </a:lnTo>
                  <a:lnTo>
                    <a:pt x="144" y="40"/>
                  </a:lnTo>
                  <a:lnTo>
                    <a:pt x="142" y="38"/>
                  </a:lnTo>
                  <a:lnTo>
                    <a:pt x="138" y="36"/>
                  </a:lnTo>
                  <a:lnTo>
                    <a:pt x="136" y="34"/>
                  </a:lnTo>
                  <a:lnTo>
                    <a:pt x="132" y="32"/>
                  </a:lnTo>
                  <a:lnTo>
                    <a:pt x="128" y="30"/>
                  </a:lnTo>
                  <a:lnTo>
                    <a:pt x="126" y="28"/>
                  </a:lnTo>
                  <a:lnTo>
                    <a:pt x="120" y="24"/>
                  </a:lnTo>
                  <a:lnTo>
                    <a:pt x="116" y="22"/>
                  </a:lnTo>
                  <a:lnTo>
                    <a:pt x="112" y="20"/>
                  </a:lnTo>
                  <a:lnTo>
                    <a:pt x="106" y="18"/>
                  </a:lnTo>
                  <a:lnTo>
                    <a:pt x="100" y="16"/>
                  </a:lnTo>
                  <a:lnTo>
                    <a:pt x="96" y="14"/>
                  </a:lnTo>
                  <a:lnTo>
                    <a:pt x="90" y="12"/>
                  </a:lnTo>
                  <a:lnTo>
                    <a:pt x="82" y="12"/>
                  </a:lnTo>
                  <a:lnTo>
                    <a:pt x="76" y="10"/>
                  </a:lnTo>
                  <a:lnTo>
                    <a:pt x="70" y="10"/>
                  </a:lnTo>
                  <a:lnTo>
                    <a:pt x="62" y="8"/>
                  </a:lnTo>
                  <a:lnTo>
                    <a:pt x="54" y="8"/>
                  </a:lnTo>
                  <a:lnTo>
                    <a:pt x="46" y="10"/>
                  </a:lnTo>
                  <a:lnTo>
                    <a:pt x="38" y="10"/>
                  </a:lnTo>
                  <a:lnTo>
                    <a:pt x="28" y="10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0A5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9" name="Freeform 454"/>
            <p:cNvSpPr>
              <a:spLocks/>
            </p:cNvSpPr>
            <p:nvPr/>
          </p:nvSpPr>
          <p:spPr bwMode="auto">
            <a:xfrm>
              <a:off x="5362575" y="1606550"/>
              <a:ext cx="558800" cy="165100"/>
            </a:xfrm>
            <a:custGeom>
              <a:avLst/>
              <a:gdLst/>
              <a:ahLst/>
              <a:cxnLst>
                <a:cxn ang="0">
                  <a:pos x="32" y="30"/>
                </a:cxn>
                <a:cxn ang="0">
                  <a:pos x="26" y="34"/>
                </a:cxn>
                <a:cxn ang="0">
                  <a:pos x="20" y="34"/>
                </a:cxn>
                <a:cxn ang="0">
                  <a:pos x="16" y="34"/>
                </a:cxn>
                <a:cxn ang="0">
                  <a:pos x="10" y="34"/>
                </a:cxn>
                <a:cxn ang="0">
                  <a:pos x="6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4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40" y="6"/>
                </a:cxn>
                <a:cxn ang="0">
                  <a:pos x="62" y="24"/>
                </a:cxn>
                <a:cxn ang="0">
                  <a:pos x="80" y="38"/>
                </a:cxn>
                <a:cxn ang="0">
                  <a:pos x="102" y="52"/>
                </a:cxn>
                <a:cxn ang="0">
                  <a:pos x="124" y="64"/>
                </a:cxn>
                <a:cxn ang="0">
                  <a:pos x="148" y="76"/>
                </a:cxn>
                <a:cxn ang="0">
                  <a:pos x="170" y="82"/>
                </a:cxn>
                <a:cxn ang="0">
                  <a:pos x="192" y="82"/>
                </a:cxn>
                <a:cxn ang="0">
                  <a:pos x="214" y="82"/>
                </a:cxn>
                <a:cxn ang="0">
                  <a:pos x="240" y="78"/>
                </a:cxn>
                <a:cxn ang="0">
                  <a:pos x="278" y="72"/>
                </a:cxn>
                <a:cxn ang="0">
                  <a:pos x="304" y="66"/>
                </a:cxn>
                <a:cxn ang="0">
                  <a:pos x="314" y="64"/>
                </a:cxn>
                <a:cxn ang="0">
                  <a:pos x="318" y="62"/>
                </a:cxn>
                <a:cxn ang="0">
                  <a:pos x="320" y="58"/>
                </a:cxn>
                <a:cxn ang="0">
                  <a:pos x="324" y="52"/>
                </a:cxn>
                <a:cxn ang="0">
                  <a:pos x="328" y="50"/>
                </a:cxn>
                <a:cxn ang="0">
                  <a:pos x="332" y="48"/>
                </a:cxn>
                <a:cxn ang="0">
                  <a:pos x="336" y="50"/>
                </a:cxn>
                <a:cxn ang="0">
                  <a:pos x="342" y="54"/>
                </a:cxn>
                <a:cxn ang="0">
                  <a:pos x="350" y="58"/>
                </a:cxn>
                <a:cxn ang="0">
                  <a:pos x="352" y="64"/>
                </a:cxn>
                <a:cxn ang="0">
                  <a:pos x="352" y="70"/>
                </a:cxn>
                <a:cxn ang="0">
                  <a:pos x="350" y="74"/>
                </a:cxn>
                <a:cxn ang="0">
                  <a:pos x="346" y="76"/>
                </a:cxn>
                <a:cxn ang="0">
                  <a:pos x="340" y="78"/>
                </a:cxn>
                <a:cxn ang="0">
                  <a:pos x="334" y="76"/>
                </a:cxn>
                <a:cxn ang="0">
                  <a:pos x="328" y="74"/>
                </a:cxn>
                <a:cxn ang="0">
                  <a:pos x="322" y="72"/>
                </a:cxn>
                <a:cxn ang="0">
                  <a:pos x="308" y="74"/>
                </a:cxn>
                <a:cxn ang="0">
                  <a:pos x="290" y="78"/>
                </a:cxn>
                <a:cxn ang="0">
                  <a:pos x="256" y="90"/>
                </a:cxn>
                <a:cxn ang="0">
                  <a:pos x="232" y="96"/>
                </a:cxn>
                <a:cxn ang="0">
                  <a:pos x="208" y="102"/>
                </a:cxn>
                <a:cxn ang="0">
                  <a:pos x="188" y="104"/>
                </a:cxn>
                <a:cxn ang="0">
                  <a:pos x="170" y="102"/>
                </a:cxn>
                <a:cxn ang="0">
                  <a:pos x="152" y="96"/>
                </a:cxn>
                <a:cxn ang="0">
                  <a:pos x="132" y="86"/>
                </a:cxn>
                <a:cxn ang="0">
                  <a:pos x="114" y="74"/>
                </a:cxn>
                <a:cxn ang="0">
                  <a:pos x="90" y="60"/>
                </a:cxn>
                <a:cxn ang="0">
                  <a:pos x="60" y="40"/>
                </a:cxn>
                <a:cxn ang="0">
                  <a:pos x="52" y="32"/>
                </a:cxn>
                <a:cxn ang="0">
                  <a:pos x="46" y="30"/>
                </a:cxn>
                <a:cxn ang="0">
                  <a:pos x="40" y="28"/>
                </a:cxn>
                <a:cxn ang="0">
                  <a:pos x="38" y="26"/>
                </a:cxn>
                <a:cxn ang="0">
                  <a:pos x="36" y="28"/>
                </a:cxn>
              </a:cxnLst>
              <a:rect l="0" t="0" r="r" b="b"/>
              <a:pathLst>
                <a:path w="352" h="104">
                  <a:moveTo>
                    <a:pt x="36" y="28"/>
                  </a:moveTo>
                  <a:lnTo>
                    <a:pt x="36" y="28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0" y="32"/>
                  </a:lnTo>
                  <a:lnTo>
                    <a:pt x="28" y="32"/>
                  </a:lnTo>
                  <a:lnTo>
                    <a:pt x="26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10"/>
                  </a:lnTo>
                  <a:lnTo>
                    <a:pt x="50" y="16"/>
                  </a:lnTo>
                  <a:lnTo>
                    <a:pt x="58" y="20"/>
                  </a:lnTo>
                  <a:lnTo>
                    <a:pt x="62" y="24"/>
                  </a:lnTo>
                  <a:lnTo>
                    <a:pt x="66" y="28"/>
                  </a:lnTo>
                  <a:lnTo>
                    <a:pt x="70" y="30"/>
                  </a:lnTo>
                  <a:lnTo>
                    <a:pt x="76" y="34"/>
                  </a:lnTo>
                  <a:lnTo>
                    <a:pt x="80" y="38"/>
                  </a:lnTo>
                  <a:lnTo>
                    <a:pt x="86" y="42"/>
                  </a:lnTo>
                  <a:lnTo>
                    <a:pt x="90" y="44"/>
                  </a:lnTo>
                  <a:lnTo>
                    <a:pt x="96" y="48"/>
                  </a:lnTo>
                  <a:lnTo>
                    <a:pt x="102" y="52"/>
                  </a:lnTo>
                  <a:lnTo>
                    <a:pt x="106" y="56"/>
                  </a:lnTo>
                  <a:lnTo>
                    <a:pt x="112" y="58"/>
                  </a:lnTo>
                  <a:lnTo>
                    <a:pt x="118" y="62"/>
                  </a:lnTo>
                  <a:lnTo>
                    <a:pt x="124" y="64"/>
                  </a:lnTo>
                  <a:lnTo>
                    <a:pt x="130" y="68"/>
                  </a:lnTo>
                  <a:lnTo>
                    <a:pt x="136" y="70"/>
                  </a:lnTo>
                  <a:lnTo>
                    <a:pt x="142" y="74"/>
                  </a:lnTo>
                  <a:lnTo>
                    <a:pt x="148" y="76"/>
                  </a:lnTo>
                  <a:lnTo>
                    <a:pt x="154" y="78"/>
                  </a:lnTo>
                  <a:lnTo>
                    <a:pt x="160" y="80"/>
                  </a:lnTo>
                  <a:lnTo>
                    <a:pt x="164" y="80"/>
                  </a:lnTo>
                  <a:lnTo>
                    <a:pt x="170" y="82"/>
                  </a:lnTo>
                  <a:lnTo>
                    <a:pt x="176" y="82"/>
                  </a:lnTo>
                  <a:lnTo>
                    <a:pt x="182" y="84"/>
                  </a:lnTo>
                  <a:lnTo>
                    <a:pt x="186" y="84"/>
                  </a:lnTo>
                  <a:lnTo>
                    <a:pt x="192" y="82"/>
                  </a:lnTo>
                  <a:lnTo>
                    <a:pt x="198" y="82"/>
                  </a:lnTo>
                  <a:lnTo>
                    <a:pt x="204" y="82"/>
                  </a:lnTo>
                  <a:lnTo>
                    <a:pt x="208" y="82"/>
                  </a:lnTo>
                  <a:lnTo>
                    <a:pt x="214" y="82"/>
                  </a:lnTo>
                  <a:lnTo>
                    <a:pt x="220" y="82"/>
                  </a:lnTo>
                  <a:lnTo>
                    <a:pt x="224" y="80"/>
                  </a:lnTo>
                  <a:lnTo>
                    <a:pt x="230" y="80"/>
                  </a:lnTo>
                  <a:lnTo>
                    <a:pt x="240" y="78"/>
                  </a:lnTo>
                  <a:lnTo>
                    <a:pt x="250" y="78"/>
                  </a:lnTo>
                  <a:lnTo>
                    <a:pt x="260" y="76"/>
                  </a:lnTo>
                  <a:lnTo>
                    <a:pt x="268" y="74"/>
                  </a:lnTo>
                  <a:lnTo>
                    <a:pt x="278" y="72"/>
                  </a:lnTo>
                  <a:lnTo>
                    <a:pt x="286" y="72"/>
                  </a:lnTo>
                  <a:lnTo>
                    <a:pt x="292" y="70"/>
                  </a:lnTo>
                  <a:lnTo>
                    <a:pt x="300" y="68"/>
                  </a:lnTo>
                  <a:lnTo>
                    <a:pt x="304" y="66"/>
                  </a:lnTo>
                  <a:lnTo>
                    <a:pt x="310" y="66"/>
                  </a:lnTo>
                  <a:lnTo>
                    <a:pt x="312" y="64"/>
                  </a:lnTo>
                  <a:lnTo>
                    <a:pt x="312" y="64"/>
                  </a:lnTo>
                  <a:lnTo>
                    <a:pt x="314" y="64"/>
                  </a:lnTo>
                  <a:lnTo>
                    <a:pt x="316" y="64"/>
                  </a:lnTo>
                  <a:lnTo>
                    <a:pt x="316" y="64"/>
                  </a:lnTo>
                  <a:lnTo>
                    <a:pt x="316" y="62"/>
                  </a:lnTo>
                  <a:lnTo>
                    <a:pt x="318" y="62"/>
                  </a:lnTo>
                  <a:lnTo>
                    <a:pt x="318" y="62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20" y="58"/>
                  </a:lnTo>
                  <a:lnTo>
                    <a:pt x="322" y="58"/>
                  </a:lnTo>
                  <a:lnTo>
                    <a:pt x="322" y="56"/>
                  </a:lnTo>
                  <a:lnTo>
                    <a:pt x="324" y="54"/>
                  </a:lnTo>
                  <a:lnTo>
                    <a:pt x="324" y="52"/>
                  </a:lnTo>
                  <a:lnTo>
                    <a:pt x="326" y="52"/>
                  </a:lnTo>
                  <a:lnTo>
                    <a:pt x="326" y="50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2" y="48"/>
                  </a:lnTo>
                  <a:lnTo>
                    <a:pt x="332" y="48"/>
                  </a:lnTo>
                  <a:lnTo>
                    <a:pt x="334" y="48"/>
                  </a:lnTo>
                  <a:lnTo>
                    <a:pt x="336" y="48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40" y="50"/>
                  </a:lnTo>
                  <a:lnTo>
                    <a:pt x="342" y="52"/>
                  </a:lnTo>
                  <a:lnTo>
                    <a:pt x="342" y="54"/>
                  </a:lnTo>
                  <a:lnTo>
                    <a:pt x="344" y="54"/>
                  </a:lnTo>
                  <a:lnTo>
                    <a:pt x="346" y="56"/>
                  </a:lnTo>
                  <a:lnTo>
                    <a:pt x="348" y="58"/>
                  </a:lnTo>
                  <a:lnTo>
                    <a:pt x="350" y="58"/>
                  </a:lnTo>
                  <a:lnTo>
                    <a:pt x="350" y="60"/>
                  </a:lnTo>
                  <a:lnTo>
                    <a:pt x="352" y="62"/>
                  </a:lnTo>
                  <a:lnTo>
                    <a:pt x="352" y="64"/>
                  </a:lnTo>
                  <a:lnTo>
                    <a:pt x="352" y="64"/>
                  </a:lnTo>
                  <a:lnTo>
                    <a:pt x="352" y="66"/>
                  </a:lnTo>
                  <a:lnTo>
                    <a:pt x="352" y="68"/>
                  </a:lnTo>
                  <a:lnTo>
                    <a:pt x="352" y="68"/>
                  </a:lnTo>
                  <a:lnTo>
                    <a:pt x="352" y="70"/>
                  </a:lnTo>
                  <a:lnTo>
                    <a:pt x="352" y="70"/>
                  </a:lnTo>
                  <a:lnTo>
                    <a:pt x="352" y="72"/>
                  </a:lnTo>
                  <a:lnTo>
                    <a:pt x="350" y="72"/>
                  </a:lnTo>
                  <a:lnTo>
                    <a:pt x="350" y="74"/>
                  </a:lnTo>
                  <a:lnTo>
                    <a:pt x="348" y="74"/>
                  </a:lnTo>
                  <a:lnTo>
                    <a:pt x="348" y="74"/>
                  </a:lnTo>
                  <a:lnTo>
                    <a:pt x="346" y="76"/>
                  </a:lnTo>
                  <a:lnTo>
                    <a:pt x="346" y="76"/>
                  </a:lnTo>
                  <a:lnTo>
                    <a:pt x="344" y="76"/>
                  </a:lnTo>
                  <a:lnTo>
                    <a:pt x="342" y="78"/>
                  </a:lnTo>
                  <a:lnTo>
                    <a:pt x="342" y="78"/>
                  </a:lnTo>
                  <a:lnTo>
                    <a:pt x="340" y="78"/>
                  </a:lnTo>
                  <a:lnTo>
                    <a:pt x="338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4" y="76"/>
                  </a:lnTo>
                  <a:lnTo>
                    <a:pt x="332" y="76"/>
                  </a:lnTo>
                  <a:lnTo>
                    <a:pt x="332" y="76"/>
                  </a:lnTo>
                  <a:lnTo>
                    <a:pt x="330" y="76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6" y="72"/>
                  </a:lnTo>
                  <a:lnTo>
                    <a:pt x="324" y="72"/>
                  </a:lnTo>
                  <a:lnTo>
                    <a:pt x="322" y="72"/>
                  </a:lnTo>
                  <a:lnTo>
                    <a:pt x="318" y="72"/>
                  </a:lnTo>
                  <a:lnTo>
                    <a:pt x="316" y="72"/>
                  </a:lnTo>
                  <a:lnTo>
                    <a:pt x="312" y="72"/>
                  </a:lnTo>
                  <a:lnTo>
                    <a:pt x="308" y="74"/>
                  </a:lnTo>
                  <a:lnTo>
                    <a:pt x="304" y="74"/>
                  </a:lnTo>
                  <a:lnTo>
                    <a:pt x="300" y="76"/>
                  </a:lnTo>
                  <a:lnTo>
                    <a:pt x="294" y="78"/>
                  </a:lnTo>
                  <a:lnTo>
                    <a:pt x="290" y="78"/>
                  </a:lnTo>
                  <a:lnTo>
                    <a:pt x="284" y="80"/>
                  </a:lnTo>
                  <a:lnTo>
                    <a:pt x="274" y="84"/>
                  </a:lnTo>
                  <a:lnTo>
                    <a:pt x="262" y="88"/>
                  </a:lnTo>
                  <a:lnTo>
                    <a:pt x="256" y="90"/>
                  </a:lnTo>
                  <a:lnTo>
                    <a:pt x="250" y="92"/>
                  </a:lnTo>
                  <a:lnTo>
                    <a:pt x="244" y="92"/>
                  </a:lnTo>
                  <a:lnTo>
                    <a:pt x="238" y="94"/>
                  </a:lnTo>
                  <a:lnTo>
                    <a:pt x="232" y="96"/>
                  </a:lnTo>
                  <a:lnTo>
                    <a:pt x="226" y="98"/>
                  </a:lnTo>
                  <a:lnTo>
                    <a:pt x="220" y="100"/>
                  </a:lnTo>
                  <a:lnTo>
                    <a:pt x="214" y="100"/>
                  </a:lnTo>
                  <a:lnTo>
                    <a:pt x="208" y="102"/>
                  </a:lnTo>
                  <a:lnTo>
                    <a:pt x="202" y="102"/>
                  </a:lnTo>
                  <a:lnTo>
                    <a:pt x="198" y="104"/>
                  </a:lnTo>
                  <a:lnTo>
                    <a:pt x="192" y="104"/>
                  </a:lnTo>
                  <a:lnTo>
                    <a:pt x="188" y="104"/>
                  </a:lnTo>
                  <a:lnTo>
                    <a:pt x="182" y="104"/>
                  </a:lnTo>
                  <a:lnTo>
                    <a:pt x="178" y="104"/>
                  </a:lnTo>
                  <a:lnTo>
                    <a:pt x="174" y="104"/>
                  </a:lnTo>
                  <a:lnTo>
                    <a:pt x="170" y="102"/>
                  </a:lnTo>
                  <a:lnTo>
                    <a:pt x="166" y="102"/>
                  </a:lnTo>
                  <a:lnTo>
                    <a:pt x="162" y="100"/>
                  </a:lnTo>
                  <a:lnTo>
                    <a:pt x="156" y="98"/>
                  </a:lnTo>
                  <a:lnTo>
                    <a:pt x="152" y="96"/>
                  </a:lnTo>
                  <a:lnTo>
                    <a:pt x="148" y="94"/>
                  </a:lnTo>
                  <a:lnTo>
                    <a:pt x="142" y="92"/>
                  </a:lnTo>
                  <a:lnTo>
                    <a:pt x="138" y="90"/>
                  </a:lnTo>
                  <a:lnTo>
                    <a:pt x="132" y="86"/>
                  </a:lnTo>
                  <a:lnTo>
                    <a:pt x="128" y="84"/>
                  </a:lnTo>
                  <a:lnTo>
                    <a:pt x="122" y="80"/>
                  </a:lnTo>
                  <a:lnTo>
                    <a:pt x="118" y="78"/>
                  </a:lnTo>
                  <a:lnTo>
                    <a:pt x="114" y="74"/>
                  </a:lnTo>
                  <a:lnTo>
                    <a:pt x="108" y="72"/>
                  </a:lnTo>
                  <a:lnTo>
                    <a:pt x="104" y="68"/>
                  </a:lnTo>
                  <a:lnTo>
                    <a:pt x="98" y="66"/>
                  </a:lnTo>
                  <a:lnTo>
                    <a:pt x="90" y="60"/>
                  </a:lnTo>
                  <a:lnTo>
                    <a:pt x="82" y="54"/>
                  </a:lnTo>
                  <a:lnTo>
                    <a:pt x="74" y="48"/>
                  </a:lnTo>
                  <a:lnTo>
                    <a:pt x="66" y="44"/>
                  </a:lnTo>
                  <a:lnTo>
                    <a:pt x="60" y="40"/>
                  </a:lnTo>
                  <a:lnTo>
                    <a:pt x="56" y="36"/>
                  </a:lnTo>
                  <a:lnTo>
                    <a:pt x="54" y="34"/>
                  </a:lnTo>
                  <a:lnTo>
                    <a:pt x="52" y="34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6" y="28"/>
                  </a:lnTo>
                  <a:close/>
                </a:path>
              </a:pathLst>
            </a:custGeom>
            <a:solidFill>
              <a:srgbClr val="9726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0" name="Freeform 455"/>
            <p:cNvSpPr>
              <a:spLocks/>
            </p:cNvSpPr>
            <p:nvPr/>
          </p:nvSpPr>
          <p:spPr bwMode="auto">
            <a:xfrm>
              <a:off x="5543550" y="1771650"/>
              <a:ext cx="177800" cy="762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4"/>
                </a:cxn>
                <a:cxn ang="0">
                  <a:pos x="12" y="8"/>
                </a:cxn>
                <a:cxn ang="0">
                  <a:pos x="20" y="14"/>
                </a:cxn>
                <a:cxn ang="0">
                  <a:pos x="28" y="18"/>
                </a:cxn>
                <a:cxn ang="0">
                  <a:pos x="34" y="22"/>
                </a:cxn>
                <a:cxn ang="0">
                  <a:pos x="40" y="24"/>
                </a:cxn>
                <a:cxn ang="0">
                  <a:pos x="46" y="28"/>
                </a:cxn>
                <a:cxn ang="0">
                  <a:pos x="52" y="30"/>
                </a:cxn>
                <a:cxn ang="0">
                  <a:pos x="60" y="32"/>
                </a:cxn>
                <a:cxn ang="0">
                  <a:pos x="66" y="32"/>
                </a:cxn>
                <a:cxn ang="0">
                  <a:pos x="72" y="34"/>
                </a:cxn>
                <a:cxn ang="0">
                  <a:pos x="82" y="34"/>
                </a:cxn>
                <a:cxn ang="0">
                  <a:pos x="92" y="32"/>
                </a:cxn>
                <a:cxn ang="0">
                  <a:pos x="100" y="32"/>
                </a:cxn>
                <a:cxn ang="0">
                  <a:pos x="104" y="30"/>
                </a:cxn>
                <a:cxn ang="0">
                  <a:pos x="108" y="30"/>
                </a:cxn>
                <a:cxn ang="0">
                  <a:pos x="110" y="28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08" y="30"/>
                </a:cxn>
                <a:cxn ang="0">
                  <a:pos x="104" y="34"/>
                </a:cxn>
                <a:cxn ang="0">
                  <a:pos x="100" y="36"/>
                </a:cxn>
                <a:cxn ang="0">
                  <a:pos x="94" y="38"/>
                </a:cxn>
                <a:cxn ang="0">
                  <a:pos x="90" y="42"/>
                </a:cxn>
                <a:cxn ang="0">
                  <a:pos x="84" y="44"/>
                </a:cxn>
                <a:cxn ang="0">
                  <a:pos x="78" y="46"/>
                </a:cxn>
                <a:cxn ang="0">
                  <a:pos x="72" y="46"/>
                </a:cxn>
                <a:cxn ang="0">
                  <a:pos x="64" y="48"/>
                </a:cxn>
                <a:cxn ang="0">
                  <a:pos x="58" y="48"/>
                </a:cxn>
                <a:cxn ang="0">
                  <a:pos x="52" y="48"/>
                </a:cxn>
                <a:cxn ang="0">
                  <a:pos x="46" y="46"/>
                </a:cxn>
                <a:cxn ang="0">
                  <a:pos x="40" y="42"/>
                </a:cxn>
                <a:cxn ang="0">
                  <a:pos x="34" y="40"/>
                </a:cxn>
                <a:cxn ang="0">
                  <a:pos x="28" y="36"/>
                </a:cxn>
                <a:cxn ang="0">
                  <a:pos x="24" y="32"/>
                </a:cxn>
                <a:cxn ang="0">
                  <a:pos x="18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0" y="18"/>
                </a:cxn>
                <a:cxn ang="0">
                  <a:pos x="6" y="14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12" h="48">
                  <a:moveTo>
                    <a:pt x="0" y="0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6" y="4"/>
                  </a:lnTo>
                  <a:lnTo>
                    <a:pt x="8" y="6"/>
                  </a:lnTo>
                  <a:lnTo>
                    <a:pt x="12" y="8"/>
                  </a:lnTo>
                  <a:lnTo>
                    <a:pt x="16" y="12"/>
                  </a:lnTo>
                  <a:lnTo>
                    <a:pt x="20" y="14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32" y="20"/>
                  </a:lnTo>
                  <a:lnTo>
                    <a:pt x="34" y="22"/>
                  </a:lnTo>
                  <a:lnTo>
                    <a:pt x="38" y="24"/>
                  </a:lnTo>
                  <a:lnTo>
                    <a:pt x="40" y="24"/>
                  </a:lnTo>
                  <a:lnTo>
                    <a:pt x="44" y="26"/>
                  </a:lnTo>
                  <a:lnTo>
                    <a:pt x="46" y="28"/>
                  </a:lnTo>
                  <a:lnTo>
                    <a:pt x="50" y="28"/>
                  </a:lnTo>
                  <a:lnTo>
                    <a:pt x="52" y="30"/>
                  </a:lnTo>
                  <a:lnTo>
                    <a:pt x="56" y="30"/>
                  </a:lnTo>
                  <a:lnTo>
                    <a:pt x="60" y="32"/>
                  </a:lnTo>
                  <a:lnTo>
                    <a:pt x="62" y="32"/>
                  </a:lnTo>
                  <a:lnTo>
                    <a:pt x="66" y="32"/>
                  </a:lnTo>
                  <a:lnTo>
                    <a:pt x="68" y="34"/>
                  </a:lnTo>
                  <a:lnTo>
                    <a:pt x="72" y="34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2" y="32"/>
                  </a:lnTo>
                  <a:lnTo>
                    <a:pt x="104" y="30"/>
                  </a:lnTo>
                  <a:lnTo>
                    <a:pt x="108" y="30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0" y="30"/>
                  </a:lnTo>
                  <a:lnTo>
                    <a:pt x="108" y="30"/>
                  </a:lnTo>
                  <a:lnTo>
                    <a:pt x="106" y="32"/>
                  </a:lnTo>
                  <a:lnTo>
                    <a:pt x="104" y="34"/>
                  </a:lnTo>
                  <a:lnTo>
                    <a:pt x="102" y="36"/>
                  </a:lnTo>
                  <a:lnTo>
                    <a:pt x="100" y="36"/>
                  </a:lnTo>
                  <a:lnTo>
                    <a:pt x="96" y="38"/>
                  </a:lnTo>
                  <a:lnTo>
                    <a:pt x="94" y="38"/>
                  </a:lnTo>
                  <a:lnTo>
                    <a:pt x="92" y="40"/>
                  </a:lnTo>
                  <a:lnTo>
                    <a:pt x="90" y="42"/>
                  </a:lnTo>
                  <a:lnTo>
                    <a:pt x="86" y="42"/>
                  </a:lnTo>
                  <a:lnTo>
                    <a:pt x="84" y="44"/>
                  </a:lnTo>
                  <a:lnTo>
                    <a:pt x="80" y="44"/>
                  </a:lnTo>
                  <a:lnTo>
                    <a:pt x="78" y="46"/>
                  </a:lnTo>
                  <a:lnTo>
                    <a:pt x="74" y="46"/>
                  </a:lnTo>
                  <a:lnTo>
                    <a:pt x="72" y="46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2" y="48"/>
                  </a:lnTo>
                  <a:lnTo>
                    <a:pt x="58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2" y="44"/>
                  </a:lnTo>
                  <a:lnTo>
                    <a:pt x="40" y="42"/>
                  </a:lnTo>
                  <a:lnTo>
                    <a:pt x="36" y="40"/>
                  </a:lnTo>
                  <a:lnTo>
                    <a:pt x="34" y="40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6" y="34"/>
                  </a:lnTo>
                  <a:lnTo>
                    <a:pt x="24" y="32"/>
                  </a:lnTo>
                  <a:lnTo>
                    <a:pt x="22" y="30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6" y="24"/>
                  </a:lnTo>
                  <a:lnTo>
                    <a:pt x="14" y="22"/>
                  </a:lnTo>
                  <a:lnTo>
                    <a:pt x="12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73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1" name="Freeform 457"/>
            <p:cNvSpPr>
              <a:spLocks noEditPoints="1"/>
            </p:cNvSpPr>
            <p:nvPr/>
          </p:nvSpPr>
          <p:spPr bwMode="auto">
            <a:xfrm>
              <a:off x="5054600" y="1339850"/>
              <a:ext cx="1187450" cy="44450"/>
            </a:xfrm>
            <a:custGeom>
              <a:avLst/>
              <a:gdLst/>
              <a:ahLst/>
              <a:cxnLst>
                <a:cxn ang="0">
                  <a:pos x="42" y="10"/>
                </a:cxn>
                <a:cxn ang="0">
                  <a:pos x="74" y="8"/>
                </a:cxn>
                <a:cxn ang="0">
                  <a:pos x="104" y="6"/>
                </a:cxn>
                <a:cxn ang="0">
                  <a:pos x="132" y="2"/>
                </a:cxn>
                <a:cxn ang="0">
                  <a:pos x="162" y="0"/>
                </a:cxn>
                <a:cxn ang="0">
                  <a:pos x="190" y="0"/>
                </a:cxn>
                <a:cxn ang="0">
                  <a:pos x="216" y="4"/>
                </a:cxn>
                <a:cxn ang="0">
                  <a:pos x="246" y="8"/>
                </a:cxn>
                <a:cxn ang="0">
                  <a:pos x="276" y="12"/>
                </a:cxn>
                <a:cxn ang="0">
                  <a:pos x="306" y="18"/>
                </a:cxn>
                <a:cxn ang="0">
                  <a:pos x="332" y="24"/>
                </a:cxn>
                <a:cxn ang="0">
                  <a:pos x="322" y="24"/>
                </a:cxn>
                <a:cxn ang="0">
                  <a:pos x="296" y="20"/>
                </a:cxn>
                <a:cxn ang="0">
                  <a:pos x="270" y="16"/>
                </a:cxn>
                <a:cxn ang="0">
                  <a:pos x="242" y="12"/>
                </a:cxn>
                <a:cxn ang="0">
                  <a:pos x="216" y="8"/>
                </a:cxn>
                <a:cxn ang="0">
                  <a:pos x="198" y="6"/>
                </a:cxn>
                <a:cxn ang="0">
                  <a:pos x="182" y="6"/>
                </a:cxn>
                <a:cxn ang="0">
                  <a:pos x="152" y="8"/>
                </a:cxn>
                <a:cxn ang="0">
                  <a:pos x="122" y="10"/>
                </a:cxn>
                <a:cxn ang="0">
                  <a:pos x="94" y="12"/>
                </a:cxn>
                <a:cxn ang="0">
                  <a:pos x="64" y="14"/>
                </a:cxn>
                <a:cxn ang="0">
                  <a:pos x="32" y="16"/>
                </a:cxn>
                <a:cxn ang="0">
                  <a:pos x="12" y="18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2" y="18"/>
                </a:cxn>
                <a:cxn ang="0">
                  <a:pos x="10" y="12"/>
                </a:cxn>
                <a:cxn ang="0">
                  <a:pos x="22" y="10"/>
                </a:cxn>
                <a:cxn ang="0">
                  <a:pos x="540" y="2"/>
                </a:cxn>
                <a:cxn ang="0">
                  <a:pos x="566" y="0"/>
                </a:cxn>
                <a:cxn ang="0">
                  <a:pos x="596" y="0"/>
                </a:cxn>
                <a:cxn ang="0">
                  <a:pos x="624" y="4"/>
                </a:cxn>
                <a:cxn ang="0">
                  <a:pos x="654" y="6"/>
                </a:cxn>
                <a:cxn ang="0">
                  <a:pos x="684" y="8"/>
                </a:cxn>
                <a:cxn ang="0">
                  <a:pos x="716" y="10"/>
                </a:cxn>
                <a:cxn ang="0">
                  <a:pos x="734" y="12"/>
                </a:cxn>
                <a:cxn ang="0">
                  <a:pos x="744" y="16"/>
                </a:cxn>
                <a:cxn ang="0">
                  <a:pos x="748" y="22"/>
                </a:cxn>
                <a:cxn ang="0">
                  <a:pos x="746" y="24"/>
                </a:cxn>
                <a:cxn ang="0">
                  <a:pos x="738" y="18"/>
                </a:cxn>
                <a:cxn ang="0">
                  <a:pos x="726" y="16"/>
                </a:cxn>
                <a:cxn ang="0">
                  <a:pos x="694" y="16"/>
                </a:cxn>
                <a:cxn ang="0">
                  <a:pos x="664" y="12"/>
                </a:cxn>
                <a:cxn ang="0">
                  <a:pos x="634" y="10"/>
                </a:cxn>
                <a:cxn ang="0">
                  <a:pos x="604" y="8"/>
                </a:cxn>
                <a:cxn ang="0">
                  <a:pos x="576" y="6"/>
                </a:cxn>
                <a:cxn ang="0">
                  <a:pos x="550" y="6"/>
                </a:cxn>
                <a:cxn ang="0">
                  <a:pos x="524" y="8"/>
                </a:cxn>
                <a:cxn ang="0">
                  <a:pos x="502" y="12"/>
                </a:cxn>
                <a:cxn ang="0">
                  <a:pos x="478" y="16"/>
                </a:cxn>
                <a:cxn ang="0">
                  <a:pos x="456" y="20"/>
                </a:cxn>
                <a:cxn ang="0">
                  <a:pos x="430" y="24"/>
                </a:cxn>
                <a:cxn ang="0">
                  <a:pos x="404" y="26"/>
                </a:cxn>
                <a:cxn ang="0">
                  <a:pos x="420" y="22"/>
                </a:cxn>
                <a:cxn ang="0">
                  <a:pos x="448" y="16"/>
                </a:cxn>
                <a:cxn ang="0">
                  <a:pos x="476" y="12"/>
                </a:cxn>
                <a:cxn ang="0">
                  <a:pos x="500" y="8"/>
                </a:cxn>
                <a:cxn ang="0">
                  <a:pos x="520" y="4"/>
                </a:cxn>
                <a:cxn ang="0">
                  <a:pos x="528" y="4"/>
                </a:cxn>
                <a:cxn ang="0">
                  <a:pos x="532" y="2"/>
                </a:cxn>
              </a:cxnLst>
              <a:rect l="0" t="0" r="r" b="b"/>
              <a:pathLst>
                <a:path w="748" h="28">
                  <a:moveTo>
                    <a:pt x="22" y="10"/>
                  </a:moveTo>
                  <a:lnTo>
                    <a:pt x="32" y="10"/>
                  </a:lnTo>
                  <a:lnTo>
                    <a:pt x="42" y="10"/>
                  </a:lnTo>
                  <a:lnTo>
                    <a:pt x="52" y="10"/>
                  </a:lnTo>
                  <a:lnTo>
                    <a:pt x="64" y="8"/>
                  </a:lnTo>
                  <a:lnTo>
                    <a:pt x="74" y="8"/>
                  </a:lnTo>
                  <a:lnTo>
                    <a:pt x="84" y="6"/>
                  </a:lnTo>
                  <a:lnTo>
                    <a:pt x="94" y="6"/>
                  </a:lnTo>
                  <a:lnTo>
                    <a:pt x="104" y="6"/>
                  </a:lnTo>
                  <a:lnTo>
                    <a:pt x="112" y="4"/>
                  </a:lnTo>
                  <a:lnTo>
                    <a:pt x="122" y="4"/>
                  </a:lnTo>
                  <a:lnTo>
                    <a:pt x="132" y="2"/>
                  </a:lnTo>
                  <a:lnTo>
                    <a:pt x="142" y="2"/>
                  </a:lnTo>
                  <a:lnTo>
                    <a:pt x="152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82" y="0"/>
                  </a:lnTo>
                  <a:lnTo>
                    <a:pt x="190" y="0"/>
                  </a:lnTo>
                  <a:lnTo>
                    <a:pt x="198" y="2"/>
                  </a:lnTo>
                  <a:lnTo>
                    <a:pt x="208" y="2"/>
                  </a:lnTo>
                  <a:lnTo>
                    <a:pt x="216" y="4"/>
                  </a:lnTo>
                  <a:lnTo>
                    <a:pt x="226" y="4"/>
                  </a:lnTo>
                  <a:lnTo>
                    <a:pt x="236" y="6"/>
                  </a:lnTo>
                  <a:lnTo>
                    <a:pt x="246" y="8"/>
                  </a:lnTo>
                  <a:lnTo>
                    <a:pt x="256" y="10"/>
                  </a:lnTo>
                  <a:lnTo>
                    <a:pt x="266" y="12"/>
                  </a:lnTo>
                  <a:lnTo>
                    <a:pt x="276" y="12"/>
                  </a:lnTo>
                  <a:lnTo>
                    <a:pt x="286" y="14"/>
                  </a:lnTo>
                  <a:lnTo>
                    <a:pt x="296" y="16"/>
                  </a:lnTo>
                  <a:lnTo>
                    <a:pt x="306" y="18"/>
                  </a:lnTo>
                  <a:lnTo>
                    <a:pt x="314" y="20"/>
                  </a:lnTo>
                  <a:lnTo>
                    <a:pt x="324" y="22"/>
                  </a:lnTo>
                  <a:lnTo>
                    <a:pt x="332" y="24"/>
                  </a:lnTo>
                  <a:lnTo>
                    <a:pt x="340" y="26"/>
                  </a:lnTo>
                  <a:lnTo>
                    <a:pt x="330" y="26"/>
                  </a:lnTo>
                  <a:lnTo>
                    <a:pt x="322" y="24"/>
                  </a:lnTo>
                  <a:lnTo>
                    <a:pt x="312" y="22"/>
                  </a:lnTo>
                  <a:lnTo>
                    <a:pt x="304" y="22"/>
                  </a:lnTo>
                  <a:lnTo>
                    <a:pt x="296" y="20"/>
                  </a:lnTo>
                  <a:lnTo>
                    <a:pt x="286" y="18"/>
                  </a:lnTo>
                  <a:lnTo>
                    <a:pt x="278" y="16"/>
                  </a:lnTo>
                  <a:lnTo>
                    <a:pt x="270" y="16"/>
                  </a:lnTo>
                  <a:lnTo>
                    <a:pt x="260" y="14"/>
                  </a:lnTo>
                  <a:lnTo>
                    <a:pt x="252" y="12"/>
                  </a:lnTo>
                  <a:lnTo>
                    <a:pt x="242" y="12"/>
                  </a:lnTo>
                  <a:lnTo>
                    <a:pt x="234" y="10"/>
                  </a:lnTo>
                  <a:lnTo>
                    <a:pt x="226" y="10"/>
                  </a:lnTo>
                  <a:lnTo>
                    <a:pt x="216" y="8"/>
                  </a:lnTo>
                  <a:lnTo>
                    <a:pt x="208" y="8"/>
                  </a:lnTo>
                  <a:lnTo>
                    <a:pt x="204" y="6"/>
                  </a:lnTo>
                  <a:lnTo>
                    <a:pt x="198" y="6"/>
                  </a:lnTo>
                  <a:lnTo>
                    <a:pt x="194" y="6"/>
                  </a:lnTo>
                  <a:lnTo>
                    <a:pt x="190" y="6"/>
                  </a:lnTo>
                  <a:lnTo>
                    <a:pt x="182" y="6"/>
                  </a:lnTo>
                  <a:lnTo>
                    <a:pt x="172" y="6"/>
                  </a:lnTo>
                  <a:lnTo>
                    <a:pt x="162" y="6"/>
                  </a:lnTo>
                  <a:lnTo>
                    <a:pt x="152" y="8"/>
                  </a:lnTo>
                  <a:lnTo>
                    <a:pt x="142" y="8"/>
                  </a:lnTo>
                  <a:lnTo>
                    <a:pt x="132" y="8"/>
                  </a:lnTo>
                  <a:lnTo>
                    <a:pt x="122" y="10"/>
                  </a:lnTo>
                  <a:lnTo>
                    <a:pt x="112" y="10"/>
                  </a:lnTo>
                  <a:lnTo>
                    <a:pt x="104" y="12"/>
                  </a:lnTo>
                  <a:lnTo>
                    <a:pt x="94" y="12"/>
                  </a:lnTo>
                  <a:lnTo>
                    <a:pt x="84" y="12"/>
                  </a:lnTo>
                  <a:lnTo>
                    <a:pt x="74" y="14"/>
                  </a:lnTo>
                  <a:lnTo>
                    <a:pt x="64" y="14"/>
                  </a:lnTo>
                  <a:lnTo>
                    <a:pt x="52" y="16"/>
                  </a:lnTo>
                  <a:lnTo>
                    <a:pt x="42" y="16"/>
                  </a:lnTo>
                  <a:lnTo>
                    <a:pt x="32" y="16"/>
                  </a:lnTo>
                  <a:lnTo>
                    <a:pt x="22" y="16"/>
                  </a:lnTo>
                  <a:lnTo>
                    <a:pt x="16" y="16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6" y="10"/>
                  </a:lnTo>
                  <a:lnTo>
                    <a:pt x="22" y="10"/>
                  </a:lnTo>
                  <a:lnTo>
                    <a:pt x="22" y="10"/>
                  </a:lnTo>
                  <a:close/>
                  <a:moveTo>
                    <a:pt x="532" y="2"/>
                  </a:moveTo>
                  <a:lnTo>
                    <a:pt x="540" y="2"/>
                  </a:lnTo>
                  <a:lnTo>
                    <a:pt x="550" y="0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6" y="0"/>
                  </a:lnTo>
                  <a:lnTo>
                    <a:pt x="586" y="0"/>
                  </a:lnTo>
                  <a:lnTo>
                    <a:pt x="596" y="0"/>
                  </a:lnTo>
                  <a:lnTo>
                    <a:pt x="604" y="2"/>
                  </a:lnTo>
                  <a:lnTo>
                    <a:pt x="614" y="2"/>
                  </a:lnTo>
                  <a:lnTo>
                    <a:pt x="624" y="4"/>
                  </a:lnTo>
                  <a:lnTo>
                    <a:pt x="634" y="4"/>
                  </a:lnTo>
                  <a:lnTo>
                    <a:pt x="644" y="6"/>
                  </a:lnTo>
                  <a:lnTo>
                    <a:pt x="654" y="6"/>
                  </a:lnTo>
                  <a:lnTo>
                    <a:pt x="664" y="6"/>
                  </a:lnTo>
                  <a:lnTo>
                    <a:pt x="674" y="8"/>
                  </a:lnTo>
                  <a:lnTo>
                    <a:pt x="684" y="8"/>
                  </a:lnTo>
                  <a:lnTo>
                    <a:pt x="694" y="10"/>
                  </a:lnTo>
                  <a:lnTo>
                    <a:pt x="704" y="10"/>
                  </a:lnTo>
                  <a:lnTo>
                    <a:pt x="716" y="10"/>
                  </a:lnTo>
                  <a:lnTo>
                    <a:pt x="726" y="10"/>
                  </a:lnTo>
                  <a:lnTo>
                    <a:pt x="730" y="10"/>
                  </a:lnTo>
                  <a:lnTo>
                    <a:pt x="734" y="12"/>
                  </a:lnTo>
                  <a:lnTo>
                    <a:pt x="738" y="12"/>
                  </a:lnTo>
                  <a:lnTo>
                    <a:pt x="740" y="14"/>
                  </a:lnTo>
                  <a:lnTo>
                    <a:pt x="744" y="16"/>
                  </a:lnTo>
                  <a:lnTo>
                    <a:pt x="746" y="18"/>
                  </a:lnTo>
                  <a:lnTo>
                    <a:pt x="746" y="20"/>
                  </a:lnTo>
                  <a:lnTo>
                    <a:pt x="748" y="22"/>
                  </a:lnTo>
                  <a:lnTo>
                    <a:pt x="748" y="28"/>
                  </a:lnTo>
                  <a:lnTo>
                    <a:pt x="746" y="26"/>
                  </a:lnTo>
                  <a:lnTo>
                    <a:pt x="746" y="24"/>
                  </a:lnTo>
                  <a:lnTo>
                    <a:pt x="744" y="22"/>
                  </a:lnTo>
                  <a:lnTo>
                    <a:pt x="740" y="20"/>
                  </a:lnTo>
                  <a:lnTo>
                    <a:pt x="738" y="18"/>
                  </a:lnTo>
                  <a:lnTo>
                    <a:pt x="734" y="18"/>
                  </a:lnTo>
                  <a:lnTo>
                    <a:pt x="730" y="16"/>
                  </a:lnTo>
                  <a:lnTo>
                    <a:pt x="726" y="16"/>
                  </a:lnTo>
                  <a:lnTo>
                    <a:pt x="716" y="16"/>
                  </a:lnTo>
                  <a:lnTo>
                    <a:pt x="704" y="16"/>
                  </a:lnTo>
                  <a:lnTo>
                    <a:pt x="694" y="16"/>
                  </a:lnTo>
                  <a:lnTo>
                    <a:pt x="684" y="14"/>
                  </a:lnTo>
                  <a:lnTo>
                    <a:pt x="674" y="14"/>
                  </a:lnTo>
                  <a:lnTo>
                    <a:pt x="664" y="12"/>
                  </a:lnTo>
                  <a:lnTo>
                    <a:pt x="654" y="12"/>
                  </a:lnTo>
                  <a:lnTo>
                    <a:pt x="644" y="12"/>
                  </a:lnTo>
                  <a:lnTo>
                    <a:pt x="634" y="10"/>
                  </a:lnTo>
                  <a:lnTo>
                    <a:pt x="624" y="10"/>
                  </a:lnTo>
                  <a:lnTo>
                    <a:pt x="614" y="8"/>
                  </a:lnTo>
                  <a:lnTo>
                    <a:pt x="604" y="8"/>
                  </a:lnTo>
                  <a:lnTo>
                    <a:pt x="596" y="8"/>
                  </a:lnTo>
                  <a:lnTo>
                    <a:pt x="586" y="6"/>
                  </a:lnTo>
                  <a:lnTo>
                    <a:pt x="576" y="6"/>
                  </a:lnTo>
                  <a:lnTo>
                    <a:pt x="566" y="6"/>
                  </a:lnTo>
                  <a:lnTo>
                    <a:pt x="558" y="6"/>
                  </a:lnTo>
                  <a:lnTo>
                    <a:pt x="550" y="6"/>
                  </a:lnTo>
                  <a:lnTo>
                    <a:pt x="540" y="8"/>
                  </a:lnTo>
                  <a:lnTo>
                    <a:pt x="532" y="8"/>
                  </a:lnTo>
                  <a:lnTo>
                    <a:pt x="524" y="8"/>
                  </a:lnTo>
                  <a:lnTo>
                    <a:pt x="516" y="10"/>
                  </a:lnTo>
                  <a:lnTo>
                    <a:pt x="510" y="10"/>
                  </a:lnTo>
                  <a:lnTo>
                    <a:pt x="502" y="12"/>
                  </a:lnTo>
                  <a:lnTo>
                    <a:pt x="494" y="12"/>
                  </a:lnTo>
                  <a:lnTo>
                    <a:pt x="486" y="14"/>
                  </a:lnTo>
                  <a:lnTo>
                    <a:pt x="478" y="16"/>
                  </a:lnTo>
                  <a:lnTo>
                    <a:pt x="472" y="16"/>
                  </a:lnTo>
                  <a:lnTo>
                    <a:pt x="464" y="18"/>
                  </a:lnTo>
                  <a:lnTo>
                    <a:pt x="456" y="20"/>
                  </a:lnTo>
                  <a:lnTo>
                    <a:pt x="446" y="20"/>
                  </a:lnTo>
                  <a:lnTo>
                    <a:pt x="438" y="22"/>
                  </a:lnTo>
                  <a:lnTo>
                    <a:pt x="430" y="24"/>
                  </a:lnTo>
                  <a:lnTo>
                    <a:pt x="422" y="24"/>
                  </a:lnTo>
                  <a:lnTo>
                    <a:pt x="412" y="26"/>
                  </a:lnTo>
                  <a:lnTo>
                    <a:pt x="404" y="26"/>
                  </a:lnTo>
                  <a:lnTo>
                    <a:pt x="410" y="26"/>
                  </a:lnTo>
                  <a:lnTo>
                    <a:pt x="416" y="24"/>
                  </a:lnTo>
                  <a:lnTo>
                    <a:pt x="420" y="22"/>
                  </a:lnTo>
                  <a:lnTo>
                    <a:pt x="426" y="22"/>
                  </a:lnTo>
                  <a:lnTo>
                    <a:pt x="438" y="18"/>
                  </a:lnTo>
                  <a:lnTo>
                    <a:pt x="448" y="16"/>
                  </a:lnTo>
                  <a:lnTo>
                    <a:pt x="458" y="14"/>
                  </a:lnTo>
                  <a:lnTo>
                    <a:pt x="468" y="14"/>
                  </a:lnTo>
                  <a:lnTo>
                    <a:pt x="476" y="12"/>
                  </a:lnTo>
                  <a:lnTo>
                    <a:pt x="484" y="10"/>
                  </a:lnTo>
                  <a:lnTo>
                    <a:pt x="492" y="10"/>
                  </a:lnTo>
                  <a:lnTo>
                    <a:pt x="500" y="8"/>
                  </a:lnTo>
                  <a:lnTo>
                    <a:pt x="508" y="6"/>
                  </a:lnTo>
                  <a:lnTo>
                    <a:pt x="514" y="6"/>
                  </a:lnTo>
                  <a:lnTo>
                    <a:pt x="520" y="4"/>
                  </a:lnTo>
                  <a:lnTo>
                    <a:pt x="524" y="4"/>
                  </a:lnTo>
                  <a:lnTo>
                    <a:pt x="526" y="4"/>
                  </a:lnTo>
                  <a:lnTo>
                    <a:pt x="528" y="4"/>
                  </a:lnTo>
                  <a:lnTo>
                    <a:pt x="530" y="2"/>
                  </a:lnTo>
                  <a:lnTo>
                    <a:pt x="532" y="2"/>
                  </a:lnTo>
                  <a:lnTo>
                    <a:pt x="532" y="2"/>
                  </a:lnTo>
                  <a:close/>
                </a:path>
              </a:pathLst>
            </a:custGeom>
            <a:solidFill>
              <a:srgbClr val="D9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2" name="Freeform 458"/>
            <p:cNvSpPr>
              <a:spLocks/>
            </p:cNvSpPr>
            <p:nvPr/>
          </p:nvSpPr>
          <p:spPr bwMode="auto">
            <a:xfrm>
              <a:off x="5124450" y="1374775"/>
              <a:ext cx="434975" cy="107950"/>
            </a:xfrm>
            <a:custGeom>
              <a:avLst/>
              <a:gdLst/>
              <a:ahLst/>
              <a:cxnLst>
                <a:cxn ang="0">
                  <a:pos x="270" y="54"/>
                </a:cxn>
                <a:cxn ang="0">
                  <a:pos x="4" y="68"/>
                </a:cxn>
                <a:cxn ang="0">
                  <a:pos x="4" y="62"/>
                </a:cxn>
                <a:cxn ang="0">
                  <a:pos x="2" y="58"/>
                </a:cxn>
                <a:cxn ang="0">
                  <a:pos x="2" y="54"/>
                </a:cxn>
                <a:cxn ang="0">
                  <a:pos x="2" y="48"/>
                </a:cxn>
                <a:cxn ang="0">
                  <a:pos x="2" y="44"/>
                </a:cxn>
                <a:cxn ang="0">
                  <a:pos x="2" y="42"/>
                </a:cxn>
                <a:cxn ang="0">
                  <a:pos x="0" y="38"/>
                </a:cxn>
                <a:cxn ang="0">
                  <a:pos x="0" y="34"/>
                </a:cxn>
                <a:cxn ang="0">
                  <a:pos x="0" y="32"/>
                </a:cxn>
                <a:cxn ang="0">
                  <a:pos x="2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18"/>
                </a:cxn>
                <a:cxn ang="0">
                  <a:pos x="20" y="14"/>
                </a:cxn>
                <a:cxn ang="0">
                  <a:pos x="28" y="12"/>
                </a:cxn>
                <a:cxn ang="0">
                  <a:pos x="36" y="10"/>
                </a:cxn>
                <a:cxn ang="0">
                  <a:pos x="46" y="8"/>
                </a:cxn>
                <a:cxn ang="0">
                  <a:pos x="56" y="6"/>
                </a:cxn>
                <a:cxn ang="0">
                  <a:pos x="68" y="4"/>
                </a:cxn>
                <a:cxn ang="0">
                  <a:pos x="78" y="2"/>
                </a:cxn>
                <a:cxn ang="0">
                  <a:pos x="90" y="2"/>
                </a:cxn>
                <a:cxn ang="0">
                  <a:pos x="104" y="0"/>
                </a:cxn>
                <a:cxn ang="0">
                  <a:pos x="116" y="0"/>
                </a:cxn>
                <a:cxn ang="0">
                  <a:pos x="128" y="0"/>
                </a:cxn>
                <a:cxn ang="0">
                  <a:pos x="142" y="0"/>
                </a:cxn>
                <a:cxn ang="0">
                  <a:pos x="154" y="2"/>
                </a:cxn>
                <a:cxn ang="0">
                  <a:pos x="168" y="2"/>
                </a:cxn>
                <a:cxn ang="0">
                  <a:pos x="180" y="2"/>
                </a:cxn>
                <a:cxn ang="0">
                  <a:pos x="192" y="4"/>
                </a:cxn>
                <a:cxn ang="0">
                  <a:pos x="204" y="6"/>
                </a:cxn>
                <a:cxn ang="0">
                  <a:pos x="214" y="8"/>
                </a:cxn>
                <a:cxn ang="0">
                  <a:pos x="226" y="10"/>
                </a:cxn>
                <a:cxn ang="0">
                  <a:pos x="234" y="12"/>
                </a:cxn>
                <a:cxn ang="0">
                  <a:pos x="244" y="16"/>
                </a:cxn>
                <a:cxn ang="0">
                  <a:pos x="252" y="18"/>
                </a:cxn>
                <a:cxn ang="0">
                  <a:pos x="258" y="22"/>
                </a:cxn>
                <a:cxn ang="0">
                  <a:pos x="264" y="26"/>
                </a:cxn>
                <a:cxn ang="0">
                  <a:pos x="268" y="30"/>
                </a:cxn>
                <a:cxn ang="0">
                  <a:pos x="272" y="34"/>
                </a:cxn>
                <a:cxn ang="0">
                  <a:pos x="274" y="38"/>
                </a:cxn>
                <a:cxn ang="0">
                  <a:pos x="274" y="42"/>
                </a:cxn>
                <a:cxn ang="0">
                  <a:pos x="274" y="44"/>
                </a:cxn>
                <a:cxn ang="0">
                  <a:pos x="274" y="46"/>
                </a:cxn>
                <a:cxn ang="0">
                  <a:pos x="274" y="46"/>
                </a:cxn>
                <a:cxn ang="0">
                  <a:pos x="272" y="48"/>
                </a:cxn>
                <a:cxn ang="0">
                  <a:pos x="272" y="50"/>
                </a:cxn>
                <a:cxn ang="0">
                  <a:pos x="270" y="54"/>
                </a:cxn>
                <a:cxn ang="0">
                  <a:pos x="270" y="54"/>
                </a:cxn>
              </a:cxnLst>
              <a:rect l="0" t="0" r="r" b="b"/>
              <a:pathLst>
                <a:path w="274" h="68">
                  <a:moveTo>
                    <a:pt x="270" y="54"/>
                  </a:moveTo>
                  <a:lnTo>
                    <a:pt x="4" y="68"/>
                  </a:lnTo>
                  <a:lnTo>
                    <a:pt x="4" y="62"/>
                  </a:lnTo>
                  <a:lnTo>
                    <a:pt x="2" y="58"/>
                  </a:lnTo>
                  <a:lnTo>
                    <a:pt x="2" y="54"/>
                  </a:lnTo>
                  <a:lnTo>
                    <a:pt x="2" y="48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18"/>
                  </a:lnTo>
                  <a:lnTo>
                    <a:pt x="20" y="14"/>
                  </a:lnTo>
                  <a:lnTo>
                    <a:pt x="28" y="12"/>
                  </a:lnTo>
                  <a:lnTo>
                    <a:pt x="36" y="10"/>
                  </a:lnTo>
                  <a:lnTo>
                    <a:pt x="46" y="8"/>
                  </a:lnTo>
                  <a:lnTo>
                    <a:pt x="56" y="6"/>
                  </a:lnTo>
                  <a:lnTo>
                    <a:pt x="68" y="4"/>
                  </a:lnTo>
                  <a:lnTo>
                    <a:pt x="78" y="2"/>
                  </a:lnTo>
                  <a:lnTo>
                    <a:pt x="90" y="2"/>
                  </a:lnTo>
                  <a:lnTo>
                    <a:pt x="104" y="0"/>
                  </a:lnTo>
                  <a:lnTo>
                    <a:pt x="116" y="0"/>
                  </a:lnTo>
                  <a:lnTo>
                    <a:pt x="128" y="0"/>
                  </a:lnTo>
                  <a:lnTo>
                    <a:pt x="142" y="0"/>
                  </a:lnTo>
                  <a:lnTo>
                    <a:pt x="154" y="2"/>
                  </a:lnTo>
                  <a:lnTo>
                    <a:pt x="168" y="2"/>
                  </a:lnTo>
                  <a:lnTo>
                    <a:pt x="180" y="2"/>
                  </a:lnTo>
                  <a:lnTo>
                    <a:pt x="192" y="4"/>
                  </a:lnTo>
                  <a:lnTo>
                    <a:pt x="204" y="6"/>
                  </a:lnTo>
                  <a:lnTo>
                    <a:pt x="214" y="8"/>
                  </a:lnTo>
                  <a:lnTo>
                    <a:pt x="226" y="10"/>
                  </a:lnTo>
                  <a:lnTo>
                    <a:pt x="234" y="12"/>
                  </a:lnTo>
                  <a:lnTo>
                    <a:pt x="244" y="16"/>
                  </a:lnTo>
                  <a:lnTo>
                    <a:pt x="252" y="18"/>
                  </a:lnTo>
                  <a:lnTo>
                    <a:pt x="258" y="22"/>
                  </a:lnTo>
                  <a:lnTo>
                    <a:pt x="264" y="26"/>
                  </a:lnTo>
                  <a:lnTo>
                    <a:pt x="268" y="30"/>
                  </a:lnTo>
                  <a:lnTo>
                    <a:pt x="272" y="34"/>
                  </a:lnTo>
                  <a:lnTo>
                    <a:pt x="274" y="38"/>
                  </a:lnTo>
                  <a:lnTo>
                    <a:pt x="274" y="42"/>
                  </a:lnTo>
                  <a:lnTo>
                    <a:pt x="274" y="44"/>
                  </a:lnTo>
                  <a:lnTo>
                    <a:pt x="274" y="46"/>
                  </a:lnTo>
                  <a:lnTo>
                    <a:pt x="274" y="46"/>
                  </a:lnTo>
                  <a:lnTo>
                    <a:pt x="272" y="48"/>
                  </a:lnTo>
                  <a:lnTo>
                    <a:pt x="272" y="50"/>
                  </a:lnTo>
                  <a:lnTo>
                    <a:pt x="270" y="54"/>
                  </a:lnTo>
                  <a:lnTo>
                    <a:pt x="270" y="54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3" name="Freeform 459"/>
            <p:cNvSpPr>
              <a:spLocks/>
            </p:cNvSpPr>
            <p:nvPr/>
          </p:nvSpPr>
          <p:spPr bwMode="auto">
            <a:xfrm>
              <a:off x="5130800" y="1457325"/>
              <a:ext cx="425450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8" y="0"/>
                </a:cxn>
                <a:cxn ang="0">
                  <a:pos x="266" y="2"/>
                </a:cxn>
                <a:cxn ang="0">
                  <a:pos x="266" y="2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8" h="18">
                  <a:moveTo>
                    <a:pt x="0" y="14"/>
                  </a:moveTo>
                  <a:lnTo>
                    <a:pt x="268" y="0"/>
                  </a:lnTo>
                  <a:lnTo>
                    <a:pt x="266" y="2"/>
                  </a:lnTo>
                  <a:lnTo>
                    <a:pt x="266" y="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4" name="Freeform 460"/>
            <p:cNvSpPr>
              <a:spLocks/>
            </p:cNvSpPr>
            <p:nvPr/>
          </p:nvSpPr>
          <p:spPr bwMode="auto">
            <a:xfrm>
              <a:off x="5130800" y="1460500"/>
              <a:ext cx="4222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6" y="0"/>
                </a:cxn>
                <a:cxn ang="0">
                  <a:pos x="266" y="0"/>
                </a:cxn>
                <a:cxn ang="0">
                  <a:pos x="266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6" h="16">
                  <a:moveTo>
                    <a:pt x="0" y="14"/>
                  </a:moveTo>
                  <a:lnTo>
                    <a:pt x="266" y="0"/>
                  </a:lnTo>
                  <a:lnTo>
                    <a:pt x="266" y="0"/>
                  </a:lnTo>
                  <a:lnTo>
                    <a:pt x="266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C1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5" name="Freeform 461"/>
            <p:cNvSpPr>
              <a:spLocks/>
            </p:cNvSpPr>
            <p:nvPr/>
          </p:nvSpPr>
          <p:spPr bwMode="auto">
            <a:xfrm>
              <a:off x="5130800" y="1460500"/>
              <a:ext cx="422275" cy="285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66" y="0"/>
                </a:cxn>
                <a:cxn ang="0">
                  <a:pos x="266" y="2"/>
                </a:cxn>
                <a:cxn ang="0">
                  <a:pos x="266" y="4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266" h="18">
                  <a:moveTo>
                    <a:pt x="0" y="16"/>
                  </a:moveTo>
                  <a:lnTo>
                    <a:pt x="266" y="0"/>
                  </a:lnTo>
                  <a:lnTo>
                    <a:pt x="266" y="2"/>
                  </a:lnTo>
                  <a:lnTo>
                    <a:pt x="266" y="4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211C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6" name="Freeform 462"/>
            <p:cNvSpPr>
              <a:spLocks/>
            </p:cNvSpPr>
            <p:nvPr/>
          </p:nvSpPr>
          <p:spPr bwMode="auto">
            <a:xfrm>
              <a:off x="5130800" y="1463675"/>
              <a:ext cx="4222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6" y="0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6" h="16">
                  <a:moveTo>
                    <a:pt x="0" y="14"/>
                  </a:moveTo>
                  <a:lnTo>
                    <a:pt x="266" y="0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2521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7" name="Freeform 463"/>
            <p:cNvSpPr>
              <a:spLocks/>
            </p:cNvSpPr>
            <p:nvPr/>
          </p:nvSpPr>
          <p:spPr bwMode="auto">
            <a:xfrm>
              <a:off x="5130800" y="1466850"/>
              <a:ext cx="4222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6" y="0"/>
                </a:cxn>
                <a:cxn ang="0">
                  <a:pos x="264" y="0"/>
                </a:cxn>
                <a:cxn ang="0">
                  <a:pos x="264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6" h="16">
                  <a:moveTo>
                    <a:pt x="0" y="14"/>
                  </a:moveTo>
                  <a:lnTo>
                    <a:pt x="266" y="0"/>
                  </a:lnTo>
                  <a:lnTo>
                    <a:pt x="264" y="0"/>
                  </a:lnTo>
                  <a:lnTo>
                    <a:pt x="264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2923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8" name="Freeform 464"/>
            <p:cNvSpPr>
              <a:spLocks/>
            </p:cNvSpPr>
            <p:nvPr/>
          </p:nvSpPr>
          <p:spPr bwMode="auto">
            <a:xfrm>
              <a:off x="5130800" y="1466850"/>
              <a:ext cx="419100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4" y="0"/>
                </a:cxn>
                <a:cxn ang="0">
                  <a:pos x="264" y="2"/>
                </a:cxn>
                <a:cxn ang="0">
                  <a:pos x="264" y="2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4" h="18">
                  <a:moveTo>
                    <a:pt x="0" y="14"/>
                  </a:moveTo>
                  <a:lnTo>
                    <a:pt x="264" y="0"/>
                  </a:lnTo>
                  <a:lnTo>
                    <a:pt x="264" y="2"/>
                  </a:lnTo>
                  <a:lnTo>
                    <a:pt x="264" y="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2D27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9" name="Freeform 465"/>
            <p:cNvSpPr>
              <a:spLocks/>
            </p:cNvSpPr>
            <p:nvPr/>
          </p:nvSpPr>
          <p:spPr bwMode="auto">
            <a:xfrm>
              <a:off x="5130800" y="1470025"/>
              <a:ext cx="4191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4" y="0"/>
                </a:cxn>
                <a:cxn ang="0">
                  <a:pos x="264" y="0"/>
                </a:cxn>
                <a:cxn ang="0">
                  <a:pos x="262" y="2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4" h="16">
                  <a:moveTo>
                    <a:pt x="0" y="14"/>
                  </a:moveTo>
                  <a:lnTo>
                    <a:pt x="264" y="0"/>
                  </a:lnTo>
                  <a:lnTo>
                    <a:pt x="264" y="0"/>
                  </a:lnTo>
                  <a:lnTo>
                    <a:pt x="262" y="2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302A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0" name="Freeform 466"/>
            <p:cNvSpPr>
              <a:spLocks/>
            </p:cNvSpPr>
            <p:nvPr/>
          </p:nvSpPr>
          <p:spPr bwMode="auto">
            <a:xfrm>
              <a:off x="5130800" y="1470025"/>
              <a:ext cx="419100" cy="285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64" y="0"/>
                </a:cxn>
                <a:cxn ang="0">
                  <a:pos x="262" y="2"/>
                </a:cxn>
                <a:cxn ang="0">
                  <a:pos x="262" y="4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264" h="18">
                  <a:moveTo>
                    <a:pt x="0" y="16"/>
                  </a:moveTo>
                  <a:lnTo>
                    <a:pt x="264" y="0"/>
                  </a:lnTo>
                  <a:lnTo>
                    <a:pt x="262" y="2"/>
                  </a:lnTo>
                  <a:lnTo>
                    <a:pt x="262" y="4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332C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1" name="Freeform 467"/>
            <p:cNvSpPr>
              <a:spLocks/>
            </p:cNvSpPr>
            <p:nvPr/>
          </p:nvSpPr>
          <p:spPr bwMode="auto">
            <a:xfrm>
              <a:off x="5133975" y="1473200"/>
              <a:ext cx="412750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0" y="0"/>
                </a:cxn>
                <a:cxn ang="0">
                  <a:pos x="260" y="2"/>
                </a:cxn>
                <a:cxn ang="0">
                  <a:pos x="260" y="2"/>
                </a:cxn>
                <a:cxn ang="0">
                  <a:pos x="0" y="18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0" h="18">
                  <a:moveTo>
                    <a:pt x="0" y="14"/>
                  </a:moveTo>
                  <a:lnTo>
                    <a:pt x="260" y="0"/>
                  </a:lnTo>
                  <a:lnTo>
                    <a:pt x="260" y="2"/>
                  </a:lnTo>
                  <a:lnTo>
                    <a:pt x="260" y="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362F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2" name="Freeform 468"/>
            <p:cNvSpPr>
              <a:spLocks/>
            </p:cNvSpPr>
            <p:nvPr/>
          </p:nvSpPr>
          <p:spPr bwMode="auto">
            <a:xfrm>
              <a:off x="5133975" y="1476375"/>
              <a:ext cx="4127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60" y="0"/>
                </a:cxn>
                <a:cxn ang="0">
                  <a:pos x="258" y="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60" h="16">
                  <a:moveTo>
                    <a:pt x="0" y="14"/>
                  </a:moveTo>
                  <a:lnTo>
                    <a:pt x="260" y="0"/>
                  </a:lnTo>
                  <a:lnTo>
                    <a:pt x="258" y="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3A32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3" name="Freeform 469"/>
            <p:cNvSpPr>
              <a:spLocks/>
            </p:cNvSpPr>
            <p:nvPr/>
          </p:nvSpPr>
          <p:spPr bwMode="auto">
            <a:xfrm>
              <a:off x="5133975" y="1476375"/>
              <a:ext cx="412750" cy="285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60" y="0"/>
                </a:cxn>
                <a:cxn ang="0">
                  <a:pos x="258" y="4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260" h="18">
                  <a:moveTo>
                    <a:pt x="0" y="16"/>
                  </a:moveTo>
                  <a:lnTo>
                    <a:pt x="260" y="0"/>
                  </a:lnTo>
                  <a:lnTo>
                    <a:pt x="258" y="4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3D34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4" name="Freeform 470"/>
            <p:cNvSpPr>
              <a:spLocks/>
            </p:cNvSpPr>
            <p:nvPr/>
          </p:nvSpPr>
          <p:spPr bwMode="auto">
            <a:xfrm>
              <a:off x="5133975" y="1479550"/>
              <a:ext cx="4095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8" y="0"/>
                </a:cxn>
                <a:cxn ang="0">
                  <a:pos x="258" y="2"/>
                </a:cxn>
                <a:cxn ang="0">
                  <a:pos x="258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8" h="16">
                  <a:moveTo>
                    <a:pt x="0" y="14"/>
                  </a:moveTo>
                  <a:lnTo>
                    <a:pt x="258" y="0"/>
                  </a:lnTo>
                  <a:lnTo>
                    <a:pt x="258" y="2"/>
                  </a:lnTo>
                  <a:lnTo>
                    <a:pt x="258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036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5" name="Freeform 471"/>
            <p:cNvSpPr>
              <a:spLocks/>
            </p:cNvSpPr>
            <p:nvPr/>
          </p:nvSpPr>
          <p:spPr bwMode="auto">
            <a:xfrm>
              <a:off x="5133975" y="1482725"/>
              <a:ext cx="4095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8" y="0"/>
                </a:cxn>
                <a:cxn ang="0">
                  <a:pos x="258" y="0"/>
                </a:cxn>
                <a:cxn ang="0">
                  <a:pos x="256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8" h="16">
                  <a:moveTo>
                    <a:pt x="0" y="14"/>
                  </a:moveTo>
                  <a:lnTo>
                    <a:pt x="258" y="0"/>
                  </a:lnTo>
                  <a:lnTo>
                    <a:pt x="258" y="0"/>
                  </a:lnTo>
                  <a:lnTo>
                    <a:pt x="256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339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6" name="Freeform 472"/>
            <p:cNvSpPr>
              <a:spLocks/>
            </p:cNvSpPr>
            <p:nvPr/>
          </p:nvSpPr>
          <p:spPr bwMode="auto">
            <a:xfrm>
              <a:off x="5133975" y="1482725"/>
              <a:ext cx="409575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8" y="0"/>
                </a:cxn>
                <a:cxn ang="0">
                  <a:pos x="256" y="4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8" h="18">
                  <a:moveTo>
                    <a:pt x="0" y="14"/>
                  </a:moveTo>
                  <a:lnTo>
                    <a:pt x="258" y="0"/>
                  </a:lnTo>
                  <a:lnTo>
                    <a:pt x="256" y="4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63A3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7" name="Freeform 473"/>
            <p:cNvSpPr>
              <a:spLocks/>
            </p:cNvSpPr>
            <p:nvPr/>
          </p:nvSpPr>
          <p:spPr bwMode="auto">
            <a:xfrm>
              <a:off x="5133975" y="1485900"/>
              <a:ext cx="4064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6" y="0"/>
                </a:cxn>
                <a:cxn ang="0">
                  <a:pos x="254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6" h="16">
                  <a:moveTo>
                    <a:pt x="0" y="14"/>
                  </a:moveTo>
                  <a:lnTo>
                    <a:pt x="256" y="0"/>
                  </a:lnTo>
                  <a:lnTo>
                    <a:pt x="254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93C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8" name="Freeform 474"/>
            <p:cNvSpPr>
              <a:spLocks/>
            </p:cNvSpPr>
            <p:nvPr/>
          </p:nvSpPr>
          <p:spPr bwMode="auto">
            <a:xfrm>
              <a:off x="5137150" y="1489075"/>
              <a:ext cx="40322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4" y="0"/>
                </a:cxn>
                <a:cxn ang="0">
                  <a:pos x="252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4" h="16">
                  <a:moveTo>
                    <a:pt x="0" y="14"/>
                  </a:moveTo>
                  <a:lnTo>
                    <a:pt x="254" y="0"/>
                  </a:lnTo>
                  <a:lnTo>
                    <a:pt x="252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C3E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9" name="Freeform 475"/>
            <p:cNvSpPr>
              <a:spLocks/>
            </p:cNvSpPr>
            <p:nvPr/>
          </p:nvSpPr>
          <p:spPr bwMode="auto">
            <a:xfrm>
              <a:off x="5137150" y="1489075"/>
              <a:ext cx="4000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2" y="0"/>
                </a:cxn>
                <a:cxn ang="0">
                  <a:pos x="250" y="4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2" h="16">
                  <a:moveTo>
                    <a:pt x="0" y="14"/>
                  </a:moveTo>
                  <a:lnTo>
                    <a:pt x="252" y="0"/>
                  </a:lnTo>
                  <a:lnTo>
                    <a:pt x="250" y="4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4E3F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0" name="Freeform 476"/>
            <p:cNvSpPr>
              <a:spLocks/>
            </p:cNvSpPr>
            <p:nvPr/>
          </p:nvSpPr>
          <p:spPr bwMode="auto">
            <a:xfrm>
              <a:off x="5137150" y="1492250"/>
              <a:ext cx="4000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2" y="0"/>
                </a:cxn>
                <a:cxn ang="0">
                  <a:pos x="250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2" h="16">
                  <a:moveTo>
                    <a:pt x="0" y="14"/>
                  </a:moveTo>
                  <a:lnTo>
                    <a:pt x="252" y="0"/>
                  </a:lnTo>
                  <a:lnTo>
                    <a:pt x="250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241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1" name="Freeform 477"/>
            <p:cNvSpPr>
              <a:spLocks/>
            </p:cNvSpPr>
            <p:nvPr/>
          </p:nvSpPr>
          <p:spPr bwMode="auto">
            <a:xfrm>
              <a:off x="5137150" y="1495425"/>
              <a:ext cx="396875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50" h="16">
                  <a:moveTo>
                    <a:pt x="0" y="12"/>
                  </a:moveTo>
                  <a:lnTo>
                    <a:pt x="250" y="0"/>
                  </a:lnTo>
                  <a:lnTo>
                    <a:pt x="250" y="2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5542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2" name="Freeform 478"/>
            <p:cNvSpPr>
              <a:spLocks/>
            </p:cNvSpPr>
            <p:nvPr/>
          </p:nvSpPr>
          <p:spPr bwMode="auto">
            <a:xfrm>
              <a:off x="5137150" y="1495425"/>
              <a:ext cx="39687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50" h="16">
                  <a:moveTo>
                    <a:pt x="0" y="14"/>
                  </a:move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84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3" name="Freeform 479"/>
            <p:cNvSpPr>
              <a:spLocks/>
            </p:cNvSpPr>
            <p:nvPr/>
          </p:nvSpPr>
          <p:spPr bwMode="auto">
            <a:xfrm>
              <a:off x="5140325" y="1498600"/>
              <a:ext cx="3937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8" h="16">
                  <a:moveTo>
                    <a:pt x="0" y="14"/>
                  </a:moveTo>
                  <a:lnTo>
                    <a:pt x="248" y="0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A44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4" name="Freeform 480"/>
            <p:cNvSpPr>
              <a:spLocks/>
            </p:cNvSpPr>
            <p:nvPr/>
          </p:nvSpPr>
          <p:spPr bwMode="auto">
            <a:xfrm>
              <a:off x="5140325" y="1498600"/>
              <a:ext cx="39052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6" y="0"/>
                </a:cxn>
                <a:cxn ang="0">
                  <a:pos x="244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6" h="16">
                  <a:moveTo>
                    <a:pt x="0" y="14"/>
                  </a:moveTo>
                  <a:lnTo>
                    <a:pt x="246" y="0"/>
                  </a:lnTo>
                  <a:lnTo>
                    <a:pt x="244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C46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5" name="Freeform 481"/>
            <p:cNvSpPr>
              <a:spLocks/>
            </p:cNvSpPr>
            <p:nvPr/>
          </p:nvSpPr>
          <p:spPr bwMode="auto">
            <a:xfrm>
              <a:off x="5140325" y="1501775"/>
              <a:ext cx="390525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6" y="0"/>
                </a:cxn>
                <a:cxn ang="0">
                  <a:pos x="242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6" h="16">
                  <a:moveTo>
                    <a:pt x="0" y="14"/>
                  </a:moveTo>
                  <a:lnTo>
                    <a:pt x="246" y="0"/>
                  </a:lnTo>
                  <a:lnTo>
                    <a:pt x="242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5E46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6" name="Freeform 482"/>
            <p:cNvSpPr>
              <a:spLocks/>
            </p:cNvSpPr>
            <p:nvPr/>
          </p:nvSpPr>
          <p:spPr bwMode="auto">
            <a:xfrm>
              <a:off x="5143500" y="1504950"/>
              <a:ext cx="384175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42" y="0"/>
                </a:cxn>
                <a:cxn ang="0">
                  <a:pos x="240" y="2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42" h="16">
                  <a:moveTo>
                    <a:pt x="0" y="12"/>
                  </a:moveTo>
                  <a:lnTo>
                    <a:pt x="242" y="0"/>
                  </a:lnTo>
                  <a:lnTo>
                    <a:pt x="240" y="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148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7" name="Freeform 483"/>
            <p:cNvSpPr>
              <a:spLocks/>
            </p:cNvSpPr>
            <p:nvPr/>
          </p:nvSpPr>
          <p:spPr bwMode="auto">
            <a:xfrm>
              <a:off x="5143500" y="1504950"/>
              <a:ext cx="3810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0" y="0"/>
                </a:cxn>
                <a:cxn ang="0">
                  <a:pos x="238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0" h="16">
                  <a:moveTo>
                    <a:pt x="0" y="14"/>
                  </a:moveTo>
                  <a:lnTo>
                    <a:pt x="240" y="0"/>
                  </a:lnTo>
                  <a:lnTo>
                    <a:pt x="238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6348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8" name="Freeform 484"/>
            <p:cNvSpPr>
              <a:spLocks/>
            </p:cNvSpPr>
            <p:nvPr/>
          </p:nvSpPr>
          <p:spPr bwMode="auto">
            <a:xfrm>
              <a:off x="5143500" y="1508125"/>
              <a:ext cx="38100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40" y="0"/>
                </a:cxn>
                <a:cxn ang="0">
                  <a:pos x="238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40" h="16">
                  <a:moveTo>
                    <a:pt x="0" y="14"/>
                  </a:moveTo>
                  <a:lnTo>
                    <a:pt x="240" y="0"/>
                  </a:lnTo>
                  <a:lnTo>
                    <a:pt x="238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6549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9" name="Freeform 485"/>
            <p:cNvSpPr>
              <a:spLocks/>
            </p:cNvSpPr>
            <p:nvPr/>
          </p:nvSpPr>
          <p:spPr bwMode="auto">
            <a:xfrm>
              <a:off x="5146675" y="1511300"/>
              <a:ext cx="37465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36" y="0"/>
                </a:cxn>
                <a:cxn ang="0">
                  <a:pos x="234" y="2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36" h="14">
                  <a:moveTo>
                    <a:pt x="0" y="12"/>
                  </a:moveTo>
                  <a:lnTo>
                    <a:pt x="236" y="0"/>
                  </a:lnTo>
                  <a:lnTo>
                    <a:pt x="234" y="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94A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0" name="Freeform 486"/>
            <p:cNvSpPr>
              <a:spLocks/>
            </p:cNvSpPr>
            <p:nvPr/>
          </p:nvSpPr>
          <p:spPr bwMode="auto">
            <a:xfrm>
              <a:off x="5146675" y="1511300"/>
              <a:ext cx="3746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36" y="0"/>
                </a:cxn>
                <a:cxn ang="0">
                  <a:pos x="234" y="2"/>
                </a:cxn>
                <a:cxn ang="0">
                  <a:pos x="234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36" h="16">
                  <a:moveTo>
                    <a:pt x="0" y="14"/>
                  </a:moveTo>
                  <a:lnTo>
                    <a:pt x="236" y="0"/>
                  </a:lnTo>
                  <a:lnTo>
                    <a:pt x="234" y="2"/>
                  </a:lnTo>
                  <a:lnTo>
                    <a:pt x="234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6A4A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1" name="Freeform 487"/>
            <p:cNvSpPr>
              <a:spLocks/>
            </p:cNvSpPr>
            <p:nvPr/>
          </p:nvSpPr>
          <p:spPr bwMode="auto">
            <a:xfrm>
              <a:off x="5149850" y="1514475"/>
              <a:ext cx="368300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32" y="0"/>
                </a:cxn>
                <a:cxn ang="0">
                  <a:pos x="232" y="0"/>
                </a:cxn>
                <a:cxn ang="0">
                  <a:pos x="230" y="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32" h="16">
                  <a:moveTo>
                    <a:pt x="0" y="12"/>
                  </a:moveTo>
                  <a:lnTo>
                    <a:pt x="232" y="0"/>
                  </a:lnTo>
                  <a:lnTo>
                    <a:pt x="232" y="0"/>
                  </a:lnTo>
                  <a:lnTo>
                    <a:pt x="230" y="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D4B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2" name="Freeform 488"/>
            <p:cNvSpPr>
              <a:spLocks/>
            </p:cNvSpPr>
            <p:nvPr/>
          </p:nvSpPr>
          <p:spPr bwMode="auto">
            <a:xfrm>
              <a:off x="5149850" y="1517650"/>
              <a:ext cx="3683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32" y="0"/>
                </a:cxn>
                <a:cxn ang="0">
                  <a:pos x="228" y="2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32" h="14">
                  <a:moveTo>
                    <a:pt x="0" y="12"/>
                  </a:moveTo>
                  <a:lnTo>
                    <a:pt x="232" y="0"/>
                  </a:lnTo>
                  <a:lnTo>
                    <a:pt x="228" y="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6F4B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3" name="Freeform 489"/>
            <p:cNvSpPr>
              <a:spLocks/>
            </p:cNvSpPr>
            <p:nvPr/>
          </p:nvSpPr>
          <p:spPr bwMode="auto">
            <a:xfrm>
              <a:off x="5153025" y="1517650"/>
              <a:ext cx="361950" cy="25400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28" y="0"/>
                </a:cxn>
                <a:cxn ang="0">
                  <a:pos x="224" y="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28" h="16">
                  <a:moveTo>
                    <a:pt x="0" y="14"/>
                  </a:moveTo>
                  <a:lnTo>
                    <a:pt x="228" y="0"/>
                  </a:lnTo>
                  <a:lnTo>
                    <a:pt x="224" y="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724A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4" name="Freeform 490"/>
            <p:cNvSpPr>
              <a:spLocks/>
            </p:cNvSpPr>
            <p:nvPr/>
          </p:nvSpPr>
          <p:spPr bwMode="auto">
            <a:xfrm>
              <a:off x="5153025" y="1520825"/>
              <a:ext cx="358775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4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26" h="14">
                  <a:moveTo>
                    <a:pt x="0" y="12"/>
                  </a:moveTo>
                  <a:lnTo>
                    <a:pt x="226" y="0"/>
                  </a:lnTo>
                  <a:lnTo>
                    <a:pt x="224" y="2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54B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5" name="Freeform 491"/>
            <p:cNvSpPr>
              <a:spLocks/>
            </p:cNvSpPr>
            <p:nvPr/>
          </p:nvSpPr>
          <p:spPr bwMode="auto">
            <a:xfrm>
              <a:off x="5156200" y="1524000"/>
              <a:ext cx="352425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22" y="0"/>
                </a:cxn>
                <a:cxn ang="0">
                  <a:pos x="220" y="2"/>
                </a:cxn>
                <a:cxn ang="0">
                  <a:pos x="4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22" h="14">
                  <a:moveTo>
                    <a:pt x="0" y="12"/>
                  </a:moveTo>
                  <a:lnTo>
                    <a:pt x="222" y="0"/>
                  </a:lnTo>
                  <a:lnTo>
                    <a:pt x="220" y="2"/>
                  </a:lnTo>
                  <a:lnTo>
                    <a:pt x="4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64B3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6" name="Freeform 492"/>
            <p:cNvSpPr>
              <a:spLocks/>
            </p:cNvSpPr>
            <p:nvPr/>
          </p:nvSpPr>
          <p:spPr bwMode="auto">
            <a:xfrm>
              <a:off x="5159375" y="1524000"/>
              <a:ext cx="349250" cy="2540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20" y="0"/>
                </a:cxn>
                <a:cxn ang="0">
                  <a:pos x="218" y="2"/>
                </a:cxn>
                <a:cxn ang="0">
                  <a:pos x="216" y="4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20" h="16">
                  <a:moveTo>
                    <a:pt x="0" y="12"/>
                  </a:moveTo>
                  <a:lnTo>
                    <a:pt x="220" y="0"/>
                  </a:lnTo>
                  <a:lnTo>
                    <a:pt x="218" y="2"/>
                  </a:lnTo>
                  <a:lnTo>
                    <a:pt x="216" y="4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94B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7" name="Freeform 493"/>
            <p:cNvSpPr>
              <a:spLocks/>
            </p:cNvSpPr>
            <p:nvPr/>
          </p:nvSpPr>
          <p:spPr bwMode="auto">
            <a:xfrm>
              <a:off x="5162550" y="1527175"/>
              <a:ext cx="3429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16" y="0"/>
                </a:cxn>
                <a:cxn ang="0">
                  <a:pos x="216" y="0"/>
                </a:cxn>
                <a:cxn ang="0">
                  <a:pos x="212" y="2"/>
                </a:cxn>
                <a:cxn ang="0">
                  <a:pos x="4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16" h="14">
                  <a:moveTo>
                    <a:pt x="0" y="12"/>
                  </a:moveTo>
                  <a:lnTo>
                    <a:pt x="216" y="0"/>
                  </a:lnTo>
                  <a:lnTo>
                    <a:pt x="216" y="0"/>
                  </a:lnTo>
                  <a:lnTo>
                    <a:pt x="212" y="2"/>
                  </a:lnTo>
                  <a:lnTo>
                    <a:pt x="4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C4B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8" name="Freeform 494"/>
            <p:cNvSpPr>
              <a:spLocks/>
            </p:cNvSpPr>
            <p:nvPr/>
          </p:nvSpPr>
          <p:spPr bwMode="auto">
            <a:xfrm>
              <a:off x="5162550" y="1530350"/>
              <a:ext cx="339725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14" y="0"/>
                </a:cxn>
                <a:cxn ang="0">
                  <a:pos x="210" y="2"/>
                </a:cxn>
                <a:cxn ang="0">
                  <a:pos x="6" y="14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14" h="14">
                  <a:moveTo>
                    <a:pt x="0" y="12"/>
                  </a:moveTo>
                  <a:lnTo>
                    <a:pt x="214" y="0"/>
                  </a:lnTo>
                  <a:lnTo>
                    <a:pt x="210" y="2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E4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9" name="Freeform 495"/>
            <p:cNvSpPr>
              <a:spLocks/>
            </p:cNvSpPr>
            <p:nvPr/>
          </p:nvSpPr>
          <p:spPr bwMode="auto">
            <a:xfrm>
              <a:off x="5168900" y="1530350"/>
              <a:ext cx="3302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08" y="0"/>
                </a:cxn>
                <a:cxn ang="0">
                  <a:pos x="204" y="4"/>
                </a:cxn>
                <a:cxn ang="0">
                  <a:pos x="6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08" h="14">
                  <a:moveTo>
                    <a:pt x="0" y="12"/>
                  </a:moveTo>
                  <a:lnTo>
                    <a:pt x="208" y="0"/>
                  </a:lnTo>
                  <a:lnTo>
                    <a:pt x="204" y="4"/>
                  </a:lnTo>
                  <a:lnTo>
                    <a:pt x="6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34F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0" name="Freeform 496"/>
            <p:cNvSpPr>
              <a:spLocks/>
            </p:cNvSpPr>
            <p:nvPr/>
          </p:nvSpPr>
          <p:spPr bwMode="auto">
            <a:xfrm>
              <a:off x="5172075" y="1533525"/>
              <a:ext cx="32385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04" y="0"/>
                </a:cxn>
                <a:cxn ang="0">
                  <a:pos x="200" y="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04" h="14">
                  <a:moveTo>
                    <a:pt x="0" y="12"/>
                  </a:moveTo>
                  <a:lnTo>
                    <a:pt x="204" y="0"/>
                  </a:lnTo>
                  <a:lnTo>
                    <a:pt x="200" y="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A53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1" name="Freeform 497"/>
            <p:cNvSpPr>
              <a:spLocks/>
            </p:cNvSpPr>
            <p:nvPr/>
          </p:nvSpPr>
          <p:spPr bwMode="auto">
            <a:xfrm>
              <a:off x="5178425" y="1536700"/>
              <a:ext cx="314325" cy="1905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98" y="0"/>
                </a:cxn>
                <a:cxn ang="0">
                  <a:pos x="196" y="2"/>
                </a:cxn>
                <a:cxn ang="0">
                  <a:pos x="194" y="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98" h="12">
                  <a:moveTo>
                    <a:pt x="0" y="10"/>
                  </a:moveTo>
                  <a:lnTo>
                    <a:pt x="198" y="0"/>
                  </a:lnTo>
                  <a:lnTo>
                    <a:pt x="196" y="2"/>
                  </a:lnTo>
                  <a:lnTo>
                    <a:pt x="194" y="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8E56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2" name="Freeform 498"/>
            <p:cNvSpPr>
              <a:spLocks/>
            </p:cNvSpPr>
            <p:nvPr/>
          </p:nvSpPr>
          <p:spPr bwMode="auto">
            <a:xfrm>
              <a:off x="5184775" y="1536700"/>
              <a:ext cx="3048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92" y="0"/>
                </a:cxn>
                <a:cxn ang="0">
                  <a:pos x="192" y="2"/>
                </a:cxn>
                <a:cxn ang="0">
                  <a:pos x="188" y="4"/>
                </a:cxn>
                <a:cxn ang="0">
                  <a:pos x="10" y="14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192" h="14">
                  <a:moveTo>
                    <a:pt x="0" y="12"/>
                  </a:moveTo>
                  <a:lnTo>
                    <a:pt x="192" y="0"/>
                  </a:lnTo>
                  <a:lnTo>
                    <a:pt x="192" y="2"/>
                  </a:lnTo>
                  <a:lnTo>
                    <a:pt x="188" y="4"/>
                  </a:lnTo>
                  <a:lnTo>
                    <a:pt x="10" y="14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945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3" name="Freeform 499"/>
            <p:cNvSpPr>
              <a:spLocks/>
            </p:cNvSpPr>
            <p:nvPr/>
          </p:nvSpPr>
          <p:spPr bwMode="auto">
            <a:xfrm>
              <a:off x="5191125" y="1539875"/>
              <a:ext cx="295275" cy="1905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86" y="0"/>
                </a:cxn>
                <a:cxn ang="0">
                  <a:pos x="180" y="4"/>
                </a:cxn>
                <a:cxn ang="0">
                  <a:pos x="14" y="12"/>
                </a:cxn>
                <a:cxn ang="0">
                  <a:pos x="8" y="12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86" h="12">
                  <a:moveTo>
                    <a:pt x="0" y="10"/>
                  </a:moveTo>
                  <a:lnTo>
                    <a:pt x="186" y="0"/>
                  </a:lnTo>
                  <a:lnTo>
                    <a:pt x="180" y="4"/>
                  </a:lnTo>
                  <a:lnTo>
                    <a:pt x="14" y="12"/>
                  </a:lnTo>
                  <a:lnTo>
                    <a:pt x="8" y="12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A5E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4" name="Freeform 500"/>
            <p:cNvSpPr>
              <a:spLocks/>
            </p:cNvSpPr>
            <p:nvPr/>
          </p:nvSpPr>
          <p:spPr bwMode="auto">
            <a:xfrm>
              <a:off x="5200650" y="1543050"/>
              <a:ext cx="282575" cy="1905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78" y="0"/>
                </a:cxn>
                <a:cxn ang="0">
                  <a:pos x="172" y="2"/>
                </a:cxn>
                <a:cxn ang="0">
                  <a:pos x="16" y="12"/>
                </a:cxn>
                <a:cxn ang="0">
                  <a:pos x="12" y="10"/>
                </a:cxn>
                <a:cxn ang="0">
                  <a:pos x="2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78" h="12">
                  <a:moveTo>
                    <a:pt x="0" y="10"/>
                  </a:moveTo>
                  <a:lnTo>
                    <a:pt x="178" y="0"/>
                  </a:lnTo>
                  <a:lnTo>
                    <a:pt x="172" y="2"/>
                  </a:lnTo>
                  <a:lnTo>
                    <a:pt x="16" y="12"/>
                  </a:lnTo>
                  <a:lnTo>
                    <a:pt x="12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A163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5" name="Freeform 501"/>
            <p:cNvSpPr>
              <a:spLocks/>
            </p:cNvSpPr>
            <p:nvPr/>
          </p:nvSpPr>
          <p:spPr bwMode="auto">
            <a:xfrm>
              <a:off x="5213350" y="1546225"/>
              <a:ext cx="263525" cy="1587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0" y="2"/>
                </a:cxn>
                <a:cxn ang="0">
                  <a:pos x="18" y="10"/>
                </a:cxn>
                <a:cxn ang="0">
                  <a:pos x="16" y="10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66" h="10">
                  <a:moveTo>
                    <a:pt x="0" y="8"/>
                  </a:moveTo>
                  <a:lnTo>
                    <a:pt x="166" y="0"/>
                  </a:lnTo>
                  <a:lnTo>
                    <a:pt x="164" y="0"/>
                  </a:lnTo>
                  <a:lnTo>
                    <a:pt x="160" y="2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767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6" name="Freeform 502"/>
            <p:cNvSpPr>
              <a:spLocks/>
            </p:cNvSpPr>
            <p:nvPr/>
          </p:nvSpPr>
          <p:spPr bwMode="auto">
            <a:xfrm>
              <a:off x="5226050" y="1546225"/>
              <a:ext cx="247650" cy="1587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56" y="0"/>
                </a:cxn>
                <a:cxn ang="0">
                  <a:pos x="156" y="0"/>
                </a:cxn>
                <a:cxn ang="0">
                  <a:pos x="148" y="4"/>
                </a:cxn>
                <a:cxn ang="0">
                  <a:pos x="20" y="10"/>
                </a:cxn>
                <a:cxn ang="0">
                  <a:pos x="8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56" h="10">
                  <a:moveTo>
                    <a:pt x="0" y="10"/>
                  </a:moveTo>
                  <a:lnTo>
                    <a:pt x="156" y="0"/>
                  </a:lnTo>
                  <a:lnTo>
                    <a:pt x="156" y="0"/>
                  </a:lnTo>
                  <a:lnTo>
                    <a:pt x="148" y="4"/>
                  </a:lnTo>
                  <a:lnTo>
                    <a:pt x="20" y="10"/>
                  </a:lnTo>
                  <a:lnTo>
                    <a:pt x="8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AF6C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7" name="Freeform 503"/>
            <p:cNvSpPr>
              <a:spLocks/>
            </p:cNvSpPr>
            <p:nvPr/>
          </p:nvSpPr>
          <p:spPr bwMode="auto">
            <a:xfrm>
              <a:off x="5241925" y="1549400"/>
              <a:ext cx="225425" cy="1270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42" y="0"/>
                </a:cxn>
                <a:cxn ang="0">
                  <a:pos x="134" y="2"/>
                </a:cxn>
                <a:cxn ang="0">
                  <a:pos x="132" y="2"/>
                </a:cxn>
                <a:cxn ang="0">
                  <a:pos x="22" y="8"/>
                </a:cxn>
                <a:cxn ang="0">
                  <a:pos x="10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42" h="8">
                  <a:moveTo>
                    <a:pt x="0" y="8"/>
                  </a:moveTo>
                  <a:lnTo>
                    <a:pt x="142" y="0"/>
                  </a:lnTo>
                  <a:lnTo>
                    <a:pt x="134" y="2"/>
                  </a:lnTo>
                  <a:lnTo>
                    <a:pt x="132" y="2"/>
                  </a:lnTo>
                  <a:lnTo>
                    <a:pt x="22" y="8"/>
                  </a:lnTo>
                  <a:lnTo>
                    <a:pt x="1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B671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8" name="Freeform 504"/>
            <p:cNvSpPr>
              <a:spLocks/>
            </p:cNvSpPr>
            <p:nvPr/>
          </p:nvSpPr>
          <p:spPr bwMode="auto">
            <a:xfrm>
              <a:off x="5257800" y="1552575"/>
              <a:ext cx="203200" cy="127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28" y="0"/>
                </a:cxn>
                <a:cxn ang="0">
                  <a:pos x="124" y="0"/>
                </a:cxn>
                <a:cxn ang="0">
                  <a:pos x="114" y="2"/>
                </a:cxn>
                <a:cxn ang="0">
                  <a:pos x="30" y="8"/>
                </a:cxn>
                <a:cxn ang="0">
                  <a:pos x="26" y="8"/>
                </a:cxn>
                <a:cxn ang="0">
                  <a:pos x="14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8" h="8">
                  <a:moveTo>
                    <a:pt x="0" y="6"/>
                  </a:moveTo>
                  <a:lnTo>
                    <a:pt x="128" y="0"/>
                  </a:lnTo>
                  <a:lnTo>
                    <a:pt x="124" y="0"/>
                  </a:lnTo>
                  <a:lnTo>
                    <a:pt x="114" y="2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14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D76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9" name="Freeform 505"/>
            <p:cNvSpPr>
              <a:spLocks/>
            </p:cNvSpPr>
            <p:nvPr/>
          </p:nvSpPr>
          <p:spPr bwMode="auto">
            <a:xfrm>
              <a:off x="5276850" y="1552575"/>
              <a:ext cx="174625" cy="127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10" y="0"/>
                </a:cxn>
                <a:cxn ang="0">
                  <a:pos x="98" y="4"/>
                </a:cxn>
                <a:cxn ang="0">
                  <a:pos x="90" y="4"/>
                </a:cxn>
                <a:cxn ang="0">
                  <a:pos x="88" y="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28" y="8"/>
                </a:cxn>
                <a:cxn ang="0">
                  <a:pos x="14" y="8"/>
                </a:cxn>
                <a:cxn ang="0">
                  <a:pos x="2" y="8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0" h="8">
                  <a:moveTo>
                    <a:pt x="0" y="6"/>
                  </a:moveTo>
                  <a:lnTo>
                    <a:pt x="110" y="0"/>
                  </a:lnTo>
                  <a:lnTo>
                    <a:pt x="98" y="4"/>
                  </a:lnTo>
                  <a:lnTo>
                    <a:pt x="90" y="4"/>
                  </a:lnTo>
                  <a:lnTo>
                    <a:pt x="88" y="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28" y="8"/>
                  </a:lnTo>
                  <a:lnTo>
                    <a:pt x="14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67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0" name="Freeform 506"/>
            <p:cNvSpPr>
              <a:spLocks/>
            </p:cNvSpPr>
            <p:nvPr/>
          </p:nvSpPr>
          <p:spPr bwMode="auto">
            <a:xfrm>
              <a:off x="5305425" y="1555750"/>
              <a:ext cx="133350" cy="95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4" y="0"/>
                </a:cxn>
                <a:cxn ang="0">
                  <a:pos x="80" y="2"/>
                </a:cxn>
                <a:cxn ang="0">
                  <a:pos x="72" y="2"/>
                </a:cxn>
                <a:cxn ang="0">
                  <a:pos x="60" y="4"/>
                </a:cxn>
                <a:cxn ang="0">
                  <a:pos x="50" y="4"/>
                </a:cxn>
                <a:cxn ang="0">
                  <a:pos x="36" y="4"/>
                </a:cxn>
                <a:cxn ang="0">
                  <a:pos x="24" y="6"/>
                </a:cxn>
                <a:cxn ang="0">
                  <a:pos x="1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84" h="6">
                  <a:moveTo>
                    <a:pt x="0" y="6"/>
                  </a:moveTo>
                  <a:lnTo>
                    <a:pt x="84" y="0"/>
                  </a:lnTo>
                  <a:lnTo>
                    <a:pt x="80" y="2"/>
                  </a:lnTo>
                  <a:lnTo>
                    <a:pt x="72" y="2"/>
                  </a:lnTo>
                  <a:lnTo>
                    <a:pt x="60" y="4"/>
                  </a:lnTo>
                  <a:lnTo>
                    <a:pt x="50" y="4"/>
                  </a:lnTo>
                  <a:lnTo>
                    <a:pt x="36" y="4"/>
                  </a:lnTo>
                  <a:lnTo>
                    <a:pt x="24" y="6"/>
                  </a:lnTo>
                  <a:lnTo>
                    <a:pt x="1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F7E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1" name="Freeform 507"/>
            <p:cNvSpPr>
              <a:spLocks/>
            </p:cNvSpPr>
            <p:nvPr/>
          </p:nvSpPr>
          <p:spPr bwMode="auto">
            <a:xfrm>
              <a:off x="5343525" y="1558925"/>
              <a:ext cx="73025" cy="63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6" y="0"/>
                </a:cxn>
                <a:cxn ang="0">
                  <a:pos x="36" y="2"/>
                </a:cxn>
                <a:cxn ang="0">
                  <a:pos x="26" y="2"/>
                </a:cxn>
                <a:cxn ang="0">
                  <a:pos x="12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6" h="4">
                  <a:moveTo>
                    <a:pt x="0" y="4"/>
                  </a:moveTo>
                  <a:lnTo>
                    <a:pt x="46" y="0"/>
                  </a:lnTo>
                  <a:lnTo>
                    <a:pt x="36" y="2"/>
                  </a:lnTo>
                  <a:lnTo>
                    <a:pt x="26" y="2"/>
                  </a:lnTo>
                  <a:lnTo>
                    <a:pt x="12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884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2" name="Freeform 508"/>
            <p:cNvSpPr>
              <a:spLocks/>
            </p:cNvSpPr>
            <p:nvPr/>
          </p:nvSpPr>
          <p:spPr bwMode="auto">
            <a:xfrm>
              <a:off x="5737225" y="1374775"/>
              <a:ext cx="431800" cy="107950"/>
            </a:xfrm>
            <a:custGeom>
              <a:avLst/>
              <a:gdLst/>
              <a:ahLst/>
              <a:cxnLst>
                <a:cxn ang="0">
                  <a:pos x="270" y="68"/>
                </a:cxn>
                <a:cxn ang="0">
                  <a:pos x="2" y="54"/>
                </a:cxn>
                <a:cxn ang="0">
                  <a:pos x="2" y="50"/>
                </a:cxn>
                <a:cxn ang="0">
                  <a:pos x="0" y="48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4"/>
                </a:cxn>
                <a:cxn ang="0">
                  <a:pos x="0" y="42"/>
                </a:cxn>
                <a:cxn ang="0">
                  <a:pos x="0" y="38"/>
                </a:cxn>
                <a:cxn ang="0">
                  <a:pos x="0" y="34"/>
                </a:cxn>
                <a:cxn ang="0">
                  <a:pos x="4" y="30"/>
                </a:cxn>
                <a:cxn ang="0">
                  <a:pos x="8" y="26"/>
                </a:cxn>
                <a:cxn ang="0">
                  <a:pos x="14" y="22"/>
                </a:cxn>
                <a:cxn ang="0">
                  <a:pos x="22" y="18"/>
                </a:cxn>
                <a:cxn ang="0">
                  <a:pos x="30" y="16"/>
                </a:cxn>
                <a:cxn ang="0">
                  <a:pos x="38" y="12"/>
                </a:cxn>
                <a:cxn ang="0">
                  <a:pos x="48" y="10"/>
                </a:cxn>
                <a:cxn ang="0">
                  <a:pos x="58" y="8"/>
                </a:cxn>
                <a:cxn ang="0">
                  <a:pos x="70" y="6"/>
                </a:cxn>
                <a:cxn ang="0">
                  <a:pos x="82" y="4"/>
                </a:cxn>
                <a:cxn ang="0">
                  <a:pos x="94" y="2"/>
                </a:cxn>
                <a:cxn ang="0">
                  <a:pos x="106" y="2"/>
                </a:cxn>
                <a:cxn ang="0">
                  <a:pos x="118" y="2"/>
                </a:cxn>
                <a:cxn ang="0">
                  <a:pos x="132" y="0"/>
                </a:cxn>
                <a:cxn ang="0">
                  <a:pos x="144" y="0"/>
                </a:cxn>
                <a:cxn ang="0">
                  <a:pos x="158" y="0"/>
                </a:cxn>
                <a:cxn ang="0">
                  <a:pos x="170" y="0"/>
                </a:cxn>
                <a:cxn ang="0">
                  <a:pos x="182" y="2"/>
                </a:cxn>
                <a:cxn ang="0">
                  <a:pos x="194" y="2"/>
                </a:cxn>
                <a:cxn ang="0">
                  <a:pos x="206" y="4"/>
                </a:cxn>
                <a:cxn ang="0">
                  <a:pos x="216" y="6"/>
                </a:cxn>
                <a:cxn ang="0">
                  <a:pos x="228" y="8"/>
                </a:cxn>
                <a:cxn ang="0">
                  <a:pos x="236" y="10"/>
                </a:cxn>
                <a:cxn ang="0">
                  <a:pos x="246" y="12"/>
                </a:cxn>
                <a:cxn ang="0">
                  <a:pos x="252" y="14"/>
                </a:cxn>
                <a:cxn ang="0">
                  <a:pos x="260" y="18"/>
                </a:cxn>
                <a:cxn ang="0">
                  <a:pos x="264" y="20"/>
                </a:cxn>
                <a:cxn ang="0">
                  <a:pos x="268" y="24"/>
                </a:cxn>
                <a:cxn ang="0">
                  <a:pos x="270" y="28"/>
                </a:cxn>
                <a:cxn ang="0">
                  <a:pos x="272" y="32"/>
                </a:cxn>
                <a:cxn ang="0">
                  <a:pos x="272" y="34"/>
                </a:cxn>
                <a:cxn ang="0">
                  <a:pos x="272" y="38"/>
                </a:cxn>
                <a:cxn ang="0">
                  <a:pos x="272" y="42"/>
                </a:cxn>
                <a:cxn ang="0">
                  <a:pos x="272" y="44"/>
                </a:cxn>
                <a:cxn ang="0">
                  <a:pos x="272" y="48"/>
                </a:cxn>
                <a:cxn ang="0">
                  <a:pos x="270" y="54"/>
                </a:cxn>
                <a:cxn ang="0">
                  <a:pos x="270" y="58"/>
                </a:cxn>
                <a:cxn ang="0">
                  <a:pos x="270" y="62"/>
                </a:cxn>
                <a:cxn ang="0">
                  <a:pos x="270" y="68"/>
                </a:cxn>
                <a:cxn ang="0">
                  <a:pos x="270" y="68"/>
                </a:cxn>
              </a:cxnLst>
              <a:rect l="0" t="0" r="r" b="b"/>
              <a:pathLst>
                <a:path w="272" h="68">
                  <a:moveTo>
                    <a:pt x="270" y="68"/>
                  </a:moveTo>
                  <a:lnTo>
                    <a:pt x="2" y="54"/>
                  </a:lnTo>
                  <a:lnTo>
                    <a:pt x="2" y="50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4" y="30"/>
                  </a:lnTo>
                  <a:lnTo>
                    <a:pt x="8" y="26"/>
                  </a:lnTo>
                  <a:lnTo>
                    <a:pt x="14" y="22"/>
                  </a:lnTo>
                  <a:lnTo>
                    <a:pt x="22" y="18"/>
                  </a:lnTo>
                  <a:lnTo>
                    <a:pt x="30" y="16"/>
                  </a:lnTo>
                  <a:lnTo>
                    <a:pt x="38" y="12"/>
                  </a:lnTo>
                  <a:lnTo>
                    <a:pt x="48" y="10"/>
                  </a:lnTo>
                  <a:lnTo>
                    <a:pt x="58" y="8"/>
                  </a:lnTo>
                  <a:lnTo>
                    <a:pt x="70" y="6"/>
                  </a:lnTo>
                  <a:lnTo>
                    <a:pt x="82" y="4"/>
                  </a:lnTo>
                  <a:lnTo>
                    <a:pt x="94" y="2"/>
                  </a:lnTo>
                  <a:lnTo>
                    <a:pt x="106" y="2"/>
                  </a:lnTo>
                  <a:lnTo>
                    <a:pt x="118" y="2"/>
                  </a:lnTo>
                  <a:lnTo>
                    <a:pt x="132" y="0"/>
                  </a:lnTo>
                  <a:lnTo>
                    <a:pt x="144" y="0"/>
                  </a:lnTo>
                  <a:lnTo>
                    <a:pt x="158" y="0"/>
                  </a:lnTo>
                  <a:lnTo>
                    <a:pt x="170" y="0"/>
                  </a:lnTo>
                  <a:lnTo>
                    <a:pt x="182" y="2"/>
                  </a:lnTo>
                  <a:lnTo>
                    <a:pt x="194" y="2"/>
                  </a:lnTo>
                  <a:lnTo>
                    <a:pt x="206" y="4"/>
                  </a:lnTo>
                  <a:lnTo>
                    <a:pt x="216" y="6"/>
                  </a:lnTo>
                  <a:lnTo>
                    <a:pt x="228" y="8"/>
                  </a:lnTo>
                  <a:lnTo>
                    <a:pt x="236" y="10"/>
                  </a:lnTo>
                  <a:lnTo>
                    <a:pt x="246" y="12"/>
                  </a:lnTo>
                  <a:lnTo>
                    <a:pt x="252" y="14"/>
                  </a:lnTo>
                  <a:lnTo>
                    <a:pt x="260" y="18"/>
                  </a:lnTo>
                  <a:lnTo>
                    <a:pt x="264" y="20"/>
                  </a:lnTo>
                  <a:lnTo>
                    <a:pt x="268" y="24"/>
                  </a:lnTo>
                  <a:lnTo>
                    <a:pt x="270" y="28"/>
                  </a:lnTo>
                  <a:lnTo>
                    <a:pt x="272" y="32"/>
                  </a:lnTo>
                  <a:lnTo>
                    <a:pt x="272" y="34"/>
                  </a:lnTo>
                  <a:lnTo>
                    <a:pt x="272" y="38"/>
                  </a:lnTo>
                  <a:lnTo>
                    <a:pt x="272" y="42"/>
                  </a:lnTo>
                  <a:lnTo>
                    <a:pt x="272" y="44"/>
                  </a:lnTo>
                  <a:lnTo>
                    <a:pt x="272" y="48"/>
                  </a:lnTo>
                  <a:lnTo>
                    <a:pt x="270" y="54"/>
                  </a:lnTo>
                  <a:lnTo>
                    <a:pt x="270" y="58"/>
                  </a:lnTo>
                  <a:lnTo>
                    <a:pt x="270" y="62"/>
                  </a:lnTo>
                  <a:lnTo>
                    <a:pt x="270" y="68"/>
                  </a:lnTo>
                  <a:lnTo>
                    <a:pt x="270" y="68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3" name="Freeform 509"/>
            <p:cNvSpPr>
              <a:spLocks/>
            </p:cNvSpPr>
            <p:nvPr/>
          </p:nvSpPr>
          <p:spPr bwMode="auto">
            <a:xfrm>
              <a:off x="5740400" y="1457325"/>
              <a:ext cx="42545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8" y="14"/>
                </a:cxn>
                <a:cxn ang="0">
                  <a:pos x="268" y="16"/>
                </a:cxn>
                <a:cxn ang="0">
                  <a:pos x="268" y="18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8" h="18">
                  <a:moveTo>
                    <a:pt x="0" y="0"/>
                  </a:moveTo>
                  <a:lnTo>
                    <a:pt x="268" y="14"/>
                  </a:lnTo>
                  <a:lnTo>
                    <a:pt x="268" y="16"/>
                  </a:lnTo>
                  <a:lnTo>
                    <a:pt x="268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A16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4" name="Freeform 510"/>
            <p:cNvSpPr>
              <a:spLocks/>
            </p:cNvSpPr>
            <p:nvPr/>
          </p:nvSpPr>
          <p:spPr bwMode="auto">
            <a:xfrm>
              <a:off x="5740400" y="1460500"/>
              <a:ext cx="4254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8" y="14"/>
                </a:cxn>
                <a:cxn ang="0">
                  <a:pos x="268" y="14"/>
                </a:cxn>
                <a:cxn ang="0">
                  <a:pos x="266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8" h="16">
                  <a:moveTo>
                    <a:pt x="0" y="0"/>
                  </a:moveTo>
                  <a:lnTo>
                    <a:pt x="268" y="14"/>
                  </a:lnTo>
                  <a:lnTo>
                    <a:pt x="268" y="14"/>
                  </a:lnTo>
                  <a:lnTo>
                    <a:pt x="266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5" name="Freeform 511"/>
            <p:cNvSpPr>
              <a:spLocks/>
            </p:cNvSpPr>
            <p:nvPr/>
          </p:nvSpPr>
          <p:spPr bwMode="auto">
            <a:xfrm>
              <a:off x="5740400" y="1460500"/>
              <a:ext cx="42545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8" y="16"/>
                </a:cxn>
                <a:cxn ang="0">
                  <a:pos x="266" y="18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8" h="18">
                  <a:moveTo>
                    <a:pt x="0" y="0"/>
                  </a:moveTo>
                  <a:lnTo>
                    <a:pt x="268" y="16"/>
                  </a:lnTo>
                  <a:lnTo>
                    <a:pt x="266" y="18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1C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6" name="Freeform 512"/>
            <p:cNvSpPr>
              <a:spLocks/>
            </p:cNvSpPr>
            <p:nvPr/>
          </p:nvSpPr>
          <p:spPr bwMode="auto">
            <a:xfrm>
              <a:off x="5743575" y="1463675"/>
              <a:ext cx="4191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4" y="14"/>
                </a:cxn>
                <a:cxn ang="0">
                  <a:pos x="264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4" h="16">
                  <a:moveTo>
                    <a:pt x="0" y="0"/>
                  </a:moveTo>
                  <a:lnTo>
                    <a:pt x="264" y="14"/>
                  </a:lnTo>
                  <a:lnTo>
                    <a:pt x="264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1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7" name="Freeform 513"/>
            <p:cNvSpPr>
              <a:spLocks/>
            </p:cNvSpPr>
            <p:nvPr/>
          </p:nvSpPr>
          <p:spPr bwMode="auto">
            <a:xfrm>
              <a:off x="5743575" y="1463675"/>
              <a:ext cx="41910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4" y="16"/>
                </a:cxn>
                <a:cxn ang="0">
                  <a:pos x="264" y="18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4" h="18">
                  <a:moveTo>
                    <a:pt x="0" y="0"/>
                  </a:moveTo>
                  <a:lnTo>
                    <a:pt x="264" y="16"/>
                  </a:lnTo>
                  <a:lnTo>
                    <a:pt x="264" y="18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923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8" name="Freeform 514"/>
            <p:cNvSpPr>
              <a:spLocks/>
            </p:cNvSpPr>
            <p:nvPr/>
          </p:nvSpPr>
          <p:spPr bwMode="auto">
            <a:xfrm>
              <a:off x="5743575" y="1466850"/>
              <a:ext cx="41910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4" y="14"/>
                </a:cxn>
                <a:cxn ang="0">
                  <a:pos x="264" y="16"/>
                </a:cxn>
                <a:cxn ang="0">
                  <a:pos x="264" y="18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4" h="18">
                  <a:moveTo>
                    <a:pt x="0" y="0"/>
                  </a:moveTo>
                  <a:lnTo>
                    <a:pt x="264" y="14"/>
                  </a:lnTo>
                  <a:lnTo>
                    <a:pt x="264" y="16"/>
                  </a:lnTo>
                  <a:lnTo>
                    <a:pt x="264" y="18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D27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9" name="Freeform 515"/>
            <p:cNvSpPr>
              <a:spLocks/>
            </p:cNvSpPr>
            <p:nvPr/>
          </p:nvSpPr>
          <p:spPr bwMode="auto">
            <a:xfrm>
              <a:off x="5746750" y="1470025"/>
              <a:ext cx="41592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2" y="14"/>
                </a:cxn>
                <a:cxn ang="0">
                  <a:pos x="262" y="14"/>
                </a:cxn>
                <a:cxn ang="0">
                  <a:pos x="262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2" h="16">
                  <a:moveTo>
                    <a:pt x="0" y="0"/>
                  </a:moveTo>
                  <a:lnTo>
                    <a:pt x="262" y="14"/>
                  </a:lnTo>
                  <a:lnTo>
                    <a:pt x="262" y="14"/>
                  </a:lnTo>
                  <a:lnTo>
                    <a:pt x="262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2A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0" name="Freeform 516"/>
            <p:cNvSpPr>
              <a:spLocks/>
            </p:cNvSpPr>
            <p:nvPr/>
          </p:nvSpPr>
          <p:spPr bwMode="auto">
            <a:xfrm>
              <a:off x="5746750" y="1470025"/>
              <a:ext cx="415925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2" y="16"/>
                </a:cxn>
                <a:cxn ang="0">
                  <a:pos x="262" y="18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2" h="18">
                  <a:moveTo>
                    <a:pt x="0" y="0"/>
                  </a:moveTo>
                  <a:lnTo>
                    <a:pt x="262" y="16"/>
                  </a:lnTo>
                  <a:lnTo>
                    <a:pt x="262" y="18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2C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1" name="Freeform 517"/>
            <p:cNvSpPr>
              <a:spLocks/>
            </p:cNvSpPr>
            <p:nvPr/>
          </p:nvSpPr>
          <p:spPr bwMode="auto">
            <a:xfrm>
              <a:off x="5746750" y="1473200"/>
              <a:ext cx="415925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2" y="14"/>
                </a:cxn>
                <a:cxn ang="0">
                  <a:pos x="262" y="18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2" h="18">
                  <a:moveTo>
                    <a:pt x="0" y="0"/>
                  </a:moveTo>
                  <a:lnTo>
                    <a:pt x="262" y="14"/>
                  </a:lnTo>
                  <a:lnTo>
                    <a:pt x="262" y="18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2F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2" name="Freeform 518"/>
            <p:cNvSpPr>
              <a:spLocks/>
            </p:cNvSpPr>
            <p:nvPr/>
          </p:nvSpPr>
          <p:spPr bwMode="auto">
            <a:xfrm>
              <a:off x="5749925" y="1476375"/>
              <a:ext cx="4127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" y="14"/>
                </a:cxn>
                <a:cxn ang="0">
                  <a:pos x="260" y="16"/>
                </a:cxn>
                <a:cxn ang="0">
                  <a:pos x="260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0" h="16">
                  <a:moveTo>
                    <a:pt x="0" y="0"/>
                  </a:moveTo>
                  <a:lnTo>
                    <a:pt x="260" y="14"/>
                  </a:lnTo>
                  <a:lnTo>
                    <a:pt x="260" y="16"/>
                  </a:lnTo>
                  <a:lnTo>
                    <a:pt x="260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32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3" name="Freeform 519"/>
            <p:cNvSpPr>
              <a:spLocks/>
            </p:cNvSpPr>
            <p:nvPr/>
          </p:nvSpPr>
          <p:spPr bwMode="auto">
            <a:xfrm>
              <a:off x="5749925" y="1476375"/>
              <a:ext cx="41275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" y="16"/>
                </a:cxn>
                <a:cxn ang="0">
                  <a:pos x="260" y="16"/>
                </a:cxn>
                <a:cxn ang="0">
                  <a:pos x="258" y="1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0" h="18">
                  <a:moveTo>
                    <a:pt x="0" y="0"/>
                  </a:moveTo>
                  <a:lnTo>
                    <a:pt x="260" y="16"/>
                  </a:lnTo>
                  <a:lnTo>
                    <a:pt x="260" y="16"/>
                  </a:lnTo>
                  <a:lnTo>
                    <a:pt x="258" y="1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D34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4" name="Freeform 520"/>
            <p:cNvSpPr>
              <a:spLocks/>
            </p:cNvSpPr>
            <p:nvPr/>
          </p:nvSpPr>
          <p:spPr bwMode="auto">
            <a:xfrm>
              <a:off x="5749925" y="1479550"/>
              <a:ext cx="4127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0" y="14"/>
                </a:cxn>
                <a:cxn ang="0">
                  <a:pos x="258" y="16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0" h="16">
                  <a:moveTo>
                    <a:pt x="0" y="0"/>
                  </a:moveTo>
                  <a:lnTo>
                    <a:pt x="260" y="14"/>
                  </a:lnTo>
                  <a:lnTo>
                    <a:pt x="258" y="16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036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5" name="Freeform 521"/>
            <p:cNvSpPr>
              <a:spLocks/>
            </p:cNvSpPr>
            <p:nvPr/>
          </p:nvSpPr>
          <p:spPr bwMode="auto">
            <a:xfrm>
              <a:off x="5753100" y="1482725"/>
              <a:ext cx="4064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6" y="14"/>
                </a:cxn>
                <a:cxn ang="0">
                  <a:pos x="256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6" h="16">
                  <a:moveTo>
                    <a:pt x="0" y="0"/>
                  </a:moveTo>
                  <a:lnTo>
                    <a:pt x="256" y="14"/>
                  </a:lnTo>
                  <a:lnTo>
                    <a:pt x="256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39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6" name="Freeform 522"/>
            <p:cNvSpPr>
              <a:spLocks/>
            </p:cNvSpPr>
            <p:nvPr/>
          </p:nvSpPr>
          <p:spPr bwMode="auto">
            <a:xfrm>
              <a:off x="5753100" y="1482725"/>
              <a:ext cx="406400" cy="285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6" y="14"/>
                </a:cxn>
                <a:cxn ang="0">
                  <a:pos x="256" y="1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6" h="18">
                  <a:moveTo>
                    <a:pt x="0" y="0"/>
                  </a:moveTo>
                  <a:lnTo>
                    <a:pt x="256" y="14"/>
                  </a:lnTo>
                  <a:lnTo>
                    <a:pt x="256" y="1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3A3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7" name="Freeform 523"/>
            <p:cNvSpPr>
              <a:spLocks/>
            </p:cNvSpPr>
            <p:nvPr/>
          </p:nvSpPr>
          <p:spPr bwMode="auto">
            <a:xfrm>
              <a:off x="5753100" y="1485900"/>
              <a:ext cx="4064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6" y="14"/>
                </a:cxn>
                <a:cxn ang="0">
                  <a:pos x="256" y="16"/>
                </a:cxn>
                <a:cxn ang="0">
                  <a:pos x="256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6" h="16">
                  <a:moveTo>
                    <a:pt x="0" y="0"/>
                  </a:moveTo>
                  <a:lnTo>
                    <a:pt x="256" y="14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3C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8" name="Freeform 524"/>
            <p:cNvSpPr>
              <a:spLocks/>
            </p:cNvSpPr>
            <p:nvPr/>
          </p:nvSpPr>
          <p:spPr bwMode="auto">
            <a:xfrm>
              <a:off x="5756275" y="1489075"/>
              <a:ext cx="40322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4" y="14"/>
                </a:cxn>
                <a:cxn ang="0">
                  <a:pos x="254" y="14"/>
                </a:cxn>
                <a:cxn ang="0">
                  <a:pos x="254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4" h="16">
                  <a:moveTo>
                    <a:pt x="0" y="0"/>
                  </a:moveTo>
                  <a:lnTo>
                    <a:pt x="254" y="14"/>
                  </a:lnTo>
                  <a:lnTo>
                    <a:pt x="254" y="14"/>
                  </a:lnTo>
                  <a:lnTo>
                    <a:pt x="254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C3E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9" name="Freeform 525"/>
            <p:cNvSpPr>
              <a:spLocks/>
            </p:cNvSpPr>
            <p:nvPr/>
          </p:nvSpPr>
          <p:spPr bwMode="auto">
            <a:xfrm>
              <a:off x="5756275" y="1489075"/>
              <a:ext cx="40322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4" y="14"/>
                </a:cxn>
                <a:cxn ang="0">
                  <a:pos x="252" y="16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4" h="16">
                  <a:moveTo>
                    <a:pt x="0" y="0"/>
                  </a:moveTo>
                  <a:lnTo>
                    <a:pt x="254" y="14"/>
                  </a:lnTo>
                  <a:lnTo>
                    <a:pt x="252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3F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0" name="Freeform 526"/>
            <p:cNvSpPr>
              <a:spLocks/>
            </p:cNvSpPr>
            <p:nvPr/>
          </p:nvSpPr>
          <p:spPr bwMode="auto">
            <a:xfrm>
              <a:off x="5759450" y="1492250"/>
              <a:ext cx="4000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2" y="14"/>
                </a:cxn>
                <a:cxn ang="0">
                  <a:pos x="250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2" h="16">
                  <a:moveTo>
                    <a:pt x="0" y="0"/>
                  </a:moveTo>
                  <a:lnTo>
                    <a:pt x="252" y="14"/>
                  </a:lnTo>
                  <a:lnTo>
                    <a:pt x="250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41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1" name="Freeform 527"/>
            <p:cNvSpPr>
              <a:spLocks/>
            </p:cNvSpPr>
            <p:nvPr/>
          </p:nvSpPr>
          <p:spPr bwMode="auto">
            <a:xfrm>
              <a:off x="5759450" y="1495425"/>
              <a:ext cx="396875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0" h="16">
                  <a:moveTo>
                    <a:pt x="0" y="0"/>
                  </a:moveTo>
                  <a:lnTo>
                    <a:pt x="250" y="12"/>
                  </a:lnTo>
                  <a:lnTo>
                    <a:pt x="250" y="14"/>
                  </a:lnTo>
                  <a:lnTo>
                    <a:pt x="250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42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2" name="Freeform 528"/>
            <p:cNvSpPr>
              <a:spLocks/>
            </p:cNvSpPr>
            <p:nvPr/>
          </p:nvSpPr>
          <p:spPr bwMode="auto">
            <a:xfrm>
              <a:off x="5762625" y="1495425"/>
              <a:ext cx="3937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248" y="1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8" h="16">
                  <a:moveTo>
                    <a:pt x="0" y="0"/>
                  </a:moveTo>
                  <a:lnTo>
                    <a:pt x="248" y="14"/>
                  </a:lnTo>
                  <a:lnTo>
                    <a:pt x="248" y="14"/>
                  </a:lnTo>
                  <a:lnTo>
                    <a:pt x="248" y="16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43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3" name="Freeform 529"/>
            <p:cNvSpPr>
              <a:spLocks/>
            </p:cNvSpPr>
            <p:nvPr/>
          </p:nvSpPr>
          <p:spPr bwMode="auto">
            <a:xfrm>
              <a:off x="5762625" y="1498600"/>
              <a:ext cx="3937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4"/>
                </a:cxn>
                <a:cxn ang="0">
                  <a:pos x="246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8" h="16">
                  <a:moveTo>
                    <a:pt x="0" y="0"/>
                  </a:moveTo>
                  <a:lnTo>
                    <a:pt x="248" y="14"/>
                  </a:lnTo>
                  <a:lnTo>
                    <a:pt x="246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44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4" name="Freeform 530"/>
            <p:cNvSpPr>
              <a:spLocks/>
            </p:cNvSpPr>
            <p:nvPr/>
          </p:nvSpPr>
          <p:spPr bwMode="auto">
            <a:xfrm>
              <a:off x="5762625" y="1498600"/>
              <a:ext cx="39370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4"/>
                </a:cxn>
                <a:cxn ang="0">
                  <a:pos x="246" y="16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8" h="16">
                  <a:moveTo>
                    <a:pt x="0" y="0"/>
                  </a:moveTo>
                  <a:lnTo>
                    <a:pt x="248" y="14"/>
                  </a:lnTo>
                  <a:lnTo>
                    <a:pt x="246" y="16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C46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5" name="Freeform 531"/>
            <p:cNvSpPr>
              <a:spLocks/>
            </p:cNvSpPr>
            <p:nvPr/>
          </p:nvSpPr>
          <p:spPr bwMode="auto">
            <a:xfrm>
              <a:off x="5765800" y="1501775"/>
              <a:ext cx="387350" cy="25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4" y="14"/>
                </a:cxn>
                <a:cxn ang="0">
                  <a:pos x="244" y="16"/>
                </a:cxn>
                <a:cxn ang="0">
                  <a:pos x="244" y="1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4" h="16">
                  <a:moveTo>
                    <a:pt x="0" y="0"/>
                  </a:moveTo>
                  <a:lnTo>
                    <a:pt x="244" y="14"/>
                  </a:lnTo>
                  <a:lnTo>
                    <a:pt x="244" y="16"/>
                  </a:lnTo>
                  <a:lnTo>
                    <a:pt x="244" y="1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46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6" name="Freeform 545"/>
            <p:cNvSpPr>
              <a:spLocks/>
            </p:cNvSpPr>
            <p:nvPr/>
          </p:nvSpPr>
          <p:spPr bwMode="auto">
            <a:xfrm>
              <a:off x="5791200" y="1530350"/>
              <a:ext cx="33972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4" y="12"/>
                </a:cxn>
                <a:cxn ang="0">
                  <a:pos x="210" y="12"/>
                </a:cxn>
                <a:cxn ang="0">
                  <a:pos x="210" y="14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14" h="14">
                  <a:moveTo>
                    <a:pt x="0" y="0"/>
                  </a:moveTo>
                  <a:lnTo>
                    <a:pt x="214" y="12"/>
                  </a:lnTo>
                  <a:lnTo>
                    <a:pt x="210" y="12"/>
                  </a:lnTo>
                  <a:lnTo>
                    <a:pt x="210" y="1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4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7" name="Freeform 546"/>
            <p:cNvSpPr>
              <a:spLocks/>
            </p:cNvSpPr>
            <p:nvPr/>
          </p:nvSpPr>
          <p:spPr bwMode="auto">
            <a:xfrm>
              <a:off x="5794375" y="1530350"/>
              <a:ext cx="33337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0" y="12"/>
                </a:cxn>
                <a:cxn ang="0">
                  <a:pos x="208" y="12"/>
                </a:cxn>
                <a:cxn ang="0">
                  <a:pos x="206" y="14"/>
                </a:cxn>
                <a:cxn ang="0">
                  <a:pos x="204" y="14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10" h="14">
                  <a:moveTo>
                    <a:pt x="0" y="0"/>
                  </a:moveTo>
                  <a:lnTo>
                    <a:pt x="210" y="12"/>
                  </a:lnTo>
                  <a:lnTo>
                    <a:pt x="208" y="12"/>
                  </a:lnTo>
                  <a:lnTo>
                    <a:pt x="206" y="14"/>
                  </a:lnTo>
                  <a:lnTo>
                    <a:pt x="204" y="1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4F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8" name="Freeform 547"/>
            <p:cNvSpPr>
              <a:spLocks/>
            </p:cNvSpPr>
            <p:nvPr/>
          </p:nvSpPr>
          <p:spPr bwMode="auto">
            <a:xfrm>
              <a:off x="5797550" y="1533525"/>
              <a:ext cx="32702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6" y="12"/>
                </a:cxn>
                <a:cxn ang="0">
                  <a:pos x="204" y="12"/>
                </a:cxn>
                <a:cxn ang="0">
                  <a:pos x="200" y="12"/>
                </a:cxn>
                <a:cxn ang="0">
                  <a:pos x="198" y="14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06" h="14">
                  <a:moveTo>
                    <a:pt x="0" y="0"/>
                  </a:moveTo>
                  <a:lnTo>
                    <a:pt x="206" y="12"/>
                  </a:lnTo>
                  <a:lnTo>
                    <a:pt x="204" y="12"/>
                  </a:lnTo>
                  <a:lnTo>
                    <a:pt x="200" y="12"/>
                  </a:lnTo>
                  <a:lnTo>
                    <a:pt x="198" y="1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53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9" name="Freeform 548"/>
            <p:cNvSpPr>
              <a:spLocks/>
            </p:cNvSpPr>
            <p:nvPr/>
          </p:nvSpPr>
          <p:spPr bwMode="auto">
            <a:xfrm>
              <a:off x="5800725" y="1536700"/>
              <a:ext cx="31750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0" y="10"/>
                </a:cxn>
                <a:cxn ang="0">
                  <a:pos x="198" y="10"/>
                </a:cxn>
                <a:cxn ang="0">
                  <a:pos x="192" y="12"/>
                </a:cxn>
                <a:cxn ang="0">
                  <a:pos x="190" y="1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00" h="12">
                  <a:moveTo>
                    <a:pt x="0" y="0"/>
                  </a:moveTo>
                  <a:lnTo>
                    <a:pt x="200" y="10"/>
                  </a:lnTo>
                  <a:lnTo>
                    <a:pt x="198" y="10"/>
                  </a:lnTo>
                  <a:lnTo>
                    <a:pt x="192" y="12"/>
                  </a:lnTo>
                  <a:lnTo>
                    <a:pt x="190" y="12"/>
                  </a:lnTo>
                  <a:lnTo>
                    <a:pt x="4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56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0" name="Freeform 549"/>
            <p:cNvSpPr>
              <a:spLocks/>
            </p:cNvSpPr>
            <p:nvPr/>
          </p:nvSpPr>
          <p:spPr bwMode="auto">
            <a:xfrm>
              <a:off x="5803900" y="1536700"/>
              <a:ext cx="307975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4" y="12"/>
                </a:cxn>
                <a:cxn ang="0">
                  <a:pos x="190" y="12"/>
                </a:cxn>
                <a:cxn ang="0">
                  <a:pos x="182" y="14"/>
                </a:cxn>
                <a:cxn ang="0">
                  <a:pos x="6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94" h="14">
                  <a:moveTo>
                    <a:pt x="0" y="0"/>
                  </a:moveTo>
                  <a:lnTo>
                    <a:pt x="194" y="12"/>
                  </a:lnTo>
                  <a:lnTo>
                    <a:pt x="190" y="12"/>
                  </a:lnTo>
                  <a:lnTo>
                    <a:pt x="182" y="14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5A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1" name="Freeform 550"/>
            <p:cNvSpPr>
              <a:spLocks/>
            </p:cNvSpPr>
            <p:nvPr/>
          </p:nvSpPr>
          <p:spPr bwMode="auto">
            <a:xfrm>
              <a:off x="5807075" y="1539875"/>
              <a:ext cx="295275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6" y="10"/>
                </a:cxn>
                <a:cxn ang="0">
                  <a:pos x="180" y="12"/>
                </a:cxn>
                <a:cxn ang="0">
                  <a:pos x="174" y="12"/>
                </a:cxn>
                <a:cxn ang="0">
                  <a:pos x="6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86" h="12">
                  <a:moveTo>
                    <a:pt x="0" y="0"/>
                  </a:moveTo>
                  <a:lnTo>
                    <a:pt x="186" y="10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5E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2" name="Freeform 551"/>
            <p:cNvSpPr>
              <a:spLocks/>
            </p:cNvSpPr>
            <p:nvPr/>
          </p:nvSpPr>
          <p:spPr bwMode="auto">
            <a:xfrm>
              <a:off x="5813425" y="1543050"/>
              <a:ext cx="27940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6" y="10"/>
                </a:cxn>
                <a:cxn ang="0">
                  <a:pos x="176" y="10"/>
                </a:cxn>
                <a:cxn ang="0">
                  <a:pos x="164" y="10"/>
                </a:cxn>
                <a:cxn ang="0">
                  <a:pos x="162" y="12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6" h="12">
                  <a:moveTo>
                    <a:pt x="0" y="0"/>
                  </a:moveTo>
                  <a:lnTo>
                    <a:pt x="176" y="10"/>
                  </a:lnTo>
                  <a:lnTo>
                    <a:pt x="176" y="10"/>
                  </a:lnTo>
                  <a:lnTo>
                    <a:pt x="164" y="10"/>
                  </a:lnTo>
                  <a:lnTo>
                    <a:pt x="162" y="12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63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3" name="Freeform 552"/>
            <p:cNvSpPr>
              <a:spLocks/>
            </p:cNvSpPr>
            <p:nvPr/>
          </p:nvSpPr>
          <p:spPr bwMode="auto">
            <a:xfrm>
              <a:off x="5816600" y="1546225"/>
              <a:ext cx="26670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8" y="8"/>
                </a:cxn>
                <a:cxn ang="0">
                  <a:pos x="162" y="8"/>
                </a:cxn>
                <a:cxn ang="0">
                  <a:pos x="152" y="10"/>
                </a:cxn>
                <a:cxn ang="0">
                  <a:pos x="150" y="10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8" h="10">
                  <a:moveTo>
                    <a:pt x="0" y="0"/>
                  </a:moveTo>
                  <a:lnTo>
                    <a:pt x="168" y="8"/>
                  </a:lnTo>
                  <a:lnTo>
                    <a:pt x="162" y="8"/>
                  </a:lnTo>
                  <a:lnTo>
                    <a:pt x="152" y="10"/>
                  </a:lnTo>
                  <a:lnTo>
                    <a:pt x="150" y="10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67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4" name="Freeform 553"/>
            <p:cNvSpPr>
              <a:spLocks/>
            </p:cNvSpPr>
            <p:nvPr/>
          </p:nvSpPr>
          <p:spPr bwMode="auto">
            <a:xfrm>
              <a:off x="5822950" y="1546225"/>
              <a:ext cx="24765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6" y="10"/>
                </a:cxn>
                <a:cxn ang="0">
                  <a:pos x="148" y="10"/>
                </a:cxn>
                <a:cxn ang="0">
                  <a:pos x="136" y="10"/>
                </a:cxn>
                <a:cxn ang="0">
                  <a:pos x="8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6" h="10">
                  <a:moveTo>
                    <a:pt x="0" y="0"/>
                  </a:moveTo>
                  <a:lnTo>
                    <a:pt x="156" y="10"/>
                  </a:lnTo>
                  <a:lnTo>
                    <a:pt x="148" y="10"/>
                  </a:lnTo>
                  <a:lnTo>
                    <a:pt x="136" y="10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6C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5" name="Freeform 554"/>
            <p:cNvSpPr>
              <a:spLocks/>
            </p:cNvSpPr>
            <p:nvPr/>
          </p:nvSpPr>
          <p:spPr bwMode="auto">
            <a:xfrm>
              <a:off x="5829300" y="1549400"/>
              <a:ext cx="225425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8"/>
                </a:cxn>
                <a:cxn ang="0">
                  <a:pos x="130" y="8"/>
                </a:cxn>
                <a:cxn ang="0">
                  <a:pos x="118" y="8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42" h="8">
                  <a:moveTo>
                    <a:pt x="0" y="0"/>
                  </a:moveTo>
                  <a:lnTo>
                    <a:pt x="142" y="8"/>
                  </a:lnTo>
                  <a:lnTo>
                    <a:pt x="130" y="8"/>
                  </a:lnTo>
                  <a:lnTo>
                    <a:pt x="118" y="8"/>
                  </a:lnTo>
                  <a:lnTo>
                    <a:pt x="8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71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6" name="Freeform 555"/>
            <p:cNvSpPr>
              <a:spLocks/>
            </p:cNvSpPr>
            <p:nvPr/>
          </p:nvSpPr>
          <p:spPr bwMode="auto">
            <a:xfrm>
              <a:off x="5835650" y="1552575"/>
              <a:ext cx="2032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8" y="6"/>
                </a:cxn>
                <a:cxn ang="0">
                  <a:pos x="126" y="6"/>
                </a:cxn>
                <a:cxn ang="0">
                  <a:pos x="114" y="8"/>
                </a:cxn>
                <a:cxn ang="0">
                  <a:pos x="100" y="8"/>
                </a:cxn>
                <a:cxn ang="0">
                  <a:pos x="98" y="8"/>
                </a:cxn>
                <a:cxn ang="0">
                  <a:pos x="14" y="2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8" h="8">
                  <a:moveTo>
                    <a:pt x="0" y="0"/>
                  </a:moveTo>
                  <a:lnTo>
                    <a:pt x="128" y="6"/>
                  </a:lnTo>
                  <a:lnTo>
                    <a:pt x="126" y="6"/>
                  </a:lnTo>
                  <a:lnTo>
                    <a:pt x="114" y="8"/>
                  </a:lnTo>
                  <a:lnTo>
                    <a:pt x="100" y="8"/>
                  </a:lnTo>
                  <a:lnTo>
                    <a:pt x="98" y="8"/>
                  </a:lnTo>
                  <a:lnTo>
                    <a:pt x="14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76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7" name="Freeform 556"/>
            <p:cNvSpPr>
              <a:spLocks/>
            </p:cNvSpPr>
            <p:nvPr/>
          </p:nvSpPr>
          <p:spPr bwMode="auto">
            <a:xfrm>
              <a:off x="5842000" y="1552575"/>
              <a:ext cx="174625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0" y="6"/>
                </a:cxn>
                <a:cxn ang="0">
                  <a:pos x="110" y="8"/>
                </a:cxn>
                <a:cxn ang="0">
                  <a:pos x="96" y="8"/>
                </a:cxn>
                <a:cxn ang="0">
                  <a:pos x="82" y="8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24" y="4"/>
                </a:cxn>
                <a:cxn ang="0">
                  <a:pos x="22" y="4"/>
                </a:cxn>
                <a:cxn ang="0">
                  <a:pos x="14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10" h="8">
                  <a:moveTo>
                    <a:pt x="0" y="0"/>
                  </a:moveTo>
                  <a:lnTo>
                    <a:pt x="110" y="6"/>
                  </a:lnTo>
                  <a:lnTo>
                    <a:pt x="110" y="8"/>
                  </a:lnTo>
                  <a:lnTo>
                    <a:pt x="96" y="8"/>
                  </a:lnTo>
                  <a:lnTo>
                    <a:pt x="82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14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7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8" name="Freeform 557"/>
            <p:cNvSpPr>
              <a:spLocks/>
            </p:cNvSpPr>
            <p:nvPr/>
          </p:nvSpPr>
          <p:spPr bwMode="auto">
            <a:xfrm>
              <a:off x="5857875" y="1555750"/>
              <a:ext cx="133350" cy="9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4" y="6"/>
                </a:cxn>
                <a:cxn ang="0">
                  <a:pos x="72" y="6"/>
                </a:cxn>
                <a:cxn ang="0">
                  <a:pos x="60" y="6"/>
                </a:cxn>
                <a:cxn ang="0">
                  <a:pos x="46" y="4"/>
                </a:cxn>
                <a:cxn ang="0">
                  <a:pos x="34" y="4"/>
                </a:cxn>
                <a:cxn ang="0">
                  <a:pos x="22" y="4"/>
                </a:cxn>
                <a:cxn ang="0">
                  <a:pos x="12" y="2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84" h="6">
                  <a:moveTo>
                    <a:pt x="0" y="0"/>
                  </a:moveTo>
                  <a:lnTo>
                    <a:pt x="84" y="6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6" y="4"/>
                  </a:lnTo>
                  <a:lnTo>
                    <a:pt x="34" y="4"/>
                  </a:lnTo>
                  <a:lnTo>
                    <a:pt x="22" y="4"/>
                  </a:lnTo>
                  <a:lnTo>
                    <a:pt x="12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7E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9" name="Freeform 558"/>
            <p:cNvSpPr>
              <a:spLocks/>
            </p:cNvSpPr>
            <p:nvPr/>
          </p:nvSpPr>
          <p:spPr bwMode="auto">
            <a:xfrm>
              <a:off x="5880100" y="1558925"/>
              <a:ext cx="73025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6" y="4"/>
                </a:cxn>
                <a:cxn ang="0">
                  <a:pos x="32" y="2"/>
                </a:cxn>
                <a:cxn ang="0">
                  <a:pos x="20" y="2"/>
                </a:cxn>
                <a:cxn ang="0">
                  <a:pos x="8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6" h="4">
                  <a:moveTo>
                    <a:pt x="0" y="0"/>
                  </a:moveTo>
                  <a:lnTo>
                    <a:pt x="46" y="4"/>
                  </a:lnTo>
                  <a:lnTo>
                    <a:pt x="32" y="2"/>
                  </a:lnTo>
                  <a:lnTo>
                    <a:pt x="20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84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0" name="Freeform 559"/>
            <p:cNvSpPr>
              <a:spLocks/>
            </p:cNvSpPr>
            <p:nvPr/>
          </p:nvSpPr>
          <p:spPr bwMode="auto">
            <a:xfrm>
              <a:off x="5143500" y="1482725"/>
              <a:ext cx="3810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2"/>
                </a:cxn>
                <a:cxn ang="0">
                  <a:pos x="20" y="2"/>
                </a:cxn>
                <a:cxn ang="0">
                  <a:pos x="18" y="4"/>
                </a:cxn>
                <a:cxn ang="0">
                  <a:pos x="14" y="4"/>
                </a:cxn>
                <a:cxn ang="0">
                  <a:pos x="12" y="6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" h="10">
                  <a:moveTo>
                    <a:pt x="0" y="0"/>
                  </a:moveTo>
                  <a:lnTo>
                    <a:pt x="24" y="2"/>
                  </a:lnTo>
                  <a:lnTo>
                    <a:pt x="20" y="2"/>
                  </a:lnTo>
                  <a:lnTo>
                    <a:pt x="18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1" name="Freeform 560"/>
            <p:cNvSpPr>
              <a:spLocks/>
            </p:cNvSpPr>
            <p:nvPr/>
          </p:nvSpPr>
          <p:spPr bwMode="auto">
            <a:xfrm>
              <a:off x="5143500" y="1482725"/>
              <a:ext cx="41275" cy="3175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" y="0"/>
                </a:cxn>
                <a:cxn ang="0">
                  <a:pos x="26" y="2"/>
                </a:cxn>
                <a:cxn ang="0">
                  <a:pos x="24" y="2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26" h="2">
                  <a:moveTo>
                    <a:pt x="2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2" name="Freeform 561"/>
            <p:cNvSpPr>
              <a:spLocks/>
            </p:cNvSpPr>
            <p:nvPr/>
          </p:nvSpPr>
          <p:spPr bwMode="auto">
            <a:xfrm>
              <a:off x="5143500" y="1479550"/>
              <a:ext cx="44450" cy="63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8" y="2"/>
                </a:cxn>
                <a:cxn ang="0">
                  <a:pos x="28" y="2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4">
                  <a:moveTo>
                    <a:pt x="24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rgbClr val="3B37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3" name="Freeform 562"/>
            <p:cNvSpPr>
              <a:spLocks noEditPoints="1"/>
            </p:cNvSpPr>
            <p:nvPr/>
          </p:nvSpPr>
          <p:spPr bwMode="auto">
            <a:xfrm>
              <a:off x="5143500" y="1479550"/>
              <a:ext cx="377825" cy="158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2" y="2"/>
                </a:cxn>
                <a:cxn ang="0">
                  <a:pos x="30" y="2"/>
                </a:cxn>
                <a:cxn ang="0">
                  <a:pos x="28" y="2"/>
                </a:cxn>
                <a:cxn ang="0">
                  <a:pos x="28" y="2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38" y="10"/>
                </a:cxn>
              </a:cxnLst>
              <a:rect l="0" t="0" r="r" b="b"/>
              <a:pathLst>
                <a:path w="238" h="10">
                  <a:moveTo>
                    <a:pt x="26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2"/>
                  </a:lnTo>
                  <a:close/>
                  <a:moveTo>
                    <a:pt x="238" y="10"/>
                  </a:moveTo>
                  <a:lnTo>
                    <a:pt x="238" y="10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38" y="10"/>
                  </a:lnTo>
                  <a:close/>
                </a:path>
              </a:pathLst>
            </a:custGeom>
            <a:solidFill>
              <a:srgbClr val="3D3A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4" name="Freeform 563"/>
            <p:cNvSpPr>
              <a:spLocks noEditPoints="1"/>
            </p:cNvSpPr>
            <p:nvPr/>
          </p:nvSpPr>
          <p:spPr bwMode="auto">
            <a:xfrm>
              <a:off x="5143500" y="1476375"/>
              <a:ext cx="381000" cy="190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4" y="2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0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36" y="12"/>
                </a:cxn>
                <a:cxn ang="0">
                  <a:pos x="240" y="12"/>
                </a:cxn>
                <a:cxn ang="0">
                  <a:pos x="238" y="12"/>
                </a:cxn>
                <a:cxn ang="0">
                  <a:pos x="238" y="12"/>
                </a:cxn>
                <a:cxn ang="0">
                  <a:pos x="238" y="12"/>
                </a:cxn>
                <a:cxn ang="0">
                  <a:pos x="236" y="12"/>
                </a:cxn>
                <a:cxn ang="0">
                  <a:pos x="236" y="12"/>
                </a:cxn>
                <a:cxn ang="0">
                  <a:pos x="236" y="12"/>
                </a:cxn>
              </a:cxnLst>
              <a:rect l="0" t="0" r="r" b="b"/>
              <a:pathLst>
                <a:path w="240" h="12">
                  <a:moveTo>
                    <a:pt x="28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8" y="4"/>
                  </a:lnTo>
                  <a:close/>
                  <a:moveTo>
                    <a:pt x="236" y="12"/>
                  </a:moveTo>
                  <a:lnTo>
                    <a:pt x="240" y="12"/>
                  </a:lnTo>
                  <a:lnTo>
                    <a:pt x="238" y="12"/>
                  </a:lnTo>
                  <a:lnTo>
                    <a:pt x="238" y="12"/>
                  </a:lnTo>
                  <a:lnTo>
                    <a:pt x="238" y="12"/>
                  </a:lnTo>
                  <a:lnTo>
                    <a:pt x="236" y="12"/>
                  </a:lnTo>
                  <a:lnTo>
                    <a:pt x="236" y="12"/>
                  </a:lnTo>
                  <a:lnTo>
                    <a:pt x="236" y="12"/>
                  </a:lnTo>
                  <a:close/>
                </a:path>
              </a:pathLst>
            </a:custGeom>
            <a:solidFill>
              <a:srgbClr val="413F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5" name="Freeform 564"/>
            <p:cNvSpPr>
              <a:spLocks noEditPoints="1"/>
            </p:cNvSpPr>
            <p:nvPr/>
          </p:nvSpPr>
          <p:spPr bwMode="auto">
            <a:xfrm>
              <a:off x="5143500" y="1476375"/>
              <a:ext cx="381000" cy="19050"/>
            </a:xfrm>
            <a:custGeom>
              <a:avLst/>
              <a:gdLst/>
              <a:ahLst/>
              <a:cxnLst>
                <a:cxn ang="0">
                  <a:pos x="238" y="12"/>
                </a:cxn>
                <a:cxn ang="0">
                  <a:pos x="238" y="12"/>
                </a:cxn>
                <a:cxn ang="0">
                  <a:pos x="236" y="12"/>
                </a:cxn>
                <a:cxn ang="0">
                  <a:pos x="236" y="12"/>
                </a:cxn>
                <a:cxn ang="0">
                  <a:pos x="234" y="12"/>
                </a:cxn>
                <a:cxn ang="0">
                  <a:pos x="234" y="10"/>
                </a:cxn>
                <a:cxn ang="0">
                  <a:pos x="240" y="10"/>
                </a:cxn>
                <a:cxn ang="0">
                  <a:pos x="238" y="12"/>
                </a:cxn>
                <a:cxn ang="0">
                  <a:pos x="238" y="12"/>
                </a:cxn>
                <a:cxn ang="0">
                  <a:pos x="3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8" y="2"/>
                </a:cxn>
                <a:cxn ang="0">
                  <a:pos x="36" y="2"/>
                </a:cxn>
                <a:cxn ang="0">
                  <a:pos x="34" y="2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240" h="12">
                  <a:moveTo>
                    <a:pt x="238" y="12"/>
                  </a:moveTo>
                  <a:lnTo>
                    <a:pt x="238" y="12"/>
                  </a:lnTo>
                  <a:lnTo>
                    <a:pt x="236" y="12"/>
                  </a:lnTo>
                  <a:lnTo>
                    <a:pt x="236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40" y="10"/>
                  </a:lnTo>
                  <a:lnTo>
                    <a:pt x="238" y="12"/>
                  </a:lnTo>
                  <a:lnTo>
                    <a:pt x="238" y="12"/>
                  </a:lnTo>
                  <a:close/>
                  <a:moveTo>
                    <a:pt x="32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4241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6" name="Freeform 565"/>
            <p:cNvSpPr>
              <a:spLocks noEditPoints="1"/>
            </p:cNvSpPr>
            <p:nvPr/>
          </p:nvSpPr>
          <p:spPr bwMode="auto">
            <a:xfrm>
              <a:off x="5143500" y="1473200"/>
              <a:ext cx="381000" cy="22225"/>
            </a:xfrm>
            <a:custGeom>
              <a:avLst/>
              <a:gdLst/>
              <a:ahLst/>
              <a:cxnLst>
                <a:cxn ang="0">
                  <a:pos x="240" y="14"/>
                </a:cxn>
                <a:cxn ang="0">
                  <a:pos x="236" y="14"/>
                </a:cxn>
                <a:cxn ang="0">
                  <a:pos x="234" y="14"/>
                </a:cxn>
                <a:cxn ang="0">
                  <a:pos x="234" y="12"/>
                </a:cxn>
                <a:cxn ang="0">
                  <a:pos x="232" y="12"/>
                </a:cxn>
                <a:cxn ang="0">
                  <a:pos x="232" y="12"/>
                </a:cxn>
                <a:cxn ang="0">
                  <a:pos x="240" y="12"/>
                </a:cxn>
                <a:cxn ang="0">
                  <a:pos x="240" y="14"/>
                </a:cxn>
                <a:cxn ang="0">
                  <a:pos x="240" y="14"/>
                </a:cxn>
                <a:cxn ang="0">
                  <a:pos x="34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6" y="4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240" h="14">
                  <a:moveTo>
                    <a:pt x="240" y="14"/>
                  </a:moveTo>
                  <a:lnTo>
                    <a:pt x="236" y="14"/>
                  </a:lnTo>
                  <a:lnTo>
                    <a:pt x="234" y="14"/>
                  </a:lnTo>
                  <a:lnTo>
                    <a:pt x="234" y="12"/>
                  </a:lnTo>
                  <a:lnTo>
                    <a:pt x="232" y="12"/>
                  </a:lnTo>
                  <a:lnTo>
                    <a:pt x="232" y="12"/>
                  </a:lnTo>
                  <a:lnTo>
                    <a:pt x="240" y="12"/>
                  </a:lnTo>
                  <a:lnTo>
                    <a:pt x="240" y="14"/>
                  </a:lnTo>
                  <a:lnTo>
                    <a:pt x="240" y="14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4444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7" name="Freeform 566"/>
            <p:cNvSpPr>
              <a:spLocks noEditPoints="1"/>
            </p:cNvSpPr>
            <p:nvPr/>
          </p:nvSpPr>
          <p:spPr bwMode="auto">
            <a:xfrm>
              <a:off x="5143500" y="1473200"/>
              <a:ext cx="384175" cy="19050"/>
            </a:xfrm>
            <a:custGeom>
              <a:avLst/>
              <a:gdLst/>
              <a:ahLst/>
              <a:cxnLst>
                <a:cxn ang="0">
                  <a:pos x="240" y="12"/>
                </a:cxn>
                <a:cxn ang="0">
                  <a:pos x="234" y="12"/>
                </a:cxn>
                <a:cxn ang="0">
                  <a:pos x="232" y="12"/>
                </a:cxn>
                <a:cxn ang="0">
                  <a:pos x="232" y="12"/>
                </a:cxn>
                <a:cxn ang="0">
                  <a:pos x="230" y="12"/>
                </a:cxn>
                <a:cxn ang="0">
                  <a:pos x="228" y="10"/>
                </a:cxn>
                <a:cxn ang="0">
                  <a:pos x="242" y="12"/>
                </a:cxn>
                <a:cxn ang="0">
                  <a:pos x="240" y="12"/>
                </a:cxn>
                <a:cxn ang="0">
                  <a:pos x="240" y="12"/>
                </a:cxn>
                <a:cxn ang="0">
                  <a:pos x="38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4" y="2"/>
                </a:cxn>
                <a:cxn ang="0">
                  <a:pos x="42" y="2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242" h="12">
                  <a:moveTo>
                    <a:pt x="240" y="12"/>
                  </a:moveTo>
                  <a:lnTo>
                    <a:pt x="234" y="12"/>
                  </a:lnTo>
                  <a:lnTo>
                    <a:pt x="232" y="12"/>
                  </a:lnTo>
                  <a:lnTo>
                    <a:pt x="232" y="12"/>
                  </a:lnTo>
                  <a:lnTo>
                    <a:pt x="230" y="12"/>
                  </a:lnTo>
                  <a:lnTo>
                    <a:pt x="228" y="10"/>
                  </a:lnTo>
                  <a:lnTo>
                    <a:pt x="242" y="12"/>
                  </a:lnTo>
                  <a:lnTo>
                    <a:pt x="240" y="12"/>
                  </a:lnTo>
                  <a:lnTo>
                    <a:pt x="240" y="12"/>
                  </a:lnTo>
                  <a:close/>
                  <a:moveTo>
                    <a:pt x="38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4647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8" name="Freeform 567"/>
            <p:cNvSpPr>
              <a:spLocks noEditPoints="1"/>
            </p:cNvSpPr>
            <p:nvPr/>
          </p:nvSpPr>
          <p:spPr bwMode="auto">
            <a:xfrm>
              <a:off x="5143500" y="1473200"/>
              <a:ext cx="384175" cy="19050"/>
            </a:xfrm>
            <a:custGeom>
              <a:avLst/>
              <a:gdLst/>
              <a:ahLst/>
              <a:cxnLst>
                <a:cxn ang="0">
                  <a:pos x="240" y="12"/>
                </a:cxn>
                <a:cxn ang="0">
                  <a:pos x="232" y="12"/>
                </a:cxn>
                <a:cxn ang="0">
                  <a:pos x="23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6" y="10"/>
                </a:cxn>
                <a:cxn ang="0">
                  <a:pos x="242" y="10"/>
                </a:cxn>
                <a:cxn ang="0">
                  <a:pos x="240" y="12"/>
                </a:cxn>
                <a:cxn ang="0">
                  <a:pos x="240" y="12"/>
                </a:cxn>
                <a:cxn ang="0">
                  <a:pos x="4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6" y="2"/>
                </a:cxn>
                <a:cxn ang="0">
                  <a:pos x="46" y="2"/>
                </a:cxn>
                <a:cxn ang="0">
                  <a:pos x="44" y="2"/>
                </a:cxn>
                <a:cxn ang="0">
                  <a:pos x="42" y="2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242" h="12">
                  <a:moveTo>
                    <a:pt x="240" y="12"/>
                  </a:moveTo>
                  <a:lnTo>
                    <a:pt x="232" y="12"/>
                  </a:lnTo>
                  <a:lnTo>
                    <a:pt x="23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6" y="10"/>
                  </a:lnTo>
                  <a:lnTo>
                    <a:pt x="242" y="10"/>
                  </a:lnTo>
                  <a:lnTo>
                    <a:pt x="240" y="12"/>
                  </a:lnTo>
                  <a:lnTo>
                    <a:pt x="240" y="12"/>
                  </a:lnTo>
                  <a:close/>
                  <a:moveTo>
                    <a:pt x="4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484B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9" name="Freeform 568"/>
            <p:cNvSpPr>
              <a:spLocks noEditPoints="1"/>
            </p:cNvSpPr>
            <p:nvPr/>
          </p:nvSpPr>
          <p:spPr bwMode="auto">
            <a:xfrm>
              <a:off x="5143500" y="1470025"/>
              <a:ext cx="384175" cy="22225"/>
            </a:xfrm>
            <a:custGeom>
              <a:avLst/>
              <a:gdLst/>
              <a:ahLst/>
              <a:cxnLst>
                <a:cxn ang="0">
                  <a:pos x="242" y="14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6" y="12"/>
                </a:cxn>
                <a:cxn ang="0">
                  <a:pos x="224" y="12"/>
                </a:cxn>
                <a:cxn ang="0">
                  <a:pos x="224" y="10"/>
                </a:cxn>
                <a:cxn ang="0">
                  <a:pos x="242" y="12"/>
                </a:cxn>
                <a:cxn ang="0">
                  <a:pos x="242" y="14"/>
                </a:cxn>
                <a:cxn ang="0">
                  <a:pos x="242" y="14"/>
                </a:cxn>
                <a:cxn ang="0">
                  <a:pos x="44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50" y="2"/>
                </a:cxn>
                <a:cxn ang="0">
                  <a:pos x="48" y="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4" y="4"/>
                </a:cxn>
                <a:cxn ang="0">
                  <a:pos x="44" y="4"/>
                </a:cxn>
              </a:cxnLst>
              <a:rect l="0" t="0" r="r" b="b"/>
              <a:pathLst>
                <a:path w="242" h="14">
                  <a:moveTo>
                    <a:pt x="242" y="14"/>
                  </a:moveTo>
                  <a:lnTo>
                    <a:pt x="228" y="12"/>
                  </a:lnTo>
                  <a:lnTo>
                    <a:pt x="228" y="12"/>
                  </a:lnTo>
                  <a:lnTo>
                    <a:pt x="226" y="12"/>
                  </a:lnTo>
                  <a:lnTo>
                    <a:pt x="224" y="12"/>
                  </a:lnTo>
                  <a:lnTo>
                    <a:pt x="224" y="10"/>
                  </a:lnTo>
                  <a:lnTo>
                    <a:pt x="242" y="12"/>
                  </a:lnTo>
                  <a:lnTo>
                    <a:pt x="242" y="14"/>
                  </a:lnTo>
                  <a:lnTo>
                    <a:pt x="242" y="14"/>
                  </a:lnTo>
                  <a:close/>
                  <a:moveTo>
                    <a:pt x="44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rgbClr val="4B4E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0" name="Freeform 569"/>
            <p:cNvSpPr>
              <a:spLocks noEditPoints="1"/>
            </p:cNvSpPr>
            <p:nvPr/>
          </p:nvSpPr>
          <p:spPr bwMode="auto">
            <a:xfrm>
              <a:off x="5143500" y="1470025"/>
              <a:ext cx="384175" cy="19050"/>
            </a:xfrm>
            <a:custGeom>
              <a:avLst/>
              <a:gdLst/>
              <a:ahLst/>
              <a:cxnLst>
                <a:cxn ang="0">
                  <a:pos x="242" y="12"/>
                </a:cxn>
                <a:cxn ang="0">
                  <a:pos x="226" y="12"/>
                </a:cxn>
                <a:cxn ang="0">
                  <a:pos x="224" y="12"/>
                </a:cxn>
                <a:cxn ang="0">
                  <a:pos x="224" y="10"/>
                </a:cxn>
                <a:cxn ang="0">
                  <a:pos x="222" y="10"/>
                </a:cxn>
                <a:cxn ang="0">
                  <a:pos x="220" y="10"/>
                </a:cxn>
                <a:cxn ang="0">
                  <a:pos x="242" y="10"/>
                </a:cxn>
                <a:cxn ang="0">
                  <a:pos x="242" y="12"/>
                </a:cxn>
                <a:cxn ang="0">
                  <a:pos x="242" y="12"/>
                </a:cxn>
                <a:cxn ang="0">
                  <a:pos x="46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54" y="2"/>
                </a:cxn>
                <a:cxn ang="0">
                  <a:pos x="52" y="2"/>
                </a:cxn>
                <a:cxn ang="0">
                  <a:pos x="50" y="2"/>
                </a:cxn>
                <a:cxn ang="0">
                  <a:pos x="48" y="2"/>
                </a:cxn>
                <a:cxn ang="0">
                  <a:pos x="46" y="4"/>
                </a:cxn>
                <a:cxn ang="0">
                  <a:pos x="46" y="4"/>
                </a:cxn>
              </a:cxnLst>
              <a:rect l="0" t="0" r="r" b="b"/>
              <a:pathLst>
                <a:path w="242" h="12">
                  <a:moveTo>
                    <a:pt x="242" y="12"/>
                  </a:moveTo>
                  <a:lnTo>
                    <a:pt x="226" y="12"/>
                  </a:lnTo>
                  <a:lnTo>
                    <a:pt x="224" y="12"/>
                  </a:lnTo>
                  <a:lnTo>
                    <a:pt x="224" y="10"/>
                  </a:lnTo>
                  <a:lnTo>
                    <a:pt x="222" y="10"/>
                  </a:lnTo>
                  <a:lnTo>
                    <a:pt x="220" y="10"/>
                  </a:lnTo>
                  <a:lnTo>
                    <a:pt x="242" y="10"/>
                  </a:lnTo>
                  <a:lnTo>
                    <a:pt x="242" y="12"/>
                  </a:lnTo>
                  <a:lnTo>
                    <a:pt x="242" y="12"/>
                  </a:lnTo>
                  <a:close/>
                  <a:moveTo>
                    <a:pt x="46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4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4C4F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1" name="Freeform 570"/>
            <p:cNvSpPr>
              <a:spLocks noEditPoints="1"/>
            </p:cNvSpPr>
            <p:nvPr/>
          </p:nvSpPr>
          <p:spPr bwMode="auto">
            <a:xfrm>
              <a:off x="5143500" y="1466850"/>
              <a:ext cx="387350" cy="22225"/>
            </a:xfrm>
            <a:custGeom>
              <a:avLst/>
              <a:gdLst/>
              <a:ahLst/>
              <a:cxnLst>
                <a:cxn ang="0">
                  <a:pos x="242" y="14"/>
                </a:cxn>
                <a:cxn ang="0">
                  <a:pos x="224" y="12"/>
                </a:cxn>
                <a:cxn ang="0">
                  <a:pos x="222" y="12"/>
                </a:cxn>
                <a:cxn ang="0">
                  <a:pos x="220" y="12"/>
                </a:cxn>
                <a:cxn ang="0">
                  <a:pos x="218" y="10"/>
                </a:cxn>
                <a:cxn ang="0">
                  <a:pos x="216" y="10"/>
                </a:cxn>
                <a:cxn ang="0">
                  <a:pos x="244" y="12"/>
                </a:cxn>
                <a:cxn ang="0">
                  <a:pos x="244" y="12"/>
                </a:cxn>
                <a:cxn ang="0">
                  <a:pos x="242" y="14"/>
                </a:cxn>
                <a:cxn ang="0">
                  <a:pos x="242" y="14"/>
                </a:cxn>
                <a:cxn ang="0">
                  <a:pos x="5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58" y="4"/>
                </a:cxn>
                <a:cxn ang="0">
                  <a:pos x="56" y="4"/>
                </a:cxn>
                <a:cxn ang="0">
                  <a:pos x="54" y="4"/>
                </a:cxn>
                <a:cxn ang="0">
                  <a:pos x="52" y="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244" h="14">
                  <a:moveTo>
                    <a:pt x="242" y="14"/>
                  </a:moveTo>
                  <a:lnTo>
                    <a:pt x="224" y="12"/>
                  </a:lnTo>
                  <a:lnTo>
                    <a:pt x="222" y="12"/>
                  </a:lnTo>
                  <a:lnTo>
                    <a:pt x="220" y="12"/>
                  </a:lnTo>
                  <a:lnTo>
                    <a:pt x="218" y="10"/>
                  </a:lnTo>
                  <a:lnTo>
                    <a:pt x="216" y="10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2" y="14"/>
                  </a:lnTo>
                  <a:lnTo>
                    <a:pt x="242" y="14"/>
                  </a:lnTo>
                  <a:close/>
                  <a:moveTo>
                    <a:pt x="50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solidFill>
              <a:srgbClr val="4D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2" name="Freeform 571"/>
            <p:cNvSpPr>
              <a:spLocks noEditPoints="1"/>
            </p:cNvSpPr>
            <p:nvPr/>
          </p:nvSpPr>
          <p:spPr bwMode="auto">
            <a:xfrm>
              <a:off x="5143500" y="1466850"/>
              <a:ext cx="387350" cy="19050"/>
            </a:xfrm>
            <a:custGeom>
              <a:avLst/>
              <a:gdLst/>
              <a:ahLst/>
              <a:cxnLst>
                <a:cxn ang="0">
                  <a:pos x="242" y="12"/>
                </a:cxn>
                <a:cxn ang="0">
                  <a:pos x="220" y="12"/>
                </a:cxn>
                <a:cxn ang="0">
                  <a:pos x="218" y="1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4" y="10"/>
                </a:cxn>
                <a:cxn ang="0">
                  <a:pos x="244" y="10"/>
                </a:cxn>
                <a:cxn ang="0">
                  <a:pos x="244" y="12"/>
                </a:cxn>
                <a:cxn ang="0">
                  <a:pos x="242" y="12"/>
                </a:cxn>
                <a:cxn ang="0">
                  <a:pos x="242" y="12"/>
                </a:cxn>
                <a:cxn ang="0">
                  <a:pos x="54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62" y="2"/>
                </a:cxn>
                <a:cxn ang="0">
                  <a:pos x="60" y="2"/>
                </a:cxn>
                <a:cxn ang="0">
                  <a:pos x="58" y="4"/>
                </a:cxn>
                <a:cxn ang="0">
                  <a:pos x="56" y="4"/>
                </a:cxn>
                <a:cxn ang="0">
                  <a:pos x="54" y="4"/>
                </a:cxn>
                <a:cxn ang="0">
                  <a:pos x="54" y="4"/>
                </a:cxn>
              </a:cxnLst>
              <a:rect l="0" t="0" r="r" b="b"/>
              <a:pathLst>
                <a:path w="244" h="12">
                  <a:moveTo>
                    <a:pt x="242" y="12"/>
                  </a:moveTo>
                  <a:lnTo>
                    <a:pt x="220" y="12"/>
                  </a:lnTo>
                  <a:lnTo>
                    <a:pt x="218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4" y="10"/>
                  </a:lnTo>
                  <a:lnTo>
                    <a:pt x="244" y="10"/>
                  </a:lnTo>
                  <a:lnTo>
                    <a:pt x="244" y="12"/>
                  </a:lnTo>
                  <a:lnTo>
                    <a:pt x="242" y="12"/>
                  </a:lnTo>
                  <a:lnTo>
                    <a:pt x="242" y="12"/>
                  </a:lnTo>
                  <a:close/>
                  <a:moveTo>
                    <a:pt x="54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4" y="4"/>
                  </a:lnTo>
                  <a:close/>
                </a:path>
              </a:pathLst>
            </a:custGeom>
            <a:solidFill>
              <a:srgbClr val="4E555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3" name="Freeform 572"/>
            <p:cNvSpPr>
              <a:spLocks noEditPoints="1"/>
            </p:cNvSpPr>
            <p:nvPr/>
          </p:nvSpPr>
          <p:spPr bwMode="auto">
            <a:xfrm>
              <a:off x="5143500" y="1463675"/>
              <a:ext cx="387350" cy="22225"/>
            </a:xfrm>
            <a:custGeom>
              <a:avLst/>
              <a:gdLst/>
              <a:ahLst/>
              <a:cxnLst>
                <a:cxn ang="0">
                  <a:pos x="244" y="14"/>
                </a:cxn>
                <a:cxn ang="0">
                  <a:pos x="216" y="12"/>
                </a:cxn>
                <a:cxn ang="0">
                  <a:pos x="216" y="12"/>
                </a:cxn>
                <a:cxn ang="0">
                  <a:pos x="214" y="12"/>
                </a:cxn>
                <a:cxn ang="0">
                  <a:pos x="212" y="10"/>
                </a:cxn>
                <a:cxn ang="0">
                  <a:pos x="210" y="10"/>
                </a:cxn>
                <a:cxn ang="0">
                  <a:pos x="244" y="12"/>
                </a:cxn>
                <a:cxn ang="0">
                  <a:pos x="244" y="14"/>
                </a:cxn>
                <a:cxn ang="0">
                  <a:pos x="244" y="14"/>
                </a:cxn>
                <a:cxn ang="0">
                  <a:pos x="58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66" y="4"/>
                </a:cxn>
                <a:cxn ang="0">
                  <a:pos x="64" y="4"/>
                </a:cxn>
                <a:cxn ang="0">
                  <a:pos x="62" y="4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</a:cxnLst>
              <a:rect l="0" t="0" r="r" b="b"/>
              <a:pathLst>
                <a:path w="244" h="14">
                  <a:moveTo>
                    <a:pt x="244" y="14"/>
                  </a:moveTo>
                  <a:lnTo>
                    <a:pt x="216" y="12"/>
                  </a:lnTo>
                  <a:lnTo>
                    <a:pt x="216" y="12"/>
                  </a:lnTo>
                  <a:lnTo>
                    <a:pt x="214" y="12"/>
                  </a:lnTo>
                  <a:lnTo>
                    <a:pt x="212" y="10"/>
                  </a:lnTo>
                  <a:lnTo>
                    <a:pt x="210" y="10"/>
                  </a:lnTo>
                  <a:lnTo>
                    <a:pt x="244" y="12"/>
                  </a:lnTo>
                  <a:lnTo>
                    <a:pt x="244" y="14"/>
                  </a:lnTo>
                  <a:lnTo>
                    <a:pt x="244" y="14"/>
                  </a:lnTo>
                  <a:close/>
                  <a:moveTo>
                    <a:pt x="58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4F56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4" name="Freeform 573"/>
            <p:cNvSpPr>
              <a:spLocks noEditPoints="1"/>
            </p:cNvSpPr>
            <p:nvPr/>
          </p:nvSpPr>
          <p:spPr bwMode="auto">
            <a:xfrm>
              <a:off x="5143500" y="1463675"/>
              <a:ext cx="387350" cy="19050"/>
            </a:xfrm>
            <a:custGeom>
              <a:avLst/>
              <a:gdLst/>
              <a:ahLst/>
              <a:cxnLst>
                <a:cxn ang="0">
                  <a:pos x="244" y="12"/>
                </a:cxn>
                <a:cxn ang="0">
                  <a:pos x="214" y="12"/>
                </a:cxn>
                <a:cxn ang="0">
                  <a:pos x="212" y="10"/>
                </a:cxn>
                <a:cxn ang="0">
                  <a:pos x="210" y="10"/>
                </a:cxn>
                <a:cxn ang="0">
                  <a:pos x="208" y="10"/>
                </a:cxn>
                <a:cxn ang="0">
                  <a:pos x="206" y="10"/>
                </a:cxn>
                <a:cxn ang="0">
                  <a:pos x="244" y="10"/>
                </a:cxn>
                <a:cxn ang="0">
                  <a:pos x="244" y="12"/>
                </a:cxn>
                <a:cxn ang="0">
                  <a:pos x="244" y="12"/>
                </a:cxn>
                <a:cxn ang="0">
                  <a:pos x="6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72" y="2"/>
                </a:cxn>
                <a:cxn ang="0">
                  <a:pos x="70" y="4"/>
                </a:cxn>
                <a:cxn ang="0">
                  <a:pos x="68" y="4"/>
                </a:cxn>
                <a:cxn ang="0">
                  <a:pos x="64" y="4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244" h="12">
                  <a:moveTo>
                    <a:pt x="244" y="12"/>
                  </a:moveTo>
                  <a:lnTo>
                    <a:pt x="214" y="12"/>
                  </a:lnTo>
                  <a:lnTo>
                    <a:pt x="212" y="10"/>
                  </a:lnTo>
                  <a:lnTo>
                    <a:pt x="210" y="10"/>
                  </a:lnTo>
                  <a:lnTo>
                    <a:pt x="208" y="10"/>
                  </a:lnTo>
                  <a:lnTo>
                    <a:pt x="206" y="10"/>
                  </a:lnTo>
                  <a:lnTo>
                    <a:pt x="244" y="10"/>
                  </a:lnTo>
                  <a:lnTo>
                    <a:pt x="244" y="12"/>
                  </a:lnTo>
                  <a:lnTo>
                    <a:pt x="244" y="12"/>
                  </a:lnTo>
                  <a:close/>
                  <a:moveTo>
                    <a:pt x="62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72" y="2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4F59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5" name="Freeform 574"/>
            <p:cNvSpPr>
              <a:spLocks noEditPoints="1"/>
            </p:cNvSpPr>
            <p:nvPr/>
          </p:nvSpPr>
          <p:spPr bwMode="auto">
            <a:xfrm>
              <a:off x="5140325" y="1460500"/>
              <a:ext cx="393700" cy="22225"/>
            </a:xfrm>
            <a:custGeom>
              <a:avLst/>
              <a:gdLst/>
              <a:ahLst/>
              <a:cxnLst>
                <a:cxn ang="0">
                  <a:pos x="246" y="14"/>
                </a:cxn>
                <a:cxn ang="0">
                  <a:pos x="212" y="12"/>
                </a:cxn>
                <a:cxn ang="0">
                  <a:pos x="210" y="12"/>
                </a:cxn>
                <a:cxn ang="0">
                  <a:pos x="208" y="12"/>
                </a:cxn>
                <a:cxn ang="0">
                  <a:pos x="204" y="10"/>
                </a:cxn>
                <a:cxn ang="0">
                  <a:pos x="202" y="10"/>
                </a:cxn>
                <a:cxn ang="0">
                  <a:pos x="248" y="12"/>
                </a:cxn>
                <a:cxn ang="0">
                  <a:pos x="246" y="14"/>
                </a:cxn>
                <a:cxn ang="0">
                  <a:pos x="246" y="14"/>
                </a:cxn>
                <a:cxn ang="0">
                  <a:pos x="68" y="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80" y="4"/>
                </a:cxn>
                <a:cxn ang="0">
                  <a:pos x="76" y="4"/>
                </a:cxn>
                <a:cxn ang="0">
                  <a:pos x="74" y="4"/>
                </a:cxn>
                <a:cxn ang="0">
                  <a:pos x="72" y="6"/>
                </a:cxn>
                <a:cxn ang="0">
                  <a:pos x="68" y="6"/>
                </a:cxn>
                <a:cxn ang="0">
                  <a:pos x="68" y="6"/>
                </a:cxn>
              </a:cxnLst>
              <a:rect l="0" t="0" r="r" b="b"/>
              <a:pathLst>
                <a:path w="248" h="14">
                  <a:moveTo>
                    <a:pt x="246" y="14"/>
                  </a:moveTo>
                  <a:lnTo>
                    <a:pt x="212" y="12"/>
                  </a:lnTo>
                  <a:lnTo>
                    <a:pt x="210" y="12"/>
                  </a:lnTo>
                  <a:lnTo>
                    <a:pt x="208" y="12"/>
                  </a:lnTo>
                  <a:lnTo>
                    <a:pt x="204" y="10"/>
                  </a:lnTo>
                  <a:lnTo>
                    <a:pt x="202" y="10"/>
                  </a:lnTo>
                  <a:lnTo>
                    <a:pt x="248" y="12"/>
                  </a:lnTo>
                  <a:lnTo>
                    <a:pt x="246" y="14"/>
                  </a:lnTo>
                  <a:lnTo>
                    <a:pt x="246" y="14"/>
                  </a:lnTo>
                  <a:close/>
                  <a:moveTo>
                    <a:pt x="68" y="6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6"/>
                  </a:lnTo>
                  <a:lnTo>
                    <a:pt x="68" y="6"/>
                  </a:lnTo>
                  <a:lnTo>
                    <a:pt x="68" y="6"/>
                  </a:lnTo>
                  <a:close/>
                </a:path>
              </a:pathLst>
            </a:custGeom>
            <a:solidFill>
              <a:srgbClr val="515B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6" name="Freeform 575"/>
            <p:cNvSpPr>
              <a:spLocks noEditPoints="1"/>
            </p:cNvSpPr>
            <p:nvPr/>
          </p:nvSpPr>
          <p:spPr bwMode="auto">
            <a:xfrm>
              <a:off x="5140325" y="1460500"/>
              <a:ext cx="393700" cy="19050"/>
            </a:xfrm>
            <a:custGeom>
              <a:avLst/>
              <a:gdLst/>
              <a:ahLst/>
              <a:cxnLst>
                <a:cxn ang="0">
                  <a:pos x="246" y="12"/>
                </a:cxn>
                <a:cxn ang="0">
                  <a:pos x="208" y="12"/>
                </a:cxn>
                <a:cxn ang="0">
                  <a:pos x="204" y="10"/>
                </a:cxn>
                <a:cxn ang="0">
                  <a:pos x="202" y="10"/>
                </a:cxn>
                <a:cxn ang="0">
                  <a:pos x="200" y="10"/>
                </a:cxn>
                <a:cxn ang="0">
                  <a:pos x="198" y="8"/>
                </a:cxn>
                <a:cxn ang="0">
                  <a:pos x="248" y="12"/>
                </a:cxn>
                <a:cxn ang="0">
                  <a:pos x="246" y="12"/>
                </a:cxn>
                <a:cxn ang="0">
                  <a:pos x="246" y="12"/>
                </a:cxn>
                <a:cxn ang="0">
                  <a:pos x="74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86" y="4"/>
                </a:cxn>
                <a:cxn ang="0">
                  <a:pos x="82" y="4"/>
                </a:cxn>
                <a:cxn ang="0">
                  <a:pos x="80" y="4"/>
                </a:cxn>
                <a:cxn ang="0">
                  <a:pos x="76" y="4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248" h="12">
                  <a:moveTo>
                    <a:pt x="246" y="12"/>
                  </a:moveTo>
                  <a:lnTo>
                    <a:pt x="208" y="12"/>
                  </a:lnTo>
                  <a:lnTo>
                    <a:pt x="204" y="10"/>
                  </a:lnTo>
                  <a:lnTo>
                    <a:pt x="202" y="10"/>
                  </a:lnTo>
                  <a:lnTo>
                    <a:pt x="200" y="10"/>
                  </a:lnTo>
                  <a:lnTo>
                    <a:pt x="198" y="8"/>
                  </a:lnTo>
                  <a:lnTo>
                    <a:pt x="248" y="12"/>
                  </a:lnTo>
                  <a:lnTo>
                    <a:pt x="246" y="12"/>
                  </a:lnTo>
                  <a:lnTo>
                    <a:pt x="246" y="12"/>
                  </a:lnTo>
                  <a:close/>
                  <a:moveTo>
                    <a:pt x="74" y="4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solidFill>
              <a:srgbClr val="515C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7" name="Freeform 576"/>
            <p:cNvSpPr>
              <a:spLocks noEditPoints="1"/>
            </p:cNvSpPr>
            <p:nvPr/>
          </p:nvSpPr>
          <p:spPr bwMode="auto">
            <a:xfrm>
              <a:off x="5140325" y="145732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202" y="12"/>
                </a:cxn>
                <a:cxn ang="0">
                  <a:pos x="200" y="12"/>
                </a:cxn>
                <a:cxn ang="0">
                  <a:pos x="196" y="10"/>
                </a:cxn>
                <a:cxn ang="0">
                  <a:pos x="194" y="10"/>
                </a:cxn>
                <a:cxn ang="0">
                  <a:pos x="192" y="10"/>
                </a:cxn>
                <a:cxn ang="0">
                  <a:pos x="248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8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92" y="6"/>
                </a:cxn>
                <a:cxn ang="0">
                  <a:pos x="90" y="6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6" y="6"/>
                </a:cxn>
                <a:cxn ang="0">
                  <a:pos x="84" y="6"/>
                </a:cxn>
                <a:cxn ang="0">
                  <a:pos x="82" y="6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6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202" y="12"/>
                  </a:lnTo>
                  <a:lnTo>
                    <a:pt x="200" y="12"/>
                  </a:lnTo>
                  <a:lnTo>
                    <a:pt x="196" y="10"/>
                  </a:lnTo>
                  <a:lnTo>
                    <a:pt x="194" y="10"/>
                  </a:lnTo>
                  <a:lnTo>
                    <a:pt x="192" y="10"/>
                  </a:lnTo>
                  <a:lnTo>
                    <a:pt x="248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  <a:moveTo>
                    <a:pt x="8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4" y="6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6"/>
                  </a:lnTo>
                  <a:close/>
                </a:path>
              </a:pathLst>
            </a:custGeom>
            <a:solidFill>
              <a:srgbClr val="515F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8" name="Freeform 577"/>
            <p:cNvSpPr>
              <a:spLocks noEditPoints="1"/>
            </p:cNvSpPr>
            <p:nvPr/>
          </p:nvSpPr>
          <p:spPr bwMode="auto">
            <a:xfrm>
              <a:off x="5140325" y="145732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198" y="10"/>
                </a:cxn>
                <a:cxn ang="0">
                  <a:pos x="196" y="10"/>
                </a:cxn>
                <a:cxn ang="0">
                  <a:pos x="194" y="10"/>
                </a:cxn>
                <a:cxn ang="0">
                  <a:pos x="192" y="10"/>
                </a:cxn>
                <a:cxn ang="0">
                  <a:pos x="190" y="10"/>
                </a:cxn>
                <a:cxn ang="0">
                  <a:pos x="190" y="10"/>
                </a:cxn>
                <a:cxn ang="0">
                  <a:pos x="188" y="8"/>
                </a:cxn>
                <a:cxn ang="0">
                  <a:pos x="186" y="8"/>
                </a:cxn>
                <a:cxn ang="0">
                  <a:pos x="184" y="8"/>
                </a:cxn>
                <a:cxn ang="0">
                  <a:pos x="248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86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00" y="4"/>
                </a:cxn>
                <a:cxn ang="0">
                  <a:pos x="98" y="4"/>
                </a:cxn>
                <a:cxn ang="0">
                  <a:pos x="96" y="4"/>
                </a:cxn>
                <a:cxn ang="0">
                  <a:pos x="94" y="4"/>
                </a:cxn>
                <a:cxn ang="0">
                  <a:pos x="92" y="6"/>
                </a:cxn>
                <a:cxn ang="0">
                  <a:pos x="90" y="6"/>
                </a:cxn>
                <a:cxn ang="0">
                  <a:pos x="90" y="6"/>
                </a:cxn>
                <a:cxn ang="0">
                  <a:pos x="88" y="6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198" y="10"/>
                  </a:lnTo>
                  <a:lnTo>
                    <a:pt x="196" y="10"/>
                  </a:lnTo>
                  <a:lnTo>
                    <a:pt x="194" y="10"/>
                  </a:lnTo>
                  <a:lnTo>
                    <a:pt x="192" y="10"/>
                  </a:lnTo>
                  <a:lnTo>
                    <a:pt x="190" y="10"/>
                  </a:lnTo>
                  <a:lnTo>
                    <a:pt x="190" y="10"/>
                  </a:lnTo>
                  <a:lnTo>
                    <a:pt x="188" y="8"/>
                  </a:lnTo>
                  <a:lnTo>
                    <a:pt x="186" y="8"/>
                  </a:lnTo>
                  <a:lnTo>
                    <a:pt x="184" y="8"/>
                  </a:lnTo>
                  <a:lnTo>
                    <a:pt x="248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  <a:moveTo>
                    <a:pt x="86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00" y="4"/>
                  </a:lnTo>
                  <a:lnTo>
                    <a:pt x="98" y="4"/>
                  </a:lnTo>
                  <a:lnTo>
                    <a:pt x="96" y="4"/>
                  </a:lnTo>
                  <a:lnTo>
                    <a:pt x="94" y="4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52616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9" name="Freeform 578"/>
            <p:cNvSpPr>
              <a:spLocks noEditPoints="1"/>
            </p:cNvSpPr>
            <p:nvPr/>
          </p:nvSpPr>
          <p:spPr bwMode="auto">
            <a:xfrm>
              <a:off x="5140325" y="1457325"/>
              <a:ext cx="396875" cy="19050"/>
            </a:xfrm>
            <a:custGeom>
              <a:avLst/>
              <a:gdLst/>
              <a:ahLst/>
              <a:cxnLst>
                <a:cxn ang="0">
                  <a:pos x="248" y="12"/>
                </a:cxn>
                <a:cxn ang="0">
                  <a:pos x="192" y="10"/>
                </a:cxn>
                <a:cxn ang="0">
                  <a:pos x="190" y="10"/>
                </a:cxn>
                <a:cxn ang="0">
                  <a:pos x="188" y="8"/>
                </a:cxn>
                <a:cxn ang="0">
                  <a:pos x="186" y="8"/>
                </a:cxn>
                <a:cxn ang="0">
                  <a:pos x="184" y="8"/>
                </a:cxn>
                <a:cxn ang="0">
                  <a:pos x="182" y="8"/>
                </a:cxn>
                <a:cxn ang="0">
                  <a:pos x="180" y="8"/>
                </a:cxn>
                <a:cxn ang="0">
                  <a:pos x="176" y="8"/>
                </a:cxn>
                <a:cxn ang="0">
                  <a:pos x="174" y="8"/>
                </a:cxn>
                <a:cxn ang="0">
                  <a:pos x="250" y="10"/>
                </a:cxn>
                <a:cxn ang="0">
                  <a:pos x="248" y="12"/>
                </a:cxn>
                <a:cxn ang="0">
                  <a:pos x="248" y="12"/>
                </a:cxn>
                <a:cxn ang="0">
                  <a:pos x="92" y="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10" y="4"/>
                </a:cxn>
                <a:cxn ang="0">
                  <a:pos x="108" y="4"/>
                </a:cxn>
                <a:cxn ang="0">
                  <a:pos x="106" y="4"/>
                </a:cxn>
                <a:cxn ang="0">
                  <a:pos x="104" y="4"/>
                </a:cxn>
                <a:cxn ang="0">
                  <a:pos x="102" y="4"/>
                </a:cxn>
                <a:cxn ang="0">
                  <a:pos x="98" y="4"/>
                </a:cxn>
                <a:cxn ang="0">
                  <a:pos x="96" y="4"/>
                </a:cxn>
                <a:cxn ang="0">
                  <a:pos x="94" y="4"/>
                </a:cxn>
                <a:cxn ang="0">
                  <a:pos x="92" y="6"/>
                </a:cxn>
                <a:cxn ang="0">
                  <a:pos x="92" y="6"/>
                </a:cxn>
              </a:cxnLst>
              <a:rect l="0" t="0" r="r" b="b"/>
              <a:pathLst>
                <a:path w="250" h="12">
                  <a:moveTo>
                    <a:pt x="248" y="12"/>
                  </a:moveTo>
                  <a:lnTo>
                    <a:pt x="192" y="10"/>
                  </a:lnTo>
                  <a:lnTo>
                    <a:pt x="190" y="10"/>
                  </a:lnTo>
                  <a:lnTo>
                    <a:pt x="188" y="8"/>
                  </a:lnTo>
                  <a:lnTo>
                    <a:pt x="186" y="8"/>
                  </a:lnTo>
                  <a:lnTo>
                    <a:pt x="184" y="8"/>
                  </a:lnTo>
                  <a:lnTo>
                    <a:pt x="182" y="8"/>
                  </a:lnTo>
                  <a:lnTo>
                    <a:pt x="180" y="8"/>
                  </a:lnTo>
                  <a:lnTo>
                    <a:pt x="176" y="8"/>
                  </a:lnTo>
                  <a:lnTo>
                    <a:pt x="174" y="8"/>
                  </a:lnTo>
                  <a:lnTo>
                    <a:pt x="250" y="10"/>
                  </a:lnTo>
                  <a:lnTo>
                    <a:pt x="248" y="12"/>
                  </a:lnTo>
                  <a:lnTo>
                    <a:pt x="248" y="12"/>
                  </a:lnTo>
                  <a:close/>
                  <a:moveTo>
                    <a:pt x="92" y="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0" y="4"/>
                  </a:lnTo>
                  <a:lnTo>
                    <a:pt x="108" y="4"/>
                  </a:lnTo>
                  <a:lnTo>
                    <a:pt x="106" y="4"/>
                  </a:lnTo>
                  <a:lnTo>
                    <a:pt x="104" y="4"/>
                  </a:lnTo>
                  <a:lnTo>
                    <a:pt x="102" y="4"/>
                  </a:lnTo>
                  <a:lnTo>
                    <a:pt x="98" y="4"/>
                  </a:lnTo>
                  <a:lnTo>
                    <a:pt x="96" y="4"/>
                  </a:lnTo>
                  <a:lnTo>
                    <a:pt x="94" y="4"/>
                  </a:lnTo>
                  <a:lnTo>
                    <a:pt x="92" y="6"/>
                  </a:lnTo>
                  <a:lnTo>
                    <a:pt x="92" y="6"/>
                  </a:lnTo>
                  <a:close/>
                </a:path>
              </a:pathLst>
            </a:custGeom>
            <a:solidFill>
              <a:srgbClr val="5162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0" name="Freeform 579"/>
            <p:cNvSpPr>
              <a:spLocks noEditPoints="1"/>
            </p:cNvSpPr>
            <p:nvPr/>
          </p:nvSpPr>
          <p:spPr bwMode="auto">
            <a:xfrm>
              <a:off x="5140325" y="1454150"/>
              <a:ext cx="396875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184" y="10"/>
                </a:cxn>
                <a:cxn ang="0">
                  <a:pos x="182" y="10"/>
                </a:cxn>
                <a:cxn ang="0">
                  <a:pos x="178" y="10"/>
                </a:cxn>
                <a:cxn ang="0">
                  <a:pos x="176" y="10"/>
                </a:cxn>
                <a:cxn ang="0">
                  <a:pos x="172" y="8"/>
                </a:cxn>
                <a:cxn ang="0">
                  <a:pos x="170" y="8"/>
                </a:cxn>
                <a:cxn ang="0">
                  <a:pos x="166" y="8"/>
                </a:cxn>
                <a:cxn ang="0">
                  <a:pos x="164" y="8"/>
                </a:cxn>
                <a:cxn ang="0">
                  <a:pos x="160" y="8"/>
                </a:cxn>
                <a:cxn ang="0">
                  <a:pos x="250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10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0" y="6"/>
                </a:cxn>
                <a:cxn ang="0">
                  <a:pos x="118" y="6"/>
                </a:cxn>
                <a:cxn ang="0">
                  <a:pos x="116" y="6"/>
                </a:cxn>
                <a:cxn ang="0">
                  <a:pos x="112" y="6"/>
                </a:cxn>
                <a:cxn ang="0">
                  <a:pos x="110" y="6"/>
                </a:cxn>
                <a:cxn ang="0">
                  <a:pos x="106" y="6"/>
                </a:cxn>
                <a:cxn ang="0">
                  <a:pos x="104" y="6"/>
                </a:cxn>
                <a:cxn ang="0">
                  <a:pos x="100" y="6"/>
                </a:cxn>
                <a:cxn ang="0">
                  <a:pos x="100" y="6"/>
                </a:cxn>
              </a:cxnLst>
              <a:rect l="0" t="0" r="r" b="b"/>
              <a:pathLst>
                <a:path w="250" h="14">
                  <a:moveTo>
                    <a:pt x="248" y="14"/>
                  </a:moveTo>
                  <a:lnTo>
                    <a:pt x="184" y="10"/>
                  </a:lnTo>
                  <a:lnTo>
                    <a:pt x="182" y="10"/>
                  </a:lnTo>
                  <a:lnTo>
                    <a:pt x="178" y="10"/>
                  </a:lnTo>
                  <a:lnTo>
                    <a:pt x="176" y="10"/>
                  </a:lnTo>
                  <a:lnTo>
                    <a:pt x="172" y="8"/>
                  </a:lnTo>
                  <a:lnTo>
                    <a:pt x="170" y="8"/>
                  </a:lnTo>
                  <a:lnTo>
                    <a:pt x="166" y="8"/>
                  </a:lnTo>
                  <a:lnTo>
                    <a:pt x="164" y="8"/>
                  </a:lnTo>
                  <a:lnTo>
                    <a:pt x="160" y="8"/>
                  </a:lnTo>
                  <a:lnTo>
                    <a:pt x="250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  <a:moveTo>
                    <a:pt x="100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0" y="6"/>
                  </a:lnTo>
                  <a:lnTo>
                    <a:pt x="118" y="6"/>
                  </a:lnTo>
                  <a:lnTo>
                    <a:pt x="116" y="6"/>
                  </a:lnTo>
                  <a:lnTo>
                    <a:pt x="112" y="6"/>
                  </a:lnTo>
                  <a:lnTo>
                    <a:pt x="110" y="6"/>
                  </a:lnTo>
                  <a:lnTo>
                    <a:pt x="106" y="6"/>
                  </a:lnTo>
                  <a:lnTo>
                    <a:pt x="104" y="6"/>
                  </a:lnTo>
                  <a:lnTo>
                    <a:pt x="100" y="6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5164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1" name="Freeform 580"/>
            <p:cNvSpPr>
              <a:spLocks/>
            </p:cNvSpPr>
            <p:nvPr/>
          </p:nvSpPr>
          <p:spPr bwMode="auto">
            <a:xfrm>
              <a:off x="5140325" y="1454150"/>
              <a:ext cx="396875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174" y="10"/>
                </a:cxn>
                <a:cxn ang="0">
                  <a:pos x="168" y="8"/>
                </a:cxn>
                <a:cxn ang="0">
                  <a:pos x="162" y="8"/>
                </a:cxn>
                <a:cxn ang="0">
                  <a:pos x="156" y="8"/>
                </a:cxn>
                <a:cxn ang="0">
                  <a:pos x="150" y="6"/>
                </a:cxn>
                <a:cxn ang="0">
                  <a:pos x="144" y="6"/>
                </a:cxn>
                <a:cxn ang="0">
                  <a:pos x="138" y="6"/>
                </a:cxn>
                <a:cxn ang="0">
                  <a:pos x="130" y="6"/>
                </a:cxn>
                <a:cxn ang="0">
                  <a:pos x="124" y="6"/>
                </a:cxn>
                <a:cxn ang="0">
                  <a:pos x="122" y="6"/>
                </a:cxn>
                <a:cxn ang="0">
                  <a:pos x="120" y="6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6" y="6"/>
                </a:cxn>
                <a:cxn ang="0">
                  <a:pos x="114" y="6"/>
                </a:cxn>
                <a:cxn ang="0">
                  <a:pos x="112" y="6"/>
                </a:cxn>
                <a:cxn ang="0">
                  <a:pos x="11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0" y="10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0" h="12">
                  <a:moveTo>
                    <a:pt x="250" y="12"/>
                  </a:moveTo>
                  <a:lnTo>
                    <a:pt x="174" y="10"/>
                  </a:lnTo>
                  <a:lnTo>
                    <a:pt x="168" y="8"/>
                  </a:lnTo>
                  <a:lnTo>
                    <a:pt x="162" y="8"/>
                  </a:lnTo>
                  <a:lnTo>
                    <a:pt x="156" y="8"/>
                  </a:lnTo>
                  <a:lnTo>
                    <a:pt x="150" y="6"/>
                  </a:lnTo>
                  <a:lnTo>
                    <a:pt x="144" y="6"/>
                  </a:lnTo>
                  <a:lnTo>
                    <a:pt x="138" y="6"/>
                  </a:lnTo>
                  <a:lnTo>
                    <a:pt x="130" y="6"/>
                  </a:lnTo>
                  <a:lnTo>
                    <a:pt x="124" y="6"/>
                  </a:lnTo>
                  <a:lnTo>
                    <a:pt x="122" y="6"/>
                  </a:lnTo>
                  <a:lnTo>
                    <a:pt x="120" y="6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1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0" y="10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5166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2" name="Freeform 581"/>
            <p:cNvSpPr>
              <a:spLocks/>
            </p:cNvSpPr>
            <p:nvPr/>
          </p:nvSpPr>
          <p:spPr bwMode="auto">
            <a:xfrm>
              <a:off x="5140325" y="1450975"/>
              <a:ext cx="396875" cy="22225"/>
            </a:xfrm>
            <a:custGeom>
              <a:avLst/>
              <a:gdLst/>
              <a:ahLst/>
              <a:cxnLst>
                <a:cxn ang="0">
                  <a:pos x="250" y="14"/>
                </a:cxn>
                <a:cxn ang="0">
                  <a:pos x="160" y="10"/>
                </a:cxn>
                <a:cxn ang="0">
                  <a:pos x="156" y="10"/>
                </a:cxn>
                <a:cxn ang="0">
                  <a:pos x="152" y="8"/>
                </a:cxn>
                <a:cxn ang="0">
                  <a:pos x="148" y="8"/>
                </a:cxn>
                <a:cxn ang="0">
                  <a:pos x="144" y="8"/>
                </a:cxn>
                <a:cxn ang="0">
                  <a:pos x="138" y="8"/>
                </a:cxn>
                <a:cxn ang="0">
                  <a:pos x="134" y="8"/>
                </a:cxn>
                <a:cxn ang="0">
                  <a:pos x="130" y="8"/>
                </a:cxn>
                <a:cxn ang="0">
                  <a:pos x="124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4"/>
                </a:cxn>
              </a:cxnLst>
              <a:rect l="0" t="0" r="r" b="b"/>
              <a:pathLst>
                <a:path w="250" h="14">
                  <a:moveTo>
                    <a:pt x="250" y="14"/>
                  </a:moveTo>
                  <a:lnTo>
                    <a:pt x="160" y="10"/>
                  </a:lnTo>
                  <a:lnTo>
                    <a:pt x="156" y="10"/>
                  </a:lnTo>
                  <a:lnTo>
                    <a:pt x="152" y="8"/>
                  </a:lnTo>
                  <a:lnTo>
                    <a:pt x="148" y="8"/>
                  </a:lnTo>
                  <a:lnTo>
                    <a:pt x="144" y="8"/>
                  </a:lnTo>
                  <a:lnTo>
                    <a:pt x="138" y="8"/>
                  </a:lnTo>
                  <a:lnTo>
                    <a:pt x="134" y="8"/>
                  </a:lnTo>
                  <a:lnTo>
                    <a:pt x="130" y="8"/>
                  </a:lnTo>
                  <a:lnTo>
                    <a:pt x="12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0" y="12"/>
                  </a:lnTo>
                  <a:lnTo>
                    <a:pt x="250" y="14"/>
                  </a:lnTo>
                  <a:lnTo>
                    <a:pt x="250" y="14"/>
                  </a:lnTo>
                  <a:close/>
                </a:path>
              </a:pathLst>
            </a:custGeom>
            <a:solidFill>
              <a:srgbClr val="5067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3" name="Freeform 582"/>
            <p:cNvSpPr>
              <a:spLocks/>
            </p:cNvSpPr>
            <p:nvPr/>
          </p:nvSpPr>
          <p:spPr bwMode="auto">
            <a:xfrm>
              <a:off x="5140325" y="1450975"/>
              <a:ext cx="396875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0" y="10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0" h="12">
                  <a:moveTo>
                    <a:pt x="250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0" y="10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4F68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4" name="Freeform 583"/>
            <p:cNvSpPr>
              <a:spLocks/>
            </p:cNvSpPr>
            <p:nvPr/>
          </p:nvSpPr>
          <p:spPr bwMode="auto">
            <a:xfrm>
              <a:off x="5140325" y="1447800"/>
              <a:ext cx="400050" cy="22225"/>
            </a:xfrm>
            <a:custGeom>
              <a:avLst/>
              <a:gdLst/>
              <a:ahLst/>
              <a:cxnLst>
                <a:cxn ang="0">
                  <a:pos x="250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4"/>
                </a:cxn>
              </a:cxnLst>
              <a:rect l="0" t="0" r="r" b="b"/>
              <a:pathLst>
                <a:path w="252" h="14">
                  <a:moveTo>
                    <a:pt x="250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0" y="12"/>
                  </a:lnTo>
                  <a:lnTo>
                    <a:pt x="250" y="14"/>
                  </a:lnTo>
                  <a:lnTo>
                    <a:pt x="250" y="14"/>
                  </a:lnTo>
                  <a:close/>
                </a:path>
              </a:pathLst>
            </a:custGeom>
            <a:solidFill>
              <a:srgbClr val="4F69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5" name="Freeform 584"/>
            <p:cNvSpPr>
              <a:spLocks/>
            </p:cNvSpPr>
            <p:nvPr/>
          </p:nvSpPr>
          <p:spPr bwMode="auto">
            <a:xfrm>
              <a:off x="5140325" y="1447800"/>
              <a:ext cx="400050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2" h="12">
                  <a:moveTo>
                    <a:pt x="250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4E6C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6" name="Freeform 585"/>
            <p:cNvSpPr>
              <a:spLocks/>
            </p:cNvSpPr>
            <p:nvPr/>
          </p:nvSpPr>
          <p:spPr bwMode="auto">
            <a:xfrm>
              <a:off x="5140325" y="1444625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D6D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7" name="Freeform 586"/>
            <p:cNvSpPr>
              <a:spLocks/>
            </p:cNvSpPr>
            <p:nvPr/>
          </p:nvSpPr>
          <p:spPr bwMode="auto">
            <a:xfrm>
              <a:off x="5140325" y="1444625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B6E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8" name="Freeform 587"/>
            <p:cNvSpPr>
              <a:spLocks/>
            </p:cNvSpPr>
            <p:nvPr/>
          </p:nvSpPr>
          <p:spPr bwMode="auto">
            <a:xfrm>
              <a:off x="5140325" y="1441450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96F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9" name="Freeform 588"/>
            <p:cNvSpPr>
              <a:spLocks/>
            </p:cNvSpPr>
            <p:nvPr/>
          </p:nvSpPr>
          <p:spPr bwMode="auto">
            <a:xfrm>
              <a:off x="5140325" y="1441450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76F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0" name="Freeform 589"/>
            <p:cNvSpPr>
              <a:spLocks/>
            </p:cNvSpPr>
            <p:nvPr/>
          </p:nvSpPr>
          <p:spPr bwMode="auto">
            <a:xfrm>
              <a:off x="5140325" y="1438275"/>
              <a:ext cx="403225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2" y="14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4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6718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1" name="Freeform 590"/>
            <p:cNvSpPr>
              <a:spLocks/>
            </p:cNvSpPr>
            <p:nvPr/>
          </p:nvSpPr>
          <p:spPr bwMode="auto">
            <a:xfrm>
              <a:off x="5140325" y="1438275"/>
              <a:ext cx="403225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4" h="14">
                  <a:moveTo>
                    <a:pt x="252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427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2" name="Freeform 591"/>
            <p:cNvSpPr>
              <a:spLocks/>
            </p:cNvSpPr>
            <p:nvPr/>
          </p:nvSpPr>
          <p:spPr bwMode="auto">
            <a:xfrm>
              <a:off x="5140325" y="1438275"/>
              <a:ext cx="403225" cy="19050"/>
            </a:xfrm>
            <a:custGeom>
              <a:avLst/>
              <a:gdLst/>
              <a:ahLst/>
              <a:cxnLst>
                <a:cxn ang="0">
                  <a:pos x="254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</a:cxnLst>
              <a:rect l="0" t="0" r="r" b="b"/>
              <a:pathLst>
                <a:path w="254" h="12">
                  <a:moveTo>
                    <a:pt x="254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close/>
                </a:path>
              </a:pathLst>
            </a:custGeom>
            <a:solidFill>
              <a:srgbClr val="3E73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3" name="Freeform 592"/>
            <p:cNvSpPr>
              <a:spLocks/>
            </p:cNvSpPr>
            <p:nvPr/>
          </p:nvSpPr>
          <p:spPr bwMode="auto">
            <a:xfrm>
              <a:off x="5140325" y="1435100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3C74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4" name="Freeform 593"/>
            <p:cNvSpPr>
              <a:spLocks/>
            </p:cNvSpPr>
            <p:nvPr/>
          </p:nvSpPr>
          <p:spPr bwMode="auto">
            <a:xfrm>
              <a:off x="5140325" y="1435100"/>
              <a:ext cx="403225" cy="19050"/>
            </a:xfrm>
            <a:custGeom>
              <a:avLst/>
              <a:gdLst/>
              <a:ahLst/>
              <a:cxnLst>
                <a:cxn ang="0">
                  <a:pos x="254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</a:cxnLst>
              <a:rect l="0" t="0" r="r" b="b"/>
              <a:pathLst>
                <a:path w="254" h="12">
                  <a:moveTo>
                    <a:pt x="254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close/>
                </a:path>
              </a:pathLst>
            </a:custGeom>
            <a:solidFill>
              <a:srgbClr val="3775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5" name="Freeform 594"/>
            <p:cNvSpPr>
              <a:spLocks/>
            </p:cNvSpPr>
            <p:nvPr/>
          </p:nvSpPr>
          <p:spPr bwMode="auto">
            <a:xfrm>
              <a:off x="5140325" y="1431925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357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6" name="Freeform 595"/>
            <p:cNvSpPr>
              <a:spLocks/>
            </p:cNvSpPr>
            <p:nvPr/>
          </p:nvSpPr>
          <p:spPr bwMode="auto">
            <a:xfrm>
              <a:off x="5140325" y="1431925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2F76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7" name="Freeform 596"/>
            <p:cNvSpPr>
              <a:spLocks/>
            </p:cNvSpPr>
            <p:nvPr/>
          </p:nvSpPr>
          <p:spPr bwMode="auto">
            <a:xfrm>
              <a:off x="5140325" y="1428750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2976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8" name="Freeform 597"/>
            <p:cNvSpPr>
              <a:spLocks/>
            </p:cNvSpPr>
            <p:nvPr/>
          </p:nvSpPr>
          <p:spPr bwMode="auto">
            <a:xfrm>
              <a:off x="5140325" y="1428750"/>
              <a:ext cx="403225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4" h="14">
                  <a:moveTo>
                    <a:pt x="254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2479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9" name="Freeform 598"/>
            <p:cNvSpPr>
              <a:spLocks/>
            </p:cNvSpPr>
            <p:nvPr/>
          </p:nvSpPr>
          <p:spPr bwMode="auto">
            <a:xfrm>
              <a:off x="5140325" y="1425575"/>
              <a:ext cx="406400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56" y="12"/>
                </a:cxn>
                <a:cxn ang="0">
                  <a:pos x="256" y="14"/>
                </a:cxn>
                <a:cxn ang="0">
                  <a:pos x="254" y="14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6" h="14">
                  <a:moveTo>
                    <a:pt x="254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56" y="12"/>
                  </a:lnTo>
                  <a:lnTo>
                    <a:pt x="256" y="14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1B78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0" name="Freeform 599"/>
            <p:cNvSpPr>
              <a:spLocks/>
            </p:cNvSpPr>
            <p:nvPr/>
          </p:nvSpPr>
          <p:spPr bwMode="auto">
            <a:xfrm>
              <a:off x="5140325" y="1425575"/>
              <a:ext cx="406400" cy="22225"/>
            </a:xfrm>
            <a:custGeom>
              <a:avLst/>
              <a:gdLst/>
              <a:ahLst/>
              <a:cxnLst>
                <a:cxn ang="0">
                  <a:pos x="254" y="1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6" y="12"/>
                </a:cxn>
                <a:cxn ang="0">
                  <a:pos x="256" y="12"/>
                </a:cxn>
                <a:cxn ang="0">
                  <a:pos x="254" y="14"/>
                </a:cxn>
                <a:cxn ang="0">
                  <a:pos x="254" y="14"/>
                </a:cxn>
              </a:cxnLst>
              <a:rect l="0" t="0" r="r" b="b"/>
              <a:pathLst>
                <a:path w="256" h="14">
                  <a:moveTo>
                    <a:pt x="254" y="1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4" y="14"/>
                  </a:lnTo>
                  <a:lnTo>
                    <a:pt x="254" y="14"/>
                  </a:lnTo>
                  <a:close/>
                </a:path>
              </a:pathLst>
            </a:custGeom>
            <a:solidFill>
              <a:srgbClr val="0F7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1" name="Freeform 600"/>
            <p:cNvSpPr>
              <a:spLocks/>
            </p:cNvSpPr>
            <p:nvPr/>
          </p:nvSpPr>
          <p:spPr bwMode="auto">
            <a:xfrm>
              <a:off x="5140325" y="1425575"/>
              <a:ext cx="406400" cy="19050"/>
            </a:xfrm>
            <a:custGeom>
              <a:avLst/>
              <a:gdLst/>
              <a:ahLst/>
              <a:cxnLst>
                <a:cxn ang="0">
                  <a:pos x="256" y="12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4" y="10"/>
                </a:cxn>
                <a:cxn ang="0">
                  <a:pos x="256" y="12"/>
                </a:cxn>
                <a:cxn ang="0">
                  <a:pos x="256" y="12"/>
                </a:cxn>
                <a:cxn ang="0">
                  <a:pos x="256" y="12"/>
                </a:cxn>
              </a:cxnLst>
              <a:rect l="0" t="0" r="r" b="b"/>
              <a:pathLst>
                <a:path w="256" h="12">
                  <a:moveTo>
                    <a:pt x="256" y="1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4" y="10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close/>
                </a:path>
              </a:pathLst>
            </a:custGeom>
            <a:solidFill>
              <a:srgbClr val="027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2" name="Freeform 601"/>
            <p:cNvSpPr>
              <a:spLocks/>
            </p:cNvSpPr>
            <p:nvPr/>
          </p:nvSpPr>
          <p:spPr bwMode="auto">
            <a:xfrm>
              <a:off x="5140325" y="1422400"/>
              <a:ext cx="406400" cy="22225"/>
            </a:xfrm>
            <a:custGeom>
              <a:avLst/>
              <a:gdLst/>
              <a:ahLst/>
              <a:cxnLst>
                <a:cxn ang="0">
                  <a:pos x="256" y="1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4" y="12"/>
                </a:cxn>
                <a:cxn ang="0">
                  <a:pos x="254" y="12"/>
                </a:cxn>
                <a:cxn ang="0">
                  <a:pos x="256" y="14"/>
                </a:cxn>
                <a:cxn ang="0">
                  <a:pos x="256" y="14"/>
                </a:cxn>
              </a:cxnLst>
              <a:rect l="0" t="0" r="r" b="b"/>
              <a:pathLst>
                <a:path w="256" h="14">
                  <a:moveTo>
                    <a:pt x="256" y="14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6" y="14"/>
                  </a:lnTo>
                  <a:lnTo>
                    <a:pt x="256" y="14"/>
                  </a:lnTo>
                  <a:close/>
                </a:path>
              </a:pathLst>
            </a:custGeom>
            <a:solidFill>
              <a:srgbClr val="017A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3" name="Freeform 602"/>
            <p:cNvSpPr>
              <a:spLocks/>
            </p:cNvSpPr>
            <p:nvPr/>
          </p:nvSpPr>
          <p:spPr bwMode="auto">
            <a:xfrm>
              <a:off x="5143500" y="1422400"/>
              <a:ext cx="400050" cy="19050"/>
            </a:xfrm>
            <a:custGeom>
              <a:avLst/>
              <a:gdLst/>
              <a:ahLst/>
              <a:cxnLst>
                <a:cxn ang="0">
                  <a:pos x="252" y="1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2" y="1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2"/>
                </a:cxn>
              </a:cxnLst>
              <a:rect l="0" t="0" r="r" b="b"/>
              <a:pathLst>
                <a:path w="252" h="12">
                  <a:moveTo>
                    <a:pt x="252" y="1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2" y="1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2"/>
                  </a:lnTo>
                  <a:close/>
                </a:path>
              </a:pathLst>
            </a:custGeom>
            <a:solidFill>
              <a:srgbClr val="007CB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4" name="Freeform 603"/>
            <p:cNvSpPr>
              <a:spLocks/>
            </p:cNvSpPr>
            <p:nvPr/>
          </p:nvSpPr>
          <p:spPr bwMode="auto">
            <a:xfrm>
              <a:off x="5143500" y="1419225"/>
              <a:ext cx="400050" cy="22225"/>
            </a:xfrm>
            <a:custGeom>
              <a:avLst/>
              <a:gdLst/>
              <a:ahLst/>
              <a:cxnLst>
                <a:cxn ang="0">
                  <a:pos x="252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4"/>
                </a:cxn>
                <a:cxn ang="0">
                  <a:pos x="252" y="14"/>
                </a:cxn>
              </a:cxnLst>
              <a:rect l="0" t="0" r="r" b="b"/>
              <a:pathLst>
                <a:path w="252" h="14">
                  <a:moveTo>
                    <a:pt x="252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4"/>
                  </a:lnTo>
                  <a:lnTo>
                    <a:pt x="252" y="14"/>
                  </a:lnTo>
                  <a:close/>
                </a:path>
              </a:pathLst>
            </a:custGeom>
            <a:solidFill>
              <a:srgbClr val="067B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5" name="Freeform 604"/>
            <p:cNvSpPr>
              <a:spLocks/>
            </p:cNvSpPr>
            <p:nvPr/>
          </p:nvSpPr>
          <p:spPr bwMode="auto">
            <a:xfrm>
              <a:off x="5143500" y="1419225"/>
              <a:ext cx="400050" cy="19050"/>
            </a:xfrm>
            <a:custGeom>
              <a:avLst/>
              <a:gdLst/>
              <a:ahLst/>
              <a:cxnLst>
                <a:cxn ang="0">
                  <a:pos x="252" y="1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2" y="10"/>
                </a:cxn>
                <a:cxn ang="0">
                  <a:pos x="252" y="12"/>
                </a:cxn>
                <a:cxn ang="0">
                  <a:pos x="252" y="12"/>
                </a:cxn>
                <a:cxn ang="0">
                  <a:pos x="252" y="12"/>
                </a:cxn>
              </a:cxnLst>
              <a:rect l="0" t="0" r="r" b="b"/>
              <a:pathLst>
                <a:path w="252" h="12">
                  <a:moveTo>
                    <a:pt x="252" y="1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2" y="10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2"/>
                  </a:lnTo>
                  <a:close/>
                </a:path>
              </a:pathLst>
            </a:custGeom>
            <a:solidFill>
              <a:srgbClr val="037C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6" name="Freeform 605"/>
            <p:cNvSpPr>
              <a:spLocks/>
            </p:cNvSpPr>
            <p:nvPr/>
          </p:nvSpPr>
          <p:spPr bwMode="auto">
            <a:xfrm>
              <a:off x="5146675" y="1416050"/>
              <a:ext cx="396875" cy="22225"/>
            </a:xfrm>
            <a:custGeom>
              <a:avLst/>
              <a:gdLst/>
              <a:ahLst/>
              <a:cxnLst>
                <a:cxn ang="0">
                  <a:pos x="250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50" y="12"/>
                </a:cxn>
                <a:cxn ang="0">
                  <a:pos x="250" y="12"/>
                </a:cxn>
                <a:cxn ang="0">
                  <a:pos x="250" y="14"/>
                </a:cxn>
                <a:cxn ang="0">
                  <a:pos x="250" y="14"/>
                </a:cxn>
              </a:cxnLst>
              <a:rect l="0" t="0" r="r" b="b"/>
              <a:pathLst>
                <a:path w="250" h="14">
                  <a:moveTo>
                    <a:pt x="250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50" y="12"/>
                  </a:lnTo>
                  <a:lnTo>
                    <a:pt x="250" y="12"/>
                  </a:lnTo>
                  <a:lnTo>
                    <a:pt x="250" y="14"/>
                  </a:lnTo>
                  <a:lnTo>
                    <a:pt x="250" y="14"/>
                  </a:lnTo>
                  <a:close/>
                </a:path>
              </a:pathLst>
            </a:custGeom>
            <a:solidFill>
              <a:srgbClr val="037D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7" name="Freeform 606"/>
            <p:cNvSpPr>
              <a:spLocks/>
            </p:cNvSpPr>
            <p:nvPr/>
          </p:nvSpPr>
          <p:spPr bwMode="auto">
            <a:xfrm>
              <a:off x="5146675" y="1416050"/>
              <a:ext cx="396875" cy="19050"/>
            </a:xfrm>
            <a:custGeom>
              <a:avLst/>
              <a:gdLst/>
              <a:ahLst/>
              <a:cxnLst>
                <a:cxn ang="0">
                  <a:pos x="250" y="1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50" y="12"/>
                </a:cxn>
                <a:cxn ang="0">
                  <a:pos x="250" y="12"/>
                </a:cxn>
                <a:cxn ang="0">
                  <a:pos x="250" y="12"/>
                </a:cxn>
                <a:cxn ang="0">
                  <a:pos x="250" y="12"/>
                </a:cxn>
              </a:cxnLst>
              <a:rect l="0" t="0" r="r" b="b"/>
              <a:pathLst>
                <a:path w="250" h="12">
                  <a:moveTo>
                    <a:pt x="250" y="1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50" y="12"/>
                  </a:lnTo>
                  <a:lnTo>
                    <a:pt x="250" y="12"/>
                  </a:lnTo>
                  <a:lnTo>
                    <a:pt x="250" y="12"/>
                  </a:lnTo>
                  <a:lnTo>
                    <a:pt x="250" y="12"/>
                  </a:lnTo>
                  <a:close/>
                </a:path>
              </a:pathLst>
            </a:custGeom>
            <a:solidFill>
              <a:srgbClr val="057D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8" name="Freeform 607"/>
            <p:cNvSpPr>
              <a:spLocks/>
            </p:cNvSpPr>
            <p:nvPr/>
          </p:nvSpPr>
          <p:spPr bwMode="auto">
            <a:xfrm>
              <a:off x="5149850" y="141287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46" y="12"/>
                </a:cxn>
                <a:cxn ang="0">
                  <a:pos x="248" y="14"/>
                </a:cxn>
                <a:cxn ang="0">
                  <a:pos x="248" y="14"/>
                </a:cxn>
                <a:cxn ang="0">
                  <a:pos x="248" y="14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46" y="12"/>
                  </a:lnTo>
                  <a:lnTo>
                    <a:pt x="248" y="14"/>
                  </a:lnTo>
                  <a:lnTo>
                    <a:pt x="248" y="14"/>
                  </a:lnTo>
                  <a:lnTo>
                    <a:pt x="248" y="14"/>
                  </a:lnTo>
                  <a:close/>
                </a:path>
              </a:pathLst>
            </a:custGeom>
            <a:solidFill>
              <a:srgbClr val="077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9" name="Freeform 608"/>
            <p:cNvSpPr>
              <a:spLocks/>
            </p:cNvSpPr>
            <p:nvPr/>
          </p:nvSpPr>
          <p:spPr bwMode="auto">
            <a:xfrm>
              <a:off x="5149850" y="1412875"/>
              <a:ext cx="393700" cy="22225"/>
            </a:xfrm>
            <a:custGeom>
              <a:avLst/>
              <a:gdLst/>
              <a:ahLst/>
              <a:cxnLst>
                <a:cxn ang="0">
                  <a:pos x="248" y="1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46" y="12"/>
                </a:cxn>
                <a:cxn ang="0">
                  <a:pos x="246" y="12"/>
                </a:cxn>
                <a:cxn ang="0">
                  <a:pos x="248" y="14"/>
                </a:cxn>
                <a:cxn ang="0">
                  <a:pos x="248" y="14"/>
                </a:cxn>
              </a:cxnLst>
              <a:rect l="0" t="0" r="r" b="b"/>
              <a:pathLst>
                <a:path w="248" h="14">
                  <a:moveTo>
                    <a:pt x="248" y="14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46" y="12"/>
                  </a:lnTo>
                  <a:lnTo>
                    <a:pt x="246" y="12"/>
                  </a:lnTo>
                  <a:lnTo>
                    <a:pt x="248" y="14"/>
                  </a:lnTo>
                  <a:lnTo>
                    <a:pt x="248" y="14"/>
                  </a:lnTo>
                  <a:close/>
                </a:path>
              </a:pathLst>
            </a:custGeom>
            <a:solidFill>
              <a:srgbClr val="08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0" name="Freeform 609"/>
            <p:cNvSpPr>
              <a:spLocks/>
            </p:cNvSpPr>
            <p:nvPr/>
          </p:nvSpPr>
          <p:spPr bwMode="auto">
            <a:xfrm>
              <a:off x="5153025" y="1412875"/>
              <a:ext cx="387350" cy="19050"/>
            </a:xfrm>
            <a:custGeom>
              <a:avLst/>
              <a:gdLst/>
              <a:ahLst/>
              <a:cxnLst>
                <a:cxn ang="0">
                  <a:pos x="244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44" y="10"/>
                </a:cxn>
                <a:cxn ang="0">
                  <a:pos x="244" y="12"/>
                </a:cxn>
                <a:cxn ang="0">
                  <a:pos x="244" y="12"/>
                </a:cxn>
                <a:cxn ang="0">
                  <a:pos x="244" y="12"/>
                </a:cxn>
              </a:cxnLst>
              <a:rect l="0" t="0" r="r" b="b"/>
              <a:pathLst>
                <a:path w="244" h="12">
                  <a:moveTo>
                    <a:pt x="244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44" y="10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4" y="12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1" name="Freeform 610"/>
            <p:cNvSpPr>
              <a:spLocks/>
            </p:cNvSpPr>
            <p:nvPr/>
          </p:nvSpPr>
          <p:spPr bwMode="auto">
            <a:xfrm>
              <a:off x="5153025" y="1384300"/>
              <a:ext cx="387350" cy="47625"/>
            </a:xfrm>
            <a:custGeom>
              <a:avLst/>
              <a:gdLst/>
              <a:ahLst/>
              <a:cxnLst>
                <a:cxn ang="0">
                  <a:pos x="244" y="30"/>
                </a:cxn>
                <a:cxn ang="0">
                  <a:pos x="0" y="18"/>
                </a:cxn>
                <a:cxn ang="0">
                  <a:pos x="4" y="16"/>
                </a:cxn>
                <a:cxn ang="0">
                  <a:pos x="10" y="14"/>
                </a:cxn>
                <a:cxn ang="0">
                  <a:pos x="16" y="12"/>
                </a:cxn>
                <a:cxn ang="0">
                  <a:pos x="22" y="10"/>
                </a:cxn>
                <a:cxn ang="0">
                  <a:pos x="28" y="8"/>
                </a:cxn>
                <a:cxn ang="0">
                  <a:pos x="36" y="6"/>
                </a:cxn>
                <a:cxn ang="0">
                  <a:pos x="44" y="4"/>
                </a:cxn>
                <a:cxn ang="0">
                  <a:pos x="52" y="4"/>
                </a:cxn>
                <a:cxn ang="0">
                  <a:pos x="62" y="2"/>
                </a:cxn>
                <a:cxn ang="0">
                  <a:pos x="70" y="2"/>
                </a:cxn>
                <a:cxn ang="0">
                  <a:pos x="80" y="2"/>
                </a:cxn>
                <a:cxn ang="0">
                  <a:pos x="90" y="0"/>
                </a:cxn>
                <a:cxn ang="0">
                  <a:pos x="98" y="0"/>
                </a:cxn>
                <a:cxn ang="0">
                  <a:pos x="108" y="0"/>
                </a:cxn>
                <a:cxn ang="0">
                  <a:pos x="118" y="0"/>
                </a:cxn>
                <a:cxn ang="0">
                  <a:pos x="128" y="0"/>
                </a:cxn>
                <a:cxn ang="0">
                  <a:pos x="138" y="2"/>
                </a:cxn>
                <a:cxn ang="0">
                  <a:pos x="148" y="2"/>
                </a:cxn>
                <a:cxn ang="0">
                  <a:pos x="158" y="2"/>
                </a:cxn>
                <a:cxn ang="0">
                  <a:pos x="166" y="4"/>
                </a:cxn>
                <a:cxn ang="0">
                  <a:pos x="176" y="4"/>
                </a:cxn>
                <a:cxn ang="0">
                  <a:pos x="184" y="6"/>
                </a:cxn>
                <a:cxn ang="0">
                  <a:pos x="192" y="8"/>
                </a:cxn>
                <a:cxn ang="0">
                  <a:pos x="200" y="10"/>
                </a:cxn>
                <a:cxn ang="0">
                  <a:pos x="208" y="12"/>
                </a:cxn>
                <a:cxn ang="0">
                  <a:pos x="216" y="14"/>
                </a:cxn>
                <a:cxn ang="0">
                  <a:pos x="222" y="16"/>
                </a:cxn>
                <a:cxn ang="0">
                  <a:pos x="228" y="18"/>
                </a:cxn>
                <a:cxn ang="0">
                  <a:pos x="232" y="20"/>
                </a:cxn>
                <a:cxn ang="0">
                  <a:pos x="238" y="24"/>
                </a:cxn>
                <a:cxn ang="0">
                  <a:pos x="240" y="26"/>
                </a:cxn>
                <a:cxn ang="0">
                  <a:pos x="244" y="30"/>
                </a:cxn>
                <a:cxn ang="0">
                  <a:pos x="244" y="30"/>
                </a:cxn>
              </a:cxnLst>
              <a:rect l="0" t="0" r="r" b="b"/>
              <a:pathLst>
                <a:path w="244" h="30">
                  <a:moveTo>
                    <a:pt x="244" y="30"/>
                  </a:moveTo>
                  <a:lnTo>
                    <a:pt x="0" y="18"/>
                  </a:lnTo>
                  <a:lnTo>
                    <a:pt x="4" y="16"/>
                  </a:lnTo>
                  <a:lnTo>
                    <a:pt x="10" y="14"/>
                  </a:lnTo>
                  <a:lnTo>
                    <a:pt x="16" y="12"/>
                  </a:lnTo>
                  <a:lnTo>
                    <a:pt x="22" y="10"/>
                  </a:lnTo>
                  <a:lnTo>
                    <a:pt x="28" y="8"/>
                  </a:lnTo>
                  <a:lnTo>
                    <a:pt x="36" y="6"/>
                  </a:lnTo>
                  <a:lnTo>
                    <a:pt x="44" y="4"/>
                  </a:lnTo>
                  <a:lnTo>
                    <a:pt x="52" y="4"/>
                  </a:lnTo>
                  <a:lnTo>
                    <a:pt x="62" y="2"/>
                  </a:lnTo>
                  <a:lnTo>
                    <a:pt x="70" y="2"/>
                  </a:lnTo>
                  <a:lnTo>
                    <a:pt x="80" y="2"/>
                  </a:lnTo>
                  <a:lnTo>
                    <a:pt x="90" y="0"/>
                  </a:lnTo>
                  <a:lnTo>
                    <a:pt x="98" y="0"/>
                  </a:lnTo>
                  <a:lnTo>
                    <a:pt x="108" y="0"/>
                  </a:lnTo>
                  <a:lnTo>
                    <a:pt x="118" y="0"/>
                  </a:lnTo>
                  <a:lnTo>
                    <a:pt x="128" y="0"/>
                  </a:lnTo>
                  <a:lnTo>
                    <a:pt x="138" y="2"/>
                  </a:lnTo>
                  <a:lnTo>
                    <a:pt x="148" y="2"/>
                  </a:lnTo>
                  <a:lnTo>
                    <a:pt x="158" y="2"/>
                  </a:lnTo>
                  <a:lnTo>
                    <a:pt x="166" y="4"/>
                  </a:lnTo>
                  <a:lnTo>
                    <a:pt x="176" y="4"/>
                  </a:lnTo>
                  <a:lnTo>
                    <a:pt x="184" y="6"/>
                  </a:lnTo>
                  <a:lnTo>
                    <a:pt x="192" y="8"/>
                  </a:lnTo>
                  <a:lnTo>
                    <a:pt x="200" y="10"/>
                  </a:lnTo>
                  <a:lnTo>
                    <a:pt x="208" y="12"/>
                  </a:lnTo>
                  <a:lnTo>
                    <a:pt x="216" y="14"/>
                  </a:lnTo>
                  <a:lnTo>
                    <a:pt x="222" y="16"/>
                  </a:lnTo>
                  <a:lnTo>
                    <a:pt x="228" y="18"/>
                  </a:lnTo>
                  <a:lnTo>
                    <a:pt x="232" y="20"/>
                  </a:lnTo>
                  <a:lnTo>
                    <a:pt x="238" y="24"/>
                  </a:lnTo>
                  <a:lnTo>
                    <a:pt x="240" y="26"/>
                  </a:lnTo>
                  <a:lnTo>
                    <a:pt x="244" y="30"/>
                  </a:lnTo>
                  <a:lnTo>
                    <a:pt x="244" y="30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2" name="Freeform 611"/>
            <p:cNvSpPr>
              <a:spLocks/>
            </p:cNvSpPr>
            <p:nvPr/>
          </p:nvSpPr>
          <p:spPr bwMode="auto">
            <a:xfrm>
              <a:off x="6115050" y="1482725"/>
              <a:ext cx="34925" cy="158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2" y="0"/>
                </a:cxn>
                <a:cxn ang="0">
                  <a:pos x="22" y="2"/>
                </a:cxn>
                <a:cxn ang="0">
                  <a:pos x="22" y="8"/>
                </a:cxn>
                <a:cxn ang="0">
                  <a:pos x="22" y="10"/>
                </a:cxn>
                <a:cxn ang="0">
                  <a:pos x="18" y="10"/>
                </a:cxn>
                <a:cxn ang="0">
                  <a:pos x="16" y="8"/>
                </a:cxn>
                <a:cxn ang="0">
                  <a:pos x="14" y="8"/>
                </a:cxn>
                <a:cxn ang="0">
                  <a:pos x="12" y="6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2" h="10">
                  <a:moveTo>
                    <a:pt x="0" y="2"/>
                  </a:moveTo>
                  <a:lnTo>
                    <a:pt x="22" y="0"/>
                  </a:lnTo>
                  <a:lnTo>
                    <a:pt x="22" y="2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18" y="10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3" name="Freeform 612"/>
            <p:cNvSpPr>
              <a:spLocks/>
            </p:cNvSpPr>
            <p:nvPr/>
          </p:nvSpPr>
          <p:spPr bwMode="auto">
            <a:xfrm>
              <a:off x="6108700" y="1482725"/>
              <a:ext cx="41275" cy="31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26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26" h="2">
                  <a:moveTo>
                    <a:pt x="26" y="2"/>
                  </a:move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38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4" name="Freeform 613"/>
            <p:cNvSpPr>
              <a:spLocks/>
            </p:cNvSpPr>
            <p:nvPr/>
          </p:nvSpPr>
          <p:spPr bwMode="auto">
            <a:xfrm>
              <a:off x="6105525" y="1479550"/>
              <a:ext cx="44450" cy="6350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8" y="0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28" h="4">
                  <a:moveTo>
                    <a:pt x="28" y="2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3B37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5" name="Freeform 614"/>
            <p:cNvSpPr>
              <a:spLocks noEditPoints="1"/>
            </p:cNvSpPr>
            <p:nvPr/>
          </p:nvSpPr>
          <p:spPr bwMode="auto">
            <a:xfrm>
              <a:off x="5772150" y="1479550"/>
              <a:ext cx="381000" cy="15875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12" y="2"/>
                </a:cxn>
                <a:cxn ang="0">
                  <a:pos x="212" y="2"/>
                </a:cxn>
                <a:cxn ang="0">
                  <a:pos x="210" y="2"/>
                </a:cxn>
                <a:cxn ang="0">
                  <a:pos x="208" y="2"/>
                </a:cxn>
                <a:cxn ang="0">
                  <a:pos x="208" y="2"/>
                </a:cxn>
                <a:cxn ang="0">
                  <a:pos x="240" y="0"/>
                </a:cxn>
                <a:cxn ang="0">
                  <a:pos x="238" y="2"/>
                </a:cxn>
                <a:cxn ang="0">
                  <a:pos x="238" y="2"/>
                </a:cxn>
                <a:cxn ang="0">
                  <a:pos x="0" y="10"/>
                </a:cxn>
                <a:cxn ang="0">
                  <a:pos x="2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240" h="10">
                  <a:moveTo>
                    <a:pt x="238" y="2"/>
                  </a:moveTo>
                  <a:lnTo>
                    <a:pt x="212" y="2"/>
                  </a:lnTo>
                  <a:lnTo>
                    <a:pt x="212" y="2"/>
                  </a:lnTo>
                  <a:lnTo>
                    <a:pt x="210" y="2"/>
                  </a:lnTo>
                  <a:lnTo>
                    <a:pt x="208" y="2"/>
                  </a:lnTo>
                  <a:lnTo>
                    <a:pt x="208" y="2"/>
                  </a:lnTo>
                  <a:lnTo>
                    <a:pt x="240" y="0"/>
                  </a:lnTo>
                  <a:lnTo>
                    <a:pt x="238" y="2"/>
                  </a:lnTo>
                  <a:lnTo>
                    <a:pt x="238" y="2"/>
                  </a:lnTo>
                  <a:close/>
                  <a:moveTo>
                    <a:pt x="0" y="10"/>
                  </a:move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3D3A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6" name="Freeform 615"/>
            <p:cNvSpPr>
              <a:spLocks noEditPoints="1"/>
            </p:cNvSpPr>
            <p:nvPr/>
          </p:nvSpPr>
          <p:spPr bwMode="auto">
            <a:xfrm>
              <a:off x="5772150" y="1476375"/>
              <a:ext cx="381000" cy="19050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10" y="4"/>
                </a:cxn>
                <a:cxn ang="0">
                  <a:pos x="208" y="4"/>
                </a:cxn>
                <a:cxn ang="0">
                  <a:pos x="208" y="4"/>
                </a:cxn>
                <a:cxn ang="0">
                  <a:pos x="206" y="2"/>
                </a:cxn>
                <a:cxn ang="0">
                  <a:pos x="204" y="2"/>
                </a:cxn>
                <a:cxn ang="0">
                  <a:pos x="240" y="0"/>
                </a:cxn>
                <a:cxn ang="0">
                  <a:pos x="238" y="2"/>
                </a:cxn>
                <a:cxn ang="0">
                  <a:pos x="238" y="2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40" h="12">
                  <a:moveTo>
                    <a:pt x="238" y="2"/>
                  </a:moveTo>
                  <a:lnTo>
                    <a:pt x="210" y="4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06" y="2"/>
                  </a:lnTo>
                  <a:lnTo>
                    <a:pt x="204" y="2"/>
                  </a:lnTo>
                  <a:lnTo>
                    <a:pt x="240" y="0"/>
                  </a:lnTo>
                  <a:lnTo>
                    <a:pt x="238" y="2"/>
                  </a:lnTo>
                  <a:lnTo>
                    <a:pt x="238" y="2"/>
                  </a:lnTo>
                  <a:close/>
                  <a:moveTo>
                    <a:pt x="0" y="12"/>
                  </a:move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413F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7" name="Freeform 616"/>
            <p:cNvSpPr>
              <a:spLocks noEditPoints="1"/>
            </p:cNvSpPr>
            <p:nvPr/>
          </p:nvSpPr>
          <p:spPr bwMode="auto">
            <a:xfrm>
              <a:off x="5772150" y="1476375"/>
              <a:ext cx="381000" cy="19050"/>
            </a:xfrm>
            <a:custGeom>
              <a:avLst/>
              <a:gdLst/>
              <a:ahLst/>
              <a:cxnLst>
                <a:cxn ang="0">
                  <a:pos x="240" y="2"/>
                </a:cxn>
                <a:cxn ang="0">
                  <a:pos x="208" y="4"/>
                </a:cxn>
                <a:cxn ang="0">
                  <a:pos x="206" y="2"/>
                </a:cxn>
                <a:cxn ang="0">
                  <a:pos x="204" y="2"/>
                </a:cxn>
                <a:cxn ang="0">
                  <a:pos x="204" y="2"/>
                </a:cxn>
                <a:cxn ang="0">
                  <a:pos x="202" y="2"/>
                </a:cxn>
                <a:cxn ang="0">
                  <a:pos x="240" y="0"/>
                </a:cxn>
                <a:cxn ang="0">
                  <a:pos x="240" y="0"/>
                </a:cxn>
                <a:cxn ang="0">
                  <a:pos x="240" y="2"/>
                </a:cxn>
                <a:cxn ang="0">
                  <a:pos x="240" y="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6" y="10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240" h="12">
                  <a:moveTo>
                    <a:pt x="240" y="2"/>
                  </a:moveTo>
                  <a:lnTo>
                    <a:pt x="208" y="4"/>
                  </a:lnTo>
                  <a:lnTo>
                    <a:pt x="206" y="2"/>
                  </a:lnTo>
                  <a:lnTo>
                    <a:pt x="204" y="2"/>
                  </a:lnTo>
                  <a:lnTo>
                    <a:pt x="204" y="2"/>
                  </a:lnTo>
                  <a:lnTo>
                    <a:pt x="202" y="2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2"/>
                  </a:lnTo>
                  <a:lnTo>
                    <a:pt x="240" y="2"/>
                  </a:lnTo>
                  <a:close/>
                  <a:moveTo>
                    <a:pt x="2" y="12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4241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8" name="Freeform 617"/>
            <p:cNvSpPr>
              <a:spLocks noEditPoints="1"/>
            </p:cNvSpPr>
            <p:nvPr/>
          </p:nvSpPr>
          <p:spPr bwMode="auto">
            <a:xfrm>
              <a:off x="5768975" y="1473200"/>
              <a:ext cx="384175" cy="2222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06" y="4"/>
                </a:cxn>
                <a:cxn ang="0">
                  <a:pos x="206" y="4"/>
                </a:cxn>
                <a:cxn ang="0">
                  <a:pos x="204" y="4"/>
                </a:cxn>
                <a:cxn ang="0">
                  <a:pos x="202" y="4"/>
                </a:cxn>
                <a:cxn ang="0">
                  <a:pos x="200" y="2"/>
                </a:cxn>
                <a:cxn ang="0">
                  <a:pos x="242" y="0"/>
                </a:cxn>
                <a:cxn ang="0">
                  <a:pos x="242" y="2"/>
                </a:cxn>
                <a:cxn ang="0">
                  <a:pos x="242" y="2"/>
                </a:cxn>
                <a:cxn ang="0">
                  <a:pos x="242" y="2"/>
                </a:cxn>
                <a:cxn ang="0">
                  <a:pos x="6" y="14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10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6" y="14"/>
                </a:cxn>
              </a:cxnLst>
              <a:rect l="0" t="0" r="r" b="b"/>
              <a:pathLst>
                <a:path w="242" h="14">
                  <a:moveTo>
                    <a:pt x="242" y="2"/>
                  </a:moveTo>
                  <a:lnTo>
                    <a:pt x="206" y="4"/>
                  </a:lnTo>
                  <a:lnTo>
                    <a:pt x="206" y="4"/>
                  </a:lnTo>
                  <a:lnTo>
                    <a:pt x="204" y="4"/>
                  </a:lnTo>
                  <a:lnTo>
                    <a:pt x="202" y="4"/>
                  </a:lnTo>
                  <a:lnTo>
                    <a:pt x="200" y="2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42" y="2"/>
                  </a:lnTo>
                  <a:close/>
                  <a:moveTo>
                    <a:pt x="6" y="14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4444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9" name="Freeform 618"/>
            <p:cNvSpPr>
              <a:spLocks noEditPoints="1"/>
            </p:cNvSpPr>
            <p:nvPr/>
          </p:nvSpPr>
          <p:spPr bwMode="auto">
            <a:xfrm>
              <a:off x="5768975" y="1473200"/>
              <a:ext cx="384175" cy="1905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04" y="4"/>
                </a:cxn>
                <a:cxn ang="0">
                  <a:pos x="202" y="4"/>
                </a:cxn>
                <a:cxn ang="0">
                  <a:pos x="200" y="2"/>
                </a:cxn>
                <a:cxn ang="0">
                  <a:pos x="200" y="2"/>
                </a:cxn>
                <a:cxn ang="0">
                  <a:pos x="198" y="2"/>
                </a:cxn>
                <a:cxn ang="0">
                  <a:pos x="242" y="0"/>
                </a:cxn>
                <a:cxn ang="0">
                  <a:pos x="242" y="2"/>
                </a:cxn>
                <a:cxn ang="0">
                  <a:pos x="242" y="2"/>
                </a:cxn>
                <a:cxn ang="0">
                  <a:pos x="8" y="1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12" y="10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242" h="12">
                  <a:moveTo>
                    <a:pt x="242" y="2"/>
                  </a:moveTo>
                  <a:lnTo>
                    <a:pt x="204" y="4"/>
                  </a:lnTo>
                  <a:lnTo>
                    <a:pt x="202" y="4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8" y="2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2" y="2"/>
                  </a:lnTo>
                  <a:close/>
                  <a:moveTo>
                    <a:pt x="8" y="12"/>
                  </a:moveTo>
                  <a:lnTo>
                    <a:pt x="2" y="12"/>
                  </a:lnTo>
                  <a:lnTo>
                    <a:pt x="0" y="12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4647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0" name="Freeform 619"/>
            <p:cNvSpPr>
              <a:spLocks noEditPoints="1"/>
            </p:cNvSpPr>
            <p:nvPr/>
          </p:nvSpPr>
          <p:spPr bwMode="auto">
            <a:xfrm>
              <a:off x="5768975" y="1473200"/>
              <a:ext cx="384175" cy="19050"/>
            </a:xfrm>
            <a:custGeom>
              <a:avLst/>
              <a:gdLst/>
              <a:ahLst/>
              <a:cxnLst>
                <a:cxn ang="0">
                  <a:pos x="242" y="0"/>
                </a:cxn>
                <a:cxn ang="0">
                  <a:pos x="200" y="2"/>
                </a:cxn>
                <a:cxn ang="0">
                  <a:pos x="200" y="2"/>
                </a:cxn>
                <a:cxn ang="0">
                  <a:pos x="198" y="2"/>
                </a:cxn>
                <a:cxn ang="0">
                  <a:pos x="196" y="2"/>
                </a:cxn>
                <a:cxn ang="0">
                  <a:pos x="194" y="2"/>
                </a:cxn>
                <a:cxn ang="0">
                  <a:pos x="242" y="0"/>
                </a:cxn>
                <a:cxn ang="0">
                  <a:pos x="242" y="0"/>
                </a:cxn>
                <a:cxn ang="0">
                  <a:pos x="242" y="0"/>
                </a:cxn>
                <a:cxn ang="0">
                  <a:pos x="1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4" y="10"/>
                </a:cxn>
                <a:cxn ang="0">
                  <a:pos x="14" y="10"/>
                </a:cxn>
                <a:cxn ang="0">
                  <a:pos x="12" y="10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0" y="12"/>
                </a:cxn>
              </a:cxnLst>
              <a:rect l="0" t="0" r="r" b="b"/>
              <a:pathLst>
                <a:path w="242" h="12">
                  <a:moveTo>
                    <a:pt x="242" y="0"/>
                  </a:moveTo>
                  <a:lnTo>
                    <a:pt x="200" y="2"/>
                  </a:lnTo>
                  <a:lnTo>
                    <a:pt x="200" y="2"/>
                  </a:lnTo>
                  <a:lnTo>
                    <a:pt x="198" y="2"/>
                  </a:lnTo>
                  <a:lnTo>
                    <a:pt x="196" y="2"/>
                  </a:lnTo>
                  <a:lnTo>
                    <a:pt x="194" y="2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42" y="0"/>
                  </a:lnTo>
                  <a:close/>
                  <a:moveTo>
                    <a:pt x="10" y="12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close/>
                </a:path>
              </a:pathLst>
            </a:custGeom>
            <a:solidFill>
              <a:srgbClr val="484B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1" name="Freeform 620"/>
            <p:cNvSpPr>
              <a:spLocks noEditPoints="1"/>
            </p:cNvSpPr>
            <p:nvPr/>
          </p:nvSpPr>
          <p:spPr bwMode="auto">
            <a:xfrm>
              <a:off x="5765800" y="1470025"/>
              <a:ext cx="387350" cy="22225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200" y="4"/>
                </a:cxn>
                <a:cxn ang="0">
                  <a:pos x="198" y="4"/>
                </a:cxn>
                <a:cxn ang="0">
                  <a:pos x="196" y="4"/>
                </a:cxn>
                <a:cxn ang="0">
                  <a:pos x="194" y="2"/>
                </a:cxn>
                <a:cxn ang="0">
                  <a:pos x="192" y="2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14" y="12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244" h="14">
                  <a:moveTo>
                    <a:pt x="244" y="2"/>
                  </a:moveTo>
                  <a:lnTo>
                    <a:pt x="200" y="4"/>
                  </a:lnTo>
                  <a:lnTo>
                    <a:pt x="198" y="4"/>
                  </a:lnTo>
                  <a:lnTo>
                    <a:pt x="196" y="4"/>
                  </a:lnTo>
                  <a:lnTo>
                    <a:pt x="194" y="2"/>
                  </a:lnTo>
                  <a:lnTo>
                    <a:pt x="192" y="2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14" y="12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4B4E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2" name="Freeform 621"/>
            <p:cNvSpPr>
              <a:spLocks noEditPoints="1"/>
            </p:cNvSpPr>
            <p:nvPr/>
          </p:nvSpPr>
          <p:spPr bwMode="auto">
            <a:xfrm>
              <a:off x="5765800" y="1470025"/>
              <a:ext cx="387350" cy="19050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196" y="4"/>
                </a:cxn>
                <a:cxn ang="0">
                  <a:pos x="194" y="2"/>
                </a:cxn>
                <a:cxn ang="0">
                  <a:pos x="192" y="2"/>
                </a:cxn>
                <a:cxn ang="0">
                  <a:pos x="190" y="2"/>
                </a:cxn>
                <a:cxn ang="0">
                  <a:pos x="188" y="2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16" y="12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2"/>
                </a:cxn>
                <a:cxn ang="0">
                  <a:pos x="16" y="12"/>
                </a:cxn>
              </a:cxnLst>
              <a:rect l="0" t="0" r="r" b="b"/>
              <a:pathLst>
                <a:path w="244" h="12">
                  <a:moveTo>
                    <a:pt x="244" y="2"/>
                  </a:moveTo>
                  <a:lnTo>
                    <a:pt x="196" y="4"/>
                  </a:lnTo>
                  <a:lnTo>
                    <a:pt x="194" y="2"/>
                  </a:lnTo>
                  <a:lnTo>
                    <a:pt x="192" y="2"/>
                  </a:lnTo>
                  <a:lnTo>
                    <a:pt x="190" y="2"/>
                  </a:lnTo>
                  <a:lnTo>
                    <a:pt x="188" y="2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16" y="12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rgbClr val="4C4F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3" name="Freeform 622"/>
            <p:cNvSpPr>
              <a:spLocks noEditPoints="1"/>
            </p:cNvSpPr>
            <p:nvPr/>
          </p:nvSpPr>
          <p:spPr bwMode="auto">
            <a:xfrm>
              <a:off x="5765800" y="1466850"/>
              <a:ext cx="387350" cy="22225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192" y="4"/>
                </a:cxn>
                <a:cxn ang="0">
                  <a:pos x="190" y="4"/>
                </a:cxn>
                <a:cxn ang="0">
                  <a:pos x="188" y="4"/>
                </a:cxn>
                <a:cxn ang="0">
                  <a:pos x="186" y="4"/>
                </a:cxn>
                <a:cxn ang="0">
                  <a:pos x="184" y="4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20" y="1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6" y="10"/>
                </a:cxn>
                <a:cxn ang="0">
                  <a:pos x="24" y="10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12"/>
                </a:cxn>
                <a:cxn ang="0">
                  <a:pos x="20" y="12"/>
                </a:cxn>
              </a:cxnLst>
              <a:rect l="0" t="0" r="r" b="b"/>
              <a:pathLst>
                <a:path w="244" h="14">
                  <a:moveTo>
                    <a:pt x="244" y="2"/>
                  </a:moveTo>
                  <a:lnTo>
                    <a:pt x="192" y="4"/>
                  </a:lnTo>
                  <a:lnTo>
                    <a:pt x="190" y="4"/>
                  </a:lnTo>
                  <a:lnTo>
                    <a:pt x="188" y="4"/>
                  </a:lnTo>
                  <a:lnTo>
                    <a:pt x="186" y="4"/>
                  </a:lnTo>
                  <a:lnTo>
                    <a:pt x="184" y="4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20" y="1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4D51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4" name="Freeform 623"/>
            <p:cNvSpPr>
              <a:spLocks noEditPoints="1"/>
            </p:cNvSpPr>
            <p:nvPr/>
          </p:nvSpPr>
          <p:spPr bwMode="auto">
            <a:xfrm>
              <a:off x="5765800" y="1466850"/>
              <a:ext cx="387350" cy="19050"/>
            </a:xfrm>
            <a:custGeom>
              <a:avLst/>
              <a:gdLst/>
              <a:ahLst/>
              <a:cxnLst>
                <a:cxn ang="0">
                  <a:pos x="244" y="2"/>
                </a:cxn>
                <a:cxn ang="0">
                  <a:pos x="188" y="4"/>
                </a:cxn>
                <a:cxn ang="0">
                  <a:pos x="186" y="4"/>
                </a:cxn>
                <a:cxn ang="0">
                  <a:pos x="184" y="4"/>
                </a:cxn>
                <a:cxn ang="0">
                  <a:pos x="182" y="2"/>
                </a:cxn>
                <a:cxn ang="0">
                  <a:pos x="180" y="2"/>
                </a:cxn>
                <a:cxn ang="0">
                  <a:pos x="244" y="0"/>
                </a:cxn>
                <a:cxn ang="0">
                  <a:pos x="244" y="2"/>
                </a:cxn>
                <a:cxn ang="0">
                  <a:pos x="244" y="2"/>
                </a:cxn>
                <a:cxn ang="0">
                  <a:pos x="22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30" y="10"/>
                </a:cxn>
                <a:cxn ang="0">
                  <a:pos x="28" y="10"/>
                </a:cxn>
                <a:cxn ang="0">
                  <a:pos x="26" y="10"/>
                </a:cxn>
                <a:cxn ang="0">
                  <a:pos x="24" y="10"/>
                </a:cxn>
                <a:cxn ang="0">
                  <a:pos x="22" y="12"/>
                </a:cxn>
                <a:cxn ang="0">
                  <a:pos x="22" y="12"/>
                </a:cxn>
              </a:cxnLst>
              <a:rect l="0" t="0" r="r" b="b"/>
              <a:pathLst>
                <a:path w="244" h="12">
                  <a:moveTo>
                    <a:pt x="244" y="2"/>
                  </a:moveTo>
                  <a:lnTo>
                    <a:pt x="188" y="4"/>
                  </a:lnTo>
                  <a:lnTo>
                    <a:pt x="186" y="4"/>
                  </a:lnTo>
                  <a:lnTo>
                    <a:pt x="184" y="4"/>
                  </a:lnTo>
                  <a:lnTo>
                    <a:pt x="182" y="2"/>
                  </a:lnTo>
                  <a:lnTo>
                    <a:pt x="180" y="2"/>
                  </a:lnTo>
                  <a:lnTo>
                    <a:pt x="244" y="0"/>
                  </a:lnTo>
                  <a:lnTo>
                    <a:pt x="244" y="2"/>
                  </a:lnTo>
                  <a:lnTo>
                    <a:pt x="244" y="2"/>
                  </a:lnTo>
                  <a:close/>
                  <a:moveTo>
                    <a:pt x="22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4E555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5" name="Freeform 624"/>
            <p:cNvSpPr>
              <a:spLocks noEditPoints="1"/>
            </p:cNvSpPr>
            <p:nvPr/>
          </p:nvSpPr>
          <p:spPr bwMode="auto">
            <a:xfrm>
              <a:off x="5762625" y="1463675"/>
              <a:ext cx="390525" cy="22225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86" y="6"/>
                </a:cxn>
                <a:cxn ang="0">
                  <a:pos x="184" y="4"/>
                </a:cxn>
                <a:cxn ang="0">
                  <a:pos x="182" y="4"/>
                </a:cxn>
                <a:cxn ang="0">
                  <a:pos x="180" y="4"/>
                </a:cxn>
                <a:cxn ang="0">
                  <a:pos x="178" y="4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28" y="12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36" y="10"/>
                </a:cxn>
                <a:cxn ang="0">
                  <a:pos x="34" y="10"/>
                </a:cxn>
                <a:cxn ang="0">
                  <a:pos x="32" y="12"/>
                </a:cxn>
                <a:cxn ang="0">
                  <a:pos x="30" y="12"/>
                </a:cxn>
                <a:cxn ang="0">
                  <a:pos x="28" y="12"/>
                </a:cxn>
                <a:cxn ang="0">
                  <a:pos x="28" y="12"/>
                </a:cxn>
              </a:cxnLst>
              <a:rect l="0" t="0" r="r" b="b"/>
              <a:pathLst>
                <a:path w="246" h="14">
                  <a:moveTo>
                    <a:pt x="246" y="2"/>
                  </a:moveTo>
                  <a:lnTo>
                    <a:pt x="186" y="6"/>
                  </a:lnTo>
                  <a:lnTo>
                    <a:pt x="184" y="4"/>
                  </a:lnTo>
                  <a:lnTo>
                    <a:pt x="182" y="4"/>
                  </a:lnTo>
                  <a:lnTo>
                    <a:pt x="180" y="4"/>
                  </a:lnTo>
                  <a:lnTo>
                    <a:pt x="178" y="4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28" y="12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4F56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6" name="Freeform 625"/>
            <p:cNvSpPr>
              <a:spLocks noEditPoints="1"/>
            </p:cNvSpPr>
            <p:nvPr/>
          </p:nvSpPr>
          <p:spPr bwMode="auto">
            <a:xfrm>
              <a:off x="5762625" y="1463675"/>
              <a:ext cx="390525" cy="19050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82" y="4"/>
                </a:cxn>
                <a:cxn ang="0">
                  <a:pos x="180" y="4"/>
                </a:cxn>
                <a:cxn ang="0">
                  <a:pos x="178" y="4"/>
                </a:cxn>
                <a:cxn ang="0">
                  <a:pos x="176" y="4"/>
                </a:cxn>
                <a:cxn ang="0">
                  <a:pos x="172" y="2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32" y="12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40" y="10"/>
                </a:cxn>
                <a:cxn ang="0">
                  <a:pos x="38" y="10"/>
                </a:cxn>
                <a:cxn ang="0">
                  <a:pos x="36" y="10"/>
                </a:cxn>
                <a:cxn ang="0">
                  <a:pos x="34" y="10"/>
                </a:cxn>
                <a:cxn ang="0">
                  <a:pos x="32" y="12"/>
                </a:cxn>
                <a:cxn ang="0">
                  <a:pos x="32" y="12"/>
                </a:cxn>
              </a:cxnLst>
              <a:rect l="0" t="0" r="r" b="b"/>
              <a:pathLst>
                <a:path w="246" h="12">
                  <a:moveTo>
                    <a:pt x="246" y="2"/>
                  </a:moveTo>
                  <a:lnTo>
                    <a:pt x="182" y="4"/>
                  </a:lnTo>
                  <a:lnTo>
                    <a:pt x="180" y="4"/>
                  </a:lnTo>
                  <a:lnTo>
                    <a:pt x="178" y="4"/>
                  </a:lnTo>
                  <a:lnTo>
                    <a:pt x="176" y="4"/>
                  </a:lnTo>
                  <a:lnTo>
                    <a:pt x="172" y="2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32" y="12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2" y="12"/>
                  </a:lnTo>
                  <a:lnTo>
                    <a:pt x="32" y="12"/>
                  </a:lnTo>
                  <a:close/>
                </a:path>
              </a:pathLst>
            </a:custGeom>
            <a:solidFill>
              <a:srgbClr val="4F59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7" name="Freeform 626"/>
            <p:cNvSpPr>
              <a:spLocks noEditPoints="1"/>
            </p:cNvSpPr>
            <p:nvPr/>
          </p:nvSpPr>
          <p:spPr bwMode="auto">
            <a:xfrm>
              <a:off x="5762625" y="1460500"/>
              <a:ext cx="390525" cy="22225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78" y="6"/>
                </a:cxn>
                <a:cxn ang="0">
                  <a:pos x="176" y="6"/>
                </a:cxn>
                <a:cxn ang="0">
                  <a:pos x="172" y="4"/>
                </a:cxn>
                <a:cxn ang="0">
                  <a:pos x="170" y="4"/>
                </a:cxn>
                <a:cxn ang="0">
                  <a:pos x="168" y="4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36" y="1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44" y="10"/>
                </a:cxn>
                <a:cxn ang="0">
                  <a:pos x="42" y="10"/>
                </a:cxn>
                <a:cxn ang="0">
                  <a:pos x="40" y="12"/>
                </a:cxn>
                <a:cxn ang="0">
                  <a:pos x="38" y="12"/>
                </a:cxn>
                <a:cxn ang="0">
                  <a:pos x="36" y="12"/>
                </a:cxn>
                <a:cxn ang="0">
                  <a:pos x="36" y="12"/>
                </a:cxn>
              </a:cxnLst>
              <a:rect l="0" t="0" r="r" b="b"/>
              <a:pathLst>
                <a:path w="246" h="14">
                  <a:moveTo>
                    <a:pt x="246" y="2"/>
                  </a:moveTo>
                  <a:lnTo>
                    <a:pt x="178" y="6"/>
                  </a:lnTo>
                  <a:lnTo>
                    <a:pt x="176" y="6"/>
                  </a:lnTo>
                  <a:lnTo>
                    <a:pt x="172" y="4"/>
                  </a:lnTo>
                  <a:lnTo>
                    <a:pt x="170" y="4"/>
                  </a:lnTo>
                  <a:lnTo>
                    <a:pt x="168" y="4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36" y="1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6" y="12"/>
                  </a:lnTo>
                  <a:close/>
                </a:path>
              </a:pathLst>
            </a:custGeom>
            <a:solidFill>
              <a:srgbClr val="515B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8" name="Freeform 627"/>
            <p:cNvSpPr>
              <a:spLocks noEditPoints="1"/>
            </p:cNvSpPr>
            <p:nvPr/>
          </p:nvSpPr>
          <p:spPr bwMode="auto">
            <a:xfrm>
              <a:off x="5762625" y="1460500"/>
              <a:ext cx="390525" cy="19050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172" y="4"/>
                </a:cxn>
                <a:cxn ang="0">
                  <a:pos x="170" y="4"/>
                </a:cxn>
                <a:cxn ang="0">
                  <a:pos x="168" y="4"/>
                </a:cxn>
                <a:cxn ang="0">
                  <a:pos x="164" y="4"/>
                </a:cxn>
                <a:cxn ang="0">
                  <a:pos x="162" y="4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  <a:cxn ang="0">
                  <a:pos x="4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50" y="8"/>
                </a:cxn>
                <a:cxn ang="0">
                  <a:pos x="48" y="10"/>
                </a:cxn>
                <a:cxn ang="0">
                  <a:pos x="44" y="10"/>
                </a:cxn>
                <a:cxn ang="0">
                  <a:pos x="42" y="10"/>
                </a:cxn>
                <a:cxn ang="0">
                  <a:pos x="40" y="12"/>
                </a:cxn>
                <a:cxn ang="0">
                  <a:pos x="40" y="12"/>
                </a:cxn>
              </a:cxnLst>
              <a:rect l="0" t="0" r="r" b="b"/>
              <a:pathLst>
                <a:path w="246" h="12">
                  <a:moveTo>
                    <a:pt x="246" y="2"/>
                  </a:moveTo>
                  <a:lnTo>
                    <a:pt x="172" y="4"/>
                  </a:lnTo>
                  <a:lnTo>
                    <a:pt x="170" y="4"/>
                  </a:lnTo>
                  <a:lnTo>
                    <a:pt x="168" y="4"/>
                  </a:lnTo>
                  <a:lnTo>
                    <a:pt x="164" y="4"/>
                  </a:lnTo>
                  <a:lnTo>
                    <a:pt x="162" y="4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  <a:moveTo>
                    <a:pt x="4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50" y="8"/>
                  </a:lnTo>
                  <a:lnTo>
                    <a:pt x="48" y="10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0" y="12"/>
                  </a:lnTo>
                  <a:lnTo>
                    <a:pt x="40" y="12"/>
                  </a:lnTo>
                  <a:close/>
                </a:path>
              </a:pathLst>
            </a:custGeom>
            <a:solidFill>
              <a:srgbClr val="515C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9" name="Freeform 628"/>
            <p:cNvSpPr>
              <a:spLocks noEditPoints="1"/>
            </p:cNvSpPr>
            <p:nvPr/>
          </p:nvSpPr>
          <p:spPr bwMode="auto">
            <a:xfrm>
              <a:off x="5759450" y="1457325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70" y="6"/>
                </a:cxn>
                <a:cxn ang="0">
                  <a:pos x="168" y="6"/>
                </a:cxn>
                <a:cxn ang="0">
                  <a:pos x="166" y="6"/>
                </a:cxn>
                <a:cxn ang="0">
                  <a:pos x="164" y="6"/>
                </a:cxn>
                <a:cxn ang="0">
                  <a:pos x="164" y="6"/>
                </a:cxn>
                <a:cxn ang="0">
                  <a:pos x="162" y="6"/>
                </a:cxn>
                <a:cxn ang="0">
                  <a:pos x="160" y="6"/>
                </a:cxn>
                <a:cxn ang="0">
                  <a:pos x="158" y="6"/>
                </a:cxn>
                <a:cxn ang="0">
                  <a:pos x="156" y="6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46" y="12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58" y="10"/>
                </a:cxn>
                <a:cxn ang="0">
                  <a:pos x="54" y="10"/>
                </a:cxn>
                <a:cxn ang="0">
                  <a:pos x="52" y="10"/>
                </a:cxn>
                <a:cxn ang="0">
                  <a:pos x="50" y="12"/>
                </a:cxn>
                <a:cxn ang="0">
                  <a:pos x="46" y="12"/>
                </a:cxn>
                <a:cxn ang="0">
                  <a:pos x="46" y="12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170" y="6"/>
                  </a:lnTo>
                  <a:lnTo>
                    <a:pt x="168" y="6"/>
                  </a:lnTo>
                  <a:lnTo>
                    <a:pt x="166" y="6"/>
                  </a:lnTo>
                  <a:lnTo>
                    <a:pt x="164" y="6"/>
                  </a:lnTo>
                  <a:lnTo>
                    <a:pt x="164" y="6"/>
                  </a:lnTo>
                  <a:lnTo>
                    <a:pt x="162" y="6"/>
                  </a:lnTo>
                  <a:lnTo>
                    <a:pt x="160" y="6"/>
                  </a:lnTo>
                  <a:lnTo>
                    <a:pt x="158" y="6"/>
                  </a:lnTo>
                  <a:lnTo>
                    <a:pt x="156" y="6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  <a:moveTo>
                    <a:pt x="46" y="12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58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0" y="12"/>
                  </a:lnTo>
                  <a:lnTo>
                    <a:pt x="46" y="12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rgbClr val="515F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0" name="Freeform 629"/>
            <p:cNvSpPr>
              <a:spLocks noEditPoints="1"/>
            </p:cNvSpPr>
            <p:nvPr/>
          </p:nvSpPr>
          <p:spPr bwMode="auto">
            <a:xfrm>
              <a:off x="5759450" y="1457325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64" y="6"/>
                </a:cxn>
                <a:cxn ang="0">
                  <a:pos x="162" y="6"/>
                </a:cxn>
                <a:cxn ang="0">
                  <a:pos x="160" y="6"/>
                </a:cxn>
                <a:cxn ang="0">
                  <a:pos x="158" y="6"/>
                </a:cxn>
                <a:cxn ang="0">
                  <a:pos x="156" y="6"/>
                </a:cxn>
                <a:cxn ang="0">
                  <a:pos x="154" y="4"/>
                </a:cxn>
                <a:cxn ang="0">
                  <a:pos x="152" y="4"/>
                </a:cxn>
                <a:cxn ang="0">
                  <a:pos x="150" y="4"/>
                </a:cxn>
                <a:cxn ang="0">
                  <a:pos x="148" y="4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52" y="10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2" y="8"/>
                </a:cxn>
                <a:cxn ang="0">
                  <a:pos x="60" y="10"/>
                </a:cxn>
                <a:cxn ang="0">
                  <a:pos x="58" y="10"/>
                </a:cxn>
                <a:cxn ang="0">
                  <a:pos x="56" y="10"/>
                </a:cxn>
                <a:cxn ang="0">
                  <a:pos x="54" y="10"/>
                </a:cxn>
                <a:cxn ang="0">
                  <a:pos x="54" y="10"/>
                </a:cxn>
                <a:cxn ang="0">
                  <a:pos x="52" y="10"/>
                </a:cxn>
                <a:cxn ang="0">
                  <a:pos x="52" y="10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164" y="6"/>
                  </a:lnTo>
                  <a:lnTo>
                    <a:pt x="162" y="6"/>
                  </a:lnTo>
                  <a:lnTo>
                    <a:pt x="160" y="6"/>
                  </a:lnTo>
                  <a:lnTo>
                    <a:pt x="158" y="6"/>
                  </a:lnTo>
                  <a:lnTo>
                    <a:pt x="156" y="6"/>
                  </a:lnTo>
                  <a:lnTo>
                    <a:pt x="154" y="4"/>
                  </a:lnTo>
                  <a:lnTo>
                    <a:pt x="152" y="4"/>
                  </a:lnTo>
                  <a:lnTo>
                    <a:pt x="150" y="4"/>
                  </a:lnTo>
                  <a:lnTo>
                    <a:pt x="148" y="4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  <a:moveTo>
                    <a:pt x="52" y="10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0" y="10"/>
                  </a:lnTo>
                  <a:lnTo>
                    <a:pt x="58" y="10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52616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1" name="Freeform 630"/>
            <p:cNvSpPr>
              <a:spLocks noEditPoints="1"/>
            </p:cNvSpPr>
            <p:nvPr/>
          </p:nvSpPr>
          <p:spPr bwMode="auto">
            <a:xfrm>
              <a:off x="5759450" y="1457325"/>
              <a:ext cx="393700" cy="19050"/>
            </a:xfrm>
            <a:custGeom>
              <a:avLst/>
              <a:gdLst/>
              <a:ahLst/>
              <a:cxnLst>
                <a:cxn ang="0">
                  <a:pos x="248" y="0"/>
                </a:cxn>
                <a:cxn ang="0">
                  <a:pos x="156" y="6"/>
                </a:cxn>
                <a:cxn ang="0">
                  <a:pos x="154" y="4"/>
                </a:cxn>
                <a:cxn ang="0">
                  <a:pos x="152" y="4"/>
                </a:cxn>
                <a:cxn ang="0">
                  <a:pos x="150" y="4"/>
                </a:cxn>
                <a:cxn ang="0">
                  <a:pos x="148" y="4"/>
                </a:cxn>
                <a:cxn ang="0">
                  <a:pos x="146" y="4"/>
                </a:cxn>
                <a:cxn ang="0">
                  <a:pos x="144" y="4"/>
                </a:cxn>
                <a:cxn ang="0">
                  <a:pos x="142" y="4"/>
                </a:cxn>
                <a:cxn ang="0">
                  <a:pos x="138" y="4"/>
                </a:cxn>
                <a:cxn ang="0">
                  <a:pos x="248" y="0"/>
                </a:cxn>
                <a:cxn ang="0">
                  <a:pos x="248" y="0"/>
                </a:cxn>
                <a:cxn ang="0">
                  <a:pos x="248" y="0"/>
                </a:cxn>
                <a:cxn ang="0">
                  <a:pos x="58" y="10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74" y="8"/>
                </a:cxn>
                <a:cxn ang="0">
                  <a:pos x="72" y="8"/>
                </a:cxn>
                <a:cxn ang="0">
                  <a:pos x="70" y="8"/>
                </a:cxn>
                <a:cxn ang="0">
                  <a:pos x="68" y="8"/>
                </a:cxn>
                <a:cxn ang="0">
                  <a:pos x="66" y="8"/>
                </a:cxn>
                <a:cxn ang="0">
                  <a:pos x="64" y="8"/>
                </a:cxn>
                <a:cxn ang="0">
                  <a:pos x="62" y="8"/>
                </a:cxn>
                <a:cxn ang="0">
                  <a:pos x="60" y="10"/>
                </a:cxn>
                <a:cxn ang="0">
                  <a:pos x="58" y="10"/>
                </a:cxn>
                <a:cxn ang="0">
                  <a:pos x="58" y="10"/>
                </a:cxn>
              </a:cxnLst>
              <a:rect l="0" t="0" r="r" b="b"/>
              <a:pathLst>
                <a:path w="248" h="12">
                  <a:moveTo>
                    <a:pt x="248" y="0"/>
                  </a:moveTo>
                  <a:lnTo>
                    <a:pt x="156" y="6"/>
                  </a:lnTo>
                  <a:lnTo>
                    <a:pt x="154" y="4"/>
                  </a:lnTo>
                  <a:lnTo>
                    <a:pt x="152" y="4"/>
                  </a:lnTo>
                  <a:lnTo>
                    <a:pt x="150" y="4"/>
                  </a:lnTo>
                  <a:lnTo>
                    <a:pt x="148" y="4"/>
                  </a:lnTo>
                  <a:lnTo>
                    <a:pt x="146" y="4"/>
                  </a:lnTo>
                  <a:lnTo>
                    <a:pt x="144" y="4"/>
                  </a:lnTo>
                  <a:lnTo>
                    <a:pt x="142" y="4"/>
                  </a:lnTo>
                  <a:lnTo>
                    <a:pt x="138" y="4"/>
                  </a:lnTo>
                  <a:lnTo>
                    <a:pt x="248" y="0"/>
                  </a:lnTo>
                  <a:lnTo>
                    <a:pt x="248" y="0"/>
                  </a:lnTo>
                  <a:lnTo>
                    <a:pt x="248" y="0"/>
                  </a:lnTo>
                  <a:close/>
                  <a:moveTo>
                    <a:pt x="58" y="10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0" y="10"/>
                  </a:lnTo>
                  <a:lnTo>
                    <a:pt x="58" y="10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5162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2" name="Freeform 631"/>
            <p:cNvSpPr>
              <a:spLocks noEditPoints="1"/>
            </p:cNvSpPr>
            <p:nvPr/>
          </p:nvSpPr>
          <p:spPr bwMode="auto">
            <a:xfrm>
              <a:off x="5759450" y="1454150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48" y="6"/>
                </a:cxn>
                <a:cxn ang="0">
                  <a:pos x="146" y="6"/>
                </a:cxn>
                <a:cxn ang="0">
                  <a:pos x="142" y="6"/>
                </a:cxn>
                <a:cxn ang="0">
                  <a:pos x="140" y="6"/>
                </a:cxn>
                <a:cxn ang="0">
                  <a:pos x="138" y="6"/>
                </a:cxn>
                <a:cxn ang="0">
                  <a:pos x="134" y="6"/>
                </a:cxn>
                <a:cxn ang="0">
                  <a:pos x="130" y="6"/>
                </a:cxn>
                <a:cxn ang="0">
                  <a:pos x="128" y="6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64" y="10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88" y="8"/>
                </a:cxn>
                <a:cxn ang="0">
                  <a:pos x="84" y="8"/>
                </a:cxn>
                <a:cxn ang="0">
                  <a:pos x="82" y="8"/>
                </a:cxn>
                <a:cxn ang="0">
                  <a:pos x="80" y="8"/>
                </a:cxn>
                <a:cxn ang="0">
                  <a:pos x="76" y="8"/>
                </a:cxn>
                <a:cxn ang="0">
                  <a:pos x="74" y="10"/>
                </a:cxn>
                <a:cxn ang="0">
                  <a:pos x="70" y="10"/>
                </a:cxn>
                <a:cxn ang="0">
                  <a:pos x="68" y="10"/>
                </a:cxn>
                <a:cxn ang="0">
                  <a:pos x="64" y="10"/>
                </a:cxn>
                <a:cxn ang="0">
                  <a:pos x="64" y="10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148" y="6"/>
                  </a:lnTo>
                  <a:lnTo>
                    <a:pt x="146" y="6"/>
                  </a:lnTo>
                  <a:lnTo>
                    <a:pt x="142" y="6"/>
                  </a:lnTo>
                  <a:lnTo>
                    <a:pt x="140" y="6"/>
                  </a:lnTo>
                  <a:lnTo>
                    <a:pt x="138" y="6"/>
                  </a:lnTo>
                  <a:lnTo>
                    <a:pt x="134" y="6"/>
                  </a:lnTo>
                  <a:lnTo>
                    <a:pt x="130" y="6"/>
                  </a:lnTo>
                  <a:lnTo>
                    <a:pt x="128" y="6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  <a:moveTo>
                    <a:pt x="64" y="10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88" y="8"/>
                  </a:lnTo>
                  <a:lnTo>
                    <a:pt x="84" y="8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76" y="8"/>
                  </a:lnTo>
                  <a:lnTo>
                    <a:pt x="74" y="1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4" y="10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5164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3" name="Freeform 632"/>
            <p:cNvSpPr>
              <a:spLocks/>
            </p:cNvSpPr>
            <p:nvPr/>
          </p:nvSpPr>
          <p:spPr bwMode="auto">
            <a:xfrm>
              <a:off x="5759450" y="1454150"/>
              <a:ext cx="393700" cy="1905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6" y="6"/>
                </a:cxn>
                <a:cxn ang="0">
                  <a:pos x="134" y="6"/>
                </a:cxn>
                <a:cxn ang="0">
                  <a:pos x="132" y="6"/>
                </a:cxn>
                <a:cxn ang="0">
                  <a:pos x="130" y="6"/>
                </a:cxn>
                <a:cxn ang="0">
                  <a:pos x="128" y="6"/>
                </a:cxn>
                <a:cxn ang="0">
                  <a:pos x="126" y="6"/>
                </a:cxn>
                <a:cxn ang="0">
                  <a:pos x="124" y="6"/>
                </a:cxn>
                <a:cxn ang="0">
                  <a:pos x="118" y="6"/>
                </a:cxn>
                <a:cxn ang="0">
                  <a:pos x="112" y="6"/>
                </a:cxn>
                <a:cxn ang="0">
                  <a:pos x="106" y="6"/>
                </a:cxn>
                <a:cxn ang="0">
                  <a:pos x="98" y="6"/>
                </a:cxn>
                <a:cxn ang="0">
                  <a:pos x="92" y="8"/>
                </a:cxn>
                <a:cxn ang="0">
                  <a:pos x="86" y="8"/>
                </a:cxn>
                <a:cxn ang="0">
                  <a:pos x="80" y="8"/>
                </a:cxn>
                <a:cxn ang="0">
                  <a:pos x="74" y="10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48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48" h="12">
                  <a:moveTo>
                    <a:pt x="248" y="2"/>
                  </a:moveTo>
                  <a:lnTo>
                    <a:pt x="138" y="6"/>
                  </a:lnTo>
                  <a:lnTo>
                    <a:pt x="138" y="6"/>
                  </a:lnTo>
                  <a:lnTo>
                    <a:pt x="136" y="6"/>
                  </a:lnTo>
                  <a:lnTo>
                    <a:pt x="134" y="6"/>
                  </a:lnTo>
                  <a:lnTo>
                    <a:pt x="132" y="6"/>
                  </a:lnTo>
                  <a:lnTo>
                    <a:pt x="130" y="6"/>
                  </a:lnTo>
                  <a:lnTo>
                    <a:pt x="128" y="6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18" y="6"/>
                  </a:lnTo>
                  <a:lnTo>
                    <a:pt x="112" y="6"/>
                  </a:lnTo>
                  <a:lnTo>
                    <a:pt x="106" y="6"/>
                  </a:lnTo>
                  <a:lnTo>
                    <a:pt x="98" y="6"/>
                  </a:lnTo>
                  <a:lnTo>
                    <a:pt x="92" y="8"/>
                  </a:lnTo>
                  <a:lnTo>
                    <a:pt x="86" y="8"/>
                  </a:lnTo>
                  <a:lnTo>
                    <a:pt x="80" y="8"/>
                  </a:lnTo>
                  <a:lnTo>
                    <a:pt x="74" y="10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solidFill>
              <a:srgbClr val="5166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4" name="Freeform 633"/>
            <p:cNvSpPr>
              <a:spLocks/>
            </p:cNvSpPr>
            <p:nvPr/>
          </p:nvSpPr>
          <p:spPr bwMode="auto">
            <a:xfrm>
              <a:off x="5756275" y="1450975"/>
              <a:ext cx="396875" cy="22225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126" y="8"/>
                </a:cxn>
                <a:cxn ang="0">
                  <a:pos x="122" y="8"/>
                </a:cxn>
                <a:cxn ang="0">
                  <a:pos x="116" y="8"/>
                </a:cxn>
                <a:cxn ang="0">
                  <a:pos x="112" y="8"/>
                </a:cxn>
                <a:cxn ang="0">
                  <a:pos x="108" y="8"/>
                </a:cxn>
                <a:cxn ang="0">
                  <a:pos x="104" y="8"/>
                </a:cxn>
                <a:cxn ang="0">
                  <a:pos x="98" y="8"/>
                </a:cxn>
                <a:cxn ang="0">
                  <a:pos x="94" y="10"/>
                </a:cxn>
                <a:cxn ang="0">
                  <a:pos x="90" y="10"/>
                </a:cxn>
                <a:cxn ang="0">
                  <a:pos x="2" y="14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4">
                  <a:moveTo>
                    <a:pt x="250" y="2"/>
                  </a:moveTo>
                  <a:lnTo>
                    <a:pt x="126" y="8"/>
                  </a:lnTo>
                  <a:lnTo>
                    <a:pt x="122" y="8"/>
                  </a:lnTo>
                  <a:lnTo>
                    <a:pt x="116" y="8"/>
                  </a:lnTo>
                  <a:lnTo>
                    <a:pt x="112" y="8"/>
                  </a:lnTo>
                  <a:lnTo>
                    <a:pt x="108" y="8"/>
                  </a:lnTo>
                  <a:lnTo>
                    <a:pt x="104" y="8"/>
                  </a:lnTo>
                  <a:lnTo>
                    <a:pt x="98" y="8"/>
                  </a:lnTo>
                  <a:lnTo>
                    <a:pt x="94" y="10"/>
                  </a:lnTo>
                  <a:lnTo>
                    <a:pt x="90" y="10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5067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5" name="Freeform 634"/>
            <p:cNvSpPr>
              <a:spLocks/>
            </p:cNvSpPr>
            <p:nvPr/>
          </p:nvSpPr>
          <p:spPr bwMode="auto">
            <a:xfrm>
              <a:off x="5756275" y="1450975"/>
              <a:ext cx="396875" cy="19050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2">
                  <a:moveTo>
                    <a:pt x="250" y="2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F68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6" name="Freeform 635"/>
            <p:cNvSpPr>
              <a:spLocks/>
            </p:cNvSpPr>
            <p:nvPr/>
          </p:nvSpPr>
          <p:spPr bwMode="auto">
            <a:xfrm>
              <a:off x="5756275" y="1447800"/>
              <a:ext cx="396875" cy="22225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4">
                  <a:moveTo>
                    <a:pt x="250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F69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7" name="Freeform 636"/>
            <p:cNvSpPr>
              <a:spLocks/>
            </p:cNvSpPr>
            <p:nvPr/>
          </p:nvSpPr>
          <p:spPr bwMode="auto">
            <a:xfrm>
              <a:off x="5756275" y="1447800"/>
              <a:ext cx="396875" cy="19050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2">
                  <a:moveTo>
                    <a:pt x="250" y="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E6C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8" name="Freeform 637"/>
            <p:cNvSpPr>
              <a:spLocks/>
            </p:cNvSpPr>
            <p:nvPr/>
          </p:nvSpPr>
          <p:spPr bwMode="auto">
            <a:xfrm>
              <a:off x="5756275" y="1444625"/>
              <a:ext cx="396875" cy="22225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4">
                  <a:moveTo>
                    <a:pt x="250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4D6D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9" name="Freeform 638"/>
            <p:cNvSpPr>
              <a:spLocks/>
            </p:cNvSpPr>
            <p:nvPr/>
          </p:nvSpPr>
          <p:spPr bwMode="auto">
            <a:xfrm>
              <a:off x="5753100" y="1444625"/>
              <a:ext cx="403225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2" y="14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4" h="14">
                  <a:moveTo>
                    <a:pt x="252" y="2"/>
                  </a:moveTo>
                  <a:lnTo>
                    <a:pt x="2" y="14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4B6E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0" name="Freeform 639"/>
            <p:cNvSpPr>
              <a:spLocks/>
            </p:cNvSpPr>
            <p:nvPr/>
          </p:nvSpPr>
          <p:spPr bwMode="auto">
            <a:xfrm>
              <a:off x="5753100" y="1441450"/>
              <a:ext cx="403225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4" h="14">
                  <a:moveTo>
                    <a:pt x="252" y="2"/>
                  </a:move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496F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1" name="Freeform 644"/>
            <p:cNvSpPr>
              <a:spLocks/>
            </p:cNvSpPr>
            <p:nvPr/>
          </p:nvSpPr>
          <p:spPr bwMode="auto">
            <a:xfrm>
              <a:off x="5749925" y="1435100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2" y="14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2" y="14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3C74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2" name="Freeform 645"/>
            <p:cNvSpPr>
              <a:spLocks/>
            </p:cNvSpPr>
            <p:nvPr/>
          </p:nvSpPr>
          <p:spPr bwMode="auto">
            <a:xfrm>
              <a:off x="5749925" y="1435100"/>
              <a:ext cx="406400" cy="19050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2">
                  <a:moveTo>
                    <a:pt x="256" y="2"/>
                  </a:move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3775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3" name="Freeform 646"/>
            <p:cNvSpPr>
              <a:spLocks/>
            </p:cNvSpPr>
            <p:nvPr/>
          </p:nvSpPr>
          <p:spPr bwMode="auto">
            <a:xfrm>
              <a:off x="5749925" y="1431925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357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4" name="Freeform 647"/>
            <p:cNvSpPr>
              <a:spLocks/>
            </p:cNvSpPr>
            <p:nvPr/>
          </p:nvSpPr>
          <p:spPr bwMode="auto">
            <a:xfrm>
              <a:off x="5749925" y="1431925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0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0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2F76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5" name="Freeform 648"/>
            <p:cNvSpPr>
              <a:spLocks/>
            </p:cNvSpPr>
            <p:nvPr/>
          </p:nvSpPr>
          <p:spPr bwMode="auto">
            <a:xfrm>
              <a:off x="5749925" y="1428750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2976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6" name="Freeform 649"/>
            <p:cNvSpPr>
              <a:spLocks/>
            </p:cNvSpPr>
            <p:nvPr/>
          </p:nvSpPr>
          <p:spPr bwMode="auto">
            <a:xfrm>
              <a:off x="5749925" y="1428750"/>
              <a:ext cx="406400" cy="22225"/>
            </a:xfrm>
            <a:custGeom>
              <a:avLst/>
              <a:gdLst/>
              <a:ahLst/>
              <a:cxnLst>
                <a:cxn ang="0">
                  <a:pos x="25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6" y="2"/>
                </a:cxn>
                <a:cxn ang="0">
                  <a:pos x="256" y="2"/>
                </a:cxn>
              </a:cxnLst>
              <a:rect l="0" t="0" r="r" b="b"/>
              <a:pathLst>
                <a:path w="256" h="14">
                  <a:moveTo>
                    <a:pt x="25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6" y="2"/>
                  </a:lnTo>
                  <a:lnTo>
                    <a:pt x="256" y="2"/>
                  </a:lnTo>
                  <a:close/>
                </a:path>
              </a:pathLst>
            </a:custGeom>
            <a:solidFill>
              <a:srgbClr val="2479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7" name="Freeform 650"/>
            <p:cNvSpPr>
              <a:spLocks/>
            </p:cNvSpPr>
            <p:nvPr/>
          </p:nvSpPr>
          <p:spPr bwMode="auto">
            <a:xfrm>
              <a:off x="5749925" y="1425575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1B78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8" name="Freeform 651"/>
            <p:cNvSpPr>
              <a:spLocks/>
            </p:cNvSpPr>
            <p:nvPr/>
          </p:nvSpPr>
          <p:spPr bwMode="auto">
            <a:xfrm>
              <a:off x="5749925" y="1425575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0F7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9" name="Freeform 652"/>
            <p:cNvSpPr>
              <a:spLocks/>
            </p:cNvSpPr>
            <p:nvPr/>
          </p:nvSpPr>
          <p:spPr bwMode="auto">
            <a:xfrm>
              <a:off x="5749925" y="1425575"/>
              <a:ext cx="403225" cy="19050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0"/>
                </a:cxn>
                <a:cxn ang="0">
                  <a:pos x="254" y="0"/>
                </a:cxn>
              </a:cxnLst>
              <a:rect l="0" t="0" r="r" b="b"/>
              <a:pathLst>
                <a:path w="254" h="12">
                  <a:moveTo>
                    <a:pt x="254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27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0" name="Freeform 653"/>
            <p:cNvSpPr>
              <a:spLocks/>
            </p:cNvSpPr>
            <p:nvPr/>
          </p:nvSpPr>
          <p:spPr bwMode="auto">
            <a:xfrm>
              <a:off x="5749925" y="1422400"/>
              <a:ext cx="403225" cy="22225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2" y="0"/>
                </a:cxn>
                <a:cxn ang="0">
                  <a:pos x="254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4">
                  <a:moveTo>
                    <a:pt x="254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2" y="0"/>
                  </a:lnTo>
                  <a:lnTo>
                    <a:pt x="254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017A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1" name="Freeform 654"/>
            <p:cNvSpPr>
              <a:spLocks/>
            </p:cNvSpPr>
            <p:nvPr/>
          </p:nvSpPr>
          <p:spPr bwMode="auto">
            <a:xfrm>
              <a:off x="5749925" y="1422400"/>
              <a:ext cx="403225" cy="19050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52" y="0"/>
                </a:cxn>
                <a:cxn ang="0">
                  <a:pos x="252" y="0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54" h="12">
                  <a:moveTo>
                    <a:pt x="254" y="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007CB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2" name="Freeform 655"/>
            <p:cNvSpPr>
              <a:spLocks/>
            </p:cNvSpPr>
            <p:nvPr/>
          </p:nvSpPr>
          <p:spPr bwMode="auto">
            <a:xfrm>
              <a:off x="5749925" y="1419225"/>
              <a:ext cx="400050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52" y="0"/>
                </a:cxn>
                <a:cxn ang="0">
                  <a:pos x="252" y="2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2" h="14">
                  <a:moveTo>
                    <a:pt x="252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52" y="0"/>
                  </a:lnTo>
                  <a:lnTo>
                    <a:pt x="252" y="2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067B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3" name="Freeform 656"/>
            <p:cNvSpPr>
              <a:spLocks/>
            </p:cNvSpPr>
            <p:nvPr/>
          </p:nvSpPr>
          <p:spPr bwMode="auto">
            <a:xfrm>
              <a:off x="5749925" y="1419225"/>
              <a:ext cx="400050" cy="19050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50" y="0"/>
                </a:cxn>
                <a:cxn ang="0">
                  <a:pos x="252" y="0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2" h="12">
                  <a:moveTo>
                    <a:pt x="252" y="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50" y="0"/>
                  </a:lnTo>
                  <a:lnTo>
                    <a:pt x="252" y="0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037C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4" name="Freeform 657"/>
            <p:cNvSpPr>
              <a:spLocks/>
            </p:cNvSpPr>
            <p:nvPr/>
          </p:nvSpPr>
          <p:spPr bwMode="auto">
            <a:xfrm>
              <a:off x="5749925" y="1416050"/>
              <a:ext cx="400050" cy="22225"/>
            </a:xfrm>
            <a:custGeom>
              <a:avLst/>
              <a:gdLst/>
              <a:ahLst/>
              <a:cxnLst>
                <a:cxn ang="0">
                  <a:pos x="252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2" y="2"/>
                </a:cxn>
                <a:cxn ang="0">
                  <a:pos x="252" y="2"/>
                </a:cxn>
              </a:cxnLst>
              <a:rect l="0" t="0" r="r" b="b"/>
              <a:pathLst>
                <a:path w="252" h="14">
                  <a:moveTo>
                    <a:pt x="252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2" y="2"/>
                  </a:lnTo>
                  <a:lnTo>
                    <a:pt x="252" y="2"/>
                  </a:lnTo>
                  <a:close/>
                </a:path>
              </a:pathLst>
            </a:custGeom>
            <a:solidFill>
              <a:srgbClr val="037D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5" name="Freeform 658"/>
            <p:cNvSpPr>
              <a:spLocks/>
            </p:cNvSpPr>
            <p:nvPr/>
          </p:nvSpPr>
          <p:spPr bwMode="auto">
            <a:xfrm>
              <a:off x="5749925" y="1416050"/>
              <a:ext cx="396875" cy="19050"/>
            </a:xfrm>
            <a:custGeom>
              <a:avLst/>
              <a:gdLst/>
              <a:ahLst/>
              <a:cxnLst>
                <a:cxn ang="0">
                  <a:pos x="250" y="2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48" y="0"/>
                </a:cxn>
                <a:cxn ang="0">
                  <a:pos x="250" y="0"/>
                </a:cxn>
                <a:cxn ang="0">
                  <a:pos x="250" y="2"/>
                </a:cxn>
                <a:cxn ang="0">
                  <a:pos x="250" y="2"/>
                </a:cxn>
              </a:cxnLst>
              <a:rect l="0" t="0" r="r" b="b"/>
              <a:pathLst>
                <a:path w="250" h="12">
                  <a:moveTo>
                    <a:pt x="250" y="2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2"/>
                  </a:lnTo>
                  <a:close/>
                </a:path>
              </a:pathLst>
            </a:custGeom>
            <a:solidFill>
              <a:srgbClr val="057D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6" name="Freeform 659"/>
            <p:cNvSpPr>
              <a:spLocks/>
            </p:cNvSpPr>
            <p:nvPr/>
          </p:nvSpPr>
          <p:spPr bwMode="auto">
            <a:xfrm>
              <a:off x="5753100" y="1412875"/>
              <a:ext cx="393700" cy="22225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48" h="14">
                  <a:moveTo>
                    <a:pt x="248" y="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solidFill>
              <a:srgbClr val="077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7" name="Freeform 660"/>
            <p:cNvSpPr>
              <a:spLocks/>
            </p:cNvSpPr>
            <p:nvPr/>
          </p:nvSpPr>
          <p:spPr bwMode="auto">
            <a:xfrm>
              <a:off x="5753100" y="1412875"/>
              <a:ext cx="390525" cy="22225"/>
            </a:xfrm>
            <a:custGeom>
              <a:avLst/>
              <a:gdLst/>
              <a:ahLst/>
              <a:cxnLst>
                <a:cxn ang="0">
                  <a:pos x="246" y="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44" y="0"/>
                </a:cxn>
                <a:cxn ang="0">
                  <a:pos x="246" y="0"/>
                </a:cxn>
                <a:cxn ang="0">
                  <a:pos x="246" y="2"/>
                </a:cxn>
                <a:cxn ang="0">
                  <a:pos x="246" y="2"/>
                </a:cxn>
              </a:cxnLst>
              <a:rect l="0" t="0" r="r" b="b"/>
              <a:pathLst>
                <a:path w="246" h="14">
                  <a:moveTo>
                    <a:pt x="246" y="2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6" y="2"/>
                  </a:lnTo>
                  <a:lnTo>
                    <a:pt x="246" y="2"/>
                  </a:lnTo>
                  <a:close/>
                </a:path>
              </a:pathLst>
            </a:custGeom>
            <a:solidFill>
              <a:srgbClr val="08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8" name="Freeform 661"/>
            <p:cNvSpPr>
              <a:spLocks/>
            </p:cNvSpPr>
            <p:nvPr/>
          </p:nvSpPr>
          <p:spPr bwMode="auto">
            <a:xfrm>
              <a:off x="5753100" y="1412875"/>
              <a:ext cx="390525" cy="19050"/>
            </a:xfrm>
            <a:custGeom>
              <a:avLst/>
              <a:gdLst/>
              <a:ahLst/>
              <a:cxnLst>
                <a:cxn ang="0">
                  <a:pos x="246" y="0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2" y="10"/>
                </a:cxn>
                <a:cxn ang="0">
                  <a:pos x="242" y="0"/>
                </a:cxn>
                <a:cxn ang="0">
                  <a:pos x="244" y="0"/>
                </a:cxn>
                <a:cxn ang="0">
                  <a:pos x="244" y="0"/>
                </a:cxn>
                <a:cxn ang="0">
                  <a:pos x="244" y="0"/>
                </a:cxn>
                <a:cxn ang="0">
                  <a:pos x="246" y="0"/>
                </a:cxn>
                <a:cxn ang="0">
                  <a:pos x="246" y="0"/>
                </a:cxn>
              </a:cxnLst>
              <a:rect l="0" t="0" r="r" b="b"/>
              <a:pathLst>
                <a:path w="246" h="12">
                  <a:moveTo>
                    <a:pt x="246" y="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4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9" name="Freeform 662"/>
            <p:cNvSpPr>
              <a:spLocks/>
            </p:cNvSpPr>
            <p:nvPr/>
          </p:nvSpPr>
          <p:spPr bwMode="auto">
            <a:xfrm>
              <a:off x="5756275" y="1384300"/>
              <a:ext cx="384175" cy="47625"/>
            </a:xfrm>
            <a:custGeom>
              <a:avLst/>
              <a:gdLst/>
              <a:ahLst/>
              <a:cxnLst>
                <a:cxn ang="0">
                  <a:pos x="242" y="18"/>
                </a:cxn>
                <a:cxn ang="0">
                  <a:pos x="0" y="30"/>
                </a:cxn>
                <a:cxn ang="0">
                  <a:pos x="2" y="26"/>
                </a:cxn>
                <a:cxn ang="0">
                  <a:pos x="6" y="24"/>
                </a:cxn>
                <a:cxn ang="0">
                  <a:pos x="10" y="20"/>
                </a:cxn>
                <a:cxn ang="0">
                  <a:pos x="16" y="18"/>
                </a:cxn>
                <a:cxn ang="0">
                  <a:pos x="22" y="16"/>
                </a:cxn>
                <a:cxn ang="0">
                  <a:pos x="28" y="14"/>
                </a:cxn>
                <a:cxn ang="0">
                  <a:pos x="34" y="12"/>
                </a:cxn>
                <a:cxn ang="0">
                  <a:pos x="42" y="10"/>
                </a:cxn>
                <a:cxn ang="0">
                  <a:pos x="50" y="8"/>
                </a:cxn>
                <a:cxn ang="0">
                  <a:pos x="58" y="6"/>
                </a:cxn>
                <a:cxn ang="0">
                  <a:pos x="68" y="4"/>
                </a:cxn>
                <a:cxn ang="0">
                  <a:pos x="76" y="4"/>
                </a:cxn>
                <a:cxn ang="0">
                  <a:pos x="86" y="2"/>
                </a:cxn>
                <a:cxn ang="0">
                  <a:pos x="96" y="2"/>
                </a:cxn>
                <a:cxn ang="0">
                  <a:pos x="106" y="2"/>
                </a:cxn>
                <a:cxn ang="0">
                  <a:pos x="114" y="0"/>
                </a:cxn>
                <a:cxn ang="0">
                  <a:pos x="124" y="0"/>
                </a:cxn>
                <a:cxn ang="0">
                  <a:pos x="134" y="0"/>
                </a:cxn>
                <a:cxn ang="0">
                  <a:pos x="144" y="0"/>
                </a:cxn>
                <a:cxn ang="0">
                  <a:pos x="154" y="0"/>
                </a:cxn>
                <a:cxn ang="0">
                  <a:pos x="164" y="2"/>
                </a:cxn>
                <a:cxn ang="0">
                  <a:pos x="172" y="2"/>
                </a:cxn>
                <a:cxn ang="0">
                  <a:pos x="182" y="2"/>
                </a:cxn>
                <a:cxn ang="0">
                  <a:pos x="190" y="4"/>
                </a:cxn>
                <a:cxn ang="0">
                  <a:pos x="198" y="4"/>
                </a:cxn>
                <a:cxn ang="0">
                  <a:pos x="206" y="6"/>
                </a:cxn>
                <a:cxn ang="0">
                  <a:pos x="214" y="8"/>
                </a:cxn>
                <a:cxn ang="0">
                  <a:pos x="220" y="10"/>
                </a:cxn>
                <a:cxn ang="0">
                  <a:pos x="228" y="12"/>
                </a:cxn>
                <a:cxn ang="0">
                  <a:pos x="232" y="14"/>
                </a:cxn>
                <a:cxn ang="0">
                  <a:pos x="238" y="16"/>
                </a:cxn>
                <a:cxn ang="0">
                  <a:pos x="242" y="18"/>
                </a:cxn>
                <a:cxn ang="0">
                  <a:pos x="242" y="18"/>
                </a:cxn>
              </a:cxnLst>
              <a:rect l="0" t="0" r="r" b="b"/>
              <a:pathLst>
                <a:path w="242" h="30">
                  <a:moveTo>
                    <a:pt x="242" y="18"/>
                  </a:moveTo>
                  <a:lnTo>
                    <a:pt x="0" y="30"/>
                  </a:lnTo>
                  <a:lnTo>
                    <a:pt x="2" y="26"/>
                  </a:lnTo>
                  <a:lnTo>
                    <a:pt x="6" y="24"/>
                  </a:lnTo>
                  <a:lnTo>
                    <a:pt x="10" y="20"/>
                  </a:lnTo>
                  <a:lnTo>
                    <a:pt x="16" y="18"/>
                  </a:lnTo>
                  <a:lnTo>
                    <a:pt x="22" y="16"/>
                  </a:lnTo>
                  <a:lnTo>
                    <a:pt x="28" y="14"/>
                  </a:lnTo>
                  <a:lnTo>
                    <a:pt x="34" y="12"/>
                  </a:lnTo>
                  <a:lnTo>
                    <a:pt x="42" y="10"/>
                  </a:lnTo>
                  <a:lnTo>
                    <a:pt x="50" y="8"/>
                  </a:lnTo>
                  <a:lnTo>
                    <a:pt x="58" y="6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6" y="2"/>
                  </a:lnTo>
                  <a:lnTo>
                    <a:pt x="96" y="2"/>
                  </a:lnTo>
                  <a:lnTo>
                    <a:pt x="106" y="2"/>
                  </a:lnTo>
                  <a:lnTo>
                    <a:pt x="114" y="0"/>
                  </a:lnTo>
                  <a:lnTo>
                    <a:pt x="124" y="0"/>
                  </a:lnTo>
                  <a:lnTo>
                    <a:pt x="134" y="0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64" y="2"/>
                  </a:lnTo>
                  <a:lnTo>
                    <a:pt x="172" y="2"/>
                  </a:lnTo>
                  <a:lnTo>
                    <a:pt x="182" y="2"/>
                  </a:lnTo>
                  <a:lnTo>
                    <a:pt x="190" y="4"/>
                  </a:lnTo>
                  <a:lnTo>
                    <a:pt x="198" y="4"/>
                  </a:lnTo>
                  <a:lnTo>
                    <a:pt x="206" y="6"/>
                  </a:lnTo>
                  <a:lnTo>
                    <a:pt x="214" y="8"/>
                  </a:lnTo>
                  <a:lnTo>
                    <a:pt x="220" y="10"/>
                  </a:lnTo>
                  <a:lnTo>
                    <a:pt x="228" y="12"/>
                  </a:lnTo>
                  <a:lnTo>
                    <a:pt x="232" y="14"/>
                  </a:lnTo>
                  <a:lnTo>
                    <a:pt x="238" y="16"/>
                  </a:lnTo>
                  <a:lnTo>
                    <a:pt x="242" y="18"/>
                  </a:lnTo>
                  <a:lnTo>
                    <a:pt x="242" y="18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10" name="Group 404"/>
          <p:cNvGrpSpPr/>
          <p:nvPr/>
        </p:nvGrpSpPr>
        <p:grpSpPr>
          <a:xfrm rot="21105860">
            <a:off x="6556759" y="1546684"/>
            <a:ext cx="1355561" cy="711763"/>
            <a:chOff x="4518025" y="1063625"/>
            <a:chExt cx="1225550" cy="546100"/>
          </a:xfrm>
        </p:grpSpPr>
        <p:grpSp>
          <p:nvGrpSpPr>
            <p:cNvPr id="2811" name="Group 266"/>
            <p:cNvGrpSpPr>
              <a:grpSpLocks/>
            </p:cNvGrpSpPr>
            <p:nvPr/>
          </p:nvGrpSpPr>
          <p:grpSpPr bwMode="auto">
            <a:xfrm>
              <a:off x="4518025" y="1063625"/>
              <a:ext cx="1225550" cy="546100"/>
              <a:chOff x="2846" y="670"/>
              <a:chExt cx="772" cy="344"/>
            </a:xfrm>
          </p:grpSpPr>
          <p:sp>
            <p:nvSpPr>
              <p:cNvPr id="2851" name="Freeform 96"/>
              <p:cNvSpPr>
                <a:spLocks/>
              </p:cNvSpPr>
              <p:nvPr/>
            </p:nvSpPr>
            <p:spPr bwMode="auto">
              <a:xfrm>
                <a:off x="2846" y="670"/>
                <a:ext cx="772" cy="344"/>
              </a:xfrm>
              <a:custGeom>
                <a:avLst/>
                <a:gdLst/>
                <a:ahLst/>
                <a:cxnLst>
                  <a:cxn ang="0">
                    <a:pos x="80" y="4"/>
                  </a:cxn>
                  <a:cxn ang="0">
                    <a:pos x="114" y="4"/>
                  </a:cxn>
                  <a:cxn ang="0">
                    <a:pos x="150" y="4"/>
                  </a:cxn>
                  <a:cxn ang="0">
                    <a:pos x="184" y="6"/>
                  </a:cxn>
                  <a:cxn ang="0">
                    <a:pos x="220" y="10"/>
                  </a:cxn>
                  <a:cxn ang="0">
                    <a:pos x="252" y="22"/>
                  </a:cxn>
                  <a:cxn ang="0">
                    <a:pos x="284" y="34"/>
                  </a:cxn>
                  <a:cxn ang="0">
                    <a:pos x="316" y="48"/>
                  </a:cxn>
                  <a:cxn ang="0">
                    <a:pos x="346" y="60"/>
                  </a:cxn>
                  <a:cxn ang="0">
                    <a:pos x="364" y="66"/>
                  </a:cxn>
                  <a:cxn ang="0">
                    <a:pos x="384" y="70"/>
                  </a:cxn>
                  <a:cxn ang="0">
                    <a:pos x="402" y="72"/>
                  </a:cxn>
                  <a:cxn ang="0">
                    <a:pos x="422" y="74"/>
                  </a:cxn>
                  <a:cxn ang="0">
                    <a:pos x="442" y="74"/>
                  </a:cxn>
                  <a:cxn ang="0">
                    <a:pos x="474" y="70"/>
                  </a:cxn>
                  <a:cxn ang="0">
                    <a:pos x="508" y="68"/>
                  </a:cxn>
                  <a:cxn ang="0">
                    <a:pos x="542" y="64"/>
                  </a:cxn>
                  <a:cxn ang="0">
                    <a:pos x="576" y="66"/>
                  </a:cxn>
                  <a:cxn ang="0">
                    <a:pos x="610" y="72"/>
                  </a:cxn>
                  <a:cxn ang="0">
                    <a:pos x="644" y="80"/>
                  </a:cxn>
                  <a:cxn ang="0">
                    <a:pos x="676" y="92"/>
                  </a:cxn>
                  <a:cxn ang="0">
                    <a:pos x="710" y="100"/>
                  </a:cxn>
                  <a:cxn ang="0">
                    <a:pos x="744" y="108"/>
                  </a:cxn>
                  <a:cxn ang="0">
                    <a:pos x="764" y="120"/>
                  </a:cxn>
                  <a:cxn ang="0">
                    <a:pos x="772" y="142"/>
                  </a:cxn>
                  <a:cxn ang="0">
                    <a:pos x="762" y="174"/>
                  </a:cxn>
                  <a:cxn ang="0">
                    <a:pos x="746" y="186"/>
                  </a:cxn>
                  <a:cxn ang="0">
                    <a:pos x="736" y="202"/>
                  </a:cxn>
                  <a:cxn ang="0">
                    <a:pos x="730" y="238"/>
                  </a:cxn>
                  <a:cxn ang="0">
                    <a:pos x="720" y="276"/>
                  </a:cxn>
                  <a:cxn ang="0">
                    <a:pos x="704" y="308"/>
                  </a:cxn>
                  <a:cxn ang="0">
                    <a:pos x="676" y="334"/>
                  </a:cxn>
                  <a:cxn ang="0">
                    <a:pos x="644" y="342"/>
                  </a:cxn>
                  <a:cxn ang="0">
                    <a:pos x="598" y="344"/>
                  </a:cxn>
                  <a:cxn ang="0">
                    <a:pos x="548" y="338"/>
                  </a:cxn>
                  <a:cxn ang="0">
                    <a:pos x="502" y="326"/>
                  </a:cxn>
                  <a:cxn ang="0">
                    <a:pos x="466" y="312"/>
                  </a:cxn>
                  <a:cxn ang="0">
                    <a:pos x="438" y="288"/>
                  </a:cxn>
                  <a:cxn ang="0">
                    <a:pos x="418" y="258"/>
                  </a:cxn>
                  <a:cxn ang="0">
                    <a:pos x="406" y="224"/>
                  </a:cxn>
                  <a:cxn ang="0">
                    <a:pos x="400" y="186"/>
                  </a:cxn>
                  <a:cxn ang="0">
                    <a:pos x="392" y="146"/>
                  </a:cxn>
                  <a:cxn ang="0">
                    <a:pos x="384" y="128"/>
                  </a:cxn>
                  <a:cxn ang="0">
                    <a:pos x="378" y="128"/>
                  </a:cxn>
                  <a:cxn ang="0">
                    <a:pos x="362" y="146"/>
                  </a:cxn>
                  <a:cxn ang="0">
                    <a:pos x="344" y="184"/>
                  </a:cxn>
                  <a:cxn ang="0">
                    <a:pos x="326" y="216"/>
                  </a:cxn>
                  <a:cxn ang="0">
                    <a:pos x="304" y="244"/>
                  </a:cxn>
                  <a:cxn ang="0">
                    <a:pos x="276" y="266"/>
                  </a:cxn>
                  <a:cxn ang="0">
                    <a:pos x="240" y="278"/>
                  </a:cxn>
                  <a:cxn ang="0">
                    <a:pos x="200" y="280"/>
                  </a:cxn>
                  <a:cxn ang="0">
                    <a:pos x="152" y="276"/>
                  </a:cxn>
                  <a:cxn ang="0">
                    <a:pos x="104" y="266"/>
                  </a:cxn>
                  <a:cxn ang="0">
                    <a:pos x="62" y="252"/>
                  </a:cxn>
                  <a:cxn ang="0">
                    <a:pos x="34" y="232"/>
                  </a:cxn>
                  <a:cxn ang="0">
                    <a:pos x="18" y="198"/>
                  </a:cxn>
                  <a:cxn ang="0">
                    <a:pos x="14" y="162"/>
                  </a:cxn>
                  <a:cxn ang="0">
                    <a:pos x="16" y="124"/>
                  </a:cxn>
                  <a:cxn ang="0">
                    <a:pos x="20" y="88"/>
                  </a:cxn>
                  <a:cxn ang="0">
                    <a:pos x="8" y="66"/>
                  </a:cxn>
                  <a:cxn ang="0">
                    <a:pos x="6" y="22"/>
                  </a:cxn>
                  <a:cxn ang="0">
                    <a:pos x="20" y="4"/>
                  </a:cxn>
                  <a:cxn ang="0">
                    <a:pos x="44" y="0"/>
                  </a:cxn>
                </a:cxnLst>
                <a:rect l="0" t="0" r="r" b="b"/>
                <a:pathLst>
                  <a:path w="772" h="344">
                    <a:moveTo>
                      <a:pt x="50" y="0"/>
                    </a:moveTo>
                    <a:lnTo>
                      <a:pt x="54" y="2"/>
                    </a:lnTo>
                    <a:lnTo>
                      <a:pt x="60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6" y="2"/>
                    </a:lnTo>
                    <a:lnTo>
                      <a:pt x="80" y="4"/>
                    </a:lnTo>
                    <a:lnTo>
                      <a:pt x="86" y="4"/>
                    </a:lnTo>
                    <a:lnTo>
                      <a:pt x="90" y="4"/>
                    </a:lnTo>
                    <a:lnTo>
                      <a:pt x="96" y="4"/>
                    </a:lnTo>
                    <a:lnTo>
                      <a:pt x="100" y="4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4" y="4"/>
                    </a:lnTo>
                    <a:lnTo>
                      <a:pt x="120" y="4"/>
                    </a:lnTo>
                    <a:lnTo>
                      <a:pt x="124" y="4"/>
                    </a:lnTo>
                    <a:lnTo>
                      <a:pt x="130" y="4"/>
                    </a:lnTo>
                    <a:lnTo>
                      <a:pt x="134" y="4"/>
                    </a:lnTo>
                    <a:lnTo>
                      <a:pt x="140" y="4"/>
                    </a:lnTo>
                    <a:lnTo>
                      <a:pt x="144" y="4"/>
                    </a:lnTo>
                    <a:lnTo>
                      <a:pt x="150" y="4"/>
                    </a:lnTo>
                    <a:lnTo>
                      <a:pt x="154" y="4"/>
                    </a:lnTo>
                    <a:lnTo>
                      <a:pt x="160" y="4"/>
                    </a:lnTo>
                    <a:lnTo>
                      <a:pt x="164" y="4"/>
                    </a:lnTo>
                    <a:lnTo>
                      <a:pt x="170" y="4"/>
                    </a:lnTo>
                    <a:lnTo>
                      <a:pt x="174" y="6"/>
                    </a:lnTo>
                    <a:lnTo>
                      <a:pt x="180" y="6"/>
                    </a:lnTo>
                    <a:lnTo>
                      <a:pt x="184" y="6"/>
                    </a:lnTo>
                    <a:lnTo>
                      <a:pt x="190" y="6"/>
                    </a:lnTo>
                    <a:lnTo>
                      <a:pt x="196" y="6"/>
                    </a:lnTo>
                    <a:lnTo>
                      <a:pt x="200" y="8"/>
                    </a:lnTo>
                    <a:lnTo>
                      <a:pt x="206" y="8"/>
                    </a:lnTo>
                    <a:lnTo>
                      <a:pt x="210" y="10"/>
                    </a:lnTo>
                    <a:lnTo>
                      <a:pt x="214" y="10"/>
                    </a:lnTo>
                    <a:lnTo>
                      <a:pt x="220" y="10"/>
                    </a:lnTo>
                    <a:lnTo>
                      <a:pt x="224" y="12"/>
                    </a:lnTo>
                    <a:lnTo>
                      <a:pt x="228" y="14"/>
                    </a:lnTo>
                    <a:lnTo>
                      <a:pt x="232" y="14"/>
                    </a:lnTo>
                    <a:lnTo>
                      <a:pt x="238" y="16"/>
                    </a:lnTo>
                    <a:lnTo>
                      <a:pt x="242" y="18"/>
                    </a:lnTo>
                    <a:lnTo>
                      <a:pt x="246" y="20"/>
                    </a:lnTo>
                    <a:lnTo>
                      <a:pt x="252" y="22"/>
                    </a:lnTo>
                    <a:lnTo>
                      <a:pt x="256" y="22"/>
                    </a:lnTo>
                    <a:lnTo>
                      <a:pt x="260" y="24"/>
                    </a:lnTo>
                    <a:lnTo>
                      <a:pt x="266" y="26"/>
                    </a:lnTo>
                    <a:lnTo>
                      <a:pt x="270" y="28"/>
                    </a:lnTo>
                    <a:lnTo>
                      <a:pt x="276" y="30"/>
                    </a:lnTo>
                    <a:lnTo>
                      <a:pt x="280" y="32"/>
                    </a:lnTo>
                    <a:lnTo>
                      <a:pt x="284" y="34"/>
                    </a:lnTo>
                    <a:lnTo>
                      <a:pt x="290" y="36"/>
                    </a:lnTo>
                    <a:lnTo>
                      <a:pt x="294" y="38"/>
                    </a:lnTo>
                    <a:lnTo>
                      <a:pt x="298" y="40"/>
                    </a:lnTo>
                    <a:lnTo>
                      <a:pt x="302" y="42"/>
                    </a:lnTo>
                    <a:lnTo>
                      <a:pt x="308" y="44"/>
                    </a:lnTo>
                    <a:lnTo>
                      <a:pt x="312" y="46"/>
                    </a:lnTo>
                    <a:lnTo>
                      <a:pt x="316" y="48"/>
                    </a:lnTo>
                    <a:lnTo>
                      <a:pt x="322" y="50"/>
                    </a:lnTo>
                    <a:lnTo>
                      <a:pt x="326" y="52"/>
                    </a:lnTo>
                    <a:lnTo>
                      <a:pt x="330" y="54"/>
                    </a:lnTo>
                    <a:lnTo>
                      <a:pt x="334" y="56"/>
                    </a:lnTo>
                    <a:lnTo>
                      <a:pt x="338" y="58"/>
                    </a:lnTo>
                    <a:lnTo>
                      <a:pt x="342" y="60"/>
                    </a:lnTo>
                    <a:lnTo>
                      <a:pt x="346" y="60"/>
                    </a:lnTo>
                    <a:lnTo>
                      <a:pt x="350" y="62"/>
                    </a:lnTo>
                    <a:lnTo>
                      <a:pt x="352" y="62"/>
                    </a:lnTo>
                    <a:lnTo>
                      <a:pt x="356" y="64"/>
                    </a:lnTo>
                    <a:lnTo>
                      <a:pt x="358" y="64"/>
                    </a:lnTo>
                    <a:lnTo>
                      <a:pt x="360" y="64"/>
                    </a:lnTo>
                    <a:lnTo>
                      <a:pt x="362" y="66"/>
                    </a:lnTo>
                    <a:lnTo>
                      <a:pt x="364" y="66"/>
                    </a:lnTo>
                    <a:lnTo>
                      <a:pt x="368" y="66"/>
                    </a:lnTo>
                    <a:lnTo>
                      <a:pt x="370" y="68"/>
                    </a:lnTo>
                    <a:lnTo>
                      <a:pt x="372" y="68"/>
                    </a:lnTo>
                    <a:lnTo>
                      <a:pt x="376" y="68"/>
                    </a:lnTo>
                    <a:lnTo>
                      <a:pt x="378" y="70"/>
                    </a:lnTo>
                    <a:lnTo>
                      <a:pt x="380" y="70"/>
                    </a:lnTo>
                    <a:lnTo>
                      <a:pt x="384" y="70"/>
                    </a:lnTo>
                    <a:lnTo>
                      <a:pt x="386" y="70"/>
                    </a:lnTo>
                    <a:lnTo>
                      <a:pt x="388" y="70"/>
                    </a:lnTo>
                    <a:lnTo>
                      <a:pt x="392" y="72"/>
                    </a:lnTo>
                    <a:lnTo>
                      <a:pt x="394" y="72"/>
                    </a:lnTo>
                    <a:lnTo>
                      <a:pt x="398" y="72"/>
                    </a:lnTo>
                    <a:lnTo>
                      <a:pt x="400" y="72"/>
                    </a:lnTo>
                    <a:lnTo>
                      <a:pt x="402" y="72"/>
                    </a:lnTo>
                    <a:lnTo>
                      <a:pt x="406" y="74"/>
                    </a:lnTo>
                    <a:lnTo>
                      <a:pt x="408" y="74"/>
                    </a:lnTo>
                    <a:lnTo>
                      <a:pt x="412" y="74"/>
                    </a:lnTo>
                    <a:lnTo>
                      <a:pt x="414" y="74"/>
                    </a:lnTo>
                    <a:lnTo>
                      <a:pt x="416" y="74"/>
                    </a:lnTo>
                    <a:lnTo>
                      <a:pt x="420" y="74"/>
                    </a:lnTo>
                    <a:lnTo>
                      <a:pt x="422" y="74"/>
                    </a:lnTo>
                    <a:lnTo>
                      <a:pt x="424" y="74"/>
                    </a:lnTo>
                    <a:lnTo>
                      <a:pt x="426" y="74"/>
                    </a:lnTo>
                    <a:lnTo>
                      <a:pt x="430" y="74"/>
                    </a:lnTo>
                    <a:lnTo>
                      <a:pt x="432" y="74"/>
                    </a:lnTo>
                    <a:lnTo>
                      <a:pt x="434" y="74"/>
                    </a:lnTo>
                    <a:lnTo>
                      <a:pt x="438" y="74"/>
                    </a:lnTo>
                    <a:lnTo>
                      <a:pt x="442" y="74"/>
                    </a:lnTo>
                    <a:lnTo>
                      <a:pt x="446" y="74"/>
                    </a:lnTo>
                    <a:lnTo>
                      <a:pt x="452" y="74"/>
                    </a:lnTo>
                    <a:lnTo>
                      <a:pt x="456" y="72"/>
                    </a:lnTo>
                    <a:lnTo>
                      <a:pt x="460" y="72"/>
                    </a:lnTo>
                    <a:lnTo>
                      <a:pt x="464" y="72"/>
                    </a:lnTo>
                    <a:lnTo>
                      <a:pt x="470" y="72"/>
                    </a:lnTo>
                    <a:lnTo>
                      <a:pt x="474" y="70"/>
                    </a:lnTo>
                    <a:lnTo>
                      <a:pt x="480" y="70"/>
                    </a:lnTo>
                    <a:lnTo>
                      <a:pt x="484" y="70"/>
                    </a:lnTo>
                    <a:lnTo>
                      <a:pt x="488" y="70"/>
                    </a:lnTo>
                    <a:lnTo>
                      <a:pt x="494" y="68"/>
                    </a:lnTo>
                    <a:lnTo>
                      <a:pt x="498" y="68"/>
                    </a:lnTo>
                    <a:lnTo>
                      <a:pt x="504" y="68"/>
                    </a:lnTo>
                    <a:lnTo>
                      <a:pt x="508" y="68"/>
                    </a:lnTo>
                    <a:lnTo>
                      <a:pt x="514" y="66"/>
                    </a:lnTo>
                    <a:lnTo>
                      <a:pt x="518" y="66"/>
                    </a:lnTo>
                    <a:lnTo>
                      <a:pt x="524" y="66"/>
                    </a:lnTo>
                    <a:lnTo>
                      <a:pt x="528" y="66"/>
                    </a:lnTo>
                    <a:lnTo>
                      <a:pt x="534" y="66"/>
                    </a:lnTo>
                    <a:lnTo>
                      <a:pt x="538" y="64"/>
                    </a:lnTo>
                    <a:lnTo>
                      <a:pt x="542" y="64"/>
                    </a:lnTo>
                    <a:lnTo>
                      <a:pt x="548" y="64"/>
                    </a:lnTo>
                    <a:lnTo>
                      <a:pt x="552" y="64"/>
                    </a:lnTo>
                    <a:lnTo>
                      <a:pt x="556" y="64"/>
                    </a:lnTo>
                    <a:lnTo>
                      <a:pt x="562" y="64"/>
                    </a:lnTo>
                    <a:lnTo>
                      <a:pt x="566" y="64"/>
                    </a:lnTo>
                    <a:lnTo>
                      <a:pt x="570" y="64"/>
                    </a:lnTo>
                    <a:lnTo>
                      <a:pt x="576" y="66"/>
                    </a:lnTo>
                    <a:lnTo>
                      <a:pt x="580" y="66"/>
                    </a:lnTo>
                    <a:lnTo>
                      <a:pt x="584" y="66"/>
                    </a:lnTo>
                    <a:lnTo>
                      <a:pt x="590" y="68"/>
                    </a:lnTo>
                    <a:lnTo>
                      <a:pt x="594" y="68"/>
                    </a:lnTo>
                    <a:lnTo>
                      <a:pt x="600" y="70"/>
                    </a:lnTo>
                    <a:lnTo>
                      <a:pt x="604" y="70"/>
                    </a:lnTo>
                    <a:lnTo>
                      <a:pt x="610" y="72"/>
                    </a:lnTo>
                    <a:lnTo>
                      <a:pt x="614" y="72"/>
                    </a:lnTo>
                    <a:lnTo>
                      <a:pt x="620" y="74"/>
                    </a:lnTo>
                    <a:lnTo>
                      <a:pt x="624" y="76"/>
                    </a:lnTo>
                    <a:lnTo>
                      <a:pt x="630" y="76"/>
                    </a:lnTo>
                    <a:lnTo>
                      <a:pt x="634" y="78"/>
                    </a:lnTo>
                    <a:lnTo>
                      <a:pt x="638" y="80"/>
                    </a:lnTo>
                    <a:lnTo>
                      <a:pt x="644" y="80"/>
                    </a:lnTo>
                    <a:lnTo>
                      <a:pt x="648" y="82"/>
                    </a:lnTo>
                    <a:lnTo>
                      <a:pt x="654" y="84"/>
                    </a:lnTo>
                    <a:lnTo>
                      <a:pt x="658" y="86"/>
                    </a:lnTo>
                    <a:lnTo>
                      <a:pt x="662" y="86"/>
                    </a:lnTo>
                    <a:lnTo>
                      <a:pt x="668" y="88"/>
                    </a:lnTo>
                    <a:lnTo>
                      <a:pt x="672" y="90"/>
                    </a:lnTo>
                    <a:lnTo>
                      <a:pt x="676" y="92"/>
                    </a:lnTo>
                    <a:lnTo>
                      <a:pt x="682" y="92"/>
                    </a:lnTo>
                    <a:lnTo>
                      <a:pt x="686" y="94"/>
                    </a:lnTo>
                    <a:lnTo>
                      <a:pt x="690" y="96"/>
                    </a:lnTo>
                    <a:lnTo>
                      <a:pt x="696" y="96"/>
                    </a:lnTo>
                    <a:lnTo>
                      <a:pt x="700" y="98"/>
                    </a:lnTo>
                    <a:lnTo>
                      <a:pt x="706" y="100"/>
                    </a:lnTo>
                    <a:lnTo>
                      <a:pt x="710" y="100"/>
                    </a:lnTo>
                    <a:lnTo>
                      <a:pt x="714" y="102"/>
                    </a:lnTo>
                    <a:lnTo>
                      <a:pt x="720" y="102"/>
                    </a:lnTo>
                    <a:lnTo>
                      <a:pt x="724" y="104"/>
                    </a:lnTo>
                    <a:lnTo>
                      <a:pt x="730" y="104"/>
                    </a:lnTo>
                    <a:lnTo>
                      <a:pt x="736" y="106"/>
                    </a:lnTo>
                    <a:lnTo>
                      <a:pt x="740" y="106"/>
                    </a:lnTo>
                    <a:lnTo>
                      <a:pt x="744" y="108"/>
                    </a:lnTo>
                    <a:lnTo>
                      <a:pt x="748" y="108"/>
                    </a:lnTo>
                    <a:lnTo>
                      <a:pt x="750" y="110"/>
                    </a:lnTo>
                    <a:lnTo>
                      <a:pt x="754" y="112"/>
                    </a:lnTo>
                    <a:lnTo>
                      <a:pt x="756" y="114"/>
                    </a:lnTo>
                    <a:lnTo>
                      <a:pt x="760" y="116"/>
                    </a:lnTo>
                    <a:lnTo>
                      <a:pt x="762" y="118"/>
                    </a:lnTo>
                    <a:lnTo>
                      <a:pt x="764" y="120"/>
                    </a:lnTo>
                    <a:lnTo>
                      <a:pt x="766" y="124"/>
                    </a:lnTo>
                    <a:lnTo>
                      <a:pt x="768" y="126"/>
                    </a:lnTo>
                    <a:lnTo>
                      <a:pt x="770" y="130"/>
                    </a:lnTo>
                    <a:lnTo>
                      <a:pt x="770" y="132"/>
                    </a:lnTo>
                    <a:lnTo>
                      <a:pt x="772" y="136"/>
                    </a:lnTo>
                    <a:lnTo>
                      <a:pt x="772" y="140"/>
                    </a:lnTo>
                    <a:lnTo>
                      <a:pt x="772" y="142"/>
                    </a:lnTo>
                    <a:lnTo>
                      <a:pt x="772" y="146"/>
                    </a:lnTo>
                    <a:lnTo>
                      <a:pt x="768" y="162"/>
                    </a:lnTo>
                    <a:lnTo>
                      <a:pt x="768" y="164"/>
                    </a:lnTo>
                    <a:lnTo>
                      <a:pt x="768" y="168"/>
                    </a:lnTo>
                    <a:lnTo>
                      <a:pt x="766" y="170"/>
                    </a:lnTo>
                    <a:lnTo>
                      <a:pt x="764" y="172"/>
                    </a:lnTo>
                    <a:lnTo>
                      <a:pt x="762" y="174"/>
                    </a:lnTo>
                    <a:lnTo>
                      <a:pt x="760" y="176"/>
                    </a:lnTo>
                    <a:lnTo>
                      <a:pt x="758" y="178"/>
                    </a:lnTo>
                    <a:lnTo>
                      <a:pt x="756" y="180"/>
                    </a:lnTo>
                    <a:lnTo>
                      <a:pt x="754" y="182"/>
                    </a:lnTo>
                    <a:lnTo>
                      <a:pt x="752" y="182"/>
                    </a:lnTo>
                    <a:lnTo>
                      <a:pt x="750" y="184"/>
                    </a:lnTo>
                    <a:lnTo>
                      <a:pt x="746" y="186"/>
                    </a:lnTo>
                    <a:lnTo>
                      <a:pt x="744" y="186"/>
                    </a:lnTo>
                    <a:lnTo>
                      <a:pt x="742" y="186"/>
                    </a:lnTo>
                    <a:lnTo>
                      <a:pt x="740" y="188"/>
                    </a:lnTo>
                    <a:lnTo>
                      <a:pt x="740" y="188"/>
                    </a:lnTo>
                    <a:lnTo>
                      <a:pt x="738" y="194"/>
                    </a:lnTo>
                    <a:lnTo>
                      <a:pt x="738" y="198"/>
                    </a:lnTo>
                    <a:lnTo>
                      <a:pt x="736" y="202"/>
                    </a:lnTo>
                    <a:lnTo>
                      <a:pt x="736" y="208"/>
                    </a:lnTo>
                    <a:lnTo>
                      <a:pt x="734" y="212"/>
                    </a:lnTo>
                    <a:lnTo>
                      <a:pt x="734" y="218"/>
                    </a:lnTo>
                    <a:lnTo>
                      <a:pt x="732" y="222"/>
                    </a:lnTo>
                    <a:lnTo>
                      <a:pt x="732" y="228"/>
                    </a:lnTo>
                    <a:lnTo>
                      <a:pt x="730" y="234"/>
                    </a:lnTo>
                    <a:lnTo>
                      <a:pt x="730" y="238"/>
                    </a:lnTo>
                    <a:lnTo>
                      <a:pt x="728" y="244"/>
                    </a:lnTo>
                    <a:lnTo>
                      <a:pt x="726" y="250"/>
                    </a:lnTo>
                    <a:lnTo>
                      <a:pt x="726" y="254"/>
                    </a:lnTo>
                    <a:lnTo>
                      <a:pt x="724" y="260"/>
                    </a:lnTo>
                    <a:lnTo>
                      <a:pt x="722" y="264"/>
                    </a:lnTo>
                    <a:lnTo>
                      <a:pt x="722" y="270"/>
                    </a:lnTo>
                    <a:lnTo>
                      <a:pt x="720" y="276"/>
                    </a:lnTo>
                    <a:lnTo>
                      <a:pt x="718" y="280"/>
                    </a:lnTo>
                    <a:lnTo>
                      <a:pt x="716" y="286"/>
                    </a:lnTo>
                    <a:lnTo>
                      <a:pt x="714" y="290"/>
                    </a:lnTo>
                    <a:lnTo>
                      <a:pt x="712" y="294"/>
                    </a:lnTo>
                    <a:lnTo>
                      <a:pt x="708" y="300"/>
                    </a:lnTo>
                    <a:lnTo>
                      <a:pt x="706" y="304"/>
                    </a:lnTo>
                    <a:lnTo>
                      <a:pt x="704" y="308"/>
                    </a:lnTo>
                    <a:lnTo>
                      <a:pt x="700" y="312"/>
                    </a:lnTo>
                    <a:lnTo>
                      <a:pt x="696" y="316"/>
                    </a:lnTo>
                    <a:lnTo>
                      <a:pt x="694" y="320"/>
                    </a:lnTo>
                    <a:lnTo>
                      <a:pt x="690" y="324"/>
                    </a:lnTo>
                    <a:lnTo>
                      <a:pt x="686" y="328"/>
                    </a:lnTo>
                    <a:lnTo>
                      <a:pt x="682" y="330"/>
                    </a:lnTo>
                    <a:lnTo>
                      <a:pt x="676" y="334"/>
                    </a:lnTo>
                    <a:lnTo>
                      <a:pt x="672" y="336"/>
                    </a:lnTo>
                    <a:lnTo>
                      <a:pt x="668" y="338"/>
                    </a:lnTo>
                    <a:lnTo>
                      <a:pt x="664" y="338"/>
                    </a:lnTo>
                    <a:lnTo>
                      <a:pt x="660" y="340"/>
                    </a:lnTo>
                    <a:lnTo>
                      <a:pt x="654" y="342"/>
                    </a:lnTo>
                    <a:lnTo>
                      <a:pt x="648" y="342"/>
                    </a:lnTo>
                    <a:lnTo>
                      <a:pt x="644" y="342"/>
                    </a:lnTo>
                    <a:lnTo>
                      <a:pt x="638" y="344"/>
                    </a:lnTo>
                    <a:lnTo>
                      <a:pt x="632" y="344"/>
                    </a:lnTo>
                    <a:lnTo>
                      <a:pt x="624" y="344"/>
                    </a:lnTo>
                    <a:lnTo>
                      <a:pt x="618" y="344"/>
                    </a:lnTo>
                    <a:lnTo>
                      <a:pt x="612" y="344"/>
                    </a:lnTo>
                    <a:lnTo>
                      <a:pt x="606" y="344"/>
                    </a:lnTo>
                    <a:lnTo>
                      <a:pt x="598" y="344"/>
                    </a:lnTo>
                    <a:lnTo>
                      <a:pt x="592" y="342"/>
                    </a:lnTo>
                    <a:lnTo>
                      <a:pt x="584" y="342"/>
                    </a:lnTo>
                    <a:lnTo>
                      <a:pt x="578" y="342"/>
                    </a:lnTo>
                    <a:lnTo>
                      <a:pt x="570" y="340"/>
                    </a:lnTo>
                    <a:lnTo>
                      <a:pt x="562" y="340"/>
                    </a:lnTo>
                    <a:lnTo>
                      <a:pt x="556" y="338"/>
                    </a:lnTo>
                    <a:lnTo>
                      <a:pt x="548" y="338"/>
                    </a:lnTo>
                    <a:lnTo>
                      <a:pt x="542" y="336"/>
                    </a:lnTo>
                    <a:lnTo>
                      <a:pt x="534" y="334"/>
                    </a:lnTo>
                    <a:lnTo>
                      <a:pt x="528" y="332"/>
                    </a:lnTo>
                    <a:lnTo>
                      <a:pt x="522" y="332"/>
                    </a:lnTo>
                    <a:lnTo>
                      <a:pt x="514" y="330"/>
                    </a:lnTo>
                    <a:lnTo>
                      <a:pt x="508" y="328"/>
                    </a:lnTo>
                    <a:lnTo>
                      <a:pt x="502" y="326"/>
                    </a:lnTo>
                    <a:lnTo>
                      <a:pt x="496" y="324"/>
                    </a:lnTo>
                    <a:lnTo>
                      <a:pt x="490" y="322"/>
                    </a:lnTo>
                    <a:lnTo>
                      <a:pt x="486" y="320"/>
                    </a:lnTo>
                    <a:lnTo>
                      <a:pt x="480" y="318"/>
                    </a:lnTo>
                    <a:lnTo>
                      <a:pt x="474" y="316"/>
                    </a:lnTo>
                    <a:lnTo>
                      <a:pt x="470" y="314"/>
                    </a:lnTo>
                    <a:lnTo>
                      <a:pt x="466" y="312"/>
                    </a:lnTo>
                    <a:lnTo>
                      <a:pt x="460" y="308"/>
                    </a:lnTo>
                    <a:lnTo>
                      <a:pt x="456" y="306"/>
                    </a:lnTo>
                    <a:lnTo>
                      <a:pt x="452" y="302"/>
                    </a:lnTo>
                    <a:lnTo>
                      <a:pt x="448" y="298"/>
                    </a:lnTo>
                    <a:lnTo>
                      <a:pt x="444" y="296"/>
                    </a:lnTo>
                    <a:lnTo>
                      <a:pt x="440" y="292"/>
                    </a:lnTo>
                    <a:lnTo>
                      <a:pt x="438" y="288"/>
                    </a:lnTo>
                    <a:lnTo>
                      <a:pt x="434" y="284"/>
                    </a:lnTo>
                    <a:lnTo>
                      <a:pt x="432" y="280"/>
                    </a:lnTo>
                    <a:lnTo>
                      <a:pt x="428" y="276"/>
                    </a:lnTo>
                    <a:lnTo>
                      <a:pt x="426" y="272"/>
                    </a:lnTo>
                    <a:lnTo>
                      <a:pt x="422" y="266"/>
                    </a:lnTo>
                    <a:lnTo>
                      <a:pt x="420" y="262"/>
                    </a:lnTo>
                    <a:lnTo>
                      <a:pt x="418" y="258"/>
                    </a:lnTo>
                    <a:lnTo>
                      <a:pt x="416" y="252"/>
                    </a:lnTo>
                    <a:lnTo>
                      <a:pt x="414" y="248"/>
                    </a:lnTo>
                    <a:lnTo>
                      <a:pt x="412" y="244"/>
                    </a:lnTo>
                    <a:lnTo>
                      <a:pt x="410" y="238"/>
                    </a:lnTo>
                    <a:lnTo>
                      <a:pt x="408" y="234"/>
                    </a:lnTo>
                    <a:lnTo>
                      <a:pt x="408" y="228"/>
                    </a:lnTo>
                    <a:lnTo>
                      <a:pt x="406" y="224"/>
                    </a:lnTo>
                    <a:lnTo>
                      <a:pt x="404" y="218"/>
                    </a:lnTo>
                    <a:lnTo>
                      <a:pt x="404" y="212"/>
                    </a:lnTo>
                    <a:lnTo>
                      <a:pt x="402" y="208"/>
                    </a:lnTo>
                    <a:lnTo>
                      <a:pt x="402" y="202"/>
                    </a:lnTo>
                    <a:lnTo>
                      <a:pt x="400" y="198"/>
                    </a:lnTo>
                    <a:lnTo>
                      <a:pt x="400" y="192"/>
                    </a:lnTo>
                    <a:lnTo>
                      <a:pt x="400" y="186"/>
                    </a:lnTo>
                    <a:lnTo>
                      <a:pt x="398" y="182"/>
                    </a:lnTo>
                    <a:lnTo>
                      <a:pt x="398" y="174"/>
                    </a:lnTo>
                    <a:lnTo>
                      <a:pt x="396" y="168"/>
                    </a:lnTo>
                    <a:lnTo>
                      <a:pt x="396" y="162"/>
                    </a:lnTo>
                    <a:lnTo>
                      <a:pt x="394" y="156"/>
                    </a:lnTo>
                    <a:lnTo>
                      <a:pt x="394" y="152"/>
                    </a:lnTo>
                    <a:lnTo>
                      <a:pt x="392" y="146"/>
                    </a:lnTo>
                    <a:lnTo>
                      <a:pt x="392" y="142"/>
                    </a:lnTo>
                    <a:lnTo>
                      <a:pt x="390" y="138"/>
                    </a:lnTo>
                    <a:lnTo>
                      <a:pt x="388" y="136"/>
                    </a:lnTo>
                    <a:lnTo>
                      <a:pt x="388" y="132"/>
                    </a:lnTo>
                    <a:lnTo>
                      <a:pt x="386" y="130"/>
                    </a:lnTo>
                    <a:lnTo>
                      <a:pt x="384" y="128"/>
                    </a:lnTo>
                    <a:lnTo>
                      <a:pt x="384" y="128"/>
                    </a:lnTo>
                    <a:lnTo>
                      <a:pt x="382" y="126"/>
                    </a:lnTo>
                    <a:lnTo>
                      <a:pt x="382" y="126"/>
                    </a:lnTo>
                    <a:lnTo>
                      <a:pt x="382" y="126"/>
                    </a:lnTo>
                    <a:lnTo>
                      <a:pt x="382" y="126"/>
                    </a:lnTo>
                    <a:lnTo>
                      <a:pt x="380" y="126"/>
                    </a:lnTo>
                    <a:lnTo>
                      <a:pt x="380" y="126"/>
                    </a:lnTo>
                    <a:lnTo>
                      <a:pt x="378" y="128"/>
                    </a:lnTo>
                    <a:lnTo>
                      <a:pt x="376" y="130"/>
                    </a:lnTo>
                    <a:lnTo>
                      <a:pt x="374" y="130"/>
                    </a:lnTo>
                    <a:lnTo>
                      <a:pt x="372" y="134"/>
                    </a:lnTo>
                    <a:lnTo>
                      <a:pt x="370" y="136"/>
                    </a:lnTo>
                    <a:lnTo>
                      <a:pt x="368" y="138"/>
                    </a:lnTo>
                    <a:lnTo>
                      <a:pt x="366" y="142"/>
                    </a:lnTo>
                    <a:lnTo>
                      <a:pt x="362" y="146"/>
                    </a:lnTo>
                    <a:lnTo>
                      <a:pt x="360" y="152"/>
                    </a:lnTo>
                    <a:lnTo>
                      <a:pt x="358" y="156"/>
                    </a:lnTo>
                    <a:lnTo>
                      <a:pt x="354" y="162"/>
                    </a:lnTo>
                    <a:lnTo>
                      <a:pt x="352" y="168"/>
                    </a:lnTo>
                    <a:lnTo>
                      <a:pt x="348" y="174"/>
                    </a:lnTo>
                    <a:lnTo>
                      <a:pt x="346" y="178"/>
                    </a:lnTo>
                    <a:lnTo>
                      <a:pt x="344" y="184"/>
                    </a:lnTo>
                    <a:lnTo>
                      <a:pt x="342" y="188"/>
                    </a:lnTo>
                    <a:lnTo>
                      <a:pt x="338" y="194"/>
                    </a:lnTo>
                    <a:lnTo>
                      <a:pt x="336" y="198"/>
                    </a:lnTo>
                    <a:lnTo>
                      <a:pt x="334" y="202"/>
                    </a:lnTo>
                    <a:lnTo>
                      <a:pt x="332" y="206"/>
                    </a:lnTo>
                    <a:lnTo>
                      <a:pt x="328" y="212"/>
                    </a:lnTo>
                    <a:lnTo>
                      <a:pt x="326" y="216"/>
                    </a:lnTo>
                    <a:lnTo>
                      <a:pt x="322" y="220"/>
                    </a:lnTo>
                    <a:lnTo>
                      <a:pt x="320" y="224"/>
                    </a:lnTo>
                    <a:lnTo>
                      <a:pt x="316" y="228"/>
                    </a:lnTo>
                    <a:lnTo>
                      <a:pt x="314" y="232"/>
                    </a:lnTo>
                    <a:lnTo>
                      <a:pt x="310" y="236"/>
                    </a:lnTo>
                    <a:lnTo>
                      <a:pt x="306" y="240"/>
                    </a:lnTo>
                    <a:lnTo>
                      <a:pt x="304" y="244"/>
                    </a:lnTo>
                    <a:lnTo>
                      <a:pt x="300" y="248"/>
                    </a:lnTo>
                    <a:lnTo>
                      <a:pt x="296" y="252"/>
                    </a:lnTo>
                    <a:lnTo>
                      <a:pt x="292" y="254"/>
                    </a:lnTo>
                    <a:lnTo>
                      <a:pt x="288" y="258"/>
                    </a:lnTo>
                    <a:lnTo>
                      <a:pt x="284" y="260"/>
                    </a:lnTo>
                    <a:lnTo>
                      <a:pt x="280" y="264"/>
                    </a:lnTo>
                    <a:lnTo>
                      <a:pt x="276" y="266"/>
                    </a:lnTo>
                    <a:lnTo>
                      <a:pt x="270" y="268"/>
                    </a:lnTo>
                    <a:lnTo>
                      <a:pt x="266" y="270"/>
                    </a:lnTo>
                    <a:lnTo>
                      <a:pt x="262" y="274"/>
                    </a:lnTo>
                    <a:lnTo>
                      <a:pt x="256" y="274"/>
                    </a:lnTo>
                    <a:lnTo>
                      <a:pt x="252" y="276"/>
                    </a:lnTo>
                    <a:lnTo>
                      <a:pt x="246" y="278"/>
                    </a:lnTo>
                    <a:lnTo>
                      <a:pt x="240" y="278"/>
                    </a:lnTo>
                    <a:lnTo>
                      <a:pt x="236" y="280"/>
                    </a:lnTo>
                    <a:lnTo>
                      <a:pt x="230" y="280"/>
                    </a:lnTo>
                    <a:lnTo>
                      <a:pt x="224" y="280"/>
                    </a:lnTo>
                    <a:lnTo>
                      <a:pt x="218" y="280"/>
                    </a:lnTo>
                    <a:lnTo>
                      <a:pt x="212" y="282"/>
                    </a:lnTo>
                    <a:lnTo>
                      <a:pt x="206" y="280"/>
                    </a:lnTo>
                    <a:lnTo>
                      <a:pt x="200" y="280"/>
                    </a:lnTo>
                    <a:lnTo>
                      <a:pt x="194" y="280"/>
                    </a:lnTo>
                    <a:lnTo>
                      <a:pt x="186" y="280"/>
                    </a:lnTo>
                    <a:lnTo>
                      <a:pt x="180" y="280"/>
                    </a:lnTo>
                    <a:lnTo>
                      <a:pt x="172" y="278"/>
                    </a:lnTo>
                    <a:lnTo>
                      <a:pt x="166" y="278"/>
                    </a:lnTo>
                    <a:lnTo>
                      <a:pt x="158" y="278"/>
                    </a:lnTo>
                    <a:lnTo>
                      <a:pt x="152" y="276"/>
                    </a:lnTo>
                    <a:lnTo>
                      <a:pt x="144" y="276"/>
                    </a:lnTo>
                    <a:lnTo>
                      <a:pt x="138" y="274"/>
                    </a:lnTo>
                    <a:lnTo>
                      <a:pt x="130" y="272"/>
                    </a:lnTo>
                    <a:lnTo>
                      <a:pt x="124" y="272"/>
                    </a:lnTo>
                    <a:lnTo>
                      <a:pt x="116" y="270"/>
                    </a:lnTo>
                    <a:lnTo>
                      <a:pt x="110" y="268"/>
                    </a:lnTo>
                    <a:lnTo>
                      <a:pt x="104" y="266"/>
                    </a:lnTo>
                    <a:lnTo>
                      <a:pt x="96" y="264"/>
                    </a:lnTo>
                    <a:lnTo>
                      <a:pt x="90" y="262"/>
                    </a:lnTo>
                    <a:lnTo>
                      <a:pt x="84" y="260"/>
                    </a:lnTo>
                    <a:lnTo>
                      <a:pt x="78" y="258"/>
                    </a:lnTo>
                    <a:lnTo>
                      <a:pt x="72" y="256"/>
                    </a:lnTo>
                    <a:lnTo>
                      <a:pt x="68" y="254"/>
                    </a:lnTo>
                    <a:lnTo>
                      <a:pt x="62" y="252"/>
                    </a:lnTo>
                    <a:lnTo>
                      <a:pt x="56" y="250"/>
                    </a:lnTo>
                    <a:lnTo>
                      <a:pt x="52" y="248"/>
                    </a:lnTo>
                    <a:lnTo>
                      <a:pt x="48" y="244"/>
                    </a:lnTo>
                    <a:lnTo>
                      <a:pt x="44" y="242"/>
                    </a:lnTo>
                    <a:lnTo>
                      <a:pt x="40" y="238"/>
                    </a:lnTo>
                    <a:lnTo>
                      <a:pt x="38" y="236"/>
                    </a:lnTo>
                    <a:lnTo>
                      <a:pt x="34" y="232"/>
                    </a:lnTo>
                    <a:lnTo>
                      <a:pt x="32" y="228"/>
                    </a:lnTo>
                    <a:lnTo>
                      <a:pt x="28" y="222"/>
                    </a:lnTo>
                    <a:lnTo>
                      <a:pt x="26" y="218"/>
                    </a:lnTo>
                    <a:lnTo>
                      <a:pt x="24" y="214"/>
                    </a:lnTo>
                    <a:lnTo>
                      <a:pt x="22" y="208"/>
                    </a:lnTo>
                    <a:lnTo>
                      <a:pt x="20" y="204"/>
                    </a:lnTo>
                    <a:lnTo>
                      <a:pt x="18" y="198"/>
                    </a:lnTo>
                    <a:lnTo>
                      <a:pt x="18" y="194"/>
                    </a:lnTo>
                    <a:lnTo>
                      <a:pt x="16" y="188"/>
                    </a:lnTo>
                    <a:lnTo>
                      <a:pt x="16" y="184"/>
                    </a:lnTo>
                    <a:lnTo>
                      <a:pt x="14" y="178"/>
                    </a:lnTo>
                    <a:lnTo>
                      <a:pt x="14" y="172"/>
                    </a:lnTo>
                    <a:lnTo>
                      <a:pt x="14" y="168"/>
                    </a:lnTo>
                    <a:lnTo>
                      <a:pt x="14" y="162"/>
                    </a:lnTo>
                    <a:lnTo>
                      <a:pt x="14" y="156"/>
                    </a:lnTo>
                    <a:lnTo>
                      <a:pt x="14" y="150"/>
                    </a:lnTo>
                    <a:lnTo>
                      <a:pt x="14" y="146"/>
                    </a:lnTo>
                    <a:lnTo>
                      <a:pt x="14" y="140"/>
                    </a:lnTo>
                    <a:lnTo>
                      <a:pt x="16" y="134"/>
                    </a:lnTo>
                    <a:lnTo>
                      <a:pt x="16" y="130"/>
                    </a:lnTo>
                    <a:lnTo>
                      <a:pt x="16" y="124"/>
                    </a:lnTo>
                    <a:lnTo>
                      <a:pt x="16" y="118"/>
                    </a:lnTo>
                    <a:lnTo>
                      <a:pt x="18" y="114"/>
                    </a:lnTo>
                    <a:lnTo>
                      <a:pt x="18" y="108"/>
                    </a:lnTo>
                    <a:lnTo>
                      <a:pt x="18" y="102"/>
                    </a:lnTo>
                    <a:lnTo>
                      <a:pt x="18" y="98"/>
                    </a:lnTo>
                    <a:lnTo>
                      <a:pt x="20" y="92"/>
                    </a:lnTo>
                    <a:lnTo>
                      <a:pt x="20" y="88"/>
                    </a:lnTo>
                    <a:lnTo>
                      <a:pt x="20" y="82"/>
                    </a:lnTo>
                    <a:lnTo>
                      <a:pt x="20" y="78"/>
                    </a:lnTo>
                    <a:lnTo>
                      <a:pt x="20" y="76"/>
                    </a:lnTo>
                    <a:lnTo>
                      <a:pt x="20" y="76"/>
                    </a:lnTo>
                    <a:lnTo>
                      <a:pt x="16" y="72"/>
                    </a:lnTo>
                    <a:lnTo>
                      <a:pt x="12" y="70"/>
                    </a:lnTo>
                    <a:lnTo>
                      <a:pt x="8" y="66"/>
                    </a:lnTo>
                    <a:lnTo>
                      <a:pt x="4" y="60"/>
                    </a:lnTo>
                    <a:lnTo>
                      <a:pt x="2" y="56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6" y="22"/>
                    </a:lnTo>
                    <a:lnTo>
                      <a:pt x="6" y="18"/>
                    </a:lnTo>
                    <a:lnTo>
                      <a:pt x="8" y="16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8" y="6"/>
                    </a:lnTo>
                    <a:lnTo>
                      <a:pt x="20" y="4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2" name="Freeform 97"/>
              <p:cNvSpPr>
                <a:spLocks/>
              </p:cNvSpPr>
              <p:nvPr/>
            </p:nvSpPr>
            <p:spPr bwMode="auto">
              <a:xfrm>
                <a:off x="2852" y="676"/>
                <a:ext cx="760" cy="332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128" y="4"/>
                  </a:cxn>
                  <a:cxn ang="0">
                    <a:pos x="184" y="6"/>
                  </a:cxn>
                  <a:cxn ang="0">
                    <a:pos x="220" y="12"/>
                  </a:cxn>
                  <a:cxn ang="0">
                    <a:pos x="262" y="28"/>
                  </a:cxn>
                  <a:cxn ang="0">
                    <a:pos x="330" y="58"/>
                  </a:cxn>
                  <a:cxn ang="0">
                    <a:pos x="368" y="68"/>
                  </a:cxn>
                  <a:cxn ang="0">
                    <a:pos x="412" y="74"/>
                  </a:cxn>
                  <a:cxn ang="0">
                    <a:pos x="454" y="72"/>
                  </a:cxn>
                  <a:cxn ang="0">
                    <a:pos x="528" y="66"/>
                  </a:cxn>
                  <a:cxn ang="0">
                    <a:pos x="564" y="64"/>
                  </a:cxn>
                  <a:cxn ang="0">
                    <a:pos x="602" y="72"/>
                  </a:cxn>
                  <a:cxn ang="0">
                    <a:pos x="664" y="90"/>
                  </a:cxn>
                  <a:cxn ang="0">
                    <a:pos x="708" y="102"/>
                  </a:cxn>
                  <a:cxn ang="0">
                    <a:pos x="738" y="108"/>
                  </a:cxn>
                  <a:cxn ang="0">
                    <a:pos x="748" y="112"/>
                  </a:cxn>
                  <a:cxn ang="0">
                    <a:pos x="756" y="122"/>
                  </a:cxn>
                  <a:cxn ang="0">
                    <a:pos x="760" y="132"/>
                  </a:cxn>
                  <a:cxn ang="0">
                    <a:pos x="756" y="158"/>
                  </a:cxn>
                  <a:cxn ang="0">
                    <a:pos x="752" y="164"/>
                  </a:cxn>
                  <a:cxn ang="0">
                    <a:pos x="742" y="172"/>
                  </a:cxn>
                  <a:cxn ang="0">
                    <a:pos x="726" y="186"/>
                  </a:cxn>
                  <a:cxn ang="0">
                    <a:pos x="714" y="248"/>
                  </a:cxn>
                  <a:cxn ang="0">
                    <a:pos x="700" y="286"/>
                  </a:cxn>
                  <a:cxn ang="0">
                    <a:pos x="676" y="318"/>
                  </a:cxn>
                  <a:cxn ang="0">
                    <a:pos x="642" y="330"/>
                  </a:cxn>
                  <a:cxn ang="0">
                    <a:pos x="592" y="332"/>
                  </a:cxn>
                  <a:cxn ang="0">
                    <a:pos x="536" y="324"/>
                  </a:cxn>
                  <a:cxn ang="0">
                    <a:pos x="486" y="312"/>
                  </a:cxn>
                  <a:cxn ang="0">
                    <a:pos x="450" y="292"/>
                  </a:cxn>
                  <a:cxn ang="0">
                    <a:pos x="424" y="262"/>
                  </a:cxn>
                  <a:cxn ang="0">
                    <a:pos x="408" y="226"/>
                  </a:cxn>
                  <a:cxn ang="0">
                    <a:pos x="400" y="186"/>
                  </a:cxn>
                  <a:cxn ang="0">
                    <a:pos x="392" y="140"/>
                  </a:cxn>
                  <a:cxn ang="0">
                    <a:pos x="380" y="116"/>
                  </a:cxn>
                  <a:cxn ang="0">
                    <a:pos x="364" y="120"/>
                  </a:cxn>
                  <a:cxn ang="0">
                    <a:pos x="342" y="154"/>
                  </a:cxn>
                  <a:cxn ang="0">
                    <a:pos x="322" y="194"/>
                  </a:cxn>
                  <a:cxn ang="0">
                    <a:pos x="300" y="226"/>
                  </a:cxn>
                  <a:cxn ang="0">
                    <a:pos x="270" y="252"/>
                  </a:cxn>
                  <a:cxn ang="0">
                    <a:pos x="234" y="268"/>
                  </a:cxn>
                  <a:cxn ang="0">
                    <a:pos x="188" y="268"/>
                  </a:cxn>
                  <a:cxn ang="0">
                    <a:pos x="132" y="262"/>
                  </a:cxn>
                  <a:cxn ang="0">
                    <a:pos x="80" y="250"/>
                  </a:cxn>
                  <a:cxn ang="0">
                    <a:pos x="42" y="232"/>
                  </a:cxn>
                  <a:cxn ang="0">
                    <a:pos x="22" y="200"/>
                  </a:cxn>
                  <a:cxn ang="0">
                    <a:pos x="14" y="160"/>
                  </a:cxn>
                  <a:cxn ang="0">
                    <a:pos x="18" y="108"/>
                  </a:cxn>
                  <a:cxn ang="0">
                    <a:pos x="18" y="66"/>
                  </a:cxn>
                  <a:cxn ang="0">
                    <a:pos x="6" y="54"/>
                  </a:cxn>
                  <a:cxn ang="0">
                    <a:pos x="2" y="46"/>
                  </a:cxn>
                  <a:cxn ang="0">
                    <a:pos x="4" y="22"/>
                  </a:cxn>
                  <a:cxn ang="0">
                    <a:pos x="8" y="12"/>
                  </a:cxn>
                  <a:cxn ang="0">
                    <a:pos x="16" y="4"/>
                  </a:cxn>
                  <a:cxn ang="0">
                    <a:pos x="28" y="0"/>
                  </a:cxn>
                  <a:cxn ang="0">
                    <a:pos x="38" y="0"/>
                  </a:cxn>
                </a:cxnLst>
                <a:rect l="0" t="0" r="r" b="b"/>
                <a:pathLst>
                  <a:path w="760" h="332">
                    <a:moveTo>
                      <a:pt x="38" y="0"/>
                    </a:moveTo>
                    <a:lnTo>
                      <a:pt x="44" y="0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4" y="2"/>
                    </a:lnTo>
                    <a:lnTo>
                      <a:pt x="68" y="2"/>
                    </a:lnTo>
                    <a:lnTo>
                      <a:pt x="74" y="4"/>
                    </a:lnTo>
                    <a:lnTo>
                      <a:pt x="78" y="4"/>
                    </a:lnTo>
                    <a:lnTo>
                      <a:pt x="84" y="4"/>
                    </a:lnTo>
                    <a:lnTo>
                      <a:pt x="90" y="4"/>
                    </a:lnTo>
                    <a:lnTo>
                      <a:pt x="94" y="4"/>
                    </a:lnTo>
                    <a:lnTo>
                      <a:pt x="100" y="4"/>
                    </a:lnTo>
                    <a:lnTo>
                      <a:pt x="108" y="4"/>
                    </a:lnTo>
                    <a:lnTo>
                      <a:pt x="118" y="4"/>
                    </a:lnTo>
                    <a:lnTo>
                      <a:pt x="128" y="4"/>
                    </a:lnTo>
                    <a:lnTo>
                      <a:pt x="138" y="4"/>
                    </a:lnTo>
                    <a:lnTo>
                      <a:pt x="148" y="4"/>
                    </a:lnTo>
                    <a:lnTo>
                      <a:pt x="158" y="4"/>
                    </a:lnTo>
                    <a:lnTo>
                      <a:pt x="164" y="4"/>
                    </a:lnTo>
                    <a:lnTo>
                      <a:pt x="168" y="4"/>
                    </a:lnTo>
                    <a:lnTo>
                      <a:pt x="174" y="6"/>
                    </a:lnTo>
                    <a:lnTo>
                      <a:pt x="178" y="6"/>
                    </a:lnTo>
                    <a:lnTo>
                      <a:pt x="184" y="6"/>
                    </a:lnTo>
                    <a:lnTo>
                      <a:pt x="188" y="6"/>
                    </a:lnTo>
                    <a:lnTo>
                      <a:pt x="194" y="8"/>
                    </a:lnTo>
                    <a:lnTo>
                      <a:pt x="198" y="8"/>
                    </a:lnTo>
                    <a:lnTo>
                      <a:pt x="204" y="8"/>
                    </a:lnTo>
                    <a:lnTo>
                      <a:pt x="208" y="10"/>
                    </a:lnTo>
                    <a:lnTo>
                      <a:pt x="212" y="10"/>
                    </a:lnTo>
                    <a:lnTo>
                      <a:pt x="216" y="12"/>
                    </a:lnTo>
                    <a:lnTo>
                      <a:pt x="220" y="12"/>
                    </a:lnTo>
                    <a:lnTo>
                      <a:pt x="226" y="14"/>
                    </a:lnTo>
                    <a:lnTo>
                      <a:pt x="230" y="16"/>
                    </a:lnTo>
                    <a:lnTo>
                      <a:pt x="234" y="18"/>
                    </a:lnTo>
                    <a:lnTo>
                      <a:pt x="238" y="18"/>
                    </a:lnTo>
                    <a:lnTo>
                      <a:pt x="244" y="20"/>
                    </a:lnTo>
                    <a:lnTo>
                      <a:pt x="248" y="22"/>
                    </a:lnTo>
                    <a:lnTo>
                      <a:pt x="252" y="24"/>
                    </a:lnTo>
                    <a:lnTo>
                      <a:pt x="262" y="28"/>
                    </a:lnTo>
                    <a:lnTo>
                      <a:pt x="272" y="32"/>
                    </a:lnTo>
                    <a:lnTo>
                      <a:pt x="280" y="36"/>
                    </a:lnTo>
                    <a:lnTo>
                      <a:pt x="290" y="40"/>
                    </a:lnTo>
                    <a:lnTo>
                      <a:pt x="300" y="44"/>
                    </a:lnTo>
                    <a:lnTo>
                      <a:pt x="308" y="48"/>
                    </a:lnTo>
                    <a:lnTo>
                      <a:pt x="318" y="52"/>
                    </a:lnTo>
                    <a:lnTo>
                      <a:pt x="326" y="56"/>
                    </a:lnTo>
                    <a:lnTo>
                      <a:pt x="330" y="58"/>
                    </a:lnTo>
                    <a:lnTo>
                      <a:pt x="334" y="58"/>
                    </a:lnTo>
                    <a:lnTo>
                      <a:pt x="338" y="60"/>
                    </a:lnTo>
                    <a:lnTo>
                      <a:pt x="342" y="62"/>
                    </a:lnTo>
                    <a:lnTo>
                      <a:pt x="348" y="64"/>
                    </a:lnTo>
                    <a:lnTo>
                      <a:pt x="352" y="64"/>
                    </a:lnTo>
                    <a:lnTo>
                      <a:pt x="358" y="66"/>
                    </a:lnTo>
                    <a:lnTo>
                      <a:pt x="362" y="68"/>
                    </a:lnTo>
                    <a:lnTo>
                      <a:pt x="368" y="68"/>
                    </a:lnTo>
                    <a:lnTo>
                      <a:pt x="374" y="70"/>
                    </a:lnTo>
                    <a:lnTo>
                      <a:pt x="380" y="70"/>
                    </a:lnTo>
                    <a:lnTo>
                      <a:pt x="384" y="72"/>
                    </a:lnTo>
                    <a:lnTo>
                      <a:pt x="390" y="72"/>
                    </a:lnTo>
                    <a:lnTo>
                      <a:pt x="396" y="72"/>
                    </a:lnTo>
                    <a:lnTo>
                      <a:pt x="402" y="74"/>
                    </a:lnTo>
                    <a:lnTo>
                      <a:pt x="408" y="74"/>
                    </a:lnTo>
                    <a:lnTo>
                      <a:pt x="412" y="74"/>
                    </a:lnTo>
                    <a:lnTo>
                      <a:pt x="418" y="74"/>
                    </a:lnTo>
                    <a:lnTo>
                      <a:pt x="424" y="74"/>
                    </a:lnTo>
                    <a:lnTo>
                      <a:pt x="428" y="74"/>
                    </a:lnTo>
                    <a:lnTo>
                      <a:pt x="432" y="74"/>
                    </a:lnTo>
                    <a:lnTo>
                      <a:pt x="436" y="74"/>
                    </a:lnTo>
                    <a:lnTo>
                      <a:pt x="442" y="74"/>
                    </a:lnTo>
                    <a:lnTo>
                      <a:pt x="446" y="72"/>
                    </a:lnTo>
                    <a:lnTo>
                      <a:pt x="454" y="72"/>
                    </a:lnTo>
                    <a:lnTo>
                      <a:pt x="464" y="72"/>
                    </a:lnTo>
                    <a:lnTo>
                      <a:pt x="474" y="70"/>
                    </a:lnTo>
                    <a:lnTo>
                      <a:pt x="484" y="70"/>
                    </a:lnTo>
                    <a:lnTo>
                      <a:pt x="494" y="68"/>
                    </a:lnTo>
                    <a:lnTo>
                      <a:pt x="504" y="68"/>
                    </a:lnTo>
                    <a:lnTo>
                      <a:pt x="514" y="66"/>
                    </a:lnTo>
                    <a:lnTo>
                      <a:pt x="522" y="66"/>
                    </a:lnTo>
                    <a:lnTo>
                      <a:pt x="528" y="66"/>
                    </a:lnTo>
                    <a:lnTo>
                      <a:pt x="532" y="64"/>
                    </a:lnTo>
                    <a:lnTo>
                      <a:pt x="538" y="64"/>
                    </a:lnTo>
                    <a:lnTo>
                      <a:pt x="542" y="64"/>
                    </a:lnTo>
                    <a:lnTo>
                      <a:pt x="546" y="64"/>
                    </a:lnTo>
                    <a:lnTo>
                      <a:pt x="552" y="64"/>
                    </a:lnTo>
                    <a:lnTo>
                      <a:pt x="556" y="64"/>
                    </a:lnTo>
                    <a:lnTo>
                      <a:pt x="560" y="64"/>
                    </a:lnTo>
                    <a:lnTo>
                      <a:pt x="564" y="64"/>
                    </a:lnTo>
                    <a:lnTo>
                      <a:pt x="568" y="66"/>
                    </a:lnTo>
                    <a:lnTo>
                      <a:pt x="572" y="66"/>
                    </a:lnTo>
                    <a:lnTo>
                      <a:pt x="578" y="66"/>
                    </a:lnTo>
                    <a:lnTo>
                      <a:pt x="582" y="66"/>
                    </a:lnTo>
                    <a:lnTo>
                      <a:pt x="588" y="68"/>
                    </a:lnTo>
                    <a:lnTo>
                      <a:pt x="592" y="68"/>
                    </a:lnTo>
                    <a:lnTo>
                      <a:pt x="598" y="70"/>
                    </a:lnTo>
                    <a:lnTo>
                      <a:pt x="602" y="72"/>
                    </a:lnTo>
                    <a:lnTo>
                      <a:pt x="608" y="72"/>
                    </a:lnTo>
                    <a:lnTo>
                      <a:pt x="612" y="74"/>
                    </a:lnTo>
                    <a:lnTo>
                      <a:pt x="616" y="74"/>
                    </a:lnTo>
                    <a:lnTo>
                      <a:pt x="626" y="78"/>
                    </a:lnTo>
                    <a:lnTo>
                      <a:pt x="636" y="80"/>
                    </a:lnTo>
                    <a:lnTo>
                      <a:pt x="646" y="84"/>
                    </a:lnTo>
                    <a:lnTo>
                      <a:pt x="654" y="86"/>
                    </a:lnTo>
                    <a:lnTo>
                      <a:pt x="664" y="90"/>
                    </a:lnTo>
                    <a:lnTo>
                      <a:pt x="674" y="92"/>
                    </a:lnTo>
                    <a:lnTo>
                      <a:pt x="678" y="94"/>
                    </a:lnTo>
                    <a:lnTo>
                      <a:pt x="684" y="94"/>
                    </a:lnTo>
                    <a:lnTo>
                      <a:pt x="688" y="96"/>
                    </a:lnTo>
                    <a:lnTo>
                      <a:pt x="692" y="98"/>
                    </a:lnTo>
                    <a:lnTo>
                      <a:pt x="698" y="98"/>
                    </a:lnTo>
                    <a:lnTo>
                      <a:pt x="702" y="100"/>
                    </a:lnTo>
                    <a:lnTo>
                      <a:pt x="708" y="102"/>
                    </a:lnTo>
                    <a:lnTo>
                      <a:pt x="712" y="102"/>
                    </a:lnTo>
                    <a:lnTo>
                      <a:pt x="718" y="104"/>
                    </a:lnTo>
                    <a:lnTo>
                      <a:pt x="722" y="104"/>
                    </a:lnTo>
                    <a:lnTo>
                      <a:pt x="728" y="106"/>
                    </a:lnTo>
                    <a:lnTo>
                      <a:pt x="734" y="106"/>
                    </a:lnTo>
                    <a:lnTo>
                      <a:pt x="734" y="106"/>
                    </a:lnTo>
                    <a:lnTo>
                      <a:pt x="736" y="106"/>
                    </a:lnTo>
                    <a:lnTo>
                      <a:pt x="738" y="108"/>
                    </a:lnTo>
                    <a:lnTo>
                      <a:pt x="740" y="108"/>
                    </a:lnTo>
                    <a:lnTo>
                      <a:pt x="740" y="108"/>
                    </a:lnTo>
                    <a:lnTo>
                      <a:pt x="742" y="108"/>
                    </a:lnTo>
                    <a:lnTo>
                      <a:pt x="744" y="110"/>
                    </a:lnTo>
                    <a:lnTo>
                      <a:pt x="744" y="110"/>
                    </a:lnTo>
                    <a:lnTo>
                      <a:pt x="746" y="112"/>
                    </a:lnTo>
                    <a:lnTo>
                      <a:pt x="746" y="112"/>
                    </a:lnTo>
                    <a:lnTo>
                      <a:pt x="748" y="112"/>
                    </a:lnTo>
                    <a:lnTo>
                      <a:pt x="750" y="114"/>
                    </a:lnTo>
                    <a:lnTo>
                      <a:pt x="750" y="114"/>
                    </a:lnTo>
                    <a:lnTo>
                      <a:pt x="752" y="116"/>
                    </a:lnTo>
                    <a:lnTo>
                      <a:pt x="752" y="116"/>
                    </a:lnTo>
                    <a:lnTo>
                      <a:pt x="754" y="118"/>
                    </a:lnTo>
                    <a:lnTo>
                      <a:pt x="754" y="118"/>
                    </a:lnTo>
                    <a:lnTo>
                      <a:pt x="754" y="120"/>
                    </a:lnTo>
                    <a:lnTo>
                      <a:pt x="756" y="122"/>
                    </a:lnTo>
                    <a:lnTo>
                      <a:pt x="756" y="122"/>
                    </a:lnTo>
                    <a:lnTo>
                      <a:pt x="756" y="124"/>
                    </a:lnTo>
                    <a:lnTo>
                      <a:pt x="758" y="126"/>
                    </a:lnTo>
                    <a:lnTo>
                      <a:pt x="758" y="126"/>
                    </a:lnTo>
                    <a:lnTo>
                      <a:pt x="758" y="128"/>
                    </a:lnTo>
                    <a:lnTo>
                      <a:pt x="758" y="130"/>
                    </a:lnTo>
                    <a:lnTo>
                      <a:pt x="758" y="130"/>
                    </a:lnTo>
                    <a:lnTo>
                      <a:pt x="760" y="132"/>
                    </a:lnTo>
                    <a:lnTo>
                      <a:pt x="760" y="134"/>
                    </a:lnTo>
                    <a:lnTo>
                      <a:pt x="760" y="134"/>
                    </a:lnTo>
                    <a:lnTo>
                      <a:pt x="760" y="136"/>
                    </a:lnTo>
                    <a:lnTo>
                      <a:pt x="760" y="138"/>
                    </a:lnTo>
                    <a:lnTo>
                      <a:pt x="760" y="140"/>
                    </a:lnTo>
                    <a:lnTo>
                      <a:pt x="756" y="154"/>
                    </a:lnTo>
                    <a:lnTo>
                      <a:pt x="756" y="156"/>
                    </a:lnTo>
                    <a:lnTo>
                      <a:pt x="756" y="158"/>
                    </a:lnTo>
                    <a:lnTo>
                      <a:pt x="756" y="158"/>
                    </a:lnTo>
                    <a:lnTo>
                      <a:pt x="756" y="160"/>
                    </a:lnTo>
                    <a:lnTo>
                      <a:pt x="754" y="160"/>
                    </a:lnTo>
                    <a:lnTo>
                      <a:pt x="754" y="162"/>
                    </a:lnTo>
                    <a:lnTo>
                      <a:pt x="754" y="162"/>
                    </a:lnTo>
                    <a:lnTo>
                      <a:pt x="754" y="162"/>
                    </a:lnTo>
                    <a:lnTo>
                      <a:pt x="752" y="164"/>
                    </a:lnTo>
                    <a:lnTo>
                      <a:pt x="752" y="164"/>
                    </a:lnTo>
                    <a:lnTo>
                      <a:pt x="752" y="166"/>
                    </a:lnTo>
                    <a:lnTo>
                      <a:pt x="750" y="166"/>
                    </a:lnTo>
                    <a:lnTo>
                      <a:pt x="750" y="168"/>
                    </a:lnTo>
                    <a:lnTo>
                      <a:pt x="748" y="168"/>
                    </a:lnTo>
                    <a:lnTo>
                      <a:pt x="748" y="168"/>
                    </a:lnTo>
                    <a:lnTo>
                      <a:pt x="746" y="170"/>
                    </a:lnTo>
                    <a:lnTo>
                      <a:pt x="744" y="170"/>
                    </a:lnTo>
                    <a:lnTo>
                      <a:pt x="742" y="172"/>
                    </a:lnTo>
                    <a:lnTo>
                      <a:pt x="740" y="172"/>
                    </a:lnTo>
                    <a:lnTo>
                      <a:pt x="738" y="174"/>
                    </a:lnTo>
                    <a:lnTo>
                      <a:pt x="736" y="174"/>
                    </a:lnTo>
                    <a:lnTo>
                      <a:pt x="734" y="176"/>
                    </a:lnTo>
                    <a:lnTo>
                      <a:pt x="732" y="176"/>
                    </a:lnTo>
                    <a:lnTo>
                      <a:pt x="730" y="176"/>
                    </a:lnTo>
                    <a:lnTo>
                      <a:pt x="728" y="180"/>
                    </a:lnTo>
                    <a:lnTo>
                      <a:pt x="726" y="186"/>
                    </a:lnTo>
                    <a:lnTo>
                      <a:pt x="726" y="190"/>
                    </a:lnTo>
                    <a:lnTo>
                      <a:pt x="724" y="196"/>
                    </a:lnTo>
                    <a:lnTo>
                      <a:pt x="722" y="206"/>
                    </a:lnTo>
                    <a:lnTo>
                      <a:pt x="720" y="216"/>
                    </a:lnTo>
                    <a:lnTo>
                      <a:pt x="718" y="226"/>
                    </a:lnTo>
                    <a:lnTo>
                      <a:pt x="716" y="236"/>
                    </a:lnTo>
                    <a:lnTo>
                      <a:pt x="714" y="242"/>
                    </a:lnTo>
                    <a:lnTo>
                      <a:pt x="714" y="248"/>
                    </a:lnTo>
                    <a:lnTo>
                      <a:pt x="712" y="252"/>
                    </a:lnTo>
                    <a:lnTo>
                      <a:pt x="710" y="258"/>
                    </a:lnTo>
                    <a:lnTo>
                      <a:pt x="710" y="262"/>
                    </a:lnTo>
                    <a:lnTo>
                      <a:pt x="708" y="268"/>
                    </a:lnTo>
                    <a:lnTo>
                      <a:pt x="706" y="272"/>
                    </a:lnTo>
                    <a:lnTo>
                      <a:pt x="704" y="278"/>
                    </a:lnTo>
                    <a:lnTo>
                      <a:pt x="702" y="282"/>
                    </a:lnTo>
                    <a:lnTo>
                      <a:pt x="700" y="286"/>
                    </a:lnTo>
                    <a:lnTo>
                      <a:pt x="698" y="290"/>
                    </a:lnTo>
                    <a:lnTo>
                      <a:pt x="694" y="296"/>
                    </a:lnTo>
                    <a:lnTo>
                      <a:pt x="692" y="300"/>
                    </a:lnTo>
                    <a:lnTo>
                      <a:pt x="690" y="304"/>
                    </a:lnTo>
                    <a:lnTo>
                      <a:pt x="686" y="308"/>
                    </a:lnTo>
                    <a:lnTo>
                      <a:pt x="682" y="310"/>
                    </a:lnTo>
                    <a:lnTo>
                      <a:pt x="680" y="314"/>
                    </a:lnTo>
                    <a:lnTo>
                      <a:pt x="676" y="318"/>
                    </a:lnTo>
                    <a:lnTo>
                      <a:pt x="672" y="320"/>
                    </a:lnTo>
                    <a:lnTo>
                      <a:pt x="668" y="322"/>
                    </a:lnTo>
                    <a:lnTo>
                      <a:pt x="664" y="324"/>
                    </a:lnTo>
                    <a:lnTo>
                      <a:pt x="660" y="326"/>
                    </a:lnTo>
                    <a:lnTo>
                      <a:pt x="656" y="328"/>
                    </a:lnTo>
                    <a:lnTo>
                      <a:pt x="652" y="328"/>
                    </a:lnTo>
                    <a:lnTo>
                      <a:pt x="646" y="330"/>
                    </a:lnTo>
                    <a:lnTo>
                      <a:pt x="642" y="330"/>
                    </a:lnTo>
                    <a:lnTo>
                      <a:pt x="636" y="330"/>
                    </a:lnTo>
                    <a:lnTo>
                      <a:pt x="630" y="332"/>
                    </a:lnTo>
                    <a:lnTo>
                      <a:pt x="624" y="332"/>
                    </a:lnTo>
                    <a:lnTo>
                      <a:pt x="618" y="332"/>
                    </a:lnTo>
                    <a:lnTo>
                      <a:pt x="612" y="332"/>
                    </a:lnTo>
                    <a:lnTo>
                      <a:pt x="606" y="332"/>
                    </a:lnTo>
                    <a:lnTo>
                      <a:pt x="600" y="332"/>
                    </a:lnTo>
                    <a:lnTo>
                      <a:pt x="592" y="332"/>
                    </a:lnTo>
                    <a:lnTo>
                      <a:pt x="586" y="330"/>
                    </a:lnTo>
                    <a:lnTo>
                      <a:pt x="578" y="330"/>
                    </a:lnTo>
                    <a:lnTo>
                      <a:pt x="572" y="330"/>
                    </a:lnTo>
                    <a:lnTo>
                      <a:pt x="564" y="328"/>
                    </a:lnTo>
                    <a:lnTo>
                      <a:pt x="558" y="328"/>
                    </a:lnTo>
                    <a:lnTo>
                      <a:pt x="550" y="326"/>
                    </a:lnTo>
                    <a:lnTo>
                      <a:pt x="544" y="326"/>
                    </a:lnTo>
                    <a:lnTo>
                      <a:pt x="536" y="324"/>
                    </a:lnTo>
                    <a:lnTo>
                      <a:pt x="530" y="322"/>
                    </a:lnTo>
                    <a:lnTo>
                      <a:pt x="524" y="322"/>
                    </a:lnTo>
                    <a:lnTo>
                      <a:pt x="516" y="320"/>
                    </a:lnTo>
                    <a:lnTo>
                      <a:pt x="510" y="318"/>
                    </a:lnTo>
                    <a:lnTo>
                      <a:pt x="504" y="316"/>
                    </a:lnTo>
                    <a:lnTo>
                      <a:pt x="498" y="314"/>
                    </a:lnTo>
                    <a:lnTo>
                      <a:pt x="492" y="314"/>
                    </a:lnTo>
                    <a:lnTo>
                      <a:pt x="486" y="312"/>
                    </a:lnTo>
                    <a:lnTo>
                      <a:pt x="482" y="310"/>
                    </a:lnTo>
                    <a:lnTo>
                      <a:pt x="476" y="308"/>
                    </a:lnTo>
                    <a:lnTo>
                      <a:pt x="472" y="306"/>
                    </a:lnTo>
                    <a:lnTo>
                      <a:pt x="466" y="304"/>
                    </a:lnTo>
                    <a:lnTo>
                      <a:pt x="462" y="300"/>
                    </a:lnTo>
                    <a:lnTo>
                      <a:pt x="458" y="298"/>
                    </a:lnTo>
                    <a:lnTo>
                      <a:pt x="454" y="294"/>
                    </a:lnTo>
                    <a:lnTo>
                      <a:pt x="450" y="292"/>
                    </a:lnTo>
                    <a:lnTo>
                      <a:pt x="446" y="288"/>
                    </a:lnTo>
                    <a:lnTo>
                      <a:pt x="442" y="286"/>
                    </a:lnTo>
                    <a:lnTo>
                      <a:pt x="440" y="282"/>
                    </a:lnTo>
                    <a:lnTo>
                      <a:pt x="436" y="278"/>
                    </a:lnTo>
                    <a:lnTo>
                      <a:pt x="434" y="274"/>
                    </a:lnTo>
                    <a:lnTo>
                      <a:pt x="430" y="270"/>
                    </a:lnTo>
                    <a:lnTo>
                      <a:pt x="428" y="266"/>
                    </a:lnTo>
                    <a:lnTo>
                      <a:pt x="424" y="262"/>
                    </a:lnTo>
                    <a:lnTo>
                      <a:pt x="422" y="258"/>
                    </a:lnTo>
                    <a:lnTo>
                      <a:pt x="420" y="254"/>
                    </a:lnTo>
                    <a:lnTo>
                      <a:pt x="418" y="250"/>
                    </a:lnTo>
                    <a:lnTo>
                      <a:pt x="416" y="244"/>
                    </a:lnTo>
                    <a:lnTo>
                      <a:pt x="414" y="240"/>
                    </a:lnTo>
                    <a:lnTo>
                      <a:pt x="412" y="236"/>
                    </a:lnTo>
                    <a:lnTo>
                      <a:pt x="410" y="230"/>
                    </a:lnTo>
                    <a:lnTo>
                      <a:pt x="408" y="226"/>
                    </a:lnTo>
                    <a:lnTo>
                      <a:pt x="408" y="220"/>
                    </a:lnTo>
                    <a:lnTo>
                      <a:pt x="406" y="216"/>
                    </a:lnTo>
                    <a:lnTo>
                      <a:pt x="404" y="210"/>
                    </a:lnTo>
                    <a:lnTo>
                      <a:pt x="404" y="206"/>
                    </a:lnTo>
                    <a:lnTo>
                      <a:pt x="402" y="200"/>
                    </a:lnTo>
                    <a:lnTo>
                      <a:pt x="402" y="196"/>
                    </a:lnTo>
                    <a:lnTo>
                      <a:pt x="400" y="190"/>
                    </a:lnTo>
                    <a:lnTo>
                      <a:pt x="400" y="186"/>
                    </a:lnTo>
                    <a:lnTo>
                      <a:pt x="400" y="180"/>
                    </a:lnTo>
                    <a:lnTo>
                      <a:pt x="398" y="176"/>
                    </a:lnTo>
                    <a:lnTo>
                      <a:pt x="398" y="168"/>
                    </a:lnTo>
                    <a:lnTo>
                      <a:pt x="396" y="162"/>
                    </a:lnTo>
                    <a:lnTo>
                      <a:pt x="396" y="156"/>
                    </a:lnTo>
                    <a:lnTo>
                      <a:pt x="394" y="150"/>
                    </a:lnTo>
                    <a:lnTo>
                      <a:pt x="394" y="144"/>
                    </a:lnTo>
                    <a:lnTo>
                      <a:pt x="392" y="140"/>
                    </a:lnTo>
                    <a:lnTo>
                      <a:pt x="390" y="134"/>
                    </a:lnTo>
                    <a:lnTo>
                      <a:pt x="390" y="130"/>
                    </a:lnTo>
                    <a:lnTo>
                      <a:pt x="388" y="128"/>
                    </a:lnTo>
                    <a:lnTo>
                      <a:pt x="386" y="124"/>
                    </a:lnTo>
                    <a:lnTo>
                      <a:pt x="386" y="122"/>
                    </a:lnTo>
                    <a:lnTo>
                      <a:pt x="384" y="120"/>
                    </a:lnTo>
                    <a:lnTo>
                      <a:pt x="382" y="118"/>
                    </a:lnTo>
                    <a:lnTo>
                      <a:pt x="380" y="116"/>
                    </a:lnTo>
                    <a:lnTo>
                      <a:pt x="378" y="116"/>
                    </a:lnTo>
                    <a:lnTo>
                      <a:pt x="376" y="114"/>
                    </a:lnTo>
                    <a:lnTo>
                      <a:pt x="374" y="114"/>
                    </a:lnTo>
                    <a:lnTo>
                      <a:pt x="372" y="114"/>
                    </a:lnTo>
                    <a:lnTo>
                      <a:pt x="370" y="116"/>
                    </a:lnTo>
                    <a:lnTo>
                      <a:pt x="368" y="116"/>
                    </a:lnTo>
                    <a:lnTo>
                      <a:pt x="366" y="118"/>
                    </a:lnTo>
                    <a:lnTo>
                      <a:pt x="364" y="120"/>
                    </a:lnTo>
                    <a:lnTo>
                      <a:pt x="362" y="124"/>
                    </a:lnTo>
                    <a:lnTo>
                      <a:pt x="360" y="126"/>
                    </a:lnTo>
                    <a:lnTo>
                      <a:pt x="356" y="130"/>
                    </a:lnTo>
                    <a:lnTo>
                      <a:pt x="354" y="134"/>
                    </a:lnTo>
                    <a:lnTo>
                      <a:pt x="352" y="138"/>
                    </a:lnTo>
                    <a:lnTo>
                      <a:pt x="348" y="142"/>
                    </a:lnTo>
                    <a:lnTo>
                      <a:pt x="346" y="148"/>
                    </a:lnTo>
                    <a:lnTo>
                      <a:pt x="342" y="154"/>
                    </a:lnTo>
                    <a:lnTo>
                      <a:pt x="340" y="160"/>
                    </a:lnTo>
                    <a:lnTo>
                      <a:pt x="336" y="166"/>
                    </a:lnTo>
                    <a:lnTo>
                      <a:pt x="334" y="170"/>
                    </a:lnTo>
                    <a:lnTo>
                      <a:pt x="332" y="176"/>
                    </a:lnTo>
                    <a:lnTo>
                      <a:pt x="330" y="180"/>
                    </a:lnTo>
                    <a:lnTo>
                      <a:pt x="328" y="184"/>
                    </a:lnTo>
                    <a:lnTo>
                      <a:pt x="324" y="188"/>
                    </a:lnTo>
                    <a:lnTo>
                      <a:pt x="322" y="194"/>
                    </a:lnTo>
                    <a:lnTo>
                      <a:pt x="320" y="198"/>
                    </a:lnTo>
                    <a:lnTo>
                      <a:pt x="318" y="202"/>
                    </a:lnTo>
                    <a:lnTo>
                      <a:pt x="314" y="206"/>
                    </a:lnTo>
                    <a:lnTo>
                      <a:pt x="312" y="210"/>
                    </a:lnTo>
                    <a:lnTo>
                      <a:pt x="308" y="214"/>
                    </a:lnTo>
                    <a:lnTo>
                      <a:pt x="306" y="218"/>
                    </a:lnTo>
                    <a:lnTo>
                      <a:pt x="302" y="222"/>
                    </a:lnTo>
                    <a:lnTo>
                      <a:pt x="300" y="226"/>
                    </a:lnTo>
                    <a:lnTo>
                      <a:pt x="296" y="230"/>
                    </a:lnTo>
                    <a:lnTo>
                      <a:pt x="292" y="234"/>
                    </a:lnTo>
                    <a:lnTo>
                      <a:pt x="290" y="238"/>
                    </a:lnTo>
                    <a:lnTo>
                      <a:pt x="286" y="240"/>
                    </a:lnTo>
                    <a:lnTo>
                      <a:pt x="282" y="244"/>
                    </a:lnTo>
                    <a:lnTo>
                      <a:pt x="278" y="248"/>
                    </a:lnTo>
                    <a:lnTo>
                      <a:pt x="274" y="250"/>
                    </a:lnTo>
                    <a:lnTo>
                      <a:pt x="270" y="252"/>
                    </a:lnTo>
                    <a:lnTo>
                      <a:pt x="266" y="256"/>
                    </a:lnTo>
                    <a:lnTo>
                      <a:pt x="262" y="258"/>
                    </a:lnTo>
                    <a:lnTo>
                      <a:pt x="258" y="260"/>
                    </a:lnTo>
                    <a:lnTo>
                      <a:pt x="252" y="262"/>
                    </a:lnTo>
                    <a:lnTo>
                      <a:pt x="248" y="264"/>
                    </a:lnTo>
                    <a:lnTo>
                      <a:pt x="244" y="264"/>
                    </a:lnTo>
                    <a:lnTo>
                      <a:pt x="238" y="266"/>
                    </a:lnTo>
                    <a:lnTo>
                      <a:pt x="234" y="268"/>
                    </a:lnTo>
                    <a:lnTo>
                      <a:pt x="228" y="268"/>
                    </a:lnTo>
                    <a:lnTo>
                      <a:pt x="224" y="268"/>
                    </a:lnTo>
                    <a:lnTo>
                      <a:pt x="218" y="268"/>
                    </a:lnTo>
                    <a:lnTo>
                      <a:pt x="212" y="270"/>
                    </a:lnTo>
                    <a:lnTo>
                      <a:pt x="206" y="270"/>
                    </a:lnTo>
                    <a:lnTo>
                      <a:pt x="200" y="270"/>
                    </a:lnTo>
                    <a:lnTo>
                      <a:pt x="194" y="268"/>
                    </a:lnTo>
                    <a:lnTo>
                      <a:pt x="188" y="268"/>
                    </a:lnTo>
                    <a:lnTo>
                      <a:pt x="182" y="268"/>
                    </a:lnTo>
                    <a:lnTo>
                      <a:pt x="174" y="268"/>
                    </a:lnTo>
                    <a:lnTo>
                      <a:pt x="168" y="268"/>
                    </a:lnTo>
                    <a:lnTo>
                      <a:pt x="160" y="266"/>
                    </a:lnTo>
                    <a:lnTo>
                      <a:pt x="154" y="266"/>
                    </a:lnTo>
                    <a:lnTo>
                      <a:pt x="146" y="264"/>
                    </a:lnTo>
                    <a:lnTo>
                      <a:pt x="140" y="264"/>
                    </a:lnTo>
                    <a:lnTo>
                      <a:pt x="132" y="262"/>
                    </a:lnTo>
                    <a:lnTo>
                      <a:pt x="126" y="260"/>
                    </a:lnTo>
                    <a:lnTo>
                      <a:pt x="118" y="260"/>
                    </a:lnTo>
                    <a:lnTo>
                      <a:pt x="112" y="258"/>
                    </a:lnTo>
                    <a:lnTo>
                      <a:pt x="106" y="256"/>
                    </a:lnTo>
                    <a:lnTo>
                      <a:pt x="98" y="254"/>
                    </a:lnTo>
                    <a:lnTo>
                      <a:pt x="92" y="252"/>
                    </a:lnTo>
                    <a:lnTo>
                      <a:pt x="86" y="252"/>
                    </a:lnTo>
                    <a:lnTo>
                      <a:pt x="80" y="250"/>
                    </a:lnTo>
                    <a:lnTo>
                      <a:pt x="74" y="248"/>
                    </a:lnTo>
                    <a:lnTo>
                      <a:pt x="68" y="246"/>
                    </a:lnTo>
                    <a:lnTo>
                      <a:pt x="64" y="244"/>
                    </a:lnTo>
                    <a:lnTo>
                      <a:pt x="58" y="240"/>
                    </a:lnTo>
                    <a:lnTo>
                      <a:pt x="54" y="238"/>
                    </a:lnTo>
                    <a:lnTo>
                      <a:pt x="50" y="236"/>
                    </a:lnTo>
                    <a:lnTo>
                      <a:pt x="46" y="234"/>
                    </a:lnTo>
                    <a:lnTo>
                      <a:pt x="42" y="232"/>
                    </a:lnTo>
                    <a:lnTo>
                      <a:pt x="40" y="228"/>
                    </a:lnTo>
                    <a:lnTo>
                      <a:pt x="36" y="226"/>
                    </a:lnTo>
                    <a:lnTo>
                      <a:pt x="34" y="222"/>
                    </a:lnTo>
                    <a:lnTo>
                      <a:pt x="30" y="218"/>
                    </a:lnTo>
                    <a:lnTo>
                      <a:pt x="28" y="214"/>
                    </a:lnTo>
                    <a:lnTo>
                      <a:pt x="26" y="210"/>
                    </a:lnTo>
                    <a:lnTo>
                      <a:pt x="24" y="206"/>
                    </a:lnTo>
                    <a:lnTo>
                      <a:pt x="22" y="200"/>
                    </a:lnTo>
                    <a:lnTo>
                      <a:pt x="20" y="196"/>
                    </a:lnTo>
                    <a:lnTo>
                      <a:pt x="18" y="192"/>
                    </a:lnTo>
                    <a:lnTo>
                      <a:pt x="18" y="186"/>
                    </a:lnTo>
                    <a:lnTo>
                      <a:pt x="16" y="182"/>
                    </a:lnTo>
                    <a:lnTo>
                      <a:pt x="16" y="176"/>
                    </a:lnTo>
                    <a:lnTo>
                      <a:pt x="14" y="172"/>
                    </a:lnTo>
                    <a:lnTo>
                      <a:pt x="14" y="166"/>
                    </a:lnTo>
                    <a:lnTo>
                      <a:pt x="14" y="160"/>
                    </a:lnTo>
                    <a:lnTo>
                      <a:pt x="14" y="156"/>
                    </a:lnTo>
                    <a:lnTo>
                      <a:pt x="14" y="150"/>
                    </a:lnTo>
                    <a:lnTo>
                      <a:pt x="14" y="146"/>
                    </a:lnTo>
                    <a:lnTo>
                      <a:pt x="14" y="140"/>
                    </a:lnTo>
                    <a:lnTo>
                      <a:pt x="16" y="134"/>
                    </a:lnTo>
                    <a:lnTo>
                      <a:pt x="16" y="130"/>
                    </a:lnTo>
                    <a:lnTo>
                      <a:pt x="16" y="118"/>
                    </a:lnTo>
                    <a:lnTo>
                      <a:pt x="18" y="108"/>
                    </a:lnTo>
                    <a:lnTo>
                      <a:pt x="18" y="98"/>
                    </a:lnTo>
                    <a:lnTo>
                      <a:pt x="20" y="88"/>
                    </a:lnTo>
                    <a:lnTo>
                      <a:pt x="20" y="82"/>
                    </a:lnTo>
                    <a:lnTo>
                      <a:pt x="20" y="78"/>
                    </a:lnTo>
                    <a:lnTo>
                      <a:pt x="20" y="72"/>
                    </a:lnTo>
                    <a:lnTo>
                      <a:pt x="20" y="68"/>
                    </a:lnTo>
                    <a:lnTo>
                      <a:pt x="20" y="66"/>
                    </a:lnTo>
                    <a:lnTo>
                      <a:pt x="18" y="66"/>
                    </a:lnTo>
                    <a:lnTo>
                      <a:pt x="16" y="64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3" name="Freeform 98"/>
              <p:cNvSpPr>
                <a:spLocks/>
              </p:cNvSpPr>
              <p:nvPr/>
            </p:nvSpPr>
            <p:spPr bwMode="auto">
              <a:xfrm>
                <a:off x="2886" y="702"/>
                <a:ext cx="300" cy="216"/>
              </a:xfrm>
              <a:custGeom>
                <a:avLst/>
                <a:gdLst/>
                <a:ahLst/>
                <a:cxnLst>
                  <a:cxn ang="0">
                    <a:pos x="90" y="206"/>
                  </a:cxn>
                  <a:cxn ang="0">
                    <a:pos x="64" y="200"/>
                  </a:cxn>
                  <a:cxn ang="0">
                    <a:pos x="42" y="194"/>
                  </a:cxn>
                  <a:cxn ang="0">
                    <a:pos x="26" y="186"/>
                  </a:cxn>
                  <a:cxn ang="0">
                    <a:pos x="18" y="180"/>
                  </a:cxn>
                  <a:cxn ang="0">
                    <a:pos x="10" y="170"/>
                  </a:cxn>
                  <a:cxn ang="0">
                    <a:pos x="4" y="156"/>
                  </a:cxn>
                  <a:cxn ang="0">
                    <a:pos x="2" y="140"/>
                  </a:cxn>
                  <a:cxn ang="0">
                    <a:pos x="0" y="122"/>
                  </a:cxn>
                  <a:cxn ang="0">
                    <a:pos x="2" y="102"/>
                  </a:cxn>
                  <a:cxn ang="0">
                    <a:pos x="2" y="88"/>
                  </a:cxn>
                  <a:cxn ang="0">
                    <a:pos x="4" y="80"/>
                  </a:cxn>
                  <a:cxn ang="0">
                    <a:pos x="4" y="74"/>
                  </a:cxn>
                  <a:cxn ang="0">
                    <a:pos x="4" y="66"/>
                  </a:cxn>
                  <a:cxn ang="0">
                    <a:pos x="6" y="60"/>
                  </a:cxn>
                  <a:cxn ang="0">
                    <a:pos x="6" y="54"/>
                  </a:cxn>
                  <a:cxn ang="0">
                    <a:pos x="6" y="50"/>
                  </a:cxn>
                  <a:cxn ang="0">
                    <a:pos x="8" y="44"/>
                  </a:cxn>
                  <a:cxn ang="0">
                    <a:pos x="10" y="34"/>
                  </a:cxn>
                  <a:cxn ang="0">
                    <a:pos x="20" y="22"/>
                  </a:cxn>
                  <a:cxn ang="0">
                    <a:pos x="36" y="12"/>
                  </a:cxn>
                  <a:cxn ang="0">
                    <a:pos x="54" y="6"/>
                  </a:cxn>
                  <a:cxn ang="0">
                    <a:pos x="78" y="2"/>
                  </a:cxn>
                  <a:cxn ang="0">
                    <a:pos x="102" y="0"/>
                  </a:cxn>
                  <a:cxn ang="0">
                    <a:pos x="128" y="2"/>
                  </a:cxn>
                  <a:cxn ang="0">
                    <a:pos x="154" y="6"/>
                  </a:cxn>
                  <a:cxn ang="0">
                    <a:pos x="182" y="10"/>
                  </a:cxn>
                  <a:cxn ang="0">
                    <a:pos x="208" y="18"/>
                  </a:cxn>
                  <a:cxn ang="0">
                    <a:pos x="232" y="26"/>
                  </a:cxn>
                  <a:cxn ang="0">
                    <a:pos x="254" y="38"/>
                  </a:cxn>
                  <a:cxn ang="0">
                    <a:pos x="274" y="50"/>
                  </a:cxn>
                  <a:cxn ang="0">
                    <a:pos x="288" y="64"/>
                  </a:cxn>
                  <a:cxn ang="0">
                    <a:pos x="298" y="80"/>
                  </a:cxn>
                  <a:cxn ang="0">
                    <a:pos x="300" y="96"/>
                  </a:cxn>
                  <a:cxn ang="0">
                    <a:pos x="300" y="108"/>
                  </a:cxn>
                  <a:cxn ang="0">
                    <a:pos x="298" y="112"/>
                  </a:cxn>
                  <a:cxn ang="0">
                    <a:pos x="296" y="118"/>
                  </a:cxn>
                  <a:cxn ang="0">
                    <a:pos x="294" y="122"/>
                  </a:cxn>
                  <a:cxn ang="0">
                    <a:pos x="292" y="128"/>
                  </a:cxn>
                  <a:cxn ang="0">
                    <a:pos x="290" y="132"/>
                  </a:cxn>
                  <a:cxn ang="0">
                    <a:pos x="286" y="138"/>
                  </a:cxn>
                  <a:cxn ang="0">
                    <a:pos x="284" y="144"/>
                  </a:cxn>
                  <a:cxn ang="0">
                    <a:pos x="272" y="164"/>
                  </a:cxn>
                  <a:cxn ang="0">
                    <a:pos x="250" y="190"/>
                  </a:cxn>
                  <a:cxn ang="0">
                    <a:pos x="224" y="208"/>
                  </a:cxn>
                  <a:cxn ang="0">
                    <a:pos x="192" y="216"/>
                  </a:cxn>
                  <a:cxn ang="0">
                    <a:pos x="172" y="216"/>
                  </a:cxn>
                  <a:cxn ang="0">
                    <a:pos x="146" y="214"/>
                  </a:cxn>
                  <a:cxn ang="0">
                    <a:pos x="118" y="212"/>
                  </a:cxn>
                  <a:cxn ang="0">
                    <a:pos x="104" y="210"/>
                  </a:cxn>
                </a:cxnLst>
                <a:rect l="0" t="0" r="r" b="b"/>
                <a:pathLst>
                  <a:path w="300" h="216">
                    <a:moveTo>
                      <a:pt x="104" y="210"/>
                    </a:moveTo>
                    <a:lnTo>
                      <a:pt x="90" y="206"/>
                    </a:lnTo>
                    <a:lnTo>
                      <a:pt x="78" y="204"/>
                    </a:lnTo>
                    <a:lnTo>
                      <a:pt x="64" y="200"/>
                    </a:lnTo>
                    <a:lnTo>
                      <a:pt x="52" y="196"/>
                    </a:lnTo>
                    <a:lnTo>
                      <a:pt x="42" y="194"/>
                    </a:lnTo>
                    <a:lnTo>
                      <a:pt x="32" y="190"/>
                    </a:lnTo>
                    <a:lnTo>
                      <a:pt x="26" y="186"/>
                    </a:lnTo>
                    <a:lnTo>
                      <a:pt x="20" y="184"/>
                    </a:lnTo>
                    <a:lnTo>
                      <a:pt x="18" y="180"/>
                    </a:lnTo>
                    <a:lnTo>
                      <a:pt x="14" y="176"/>
                    </a:lnTo>
                    <a:lnTo>
                      <a:pt x="10" y="170"/>
                    </a:lnTo>
                    <a:lnTo>
                      <a:pt x="8" y="164"/>
                    </a:lnTo>
                    <a:lnTo>
                      <a:pt x="4" y="156"/>
                    </a:lnTo>
                    <a:lnTo>
                      <a:pt x="2" y="150"/>
                    </a:lnTo>
                    <a:lnTo>
                      <a:pt x="2" y="140"/>
                    </a:lnTo>
                    <a:lnTo>
                      <a:pt x="0" y="132"/>
                    </a:lnTo>
                    <a:lnTo>
                      <a:pt x="0" y="122"/>
                    </a:lnTo>
                    <a:lnTo>
                      <a:pt x="2" y="112"/>
                    </a:lnTo>
                    <a:lnTo>
                      <a:pt x="2" y="102"/>
                    </a:lnTo>
                    <a:lnTo>
                      <a:pt x="2" y="92"/>
                    </a:lnTo>
                    <a:lnTo>
                      <a:pt x="2" y="88"/>
                    </a:lnTo>
                    <a:lnTo>
                      <a:pt x="4" y="84"/>
                    </a:lnTo>
                    <a:lnTo>
                      <a:pt x="4" y="80"/>
                    </a:lnTo>
                    <a:lnTo>
                      <a:pt x="4" y="78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6" y="64"/>
                    </a:lnTo>
                    <a:lnTo>
                      <a:pt x="6" y="60"/>
                    </a:lnTo>
                    <a:lnTo>
                      <a:pt x="6" y="58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10" y="34"/>
                    </a:lnTo>
                    <a:lnTo>
                      <a:pt x="14" y="28"/>
                    </a:lnTo>
                    <a:lnTo>
                      <a:pt x="20" y="22"/>
                    </a:lnTo>
                    <a:lnTo>
                      <a:pt x="28" y="16"/>
                    </a:lnTo>
                    <a:lnTo>
                      <a:pt x="36" y="12"/>
                    </a:lnTo>
                    <a:lnTo>
                      <a:pt x="44" y="8"/>
                    </a:lnTo>
                    <a:lnTo>
                      <a:pt x="54" y="6"/>
                    </a:lnTo>
                    <a:lnTo>
                      <a:pt x="66" y="4"/>
                    </a:lnTo>
                    <a:lnTo>
                      <a:pt x="78" y="2"/>
                    </a:lnTo>
                    <a:lnTo>
                      <a:pt x="90" y="2"/>
                    </a:lnTo>
                    <a:lnTo>
                      <a:pt x="102" y="0"/>
                    </a:lnTo>
                    <a:lnTo>
                      <a:pt x="114" y="2"/>
                    </a:lnTo>
                    <a:lnTo>
                      <a:pt x="128" y="2"/>
                    </a:lnTo>
                    <a:lnTo>
                      <a:pt x="142" y="4"/>
                    </a:lnTo>
                    <a:lnTo>
                      <a:pt x="154" y="6"/>
                    </a:lnTo>
                    <a:lnTo>
                      <a:pt x="168" y="8"/>
                    </a:lnTo>
                    <a:lnTo>
                      <a:pt x="182" y="10"/>
                    </a:lnTo>
                    <a:lnTo>
                      <a:pt x="196" y="14"/>
                    </a:lnTo>
                    <a:lnTo>
                      <a:pt x="208" y="18"/>
                    </a:lnTo>
                    <a:lnTo>
                      <a:pt x="220" y="22"/>
                    </a:lnTo>
                    <a:lnTo>
                      <a:pt x="232" y="26"/>
                    </a:lnTo>
                    <a:lnTo>
                      <a:pt x="244" y="32"/>
                    </a:lnTo>
                    <a:lnTo>
                      <a:pt x="254" y="38"/>
                    </a:lnTo>
                    <a:lnTo>
                      <a:pt x="264" y="44"/>
                    </a:lnTo>
                    <a:lnTo>
                      <a:pt x="274" y="50"/>
                    </a:lnTo>
                    <a:lnTo>
                      <a:pt x="282" y="56"/>
                    </a:lnTo>
                    <a:lnTo>
                      <a:pt x="288" y="64"/>
                    </a:lnTo>
                    <a:lnTo>
                      <a:pt x="294" y="72"/>
                    </a:lnTo>
                    <a:lnTo>
                      <a:pt x="298" y="80"/>
                    </a:lnTo>
                    <a:lnTo>
                      <a:pt x="300" y="88"/>
                    </a:lnTo>
                    <a:lnTo>
                      <a:pt x="300" y="96"/>
                    </a:lnTo>
                    <a:lnTo>
                      <a:pt x="300" y="106"/>
                    </a:lnTo>
                    <a:lnTo>
                      <a:pt x="300" y="108"/>
                    </a:lnTo>
                    <a:lnTo>
                      <a:pt x="298" y="110"/>
                    </a:lnTo>
                    <a:lnTo>
                      <a:pt x="298" y="112"/>
                    </a:lnTo>
                    <a:lnTo>
                      <a:pt x="296" y="114"/>
                    </a:lnTo>
                    <a:lnTo>
                      <a:pt x="296" y="118"/>
                    </a:lnTo>
                    <a:lnTo>
                      <a:pt x="294" y="120"/>
                    </a:lnTo>
                    <a:lnTo>
                      <a:pt x="294" y="122"/>
                    </a:lnTo>
                    <a:lnTo>
                      <a:pt x="292" y="124"/>
                    </a:lnTo>
                    <a:lnTo>
                      <a:pt x="292" y="128"/>
                    </a:lnTo>
                    <a:lnTo>
                      <a:pt x="290" y="130"/>
                    </a:lnTo>
                    <a:lnTo>
                      <a:pt x="290" y="132"/>
                    </a:lnTo>
                    <a:lnTo>
                      <a:pt x="288" y="136"/>
                    </a:lnTo>
                    <a:lnTo>
                      <a:pt x="286" y="138"/>
                    </a:lnTo>
                    <a:lnTo>
                      <a:pt x="286" y="140"/>
                    </a:lnTo>
                    <a:lnTo>
                      <a:pt x="284" y="144"/>
                    </a:lnTo>
                    <a:lnTo>
                      <a:pt x="282" y="146"/>
                    </a:lnTo>
                    <a:lnTo>
                      <a:pt x="272" y="164"/>
                    </a:lnTo>
                    <a:lnTo>
                      <a:pt x="262" y="178"/>
                    </a:lnTo>
                    <a:lnTo>
                      <a:pt x="250" y="190"/>
                    </a:lnTo>
                    <a:lnTo>
                      <a:pt x="236" y="200"/>
                    </a:lnTo>
                    <a:lnTo>
                      <a:pt x="224" y="208"/>
                    </a:lnTo>
                    <a:lnTo>
                      <a:pt x="210" y="214"/>
                    </a:lnTo>
                    <a:lnTo>
                      <a:pt x="192" y="216"/>
                    </a:lnTo>
                    <a:lnTo>
                      <a:pt x="184" y="216"/>
                    </a:lnTo>
                    <a:lnTo>
                      <a:pt x="172" y="216"/>
                    </a:lnTo>
                    <a:lnTo>
                      <a:pt x="160" y="216"/>
                    </a:lnTo>
                    <a:lnTo>
                      <a:pt x="146" y="214"/>
                    </a:lnTo>
                    <a:lnTo>
                      <a:pt x="132" y="214"/>
                    </a:lnTo>
                    <a:lnTo>
                      <a:pt x="118" y="212"/>
                    </a:lnTo>
                    <a:lnTo>
                      <a:pt x="104" y="210"/>
                    </a:lnTo>
                    <a:lnTo>
                      <a:pt x="104" y="210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4" name="Freeform 99"/>
              <p:cNvSpPr>
                <a:spLocks/>
              </p:cNvSpPr>
              <p:nvPr/>
            </p:nvSpPr>
            <p:spPr bwMode="auto">
              <a:xfrm>
                <a:off x="2894" y="708"/>
                <a:ext cx="286" cy="120"/>
              </a:xfrm>
              <a:custGeom>
                <a:avLst/>
                <a:gdLst/>
                <a:ahLst/>
                <a:cxnLst>
                  <a:cxn ang="0">
                    <a:pos x="278" y="120"/>
                  </a:cxn>
                  <a:cxn ang="0">
                    <a:pos x="0" y="92"/>
                  </a:cxn>
                  <a:cxn ang="0">
                    <a:pos x="0" y="88"/>
                  </a:cxn>
                  <a:cxn ang="0">
                    <a:pos x="2" y="80"/>
                  </a:cxn>
                  <a:cxn ang="0">
                    <a:pos x="2" y="72"/>
                  </a:cxn>
                  <a:cxn ang="0">
                    <a:pos x="2" y="64"/>
                  </a:cxn>
                  <a:cxn ang="0">
                    <a:pos x="4" y="58"/>
                  </a:cxn>
                  <a:cxn ang="0">
                    <a:pos x="4" y="52"/>
                  </a:cxn>
                  <a:cxn ang="0">
                    <a:pos x="4" y="46"/>
                  </a:cxn>
                  <a:cxn ang="0">
                    <a:pos x="4" y="44"/>
                  </a:cxn>
                  <a:cxn ang="0">
                    <a:pos x="6" y="42"/>
                  </a:cxn>
                  <a:cxn ang="0">
                    <a:pos x="6" y="40"/>
                  </a:cxn>
                  <a:cxn ang="0">
                    <a:pos x="6" y="38"/>
                  </a:cxn>
                  <a:cxn ang="0">
                    <a:pos x="8" y="30"/>
                  </a:cxn>
                  <a:cxn ang="0">
                    <a:pos x="12" y="24"/>
                  </a:cxn>
                  <a:cxn ang="0">
                    <a:pos x="16" y="20"/>
                  </a:cxn>
                  <a:cxn ang="0">
                    <a:pos x="24" y="14"/>
                  </a:cxn>
                  <a:cxn ang="0">
                    <a:pos x="30" y="10"/>
                  </a:cxn>
                  <a:cxn ang="0">
                    <a:pos x="40" y="8"/>
                  </a:cxn>
                  <a:cxn ang="0">
                    <a:pos x="48" y="6"/>
                  </a:cxn>
                  <a:cxn ang="0">
                    <a:pos x="58" y="4"/>
                  </a:cxn>
                  <a:cxn ang="0">
                    <a:pos x="70" y="2"/>
                  </a:cxn>
                  <a:cxn ang="0">
                    <a:pos x="82" y="2"/>
                  </a:cxn>
                  <a:cxn ang="0">
                    <a:pos x="94" y="0"/>
                  </a:cxn>
                  <a:cxn ang="0">
                    <a:pos x="106" y="2"/>
                  </a:cxn>
                  <a:cxn ang="0">
                    <a:pos x="120" y="2"/>
                  </a:cxn>
                  <a:cxn ang="0">
                    <a:pos x="132" y="4"/>
                  </a:cxn>
                  <a:cxn ang="0">
                    <a:pos x="146" y="6"/>
                  </a:cxn>
                  <a:cxn ang="0">
                    <a:pos x="160" y="8"/>
                  </a:cxn>
                  <a:cxn ang="0">
                    <a:pos x="172" y="10"/>
                  </a:cxn>
                  <a:cxn ang="0">
                    <a:pos x="186" y="14"/>
                  </a:cxn>
                  <a:cxn ang="0">
                    <a:pos x="198" y="18"/>
                  </a:cxn>
                  <a:cxn ang="0">
                    <a:pos x="210" y="22"/>
                  </a:cxn>
                  <a:cxn ang="0">
                    <a:pos x="222" y="26"/>
                  </a:cxn>
                  <a:cxn ang="0">
                    <a:pos x="234" y="32"/>
                  </a:cxn>
                  <a:cxn ang="0">
                    <a:pos x="244" y="36"/>
                  </a:cxn>
                  <a:cxn ang="0">
                    <a:pos x="252" y="42"/>
                  </a:cxn>
                  <a:cxn ang="0">
                    <a:pos x="262" y="48"/>
                  </a:cxn>
                  <a:cxn ang="0">
                    <a:pos x="268" y="54"/>
                  </a:cxn>
                  <a:cxn ang="0">
                    <a:pos x="276" y="62"/>
                  </a:cxn>
                  <a:cxn ang="0">
                    <a:pos x="280" y="68"/>
                  </a:cxn>
                  <a:cxn ang="0">
                    <a:pos x="284" y="76"/>
                  </a:cxn>
                  <a:cxn ang="0">
                    <a:pos x="286" y="82"/>
                  </a:cxn>
                  <a:cxn ang="0">
                    <a:pos x="286" y="90"/>
                  </a:cxn>
                  <a:cxn ang="0">
                    <a:pos x="286" y="98"/>
                  </a:cxn>
                  <a:cxn ang="0">
                    <a:pos x="284" y="100"/>
                  </a:cxn>
                  <a:cxn ang="0">
                    <a:pos x="284" y="104"/>
                  </a:cxn>
                  <a:cxn ang="0">
                    <a:pos x="284" y="106"/>
                  </a:cxn>
                  <a:cxn ang="0">
                    <a:pos x="282" y="108"/>
                  </a:cxn>
                  <a:cxn ang="0">
                    <a:pos x="282" y="110"/>
                  </a:cxn>
                  <a:cxn ang="0">
                    <a:pos x="280" y="114"/>
                  </a:cxn>
                  <a:cxn ang="0">
                    <a:pos x="280" y="116"/>
                  </a:cxn>
                  <a:cxn ang="0">
                    <a:pos x="278" y="120"/>
                  </a:cxn>
                  <a:cxn ang="0">
                    <a:pos x="278" y="120"/>
                  </a:cxn>
                </a:cxnLst>
                <a:rect l="0" t="0" r="r" b="b"/>
                <a:pathLst>
                  <a:path w="286" h="120">
                    <a:moveTo>
                      <a:pt x="278" y="120"/>
                    </a:moveTo>
                    <a:lnTo>
                      <a:pt x="0" y="92"/>
                    </a:lnTo>
                    <a:lnTo>
                      <a:pt x="0" y="88"/>
                    </a:lnTo>
                    <a:lnTo>
                      <a:pt x="2" y="80"/>
                    </a:lnTo>
                    <a:lnTo>
                      <a:pt x="2" y="72"/>
                    </a:lnTo>
                    <a:lnTo>
                      <a:pt x="2" y="64"/>
                    </a:lnTo>
                    <a:lnTo>
                      <a:pt x="4" y="58"/>
                    </a:lnTo>
                    <a:lnTo>
                      <a:pt x="4" y="52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4"/>
                    </a:lnTo>
                    <a:lnTo>
                      <a:pt x="16" y="20"/>
                    </a:lnTo>
                    <a:lnTo>
                      <a:pt x="24" y="14"/>
                    </a:lnTo>
                    <a:lnTo>
                      <a:pt x="30" y="10"/>
                    </a:lnTo>
                    <a:lnTo>
                      <a:pt x="40" y="8"/>
                    </a:lnTo>
                    <a:lnTo>
                      <a:pt x="48" y="6"/>
                    </a:lnTo>
                    <a:lnTo>
                      <a:pt x="58" y="4"/>
                    </a:lnTo>
                    <a:lnTo>
                      <a:pt x="70" y="2"/>
                    </a:lnTo>
                    <a:lnTo>
                      <a:pt x="82" y="2"/>
                    </a:lnTo>
                    <a:lnTo>
                      <a:pt x="94" y="0"/>
                    </a:lnTo>
                    <a:lnTo>
                      <a:pt x="106" y="2"/>
                    </a:lnTo>
                    <a:lnTo>
                      <a:pt x="120" y="2"/>
                    </a:lnTo>
                    <a:lnTo>
                      <a:pt x="132" y="4"/>
                    </a:lnTo>
                    <a:lnTo>
                      <a:pt x="146" y="6"/>
                    </a:lnTo>
                    <a:lnTo>
                      <a:pt x="160" y="8"/>
                    </a:lnTo>
                    <a:lnTo>
                      <a:pt x="172" y="10"/>
                    </a:lnTo>
                    <a:lnTo>
                      <a:pt x="186" y="14"/>
                    </a:lnTo>
                    <a:lnTo>
                      <a:pt x="198" y="18"/>
                    </a:lnTo>
                    <a:lnTo>
                      <a:pt x="210" y="22"/>
                    </a:lnTo>
                    <a:lnTo>
                      <a:pt x="222" y="26"/>
                    </a:lnTo>
                    <a:lnTo>
                      <a:pt x="234" y="32"/>
                    </a:lnTo>
                    <a:lnTo>
                      <a:pt x="244" y="36"/>
                    </a:lnTo>
                    <a:lnTo>
                      <a:pt x="252" y="42"/>
                    </a:lnTo>
                    <a:lnTo>
                      <a:pt x="262" y="48"/>
                    </a:lnTo>
                    <a:lnTo>
                      <a:pt x="268" y="54"/>
                    </a:lnTo>
                    <a:lnTo>
                      <a:pt x="276" y="62"/>
                    </a:lnTo>
                    <a:lnTo>
                      <a:pt x="280" y="68"/>
                    </a:lnTo>
                    <a:lnTo>
                      <a:pt x="284" y="76"/>
                    </a:lnTo>
                    <a:lnTo>
                      <a:pt x="286" y="82"/>
                    </a:lnTo>
                    <a:lnTo>
                      <a:pt x="286" y="90"/>
                    </a:lnTo>
                    <a:lnTo>
                      <a:pt x="286" y="98"/>
                    </a:lnTo>
                    <a:lnTo>
                      <a:pt x="284" y="100"/>
                    </a:lnTo>
                    <a:lnTo>
                      <a:pt x="284" y="104"/>
                    </a:lnTo>
                    <a:lnTo>
                      <a:pt x="284" y="106"/>
                    </a:lnTo>
                    <a:lnTo>
                      <a:pt x="282" y="108"/>
                    </a:lnTo>
                    <a:lnTo>
                      <a:pt x="282" y="110"/>
                    </a:lnTo>
                    <a:lnTo>
                      <a:pt x="280" y="114"/>
                    </a:lnTo>
                    <a:lnTo>
                      <a:pt x="280" y="116"/>
                    </a:lnTo>
                    <a:lnTo>
                      <a:pt x="278" y="120"/>
                    </a:lnTo>
                    <a:lnTo>
                      <a:pt x="278" y="12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5" name="Freeform 100"/>
              <p:cNvSpPr>
                <a:spLocks/>
              </p:cNvSpPr>
              <p:nvPr/>
            </p:nvSpPr>
            <p:spPr bwMode="auto">
              <a:xfrm>
                <a:off x="2894" y="798"/>
                <a:ext cx="278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8" y="28"/>
                  </a:cxn>
                  <a:cxn ang="0">
                    <a:pos x="278" y="28"/>
                  </a:cxn>
                  <a:cxn ang="0">
                    <a:pos x="278" y="30"/>
                  </a:cxn>
                  <a:cxn ang="0">
                    <a:pos x="278" y="30"/>
                  </a:cxn>
                  <a:cxn ang="0">
                    <a:pos x="276" y="3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8" h="32">
                    <a:moveTo>
                      <a:pt x="0" y="0"/>
                    </a:moveTo>
                    <a:lnTo>
                      <a:pt x="278" y="28"/>
                    </a:lnTo>
                    <a:lnTo>
                      <a:pt x="278" y="28"/>
                    </a:lnTo>
                    <a:lnTo>
                      <a:pt x="278" y="30"/>
                    </a:lnTo>
                    <a:lnTo>
                      <a:pt x="278" y="30"/>
                    </a:lnTo>
                    <a:lnTo>
                      <a:pt x="276" y="3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6" name="Freeform 101"/>
              <p:cNvSpPr>
                <a:spLocks/>
              </p:cNvSpPr>
              <p:nvPr/>
            </p:nvSpPr>
            <p:spPr bwMode="auto">
              <a:xfrm>
                <a:off x="2894" y="800"/>
                <a:ext cx="278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8" y="28"/>
                  </a:cxn>
                  <a:cxn ang="0">
                    <a:pos x="278" y="28"/>
                  </a:cxn>
                  <a:cxn ang="0">
                    <a:pos x="276" y="30"/>
                  </a:cxn>
                  <a:cxn ang="0">
                    <a:pos x="276" y="30"/>
                  </a:cxn>
                  <a:cxn ang="0">
                    <a:pos x="276" y="3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8" h="32">
                    <a:moveTo>
                      <a:pt x="0" y="0"/>
                    </a:moveTo>
                    <a:lnTo>
                      <a:pt x="278" y="28"/>
                    </a:lnTo>
                    <a:lnTo>
                      <a:pt x="278" y="28"/>
                    </a:lnTo>
                    <a:lnTo>
                      <a:pt x="276" y="30"/>
                    </a:lnTo>
                    <a:lnTo>
                      <a:pt x="276" y="30"/>
                    </a:lnTo>
                    <a:lnTo>
                      <a:pt x="276" y="3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7" name="Freeform 102"/>
              <p:cNvSpPr>
                <a:spLocks/>
              </p:cNvSpPr>
              <p:nvPr/>
            </p:nvSpPr>
            <p:spPr bwMode="auto">
              <a:xfrm>
                <a:off x="2894" y="802"/>
                <a:ext cx="276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6" y="28"/>
                  </a:cxn>
                  <a:cxn ang="0">
                    <a:pos x="276" y="28"/>
                  </a:cxn>
                  <a:cxn ang="0">
                    <a:pos x="276" y="30"/>
                  </a:cxn>
                  <a:cxn ang="0">
                    <a:pos x="276" y="30"/>
                  </a:cxn>
                  <a:cxn ang="0">
                    <a:pos x="276" y="3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6" h="32">
                    <a:moveTo>
                      <a:pt x="0" y="0"/>
                    </a:moveTo>
                    <a:lnTo>
                      <a:pt x="276" y="28"/>
                    </a:lnTo>
                    <a:lnTo>
                      <a:pt x="276" y="28"/>
                    </a:lnTo>
                    <a:lnTo>
                      <a:pt x="276" y="30"/>
                    </a:lnTo>
                    <a:lnTo>
                      <a:pt x="276" y="30"/>
                    </a:lnTo>
                    <a:lnTo>
                      <a:pt x="276" y="3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8" name="Freeform 103"/>
              <p:cNvSpPr>
                <a:spLocks/>
              </p:cNvSpPr>
              <p:nvPr/>
            </p:nvSpPr>
            <p:spPr bwMode="auto">
              <a:xfrm>
                <a:off x="2894" y="804"/>
                <a:ext cx="276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6" y="28"/>
                  </a:cxn>
                  <a:cxn ang="0">
                    <a:pos x="276" y="28"/>
                  </a:cxn>
                  <a:cxn ang="0">
                    <a:pos x="276" y="30"/>
                  </a:cxn>
                  <a:cxn ang="0">
                    <a:pos x="274" y="30"/>
                  </a:cxn>
                  <a:cxn ang="0">
                    <a:pos x="274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6" h="32">
                    <a:moveTo>
                      <a:pt x="0" y="0"/>
                    </a:moveTo>
                    <a:lnTo>
                      <a:pt x="276" y="28"/>
                    </a:lnTo>
                    <a:lnTo>
                      <a:pt x="276" y="28"/>
                    </a:lnTo>
                    <a:lnTo>
                      <a:pt x="276" y="30"/>
                    </a:lnTo>
                    <a:lnTo>
                      <a:pt x="274" y="30"/>
                    </a:lnTo>
                    <a:lnTo>
                      <a:pt x="274" y="3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9" name="Freeform 104"/>
              <p:cNvSpPr>
                <a:spLocks/>
              </p:cNvSpPr>
              <p:nvPr/>
            </p:nvSpPr>
            <p:spPr bwMode="auto">
              <a:xfrm>
                <a:off x="2894" y="806"/>
                <a:ext cx="276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6" y="28"/>
                  </a:cxn>
                  <a:cxn ang="0">
                    <a:pos x="274" y="28"/>
                  </a:cxn>
                  <a:cxn ang="0">
                    <a:pos x="274" y="30"/>
                  </a:cxn>
                  <a:cxn ang="0">
                    <a:pos x="274" y="30"/>
                  </a:cxn>
                  <a:cxn ang="0">
                    <a:pos x="274" y="3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6" h="32">
                    <a:moveTo>
                      <a:pt x="0" y="0"/>
                    </a:moveTo>
                    <a:lnTo>
                      <a:pt x="276" y="28"/>
                    </a:lnTo>
                    <a:lnTo>
                      <a:pt x="274" y="28"/>
                    </a:lnTo>
                    <a:lnTo>
                      <a:pt x="274" y="30"/>
                    </a:lnTo>
                    <a:lnTo>
                      <a:pt x="274" y="30"/>
                    </a:lnTo>
                    <a:lnTo>
                      <a:pt x="274" y="3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0" name="Freeform 105"/>
              <p:cNvSpPr>
                <a:spLocks/>
              </p:cNvSpPr>
              <p:nvPr/>
            </p:nvSpPr>
            <p:spPr bwMode="auto">
              <a:xfrm>
                <a:off x="2894" y="808"/>
                <a:ext cx="274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4" y="28"/>
                  </a:cxn>
                  <a:cxn ang="0">
                    <a:pos x="274" y="28"/>
                  </a:cxn>
                  <a:cxn ang="0">
                    <a:pos x="274" y="30"/>
                  </a:cxn>
                  <a:cxn ang="0">
                    <a:pos x="272" y="30"/>
                  </a:cxn>
                  <a:cxn ang="0">
                    <a:pos x="272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4" h="30">
                    <a:moveTo>
                      <a:pt x="0" y="0"/>
                    </a:moveTo>
                    <a:lnTo>
                      <a:pt x="274" y="28"/>
                    </a:lnTo>
                    <a:lnTo>
                      <a:pt x="274" y="28"/>
                    </a:lnTo>
                    <a:lnTo>
                      <a:pt x="274" y="30"/>
                    </a:lnTo>
                    <a:lnTo>
                      <a:pt x="272" y="30"/>
                    </a:lnTo>
                    <a:lnTo>
                      <a:pt x="272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1" name="Freeform 106"/>
              <p:cNvSpPr>
                <a:spLocks/>
              </p:cNvSpPr>
              <p:nvPr/>
            </p:nvSpPr>
            <p:spPr bwMode="auto">
              <a:xfrm>
                <a:off x="2894" y="810"/>
                <a:ext cx="274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4" y="28"/>
                  </a:cxn>
                  <a:cxn ang="0">
                    <a:pos x="272" y="28"/>
                  </a:cxn>
                  <a:cxn ang="0">
                    <a:pos x="272" y="28"/>
                  </a:cxn>
                  <a:cxn ang="0">
                    <a:pos x="272" y="30"/>
                  </a:cxn>
                  <a:cxn ang="0">
                    <a:pos x="272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4" h="30">
                    <a:moveTo>
                      <a:pt x="0" y="0"/>
                    </a:moveTo>
                    <a:lnTo>
                      <a:pt x="274" y="28"/>
                    </a:lnTo>
                    <a:lnTo>
                      <a:pt x="272" y="28"/>
                    </a:lnTo>
                    <a:lnTo>
                      <a:pt x="272" y="28"/>
                    </a:lnTo>
                    <a:lnTo>
                      <a:pt x="272" y="30"/>
                    </a:lnTo>
                    <a:lnTo>
                      <a:pt x="272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2" name="Freeform 107"/>
              <p:cNvSpPr>
                <a:spLocks/>
              </p:cNvSpPr>
              <p:nvPr/>
            </p:nvSpPr>
            <p:spPr bwMode="auto">
              <a:xfrm>
                <a:off x="2894" y="812"/>
                <a:ext cx="272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2" y="26"/>
                  </a:cxn>
                  <a:cxn ang="0">
                    <a:pos x="272" y="28"/>
                  </a:cxn>
                  <a:cxn ang="0">
                    <a:pos x="272" y="28"/>
                  </a:cxn>
                  <a:cxn ang="0">
                    <a:pos x="270" y="30"/>
                  </a:cxn>
                  <a:cxn ang="0">
                    <a:pos x="270" y="3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2" h="30">
                    <a:moveTo>
                      <a:pt x="0" y="0"/>
                    </a:moveTo>
                    <a:lnTo>
                      <a:pt x="272" y="26"/>
                    </a:lnTo>
                    <a:lnTo>
                      <a:pt x="272" y="28"/>
                    </a:lnTo>
                    <a:lnTo>
                      <a:pt x="272" y="28"/>
                    </a:lnTo>
                    <a:lnTo>
                      <a:pt x="270" y="30"/>
                    </a:lnTo>
                    <a:lnTo>
                      <a:pt x="270" y="3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3" name="Freeform 108"/>
              <p:cNvSpPr>
                <a:spLocks/>
              </p:cNvSpPr>
              <p:nvPr/>
            </p:nvSpPr>
            <p:spPr bwMode="auto">
              <a:xfrm>
                <a:off x="2894" y="814"/>
                <a:ext cx="272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2" y="26"/>
                  </a:cxn>
                  <a:cxn ang="0">
                    <a:pos x="270" y="28"/>
                  </a:cxn>
                  <a:cxn ang="0">
                    <a:pos x="270" y="28"/>
                  </a:cxn>
                  <a:cxn ang="0">
                    <a:pos x="270" y="30"/>
                  </a:cxn>
                  <a:cxn ang="0">
                    <a:pos x="270" y="3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2" h="30">
                    <a:moveTo>
                      <a:pt x="0" y="0"/>
                    </a:moveTo>
                    <a:lnTo>
                      <a:pt x="272" y="26"/>
                    </a:lnTo>
                    <a:lnTo>
                      <a:pt x="270" y="28"/>
                    </a:lnTo>
                    <a:lnTo>
                      <a:pt x="270" y="28"/>
                    </a:lnTo>
                    <a:lnTo>
                      <a:pt x="270" y="30"/>
                    </a:lnTo>
                    <a:lnTo>
                      <a:pt x="270" y="3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4" name="Freeform 109"/>
              <p:cNvSpPr>
                <a:spLocks/>
              </p:cNvSpPr>
              <p:nvPr/>
            </p:nvSpPr>
            <p:spPr bwMode="auto">
              <a:xfrm>
                <a:off x="2894" y="816"/>
                <a:ext cx="270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0" y="26"/>
                  </a:cxn>
                  <a:cxn ang="0">
                    <a:pos x="268" y="30"/>
                  </a:cxn>
                  <a:cxn ang="0">
                    <a:pos x="268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0" h="30">
                    <a:moveTo>
                      <a:pt x="0" y="0"/>
                    </a:moveTo>
                    <a:lnTo>
                      <a:pt x="270" y="26"/>
                    </a:lnTo>
                    <a:lnTo>
                      <a:pt x="268" y="30"/>
                    </a:lnTo>
                    <a:lnTo>
                      <a:pt x="268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5" name="Freeform 110"/>
              <p:cNvSpPr>
                <a:spLocks/>
              </p:cNvSpPr>
              <p:nvPr/>
            </p:nvSpPr>
            <p:spPr bwMode="auto">
              <a:xfrm>
                <a:off x="2894" y="818"/>
                <a:ext cx="270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0" y="26"/>
                  </a:cxn>
                  <a:cxn ang="0">
                    <a:pos x="268" y="28"/>
                  </a:cxn>
                  <a:cxn ang="0">
                    <a:pos x="266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0" h="30">
                    <a:moveTo>
                      <a:pt x="0" y="0"/>
                    </a:moveTo>
                    <a:lnTo>
                      <a:pt x="270" y="26"/>
                    </a:lnTo>
                    <a:lnTo>
                      <a:pt x="268" y="28"/>
                    </a:lnTo>
                    <a:lnTo>
                      <a:pt x="266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6" name="Freeform 111"/>
              <p:cNvSpPr>
                <a:spLocks/>
              </p:cNvSpPr>
              <p:nvPr/>
            </p:nvSpPr>
            <p:spPr bwMode="auto">
              <a:xfrm>
                <a:off x="2894" y="820"/>
                <a:ext cx="268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26"/>
                  </a:cxn>
                  <a:cxn ang="0">
                    <a:pos x="266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30">
                    <a:moveTo>
                      <a:pt x="0" y="0"/>
                    </a:moveTo>
                    <a:lnTo>
                      <a:pt x="268" y="26"/>
                    </a:lnTo>
                    <a:lnTo>
                      <a:pt x="266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7" name="Freeform 112"/>
              <p:cNvSpPr>
                <a:spLocks/>
              </p:cNvSpPr>
              <p:nvPr/>
            </p:nvSpPr>
            <p:spPr bwMode="auto">
              <a:xfrm>
                <a:off x="2894" y="822"/>
                <a:ext cx="266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6" y="26"/>
                  </a:cxn>
                  <a:cxn ang="0">
                    <a:pos x="264" y="3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6" h="30">
                    <a:moveTo>
                      <a:pt x="0" y="0"/>
                    </a:moveTo>
                    <a:lnTo>
                      <a:pt x="266" y="26"/>
                    </a:lnTo>
                    <a:lnTo>
                      <a:pt x="264" y="3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8" name="Freeform 113"/>
              <p:cNvSpPr>
                <a:spLocks/>
              </p:cNvSpPr>
              <p:nvPr/>
            </p:nvSpPr>
            <p:spPr bwMode="auto">
              <a:xfrm>
                <a:off x="2894" y="824"/>
                <a:ext cx="266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6" y="26"/>
                  </a:cxn>
                  <a:cxn ang="0">
                    <a:pos x="264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6" h="30">
                    <a:moveTo>
                      <a:pt x="0" y="0"/>
                    </a:moveTo>
                    <a:lnTo>
                      <a:pt x="266" y="26"/>
                    </a:lnTo>
                    <a:lnTo>
                      <a:pt x="264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9" name="Freeform 114"/>
              <p:cNvSpPr>
                <a:spLocks/>
              </p:cNvSpPr>
              <p:nvPr/>
            </p:nvSpPr>
            <p:spPr bwMode="auto">
              <a:xfrm>
                <a:off x="2894" y="826"/>
                <a:ext cx="264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26"/>
                  </a:cxn>
                  <a:cxn ang="0">
                    <a:pos x="262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30">
                    <a:moveTo>
                      <a:pt x="0" y="0"/>
                    </a:moveTo>
                    <a:lnTo>
                      <a:pt x="264" y="26"/>
                    </a:lnTo>
                    <a:lnTo>
                      <a:pt x="262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0" name="Freeform 115"/>
              <p:cNvSpPr>
                <a:spLocks/>
              </p:cNvSpPr>
              <p:nvPr/>
            </p:nvSpPr>
            <p:spPr bwMode="auto">
              <a:xfrm>
                <a:off x="2894" y="828"/>
                <a:ext cx="264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26"/>
                  </a:cxn>
                  <a:cxn ang="0">
                    <a:pos x="260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30">
                    <a:moveTo>
                      <a:pt x="0" y="0"/>
                    </a:moveTo>
                    <a:lnTo>
                      <a:pt x="264" y="26"/>
                    </a:lnTo>
                    <a:lnTo>
                      <a:pt x="260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1" name="Freeform 116"/>
              <p:cNvSpPr>
                <a:spLocks/>
              </p:cNvSpPr>
              <p:nvPr/>
            </p:nvSpPr>
            <p:spPr bwMode="auto">
              <a:xfrm>
                <a:off x="2894" y="830"/>
                <a:ext cx="262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26"/>
                  </a:cxn>
                  <a:cxn ang="0">
                    <a:pos x="260" y="3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30">
                    <a:moveTo>
                      <a:pt x="0" y="0"/>
                    </a:moveTo>
                    <a:lnTo>
                      <a:pt x="262" y="26"/>
                    </a:lnTo>
                    <a:lnTo>
                      <a:pt x="260" y="3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2" name="Freeform 117"/>
              <p:cNvSpPr>
                <a:spLocks/>
              </p:cNvSpPr>
              <p:nvPr/>
            </p:nvSpPr>
            <p:spPr bwMode="auto">
              <a:xfrm>
                <a:off x="2894" y="832"/>
                <a:ext cx="260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26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30">
                    <a:moveTo>
                      <a:pt x="0" y="0"/>
                    </a:moveTo>
                    <a:lnTo>
                      <a:pt x="260" y="26"/>
                    </a:lnTo>
                    <a:lnTo>
                      <a:pt x="258" y="30"/>
                    </a:lnTo>
                    <a:lnTo>
                      <a:pt x="258" y="3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3" name="Freeform 118"/>
              <p:cNvSpPr>
                <a:spLocks/>
              </p:cNvSpPr>
              <p:nvPr/>
            </p:nvSpPr>
            <p:spPr bwMode="auto">
              <a:xfrm>
                <a:off x="2894" y="834"/>
                <a:ext cx="260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26"/>
                  </a:cxn>
                  <a:cxn ang="0">
                    <a:pos x="258" y="28"/>
                  </a:cxn>
                  <a:cxn ang="0">
                    <a:pos x="258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30">
                    <a:moveTo>
                      <a:pt x="0" y="0"/>
                    </a:moveTo>
                    <a:lnTo>
                      <a:pt x="260" y="26"/>
                    </a:lnTo>
                    <a:lnTo>
                      <a:pt x="258" y="28"/>
                    </a:lnTo>
                    <a:lnTo>
                      <a:pt x="258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4" name="Freeform 119"/>
              <p:cNvSpPr>
                <a:spLocks/>
              </p:cNvSpPr>
              <p:nvPr/>
            </p:nvSpPr>
            <p:spPr bwMode="auto">
              <a:xfrm>
                <a:off x="2894" y="836"/>
                <a:ext cx="258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8" y="26"/>
                  </a:cxn>
                  <a:cxn ang="0">
                    <a:pos x="256" y="3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8" h="30">
                    <a:moveTo>
                      <a:pt x="0" y="0"/>
                    </a:moveTo>
                    <a:lnTo>
                      <a:pt x="258" y="26"/>
                    </a:lnTo>
                    <a:lnTo>
                      <a:pt x="256" y="3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5" name="Freeform 120"/>
              <p:cNvSpPr>
                <a:spLocks/>
              </p:cNvSpPr>
              <p:nvPr/>
            </p:nvSpPr>
            <p:spPr bwMode="auto">
              <a:xfrm>
                <a:off x="2894" y="838"/>
                <a:ext cx="258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8" y="26"/>
                  </a:cxn>
                  <a:cxn ang="0">
                    <a:pos x="254" y="3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8" h="30">
                    <a:moveTo>
                      <a:pt x="0" y="0"/>
                    </a:moveTo>
                    <a:lnTo>
                      <a:pt x="258" y="26"/>
                    </a:lnTo>
                    <a:lnTo>
                      <a:pt x="254" y="3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6" name="Freeform 121"/>
              <p:cNvSpPr>
                <a:spLocks/>
              </p:cNvSpPr>
              <p:nvPr/>
            </p:nvSpPr>
            <p:spPr bwMode="auto">
              <a:xfrm>
                <a:off x="2894" y="840"/>
                <a:ext cx="256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26"/>
                  </a:cxn>
                  <a:cxn ang="0">
                    <a:pos x="252" y="3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30">
                    <a:moveTo>
                      <a:pt x="0" y="0"/>
                    </a:moveTo>
                    <a:lnTo>
                      <a:pt x="256" y="26"/>
                    </a:lnTo>
                    <a:lnTo>
                      <a:pt x="252" y="3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7" name="Freeform 122"/>
              <p:cNvSpPr>
                <a:spLocks/>
              </p:cNvSpPr>
              <p:nvPr/>
            </p:nvSpPr>
            <p:spPr bwMode="auto">
              <a:xfrm>
                <a:off x="2894" y="842"/>
                <a:ext cx="254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26"/>
                  </a:cxn>
                  <a:cxn ang="0">
                    <a:pos x="252" y="30"/>
                  </a:cxn>
                  <a:cxn ang="0">
                    <a:pos x="0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30">
                    <a:moveTo>
                      <a:pt x="0" y="0"/>
                    </a:moveTo>
                    <a:lnTo>
                      <a:pt x="254" y="26"/>
                    </a:lnTo>
                    <a:lnTo>
                      <a:pt x="252" y="3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8" name="Freeform 123"/>
              <p:cNvSpPr>
                <a:spLocks/>
              </p:cNvSpPr>
              <p:nvPr/>
            </p:nvSpPr>
            <p:spPr bwMode="auto">
              <a:xfrm>
                <a:off x="2894" y="844"/>
                <a:ext cx="252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2" y="26"/>
                  </a:cxn>
                  <a:cxn ang="0">
                    <a:pos x="250" y="30"/>
                  </a:cxn>
                  <a:cxn ang="0">
                    <a:pos x="0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2" h="30">
                    <a:moveTo>
                      <a:pt x="0" y="0"/>
                    </a:moveTo>
                    <a:lnTo>
                      <a:pt x="252" y="26"/>
                    </a:lnTo>
                    <a:lnTo>
                      <a:pt x="250" y="3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9" name="Freeform 124"/>
              <p:cNvSpPr>
                <a:spLocks/>
              </p:cNvSpPr>
              <p:nvPr/>
            </p:nvSpPr>
            <p:spPr bwMode="auto">
              <a:xfrm>
                <a:off x="2894" y="848"/>
                <a:ext cx="252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2" y="24"/>
                  </a:cxn>
                  <a:cxn ang="0">
                    <a:pos x="248" y="28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2" h="28">
                    <a:moveTo>
                      <a:pt x="0" y="0"/>
                    </a:moveTo>
                    <a:lnTo>
                      <a:pt x="252" y="24"/>
                    </a:lnTo>
                    <a:lnTo>
                      <a:pt x="248" y="28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0" name="Freeform 125"/>
              <p:cNvSpPr>
                <a:spLocks/>
              </p:cNvSpPr>
              <p:nvPr/>
            </p:nvSpPr>
            <p:spPr bwMode="auto">
              <a:xfrm>
                <a:off x="2894" y="850"/>
                <a:ext cx="250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0" y="24"/>
                  </a:cxn>
                  <a:cxn ang="0">
                    <a:pos x="248" y="26"/>
                  </a:cxn>
                  <a:cxn ang="0">
                    <a:pos x="248" y="28"/>
                  </a:cxn>
                  <a:cxn ang="0">
                    <a:pos x="2" y="4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0" h="28">
                    <a:moveTo>
                      <a:pt x="0" y="0"/>
                    </a:moveTo>
                    <a:lnTo>
                      <a:pt x="250" y="24"/>
                    </a:lnTo>
                    <a:lnTo>
                      <a:pt x="248" y="26"/>
                    </a:lnTo>
                    <a:lnTo>
                      <a:pt x="248" y="28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1" name="Freeform 126"/>
              <p:cNvSpPr>
                <a:spLocks/>
              </p:cNvSpPr>
              <p:nvPr/>
            </p:nvSpPr>
            <p:spPr bwMode="auto">
              <a:xfrm>
                <a:off x="2896" y="852"/>
                <a:ext cx="246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6" y="24"/>
                  </a:cxn>
                  <a:cxn ang="0">
                    <a:pos x="246" y="24"/>
                  </a:cxn>
                  <a:cxn ang="0">
                    <a:pos x="244" y="28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6" h="28">
                    <a:moveTo>
                      <a:pt x="0" y="0"/>
                    </a:moveTo>
                    <a:lnTo>
                      <a:pt x="246" y="24"/>
                    </a:lnTo>
                    <a:lnTo>
                      <a:pt x="246" y="24"/>
                    </a:lnTo>
                    <a:lnTo>
                      <a:pt x="244" y="2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2" name="Freeform 127"/>
              <p:cNvSpPr>
                <a:spLocks/>
              </p:cNvSpPr>
              <p:nvPr/>
            </p:nvSpPr>
            <p:spPr bwMode="auto">
              <a:xfrm>
                <a:off x="2896" y="854"/>
                <a:ext cx="246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6" y="24"/>
                  </a:cxn>
                  <a:cxn ang="0">
                    <a:pos x="242" y="2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6" h="26">
                    <a:moveTo>
                      <a:pt x="0" y="0"/>
                    </a:moveTo>
                    <a:lnTo>
                      <a:pt x="246" y="24"/>
                    </a:lnTo>
                    <a:lnTo>
                      <a:pt x="242" y="2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3" name="Freeform 128"/>
              <p:cNvSpPr>
                <a:spLocks/>
              </p:cNvSpPr>
              <p:nvPr/>
            </p:nvSpPr>
            <p:spPr bwMode="auto">
              <a:xfrm>
                <a:off x="2896" y="856"/>
                <a:ext cx="244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4" y="24"/>
                  </a:cxn>
                  <a:cxn ang="0">
                    <a:pos x="240" y="2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4" h="26">
                    <a:moveTo>
                      <a:pt x="0" y="0"/>
                    </a:moveTo>
                    <a:lnTo>
                      <a:pt x="244" y="24"/>
                    </a:lnTo>
                    <a:lnTo>
                      <a:pt x="240" y="2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4" name="Freeform 129"/>
              <p:cNvSpPr>
                <a:spLocks/>
              </p:cNvSpPr>
              <p:nvPr/>
            </p:nvSpPr>
            <p:spPr bwMode="auto">
              <a:xfrm>
                <a:off x="2896" y="858"/>
                <a:ext cx="242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2" y="22"/>
                  </a:cxn>
                  <a:cxn ang="0">
                    <a:pos x="238" y="2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2" h="26">
                    <a:moveTo>
                      <a:pt x="0" y="0"/>
                    </a:moveTo>
                    <a:lnTo>
                      <a:pt x="242" y="22"/>
                    </a:lnTo>
                    <a:lnTo>
                      <a:pt x="238" y="2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5" name="Freeform 130"/>
              <p:cNvSpPr>
                <a:spLocks/>
              </p:cNvSpPr>
              <p:nvPr/>
            </p:nvSpPr>
            <p:spPr bwMode="auto">
              <a:xfrm>
                <a:off x="2898" y="860"/>
                <a:ext cx="238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8" y="22"/>
                  </a:cxn>
                  <a:cxn ang="0">
                    <a:pos x="234" y="2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8" h="26">
                    <a:moveTo>
                      <a:pt x="0" y="0"/>
                    </a:moveTo>
                    <a:lnTo>
                      <a:pt x="238" y="22"/>
                    </a:lnTo>
                    <a:lnTo>
                      <a:pt x="234" y="2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6" name="Freeform 131"/>
              <p:cNvSpPr>
                <a:spLocks/>
              </p:cNvSpPr>
              <p:nvPr/>
            </p:nvSpPr>
            <p:spPr bwMode="auto">
              <a:xfrm>
                <a:off x="2898" y="862"/>
                <a:ext cx="236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6" y="22"/>
                  </a:cxn>
                  <a:cxn ang="0">
                    <a:pos x="232" y="2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6" h="26">
                    <a:moveTo>
                      <a:pt x="0" y="0"/>
                    </a:moveTo>
                    <a:lnTo>
                      <a:pt x="236" y="22"/>
                    </a:lnTo>
                    <a:lnTo>
                      <a:pt x="232" y="2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7" name="Freeform 132"/>
              <p:cNvSpPr>
                <a:spLocks/>
              </p:cNvSpPr>
              <p:nvPr/>
            </p:nvSpPr>
            <p:spPr bwMode="auto">
              <a:xfrm>
                <a:off x="2898" y="864"/>
                <a:ext cx="234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4" y="22"/>
                  </a:cxn>
                  <a:cxn ang="0">
                    <a:pos x="232" y="24"/>
                  </a:cxn>
                  <a:cxn ang="0">
                    <a:pos x="230" y="2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4" h="26">
                    <a:moveTo>
                      <a:pt x="0" y="0"/>
                    </a:moveTo>
                    <a:lnTo>
                      <a:pt x="234" y="22"/>
                    </a:lnTo>
                    <a:lnTo>
                      <a:pt x="232" y="24"/>
                    </a:lnTo>
                    <a:lnTo>
                      <a:pt x="230" y="2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8" name="Freeform 133"/>
              <p:cNvSpPr>
                <a:spLocks/>
              </p:cNvSpPr>
              <p:nvPr/>
            </p:nvSpPr>
            <p:spPr bwMode="auto">
              <a:xfrm>
                <a:off x="2900" y="866"/>
                <a:ext cx="230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0" y="22"/>
                  </a:cxn>
                  <a:cxn ang="0">
                    <a:pos x="230" y="22"/>
                  </a:cxn>
                  <a:cxn ang="0">
                    <a:pos x="226" y="26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0" h="26">
                    <a:moveTo>
                      <a:pt x="0" y="0"/>
                    </a:moveTo>
                    <a:lnTo>
                      <a:pt x="230" y="22"/>
                    </a:lnTo>
                    <a:lnTo>
                      <a:pt x="230" y="22"/>
                    </a:lnTo>
                    <a:lnTo>
                      <a:pt x="226" y="2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9" name="Freeform 134"/>
              <p:cNvSpPr>
                <a:spLocks/>
              </p:cNvSpPr>
              <p:nvPr/>
            </p:nvSpPr>
            <p:spPr bwMode="auto">
              <a:xfrm>
                <a:off x="2900" y="868"/>
                <a:ext cx="228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8" y="22"/>
                  </a:cxn>
                  <a:cxn ang="0">
                    <a:pos x="224" y="2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8" h="26">
                    <a:moveTo>
                      <a:pt x="0" y="0"/>
                    </a:moveTo>
                    <a:lnTo>
                      <a:pt x="228" y="22"/>
                    </a:lnTo>
                    <a:lnTo>
                      <a:pt x="224" y="26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0" name="Freeform 135"/>
              <p:cNvSpPr>
                <a:spLocks/>
              </p:cNvSpPr>
              <p:nvPr/>
            </p:nvSpPr>
            <p:spPr bwMode="auto">
              <a:xfrm>
                <a:off x="2902" y="870"/>
                <a:ext cx="224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22"/>
                  </a:cxn>
                  <a:cxn ang="0">
                    <a:pos x="220" y="2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4" h="26">
                    <a:moveTo>
                      <a:pt x="0" y="0"/>
                    </a:moveTo>
                    <a:lnTo>
                      <a:pt x="224" y="22"/>
                    </a:lnTo>
                    <a:lnTo>
                      <a:pt x="220" y="2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1" name="Freeform 136"/>
              <p:cNvSpPr>
                <a:spLocks/>
              </p:cNvSpPr>
              <p:nvPr/>
            </p:nvSpPr>
            <p:spPr bwMode="auto">
              <a:xfrm>
                <a:off x="2904" y="872"/>
                <a:ext cx="220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0" y="22"/>
                  </a:cxn>
                  <a:cxn ang="0">
                    <a:pos x="216" y="2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0" h="26">
                    <a:moveTo>
                      <a:pt x="0" y="0"/>
                    </a:moveTo>
                    <a:lnTo>
                      <a:pt x="220" y="22"/>
                    </a:lnTo>
                    <a:lnTo>
                      <a:pt x="216" y="2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2" name="Freeform 137"/>
              <p:cNvSpPr>
                <a:spLocks/>
              </p:cNvSpPr>
              <p:nvPr/>
            </p:nvSpPr>
            <p:spPr bwMode="auto">
              <a:xfrm>
                <a:off x="2904" y="874"/>
                <a:ext cx="218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8" y="22"/>
                  </a:cxn>
                  <a:cxn ang="0">
                    <a:pos x="216" y="24"/>
                  </a:cxn>
                  <a:cxn ang="0">
                    <a:pos x="214" y="26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8" h="26">
                    <a:moveTo>
                      <a:pt x="0" y="0"/>
                    </a:moveTo>
                    <a:lnTo>
                      <a:pt x="218" y="22"/>
                    </a:lnTo>
                    <a:lnTo>
                      <a:pt x="216" y="24"/>
                    </a:lnTo>
                    <a:lnTo>
                      <a:pt x="214" y="2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3" name="Freeform 138"/>
              <p:cNvSpPr>
                <a:spLocks/>
              </p:cNvSpPr>
              <p:nvPr/>
            </p:nvSpPr>
            <p:spPr bwMode="auto">
              <a:xfrm>
                <a:off x="2906" y="876"/>
                <a:ext cx="214" cy="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22"/>
                  </a:cxn>
                  <a:cxn ang="0">
                    <a:pos x="214" y="22"/>
                  </a:cxn>
                  <a:cxn ang="0">
                    <a:pos x="208" y="24"/>
                  </a:cxn>
                  <a:cxn ang="0">
                    <a:pos x="6" y="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4" h="24">
                    <a:moveTo>
                      <a:pt x="0" y="0"/>
                    </a:moveTo>
                    <a:lnTo>
                      <a:pt x="214" y="22"/>
                    </a:lnTo>
                    <a:lnTo>
                      <a:pt x="214" y="22"/>
                    </a:lnTo>
                    <a:lnTo>
                      <a:pt x="208" y="24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4" name="Freeform 139"/>
              <p:cNvSpPr>
                <a:spLocks/>
              </p:cNvSpPr>
              <p:nvPr/>
            </p:nvSpPr>
            <p:spPr bwMode="auto">
              <a:xfrm>
                <a:off x="2908" y="878"/>
                <a:ext cx="210" cy="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0" y="22"/>
                  </a:cxn>
                  <a:cxn ang="0">
                    <a:pos x="204" y="24"/>
                  </a:cxn>
                  <a:cxn ang="0">
                    <a:pos x="8" y="6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0" h="24">
                    <a:moveTo>
                      <a:pt x="0" y="0"/>
                    </a:moveTo>
                    <a:lnTo>
                      <a:pt x="210" y="22"/>
                    </a:lnTo>
                    <a:lnTo>
                      <a:pt x="204" y="24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5" name="Freeform 140"/>
              <p:cNvSpPr>
                <a:spLocks/>
              </p:cNvSpPr>
              <p:nvPr/>
            </p:nvSpPr>
            <p:spPr bwMode="auto">
              <a:xfrm>
                <a:off x="2912" y="882"/>
                <a:ext cx="202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2" y="18"/>
                  </a:cxn>
                  <a:cxn ang="0">
                    <a:pos x="196" y="22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2" h="22">
                    <a:moveTo>
                      <a:pt x="0" y="0"/>
                    </a:moveTo>
                    <a:lnTo>
                      <a:pt x="202" y="18"/>
                    </a:lnTo>
                    <a:lnTo>
                      <a:pt x="196" y="2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6" name="Freeform 141"/>
              <p:cNvSpPr>
                <a:spLocks/>
              </p:cNvSpPr>
              <p:nvPr/>
            </p:nvSpPr>
            <p:spPr bwMode="auto">
              <a:xfrm>
                <a:off x="2916" y="884"/>
                <a:ext cx="19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6" y="18"/>
                  </a:cxn>
                  <a:cxn ang="0">
                    <a:pos x="190" y="22"/>
                  </a:cxn>
                  <a:cxn ang="0">
                    <a:pos x="188" y="22"/>
                  </a:cxn>
                  <a:cxn ang="0">
                    <a:pos x="12" y="4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96" h="22">
                    <a:moveTo>
                      <a:pt x="0" y="0"/>
                    </a:moveTo>
                    <a:lnTo>
                      <a:pt x="196" y="18"/>
                    </a:lnTo>
                    <a:lnTo>
                      <a:pt x="190" y="22"/>
                    </a:lnTo>
                    <a:lnTo>
                      <a:pt x="188" y="22"/>
                    </a:lnTo>
                    <a:lnTo>
                      <a:pt x="12" y="4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7" name="Freeform 142"/>
              <p:cNvSpPr>
                <a:spLocks/>
              </p:cNvSpPr>
              <p:nvPr/>
            </p:nvSpPr>
            <p:spPr bwMode="auto">
              <a:xfrm>
                <a:off x="2922" y="886"/>
                <a:ext cx="18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6" y="18"/>
                  </a:cxn>
                  <a:cxn ang="0">
                    <a:pos x="184" y="20"/>
                  </a:cxn>
                  <a:cxn ang="0">
                    <a:pos x="178" y="22"/>
                  </a:cxn>
                  <a:cxn ang="0">
                    <a:pos x="14" y="6"/>
                  </a:cxn>
                  <a:cxn ang="0">
                    <a:pos x="8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86" h="22">
                    <a:moveTo>
                      <a:pt x="0" y="0"/>
                    </a:moveTo>
                    <a:lnTo>
                      <a:pt x="186" y="18"/>
                    </a:lnTo>
                    <a:lnTo>
                      <a:pt x="184" y="20"/>
                    </a:lnTo>
                    <a:lnTo>
                      <a:pt x="178" y="22"/>
                    </a:lnTo>
                    <a:lnTo>
                      <a:pt x="14" y="6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8" name="Freeform 143"/>
              <p:cNvSpPr>
                <a:spLocks/>
              </p:cNvSpPr>
              <p:nvPr/>
            </p:nvSpPr>
            <p:spPr bwMode="auto">
              <a:xfrm>
                <a:off x="2928" y="888"/>
                <a:ext cx="17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6" y="18"/>
                  </a:cxn>
                  <a:cxn ang="0">
                    <a:pos x="168" y="22"/>
                  </a:cxn>
                  <a:cxn ang="0">
                    <a:pos x="16" y="6"/>
                  </a:cxn>
                  <a:cxn ang="0">
                    <a:pos x="12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76" h="22">
                    <a:moveTo>
                      <a:pt x="0" y="0"/>
                    </a:moveTo>
                    <a:lnTo>
                      <a:pt x="176" y="18"/>
                    </a:lnTo>
                    <a:lnTo>
                      <a:pt x="168" y="22"/>
                    </a:lnTo>
                    <a:lnTo>
                      <a:pt x="16" y="6"/>
                    </a:lnTo>
                    <a:lnTo>
                      <a:pt x="1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9" name="Freeform 144"/>
              <p:cNvSpPr>
                <a:spLocks/>
              </p:cNvSpPr>
              <p:nvPr/>
            </p:nvSpPr>
            <p:spPr bwMode="auto">
              <a:xfrm>
                <a:off x="2936" y="892"/>
                <a:ext cx="164" cy="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4" y="16"/>
                  </a:cxn>
                  <a:cxn ang="0">
                    <a:pos x="158" y="18"/>
                  </a:cxn>
                  <a:cxn ang="0">
                    <a:pos x="154" y="18"/>
                  </a:cxn>
                  <a:cxn ang="0">
                    <a:pos x="20" y="6"/>
                  </a:cxn>
                  <a:cxn ang="0">
                    <a:pos x="16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4" h="18">
                    <a:moveTo>
                      <a:pt x="0" y="0"/>
                    </a:moveTo>
                    <a:lnTo>
                      <a:pt x="164" y="16"/>
                    </a:lnTo>
                    <a:lnTo>
                      <a:pt x="158" y="18"/>
                    </a:lnTo>
                    <a:lnTo>
                      <a:pt x="154" y="18"/>
                    </a:lnTo>
                    <a:lnTo>
                      <a:pt x="20" y="6"/>
                    </a:lnTo>
                    <a:lnTo>
                      <a:pt x="1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0" name="Freeform 145"/>
              <p:cNvSpPr>
                <a:spLocks/>
              </p:cNvSpPr>
              <p:nvPr/>
            </p:nvSpPr>
            <p:spPr bwMode="auto">
              <a:xfrm>
                <a:off x="2944" y="894"/>
                <a:ext cx="152" cy="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2" y="16"/>
                  </a:cxn>
                  <a:cxn ang="0">
                    <a:pos x="150" y="16"/>
                  </a:cxn>
                  <a:cxn ang="0">
                    <a:pos x="138" y="18"/>
                  </a:cxn>
                  <a:cxn ang="0">
                    <a:pos x="26" y="8"/>
                  </a:cxn>
                  <a:cxn ang="0">
                    <a:pos x="20" y="6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2" h="18">
                    <a:moveTo>
                      <a:pt x="0" y="0"/>
                    </a:moveTo>
                    <a:lnTo>
                      <a:pt x="152" y="16"/>
                    </a:lnTo>
                    <a:lnTo>
                      <a:pt x="150" y="16"/>
                    </a:lnTo>
                    <a:lnTo>
                      <a:pt x="138" y="18"/>
                    </a:lnTo>
                    <a:lnTo>
                      <a:pt x="26" y="8"/>
                    </a:lnTo>
                    <a:lnTo>
                      <a:pt x="20" y="6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1" name="Freeform 146"/>
              <p:cNvSpPr>
                <a:spLocks/>
              </p:cNvSpPr>
              <p:nvPr/>
            </p:nvSpPr>
            <p:spPr bwMode="auto">
              <a:xfrm>
                <a:off x="2956" y="898"/>
                <a:ext cx="134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4" y="12"/>
                  </a:cxn>
                  <a:cxn ang="0">
                    <a:pos x="122" y="14"/>
                  </a:cxn>
                  <a:cxn ang="0">
                    <a:pos x="114" y="14"/>
                  </a:cxn>
                  <a:cxn ang="0">
                    <a:pos x="112" y="14"/>
                  </a:cxn>
                  <a:cxn ang="0">
                    <a:pos x="34" y="8"/>
                  </a:cxn>
                  <a:cxn ang="0">
                    <a:pos x="22" y="4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4" h="14">
                    <a:moveTo>
                      <a:pt x="0" y="0"/>
                    </a:moveTo>
                    <a:lnTo>
                      <a:pt x="134" y="12"/>
                    </a:lnTo>
                    <a:lnTo>
                      <a:pt x="122" y="14"/>
                    </a:lnTo>
                    <a:lnTo>
                      <a:pt x="114" y="14"/>
                    </a:lnTo>
                    <a:lnTo>
                      <a:pt x="112" y="14"/>
                    </a:lnTo>
                    <a:lnTo>
                      <a:pt x="34" y="8"/>
                    </a:lnTo>
                    <a:lnTo>
                      <a:pt x="22" y="4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2" name="Freeform 147"/>
              <p:cNvSpPr>
                <a:spLocks/>
              </p:cNvSpPr>
              <p:nvPr/>
            </p:nvSpPr>
            <p:spPr bwMode="auto">
              <a:xfrm>
                <a:off x="2970" y="902"/>
                <a:ext cx="112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2" y="10"/>
                  </a:cxn>
                  <a:cxn ang="0">
                    <a:pos x="108" y="10"/>
                  </a:cxn>
                  <a:cxn ang="0">
                    <a:pos x="100" y="10"/>
                  </a:cxn>
                  <a:cxn ang="0">
                    <a:pos x="88" y="10"/>
                  </a:cxn>
                  <a:cxn ang="0">
                    <a:pos x="76" y="10"/>
                  </a:cxn>
                  <a:cxn ang="0">
                    <a:pos x="64" y="10"/>
                  </a:cxn>
                  <a:cxn ang="0">
                    <a:pos x="50" y="8"/>
                  </a:cxn>
                  <a:cxn ang="0">
                    <a:pos x="36" y="6"/>
                  </a:cxn>
                  <a:cxn ang="0">
                    <a:pos x="22" y="4"/>
                  </a:cxn>
                  <a:cxn ang="0">
                    <a:pos x="8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2" h="10">
                    <a:moveTo>
                      <a:pt x="0" y="0"/>
                    </a:moveTo>
                    <a:lnTo>
                      <a:pt x="112" y="10"/>
                    </a:lnTo>
                    <a:lnTo>
                      <a:pt x="108" y="10"/>
                    </a:lnTo>
                    <a:lnTo>
                      <a:pt x="100" y="10"/>
                    </a:lnTo>
                    <a:lnTo>
                      <a:pt x="88" y="10"/>
                    </a:lnTo>
                    <a:lnTo>
                      <a:pt x="76" y="10"/>
                    </a:lnTo>
                    <a:lnTo>
                      <a:pt x="64" y="10"/>
                    </a:lnTo>
                    <a:lnTo>
                      <a:pt x="50" y="8"/>
                    </a:lnTo>
                    <a:lnTo>
                      <a:pt x="36" y="6"/>
                    </a:lnTo>
                    <a:lnTo>
                      <a:pt x="22" y="4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3" name="Freeform 148"/>
              <p:cNvSpPr>
                <a:spLocks/>
              </p:cNvSpPr>
              <p:nvPr/>
            </p:nvSpPr>
            <p:spPr bwMode="auto">
              <a:xfrm>
                <a:off x="2990" y="906"/>
                <a:ext cx="78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8" y="6"/>
                  </a:cxn>
                  <a:cxn ang="0">
                    <a:pos x="68" y="6"/>
                  </a:cxn>
                  <a:cxn ang="0">
                    <a:pos x="56" y="6"/>
                  </a:cxn>
                  <a:cxn ang="0">
                    <a:pos x="44" y="6"/>
                  </a:cxn>
                  <a:cxn ang="0">
                    <a:pos x="30" y="4"/>
                  </a:cxn>
                  <a:cxn ang="0">
                    <a:pos x="16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8" h="6">
                    <a:moveTo>
                      <a:pt x="0" y="0"/>
                    </a:moveTo>
                    <a:lnTo>
                      <a:pt x="78" y="6"/>
                    </a:lnTo>
                    <a:lnTo>
                      <a:pt x="68" y="6"/>
                    </a:lnTo>
                    <a:lnTo>
                      <a:pt x="56" y="6"/>
                    </a:lnTo>
                    <a:lnTo>
                      <a:pt x="44" y="6"/>
                    </a:lnTo>
                    <a:lnTo>
                      <a:pt x="30" y="4"/>
                    </a:lnTo>
                    <a:lnTo>
                      <a:pt x="16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4" name="Freeform 149"/>
              <p:cNvSpPr>
                <a:spLocks/>
              </p:cNvSpPr>
              <p:nvPr/>
            </p:nvSpPr>
            <p:spPr bwMode="auto">
              <a:xfrm>
                <a:off x="3264" y="764"/>
                <a:ext cx="298" cy="216"/>
              </a:xfrm>
              <a:custGeom>
                <a:avLst/>
                <a:gdLst/>
                <a:ahLst/>
                <a:cxnLst>
                  <a:cxn ang="0">
                    <a:pos x="184" y="216"/>
                  </a:cxn>
                  <a:cxn ang="0">
                    <a:pos x="208" y="216"/>
                  </a:cxn>
                  <a:cxn ang="0">
                    <a:pos x="230" y="216"/>
                  </a:cxn>
                  <a:cxn ang="0">
                    <a:pos x="244" y="212"/>
                  </a:cxn>
                  <a:cxn ang="0">
                    <a:pos x="252" y="208"/>
                  </a:cxn>
                  <a:cxn ang="0">
                    <a:pos x="262" y="198"/>
                  </a:cxn>
                  <a:cxn ang="0">
                    <a:pos x="270" y="186"/>
                  </a:cxn>
                  <a:cxn ang="0">
                    <a:pos x="278" y="170"/>
                  </a:cxn>
                  <a:cxn ang="0">
                    <a:pos x="282" y="152"/>
                  </a:cxn>
                  <a:cxn ang="0">
                    <a:pos x="288" y="132"/>
                  </a:cxn>
                  <a:cxn ang="0">
                    <a:pos x="290" y="124"/>
                  </a:cxn>
                  <a:cxn ang="0">
                    <a:pos x="292" y="114"/>
                  </a:cxn>
                  <a:cxn ang="0">
                    <a:pos x="292" y="106"/>
                  </a:cxn>
                  <a:cxn ang="0">
                    <a:pos x="294" y="100"/>
                  </a:cxn>
                  <a:cxn ang="0">
                    <a:pos x="296" y="94"/>
                  </a:cxn>
                  <a:cxn ang="0">
                    <a:pos x="296" y="90"/>
                  </a:cxn>
                  <a:cxn ang="0">
                    <a:pos x="296" y="84"/>
                  </a:cxn>
                  <a:cxn ang="0">
                    <a:pos x="298" y="74"/>
                  </a:cxn>
                  <a:cxn ang="0">
                    <a:pos x="292" y="58"/>
                  </a:cxn>
                  <a:cxn ang="0">
                    <a:pos x="280" y="44"/>
                  </a:cxn>
                  <a:cxn ang="0">
                    <a:pos x="264" y="34"/>
                  </a:cxn>
                  <a:cxn ang="0">
                    <a:pos x="244" y="24"/>
                  </a:cxn>
                  <a:cxn ang="0">
                    <a:pos x="220" y="14"/>
                  </a:cxn>
                  <a:cxn ang="0">
                    <a:pos x="194" y="8"/>
                  </a:cxn>
                  <a:cxn ang="0">
                    <a:pos x="168" y="4"/>
                  </a:cxn>
                  <a:cxn ang="0">
                    <a:pos x="140" y="0"/>
                  </a:cxn>
                  <a:cxn ang="0">
                    <a:pos x="114" y="0"/>
                  </a:cxn>
                  <a:cxn ang="0">
                    <a:pos x="88" y="0"/>
                  </a:cxn>
                  <a:cxn ang="0">
                    <a:pos x="64" y="4"/>
                  </a:cxn>
                  <a:cxn ang="0">
                    <a:pos x="42" y="10"/>
                  </a:cxn>
                  <a:cxn ang="0">
                    <a:pos x="24" y="18"/>
                  </a:cxn>
                  <a:cxn ang="0">
                    <a:pos x="10" y="30"/>
                  </a:cxn>
                  <a:cxn ang="0">
                    <a:pos x="2" y="46"/>
                  </a:cxn>
                  <a:cxn ang="0">
                    <a:pos x="0" y="58"/>
                  </a:cxn>
                  <a:cxn ang="0">
                    <a:pos x="0" y="62"/>
                  </a:cxn>
                  <a:cxn ang="0">
                    <a:pos x="0" y="68"/>
                  </a:cxn>
                  <a:cxn ang="0">
                    <a:pos x="0" y="74"/>
                  </a:cxn>
                  <a:cxn ang="0">
                    <a:pos x="2" y="78"/>
                  </a:cxn>
                  <a:cxn ang="0">
                    <a:pos x="2" y="84"/>
                  </a:cxn>
                  <a:cxn ang="0">
                    <a:pos x="2" y="90"/>
                  </a:cxn>
                  <a:cxn ang="0">
                    <a:pos x="4" y="96"/>
                  </a:cxn>
                  <a:cxn ang="0">
                    <a:pos x="10" y="118"/>
                  </a:cxn>
                  <a:cxn ang="0">
                    <a:pos x="22" y="152"/>
                  </a:cxn>
                  <a:cxn ang="0">
                    <a:pos x="42" y="176"/>
                  </a:cxn>
                  <a:cxn ang="0">
                    <a:pos x="70" y="194"/>
                  </a:cxn>
                  <a:cxn ang="0">
                    <a:pos x="88" y="200"/>
                  </a:cxn>
                  <a:cxn ang="0">
                    <a:pos x="114" y="206"/>
                  </a:cxn>
                  <a:cxn ang="0">
                    <a:pos x="142" y="210"/>
                  </a:cxn>
                  <a:cxn ang="0">
                    <a:pos x="170" y="214"/>
                  </a:cxn>
                </a:cxnLst>
                <a:rect l="0" t="0" r="r" b="b"/>
                <a:pathLst>
                  <a:path w="298" h="216">
                    <a:moveTo>
                      <a:pt x="170" y="214"/>
                    </a:moveTo>
                    <a:lnTo>
                      <a:pt x="184" y="216"/>
                    </a:lnTo>
                    <a:lnTo>
                      <a:pt x="196" y="216"/>
                    </a:lnTo>
                    <a:lnTo>
                      <a:pt x="208" y="216"/>
                    </a:lnTo>
                    <a:lnTo>
                      <a:pt x="220" y="216"/>
                    </a:lnTo>
                    <a:lnTo>
                      <a:pt x="230" y="216"/>
                    </a:lnTo>
                    <a:lnTo>
                      <a:pt x="238" y="214"/>
                    </a:lnTo>
                    <a:lnTo>
                      <a:pt x="244" y="212"/>
                    </a:lnTo>
                    <a:lnTo>
                      <a:pt x="246" y="212"/>
                    </a:lnTo>
                    <a:lnTo>
                      <a:pt x="252" y="208"/>
                    </a:lnTo>
                    <a:lnTo>
                      <a:pt x="256" y="204"/>
                    </a:lnTo>
                    <a:lnTo>
                      <a:pt x="262" y="198"/>
                    </a:lnTo>
                    <a:lnTo>
                      <a:pt x="266" y="192"/>
                    </a:lnTo>
                    <a:lnTo>
                      <a:pt x="270" y="186"/>
                    </a:lnTo>
                    <a:lnTo>
                      <a:pt x="274" y="178"/>
                    </a:lnTo>
                    <a:lnTo>
                      <a:pt x="278" y="170"/>
                    </a:lnTo>
                    <a:lnTo>
                      <a:pt x="280" y="162"/>
                    </a:lnTo>
                    <a:lnTo>
                      <a:pt x="282" y="152"/>
                    </a:lnTo>
                    <a:lnTo>
                      <a:pt x="286" y="142"/>
                    </a:lnTo>
                    <a:lnTo>
                      <a:pt x="288" y="132"/>
                    </a:lnTo>
                    <a:lnTo>
                      <a:pt x="288" y="128"/>
                    </a:lnTo>
                    <a:lnTo>
                      <a:pt x="290" y="124"/>
                    </a:lnTo>
                    <a:lnTo>
                      <a:pt x="290" y="120"/>
                    </a:lnTo>
                    <a:lnTo>
                      <a:pt x="292" y="114"/>
                    </a:lnTo>
                    <a:lnTo>
                      <a:pt x="292" y="110"/>
                    </a:lnTo>
                    <a:lnTo>
                      <a:pt x="292" y="106"/>
                    </a:lnTo>
                    <a:lnTo>
                      <a:pt x="294" y="104"/>
                    </a:lnTo>
                    <a:lnTo>
                      <a:pt x="294" y="100"/>
                    </a:lnTo>
                    <a:lnTo>
                      <a:pt x="294" y="98"/>
                    </a:lnTo>
                    <a:lnTo>
                      <a:pt x="296" y="94"/>
                    </a:lnTo>
                    <a:lnTo>
                      <a:pt x="296" y="92"/>
                    </a:lnTo>
                    <a:lnTo>
                      <a:pt x="296" y="90"/>
                    </a:lnTo>
                    <a:lnTo>
                      <a:pt x="296" y="86"/>
                    </a:lnTo>
                    <a:lnTo>
                      <a:pt x="296" y="84"/>
                    </a:lnTo>
                    <a:lnTo>
                      <a:pt x="298" y="82"/>
                    </a:lnTo>
                    <a:lnTo>
                      <a:pt x="298" y="74"/>
                    </a:lnTo>
                    <a:lnTo>
                      <a:pt x="296" y="66"/>
                    </a:lnTo>
                    <a:lnTo>
                      <a:pt x="292" y="58"/>
                    </a:lnTo>
                    <a:lnTo>
                      <a:pt x="286" y="52"/>
                    </a:lnTo>
                    <a:lnTo>
                      <a:pt x="280" y="44"/>
                    </a:lnTo>
                    <a:lnTo>
                      <a:pt x="272" y="38"/>
                    </a:lnTo>
                    <a:lnTo>
                      <a:pt x="264" y="34"/>
                    </a:lnTo>
                    <a:lnTo>
                      <a:pt x="254" y="28"/>
                    </a:lnTo>
                    <a:lnTo>
                      <a:pt x="244" y="24"/>
                    </a:lnTo>
                    <a:lnTo>
                      <a:pt x="232" y="18"/>
                    </a:lnTo>
                    <a:lnTo>
                      <a:pt x="220" y="14"/>
                    </a:lnTo>
                    <a:lnTo>
                      <a:pt x="208" y="12"/>
                    </a:lnTo>
                    <a:lnTo>
                      <a:pt x="194" y="8"/>
                    </a:lnTo>
                    <a:lnTo>
                      <a:pt x="182" y="6"/>
                    </a:lnTo>
                    <a:lnTo>
                      <a:pt x="168" y="4"/>
                    </a:lnTo>
                    <a:lnTo>
                      <a:pt x="154" y="2"/>
                    </a:lnTo>
                    <a:lnTo>
                      <a:pt x="140" y="0"/>
                    </a:lnTo>
                    <a:lnTo>
                      <a:pt x="126" y="0"/>
                    </a:lnTo>
                    <a:lnTo>
                      <a:pt x="114" y="0"/>
                    </a:lnTo>
                    <a:lnTo>
                      <a:pt x="100" y="0"/>
                    </a:lnTo>
                    <a:lnTo>
                      <a:pt x="88" y="0"/>
                    </a:lnTo>
                    <a:lnTo>
                      <a:pt x="74" y="2"/>
                    </a:lnTo>
                    <a:lnTo>
                      <a:pt x="64" y="4"/>
                    </a:lnTo>
                    <a:lnTo>
                      <a:pt x="52" y="6"/>
                    </a:lnTo>
                    <a:lnTo>
                      <a:pt x="42" y="10"/>
                    </a:lnTo>
                    <a:lnTo>
                      <a:pt x="32" y="14"/>
                    </a:lnTo>
                    <a:lnTo>
                      <a:pt x="24" y="18"/>
                    </a:lnTo>
                    <a:lnTo>
                      <a:pt x="16" y="24"/>
                    </a:lnTo>
                    <a:lnTo>
                      <a:pt x="10" y="30"/>
                    </a:lnTo>
                    <a:lnTo>
                      <a:pt x="4" y="38"/>
                    </a:lnTo>
                    <a:lnTo>
                      <a:pt x="2" y="46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2" y="78"/>
                    </a:lnTo>
                    <a:lnTo>
                      <a:pt x="2" y="82"/>
                    </a:lnTo>
                    <a:lnTo>
                      <a:pt x="2" y="84"/>
                    </a:lnTo>
                    <a:lnTo>
                      <a:pt x="2" y="88"/>
                    </a:lnTo>
                    <a:lnTo>
                      <a:pt x="2" y="90"/>
                    </a:lnTo>
                    <a:lnTo>
                      <a:pt x="4" y="94"/>
                    </a:lnTo>
                    <a:lnTo>
                      <a:pt x="4" y="96"/>
                    </a:lnTo>
                    <a:lnTo>
                      <a:pt x="4" y="100"/>
                    </a:lnTo>
                    <a:lnTo>
                      <a:pt x="10" y="118"/>
                    </a:lnTo>
                    <a:lnTo>
                      <a:pt x="16" y="136"/>
                    </a:lnTo>
                    <a:lnTo>
                      <a:pt x="22" y="152"/>
                    </a:lnTo>
                    <a:lnTo>
                      <a:pt x="32" y="166"/>
                    </a:lnTo>
                    <a:lnTo>
                      <a:pt x="42" y="176"/>
                    </a:lnTo>
                    <a:lnTo>
                      <a:pt x="54" y="186"/>
                    </a:lnTo>
                    <a:lnTo>
                      <a:pt x="70" y="194"/>
                    </a:lnTo>
                    <a:lnTo>
                      <a:pt x="78" y="196"/>
                    </a:lnTo>
                    <a:lnTo>
                      <a:pt x="88" y="200"/>
                    </a:lnTo>
                    <a:lnTo>
                      <a:pt x="100" y="202"/>
                    </a:lnTo>
                    <a:lnTo>
                      <a:pt x="114" y="206"/>
                    </a:lnTo>
                    <a:lnTo>
                      <a:pt x="128" y="208"/>
                    </a:lnTo>
                    <a:lnTo>
                      <a:pt x="142" y="210"/>
                    </a:lnTo>
                    <a:lnTo>
                      <a:pt x="156" y="212"/>
                    </a:lnTo>
                    <a:lnTo>
                      <a:pt x="170" y="214"/>
                    </a:lnTo>
                    <a:lnTo>
                      <a:pt x="170" y="214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5" name="Freeform 150"/>
              <p:cNvSpPr>
                <a:spLocks/>
              </p:cNvSpPr>
              <p:nvPr/>
            </p:nvSpPr>
            <p:spPr bwMode="auto">
              <a:xfrm>
                <a:off x="3270" y="770"/>
                <a:ext cx="286" cy="130"/>
              </a:xfrm>
              <a:custGeom>
                <a:avLst/>
                <a:gdLst/>
                <a:ahLst/>
                <a:cxnLst>
                  <a:cxn ang="0">
                    <a:pos x="274" y="130"/>
                  </a:cxn>
                  <a:cxn ang="0">
                    <a:pos x="2" y="74"/>
                  </a:cxn>
                  <a:cxn ang="0">
                    <a:pos x="0" y="70"/>
                  </a:cxn>
                  <a:cxn ang="0">
                    <a:pos x="0" y="66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0" y="56"/>
                  </a:cxn>
                  <a:cxn ang="0">
                    <a:pos x="0" y="52"/>
                  </a:cxn>
                  <a:cxn ang="0">
                    <a:pos x="0" y="50"/>
                  </a:cxn>
                  <a:cxn ang="0">
                    <a:pos x="2" y="42"/>
                  </a:cxn>
                  <a:cxn ang="0">
                    <a:pos x="4" y="34"/>
                  </a:cxn>
                  <a:cxn ang="0">
                    <a:pos x="8" y="28"/>
                  </a:cxn>
                  <a:cxn ang="0">
                    <a:pos x="14" y="22"/>
                  </a:cxn>
                  <a:cxn ang="0">
                    <a:pos x="20" y="18"/>
                  </a:cxn>
                  <a:cxn ang="0">
                    <a:pos x="28" y="14"/>
                  </a:cxn>
                  <a:cxn ang="0">
                    <a:pos x="38" y="10"/>
                  </a:cxn>
                  <a:cxn ang="0">
                    <a:pos x="48" y="6"/>
                  </a:cxn>
                  <a:cxn ang="0">
                    <a:pos x="58" y="4"/>
                  </a:cxn>
                  <a:cxn ang="0">
                    <a:pos x="70" y="2"/>
                  </a:cxn>
                  <a:cxn ang="0">
                    <a:pos x="82" y="0"/>
                  </a:cxn>
                  <a:cxn ang="0">
                    <a:pos x="94" y="0"/>
                  </a:cxn>
                  <a:cxn ang="0">
                    <a:pos x="108" y="0"/>
                  </a:cxn>
                  <a:cxn ang="0">
                    <a:pos x="120" y="0"/>
                  </a:cxn>
                  <a:cxn ang="0">
                    <a:pos x="134" y="0"/>
                  </a:cxn>
                  <a:cxn ang="0">
                    <a:pos x="148" y="2"/>
                  </a:cxn>
                  <a:cxn ang="0">
                    <a:pos x="162" y="4"/>
                  </a:cxn>
                  <a:cxn ang="0">
                    <a:pos x="174" y="6"/>
                  </a:cxn>
                  <a:cxn ang="0">
                    <a:pos x="188" y="8"/>
                  </a:cxn>
                  <a:cxn ang="0">
                    <a:pos x="200" y="10"/>
                  </a:cxn>
                  <a:cxn ang="0">
                    <a:pos x="212" y="14"/>
                  </a:cxn>
                  <a:cxn ang="0">
                    <a:pos x="224" y="18"/>
                  </a:cxn>
                  <a:cxn ang="0">
                    <a:pos x="234" y="22"/>
                  </a:cxn>
                  <a:cxn ang="0">
                    <a:pos x="244" y="28"/>
                  </a:cxn>
                  <a:cxn ang="0">
                    <a:pos x="254" y="32"/>
                  </a:cxn>
                  <a:cxn ang="0">
                    <a:pos x="262" y="38"/>
                  </a:cxn>
                  <a:cxn ang="0">
                    <a:pos x="270" y="44"/>
                  </a:cxn>
                  <a:cxn ang="0">
                    <a:pos x="276" y="50"/>
                  </a:cxn>
                  <a:cxn ang="0">
                    <a:pos x="280" y="56"/>
                  </a:cxn>
                  <a:cxn ang="0">
                    <a:pos x="284" y="62"/>
                  </a:cxn>
                  <a:cxn ang="0">
                    <a:pos x="286" y="68"/>
                  </a:cxn>
                  <a:cxn ang="0">
                    <a:pos x="286" y="76"/>
                  </a:cxn>
                  <a:cxn ang="0">
                    <a:pos x="284" y="78"/>
                  </a:cxn>
                  <a:cxn ang="0">
                    <a:pos x="284" y="80"/>
                  </a:cxn>
                  <a:cxn ang="0">
                    <a:pos x="284" y="82"/>
                  </a:cxn>
                  <a:cxn ang="0">
                    <a:pos x="284" y="86"/>
                  </a:cxn>
                  <a:cxn ang="0">
                    <a:pos x="282" y="90"/>
                  </a:cxn>
                  <a:cxn ang="0">
                    <a:pos x="282" y="96"/>
                  </a:cxn>
                  <a:cxn ang="0">
                    <a:pos x="280" y="102"/>
                  </a:cxn>
                  <a:cxn ang="0">
                    <a:pos x="278" y="110"/>
                  </a:cxn>
                  <a:cxn ang="0">
                    <a:pos x="276" y="116"/>
                  </a:cxn>
                  <a:cxn ang="0">
                    <a:pos x="276" y="124"/>
                  </a:cxn>
                  <a:cxn ang="0">
                    <a:pos x="274" y="130"/>
                  </a:cxn>
                  <a:cxn ang="0">
                    <a:pos x="274" y="130"/>
                  </a:cxn>
                </a:cxnLst>
                <a:rect l="0" t="0" r="r" b="b"/>
                <a:pathLst>
                  <a:path w="286" h="130">
                    <a:moveTo>
                      <a:pt x="274" y="130"/>
                    </a:moveTo>
                    <a:lnTo>
                      <a:pt x="2" y="74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2" y="42"/>
                    </a:lnTo>
                    <a:lnTo>
                      <a:pt x="4" y="34"/>
                    </a:lnTo>
                    <a:lnTo>
                      <a:pt x="8" y="28"/>
                    </a:lnTo>
                    <a:lnTo>
                      <a:pt x="14" y="22"/>
                    </a:lnTo>
                    <a:lnTo>
                      <a:pt x="20" y="18"/>
                    </a:lnTo>
                    <a:lnTo>
                      <a:pt x="28" y="14"/>
                    </a:lnTo>
                    <a:lnTo>
                      <a:pt x="38" y="10"/>
                    </a:lnTo>
                    <a:lnTo>
                      <a:pt x="48" y="6"/>
                    </a:lnTo>
                    <a:lnTo>
                      <a:pt x="58" y="4"/>
                    </a:lnTo>
                    <a:lnTo>
                      <a:pt x="70" y="2"/>
                    </a:lnTo>
                    <a:lnTo>
                      <a:pt x="82" y="0"/>
                    </a:lnTo>
                    <a:lnTo>
                      <a:pt x="94" y="0"/>
                    </a:lnTo>
                    <a:lnTo>
                      <a:pt x="108" y="0"/>
                    </a:lnTo>
                    <a:lnTo>
                      <a:pt x="120" y="0"/>
                    </a:lnTo>
                    <a:lnTo>
                      <a:pt x="134" y="0"/>
                    </a:lnTo>
                    <a:lnTo>
                      <a:pt x="148" y="2"/>
                    </a:lnTo>
                    <a:lnTo>
                      <a:pt x="162" y="4"/>
                    </a:lnTo>
                    <a:lnTo>
                      <a:pt x="174" y="6"/>
                    </a:lnTo>
                    <a:lnTo>
                      <a:pt x="188" y="8"/>
                    </a:lnTo>
                    <a:lnTo>
                      <a:pt x="200" y="10"/>
                    </a:lnTo>
                    <a:lnTo>
                      <a:pt x="212" y="14"/>
                    </a:lnTo>
                    <a:lnTo>
                      <a:pt x="224" y="18"/>
                    </a:lnTo>
                    <a:lnTo>
                      <a:pt x="234" y="22"/>
                    </a:lnTo>
                    <a:lnTo>
                      <a:pt x="244" y="28"/>
                    </a:lnTo>
                    <a:lnTo>
                      <a:pt x="254" y="32"/>
                    </a:lnTo>
                    <a:lnTo>
                      <a:pt x="262" y="38"/>
                    </a:lnTo>
                    <a:lnTo>
                      <a:pt x="270" y="44"/>
                    </a:lnTo>
                    <a:lnTo>
                      <a:pt x="276" y="50"/>
                    </a:lnTo>
                    <a:lnTo>
                      <a:pt x="280" y="56"/>
                    </a:lnTo>
                    <a:lnTo>
                      <a:pt x="284" y="62"/>
                    </a:lnTo>
                    <a:lnTo>
                      <a:pt x="286" y="68"/>
                    </a:lnTo>
                    <a:lnTo>
                      <a:pt x="286" y="76"/>
                    </a:lnTo>
                    <a:lnTo>
                      <a:pt x="284" y="78"/>
                    </a:lnTo>
                    <a:lnTo>
                      <a:pt x="284" y="80"/>
                    </a:lnTo>
                    <a:lnTo>
                      <a:pt x="284" y="82"/>
                    </a:lnTo>
                    <a:lnTo>
                      <a:pt x="284" y="86"/>
                    </a:lnTo>
                    <a:lnTo>
                      <a:pt x="282" y="90"/>
                    </a:lnTo>
                    <a:lnTo>
                      <a:pt x="282" y="96"/>
                    </a:lnTo>
                    <a:lnTo>
                      <a:pt x="280" y="102"/>
                    </a:lnTo>
                    <a:lnTo>
                      <a:pt x="278" y="110"/>
                    </a:lnTo>
                    <a:lnTo>
                      <a:pt x="276" y="116"/>
                    </a:lnTo>
                    <a:lnTo>
                      <a:pt x="276" y="124"/>
                    </a:lnTo>
                    <a:lnTo>
                      <a:pt x="274" y="130"/>
                    </a:lnTo>
                    <a:lnTo>
                      <a:pt x="274" y="13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6" name="Freeform 151"/>
              <p:cNvSpPr>
                <a:spLocks/>
              </p:cNvSpPr>
              <p:nvPr/>
            </p:nvSpPr>
            <p:spPr bwMode="auto">
              <a:xfrm>
                <a:off x="3272" y="842"/>
                <a:ext cx="272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2" y="56"/>
                  </a:cxn>
                  <a:cxn ang="0">
                    <a:pos x="272" y="6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2" h="60">
                    <a:moveTo>
                      <a:pt x="0" y="0"/>
                    </a:moveTo>
                    <a:lnTo>
                      <a:pt x="272" y="56"/>
                    </a:lnTo>
                    <a:lnTo>
                      <a:pt x="272" y="6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7" name="Freeform 152"/>
              <p:cNvSpPr>
                <a:spLocks/>
              </p:cNvSpPr>
              <p:nvPr/>
            </p:nvSpPr>
            <p:spPr bwMode="auto">
              <a:xfrm>
                <a:off x="3272" y="844"/>
                <a:ext cx="272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2" y="56"/>
                  </a:cxn>
                  <a:cxn ang="0">
                    <a:pos x="272" y="6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2" h="60">
                    <a:moveTo>
                      <a:pt x="0" y="0"/>
                    </a:moveTo>
                    <a:lnTo>
                      <a:pt x="272" y="56"/>
                    </a:lnTo>
                    <a:lnTo>
                      <a:pt x="272" y="6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8" name="Freeform 153"/>
              <p:cNvSpPr>
                <a:spLocks/>
              </p:cNvSpPr>
              <p:nvPr/>
            </p:nvSpPr>
            <p:spPr bwMode="auto">
              <a:xfrm>
                <a:off x="3272" y="846"/>
                <a:ext cx="272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2" y="56"/>
                  </a:cxn>
                  <a:cxn ang="0">
                    <a:pos x="272" y="58"/>
                  </a:cxn>
                  <a:cxn ang="0">
                    <a:pos x="270" y="6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2" h="60">
                    <a:moveTo>
                      <a:pt x="0" y="0"/>
                    </a:moveTo>
                    <a:lnTo>
                      <a:pt x="272" y="56"/>
                    </a:lnTo>
                    <a:lnTo>
                      <a:pt x="272" y="58"/>
                    </a:lnTo>
                    <a:lnTo>
                      <a:pt x="270" y="6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9" name="Freeform 154"/>
              <p:cNvSpPr>
                <a:spLocks/>
              </p:cNvSpPr>
              <p:nvPr/>
            </p:nvSpPr>
            <p:spPr bwMode="auto">
              <a:xfrm>
                <a:off x="3272" y="848"/>
                <a:ext cx="272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2" y="56"/>
                  </a:cxn>
                  <a:cxn ang="0">
                    <a:pos x="272" y="56"/>
                  </a:cxn>
                  <a:cxn ang="0">
                    <a:pos x="270" y="6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2" h="60">
                    <a:moveTo>
                      <a:pt x="0" y="0"/>
                    </a:moveTo>
                    <a:lnTo>
                      <a:pt x="272" y="56"/>
                    </a:lnTo>
                    <a:lnTo>
                      <a:pt x="272" y="56"/>
                    </a:lnTo>
                    <a:lnTo>
                      <a:pt x="270" y="6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0" name="Freeform 155"/>
              <p:cNvSpPr>
                <a:spLocks/>
              </p:cNvSpPr>
              <p:nvPr/>
            </p:nvSpPr>
            <p:spPr bwMode="auto">
              <a:xfrm>
                <a:off x="3272" y="850"/>
                <a:ext cx="270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0" y="56"/>
                  </a:cxn>
                  <a:cxn ang="0">
                    <a:pos x="270" y="6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0" h="60">
                    <a:moveTo>
                      <a:pt x="0" y="0"/>
                    </a:moveTo>
                    <a:lnTo>
                      <a:pt x="270" y="56"/>
                    </a:lnTo>
                    <a:lnTo>
                      <a:pt x="270" y="6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1" name="Freeform 156"/>
              <p:cNvSpPr>
                <a:spLocks/>
              </p:cNvSpPr>
              <p:nvPr/>
            </p:nvSpPr>
            <p:spPr bwMode="auto">
              <a:xfrm>
                <a:off x="3272" y="852"/>
                <a:ext cx="270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0" y="56"/>
                  </a:cxn>
                  <a:cxn ang="0">
                    <a:pos x="270" y="60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0" h="60">
                    <a:moveTo>
                      <a:pt x="0" y="0"/>
                    </a:moveTo>
                    <a:lnTo>
                      <a:pt x="270" y="56"/>
                    </a:lnTo>
                    <a:lnTo>
                      <a:pt x="270" y="60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2" name="Freeform 157"/>
              <p:cNvSpPr>
                <a:spLocks/>
              </p:cNvSpPr>
              <p:nvPr/>
            </p:nvSpPr>
            <p:spPr bwMode="auto">
              <a:xfrm>
                <a:off x="3272" y="854"/>
                <a:ext cx="270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0" y="56"/>
                  </a:cxn>
                  <a:cxn ang="0">
                    <a:pos x="268" y="60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70" h="60">
                    <a:moveTo>
                      <a:pt x="0" y="0"/>
                    </a:moveTo>
                    <a:lnTo>
                      <a:pt x="270" y="56"/>
                    </a:lnTo>
                    <a:lnTo>
                      <a:pt x="268" y="60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3" name="Freeform 158"/>
              <p:cNvSpPr>
                <a:spLocks/>
              </p:cNvSpPr>
              <p:nvPr/>
            </p:nvSpPr>
            <p:spPr bwMode="auto">
              <a:xfrm>
                <a:off x="3274" y="856"/>
                <a:ext cx="268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56"/>
                  </a:cxn>
                  <a:cxn ang="0">
                    <a:pos x="266" y="58"/>
                  </a:cxn>
                  <a:cxn ang="0">
                    <a:pos x="266" y="6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60">
                    <a:moveTo>
                      <a:pt x="0" y="0"/>
                    </a:moveTo>
                    <a:lnTo>
                      <a:pt x="268" y="56"/>
                    </a:lnTo>
                    <a:lnTo>
                      <a:pt x="266" y="58"/>
                    </a:lnTo>
                    <a:lnTo>
                      <a:pt x="266" y="6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4" name="Freeform 159"/>
              <p:cNvSpPr>
                <a:spLocks/>
              </p:cNvSpPr>
              <p:nvPr/>
            </p:nvSpPr>
            <p:spPr bwMode="auto">
              <a:xfrm>
                <a:off x="3274" y="858"/>
                <a:ext cx="266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6" y="56"/>
                  </a:cxn>
                  <a:cxn ang="0">
                    <a:pos x="266" y="56"/>
                  </a:cxn>
                  <a:cxn ang="0">
                    <a:pos x="266" y="6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6" h="60">
                    <a:moveTo>
                      <a:pt x="0" y="0"/>
                    </a:moveTo>
                    <a:lnTo>
                      <a:pt x="266" y="56"/>
                    </a:lnTo>
                    <a:lnTo>
                      <a:pt x="266" y="56"/>
                    </a:lnTo>
                    <a:lnTo>
                      <a:pt x="266" y="6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5" name="Freeform 160"/>
              <p:cNvSpPr>
                <a:spLocks/>
              </p:cNvSpPr>
              <p:nvPr/>
            </p:nvSpPr>
            <p:spPr bwMode="auto">
              <a:xfrm>
                <a:off x="3274" y="860"/>
                <a:ext cx="266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6" y="56"/>
                  </a:cxn>
                  <a:cxn ang="0">
                    <a:pos x="266" y="6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6" h="60">
                    <a:moveTo>
                      <a:pt x="0" y="0"/>
                    </a:moveTo>
                    <a:lnTo>
                      <a:pt x="266" y="56"/>
                    </a:lnTo>
                    <a:lnTo>
                      <a:pt x="266" y="6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6" name="Freeform 161"/>
              <p:cNvSpPr>
                <a:spLocks/>
              </p:cNvSpPr>
              <p:nvPr/>
            </p:nvSpPr>
            <p:spPr bwMode="auto">
              <a:xfrm>
                <a:off x="3274" y="862"/>
                <a:ext cx="266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6" y="56"/>
                  </a:cxn>
                  <a:cxn ang="0">
                    <a:pos x="264" y="60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6" h="60">
                    <a:moveTo>
                      <a:pt x="0" y="0"/>
                    </a:moveTo>
                    <a:lnTo>
                      <a:pt x="266" y="56"/>
                    </a:lnTo>
                    <a:lnTo>
                      <a:pt x="264" y="6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7" name="Freeform 162"/>
              <p:cNvSpPr>
                <a:spLocks/>
              </p:cNvSpPr>
              <p:nvPr/>
            </p:nvSpPr>
            <p:spPr bwMode="auto">
              <a:xfrm>
                <a:off x="3274" y="864"/>
                <a:ext cx="266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6" y="56"/>
                  </a:cxn>
                  <a:cxn ang="0">
                    <a:pos x="264" y="60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6" h="60">
                    <a:moveTo>
                      <a:pt x="0" y="0"/>
                    </a:moveTo>
                    <a:lnTo>
                      <a:pt x="266" y="56"/>
                    </a:lnTo>
                    <a:lnTo>
                      <a:pt x="264" y="6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8" name="Freeform 163"/>
              <p:cNvSpPr>
                <a:spLocks/>
              </p:cNvSpPr>
              <p:nvPr/>
            </p:nvSpPr>
            <p:spPr bwMode="auto">
              <a:xfrm>
                <a:off x="3276" y="866"/>
                <a:ext cx="262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56"/>
                  </a:cxn>
                  <a:cxn ang="0">
                    <a:pos x="262" y="58"/>
                  </a:cxn>
                  <a:cxn ang="0">
                    <a:pos x="262" y="6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60">
                    <a:moveTo>
                      <a:pt x="0" y="0"/>
                    </a:moveTo>
                    <a:lnTo>
                      <a:pt x="262" y="56"/>
                    </a:lnTo>
                    <a:lnTo>
                      <a:pt x="262" y="58"/>
                    </a:lnTo>
                    <a:lnTo>
                      <a:pt x="262" y="6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9" name="Freeform 164"/>
              <p:cNvSpPr>
                <a:spLocks/>
              </p:cNvSpPr>
              <p:nvPr/>
            </p:nvSpPr>
            <p:spPr bwMode="auto">
              <a:xfrm>
                <a:off x="3276" y="868"/>
                <a:ext cx="262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56"/>
                  </a:cxn>
                  <a:cxn ang="0">
                    <a:pos x="262" y="56"/>
                  </a:cxn>
                  <a:cxn ang="0">
                    <a:pos x="260" y="60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60">
                    <a:moveTo>
                      <a:pt x="0" y="0"/>
                    </a:moveTo>
                    <a:lnTo>
                      <a:pt x="262" y="56"/>
                    </a:lnTo>
                    <a:lnTo>
                      <a:pt x="262" y="56"/>
                    </a:lnTo>
                    <a:lnTo>
                      <a:pt x="260" y="6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0" name="Freeform 165"/>
              <p:cNvSpPr>
                <a:spLocks/>
              </p:cNvSpPr>
              <p:nvPr/>
            </p:nvSpPr>
            <p:spPr bwMode="auto">
              <a:xfrm>
                <a:off x="3276" y="870"/>
                <a:ext cx="262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56"/>
                  </a:cxn>
                  <a:cxn ang="0">
                    <a:pos x="260" y="60"/>
                  </a:cxn>
                  <a:cxn ang="0">
                    <a:pos x="2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60">
                    <a:moveTo>
                      <a:pt x="0" y="0"/>
                    </a:moveTo>
                    <a:lnTo>
                      <a:pt x="262" y="56"/>
                    </a:lnTo>
                    <a:lnTo>
                      <a:pt x="260" y="6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1" name="Freeform 166"/>
              <p:cNvSpPr>
                <a:spLocks/>
              </p:cNvSpPr>
              <p:nvPr/>
            </p:nvSpPr>
            <p:spPr bwMode="auto">
              <a:xfrm>
                <a:off x="3278" y="872"/>
                <a:ext cx="258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8" y="56"/>
                  </a:cxn>
                  <a:cxn ang="0">
                    <a:pos x="258" y="60"/>
                  </a:cxn>
                  <a:cxn ang="0">
                    <a:pos x="0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8" h="60">
                    <a:moveTo>
                      <a:pt x="0" y="0"/>
                    </a:moveTo>
                    <a:lnTo>
                      <a:pt x="258" y="56"/>
                    </a:lnTo>
                    <a:lnTo>
                      <a:pt x="258" y="6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2" name="Freeform 167"/>
              <p:cNvSpPr>
                <a:spLocks/>
              </p:cNvSpPr>
              <p:nvPr/>
            </p:nvSpPr>
            <p:spPr bwMode="auto">
              <a:xfrm>
                <a:off x="3278" y="876"/>
                <a:ext cx="258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8" y="54"/>
                  </a:cxn>
                  <a:cxn ang="0">
                    <a:pos x="258" y="56"/>
                  </a:cxn>
                  <a:cxn ang="0">
                    <a:pos x="256" y="5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8" h="56">
                    <a:moveTo>
                      <a:pt x="0" y="0"/>
                    </a:moveTo>
                    <a:lnTo>
                      <a:pt x="258" y="54"/>
                    </a:lnTo>
                    <a:lnTo>
                      <a:pt x="258" y="56"/>
                    </a:lnTo>
                    <a:lnTo>
                      <a:pt x="256" y="5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3" name="Freeform 168"/>
              <p:cNvSpPr>
                <a:spLocks/>
              </p:cNvSpPr>
              <p:nvPr/>
            </p:nvSpPr>
            <p:spPr bwMode="auto">
              <a:xfrm>
                <a:off x="3278" y="878"/>
                <a:ext cx="258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8" y="54"/>
                  </a:cxn>
                  <a:cxn ang="0">
                    <a:pos x="258" y="54"/>
                  </a:cxn>
                  <a:cxn ang="0">
                    <a:pos x="256" y="56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8" h="56">
                    <a:moveTo>
                      <a:pt x="0" y="0"/>
                    </a:moveTo>
                    <a:lnTo>
                      <a:pt x="258" y="54"/>
                    </a:lnTo>
                    <a:lnTo>
                      <a:pt x="258" y="54"/>
                    </a:lnTo>
                    <a:lnTo>
                      <a:pt x="256" y="5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4" name="Freeform 169"/>
              <p:cNvSpPr>
                <a:spLocks/>
              </p:cNvSpPr>
              <p:nvPr/>
            </p:nvSpPr>
            <p:spPr bwMode="auto">
              <a:xfrm>
                <a:off x="3278" y="880"/>
                <a:ext cx="256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52"/>
                  </a:cxn>
                  <a:cxn ang="0">
                    <a:pos x="256" y="5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56">
                    <a:moveTo>
                      <a:pt x="0" y="0"/>
                    </a:moveTo>
                    <a:lnTo>
                      <a:pt x="256" y="52"/>
                    </a:lnTo>
                    <a:lnTo>
                      <a:pt x="256" y="5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5" name="Freeform 170"/>
              <p:cNvSpPr>
                <a:spLocks/>
              </p:cNvSpPr>
              <p:nvPr/>
            </p:nvSpPr>
            <p:spPr bwMode="auto">
              <a:xfrm>
                <a:off x="3280" y="882"/>
                <a:ext cx="254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52"/>
                  </a:cxn>
                  <a:cxn ang="0">
                    <a:pos x="252" y="5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56">
                    <a:moveTo>
                      <a:pt x="0" y="0"/>
                    </a:moveTo>
                    <a:lnTo>
                      <a:pt x="254" y="52"/>
                    </a:lnTo>
                    <a:lnTo>
                      <a:pt x="252" y="5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6" name="Freeform 171"/>
              <p:cNvSpPr>
                <a:spLocks/>
              </p:cNvSpPr>
              <p:nvPr/>
            </p:nvSpPr>
            <p:spPr bwMode="auto">
              <a:xfrm>
                <a:off x="3280" y="884"/>
                <a:ext cx="254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52"/>
                  </a:cxn>
                  <a:cxn ang="0">
                    <a:pos x="252" y="56"/>
                  </a:cxn>
                  <a:cxn ang="0">
                    <a:pos x="252" y="5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56">
                    <a:moveTo>
                      <a:pt x="0" y="0"/>
                    </a:moveTo>
                    <a:lnTo>
                      <a:pt x="254" y="52"/>
                    </a:lnTo>
                    <a:lnTo>
                      <a:pt x="252" y="56"/>
                    </a:lnTo>
                    <a:lnTo>
                      <a:pt x="252" y="5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7" name="Freeform 172"/>
              <p:cNvSpPr>
                <a:spLocks/>
              </p:cNvSpPr>
              <p:nvPr/>
            </p:nvSpPr>
            <p:spPr bwMode="auto">
              <a:xfrm>
                <a:off x="3280" y="886"/>
                <a:ext cx="252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2" y="52"/>
                  </a:cxn>
                  <a:cxn ang="0">
                    <a:pos x="252" y="54"/>
                  </a:cxn>
                  <a:cxn ang="0">
                    <a:pos x="252" y="5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2" h="56">
                    <a:moveTo>
                      <a:pt x="0" y="0"/>
                    </a:moveTo>
                    <a:lnTo>
                      <a:pt x="252" y="52"/>
                    </a:lnTo>
                    <a:lnTo>
                      <a:pt x="252" y="54"/>
                    </a:lnTo>
                    <a:lnTo>
                      <a:pt x="252" y="5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8" name="Freeform 173"/>
              <p:cNvSpPr>
                <a:spLocks/>
              </p:cNvSpPr>
              <p:nvPr/>
            </p:nvSpPr>
            <p:spPr bwMode="auto">
              <a:xfrm>
                <a:off x="3282" y="888"/>
                <a:ext cx="250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0" y="52"/>
                  </a:cxn>
                  <a:cxn ang="0">
                    <a:pos x="248" y="5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0" h="56">
                    <a:moveTo>
                      <a:pt x="0" y="0"/>
                    </a:moveTo>
                    <a:lnTo>
                      <a:pt x="250" y="52"/>
                    </a:lnTo>
                    <a:lnTo>
                      <a:pt x="248" y="5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9" name="Freeform 174"/>
              <p:cNvSpPr>
                <a:spLocks/>
              </p:cNvSpPr>
              <p:nvPr/>
            </p:nvSpPr>
            <p:spPr bwMode="auto">
              <a:xfrm>
                <a:off x="3282" y="890"/>
                <a:ext cx="250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0" y="52"/>
                  </a:cxn>
                  <a:cxn ang="0">
                    <a:pos x="248" y="5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0" h="56">
                    <a:moveTo>
                      <a:pt x="0" y="0"/>
                    </a:moveTo>
                    <a:lnTo>
                      <a:pt x="250" y="52"/>
                    </a:lnTo>
                    <a:lnTo>
                      <a:pt x="248" y="5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0" name="Freeform 175"/>
              <p:cNvSpPr>
                <a:spLocks/>
              </p:cNvSpPr>
              <p:nvPr/>
            </p:nvSpPr>
            <p:spPr bwMode="auto">
              <a:xfrm>
                <a:off x="3284" y="892"/>
                <a:ext cx="246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6" y="52"/>
                  </a:cxn>
                  <a:cxn ang="0">
                    <a:pos x="244" y="56"/>
                  </a:cxn>
                  <a:cxn ang="0">
                    <a:pos x="244" y="5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6" h="56">
                    <a:moveTo>
                      <a:pt x="0" y="0"/>
                    </a:moveTo>
                    <a:lnTo>
                      <a:pt x="246" y="52"/>
                    </a:lnTo>
                    <a:lnTo>
                      <a:pt x="244" y="56"/>
                    </a:lnTo>
                    <a:lnTo>
                      <a:pt x="244" y="5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1" name="Freeform 176"/>
              <p:cNvSpPr>
                <a:spLocks/>
              </p:cNvSpPr>
              <p:nvPr/>
            </p:nvSpPr>
            <p:spPr bwMode="auto">
              <a:xfrm>
                <a:off x="3284" y="894"/>
                <a:ext cx="246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6" y="52"/>
                  </a:cxn>
                  <a:cxn ang="0">
                    <a:pos x="244" y="54"/>
                  </a:cxn>
                  <a:cxn ang="0">
                    <a:pos x="244" y="56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6" h="56">
                    <a:moveTo>
                      <a:pt x="0" y="0"/>
                    </a:moveTo>
                    <a:lnTo>
                      <a:pt x="246" y="52"/>
                    </a:lnTo>
                    <a:lnTo>
                      <a:pt x="244" y="54"/>
                    </a:lnTo>
                    <a:lnTo>
                      <a:pt x="244" y="5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2" name="Freeform 177"/>
              <p:cNvSpPr>
                <a:spLocks/>
              </p:cNvSpPr>
              <p:nvPr/>
            </p:nvSpPr>
            <p:spPr bwMode="auto">
              <a:xfrm>
                <a:off x="3284" y="896"/>
                <a:ext cx="244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4" y="52"/>
                  </a:cxn>
                  <a:cxn ang="0">
                    <a:pos x="242" y="56"/>
                  </a:cxn>
                  <a:cxn ang="0">
                    <a:pos x="2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4" h="56">
                    <a:moveTo>
                      <a:pt x="0" y="0"/>
                    </a:moveTo>
                    <a:lnTo>
                      <a:pt x="244" y="52"/>
                    </a:lnTo>
                    <a:lnTo>
                      <a:pt x="242" y="5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3" name="Freeform 178"/>
              <p:cNvSpPr>
                <a:spLocks/>
              </p:cNvSpPr>
              <p:nvPr/>
            </p:nvSpPr>
            <p:spPr bwMode="auto">
              <a:xfrm>
                <a:off x="3286" y="900"/>
                <a:ext cx="242" cy="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2" y="50"/>
                  </a:cxn>
                  <a:cxn ang="0">
                    <a:pos x="240" y="5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2" h="54">
                    <a:moveTo>
                      <a:pt x="0" y="0"/>
                    </a:moveTo>
                    <a:lnTo>
                      <a:pt x="242" y="50"/>
                    </a:lnTo>
                    <a:lnTo>
                      <a:pt x="240" y="5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4" name="Freeform 179"/>
              <p:cNvSpPr>
                <a:spLocks/>
              </p:cNvSpPr>
              <p:nvPr/>
            </p:nvSpPr>
            <p:spPr bwMode="auto">
              <a:xfrm>
                <a:off x="3286" y="902"/>
                <a:ext cx="240" cy="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0" y="50"/>
                  </a:cxn>
                  <a:cxn ang="0">
                    <a:pos x="238" y="52"/>
                  </a:cxn>
                  <a:cxn ang="0">
                    <a:pos x="238" y="5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0" h="54">
                    <a:moveTo>
                      <a:pt x="0" y="0"/>
                    </a:moveTo>
                    <a:lnTo>
                      <a:pt x="240" y="50"/>
                    </a:lnTo>
                    <a:lnTo>
                      <a:pt x="238" y="52"/>
                    </a:lnTo>
                    <a:lnTo>
                      <a:pt x="238" y="5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5" name="Freeform 180"/>
              <p:cNvSpPr>
                <a:spLocks/>
              </p:cNvSpPr>
              <p:nvPr/>
            </p:nvSpPr>
            <p:spPr bwMode="auto">
              <a:xfrm>
                <a:off x="3288" y="904"/>
                <a:ext cx="238" cy="5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8" y="50"/>
                  </a:cxn>
                  <a:cxn ang="0">
                    <a:pos x="236" y="50"/>
                  </a:cxn>
                  <a:cxn ang="0">
                    <a:pos x="234" y="52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8" h="52">
                    <a:moveTo>
                      <a:pt x="0" y="0"/>
                    </a:moveTo>
                    <a:lnTo>
                      <a:pt x="238" y="50"/>
                    </a:lnTo>
                    <a:lnTo>
                      <a:pt x="236" y="50"/>
                    </a:lnTo>
                    <a:lnTo>
                      <a:pt x="234" y="5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6" name="Freeform 181"/>
              <p:cNvSpPr>
                <a:spLocks/>
              </p:cNvSpPr>
              <p:nvPr/>
            </p:nvSpPr>
            <p:spPr bwMode="auto">
              <a:xfrm>
                <a:off x="3288" y="906"/>
                <a:ext cx="236" cy="5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6" y="50"/>
                  </a:cxn>
                  <a:cxn ang="0">
                    <a:pos x="234" y="52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6" h="52">
                    <a:moveTo>
                      <a:pt x="0" y="0"/>
                    </a:moveTo>
                    <a:lnTo>
                      <a:pt x="236" y="50"/>
                    </a:lnTo>
                    <a:lnTo>
                      <a:pt x="234" y="52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7" name="Freeform 182"/>
              <p:cNvSpPr>
                <a:spLocks/>
              </p:cNvSpPr>
              <p:nvPr/>
            </p:nvSpPr>
            <p:spPr bwMode="auto">
              <a:xfrm>
                <a:off x="3290" y="908"/>
                <a:ext cx="232" cy="5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2" y="48"/>
                  </a:cxn>
                  <a:cxn ang="0">
                    <a:pos x="230" y="52"/>
                  </a:cxn>
                  <a:cxn ang="0">
                    <a:pos x="230" y="52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2" h="52">
                    <a:moveTo>
                      <a:pt x="0" y="0"/>
                    </a:moveTo>
                    <a:lnTo>
                      <a:pt x="232" y="48"/>
                    </a:lnTo>
                    <a:lnTo>
                      <a:pt x="230" y="52"/>
                    </a:lnTo>
                    <a:lnTo>
                      <a:pt x="230" y="5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8" name="Freeform 183"/>
              <p:cNvSpPr>
                <a:spLocks/>
              </p:cNvSpPr>
              <p:nvPr/>
            </p:nvSpPr>
            <p:spPr bwMode="auto">
              <a:xfrm>
                <a:off x="3292" y="910"/>
                <a:ext cx="230" cy="5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0" y="48"/>
                  </a:cxn>
                  <a:cxn ang="0">
                    <a:pos x="228" y="50"/>
                  </a:cxn>
                  <a:cxn ang="0">
                    <a:pos x="226" y="52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0" h="52">
                    <a:moveTo>
                      <a:pt x="0" y="0"/>
                    </a:moveTo>
                    <a:lnTo>
                      <a:pt x="230" y="48"/>
                    </a:lnTo>
                    <a:lnTo>
                      <a:pt x="228" y="50"/>
                    </a:lnTo>
                    <a:lnTo>
                      <a:pt x="226" y="52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9" name="Freeform 184"/>
              <p:cNvSpPr>
                <a:spLocks/>
              </p:cNvSpPr>
              <p:nvPr/>
            </p:nvSpPr>
            <p:spPr bwMode="auto">
              <a:xfrm>
                <a:off x="3292" y="912"/>
                <a:ext cx="228" cy="5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8" y="48"/>
                  </a:cxn>
                  <a:cxn ang="0">
                    <a:pos x="224" y="52"/>
                  </a:cxn>
                  <a:cxn ang="0">
                    <a:pos x="224" y="52"/>
                  </a:cxn>
                  <a:cxn ang="0">
                    <a:pos x="4" y="6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8" h="52">
                    <a:moveTo>
                      <a:pt x="0" y="0"/>
                    </a:moveTo>
                    <a:lnTo>
                      <a:pt x="228" y="48"/>
                    </a:lnTo>
                    <a:lnTo>
                      <a:pt x="224" y="52"/>
                    </a:lnTo>
                    <a:lnTo>
                      <a:pt x="224" y="52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0" name="Freeform 185"/>
              <p:cNvSpPr>
                <a:spLocks/>
              </p:cNvSpPr>
              <p:nvPr/>
            </p:nvSpPr>
            <p:spPr bwMode="auto">
              <a:xfrm>
                <a:off x="3294" y="916"/>
                <a:ext cx="224" cy="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46"/>
                  </a:cxn>
                  <a:cxn ang="0">
                    <a:pos x="222" y="48"/>
                  </a:cxn>
                  <a:cxn ang="0">
                    <a:pos x="220" y="50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4" h="50">
                    <a:moveTo>
                      <a:pt x="0" y="0"/>
                    </a:moveTo>
                    <a:lnTo>
                      <a:pt x="224" y="46"/>
                    </a:lnTo>
                    <a:lnTo>
                      <a:pt x="222" y="48"/>
                    </a:lnTo>
                    <a:lnTo>
                      <a:pt x="220" y="5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1" name="Freeform 186"/>
              <p:cNvSpPr>
                <a:spLocks/>
              </p:cNvSpPr>
              <p:nvPr/>
            </p:nvSpPr>
            <p:spPr bwMode="auto">
              <a:xfrm>
                <a:off x="3296" y="918"/>
                <a:ext cx="220" cy="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0" y="46"/>
                  </a:cxn>
                  <a:cxn ang="0">
                    <a:pos x="216" y="50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0" h="50">
                    <a:moveTo>
                      <a:pt x="0" y="0"/>
                    </a:moveTo>
                    <a:lnTo>
                      <a:pt x="220" y="46"/>
                    </a:lnTo>
                    <a:lnTo>
                      <a:pt x="216" y="5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2" name="Freeform 187"/>
              <p:cNvSpPr>
                <a:spLocks/>
              </p:cNvSpPr>
              <p:nvPr/>
            </p:nvSpPr>
            <p:spPr bwMode="auto">
              <a:xfrm>
                <a:off x="3296" y="920"/>
                <a:ext cx="218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8" y="46"/>
                  </a:cxn>
                  <a:cxn ang="0">
                    <a:pos x="216" y="48"/>
                  </a:cxn>
                  <a:cxn ang="0">
                    <a:pos x="214" y="48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8" h="48">
                    <a:moveTo>
                      <a:pt x="0" y="0"/>
                    </a:moveTo>
                    <a:lnTo>
                      <a:pt x="218" y="46"/>
                    </a:lnTo>
                    <a:lnTo>
                      <a:pt x="216" y="48"/>
                    </a:lnTo>
                    <a:lnTo>
                      <a:pt x="214" y="48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3" name="Freeform 188"/>
              <p:cNvSpPr>
                <a:spLocks/>
              </p:cNvSpPr>
              <p:nvPr/>
            </p:nvSpPr>
            <p:spPr bwMode="auto">
              <a:xfrm>
                <a:off x="3298" y="922"/>
                <a:ext cx="214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46"/>
                  </a:cxn>
                  <a:cxn ang="0">
                    <a:pos x="214" y="46"/>
                  </a:cxn>
                  <a:cxn ang="0">
                    <a:pos x="210" y="48"/>
                  </a:cxn>
                  <a:cxn ang="0">
                    <a:pos x="4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4" h="48">
                    <a:moveTo>
                      <a:pt x="0" y="0"/>
                    </a:moveTo>
                    <a:lnTo>
                      <a:pt x="214" y="46"/>
                    </a:lnTo>
                    <a:lnTo>
                      <a:pt x="214" y="46"/>
                    </a:lnTo>
                    <a:lnTo>
                      <a:pt x="210" y="48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4" name="Freeform 189"/>
              <p:cNvSpPr>
                <a:spLocks/>
              </p:cNvSpPr>
              <p:nvPr/>
            </p:nvSpPr>
            <p:spPr bwMode="auto">
              <a:xfrm>
                <a:off x="3300" y="924"/>
                <a:ext cx="210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0" y="44"/>
                  </a:cxn>
                  <a:cxn ang="0">
                    <a:pos x="208" y="46"/>
                  </a:cxn>
                  <a:cxn ang="0">
                    <a:pos x="204" y="48"/>
                  </a:cxn>
                  <a:cxn ang="0">
                    <a:pos x="204" y="48"/>
                  </a:cxn>
                  <a:cxn ang="0">
                    <a:pos x="4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0" h="48">
                    <a:moveTo>
                      <a:pt x="0" y="0"/>
                    </a:moveTo>
                    <a:lnTo>
                      <a:pt x="210" y="44"/>
                    </a:lnTo>
                    <a:lnTo>
                      <a:pt x="208" y="46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4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5" name="Freeform 190"/>
              <p:cNvSpPr>
                <a:spLocks/>
              </p:cNvSpPr>
              <p:nvPr/>
            </p:nvSpPr>
            <p:spPr bwMode="auto">
              <a:xfrm>
                <a:off x="3302" y="928"/>
                <a:ext cx="206" cy="4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42"/>
                  </a:cxn>
                  <a:cxn ang="0">
                    <a:pos x="206" y="42"/>
                  </a:cxn>
                  <a:cxn ang="0">
                    <a:pos x="202" y="44"/>
                  </a:cxn>
                  <a:cxn ang="0">
                    <a:pos x="198" y="44"/>
                  </a:cxn>
                  <a:cxn ang="0">
                    <a:pos x="198" y="4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6" h="44">
                    <a:moveTo>
                      <a:pt x="0" y="0"/>
                    </a:moveTo>
                    <a:lnTo>
                      <a:pt x="206" y="42"/>
                    </a:lnTo>
                    <a:lnTo>
                      <a:pt x="206" y="42"/>
                    </a:lnTo>
                    <a:lnTo>
                      <a:pt x="202" y="44"/>
                    </a:lnTo>
                    <a:lnTo>
                      <a:pt x="198" y="44"/>
                    </a:lnTo>
                    <a:lnTo>
                      <a:pt x="198" y="4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6" name="Freeform 191"/>
              <p:cNvSpPr>
                <a:spLocks/>
              </p:cNvSpPr>
              <p:nvPr/>
            </p:nvSpPr>
            <p:spPr bwMode="auto">
              <a:xfrm>
                <a:off x="3304" y="930"/>
                <a:ext cx="200" cy="4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0" y="42"/>
                  </a:cxn>
                  <a:cxn ang="0">
                    <a:pos x="196" y="42"/>
                  </a:cxn>
                  <a:cxn ang="0">
                    <a:pos x="190" y="4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0" h="44">
                    <a:moveTo>
                      <a:pt x="0" y="0"/>
                    </a:moveTo>
                    <a:lnTo>
                      <a:pt x="200" y="42"/>
                    </a:lnTo>
                    <a:lnTo>
                      <a:pt x="196" y="42"/>
                    </a:lnTo>
                    <a:lnTo>
                      <a:pt x="190" y="4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7" name="Freeform 192"/>
              <p:cNvSpPr>
                <a:spLocks/>
              </p:cNvSpPr>
              <p:nvPr/>
            </p:nvSpPr>
            <p:spPr bwMode="auto">
              <a:xfrm>
                <a:off x="3306" y="932"/>
                <a:ext cx="194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4" y="40"/>
                  </a:cxn>
                  <a:cxn ang="0">
                    <a:pos x="186" y="42"/>
                  </a:cxn>
                  <a:cxn ang="0">
                    <a:pos x="182" y="42"/>
                  </a:cxn>
                  <a:cxn ang="0">
                    <a:pos x="6" y="6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94" h="42">
                    <a:moveTo>
                      <a:pt x="0" y="0"/>
                    </a:moveTo>
                    <a:lnTo>
                      <a:pt x="194" y="40"/>
                    </a:lnTo>
                    <a:lnTo>
                      <a:pt x="186" y="42"/>
                    </a:lnTo>
                    <a:lnTo>
                      <a:pt x="182" y="42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8" name="Freeform 193"/>
              <p:cNvSpPr>
                <a:spLocks/>
              </p:cNvSpPr>
              <p:nvPr/>
            </p:nvSpPr>
            <p:spPr bwMode="auto">
              <a:xfrm>
                <a:off x="3308" y="934"/>
                <a:ext cx="186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6" y="40"/>
                  </a:cxn>
                  <a:cxn ang="0">
                    <a:pos x="184" y="40"/>
                  </a:cxn>
                  <a:cxn ang="0">
                    <a:pos x="176" y="40"/>
                  </a:cxn>
                  <a:cxn ang="0">
                    <a:pos x="172" y="40"/>
                  </a:cxn>
                  <a:cxn ang="0">
                    <a:pos x="8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86" h="40">
                    <a:moveTo>
                      <a:pt x="0" y="0"/>
                    </a:moveTo>
                    <a:lnTo>
                      <a:pt x="186" y="40"/>
                    </a:lnTo>
                    <a:lnTo>
                      <a:pt x="184" y="40"/>
                    </a:lnTo>
                    <a:lnTo>
                      <a:pt x="176" y="40"/>
                    </a:lnTo>
                    <a:lnTo>
                      <a:pt x="172" y="40"/>
                    </a:lnTo>
                    <a:lnTo>
                      <a:pt x="8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9" name="Freeform 194"/>
              <p:cNvSpPr>
                <a:spLocks/>
              </p:cNvSpPr>
              <p:nvPr/>
            </p:nvSpPr>
            <p:spPr bwMode="auto">
              <a:xfrm>
                <a:off x="3312" y="938"/>
                <a:ext cx="176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6" y="36"/>
                  </a:cxn>
                  <a:cxn ang="0">
                    <a:pos x="172" y="36"/>
                  </a:cxn>
                  <a:cxn ang="0">
                    <a:pos x="160" y="36"/>
                  </a:cxn>
                  <a:cxn ang="0">
                    <a:pos x="160" y="36"/>
                  </a:cxn>
                  <a:cxn ang="0">
                    <a:pos x="6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76" h="36">
                    <a:moveTo>
                      <a:pt x="0" y="0"/>
                    </a:moveTo>
                    <a:lnTo>
                      <a:pt x="176" y="36"/>
                    </a:lnTo>
                    <a:lnTo>
                      <a:pt x="172" y="36"/>
                    </a:lnTo>
                    <a:lnTo>
                      <a:pt x="160" y="36"/>
                    </a:lnTo>
                    <a:lnTo>
                      <a:pt x="160" y="3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0" name="Freeform 195"/>
              <p:cNvSpPr>
                <a:spLocks/>
              </p:cNvSpPr>
              <p:nvPr/>
            </p:nvSpPr>
            <p:spPr bwMode="auto">
              <a:xfrm>
                <a:off x="3316" y="940"/>
                <a:ext cx="164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4" y="34"/>
                  </a:cxn>
                  <a:cxn ang="0">
                    <a:pos x="156" y="34"/>
                  </a:cxn>
                  <a:cxn ang="0">
                    <a:pos x="144" y="34"/>
                  </a:cxn>
                  <a:cxn ang="0">
                    <a:pos x="144" y="34"/>
                  </a:cxn>
                  <a:cxn ang="0">
                    <a:pos x="8" y="6"/>
                  </a:cxn>
                  <a:cxn ang="0">
                    <a:pos x="6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4" h="34">
                    <a:moveTo>
                      <a:pt x="0" y="0"/>
                    </a:moveTo>
                    <a:lnTo>
                      <a:pt x="164" y="34"/>
                    </a:lnTo>
                    <a:lnTo>
                      <a:pt x="156" y="34"/>
                    </a:lnTo>
                    <a:lnTo>
                      <a:pt x="144" y="34"/>
                    </a:lnTo>
                    <a:lnTo>
                      <a:pt x="144" y="34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1" name="Freeform 196"/>
              <p:cNvSpPr>
                <a:spLocks/>
              </p:cNvSpPr>
              <p:nvPr/>
            </p:nvSpPr>
            <p:spPr bwMode="auto">
              <a:xfrm>
                <a:off x="3318" y="942"/>
                <a:ext cx="154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4" y="32"/>
                  </a:cxn>
                  <a:cxn ang="0">
                    <a:pos x="142" y="32"/>
                  </a:cxn>
                  <a:cxn ang="0">
                    <a:pos x="130" y="32"/>
                  </a:cxn>
                  <a:cxn ang="0">
                    <a:pos x="130" y="32"/>
                  </a:cxn>
                  <a:cxn ang="0">
                    <a:pos x="12" y="8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4" h="32">
                    <a:moveTo>
                      <a:pt x="0" y="0"/>
                    </a:moveTo>
                    <a:lnTo>
                      <a:pt x="154" y="32"/>
                    </a:lnTo>
                    <a:lnTo>
                      <a:pt x="142" y="32"/>
                    </a:lnTo>
                    <a:lnTo>
                      <a:pt x="130" y="32"/>
                    </a:lnTo>
                    <a:lnTo>
                      <a:pt x="130" y="32"/>
                    </a:lnTo>
                    <a:lnTo>
                      <a:pt x="12" y="8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2" name="Freeform 197"/>
              <p:cNvSpPr>
                <a:spLocks/>
              </p:cNvSpPr>
              <p:nvPr/>
            </p:nvSpPr>
            <p:spPr bwMode="auto">
              <a:xfrm>
                <a:off x="3324" y="946"/>
                <a:ext cx="136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6" y="28"/>
                  </a:cxn>
                  <a:cxn ang="0">
                    <a:pos x="124" y="28"/>
                  </a:cxn>
                  <a:cxn ang="0">
                    <a:pos x="110" y="26"/>
                  </a:cxn>
                  <a:cxn ang="0">
                    <a:pos x="106" y="26"/>
                  </a:cxn>
                  <a:cxn ang="0">
                    <a:pos x="16" y="8"/>
                  </a:cxn>
                  <a:cxn ang="0">
                    <a:pos x="12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6" h="28">
                    <a:moveTo>
                      <a:pt x="0" y="0"/>
                    </a:moveTo>
                    <a:lnTo>
                      <a:pt x="136" y="28"/>
                    </a:lnTo>
                    <a:lnTo>
                      <a:pt x="124" y="28"/>
                    </a:lnTo>
                    <a:lnTo>
                      <a:pt x="110" y="26"/>
                    </a:lnTo>
                    <a:lnTo>
                      <a:pt x="106" y="26"/>
                    </a:lnTo>
                    <a:lnTo>
                      <a:pt x="16" y="8"/>
                    </a:lnTo>
                    <a:lnTo>
                      <a:pt x="12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3" name="Freeform 198"/>
              <p:cNvSpPr>
                <a:spLocks/>
              </p:cNvSpPr>
              <p:nvPr/>
            </p:nvSpPr>
            <p:spPr bwMode="auto">
              <a:xfrm>
                <a:off x="3330" y="950"/>
                <a:ext cx="118" cy="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8" y="24"/>
                  </a:cxn>
                  <a:cxn ang="0">
                    <a:pos x="104" y="22"/>
                  </a:cxn>
                  <a:cxn ang="0">
                    <a:pos x="90" y="20"/>
                  </a:cxn>
                  <a:cxn ang="0">
                    <a:pos x="76" y="18"/>
                  </a:cxn>
                  <a:cxn ang="0">
                    <a:pos x="68" y="18"/>
                  </a:cxn>
                  <a:cxn ang="0">
                    <a:pos x="34" y="10"/>
                  </a:cxn>
                  <a:cxn ang="0">
                    <a:pos x="24" y="8"/>
                  </a:cxn>
                  <a:cxn ang="0">
                    <a:pos x="14" y="4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8" h="24">
                    <a:moveTo>
                      <a:pt x="0" y="0"/>
                    </a:moveTo>
                    <a:lnTo>
                      <a:pt x="118" y="24"/>
                    </a:lnTo>
                    <a:lnTo>
                      <a:pt x="104" y="22"/>
                    </a:lnTo>
                    <a:lnTo>
                      <a:pt x="90" y="20"/>
                    </a:lnTo>
                    <a:lnTo>
                      <a:pt x="76" y="18"/>
                    </a:lnTo>
                    <a:lnTo>
                      <a:pt x="68" y="18"/>
                    </a:lnTo>
                    <a:lnTo>
                      <a:pt x="34" y="10"/>
                    </a:lnTo>
                    <a:lnTo>
                      <a:pt x="24" y="8"/>
                    </a:lnTo>
                    <a:lnTo>
                      <a:pt x="14" y="4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4" name="Freeform 199"/>
              <p:cNvSpPr>
                <a:spLocks/>
              </p:cNvSpPr>
              <p:nvPr/>
            </p:nvSpPr>
            <p:spPr bwMode="auto">
              <a:xfrm>
                <a:off x="3340" y="954"/>
                <a:ext cx="90" cy="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0" y="18"/>
                  </a:cxn>
                  <a:cxn ang="0">
                    <a:pos x="80" y="16"/>
                  </a:cxn>
                  <a:cxn ang="0">
                    <a:pos x="66" y="14"/>
                  </a:cxn>
                  <a:cxn ang="0">
                    <a:pos x="52" y="12"/>
                  </a:cxn>
                  <a:cxn ang="0">
                    <a:pos x="38" y="10"/>
                  </a:cxn>
                  <a:cxn ang="0">
                    <a:pos x="26" y="6"/>
                  </a:cxn>
                  <a:cxn ang="0">
                    <a:pos x="14" y="4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90" h="18">
                    <a:moveTo>
                      <a:pt x="0" y="0"/>
                    </a:moveTo>
                    <a:lnTo>
                      <a:pt x="90" y="18"/>
                    </a:lnTo>
                    <a:lnTo>
                      <a:pt x="80" y="16"/>
                    </a:lnTo>
                    <a:lnTo>
                      <a:pt x="66" y="14"/>
                    </a:lnTo>
                    <a:lnTo>
                      <a:pt x="52" y="12"/>
                    </a:lnTo>
                    <a:lnTo>
                      <a:pt x="38" y="10"/>
                    </a:lnTo>
                    <a:lnTo>
                      <a:pt x="26" y="6"/>
                    </a:lnTo>
                    <a:lnTo>
                      <a:pt x="14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5" name="Freeform 200"/>
              <p:cNvSpPr>
                <a:spLocks/>
              </p:cNvSpPr>
              <p:nvPr/>
            </p:nvSpPr>
            <p:spPr bwMode="auto">
              <a:xfrm>
                <a:off x="3364" y="960"/>
                <a:ext cx="34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4" y="8"/>
                  </a:cxn>
                  <a:cxn ang="0">
                    <a:pos x="28" y="6"/>
                  </a:cxn>
                  <a:cxn ang="0">
                    <a:pos x="14" y="4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4" h="8">
                    <a:moveTo>
                      <a:pt x="0" y="0"/>
                    </a:moveTo>
                    <a:lnTo>
                      <a:pt x="34" y="8"/>
                    </a:lnTo>
                    <a:lnTo>
                      <a:pt x="28" y="6"/>
                    </a:lnTo>
                    <a:lnTo>
                      <a:pt x="14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F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6" name="Freeform 201"/>
              <p:cNvSpPr>
                <a:spLocks/>
              </p:cNvSpPr>
              <p:nvPr/>
            </p:nvSpPr>
            <p:spPr bwMode="auto">
              <a:xfrm>
                <a:off x="2902" y="810"/>
                <a:ext cx="20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4" y="6"/>
                  </a:cxn>
                  <a:cxn ang="0">
                    <a:pos x="12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8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" h="14">
                    <a:moveTo>
                      <a:pt x="0" y="0"/>
                    </a:moveTo>
                    <a:lnTo>
                      <a:pt x="20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7" name="Freeform 202"/>
              <p:cNvSpPr>
                <a:spLocks noEditPoints="1"/>
              </p:cNvSpPr>
              <p:nvPr/>
            </p:nvSpPr>
            <p:spPr bwMode="auto">
              <a:xfrm>
                <a:off x="2902" y="808"/>
                <a:ext cx="246" cy="50"/>
              </a:xfrm>
              <a:custGeom>
                <a:avLst/>
                <a:gdLst/>
                <a:ahLst/>
                <a:cxnLst>
                  <a:cxn ang="0">
                    <a:pos x="16" y="8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2" y="4"/>
                  </a:cxn>
                  <a:cxn ang="0">
                    <a:pos x="20" y="6"/>
                  </a:cxn>
                  <a:cxn ang="0">
                    <a:pos x="20" y="6"/>
                  </a:cxn>
                  <a:cxn ang="0">
                    <a:pos x="18" y="6"/>
                  </a:cxn>
                  <a:cxn ang="0">
                    <a:pos x="16" y="8"/>
                  </a:cxn>
                  <a:cxn ang="0">
                    <a:pos x="16" y="8"/>
                  </a:cxn>
                  <a:cxn ang="0">
                    <a:pos x="244" y="50"/>
                  </a:cxn>
                  <a:cxn ang="0">
                    <a:pos x="246" y="50"/>
                  </a:cxn>
                  <a:cxn ang="0">
                    <a:pos x="244" y="50"/>
                  </a:cxn>
                  <a:cxn ang="0">
                    <a:pos x="244" y="50"/>
                  </a:cxn>
                  <a:cxn ang="0">
                    <a:pos x="244" y="50"/>
                  </a:cxn>
                </a:cxnLst>
                <a:rect l="0" t="0" r="r" b="b"/>
                <a:pathLst>
                  <a:path w="246" h="50">
                    <a:moveTo>
                      <a:pt x="16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  <a:moveTo>
                      <a:pt x="244" y="50"/>
                    </a:moveTo>
                    <a:lnTo>
                      <a:pt x="246" y="50"/>
                    </a:lnTo>
                    <a:lnTo>
                      <a:pt x="244" y="50"/>
                    </a:lnTo>
                    <a:lnTo>
                      <a:pt x="244" y="50"/>
                    </a:lnTo>
                    <a:lnTo>
                      <a:pt x="244" y="50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8" name="Freeform 203"/>
              <p:cNvSpPr>
                <a:spLocks noEditPoints="1"/>
              </p:cNvSpPr>
              <p:nvPr/>
            </p:nvSpPr>
            <p:spPr bwMode="auto">
              <a:xfrm>
                <a:off x="2902" y="808"/>
                <a:ext cx="246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4" y="4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20" y="6"/>
                  </a:cxn>
                  <a:cxn ang="0">
                    <a:pos x="20" y="6"/>
                  </a:cxn>
                  <a:cxn ang="0">
                    <a:pos x="20" y="6"/>
                  </a:cxn>
                  <a:cxn ang="0">
                    <a:pos x="242" y="48"/>
                  </a:cxn>
                  <a:cxn ang="0">
                    <a:pos x="246" y="48"/>
                  </a:cxn>
                  <a:cxn ang="0">
                    <a:pos x="244" y="50"/>
                  </a:cxn>
                  <a:cxn ang="0">
                    <a:pos x="244" y="50"/>
                  </a:cxn>
                  <a:cxn ang="0">
                    <a:pos x="244" y="48"/>
                  </a:cxn>
                  <a:cxn ang="0">
                    <a:pos x="244" y="48"/>
                  </a:cxn>
                  <a:cxn ang="0">
                    <a:pos x="242" y="48"/>
                  </a:cxn>
                  <a:cxn ang="0">
                    <a:pos x="242" y="48"/>
                  </a:cxn>
                </a:cxnLst>
                <a:rect l="0" t="0" r="r" b="b"/>
                <a:pathLst>
                  <a:path w="246" h="50">
                    <a:moveTo>
                      <a:pt x="20" y="6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close/>
                    <a:moveTo>
                      <a:pt x="242" y="48"/>
                    </a:moveTo>
                    <a:lnTo>
                      <a:pt x="246" y="48"/>
                    </a:lnTo>
                    <a:lnTo>
                      <a:pt x="244" y="50"/>
                    </a:lnTo>
                    <a:lnTo>
                      <a:pt x="244" y="50"/>
                    </a:lnTo>
                    <a:lnTo>
                      <a:pt x="244" y="48"/>
                    </a:lnTo>
                    <a:lnTo>
                      <a:pt x="244" y="48"/>
                    </a:lnTo>
                    <a:lnTo>
                      <a:pt x="242" y="48"/>
                    </a:lnTo>
                    <a:lnTo>
                      <a:pt x="242" y="48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9" name="Freeform 204"/>
              <p:cNvSpPr>
                <a:spLocks noEditPoints="1"/>
              </p:cNvSpPr>
              <p:nvPr/>
            </p:nvSpPr>
            <p:spPr bwMode="auto">
              <a:xfrm>
                <a:off x="2902" y="806"/>
                <a:ext cx="248" cy="52"/>
              </a:xfrm>
              <a:custGeom>
                <a:avLst/>
                <a:gdLst/>
                <a:ahLst/>
                <a:cxnLst>
                  <a:cxn ang="0">
                    <a:pos x="246" y="52"/>
                  </a:cxn>
                  <a:cxn ang="0">
                    <a:pos x="244" y="52"/>
                  </a:cxn>
                  <a:cxn ang="0">
                    <a:pos x="244" y="50"/>
                  </a:cxn>
                  <a:cxn ang="0">
                    <a:pos x="242" y="50"/>
                  </a:cxn>
                  <a:cxn ang="0">
                    <a:pos x="242" y="48"/>
                  </a:cxn>
                  <a:cxn ang="0">
                    <a:pos x="240" y="48"/>
                  </a:cxn>
                  <a:cxn ang="0">
                    <a:pos x="248" y="48"/>
                  </a:cxn>
                  <a:cxn ang="0">
                    <a:pos x="246" y="52"/>
                  </a:cxn>
                  <a:cxn ang="0">
                    <a:pos x="246" y="52"/>
                  </a:cxn>
                  <a:cxn ang="0">
                    <a:pos x="22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8" y="4"/>
                  </a:cxn>
                  <a:cxn ang="0">
                    <a:pos x="26" y="6"/>
                  </a:cxn>
                  <a:cxn ang="0">
                    <a:pos x="24" y="6"/>
                  </a:cxn>
                  <a:cxn ang="0">
                    <a:pos x="24" y="6"/>
                  </a:cxn>
                  <a:cxn ang="0">
                    <a:pos x="22" y="6"/>
                  </a:cxn>
                  <a:cxn ang="0">
                    <a:pos x="22" y="6"/>
                  </a:cxn>
                </a:cxnLst>
                <a:rect l="0" t="0" r="r" b="b"/>
                <a:pathLst>
                  <a:path w="248" h="52">
                    <a:moveTo>
                      <a:pt x="246" y="52"/>
                    </a:moveTo>
                    <a:lnTo>
                      <a:pt x="244" y="52"/>
                    </a:lnTo>
                    <a:lnTo>
                      <a:pt x="244" y="50"/>
                    </a:lnTo>
                    <a:lnTo>
                      <a:pt x="242" y="50"/>
                    </a:lnTo>
                    <a:lnTo>
                      <a:pt x="242" y="48"/>
                    </a:lnTo>
                    <a:lnTo>
                      <a:pt x="240" y="48"/>
                    </a:lnTo>
                    <a:lnTo>
                      <a:pt x="248" y="48"/>
                    </a:lnTo>
                    <a:lnTo>
                      <a:pt x="246" y="52"/>
                    </a:lnTo>
                    <a:lnTo>
                      <a:pt x="246" y="52"/>
                    </a:lnTo>
                    <a:close/>
                    <a:moveTo>
                      <a:pt x="22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0" name="Freeform 205"/>
              <p:cNvSpPr>
                <a:spLocks noEditPoints="1"/>
              </p:cNvSpPr>
              <p:nvPr/>
            </p:nvSpPr>
            <p:spPr bwMode="auto">
              <a:xfrm>
                <a:off x="2902" y="804"/>
                <a:ext cx="248" cy="52"/>
              </a:xfrm>
              <a:custGeom>
                <a:avLst/>
                <a:gdLst/>
                <a:ahLst/>
                <a:cxnLst>
                  <a:cxn ang="0">
                    <a:pos x="246" y="52"/>
                  </a:cxn>
                  <a:cxn ang="0">
                    <a:pos x="242" y="52"/>
                  </a:cxn>
                  <a:cxn ang="0">
                    <a:pos x="242" y="50"/>
                  </a:cxn>
                  <a:cxn ang="0">
                    <a:pos x="240" y="50"/>
                  </a:cxn>
                  <a:cxn ang="0">
                    <a:pos x="240" y="48"/>
                  </a:cxn>
                  <a:cxn ang="0">
                    <a:pos x="238" y="48"/>
                  </a:cxn>
                  <a:cxn ang="0">
                    <a:pos x="248" y="50"/>
                  </a:cxn>
                  <a:cxn ang="0">
                    <a:pos x="246" y="52"/>
                  </a:cxn>
                  <a:cxn ang="0">
                    <a:pos x="246" y="52"/>
                  </a:cxn>
                  <a:cxn ang="0">
                    <a:pos x="24" y="8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30" y="6"/>
                  </a:cxn>
                  <a:cxn ang="0">
                    <a:pos x="28" y="6"/>
                  </a:cxn>
                  <a:cxn ang="0">
                    <a:pos x="28" y="6"/>
                  </a:cxn>
                  <a:cxn ang="0">
                    <a:pos x="26" y="8"/>
                  </a:cxn>
                  <a:cxn ang="0">
                    <a:pos x="24" y="8"/>
                  </a:cxn>
                  <a:cxn ang="0">
                    <a:pos x="24" y="8"/>
                  </a:cxn>
                </a:cxnLst>
                <a:rect l="0" t="0" r="r" b="b"/>
                <a:pathLst>
                  <a:path w="248" h="52">
                    <a:moveTo>
                      <a:pt x="246" y="52"/>
                    </a:moveTo>
                    <a:lnTo>
                      <a:pt x="242" y="52"/>
                    </a:lnTo>
                    <a:lnTo>
                      <a:pt x="242" y="50"/>
                    </a:lnTo>
                    <a:lnTo>
                      <a:pt x="240" y="50"/>
                    </a:lnTo>
                    <a:lnTo>
                      <a:pt x="240" y="48"/>
                    </a:lnTo>
                    <a:lnTo>
                      <a:pt x="238" y="48"/>
                    </a:lnTo>
                    <a:lnTo>
                      <a:pt x="248" y="50"/>
                    </a:lnTo>
                    <a:lnTo>
                      <a:pt x="246" y="52"/>
                    </a:lnTo>
                    <a:lnTo>
                      <a:pt x="246" y="52"/>
                    </a:lnTo>
                    <a:close/>
                    <a:moveTo>
                      <a:pt x="24" y="8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0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24" y="8"/>
                    </a:ln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1" name="Freeform 206"/>
              <p:cNvSpPr>
                <a:spLocks noEditPoints="1"/>
              </p:cNvSpPr>
              <p:nvPr/>
            </p:nvSpPr>
            <p:spPr bwMode="auto">
              <a:xfrm>
                <a:off x="2902" y="802"/>
                <a:ext cx="248" cy="52"/>
              </a:xfrm>
              <a:custGeom>
                <a:avLst/>
                <a:gdLst/>
                <a:ahLst/>
                <a:cxnLst>
                  <a:cxn ang="0">
                    <a:pos x="248" y="52"/>
                  </a:cxn>
                  <a:cxn ang="0">
                    <a:pos x="240" y="52"/>
                  </a:cxn>
                  <a:cxn ang="0">
                    <a:pos x="240" y="50"/>
                  </a:cxn>
                  <a:cxn ang="0">
                    <a:pos x="238" y="50"/>
                  </a:cxn>
                  <a:cxn ang="0">
                    <a:pos x="238" y="48"/>
                  </a:cxn>
                  <a:cxn ang="0">
                    <a:pos x="236" y="48"/>
                  </a:cxn>
                  <a:cxn ang="0">
                    <a:pos x="248" y="50"/>
                  </a:cxn>
                  <a:cxn ang="0">
                    <a:pos x="248" y="52"/>
                  </a:cxn>
                  <a:cxn ang="0">
                    <a:pos x="248" y="52"/>
                  </a:cxn>
                  <a:cxn ang="0">
                    <a:pos x="28" y="8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34" y="8"/>
                  </a:cxn>
                  <a:cxn ang="0">
                    <a:pos x="32" y="8"/>
                  </a:cxn>
                  <a:cxn ang="0">
                    <a:pos x="30" y="8"/>
                  </a:cxn>
                  <a:cxn ang="0">
                    <a:pos x="28" y="8"/>
                  </a:cxn>
                  <a:cxn ang="0">
                    <a:pos x="28" y="8"/>
                  </a:cxn>
                  <a:cxn ang="0">
                    <a:pos x="28" y="8"/>
                  </a:cxn>
                </a:cxnLst>
                <a:rect l="0" t="0" r="r" b="b"/>
                <a:pathLst>
                  <a:path w="248" h="52">
                    <a:moveTo>
                      <a:pt x="248" y="52"/>
                    </a:moveTo>
                    <a:lnTo>
                      <a:pt x="240" y="52"/>
                    </a:lnTo>
                    <a:lnTo>
                      <a:pt x="240" y="50"/>
                    </a:lnTo>
                    <a:lnTo>
                      <a:pt x="238" y="50"/>
                    </a:lnTo>
                    <a:lnTo>
                      <a:pt x="238" y="48"/>
                    </a:lnTo>
                    <a:lnTo>
                      <a:pt x="236" y="48"/>
                    </a:lnTo>
                    <a:lnTo>
                      <a:pt x="248" y="50"/>
                    </a:lnTo>
                    <a:lnTo>
                      <a:pt x="248" y="52"/>
                    </a:lnTo>
                    <a:lnTo>
                      <a:pt x="248" y="52"/>
                    </a:lnTo>
                    <a:close/>
                    <a:moveTo>
                      <a:pt x="28" y="8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8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2" name="Freeform 207"/>
              <p:cNvSpPr>
                <a:spLocks noEditPoints="1"/>
              </p:cNvSpPr>
              <p:nvPr/>
            </p:nvSpPr>
            <p:spPr bwMode="auto">
              <a:xfrm>
                <a:off x="2902" y="802"/>
                <a:ext cx="250" cy="52"/>
              </a:xfrm>
              <a:custGeom>
                <a:avLst/>
                <a:gdLst/>
                <a:ahLst/>
                <a:cxnLst>
                  <a:cxn ang="0">
                    <a:pos x="248" y="52"/>
                  </a:cxn>
                  <a:cxn ang="0">
                    <a:pos x="238" y="50"/>
                  </a:cxn>
                  <a:cxn ang="0">
                    <a:pos x="238" y="48"/>
                  </a:cxn>
                  <a:cxn ang="0">
                    <a:pos x="236" y="48"/>
                  </a:cxn>
                  <a:cxn ang="0">
                    <a:pos x="236" y="46"/>
                  </a:cxn>
                  <a:cxn ang="0">
                    <a:pos x="234" y="46"/>
                  </a:cxn>
                  <a:cxn ang="0">
                    <a:pos x="250" y="48"/>
                  </a:cxn>
                  <a:cxn ang="0">
                    <a:pos x="248" y="52"/>
                  </a:cxn>
                  <a:cxn ang="0">
                    <a:pos x="248" y="52"/>
                  </a:cxn>
                  <a:cxn ang="0">
                    <a:pos x="30" y="8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4" y="8"/>
                  </a:cxn>
                  <a:cxn ang="0">
                    <a:pos x="32" y="8"/>
                  </a:cxn>
                  <a:cxn ang="0">
                    <a:pos x="30" y="8"/>
                  </a:cxn>
                  <a:cxn ang="0">
                    <a:pos x="30" y="8"/>
                  </a:cxn>
                </a:cxnLst>
                <a:rect l="0" t="0" r="r" b="b"/>
                <a:pathLst>
                  <a:path w="250" h="52">
                    <a:moveTo>
                      <a:pt x="248" y="52"/>
                    </a:moveTo>
                    <a:lnTo>
                      <a:pt x="238" y="50"/>
                    </a:lnTo>
                    <a:lnTo>
                      <a:pt x="238" y="48"/>
                    </a:lnTo>
                    <a:lnTo>
                      <a:pt x="236" y="48"/>
                    </a:lnTo>
                    <a:lnTo>
                      <a:pt x="236" y="46"/>
                    </a:lnTo>
                    <a:lnTo>
                      <a:pt x="234" y="46"/>
                    </a:lnTo>
                    <a:lnTo>
                      <a:pt x="250" y="48"/>
                    </a:lnTo>
                    <a:lnTo>
                      <a:pt x="248" y="52"/>
                    </a:lnTo>
                    <a:lnTo>
                      <a:pt x="248" y="52"/>
                    </a:lnTo>
                    <a:close/>
                    <a:moveTo>
                      <a:pt x="30" y="8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8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3" name="Freeform 208"/>
              <p:cNvSpPr>
                <a:spLocks noEditPoints="1"/>
              </p:cNvSpPr>
              <p:nvPr/>
            </p:nvSpPr>
            <p:spPr bwMode="auto">
              <a:xfrm>
                <a:off x="2904" y="800"/>
                <a:ext cx="248" cy="52"/>
              </a:xfrm>
              <a:custGeom>
                <a:avLst/>
                <a:gdLst/>
                <a:ahLst/>
                <a:cxnLst>
                  <a:cxn ang="0">
                    <a:pos x="246" y="52"/>
                  </a:cxn>
                  <a:cxn ang="0">
                    <a:pos x="234" y="50"/>
                  </a:cxn>
                  <a:cxn ang="0">
                    <a:pos x="234" y="48"/>
                  </a:cxn>
                  <a:cxn ang="0">
                    <a:pos x="232" y="48"/>
                  </a:cxn>
                  <a:cxn ang="0">
                    <a:pos x="230" y="46"/>
                  </a:cxn>
                  <a:cxn ang="0">
                    <a:pos x="230" y="46"/>
                  </a:cxn>
                  <a:cxn ang="0">
                    <a:pos x="248" y="50"/>
                  </a:cxn>
                  <a:cxn ang="0">
                    <a:pos x="246" y="52"/>
                  </a:cxn>
                  <a:cxn ang="0">
                    <a:pos x="246" y="52"/>
                  </a:cxn>
                  <a:cxn ang="0">
                    <a:pos x="32" y="1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8" y="8"/>
                  </a:cxn>
                  <a:cxn ang="0">
                    <a:pos x="36" y="8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2" y="10"/>
                  </a:cxn>
                  <a:cxn ang="0">
                    <a:pos x="32" y="10"/>
                  </a:cxn>
                </a:cxnLst>
                <a:rect l="0" t="0" r="r" b="b"/>
                <a:pathLst>
                  <a:path w="248" h="52">
                    <a:moveTo>
                      <a:pt x="246" y="52"/>
                    </a:moveTo>
                    <a:lnTo>
                      <a:pt x="234" y="50"/>
                    </a:lnTo>
                    <a:lnTo>
                      <a:pt x="234" y="48"/>
                    </a:lnTo>
                    <a:lnTo>
                      <a:pt x="232" y="48"/>
                    </a:lnTo>
                    <a:lnTo>
                      <a:pt x="230" y="46"/>
                    </a:lnTo>
                    <a:lnTo>
                      <a:pt x="230" y="46"/>
                    </a:lnTo>
                    <a:lnTo>
                      <a:pt x="248" y="50"/>
                    </a:lnTo>
                    <a:lnTo>
                      <a:pt x="246" y="52"/>
                    </a:lnTo>
                    <a:lnTo>
                      <a:pt x="246" y="52"/>
                    </a:lnTo>
                    <a:close/>
                    <a:moveTo>
                      <a:pt x="32" y="1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8" y="8"/>
                    </a:lnTo>
                    <a:lnTo>
                      <a:pt x="36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2" y="10"/>
                    </a:lnTo>
                    <a:lnTo>
                      <a:pt x="32" y="10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4" name="Freeform 209"/>
              <p:cNvSpPr>
                <a:spLocks noEditPoints="1"/>
              </p:cNvSpPr>
              <p:nvPr/>
            </p:nvSpPr>
            <p:spPr bwMode="auto">
              <a:xfrm>
                <a:off x="2904" y="798"/>
                <a:ext cx="250" cy="52"/>
              </a:xfrm>
              <a:custGeom>
                <a:avLst/>
                <a:gdLst/>
                <a:ahLst/>
                <a:cxnLst>
                  <a:cxn ang="0">
                    <a:pos x="248" y="52"/>
                  </a:cxn>
                  <a:cxn ang="0">
                    <a:pos x="232" y="50"/>
                  </a:cxn>
                  <a:cxn ang="0">
                    <a:pos x="230" y="48"/>
                  </a:cxn>
                  <a:cxn ang="0">
                    <a:pos x="230" y="48"/>
                  </a:cxn>
                  <a:cxn ang="0">
                    <a:pos x="228" y="46"/>
                  </a:cxn>
                  <a:cxn ang="0">
                    <a:pos x="226" y="46"/>
                  </a:cxn>
                  <a:cxn ang="0">
                    <a:pos x="250" y="50"/>
                  </a:cxn>
                  <a:cxn ang="0">
                    <a:pos x="248" y="52"/>
                  </a:cxn>
                  <a:cxn ang="0">
                    <a:pos x="248" y="52"/>
                  </a:cxn>
                  <a:cxn ang="0">
                    <a:pos x="34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2" y="8"/>
                  </a:cxn>
                  <a:cxn ang="0">
                    <a:pos x="40" y="8"/>
                  </a:cxn>
                  <a:cxn ang="0">
                    <a:pos x="38" y="10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4" y="10"/>
                  </a:cxn>
                </a:cxnLst>
                <a:rect l="0" t="0" r="r" b="b"/>
                <a:pathLst>
                  <a:path w="250" h="52">
                    <a:moveTo>
                      <a:pt x="248" y="52"/>
                    </a:moveTo>
                    <a:lnTo>
                      <a:pt x="232" y="50"/>
                    </a:lnTo>
                    <a:lnTo>
                      <a:pt x="230" y="48"/>
                    </a:lnTo>
                    <a:lnTo>
                      <a:pt x="230" y="48"/>
                    </a:lnTo>
                    <a:lnTo>
                      <a:pt x="228" y="46"/>
                    </a:lnTo>
                    <a:lnTo>
                      <a:pt x="226" y="46"/>
                    </a:lnTo>
                    <a:lnTo>
                      <a:pt x="250" y="50"/>
                    </a:lnTo>
                    <a:lnTo>
                      <a:pt x="248" y="52"/>
                    </a:lnTo>
                    <a:lnTo>
                      <a:pt x="248" y="52"/>
                    </a:lnTo>
                    <a:close/>
                    <a:moveTo>
                      <a:pt x="34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10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5" name="Freeform 210"/>
              <p:cNvSpPr>
                <a:spLocks noEditPoints="1"/>
              </p:cNvSpPr>
              <p:nvPr/>
            </p:nvSpPr>
            <p:spPr bwMode="auto">
              <a:xfrm>
                <a:off x="2904" y="796"/>
                <a:ext cx="250" cy="54"/>
              </a:xfrm>
              <a:custGeom>
                <a:avLst/>
                <a:gdLst/>
                <a:ahLst/>
                <a:cxnLst>
                  <a:cxn ang="0">
                    <a:pos x="248" y="54"/>
                  </a:cxn>
                  <a:cxn ang="0">
                    <a:pos x="230" y="50"/>
                  </a:cxn>
                  <a:cxn ang="0">
                    <a:pos x="228" y="48"/>
                  </a:cxn>
                  <a:cxn ang="0">
                    <a:pos x="226" y="48"/>
                  </a:cxn>
                  <a:cxn ang="0">
                    <a:pos x="226" y="46"/>
                  </a:cxn>
                  <a:cxn ang="0">
                    <a:pos x="224" y="46"/>
                  </a:cxn>
                  <a:cxn ang="0">
                    <a:pos x="250" y="50"/>
                  </a:cxn>
                  <a:cxn ang="0">
                    <a:pos x="250" y="52"/>
                  </a:cxn>
                  <a:cxn ang="0">
                    <a:pos x="248" y="54"/>
                  </a:cxn>
                  <a:cxn ang="0">
                    <a:pos x="248" y="54"/>
                  </a:cxn>
                  <a:cxn ang="0">
                    <a:pos x="38" y="1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46" y="10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0"/>
                  </a:cxn>
                  <a:cxn ang="0">
                    <a:pos x="38" y="12"/>
                  </a:cxn>
                  <a:cxn ang="0">
                    <a:pos x="38" y="12"/>
                  </a:cxn>
                </a:cxnLst>
                <a:rect l="0" t="0" r="r" b="b"/>
                <a:pathLst>
                  <a:path w="250" h="54">
                    <a:moveTo>
                      <a:pt x="248" y="54"/>
                    </a:moveTo>
                    <a:lnTo>
                      <a:pt x="230" y="50"/>
                    </a:lnTo>
                    <a:lnTo>
                      <a:pt x="228" y="48"/>
                    </a:lnTo>
                    <a:lnTo>
                      <a:pt x="226" y="48"/>
                    </a:lnTo>
                    <a:lnTo>
                      <a:pt x="226" y="46"/>
                    </a:lnTo>
                    <a:lnTo>
                      <a:pt x="224" y="46"/>
                    </a:lnTo>
                    <a:lnTo>
                      <a:pt x="250" y="50"/>
                    </a:lnTo>
                    <a:lnTo>
                      <a:pt x="250" y="52"/>
                    </a:lnTo>
                    <a:lnTo>
                      <a:pt x="248" y="54"/>
                    </a:lnTo>
                    <a:lnTo>
                      <a:pt x="248" y="54"/>
                    </a:lnTo>
                    <a:close/>
                    <a:moveTo>
                      <a:pt x="38" y="12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46" y="10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0"/>
                    </a:lnTo>
                    <a:lnTo>
                      <a:pt x="38" y="12"/>
                    </a:lnTo>
                    <a:lnTo>
                      <a:pt x="38" y="12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6" name="Freeform 211"/>
              <p:cNvSpPr>
                <a:spLocks noEditPoints="1"/>
              </p:cNvSpPr>
              <p:nvPr/>
            </p:nvSpPr>
            <p:spPr bwMode="auto">
              <a:xfrm>
                <a:off x="2904" y="794"/>
                <a:ext cx="250" cy="54"/>
              </a:xfrm>
              <a:custGeom>
                <a:avLst/>
                <a:gdLst/>
                <a:ahLst/>
                <a:cxnLst>
                  <a:cxn ang="0">
                    <a:pos x="250" y="54"/>
                  </a:cxn>
                  <a:cxn ang="0">
                    <a:pos x="226" y="50"/>
                  </a:cxn>
                  <a:cxn ang="0">
                    <a:pos x="226" y="48"/>
                  </a:cxn>
                  <a:cxn ang="0">
                    <a:pos x="224" y="48"/>
                  </a:cxn>
                  <a:cxn ang="0">
                    <a:pos x="222" y="46"/>
                  </a:cxn>
                  <a:cxn ang="0">
                    <a:pos x="220" y="46"/>
                  </a:cxn>
                  <a:cxn ang="0">
                    <a:pos x="250" y="52"/>
                  </a:cxn>
                  <a:cxn ang="0">
                    <a:pos x="250" y="54"/>
                  </a:cxn>
                  <a:cxn ang="0">
                    <a:pos x="250" y="54"/>
                  </a:cxn>
                  <a:cxn ang="0">
                    <a:pos x="250" y="54"/>
                  </a:cxn>
                  <a:cxn ang="0">
                    <a:pos x="42" y="1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50" y="10"/>
                  </a:cxn>
                  <a:cxn ang="0">
                    <a:pos x="48" y="12"/>
                  </a:cxn>
                  <a:cxn ang="0">
                    <a:pos x="46" y="12"/>
                  </a:cxn>
                  <a:cxn ang="0">
                    <a:pos x="44" y="12"/>
                  </a:cxn>
                  <a:cxn ang="0">
                    <a:pos x="42" y="12"/>
                  </a:cxn>
                  <a:cxn ang="0">
                    <a:pos x="42" y="12"/>
                  </a:cxn>
                </a:cxnLst>
                <a:rect l="0" t="0" r="r" b="b"/>
                <a:pathLst>
                  <a:path w="250" h="54">
                    <a:moveTo>
                      <a:pt x="250" y="54"/>
                    </a:moveTo>
                    <a:lnTo>
                      <a:pt x="226" y="50"/>
                    </a:lnTo>
                    <a:lnTo>
                      <a:pt x="226" y="48"/>
                    </a:lnTo>
                    <a:lnTo>
                      <a:pt x="224" y="48"/>
                    </a:lnTo>
                    <a:lnTo>
                      <a:pt x="222" y="46"/>
                    </a:lnTo>
                    <a:lnTo>
                      <a:pt x="220" y="46"/>
                    </a:lnTo>
                    <a:lnTo>
                      <a:pt x="250" y="52"/>
                    </a:lnTo>
                    <a:lnTo>
                      <a:pt x="250" y="54"/>
                    </a:lnTo>
                    <a:lnTo>
                      <a:pt x="250" y="54"/>
                    </a:lnTo>
                    <a:lnTo>
                      <a:pt x="250" y="54"/>
                    </a:lnTo>
                    <a:close/>
                    <a:moveTo>
                      <a:pt x="42" y="12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50" y="10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4" y="12"/>
                    </a:lnTo>
                    <a:lnTo>
                      <a:pt x="42" y="12"/>
                    </a:lnTo>
                    <a:lnTo>
                      <a:pt x="42" y="12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7" name="Freeform 212"/>
              <p:cNvSpPr>
                <a:spLocks noEditPoints="1"/>
              </p:cNvSpPr>
              <p:nvPr/>
            </p:nvSpPr>
            <p:spPr bwMode="auto">
              <a:xfrm>
                <a:off x="2904" y="794"/>
                <a:ext cx="252" cy="52"/>
              </a:xfrm>
              <a:custGeom>
                <a:avLst/>
                <a:gdLst/>
                <a:ahLst/>
                <a:cxnLst>
                  <a:cxn ang="0">
                    <a:pos x="250" y="52"/>
                  </a:cxn>
                  <a:cxn ang="0">
                    <a:pos x="224" y="48"/>
                  </a:cxn>
                  <a:cxn ang="0">
                    <a:pos x="222" y="46"/>
                  </a:cxn>
                  <a:cxn ang="0">
                    <a:pos x="220" y="46"/>
                  </a:cxn>
                  <a:cxn ang="0">
                    <a:pos x="218" y="44"/>
                  </a:cxn>
                  <a:cxn ang="0">
                    <a:pos x="218" y="42"/>
                  </a:cxn>
                  <a:cxn ang="0">
                    <a:pos x="252" y="50"/>
                  </a:cxn>
                  <a:cxn ang="0">
                    <a:pos x="250" y="52"/>
                  </a:cxn>
                  <a:cxn ang="0">
                    <a:pos x="250" y="52"/>
                  </a:cxn>
                  <a:cxn ang="0">
                    <a:pos x="46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0" y="10"/>
                  </a:cxn>
                  <a:cxn ang="0">
                    <a:pos x="48" y="12"/>
                  </a:cxn>
                  <a:cxn ang="0">
                    <a:pos x="46" y="12"/>
                  </a:cxn>
                  <a:cxn ang="0">
                    <a:pos x="46" y="12"/>
                  </a:cxn>
                </a:cxnLst>
                <a:rect l="0" t="0" r="r" b="b"/>
                <a:pathLst>
                  <a:path w="252" h="52">
                    <a:moveTo>
                      <a:pt x="250" y="52"/>
                    </a:moveTo>
                    <a:lnTo>
                      <a:pt x="224" y="48"/>
                    </a:lnTo>
                    <a:lnTo>
                      <a:pt x="222" y="46"/>
                    </a:lnTo>
                    <a:lnTo>
                      <a:pt x="220" y="46"/>
                    </a:lnTo>
                    <a:lnTo>
                      <a:pt x="218" y="44"/>
                    </a:lnTo>
                    <a:lnTo>
                      <a:pt x="218" y="42"/>
                    </a:lnTo>
                    <a:lnTo>
                      <a:pt x="252" y="50"/>
                    </a:lnTo>
                    <a:lnTo>
                      <a:pt x="250" y="52"/>
                    </a:lnTo>
                    <a:lnTo>
                      <a:pt x="250" y="52"/>
                    </a:lnTo>
                    <a:close/>
                    <a:moveTo>
                      <a:pt x="46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0" y="10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2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8" name="Freeform 213"/>
              <p:cNvSpPr>
                <a:spLocks noEditPoints="1"/>
              </p:cNvSpPr>
              <p:nvPr/>
            </p:nvSpPr>
            <p:spPr bwMode="auto">
              <a:xfrm>
                <a:off x="2904" y="792"/>
                <a:ext cx="252" cy="54"/>
              </a:xfrm>
              <a:custGeom>
                <a:avLst/>
                <a:gdLst/>
                <a:ahLst/>
                <a:cxnLst>
                  <a:cxn ang="0">
                    <a:pos x="250" y="54"/>
                  </a:cxn>
                  <a:cxn ang="0">
                    <a:pos x="220" y="48"/>
                  </a:cxn>
                  <a:cxn ang="0">
                    <a:pos x="218" y="46"/>
                  </a:cxn>
                  <a:cxn ang="0">
                    <a:pos x="218" y="44"/>
                  </a:cxn>
                  <a:cxn ang="0">
                    <a:pos x="216" y="44"/>
                  </a:cxn>
                  <a:cxn ang="0">
                    <a:pos x="214" y="42"/>
                  </a:cxn>
                  <a:cxn ang="0">
                    <a:pos x="252" y="50"/>
                  </a:cxn>
                  <a:cxn ang="0">
                    <a:pos x="250" y="54"/>
                  </a:cxn>
                  <a:cxn ang="0">
                    <a:pos x="250" y="54"/>
                  </a:cxn>
                  <a:cxn ang="0">
                    <a:pos x="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8" y="12"/>
                  </a:cxn>
                  <a:cxn ang="0">
                    <a:pos x="56" y="12"/>
                  </a:cxn>
                  <a:cxn ang="0">
                    <a:pos x="54" y="12"/>
                  </a:cxn>
                  <a:cxn ang="0">
                    <a:pos x="52" y="12"/>
                  </a:cxn>
                  <a:cxn ang="0">
                    <a:pos x="50" y="12"/>
                  </a:cxn>
                  <a:cxn ang="0">
                    <a:pos x="50" y="12"/>
                  </a:cxn>
                </a:cxnLst>
                <a:rect l="0" t="0" r="r" b="b"/>
                <a:pathLst>
                  <a:path w="252" h="54">
                    <a:moveTo>
                      <a:pt x="250" y="54"/>
                    </a:moveTo>
                    <a:lnTo>
                      <a:pt x="220" y="48"/>
                    </a:lnTo>
                    <a:lnTo>
                      <a:pt x="218" y="46"/>
                    </a:lnTo>
                    <a:lnTo>
                      <a:pt x="218" y="44"/>
                    </a:lnTo>
                    <a:lnTo>
                      <a:pt x="216" y="44"/>
                    </a:lnTo>
                    <a:lnTo>
                      <a:pt x="214" y="42"/>
                    </a:lnTo>
                    <a:lnTo>
                      <a:pt x="252" y="50"/>
                    </a:lnTo>
                    <a:lnTo>
                      <a:pt x="250" y="54"/>
                    </a:lnTo>
                    <a:lnTo>
                      <a:pt x="250" y="54"/>
                    </a:lnTo>
                    <a:close/>
                    <a:moveTo>
                      <a:pt x="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4" y="12"/>
                    </a:lnTo>
                    <a:lnTo>
                      <a:pt x="52" y="12"/>
                    </a:lnTo>
                    <a:lnTo>
                      <a:pt x="50" y="12"/>
                    </a:lnTo>
                    <a:lnTo>
                      <a:pt x="50" y="12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9" name="Freeform 214"/>
              <p:cNvSpPr>
                <a:spLocks noEditPoints="1"/>
              </p:cNvSpPr>
              <p:nvPr/>
            </p:nvSpPr>
            <p:spPr bwMode="auto">
              <a:xfrm>
                <a:off x="2904" y="790"/>
                <a:ext cx="252" cy="54"/>
              </a:xfrm>
              <a:custGeom>
                <a:avLst/>
                <a:gdLst/>
                <a:ahLst/>
                <a:cxnLst>
                  <a:cxn ang="0">
                    <a:pos x="252" y="54"/>
                  </a:cxn>
                  <a:cxn ang="0">
                    <a:pos x="218" y="46"/>
                  </a:cxn>
                  <a:cxn ang="0">
                    <a:pos x="216" y="46"/>
                  </a:cxn>
                  <a:cxn ang="0">
                    <a:pos x="214" y="44"/>
                  </a:cxn>
                  <a:cxn ang="0">
                    <a:pos x="212" y="44"/>
                  </a:cxn>
                  <a:cxn ang="0">
                    <a:pos x="210" y="42"/>
                  </a:cxn>
                  <a:cxn ang="0">
                    <a:pos x="252" y="50"/>
                  </a:cxn>
                  <a:cxn ang="0">
                    <a:pos x="252" y="54"/>
                  </a:cxn>
                  <a:cxn ang="0">
                    <a:pos x="252" y="54"/>
                  </a:cxn>
                  <a:cxn ang="0">
                    <a:pos x="54" y="1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64" y="14"/>
                  </a:cxn>
                  <a:cxn ang="0">
                    <a:pos x="62" y="14"/>
                  </a:cxn>
                  <a:cxn ang="0">
                    <a:pos x="58" y="14"/>
                  </a:cxn>
                  <a:cxn ang="0">
                    <a:pos x="56" y="14"/>
                  </a:cxn>
                  <a:cxn ang="0">
                    <a:pos x="54" y="14"/>
                  </a:cxn>
                  <a:cxn ang="0">
                    <a:pos x="54" y="14"/>
                  </a:cxn>
                </a:cxnLst>
                <a:rect l="0" t="0" r="r" b="b"/>
                <a:pathLst>
                  <a:path w="252" h="54">
                    <a:moveTo>
                      <a:pt x="252" y="54"/>
                    </a:moveTo>
                    <a:lnTo>
                      <a:pt x="218" y="46"/>
                    </a:lnTo>
                    <a:lnTo>
                      <a:pt x="216" y="46"/>
                    </a:lnTo>
                    <a:lnTo>
                      <a:pt x="214" y="44"/>
                    </a:lnTo>
                    <a:lnTo>
                      <a:pt x="212" y="44"/>
                    </a:lnTo>
                    <a:lnTo>
                      <a:pt x="210" y="42"/>
                    </a:lnTo>
                    <a:lnTo>
                      <a:pt x="252" y="50"/>
                    </a:lnTo>
                    <a:lnTo>
                      <a:pt x="252" y="54"/>
                    </a:lnTo>
                    <a:lnTo>
                      <a:pt x="252" y="54"/>
                    </a:lnTo>
                    <a:close/>
                    <a:moveTo>
                      <a:pt x="54" y="1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58" y="14"/>
                    </a:lnTo>
                    <a:lnTo>
                      <a:pt x="56" y="14"/>
                    </a:lnTo>
                    <a:lnTo>
                      <a:pt x="54" y="14"/>
                    </a:lnTo>
                    <a:lnTo>
                      <a:pt x="54" y="14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0" name="Freeform 215"/>
              <p:cNvSpPr>
                <a:spLocks noEditPoints="1"/>
              </p:cNvSpPr>
              <p:nvPr/>
            </p:nvSpPr>
            <p:spPr bwMode="auto">
              <a:xfrm>
                <a:off x="2904" y="788"/>
                <a:ext cx="254" cy="54"/>
              </a:xfrm>
              <a:custGeom>
                <a:avLst/>
                <a:gdLst/>
                <a:ahLst/>
                <a:cxnLst>
                  <a:cxn ang="0">
                    <a:pos x="252" y="54"/>
                  </a:cxn>
                  <a:cxn ang="0">
                    <a:pos x="214" y="46"/>
                  </a:cxn>
                  <a:cxn ang="0">
                    <a:pos x="212" y="46"/>
                  </a:cxn>
                  <a:cxn ang="0">
                    <a:pos x="210" y="44"/>
                  </a:cxn>
                  <a:cxn ang="0">
                    <a:pos x="208" y="42"/>
                  </a:cxn>
                  <a:cxn ang="0">
                    <a:pos x="206" y="42"/>
                  </a:cxn>
                  <a:cxn ang="0">
                    <a:pos x="254" y="52"/>
                  </a:cxn>
                  <a:cxn ang="0">
                    <a:pos x="252" y="54"/>
                  </a:cxn>
                  <a:cxn ang="0">
                    <a:pos x="252" y="54"/>
                  </a:cxn>
                  <a:cxn ang="0">
                    <a:pos x="58" y="1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68" y="14"/>
                  </a:cxn>
                  <a:cxn ang="0">
                    <a:pos x="66" y="14"/>
                  </a:cxn>
                  <a:cxn ang="0">
                    <a:pos x="64" y="16"/>
                  </a:cxn>
                  <a:cxn ang="0">
                    <a:pos x="62" y="16"/>
                  </a:cxn>
                  <a:cxn ang="0">
                    <a:pos x="58" y="16"/>
                  </a:cxn>
                  <a:cxn ang="0">
                    <a:pos x="58" y="16"/>
                  </a:cxn>
                </a:cxnLst>
                <a:rect l="0" t="0" r="r" b="b"/>
                <a:pathLst>
                  <a:path w="254" h="54">
                    <a:moveTo>
                      <a:pt x="252" y="54"/>
                    </a:moveTo>
                    <a:lnTo>
                      <a:pt x="214" y="46"/>
                    </a:lnTo>
                    <a:lnTo>
                      <a:pt x="212" y="46"/>
                    </a:lnTo>
                    <a:lnTo>
                      <a:pt x="210" y="44"/>
                    </a:lnTo>
                    <a:lnTo>
                      <a:pt x="208" y="42"/>
                    </a:lnTo>
                    <a:lnTo>
                      <a:pt x="206" y="42"/>
                    </a:lnTo>
                    <a:lnTo>
                      <a:pt x="254" y="52"/>
                    </a:lnTo>
                    <a:lnTo>
                      <a:pt x="252" y="54"/>
                    </a:lnTo>
                    <a:lnTo>
                      <a:pt x="252" y="54"/>
                    </a:lnTo>
                    <a:close/>
                    <a:moveTo>
                      <a:pt x="58" y="16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4" y="16"/>
                    </a:lnTo>
                    <a:lnTo>
                      <a:pt x="62" y="16"/>
                    </a:lnTo>
                    <a:lnTo>
                      <a:pt x="58" y="16"/>
                    </a:lnTo>
                    <a:lnTo>
                      <a:pt x="58" y="16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1" name="Freeform 216"/>
              <p:cNvSpPr>
                <a:spLocks noEditPoints="1"/>
              </p:cNvSpPr>
              <p:nvPr/>
            </p:nvSpPr>
            <p:spPr bwMode="auto">
              <a:xfrm>
                <a:off x="2904" y="788"/>
                <a:ext cx="254" cy="52"/>
              </a:xfrm>
              <a:custGeom>
                <a:avLst/>
                <a:gdLst/>
                <a:ahLst/>
                <a:cxnLst>
                  <a:cxn ang="0">
                    <a:pos x="252" y="52"/>
                  </a:cxn>
                  <a:cxn ang="0">
                    <a:pos x="210" y="44"/>
                  </a:cxn>
                  <a:cxn ang="0">
                    <a:pos x="208" y="42"/>
                  </a:cxn>
                  <a:cxn ang="0">
                    <a:pos x="204" y="42"/>
                  </a:cxn>
                  <a:cxn ang="0">
                    <a:pos x="202" y="40"/>
                  </a:cxn>
                  <a:cxn ang="0">
                    <a:pos x="200" y="40"/>
                  </a:cxn>
                  <a:cxn ang="0">
                    <a:pos x="254" y="50"/>
                  </a:cxn>
                  <a:cxn ang="0">
                    <a:pos x="252" y="52"/>
                  </a:cxn>
                  <a:cxn ang="0">
                    <a:pos x="252" y="52"/>
                  </a:cxn>
                  <a:cxn ang="0">
                    <a:pos x="64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14"/>
                  </a:cxn>
                  <a:cxn ang="0">
                    <a:pos x="74" y="14"/>
                  </a:cxn>
                  <a:cxn ang="0">
                    <a:pos x="72" y="14"/>
                  </a:cxn>
                  <a:cxn ang="0">
                    <a:pos x="70" y="14"/>
                  </a:cxn>
                  <a:cxn ang="0">
                    <a:pos x="70" y="14"/>
                  </a:cxn>
                  <a:cxn ang="0">
                    <a:pos x="68" y="14"/>
                  </a:cxn>
                  <a:cxn ang="0">
                    <a:pos x="66" y="14"/>
                  </a:cxn>
                  <a:cxn ang="0">
                    <a:pos x="66" y="14"/>
                  </a:cxn>
                  <a:cxn ang="0">
                    <a:pos x="64" y="16"/>
                  </a:cxn>
                  <a:cxn ang="0">
                    <a:pos x="64" y="16"/>
                  </a:cxn>
                </a:cxnLst>
                <a:rect l="0" t="0" r="r" b="b"/>
                <a:pathLst>
                  <a:path w="254" h="52">
                    <a:moveTo>
                      <a:pt x="252" y="52"/>
                    </a:moveTo>
                    <a:lnTo>
                      <a:pt x="210" y="44"/>
                    </a:lnTo>
                    <a:lnTo>
                      <a:pt x="208" y="42"/>
                    </a:lnTo>
                    <a:lnTo>
                      <a:pt x="204" y="42"/>
                    </a:lnTo>
                    <a:lnTo>
                      <a:pt x="202" y="40"/>
                    </a:lnTo>
                    <a:lnTo>
                      <a:pt x="200" y="40"/>
                    </a:lnTo>
                    <a:lnTo>
                      <a:pt x="254" y="50"/>
                    </a:lnTo>
                    <a:lnTo>
                      <a:pt x="252" y="52"/>
                    </a:lnTo>
                    <a:lnTo>
                      <a:pt x="252" y="52"/>
                    </a:lnTo>
                    <a:close/>
                    <a:moveTo>
                      <a:pt x="64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2" y="14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2" name="Freeform 217"/>
              <p:cNvSpPr>
                <a:spLocks noEditPoints="1"/>
              </p:cNvSpPr>
              <p:nvPr/>
            </p:nvSpPr>
            <p:spPr bwMode="auto">
              <a:xfrm>
                <a:off x="2904" y="786"/>
                <a:ext cx="256" cy="54"/>
              </a:xfrm>
              <a:custGeom>
                <a:avLst/>
                <a:gdLst/>
                <a:ahLst/>
                <a:cxnLst>
                  <a:cxn ang="0">
                    <a:pos x="254" y="54"/>
                  </a:cxn>
                  <a:cxn ang="0">
                    <a:pos x="206" y="44"/>
                  </a:cxn>
                  <a:cxn ang="0">
                    <a:pos x="202" y="42"/>
                  </a:cxn>
                  <a:cxn ang="0">
                    <a:pos x="200" y="42"/>
                  </a:cxn>
                  <a:cxn ang="0">
                    <a:pos x="198" y="40"/>
                  </a:cxn>
                  <a:cxn ang="0">
                    <a:pos x="194" y="38"/>
                  </a:cxn>
                  <a:cxn ang="0">
                    <a:pos x="256" y="50"/>
                  </a:cxn>
                  <a:cxn ang="0">
                    <a:pos x="254" y="54"/>
                  </a:cxn>
                  <a:cxn ang="0">
                    <a:pos x="254" y="54"/>
                  </a:cxn>
                  <a:cxn ang="0">
                    <a:pos x="68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2" y="16"/>
                  </a:cxn>
                  <a:cxn ang="0">
                    <a:pos x="80" y="16"/>
                  </a:cxn>
                  <a:cxn ang="0">
                    <a:pos x="78" y="16"/>
                  </a:cxn>
                  <a:cxn ang="0">
                    <a:pos x="76" y="16"/>
                  </a:cxn>
                  <a:cxn ang="0">
                    <a:pos x="76" y="16"/>
                  </a:cxn>
                  <a:cxn ang="0">
                    <a:pos x="74" y="16"/>
                  </a:cxn>
                  <a:cxn ang="0">
                    <a:pos x="72" y="16"/>
                  </a:cxn>
                  <a:cxn ang="0">
                    <a:pos x="70" y="16"/>
                  </a:cxn>
                  <a:cxn ang="0">
                    <a:pos x="68" y="16"/>
                  </a:cxn>
                  <a:cxn ang="0">
                    <a:pos x="68" y="16"/>
                  </a:cxn>
                </a:cxnLst>
                <a:rect l="0" t="0" r="r" b="b"/>
                <a:pathLst>
                  <a:path w="256" h="54">
                    <a:moveTo>
                      <a:pt x="254" y="54"/>
                    </a:moveTo>
                    <a:lnTo>
                      <a:pt x="206" y="44"/>
                    </a:lnTo>
                    <a:lnTo>
                      <a:pt x="202" y="42"/>
                    </a:lnTo>
                    <a:lnTo>
                      <a:pt x="200" y="42"/>
                    </a:lnTo>
                    <a:lnTo>
                      <a:pt x="198" y="40"/>
                    </a:lnTo>
                    <a:lnTo>
                      <a:pt x="194" y="38"/>
                    </a:lnTo>
                    <a:lnTo>
                      <a:pt x="256" y="50"/>
                    </a:lnTo>
                    <a:lnTo>
                      <a:pt x="254" y="54"/>
                    </a:lnTo>
                    <a:lnTo>
                      <a:pt x="254" y="54"/>
                    </a:lnTo>
                    <a:close/>
                    <a:moveTo>
                      <a:pt x="68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82" y="16"/>
                    </a:lnTo>
                    <a:lnTo>
                      <a:pt x="80" y="16"/>
                    </a:lnTo>
                    <a:lnTo>
                      <a:pt x="78" y="16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4" y="16"/>
                    </a:lnTo>
                    <a:lnTo>
                      <a:pt x="72" y="16"/>
                    </a:lnTo>
                    <a:lnTo>
                      <a:pt x="70" y="16"/>
                    </a:lnTo>
                    <a:lnTo>
                      <a:pt x="68" y="16"/>
                    </a:lnTo>
                    <a:lnTo>
                      <a:pt x="68" y="16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3" name="Freeform 218"/>
              <p:cNvSpPr>
                <a:spLocks noEditPoints="1"/>
              </p:cNvSpPr>
              <p:nvPr/>
            </p:nvSpPr>
            <p:spPr bwMode="auto">
              <a:xfrm>
                <a:off x="2904" y="784"/>
                <a:ext cx="256" cy="54"/>
              </a:xfrm>
              <a:custGeom>
                <a:avLst/>
                <a:gdLst/>
                <a:ahLst/>
                <a:cxnLst>
                  <a:cxn ang="0">
                    <a:pos x="254" y="54"/>
                  </a:cxn>
                  <a:cxn ang="0">
                    <a:pos x="200" y="44"/>
                  </a:cxn>
                  <a:cxn ang="0">
                    <a:pos x="198" y="42"/>
                  </a:cxn>
                  <a:cxn ang="0">
                    <a:pos x="198" y="42"/>
                  </a:cxn>
                  <a:cxn ang="0">
                    <a:pos x="196" y="42"/>
                  </a:cxn>
                  <a:cxn ang="0">
                    <a:pos x="194" y="40"/>
                  </a:cxn>
                  <a:cxn ang="0">
                    <a:pos x="192" y="40"/>
                  </a:cxn>
                  <a:cxn ang="0">
                    <a:pos x="192" y="40"/>
                  </a:cxn>
                  <a:cxn ang="0">
                    <a:pos x="190" y="38"/>
                  </a:cxn>
                  <a:cxn ang="0">
                    <a:pos x="188" y="38"/>
                  </a:cxn>
                  <a:cxn ang="0">
                    <a:pos x="256" y="52"/>
                  </a:cxn>
                  <a:cxn ang="0">
                    <a:pos x="254" y="54"/>
                  </a:cxn>
                  <a:cxn ang="0">
                    <a:pos x="254" y="54"/>
                  </a:cxn>
                  <a:cxn ang="0">
                    <a:pos x="74" y="18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88" y="18"/>
                  </a:cxn>
                  <a:cxn ang="0">
                    <a:pos x="86" y="18"/>
                  </a:cxn>
                  <a:cxn ang="0">
                    <a:pos x="86" y="18"/>
                  </a:cxn>
                  <a:cxn ang="0">
                    <a:pos x="84" y="18"/>
                  </a:cxn>
                  <a:cxn ang="0">
                    <a:pos x="82" y="18"/>
                  </a:cxn>
                  <a:cxn ang="0">
                    <a:pos x="80" y="18"/>
                  </a:cxn>
                  <a:cxn ang="0">
                    <a:pos x="78" y="18"/>
                  </a:cxn>
                  <a:cxn ang="0">
                    <a:pos x="76" y="18"/>
                  </a:cxn>
                  <a:cxn ang="0">
                    <a:pos x="74" y="18"/>
                  </a:cxn>
                  <a:cxn ang="0">
                    <a:pos x="74" y="18"/>
                  </a:cxn>
                </a:cxnLst>
                <a:rect l="0" t="0" r="r" b="b"/>
                <a:pathLst>
                  <a:path w="256" h="54">
                    <a:moveTo>
                      <a:pt x="254" y="54"/>
                    </a:moveTo>
                    <a:lnTo>
                      <a:pt x="200" y="44"/>
                    </a:lnTo>
                    <a:lnTo>
                      <a:pt x="198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4" y="40"/>
                    </a:lnTo>
                    <a:lnTo>
                      <a:pt x="192" y="40"/>
                    </a:lnTo>
                    <a:lnTo>
                      <a:pt x="192" y="40"/>
                    </a:lnTo>
                    <a:lnTo>
                      <a:pt x="190" y="38"/>
                    </a:lnTo>
                    <a:lnTo>
                      <a:pt x="188" y="38"/>
                    </a:lnTo>
                    <a:lnTo>
                      <a:pt x="256" y="52"/>
                    </a:lnTo>
                    <a:lnTo>
                      <a:pt x="254" y="54"/>
                    </a:lnTo>
                    <a:lnTo>
                      <a:pt x="254" y="54"/>
                    </a:lnTo>
                    <a:close/>
                    <a:moveTo>
                      <a:pt x="74" y="18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88" y="18"/>
                    </a:lnTo>
                    <a:lnTo>
                      <a:pt x="86" y="18"/>
                    </a:lnTo>
                    <a:lnTo>
                      <a:pt x="86" y="18"/>
                    </a:lnTo>
                    <a:lnTo>
                      <a:pt x="84" y="18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8"/>
                    </a:lnTo>
                    <a:lnTo>
                      <a:pt x="76" y="18"/>
                    </a:lnTo>
                    <a:lnTo>
                      <a:pt x="74" y="18"/>
                    </a:lnTo>
                    <a:lnTo>
                      <a:pt x="74" y="18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4" name="Freeform 219"/>
              <p:cNvSpPr>
                <a:spLocks noEditPoints="1"/>
              </p:cNvSpPr>
              <p:nvPr/>
            </p:nvSpPr>
            <p:spPr bwMode="auto">
              <a:xfrm>
                <a:off x="2904" y="782"/>
                <a:ext cx="256" cy="54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194" y="42"/>
                  </a:cxn>
                  <a:cxn ang="0">
                    <a:pos x="192" y="42"/>
                  </a:cxn>
                  <a:cxn ang="0">
                    <a:pos x="192" y="42"/>
                  </a:cxn>
                  <a:cxn ang="0">
                    <a:pos x="190" y="40"/>
                  </a:cxn>
                  <a:cxn ang="0">
                    <a:pos x="188" y="40"/>
                  </a:cxn>
                  <a:cxn ang="0">
                    <a:pos x="186" y="38"/>
                  </a:cxn>
                  <a:cxn ang="0">
                    <a:pos x="184" y="38"/>
                  </a:cxn>
                  <a:cxn ang="0">
                    <a:pos x="182" y="38"/>
                  </a:cxn>
                  <a:cxn ang="0">
                    <a:pos x="180" y="36"/>
                  </a:cxn>
                  <a:cxn ang="0">
                    <a:pos x="256" y="52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82" y="2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98" y="20"/>
                  </a:cxn>
                  <a:cxn ang="0">
                    <a:pos x="96" y="20"/>
                  </a:cxn>
                  <a:cxn ang="0">
                    <a:pos x="94" y="20"/>
                  </a:cxn>
                  <a:cxn ang="0">
                    <a:pos x="92" y="20"/>
                  </a:cxn>
                  <a:cxn ang="0">
                    <a:pos x="90" y="20"/>
                  </a:cxn>
                  <a:cxn ang="0">
                    <a:pos x="88" y="20"/>
                  </a:cxn>
                  <a:cxn ang="0">
                    <a:pos x="86" y="20"/>
                  </a:cxn>
                  <a:cxn ang="0">
                    <a:pos x="84" y="20"/>
                  </a:cxn>
                  <a:cxn ang="0">
                    <a:pos x="82" y="20"/>
                  </a:cxn>
                  <a:cxn ang="0">
                    <a:pos x="82" y="20"/>
                  </a:cxn>
                </a:cxnLst>
                <a:rect l="0" t="0" r="r" b="b"/>
                <a:pathLst>
                  <a:path w="256" h="54">
                    <a:moveTo>
                      <a:pt x="256" y="54"/>
                    </a:moveTo>
                    <a:lnTo>
                      <a:pt x="194" y="42"/>
                    </a:lnTo>
                    <a:lnTo>
                      <a:pt x="192" y="42"/>
                    </a:lnTo>
                    <a:lnTo>
                      <a:pt x="192" y="42"/>
                    </a:lnTo>
                    <a:lnTo>
                      <a:pt x="190" y="40"/>
                    </a:lnTo>
                    <a:lnTo>
                      <a:pt x="188" y="40"/>
                    </a:lnTo>
                    <a:lnTo>
                      <a:pt x="186" y="38"/>
                    </a:lnTo>
                    <a:lnTo>
                      <a:pt x="184" y="38"/>
                    </a:lnTo>
                    <a:lnTo>
                      <a:pt x="182" y="38"/>
                    </a:lnTo>
                    <a:lnTo>
                      <a:pt x="180" y="36"/>
                    </a:lnTo>
                    <a:lnTo>
                      <a:pt x="256" y="52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  <a:moveTo>
                      <a:pt x="82" y="20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98" y="20"/>
                    </a:lnTo>
                    <a:lnTo>
                      <a:pt x="96" y="20"/>
                    </a:lnTo>
                    <a:lnTo>
                      <a:pt x="94" y="20"/>
                    </a:lnTo>
                    <a:lnTo>
                      <a:pt x="92" y="20"/>
                    </a:lnTo>
                    <a:lnTo>
                      <a:pt x="90" y="20"/>
                    </a:lnTo>
                    <a:lnTo>
                      <a:pt x="88" y="20"/>
                    </a:lnTo>
                    <a:lnTo>
                      <a:pt x="86" y="20"/>
                    </a:lnTo>
                    <a:lnTo>
                      <a:pt x="84" y="20"/>
                    </a:lnTo>
                    <a:lnTo>
                      <a:pt x="82" y="20"/>
                    </a:lnTo>
                    <a:lnTo>
                      <a:pt x="82" y="20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5" name="Freeform 220"/>
              <p:cNvSpPr>
                <a:spLocks noEditPoints="1"/>
              </p:cNvSpPr>
              <p:nvPr/>
            </p:nvSpPr>
            <p:spPr bwMode="auto">
              <a:xfrm>
                <a:off x="2904" y="782"/>
                <a:ext cx="258" cy="54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188" y="40"/>
                  </a:cxn>
                  <a:cxn ang="0">
                    <a:pos x="186" y="38"/>
                  </a:cxn>
                  <a:cxn ang="0">
                    <a:pos x="184" y="38"/>
                  </a:cxn>
                  <a:cxn ang="0">
                    <a:pos x="182" y="38"/>
                  </a:cxn>
                  <a:cxn ang="0">
                    <a:pos x="180" y="36"/>
                  </a:cxn>
                  <a:cxn ang="0">
                    <a:pos x="178" y="36"/>
                  </a:cxn>
                  <a:cxn ang="0">
                    <a:pos x="174" y="34"/>
                  </a:cxn>
                  <a:cxn ang="0">
                    <a:pos x="172" y="34"/>
                  </a:cxn>
                  <a:cxn ang="0">
                    <a:pos x="170" y="34"/>
                  </a:cxn>
                  <a:cxn ang="0">
                    <a:pos x="258" y="50"/>
                  </a:cxn>
                  <a:cxn ang="0">
                    <a:pos x="256" y="52"/>
                  </a:cxn>
                  <a:cxn ang="0">
                    <a:pos x="256" y="52"/>
                  </a:cxn>
                  <a:cxn ang="0">
                    <a:pos x="256" y="52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88" y="20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8" y="20"/>
                  </a:cxn>
                  <a:cxn ang="0">
                    <a:pos x="106" y="20"/>
                  </a:cxn>
                  <a:cxn ang="0">
                    <a:pos x="104" y="20"/>
                  </a:cxn>
                  <a:cxn ang="0">
                    <a:pos x="102" y="20"/>
                  </a:cxn>
                  <a:cxn ang="0">
                    <a:pos x="98" y="20"/>
                  </a:cxn>
                  <a:cxn ang="0">
                    <a:pos x="96" y="20"/>
                  </a:cxn>
                  <a:cxn ang="0">
                    <a:pos x="94" y="20"/>
                  </a:cxn>
                  <a:cxn ang="0">
                    <a:pos x="92" y="20"/>
                  </a:cxn>
                  <a:cxn ang="0">
                    <a:pos x="88" y="20"/>
                  </a:cxn>
                  <a:cxn ang="0">
                    <a:pos x="88" y="20"/>
                  </a:cxn>
                </a:cxnLst>
                <a:rect l="0" t="0" r="r" b="b"/>
                <a:pathLst>
                  <a:path w="258" h="54">
                    <a:moveTo>
                      <a:pt x="256" y="54"/>
                    </a:moveTo>
                    <a:lnTo>
                      <a:pt x="188" y="40"/>
                    </a:lnTo>
                    <a:lnTo>
                      <a:pt x="186" y="38"/>
                    </a:lnTo>
                    <a:lnTo>
                      <a:pt x="184" y="38"/>
                    </a:lnTo>
                    <a:lnTo>
                      <a:pt x="182" y="38"/>
                    </a:lnTo>
                    <a:lnTo>
                      <a:pt x="180" y="36"/>
                    </a:lnTo>
                    <a:lnTo>
                      <a:pt x="178" y="36"/>
                    </a:lnTo>
                    <a:lnTo>
                      <a:pt x="174" y="34"/>
                    </a:lnTo>
                    <a:lnTo>
                      <a:pt x="172" y="34"/>
                    </a:lnTo>
                    <a:lnTo>
                      <a:pt x="170" y="34"/>
                    </a:lnTo>
                    <a:lnTo>
                      <a:pt x="258" y="50"/>
                    </a:lnTo>
                    <a:lnTo>
                      <a:pt x="256" y="52"/>
                    </a:lnTo>
                    <a:lnTo>
                      <a:pt x="256" y="52"/>
                    </a:lnTo>
                    <a:lnTo>
                      <a:pt x="256" y="52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  <a:moveTo>
                      <a:pt x="88" y="2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108" y="20"/>
                    </a:lnTo>
                    <a:lnTo>
                      <a:pt x="106" y="20"/>
                    </a:lnTo>
                    <a:lnTo>
                      <a:pt x="104" y="20"/>
                    </a:lnTo>
                    <a:lnTo>
                      <a:pt x="102" y="20"/>
                    </a:lnTo>
                    <a:lnTo>
                      <a:pt x="98" y="20"/>
                    </a:lnTo>
                    <a:lnTo>
                      <a:pt x="96" y="20"/>
                    </a:lnTo>
                    <a:lnTo>
                      <a:pt x="94" y="20"/>
                    </a:lnTo>
                    <a:lnTo>
                      <a:pt x="92" y="20"/>
                    </a:lnTo>
                    <a:lnTo>
                      <a:pt x="88" y="20"/>
                    </a:lnTo>
                    <a:lnTo>
                      <a:pt x="88" y="20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6" name="Freeform 221"/>
              <p:cNvSpPr>
                <a:spLocks noEditPoints="1"/>
              </p:cNvSpPr>
              <p:nvPr/>
            </p:nvSpPr>
            <p:spPr bwMode="auto">
              <a:xfrm>
                <a:off x="2904" y="780"/>
                <a:ext cx="258" cy="54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180" y="38"/>
                  </a:cxn>
                  <a:cxn ang="0">
                    <a:pos x="178" y="38"/>
                  </a:cxn>
                  <a:cxn ang="0">
                    <a:pos x="174" y="36"/>
                  </a:cxn>
                  <a:cxn ang="0">
                    <a:pos x="170" y="36"/>
                  </a:cxn>
                  <a:cxn ang="0">
                    <a:pos x="166" y="34"/>
                  </a:cxn>
                  <a:cxn ang="0">
                    <a:pos x="164" y="32"/>
                  </a:cxn>
                  <a:cxn ang="0">
                    <a:pos x="160" y="32"/>
                  </a:cxn>
                  <a:cxn ang="0">
                    <a:pos x="156" y="30"/>
                  </a:cxn>
                  <a:cxn ang="0">
                    <a:pos x="152" y="30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98" y="2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28" y="24"/>
                  </a:cxn>
                  <a:cxn ang="0">
                    <a:pos x="124" y="24"/>
                  </a:cxn>
                  <a:cxn ang="0">
                    <a:pos x="120" y="24"/>
                  </a:cxn>
                  <a:cxn ang="0">
                    <a:pos x="116" y="24"/>
                  </a:cxn>
                  <a:cxn ang="0">
                    <a:pos x="112" y="24"/>
                  </a:cxn>
                  <a:cxn ang="0">
                    <a:pos x="108" y="22"/>
                  </a:cxn>
                  <a:cxn ang="0">
                    <a:pos x="104" y="22"/>
                  </a:cxn>
                  <a:cxn ang="0">
                    <a:pos x="102" y="22"/>
                  </a:cxn>
                  <a:cxn ang="0">
                    <a:pos x="98" y="22"/>
                  </a:cxn>
                  <a:cxn ang="0">
                    <a:pos x="98" y="22"/>
                  </a:cxn>
                </a:cxnLst>
                <a:rect l="0" t="0" r="r" b="b"/>
                <a:pathLst>
                  <a:path w="258" h="54">
                    <a:moveTo>
                      <a:pt x="256" y="54"/>
                    </a:moveTo>
                    <a:lnTo>
                      <a:pt x="180" y="38"/>
                    </a:lnTo>
                    <a:lnTo>
                      <a:pt x="178" y="38"/>
                    </a:lnTo>
                    <a:lnTo>
                      <a:pt x="174" y="36"/>
                    </a:lnTo>
                    <a:lnTo>
                      <a:pt x="170" y="36"/>
                    </a:lnTo>
                    <a:lnTo>
                      <a:pt x="166" y="34"/>
                    </a:lnTo>
                    <a:lnTo>
                      <a:pt x="164" y="32"/>
                    </a:lnTo>
                    <a:lnTo>
                      <a:pt x="160" y="32"/>
                    </a:lnTo>
                    <a:lnTo>
                      <a:pt x="156" y="30"/>
                    </a:lnTo>
                    <a:lnTo>
                      <a:pt x="152" y="30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6" y="54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  <a:moveTo>
                      <a:pt x="98" y="2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128" y="24"/>
                    </a:lnTo>
                    <a:lnTo>
                      <a:pt x="124" y="24"/>
                    </a:lnTo>
                    <a:lnTo>
                      <a:pt x="120" y="24"/>
                    </a:lnTo>
                    <a:lnTo>
                      <a:pt x="116" y="24"/>
                    </a:lnTo>
                    <a:lnTo>
                      <a:pt x="112" y="24"/>
                    </a:lnTo>
                    <a:lnTo>
                      <a:pt x="108" y="22"/>
                    </a:lnTo>
                    <a:lnTo>
                      <a:pt x="104" y="22"/>
                    </a:lnTo>
                    <a:lnTo>
                      <a:pt x="102" y="22"/>
                    </a:lnTo>
                    <a:lnTo>
                      <a:pt x="98" y="22"/>
                    </a:lnTo>
                    <a:lnTo>
                      <a:pt x="98" y="22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7" name="Freeform 222"/>
              <p:cNvSpPr>
                <a:spLocks/>
              </p:cNvSpPr>
              <p:nvPr/>
            </p:nvSpPr>
            <p:spPr bwMode="auto">
              <a:xfrm>
                <a:off x="2906" y="778"/>
                <a:ext cx="256" cy="54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168" y="38"/>
                  </a:cxn>
                  <a:cxn ang="0">
                    <a:pos x="164" y="36"/>
                  </a:cxn>
                  <a:cxn ang="0">
                    <a:pos x="158" y="34"/>
                  </a:cxn>
                  <a:cxn ang="0">
                    <a:pos x="152" y="32"/>
                  </a:cxn>
                  <a:cxn ang="0">
                    <a:pos x="148" y="32"/>
                  </a:cxn>
                  <a:cxn ang="0">
                    <a:pos x="142" y="30"/>
                  </a:cxn>
                  <a:cxn ang="0">
                    <a:pos x="136" y="30"/>
                  </a:cxn>
                  <a:cxn ang="0">
                    <a:pos x="132" y="28"/>
                  </a:cxn>
                  <a:cxn ang="0">
                    <a:pos x="126" y="28"/>
                  </a:cxn>
                  <a:cxn ang="0">
                    <a:pos x="124" y="26"/>
                  </a:cxn>
                  <a:cxn ang="0">
                    <a:pos x="122" y="26"/>
                  </a:cxn>
                  <a:cxn ang="0">
                    <a:pos x="118" y="26"/>
                  </a:cxn>
                  <a:cxn ang="0">
                    <a:pos x="116" y="26"/>
                  </a:cxn>
                  <a:cxn ang="0">
                    <a:pos x="114" y="26"/>
                  </a:cxn>
                  <a:cxn ang="0">
                    <a:pos x="112" y="26"/>
                  </a:cxn>
                  <a:cxn ang="0">
                    <a:pos x="108" y="24"/>
                  </a:cxn>
                  <a:cxn ang="0">
                    <a:pos x="106" y="2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56" y="52"/>
                  </a:cxn>
                  <a:cxn ang="0">
                    <a:pos x="256" y="52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256" y="54"/>
                  </a:cxn>
                </a:cxnLst>
                <a:rect l="0" t="0" r="r" b="b"/>
                <a:pathLst>
                  <a:path w="256" h="54">
                    <a:moveTo>
                      <a:pt x="256" y="54"/>
                    </a:moveTo>
                    <a:lnTo>
                      <a:pt x="168" y="38"/>
                    </a:lnTo>
                    <a:lnTo>
                      <a:pt x="164" y="36"/>
                    </a:lnTo>
                    <a:lnTo>
                      <a:pt x="158" y="34"/>
                    </a:lnTo>
                    <a:lnTo>
                      <a:pt x="152" y="32"/>
                    </a:lnTo>
                    <a:lnTo>
                      <a:pt x="148" y="32"/>
                    </a:lnTo>
                    <a:lnTo>
                      <a:pt x="142" y="30"/>
                    </a:lnTo>
                    <a:lnTo>
                      <a:pt x="136" y="30"/>
                    </a:lnTo>
                    <a:lnTo>
                      <a:pt x="132" y="28"/>
                    </a:lnTo>
                    <a:lnTo>
                      <a:pt x="126" y="28"/>
                    </a:lnTo>
                    <a:lnTo>
                      <a:pt x="124" y="26"/>
                    </a:lnTo>
                    <a:lnTo>
                      <a:pt x="122" y="26"/>
                    </a:lnTo>
                    <a:lnTo>
                      <a:pt x="118" y="26"/>
                    </a:lnTo>
                    <a:lnTo>
                      <a:pt x="116" y="26"/>
                    </a:lnTo>
                    <a:lnTo>
                      <a:pt x="114" y="26"/>
                    </a:lnTo>
                    <a:lnTo>
                      <a:pt x="112" y="26"/>
                    </a:lnTo>
                    <a:lnTo>
                      <a:pt x="108" y="24"/>
                    </a:lnTo>
                    <a:lnTo>
                      <a:pt x="106" y="2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6" y="52"/>
                    </a:lnTo>
                    <a:lnTo>
                      <a:pt x="256" y="52"/>
                    </a:lnTo>
                    <a:lnTo>
                      <a:pt x="256" y="54"/>
                    </a:lnTo>
                    <a:lnTo>
                      <a:pt x="256" y="54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8" name="Freeform 223"/>
              <p:cNvSpPr>
                <a:spLocks/>
              </p:cNvSpPr>
              <p:nvPr/>
            </p:nvSpPr>
            <p:spPr bwMode="auto">
              <a:xfrm>
                <a:off x="2906" y="776"/>
                <a:ext cx="258" cy="56"/>
              </a:xfrm>
              <a:custGeom>
                <a:avLst/>
                <a:gdLst/>
                <a:ahLst/>
                <a:cxnLst>
                  <a:cxn ang="0">
                    <a:pos x="256" y="56"/>
                  </a:cxn>
                  <a:cxn ang="0">
                    <a:pos x="150" y="34"/>
                  </a:cxn>
                  <a:cxn ang="0">
                    <a:pos x="148" y="34"/>
                  </a:cxn>
                  <a:cxn ang="0">
                    <a:pos x="144" y="32"/>
                  </a:cxn>
                  <a:cxn ang="0">
                    <a:pos x="142" y="32"/>
                  </a:cxn>
                  <a:cxn ang="0">
                    <a:pos x="138" y="32"/>
                  </a:cxn>
                  <a:cxn ang="0">
                    <a:pos x="136" y="30"/>
                  </a:cxn>
                  <a:cxn ang="0">
                    <a:pos x="132" y="30"/>
                  </a:cxn>
                  <a:cxn ang="0">
                    <a:pos x="130" y="30"/>
                  </a:cxn>
                  <a:cxn ang="0">
                    <a:pos x="126" y="30"/>
                  </a:cxn>
                  <a:cxn ang="0">
                    <a:pos x="126" y="28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58" y="52"/>
                  </a:cxn>
                  <a:cxn ang="0">
                    <a:pos x="256" y="52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256" y="56"/>
                  </a:cxn>
                  <a:cxn ang="0">
                    <a:pos x="256" y="56"/>
                  </a:cxn>
                </a:cxnLst>
                <a:rect l="0" t="0" r="r" b="b"/>
                <a:pathLst>
                  <a:path w="258" h="56">
                    <a:moveTo>
                      <a:pt x="256" y="56"/>
                    </a:moveTo>
                    <a:lnTo>
                      <a:pt x="150" y="34"/>
                    </a:lnTo>
                    <a:lnTo>
                      <a:pt x="148" y="34"/>
                    </a:lnTo>
                    <a:lnTo>
                      <a:pt x="144" y="32"/>
                    </a:lnTo>
                    <a:lnTo>
                      <a:pt x="142" y="32"/>
                    </a:lnTo>
                    <a:lnTo>
                      <a:pt x="138" y="32"/>
                    </a:lnTo>
                    <a:lnTo>
                      <a:pt x="136" y="30"/>
                    </a:lnTo>
                    <a:lnTo>
                      <a:pt x="132" y="30"/>
                    </a:lnTo>
                    <a:lnTo>
                      <a:pt x="130" y="30"/>
                    </a:lnTo>
                    <a:lnTo>
                      <a:pt x="126" y="30"/>
                    </a:lnTo>
                    <a:lnTo>
                      <a:pt x="126" y="2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58" y="52"/>
                    </a:lnTo>
                    <a:lnTo>
                      <a:pt x="256" y="52"/>
                    </a:lnTo>
                    <a:lnTo>
                      <a:pt x="256" y="54"/>
                    </a:lnTo>
                    <a:lnTo>
                      <a:pt x="256" y="54"/>
                    </a:lnTo>
                    <a:lnTo>
                      <a:pt x="256" y="56"/>
                    </a:lnTo>
                    <a:lnTo>
                      <a:pt x="256" y="56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9" name="Freeform 224"/>
              <p:cNvSpPr>
                <a:spLocks/>
              </p:cNvSpPr>
              <p:nvPr/>
            </p:nvSpPr>
            <p:spPr bwMode="auto">
              <a:xfrm>
                <a:off x="2906" y="776"/>
                <a:ext cx="258" cy="54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8" y="50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6" y="52"/>
                  </a:cxn>
                  <a:cxn ang="0">
                    <a:pos x="256" y="54"/>
                  </a:cxn>
                  <a:cxn ang="0">
                    <a:pos x="256" y="54"/>
                  </a:cxn>
                </a:cxnLst>
                <a:rect l="0" t="0" r="r" b="b"/>
                <a:pathLst>
                  <a:path w="258" h="54">
                    <a:moveTo>
                      <a:pt x="256" y="5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8" y="50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6" y="52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0" name="Freeform 225"/>
              <p:cNvSpPr>
                <a:spLocks/>
              </p:cNvSpPr>
              <p:nvPr/>
            </p:nvSpPr>
            <p:spPr bwMode="auto">
              <a:xfrm>
                <a:off x="2906" y="774"/>
                <a:ext cx="258" cy="54"/>
              </a:xfrm>
              <a:custGeom>
                <a:avLst/>
                <a:gdLst/>
                <a:ahLst/>
                <a:cxnLst>
                  <a:cxn ang="0">
                    <a:pos x="258" y="5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4"/>
                  </a:cxn>
                  <a:cxn ang="0">
                    <a:pos x="258" y="54"/>
                  </a:cxn>
                  <a:cxn ang="0">
                    <a:pos x="258" y="54"/>
                  </a:cxn>
                </a:cxnLst>
                <a:rect l="0" t="0" r="r" b="b"/>
                <a:pathLst>
                  <a:path w="258" h="54">
                    <a:moveTo>
                      <a:pt x="258" y="5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4"/>
                    </a:lnTo>
                    <a:lnTo>
                      <a:pt x="258" y="54"/>
                    </a:lnTo>
                    <a:lnTo>
                      <a:pt x="258" y="54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1" name="Freeform 226"/>
              <p:cNvSpPr>
                <a:spLocks/>
              </p:cNvSpPr>
              <p:nvPr/>
            </p:nvSpPr>
            <p:spPr bwMode="auto">
              <a:xfrm>
                <a:off x="2906" y="772"/>
                <a:ext cx="258" cy="54"/>
              </a:xfrm>
              <a:custGeom>
                <a:avLst/>
                <a:gdLst/>
                <a:ahLst/>
                <a:cxnLst>
                  <a:cxn ang="0">
                    <a:pos x="258" y="5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4"/>
                  </a:cxn>
                  <a:cxn ang="0">
                    <a:pos x="258" y="54"/>
                  </a:cxn>
                  <a:cxn ang="0">
                    <a:pos x="258" y="54"/>
                  </a:cxn>
                  <a:cxn ang="0">
                    <a:pos x="258" y="54"/>
                  </a:cxn>
                </a:cxnLst>
                <a:rect l="0" t="0" r="r" b="b"/>
                <a:pathLst>
                  <a:path w="258" h="54">
                    <a:moveTo>
                      <a:pt x="258" y="5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4"/>
                    </a:lnTo>
                    <a:lnTo>
                      <a:pt x="258" y="54"/>
                    </a:lnTo>
                    <a:lnTo>
                      <a:pt x="258" y="54"/>
                    </a:lnTo>
                    <a:lnTo>
                      <a:pt x="258" y="54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2" name="Freeform 227"/>
              <p:cNvSpPr>
                <a:spLocks/>
              </p:cNvSpPr>
              <p:nvPr/>
            </p:nvSpPr>
            <p:spPr bwMode="auto">
              <a:xfrm>
                <a:off x="2906" y="770"/>
                <a:ext cx="260" cy="56"/>
              </a:xfrm>
              <a:custGeom>
                <a:avLst/>
                <a:gdLst/>
                <a:ahLst/>
                <a:cxnLst>
                  <a:cxn ang="0">
                    <a:pos x="258" y="5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60" y="52"/>
                  </a:cxn>
                  <a:cxn ang="0">
                    <a:pos x="260" y="54"/>
                  </a:cxn>
                  <a:cxn ang="0">
                    <a:pos x="258" y="54"/>
                  </a:cxn>
                  <a:cxn ang="0">
                    <a:pos x="258" y="54"/>
                  </a:cxn>
                  <a:cxn ang="0">
                    <a:pos x="258" y="56"/>
                  </a:cxn>
                  <a:cxn ang="0">
                    <a:pos x="258" y="56"/>
                  </a:cxn>
                </a:cxnLst>
                <a:rect l="0" t="0" r="r" b="b"/>
                <a:pathLst>
                  <a:path w="260" h="56">
                    <a:moveTo>
                      <a:pt x="258" y="56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58" y="54"/>
                    </a:lnTo>
                    <a:lnTo>
                      <a:pt x="258" y="54"/>
                    </a:lnTo>
                    <a:lnTo>
                      <a:pt x="258" y="56"/>
                    </a:lnTo>
                    <a:lnTo>
                      <a:pt x="258" y="56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3" name="Freeform 228"/>
              <p:cNvSpPr>
                <a:spLocks/>
              </p:cNvSpPr>
              <p:nvPr/>
            </p:nvSpPr>
            <p:spPr bwMode="auto">
              <a:xfrm>
                <a:off x="2906" y="770"/>
                <a:ext cx="260" cy="54"/>
              </a:xfrm>
              <a:custGeom>
                <a:avLst/>
                <a:gdLst/>
                <a:ahLst/>
                <a:cxnLst>
                  <a:cxn ang="0">
                    <a:pos x="258" y="5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0" y="52"/>
                  </a:cxn>
                  <a:cxn ang="0">
                    <a:pos x="260" y="52"/>
                  </a:cxn>
                  <a:cxn ang="0">
                    <a:pos x="260" y="52"/>
                  </a:cxn>
                  <a:cxn ang="0">
                    <a:pos x="260" y="54"/>
                  </a:cxn>
                  <a:cxn ang="0">
                    <a:pos x="258" y="54"/>
                  </a:cxn>
                  <a:cxn ang="0">
                    <a:pos x="258" y="54"/>
                  </a:cxn>
                </a:cxnLst>
                <a:rect l="0" t="0" r="r" b="b"/>
                <a:pathLst>
                  <a:path w="260" h="54">
                    <a:moveTo>
                      <a:pt x="258" y="5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0" y="52"/>
                    </a:lnTo>
                    <a:lnTo>
                      <a:pt x="260" y="52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58" y="54"/>
                    </a:lnTo>
                    <a:lnTo>
                      <a:pt x="258" y="54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4" name="Freeform 229"/>
              <p:cNvSpPr>
                <a:spLocks/>
              </p:cNvSpPr>
              <p:nvPr/>
            </p:nvSpPr>
            <p:spPr bwMode="auto">
              <a:xfrm>
                <a:off x="2906" y="768"/>
                <a:ext cx="260" cy="54"/>
              </a:xfrm>
              <a:custGeom>
                <a:avLst/>
                <a:gdLst/>
                <a:ahLst/>
                <a:cxnLst>
                  <a:cxn ang="0">
                    <a:pos x="260" y="5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0" y="52"/>
                  </a:cxn>
                  <a:cxn ang="0">
                    <a:pos x="260" y="52"/>
                  </a:cxn>
                  <a:cxn ang="0">
                    <a:pos x="260" y="54"/>
                  </a:cxn>
                  <a:cxn ang="0">
                    <a:pos x="260" y="54"/>
                  </a:cxn>
                  <a:cxn ang="0">
                    <a:pos x="260" y="54"/>
                  </a:cxn>
                  <a:cxn ang="0">
                    <a:pos x="260" y="54"/>
                  </a:cxn>
                </a:cxnLst>
                <a:rect l="0" t="0" r="r" b="b"/>
                <a:pathLst>
                  <a:path w="260" h="54">
                    <a:moveTo>
                      <a:pt x="260" y="5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0" y="52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60" y="54"/>
                    </a:lnTo>
                    <a:lnTo>
                      <a:pt x="260" y="54"/>
                    </a:lnTo>
                    <a:lnTo>
                      <a:pt x="260" y="54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5" name="Freeform 230"/>
              <p:cNvSpPr>
                <a:spLocks/>
              </p:cNvSpPr>
              <p:nvPr/>
            </p:nvSpPr>
            <p:spPr bwMode="auto">
              <a:xfrm>
                <a:off x="2906" y="766"/>
                <a:ext cx="262" cy="56"/>
              </a:xfrm>
              <a:custGeom>
                <a:avLst/>
                <a:gdLst/>
                <a:ahLst/>
                <a:cxnLst>
                  <a:cxn ang="0">
                    <a:pos x="260" y="5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0" y="52"/>
                  </a:cxn>
                  <a:cxn ang="0">
                    <a:pos x="260" y="54"/>
                  </a:cxn>
                  <a:cxn ang="0">
                    <a:pos x="260" y="54"/>
                  </a:cxn>
                  <a:cxn ang="0">
                    <a:pos x="260" y="56"/>
                  </a:cxn>
                  <a:cxn ang="0">
                    <a:pos x="260" y="56"/>
                  </a:cxn>
                </a:cxnLst>
                <a:rect l="0" t="0" r="r" b="b"/>
                <a:pathLst>
                  <a:path w="262" h="56">
                    <a:moveTo>
                      <a:pt x="260" y="56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60" y="54"/>
                    </a:lnTo>
                    <a:lnTo>
                      <a:pt x="260" y="56"/>
                    </a:lnTo>
                    <a:lnTo>
                      <a:pt x="260" y="56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6" name="Freeform 231"/>
              <p:cNvSpPr>
                <a:spLocks/>
              </p:cNvSpPr>
              <p:nvPr/>
            </p:nvSpPr>
            <p:spPr bwMode="auto">
              <a:xfrm>
                <a:off x="2906" y="764"/>
                <a:ext cx="262" cy="56"/>
              </a:xfrm>
              <a:custGeom>
                <a:avLst/>
                <a:gdLst/>
                <a:ahLst/>
                <a:cxnLst>
                  <a:cxn ang="0">
                    <a:pos x="260" y="5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0" y="54"/>
                  </a:cxn>
                  <a:cxn ang="0">
                    <a:pos x="260" y="56"/>
                  </a:cxn>
                  <a:cxn ang="0">
                    <a:pos x="260" y="56"/>
                  </a:cxn>
                </a:cxnLst>
                <a:rect l="0" t="0" r="r" b="b"/>
                <a:pathLst>
                  <a:path w="262" h="56">
                    <a:moveTo>
                      <a:pt x="260" y="56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0" y="54"/>
                    </a:lnTo>
                    <a:lnTo>
                      <a:pt x="260" y="56"/>
                    </a:lnTo>
                    <a:lnTo>
                      <a:pt x="260" y="56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7" name="Freeform 232"/>
              <p:cNvSpPr>
                <a:spLocks/>
              </p:cNvSpPr>
              <p:nvPr/>
            </p:nvSpPr>
            <p:spPr bwMode="auto">
              <a:xfrm>
                <a:off x="2906" y="764"/>
                <a:ext cx="262" cy="54"/>
              </a:xfrm>
              <a:custGeom>
                <a:avLst/>
                <a:gdLst/>
                <a:ahLst/>
                <a:cxnLst>
                  <a:cxn ang="0">
                    <a:pos x="262" y="5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</a:cxnLst>
                <a:rect l="0" t="0" r="r" b="b"/>
                <a:pathLst>
                  <a:path w="262" h="54">
                    <a:moveTo>
                      <a:pt x="262" y="5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8" name="Freeform 233"/>
              <p:cNvSpPr>
                <a:spLocks/>
              </p:cNvSpPr>
              <p:nvPr/>
            </p:nvSpPr>
            <p:spPr bwMode="auto">
              <a:xfrm>
                <a:off x="2906" y="762"/>
                <a:ext cx="262" cy="54"/>
              </a:xfrm>
              <a:custGeom>
                <a:avLst/>
                <a:gdLst/>
                <a:ahLst/>
                <a:cxnLst>
                  <a:cxn ang="0">
                    <a:pos x="262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</a:cxnLst>
                <a:rect l="0" t="0" r="r" b="b"/>
                <a:pathLst>
                  <a:path w="262" h="54">
                    <a:moveTo>
                      <a:pt x="262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9" name="Freeform 234"/>
              <p:cNvSpPr>
                <a:spLocks/>
              </p:cNvSpPr>
              <p:nvPr/>
            </p:nvSpPr>
            <p:spPr bwMode="auto">
              <a:xfrm>
                <a:off x="2906" y="760"/>
                <a:ext cx="264" cy="56"/>
              </a:xfrm>
              <a:custGeom>
                <a:avLst/>
                <a:gdLst/>
                <a:ahLst/>
                <a:cxnLst>
                  <a:cxn ang="0">
                    <a:pos x="262" y="5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4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6"/>
                  </a:cxn>
                  <a:cxn ang="0">
                    <a:pos x="262" y="56"/>
                  </a:cxn>
                </a:cxnLst>
                <a:rect l="0" t="0" r="r" b="b"/>
                <a:pathLst>
                  <a:path w="264" h="56">
                    <a:moveTo>
                      <a:pt x="262" y="5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4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6"/>
                    </a:lnTo>
                    <a:lnTo>
                      <a:pt x="262" y="56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0" name="Freeform 235"/>
              <p:cNvSpPr>
                <a:spLocks/>
              </p:cNvSpPr>
              <p:nvPr/>
            </p:nvSpPr>
            <p:spPr bwMode="auto">
              <a:xfrm>
                <a:off x="2906" y="758"/>
                <a:ext cx="264" cy="56"/>
              </a:xfrm>
              <a:custGeom>
                <a:avLst/>
                <a:gdLst/>
                <a:ahLst/>
                <a:cxnLst>
                  <a:cxn ang="0">
                    <a:pos x="262" y="5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64" y="52"/>
                  </a:cxn>
                  <a:cxn ang="0">
                    <a:pos x="264" y="54"/>
                  </a:cxn>
                  <a:cxn ang="0">
                    <a:pos x="264" y="54"/>
                  </a:cxn>
                  <a:cxn ang="0">
                    <a:pos x="262" y="56"/>
                  </a:cxn>
                  <a:cxn ang="0">
                    <a:pos x="262" y="56"/>
                  </a:cxn>
                  <a:cxn ang="0">
                    <a:pos x="262" y="56"/>
                  </a:cxn>
                </a:cxnLst>
                <a:rect l="0" t="0" r="r" b="b"/>
                <a:pathLst>
                  <a:path w="264" h="56">
                    <a:moveTo>
                      <a:pt x="262" y="5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64" y="52"/>
                    </a:lnTo>
                    <a:lnTo>
                      <a:pt x="264" y="54"/>
                    </a:lnTo>
                    <a:lnTo>
                      <a:pt x="264" y="54"/>
                    </a:lnTo>
                    <a:lnTo>
                      <a:pt x="262" y="56"/>
                    </a:lnTo>
                    <a:lnTo>
                      <a:pt x="262" y="56"/>
                    </a:lnTo>
                    <a:lnTo>
                      <a:pt x="262" y="56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1" name="Freeform 236"/>
              <p:cNvSpPr>
                <a:spLocks/>
              </p:cNvSpPr>
              <p:nvPr/>
            </p:nvSpPr>
            <p:spPr bwMode="auto">
              <a:xfrm>
                <a:off x="2908" y="758"/>
                <a:ext cx="262" cy="54"/>
              </a:xfrm>
              <a:custGeom>
                <a:avLst/>
                <a:gdLst/>
                <a:ahLst/>
                <a:cxnLst>
                  <a:cxn ang="0">
                    <a:pos x="262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</a:cxnLst>
                <a:rect l="0" t="0" r="r" b="b"/>
                <a:pathLst>
                  <a:path w="262" h="54">
                    <a:moveTo>
                      <a:pt x="262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2" name="Freeform 237"/>
              <p:cNvSpPr>
                <a:spLocks/>
              </p:cNvSpPr>
              <p:nvPr/>
            </p:nvSpPr>
            <p:spPr bwMode="auto">
              <a:xfrm>
                <a:off x="2908" y="756"/>
                <a:ext cx="262" cy="54"/>
              </a:xfrm>
              <a:custGeom>
                <a:avLst/>
                <a:gdLst/>
                <a:ahLst/>
                <a:cxnLst>
                  <a:cxn ang="0">
                    <a:pos x="262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</a:cxnLst>
                <a:rect l="0" t="0" r="r" b="b"/>
                <a:pathLst>
                  <a:path w="262" h="54">
                    <a:moveTo>
                      <a:pt x="262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3" name="Freeform 238"/>
              <p:cNvSpPr>
                <a:spLocks/>
              </p:cNvSpPr>
              <p:nvPr/>
            </p:nvSpPr>
            <p:spPr bwMode="auto">
              <a:xfrm>
                <a:off x="2908" y="754"/>
                <a:ext cx="262" cy="56"/>
              </a:xfrm>
              <a:custGeom>
                <a:avLst/>
                <a:gdLst/>
                <a:ahLst/>
                <a:cxnLst>
                  <a:cxn ang="0">
                    <a:pos x="262" y="5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6"/>
                  </a:cxn>
                  <a:cxn ang="0">
                    <a:pos x="262" y="56"/>
                  </a:cxn>
                </a:cxnLst>
                <a:rect l="0" t="0" r="r" b="b"/>
                <a:pathLst>
                  <a:path w="262" h="56">
                    <a:moveTo>
                      <a:pt x="262" y="5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6"/>
                    </a:lnTo>
                    <a:lnTo>
                      <a:pt x="262" y="56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4" name="Freeform 239"/>
              <p:cNvSpPr>
                <a:spLocks/>
              </p:cNvSpPr>
              <p:nvPr/>
            </p:nvSpPr>
            <p:spPr bwMode="auto">
              <a:xfrm>
                <a:off x="2908" y="752"/>
                <a:ext cx="262" cy="56"/>
              </a:xfrm>
              <a:custGeom>
                <a:avLst/>
                <a:gdLst/>
                <a:ahLst/>
                <a:cxnLst>
                  <a:cxn ang="0">
                    <a:pos x="262" y="5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6"/>
                  </a:cxn>
                  <a:cxn ang="0">
                    <a:pos x="262" y="56"/>
                  </a:cxn>
                  <a:cxn ang="0">
                    <a:pos x="262" y="56"/>
                  </a:cxn>
                </a:cxnLst>
                <a:rect l="0" t="0" r="r" b="b"/>
                <a:pathLst>
                  <a:path w="262" h="56">
                    <a:moveTo>
                      <a:pt x="262" y="5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6"/>
                    </a:lnTo>
                    <a:lnTo>
                      <a:pt x="262" y="56"/>
                    </a:lnTo>
                    <a:lnTo>
                      <a:pt x="262" y="56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5" name="Freeform 240"/>
              <p:cNvSpPr>
                <a:spLocks/>
              </p:cNvSpPr>
              <p:nvPr/>
            </p:nvSpPr>
            <p:spPr bwMode="auto">
              <a:xfrm>
                <a:off x="2908" y="752"/>
                <a:ext cx="262" cy="54"/>
              </a:xfrm>
              <a:custGeom>
                <a:avLst/>
                <a:gdLst/>
                <a:ahLst/>
                <a:cxnLst>
                  <a:cxn ang="0">
                    <a:pos x="262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</a:cxnLst>
                <a:rect l="0" t="0" r="r" b="b"/>
                <a:pathLst>
                  <a:path w="262" h="54">
                    <a:moveTo>
                      <a:pt x="262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6" name="Freeform 241"/>
              <p:cNvSpPr>
                <a:spLocks/>
              </p:cNvSpPr>
              <p:nvPr/>
            </p:nvSpPr>
            <p:spPr bwMode="auto">
              <a:xfrm>
                <a:off x="2908" y="750"/>
                <a:ext cx="262" cy="54"/>
              </a:xfrm>
              <a:custGeom>
                <a:avLst/>
                <a:gdLst/>
                <a:ahLst/>
                <a:cxnLst>
                  <a:cxn ang="0">
                    <a:pos x="262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62" y="52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</a:cxnLst>
                <a:rect l="0" t="0" r="r" b="b"/>
                <a:pathLst>
                  <a:path w="262" h="54">
                    <a:moveTo>
                      <a:pt x="262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62" y="52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7" name="Freeform 242"/>
              <p:cNvSpPr>
                <a:spLocks/>
              </p:cNvSpPr>
              <p:nvPr/>
            </p:nvSpPr>
            <p:spPr bwMode="auto">
              <a:xfrm>
                <a:off x="2908" y="748"/>
                <a:ext cx="262" cy="56"/>
              </a:xfrm>
              <a:custGeom>
                <a:avLst/>
                <a:gdLst/>
                <a:ahLst/>
                <a:cxnLst>
                  <a:cxn ang="0">
                    <a:pos x="262" y="5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2" y="52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4"/>
                  </a:cxn>
                  <a:cxn ang="0">
                    <a:pos x="262" y="56"/>
                  </a:cxn>
                  <a:cxn ang="0">
                    <a:pos x="262" y="56"/>
                  </a:cxn>
                </a:cxnLst>
                <a:rect l="0" t="0" r="r" b="b"/>
                <a:pathLst>
                  <a:path w="262" h="56">
                    <a:moveTo>
                      <a:pt x="262" y="5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2" y="56"/>
                    </a:lnTo>
                    <a:lnTo>
                      <a:pt x="262" y="56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8" name="Freeform 243"/>
              <p:cNvSpPr>
                <a:spLocks/>
              </p:cNvSpPr>
              <p:nvPr/>
            </p:nvSpPr>
            <p:spPr bwMode="auto">
              <a:xfrm>
                <a:off x="2910" y="746"/>
                <a:ext cx="260" cy="56"/>
              </a:xfrm>
              <a:custGeom>
                <a:avLst/>
                <a:gdLst/>
                <a:ahLst/>
                <a:cxnLst>
                  <a:cxn ang="0">
                    <a:pos x="260" y="5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0" y="52"/>
                  </a:cxn>
                  <a:cxn ang="0">
                    <a:pos x="260" y="54"/>
                  </a:cxn>
                  <a:cxn ang="0">
                    <a:pos x="260" y="54"/>
                  </a:cxn>
                  <a:cxn ang="0">
                    <a:pos x="260" y="56"/>
                  </a:cxn>
                  <a:cxn ang="0">
                    <a:pos x="260" y="56"/>
                  </a:cxn>
                  <a:cxn ang="0">
                    <a:pos x="260" y="56"/>
                  </a:cxn>
                </a:cxnLst>
                <a:rect l="0" t="0" r="r" b="b"/>
                <a:pathLst>
                  <a:path w="260" h="56">
                    <a:moveTo>
                      <a:pt x="260" y="5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60" y="54"/>
                    </a:lnTo>
                    <a:lnTo>
                      <a:pt x="260" y="56"/>
                    </a:lnTo>
                    <a:lnTo>
                      <a:pt x="260" y="56"/>
                    </a:lnTo>
                    <a:lnTo>
                      <a:pt x="260" y="56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9" name="Freeform 244"/>
              <p:cNvSpPr>
                <a:spLocks/>
              </p:cNvSpPr>
              <p:nvPr/>
            </p:nvSpPr>
            <p:spPr bwMode="auto">
              <a:xfrm>
                <a:off x="2910" y="746"/>
                <a:ext cx="260" cy="54"/>
              </a:xfrm>
              <a:custGeom>
                <a:avLst/>
                <a:gdLst/>
                <a:ahLst/>
                <a:cxnLst>
                  <a:cxn ang="0">
                    <a:pos x="260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60" y="52"/>
                  </a:cxn>
                  <a:cxn ang="0">
                    <a:pos x="260" y="52"/>
                  </a:cxn>
                  <a:cxn ang="0">
                    <a:pos x="260" y="52"/>
                  </a:cxn>
                  <a:cxn ang="0">
                    <a:pos x="260" y="54"/>
                  </a:cxn>
                  <a:cxn ang="0">
                    <a:pos x="260" y="54"/>
                  </a:cxn>
                  <a:cxn ang="0">
                    <a:pos x="260" y="54"/>
                  </a:cxn>
                </a:cxnLst>
                <a:rect l="0" t="0" r="r" b="b"/>
                <a:pathLst>
                  <a:path w="260" h="54">
                    <a:moveTo>
                      <a:pt x="260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60" y="52"/>
                    </a:lnTo>
                    <a:lnTo>
                      <a:pt x="260" y="52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60" y="54"/>
                    </a:lnTo>
                    <a:lnTo>
                      <a:pt x="260" y="54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0" name="Freeform 245"/>
              <p:cNvSpPr>
                <a:spLocks/>
              </p:cNvSpPr>
              <p:nvPr/>
            </p:nvSpPr>
            <p:spPr bwMode="auto">
              <a:xfrm>
                <a:off x="2910" y="744"/>
                <a:ext cx="260" cy="54"/>
              </a:xfrm>
              <a:custGeom>
                <a:avLst/>
                <a:gdLst/>
                <a:ahLst/>
                <a:cxnLst>
                  <a:cxn ang="0">
                    <a:pos x="260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0" y="52"/>
                  </a:cxn>
                  <a:cxn ang="0">
                    <a:pos x="260" y="52"/>
                  </a:cxn>
                  <a:cxn ang="0">
                    <a:pos x="260" y="54"/>
                  </a:cxn>
                  <a:cxn ang="0">
                    <a:pos x="260" y="54"/>
                  </a:cxn>
                  <a:cxn ang="0">
                    <a:pos x="260" y="54"/>
                  </a:cxn>
                  <a:cxn ang="0">
                    <a:pos x="260" y="54"/>
                  </a:cxn>
                </a:cxnLst>
                <a:rect l="0" t="0" r="r" b="b"/>
                <a:pathLst>
                  <a:path w="260" h="54">
                    <a:moveTo>
                      <a:pt x="260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0" y="52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60" y="54"/>
                    </a:lnTo>
                    <a:lnTo>
                      <a:pt x="260" y="54"/>
                    </a:lnTo>
                    <a:lnTo>
                      <a:pt x="260" y="54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1" name="Freeform 246"/>
              <p:cNvSpPr>
                <a:spLocks/>
              </p:cNvSpPr>
              <p:nvPr/>
            </p:nvSpPr>
            <p:spPr bwMode="auto">
              <a:xfrm>
                <a:off x="2912" y="742"/>
                <a:ext cx="258" cy="56"/>
              </a:xfrm>
              <a:custGeom>
                <a:avLst/>
                <a:gdLst/>
                <a:ahLst/>
                <a:cxnLst>
                  <a:cxn ang="0">
                    <a:pos x="258" y="5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4"/>
                  </a:cxn>
                  <a:cxn ang="0">
                    <a:pos x="258" y="54"/>
                  </a:cxn>
                  <a:cxn ang="0">
                    <a:pos x="258" y="56"/>
                  </a:cxn>
                  <a:cxn ang="0">
                    <a:pos x="258" y="56"/>
                  </a:cxn>
                </a:cxnLst>
                <a:rect l="0" t="0" r="r" b="b"/>
                <a:pathLst>
                  <a:path w="258" h="56">
                    <a:moveTo>
                      <a:pt x="258" y="5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4"/>
                    </a:lnTo>
                    <a:lnTo>
                      <a:pt x="258" y="54"/>
                    </a:lnTo>
                    <a:lnTo>
                      <a:pt x="258" y="56"/>
                    </a:lnTo>
                    <a:lnTo>
                      <a:pt x="258" y="56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2" name="Freeform 247"/>
              <p:cNvSpPr>
                <a:spLocks/>
              </p:cNvSpPr>
              <p:nvPr/>
            </p:nvSpPr>
            <p:spPr bwMode="auto">
              <a:xfrm>
                <a:off x="2912" y="742"/>
                <a:ext cx="258" cy="54"/>
              </a:xfrm>
              <a:custGeom>
                <a:avLst/>
                <a:gdLst/>
                <a:ahLst/>
                <a:cxnLst>
                  <a:cxn ang="0">
                    <a:pos x="258" y="5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8" y="50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4"/>
                  </a:cxn>
                  <a:cxn ang="0">
                    <a:pos x="258" y="54"/>
                  </a:cxn>
                </a:cxnLst>
                <a:rect l="0" t="0" r="r" b="b"/>
                <a:pathLst>
                  <a:path w="258" h="54">
                    <a:moveTo>
                      <a:pt x="258" y="5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8" y="50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4"/>
                    </a:lnTo>
                    <a:lnTo>
                      <a:pt x="258" y="54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3" name="Freeform 248"/>
              <p:cNvSpPr>
                <a:spLocks/>
              </p:cNvSpPr>
              <p:nvPr/>
            </p:nvSpPr>
            <p:spPr bwMode="auto">
              <a:xfrm>
                <a:off x="2912" y="740"/>
                <a:ext cx="258" cy="54"/>
              </a:xfrm>
              <a:custGeom>
                <a:avLst/>
                <a:gdLst/>
                <a:ahLst/>
                <a:cxnLst>
                  <a:cxn ang="0">
                    <a:pos x="258" y="5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6" y="50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58" y="54"/>
                  </a:cxn>
                  <a:cxn ang="0">
                    <a:pos x="258" y="54"/>
                  </a:cxn>
                  <a:cxn ang="0">
                    <a:pos x="258" y="54"/>
                  </a:cxn>
                </a:cxnLst>
                <a:rect l="0" t="0" r="r" b="b"/>
                <a:pathLst>
                  <a:path w="258" h="54">
                    <a:moveTo>
                      <a:pt x="258" y="54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6" y="50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58" y="54"/>
                    </a:lnTo>
                    <a:lnTo>
                      <a:pt x="258" y="54"/>
                    </a:lnTo>
                    <a:lnTo>
                      <a:pt x="258" y="54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4" name="Freeform 249"/>
              <p:cNvSpPr>
                <a:spLocks/>
              </p:cNvSpPr>
              <p:nvPr/>
            </p:nvSpPr>
            <p:spPr bwMode="auto">
              <a:xfrm>
                <a:off x="2914" y="738"/>
                <a:ext cx="256" cy="54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54" y="50"/>
                  </a:cxn>
                  <a:cxn ang="0">
                    <a:pos x="254" y="52"/>
                  </a:cxn>
                  <a:cxn ang="0">
                    <a:pos x="254" y="52"/>
                  </a:cxn>
                  <a:cxn ang="0">
                    <a:pos x="256" y="54"/>
                  </a:cxn>
                  <a:cxn ang="0">
                    <a:pos x="256" y="54"/>
                  </a:cxn>
                  <a:cxn ang="0">
                    <a:pos x="256" y="54"/>
                  </a:cxn>
                </a:cxnLst>
                <a:rect l="0" t="0" r="r" b="b"/>
                <a:pathLst>
                  <a:path w="256" h="54">
                    <a:moveTo>
                      <a:pt x="256" y="5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4" y="50"/>
                    </a:lnTo>
                    <a:lnTo>
                      <a:pt x="254" y="52"/>
                    </a:lnTo>
                    <a:lnTo>
                      <a:pt x="254" y="52"/>
                    </a:lnTo>
                    <a:lnTo>
                      <a:pt x="256" y="54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5" name="Freeform 250"/>
              <p:cNvSpPr>
                <a:spLocks/>
              </p:cNvSpPr>
              <p:nvPr/>
            </p:nvSpPr>
            <p:spPr bwMode="auto">
              <a:xfrm>
                <a:off x="2914" y="738"/>
                <a:ext cx="254" cy="52"/>
              </a:xfrm>
              <a:custGeom>
                <a:avLst/>
                <a:gdLst/>
                <a:ahLst/>
                <a:cxnLst>
                  <a:cxn ang="0">
                    <a:pos x="254" y="5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254" y="50"/>
                  </a:cxn>
                  <a:cxn ang="0">
                    <a:pos x="254" y="50"/>
                  </a:cxn>
                  <a:cxn ang="0">
                    <a:pos x="254" y="50"/>
                  </a:cxn>
                  <a:cxn ang="0">
                    <a:pos x="254" y="52"/>
                  </a:cxn>
                  <a:cxn ang="0">
                    <a:pos x="254" y="52"/>
                  </a:cxn>
                  <a:cxn ang="0">
                    <a:pos x="254" y="52"/>
                  </a:cxn>
                </a:cxnLst>
                <a:rect l="0" t="0" r="r" b="b"/>
                <a:pathLst>
                  <a:path w="254" h="52">
                    <a:moveTo>
                      <a:pt x="254" y="5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54" y="50"/>
                    </a:lnTo>
                    <a:lnTo>
                      <a:pt x="254" y="50"/>
                    </a:lnTo>
                    <a:lnTo>
                      <a:pt x="254" y="50"/>
                    </a:lnTo>
                    <a:lnTo>
                      <a:pt x="254" y="52"/>
                    </a:lnTo>
                    <a:lnTo>
                      <a:pt x="254" y="52"/>
                    </a:lnTo>
                    <a:lnTo>
                      <a:pt x="254" y="52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6" name="Freeform 251"/>
              <p:cNvSpPr>
                <a:spLocks/>
              </p:cNvSpPr>
              <p:nvPr/>
            </p:nvSpPr>
            <p:spPr bwMode="auto">
              <a:xfrm>
                <a:off x="2916" y="736"/>
                <a:ext cx="252" cy="52"/>
              </a:xfrm>
              <a:custGeom>
                <a:avLst/>
                <a:gdLst/>
                <a:ahLst/>
                <a:cxnLst>
                  <a:cxn ang="0">
                    <a:pos x="252" y="5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0" y="50"/>
                  </a:cxn>
                  <a:cxn ang="0">
                    <a:pos x="252" y="50"/>
                  </a:cxn>
                  <a:cxn ang="0">
                    <a:pos x="252" y="52"/>
                  </a:cxn>
                  <a:cxn ang="0">
                    <a:pos x="252" y="52"/>
                  </a:cxn>
                  <a:cxn ang="0">
                    <a:pos x="252" y="52"/>
                  </a:cxn>
                  <a:cxn ang="0">
                    <a:pos x="252" y="52"/>
                  </a:cxn>
                </a:cxnLst>
                <a:rect l="0" t="0" r="r" b="b"/>
                <a:pathLst>
                  <a:path w="252" h="52">
                    <a:moveTo>
                      <a:pt x="252" y="5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0" y="50"/>
                    </a:lnTo>
                    <a:lnTo>
                      <a:pt x="252" y="50"/>
                    </a:lnTo>
                    <a:lnTo>
                      <a:pt x="252" y="52"/>
                    </a:lnTo>
                    <a:lnTo>
                      <a:pt x="252" y="52"/>
                    </a:lnTo>
                    <a:lnTo>
                      <a:pt x="252" y="52"/>
                    </a:lnTo>
                    <a:lnTo>
                      <a:pt x="252" y="52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7" name="Freeform 252"/>
              <p:cNvSpPr>
                <a:spLocks/>
              </p:cNvSpPr>
              <p:nvPr/>
            </p:nvSpPr>
            <p:spPr bwMode="auto">
              <a:xfrm>
                <a:off x="2918" y="720"/>
                <a:ext cx="250" cy="68"/>
              </a:xfrm>
              <a:custGeom>
                <a:avLst/>
                <a:gdLst/>
                <a:ahLst/>
                <a:cxnLst>
                  <a:cxn ang="0">
                    <a:pos x="250" y="68"/>
                  </a:cxn>
                  <a:cxn ang="0">
                    <a:pos x="0" y="18"/>
                  </a:cxn>
                  <a:cxn ang="0">
                    <a:pos x="4" y="14"/>
                  </a:cxn>
                  <a:cxn ang="0">
                    <a:pos x="10" y="10"/>
                  </a:cxn>
                  <a:cxn ang="0">
                    <a:pos x="14" y="8"/>
                  </a:cxn>
                  <a:cxn ang="0">
                    <a:pos x="22" y="6"/>
                  </a:cxn>
                  <a:cxn ang="0">
                    <a:pos x="28" y="4"/>
                  </a:cxn>
                  <a:cxn ang="0">
                    <a:pos x="36" y="2"/>
                  </a:cxn>
                  <a:cxn ang="0">
                    <a:pos x="44" y="0"/>
                  </a:cxn>
                  <a:cxn ang="0">
                    <a:pos x="54" y="0"/>
                  </a:cxn>
                  <a:cxn ang="0">
                    <a:pos x="62" y="0"/>
                  </a:cxn>
                  <a:cxn ang="0">
                    <a:pos x="72" y="0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100" y="0"/>
                  </a:cxn>
                  <a:cxn ang="0">
                    <a:pos x="110" y="2"/>
                  </a:cxn>
                  <a:cxn ang="0">
                    <a:pos x="120" y="4"/>
                  </a:cxn>
                  <a:cxn ang="0">
                    <a:pos x="130" y="6"/>
                  </a:cxn>
                  <a:cxn ang="0">
                    <a:pos x="140" y="8"/>
                  </a:cxn>
                  <a:cxn ang="0">
                    <a:pos x="150" y="10"/>
                  </a:cxn>
                  <a:cxn ang="0">
                    <a:pos x="160" y="12"/>
                  </a:cxn>
                  <a:cxn ang="0">
                    <a:pos x="170" y="14"/>
                  </a:cxn>
                  <a:cxn ang="0">
                    <a:pos x="180" y="18"/>
                  </a:cxn>
                  <a:cxn ang="0">
                    <a:pos x="188" y="22"/>
                  </a:cxn>
                  <a:cxn ang="0">
                    <a:pos x="198" y="26"/>
                  </a:cxn>
                  <a:cxn ang="0">
                    <a:pos x="206" y="28"/>
                  </a:cxn>
                  <a:cxn ang="0">
                    <a:pos x="214" y="34"/>
                  </a:cxn>
                  <a:cxn ang="0">
                    <a:pos x="220" y="38"/>
                  </a:cxn>
                  <a:cxn ang="0">
                    <a:pos x="226" y="42"/>
                  </a:cxn>
                  <a:cxn ang="0">
                    <a:pos x="234" y="46"/>
                  </a:cxn>
                  <a:cxn ang="0">
                    <a:pos x="238" y="52"/>
                  </a:cxn>
                  <a:cxn ang="0">
                    <a:pos x="242" y="56"/>
                  </a:cxn>
                  <a:cxn ang="0">
                    <a:pos x="246" y="62"/>
                  </a:cxn>
                  <a:cxn ang="0">
                    <a:pos x="250" y="68"/>
                  </a:cxn>
                  <a:cxn ang="0">
                    <a:pos x="250" y="68"/>
                  </a:cxn>
                </a:cxnLst>
                <a:rect l="0" t="0" r="r" b="b"/>
                <a:pathLst>
                  <a:path w="250" h="68">
                    <a:moveTo>
                      <a:pt x="250" y="68"/>
                    </a:moveTo>
                    <a:lnTo>
                      <a:pt x="0" y="18"/>
                    </a:lnTo>
                    <a:lnTo>
                      <a:pt x="4" y="14"/>
                    </a:lnTo>
                    <a:lnTo>
                      <a:pt x="10" y="10"/>
                    </a:lnTo>
                    <a:lnTo>
                      <a:pt x="14" y="8"/>
                    </a:lnTo>
                    <a:lnTo>
                      <a:pt x="22" y="6"/>
                    </a:lnTo>
                    <a:lnTo>
                      <a:pt x="28" y="4"/>
                    </a:lnTo>
                    <a:lnTo>
                      <a:pt x="36" y="2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2" y="0"/>
                    </a:lnTo>
                    <a:lnTo>
                      <a:pt x="72" y="0"/>
                    </a:lnTo>
                    <a:lnTo>
                      <a:pt x="82" y="0"/>
                    </a:lnTo>
                    <a:lnTo>
                      <a:pt x="90" y="0"/>
                    </a:lnTo>
                    <a:lnTo>
                      <a:pt x="100" y="0"/>
                    </a:lnTo>
                    <a:lnTo>
                      <a:pt x="110" y="2"/>
                    </a:lnTo>
                    <a:lnTo>
                      <a:pt x="120" y="4"/>
                    </a:lnTo>
                    <a:lnTo>
                      <a:pt x="130" y="6"/>
                    </a:lnTo>
                    <a:lnTo>
                      <a:pt x="140" y="8"/>
                    </a:lnTo>
                    <a:lnTo>
                      <a:pt x="150" y="10"/>
                    </a:lnTo>
                    <a:lnTo>
                      <a:pt x="160" y="12"/>
                    </a:lnTo>
                    <a:lnTo>
                      <a:pt x="170" y="14"/>
                    </a:lnTo>
                    <a:lnTo>
                      <a:pt x="180" y="18"/>
                    </a:lnTo>
                    <a:lnTo>
                      <a:pt x="188" y="22"/>
                    </a:lnTo>
                    <a:lnTo>
                      <a:pt x="198" y="26"/>
                    </a:lnTo>
                    <a:lnTo>
                      <a:pt x="206" y="28"/>
                    </a:lnTo>
                    <a:lnTo>
                      <a:pt x="214" y="34"/>
                    </a:lnTo>
                    <a:lnTo>
                      <a:pt x="220" y="38"/>
                    </a:lnTo>
                    <a:lnTo>
                      <a:pt x="226" y="42"/>
                    </a:lnTo>
                    <a:lnTo>
                      <a:pt x="234" y="46"/>
                    </a:lnTo>
                    <a:lnTo>
                      <a:pt x="238" y="52"/>
                    </a:lnTo>
                    <a:lnTo>
                      <a:pt x="242" y="56"/>
                    </a:lnTo>
                    <a:lnTo>
                      <a:pt x="246" y="62"/>
                    </a:lnTo>
                    <a:lnTo>
                      <a:pt x="250" y="68"/>
                    </a:lnTo>
                    <a:lnTo>
                      <a:pt x="250" y="68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8" name="Freeform 253"/>
              <p:cNvSpPr>
                <a:spLocks noEditPoints="1"/>
              </p:cNvSpPr>
              <p:nvPr/>
            </p:nvSpPr>
            <p:spPr bwMode="auto">
              <a:xfrm>
                <a:off x="3286" y="878"/>
                <a:ext cx="248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26" y="26"/>
                  </a:cxn>
                  <a:cxn ang="0">
                    <a:pos x="248" y="28"/>
                  </a:cxn>
                  <a:cxn ang="0">
                    <a:pos x="248" y="28"/>
                  </a:cxn>
                  <a:cxn ang="0">
                    <a:pos x="246" y="36"/>
                  </a:cxn>
                  <a:cxn ang="0">
                    <a:pos x="244" y="42"/>
                  </a:cxn>
                  <a:cxn ang="0">
                    <a:pos x="242" y="40"/>
                  </a:cxn>
                  <a:cxn ang="0">
                    <a:pos x="240" y="38"/>
                  </a:cxn>
                  <a:cxn ang="0">
                    <a:pos x="238" y="36"/>
                  </a:cxn>
                  <a:cxn ang="0">
                    <a:pos x="236" y="34"/>
                  </a:cxn>
                  <a:cxn ang="0">
                    <a:pos x="234" y="32"/>
                  </a:cxn>
                  <a:cxn ang="0">
                    <a:pos x="232" y="30"/>
                  </a:cxn>
                  <a:cxn ang="0">
                    <a:pos x="230" y="28"/>
                  </a:cxn>
                  <a:cxn ang="0">
                    <a:pos x="226" y="26"/>
                  </a:cxn>
                  <a:cxn ang="0">
                    <a:pos x="226" y="26"/>
                  </a:cxn>
                </a:cxnLst>
                <a:rect l="0" t="0" r="r" b="b"/>
                <a:pathLst>
                  <a:path w="248" h="4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26" y="26"/>
                    </a:moveTo>
                    <a:lnTo>
                      <a:pt x="248" y="28"/>
                    </a:lnTo>
                    <a:lnTo>
                      <a:pt x="248" y="28"/>
                    </a:lnTo>
                    <a:lnTo>
                      <a:pt x="246" y="36"/>
                    </a:lnTo>
                    <a:lnTo>
                      <a:pt x="244" y="42"/>
                    </a:lnTo>
                    <a:lnTo>
                      <a:pt x="242" y="40"/>
                    </a:lnTo>
                    <a:lnTo>
                      <a:pt x="240" y="38"/>
                    </a:lnTo>
                    <a:lnTo>
                      <a:pt x="238" y="36"/>
                    </a:lnTo>
                    <a:lnTo>
                      <a:pt x="236" y="34"/>
                    </a:lnTo>
                    <a:lnTo>
                      <a:pt x="234" y="32"/>
                    </a:lnTo>
                    <a:lnTo>
                      <a:pt x="232" y="30"/>
                    </a:lnTo>
                    <a:lnTo>
                      <a:pt x="230" y="28"/>
                    </a:lnTo>
                    <a:lnTo>
                      <a:pt x="226" y="26"/>
                    </a:lnTo>
                    <a:lnTo>
                      <a:pt x="226" y="26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9" name="Freeform 254"/>
              <p:cNvSpPr>
                <a:spLocks noEditPoints="1"/>
              </p:cNvSpPr>
              <p:nvPr/>
            </p:nvSpPr>
            <p:spPr bwMode="auto">
              <a:xfrm>
                <a:off x="3286" y="878"/>
                <a:ext cx="248" cy="28"/>
              </a:xfrm>
              <a:custGeom>
                <a:avLst/>
                <a:gdLst/>
                <a:ahLst/>
                <a:cxnLst>
                  <a:cxn ang="0">
                    <a:pos x="248" y="28"/>
                  </a:cxn>
                  <a:cxn ang="0">
                    <a:pos x="228" y="26"/>
                  </a:cxn>
                  <a:cxn ang="0">
                    <a:pos x="228" y="26"/>
                  </a:cxn>
                  <a:cxn ang="0">
                    <a:pos x="226" y="26"/>
                  </a:cxn>
                  <a:cxn ang="0">
                    <a:pos x="226" y="24"/>
                  </a:cxn>
                  <a:cxn ang="0">
                    <a:pos x="224" y="24"/>
                  </a:cxn>
                  <a:cxn ang="0">
                    <a:pos x="248" y="26"/>
                  </a:cxn>
                  <a:cxn ang="0">
                    <a:pos x="248" y="28"/>
                  </a:cxn>
                  <a:cxn ang="0">
                    <a:pos x="248" y="28"/>
                  </a:cxn>
                  <a:cxn ang="0">
                    <a:pos x="248" y="28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28">
                    <a:moveTo>
                      <a:pt x="248" y="28"/>
                    </a:moveTo>
                    <a:lnTo>
                      <a:pt x="228" y="26"/>
                    </a:lnTo>
                    <a:lnTo>
                      <a:pt x="228" y="26"/>
                    </a:lnTo>
                    <a:lnTo>
                      <a:pt x="226" y="26"/>
                    </a:lnTo>
                    <a:lnTo>
                      <a:pt x="226" y="24"/>
                    </a:lnTo>
                    <a:lnTo>
                      <a:pt x="224" y="24"/>
                    </a:lnTo>
                    <a:lnTo>
                      <a:pt x="248" y="26"/>
                    </a:lnTo>
                    <a:lnTo>
                      <a:pt x="248" y="28"/>
                    </a:lnTo>
                    <a:lnTo>
                      <a:pt x="248" y="28"/>
                    </a:lnTo>
                    <a:lnTo>
                      <a:pt x="248" y="28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0" name="Freeform 255"/>
              <p:cNvSpPr>
                <a:spLocks noEditPoints="1"/>
              </p:cNvSpPr>
              <p:nvPr/>
            </p:nvSpPr>
            <p:spPr bwMode="auto">
              <a:xfrm>
                <a:off x="3284" y="876"/>
                <a:ext cx="250" cy="30"/>
              </a:xfrm>
              <a:custGeom>
                <a:avLst/>
                <a:gdLst/>
                <a:ahLst/>
                <a:cxnLst>
                  <a:cxn ang="0">
                    <a:pos x="250" y="30"/>
                  </a:cxn>
                  <a:cxn ang="0">
                    <a:pos x="228" y="28"/>
                  </a:cxn>
                  <a:cxn ang="0">
                    <a:pos x="228" y="26"/>
                  </a:cxn>
                  <a:cxn ang="0">
                    <a:pos x="226" y="26"/>
                  </a:cxn>
                  <a:cxn ang="0">
                    <a:pos x="226" y="24"/>
                  </a:cxn>
                  <a:cxn ang="0">
                    <a:pos x="224" y="24"/>
                  </a:cxn>
                  <a:cxn ang="0">
                    <a:pos x="250" y="26"/>
                  </a:cxn>
                  <a:cxn ang="0">
                    <a:pos x="250" y="30"/>
                  </a:cxn>
                  <a:cxn ang="0">
                    <a:pos x="250" y="3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2" y="2"/>
                  </a:cxn>
                </a:cxnLst>
                <a:rect l="0" t="0" r="r" b="b"/>
                <a:pathLst>
                  <a:path w="250" h="30">
                    <a:moveTo>
                      <a:pt x="250" y="30"/>
                    </a:moveTo>
                    <a:lnTo>
                      <a:pt x="228" y="28"/>
                    </a:lnTo>
                    <a:lnTo>
                      <a:pt x="228" y="26"/>
                    </a:lnTo>
                    <a:lnTo>
                      <a:pt x="226" y="26"/>
                    </a:lnTo>
                    <a:lnTo>
                      <a:pt x="226" y="24"/>
                    </a:lnTo>
                    <a:lnTo>
                      <a:pt x="224" y="24"/>
                    </a:lnTo>
                    <a:lnTo>
                      <a:pt x="250" y="26"/>
                    </a:lnTo>
                    <a:lnTo>
                      <a:pt x="250" y="30"/>
                    </a:lnTo>
                    <a:lnTo>
                      <a:pt x="250" y="30"/>
                    </a:lnTo>
                    <a:close/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1" name="Freeform 256"/>
              <p:cNvSpPr>
                <a:spLocks noEditPoints="1"/>
              </p:cNvSpPr>
              <p:nvPr/>
            </p:nvSpPr>
            <p:spPr bwMode="auto">
              <a:xfrm>
                <a:off x="3284" y="874"/>
                <a:ext cx="250" cy="30"/>
              </a:xfrm>
              <a:custGeom>
                <a:avLst/>
                <a:gdLst/>
                <a:ahLst/>
                <a:cxnLst>
                  <a:cxn ang="0">
                    <a:pos x="250" y="30"/>
                  </a:cxn>
                  <a:cxn ang="0">
                    <a:pos x="226" y="28"/>
                  </a:cxn>
                  <a:cxn ang="0">
                    <a:pos x="226" y="26"/>
                  </a:cxn>
                  <a:cxn ang="0">
                    <a:pos x="224" y="26"/>
                  </a:cxn>
                  <a:cxn ang="0">
                    <a:pos x="222" y="24"/>
                  </a:cxn>
                  <a:cxn ang="0">
                    <a:pos x="222" y="24"/>
                  </a:cxn>
                  <a:cxn ang="0">
                    <a:pos x="250" y="28"/>
                  </a:cxn>
                  <a:cxn ang="0">
                    <a:pos x="250" y="30"/>
                  </a:cxn>
                  <a:cxn ang="0">
                    <a:pos x="250" y="30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10" y="2"/>
                  </a:cxn>
                  <a:cxn ang="0">
                    <a:pos x="8" y="2"/>
                  </a:cxn>
                  <a:cxn ang="0">
                    <a:pos x="6" y="2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4" y="4"/>
                  </a:cxn>
                </a:cxnLst>
                <a:rect l="0" t="0" r="r" b="b"/>
                <a:pathLst>
                  <a:path w="250" h="30">
                    <a:moveTo>
                      <a:pt x="250" y="30"/>
                    </a:moveTo>
                    <a:lnTo>
                      <a:pt x="226" y="28"/>
                    </a:lnTo>
                    <a:lnTo>
                      <a:pt x="226" y="26"/>
                    </a:lnTo>
                    <a:lnTo>
                      <a:pt x="224" y="26"/>
                    </a:lnTo>
                    <a:lnTo>
                      <a:pt x="222" y="24"/>
                    </a:lnTo>
                    <a:lnTo>
                      <a:pt x="222" y="24"/>
                    </a:lnTo>
                    <a:lnTo>
                      <a:pt x="250" y="28"/>
                    </a:lnTo>
                    <a:lnTo>
                      <a:pt x="250" y="30"/>
                    </a:lnTo>
                    <a:lnTo>
                      <a:pt x="250" y="30"/>
                    </a:lnTo>
                    <a:close/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2" name="Freeform 257"/>
              <p:cNvSpPr>
                <a:spLocks noEditPoints="1"/>
              </p:cNvSpPr>
              <p:nvPr/>
            </p:nvSpPr>
            <p:spPr bwMode="auto">
              <a:xfrm>
                <a:off x="3284" y="872"/>
                <a:ext cx="252" cy="30"/>
              </a:xfrm>
              <a:custGeom>
                <a:avLst/>
                <a:gdLst/>
                <a:ahLst/>
                <a:cxnLst>
                  <a:cxn ang="0">
                    <a:pos x="250" y="30"/>
                  </a:cxn>
                  <a:cxn ang="0">
                    <a:pos x="224" y="28"/>
                  </a:cxn>
                  <a:cxn ang="0">
                    <a:pos x="222" y="26"/>
                  </a:cxn>
                  <a:cxn ang="0">
                    <a:pos x="222" y="26"/>
                  </a:cxn>
                  <a:cxn ang="0">
                    <a:pos x="220" y="26"/>
                  </a:cxn>
                  <a:cxn ang="0">
                    <a:pos x="218" y="24"/>
                  </a:cxn>
                  <a:cxn ang="0">
                    <a:pos x="252" y="28"/>
                  </a:cxn>
                  <a:cxn ang="0">
                    <a:pos x="250" y="30"/>
                  </a:cxn>
                  <a:cxn ang="0">
                    <a:pos x="250" y="30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2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6" y="4"/>
                  </a:cxn>
                </a:cxnLst>
                <a:rect l="0" t="0" r="r" b="b"/>
                <a:pathLst>
                  <a:path w="252" h="30">
                    <a:moveTo>
                      <a:pt x="250" y="30"/>
                    </a:moveTo>
                    <a:lnTo>
                      <a:pt x="224" y="28"/>
                    </a:lnTo>
                    <a:lnTo>
                      <a:pt x="222" y="26"/>
                    </a:lnTo>
                    <a:lnTo>
                      <a:pt x="222" y="26"/>
                    </a:lnTo>
                    <a:lnTo>
                      <a:pt x="220" y="26"/>
                    </a:lnTo>
                    <a:lnTo>
                      <a:pt x="218" y="24"/>
                    </a:lnTo>
                    <a:lnTo>
                      <a:pt x="252" y="28"/>
                    </a:lnTo>
                    <a:lnTo>
                      <a:pt x="250" y="30"/>
                    </a:lnTo>
                    <a:lnTo>
                      <a:pt x="250" y="30"/>
                    </a:lnTo>
                    <a:close/>
                    <a:moveTo>
                      <a:pt x="6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3" name="Freeform 258"/>
              <p:cNvSpPr>
                <a:spLocks noEditPoints="1"/>
              </p:cNvSpPr>
              <p:nvPr/>
            </p:nvSpPr>
            <p:spPr bwMode="auto">
              <a:xfrm>
                <a:off x="3284" y="872"/>
                <a:ext cx="252" cy="30"/>
              </a:xfrm>
              <a:custGeom>
                <a:avLst/>
                <a:gdLst/>
                <a:ahLst/>
                <a:cxnLst>
                  <a:cxn ang="0">
                    <a:pos x="250" y="30"/>
                  </a:cxn>
                  <a:cxn ang="0">
                    <a:pos x="222" y="26"/>
                  </a:cxn>
                  <a:cxn ang="0">
                    <a:pos x="220" y="26"/>
                  </a:cxn>
                  <a:cxn ang="0">
                    <a:pos x="218" y="24"/>
                  </a:cxn>
                  <a:cxn ang="0">
                    <a:pos x="218" y="24"/>
                  </a:cxn>
                  <a:cxn ang="0">
                    <a:pos x="216" y="22"/>
                  </a:cxn>
                  <a:cxn ang="0">
                    <a:pos x="252" y="26"/>
                  </a:cxn>
                  <a:cxn ang="0">
                    <a:pos x="250" y="30"/>
                  </a:cxn>
                  <a:cxn ang="0">
                    <a:pos x="250" y="30"/>
                  </a:cxn>
                  <a:cxn ang="0">
                    <a:pos x="1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14" y="2"/>
                  </a:cxn>
                  <a:cxn ang="0">
                    <a:pos x="12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52" h="30">
                    <a:moveTo>
                      <a:pt x="250" y="30"/>
                    </a:moveTo>
                    <a:lnTo>
                      <a:pt x="222" y="26"/>
                    </a:lnTo>
                    <a:lnTo>
                      <a:pt x="220" y="26"/>
                    </a:lnTo>
                    <a:lnTo>
                      <a:pt x="218" y="24"/>
                    </a:lnTo>
                    <a:lnTo>
                      <a:pt x="218" y="24"/>
                    </a:lnTo>
                    <a:lnTo>
                      <a:pt x="216" y="22"/>
                    </a:lnTo>
                    <a:lnTo>
                      <a:pt x="252" y="26"/>
                    </a:lnTo>
                    <a:lnTo>
                      <a:pt x="250" y="30"/>
                    </a:lnTo>
                    <a:lnTo>
                      <a:pt x="250" y="30"/>
                    </a:lnTo>
                    <a:close/>
                    <a:moveTo>
                      <a:pt x="1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4" name="Freeform 259"/>
              <p:cNvSpPr>
                <a:spLocks noEditPoints="1"/>
              </p:cNvSpPr>
              <p:nvPr/>
            </p:nvSpPr>
            <p:spPr bwMode="auto">
              <a:xfrm>
                <a:off x="3284" y="870"/>
                <a:ext cx="252" cy="30"/>
              </a:xfrm>
              <a:custGeom>
                <a:avLst/>
                <a:gdLst/>
                <a:ahLst/>
                <a:cxnLst>
                  <a:cxn ang="0">
                    <a:pos x="252" y="30"/>
                  </a:cxn>
                  <a:cxn ang="0">
                    <a:pos x="218" y="26"/>
                  </a:cxn>
                  <a:cxn ang="0">
                    <a:pos x="218" y="26"/>
                  </a:cxn>
                  <a:cxn ang="0">
                    <a:pos x="216" y="24"/>
                  </a:cxn>
                  <a:cxn ang="0">
                    <a:pos x="214" y="24"/>
                  </a:cxn>
                  <a:cxn ang="0">
                    <a:pos x="214" y="22"/>
                  </a:cxn>
                  <a:cxn ang="0">
                    <a:pos x="252" y="26"/>
                  </a:cxn>
                  <a:cxn ang="0">
                    <a:pos x="252" y="30"/>
                  </a:cxn>
                  <a:cxn ang="0">
                    <a:pos x="252" y="30"/>
                  </a:cxn>
                  <a:cxn ang="0">
                    <a:pos x="1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8" y="2"/>
                  </a:cxn>
                  <a:cxn ang="0">
                    <a:pos x="16" y="2"/>
                  </a:cxn>
                  <a:cxn ang="0">
                    <a:pos x="14" y="2"/>
                  </a:cxn>
                  <a:cxn ang="0">
                    <a:pos x="14" y="4"/>
                  </a:cxn>
                  <a:cxn ang="0">
                    <a:pos x="12" y="4"/>
                  </a:cxn>
                  <a:cxn ang="0">
                    <a:pos x="12" y="4"/>
                  </a:cxn>
                </a:cxnLst>
                <a:rect l="0" t="0" r="r" b="b"/>
                <a:pathLst>
                  <a:path w="252" h="30">
                    <a:moveTo>
                      <a:pt x="252" y="30"/>
                    </a:moveTo>
                    <a:lnTo>
                      <a:pt x="218" y="26"/>
                    </a:lnTo>
                    <a:lnTo>
                      <a:pt x="218" y="26"/>
                    </a:lnTo>
                    <a:lnTo>
                      <a:pt x="216" y="24"/>
                    </a:lnTo>
                    <a:lnTo>
                      <a:pt x="214" y="24"/>
                    </a:lnTo>
                    <a:lnTo>
                      <a:pt x="214" y="22"/>
                    </a:lnTo>
                    <a:lnTo>
                      <a:pt x="252" y="26"/>
                    </a:lnTo>
                    <a:lnTo>
                      <a:pt x="252" y="30"/>
                    </a:lnTo>
                    <a:lnTo>
                      <a:pt x="252" y="30"/>
                    </a:lnTo>
                    <a:close/>
                    <a:moveTo>
                      <a:pt x="1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5" name="Freeform 260"/>
              <p:cNvSpPr>
                <a:spLocks noEditPoints="1"/>
              </p:cNvSpPr>
              <p:nvPr/>
            </p:nvSpPr>
            <p:spPr bwMode="auto">
              <a:xfrm>
                <a:off x="3284" y="868"/>
                <a:ext cx="252" cy="30"/>
              </a:xfrm>
              <a:custGeom>
                <a:avLst/>
                <a:gdLst/>
                <a:ahLst/>
                <a:cxnLst>
                  <a:cxn ang="0">
                    <a:pos x="252" y="30"/>
                  </a:cxn>
                  <a:cxn ang="0">
                    <a:pos x="216" y="26"/>
                  </a:cxn>
                  <a:cxn ang="0">
                    <a:pos x="214" y="26"/>
                  </a:cxn>
                  <a:cxn ang="0">
                    <a:pos x="214" y="24"/>
                  </a:cxn>
                  <a:cxn ang="0">
                    <a:pos x="212" y="24"/>
                  </a:cxn>
                  <a:cxn ang="0">
                    <a:pos x="210" y="22"/>
                  </a:cxn>
                  <a:cxn ang="0">
                    <a:pos x="252" y="28"/>
                  </a:cxn>
                  <a:cxn ang="0">
                    <a:pos x="252" y="28"/>
                  </a:cxn>
                  <a:cxn ang="0">
                    <a:pos x="252" y="30"/>
                  </a:cxn>
                  <a:cxn ang="0">
                    <a:pos x="252" y="30"/>
                  </a:cxn>
                  <a:cxn ang="0">
                    <a:pos x="14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6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252" h="30">
                    <a:moveTo>
                      <a:pt x="252" y="30"/>
                    </a:moveTo>
                    <a:lnTo>
                      <a:pt x="216" y="26"/>
                    </a:lnTo>
                    <a:lnTo>
                      <a:pt x="214" y="26"/>
                    </a:lnTo>
                    <a:lnTo>
                      <a:pt x="214" y="24"/>
                    </a:lnTo>
                    <a:lnTo>
                      <a:pt x="212" y="24"/>
                    </a:lnTo>
                    <a:lnTo>
                      <a:pt x="210" y="22"/>
                    </a:lnTo>
                    <a:lnTo>
                      <a:pt x="252" y="28"/>
                    </a:lnTo>
                    <a:lnTo>
                      <a:pt x="252" y="28"/>
                    </a:lnTo>
                    <a:lnTo>
                      <a:pt x="252" y="30"/>
                    </a:lnTo>
                    <a:lnTo>
                      <a:pt x="252" y="30"/>
                    </a:lnTo>
                    <a:close/>
                    <a:moveTo>
                      <a:pt x="1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6" name="Freeform 261"/>
              <p:cNvSpPr>
                <a:spLocks noEditPoints="1"/>
              </p:cNvSpPr>
              <p:nvPr/>
            </p:nvSpPr>
            <p:spPr bwMode="auto">
              <a:xfrm>
                <a:off x="3282" y="866"/>
                <a:ext cx="254" cy="30"/>
              </a:xfrm>
              <a:custGeom>
                <a:avLst/>
                <a:gdLst/>
                <a:ahLst/>
                <a:cxnLst>
                  <a:cxn ang="0">
                    <a:pos x="254" y="30"/>
                  </a:cxn>
                  <a:cxn ang="0">
                    <a:pos x="216" y="26"/>
                  </a:cxn>
                  <a:cxn ang="0">
                    <a:pos x="214" y="26"/>
                  </a:cxn>
                  <a:cxn ang="0">
                    <a:pos x="212" y="24"/>
                  </a:cxn>
                  <a:cxn ang="0">
                    <a:pos x="210" y="24"/>
                  </a:cxn>
                  <a:cxn ang="0">
                    <a:pos x="208" y="24"/>
                  </a:cxn>
                  <a:cxn ang="0">
                    <a:pos x="254" y="28"/>
                  </a:cxn>
                  <a:cxn ang="0">
                    <a:pos x="254" y="30"/>
                  </a:cxn>
                  <a:cxn ang="0">
                    <a:pos x="254" y="30"/>
                  </a:cxn>
                  <a:cxn ang="0">
                    <a:pos x="254" y="30"/>
                  </a:cxn>
                  <a:cxn ang="0">
                    <a:pos x="20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20" y="6"/>
                  </a:cxn>
                  <a:cxn ang="0">
                    <a:pos x="20" y="6"/>
                  </a:cxn>
                  <a:cxn ang="0">
                    <a:pos x="20" y="6"/>
                  </a:cxn>
                </a:cxnLst>
                <a:rect l="0" t="0" r="r" b="b"/>
                <a:pathLst>
                  <a:path w="254" h="30">
                    <a:moveTo>
                      <a:pt x="254" y="30"/>
                    </a:moveTo>
                    <a:lnTo>
                      <a:pt x="216" y="26"/>
                    </a:lnTo>
                    <a:lnTo>
                      <a:pt x="214" y="26"/>
                    </a:lnTo>
                    <a:lnTo>
                      <a:pt x="212" y="24"/>
                    </a:lnTo>
                    <a:lnTo>
                      <a:pt x="210" y="24"/>
                    </a:lnTo>
                    <a:lnTo>
                      <a:pt x="208" y="24"/>
                    </a:lnTo>
                    <a:lnTo>
                      <a:pt x="254" y="28"/>
                    </a:lnTo>
                    <a:lnTo>
                      <a:pt x="254" y="30"/>
                    </a:lnTo>
                    <a:lnTo>
                      <a:pt x="254" y="30"/>
                    </a:lnTo>
                    <a:lnTo>
                      <a:pt x="254" y="30"/>
                    </a:lnTo>
                    <a:close/>
                    <a:moveTo>
                      <a:pt x="20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7" name="Freeform 262"/>
              <p:cNvSpPr>
                <a:spLocks noEditPoints="1"/>
              </p:cNvSpPr>
              <p:nvPr/>
            </p:nvSpPr>
            <p:spPr bwMode="auto">
              <a:xfrm>
                <a:off x="3282" y="866"/>
                <a:ext cx="254" cy="30"/>
              </a:xfrm>
              <a:custGeom>
                <a:avLst/>
                <a:gdLst/>
                <a:ahLst/>
                <a:cxnLst>
                  <a:cxn ang="0">
                    <a:pos x="254" y="30"/>
                  </a:cxn>
                  <a:cxn ang="0">
                    <a:pos x="212" y="24"/>
                  </a:cxn>
                  <a:cxn ang="0">
                    <a:pos x="210" y="24"/>
                  </a:cxn>
                  <a:cxn ang="0">
                    <a:pos x="208" y="24"/>
                  </a:cxn>
                  <a:cxn ang="0">
                    <a:pos x="208" y="22"/>
                  </a:cxn>
                  <a:cxn ang="0">
                    <a:pos x="206" y="22"/>
                  </a:cxn>
                  <a:cxn ang="0">
                    <a:pos x="254" y="26"/>
                  </a:cxn>
                  <a:cxn ang="0">
                    <a:pos x="254" y="30"/>
                  </a:cxn>
                  <a:cxn ang="0">
                    <a:pos x="254" y="30"/>
                  </a:cxn>
                  <a:cxn ang="0">
                    <a:pos x="2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22" y="4"/>
                  </a:cxn>
                </a:cxnLst>
                <a:rect l="0" t="0" r="r" b="b"/>
                <a:pathLst>
                  <a:path w="254" h="30">
                    <a:moveTo>
                      <a:pt x="254" y="30"/>
                    </a:moveTo>
                    <a:lnTo>
                      <a:pt x="212" y="24"/>
                    </a:lnTo>
                    <a:lnTo>
                      <a:pt x="210" y="24"/>
                    </a:lnTo>
                    <a:lnTo>
                      <a:pt x="208" y="24"/>
                    </a:lnTo>
                    <a:lnTo>
                      <a:pt x="208" y="22"/>
                    </a:lnTo>
                    <a:lnTo>
                      <a:pt x="206" y="22"/>
                    </a:lnTo>
                    <a:lnTo>
                      <a:pt x="254" y="26"/>
                    </a:lnTo>
                    <a:lnTo>
                      <a:pt x="254" y="30"/>
                    </a:lnTo>
                    <a:lnTo>
                      <a:pt x="254" y="30"/>
                    </a:lnTo>
                    <a:close/>
                    <a:moveTo>
                      <a:pt x="22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8" name="Freeform 263"/>
              <p:cNvSpPr>
                <a:spLocks noEditPoints="1"/>
              </p:cNvSpPr>
              <p:nvPr/>
            </p:nvSpPr>
            <p:spPr bwMode="auto">
              <a:xfrm>
                <a:off x="3282" y="864"/>
                <a:ext cx="254" cy="30"/>
              </a:xfrm>
              <a:custGeom>
                <a:avLst/>
                <a:gdLst/>
                <a:ahLst/>
                <a:cxnLst>
                  <a:cxn ang="0">
                    <a:pos x="254" y="30"/>
                  </a:cxn>
                  <a:cxn ang="0">
                    <a:pos x="208" y="26"/>
                  </a:cxn>
                  <a:cxn ang="0">
                    <a:pos x="208" y="24"/>
                  </a:cxn>
                  <a:cxn ang="0">
                    <a:pos x="206" y="24"/>
                  </a:cxn>
                  <a:cxn ang="0">
                    <a:pos x="204" y="22"/>
                  </a:cxn>
                  <a:cxn ang="0">
                    <a:pos x="202" y="22"/>
                  </a:cxn>
                  <a:cxn ang="0">
                    <a:pos x="254" y="28"/>
                  </a:cxn>
                  <a:cxn ang="0">
                    <a:pos x="254" y="30"/>
                  </a:cxn>
                  <a:cxn ang="0">
                    <a:pos x="254" y="30"/>
                  </a:cxn>
                  <a:cxn ang="0">
                    <a:pos x="2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2" y="4"/>
                  </a:cxn>
                  <a:cxn ang="0">
                    <a:pos x="30" y="4"/>
                  </a:cxn>
                  <a:cxn ang="0">
                    <a:pos x="28" y="4"/>
                  </a:cxn>
                  <a:cxn ang="0">
                    <a:pos x="28" y="4"/>
                  </a:cxn>
                  <a:cxn ang="0">
                    <a:pos x="26" y="6"/>
                  </a:cxn>
                  <a:cxn ang="0">
                    <a:pos x="26" y="6"/>
                  </a:cxn>
                </a:cxnLst>
                <a:rect l="0" t="0" r="r" b="b"/>
                <a:pathLst>
                  <a:path w="254" h="30">
                    <a:moveTo>
                      <a:pt x="254" y="30"/>
                    </a:moveTo>
                    <a:lnTo>
                      <a:pt x="208" y="26"/>
                    </a:lnTo>
                    <a:lnTo>
                      <a:pt x="208" y="24"/>
                    </a:lnTo>
                    <a:lnTo>
                      <a:pt x="206" y="24"/>
                    </a:lnTo>
                    <a:lnTo>
                      <a:pt x="204" y="22"/>
                    </a:lnTo>
                    <a:lnTo>
                      <a:pt x="202" y="22"/>
                    </a:lnTo>
                    <a:lnTo>
                      <a:pt x="254" y="28"/>
                    </a:lnTo>
                    <a:lnTo>
                      <a:pt x="254" y="30"/>
                    </a:lnTo>
                    <a:lnTo>
                      <a:pt x="254" y="30"/>
                    </a:lnTo>
                    <a:close/>
                    <a:moveTo>
                      <a:pt x="2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9" name="Freeform 264"/>
              <p:cNvSpPr>
                <a:spLocks noEditPoints="1"/>
              </p:cNvSpPr>
              <p:nvPr/>
            </p:nvSpPr>
            <p:spPr bwMode="auto">
              <a:xfrm>
                <a:off x="3282" y="862"/>
                <a:ext cx="256" cy="30"/>
              </a:xfrm>
              <a:custGeom>
                <a:avLst/>
                <a:gdLst/>
                <a:ahLst/>
                <a:cxnLst>
                  <a:cxn ang="0">
                    <a:pos x="254" y="30"/>
                  </a:cxn>
                  <a:cxn ang="0">
                    <a:pos x="206" y="26"/>
                  </a:cxn>
                  <a:cxn ang="0">
                    <a:pos x="204" y="24"/>
                  </a:cxn>
                  <a:cxn ang="0">
                    <a:pos x="202" y="24"/>
                  </a:cxn>
                  <a:cxn ang="0">
                    <a:pos x="200" y="22"/>
                  </a:cxn>
                  <a:cxn ang="0">
                    <a:pos x="198" y="22"/>
                  </a:cxn>
                  <a:cxn ang="0">
                    <a:pos x="256" y="28"/>
                  </a:cxn>
                  <a:cxn ang="0">
                    <a:pos x="254" y="30"/>
                  </a:cxn>
                  <a:cxn ang="0">
                    <a:pos x="254" y="30"/>
                  </a:cxn>
                  <a:cxn ang="0">
                    <a:pos x="28" y="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36" y="4"/>
                  </a:cxn>
                  <a:cxn ang="0">
                    <a:pos x="34" y="4"/>
                  </a:cxn>
                  <a:cxn ang="0">
                    <a:pos x="32" y="6"/>
                  </a:cxn>
                  <a:cxn ang="0">
                    <a:pos x="30" y="6"/>
                  </a:cxn>
                  <a:cxn ang="0">
                    <a:pos x="28" y="6"/>
                  </a:cxn>
                  <a:cxn ang="0">
                    <a:pos x="28" y="6"/>
                  </a:cxn>
                </a:cxnLst>
                <a:rect l="0" t="0" r="r" b="b"/>
                <a:pathLst>
                  <a:path w="256" h="30">
                    <a:moveTo>
                      <a:pt x="254" y="30"/>
                    </a:moveTo>
                    <a:lnTo>
                      <a:pt x="206" y="26"/>
                    </a:lnTo>
                    <a:lnTo>
                      <a:pt x="204" y="24"/>
                    </a:lnTo>
                    <a:lnTo>
                      <a:pt x="202" y="24"/>
                    </a:lnTo>
                    <a:lnTo>
                      <a:pt x="200" y="22"/>
                    </a:lnTo>
                    <a:lnTo>
                      <a:pt x="198" y="22"/>
                    </a:lnTo>
                    <a:lnTo>
                      <a:pt x="256" y="28"/>
                    </a:lnTo>
                    <a:lnTo>
                      <a:pt x="254" y="30"/>
                    </a:lnTo>
                    <a:lnTo>
                      <a:pt x="254" y="30"/>
                    </a:lnTo>
                    <a:close/>
                    <a:moveTo>
                      <a:pt x="28" y="6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28" y="6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0" name="Freeform 265"/>
              <p:cNvSpPr>
                <a:spLocks noEditPoints="1"/>
              </p:cNvSpPr>
              <p:nvPr/>
            </p:nvSpPr>
            <p:spPr bwMode="auto">
              <a:xfrm>
                <a:off x="3282" y="860"/>
                <a:ext cx="256" cy="32"/>
              </a:xfrm>
              <a:custGeom>
                <a:avLst/>
                <a:gdLst/>
                <a:ahLst/>
                <a:cxnLst>
                  <a:cxn ang="0">
                    <a:pos x="254" y="32"/>
                  </a:cxn>
                  <a:cxn ang="0">
                    <a:pos x="202" y="26"/>
                  </a:cxn>
                  <a:cxn ang="0">
                    <a:pos x="200" y="24"/>
                  </a:cxn>
                  <a:cxn ang="0">
                    <a:pos x="198" y="24"/>
                  </a:cxn>
                  <a:cxn ang="0">
                    <a:pos x="196" y="22"/>
                  </a:cxn>
                  <a:cxn ang="0">
                    <a:pos x="194" y="22"/>
                  </a:cxn>
                  <a:cxn ang="0">
                    <a:pos x="256" y="28"/>
                  </a:cxn>
                  <a:cxn ang="0">
                    <a:pos x="254" y="32"/>
                  </a:cxn>
                  <a:cxn ang="0">
                    <a:pos x="254" y="32"/>
                  </a:cxn>
                  <a:cxn ang="0">
                    <a:pos x="32" y="8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40" y="6"/>
                  </a:cxn>
                  <a:cxn ang="0">
                    <a:pos x="38" y="6"/>
                  </a:cxn>
                  <a:cxn ang="0">
                    <a:pos x="36" y="6"/>
                  </a:cxn>
                  <a:cxn ang="0">
                    <a:pos x="34" y="6"/>
                  </a:cxn>
                  <a:cxn ang="0">
                    <a:pos x="32" y="8"/>
                  </a:cxn>
                  <a:cxn ang="0">
                    <a:pos x="32" y="8"/>
                  </a:cxn>
                </a:cxnLst>
                <a:rect l="0" t="0" r="r" b="b"/>
                <a:pathLst>
                  <a:path w="256" h="32">
                    <a:moveTo>
                      <a:pt x="254" y="32"/>
                    </a:moveTo>
                    <a:lnTo>
                      <a:pt x="202" y="26"/>
                    </a:lnTo>
                    <a:lnTo>
                      <a:pt x="200" y="24"/>
                    </a:lnTo>
                    <a:lnTo>
                      <a:pt x="198" y="24"/>
                    </a:lnTo>
                    <a:lnTo>
                      <a:pt x="196" y="22"/>
                    </a:lnTo>
                    <a:lnTo>
                      <a:pt x="194" y="22"/>
                    </a:lnTo>
                    <a:lnTo>
                      <a:pt x="256" y="28"/>
                    </a:lnTo>
                    <a:lnTo>
                      <a:pt x="254" y="32"/>
                    </a:lnTo>
                    <a:lnTo>
                      <a:pt x="254" y="32"/>
                    </a:lnTo>
                    <a:close/>
                    <a:moveTo>
                      <a:pt x="32" y="8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40" y="6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2" y="8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812" name="Freeform 267"/>
            <p:cNvSpPr>
              <a:spLocks noEditPoints="1"/>
            </p:cNvSpPr>
            <p:nvPr/>
          </p:nvSpPr>
          <p:spPr bwMode="auto">
            <a:xfrm>
              <a:off x="5210175" y="1365250"/>
              <a:ext cx="406400" cy="47625"/>
            </a:xfrm>
            <a:custGeom>
              <a:avLst/>
              <a:gdLst/>
              <a:ahLst/>
              <a:cxnLst>
                <a:cxn ang="0">
                  <a:pos x="256" y="30"/>
                </a:cxn>
                <a:cxn ang="0">
                  <a:pos x="198" y="24"/>
                </a:cxn>
                <a:cxn ang="0">
                  <a:pos x="196" y="22"/>
                </a:cxn>
                <a:cxn ang="0">
                  <a:pos x="194" y="22"/>
                </a:cxn>
                <a:cxn ang="0">
                  <a:pos x="192" y="20"/>
                </a:cxn>
                <a:cxn ang="0">
                  <a:pos x="190" y="20"/>
                </a:cxn>
                <a:cxn ang="0">
                  <a:pos x="256" y="26"/>
                </a:cxn>
                <a:cxn ang="0">
                  <a:pos x="256" y="30"/>
                </a:cxn>
                <a:cxn ang="0">
                  <a:pos x="256" y="30"/>
                </a:cxn>
                <a:cxn ang="0">
                  <a:pos x="36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6" y="4"/>
                </a:cxn>
                <a:cxn ang="0">
                  <a:pos x="42" y="4"/>
                </a:cxn>
                <a:cxn ang="0">
                  <a:pos x="40" y="6"/>
                </a:cxn>
                <a:cxn ang="0">
                  <a:pos x="38" y="6"/>
                </a:cxn>
                <a:cxn ang="0">
                  <a:pos x="36" y="6"/>
                </a:cxn>
                <a:cxn ang="0">
                  <a:pos x="36" y="6"/>
                </a:cxn>
              </a:cxnLst>
              <a:rect l="0" t="0" r="r" b="b"/>
              <a:pathLst>
                <a:path w="256" h="30">
                  <a:moveTo>
                    <a:pt x="256" y="30"/>
                  </a:moveTo>
                  <a:lnTo>
                    <a:pt x="198" y="24"/>
                  </a:lnTo>
                  <a:lnTo>
                    <a:pt x="196" y="22"/>
                  </a:lnTo>
                  <a:lnTo>
                    <a:pt x="194" y="22"/>
                  </a:lnTo>
                  <a:lnTo>
                    <a:pt x="192" y="20"/>
                  </a:lnTo>
                  <a:lnTo>
                    <a:pt x="190" y="20"/>
                  </a:lnTo>
                  <a:lnTo>
                    <a:pt x="256" y="26"/>
                  </a:lnTo>
                  <a:lnTo>
                    <a:pt x="256" y="30"/>
                  </a:lnTo>
                  <a:lnTo>
                    <a:pt x="256" y="30"/>
                  </a:lnTo>
                  <a:close/>
                  <a:moveTo>
                    <a:pt x="36" y="6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4F565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3" name="Freeform 268"/>
            <p:cNvSpPr>
              <a:spLocks noEditPoints="1"/>
            </p:cNvSpPr>
            <p:nvPr/>
          </p:nvSpPr>
          <p:spPr bwMode="auto">
            <a:xfrm>
              <a:off x="5210175" y="1362075"/>
              <a:ext cx="406400" cy="47625"/>
            </a:xfrm>
            <a:custGeom>
              <a:avLst/>
              <a:gdLst/>
              <a:ahLst/>
              <a:cxnLst>
                <a:cxn ang="0">
                  <a:pos x="256" y="30"/>
                </a:cxn>
                <a:cxn ang="0">
                  <a:pos x="194" y="24"/>
                </a:cxn>
                <a:cxn ang="0">
                  <a:pos x="192" y="22"/>
                </a:cxn>
                <a:cxn ang="0">
                  <a:pos x="190" y="22"/>
                </a:cxn>
                <a:cxn ang="0">
                  <a:pos x="186" y="20"/>
                </a:cxn>
                <a:cxn ang="0">
                  <a:pos x="184" y="20"/>
                </a:cxn>
                <a:cxn ang="0">
                  <a:pos x="256" y="28"/>
                </a:cxn>
                <a:cxn ang="0">
                  <a:pos x="256" y="30"/>
                </a:cxn>
                <a:cxn ang="0">
                  <a:pos x="256" y="30"/>
                </a:cxn>
                <a:cxn ang="0">
                  <a:pos x="40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48" y="6"/>
                </a:cxn>
                <a:cxn ang="0">
                  <a:pos x="46" y="6"/>
                </a:cxn>
                <a:cxn ang="0">
                  <a:pos x="42" y="6"/>
                </a:cxn>
                <a:cxn ang="0">
                  <a:pos x="40" y="8"/>
                </a:cxn>
                <a:cxn ang="0">
                  <a:pos x="40" y="8"/>
                </a:cxn>
              </a:cxnLst>
              <a:rect l="0" t="0" r="r" b="b"/>
              <a:pathLst>
                <a:path w="256" h="30">
                  <a:moveTo>
                    <a:pt x="256" y="30"/>
                  </a:moveTo>
                  <a:lnTo>
                    <a:pt x="194" y="24"/>
                  </a:lnTo>
                  <a:lnTo>
                    <a:pt x="192" y="22"/>
                  </a:lnTo>
                  <a:lnTo>
                    <a:pt x="190" y="22"/>
                  </a:lnTo>
                  <a:lnTo>
                    <a:pt x="186" y="20"/>
                  </a:lnTo>
                  <a:lnTo>
                    <a:pt x="184" y="20"/>
                  </a:lnTo>
                  <a:lnTo>
                    <a:pt x="256" y="28"/>
                  </a:lnTo>
                  <a:lnTo>
                    <a:pt x="256" y="30"/>
                  </a:lnTo>
                  <a:lnTo>
                    <a:pt x="256" y="30"/>
                  </a:lnTo>
                  <a:close/>
                  <a:moveTo>
                    <a:pt x="40" y="8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6" y="6"/>
                  </a:lnTo>
                  <a:lnTo>
                    <a:pt x="42" y="6"/>
                  </a:lnTo>
                  <a:lnTo>
                    <a:pt x="40" y="8"/>
                  </a:lnTo>
                  <a:lnTo>
                    <a:pt x="40" y="8"/>
                  </a:lnTo>
                  <a:close/>
                </a:path>
              </a:pathLst>
            </a:custGeom>
            <a:solidFill>
              <a:srgbClr val="4F59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4" name="Freeform 269"/>
            <p:cNvSpPr>
              <a:spLocks noEditPoints="1"/>
            </p:cNvSpPr>
            <p:nvPr/>
          </p:nvSpPr>
          <p:spPr bwMode="auto">
            <a:xfrm>
              <a:off x="5207000" y="1358900"/>
              <a:ext cx="409575" cy="47625"/>
            </a:xfrm>
            <a:custGeom>
              <a:avLst/>
              <a:gdLst/>
              <a:ahLst/>
              <a:cxnLst>
                <a:cxn ang="0">
                  <a:pos x="258" y="30"/>
                </a:cxn>
                <a:cxn ang="0">
                  <a:pos x="192" y="24"/>
                </a:cxn>
                <a:cxn ang="0">
                  <a:pos x="188" y="22"/>
                </a:cxn>
                <a:cxn ang="0">
                  <a:pos x="186" y="22"/>
                </a:cxn>
                <a:cxn ang="0">
                  <a:pos x="184" y="20"/>
                </a:cxn>
                <a:cxn ang="0">
                  <a:pos x="180" y="20"/>
                </a:cxn>
                <a:cxn ang="0">
                  <a:pos x="258" y="28"/>
                </a:cxn>
                <a:cxn ang="0">
                  <a:pos x="258" y="30"/>
                </a:cxn>
                <a:cxn ang="0">
                  <a:pos x="258" y="30"/>
                </a:cxn>
                <a:cxn ang="0">
                  <a:pos x="48" y="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58" y="6"/>
                </a:cxn>
                <a:cxn ang="0">
                  <a:pos x="54" y="6"/>
                </a:cxn>
                <a:cxn ang="0">
                  <a:pos x="52" y="8"/>
                </a:cxn>
                <a:cxn ang="0">
                  <a:pos x="50" y="8"/>
                </a:cxn>
                <a:cxn ang="0">
                  <a:pos x="48" y="8"/>
                </a:cxn>
                <a:cxn ang="0">
                  <a:pos x="48" y="8"/>
                </a:cxn>
              </a:cxnLst>
              <a:rect l="0" t="0" r="r" b="b"/>
              <a:pathLst>
                <a:path w="258" h="30">
                  <a:moveTo>
                    <a:pt x="258" y="30"/>
                  </a:moveTo>
                  <a:lnTo>
                    <a:pt x="192" y="24"/>
                  </a:lnTo>
                  <a:lnTo>
                    <a:pt x="188" y="22"/>
                  </a:lnTo>
                  <a:lnTo>
                    <a:pt x="186" y="22"/>
                  </a:lnTo>
                  <a:lnTo>
                    <a:pt x="184" y="20"/>
                  </a:lnTo>
                  <a:lnTo>
                    <a:pt x="180" y="20"/>
                  </a:lnTo>
                  <a:lnTo>
                    <a:pt x="258" y="28"/>
                  </a:lnTo>
                  <a:lnTo>
                    <a:pt x="258" y="30"/>
                  </a:lnTo>
                  <a:lnTo>
                    <a:pt x="258" y="30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0"/>
                  </a:lnTo>
                  <a:lnTo>
                    <a:pt x="58" y="6"/>
                  </a:lnTo>
                  <a:lnTo>
                    <a:pt x="54" y="6"/>
                  </a:lnTo>
                  <a:lnTo>
                    <a:pt x="52" y="8"/>
                  </a:lnTo>
                  <a:lnTo>
                    <a:pt x="50" y="8"/>
                  </a:lnTo>
                  <a:lnTo>
                    <a:pt x="48" y="8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515B6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5" name="Freeform 270"/>
            <p:cNvSpPr>
              <a:spLocks noEditPoints="1"/>
            </p:cNvSpPr>
            <p:nvPr/>
          </p:nvSpPr>
          <p:spPr bwMode="auto">
            <a:xfrm>
              <a:off x="5207000" y="1355725"/>
              <a:ext cx="409575" cy="50800"/>
            </a:xfrm>
            <a:custGeom>
              <a:avLst/>
              <a:gdLst/>
              <a:ahLst/>
              <a:cxnLst>
                <a:cxn ang="0">
                  <a:pos x="258" y="32"/>
                </a:cxn>
                <a:cxn ang="0">
                  <a:pos x="186" y="24"/>
                </a:cxn>
                <a:cxn ang="0">
                  <a:pos x="184" y="24"/>
                </a:cxn>
                <a:cxn ang="0">
                  <a:pos x="184" y="22"/>
                </a:cxn>
                <a:cxn ang="0">
                  <a:pos x="182" y="22"/>
                </a:cxn>
                <a:cxn ang="0">
                  <a:pos x="180" y="22"/>
                </a:cxn>
                <a:cxn ang="0">
                  <a:pos x="180" y="20"/>
                </a:cxn>
                <a:cxn ang="0">
                  <a:pos x="178" y="20"/>
                </a:cxn>
                <a:cxn ang="0">
                  <a:pos x="176" y="20"/>
                </a:cxn>
                <a:cxn ang="0">
                  <a:pos x="174" y="20"/>
                </a:cxn>
                <a:cxn ang="0">
                  <a:pos x="258" y="28"/>
                </a:cxn>
                <a:cxn ang="0">
                  <a:pos x="258" y="32"/>
                </a:cxn>
                <a:cxn ang="0">
                  <a:pos x="258" y="32"/>
                </a:cxn>
                <a:cxn ang="0">
                  <a:pos x="52" y="10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64" y="8"/>
                </a:cxn>
                <a:cxn ang="0">
                  <a:pos x="62" y="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58" y="8"/>
                </a:cxn>
                <a:cxn ang="0">
                  <a:pos x="56" y="8"/>
                </a:cxn>
                <a:cxn ang="0">
                  <a:pos x="54" y="8"/>
                </a:cxn>
                <a:cxn ang="0">
                  <a:pos x="54" y="10"/>
                </a:cxn>
                <a:cxn ang="0">
                  <a:pos x="52" y="10"/>
                </a:cxn>
                <a:cxn ang="0">
                  <a:pos x="52" y="10"/>
                </a:cxn>
              </a:cxnLst>
              <a:rect l="0" t="0" r="r" b="b"/>
              <a:pathLst>
                <a:path w="258" h="32">
                  <a:moveTo>
                    <a:pt x="258" y="32"/>
                  </a:moveTo>
                  <a:lnTo>
                    <a:pt x="186" y="24"/>
                  </a:lnTo>
                  <a:lnTo>
                    <a:pt x="184" y="24"/>
                  </a:lnTo>
                  <a:lnTo>
                    <a:pt x="184" y="22"/>
                  </a:lnTo>
                  <a:lnTo>
                    <a:pt x="182" y="22"/>
                  </a:lnTo>
                  <a:lnTo>
                    <a:pt x="180" y="22"/>
                  </a:lnTo>
                  <a:lnTo>
                    <a:pt x="180" y="20"/>
                  </a:lnTo>
                  <a:lnTo>
                    <a:pt x="178" y="20"/>
                  </a:lnTo>
                  <a:lnTo>
                    <a:pt x="176" y="20"/>
                  </a:lnTo>
                  <a:lnTo>
                    <a:pt x="174" y="20"/>
                  </a:lnTo>
                  <a:lnTo>
                    <a:pt x="258" y="28"/>
                  </a:lnTo>
                  <a:lnTo>
                    <a:pt x="258" y="32"/>
                  </a:lnTo>
                  <a:lnTo>
                    <a:pt x="258" y="32"/>
                  </a:lnTo>
                  <a:close/>
                  <a:moveTo>
                    <a:pt x="52" y="10"/>
                  </a:moveTo>
                  <a:lnTo>
                    <a:pt x="2" y="4"/>
                  </a:lnTo>
                  <a:lnTo>
                    <a:pt x="0" y="0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515C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6" name="Freeform 271"/>
            <p:cNvSpPr>
              <a:spLocks noEditPoints="1"/>
            </p:cNvSpPr>
            <p:nvPr/>
          </p:nvSpPr>
          <p:spPr bwMode="auto">
            <a:xfrm>
              <a:off x="5207000" y="1355725"/>
              <a:ext cx="412750" cy="47625"/>
            </a:xfrm>
            <a:custGeom>
              <a:avLst/>
              <a:gdLst/>
              <a:ahLst/>
              <a:cxnLst>
                <a:cxn ang="0">
                  <a:pos x="258" y="30"/>
                </a:cxn>
                <a:cxn ang="0">
                  <a:pos x="180" y="22"/>
                </a:cxn>
                <a:cxn ang="0">
                  <a:pos x="180" y="20"/>
                </a:cxn>
                <a:cxn ang="0">
                  <a:pos x="178" y="20"/>
                </a:cxn>
                <a:cxn ang="0">
                  <a:pos x="176" y="20"/>
                </a:cxn>
                <a:cxn ang="0">
                  <a:pos x="174" y="20"/>
                </a:cxn>
                <a:cxn ang="0">
                  <a:pos x="172" y="18"/>
                </a:cxn>
                <a:cxn ang="0">
                  <a:pos x="170" y="18"/>
                </a:cxn>
                <a:cxn ang="0">
                  <a:pos x="170" y="18"/>
                </a:cxn>
                <a:cxn ang="0">
                  <a:pos x="168" y="18"/>
                </a:cxn>
                <a:cxn ang="0">
                  <a:pos x="260" y="26"/>
                </a:cxn>
                <a:cxn ang="0">
                  <a:pos x="258" y="30"/>
                </a:cxn>
                <a:cxn ang="0">
                  <a:pos x="258" y="30"/>
                </a:cxn>
                <a:cxn ang="0">
                  <a:pos x="58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70" y="6"/>
                </a:cxn>
                <a:cxn ang="0">
                  <a:pos x="68" y="6"/>
                </a:cxn>
                <a:cxn ang="0">
                  <a:pos x="68" y="8"/>
                </a:cxn>
                <a:cxn ang="0">
                  <a:pos x="66" y="8"/>
                </a:cxn>
                <a:cxn ang="0">
                  <a:pos x="64" y="8"/>
                </a:cxn>
                <a:cxn ang="0">
                  <a:pos x="62" y="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58" y="8"/>
                </a:cxn>
                <a:cxn ang="0">
                  <a:pos x="58" y="8"/>
                </a:cxn>
              </a:cxnLst>
              <a:rect l="0" t="0" r="r" b="b"/>
              <a:pathLst>
                <a:path w="260" h="30">
                  <a:moveTo>
                    <a:pt x="258" y="30"/>
                  </a:moveTo>
                  <a:lnTo>
                    <a:pt x="180" y="22"/>
                  </a:lnTo>
                  <a:lnTo>
                    <a:pt x="180" y="20"/>
                  </a:lnTo>
                  <a:lnTo>
                    <a:pt x="178" y="20"/>
                  </a:lnTo>
                  <a:lnTo>
                    <a:pt x="176" y="20"/>
                  </a:lnTo>
                  <a:lnTo>
                    <a:pt x="174" y="20"/>
                  </a:lnTo>
                  <a:lnTo>
                    <a:pt x="172" y="18"/>
                  </a:lnTo>
                  <a:lnTo>
                    <a:pt x="170" y="18"/>
                  </a:lnTo>
                  <a:lnTo>
                    <a:pt x="170" y="18"/>
                  </a:lnTo>
                  <a:lnTo>
                    <a:pt x="168" y="18"/>
                  </a:lnTo>
                  <a:lnTo>
                    <a:pt x="260" y="26"/>
                  </a:lnTo>
                  <a:lnTo>
                    <a:pt x="258" y="30"/>
                  </a:lnTo>
                  <a:lnTo>
                    <a:pt x="258" y="30"/>
                  </a:lnTo>
                  <a:close/>
                  <a:moveTo>
                    <a:pt x="58" y="8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70" y="6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58" y="8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515F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7" name="Freeform 272"/>
            <p:cNvSpPr>
              <a:spLocks noEditPoints="1"/>
            </p:cNvSpPr>
            <p:nvPr/>
          </p:nvSpPr>
          <p:spPr bwMode="auto">
            <a:xfrm>
              <a:off x="5207000" y="1352550"/>
              <a:ext cx="412750" cy="47625"/>
            </a:xfrm>
            <a:custGeom>
              <a:avLst/>
              <a:gdLst/>
              <a:ahLst/>
              <a:cxnLst>
                <a:cxn ang="0">
                  <a:pos x="258" y="30"/>
                </a:cxn>
                <a:cxn ang="0">
                  <a:pos x="174" y="22"/>
                </a:cxn>
                <a:cxn ang="0">
                  <a:pos x="172" y="20"/>
                </a:cxn>
                <a:cxn ang="0">
                  <a:pos x="170" y="20"/>
                </a:cxn>
                <a:cxn ang="0">
                  <a:pos x="168" y="20"/>
                </a:cxn>
                <a:cxn ang="0">
                  <a:pos x="166" y="20"/>
                </a:cxn>
                <a:cxn ang="0">
                  <a:pos x="164" y="18"/>
                </a:cxn>
                <a:cxn ang="0">
                  <a:pos x="164" y="18"/>
                </a:cxn>
                <a:cxn ang="0">
                  <a:pos x="162" y="18"/>
                </a:cxn>
                <a:cxn ang="0">
                  <a:pos x="160" y="16"/>
                </a:cxn>
                <a:cxn ang="0">
                  <a:pos x="260" y="28"/>
                </a:cxn>
                <a:cxn ang="0">
                  <a:pos x="258" y="30"/>
                </a:cxn>
                <a:cxn ang="0">
                  <a:pos x="258" y="30"/>
                </a:cxn>
                <a:cxn ang="0">
                  <a:pos x="64" y="10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6" y="8"/>
                </a:cxn>
                <a:cxn ang="0">
                  <a:pos x="74" y="8"/>
                </a:cxn>
                <a:cxn ang="0">
                  <a:pos x="72" y="8"/>
                </a:cxn>
                <a:cxn ang="0">
                  <a:pos x="70" y="8"/>
                </a:cxn>
                <a:cxn ang="0">
                  <a:pos x="68" y="10"/>
                </a:cxn>
                <a:cxn ang="0">
                  <a:pos x="66" y="10"/>
                </a:cxn>
                <a:cxn ang="0">
                  <a:pos x="64" y="10"/>
                </a:cxn>
                <a:cxn ang="0">
                  <a:pos x="64" y="10"/>
                </a:cxn>
              </a:cxnLst>
              <a:rect l="0" t="0" r="r" b="b"/>
              <a:pathLst>
                <a:path w="260" h="30">
                  <a:moveTo>
                    <a:pt x="258" y="30"/>
                  </a:moveTo>
                  <a:lnTo>
                    <a:pt x="174" y="22"/>
                  </a:lnTo>
                  <a:lnTo>
                    <a:pt x="172" y="20"/>
                  </a:lnTo>
                  <a:lnTo>
                    <a:pt x="170" y="20"/>
                  </a:lnTo>
                  <a:lnTo>
                    <a:pt x="168" y="20"/>
                  </a:lnTo>
                  <a:lnTo>
                    <a:pt x="166" y="20"/>
                  </a:lnTo>
                  <a:lnTo>
                    <a:pt x="164" y="18"/>
                  </a:lnTo>
                  <a:lnTo>
                    <a:pt x="164" y="18"/>
                  </a:lnTo>
                  <a:lnTo>
                    <a:pt x="162" y="18"/>
                  </a:lnTo>
                  <a:lnTo>
                    <a:pt x="160" y="16"/>
                  </a:lnTo>
                  <a:lnTo>
                    <a:pt x="260" y="28"/>
                  </a:lnTo>
                  <a:lnTo>
                    <a:pt x="258" y="30"/>
                  </a:lnTo>
                  <a:lnTo>
                    <a:pt x="258" y="30"/>
                  </a:lnTo>
                  <a:close/>
                  <a:moveTo>
                    <a:pt x="64" y="1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4" y="10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52616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8" name="Freeform 273"/>
            <p:cNvSpPr>
              <a:spLocks noEditPoints="1"/>
            </p:cNvSpPr>
            <p:nvPr/>
          </p:nvSpPr>
          <p:spPr bwMode="auto">
            <a:xfrm>
              <a:off x="5207000" y="1349375"/>
              <a:ext cx="412750" cy="47625"/>
            </a:xfrm>
            <a:custGeom>
              <a:avLst/>
              <a:gdLst/>
              <a:ahLst/>
              <a:cxnLst>
                <a:cxn ang="0">
                  <a:pos x="260" y="30"/>
                </a:cxn>
                <a:cxn ang="0">
                  <a:pos x="168" y="22"/>
                </a:cxn>
                <a:cxn ang="0">
                  <a:pos x="166" y="20"/>
                </a:cxn>
                <a:cxn ang="0">
                  <a:pos x="162" y="20"/>
                </a:cxn>
                <a:cxn ang="0">
                  <a:pos x="160" y="20"/>
                </a:cxn>
                <a:cxn ang="0">
                  <a:pos x="158" y="18"/>
                </a:cxn>
                <a:cxn ang="0">
                  <a:pos x="156" y="18"/>
                </a:cxn>
                <a:cxn ang="0">
                  <a:pos x="152" y="18"/>
                </a:cxn>
                <a:cxn ang="0">
                  <a:pos x="150" y="16"/>
                </a:cxn>
                <a:cxn ang="0">
                  <a:pos x="148" y="16"/>
                </a:cxn>
                <a:cxn ang="0">
                  <a:pos x="260" y="28"/>
                </a:cxn>
                <a:cxn ang="0">
                  <a:pos x="260" y="30"/>
                </a:cxn>
                <a:cxn ang="0">
                  <a:pos x="260" y="30"/>
                </a:cxn>
                <a:cxn ang="0">
                  <a:pos x="70" y="10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90" y="10"/>
                </a:cxn>
                <a:cxn ang="0">
                  <a:pos x="88" y="10"/>
                </a:cxn>
                <a:cxn ang="0">
                  <a:pos x="86" y="10"/>
                </a:cxn>
                <a:cxn ang="0">
                  <a:pos x="82" y="10"/>
                </a:cxn>
                <a:cxn ang="0">
                  <a:pos x="80" y="10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2" y="10"/>
                </a:cxn>
                <a:cxn ang="0">
                  <a:pos x="70" y="10"/>
                </a:cxn>
                <a:cxn ang="0">
                  <a:pos x="70" y="10"/>
                </a:cxn>
              </a:cxnLst>
              <a:rect l="0" t="0" r="r" b="b"/>
              <a:pathLst>
                <a:path w="260" h="30">
                  <a:moveTo>
                    <a:pt x="260" y="30"/>
                  </a:moveTo>
                  <a:lnTo>
                    <a:pt x="168" y="22"/>
                  </a:lnTo>
                  <a:lnTo>
                    <a:pt x="166" y="20"/>
                  </a:lnTo>
                  <a:lnTo>
                    <a:pt x="162" y="20"/>
                  </a:lnTo>
                  <a:lnTo>
                    <a:pt x="160" y="20"/>
                  </a:lnTo>
                  <a:lnTo>
                    <a:pt x="158" y="18"/>
                  </a:lnTo>
                  <a:lnTo>
                    <a:pt x="156" y="18"/>
                  </a:lnTo>
                  <a:lnTo>
                    <a:pt x="152" y="18"/>
                  </a:lnTo>
                  <a:lnTo>
                    <a:pt x="150" y="16"/>
                  </a:lnTo>
                  <a:lnTo>
                    <a:pt x="148" y="16"/>
                  </a:lnTo>
                  <a:lnTo>
                    <a:pt x="260" y="28"/>
                  </a:lnTo>
                  <a:lnTo>
                    <a:pt x="260" y="30"/>
                  </a:lnTo>
                  <a:lnTo>
                    <a:pt x="260" y="30"/>
                  </a:lnTo>
                  <a:close/>
                  <a:moveTo>
                    <a:pt x="70" y="10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10"/>
                  </a:lnTo>
                  <a:lnTo>
                    <a:pt x="82" y="10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2" y="10"/>
                  </a:lnTo>
                  <a:lnTo>
                    <a:pt x="70" y="10"/>
                  </a:lnTo>
                  <a:lnTo>
                    <a:pt x="70" y="10"/>
                  </a:lnTo>
                  <a:close/>
                </a:path>
              </a:pathLst>
            </a:custGeom>
            <a:solidFill>
              <a:srgbClr val="5162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9" name="Freeform 274"/>
            <p:cNvSpPr>
              <a:spLocks noEditPoints="1"/>
            </p:cNvSpPr>
            <p:nvPr/>
          </p:nvSpPr>
          <p:spPr bwMode="auto">
            <a:xfrm>
              <a:off x="5207000" y="1346200"/>
              <a:ext cx="412750" cy="50800"/>
            </a:xfrm>
            <a:custGeom>
              <a:avLst/>
              <a:gdLst/>
              <a:ahLst/>
              <a:cxnLst>
                <a:cxn ang="0">
                  <a:pos x="260" y="32"/>
                </a:cxn>
                <a:cxn ang="0">
                  <a:pos x="160" y="20"/>
                </a:cxn>
                <a:cxn ang="0">
                  <a:pos x="156" y="20"/>
                </a:cxn>
                <a:cxn ang="0">
                  <a:pos x="152" y="20"/>
                </a:cxn>
                <a:cxn ang="0">
                  <a:pos x="148" y="18"/>
                </a:cxn>
                <a:cxn ang="0">
                  <a:pos x="146" y="18"/>
                </a:cxn>
                <a:cxn ang="0">
                  <a:pos x="142" y="16"/>
                </a:cxn>
                <a:cxn ang="0">
                  <a:pos x="138" y="16"/>
                </a:cxn>
                <a:cxn ang="0">
                  <a:pos x="134" y="16"/>
                </a:cxn>
                <a:cxn ang="0">
                  <a:pos x="132" y="16"/>
                </a:cxn>
                <a:cxn ang="0">
                  <a:pos x="130" y="14"/>
                </a:cxn>
                <a:cxn ang="0">
                  <a:pos x="128" y="14"/>
                </a:cxn>
                <a:cxn ang="0">
                  <a:pos x="128" y="14"/>
                </a:cxn>
                <a:cxn ang="0">
                  <a:pos x="126" y="14"/>
                </a:cxn>
                <a:cxn ang="0">
                  <a:pos x="260" y="28"/>
                </a:cxn>
                <a:cxn ang="0">
                  <a:pos x="260" y="32"/>
                </a:cxn>
                <a:cxn ang="0">
                  <a:pos x="260" y="32"/>
                </a:cxn>
                <a:cxn ang="0">
                  <a:pos x="78" y="12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112" y="12"/>
                </a:cxn>
                <a:cxn ang="0">
                  <a:pos x="108" y="12"/>
                </a:cxn>
                <a:cxn ang="0">
                  <a:pos x="104" y="12"/>
                </a:cxn>
                <a:cxn ang="0">
                  <a:pos x="98" y="12"/>
                </a:cxn>
                <a:cxn ang="0">
                  <a:pos x="94" y="12"/>
                </a:cxn>
                <a:cxn ang="0">
                  <a:pos x="90" y="12"/>
                </a:cxn>
                <a:cxn ang="0">
                  <a:pos x="86" y="12"/>
                </a:cxn>
                <a:cxn ang="0">
                  <a:pos x="82" y="12"/>
                </a:cxn>
                <a:cxn ang="0">
                  <a:pos x="78" y="12"/>
                </a:cxn>
                <a:cxn ang="0">
                  <a:pos x="78" y="12"/>
                </a:cxn>
              </a:cxnLst>
              <a:rect l="0" t="0" r="r" b="b"/>
              <a:pathLst>
                <a:path w="260" h="32">
                  <a:moveTo>
                    <a:pt x="260" y="32"/>
                  </a:moveTo>
                  <a:lnTo>
                    <a:pt x="160" y="20"/>
                  </a:lnTo>
                  <a:lnTo>
                    <a:pt x="156" y="20"/>
                  </a:lnTo>
                  <a:lnTo>
                    <a:pt x="152" y="20"/>
                  </a:lnTo>
                  <a:lnTo>
                    <a:pt x="148" y="18"/>
                  </a:lnTo>
                  <a:lnTo>
                    <a:pt x="146" y="18"/>
                  </a:lnTo>
                  <a:lnTo>
                    <a:pt x="142" y="16"/>
                  </a:lnTo>
                  <a:lnTo>
                    <a:pt x="138" y="16"/>
                  </a:lnTo>
                  <a:lnTo>
                    <a:pt x="134" y="16"/>
                  </a:lnTo>
                  <a:lnTo>
                    <a:pt x="132" y="16"/>
                  </a:lnTo>
                  <a:lnTo>
                    <a:pt x="130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6" y="14"/>
                  </a:lnTo>
                  <a:lnTo>
                    <a:pt x="260" y="28"/>
                  </a:lnTo>
                  <a:lnTo>
                    <a:pt x="260" y="32"/>
                  </a:lnTo>
                  <a:lnTo>
                    <a:pt x="260" y="32"/>
                  </a:lnTo>
                  <a:close/>
                  <a:moveTo>
                    <a:pt x="78" y="12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112" y="12"/>
                  </a:lnTo>
                  <a:lnTo>
                    <a:pt x="108" y="12"/>
                  </a:lnTo>
                  <a:lnTo>
                    <a:pt x="104" y="12"/>
                  </a:lnTo>
                  <a:lnTo>
                    <a:pt x="98" y="12"/>
                  </a:lnTo>
                  <a:lnTo>
                    <a:pt x="94" y="12"/>
                  </a:lnTo>
                  <a:lnTo>
                    <a:pt x="90" y="12"/>
                  </a:lnTo>
                  <a:lnTo>
                    <a:pt x="86" y="12"/>
                  </a:lnTo>
                  <a:lnTo>
                    <a:pt x="82" y="12"/>
                  </a:lnTo>
                  <a:lnTo>
                    <a:pt x="78" y="12"/>
                  </a:lnTo>
                  <a:lnTo>
                    <a:pt x="78" y="12"/>
                  </a:lnTo>
                  <a:close/>
                </a:path>
              </a:pathLst>
            </a:custGeom>
            <a:solidFill>
              <a:srgbClr val="5164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0" name="Freeform 275"/>
            <p:cNvSpPr>
              <a:spLocks/>
            </p:cNvSpPr>
            <p:nvPr/>
          </p:nvSpPr>
          <p:spPr bwMode="auto">
            <a:xfrm>
              <a:off x="5207000" y="1346200"/>
              <a:ext cx="412750" cy="47625"/>
            </a:xfrm>
            <a:custGeom>
              <a:avLst/>
              <a:gdLst/>
              <a:ahLst/>
              <a:cxnLst>
                <a:cxn ang="0">
                  <a:pos x="260" y="30"/>
                </a:cxn>
                <a:cxn ang="0">
                  <a:pos x="148" y="18"/>
                </a:cxn>
                <a:cxn ang="0">
                  <a:pos x="146" y="18"/>
                </a:cxn>
                <a:cxn ang="0">
                  <a:pos x="144" y="18"/>
                </a:cxn>
                <a:cxn ang="0">
                  <a:pos x="142" y="16"/>
                </a:cxn>
                <a:cxn ang="0">
                  <a:pos x="140" y="16"/>
                </a:cxn>
                <a:cxn ang="0">
                  <a:pos x="138" y="16"/>
                </a:cxn>
                <a:cxn ang="0">
                  <a:pos x="136" y="16"/>
                </a:cxn>
                <a:cxn ang="0">
                  <a:pos x="134" y="16"/>
                </a:cxn>
                <a:cxn ang="0">
                  <a:pos x="132" y="16"/>
                </a:cxn>
                <a:cxn ang="0">
                  <a:pos x="126" y="14"/>
                </a:cxn>
                <a:cxn ang="0">
                  <a:pos x="120" y="14"/>
                </a:cxn>
                <a:cxn ang="0">
                  <a:pos x="116" y="14"/>
                </a:cxn>
                <a:cxn ang="0">
                  <a:pos x="110" y="12"/>
                </a:cxn>
                <a:cxn ang="0">
                  <a:pos x="106" y="12"/>
                </a:cxn>
                <a:cxn ang="0">
                  <a:pos x="100" y="12"/>
                </a:cxn>
                <a:cxn ang="0">
                  <a:pos x="96" y="12"/>
                </a:cxn>
                <a:cxn ang="0">
                  <a:pos x="90" y="1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0" y="28"/>
                </a:cxn>
                <a:cxn ang="0">
                  <a:pos x="260" y="30"/>
                </a:cxn>
                <a:cxn ang="0">
                  <a:pos x="260" y="30"/>
                </a:cxn>
              </a:cxnLst>
              <a:rect l="0" t="0" r="r" b="b"/>
              <a:pathLst>
                <a:path w="260" h="30">
                  <a:moveTo>
                    <a:pt x="260" y="30"/>
                  </a:moveTo>
                  <a:lnTo>
                    <a:pt x="148" y="18"/>
                  </a:lnTo>
                  <a:lnTo>
                    <a:pt x="146" y="18"/>
                  </a:lnTo>
                  <a:lnTo>
                    <a:pt x="144" y="18"/>
                  </a:lnTo>
                  <a:lnTo>
                    <a:pt x="142" y="16"/>
                  </a:lnTo>
                  <a:lnTo>
                    <a:pt x="140" y="16"/>
                  </a:lnTo>
                  <a:lnTo>
                    <a:pt x="138" y="16"/>
                  </a:lnTo>
                  <a:lnTo>
                    <a:pt x="136" y="16"/>
                  </a:lnTo>
                  <a:lnTo>
                    <a:pt x="134" y="16"/>
                  </a:lnTo>
                  <a:lnTo>
                    <a:pt x="132" y="16"/>
                  </a:lnTo>
                  <a:lnTo>
                    <a:pt x="126" y="14"/>
                  </a:lnTo>
                  <a:lnTo>
                    <a:pt x="120" y="14"/>
                  </a:lnTo>
                  <a:lnTo>
                    <a:pt x="116" y="14"/>
                  </a:lnTo>
                  <a:lnTo>
                    <a:pt x="110" y="12"/>
                  </a:lnTo>
                  <a:lnTo>
                    <a:pt x="106" y="12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0" y="28"/>
                  </a:lnTo>
                  <a:lnTo>
                    <a:pt x="260" y="30"/>
                  </a:lnTo>
                  <a:lnTo>
                    <a:pt x="260" y="30"/>
                  </a:lnTo>
                  <a:close/>
                </a:path>
              </a:pathLst>
            </a:custGeom>
            <a:solidFill>
              <a:srgbClr val="5166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1" name="Freeform 276"/>
            <p:cNvSpPr>
              <a:spLocks/>
            </p:cNvSpPr>
            <p:nvPr/>
          </p:nvSpPr>
          <p:spPr bwMode="auto">
            <a:xfrm>
              <a:off x="5207000" y="1343025"/>
              <a:ext cx="412750" cy="47625"/>
            </a:xfrm>
            <a:custGeom>
              <a:avLst/>
              <a:gdLst/>
              <a:ahLst/>
              <a:cxnLst>
                <a:cxn ang="0">
                  <a:pos x="260" y="30"/>
                </a:cxn>
                <a:cxn ang="0">
                  <a:pos x="126" y="16"/>
                </a:cxn>
                <a:cxn ang="0">
                  <a:pos x="124" y="16"/>
                </a:cxn>
                <a:cxn ang="0">
                  <a:pos x="122" y="16"/>
                </a:cxn>
                <a:cxn ang="0">
                  <a:pos x="120" y="16"/>
                </a:cxn>
                <a:cxn ang="0">
                  <a:pos x="118" y="16"/>
                </a:cxn>
                <a:cxn ang="0">
                  <a:pos x="116" y="16"/>
                </a:cxn>
                <a:cxn ang="0">
                  <a:pos x="116" y="16"/>
                </a:cxn>
                <a:cxn ang="0">
                  <a:pos x="114" y="14"/>
                </a:cxn>
                <a:cxn ang="0">
                  <a:pos x="112" y="1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0" y="28"/>
                </a:cxn>
                <a:cxn ang="0">
                  <a:pos x="260" y="30"/>
                </a:cxn>
                <a:cxn ang="0">
                  <a:pos x="260" y="30"/>
                </a:cxn>
              </a:cxnLst>
              <a:rect l="0" t="0" r="r" b="b"/>
              <a:pathLst>
                <a:path w="260" h="30">
                  <a:moveTo>
                    <a:pt x="260" y="30"/>
                  </a:moveTo>
                  <a:lnTo>
                    <a:pt x="126" y="16"/>
                  </a:lnTo>
                  <a:lnTo>
                    <a:pt x="124" y="16"/>
                  </a:lnTo>
                  <a:lnTo>
                    <a:pt x="122" y="16"/>
                  </a:lnTo>
                  <a:lnTo>
                    <a:pt x="120" y="16"/>
                  </a:lnTo>
                  <a:lnTo>
                    <a:pt x="118" y="16"/>
                  </a:lnTo>
                  <a:lnTo>
                    <a:pt x="116" y="16"/>
                  </a:lnTo>
                  <a:lnTo>
                    <a:pt x="116" y="16"/>
                  </a:lnTo>
                  <a:lnTo>
                    <a:pt x="114" y="14"/>
                  </a:lnTo>
                  <a:lnTo>
                    <a:pt x="112" y="1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0" y="28"/>
                  </a:lnTo>
                  <a:lnTo>
                    <a:pt x="260" y="30"/>
                  </a:lnTo>
                  <a:lnTo>
                    <a:pt x="260" y="30"/>
                  </a:lnTo>
                  <a:close/>
                </a:path>
              </a:pathLst>
            </a:custGeom>
            <a:solidFill>
              <a:srgbClr val="5067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2" name="Freeform 277"/>
            <p:cNvSpPr>
              <a:spLocks/>
            </p:cNvSpPr>
            <p:nvPr/>
          </p:nvSpPr>
          <p:spPr bwMode="auto">
            <a:xfrm>
              <a:off x="5207000" y="1339850"/>
              <a:ext cx="412750" cy="50800"/>
            </a:xfrm>
            <a:custGeom>
              <a:avLst/>
              <a:gdLst/>
              <a:ahLst/>
              <a:cxnLst>
                <a:cxn ang="0">
                  <a:pos x="260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0" y="28"/>
                </a:cxn>
                <a:cxn ang="0">
                  <a:pos x="260" y="32"/>
                </a:cxn>
                <a:cxn ang="0">
                  <a:pos x="260" y="32"/>
                </a:cxn>
              </a:cxnLst>
              <a:rect l="0" t="0" r="r" b="b"/>
              <a:pathLst>
                <a:path w="260" h="32">
                  <a:moveTo>
                    <a:pt x="260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60" y="28"/>
                  </a:lnTo>
                  <a:lnTo>
                    <a:pt x="260" y="32"/>
                  </a:lnTo>
                  <a:lnTo>
                    <a:pt x="260" y="32"/>
                  </a:lnTo>
                  <a:close/>
                </a:path>
              </a:pathLst>
            </a:custGeom>
            <a:solidFill>
              <a:srgbClr val="4F68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3" name="Freeform 278"/>
            <p:cNvSpPr>
              <a:spLocks/>
            </p:cNvSpPr>
            <p:nvPr/>
          </p:nvSpPr>
          <p:spPr bwMode="auto">
            <a:xfrm>
              <a:off x="5203825" y="1336675"/>
              <a:ext cx="419100" cy="50800"/>
            </a:xfrm>
            <a:custGeom>
              <a:avLst/>
              <a:gdLst/>
              <a:ahLst/>
              <a:cxnLst>
                <a:cxn ang="0">
                  <a:pos x="262" y="3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264" y="28"/>
                </a:cxn>
                <a:cxn ang="0">
                  <a:pos x="262" y="32"/>
                </a:cxn>
                <a:cxn ang="0">
                  <a:pos x="262" y="32"/>
                </a:cxn>
              </a:cxnLst>
              <a:rect l="0" t="0" r="r" b="b"/>
              <a:pathLst>
                <a:path w="264" h="32">
                  <a:moveTo>
                    <a:pt x="262" y="32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2" y="32"/>
                  </a:lnTo>
                  <a:close/>
                </a:path>
              </a:pathLst>
            </a:custGeom>
            <a:solidFill>
              <a:srgbClr val="4F69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4" name="Freeform 279"/>
            <p:cNvSpPr>
              <a:spLocks/>
            </p:cNvSpPr>
            <p:nvPr/>
          </p:nvSpPr>
          <p:spPr bwMode="auto">
            <a:xfrm>
              <a:off x="5203825" y="1336675"/>
              <a:ext cx="419100" cy="47625"/>
            </a:xfrm>
            <a:custGeom>
              <a:avLst/>
              <a:gdLst/>
              <a:ahLst/>
              <a:cxnLst>
                <a:cxn ang="0">
                  <a:pos x="262" y="3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4" y="28"/>
                </a:cxn>
                <a:cxn ang="0">
                  <a:pos x="262" y="30"/>
                </a:cxn>
                <a:cxn ang="0">
                  <a:pos x="262" y="30"/>
                </a:cxn>
              </a:cxnLst>
              <a:rect l="0" t="0" r="r" b="b"/>
              <a:pathLst>
                <a:path w="264" h="30">
                  <a:moveTo>
                    <a:pt x="262" y="3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4" y="28"/>
                  </a:lnTo>
                  <a:lnTo>
                    <a:pt x="262" y="30"/>
                  </a:lnTo>
                  <a:lnTo>
                    <a:pt x="262" y="30"/>
                  </a:lnTo>
                  <a:close/>
                </a:path>
              </a:pathLst>
            </a:custGeom>
            <a:solidFill>
              <a:srgbClr val="4E6C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5" name="Freeform 280"/>
            <p:cNvSpPr>
              <a:spLocks/>
            </p:cNvSpPr>
            <p:nvPr/>
          </p:nvSpPr>
          <p:spPr bwMode="auto">
            <a:xfrm>
              <a:off x="5203825" y="1333500"/>
              <a:ext cx="419100" cy="47625"/>
            </a:xfrm>
            <a:custGeom>
              <a:avLst/>
              <a:gdLst/>
              <a:ahLst/>
              <a:cxnLst>
                <a:cxn ang="0">
                  <a:pos x="264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4" y="28"/>
                </a:cxn>
                <a:cxn ang="0">
                  <a:pos x="264" y="30"/>
                </a:cxn>
                <a:cxn ang="0">
                  <a:pos x="264" y="30"/>
                </a:cxn>
              </a:cxnLst>
              <a:rect l="0" t="0" r="r" b="b"/>
              <a:pathLst>
                <a:path w="264" h="30">
                  <a:moveTo>
                    <a:pt x="264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4" y="28"/>
                  </a:lnTo>
                  <a:lnTo>
                    <a:pt x="264" y="30"/>
                  </a:lnTo>
                  <a:lnTo>
                    <a:pt x="264" y="30"/>
                  </a:lnTo>
                  <a:close/>
                </a:path>
              </a:pathLst>
            </a:custGeom>
            <a:solidFill>
              <a:srgbClr val="4D6D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6" name="Freeform 281"/>
            <p:cNvSpPr>
              <a:spLocks/>
            </p:cNvSpPr>
            <p:nvPr/>
          </p:nvSpPr>
          <p:spPr bwMode="auto">
            <a:xfrm>
              <a:off x="5203825" y="1330325"/>
              <a:ext cx="419100" cy="50800"/>
            </a:xfrm>
            <a:custGeom>
              <a:avLst/>
              <a:gdLst/>
              <a:ahLst/>
              <a:cxnLst>
                <a:cxn ang="0">
                  <a:pos x="264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4" y="28"/>
                </a:cxn>
                <a:cxn ang="0">
                  <a:pos x="264" y="32"/>
                </a:cxn>
                <a:cxn ang="0">
                  <a:pos x="264" y="32"/>
                </a:cxn>
              </a:cxnLst>
              <a:rect l="0" t="0" r="r" b="b"/>
              <a:pathLst>
                <a:path w="264" h="32">
                  <a:moveTo>
                    <a:pt x="264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64" y="28"/>
                  </a:lnTo>
                  <a:lnTo>
                    <a:pt x="264" y="32"/>
                  </a:lnTo>
                  <a:lnTo>
                    <a:pt x="264" y="32"/>
                  </a:lnTo>
                  <a:close/>
                </a:path>
              </a:pathLst>
            </a:custGeom>
            <a:solidFill>
              <a:srgbClr val="4B6E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7" name="Freeform 282"/>
            <p:cNvSpPr>
              <a:spLocks/>
            </p:cNvSpPr>
            <p:nvPr/>
          </p:nvSpPr>
          <p:spPr bwMode="auto">
            <a:xfrm>
              <a:off x="5203825" y="1327150"/>
              <a:ext cx="419100" cy="50800"/>
            </a:xfrm>
            <a:custGeom>
              <a:avLst/>
              <a:gdLst/>
              <a:ahLst/>
              <a:cxnLst>
                <a:cxn ang="0">
                  <a:pos x="264" y="3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4" y="30"/>
                </a:cxn>
                <a:cxn ang="0">
                  <a:pos x="264" y="32"/>
                </a:cxn>
                <a:cxn ang="0">
                  <a:pos x="264" y="32"/>
                </a:cxn>
              </a:cxnLst>
              <a:rect l="0" t="0" r="r" b="b"/>
              <a:pathLst>
                <a:path w="264" h="32">
                  <a:moveTo>
                    <a:pt x="264" y="3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64" y="30"/>
                  </a:lnTo>
                  <a:lnTo>
                    <a:pt x="264" y="32"/>
                  </a:lnTo>
                  <a:lnTo>
                    <a:pt x="264" y="32"/>
                  </a:lnTo>
                  <a:close/>
                </a:path>
              </a:pathLst>
            </a:custGeom>
            <a:solidFill>
              <a:srgbClr val="496F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8" name="Freeform 283"/>
            <p:cNvSpPr>
              <a:spLocks/>
            </p:cNvSpPr>
            <p:nvPr/>
          </p:nvSpPr>
          <p:spPr bwMode="auto">
            <a:xfrm>
              <a:off x="5203825" y="1327150"/>
              <a:ext cx="419100" cy="47625"/>
            </a:xfrm>
            <a:custGeom>
              <a:avLst/>
              <a:gdLst/>
              <a:ahLst/>
              <a:cxnLst>
                <a:cxn ang="0">
                  <a:pos x="264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4" y="28"/>
                </a:cxn>
                <a:cxn ang="0">
                  <a:pos x="264" y="30"/>
                </a:cxn>
                <a:cxn ang="0">
                  <a:pos x="264" y="30"/>
                </a:cxn>
              </a:cxnLst>
              <a:rect l="0" t="0" r="r" b="b"/>
              <a:pathLst>
                <a:path w="264" h="30">
                  <a:moveTo>
                    <a:pt x="264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4" y="28"/>
                  </a:lnTo>
                  <a:lnTo>
                    <a:pt x="264" y="30"/>
                  </a:lnTo>
                  <a:lnTo>
                    <a:pt x="264" y="30"/>
                  </a:lnTo>
                  <a:close/>
                </a:path>
              </a:pathLst>
            </a:custGeom>
            <a:solidFill>
              <a:srgbClr val="476F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9" name="Freeform 284"/>
            <p:cNvSpPr>
              <a:spLocks/>
            </p:cNvSpPr>
            <p:nvPr/>
          </p:nvSpPr>
          <p:spPr bwMode="auto">
            <a:xfrm>
              <a:off x="5203825" y="1323975"/>
              <a:ext cx="422275" cy="50800"/>
            </a:xfrm>
            <a:custGeom>
              <a:avLst/>
              <a:gdLst/>
              <a:ahLst/>
              <a:cxnLst>
                <a:cxn ang="0">
                  <a:pos x="264" y="3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4" y="32"/>
                </a:cxn>
                <a:cxn ang="0">
                  <a:pos x="264" y="32"/>
                </a:cxn>
              </a:cxnLst>
              <a:rect l="0" t="0" r="r" b="b"/>
              <a:pathLst>
                <a:path w="266" h="32">
                  <a:moveTo>
                    <a:pt x="264" y="3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4" y="32"/>
                  </a:lnTo>
                  <a:lnTo>
                    <a:pt x="264" y="32"/>
                  </a:lnTo>
                  <a:close/>
                </a:path>
              </a:pathLst>
            </a:custGeom>
            <a:solidFill>
              <a:srgbClr val="46718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0" name="Freeform 285"/>
            <p:cNvSpPr>
              <a:spLocks/>
            </p:cNvSpPr>
            <p:nvPr/>
          </p:nvSpPr>
          <p:spPr bwMode="auto">
            <a:xfrm>
              <a:off x="5203825" y="1320800"/>
              <a:ext cx="422275" cy="50800"/>
            </a:xfrm>
            <a:custGeom>
              <a:avLst/>
              <a:gdLst/>
              <a:ahLst/>
              <a:cxnLst>
                <a:cxn ang="0">
                  <a:pos x="264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4" y="32"/>
                </a:cxn>
                <a:cxn ang="0">
                  <a:pos x="264" y="32"/>
                </a:cxn>
              </a:cxnLst>
              <a:rect l="0" t="0" r="r" b="b"/>
              <a:pathLst>
                <a:path w="266" h="32">
                  <a:moveTo>
                    <a:pt x="264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4" y="32"/>
                  </a:lnTo>
                  <a:lnTo>
                    <a:pt x="264" y="32"/>
                  </a:lnTo>
                  <a:close/>
                </a:path>
              </a:pathLst>
            </a:custGeom>
            <a:solidFill>
              <a:srgbClr val="427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1" name="Freeform 286"/>
            <p:cNvSpPr>
              <a:spLocks/>
            </p:cNvSpPr>
            <p:nvPr/>
          </p:nvSpPr>
          <p:spPr bwMode="auto">
            <a:xfrm>
              <a:off x="5203825" y="1317625"/>
              <a:ext cx="422275" cy="50800"/>
            </a:xfrm>
            <a:custGeom>
              <a:avLst/>
              <a:gdLst/>
              <a:ahLst/>
              <a:cxnLst>
                <a:cxn ang="0">
                  <a:pos x="266" y="3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6" y="30"/>
                </a:cxn>
                <a:cxn ang="0">
                  <a:pos x="266" y="32"/>
                </a:cxn>
                <a:cxn ang="0">
                  <a:pos x="266" y="32"/>
                </a:cxn>
              </a:cxnLst>
              <a:rect l="0" t="0" r="r" b="b"/>
              <a:pathLst>
                <a:path w="266" h="32">
                  <a:moveTo>
                    <a:pt x="266" y="3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6" y="32"/>
                  </a:lnTo>
                  <a:close/>
                </a:path>
              </a:pathLst>
            </a:custGeom>
            <a:solidFill>
              <a:srgbClr val="3E73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2" name="Freeform 287"/>
            <p:cNvSpPr>
              <a:spLocks/>
            </p:cNvSpPr>
            <p:nvPr/>
          </p:nvSpPr>
          <p:spPr bwMode="auto">
            <a:xfrm>
              <a:off x="5203825" y="1317625"/>
              <a:ext cx="422275" cy="47625"/>
            </a:xfrm>
            <a:custGeom>
              <a:avLst/>
              <a:gdLst/>
              <a:ahLst/>
              <a:cxnLst>
                <a:cxn ang="0">
                  <a:pos x="266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6" y="28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</a:cxnLst>
              <a:rect l="0" t="0" r="r" b="b"/>
              <a:pathLst>
                <a:path w="266" h="30">
                  <a:moveTo>
                    <a:pt x="266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close/>
                </a:path>
              </a:pathLst>
            </a:custGeom>
            <a:solidFill>
              <a:srgbClr val="3C74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3" name="Freeform 288"/>
            <p:cNvSpPr>
              <a:spLocks/>
            </p:cNvSpPr>
            <p:nvPr/>
          </p:nvSpPr>
          <p:spPr bwMode="auto">
            <a:xfrm>
              <a:off x="5203825" y="1314450"/>
              <a:ext cx="422275" cy="50800"/>
            </a:xfrm>
            <a:custGeom>
              <a:avLst/>
              <a:gdLst/>
              <a:ahLst/>
              <a:cxnLst>
                <a:cxn ang="0">
                  <a:pos x="266" y="3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2"/>
                </a:cxn>
                <a:cxn ang="0">
                  <a:pos x="266" y="32"/>
                </a:cxn>
              </a:cxnLst>
              <a:rect l="0" t="0" r="r" b="b"/>
              <a:pathLst>
                <a:path w="266" h="32">
                  <a:moveTo>
                    <a:pt x="266" y="3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6" y="32"/>
                  </a:lnTo>
                  <a:close/>
                </a:path>
              </a:pathLst>
            </a:custGeom>
            <a:solidFill>
              <a:srgbClr val="3775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4" name="Freeform 289"/>
            <p:cNvSpPr>
              <a:spLocks/>
            </p:cNvSpPr>
            <p:nvPr/>
          </p:nvSpPr>
          <p:spPr bwMode="auto">
            <a:xfrm>
              <a:off x="5203825" y="1311275"/>
              <a:ext cx="422275" cy="50800"/>
            </a:xfrm>
            <a:custGeom>
              <a:avLst/>
              <a:gdLst/>
              <a:ahLst/>
              <a:cxnLst>
                <a:cxn ang="0">
                  <a:pos x="266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2"/>
                </a:cxn>
                <a:cxn ang="0">
                  <a:pos x="266" y="32"/>
                </a:cxn>
                <a:cxn ang="0">
                  <a:pos x="266" y="32"/>
                </a:cxn>
              </a:cxnLst>
              <a:rect l="0" t="0" r="r" b="b"/>
              <a:pathLst>
                <a:path w="266" h="32">
                  <a:moveTo>
                    <a:pt x="266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6" y="32"/>
                  </a:lnTo>
                  <a:lnTo>
                    <a:pt x="266" y="32"/>
                  </a:lnTo>
                  <a:close/>
                </a:path>
              </a:pathLst>
            </a:custGeom>
            <a:solidFill>
              <a:srgbClr val="357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5" name="Freeform 290"/>
            <p:cNvSpPr>
              <a:spLocks/>
            </p:cNvSpPr>
            <p:nvPr/>
          </p:nvSpPr>
          <p:spPr bwMode="auto">
            <a:xfrm>
              <a:off x="5203825" y="1311275"/>
              <a:ext cx="422275" cy="47625"/>
            </a:xfrm>
            <a:custGeom>
              <a:avLst/>
              <a:gdLst/>
              <a:ahLst/>
              <a:cxnLst>
                <a:cxn ang="0">
                  <a:pos x="266" y="30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6" y="28"/>
                </a:cxn>
                <a:cxn ang="0">
                  <a:pos x="266" y="28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</a:cxnLst>
              <a:rect l="0" t="0" r="r" b="b"/>
              <a:pathLst>
                <a:path w="266" h="30">
                  <a:moveTo>
                    <a:pt x="266" y="3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close/>
                </a:path>
              </a:pathLst>
            </a:custGeom>
            <a:solidFill>
              <a:srgbClr val="2F76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6" name="Freeform 291"/>
            <p:cNvSpPr>
              <a:spLocks/>
            </p:cNvSpPr>
            <p:nvPr/>
          </p:nvSpPr>
          <p:spPr bwMode="auto">
            <a:xfrm>
              <a:off x="5203825" y="1308100"/>
              <a:ext cx="422275" cy="50800"/>
            </a:xfrm>
            <a:custGeom>
              <a:avLst/>
              <a:gdLst/>
              <a:ahLst/>
              <a:cxnLst>
                <a:cxn ang="0">
                  <a:pos x="266" y="3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6" y="28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2"/>
                </a:cxn>
                <a:cxn ang="0">
                  <a:pos x="266" y="32"/>
                </a:cxn>
              </a:cxnLst>
              <a:rect l="0" t="0" r="r" b="b"/>
              <a:pathLst>
                <a:path w="266" h="32">
                  <a:moveTo>
                    <a:pt x="266" y="3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6" y="32"/>
                  </a:lnTo>
                  <a:close/>
                </a:path>
              </a:pathLst>
            </a:custGeom>
            <a:solidFill>
              <a:srgbClr val="2976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7" name="Freeform 292"/>
            <p:cNvSpPr>
              <a:spLocks/>
            </p:cNvSpPr>
            <p:nvPr/>
          </p:nvSpPr>
          <p:spPr bwMode="auto">
            <a:xfrm>
              <a:off x="5203825" y="1304925"/>
              <a:ext cx="422275" cy="50800"/>
            </a:xfrm>
            <a:custGeom>
              <a:avLst/>
              <a:gdLst/>
              <a:ahLst/>
              <a:cxnLst>
                <a:cxn ang="0">
                  <a:pos x="266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2"/>
                </a:cxn>
                <a:cxn ang="0">
                  <a:pos x="266" y="32"/>
                </a:cxn>
              </a:cxnLst>
              <a:rect l="0" t="0" r="r" b="b"/>
              <a:pathLst>
                <a:path w="266" h="32">
                  <a:moveTo>
                    <a:pt x="266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6" y="32"/>
                  </a:lnTo>
                  <a:close/>
                </a:path>
              </a:pathLst>
            </a:custGeom>
            <a:solidFill>
              <a:srgbClr val="2479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8" name="Freeform 293"/>
            <p:cNvSpPr>
              <a:spLocks/>
            </p:cNvSpPr>
            <p:nvPr/>
          </p:nvSpPr>
          <p:spPr bwMode="auto">
            <a:xfrm>
              <a:off x="5203825" y="1301750"/>
              <a:ext cx="422275" cy="50800"/>
            </a:xfrm>
            <a:custGeom>
              <a:avLst/>
              <a:gdLst/>
              <a:ahLst/>
              <a:cxnLst>
                <a:cxn ang="0">
                  <a:pos x="266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2"/>
                </a:cxn>
                <a:cxn ang="0">
                  <a:pos x="266" y="32"/>
                </a:cxn>
                <a:cxn ang="0">
                  <a:pos x="266" y="32"/>
                </a:cxn>
              </a:cxnLst>
              <a:rect l="0" t="0" r="r" b="b"/>
              <a:pathLst>
                <a:path w="266" h="32">
                  <a:moveTo>
                    <a:pt x="266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6" y="32"/>
                  </a:lnTo>
                  <a:lnTo>
                    <a:pt x="266" y="32"/>
                  </a:lnTo>
                  <a:close/>
                </a:path>
              </a:pathLst>
            </a:custGeom>
            <a:solidFill>
              <a:srgbClr val="1B78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9" name="Freeform 294"/>
            <p:cNvSpPr>
              <a:spLocks/>
            </p:cNvSpPr>
            <p:nvPr/>
          </p:nvSpPr>
          <p:spPr bwMode="auto">
            <a:xfrm>
              <a:off x="5203825" y="1301750"/>
              <a:ext cx="425450" cy="47625"/>
            </a:xfrm>
            <a:custGeom>
              <a:avLst/>
              <a:gdLst/>
              <a:ahLst/>
              <a:cxnLst>
                <a:cxn ang="0">
                  <a:pos x="266" y="30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68" y="28"/>
                </a:cxn>
                <a:cxn ang="0">
                  <a:pos x="268" y="28"/>
                </a:cxn>
                <a:cxn ang="0">
                  <a:pos x="268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0"/>
                </a:cxn>
              </a:cxnLst>
              <a:rect l="0" t="0" r="r" b="b"/>
              <a:pathLst>
                <a:path w="268" h="30">
                  <a:moveTo>
                    <a:pt x="266" y="3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8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close/>
                </a:path>
              </a:pathLst>
            </a:custGeom>
            <a:solidFill>
              <a:srgbClr val="0F7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0" name="Freeform 295"/>
            <p:cNvSpPr>
              <a:spLocks/>
            </p:cNvSpPr>
            <p:nvPr/>
          </p:nvSpPr>
          <p:spPr bwMode="auto">
            <a:xfrm>
              <a:off x="5207000" y="1298575"/>
              <a:ext cx="422275" cy="50800"/>
            </a:xfrm>
            <a:custGeom>
              <a:avLst/>
              <a:gdLst/>
              <a:ahLst/>
              <a:cxnLst>
                <a:cxn ang="0">
                  <a:pos x="264" y="3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6" y="28"/>
                </a:cxn>
                <a:cxn ang="0">
                  <a:pos x="266" y="28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4" y="32"/>
                </a:cxn>
                <a:cxn ang="0">
                  <a:pos x="264" y="32"/>
                </a:cxn>
              </a:cxnLst>
              <a:rect l="0" t="0" r="r" b="b"/>
              <a:pathLst>
                <a:path w="266" h="32">
                  <a:moveTo>
                    <a:pt x="264" y="3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4" y="32"/>
                  </a:lnTo>
                  <a:lnTo>
                    <a:pt x="264" y="32"/>
                  </a:lnTo>
                  <a:close/>
                </a:path>
              </a:pathLst>
            </a:custGeom>
            <a:solidFill>
              <a:srgbClr val="027B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1" name="Freeform 296"/>
            <p:cNvSpPr>
              <a:spLocks/>
            </p:cNvSpPr>
            <p:nvPr/>
          </p:nvSpPr>
          <p:spPr bwMode="auto">
            <a:xfrm>
              <a:off x="5207000" y="1295400"/>
              <a:ext cx="422275" cy="50800"/>
            </a:xfrm>
            <a:custGeom>
              <a:avLst/>
              <a:gdLst/>
              <a:ahLst/>
              <a:cxnLst>
                <a:cxn ang="0">
                  <a:pos x="266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4" y="28"/>
                </a:cxn>
                <a:cxn ang="0">
                  <a:pos x="264" y="30"/>
                </a:cxn>
                <a:cxn ang="0">
                  <a:pos x="266" y="30"/>
                </a:cxn>
                <a:cxn ang="0">
                  <a:pos x="266" y="30"/>
                </a:cxn>
                <a:cxn ang="0">
                  <a:pos x="266" y="32"/>
                </a:cxn>
                <a:cxn ang="0">
                  <a:pos x="266" y="32"/>
                </a:cxn>
              </a:cxnLst>
              <a:rect l="0" t="0" r="r" b="b"/>
              <a:pathLst>
                <a:path w="266" h="32">
                  <a:moveTo>
                    <a:pt x="266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64" y="28"/>
                  </a:lnTo>
                  <a:lnTo>
                    <a:pt x="264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6" y="32"/>
                  </a:lnTo>
                  <a:close/>
                </a:path>
              </a:pathLst>
            </a:custGeom>
            <a:solidFill>
              <a:srgbClr val="017A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2" name="Freeform 297"/>
            <p:cNvSpPr>
              <a:spLocks/>
            </p:cNvSpPr>
            <p:nvPr/>
          </p:nvSpPr>
          <p:spPr bwMode="auto">
            <a:xfrm>
              <a:off x="5207000" y="1295400"/>
              <a:ext cx="422275" cy="47625"/>
            </a:xfrm>
            <a:custGeom>
              <a:avLst/>
              <a:gdLst/>
              <a:ahLst/>
              <a:cxnLst>
                <a:cxn ang="0">
                  <a:pos x="266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64" y="28"/>
                </a:cxn>
                <a:cxn ang="0">
                  <a:pos x="264" y="28"/>
                </a:cxn>
                <a:cxn ang="0">
                  <a:pos x="264" y="28"/>
                </a:cxn>
                <a:cxn ang="0">
                  <a:pos x="264" y="30"/>
                </a:cxn>
                <a:cxn ang="0">
                  <a:pos x="266" y="30"/>
                </a:cxn>
                <a:cxn ang="0">
                  <a:pos x="266" y="30"/>
                </a:cxn>
              </a:cxnLst>
              <a:rect l="0" t="0" r="r" b="b"/>
              <a:pathLst>
                <a:path w="266" h="30">
                  <a:moveTo>
                    <a:pt x="266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64" y="28"/>
                  </a:lnTo>
                  <a:lnTo>
                    <a:pt x="264" y="28"/>
                  </a:lnTo>
                  <a:lnTo>
                    <a:pt x="264" y="28"/>
                  </a:lnTo>
                  <a:lnTo>
                    <a:pt x="264" y="30"/>
                  </a:lnTo>
                  <a:lnTo>
                    <a:pt x="266" y="30"/>
                  </a:lnTo>
                  <a:lnTo>
                    <a:pt x="266" y="30"/>
                  </a:lnTo>
                  <a:close/>
                </a:path>
              </a:pathLst>
            </a:custGeom>
            <a:solidFill>
              <a:srgbClr val="007CB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3" name="Freeform 298"/>
            <p:cNvSpPr>
              <a:spLocks/>
            </p:cNvSpPr>
            <p:nvPr/>
          </p:nvSpPr>
          <p:spPr bwMode="auto">
            <a:xfrm>
              <a:off x="5207000" y="1292225"/>
              <a:ext cx="419100" cy="47625"/>
            </a:xfrm>
            <a:custGeom>
              <a:avLst/>
              <a:gdLst/>
              <a:ahLst/>
              <a:cxnLst>
                <a:cxn ang="0">
                  <a:pos x="264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64" y="28"/>
                </a:cxn>
                <a:cxn ang="0">
                  <a:pos x="264" y="28"/>
                </a:cxn>
                <a:cxn ang="0">
                  <a:pos x="264" y="30"/>
                </a:cxn>
                <a:cxn ang="0">
                  <a:pos x="264" y="30"/>
                </a:cxn>
                <a:cxn ang="0">
                  <a:pos x="264" y="30"/>
                </a:cxn>
                <a:cxn ang="0">
                  <a:pos x="264" y="30"/>
                </a:cxn>
              </a:cxnLst>
              <a:rect l="0" t="0" r="r" b="b"/>
              <a:pathLst>
                <a:path w="264" h="30">
                  <a:moveTo>
                    <a:pt x="264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64" y="28"/>
                  </a:lnTo>
                  <a:lnTo>
                    <a:pt x="264" y="28"/>
                  </a:lnTo>
                  <a:lnTo>
                    <a:pt x="264" y="30"/>
                  </a:lnTo>
                  <a:lnTo>
                    <a:pt x="264" y="30"/>
                  </a:lnTo>
                  <a:lnTo>
                    <a:pt x="264" y="30"/>
                  </a:lnTo>
                  <a:lnTo>
                    <a:pt x="264" y="30"/>
                  </a:lnTo>
                  <a:close/>
                </a:path>
              </a:pathLst>
            </a:custGeom>
            <a:solidFill>
              <a:srgbClr val="067B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4" name="Freeform 299"/>
            <p:cNvSpPr>
              <a:spLocks/>
            </p:cNvSpPr>
            <p:nvPr/>
          </p:nvSpPr>
          <p:spPr bwMode="auto">
            <a:xfrm>
              <a:off x="5210175" y="1289050"/>
              <a:ext cx="415925" cy="50800"/>
            </a:xfrm>
            <a:custGeom>
              <a:avLst/>
              <a:gdLst/>
              <a:ahLst/>
              <a:cxnLst>
                <a:cxn ang="0">
                  <a:pos x="262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2" y="28"/>
                </a:cxn>
                <a:cxn ang="0">
                  <a:pos x="262" y="28"/>
                </a:cxn>
                <a:cxn ang="0">
                  <a:pos x="262" y="30"/>
                </a:cxn>
                <a:cxn ang="0">
                  <a:pos x="262" y="30"/>
                </a:cxn>
                <a:cxn ang="0">
                  <a:pos x="262" y="32"/>
                </a:cxn>
                <a:cxn ang="0">
                  <a:pos x="262" y="32"/>
                </a:cxn>
              </a:cxnLst>
              <a:rect l="0" t="0" r="r" b="b"/>
              <a:pathLst>
                <a:path w="262" h="32">
                  <a:moveTo>
                    <a:pt x="262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2" y="28"/>
                  </a:lnTo>
                  <a:lnTo>
                    <a:pt x="262" y="28"/>
                  </a:lnTo>
                  <a:lnTo>
                    <a:pt x="262" y="30"/>
                  </a:lnTo>
                  <a:lnTo>
                    <a:pt x="262" y="30"/>
                  </a:lnTo>
                  <a:lnTo>
                    <a:pt x="262" y="32"/>
                  </a:lnTo>
                  <a:lnTo>
                    <a:pt x="262" y="32"/>
                  </a:lnTo>
                  <a:close/>
                </a:path>
              </a:pathLst>
            </a:custGeom>
            <a:solidFill>
              <a:srgbClr val="037C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5" name="Freeform 300"/>
            <p:cNvSpPr>
              <a:spLocks/>
            </p:cNvSpPr>
            <p:nvPr/>
          </p:nvSpPr>
          <p:spPr bwMode="auto">
            <a:xfrm>
              <a:off x="5210175" y="1285875"/>
              <a:ext cx="415925" cy="50800"/>
            </a:xfrm>
            <a:custGeom>
              <a:avLst/>
              <a:gdLst/>
              <a:ahLst/>
              <a:cxnLst>
                <a:cxn ang="0">
                  <a:pos x="262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62" y="28"/>
                </a:cxn>
                <a:cxn ang="0">
                  <a:pos x="262" y="30"/>
                </a:cxn>
                <a:cxn ang="0">
                  <a:pos x="262" y="30"/>
                </a:cxn>
                <a:cxn ang="0">
                  <a:pos x="262" y="30"/>
                </a:cxn>
                <a:cxn ang="0">
                  <a:pos x="262" y="32"/>
                </a:cxn>
                <a:cxn ang="0">
                  <a:pos x="262" y="32"/>
                </a:cxn>
              </a:cxnLst>
              <a:rect l="0" t="0" r="r" b="b"/>
              <a:pathLst>
                <a:path w="262" h="32">
                  <a:moveTo>
                    <a:pt x="262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62" y="28"/>
                  </a:lnTo>
                  <a:lnTo>
                    <a:pt x="262" y="30"/>
                  </a:lnTo>
                  <a:lnTo>
                    <a:pt x="262" y="30"/>
                  </a:lnTo>
                  <a:lnTo>
                    <a:pt x="262" y="30"/>
                  </a:lnTo>
                  <a:lnTo>
                    <a:pt x="262" y="32"/>
                  </a:lnTo>
                  <a:lnTo>
                    <a:pt x="262" y="32"/>
                  </a:lnTo>
                  <a:close/>
                </a:path>
              </a:pathLst>
            </a:custGeom>
            <a:solidFill>
              <a:srgbClr val="037D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6" name="Freeform 301"/>
            <p:cNvSpPr>
              <a:spLocks/>
            </p:cNvSpPr>
            <p:nvPr/>
          </p:nvSpPr>
          <p:spPr bwMode="auto">
            <a:xfrm>
              <a:off x="5210175" y="1285875"/>
              <a:ext cx="415925" cy="47625"/>
            </a:xfrm>
            <a:custGeom>
              <a:avLst/>
              <a:gdLst/>
              <a:ahLst/>
              <a:cxnLst>
                <a:cxn ang="0">
                  <a:pos x="262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62" y="28"/>
                </a:cxn>
                <a:cxn ang="0">
                  <a:pos x="262" y="28"/>
                </a:cxn>
                <a:cxn ang="0">
                  <a:pos x="262" y="28"/>
                </a:cxn>
                <a:cxn ang="0">
                  <a:pos x="262" y="30"/>
                </a:cxn>
                <a:cxn ang="0">
                  <a:pos x="262" y="30"/>
                </a:cxn>
                <a:cxn ang="0">
                  <a:pos x="262" y="30"/>
                </a:cxn>
              </a:cxnLst>
              <a:rect l="0" t="0" r="r" b="b"/>
              <a:pathLst>
                <a:path w="262" h="30">
                  <a:moveTo>
                    <a:pt x="262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62" y="28"/>
                  </a:lnTo>
                  <a:lnTo>
                    <a:pt x="262" y="28"/>
                  </a:lnTo>
                  <a:lnTo>
                    <a:pt x="262" y="28"/>
                  </a:lnTo>
                  <a:lnTo>
                    <a:pt x="262" y="30"/>
                  </a:lnTo>
                  <a:lnTo>
                    <a:pt x="262" y="30"/>
                  </a:lnTo>
                  <a:lnTo>
                    <a:pt x="262" y="30"/>
                  </a:lnTo>
                  <a:close/>
                </a:path>
              </a:pathLst>
            </a:custGeom>
            <a:solidFill>
              <a:srgbClr val="057D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7" name="Freeform 302"/>
            <p:cNvSpPr>
              <a:spLocks/>
            </p:cNvSpPr>
            <p:nvPr/>
          </p:nvSpPr>
          <p:spPr bwMode="auto">
            <a:xfrm>
              <a:off x="5213350" y="1282700"/>
              <a:ext cx="412750" cy="47625"/>
            </a:xfrm>
            <a:custGeom>
              <a:avLst/>
              <a:gdLst/>
              <a:ahLst/>
              <a:cxnLst>
                <a:cxn ang="0">
                  <a:pos x="260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58" y="28"/>
                </a:cxn>
                <a:cxn ang="0">
                  <a:pos x="258" y="28"/>
                </a:cxn>
                <a:cxn ang="0">
                  <a:pos x="260" y="30"/>
                </a:cxn>
                <a:cxn ang="0">
                  <a:pos x="260" y="30"/>
                </a:cxn>
                <a:cxn ang="0">
                  <a:pos x="260" y="30"/>
                </a:cxn>
                <a:cxn ang="0">
                  <a:pos x="260" y="30"/>
                </a:cxn>
              </a:cxnLst>
              <a:rect l="0" t="0" r="r" b="b"/>
              <a:pathLst>
                <a:path w="260" h="30">
                  <a:moveTo>
                    <a:pt x="260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58" y="28"/>
                  </a:lnTo>
                  <a:lnTo>
                    <a:pt x="258" y="28"/>
                  </a:lnTo>
                  <a:lnTo>
                    <a:pt x="260" y="30"/>
                  </a:lnTo>
                  <a:lnTo>
                    <a:pt x="260" y="30"/>
                  </a:lnTo>
                  <a:lnTo>
                    <a:pt x="260" y="30"/>
                  </a:lnTo>
                  <a:lnTo>
                    <a:pt x="260" y="30"/>
                  </a:lnTo>
                  <a:close/>
                </a:path>
              </a:pathLst>
            </a:custGeom>
            <a:solidFill>
              <a:srgbClr val="077D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8" name="Freeform 303"/>
            <p:cNvSpPr>
              <a:spLocks/>
            </p:cNvSpPr>
            <p:nvPr/>
          </p:nvSpPr>
          <p:spPr bwMode="auto">
            <a:xfrm>
              <a:off x="5213350" y="1279525"/>
              <a:ext cx="412750" cy="50800"/>
            </a:xfrm>
            <a:custGeom>
              <a:avLst/>
              <a:gdLst/>
              <a:ahLst/>
              <a:cxnLst>
                <a:cxn ang="0">
                  <a:pos x="260" y="3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58" y="28"/>
                </a:cxn>
                <a:cxn ang="0">
                  <a:pos x="258" y="28"/>
                </a:cxn>
                <a:cxn ang="0">
                  <a:pos x="258" y="30"/>
                </a:cxn>
                <a:cxn ang="0">
                  <a:pos x="258" y="30"/>
                </a:cxn>
                <a:cxn ang="0">
                  <a:pos x="260" y="32"/>
                </a:cxn>
                <a:cxn ang="0">
                  <a:pos x="260" y="32"/>
                </a:cxn>
              </a:cxnLst>
              <a:rect l="0" t="0" r="r" b="b"/>
              <a:pathLst>
                <a:path w="260" h="32">
                  <a:moveTo>
                    <a:pt x="260" y="3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58" y="28"/>
                  </a:lnTo>
                  <a:lnTo>
                    <a:pt x="258" y="28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60" y="32"/>
                  </a:lnTo>
                  <a:lnTo>
                    <a:pt x="260" y="32"/>
                  </a:lnTo>
                  <a:close/>
                </a:path>
              </a:pathLst>
            </a:custGeom>
            <a:solidFill>
              <a:srgbClr val="08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9" name="Freeform 304"/>
            <p:cNvSpPr>
              <a:spLocks/>
            </p:cNvSpPr>
            <p:nvPr/>
          </p:nvSpPr>
          <p:spPr bwMode="auto">
            <a:xfrm>
              <a:off x="5216525" y="1279525"/>
              <a:ext cx="406400" cy="47625"/>
            </a:xfrm>
            <a:custGeom>
              <a:avLst/>
              <a:gdLst/>
              <a:ahLst/>
              <a:cxnLst>
                <a:cxn ang="0">
                  <a:pos x="256" y="3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54" y="26"/>
                </a:cxn>
                <a:cxn ang="0">
                  <a:pos x="256" y="28"/>
                </a:cxn>
                <a:cxn ang="0">
                  <a:pos x="256" y="28"/>
                </a:cxn>
                <a:cxn ang="0">
                  <a:pos x="256" y="28"/>
                </a:cxn>
                <a:cxn ang="0">
                  <a:pos x="256" y="30"/>
                </a:cxn>
                <a:cxn ang="0">
                  <a:pos x="256" y="30"/>
                </a:cxn>
              </a:cxnLst>
              <a:rect l="0" t="0" r="r" b="b"/>
              <a:pathLst>
                <a:path w="256" h="30">
                  <a:moveTo>
                    <a:pt x="256" y="3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54" y="26"/>
                  </a:lnTo>
                  <a:lnTo>
                    <a:pt x="256" y="28"/>
                  </a:lnTo>
                  <a:lnTo>
                    <a:pt x="256" y="28"/>
                  </a:lnTo>
                  <a:lnTo>
                    <a:pt x="256" y="28"/>
                  </a:lnTo>
                  <a:lnTo>
                    <a:pt x="256" y="30"/>
                  </a:lnTo>
                  <a:lnTo>
                    <a:pt x="256" y="30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0" name="Freeform 305"/>
            <p:cNvSpPr>
              <a:spLocks/>
            </p:cNvSpPr>
            <p:nvPr/>
          </p:nvSpPr>
          <p:spPr bwMode="auto">
            <a:xfrm>
              <a:off x="5216525" y="1238250"/>
              <a:ext cx="406400" cy="85725"/>
            </a:xfrm>
            <a:custGeom>
              <a:avLst/>
              <a:gdLst/>
              <a:ahLst/>
              <a:cxnLst>
                <a:cxn ang="0">
                  <a:pos x="256" y="54"/>
                </a:cxn>
                <a:cxn ang="0">
                  <a:pos x="0" y="26"/>
                </a:cxn>
                <a:cxn ang="0">
                  <a:pos x="4" y="22"/>
                </a:cxn>
                <a:cxn ang="0">
                  <a:pos x="10" y="18"/>
                </a:cxn>
                <a:cxn ang="0">
                  <a:pos x="16" y="14"/>
                </a:cxn>
                <a:cxn ang="0">
                  <a:pos x="22" y="12"/>
                </a:cxn>
                <a:cxn ang="0">
                  <a:pos x="28" y="8"/>
                </a:cxn>
                <a:cxn ang="0">
                  <a:pos x="36" y="6"/>
                </a:cxn>
                <a:cxn ang="0">
                  <a:pos x="44" y="4"/>
                </a:cxn>
                <a:cxn ang="0">
                  <a:pos x="54" y="2"/>
                </a:cxn>
                <a:cxn ang="0">
                  <a:pos x="62" y="2"/>
                </a:cxn>
                <a:cxn ang="0">
                  <a:pos x="72" y="0"/>
                </a:cxn>
                <a:cxn ang="0">
                  <a:pos x="82" y="0"/>
                </a:cxn>
                <a:cxn ang="0">
                  <a:pos x="92" y="0"/>
                </a:cxn>
                <a:cxn ang="0">
                  <a:pos x="102" y="0"/>
                </a:cxn>
                <a:cxn ang="0">
                  <a:pos x="112" y="0"/>
                </a:cxn>
                <a:cxn ang="0">
                  <a:pos x="122" y="0"/>
                </a:cxn>
                <a:cxn ang="0">
                  <a:pos x="132" y="2"/>
                </a:cxn>
                <a:cxn ang="0">
                  <a:pos x="144" y="2"/>
                </a:cxn>
                <a:cxn ang="0">
                  <a:pos x="154" y="4"/>
                </a:cxn>
                <a:cxn ang="0">
                  <a:pos x="164" y="6"/>
                </a:cxn>
                <a:cxn ang="0">
                  <a:pos x="174" y="8"/>
                </a:cxn>
                <a:cxn ang="0">
                  <a:pos x="182" y="12"/>
                </a:cxn>
                <a:cxn ang="0">
                  <a:pos x="192" y="14"/>
                </a:cxn>
                <a:cxn ang="0">
                  <a:pos x="202" y="18"/>
                </a:cxn>
                <a:cxn ang="0">
                  <a:pos x="210" y="20"/>
                </a:cxn>
                <a:cxn ang="0">
                  <a:pos x="218" y="24"/>
                </a:cxn>
                <a:cxn ang="0">
                  <a:pos x="226" y="28"/>
                </a:cxn>
                <a:cxn ang="0">
                  <a:pos x="232" y="32"/>
                </a:cxn>
                <a:cxn ang="0">
                  <a:pos x="238" y="36"/>
                </a:cxn>
                <a:cxn ang="0">
                  <a:pos x="244" y="40"/>
                </a:cxn>
                <a:cxn ang="0">
                  <a:pos x="248" y="44"/>
                </a:cxn>
                <a:cxn ang="0">
                  <a:pos x="252" y="50"/>
                </a:cxn>
                <a:cxn ang="0">
                  <a:pos x="256" y="54"/>
                </a:cxn>
                <a:cxn ang="0">
                  <a:pos x="256" y="54"/>
                </a:cxn>
              </a:cxnLst>
              <a:rect l="0" t="0" r="r" b="b"/>
              <a:pathLst>
                <a:path w="256" h="54">
                  <a:moveTo>
                    <a:pt x="256" y="54"/>
                  </a:moveTo>
                  <a:lnTo>
                    <a:pt x="0" y="26"/>
                  </a:lnTo>
                  <a:lnTo>
                    <a:pt x="4" y="22"/>
                  </a:lnTo>
                  <a:lnTo>
                    <a:pt x="10" y="18"/>
                  </a:lnTo>
                  <a:lnTo>
                    <a:pt x="16" y="14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6" y="6"/>
                  </a:lnTo>
                  <a:lnTo>
                    <a:pt x="44" y="4"/>
                  </a:lnTo>
                  <a:lnTo>
                    <a:pt x="54" y="2"/>
                  </a:lnTo>
                  <a:lnTo>
                    <a:pt x="62" y="2"/>
                  </a:lnTo>
                  <a:lnTo>
                    <a:pt x="72" y="0"/>
                  </a:lnTo>
                  <a:lnTo>
                    <a:pt x="82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22" y="0"/>
                  </a:lnTo>
                  <a:lnTo>
                    <a:pt x="132" y="2"/>
                  </a:lnTo>
                  <a:lnTo>
                    <a:pt x="144" y="2"/>
                  </a:lnTo>
                  <a:lnTo>
                    <a:pt x="154" y="4"/>
                  </a:lnTo>
                  <a:lnTo>
                    <a:pt x="164" y="6"/>
                  </a:lnTo>
                  <a:lnTo>
                    <a:pt x="174" y="8"/>
                  </a:lnTo>
                  <a:lnTo>
                    <a:pt x="182" y="12"/>
                  </a:lnTo>
                  <a:lnTo>
                    <a:pt x="192" y="14"/>
                  </a:lnTo>
                  <a:lnTo>
                    <a:pt x="202" y="18"/>
                  </a:lnTo>
                  <a:lnTo>
                    <a:pt x="210" y="20"/>
                  </a:lnTo>
                  <a:lnTo>
                    <a:pt x="218" y="24"/>
                  </a:lnTo>
                  <a:lnTo>
                    <a:pt x="226" y="28"/>
                  </a:lnTo>
                  <a:lnTo>
                    <a:pt x="232" y="32"/>
                  </a:lnTo>
                  <a:lnTo>
                    <a:pt x="238" y="36"/>
                  </a:lnTo>
                  <a:lnTo>
                    <a:pt x="244" y="40"/>
                  </a:lnTo>
                  <a:lnTo>
                    <a:pt x="248" y="44"/>
                  </a:lnTo>
                  <a:lnTo>
                    <a:pt x="252" y="50"/>
                  </a:lnTo>
                  <a:lnTo>
                    <a:pt x="256" y="54"/>
                  </a:lnTo>
                  <a:lnTo>
                    <a:pt x="256" y="54"/>
                  </a:lnTo>
                  <a:close/>
                </a:path>
              </a:pathLst>
            </a:custGeom>
            <a:solidFill>
              <a:srgbClr val="0B7D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5"/>
          <p:cNvGrpSpPr/>
          <p:nvPr/>
        </p:nvGrpSpPr>
        <p:grpSpPr>
          <a:xfrm>
            <a:off x="903287" y="3657600"/>
            <a:ext cx="7631113" cy="2743200"/>
            <a:chOff x="903287" y="3581400"/>
            <a:chExt cx="7631113" cy="2743200"/>
          </a:xfrm>
        </p:grpSpPr>
        <p:grpSp>
          <p:nvGrpSpPr>
            <p:cNvPr id="3" name="Group 55"/>
            <p:cNvGrpSpPr/>
            <p:nvPr/>
          </p:nvGrpSpPr>
          <p:grpSpPr>
            <a:xfrm>
              <a:off x="903287" y="3581400"/>
              <a:ext cx="3059113" cy="2743200"/>
              <a:chOff x="381000" y="3505200"/>
              <a:chExt cx="3059113" cy="2743200"/>
            </a:xfrm>
          </p:grpSpPr>
          <p:sp>
            <p:nvSpPr>
              <p:cNvPr id="26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381000" y="3505200"/>
                <a:ext cx="3059113" cy="27432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4"/>
              <p:cNvSpPr>
                <a:spLocks/>
              </p:cNvSpPr>
              <p:nvPr/>
            </p:nvSpPr>
            <p:spPr bwMode="auto">
              <a:xfrm>
                <a:off x="481013" y="5041900"/>
                <a:ext cx="830263" cy="1069975"/>
              </a:xfrm>
              <a:custGeom>
                <a:avLst/>
                <a:gdLst/>
                <a:ahLst/>
                <a:cxnLst>
                  <a:cxn ang="0">
                    <a:pos x="13" y="556"/>
                  </a:cxn>
                  <a:cxn ang="0">
                    <a:pos x="32" y="502"/>
                  </a:cxn>
                  <a:cxn ang="0">
                    <a:pos x="45" y="458"/>
                  </a:cxn>
                  <a:cxn ang="0">
                    <a:pos x="57" y="404"/>
                  </a:cxn>
                  <a:cxn ang="0">
                    <a:pos x="67" y="339"/>
                  </a:cxn>
                  <a:cxn ang="0">
                    <a:pos x="77" y="268"/>
                  </a:cxn>
                  <a:cxn ang="0">
                    <a:pos x="85" y="196"/>
                  </a:cxn>
                  <a:cxn ang="0">
                    <a:pos x="91" y="127"/>
                  </a:cxn>
                  <a:cxn ang="0">
                    <a:pos x="96" y="66"/>
                  </a:cxn>
                  <a:cxn ang="0">
                    <a:pos x="99" y="17"/>
                  </a:cxn>
                  <a:cxn ang="0">
                    <a:pos x="103" y="17"/>
                  </a:cxn>
                  <a:cxn ang="0">
                    <a:pos x="110" y="61"/>
                  </a:cxn>
                  <a:cxn ang="0">
                    <a:pos x="117" y="103"/>
                  </a:cxn>
                  <a:cxn ang="0">
                    <a:pos x="127" y="151"/>
                  </a:cxn>
                  <a:cxn ang="0">
                    <a:pos x="137" y="197"/>
                  </a:cxn>
                  <a:cxn ang="0">
                    <a:pos x="149" y="238"/>
                  </a:cxn>
                  <a:cxn ang="0">
                    <a:pos x="166" y="284"/>
                  </a:cxn>
                  <a:cxn ang="0">
                    <a:pos x="191" y="327"/>
                  </a:cxn>
                  <a:cxn ang="0">
                    <a:pos x="197" y="312"/>
                  </a:cxn>
                  <a:cxn ang="0">
                    <a:pos x="202" y="260"/>
                  </a:cxn>
                  <a:cxn ang="0">
                    <a:pos x="228" y="198"/>
                  </a:cxn>
                  <a:cxn ang="0">
                    <a:pos x="282" y="141"/>
                  </a:cxn>
                  <a:cxn ang="0">
                    <a:pos x="336" y="106"/>
                  </a:cxn>
                  <a:cxn ang="0">
                    <a:pos x="397" y="74"/>
                  </a:cxn>
                  <a:cxn ang="0">
                    <a:pos x="399" y="75"/>
                  </a:cxn>
                  <a:cxn ang="0">
                    <a:pos x="357" y="119"/>
                  </a:cxn>
                  <a:cxn ang="0">
                    <a:pos x="334" y="167"/>
                  </a:cxn>
                  <a:cxn ang="0">
                    <a:pos x="326" y="209"/>
                  </a:cxn>
                  <a:cxn ang="0">
                    <a:pos x="324" y="256"/>
                  </a:cxn>
                  <a:cxn ang="0">
                    <a:pos x="330" y="306"/>
                  </a:cxn>
                  <a:cxn ang="0">
                    <a:pos x="340" y="354"/>
                  </a:cxn>
                  <a:cxn ang="0">
                    <a:pos x="349" y="395"/>
                  </a:cxn>
                  <a:cxn ang="0">
                    <a:pos x="363" y="434"/>
                  </a:cxn>
                  <a:cxn ang="0">
                    <a:pos x="391" y="389"/>
                  </a:cxn>
                  <a:cxn ang="0">
                    <a:pos x="422" y="330"/>
                  </a:cxn>
                  <a:cxn ang="0">
                    <a:pos x="432" y="271"/>
                  </a:cxn>
                  <a:cxn ang="0">
                    <a:pos x="418" y="226"/>
                  </a:cxn>
                  <a:cxn ang="0">
                    <a:pos x="389" y="190"/>
                  </a:cxn>
                  <a:cxn ang="0">
                    <a:pos x="427" y="205"/>
                  </a:cxn>
                  <a:cxn ang="0">
                    <a:pos x="473" y="248"/>
                  </a:cxn>
                  <a:cxn ang="0">
                    <a:pos x="496" y="288"/>
                  </a:cxn>
                  <a:cxn ang="0">
                    <a:pos x="509" y="338"/>
                  </a:cxn>
                  <a:cxn ang="0">
                    <a:pos x="517" y="397"/>
                  </a:cxn>
                  <a:cxn ang="0">
                    <a:pos x="521" y="458"/>
                  </a:cxn>
                  <a:cxn ang="0">
                    <a:pos x="522" y="516"/>
                  </a:cxn>
                  <a:cxn ang="0">
                    <a:pos x="522" y="562"/>
                  </a:cxn>
                  <a:cxn ang="0">
                    <a:pos x="519" y="598"/>
                  </a:cxn>
                  <a:cxn ang="0">
                    <a:pos x="484" y="594"/>
                  </a:cxn>
                  <a:cxn ang="0">
                    <a:pos x="436" y="594"/>
                  </a:cxn>
                  <a:cxn ang="0">
                    <a:pos x="389" y="608"/>
                  </a:cxn>
                  <a:cxn ang="0">
                    <a:pos x="348" y="636"/>
                  </a:cxn>
                  <a:cxn ang="0">
                    <a:pos x="311" y="664"/>
                  </a:cxn>
                  <a:cxn ang="0">
                    <a:pos x="274" y="673"/>
                  </a:cxn>
                  <a:cxn ang="0">
                    <a:pos x="232" y="656"/>
                  </a:cxn>
                  <a:cxn ang="0">
                    <a:pos x="185" y="624"/>
                  </a:cxn>
                  <a:cxn ang="0">
                    <a:pos x="132" y="597"/>
                  </a:cxn>
                  <a:cxn ang="0">
                    <a:pos x="75" y="583"/>
                  </a:cxn>
                  <a:cxn ang="0">
                    <a:pos x="28" y="582"/>
                  </a:cxn>
                </a:cxnLst>
                <a:rect l="0" t="0" r="r" b="b"/>
                <a:pathLst>
                  <a:path w="523" h="674">
                    <a:moveTo>
                      <a:pt x="0" y="587"/>
                    </a:moveTo>
                    <a:lnTo>
                      <a:pt x="0" y="586"/>
                    </a:lnTo>
                    <a:lnTo>
                      <a:pt x="2" y="583"/>
                    </a:lnTo>
                    <a:lnTo>
                      <a:pt x="3" y="579"/>
                    </a:lnTo>
                    <a:lnTo>
                      <a:pt x="6" y="575"/>
                    </a:lnTo>
                    <a:lnTo>
                      <a:pt x="7" y="571"/>
                    </a:lnTo>
                    <a:lnTo>
                      <a:pt x="8" y="569"/>
                    </a:lnTo>
                    <a:lnTo>
                      <a:pt x="9" y="565"/>
                    </a:lnTo>
                    <a:lnTo>
                      <a:pt x="12" y="561"/>
                    </a:lnTo>
                    <a:lnTo>
                      <a:pt x="13" y="556"/>
                    </a:lnTo>
                    <a:lnTo>
                      <a:pt x="16" y="550"/>
                    </a:lnTo>
                    <a:lnTo>
                      <a:pt x="17" y="546"/>
                    </a:lnTo>
                    <a:lnTo>
                      <a:pt x="20" y="541"/>
                    </a:lnTo>
                    <a:lnTo>
                      <a:pt x="23" y="535"/>
                    </a:lnTo>
                    <a:lnTo>
                      <a:pt x="24" y="528"/>
                    </a:lnTo>
                    <a:lnTo>
                      <a:pt x="27" y="521"/>
                    </a:lnTo>
                    <a:lnTo>
                      <a:pt x="29" y="515"/>
                    </a:lnTo>
                    <a:lnTo>
                      <a:pt x="29" y="509"/>
                    </a:lnTo>
                    <a:lnTo>
                      <a:pt x="31" y="506"/>
                    </a:lnTo>
                    <a:lnTo>
                      <a:pt x="32" y="502"/>
                    </a:lnTo>
                    <a:lnTo>
                      <a:pt x="34" y="499"/>
                    </a:lnTo>
                    <a:lnTo>
                      <a:pt x="34" y="494"/>
                    </a:lnTo>
                    <a:lnTo>
                      <a:pt x="36" y="490"/>
                    </a:lnTo>
                    <a:lnTo>
                      <a:pt x="37" y="486"/>
                    </a:lnTo>
                    <a:lnTo>
                      <a:pt x="40" y="482"/>
                    </a:lnTo>
                    <a:lnTo>
                      <a:pt x="40" y="477"/>
                    </a:lnTo>
                    <a:lnTo>
                      <a:pt x="41" y="473"/>
                    </a:lnTo>
                    <a:lnTo>
                      <a:pt x="42" y="467"/>
                    </a:lnTo>
                    <a:lnTo>
                      <a:pt x="44" y="463"/>
                    </a:lnTo>
                    <a:lnTo>
                      <a:pt x="45" y="458"/>
                    </a:lnTo>
                    <a:lnTo>
                      <a:pt x="46" y="453"/>
                    </a:lnTo>
                    <a:lnTo>
                      <a:pt x="48" y="447"/>
                    </a:lnTo>
                    <a:lnTo>
                      <a:pt x="49" y="444"/>
                    </a:lnTo>
                    <a:lnTo>
                      <a:pt x="50" y="437"/>
                    </a:lnTo>
                    <a:lnTo>
                      <a:pt x="52" y="432"/>
                    </a:lnTo>
                    <a:lnTo>
                      <a:pt x="52" y="428"/>
                    </a:lnTo>
                    <a:lnTo>
                      <a:pt x="54" y="422"/>
                    </a:lnTo>
                    <a:lnTo>
                      <a:pt x="54" y="416"/>
                    </a:lnTo>
                    <a:lnTo>
                      <a:pt x="57" y="411"/>
                    </a:lnTo>
                    <a:lnTo>
                      <a:pt x="57" y="404"/>
                    </a:lnTo>
                    <a:lnTo>
                      <a:pt x="60" y="399"/>
                    </a:lnTo>
                    <a:lnTo>
                      <a:pt x="60" y="392"/>
                    </a:lnTo>
                    <a:lnTo>
                      <a:pt x="61" y="385"/>
                    </a:lnTo>
                    <a:lnTo>
                      <a:pt x="62" y="379"/>
                    </a:lnTo>
                    <a:lnTo>
                      <a:pt x="63" y="374"/>
                    </a:lnTo>
                    <a:lnTo>
                      <a:pt x="63" y="366"/>
                    </a:lnTo>
                    <a:lnTo>
                      <a:pt x="65" y="359"/>
                    </a:lnTo>
                    <a:lnTo>
                      <a:pt x="66" y="353"/>
                    </a:lnTo>
                    <a:lnTo>
                      <a:pt x="67" y="346"/>
                    </a:lnTo>
                    <a:lnTo>
                      <a:pt x="67" y="339"/>
                    </a:lnTo>
                    <a:lnTo>
                      <a:pt x="69" y="331"/>
                    </a:lnTo>
                    <a:lnTo>
                      <a:pt x="70" y="325"/>
                    </a:lnTo>
                    <a:lnTo>
                      <a:pt x="71" y="318"/>
                    </a:lnTo>
                    <a:lnTo>
                      <a:pt x="71" y="310"/>
                    </a:lnTo>
                    <a:lnTo>
                      <a:pt x="73" y="305"/>
                    </a:lnTo>
                    <a:lnTo>
                      <a:pt x="74" y="297"/>
                    </a:lnTo>
                    <a:lnTo>
                      <a:pt x="75" y="291"/>
                    </a:lnTo>
                    <a:lnTo>
                      <a:pt x="75" y="283"/>
                    </a:lnTo>
                    <a:lnTo>
                      <a:pt x="75" y="276"/>
                    </a:lnTo>
                    <a:lnTo>
                      <a:pt x="77" y="268"/>
                    </a:lnTo>
                    <a:lnTo>
                      <a:pt x="78" y="261"/>
                    </a:lnTo>
                    <a:lnTo>
                      <a:pt x="78" y="254"/>
                    </a:lnTo>
                    <a:lnTo>
                      <a:pt x="79" y="247"/>
                    </a:lnTo>
                    <a:lnTo>
                      <a:pt x="79" y="239"/>
                    </a:lnTo>
                    <a:lnTo>
                      <a:pt x="81" y="232"/>
                    </a:lnTo>
                    <a:lnTo>
                      <a:pt x="82" y="225"/>
                    </a:lnTo>
                    <a:lnTo>
                      <a:pt x="82" y="218"/>
                    </a:lnTo>
                    <a:lnTo>
                      <a:pt x="83" y="210"/>
                    </a:lnTo>
                    <a:lnTo>
                      <a:pt x="85" y="203"/>
                    </a:lnTo>
                    <a:lnTo>
                      <a:pt x="85" y="196"/>
                    </a:lnTo>
                    <a:lnTo>
                      <a:pt x="86" y="189"/>
                    </a:lnTo>
                    <a:lnTo>
                      <a:pt x="86" y="182"/>
                    </a:lnTo>
                    <a:lnTo>
                      <a:pt x="87" y="176"/>
                    </a:lnTo>
                    <a:lnTo>
                      <a:pt x="87" y="168"/>
                    </a:lnTo>
                    <a:lnTo>
                      <a:pt x="88" y="160"/>
                    </a:lnTo>
                    <a:lnTo>
                      <a:pt x="88" y="153"/>
                    </a:lnTo>
                    <a:lnTo>
                      <a:pt x="90" y="147"/>
                    </a:lnTo>
                    <a:lnTo>
                      <a:pt x="90" y="140"/>
                    </a:lnTo>
                    <a:lnTo>
                      <a:pt x="91" y="134"/>
                    </a:lnTo>
                    <a:lnTo>
                      <a:pt x="91" y="127"/>
                    </a:lnTo>
                    <a:lnTo>
                      <a:pt x="92" y="120"/>
                    </a:lnTo>
                    <a:lnTo>
                      <a:pt x="92" y="114"/>
                    </a:lnTo>
                    <a:lnTo>
                      <a:pt x="92" y="107"/>
                    </a:lnTo>
                    <a:lnTo>
                      <a:pt x="94" y="101"/>
                    </a:lnTo>
                    <a:lnTo>
                      <a:pt x="94" y="95"/>
                    </a:lnTo>
                    <a:lnTo>
                      <a:pt x="94" y="89"/>
                    </a:lnTo>
                    <a:lnTo>
                      <a:pt x="95" y="83"/>
                    </a:lnTo>
                    <a:lnTo>
                      <a:pt x="95" y="77"/>
                    </a:lnTo>
                    <a:lnTo>
                      <a:pt x="96" y="72"/>
                    </a:lnTo>
                    <a:lnTo>
                      <a:pt x="96" y="66"/>
                    </a:lnTo>
                    <a:lnTo>
                      <a:pt x="96" y="61"/>
                    </a:lnTo>
                    <a:lnTo>
                      <a:pt x="96" y="54"/>
                    </a:lnTo>
                    <a:lnTo>
                      <a:pt x="96" y="50"/>
                    </a:lnTo>
                    <a:lnTo>
                      <a:pt x="96" y="44"/>
                    </a:lnTo>
                    <a:lnTo>
                      <a:pt x="98" y="40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99" y="25"/>
                    </a:lnTo>
                    <a:lnTo>
                      <a:pt x="99" y="21"/>
                    </a:lnTo>
                    <a:lnTo>
                      <a:pt x="99" y="17"/>
                    </a:lnTo>
                    <a:lnTo>
                      <a:pt x="99" y="13"/>
                    </a:lnTo>
                    <a:lnTo>
                      <a:pt x="99" y="10"/>
                    </a:lnTo>
                    <a:lnTo>
                      <a:pt x="100" y="6"/>
                    </a:lnTo>
                    <a:lnTo>
                      <a:pt x="100" y="3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102" y="6"/>
                    </a:lnTo>
                    <a:lnTo>
                      <a:pt x="102" y="8"/>
                    </a:lnTo>
                    <a:lnTo>
                      <a:pt x="102" y="12"/>
                    </a:lnTo>
                    <a:lnTo>
                      <a:pt x="103" y="17"/>
                    </a:lnTo>
                    <a:lnTo>
                      <a:pt x="104" y="23"/>
                    </a:lnTo>
                    <a:lnTo>
                      <a:pt x="104" y="28"/>
                    </a:lnTo>
                    <a:lnTo>
                      <a:pt x="106" y="35"/>
                    </a:lnTo>
                    <a:lnTo>
                      <a:pt x="106" y="37"/>
                    </a:lnTo>
                    <a:lnTo>
                      <a:pt x="107" y="41"/>
                    </a:lnTo>
                    <a:lnTo>
                      <a:pt x="107" y="45"/>
                    </a:lnTo>
                    <a:lnTo>
                      <a:pt x="108" y="49"/>
                    </a:lnTo>
                    <a:lnTo>
                      <a:pt x="108" y="53"/>
                    </a:lnTo>
                    <a:lnTo>
                      <a:pt x="110" y="57"/>
                    </a:lnTo>
                    <a:lnTo>
                      <a:pt x="110" y="61"/>
                    </a:lnTo>
                    <a:lnTo>
                      <a:pt x="111" y="64"/>
                    </a:lnTo>
                    <a:lnTo>
                      <a:pt x="111" y="68"/>
                    </a:lnTo>
                    <a:lnTo>
                      <a:pt x="112" y="73"/>
                    </a:lnTo>
                    <a:lnTo>
                      <a:pt x="114" y="77"/>
                    </a:lnTo>
                    <a:lnTo>
                      <a:pt x="115" y="82"/>
                    </a:lnTo>
                    <a:lnTo>
                      <a:pt x="115" y="86"/>
                    </a:lnTo>
                    <a:lnTo>
                      <a:pt x="116" y="90"/>
                    </a:lnTo>
                    <a:lnTo>
                      <a:pt x="116" y="94"/>
                    </a:lnTo>
                    <a:lnTo>
                      <a:pt x="117" y="99"/>
                    </a:lnTo>
                    <a:lnTo>
                      <a:pt x="117" y="103"/>
                    </a:lnTo>
                    <a:lnTo>
                      <a:pt x="119" y="107"/>
                    </a:lnTo>
                    <a:lnTo>
                      <a:pt x="120" y="112"/>
                    </a:lnTo>
                    <a:lnTo>
                      <a:pt x="121" y="118"/>
                    </a:lnTo>
                    <a:lnTo>
                      <a:pt x="121" y="122"/>
                    </a:lnTo>
                    <a:lnTo>
                      <a:pt x="123" y="127"/>
                    </a:lnTo>
                    <a:lnTo>
                      <a:pt x="123" y="131"/>
                    </a:lnTo>
                    <a:lnTo>
                      <a:pt x="124" y="136"/>
                    </a:lnTo>
                    <a:lnTo>
                      <a:pt x="125" y="140"/>
                    </a:lnTo>
                    <a:lnTo>
                      <a:pt x="127" y="145"/>
                    </a:lnTo>
                    <a:lnTo>
                      <a:pt x="127" y="151"/>
                    </a:lnTo>
                    <a:lnTo>
                      <a:pt x="128" y="156"/>
                    </a:lnTo>
                    <a:lnTo>
                      <a:pt x="129" y="160"/>
                    </a:lnTo>
                    <a:lnTo>
                      <a:pt x="131" y="164"/>
                    </a:lnTo>
                    <a:lnTo>
                      <a:pt x="131" y="169"/>
                    </a:lnTo>
                    <a:lnTo>
                      <a:pt x="132" y="174"/>
                    </a:lnTo>
                    <a:lnTo>
                      <a:pt x="133" y="178"/>
                    </a:lnTo>
                    <a:lnTo>
                      <a:pt x="135" y="184"/>
                    </a:lnTo>
                    <a:lnTo>
                      <a:pt x="136" y="188"/>
                    </a:lnTo>
                    <a:lnTo>
                      <a:pt x="137" y="193"/>
                    </a:lnTo>
                    <a:lnTo>
                      <a:pt x="137" y="197"/>
                    </a:lnTo>
                    <a:lnTo>
                      <a:pt x="139" y="202"/>
                    </a:lnTo>
                    <a:lnTo>
                      <a:pt x="140" y="205"/>
                    </a:lnTo>
                    <a:lnTo>
                      <a:pt x="141" y="210"/>
                    </a:lnTo>
                    <a:lnTo>
                      <a:pt x="143" y="214"/>
                    </a:lnTo>
                    <a:lnTo>
                      <a:pt x="144" y="219"/>
                    </a:lnTo>
                    <a:lnTo>
                      <a:pt x="145" y="223"/>
                    </a:lnTo>
                    <a:lnTo>
                      <a:pt x="146" y="229"/>
                    </a:lnTo>
                    <a:lnTo>
                      <a:pt x="146" y="231"/>
                    </a:lnTo>
                    <a:lnTo>
                      <a:pt x="148" y="235"/>
                    </a:lnTo>
                    <a:lnTo>
                      <a:pt x="149" y="238"/>
                    </a:lnTo>
                    <a:lnTo>
                      <a:pt x="150" y="242"/>
                    </a:lnTo>
                    <a:lnTo>
                      <a:pt x="150" y="246"/>
                    </a:lnTo>
                    <a:lnTo>
                      <a:pt x="152" y="250"/>
                    </a:lnTo>
                    <a:lnTo>
                      <a:pt x="153" y="252"/>
                    </a:lnTo>
                    <a:lnTo>
                      <a:pt x="154" y="256"/>
                    </a:lnTo>
                    <a:lnTo>
                      <a:pt x="157" y="261"/>
                    </a:lnTo>
                    <a:lnTo>
                      <a:pt x="160" y="268"/>
                    </a:lnTo>
                    <a:lnTo>
                      <a:pt x="162" y="275"/>
                    </a:lnTo>
                    <a:lnTo>
                      <a:pt x="165" y="280"/>
                    </a:lnTo>
                    <a:lnTo>
                      <a:pt x="166" y="284"/>
                    </a:lnTo>
                    <a:lnTo>
                      <a:pt x="168" y="289"/>
                    </a:lnTo>
                    <a:lnTo>
                      <a:pt x="170" y="294"/>
                    </a:lnTo>
                    <a:lnTo>
                      <a:pt x="173" y="298"/>
                    </a:lnTo>
                    <a:lnTo>
                      <a:pt x="174" y="302"/>
                    </a:lnTo>
                    <a:lnTo>
                      <a:pt x="177" y="306"/>
                    </a:lnTo>
                    <a:lnTo>
                      <a:pt x="179" y="309"/>
                    </a:lnTo>
                    <a:lnTo>
                      <a:pt x="182" y="313"/>
                    </a:lnTo>
                    <a:lnTo>
                      <a:pt x="185" y="318"/>
                    </a:lnTo>
                    <a:lnTo>
                      <a:pt x="189" y="323"/>
                    </a:lnTo>
                    <a:lnTo>
                      <a:pt x="191" y="327"/>
                    </a:lnTo>
                    <a:lnTo>
                      <a:pt x="194" y="331"/>
                    </a:lnTo>
                    <a:lnTo>
                      <a:pt x="198" y="335"/>
                    </a:lnTo>
                    <a:lnTo>
                      <a:pt x="199" y="337"/>
                    </a:lnTo>
                    <a:lnTo>
                      <a:pt x="199" y="335"/>
                    </a:lnTo>
                    <a:lnTo>
                      <a:pt x="198" y="333"/>
                    </a:lnTo>
                    <a:lnTo>
                      <a:pt x="198" y="329"/>
                    </a:lnTo>
                    <a:lnTo>
                      <a:pt x="198" y="323"/>
                    </a:lnTo>
                    <a:lnTo>
                      <a:pt x="197" y="320"/>
                    </a:lnTo>
                    <a:lnTo>
                      <a:pt x="197" y="316"/>
                    </a:lnTo>
                    <a:lnTo>
                      <a:pt x="197" y="312"/>
                    </a:lnTo>
                    <a:lnTo>
                      <a:pt x="197" y="308"/>
                    </a:lnTo>
                    <a:lnTo>
                      <a:pt x="197" y="302"/>
                    </a:lnTo>
                    <a:lnTo>
                      <a:pt x="197" y="298"/>
                    </a:lnTo>
                    <a:lnTo>
                      <a:pt x="198" y="293"/>
                    </a:lnTo>
                    <a:lnTo>
                      <a:pt x="198" y="289"/>
                    </a:lnTo>
                    <a:lnTo>
                      <a:pt x="198" y="283"/>
                    </a:lnTo>
                    <a:lnTo>
                      <a:pt x="199" y="277"/>
                    </a:lnTo>
                    <a:lnTo>
                      <a:pt x="199" y="272"/>
                    </a:lnTo>
                    <a:lnTo>
                      <a:pt x="200" y="267"/>
                    </a:lnTo>
                    <a:lnTo>
                      <a:pt x="202" y="260"/>
                    </a:lnTo>
                    <a:lnTo>
                      <a:pt x="203" y="254"/>
                    </a:lnTo>
                    <a:lnTo>
                      <a:pt x="206" y="248"/>
                    </a:lnTo>
                    <a:lnTo>
                      <a:pt x="208" y="242"/>
                    </a:lnTo>
                    <a:lnTo>
                      <a:pt x="210" y="235"/>
                    </a:lnTo>
                    <a:lnTo>
                      <a:pt x="212" y="230"/>
                    </a:lnTo>
                    <a:lnTo>
                      <a:pt x="214" y="222"/>
                    </a:lnTo>
                    <a:lnTo>
                      <a:pt x="218" y="217"/>
                    </a:lnTo>
                    <a:lnTo>
                      <a:pt x="220" y="210"/>
                    </a:lnTo>
                    <a:lnTo>
                      <a:pt x="224" y="203"/>
                    </a:lnTo>
                    <a:lnTo>
                      <a:pt x="228" y="198"/>
                    </a:lnTo>
                    <a:lnTo>
                      <a:pt x="233" y="192"/>
                    </a:lnTo>
                    <a:lnTo>
                      <a:pt x="237" y="185"/>
                    </a:lnTo>
                    <a:lnTo>
                      <a:pt x="241" y="180"/>
                    </a:lnTo>
                    <a:lnTo>
                      <a:pt x="247" y="174"/>
                    </a:lnTo>
                    <a:lnTo>
                      <a:pt x="253" y="168"/>
                    </a:lnTo>
                    <a:lnTo>
                      <a:pt x="258" y="163"/>
                    </a:lnTo>
                    <a:lnTo>
                      <a:pt x="264" y="156"/>
                    </a:lnTo>
                    <a:lnTo>
                      <a:pt x="270" y="152"/>
                    </a:lnTo>
                    <a:lnTo>
                      <a:pt x="277" y="147"/>
                    </a:lnTo>
                    <a:lnTo>
                      <a:pt x="282" y="141"/>
                    </a:lnTo>
                    <a:lnTo>
                      <a:pt x="289" y="136"/>
                    </a:lnTo>
                    <a:lnTo>
                      <a:pt x="295" y="132"/>
                    </a:lnTo>
                    <a:lnTo>
                      <a:pt x="302" y="128"/>
                    </a:lnTo>
                    <a:lnTo>
                      <a:pt x="308" y="123"/>
                    </a:lnTo>
                    <a:lnTo>
                      <a:pt x="315" y="118"/>
                    </a:lnTo>
                    <a:lnTo>
                      <a:pt x="319" y="116"/>
                    </a:lnTo>
                    <a:lnTo>
                      <a:pt x="323" y="114"/>
                    </a:lnTo>
                    <a:lnTo>
                      <a:pt x="326" y="112"/>
                    </a:lnTo>
                    <a:lnTo>
                      <a:pt x="330" y="110"/>
                    </a:lnTo>
                    <a:lnTo>
                      <a:pt x="336" y="106"/>
                    </a:lnTo>
                    <a:lnTo>
                      <a:pt x="343" y="102"/>
                    </a:lnTo>
                    <a:lnTo>
                      <a:pt x="349" y="98"/>
                    </a:lnTo>
                    <a:lnTo>
                      <a:pt x="356" y="95"/>
                    </a:lnTo>
                    <a:lnTo>
                      <a:pt x="363" y="91"/>
                    </a:lnTo>
                    <a:lnTo>
                      <a:pt x="369" y="87"/>
                    </a:lnTo>
                    <a:lnTo>
                      <a:pt x="374" y="85"/>
                    </a:lnTo>
                    <a:lnTo>
                      <a:pt x="381" y="82"/>
                    </a:lnTo>
                    <a:lnTo>
                      <a:pt x="386" y="79"/>
                    </a:lnTo>
                    <a:lnTo>
                      <a:pt x="391" y="77"/>
                    </a:lnTo>
                    <a:lnTo>
                      <a:pt x="397" y="74"/>
                    </a:lnTo>
                    <a:lnTo>
                      <a:pt x="401" y="72"/>
                    </a:lnTo>
                    <a:lnTo>
                      <a:pt x="405" y="69"/>
                    </a:lnTo>
                    <a:lnTo>
                      <a:pt x="410" y="68"/>
                    </a:lnTo>
                    <a:lnTo>
                      <a:pt x="414" y="66"/>
                    </a:lnTo>
                    <a:lnTo>
                      <a:pt x="418" y="65"/>
                    </a:lnTo>
                    <a:lnTo>
                      <a:pt x="417" y="65"/>
                    </a:lnTo>
                    <a:lnTo>
                      <a:pt x="414" y="66"/>
                    </a:lnTo>
                    <a:lnTo>
                      <a:pt x="410" y="68"/>
                    </a:lnTo>
                    <a:lnTo>
                      <a:pt x="405" y="72"/>
                    </a:lnTo>
                    <a:lnTo>
                      <a:pt x="399" y="75"/>
                    </a:lnTo>
                    <a:lnTo>
                      <a:pt x="393" y="82"/>
                    </a:lnTo>
                    <a:lnTo>
                      <a:pt x="389" y="83"/>
                    </a:lnTo>
                    <a:lnTo>
                      <a:pt x="385" y="87"/>
                    </a:lnTo>
                    <a:lnTo>
                      <a:pt x="381" y="91"/>
                    </a:lnTo>
                    <a:lnTo>
                      <a:pt x="378" y="95"/>
                    </a:lnTo>
                    <a:lnTo>
                      <a:pt x="373" y="99"/>
                    </a:lnTo>
                    <a:lnTo>
                      <a:pt x="369" y="105"/>
                    </a:lnTo>
                    <a:lnTo>
                      <a:pt x="365" y="108"/>
                    </a:lnTo>
                    <a:lnTo>
                      <a:pt x="361" y="114"/>
                    </a:lnTo>
                    <a:lnTo>
                      <a:pt x="357" y="119"/>
                    </a:lnTo>
                    <a:lnTo>
                      <a:pt x="355" y="124"/>
                    </a:lnTo>
                    <a:lnTo>
                      <a:pt x="351" y="131"/>
                    </a:lnTo>
                    <a:lnTo>
                      <a:pt x="348" y="136"/>
                    </a:lnTo>
                    <a:lnTo>
                      <a:pt x="344" y="143"/>
                    </a:lnTo>
                    <a:lnTo>
                      <a:pt x="340" y="149"/>
                    </a:lnTo>
                    <a:lnTo>
                      <a:pt x="339" y="153"/>
                    </a:lnTo>
                    <a:lnTo>
                      <a:pt x="337" y="156"/>
                    </a:lnTo>
                    <a:lnTo>
                      <a:pt x="336" y="160"/>
                    </a:lnTo>
                    <a:lnTo>
                      <a:pt x="335" y="164"/>
                    </a:lnTo>
                    <a:lnTo>
                      <a:pt x="334" y="167"/>
                    </a:lnTo>
                    <a:lnTo>
                      <a:pt x="332" y="170"/>
                    </a:lnTo>
                    <a:lnTo>
                      <a:pt x="332" y="174"/>
                    </a:lnTo>
                    <a:lnTo>
                      <a:pt x="331" y="178"/>
                    </a:lnTo>
                    <a:lnTo>
                      <a:pt x="330" y="182"/>
                    </a:lnTo>
                    <a:lnTo>
                      <a:pt x="330" y="186"/>
                    </a:lnTo>
                    <a:lnTo>
                      <a:pt x="328" y="192"/>
                    </a:lnTo>
                    <a:lnTo>
                      <a:pt x="328" y="196"/>
                    </a:lnTo>
                    <a:lnTo>
                      <a:pt x="327" y="199"/>
                    </a:lnTo>
                    <a:lnTo>
                      <a:pt x="327" y="205"/>
                    </a:lnTo>
                    <a:lnTo>
                      <a:pt x="326" y="209"/>
                    </a:lnTo>
                    <a:lnTo>
                      <a:pt x="326" y="213"/>
                    </a:lnTo>
                    <a:lnTo>
                      <a:pt x="324" y="218"/>
                    </a:lnTo>
                    <a:lnTo>
                      <a:pt x="324" y="223"/>
                    </a:lnTo>
                    <a:lnTo>
                      <a:pt x="324" y="227"/>
                    </a:lnTo>
                    <a:lnTo>
                      <a:pt x="324" y="232"/>
                    </a:lnTo>
                    <a:lnTo>
                      <a:pt x="324" y="236"/>
                    </a:lnTo>
                    <a:lnTo>
                      <a:pt x="324" y="242"/>
                    </a:lnTo>
                    <a:lnTo>
                      <a:pt x="324" y="247"/>
                    </a:lnTo>
                    <a:lnTo>
                      <a:pt x="324" y="252"/>
                    </a:lnTo>
                    <a:lnTo>
                      <a:pt x="324" y="256"/>
                    </a:lnTo>
                    <a:lnTo>
                      <a:pt x="326" y="261"/>
                    </a:lnTo>
                    <a:lnTo>
                      <a:pt x="326" y="267"/>
                    </a:lnTo>
                    <a:lnTo>
                      <a:pt x="327" y="272"/>
                    </a:lnTo>
                    <a:lnTo>
                      <a:pt x="327" y="277"/>
                    </a:lnTo>
                    <a:lnTo>
                      <a:pt x="327" y="281"/>
                    </a:lnTo>
                    <a:lnTo>
                      <a:pt x="328" y="287"/>
                    </a:lnTo>
                    <a:lnTo>
                      <a:pt x="328" y="292"/>
                    </a:lnTo>
                    <a:lnTo>
                      <a:pt x="328" y="297"/>
                    </a:lnTo>
                    <a:lnTo>
                      <a:pt x="330" y="302"/>
                    </a:lnTo>
                    <a:lnTo>
                      <a:pt x="330" y="306"/>
                    </a:lnTo>
                    <a:lnTo>
                      <a:pt x="332" y="312"/>
                    </a:lnTo>
                    <a:lnTo>
                      <a:pt x="332" y="317"/>
                    </a:lnTo>
                    <a:lnTo>
                      <a:pt x="332" y="322"/>
                    </a:lnTo>
                    <a:lnTo>
                      <a:pt x="334" y="326"/>
                    </a:lnTo>
                    <a:lnTo>
                      <a:pt x="335" y="331"/>
                    </a:lnTo>
                    <a:lnTo>
                      <a:pt x="335" y="335"/>
                    </a:lnTo>
                    <a:lnTo>
                      <a:pt x="336" y="341"/>
                    </a:lnTo>
                    <a:lnTo>
                      <a:pt x="337" y="346"/>
                    </a:lnTo>
                    <a:lnTo>
                      <a:pt x="339" y="351"/>
                    </a:lnTo>
                    <a:lnTo>
                      <a:pt x="340" y="354"/>
                    </a:lnTo>
                    <a:lnTo>
                      <a:pt x="341" y="359"/>
                    </a:lnTo>
                    <a:lnTo>
                      <a:pt x="341" y="363"/>
                    </a:lnTo>
                    <a:lnTo>
                      <a:pt x="343" y="368"/>
                    </a:lnTo>
                    <a:lnTo>
                      <a:pt x="344" y="372"/>
                    </a:lnTo>
                    <a:lnTo>
                      <a:pt x="345" y="376"/>
                    </a:lnTo>
                    <a:lnTo>
                      <a:pt x="345" y="379"/>
                    </a:lnTo>
                    <a:lnTo>
                      <a:pt x="347" y="384"/>
                    </a:lnTo>
                    <a:lnTo>
                      <a:pt x="348" y="387"/>
                    </a:lnTo>
                    <a:lnTo>
                      <a:pt x="349" y="391"/>
                    </a:lnTo>
                    <a:lnTo>
                      <a:pt x="349" y="395"/>
                    </a:lnTo>
                    <a:lnTo>
                      <a:pt x="351" y="399"/>
                    </a:lnTo>
                    <a:lnTo>
                      <a:pt x="353" y="405"/>
                    </a:lnTo>
                    <a:lnTo>
                      <a:pt x="355" y="412"/>
                    </a:lnTo>
                    <a:lnTo>
                      <a:pt x="356" y="416"/>
                    </a:lnTo>
                    <a:lnTo>
                      <a:pt x="357" y="421"/>
                    </a:lnTo>
                    <a:lnTo>
                      <a:pt x="359" y="425"/>
                    </a:lnTo>
                    <a:lnTo>
                      <a:pt x="360" y="429"/>
                    </a:lnTo>
                    <a:lnTo>
                      <a:pt x="361" y="434"/>
                    </a:lnTo>
                    <a:lnTo>
                      <a:pt x="363" y="436"/>
                    </a:lnTo>
                    <a:lnTo>
                      <a:pt x="363" y="434"/>
                    </a:lnTo>
                    <a:lnTo>
                      <a:pt x="365" y="432"/>
                    </a:lnTo>
                    <a:lnTo>
                      <a:pt x="368" y="428"/>
                    </a:lnTo>
                    <a:lnTo>
                      <a:pt x="372" y="421"/>
                    </a:lnTo>
                    <a:lnTo>
                      <a:pt x="374" y="417"/>
                    </a:lnTo>
                    <a:lnTo>
                      <a:pt x="377" y="413"/>
                    </a:lnTo>
                    <a:lnTo>
                      <a:pt x="378" y="409"/>
                    </a:lnTo>
                    <a:lnTo>
                      <a:pt x="382" y="404"/>
                    </a:lnTo>
                    <a:lnTo>
                      <a:pt x="385" y="400"/>
                    </a:lnTo>
                    <a:lnTo>
                      <a:pt x="389" y="395"/>
                    </a:lnTo>
                    <a:lnTo>
                      <a:pt x="391" y="389"/>
                    </a:lnTo>
                    <a:lnTo>
                      <a:pt x="395" y="384"/>
                    </a:lnTo>
                    <a:lnTo>
                      <a:pt x="398" y="379"/>
                    </a:lnTo>
                    <a:lnTo>
                      <a:pt x="401" y="372"/>
                    </a:lnTo>
                    <a:lnTo>
                      <a:pt x="405" y="367"/>
                    </a:lnTo>
                    <a:lnTo>
                      <a:pt x="407" y="360"/>
                    </a:lnTo>
                    <a:lnTo>
                      <a:pt x="410" y="354"/>
                    </a:lnTo>
                    <a:lnTo>
                      <a:pt x="414" y="349"/>
                    </a:lnTo>
                    <a:lnTo>
                      <a:pt x="417" y="342"/>
                    </a:lnTo>
                    <a:lnTo>
                      <a:pt x="419" y="335"/>
                    </a:lnTo>
                    <a:lnTo>
                      <a:pt x="422" y="330"/>
                    </a:lnTo>
                    <a:lnTo>
                      <a:pt x="424" y="323"/>
                    </a:lnTo>
                    <a:lnTo>
                      <a:pt x="426" y="317"/>
                    </a:lnTo>
                    <a:lnTo>
                      <a:pt x="428" y="310"/>
                    </a:lnTo>
                    <a:lnTo>
                      <a:pt x="430" y="305"/>
                    </a:lnTo>
                    <a:lnTo>
                      <a:pt x="431" y="298"/>
                    </a:lnTo>
                    <a:lnTo>
                      <a:pt x="432" y="293"/>
                    </a:lnTo>
                    <a:lnTo>
                      <a:pt x="434" y="288"/>
                    </a:lnTo>
                    <a:lnTo>
                      <a:pt x="434" y="281"/>
                    </a:lnTo>
                    <a:lnTo>
                      <a:pt x="434" y="276"/>
                    </a:lnTo>
                    <a:lnTo>
                      <a:pt x="432" y="271"/>
                    </a:lnTo>
                    <a:lnTo>
                      <a:pt x="432" y="265"/>
                    </a:lnTo>
                    <a:lnTo>
                      <a:pt x="431" y="259"/>
                    </a:lnTo>
                    <a:lnTo>
                      <a:pt x="430" y="255"/>
                    </a:lnTo>
                    <a:lnTo>
                      <a:pt x="428" y="250"/>
                    </a:lnTo>
                    <a:lnTo>
                      <a:pt x="428" y="246"/>
                    </a:lnTo>
                    <a:lnTo>
                      <a:pt x="426" y="242"/>
                    </a:lnTo>
                    <a:lnTo>
                      <a:pt x="424" y="236"/>
                    </a:lnTo>
                    <a:lnTo>
                      <a:pt x="423" y="232"/>
                    </a:lnTo>
                    <a:lnTo>
                      <a:pt x="420" y="230"/>
                    </a:lnTo>
                    <a:lnTo>
                      <a:pt x="418" y="226"/>
                    </a:lnTo>
                    <a:lnTo>
                      <a:pt x="417" y="222"/>
                    </a:lnTo>
                    <a:lnTo>
                      <a:pt x="414" y="218"/>
                    </a:lnTo>
                    <a:lnTo>
                      <a:pt x="413" y="215"/>
                    </a:lnTo>
                    <a:lnTo>
                      <a:pt x="407" y="209"/>
                    </a:lnTo>
                    <a:lnTo>
                      <a:pt x="403" y="205"/>
                    </a:lnTo>
                    <a:lnTo>
                      <a:pt x="399" y="199"/>
                    </a:lnTo>
                    <a:lnTo>
                      <a:pt x="395" y="197"/>
                    </a:lnTo>
                    <a:lnTo>
                      <a:pt x="390" y="192"/>
                    </a:lnTo>
                    <a:lnTo>
                      <a:pt x="388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5" y="192"/>
                    </a:lnTo>
                    <a:lnTo>
                      <a:pt x="401" y="193"/>
                    </a:lnTo>
                    <a:lnTo>
                      <a:pt x="403" y="194"/>
                    </a:lnTo>
                    <a:lnTo>
                      <a:pt x="406" y="196"/>
                    </a:lnTo>
                    <a:lnTo>
                      <a:pt x="410" y="197"/>
                    </a:lnTo>
                    <a:lnTo>
                      <a:pt x="414" y="198"/>
                    </a:lnTo>
                    <a:lnTo>
                      <a:pt x="418" y="201"/>
                    </a:lnTo>
                    <a:lnTo>
                      <a:pt x="423" y="202"/>
                    </a:lnTo>
                    <a:lnTo>
                      <a:pt x="427" y="205"/>
                    </a:lnTo>
                    <a:lnTo>
                      <a:pt x="432" y="207"/>
                    </a:lnTo>
                    <a:lnTo>
                      <a:pt x="436" y="210"/>
                    </a:lnTo>
                    <a:lnTo>
                      <a:pt x="442" y="214"/>
                    </a:lnTo>
                    <a:lnTo>
                      <a:pt x="445" y="218"/>
                    </a:lnTo>
                    <a:lnTo>
                      <a:pt x="451" y="222"/>
                    </a:lnTo>
                    <a:lnTo>
                      <a:pt x="455" y="226"/>
                    </a:lnTo>
                    <a:lnTo>
                      <a:pt x="460" y="231"/>
                    </a:lnTo>
                    <a:lnTo>
                      <a:pt x="464" y="236"/>
                    </a:lnTo>
                    <a:lnTo>
                      <a:pt x="469" y="242"/>
                    </a:lnTo>
                    <a:lnTo>
                      <a:pt x="473" y="248"/>
                    </a:lnTo>
                    <a:lnTo>
                      <a:pt x="477" y="254"/>
                    </a:lnTo>
                    <a:lnTo>
                      <a:pt x="480" y="256"/>
                    </a:lnTo>
                    <a:lnTo>
                      <a:pt x="481" y="260"/>
                    </a:lnTo>
                    <a:lnTo>
                      <a:pt x="484" y="264"/>
                    </a:lnTo>
                    <a:lnTo>
                      <a:pt x="486" y="268"/>
                    </a:lnTo>
                    <a:lnTo>
                      <a:pt x="488" y="272"/>
                    </a:lnTo>
                    <a:lnTo>
                      <a:pt x="490" y="276"/>
                    </a:lnTo>
                    <a:lnTo>
                      <a:pt x="492" y="280"/>
                    </a:lnTo>
                    <a:lnTo>
                      <a:pt x="494" y="284"/>
                    </a:lnTo>
                    <a:lnTo>
                      <a:pt x="496" y="288"/>
                    </a:lnTo>
                    <a:lnTo>
                      <a:pt x="497" y="293"/>
                    </a:lnTo>
                    <a:lnTo>
                      <a:pt x="498" y="298"/>
                    </a:lnTo>
                    <a:lnTo>
                      <a:pt x="501" y="302"/>
                    </a:lnTo>
                    <a:lnTo>
                      <a:pt x="501" y="306"/>
                    </a:lnTo>
                    <a:lnTo>
                      <a:pt x="503" y="312"/>
                    </a:lnTo>
                    <a:lnTo>
                      <a:pt x="503" y="317"/>
                    </a:lnTo>
                    <a:lnTo>
                      <a:pt x="506" y="322"/>
                    </a:lnTo>
                    <a:lnTo>
                      <a:pt x="506" y="327"/>
                    </a:lnTo>
                    <a:lnTo>
                      <a:pt x="509" y="333"/>
                    </a:lnTo>
                    <a:lnTo>
                      <a:pt x="509" y="338"/>
                    </a:lnTo>
                    <a:lnTo>
                      <a:pt x="511" y="345"/>
                    </a:lnTo>
                    <a:lnTo>
                      <a:pt x="511" y="350"/>
                    </a:lnTo>
                    <a:lnTo>
                      <a:pt x="513" y="355"/>
                    </a:lnTo>
                    <a:lnTo>
                      <a:pt x="513" y="362"/>
                    </a:lnTo>
                    <a:lnTo>
                      <a:pt x="514" y="367"/>
                    </a:lnTo>
                    <a:lnTo>
                      <a:pt x="515" y="374"/>
                    </a:lnTo>
                    <a:lnTo>
                      <a:pt x="515" y="379"/>
                    </a:lnTo>
                    <a:lnTo>
                      <a:pt x="517" y="385"/>
                    </a:lnTo>
                    <a:lnTo>
                      <a:pt x="517" y="392"/>
                    </a:lnTo>
                    <a:lnTo>
                      <a:pt x="517" y="397"/>
                    </a:lnTo>
                    <a:lnTo>
                      <a:pt x="518" y="403"/>
                    </a:lnTo>
                    <a:lnTo>
                      <a:pt x="519" y="409"/>
                    </a:lnTo>
                    <a:lnTo>
                      <a:pt x="519" y="416"/>
                    </a:lnTo>
                    <a:lnTo>
                      <a:pt x="519" y="422"/>
                    </a:lnTo>
                    <a:lnTo>
                      <a:pt x="519" y="428"/>
                    </a:lnTo>
                    <a:lnTo>
                      <a:pt x="521" y="434"/>
                    </a:lnTo>
                    <a:lnTo>
                      <a:pt x="521" y="441"/>
                    </a:lnTo>
                    <a:lnTo>
                      <a:pt x="521" y="446"/>
                    </a:lnTo>
                    <a:lnTo>
                      <a:pt x="521" y="453"/>
                    </a:lnTo>
                    <a:lnTo>
                      <a:pt x="521" y="458"/>
                    </a:lnTo>
                    <a:lnTo>
                      <a:pt x="522" y="465"/>
                    </a:lnTo>
                    <a:lnTo>
                      <a:pt x="522" y="471"/>
                    </a:lnTo>
                    <a:lnTo>
                      <a:pt x="522" y="477"/>
                    </a:lnTo>
                    <a:lnTo>
                      <a:pt x="522" y="482"/>
                    </a:lnTo>
                    <a:lnTo>
                      <a:pt x="523" y="488"/>
                    </a:lnTo>
                    <a:lnTo>
                      <a:pt x="522" y="494"/>
                    </a:lnTo>
                    <a:lnTo>
                      <a:pt x="522" y="500"/>
                    </a:lnTo>
                    <a:lnTo>
                      <a:pt x="522" y="504"/>
                    </a:lnTo>
                    <a:lnTo>
                      <a:pt x="522" y="511"/>
                    </a:lnTo>
                    <a:lnTo>
                      <a:pt x="522" y="516"/>
                    </a:lnTo>
                    <a:lnTo>
                      <a:pt x="522" y="521"/>
                    </a:lnTo>
                    <a:lnTo>
                      <a:pt x="522" y="525"/>
                    </a:lnTo>
                    <a:lnTo>
                      <a:pt x="522" y="532"/>
                    </a:lnTo>
                    <a:lnTo>
                      <a:pt x="522" y="536"/>
                    </a:lnTo>
                    <a:lnTo>
                      <a:pt x="522" y="541"/>
                    </a:lnTo>
                    <a:lnTo>
                      <a:pt x="522" y="545"/>
                    </a:lnTo>
                    <a:lnTo>
                      <a:pt x="522" y="550"/>
                    </a:lnTo>
                    <a:lnTo>
                      <a:pt x="522" y="554"/>
                    </a:lnTo>
                    <a:lnTo>
                      <a:pt x="522" y="558"/>
                    </a:lnTo>
                    <a:lnTo>
                      <a:pt x="522" y="562"/>
                    </a:lnTo>
                    <a:lnTo>
                      <a:pt x="522" y="568"/>
                    </a:lnTo>
                    <a:lnTo>
                      <a:pt x="521" y="574"/>
                    </a:lnTo>
                    <a:lnTo>
                      <a:pt x="521" y="579"/>
                    </a:lnTo>
                    <a:lnTo>
                      <a:pt x="521" y="585"/>
                    </a:lnTo>
                    <a:lnTo>
                      <a:pt x="521" y="590"/>
                    </a:lnTo>
                    <a:lnTo>
                      <a:pt x="521" y="594"/>
                    </a:lnTo>
                    <a:lnTo>
                      <a:pt x="521" y="597"/>
                    </a:lnTo>
                    <a:lnTo>
                      <a:pt x="521" y="598"/>
                    </a:lnTo>
                    <a:lnTo>
                      <a:pt x="521" y="599"/>
                    </a:lnTo>
                    <a:lnTo>
                      <a:pt x="519" y="598"/>
                    </a:lnTo>
                    <a:lnTo>
                      <a:pt x="517" y="598"/>
                    </a:lnTo>
                    <a:lnTo>
                      <a:pt x="514" y="598"/>
                    </a:lnTo>
                    <a:lnTo>
                      <a:pt x="509" y="597"/>
                    </a:lnTo>
                    <a:lnTo>
                      <a:pt x="506" y="597"/>
                    </a:lnTo>
                    <a:lnTo>
                      <a:pt x="502" y="595"/>
                    </a:lnTo>
                    <a:lnTo>
                      <a:pt x="498" y="595"/>
                    </a:lnTo>
                    <a:lnTo>
                      <a:pt x="496" y="595"/>
                    </a:lnTo>
                    <a:lnTo>
                      <a:pt x="492" y="594"/>
                    </a:lnTo>
                    <a:lnTo>
                      <a:pt x="488" y="594"/>
                    </a:lnTo>
                    <a:lnTo>
                      <a:pt x="484" y="594"/>
                    </a:lnTo>
                    <a:lnTo>
                      <a:pt x="480" y="594"/>
                    </a:lnTo>
                    <a:lnTo>
                      <a:pt x="474" y="593"/>
                    </a:lnTo>
                    <a:lnTo>
                      <a:pt x="471" y="593"/>
                    </a:lnTo>
                    <a:lnTo>
                      <a:pt x="467" y="593"/>
                    </a:lnTo>
                    <a:lnTo>
                      <a:pt x="461" y="593"/>
                    </a:lnTo>
                    <a:lnTo>
                      <a:pt x="456" y="593"/>
                    </a:lnTo>
                    <a:lnTo>
                      <a:pt x="452" y="593"/>
                    </a:lnTo>
                    <a:lnTo>
                      <a:pt x="447" y="593"/>
                    </a:lnTo>
                    <a:lnTo>
                      <a:pt x="443" y="594"/>
                    </a:lnTo>
                    <a:lnTo>
                      <a:pt x="436" y="594"/>
                    </a:lnTo>
                    <a:lnTo>
                      <a:pt x="432" y="594"/>
                    </a:lnTo>
                    <a:lnTo>
                      <a:pt x="426" y="595"/>
                    </a:lnTo>
                    <a:lnTo>
                      <a:pt x="422" y="597"/>
                    </a:lnTo>
                    <a:lnTo>
                      <a:pt x="417" y="598"/>
                    </a:lnTo>
                    <a:lnTo>
                      <a:pt x="413" y="599"/>
                    </a:lnTo>
                    <a:lnTo>
                      <a:pt x="407" y="601"/>
                    </a:lnTo>
                    <a:lnTo>
                      <a:pt x="403" y="603"/>
                    </a:lnTo>
                    <a:lnTo>
                      <a:pt x="398" y="604"/>
                    </a:lnTo>
                    <a:lnTo>
                      <a:pt x="394" y="606"/>
                    </a:lnTo>
                    <a:lnTo>
                      <a:pt x="389" y="608"/>
                    </a:lnTo>
                    <a:lnTo>
                      <a:pt x="384" y="611"/>
                    </a:lnTo>
                    <a:lnTo>
                      <a:pt x="380" y="612"/>
                    </a:lnTo>
                    <a:lnTo>
                      <a:pt x="376" y="616"/>
                    </a:lnTo>
                    <a:lnTo>
                      <a:pt x="372" y="619"/>
                    </a:lnTo>
                    <a:lnTo>
                      <a:pt x="368" y="622"/>
                    </a:lnTo>
                    <a:lnTo>
                      <a:pt x="363" y="624"/>
                    </a:lnTo>
                    <a:lnTo>
                      <a:pt x="359" y="627"/>
                    </a:lnTo>
                    <a:lnTo>
                      <a:pt x="355" y="630"/>
                    </a:lnTo>
                    <a:lnTo>
                      <a:pt x="352" y="633"/>
                    </a:lnTo>
                    <a:lnTo>
                      <a:pt x="348" y="636"/>
                    </a:lnTo>
                    <a:lnTo>
                      <a:pt x="344" y="640"/>
                    </a:lnTo>
                    <a:lnTo>
                      <a:pt x="340" y="643"/>
                    </a:lnTo>
                    <a:lnTo>
                      <a:pt x="337" y="647"/>
                    </a:lnTo>
                    <a:lnTo>
                      <a:pt x="334" y="648"/>
                    </a:lnTo>
                    <a:lnTo>
                      <a:pt x="330" y="651"/>
                    </a:lnTo>
                    <a:lnTo>
                      <a:pt x="326" y="653"/>
                    </a:lnTo>
                    <a:lnTo>
                      <a:pt x="323" y="657"/>
                    </a:lnTo>
                    <a:lnTo>
                      <a:pt x="319" y="659"/>
                    </a:lnTo>
                    <a:lnTo>
                      <a:pt x="315" y="661"/>
                    </a:lnTo>
                    <a:lnTo>
                      <a:pt x="311" y="664"/>
                    </a:lnTo>
                    <a:lnTo>
                      <a:pt x="308" y="666"/>
                    </a:lnTo>
                    <a:lnTo>
                      <a:pt x="305" y="668"/>
                    </a:lnTo>
                    <a:lnTo>
                      <a:pt x="301" y="669"/>
                    </a:lnTo>
                    <a:lnTo>
                      <a:pt x="297" y="670"/>
                    </a:lnTo>
                    <a:lnTo>
                      <a:pt x="294" y="672"/>
                    </a:lnTo>
                    <a:lnTo>
                      <a:pt x="290" y="672"/>
                    </a:lnTo>
                    <a:lnTo>
                      <a:pt x="286" y="673"/>
                    </a:lnTo>
                    <a:lnTo>
                      <a:pt x="282" y="673"/>
                    </a:lnTo>
                    <a:lnTo>
                      <a:pt x="280" y="674"/>
                    </a:lnTo>
                    <a:lnTo>
                      <a:pt x="274" y="673"/>
                    </a:lnTo>
                    <a:lnTo>
                      <a:pt x="270" y="672"/>
                    </a:lnTo>
                    <a:lnTo>
                      <a:pt x="266" y="672"/>
                    </a:lnTo>
                    <a:lnTo>
                      <a:pt x="262" y="670"/>
                    </a:lnTo>
                    <a:lnTo>
                      <a:pt x="258" y="669"/>
                    </a:lnTo>
                    <a:lnTo>
                      <a:pt x="254" y="668"/>
                    </a:lnTo>
                    <a:lnTo>
                      <a:pt x="249" y="665"/>
                    </a:lnTo>
                    <a:lnTo>
                      <a:pt x="245" y="664"/>
                    </a:lnTo>
                    <a:lnTo>
                      <a:pt x="241" y="661"/>
                    </a:lnTo>
                    <a:lnTo>
                      <a:pt x="237" y="659"/>
                    </a:lnTo>
                    <a:lnTo>
                      <a:pt x="232" y="656"/>
                    </a:lnTo>
                    <a:lnTo>
                      <a:pt x="228" y="653"/>
                    </a:lnTo>
                    <a:lnTo>
                      <a:pt x="223" y="649"/>
                    </a:lnTo>
                    <a:lnTo>
                      <a:pt x="219" y="647"/>
                    </a:lnTo>
                    <a:lnTo>
                      <a:pt x="214" y="644"/>
                    </a:lnTo>
                    <a:lnTo>
                      <a:pt x="210" y="641"/>
                    </a:lnTo>
                    <a:lnTo>
                      <a:pt x="204" y="637"/>
                    </a:lnTo>
                    <a:lnTo>
                      <a:pt x="199" y="635"/>
                    </a:lnTo>
                    <a:lnTo>
                      <a:pt x="194" y="631"/>
                    </a:lnTo>
                    <a:lnTo>
                      <a:pt x="190" y="628"/>
                    </a:lnTo>
                    <a:lnTo>
                      <a:pt x="185" y="624"/>
                    </a:lnTo>
                    <a:lnTo>
                      <a:pt x="179" y="622"/>
                    </a:lnTo>
                    <a:lnTo>
                      <a:pt x="174" y="619"/>
                    </a:lnTo>
                    <a:lnTo>
                      <a:pt x="170" y="616"/>
                    </a:lnTo>
                    <a:lnTo>
                      <a:pt x="165" y="612"/>
                    </a:lnTo>
                    <a:lnTo>
                      <a:pt x="160" y="610"/>
                    </a:lnTo>
                    <a:lnTo>
                      <a:pt x="153" y="606"/>
                    </a:lnTo>
                    <a:lnTo>
                      <a:pt x="148" y="603"/>
                    </a:lnTo>
                    <a:lnTo>
                      <a:pt x="143" y="601"/>
                    </a:lnTo>
                    <a:lnTo>
                      <a:pt x="137" y="598"/>
                    </a:lnTo>
                    <a:lnTo>
                      <a:pt x="132" y="597"/>
                    </a:lnTo>
                    <a:lnTo>
                      <a:pt x="127" y="595"/>
                    </a:lnTo>
                    <a:lnTo>
                      <a:pt x="121" y="593"/>
                    </a:lnTo>
                    <a:lnTo>
                      <a:pt x="115" y="590"/>
                    </a:lnTo>
                    <a:lnTo>
                      <a:pt x="110" y="589"/>
                    </a:lnTo>
                    <a:lnTo>
                      <a:pt x="103" y="587"/>
                    </a:lnTo>
                    <a:lnTo>
                      <a:pt x="98" y="586"/>
                    </a:lnTo>
                    <a:lnTo>
                      <a:pt x="92" y="585"/>
                    </a:lnTo>
                    <a:lnTo>
                      <a:pt x="86" y="583"/>
                    </a:lnTo>
                    <a:lnTo>
                      <a:pt x="81" y="583"/>
                    </a:lnTo>
                    <a:lnTo>
                      <a:pt x="75" y="583"/>
                    </a:lnTo>
                    <a:lnTo>
                      <a:pt x="70" y="582"/>
                    </a:lnTo>
                    <a:lnTo>
                      <a:pt x="65" y="582"/>
                    </a:lnTo>
                    <a:lnTo>
                      <a:pt x="60" y="582"/>
                    </a:lnTo>
                    <a:lnTo>
                      <a:pt x="54" y="582"/>
                    </a:lnTo>
                    <a:lnTo>
                      <a:pt x="50" y="582"/>
                    </a:lnTo>
                    <a:lnTo>
                      <a:pt x="45" y="582"/>
                    </a:lnTo>
                    <a:lnTo>
                      <a:pt x="41" y="582"/>
                    </a:lnTo>
                    <a:lnTo>
                      <a:pt x="36" y="582"/>
                    </a:lnTo>
                    <a:lnTo>
                      <a:pt x="31" y="582"/>
                    </a:lnTo>
                    <a:lnTo>
                      <a:pt x="28" y="582"/>
                    </a:lnTo>
                    <a:lnTo>
                      <a:pt x="24" y="583"/>
                    </a:lnTo>
                    <a:lnTo>
                      <a:pt x="16" y="583"/>
                    </a:lnTo>
                    <a:lnTo>
                      <a:pt x="11" y="585"/>
                    </a:lnTo>
                    <a:lnTo>
                      <a:pt x="6" y="585"/>
                    </a:lnTo>
                    <a:lnTo>
                      <a:pt x="3" y="586"/>
                    </a:lnTo>
                    <a:lnTo>
                      <a:pt x="0" y="586"/>
                    </a:lnTo>
                    <a:lnTo>
                      <a:pt x="0" y="587"/>
                    </a:lnTo>
                    <a:lnTo>
                      <a:pt x="0" y="587"/>
                    </a:lnTo>
                    <a:close/>
                  </a:path>
                </a:pathLst>
              </a:custGeom>
              <a:solidFill>
                <a:srgbClr val="2985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15"/>
              <p:cNvSpPr>
                <a:spLocks/>
              </p:cNvSpPr>
              <p:nvPr/>
            </p:nvSpPr>
            <p:spPr bwMode="auto">
              <a:xfrm>
                <a:off x="1246188" y="5065713"/>
                <a:ext cx="727075" cy="828675"/>
              </a:xfrm>
              <a:custGeom>
                <a:avLst/>
                <a:gdLst/>
                <a:ahLst/>
                <a:cxnLst>
                  <a:cxn ang="0">
                    <a:pos x="12" y="505"/>
                  </a:cxn>
                  <a:cxn ang="0">
                    <a:pos x="33" y="465"/>
                  </a:cxn>
                  <a:cxn ang="0">
                    <a:pos x="48" y="435"/>
                  </a:cxn>
                  <a:cxn ang="0">
                    <a:pos x="60" y="403"/>
                  </a:cxn>
                  <a:cxn ang="0">
                    <a:pos x="73" y="368"/>
                  </a:cxn>
                  <a:cxn ang="0">
                    <a:pos x="82" y="330"/>
                  </a:cxn>
                  <a:cxn ang="0">
                    <a:pos x="89" y="287"/>
                  </a:cxn>
                  <a:cxn ang="0">
                    <a:pos x="91" y="243"/>
                  </a:cxn>
                  <a:cxn ang="0">
                    <a:pos x="91" y="198"/>
                  </a:cxn>
                  <a:cxn ang="0">
                    <a:pos x="87" y="153"/>
                  </a:cxn>
                  <a:cxn ang="0">
                    <a:pos x="83" y="112"/>
                  </a:cxn>
                  <a:cxn ang="0">
                    <a:pos x="79" y="74"/>
                  </a:cxn>
                  <a:cxn ang="0">
                    <a:pos x="75" y="43"/>
                  </a:cxn>
                  <a:cxn ang="0">
                    <a:pos x="69" y="12"/>
                  </a:cxn>
                  <a:cxn ang="0">
                    <a:pos x="79" y="14"/>
                  </a:cxn>
                  <a:cxn ang="0">
                    <a:pos x="102" y="43"/>
                  </a:cxn>
                  <a:cxn ang="0">
                    <a:pos x="127" y="82"/>
                  </a:cxn>
                  <a:cxn ang="0">
                    <a:pos x="141" y="107"/>
                  </a:cxn>
                  <a:cxn ang="0">
                    <a:pos x="156" y="134"/>
                  </a:cxn>
                  <a:cxn ang="0">
                    <a:pos x="170" y="163"/>
                  </a:cxn>
                  <a:cxn ang="0">
                    <a:pos x="182" y="192"/>
                  </a:cxn>
                  <a:cxn ang="0">
                    <a:pos x="195" y="224"/>
                  </a:cxn>
                  <a:cxn ang="0">
                    <a:pos x="205" y="253"/>
                  </a:cxn>
                  <a:cxn ang="0">
                    <a:pos x="214" y="281"/>
                  </a:cxn>
                  <a:cxn ang="0">
                    <a:pos x="224" y="320"/>
                  </a:cxn>
                  <a:cxn ang="0">
                    <a:pos x="232" y="351"/>
                  </a:cxn>
                  <a:cxn ang="0">
                    <a:pos x="235" y="339"/>
                  </a:cxn>
                  <a:cxn ang="0">
                    <a:pos x="240" y="308"/>
                  </a:cxn>
                  <a:cxn ang="0">
                    <a:pos x="248" y="272"/>
                  </a:cxn>
                  <a:cxn ang="0">
                    <a:pos x="263" y="231"/>
                  </a:cxn>
                  <a:cxn ang="0">
                    <a:pos x="278" y="187"/>
                  </a:cxn>
                  <a:cxn ang="0">
                    <a:pos x="301" y="146"/>
                  </a:cxn>
                  <a:cxn ang="0">
                    <a:pos x="327" y="113"/>
                  </a:cxn>
                  <a:cxn ang="0">
                    <a:pos x="355" y="92"/>
                  </a:cxn>
                  <a:cxn ang="0">
                    <a:pos x="382" y="87"/>
                  </a:cxn>
                  <a:cxn ang="0">
                    <a:pos x="409" y="95"/>
                  </a:cxn>
                  <a:cxn ang="0">
                    <a:pos x="446" y="121"/>
                  </a:cxn>
                  <a:cxn ang="0">
                    <a:pos x="451" y="128"/>
                  </a:cxn>
                  <a:cxn ang="0">
                    <a:pos x="415" y="120"/>
                  </a:cxn>
                  <a:cxn ang="0">
                    <a:pos x="394" y="144"/>
                  </a:cxn>
                  <a:cxn ang="0">
                    <a:pos x="385" y="171"/>
                  </a:cxn>
                  <a:cxn ang="0">
                    <a:pos x="378" y="203"/>
                  </a:cxn>
                  <a:cxn ang="0">
                    <a:pos x="373" y="239"/>
                  </a:cxn>
                  <a:cxn ang="0">
                    <a:pos x="371" y="278"/>
                  </a:cxn>
                  <a:cxn ang="0">
                    <a:pos x="368" y="318"/>
                  </a:cxn>
                  <a:cxn ang="0">
                    <a:pos x="365" y="359"/>
                  </a:cxn>
                  <a:cxn ang="0">
                    <a:pos x="364" y="396"/>
                  </a:cxn>
                  <a:cxn ang="0">
                    <a:pos x="363" y="429"/>
                  </a:cxn>
                  <a:cxn ang="0">
                    <a:pos x="363" y="456"/>
                  </a:cxn>
                  <a:cxn ang="0">
                    <a:pos x="349" y="464"/>
                  </a:cxn>
                  <a:cxn ang="0">
                    <a:pos x="322" y="460"/>
                  </a:cxn>
                  <a:cxn ang="0">
                    <a:pos x="290" y="455"/>
                  </a:cxn>
                  <a:cxn ang="0">
                    <a:pos x="260" y="451"/>
                  </a:cxn>
                  <a:cxn ang="0">
                    <a:pos x="232" y="451"/>
                  </a:cxn>
                  <a:cxn ang="0">
                    <a:pos x="205" y="465"/>
                  </a:cxn>
                  <a:cxn ang="0">
                    <a:pos x="178" y="477"/>
                  </a:cxn>
                  <a:cxn ang="0">
                    <a:pos x="144" y="487"/>
                  </a:cxn>
                  <a:cxn ang="0">
                    <a:pos x="112" y="496"/>
                  </a:cxn>
                  <a:cxn ang="0">
                    <a:pos x="86" y="502"/>
                  </a:cxn>
                  <a:cxn ang="0">
                    <a:pos x="54" y="510"/>
                  </a:cxn>
                  <a:cxn ang="0">
                    <a:pos x="15" y="518"/>
                  </a:cxn>
                </a:cxnLst>
                <a:rect l="0" t="0" r="r" b="b"/>
                <a:pathLst>
                  <a:path w="458" h="522">
                    <a:moveTo>
                      <a:pt x="0" y="522"/>
                    </a:moveTo>
                    <a:lnTo>
                      <a:pt x="0" y="521"/>
                    </a:lnTo>
                    <a:lnTo>
                      <a:pt x="3" y="517"/>
                    </a:lnTo>
                    <a:lnTo>
                      <a:pt x="4" y="514"/>
                    </a:lnTo>
                    <a:lnTo>
                      <a:pt x="7" y="512"/>
                    </a:lnTo>
                    <a:lnTo>
                      <a:pt x="8" y="509"/>
                    </a:lnTo>
                    <a:lnTo>
                      <a:pt x="12" y="505"/>
                    </a:lnTo>
                    <a:lnTo>
                      <a:pt x="14" y="501"/>
                    </a:lnTo>
                    <a:lnTo>
                      <a:pt x="16" y="496"/>
                    </a:lnTo>
                    <a:lnTo>
                      <a:pt x="19" y="491"/>
                    </a:lnTo>
                    <a:lnTo>
                      <a:pt x="23" y="485"/>
                    </a:lnTo>
                    <a:lnTo>
                      <a:pt x="27" y="479"/>
                    </a:lnTo>
                    <a:lnTo>
                      <a:pt x="29" y="473"/>
                    </a:lnTo>
                    <a:lnTo>
                      <a:pt x="33" y="465"/>
                    </a:lnTo>
                    <a:lnTo>
                      <a:pt x="37" y="460"/>
                    </a:lnTo>
                    <a:lnTo>
                      <a:pt x="39" y="455"/>
                    </a:lnTo>
                    <a:lnTo>
                      <a:pt x="40" y="451"/>
                    </a:lnTo>
                    <a:lnTo>
                      <a:pt x="43" y="447"/>
                    </a:lnTo>
                    <a:lnTo>
                      <a:pt x="44" y="443"/>
                    </a:lnTo>
                    <a:lnTo>
                      <a:pt x="45" y="439"/>
                    </a:lnTo>
                    <a:lnTo>
                      <a:pt x="48" y="435"/>
                    </a:lnTo>
                    <a:lnTo>
                      <a:pt x="49" y="431"/>
                    </a:lnTo>
                    <a:lnTo>
                      <a:pt x="52" y="427"/>
                    </a:lnTo>
                    <a:lnTo>
                      <a:pt x="53" y="422"/>
                    </a:lnTo>
                    <a:lnTo>
                      <a:pt x="54" y="417"/>
                    </a:lnTo>
                    <a:lnTo>
                      <a:pt x="57" y="413"/>
                    </a:lnTo>
                    <a:lnTo>
                      <a:pt x="58" y="409"/>
                    </a:lnTo>
                    <a:lnTo>
                      <a:pt x="60" y="403"/>
                    </a:lnTo>
                    <a:lnTo>
                      <a:pt x="62" y="398"/>
                    </a:lnTo>
                    <a:lnTo>
                      <a:pt x="64" y="393"/>
                    </a:lnTo>
                    <a:lnTo>
                      <a:pt x="66" y="389"/>
                    </a:lnTo>
                    <a:lnTo>
                      <a:pt x="68" y="384"/>
                    </a:lnTo>
                    <a:lnTo>
                      <a:pt x="69" y="378"/>
                    </a:lnTo>
                    <a:lnTo>
                      <a:pt x="70" y="373"/>
                    </a:lnTo>
                    <a:lnTo>
                      <a:pt x="73" y="368"/>
                    </a:lnTo>
                    <a:lnTo>
                      <a:pt x="74" y="363"/>
                    </a:lnTo>
                    <a:lnTo>
                      <a:pt x="75" y="357"/>
                    </a:lnTo>
                    <a:lnTo>
                      <a:pt x="77" y="352"/>
                    </a:lnTo>
                    <a:lnTo>
                      <a:pt x="79" y="347"/>
                    </a:lnTo>
                    <a:lnTo>
                      <a:pt x="79" y="340"/>
                    </a:lnTo>
                    <a:lnTo>
                      <a:pt x="81" y="335"/>
                    </a:lnTo>
                    <a:lnTo>
                      <a:pt x="82" y="330"/>
                    </a:lnTo>
                    <a:lnTo>
                      <a:pt x="83" y="323"/>
                    </a:lnTo>
                    <a:lnTo>
                      <a:pt x="83" y="318"/>
                    </a:lnTo>
                    <a:lnTo>
                      <a:pt x="85" y="312"/>
                    </a:lnTo>
                    <a:lnTo>
                      <a:pt x="86" y="306"/>
                    </a:lnTo>
                    <a:lnTo>
                      <a:pt x="87" y="301"/>
                    </a:lnTo>
                    <a:lnTo>
                      <a:pt x="87" y="294"/>
                    </a:lnTo>
                    <a:lnTo>
                      <a:pt x="89" y="287"/>
                    </a:lnTo>
                    <a:lnTo>
                      <a:pt x="89" y="281"/>
                    </a:lnTo>
                    <a:lnTo>
                      <a:pt x="90" y="274"/>
                    </a:lnTo>
                    <a:lnTo>
                      <a:pt x="90" y="268"/>
                    </a:lnTo>
                    <a:lnTo>
                      <a:pt x="90" y="262"/>
                    </a:lnTo>
                    <a:lnTo>
                      <a:pt x="90" y="256"/>
                    </a:lnTo>
                    <a:lnTo>
                      <a:pt x="91" y="249"/>
                    </a:lnTo>
                    <a:lnTo>
                      <a:pt x="91" y="243"/>
                    </a:lnTo>
                    <a:lnTo>
                      <a:pt x="91" y="236"/>
                    </a:lnTo>
                    <a:lnTo>
                      <a:pt x="91" y="229"/>
                    </a:lnTo>
                    <a:lnTo>
                      <a:pt x="91" y="223"/>
                    </a:lnTo>
                    <a:lnTo>
                      <a:pt x="91" y="216"/>
                    </a:lnTo>
                    <a:lnTo>
                      <a:pt x="91" y="211"/>
                    </a:lnTo>
                    <a:lnTo>
                      <a:pt x="91" y="203"/>
                    </a:lnTo>
                    <a:lnTo>
                      <a:pt x="91" y="198"/>
                    </a:lnTo>
                    <a:lnTo>
                      <a:pt x="90" y="190"/>
                    </a:lnTo>
                    <a:lnTo>
                      <a:pt x="90" y="184"/>
                    </a:lnTo>
                    <a:lnTo>
                      <a:pt x="89" y="178"/>
                    </a:lnTo>
                    <a:lnTo>
                      <a:pt x="89" y="171"/>
                    </a:lnTo>
                    <a:lnTo>
                      <a:pt x="89" y="166"/>
                    </a:lnTo>
                    <a:lnTo>
                      <a:pt x="89" y="159"/>
                    </a:lnTo>
                    <a:lnTo>
                      <a:pt x="87" y="153"/>
                    </a:lnTo>
                    <a:lnTo>
                      <a:pt x="87" y="148"/>
                    </a:lnTo>
                    <a:lnTo>
                      <a:pt x="86" y="141"/>
                    </a:lnTo>
                    <a:lnTo>
                      <a:pt x="86" y="134"/>
                    </a:lnTo>
                    <a:lnTo>
                      <a:pt x="85" y="129"/>
                    </a:lnTo>
                    <a:lnTo>
                      <a:pt x="85" y="122"/>
                    </a:lnTo>
                    <a:lnTo>
                      <a:pt x="85" y="117"/>
                    </a:lnTo>
                    <a:lnTo>
                      <a:pt x="83" y="112"/>
                    </a:lnTo>
                    <a:lnTo>
                      <a:pt x="83" y="107"/>
                    </a:lnTo>
                    <a:lnTo>
                      <a:pt x="83" y="101"/>
                    </a:lnTo>
                    <a:lnTo>
                      <a:pt x="82" y="95"/>
                    </a:lnTo>
                    <a:lnTo>
                      <a:pt x="81" y="90"/>
                    </a:lnTo>
                    <a:lnTo>
                      <a:pt x="81" y="84"/>
                    </a:lnTo>
                    <a:lnTo>
                      <a:pt x="81" y="79"/>
                    </a:lnTo>
                    <a:lnTo>
                      <a:pt x="79" y="74"/>
                    </a:lnTo>
                    <a:lnTo>
                      <a:pt x="79" y="68"/>
                    </a:lnTo>
                    <a:lnTo>
                      <a:pt x="78" y="64"/>
                    </a:lnTo>
                    <a:lnTo>
                      <a:pt x="78" y="60"/>
                    </a:lnTo>
                    <a:lnTo>
                      <a:pt x="77" y="55"/>
                    </a:lnTo>
                    <a:lnTo>
                      <a:pt x="77" y="50"/>
                    </a:lnTo>
                    <a:lnTo>
                      <a:pt x="75" y="46"/>
                    </a:lnTo>
                    <a:lnTo>
                      <a:pt x="75" y="43"/>
                    </a:lnTo>
                    <a:lnTo>
                      <a:pt x="74" y="39"/>
                    </a:lnTo>
                    <a:lnTo>
                      <a:pt x="74" y="35"/>
                    </a:lnTo>
                    <a:lnTo>
                      <a:pt x="73" y="31"/>
                    </a:lnTo>
                    <a:lnTo>
                      <a:pt x="73" y="29"/>
                    </a:lnTo>
                    <a:lnTo>
                      <a:pt x="72" y="22"/>
                    </a:lnTo>
                    <a:lnTo>
                      <a:pt x="70" y="17"/>
                    </a:lnTo>
                    <a:lnTo>
                      <a:pt x="69" y="12"/>
                    </a:lnTo>
                    <a:lnTo>
                      <a:pt x="69" y="8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7" y="12"/>
                    </a:lnTo>
                    <a:lnTo>
                      <a:pt x="79" y="14"/>
                    </a:lnTo>
                    <a:lnTo>
                      <a:pt x="81" y="17"/>
                    </a:lnTo>
                    <a:lnTo>
                      <a:pt x="83" y="21"/>
                    </a:lnTo>
                    <a:lnTo>
                      <a:pt x="87" y="25"/>
                    </a:lnTo>
                    <a:lnTo>
                      <a:pt x="90" y="29"/>
                    </a:lnTo>
                    <a:lnTo>
                      <a:pt x="94" y="34"/>
                    </a:lnTo>
                    <a:lnTo>
                      <a:pt x="98" y="38"/>
                    </a:lnTo>
                    <a:lnTo>
                      <a:pt x="102" y="43"/>
                    </a:lnTo>
                    <a:lnTo>
                      <a:pt x="106" y="49"/>
                    </a:lnTo>
                    <a:lnTo>
                      <a:pt x="108" y="54"/>
                    </a:lnTo>
                    <a:lnTo>
                      <a:pt x="112" y="60"/>
                    </a:lnTo>
                    <a:lnTo>
                      <a:pt x="116" y="67"/>
                    </a:lnTo>
                    <a:lnTo>
                      <a:pt x="120" y="72"/>
                    </a:lnTo>
                    <a:lnTo>
                      <a:pt x="126" y="79"/>
                    </a:lnTo>
                    <a:lnTo>
                      <a:pt x="127" y="82"/>
                    </a:lnTo>
                    <a:lnTo>
                      <a:pt x="129" y="86"/>
                    </a:lnTo>
                    <a:lnTo>
                      <a:pt x="131" y="90"/>
                    </a:lnTo>
                    <a:lnTo>
                      <a:pt x="133" y="92"/>
                    </a:lnTo>
                    <a:lnTo>
                      <a:pt x="135" y="96"/>
                    </a:lnTo>
                    <a:lnTo>
                      <a:pt x="137" y="99"/>
                    </a:lnTo>
                    <a:lnTo>
                      <a:pt x="139" y="103"/>
                    </a:lnTo>
                    <a:lnTo>
                      <a:pt x="141" y="107"/>
                    </a:lnTo>
                    <a:lnTo>
                      <a:pt x="144" y="111"/>
                    </a:lnTo>
                    <a:lnTo>
                      <a:pt x="145" y="115"/>
                    </a:lnTo>
                    <a:lnTo>
                      <a:pt x="148" y="119"/>
                    </a:lnTo>
                    <a:lnTo>
                      <a:pt x="151" y="122"/>
                    </a:lnTo>
                    <a:lnTo>
                      <a:pt x="152" y="126"/>
                    </a:lnTo>
                    <a:lnTo>
                      <a:pt x="155" y="130"/>
                    </a:lnTo>
                    <a:lnTo>
                      <a:pt x="156" y="134"/>
                    </a:lnTo>
                    <a:lnTo>
                      <a:pt x="158" y="138"/>
                    </a:lnTo>
                    <a:lnTo>
                      <a:pt x="160" y="141"/>
                    </a:lnTo>
                    <a:lnTo>
                      <a:pt x="162" y="146"/>
                    </a:lnTo>
                    <a:lnTo>
                      <a:pt x="165" y="150"/>
                    </a:lnTo>
                    <a:lnTo>
                      <a:pt x="168" y="155"/>
                    </a:lnTo>
                    <a:lnTo>
                      <a:pt x="169" y="159"/>
                    </a:lnTo>
                    <a:lnTo>
                      <a:pt x="170" y="163"/>
                    </a:lnTo>
                    <a:lnTo>
                      <a:pt x="173" y="167"/>
                    </a:lnTo>
                    <a:lnTo>
                      <a:pt x="174" y="171"/>
                    </a:lnTo>
                    <a:lnTo>
                      <a:pt x="176" y="175"/>
                    </a:lnTo>
                    <a:lnTo>
                      <a:pt x="177" y="179"/>
                    </a:lnTo>
                    <a:lnTo>
                      <a:pt x="180" y="184"/>
                    </a:lnTo>
                    <a:lnTo>
                      <a:pt x="181" y="188"/>
                    </a:lnTo>
                    <a:lnTo>
                      <a:pt x="182" y="192"/>
                    </a:lnTo>
                    <a:lnTo>
                      <a:pt x="185" y="196"/>
                    </a:lnTo>
                    <a:lnTo>
                      <a:pt x="186" y="202"/>
                    </a:lnTo>
                    <a:lnTo>
                      <a:pt x="187" y="206"/>
                    </a:lnTo>
                    <a:lnTo>
                      <a:pt x="189" y="210"/>
                    </a:lnTo>
                    <a:lnTo>
                      <a:pt x="191" y="215"/>
                    </a:lnTo>
                    <a:lnTo>
                      <a:pt x="193" y="219"/>
                    </a:lnTo>
                    <a:lnTo>
                      <a:pt x="195" y="224"/>
                    </a:lnTo>
                    <a:lnTo>
                      <a:pt x="197" y="228"/>
                    </a:lnTo>
                    <a:lnTo>
                      <a:pt x="198" y="232"/>
                    </a:lnTo>
                    <a:lnTo>
                      <a:pt x="199" y="236"/>
                    </a:lnTo>
                    <a:lnTo>
                      <a:pt x="201" y="241"/>
                    </a:lnTo>
                    <a:lnTo>
                      <a:pt x="202" y="244"/>
                    </a:lnTo>
                    <a:lnTo>
                      <a:pt x="203" y="248"/>
                    </a:lnTo>
                    <a:lnTo>
                      <a:pt x="205" y="253"/>
                    </a:lnTo>
                    <a:lnTo>
                      <a:pt x="206" y="257"/>
                    </a:lnTo>
                    <a:lnTo>
                      <a:pt x="207" y="261"/>
                    </a:lnTo>
                    <a:lnTo>
                      <a:pt x="209" y="265"/>
                    </a:lnTo>
                    <a:lnTo>
                      <a:pt x="210" y="269"/>
                    </a:lnTo>
                    <a:lnTo>
                      <a:pt x="211" y="273"/>
                    </a:lnTo>
                    <a:lnTo>
                      <a:pt x="211" y="277"/>
                    </a:lnTo>
                    <a:lnTo>
                      <a:pt x="214" y="281"/>
                    </a:lnTo>
                    <a:lnTo>
                      <a:pt x="214" y="285"/>
                    </a:lnTo>
                    <a:lnTo>
                      <a:pt x="216" y="289"/>
                    </a:lnTo>
                    <a:lnTo>
                      <a:pt x="218" y="295"/>
                    </a:lnTo>
                    <a:lnTo>
                      <a:pt x="220" y="302"/>
                    </a:lnTo>
                    <a:lnTo>
                      <a:pt x="222" y="308"/>
                    </a:lnTo>
                    <a:lnTo>
                      <a:pt x="223" y="315"/>
                    </a:lnTo>
                    <a:lnTo>
                      <a:pt x="224" y="320"/>
                    </a:lnTo>
                    <a:lnTo>
                      <a:pt x="226" y="327"/>
                    </a:lnTo>
                    <a:lnTo>
                      <a:pt x="227" y="331"/>
                    </a:lnTo>
                    <a:lnTo>
                      <a:pt x="230" y="336"/>
                    </a:lnTo>
                    <a:lnTo>
                      <a:pt x="230" y="340"/>
                    </a:lnTo>
                    <a:lnTo>
                      <a:pt x="231" y="344"/>
                    </a:lnTo>
                    <a:lnTo>
                      <a:pt x="231" y="347"/>
                    </a:lnTo>
                    <a:lnTo>
                      <a:pt x="232" y="351"/>
                    </a:lnTo>
                    <a:lnTo>
                      <a:pt x="234" y="353"/>
                    </a:lnTo>
                    <a:lnTo>
                      <a:pt x="235" y="356"/>
                    </a:lnTo>
                    <a:lnTo>
                      <a:pt x="235" y="355"/>
                    </a:lnTo>
                    <a:lnTo>
                      <a:pt x="235" y="352"/>
                    </a:lnTo>
                    <a:lnTo>
                      <a:pt x="235" y="349"/>
                    </a:lnTo>
                    <a:lnTo>
                      <a:pt x="235" y="345"/>
                    </a:lnTo>
                    <a:lnTo>
                      <a:pt x="235" y="339"/>
                    </a:lnTo>
                    <a:lnTo>
                      <a:pt x="236" y="334"/>
                    </a:lnTo>
                    <a:lnTo>
                      <a:pt x="236" y="330"/>
                    </a:lnTo>
                    <a:lnTo>
                      <a:pt x="238" y="326"/>
                    </a:lnTo>
                    <a:lnTo>
                      <a:pt x="238" y="322"/>
                    </a:lnTo>
                    <a:lnTo>
                      <a:pt x="239" y="318"/>
                    </a:lnTo>
                    <a:lnTo>
                      <a:pt x="239" y="312"/>
                    </a:lnTo>
                    <a:lnTo>
                      <a:pt x="240" y="308"/>
                    </a:lnTo>
                    <a:lnTo>
                      <a:pt x="241" y="303"/>
                    </a:lnTo>
                    <a:lnTo>
                      <a:pt x="243" y="298"/>
                    </a:lnTo>
                    <a:lnTo>
                      <a:pt x="243" y="293"/>
                    </a:lnTo>
                    <a:lnTo>
                      <a:pt x="244" y="287"/>
                    </a:lnTo>
                    <a:lnTo>
                      <a:pt x="245" y="283"/>
                    </a:lnTo>
                    <a:lnTo>
                      <a:pt x="247" y="278"/>
                    </a:lnTo>
                    <a:lnTo>
                      <a:pt x="248" y="272"/>
                    </a:lnTo>
                    <a:lnTo>
                      <a:pt x="249" y="266"/>
                    </a:lnTo>
                    <a:lnTo>
                      <a:pt x="252" y="261"/>
                    </a:lnTo>
                    <a:lnTo>
                      <a:pt x="253" y="254"/>
                    </a:lnTo>
                    <a:lnTo>
                      <a:pt x="255" y="248"/>
                    </a:lnTo>
                    <a:lnTo>
                      <a:pt x="257" y="243"/>
                    </a:lnTo>
                    <a:lnTo>
                      <a:pt x="260" y="237"/>
                    </a:lnTo>
                    <a:lnTo>
                      <a:pt x="263" y="231"/>
                    </a:lnTo>
                    <a:lnTo>
                      <a:pt x="264" y="224"/>
                    </a:lnTo>
                    <a:lnTo>
                      <a:pt x="266" y="217"/>
                    </a:lnTo>
                    <a:lnTo>
                      <a:pt x="268" y="212"/>
                    </a:lnTo>
                    <a:lnTo>
                      <a:pt x="270" y="206"/>
                    </a:lnTo>
                    <a:lnTo>
                      <a:pt x="273" y="199"/>
                    </a:lnTo>
                    <a:lnTo>
                      <a:pt x="276" y="192"/>
                    </a:lnTo>
                    <a:lnTo>
                      <a:pt x="278" y="187"/>
                    </a:lnTo>
                    <a:lnTo>
                      <a:pt x="282" y="182"/>
                    </a:lnTo>
                    <a:lnTo>
                      <a:pt x="285" y="175"/>
                    </a:lnTo>
                    <a:lnTo>
                      <a:pt x="288" y="169"/>
                    </a:lnTo>
                    <a:lnTo>
                      <a:pt x="290" y="163"/>
                    </a:lnTo>
                    <a:lnTo>
                      <a:pt x="294" y="158"/>
                    </a:lnTo>
                    <a:lnTo>
                      <a:pt x="297" y="152"/>
                    </a:lnTo>
                    <a:lnTo>
                      <a:pt x="301" y="146"/>
                    </a:lnTo>
                    <a:lnTo>
                      <a:pt x="305" y="141"/>
                    </a:lnTo>
                    <a:lnTo>
                      <a:pt x="309" y="137"/>
                    </a:lnTo>
                    <a:lnTo>
                      <a:pt x="311" y="130"/>
                    </a:lnTo>
                    <a:lnTo>
                      <a:pt x="315" y="126"/>
                    </a:lnTo>
                    <a:lnTo>
                      <a:pt x="319" y="121"/>
                    </a:lnTo>
                    <a:lnTo>
                      <a:pt x="323" y="117"/>
                    </a:lnTo>
                    <a:lnTo>
                      <a:pt x="327" y="113"/>
                    </a:lnTo>
                    <a:lnTo>
                      <a:pt x="331" y="109"/>
                    </a:lnTo>
                    <a:lnTo>
                      <a:pt x="335" y="105"/>
                    </a:lnTo>
                    <a:lnTo>
                      <a:pt x="339" y="103"/>
                    </a:lnTo>
                    <a:lnTo>
                      <a:pt x="342" y="99"/>
                    </a:lnTo>
                    <a:lnTo>
                      <a:pt x="346" y="96"/>
                    </a:lnTo>
                    <a:lnTo>
                      <a:pt x="349" y="95"/>
                    </a:lnTo>
                    <a:lnTo>
                      <a:pt x="355" y="92"/>
                    </a:lnTo>
                    <a:lnTo>
                      <a:pt x="359" y="91"/>
                    </a:lnTo>
                    <a:lnTo>
                      <a:pt x="363" y="90"/>
                    </a:lnTo>
                    <a:lnTo>
                      <a:pt x="367" y="88"/>
                    </a:lnTo>
                    <a:lnTo>
                      <a:pt x="371" y="88"/>
                    </a:lnTo>
                    <a:lnTo>
                      <a:pt x="375" y="87"/>
                    </a:lnTo>
                    <a:lnTo>
                      <a:pt x="378" y="87"/>
                    </a:lnTo>
                    <a:lnTo>
                      <a:pt x="382" y="87"/>
                    </a:lnTo>
                    <a:lnTo>
                      <a:pt x="388" y="87"/>
                    </a:lnTo>
                    <a:lnTo>
                      <a:pt x="390" y="87"/>
                    </a:lnTo>
                    <a:lnTo>
                      <a:pt x="394" y="88"/>
                    </a:lnTo>
                    <a:lnTo>
                      <a:pt x="398" y="90"/>
                    </a:lnTo>
                    <a:lnTo>
                      <a:pt x="402" y="92"/>
                    </a:lnTo>
                    <a:lnTo>
                      <a:pt x="406" y="92"/>
                    </a:lnTo>
                    <a:lnTo>
                      <a:pt x="409" y="95"/>
                    </a:lnTo>
                    <a:lnTo>
                      <a:pt x="413" y="96"/>
                    </a:lnTo>
                    <a:lnTo>
                      <a:pt x="417" y="99"/>
                    </a:lnTo>
                    <a:lnTo>
                      <a:pt x="423" y="103"/>
                    </a:lnTo>
                    <a:lnTo>
                      <a:pt x="431" y="108"/>
                    </a:lnTo>
                    <a:lnTo>
                      <a:pt x="435" y="113"/>
                    </a:lnTo>
                    <a:lnTo>
                      <a:pt x="442" y="117"/>
                    </a:lnTo>
                    <a:lnTo>
                      <a:pt x="446" y="121"/>
                    </a:lnTo>
                    <a:lnTo>
                      <a:pt x="451" y="126"/>
                    </a:lnTo>
                    <a:lnTo>
                      <a:pt x="454" y="129"/>
                    </a:lnTo>
                    <a:lnTo>
                      <a:pt x="455" y="133"/>
                    </a:lnTo>
                    <a:lnTo>
                      <a:pt x="456" y="134"/>
                    </a:lnTo>
                    <a:lnTo>
                      <a:pt x="458" y="136"/>
                    </a:lnTo>
                    <a:lnTo>
                      <a:pt x="455" y="133"/>
                    </a:lnTo>
                    <a:lnTo>
                      <a:pt x="451" y="128"/>
                    </a:lnTo>
                    <a:lnTo>
                      <a:pt x="446" y="125"/>
                    </a:lnTo>
                    <a:lnTo>
                      <a:pt x="442" y="122"/>
                    </a:lnTo>
                    <a:lnTo>
                      <a:pt x="436" y="121"/>
                    </a:lnTo>
                    <a:lnTo>
                      <a:pt x="432" y="120"/>
                    </a:lnTo>
                    <a:lnTo>
                      <a:pt x="427" y="117"/>
                    </a:lnTo>
                    <a:lnTo>
                      <a:pt x="421" y="119"/>
                    </a:lnTo>
                    <a:lnTo>
                      <a:pt x="415" y="120"/>
                    </a:lnTo>
                    <a:lnTo>
                      <a:pt x="410" y="122"/>
                    </a:lnTo>
                    <a:lnTo>
                      <a:pt x="407" y="125"/>
                    </a:lnTo>
                    <a:lnTo>
                      <a:pt x="405" y="128"/>
                    </a:lnTo>
                    <a:lnTo>
                      <a:pt x="402" y="130"/>
                    </a:lnTo>
                    <a:lnTo>
                      <a:pt x="400" y="134"/>
                    </a:lnTo>
                    <a:lnTo>
                      <a:pt x="397" y="138"/>
                    </a:lnTo>
                    <a:lnTo>
                      <a:pt x="394" y="144"/>
                    </a:lnTo>
                    <a:lnTo>
                      <a:pt x="393" y="149"/>
                    </a:lnTo>
                    <a:lnTo>
                      <a:pt x="390" y="155"/>
                    </a:lnTo>
                    <a:lnTo>
                      <a:pt x="389" y="158"/>
                    </a:lnTo>
                    <a:lnTo>
                      <a:pt x="388" y="161"/>
                    </a:lnTo>
                    <a:lnTo>
                      <a:pt x="386" y="165"/>
                    </a:lnTo>
                    <a:lnTo>
                      <a:pt x="385" y="169"/>
                    </a:lnTo>
                    <a:lnTo>
                      <a:pt x="385" y="171"/>
                    </a:lnTo>
                    <a:lnTo>
                      <a:pt x="384" y="175"/>
                    </a:lnTo>
                    <a:lnTo>
                      <a:pt x="382" y="181"/>
                    </a:lnTo>
                    <a:lnTo>
                      <a:pt x="382" y="184"/>
                    </a:lnTo>
                    <a:lnTo>
                      <a:pt x="381" y="188"/>
                    </a:lnTo>
                    <a:lnTo>
                      <a:pt x="381" y="192"/>
                    </a:lnTo>
                    <a:lnTo>
                      <a:pt x="380" y="198"/>
                    </a:lnTo>
                    <a:lnTo>
                      <a:pt x="378" y="203"/>
                    </a:lnTo>
                    <a:lnTo>
                      <a:pt x="377" y="207"/>
                    </a:lnTo>
                    <a:lnTo>
                      <a:pt x="377" y="212"/>
                    </a:lnTo>
                    <a:lnTo>
                      <a:pt x="376" y="217"/>
                    </a:lnTo>
                    <a:lnTo>
                      <a:pt x="376" y="223"/>
                    </a:lnTo>
                    <a:lnTo>
                      <a:pt x="375" y="228"/>
                    </a:lnTo>
                    <a:lnTo>
                      <a:pt x="375" y="233"/>
                    </a:lnTo>
                    <a:lnTo>
                      <a:pt x="373" y="239"/>
                    </a:lnTo>
                    <a:lnTo>
                      <a:pt x="373" y="244"/>
                    </a:lnTo>
                    <a:lnTo>
                      <a:pt x="373" y="249"/>
                    </a:lnTo>
                    <a:lnTo>
                      <a:pt x="372" y="256"/>
                    </a:lnTo>
                    <a:lnTo>
                      <a:pt x="372" y="261"/>
                    </a:lnTo>
                    <a:lnTo>
                      <a:pt x="372" y="266"/>
                    </a:lnTo>
                    <a:lnTo>
                      <a:pt x="371" y="272"/>
                    </a:lnTo>
                    <a:lnTo>
                      <a:pt x="371" y="278"/>
                    </a:lnTo>
                    <a:lnTo>
                      <a:pt x="369" y="283"/>
                    </a:lnTo>
                    <a:lnTo>
                      <a:pt x="369" y="290"/>
                    </a:lnTo>
                    <a:lnTo>
                      <a:pt x="369" y="295"/>
                    </a:lnTo>
                    <a:lnTo>
                      <a:pt x="368" y="301"/>
                    </a:lnTo>
                    <a:lnTo>
                      <a:pt x="368" y="307"/>
                    </a:lnTo>
                    <a:lnTo>
                      <a:pt x="368" y="314"/>
                    </a:lnTo>
                    <a:lnTo>
                      <a:pt x="368" y="318"/>
                    </a:lnTo>
                    <a:lnTo>
                      <a:pt x="367" y="324"/>
                    </a:lnTo>
                    <a:lnTo>
                      <a:pt x="367" y="330"/>
                    </a:lnTo>
                    <a:lnTo>
                      <a:pt x="367" y="336"/>
                    </a:lnTo>
                    <a:lnTo>
                      <a:pt x="365" y="340"/>
                    </a:lnTo>
                    <a:lnTo>
                      <a:pt x="365" y="347"/>
                    </a:lnTo>
                    <a:lnTo>
                      <a:pt x="365" y="352"/>
                    </a:lnTo>
                    <a:lnTo>
                      <a:pt x="365" y="359"/>
                    </a:lnTo>
                    <a:lnTo>
                      <a:pt x="365" y="364"/>
                    </a:lnTo>
                    <a:lnTo>
                      <a:pt x="365" y="369"/>
                    </a:lnTo>
                    <a:lnTo>
                      <a:pt x="364" y="374"/>
                    </a:lnTo>
                    <a:lnTo>
                      <a:pt x="364" y="380"/>
                    </a:lnTo>
                    <a:lnTo>
                      <a:pt x="364" y="385"/>
                    </a:lnTo>
                    <a:lnTo>
                      <a:pt x="364" y="390"/>
                    </a:lnTo>
                    <a:lnTo>
                      <a:pt x="364" y="396"/>
                    </a:lnTo>
                    <a:lnTo>
                      <a:pt x="364" y="401"/>
                    </a:lnTo>
                    <a:lnTo>
                      <a:pt x="364" y="406"/>
                    </a:lnTo>
                    <a:lnTo>
                      <a:pt x="364" y="411"/>
                    </a:lnTo>
                    <a:lnTo>
                      <a:pt x="363" y="415"/>
                    </a:lnTo>
                    <a:lnTo>
                      <a:pt x="363" y="421"/>
                    </a:lnTo>
                    <a:lnTo>
                      <a:pt x="363" y="425"/>
                    </a:lnTo>
                    <a:lnTo>
                      <a:pt x="363" y="429"/>
                    </a:lnTo>
                    <a:lnTo>
                      <a:pt x="363" y="434"/>
                    </a:lnTo>
                    <a:lnTo>
                      <a:pt x="363" y="438"/>
                    </a:lnTo>
                    <a:lnTo>
                      <a:pt x="363" y="442"/>
                    </a:lnTo>
                    <a:lnTo>
                      <a:pt x="363" y="446"/>
                    </a:lnTo>
                    <a:lnTo>
                      <a:pt x="363" y="450"/>
                    </a:lnTo>
                    <a:lnTo>
                      <a:pt x="363" y="454"/>
                    </a:lnTo>
                    <a:lnTo>
                      <a:pt x="363" y="456"/>
                    </a:lnTo>
                    <a:lnTo>
                      <a:pt x="363" y="460"/>
                    </a:lnTo>
                    <a:lnTo>
                      <a:pt x="363" y="463"/>
                    </a:lnTo>
                    <a:lnTo>
                      <a:pt x="363" y="467"/>
                    </a:lnTo>
                    <a:lnTo>
                      <a:pt x="361" y="465"/>
                    </a:lnTo>
                    <a:lnTo>
                      <a:pt x="359" y="465"/>
                    </a:lnTo>
                    <a:lnTo>
                      <a:pt x="355" y="464"/>
                    </a:lnTo>
                    <a:lnTo>
                      <a:pt x="349" y="464"/>
                    </a:lnTo>
                    <a:lnTo>
                      <a:pt x="346" y="463"/>
                    </a:lnTo>
                    <a:lnTo>
                      <a:pt x="342" y="463"/>
                    </a:lnTo>
                    <a:lnTo>
                      <a:pt x="339" y="462"/>
                    </a:lnTo>
                    <a:lnTo>
                      <a:pt x="335" y="462"/>
                    </a:lnTo>
                    <a:lnTo>
                      <a:pt x="331" y="462"/>
                    </a:lnTo>
                    <a:lnTo>
                      <a:pt x="327" y="460"/>
                    </a:lnTo>
                    <a:lnTo>
                      <a:pt x="322" y="460"/>
                    </a:lnTo>
                    <a:lnTo>
                      <a:pt x="318" y="460"/>
                    </a:lnTo>
                    <a:lnTo>
                      <a:pt x="314" y="459"/>
                    </a:lnTo>
                    <a:lnTo>
                      <a:pt x="309" y="458"/>
                    </a:lnTo>
                    <a:lnTo>
                      <a:pt x="303" y="458"/>
                    </a:lnTo>
                    <a:lnTo>
                      <a:pt x="299" y="456"/>
                    </a:lnTo>
                    <a:lnTo>
                      <a:pt x="294" y="455"/>
                    </a:lnTo>
                    <a:lnTo>
                      <a:pt x="290" y="455"/>
                    </a:lnTo>
                    <a:lnTo>
                      <a:pt x="285" y="454"/>
                    </a:lnTo>
                    <a:lnTo>
                      <a:pt x="281" y="454"/>
                    </a:lnTo>
                    <a:lnTo>
                      <a:pt x="276" y="454"/>
                    </a:lnTo>
                    <a:lnTo>
                      <a:pt x="272" y="452"/>
                    </a:lnTo>
                    <a:lnTo>
                      <a:pt x="268" y="452"/>
                    </a:lnTo>
                    <a:lnTo>
                      <a:pt x="264" y="452"/>
                    </a:lnTo>
                    <a:lnTo>
                      <a:pt x="260" y="451"/>
                    </a:lnTo>
                    <a:lnTo>
                      <a:pt x="256" y="451"/>
                    </a:lnTo>
                    <a:lnTo>
                      <a:pt x="252" y="451"/>
                    </a:lnTo>
                    <a:lnTo>
                      <a:pt x="249" y="451"/>
                    </a:lnTo>
                    <a:lnTo>
                      <a:pt x="244" y="451"/>
                    </a:lnTo>
                    <a:lnTo>
                      <a:pt x="239" y="451"/>
                    </a:lnTo>
                    <a:lnTo>
                      <a:pt x="235" y="451"/>
                    </a:lnTo>
                    <a:lnTo>
                      <a:pt x="232" y="451"/>
                    </a:lnTo>
                    <a:lnTo>
                      <a:pt x="226" y="454"/>
                    </a:lnTo>
                    <a:lnTo>
                      <a:pt x="222" y="456"/>
                    </a:lnTo>
                    <a:lnTo>
                      <a:pt x="219" y="458"/>
                    </a:lnTo>
                    <a:lnTo>
                      <a:pt x="215" y="460"/>
                    </a:lnTo>
                    <a:lnTo>
                      <a:pt x="211" y="462"/>
                    </a:lnTo>
                    <a:lnTo>
                      <a:pt x="207" y="464"/>
                    </a:lnTo>
                    <a:lnTo>
                      <a:pt x="205" y="465"/>
                    </a:lnTo>
                    <a:lnTo>
                      <a:pt x="202" y="467"/>
                    </a:lnTo>
                    <a:lnTo>
                      <a:pt x="199" y="468"/>
                    </a:lnTo>
                    <a:lnTo>
                      <a:pt x="195" y="469"/>
                    </a:lnTo>
                    <a:lnTo>
                      <a:pt x="191" y="471"/>
                    </a:lnTo>
                    <a:lnTo>
                      <a:pt x="187" y="473"/>
                    </a:lnTo>
                    <a:lnTo>
                      <a:pt x="183" y="475"/>
                    </a:lnTo>
                    <a:lnTo>
                      <a:pt x="178" y="477"/>
                    </a:lnTo>
                    <a:lnTo>
                      <a:pt x="173" y="479"/>
                    </a:lnTo>
                    <a:lnTo>
                      <a:pt x="168" y="480"/>
                    </a:lnTo>
                    <a:lnTo>
                      <a:pt x="161" y="483"/>
                    </a:lnTo>
                    <a:lnTo>
                      <a:pt x="155" y="484"/>
                    </a:lnTo>
                    <a:lnTo>
                      <a:pt x="152" y="485"/>
                    </a:lnTo>
                    <a:lnTo>
                      <a:pt x="148" y="485"/>
                    </a:lnTo>
                    <a:lnTo>
                      <a:pt x="144" y="487"/>
                    </a:lnTo>
                    <a:lnTo>
                      <a:pt x="141" y="488"/>
                    </a:lnTo>
                    <a:lnTo>
                      <a:pt x="133" y="489"/>
                    </a:lnTo>
                    <a:lnTo>
                      <a:pt x="128" y="492"/>
                    </a:lnTo>
                    <a:lnTo>
                      <a:pt x="124" y="492"/>
                    </a:lnTo>
                    <a:lnTo>
                      <a:pt x="120" y="493"/>
                    </a:lnTo>
                    <a:lnTo>
                      <a:pt x="116" y="494"/>
                    </a:lnTo>
                    <a:lnTo>
                      <a:pt x="112" y="496"/>
                    </a:lnTo>
                    <a:lnTo>
                      <a:pt x="108" y="496"/>
                    </a:lnTo>
                    <a:lnTo>
                      <a:pt x="104" y="497"/>
                    </a:lnTo>
                    <a:lnTo>
                      <a:pt x="101" y="498"/>
                    </a:lnTo>
                    <a:lnTo>
                      <a:pt x="98" y="500"/>
                    </a:lnTo>
                    <a:lnTo>
                      <a:pt x="94" y="500"/>
                    </a:lnTo>
                    <a:lnTo>
                      <a:pt x="90" y="501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5" y="505"/>
                    </a:lnTo>
                    <a:lnTo>
                      <a:pt x="69" y="508"/>
                    </a:lnTo>
                    <a:lnTo>
                      <a:pt x="65" y="508"/>
                    </a:lnTo>
                    <a:lnTo>
                      <a:pt x="61" y="509"/>
                    </a:lnTo>
                    <a:lnTo>
                      <a:pt x="58" y="509"/>
                    </a:lnTo>
                    <a:lnTo>
                      <a:pt x="54" y="510"/>
                    </a:lnTo>
                    <a:lnTo>
                      <a:pt x="48" y="510"/>
                    </a:lnTo>
                    <a:lnTo>
                      <a:pt x="41" y="513"/>
                    </a:lnTo>
                    <a:lnTo>
                      <a:pt x="36" y="514"/>
                    </a:lnTo>
                    <a:lnTo>
                      <a:pt x="31" y="516"/>
                    </a:lnTo>
                    <a:lnTo>
                      <a:pt x="24" y="517"/>
                    </a:lnTo>
                    <a:lnTo>
                      <a:pt x="20" y="518"/>
                    </a:lnTo>
                    <a:lnTo>
                      <a:pt x="15" y="518"/>
                    </a:lnTo>
                    <a:lnTo>
                      <a:pt x="12" y="520"/>
                    </a:lnTo>
                    <a:lnTo>
                      <a:pt x="8" y="520"/>
                    </a:lnTo>
                    <a:lnTo>
                      <a:pt x="6" y="521"/>
                    </a:lnTo>
                    <a:lnTo>
                      <a:pt x="2" y="522"/>
                    </a:lnTo>
                    <a:lnTo>
                      <a:pt x="0" y="522"/>
                    </a:lnTo>
                    <a:lnTo>
                      <a:pt x="0" y="522"/>
                    </a:lnTo>
                    <a:close/>
                  </a:path>
                </a:pathLst>
              </a:custGeom>
              <a:solidFill>
                <a:srgbClr val="599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16"/>
              <p:cNvSpPr>
                <a:spLocks/>
              </p:cNvSpPr>
              <p:nvPr/>
            </p:nvSpPr>
            <p:spPr bwMode="auto">
              <a:xfrm>
                <a:off x="1717674" y="5106988"/>
                <a:ext cx="357188" cy="825500"/>
              </a:xfrm>
              <a:custGeom>
                <a:avLst/>
                <a:gdLst/>
                <a:ahLst/>
                <a:cxnLst>
                  <a:cxn ang="0">
                    <a:pos x="4" y="465"/>
                  </a:cxn>
                  <a:cxn ang="0">
                    <a:pos x="13" y="445"/>
                  </a:cxn>
                  <a:cxn ang="0">
                    <a:pos x="25" y="416"/>
                  </a:cxn>
                  <a:cxn ang="0">
                    <a:pos x="30" y="397"/>
                  </a:cxn>
                  <a:cxn ang="0">
                    <a:pos x="37" y="377"/>
                  </a:cxn>
                  <a:cxn ang="0">
                    <a:pos x="42" y="355"/>
                  </a:cxn>
                  <a:cxn ang="0">
                    <a:pos x="47" y="333"/>
                  </a:cxn>
                  <a:cxn ang="0">
                    <a:pos x="52" y="306"/>
                  </a:cxn>
                  <a:cxn ang="0">
                    <a:pos x="56" y="281"/>
                  </a:cxn>
                  <a:cxn ang="0">
                    <a:pos x="58" y="252"/>
                  </a:cxn>
                  <a:cxn ang="0">
                    <a:pos x="58" y="223"/>
                  </a:cxn>
                  <a:cxn ang="0">
                    <a:pos x="55" y="194"/>
                  </a:cxn>
                  <a:cxn ang="0">
                    <a:pos x="54" y="166"/>
                  </a:cxn>
                  <a:cxn ang="0">
                    <a:pos x="50" y="137"/>
                  </a:cxn>
                  <a:cxn ang="0">
                    <a:pos x="47" y="110"/>
                  </a:cxn>
                  <a:cxn ang="0">
                    <a:pos x="43" y="85"/>
                  </a:cxn>
                  <a:cxn ang="0">
                    <a:pos x="39" y="61"/>
                  </a:cxn>
                  <a:cxn ang="0">
                    <a:pos x="37" y="41"/>
                  </a:cxn>
                  <a:cxn ang="0">
                    <a:pos x="34" y="25"/>
                  </a:cxn>
                  <a:cxn ang="0">
                    <a:pos x="29" y="1"/>
                  </a:cxn>
                  <a:cxn ang="0">
                    <a:pos x="35" y="9"/>
                  </a:cxn>
                  <a:cxn ang="0">
                    <a:pos x="47" y="29"/>
                  </a:cxn>
                  <a:cxn ang="0">
                    <a:pos x="62" y="53"/>
                  </a:cxn>
                  <a:cxn ang="0">
                    <a:pos x="76" y="78"/>
                  </a:cxn>
                  <a:cxn ang="0">
                    <a:pos x="87" y="96"/>
                  </a:cxn>
                  <a:cxn ang="0">
                    <a:pos x="100" y="118"/>
                  </a:cxn>
                  <a:cxn ang="0">
                    <a:pos x="110" y="139"/>
                  </a:cxn>
                  <a:cxn ang="0">
                    <a:pos x="122" y="160"/>
                  </a:cxn>
                  <a:cxn ang="0">
                    <a:pos x="134" y="182"/>
                  </a:cxn>
                  <a:cxn ang="0">
                    <a:pos x="146" y="202"/>
                  </a:cxn>
                  <a:cxn ang="0">
                    <a:pos x="155" y="223"/>
                  </a:cxn>
                  <a:cxn ang="0">
                    <a:pos x="164" y="243"/>
                  </a:cxn>
                  <a:cxn ang="0">
                    <a:pos x="174" y="261"/>
                  </a:cxn>
                  <a:cxn ang="0">
                    <a:pos x="181" y="281"/>
                  </a:cxn>
                  <a:cxn ang="0">
                    <a:pos x="189" y="300"/>
                  </a:cxn>
                  <a:cxn ang="0">
                    <a:pos x="197" y="321"/>
                  </a:cxn>
                  <a:cxn ang="0">
                    <a:pos x="208" y="355"/>
                  </a:cxn>
                  <a:cxn ang="0">
                    <a:pos x="216" y="387"/>
                  </a:cxn>
                  <a:cxn ang="0">
                    <a:pos x="224" y="417"/>
                  </a:cxn>
                  <a:cxn ang="0">
                    <a:pos x="225" y="443"/>
                  </a:cxn>
                  <a:cxn ang="0">
                    <a:pos x="225" y="467"/>
                  </a:cxn>
                  <a:cxn ang="0">
                    <a:pos x="224" y="487"/>
                  </a:cxn>
                  <a:cxn ang="0">
                    <a:pos x="221" y="512"/>
                  </a:cxn>
                  <a:cxn ang="0">
                    <a:pos x="212" y="515"/>
                  </a:cxn>
                  <a:cxn ang="0">
                    <a:pos x="195" y="503"/>
                  </a:cxn>
                  <a:cxn ang="0">
                    <a:pos x="174" y="491"/>
                  </a:cxn>
                  <a:cxn ang="0">
                    <a:pos x="150" y="478"/>
                  </a:cxn>
                  <a:cxn ang="0">
                    <a:pos x="124" y="466"/>
                  </a:cxn>
                  <a:cxn ang="0">
                    <a:pos x="98" y="459"/>
                  </a:cxn>
                  <a:cxn ang="0">
                    <a:pos x="72" y="455"/>
                  </a:cxn>
                  <a:cxn ang="0">
                    <a:pos x="50" y="457"/>
                  </a:cxn>
                  <a:cxn ang="0">
                    <a:pos x="31" y="461"/>
                  </a:cxn>
                  <a:cxn ang="0">
                    <a:pos x="6" y="470"/>
                  </a:cxn>
                </a:cxnLst>
                <a:rect l="0" t="0" r="r" b="b"/>
                <a:pathLst>
                  <a:path w="225" h="520">
                    <a:moveTo>
                      <a:pt x="0" y="475"/>
                    </a:moveTo>
                    <a:lnTo>
                      <a:pt x="0" y="474"/>
                    </a:lnTo>
                    <a:lnTo>
                      <a:pt x="1" y="470"/>
                    </a:lnTo>
                    <a:lnTo>
                      <a:pt x="2" y="467"/>
                    </a:lnTo>
                    <a:lnTo>
                      <a:pt x="4" y="465"/>
                    </a:lnTo>
                    <a:lnTo>
                      <a:pt x="5" y="462"/>
                    </a:lnTo>
                    <a:lnTo>
                      <a:pt x="8" y="459"/>
                    </a:lnTo>
                    <a:lnTo>
                      <a:pt x="9" y="454"/>
                    </a:lnTo>
                    <a:lnTo>
                      <a:pt x="10" y="450"/>
                    </a:lnTo>
                    <a:lnTo>
                      <a:pt x="13" y="445"/>
                    </a:lnTo>
                    <a:lnTo>
                      <a:pt x="15" y="439"/>
                    </a:lnTo>
                    <a:lnTo>
                      <a:pt x="17" y="434"/>
                    </a:lnTo>
                    <a:lnTo>
                      <a:pt x="19" y="429"/>
                    </a:lnTo>
                    <a:lnTo>
                      <a:pt x="22" y="422"/>
                    </a:lnTo>
                    <a:lnTo>
                      <a:pt x="25" y="416"/>
                    </a:lnTo>
                    <a:lnTo>
                      <a:pt x="26" y="412"/>
                    </a:lnTo>
                    <a:lnTo>
                      <a:pt x="27" y="409"/>
                    </a:lnTo>
                    <a:lnTo>
                      <a:pt x="29" y="405"/>
                    </a:lnTo>
                    <a:lnTo>
                      <a:pt x="30" y="401"/>
                    </a:lnTo>
                    <a:lnTo>
                      <a:pt x="30" y="397"/>
                    </a:lnTo>
                    <a:lnTo>
                      <a:pt x="33" y="393"/>
                    </a:lnTo>
                    <a:lnTo>
                      <a:pt x="33" y="389"/>
                    </a:lnTo>
                    <a:lnTo>
                      <a:pt x="35" y="385"/>
                    </a:lnTo>
                    <a:lnTo>
                      <a:pt x="35" y="381"/>
                    </a:lnTo>
                    <a:lnTo>
                      <a:pt x="37" y="377"/>
                    </a:lnTo>
                    <a:lnTo>
                      <a:pt x="38" y="372"/>
                    </a:lnTo>
                    <a:lnTo>
                      <a:pt x="39" y="368"/>
                    </a:lnTo>
                    <a:lnTo>
                      <a:pt x="39" y="364"/>
                    </a:lnTo>
                    <a:lnTo>
                      <a:pt x="42" y="359"/>
                    </a:lnTo>
                    <a:lnTo>
                      <a:pt x="42" y="355"/>
                    </a:lnTo>
                    <a:lnTo>
                      <a:pt x="44" y="351"/>
                    </a:lnTo>
                    <a:lnTo>
                      <a:pt x="44" y="346"/>
                    </a:lnTo>
                    <a:lnTo>
                      <a:pt x="46" y="342"/>
                    </a:lnTo>
                    <a:lnTo>
                      <a:pt x="46" y="337"/>
                    </a:lnTo>
                    <a:lnTo>
                      <a:pt x="47" y="333"/>
                    </a:lnTo>
                    <a:lnTo>
                      <a:pt x="48" y="327"/>
                    </a:lnTo>
                    <a:lnTo>
                      <a:pt x="50" y="322"/>
                    </a:lnTo>
                    <a:lnTo>
                      <a:pt x="50" y="317"/>
                    </a:lnTo>
                    <a:lnTo>
                      <a:pt x="51" y="313"/>
                    </a:lnTo>
                    <a:lnTo>
                      <a:pt x="52" y="306"/>
                    </a:lnTo>
                    <a:lnTo>
                      <a:pt x="52" y="301"/>
                    </a:lnTo>
                    <a:lnTo>
                      <a:pt x="54" y="296"/>
                    </a:lnTo>
                    <a:lnTo>
                      <a:pt x="55" y="290"/>
                    </a:lnTo>
                    <a:lnTo>
                      <a:pt x="55" y="286"/>
                    </a:lnTo>
                    <a:lnTo>
                      <a:pt x="56" y="281"/>
                    </a:lnTo>
                    <a:lnTo>
                      <a:pt x="56" y="276"/>
                    </a:lnTo>
                    <a:lnTo>
                      <a:pt x="58" y="271"/>
                    </a:lnTo>
                    <a:lnTo>
                      <a:pt x="58" y="264"/>
                    </a:lnTo>
                    <a:lnTo>
                      <a:pt x="58" y="259"/>
                    </a:lnTo>
                    <a:lnTo>
                      <a:pt x="58" y="252"/>
                    </a:lnTo>
                    <a:lnTo>
                      <a:pt x="58" y="247"/>
                    </a:lnTo>
                    <a:lnTo>
                      <a:pt x="58" y="240"/>
                    </a:lnTo>
                    <a:lnTo>
                      <a:pt x="58" y="235"/>
                    </a:lnTo>
                    <a:lnTo>
                      <a:pt x="58" y="230"/>
                    </a:lnTo>
                    <a:lnTo>
                      <a:pt x="58" y="223"/>
                    </a:lnTo>
                    <a:lnTo>
                      <a:pt x="56" y="218"/>
                    </a:lnTo>
                    <a:lnTo>
                      <a:pt x="56" y="213"/>
                    </a:lnTo>
                    <a:lnTo>
                      <a:pt x="56" y="206"/>
                    </a:lnTo>
                    <a:lnTo>
                      <a:pt x="56" y="201"/>
                    </a:lnTo>
                    <a:lnTo>
                      <a:pt x="55" y="194"/>
                    </a:lnTo>
                    <a:lnTo>
                      <a:pt x="55" y="189"/>
                    </a:lnTo>
                    <a:lnTo>
                      <a:pt x="55" y="184"/>
                    </a:lnTo>
                    <a:lnTo>
                      <a:pt x="55" y="177"/>
                    </a:lnTo>
                    <a:lnTo>
                      <a:pt x="54" y="172"/>
                    </a:lnTo>
                    <a:lnTo>
                      <a:pt x="54" y="166"/>
                    </a:lnTo>
                    <a:lnTo>
                      <a:pt x="52" y="160"/>
                    </a:lnTo>
                    <a:lnTo>
                      <a:pt x="52" y="155"/>
                    </a:lnTo>
                    <a:lnTo>
                      <a:pt x="51" y="148"/>
                    </a:lnTo>
                    <a:lnTo>
                      <a:pt x="51" y="143"/>
                    </a:lnTo>
                    <a:lnTo>
                      <a:pt x="50" y="137"/>
                    </a:lnTo>
                    <a:lnTo>
                      <a:pt x="50" y="132"/>
                    </a:lnTo>
                    <a:lnTo>
                      <a:pt x="48" y="126"/>
                    </a:lnTo>
                    <a:lnTo>
                      <a:pt x="48" y="120"/>
                    </a:lnTo>
                    <a:lnTo>
                      <a:pt x="47" y="115"/>
                    </a:lnTo>
                    <a:lnTo>
                      <a:pt x="47" y="110"/>
                    </a:lnTo>
                    <a:lnTo>
                      <a:pt x="46" y="104"/>
                    </a:lnTo>
                    <a:lnTo>
                      <a:pt x="46" y="99"/>
                    </a:lnTo>
                    <a:lnTo>
                      <a:pt x="44" y="94"/>
                    </a:lnTo>
                    <a:lnTo>
                      <a:pt x="44" y="90"/>
                    </a:lnTo>
                    <a:lnTo>
                      <a:pt x="43" y="85"/>
                    </a:lnTo>
                    <a:lnTo>
                      <a:pt x="43" y="79"/>
                    </a:lnTo>
                    <a:lnTo>
                      <a:pt x="42" y="74"/>
                    </a:lnTo>
                    <a:lnTo>
                      <a:pt x="42" y="70"/>
                    </a:lnTo>
                    <a:lnTo>
                      <a:pt x="41" y="66"/>
                    </a:lnTo>
                    <a:lnTo>
                      <a:pt x="39" y="61"/>
                    </a:lnTo>
                    <a:lnTo>
                      <a:pt x="38" y="57"/>
                    </a:lnTo>
                    <a:lnTo>
                      <a:pt x="38" y="53"/>
                    </a:lnTo>
                    <a:lnTo>
                      <a:pt x="38" y="49"/>
                    </a:lnTo>
                    <a:lnTo>
                      <a:pt x="37" y="45"/>
                    </a:lnTo>
                    <a:lnTo>
                      <a:pt x="37" y="41"/>
                    </a:lnTo>
                    <a:lnTo>
                      <a:pt x="37" y="38"/>
                    </a:lnTo>
                    <a:lnTo>
                      <a:pt x="35" y="34"/>
                    </a:lnTo>
                    <a:lnTo>
                      <a:pt x="35" y="31"/>
                    </a:lnTo>
                    <a:lnTo>
                      <a:pt x="34" y="28"/>
                    </a:lnTo>
                    <a:lnTo>
                      <a:pt x="34" y="25"/>
                    </a:lnTo>
                    <a:lnTo>
                      <a:pt x="33" y="19"/>
                    </a:lnTo>
                    <a:lnTo>
                      <a:pt x="31" y="13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1" y="4"/>
                    </a:lnTo>
                    <a:lnTo>
                      <a:pt x="33" y="5"/>
                    </a:lnTo>
                    <a:lnTo>
                      <a:pt x="35" y="9"/>
                    </a:lnTo>
                    <a:lnTo>
                      <a:pt x="37" y="12"/>
                    </a:lnTo>
                    <a:lnTo>
                      <a:pt x="39" y="17"/>
                    </a:lnTo>
                    <a:lnTo>
                      <a:pt x="41" y="20"/>
                    </a:lnTo>
                    <a:lnTo>
                      <a:pt x="44" y="25"/>
                    </a:lnTo>
                    <a:lnTo>
                      <a:pt x="47" y="29"/>
                    </a:lnTo>
                    <a:lnTo>
                      <a:pt x="51" y="36"/>
                    </a:lnTo>
                    <a:lnTo>
                      <a:pt x="54" y="41"/>
                    </a:lnTo>
                    <a:lnTo>
                      <a:pt x="58" y="46"/>
                    </a:lnTo>
                    <a:lnTo>
                      <a:pt x="60" y="50"/>
                    </a:lnTo>
                    <a:lnTo>
                      <a:pt x="62" y="53"/>
                    </a:lnTo>
                    <a:lnTo>
                      <a:pt x="63" y="57"/>
                    </a:lnTo>
                    <a:lnTo>
                      <a:pt x="66" y="61"/>
                    </a:lnTo>
                    <a:lnTo>
                      <a:pt x="69" y="67"/>
                    </a:lnTo>
                    <a:lnTo>
                      <a:pt x="73" y="74"/>
                    </a:lnTo>
                    <a:lnTo>
                      <a:pt x="76" y="78"/>
                    </a:lnTo>
                    <a:lnTo>
                      <a:pt x="79" y="82"/>
                    </a:lnTo>
                    <a:lnTo>
                      <a:pt x="80" y="86"/>
                    </a:lnTo>
                    <a:lnTo>
                      <a:pt x="83" y="90"/>
                    </a:lnTo>
                    <a:lnTo>
                      <a:pt x="84" y="94"/>
                    </a:lnTo>
                    <a:lnTo>
                      <a:pt x="87" y="96"/>
                    </a:lnTo>
                    <a:lnTo>
                      <a:pt x="89" y="100"/>
                    </a:lnTo>
                    <a:lnTo>
                      <a:pt x="92" y="104"/>
                    </a:lnTo>
                    <a:lnTo>
                      <a:pt x="95" y="108"/>
                    </a:lnTo>
                    <a:lnTo>
                      <a:pt x="97" y="114"/>
                    </a:lnTo>
                    <a:lnTo>
                      <a:pt x="100" y="118"/>
                    </a:lnTo>
                    <a:lnTo>
                      <a:pt x="102" y="122"/>
                    </a:lnTo>
                    <a:lnTo>
                      <a:pt x="104" y="126"/>
                    </a:lnTo>
                    <a:lnTo>
                      <a:pt x="106" y="129"/>
                    </a:lnTo>
                    <a:lnTo>
                      <a:pt x="109" y="135"/>
                    </a:lnTo>
                    <a:lnTo>
                      <a:pt x="110" y="139"/>
                    </a:lnTo>
                    <a:lnTo>
                      <a:pt x="113" y="143"/>
                    </a:lnTo>
                    <a:lnTo>
                      <a:pt x="116" y="147"/>
                    </a:lnTo>
                    <a:lnTo>
                      <a:pt x="118" y="152"/>
                    </a:lnTo>
                    <a:lnTo>
                      <a:pt x="121" y="156"/>
                    </a:lnTo>
                    <a:lnTo>
                      <a:pt x="122" y="160"/>
                    </a:lnTo>
                    <a:lnTo>
                      <a:pt x="125" y="164"/>
                    </a:lnTo>
                    <a:lnTo>
                      <a:pt x="127" y="169"/>
                    </a:lnTo>
                    <a:lnTo>
                      <a:pt x="130" y="173"/>
                    </a:lnTo>
                    <a:lnTo>
                      <a:pt x="133" y="177"/>
                    </a:lnTo>
                    <a:lnTo>
                      <a:pt x="134" y="182"/>
                    </a:lnTo>
                    <a:lnTo>
                      <a:pt x="137" y="186"/>
                    </a:lnTo>
                    <a:lnTo>
                      <a:pt x="139" y="191"/>
                    </a:lnTo>
                    <a:lnTo>
                      <a:pt x="142" y="194"/>
                    </a:lnTo>
                    <a:lnTo>
                      <a:pt x="143" y="198"/>
                    </a:lnTo>
                    <a:lnTo>
                      <a:pt x="146" y="202"/>
                    </a:lnTo>
                    <a:lnTo>
                      <a:pt x="147" y="207"/>
                    </a:lnTo>
                    <a:lnTo>
                      <a:pt x="150" y="211"/>
                    </a:lnTo>
                    <a:lnTo>
                      <a:pt x="151" y="215"/>
                    </a:lnTo>
                    <a:lnTo>
                      <a:pt x="154" y="218"/>
                    </a:lnTo>
                    <a:lnTo>
                      <a:pt x="155" y="223"/>
                    </a:lnTo>
                    <a:lnTo>
                      <a:pt x="156" y="227"/>
                    </a:lnTo>
                    <a:lnTo>
                      <a:pt x="158" y="231"/>
                    </a:lnTo>
                    <a:lnTo>
                      <a:pt x="160" y="235"/>
                    </a:lnTo>
                    <a:lnTo>
                      <a:pt x="162" y="239"/>
                    </a:lnTo>
                    <a:lnTo>
                      <a:pt x="164" y="243"/>
                    </a:lnTo>
                    <a:lnTo>
                      <a:pt x="166" y="247"/>
                    </a:lnTo>
                    <a:lnTo>
                      <a:pt x="168" y="251"/>
                    </a:lnTo>
                    <a:lnTo>
                      <a:pt x="170" y="255"/>
                    </a:lnTo>
                    <a:lnTo>
                      <a:pt x="171" y="259"/>
                    </a:lnTo>
                    <a:lnTo>
                      <a:pt x="174" y="261"/>
                    </a:lnTo>
                    <a:lnTo>
                      <a:pt x="175" y="265"/>
                    </a:lnTo>
                    <a:lnTo>
                      <a:pt x="176" y="269"/>
                    </a:lnTo>
                    <a:lnTo>
                      <a:pt x="178" y="273"/>
                    </a:lnTo>
                    <a:lnTo>
                      <a:pt x="179" y="277"/>
                    </a:lnTo>
                    <a:lnTo>
                      <a:pt x="181" y="281"/>
                    </a:lnTo>
                    <a:lnTo>
                      <a:pt x="183" y="285"/>
                    </a:lnTo>
                    <a:lnTo>
                      <a:pt x="184" y="289"/>
                    </a:lnTo>
                    <a:lnTo>
                      <a:pt x="185" y="292"/>
                    </a:lnTo>
                    <a:lnTo>
                      <a:pt x="187" y="296"/>
                    </a:lnTo>
                    <a:lnTo>
                      <a:pt x="189" y="300"/>
                    </a:lnTo>
                    <a:lnTo>
                      <a:pt x="191" y="304"/>
                    </a:lnTo>
                    <a:lnTo>
                      <a:pt x="192" y="308"/>
                    </a:lnTo>
                    <a:lnTo>
                      <a:pt x="193" y="310"/>
                    </a:lnTo>
                    <a:lnTo>
                      <a:pt x="195" y="314"/>
                    </a:lnTo>
                    <a:lnTo>
                      <a:pt x="197" y="321"/>
                    </a:lnTo>
                    <a:lnTo>
                      <a:pt x="200" y="329"/>
                    </a:lnTo>
                    <a:lnTo>
                      <a:pt x="201" y="335"/>
                    </a:lnTo>
                    <a:lnTo>
                      <a:pt x="204" y="342"/>
                    </a:lnTo>
                    <a:lnTo>
                      <a:pt x="205" y="348"/>
                    </a:lnTo>
                    <a:lnTo>
                      <a:pt x="208" y="355"/>
                    </a:lnTo>
                    <a:lnTo>
                      <a:pt x="209" y="362"/>
                    </a:lnTo>
                    <a:lnTo>
                      <a:pt x="212" y="368"/>
                    </a:lnTo>
                    <a:lnTo>
                      <a:pt x="213" y="375"/>
                    </a:lnTo>
                    <a:lnTo>
                      <a:pt x="214" y="381"/>
                    </a:lnTo>
                    <a:lnTo>
                      <a:pt x="216" y="387"/>
                    </a:lnTo>
                    <a:lnTo>
                      <a:pt x="218" y="393"/>
                    </a:lnTo>
                    <a:lnTo>
                      <a:pt x="220" y="400"/>
                    </a:lnTo>
                    <a:lnTo>
                      <a:pt x="221" y="405"/>
                    </a:lnTo>
                    <a:lnTo>
                      <a:pt x="222" y="410"/>
                    </a:lnTo>
                    <a:lnTo>
                      <a:pt x="224" y="417"/>
                    </a:lnTo>
                    <a:lnTo>
                      <a:pt x="224" y="422"/>
                    </a:lnTo>
                    <a:lnTo>
                      <a:pt x="224" y="428"/>
                    </a:lnTo>
                    <a:lnTo>
                      <a:pt x="225" y="433"/>
                    </a:lnTo>
                    <a:lnTo>
                      <a:pt x="225" y="438"/>
                    </a:lnTo>
                    <a:lnTo>
                      <a:pt x="225" y="443"/>
                    </a:lnTo>
                    <a:lnTo>
                      <a:pt x="225" y="449"/>
                    </a:lnTo>
                    <a:lnTo>
                      <a:pt x="225" y="454"/>
                    </a:lnTo>
                    <a:lnTo>
                      <a:pt x="225" y="459"/>
                    </a:lnTo>
                    <a:lnTo>
                      <a:pt x="225" y="463"/>
                    </a:lnTo>
                    <a:lnTo>
                      <a:pt x="225" y="467"/>
                    </a:lnTo>
                    <a:lnTo>
                      <a:pt x="225" y="471"/>
                    </a:lnTo>
                    <a:lnTo>
                      <a:pt x="225" y="476"/>
                    </a:lnTo>
                    <a:lnTo>
                      <a:pt x="224" y="480"/>
                    </a:lnTo>
                    <a:lnTo>
                      <a:pt x="224" y="484"/>
                    </a:lnTo>
                    <a:lnTo>
                      <a:pt x="224" y="487"/>
                    </a:lnTo>
                    <a:lnTo>
                      <a:pt x="224" y="491"/>
                    </a:lnTo>
                    <a:lnTo>
                      <a:pt x="222" y="498"/>
                    </a:lnTo>
                    <a:lnTo>
                      <a:pt x="222" y="503"/>
                    </a:lnTo>
                    <a:lnTo>
                      <a:pt x="221" y="508"/>
                    </a:lnTo>
                    <a:lnTo>
                      <a:pt x="221" y="512"/>
                    </a:lnTo>
                    <a:lnTo>
                      <a:pt x="220" y="517"/>
                    </a:lnTo>
                    <a:lnTo>
                      <a:pt x="220" y="520"/>
                    </a:lnTo>
                    <a:lnTo>
                      <a:pt x="218" y="519"/>
                    </a:lnTo>
                    <a:lnTo>
                      <a:pt x="216" y="517"/>
                    </a:lnTo>
                    <a:lnTo>
                      <a:pt x="212" y="515"/>
                    </a:lnTo>
                    <a:lnTo>
                      <a:pt x="208" y="512"/>
                    </a:lnTo>
                    <a:lnTo>
                      <a:pt x="204" y="509"/>
                    </a:lnTo>
                    <a:lnTo>
                      <a:pt x="201" y="508"/>
                    </a:lnTo>
                    <a:lnTo>
                      <a:pt x="197" y="505"/>
                    </a:lnTo>
                    <a:lnTo>
                      <a:pt x="195" y="503"/>
                    </a:lnTo>
                    <a:lnTo>
                      <a:pt x="191" y="500"/>
                    </a:lnTo>
                    <a:lnTo>
                      <a:pt x="187" y="499"/>
                    </a:lnTo>
                    <a:lnTo>
                      <a:pt x="183" y="496"/>
                    </a:lnTo>
                    <a:lnTo>
                      <a:pt x="179" y="494"/>
                    </a:lnTo>
                    <a:lnTo>
                      <a:pt x="174" y="491"/>
                    </a:lnTo>
                    <a:lnTo>
                      <a:pt x="170" y="488"/>
                    </a:lnTo>
                    <a:lnTo>
                      <a:pt x="164" y="484"/>
                    </a:lnTo>
                    <a:lnTo>
                      <a:pt x="159" y="483"/>
                    </a:lnTo>
                    <a:lnTo>
                      <a:pt x="154" y="480"/>
                    </a:lnTo>
                    <a:lnTo>
                      <a:pt x="150" y="478"/>
                    </a:lnTo>
                    <a:lnTo>
                      <a:pt x="143" y="475"/>
                    </a:lnTo>
                    <a:lnTo>
                      <a:pt x="139" y="472"/>
                    </a:lnTo>
                    <a:lnTo>
                      <a:pt x="133" y="470"/>
                    </a:lnTo>
                    <a:lnTo>
                      <a:pt x="129" y="467"/>
                    </a:lnTo>
                    <a:lnTo>
                      <a:pt x="124" y="466"/>
                    </a:lnTo>
                    <a:lnTo>
                      <a:pt x="118" y="463"/>
                    </a:lnTo>
                    <a:lnTo>
                      <a:pt x="113" y="462"/>
                    </a:lnTo>
                    <a:lnTo>
                      <a:pt x="108" y="461"/>
                    </a:lnTo>
                    <a:lnTo>
                      <a:pt x="102" y="459"/>
                    </a:lnTo>
                    <a:lnTo>
                      <a:pt x="98" y="459"/>
                    </a:lnTo>
                    <a:lnTo>
                      <a:pt x="92" y="457"/>
                    </a:lnTo>
                    <a:lnTo>
                      <a:pt x="87" y="457"/>
                    </a:lnTo>
                    <a:lnTo>
                      <a:pt x="83" y="455"/>
                    </a:lnTo>
                    <a:lnTo>
                      <a:pt x="77" y="455"/>
                    </a:lnTo>
                    <a:lnTo>
                      <a:pt x="72" y="455"/>
                    </a:lnTo>
                    <a:lnTo>
                      <a:pt x="68" y="455"/>
                    </a:lnTo>
                    <a:lnTo>
                      <a:pt x="63" y="455"/>
                    </a:lnTo>
                    <a:lnTo>
                      <a:pt x="59" y="457"/>
                    </a:lnTo>
                    <a:lnTo>
                      <a:pt x="54" y="457"/>
                    </a:lnTo>
                    <a:lnTo>
                      <a:pt x="50" y="457"/>
                    </a:lnTo>
                    <a:lnTo>
                      <a:pt x="46" y="457"/>
                    </a:lnTo>
                    <a:lnTo>
                      <a:pt x="42" y="458"/>
                    </a:lnTo>
                    <a:lnTo>
                      <a:pt x="38" y="459"/>
                    </a:lnTo>
                    <a:lnTo>
                      <a:pt x="34" y="459"/>
                    </a:lnTo>
                    <a:lnTo>
                      <a:pt x="31" y="461"/>
                    </a:lnTo>
                    <a:lnTo>
                      <a:pt x="27" y="462"/>
                    </a:lnTo>
                    <a:lnTo>
                      <a:pt x="21" y="463"/>
                    </a:lnTo>
                    <a:lnTo>
                      <a:pt x="15" y="466"/>
                    </a:lnTo>
                    <a:lnTo>
                      <a:pt x="10" y="467"/>
                    </a:lnTo>
                    <a:lnTo>
                      <a:pt x="6" y="470"/>
                    </a:lnTo>
                    <a:lnTo>
                      <a:pt x="1" y="474"/>
                    </a:lnTo>
                    <a:lnTo>
                      <a:pt x="0" y="475"/>
                    </a:lnTo>
                    <a:lnTo>
                      <a:pt x="0" y="475"/>
                    </a:lnTo>
                    <a:close/>
                  </a:path>
                </a:pathLst>
              </a:custGeom>
              <a:solidFill>
                <a:srgbClr val="2985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7"/>
              <p:cNvSpPr>
                <a:spLocks/>
              </p:cNvSpPr>
              <p:nvPr/>
            </p:nvSpPr>
            <p:spPr bwMode="auto">
              <a:xfrm>
                <a:off x="1938337" y="4933950"/>
                <a:ext cx="1185863" cy="1039813"/>
              </a:xfrm>
              <a:custGeom>
                <a:avLst/>
                <a:gdLst/>
                <a:ahLst/>
                <a:cxnLst>
                  <a:cxn ang="0">
                    <a:pos x="7" y="605"/>
                  </a:cxn>
                  <a:cxn ang="0">
                    <a:pos x="19" y="537"/>
                  </a:cxn>
                  <a:cxn ang="0">
                    <a:pos x="37" y="448"/>
                  </a:cxn>
                  <a:cxn ang="0">
                    <a:pos x="60" y="356"/>
                  </a:cxn>
                  <a:cxn ang="0">
                    <a:pos x="83" y="271"/>
                  </a:cxn>
                  <a:cxn ang="0">
                    <a:pos x="107" y="200"/>
                  </a:cxn>
                  <a:cxn ang="0">
                    <a:pos x="132" y="146"/>
                  </a:cxn>
                  <a:cxn ang="0">
                    <a:pos x="162" y="83"/>
                  </a:cxn>
                  <a:cxn ang="0">
                    <a:pos x="170" y="108"/>
                  </a:cxn>
                  <a:cxn ang="0">
                    <a:pos x="170" y="165"/>
                  </a:cxn>
                  <a:cxn ang="0">
                    <a:pos x="174" y="219"/>
                  </a:cxn>
                  <a:cxn ang="0">
                    <a:pos x="183" y="278"/>
                  </a:cxn>
                  <a:cxn ang="0">
                    <a:pos x="201" y="335"/>
                  </a:cxn>
                  <a:cxn ang="0">
                    <a:pos x="220" y="386"/>
                  </a:cxn>
                  <a:cxn ang="0">
                    <a:pos x="247" y="447"/>
                  </a:cxn>
                  <a:cxn ang="0">
                    <a:pos x="249" y="417"/>
                  </a:cxn>
                  <a:cxn ang="0">
                    <a:pos x="255" y="348"/>
                  </a:cxn>
                  <a:cxn ang="0">
                    <a:pos x="268" y="302"/>
                  </a:cxn>
                  <a:cxn ang="0">
                    <a:pos x="289" y="252"/>
                  </a:cxn>
                  <a:cxn ang="0">
                    <a:pos x="327" y="191"/>
                  </a:cxn>
                  <a:cxn ang="0">
                    <a:pos x="401" y="109"/>
                  </a:cxn>
                  <a:cxn ang="0">
                    <a:pos x="457" y="68"/>
                  </a:cxn>
                  <a:cxn ang="0">
                    <a:pos x="514" y="35"/>
                  </a:cxn>
                  <a:cxn ang="0">
                    <a:pos x="579" y="4"/>
                  </a:cxn>
                  <a:cxn ang="0">
                    <a:pos x="554" y="29"/>
                  </a:cxn>
                  <a:cxn ang="0">
                    <a:pos x="488" y="100"/>
                  </a:cxn>
                  <a:cxn ang="0">
                    <a:pos x="453" y="154"/>
                  </a:cxn>
                  <a:cxn ang="0">
                    <a:pos x="436" y="202"/>
                  </a:cxn>
                  <a:cxn ang="0">
                    <a:pos x="426" y="252"/>
                  </a:cxn>
                  <a:cxn ang="0">
                    <a:pos x="422" y="300"/>
                  </a:cxn>
                  <a:cxn ang="0">
                    <a:pos x="422" y="349"/>
                  </a:cxn>
                  <a:cxn ang="0">
                    <a:pos x="422" y="410"/>
                  </a:cxn>
                  <a:cxn ang="0">
                    <a:pos x="422" y="485"/>
                  </a:cxn>
                  <a:cxn ang="0">
                    <a:pos x="424" y="517"/>
                  </a:cxn>
                  <a:cxn ang="0">
                    <a:pos x="464" y="453"/>
                  </a:cxn>
                  <a:cxn ang="0">
                    <a:pos x="488" y="405"/>
                  </a:cxn>
                  <a:cxn ang="0">
                    <a:pos x="507" y="355"/>
                  </a:cxn>
                  <a:cxn ang="0">
                    <a:pos x="515" y="287"/>
                  </a:cxn>
                  <a:cxn ang="0">
                    <a:pos x="482" y="224"/>
                  </a:cxn>
                  <a:cxn ang="0">
                    <a:pos x="519" y="282"/>
                  </a:cxn>
                  <a:cxn ang="0">
                    <a:pos x="556" y="361"/>
                  </a:cxn>
                  <a:cxn ang="0">
                    <a:pos x="572" y="434"/>
                  </a:cxn>
                  <a:cxn ang="0">
                    <a:pos x="571" y="488"/>
                  </a:cxn>
                  <a:cxn ang="0">
                    <a:pos x="590" y="446"/>
                  </a:cxn>
                  <a:cxn ang="0">
                    <a:pos x="630" y="382"/>
                  </a:cxn>
                  <a:cxn ang="0">
                    <a:pos x="685" y="340"/>
                  </a:cxn>
                  <a:cxn ang="0">
                    <a:pos x="739" y="322"/>
                  </a:cxn>
                  <a:cxn ang="0">
                    <a:pos x="699" y="360"/>
                  </a:cxn>
                  <a:cxn ang="0">
                    <a:pos x="663" y="417"/>
                  </a:cxn>
                  <a:cxn ang="0">
                    <a:pos x="638" y="472"/>
                  </a:cxn>
                  <a:cxn ang="0">
                    <a:pos x="616" y="535"/>
                  </a:cxn>
                  <a:cxn ang="0">
                    <a:pos x="597" y="593"/>
                  </a:cxn>
                  <a:cxn ang="0">
                    <a:pos x="581" y="653"/>
                  </a:cxn>
                  <a:cxn ang="0">
                    <a:pos x="531" y="645"/>
                  </a:cxn>
                  <a:cxn ang="0">
                    <a:pos x="472" y="626"/>
                  </a:cxn>
                  <a:cxn ang="0">
                    <a:pos x="421" y="612"/>
                  </a:cxn>
                  <a:cxn ang="0">
                    <a:pos x="368" y="609"/>
                  </a:cxn>
                  <a:cxn ang="0">
                    <a:pos x="315" y="605"/>
                  </a:cxn>
                  <a:cxn ang="0">
                    <a:pos x="264" y="596"/>
                  </a:cxn>
                  <a:cxn ang="0">
                    <a:pos x="195" y="607"/>
                  </a:cxn>
                  <a:cxn ang="0">
                    <a:pos x="129" y="639"/>
                  </a:cxn>
                  <a:cxn ang="0">
                    <a:pos x="69" y="649"/>
                  </a:cxn>
                  <a:cxn ang="0">
                    <a:pos x="7" y="647"/>
                  </a:cxn>
                </a:cxnLst>
                <a:rect l="0" t="0" r="r" b="b"/>
                <a:pathLst>
                  <a:path w="747" h="655">
                    <a:moveTo>
                      <a:pt x="0" y="647"/>
                    </a:moveTo>
                    <a:lnTo>
                      <a:pt x="0" y="646"/>
                    </a:lnTo>
                    <a:lnTo>
                      <a:pt x="0" y="645"/>
                    </a:lnTo>
                    <a:lnTo>
                      <a:pt x="0" y="642"/>
                    </a:lnTo>
                    <a:lnTo>
                      <a:pt x="2" y="638"/>
                    </a:lnTo>
                    <a:lnTo>
                      <a:pt x="2" y="633"/>
                    </a:lnTo>
                    <a:lnTo>
                      <a:pt x="3" y="628"/>
                    </a:lnTo>
                    <a:lnTo>
                      <a:pt x="3" y="624"/>
                    </a:lnTo>
                    <a:lnTo>
                      <a:pt x="4" y="621"/>
                    </a:lnTo>
                    <a:lnTo>
                      <a:pt x="4" y="617"/>
                    </a:lnTo>
                    <a:lnTo>
                      <a:pt x="6" y="614"/>
                    </a:lnTo>
                    <a:lnTo>
                      <a:pt x="6" y="609"/>
                    </a:lnTo>
                    <a:lnTo>
                      <a:pt x="7" y="605"/>
                    </a:lnTo>
                    <a:lnTo>
                      <a:pt x="7" y="600"/>
                    </a:lnTo>
                    <a:lnTo>
                      <a:pt x="8" y="596"/>
                    </a:lnTo>
                    <a:lnTo>
                      <a:pt x="10" y="591"/>
                    </a:lnTo>
                    <a:lnTo>
                      <a:pt x="11" y="587"/>
                    </a:lnTo>
                    <a:lnTo>
                      <a:pt x="11" y="581"/>
                    </a:lnTo>
                    <a:lnTo>
                      <a:pt x="12" y="576"/>
                    </a:lnTo>
                    <a:lnTo>
                      <a:pt x="13" y="571"/>
                    </a:lnTo>
                    <a:lnTo>
                      <a:pt x="15" y="566"/>
                    </a:lnTo>
                    <a:lnTo>
                      <a:pt x="15" y="559"/>
                    </a:lnTo>
                    <a:lnTo>
                      <a:pt x="16" y="554"/>
                    </a:lnTo>
                    <a:lnTo>
                      <a:pt x="16" y="547"/>
                    </a:lnTo>
                    <a:lnTo>
                      <a:pt x="19" y="542"/>
                    </a:lnTo>
                    <a:lnTo>
                      <a:pt x="19" y="537"/>
                    </a:lnTo>
                    <a:lnTo>
                      <a:pt x="21" y="530"/>
                    </a:lnTo>
                    <a:lnTo>
                      <a:pt x="21" y="523"/>
                    </a:lnTo>
                    <a:lnTo>
                      <a:pt x="23" y="517"/>
                    </a:lnTo>
                    <a:lnTo>
                      <a:pt x="24" y="510"/>
                    </a:lnTo>
                    <a:lnTo>
                      <a:pt x="25" y="504"/>
                    </a:lnTo>
                    <a:lnTo>
                      <a:pt x="27" y="497"/>
                    </a:lnTo>
                    <a:lnTo>
                      <a:pt x="28" y="490"/>
                    </a:lnTo>
                    <a:lnTo>
                      <a:pt x="29" y="484"/>
                    </a:lnTo>
                    <a:lnTo>
                      <a:pt x="32" y="477"/>
                    </a:lnTo>
                    <a:lnTo>
                      <a:pt x="33" y="469"/>
                    </a:lnTo>
                    <a:lnTo>
                      <a:pt x="35" y="463"/>
                    </a:lnTo>
                    <a:lnTo>
                      <a:pt x="36" y="455"/>
                    </a:lnTo>
                    <a:lnTo>
                      <a:pt x="37" y="448"/>
                    </a:lnTo>
                    <a:lnTo>
                      <a:pt x="39" y="442"/>
                    </a:lnTo>
                    <a:lnTo>
                      <a:pt x="40" y="435"/>
                    </a:lnTo>
                    <a:lnTo>
                      <a:pt x="42" y="427"/>
                    </a:lnTo>
                    <a:lnTo>
                      <a:pt x="44" y="421"/>
                    </a:lnTo>
                    <a:lnTo>
                      <a:pt x="45" y="413"/>
                    </a:lnTo>
                    <a:lnTo>
                      <a:pt x="46" y="406"/>
                    </a:lnTo>
                    <a:lnTo>
                      <a:pt x="48" y="398"/>
                    </a:lnTo>
                    <a:lnTo>
                      <a:pt x="50" y="391"/>
                    </a:lnTo>
                    <a:lnTo>
                      <a:pt x="52" y="384"/>
                    </a:lnTo>
                    <a:lnTo>
                      <a:pt x="53" y="377"/>
                    </a:lnTo>
                    <a:lnTo>
                      <a:pt x="56" y="370"/>
                    </a:lnTo>
                    <a:lnTo>
                      <a:pt x="57" y="364"/>
                    </a:lnTo>
                    <a:lnTo>
                      <a:pt x="60" y="356"/>
                    </a:lnTo>
                    <a:lnTo>
                      <a:pt x="61" y="349"/>
                    </a:lnTo>
                    <a:lnTo>
                      <a:pt x="64" y="343"/>
                    </a:lnTo>
                    <a:lnTo>
                      <a:pt x="65" y="336"/>
                    </a:lnTo>
                    <a:lnTo>
                      <a:pt x="66" y="328"/>
                    </a:lnTo>
                    <a:lnTo>
                      <a:pt x="69" y="322"/>
                    </a:lnTo>
                    <a:lnTo>
                      <a:pt x="70" y="315"/>
                    </a:lnTo>
                    <a:lnTo>
                      <a:pt x="73" y="310"/>
                    </a:lnTo>
                    <a:lnTo>
                      <a:pt x="74" y="302"/>
                    </a:lnTo>
                    <a:lnTo>
                      <a:pt x="75" y="297"/>
                    </a:lnTo>
                    <a:lnTo>
                      <a:pt x="78" y="290"/>
                    </a:lnTo>
                    <a:lnTo>
                      <a:pt x="79" y="283"/>
                    </a:lnTo>
                    <a:lnTo>
                      <a:pt x="81" y="277"/>
                    </a:lnTo>
                    <a:lnTo>
                      <a:pt x="83" y="271"/>
                    </a:lnTo>
                    <a:lnTo>
                      <a:pt x="85" y="266"/>
                    </a:lnTo>
                    <a:lnTo>
                      <a:pt x="86" y="260"/>
                    </a:lnTo>
                    <a:lnTo>
                      <a:pt x="89" y="254"/>
                    </a:lnTo>
                    <a:lnTo>
                      <a:pt x="90" y="249"/>
                    </a:lnTo>
                    <a:lnTo>
                      <a:pt x="93" y="242"/>
                    </a:lnTo>
                    <a:lnTo>
                      <a:pt x="94" y="237"/>
                    </a:lnTo>
                    <a:lnTo>
                      <a:pt x="96" y="231"/>
                    </a:lnTo>
                    <a:lnTo>
                      <a:pt x="98" y="227"/>
                    </a:lnTo>
                    <a:lnTo>
                      <a:pt x="100" y="221"/>
                    </a:lnTo>
                    <a:lnTo>
                      <a:pt x="102" y="216"/>
                    </a:lnTo>
                    <a:lnTo>
                      <a:pt x="103" y="211"/>
                    </a:lnTo>
                    <a:lnTo>
                      <a:pt x="106" y="205"/>
                    </a:lnTo>
                    <a:lnTo>
                      <a:pt x="107" y="200"/>
                    </a:lnTo>
                    <a:lnTo>
                      <a:pt x="110" y="196"/>
                    </a:lnTo>
                    <a:lnTo>
                      <a:pt x="111" y="191"/>
                    </a:lnTo>
                    <a:lnTo>
                      <a:pt x="112" y="187"/>
                    </a:lnTo>
                    <a:lnTo>
                      <a:pt x="115" y="182"/>
                    </a:lnTo>
                    <a:lnTo>
                      <a:pt x="116" y="178"/>
                    </a:lnTo>
                    <a:lnTo>
                      <a:pt x="118" y="174"/>
                    </a:lnTo>
                    <a:lnTo>
                      <a:pt x="120" y="170"/>
                    </a:lnTo>
                    <a:lnTo>
                      <a:pt x="122" y="165"/>
                    </a:lnTo>
                    <a:lnTo>
                      <a:pt x="124" y="161"/>
                    </a:lnTo>
                    <a:lnTo>
                      <a:pt x="125" y="157"/>
                    </a:lnTo>
                    <a:lnTo>
                      <a:pt x="128" y="154"/>
                    </a:lnTo>
                    <a:lnTo>
                      <a:pt x="129" y="150"/>
                    </a:lnTo>
                    <a:lnTo>
                      <a:pt x="132" y="146"/>
                    </a:lnTo>
                    <a:lnTo>
                      <a:pt x="132" y="142"/>
                    </a:lnTo>
                    <a:lnTo>
                      <a:pt x="133" y="138"/>
                    </a:lnTo>
                    <a:lnTo>
                      <a:pt x="136" y="134"/>
                    </a:lnTo>
                    <a:lnTo>
                      <a:pt x="137" y="132"/>
                    </a:lnTo>
                    <a:lnTo>
                      <a:pt x="140" y="125"/>
                    </a:lnTo>
                    <a:lnTo>
                      <a:pt x="144" y="118"/>
                    </a:lnTo>
                    <a:lnTo>
                      <a:pt x="147" y="112"/>
                    </a:lnTo>
                    <a:lnTo>
                      <a:pt x="150" y="107"/>
                    </a:lnTo>
                    <a:lnTo>
                      <a:pt x="153" y="101"/>
                    </a:lnTo>
                    <a:lnTo>
                      <a:pt x="156" y="97"/>
                    </a:lnTo>
                    <a:lnTo>
                      <a:pt x="157" y="92"/>
                    </a:lnTo>
                    <a:lnTo>
                      <a:pt x="160" y="87"/>
                    </a:lnTo>
                    <a:lnTo>
                      <a:pt x="162" y="83"/>
                    </a:lnTo>
                    <a:lnTo>
                      <a:pt x="165" y="80"/>
                    </a:lnTo>
                    <a:lnTo>
                      <a:pt x="169" y="74"/>
                    </a:lnTo>
                    <a:lnTo>
                      <a:pt x="173" y="68"/>
                    </a:lnTo>
                    <a:lnTo>
                      <a:pt x="173" y="72"/>
                    </a:lnTo>
                    <a:lnTo>
                      <a:pt x="172" y="74"/>
                    </a:lnTo>
                    <a:lnTo>
                      <a:pt x="172" y="78"/>
                    </a:lnTo>
                    <a:lnTo>
                      <a:pt x="172" y="80"/>
                    </a:lnTo>
                    <a:lnTo>
                      <a:pt x="172" y="84"/>
                    </a:lnTo>
                    <a:lnTo>
                      <a:pt x="170" y="88"/>
                    </a:lnTo>
                    <a:lnTo>
                      <a:pt x="170" y="92"/>
                    </a:lnTo>
                    <a:lnTo>
                      <a:pt x="170" y="97"/>
                    </a:lnTo>
                    <a:lnTo>
                      <a:pt x="170" y="103"/>
                    </a:lnTo>
                    <a:lnTo>
                      <a:pt x="170" y="108"/>
                    </a:lnTo>
                    <a:lnTo>
                      <a:pt x="170" y="114"/>
                    </a:lnTo>
                    <a:lnTo>
                      <a:pt x="170" y="117"/>
                    </a:lnTo>
                    <a:lnTo>
                      <a:pt x="170" y="121"/>
                    </a:lnTo>
                    <a:lnTo>
                      <a:pt x="170" y="125"/>
                    </a:lnTo>
                    <a:lnTo>
                      <a:pt x="170" y="129"/>
                    </a:lnTo>
                    <a:lnTo>
                      <a:pt x="170" y="134"/>
                    </a:lnTo>
                    <a:lnTo>
                      <a:pt x="170" y="142"/>
                    </a:lnTo>
                    <a:lnTo>
                      <a:pt x="170" y="145"/>
                    </a:lnTo>
                    <a:lnTo>
                      <a:pt x="170" y="149"/>
                    </a:lnTo>
                    <a:lnTo>
                      <a:pt x="170" y="153"/>
                    </a:lnTo>
                    <a:lnTo>
                      <a:pt x="170" y="157"/>
                    </a:lnTo>
                    <a:lnTo>
                      <a:pt x="170" y="161"/>
                    </a:lnTo>
                    <a:lnTo>
                      <a:pt x="170" y="165"/>
                    </a:lnTo>
                    <a:lnTo>
                      <a:pt x="170" y="169"/>
                    </a:lnTo>
                    <a:lnTo>
                      <a:pt x="170" y="173"/>
                    </a:lnTo>
                    <a:lnTo>
                      <a:pt x="170" y="175"/>
                    </a:lnTo>
                    <a:lnTo>
                      <a:pt x="170" y="180"/>
                    </a:lnTo>
                    <a:lnTo>
                      <a:pt x="172" y="184"/>
                    </a:lnTo>
                    <a:lnTo>
                      <a:pt x="172" y="190"/>
                    </a:lnTo>
                    <a:lnTo>
                      <a:pt x="172" y="194"/>
                    </a:lnTo>
                    <a:lnTo>
                      <a:pt x="172" y="198"/>
                    </a:lnTo>
                    <a:lnTo>
                      <a:pt x="172" y="202"/>
                    </a:lnTo>
                    <a:lnTo>
                      <a:pt x="173" y="205"/>
                    </a:lnTo>
                    <a:lnTo>
                      <a:pt x="173" y="209"/>
                    </a:lnTo>
                    <a:lnTo>
                      <a:pt x="173" y="215"/>
                    </a:lnTo>
                    <a:lnTo>
                      <a:pt x="174" y="219"/>
                    </a:lnTo>
                    <a:lnTo>
                      <a:pt x="176" y="224"/>
                    </a:lnTo>
                    <a:lnTo>
                      <a:pt x="176" y="228"/>
                    </a:lnTo>
                    <a:lnTo>
                      <a:pt x="176" y="232"/>
                    </a:lnTo>
                    <a:lnTo>
                      <a:pt x="177" y="237"/>
                    </a:lnTo>
                    <a:lnTo>
                      <a:pt x="177" y="241"/>
                    </a:lnTo>
                    <a:lnTo>
                      <a:pt x="178" y="246"/>
                    </a:lnTo>
                    <a:lnTo>
                      <a:pt x="178" y="250"/>
                    </a:lnTo>
                    <a:lnTo>
                      <a:pt x="179" y="254"/>
                    </a:lnTo>
                    <a:lnTo>
                      <a:pt x="181" y="260"/>
                    </a:lnTo>
                    <a:lnTo>
                      <a:pt x="181" y="264"/>
                    </a:lnTo>
                    <a:lnTo>
                      <a:pt x="182" y="269"/>
                    </a:lnTo>
                    <a:lnTo>
                      <a:pt x="182" y="273"/>
                    </a:lnTo>
                    <a:lnTo>
                      <a:pt x="183" y="278"/>
                    </a:lnTo>
                    <a:lnTo>
                      <a:pt x="185" y="282"/>
                    </a:lnTo>
                    <a:lnTo>
                      <a:pt x="186" y="286"/>
                    </a:lnTo>
                    <a:lnTo>
                      <a:pt x="187" y="291"/>
                    </a:lnTo>
                    <a:lnTo>
                      <a:pt x="189" y="297"/>
                    </a:lnTo>
                    <a:lnTo>
                      <a:pt x="190" y="300"/>
                    </a:lnTo>
                    <a:lnTo>
                      <a:pt x="191" y="304"/>
                    </a:lnTo>
                    <a:lnTo>
                      <a:pt x="193" y="308"/>
                    </a:lnTo>
                    <a:lnTo>
                      <a:pt x="194" y="314"/>
                    </a:lnTo>
                    <a:lnTo>
                      <a:pt x="195" y="318"/>
                    </a:lnTo>
                    <a:lnTo>
                      <a:pt x="197" y="322"/>
                    </a:lnTo>
                    <a:lnTo>
                      <a:pt x="198" y="326"/>
                    </a:lnTo>
                    <a:lnTo>
                      <a:pt x="199" y="331"/>
                    </a:lnTo>
                    <a:lnTo>
                      <a:pt x="201" y="335"/>
                    </a:lnTo>
                    <a:lnTo>
                      <a:pt x="202" y="339"/>
                    </a:lnTo>
                    <a:lnTo>
                      <a:pt x="203" y="343"/>
                    </a:lnTo>
                    <a:lnTo>
                      <a:pt x="204" y="348"/>
                    </a:lnTo>
                    <a:lnTo>
                      <a:pt x="206" y="351"/>
                    </a:lnTo>
                    <a:lnTo>
                      <a:pt x="207" y="355"/>
                    </a:lnTo>
                    <a:lnTo>
                      <a:pt x="208" y="359"/>
                    </a:lnTo>
                    <a:lnTo>
                      <a:pt x="211" y="364"/>
                    </a:lnTo>
                    <a:lnTo>
                      <a:pt x="212" y="368"/>
                    </a:lnTo>
                    <a:lnTo>
                      <a:pt x="214" y="370"/>
                    </a:lnTo>
                    <a:lnTo>
                      <a:pt x="215" y="374"/>
                    </a:lnTo>
                    <a:lnTo>
                      <a:pt x="216" y="378"/>
                    </a:lnTo>
                    <a:lnTo>
                      <a:pt x="218" y="382"/>
                    </a:lnTo>
                    <a:lnTo>
                      <a:pt x="220" y="386"/>
                    </a:lnTo>
                    <a:lnTo>
                      <a:pt x="222" y="390"/>
                    </a:lnTo>
                    <a:lnTo>
                      <a:pt x="223" y="394"/>
                    </a:lnTo>
                    <a:lnTo>
                      <a:pt x="226" y="399"/>
                    </a:lnTo>
                    <a:lnTo>
                      <a:pt x="228" y="406"/>
                    </a:lnTo>
                    <a:lnTo>
                      <a:pt x="230" y="413"/>
                    </a:lnTo>
                    <a:lnTo>
                      <a:pt x="233" y="418"/>
                    </a:lnTo>
                    <a:lnTo>
                      <a:pt x="235" y="423"/>
                    </a:lnTo>
                    <a:lnTo>
                      <a:pt x="237" y="428"/>
                    </a:lnTo>
                    <a:lnTo>
                      <a:pt x="240" y="432"/>
                    </a:lnTo>
                    <a:lnTo>
                      <a:pt x="243" y="438"/>
                    </a:lnTo>
                    <a:lnTo>
                      <a:pt x="244" y="440"/>
                    </a:lnTo>
                    <a:lnTo>
                      <a:pt x="245" y="444"/>
                    </a:lnTo>
                    <a:lnTo>
                      <a:pt x="247" y="447"/>
                    </a:lnTo>
                    <a:lnTo>
                      <a:pt x="248" y="450"/>
                    </a:lnTo>
                    <a:lnTo>
                      <a:pt x="249" y="452"/>
                    </a:lnTo>
                    <a:lnTo>
                      <a:pt x="251" y="455"/>
                    </a:lnTo>
                    <a:lnTo>
                      <a:pt x="249" y="453"/>
                    </a:lnTo>
                    <a:lnTo>
                      <a:pt x="249" y="451"/>
                    </a:lnTo>
                    <a:lnTo>
                      <a:pt x="249" y="447"/>
                    </a:lnTo>
                    <a:lnTo>
                      <a:pt x="249" y="442"/>
                    </a:lnTo>
                    <a:lnTo>
                      <a:pt x="249" y="438"/>
                    </a:lnTo>
                    <a:lnTo>
                      <a:pt x="249" y="434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49" y="422"/>
                    </a:lnTo>
                    <a:lnTo>
                      <a:pt x="249" y="417"/>
                    </a:lnTo>
                    <a:lnTo>
                      <a:pt x="249" y="411"/>
                    </a:lnTo>
                    <a:lnTo>
                      <a:pt x="249" y="407"/>
                    </a:lnTo>
                    <a:lnTo>
                      <a:pt x="249" y="401"/>
                    </a:lnTo>
                    <a:lnTo>
                      <a:pt x="249" y="395"/>
                    </a:lnTo>
                    <a:lnTo>
                      <a:pt x="249" y="390"/>
                    </a:lnTo>
                    <a:lnTo>
                      <a:pt x="251" y="384"/>
                    </a:lnTo>
                    <a:lnTo>
                      <a:pt x="251" y="377"/>
                    </a:lnTo>
                    <a:lnTo>
                      <a:pt x="252" y="370"/>
                    </a:lnTo>
                    <a:lnTo>
                      <a:pt x="252" y="365"/>
                    </a:lnTo>
                    <a:lnTo>
                      <a:pt x="253" y="359"/>
                    </a:lnTo>
                    <a:lnTo>
                      <a:pt x="253" y="355"/>
                    </a:lnTo>
                    <a:lnTo>
                      <a:pt x="255" y="351"/>
                    </a:lnTo>
                    <a:lnTo>
                      <a:pt x="255" y="348"/>
                    </a:lnTo>
                    <a:lnTo>
                      <a:pt x="256" y="344"/>
                    </a:lnTo>
                    <a:lnTo>
                      <a:pt x="256" y="340"/>
                    </a:lnTo>
                    <a:lnTo>
                      <a:pt x="257" y="337"/>
                    </a:lnTo>
                    <a:lnTo>
                      <a:pt x="259" y="333"/>
                    </a:lnTo>
                    <a:lnTo>
                      <a:pt x="260" y="329"/>
                    </a:lnTo>
                    <a:lnTo>
                      <a:pt x="260" y="326"/>
                    </a:lnTo>
                    <a:lnTo>
                      <a:pt x="261" y="323"/>
                    </a:lnTo>
                    <a:lnTo>
                      <a:pt x="261" y="319"/>
                    </a:lnTo>
                    <a:lnTo>
                      <a:pt x="262" y="316"/>
                    </a:lnTo>
                    <a:lnTo>
                      <a:pt x="264" y="312"/>
                    </a:lnTo>
                    <a:lnTo>
                      <a:pt x="265" y="308"/>
                    </a:lnTo>
                    <a:lnTo>
                      <a:pt x="266" y="304"/>
                    </a:lnTo>
                    <a:lnTo>
                      <a:pt x="268" y="302"/>
                    </a:lnTo>
                    <a:lnTo>
                      <a:pt x="269" y="298"/>
                    </a:lnTo>
                    <a:lnTo>
                      <a:pt x="270" y="294"/>
                    </a:lnTo>
                    <a:lnTo>
                      <a:pt x="272" y="290"/>
                    </a:lnTo>
                    <a:lnTo>
                      <a:pt x="273" y="287"/>
                    </a:lnTo>
                    <a:lnTo>
                      <a:pt x="273" y="283"/>
                    </a:lnTo>
                    <a:lnTo>
                      <a:pt x="274" y="279"/>
                    </a:lnTo>
                    <a:lnTo>
                      <a:pt x="277" y="275"/>
                    </a:lnTo>
                    <a:lnTo>
                      <a:pt x="278" y="273"/>
                    </a:lnTo>
                    <a:lnTo>
                      <a:pt x="280" y="269"/>
                    </a:lnTo>
                    <a:lnTo>
                      <a:pt x="281" y="266"/>
                    </a:lnTo>
                    <a:lnTo>
                      <a:pt x="282" y="262"/>
                    </a:lnTo>
                    <a:lnTo>
                      <a:pt x="285" y="258"/>
                    </a:lnTo>
                    <a:lnTo>
                      <a:pt x="289" y="252"/>
                    </a:lnTo>
                    <a:lnTo>
                      <a:pt x="293" y="245"/>
                    </a:lnTo>
                    <a:lnTo>
                      <a:pt x="294" y="241"/>
                    </a:lnTo>
                    <a:lnTo>
                      <a:pt x="297" y="237"/>
                    </a:lnTo>
                    <a:lnTo>
                      <a:pt x="298" y="235"/>
                    </a:lnTo>
                    <a:lnTo>
                      <a:pt x="299" y="231"/>
                    </a:lnTo>
                    <a:lnTo>
                      <a:pt x="302" y="227"/>
                    </a:lnTo>
                    <a:lnTo>
                      <a:pt x="303" y="224"/>
                    </a:lnTo>
                    <a:lnTo>
                      <a:pt x="306" y="220"/>
                    </a:lnTo>
                    <a:lnTo>
                      <a:pt x="309" y="217"/>
                    </a:lnTo>
                    <a:lnTo>
                      <a:pt x="313" y="209"/>
                    </a:lnTo>
                    <a:lnTo>
                      <a:pt x="318" y="203"/>
                    </a:lnTo>
                    <a:lnTo>
                      <a:pt x="322" y="196"/>
                    </a:lnTo>
                    <a:lnTo>
                      <a:pt x="327" y="191"/>
                    </a:lnTo>
                    <a:lnTo>
                      <a:pt x="332" y="183"/>
                    </a:lnTo>
                    <a:lnTo>
                      <a:pt x="338" y="178"/>
                    </a:lnTo>
                    <a:lnTo>
                      <a:pt x="343" y="170"/>
                    </a:lnTo>
                    <a:lnTo>
                      <a:pt x="348" y="163"/>
                    </a:lnTo>
                    <a:lnTo>
                      <a:pt x="353" y="157"/>
                    </a:lnTo>
                    <a:lnTo>
                      <a:pt x="359" y="151"/>
                    </a:lnTo>
                    <a:lnTo>
                      <a:pt x="365" y="145"/>
                    </a:lnTo>
                    <a:lnTo>
                      <a:pt x="370" y="140"/>
                    </a:lnTo>
                    <a:lnTo>
                      <a:pt x="377" y="133"/>
                    </a:lnTo>
                    <a:lnTo>
                      <a:pt x="382" y="126"/>
                    </a:lnTo>
                    <a:lnTo>
                      <a:pt x="389" y="121"/>
                    </a:lnTo>
                    <a:lnTo>
                      <a:pt x="396" y="116"/>
                    </a:lnTo>
                    <a:lnTo>
                      <a:pt x="401" y="109"/>
                    </a:lnTo>
                    <a:lnTo>
                      <a:pt x="409" y="104"/>
                    </a:lnTo>
                    <a:lnTo>
                      <a:pt x="411" y="101"/>
                    </a:lnTo>
                    <a:lnTo>
                      <a:pt x="414" y="99"/>
                    </a:lnTo>
                    <a:lnTo>
                      <a:pt x="418" y="96"/>
                    </a:lnTo>
                    <a:lnTo>
                      <a:pt x="422" y="93"/>
                    </a:lnTo>
                    <a:lnTo>
                      <a:pt x="428" y="88"/>
                    </a:lnTo>
                    <a:lnTo>
                      <a:pt x="436" y="83"/>
                    </a:lnTo>
                    <a:lnTo>
                      <a:pt x="439" y="80"/>
                    </a:lnTo>
                    <a:lnTo>
                      <a:pt x="443" y="78"/>
                    </a:lnTo>
                    <a:lnTo>
                      <a:pt x="447" y="75"/>
                    </a:lnTo>
                    <a:lnTo>
                      <a:pt x="451" y="74"/>
                    </a:lnTo>
                    <a:lnTo>
                      <a:pt x="453" y="71"/>
                    </a:lnTo>
                    <a:lnTo>
                      <a:pt x="457" y="68"/>
                    </a:lnTo>
                    <a:lnTo>
                      <a:pt x="461" y="66"/>
                    </a:lnTo>
                    <a:lnTo>
                      <a:pt x="465" y="63"/>
                    </a:lnTo>
                    <a:lnTo>
                      <a:pt x="468" y="60"/>
                    </a:lnTo>
                    <a:lnTo>
                      <a:pt x="472" y="59"/>
                    </a:lnTo>
                    <a:lnTo>
                      <a:pt x="476" y="56"/>
                    </a:lnTo>
                    <a:lnTo>
                      <a:pt x="480" y="55"/>
                    </a:lnTo>
                    <a:lnTo>
                      <a:pt x="486" y="51"/>
                    </a:lnTo>
                    <a:lnTo>
                      <a:pt x="493" y="46"/>
                    </a:lnTo>
                    <a:lnTo>
                      <a:pt x="497" y="45"/>
                    </a:lnTo>
                    <a:lnTo>
                      <a:pt x="501" y="42"/>
                    </a:lnTo>
                    <a:lnTo>
                      <a:pt x="504" y="41"/>
                    </a:lnTo>
                    <a:lnTo>
                      <a:pt x="507" y="39"/>
                    </a:lnTo>
                    <a:lnTo>
                      <a:pt x="514" y="35"/>
                    </a:lnTo>
                    <a:lnTo>
                      <a:pt x="521" y="31"/>
                    </a:lnTo>
                    <a:lnTo>
                      <a:pt x="527" y="29"/>
                    </a:lnTo>
                    <a:lnTo>
                      <a:pt x="534" y="26"/>
                    </a:lnTo>
                    <a:lnTo>
                      <a:pt x="539" y="22"/>
                    </a:lnTo>
                    <a:lnTo>
                      <a:pt x="544" y="19"/>
                    </a:lnTo>
                    <a:lnTo>
                      <a:pt x="550" y="16"/>
                    </a:lnTo>
                    <a:lnTo>
                      <a:pt x="555" y="14"/>
                    </a:lnTo>
                    <a:lnTo>
                      <a:pt x="560" y="12"/>
                    </a:lnTo>
                    <a:lnTo>
                      <a:pt x="564" y="9"/>
                    </a:lnTo>
                    <a:lnTo>
                      <a:pt x="568" y="8"/>
                    </a:lnTo>
                    <a:lnTo>
                      <a:pt x="573" y="6"/>
                    </a:lnTo>
                    <a:lnTo>
                      <a:pt x="576" y="5"/>
                    </a:lnTo>
                    <a:lnTo>
                      <a:pt x="579" y="4"/>
                    </a:lnTo>
                    <a:lnTo>
                      <a:pt x="581" y="2"/>
                    </a:lnTo>
                    <a:lnTo>
                      <a:pt x="584" y="1"/>
                    </a:lnTo>
                    <a:lnTo>
                      <a:pt x="588" y="0"/>
                    </a:lnTo>
                    <a:lnTo>
                      <a:pt x="589" y="0"/>
                    </a:lnTo>
                    <a:lnTo>
                      <a:pt x="588" y="0"/>
                    </a:lnTo>
                    <a:lnTo>
                      <a:pt x="584" y="2"/>
                    </a:lnTo>
                    <a:lnTo>
                      <a:pt x="580" y="5"/>
                    </a:lnTo>
                    <a:lnTo>
                      <a:pt x="575" y="10"/>
                    </a:lnTo>
                    <a:lnTo>
                      <a:pt x="571" y="13"/>
                    </a:lnTo>
                    <a:lnTo>
                      <a:pt x="567" y="17"/>
                    </a:lnTo>
                    <a:lnTo>
                      <a:pt x="563" y="21"/>
                    </a:lnTo>
                    <a:lnTo>
                      <a:pt x="559" y="25"/>
                    </a:lnTo>
                    <a:lnTo>
                      <a:pt x="554" y="29"/>
                    </a:lnTo>
                    <a:lnTo>
                      <a:pt x="550" y="31"/>
                    </a:lnTo>
                    <a:lnTo>
                      <a:pt x="546" y="37"/>
                    </a:lnTo>
                    <a:lnTo>
                      <a:pt x="540" y="42"/>
                    </a:lnTo>
                    <a:lnTo>
                      <a:pt x="535" y="47"/>
                    </a:lnTo>
                    <a:lnTo>
                      <a:pt x="530" y="52"/>
                    </a:lnTo>
                    <a:lnTo>
                      <a:pt x="525" y="56"/>
                    </a:lnTo>
                    <a:lnTo>
                      <a:pt x="519" y="63"/>
                    </a:lnTo>
                    <a:lnTo>
                      <a:pt x="514" y="68"/>
                    </a:lnTo>
                    <a:lnTo>
                      <a:pt x="509" y="75"/>
                    </a:lnTo>
                    <a:lnTo>
                      <a:pt x="504" y="80"/>
                    </a:lnTo>
                    <a:lnTo>
                      <a:pt x="498" y="87"/>
                    </a:lnTo>
                    <a:lnTo>
                      <a:pt x="493" y="93"/>
                    </a:lnTo>
                    <a:lnTo>
                      <a:pt x="488" y="100"/>
                    </a:lnTo>
                    <a:lnTo>
                      <a:pt x="485" y="103"/>
                    </a:lnTo>
                    <a:lnTo>
                      <a:pt x="482" y="107"/>
                    </a:lnTo>
                    <a:lnTo>
                      <a:pt x="480" y="110"/>
                    </a:lnTo>
                    <a:lnTo>
                      <a:pt x="479" y="114"/>
                    </a:lnTo>
                    <a:lnTo>
                      <a:pt x="473" y="121"/>
                    </a:lnTo>
                    <a:lnTo>
                      <a:pt x="468" y="128"/>
                    </a:lnTo>
                    <a:lnTo>
                      <a:pt x="465" y="132"/>
                    </a:lnTo>
                    <a:lnTo>
                      <a:pt x="464" y="136"/>
                    </a:lnTo>
                    <a:lnTo>
                      <a:pt x="461" y="140"/>
                    </a:lnTo>
                    <a:lnTo>
                      <a:pt x="460" y="143"/>
                    </a:lnTo>
                    <a:lnTo>
                      <a:pt x="457" y="146"/>
                    </a:lnTo>
                    <a:lnTo>
                      <a:pt x="456" y="150"/>
                    </a:lnTo>
                    <a:lnTo>
                      <a:pt x="453" y="154"/>
                    </a:lnTo>
                    <a:lnTo>
                      <a:pt x="452" y="157"/>
                    </a:lnTo>
                    <a:lnTo>
                      <a:pt x="450" y="161"/>
                    </a:lnTo>
                    <a:lnTo>
                      <a:pt x="448" y="165"/>
                    </a:lnTo>
                    <a:lnTo>
                      <a:pt x="447" y="169"/>
                    </a:lnTo>
                    <a:lnTo>
                      <a:pt x="446" y="173"/>
                    </a:lnTo>
                    <a:lnTo>
                      <a:pt x="444" y="175"/>
                    </a:lnTo>
                    <a:lnTo>
                      <a:pt x="442" y="179"/>
                    </a:lnTo>
                    <a:lnTo>
                      <a:pt x="440" y="182"/>
                    </a:lnTo>
                    <a:lnTo>
                      <a:pt x="439" y="186"/>
                    </a:lnTo>
                    <a:lnTo>
                      <a:pt x="439" y="190"/>
                    </a:lnTo>
                    <a:lnTo>
                      <a:pt x="438" y="194"/>
                    </a:lnTo>
                    <a:lnTo>
                      <a:pt x="436" y="198"/>
                    </a:lnTo>
                    <a:lnTo>
                      <a:pt x="436" y="202"/>
                    </a:lnTo>
                    <a:lnTo>
                      <a:pt x="435" y="204"/>
                    </a:lnTo>
                    <a:lnTo>
                      <a:pt x="434" y="208"/>
                    </a:lnTo>
                    <a:lnTo>
                      <a:pt x="432" y="212"/>
                    </a:lnTo>
                    <a:lnTo>
                      <a:pt x="432" y="216"/>
                    </a:lnTo>
                    <a:lnTo>
                      <a:pt x="431" y="220"/>
                    </a:lnTo>
                    <a:lnTo>
                      <a:pt x="430" y="224"/>
                    </a:lnTo>
                    <a:lnTo>
                      <a:pt x="430" y="228"/>
                    </a:lnTo>
                    <a:lnTo>
                      <a:pt x="430" y="232"/>
                    </a:lnTo>
                    <a:lnTo>
                      <a:pt x="428" y="236"/>
                    </a:lnTo>
                    <a:lnTo>
                      <a:pt x="427" y="240"/>
                    </a:lnTo>
                    <a:lnTo>
                      <a:pt x="427" y="244"/>
                    </a:lnTo>
                    <a:lnTo>
                      <a:pt x="427" y="248"/>
                    </a:lnTo>
                    <a:lnTo>
                      <a:pt x="426" y="252"/>
                    </a:lnTo>
                    <a:lnTo>
                      <a:pt x="426" y="254"/>
                    </a:lnTo>
                    <a:lnTo>
                      <a:pt x="426" y="258"/>
                    </a:lnTo>
                    <a:lnTo>
                      <a:pt x="426" y="262"/>
                    </a:lnTo>
                    <a:lnTo>
                      <a:pt x="424" y="266"/>
                    </a:lnTo>
                    <a:lnTo>
                      <a:pt x="424" y="270"/>
                    </a:lnTo>
                    <a:lnTo>
                      <a:pt x="423" y="273"/>
                    </a:lnTo>
                    <a:lnTo>
                      <a:pt x="423" y="277"/>
                    </a:lnTo>
                    <a:lnTo>
                      <a:pt x="423" y="281"/>
                    </a:lnTo>
                    <a:lnTo>
                      <a:pt x="422" y="285"/>
                    </a:lnTo>
                    <a:lnTo>
                      <a:pt x="422" y="289"/>
                    </a:lnTo>
                    <a:lnTo>
                      <a:pt x="422" y="293"/>
                    </a:lnTo>
                    <a:lnTo>
                      <a:pt x="422" y="297"/>
                    </a:lnTo>
                    <a:lnTo>
                      <a:pt x="422" y="300"/>
                    </a:lnTo>
                    <a:lnTo>
                      <a:pt x="422" y="304"/>
                    </a:lnTo>
                    <a:lnTo>
                      <a:pt x="422" y="308"/>
                    </a:lnTo>
                    <a:lnTo>
                      <a:pt x="422" y="312"/>
                    </a:lnTo>
                    <a:lnTo>
                      <a:pt x="422" y="316"/>
                    </a:lnTo>
                    <a:lnTo>
                      <a:pt x="422" y="320"/>
                    </a:lnTo>
                    <a:lnTo>
                      <a:pt x="422" y="324"/>
                    </a:lnTo>
                    <a:lnTo>
                      <a:pt x="422" y="327"/>
                    </a:lnTo>
                    <a:lnTo>
                      <a:pt x="422" y="331"/>
                    </a:lnTo>
                    <a:lnTo>
                      <a:pt x="422" y="335"/>
                    </a:lnTo>
                    <a:lnTo>
                      <a:pt x="422" y="339"/>
                    </a:lnTo>
                    <a:lnTo>
                      <a:pt x="422" y="341"/>
                    </a:lnTo>
                    <a:lnTo>
                      <a:pt x="422" y="345"/>
                    </a:lnTo>
                    <a:lnTo>
                      <a:pt x="422" y="349"/>
                    </a:lnTo>
                    <a:lnTo>
                      <a:pt x="422" y="353"/>
                    </a:lnTo>
                    <a:lnTo>
                      <a:pt x="422" y="356"/>
                    </a:lnTo>
                    <a:lnTo>
                      <a:pt x="422" y="360"/>
                    </a:lnTo>
                    <a:lnTo>
                      <a:pt x="422" y="364"/>
                    </a:lnTo>
                    <a:lnTo>
                      <a:pt x="422" y="368"/>
                    </a:lnTo>
                    <a:lnTo>
                      <a:pt x="422" y="372"/>
                    </a:lnTo>
                    <a:lnTo>
                      <a:pt x="422" y="376"/>
                    </a:lnTo>
                    <a:lnTo>
                      <a:pt x="422" y="380"/>
                    </a:lnTo>
                    <a:lnTo>
                      <a:pt x="422" y="384"/>
                    </a:lnTo>
                    <a:lnTo>
                      <a:pt x="422" y="390"/>
                    </a:lnTo>
                    <a:lnTo>
                      <a:pt x="422" y="397"/>
                    </a:lnTo>
                    <a:lnTo>
                      <a:pt x="422" y="403"/>
                    </a:lnTo>
                    <a:lnTo>
                      <a:pt x="422" y="410"/>
                    </a:lnTo>
                    <a:lnTo>
                      <a:pt x="422" y="417"/>
                    </a:lnTo>
                    <a:lnTo>
                      <a:pt x="422" y="423"/>
                    </a:lnTo>
                    <a:lnTo>
                      <a:pt x="422" y="430"/>
                    </a:lnTo>
                    <a:lnTo>
                      <a:pt x="423" y="436"/>
                    </a:lnTo>
                    <a:lnTo>
                      <a:pt x="423" y="442"/>
                    </a:lnTo>
                    <a:lnTo>
                      <a:pt x="423" y="447"/>
                    </a:lnTo>
                    <a:lnTo>
                      <a:pt x="423" y="453"/>
                    </a:lnTo>
                    <a:lnTo>
                      <a:pt x="423" y="459"/>
                    </a:lnTo>
                    <a:lnTo>
                      <a:pt x="423" y="464"/>
                    </a:lnTo>
                    <a:lnTo>
                      <a:pt x="423" y="471"/>
                    </a:lnTo>
                    <a:lnTo>
                      <a:pt x="423" y="475"/>
                    </a:lnTo>
                    <a:lnTo>
                      <a:pt x="423" y="480"/>
                    </a:lnTo>
                    <a:lnTo>
                      <a:pt x="422" y="485"/>
                    </a:lnTo>
                    <a:lnTo>
                      <a:pt x="422" y="489"/>
                    </a:lnTo>
                    <a:lnTo>
                      <a:pt x="422" y="493"/>
                    </a:lnTo>
                    <a:lnTo>
                      <a:pt x="422" y="497"/>
                    </a:lnTo>
                    <a:lnTo>
                      <a:pt x="422" y="500"/>
                    </a:lnTo>
                    <a:lnTo>
                      <a:pt x="422" y="504"/>
                    </a:lnTo>
                    <a:lnTo>
                      <a:pt x="422" y="508"/>
                    </a:lnTo>
                    <a:lnTo>
                      <a:pt x="422" y="510"/>
                    </a:lnTo>
                    <a:lnTo>
                      <a:pt x="422" y="515"/>
                    </a:lnTo>
                    <a:lnTo>
                      <a:pt x="422" y="519"/>
                    </a:lnTo>
                    <a:lnTo>
                      <a:pt x="422" y="521"/>
                    </a:lnTo>
                    <a:lnTo>
                      <a:pt x="422" y="522"/>
                    </a:lnTo>
                    <a:lnTo>
                      <a:pt x="422" y="519"/>
                    </a:lnTo>
                    <a:lnTo>
                      <a:pt x="424" y="517"/>
                    </a:lnTo>
                    <a:lnTo>
                      <a:pt x="427" y="514"/>
                    </a:lnTo>
                    <a:lnTo>
                      <a:pt x="428" y="510"/>
                    </a:lnTo>
                    <a:lnTo>
                      <a:pt x="431" y="506"/>
                    </a:lnTo>
                    <a:lnTo>
                      <a:pt x="434" y="502"/>
                    </a:lnTo>
                    <a:lnTo>
                      <a:pt x="436" y="497"/>
                    </a:lnTo>
                    <a:lnTo>
                      <a:pt x="439" y="493"/>
                    </a:lnTo>
                    <a:lnTo>
                      <a:pt x="443" y="488"/>
                    </a:lnTo>
                    <a:lnTo>
                      <a:pt x="447" y="483"/>
                    </a:lnTo>
                    <a:lnTo>
                      <a:pt x="450" y="476"/>
                    </a:lnTo>
                    <a:lnTo>
                      <a:pt x="453" y="471"/>
                    </a:lnTo>
                    <a:lnTo>
                      <a:pt x="457" y="464"/>
                    </a:lnTo>
                    <a:lnTo>
                      <a:pt x="461" y="457"/>
                    </a:lnTo>
                    <a:lnTo>
                      <a:pt x="464" y="453"/>
                    </a:lnTo>
                    <a:lnTo>
                      <a:pt x="465" y="450"/>
                    </a:lnTo>
                    <a:lnTo>
                      <a:pt x="468" y="446"/>
                    </a:lnTo>
                    <a:lnTo>
                      <a:pt x="469" y="443"/>
                    </a:lnTo>
                    <a:lnTo>
                      <a:pt x="472" y="439"/>
                    </a:lnTo>
                    <a:lnTo>
                      <a:pt x="473" y="435"/>
                    </a:lnTo>
                    <a:lnTo>
                      <a:pt x="476" y="431"/>
                    </a:lnTo>
                    <a:lnTo>
                      <a:pt x="477" y="427"/>
                    </a:lnTo>
                    <a:lnTo>
                      <a:pt x="479" y="423"/>
                    </a:lnTo>
                    <a:lnTo>
                      <a:pt x="481" y="419"/>
                    </a:lnTo>
                    <a:lnTo>
                      <a:pt x="482" y="417"/>
                    </a:lnTo>
                    <a:lnTo>
                      <a:pt x="485" y="413"/>
                    </a:lnTo>
                    <a:lnTo>
                      <a:pt x="486" y="409"/>
                    </a:lnTo>
                    <a:lnTo>
                      <a:pt x="488" y="405"/>
                    </a:lnTo>
                    <a:lnTo>
                      <a:pt x="490" y="401"/>
                    </a:lnTo>
                    <a:lnTo>
                      <a:pt x="492" y="397"/>
                    </a:lnTo>
                    <a:lnTo>
                      <a:pt x="493" y="393"/>
                    </a:lnTo>
                    <a:lnTo>
                      <a:pt x="496" y="389"/>
                    </a:lnTo>
                    <a:lnTo>
                      <a:pt x="497" y="385"/>
                    </a:lnTo>
                    <a:lnTo>
                      <a:pt x="498" y="381"/>
                    </a:lnTo>
                    <a:lnTo>
                      <a:pt x="500" y="377"/>
                    </a:lnTo>
                    <a:lnTo>
                      <a:pt x="502" y="373"/>
                    </a:lnTo>
                    <a:lnTo>
                      <a:pt x="504" y="370"/>
                    </a:lnTo>
                    <a:lnTo>
                      <a:pt x="505" y="366"/>
                    </a:lnTo>
                    <a:lnTo>
                      <a:pt x="506" y="362"/>
                    </a:lnTo>
                    <a:lnTo>
                      <a:pt x="506" y="359"/>
                    </a:lnTo>
                    <a:lnTo>
                      <a:pt x="507" y="355"/>
                    </a:lnTo>
                    <a:lnTo>
                      <a:pt x="509" y="351"/>
                    </a:lnTo>
                    <a:lnTo>
                      <a:pt x="511" y="344"/>
                    </a:lnTo>
                    <a:lnTo>
                      <a:pt x="514" y="337"/>
                    </a:lnTo>
                    <a:lnTo>
                      <a:pt x="514" y="333"/>
                    </a:lnTo>
                    <a:lnTo>
                      <a:pt x="514" y="329"/>
                    </a:lnTo>
                    <a:lnTo>
                      <a:pt x="515" y="327"/>
                    </a:lnTo>
                    <a:lnTo>
                      <a:pt x="515" y="324"/>
                    </a:lnTo>
                    <a:lnTo>
                      <a:pt x="515" y="316"/>
                    </a:lnTo>
                    <a:lnTo>
                      <a:pt x="517" y="311"/>
                    </a:lnTo>
                    <a:lnTo>
                      <a:pt x="517" y="304"/>
                    </a:lnTo>
                    <a:lnTo>
                      <a:pt x="517" y="299"/>
                    </a:lnTo>
                    <a:lnTo>
                      <a:pt x="515" y="293"/>
                    </a:lnTo>
                    <a:lnTo>
                      <a:pt x="515" y="287"/>
                    </a:lnTo>
                    <a:lnTo>
                      <a:pt x="514" y="282"/>
                    </a:lnTo>
                    <a:lnTo>
                      <a:pt x="511" y="278"/>
                    </a:lnTo>
                    <a:lnTo>
                      <a:pt x="509" y="271"/>
                    </a:lnTo>
                    <a:lnTo>
                      <a:pt x="505" y="265"/>
                    </a:lnTo>
                    <a:lnTo>
                      <a:pt x="502" y="261"/>
                    </a:lnTo>
                    <a:lnTo>
                      <a:pt x="500" y="257"/>
                    </a:lnTo>
                    <a:lnTo>
                      <a:pt x="496" y="253"/>
                    </a:lnTo>
                    <a:lnTo>
                      <a:pt x="493" y="249"/>
                    </a:lnTo>
                    <a:lnTo>
                      <a:pt x="488" y="245"/>
                    </a:lnTo>
                    <a:lnTo>
                      <a:pt x="485" y="241"/>
                    </a:lnTo>
                    <a:lnTo>
                      <a:pt x="482" y="232"/>
                    </a:lnTo>
                    <a:lnTo>
                      <a:pt x="481" y="228"/>
                    </a:lnTo>
                    <a:lnTo>
                      <a:pt x="482" y="224"/>
                    </a:lnTo>
                    <a:lnTo>
                      <a:pt x="484" y="227"/>
                    </a:lnTo>
                    <a:lnTo>
                      <a:pt x="485" y="229"/>
                    </a:lnTo>
                    <a:lnTo>
                      <a:pt x="488" y="233"/>
                    </a:lnTo>
                    <a:lnTo>
                      <a:pt x="492" y="238"/>
                    </a:lnTo>
                    <a:lnTo>
                      <a:pt x="494" y="241"/>
                    </a:lnTo>
                    <a:lnTo>
                      <a:pt x="496" y="244"/>
                    </a:lnTo>
                    <a:lnTo>
                      <a:pt x="498" y="249"/>
                    </a:lnTo>
                    <a:lnTo>
                      <a:pt x="504" y="253"/>
                    </a:lnTo>
                    <a:lnTo>
                      <a:pt x="505" y="257"/>
                    </a:lnTo>
                    <a:lnTo>
                      <a:pt x="509" y="261"/>
                    </a:lnTo>
                    <a:lnTo>
                      <a:pt x="513" y="273"/>
                    </a:lnTo>
                    <a:lnTo>
                      <a:pt x="515" y="277"/>
                    </a:lnTo>
                    <a:lnTo>
                      <a:pt x="519" y="282"/>
                    </a:lnTo>
                    <a:lnTo>
                      <a:pt x="522" y="287"/>
                    </a:lnTo>
                    <a:lnTo>
                      <a:pt x="526" y="294"/>
                    </a:lnTo>
                    <a:lnTo>
                      <a:pt x="529" y="299"/>
                    </a:lnTo>
                    <a:lnTo>
                      <a:pt x="531" y="304"/>
                    </a:lnTo>
                    <a:lnTo>
                      <a:pt x="534" y="311"/>
                    </a:lnTo>
                    <a:lnTo>
                      <a:pt x="538" y="318"/>
                    </a:lnTo>
                    <a:lnTo>
                      <a:pt x="540" y="323"/>
                    </a:lnTo>
                    <a:lnTo>
                      <a:pt x="543" y="329"/>
                    </a:lnTo>
                    <a:lnTo>
                      <a:pt x="546" y="336"/>
                    </a:lnTo>
                    <a:lnTo>
                      <a:pt x="550" y="343"/>
                    </a:lnTo>
                    <a:lnTo>
                      <a:pt x="552" y="348"/>
                    </a:lnTo>
                    <a:lnTo>
                      <a:pt x="554" y="355"/>
                    </a:lnTo>
                    <a:lnTo>
                      <a:pt x="556" y="361"/>
                    </a:lnTo>
                    <a:lnTo>
                      <a:pt x="559" y="368"/>
                    </a:lnTo>
                    <a:lnTo>
                      <a:pt x="560" y="373"/>
                    </a:lnTo>
                    <a:lnTo>
                      <a:pt x="563" y="378"/>
                    </a:lnTo>
                    <a:lnTo>
                      <a:pt x="564" y="385"/>
                    </a:lnTo>
                    <a:lnTo>
                      <a:pt x="565" y="391"/>
                    </a:lnTo>
                    <a:lnTo>
                      <a:pt x="565" y="397"/>
                    </a:lnTo>
                    <a:lnTo>
                      <a:pt x="567" y="402"/>
                    </a:lnTo>
                    <a:lnTo>
                      <a:pt x="568" y="407"/>
                    </a:lnTo>
                    <a:lnTo>
                      <a:pt x="569" y="414"/>
                    </a:lnTo>
                    <a:lnTo>
                      <a:pt x="571" y="418"/>
                    </a:lnTo>
                    <a:lnTo>
                      <a:pt x="571" y="423"/>
                    </a:lnTo>
                    <a:lnTo>
                      <a:pt x="572" y="428"/>
                    </a:lnTo>
                    <a:lnTo>
                      <a:pt x="572" y="434"/>
                    </a:lnTo>
                    <a:lnTo>
                      <a:pt x="572" y="438"/>
                    </a:lnTo>
                    <a:lnTo>
                      <a:pt x="572" y="443"/>
                    </a:lnTo>
                    <a:lnTo>
                      <a:pt x="572" y="447"/>
                    </a:lnTo>
                    <a:lnTo>
                      <a:pt x="573" y="452"/>
                    </a:lnTo>
                    <a:lnTo>
                      <a:pt x="572" y="455"/>
                    </a:lnTo>
                    <a:lnTo>
                      <a:pt x="572" y="459"/>
                    </a:lnTo>
                    <a:lnTo>
                      <a:pt x="572" y="463"/>
                    </a:lnTo>
                    <a:lnTo>
                      <a:pt x="572" y="467"/>
                    </a:lnTo>
                    <a:lnTo>
                      <a:pt x="572" y="472"/>
                    </a:lnTo>
                    <a:lnTo>
                      <a:pt x="572" y="479"/>
                    </a:lnTo>
                    <a:lnTo>
                      <a:pt x="571" y="483"/>
                    </a:lnTo>
                    <a:lnTo>
                      <a:pt x="571" y="485"/>
                    </a:lnTo>
                    <a:lnTo>
                      <a:pt x="571" y="488"/>
                    </a:lnTo>
                    <a:lnTo>
                      <a:pt x="571" y="489"/>
                    </a:lnTo>
                    <a:lnTo>
                      <a:pt x="571" y="488"/>
                    </a:lnTo>
                    <a:lnTo>
                      <a:pt x="572" y="485"/>
                    </a:lnTo>
                    <a:lnTo>
                      <a:pt x="573" y="481"/>
                    </a:lnTo>
                    <a:lnTo>
                      <a:pt x="576" y="476"/>
                    </a:lnTo>
                    <a:lnTo>
                      <a:pt x="576" y="472"/>
                    </a:lnTo>
                    <a:lnTo>
                      <a:pt x="577" y="468"/>
                    </a:lnTo>
                    <a:lnTo>
                      <a:pt x="579" y="465"/>
                    </a:lnTo>
                    <a:lnTo>
                      <a:pt x="581" y="461"/>
                    </a:lnTo>
                    <a:lnTo>
                      <a:pt x="583" y="457"/>
                    </a:lnTo>
                    <a:lnTo>
                      <a:pt x="585" y="453"/>
                    </a:lnTo>
                    <a:lnTo>
                      <a:pt x="588" y="448"/>
                    </a:lnTo>
                    <a:lnTo>
                      <a:pt x="590" y="446"/>
                    </a:lnTo>
                    <a:lnTo>
                      <a:pt x="592" y="440"/>
                    </a:lnTo>
                    <a:lnTo>
                      <a:pt x="594" y="435"/>
                    </a:lnTo>
                    <a:lnTo>
                      <a:pt x="597" y="430"/>
                    </a:lnTo>
                    <a:lnTo>
                      <a:pt x="600" y="426"/>
                    </a:lnTo>
                    <a:lnTo>
                      <a:pt x="602" y="421"/>
                    </a:lnTo>
                    <a:lnTo>
                      <a:pt x="605" y="417"/>
                    </a:lnTo>
                    <a:lnTo>
                      <a:pt x="608" y="411"/>
                    </a:lnTo>
                    <a:lnTo>
                      <a:pt x="612" y="406"/>
                    </a:lnTo>
                    <a:lnTo>
                      <a:pt x="616" y="401"/>
                    </a:lnTo>
                    <a:lnTo>
                      <a:pt x="618" y="397"/>
                    </a:lnTo>
                    <a:lnTo>
                      <a:pt x="622" y="391"/>
                    </a:lnTo>
                    <a:lnTo>
                      <a:pt x="626" y="388"/>
                    </a:lnTo>
                    <a:lnTo>
                      <a:pt x="630" y="382"/>
                    </a:lnTo>
                    <a:lnTo>
                      <a:pt x="634" y="378"/>
                    </a:lnTo>
                    <a:lnTo>
                      <a:pt x="638" y="374"/>
                    </a:lnTo>
                    <a:lnTo>
                      <a:pt x="642" y="370"/>
                    </a:lnTo>
                    <a:lnTo>
                      <a:pt x="646" y="366"/>
                    </a:lnTo>
                    <a:lnTo>
                      <a:pt x="650" y="362"/>
                    </a:lnTo>
                    <a:lnTo>
                      <a:pt x="654" y="360"/>
                    </a:lnTo>
                    <a:lnTo>
                      <a:pt x="659" y="356"/>
                    </a:lnTo>
                    <a:lnTo>
                      <a:pt x="663" y="352"/>
                    </a:lnTo>
                    <a:lnTo>
                      <a:pt x="667" y="349"/>
                    </a:lnTo>
                    <a:lnTo>
                      <a:pt x="672" y="348"/>
                    </a:lnTo>
                    <a:lnTo>
                      <a:pt x="676" y="345"/>
                    </a:lnTo>
                    <a:lnTo>
                      <a:pt x="680" y="343"/>
                    </a:lnTo>
                    <a:lnTo>
                      <a:pt x="685" y="340"/>
                    </a:lnTo>
                    <a:lnTo>
                      <a:pt x="689" y="339"/>
                    </a:lnTo>
                    <a:lnTo>
                      <a:pt x="693" y="336"/>
                    </a:lnTo>
                    <a:lnTo>
                      <a:pt x="697" y="335"/>
                    </a:lnTo>
                    <a:lnTo>
                      <a:pt x="702" y="332"/>
                    </a:lnTo>
                    <a:lnTo>
                      <a:pt x="706" y="331"/>
                    </a:lnTo>
                    <a:lnTo>
                      <a:pt x="710" y="331"/>
                    </a:lnTo>
                    <a:lnTo>
                      <a:pt x="714" y="328"/>
                    </a:lnTo>
                    <a:lnTo>
                      <a:pt x="718" y="327"/>
                    </a:lnTo>
                    <a:lnTo>
                      <a:pt x="721" y="326"/>
                    </a:lnTo>
                    <a:lnTo>
                      <a:pt x="725" y="326"/>
                    </a:lnTo>
                    <a:lnTo>
                      <a:pt x="730" y="324"/>
                    </a:lnTo>
                    <a:lnTo>
                      <a:pt x="737" y="323"/>
                    </a:lnTo>
                    <a:lnTo>
                      <a:pt x="739" y="322"/>
                    </a:lnTo>
                    <a:lnTo>
                      <a:pt x="743" y="322"/>
                    </a:lnTo>
                    <a:lnTo>
                      <a:pt x="746" y="322"/>
                    </a:lnTo>
                    <a:lnTo>
                      <a:pt x="747" y="322"/>
                    </a:lnTo>
                    <a:lnTo>
                      <a:pt x="745" y="322"/>
                    </a:lnTo>
                    <a:lnTo>
                      <a:pt x="739" y="324"/>
                    </a:lnTo>
                    <a:lnTo>
                      <a:pt x="735" y="327"/>
                    </a:lnTo>
                    <a:lnTo>
                      <a:pt x="730" y="331"/>
                    </a:lnTo>
                    <a:lnTo>
                      <a:pt x="725" y="335"/>
                    </a:lnTo>
                    <a:lnTo>
                      <a:pt x="720" y="340"/>
                    </a:lnTo>
                    <a:lnTo>
                      <a:pt x="713" y="345"/>
                    </a:lnTo>
                    <a:lnTo>
                      <a:pt x="706" y="352"/>
                    </a:lnTo>
                    <a:lnTo>
                      <a:pt x="702" y="356"/>
                    </a:lnTo>
                    <a:lnTo>
                      <a:pt x="699" y="360"/>
                    </a:lnTo>
                    <a:lnTo>
                      <a:pt x="695" y="364"/>
                    </a:lnTo>
                    <a:lnTo>
                      <a:pt x="692" y="370"/>
                    </a:lnTo>
                    <a:lnTo>
                      <a:pt x="688" y="374"/>
                    </a:lnTo>
                    <a:lnTo>
                      <a:pt x="684" y="380"/>
                    </a:lnTo>
                    <a:lnTo>
                      <a:pt x="680" y="385"/>
                    </a:lnTo>
                    <a:lnTo>
                      <a:pt x="676" y="391"/>
                    </a:lnTo>
                    <a:lnTo>
                      <a:pt x="675" y="394"/>
                    </a:lnTo>
                    <a:lnTo>
                      <a:pt x="672" y="398"/>
                    </a:lnTo>
                    <a:lnTo>
                      <a:pt x="671" y="401"/>
                    </a:lnTo>
                    <a:lnTo>
                      <a:pt x="670" y="405"/>
                    </a:lnTo>
                    <a:lnTo>
                      <a:pt x="667" y="409"/>
                    </a:lnTo>
                    <a:lnTo>
                      <a:pt x="666" y="413"/>
                    </a:lnTo>
                    <a:lnTo>
                      <a:pt x="663" y="417"/>
                    </a:lnTo>
                    <a:lnTo>
                      <a:pt x="662" y="421"/>
                    </a:lnTo>
                    <a:lnTo>
                      <a:pt x="659" y="424"/>
                    </a:lnTo>
                    <a:lnTo>
                      <a:pt x="658" y="428"/>
                    </a:lnTo>
                    <a:lnTo>
                      <a:pt x="655" y="432"/>
                    </a:lnTo>
                    <a:lnTo>
                      <a:pt x="654" y="436"/>
                    </a:lnTo>
                    <a:lnTo>
                      <a:pt x="651" y="440"/>
                    </a:lnTo>
                    <a:lnTo>
                      <a:pt x="650" y="444"/>
                    </a:lnTo>
                    <a:lnTo>
                      <a:pt x="647" y="448"/>
                    </a:lnTo>
                    <a:lnTo>
                      <a:pt x="646" y="453"/>
                    </a:lnTo>
                    <a:lnTo>
                      <a:pt x="644" y="457"/>
                    </a:lnTo>
                    <a:lnTo>
                      <a:pt x="642" y="463"/>
                    </a:lnTo>
                    <a:lnTo>
                      <a:pt x="641" y="468"/>
                    </a:lnTo>
                    <a:lnTo>
                      <a:pt x="638" y="472"/>
                    </a:lnTo>
                    <a:lnTo>
                      <a:pt x="637" y="477"/>
                    </a:lnTo>
                    <a:lnTo>
                      <a:pt x="634" y="483"/>
                    </a:lnTo>
                    <a:lnTo>
                      <a:pt x="633" y="486"/>
                    </a:lnTo>
                    <a:lnTo>
                      <a:pt x="631" y="492"/>
                    </a:lnTo>
                    <a:lnTo>
                      <a:pt x="629" y="496"/>
                    </a:lnTo>
                    <a:lnTo>
                      <a:pt x="627" y="501"/>
                    </a:lnTo>
                    <a:lnTo>
                      <a:pt x="625" y="506"/>
                    </a:lnTo>
                    <a:lnTo>
                      <a:pt x="623" y="512"/>
                    </a:lnTo>
                    <a:lnTo>
                      <a:pt x="622" y="515"/>
                    </a:lnTo>
                    <a:lnTo>
                      <a:pt x="621" y="521"/>
                    </a:lnTo>
                    <a:lnTo>
                      <a:pt x="618" y="526"/>
                    </a:lnTo>
                    <a:lnTo>
                      <a:pt x="617" y="531"/>
                    </a:lnTo>
                    <a:lnTo>
                      <a:pt x="616" y="535"/>
                    </a:lnTo>
                    <a:lnTo>
                      <a:pt x="614" y="541"/>
                    </a:lnTo>
                    <a:lnTo>
                      <a:pt x="613" y="545"/>
                    </a:lnTo>
                    <a:lnTo>
                      <a:pt x="612" y="550"/>
                    </a:lnTo>
                    <a:lnTo>
                      <a:pt x="609" y="554"/>
                    </a:lnTo>
                    <a:lnTo>
                      <a:pt x="608" y="559"/>
                    </a:lnTo>
                    <a:lnTo>
                      <a:pt x="606" y="564"/>
                    </a:lnTo>
                    <a:lnTo>
                      <a:pt x="605" y="568"/>
                    </a:lnTo>
                    <a:lnTo>
                      <a:pt x="604" y="572"/>
                    </a:lnTo>
                    <a:lnTo>
                      <a:pt x="602" y="577"/>
                    </a:lnTo>
                    <a:lnTo>
                      <a:pt x="601" y="581"/>
                    </a:lnTo>
                    <a:lnTo>
                      <a:pt x="600" y="585"/>
                    </a:lnTo>
                    <a:lnTo>
                      <a:pt x="598" y="589"/>
                    </a:lnTo>
                    <a:lnTo>
                      <a:pt x="597" y="593"/>
                    </a:lnTo>
                    <a:lnTo>
                      <a:pt x="596" y="597"/>
                    </a:lnTo>
                    <a:lnTo>
                      <a:pt x="596" y="603"/>
                    </a:lnTo>
                    <a:lnTo>
                      <a:pt x="593" y="605"/>
                    </a:lnTo>
                    <a:lnTo>
                      <a:pt x="593" y="609"/>
                    </a:lnTo>
                    <a:lnTo>
                      <a:pt x="592" y="613"/>
                    </a:lnTo>
                    <a:lnTo>
                      <a:pt x="590" y="617"/>
                    </a:lnTo>
                    <a:lnTo>
                      <a:pt x="589" y="624"/>
                    </a:lnTo>
                    <a:lnTo>
                      <a:pt x="588" y="630"/>
                    </a:lnTo>
                    <a:lnTo>
                      <a:pt x="585" y="636"/>
                    </a:lnTo>
                    <a:lnTo>
                      <a:pt x="584" y="639"/>
                    </a:lnTo>
                    <a:lnTo>
                      <a:pt x="583" y="643"/>
                    </a:lnTo>
                    <a:lnTo>
                      <a:pt x="583" y="647"/>
                    </a:lnTo>
                    <a:lnTo>
                      <a:pt x="581" y="653"/>
                    </a:lnTo>
                    <a:lnTo>
                      <a:pt x="581" y="655"/>
                    </a:lnTo>
                    <a:lnTo>
                      <a:pt x="580" y="654"/>
                    </a:lnTo>
                    <a:lnTo>
                      <a:pt x="577" y="654"/>
                    </a:lnTo>
                    <a:lnTo>
                      <a:pt x="573" y="654"/>
                    </a:lnTo>
                    <a:lnTo>
                      <a:pt x="569" y="653"/>
                    </a:lnTo>
                    <a:lnTo>
                      <a:pt x="563" y="651"/>
                    </a:lnTo>
                    <a:lnTo>
                      <a:pt x="556" y="650"/>
                    </a:lnTo>
                    <a:lnTo>
                      <a:pt x="552" y="649"/>
                    </a:lnTo>
                    <a:lnTo>
                      <a:pt x="548" y="649"/>
                    </a:lnTo>
                    <a:lnTo>
                      <a:pt x="544" y="647"/>
                    </a:lnTo>
                    <a:lnTo>
                      <a:pt x="540" y="647"/>
                    </a:lnTo>
                    <a:lnTo>
                      <a:pt x="535" y="646"/>
                    </a:lnTo>
                    <a:lnTo>
                      <a:pt x="531" y="645"/>
                    </a:lnTo>
                    <a:lnTo>
                      <a:pt x="527" y="643"/>
                    </a:lnTo>
                    <a:lnTo>
                      <a:pt x="522" y="642"/>
                    </a:lnTo>
                    <a:lnTo>
                      <a:pt x="517" y="642"/>
                    </a:lnTo>
                    <a:lnTo>
                      <a:pt x="513" y="641"/>
                    </a:lnTo>
                    <a:lnTo>
                      <a:pt x="507" y="639"/>
                    </a:lnTo>
                    <a:lnTo>
                      <a:pt x="504" y="638"/>
                    </a:lnTo>
                    <a:lnTo>
                      <a:pt x="498" y="637"/>
                    </a:lnTo>
                    <a:lnTo>
                      <a:pt x="494" y="636"/>
                    </a:lnTo>
                    <a:lnTo>
                      <a:pt x="489" y="633"/>
                    </a:lnTo>
                    <a:lnTo>
                      <a:pt x="485" y="632"/>
                    </a:lnTo>
                    <a:lnTo>
                      <a:pt x="480" y="630"/>
                    </a:lnTo>
                    <a:lnTo>
                      <a:pt x="476" y="629"/>
                    </a:lnTo>
                    <a:lnTo>
                      <a:pt x="472" y="626"/>
                    </a:lnTo>
                    <a:lnTo>
                      <a:pt x="468" y="625"/>
                    </a:lnTo>
                    <a:lnTo>
                      <a:pt x="463" y="624"/>
                    </a:lnTo>
                    <a:lnTo>
                      <a:pt x="460" y="621"/>
                    </a:lnTo>
                    <a:lnTo>
                      <a:pt x="456" y="620"/>
                    </a:lnTo>
                    <a:lnTo>
                      <a:pt x="452" y="618"/>
                    </a:lnTo>
                    <a:lnTo>
                      <a:pt x="448" y="617"/>
                    </a:lnTo>
                    <a:lnTo>
                      <a:pt x="444" y="616"/>
                    </a:lnTo>
                    <a:lnTo>
                      <a:pt x="440" y="614"/>
                    </a:lnTo>
                    <a:lnTo>
                      <a:pt x="436" y="614"/>
                    </a:lnTo>
                    <a:lnTo>
                      <a:pt x="432" y="613"/>
                    </a:lnTo>
                    <a:lnTo>
                      <a:pt x="428" y="613"/>
                    </a:lnTo>
                    <a:lnTo>
                      <a:pt x="424" y="612"/>
                    </a:lnTo>
                    <a:lnTo>
                      <a:pt x="421" y="612"/>
                    </a:lnTo>
                    <a:lnTo>
                      <a:pt x="415" y="612"/>
                    </a:lnTo>
                    <a:lnTo>
                      <a:pt x="411" y="612"/>
                    </a:lnTo>
                    <a:lnTo>
                      <a:pt x="409" y="612"/>
                    </a:lnTo>
                    <a:lnTo>
                      <a:pt x="405" y="612"/>
                    </a:lnTo>
                    <a:lnTo>
                      <a:pt x="399" y="610"/>
                    </a:lnTo>
                    <a:lnTo>
                      <a:pt x="396" y="610"/>
                    </a:lnTo>
                    <a:lnTo>
                      <a:pt x="392" y="610"/>
                    </a:lnTo>
                    <a:lnTo>
                      <a:pt x="388" y="610"/>
                    </a:lnTo>
                    <a:lnTo>
                      <a:pt x="384" y="610"/>
                    </a:lnTo>
                    <a:lnTo>
                      <a:pt x="380" y="610"/>
                    </a:lnTo>
                    <a:lnTo>
                      <a:pt x="376" y="610"/>
                    </a:lnTo>
                    <a:lnTo>
                      <a:pt x="372" y="610"/>
                    </a:lnTo>
                    <a:lnTo>
                      <a:pt x="368" y="609"/>
                    </a:lnTo>
                    <a:lnTo>
                      <a:pt x="364" y="609"/>
                    </a:lnTo>
                    <a:lnTo>
                      <a:pt x="360" y="609"/>
                    </a:lnTo>
                    <a:lnTo>
                      <a:pt x="356" y="609"/>
                    </a:lnTo>
                    <a:lnTo>
                      <a:pt x="351" y="609"/>
                    </a:lnTo>
                    <a:lnTo>
                      <a:pt x="347" y="609"/>
                    </a:lnTo>
                    <a:lnTo>
                      <a:pt x="344" y="609"/>
                    </a:lnTo>
                    <a:lnTo>
                      <a:pt x="340" y="609"/>
                    </a:lnTo>
                    <a:lnTo>
                      <a:pt x="335" y="609"/>
                    </a:lnTo>
                    <a:lnTo>
                      <a:pt x="331" y="608"/>
                    </a:lnTo>
                    <a:lnTo>
                      <a:pt x="327" y="608"/>
                    </a:lnTo>
                    <a:lnTo>
                      <a:pt x="323" y="607"/>
                    </a:lnTo>
                    <a:lnTo>
                      <a:pt x="319" y="607"/>
                    </a:lnTo>
                    <a:lnTo>
                      <a:pt x="315" y="605"/>
                    </a:lnTo>
                    <a:lnTo>
                      <a:pt x="311" y="605"/>
                    </a:lnTo>
                    <a:lnTo>
                      <a:pt x="307" y="605"/>
                    </a:lnTo>
                    <a:lnTo>
                      <a:pt x="302" y="604"/>
                    </a:lnTo>
                    <a:lnTo>
                      <a:pt x="298" y="603"/>
                    </a:lnTo>
                    <a:lnTo>
                      <a:pt x="294" y="603"/>
                    </a:lnTo>
                    <a:lnTo>
                      <a:pt x="290" y="601"/>
                    </a:lnTo>
                    <a:lnTo>
                      <a:pt x="286" y="600"/>
                    </a:lnTo>
                    <a:lnTo>
                      <a:pt x="282" y="600"/>
                    </a:lnTo>
                    <a:lnTo>
                      <a:pt x="278" y="599"/>
                    </a:lnTo>
                    <a:lnTo>
                      <a:pt x="274" y="599"/>
                    </a:lnTo>
                    <a:lnTo>
                      <a:pt x="272" y="597"/>
                    </a:lnTo>
                    <a:lnTo>
                      <a:pt x="268" y="597"/>
                    </a:lnTo>
                    <a:lnTo>
                      <a:pt x="264" y="596"/>
                    </a:lnTo>
                    <a:lnTo>
                      <a:pt x="260" y="596"/>
                    </a:lnTo>
                    <a:lnTo>
                      <a:pt x="256" y="596"/>
                    </a:lnTo>
                    <a:lnTo>
                      <a:pt x="252" y="595"/>
                    </a:lnTo>
                    <a:lnTo>
                      <a:pt x="248" y="595"/>
                    </a:lnTo>
                    <a:lnTo>
                      <a:pt x="245" y="595"/>
                    </a:lnTo>
                    <a:lnTo>
                      <a:pt x="237" y="595"/>
                    </a:lnTo>
                    <a:lnTo>
                      <a:pt x="231" y="595"/>
                    </a:lnTo>
                    <a:lnTo>
                      <a:pt x="224" y="595"/>
                    </a:lnTo>
                    <a:lnTo>
                      <a:pt x="219" y="597"/>
                    </a:lnTo>
                    <a:lnTo>
                      <a:pt x="212" y="599"/>
                    </a:lnTo>
                    <a:lnTo>
                      <a:pt x="206" y="600"/>
                    </a:lnTo>
                    <a:lnTo>
                      <a:pt x="201" y="603"/>
                    </a:lnTo>
                    <a:lnTo>
                      <a:pt x="195" y="607"/>
                    </a:lnTo>
                    <a:lnTo>
                      <a:pt x="189" y="609"/>
                    </a:lnTo>
                    <a:lnTo>
                      <a:pt x="183" y="612"/>
                    </a:lnTo>
                    <a:lnTo>
                      <a:pt x="178" y="616"/>
                    </a:lnTo>
                    <a:lnTo>
                      <a:pt x="173" y="618"/>
                    </a:lnTo>
                    <a:lnTo>
                      <a:pt x="166" y="622"/>
                    </a:lnTo>
                    <a:lnTo>
                      <a:pt x="160" y="625"/>
                    </a:lnTo>
                    <a:lnTo>
                      <a:pt x="154" y="629"/>
                    </a:lnTo>
                    <a:lnTo>
                      <a:pt x="148" y="633"/>
                    </a:lnTo>
                    <a:lnTo>
                      <a:pt x="144" y="634"/>
                    </a:lnTo>
                    <a:lnTo>
                      <a:pt x="140" y="636"/>
                    </a:lnTo>
                    <a:lnTo>
                      <a:pt x="136" y="637"/>
                    </a:lnTo>
                    <a:lnTo>
                      <a:pt x="133" y="638"/>
                    </a:lnTo>
                    <a:lnTo>
                      <a:pt x="129" y="639"/>
                    </a:lnTo>
                    <a:lnTo>
                      <a:pt x="125" y="641"/>
                    </a:lnTo>
                    <a:lnTo>
                      <a:pt x="122" y="642"/>
                    </a:lnTo>
                    <a:lnTo>
                      <a:pt x="118" y="643"/>
                    </a:lnTo>
                    <a:lnTo>
                      <a:pt x="112" y="643"/>
                    </a:lnTo>
                    <a:lnTo>
                      <a:pt x="108" y="645"/>
                    </a:lnTo>
                    <a:lnTo>
                      <a:pt x="103" y="645"/>
                    </a:lnTo>
                    <a:lnTo>
                      <a:pt x="99" y="646"/>
                    </a:lnTo>
                    <a:lnTo>
                      <a:pt x="94" y="646"/>
                    </a:lnTo>
                    <a:lnTo>
                      <a:pt x="89" y="647"/>
                    </a:lnTo>
                    <a:lnTo>
                      <a:pt x="83" y="647"/>
                    </a:lnTo>
                    <a:lnTo>
                      <a:pt x="79" y="649"/>
                    </a:lnTo>
                    <a:lnTo>
                      <a:pt x="73" y="649"/>
                    </a:lnTo>
                    <a:lnTo>
                      <a:pt x="69" y="649"/>
                    </a:lnTo>
                    <a:lnTo>
                      <a:pt x="64" y="649"/>
                    </a:lnTo>
                    <a:lnTo>
                      <a:pt x="60" y="649"/>
                    </a:lnTo>
                    <a:lnTo>
                      <a:pt x="54" y="649"/>
                    </a:lnTo>
                    <a:lnTo>
                      <a:pt x="49" y="649"/>
                    </a:lnTo>
                    <a:lnTo>
                      <a:pt x="45" y="649"/>
                    </a:lnTo>
                    <a:lnTo>
                      <a:pt x="41" y="649"/>
                    </a:lnTo>
                    <a:lnTo>
                      <a:pt x="37" y="649"/>
                    </a:lnTo>
                    <a:lnTo>
                      <a:pt x="32" y="649"/>
                    </a:lnTo>
                    <a:lnTo>
                      <a:pt x="28" y="649"/>
                    </a:lnTo>
                    <a:lnTo>
                      <a:pt x="24" y="649"/>
                    </a:lnTo>
                    <a:lnTo>
                      <a:pt x="17" y="647"/>
                    </a:lnTo>
                    <a:lnTo>
                      <a:pt x="12" y="647"/>
                    </a:lnTo>
                    <a:lnTo>
                      <a:pt x="7" y="647"/>
                    </a:lnTo>
                    <a:lnTo>
                      <a:pt x="3" y="647"/>
                    </a:lnTo>
                    <a:lnTo>
                      <a:pt x="0" y="647"/>
                    </a:lnTo>
                    <a:lnTo>
                      <a:pt x="0" y="647"/>
                    </a:lnTo>
                    <a:close/>
                  </a:path>
                </a:pathLst>
              </a:custGeom>
              <a:solidFill>
                <a:srgbClr val="599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7"/>
              <p:cNvSpPr>
                <a:spLocks/>
              </p:cNvSpPr>
              <p:nvPr/>
            </p:nvSpPr>
            <p:spPr bwMode="auto">
              <a:xfrm>
                <a:off x="587375" y="5353050"/>
                <a:ext cx="131763" cy="614363"/>
              </a:xfrm>
              <a:custGeom>
                <a:avLst/>
                <a:gdLst/>
                <a:ahLst/>
                <a:cxnLst>
                  <a:cxn ang="0">
                    <a:pos x="0" y="345"/>
                  </a:cxn>
                  <a:cxn ang="0">
                    <a:pos x="2" y="329"/>
                  </a:cxn>
                  <a:cxn ang="0">
                    <a:pos x="3" y="316"/>
                  </a:cxn>
                  <a:cxn ang="0">
                    <a:pos x="6" y="300"/>
                  </a:cxn>
                  <a:cxn ang="0">
                    <a:pos x="8" y="281"/>
                  </a:cxn>
                  <a:cxn ang="0">
                    <a:pos x="8" y="263"/>
                  </a:cxn>
                  <a:cxn ang="0">
                    <a:pos x="10" y="253"/>
                  </a:cxn>
                  <a:cxn ang="0">
                    <a:pos x="11" y="241"/>
                  </a:cxn>
                  <a:cxn ang="0">
                    <a:pos x="12" y="230"/>
                  </a:cxn>
                  <a:cxn ang="0">
                    <a:pos x="14" y="219"/>
                  </a:cxn>
                  <a:cxn ang="0">
                    <a:pos x="15" y="207"/>
                  </a:cxn>
                  <a:cxn ang="0">
                    <a:pos x="15" y="195"/>
                  </a:cxn>
                  <a:cxn ang="0">
                    <a:pos x="16" y="183"/>
                  </a:cxn>
                  <a:cxn ang="0">
                    <a:pos x="18" y="170"/>
                  </a:cxn>
                  <a:cxn ang="0">
                    <a:pos x="19" y="158"/>
                  </a:cxn>
                  <a:cxn ang="0">
                    <a:pos x="19" y="146"/>
                  </a:cxn>
                  <a:cxn ang="0">
                    <a:pos x="20" y="134"/>
                  </a:cxn>
                  <a:cxn ang="0">
                    <a:pos x="20" y="122"/>
                  </a:cxn>
                  <a:cxn ang="0">
                    <a:pos x="21" y="110"/>
                  </a:cxn>
                  <a:cxn ang="0">
                    <a:pos x="21" y="98"/>
                  </a:cxn>
                  <a:cxn ang="0">
                    <a:pos x="23" y="87"/>
                  </a:cxn>
                  <a:cxn ang="0">
                    <a:pos x="23" y="73"/>
                  </a:cxn>
                  <a:cxn ang="0">
                    <a:pos x="24" y="55"/>
                  </a:cxn>
                  <a:cxn ang="0">
                    <a:pos x="24" y="36"/>
                  </a:cxn>
                  <a:cxn ang="0">
                    <a:pos x="24" y="22"/>
                  </a:cxn>
                  <a:cxn ang="0">
                    <a:pos x="25" y="11"/>
                  </a:cxn>
                  <a:cxn ang="0">
                    <a:pos x="25" y="3"/>
                  </a:cxn>
                  <a:cxn ang="0">
                    <a:pos x="25" y="1"/>
                  </a:cxn>
                  <a:cxn ang="0">
                    <a:pos x="27" y="9"/>
                  </a:cxn>
                  <a:cxn ang="0">
                    <a:pos x="29" y="21"/>
                  </a:cxn>
                  <a:cxn ang="0">
                    <a:pos x="32" y="38"/>
                  </a:cxn>
                  <a:cxn ang="0">
                    <a:pos x="35" y="54"/>
                  </a:cxn>
                  <a:cxn ang="0">
                    <a:pos x="37" y="64"/>
                  </a:cxn>
                  <a:cxn ang="0">
                    <a:pos x="39" y="75"/>
                  </a:cxn>
                  <a:cxn ang="0">
                    <a:pos x="40" y="87"/>
                  </a:cxn>
                  <a:cxn ang="0">
                    <a:pos x="43" y="98"/>
                  </a:cxn>
                  <a:cxn ang="0">
                    <a:pos x="45" y="110"/>
                  </a:cxn>
                  <a:cxn ang="0">
                    <a:pos x="47" y="124"/>
                  </a:cxn>
                  <a:cxn ang="0">
                    <a:pos x="49" y="137"/>
                  </a:cxn>
                  <a:cxn ang="0">
                    <a:pos x="52" y="150"/>
                  </a:cxn>
                  <a:cxn ang="0">
                    <a:pos x="54" y="164"/>
                  </a:cxn>
                  <a:cxn ang="0">
                    <a:pos x="54" y="178"/>
                  </a:cxn>
                  <a:cxn ang="0">
                    <a:pos x="57" y="191"/>
                  </a:cxn>
                  <a:cxn ang="0">
                    <a:pos x="60" y="204"/>
                  </a:cxn>
                  <a:cxn ang="0">
                    <a:pos x="61" y="219"/>
                  </a:cxn>
                  <a:cxn ang="0">
                    <a:pos x="62" y="232"/>
                  </a:cxn>
                  <a:cxn ang="0">
                    <a:pos x="65" y="245"/>
                  </a:cxn>
                  <a:cxn ang="0">
                    <a:pos x="66" y="257"/>
                  </a:cxn>
                  <a:cxn ang="0">
                    <a:pos x="69" y="270"/>
                  </a:cxn>
                  <a:cxn ang="0">
                    <a:pos x="70" y="282"/>
                  </a:cxn>
                  <a:cxn ang="0">
                    <a:pos x="72" y="294"/>
                  </a:cxn>
                  <a:cxn ang="0">
                    <a:pos x="73" y="304"/>
                  </a:cxn>
                  <a:cxn ang="0">
                    <a:pos x="74" y="316"/>
                  </a:cxn>
                  <a:cxn ang="0">
                    <a:pos x="76" y="327"/>
                  </a:cxn>
                  <a:cxn ang="0">
                    <a:pos x="78" y="341"/>
                  </a:cxn>
                  <a:cxn ang="0">
                    <a:pos x="78" y="357"/>
                  </a:cxn>
                  <a:cxn ang="0">
                    <a:pos x="81" y="372"/>
                  </a:cxn>
                  <a:cxn ang="0">
                    <a:pos x="82" y="379"/>
                  </a:cxn>
                  <a:cxn ang="0">
                    <a:pos x="83" y="387"/>
                  </a:cxn>
                  <a:cxn ang="0">
                    <a:pos x="0" y="349"/>
                  </a:cxn>
                </a:cxnLst>
                <a:rect l="0" t="0" r="r" b="b"/>
                <a:pathLst>
                  <a:path w="83" h="387">
                    <a:moveTo>
                      <a:pt x="0" y="349"/>
                    </a:moveTo>
                    <a:lnTo>
                      <a:pt x="0" y="348"/>
                    </a:lnTo>
                    <a:lnTo>
                      <a:pt x="0" y="345"/>
                    </a:lnTo>
                    <a:lnTo>
                      <a:pt x="0" y="340"/>
                    </a:lnTo>
                    <a:lnTo>
                      <a:pt x="2" y="333"/>
                    </a:lnTo>
                    <a:lnTo>
                      <a:pt x="2" y="329"/>
                    </a:lnTo>
                    <a:lnTo>
                      <a:pt x="2" y="325"/>
                    </a:lnTo>
                    <a:lnTo>
                      <a:pt x="3" y="321"/>
                    </a:lnTo>
                    <a:lnTo>
                      <a:pt x="3" y="316"/>
                    </a:lnTo>
                    <a:lnTo>
                      <a:pt x="4" y="311"/>
                    </a:lnTo>
                    <a:lnTo>
                      <a:pt x="4" y="306"/>
                    </a:lnTo>
                    <a:lnTo>
                      <a:pt x="6" y="300"/>
                    </a:lnTo>
                    <a:lnTo>
                      <a:pt x="7" y="295"/>
                    </a:lnTo>
                    <a:lnTo>
                      <a:pt x="7" y="287"/>
                    </a:lnTo>
                    <a:lnTo>
                      <a:pt x="8" y="281"/>
                    </a:lnTo>
                    <a:lnTo>
                      <a:pt x="8" y="274"/>
                    </a:lnTo>
                    <a:lnTo>
                      <a:pt x="8" y="267"/>
                    </a:lnTo>
                    <a:lnTo>
                      <a:pt x="8" y="263"/>
                    </a:lnTo>
                    <a:lnTo>
                      <a:pt x="10" y="259"/>
                    </a:lnTo>
                    <a:lnTo>
                      <a:pt x="10" y="255"/>
                    </a:lnTo>
                    <a:lnTo>
                      <a:pt x="10" y="253"/>
                    </a:lnTo>
                    <a:lnTo>
                      <a:pt x="10" y="249"/>
                    </a:lnTo>
                    <a:lnTo>
                      <a:pt x="11" y="245"/>
                    </a:lnTo>
                    <a:lnTo>
                      <a:pt x="11" y="241"/>
                    </a:lnTo>
                    <a:lnTo>
                      <a:pt x="12" y="238"/>
                    </a:lnTo>
                    <a:lnTo>
                      <a:pt x="12" y="233"/>
                    </a:lnTo>
                    <a:lnTo>
                      <a:pt x="12" y="230"/>
                    </a:lnTo>
                    <a:lnTo>
                      <a:pt x="12" y="226"/>
                    </a:lnTo>
                    <a:lnTo>
                      <a:pt x="14" y="222"/>
                    </a:lnTo>
                    <a:lnTo>
                      <a:pt x="14" y="219"/>
                    </a:lnTo>
                    <a:lnTo>
                      <a:pt x="14" y="215"/>
                    </a:lnTo>
                    <a:lnTo>
                      <a:pt x="14" y="211"/>
                    </a:lnTo>
                    <a:lnTo>
                      <a:pt x="15" y="207"/>
                    </a:lnTo>
                    <a:lnTo>
                      <a:pt x="15" y="203"/>
                    </a:lnTo>
                    <a:lnTo>
                      <a:pt x="15" y="199"/>
                    </a:lnTo>
                    <a:lnTo>
                      <a:pt x="15" y="195"/>
                    </a:lnTo>
                    <a:lnTo>
                      <a:pt x="16" y="191"/>
                    </a:lnTo>
                    <a:lnTo>
                      <a:pt x="16" y="186"/>
                    </a:lnTo>
                    <a:lnTo>
                      <a:pt x="16" y="183"/>
                    </a:lnTo>
                    <a:lnTo>
                      <a:pt x="18" y="179"/>
                    </a:lnTo>
                    <a:lnTo>
                      <a:pt x="18" y="175"/>
                    </a:lnTo>
                    <a:lnTo>
                      <a:pt x="18" y="170"/>
                    </a:lnTo>
                    <a:lnTo>
                      <a:pt x="18" y="166"/>
                    </a:lnTo>
                    <a:lnTo>
                      <a:pt x="18" y="162"/>
                    </a:lnTo>
                    <a:lnTo>
                      <a:pt x="19" y="158"/>
                    </a:lnTo>
                    <a:lnTo>
                      <a:pt x="19" y="154"/>
                    </a:lnTo>
                    <a:lnTo>
                      <a:pt x="19" y="150"/>
                    </a:lnTo>
                    <a:lnTo>
                      <a:pt x="19" y="146"/>
                    </a:lnTo>
                    <a:lnTo>
                      <a:pt x="20" y="142"/>
                    </a:lnTo>
                    <a:lnTo>
                      <a:pt x="20" y="137"/>
                    </a:lnTo>
                    <a:lnTo>
                      <a:pt x="20" y="134"/>
                    </a:lnTo>
                    <a:lnTo>
                      <a:pt x="20" y="130"/>
                    </a:lnTo>
                    <a:lnTo>
                      <a:pt x="20" y="126"/>
                    </a:lnTo>
                    <a:lnTo>
                      <a:pt x="20" y="122"/>
                    </a:lnTo>
                    <a:lnTo>
                      <a:pt x="21" y="118"/>
                    </a:lnTo>
                    <a:lnTo>
                      <a:pt x="21" y="114"/>
                    </a:lnTo>
                    <a:lnTo>
                      <a:pt x="21" y="110"/>
                    </a:lnTo>
                    <a:lnTo>
                      <a:pt x="21" y="106"/>
                    </a:lnTo>
                    <a:lnTo>
                      <a:pt x="21" y="102"/>
                    </a:lnTo>
                    <a:lnTo>
                      <a:pt x="21" y="98"/>
                    </a:lnTo>
                    <a:lnTo>
                      <a:pt x="23" y="95"/>
                    </a:lnTo>
                    <a:lnTo>
                      <a:pt x="23" y="91"/>
                    </a:lnTo>
                    <a:lnTo>
                      <a:pt x="23" y="87"/>
                    </a:lnTo>
                    <a:lnTo>
                      <a:pt x="23" y="84"/>
                    </a:lnTo>
                    <a:lnTo>
                      <a:pt x="23" y="80"/>
                    </a:lnTo>
                    <a:lnTo>
                      <a:pt x="23" y="73"/>
                    </a:lnTo>
                    <a:lnTo>
                      <a:pt x="24" y="67"/>
                    </a:lnTo>
                    <a:lnTo>
                      <a:pt x="24" y="60"/>
                    </a:lnTo>
                    <a:lnTo>
                      <a:pt x="24" y="55"/>
                    </a:lnTo>
                    <a:lnTo>
                      <a:pt x="24" y="48"/>
                    </a:lnTo>
                    <a:lnTo>
                      <a:pt x="24" y="42"/>
                    </a:lnTo>
                    <a:lnTo>
                      <a:pt x="24" y="36"/>
                    </a:lnTo>
                    <a:lnTo>
                      <a:pt x="24" y="31"/>
                    </a:lnTo>
                    <a:lnTo>
                      <a:pt x="24" y="26"/>
                    </a:lnTo>
                    <a:lnTo>
                      <a:pt x="24" y="22"/>
                    </a:lnTo>
                    <a:lnTo>
                      <a:pt x="24" y="18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7" y="9"/>
                    </a:lnTo>
                    <a:lnTo>
                      <a:pt x="27" y="13"/>
                    </a:lnTo>
                    <a:lnTo>
                      <a:pt x="28" y="17"/>
                    </a:lnTo>
                    <a:lnTo>
                      <a:pt x="29" y="21"/>
                    </a:lnTo>
                    <a:lnTo>
                      <a:pt x="29" y="26"/>
                    </a:lnTo>
                    <a:lnTo>
                      <a:pt x="31" y="31"/>
                    </a:lnTo>
                    <a:lnTo>
                      <a:pt x="32" y="38"/>
                    </a:lnTo>
                    <a:lnTo>
                      <a:pt x="32" y="43"/>
                    </a:lnTo>
                    <a:lnTo>
                      <a:pt x="33" y="50"/>
                    </a:lnTo>
                    <a:lnTo>
                      <a:pt x="35" y="54"/>
                    </a:lnTo>
                    <a:lnTo>
                      <a:pt x="35" y="56"/>
                    </a:lnTo>
                    <a:lnTo>
                      <a:pt x="36" y="60"/>
                    </a:lnTo>
                    <a:lnTo>
                      <a:pt x="37" y="64"/>
                    </a:lnTo>
                    <a:lnTo>
                      <a:pt x="37" y="67"/>
                    </a:lnTo>
                    <a:lnTo>
                      <a:pt x="37" y="71"/>
                    </a:lnTo>
                    <a:lnTo>
                      <a:pt x="39" y="75"/>
                    </a:lnTo>
                    <a:lnTo>
                      <a:pt x="39" y="79"/>
                    </a:lnTo>
                    <a:lnTo>
                      <a:pt x="40" y="83"/>
                    </a:lnTo>
                    <a:lnTo>
                      <a:pt x="40" y="87"/>
                    </a:lnTo>
                    <a:lnTo>
                      <a:pt x="41" y="91"/>
                    </a:lnTo>
                    <a:lnTo>
                      <a:pt x="43" y="95"/>
                    </a:lnTo>
                    <a:lnTo>
                      <a:pt x="43" y="98"/>
                    </a:lnTo>
                    <a:lnTo>
                      <a:pt x="44" y="102"/>
                    </a:lnTo>
                    <a:lnTo>
                      <a:pt x="44" y="106"/>
                    </a:lnTo>
                    <a:lnTo>
                      <a:pt x="45" y="110"/>
                    </a:lnTo>
                    <a:lnTo>
                      <a:pt x="45" y="114"/>
                    </a:lnTo>
                    <a:lnTo>
                      <a:pt x="47" y="120"/>
                    </a:lnTo>
                    <a:lnTo>
                      <a:pt x="47" y="124"/>
                    </a:lnTo>
                    <a:lnTo>
                      <a:pt x="48" y="129"/>
                    </a:lnTo>
                    <a:lnTo>
                      <a:pt x="48" y="133"/>
                    </a:lnTo>
                    <a:lnTo>
                      <a:pt x="49" y="137"/>
                    </a:lnTo>
                    <a:lnTo>
                      <a:pt x="49" y="141"/>
                    </a:lnTo>
                    <a:lnTo>
                      <a:pt x="50" y="146"/>
                    </a:lnTo>
                    <a:lnTo>
                      <a:pt x="52" y="150"/>
                    </a:lnTo>
                    <a:lnTo>
                      <a:pt x="52" y="155"/>
                    </a:lnTo>
                    <a:lnTo>
                      <a:pt x="53" y="159"/>
                    </a:lnTo>
                    <a:lnTo>
                      <a:pt x="54" y="164"/>
                    </a:lnTo>
                    <a:lnTo>
                      <a:pt x="54" y="168"/>
                    </a:lnTo>
                    <a:lnTo>
                      <a:pt x="54" y="172"/>
                    </a:lnTo>
                    <a:lnTo>
                      <a:pt x="54" y="178"/>
                    </a:lnTo>
                    <a:lnTo>
                      <a:pt x="56" y="182"/>
                    </a:lnTo>
                    <a:lnTo>
                      <a:pt x="57" y="186"/>
                    </a:lnTo>
                    <a:lnTo>
                      <a:pt x="57" y="191"/>
                    </a:lnTo>
                    <a:lnTo>
                      <a:pt x="58" y="195"/>
                    </a:lnTo>
                    <a:lnTo>
                      <a:pt x="60" y="200"/>
                    </a:lnTo>
                    <a:lnTo>
                      <a:pt x="60" y="204"/>
                    </a:lnTo>
                    <a:lnTo>
                      <a:pt x="60" y="208"/>
                    </a:lnTo>
                    <a:lnTo>
                      <a:pt x="61" y="213"/>
                    </a:lnTo>
                    <a:lnTo>
                      <a:pt x="61" y="219"/>
                    </a:lnTo>
                    <a:lnTo>
                      <a:pt x="61" y="222"/>
                    </a:lnTo>
                    <a:lnTo>
                      <a:pt x="62" y="226"/>
                    </a:lnTo>
                    <a:lnTo>
                      <a:pt x="62" y="232"/>
                    </a:lnTo>
                    <a:lnTo>
                      <a:pt x="64" y="236"/>
                    </a:lnTo>
                    <a:lnTo>
                      <a:pt x="64" y="240"/>
                    </a:lnTo>
                    <a:lnTo>
                      <a:pt x="65" y="245"/>
                    </a:lnTo>
                    <a:lnTo>
                      <a:pt x="65" y="249"/>
                    </a:lnTo>
                    <a:lnTo>
                      <a:pt x="66" y="253"/>
                    </a:lnTo>
                    <a:lnTo>
                      <a:pt x="66" y="257"/>
                    </a:lnTo>
                    <a:lnTo>
                      <a:pt x="68" y="261"/>
                    </a:lnTo>
                    <a:lnTo>
                      <a:pt x="68" y="266"/>
                    </a:lnTo>
                    <a:lnTo>
                      <a:pt x="69" y="270"/>
                    </a:lnTo>
                    <a:lnTo>
                      <a:pt x="69" y="274"/>
                    </a:lnTo>
                    <a:lnTo>
                      <a:pt x="69" y="278"/>
                    </a:lnTo>
                    <a:lnTo>
                      <a:pt x="70" y="282"/>
                    </a:lnTo>
                    <a:lnTo>
                      <a:pt x="70" y="286"/>
                    </a:lnTo>
                    <a:lnTo>
                      <a:pt x="70" y="290"/>
                    </a:lnTo>
                    <a:lnTo>
                      <a:pt x="72" y="294"/>
                    </a:lnTo>
                    <a:lnTo>
                      <a:pt x="72" y="298"/>
                    </a:lnTo>
                    <a:lnTo>
                      <a:pt x="73" y="302"/>
                    </a:lnTo>
                    <a:lnTo>
                      <a:pt x="73" y="304"/>
                    </a:lnTo>
                    <a:lnTo>
                      <a:pt x="73" y="308"/>
                    </a:lnTo>
                    <a:lnTo>
                      <a:pt x="74" y="312"/>
                    </a:lnTo>
                    <a:lnTo>
                      <a:pt x="74" y="316"/>
                    </a:lnTo>
                    <a:lnTo>
                      <a:pt x="74" y="319"/>
                    </a:lnTo>
                    <a:lnTo>
                      <a:pt x="76" y="323"/>
                    </a:lnTo>
                    <a:lnTo>
                      <a:pt x="76" y="327"/>
                    </a:lnTo>
                    <a:lnTo>
                      <a:pt x="76" y="329"/>
                    </a:lnTo>
                    <a:lnTo>
                      <a:pt x="76" y="336"/>
                    </a:lnTo>
                    <a:lnTo>
                      <a:pt x="78" y="341"/>
                    </a:lnTo>
                    <a:lnTo>
                      <a:pt x="78" y="348"/>
                    </a:lnTo>
                    <a:lnTo>
                      <a:pt x="78" y="353"/>
                    </a:lnTo>
                    <a:lnTo>
                      <a:pt x="78" y="357"/>
                    </a:lnTo>
                    <a:lnTo>
                      <a:pt x="79" y="362"/>
                    </a:lnTo>
                    <a:lnTo>
                      <a:pt x="79" y="366"/>
                    </a:lnTo>
                    <a:lnTo>
                      <a:pt x="81" y="372"/>
                    </a:lnTo>
                    <a:lnTo>
                      <a:pt x="81" y="374"/>
                    </a:lnTo>
                    <a:lnTo>
                      <a:pt x="82" y="378"/>
                    </a:lnTo>
                    <a:lnTo>
                      <a:pt x="82" y="379"/>
                    </a:lnTo>
                    <a:lnTo>
                      <a:pt x="82" y="382"/>
                    </a:lnTo>
                    <a:lnTo>
                      <a:pt x="82" y="386"/>
                    </a:lnTo>
                    <a:lnTo>
                      <a:pt x="83" y="387"/>
                    </a:lnTo>
                    <a:lnTo>
                      <a:pt x="41" y="341"/>
                    </a:lnTo>
                    <a:lnTo>
                      <a:pt x="0" y="349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DB8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8"/>
              <p:cNvSpPr>
                <a:spLocks/>
              </p:cNvSpPr>
              <p:nvPr/>
            </p:nvSpPr>
            <p:spPr bwMode="auto">
              <a:xfrm>
                <a:off x="1328738" y="5199063"/>
                <a:ext cx="190500" cy="641350"/>
              </a:xfrm>
              <a:custGeom>
                <a:avLst/>
                <a:gdLst/>
                <a:ahLst/>
                <a:cxnLst>
                  <a:cxn ang="0">
                    <a:pos x="2" y="401"/>
                  </a:cxn>
                  <a:cxn ang="0">
                    <a:pos x="10" y="388"/>
                  </a:cxn>
                  <a:cxn ang="0">
                    <a:pos x="18" y="378"/>
                  </a:cxn>
                  <a:cxn ang="0">
                    <a:pos x="27" y="363"/>
                  </a:cxn>
                  <a:cxn ang="0">
                    <a:pos x="37" y="347"/>
                  </a:cxn>
                  <a:cxn ang="0">
                    <a:pos x="43" y="330"/>
                  </a:cxn>
                  <a:cxn ang="0">
                    <a:pos x="49" y="321"/>
                  </a:cxn>
                  <a:cxn ang="0">
                    <a:pos x="52" y="309"/>
                  </a:cxn>
                  <a:cxn ang="0">
                    <a:pos x="56" y="298"/>
                  </a:cxn>
                  <a:cxn ang="0">
                    <a:pos x="59" y="285"/>
                  </a:cxn>
                  <a:cxn ang="0">
                    <a:pos x="63" y="273"/>
                  </a:cxn>
                  <a:cxn ang="0">
                    <a:pos x="66" y="260"/>
                  </a:cxn>
                  <a:cxn ang="0">
                    <a:pos x="68" y="247"/>
                  </a:cxn>
                  <a:cxn ang="0">
                    <a:pos x="70" y="232"/>
                  </a:cxn>
                  <a:cxn ang="0">
                    <a:pos x="71" y="218"/>
                  </a:cxn>
                  <a:cxn ang="0">
                    <a:pos x="71" y="203"/>
                  </a:cxn>
                  <a:cxn ang="0">
                    <a:pos x="70" y="188"/>
                  </a:cxn>
                  <a:cxn ang="0">
                    <a:pos x="70" y="173"/>
                  </a:cxn>
                  <a:cxn ang="0">
                    <a:pos x="68" y="157"/>
                  </a:cxn>
                  <a:cxn ang="0">
                    <a:pos x="66" y="141"/>
                  </a:cxn>
                  <a:cxn ang="0">
                    <a:pos x="64" y="127"/>
                  </a:cxn>
                  <a:cxn ang="0">
                    <a:pos x="62" y="112"/>
                  </a:cxn>
                  <a:cxn ang="0">
                    <a:pos x="60" y="98"/>
                  </a:cxn>
                  <a:cxn ang="0">
                    <a:pos x="58" y="85"/>
                  </a:cxn>
                  <a:cxn ang="0">
                    <a:pos x="56" y="71"/>
                  </a:cxn>
                  <a:cxn ang="0">
                    <a:pos x="54" y="60"/>
                  </a:cxn>
                  <a:cxn ang="0">
                    <a:pos x="51" y="48"/>
                  </a:cxn>
                  <a:cxn ang="0">
                    <a:pos x="49" y="37"/>
                  </a:cxn>
                  <a:cxn ang="0">
                    <a:pos x="46" y="23"/>
                  </a:cxn>
                  <a:cxn ang="0">
                    <a:pos x="41" y="8"/>
                  </a:cxn>
                  <a:cxn ang="0">
                    <a:pos x="39" y="0"/>
                  </a:cxn>
                  <a:cxn ang="0">
                    <a:pos x="43" y="8"/>
                  </a:cxn>
                  <a:cxn ang="0">
                    <a:pos x="50" y="23"/>
                  </a:cxn>
                  <a:cxn ang="0">
                    <a:pos x="56" y="36"/>
                  </a:cxn>
                  <a:cxn ang="0">
                    <a:pos x="60" y="48"/>
                  </a:cxn>
                  <a:cxn ang="0">
                    <a:pos x="66" y="58"/>
                  </a:cxn>
                  <a:cxn ang="0">
                    <a:pos x="71" y="70"/>
                  </a:cxn>
                  <a:cxn ang="0">
                    <a:pos x="76" y="83"/>
                  </a:cxn>
                  <a:cxn ang="0">
                    <a:pos x="80" y="97"/>
                  </a:cxn>
                  <a:cxn ang="0">
                    <a:pos x="85" y="110"/>
                  </a:cxn>
                  <a:cxn ang="0">
                    <a:pos x="91" y="126"/>
                  </a:cxn>
                  <a:cxn ang="0">
                    <a:pos x="96" y="139"/>
                  </a:cxn>
                  <a:cxn ang="0">
                    <a:pos x="101" y="155"/>
                  </a:cxn>
                  <a:cxn ang="0">
                    <a:pos x="104" y="169"/>
                  </a:cxn>
                  <a:cxn ang="0">
                    <a:pos x="109" y="185"/>
                  </a:cxn>
                  <a:cxn ang="0">
                    <a:pos x="112" y="199"/>
                  </a:cxn>
                  <a:cxn ang="0">
                    <a:pos x="116" y="214"/>
                  </a:cxn>
                  <a:cxn ang="0">
                    <a:pos x="118" y="230"/>
                  </a:cxn>
                  <a:cxn ang="0">
                    <a:pos x="120" y="243"/>
                  </a:cxn>
                  <a:cxn ang="0">
                    <a:pos x="120" y="255"/>
                  </a:cxn>
                  <a:cxn ang="0">
                    <a:pos x="120" y="269"/>
                  </a:cxn>
                  <a:cxn ang="0">
                    <a:pos x="118" y="280"/>
                  </a:cxn>
                  <a:cxn ang="0">
                    <a:pos x="118" y="293"/>
                  </a:cxn>
                  <a:cxn ang="0">
                    <a:pos x="116" y="306"/>
                  </a:cxn>
                  <a:cxn ang="0">
                    <a:pos x="112" y="327"/>
                  </a:cxn>
                  <a:cxn ang="0">
                    <a:pos x="105" y="345"/>
                  </a:cxn>
                  <a:cxn ang="0">
                    <a:pos x="100" y="359"/>
                  </a:cxn>
                  <a:cxn ang="0">
                    <a:pos x="95" y="371"/>
                  </a:cxn>
                  <a:cxn ang="0">
                    <a:pos x="89" y="381"/>
                  </a:cxn>
                  <a:cxn ang="0">
                    <a:pos x="83" y="392"/>
                  </a:cxn>
                  <a:cxn ang="0">
                    <a:pos x="0" y="404"/>
                  </a:cxn>
                </a:cxnLst>
                <a:rect l="0" t="0" r="r" b="b"/>
                <a:pathLst>
                  <a:path w="120" h="404">
                    <a:moveTo>
                      <a:pt x="0" y="404"/>
                    </a:moveTo>
                    <a:lnTo>
                      <a:pt x="0" y="403"/>
                    </a:lnTo>
                    <a:lnTo>
                      <a:pt x="2" y="401"/>
                    </a:lnTo>
                    <a:lnTo>
                      <a:pt x="5" y="397"/>
                    </a:lnTo>
                    <a:lnTo>
                      <a:pt x="9" y="392"/>
                    </a:lnTo>
                    <a:lnTo>
                      <a:pt x="10" y="388"/>
                    </a:lnTo>
                    <a:lnTo>
                      <a:pt x="13" y="385"/>
                    </a:lnTo>
                    <a:lnTo>
                      <a:pt x="16" y="381"/>
                    </a:lnTo>
                    <a:lnTo>
                      <a:pt x="18" y="378"/>
                    </a:lnTo>
                    <a:lnTo>
                      <a:pt x="21" y="374"/>
                    </a:lnTo>
                    <a:lnTo>
                      <a:pt x="25" y="368"/>
                    </a:lnTo>
                    <a:lnTo>
                      <a:pt x="27" y="363"/>
                    </a:lnTo>
                    <a:lnTo>
                      <a:pt x="31" y="359"/>
                    </a:lnTo>
                    <a:lnTo>
                      <a:pt x="33" y="352"/>
                    </a:lnTo>
                    <a:lnTo>
                      <a:pt x="37" y="347"/>
                    </a:lnTo>
                    <a:lnTo>
                      <a:pt x="39" y="341"/>
                    </a:lnTo>
                    <a:lnTo>
                      <a:pt x="42" y="334"/>
                    </a:lnTo>
                    <a:lnTo>
                      <a:pt x="43" y="330"/>
                    </a:lnTo>
                    <a:lnTo>
                      <a:pt x="45" y="327"/>
                    </a:lnTo>
                    <a:lnTo>
                      <a:pt x="46" y="323"/>
                    </a:lnTo>
                    <a:lnTo>
                      <a:pt x="49" y="321"/>
                    </a:lnTo>
                    <a:lnTo>
                      <a:pt x="50" y="317"/>
                    </a:lnTo>
                    <a:lnTo>
                      <a:pt x="51" y="313"/>
                    </a:lnTo>
                    <a:lnTo>
                      <a:pt x="52" y="309"/>
                    </a:lnTo>
                    <a:lnTo>
                      <a:pt x="54" y="306"/>
                    </a:lnTo>
                    <a:lnTo>
                      <a:pt x="54" y="301"/>
                    </a:lnTo>
                    <a:lnTo>
                      <a:pt x="56" y="298"/>
                    </a:lnTo>
                    <a:lnTo>
                      <a:pt x="56" y="294"/>
                    </a:lnTo>
                    <a:lnTo>
                      <a:pt x="59" y="290"/>
                    </a:lnTo>
                    <a:lnTo>
                      <a:pt x="59" y="285"/>
                    </a:lnTo>
                    <a:lnTo>
                      <a:pt x="60" y="281"/>
                    </a:lnTo>
                    <a:lnTo>
                      <a:pt x="62" y="277"/>
                    </a:lnTo>
                    <a:lnTo>
                      <a:pt x="63" y="273"/>
                    </a:lnTo>
                    <a:lnTo>
                      <a:pt x="64" y="269"/>
                    </a:lnTo>
                    <a:lnTo>
                      <a:pt x="64" y="264"/>
                    </a:lnTo>
                    <a:lnTo>
                      <a:pt x="66" y="260"/>
                    </a:lnTo>
                    <a:lnTo>
                      <a:pt x="67" y="256"/>
                    </a:lnTo>
                    <a:lnTo>
                      <a:pt x="67" y="251"/>
                    </a:lnTo>
                    <a:lnTo>
                      <a:pt x="68" y="247"/>
                    </a:lnTo>
                    <a:lnTo>
                      <a:pt x="68" y="242"/>
                    </a:lnTo>
                    <a:lnTo>
                      <a:pt x="70" y="238"/>
                    </a:lnTo>
                    <a:lnTo>
                      <a:pt x="70" y="232"/>
                    </a:lnTo>
                    <a:lnTo>
                      <a:pt x="70" y="228"/>
                    </a:lnTo>
                    <a:lnTo>
                      <a:pt x="70" y="223"/>
                    </a:lnTo>
                    <a:lnTo>
                      <a:pt x="71" y="218"/>
                    </a:lnTo>
                    <a:lnTo>
                      <a:pt x="71" y="213"/>
                    </a:lnTo>
                    <a:lnTo>
                      <a:pt x="71" y="207"/>
                    </a:lnTo>
                    <a:lnTo>
                      <a:pt x="71" y="203"/>
                    </a:lnTo>
                    <a:lnTo>
                      <a:pt x="71" y="198"/>
                    </a:lnTo>
                    <a:lnTo>
                      <a:pt x="70" y="193"/>
                    </a:lnTo>
                    <a:lnTo>
                      <a:pt x="70" y="188"/>
                    </a:lnTo>
                    <a:lnTo>
                      <a:pt x="70" y="182"/>
                    </a:lnTo>
                    <a:lnTo>
                      <a:pt x="70" y="178"/>
                    </a:lnTo>
                    <a:lnTo>
                      <a:pt x="70" y="173"/>
                    </a:lnTo>
                    <a:lnTo>
                      <a:pt x="70" y="168"/>
                    </a:lnTo>
                    <a:lnTo>
                      <a:pt x="68" y="162"/>
                    </a:lnTo>
                    <a:lnTo>
                      <a:pt x="68" y="157"/>
                    </a:lnTo>
                    <a:lnTo>
                      <a:pt x="67" y="152"/>
                    </a:lnTo>
                    <a:lnTo>
                      <a:pt x="67" y="148"/>
                    </a:lnTo>
                    <a:lnTo>
                      <a:pt x="66" y="141"/>
                    </a:lnTo>
                    <a:lnTo>
                      <a:pt x="66" y="137"/>
                    </a:lnTo>
                    <a:lnTo>
                      <a:pt x="64" y="132"/>
                    </a:lnTo>
                    <a:lnTo>
                      <a:pt x="64" y="127"/>
                    </a:lnTo>
                    <a:lnTo>
                      <a:pt x="63" y="122"/>
                    </a:lnTo>
                    <a:lnTo>
                      <a:pt x="63" y="118"/>
                    </a:lnTo>
                    <a:lnTo>
                      <a:pt x="62" y="112"/>
                    </a:lnTo>
                    <a:lnTo>
                      <a:pt x="62" y="108"/>
                    </a:lnTo>
                    <a:lnTo>
                      <a:pt x="60" y="103"/>
                    </a:lnTo>
                    <a:lnTo>
                      <a:pt x="60" y="98"/>
                    </a:lnTo>
                    <a:lnTo>
                      <a:pt x="59" y="94"/>
                    </a:lnTo>
                    <a:lnTo>
                      <a:pt x="59" y="89"/>
                    </a:lnTo>
                    <a:lnTo>
                      <a:pt x="58" y="85"/>
                    </a:lnTo>
                    <a:lnTo>
                      <a:pt x="58" y="81"/>
                    </a:lnTo>
                    <a:lnTo>
                      <a:pt x="56" y="75"/>
                    </a:lnTo>
                    <a:lnTo>
                      <a:pt x="56" y="71"/>
                    </a:lnTo>
                    <a:lnTo>
                      <a:pt x="55" y="68"/>
                    </a:lnTo>
                    <a:lnTo>
                      <a:pt x="54" y="64"/>
                    </a:lnTo>
                    <a:lnTo>
                      <a:pt x="54" y="60"/>
                    </a:lnTo>
                    <a:lnTo>
                      <a:pt x="52" y="56"/>
                    </a:lnTo>
                    <a:lnTo>
                      <a:pt x="51" y="52"/>
                    </a:lnTo>
                    <a:lnTo>
                      <a:pt x="51" y="48"/>
                    </a:lnTo>
                    <a:lnTo>
                      <a:pt x="50" y="44"/>
                    </a:lnTo>
                    <a:lnTo>
                      <a:pt x="50" y="40"/>
                    </a:lnTo>
                    <a:lnTo>
                      <a:pt x="49" y="37"/>
                    </a:lnTo>
                    <a:lnTo>
                      <a:pt x="47" y="33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3" y="16"/>
                    </a:lnTo>
                    <a:lnTo>
                      <a:pt x="42" y="12"/>
                    </a:lnTo>
                    <a:lnTo>
                      <a:pt x="41" y="8"/>
                    </a:lnTo>
                    <a:lnTo>
                      <a:pt x="41" y="6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9" y="2"/>
                    </a:lnTo>
                    <a:lnTo>
                      <a:pt x="42" y="6"/>
                    </a:lnTo>
                    <a:lnTo>
                      <a:pt x="43" y="8"/>
                    </a:lnTo>
                    <a:lnTo>
                      <a:pt x="46" y="12"/>
                    </a:lnTo>
                    <a:lnTo>
                      <a:pt x="47" y="16"/>
                    </a:lnTo>
                    <a:lnTo>
                      <a:pt x="50" y="23"/>
                    </a:lnTo>
                    <a:lnTo>
                      <a:pt x="52" y="28"/>
                    </a:lnTo>
                    <a:lnTo>
                      <a:pt x="55" y="33"/>
                    </a:lnTo>
                    <a:lnTo>
                      <a:pt x="56" y="36"/>
                    </a:lnTo>
                    <a:lnTo>
                      <a:pt x="58" y="40"/>
                    </a:lnTo>
                    <a:lnTo>
                      <a:pt x="59" y="44"/>
                    </a:lnTo>
                    <a:lnTo>
                      <a:pt x="60" y="48"/>
                    </a:lnTo>
                    <a:lnTo>
                      <a:pt x="62" y="50"/>
                    </a:lnTo>
                    <a:lnTo>
                      <a:pt x="64" y="54"/>
                    </a:lnTo>
                    <a:lnTo>
                      <a:pt x="66" y="58"/>
                    </a:lnTo>
                    <a:lnTo>
                      <a:pt x="67" y="62"/>
                    </a:lnTo>
                    <a:lnTo>
                      <a:pt x="68" y="66"/>
                    </a:lnTo>
                    <a:lnTo>
                      <a:pt x="71" y="70"/>
                    </a:lnTo>
                    <a:lnTo>
                      <a:pt x="72" y="75"/>
                    </a:lnTo>
                    <a:lnTo>
                      <a:pt x="75" y="79"/>
                    </a:lnTo>
                    <a:lnTo>
                      <a:pt x="76" y="83"/>
                    </a:lnTo>
                    <a:lnTo>
                      <a:pt x="77" y="87"/>
                    </a:lnTo>
                    <a:lnTo>
                      <a:pt x="79" y="93"/>
                    </a:lnTo>
                    <a:lnTo>
                      <a:pt x="80" y="97"/>
                    </a:lnTo>
                    <a:lnTo>
                      <a:pt x="81" y="102"/>
                    </a:lnTo>
                    <a:lnTo>
                      <a:pt x="84" y="106"/>
                    </a:lnTo>
                    <a:lnTo>
                      <a:pt x="85" y="110"/>
                    </a:lnTo>
                    <a:lnTo>
                      <a:pt x="88" y="115"/>
                    </a:lnTo>
                    <a:lnTo>
                      <a:pt x="89" y="120"/>
                    </a:lnTo>
                    <a:lnTo>
                      <a:pt x="91" y="126"/>
                    </a:lnTo>
                    <a:lnTo>
                      <a:pt x="92" y="130"/>
                    </a:lnTo>
                    <a:lnTo>
                      <a:pt x="95" y="135"/>
                    </a:lnTo>
                    <a:lnTo>
                      <a:pt x="96" y="139"/>
                    </a:lnTo>
                    <a:lnTo>
                      <a:pt x="97" y="145"/>
                    </a:lnTo>
                    <a:lnTo>
                      <a:pt x="100" y="149"/>
                    </a:lnTo>
                    <a:lnTo>
                      <a:pt x="101" y="155"/>
                    </a:lnTo>
                    <a:lnTo>
                      <a:pt x="103" y="160"/>
                    </a:lnTo>
                    <a:lnTo>
                      <a:pt x="104" y="165"/>
                    </a:lnTo>
                    <a:lnTo>
                      <a:pt x="104" y="169"/>
                    </a:lnTo>
                    <a:lnTo>
                      <a:pt x="106" y="174"/>
                    </a:lnTo>
                    <a:lnTo>
                      <a:pt x="106" y="180"/>
                    </a:lnTo>
                    <a:lnTo>
                      <a:pt x="109" y="185"/>
                    </a:lnTo>
                    <a:lnTo>
                      <a:pt x="109" y="189"/>
                    </a:lnTo>
                    <a:lnTo>
                      <a:pt x="112" y="195"/>
                    </a:lnTo>
                    <a:lnTo>
                      <a:pt x="112" y="199"/>
                    </a:lnTo>
                    <a:lnTo>
                      <a:pt x="113" y="205"/>
                    </a:lnTo>
                    <a:lnTo>
                      <a:pt x="114" y="209"/>
                    </a:lnTo>
                    <a:lnTo>
                      <a:pt x="116" y="214"/>
                    </a:lnTo>
                    <a:lnTo>
                      <a:pt x="116" y="219"/>
                    </a:lnTo>
                    <a:lnTo>
                      <a:pt x="117" y="224"/>
                    </a:lnTo>
                    <a:lnTo>
                      <a:pt x="118" y="230"/>
                    </a:lnTo>
                    <a:lnTo>
                      <a:pt x="120" y="234"/>
                    </a:lnTo>
                    <a:lnTo>
                      <a:pt x="120" y="238"/>
                    </a:lnTo>
                    <a:lnTo>
                      <a:pt x="120" y="243"/>
                    </a:lnTo>
                    <a:lnTo>
                      <a:pt x="120" y="247"/>
                    </a:lnTo>
                    <a:lnTo>
                      <a:pt x="120" y="252"/>
                    </a:lnTo>
                    <a:lnTo>
                      <a:pt x="120" y="255"/>
                    </a:lnTo>
                    <a:lnTo>
                      <a:pt x="120" y="260"/>
                    </a:lnTo>
                    <a:lnTo>
                      <a:pt x="120" y="264"/>
                    </a:lnTo>
                    <a:lnTo>
                      <a:pt x="120" y="269"/>
                    </a:lnTo>
                    <a:lnTo>
                      <a:pt x="120" y="273"/>
                    </a:lnTo>
                    <a:lnTo>
                      <a:pt x="120" y="277"/>
                    </a:lnTo>
                    <a:lnTo>
                      <a:pt x="118" y="280"/>
                    </a:lnTo>
                    <a:lnTo>
                      <a:pt x="118" y="285"/>
                    </a:lnTo>
                    <a:lnTo>
                      <a:pt x="118" y="289"/>
                    </a:lnTo>
                    <a:lnTo>
                      <a:pt x="118" y="293"/>
                    </a:lnTo>
                    <a:lnTo>
                      <a:pt x="117" y="297"/>
                    </a:lnTo>
                    <a:lnTo>
                      <a:pt x="117" y="301"/>
                    </a:lnTo>
                    <a:lnTo>
                      <a:pt x="116" y="306"/>
                    </a:lnTo>
                    <a:lnTo>
                      <a:pt x="114" y="314"/>
                    </a:lnTo>
                    <a:lnTo>
                      <a:pt x="113" y="321"/>
                    </a:lnTo>
                    <a:lnTo>
                      <a:pt x="112" y="327"/>
                    </a:lnTo>
                    <a:lnTo>
                      <a:pt x="109" y="333"/>
                    </a:lnTo>
                    <a:lnTo>
                      <a:pt x="108" y="339"/>
                    </a:lnTo>
                    <a:lnTo>
                      <a:pt x="105" y="345"/>
                    </a:lnTo>
                    <a:lnTo>
                      <a:pt x="104" y="351"/>
                    </a:lnTo>
                    <a:lnTo>
                      <a:pt x="103" y="355"/>
                    </a:lnTo>
                    <a:lnTo>
                      <a:pt x="100" y="359"/>
                    </a:lnTo>
                    <a:lnTo>
                      <a:pt x="99" y="363"/>
                    </a:lnTo>
                    <a:lnTo>
                      <a:pt x="96" y="368"/>
                    </a:lnTo>
                    <a:lnTo>
                      <a:pt x="95" y="371"/>
                    </a:lnTo>
                    <a:lnTo>
                      <a:pt x="92" y="375"/>
                    </a:lnTo>
                    <a:lnTo>
                      <a:pt x="91" y="378"/>
                    </a:lnTo>
                    <a:lnTo>
                      <a:pt x="89" y="381"/>
                    </a:lnTo>
                    <a:lnTo>
                      <a:pt x="87" y="385"/>
                    </a:lnTo>
                    <a:lnTo>
                      <a:pt x="84" y="389"/>
                    </a:lnTo>
                    <a:lnTo>
                      <a:pt x="83" y="392"/>
                    </a:lnTo>
                    <a:lnTo>
                      <a:pt x="83" y="393"/>
                    </a:lnTo>
                    <a:lnTo>
                      <a:pt x="0" y="404"/>
                    </a:lnTo>
                    <a:lnTo>
                      <a:pt x="0" y="404"/>
                    </a:lnTo>
                    <a:close/>
                  </a:path>
                </a:pathLst>
              </a:custGeom>
              <a:solidFill>
                <a:srgbClr val="8AD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29"/>
              <p:cNvSpPr>
                <a:spLocks/>
              </p:cNvSpPr>
              <p:nvPr/>
            </p:nvSpPr>
            <p:spPr bwMode="auto">
              <a:xfrm>
                <a:off x="1995487" y="5192713"/>
                <a:ext cx="171450" cy="744538"/>
              </a:xfrm>
              <a:custGeom>
                <a:avLst/>
                <a:gdLst/>
                <a:ahLst/>
                <a:cxnLst>
                  <a:cxn ang="0">
                    <a:pos x="0" y="465"/>
                  </a:cxn>
                  <a:cxn ang="0">
                    <a:pos x="0" y="451"/>
                  </a:cxn>
                  <a:cxn ang="0">
                    <a:pos x="0" y="438"/>
                  </a:cxn>
                  <a:cxn ang="0">
                    <a:pos x="0" y="422"/>
                  </a:cxn>
                  <a:cxn ang="0">
                    <a:pos x="1" y="404"/>
                  </a:cxn>
                  <a:cxn ang="0">
                    <a:pos x="3" y="385"/>
                  </a:cxn>
                  <a:cxn ang="0">
                    <a:pos x="4" y="375"/>
                  </a:cxn>
                  <a:cxn ang="0">
                    <a:pos x="5" y="362"/>
                  </a:cxn>
                  <a:cxn ang="0">
                    <a:pos x="6" y="349"/>
                  </a:cxn>
                  <a:cxn ang="0">
                    <a:pos x="9" y="334"/>
                  </a:cxn>
                  <a:cxn ang="0">
                    <a:pos x="12" y="321"/>
                  </a:cxn>
                  <a:cxn ang="0">
                    <a:pos x="14" y="305"/>
                  </a:cxn>
                  <a:cxn ang="0">
                    <a:pos x="18" y="289"/>
                  </a:cxn>
                  <a:cxn ang="0">
                    <a:pos x="21" y="273"/>
                  </a:cxn>
                  <a:cxn ang="0">
                    <a:pos x="25" y="256"/>
                  </a:cxn>
                  <a:cxn ang="0">
                    <a:pos x="29" y="239"/>
                  </a:cxn>
                  <a:cxn ang="0">
                    <a:pos x="34" y="221"/>
                  </a:cxn>
                  <a:cxn ang="0">
                    <a:pos x="39" y="203"/>
                  </a:cxn>
                  <a:cxn ang="0">
                    <a:pos x="45" y="186"/>
                  </a:cxn>
                  <a:cxn ang="0">
                    <a:pos x="50" y="168"/>
                  </a:cxn>
                  <a:cxn ang="0">
                    <a:pos x="55" y="151"/>
                  </a:cxn>
                  <a:cxn ang="0">
                    <a:pos x="60" y="134"/>
                  </a:cxn>
                  <a:cxn ang="0">
                    <a:pos x="66" y="116"/>
                  </a:cxn>
                  <a:cxn ang="0">
                    <a:pos x="72" y="101"/>
                  </a:cxn>
                  <a:cxn ang="0">
                    <a:pos x="76" y="85"/>
                  </a:cxn>
                  <a:cxn ang="0">
                    <a:pos x="82" y="70"/>
                  </a:cxn>
                  <a:cxn ang="0">
                    <a:pos x="87" y="57"/>
                  </a:cxn>
                  <a:cxn ang="0">
                    <a:pos x="91" y="44"/>
                  </a:cxn>
                  <a:cxn ang="0">
                    <a:pos x="95" y="33"/>
                  </a:cxn>
                  <a:cxn ang="0">
                    <a:pos x="99" y="20"/>
                  </a:cxn>
                  <a:cxn ang="0">
                    <a:pos x="104" y="7"/>
                  </a:cxn>
                  <a:cxn ang="0">
                    <a:pos x="108" y="2"/>
                  </a:cxn>
                  <a:cxn ang="0">
                    <a:pos x="104" y="16"/>
                  </a:cxn>
                  <a:cxn ang="0">
                    <a:pos x="101" y="27"/>
                  </a:cxn>
                  <a:cxn ang="0">
                    <a:pos x="100" y="37"/>
                  </a:cxn>
                  <a:cxn ang="0">
                    <a:pos x="97" y="49"/>
                  </a:cxn>
                  <a:cxn ang="0">
                    <a:pos x="96" y="64"/>
                  </a:cxn>
                  <a:cxn ang="0">
                    <a:pos x="93" y="78"/>
                  </a:cxn>
                  <a:cxn ang="0">
                    <a:pos x="92" y="94"/>
                  </a:cxn>
                  <a:cxn ang="0">
                    <a:pos x="89" y="111"/>
                  </a:cxn>
                  <a:cxn ang="0">
                    <a:pos x="87" y="128"/>
                  </a:cxn>
                  <a:cxn ang="0">
                    <a:pos x="84" y="147"/>
                  </a:cxn>
                  <a:cxn ang="0">
                    <a:pos x="82" y="165"/>
                  </a:cxn>
                  <a:cxn ang="0">
                    <a:pos x="79" y="184"/>
                  </a:cxn>
                  <a:cxn ang="0">
                    <a:pos x="78" y="203"/>
                  </a:cxn>
                  <a:cxn ang="0">
                    <a:pos x="75" y="221"/>
                  </a:cxn>
                  <a:cxn ang="0">
                    <a:pos x="74" y="239"/>
                  </a:cxn>
                  <a:cxn ang="0">
                    <a:pos x="72" y="258"/>
                  </a:cxn>
                  <a:cxn ang="0">
                    <a:pos x="71" y="275"/>
                  </a:cxn>
                  <a:cxn ang="0">
                    <a:pos x="70" y="292"/>
                  </a:cxn>
                  <a:cxn ang="0">
                    <a:pos x="68" y="308"/>
                  </a:cxn>
                  <a:cxn ang="0">
                    <a:pos x="68" y="322"/>
                  </a:cxn>
                  <a:cxn ang="0">
                    <a:pos x="68" y="337"/>
                  </a:cxn>
                  <a:cxn ang="0">
                    <a:pos x="68" y="350"/>
                  </a:cxn>
                  <a:cxn ang="0">
                    <a:pos x="68" y="362"/>
                  </a:cxn>
                  <a:cxn ang="0">
                    <a:pos x="68" y="378"/>
                  </a:cxn>
                  <a:cxn ang="0">
                    <a:pos x="71" y="397"/>
                  </a:cxn>
                  <a:cxn ang="0">
                    <a:pos x="72" y="413"/>
                  </a:cxn>
                  <a:cxn ang="0">
                    <a:pos x="75" y="426"/>
                  </a:cxn>
                  <a:cxn ang="0">
                    <a:pos x="78" y="440"/>
                  </a:cxn>
                  <a:cxn ang="0">
                    <a:pos x="80" y="451"/>
                  </a:cxn>
                  <a:cxn ang="0">
                    <a:pos x="1" y="469"/>
                  </a:cxn>
                </a:cxnLst>
                <a:rect l="0" t="0" r="r" b="b"/>
                <a:pathLst>
                  <a:path w="108" h="469">
                    <a:moveTo>
                      <a:pt x="1" y="469"/>
                    </a:moveTo>
                    <a:lnTo>
                      <a:pt x="0" y="467"/>
                    </a:lnTo>
                    <a:lnTo>
                      <a:pt x="0" y="465"/>
                    </a:lnTo>
                    <a:lnTo>
                      <a:pt x="0" y="461"/>
                    </a:lnTo>
                    <a:lnTo>
                      <a:pt x="0" y="454"/>
                    </a:lnTo>
                    <a:lnTo>
                      <a:pt x="0" y="451"/>
                    </a:lnTo>
                    <a:lnTo>
                      <a:pt x="0" y="447"/>
                    </a:lnTo>
                    <a:lnTo>
                      <a:pt x="0" y="442"/>
                    </a:lnTo>
                    <a:lnTo>
                      <a:pt x="0" y="438"/>
                    </a:lnTo>
                    <a:lnTo>
                      <a:pt x="0" y="433"/>
                    </a:lnTo>
                    <a:lnTo>
                      <a:pt x="0" y="429"/>
                    </a:lnTo>
                    <a:lnTo>
                      <a:pt x="0" y="422"/>
                    </a:lnTo>
                    <a:lnTo>
                      <a:pt x="1" y="417"/>
                    </a:lnTo>
                    <a:lnTo>
                      <a:pt x="1" y="411"/>
                    </a:lnTo>
                    <a:lnTo>
                      <a:pt x="1" y="404"/>
                    </a:lnTo>
                    <a:lnTo>
                      <a:pt x="1" y="397"/>
                    </a:lnTo>
                    <a:lnTo>
                      <a:pt x="3" y="391"/>
                    </a:lnTo>
                    <a:lnTo>
                      <a:pt x="3" y="385"/>
                    </a:lnTo>
                    <a:lnTo>
                      <a:pt x="3" y="382"/>
                    </a:lnTo>
                    <a:lnTo>
                      <a:pt x="4" y="379"/>
                    </a:lnTo>
                    <a:lnTo>
                      <a:pt x="4" y="375"/>
                    </a:lnTo>
                    <a:lnTo>
                      <a:pt x="4" y="370"/>
                    </a:lnTo>
                    <a:lnTo>
                      <a:pt x="4" y="366"/>
                    </a:lnTo>
                    <a:lnTo>
                      <a:pt x="5" y="362"/>
                    </a:lnTo>
                    <a:lnTo>
                      <a:pt x="6" y="358"/>
                    </a:lnTo>
                    <a:lnTo>
                      <a:pt x="6" y="352"/>
                    </a:lnTo>
                    <a:lnTo>
                      <a:pt x="6" y="349"/>
                    </a:lnTo>
                    <a:lnTo>
                      <a:pt x="8" y="343"/>
                    </a:lnTo>
                    <a:lnTo>
                      <a:pt x="8" y="339"/>
                    </a:lnTo>
                    <a:lnTo>
                      <a:pt x="9" y="334"/>
                    </a:lnTo>
                    <a:lnTo>
                      <a:pt x="10" y="330"/>
                    </a:lnTo>
                    <a:lnTo>
                      <a:pt x="10" y="325"/>
                    </a:lnTo>
                    <a:lnTo>
                      <a:pt x="12" y="321"/>
                    </a:lnTo>
                    <a:lnTo>
                      <a:pt x="12" y="316"/>
                    </a:lnTo>
                    <a:lnTo>
                      <a:pt x="13" y="310"/>
                    </a:lnTo>
                    <a:lnTo>
                      <a:pt x="14" y="305"/>
                    </a:lnTo>
                    <a:lnTo>
                      <a:pt x="16" y="300"/>
                    </a:lnTo>
                    <a:lnTo>
                      <a:pt x="16" y="294"/>
                    </a:lnTo>
                    <a:lnTo>
                      <a:pt x="18" y="289"/>
                    </a:lnTo>
                    <a:lnTo>
                      <a:pt x="18" y="284"/>
                    </a:lnTo>
                    <a:lnTo>
                      <a:pt x="21" y="280"/>
                    </a:lnTo>
                    <a:lnTo>
                      <a:pt x="21" y="273"/>
                    </a:lnTo>
                    <a:lnTo>
                      <a:pt x="22" y="268"/>
                    </a:lnTo>
                    <a:lnTo>
                      <a:pt x="24" y="261"/>
                    </a:lnTo>
                    <a:lnTo>
                      <a:pt x="25" y="256"/>
                    </a:lnTo>
                    <a:lnTo>
                      <a:pt x="26" y="251"/>
                    </a:lnTo>
                    <a:lnTo>
                      <a:pt x="28" y="244"/>
                    </a:lnTo>
                    <a:lnTo>
                      <a:pt x="29" y="239"/>
                    </a:lnTo>
                    <a:lnTo>
                      <a:pt x="31" y="234"/>
                    </a:lnTo>
                    <a:lnTo>
                      <a:pt x="33" y="227"/>
                    </a:lnTo>
                    <a:lnTo>
                      <a:pt x="34" y="221"/>
                    </a:lnTo>
                    <a:lnTo>
                      <a:pt x="35" y="215"/>
                    </a:lnTo>
                    <a:lnTo>
                      <a:pt x="37" y="210"/>
                    </a:lnTo>
                    <a:lnTo>
                      <a:pt x="39" y="203"/>
                    </a:lnTo>
                    <a:lnTo>
                      <a:pt x="41" y="198"/>
                    </a:lnTo>
                    <a:lnTo>
                      <a:pt x="43" y="192"/>
                    </a:lnTo>
                    <a:lnTo>
                      <a:pt x="45" y="186"/>
                    </a:lnTo>
                    <a:lnTo>
                      <a:pt x="46" y="180"/>
                    </a:lnTo>
                    <a:lnTo>
                      <a:pt x="49" y="174"/>
                    </a:lnTo>
                    <a:lnTo>
                      <a:pt x="50" y="168"/>
                    </a:lnTo>
                    <a:lnTo>
                      <a:pt x="51" y="161"/>
                    </a:lnTo>
                    <a:lnTo>
                      <a:pt x="53" y="156"/>
                    </a:lnTo>
                    <a:lnTo>
                      <a:pt x="55" y="151"/>
                    </a:lnTo>
                    <a:lnTo>
                      <a:pt x="57" y="144"/>
                    </a:lnTo>
                    <a:lnTo>
                      <a:pt x="59" y="139"/>
                    </a:lnTo>
                    <a:lnTo>
                      <a:pt x="60" y="134"/>
                    </a:lnTo>
                    <a:lnTo>
                      <a:pt x="62" y="127"/>
                    </a:lnTo>
                    <a:lnTo>
                      <a:pt x="64" y="122"/>
                    </a:lnTo>
                    <a:lnTo>
                      <a:pt x="66" y="116"/>
                    </a:lnTo>
                    <a:lnTo>
                      <a:pt x="68" y="110"/>
                    </a:lnTo>
                    <a:lnTo>
                      <a:pt x="70" y="106"/>
                    </a:lnTo>
                    <a:lnTo>
                      <a:pt x="72" y="101"/>
                    </a:lnTo>
                    <a:lnTo>
                      <a:pt x="74" y="95"/>
                    </a:lnTo>
                    <a:lnTo>
                      <a:pt x="75" y="90"/>
                    </a:lnTo>
                    <a:lnTo>
                      <a:pt x="76" y="85"/>
                    </a:lnTo>
                    <a:lnTo>
                      <a:pt x="78" y="79"/>
                    </a:lnTo>
                    <a:lnTo>
                      <a:pt x="80" y="75"/>
                    </a:lnTo>
                    <a:lnTo>
                      <a:pt x="82" y="70"/>
                    </a:lnTo>
                    <a:lnTo>
                      <a:pt x="83" y="65"/>
                    </a:lnTo>
                    <a:lnTo>
                      <a:pt x="84" y="61"/>
                    </a:lnTo>
                    <a:lnTo>
                      <a:pt x="87" y="57"/>
                    </a:lnTo>
                    <a:lnTo>
                      <a:pt x="88" y="53"/>
                    </a:lnTo>
                    <a:lnTo>
                      <a:pt x="89" y="48"/>
                    </a:lnTo>
                    <a:lnTo>
                      <a:pt x="91" y="44"/>
                    </a:lnTo>
                    <a:lnTo>
                      <a:pt x="92" y="40"/>
                    </a:lnTo>
                    <a:lnTo>
                      <a:pt x="93" y="37"/>
                    </a:lnTo>
                    <a:lnTo>
                      <a:pt x="95" y="33"/>
                    </a:lnTo>
                    <a:lnTo>
                      <a:pt x="96" y="29"/>
                    </a:lnTo>
                    <a:lnTo>
                      <a:pt x="97" y="27"/>
                    </a:lnTo>
                    <a:lnTo>
                      <a:pt x="99" y="20"/>
                    </a:lnTo>
                    <a:lnTo>
                      <a:pt x="101" y="15"/>
                    </a:lnTo>
                    <a:lnTo>
                      <a:pt x="103" y="11"/>
                    </a:lnTo>
                    <a:lnTo>
                      <a:pt x="104" y="7"/>
                    </a:lnTo>
                    <a:lnTo>
                      <a:pt x="107" y="2"/>
                    </a:lnTo>
                    <a:lnTo>
                      <a:pt x="108" y="0"/>
                    </a:lnTo>
                    <a:lnTo>
                      <a:pt x="108" y="2"/>
                    </a:lnTo>
                    <a:lnTo>
                      <a:pt x="105" y="8"/>
                    </a:lnTo>
                    <a:lnTo>
                      <a:pt x="104" y="12"/>
                    </a:lnTo>
                    <a:lnTo>
                      <a:pt x="104" y="16"/>
                    </a:lnTo>
                    <a:lnTo>
                      <a:pt x="103" y="19"/>
                    </a:lnTo>
                    <a:lnTo>
                      <a:pt x="103" y="23"/>
                    </a:lnTo>
                    <a:lnTo>
                      <a:pt x="101" y="27"/>
                    </a:lnTo>
                    <a:lnTo>
                      <a:pt x="101" y="31"/>
                    </a:lnTo>
                    <a:lnTo>
                      <a:pt x="100" y="33"/>
                    </a:lnTo>
                    <a:lnTo>
                      <a:pt x="100" y="37"/>
                    </a:lnTo>
                    <a:lnTo>
                      <a:pt x="99" y="41"/>
                    </a:lnTo>
                    <a:lnTo>
                      <a:pt x="99" y="45"/>
                    </a:lnTo>
                    <a:lnTo>
                      <a:pt x="97" y="49"/>
                    </a:lnTo>
                    <a:lnTo>
                      <a:pt x="97" y="54"/>
                    </a:lnTo>
                    <a:lnTo>
                      <a:pt x="96" y="58"/>
                    </a:lnTo>
                    <a:lnTo>
                      <a:pt x="96" y="64"/>
                    </a:lnTo>
                    <a:lnTo>
                      <a:pt x="95" y="68"/>
                    </a:lnTo>
                    <a:lnTo>
                      <a:pt x="95" y="73"/>
                    </a:lnTo>
                    <a:lnTo>
                      <a:pt x="93" y="78"/>
                    </a:lnTo>
                    <a:lnTo>
                      <a:pt x="93" y="83"/>
                    </a:lnTo>
                    <a:lnTo>
                      <a:pt x="92" y="89"/>
                    </a:lnTo>
                    <a:lnTo>
                      <a:pt x="92" y="94"/>
                    </a:lnTo>
                    <a:lnTo>
                      <a:pt x="91" y="101"/>
                    </a:lnTo>
                    <a:lnTo>
                      <a:pt x="91" y="106"/>
                    </a:lnTo>
                    <a:lnTo>
                      <a:pt x="89" y="111"/>
                    </a:lnTo>
                    <a:lnTo>
                      <a:pt x="88" y="116"/>
                    </a:lnTo>
                    <a:lnTo>
                      <a:pt x="87" y="123"/>
                    </a:lnTo>
                    <a:lnTo>
                      <a:pt x="87" y="128"/>
                    </a:lnTo>
                    <a:lnTo>
                      <a:pt x="86" y="135"/>
                    </a:lnTo>
                    <a:lnTo>
                      <a:pt x="84" y="140"/>
                    </a:lnTo>
                    <a:lnTo>
                      <a:pt x="84" y="147"/>
                    </a:lnTo>
                    <a:lnTo>
                      <a:pt x="83" y="153"/>
                    </a:lnTo>
                    <a:lnTo>
                      <a:pt x="82" y="159"/>
                    </a:lnTo>
                    <a:lnTo>
                      <a:pt x="82" y="165"/>
                    </a:lnTo>
                    <a:lnTo>
                      <a:pt x="80" y="172"/>
                    </a:lnTo>
                    <a:lnTo>
                      <a:pt x="80" y="178"/>
                    </a:lnTo>
                    <a:lnTo>
                      <a:pt x="79" y="184"/>
                    </a:lnTo>
                    <a:lnTo>
                      <a:pt x="79" y="190"/>
                    </a:lnTo>
                    <a:lnTo>
                      <a:pt x="78" y="197"/>
                    </a:lnTo>
                    <a:lnTo>
                      <a:pt x="78" y="203"/>
                    </a:lnTo>
                    <a:lnTo>
                      <a:pt x="76" y="209"/>
                    </a:lnTo>
                    <a:lnTo>
                      <a:pt x="75" y="215"/>
                    </a:lnTo>
                    <a:lnTo>
                      <a:pt x="75" y="221"/>
                    </a:lnTo>
                    <a:lnTo>
                      <a:pt x="75" y="227"/>
                    </a:lnTo>
                    <a:lnTo>
                      <a:pt x="74" y="234"/>
                    </a:lnTo>
                    <a:lnTo>
                      <a:pt x="74" y="239"/>
                    </a:lnTo>
                    <a:lnTo>
                      <a:pt x="72" y="246"/>
                    </a:lnTo>
                    <a:lnTo>
                      <a:pt x="72" y="252"/>
                    </a:lnTo>
                    <a:lnTo>
                      <a:pt x="72" y="258"/>
                    </a:lnTo>
                    <a:lnTo>
                      <a:pt x="71" y="263"/>
                    </a:lnTo>
                    <a:lnTo>
                      <a:pt x="71" y="269"/>
                    </a:lnTo>
                    <a:lnTo>
                      <a:pt x="71" y="275"/>
                    </a:lnTo>
                    <a:lnTo>
                      <a:pt x="70" y="280"/>
                    </a:lnTo>
                    <a:lnTo>
                      <a:pt x="70" y="285"/>
                    </a:lnTo>
                    <a:lnTo>
                      <a:pt x="70" y="292"/>
                    </a:lnTo>
                    <a:lnTo>
                      <a:pt x="70" y="297"/>
                    </a:lnTo>
                    <a:lnTo>
                      <a:pt x="70" y="302"/>
                    </a:lnTo>
                    <a:lnTo>
                      <a:pt x="68" y="308"/>
                    </a:lnTo>
                    <a:lnTo>
                      <a:pt x="68" y="312"/>
                    </a:lnTo>
                    <a:lnTo>
                      <a:pt x="68" y="318"/>
                    </a:lnTo>
                    <a:lnTo>
                      <a:pt x="68" y="322"/>
                    </a:lnTo>
                    <a:lnTo>
                      <a:pt x="68" y="327"/>
                    </a:lnTo>
                    <a:lnTo>
                      <a:pt x="68" y="331"/>
                    </a:lnTo>
                    <a:lnTo>
                      <a:pt x="68" y="337"/>
                    </a:lnTo>
                    <a:lnTo>
                      <a:pt x="68" y="341"/>
                    </a:lnTo>
                    <a:lnTo>
                      <a:pt x="68" y="345"/>
                    </a:lnTo>
                    <a:lnTo>
                      <a:pt x="68" y="350"/>
                    </a:lnTo>
                    <a:lnTo>
                      <a:pt x="68" y="354"/>
                    </a:lnTo>
                    <a:lnTo>
                      <a:pt x="68" y="358"/>
                    </a:lnTo>
                    <a:lnTo>
                      <a:pt x="68" y="362"/>
                    </a:lnTo>
                    <a:lnTo>
                      <a:pt x="68" y="366"/>
                    </a:lnTo>
                    <a:lnTo>
                      <a:pt x="68" y="371"/>
                    </a:lnTo>
                    <a:lnTo>
                      <a:pt x="68" y="378"/>
                    </a:lnTo>
                    <a:lnTo>
                      <a:pt x="70" y="384"/>
                    </a:lnTo>
                    <a:lnTo>
                      <a:pt x="70" y="391"/>
                    </a:lnTo>
                    <a:lnTo>
                      <a:pt x="71" y="397"/>
                    </a:lnTo>
                    <a:lnTo>
                      <a:pt x="71" y="403"/>
                    </a:lnTo>
                    <a:lnTo>
                      <a:pt x="72" y="408"/>
                    </a:lnTo>
                    <a:lnTo>
                      <a:pt x="72" y="413"/>
                    </a:lnTo>
                    <a:lnTo>
                      <a:pt x="74" y="418"/>
                    </a:lnTo>
                    <a:lnTo>
                      <a:pt x="74" y="422"/>
                    </a:lnTo>
                    <a:lnTo>
                      <a:pt x="75" y="426"/>
                    </a:lnTo>
                    <a:lnTo>
                      <a:pt x="75" y="430"/>
                    </a:lnTo>
                    <a:lnTo>
                      <a:pt x="76" y="434"/>
                    </a:lnTo>
                    <a:lnTo>
                      <a:pt x="78" y="440"/>
                    </a:lnTo>
                    <a:lnTo>
                      <a:pt x="79" y="446"/>
                    </a:lnTo>
                    <a:lnTo>
                      <a:pt x="79" y="449"/>
                    </a:lnTo>
                    <a:lnTo>
                      <a:pt x="80" y="451"/>
                    </a:lnTo>
                    <a:lnTo>
                      <a:pt x="82" y="454"/>
                    </a:lnTo>
                    <a:lnTo>
                      <a:pt x="82" y="454"/>
                    </a:lnTo>
                    <a:lnTo>
                      <a:pt x="1" y="469"/>
                    </a:lnTo>
                    <a:lnTo>
                      <a:pt x="1" y="469"/>
                    </a:lnTo>
                    <a:close/>
                  </a:path>
                </a:pathLst>
              </a:custGeom>
              <a:solidFill>
                <a:srgbClr val="8AD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" name="Group 56"/>
            <p:cNvGrpSpPr/>
            <p:nvPr/>
          </p:nvGrpSpPr>
          <p:grpSpPr>
            <a:xfrm>
              <a:off x="3178174" y="3581400"/>
              <a:ext cx="3059113" cy="2743200"/>
              <a:chOff x="381000" y="3505200"/>
              <a:chExt cx="3059113" cy="2743200"/>
            </a:xfrm>
          </p:grpSpPr>
          <p:sp>
            <p:nvSpPr>
              <p:cNvPr id="18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381000" y="3505200"/>
                <a:ext cx="3059113" cy="27432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14"/>
              <p:cNvSpPr>
                <a:spLocks/>
              </p:cNvSpPr>
              <p:nvPr/>
            </p:nvSpPr>
            <p:spPr bwMode="auto">
              <a:xfrm>
                <a:off x="481013" y="5041900"/>
                <a:ext cx="830263" cy="1069975"/>
              </a:xfrm>
              <a:custGeom>
                <a:avLst/>
                <a:gdLst/>
                <a:ahLst/>
                <a:cxnLst>
                  <a:cxn ang="0">
                    <a:pos x="13" y="556"/>
                  </a:cxn>
                  <a:cxn ang="0">
                    <a:pos x="32" y="502"/>
                  </a:cxn>
                  <a:cxn ang="0">
                    <a:pos x="45" y="458"/>
                  </a:cxn>
                  <a:cxn ang="0">
                    <a:pos x="57" y="404"/>
                  </a:cxn>
                  <a:cxn ang="0">
                    <a:pos x="67" y="339"/>
                  </a:cxn>
                  <a:cxn ang="0">
                    <a:pos x="77" y="268"/>
                  </a:cxn>
                  <a:cxn ang="0">
                    <a:pos x="85" y="196"/>
                  </a:cxn>
                  <a:cxn ang="0">
                    <a:pos x="91" y="127"/>
                  </a:cxn>
                  <a:cxn ang="0">
                    <a:pos x="96" y="66"/>
                  </a:cxn>
                  <a:cxn ang="0">
                    <a:pos x="99" y="17"/>
                  </a:cxn>
                  <a:cxn ang="0">
                    <a:pos x="103" y="17"/>
                  </a:cxn>
                  <a:cxn ang="0">
                    <a:pos x="110" y="61"/>
                  </a:cxn>
                  <a:cxn ang="0">
                    <a:pos x="117" y="103"/>
                  </a:cxn>
                  <a:cxn ang="0">
                    <a:pos x="127" y="151"/>
                  </a:cxn>
                  <a:cxn ang="0">
                    <a:pos x="137" y="197"/>
                  </a:cxn>
                  <a:cxn ang="0">
                    <a:pos x="149" y="238"/>
                  </a:cxn>
                  <a:cxn ang="0">
                    <a:pos x="166" y="284"/>
                  </a:cxn>
                  <a:cxn ang="0">
                    <a:pos x="191" y="327"/>
                  </a:cxn>
                  <a:cxn ang="0">
                    <a:pos x="197" y="312"/>
                  </a:cxn>
                  <a:cxn ang="0">
                    <a:pos x="202" y="260"/>
                  </a:cxn>
                  <a:cxn ang="0">
                    <a:pos x="228" y="198"/>
                  </a:cxn>
                  <a:cxn ang="0">
                    <a:pos x="282" y="141"/>
                  </a:cxn>
                  <a:cxn ang="0">
                    <a:pos x="336" y="106"/>
                  </a:cxn>
                  <a:cxn ang="0">
                    <a:pos x="397" y="74"/>
                  </a:cxn>
                  <a:cxn ang="0">
                    <a:pos x="399" y="75"/>
                  </a:cxn>
                  <a:cxn ang="0">
                    <a:pos x="357" y="119"/>
                  </a:cxn>
                  <a:cxn ang="0">
                    <a:pos x="334" y="167"/>
                  </a:cxn>
                  <a:cxn ang="0">
                    <a:pos x="326" y="209"/>
                  </a:cxn>
                  <a:cxn ang="0">
                    <a:pos x="324" y="256"/>
                  </a:cxn>
                  <a:cxn ang="0">
                    <a:pos x="330" y="306"/>
                  </a:cxn>
                  <a:cxn ang="0">
                    <a:pos x="340" y="354"/>
                  </a:cxn>
                  <a:cxn ang="0">
                    <a:pos x="349" y="395"/>
                  </a:cxn>
                  <a:cxn ang="0">
                    <a:pos x="363" y="434"/>
                  </a:cxn>
                  <a:cxn ang="0">
                    <a:pos x="391" y="389"/>
                  </a:cxn>
                  <a:cxn ang="0">
                    <a:pos x="422" y="330"/>
                  </a:cxn>
                  <a:cxn ang="0">
                    <a:pos x="432" y="271"/>
                  </a:cxn>
                  <a:cxn ang="0">
                    <a:pos x="418" y="226"/>
                  </a:cxn>
                  <a:cxn ang="0">
                    <a:pos x="389" y="190"/>
                  </a:cxn>
                  <a:cxn ang="0">
                    <a:pos x="427" y="205"/>
                  </a:cxn>
                  <a:cxn ang="0">
                    <a:pos x="473" y="248"/>
                  </a:cxn>
                  <a:cxn ang="0">
                    <a:pos x="496" y="288"/>
                  </a:cxn>
                  <a:cxn ang="0">
                    <a:pos x="509" y="338"/>
                  </a:cxn>
                  <a:cxn ang="0">
                    <a:pos x="517" y="397"/>
                  </a:cxn>
                  <a:cxn ang="0">
                    <a:pos x="521" y="458"/>
                  </a:cxn>
                  <a:cxn ang="0">
                    <a:pos x="522" y="516"/>
                  </a:cxn>
                  <a:cxn ang="0">
                    <a:pos x="522" y="562"/>
                  </a:cxn>
                  <a:cxn ang="0">
                    <a:pos x="519" y="598"/>
                  </a:cxn>
                  <a:cxn ang="0">
                    <a:pos x="484" y="594"/>
                  </a:cxn>
                  <a:cxn ang="0">
                    <a:pos x="436" y="594"/>
                  </a:cxn>
                  <a:cxn ang="0">
                    <a:pos x="389" y="608"/>
                  </a:cxn>
                  <a:cxn ang="0">
                    <a:pos x="348" y="636"/>
                  </a:cxn>
                  <a:cxn ang="0">
                    <a:pos x="311" y="664"/>
                  </a:cxn>
                  <a:cxn ang="0">
                    <a:pos x="274" y="673"/>
                  </a:cxn>
                  <a:cxn ang="0">
                    <a:pos x="232" y="656"/>
                  </a:cxn>
                  <a:cxn ang="0">
                    <a:pos x="185" y="624"/>
                  </a:cxn>
                  <a:cxn ang="0">
                    <a:pos x="132" y="597"/>
                  </a:cxn>
                  <a:cxn ang="0">
                    <a:pos x="75" y="583"/>
                  </a:cxn>
                  <a:cxn ang="0">
                    <a:pos x="28" y="582"/>
                  </a:cxn>
                </a:cxnLst>
                <a:rect l="0" t="0" r="r" b="b"/>
                <a:pathLst>
                  <a:path w="523" h="674">
                    <a:moveTo>
                      <a:pt x="0" y="587"/>
                    </a:moveTo>
                    <a:lnTo>
                      <a:pt x="0" y="586"/>
                    </a:lnTo>
                    <a:lnTo>
                      <a:pt x="2" y="583"/>
                    </a:lnTo>
                    <a:lnTo>
                      <a:pt x="3" y="579"/>
                    </a:lnTo>
                    <a:lnTo>
                      <a:pt x="6" y="575"/>
                    </a:lnTo>
                    <a:lnTo>
                      <a:pt x="7" y="571"/>
                    </a:lnTo>
                    <a:lnTo>
                      <a:pt x="8" y="569"/>
                    </a:lnTo>
                    <a:lnTo>
                      <a:pt x="9" y="565"/>
                    </a:lnTo>
                    <a:lnTo>
                      <a:pt x="12" y="561"/>
                    </a:lnTo>
                    <a:lnTo>
                      <a:pt x="13" y="556"/>
                    </a:lnTo>
                    <a:lnTo>
                      <a:pt x="16" y="550"/>
                    </a:lnTo>
                    <a:lnTo>
                      <a:pt x="17" y="546"/>
                    </a:lnTo>
                    <a:lnTo>
                      <a:pt x="20" y="541"/>
                    </a:lnTo>
                    <a:lnTo>
                      <a:pt x="23" y="535"/>
                    </a:lnTo>
                    <a:lnTo>
                      <a:pt x="24" y="528"/>
                    </a:lnTo>
                    <a:lnTo>
                      <a:pt x="27" y="521"/>
                    </a:lnTo>
                    <a:lnTo>
                      <a:pt x="29" y="515"/>
                    </a:lnTo>
                    <a:lnTo>
                      <a:pt x="29" y="509"/>
                    </a:lnTo>
                    <a:lnTo>
                      <a:pt x="31" y="506"/>
                    </a:lnTo>
                    <a:lnTo>
                      <a:pt x="32" y="502"/>
                    </a:lnTo>
                    <a:lnTo>
                      <a:pt x="34" y="499"/>
                    </a:lnTo>
                    <a:lnTo>
                      <a:pt x="34" y="494"/>
                    </a:lnTo>
                    <a:lnTo>
                      <a:pt x="36" y="490"/>
                    </a:lnTo>
                    <a:lnTo>
                      <a:pt x="37" y="486"/>
                    </a:lnTo>
                    <a:lnTo>
                      <a:pt x="40" y="482"/>
                    </a:lnTo>
                    <a:lnTo>
                      <a:pt x="40" y="477"/>
                    </a:lnTo>
                    <a:lnTo>
                      <a:pt x="41" y="473"/>
                    </a:lnTo>
                    <a:lnTo>
                      <a:pt x="42" y="467"/>
                    </a:lnTo>
                    <a:lnTo>
                      <a:pt x="44" y="463"/>
                    </a:lnTo>
                    <a:lnTo>
                      <a:pt x="45" y="458"/>
                    </a:lnTo>
                    <a:lnTo>
                      <a:pt x="46" y="453"/>
                    </a:lnTo>
                    <a:lnTo>
                      <a:pt x="48" y="447"/>
                    </a:lnTo>
                    <a:lnTo>
                      <a:pt x="49" y="444"/>
                    </a:lnTo>
                    <a:lnTo>
                      <a:pt x="50" y="437"/>
                    </a:lnTo>
                    <a:lnTo>
                      <a:pt x="52" y="432"/>
                    </a:lnTo>
                    <a:lnTo>
                      <a:pt x="52" y="428"/>
                    </a:lnTo>
                    <a:lnTo>
                      <a:pt x="54" y="422"/>
                    </a:lnTo>
                    <a:lnTo>
                      <a:pt x="54" y="416"/>
                    </a:lnTo>
                    <a:lnTo>
                      <a:pt x="57" y="411"/>
                    </a:lnTo>
                    <a:lnTo>
                      <a:pt x="57" y="404"/>
                    </a:lnTo>
                    <a:lnTo>
                      <a:pt x="60" y="399"/>
                    </a:lnTo>
                    <a:lnTo>
                      <a:pt x="60" y="392"/>
                    </a:lnTo>
                    <a:lnTo>
                      <a:pt x="61" y="385"/>
                    </a:lnTo>
                    <a:lnTo>
                      <a:pt x="62" y="379"/>
                    </a:lnTo>
                    <a:lnTo>
                      <a:pt x="63" y="374"/>
                    </a:lnTo>
                    <a:lnTo>
                      <a:pt x="63" y="366"/>
                    </a:lnTo>
                    <a:lnTo>
                      <a:pt x="65" y="359"/>
                    </a:lnTo>
                    <a:lnTo>
                      <a:pt x="66" y="353"/>
                    </a:lnTo>
                    <a:lnTo>
                      <a:pt x="67" y="346"/>
                    </a:lnTo>
                    <a:lnTo>
                      <a:pt x="67" y="339"/>
                    </a:lnTo>
                    <a:lnTo>
                      <a:pt x="69" y="331"/>
                    </a:lnTo>
                    <a:lnTo>
                      <a:pt x="70" y="325"/>
                    </a:lnTo>
                    <a:lnTo>
                      <a:pt x="71" y="318"/>
                    </a:lnTo>
                    <a:lnTo>
                      <a:pt x="71" y="310"/>
                    </a:lnTo>
                    <a:lnTo>
                      <a:pt x="73" y="305"/>
                    </a:lnTo>
                    <a:lnTo>
                      <a:pt x="74" y="297"/>
                    </a:lnTo>
                    <a:lnTo>
                      <a:pt x="75" y="291"/>
                    </a:lnTo>
                    <a:lnTo>
                      <a:pt x="75" y="283"/>
                    </a:lnTo>
                    <a:lnTo>
                      <a:pt x="75" y="276"/>
                    </a:lnTo>
                    <a:lnTo>
                      <a:pt x="77" y="268"/>
                    </a:lnTo>
                    <a:lnTo>
                      <a:pt x="78" y="261"/>
                    </a:lnTo>
                    <a:lnTo>
                      <a:pt x="78" y="254"/>
                    </a:lnTo>
                    <a:lnTo>
                      <a:pt x="79" y="247"/>
                    </a:lnTo>
                    <a:lnTo>
                      <a:pt x="79" y="239"/>
                    </a:lnTo>
                    <a:lnTo>
                      <a:pt x="81" y="232"/>
                    </a:lnTo>
                    <a:lnTo>
                      <a:pt x="82" y="225"/>
                    </a:lnTo>
                    <a:lnTo>
                      <a:pt x="82" y="218"/>
                    </a:lnTo>
                    <a:lnTo>
                      <a:pt x="83" y="210"/>
                    </a:lnTo>
                    <a:lnTo>
                      <a:pt x="85" y="203"/>
                    </a:lnTo>
                    <a:lnTo>
                      <a:pt x="85" y="196"/>
                    </a:lnTo>
                    <a:lnTo>
                      <a:pt x="86" y="189"/>
                    </a:lnTo>
                    <a:lnTo>
                      <a:pt x="86" y="182"/>
                    </a:lnTo>
                    <a:lnTo>
                      <a:pt x="87" y="176"/>
                    </a:lnTo>
                    <a:lnTo>
                      <a:pt x="87" y="168"/>
                    </a:lnTo>
                    <a:lnTo>
                      <a:pt x="88" y="160"/>
                    </a:lnTo>
                    <a:lnTo>
                      <a:pt x="88" y="153"/>
                    </a:lnTo>
                    <a:lnTo>
                      <a:pt x="90" y="147"/>
                    </a:lnTo>
                    <a:lnTo>
                      <a:pt x="90" y="140"/>
                    </a:lnTo>
                    <a:lnTo>
                      <a:pt x="91" y="134"/>
                    </a:lnTo>
                    <a:lnTo>
                      <a:pt x="91" y="127"/>
                    </a:lnTo>
                    <a:lnTo>
                      <a:pt x="92" y="120"/>
                    </a:lnTo>
                    <a:lnTo>
                      <a:pt x="92" y="114"/>
                    </a:lnTo>
                    <a:lnTo>
                      <a:pt x="92" y="107"/>
                    </a:lnTo>
                    <a:lnTo>
                      <a:pt x="94" y="101"/>
                    </a:lnTo>
                    <a:lnTo>
                      <a:pt x="94" y="95"/>
                    </a:lnTo>
                    <a:lnTo>
                      <a:pt x="94" y="89"/>
                    </a:lnTo>
                    <a:lnTo>
                      <a:pt x="95" y="83"/>
                    </a:lnTo>
                    <a:lnTo>
                      <a:pt x="95" y="77"/>
                    </a:lnTo>
                    <a:lnTo>
                      <a:pt x="96" y="72"/>
                    </a:lnTo>
                    <a:lnTo>
                      <a:pt x="96" y="66"/>
                    </a:lnTo>
                    <a:lnTo>
                      <a:pt x="96" y="61"/>
                    </a:lnTo>
                    <a:lnTo>
                      <a:pt x="96" y="54"/>
                    </a:lnTo>
                    <a:lnTo>
                      <a:pt x="96" y="50"/>
                    </a:lnTo>
                    <a:lnTo>
                      <a:pt x="96" y="44"/>
                    </a:lnTo>
                    <a:lnTo>
                      <a:pt x="98" y="40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99" y="25"/>
                    </a:lnTo>
                    <a:lnTo>
                      <a:pt x="99" y="21"/>
                    </a:lnTo>
                    <a:lnTo>
                      <a:pt x="99" y="17"/>
                    </a:lnTo>
                    <a:lnTo>
                      <a:pt x="99" y="13"/>
                    </a:lnTo>
                    <a:lnTo>
                      <a:pt x="99" y="10"/>
                    </a:lnTo>
                    <a:lnTo>
                      <a:pt x="100" y="6"/>
                    </a:lnTo>
                    <a:lnTo>
                      <a:pt x="100" y="3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102" y="6"/>
                    </a:lnTo>
                    <a:lnTo>
                      <a:pt x="102" y="8"/>
                    </a:lnTo>
                    <a:lnTo>
                      <a:pt x="102" y="12"/>
                    </a:lnTo>
                    <a:lnTo>
                      <a:pt x="103" y="17"/>
                    </a:lnTo>
                    <a:lnTo>
                      <a:pt x="104" y="23"/>
                    </a:lnTo>
                    <a:lnTo>
                      <a:pt x="104" y="28"/>
                    </a:lnTo>
                    <a:lnTo>
                      <a:pt x="106" y="35"/>
                    </a:lnTo>
                    <a:lnTo>
                      <a:pt x="106" y="37"/>
                    </a:lnTo>
                    <a:lnTo>
                      <a:pt x="107" y="41"/>
                    </a:lnTo>
                    <a:lnTo>
                      <a:pt x="107" y="45"/>
                    </a:lnTo>
                    <a:lnTo>
                      <a:pt x="108" y="49"/>
                    </a:lnTo>
                    <a:lnTo>
                      <a:pt x="108" y="53"/>
                    </a:lnTo>
                    <a:lnTo>
                      <a:pt x="110" y="57"/>
                    </a:lnTo>
                    <a:lnTo>
                      <a:pt x="110" y="61"/>
                    </a:lnTo>
                    <a:lnTo>
                      <a:pt x="111" y="64"/>
                    </a:lnTo>
                    <a:lnTo>
                      <a:pt x="111" y="68"/>
                    </a:lnTo>
                    <a:lnTo>
                      <a:pt x="112" y="73"/>
                    </a:lnTo>
                    <a:lnTo>
                      <a:pt x="114" y="77"/>
                    </a:lnTo>
                    <a:lnTo>
                      <a:pt x="115" y="82"/>
                    </a:lnTo>
                    <a:lnTo>
                      <a:pt x="115" y="86"/>
                    </a:lnTo>
                    <a:lnTo>
                      <a:pt x="116" y="90"/>
                    </a:lnTo>
                    <a:lnTo>
                      <a:pt x="116" y="94"/>
                    </a:lnTo>
                    <a:lnTo>
                      <a:pt x="117" y="99"/>
                    </a:lnTo>
                    <a:lnTo>
                      <a:pt x="117" y="103"/>
                    </a:lnTo>
                    <a:lnTo>
                      <a:pt x="119" y="107"/>
                    </a:lnTo>
                    <a:lnTo>
                      <a:pt x="120" y="112"/>
                    </a:lnTo>
                    <a:lnTo>
                      <a:pt x="121" y="118"/>
                    </a:lnTo>
                    <a:lnTo>
                      <a:pt x="121" y="122"/>
                    </a:lnTo>
                    <a:lnTo>
                      <a:pt x="123" y="127"/>
                    </a:lnTo>
                    <a:lnTo>
                      <a:pt x="123" y="131"/>
                    </a:lnTo>
                    <a:lnTo>
                      <a:pt x="124" y="136"/>
                    </a:lnTo>
                    <a:lnTo>
                      <a:pt x="125" y="140"/>
                    </a:lnTo>
                    <a:lnTo>
                      <a:pt x="127" y="145"/>
                    </a:lnTo>
                    <a:lnTo>
                      <a:pt x="127" y="151"/>
                    </a:lnTo>
                    <a:lnTo>
                      <a:pt x="128" y="156"/>
                    </a:lnTo>
                    <a:lnTo>
                      <a:pt x="129" y="160"/>
                    </a:lnTo>
                    <a:lnTo>
                      <a:pt x="131" y="164"/>
                    </a:lnTo>
                    <a:lnTo>
                      <a:pt x="131" y="169"/>
                    </a:lnTo>
                    <a:lnTo>
                      <a:pt x="132" y="174"/>
                    </a:lnTo>
                    <a:lnTo>
                      <a:pt x="133" y="178"/>
                    </a:lnTo>
                    <a:lnTo>
                      <a:pt x="135" y="184"/>
                    </a:lnTo>
                    <a:lnTo>
                      <a:pt x="136" y="188"/>
                    </a:lnTo>
                    <a:lnTo>
                      <a:pt x="137" y="193"/>
                    </a:lnTo>
                    <a:lnTo>
                      <a:pt x="137" y="197"/>
                    </a:lnTo>
                    <a:lnTo>
                      <a:pt x="139" y="202"/>
                    </a:lnTo>
                    <a:lnTo>
                      <a:pt x="140" y="205"/>
                    </a:lnTo>
                    <a:lnTo>
                      <a:pt x="141" y="210"/>
                    </a:lnTo>
                    <a:lnTo>
                      <a:pt x="143" y="214"/>
                    </a:lnTo>
                    <a:lnTo>
                      <a:pt x="144" y="219"/>
                    </a:lnTo>
                    <a:lnTo>
                      <a:pt x="145" y="223"/>
                    </a:lnTo>
                    <a:lnTo>
                      <a:pt x="146" y="229"/>
                    </a:lnTo>
                    <a:lnTo>
                      <a:pt x="146" y="231"/>
                    </a:lnTo>
                    <a:lnTo>
                      <a:pt x="148" y="235"/>
                    </a:lnTo>
                    <a:lnTo>
                      <a:pt x="149" y="238"/>
                    </a:lnTo>
                    <a:lnTo>
                      <a:pt x="150" y="242"/>
                    </a:lnTo>
                    <a:lnTo>
                      <a:pt x="150" y="246"/>
                    </a:lnTo>
                    <a:lnTo>
                      <a:pt x="152" y="250"/>
                    </a:lnTo>
                    <a:lnTo>
                      <a:pt x="153" y="252"/>
                    </a:lnTo>
                    <a:lnTo>
                      <a:pt x="154" y="256"/>
                    </a:lnTo>
                    <a:lnTo>
                      <a:pt x="157" y="261"/>
                    </a:lnTo>
                    <a:lnTo>
                      <a:pt x="160" y="268"/>
                    </a:lnTo>
                    <a:lnTo>
                      <a:pt x="162" y="275"/>
                    </a:lnTo>
                    <a:lnTo>
                      <a:pt x="165" y="280"/>
                    </a:lnTo>
                    <a:lnTo>
                      <a:pt x="166" y="284"/>
                    </a:lnTo>
                    <a:lnTo>
                      <a:pt x="168" y="289"/>
                    </a:lnTo>
                    <a:lnTo>
                      <a:pt x="170" y="294"/>
                    </a:lnTo>
                    <a:lnTo>
                      <a:pt x="173" y="298"/>
                    </a:lnTo>
                    <a:lnTo>
                      <a:pt x="174" y="302"/>
                    </a:lnTo>
                    <a:lnTo>
                      <a:pt x="177" y="306"/>
                    </a:lnTo>
                    <a:lnTo>
                      <a:pt x="179" y="309"/>
                    </a:lnTo>
                    <a:lnTo>
                      <a:pt x="182" y="313"/>
                    </a:lnTo>
                    <a:lnTo>
                      <a:pt x="185" y="318"/>
                    </a:lnTo>
                    <a:lnTo>
                      <a:pt x="189" y="323"/>
                    </a:lnTo>
                    <a:lnTo>
                      <a:pt x="191" y="327"/>
                    </a:lnTo>
                    <a:lnTo>
                      <a:pt x="194" y="331"/>
                    </a:lnTo>
                    <a:lnTo>
                      <a:pt x="198" y="335"/>
                    </a:lnTo>
                    <a:lnTo>
                      <a:pt x="199" y="337"/>
                    </a:lnTo>
                    <a:lnTo>
                      <a:pt x="199" y="335"/>
                    </a:lnTo>
                    <a:lnTo>
                      <a:pt x="198" y="333"/>
                    </a:lnTo>
                    <a:lnTo>
                      <a:pt x="198" y="329"/>
                    </a:lnTo>
                    <a:lnTo>
                      <a:pt x="198" y="323"/>
                    </a:lnTo>
                    <a:lnTo>
                      <a:pt x="197" y="320"/>
                    </a:lnTo>
                    <a:lnTo>
                      <a:pt x="197" y="316"/>
                    </a:lnTo>
                    <a:lnTo>
                      <a:pt x="197" y="312"/>
                    </a:lnTo>
                    <a:lnTo>
                      <a:pt x="197" y="308"/>
                    </a:lnTo>
                    <a:lnTo>
                      <a:pt x="197" y="302"/>
                    </a:lnTo>
                    <a:lnTo>
                      <a:pt x="197" y="298"/>
                    </a:lnTo>
                    <a:lnTo>
                      <a:pt x="198" y="293"/>
                    </a:lnTo>
                    <a:lnTo>
                      <a:pt x="198" y="289"/>
                    </a:lnTo>
                    <a:lnTo>
                      <a:pt x="198" y="283"/>
                    </a:lnTo>
                    <a:lnTo>
                      <a:pt x="199" y="277"/>
                    </a:lnTo>
                    <a:lnTo>
                      <a:pt x="199" y="272"/>
                    </a:lnTo>
                    <a:lnTo>
                      <a:pt x="200" y="267"/>
                    </a:lnTo>
                    <a:lnTo>
                      <a:pt x="202" y="260"/>
                    </a:lnTo>
                    <a:lnTo>
                      <a:pt x="203" y="254"/>
                    </a:lnTo>
                    <a:lnTo>
                      <a:pt x="206" y="248"/>
                    </a:lnTo>
                    <a:lnTo>
                      <a:pt x="208" y="242"/>
                    </a:lnTo>
                    <a:lnTo>
                      <a:pt x="210" y="235"/>
                    </a:lnTo>
                    <a:lnTo>
                      <a:pt x="212" y="230"/>
                    </a:lnTo>
                    <a:lnTo>
                      <a:pt x="214" y="222"/>
                    </a:lnTo>
                    <a:lnTo>
                      <a:pt x="218" y="217"/>
                    </a:lnTo>
                    <a:lnTo>
                      <a:pt x="220" y="210"/>
                    </a:lnTo>
                    <a:lnTo>
                      <a:pt x="224" y="203"/>
                    </a:lnTo>
                    <a:lnTo>
                      <a:pt x="228" y="198"/>
                    </a:lnTo>
                    <a:lnTo>
                      <a:pt x="233" y="192"/>
                    </a:lnTo>
                    <a:lnTo>
                      <a:pt x="237" y="185"/>
                    </a:lnTo>
                    <a:lnTo>
                      <a:pt x="241" y="180"/>
                    </a:lnTo>
                    <a:lnTo>
                      <a:pt x="247" y="174"/>
                    </a:lnTo>
                    <a:lnTo>
                      <a:pt x="253" y="168"/>
                    </a:lnTo>
                    <a:lnTo>
                      <a:pt x="258" y="163"/>
                    </a:lnTo>
                    <a:lnTo>
                      <a:pt x="264" y="156"/>
                    </a:lnTo>
                    <a:lnTo>
                      <a:pt x="270" y="152"/>
                    </a:lnTo>
                    <a:lnTo>
                      <a:pt x="277" y="147"/>
                    </a:lnTo>
                    <a:lnTo>
                      <a:pt x="282" y="141"/>
                    </a:lnTo>
                    <a:lnTo>
                      <a:pt x="289" y="136"/>
                    </a:lnTo>
                    <a:lnTo>
                      <a:pt x="295" y="132"/>
                    </a:lnTo>
                    <a:lnTo>
                      <a:pt x="302" y="128"/>
                    </a:lnTo>
                    <a:lnTo>
                      <a:pt x="308" y="123"/>
                    </a:lnTo>
                    <a:lnTo>
                      <a:pt x="315" y="118"/>
                    </a:lnTo>
                    <a:lnTo>
                      <a:pt x="319" y="116"/>
                    </a:lnTo>
                    <a:lnTo>
                      <a:pt x="323" y="114"/>
                    </a:lnTo>
                    <a:lnTo>
                      <a:pt x="326" y="112"/>
                    </a:lnTo>
                    <a:lnTo>
                      <a:pt x="330" y="110"/>
                    </a:lnTo>
                    <a:lnTo>
                      <a:pt x="336" y="106"/>
                    </a:lnTo>
                    <a:lnTo>
                      <a:pt x="343" y="102"/>
                    </a:lnTo>
                    <a:lnTo>
                      <a:pt x="349" y="98"/>
                    </a:lnTo>
                    <a:lnTo>
                      <a:pt x="356" y="95"/>
                    </a:lnTo>
                    <a:lnTo>
                      <a:pt x="363" y="91"/>
                    </a:lnTo>
                    <a:lnTo>
                      <a:pt x="369" y="87"/>
                    </a:lnTo>
                    <a:lnTo>
                      <a:pt x="374" y="85"/>
                    </a:lnTo>
                    <a:lnTo>
                      <a:pt x="381" y="82"/>
                    </a:lnTo>
                    <a:lnTo>
                      <a:pt x="386" y="79"/>
                    </a:lnTo>
                    <a:lnTo>
                      <a:pt x="391" y="77"/>
                    </a:lnTo>
                    <a:lnTo>
                      <a:pt x="397" y="74"/>
                    </a:lnTo>
                    <a:lnTo>
                      <a:pt x="401" y="72"/>
                    </a:lnTo>
                    <a:lnTo>
                      <a:pt x="405" y="69"/>
                    </a:lnTo>
                    <a:lnTo>
                      <a:pt x="410" y="68"/>
                    </a:lnTo>
                    <a:lnTo>
                      <a:pt x="414" y="66"/>
                    </a:lnTo>
                    <a:lnTo>
                      <a:pt x="418" y="65"/>
                    </a:lnTo>
                    <a:lnTo>
                      <a:pt x="417" y="65"/>
                    </a:lnTo>
                    <a:lnTo>
                      <a:pt x="414" y="66"/>
                    </a:lnTo>
                    <a:lnTo>
                      <a:pt x="410" y="68"/>
                    </a:lnTo>
                    <a:lnTo>
                      <a:pt x="405" y="72"/>
                    </a:lnTo>
                    <a:lnTo>
                      <a:pt x="399" y="75"/>
                    </a:lnTo>
                    <a:lnTo>
                      <a:pt x="393" y="82"/>
                    </a:lnTo>
                    <a:lnTo>
                      <a:pt x="389" y="83"/>
                    </a:lnTo>
                    <a:lnTo>
                      <a:pt x="385" y="87"/>
                    </a:lnTo>
                    <a:lnTo>
                      <a:pt x="381" y="91"/>
                    </a:lnTo>
                    <a:lnTo>
                      <a:pt x="378" y="95"/>
                    </a:lnTo>
                    <a:lnTo>
                      <a:pt x="373" y="99"/>
                    </a:lnTo>
                    <a:lnTo>
                      <a:pt x="369" y="105"/>
                    </a:lnTo>
                    <a:lnTo>
                      <a:pt x="365" y="108"/>
                    </a:lnTo>
                    <a:lnTo>
                      <a:pt x="361" y="114"/>
                    </a:lnTo>
                    <a:lnTo>
                      <a:pt x="357" y="119"/>
                    </a:lnTo>
                    <a:lnTo>
                      <a:pt x="355" y="124"/>
                    </a:lnTo>
                    <a:lnTo>
                      <a:pt x="351" y="131"/>
                    </a:lnTo>
                    <a:lnTo>
                      <a:pt x="348" y="136"/>
                    </a:lnTo>
                    <a:lnTo>
                      <a:pt x="344" y="143"/>
                    </a:lnTo>
                    <a:lnTo>
                      <a:pt x="340" y="149"/>
                    </a:lnTo>
                    <a:lnTo>
                      <a:pt x="339" y="153"/>
                    </a:lnTo>
                    <a:lnTo>
                      <a:pt x="337" y="156"/>
                    </a:lnTo>
                    <a:lnTo>
                      <a:pt x="336" y="160"/>
                    </a:lnTo>
                    <a:lnTo>
                      <a:pt x="335" y="164"/>
                    </a:lnTo>
                    <a:lnTo>
                      <a:pt x="334" y="167"/>
                    </a:lnTo>
                    <a:lnTo>
                      <a:pt x="332" y="170"/>
                    </a:lnTo>
                    <a:lnTo>
                      <a:pt x="332" y="174"/>
                    </a:lnTo>
                    <a:lnTo>
                      <a:pt x="331" y="178"/>
                    </a:lnTo>
                    <a:lnTo>
                      <a:pt x="330" y="182"/>
                    </a:lnTo>
                    <a:lnTo>
                      <a:pt x="330" y="186"/>
                    </a:lnTo>
                    <a:lnTo>
                      <a:pt x="328" y="192"/>
                    </a:lnTo>
                    <a:lnTo>
                      <a:pt x="328" y="196"/>
                    </a:lnTo>
                    <a:lnTo>
                      <a:pt x="327" y="199"/>
                    </a:lnTo>
                    <a:lnTo>
                      <a:pt x="327" y="205"/>
                    </a:lnTo>
                    <a:lnTo>
                      <a:pt x="326" y="209"/>
                    </a:lnTo>
                    <a:lnTo>
                      <a:pt x="326" y="213"/>
                    </a:lnTo>
                    <a:lnTo>
                      <a:pt x="324" y="218"/>
                    </a:lnTo>
                    <a:lnTo>
                      <a:pt x="324" y="223"/>
                    </a:lnTo>
                    <a:lnTo>
                      <a:pt x="324" y="227"/>
                    </a:lnTo>
                    <a:lnTo>
                      <a:pt x="324" y="232"/>
                    </a:lnTo>
                    <a:lnTo>
                      <a:pt x="324" y="236"/>
                    </a:lnTo>
                    <a:lnTo>
                      <a:pt x="324" y="242"/>
                    </a:lnTo>
                    <a:lnTo>
                      <a:pt x="324" y="247"/>
                    </a:lnTo>
                    <a:lnTo>
                      <a:pt x="324" y="252"/>
                    </a:lnTo>
                    <a:lnTo>
                      <a:pt x="324" y="256"/>
                    </a:lnTo>
                    <a:lnTo>
                      <a:pt x="326" y="261"/>
                    </a:lnTo>
                    <a:lnTo>
                      <a:pt x="326" y="267"/>
                    </a:lnTo>
                    <a:lnTo>
                      <a:pt x="327" y="272"/>
                    </a:lnTo>
                    <a:lnTo>
                      <a:pt x="327" y="277"/>
                    </a:lnTo>
                    <a:lnTo>
                      <a:pt x="327" y="281"/>
                    </a:lnTo>
                    <a:lnTo>
                      <a:pt x="328" y="287"/>
                    </a:lnTo>
                    <a:lnTo>
                      <a:pt x="328" y="292"/>
                    </a:lnTo>
                    <a:lnTo>
                      <a:pt x="328" y="297"/>
                    </a:lnTo>
                    <a:lnTo>
                      <a:pt x="330" y="302"/>
                    </a:lnTo>
                    <a:lnTo>
                      <a:pt x="330" y="306"/>
                    </a:lnTo>
                    <a:lnTo>
                      <a:pt x="332" y="312"/>
                    </a:lnTo>
                    <a:lnTo>
                      <a:pt x="332" y="317"/>
                    </a:lnTo>
                    <a:lnTo>
                      <a:pt x="332" y="322"/>
                    </a:lnTo>
                    <a:lnTo>
                      <a:pt x="334" y="326"/>
                    </a:lnTo>
                    <a:lnTo>
                      <a:pt x="335" y="331"/>
                    </a:lnTo>
                    <a:lnTo>
                      <a:pt x="335" y="335"/>
                    </a:lnTo>
                    <a:lnTo>
                      <a:pt x="336" y="341"/>
                    </a:lnTo>
                    <a:lnTo>
                      <a:pt x="337" y="346"/>
                    </a:lnTo>
                    <a:lnTo>
                      <a:pt x="339" y="351"/>
                    </a:lnTo>
                    <a:lnTo>
                      <a:pt x="340" y="354"/>
                    </a:lnTo>
                    <a:lnTo>
                      <a:pt x="341" y="359"/>
                    </a:lnTo>
                    <a:lnTo>
                      <a:pt x="341" y="363"/>
                    </a:lnTo>
                    <a:lnTo>
                      <a:pt x="343" y="368"/>
                    </a:lnTo>
                    <a:lnTo>
                      <a:pt x="344" y="372"/>
                    </a:lnTo>
                    <a:lnTo>
                      <a:pt x="345" y="376"/>
                    </a:lnTo>
                    <a:lnTo>
                      <a:pt x="345" y="379"/>
                    </a:lnTo>
                    <a:lnTo>
                      <a:pt x="347" y="384"/>
                    </a:lnTo>
                    <a:lnTo>
                      <a:pt x="348" y="387"/>
                    </a:lnTo>
                    <a:lnTo>
                      <a:pt x="349" y="391"/>
                    </a:lnTo>
                    <a:lnTo>
                      <a:pt x="349" y="395"/>
                    </a:lnTo>
                    <a:lnTo>
                      <a:pt x="351" y="399"/>
                    </a:lnTo>
                    <a:lnTo>
                      <a:pt x="353" y="405"/>
                    </a:lnTo>
                    <a:lnTo>
                      <a:pt x="355" y="412"/>
                    </a:lnTo>
                    <a:lnTo>
                      <a:pt x="356" y="416"/>
                    </a:lnTo>
                    <a:lnTo>
                      <a:pt x="357" y="421"/>
                    </a:lnTo>
                    <a:lnTo>
                      <a:pt x="359" y="425"/>
                    </a:lnTo>
                    <a:lnTo>
                      <a:pt x="360" y="429"/>
                    </a:lnTo>
                    <a:lnTo>
                      <a:pt x="361" y="434"/>
                    </a:lnTo>
                    <a:lnTo>
                      <a:pt x="363" y="436"/>
                    </a:lnTo>
                    <a:lnTo>
                      <a:pt x="363" y="434"/>
                    </a:lnTo>
                    <a:lnTo>
                      <a:pt x="365" y="432"/>
                    </a:lnTo>
                    <a:lnTo>
                      <a:pt x="368" y="428"/>
                    </a:lnTo>
                    <a:lnTo>
                      <a:pt x="372" y="421"/>
                    </a:lnTo>
                    <a:lnTo>
                      <a:pt x="374" y="417"/>
                    </a:lnTo>
                    <a:lnTo>
                      <a:pt x="377" y="413"/>
                    </a:lnTo>
                    <a:lnTo>
                      <a:pt x="378" y="409"/>
                    </a:lnTo>
                    <a:lnTo>
                      <a:pt x="382" y="404"/>
                    </a:lnTo>
                    <a:lnTo>
                      <a:pt x="385" y="400"/>
                    </a:lnTo>
                    <a:lnTo>
                      <a:pt x="389" y="395"/>
                    </a:lnTo>
                    <a:lnTo>
                      <a:pt x="391" y="389"/>
                    </a:lnTo>
                    <a:lnTo>
                      <a:pt x="395" y="384"/>
                    </a:lnTo>
                    <a:lnTo>
                      <a:pt x="398" y="379"/>
                    </a:lnTo>
                    <a:lnTo>
                      <a:pt x="401" y="372"/>
                    </a:lnTo>
                    <a:lnTo>
                      <a:pt x="405" y="367"/>
                    </a:lnTo>
                    <a:lnTo>
                      <a:pt x="407" y="360"/>
                    </a:lnTo>
                    <a:lnTo>
                      <a:pt x="410" y="354"/>
                    </a:lnTo>
                    <a:lnTo>
                      <a:pt x="414" y="349"/>
                    </a:lnTo>
                    <a:lnTo>
                      <a:pt x="417" y="342"/>
                    </a:lnTo>
                    <a:lnTo>
                      <a:pt x="419" y="335"/>
                    </a:lnTo>
                    <a:lnTo>
                      <a:pt x="422" y="330"/>
                    </a:lnTo>
                    <a:lnTo>
                      <a:pt x="424" y="323"/>
                    </a:lnTo>
                    <a:lnTo>
                      <a:pt x="426" y="317"/>
                    </a:lnTo>
                    <a:lnTo>
                      <a:pt x="428" y="310"/>
                    </a:lnTo>
                    <a:lnTo>
                      <a:pt x="430" y="305"/>
                    </a:lnTo>
                    <a:lnTo>
                      <a:pt x="431" y="298"/>
                    </a:lnTo>
                    <a:lnTo>
                      <a:pt x="432" y="293"/>
                    </a:lnTo>
                    <a:lnTo>
                      <a:pt x="434" y="288"/>
                    </a:lnTo>
                    <a:lnTo>
                      <a:pt x="434" y="281"/>
                    </a:lnTo>
                    <a:lnTo>
                      <a:pt x="434" y="276"/>
                    </a:lnTo>
                    <a:lnTo>
                      <a:pt x="432" y="271"/>
                    </a:lnTo>
                    <a:lnTo>
                      <a:pt x="432" y="265"/>
                    </a:lnTo>
                    <a:lnTo>
                      <a:pt x="431" y="259"/>
                    </a:lnTo>
                    <a:lnTo>
                      <a:pt x="430" y="255"/>
                    </a:lnTo>
                    <a:lnTo>
                      <a:pt x="428" y="250"/>
                    </a:lnTo>
                    <a:lnTo>
                      <a:pt x="428" y="246"/>
                    </a:lnTo>
                    <a:lnTo>
                      <a:pt x="426" y="242"/>
                    </a:lnTo>
                    <a:lnTo>
                      <a:pt x="424" y="236"/>
                    </a:lnTo>
                    <a:lnTo>
                      <a:pt x="423" y="232"/>
                    </a:lnTo>
                    <a:lnTo>
                      <a:pt x="420" y="230"/>
                    </a:lnTo>
                    <a:lnTo>
                      <a:pt x="418" y="226"/>
                    </a:lnTo>
                    <a:lnTo>
                      <a:pt x="417" y="222"/>
                    </a:lnTo>
                    <a:lnTo>
                      <a:pt x="414" y="218"/>
                    </a:lnTo>
                    <a:lnTo>
                      <a:pt x="413" y="215"/>
                    </a:lnTo>
                    <a:lnTo>
                      <a:pt x="407" y="209"/>
                    </a:lnTo>
                    <a:lnTo>
                      <a:pt x="403" y="205"/>
                    </a:lnTo>
                    <a:lnTo>
                      <a:pt x="399" y="199"/>
                    </a:lnTo>
                    <a:lnTo>
                      <a:pt x="395" y="197"/>
                    </a:lnTo>
                    <a:lnTo>
                      <a:pt x="390" y="192"/>
                    </a:lnTo>
                    <a:lnTo>
                      <a:pt x="388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5" y="192"/>
                    </a:lnTo>
                    <a:lnTo>
                      <a:pt x="401" y="193"/>
                    </a:lnTo>
                    <a:lnTo>
                      <a:pt x="403" y="194"/>
                    </a:lnTo>
                    <a:lnTo>
                      <a:pt x="406" y="196"/>
                    </a:lnTo>
                    <a:lnTo>
                      <a:pt x="410" y="197"/>
                    </a:lnTo>
                    <a:lnTo>
                      <a:pt x="414" y="198"/>
                    </a:lnTo>
                    <a:lnTo>
                      <a:pt x="418" y="201"/>
                    </a:lnTo>
                    <a:lnTo>
                      <a:pt x="423" y="202"/>
                    </a:lnTo>
                    <a:lnTo>
                      <a:pt x="427" y="205"/>
                    </a:lnTo>
                    <a:lnTo>
                      <a:pt x="432" y="207"/>
                    </a:lnTo>
                    <a:lnTo>
                      <a:pt x="436" y="210"/>
                    </a:lnTo>
                    <a:lnTo>
                      <a:pt x="442" y="214"/>
                    </a:lnTo>
                    <a:lnTo>
                      <a:pt x="445" y="218"/>
                    </a:lnTo>
                    <a:lnTo>
                      <a:pt x="451" y="222"/>
                    </a:lnTo>
                    <a:lnTo>
                      <a:pt x="455" y="226"/>
                    </a:lnTo>
                    <a:lnTo>
                      <a:pt x="460" y="231"/>
                    </a:lnTo>
                    <a:lnTo>
                      <a:pt x="464" y="236"/>
                    </a:lnTo>
                    <a:lnTo>
                      <a:pt x="469" y="242"/>
                    </a:lnTo>
                    <a:lnTo>
                      <a:pt x="473" y="248"/>
                    </a:lnTo>
                    <a:lnTo>
                      <a:pt x="477" y="254"/>
                    </a:lnTo>
                    <a:lnTo>
                      <a:pt x="480" y="256"/>
                    </a:lnTo>
                    <a:lnTo>
                      <a:pt x="481" y="260"/>
                    </a:lnTo>
                    <a:lnTo>
                      <a:pt x="484" y="264"/>
                    </a:lnTo>
                    <a:lnTo>
                      <a:pt x="486" y="268"/>
                    </a:lnTo>
                    <a:lnTo>
                      <a:pt x="488" y="272"/>
                    </a:lnTo>
                    <a:lnTo>
                      <a:pt x="490" y="276"/>
                    </a:lnTo>
                    <a:lnTo>
                      <a:pt x="492" y="280"/>
                    </a:lnTo>
                    <a:lnTo>
                      <a:pt x="494" y="284"/>
                    </a:lnTo>
                    <a:lnTo>
                      <a:pt x="496" y="288"/>
                    </a:lnTo>
                    <a:lnTo>
                      <a:pt x="497" y="293"/>
                    </a:lnTo>
                    <a:lnTo>
                      <a:pt x="498" y="298"/>
                    </a:lnTo>
                    <a:lnTo>
                      <a:pt x="501" y="302"/>
                    </a:lnTo>
                    <a:lnTo>
                      <a:pt x="501" y="306"/>
                    </a:lnTo>
                    <a:lnTo>
                      <a:pt x="503" y="312"/>
                    </a:lnTo>
                    <a:lnTo>
                      <a:pt x="503" y="317"/>
                    </a:lnTo>
                    <a:lnTo>
                      <a:pt x="506" y="322"/>
                    </a:lnTo>
                    <a:lnTo>
                      <a:pt x="506" y="327"/>
                    </a:lnTo>
                    <a:lnTo>
                      <a:pt x="509" y="333"/>
                    </a:lnTo>
                    <a:lnTo>
                      <a:pt x="509" y="338"/>
                    </a:lnTo>
                    <a:lnTo>
                      <a:pt x="511" y="345"/>
                    </a:lnTo>
                    <a:lnTo>
                      <a:pt x="511" y="350"/>
                    </a:lnTo>
                    <a:lnTo>
                      <a:pt x="513" y="355"/>
                    </a:lnTo>
                    <a:lnTo>
                      <a:pt x="513" y="362"/>
                    </a:lnTo>
                    <a:lnTo>
                      <a:pt x="514" y="367"/>
                    </a:lnTo>
                    <a:lnTo>
                      <a:pt x="515" y="374"/>
                    </a:lnTo>
                    <a:lnTo>
                      <a:pt x="515" y="379"/>
                    </a:lnTo>
                    <a:lnTo>
                      <a:pt x="517" y="385"/>
                    </a:lnTo>
                    <a:lnTo>
                      <a:pt x="517" y="392"/>
                    </a:lnTo>
                    <a:lnTo>
                      <a:pt x="517" y="397"/>
                    </a:lnTo>
                    <a:lnTo>
                      <a:pt x="518" y="403"/>
                    </a:lnTo>
                    <a:lnTo>
                      <a:pt x="519" y="409"/>
                    </a:lnTo>
                    <a:lnTo>
                      <a:pt x="519" y="416"/>
                    </a:lnTo>
                    <a:lnTo>
                      <a:pt x="519" y="422"/>
                    </a:lnTo>
                    <a:lnTo>
                      <a:pt x="519" y="428"/>
                    </a:lnTo>
                    <a:lnTo>
                      <a:pt x="521" y="434"/>
                    </a:lnTo>
                    <a:lnTo>
                      <a:pt x="521" y="441"/>
                    </a:lnTo>
                    <a:lnTo>
                      <a:pt x="521" y="446"/>
                    </a:lnTo>
                    <a:lnTo>
                      <a:pt x="521" y="453"/>
                    </a:lnTo>
                    <a:lnTo>
                      <a:pt x="521" y="458"/>
                    </a:lnTo>
                    <a:lnTo>
                      <a:pt x="522" y="465"/>
                    </a:lnTo>
                    <a:lnTo>
                      <a:pt x="522" y="471"/>
                    </a:lnTo>
                    <a:lnTo>
                      <a:pt x="522" y="477"/>
                    </a:lnTo>
                    <a:lnTo>
                      <a:pt x="522" y="482"/>
                    </a:lnTo>
                    <a:lnTo>
                      <a:pt x="523" y="488"/>
                    </a:lnTo>
                    <a:lnTo>
                      <a:pt x="522" y="494"/>
                    </a:lnTo>
                    <a:lnTo>
                      <a:pt x="522" y="500"/>
                    </a:lnTo>
                    <a:lnTo>
                      <a:pt x="522" y="504"/>
                    </a:lnTo>
                    <a:lnTo>
                      <a:pt x="522" y="511"/>
                    </a:lnTo>
                    <a:lnTo>
                      <a:pt x="522" y="516"/>
                    </a:lnTo>
                    <a:lnTo>
                      <a:pt x="522" y="521"/>
                    </a:lnTo>
                    <a:lnTo>
                      <a:pt x="522" y="525"/>
                    </a:lnTo>
                    <a:lnTo>
                      <a:pt x="522" y="532"/>
                    </a:lnTo>
                    <a:lnTo>
                      <a:pt x="522" y="536"/>
                    </a:lnTo>
                    <a:lnTo>
                      <a:pt x="522" y="541"/>
                    </a:lnTo>
                    <a:lnTo>
                      <a:pt x="522" y="545"/>
                    </a:lnTo>
                    <a:lnTo>
                      <a:pt x="522" y="550"/>
                    </a:lnTo>
                    <a:lnTo>
                      <a:pt x="522" y="554"/>
                    </a:lnTo>
                    <a:lnTo>
                      <a:pt x="522" y="558"/>
                    </a:lnTo>
                    <a:lnTo>
                      <a:pt x="522" y="562"/>
                    </a:lnTo>
                    <a:lnTo>
                      <a:pt x="522" y="568"/>
                    </a:lnTo>
                    <a:lnTo>
                      <a:pt x="521" y="574"/>
                    </a:lnTo>
                    <a:lnTo>
                      <a:pt x="521" y="579"/>
                    </a:lnTo>
                    <a:lnTo>
                      <a:pt x="521" y="585"/>
                    </a:lnTo>
                    <a:lnTo>
                      <a:pt x="521" y="590"/>
                    </a:lnTo>
                    <a:lnTo>
                      <a:pt x="521" y="594"/>
                    </a:lnTo>
                    <a:lnTo>
                      <a:pt x="521" y="597"/>
                    </a:lnTo>
                    <a:lnTo>
                      <a:pt x="521" y="598"/>
                    </a:lnTo>
                    <a:lnTo>
                      <a:pt x="521" y="599"/>
                    </a:lnTo>
                    <a:lnTo>
                      <a:pt x="519" y="598"/>
                    </a:lnTo>
                    <a:lnTo>
                      <a:pt x="517" y="598"/>
                    </a:lnTo>
                    <a:lnTo>
                      <a:pt x="514" y="598"/>
                    </a:lnTo>
                    <a:lnTo>
                      <a:pt x="509" y="597"/>
                    </a:lnTo>
                    <a:lnTo>
                      <a:pt x="506" y="597"/>
                    </a:lnTo>
                    <a:lnTo>
                      <a:pt x="502" y="595"/>
                    </a:lnTo>
                    <a:lnTo>
                      <a:pt x="498" y="595"/>
                    </a:lnTo>
                    <a:lnTo>
                      <a:pt x="496" y="595"/>
                    </a:lnTo>
                    <a:lnTo>
                      <a:pt x="492" y="594"/>
                    </a:lnTo>
                    <a:lnTo>
                      <a:pt x="488" y="594"/>
                    </a:lnTo>
                    <a:lnTo>
                      <a:pt x="484" y="594"/>
                    </a:lnTo>
                    <a:lnTo>
                      <a:pt x="480" y="594"/>
                    </a:lnTo>
                    <a:lnTo>
                      <a:pt x="474" y="593"/>
                    </a:lnTo>
                    <a:lnTo>
                      <a:pt x="471" y="593"/>
                    </a:lnTo>
                    <a:lnTo>
                      <a:pt x="467" y="593"/>
                    </a:lnTo>
                    <a:lnTo>
                      <a:pt x="461" y="593"/>
                    </a:lnTo>
                    <a:lnTo>
                      <a:pt x="456" y="593"/>
                    </a:lnTo>
                    <a:lnTo>
                      <a:pt x="452" y="593"/>
                    </a:lnTo>
                    <a:lnTo>
                      <a:pt x="447" y="593"/>
                    </a:lnTo>
                    <a:lnTo>
                      <a:pt x="443" y="594"/>
                    </a:lnTo>
                    <a:lnTo>
                      <a:pt x="436" y="594"/>
                    </a:lnTo>
                    <a:lnTo>
                      <a:pt x="432" y="594"/>
                    </a:lnTo>
                    <a:lnTo>
                      <a:pt x="426" y="595"/>
                    </a:lnTo>
                    <a:lnTo>
                      <a:pt x="422" y="597"/>
                    </a:lnTo>
                    <a:lnTo>
                      <a:pt x="417" y="598"/>
                    </a:lnTo>
                    <a:lnTo>
                      <a:pt x="413" y="599"/>
                    </a:lnTo>
                    <a:lnTo>
                      <a:pt x="407" y="601"/>
                    </a:lnTo>
                    <a:lnTo>
                      <a:pt x="403" y="603"/>
                    </a:lnTo>
                    <a:lnTo>
                      <a:pt x="398" y="604"/>
                    </a:lnTo>
                    <a:lnTo>
                      <a:pt x="394" y="606"/>
                    </a:lnTo>
                    <a:lnTo>
                      <a:pt x="389" y="608"/>
                    </a:lnTo>
                    <a:lnTo>
                      <a:pt x="384" y="611"/>
                    </a:lnTo>
                    <a:lnTo>
                      <a:pt x="380" y="612"/>
                    </a:lnTo>
                    <a:lnTo>
                      <a:pt x="376" y="616"/>
                    </a:lnTo>
                    <a:lnTo>
                      <a:pt x="372" y="619"/>
                    </a:lnTo>
                    <a:lnTo>
                      <a:pt x="368" y="622"/>
                    </a:lnTo>
                    <a:lnTo>
                      <a:pt x="363" y="624"/>
                    </a:lnTo>
                    <a:lnTo>
                      <a:pt x="359" y="627"/>
                    </a:lnTo>
                    <a:lnTo>
                      <a:pt x="355" y="630"/>
                    </a:lnTo>
                    <a:lnTo>
                      <a:pt x="352" y="633"/>
                    </a:lnTo>
                    <a:lnTo>
                      <a:pt x="348" y="636"/>
                    </a:lnTo>
                    <a:lnTo>
                      <a:pt x="344" y="640"/>
                    </a:lnTo>
                    <a:lnTo>
                      <a:pt x="340" y="643"/>
                    </a:lnTo>
                    <a:lnTo>
                      <a:pt x="337" y="647"/>
                    </a:lnTo>
                    <a:lnTo>
                      <a:pt x="334" y="648"/>
                    </a:lnTo>
                    <a:lnTo>
                      <a:pt x="330" y="651"/>
                    </a:lnTo>
                    <a:lnTo>
                      <a:pt x="326" y="653"/>
                    </a:lnTo>
                    <a:lnTo>
                      <a:pt x="323" y="657"/>
                    </a:lnTo>
                    <a:lnTo>
                      <a:pt x="319" y="659"/>
                    </a:lnTo>
                    <a:lnTo>
                      <a:pt x="315" y="661"/>
                    </a:lnTo>
                    <a:lnTo>
                      <a:pt x="311" y="664"/>
                    </a:lnTo>
                    <a:lnTo>
                      <a:pt x="308" y="666"/>
                    </a:lnTo>
                    <a:lnTo>
                      <a:pt x="305" y="668"/>
                    </a:lnTo>
                    <a:lnTo>
                      <a:pt x="301" y="669"/>
                    </a:lnTo>
                    <a:lnTo>
                      <a:pt x="297" y="670"/>
                    </a:lnTo>
                    <a:lnTo>
                      <a:pt x="294" y="672"/>
                    </a:lnTo>
                    <a:lnTo>
                      <a:pt x="290" y="672"/>
                    </a:lnTo>
                    <a:lnTo>
                      <a:pt x="286" y="673"/>
                    </a:lnTo>
                    <a:lnTo>
                      <a:pt x="282" y="673"/>
                    </a:lnTo>
                    <a:lnTo>
                      <a:pt x="280" y="674"/>
                    </a:lnTo>
                    <a:lnTo>
                      <a:pt x="274" y="673"/>
                    </a:lnTo>
                    <a:lnTo>
                      <a:pt x="270" y="672"/>
                    </a:lnTo>
                    <a:lnTo>
                      <a:pt x="266" y="672"/>
                    </a:lnTo>
                    <a:lnTo>
                      <a:pt x="262" y="670"/>
                    </a:lnTo>
                    <a:lnTo>
                      <a:pt x="258" y="669"/>
                    </a:lnTo>
                    <a:lnTo>
                      <a:pt x="254" y="668"/>
                    </a:lnTo>
                    <a:lnTo>
                      <a:pt x="249" y="665"/>
                    </a:lnTo>
                    <a:lnTo>
                      <a:pt x="245" y="664"/>
                    </a:lnTo>
                    <a:lnTo>
                      <a:pt x="241" y="661"/>
                    </a:lnTo>
                    <a:lnTo>
                      <a:pt x="237" y="659"/>
                    </a:lnTo>
                    <a:lnTo>
                      <a:pt x="232" y="656"/>
                    </a:lnTo>
                    <a:lnTo>
                      <a:pt x="228" y="653"/>
                    </a:lnTo>
                    <a:lnTo>
                      <a:pt x="223" y="649"/>
                    </a:lnTo>
                    <a:lnTo>
                      <a:pt x="219" y="647"/>
                    </a:lnTo>
                    <a:lnTo>
                      <a:pt x="214" y="644"/>
                    </a:lnTo>
                    <a:lnTo>
                      <a:pt x="210" y="641"/>
                    </a:lnTo>
                    <a:lnTo>
                      <a:pt x="204" y="637"/>
                    </a:lnTo>
                    <a:lnTo>
                      <a:pt x="199" y="635"/>
                    </a:lnTo>
                    <a:lnTo>
                      <a:pt x="194" y="631"/>
                    </a:lnTo>
                    <a:lnTo>
                      <a:pt x="190" y="628"/>
                    </a:lnTo>
                    <a:lnTo>
                      <a:pt x="185" y="624"/>
                    </a:lnTo>
                    <a:lnTo>
                      <a:pt x="179" y="622"/>
                    </a:lnTo>
                    <a:lnTo>
                      <a:pt x="174" y="619"/>
                    </a:lnTo>
                    <a:lnTo>
                      <a:pt x="170" y="616"/>
                    </a:lnTo>
                    <a:lnTo>
                      <a:pt x="165" y="612"/>
                    </a:lnTo>
                    <a:lnTo>
                      <a:pt x="160" y="610"/>
                    </a:lnTo>
                    <a:lnTo>
                      <a:pt x="153" y="606"/>
                    </a:lnTo>
                    <a:lnTo>
                      <a:pt x="148" y="603"/>
                    </a:lnTo>
                    <a:lnTo>
                      <a:pt x="143" y="601"/>
                    </a:lnTo>
                    <a:lnTo>
                      <a:pt x="137" y="598"/>
                    </a:lnTo>
                    <a:lnTo>
                      <a:pt x="132" y="597"/>
                    </a:lnTo>
                    <a:lnTo>
                      <a:pt x="127" y="595"/>
                    </a:lnTo>
                    <a:lnTo>
                      <a:pt x="121" y="593"/>
                    </a:lnTo>
                    <a:lnTo>
                      <a:pt x="115" y="590"/>
                    </a:lnTo>
                    <a:lnTo>
                      <a:pt x="110" y="589"/>
                    </a:lnTo>
                    <a:lnTo>
                      <a:pt x="103" y="587"/>
                    </a:lnTo>
                    <a:lnTo>
                      <a:pt x="98" y="586"/>
                    </a:lnTo>
                    <a:lnTo>
                      <a:pt x="92" y="585"/>
                    </a:lnTo>
                    <a:lnTo>
                      <a:pt x="86" y="583"/>
                    </a:lnTo>
                    <a:lnTo>
                      <a:pt x="81" y="583"/>
                    </a:lnTo>
                    <a:lnTo>
                      <a:pt x="75" y="583"/>
                    </a:lnTo>
                    <a:lnTo>
                      <a:pt x="70" y="582"/>
                    </a:lnTo>
                    <a:lnTo>
                      <a:pt x="65" y="582"/>
                    </a:lnTo>
                    <a:lnTo>
                      <a:pt x="60" y="582"/>
                    </a:lnTo>
                    <a:lnTo>
                      <a:pt x="54" y="582"/>
                    </a:lnTo>
                    <a:lnTo>
                      <a:pt x="50" y="582"/>
                    </a:lnTo>
                    <a:lnTo>
                      <a:pt x="45" y="582"/>
                    </a:lnTo>
                    <a:lnTo>
                      <a:pt x="41" y="582"/>
                    </a:lnTo>
                    <a:lnTo>
                      <a:pt x="36" y="582"/>
                    </a:lnTo>
                    <a:lnTo>
                      <a:pt x="31" y="582"/>
                    </a:lnTo>
                    <a:lnTo>
                      <a:pt x="28" y="582"/>
                    </a:lnTo>
                    <a:lnTo>
                      <a:pt x="24" y="583"/>
                    </a:lnTo>
                    <a:lnTo>
                      <a:pt x="16" y="583"/>
                    </a:lnTo>
                    <a:lnTo>
                      <a:pt x="11" y="585"/>
                    </a:lnTo>
                    <a:lnTo>
                      <a:pt x="6" y="585"/>
                    </a:lnTo>
                    <a:lnTo>
                      <a:pt x="3" y="586"/>
                    </a:lnTo>
                    <a:lnTo>
                      <a:pt x="0" y="586"/>
                    </a:lnTo>
                    <a:lnTo>
                      <a:pt x="0" y="587"/>
                    </a:lnTo>
                    <a:lnTo>
                      <a:pt x="0" y="587"/>
                    </a:lnTo>
                    <a:close/>
                  </a:path>
                </a:pathLst>
              </a:custGeom>
              <a:solidFill>
                <a:srgbClr val="2985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15"/>
              <p:cNvSpPr>
                <a:spLocks/>
              </p:cNvSpPr>
              <p:nvPr/>
            </p:nvSpPr>
            <p:spPr bwMode="auto">
              <a:xfrm>
                <a:off x="1246188" y="5065713"/>
                <a:ext cx="727075" cy="828675"/>
              </a:xfrm>
              <a:custGeom>
                <a:avLst/>
                <a:gdLst/>
                <a:ahLst/>
                <a:cxnLst>
                  <a:cxn ang="0">
                    <a:pos x="12" y="505"/>
                  </a:cxn>
                  <a:cxn ang="0">
                    <a:pos x="33" y="465"/>
                  </a:cxn>
                  <a:cxn ang="0">
                    <a:pos x="48" y="435"/>
                  </a:cxn>
                  <a:cxn ang="0">
                    <a:pos x="60" y="403"/>
                  </a:cxn>
                  <a:cxn ang="0">
                    <a:pos x="73" y="368"/>
                  </a:cxn>
                  <a:cxn ang="0">
                    <a:pos x="82" y="330"/>
                  </a:cxn>
                  <a:cxn ang="0">
                    <a:pos x="89" y="287"/>
                  </a:cxn>
                  <a:cxn ang="0">
                    <a:pos x="91" y="243"/>
                  </a:cxn>
                  <a:cxn ang="0">
                    <a:pos x="91" y="198"/>
                  </a:cxn>
                  <a:cxn ang="0">
                    <a:pos x="87" y="153"/>
                  </a:cxn>
                  <a:cxn ang="0">
                    <a:pos x="83" y="112"/>
                  </a:cxn>
                  <a:cxn ang="0">
                    <a:pos x="79" y="74"/>
                  </a:cxn>
                  <a:cxn ang="0">
                    <a:pos x="75" y="43"/>
                  </a:cxn>
                  <a:cxn ang="0">
                    <a:pos x="69" y="12"/>
                  </a:cxn>
                  <a:cxn ang="0">
                    <a:pos x="79" y="14"/>
                  </a:cxn>
                  <a:cxn ang="0">
                    <a:pos x="102" y="43"/>
                  </a:cxn>
                  <a:cxn ang="0">
                    <a:pos x="127" y="82"/>
                  </a:cxn>
                  <a:cxn ang="0">
                    <a:pos x="141" y="107"/>
                  </a:cxn>
                  <a:cxn ang="0">
                    <a:pos x="156" y="134"/>
                  </a:cxn>
                  <a:cxn ang="0">
                    <a:pos x="170" y="163"/>
                  </a:cxn>
                  <a:cxn ang="0">
                    <a:pos x="182" y="192"/>
                  </a:cxn>
                  <a:cxn ang="0">
                    <a:pos x="195" y="224"/>
                  </a:cxn>
                  <a:cxn ang="0">
                    <a:pos x="205" y="253"/>
                  </a:cxn>
                  <a:cxn ang="0">
                    <a:pos x="214" y="281"/>
                  </a:cxn>
                  <a:cxn ang="0">
                    <a:pos x="224" y="320"/>
                  </a:cxn>
                  <a:cxn ang="0">
                    <a:pos x="232" y="351"/>
                  </a:cxn>
                  <a:cxn ang="0">
                    <a:pos x="235" y="339"/>
                  </a:cxn>
                  <a:cxn ang="0">
                    <a:pos x="240" y="308"/>
                  </a:cxn>
                  <a:cxn ang="0">
                    <a:pos x="248" y="272"/>
                  </a:cxn>
                  <a:cxn ang="0">
                    <a:pos x="263" y="231"/>
                  </a:cxn>
                  <a:cxn ang="0">
                    <a:pos x="278" y="187"/>
                  </a:cxn>
                  <a:cxn ang="0">
                    <a:pos x="301" y="146"/>
                  </a:cxn>
                  <a:cxn ang="0">
                    <a:pos x="327" y="113"/>
                  </a:cxn>
                  <a:cxn ang="0">
                    <a:pos x="355" y="92"/>
                  </a:cxn>
                  <a:cxn ang="0">
                    <a:pos x="382" y="87"/>
                  </a:cxn>
                  <a:cxn ang="0">
                    <a:pos x="409" y="95"/>
                  </a:cxn>
                  <a:cxn ang="0">
                    <a:pos x="446" y="121"/>
                  </a:cxn>
                  <a:cxn ang="0">
                    <a:pos x="451" y="128"/>
                  </a:cxn>
                  <a:cxn ang="0">
                    <a:pos x="415" y="120"/>
                  </a:cxn>
                  <a:cxn ang="0">
                    <a:pos x="394" y="144"/>
                  </a:cxn>
                  <a:cxn ang="0">
                    <a:pos x="385" y="171"/>
                  </a:cxn>
                  <a:cxn ang="0">
                    <a:pos x="378" y="203"/>
                  </a:cxn>
                  <a:cxn ang="0">
                    <a:pos x="373" y="239"/>
                  </a:cxn>
                  <a:cxn ang="0">
                    <a:pos x="371" y="278"/>
                  </a:cxn>
                  <a:cxn ang="0">
                    <a:pos x="368" y="318"/>
                  </a:cxn>
                  <a:cxn ang="0">
                    <a:pos x="365" y="359"/>
                  </a:cxn>
                  <a:cxn ang="0">
                    <a:pos x="364" y="396"/>
                  </a:cxn>
                  <a:cxn ang="0">
                    <a:pos x="363" y="429"/>
                  </a:cxn>
                  <a:cxn ang="0">
                    <a:pos x="363" y="456"/>
                  </a:cxn>
                  <a:cxn ang="0">
                    <a:pos x="349" y="464"/>
                  </a:cxn>
                  <a:cxn ang="0">
                    <a:pos x="322" y="460"/>
                  </a:cxn>
                  <a:cxn ang="0">
                    <a:pos x="290" y="455"/>
                  </a:cxn>
                  <a:cxn ang="0">
                    <a:pos x="260" y="451"/>
                  </a:cxn>
                  <a:cxn ang="0">
                    <a:pos x="232" y="451"/>
                  </a:cxn>
                  <a:cxn ang="0">
                    <a:pos x="205" y="465"/>
                  </a:cxn>
                  <a:cxn ang="0">
                    <a:pos x="178" y="477"/>
                  </a:cxn>
                  <a:cxn ang="0">
                    <a:pos x="144" y="487"/>
                  </a:cxn>
                  <a:cxn ang="0">
                    <a:pos x="112" y="496"/>
                  </a:cxn>
                  <a:cxn ang="0">
                    <a:pos x="86" y="502"/>
                  </a:cxn>
                  <a:cxn ang="0">
                    <a:pos x="54" y="510"/>
                  </a:cxn>
                  <a:cxn ang="0">
                    <a:pos x="15" y="518"/>
                  </a:cxn>
                </a:cxnLst>
                <a:rect l="0" t="0" r="r" b="b"/>
                <a:pathLst>
                  <a:path w="458" h="522">
                    <a:moveTo>
                      <a:pt x="0" y="522"/>
                    </a:moveTo>
                    <a:lnTo>
                      <a:pt x="0" y="521"/>
                    </a:lnTo>
                    <a:lnTo>
                      <a:pt x="3" y="517"/>
                    </a:lnTo>
                    <a:lnTo>
                      <a:pt x="4" y="514"/>
                    </a:lnTo>
                    <a:lnTo>
                      <a:pt x="7" y="512"/>
                    </a:lnTo>
                    <a:lnTo>
                      <a:pt x="8" y="509"/>
                    </a:lnTo>
                    <a:lnTo>
                      <a:pt x="12" y="505"/>
                    </a:lnTo>
                    <a:lnTo>
                      <a:pt x="14" y="501"/>
                    </a:lnTo>
                    <a:lnTo>
                      <a:pt x="16" y="496"/>
                    </a:lnTo>
                    <a:lnTo>
                      <a:pt x="19" y="491"/>
                    </a:lnTo>
                    <a:lnTo>
                      <a:pt x="23" y="485"/>
                    </a:lnTo>
                    <a:lnTo>
                      <a:pt x="27" y="479"/>
                    </a:lnTo>
                    <a:lnTo>
                      <a:pt x="29" y="473"/>
                    </a:lnTo>
                    <a:lnTo>
                      <a:pt x="33" y="465"/>
                    </a:lnTo>
                    <a:lnTo>
                      <a:pt x="37" y="460"/>
                    </a:lnTo>
                    <a:lnTo>
                      <a:pt x="39" y="455"/>
                    </a:lnTo>
                    <a:lnTo>
                      <a:pt x="40" y="451"/>
                    </a:lnTo>
                    <a:lnTo>
                      <a:pt x="43" y="447"/>
                    </a:lnTo>
                    <a:lnTo>
                      <a:pt x="44" y="443"/>
                    </a:lnTo>
                    <a:lnTo>
                      <a:pt x="45" y="439"/>
                    </a:lnTo>
                    <a:lnTo>
                      <a:pt x="48" y="435"/>
                    </a:lnTo>
                    <a:lnTo>
                      <a:pt x="49" y="431"/>
                    </a:lnTo>
                    <a:lnTo>
                      <a:pt x="52" y="427"/>
                    </a:lnTo>
                    <a:lnTo>
                      <a:pt x="53" y="422"/>
                    </a:lnTo>
                    <a:lnTo>
                      <a:pt x="54" y="417"/>
                    </a:lnTo>
                    <a:lnTo>
                      <a:pt x="57" y="413"/>
                    </a:lnTo>
                    <a:lnTo>
                      <a:pt x="58" y="409"/>
                    </a:lnTo>
                    <a:lnTo>
                      <a:pt x="60" y="403"/>
                    </a:lnTo>
                    <a:lnTo>
                      <a:pt x="62" y="398"/>
                    </a:lnTo>
                    <a:lnTo>
                      <a:pt x="64" y="393"/>
                    </a:lnTo>
                    <a:lnTo>
                      <a:pt x="66" y="389"/>
                    </a:lnTo>
                    <a:lnTo>
                      <a:pt x="68" y="384"/>
                    </a:lnTo>
                    <a:lnTo>
                      <a:pt x="69" y="378"/>
                    </a:lnTo>
                    <a:lnTo>
                      <a:pt x="70" y="373"/>
                    </a:lnTo>
                    <a:lnTo>
                      <a:pt x="73" y="368"/>
                    </a:lnTo>
                    <a:lnTo>
                      <a:pt x="74" y="363"/>
                    </a:lnTo>
                    <a:lnTo>
                      <a:pt x="75" y="357"/>
                    </a:lnTo>
                    <a:lnTo>
                      <a:pt x="77" y="352"/>
                    </a:lnTo>
                    <a:lnTo>
                      <a:pt x="79" y="347"/>
                    </a:lnTo>
                    <a:lnTo>
                      <a:pt x="79" y="340"/>
                    </a:lnTo>
                    <a:lnTo>
                      <a:pt x="81" y="335"/>
                    </a:lnTo>
                    <a:lnTo>
                      <a:pt x="82" y="330"/>
                    </a:lnTo>
                    <a:lnTo>
                      <a:pt x="83" y="323"/>
                    </a:lnTo>
                    <a:lnTo>
                      <a:pt x="83" y="318"/>
                    </a:lnTo>
                    <a:lnTo>
                      <a:pt x="85" y="312"/>
                    </a:lnTo>
                    <a:lnTo>
                      <a:pt x="86" y="306"/>
                    </a:lnTo>
                    <a:lnTo>
                      <a:pt x="87" y="301"/>
                    </a:lnTo>
                    <a:lnTo>
                      <a:pt x="87" y="294"/>
                    </a:lnTo>
                    <a:lnTo>
                      <a:pt x="89" y="287"/>
                    </a:lnTo>
                    <a:lnTo>
                      <a:pt x="89" y="281"/>
                    </a:lnTo>
                    <a:lnTo>
                      <a:pt x="90" y="274"/>
                    </a:lnTo>
                    <a:lnTo>
                      <a:pt x="90" y="268"/>
                    </a:lnTo>
                    <a:lnTo>
                      <a:pt x="90" y="262"/>
                    </a:lnTo>
                    <a:lnTo>
                      <a:pt x="90" y="256"/>
                    </a:lnTo>
                    <a:lnTo>
                      <a:pt x="91" y="249"/>
                    </a:lnTo>
                    <a:lnTo>
                      <a:pt x="91" y="243"/>
                    </a:lnTo>
                    <a:lnTo>
                      <a:pt x="91" y="236"/>
                    </a:lnTo>
                    <a:lnTo>
                      <a:pt x="91" y="229"/>
                    </a:lnTo>
                    <a:lnTo>
                      <a:pt x="91" y="223"/>
                    </a:lnTo>
                    <a:lnTo>
                      <a:pt x="91" y="216"/>
                    </a:lnTo>
                    <a:lnTo>
                      <a:pt x="91" y="211"/>
                    </a:lnTo>
                    <a:lnTo>
                      <a:pt x="91" y="203"/>
                    </a:lnTo>
                    <a:lnTo>
                      <a:pt x="91" y="198"/>
                    </a:lnTo>
                    <a:lnTo>
                      <a:pt x="90" y="190"/>
                    </a:lnTo>
                    <a:lnTo>
                      <a:pt x="90" y="184"/>
                    </a:lnTo>
                    <a:lnTo>
                      <a:pt x="89" y="178"/>
                    </a:lnTo>
                    <a:lnTo>
                      <a:pt x="89" y="171"/>
                    </a:lnTo>
                    <a:lnTo>
                      <a:pt x="89" y="166"/>
                    </a:lnTo>
                    <a:lnTo>
                      <a:pt x="89" y="159"/>
                    </a:lnTo>
                    <a:lnTo>
                      <a:pt x="87" y="153"/>
                    </a:lnTo>
                    <a:lnTo>
                      <a:pt x="87" y="148"/>
                    </a:lnTo>
                    <a:lnTo>
                      <a:pt x="86" y="141"/>
                    </a:lnTo>
                    <a:lnTo>
                      <a:pt x="86" y="134"/>
                    </a:lnTo>
                    <a:lnTo>
                      <a:pt x="85" y="129"/>
                    </a:lnTo>
                    <a:lnTo>
                      <a:pt x="85" y="122"/>
                    </a:lnTo>
                    <a:lnTo>
                      <a:pt x="85" y="117"/>
                    </a:lnTo>
                    <a:lnTo>
                      <a:pt x="83" y="112"/>
                    </a:lnTo>
                    <a:lnTo>
                      <a:pt x="83" y="107"/>
                    </a:lnTo>
                    <a:lnTo>
                      <a:pt x="83" y="101"/>
                    </a:lnTo>
                    <a:lnTo>
                      <a:pt x="82" y="95"/>
                    </a:lnTo>
                    <a:lnTo>
                      <a:pt x="81" y="90"/>
                    </a:lnTo>
                    <a:lnTo>
                      <a:pt x="81" y="84"/>
                    </a:lnTo>
                    <a:lnTo>
                      <a:pt x="81" y="79"/>
                    </a:lnTo>
                    <a:lnTo>
                      <a:pt x="79" y="74"/>
                    </a:lnTo>
                    <a:lnTo>
                      <a:pt x="79" y="68"/>
                    </a:lnTo>
                    <a:lnTo>
                      <a:pt x="78" y="64"/>
                    </a:lnTo>
                    <a:lnTo>
                      <a:pt x="78" y="60"/>
                    </a:lnTo>
                    <a:lnTo>
                      <a:pt x="77" y="55"/>
                    </a:lnTo>
                    <a:lnTo>
                      <a:pt x="77" y="50"/>
                    </a:lnTo>
                    <a:lnTo>
                      <a:pt x="75" y="46"/>
                    </a:lnTo>
                    <a:lnTo>
                      <a:pt x="75" y="43"/>
                    </a:lnTo>
                    <a:lnTo>
                      <a:pt x="74" y="39"/>
                    </a:lnTo>
                    <a:lnTo>
                      <a:pt x="74" y="35"/>
                    </a:lnTo>
                    <a:lnTo>
                      <a:pt x="73" y="31"/>
                    </a:lnTo>
                    <a:lnTo>
                      <a:pt x="73" y="29"/>
                    </a:lnTo>
                    <a:lnTo>
                      <a:pt x="72" y="22"/>
                    </a:lnTo>
                    <a:lnTo>
                      <a:pt x="70" y="17"/>
                    </a:lnTo>
                    <a:lnTo>
                      <a:pt x="69" y="12"/>
                    </a:lnTo>
                    <a:lnTo>
                      <a:pt x="69" y="8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7" y="12"/>
                    </a:lnTo>
                    <a:lnTo>
                      <a:pt x="79" y="14"/>
                    </a:lnTo>
                    <a:lnTo>
                      <a:pt x="81" y="17"/>
                    </a:lnTo>
                    <a:lnTo>
                      <a:pt x="83" y="21"/>
                    </a:lnTo>
                    <a:lnTo>
                      <a:pt x="87" y="25"/>
                    </a:lnTo>
                    <a:lnTo>
                      <a:pt x="90" y="29"/>
                    </a:lnTo>
                    <a:lnTo>
                      <a:pt x="94" y="34"/>
                    </a:lnTo>
                    <a:lnTo>
                      <a:pt x="98" y="38"/>
                    </a:lnTo>
                    <a:lnTo>
                      <a:pt x="102" y="43"/>
                    </a:lnTo>
                    <a:lnTo>
                      <a:pt x="106" y="49"/>
                    </a:lnTo>
                    <a:lnTo>
                      <a:pt x="108" y="54"/>
                    </a:lnTo>
                    <a:lnTo>
                      <a:pt x="112" y="60"/>
                    </a:lnTo>
                    <a:lnTo>
                      <a:pt x="116" y="67"/>
                    </a:lnTo>
                    <a:lnTo>
                      <a:pt x="120" y="72"/>
                    </a:lnTo>
                    <a:lnTo>
                      <a:pt x="126" y="79"/>
                    </a:lnTo>
                    <a:lnTo>
                      <a:pt x="127" y="82"/>
                    </a:lnTo>
                    <a:lnTo>
                      <a:pt x="129" y="86"/>
                    </a:lnTo>
                    <a:lnTo>
                      <a:pt x="131" y="90"/>
                    </a:lnTo>
                    <a:lnTo>
                      <a:pt x="133" y="92"/>
                    </a:lnTo>
                    <a:lnTo>
                      <a:pt x="135" y="96"/>
                    </a:lnTo>
                    <a:lnTo>
                      <a:pt x="137" y="99"/>
                    </a:lnTo>
                    <a:lnTo>
                      <a:pt x="139" y="103"/>
                    </a:lnTo>
                    <a:lnTo>
                      <a:pt x="141" y="107"/>
                    </a:lnTo>
                    <a:lnTo>
                      <a:pt x="144" y="111"/>
                    </a:lnTo>
                    <a:lnTo>
                      <a:pt x="145" y="115"/>
                    </a:lnTo>
                    <a:lnTo>
                      <a:pt x="148" y="119"/>
                    </a:lnTo>
                    <a:lnTo>
                      <a:pt x="151" y="122"/>
                    </a:lnTo>
                    <a:lnTo>
                      <a:pt x="152" y="126"/>
                    </a:lnTo>
                    <a:lnTo>
                      <a:pt x="155" y="130"/>
                    </a:lnTo>
                    <a:lnTo>
                      <a:pt x="156" y="134"/>
                    </a:lnTo>
                    <a:lnTo>
                      <a:pt x="158" y="138"/>
                    </a:lnTo>
                    <a:lnTo>
                      <a:pt x="160" y="141"/>
                    </a:lnTo>
                    <a:lnTo>
                      <a:pt x="162" y="146"/>
                    </a:lnTo>
                    <a:lnTo>
                      <a:pt x="165" y="150"/>
                    </a:lnTo>
                    <a:lnTo>
                      <a:pt x="168" y="155"/>
                    </a:lnTo>
                    <a:lnTo>
                      <a:pt x="169" y="159"/>
                    </a:lnTo>
                    <a:lnTo>
                      <a:pt x="170" y="163"/>
                    </a:lnTo>
                    <a:lnTo>
                      <a:pt x="173" y="167"/>
                    </a:lnTo>
                    <a:lnTo>
                      <a:pt x="174" y="171"/>
                    </a:lnTo>
                    <a:lnTo>
                      <a:pt x="176" y="175"/>
                    </a:lnTo>
                    <a:lnTo>
                      <a:pt x="177" y="179"/>
                    </a:lnTo>
                    <a:lnTo>
                      <a:pt x="180" y="184"/>
                    </a:lnTo>
                    <a:lnTo>
                      <a:pt x="181" y="188"/>
                    </a:lnTo>
                    <a:lnTo>
                      <a:pt x="182" y="192"/>
                    </a:lnTo>
                    <a:lnTo>
                      <a:pt x="185" y="196"/>
                    </a:lnTo>
                    <a:lnTo>
                      <a:pt x="186" y="202"/>
                    </a:lnTo>
                    <a:lnTo>
                      <a:pt x="187" y="206"/>
                    </a:lnTo>
                    <a:lnTo>
                      <a:pt x="189" y="210"/>
                    </a:lnTo>
                    <a:lnTo>
                      <a:pt x="191" y="215"/>
                    </a:lnTo>
                    <a:lnTo>
                      <a:pt x="193" y="219"/>
                    </a:lnTo>
                    <a:lnTo>
                      <a:pt x="195" y="224"/>
                    </a:lnTo>
                    <a:lnTo>
                      <a:pt x="197" y="228"/>
                    </a:lnTo>
                    <a:lnTo>
                      <a:pt x="198" y="232"/>
                    </a:lnTo>
                    <a:lnTo>
                      <a:pt x="199" y="236"/>
                    </a:lnTo>
                    <a:lnTo>
                      <a:pt x="201" y="241"/>
                    </a:lnTo>
                    <a:lnTo>
                      <a:pt x="202" y="244"/>
                    </a:lnTo>
                    <a:lnTo>
                      <a:pt x="203" y="248"/>
                    </a:lnTo>
                    <a:lnTo>
                      <a:pt x="205" y="253"/>
                    </a:lnTo>
                    <a:lnTo>
                      <a:pt x="206" y="257"/>
                    </a:lnTo>
                    <a:lnTo>
                      <a:pt x="207" y="261"/>
                    </a:lnTo>
                    <a:lnTo>
                      <a:pt x="209" y="265"/>
                    </a:lnTo>
                    <a:lnTo>
                      <a:pt x="210" y="269"/>
                    </a:lnTo>
                    <a:lnTo>
                      <a:pt x="211" y="273"/>
                    </a:lnTo>
                    <a:lnTo>
                      <a:pt x="211" y="277"/>
                    </a:lnTo>
                    <a:lnTo>
                      <a:pt x="214" y="281"/>
                    </a:lnTo>
                    <a:lnTo>
                      <a:pt x="214" y="285"/>
                    </a:lnTo>
                    <a:lnTo>
                      <a:pt x="216" y="289"/>
                    </a:lnTo>
                    <a:lnTo>
                      <a:pt x="218" y="295"/>
                    </a:lnTo>
                    <a:lnTo>
                      <a:pt x="220" y="302"/>
                    </a:lnTo>
                    <a:lnTo>
                      <a:pt x="222" y="308"/>
                    </a:lnTo>
                    <a:lnTo>
                      <a:pt x="223" y="315"/>
                    </a:lnTo>
                    <a:lnTo>
                      <a:pt x="224" y="320"/>
                    </a:lnTo>
                    <a:lnTo>
                      <a:pt x="226" y="327"/>
                    </a:lnTo>
                    <a:lnTo>
                      <a:pt x="227" y="331"/>
                    </a:lnTo>
                    <a:lnTo>
                      <a:pt x="230" y="336"/>
                    </a:lnTo>
                    <a:lnTo>
                      <a:pt x="230" y="340"/>
                    </a:lnTo>
                    <a:lnTo>
                      <a:pt x="231" y="344"/>
                    </a:lnTo>
                    <a:lnTo>
                      <a:pt x="231" y="347"/>
                    </a:lnTo>
                    <a:lnTo>
                      <a:pt x="232" y="351"/>
                    </a:lnTo>
                    <a:lnTo>
                      <a:pt x="234" y="353"/>
                    </a:lnTo>
                    <a:lnTo>
                      <a:pt x="235" y="356"/>
                    </a:lnTo>
                    <a:lnTo>
                      <a:pt x="235" y="355"/>
                    </a:lnTo>
                    <a:lnTo>
                      <a:pt x="235" y="352"/>
                    </a:lnTo>
                    <a:lnTo>
                      <a:pt x="235" y="349"/>
                    </a:lnTo>
                    <a:lnTo>
                      <a:pt x="235" y="345"/>
                    </a:lnTo>
                    <a:lnTo>
                      <a:pt x="235" y="339"/>
                    </a:lnTo>
                    <a:lnTo>
                      <a:pt x="236" y="334"/>
                    </a:lnTo>
                    <a:lnTo>
                      <a:pt x="236" y="330"/>
                    </a:lnTo>
                    <a:lnTo>
                      <a:pt x="238" y="326"/>
                    </a:lnTo>
                    <a:lnTo>
                      <a:pt x="238" y="322"/>
                    </a:lnTo>
                    <a:lnTo>
                      <a:pt x="239" y="318"/>
                    </a:lnTo>
                    <a:lnTo>
                      <a:pt x="239" y="312"/>
                    </a:lnTo>
                    <a:lnTo>
                      <a:pt x="240" y="308"/>
                    </a:lnTo>
                    <a:lnTo>
                      <a:pt x="241" y="303"/>
                    </a:lnTo>
                    <a:lnTo>
                      <a:pt x="243" y="298"/>
                    </a:lnTo>
                    <a:lnTo>
                      <a:pt x="243" y="293"/>
                    </a:lnTo>
                    <a:lnTo>
                      <a:pt x="244" y="287"/>
                    </a:lnTo>
                    <a:lnTo>
                      <a:pt x="245" y="283"/>
                    </a:lnTo>
                    <a:lnTo>
                      <a:pt x="247" y="278"/>
                    </a:lnTo>
                    <a:lnTo>
                      <a:pt x="248" y="272"/>
                    </a:lnTo>
                    <a:lnTo>
                      <a:pt x="249" y="266"/>
                    </a:lnTo>
                    <a:lnTo>
                      <a:pt x="252" y="261"/>
                    </a:lnTo>
                    <a:lnTo>
                      <a:pt x="253" y="254"/>
                    </a:lnTo>
                    <a:lnTo>
                      <a:pt x="255" y="248"/>
                    </a:lnTo>
                    <a:lnTo>
                      <a:pt x="257" y="243"/>
                    </a:lnTo>
                    <a:lnTo>
                      <a:pt x="260" y="237"/>
                    </a:lnTo>
                    <a:lnTo>
                      <a:pt x="263" y="231"/>
                    </a:lnTo>
                    <a:lnTo>
                      <a:pt x="264" y="224"/>
                    </a:lnTo>
                    <a:lnTo>
                      <a:pt x="266" y="217"/>
                    </a:lnTo>
                    <a:lnTo>
                      <a:pt x="268" y="212"/>
                    </a:lnTo>
                    <a:lnTo>
                      <a:pt x="270" y="206"/>
                    </a:lnTo>
                    <a:lnTo>
                      <a:pt x="273" y="199"/>
                    </a:lnTo>
                    <a:lnTo>
                      <a:pt x="276" y="192"/>
                    </a:lnTo>
                    <a:lnTo>
                      <a:pt x="278" y="187"/>
                    </a:lnTo>
                    <a:lnTo>
                      <a:pt x="282" y="182"/>
                    </a:lnTo>
                    <a:lnTo>
                      <a:pt x="285" y="175"/>
                    </a:lnTo>
                    <a:lnTo>
                      <a:pt x="288" y="169"/>
                    </a:lnTo>
                    <a:lnTo>
                      <a:pt x="290" y="163"/>
                    </a:lnTo>
                    <a:lnTo>
                      <a:pt x="294" y="158"/>
                    </a:lnTo>
                    <a:lnTo>
                      <a:pt x="297" y="152"/>
                    </a:lnTo>
                    <a:lnTo>
                      <a:pt x="301" y="146"/>
                    </a:lnTo>
                    <a:lnTo>
                      <a:pt x="305" y="141"/>
                    </a:lnTo>
                    <a:lnTo>
                      <a:pt x="309" y="137"/>
                    </a:lnTo>
                    <a:lnTo>
                      <a:pt x="311" y="130"/>
                    </a:lnTo>
                    <a:lnTo>
                      <a:pt x="315" y="126"/>
                    </a:lnTo>
                    <a:lnTo>
                      <a:pt x="319" y="121"/>
                    </a:lnTo>
                    <a:lnTo>
                      <a:pt x="323" y="117"/>
                    </a:lnTo>
                    <a:lnTo>
                      <a:pt x="327" y="113"/>
                    </a:lnTo>
                    <a:lnTo>
                      <a:pt x="331" y="109"/>
                    </a:lnTo>
                    <a:lnTo>
                      <a:pt x="335" y="105"/>
                    </a:lnTo>
                    <a:lnTo>
                      <a:pt x="339" y="103"/>
                    </a:lnTo>
                    <a:lnTo>
                      <a:pt x="342" y="99"/>
                    </a:lnTo>
                    <a:lnTo>
                      <a:pt x="346" y="96"/>
                    </a:lnTo>
                    <a:lnTo>
                      <a:pt x="349" y="95"/>
                    </a:lnTo>
                    <a:lnTo>
                      <a:pt x="355" y="92"/>
                    </a:lnTo>
                    <a:lnTo>
                      <a:pt x="359" y="91"/>
                    </a:lnTo>
                    <a:lnTo>
                      <a:pt x="363" y="90"/>
                    </a:lnTo>
                    <a:lnTo>
                      <a:pt x="367" y="88"/>
                    </a:lnTo>
                    <a:lnTo>
                      <a:pt x="371" y="88"/>
                    </a:lnTo>
                    <a:lnTo>
                      <a:pt x="375" y="87"/>
                    </a:lnTo>
                    <a:lnTo>
                      <a:pt x="378" y="87"/>
                    </a:lnTo>
                    <a:lnTo>
                      <a:pt x="382" y="87"/>
                    </a:lnTo>
                    <a:lnTo>
                      <a:pt x="388" y="87"/>
                    </a:lnTo>
                    <a:lnTo>
                      <a:pt x="390" y="87"/>
                    </a:lnTo>
                    <a:lnTo>
                      <a:pt x="394" y="88"/>
                    </a:lnTo>
                    <a:lnTo>
                      <a:pt x="398" y="90"/>
                    </a:lnTo>
                    <a:lnTo>
                      <a:pt x="402" y="92"/>
                    </a:lnTo>
                    <a:lnTo>
                      <a:pt x="406" y="92"/>
                    </a:lnTo>
                    <a:lnTo>
                      <a:pt x="409" y="95"/>
                    </a:lnTo>
                    <a:lnTo>
                      <a:pt x="413" y="96"/>
                    </a:lnTo>
                    <a:lnTo>
                      <a:pt x="417" y="99"/>
                    </a:lnTo>
                    <a:lnTo>
                      <a:pt x="423" y="103"/>
                    </a:lnTo>
                    <a:lnTo>
                      <a:pt x="431" y="108"/>
                    </a:lnTo>
                    <a:lnTo>
                      <a:pt x="435" y="113"/>
                    </a:lnTo>
                    <a:lnTo>
                      <a:pt x="442" y="117"/>
                    </a:lnTo>
                    <a:lnTo>
                      <a:pt x="446" y="121"/>
                    </a:lnTo>
                    <a:lnTo>
                      <a:pt x="451" y="126"/>
                    </a:lnTo>
                    <a:lnTo>
                      <a:pt x="454" y="129"/>
                    </a:lnTo>
                    <a:lnTo>
                      <a:pt x="455" y="133"/>
                    </a:lnTo>
                    <a:lnTo>
                      <a:pt x="456" y="134"/>
                    </a:lnTo>
                    <a:lnTo>
                      <a:pt x="458" y="136"/>
                    </a:lnTo>
                    <a:lnTo>
                      <a:pt x="455" y="133"/>
                    </a:lnTo>
                    <a:lnTo>
                      <a:pt x="451" y="128"/>
                    </a:lnTo>
                    <a:lnTo>
                      <a:pt x="446" y="125"/>
                    </a:lnTo>
                    <a:lnTo>
                      <a:pt x="442" y="122"/>
                    </a:lnTo>
                    <a:lnTo>
                      <a:pt x="436" y="121"/>
                    </a:lnTo>
                    <a:lnTo>
                      <a:pt x="432" y="120"/>
                    </a:lnTo>
                    <a:lnTo>
                      <a:pt x="427" y="117"/>
                    </a:lnTo>
                    <a:lnTo>
                      <a:pt x="421" y="119"/>
                    </a:lnTo>
                    <a:lnTo>
                      <a:pt x="415" y="120"/>
                    </a:lnTo>
                    <a:lnTo>
                      <a:pt x="410" y="122"/>
                    </a:lnTo>
                    <a:lnTo>
                      <a:pt x="407" y="125"/>
                    </a:lnTo>
                    <a:lnTo>
                      <a:pt x="405" y="128"/>
                    </a:lnTo>
                    <a:lnTo>
                      <a:pt x="402" y="130"/>
                    </a:lnTo>
                    <a:lnTo>
                      <a:pt x="400" y="134"/>
                    </a:lnTo>
                    <a:lnTo>
                      <a:pt x="397" y="138"/>
                    </a:lnTo>
                    <a:lnTo>
                      <a:pt x="394" y="144"/>
                    </a:lnTo>
                    <a:lnTo>
                      <a:pt x="393" y="149"/>
                    </a:lnTo>
                    <a:lnTo>
                      <a:pt x="390" y="155"/>
                    </a:lnTo>
                    <a:lnTo>
                      <a:pt x="389" y="158"/>
                    </a:lnTo>
                    <a:lnTo>
                      <a:pt x="388" y="161"/>
                    </a:lnTo>
                    <a:lnTo>
                      <a:pt x="386" y="165"/>
                    </a:lnTo>
                    <a:lnTo>
                      <a:pt x="385" y="169"/>
                    </a:lnTo>
                    <a:lnTo>
                      <a:pt x="385" y="171"/>
                    </a:lnTo>
                    <a:lnTo>
                      <a:pt x="384" y="175"/>
                    </a:lnTo>
                    <a:lnTo>
                      <a:pt x="382" y="181"/>
                    </a:lnTo>
                    <a:lnTo>
                      <a:pt x="382" y="184"/>
                    </a:lnTo>
                    <a:lnTo>
                      <a:pt x="381" y="188"/>
                    </a:lnTo>
                    <a:lnTo>
                      <a:pt x="381" y="192"/>
                    </a:lnTo>
                    <a:lnTo>
                      <a:pt x="380" y="198"/>
                    </a:lnTo>
                    <a:lnTo>
                      <a:pt x="378" y="203"/>
                    </a:lnTo>
                    <a:lnTo>
                      <a:pt x="377" y="207"/>
                    </a:lnTo>
                    <a:lnTo>
                      <a:pt x="377" y="212"/>
                    </a:lnTo>
                    <a:lnTo>
                      <a:pt x="376" y="217"/>
                    </a:lnTo>
                    <a:lnTo>
                      <a:pt x="376" y="223"/>
                    </a:lnTo>
                    <a:lnTo>
                      <a:pt x="375" y="228"/>
                    </a:lnTo>
                    <a:lnTo>
                      <a:pt x="375" y="233"/>
                    </a:lnTo>
                    <a:lnTo>
                      <a:pt x="373" y="239"/>
                    </a:lnTo>
                    <a:lnTo>
                      <a:pt x="373" y="244"/>
                    </a:lnTo>
                    <a:lnTo>
                      <a:pt x="373" y="249"/>
                    </a:lnTo>
                    <a:lnTo>
                      <a:pt x="372" y="256"/>
                    </a:lnTo>
                    <a:lnTo>
                      <a:pt x="372" y="261"/>
                    </a:lnTo>
                    <a:lnTo>
                      <a:pt x="372" y="266"/>
                    </a:lnTo>
                    <a:lnTo>
                      <a:pt x="371" y="272"/>
                    </a:lnTo>
                    <a:lnTo>
                      <a:pt x="371" y="278"/>
                    </a:lnTo>
                    <a:lnTo>
                      <a:pt x="369" y="283"/>
                    </a:lnTo>
                    <a:lnTo>
                      <a:pt x="369" y="290"/>
                    </a:lnTo>
                    <a:lnTo>
                      <a:pt x="369" y="295"/>
                    </a:lnTo>
                    <a:lnTo>
                      <a:pt x="368" y="301"/>
                    </a:lnTo>
                    <a:lnTo>
                      <a:pt x="368" y="307"/>
                    </a:lnTo>
                    <a:lnTo>
                      <a:pt x="368" y="314"/>
                    </a:lnTo>
                    <a:lnTo>
                      <a:pt x="368" y="318"/>
                    </a:lnTo>
                    <a:lnTo>
                      <a:pt x="367" y="324"/>
                    </a:lnTo>
                    <a:lnTo>
                      <a:pt x="367" y="330"/>
                    </a:lnTo>
                    <a:lnTo>
                      <a:pt x="367" y="336"/>
                    </a:lnTo>
                    <a:lnTo>
                      <a:pt x="365" y="340"/>
                    </a:lnTo>
                    <a:lnTo>
                      <a:pt x="365" y="347"/>
                    </a:lnTo>
                    <a:lnTo>
                      <a:pt x="365" y="352"/>
                    </a:lnTo>
                    <a:lnTo>
                      <a:pt x="365" y="359"/>
                    </a:lnTo>
                    <a:lnTo>
                      <a:pt x="365" y="364"/>
                    </a:lnTo>
                    <a:lnTo>
                      <a:pt x="365" y="369"/>
                    </a:lnTo>
                    <a:lnTo>
                      <a:pt x="364" y="374"/>
                    </a:lnTo>
                    <a:lnTo>
                      <a:pt x="364" y="380"/>
                    </a:lnTo>
                    <a:lnTo>
                      <a:pt x="364" y="385"/>
                    </a:lnTo>
                    <a:lnTo>
                      <a:pt x="364" y="390"/>
                    </a:lnTo>
                    <a:lnTo>
                      <a:pt x="364" y="396"/>
                    </a:lnTo>
                    <a:lnTo>
                      <a:pt x="364" y="401"/>
                    </a:lnTo>
                    <a:lnTo>
                      <a:pt x="364" y="406"/>
                    </a:lnTo>
                    <a:lnTo>
                      <a:pt x="364" y="411"/>
                    </a:lnTo>
                    <a:lnTo>
                      <a:pt x="363" y="415"/>
                    </a:lnTo>
                    <a:lnTo>
                      <a:pt x="363" y="421"/>
                    </a:lnTo>
                    <a:lnTo>
                      <a:pt x="363" y="425"/>
                    </a:lnTo>
                    <a:lnTo>
                      <a:pt x="363" y="429"/>
                    </a:lnTo>
                    <a:lnTo>
                      <a:pt x="363" y="434"/>
                    </a:lnTo>
                    <a:lnTo>
                      <a:pt x="363" y="438"/>
                    </a:lnTo>
                    <a:lnTo>
                      <a:pt x="363" y="442"/>
                    </a:lnTo>
                    <a:lnTo>
                      <a:pt x="363" y="446"/>
                    </a:lnTo>
                    <a:lnTo>
                      <a:pt x="363" y="450"/>
                    </a:lnTo>
                    <a:lnTo>
                      <a:pt x="363" y="454"/>
                    </a:lnTo>
                    <a:lnTo>
                      <a:pt x="363" y="456"/>
                    </a:lnTo>
                    <a:lnTo>
                      <a:pt x="363" y="460"/>
                    </a:lnTo>
                    <a:lnTo>
                      <a:pt x="363" y="463"/>
                    </a:lnTo>
                    <a:lnTo>
                      <a:pt x="363" y="467"/>
                    </a:lnTo>
                    <a:lnTo>
                      <a:pt x="361" y="465"/>
                    </a:lnTo>
                    <a:lnTo>
                      <a:pt x="359" y="465"/>
                    </a:lnTo>
                    <a:lnTo>
                      <a:pt x="355" y="464"/>
                    </a:lnTo>
                    <a:lnTo>
                      <a:pt x="349" y="464"/>
                    </a:lnTo>
                    <a:lnTo>
                      <a:pt x="346" y="463"/>
                    </a:lnTo>
                    <a:lnTo>
                      <a:pt x="342" y="463"/>
                    </a:lnTo>
                    <a:lnTo>
                      <a:pt x="339" y="462"/>
                    </a:lnTo>
                    <a:lnTo>
                      <a:pt x="335" y="462"/>
                    </a:lnTo>
                    <a:lnTo>
                      <a:pt x="331" y="462"/>
                    </a:lnTo>
                    <a:lnTo>
                      <a:pt x="327" y="460"/>
                    </a:lnTo>
                    <a:lnTo>
                      <a:pt x="322" y="460"/>
                    </a:lnTo>
                    <a:lnTo>
                      <a:pt x="318" y="460"/>
                    </a:lnTo>
                    <a:lnTo>
                      <a:pt x="314" y="459"/>
                    </a:lnTo>
                    <a:lnTo>
                      <a:pt x="309" y="458"/>
                    </a:lnTo>
                    <a:lnTo>
                      <a:pt x="303" y="458"/>
                    </a:lnTo>
                    <a:lnTo>
                      <a:pt x="299" y="456"/>
                    </a:lnTo>
                    <a:lnTo>
                      <a:pt x="294" y="455"/>
                    </a:lnTo>
                    <a:lnTo>
                      <a:pt x="290" y="455"/>
                    </a:lnTo>
                    <a:lnTo>
                      <a:pt x="285" y="454"/>
                    </a:lnTo>
                    <a:lnTo>
                      <a:pt x="281" y="454"/>
                    </a:lnTo>
                    <a:lnTo>
                      <a:pt x="276" y="454"/>
                    </a:lnTo>
                    <a:lnTo>
                      <a:pt x="272" y="452"/>
                    </a:lnTo>
                    <a:lnTo>
                      <a:pt x="268" y="452"/>
                    </a:lnTo>
                    <a:lnTo>
                      <a:pt x="264" y="452"/>
                    </a:lnTo>
                    <a:lnTo>
                      <a:pt x="260" y="451"/>
                    </a:lnTo>
                    <a:lnTo>
                      <a:pt x="256" y="451"/>
                    </a:lnTo>
                    <a:lnTo>
                      <a:pt x="252" y="451"/>
                    </a:lnTo>
                    <a:lnTo>
                      <a:pt x="249" y="451"/>
                    </a:lnTo>
                    <a:lnTo>
                      <a:pt x="244" y="451"/>
                    </a:lnTo>
                    <a:lnTo>
                      <a:pt x="239" y="451"/>
                    </a:lnTo>
                    <a:lnTo>
                      <a:pt x="235" y="451"/>
                    </a:lnTo>
                    <a:lnTo>
                      <a:pt x="232" y="451"/>
                    </a:lnTo>
                    <a:lnTo>
                      <a:pt x="226" y="454"/>
                    </a:lnTo>
                    <a:lnTo>
                      <a:pt x="222" y="456"/>
                    </a:lnTo>
                    <a:lnTo>
                      <a:pt x="219" y="458"/>
                    </a:lnTo>
                    <a:lnTo>
                      <a:pt x="215" y="460"/>
                    </a:lnTo>
                    <a:lnTo>
                      <a:pt x="211" y="462"/>
                    </a:lnTo>
                    <a:lnTo>
                      <a:pt x="207" y="464"/>
                    </a:lnTo>
                    <a:lnTo>
                      <a:pt x="205" y="465"/>
                    </a:lnTo>
                    <a:lnTo>
                      <a:pt x="202" y="467"/>
                    </a:lnTo>
                    <a:lnTo>
                      <a:pt x="199" y="468"/>
                    </a:lnTo>
                    <a:lnTo>
                      <a:pt x="195" y="469"/>
                    </a:lnTo>
                    <a:lnTo>
                      <a:pt x="191" y="471"/>
                    </a:lnTo>
                    <a:lnTo>
                      <a:pt x="187" y="473"/>
                    </a:lnTo>
                    <a:lnTo>
                      <a:pt x="183" y="475"/>
                    </a:lnTo>
                    <a:lnTo>
                      <a:pt x="178" y="477"/>
                    </a:lnTo>
                    <a:lnTo>
                      <a:pt x="173" y="479"/>
                    </a:lnTo>
                    <a:lnTo>
                      <a:pt x="168" y="480"/>
                    </a:lnTo>
                    <a:lnTo>
                      <a:pt x="161" y="483"/>
                    </a:lnTo>
                    <a:lnTo>
                      <a:pt x="155" y="484"/>
                    </a:lnTo>
                    <a:lnTo>
                      <a:pt x="152" y="485"/>
                    </a:lnTo>
                    <a:lnTo>
                      <a:pt x="148" y="485"/>
                    </a:lnTo>
                    <a:lnTo>
                      <a:pt x="144" y="487"/>
                    </a:lnTo>
                    <a:lnTo>
                      <a:pt x="141" y="488"/>
                    </a:lnTo>
                    <a:lnTo>
                      <a:pt x="133" y="489"/>
                    </a:lnTo>
                    <a:lnTo>
                      <a:pt x="128" y="492"/>
                    </a:lnTo>
                    <a:lnTo>
                      <a:pt x="124" y="492"/>
                    </a:lnTo>
                    <a:lnTo>
                      <a:pt x="120" y="493"/>
                    </a:lnTo>
                    <a:lnTo>
                      <a:pt x="116" y="494"/>
                    </a:lnTo>
                    <a:lnTo>
                      <a:pt x="112" y="496"/>
                    </a:lnTo>
                    <a:lnTo>
                      <a:pt x="108" y="496"/>
                    </a:lnTo>
                    <a:lnTo>
                      <a:pt x="104" y="497"/>
                    </a:lnTo>
                    <a:lnTo>
                      <a:pt x="101" y="498"/>
                    </a:lnTo>
                    <a:lnTo>
                      <a:pt x="98" y="500"/>
                    </a:lnTo>
                    <a:lnTo>
                      <a:pt x="94" y="500"/>
                    </a:lnTo>
                    <a:lnTo>
                      <a:pt x="90" y="501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5" y="505"/>
                    </a:lnTo>
                    <a:lnTo>
                      <a:pt x="69" y="508"/>
                    </a:lnTo>
                    <a:lnTo>
                      <a:pt x="65" y="508"/>
                    </a:lnTo>
                    <a:lnTo>
                      <a:pt x="61" y="509"/>
                    </a:lnTo>
                    <a:lnTo>
                      <a:pt x="58" y="509"/>
                    </a:lnTo>
                    <a:lnTo>
                      <a:pt x="54" y="510"/>
                    </a:lnTo>
                    <a:lnTo>
                      <a:pt x="48" y="510"/>
                    </a:lnTo>
                    <a:lnTo>
                      <a:pt x="41" y="513"/>
                    </a:lnTo>
                    <a:lnTo>
                      <a:pt x="36" y="514"/>
                    </a:lnTo>
                    <a:lnTo>
                      <a:pt x="31" y="516"/>
                    </a:lnTo>
                    <a:lnTo>
                      <a:pt x="24" y="517"/>
                    </a:lnTo>
                    <a:lnTo>
                      <a:pt x="20" y="518"/>
                    </a:lnTo>
                    <a:lnTo>
                      <a:pt x="15" y="518"/>
                    </a:lnTo>
                    <a:lnTo>
                      <a:pt x="12" y="520"/>
                    </a:lnTo>
                    <a:lnTo>
                      <a:pt x="8" y="520"/>
                    </a:lnTo>
                    <a:lnTo>
                      <a:pt x="6" y="521"/>
                    </a:lnTo>
                    <a:lnTo>
                      <a:pt x="2" y="522"/>
                    </a:lnTo>
                    <a:lnTo>
                      <a:pt x="0" y="522"/>
                    </a:lnTo>
                    <a:lnTo>
                      <a:pt x="0" y="522"/>
                    </a:lnTo>
                    <a:close/>
                  </a:path>
                </a:pathLst>
              </a:custGeom>
              <a:solidFill>
                <a:srgbClr val="599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16"/>
              <p:cNvSpPr>
                <a:spLocks/>
              </p:cNvSpPr>
              <p:nvPr/>
            </p:nvSpPr>
            <p:spPr bwMode="auto">
              <a:xfrm>
                <a:off x="1717674" y="5106988"/>
                <a:ext cx="357188" cy="825500"/>
              </a:xfrm>
              <a:custGeom>
                <a:avLst/>
                <a:gdLst/>
                <a:ahLst/>
                <a:cxnLst>
                  <a:cxn ang="0">
                    <a:pos x="4" y="465"/>
                  </a:cxn>
                  <a:cxn ang="0">
                    <a:pos x="13" y="445"/>
                  </a:cxn>
                  <a:cxn ang="0">
                    <a:pos x="25" y="416"/>
                  </a:cxn>
                  <a:cxn ang="0">
                    <a:pos x="30" y="397"/>
                  </a:cxn>
                  <a:cxn ang="0">
                    <a:pos x="37" y="377"/>
                  </a:cxn>
                  <a:cxn ang="0">
                    <a:pos x="42" y="355"/>
                  </a:cxn>
                  <a:cxn ang="0">
                    <a:pos x="47" y="333"/>
                  </a:cxn>
                  <a:cxn ang="0">
                    <a:pos x="52" y="306"/>
                  </a:cxn>
                  <a:cxn ang="0">
                    <a:pos x="56" y="281"/>
                  </a:cxn>
                  <a:cxn ang="0">
                    <a:pos x="58" y="252"/>
                  </a:cxn>
                  <a:cxn ang="0">
                    <a:pos x="58" y="223"/>
                  </a:cxn>
                  <a:cxn ang="0">
                    <a:pos x="55" y="194"/>
                  </a:cxn>
                  <a:cxn ang="0">
                    <a:pos x="54" y="166"/>
                  </a:cxn>
                  <a:cxn ang="0">
                    <a:pos x="50" y="137"/>
                  </a:cxn>
                  <a:cxn ang="0">
                    <a:pos x="47" y="110"/>
                  </a:cxn>
                  <a:cxn ang="0">
                    <a:pos x="43" y="85"/>
                  </a:cxn>
                  <a:cxn ang="0">
                    <a:pos x="39" y="61"/>
                  </a:cxn>
                  <a:cxn ang="0">
                    <a:pos x="37" y="41"/>
                  </a:cxn>
                  <a:cxn ang="0">
                    <a:pos x="34" y="25"/>
                  </a:cxn>
                  <a:cxn ang="0">
                    <a:pos x="29" y="1"/>
                  </a:cxn>
                  <a:cxn ang="0">
                    <a:pos x="35" y="9"/>
                  </a:cxn>
                  <a:cxn ang="0">
                    <a:pos x="47" y="29"/>
                  </a:cxn>
                  <a:cxn ang="0">
                    <a:pos x="62" y="53"/>
                  </a:cxn>
                  <a:cxn ang="0">
                    <a:pos x="76" y="78"/>
                  </a:cxn>
                  <a:cxn ang="0">
                    <a:pos x="87" y="96"/>
                  </a:cxn>
                  <a:cxn ang="0">
                    <a:pos x="100" y="118"/>
                  </a:cxn>
                  <a:cxn ang="0">
                    <a:pos x="110" y="139"/>
                  </a:cxn>
                  <a:cxn ang="0">
                    <a:pos x="122" y="160"/>
                  </a:cxn>
                  <a:cxn ang="0">
                    <a:pos x="134" y="182"/>
                  </a:cxn>
                  <a:cxn ang="0">
                    <a:pos x="146" y="202"/>
                  </a:cxn>
                  <a:cxn ang="0">
                    <a:pos x="155" y="223"/>
                  </a:cxn>
                  <a:cxn ang="0">
                    <a:pos x="164" y="243"/>
                  </a:cxn>
                  <a:cxn ang="0">
                    <a:pos x="174" y="261"/>
                  </a:cxn>
                  <a:cxn ang="0">
                    <a:pos x="181" y="281"/>
                  </a:cxn>
                  <a:cxn ang="0">
                    <a:pos x="189" y="300"/>
                  </a:cxn>
                  <a:cxn ang="0">
                    <a:pos x="197" y="321"/>
                  </a:cxn>
                  <a:cxn ang="0">
                    <a:pos x="208" y="355"/>
                  </a:cxn>
                  <a:cxn ang="0">
                    <a:pos x="216" y="387"/>
                  </a:cxn>
                  <a:cxn ang="0">
                    <a:pos x="224" y="417"/>
                  </a:cxn>
                  <a:cxn ang="0">
                    <a:pos x="225" y="443"/>
                  </a:cxn>
                  <a:cxn ang="0">
                    <a:pos x="225" y="467"/>
                  </a:cxn>
                  <a:cxn ang="0">
                    <a:pos x="224" y="487"/>
                  </a:cxn>
                  <a:cxn ang="0">
                    <a:pos x="221" y="512"/>
                  </a:cxn>
                  <a:cxn ang="0">
                    <a:pos x="212" y="515"/>
                  </a:cxn>
                  <a:cxn ang="0">
                    <a:pos x="195" y="503"/>
                  </a:cxn>
                  <a:cxn ang="0">
                    <a:pos x="174" y="491"/>
                  </a:cxn>
                  <a:cxn ang="0">
                    <a:pos x="150" y="478"/>
                  </a:cxn>
                  <a:cxn ang="0">
                    <a:pos x="124" y="466"/>
                  </a:cxn>
                  <a:cxn ang="0">
                    <a:pos x="98" y="459"/>
                  </a:cxn>
                  <a:cxn ang="0">
                    <a:pos x="72" y="455"/>
                  </a:cxn>
                  <a:cxn ang="0">
                    <a:pos x="50" y="457"/>
                  </a:cxn>
                  <a:cxn ang="0">
                    <a:pos x="31" y="461"/>
                  </a:cxn>
                  <a:cxn ang="0">
                    <a:pos x="6" y="470"/>
                  </a:cxn>
                </a:cxnLst>
                <a:rect l="0" t="0" r="r" b="b"/>
                <a:pathLst>
                  <a:path w="225" h="520">
                    <a:moveTo>
                      <a:pt x="0" y="475"/>
                    </a:moveTo>
                    <a:lnTo>
                      <a:pt x="0" y="474"/>
                    </a:lnTo>
                    <a:lnTo>
                      <a:pt x="1" y="470"/>
                    </a:lnTo>
                    <a:lnTo>
                      <a:pt x="2" y="467"/>
                    </a:lnTo>
                    <a:lnTo>
                      <a:pt x="4" y="465"/>
                    </a:lnTo>
                    <a:lnTo>
                      <a:pt x="5" y="462"/>
                    </a:lnTo>
                    <a:lnTo>
                      <a:pt x="8" y="459"/>
                    </a:lnTo>
                    <a:lnTo>
                      <a:pt x="9" y="454"/>
                    </a:lnTo>
                    <a:lnTo>
                      <a:pt x="10" y="450"/>
                    </a:lnTo>
                    <a:lnTo>
                      <a:pt x="13" y="445"/>
                    </a:lnTo>
                    <a:lnTo>
                      <a:pt x="15" y="439"/>
                    </a:lnTo>
                    <a:lnTo>
                      <a:pt x="17" y="434"/>
                    </a:lnTo>
                    <a:lnTo>
                      <a:pt x="19" y="429"/>
                    </a:lnTo>
                    <a:lnTo>
                      <a:pt x="22" y="422"/>
                    </a:lnTo>
                    <a:lnTo>
                      <a:pt x="25" y="416"/>
                    </a:lnTo>
                    <a:lnTo>
                      <a:pt x="26" y="412"/>
                    </a:lnTo>
                    <a:lnTo>
                      <a:pt x="27" y="409"/>
                    </a:lnTo>
                    <a:lnTo>
                      <a:pt x="29" y="405"/>
                    </a:lnTo>
                    <a:lnTo>
                      <a:pt x="30" y="401"/>
                    </a:lnTo>
                    <a:lnTo>
                      <a:pt x="30" y="397"/>
                    </a:lnTo>
                    <a:lnTo>
                      <a:pt x="33" y="393"/>
                    </a:lnTo>
                    <a:lnTo>
                      <a:pt x="33" y="389"/>
                    </a:lnTo>
                    <a:lnTo>
                      <a:pt x="35" y="385"/>
                    </a:lnTo>
                    <a:lnTo>
                      <a:pt x="35" y="381"/>
                    </a:lnTo>
                    <a:lnTo>
                      <a:pt x="37" y="377"/>
                    </a:lnTo>
                    <a:lnTo>
                      <a:pt x="38" y="372"/>
                    </a:lnTo>
                    <a:lnTo>
                      <a:pt x="39" y="368"/>
                    </a:lnTo>
                    <a:lnTo>
                      <a:pt x="39" y="364"/>
                    </a:lnTo>
                    <a:lnTo>
                      <a:pt x="42" y="359"/>
                    </a:lnTo>
                    <a:lnTo>
                      <a:pt x="42" y="355"/>
                    </a:lnTo>
                    <a:lnTo>
                      <a:pt x="44" y="351"/>
                    </a:lnTo>
                    <a:lnTo>
                      <a:pt x="44" y="346"/>
                    </a:lnTo>
                    <a:lnTo>
                      <a:pt x="46" y="342"/>
                    </a:lnTo>
                    <a:lnTo>
                      <a:pt x="46" y="337"/>
                    </a:lnTo>
                    <a:lnTo>
                      <a:pt x="47" y="333"/>
                    </a:lnTo>
                    <a:lnTo>
                      <a:pt x="48" y="327"/>
                    </a:lnTo>
                    <a:lnTo>
                      <a:pt x="50" y="322"/>
                    </a:lnTo>
                    <a:lnTo>
                      <a:pt x="50" y="317"/>
                    </a:lnTo>
                    <a:lnTo>
                      <a:pt x="51" y="313"/>
                    </a:lnTo>
                    <a:lnTo>
                      <a:pt x="52" y="306"/>
                    </a:lnTo>
                    <a:lnTo>
                      <a:pt x="52" y="301"/>
                    </a:lnTo>
                    <a:lnTo>
                      <a:pt x="54" y="296"/>
                    </a:lnTo>
                    <a:lnTo>
                      <a:pt x="55" y="290"/>
                    </a:lnTo>
                    <a:lnTo>
                      <a:pt x="55" y="286"/>
                    </a:lnTo>
                    <a:lnTo>
                      <a:pt x="56" y="281"/>
                    </a:lnTo>
                    <a:lnTo>
                      <a:pt x="56" y="276"/>
                    </a:lnTo>
                    <a:lnTo>
                      <a:pt x="58" y="271"/>
                    </a:lnTo>
                    <a:lnTo>
                      <a:pt x="58" y="264"/>
                    </a:lnTo>
                    <a:lnTo>
                      <a:pt x="58" y="259"/>
                    </a:lnTo>
                    <a:lnTo>
                      <a:pt x="58" y="252"/>
                    </a:lnTo>
                    <a:lnTo>
                      <a:pt x="58" y="247"/>
                    </a:lnTo>
                    <a:lnTo>
                      <a:pt x="58" y="240"/>
                    </a:lnTo>
                    <a:lnTo>
                      <a:pt x="58" y="235"/>
                    </a:lnTo>
                    <a:lnTo>
                      <a:pt x="58" y="230"/>
                    </a:lnTo>
                    <a:lnTo>
                      <a:pt x="58" y="223"/>
                    </a:lnTo>
                    <a:lnTo>
                      <a:pt x="56" y="218"/>
                    </a:lnTo>
                    <a:lnTo>
                      <a:pt x="56" y="213"/>
                    </a:lnTo>
                    <a:lnTo>
                      <a:pt x="56" y="206"/>
                    </a:lnTo>
                    <a:lnTo>
                      <a:pt x="56" y="201"/>
                    </a:lnTo>
                    <a:lnTo>
                      <a:pt x="55" y="194"/>
                    </a:lnTo>
                    <a:lnTo>
                      <a:pt x="55" y="189"/>
                    </a:lnTo>
                    <a:lnTo>
                      <a:pt x="55" y="184"/>
                    </a:lnTo>
                    <a:lnTo>
                      <a:pt x="55" y="177"/>
                    </a:lnTo>
                    <a:lnTo>
                      <a:pt x="54" y="172"/>
                    </a:lnTo>
                    <a:lnTo>
                      <a:pt x="54" y="166"/>
                    </a:lnTo>
                    <a:lnTo>
                      <a:pt x="52" y="160"/>
                    </a:lnTo>
                    <a:lnTo>
                      <a:pt x="52" y="155"/>
                    </a:lnTo>
                    <a:lnTo>
                      <a:pt x="51" y="148"/>
                    </a:lnTo>
                    <a:lnTo>
                      <a:pt x="51" y="143"/>
                    </a:lnTo>
                    <a:lnTo>
                      <a:pt x="50" y="137"/>
                    </a:lnTo>
                    <a:lnTo>
                      <a:pt x="50" y="132"/>
                    </a:lnTo>
                    <a:lnTo>
                      <a:pt x="48" y="126"/>
                    </a:lnTo>
                    <a:lnTo>
                      <a:pt x="48" y="120"/>
                    </a:lnTo>
                    <a:lnTo>
                      <a:pt x="47" y="115"/>
                    </a:lnTo>
                    <a:lnTo>
                      <a:pt x="47" y="110"/>
                    </a:lnTo>
                    <a:lnTo>
                      <a:pt x="46" y="104"/>
                    </a:lnTo>
                    <a:lnTo>
                      <a:pt x="46" y="99"/>
                    </a:lnTo>
                    <a:lnTo>
                      <a:pt x="44" y="94"/>
                    </a:lnTo>
                    <a:lnTo>
                      <a:pt x="44" y="90"/>
                    </a:lnTo>
                    <a:lnTo>
                      <a:pt x="43" y="85"/>
                    </a:lnTo>
                    <a:lnTo>
                      <a:pt x="43" y="79"/>
                    </a:lnTo>
                    <a:lnTo>
                      <a:pt x="42" y="74"/>
                    </a:lnTo>
                    <a:lnTo>
                      <a:pt x="42" y="70"/>
                    </a:lnTo>
                    <a:lnTo>
                      <a:pt x="41" y="66"/>
                    </a:lnTo>
                    <a:lnTo>
                      <a:pt x="39" y="61"/>
                    </a:lnTo>
                    <a:lnTo>
                      <a:pt x="38" y="57"/>
                    </a:lnTo>
                    <a:lnTo>
                      <a:pt x="38" y="53"/>
                    </a:lnTo>
                    <a:lnTo>
                      <a:pt x="38" y="49"/>
                    </a:lnTo>
                    <a:lnTo>
                      <a:pt x="37" y="45"/>
                    </a:lnTo>
                    <a:lnTo>
                      <a:pt x="37" y="41"/>
                    </a:lnTo>
                    <a:lnTo>
                      <a:pt x="37" y="38"/>
                    </a:lnTo>
                    <a:lnTo>
                      <a:pt x="35" y="34"/>
                    </a:lnTo>
                    <a:lnTo>
                      <a:pt x="35" y="31"/>
                    </a:lnTo>
                    <a:lnTo>
                      <a:pt x="34" y="28"/>
                    </a:lnTo>
                    <a:lnTo>
                      <a:pt x="34" y="25"/>
                    </a:lnTo>
                    <a:lnTo>
                      <a:pt x="33" y="19"/>
                    </a:lnTo>
                    <a:lnTo>
                      <a:pt x="31" y="13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1" y="4"/>
                    </a:lnTo>
                    <a:lnTo>
                      <a:pt x="33" y="5"/>
                    </a:lnTo>
                    <a:lnTo>
                      <a:pt x="35" y="9"/>
                    </a:lnTo>
                    <a:lnTo>
                      <a:pt x="37" y="12"/>
                    </a:lnTo>
                    <a:lnTo>
                      <a:pt x="39" y="17"/>
                    </a:lnTo>
                    <a:lnTo>
                      <a:pt x="41" y="20"/>
                    </a:lnTo>
                    <a:lnTo>
                      <a:pt x="44" y="25"/>
                    </a:lnTo>
                    <a:lnTo>
                      <a:pt x="47" y="29"/>
                    </a:lnTo>
                    <a:lnTo>
                      <a:pt x="51" y="36"/>
                    </a:lnTo>
                    <a:lnTo>
                      <a:pt x="54" y="41"/>
                    </a:lnTo>
                    <a:lnTo>
                      <a:pt x="58" y="46"/>
                    </a:lnTo>
                    <a:lnTo>
                      <a:pt x="60" y="50"/>
                    </a:lnTo>
                    <a:lnTo>
                      <a:pt x="62" y="53"/>
                    </a:lnTo>
                    <a:lnTo>
                      <a:pt x="63" y="57"/>
                    </a:lnTo>
                    <a:lnTo>
                      <a:pt x="66" y="61"/>
                    </a:lnTo>
                    <a:lnTo>
                      <a:pt x="69" y="67"/>
                    </a:lnTo>
                    <a:lnTo>
                      <a:pt x="73" y="74"/>
                    </a:lnTo>
                    <a:lnTo>
                      <a:pt x="76" y="78"/>
                    </a:lnTo>
                    <a:lnTo>
                      <a:pt x="79" y="82"/>
                    </a:lnTo>
                    <a:lnTo>
                      <a:pt x="80" y="86"/>
                    </a:lnTo>
                    <a:lnTo>
                      <a:pt x="83" y="90"/>
                    </a:lnTo>
                    <a:lnTo>
                      <a:pt x="84" y="94"/>
                    </a:lnTo>
                    <a:lnTo>
                      <a:pt x="87" y="96"/>
                    </a:lnTo>
                    <a:lnTo>
                      <a:pt x="89" y="100"/>
                    </a:lnTo>
                    <a:lnTo>
                      <a:pt x="92" y="104"/>
                    </a:lnTo>
                    <a:lnTo>
                      <a:pt x="95" y="108"/>
                    </a:lnTo>
                    <a:lnTo>
                      <a:pt x="97" y="114"/>
                    </a:lnTo>
                    <a:lnTo>
                      <a:pt x="100" y="118"/>
                    </a:lnTo>
                    <a:lnTo>
                      <a:pt x="102" y="122"/>
                    </a:lnTo>
                    <a:lnTo>
                      <a:pt x="104" y="126"/>
                    </a:lnTo>
                    <a:lnTo>
                      <a:pt x="106" y="129"/>
                    </a:lnTo>
                    <a:lnTo>
                      <a:pt x="109" y="135"/>
                    </a:lnTo>
                    <a:lnTo>
                      <a:pt x="110" y="139"/>
                    </a:lnTo>
                    <a:lnTo>
                      <a:pt x="113" y="143"/>
                    </a:lnTo>
                    <a:lnTo>
                      <a:pt x="116" y="147"/>
                    </a:lnTo>
                    <a:lnTo>
                      <a:pt x="118" y="152"/>
                    </a:lnTo>
                    <a:lnTo>
                      <a:pt x="121" y="156"/>
                    </a:lnTo>
                    <a:lnTo>
                      <a:pt x="122" y="160"/>
                    </a:lnTo>
                    <a:lnTo>
                      <a:pt x="125" y="164"/>
                    </a:lnTo>
                    <a:lnTo>
                      <a:pt x="127" y="169"/>
                    </a:lnTo>
                    <a:lnTo>
                      <a:pt x="130" y="173"/>
                    </a:lnTo>
                    <a:lnTo>
                      <a:pt x="133" y="177"/>
                    </a:lnTo>
                    <a:lnTo>
                      <a:pt x="134" y="182"/>
                    </a:lnTo>
                    <a:lnTo>
                      <a:pt x="137" y="186"/>
                    </a:lnTo>
                    <a:lnTo>
                      <a:pt x="139" y="191"/>
                    </a:lnTo>
                    <a:lnTo>
                      <a:pt x="142" y="194"/>
                    </a:lnTo>
                    <a:lnTo>
                      <a:pt x="143" y="198"/>
                    </a:lnTo>
                    <a:lnTo>
                      <a:pt x="146" y="202"/>
                    </a:lnTo>
                    <a:lnTo>
                      <a:pt x="147" y="207"/>
                    </a:lnTo>
                    <a:lnTo>
                      <a:pt x="150" y="211"/>
                    </a:lnTo>
                    <a:lnTo>
                      <a:pt x="151" y="215"/>
                    </a:lnTo>
                    <a:lnTo>
                      <a:pt x="154" y="218"/>
                    </a:lnTo>
                    <a:lnTo>
                      <a:pt x="155" y="223"/>
                    </a:lnTo>
                    <a:lnTo>
                      <a:pt x="156" y="227"/>
                    </a:lnTo>
                    <a:lnTo>
                      <a:pt x="158" y="231"/>
                    </a:lnTo>
                    <a:lnTo>
                      <a:pt x="160" y="235"/>
                    </a:lnTo>
                    <a:lnTo>
                      <a:pt x="162" y="239"/>
                    </a:lnTo>
                    <a:lnTo>
                      <a:pt x="164" y="243"/>
                    </a:lnTo>
                    <a:lnTo>
                      <a:pt x="166" y="247"/>
                    </a:lnTo>
                    <a:lnTo>
                      <a:pt x="168" y="251"/>
                    </a:lnTo>
                    <a:lnTo>
                      <a:pt x="170" y="255"/>
                    </a:lnTo>
                    <a:lnTo>
                      <a:pt x="171" y="259"/>
                    </a:lnTo>
                    <a:lnTo>
                      <a:pt x="174" y="261"/>
                    </a:lnTo>
                    <a:lnTo>
                      <a:pt x="175" y="265"/>
                    </a:lnTo>
                    <a:lnTo>
                      <a:pt x="176" y="269"/>
                    </a:lnTo>
                    <a:lnTo>
                      <a:pt x="178" y="273"/>
                    </a:lnTo>
                    <a:lnTo>
                      <a:pt x="179" y="277"/>
                    </a:lnTo>
                    <a:lnTo>
                      <a:pt x="181" y="281"/>
                    </a:lnTo>
                    <a:lnTo>
                      <a:pt x="183" y="285"/>
                    </a:lnTo>
                    <a:lnTo>
                      <a:pt x="184" y="289"/>
                    </a:lnTo>
                    <a:lnTo>
                      <a:pt x="185" y="292"/>
                    </a:lnTo>
                    <a:lnTo>
                      <a:pt x="187" y="296"/>
                    </a:lnTo>
                    <a:lnTo>
                      <a:pt x="189" y="300"/>
                    </a:lnTo>
                    <a:lnTo>
                      <a:pt x="191" y="304"/>
                    </a:lnTo>
                    <a:lnTo>
                      <a:pt x="192" y="308"/>
                    </a:lnTo>
                    <a:lnTo>
                      <a:pt x="193" y="310"/>
                    </a:lnTo>
                    <a:lnTo>
                      <a:pt x="195" y="314"/>
                    </a:lnTo>
                    <a:lnTo>
                      <a:pt x="197" y="321"/>
                    </a:lnTo>
                    <a:lnTo>
                      <a:pt x="200" y="329"/>
                    </a:lnTo>
                    <a:lnTo>
                      <a:pt x="201" y="335"/>
                    </a:lnTo>
                    <a:lnTo>
                      <a:pt x="204" y="342"/>
                    </a:lnTo>
                    <a:lnTo>
                      <a:pt x="205" y="348"/>
                    </a:lnTo>
                    <a:lnTo>
                      <a:pt x="208" y="355"/>
                    </a:lnTo>
                    <a:lnTo>
                      <a:pt x="209" y="362"/>
                    </a:lnTo>
                    <a:lnTo>
                      <a:pt x="212" y="368"/>
                    </a:lnTo>
                    <a:lnTo>
                      <a:pt x="213" y="375"/>
                    </a:lnTo>
                    <a:lnTo>
                      <a:pt x="214" y="381"/>
                    </a:lnTo>
                    <a:lnTo>
                      <a:pt x="216" y="387"/>
                    </a:lnTo>
                    <a:lnTo>
                      <a:pt x="218" y="393"/>
                    </a:lnTo>
                    <a:lnTo>
                      <a:pt x="220" y="400"/>
                    </a:lnTo>
                    <a:lnTo>
                      <a:pt x="221" y="405"/>
                    </a:lnTo>
                    <a:lnTo>
                      <a:pt x="222" y="410"/>
                    </a:lnTo>
                    <a:lnTo>
                      <a:pt x="224" y="417"/>
                    </a:lnTo>
                    <a:lnTo>
                      <a:pt x="224" y="422"/>
                    </a:lnTo>
                    <a:lnTo>
                      <a:pt x="224" y="428"/>
                    </a:lnTo>
                    <a:lnTo>
                      <a:pt x="225" y="433"/>
                    </a:lnTo>
                    <a:lnTo>
                      <a:pt x="225" y="438"/>
                    </a:lnTo>
                    <a:lnTo>
                      <a:pt x="225" y="443"/>
                    </a:lnTo>
                    <a:lnTo>
                      <a:pt x="225" y="449"/>
                    </a:lnTo>
                    <a:lnTo>
                      <a:pt x="225" y="454"/>
                    </a:lnTo>
                    <a:lnTo>
                      <a:pt x="225" y="459"/>
                    </a:lnTo>
                    <a:lnTo>
                      <a:pt x="225" y="463"/>
                    </a:lnTo>
                    <a:lnTo>
                      <a:pt x="225" y="467"/>
                    </a:lnTo>
                    <a:lnTo>
                      <a:pt x="225" y="471"/>
                    </a:lnTo>
                    <a:lnTo>
                      <a:pt x="225" y="476"/>
                    </a:lnTo>
                    <a:lnTo>
                      <a:pt x="224" y="480"/>
                    </a:lnTo>
                    <a:lnTo>
                      <a:pt x="224" y="484"/>
                    </a:lnTo>
                    <a:lnTo>
                      <a:pt x="224" y="487"/>
                    </a:lnTo>
                    <a:lnTo>
                      <a:pt x="224" y="491"/>
                    </a:lnTo>
                    <a:lnTo>
                      <a:pt x="222" y="498"/>
                    </a:lnTo>
                    <a:lnTo>
                      <a:pt x="222" y="503"/>
                    </a:lnTo>
                    <a:lnTo>
                      <a:pt x="221" y="508"/>
                    </a:lnTo>
                    <a:lnTo>
                      <a:pt x="221" y="512"/>
                    </a:lnTo>
                    <a:lnTo>
                      <a:pt x="220" y="517"/>
                    </a:lnTo>
                    <a:lnTo>
                      <a:pt x="220" y="520"/>
                    </a:lnTo>
                    <a:lnTo>
                      <a:pt x="218" y="519"/>
                    </a:lnTo>
                    <a:lnTo>
                      <a:pt x="216" y="517"/>
                    </a:lnTo>
                    <a:lnTo>
                      <a:pt x="212" y="515"/>
                    </a:lnTo>
                    <a:lnTo>
                      <a:pt x="208" y="512"/>
                    </a:lnTo>
                    <a:lnTo>
                      <a:pt x="204" y="509"/>
                    </a:lnTo>
                    <a:lnTo>
                      <a:pt x="201" y="508"/>
                    </a:lnTo>
                    <a:lnTo>
                      <a:pt x="197" y="505"/>
                    </a:lnTo>
                    <a:lnTo>
                      <a:pt x="195" y="503"/>
                    </a:lnTo>
                    <a:lnTo>
                      <a:pt x="191" y="500"/>
                    </a:lnTo>
                    <a:lnTo>
                      <a:pt x="187" y="499"/>
                    </a:lnTo>
                    <a:lnTo>
                      <a:pt x="183" y="496"/>
                    </a:lnTo>
                    <a:lnTo>
                      <a:pt x="179" y="494"/>
                    </a:lnTo>
                    <a:lnTo>
                      <a:pt x="174" y="491"/>
                    </a:lnTo>
                    <a:lnTo>
                      <a:pt x="170" y="488"/>
                    </a:lnTo>
                    <a:lnTo>
                      <a:pt x="164" y="484"/>
                    </a:lnTo>
                    <a:lnTo>
                      <a:pt x="159" y="483"/>
                    </a:lnTo>
                    <a:lnTo>
                      <a:pt x="154" y="480"/>
                    </a:lnTo>
                    <a:lnTo>
                      <a:pt x="150" y="478"/>
                    </a:lnTo>
                    <a:lnTo>
                      <a:pt x="143" y="475"/>
                    </a:lnTo>
                    <a:lnTo>
                      <a:pt x="139" y="472"/>
                    </a:lnTo>
                    <a:lnTo>
                      <a:pt x="133" y="470"/>
                    </a:lnTo>
                    <a:lnTo>
                      <a:pt x="129" y="467"/>
                    </a:lnTo>
                    <a:lnTo>
                      <a:pt x="124" y="466"/>
                    </a:lnTo>
                    <a:lnTo>
                      <a:pt x="118" y="463"/>
                    </a:lnTo>
                    <a:lnTo>
                      <a:pt x="113" y="462"/>
                    </a:lnTo>
                    <a:lnTo>
                      <a:pt x="108" y="461"/>
                    </a:lnTo>
                    <a:lnTo>
                      <a:pt x="102" y="459"/>
                    </a:lnTo>
                    <a:lnTo>
                      <a:pt x="98" y="459"/>
                    </a:lnTo>
                    <a:lnTo>
                      <a:pt x="92" y="457"/>
                    </a:lnTo>
                    <a:lnTo>
                      <a:pt x="87" y="457"/>
                    </a:lnTo>
                    <a:lnTo>
                      <a:pt x="83" y="455"/>
                    </a:lnTo>
                    <a:lnTo>
                      <a:pt x="77" y="455"/>
                    </a:lnTo>
                    <a:lnTo>
                      <a:pt x="72" y="455"/>
                    </a:lnTo>
                    <a:lnTo>
                      <a:pt x="68" y="455"/>
                    </a:lnTo>
                    <a:lnTo>
                      <a:pt x="63" y="455"/>
                    </a:lnTo>
                    <a:lnTo>
                      <a:pt x="59" y="457"/>
                    </a:lnTo>
                    <a:lnTo>
                      <a:pt x="54" y="457"/>
                    </a:lnTo>
                    <a:lnTo>
                      <a:pt x="50" y="457"/>
                    </a:lnTo>
                    <a:lnTo>
                      <a:pt x="46" y="457"/>
                    </a:lnTo>
                    <a:lnTo>
                      <a:pt x="42" y="458"/>
                    </a:lnTo>
                    <a:lnTo>
                      <a:pt x="38" y="459"/>
                    </a:lnTo>
                    <a:lnTo>
                      <a:pt x="34" y="459"/>
                    </a:lnTo>
                    <a:lnTo>
                      <a:pt x="31" y="461"/>
                    </a:lnTo>
                    <a:lnTo>
                      <a:pt x="27" y="462"/>
                    </a:lnTo>
                    <a:lnTo>
                      <a:pt x="21" y="463"/>
                    </a:lnTo>
                    <a:lnTo>
                      <a:pt x="15" y="466"/>
                    </a:lnTo>
                    <a:lnTo>
                      <a:pt x="10" y="467"/>
                    </a:lnTo>
                    <a:lnTo>
                      <a:pt x="6" y="470"/>
                    </a:lnTo>
                    <a:lnTo>
                      <a:pt x="1" y="474"/>
                    </a:lnTo>
                    <a:lnTo>
                      <a:pt x="0" y="475"/>
                    </a:lnTo>
                    <a:lnTo>
                      <a:pt x="0" y="475"/>
                    </a:lnTo>
                    <a:close/>
                  </a:path>
                </a:pathLst>
              </a:custGeom>
              <a:solidFill>
                <a:srgbClr val="2985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7"/>
              <p:cNvSpPr>
                <a:spLocks/>
              </p:cNvSpPr>
              <p:nvPr/>
            </p:nvSpPr>
            <p:spPr bwMode="auto">
              <a:xfrm>
                <a:off x="1938337" y="4933950"/>
                <a:ext cx="1185863" cy="1039813"/>
              </a:xfrm>
              <a:custGeom>
                <a:avLst/>
                <a:gdLst/>
                <a:ahLst/>
                <a:cxnLst>
                  <a:cxn ang="0">
                    <a:pos x="7" y="605"/>
                  </a:cxn>
                  <a:cxn ang="0">
                    <a:pos x="19" y="537"/>
                  </a:cxn>
                  <a:cxn ang="0">
                    <a:pos x="37" y="448"/>
                  </a:cxn>
                  <a:cxn ang="0">
                    <a:pos x="60" y="356"/>
                  </a:cxn>
                  <a:cxn ang="0">
                    <a:pos x="83" y="271"/>
                  </a:cxn>
                  <a:cxn ang="0">
                    <a:pos x="107" y="200"/>
                  </a:cxn>
                  <a:cxn ang="0">
                    <a:pos x="132" y="146"/>
                  </a:cxn>
                  <a:cxn ang="0">
                    <a:pos x="162" y="83"/>
                  </a:cxn>
                  <a:cxn ang="0">
                    <a:pos x="170" y="108"/>
                  </a:cxn>
                  <a:cxn ang="0">
                    <a:pos x="170" y="165"/>
                  </a:cxn>
                  <a:cxn ang="0">
                    <a:pos x="174" y="219"/>
                  </a:cxn>
                  <a:cxn ang="0">
                    <a:pos x="183" y="278"/>
                  </a:cxn>
                  <a:cxn ang="0">
                    <a:pos x="201" y="335"/>
                  </a:cxn>
                  <a:cxn ang="0">
                    <a:pos x="220" y="386"/>
                  </a:cxn>
                  <a:cxn ang="0">
                    <a:pos x="247" y="447"/>
                  </a:cxn>
                  <a:cxn ang="0">
                    <a:pos x="249" y="417"/>
                  </a:cxn>
                  <a:cxn ang="0">
                    <a:pos x="255" y="348"/>
                  </a:cxn>
                  <a:cxn ang="0">
                    <a:pos x="268" y="302"/>
                  </a:cxn>
                  <a:cxn ang="0">
                    <a:pos x="289" y="252"/>
                  </a:cxn>
                  <a:cxn ang="0">
                    <a:pos x="327" y="191"/>
                  </a:cxn>
                  <a:cxn ang="0">
                    <a:pos x="401" y="109"/>
                  </a:cxn>
                  <a:cxn ang="0">
                    <a:pos x="457" y="68"/>
                  </a:cxn>
                  <a:cxn ang="0">
                    <a:pos x="514" y="35"/>
                  </a:cxn>
                  <a:cxn ang="0">
                    <a:pos x="579" y="4"/>
                  </a:cxn>
                  <a:cxn ang="0">
                    <a:pos x="554" y="29"/>
                  </a:cxn>
                  <a:cxn ang="0">
                    <a:pos x="488" y="100"/>
                  </a:cxn>
                  <a:cxn ang="0">
                    <a:pos x="453" y="154"/>
                  </a:cxn>
                  <a:cxn ang="0">
                    <a:pos x="436" y="202"/>
                  </a:cxn>
                  <a:cxn ang="0">
                    <a:pos x="426" y="252"/>
                  </a:cxn>
                  <a:cxn ang="0">
                    <a:pos x="422" y="300"/>
                  </a:cxn>
                  <a:cxn ang="0">
                    <a:pos x="422" y="349"/>
                  </a:cxn>
                  <a:cxn ang="0">
                    <a:pos x="422" y="410"/>
                  </a:cxn>
                  <a:cxn ang="0">
                    <a:pos x="422" y="485"/>
                  </a:cxn>
                  <a:cxn ang="0">
                    <a:pos x="424" y="517"/>
                  </a:cxn>
                  <a:cxn ang="0">
                    <a:pos x="464" y="453"/>
                  </a:cxn>
                  <a:cxn ang="0">
                    <a:pos x="488" y="405"/>
                  </a:cxn>
                  <a:cxn ang="0">
                    <a:pos x="507" y="355"/>
                  </a:cxn>
                  <a:cxn ang="0">
                    <a:pos x="515" y="287"/>
                  </a:cxn>
                  <a:cxn ang="0">
                    <a:pos x="482" y="224"/>
                  </a:cxn>
                  <a:cxn ang="0">
                    <a:pos x="519" y="282"/>
                  </a:cxn>
                  <a:cxn ang="0">
                    <a:pos x="556" y="361"/>
                  </a:cxn>
                  <a:cxn ang="0">
                    <a:pos x="572" y="434"/>
                  </a:cxn>
                  <a:cxn ang="0">
                    <a:pos x="571" y="488"/>
                  </a:cxn>
                  <a:cxn ang="0">
                    <a:pos x="590" y="446"/>
                  </a:cxn>
                  <a:cxn ang="0">
                    <a:pos x="630" y="382"/>
                  </a:cxn>
                  <a:cxn ang="0">
                    <a:pos x="685" y="340"/>
                  </a:cxn>
                  <a:cxn ang="0">
                    <a:pos x="739" y="322"/>
                  </a:cxn>
                  <a:cxn ang="0">
                    <a:pos x="699" y="360"/>
                  </a:cxn>
                  <a:cxn ang="0">
                    <a:pos x="663" y="417"/>
                  </a:cxn>
                  <a:cxn ang="0">
                    <a:pos x="638" y="472"/>
                  </a:cxn>
                  <a:cxn ang="0">
                    <a:pos x="616" y="535"/>
                  </a:cxn>
                  <a:cxn ang="0">
                    <a:pos x="597" y="593"/>
                  </a:cxn>
                  <a:cxn ang="0">
                    <a:pos x="581" y="653"/>
                  </a:cxn>
                  <a:cxn ang="0">
                    <a:pos x="531" y="645"/>
                  </a:cxn>
                  <a:cxn ang="0">
                    <a:pos x="472" y="626"/>
                  </a:cxn>
                  <a:cxn ang="0">
                    <a:pos x="421" y="612"/>
                  </a:cxn>
                  <a:cxn ang="0">
                    <a:pos x="368" y="609"/>
                  </a:cxn>
                  <a:cxn ang="0">
                    <a:pos x="315" y="605"/>
                  </a:cxn>
                  <a:cxn ang="0">
                    <a:pos x="264" y="596"/>
                  </a:cxn>
                  <a:cxn ang="0">
                    <a:pos x="195" y="607"/>
                  </a:cxn>
                  <a:cxn ang="0">
                    <a:pos x="129" y="639"/>
                  </a:cxn>
                  <a:cxn ang="0">
                    <a:pos x="69" y="649"/>
                  </a:cxn>
                  <a:cxn ang="0">
                    <a:pos x="7" y="647"/>
                  </a:cxn>
                </a:cxnLst>
                <a:rect l="0" t="0" r="r" b="b"/>
                <a:pathLst>
                  <a:path w="747" h="655">
                    <a:moveTo>
                      <a:pt x="0" y="647"/>
                    </a:moveTo>
                    <a:lnTo>
                      <a:pt x="0" y="646"/>
                    </a:lnTo>
                    <a:lnTo>
                      <a:pt x="0" y="645"/>
                    </a:lnTo>
                    <a:lnTo>
                      <a:pt x="0" y="642"/>
                    </a:lnTo>
                    <a:lnTo>
                      <a:pt x="2" y="638"/>
                    </a:lnTo>
                    <a:lnTo>
                      <a:pt x="2" y="633"/>
                    </a:lnTo>
                    <a:lnTo>
                      <a:pt x="3" y="628"/>
                    </a:lnTo>
                    <a:lnTo>
                      <a:pt x="3" y="624"/>
                    </a:lnTo>
                    <a:lnTo>
                      <a:pt x="4" y="621"/>
                    </a:lnTo>
                    <a:lnTo>
                      <a:pt x="4" y="617"/>
                    </a:lnTo>
                    <a:lnTo>
                      <a:pt x="6" y="614"/>
                    </a:lnTo>
                    <a:lnTo>
                      <a:pt x="6" y="609"/>
                    </a:lnTo>
                    <a:lnTo>
                      <a:pt x="7" y="605"/>
                    </a:lnTo>
                    <a:lnTo>
                      <a:pt x="7" y="600"/>
                    </a:lnTo>
                    <a:lnTo>
                      <a:pt x="8" y="596"/>
                    </a:lnTo>
                    <a:lnTo>
                      <a:pt x="10" y="591"/>
                    </a:lnTo>
                    <a:lnTo>
                      <a:pt x="11" y="587"/>
                    </a:lnTo>
                    <a:lnTo>
                      <a:pt x="11" y="581"/>
                    </a:lnTo>
                    <a:lnTo>
                      <a:pt x="12" y="576"/>
                    </a:lnTo>
                    <a:lnTo>
                      <a:pt x="13" y="571"/>
                    </a:lnTo>
                    <a:lnTo>
                      <a:pt x="15" y="566"/>
                    </a:lnTo>
                    <a:lnTo>
                      <a:pt x="15" y="559"/>
                    </a:lnTo>
                    <a:lnTo>
                      <a:pt x="16" y="554"/>
                    </a:lnTo>
                    <a:lnTo>
                      <a:pt x="16" y="547"/>
                    </a:lnTo>
                    <a:lnTo>
                      <a:pt x="19" y="542"/>
                    </a:lnTo>
                    <a:lnTo>
                      <a:pt x="19" y="537"/>
                    </a:lnTo>
                    <a:lnTo>
                      <a:pt x="21" y="530"/>
                    </a:lnTo>
                    <a:lnTo>
                      <a:pt x="21" y="523"/>
                    </a:lnTo>
                    <a:lnTo>
                      <a:pt x="23" y="517"/>
                    </a:lnTo>
                    <a:lnTo>
                      <a:pt x="24" y="510"/>
                    </a:lnTo>
                    <a:lnTo>
                      <a:pt x="25" y="504"/>
                    </a:lnTo>
                    <a:lnTo>
                      <a:pt x="27" y="497"/>
                    </a:lnTo>
                    <a:lnTo>
                      <a:pt x="28" y="490"/>
                    </a:lnTo>
                    <a:lnTo>
                      <a:pt x="29" y="484"/>
                    </a:lnTo>
                    <a:lnTo>
                      <a:pt x="32" y="477"/>
                    </a:lnTo>
                    <a:lnTo>
                      <a:pt x="33" y="469"/>
                    </a:lnTo>
                    <a:lnTo>
                      <a:pt x="35" y="463"/>
                    </a:lnTo>
                    <a:lnTo>
                      <a:pt x="36" y="455"/>
                    </a:lnTo>
                    <a:lnTo>
                      <a:pt x="37" y="448"/>
                    </a:lnTo>
                    <a:lnTo>
                      <a:pt x="39" y="442"/>
                    </a:lnTo>
                    <a:lnTo>
                      <a:pt x="40" y="435"/>
                    </a:lnTo>
                    <a:lnTo>
                      <a:pt x="42" y="427"/>
                    </a:lnTo>
                    <a:lnTo>
                      <a:pt x="44" y="421"/>
                    </a:lnTo>
                    <a:lnTo>
                      <a:pt x="45" y="413"/>
                    </a:lnTo>
                    <a:lnTo>
                      <a:pt x="46" y="406"/>
                    </a:lnTo>
                    <a:lnTo>
                      <a:pt x="48" y="398"/>
                    </a:lnTo>
                    <a:lnTo>
                      <a:pt x="50" y="391"/>
                    </a:lnTo>
                    <a:lnTo>
                      <a:pt x="52" y="384"/>
                    </a:lnTo>
                    <a:lnTo>
                      <a:pt x="53" y="377"/>
                    </a:lnTo>
                    <a:lnTo>
                      <a:pt x="56" y="370"/>
                    </a:lnTo>
                    <a:lnTo>
                      <a:pt x="57" y="364"/>
                    </a:lnTo>
                    <a:lnTo>
                      <a:pt x="60" y="356"/>
                    </a:lnTo>
                    <a:lnTo>
                      <a:pt x="61" y="349"/>
                    </a:lnTo>
                    <a:lnTo>
                      <a:pt x="64" y="343"/>
                    </a:lnTo>
                    <a:lnTo>
                      <a:pt x="65" y="336"/>
                    </a:lnTo>
                    <a:lnTo>
                      <a:pt x="66" y="328"/>
                    </a:lnTo>
                    <a:lnTo>
                      <a:pt x="69" y="322"/>
                    </a:lnTo>
                    <a:lnTo>
                      <a:pt x="70" y="315"/>
                    </a:lnTo>
                    <a:lnTo>
                      <a:pt x="73" y="310"/>
                    </a:lnTo>
                    <a:lnTo>
                      <a:pt x="74" y="302"/>
                    </a:lnTo>
                    <a:lnTo>
                      <a:pt x="75" y="297"/>
                    </a:lnTo>
                    <a:lnTo>
                      <a:pt x="78" y="290"/>
                    </a:lnTo>
                    <a:lnTo>
                      <a:pt x="79" y="283"/>
                    </a:lnTo>
                    <a:lnTo>
                      <a:pt x="81" y="277"/>
                    </a:lnTo>
                    <a:lnTo>
                      <a:pt x="83" y="271"/>
                    </a:lnTo>
                    <a:lnTo>
                      <a:pt x="85" y="266"/>
                    </a:lnTo>
                    <a:lnTo>
                      <a:pt x="86" y="260"/>
                    </a:lnTo>
                    <a:lnTo>
                      <a:pt x="89" y="254"/>
                    </a:lnTo>
                    <a:lnTo>
                      <a:pt x="90" y="249"/>
                    </a:lnTo>
                    <a:lnTo>
                      <a:pt x="93" y="242"/>
                    </a:lnTo>
                    <a:lnTo>
                      <a:pt x="94" y="237"/>
                    </a:lnTo>
                    <a:lnTo>
                      <a:pt x="96" y="231"/>
                    </a:lnTo>
                    <a:lnTo>
                      <a:pt x="98" y="227"/>
                    </a:lnTo>
                    <a:lnTo>
                      <a:pt x="100" y="221"/>
                    </a:lnTo>
                    <a:lnTo>
                      <a:pt x="102" y="216"/>
                    </a:lnTo>
                    <a:lnTo>
                      <a:pt x="103" y="211"/>
                    </a:lnTo>
                    <a:lnTo>
                      <a:pt x="106" y="205"/>
                    </a:lnTo>
                    <a:lnTo>
                      <a:pt x="107" y="200"/>
                    </a:lnTo>
                    <a:lnTo>
                      <a:pt x="110" y="196"/>
                    </a:lnTo>
                    <a:lnTo>
                      <a:pt x="111" y="191"/>
                    </a:lnTo>
                    <a:lnTo>
                      <a:pt x="112" y="187"/>
                    </a:lnTo>
                    <a:lnTo>
                      <a:pt x="115" y="182"/>
                    </a:lnTo>
                    <a:lnTo>
                      <a:pt x="116" y="178"/>
                    </a:lnTo>
                    <a:lnTo>
                      <a:pt x="118" y="174"/>
                    </a:lnTo>
                    <a:lnTo>
                      <a:pt x="120" y="170"/>
                    </a:lnTo>
                    <a:lnTo>
                      <a:pt x="122" y="165"/>
                    </a:lnTo>
                    <a:lnTo>
                      <a:pt x="124" y="161"/>
                    </a:lnTo>
                    <a:lnTo>
                      <a:pt x="125" y="157"/>
                    </a:lnTo>
                    <a:lnTo>
                      <a:pt x="128" y="154"/>
                    </a:lnTo>
                    <a:lnTo>
                      <a:pt x="129" y="150"/>
                    </a:lnTo>
                    <a:lnTo>
                      <a:pt x="132" y="146"/>
                    </a:lnTo>
                    <a:lnTo>
                      <a:pt x="132" y="142"/>
                    </a:lnTo>
                    <a:lnTo>
                      <a:pt x="133" y="138"/>
                    </a:lnTo>
                    <a:lnTo>
                      <a:pt x="136" y="134"/>
                    </a:lnTo>
                    <a:lnTo>
                      <a:pt x="137" y="132"/>
                    </a:lnTo>
                    <a:lnTo>
                      <a:pt x="140" y="125"/>
                    </a:lnTo>
                    <a:lnTo>
                      <a:pt x="144" y="118"/>
                    </a:lnTo>
                    <a:lnTo>
                      <a:pt x="147" y="112"/>
                    </a:lnTo>
                    <a:lnTo>
                      <a:pt x="150" y="107"/>
                    </a:lnTo>
                    <a:lnTo>
                      <a:pt x="153" y="101"/>
                    </a:lnTo>
                    <a:lnTo>
                      <a:pt x="156" y="97"/>
                    </a:lnTo>
                    <a:lnTo>
                      <a:pt x="157" y="92"/>
                    </a:lnTo>
                    <a:lnTo>
                      <a:pt x="160" y="87"/>
                    </a:lnTo>
                    <a:lnTo>
                      <a:pt x="162" y="83"/>
                    </a:lnTo>
                    <a:lnTo>
                      <a:pt x="165" y="80"/>
                    </a:lnTo>
                    <a:lnTo>
                      <a:pt x="169" y="74"/>
                    </a:lnTo>
                    <a:lnTo>
                      <a:pt x="173" y="68"/>
                    </a:lnTo>
                    <a:lnTo>
                      <a:pt x="173" y="72"/>
                    </a:lnTo>
                    <a:lnTo>
                      <a:pt x="172" y="74"/>
                    </a:lnTo>
                    <a:lnTo>
                      <a:pt x="172" y="78"/>
                    </a:lnTo>
                    <a:lnTo>
                      <a:pt x="172" y="80"/>
                    </a:lnTo>
                    <a:lnTo>
                      <a:pt x="172" y="84"/>
                    </a:lnTo>
                    <a:lnTo>
                      <a:pt x="170" y="88"/>
                    </a:lnTo>
                    <a:lnTo>
                      <a:pt x="170" y="92"/>
                    </a:lnTo>
                    <a:lnTo>
                      <a:pt x="170" y="97"/>
                    </a:lnTo>
                    <a:lnTo>
                      <a:pt x="170" y="103"/>
                    </a:lnTo>
                    <a:lnTo>
                      <a:pt x="170" y="108"/>
                    </a:lnTo>
                    <a:lnTo>
                      <a:pt x="170" y="114"/>
                    </a:lnTo>
                    <a:lnTo>
                      <a:pt x="170" y="117"/>
                    </a:lnTo>
                    <a:lnTo>
                      <a:pt x="170" y="121"/>
                    </a:lnTo>
                    <a:lnTo>
                      <a:pt x="170" y="125"/>
                    </a:lnTo>
                    <a:lnTo>
                      <a:pt x="170" y="129"/>
                    </a:lnTo>
                    <a:lnTo>
                      <a:pt x="170" y="134"/>
                    </a:lnTo>
                    <a:lnTo>
                      <a:pt x="170" y="142"/>
                    </a:lnTo>
                    <a:lnTo>
                      <a:pt x="170" y="145"/>
                    </a:lnTo>
                    <a:lnTo>
                      <a:pt x="170" y="149"/>
                    </a:lnTo>
                    <a:lnTo>
                      <a:pt x="170" y="153"/>
                    </a:lnTo>
                    <a:lnTo>
                      <a:pt x="170" y="157"/>
                    </a:lnTo>
                    <a:lnTo>
                      <a:pt x="170" y="161"/>
                    </a:lnTo>
                    <a:lnTo>
                      <a:pt x="170" y="165"/>
                    </a:lnTo>
                    <a:lnTo>
                      <a:pt x="170" y="169"/>
                    </a:lnTo>
                    <a:lnTo>
                      <a:pt x="170" y="173"/>
                    </a:lnTo>
                    <a:lnTo>
                      <a:pt x="170" y="175"/>
                    </a:lnTo>
                    <a:lnTo>
                      <a:pt x="170" y="180"/>
                    </a:lnTo>
                    <a:lnTo>
                      <a:pt x="172" y="184"/>
                    </a:lnTo>
                    <a:lnTo>
                      <a:pt x="172" y="190"/>
                    </a:lnTo>
                    <a:lnTo>
                      <a:pt x="172" y="194"/>
                    </a:lnTo>
                    <a:lnTo>
                      <a:pt x="172" y="198"/>
                    </a:lnTo>
                    <a:lnTo>
                      <a:pt x="172" y="202"/>
                    </a:lnTo>
                    <a:lnTo>
                      <a:pt x="173" y="205"/>
                    </a:lnTo>
                    <a:lnTo>
                      <a:pt x="173" y="209"/>
                    </a:lnTo>
                    <a:lnTo>
                      <a:pt x="173" y="215"/>
                    </a:lnTo>
                    <a:lnTo>
                      <a:pt x="174" y="219"/>
                    </a:lnTo>
                    <a:lnTo>
                      <a:pt x="176" y="224"/>
                    </a:lnTo>
                    <a:lnTo>
                      <a:pt x="176" y="228"/>
                    </a:lnTo>
                    <a:lnTo>
                      <a:pt x="176" y="232"/>
                    </a:lnTo>
                    <a:lnTo>
                      <a:pt x="177" y="237"/>
                    </a:lnTo>
                    <a:lnTo>
                      <a:pt x="177" y="241"/>
                    </a:lnTo>
                    <a:lnTo>
                      <a:pt x="178" y="246"/>
                    </a:lnTo>
                    <a:lnTo>
                      <a:pt x="178" y="250"/>
                    </a:lnTo>
                    <a:lnTo>
                      <a:pt x="179" y="254"/>
                    </a:lnTo>
                    <a:lnTo>
                      <a:pt x="181" y="260"/>
                    </a:lnTo>
                    <a:lnTo>
                      <a:pt x="181" y="264"/>
                    </a:lnTo>
                    <a:lnTo>
                      <a:pt x="182" y="269"/>
                    </a:lnTo>
                    <a:lnTo>
                      <a:pt x="182" y="273"/>
                    </a:lnTo>
                    <a:lnTo>
                      <a:pt x="183" y="278"/>
                    </a:lnTo>
                    <a:lnTo>
                      <a:pt x="185" y="282"/>
                    </a:lnTo>
                    <a:lnTo>
                      <a:pt x="186" y="286"/>
                    </a:lnTo>
                    <a:lnTo>
                      <a:pt x="187" y="291"/>
                    </a:lnTo>
                    <a:lnTo>
                      <a:pt x="189" y="297"/>
                    </a:lnTo>
                    <a:lnTo>
                      <a:pt x="190" y="300"/>
                    </a:lnTo>
                    <a:lnTo>
                      <a:pt x="191" y="304"/>
                    </a:lnTo>
                    <a:lnTo>
                      <a:pt x="193" y="308"/>
                    </a:lnTo>
                    <a:lnTo>
                      <a:pt x="194" y="314"/>
                    </a:lnTo>
                    <a:lnTo>
                      <a:pt x="195" y="318"/>
                    </a:lnTo>
                    <a:lnTo>
                      <a:pt x="197" y="322"/>
                    </a:lnTo>
                    <a:lnTo>
                      <a:pt x="198" y="326"/>
                    </a:lnTo>
                    <a:lnTo>
                      <a:pt x="199" y="331"/>
                    </a:lnTo>
                    <a:lnTo>
                      <a:pt x="201" y="335"/>
                    </a:lnTo>
                    <a:lnTo>
                      <a:pt x="202" y="339"/>
                    </a:lnTo>
                    <a:lnTo>
                      <a:pt x="203" y="343"/>
                    </a:lnTo>
                    <a:lnTo>
                      <a:pt x="204" y="348"/>
                    </a:lnTo>
                    <a:lnTo>
                      <a:pt x="206" y="351"/>
                    </a:lnTo>
                    <a:lnTo>
                      <a:pt x="207" y="355"/>
                    </a:lnTo>
                    <a:lnTo>
                      <a:pt x="208" y="359"/>
                    </a:lnTo>
                    <a:lnTo>
                      <a:pt x="211" y="364"/>
                    </a:lnTo>
                    <a:lnTo>
                      <a:pt x="212" y="368"/>
                    </a:lnTo>
                    <a:lnTo>
                      <a:pt x="214" y="370"/>
                    </a:lnTo>
                    <a:lnTo>
                      <a:pt x="215" y="374"/>
                    </a:lnTo>
                    <a:lnTo>
                      <a:pt x="216" y="378"/>
                    </a:lnTo>
                    <a:lnTo>
                      <a:pt x="218" y="382"/>
                    </a:lnTo>
                    <a:lnTo>
                      <a:pt x="220" y="386"/>
                    </a:lnTo>
                    <a:lnTo>
                      <a:pt x="222" y="390"/>
                    </a:lnTo>
                    <a:lnTo>
                      <a:pt x="223" y="394"/>
                    </a:lnTo>
                    <a:lnTo>
                      <a:pt x="226" y="399"/>
                    </a:lnTo>
                    <a:lnTo>
                      <a:pt x="228" y="406"/>
                    </a:lnTo>
                    <a:lnTo>
                      <a:pt x="230" y="413"/>
                    </a:lnTo>
                    <a:lnTo>
                      <a:pt x="233" y="418"/>
                    </a:lnTo>
                    <a:lnTo>
                      <a:pt x="235" y="423"/>
                    </a:lnTo>
                    <a:lnTo>
                      <a:pt x="237" y="428"/>
                    </a:lnTo>
                    <a:lnTo>
                      <a:pt x="240" y="432"/>
                    </a:lnTo>
                    <a:lnTo>
                      <a:pt x="243" y="438"/>
                    </a:lnTo>
                    <a:lnTo>
                      <a:pt x="244" y="440"/>
                    </a:lnTo>
                    <a:lnTo>
                      <a:pt x="245" y="444"/>
                    </a:lnTo>
                    <a:lnTo>
                      <a:pt x="247" y="447"/>
                    </a:lnTo>
                    <a:lnTo>
                      <a:pt x="248" y="450"/>
                    </a:lnTo>
                    <a:lnTo>
                      <a:pt x="249" y="452"/>
                    </a:lnTo>
                    <a:lnTo>
                      <a:pt x="251" y="455"/>
                    </a:lnTo>
                    <a:lnTo>
                      <a:pt x="249" y="453"/>
                    </a:lnTo>
                    <a:lnTo>
                      <a:pt x="249" y="451"/>
                    </a:lnTo>
                    <a:lnTo>
                      <a:pt x="249" y="447"/>
                    </a:lnTo>
                    <a:lnTo>
                      <a:pt x="249" y="442"/>
                    </a:lnTo>
                    <a:lnTo>
                      <a:pt x="249" y="438"/>
                    </a:lnTo>
                    <a:lnTo>
                      <a:pt x="249" y="434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49" y="422"/>
                    </a:lnTo>
                    <a:lnTo>
                      <a:pt x="249" y="417"/>
                    </a:lnTo>
                    <a:lnTo>
                      <a:pt x="249" y="411"/>
                    </a:lnTo>
                    <a:lnTo>
                      <a:pt x="249" y="407"/>
                    </a:lnTo>
                    <a:lnTo>
                      <a:pt x="249" y="401"/>
                    </a:lnTo>
                    <a:lnTo>
                      <a:pt x="249" y="395"/>
                    </a:lnTo>
                    <a:lnTo>
                      <a:pt x="249" y="390"/>
                    </a:lnTo>
                    <a:lnTo>
                      <a:pt x="251" y="384"/>
                    </a:lnTo>
                    <a:lnTo>
                      <a:pt x="251" y="377"/>
                    </a:lnTo>
                    <a:lnTo>
                      <a:pt x="252" y="370"/>
                    </a:lnTo>
                    <a:lnTo>
                      <a:pt x="252" y="365"/>
                    </a:lnTo>
                    <a:lnTo>
                      <a:pt x="253" y="359"/>
                    </a:lnTo>
                    <a:lnTo>
                      <a:pt x="253" y="355"/>
                    </a:lnTo>
                    <a:lnTo>
                      <a:pt x="255" y="351"/>
                    </a:lnTo>
                    <a:lnTo>
                      <a:pt x="255" y="348"/>
                    </a:lnTo>
                    <a:lnTo>
                      <a:pt x="256" y="344"/>
                    </a:lnTo>
                    <a:lnTo>
                      <a:pt x="256" y="340"/>
                    </a:lnTo>
                    <a:lnTo>
                      <a:pt x="257" y="337"/>
                    </a:lnTo>
                    <a:lnTo>
                      <a:pt x="259" y="333"/>
                    </a:lnTo>
                    <a:lnTo>
                      <a:pt x="260" y="329"/>
                    </a:lnTo>
                    <a:lnTo>
                      <a:pt x="260" y="326"/>
                    </a:lnTo>
                    <a:lnTo>
                      <a:pt x="261" y="323"/>
                    </a:lnTo>
                    <a:lnTo>
                      <a:pt x="261" y="319"/>
                    </a:lnTo>
                    <a:lnTo>
                      <a:pt x="262" y="316"/>
                    </a:lnTo>
                    <a:lnTo>
                      <a:pt x="264" y="312"/>
                    </a:lnTo>
                    <a:lnTo>
                      <a:pt x="265" y="308"/>
                    </a:lnTo>
                    <a:lnTo>
                      <a:pt x="266" y="304"/>
                    </a:lnTo>
                    <a:lnTo>
                      <a:pt x="268" y="302"/>
                    </a:lnTo>
                    <a:lnTo>
                      <a:pt x="269" y="298"/>
                    </a:lnTo>
                    <a:lnTo>
                      <a:pt x="270" y="294"/>
                    </a:lnTo>
                    <a:lnTo>
                      <a:pt x="272" y="290"/>
                    </a:lnTo>
                    <a:lnTo>
                      <a:pt x="273" y="287"/>
                    </a:lnTo>
                    <a:lnTo>
                      <a:pt x="273" y="283"/>
                    </a:lnTo>
                    <a:lnTo>
                      <a:pt x="274" y="279"/>
                    </a:lnTo>
                    <a:lnTo>
                      <a:pt x="277" y="275"/>
                    </a:lnTo>
                    <a:lnTo>
                      <a:pt x="278" y="273"/>
                    </a:lnTo>
                    <a:lnTo>
                      <a:pt x="280" y="269"/>
                    </a:lnTo>
                    <a:lnTo>
                      <a:pt x="281" y="266"/>
                    </a:lnTo>
                    <a:lnTo>
                      <a:pt x="282" y="262"/>
                    </a:lnTo>
                    <a:lnTo>
                      <a:pt x="285" y="258"/>
                    </a:lnTo>
                    <a:lnTo>
                      <a:pt x="289" y="252"/>
                    </a:lnTo>
                    <a:lnTo>
                      <a:pt x="293" y="245"/>
                    </a:lnTo>
                    <a:lnTo>
                      <a:pt x="294" y="241"/>
                    </a:lnTo>
                    <a:lnTo>
                      <a:pt x="297" y="237"/>
                    </a:lnTo>
                    <a:lnTo>
                      <a:pt x="298" y="235"/>
                    </a:lnTo>
                    <a:lnTo>
                      <a:pt x="299" y="231"/>
                    </a:lnTo>
                    <a:lnTo>
                      <a:pt x="302" y="227"/>
                    </a:lnTo>
                    <a:lnTo>
                      <a:pt x="303" y="224"/>
                    </a:lnTo>
                    <a:lnTo>
                      <a:pt x="306" y="220"/>
                    </a:lnTo>
                    <a:lnTo>
                      <a:pt x="309" y="217"/>
                    </a:lnTo>
                    <a:lnTo>
                      <a:pt x="313" y="209"/>
                    </a:lnTo>
                    <a:lnTo>
                      <a:pt x="318" y="203"/>
                    </a:lnTo>
                    <a:lnTo>
                      <a:pt x="322" y="196"/>
                    </a:lnTo>
                    <a:lnTo>
                      <a:pt x="327" y="191"/>
                    </a:lnTo>
                    <a:lnTo>
                      <a:pt x="332" y="183"/>
                    </a:lnTo>
                    <a:lnTo>
                      <a:pt x="338" y="178"/>
                    </a:lnTo>
                    <a:lnTo>
                      <a:pt x="343" y="170"/>
                    </a:lnTo>
                    <a:lnTo>
                      <a:pt x="348" y="163"/>
                    </a:lnTo>
                    <a:lnTo>
                      <a:pt x="353" y="157"/>
                    </a:lnTo>
                    <a:lnTo>
                      <a:pt x="359" y="151"/>
                    </a:lnTo>
                    <a:lnTo>
                      <a:pt x="365" y="145"/>
                    </a:lnTo>
                    <a:lnTo>
                      <a:pt x="370" y="140"/>
                    </a:lnTo>
                    <a:lnTo>
                      <a:pt x="377" y="133"/>
                    </a:lnTo>
                    <a:lnTo>
                      <a:pt x="382" y="126"/>
                    </a:lnTo>
                    <a:lnTo>
                      <a:pt x="389" y="121"/>
                    </a:lnTo>
                    <a:lnTo>
                      <a:pt x="396" y="116"/>
                    </a:lnTo>
                    <a:lnTo>
                      <a:pt x="401" y="109"/>
                    </a:lnTo>
                    <a:lnTo>
                      <a:pt x="409" y="104"/>
                    </a:lnTo>
                    <a:lnTo>
                      <a:pt x="411" y="101"/>
                    </a:lnTo>
                    <a:lnTo>
                      <a:pt x="414" y="99"/>
                    </a:lnTo>
                    <a:lnTo>
                      <a:pt x="418" y="96"/>
                    </a:lnTo>
                    <a:lnTo>
                      <a:pt x="422" y="93"/>
                    </a:lnTo>
                    <a:lnTo>
                      <a:pt x="428" y="88"/>
                    </a:lnTo>
                    <a:lnTo>
                      <a:pt x="436" y="83"/>
                    </a:lnTo>
                    <a:lnTo>
                      <a:pt x="439" y="80"/>
                    </a:lnTo>
                    <a:lnTo>
                      <a:pt x="443" y="78"/>
                    </a:lnTo>
                    <a:lnTo>
                      <a:pt x="447" y="75"/>
                    </a:lnTo>
                    <a:lnTo>
                      <a:pt x="451" y="74"/>
                    </a:lnTo>
                    <a:lnTo>
                      <a:pt x="453" y="71"/>
                    </a:lnTo>
                    <a:lnTo>
                      <a:pt x="457" y="68"/>
                    </a:lnTo>
                    <a:lnTo>
                      <a:pt x="461" y="66"/>
                    </a:lnTo>
                    <a:lnTo>
                      <a:pt x="465" y="63"/>
                    </a:lnTo>
                    <a:lnTo>
                      <a:pt x="468" y="60"/>
                    </a:lnTo>
                    <a:lnTo>
                      <a:pt x="472" y="59"/>
                    </a:lnTo>
                    <a:lnTo>
                      <a:pt x="476" y="56"/>
                    </a:lnTo>
                    <a:lnTo>
                      <a:pt x="480" y="55"/>
                    </a:lnTo>
                    <a:lnTo>
                      <a:pt x="486" y="51"/>
                    </a:lnTo>
                    <a:lnTo>
                      <a:pt x="493" y="46"/>
                    </a:lnTo>
                    <a:lnTo>
                      <a:pt x="497" y="45"/>
                    </a:lnTo>
                    <a:lnTo>
                      <a:pt x="501" y="42"/>
                    </a:lnTo>
                    <a:lnTo>
                      <a:pt x="504" y="41"/>
                    </a:lnTo>
                    <a:lnTo>
                      <a:pt x="507" y="39"/>
                    </a:lnTo>
                    <a:lnTo>
                      <a:pt x="514" y="35"/>
                    </a:lnTo>
                    <a:lnTo>
                      <a:pt x="521" y="31"/>
                    </a:lnTo>
                    <a:lnTo>
                      <a:pt x="527" y="29"/>
                    </a:lnTo>
                    <a:lnTo>
                      <a:pt x="534" y="26"/>
                    </a:lnTo>
                    <a:lnTo>
                      <a:pt x="539" y="22"/>
                    </a:lnTo>
                    <a:lnTo>
                      <a:pt x="544" y="19"/>
                    </a:lnTo>
                    <a:lnTo>
                      <a:pt x="550" y="16"/>
                    </a:lnTo>
                    <a:lnTo>
                      <a:pt x="555" y="14"/>
                    </a:lnTo>
                    <a:lnTo>
                      <a:pt x="560" y="12"/>
                    </a:lnTo>
                    <a:lnTo>
                      <a:pt x="564" y="9"/>
                    </a:lnTo>
                    <a:lnTo>
                      <a:pt x="568" y="8"/>
                    </a:lnTo>
                    <a:lnTo>
                      <a:pt x="573" y="6"/>
                    </a:lnTo>
                    <a:lnTo>
                      <a:pt x="576" y="5"/>
                    </a:lnTo>
                    <a:lnTo>
                      <a:pt x="579" y="4"/>
                    </a:lnTo>
                    <a:lnTo>
                      <a:pt x="581" y="2"/>
                    </a:lnTo>
                    <a:lnTo>
                      <a:pt x="584" y="1"/>
                    </a:lnTo>
                    <a:lnTo>
                      <a:pt x="588" y="0"/>
                    </a:lnTo>
                    <a:lnTo>
                      <a:pt x="589" y="0"/>
                    </a:lnTo>
                    <a:lnTo>
                      <a:pt x="588" y="0"/>
                    </a:lnTo>
                    <a:lnTo>
                      <a:pt x="584" y="2"/>
                    </a:lnTo>
                    <a:lnTo>
                      <a:pt x="580" y="5"/>
                    </a:lnTo>
                    <a:lnTo>
                      <a:pt x="575" y="10"/>
                    </a:lnTo>
                    <a:lnTo>
                      <a:pt x="571" y="13"/>
                    </a:lnTo>
                    <a:lnTo>
                      <a:pt x="567" y="17"/>
                    </a:lnTo>
                    <a:lnTo>
                      <a:pt x="563" y="21"/>
                    </a:lnTo>
                    <a:lnTo>
                      <a:pt x="559" y="25"/>
                    </a:lnTo>
                    <a:lnTo>
                      <a:pt x="554" y="29"/>
                    </a:lnTo>
                    <a:lnTo>
                      <a:pt x="550" y="31"/>
                    </a:lnTo>
                    <a:lnTo>
                      <a:pt x="546" y="37"/>
                    </a:lnTo>
                    <a:lnTo>
                      <a:pt x="540" y="42"/>
                    </a:lnTo>
                    <a:lnTo>
                      <a:pt x="535" y="47"/>
                    </a:lnTo>
                    <a:lnTo>
                      <a:pt x="530" y="52"/>
                    </a:lnTo>
                    <a:lnTo>
                      <a:pt x="525" y="56"/>
                    </a:lnTo>
                    <a:lnTo>
                      <a:pt x="519" y="63"/>
                    </a:lnTo>
                    <a:lnTo>
                      <a:pt x="514" y="68"/>
                    </a:lnTo>
                    <a:lnTo>
                      <a:pt x="509" y="75"/>
                    </a:lnTo>
                    <a:lnTo>
                      <a:pt x="504" y="80"/>
                    </a:lnTo>
                    <a:lnTo>
                      <a:pt x="498" y="87"/>
                    </a:lnTo>
                    <a:lnTo>
                      <a:pt x="493" y="93"/>
                    </a:lnTo>
                    <a:lnTo>
                      <a:pt x="488" y="100"/>
                    </a:lnTo>
                    <a:lnTo>
                      <a:pt x="485" y="103"/>
                    </a:lnTo>
                    <a:lnTo>
                      <a:pt x="482" y="107"/>
                    </a:lnTo>
                    <a:lnTo>
                      <a:pt x="480" y="110"/>
                    </a:lnTo>
                    <a:lnTo>
                      <a:pt x="479" y="114"/>
                    </a:lnTo>
                    <a:lnTo>
                      <a:pt x="473" y="121"/>
                    </a:lnTo>
                    <a:lnTo>
                      <a:pt x="468" y="128"/>
                    </a:lnTo>
                    <a:lnTo>
                      <a:pt x="465" y="132"/>
                    </a:lnTo>
                    <a:lnTo>
                      <a:pt x="464" y="136"/>
                    </a:lnTo>
                    <a:lnTo>
                      <a:pt x="461" y="140"/>
                    </a:lnTo>
                    <a:lnTo>
                      <a:pt x="460" y="143"/>
                    </a:lnTo>
                    <a:lnTo>
                      <a:pt x="457" y="146"/>
                    </a:lnTo>
                    <a:lnTo>
                      <a:pt x="456" y="150"/>
                    </a:lnTo>
                    <a:lnTo>
                      <a:pt x="453" y="154"/>
                    </a:lnTo>
                    <a:lnTo>
                      <a:pt x="452" y="157"/>
                    </a:lnTo>
                    <a:lnTo>
                      <a:pt x="450" y="161"/>
                    </a:lnTo>
                    <a:lnTo>
                      <a:pt x="448" y="165"/>
                    </a:lnTo>
                    <a:lnTo>
                      <a:pt x="447" y="169"/>
                    </a:lnTo>
                    <a:lnTo>
                      <a:pt x="446" y="173"/>
                    </a:lnTo>
                    <a:lnTo>
                      <a:pt x="444" y="175"/>
                    </a:lnTo>
                    <a:lnTo>
                      <a:pt x="442" y="179"/>
                    </a:lnTo>
                    <a:lnTo>
                      <a:pt x="440" y="182"/>
                    </a:lnTo>
                    <a:lnTo>
                      <a:pt x="439" y="186"/>
                    </a:lnTo>
                    <a:lnTo>
                      <a:pt x="439" y="190"/>
                    </a:lnTo>
                    <a:lnTo>
                      <a:pt x="438" y="194"/>
                    </a:lnTo>
                    <a:lnTo>
                      <a:pt x="436" y="198"/>
                    </a:lnTo>
                    <a:lnTo>
                      <a:pt x="436" y="202"/>
                    </a:lnTo>
                    <a:lnTo>
                      <a:pt x="435" y="204"/>
                    </a:lnTo>
                    <a:lnTo>
                      <a:pt x="434" y="208"/>
                    </a:lnTo>
                    <a:lnTo>
                      <a:pt x="432" y="212"/>
                    </a:lnTo>
                    <a:lnTo>
                      <a:pt x="432" y="216"/>
                    </a:lnTo>
                    <a:lnTo>
                      <a:pt x="431" y="220"/>
                    </a:lnTo>
                    <a:lnTo>
                      <a:pt x="430" y="224"/>
                    </a:lnTo>
                    <a:lnTo>
                      <a:pt x="430" y="228"/>
                    </a:lnTo>
                    <a:lnTo>
                      <a:pt x="430" y="232"/>
                    </a:lnTo>
                    <a:lnTo>
                      <a:pt x="428" y="236"/>
                    </a:lnTo>
                    <a:lnTo>
                      <a:pt x="427" y="240"/>
                    </a:lnTo>
                    <a:lnTo>
                      <a:pt x="427" y="244"/>
                    </a:lnTo>
                    <a:lnTo>
                      <a:pt x="427" y="248"/>
                    </a:lnTo>
                    <a:lnTo>
                      <a:pt x="426" y="252"/>
                    </a:lnTo>
                    <a:lnTo>
                      <a:pt x="426" y="254"/>
                    </a:lnTo>
                    <a:lnTo>
                      <a:pt x="426" y="258"/>
                    </a:lnTo>
                    <a:lnTo>
                      <a:pt x="426" y="262"/>
                    </a:lnTo>
                    <a:lnTo>
                      <a:pt x="424" y="266"/>
                    </a:lnTo>
                    <a:lnTo>
                      <a:pt x="424" y="270"/>
                    </a:lnTo>
                    <a:lnTo>
                      <a:pt x="423" y="273"/>
                    </a:lnTo>
                    <a:lnTo>
                      <a:pt x="423" y="277"/>
                    </a:lnTo>
                    <a:lnTo>
                      <a:pt x="423" y="281"/>
                    </a:lnTo>
                    <a:lnTo>
                      <a:pt x="422" y="285"/>
                    </a:lnTo>
                    <a:lnTo>
                      <a:pt x="422" y="289"/>
                    </a:lnTo>
                    <a:lnTo>
                      <a:pt x="422" y="293"/>
                    </a:lnTo>
                    <a:lnTo>
                      <a:pt x="422" y="297"/>
                    </a:lnTo>
                    <a:lnTo>
                      <a:pt x="422" y="300"/>
                    </a:lnTo>
                    <a:lnTo>
                      <a:pt x="422" y="304"/>
                    </a:lnTo>
                    <a:lnTo>
                      <a:pt x="422" y="308"/>
                    </a:lnTo>
                    <a:lnTo>
                      <a:pt x="422" y="312"/>
                    </a:lnTo>
                    <a:lnTo>
                      <a:pt x="422" y="316"/>
                    </a:lnTo>
                    <a:lnTo>
                      <a:pt x="422" y="320"/>
                    </a:lnTo>
                    <a:lnTo>
                      <a:pt x="422" y="324"/>
                    </a:lnTo>
                    <a:lnTo>
                      <a:pt x="422" y="327"/>
                    </a:lnTo>
                    <a:lnTo>
                      <a:pt x="422" y="331"/>
                    </a:lnTo>
                    <a:lnTo>
                      <a:pt x="422" y="335"/>
                    </a:lnTo>
                    <a:lnTo>
                      <a:pt x="422" y="339"/>
                    </a:lnTo>
                    <a:lnTo>
                      <a:pt x="422" y="341"/>
                    </a:lnTo>
                    <a:lnTo>
                      <a:pt x="422" y="345"/>
                    </a:lnTo>
                    <a:lnTo>
                      <a:pt x="422" y="349"/>
                    </a:lnTo>
                    <a:lnTo>
                      <a:pt x="422" y="353"/>
                    </a:lnTo>
                    <a:lnTo>
                      <a:pt x="422" y="356"/>
                    </a:lnTo>
                    <a:lnTo>
                      <a:pt x="422" y="360"/>
                    </a:lnTo>
                    <a:lnTo>
                      <a:pt x="422" y="364"/>
                    </a:lnTo>
                    <a:lnTo>
                      <a:pt x="422" y="368"/>
                    </a:lnTo>
                    <a:lnTo>
                      <a:pt x="422" y="372"/>
                    </a:lnTo>
                    <a:lnTo>
                      <a:pt x="422" y="376"/>
                    </a:lnTo>
                    <a:lnTo>
                      <a:pt x="422" y="380"/>
                    </a:lnTo>
                    <a:lnTo>
                      <a:pt x="422" y="384"/>
                    </a:lnTo>
                    <a:lnTo>
                      <a:pt x="422" y="390"/>
                    </a:lnTo>
                    <a:lnTo>
                      <a:pt x="422" y="397"/>
                    </a:lnTo>
                    <a:lnTo>
                      <a:pt x="422" y="403"/>
                    </a:lnTo>
                    <a:lnTo>
                      <a:pt x="422" y="410"/>
                    </a:lnTo>
                    <a:lnTo>
                      <a:pt x="422" y="417"/>
                    </a:lnTo>
                    <a:lnTo>
                      <a:pt x="422" y="423"/>
                    </a:lnTo>
                    <a:lnTo>
                      <a:pt x="422" y="430"/>
                    </a:lnTo>
                    <a:lnTo>
                      <a:pt x="423" y="436"/>
                    </a:lnTo>
                    <a:lnTo>
                      <a:pt x="423" y="442"/>
                    </a:lnTo>
                    <a:lnTo>
                      <a:pt x="423" y="447"/>
                    </a:lnTo>
                    <a:lnTo>
                      <a:pt x="423" y="453"/>
                    </a:lnTo>
                    <a:lnTo>
                      <a:pt x="423" y="459"/>
                    </a:lnTo>
                    <a:lnTo>
                      <a:pt x="423" y="464"/>
                    </a:lnTo>
                    <a:lnTo>
                      <a:pt x="423" y="471"/>
                    </a:lnTo>
                    <a:lnTo>
                      <a:pt x="423" y="475"/>
                    </a:lnTo>
                    <a:lnTo>
                      <a:pt x="423" y="480"/>
                    </a:lnTo>
                    <a:lnTo>
                      <a:pt x="422" y="485"/>
                    </a:lnTo>
                    <a:lnTo>
                      <a:pt x="422" y="489"/>
                    </a:lnTo>
                    <a:lnTo>
                      <a:pt x="422" y="493"/>
                    </a:lnTo>
                    <a:lnTo>
                      <a:pt x="422" y="497"/>
                    </a:lnTo>
                    <a:lnTo>
                      <a:pt x="422" y="500"/>
                    </a:lnTo>
                    <a:lnTo>
                      <a:pt x="422" y="504"/>
                    </a:lnTo>
                    <a:lnTo>
                      <a:pt x="422" y="508"/>
                    </a:lnTo>
                    <a:lnTo>
                      <a:pt x="422" y="510"/>
                    </a:lnTo>
                    <a:lnTo>
                      <a:pt x="422" y="515"/>
                    </a:lnTo>
                    <a:lnTo>
                      <a:pt x="422" y="519"/>
                    </a:lnTo>
                    <a:lnTo>
                      <a:pt x="422" y="521"/>
                    </a:lnTo>
                    <a:lnTo>
                      <a:pt x="422" y="522"/>
                    </a:lnTo>
                    <a:lnTo>
                      <a:pt x="422" y="519"/>
                    </a:lnTo>
                    <a:lnTo>
                      <a:pt x="424" y="517"/>
                    </a:lnTo>
                    <a:lnTo>
                      <a:pt x="427" y="514"/>
                    </a:lnTo>
                    <a:lnTo>
                      <a:pt x="428" y="510"/>
                    </a:lnTo>
                    <a:lnTo>
                      <a:pt x="431" y="506"/>
                    </a:lnTo>
                    <a:lnTo>
                      <a:pt x="434" y="502"/>
                    </a:lnTo>
                    <a:lnTo>
                      <a:pt x="436" y="497"/>
                    </a:lnTo>
                    <a:lnTo>
                      <a:pt x="439" y="493"/>
                    </a:lnTo>
                    <a:lnTo>
                      <a:pt x="443" y="488"/>
                    </a:lnTo>
                    <a:lnTo>
                      <a:pt x="447" y="483"/>
                    </a:lnTo>
                    <a:lnTo>
                      <a:pt x="450" y="476"/>
                    </a:lnTo>
                    <a:lnTo>
                      <a:pt x="453" y="471"/>
                    </a:lnTo>
                    <a:lnTo>
                      <a:pt x="457" y="464"/>
                    </a:lnTo>
                    <a:lnTo>
                      <a:pt x="461" y="457"/>
                    </a:lnTo>
                    <a:lnTo>
                      <a:pt x="464" y="453"/>
                    </a:lnTo>
                    <a:lnTo>
                      <a:pt x="465" y="450"/>
                    </a:lnTo>
                    <a:lnTo>
                      <a:pt x="468" y="446"/>
                    </a:lnTo>
                    <a:lnTo>
                      <a:pt x="469" y="443"/>
                    </a:lnTo>
                    <a:lnTo>
                      <a:pt x="472" y="439"/>
                    </a:lnTo>
                    <a:lnTo>
                      <a:pt x="473" y="435"/>
                    </a:lnTo>
                    <a:lnTo>
                      <a:pt x="476" y="431"/>
                    </a:lnTo>
                    <a:lnTo>
                      <a:pt x="477" y="427"/>
                    </a:lnTo>
                    <a:lnTo>
                      <a:pt x="479" y="423"/>
                    </a:lnTo>
                    <a:lnTo>
                      <a:pt x="481" y="419"/>
                    </a:lnTo>
                    <a:lnTo>
                      <a:pt x="482" y="417"/>
                    </a:lnTo>
                    <a:lnTo>
                      <a:pt x="485" y="413"/>
                    </a:lnTo>
                    <a:lnTo>
                      <a:pt x="486" y="409"/>
                    </a:lnTo>
                    <a:lnTo>
                      <a:pt x="488" y="405"/>
                    </a:lnTo>
                    <a:lnTo>
                      <a:pt x="490" y="401"/>
                    </a:lnTo>
                    <a:lnTo>
                      <a:pt x="492" y="397"/>
                    </a:lnTo>
                    <a:lnTo>
                      <a:pt x="493" y="393"/>
                    </a:lnTo>
                    <a:lnTo>
                      <a:pt x="496" y="389"/>
                    </a:lnTo>
                    <a:lnTo>
                      <a:pt x="497" y="385"/>
                    </a:lnTo>
                    <a:lnTo>
                      <a:pt x="498" y="381"/>
                    </a:lnTo>
                    <a:lnTo>
                      <a:pt x="500" y="377"/>
                    </a:lnTo>
                    <a:lnTo>
                      <a:pt x="502" y="373"/>
                    </a:lnTo>
                    <a:lnTo>
                      <a:pt x="504" y="370"/>
                    </a:lnTo>
                    <a:lnTo>
                      <a:pt x="505" y="366"/>
                    </a:lnTo>
                    <a:lnTo>
                      <a:pt x="506" y="362"/>
                    </a:lnTo>
                    <a:lnTo>
                      <a:pt x="506" y="359"/>
                    </a:lnTo>
                    <a:lnTo>
                      <a:pt x="507" y="355"/>
                    </a:lnTo>
                    <a:lnTo>
                      <a:pt x="509" y="351"/>
                    </a:lnTo>
                    <a:lnTo>
                      <a:pt x="511" y="344"/>
                    </a:lnTo>
                    <a:lnTo>
                      <a:pt x="514" y="337"/>
                    </a:lnTo>
                    <a:lnTo>
                      <a:pt x="514" y="333"/>
                    </a:lnTo>
                    <a:lnTo>
                      <a:pt x="514" y="329"/>
                    </a:lnTo>
                    <a:lnTo>
                      <a:pt x="515" y="327"/>
                    </a:lnTo>
                    <a:lnTo>
                      <a:pt x="515" y="324"/>
                    </a:lnTo>
                    <a:lnTo>
                      <a:pt x="515" y="316"/>
                    </a:lnTo>
                    <a:lnTo>
                      <a:pt x="517" y="311"/>
                    </a:lnTo>
                    <a:lnTo>
                      <a:pt x="517" y="304"/>
                    </a:lnTo>
                    <a:lnTo>
                      <a:pt x="517" y="299"/>
                    </a:lnTo>
                    <a:lnTo>
                      <a:pt x="515" y="293"/>
                    </a:lnTo>
                    <a:lnTo>
                      <a:pt x="515" y="287"/>
                    </a:lnTo>
                    <a:lnTo>
                      <a:pt x="514" y="282"/>
                    </a:lnTo>
                    <a:lnTo>
                      <a:pt x="511" y="278"/>
                    </a:lnTo>
                    <a:lnTo>
                      <a:pt x="509" y="271"/>
                    </a:lnTo>
                    <a:lnTo>
                      <a:pt x="505" y="265"/>
                    </a:lnTo>
                    <a:lnTo>
                      <a:pt x="502" y="261"/>
                    </a:lnTo>
                    <a:lnTo>
                      <a:pt x="500" y="257"/>
                    </a:lnTo>
                    <a:lnTo>
                      <a:pt x="496" y="253"/>
                    </a:lnTo>
                    <a:lnTo>
                      <a:pt x="493" y="249"/>
                    </a:lnTo>
                    <a:lnTo>
                      <a:pt x="488" y="245"/>
                    </a:lnTo>
                    <a:lnTo>
                      <a:pt x="485" y="241"/>
                    </a:lnTo>
                    <a:lnTo>
                      <a:pt x="482" y="232"/>
                    </a:lnTo>
                    <a:lnTo>
                      <a:pt x="481" y="228"/>
                    </a:lnTo>
                    <a:lnTo>
                      <a:pt x="482" y="224"/>
                    </a:lnTo>
                    <a:lnTo>
                      <a:pt x="484" y="227"/>
                    </a:lnTo>
                    <a:lnTo>
                      <a:pt x="485" y="229"/>
                    </a:lnTo>
                    <a:lnTo>
                      <a:pt x="488" y="233"/>
                    </a:lnTo>
                    <a:lnTo>
                      <a:pt x="492" y="238"/>
                    </a:lnTo>
                    <a:lnTo>
                      <a:pt x="494" y="241"/>
                    </a:lnTo>
                    <a:lnTo>
                      <a:pt x="496" y="244"/>
                    </a:lnTo>
                    <a:lnTo>
                      <a:pt x="498" y="249"/>
                    </a:lnTo>
                    <a:lnTo>
                      <a:pt x="504" y="253"/>
                    </a:lnTo>
                    <a:lnTo>
                      <a:pt x="505" y="257"/>
                    </a:lnTo>
                    <a:lnTo>
                      <a:pt x="509" y="261"/>
                    </a:lnTo>
                    <a:lnTo>
                      <a:pt x="513" y="273"/>
                    </a:lnTo>
                    <a:lnTo>
                      <a:pt x="515" y="277"/>
                    </a:lnTo>
                    <a:lnTo>
                      <a:pt x="519" y="282"/>
                    </a:lnTo>
                    <a:lnTo>
                      <a:pt x="522" y="287"/>
                    </a:lnTo>
                    <a:lnTo>
                      <a:pt x="526" y="294"/>
                    </a:lnTo>
                    <a:lnTo>
                      <a:pt x="529" y="299"/>
                    </a:lnTo>
                    <a:lnTo>
                      <a:pt x="531" y="304"/>
                    </a:lnTo>
                    <a:lnTo>
                      <a:pt x="534" y="311"/>
                    </a:lnTo>
                    <a:lnTo>
                      <a:pt x="538" y="318"/>
                    </a:lnTo>
                    <a:lnTo>
                      <a:pt x="540" y="323"/>
                    </a:lnTo>
                    <a:lnTo>
                      <a:pt x="543" y="329"/>
                    </a:lnTo>
                    <a:lnTo>
                      <a:pt x="546" y="336"/>
                    </a:lnTo>
                    <a:lnTo>
                      <a:pt x="550" y="343"/>
                    </a:lnTo>
                    <a:lnTo>
                      <a:pt x="552" y="348"/>
                    </a:lnTo>
                    <a:lnTo>
                      <a:pt x="554" y="355"/>
                    </a:lnTo>
                    <a:lnTo>
                      <a:pt x="556" y="361"/>
                    </a:lnTo>
                    <a:lnTo>
                      <a:pt x="559" y="368"/>
                    </a:lnTo>
                    <a:lnTo>
                      <a:pt x="560" y="373"/>
                    </a:lnTo>
                    <a:lnTo>
                      <a:pt x="563" y="378"/>
                    </a:lnTo>
                    <a:lnTo>
                      <a:pt x="564" y="385"/>
                    </a:lnTo>
                    <a:lnTo>
                      <a:pt x="565" y="391"/>
                    </a:lnTo>
                    <a:lnTo>
                      <a:pt x="565" y="397"/>
                    </a:lnTo>
                    <a:lnTo>
                      <a:pt x="567" y="402"/>
                    </a:lnTo>
                    <a:lnTo>
                      <a:pt x="568" y="407"/>
                    </a:lnTo>
                    <a:lnTo>
                      <a:pt x="569" y="414"/>
                    </a:lnTo>
                    <a:lnTo>
                      <a:pt x="571" y="418"/>
                    </a:lnTo>
                    <a:lnTo>
                      <a:pt x="571" y="423"/>
                    </a:lnTo>
                    <a:lnTo>
                      <a:pt x="572" y="428"/>
                    </a:lnTo>
                    <a:lnTo>
                      <a:pt x="572" y="434"/>
                    </a:lnTo>
                    <a:lnTo>
                      <a:pt x="572" y="438"/>
                    </a:lnTo>
                    <a:lnTo>
                      <a:pt x="572" y="443"/>
                    </a:lnTo>
                    <a:lnTo>
                      <a:pt x="572" y="447"/>
                    </a:lnTo>
                    <a:lnTo>
                      <a:pt x="573" y="452"/>
                    </a:lnTo>
                    <a:lnTo>
                      <a:pt x="572" y="455"/>
                    </a:lnTo>
                    <a:lnTo>
                      <a:pt x="572" y="459"/>
                    </a:lnTo>
                    <a:lnTo>
                      <a:pt x="572" y="463"/>
                    </a:lnTo>
                    <a:lnTo>
                      <a:pt x="572" y="467"/>
                    </a:lnTo>
                    <a:lnTo>
                      <a:pt x="572" y="472"/>
                    </a:lnTo>
                    <a:lnTo>
                      <a:pt x="572" y="479"/>
                    </a:lnTo>
                    <a:lnTo>
                      <a:pt x="571" y="483"/>
                    </a:lnTo>
                    <a:lnTo>
                      <a:pt x="571" y="485"/>
                    </a:lnTo>
                    <a:lnTo>
                      <a:pt x="571" y="488"/>
                    </a:lnTo>
                    <a:lnTo>
                      <a:pt x="571" y="489"/>
                    </a:lnTo>
                    <a:lnTo>
                      <a:pt x="571" y="488"/>
                    </a:lnTo>
                    <a:lnTo>
                      <a:pt x="572" y="485"/>
                    </a:lnTo>
                    <a:lnTo>
                      <a:pt x="573" y="481"/>
                    </a:lnTo>
                    <a:lnTo>
                      <a:pt x="576" y="476"/>
                    </a:lnTo>
                    <a:lnTo>
                      <a:pt x="576" y="472"/>
                    </a:lnTo>
                    <a:lnTo>
                      <a:pt x="577" y="468"/>
                    </a:lnTo>
                    <a:lnTo>
                      <a:pt x="579" y="465"/>
                    </a:lnTo>
                    <a:lnTo>
                      <a:pt x="581" y="461"/>
                    </a:lnTo>
                    <a:lnTo>
                      <a:pt x="583" y="457"/>
                    </a:lnTo>
                    <a:lnTo>
                      <a:pt x="585" y="453"/>
                    </a:lnTo>
                    <a:lnTo>
                      <a:pt x="588" y="448"/>
                    </a:lnTo>
                    <a:lnTo>
                      <a:pt x="590" y="446"/>
                    </a:lnTo>
                    <a:lnTo>
                      <a:pt x="592" y="440"/>
                    </a:lnTo>
                    <a:lnTo>
                      <a:pt x="594" y="435"/>
                    </a:lnTo>
                    <a:lnTo>
                      <a:pt x="597" y="430"/>
                    </a:lnTo>
                    <a:lnTo>
                      <a:pt x="600" y="426"/>
                    </a:lnTo>
                    <a:lnTo>
                      <a:pt x="602" y="421"/>
                    </a:lnTo>
                    <a:lnTo>
                      <a:pt x="605" y="417"/>
                    </a:lnTo>
                    <a:lnTo>
                      <a:pt x="608" y="411"/>
                    </a:lnTo>
                    <a:lnTo>
                      <a:pt x="612" y="406"/>
                    </a:lnTo>
                    <a:lnTo>
                      <a:pt x="616" y="401"/>
                    </a:lnTo>
                    <a:lnTo>
                      <a:pt x="618" y="397"/>
                    </a:lnTo>
                    <a:lnTo>
                      <a:pt x="622" y="391"/>
                    </a:lnTo>
                    <a:lnTo>
                      <a:pt x="626" y="388"/>
                    </a:lnTo>
                    <a:lnTo>
                      <a:pt x="630" y="382"/>
                    </a:lnTo>
                    <a:lnTo>
                      <a:pt x="634" y="378"/>
                    </a:lnTo>
                    <a:lnTo>
                      <a:pt x="638" y="374"/>
                    </a:lnTo>
                    <a:lnTo>
                      <a:pt x="642" y="370"/>
                    </a:lnTo>
                    <a:lnTo>
                      <a:pt x="646" y="366"/>
                    </a:lnTo>
                    <a:lnTo>
                      <a:pt x="650" y="362"/>
                    </a:lnTo>
                    <a:lnTo>
                      <a:pt x="654" y="360"/>
                    </a:lnTo>
                    <a:lnTo>
                      <a:pt x="659" y="356"/>
                    </a:lnTo>
                    <a:lnTo>
                      <a:pt x="663" y="352"/>
                    </a:lnTo>
                    <a:lnTo>
                      <a:pt x="667" y="349"/>
                    </a:lnTo>
                    <a:lnTo>
                      <a:pt x="672" y="348"/>
                    </a:lnTo>
                    <a:lnTo>
                      <a:pt x="676" y="345"/>
                    </a:lnTo>
                    <a:lnTo>
                      <a:pt x="680" y="343"/>
                    </a:lnTo>
                    <a:lnTo>
                      <a:pt x="685" y="340"/>
                    </a:lnTo>
                    <a:lnTo>
                      <a:pt x="689" y="339"/>
                    </a:lnTo>
                    <a:lnTo>
                      <a:pt x="693" y="336"/>
                    </a:lnTo>
                    <a:lnTo>
                      <a:pt x="697" y="335"/>
                    </a:lnTo>
                    <a:lnTo>
                      <a:pt x="702" y="332"/>
                    </a:lnTo>
                    <a:lnTo>
                      <a:pt x="706" y="331"/>
                    </a:lnTo>
                    <a:lnTo>
                      <a:pt x="710" y="331"/>
                    </a:lnTo>
                    <a:lnTo>
                      <a:pt x="714" y="328"/>
                    </a:lnTo>
                    <a:lnTo>
                      <a:pt x="718" y="327"/>
                    </a:lnTo>
                    <a:lnTo>
                      <a:pt x="721" y="326"/>
                    </a:lnTo>
                    <a:lnTo>
                      <a:pt x="725" y="326"/>
                    </a:lnTo>
                    <a:lnTo>
                      <a:pt x="730" y="324"/>
                    </a:lnTo>
                    <a:lnTo>
                      <a:pt x="737" y="323"/>
                    </a:lnTo>
                    <a:lnTo>
                      <a:pt x="739" y="322"/>
                    </a:lnTo>
                    <a:lnTo>
                      <a:pt x="743" y="322"/>
                    </a:lnTo>
                    <a:lnTo>
                      <a:pt x="746" y="322"/>
                    </a:lnTo>
                    <a:lnTo>
                      <a:pt x="747" y="322"/>
                    </a:lnTo>
                    <a:lnTo>
                      <a:pt x="745" y="322"/>
                    </a:lnTo>
                    <a:lnTo>
                      <a:pt x="739" y="324"/>
                    </a:lnTo>
                    <a:lnTo>
                      <a:pt x="735" y="327"/>
                    </a:lnTo>
                    <a:lnTo>
                      <a:pt x="730" y="331"/>
                    </a:lnTo>
                    <a:lnTo>
                      <a:pt x="725" y="335"/>
                    </a:lnTo>
                    <a:lnTo>
                      <a:pt x="720" y="340"/>
                    </a:lnTo>
                    <a:lnTo>
                      <a:pt x="713" y="345"/>
                    </a:lnTo>
                    <a:lnTo>
                      <a:pt x="706" y="352"/>
                    </a:lnTo>
                    <a:lnTo>
                      <a:pt x="702" y="356"/>
                    </a:lnTo>
                    <a:lnTo>
                      <a:pt x="699" y="360"/>
                    </a:lnTo>
                    <a:lnTo>
                      <a:pt x="695" y="364"/>
                    </a:lnTo>
                    <a:lnTo>
                      <a:pt x="692" y="370"/>
                    </a:lnTo>
                    <a:lnTo>
                      <a:pt x="688" y="374"/>
                    </a:lnTo>
                    <a:lnTo>
                      <a:pt x="684" y="380"/>
                    </a:lnTo>
                    <a:lnTo>
                      <a:pt x="680" y="385"/>
                    </a:lnTo>
                    <a:lnTo>
                      <a:pt x="676" y="391"/>
                    </a:lnTo>
                    <a:lnTo>
                      <a:pt x="675" y="394"/>
                    </a:lnTo>
                    <a:lnTo>
                      <a:pt x="672" y="398"/>
                    </a:lnTo>
                    <a:lnTo>
                      <a:pt x="671" y="401"/>
                    </a:lnTo>
                    <a:lnTo>
                      <a:pt x="670" y="405"/>
                    </a:lnTo>
                    <a:lnTo>
                      <a:pt x="667" y="409"/>
                    </a:lnTo>
                    <a:lnTo>
                      <a:pt x="666" y="413"/>
                    </a:lnTo>
                    <a:lnTo>
                      <a:pt x="663" y="417"/>
                    </a:lnTo>
                    <a:lnTo>
                      <a:pt x="662" y="421"/>
                    </a:lnTo>
                    <a:lnTo>
                      <a:pt x="659" y="424"/>
                    </a:lnTo>
                    <a:lnTo>
                      <a:pt x="658" y="428"/>
                    </a:lnTo>
                    <a:lnTo>
                      <a:pt x="655" y="432"/>
                    </a:lnTo>
                    <a:lnTo>
                      <a:pt x="654" y="436"/>
                    </a:lnTo>
                    <a:lnTo>
                      <a:pt x="651" y="440"/>
                    </a:lnTo>
                    <a:lnTo>
                      <a:pt x="650" y="444"/>
                    </a:lnTo>
                    <a:lnTo>
                      <a:pt x="647" y="448"/>
                    </a:lnTo>
                    <a:lnTo>
                      <a:pt x="646" y="453"/>
                    </a:lnTo>
                    <a:lnTo>
                      <a:pt x="644" y="457"/>
                    </a:lnTo>
                    <a:lnTo>
                      <a:pt x="642" y="463"/>
                    </a:lnTo>
                    <a:lnTo>
                      <a:pt x="641" y="468"/>
                    </a:lnTo>
                    <a:lnTo>
                      <a:pt x="638" y="472"/>
                    </a:lnTo>
                    <a:lnTo>
                      <a:pt x="637" y="477"/>
                    </a:lnTo>
                    <a:lnTo>
                      <a:pt x="634" y="483"/>
                    </a:lnTo>
                    <a:lnTo>
                      <a:pt x="633" y="486"/>
                    </a:lnTo>
                    <a:lnTo>
                      <a:pt x="631" y="492"/>
                    </a:lnTo>
                    <a:lnTo>
                      <a:pt x="629" y="496"/>
                    </a:lnTo>
                    <a:lnTo>
                      <a:pt x="627" y="501"/>
                    </a:lnTo>
                    <a:lnTo>
                      <a:pt x="625" y="506"/>
                    </a:lnTo>
                    <a:lnTo>
                      <a:pt x="623" y="512"/>
                    </a:lnTo>
                    <a:lnTo>
                      <a:pt x="622" y="515"/>
                    </a:lnTo>
                    <a:lnTo>
                      <a:pt x="621" y="521"/>
                    </a:lnTo>
                    <a:lnTo>
                      <a:pt x="618" y="526"/>
                    </a:lnTo>
                    <a:lnTo>
                      <a:pt x="617" y="531"/>
                    </a:lnTo>
                    <a:lnTo>
                      <a:pt x="616" y="535"/>
                    </a:lnTo>
                    <a:lnTo>
                      <a:pt x="614" y="541"/>
                    </a:lnTo>
                    <a:lnTo>
                      <a:pt x="613" y="545"/>
                    </a:lnTo>
                    <a:lnTo>
                      <a:pt x="612" y="550"/>
                    </a:lnTo>
                    <a:lnTo>
                      <a:pt x="609" y="554"/>
                    </a:lnTo>
                    <a:lnTo>
                      <a:pt x="608" y="559"/>
                    </a:lnTo>
                    <a:lnTo>
                      <a:pt x="606" y="564"/>
                    </a:lnTo>
                    <a:lnTo>
                      <a:pt x="605" y="568"/>
                    </a:lnTo>
                    <a:lnTo>
                      <a:pt x="604" y="572"/>
                    </a:lnTo>
                    <a:lnTo>
                      <a:pt x="602" y="577"/>
                    </a:lnTo>
                    <a:lnTo>
                      <a:pt x="601" y="581"/>
                    </a:lnTo>
                    <a:lnTo>
                      <a:pt x="600" y="585"/>
                    </a:lnTo>
                    <a:lnTo>
                      <a:pt x="598" y="589"/>
                    </a:lnTo>
                    <a:lnTo>
                      <a:pt x="597" y="593"/>
                    </a:lnTo>
                    <a:lnTo>
                      <a:pt x="596" y="597"/>
                    </a:lnTo>
                    <a:lnTo>
                      <a:pt x="596" y="603"/>
                    </a:lnTo>
                    <a:lnTo>
                      <a:pt x="593" y="605"/>
                    </a:lnTo>
                    <a:lnTo>
                      <a:pt x="593" y="609"/>
                    </a:lnTo>
                    <a:lnTo>
                      <a:pt x="592" y="613"/>
                    </a:lnTo>
                    <a:lnTo>
                      <a:pt x="590" y="617"/>
                    </a:lnTo>
                    <a:lnTo>
                      <a:pt x="589" y="624"/>
                    </a:lnTo>
                    <a:lnTo>
                      <a:pt x="588" y="630"/>
                    </a:lnTo>
                    <a:lnTo>
                      <a:pt x="585" y="636"/>
                    </a:lnTo>
                    <a:lnTo>
                      <a:pt x="584" y="639"/>
                    </a:lnTo>
                    <a:lnTo>
                      <a:pt x="583" y="643"/>
                    </a:lnTo>
                    <a:lnTo>
                      <a:pt x="583" y="647"/>
                    </a:lnTo>
                    <a:lnTo>
                      <a:pt x="581" y="653"/>
                    </a:lnTo>
                    <a:lnTo>
                      <a:pt x="581" y="655"/>
                    </a:lnTo>
                    <a:lnTo>
                      <a:pt x="580" y="654"/>
                    </a:lnTo>
                    <a:lnTo>
                      <a:pt x="577" y="654"/>
                    </a:lnTo>
                    <a:lnTo>
                      <a:pt x="573" y="654"/>
                    </a:lnTo>
                    <a:lnTo>
                      <a:pt x="569" y="653"/>
                    </a:lnTo>
                    <a:lnTo>
                      <a:pt x="563" y="651"/>
                    </a:lnTo>
                    <a:lnTo>
                      <a:pt x="556" y="650"/>
                    </a:lnTo>
                    <a:lnTo>
                      <a:pt x="552" y="649"/>
                    </a:lnTo>
                    <a:lnTo>
                      <a:pt x="548" y="649"/>
                    </a:lnTo>
                    <a:lnTo>
                      <a:pt x="544" y="647"/>
                    </a:lnTo>
                    <a:lnTo>
                      <a:pt x="540" y="647"/>
                    </a:lnTo>
                    <a:lnTo>
                      <a:pt x="535" y="646"/>
                    </a:lnTo>
                    <a:lnTo>
                      <a:pt x="531" y="645"/>
                    </a:lnTo>
                    <a:lnTo>
                      <a:pt x="527" y="643"/>
                    </a:lnTo>
                    <a:lnTo>
                      <a:pt x="522" y="642"/>
                    </a:lnTo>
                    <a:lnTo>
                      <a:pt x="517" y="642"/>
                    </a:lnTo>
                    <a:lnTo>
                      <a:pt x="513" y="641"/>
                    </a:lnTo>
                    <a:lnTo>
                      <a:pt x="507" y="639"/>
                    </a:lnTo>
                    <a:lnTo>
                      <a:pt x="504" y="638"/>
                    </a:lnTo>
                    <a:lnTo>
                      <a:pt x="498" y="637"/>
                    </a:lnTo>
                    <a:lnTo>
                      <a:pt x="494" y="636"/>
                    </a:lnTo>
                    <a:lnTo>
                      <a:pt x="489" y="633"/>
                    </a:lnTo>
                    <a:lnTo>
                      <a:pt x="485" y="632"/>
                    </a:lnTo>
                    <a:lnTo>
                      <a:pt x="480" y="630"/>
                    </a:lnTo>
                    <a:lnTo>
                      <a:pt x="476" y="629"/>
                    </a:lnTo>
                    <a:lnTo>
                      <a:pt x="472" y="626"/>
                    </a:lnTo>
                    <a:lnTo>
                      <a:pt x="468" y="625"/>
                    </a:lnTo>
                    <a:lnTo>
                      <a:pt x="463" y="624"/>
                    </a:lnTo>
                    <a:lnTo>
                      <a:pt x="460" y="621"/>
                    </a:lnTo>
                    <a:lnTo>
                      <a:pt x="456" y="620"/>
                    </a:lnTo>
                    <a:lnTo>
                      <a:pt x="452" y="618"/>
                    </a:lnTo>
                    <a:lnTo>
                      <a:pt x="448" y="617"/>
                    </a:lnTo>
                    <a:lnTo>
                      <a:pt x="444" y="616"/>
                    </a:lnTo>
                    <a:lnTo>
                      <a:pt x="440" y="614"/>
                    </a:lnTo>
                    <a:lnTo>
                      <a:pt x="436" y="614"/>
                    </a:lnTo>
                    <a:lnTo>
                      <a:pt x="432" y="613"/>
                    </a:lnTo>
                    <a:lnTo>
                      <a:pt x="428" y="613"/>
                    </a:lnTo>
                    <a:lnTo>
                      <a:pt x="424" y="612"/>
                    </a:lnTo>
                    <a:lnTo>
                      <a:pt x="421" y="612"/>
                    </a:lnTo>
                    <a:lnTo>
                      <a:pt x="415" y="612"/>
                    </a:lnTo>
                    <a:lnTo>
                      <a:pt x="411" y="612"/>
                    </a:lnTo>
                    <a:lnTo>
                      <a:pt x="409" y="612"/>
                    </a:lnTo>
                    <a:lnTo>
                      <a:pt x="405" y="612"/>
                    </a:lnTo>
                    <a:lnTo>
                      <a:pt x="399" y="610"/>
                    </a:lnTo>
                    <a:lnTo>
                      <a:pt x="396" y="610"/>
                    </a:lnTo>
                    <a:lnTo>
                      <a:pt x="392" y="610"/>
                    </a:lnTo>
                    <a:lnTo>
                      <a:pt x="388" y="610"/>
                    </a:lnTo>
                    <a:lnTo>
                      <a:pt x="384" y="610"/>
                    </a:lnTo>
                    <a:lnTo>
                      <a:pt x="380" y="610"/>
                    </a:lnTo>
                    <a:lnTo>
                      <a:pt x="376" y="610"/>
                    </a:lnTo>
                    <a:lnTo>
                      <a:pt x="372" y="610"/>
                    </a:lnTo>
                    <a:lnTo>
                      <a:pt x="368" y="609"/>
                    </a:lnTo>
                    <a:lnTo>
                      <a:pt x="364" y="609"/>
                    </a:lnTo>
                    <a:lnTo>
                      <a:pt x="360" y="609"/>
                    </a:lnTo>
                    <a:lnTo>
                      <a:pt x="356" y="609"/>
                    </a:lnTo>
                    <a:lnTo>
                      <a:pt x="351" y="609"/>
                    </a:lnTo>
                    <a:lnTo>
                      <a:pt x="347" y="609"/>
                    </a:lnTo>
                    <a:lnTo>
                      <a:pt x="344" y="609"/>
                    </a:lnTo>
                    <a:lnTo>
                      <a:pt x="340" y="609"/>
                    </a:lnTo>
                    <a:lnTo>
                      <a:pt x="335" y="609"/>
                    </a:lnTo>
                    <a:lnTo>
                      <a:pt x="331" y="608"/>
                    </a:lnTo>
                    <a:lnTo>
                      <a:pt x="327" y="608"/>
                    </a:lnTo>
                    <a:lnTo>
                      <a:pt x="323" y="607"/>
                    </a:lnTo>
                    <a:lnTo>
                      <a:pt x="319" y="607"/>
                    </a:lnTo>
                    <a:lnTo>
                      <a:pt x="315" y="605"/>
                    </a:lnTo>
                    <a:lnTo>
                      <a:pt x="311" y="605"/>
                    </a:lnTo>
                    <a:lnTo>
                      <a:pt x="307" y="605"/>
                    </a:lnTo>
                    <a:lnTo>
                      <a:pt x="302" y="604"/>
                    </a:lnTo>
                    <a:lnTo>
                      <a:pt x="298" y="603"/>
                    </a:lnTo>
                    <a:lnTo>
                      <a:pt x="294" y="603"/>
                    </a:lnTo>
                    <a:lnTo>
                      <a:pt x="290" y="601"/>
                    </a:lnTo>
                    <a:lnTo>
                      <a:pt x="286" y="600"/>
                    </a:lnTo>
                    <a:lnTo>
                      <a:pt x="282" y="600"/>
                    </a:lnTo>
                    <a:lnTo>
                      <a:pt x="278" y="599"/>
                    </a:lnTo>
                    <a:lnTo>
                      <a:pt x="274" y="599"/>
                    </a:lnTo>
                    <a:lnTo>
                      <a:pt x="272" y="597"/>
                    </a:lnTo>
                    <a:lnTo>
                      <a:pt x="268" y="597"/>
                    </a:lnTo>
                    <a:lnTo>
                      <a:pt x="264" y="596"/>
                    </a:lnTo>
                    <a:lnTo>
                      <a:pt x="260" y="596"/>
                    </a:lnTo>
                    <a:lnTo>
                      <a:pt x="256" y="596"/>
                    </a:lnTo>
                    <a:lnTo>
                      <a:pt x="252" y="595"/>
                    </a:lnTo>
                    <a:lnTo>
                      <a:pt x="248" y="595"/>
                    </a:lnTo>
                    <a:lnTo>
                      <a:pt x="245" y="595"/>
                    </a:lnTo>
                    <a:lnTo>
                      <a:pt x="237" y="595"/>
                    </a:lnTo>
                    <a:lnTo>
                      <a:pt x="231" y="595"/>
                    </a:lnTo>
                    <a:lnTo>
                      <a:pt x="224" y="595"/>
                    </a:lnTo>
                    <a:lnTo>
                      <a:pt x="219" y="597"/>
                    </a:lnTo>
                    <a:lnTo>
                      <a:pt x="212" y="599"/>
                    </a:lnTo>
                    <a:lnTo>
                      <a:pt x="206" y="600"/>
                    </a:lnTo>
                    <a:lnTo>
                      <a:pt x="201" y="603"/>
                    </a:lnTo>
                    <a:lnTo>
                      <a:pt x="195" y="607"/>
                    </a:lnTo>
                    <a:lnTo>
                      <a:pt x="189" y="609"/>
                    </a:lnTo>
                    <a:lnTo>
                      <a:pt x="183" y="612"/>
                    </a:lnTo>
                    <a:lnTo>
                      <a:pt x="178" y="616"/>
                    </a:lnTo>
                    <a:lnTo>
                      <a:pt x="173" y="618"/>
                    </a:lnTo>
                    <a:lnTo>
                      <a:pt x="166" y="622"/>
                    </a:lnTo>
                    <a:lnTo>
                      <a:pt x="160" y="625"/>
                    </a:lnTo>
                    <a:lnTo>
                      <a:pt x="154" y="629"/>
                    </a:lnTo>
                    <a:lnTo>
                      <a:pt x="148" y="633"/>
                    </a:lnTo>
                    <a:lnTo>
                      <a:pt x="144" y="634"/>
                    </a:lnTo>
                    <a:lnTo>
                      <a:pt x="140" y="636"/>
                    </a:lnTo>
                    <a:lnTo>
                      <a:pt x="136" y="637"/>
                    </a:lnTo>
                    <a:lnTo>
                      <a:pt x="133" y="638"/>
                    </a:lnTo>
                    <a:lnTo>
                      <a:pt x="129" y="639"/>
                    </a:lnTo>
                    <a:lnTo>
                      <a:pt x="125" y="641"/>
                    </a:lnTo>
                    <a:lnTo>
                      <a:pt x="122" y="642"/>
                    </a:lnTo>
                    <a:lnTo>
                      <a:pt x="118" y="643"/>
                    </a:lnTo>
                    <a:lnTo>
                      <a:pt x="112" y="643"/>
                    </a:lnTo>
                    <a:lnTo>
                      <a:pt x="108" y="645"/>
                    </a:lnTo>
                    <a:lnTo>
                      <a:pt x="103" y="645"/>
                    </a:lnTo>
                    <a:lnTo>
                      <a:pt x="99" y="646"/>
                    </a:lnTo>
                    <a:lnTo>
                      <a:pt x="94" y="646"/>
                    </a:lnTo>
                    <a:lnTo>
                      <a:pt x="89" y="647"/>
                    </a:lnTo>
                    <a:lnTo>
                      <a:pt x="83" y="647"/>
                    </a:lnTo>
                    <a:lnTo>
                      <a:pt x="79" y="649"/>
                    </a:lnTo>
                    <a:lnTo>
                      <a:pt x="73" y="649"/>
                    </a:lnTo>
                    <a:lnTo>
                      <a:pt x="69" y="649"/>
                    </a:lnTo>
                    <a:lnTo>
                      <a:pt x="64" y="649"/>
                    </a:lnTo>
                    <a:lnTo>
                      <a:pt x="60" y="649"/>
                    </a:lnTo>
                    <a:lnTo>
                      <a:pt x="54" y="649"/>
                    </a:lnTo>
                    <a:lnTo>
                      <a:pt x="49" y="649"/>
                    </a:lnTo>
                    <a:lnTo>
                      <a:pt x="45" y="649"/>
                    </a:lnTo>
                    <a:lnTo>
                      <a:pt x="41" y="649"/>
                    </a:lnTo>
                    <a:lnTo>
                      <a:pt x="37" y="649"/>
                    </a:lnTo>
                    <a:lnTo>
                      <a:pt x="32" y="649"/>
                    </a:lnTo>
                    <a:lnTo>
                      <a:pt x="28" y="649"/>
                    </a:lnTo>
                    <a:lnTo>
                      <a:pt x="24" y="649"/>
                    </a:lnTo>
                    <a:lnTo>
                      <a:pt x="17" y="647"/>
                    </a:lnTo>
                    <a:lnTo>
                      <a:pt x="12" y="647"/>
                    </a:lnTo>
                    <a:lnTo>
                      <a:pt x="7" y="647"/>
                    </a:lnTo>
                    <a:lnTo>
                      <a:pt x="3" y="647"/>
                    </a:lnTo>
                    <a:lnTo>
                      <a:pt x="0" y="647"/>
                    </a:lnTo>
                    <a:lnTo>
                      <a:pt x="0" y="647"/>
                    </a:lnTo>
                    <a:close/>
                  </a:path>
                </a:pathLst>
              </a:custGeom>
              <a:solidFill>
                <a:srgbClr val="599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27"/>
              <p:cNvSpPr>
                <a:spLocks/>
              </p:cNvSpPr>
              <p:nvPr/>
            </p:nvSpPr>
            <p:spPr bwMode="auto">
              <a:xfrm>
                <a:off x="587375" y="5353050"/>
                <a:ext cx="131763" cy="614363"/>
              </a:xfrm>
              <a:custGeom>
                <a:avLst/>
                <a:gdLst/>
                <a:ahLst/>
                <a:cxnLst>
                  <a:cxn ang="0">
                    <a:pos x="0" y="345"/>
                  </a:cxn>
                  <a:cxn ang="0">
                    <a:pos x="2" y="329"/>
                  </a:cxn>
                  <a:cxn ang="0">
                    <a:pos x="3" y="316"/>
                  </a:cxn>
                  <a:cxn ang="0">
                    <a:pos x="6" y="300"/>
                  </a:cxn>
                  <a:cxn ang="0">
                    <a:pos x="8" y="281"/>
                  </a:cxn>
                  <a:cxn ang="0">
                    <a:pos x="8" y="263"/>
                  </a:cxn>
                  <a:cxn ang="0">
                    <a:pos x="10" y="253"/>
                  </a:cxn>
                  <a:cxn ang="0">
                    <a:pos x="11" y="241"/>
                  </a:cxn>
                  <a:cxn ang="0">
                    <a:pos x="12" y="230"/>
                  </a:cxn>
                  <a:cxn ang="0">
                    <a:pos x="14" y="219"/>
                  </a:cxn>
                  <a:cxn ang="0">
                    <a:pos x="15" y="207"/>
                  </a:cxn>
                  <a:cxn ang="0">
                    <a:pos x="15" y="195"/>
                  </a:cxn>
                  <a:cxn ang="0">
                    <a:pos x="16" y="183"/>
                  </a:cxn>
                  <a:cxn ang="0">
                    <a:pos x="18" y="170"/>
                  </a:cxn>
                  <a:cxn ang="0">
                    <a:pos x="19" y="158"/>
                  </a:cxn>
                  <a:cxn ang="0">
                    <a:pos x="19" y="146"/>
                  </a:cxn>
                  <a:cxn ang="0">
                    <a:pos x="20" y="134"/>
                  </a:cxn>
                  <a:cxn ang="0">
                    <a:pos x="20" y="122"/>
                  </a:cxn>
                  <a:cxn ang="0">
                    <a:pos x="21" y="110"/>
                  </a:cxn>
                  <a:cxn ang="0">
                    <a:pos x="21" y="98"/>
                  </a:cxn>
                  <a:cxn ang="0">
                    <a:pos x="23" y="87"/>
                  </a:cxn>
                  <a:cxn ang="0">
                    <a:pos x="23" y="73"/>
                  </a:cxn>
                  <a:cxn ang="0">
                    <a:pos x="24" y="55"/>
                  </a:cxn>
                  <a:cxn ang="0">
                    <a:pos x="24" y="36"/>
                  </a:cxn>
                  <a:cxn ang="0">
                    <a:pos x="24" y="22"/>
                  </a:cxn>
                  <a:cxn ang="0">
                    <a:pos x="25" y="11"/>
                  </a:cxn>
                  <a:cxn ang="0">
                    <a:pos x="25" y="3"/>
                  </a:cxn>
                  <a:cxn ang="0">
                    <a:pos x="25" y="1"/>
                  </a:cxn>
                  <a:cxn ang="0">
                    <a:pos x="27" y="9"/>
                  </a:cxn>
                  <a:cxn ang="0">
                    <a:pos x="29" y="21"/>
                  </a:cxn>
                  <a:cxn ang="0">
                    <a:pos x="32" y="38"/>
                  </a:cxn>
                  <a:cxn ang="0">
                    <a:pos x="35" y="54"/>
                  </a:cxn>
                  <a:cxn ang="0">
                    <a:pos x="37" y="64"/>
                  </a:cxn>
                  <a:cxn ang="0">
                    <a:pos x="39" y="75"/>
                  </a:cxn>
                  <a:cxn ang="0">
                    <a:pos x="40" y="87"/>
                  </a:cxn>
                  <a:cxn ang="0">
                    <a:pos x="43" y="98"/>
                  </a:cxn>
                  <a:cxn ang="0">
                    <a:pos x="45" y="110"/>
                  </a:cxn>
                  <a:cxn ang="0">
                    <a:pos x="47" y="124"/>
                  </a:cxn>
                  <a:cxn ang="0">
                    <a:pos x="49" y="137"/>
                  </a:cxn>
                  <a:cxn ang="0">
                    <a:pos x="52" y="150"/>
                  </a:cxn>
                  <a:cxn ang="0">
                    <a:pos x="54" y="164"/>
                  </a:cxn>
                  <a:cxn ang="0">
                    <a:pos x="54" y="178"/>
                  </a:cxn>
                  <a:cxn ang="0">
                    <a:pos x="57" y="191"/>
                  </a:cxn>
                  <a:cxn ang="0">
                    <a:pos x="60" y="204"/>
                  </a:cxn>
                  <a:cxn ang="0">
                    <a:pos x="61" y="219"/>
                  </a:cxn>
                  <a:cxn ang="0">
                    <a:pos x="62" y="232"/>
                  </a:cxn>
                  <a:cxn ang="0">
                    <a:pos x="65" y="245"/>
                  </a:cxn>
                  <a:cxn ang="0">
                    <a:pos x="66" y="257"/>
                  </a:cxn>
                  <a:cxn ang="0">
                    <a:pos x="69" y="270"/>
                  </a:cxn>
                  <a:cxn ang="0">
                    <a:pos x="70" y="282"/>
                  </a:cxn>
                  <a:cxn ang="0">
                    <a:pos x="72" y="294"/>
                  </a:cxn>
                  <a:cxn ang="0">
                    <a:pos x="73" y="304"/>
                  </a:cxn>
                  <a:cxn ang="0">
                    <a:pos x="74" y="316"/>
                  </a:cxn>
                  <a:cxn ang="0">
                    <a:pos x="76" y="327"/>
                  </a:cxn>
                  <a:cxn ang="0">
                    <a:pos x="78" y="341"/>
                  </a:cxn>
                  <a:cxn ang="0">
                    <a:pos x="78" y="357"/>
                  </a:cxn>
                  <a:cxn ang="0">
                    <a:pos x="81" y="372"/>
                  </a:cxn>
                  <a:cxn ang="0">
                    <a:pos x="82" y="379"/>
                  </a:cxn>
                  <a:cxn ang="0">
                    <a:pos x="83" y="387"/>
                  </a:cxn>
                  <a:cxn ang="0">
                    <a:pos x="0" y="349"/>
                  </a:cxn>
                </a:cxnLst>
                <a:rect l="0" t="0" r="r" b="b"/>
                <a:pathLst>
                  <a:path w="83" h="387">
                    <a:moveTo>
                      <a:pt x="0" y="349"/>
                    </a:moveTo>
                    <a:lnTo>
                      <a:pt x="0" y="348"/>
                    </a:lnTo>
                    <a:lnTo>
                      <a:pt x="0" y="345"/>
                    </a:lnTo>
                    <a:lnTo>
                      <a:pt x="0" y="340"/>
                    </a:lnTo>
                    <a:lnTo>
                      <a:pt x="2" y="333"/>
                    </a:lnTo>
                    <a:lnTo>
                      <a:pt x="2" y="329"/>
                    </a:lnTo>
                    <a:lnTo>
                      <a:pt x="2" y="325"/>
                    </a:lnTo>
                    <a:lnTo>
                      <a:pt x="3" y="321"/>
                    </a:lnTo>
                    <a:lnTo>
                      <a:pt x="3" y="316"/>
                    </a:lnTo>
                    <a:lnTo>
                      <a:pt x="4" y="311"/>
                    </a:lnTo>
                    <a:lnTo>
                      <a:pt x="4" y="306"/>
                    </a:lnTo>
                    <a:lnTo>
                      <a:pt x="6" y="300"/>
                    </a:lnTo>
                    <a:lnTo>
                      <a:pt x="7" y="295"/>
                    </a:lnTo>
                    <a:lnTo>
                      <a:pt x="7" y="287"/>
                    </a:lnTo>
                    <a:lnTo>
                      <a:pt x="8" y="281"/>
                    </a:lnTo>
                    <a:lnTo>
                      <a:pt x="8" y="274"/>
                    </a:lnTo>
                    <a:lnTo>
                      <a:pt x="8" y="267"/>
                    </a:lnTo>
                    <a:lnTo>
                      <a:pt x="8" y="263"/>
                    </a:lnTo>
                    <a:lnTo>
                      <a:pt x="10" y="259"/>
                    </a:lnTo>
                    <a:lnTo>
                      <a:pt x="10" y="255"/>
                    </a:lnTo>
                    <a:lnTo>
                      <a:pt x="10" y="253"/>
                    </a:lnTo>
                    <a:lnTo>
                      <a:pt x="10" y="249"/>
                    </a:lnTo>
                    <a:lnTo>
                      <a:pt x="11" y="245"/>
                    </a:lnTo>
                    <a:lnTo>
                      <a:pt x="11" y="241"/>
                    </a:lnTo>
                    <a:lnTo>
                      <a:pt x="12" y="238"/>
                    </a:lnTo>
                    <a:lnTo>
                      <a:pt x="12" y="233"/>
                    </a:lnTo>
                    <a:lnTo>
                      <a:pt x="12" y="230"/>
                    </a:lnTo>
                    <a:lnTo>
                      <a:pt x="12" y="226"/>
                    </a:lnTo>
                    <a:lnTo>
                      <a:pt x="14" y="222"/>
                    </a:lnTo>
                    <a:lnTo>
                      <a:pt x="14" y="219"/>
                    </a:lnTo>
                    <a:lnTo>
                      <a:pt x="14" y="215"/>
                    </a:lnTo>
                    <a:lnTo>
                      <a:pt x="14" y="211"/>
                    </a:lnTo>
                    <a:lnTo>
                      <a:pt x="15" y="207"/>
                    </a:lnTo>
                    <a:lnTo>
                      <a:pt x="15" y="203"/>
                    </a:lnTo>
                    <a:lnTo>
                      <a:pt x="15" y="199"/>
                    </a:lnTo>
                    <a:lnTo>
                      <a:pt x="15" y="195"/>
                    </a:lnTo>
                    <a:lnTo>
                      <a:pt x="16" y="191"/>
                    </a:lnTo>
                    <a:lnTo>
                      <a:pt x="16" y="186"/>
                    </a:lnTo>
                    <a:lnTo>
                      <a:pt x="16" y="183"/>
                    </a:lnTo>
                    <a:lnTo>
                      <a:pt x="18" y="179"/>
                    </a:lnTo>
                    <a:lnTo>
                      <a:pt x="18" y="175"/>
                    </a:lnTo>
                    <a:lnTo>
                      <a:pt x="18" y="170"/>
                    </a:lnTo>
                    <a:lnTo>
                      <a:pt x="18" y="166"/>
                    </a:lnTo>
                    <a:lnTo>
                      <a:pt x="18" y="162"/>
                    </a:lnTo>
                    <a:lnTo>
                      <a:pt x="19" y="158"/>
                    </a:lnTo>
                    <a:lnTo>
                      <a:pt x="19" y="154"/>
                    </a:lnTo>
                    <a:lnTo>
                      <a:pt x="19" y="150"/>
                    </a:lnTo>
                    <a:lnTo>
                      <a:pt x="19" y="146"/>
                    </a:lnTo>
                    <a:lnTo>
                      <a:pt x="20" y="142"/>
                    </a:lnTo>
                    <a:lnTo>
                      <a:pt x="20" y="137"/>
                    </a:lnTo>
                    <a:lnTo>
                      <a:pt x="20" y="134"/>
                    </a:lnTo>
                    <a:lnTo>
                      <a:pt x="20" y="130"/>
                    </a:lnTo>
                    <a:lnTo>
                      <a:pt x="20" y="126"/>
                    </a:lnTo>
                    <a:lnTo>
                      <a:pt x="20" y="122"/>
                    </a:lnTo>
                    <a:lnTo>
                      <a:pt x="21" y="118"/>
                    </a:lnTo>
                    <a:lnTo>
                      <a:pt x="21" y="114"/>
                    </a:lnTo>
                    <a:lnTo>
                      <a:pt x="21" y="110"/>
                    </a:lnTo>
                    <a:lnTo>
                      <a:pt x="21" y="106"/>
                    </a:lnTo>
                    <a:lnTo>
                      <a:pt x="21" y="102"/>
                    </a:lnTo>
                    <a:lnTo>
                      <a:pt x="21" y="98"/>
                    </a:lnTo>
                    <a:lnTo>
                      <a:pt x="23" y="95"/>
                    </a:lnTo>
                    <a:lnTo>
                      <a:pt x="23" y="91"/>
                    </a:lnTo>
                    <a:lnTo>
                      <a:pt x="23" y="87"/>
                    </a:lnTo>
                    <a:lnTo>
                      <a:pt x="23" y="84"/>
                    </a:lnTo>
                    <a:lnTo>
                      <a:pt x="23" y="80"/>
                    </a:lnTo>
                    <a:lnTo>
                      <a:pt x="23" y="73"/>
                    </a:lnTo>
                    <a:lnTo>
                      <a:pt x="24" y="67"/>
                    </a:lnTo>
                    <a:lnTo>
                      <a:pt x="24" y="60"/>
                    </a:lnTo>
                    <a:lnTo>
                      <a:pt x="24" y="55"/>
                    </a:lnTo>
                    <a:lnTo>
                      <a:pt x="24" y="48"/>
                    </a:lnTo>
                    <a:lnTo>
                      <a:pt x="24" y="42"/>
                    </a:lnTo>
                    <a:lnTo>
                      <a:pt x="24" y="36"/>
                    </a:lnTo>
                    <a:lnTo>
                      <a:pt x="24" y="31"/>
                    </a:lnTo>
                    <a:lnTo>
                      <a:pt x="24" y="26"/>
                    </a:lnTo>
                    <a:lnTo>
                      <a:pt x="24" y="22"/>
                    </a:lnTo>
                    <a:lnTo>
                      <a:pt x="24" y="18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7" y="9"/>
                    </a:lnTo>
                    <a:lnTo>
                      <a:pt x="27" y="13"/>
                    </a:lnTo>
                    <a:lnTo>
                      <a:pt x="28" y="17"/>
                    </a:lnTo>
                    <a:lnTo>
                      <a:pt x="29" y="21"/>
                    </a:lnTo>
                    <a:lnTo>
                      <a:pt x="29" y="26"/>
                    </a:lnTo>
                    <a:lnTo>
                      <a:pt x="31" y="31"/>
                    </a:lnTo>
                    <a:lnTo>
                      <a:pt x="32" y="38"/>
                    </a:lnTo>
                    <a:lnTo>
                      <a:pt x="32" y="43"/>
                    </a:lnTo>
                    <a:lnTo>
                      <a:pt x="33" y="50"/>
                    </a:lnTo>
                    <a:lnTo>
                      <a:pt x="35" y="54"/>
                    </a:lnTo>
                    <a:lnTo>
                      <a:pt x="35" y="56"/>
                    </a:lnTo>
                    <a:lnTo>
                      <a:pt x="36" y="60"/>
                    </a:lnTo>
                    <a:lnTo>
                      <a:pt x="37" y="64"/>
                    </a:lnTo>
                    <a:lnTo>
                      <a:pt x="37" y="67"/>
                    </a:lnTo>
                    <a:lnTo>
                      <a:pt x="37" y="71"/>
                    </a:lnTo>
                    <a:lnTo>
                      <a:pt x="39" y="75"/>
                    </a:lnTo>
                    <a:lnTo>
                      <a:pt x="39" y="79"/>
                    </a:lnTo>
                    <a:lnTo>
                      <a:pt x="40" y="83"/>
                    </a:lnTo>
                    <a:lnTo>
                      <a:pt x="40" y="87"/>
                    </a:lnTo>
                    <a:lnTo>
                      <a:pt x="41" y="91"/>
                    </a:lnTo>
                    <a:lnTo>
                      <a:pt x="43" y="95"/>
                    </a:lnTo>
                    <a:lnTo>
                      <a:pt x="43" y="98"/>
                    </a:lnTo>
                    <a:lnTo>
                      <a:pt x="44" y="102"/>
                    </a:lnTo>
                    <a:lnTo>
                      <a:pt x="44" y="106"/>
                    </a:lnTo>
                    <a:lnTo>
                      <a:pt x="45" y="110"/>
                    </a:lnTo>
                    <a:lnTo>
                      <a:pt x="45" y="114"/>
                    </a:lnTo>
                    <a:lnTo>
                      <a:pt x="47" y="120"/>
                    </a:lnTo>
                    <a:lnTo>
                      <a:pt x="47" y="124"/>
                    </a:lnTo>
                    <a:lnTo>
                      <a:pt x="48" y="129"/>
                    </a:lnTo>
                    <a:lnTo>
                      <a:pt x="48" y="133"/>
                    </a:lnTo>
                    <a:lnTo>
                      <a:pt x="49" y="137"/>
                    </a:lnTo>
                    <a:lnTo>
                      <a:pt x="49" y="141"/>
                    </a:lnTo>
                    <a:lnTo>
                      <a:pt x="50" y="146"/>
                    </a:lnTo>
                    <a:lnTo>
                      <a:pt x="52" y="150"/>
                    </a:lnTo>
                    <a:lnTo>
                      <a:pt x="52" y="155"/>
                    </a:lnTo>
                    <a:lnTo>
                      <a:pt x="53" y="159"/>
                    </a:lnTo>
                    <a:lnTo>
                      <a:pt x="54" y="164"/>
                    </a:lnTo>
                    <a:lnTo>
                      <a:pt x="54" y="168"/>
                    </a:lnTo>
                    <a:lnTo>
                      <a:pt x="54" y="172"/>
                    </a:lnTo>
                    <a:lnTo>
                      <a:pt x="54" y="178"/>
                    </a:lnTo>
                    <a:lnTo>
                      <a:pt x="56" y="182"/>
                    </a:lnTo>
                    <a:lnTo>
                      <a:pt x="57" y="186"/>
                    </a:lnTo>
                    <a:lnTo>
                      <a:pt x="57" y="191"/>
                    </a:lnTo>
                    <a:lnTo>
                      <a:pt x="58" y="195"/>
                    </a:lnTo>
                    <a:lnTo>
                      <a:pt x="60" y="200"/>
                    </a:lnTo>
                    <a:lnTo>
                      <a:pt x="60" y="204"/>
                    </a:lnTo>
                    <a:lnTo>
                      <a:pt x="60" y="208"/>
                    </a:lnTo>
                    <a:lnTo>
                      <a:pt x="61" y="213"/>
                    </a:lnTo>
                    <a:lnTo>
                      <a:pt x="61" y="219"/>
                    </a:lnTo>
                    <a:lnTo>
                      <a:pt x="61" y="222"/>
                    </a:lnTo>
                    <a:lnTo>
                      <a:pt x="62" y="226"/>
                    </a:lnTo>
                    <a:lnTo>
                      <a:pt x="62" y="232"/>
                    </a:lnTo>
                    <a:lnTo>
                      <a:pt x="64" y="236"/>
                    </a:lnTo>
                    <a:lnTo>
                      <a:pt x="64" y="240"/>
                    </a:lnTo>
                    <a:lnTo>
                      <a:pt x="65" y="245"/>
                    </a:lnTo>
                    <a:lnTo>
                      <a:pt x="65" y="249"/>
                    </a:lnTo>
                    <a:lnTo>
                      <a:pt x="66" y="253"/>
                    </a:lnTo>
                    <a:lnTo>
                      <a:pt x="66" y="257"/>
                    </a:lnTo>
                    <a:lnTo>
                      <a:pt x="68" y="261"/>
                    </a:lnTo>
                    <a:lnTo>
                      <a:pt x="68" y="266"/>
                    </a:lnTo>
                    <a:lnTo>
                      <a:pt x="69" y="270"/>
                    </a:lnTo>
                    <a:lnTo>
                      <a:pt x="69" y="274"/>
                    </a:lnTo>
                    <a:lnTo>
                      <a:pt x="69" y="278"/>
                    </a:lnTo>
                    <a:lnTo>
                      <a:pt x="70" y="282"/>
                    </a:lnTo>
                    <a:lnTo>
                      <a:pt x="70" y="286"/>
                    </a:lnTo>
                    <a:lnTo>
                      <a:pt x="70" y="290"/>
                    </a:lnTo>
                    <a:lnTo>
                      <a:pt x="72" y="294"/>
                    </a:lnTo>
                    <a:lnTo>
                      <a:pt x="72" y="298"/>
                    </a:lnTo>
                    <a:lnTo>
                      <a:pt x="73" y="302"/>
                    </a:lnTo>
                    <a:lnTo>
                      <a:pt x="73" y="304"/>
                    </a:lnTo>
                    <a:lnTo>
                      <a:pt x="73" y="308"/>
                    </a:lnTo>
                    <a:lnTo>
                      <a:pt x="74" y="312"/>
                    </a:lnTo>
                    <a:lnTo>
                      <a:pt x="74" y="316"/>
                    </a:lnTo>
                    <a:lnTo>
                      <a:pt x="74" y="319"/>
                    </a:lnTo>
                    <a:lnTo>
                      <a:pt x="76" y="323"/>
                    </a:lnTo>
                    <a:lnTo>
                      <a:pt x="76" y="327"/>
                    </a:lnTo>
                    <a:lnTo>
                      <a:pt x="76" y="329"/>
                    </a:lnTo>
                    <a:lnTo>
                      <a:pt x="76" y="336"/>
                    </a:lnTo>
                    <a:lnTo>
                      <a:pt x="78" y="341"/>
                    </a:lnTo>
                    <a:lnTo>
                      <a:pt x="78" y="348"/>
                    </a:lnTo>
                    <a:lnTo>
                      <a:pt x="78" y="353"/>
                    </a:lnTo>
                    <a:lnTo>
                      <a:pt x="78" y="357"/>
                    </a:lnTo>
                    <a:lnTo>
                      <a:pt x="79" y="362"/>
                    </a:lnTo>
                    <a:lnTo>
                      <a:pt x="79" y="366"/>
                    </a:lnTo>
                    <a:lnTo>
                      <a:pt x="81" y="372"/>
                    </a:lnTo>
                    <a:lnTo>
                      <a:pt x="81" y="374"/>
                    </a:lnTo>
                    <a:lnTo>
                      <a:pt x="82" y="378"/>
                    </a:lnTo>
                    <a:lnTo>
                      <a:pt x="82" y="379"/>
                    </a:lnTo>
                    <a:lnTo>
                      <a:pt x="82" y="382"/>
                    </a:lnTo>
                    <a:lnTo>
                      <a:pt x="82" y="386"/>
                    </a:lnTo>
                    <a:lnTo>
                      <a:pt x="83" y="387"/>
                    </a:lnTo>
                    <a:lnTo>
                      <a:pt x="41" y="341"/>
                    </a:lnTo>
                    <a:lnTo>
                      <a:pt x="0" y="349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DB8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28"/>
              <p:cNvSpPr>
                <a:spLocks/>
              </p:cNvSpPr>
              <p:nvPr/>
            </p:nvSpPr>
            <p:spPr bwMode="auto">
              <a:xfrm>
                <a:off x="1328738" y="5199063"/>
                <a:ext cx="190500" cy="641350"/>
              </a:xfrm>
              <a:custGeom>
                <a:avLst/>
                <a:gdLst/>
                <a:ahLst/>
                <a:cxnLst>
                  <a:cxn ang="0">
                    <a:pos x="2" y="401"/>
                  </a:cxn>
                  <a:cxn ang="0">
                    <a:pos x="10" y="388"/>
                  </a:cxn>
                  <a:cxn ang="0">
                    <a:pos x="18" y="378"/>
                  </a:cxn>
                  <a:cxn ang="0">
                    <a:pos x="27" y="363"/>
                  </a:cxn>
                  <a:cxn ang="0">
                    <a:pos x="37" y="347"/>
                  </a:cxn>
                  <a:cxn ang="0">
                    <a:pos x="43" y="330"/>
                  </a:cxn>
                  <a:cxn ang="0">
                    <a:pos x="49" y="321"/>
                  </a:cxn>
                  <a:cxn ang="0">
                    <a:pos x="52" y="309"/>
                  </a:cxn>
                  <a:cxn ang="0">
                    <a:pos x="56" y="298"/>
                  </a:cxn>
                  <a:cxn ang="0">
                    <a:pos x="59" y="285"/>
                  </a:cxn>
                  <a:cxn ang="0">
                    <a:pos x="63" y="273"/>
                  </a:cxn>
                  <a:cxn ang="0">
                    <a:pos x="66" y="260"/>
                  </a:cxn>
                  <a:cxn ang="0">
                    <a:pos x="68" y="247"/>
                  </a:cxn>
                  <a:cxn ang="0">
                    <a:pos x="70" y="232"/>
                  </a:cxn>
                  <a:cxn ang="0">
                    <a:pos x="71" y="218"/>
                  </a:cxn>
                  <a:cxn ang="0">
                    <a:pos x="71" y="203"/>
                  </a:cxn>
                  <a:cxn ang="0">
                    <a:pos x="70" y="188"/>
                  </a:cxn>
                  <a:cxn ang="0">
                    <a:pos x="70" y="173"/>
                  </a:cxn>
                  <a:cxn ang="0">
                    <a:pos x="68" y="157"/>
                  </a:cxn>
                  <a:cxn ang="0">
                    <a:pos x="66" y="141"/>
                  </a:cxn>
                  <a:cxn ang="0">
                    <a:pos x="64" y="127"/>
                  </a:cxn>
                  <a:cxn ang="0">
                    <a:pos x="62" y="112"/>
                  </a:cxn>
                  <a:cxn ang="0">
                    <a:pos x="60" y="98"/>
                  </a:cxn>
                  <a:cxn ang="0">
                    <a:pos x="58" y="85"/>
                  </a:cxn>
                  <a:cxn ang="0">
                    <a:pos x="56" y="71"/>
                  </a:cxn>
                  <a:cxn ang="0">
                    <a:pos x="54" y="60"/>
                  </a:cxn>
                  <a:cxn ang="0">
                    <a:pos x="51" y="48"/>
                  </a:cxn>
                  <a:cxn ang="0">
                    <a:pos x="49" y="37"/>
                  </a:cxn>
                  <a:cxn ang="0">
                    <a:pos x="46" y="23"/>
                  </a:cxn>
                  <a:cxn ang="0">
                    <a:pos x="41" y="8"/>
                  </a:cxn>
                  <a:cxn ang="0">
                    <a:pos x="39" y="0"/>
                  </a:cxn>
                  <a:cxn ang="0">
                    <a:pos x="43" y="8"/>
                  </a:cxn>
                  <a:cxn ang="0">
                    <a:pos x="50" y="23"/>
                  </a:cxn>
                  <a:cxn ang="0">
                    <a:pos x="56" y="36"/>
                  </a:cxn>
                  <a:cxn ang="0">
                    <a:pos x="60" y="48"/>
                  </a:cxn>
                  <a:cxn ang="0">
                    <a:pos x="66" y="58"/>
                  </a:cxn>
                  <a:cxn ang="0">
                    <a:pos x="71" y="70"/>
                  </a:cxn>
                  <a:cxn ang="0">
                    <a:pos x="76" y="83"/>
                  </a:cxn>
                  <a:cxn ang="0">
                    <a:pos x="80" y="97"/>
                  </a:cxn>
                  <a:cxn ang="0">
                    <a:pos x="85" y="110"/>
                  </a:cxn>
                  <a:cxn ang="0">
                    <a:pos x="91" y="126"/>
                  </a:cxn>
                  <a:cxn ang="0">
                    <a:pos x="96" y="139"/>
                  </a:cxn>
                  <a:cxn ang="0">
                    <a:pos x="101" y="155"/>
                  </a:cxn>
                  <a:cxn ang="0">
                    <a:pos x="104" y="169"/>
                  </a:cxn>
                  <a:cxn ang="0">
                    <a:pos x="109" y="185"/>
                  </a:cxn>
                  <a:cxn ang="0">
                    <a:pos x="112" y="199"/>
                  </a:cxn>
                  <a:cxn ang="0">
                    <a:pos x="116" y="214"/>
                  </a:cxn>
                  <a:cxn ang="0">
                    <a:pos x="118" y="230"/>
                  </a:cxn>
                  <a:cxn ang="0">
                    <a:pos x="120" y="243"/>
                  </a:cxn>
                  <a:cxn ang="0">
                    <a:pos x="120" y="255"/>
                  </a:cxn>
                  <a:cxn ang="0">
                    <a:pos x="120" y="269"/>
                  </a:cxn>
                  <a:cxn ang="0">
                    <a:pos x="118" y="280"/>
                  </a:cxn>
                  <a:cxn ang="0">
                    <a:pos x="118" y="293"/>
                  </a:cxn>
                  <a:cxn ang="0">
                    <a:pos x="116" y="306"/>
                  </a:cxn>
                  <a:cxn ang="0">
                    <a:pos x="112" y="327"/>
                  </a:cxn>
                  <a:cxn ang="0">
                    <a:pos x="105" y="345"/>
                  </a:cxn>
                  <a:cxn ang="0">
                    <a:pos x="100" y="359"/>
                  </a:cxn>
                  <a:cxn ang="0">
                    <a:pos x="95" y="371"/>
                  </a:cxn>
                  <a:cxn ang="0">
                    <a:pos x="89" y="381"/>
                  </a:cxn>
                  <a:cxn ang="0">
                    <a:pos x="83" y="392"/>
                  </a:cxn>
                  <a:cxn ang="0">
                    <a:pos x="0" y="404"/>
                  </a:cxn>
                </a:cxnLst>
                <a:rect l="0" t="0" r="r" b="b"/>
                <a:pathLst>
                  <a:path w="120" h="404">
                    <a:moveTo>
                      <a:pt x="0" y="404"/>
                    </a:moveTo>
                    <a:lnTo>
                      <a:pt x="0" y="403"/>
                    </a:lnTo>
                    <a:lnTo>
                      <a:pt x="2" y="401"/>
                    </a:lnTo>
                    <a:lnTo>
                      <a:pt x="5" y="397"/>
                    </a:lnTo>
                    <a:lnTo>
                      <a:pt x="9" y="392"/>
                    </a:lnTo>
                    <a:lnTo>
                      <a:pt x="10" y="388"/>
                    </a:lnTo>
                    <a:lnTo>
                      <a:pt x="13" y="385"/>
                    </a:lnTo>
                    <a:lnTo>
                      <a:pt x="16" y="381"/>
                    </a:lnTo>
                    <a:lnTo>
                      <a:pt x="18" y="378"/>
                    </a:lnTo>
                    <a:lnTo>
                      <a:pt x="21" y="374"/>
                    </a:lnTo>
                    <a:lnTo>
                      <a:pt x="25" y="368"/>
                    </a:lnTo>
                    <a:lnTo>
                      <a:pt x="27" y="363"/>
                    </a:lnTo>
                    <a:lnTo>
                      <a:pt x="31" y="359"/>
                    </a:lnTo>
                    <a:lnTo>
                      <a:pt x="33" y="352"/>
                    </a:lnTo>
                    <a:lnTo>
                      <a:pt x="37" y="347"/>
                    </a:lnTo>
                    <a:lnTo>
                      <a:pt x="39" y="341"/>
                    </a:lnTo>
                    <a:lnTo>
                      <a:pt x="42" y="334"/>
                    </a:lnTo>
                    <a:lnTo>
                      <a:pt x="43" y="330"/>
                    </a:lnTo>
                    <a:lnTo>
                      <a:pt x="45" y="327"/>
                    </a:lnTo>
                    <a:lnTo>
                      <a:pt x="46" y="323"/>
                    </a:lnTo>
                    <a:lnTo>
                      <a:pt x="49" y="321"/>
                    </a:lnTo>
                    <a:lnTo>
                      <a:pt x="50" y="317"/>
                    </a:lnTo>
                    <a:lnTo>
                      <a:pt x="51" y="313"/>
                    </a:lnTo>
                    <a:lnTo>
                      <a:pt x="52" y="309"/>
                    </a:lnTo>
                    <a:lnTo>
                      <a:pt x="54" y="306"/>
                    </a:lnTo>
                    <a:lnTo>
                      <a:pt x="54" y="301"/>
                    </a:lnTo>
                    <a:lnTo>
                      <a:pt x="56" y="298"/>
                    </a:lnTo>
                    <a:lnTo>
                      <a:pt x="56" y="294"/>
                    </a:lnTo>
                    <a:lnTo>
                      <a:pt x="59" y="290"/>
                    </a:lnTo>
                    <a:lnTo>
                      <a:pt x="59" y="285"/>
                    </a:lnTo>
                    <a:lnTo>
                      <a:pt x="60" y="281"/>
                    </a:lnTo>
                    <a:lnTo>
                      <a:pt x="62" y="277"/>
                    </a:lnTo>
                    <a:lnTo>
                      <a:pt x="63" y="273"/>
                    </a:lnTo>
                    <a:lnTo>
                      <a:pt x="64" y="269"/>
                    </a:lnTo>
                    <a:lnTo>
                      <a:pt x="64" y="264"/>
                    </a:lnTo>
                    <a:lnTo>
                      <a:pt x="66" y="260"/>
                    </a:lnTo>
                    <a:lnTo>
                      <a:pt x="67" y="256"/>
                    </a:lnTo>
                    <a:lnTo>
                      <a:pt x="67" y="251"/>
                    </a:lnTo>
                    <a:lnTo>
                      <a:pt x="68" y="247"/>
                    </a:lnTo>
                    <a:lnTo>
                      <a:pt x="68" y="242"/>
                    </a:lnTo>
                    <a:lnTo>
                      <a:pt x="70" y="238"/>
                    </a:lnTo>
                    <a:lnTo>
                      <a:pt x="70" y="232"/>
                    </a:lnTo>
                    <a:lnTo>
                      <a:pt x="70" y="228"/>
                    </a:lnTo>
                    <a:lnTo>
                      <a:pt x="70" y="223"/>
                    </a:lnTo>
                    <a:lnTo>
                      <a:pt x="71" y="218"/>
                    </a:lnTo>
                    <a:lnTo>
                      <a:pt x="71" y="213"/>
                    </a:lnTo>
                    <a:lnTo>
                      <a:pt x="71" y="207"/>
                    </a:lnTo>
                    <a:lnTo>
                      <a:pt x="71" y="203"/>
                    </a:lnTo>
                    <a:lnTo>
                      <a:pt x="71" y="198"/>
                    </a:lnTo>
                    <a:lnTo>
                      <a:pt x="70" y="193"/>
                    </a:lnTo>
                    <a:lnTo>
                      <a:pt x="70" y="188"/>
                    </a:lnTo>
                    <a:lnTo>
                      <a:pt x="70" y="182"/>
                    </a:lnTo>
                    <a:lnTo>
                      <a:pt x="70" y="178"/>
                    </a:lnTo>
                    <a:lnTo>
                      <a:pt x="70" y="173"/>
                    </a:lnTo>
                    <a:lnTo>
                      <a:pt x="70" y="168"/>
                    </a:lnTo>
                    <a:lnTo>
                      <a:pt x="68" y="162"/>
                    </a:lnTo>
                    <a:lnTo>
                      <a:pt x="68" y="157"/>
                    </a:lnTo>
                    <a:lnTo>
                      <a:pt x="67" y="152"/>
                    </a:lnTo>
                    <a:lnTo>
                      <a:pt x="67" y="148"/>
                    </a:lnTo>
                    <a:lnTo>
                      <a:pt x="66" y="141"/>
                    </a:lnTo>
                    <a:lnTo>
                      <a:pt x="66" y="137"/>
                    </a:lnTo>
                    <a:lnTo>
                      <a:pt x="64" y="132"/>
                    </a:lnTo>
                    <a:lnTo>
                      <a:pt x="64" y="127"/>
                    </a:lnTo>
                    <a:lnTo>
                      <a:pt x="63" y="122"/>
                    </a:lnTo>
                    <a:lnTo>
                      <a:pt x="63" y="118"/>
                    </a:lnTo>
                    <a:lnTo>
                      <a:pt x="62" y="112"/>
                    </a:lnTo>
                    <a:lnTo>
                      <a:pt x="62" y="108"/>
                    </a:lnTo>
                    <a:lnTo>
                      <a:pt x="60" y="103"/>
                    </a:lnTo>
                    <a:lnTo>
                      <a:pt x="60" y="98"/>
                    </a:lnTo>
                    <a:lnTo>
                      <a:pt x="59" y="94"/>
                    </a:lnTo>
                    <a:lnTo>
                      <a:pt x="59" y="89"/>
                    </a:lnTo>
                    <a:lnTo>
                      <a:pt x="58" y="85"/>
                    </a:lnTo>
                    <a:lnTo>
                      <a:pt x="58" y="81"/>
                    </a:lnTo>
                    <a:lnTo>
                      <a:pt x="56" y="75"/>
                    </a:lnTo>
                    <a:lnTo>
                      <a:pt x="56" y="71"/>
                    </a:lnTo>
                    <a:lnTo>
                      <a:pt x="55" y="68"/>
                    </a:lnTo>
                    <a:lnTo>
                      <a:pt x="54" y="64"/>
                    </a:lnTo>
                    <a:lnTo>
                      <a:pt x="54" y="60"/>
                    </a:lnTo>
                    <a:lnTo>
                      <a:pt x="52" y="56"/>
                    </a:lnTo>
                    <a:lnTo>
                      <a:pt x="51" y="52"/>
                    </a:lnTo>
                    <a:lnTo>
                      <a:pt x="51" y="48"/>
                    </a:lnTo>
                    <a:lnTo>
                      <a:pt x="50" y="44"/>
                    </a:lnTo>
                    <a:lnTo>
                      <a:pt x="50" y="40"/>
                    </a:lnTo>
                    <a:lnTo>
                      <a:pt x="49" y="37"/>
                    </a:lnTo>
                    <a:lnTo>
                      <a:pt x="47" y="33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3" y="16"/>
                    </a:lnTo>
                    <a:lnTo>
                      <a:pt x="42" y="12"/>
                    </a:lnTo>
                    <a:lnTo>
                      <a:pt x="41" y="8"/>
                    </a:lnTo>
                    <a:lnTo>
                      <a:pt x="41" y="6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9" y="2"/>
                    </a:lnTo>
                    <a:lnTo>
                      <a:pt x="42" y="6"/>
                    </a:lnTo>
                    <a:lnTo>
                      <a:pt x="43" y="8"/>
                    </a:lnTo>
                    <a:lnTo>
                      <a:pt x="46" y="12"/>
                    </a:lnTo>
                    <a:lnTo>
                      <a:pt x="47" y="16"/>
                    </a:lnTo>
                    <a:lnTo>
                      <a:pt x="50" y="23"/>
                    </a:lnTo>
                    <a:lnTo>
                      <a:pt x="52" y="28"/>
                    </a:lnTo>
                    <a:lnTo>
                      <a:pt x="55" y="33"/>
                    </a:lnTo>
                    <a:lnTo>
                      <a:pt x="56" y="36"/>
                    </a:lnTo>
                    <a:lnTo>
                      <a:pt x="58" y="40"/>
                    </a:lnTo>
                    <a:lnTo>
                      <a:pt x="59" y="44"/>
                    </a:lnTo>
                    <a:lnTo>
                      <a:pt x="60" y="48"/>
                    </a:lnTo>
                    <a:lnTo>
                      <a:pt x="62" y="50"/>
                    </a:lnTo>
                    <a:lnTo>
                      <a:pt x="64" y="54"/>
                    </a:lnTo>
                    <a:lnTo>
                      <a:pt x="66" y="58"/>
                    </a:lnTo>
                    <a:lnTo>
                      <a:pt x="67" y="62"/>
                    </a:lnTo>
                    <a:lnTo>
                      <a:pt x="68" y="66"/>
                    </a:lnTo>
                    <a:lnTo>
                      <a:pt x="71" y="70"/>
                    </a:lnTo>
                    <a:lnTo>
                      <a:pt x="72" y="75"/>
                    </a:lnTo>
                    <a:lnTo>
                      <a:pt x="75" y="79"/>
                    </a:lnTo>
                    <a:lnTo>
                      <a:pt x="76" y="83"/>
                    </a:lnTo>
                    <a:lnTo>
                      <a:pt x="77" y="87"/>
                    </a:lnTo>
                    <a:lnTo>
                      <a:pt x="79" y="93"/>
                    </a:lnTo>
                    <a:lnTo>
                      <a:pt x="80" y="97"/>
                    </a:lnTo>
                    <a:lnTo>
                      <a:pt x="81" y="102"/>
                    </a:lnTo>
                    <a:lnTo>
                      <a:pt x="84" y="106"/>
                    </a:lnTo>
                    <a:lnTo>
                      <a:pt x="85" y="110"/>
                    </a:lnTo>
                    <a:lnTo>
                      <a:pt x="88" y="115"/>
                    </a:lnTo>
                    <a:lnTo>
                      <a:pt x="89" y="120"/>
                    </a:lnTo>
                    <a:lnTo>
                      <a:pt x="91" y="126"/>
                    </a:lnTo>
                    <a:lnTo>
                      <a:pt x="92" y="130"/>
                    </a:lnTo>
                    <a:lnTo>
                      <a:pt x="95" y="135"/>
                    </a:lnTo>
                    <a:lnTo>
                      <a:pt x="96" y="139"/>
                    </a:lnTo>
                    <a:lnTo>
                      <a:pt x="97" y="145"/>
                    </a:lnTo>
                    <a:lnTo>
                      <a:pt x="100" y="149"/>
                    </a:lnTo>
                    <a:lnTo>
                      <a:pt x="101" y="155"/>
                    </a:lnTo>
                    <a:lnTo>
                      <a:pt x="103" y="160"/>
                    </a:lnTo>
                    <a:lnTo>
                      <a:pt x="104" y="165"/>
                    </a:lnTo>
                    <a:lnTo>
                      <a:pt x="104" y="169"/>
                    </a:lnTo>
                    <a:lnTo>
                      <a:pt x="106" y="174"/>
                    </a:lnTo>
                    <a:lnTo>
                      <a:pt x="106" y="180"/>
                    </a:lnTo>
                    <a:lnTo>
                      <a:pt x="109" y="185"/>
                    </a:lnTo>
                    <a:lnTo>
                      <a:pt x="109" y="189"/>
                    </a:lnTo>
                    <a:lnTo>
                      <a:pt x="112" y="195"/>
                    </a:lnTo>
                    <a:lnTo>
                      <a:pt x="112" y="199"/>
                    </a:lnTo>
                    <a:lnTo>
                      <a:pt x="113" y="205"/>
                    </a:lnTo>
                    <a:lnTo>
                      <a:pt x="114" y="209"/>
                    </a:lnTo>
                    <a:lnTo>
                      <a:pt x="116" y="214"/>
                    </a:lnTo>
                    <a:lnTo>
                      <a:pt x="116" y="219"/>
                    </a:lnTo>
                    <a:lnTo>
                      <a:pt x="117" y="224"/>
                    </a:lnTo>
                    <a:lnTo>
                      <a:pt x="118" y="230"/>
                    </a:lnTo>
                    <a:lnTo>
                      <a:pt x="120" y="234"/>
                    </a:lnTo>
                    <a:lnTo>
                      <a:pt x="120" y="238"/>
                    </a:lnTo>
                    <a:lnTo>
                      <a:pt x="120" y="243"/>
                    </a:lnTo>
                    <a:lnTo>
                      <a:pt x="120" y="247"/>
                    </a:lnTo>
                    <a:lnTo>
                      <a:pt x="120" y="252"/>
                    </a:lnTo>
                    <a:lnTo>
                      <a:pt x="120" y="255"/>
                    </a:lnTo>
                    <a:lnTo>
                      <a:pt x="120" y="260"/>
                    </a:lnTo>
                    <a:lnTo>
                      <a:pt x="120" y="264"/>
                    </a:lnTo>
                    <a:lnTo>
                      <a:pt x="120" y="269"/>
                    </a:lnTo>
                    <a:lnTo>
                      <a:pt x="120" y="273"/>
                    </a:lnTo>
                    <a:lnTo>
                      <a:pt x="120" y="277"/>
                    </a:lnTo>
                    <a:lnTo>
                      <a:pt x="118" y="280"/>
                    </a:lnTo>
                    <a:lnTo>
                      <a:pt x="118" y="285"/>
                    </a:lnTo>
                    <a:lnTo>
                      <a:pt x="118" y="289"/>
                    </a:lnTo>
                    <a:lnTo>
                      <a:pt x="118" y="293"/>
                    </a:lnTo>
                    <a:lnTo>
                      <a:pt x="117" y="297"/>
                    </a:lnTo>
                    <a:lnTo>
                      <a:pt x="117" y="301"/>
                    </a:lnTo>
                    <a:lnTo>
                      <a:pt x="116" y="306"/>
                    </a:lnTo>
                    <a:lnTo>
                      <a:pt x="114" y="314"/>
                    </a:lnTo>
                    <a:lnTo>
                      <a:pt x="113" y="321"/>
                    </a:lnTo>
                    <a:lnTo>
                      <a:pt x="112" y="327"/>
                    </a:lnTo>
                    <a:lnTo>
                      <a:pt x="109" y="333"/>
                    </a:lnTo>
                    <a:lnTo>
                      <a:pt x="108" y="339"/>
                    </a:lnTo>
                    <a:lnTo>
                      <a:pt x="105" y="345"/>
                    </a:lnTo>
                    <a:lnTo>
                      <a:pt x="104" y="351"/>
                    </a:lnTo>
                    <a:lnTo>
                      <a:pt x="103" y="355"/>
                    </a:lnTo>
                    <a:lnTo>
                      <a:pt x="100" y="359"/>
                    </a:lnTo>
                    <a:lnTo>
                      <a:pt x="99" y="363"/>
                    </a:lnTo>
                    <a:lnTo>
                      <a:pt x="96" y="368"/>
                    </a:lnTo>
                    <a:lnTo>
                      <a:pt x="95" y="371"/>
                    </a:lnTo>
                    <a:lnTo>
                      <a:pt x="92" y="375"/>
                    </a:lnTo>
                    <a:lnTo>
                      <a:pt x="91" y="378"/>
                    </a:lnTo>
                    <a:lnTo>
                      <a:pt x="89" y="381"/>
                    </a:lnTo>
                    <a:lnTo>
                      <a:pt x="87" y="385"/>
                    </a:lnTo>
                    <a:lnTo>
                      <a:pt x="84" y="389"/>
                    </a:lnTo>
                    <a:lnTo>
                      <a:pt x="83" y="392"/>
                    </a:lnTo>
                    <a:lnTo>
                      <a:pt x="83" y="393"/>
                    </a:lnTo>
                    <a:lnTo>
                      <a:pt x="0" y="404"/>
                    </a:lnTo>
                    <a:lnTo>
                      <a:pt x="0" y="404"/>
                    </a:lnTo>
                    <a:close/>
                  </a:path>
                </a:pathLst>
              </a:custGeom>
              <a:solidFill>
                <a:srgbClr val="8AD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29"/>
              <p:cNvSpPr>
                <a:spLocks/>
              </p:cNvSpPr>
              <p:nvPr/>
            </p:nvSpPr>
            <p:spPr bwMode="auto">
              <a:xfrm>
                <a:off x="1995487" y="5192713"/>
                <a:ext cx="171450" cy="744538"/>
              </a:xfrm>
              <a:custGeom>
                <a:avLst/>
                <a:gdLst/>
                <a:ahLst/>
                <a:cxnLst>
                  <a:cxn ang="0">
                    <a:pos x="0" y="465"/>
                  </a:cxn>
                  <a:cxn ang="0">
                    <a:pos x="0" y="451"/>
                  </a:cxn>
                  <a:cxn ang="0">
                    <a:pos x="0" y="438"/>
                  </a:cxn>
                  <a:cxn ang="0">
                    <a:pos x="0" y="422"/>
                  </a:cxn>
                  <a:cxn ang="0">
                    <a:pos x="1" y="404"/>
                  </a:cxn>
                  <a:cxn ang="0">
                    <a:pos x="3" y="385"/>
                  </a:cxn>
                  <a:cxn ang="0">
                    <a:pos x="4" y="375"/>
                  </a:cxn>
                  <a:cxn ang="0">
                    <a:pos x="5" y="362"/>
                  </a:cxn>
                  <a:cxn ang="0">
                    <a:pos x="6" y="349"/>
                  </a:cxn>
                  <a:cxn ang="0">
                    <a:pos x="9" y="334"/>
                  </a:cxn>
                  <a:cxn ang="0">
                    <a:pos x="12" y="321"/>
                  </a:cxn>
                  <a:cxn ang="0">
                    <a:pos x="14" y="305"/>
                  </a:cxn>
                  <a:cxn ang="0">
                    <a:pos x="18" y="289"/>
                  </a:cxn>
                  <a:cxn ang="0">
                    <a:pos x="21" y="273"/>
                  </a:cxn>
                  <a:cxn ang="0">
                    <a:pos x="25" y="256"/>
                  </a:cxn>
                  <a:cxn ang="0">
                    <a:pos x="29" y="239"/>
                  </a:cxn>
                  <a:cxn ang="0">
                    <a:pos x="34" y="221"/>
                  </a:cxn>
                  <a:cxn ang="0">
                    <a:pos x="39" y="203"/>
                  </a:cxn>
                  <a:cxn ang="0">
                    <a:pos x="45" y="186"/>
                  </a:cxn>
                  <a:cxn ang="0">
                    <a:pos x="50" y="168"/>
                  </a:cxn>
                  <a:cxn ang="0">
                    <a:pos x="55" y="151"/>
                  </a:cxn>
                  <a:cxn ang="0">
                    <a:pos x="60" y="134"/>
                  </a:cxn>
                  <a:cxn ang="0">
                    <a:pos x="66" y="116"/>
                  </a:cxn>
                  <a:cxn ang="0">
                    <a:pos x="72" y="101"/>
                  </a:cxn>
                  <a:cxn ang="0">
                    <a:pos x="76" y="85"/>
                  </a:cxn>
                  <a:cxn ang="0">
                    <a:pos x="82" y="70"/>
                  </a:cxn>
                  <a:cxn ang="0">
                    <a:pos x="87" y="57"/>
                  </a:cxn>
                  <a:cxn ang="0">
                    <a:pos x="91" y="44"/>
                  </a:cxn>
                  <a:cxn ang="0">
                    <a:pos x="95" y="33"/>
                  </a:cxn>
                  <a:cxn ang="0">
                    <a:pos x="99" y="20"/>
                  </a:cxn>
                  <a:cxn ang="0">
                    <a:pos x="104" y="7"/>
                  </a:cxn>
                  <a:cxn ang="0">
                    <a:pos x="108" y="2"/>
                  </a:cxn>
                  <a:cxn ang="0">
                    <a:pos x="104" y="16"/>
                  </a:cxn>
                  <a:cxn ang="0">
                    <a:pos x="101" y="27"/>
                  </a:cxn>
                  <a:cxn ang="0">
                    <a:pos x="100" y="37"/>
                  </a:cxn>
                  <a:cxn ang="0">
                    <a:pos x="97" y="49"/>
                  </a:cxn>
                  <a:cxn ang="0">
                    <a:pos x="96" y="64"/>
                  </a:cxn>
                  <a:cxn ang="0">
                    <a:pos x="93" y="78"/>
                  </a:cxn>
                  <a:cxn ang="0">
                    <a:pos x="92" y="94"/>
                  </a:cxn>
                  <a:cxn ang="0">
                    <a:pos x="89" y="111"/>
                  </a:cxn>
                  <a:cxn ang="0">
                    <a:pos x="87" y="128"/>
                  </a:cxn>
                  <a:cxn ang="0">
                    <a:pos x="84" y="147"/>
                  </a:cxn>
                  <a:cxn ang="0">
                    <a:pos x="82" y="165"/>
                  </a:cxn>
                  <a:cxn ang="0">
                    <a:pos x="79" y="184"/>
                  </a:cxn>
                  <a:cxn ang="0">
                    <a:pos x="78" y="203"/>
                  </a:cxn>
                  <a:cxn ang="0">
                    <a:pos x="75" y="221"/>
                  </a:cxn>
                  <a:cxn ang="0">
                    <a:pos x="74" y="239"/>
                  </a:cxn>
                  <a:cxn ang="0">
                    <a:pos x="72" y="258"/>
                  </a:cxn>
                  <a:cxn ang="0">
                    <a:pos x="71" y="275"/>
                  </a:cxn>
                  <a:cxn ang="0">
                    <a:pos x="70" y="292"/>
                  </a:cxn>
                  <a:cxn ang="0">
                    <a:pos x="68" y="308"/>
                  </a:cxn>
                  <a:cxn ang="0">
                    <a:pos x="68" y="322"/>
                  </a:cxn>
                  <a:cxn ang="0">
                    <a:pos x="68" y="337"/>
                  </a:cxn>
                  <a:cxn ang="0">
                    <a:pos x="68" y="350"/>
                  </a:cxn>
                  <a:cxn ang="0">
                    <a:pos x="68" y="362"/>
                  </a:cxn>
                  <a:cxn ang="0">
                    <a:pos x="68" y="378"/>
                  </a:cxn>
                  <a:cxn ang="0">
                    <a:pos x="71" y="397"/>
                  </a:cxn>
                  <a:cxn ang="0">
                    <a:pos x="72" y="413"/>
                  </a:cxn>
                  <a:cxn ang="0">
                    <a:pos x="75" y="426"/>
                  </a:cxn>
                  <a:cxn ang="0">
                    <a:pos x="78" y="440"/>
                  </a:cxn>
                  <a:cxn ang="0">
                    <a:pos x="80" y="451"/>
                  </a:cxn>
                  <a:cxn ang="0">
                    <a:pos x="1" y="469"/>
                  </a:cxn>
                </a:cxnLst>
                <a:rect l="0" t="0" r="r" b="b"/>
                <a:pathLst>
                  <a:path w="108" h="469">
                    <a:moveTo>
                      <a:pt x="1" y="469"/>
                    </a:moveTo>
                    <a:lnTo>
                      <a:pt x="0" y="467"/>
                    </a:lnTo>
                    <a:lnTo>
                      <a:pt x="0" y="465"/>
                    </a:lnTo>
                    <a:lnTo>
                      <a:pt x="0" y="461"/>
                    </a:lnTo>
                    <a:lnTo>
                      <a:pt x="0" y="454"/>
                    </a:lnTo>
                    <a:lnTo>
                      <a:pt x="0" y="451"/>
                    </a:lnTo>
                    <a:lnTo>
                      <a:pt x="0" y="447"/>
                    </a:lnTo>
                    <a:lnTo>
                      <a:pt x="0" y="442"/>
                    </a:lnTo>
                    <a:lnTo>
                      <a:pt x="0" y="438"/>
                    </a:lnTo>
                    <a:lnTo>
                      <a:pt x="0" y="433"/>
                    </a:lnTo>
                    <a:lnTo>
                      <a:pt x="0" y="429"/>
                    </a:lnTo>
                    <a:lnTo>
                      <a:pt x="0" y="422"/>
                    </a:lnTo>
                    <a:lnTo>
                      <a:pt x="1" y="417"/>
                    </a:lnTo>
                    <a:lnTo>
                      <a:pt x="1" y="411"/>
                    </a:lnTo>
                    <a:lnTo>
                      <a:pt x="1" y="404"/>
                    </a:lnTo>
                    <a:lnTo>
                      <a:pt x="1" y="397"/>
                    </a:lnTo>
                    <a:lnTo>
                      <a:pt x="3" y="391"/>
                    </a:lnTo>
                    <a:lnTo>
                      <a:pt x="3" y="385"/>
                    </a:lnTo>
                    <a:lnTo>
                      <a:pt x="3" y="382"/>
                    </a:lnTo>
                    <a:lnTo>
                      <a:pt x="4" y="379"/>
                    </a:lnTo>
                    <a:lnTo>
                      <a:pt x="4" y="375"/>
                    </a:lnTo>
                    <a:lnTo>
                      <a:pt x="4" y="370"/>
                    </a:lnTo>
                    <a:lnTo>
                      <a:pt x="4" y="366"/>
                    </a:lnTo>
                    <a:lnTo>
                      <a:pt x="5" y="362"/>
                    </a:lnTo>
                    <a:lnTo>
                      <a:pt x="6" y="358"/>
                    </a:lnTo>
                    <a:lnTo>
                      <a:pt x="6" y="352"/>
                    </a:lnTo>
                    <a:lnTo>
                      <a:pt x="6" y="349"/>
                    </a:lnTo>
                    <a:lnTo>
                      <a:pt x="8" y="343"/>
                    </a:lnTo>
                    <a:lnTo>
                      <a:pt x="8" y="339"/>
                    </a:lnTo>
                    <a:lnTo>
                      <a:pt x="9" y="334"/>
                    </a:lnTo>
                    <a:lnTo>
                      <a:pt x="10" y="330"/>
                    </a:lnTo>
                    <a:lnTo>
                      <a:pt x="10" y="325"/>
                    </a:lnTo>
                    <a:lnTo>
                      <a:pt x="12" y="321"/>
                    </a:lnTo>
                    <a:lnTo>
                      <a:pt x="12" y="316"/>
                    </a:lnTo>
                    <a:lnTo>
                      <a:pt x="13" y="310"/>
                    </a:lnTo>
                    <a:lnTo>
                      <a:pt x="14" y="305"/>
                    </a:lnTo>
                    <a:lnTo>
                      <a:pt x="16" y="300"/>
                    </a:lnTo>
                    <a:lnTo>
                      <a:pt x="16" y="294"/>
                    </a:lnTo>
                    <a:lnTo>
                      <a:pt x="18" y="289"/>
                    </a:lnTo>
                    <a:lnTo>
                      <a:pt x="18" y="284"/>
                    </a:lnTo>
                    <a:lnTo>
                      <a:pt x="21" y="280"/>
                    </a:lnTo>
                    <a:lnTo>
                      <a:pt x="21" y="273"/>
                    </a:lnTo>
                    <a:lnTo>
                      <a:pt x="22" y="268"/>
                    </a:lnTo>
                    <a:lnTo>
                      <a:pt x="24" y="261"/>
                    </a:lnTo>
                    <a:lnTo>
                      <a:pt x="25" y="256"/>
                    </a:lnTo>
                    <a:lnTo>
                      <a:pt x="26" y="251"/>
                    </a:lnTo>
                    <a:lnTo>
                      <a:pt x="28" y="244"/>
                    </a:lnTo>
                    <a:lnTo>
                      <a:pt x="29" y="239"/>
                    </a:lnTo>
                    <a:lnTo>
                      <a:pt x="31" y="234"/>
                    </a:lnTo>
                    <a:lnTo>
                      <a:pt x="33" y="227"/>
                    </a:lnTo>
                    <a:lnTo>
                      <a:pt x="34" y="221"/>
                    </a:lnTo>
                    <a:lnTo>
                      <a:pt x="35" y="215"/>
                    </a:lnTo>
                    <a:lnTo>
                      <a:pt x="37" y="210"/>
                    </a:lnTo>
                    <a:lnTo>
                      <a:pt x="39" y="203"/>
                    </a:lnTo>
                    <a:lnTo>
                      <a:pt x="41" y="198"/>
                    </a:lnTo>
                    <a:lnTo>
                      <a:pt x="43" y="192"/>
                    </a:lnTo>
                    <a:lnTo>
                      <a:pt x="45" y="186"/>
                    </a:lnTo>
                    <a:lnTo>
                      <a:pt x="46" y="180"/>
                    </a:lnTo>
                    <a:lnTo>
                      <a:pt x="49" y="174"/>
                    </a:lnTo>
                    <a:lnTo>
                      <a:pt x="50" y="168"/>
                    </a:lnTo>
                    <a:lnTo>
                      <a:pt x="51" y="161"/>
                    </a:lnTo>
                    <a:lnTo>
                      <a:pt x="53" y="156"/>
                    </a:lnTo>
                    <a:lnTo>
                      <a:pt x="55" y="151"/>
                    </a:lnTo>
                    <a:lnTo>
                      <a:pt x="57" y="144"/>
                    </a:lnTo>
                    <a:lnTo>
                      <a:pt x="59" y="139"/>
                    </a:lnTo>
                    <a:lnTo>
                      <a:pt x="60" y="134"/>
                    </a:lnTo>
                    <a:lnTo>
                      <a:pt x="62" y="127"/>
                    </a:lnTo>
                    <a:lnTo>
                      <a:pt x="64" y="122"/>
                    </a:lnTo>
                    <a:lnTo>
                      <a:pt x="66" y="116"/>
                    </a:lnTo>
                    <a:lnTo>
                      <a:pt x="68" y="110"/>
                    </a:lnTo>
                    <a:lnTo>
                      <a:pt x="70" y="106"/>
                    </a:lnTo>
                    <a:lnTo>
                      <a:pt x="72" y="101"/>
                    </a:lnTo>
                    <a:lnTo>
                      <a:pt x="74" y="95"/>
                    </a:lnTo>
                    <a:lnTo>
                      <a:pt x="75" y="90"/>
                    </a:lnTo>
                    <a:lnTo>
                      <a:pt x="76" y="85"/>
                    </a:lnTo>
                    <a:lnTo>
                      <a:pt x="78" y="79"/>
                    </a:lnTo>
                    <a:lnTo>
                      <a:pt x="80" y="75"/>
                    </a:lnTo>
                    <a:lnTo>
                      <a:pt x="82" y="70"/>
                    </a:lnTo>
                    <a:lnTo>
                      <a:pt x="83" y="65"/>
                    </a:lnTo>
                    <a:lnTo>
                      <a:pt x="84" y="61"/>
                    </a:lnTo>
                    <a:lnTo>
                      <a:pt x="87" y="57"/>
                    </a:lnTo>
                    <a:lnTo>
                      <a:pt x="88" y="53"/>
                    </a:lnTo>
                    <a:lnTo>
                      <a:pt x="89" y="48"/>
                    </a:lnTo>
                    <a:lnTo>
                      <a:pt x="91" y="44"/>
                    </a:lnTo>
                    <a:lnTo>
                      <a:pt x="92" y="40"/>
                    </a:lnTo>
                    <a:lnTo>
                      <a:pt x="93" y="37"/>
                    </a:lnTo>
                    <a:lnTo>
                      <a:pt x="95" y="33"/>
                    </a:lnTo>
                    <a:lnTo>
                      <a:pt x="96" y="29"/>
                    </a:lnTo>
                    <a:lnTo>
                      <a:pt x="97" y="27"/>
                    </a:lnTo>
                    <a:lnTo>
                      <a:pt x="99" y="20"/>
                    </a:lnTo>
                    <a:lnTo>
                      <a:pt x="101" y="15"/>
                    </a:lnTo>
                    <a:lnTo>
                      <a:pt x="103" y="11"/>
                    </a:lnTo>
                    <a:lnTo>
                      <a:pt x="104" y="7"/>
                    </a:lnTo>
                    <a:lnTo>
                      <a:pt x="107" y="2"/>
                    </a:lnTo>
                    <a:lnTo>
                      <a:pt x="108" y="0"/>
                    </a:lnTo>
                    <a:lnTo>
                      <a:pt x="108" y="2"/>
                    </a:lnTo>
                    <a:lnTo>
                      <a:pt x="105" y="8"/>
                    </a:lnTo>
                    <a:lnTo>
                      <a:pt x="104" y="12"/>
                    </a:lnTo>
                    <a:lnTo>
                      <a:pt x="104" y="16"/>
                    </a:lnTo>
                    <a:lnTo>
                      <a:pt x="103" y="19"/>
                    </a:lnTo>
                    <a:lnTo>
                      <a:pt x="103" y="23"/>
                    </a:lnTo>
                    <a:lnTo>
                      <a:pt x="101" y="27"/>
                    </a:lnTo>
                    <a:lnTo>
                      <a:pt x="101" y="31"/>
                    </a:lnTo>
                    <a:lnTo>
                      <a:pt x="100" y="33"/>
                    </a:lnTo>
                    <a:lnTo>
                      <a:pt x="100" y="37"/>
                    </a:lnTo>
                    <a:lnTo>
                      <a:pt x="99" y="41"/>
                    </a:lnTo>
                    <a:lnTo>
                      <a:pt x="99" y="45"/>
                    </a:lnTo>
                    <a:lnTo>
                      <a:pt x="97" y="49"/>
                    </a:lnTo>
                    <a:lnTo>
                      <a:pt x="97" y="54"/>
                    </a:lnTo>
                    <a:lnTo>
                      <a:pt x="96" y="58"/>
                    </a:lnTo>
                    <a:lnTo>
                      <a:pt x="96" y="64"/>
                    </a:lnTo>
                    <a:lnTo>
                      <a:pt x="95" y="68"/>
                    </a:lnTo>
                    <a:lnTo>
                      <a:pt x="95" y="73"/>
                    </a:lnTo>
                    <a:lnTo>
                      <a:pt x="93" y="78"/>
                    </a:lnTo>
                    <a:lnTo>
                      <a:pt x="93" y="83"/>
                    </a:lnTo>
                    <a:lnTo>
                      <a:pt x="92" y="89"/>
                    </a:lnTo>
                    <a:lnTo>
                      <a:pt x="92" y="94"/>
                    </a:lnTo>
                    <a:lnTo>
                      <a:pt x="91" y="101"/>
                    </a:lnTo>
                    <a:lnTo>
                      <a:pt x="91" y="106"/>
                    </a:lnTo>
                    <a:lnTo>
                      <a:pt x="89" y="111"/>
                    </a:lnTo>
                    <a:lnTo>
                      <a:pt x="88" y="116"/>
                    </a:lnTo>
                    <a:lnTo>
                      <a:pt x="87" y="123"/>
                    </a:lnTo>
                    <a:lnTo>
                      <a:pt x="87" y="128"/>
                    </a:lnTo>
                    <a:lnTo>
                      <a:pt x="86" y="135"/>
                    </a:lnTo>
                    <a:lnTo>
                      <a:pt x="84" y="140"/>
                    </a:lnTo>
                    <a:lnTo>
                      <a:pt x="84" y="147"/>
                    </a:lnTo>
                    <a:lnTo>
                      <a:pt x="83" y="153"/>
                    </a:lnTo>
                    <a:lnTo>
                      <a:pt x="82" y="159"/>
                    </a:lnTo>
                    <a:lnTo>
                      <a:pt x="82" y="165"/>
                    </a:lnTo>
                    <a:lnTo>
                      <a:pt x="80" y="172"/>
                    </a:lnTo>
                    <a:lnTo>
                      <a:pt x="80" y="178"/>
                    </a:lnTo>
                    <a:lnTo>
                      <a:pt x="79" y="184"/>
                    </a:lnTo>
                    <a:lnTo>
                      <a:pt x="79" y="190"/>
                    </a:lnTo>
                    <a:lnTo>
                      <a:pt x="78" y="197"/>
                    </a:lnTo>
                    <a:lnTo>
                      <a:pt x="78" y="203"/>
                    </a:lnTo>
                    <a:lnTo>
                      <a:pt x="76" y="209"/>
                    </a:lnTo>
                    <a:lnTo>
                      <a:pt x="75" y="215"/>
                    </a:lnTo>
                    <a:lnTo>
                      <a:pt x="75" y="221"/>
                    </a:lnTo>
                    <a:lnTo>
                      <a:pt x="75" y="227"/>
                    </a:lnTo>
                    <a:lnTo>
                      <a:pt x="74" y="234"/>
                    </a:lnTo>
                    <a:lnTo>
                      <a:pt x="74" y="239"/>
                    </a:lnTo>
                    <a:lnTo>
                      <a:pt x="72" y="246"/>
                    </a:lnTo>
                    <a:lnTo>
                      <a:pt x="72" y="252"/>
                    </a:lnTo>
                    <a:lnTo>
                      <a:pt x="72" y="258"/>
                    </a:lnTo>
                    <a:lnTo>
                      <a:pt x="71" y="263"/>
                    </a:lnTo>
                    <a:lnTo>
                      <a:pt x="71" y="269"/>
                    </a:lnTo>
                    <a:lnTo>
                      <a:pt x="71" y="275"/>
                    </a:lnTo>
                    <a:lnTo>
                      <a:pt x="70" y="280"/>
                    </a:lnTo>
                    <a:lnTo>
                      <a:pt x="70" y="285"/>
                    </a:lnTo>
                    <a:lnTo>
                      <a:pt x="70" y="292"/>
                    </a:lnTo>
                    <a:lnTo>
                      <a:pt x="70" y="297"/>
                    </a:lnTo>
                    <a:lnTo>
                      <a:pt x="70" y="302"/>
                    </a:lnTo>
                    <a:lnTo>
                      <a:pt x="68" y="308"/>
                    </a:lnTo>
                    <a:lnTo>
                      <a:pt x="68" y="312"/>
                    </a:lnTo>
                    <a:lnTo>
                      <a:pt x="68" y="318"/>
                    </a:lnTo>
                    <a:lnTo>
                      <a:pt x="68" y="322"/>
                    </a:lnTo>
                    <a:lnTo>
                      <a:pt x="68" y="327"/>
                    </a:lnTo>
                    <a:lnTo>
                      <a:pt x="68" y="331"/>
                    </a:lnTo>
                    <a:lnTo>
                      <a:pt x="68" y="337"/>
                    </a:lnTo>
                    <a:lnTo>
                      <a:pt x="68" y="341"/>
                    </a:lnTo>
                    <a:lnTo>
                      <a:pt x="68" y="345"/>
                    </a:lnTo>
                    <a:lnTo>
                      <a:pt x="68" y="350"/>
                    </a:lnTo>
                    <a:lnTo>
                      <a:pt x="68" y="354"/>
                    </a:lnTo>
                    <a:lnTo>
                      <a:pt x="68" y="358"/>
                    </a:lnTo>
                    <a:lnTo>
                      <a:pt x="68" y="362"/>
                    </a:lnTo>
                    <a:lnTo>
                      <a:pt x="68" y="366"/>
                    </a:lnTo>
                    <a:lnTo>
                      <a:pt x="68" y="371"/>
                    </a:lnTo>
                    <a:lnTo>
                      <a:pt x="68" y="378"/>
                    </a:lnTo>
                    <a:lnTo>
                      <a:pt x="70" y="384"/>
                    </a:lnTo>
                    <a:lnTo>
                      <a:pt x="70" y="391"/>
                    </a:lnTo>
                    <a:lnTo>
                      <a:pt x="71" y="397"/>
                    </a:lnTo>
                    <a:lnTo>
                      <a:pt x="71" y="403"/>
                    </a:lnTo>
                    <a:lnTo>
                      <a:pt x="72" y="408"/>
                    </a:lnTo>
                    <a:lnTo>
                      <a:pt x="72" y="413"/>
                    </a:lnTo>
                    <a:lnTo>
                      <a:pt x="74" y="418"/>
                    </a:lnTo>
                    <a:lnTo>
                      <a:pt x="74" y="422"/>
                    </a:lnTo>
                    <a:lnTo>
                      <a:pt x="75" y="426"/>
                    </a:lnTo>
                    <a:lnTo>
                      <a:pt x="75" y="430"/>
                    </a:lnTo>
                    <a:lnTo>
                      <a:pt x="76" y="434"/>
                    </a:lnTo>
                    <a:lnTo>
                      <a:pt x="78" y="440"/>
                    </a:lnTo>
                    <a:lnTo>
                      <a:pt x="79" y="446"/>
                    </a:lnTo>
                    <a:lnTo>
                      <a:pt x="79" y="449"/>
                    </a:lnTo>
                    <a:lnTo>
                      <a:pt x="80" y="451"/>
                    </a:lnTo>
                    <a:lnTo>
                      <a:pt x="82" y="454"/>
                    </a:lnTo>
                    <a:lnTo>
                      <a:pt x="82" y="454"/>
                    </a:lnTo>
                    <a:lnTo>
                      <a:pt x="1" y="469"/>
                    </a:lnTo>
                    <a:lnTo>
                      <a:pt x="1" y="469"/>
                    </a:lnTo>
                    <a:close/>
                  </a:path>
                </a:pathLst>
              </a:custGeom>
              <a:solidFill>
                <a:srgbClr val="8AD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" name="Group 65"/>
            <p:cNvGrpSpPr/>
            <p:nvPr/>
          </p:nvGrpSpPr>
          <p:grpSpPr>
            <a:xfrm>
              <a:off x="5475287" y="3581400"/>
              <a:ext cx="3059113" cy="2743200"/>
              <a:chOff x="381000" y="3505200"/>
              <a:chExt cx="3059113" cy="2743200"/>
            </a:xfrm>
          </p:grpSpPr>
          <p:sp>
            <p:nvSpPr>
              <p:cNvPr id="10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381000" y="3505200"/>
                <a:ext cx="3059113" cy="27432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14"/>
              <p:cNvSpPr>
                <a:spLocks/>
              </p:cNvSpPr>
              <p:nvPr/>
            </p:nvSpPr>
            <p:spPr bwMode="auto">
              <a:xfrm>
                <a:off x="481013" y="5041900"/>
                <a:ext cx="830263" cy="1069975"/>
              </a:xfrm>
              <a:custGeom>
                <a:avLst/>
                <a:gdLst/>
                <a:ahLst/>
                <a:cxnLst>
                  <a:cxn ang="0">
                    <a:pos x="13" y="556"/>
                  </a:cxn>
                  <a:cxn ang="0">
                    <a:pos x="32" y="502"/>
                  </a:cxn>
                  <a:cxn ang="0">
                    <a:pos x="45" y="458"/>
                  </a:cxn>
                  <a:cxn ang="0">
                    <a:pos x="57" y="404"/>
                  </a:cxn>
                  <a:cxn ang="0">
                    <a:pos x="67" y="339"/>
                  </a:cxn>
                  <a:cxn ang="0">
                    <a:pos x="77" y="268"/>
                  </a:cxn>
                  <a:cxn ang="0">
                    <a:pos x="85" y="196"/>
                  </a:cxn>
                  <a:cxn ang="0">
                    <a:pos x="91" y="127"/>
                  </a:cxn>
                  <a:cxn ang="0">
                    <a:pos x="96" y="66"/>
                  </a:cxn>
                  <a:cxn ang="0">
                    <a:pos x="99" y="17"/>
                  </a:cxn>
                  <a:cxn ang="0">
                    <a:pos x="103" y="17"/>
                  </a:cxn>
                  <a:cxn ang="0">
                    <a:pos x="110" y="61"/>
                  </a:cxn>
                  <a:cxn ang="0">
                    <a:pos x="117" y="103"/>
                  </a:cxn>
                  <a:cxn ang="0">
                    <a:pos x="127" y="151"/>
                  </a:cxn>
                  <a:cxn ang="0">
                    <a:pos x="137" y="197"/>
                  </a:cxn>
                  <a:cxn ang="0">
                    <a:pos x="149" y="238"/>
                  </a:cxn>
                  <a:cxn ang="0">
                    <a:pos x="166" y="284"/>
                  </a:cxn>
                  <a:cxn ang="0">
                    <a:pos x="191" y="327"/>
                  </a:cxn>
                  <a:cxn ang="0">
                    <a:pos x="197" y="312"/>
                  </a:cxn>
                  <a:cxn ang="0">
                    <a:pos x="202" y="260"/>
                  </a:cxn>
                  <a:cxn ang="0">
                    <a:pos x="228" y="198"/>
                  </a:cxn>
                  <a:cxn ang="0">
                    <a:pos x="282" y="141"/>
                  </a:cxn>
                  <a:cxn ang="0">
                    <a:pos x="336" y="106"/>
                  </a:cxn>
                  <a:cxn ang="0">
                    <a:pos x="397" y="74"/>
                  </a:cxn>
                  <a:cxn ang="0">
                    <a:pos x="399" y="75"/>
                  </a:cxn>
                  <a:cxn ang="0">
                    <a:pos x="357" y="119"/>
                  </a:cxn>
                  <a:cxn ang="0">
                    <a:pos x="334" y="167"/>
                  </a:cxn>
                  <a:cxn ang="0">
                    <a:pos x="326" y="209"/>
                  </a:cxn>
                  <a:cxn ang="0">
                    <a:pos x="324" y="256"/>
                  </a:cxn>
                  <a:cxn ang="0">
                    <a:pos x="330" y="306"/>
                  </a:cxn>
                  <a:cxn ang="0">
                    <a:pos x="340" y="354"/>
                  </a:cxn>
                  <a:cxn ang="0">
                    <a:pos x="349" y="395"/>
                  </a:cxn>
                  <a:cxn ang="0">
                    <a:pos x="363" y="434"/>
                  </a:cxn>
                  <a:cxn ang="0">
                    <a:pos x="391" y="389"/>
                  </a:cxn>
                  <a:cxn ang="0">
                    <a:pos x="422" y="330"/>
                  </a:cxn>
                  <a:cxn ang="0">
                    <a:pos x="432" y="271"/>
                  </a:cxn>
                  <a:cxn ang="0">
                    <a:pos x="418" y="226"/>
                  </a:cxn>
                  <a:cxn ang="0">
                    <a:pos x="389" y="190"/>
                  </a:cxn>
                  <a:cxn ang="0">
                    <a:pos x="427" y="205"/>
                  </a:cxn>
                  <a:cxn ang="0">
                    <a:pos x="473" y="248"/>
                  </a:cxn>
                  <a:cxn ang="0">
                    <a:pos x="496" y="288"/>
                  </a:cxn>
                  <a:cxn ang="0">
                    <a:pos x="509" y="338"/>
                  </a:cxn>
                  <a:cxn ang="0">
                    <a:pos x="517" y="397"/>
                  </a:cxn>
                  <a:cxn ang="0">
                    <a:pos x="521" y="458"/>
                  </a:cxn>
                  <a:cxn ang="0">
                    <a:pos x="522" y="516"/>
                  </a:cxn>
                  <a:cxn ang="0">
                    <a:pos x="522" y="562"/>
                  </a:cxn>
                  <a:cxn ang="0">
                    <a:pos x="519" y="598"/>
                  </a:cxn>
                  <a:cxn ang="0">
                    <a:pos x="484" y="594"/>
                  </a:cxn>
                  <a:cxn ang="0">
                    <a:pos x="436" y="594"/>
                  </a:cxn>
                  <a:cxn ang="0">
                    <a:pos x="389" y="608"/>
                  </a:cxn>
                  <a:cxn ang="0">
                    <a:pos x="348" y="636"/>
                  </a:cxn>
                  <a:cxn ang="0">
                    <a:pos x="311" y="664"/>
                  </a:cxn>
                  <a:cxn ang="0">
                    <a:pos x="274" y="673"/>
                  </a:cxn>
                  <a:cxn ang="0">
                    <a:pos x="232" y="656"/>
                  </a:cxn>
                  <a:cxn ang="0">
                    <a:pos x="185" y="624"/>
                  </a:cxn>
                  <a:cxn ang="0">
                    <a:pos x="132" y="597"/>
                  </a:cxn>
                  <a:cxn ang="0">
                    <a:pos x="75" y="583"/>
                  </a:cxn>
                  <a:cxn ang="0">
                    <a:pos x="28" y="582"/>
                  </a:cxn>
                </a:cxnLst>
                <a:rect l="0" t="0" r="r" b="b"/>
                <a:pathLst>
                  <a:path w="523" h="674">
                    <a:moveTo>
                      <a:pt x="0" y="587"/>
                    </a:moveTo>
                    <a:lnTo>
                      <a:pt x="0" y="586"/>
                    </a:lnTo>
                    <a:lnTo>
                      <a:pt x="2" y="583"/>
                    </a:lnTo>
                    <a:lnTo>
                      <a:pt x="3" y="579"/>
                    </a:lnTo>
                    <a:lnTo>
                      <a:pt x="6" y="575"/>
                    </a:lnTo>
                    <a:lnTo>
                      <a:pt x="7" y="571"/>
                    </a:lnTo>
                    <a:lnTo>
                      <a:pt x="8" y="569"/>
                    </a:lnTo>
                    <a:lnTo>
                      <a:pt x="9" y="565"/>
                    </a:lnTo>
                    <a:lnTo>
                      <a:pt x="12" y="561"/>
                    </a:lnTo>
                    <a:lnTo>
                      <a:pt x="13" y="556"/>
                    </a:lnTo>
                    <a:lnTo>
                      <a:pt x="16" y="550"/>
                    </a:lnTo>
                    <a:lnTo>
                      <a:pt x="17" y="546"/>
                    </a:lnTo>
                    <a:lnTo>
                      <a:pt x="20" y="541"/>
                    </a:lnTo>
                    <a:lnTo>
                      <a:pt x="23" y="535"/>
                    </a:lnTo>
                    <a:lnTo>
                      <a:pt x="24" y="528"/>
                    </a:lnTo>
                    <a:lnTo>
                      <a:pt x="27" y="521"/>
                    </a:lnTo>
                    <a:lnTo>
                      <a:pt x="29" y="515"/>
                    </a:lnTo>
                    <a:lnTo>
                      <a:pt x="29" y="509"/>
                    </a:lnTo>
                    <a:lnTo>
                      <a:pt x="31" y="506"/>
                    </a:lnTo>
                    <a:lnTo>
                      <a:pt x="32" y="502"/>
                    </a:lnTo>
                    <a:lnTo>
                      <a:pt x="34" y="499"/>
                    </a:lnTo>
                    <a:lnTo>
                      <a:pt x="34" y="494"/>
                    </a:lnTo>
                    <a:lnTo>
                      <a:pt x="36" y="490"/>
                    </a:lnTo>
                    <a:lnTo>
                      <a:pt x="37" y="486"/>
                    </a:lnTo>
                    <a:lnTo>
                      <a:pt x="40" y="482"/>
                    </a:lnTo>
                    <a:lnTo>
                      <a:pt x="40" y="477"/>
                    </a:lnTo>
                    <a:lnTo>
                      <a:pt x="41" y="473"/>
                    </a:lnTo>
                    <a:lnTo>
                      <a:pt x="42" y="467"/>
                    </a:lnTo>
                    <a:lnTo>
                      <a:pt x="44" y="463"/>
                    </a:lnTo>
                    <a:lnTo>
                      <a:pt x="45" y="458"/>
                    </a:lnTo>
                    <a:lnTo>
                      <a:pt x="46" y="453"/>
                    </a:lnTo>
                    <a:lnTo>
                      <a:pt x="48" y="447"/>
                    </a:lnTo>
                    <a:lnTo>
                      <a:pt x="49" y="444"/>
                    </a:lnTo>
                    <a:lnTo>
                      <a:pt x="50" y="437"/>
                    </a:lnTo>
                    <a:lnTo>
                      <a:pt x="52" y="432"/>
                    </a:lnTo>
                    <a:lnTo>
                      <a:pt x="52" y="428"/>
                    </a:lnTo>
                    <a:lnTo>
                      <a:pt x="54" y="422"/>
                    </a:lnTo>
                    <a:lnTo>
                      <a:pt x="54" y="416"/>
                    </a:lnTo>
                    <a:lnTo>
                      <a:pt x="57" y="411"/>
                    </a:lnTo>
                    <a:lnTo>
                      <a:pt x="57" y="404"/>
                    </a:lnTo>
                    <a:lnTo>
                      <a:pt x="60" y="399"/>
                    </a:lnTo>
                    <a:lnTo>
                      <a:pt x="60" y="392"/>
                    </a:lnTo>
                    <a:lnTo>
                      <a:pt x="61" y="385"/>
                    </a:lnTo>
                    <a:lnTo>
                      <a:pt x="62" y="379"/>
                    </a:lnTo>
                    <a:lnTo>
                      <a:pt x="63" y="374"/>
                    </a:lnTo>
                    <a:lnTo>
                      <a:pt x="63" y="366"/>
                    </a:lnTo>
                    <a:lnTo>
                      <a:pt x="65" y="359"/>
                    </a:lnTo>
                    <a:lnTo>
                      <a:pt x="66" y="353"/>
                    </a:lnTo>
                    <a:lnTo>
                      <a:pt x="67" y="346"/>
                    </a:lnTo>
                    <a:lnTo>
                      <a:pt x="67" y="339"/>
                    </a:lnTo>
                    <a:lnTo>
                      <a:pt x="69" y="331"/>
                    </a:lnTo>
                    <a:lnTo>
                      <a:pt x="70" y="325"/>
                    </a:lnTo>
                    <a:lnTo>
                      <a:pt x="71" y="318"/>
                    </a:lnTo>
                    <a:lnTo>
                      <a:pt x="71" y="310"/>
                    </a:lnTo>
                    <a:lnTo>
                      <a:pt x="73" y="305"/>
                    </a:lnTo>
                    <a:lnTo>
                      <a:pt x="74" y="297"/>
                    </a:lnTo>
                    <a:lnTo>
                      <a:pt x="75" y="291"/>
                    </a:lnTo>
                    <a:lnTo>
                      <a:pt x="75" y="283"/>
                    </a:lnTo>
                    <a:lnTo>
                      <a:pt x="75" y="276"/>
                    </a:lnTo>
                    <a:lnTo>
                      <a:pt x="77" y="268"/>
                    </a:lnTo>
                    <a:lnTo>
                      <a:pt x="78" y="261"/>
                    </a:lnTo>
                    <a:lnTo>
                      <a:pt x="78" y="254"/>
                    </a:lnTo>
                    <a:lnTo>
                      <a:pt x="79" y="247"/>
                    </a:lnTo>
                    <a:lnTo>
                      <a:pt x="79" y="239"/>
                    </a:lnTo>
                    <a:lnTo>
                      <a:pt x="81" y="232"/>
                    </a:lnTo>
                    <a:lnTo>
                      <a:pt x="82" y="225"/>
                    </a:lnTo>
                    <a:lnTo>
                      <a:pt x="82" y="218"/>
                    </a:lnTo>
                    <a:lnTo>
                      <a:pt x="83" y="210"/>
                    </a:lnTo>
                    <a:lnTo>
                      <a:pt x="85" y="203"/>
                    </a:lnTo>
                    <a:lnTo>
                      <a:pt x="85" y="196"/>
                    </a:lnTo>
                    <a:lnTo>
                      <a:pt x="86" y="189"/>
                    </a:lnTo>
                    <a:lnTo>
                      <a:pt x="86" y="182"/>
                    </a:lnTo>
                    <a:lnTo>
                      <a:pt x="87" y="176"/>
                    </a:lnTo>
                    <a:lnTo>
                      <a:pt x="87" y="168"/>
                    </a:lnTo>
                    <a:lnTo>
                      <a:pt x="88" y="160"/>
                    </a:lnTo>
                    <a:lnTo>
                      <a:pt x="88" y="153"/>
                    </a:lnTo>
                    <a:lnTo>
                      <a:pt x="90" y="147"/>
                    </a:lnTo>
                    <a:lnTo>
                      <a:pt x="90" y="140"/>
                    </a:lnTo>
                    <a:lnTo>
                      <a:pt x="91" y="134"/>
                    </a:lnTo>
                    <a:lnTo>
                      <a:pt x="91" y="127"/>
                    </a:lnTo>
                    <a:lnTo>
                      <a:pt x="92" y="120"/>
                    </a:lnTo>
                    <a:lnTo>
                      <a:pt x="92" y="114"/>
                    </a:lnTo>
                    <a:lnTo>
                      <a:pt x="92" y="107"/>
                    </a:lnTo>
                    <a:lnTo>
                      <a:pt x="94" y="101"/>
                    </a:lnTo>
                    <a:lnTo>
                      <a:pt x="94" y="95"/>
                    </a:lnTo>
                    <a:lnTo>
                      <a:pt x="94" y="89"/>
                    </a:lnTo>
                    <a:lnTo>
                      <a:pt x="95" y="83"/>
                    </a:lnTo>
                    <a:lnTo>
                      <a:pt x="95" y="77"/>
                    </a:lnTo>
                    <a:lnTo>
                      <a:pt x="96" y="72"/>
                    </a:lnTo>
                    <a:lnTo>
                      <a:pt x="96" y="66"/>
                    </a:lnTo>
                    <a:lnTo>
                      <a:pt x="96" y="61"/>
                    </a:lnTo>
                    <a:lnTo>
                      <a:pt x="96" y="54"/>
                    </a:lnTo>
                    <a:lnTo>
                      <a:pt x="96" y="50"/>
                    </a:lnTo>
                    <a:lnTo>
                      <a:pt x="96" y="44"/>
                    </a:lnTo>
                    <a:lnTo>
                      <a:pt x="98" y="40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99" y="25"/>
                    </a:lnTo>
                    <a:lnTo>
                      <a:pt x="99" y="21"/>
                    </a:lnTo>
                    <a:lnTo>
                      <a:pt x="99" y="17"/>
                    </a:lnTo>
                    <a:lnTo>
                      <a:pt x="99" y="13"/>
                    </a:lnTo>
                    <a:lnTo>
                      <a:pt x="99" y="10"/>
                    </a:lnTo>
                    <a:lnTo>
                      <a:pt x="100" y="6"/>
                    </a:lnTo>
                    <a:lnTo>
                      <a:pt x="100" y="3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102" y="6"/>
                    </a:lnTo>
                    <a:lnTo>
                      <a:pt x="102" y="8"/>
                    </a:lnTo>
                    <a:lnTo>
                      <a:pt x="102" y="12"/>
                    </a:lnTo>
                    <a:lnTo>
                      <a:pt x="103" y="17"/>
                    </a:lnTo>
                    <a:lnTo>
                      <a:pt x="104" y="23"/>
                    </a:lnTo>
                    <a:lnTo>
                      <a:pt x="104" y="28"/>
                    </a:lnTo>
                    <a:lnTo>
                      <a:pt x="106" y="35"/>
                    </a:lnTo>
                    <a:lnTo>
                      <a:pt x="106" y="37"/>
                    </a:lnTo>
                    <a:lnTo>
                      <a:pt x="107" y="41"/>
                    </a:lnTo>
                    <a:lnTo>
                      <a:pt x="107" y="45"/>
                    </a:lnTo>
                    <a:lnTo>
                      <a:pt x="108" y="49"/>
                    </a:lnTo>
                    <a:lnTo>
                      <a:pt x="108" y="53"/>
                    </a:lnTo>
                    <a:lnTo>
                      <a:pt x="110" y="57"/>
                    </a:lnTo>
                    <a:lnTo>
                      <a:pt x="110" y="61"/>
                    </a:lnTo>
                    <a:lnTo>
                      <a:pt x="111" y="64"/>
                    </a:lnTo>
                    <a:lnTo>
                      <a:pt x="111" y="68"/>
                    </a:lnTo>
                    <a:lnTo>
                      <a:pt x="112" y="73"/>
                    </a:lnTo>
                    <a:lnTo>
                      <a:pt x="114" y="77"/>
                    </a:lnTo>
                    <a:lnTo>
                      <a:pt x="115" y="82"/>
                    </a:lnTo>
                    <a:lnTo>
                      <a:pt x="115" y="86"/>
                    </a:lnTo>
                    <a:lnTo>
                      <a:pt x="116" y="90"/>
                    </a:lnTo>
                    <a:lnTo>
                      <a:pt x="116" y="94"/>
                    </a:lnTo>
                    <a:lnTo>
                      <a:pt x="117" y="99"/>
                    </a:lnTo>
                    <a:lnTo>
                      <a:pt x="117" y="103"/>
                    </a:lnTo>
                    <a:lnTo>
                      <a:pt x="119" y="107"/>
                    </a:lnTo>
                    <a:lnTo>
                      <a:pt x="120" y="112"/>
                    </a:lnTo>
                    <a:lnTo>
                      <a:pt x="121" y="118"/>
                    </a:lnTo>
                    <a:lnTo>
                      <a:pt x="121" y="122"/>
                    </a:lnTo>
                    <a:lnTo>
                      <a:pt x="123" y="127"/>
                    </a:lnTo>
                    <a:lnTo>
                      <a:pt x="123" y="131"/>
                    </a:lnTo>
                    <a:lnTo>
                      <a:pt x="124" y="136"/>
                    </a:lnTo>
                    <a:lnTo>
                      <a:pt x="125" y="140"/>
                    </a:lnTo>
                    <a:lnTo>
                      <a:pt x="127" y="145"/>
                    </a:lnTo>
                    <a:lnTo>
                      <a:pt x="127" y="151"/>
                    </a:lnTo>
                    <a:lnTo>
                      <a:pt x="128" y="156"/>
                    </a:lnTo>
                    <a:lnTo>
                      <a:pt x="129" y="160"/>
                    </a:lnTo>
                    <a:lnTo>
                      <a:pt x="131" y="164"/>
                    </a:lnTo>
                    <a:lnTo>
                      <a:pt x="131" y="169"/>
                    </a:lnTo>
                    <a:lnTo>
                      <a:pt x="132" y="174"/>
                    </a:lnTo>
                    <a:lnTo>
                      <a:pt x="133" y="178"/>
                    </a:lnTo>
                    <a:lnTo>
                      <a:pt x="135" y="184"/>
                    </a:lnTo>
                    <a:lnTo>
                      <a:pt x="136" y="188"/>
                    </a:lnTo>
                    <a:lnTo>
                      <a:pt x="137" y="193"/>
                    </a:lnTo>
                    <a:lnTo>
                      <a:pt x="137" y="197"/>
                    </a:lnTo>
                    <a:lnTo>
                      <a:pt x="139" y="202"/>
                    </a:lnTo>
                    <a:lnTo>
                      <a:pt x="140" y="205"/>
                    </a:lnTo>
                    <a:lnTo>
                      <a:pt x="141" y="210"/>
                    </a:lnTo>
                    <a:lnTo>
                      <a:pt x="143" y="214"/>
                    </a:lnTo>
                    <a:lnTo>
                      <a:pt x="144" y="219"/>
                    </a:lnTo>
                    <a:lnTo>
                      <a:pt x="145" y="223"/>
                    </a:lnTo>
                    <a:lnTo>
                      <a:pt x="146" y="229"/>
                    </a:lnTo>
                    <a:lnTo>
                      <a:pt x="146" y="231"/>
                    </a:lnTo>
                    <a:lnTo>
                      <a:pt x="148" y="235"/>
                    </a:lnTo>
                    <a:lnTo>
                      <a:pt x="149" y="238"/>
                    </a:lnTo>
                    <a:lnTo>
                      <a:pt x="150" y="242"/>
                    </a:lnTo>
                    <a:lnTo>
                      <a:pt x="150" y="246"/>
                    </a:lnTo>
                    <a:lnTo>
                      <a:pt x="152" y="250"/>
                    </a:lnTo>
                    <a:lnTo>
                      <a:pt x="153" y="252"/>
                    </a:lnTo>
                    <a:lnTo>
                      <a:pt x="154" y="256"/>
                    </a:lnTo>
                    <a:lnTo>
                      <a:pt x="157" y="261"/>
                    </a:lnTo>
                    <a:lnTo>
                      <a:pt x="160" y="268"/>
                    </a:lnTo>
                    <a:lnTo>
                      <a:pt x="162" y="275"/>
                    </a:lnTo>
                    <a:lnTo>
                      <a:pt x="165" y="280"/>
                    </a:lnTo>
                    <a:lnTo>
                      <a:pt x="166" y="284"/>
                    </a:lnTo>
                    <a:lnTo>
                      <a:pt x="168" y="289"/>
                    </a:lnTo>
                    <a:lnTo>
                      <a:pt x="170" y="294"/>
                    </a:lnTo>
                    <a:lnTo>
                      <a:pt x="173" y="298"/>
                    </a:lnTo>
                    <a:lnTo>
                      <a:pt x="174" y="302"/>
                    </a:lnTo>
                    <a:lnTo>
                      <a:pt x="177" y="306"/>
                    </a:lnTo>
                    <a:lnTo>
                      <a:pt x="179" y="309"/>
                    </a:lnTo>
                    <a:lnTo>
                      <a:pt x="182" y="313"/>
                    </a:lnTo>
                    <a:lnTo>
                      <a:pt x="185" y="318"/>
                    </a:lnTo>
                    <a:lnTo>
                      <a:pt x="189" y="323"/>
                    </a:lnTo>
                    <a:lnTo>
                      <a:pt x="191" y="327"/>
                    </a:lnTo>
                    <a:lnTo>
                      <a:pt x="194" y="331"/>
                    </a:lnTo>
                    <a:lnTo>
                      <a:pt x="198" y="335"/>
                    </a:lnTo>
                    <a:lnTo>
                      <a:pt x="199" y="337"/>
                    </a:lnTo>
                    <a:lnTo>
                      <a:pt x="199" y="335"/>
                    </a:lnTo>
                    <a:lnTo>
                      <a:pt x="198" y="333"/>
                    </a:lnTo>
                    <a:lnTo>
                      <a:pt x="198" y="329"/>
                    </a:lnTo>
                    <a:lnTo>
                      <a:pt x="198" y="323"/>
                    </a:lnTo>
                    <a:lnTo>
                      <a:pt x="197" y="320"/>
                    </a:lnTo>
                    <a:lnTo>
                      <a:pt x="197" y="316"/>
                    </a:lnTo>
                    <a:lnTo>
                      <a:pt x="197" y="312"/>
                    </a:lnTo>
                    <a:lnTo>
                      <a:pt x="197" y="308"/>
                    </a:lnTo>
                    <a:lnTo>
                      <a:pt x="197" y="302"/>
                    </a:lnTo>
                    <a:lnTo>
                      <a:pt x="197" y="298"/>
                    </a:lnTo>
                    <a:lnTo>
                      <a:pt x="198" y="293"/>
                    </a:lnTo>
                    <a:lnTo>
                      <a:pt x="198" y="289"/>
                    </a:lnTo>
                    <a:lnTo>
                      <a:pt x="198" y="283"/>
                    </a:lnTo>
                    <a:lnTo>
                      <a:pt x="199" y="277"/>
                    </a:lnTo>
                    <a:lnTo>
                      <a:pt x="199" y="272"/>
                    </a:lnTo>
                    <a:lnTo>
                      <a:pt x="200" y="267"/>
                    </a:lnTo>
                    <a:lnTo>
                      <a:pt x="202" y="260"/>
                    </a:lnTo>
                    <a:lnTo>
                      <a:pt x="203" y="254"/>
                    </a:lnTo>
                    <a:lnTo>
                      <a:pt x="206" y="248"/>
                    </a:lnTo>
                    <a:lnTo>
                      <a:pt x="208" y="242"/>
                    </a:lnTo>
                    <a:lnTo>
                      <a:pt x="210" y="235"/>
                    </a:lnTo>
                    <a:lnTo>
                      <a:pt x="212" y="230"/>
                    </a:lnTo>
                    <a:lnTo>
                      <a:pt x="214" y="222"/>
                    </a:lnTo>
                    <a:lnTo>
                      <a:pt x="218" y="217"/>
                    </a:lnTo>
                    <a:lnTo>
                      <a:pt x="220" y="210"/>
                    </a:lnTo>
                    <a:lnTo>
                      <a:pt x="224" y="203"/>
                    </a:lnTo>
                    <a:lnTo>
                      <a:pt x="228" y="198"/>
                    </a:lnTo>
                    <a:lnTo>
                      <a:pt x="233" y="192"/>
                    </a:lnTo>
                    <a:lnTo>
                      <a:pt x="237" y="185"/>
                    </a:lnTo>
                    <a:lnTo>
                      <a:pt x="241" y="180"/>
                    </a:lnTo>
                    <a:lnTo>
                      <a:pt x="247" y="174"/>
                    </a:lnTo>
                    <a:lnTo>
                      <a:pt x="253" y="168"/>
                    </a:lnTo>
                    <a:lnTo>
                      <a:pt x="258" y="163"/>
                    </a:lnTo>
                    <a:lnTo>
                      <a:pt x="264" y="156"/>
                    </a:lnTo>
                    <a:lnTo>
                      <a:pt x="270" y="152"/>
                    </a:lnTo>
                    <a:lnTo>
                      <a:pt x="277" y="147"/>
                    </a:lnTo>
                    <a:lnTo>
                      <a:pt x="282" y="141"/>
                    </a:lnTo>
                    <a:lnTo>
                      <a:pt x="289" y="136"/>
                    </a:lnTo>
                    <a:lnTo>
                      <a:pt x="295" y="132"/>
                    </a:lnTo>
                    <a:lnTo>
                      <a:pt x="302" y="128"/>
                    </a:lnTo>
                    <a:lnTo>
                      <a:pt x="308" y="123"/>
                    </a:lnTo>
                    <a:lnTo>
                      <a:pt x="315" y="118"/>
                    </a:lnTo>
                    <a:lnTo>
                      <a:pt x="319" y="116"/>
                    </a:lnTo>
                    <a:lnTo>
                      <a:pt x="323" y="114"/>
                    </a:lnTo>
                    <a:lnTo>
                      <a:pt x="326" y="112"/>
                    </a:lnTo>
                    <a:lnTo>
                      <a:pt x="330" y="110"/>
                    </a:lnTo>
                    <a:lnTo>
                      <a:pt x="336" y="106"/>
                    </a:lnTo>
                    <a:lnTo>
                      <a:pt x="343" y="102"/>
                    </a:lnTo>
                    <a:lnTo>
                      <a:pt x="349" y="98"/>
                    </a:lnTo>
                    <a:lnTo>
                      <a:pt x="356" y="95"/>
                    </a:lnTo>
                    <a:lnTo>
                      <a:pt x="363" y="91"/>
                    </a:lnTo>
                    <a:lnTo>
                      <a:pt x="369" y="87"/>
                    </a:lnTo>
                    <a:lnTo>
                      <a:pt x="374" y="85"/>
                    </a:lnTo>
                    <a:lnTo>
                      <a:pt x="381" y="82"/>
                    </a:lnTo>
                    <a:lnTo>
                      <a:pt x="386" y="79"/>
                    </a:lnTo>
                    <a:lnTo>
                      <a:pt x="391" y="77"/>
                    </a:lnTo>
                    <a:lnTo>
                      <a:pt x="397" y="74"/>
                    </a:lnTo>
                    <a:lnTo>
                      <a:pt x="401" y="72"/>
                    </a:lnTo>
                    <a:lnTo>
                      <a:pt x="405" y="69"/>
                    </a:lnTo>
                    <a:lnTo>
                      <a:pt x="410" y="68"/>
                    </a:lnTo>
                    <a:lnTo>
                      <a:pt x="414" y="66"/>
                    </a:lnTo>
                    <a:lnTo>
                      <a:pt x="418" y="65"/>
                    </a:lnTo>
                    <a:lnTo>
                      <a:pt x="417" y="65"/>
                    </a:lnTo>
                    <a:lnTo>
                      <a:pt x="414" y="66"/>
                    </a:lnTo>
                    <a:lnTo>
                      <a:pt x="410" y="68"/>
                    </a:lnTo>
                    <a:lnTo>
                      <a:pt x="405" y="72"/>
                    </a:lnTo>
                    <a:lnTo>
                      <a:pt x="399" y="75"/>
                    </a:lnTo>
                    <a:lnTo>
                      <a:pt x="393" y="82"/>
                    </a:lnTo>
                    <a:lnTo>
                      <a:pt x="389" y="83"/>
                    </a:lnTo>
                    <a:lnTo>
                      <a:pt x="385" y="87"/>
                    </a:lnTo>
                    <a:lnTo>
                      <a:pt x="381" y="91"/>
                    </a:lnTo>
                    <a:lnTo>
                      <a:pt x="378" y="95"/>
                    </a:lnTo>
                    <a:lnTo>
                      <a:pt x="373" y="99"/>
                    </a:lnTo>
                    <a:lnTo>
                      <a:pt x="369" y="105"/>
                    </a:lnTo>
                    <a:lnTo>
                      <a:pt x="365" y="108"/>
                    </a:lnTo>
                    <a:lnTo>
                      <a:pt x="361" y="114"/>
                    </a:lnTo>
                    <a:lnTo>
                      <a:pt x="357" y="119"/>
                    </a:lnTo>
                    <a:lnTo>
                      <a:pt x="355" y="124"/>
                    </a:lnTo>
                    <a:lnTo>
                      <a:pt x="351" y="131"/>
                    </a:lnTo>
                    <a:lnTo>
                      <a:pt x="348" y="136"/>
                    </a:lnTo>
                    <a:lnTo>
                      <a:pt x="344" y="143"/>
                    </a:lnTo>
                    <a:lnTo>
                      <a:pt x="340" y="149"/>
                    </a:lnTo>
                    <a:lnTo>
                      <a:pt x="339" y="153"/>
                    </a:lnTo>
                    <a:lnTo>
                      <a:pt x="337" y="156"/>
                    </a:lnTo>
                    <a:lnTo>
                      <a:pt x="336" y="160"/>
                    </a:lnTo>
                    <a:lnTo>
                      <a:pt x="335" y="164"/>
                    </a:lnTo>
                    <a:lnTo>
                      <a:pt x="334" y="167"/>
                    </a:lnTo>
                    <a:lnTo>
                      <a:pt x="332" y="170"/>
                    </a:lnTo>
                    <a:lnTo>
                      <a:pt x="332" y="174"/>
                    </a:lnTo>
                    <a:lnTo>
                      <a:pt x="331" y="178"/>
                    </a:lnTo>
                    <a:lnTo>
                      <a:pt x="330" y="182"/>
                    </a:lnTo>
                    <a:lnTo>
                      <a:pt x="330" y="186"/>
                    </a:lnTo>
                    <a:lnTo>
                      <a:pt x="328" y="192"/>
                    </a:lnTo>
                    <a:lnTo>
                      <a:pt x="328" y="196"/>
                    </a:lnTo>
                    <a:lnTo>
                      <a:pt x="327" y="199"/>
                    </a:lnTo>
                    <a:lnTo>
                      <a:pt x="327" y="205"/>
                    </a:lnTo>
                    <a:lnTo>
                      <a:pt x="326" y="209"/>
                    </a:lnTo>
                    <a:lnTo>
                      <a:pt x="326" y="213"/>
                    </a:lnTo>
                    <a:lnTo>
                      <a:pt x="324" y="218"/>
                    </a:lnTo>
                    <a:lnTo>
                      <a:pt x="324" y="223"/>
                    </a:lnTo>
                    <a:lnTo>
                      <a:pt x="324" y="227"/>
                    </a:lnTo>
                    <a:lnTo>
                      <a:pt x="324" y="232"/>
                    </a:lnTo>
                    <a:lnTo>
                      <a:pt x="324" y="236"/>
                    </a:lnTo>
                    <a:lnTo>
                      <a:pt x="324" y="242"/>
                    </a:lnTo>
                    <a:lnTo>
                      <a:pt x="324" y="247"/>
                    </a:lnTo>
                    <a:lnTo>
                      <a:pt x="324" y="252"/>
                    </a:lnTo>
                    <a:lnTo>
                      <a:pt x="324" y="256"/>
                    </a:lnTo>
                    <a:lnTo>
                      <a:pt x="326" y="261"/>
                    </a:lnTo>
                    <a:lnTo>
                      <a:pt x="326" y="267"/>
                    </a:lnTo>
                    <a:lnTo>
                      <a:pt x="327" y="272"/>
                    </a:lnTo>
                    <a:lnTo>
                      <a:pt x="327" y="277"/>
                    </a:lnTo>
                    <a:lnTo>
                      <a:pt x="327" y="281"/>
                    </a:lnTo>
                    <a:lnTo>
                      <a:pt x="328" y="287"/>
                    </a:lnTo>
                    <a:lnTo>
                      <a:pt x="328" y="292"/>
                    </a:lnTo>
                    <a:lnTo>
                      <a:pt x="328" y="297"/>
                    </a:lnTo>
                    <a:lnTo>
                      <a:pt x="330" y="302"/>
                    </a:lnTo>
                    <a:lnTo>
                      <a:pt x="330" y="306"/>
                    </a:lnTo>
                    <a:lnTo>
                      <a:pt x="332" y="312"/>
                    </a:lnTo>
                    <a:lnTo>
                      <a:pt x="332" y="317"/>
                    </a:lnTo>
                    <a:lnTo>
                      <a:pt x="332" y="322"/>
                    </a:lnTo>
                    <a:lnTo>
                      <a:pt x="334" y="326"/>
                    </a:lnTo>
                    <a:lnTo>
                      <a:pt x="335" y="331"/>
                    </a:lnTo>
                    <a:lnTo>
                      <a:pt x="335" y="335"/>
                    </a:lnTo>
                    <a:lnTo>
                      <a:pt x="336" y="341"/>
                    </a:lnTo>
                    <a:lnTo>
                      <a:pt x="337" y="346"/>
                    </a:lnTo>
                    <a:lnTo>
                      <a:pt x="339" y="351"/>
                    </a:lnTo>
                    <a:lnTo>
                      <a:pt x="340" y="354"/>
                    </a:lnTo>
                    <a:lnTo>
                      <a:pt x="341" y="359"/>
                    </a:lnTo>
                    <a:lnTo>
                      <a:pt x="341" y="363"/>
                    </a:lnTo>
                    <a:lnTo>
                      <a:pt x="343" y="368"/>
                    </a:lnTo>
                    <a:lnTo>
                      <a:pt x="344" y="372"/>
                    </a:lnTo>
                    <a:lnTo>
                      <a:pt x="345" y="376"/>
                    </a:lnTo>
                    <a:lnTo>
                      <a:pt x="345" y="379"/>
                    </a:lnTo>
                    <a:lnTo>
                      <a:pt x="347" y="384"/>
                    </a:lnTo>
                    <a:lnTo>
                      <a:pt x="348" y="387"/>
                    </a:lnTo>
                    <a:lnTo>
                      <a:pt x="349" y="391"/>
                    </a:lnTo>
                    <a:lnTo>
                      <a:pt x="349" y="395"/>
                    </a:lnTo>
                    <a:lnTo>
                      <a:pt x="351" y="399"/>
                    </a:lnTo>
                    <a:lnTo>
                      <a:pt x="353" y="405"/>
                    </a:lnTo>
                    <a:lnTo>
                      <a:pt x="355" y="412"/>
                    </a:lnTo>
                    <a:lnTo>
                      <a:pt x="356" y="416"/>
                    </a:lnTo>
                    <a:lnTo>
                      <a:pt x="357" y="421"/>
                    </a:lnTo>
                    <a:lnTo>
                      <a:pt x="359" y="425"/>
                    </a:lnTo>
                    <a:lnTo>
                      <a:pt x="360" y="429"/>
                    </a:lnTo>
                    <a:lnTo>
                      <a:pt x="361" y="434"/>
                    </a:lnTo>
                    <a:lnTo>
                      <a:pt x="363" y="436"/>
                    </a:lnTo>
                    <a:lnTo>
                      <a:pt x="363" y="434"/>
                    </a:lnTo>
                    <a:lnTo>
                      <a:pt x="365" y="432"/>
                    </a:lnTo>
                    <a:lnTo>
                      <a:pt x="368" y="428"/>
                    </a:lnTo>
                    <a:lnTo>
                      <a:pt x="372" y="421"/>
                    </a:lnTo>
                    <a:lnTo>
                      <a:pt x="374" y="417"/>
                    </a:lnTo>
                    <a:lnTo>
                      <a:pt x="377" y="413"/>
                    </a:lnTo>
                    <a:lnTo>
                      <a:pt x="378" y="409"/>
                    </a:lnTo>
                    <a:lnTo>
                      <a:pt x="382" y="404"/>
                    </a:lnTo>
                    <a:lnTo>
                      <a:pt x="385" y="400"/>
                    </a:lnTo>
                    <a:lnTo>
                      <a:pt x="389" y="395"/>
                    </a:lnTo>
                    <a:lnTo>
                      <a:pt x="391" y="389"/>
                    </a:lnTo>
                    <a:lnTo>
                      <a:pt x="395" y="384"/>
                    </a:lnTo>
                    <a:lnTo>
                      <a:pt x="398" y="379"/>
                    </a:lnTo>
                    <a:lnTo>
                      <a:pt x="401" y="372"/>
                    </a:lnTo>
                    <a:lnTo>
                      <a:pt x="405" y="367"/>
                    </a:lnTo>
                    <a:lnTo>
                      <a:pt x="407" y="360"/>
                    </a:lnTo>
                    <a:lnTo>
                      <a:pt x="410" y="354"/>
                    </a:lnTo>
                    <a:lnTo>
                      <a:pt x="414" y="349"/>
                    </a:lnTo>
                    <a:lnTo>
                      <a:pt x="417" y="342"/>
                    </a:lnTo>
                    <a:lnTo>
                      <a:pt x="419" y="335"/>
                    </a:lnTo>
                    <a:lnTo>
                      <a:pt x="422" y="330"/>
                    </a:lnTo>
                    <a:lnTo>
                      <a:pt x="424" y="323"/>
                    </a:lnTo>
                    <a:lnTo>
                      <a:pt x="426" y="317"/>
                    </a:lnTo>
                    <a:lnTo>
                      <a:pt x="428" y="310"/>
                    </a:lnTo>
                    <a:lnTo>
                      <a:pt x="430" y="305"/>
                    </a:lnTo>
                    <a:lnTo>
                      <a:pt x="431" y="298"/>
                    </a:lnTo>
                    <a:lnTo>
                      <a:pt x="432" y="293"/>
                    </a:lnTo>
                    <a:lnTo>
                      <a:pt x="434" y="288"/>
                    </a:lnTo>
                    <a:lnTo>
                      <a:pt x="434" y="281"/>
                    </a:lnTo>
                    <a:lnTo>
                      <a:pt x="434" y="276"/>
                    </a:lnTo>
                    <a:lnTo>
                      <a:pt x="432" y="271"/>
                    </a:lnTo>
                    <a:lnTo>
                      <a:pt x="432" y="265"/>
                    </a:lnTo>
                    <a:lnTo>
                      <a:pt x="431" y="259"/>
                    </a:lnTo>
                    <a:lnTo>
                      <a:pt x="430" y="255"/>
                    </a:lnTo>
                    <a:lnTo>
                      <a:pt x="428" y="250"/>
                    </a:lnTo>
                    <a:lnTo>
                      <a:pt x="428" y="246"/>
                    </a:lnTo>
                    <a:lnTo>
                      <a:pt x="426" y="242"/>
                    </a:lnTo>
                    <a:lnTo>
                      <a:pt x="424" y="236"/>
                    </a:lnTo>
                    <a:lnTo>
                      <a:pt x="423" y="232"/>
                    </a:lnTo>
                    <a:lnTo>
                      <a:pt x="420" y="230"/>
                    </a:lnTo>
                    <a:lnTo>
                      <a:pt x="418" y="226"/>
                    </a:lnTo>
                    <a:lnTo>
                      <a:pt x="417" y="222"/>
                    </a:lnTo>
                    <a:lnTo>
                      <a:pt x="414" y="218"/>
                    </a:lnTo>
                    <a:lnTo>
                      <a:pt x="413" y="215"/>
                    </a:lnTo>
                    <a:lnTo>
                      <a:pt x="407" y="209"/>
                    </a:lnTo>
                    <a:lnTo>
                      <a:pt x="403" y="205"/>
                    </a:lnTo>
                    <a:lnTo>
                      <a:pt x="399" y="199"/>
                    </a:lnTo>
                    <a:lnTo>
                      <a:pt x="395" y="197"/>
                    </a:lnTo>
                    <a:lnTo>
                      <a:pt x="390" y="192"/>
                    </a:lnTo>
                    <a:lnTo>
                      <a:pt x="388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5" y="192"/>
                    </a:lnTo>
                    <a:lnTo>
                      <a:pt x="401" y="193"/>
                    </a:lnTo>
                    <a:lnTo>
                      <a:pt x="403" y="194"/>
                    </a:lnTo>
                    <a:lnTo>
                      <a:pt x="406" y="196"/>
                    </a:lnTo>
                    <a:lnTo>
                      <a:pt x="410" y="197"/>
                    </a:lnTo>
                    <a:lnTo>
                      <a:pt x="414" y="198"/>
                    </a:lnTo>
                    <a:lnTo>
                      <a:pt x="418" y="201"/>
                    </a:lnTo>
                    <a:lnTo>
                      <a:pt x="423" y="202"/>
                    </a:lnTo>
                    <a:lnTo>
                      <a:pt x="427" y="205"/>
                    </a:lnTo>
                    <a:lnTo>
                      <a:pt x="432" y="207"/>
                    </a:lnTo>
                    <a:lnTo>
                      <a:pt x="436" y="210"/>
                    </a:lnTo>
                    <a:lnTo>
                      <a:pt x="442" y="214"/>
                    </a:lnTo>
                    <a:lnTo>
                      <a:pt x="445" y="218"/>
                    </a:lnTo>
                    <a:lnTo>
                      <a:pt x="451" y="222"/>
                    </a:lnTo>
                    <a:lnTo>
                      <a:pt x="455" y="226"/>
                    </a:lnTo>
                    <a:lnTo>
                      <a:pt x="460" y="231"/>
                    </a:lnTo>
                    <a:lnTo>
                      <a:pt x="464" y="236"/>
                    </a:lnTo>
                    <a:lnTo>
                      <a:pt x="469" y="242"/>
                    </a:lnTo>
                    <a:lnTo>
                      <a:pt x="473" y="248"/>
                    </a:lnTo>
                    <a:lnTo>
                      <a:pt x="477" y="254"/>
                    </a:lnTo>
                    <a:lnTo>
                      <a:pt x="480" y="256"/>
                    </a:lnTo>
                    <a:lnTo>
                      <a:pt x="481" y="260"/>
                    </a:lnTo>
                    <a:lnTo>
                      <a:pt x="484" y="264"/>
                    </a:lnTo>
                    <a:lnTo>
                      <a:pt x="486" y="268"/>
                    </a:lnTo>
                    <a:lnTo>
                      <a:pt x="488" y="272"/>
                    </a:lnTo>
                    <a:lnTo>
                      <a:pt x="490" y="276"/>
                    </a:lnTo>
                    <a:lnTo>
                      <a:pt x="492" y="280"/>
                    </a:lnTo>
                    <a:lnTo>
                      <a:pt x="494" y="284"/>
                    </a:lnTo>
                    <a:lnTo>
                      <a:pt x="496" y="288"/>
                    </a:lnTo>
                    <a:lnTo>
                      <a:pt x="497" y="293"/>
                    </a:lnTo>
                    <a:lnTo>
                      <a:pt x="498" y="298"/>
                    </a:lnTo>
                    <a:lnTo>
                      <a:pt x="501" y="302"/>
                    </a:lnTo>
                    <a:lnTo>
                      <a:pt x="501" y="306"/>
                    </a:lnTo>
                    <a:lnTo>
                      <a:pt x="503" y="312"/>
                    </a:lnTo>
                    <a:lnTo>
                      <a:pt x="503" y="317"/>
                    </a:lnTo>
                    <a:lnTo>
                      <a:pt x="506" y="322"/>
                    </a:lnTo>
                    <a:lnTo>
                      <a:pt x="506" y="327"/>
                    </a:lnTo>
                    <a:lnTo>
                      <a:pt x="509" y="333"/>
                    </a:lnTo>
                    <a:lnTo>
                      <a:pt x="509" y="338"/>
                    </a:lnTo>
                    <a:lnTo>
                      <a:pt x="511" y="345"/>
                    </a:lnTo>
                    <a:lnTo>
                      <a:pt x="511" y="350"/>
                    </a:lnTo>
                    <a:lnTo>
                      <a:pt x="513" y="355"/>
                    </a:lnTo>
                    <a:lnTo>
                      <a:pt x="513" y="362"/>
                    </a:lnTo>
                    <a:lnTo>
                      <a:pt x="514" y="367"/>
                    </a:lnTo>
                    <a:lnTo>
                      <a:pt x="515" y="374"/>
                    </a:lnTo>
                    <a:lnTo>
                      <a:pt x="515" y="379"/>
                    </a:lnTo>
                    <a:lnTo>
                      <a:pt x="517" y="385"/>
                    </a:lnTo>
                    <a:lnTo>
                      <a:pt x="517" y="392"/>
                    </a:lnTo>
                    <a:lnTo>
                      <a:pt x="517" y="397"/>
                    </a:lnTo>
                    <a:lnTo>
                      <a:pt x="518" y="403"/>
                    </a:lnTo>
                    <a:lnTo>
                      <a:pt x="519" y="409"/>
                    </a:lnTo>
                    <a:lnTo>
                      <a:pt x="519" y="416"/>
                    </a:lnTo>
                    <a:lnTo>
                      <a:pt x="519" y="422"/>
                    </a:lnTo>
                    <a:lnTo>
                      <a:pt x="519" y="428"/>
                    </a:lnTo>
                    <a:lnTo>
                      <a:pt x="521" y="434"/>
                    </a:lnTo>
                    <a:lnTo>
                      <a:pt x="521" y="441"/>
                    </a:lnTo>
                    <a:lnTo>
                      <a:pt x="521" y="446"/>
                    </a:lnTo>
                    <a:lnTo>
                      <a:pt x="521" y="453"/>
                    </a:lnTo>
                    <a:lnTo>
                      <a:pt x="521" y="458"/>
                    </a:lnTo>
                    <a:lnTo>
                      <a:pt x="522" y="465"/>
                    </a:lnTo>
                    <a:lnTo>
                      <a:pt x="522" y="471"/>
                    </a:lnTo>
                    <a:lnTo>
                      <a:pt x="522" y="477"/>
                    </a:lnTo>
                    <a:lnTo>
                      <a:pt x="522" y="482"/>
                    </a:lnTo>
                    <a:lnTo>
                      <a:pt x="523" y="488"/>
                    </a:lnTo>
                    <a:lnTo>
                      <a:pt x="522" y="494"/>
                    </a:lnTo>
                    <a:lnTo>
                      <a:pt x="522" y="500"/>
                    </a:lnTo>
                    <a:lnTo>
                      <a:pt x="522" y="504"/>
                    </a:lnTo>
                    <a:lnTo>
                      <a:pt x="522" y="511"/>
                    </a:lnTo>
                    <a:lnTo>
                      <a:pt x="522" y="516"/>
                    </a:lnTo>
                    <a:lnTo>
                      <a:pt x="522" y="521"/>
                    </a:lnTo>
                    <a:lnTo>
                      <a:pt x="522" y="525"/>
                    </a:lnTo>
                    <a:lnTo>
                      <a:pt x="522" y="532"/>
                    </a:lnTo>
                    <a:lnTo>
                      <a:pt x="522" y="536"/>
                    </a:lnTo>
                    <a:lnTo>
                      <a:pt x="522" y="541"/>
                    </a:lnTo>
                    <a:lnTo>
                      <a:pt x="522" y="545"/>
                    </a:lnTo>
                    <a:lnTo>
                      <a:pt x="522" y="550"/>
                    </a:lnTo>
                    <a:lnTo>
                      <a:pt x="522" y="554"/>
                    </a:lnTo>
                    <a:lnTo>
                      <a:pt x="522" y="558"/>
                    </a:lnTo>
                    <a:lnTo>
                      <a:pt x="522" y="562"/>
                    </a:lnTo>
                    <a:lnTo>
                      <a:pt x="522" y="568"/>
                    </a:lnTo>
                    <a:lnTo>
                      <a:pt x="521" y="574"/>
                    </a:lnTo>
                    <a:lnTo>
                      <a:pt x="521" y="579"/>
                    </a:lnTo>
                    <a:lnTo>
                      <a:pt x="521" y="585"/>
                    </a:lnTo>
                    <a:lnTo>
                      <a:pt x="521" y="590"/>
                    </a:lnTo>
                    <a:lnTo>
                      <a:pt x="521" y="594"/>
                    </a:lnTo>
                    <a:lnTo>
                      <a:pt x="521" y="597"/>
                    </a:lnTo>
                    <a:lnTo>
                      <a:pt x="521" y="598"/>
                    </a:lnTo>
                    <a:lnTo>
                      <a:pt x="521" y="599"/>
                    </a:lnTo>
                    <a:lnTo>
                      <a:pt x="519" y="598"/>
                    </a:lnTo>
                    <a:lnTo>
                      <a:pt x="517" y="598"/>
                    </a:lnTo>
                    <a:lnTo>
                      <a:pt x="514" y="598"/>
                    </a:lnTo>
                    <a:lnTo>
                      <a:pt x="509" y="597"/>
                    </a:lnTo>
                    <a:lnTo>
                      <a:pt x="506" y="597"/>
                    </a:lnTo>
                    <a:lnTo>
                      <a:pt x="502" y="595"/>
                    </a:lnTo>
                    <a:lnTo>
                      <a:pt x="498" y="595"/>
                    </a:lnTo>
                    <a:lnTo>
                      <a:pt x="496" y="595"/>
                    </a:lnTo>
                    <a:lnTo>
                      <a:pt x="492" y="594"/>
                    </a:lnTo>
                    <a:lnTo>
                      <a:pt x="488" y="594"/>
                    </a:lnTo>
                    <a:lnTo>
                      <a:pt x="484" y="594"/>
                    </a:lnTo>
                    <a:lnTo>
                      <a:pt x="480" y="594"/>
                    </a:lnTo>
                    <a:lnTo>
                      <a:pt x="474" y="593"/>
                    </a:lnTo>
                    <a:lnTo>
                      <a:pt x="471" y="593"/>
                    </a:lnTo>
                    <a:lnTo>
                      <a:pt x="467" y="593"/>
                    </a:lnTo>
                    <a:lnTo>
                      <a:pt x="461" y="593"/>
                    </a:lnTo>
                    <a:lnTo>
                      <a:pt x="456" y="593"/>
                    </a:lnTo>
                    <a:lnTo>
                      <a:pt x="452" y="593"/>
                    </a:lnTo>
                    <a:lnTo>
                      <a:pt x="447" y="593"/>
                    </a:lnTo>
                    <a:lnTo>
                      <a:pt x="443" y="594"/>
                    </a:lnTo>
                    <a:lnTo>
                      <a:pt x="436" y="594"/>
                    </a:lnTo>
                    <a:lnTo>
                      <a:pt x="432" y="594"/>
                    </a:lnTo>
                    <a:lnTo>
                      <a:pt x="426" y="595"/>
                    </a:lnTo>
                    <a:lnTo>
                      <a:pt x="422" y="597"/>
                    </a:lnTo>
                    <a:lnTo>
                      <a:pt x="417" y="598"/>
                    </a:lnTo>
                    <a:lnTo>
                      <a:pt x="413" y="599"/>
                    </a:lnTo>
                    <a:lnTo>
                      <a:pt x="407" y="601"/>
                    </a:lnTo>
                    <a:lnTo>
                      <a:pt x="403" y="603"/>
                    </a:lnTo>
                    <a:lnTo>
                      <a:pt x="398" y="604"/>
                    </a:lnTo>
                    <a:lnTo>
                      <a:pt x="394" y="606"/>
                    </a:lnTo>
                    <a:lnTo>
                      <a:pt x="389" y="608"/>
                    </a:lnTo>
                    <a:lnTo>
                      <a:pt x="384" y="611"/>
                    </a:lnTo>
                    <a:lnTo>
                      <a:pt x="380" y="612"/>
                    </a:lnTo>
                    <a:lnTo>
                      <a:pt x="376" y="616"/>
                    </a:lnTo>
                    <a:lnTo>
                      <a:pt x="372" y="619"/>
                    </a:lnTo>
                    <a:lnTo>
                      <a:pt x="368" y="622"/>
                    </a:lnTo>
                    <a:lnTo>
                      <a:pt x="363" y="624"/>
                    </a:lnTo>
                    <a:lnTo>
                      <a:pt x="359" y="627"/>
                    </a:lnTo>
                    <a:lnTo>
                      <a:pt x="355" y="630"/>
                    </a:lnTo>
                    <a:lnTo>
                      <a:pt x="352" y="633"/>
                    </a:lnTo>
                    <a:lnTo>
                      <a:pt x="348" y="636"/>
                    </a:lnTo>
                    <a:lnTo>
                      <a:pt x="344" y="640"/>
                    </a:lnTo>
                    <a:lnTo>
                      <a:pt x="340" y="643"/>
                    </a:lnTo>
                    <a:lnTo>
                      <a:pt x="337" y="647"/>
                    </a:lnTo>
                    <a:lnTo>
                      <a:pt x="334" y="648"/>
                    </a:lnTo>
                    <a:lnTo>
                      <a:pt x="330" y="651"/>
                    </a:lnTo>
                    <a:lnTo>
                      <a:pt x="326" y="653"/>
                    </a:lnTo>
                    <a:lnTo>
                      <a:pt x="323" y="657"/>
                    </a:lnTo>
                    <a:lnTo>
                      <a:pt x="319" y="659"/>
                    </a:lnTo>
                    <a:lnTo>
                      <a:pt x="315" y="661"/>
                    </a:lnTo>
                    <a:lnTo>
                      <a:pt x="311" y="664"/>
                    </a:lnTo>
                    <a:lnTo>
                      <a:pt x="308" y="666"/>
                    </a:lnTo>
                    <a:lnTo>
                      <a:pt x="305" y="668"/>
                    </a:lnTo>
                    <a:lnTo>
                      <a:pt x="301" y="669"/>
                    </a:lnTo>
                    <a:lnTo>
                      <a:pt x="297" y="670"/>
                    </a:lnTo>
                    <a:lnTo>
                      <a:pt x="294" y="672"/>
                    </a:lnTo>
                    <a:lnTo>
                      <a:pt x="290" y="672"/>
                    </a:lnTo>
                    <a:lnTo>
                      <a:pt x="286" y="673"/>
                    </a:lnTo>
                    <a:lnTo>
                      <a:pt x="282" y="673"/>
                    </a:lnTo>
                    <a:lnTo>
                      <a:pt x="280" y="674"/>
                    </a:lnTo>
                    <a:lnTo>
                      <a:pt x="274" y="673"/>
                    </a:lnTo>
                    <a:lnTo>
                      <a:pt x="270" y="672"/>
                    </a:lnTo>
                    <a:lnTo>
                      <a:pt x="266" y="672"/>
                    </a:lnTo>
                    <a:lnTo>
                      <a:pt x="262" y="670"/>
                    </a:lnTo>
                    <a:lnTo>
                      <a:pt x="258" y="669"/>
                    </a:lnTo>
                    <a:lnTo>
                      <a:pt x="254" y="668"/>
                    </a:lnTo>
                    <a:lnTo>
                      <a:pt x="249" y="665"/>
                    </a:lnTo>
                    <a:lnTo>
                      <a:pt x="245" y="664"/>
                    </a:lnTo>
                    <a:lnTo>
                      <a:pt x="241" y="661"/>
                    </a:lnTo>
                    <a:lnTo>
                      <a:pt x="237" y="659"/>
                    </a:lnTo>
                    <a:lnTo>
                      <a:pt x="232" y="656"/>
                    </a:lnTo>
                    <a:lnTo>
                      <a:pt x="228" y="653"/>
                    </a:lnTo>
                    <a:lnTo>
                      <a:pt x="223" y="649"/>
                    </a:lnTo>
                    <a:lnTo>
                      <a:pt x="219" y="647"/>
                    </a:lnTo>
                    <a:lnTo>
                      <a:pt x="214" y="644"/>
                    </a:lnTo>
                    <a:lnTo>
                      <a:pt x="210" y="641"/>
                    </a:lnTo>
                    <a:lnTo>
                      <a:pt x="204" y="637"/>
                    </a:lnTo>
                    <a:lnTo>
                      <a:pt x="199" y="635"/>
                    </a:lnTo>
                    <a:lnTo>
                      <a:pt x="194" y="631"/>
                    </a:lnTo>
                    <a:lnTo>
                      <a:pt x="190" y="628"/>
                    </a:lnTo>
                    <a:lnTo>
                      <a:pt x="185" y="624"/>
                    </a:lnTo>
                    <a:lnTo>
                      <a:pt x="179" y="622"/>
                    </a:lnTo>
                    <a:lnTo>
                      <a:pt x="174" y="619"/>
                    </a:lnTo>
                    <a:lnTo>
                      <a:pt x="170" y="616"/>
                    </a:lnTo>
                    <a:lnTo>
                      <a:pt x="165" y="612"/>
                    </a:lnTo>
                    <a:lnTo>
                      <a:pt x="160" y="610"/>
                    </a:lnTo>
                    <a:lnTo>
                      <a:pt x="153" y="606"/>
                    </a:lnTo>
                    <a:lnTo>
                      <a:pt x="148" y="603"/>
                    </a:lnTo>
                    <a:lnTo>
                      <a:pt x="143" y="601"/>
                    </a:lnTo>
                    <a:lnTo>
                      <a:pt x="137" y="598"/>
                    </a:lnTo>
                    <a:lnTo>
                      <a:pt x="132" y="597"/>
                    </a:lnTo>
                    <a:lnTo>
                      <a:pt x="127" y="595"/>
                    </a:lnTo>
                    <a:lnTo>
                      <a:pt x="121" y="593"/>
                    </a:lnTo>
                    <a:lnTo>
                      <a:pt x="115" y="590"/>
                    </a:lnTo>
                    <a:lnTo>
                      <a:pt x="110" y="589"/>
                    </a:lnTo>
                    <a:lnTo>
                      <a:pt x="103" y="587"/>
                    </a:lnTo>
                    <a:lnTo>
                      <a:pt x="98" y="586"/>
                    </a:lnTo>
                    <a:lnTo>
                      <a:pt x="92" y="585"/>
                    </a:lnTo>
                    <a:lnTo>
                      <a:pt x="86" y="583"/>
                    </a:lnTo>
                    <a:lnTo>
                      <a:pt x="81" y="583"/>
                    </a:lnTo>
                    <a:lnTo>
                      <a:pt x="75" y="583"/>
                    </a:lnTo>
                    <a:lnTo>
                      <a:pt x="70" y="582"/>
                    </a:lnTo>
                    <a:lnTo>
                      <a:pt x="65" y="582"/>
                    </a:lnTo>
                    <a:lnTo>
                      <a:pt x="60" y="582"/>
                    </a:lnTo>
                    <a:lnTo>
                      <a:pt x="54" y="582"/>
                    </a:lnTo>
                    <a:lnTo>
                      <a:pt x="50" y="582"/>
                    </a:lnTo>
                    <a:lnTo>
                      <a:pt x="45" y="582"/>
                    </a:lnTo>
                    <a:lnTo>
                      <a:pt x="41" y="582"/>
                    </a:lnTo>
                    <a:lnTo>
                      <a:pt x="36" y="582"/>
                    </a:lnTo>
                    <a:lnTo>
                      <a:pt x="31" y="582"/>
                    </a:lnTo>
                    <a:lnTo>
                      <a:pt x="28" y="582"/>
                    </a:lnTo>
                    <a:lnTo>
                      <a:pt x="24" y="583"/>
                    </a:lnTo>
                    <a:lnTo>
                      <a:pt x="16" y="583"/>
                    </a:lnTo>
                    <a:lnTo>
                      <a:pt x="11" y="585"/>
                    </a:lnTo>
                    <a:lnTo>
                      <a:pt x="6" y="585"/>
                    </a:lnTo>
                    <a:lnTo>
                      <a:pt x="3" y="586"/>
                    </a:lnTo>
                    <a:lnTo>
                      <a:pt x="0" y="586"/>
                    </a:lnTo>
                    <a:lnTo>
                      <a:pt x="0" y="587"/>
                    </a:lnTo>
                    <a:lnTo>
                      <a:pt x="0" y="587"/>
                    </a:lnTo>
                    <a:close/>
                  </a:path>
                </a:pathLst>
              </a:custGeom>
              <a:solidFill>
                <a:srgbClr val="2985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15"/>
              <p:cNvSpPr>
                <a:spLocks/>
              </p:cNvSpPr>
              <p:nvPr/>
            </p:nvSpPr>
            <p:spPr bwMode="auto">
              <a:xfrm>
                <a:off x="1246188" y="5065713"/>
                <a:ext cx="727075" cy="828675"/>
              </a:xfrm>
              <a:custGeom>
                <a:avLst/>
                <a:gdLst/>
                <a:ahLst/>
                <a:cxnLst>
                  <a:cxn ang="0">
                    <a:pos x="12" y="505"/>
                  </a:cxn>
                  <a:cxn ang="0">
                    <a:pos x="33" y="465"/>
                  </a:cxn>
                  <a:cxn ang="0">
                    <a:pos x="48" y="435"/>
                  </a:cxn>
                  <a:cxn ang="0">
                    <a:pos x="60" y="403"/>
                  </a:cxn>
                  <a:cxn ang="0">
                    <a:pos x="73" y="368"/>
                  </a:cxn>
                  <a:cxn ang="0">
                    <a:pos x="82" y="330"/>
                  </a:cxn>
                  <a:cxn ang="0">
                    <a:pos x="89" y="287"/>
                  </a:cxn>
                  <a:cxn ang="0">
                    <a:pos x="91" y="243"/>
                  </a:cxn>
                  <a:cxn ang="0">
                    <a:pos x="91" y="198"/>
                  </a:cxn>
                  <a:cxn ang="0">
                    <a:pos x="87" y="153"/>
                  </a:cxn>
                  <a:cxn ang="0">
                    <a:pos x="83" y="112"/>
                  </a:cxn>
                  <a:cxn ang="0">
                    <a:pos x="79" y="74"/>
                  </a:cxn>
                  <a:cxn ang="0">
                    <a:pos x="75" y="43"/>
                  </a:cxn>
                  <a:cxn ang="0">
                    <a:pos x="69" y="12"/>
                  </a:cxn>
                  <a:cxn ang="0">
                    <a:pos x="79" y="14"/>
                  </a:cxn>
                  <a:cxn ang="0">
                    <a:pos x="102" y="43"/>
                  </a:cxn>
                  <a:cxn ang="0">
                    <a:pos x="127" y="82"/>
                  </a:cxn>
                  <a:cxn ang="0">
                    <a:pos x="141" y="107"/>
                  </a:cxn>
                  <a:cxn ang="0">
                    <a:pos x="156" y="134"/>
                  </a:cxn>
                  <a:cxn ang="0">
                    <a:pos x="170" y="163"/>
                  </a:cxn>
                  <a:cxn ang="0">
                    <a:pos x="182" y="192"/>
                  </a:cxn>
                  <a:cxn ang="0">
                    <a:pos x="195" y="224"/>
                  </a:cxn>
                  <a:cxn ang="0">
                    <a:pos x="205" y="253"/>
                  </a:cxn>
                  <a:cxn ang="0">
                    <a:pos x="214" y="281"/>
                  </a:cxn>
                  <a:cxn ang="0">
                    <a:pos x="224" y="320"/>
                  </a:cxn>
                  <a:cxn ang="0">
                    <a:pos x="232" y="351"/>
                  </a:cxn>
                  <a:cxn ang="0">
                    <a:pos x="235" y="339"/>
                  </a:cxn>
                  <a:cxn ang="0">
                    <a:pos x="240" y="308"/>
                  </a:cxn>
                  <a:cxn ang="0">
                    <a:pos x="248" y="272"/>
                  </a:cxn>
                  <a:cxn ang="0">
                    <a:pos x="263" y="231"/>
                  </a:cxn>
                  <a:cxn ang="0">
                    <a:pos x="278" y="187"/>
                  </a:cxn>
                  <a:cxn ang="0">
                    <a:pos x="301" y="146"/>
                  </a:cxn>
                  <a:cxn ang="0">
                    <a:pos x="327" y="113"/>
                  </a:cxn>
                  <a:cxn ang="0">
                    <a:pos x="355" y="92"/>
                  </a:cxn>
                  <a:cxn ang="0">
                    <a:pos x="382" y="87"/>
                  </a:cxn>
                  <a:cxn ang="0">
                    <a:pos x="409" y="95"/>
                  </a:cxn>
                  <a:cxn ang="0">
                    <a:pos x="446" y="121"/>
                  </a:cxn>
                  <a:cxn ang="0">
                    <a:pos x="451" y="128"/>
                  </a:cxn>
                  <a:cxn ang="0">
                    <a:pos x="415" y="120"/>
                  </a:cxn>
                  <a:cxn ang="0">
                    <a:pos x="394" y="144"/>
                  </a:cxn>
                  <a:cxn ang="0">
                    <a:pos x="385" y="171"/>
                  </a:cxn>
                  <a:cxn ang="0">
                    <a:pos x="378" y="203"/>
                  </a:cxn>
                  <a:cxn ang="0">
                    <a:pos x="373" y="239"/>
                  </a:cxn>
                  <a:cxn ang="0">
                    <a:pos x="371" y="278"/>
                  </a:cxn>
                  <a:cxn ang="0">
                    <a:pos x="368" y="318"/>
                  </a:cxn>
                  <a:cxn ang="0">
                    <a:pos x="365" y="359"/>
                  </a:cxn>
                  <a:cxn ang="0">
                    <a:pos x="364" y="396"/>
                  </a:cxn>
                  <a:cxn ang="0">
                    <a:pos x="363" y="429"/>
                  </a:cxn>
                  <a:cxn ang="0">
                    <a:pos x="363" y="456"/>
                  </a:cxn>
                  <a:cxn ang="0">
                    <a:pos x="349" y="464"/>
                  </a:cxn>
                  <a:cxn ang="0">
                    <a:pos x="322" y="460"/>
                  </a:cxn>
                  <a:cxn ang="0">
                    <a:pos x="290" y="455"/>
                  </a:cxn>
                  <a:cxn ang="0">
                    <a:pos x="260" y="451"/>
                  </a:cxn>
                  <a:cxn ang="0">
                    <a:pos x="232" y="451"/>
                  </a:cxn>
                  <a:cxn ang="0">
                    <a:pos x="205" y="465"/>
                  </a:cxn>
                  <a:cxn ang="0">
                    <a:pos x="178" y="477"/>
                  </a:cxn>
                  <a:cxn ang="0">
                    <a:pos x="144" y="487"/>
                  </a:cxn>
                  <a:cxn ang="0">
                    <a:pos x="112" y="496"/>
                  </a:cxn>
                  <a:cxn ang="0">
                    <a:pos x="86" y="502"/>
                  </a:cxn>
                  <a:cxn ang="0">
                    <a:pos x="54" y="510"/>
                  </a:cxn>
                  <a:cxn ang="0">
                    <a:pos x="15" y="518"/>
                  </a:cxn>
                </a:cxnLst>
                <a:rect l="0" t="0" r="r" b="b"/>
                <a:pathLst>
                  <a:path w="458" h="522">
                    <a:moveTo>
                      <a:pt x="0" y="522"/>
                    </a:moveTo>
                    <a:lnTo>
                      <a:pt x="0" y="521"/>
                    </a:lnTo>
                    <a:lnTo>
                      <a:pt x="3" y="517"/>
                    </a:lnTo>
                    <a:lnTo>
                      <a:pt x="4" y="514"/>
                    </a:lnTo>
                    <a:lnTo>
                      <a:pt x="7" y="512"/>
                    </a:lnTo>
                    <a:lnTo>
                      <a:pt x="8" y="509"/>
                    </a:lnTo>
                    <a:lnTo>
                      <a:pt x="12" y="505"/>
                    </a:lnTo>
                    <a:lnTo>
                      <a:pt x="14" y="501"/>
                    </a:lnTo>
                    <a:lnTo>
                      <a:pt x="16" y="496"/>
                    </a:lnTo>
                    <a:lnTo>
                      <a:pt x="19" y="491"/>
                    </a:lnTo>
                    <a:lnTo>
                      <a:pt x="23" y="485"/>
                    </a:lnTo>
                    <a:lnTo>
                      <a:pt x="27" y="479"/>
                    </a:lnTo>
                    <a:lnTo>
                      <a:pt x="29" y="473"/>
                    </a:lnTo>
                    <a:lnTo>
                      <a:pt x="33" y="465"/>
                    </a:lnTo>
                    <a:lnTo>
                      <a:pt x="37" y="460"/>
                    </a:lnTo>
                    <a:lnTo>
                      <a:pt x="39" y="455"/>
                    </a:lnTo>
                    <a:lnTo>
                      <a:pt x="40" y="451"/>
                    </a:lnTo>
                    <a:lnTo>
                      <a:pt x="43" y="447"/>
                    </a:lnTo>
                    <a:lnTo>
                      <a:pt x="44" y="443"/>
                    </a:lnTo>
                    <a:lnTo>
                      <a:pt x="45" y="439"/>
                    </a:lnTo>
                    <a:lnTo>
                      <a:pt x="48" y="435"/>
                    </a:lnTo>
                    <a:lnTo>
                      <a:pt x="49" y="431"/>
                    </a:lnTo>
                    <a:lnTo>
                      <a:pt x="52" y="427"/>
                    </a:lnTo>
                    <a:lnTo>
                      <a:pt x="53" y="422"/>
                    </a:lnTo>
                    <a:lnTo>
                      <a:pt x="54" y="417"/>
                    </a:lnTo>
                    <a:lnTo>
                      <a:pt x="57" y="413"/>
                    </a:lnTo>
                    <a:lnTo>
                      <a:pt x="58" y="409"/>
                    </a:lnTo>
                    <a:lnTo>
                      <a:pt x="60" y="403"/>
                    </a:lnTo>
                    <a:lnTo>
                      <a:pt x="62" y="398"/>
                    </a:lnTo>
                    <a:lnTo>
                      <a:pt x="64" y="393"/>
                    </a:lnTo>
                    <a:lnTo>
                      <a:pt x="66" y="389"/>
                    </a:lnTo>
                    <a:lnTo>
                      <a:pt x="68" y="384"/>
                    </a:lnTo>
                    <a:lnTo>
                      <a:pt x="69" y="378"/>
                    </a:lnTo>
                    <a:lnTo>
                      <a:pt x="70" y="373"/>
                    </a:lnTo>
                    <a:lnTo>
                      <a:pt x="73" y="368"/>
                    </a:lnTo>
                    <a:lnTo>
                      <a:pt x="74" y="363"/>
                    </a:lnTo>
                    <a:lnTo>
                      <a:pt x="75" y="357"/>
                    </a:lnTo>
                    <a:lnTo>
                      <a:pt x="77" y="352"/>
                    </a:lnTo>
                    <a:lnTo>
                      <a:pt x="79" y="347"/>
                    </a:lnTo>
                    <a:lnTo>
                      <a:pt x="79" y="340"/>
                    </a:lnTo>
                    <a:lnTo>
                      <a:pt x="81" y="335"/>
                    </a:lnTo>
                    <a:lnTo>
                      <a:pt x="82" y="330"/>
                    </a:lnTo>
                    <a:lnTo>
                      <a:pt x="83" y="323"/>
                    </a:lnTo>
                    <a:lnTo>
                      <a:pt x="83" y="318"/>
                    </a:lnTo>
                    <a:lnTo>
                      <a:pt x="85" y="312"/>
                    </a:lnTo>
                    <a:lnTo>
                      <a:pt x="86" y="306"/>
                    </a:lnTo>
                    <a:lnTo>
                      <a:pt x="87" y="301"/>
                    </a:lnTo>
                    <a:lnTo>
                      <a:pt x="87" y="294"/>
                    </a:lnTo>
                    <a:lnTo>
                      <a:pt x="89" y="287"/>
                    </a:lnTo>
                    <a:lnTo>
                      <a:pt x="89" y="281"/>
                    </a:lnTo>
                    <a:lnTo>
                      <a:pt x="90" y="274"/>
                    </a:lnTo>
                    <a:lnTo>
                      <a:pt x="90" y="268"/>
                    </a:lnTo>
                    <a:lnTo>
                      <a:pt x="90" y="262"/>
                    </a:lnTo>
                    <a:lnTo>
                      <a:pt x="90" y="256"/>
                    </a:lnTo>
                    <a:lnTo>
                      <a:pt x="91" y="249"/>
                    </a:lnTo>
                    <a:lnTo>
                      <a:pt x="91" y="243"/>
                    </a:lnTo>
                    <a:lnTo>
                      <a:pt x="91" y="236"/>
                    </a:lnTo>
                    <a:lnTo>
                      <a:pt x="91" y="229"/>
                    </a:lnTo>
                    <a:lnTo>
                      <a:pt x="91" y="223"/>
                    </a:lnTo>
                    <a:lnTo>
                      <a:pt x="91" y="216"/>
                    </a:lnTo>
                    <a:lnTo>
                      <a:pt x="91" y="211"/>
                    </a:lnTo>
                    <a:lnTo>
                      <a:pt x="91" y="203"/>
                    </a:lnTo>
                    <a:lnTo>
                      <a:pt x="91" y="198"/>
                    </a:lnTo>
                    <a:lnTo>
                      <a:pt x="90" y="190"/>
                    </a:lnTo>
                    <a:lnTo>
                      <a:pt x="90" y="184"/>
                    </a:lnTo>
                    <a:lnTo>
                      <a:pt x="89" y="178"/>
                    </a:lnTo>
                    <a:lnTo>
                      <a:pt x="89" y="171"/>
                    </a:lnTo>
                    <a:lnTo>
                      <a:pt x="89" y="166"/>
                    </a:lnTo>
                    <a:lnTo>
                      <a:pt x="89" y="159"/>
                    </a:lnTo>
                    <a:lnTo>
                      <a:pt x="87" y="153"/>
                    </a:lnTo>
                    <a:lnTo>
                      <a:pt x="87" y="148"/>
                    </a:lnTo>
                    <a:lnTo>
                      <a:pt x="86" y="141"/>
                    </a:lnTo>
                    <a:lnTo>
                      <a:pt x="86" y="134"/>
                    </a:lnTo>
                    <a:lnTo>
                      <a:pt x="85" y="129"/>
                    </a:lnTo>
                    <a:lnTo>
                      <a:pt x="85" y="122"/>
                    </a:lnTo>
                    <a:lnTo>
                      <a:pt x="85" y="117"/>
                    </a:lnTo>
                    <a:lnTo>
                      <a:pt x="83" y="112"/>
                    </a:lnTo>
                    <a:lnTo>
                      <a:pt x="83" y="107"/>
                    </a:lnTo>
                    <a:lnTo>
                      <a:pt x="83" y="101"/>
                    </a:lnTo>
                    <a:lnTo>
                      <a:pt x="82" y="95"/>
                    </a:lnTo>
                    <a:lnTo>
                      <a:pt x="81" y="90"/>
                    </a:lnTo>
                    <a:lnTo>
                      <a:pt x="81" y="84"/>
                    </a:lnTo>
                    <a:lnTo>
                      <a:pt x="81" y="79"/>
                    </a:lnTo>
                    <a:lnTo>
                      <a:pt x="79" y="74"/>
                    </a:lnTo>
                    <a:lnTo>
                      <a:pt x="79" y="68"/>
                    </a:lnTo>
                    <a:lnTo>
                      <a:pt x="78" y="64"/>
                    </a:lnTo>
                    <a:lnTo>
                      <a:pt x="78" y="60"/>
                    </a:lnTo>
                    <a:lnTo>
                      <a:pt x="77" y="55"/>
                    </a:lnTo>
                    <a:lnTo>
                      <a:pt x="77" y="50"/>
                    </a:lnTo>
                    <a:lnTo>
                      <a:pt x="75" y="46"/>
                    </a:lnTo>
                    <a:lnTo>
                      <a:pt x="75" y="43"/>
                    </a:lnTo>
                    <a:lnTo>
                      <a:pt x="74" y="39"/>
                    </a:lnTo>
                    <a:lnTo>
                      <a:pt x="74" y="35"/>
                    </a:lnTo>
                    <a:lnTo>
                      <a:pt x="73" y="31"/>
                    </a:lnTo>
                    <a:lnTo>
                      <a:pt x="73" y="29"/>
                    </a:lnTo>
                    <a:lnTo>
                      <a:pt x="72" y="22"/>
                    </a:lnTo>
                    <a:lnTo>
                      <a:pt x="70" y="17"/>
                    </a:lnTo>
                    <a:lnTo>
                      <a:pt x="69" y="12"/>
                    </a:lnTo>
                    <a:lnTo>
                      <a:pt x="69" y="8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7" y="12"/>
                    </a:lnTo>
                    <a:lnTo>
                      <a:pt x="79" y="14"/>
                    </a:lnTo>
                    <a:lnTo>
                      <a:pt x="81" y="17"/>
                    </a:lnTo>
                    <a:lnTo>
                      <a:pt x="83" y="21"/>
                    </a:lnTo>
                    <a:lnTo>
                      <a:pt x="87" y="25"/>
                    </a:lnTo>
                    <a:lnTo>
                      <a:pt x="90" y="29"/>
                    </a:lnTo>
                    <a:lnTo>
                      <a:pt x="94" y="34"/>
                    </a:lnTo>
                    <a:lnTo>
                      <a:pt x="98" y="38"/>
                    </a:lnTo>
                    <a:lnTo>
                      <a:pt x="102" y="43"/>
                    </a:lnTo>
                    <a:lnTo>
                      <a:pt x="106" y="49"/>
                    </a:lnTo>
                    <a:lnTo>
                      <a:pt x="108" y="54"/>
                    </a:lnTo>
                    <a:lnTo>
                      <a:pt x="112" y="60"/>
                    </a:lnTo>
                    <a:lnTo>
                      <a:pt x="116" y="67"/>
                    </a:lnTo>
                    <a:lnTo>
                      <a:pt x="120" y="72"/>
                    </a:lnTo>
                    <a:lnTo>
                      <a:pt x="126" y="79"/>
                    </a:lnTo>
                    <a:lnTo>
                      <a:pt x="127" y="82"/>
                    </a:lnTo>
                    <a:lnTo>
                      <a:pt x="129" y="86"/>
                    </a:lnTo>
                    <a:lnTo>
                      <a:pt x="131" y="90"/>
                    </a:lnTo>
                    <a:lnTo>
                      <a:pt x="133" y="92"/>
                    </a:lnTo>
                    <a:lnTo>
                      <a:pt x="135" y="96"/>
                    </a:lnTo>
                    <a:lnTo>
                      <a:pt x="137" y="99"/>
                    </a:lnTo>
                    <a:lnTo>
                      <a:pt x="139" y="103"/>
                    </a:lnTo>
                    <a:lnTo>
                      <a:pt x="141" y="107"/>
                    </a:lnTo>
                    <a:lnTo>
                      <a:pt x="144" y="111"/>
                    </a:lnTo>
                    <a:lnTo>
                      <a:pt x="145" y="115"/>
                    </a:lnTo>
                    <a:lnTo>
                      <a:pt x="148" y="119"/>
                    </a:lnTo>
                    <a:lnTo>
                      <a:pt x="151" y="122"/>
                    </a:lnTo>
                    <a:lnTo>
                      <a:pt x="152" y="126"/>
                    </a:lnTo>
                    <a:lnTo>
                      <a:pt x="155" y="130"/>
                    </a:lnTo>
                    <a:lnTo>
                      <a:pt x="156" y="134"/>
                    </a:lnTo>
                    <a:lnTo>
                      <a:pt x="158" y="138"/>
                    </a:lnTo>
                    <a:lnTo>
                      <a:pt x="160" y="141"/>
                    </a:lnTo>
                    <a:lnTo>
                      <a:pt x="162" y="146"/>
                    </a:lnTo>
                    <a:lnTo>
                      <a:pt x="165" y="150"/>
                    </a:lnTo>
                    <a:lnTo>
                      <a:pt x="168" y="155"/>
                    </a:lnTo>
                    <a:lnTo>
                      <a:pt x="169" y="159"/>
                    </a:lnTo>
                    <a:lnTo>
                      <a:pt x="170" y="163"/>
                    </a:lnTo>
                    <a:lnTo>
                      <a:pt x="173" y="167"/>
                    </a:lnTo>
                    <a:lnTo>
                      <a:pt x="174" y="171"/>
                    </a:lnTo>
                    <a:lnTo>
                      <a:pt x="176" y="175"/>
                    </a:lnTo>
                    <a:lnTo>
                      <a:pt x="177" y="179"/>
                    </a:lnTo>
                    <a:lnTo>
                      <a:pt x="180" y="184"/>
                    </a:lnTo>
                    <a:lnTo>
                      <a:pt x="181" y="188"/>
                    </a:lnTo>
                    <a:lnTo>
                      <a:pt x="182" y="192"/>
                    </a:lnTo>
                    <a:lnTo>
                      <a:pt x="185" y="196"/>
                    </a:lnTo>
                    <a:lnTo>
                      <a:pt x="186" y="202"/>
                    </a:lnTo>
                    <a:lnTo>
                      <a:pt x="187" y="206"/>
                    </a:lnTo>
                    <a:lnTo>
                      <a:pt x="189" y="210"/>
                    </a:lnTo>
                    <a:lnTo>
                      <a:pt x="191" y="215"/>
                    </a:lnTo>
                    <a:lnTo>
                      <a:pt x="193" y="219"/>
                    </a:lnTo>
                    <a:lnTo>
                      <a:pt x="195" y="224"/>
                    </a:lnTo>
                    <a:lnTo>
                      <a:pt x="197" y="228"/>
                    </a:lnTo>
                    <a:lnTo>
                      <a:pt x="198" y="232"/>
                    </a:lnTo>
                    <a:lnTo>
                      <a:pt x="199" y="236"/>
                    </a:lnTo>
                    <a:lnTo>
                      <a:pt x="201" y="241"/>
                    </a:lnTo>
                    <a:lnTo>
                      <a:pt x="202" y="244"/>
                    </a:lnTo>
                    <a:lnTo>
                      <a:pt x="203" y="248"/>
                    </a:lnTo>
                    <a:lnTo>
                      <a:pt x="205" y="253"/>
                    </a:lnTo>
                    <a:lnTo>
                      <a:pt x="206" y="257"/>
                    </a:lnTo>
                    <a:lnTo>
                      <a:pt x="207" y="261"/>
                    </a:lnTo>
                    <a:lnTo>
                      <a:pt x="209" y="265"/>
                    </a:lnTo>
                    <a:lnTo>
                      <a:pt x="210" y="269"/>
                    </a:lnTo>
                    <a:lnTo>
                      <a:pt x="211" y="273"/>
                    </a:lnTo>
                    <a:lnTo>
                      <a:pt x="211" y="277"/>
                    </a:lnTo>
                    <a:lnTo>
                      <a:pt x="214" y="281"/>
                    </a:lnTo>
                    <a:lnTo>
                      <a:pt x="214" y="285"/>
                    </a:lnTo>
                    <a:lnTo>
                      <a:pt x="216" y="289"/>
                    </a:lnTo>
                    <a:lnTo>
                      <a:pt x="218" y="295"/>
                    </a:lnTo>
                    <a:lnTo>
                      <a:pt x="220" y="302"/>
                    </a:lnTo>
                    <a:lnTo>
                      <a:pt x="222" y="308"/>
                    </a:lnTo>
                    <a:lnTo>
                      <a:pt x="223" y="315"/>
                    </a:lnTo>
                    <a:lnTo>
                      <a:pt x="224" y="320"/>
                    </a:lnTo>
                    <a:lnTo>
                      <a:pt x="226" y="327"/>
                    </a:lnTo>
                    <a:lnTo>
                      <a:pt x="227" y="331"/>
                    </a:lnTo>
                    <a:lnTo>
                      <a:pt x="230" y="336"/>
                    </a:lnTo>
                    <a:lnTo>
                      <a:pt x="230" y="340"/>
                    </a:lnTo>
                    <a:lnTo>
                      <a:pt x="231" y="344"/>
                    </a:lnTo>
                    <a:lnTo>
                      <a:pt x="231" y="347"/>
                    </a:lnTo>
                    <a:lnTo>
                      <a:pt x="232" y="351"/>
                    </a:lnTo>
                    <a:lnTo>
                      <a:pt x="234" y="353"/>
                    </a:lnTo>
                    <a:lnTo>
                      <a:pt x="235" y="356"/>
                    </a:lnTo>
                    <a:lnTo>
                      <a:pt x="235" y="355"/>
                    </a:lnTo>
                    <a:lnTo>
                      <a:pt x="235" y="352"/>
                    </a:lnTo>
                    <a:lnTo>
                      <a:pt x="235" y="349"/>
                    </a:lnTo>
                    <a:lnTo>
                      <a:pt x="235" y="345"/>
                    </a:lnTo>
                    <a:lnTo>
                      <a:pt x="235" y="339"/>
                    </a:lnTo>
                    <a:lnTo>
                      <a:pt x="236" y="334"/>
                    </a:lnTo>
                    <a:lnTo>
                      <a:pt x="236" y="330"/>
                    </a:lnTo>
                    <a:lnTo>
                      <a:pt x="238" y="326"/>
                    </a:lnTo>
                    <a:lnTo>
                      <a:pt x="238" y="322"/>
                    </a:lnTo>
                    <a:lnTo>
                      <a:pt x="239" y="318"/>
                    </a:lnTo>
                    <a:lnTo>
                      <a:pt x="239" y="312"/>
                    </a:lnTo>
                    <a:lnTo>
                      <a:pt x="240" y="308"/>
                    </a:lnTo>
                    <a:lnTo>
                      <a:pt x="241" y="303"/>
                    </a:lnTo>
                    <a:lnTo>
                      <a:pt x="243" y="298"/>
                    </a:lnTo>
                    <a:lnTo>
                      <a:pt x="243" y="293"/>
                    </a:lnTo>
                    <a:lnTo>
                      <a:pt x="244" y="287"/>
                    </a:lnTo>
                    <a:lnTo>
                      <a:pt x="245" y="283"/>
                    </a:lnTo>
                    <a:lnTo>
                      <a:pt x="247" y="278"/>
                    </a:lnTo>
                    <a:lnTo>
                      <a:pt x="248" y="272"/>
                    </a:lnTo>
                    <a:lnTo>
                      <a:pt x="249" y="266"/>
                    </a:lnTo>
                    <a:lnTo>
                      <a:pt x="252" y="261"/>
                    </a:lnTo>
                    <a:lnTo>
                      <a:pt x="253" y="254"/>
                    </a:lnTo>
                    <a:lnTo>
                      <a:pt x="255" y="248"/>
                    </a:lnTo>
                    <a:lnTo>
                      <a:pt x="257" y="243"/>
                    </a:lnTo>
                    <a:lnTo>
                      <a:pt x="260" y="237"/>
                    </a:lnTo>
                    <a:lnTo>
                      <a:pt x="263" y="231"/>
                    </a:lnTo>
                    <a:lnTo>
                      <a:pt x="264" y="224"/>
                    </a:lnTo>
                    <a:lnTo>
                      <a:pt x="266" y="217"/>
                    </a:lnTo>
                    <a:lnTo>
                      <a:pt x="268" y="212"/>
                    </a:lnTo>
                    <a:lnTo>
                      <a:pt x="270" y="206"/>
                    </a:lnTo>
                    <a:lnTo>
                      <a:pt x="273" y="199"/>
                    </a:lnTo>
                    <a:lnTo>
                      <a:pt x="276" y="192"/>
                    </a:lnTo>
                    <a:lnTo>
                      <a:pt x="278" y="187"/>
                    </a:lnTo>
                    <a:lnTo>
                      <a:pt x="282" y="182"/>
                    </a:lnTo>
                    <a:lnTo>
                      <a:pt x="285" y="175"/>
                    </a:lnTo>
                    <a:lnTo>
                      <a:pt x="288" y="169"/>
                    </a:lnTo>
                    <a:lnTo>
                      <a:pt x="290" y="163"/>
                    </a:lnTo>
                    <a:lnTo>
                      <a:pt x="294" y="158"/>
                    </a:lnTo>
                    <a:lnTo>
                      <a:pt x="297" y="152"/>
                    </a:lnTo>
                    <a:lnTo>
                      <a:pt x="301" y="146"/>
                    </a:lnTo>
                    <a:lnTo>
                      <a:pt x="305" y="141"/>
                    </a:lnTo>
                    <a:lnTo>
                      <a:pt x="309" y="137"/>
                    </a:lnTo>
                    <a:lnTo>
                      <a:pt x="311" y="130"/>
                    </a:lnTo>
                    <a:lnTo>
                      <a:pt x="315" y="126"/>
                    </a:lnTo>
                    <a:lnTo>
                      <a:pt x="319" y="121"/>
                    </a:lnTo>
                    <a:lnTo>
                      <a:pt x="323" y="117"/>
                    </a:lnTo>
                    <a:lnTo>
                      <a:pt x="327" y="113"/>
                    </a:lnTo>
                    <a:lnTo>
                      <a:pt x="331" y="109"/>
                    </a:lnTo>
                    <a:lnTo>
                      <a:pt x="335" y="105"/>
                    </a:lnTo>
                    <a:lnTo>
                      <a:pt x="339" y="103"/>
                    </a:lnTo>
                    <a:lnTo>
                      <a:pt x="342" y="99"/>
                    </a:lnTo>
                    <a:lnTo>
                      <a:pt x="346" y="96"/>
                    </a:lnTo>
                    <a:lnTo>
                      <a:pt x="349" y="95"/>
                    </a:lnTo>
                    <a:lnTo>
                      <a:pt x="355" y="92"/>
                    </a:lnTo>
                    <a:lnTo>
                      <a:pt x="359" y="91"/>
                    </a:lnTo>
                    <a:lnTo>
                      <a:pt x="363" y="90"/>
                    </a:lnTo>
                    <a:lnTo>
                      <a:pt x="367" y="88"/>
                    </a:lnTo>
                    <a:lnTo>
                      <a:pt x="371" y="88"/>
                    </a:lnTo>
                    <a:lnTo>
                      <a:pt x="375" y="87"/>
                    </a:lnTo>
                    <a:lnTo>
                      <a:pt x="378" y="87"/>
                    </a:lnTo>
                    <a:lnTo>
                      <a:pt x="382" y="87"/>
                    </a:lnTo>
                    <a:lnTo>
                      <a:pt x="388" y="87"/>
                    </a:lnTo>
                    <a:lnTo>
                      <a:pt x="390" y="87"/>
                    </a:lnTo>
                    <a:lnTo>
                      <a:pt x="394" y="88"/>
                    </a:lnTo>
                    <a:lnTo>
                      <a:pt x="398" y="90"/>
                    </a:lnTo>
                    <a:lnTo>
                      <a:pt x="402" y="92"/>
                    </a:lnTo>
                    <a:lnTo>
                      <a:pt x="406" y="92"/>
                    </a:lnTo>
                    <a:lnTo>
                      <a:pt x="409" y="95"/>
                    </a:lnTo>
                    <a:lnTo>
                      <a:pt x="413" y="96"/>
                    </a:lnTo>
                    <a:lnTo>
                      <a:pt x="417" y="99"/>
                    </a:lnTo>
                    <a:lnTo>
                      <a:pt x="423" y="103"/>
                    </a:lnTo>
                    <a:lnTo>
                      <a:pt x="431" y="108"/>
                    </a:lnTo>
                    <a:lnTo>
                      <a:pt x="435" y="113"/>
                    </a:lnTo>
                    <a:lnTo>
                      <a:pt x="442" y="117"/>
                    </a:lnTo>
                    <a:lnTo>
                      <a:pt x="446" y="121"/>
                    </a:lnTo>
                    <a:lnTo>
                      <a:pt x="451" y="126"/>
                    </a:lnTo>
                    <a:lnTo>
                      <a:pt x="454" y="129"/>
                    </a:lnTo>
                    <a:lnTo>
                      <a:pt x="455" y="133"/>
                    </a:lnTo>
                    <a:lnTo>
                      <a:pt x="456" y="134"/>
                    </a:lnTo>
                    <a:lnTo>
                      <a:pt x="458" y="136"/>
                    </a:lnTo>
                    <a:lnTo>
                      <a:pt x="455" y="133"/>
                    </a:lnTo>
                    <a:lnTo>
                      <a:pt x="451" y="128"/>
                    </a:lnTo>
                    <a:lnTo>
                      <a:pt x="446" y="125"/>
                    </a:lnTo>
                    <a:lnTo>
                      <a:pt x="442" y="122"/>
                    </a:lnTo>
                    <a:lnTo>
                      <a:pt x="436" y="121"/>
                    </a:lnTo>
                    <a:lnTo>
                      <a:pt x="432" y="120"/>
                    </a:lnTo>
                    <a:lnTo>
                      <a:pt x="427" y="117"/>
                    </a:lnTo>
                    <a:lnTo>
                      <a:pt x="421" y="119"/>
                    </a:lnTo>
                    <a:lnTo>
                      <a:pt x="415" y="120"/>
                    </a:lnTo>
                    <a:lnTo>
                      <a:pt x="410" y="122"/>
                    </a:lnTo>
                    <a:lnTo>
                      <a:pt x="407" y="125"/>
                    </a:lnTo>
                    <a:lnTo>
                      <a:pt x="405" y="128"/>
                    </a:lnTo>
                    <a:lnTo>
                      <a:pt x="402" y="130"/>
                    </a:lnTo>
                    <a:lnTo>
                      <a:pt x="400" y="134"/>
                    </a:lnTo>
                    <a:lnTo>
                      <a:pt x="397" y="138"/>
                    </a:lnTo>
                    <a:lnTo>
                      <a:pt x="394" y="144"/>
                    </a:lnTo>
                    <a:lnTo>
                      <a:pt x="393" y="149"/>
                    </a:lnTo>
                    <a:lnTo>
                      <a:pt x="390" y="155"/>
                    </a:lnTo>
                    <a:lnTo>
                      <a:pt x="389" y="158"/>
                    </a:lnTo>
                    <a:lnTo>
                      <a:pt x="388" y="161"/>
                    </a:lnTo>
                    <a:lnTo>
                      <a:pt x="386" y="165"/>
                    </a:lnTo>
                    <a:lnTo>
                      <a:pt x="385" y="169"/>
                    </a:lnTo>
                    <a:lnTo>
                      <a:pt x="385" y="171"/>
                    </a:lnTo>
                    <a:lnTo>
                      <a:pt x="384" y="175"/>
                    </a:lnTo>
                    <a:lnTo>
                      <a:pt x="382" y="181"/>
                    </a:lnTo>
                    <a:lnTo>
                      <a:pt x="382" y="184"/>
                    </a:lnTo>
                    <a:lnTo>
                      <a:pt x="381" y="188"/>
                    </a:lnTo>
                    <a:lnTo>
                      <a:pt x="381" y="192"/>
                    </a:lnTo>
                    <a:lnTo>
                      <a:pt x="380" y="198"/>
                    </a:lnTo>
                    <a:lnTo>
                      <a:pt x="378" y="203"/>
                    </a:lnTo>
                    <a:lnTo>
                      <a:pt x="377" y="207"/>
                    </a:lnTo>
                    <a:lnTo>
                      <a:pt x="377" y="212"/>
                    </a:lnTo>
                    <a:lnTo>
                      <a:pt x="376" y="217"/>
                    </a:lnTo>
                    <a:lnTo>
                      <a:pt x="376" y="223"/>
                    </a:lnTo>
                    <a:lnTo>
                      <a:pt x="375" y="228"/>
                    </a:lnTo>
                    <a:lnTo>
                      <a:pt x="375" y="233"/>
                    </a:lnTo>
                    <a:lnTo>
                      <a:pt x="373" y="239"/>
                    </a:lnTo>
                    <a:lnTo>
                      <a:pt x="373" y="244"/>
                    </a:lnTo>
                    <a:lnTo>
                      <a:pt x="373" y="249"/>
                    </a:lnTo>
                    <a:lnTo>
                      <a:pt x="372" y="256"/>
                    </a:lnTo>
                    <a:lnTo>
                      <a:pt x="372" y="261"/>
                    </a:lnTo>
                    <a:lnTo>
                      <a:pt x="372" y="266"/>
                    </a:lnTo>
                    <a:lnTo>
                      <a:pt x="371" y="272"/>
                    </a:lnTo>
                    <a:lnTo>
                      <a:pt x="371" y="278"/>
                    </a:lnTo>
                    <a:lnTo>
                      <a:pt x="369" y="283"/>
                    </a:lnTo>
                    <a:lnTo>
                      <a:pt x="369" y="290"/>
                    </a:lnTo>
                    <a:lnTo>
                      <a:pt x="369" y="295"/>
                    </a:lnTo>
                    <a:lnTo>
                      <a:pt x="368" y="301"/>
                    </a:lnTo>
                    <a:lnTo>
                      <a:pt x="368" y="307"/>
                    </a:lnTo>
                    <a:lnTo>
                      <a:pt x="368" y="314"/>
                    </a:lnTo>
                    <a:lnTo>
                      <a:pt x="368" y="318"/>
                    </a:lnTo>
                    <a:lnTo>
                      <a:pt x="367" y="324"/>
                    </a:lnTo>
                    <a:lnTo>
                      <a:pt x="367" y="330"/>
                    </a:lnTo>
                    <a:lnTo>
                      <a:pt x="367" y="336"/>
                    </a:lnTo>
                    <a:lnTo>
                      <a:pt x="365" y="340"/>
                    </a:lnTo>
                    <a:lnTo>
                      <a:pt x="365" y="347"/>
                    </a:lnTo>
                    <a:lnTo>
                      <a:pt x="365" y="352"/>
                    </a:lnTo>
                    <a:lnTo>
                      <a:pt x="365" y="359"/>
                    </a:lnTo>
                    <a:lnTo>
                      <a:pt x="365" y="364"/>
                    </a:lnTo>
                    <a:lnTo>
                      <a:pt x="365" y="369"/>
                    </a:lnTo>
                    <a:lnTo>
                      <a:pt x="364" y="374"/>
                    </a:lnTo>
                    <a:lnTo>
                      <a:pt x="364" y="380"/>
                    </a:lnTo>
                    <a:lnTo>
                      <a:pt x="364" y="385"/>
                    </a:lnTo>
                    <a:lnTo>
                      <a:pt x="364" y="390"/>
                    </a:lnTo>
                    <a:lnTo>
                      <a:pt x="364" y="396"/>
                    </a:lnTo>
                    <a:lnTo>
                      <a:pt x="364" y="401"/>
                    </a:lnTo>
                    <a:lnTo>
                      <a:pt x="364" y="406"/>
                    </a:lnTo>
                    <a:lnTo>
                      <a:pt x="364" y="411"/>
                    </a:lnTo>
                    <a:lnTo>
                      <a:pt x="363" y="415"/>
                    </a:lnTo>
                    <a:lnTo>
                      <a:pt x="363" y="421"/>
                    </a:lnTo>
                    <a:lnTo>
                      <a:pt x="363" y="425"/>
                    </a:lnTo>
                    <a:lnTo>
                      <a:pt x="363" y="429"/>
                    </a:lnTo>
                    <a:lnTo>
                      <a:pt x="363" y="434"/>
                    </a:lnTo>
                    <a:lnTo>
                      <a:pt x="363" y="438"/>
                    </a:lnTo>
                    <a:lnTo>
                      <a:pt x="363" y="442"/>
                    </a:lnTo>
                    <a:lnTo>
                      <a:pt x="363" y="446"/>
                    </a:lnTo>
                    <a:lnTo>
                      <a:pt x="363" y="450"/>
                    </a:lnTo>
                    <a:lnTo>
                      <a:pt x="363" y="454"/>
                    </a:lnTo>
                    <a:lnTo>
                      <a:pt x="363" y="456"/>
                    </a:lnTo>
                    <a:lnTo>
                      <a:pt x="363" y="460"/>
                    </a:lnTo>
                    <a:lnTo>
                      <a:pt x="363" y="463"/>
                    </a:lnTo>
                    <a:lnTo>
                      <a:pt x="363" y="467"/>
                    </a:lnTo>
                    <a:lnTo>
                      <a:pt x="361" y="465"/>
                    </a:lnTo>
                    <a:lnTo>
                      <a:pt x="359" y="465"/>
                    </a:lnTo>
                    <a:lnTo>
                      <a:pt x="355" y="464"/>
                    </a:lnTo>
                    <a:lnTo>
                      <a:pt x="349" y="464"/>
                    </a:lnTo>
                    <a:lnTo>
                      <a:pt x="346" y="463"/>
                    </a:lnTo>
                    <a:lnTo>
                      <a:pt x="342" y="463"/>
                    </a:lnTo>
                    <a:lnTo>
                      <a:pt x="339" y="462"/>
                    </a:lnTo>
                    <a:lnTo>
                      <a:pt x="335" y="462"/>
                    </a:lnTo>
                    <a:lnTo>
                      <a:pt x="331" y="462"/>
                    </a:lnTo>
                    <a:lnTo>
                      <a:pt x="327" y="460"/>
                    </a:lnTo>
                    <a:lnTo>
                      <a:pt x="322" y="460"/>
                    </a:lnTo>
                    <a:lnTo>
                      <a:pt x="318" y="460"/>
                    </a:lnTo>
                    <a:lnTo>
                      <a:pt x="314" y="459"/>
                    </a:lnTo>
                    <a:lnTo>
                      <a:pt x="309" y="458"/>
                    </a:lnTo>
                    <a:lnTo>
                      <a:pt x="303" y="458"/>
                    </a:lnTo>
                    <a:lnTo>
                      <a:pt x="299" y="456"/>
                    </a:lnTo>
                    <a:lnTo>
                      <a:pt x="294" y="455"/>
                    </a:lnTo>
                    <a:lnTo>
                      <a:pt x="290" y="455"/>
                    </a:lnTo>
                    <a:lnTo>
                      <a:pt x="285" y="454"/>
                    </a:lnTo>
                    <a:lnTo>
                      <a:pt x="281" y="454"/>
                    </a:lnTo>
                    <a:lnTo>
                      <a:pt x="276" y="454"/>
                    </a:lnTo>
                    <a:lnTo>
                      <a:pt x="272" y="452"/>
                    </a:lnTo>
                    <a:lnTo>
                      <a:pt x="268" y="452"/>
                    </a:lnTo>
                    <a:lnTo>
                      <a:pt x="264" y="452"/>
                    </a:lnTo>
                    <a:lnTo>
                      <a:pt x="260" y="451"/>
                    </a:lnTo>
                    <a:lnTo>
                      <a:pt x="256" y="451"/>
                    </a:lnTo>
                    <a:lnTo>
                      <a:pt x="252" y="451"/>
                    </a:lnTo>
                    <a:lnTo>
                      <a:pt x="249" y="451"/>
                    </a:lnTo>
                    <a:lnTo>
                      <a:pt x="244" y="451"/>
                    </a:lnTo>
                    <a:lnTo>
                      <a:pt x="239" y="451"/>
                    </a:lnTo>
                    <a:lnTo>
                      <a:pt x="235" y="451"/>
                    </a:lnTo>
                    <a:lnTo>
                      <a:pt x="232" y="451"/>
                    </a:lnTo>
                    <a:lnTo>
                      <a:pt x="226" y="454"/>
                    </a:lnTo>
                    <a:lnTo>
                      <a:pt x="222" y="456"/>
                    </a:lnTo>
                    <a:lnTo>
                      <a:pt x="219" y="458"/>
                    </a:lnTo>
                    <a:lnTo>
                      <a:pt x="215" y="460"/>
                    </a:lnTo>
                    <a:lnTo>
                      <a:pt x="211" y="462"/>
                    </a:lnTo>
                    <a:lnTo>
                      <a:pt x="207" y="464"/>
                    </a:lnTo>
                    <a:lnTo>
                      <a:pt x="205" y="465"/>
                    </a:lnTo>
                    <a:lnTo>
                      <a:pt x="202" y="467"/>
                    </a:lnTo>
                    <a:lnTo>
                      <a:pt x="199" y="468"/>
                    </a:lnTo>
                    <a:lnTo>
                      <a:pt x="195" y="469"/>
                    </a:lnTo>
                    <a:lnTo>
                      <a:pt x="191" y="471"/>
                    </a:lnTo>
                    <a:lnTo>
                      <a:pt x="187" y="473"/>
                    </a:lnTo>
                    <a:lnTo>
                      <a:pt x="183" y="475"/>
                    </a:lnTo>
                    <a:lnTo>
                      <a:pt x="178" y="477"/>
                    </a:lnTo>
                    <a:lnTo>
                      <a:pt x="173" y="479"/>
                    </a:lnTo>
                    <a:lnTo>
                      <a:pt x="168" y="480"/>
                    </a:lnTo>
                    <a:lnTo>
                      <a:pt x="161" y="483"/>
                    </a:lnTo>
                    <a:lnTo>
                      <a:pt x="155" y="484"/>
                    </a:lnTo>
                    <a:lnTo>
                      <a:pt x="152" y="485"/>
                    </a:lnTo>
                    <a:lnTo>
                      <a:pt x="148" y="485"/>
                    </a:lnTo>
                    <a:lnTo>
                      <a:pt x="144" y="487"/>
                    </a:lnTo>
                    <a:lnTo>
                      <a:pt x="141" y="488"/>
                    </a:lnTo>
                    <a:lnTo>
                      <a:pt x="133" y="489"/>
                    </a:lnTo>
                    <a:lnTo>
                      <a:pt x="128" y="492"/>
                    </a:lnTo>
                    <a:lnTo>
                      <a:pt x="124" y="492"/>
                    </a:lnTo>
                    <a:lnTo>
                      <a:pt x="120" y="493"/>
                    </a:lnTo>
                    <a:lnTo>
                      <a:pt x="116" y="494"/>
                    </a:lnTo>
                    <a:lnTo>
                      <a:pt x="112" y="496"/>
                    </a:lnTo>
                    <a:lnTo>
                      <a:pt x="108" y="496"/>
                    </a:lnTo>
                    <a:lnTo>
                      <a:pt x="104" y="497"/>
                    </a:lnTo>
                    <a:lnTo>
                      <a:pt x="101" y="498"/>
                    </a:lnTo>
                    <a:lnTo>
                      <a:pt x="98" y="500"/>
                    </a:lnTo>
                    <a:lnTo>
                      <a:pt x="94" y="500"/>
                    </a:lnTo>
                    <a:lnTo>
                      <a:pt x="90" y="501"/>
                    </a:lnTo>
                    <a:lnTo>
                      <a:pt x="86" y="502"/>
                    </a:lnTo>
                    <a:lnTo>
                      <a:pt x="82" y="504"/>
                    </a:lnTo>
                    <a:lnTo>
                      <a:pt x="75" y="505"/>
                    </a:lnTo>
                    <a:lnTo>
                      <a:pt x="69" y="508"/>
                    </a:lnTo>
                    <a:lnTo>
                      <a:pt x="65" y="508"/>
                    </a:lnTo>
                    <a:lnTo>
                      <a:pt x="61" y="509"/>
                    </a:lnTo>
                    <a:lnTo>
                      <a:pt x="58" y="509"/>
                    </a:lnTo>
                    <a:lnTo>
                      <a:pt x="54" y="510"/>
                    </a:lnTo>
                    <a:lnTo>
                      <a:pt x="48" y="510"/>
                    </a:lnTo>
                    <a:lnTo>
                      <a:pt x="41" y="513"/>
                    </a:lnTo>
                    <a:lnTo>
                      <a:pt x="36" y="514"/>
                    </a:lnTo>
                    <a:lnTo>
                      <a:pt x="31" y="516"/>
                    </a:lnTo>
                    <a:lnTo>
                      <a:pt x="24" y="517"/>
                    </a:lnTo>
                    <a:lnTo>
                      <a:pt x="20" y="518"/>
                    </a:lnTo>
                    <a:lnTo>
                      <a:pt x="15" y="518"/>
                    </a:lnTo>
                    <a:lnTo>
                      <a:pt x="12" y="520"/>
                    </a:lnTo>
                    <a:lnTo>
                      <a:pt x="8" y="520"/>
                    </a:lnTo>
                    <a:lnTo>
                      <a:pt x="6" y="521"/>
                    </a:lnTo>
                    <a:lnTo>
                      <a:pt x="2" y="522"/>
                    </a:lnTo>
                    <a:lnTo>
                      <a:pt x="0" y="522"/>
                    </a:lnTo>
                    <a:lnTo>
                      <a:pt x="0" y="522"/>
                    </a:lnTo>
                    <a:close/>
                  </a:path>
                </a:pathLst>
              </a:custGeom>
              <a:solidFill>
                <a:srgbClr val="599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6"/>
              <p:cNvSpPr>
                <a:spLocks/>
              </p:cNvSpPr>
              <p:nvPr/>
            </p:nvSpPr>
            <p:spPr bwMode="auto">
              <a:xfrm>
                <a:off x="1717674" y="5106988"/>
                <a:ext cx="357188" cy="825500"/>
              </a:xfrm>
              <a:custGeom>
                <a:avLst/>
                <a:gdLst/>
                <a:ahLst/>
                <a:cxnLst>
                  <a:cxn ang="0">
                    <a:pos x="4" y="465"/>
                  </a:cxn>
                  <a:cxn ang="0">
                    <a:pos x="13" y="445"/>
                  </a:cxn>
                  <a:cxn ang="0">
                    <a:pos x="25" y="416"/>
                  </a:cxn>
                  <a:cxn ang="0">
                    <a:pos x="30" y="397"/>
                  </a:cxn>
                  <a:cxn ang="0">
                    <a:pos x="37" y="377"/>
                  </a:cxn>
                  <a:cxn ang="0">
                    <a:pos x="42" y="355"/>
                  </a:cxn>
                  <a:cxn ang="0">
                    <a:pos x="47" y="333"/>
                  </a:cxn>
                  <a:cxn ang="0">
                    <a:pos x="52" y="306"/>
                  </a:cxn>
                  <a:cxn ang="0">
                    <a:pos x="56" y="281"/>
                  </a:cxn>
                  <a:cxn ang="0">
                    <a:pos x="58" y="252"/>
                  </a:cxn>
                  <a:cxn ang="0">
                    <a:pos x="58" y="223"/>
                  </a:cxn>
                  <a:cxn ang="0">
                    <a:pos x="55" y="194"/>
                  </a:cxn>
                  <a:cxn ang="0">
                    <a:pos x="54" y="166"/>
                  </a:cxn>
                  <a:cxn ang="0">
                    <a:pos x="50" y="137"/>
                  </a:cxn>
                  <a:cxn ang="0">
                    <a:pos x="47" y="110"/>
                  </a:cxn>
                  <a:cxn ang="0">
                    <a:pos x="43" y="85"/>
                  </a:cxn>
                  <a:cxn ang="0">
                    <a:pos x="39" y="61"/>
                  </a:cxn>
                  <a:cxn ang="0">
                    <a:pos x="37" y="41"/>
                  </a:cxn>
                  <a:cxn ang="0">
                    <a:pos x="34" y="25"/>
                  </a:cxn>
                  <a:cxn ang="0">
                    <a:pos x="29" y="1"/>
                  </a:cxn>
                  <a:cxn ang="0">
                    <a:pos x="35" y="9"/>
                  </a:cxn>
                  <a:cxn ang="0">
                    <a:pos x="47" y="29"/>
                  </a:cxn>
                  <a:cxn ang="0">
                    <a:pos x="62" y="53"/>
                  </a:cxn>
                  <a:cxn ang="0">
                    <a:pos x="76" y="78"/>
                  </a:cxn>
                  <a:cxn ang="0">
                    <a:pos x="87" y="96"/>
                  </a:cxn>
                  <a:cxn ang="0">
                    <a:pos x="100" y="118"/>
                  </a:cxn>
                  <a:cxn ang="0">
                    <a:pos x="110" y="139"/>
                  </a:cxn>
                  <a:cxn ang="0">
                    <a:pos x="122" y="160"/>
                  </a:cxn>
                  <a:cxn ang="0">
                    <a:pos x="134" y="182"/>
                  </a:cxn>
                  <a:cxn ang="0">
                    <a:pos x="146" y="202"/>
                  </a:cxn>
                  <a:cxn ang="0">
                    <a:pos x="155" y="223"/>
                  </a:cxn>
                  <a:cxn ang="0">
                    <a:pos x="164" y="243"/>
                  </a:cxn>
                  <a:cxn ang="0">
                    <a:pos x="174" y="261"/>
                  </a:cxn>
                  <a:cxn ang="0">
                    <a:pos x="181" y="281"/>
                  </a:cxn>
                  <a:cxn ang="0">
                    <a:pos x="189" y="300"/>
                  </a:cxn>
                  <a:cxn ang="0">
                    <a:pos x="197" y="321"/>
                  </a:cxn>
                  <a:cxn ang="0">
                    <a:pos x="208" y="355"/>
                  </a:cxn>
                  <a:cxn ang="0">
                    <a:pos x="216" y="387"/>
                  </a:cxn>
                  <a:cxn ang="0">
                    <a:pos x="224" y="417"/>
                  </a:cxn>
                  <a:cxn ang="0">
                    <a:pos x="225" y="443"/>
                  </a:cxn>
                  <a:cxn ang="0">
                    <a:pos x="225" y="467"/>
                  </a:cxn>
                  <a:cxn ang="0">
                    <a:pos x="224" y="487"/>
                  </a:cxn>
                  <a:cxn ang="0">
                    <a:pos x="221" y="512"/>
                  </a:cxn>
                  <a:cxn ang="0">
                    <a:pos x="212" y="515"/>
                  </a:cxn>
                  <a:cxn ang="0">
                    <a:pos x="195" y="503"/>
                  </a:cxn>
                  <a:cxn ang="0">
                    <a:pos x="174" y="491"/>
                  </a:cxn>
                  <a:cxn ang="0">
                    <a:pos x="150" y="478"/>
                  </a:cxn>
                  <a:cxn ang="0">
                    <a:pos x="124" y="466"/>
                  </a:cxn>
                  <a:cxn ang="0">
                    <a:pos x="98" y="459"/>
                  </a:cxn>
                  <a:cxn ang="0">
                    <a:pos x="72" y="455"/>
                  </a:cxn>
                  <a:cxn ang="0">
                    <a:pos x="50" y="457"/>
                  </a:cxn>
                  <a:cxn ang="0">
                    <a:pos x="31" y="461"/>
                  </a:cxn>
                  <a:cxn ang="0">
                    <a:pos x="6" y="470"/>
                  </a:cxn>
                </a:cxnLst>
                <a:rect l="0" t="0" r="r" b="b"/>
                <a:pathLst>
                  <a:path w="225" h="520">
                    <a:moveTo>
                      <a:pt x="0" y="475"/>
                    </a:moveTo>
                    <a:lnTo>
                      <a:pt x="0" y="474"/>
                    </a:lnTo>
                    <a:lnTo>
                      <a:pt x="1" y="470"/>
                    </a:lnTo>
                    <a:lnTo>
                      <a:pt x="2" y="467"/>
                    </a:lnTo>
                    <a:lnTo>
                      <a:pt x="4" y="465"/>
                    </a:lnTo>
                    <a:lnTo>
                      <a:pt x="5" y="462"/>
                    </a:lnTo>
                    <a:lnTo>
                      <a:pt x="8" y="459"/>
                    </a:lnTo>
                    <a:lnTo>
                      <a:pt x="9" y="454"/>
                    </a:lnTo>
                    <a:lnTo>
                      <a:pt x="10" y="450"/>
                    </a:lnTo>
                    <a:lnTo>
                      <a:pt x="13" y="445"/>
                    </a:lnTo>
                    <a:lnTo>
                      <a:pt x="15" y="439"/>
                    </a:lnTo>
                    <a:lnTo>
                      <a:pt x="17" y="434"/>
                    </a:lnTo>
                    <a:lnTo>
                      <a:pt x="19" y="429"/>
                    </a:lnTo>
                    <a:lnTo>
                      <a:pt x="22" y="422"/>
                    </a:lnTo>
                    <a:lnTo>
                      <a:pt x="25" y="416"/>
                    </a:lnTo>
                    <a:lnTo>
                      <a:pt x="26" y="412"/>
                    </a:lnTo>
                    <a:lnTo>
                      <a:pt x="27" y="409"/>
                    </a:lnTo>
                    <a:lnTo>
                      <a:pt x="29" y="405"/>
                    </a:lnTo>
                    <a:lnTo>
                      <a:pt x="30" y="401"/>
                    </a:lnTo>
                    <a:lnTo>
                      <a:pt x="30" y="397"/>
                    </a:lnTo>
                    <a:lnTo>
                      <a:pt x="33" y="393"/>
                    </a:lnTo>
                    <a:lnTo>
                      <a:pt x="33" y="389"/>
                    </a:lnTo>
                    <a:lnTo>
                      <a:pt x="35" y="385"/>
                    </a:lnTo>
                    <a:lnTo>
                      <a:pt x="35" y="381"/>
                    </a:lnTo>
                    <a:lnTo>
                      <a:pt x="37" y="377"/>
                    </a:lnTo>
                    <a:lnTo>
                      <a:pt x="38" y="372"/>
                    </a:lnTo>
                    <a:lnTo>
                      <a:pt x="39" y="368"/>
                    </a:lnTo>
                    <a:lnTo>
                      <a:pt x="39" y="364"/>
                    </a:lnTo>
                    <a:lnTo>
                      <a:pt x="42" y="359"/>
                    </a:lnTo>
                    <a:lnTo>
                      <a:pt x="42" y="355"/>
                    </a:lnTo>
                    <a:lnTo>
                      <a:pt x="44" y="351"/>
                    </a:lnTo>
                    <a:lnTo>
                      <a:pt x="44" y="346"/>
                    </a:lnTo>
                    <a:lnTo>
                      <a:pt x="46" y="342"/>
                    </a:lnTo>
                    <a:lnTo>
                      <a:pt x="46" y="337"/>
                    </a:lnTo>
                    <a:lnTo>
                      <a:pt x="47" y="333"/>
                    </a:lnTo>
                    <a:lnTo>
                      <a:pt x="48" y="327"/>
                    </a:lnTo>
                    <a:lnTo>
                      <a:pt x="50" y="322"/>
                    </a:lnTo>
                    <a:lnTo>
                      <a:pt x="50" y="317"/>
                    </a:lnTo>
                    <a:lnTo>
                      <a:pt x="51" y="313"/>
                    </a:lnTo>
                    <a:lnTo>
                      <a:pt x="52" y="306"/>
                    </a:lnTo>
                    <a:lnTo>
                      <a:pt x="52" y="301"/>
                    </a:lnTo>
                    <a:lnTo>
                      <a:pt x="54" y="296"/>
                    </a:lnTo>
                    <a:lnTo>
                      <a:pt x="55" y="290"/>
                    </a:lnTo>
                    <a:lnTo>
                      <a:pt x="55" y="286"/>
                    </a:lnTo>
                    <a:lnTo>
                      <a:pt x="56" y="281"/>
                    </a:lnTo>
                    <a:lnTo>
                      <a:pt x="56" y="276"/>
                    </a:lnTo>
                    <a:lnTo>
                      <a:pt x="58" y="271"/>
                    </a:lnTo>
                    <a:lnTo>
                      <a:pt x="58" y="264"/>
                    </a:lnTo>
                    <a:lnTo>
                      <a:pt x="58" y="259"/>
                    </a:lnTo>
                    <a:lnTo>
                      <a:pt x="58" y="252"/>
                    </a:lnTo>
                    <a:lnTo>
                      <a:pt x="58" y="247"/>
                    </a:lnTo>
                    <a:lnTo>
                      <a:pt x="58" y="240"/>
                    </a:lnTo>
                    <a:lnTo>
                      <a:pt x="58" y="235"/>
                    </a:lnTo>
                    <a:lnTo>
                      <a:pt x="58" y="230"/>
                    </a:lnTo>
                    <a:lnTo>
                      <a:pt x="58" y="223"/>
                    </a:lnTo>
                    <a:lnTo>
                      <a:pt x="56" y="218"/>
                    </a:lnTo>
                    <a:lnTo>
                      <a:pt x="56" y="213"/>
                    </a:lnTo>
                    <a:lnTo>
                      <a:pt x="56" y="206"/>
                    </a:lnTo>
                    <a:lnTo>
                      <a:pt x="56" y="201"/>
                    </a:lnTo>
                    <a:lnTo>
                      <a:pt x="55" y="194"/>
                    </a:lnTo>
                    <a:lnTo>
                      <a:pt x="55" y="189"/>
                    </a:lnTo>
                    <a:lnTo>
                      <a:pt x="55" y="184"/>
                    </a:lnTo>
                    <a:lnTo>
                      <a:pt x="55" y="177"/>
                    </a:lnTo>
                    <a:lnTo>
                      <a:pt x="54" y="172"/>
                    </a:lnTo>
                    <a:lnTo>
                      <a:pt x="54" y="166"/>
                    </a:lnTo>
                    <a:lnTo>
                      <a:pt x="52" y="160"/>
                    </a:lnTo>
                    <a:lnTo>
                      <a:pt x="52" y="155"/>
                    </a:lnTo>
                    <a:lnTo>
                      <a:pt x="51" y="148"/>
                    </a:lnTo>
                    <a:lnTo>
                      <a:pt x="51" y="143"/>
                    </a:lnTo>
                    <a:lnTo>
                      <a:pt x="50" y="137"/>
                    </a:lnTo>
                    <a:lnTo>
                      <a:pt x="50" y="132"/>
                    </a:lnTo>
                    <a:lnTo>
                      <a:pt x="48" y="126"/>
                    </a:lnTo>
                    <a:lnTo>
                      <a:pt x="48" y="120"/>
                    </a:lnTo>
                    <a:lnTo>
                      <a:pt x="47" y="115"/>
                    </a:lnTo>
                    <a:lnTo>
                      <a:pt x="47" y="110"/>
                    </a:lnTo>
                    <a:lnTo>
                      <a:pt x="46" y="104"/>
                    </a:lnTo>
                    <a:lnTo>
                      <a:pt x="46" y="99"/>
                    </a:lnTo>
                    <a:lnTo>
                      <a:pt x="44" y="94"/>
                    </a:lnTo>
                    <a:lnTo>
                      <a:pt x="44" y="90"/>
                    </a:lnTo>
                    <a:lnTo>
                      <a:pt x="43" y="85"/>
                    </a:lnTo>
                    <a:lnTo>
                      <a:pt x="43" y="79"/>
                    </a:lnTo>
                    <a:lnTo>
                      <a:pt x="42" y="74"/>
                    </a:lnTo>
                    <a:lnTo>
                      <a:pt x="42" y="70"/>
                    </a:lnTo>
                    <a:lnTo>
                      <a:pt x="41" y="66"/>
                    </a:lnTo>
                    <a:lnTo>
                      <a:pt x="39" y="61"/>
                    </a:lnTo>
                    <a:lnTo>
                      <a:pt x="38" y="57"/>
                    </a:lnTo>
                    <a:lnTo>
                      <a:pt x="38" y="53"/>
                    </a:lnTo>
                    <a:lnTo>
                      <a:pt x="38" y="49"/>
                    </a:lnTo>
                    <a:lnTo>
                      <a:pt x="37" y="45"/>
                    </a:lnTo>
                    <a:lnTo>
                      <a:pt x="37" y="41"/>
                    </a:lnTo>
                    <a:lnTo>
                      <a:pt x="37" y="38"/>
                    </a:lnTo>
                    <a:lnTo>
                      <a:pt x="35" y="34"/>
                    </a:lnTo>
                    <a:lnTo>
                      <a:pt x="35" y="31"/>
                    </a:lnTo>
                    <a:lnTo>
                      <a:pt x="34" y="28"/>
                    </a:lnTo>
                    <a:lnTo>
                      <a:pt x="34" y="25"/>
                    </a:lnTo>
                    <a:lnTo>
                      <a:pt x="33" y="19"/>
                    </a:lnTo>
                    <a:lnTo>
                      <a:pt x="31" y="13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1" y="4"/>
                    </a:lnTo>
                    <a:lnTo>
                      <a:pt x="33" y="5"/>
                    </a:lnTo>
                    <a:lnTo>
                      <a:pt x="35" y="9"/>
                    </a:lnTo>
                    <a:lnTo>
                      <a:pt x="37" y="12"/>
                    </a:lnTo>
                    <a:lnTo>
                      <a:pt x="39" y="17"/>
                    </a:lnTo>
                    <a:lnTo>
                      <a:pt x="41" y="20"/>
                    </a:lnTo>
                    <a:lnTo>
                      <a:pt x="44" y="25"/>
                    </a:lnTo>
                    <a:lnTo>
                      <a:pt x="47" y="29"/>
                    </a:lnTo>
                    <a:lnTo>
                      <a:pt x="51" y="36"/>
                    </a:lnTo>
                    <a:lnTo>
                      <a:pt x="54" y="41"/>
                    </a:lnTo>
                    <a:lnTo>
                      <a:pt x="58" y="46"/>
                    </a:lnTo>
                    <a:lnTo>
                      <a:pt x="60" y="50"/>
                    </a:lnTo>
                    <a:lnTo>
                      <a:pt x="62" y="53"/>
                    </a:lnTo>
                    <a:lnTo>
                      <a:pt x="63" y="57"/>
                    </a:lnTo>
                    <a:lnTo>
                      <a:pt x="66" y="61"/>
                    </a:lnTo>
                    <a:lnTo>
                      <a:pt x="69" y="67"/>
                    </a:lnTo>
                    <a:lnTo>
                      <a:pt x="73" y="74"/>
                    </a:lnTo>
                    <a:lnTo>
                      <a:pt x="76" y="78"/>
                    </a:lnTo>
                    <a:lnTo>
                      <a:pt x="79" y="82"/>
                    </a:lnTo>
                    <a:lnTo>
                      <a:pt x="80" y="86"/>
                    </a:lnTo>
                    <a:lnTo>
                      <a:pt x="83" y="90"/>
                    </a:lnTo>
                    <a:lnTo>
                      <a:pt x="84" y="94"/>
                    </a:lnTo>
                    <a:lnTo>
                      <a:pt x="87" y="96"/>
                    </a:lnTo>
                    <a:lnTo>
                      <a:pt x="89" y="100"/>
                    </a:lnTo>
                    <a:lnTo>
                      <a:pt x="92" y="104"/>
                    </a:lnTo>
                    <a:lnTo>
                      <a:pt x="95" y="108"/>
                    </a:lnTo>
                    <a:lnTo>
                      <a:pt x="97" y="114"/>
                    </a:lnTo>
                    <a:lnTo>
                      <a:pt x="100" y="118"/>
                    </a:lnTo>
                    <a:lnTo>
                      <a:pt x="102" y="122"/>
                    </a:lnTo>
                    <a:lnTo>
                      <a:pt x="104" y="126"/>
                    </a:lnTo>
                    <a:lnTo>
                      <a:pt x="106" y="129"/>
                    </a:lnTo>
                    <a:lnTo>
                      <a:pt x="109" y="135"/>
                    </a:lnTo>
                    <a:lnTo>
                      <a:pt x="110" y="139"/>
                    </a:lnTo>
                    <a:lnTo>
                      <a:pt x="113" y="143"/>
                    </a:lnTo>
                    <a:lnTo>
                      <a:pt x="116" y="147"/>
                    </a:lnTo>
                    <a:lnTo>
                      <a:pt x="118" y="152"/>
                    </a:lnTo>
                    <a:lnTo>
                      <a:pt x="121" y="156"/>
                    </a:lnTo>
                    <a:lnTo>
                      <a:pt x="122" y="160"/>
                    </a:lnTo>
                    <a:lnTo>
                      <a:pt x="125" y="164"/>
                    </a:lnTo>
                    <a:lnTo>
                      <a:pt x="127" y="169"/>
                    </a:lnTo>
                    <a:lnTo>
                      <a:pt x="130" y="173"/>
                    </a:lnTo>
                    <a:lnTo>
                      <a:pt x="133" y="177"/>
                    </a:lnTo>
                    <a:lnTo>
                      <a:pt x="134" y="182"/>
                    </a:lnTo>
                    <a:lnTo>
                      <a:pt x="137" y="186"/>
                    </a:lnTo>
                    <a:lnTo>
                      <a:pt x="139" y="191"/>
                    </a:lnTo>
                    <a:lnTo>
                      <a:pt x="142" y="194"/>
                    </a:lnTo>
                    <a:lnTo>
                      <a:pt x="143" y="198"/>
                    </a:lnTo>
                    <a:lnTo>
                      <a:pt x="146" y="202"/>
                    </a:lnTo>
                    <a:lnTo>
                      <a:pt x="147" y="207"/>
                    </a:lnTo>
                    <a:lnTo>
                      <a:pt x="150" y="211"/>
                    </a:lnTo>
                    <a:lnTo>
                      <a:pt x="151" y="215"/>
                    </a:lnTo>
                    <a:lnTo>
                      <a:pt x="154" y="218"/>
                    </a:lnTo>
                    <a:lnTo>
                      <a:pt x="155" y="223"/>
                    </a:lnTo>
                    <a:lnTo>
                      <a:pt x="156" y="227"/>
                    </a:lnTo>
                    <a:lnTo>
                      <a:pt x="158" y="231"/>
                    </a:lnTo>
                    <a:lnTo>
                      <a:pt x="160" y="235"/>
                    </a:lnTo>
                    <a:lnTo>
                      <a:pt x="162" y="239"/>
                    </a:lnTo>
                    <a:lnTo>
                      <a:pt x="164" y="243"/>
                    </a:lnTo>
                    <a:lnTo>
                      <a:pt x="166" y="247"/>
                    </a:lnTo>
                    <a:lnTo>
                      <a:pt x="168" y="251"/>
                    </a:lnTo>
                    <a:lnTo>
                      <a:pt x="170" y="255"/>
                    </a:lnTo>
                    <a:lnTo>
                      <a:pt x="171" y="259"/>
                    </a:lnTo>
                    <a:lnTo>
                      <a:pt x="174" y="261"/>
                    </a:lnTo>
                    <a:lnTo>
                      <a:pt x="175" y="265"/>
                    </a:lnTo>
                    <a:lnTo>
                      <a:pt x="176" y="269"/>
                    </a:lnTo>
                    <a:lnTo>
                      <a:pt x="178" y="273"/>
                    </a:lnTo>
                    <a:lnTo>
                      <a:pt x="179" y="277"/>
                    </a:lnTo>
                    <a:lnTo>
                      <a:pt x="181" y="281"/>
                    </a:lnTo>
                    <a:lnTo>
                      <a:pt x="183" y="285"/>
                    </a:lnTo>
                    <a:lnTo>
                      <a:pt x="184" y="289"/>
                    </a:lnTo>
                    <a:lnTo>
                      <a:pt x="185" y="292"/>
                    </a:lnTo>
                    <a:lnTo>
                      <a:pt x="187" y="296"/>
                    </a:lnTo>
                    <a:lnTo>
                      <a:pt x="189" y="300"/>
                    </a:lnTo>
                    <a:lnTo>
                      <a:pt x="191" y="304"/>
                    </a:lnTo>
                    <a:lnTo>
                      <a:pt x="192" y="308"/>
                    </a:lnTo>
                    <a:lnTo>
                      <a:pt x="193" y="310"/>
                    </a:lnTo>
                    <a:lnTo>
                      <a:pt x="195" y="314"/>
                    </a:lnTo>
                    <a:lnTo>
                      <a:pt x="197" y="321"/>
                    </a:lnTo>
                    <a:lnTo>
                      <a:pt x="200" y="329"/>
                    </a:lnTo>
                    <a:lnTo>
                      <a:pt x="201" y="335"/>
                    </a:lnTo>
                    <a:lnTo>
                      <a:pt x="204" y="342"/>
                    </a:lnTo>
                    <a:lnTo>
                      <a:pt x="205" y="348"/>
                    </a:lnTo>
                    <a:lnTo>
                      <a:pt x="208" y="355"/>
                    </a:lnTo>
                    <a:lnTo>
                      <a:pt x="209" y="362"/>
                    </a:lnTo>
                    <a:lnTo>
                      <a:pt x="212" y="368"/>
                    </a:lnTo>
                    <a:lnTo>
                      <a:pt x="213" y="375"/>
                    </a:lnTo>
                    <a:lnTo>
                      <a:pt x="214" y="381"/>
                    </a:lnTo>
                    <a:lnTo>
                      <a:pt x="216" y="387"/>
                    </a:lnTo>
                    <a:lnTo>
                      <a:pt x="218" y="393"/>
                    </a:lnTo>
                    <a:lnTo>
                      <a:pt x="220" y="400"/>
                    </a:lnTo>
                    <a:lnTo>
                      <a:pt x="221" y="405"/>
                    </a:lnTo>
                    <a:lnTo>
                      <a:pt x="222" y="410"/>
                    </a:lnTo>
                    <a:lnTo>
                      <a:pt x="224" y="417"/>
                    </a:lnTo>
                    <a:lnTo>
                      <a:pt x="224" y="422"/>
                    </a:lnTo>
                    <a:lnTo>
                      <a:pt x="224" y="428"/>
                    </a:lnTo>
                    <a:lnTo>
                      <a:pt x="225" y="433"/>
                    </a:lnTo>
                    <a:lnTo>
                      <a:pt x="225" y="438"/>
                    </a:lnTo>
                    <a:lnTo>
                      <a:pt x="225" y="443"/>
                    </a:lnTo>
                    <a:lnTo>
                      <a:pt x="225" y="449"/>
                    </a:lnTo>
                    <a:lnTo>
                      <a:pt x="225" y="454"/>
                    </a:lnTo>
                    <a:lnTo>
                      <a:pt x="225" y="459"/>
                    </a:lnTo>
                    <a:lnTo>
                      <a:pt x="225" y="463"/>
                    </a:lnTo>
                    <a:lnTo>
                      <a:pt x="225" y="467"/>
                    </a:lnTo>
                    <a:lnTo>
                      <a:pt x="225" y="471"/>
                    </a:lnTo>
                    <a:lnTo>
                      <a:pt x="225" y="476"/>
                    </a:lnTo>
                    <a:lnTo>
                      <a:pt x="224" y="480"/>
                    </a:lnTo>
                    <a:lnTo>
                      <a:pt x="224" y="484"/>
                    </a:lnTo>
                    <a:lnTo>
                      <a:pt x="224" y="487"/>
                    </a:lnTo>
                    <a:lnTo>
                      <a:pt x="224" y="491"/>
                    </a:lnTo>
                    <a:lnTo>
                      <a:pt x="222" y="498"/>
                    </a:lnTo>
                    <a:lnTo>
                      <a:pt x="222" y="503"/>
                    </a:lnTo>
                    <a:lnTo>
                      <a:pt x="221" y="508"/>
                    </a:lnTo>
                    <a:lnTo>
                      <a:pt x="221" y="512"/>
                    </a:lnTo>
                    <a:lnTo>
                      <a:pt x="220" y="517"/>
                    </a:lnTo>
                    <a:lnTo>
                      <a:pt x="220" y="520"/>
                    </a:lnTo>
                    <a:lnTo>
                      <a:pt x="218" y="519"/>
                    </a:lnTo>
                    <a:lnTo>
                      <a:pt x="216" y="517"/>
                    </a:lnTo>
                    <a:lnTo>
                      <a:pt x="212" y="515"/>
                    </a:lnTo>
                    <a:lnTo>
                      <a:pt x="208" y="512"/>
                    </a:lnTo>
                    <a:lnTo>
                      <a:pt x="204" y="509"/>
                    </a:lnTo>
                    <a:lnTo>
                      <a:pt x="201" y="508"/>
                    </a:lnTo>
                    <a:lnTo>
                      <a:pt x="197" y="505"/>
                    </a:lnTo>
                    <a:lnTo>
                      <a:pt x="195" y="503"/>
                    </a:lnTo>
                    <a:lnTo>
                      <a:pt x="191" y="500"/>
                    </a:lnTo>
                    <a:lnTo>
                      <a:pt x="187" y="499"/>
                    </a:lnTo>
                    <a:lnTo>
                      <a:pt x="183" y="496"/>
                    </a:lnTo>
                    <a:lnTo>
                      <a:pt x="179" y="494"/>
                    </a:lnTo>
                    <a:lnTo>
                      <a:pt x="174" y="491"/>
                    </a:lnTo>
                    <a:lnTo>
                      <a:pt x="170" y="488"/>
                    </a:lnTo>
                    <a:lnTo>
                      <a:pt x="164" y="484"/>
                    </a:lnTo>
                    <a:lnTo>
                      <a:pt x="159" y="483"/>
                    </a:lnTo>
                    <a:lnTo>
                      <a:pt x="154" y="480"/>
                    </a:lnTo>
                    <a:lnTo>
                      <a:pt x="150" y="478"/>
                    </a:lnTo>
                    <a:lnTo>
                      <a:pt x="143" y="475"/>
                    </a:lnTo>
                    <a:lnTo>
                      <a:pt x="139" y="472"/>
                    </a:lnTo>
                    <a:lnTo>
                      <a:pt x="133" y="470"/>
                    </a:lnTo>
                    <a:lnTo>
                      <a:pt x="129" y="467"/>
                    </a:lnTo>
                    <a:lnTo>
                      <a:pt x="124" y="466"/>
                    </a:lnTo>
                    <a:lnTo>
                      <a:pt x="118" y="463"/>
                    </a:lnTo>
                    <a:lnTo>
                      <a:pt x="113" y="462"/>
                    </a:lnTo>
                    <a:lnTo>
                      <a:pt x="108" y="461"/>
                    </a:lnTo>
                    <a:lnTo>
                      <a:pt x="102" y="459"/>
                    </a:lnTo>
                    <a:lnTo>
                      <a:pt x="98" y="459"/>
                    </a:lnTo>
                    <a:lnTo>
                      <a:pt x="92" y="457"/>
                    </a:lnTo>
                    <a:lnTo>
                      <a:pt x="87" y="457"/>
                    </a:lnTo>
                    <a:lnTo>
                      <a:pt x="83" y="455"/>
                    </a:lnTo>
                    <a:lnTo>
                      <a:pt x="77" y="455"/>
                    </a:lnTo>
                    <a:lnTo>
                      <a:pt x="72" y="455"/>
                    </a:lnTo>
                    <a:lnTo>
                      <a:pt x="68" y="455"/>
                    </a:lnTo>
                    <a:lnTo>
                      <a:pt x="63" y="455"/>
                    </a:lnTo>
                    <a:lnTo>
                      <a:pt x="59" y="457"/>
                    </a:lnTo>
                    <a:lnTo>
                      <a:pt x="54" y="457"/>
                    </a:lnTo>
                    <a:lnTo>
                      <a:pt x="50" y="457"/>
                    </a:lnTo>
                    <a:lnTo>
                      <a:pt x="46" y="457"/>
                    </a:lnTo>
                    <a:lnTo>
                      <a:pt x="42" y="458"/>
                    </a:lnTo>
                    <a:lnTo>
                      <a:pt x="38" y="459"/>
                    </a:lnTo>
                    <a:lnTo>
                      <a:pt x="34" y="459"/>
                    </a:lnTo>
                    <a:lnTo>
                      <a:pt x="31" y="461"/>
                    </a:lnTo>
                    <a:lnTo>
                      <a:pt x="27" y="462"/>
                    </a:lnTo>
                    <a:lnTo>
                      <a:pt x="21" y="463"/>
                    </a:lnTo>
                    <a:lnTo>
                      <a:pt x="15" y="466"/>
                    </a:lnTo>
                    <a:lnTo>
                      <a:pt x="10" y="467"/>
                    </a:lnTo>
                    <a:lnTo>
                      <a:pt x="6" y="470"/>
                    </a:lnTo>
                    <a:lnTo>
                      <a:pt x="1" y="474"/>
                    </a:lnTo>
                    <a:lnTo>
                      <a:pt x="0" y="475"/>
                    </a:lnTo>
                    <a:lnTo>
                      <a:pt x="0" y="475"/>
                    </a:lnTo>
                    <a:close/>
                  </a:path>
                </a:pathLst>
              </a:custGeom>
              <a:solidFill>
                <a:srgbClr val="2985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7"/>
              <p:cNvSpPr>
                <a:spLocks/>
              </p:cNvSpPr>
              <p:nvPr/>
            </p:nvSpPr>
            <p:spPr bwMode="auto">
              <a:xfrm>
                <a:off x="1938337" y="4933950"/>
                <a:ext cx="1185863" cy="1039813"/>
              </a:xfrm>
              <a:custGeom>
                <a:avLst/>
                <a:gdLst/>
                <a:ahLst/>
                <a:cxnLst>
                  <a:cxn ang="0">
                    <a:pos x="7" y="605"/>
                  </a:cxn>
                  <a:cxn ang="0">
                    <a:pos x="19" y="537"/>
                  </a:cxn>
                  <a:cxn ang="0">
                    <a:pos x="37" y="448"/>
                  </a:cxn>
                  <a:cxn ang="0">
                    <a:pos x="60" y="356"/>
                  </a:cxn>
                  <a:cxn ang="0">
                    <a:pos x="83" y="271"/>
                  </a:cxn>
                  <a:cxn ang="0">
                    <a:pos x="107" y="200"/>
                  </a:cxn>
                  <a:cxn ang="0">
                    <a:pos x="132" y="146"/>
                  </a:cxn>
                  <a:cxn ang="0">
                    <a:pos x="162" y="83"/>
                  </a:cxn>
                  <a:cxn ang="0">
                    <a:pos x="170" y="108"/>
                  </a:cxn>
                  <a:cxn ang="0">
                    <a:pos x="170" y="165"/>
                  </a:cxn>
                  <a:cxn ang="0">
                    <a:pos x="174" y="219"/>
                  </a:cxn>
                  <a:cxn ang="0">
                    <a:pos x="183" y="278"/>
                  </a:cxn>
                  <a:cxn ang="0">
                    <a:pos x="201" y="335"/>
                  </a:cxn>
                  <a:cxn ang="0">
                    <a:pos x="220" y="386"/>
                  </a:cxn>
                  <a:cxn ang="0">
                    <a:pos x="247" y="447"/>
                  </a:cxn>
                  <a:cxn ang="0">
                    <a:pos x="249" y="417"/>
                  </a:cxn>
                  <a:cxn ang="0">
                    <a:pos x="255" y="348"/>
                  </a:cxn>
                  <a:cxn ang="0">
                    <a:pos x="268" y="302"/>
                  </a:cxn>
                  <a:cxn ang="0">
                    <a:pos x="289" y="252"/>
                  </a:cxn>
                  <a:cxn ang="0">
                    <a:pos x="327" y="191"/>
                  </a:cxn>
                  <a:cxn ang="0">
                    <a:pos x="401" y="109"/>
                  </a:cxn>
                  <a:cxn ang="0">
                    <a:pos x="457" y="68"/>
                  </a:cxn>
                  <a:cxn ang="0">
                    <a:pos x="514" y="35"/>
                  </a:cxn>
                  <a:cxn ang="0">
                    <a:pos x="579" y="4"/>
                  </a:cxn>
                  <a:cxn ang="0">
                    <a:pos x="554" y="29"/>
                  </a:cxn>
                  <a:cxn ang="0">
                    <a:pos x="488" y="100"/>
                  </a:cxn>
                  <a:cxn ang="0">
                    <a:pos x="453" y="154"/>
                  </a:cxn>
                  <a:cxn ang="0">
                    <a:pos x="436" y="202"/>
                  </a:cxn>
                  <a:cxn ang="0">
                    <a:pos x="426" y="252"/>
                  </a:cxn>
                  <a:cxn ang="0">
                    <a:pos x="422" y="300"/>
                  </a:cxn>
                  <a:cxn ang="0">
                    <a:pos x="422" y="349"/>
                  </a:cxn>
                  <a:cxn ang="0">
                    <a:pos x="422" y="410"/>
                  </a:cxn>
                  <a:cxn ang="0">
                    <a:pos x="422" y="485"/>
                  </a:cxn>
                  <a:cxn ang="0">
                    <a:pos x="424" y="517"/>
                  </a:cxn>
                  <a:cxn ang="0">
                    <a:pos x="464" y="453"/>
                  </a:cxn>
                  <a:cxn ang="0">
                    <a:pos x="488" y="405"/>
                  </a:cxn>
                  <a:cxn ang="0">
                    <a:pos x="507" y="355"/>
                  </a:cxn>
                  <a:cxn ang="0">
                    <a:pos x="515" y="287"/>
                  </a:cxn>
                  <a:cxn ang="0">
                    <a:pos x="482" y="224"/>
                  </a:cxn>
                  <a:cxn ang="0">
                    <a:pos x="519" y="282"/>
                  </a:cxn>
                  <a:cxn ang="0">
                    <a:pos x="556" y="361"/>
                  </a:cxn>
                  <a:cxn ang="0">
                    <a:pos x="572" y="434"/>
                  </a:cxn>
                  <a:cxn ang="0">
                    <a:pos x="571" y="488"/>
                  </a:cxn>
                  <a:cxn ang="0">
                    <a:pos x="590" y="446"/>
                  </a:cxn>
                  <a:cxn ang="0">
                    <a:pos x="630" y="382"/>
                  </a:cxn>
                  <a:cxn ang="0">
                    <a:pos x="685" y="340"/>
                  </a:cxn>
                  <a:cxn ang="0">
                    <a:pos x="739" y="322"/>
                  </a:cxn>
                  <a:cxn ang="0">
                    <a:pos x="699" y="360"/>
                  </a:cxn>
                  <a:cxn ang="0">
                    <a:pos x="663" y="417"/>
                  </a:cxn>
                  <a:cxn ang="0">
                    <a:pos x="638" y="472"/>
                  </a:cxn>
                  <a:cxn ang="0">
                    <a:pos x="616" y="535"/>
                  </a:cxn>
                  <a:cxn ang="0">
                    <a:pos x="597" y="593"/>
                  </a:cxn>
                  <a:cxn ang="0">
                    <a:pos x="581" y="653"/>
                  </a:cxn>
                  <a:cxn ang="0">
                    <a:pos x="531" y="645"/>
                  </a:cxn>
                  <a:cxn ang="0">
                    <a:pos x="472" y="626"/>
                  </a:cxn>
                  <a:cxn ang="0">
                    <a:pos x="421" y="612"/>
                  </a:cxn>
                  <a:cxn ang="0">
                    <a:pos x="368" y="609"/>
                  </a:cxn>
                  <a:cxn ang="0">
                    <a:pos x="315" y="605"/>
                  </a:cxn>
                  <a:cxn ang="0">
                    <a:pos x="264" y="596"/>
                  </a:cxn>
                  <a:cxn ang="0">
                    <a:pos x="195" y="607"/>
                  </a:cxn>
                  <a:cxn ang="0">
                    <a:pos x="129" y="639"/>
                  </a:cxn>
                  <a:cxn ang="0">
                    <a:pos x="69" y="649"/>
                  </a:cxn>
                  <a:cxn ang="0">
                    <a:pos x="7" y="647"/>
                  </a:cxn>
                </a:cxnLst>
                <a:rect l="0" t="0" r="r" b="b"/>
                <a:pathLst>
                  <a:path w="747" h="655">
                    <a:moveTo>
                      <a:pt x="0" y="647"/>
                    </a:moveTo>
                    <a:lnTo>
                      <a:pt x="0" y="646"/>
                    </a:lnTo>
                    <a:lnTo>
                      <a:pt x="0" y="645"/>
                    </a:lnTo>
                    <a:lnTo>
                      <a:pt x="0" y="642"/>
                    </a:lnTo>
                    <a:lnTo>
                      <a:pt x="2" y="638"/>
                    </a:lnTo>
                    <a:lnTo>
                      <a:pt x="2" y="633"/>
                    </a:lnTo>
                    <a:lnTo>
                      <a:pt x="3" y="628"/>
                    </a:lnTo>
                    <a:lnTo>
                      <a:pt x="3" y="624"/>
                    </a:lnTo>
                    <a:lnTo>
                      <a:pt x="4" y="621"/>
                    </a:lnTo>
                    <a:lnTo>
                      <a:pt x="4" y="617"/>
                    </a:lnTo>
                    <a:lnTo>
                      <a:pt x="6" y="614"/>
                    </a:lnTo>
                    <a:lnTo>
                      <a:pt x="6" y="609"/>
                    </a:lnTo>
                    <a:lnTo>
                      <a:pt x="7" y="605"/>
                    </a:lnTo>
                    <a:lnTo>
                      <a:pt x="7" y="600"/>
                    </a:lnTo>
                    <a:lnTo>
                      <a:pt x="8" y="596"/>
                    </a:lnTo>
                    <a:lnTo>
                      <a:pt x="10" y="591"/>
                    </a:lnTo>
                    <a:lnTo>
                      <a:pt x="11" y="587"/>
                    </a:lnTo>
                    <a:lnTo>
                      <a:pt x="11" y="581"/>
                    </a:lnTo>
                    <a:lnTo>
                      <a:pt x="12" y="576"/>
                    </a:lnTo>
                    <a:lnTo>
                      <a:pt x="13" y="571"/>
                    </a:lnTo>
                    <a:lnTo>
                      <a:pt x="15" y="566"/>
                    </a:lnTo>
                    <a:lnTo>
                      <a:pt x="15" y="559"/>
                    </a:lnTo>
                    <a:lnTo>
                      <a:pt x="16" y="554"/>
                    </a:lnTo>
                    <a:lnTo>
                      <a:pt x="16" y="547"/>
                    </a:lnTo>
                    <a:lnTo>
                      <a:pt x="19" y="542"/>
                    </a:lnTo>
                    <a:lnTo>
                      <a:pt x="19" y="537"/>
                    </a:lnTo>
                    <a:lnTo>
                      <a:pt x="21" y="530"/>
                    </a:lnTo>
                    <a:lnTo>
                      <a:pt x="21" y="523"/>
                    </a:lnTo>
                    <a:lnTo>
                      <a:pt x="23" y="517"/>
                    </a:lnTo>
                    <a:lnTo>
                      <a:pt x="24" y="510"/>
                    </a:lnTo>
                    <a:lnTo>
                      <a:pt x="25" y="504"/>
                    </a:lnTo>
                    <a:lnTo>
                      <a:pt x="27" y="497"/>
                    </a:lnTo>
                    <a:lnTo>
                      <a:pt x="28" y="490"/>
                    </a:lnTo>
                    <a:lnTo>
                      <a:pt x="29" y="484"/>
                    </a:lnTo>
                    <a:lnTo>
                      <a:pt x="32" y="477"/>
                    </a:lnTo>
                    <a:lnTo>
                      <a:pt x="33" y="469"/>
                    </a:lnTo>
                    <a:lnTo>
                      <a:pt x="35" y="463"/>
                    </a:lnTo>
                    <a:lnTo>
                      <a:pt x="36" y="455"/>
                    </a:lnTo>
                    <a:lnTo>
                      <a:pt x="37" y="448"/>
                    </a:lnTo>
                    <a:lnTo>
                      <a:pt x="39" y="442"/>
                    </a:lnTo>
                    <a:lnTo>
                      <a:pt x="40" y="435"/>
                    </a:lnTo>
                    <a:lnTo>
                      <a:pt x="42" y="427"/>
                    </a:lnTo>
                    <a:lnTo>
                      <a:pt x="44" y="421"/>
                    </a:lnTo>
                    <a:lnTo>
                      <a:pt x="45" y="413"/>
                    </a:lnTo>
                    <a:lnTo>
                      <a:pt x="46" y="406"/>
                    </a:lnTo>
                    <a:lnTo>
                      <a:pt x="48" y="398"/>
                    </a:lnTo>
                    <a:lnTo>
                      <a:pt x="50" y="391"/>
                    </a:lnTo>
                    <a:lnTo>
                      <a:pt x="52" y="384"/>
                    </a:lnTo>
                    <a:lnTo>
                      <a:pt x="53" y="377"/>
                    </a:lnTo>
                    <a:lnTo>
                      <a:pt x="56" y="370"/>
                    </a:lnTo>
                    <a:lnTo>
                      <a:pt x="57" y="364"/>
                    </a:lnTo>
                    <a:lnTo>
                      <a:pt x="60" y="356"/>
                    </a:lnTo>
                    <a:lnTo>
                      <a:pt x="61" y="349"/>
                    </a:lnTo>
                    <a:lnTo>
                      <a:pt x="64" y="343"/>
                    </a:lnTo>
                    <a:lnTo>
                      <a:pt x="65" y="336"/>
                    </a:lnTo>
                    <a:lnTo>
                      <a:pt x="66" y="328"/>
                    </a:lnTo>
                    <a:lnTo>
                      <a:pt x="69" y="322"/>
                    </a:lnTo>
                    <a:lnTo>
                      <a:pt x="70" y="315"/>
                    </a:lnTo>
                    <a:lnTo>
                      <a:pt x="73" y="310"/>
                    </a:lnTo>
                    <a:lnTo>
                      <a:pt x="74" y="302"/>
                    </a:lnTo>
                    <a:lnTo>
                      <a:pt x="75" y="297"/>
                    </a:lnTo>
                    <a:lnTo>
                      <a:pt x="78" y="290"/>
                    </a:lnTo>
                    <a:lnTo>
                      <a:pt x="79" y="283"/>
                    </a:lnTo>
                    <a:lnTo>
                      <a:pt x="81" y="277"/>
                    </a:lnTo>
                    <a:lnTo>
                      <a:pt x="83" y="271"/>
                    </a:lnTo>
                    <a:lnTo>
                      <a:pt x="85" y="266"/>
                    </a:lnTo>
                    <a:lnTo>
                      <a:pt x="86" y="260"/>
                    </a:lnTo>
                    <a:lnTo>
                      <a:pt x="89" y="254"/>
                    </a:lnTo>
                    <a:lnTo>
                      <a:pt x="90" y="249"/>
                    </a:lnTo>
                    <a:lnTo>
                      <a:pt x="93" y="242"/>
                    </a:lnTo>
                    <a:lnTo>
                      <a:pt x="94" y="237"/>
                    </a:lnTo>
                    <a:lnTo>
                      <a:pt x="96" y="231"/>
                    </a:lnTo>
                    <a:lnTo>
                      <a:pt x="98" y="227"/>
                    </a:lnTo>
                    <a:lnTo>
                      <a:pt x="100" y="221"/>
                    </a:lnTo>
                    <a:lnTo>
                      <a:pt x="102" y="216"/>
                    </a:lnTo>
                    <a:lnTo>
                      <a:pt x="103" y="211"/>
                    </a:lnTo>
                    <a:lnTo>
                      <a:pt x="106" y="205"/>
                    </a:lnTo>
                    <a:lnTo>
                      <a:pt x="107" y="200"/>
                    </a:lnTo>
                    <a:lnTo>
                      <a:pt x="110" y="196"/>
                    </a:lnTo>
                    <a:lnTo>
                      <a:pt x="111" y="191"/>
                    </a:lnTo>
                    <a:lnTo>
                      <a:pt x="112" y="187"/>
                    </a:lnTo>
                    <a:lnTo>
                      <a:pt x="115" y="182"/>
                    </a:lnTo>
                    <a:lnTo>
                      <a:pt x="116" y="178"/>
                    </a:lnTo>
                    <a:lnTo>
                      <a:pt x="118" y="174"/>
                    </a:lnTo>
                    <a:lnTo>
                      <a:pt x="120" y="170"/>
                    </a:lnTo>
                    <a:lnTo>
                      <a:pt x="122" y="165"/>
                    </a:lnTo>
                    <a:lnTo>
                      <a:pt x="124" y="161"/>
                    </a:lnTo>
                    <a:lnTo>
                      <a:pt x="125" y="157"/>
                    </a:lnTo>
                    <a:lnTo>
                      <a:pt x="128" y="154"/>
                    </a:lnTo>
                    <a:lnTo>
                      <a:pt x="129" y="150"/>
                    </a:lnTo>
                    <a:lnTo>
                      <a:pt x="132" y="146"/>
                    </a:lnTo>
                    <a:lnTo>
                      <a:pt x="132" y="142"/>
                    </a:lnTo>
                    <a:lnTo>
                      <a:pt x="133" y="138"/>
                    </a:lnTo>
                    <a:lnTo>
                      <a:pt x="136" y="134"/>
                    </a:lnTo>
                    <a:lnTo>
                      <a:pt x="137" y="132"/>
                    </a:lnTo>
                    <a:lnTo>
                      <a:pt x="140" y="125"/>
                    </a:lnTo>
                    <a:lnTo>
                      <a:pt x="144" y="118"/>
                    </a:lnTo>
                    <a:lnTo>
                      <a:pt x="147" y="112"/>
                    </a:lnTo>
                    <a:lnTo>
                      <a:pt x="150" y="107"/>
                    </a:lnTo>
                    <a:lnTo>
                      <a:pt x="153" y="101"/>
                    </a:lnTo>
                    <a:lnTo>
                      <a:pt x="156" y="97"/>
                    </a:lnTo>
                    <a:lnTo>
                      <a:pt x="157" y="92"/>
                    </a:lnTo>
                    <a:lnTo>
                      <a:pt x="160" y="87"/>
                    </a:lnTo>
                    <a:lnTo>
                      <a:pt x="162" y="83"/>
                    </a:lnTo>
                    <a:lnTo>
                      <a:pt x="165" y="80"/>
                    </a:lnTo>
                    <a:lnTo>
                      <a:pt x="169" y="74"/>
                    </a:lnTo>
                    <a:lnTo>
                      <a:pt x="173" y="68"/>
                    </a:lnTo>
                    <a:lnTo>
                      <a:pt x="173" y="72"/>
                    </a:lnTo>
                    <a:lnTo>
                      <a:pt x="172" y="74"/>
                    </a:lnTo>
                    <a:lnTo>
                      <a:pt x="172" y="78"/>
                    </a:lnTo>
                    <a:lnTo>
                      <a:pt x="172" y="80"/>
                    </a:lnTo>
                    <a:lnTo>
                      <a:pt x="172" y="84"/>
                    </a:lnTo>
                    <a:lnTo>
                      <a:pt x="170" y="88"/>
                    </a:lnTo>
                    <a:lnTo>
                      <a:pt x="170" y="92"/>
                    </a:lnTo>
                    <a:lnTo>
                      <a:pt x="170" y="97"/>
                    </a:lnTo>
                    <a:lnTo>
                      <a:pt x="170" y="103"/>
                    </a:lnTo>
                    <a:lnTo>
                      <a:pt x="170" y="108"/>
                    </a:lnTo>
                    <a:lnTo>
                      <a:pt x="170" y="114"/>
                    </a:lnTo>
                    <a:lnTo>
                      <a:pt x="170" y="117"/>
                    </a:lnTo>
                    <a:lnTo>
                      <a:pt x="170" y="121"/>
                    </a:lnTo>
                    <a:lnTo>
                      <a:pt x="170" y="125"/>
                    </a:lnTo>
                    <a:lnTo>
                      <a:pt x="170" y="129"/>
                    </a:lnTo>
                    <a:lnTo>
                      <a:pt x="170" y="134"/>
                    </a:lnTo>
                    <a:lnTo>
                      <a:pt x="170" y="142"/>
                    </a:lnTo>
                    <a:lnTo>
                      <a:pt x="170" y="145"/>
                    </a:lnTo>
                    <a:lnTo>
                      <a:pt x="170" y="149"/>
                    </a:lnTo>
                    <a:lnTo>
                      <a:pt x="170" y="153"/>
                    </a:lnTo>
                    <a:lnTo>
                      <a:pt x="170" y="157"/>
                    </a:lnTo>
                    <a:lnTo>
                      <a:pt x="170" y="161"/>
                    </a:lnTo>
                    <a:lnTo>
                      <a:pt x="170" y="165"/>
                    </a:lnTo>
                    <a:lnTo>
                      <a:pt x="170" y="169"/>
                    </a:lnTo>
                    <a:lnTo>
                      <a:pt x="170" y="173"/>
                    </a:lnTo>
                    <a:lnTo>
                      <a:pt x="170" y="175"/>
                    </a:lnTo>
                    <a:lnTo>
                      <a:pt x="170" y="180"/>
                    </a:lnTo>
                    <a:lnTo>
                      <a:pt x="172" y="184"/>
                    </a:lnTo>
                    <a:lnTo>
                      <a:pt x="172" y="190"/>
                    </a:lnTo>
                    <a:lnTo>
                      <a:pt x="172" y="194"/>
                    </a:lnTo>
                    <a:lnTo>
                      <a:pt x="172" y="198"/>
                    </a:lnTo>
                    <a:lnTo>
                      <a:pt x="172" y="202"/>
                    </a:lnTo>
                    <a:lnTo>
                      <a:pt x="173" y="205"/>
                    </a:lnTo>
                    <a:lnTo>
                      <a:pt x="173" y="209"/>
                    </a:lnTo>
                    <a:lnTo>
                      <a:pt x="173" y="215"/>
                    </a:lnTo>
                    <a:lnTo>
                      <a:pt x="174" y="219"/>
                    </a:lnTo>
                    <a:lnTo>
                      <a:pt x="176" y="224"/>
                    </a:lnTo>
                    <a:lnTo>
                      <a:pt x="176" y="228"/>
                    </a:lnTo>
                    <a:lnTo>
                      <a:pt x="176" y="232"/>
                    </a:lnTo>
                    <a:lnTo>
                      <a:pt x="177" y="237"/>
                    </a:lnTo>
                    <a:lnTo>
                      <a:pt x="177" y="241"/>
                    </a:lnTo>
                    <a:lnTo>
                      <a:pt x="178" y="246"/>
                    </a:lnTo>
                    <a:lnTo>
                      <a:pt x="178" y="250"/>
                    </a:lnTo>
                    <a:lnTo>
                      <a:pt x="179" y="254"/>
                    </a:lnTo>
                    <a:lnTo>
                      <a:pt x="181" y="260"/>
                    </a:lnTo>
                    <a:lnTo>
                      <a:pt x="181" y="264"/>
                    </a:lnTo>
                    <a:lnTo>
                      <a:pt x="182" y="269"/>
                    </a:lnTo>
                    <a:lnTo>
                      <a:pt x="182" y="273"/>
                    </a:lnTo>
                    <a:lnTo>
                      <a:pt x="183" y="278"/>
                    </a:lnTo>
                    <a:lnTo>
                      <a:pt x="185" y="282"/>
                    </a:lnTo>
                    <a:lnTo>
                      <a:pt x="186" y="286"/>
                    </a:lnTo>
                    <a:lnTo>
                      <a:pt x="187" y="291"/>
                    </a:lnTo>
                    <a:lnTo>
                      <a:pt x="189" y="297"/>
                    </a:lnTo>
                    <a:lnTo>
                      <a:pt x="190" y="300"/>
                    </a:lnTo>
                    <a:lnTo>
                      <a:pt x="191" y="304"/>
                    </a:lnTo>
                    <a:lnTo>
                      <a:pt x="193" y="308"/>
                    </a:lnTo>
                    <a:lnTo>
                      <a:pt x="194" y="314"/>
                    </a:lnTo>
                    <a:lnTo>
                      <a:pt x="195" y="318"/>
                    </a:lnTo>
                    <a:lnTo>
                      <a:pt x="197" y="322"/>
                    </a:lnTo>
                    <a:lnTo>
                      <a:pt x="198" y="326"/>
                    </a:lnTo>
                    <a:lnTo>
                      <a:pt x="199" y="331"/>
                    </a:lnTo>
                    <a:lnTo>
                      <a:pt x="201" y="335"/>
                    </a:lnTo>
                    <a:lnTo>
                      <a:pt x="202" y="339"/>
                    </a:lnTo>
                    <a:lnTo>
                      <a:pt x="203" y="343"/>
                    </a:lnTo>
                    <a:lnTo>
                      <a:pt x="204" y="348"/>
                    </a:lnTo>
                    <a:lnTo>
                      <a:pt x="206" y="351"/>
                    </a:lnTo>
                    <a:lnTo>
                      <a:pt x="207" y="355"/>
                    </a:lnTo>
                    <a:lnTo>
                      <a:pt x="208" y="359"/>
                    </a:lnTo>
                    <a:lnTo>
                      <a:pt x="211" y="364"/>
                    </a:lnTo>
                    <a:lnTo>
                      <a:pt x="212" y="368"/>
                    </a:lnTo>
                    <a:lnTo>
                      <a:pt x="214" y="370"/>
                    </a:lnTo>
                    <a:lnTo>
                      <a:pt x="215" y="374"/>
                    </a:lnTo>
                    <a:lnTo>
                      <a:pt x="216" y="378"/>
                    </a:lnTo>
                    <a:lnTo>
                      <a:pt x="218" y="382"/>
                    </a:lnTo>
                    <a:lnTo>
                      <a:pt x="220" y="386"/>
                    </a:lnTo>
                    <a:lnTo>
                      <a:pt x="222" y="390"/>
                    </a:lnTo>
                    <a:lnTo>
                      <a:pt x="223" y="394"/>
                    </a:lnTo>
                    <a:lnTo>
                      <a:pt x="226" y="399"/>
                    </a:lnTo>
                    <a:lnTo>
                      <a:pt x="228" y="406"/>
                    </a:lnTo>
                    <a:lnTo>
                      <a:pt x="230" y="413"/>
                    </a:lnTo>
                    <a:lnTo>
                      <a:pt x="233" y="418"/>
                    </a:lnTo>
                    <a:lnTo>
                      <a:pt x="235" y="423"/>
                    </a:lnTo>
                    <a:lnTo>
                      <a:pt x="237" y="428"/>
                    </a:lnTo>
                    <a:lnTo>
                      <a:pt x="240" y="432"/>
                    </a:lnTo>
                    <a:lnTo>
                      <a:pt x="243" y="438"/>
                    </a:lnTo>
                    <a:lnTo>
                      <a:pt x="244" y="440"/>
                    </a:lnTo>
                    <a:lnTo>
                      <a:pt x="245" y="444"/>
                    </a:lnTo>
                    <a:lnTo>
                      <a:pt x="247" y="447"/>
                    </a:lnTo>
                    <a:lnTo>
                      <a:pt x="248" y="450"/>
                    </a:lnTo>
                    <a:lnTo>
                      <a:pt x="249" y="452"/>
                    </a:lnTo>
                    <a:lnTo>
                      <a:pt x="251" y="455"/>
                    </a:lnTo>
                    <a:lnTo>
                      <a:pt x="249" y="453"/>
                    </a:lnTo>
                    <a:lnTo>
                      <a:pt x="249" y="451"/>
                    </a:lnTo>
                    <a:lnTo>
                      <a:pt x="249" y="447"/>
                    </a:lnTo>
                    <a:lnTo>
                      <a:pt x="249" y="442"/>
                    </a:lnTo>
                    <a:lnTo>
                      <a:pt x="249" y="438"/>
                    </a:lnTo>
                    <a:lnTo>
                      <a:pt x="249" y="434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49" y="422"/>
                    </a:lnTo>
                    <a:lnTo>
                      <a:pt x="249" y="417"/>
                    </a:lnTo>
                    <a:lnTo>
                      <a:pt x="249" y="411"/>
                    </a:lnTo>
                    <a:lnTo>
                      <a:pt x="249" y="407"/>
                    </a:lnTo>
                    <a:lnTo>
                      <a:pt x="249" y="401"/>
                    </a:lnTo>
                    <a:lnTo>
                      <a:pt x="249" y="395"/>
                    </a:lnTo>
                    <a:lnTo>
                      <a:pt x="249" y="390"/>
                    </a:lnTo>
                    <a:lnTo>
                      <a:pt x="251" y="384"/>
                    </a:lnTo>
                    <a:lnTo>
                      <a:pt x="251" y="377"/>
                    </a:lnTo>
                    <a:lnTo>
                      <a:pt x="252" y="370"/>
                    </a:lnTo>
                    <a:lnTo>
                      <a:pt x="252" y="365"/>
                    </a:lnTo>
                    <a:lnTo>
                      <a:pt x="253" y="359"/>
                    </a:lnTo>
                    <a:lnTo>
                      <a:pt x="253" y="355"/>
                    </a:lnTo>
                    <a:lnTo>
                      <a:pt x="255" y="351"/>
                    </a:lnTo>
                    <a:lnTo>
                      <a:pt x="255" y="348"/>
                    </a:lnTo>
                    <a:lnTo>
                      <a:pt x="256" y="344"/>
                    </a:lnTo>
                    <a:lnTo>
                      <a:pt x="256" y="340"/>
                    </a:lnTo>
                    <a:lnTo>
                      <a:pt x="257" y="337"/>
                    </a:lnTo>
                    <a:lnTo>
                      <a:pt x="259" y="333"/>
                    </a:lnTo>
                    <a:lnTo>
                      <a:pt x="260" y="329"/>
                    </a:lnTo>
                    <a:lnTo>
                      <a:pt x="260" y="326"/>
                    </a:lnTo>
                    <a:lnTo>
                      <a:pt x="261" y="323"/>
                    </a:lnTo>
                    <a:lnTo>
                      <a:pt x="261" y="319"/>
                    </a:lnTo>
                    <a:lnTo>
                      <a:pt x="262" y="316"/>
                    </a:lnTo>
                    <a:lnTo>
                      <a:pt x="264" y="312"/>
                    </a:lnTo>
                    <a:lnTo>
                      <a:pt x="265" y="308"/>
                    </a:lnTo>
                    <a:lnTo>
                      <a:pt x="266" y="304"/>
                    </a:lnTo>
                    <a:lnTo>
                      <a:pt x="268" y="302"/>
                    </a:lnTo>
                    <a:lnTo>
                      <a:pt x="269" y="298"/>
                    </a:lnTo>
                    <a:lnTo>
                      <a:pt x="270" y="294"/>
                    </a:lnTo>
                    <a:lnTo>
                      <a:pt x="272" y="290"/>
                    </a:lnTo>
                    <a:lnTo>
                      <a:pt x="273" y="287"/>
                    </a:lnTo>
                    <a:lnTo>
                      <a:pt x="273" y="283"/>
                    </a:lnTo>
                    <a:lnTo>
                      <a:pt x="274" y="279"/>
                    </a:lnTo>
                    <a:lnTo>
                      <a:pt x="277" y="275"/>
                    </a:lnTo>
                    <a:lnTo>
                      <a:pt x="278" y="273"/>
                    </a:lnTo>
                    <a:lnTo>
                      <a:pt x="280" y="269"/>
                    </a:lnTo>
                    <a:lnTo>
                      <a:pt x="281" y="266"/>
                    </a:lnTo>
                    <a:lnTo>
                      <a:pt x="282" y="262"/>
                    </a:lnTo>
                    <a:lnTo>
                      <a:pt x="285" y="258"/>
                    </a:lnTo>
                    <a:lnTo>
                      <a:pt x="289" y="252"/>
                    </a:lnTo>
                    <a:lnTo>
                      <a:pt x="293" y="245"/>
                    </a:lnTo>
                    <a:lnTo>
                      <a:pt x="294" y="241"/>
                    </a:lnTo>
                    <a:lnTo>
                      <a:pt x="297" y="237"/>
                    </a:lnTo>
                    <a:lnTo>
                      <a:pt x="298" y="235"/>
                    </a:lnTo>
                    <a:lnTo>
                      <a:pt x="299" y="231"/>
                    </a:lnTo>
                    <a:lnTo>
                      <a:pt x="302" y="227"/>
                    </a:lnTo>
                    <a:lnTo>
                      <a:pt x="303" y="224"/>
                    </a:lnTo>
                    <a:lnTo>
                      <a:pt x="306" y="220"/>
                    </a:lnTo>
                    <a:lnTo>
                      <a:pt x="309" y="217"/>
                    </a:lnTo>
                    <a:lnTo>
                      <a:pt x="313" y="209"/>
                    </a:lnTo>
                    <a:lnTo>
                      <a:pt x="318" y="203"/>
                    </a:lnTo>
                    <a:lnTo>
                      <a:pt x="322" y="196"/>
                    </a:lnTo>
                    <a:lnTo>
                      <a:pt x="327" y="191"/>
                    </a:lnTo>
                    <a:lnTo>
                      <a:pt x="332" y="183"/>
                    </a:lnTo>
                    <a:lnTo>
                      <a:pt x="338" y="178"/>
                    </a:lnTo>
                    <a:lnTo>
                      <a:pt x="343" y="170"/>
                    </a:lnTo>
                    <a:lnTo>
                      <a:pt x="348" y="163"/>
                    </a:lnTo>
                    <a:lnTo>
                      <a:pt x="353" y="157"/>
                    </a:lnTo>
                    <a:lnTo>
                      <a:pt x="359" y="151"/>
                    </a:lnTo>
                    <a:lnTo>
                      <a:pt x="365" y="145"/>
                    </a:lnTo>
                    <a:lnTo>
                      <a:pt x="370" y="140"/>
                    </a:lnTo>
                    <a:lnTo>
                      <a:pt x="377" y="133"/>
                    </a:lnTo>
                    <a:lnTo>
                      <a:pt x="382" y="126"/>
                    </a:lnTo>
                    <a:lnTo>
                      <a:pt x="389" y="121"/>
                    </a:lnTo>
                    <a:lnTo>
                      <a:pt x="396" y="116"/>
                    </a:lnTo>
                    <a:lnTo>
                      <a:pt x="401" y="109"/>
                    </a:lnTo>
                    <a:lnTo>
                      <a:pt x="409" y="104"/>
                    </a:lnTo>
                    <a:lnTo>
                      <a:pt x="411" y="101"/>
                    </a:lnTo>
                    <a:lnTo>
                      <a:pt x="414" y="99"/>
                    </a:lnTo>
                    <a:lnTo>
                      <a:pt x="418" y="96"/>
                    </a:lnTo>
                    <a:lnTo>
                      <a:pt x="422" y="93"/>
                    </a:lnTo>
                    <a:lnTo>
                      <a:pt x="428" y="88"/>
                    </a:lnTo>
                    <a:lnTo>
                      <a:pt x="436" y="83"/>
                    </a:lnTo>
                    <a:lnTo>
                      <a:pt x="439" y="80"/>
                    </a:lnTo>
                    <a:lnTo>
                      <a:pt x="443" y="78"/>
                    </a:lnTo>
                    <a:lnTo>
                      <a:pt x="447" y="75"/>
                    </a:lnTo>
                    <a:lnTo>
                      <a:pt x="451" y="74"/>
                    </a:lnTo>
                    <a:lnTo>
                      <a:pt x="453" y="71"/>
                    </a:lnTo>
                    <a:lnTo>
                      <a:pt x="457" y="68"/>
                    </a:lnTo>
                    <a:lnTo>
                      <a:pt x="461" y="66"/>
                    </a:lnTo>
                    <a:lnTo>
                      <a:pt x="465" y="63"/>
                    </a:lnTo>
                    <a:lnTo>
                      <a:pt x="468" y="60"/>
                    </a:lnTo>
                    <a:lnTo>
                      <a:pt x="472" y="59"/>
                    </a:lnTo>
                    <a:lnTo>
                      <a:pt x="476" y="56"/>
                    </a:lnTo>
                    <a:lnTo>
                      <a:pt x="480" y="55"/>
                    </a:lnTo>
                    <a:lnTo>
                      <a:pt x="486" y="51"/>
                    </a:lnTo>
                    <a:lnTo>
                      <a:pt x="493" y="46"/>
                    </a:lnTo>
                    <a:lnTo>
                      <a:pt x="497" y="45"/>
                    </a:lnTo>
                    <a:lnTo>
                      <a:pt x="501" y="42"/>
                    </a:lnTo>
                    <a:lnTo>
                      <a:pt x="504" y="41"/>
                    </a:lnTo>
                    <a:lnTo>
                      <a:pt x="507" y="39"/>
                    </a:lnTo>
                    <a:lnTo>
                      <a:pt x="514" y="35"/>
                    </a:lnTo>
                    <a:lnTo>
                      <a:pt x="521" y="31"/>
                    </a:lnTo>
                    <a:lnTo>
                      <a:pt x="527" y="29"/>
                    </a:lnTo>
                    <a:lnTo>
                      <a:pt x="534" y="26"/>
                    </a:lnTo>
                    <a:lnTo>
                      <a:pt x="539" y="22"/>
                    </a:lnTo>
                    <a:lnTo>
                      <a:pt x="544" y="19"/>
                    </a:lnTo>
                    <a:lnTo>
                      <a:pt x="550" y="16"/>
                    </a:lnTo>
                    <a:lnTo>
                      <a:pt x="555" y="14"/>
                    </a:lnTo>
                    <a:lnTo>
                      <a:pt x="560" y="12"/>
                    </a:lnTo>
                    <a:lnTo>
                      <a:pt x="564" y="9"/>
                    </a:lnTo>
                    <a:lnTo>
                      <a:pt x="568" y="8"/>
                    </a:lnTo>
                    <a:lnTo>
                      <a:pt x="573" y="6"/>
                    </a:lnTo>
                    <a:lnTo>
                      <a:pt x="576" y="5"/>
                    </a:lnTo>
                    <a:lnTo>
                      <a:pt x="579" y="4"/>
                    </a:lnTo>
                    <a:lnTo>
                      <a:pt x="581" y="2"/>
                    </a:lnTo>
                    <a:lnTo>
                      <a:pt x="584" y="1"/>
                    </a:lnTo>
                    <a:lnTo>
                      <a:pt x="588" y="0"/>
                    </a:lnTo>
                    <a:lnTo>
                      <a:pt x="589" y="0"/>
                    </a:lnTo>
                    <a:lnTo>
                      <a:pt x="588" y="0"/>
                    </a:lnTo>
                    <a:lnTo>
                      <a:pt x="584" y="2"/>
                    </a:lnTo>
                    <a:lnTo>
                      <a:pt x="580" y="5"/>
                    </a:lnTo>
                    <a:lnTo>
                      <a:pt x="575" y="10"/>
                    </a:lnTo>
                    <a:lnTo>
                      <a:pt x="571" y="13"/>
                    </a:lnTo>
                    <a:lnTo>
                      <a:pt x="567" y="17"/>
                    </a:lnTo>
                    <a:lnTo>
                      <a:pt x="563" y="21"/>
                    </a:lnTo>
                    <a:lnTo>
                      <a:pt x="559" y="25"/>
                    </a:lnTo>
                    <a:lnTo>
                      <a:pt x="554" y="29"/>
                    </a:lnTo>
                    <a:lnTo>
                      <a:pt x="550" y="31"/>
                    </a:lnTo>
                    <a:lnTo>
                      <a:pt x="546" y="37"/>
                    </a:lnTo>
                    <a:lnTo>
                      <a:pt x="540" y="42"/>
                    </a:lnTo>
                    <a:lnTo>
                      <a:pt x="535" y="47"/>
                    </a:lnTo>
                    <a:lnTo>
                      <a:pt x="530" y="52"/>
                    </a:lnTo>
                    <a:lnTo>
                      <a:pt x="525" y="56"/>
                    </a:lnTo>
                    <a:lnTo>
                      <a:pt x="519" y="63"/>
                    </a:lnTo>
                    <a:lnTo>
                      <a:pt x="514" y="68"/>
                    </a:lnTo>
                    <a:lnTo>
                      <a:pt x="509" y="75"/>
                    </a:lnTo>
                    <a:lnTo>
                      <a:pt x="504" y="80"/>
                    </a:lnTo>
                    <a:lnTo>
                      <a:pt x="498" y="87"/>
                    </a:lnTo>
                    <a:lnTo>
                      <a:pt x="493" y="93"/>
                    </a:lnTo>
                    <a:lnTo>
                      <a:pt x="488" y="100"/>
                    </a:lnTo>
                    <a:lnTo>
                      <a:pt x="485" y="103"/>
                    </a:lnTo>
                    <a:lnTo>
                      <a:pt x="482" y="107"/>
                    </a:lnTo>
                    <a:lnTo>
                      <a:pt x="480" y="110"/>
                    </a:lnTo>
                    <a:lnTo>
                      <a:pt x="479" y="114"/>
                    </a:lnTo>
                    <a:lnTo>
                      <a:pt x="473" y="121"/>
                    </a:lnTo>
                    <a:lnTo>
                      <a:pt x="468" y="128"/>
                    </a:lnTo>
                    <a:lnTo>
                      <a:pt x="465" y="132"/>
                    </a:lnTo>
                    <a:lnTo>
                      <a:pt x="464" y="136"/>
                    </a:lnTo>
                    <a:lnTo>
                      <a:pt x="461" y="140"/>
                    </a:lnTo>
                    <a:lnTo>
                      <a:pt x="460" y="143"/>
                    </a:lnTo>
                    <a:lnTo>
                      <a:pt x="457" y="146"/>
                    </a:lnTo>
                    <a:lnTo>
                      <a:pt x="456" y="150"/>
                    </a:lnTo>
                    <a:lnTo>
                      <a:pt x="453" y="154"/>
                    </a:lnTo>
                    <a:lnTo>
                      <a:pt x="452" y="157"/>
                    </a:lnTo>
                    <a:lnTo>
                      <a:pt x="450" y="161"/>
                    </a:lnTo>
                    <a:lnTo>
                      <a:pt x="448" y="165"/>
                    </a:lnTo>
                    <a:lnTo>
                      <a:pt x="447" y="169"/>
                    </a:lnTo>
                    <a:lnTo>
                      <a:pt x="446" y="173"/>
                    </a:lnTo>
                    <a:lnTo>
                      <a:pt x="444" y="175"/>
                    </a:lnTo>
                    <a:lnTo>
                      <a:pt x="442" y="179"/>
                    </a:lnTo>
                    <a:lnTo>
                      <a:pt x="440" y="182"/>
                    </a:lnTo>
                    <a:lnTo>
                      <a:pt x="439" y="186"/>
                    </a:lnTo>
                    <a:lnTo>
                      <a:pt x="439" y="190"/>
                    </a:lnTo>
                    <a:lnTo>
                      <a:pt x="438" y="194"/>
                    </a:lnTo>
                    <a:lnTo>
                      <a:pt x="436" y="198"/>
                    </a:lnTo>
                    <a:lnTo>
                      <a:pt x="436" y="202"/>
                    </a:lnTo>
                    <a:lnTo>
                      <a:pt x="435" y="204"/>
                    </a:lnTo>
                    <a:lnTo>
                      <a:pt x="434" y="208"/>
                    </a:lnTo>
                    <a:lnTo>
                      <a:pt x="432" y="212"/>
                    </a:lnTo>
                    <a:lnTo>
                      <a:pt x="432" y="216"/>
                    </a:lnTo>
                    <a:lnTo>
                      <a:pt x="431" y="220"/>
                    </a:lnTo>
                    <a:lnTo>
                      <a:pt x="430" y="224"/>
                    </a:lnTo>
                    <a:lnTo>
                      <a:pt x="430" y="228"/>
                    </a:lnTo>
                    <a:lnTo>
                      <a:pt x="430" y="232"/>
                    </a:lnTo>
                    <a:lnTo>
                      <a:pt x="428" y="236"/>
                    </a:lnTo>
                    <a:lnTo>
                      <a:pt x="427" y="240"/>
                    </a:lnTo>
                    <a:lnTo>
                      <a:pt x="427" y="244"/>
                    </a:lnTo>
                    <a:lnTo>
                      <a:pt x="427" y="248"/>
                    </a:lnTo>
                    <a:lnTo>
                      <a:pt x="426" y="252"/>
                    </a:lnTo>
                    <a:lnTo>
                      <a:pt x="426" y="254"/>
                    </a:lnTo>
                    <a:lnTo>
                      <a:pt x="426" y="258"/>
                    </a:lnTo>
                    <a:lnTo>
                      <a:pt x="426" y="262"/>
                    </a:lnTo>
                    <a:lnTo>
                      <a:pt x="424" y="266"/>
                    </a:lnTo>
                    <a:lnTo>
                      <a:pt x="424" y="270"/>
                    </a:lnTo>
                    <a:lnTo>
                      <a:pt x="423" y="273"/>
                    </a:lnTo>
                    <a:lnTo>
                      <a:pt x="423" y="277"/>
                    </a:lnTo>
                    <a:lnTo>
                      <a:pt x="423" y="281"/>
                    </a:lnTo>
                    <a:lnTo>
                      <a:pt x="422" y="285"/>
                    </a:lnTo>
                    <a:lnTo>
                      <a:pt x="422" y="289"/>
                    </a:lnTo>
                    <a:lnTo>
                      <a:pt x="422" y="293"/>
                    </a:lnTo>
                    <a:lnTo>
                      <a:pt x="422" y="297"/>
                    </a:lnTo>
                    <a:lnTo>
                      <a:pt x="422" y="300"/>
                    </a:lnTo>
                    <a:lnTo>
                      <a:pt x="422" y="304"/>
                    </a:lnTo>
                    <a:lnTo>
                      <a:pt x="422" y="308"/>
                    </a:lnTo>
                    <a:lnTo>
                      <a:pt x="422" y="312"/>
                    </a:lnTo>
                    <a:lnTo>
                      <a:pt x="422" y="316"/>
                    </a:lnTo>
                    <a:lnTo>
                      <a:pt x="422" y="320"/>
                    </a:lnTo>
                    <a:lnTo>
                      <a:pt x="422" y="324"/>
                    </a:lnTo>
                    <a:lnTo>
                      <a:pt x="422" y="327"/>
                    </a:lnTo>
                    <a:lnTo>
                      <a:pt x="422" y="331"/>
                    </a:lnTo>
                    <a:lnTo>
                      <a:pt x="422" y="335"/>
                    </a:lnTo>
                    <a:lnTo>
                      <a:pt x="422" y="339"/>
                    </a:lnTo>
                    <a:lnTo>
                      <a:pt x="422" y="341"/>
                    </a:lnTo>
                    <a:lnTo>
                      <a:pt x="422" y="345"/>
                    </a:lnTo>
                    <a:lnTo>
                      <a:pt x="422" y="349"/>
                    </a:lnTo>
                    <a:lnTo>
                      <a:pt x="422" y="353"/>
                    </a:lnTo>
                    <a:lnTo>
                      <a:pt x="422" y="356"/>
                    </a:lnTo>
                    <a:lnTo>
                      <a:pt x="422" y="360"/>
                    </a:lnTo>
                    <a:lnTo>
                      <a:pt x="422" y="364"/>
                    </a:lnTo>
                    <a:lnTo>
                      <a:pt x="422" y="368"/>
                    </a:lnTo>
                    <a:lnTo>
                      <a:pt x="422" y="372"/>
                    </a:lnTo>
                    <a:lnTo>
                      <a:pt x="422" y="376"/>
                    </a:lnTo>
                    <a:lnTo>
                      <a:pt x="422" y="380"/>
                    </a:lnTo>
                    <a:lnTo>
                      <a:pt x="422" y="384"/>
                    </a:lnTo>
                    <a:lnTo>
                      <a:pt x="422" y="390"/>
                    </a:lnTo>
                    <a:lnTo>
                      <a:pt x="422" y="397"/>
                    </a:lnTo>
                    <a:lnTo>
                      <a:pt x="422" y="403"/>
                    </a:lnTo>
                    <a:lnTo>
                      <a:pt x="422" y="410"/>
                    </a:lnTo>
                    <a:lnTo>
                      <a:pt x="422" y="417"/>
                    </a:lnTo>
                    <a:lnTo>
                      <a:pt x="422" y="423"/>
                    </a:lnTo>
                    <a:lnTo>
                      <a:pt x="422" y="430"/>
                    </a:lnTo>
                    <a:lnTo>
                      <a:pt x="423" y="436"/>
                    </a:lnTo>
                    <a:lnTo>
                      <a:pt x="423" y="442"/>
                    </a:lnTo>
                    <a:lnTo>
                      <a:pt x="423" y="447"/>
                    </a:lnTo>
                    <a:lnTo>
                      <a:pt x="423" y="453"/>
                    </a:lnTo>
                    <a:lnTo>
                      <a:pt x="423" y="459"/>
                    </a:lnTo>
                    <a:lnTo>
                      <a:pt x="423" y="464"/>
                    </a:lnTo>
                    <a:lnTo>
                      <a:pt x="423" y="471"/>
                    </a:lnTo>
                    <a:lnTo>
                      <a:pt x="423" y="475"/>
                    </a:lnTo>
                    <a:lnTo>
                      <a:pt x="423" y="480"/>
                    </a:lnTo>
                    <a:lnTo>
                      <a:pt x="422" y="485"/>
                    </a:lnTo>
                    <a:lnTo>
                      <a:pt x="422" y="489"/>
                    </a:lnTo>
                    <a:lnTo>
                      <a:pt x="422" y="493"/>
                    </a:lnTo>
                    <a:lnTo>
                      <a:pt x="422" y="497"/>
                    </a:lnTo>
                    <a:lnTo>
                      <a:pt x="422" y="500"/>
                    </a:lnTo>
                    <a:lnTo>
                      <a:pt x="422" y="504"/>
                    </a:lnTo>
                    <a:lnTo>
                      <a:pt x="422" y="508"/>
                    </a:lnTo>
                    <a:lnTo>
                      <a:pt x="422" y="510"/>
                    </a:lnTo>
                    <a:lnTo>
                      <a:pt x="422" y="515"/>
                    </a:lnTo>
                    <a:lnTo>
                      <a:pt x="422" y="519"/>
                    </a:lnTo>
                    <a:lnTo>
                      <a:pt x="422" y="521"/>
                    </a:lnTo>
                    <a:lnTo>
                      <a:pt x="422" y="522"/>
                    </a:lnTo>
                    <a:lnTo>
                      <a:pt x="422" y="519"/>
                    </a:lnTo>
                    <a:lnTo>
                      <a:pt x="424" y="517"/>
                    </a:lnTo>
                    <a:lnTo>
                      <a:pt x="427" y="514"/>
                    </a:lnTo>
                    <a:lnTo>
                      <a:pt x="428" y="510"/>
                    </a:lnTo>
                    <a:lnTo>
                      <a:pt x="431" y="506"/>
                    </a:lnTo>
                    <a:lnTo>
                      <a:pt x="434" y="502"/>
                    </a:lnTo>
                    <a:lnTo>
                      <a:pt x="436" y="497"/>
                    </a:lnTo>
                    <a:lnTo>
                      <a:pt x="439" y="493"/>
                    </a:lnTo>
                    <a:lnTo>
                      <a:pt x="443" y="488"/>
                    </a:lnTo>
                    <a:lnTo>
                      <a:pt x="447" y="483"/>
                    </a:lnTo>
                    <a:lnTo>
                      <a:pt x="450" y="476"/>
                    </a:lnTo>
                    <a:lnTo>
                      <a:pt x="453" y="471"/>
                    </a:lnTo>
                    <a:lnTo>
                      <a:pt x="457" y="464"/>
                    </a:lnTo>
                    <a:lnTo>
                      <a:pt x="461" y="457"/>
                    </a:lnTo>
                    <a:lnTo>
                      <a:pt x="464" y="453"/>
                    </a:lnTo>
                    <a:lnTo>
                      <a:pt x="465" y="450"/>
                    </a:lnTo>
                    <a:lnTo>
                      <a:pt x="468" y="446"/>
                    </a:lnTo>
                    <a:lnTo>
                      <a:pt x="469" y="443"/>
                    </a:lnTo>
                    <a:lnTo>
                      <a:pt x="472" y="439"/>
                    </a:lnTo>
                    <a:lnTo>
                      <a:pt x="473" y="435"/>
                    </a:lnTo>
                    <a:lnTo>
                      <a:pt x="476" y="431"/>
                    </a:lnTo>
                    <a:lnTo>
                      <a:pt x="477" y="427"/>
                    </a:lnTo>
                    <a:lnTo>
                      <a:pt x="479" y="423"/>
                    </a:lnTo>
                    <a:lnTo>
                      <a:pt x="481" y="419"/>
                    </a:lnTo>
                    <a:lnTo>
                      <a:pt x="482" y="417"/>
                    </a:lnTo>
                    <a:lnTo>
                      <a:pt x="485" y="413"/>
                    </a:lnTo>
                    <a:lnTo>
                      <a:pt x="486" y="409"/>
                    </a:lnTo>
                    <a:lnTo>
                      <a:pt x="488" y="405"/>
                    </a:lnTo>
                    <a:lnTo>
                      <a:pt x="490" y="401"/>
                    </a:lnTo>
                    <a:lnTo>
                      <a:pt x="492" y="397"/>
                    </a:lnTo>
                    <a:lnTo>
                      <a:pt x="493" y="393"/>
                    </a:lnTo>
                    <a:lnTo>
                      <a:pt x="496" y="389"/>
                    </a:lnTo>
                    <a:lnTo>
                      <a:pt x="497" y="385"/>
                    </a:lnTo>
                    <a:lnTo>
                      <a:pt x="498" y="381"/>
                    </a:lnTo>
                    <a:lnTo>
                      <a:pt x="500" y="377"/>
                    </a:lnTo>
                    <a:lnTo>
                      <a:pt x="502" y="373"/>
                    </a:lnTo>
                    <a:lnTo>
                      <a:pt x="504" y="370"/>
                    </a:lnTo>
                    <a:lnTo>
                      <a:pt x="505" y="366"/>
                    </a:lnTo>
                    <a:lnTo>
                      <a:pt x="506" y="362"/>
                    </a:lnTo>
                    <a:lnTo>
                      <a:pt x="506" y="359"/>
                    </a:lnTo>
                    <a:lnTo>
                      <a:pt x="507" y="355"/>
                    </a:lnTo>
                    <a:lnTo>
                      <a:pt x="509" y="351"/>
                    </a:lnTo>
                    <a:lnTo>
                      <a:pt x="511" y="344"/>
                    </a:lnTo>
                    <a:lnTo>
                      <a:pt x="514" y="337"/>
                    </a:lnTo>
                    <a:lnTo>
                      <a:pt x="514" y="333"/>
                    </a:lnTo>
                    <a:lnTo>
                      <a:pt x="514" y="329"/>
                    </a:lnTo>
                    <a:lnTo>
                      <a:pt x="515" y="327"/>
                    </a:lnTo>
                    <a:lnTo>
                      <a:pt x="515" y="324"/>
                    </a:lnTo>
                    <a:lnTo>
                      <a:pt x="515" y="316"/>
                    </a:lnTo>
                    <a:lnTo>
                      <a:pt x="517" y="311"/>
                    </a:lnTo>
                    <a:lnTo>
                      <a:pt x="517" y="304"/>
                    </a:lnTo>
                    <a:lnTo>
                      <a:pt x="517" y="299"/>
                    </a:lnTo>
                    <a:lnTo>
                      <a:pt x="515" y="293"/>
                    </a:lnTo>
                    <a:lnTo>
                      <a:pt x="515" y="287"/>
                    </a:lnTo>
                    <a:lnTo>
                      <a:pt x="514" y="282"/>
                    </a:lnTo>
                    <a:lnTo>
                      <a:pt x="511" y="278"/>
                    </a:lnTo>
                    <a:lnTo>
                      <a:pt x="509" y="271"/>
                    </a:lnTo>
                    <a:lnTo>
                      <a:pt x="505" y="265"/>
                    </a:lnTo>
                    <a:lnTo>
                      <a:pt x="502" y="261"/>
                    </a:lnTo>
                    <a:lnTo>
                      <a:pt x="500" y="257"/>
                    </a:lnTo>
                    <a:lnTo>
                      <a:pt x="496" y="253"/>
                    </a:lnTo>
                    <a:lnTo>
                      <a:pt x="493" y="249"/>
                    </a:lnTo>
                    <a:lnTo>
                      <a:pt x="488" y="245"/>
                    </a:lnTo>
                    <a:lnTo>
                      <a:pt x="485" y="241"/>
                    </a:lnTo>
                    <a:lnTo>
                      <a:pt x="482" y="232"/>
                    </a:lnTo>
                    <a:lnTo>
                      <a:pt x="481" y="228"/>
                    </a:lnTo>
                    <a:lnTo>
                      <a:pt x="482" y="224"/>
                    </a:lnTo>
                    <a:lnTo>
                      <a:pt x="484" y="227"/>
                    </a:lnTo>
                    <a:lnTo>
                      <a:pt x="485" y="229"/>
                    </a:lnTo>
                    <a:lnTo>
                      <a:pt x="488" y="233"/>
                    </a:lnTo>
                    <a:lnTo>
                      <a:pt x="492" y="238"/>
                    </a:lnTo>
                    <a:lnTo>
                      <a:pt x="494" y="241"/>
                    </a:lnTo>
                    <a:lnTo>
                      <a:pt x="496" y="244"/>
                    </a:lnTo>
                    <a:lnTo>
                      <a:pt x="498" y="249"/>
                    </a:lnTo>
                    <a:lnTo>
                      <a:pt x="504" y="253"/>
                    </a:lnTo>
                    <a:lnTo>
                      <a:pt x="505" y="257"/>
                    </a:lnTo>
                    <a:lnTo>
                      <a:pt x="509" y="261"/>
                    </a:lnTo>
                    <a:lnTo>
                      <a:pt x="513" y="273"/>
                    </a:lnTo>
                    <a:lnTo>
                      <a:pt x="515" y="277"/>
                    </a:lnTo>
                    <a:lnTo>
                      <a:pt x="519" y="282"/>
                    </a:lnTo>
                    <a:lnTo>
                      <a:pt x="522" y="287"/>
                    </a:lnTo>
                    <a:lnTo>
                      <a:pt x="526" y="294"/>
                    </a:lnTo>
                    <a:lnTo>
                      <a:pt x="529" y="299"/>
                    </a:lnTo>
                    <a:lnTo>
                      <a:pt x="531" y="304"/>
                    </a:lnTo>
                    <a:lnTo>
                      <a:pt x="534" y="311"/>
                    </a:lnTo>
                    <a:lnTo>
                      <a:pt x="538" y="318"/>
                    </a:lnTo>
                    <a:lnTo>
                      <a:pt x="540" y="323"/>
                    </a:lnTo>
                    <a:lnTo>
                      <a:pt x="543" y="329"/>
                    </a:lnTo>
                    <a:lnTo>
                      <a:pt x="546" y="336"/>
                    </a:lnTo>
                    <a:lnTo>
                      <a:pt x="550" y="343"/>
                    </a:lnTo>
                    <a:lnTo>
                      <a:pt x="552" y="348"/>
                    </a:lnTo>
                    <a:lnTo>
                      <a:pt x="554" y="355"/>
                    </a:lnTo>
                    <a:lnTo>
                      <a:pt x="556" y="361"/>
                    </a:lnTo>
                    <a:lnTo>
                      <a:pt x="559" y="368"/>
                    </a:lnTo>
                    <a:lnTo>
                      <a:pt x="560" y="373"/>
                    </a:lnTo>
                    <a:lnTo>
                      <a:pt x="563" y="378"/>
                    </a:lnTo>
                    <a:lnTo>
                      <a:pt x="564" y="385"/>
                    </a:lnTo>
                    <a:lnTo>
                      <a:pt x="565" y="391"/>
                    </a:lnTo>
                    <a:lnTo>
                      <a:pt x="565" y="397"/>
                    </a:lnTo>
                    <a:lnTo>
                      <a:pt x="567" y="402"/>
                    </a:lnTo>
                    <a:lnTo>
                      <a:pt x="568" y="407"/>
                    </a:lnTo>
                    <a:lnTo>
                      <a:pt x="569" y="414"/>
                    </a:lnTo>
                    <a:lnTo>
                      <a:pt x="571" y="418"/>
                    </a:lnTo>
                    <a:lnTo>
                      <a:pt x="571" y="423"/>
                    </a:lnTo>
                    <a:lnTo>
                      <a:pt x="572" y="428"/>
                    </a:lnTo>
                    <a:lnTo>
                      <a:pt x="572" y="434"/>
                    </a:lnTo>
                    <a:lnTo>
                      <a:pt x="572" y="438"/>
                    </a:lnTo>
                    <a:lnTo>
                      <a:pt x="572" y="443"/>
                    </a:lnTo>
                    <a:lnTo>
                      <a:pt x="572" y="447"/>
                    </a:lnTo>
                    <a:lnTo>
                      <a:pt x="573" y="452"/>
                    </a:lnTo>
                    <a:lnTo>
                      <a:pt x="572" y="455"/>
                    </a:lnTo>
                    <a:lnTo>
                      <a:pt x="572" y="459"/>
                    </a:lnTo>
                    <a:lnTo>
                      <a:pt x="572" y="463"/>
                    </a:lnTo>
                    <a:lnTo>
                      <a:pt x="572" y="467"/>
                    </a:lnTo>
                    <a:lnTo>
                      <a:pt x="572" y="472"/>
                    </a:lnTo>
                    <a:lnTo>
                      <a:pt x="572" y="479"/>
                    </a:lnTo>
                    <a:lnTo>
                      <a:pt x="571" y="483"/>
                    </a:lnTo>
                    <a:lnTo>
                      <a:pt x="571" y="485"/>
                    </a:lnTo>
                    <a:lnTo>
                      <a:pt x="571" y="488"/>
                    </a:lnTo>
                    <a:lnTo>
                      <a:pt x="571" y="489"/>
                    </a:lnTo>
                    <a:lnTo>
                      <a:pt x="571" y="488"/>
                    </a:lnTo>
                    <a:lnTo>
                      <a:pt x="572" y="485"/>
                    </a:lnTo>
                    <a:lnTo>
                      <a:pt x="573" y="481"/>
                    </a:lnTo>
                    <a:lnTo>
                      <a:pt x="576" y="476"/>
                    </a:lnTo>
                    <a:lnTo>
                      <a:pt x="576" y="472"/>
                    </a:lnTo>
                    <a:lnTo>
                      <a:pt x="577" y="468"/>
                    </a:lnTo>
                    <a:lnTo>
                      <a:pt x="579" y="465"/>
                    </a:lnTo>
                    <a:lnTo>
                      <a:pt x="581" y="461"/>
                    </a:lnTo>
                    <a:lnTo>
                      <a:pt x="583" y="457"/>
                    </a:lnTo>
                    <a:lnTo>
                      <a:pt x="585" y="453"/>
                    </a:lnTo>
                    <a:lnTo>
                      <a:pt x="588" y="448"/>
                    </a:lnTo>
                    <a:lnTo>
                      <a:pt x="590" y="446"/>
                    </a:lnTo>
                    <a:lnTo>
                      <a:pt x="592" y="440"/>
                    </a:lnTo>
                    <a:lnTo>
                      <a:pt x="594" y="435"/>
                    </a:lnTo>
                    <a:lnTo>
                      <a:pt x="597" y="430"/>
                    </a:lnTo>
                    <a:lnTo>
                      <a:pt x="600" y="426"/>
                    </a:lnTo>
                    <a:lnTo>
                      <a:pt x="602" y="421"/>
                    </a:lnTo>
                    <a:lnTo>
                      <a:pt x="605" y="417"/>
                    </a:lnTo>
                    <a:lnTo>
                      <a:pt x="608" y="411"/>
                    </a:lnTo>
                    <a:lnTo>
                      <a:pt x="612" y="406"/>
                    </a:lnTo>
                    <a:lnTo>
                      <a:pt x="616" y="401"/>
                    </a:lnTo>
                    <a:lnTo>
                      <a:pt x="618" y="397"/>
                    </a:lnTo>
                    <a:lnTo>
                      <a:pt x="622" y="391"/>
                    </a:lnTo>
                    <a:lnTo>
                      <a:pt x="626" y="388"/>
                    </a:lnTo>
                    <a:lnTo>
                      <a:pt x="630" y="382"/>
                    </a:lnTo>
                    <a:lnTo>
                      <a:pt x="634" y="378"/>
                    </a:lnTo>
                    <a:lnTo>
                      <a:pt x="638" y="374"/>
                    </a:lnTo>
                    <a:lnTo>
                      <a:pt x="642" y="370"/>
                    </a:lnTo>
                    <a:lnTo>
                      <a:pt x="646" y="366"/>
                    </a:lnTo>
                    <a:lnTo>
                      <a:pt x="650" y="362"/>
                    </a:lnTo>
                    <a:lnTo>
                      <a:pt x="654" y="360"/>
                    </a:lnTo>
                    <a:lnTo>
                      <a:pt x="659" y="356"/>
                    </a:lnTo>
                    <a:lnTo>
                      <a:pt x="663" y="352"/>
                    </a:lnTo>
                    <a:lnTo>
                      <a:pt x="667" y="349"/>
                    </a:lnTo>
                    <a:lnTo>
                      <a:pt x="672" y="348"/>
                    </a:lnTo>
                    <a:lnTo>
                      <a:pt x="676" y="345"/>
                    </a:lnTo>
                    <a:lnTo>
                      <a:pt x="680" y="343"/>
                    </a:lnTo>
                    <a:lnTo>
                      <a:pt x="685" y="340"/>
                    </a:lnTo>
                    <a:lnTo>
                      <a:pt x="689" y="339"/>
                    </a:lnTo>
                    <a:lnTo>
                      <a:pt x="693" y="336"/>
                    </a:lnTo>
                    <a:lnTo>
                      <a:pt x="697" y="335"/>
                    </a:lnTo>
                    <a:lnTo>
                      <a:pt x="702" y="332"/>
                    </a:lnTo>
                    <a:lnTo>
                      <a:pt x="706" y="331"/>
                    </a:lnTo>
                    <a:lnTo>
                      <a:pt x="710" y="331"/>
                    </a:lnTo>
                    <a:lnTo>
                      <a:pt x="714" y="328"/>
                    </a:lnTo>
                    <a:lnTo>
                      <a:pt x="718" y="327"/>
                    </a:lnTo>
                    <a:lnTo>
                      <a:pt x="721" y="326"/>
                    </a:lnTo>
                    <a:lnTo>
                      <a:pt x="725" y="326"/>
                    </a:lnTo>
                    <a:lnTo>
                      <a:pt x="730" y="324"/>
                    </a:lnTo>
                    <a:lnTo>
                      <a:pt x="737" y="323"/>
                    </a:lnTo>
                    <a:lnTo>
                      <a:pt x="739" y="322"/>
                    </a:lnTo>
                    <a:lnTo>
                      <a:pt x="743" y="322"/>
                    </a:lnTo>
                    <a:lnTo>
                      <a:pt x="746" y="322"/>
                    </a:lnTo>
                    <a:lnTo>
                      <a:pt x="747" y="322"/>
                    </a:lnTo>
                    <a:lnTo>
                      <a:pt x="745" y="322"/>
                    </a:lnTo>
                    <a:lnTo>
                      <a:pt x="739" y="324"/>
                    </a:lnTo>
                    <a:lnTo>
                      <a:pt x="735" y="327"/>
                    </a:lnTo>
                    <a:lnTo>
                      <a:pt x="730" y="331"/>
                    </a:lnTo>
                    <a:lnTo>
                      <a:pt x="725" y="335"/>
                    </a:lnTo>
                    <a:lnTo>
                      <a:pt x="720" y="340"/>
                    </a:lnTo>
                    <a:lnTo>
                      <a:pt x="713" y="345"/>
                    </a:lnTo>
                    <a:lnTo>
                      <a:pt x="706" y="352"/>
                    </a:lnTo>
                    <a:lnTo>
                      <a:pt x="702" y="356"/>
                    </a:lnTo>
                    <a:lnTo>
                      <a:pt x="699" y="360"/>
                    </a:lnTo>
                    <a:lnTo>
                      <a:pt x="695" y="364"/>
                    </a:lnTo>
                    <a:lnTo>
                      <a:pt x="692" y="370"/>
                    </a:lnTo>
                    <a:lnTo>
                      <a:pt x="688" y="374"/>
                    </a:lnTo>
                    <a:lnTo>
                      <a:pt x="684" y="380"/>
                    </a:lnTo>
                    <a:lnTo>
                      <a:pt x="680" y="385"/>
                    </a:lnTo>
                    <a:lnTo>
                      <a:pt x="676" y="391"/>
                    </a:lnTo>
                    <a:lnTo>
                      <a:pt x="675" y="394"/>
                    </a:lnTo>
                    <a:lnTo>
                      <a:pt x="672" y="398"/>
                    </a:lnTo>
                    <a:lnTo>
                      <a:pt x="671" y="401"/>
                    </a:lnTo>
                    <a:lnTo>
                      <a:pt x="670" y="405"/>
                    </a:lnTo>
                    <a:lnTo>
                      <a:pt x="667" y="409"/>
                    </a:lnTo>
                    <a:lnTo>
                      <a:pt x="666" y="413"/>
                    </a:lnTo>
                    <a:lnTo>
                      <a:pt x="663" y="417"/>
                    </a:lnTo>
                    <a:lnTo>
                      <a:pt x="662" y="421"/>
                    </a:lnTo>
                    <a:lnTo>
                      <a:pt x="659" y="424"/>
                    </a:lnTo>
                    <a:lnTo>
                      <a:pt x="658" y="428"/>
                    </a:lnTo>
                    <a:lnTo>
                      <a:pt x="655" y="432"/>
                    </a:lnTo>
                    <a:lnTo>
                      <a:pt x="654" y="436"/>
                    </a:lnTo>
                    <a:lnTo>
                      <a:pt x="651" y="440"/>
                    </a:lnTo>
                    <a:lnTo>
                      <a:pt x="650" y="444"/>
                    </a:lnTo>
                    <a:lnTo>
                      <a:pt x="647" y="448"/>
                    </a:lnTo>
                    <a:lnTo>
                      <a:pt x="646" y="453"/>
                    </a:lnTo>
                    <a:lnTo>
                      <a:pt x="644" y="457"/>
                    </a:lnTo>
                    <a:lnTo>
                      <a:pt x="642" y="463"/>
                    </a:lnTo>
                    <a:lnTo>
                      <a:pt x="641" y="468"/>
                    </a:lnTo>
                    <a:lnTo>
                      <a:pt x="638" y="472"/>
                    </a:lnTo>
                    <a:lnTo>
                      <a:pt x="637" y="477"/>
                    </a:lnTo>
                    <a:lnTo>
                      <a:pt x="634" y="483"/>
                    </a:lnTo>
                    <a:lnTo>
                      <a:pt x="633" y="486"/>
                    </a:lnTo>
                    <a:lnTo>
                      <a:pt x="631" y="492"/>
                    </a:lnTo>
                    <a:lnTo>
                      <a:pt x="629" y="496"/>
                    </a:lnTo>
                    <a:lnTo>
                      <a:pt x="627" y="501"/>
                    </a:lnTo>
                    <a:lnTo>
                      <a:pt x="625" y="506"/>
                    </a:lnTo>
                    <a:lnTo>
                      <a:pt x="623" y="512"/>
                    </a:lnTo>
                    <a:lnTo>
                      <a:pt x="622" y="515"/>
                    </a:lnTo>
                    <a:lnTo>
                      <a:pt x="621" y="521"/>
                    </a:lnTo>
                    <a:lnTo>
                      <a:pt x="618" y="526"/>
                    </a:lnTo>
                    <a:lnTo>
                      <a:pt x="617" y="531"/>
                    </a:lnTo>
                    <a:lnTo>
                      <a:pt x="616" y="535"/>
                    </a:lnTo>
                    <a:lnTo>
                      <a:pt x="614" y="541"/>
                    </a:lnTo>
                    <a:lnTo>
                      <a:pt x="613" y="545"/>
                    </a:lnTo>
                    <a:lnTo>
                      <a:pt x="612" y="550"/>
                    </a:lnTo>
                    <a:lnTo>
                      <a:pt x="609" y="554"/>
                    </a:lnTo>
                    <a:lnTo>
                      <a:pt x="608" y="559"/>
                    </a:lnTo>
                    <a:lnTo>
                      <a:pt x="606" y="564"/>
                    </a:lnTo>
                    <a:lnTo>
                      <a:pt x="605" y="568"/>
                    </a:lnTo>
                    <a:lnTo>
                      <a:pt x="604" y="572"/>
                    </a:lnTo>
                    <a:lnTo>
                      <a:pt x="602" y="577"/>
                    </a:lnTo>
                    <a:lnTo>
                      <a:pt x="601" y="581"/>
                    </a:lnTo>
                    <a:lnTo>
                      <a:pt x="600" y="585"/>
                    </a:lnTo>
                    <a:lnTo>
                      <a:pt x="598" y="589"/>
                    </a:lnTo>
                    <a:lnTo>
                      <a:pt x="597" y="593"/>
                    </a:lnTo>
                    <a:lnTo>
                      <a:pt x="596" y="597"/>
                    </a:lnTo>
                    <a:lnTo>
                      <a:pt x="596" y="603"/>
                    </a:lnTo>
                    <a:lnTo>
                      <a:pt x="593" y="605"/>
                    </a:lnTo>
                    <a:lnTo>
                      <a:pt x="593" y="609"/>
                    </a:lnTo>
                    <a:lnTo>
                      <a:pt x="592" y="613"/>
                    </a:lnTo>
                    <a:lnTo>
                      <a:pt x="590" y="617"/>
                    </a:lnTo>
                    <a:lnTo>
                      <a:pt x="589" y="624"/>
                    </a:lnTo>
                    <a:lnTo>
                      <a:pt x="588" y="630"/>
                    </a:lnTo>
                    <a:lnTo>
                      <a:pt x="585" y="636"/>
                    </a:lnTo>
                    <a:lnTo>
                      <a:pt x="584" y="639"/>
                    </a:lnTo>
                    <a:lnTo>
                      <a:pt x="583" y="643"/>
                    </a:lnTo>
                    <a:lnTo>
                      <a:pt x="583" y="647"/>
                    </a:lnTo>
                    <a:lnTo>
                      <a:pt x="581" y="653"/>
                    </a:lnTo>
                    <a:lnTo>
                      <a:pt x="581" y="655"/>
                    </a:lnTo>
                    <a:lnTo>
                      <a:pt x="580" y="654"/>
                    </a:lnTo>
                    <a:lnTo>
                      <a:pt x="577" y="654"/>
                    </a:lnTo>
                    <a:lnTo>
                      <a:pt x="573" y="654"/>
                    </a:lnTo>
                    <a:lnTo>
                      <a:pt x="569" y="653"/>
                    </a:lnTo>
                    <a:lnTo>
                      <a:pt x="563" y="651"/>
                    </a:lnTo>
                    <a:lnTo>
                      <a:pt x="556" y="650"/>
                    </a:lnTo>
                    <a:lnTo>
                      <a:pt x="552" y="649"/>
                    </a:lnTo>
                    <a:lnTo>
                      <a:pt x="548" y="649"/>
                    </a:lnTo>
                    <a:lnTo>
                      <a:pt x="544" y="647"/>
                    </a:lnTo>
                    <a:lnTo>
                      <a:pt x="540" y="647"/>
                    </a:lnTo>
                    <a:lnTo>
                      <a:pt x="535" y="646"/>
                    </a:lnTo>
                    <a:lnTo>
                      <a:pt x="531" y="645"/>
                    </a:lnTo>
                    <a:lnTo>
                      <a:pt x="527" y="643"/>
                    </a:lnTo>
                    <a:lnTo>
                      <a:pt x="522" y="642"/>
                    </a:lnTo>
                    <a:lnTo>
                      <a:pt x="517" y="642"/>
                    </a:lnTo>
                    <a:lnTo>
                      <a:pt x="513" y="641"/>
                    </a:lnTo>
                    <a:lnTo>
                      <a:pt x="507" y="639"/>
                    </a:lnTo>
                    <a:lnTo>
                      <a:pt x="504" y="638"/>
                    </a:lnTo>
                    <a:lnTo>
                      <a:pt x="498" y="637"/>
                    </a:lnTo>
                    <a:lnTo>
                      <a:pt x="494" y="636"/>
                    </a:lnTo>
                    <a:lnTo>
                      <a:pt x="489" y="633"/>
                    </a:lnTo>
                    <a:lnTo>
                      <a:pt x="485" y="632"/>
                    </a:lnTo>
                    <a:lnTo>
                      <a:pt x="480" y="630"/>
                    </a:lnTo>
                    <a:lnTo>
                      <a:pt x="476" y="629"/>
                    </a:lnTo>
                    <a:lnTo>
                      <a:pt x="472" y="626"/>
                    </a:lnTo>
                    <a:lnTo>
                      <a:pt x="468" y="625"/>
                    </a:lnTo>
                    <a:lnTo>
                      <a:pt x="463" y="624"/>
                    </a:lnTo>
                    <a:lnTo>
                      <a:pt x="460" y="621"/>
                    </a:lnTo>
                    <a:lnTo>
                      <a:pt x="456" y="620"/>
                    </a:lnTo>
                    <a:lnTo>
                      <a:pt x="452" y="618"/>
                    </a:lnTo>
                    <a:lnTo>
                      <a:pt x="448" y="617"/>
                    </a:lnTo>
                    <a:lnTo>
                      <a:pt x="444" y="616"/>
                    </a:lnTo>
                    <a:lnTo>
                      <a:pt x="440" y="614"/>
                    </a:lnTo>
                    <a:lnTo>
                      <a:pt x="436" y="614"/>
                    </a:lnTo>
                    <a:lnTo>
                      <a:pt x="432" y="613"/>
                    </a:lnTo>
                    <a:lnTo>
                      <a:pt x="428" y="613"/>
                    </a:lnTo>
                    <a:lnTo>
                      <a:pt x="424" y="612"/>
                    </a:lnTo>
                    <a:lnTo>
                      <a:pt x="421" y="612"/>
                    </a:lnTo>
                    <a:lnTo>
                      <a:pt x="415" y="612"/>
                    </a:lnTo>
                    <a:lnTo>
                      <a:pt x="411" y="612"/>
                    </a:lnTo>
                    <a:lnTo>
                      <a:pt x="409" y="612"/>
                    </a:lnTo>
                    <a:lnTo>
                      <a:pt x="405" y="612"/>
                    </a:lnTo>
                    <a:lnTo>
                      <a:pt x="399" y="610"/>
                    </a:lnTo>
                    <a:lnTo>
                      <a:pt x="396" y="610"/>
                    </a:lnTo>
                    <a:lnTo>
                      <a:pt x="392" y="610"/>
                    </a:lnTo>
                    <a:lnTo>
                      <a:pt x="388" y="610"/>
                    </a:lnTo>
                    <a:lnTo>
                      <a:pt x="384" y="610"/>
                    </a:lnTo>
                    <a:lnTo>
                      <a:pt x="380" y="610"/>
                    </a:lnTo>
                    <a:lnTo>
                      <a:pt x="376" y="610"/>
                    </a:lnTo>
                    <a:lnTo>
                      <a:pt x="372" y="610"/>
                    </a:lnTo>
                    <a:lnTo>
                      <a:pt x="368" y="609"/>
                    </a:lnTo>
                    <a:lnTo>
                      <a:pt x="364" y="609"/>
                    </a:lnTo>
                    <a:lnTo>
                      <a:pt x="360" y="609"/>
                    </a:lnTo>
                    <a:lnTo>
                      <a:pt x="356" y="609"/>
                    </a:lnTo>
                    <a:lnTo>
                      <a:pt x="351" y="609"/>
                    </a:lnTo>
                    <a:lnTo>
                      <a:pt x="347" y="609"/>
                    </a:lnTo>
                    <a:lnTo>
                      <a:pt x="344" y="609"/>
                    </a:lnTo>
                    <a:lnTo>
                      <a:pt x="340" y="609"/>
                    </a:lnTo>
                    <a:lnTo>
                      <a:pt x="335" y="609"/>
                    </a:lnTo>
                    <a:lnTo>
                      <a:pt x="331" y="608"/>
                    </a:lnTo>
                    <a:lnTo>
                      <a:pt x="327" y="608"/>
                    </a:lnTo>
                    <a:lnTo>
                      <a:pt x="323" y="607"/>
                    </a:lnTo>
                    <a:lnTo>
                      <a:pt x="319" y="607"/>
                    </a:lnTo>
                    <a:lnTo>
                      <a:pt x="315" y="605"/>
                    </a:lnTo>
                    <a:lnTo>
                      <a:pt x="311" y="605"/>
                    </a:lnTo>
                    <a:lnTo>
                      <a:pt x="307" y="605"/>
                    </a:lnTo>
                    <a:lnTo>
                      <a:pt x="302" y="604"/>
                    </a:lnTo>
                    <a:lnTo>
                      <a:pt x="298" y="603"/>
                    </a:lnTo>
                    <a:lnTo>
                      <a:pt x="294" y="603"/>
                    </a:lnTo>
                    <a:lnTo>
                      <a:pt x="290" y="601"/>
                    </a:lnTo>
                    <a:lnTo>
                      <a:pt x="286" y="600"/>
                    </a:lnTo>
                    <a:lnTo>
                      <a:pt x="282" y="600"/>
                    </a:lnTo>
                    <a:lnTo>
                      <a:pt x="278" y="599"/>
                    </a:lnTo>
                    <a:lnTo>
                      <a:pt x="274" y="599"/>
                    </a:lnTo>
                    <a:lnTo>
                      <a:pt x="272" y="597"/>
                    </a:lnTo>
                    <a:lnTo>
                      <a:pt x="268" y="597"/>
                    </a:lnTo>
                    <a:lnTo>
                      <a:pt x="264" y="596"/>
                    </a:lnTo>
                    <a:lnTo>
                      <a:pt x="260" y="596"/>
                    </a:lnTo>
                    <a:lnTo>
                      <a:pt x="256" y="596"/>
                    </a:lnTo>
                    <a:lnTo>
                      <a:pt x="252" y="595"/>
                    </a:lnTo>
                    <a:lnTo>
                      <a:pt x="248" y="595"/>
                    </a:lnTo>
                    <a:lnTo>
                      <a:pt x="245" y="595"/>
                    </a:lnTo>
                    <a:lnTo>
                      <a:pt x="237" y="595"/>
                    </a:lnTo>
                    <a:lnTo>
                      <a:pt x="231" y="595"/>
                    </a:lnTo>
                    <a:lnTo>
                      <a:pt x="224" y="595"/>
                    </a:lnTo>
                    <a:lnTo>
                      <a:pt x="219" y="597"/>
                    </a:lnTo>
                    <a:lnTo>
                      <a:pt x="212" y="599"/>
                    </a:lnTo>
                    <a:lnTo>
                      <a:pt x="206" y="600"/>
                    </a:lnTo>
                    <a:lnTo>
                      <a:pt x="201" y="603"/>
                    </a:lnTo>
                    <a:lnTo>
                      <a:pt x="195" y="607"/>
                    </a:lnTo>
                    <a:lnTo>
                      <a:pt x="189" y="609"/>
                    </a:lnTo>
                    <a:lnTo>
                      <a:pt x="183" y="612"/>
                    </a:lnTo>
                    <a:lnTo>
                      <a:pt x="178" y="616"/>
                    </a:lnTo>
                    <a:lnTo>
                      <a:pt x="173" y="618"/>
                    </a:lnTo>
                    <a:lnTo>
                      <a:pt x="166" y="622"/>
                    </a:lnTo>
                    <a:lnTo>
                      <a:pt x="160" y="625"/>
                    </a:lnTo>
                    <a:lnTo>
                      <a:pt x="154" y="629"/>
                    </a:lnTo>
                    <a:lnTo>
                      <a:pt x="148" y="633"/>
                    </a:lnTo>
                    <a:lnTo>
                      <a:pt x="144" y="634"/>
                    </a:lnTo>
                    <a:lnTo>
                      <a:pt x="140" y="636"/>
                    </a:lnTo>
                    <a:lnTo>
                      <a:pt x="136" y="637"/>
                    </a:lnTo>
                    <a:lnTo>
                      <a:pt x="133" y="638"/>
                    </a:lnTo>
                    <a:lnTo>
                      <a:pt x="129" y="639"/>
                    </a:lnTo>
                    <a:lnTo>
                      <a:pt x="125" y="641"/>
                    </a:lnTo>
                    <a:lnTo>
                      <a:pt x="122" y="642"/>
                    </a:lnTo>
                    <a:lnTo>
                      <a:pt x="118" y="643"/>
                    </a:lnTo>
                    <a:lnTo>
                      <a:pt x="112" y="643"/>
                    </a:lnTo>
                    <a:lnTo>
                      <a:pt x="108" y="645"/>
                    </a:lnTo>
                    <a:lnTo>
                      <a:pt x="103" y="645"/>
                    </a:lnTo>
                    <a:lnTo>
                      <a:pt x="99" y="646"/>
                    </a:lnTo>
                    <a:lnTo>
                      <a:pt x="94" y="646"/>
                    </a:lnTo>
                    <a:lnTo>
                      <a:pt x="89" y="647"/>
                    </a:lnTo>
                    <a:lnTo>
                      <a:pt x="83" y="647"/>
                    </a:lnTo>
                    <a:lnTo>
                      <a:pt x="79" y="649"/>
                    </a:lnTo>
                    <a:lnTo>
                      <a:pt x="73" y="649"/>
                    </a:lnTo>
                    <a:lnTo>
                      <a:pt x="69" y="649"/>
                    </a:lnTo>
                    <a:lnTo>
                      <a:pt x="64" y="649"/>
                    </a:lnTo>
                    <a:lnTo>
                      <a:pt x="60" y="649"/>
                    </a:lnTo>
                    <a:lnTo>
                      <a:pt x="54" y="649"/>
                    </a:lnTo>
                    <a:lnTo>
                      <a:pt x="49" y="649"/>
                    </a:lnTo>
                    <a:lnTo>
                      <a:pt x="45" y="649"/>
                    </a:lnTo>
                    <a:lnTo>
                      <a:pt x="41" y="649"/>
                    </a:lnTo>
                    <a:lnTo>
                      <a:pt x="37" y="649"/>
                    </a:lnTo>
                    <a:lnTo>
                      <a:pt x="32" y="649"/>
                    </a:lnTo>
                    <a:lnTo>
                      <a:pt x="28" y="649"/>
                    </a:lnTo>
                    <a:lnTo>
                      <a:pt x="24" y="649"/>
                    </a:lnTo>
                    <a:lnTo>
                      <a:pt x="17" y="647"/>
                    </a:lnTo>
                    <a:lnTo>
                      <a:pt x="12" y="647"/>
                    </a:lnTo>
                    <a:lnTo>
                      <a:pt x="7" y="647"/>
                    </a:lnTo>
                    <a:lnTo>
                      <a:pt x="3" y="647"/>
                    </a:lnTo>
                    <a:lnTo>
                      <a:pt x="0" y="647"/>
                    </a:lnTo>
                    <a:lnTo>
                      <a:pt x="0" y="647"/>
                    </a:lnTo>
                    <a:close/>
                  </a:path>
                </a:pathLst>
              </a:custGeom>
              <a:solidFill>
                <a:srgbClr val="599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27"/>
              <p:cNvSpPr>
                <a:spLocks/>
              </p:cNvSpPr>
              <p:nvPr/>
            </p:nvSpPr>
            <p:spPr bwMode="auto">
              <a:xfrm>
                <a:off x="587375" y="5353050"/>
                <a:ext cx="131763" cy="614363"/>
              </a:xfrm>
              <a:custGeom>
                <a:avLst/>
                <a:gdLst/>
                <a:ahLst/>
                <a:cxnLst>
                  <a:cxn ang="0">
                    <a:pos x="0" y="345"/>
                  </a:cxn>
                  <a:cxn ang="0">
                    <a:pos x="2" y="329"/>
                  </a:cxn>
                  <a:cxn ang="0">
                    <a:pos x="3" y="316"/>
                  </a:cxn>
                  <a:cxn ang="0">
                    <a:pos x="6" y="300"/>
                  </a:cxn>
                  <a:cxn ang="0">
                    <a:pos x="8" y="281"/>
                  </a:cxn>
                  <a:cxn ang="0">
                    <a:pos x="8" y="263"/>
                  </a:cxn>
                  <a:cxn ang="0">
                    <a:pos x="10" y="253"/>
                  </a:cxn>
                  <a:cxn ang="0">
                    <a:pos x="11" y="241"/>
                  </a:cxn>
                  <a:cxn ang="0">
                    <a:pos x="12" y="230"/>
                  </a:cxn>
                  <a:cxn ang="0">
                    <a:pos x="14" y="219"/>
                  </a:cxn>
                  <a:cxn ang="0">
                    <a:pos x="15" y="207"/>
                  </a:cxn>
                  <a:cxn ang="0">
                    <a:pos x="15" y="195"/>
                  </a:cxn>
                  <a:cxn ang="0">
                    <a:pos x="16" y="183"/>
                  </a:cxn>
                  <a:cxn ang="0">
                    <a:pos x="18" y="170"/>
                  </a:cxn>
                  <a:cxn ang="0">
                    <a:pos x="19" y="158"/>
                  </a:cxn>
                  <a:cxn ang="0">
                    <a:pos x="19" y="146"/>
                  </a:cxn>
                  <a:cxn ang="0">
                    <a:pos x="20" y="134"/>
                  </a:cxn>
                  <a:cxn ang="0">
                    <a:pos x="20" y="122"/>
                  </a:cxn>
                  <a:cxn ang="0">
                    <a:pos x="21" y="110"/>
                  </a:cxn>
                  <a:cxn ang="0">
                    <a:pos x="21" y="98"/>
                  </a:cxn>
                  <a:cxn ang="0">
                    <a:pos x="23" y="87"/>
                  </a:cxn>
                  <a:cxn ang="0">
                    <a:pos x="23" y="73"/>
                  </a:cxn>
                  <a:cxn ang="0">
                    <a:pos x="24" y="55"/>
                  </a:cxn>
                  <a:cxn ang="0">
                    <a:pos x="24" y="36"/>
                  </a:cxn>
                  <a:cxn ang="0">
                    <a:pos x="24" y="22"/>
                  </a:cxn>
                  <a:cxn ang="0">
                    <a:pos x="25" y="11"/>
                  </a:cxn>
                  <a:cxn ang="0">
                    <a:pos x="25" y="3"/>
                  </a:cxn>
                  <a:cxn ang="0">
                    <a:pos x="25" y="1"/>
                  </a:cxn>
                  <a:cxn ang="0">
                    <a:pos x="27" y="9"/>
                  </a:cxn>
                  <a:cxn ang="0">
                    <a:pos x="29" y="21"/>
                  </a:cxn>
                  <a:cxn ang="0">
                    <a:pos x="32" y="38"/>
                  </a:cxn>
                  <a:cxn ang="0">
                    <a:pos x="35" y="54"/>
                  </a:cxn>
                  <a:cxn ang="0">
                    <a:pos x="37" y="64"/>
                  </a:cxn>
                  <a:cxn ang="0">
                    <a:pos x="39" y="75"/>
                  </a:cxn>
                  <a:cxn ang="0">
                    <a:pos x="40" y="87"/>
                  </a:cxn>
                  <a:cxn ang="0">
                    <a:pos x="43" y="98"/>
                  </a:cxn>
                  <a:cxn ang="0">
                    <a:pos x="45" y="110"/>
                  </a:cxn>
                  <a:cxn ang="0">
                    <a:pos x="47" y="124"/>
                  </a:cxn>
                  <a:cxn ang="0">
                    <a:pos x="49" y="137"/>
                  </a:cxn>
                  <a:cxn ang="0">
                    <a:pos x="52" y="150"/>
                  </a:cxn>
                  <a:cxn ang="0">
                    <a:pos x="54" y="164"/>
                  </a:cxn>
                  <a:cxn ang="0">
                    <a:pos x="54" y="178"/>
                  </a:cxn>
                  <a:cxn ang="0">
                    <a:pos x="57" y="191"/>
                  </a:cxn>
                  <a:cxn ang="0">
                    <a:pos x="60" y="204"/>
                  </a:cxn>
                  <a:cxn ang="0">
                    <a:pos x="61" y="219"/>
                  </a:cxn>
                  <a:cxn ang="0">
                    <a:pos x="62" y="232"/>
                  </a:cxn>
                  <a:cxn ang="0">
                    <a:pos x="65" y="245"/>
                  </a:cxn>
                  <a:cxn ang="0">
                    <a:pos x="66" y="257"/>
                  </a:cxn>
                  <a:cxn ang="0">
                    <a:pos x="69" y="270"/>
                  </a:cxn>
                  <a:cxn ang="0">
                    <a:pos x="70" y="282"/>
                  </a:cxn>
                  <a:cxn ang="0">
                    <a:pos x="72" y="294"/>
                  </a:cxn>
                  <a:cxn ang="0">
                    <a:pos x="73" y="304"/>
                  </a:cxn>
                  <a:cxn ang="0">
                    <a:pos x="74" y="316"/>
                  </a:cxn>
                  <a:cxn ang="0">
                    <a:pos x="76" y="327"/>
                  </a:cxn>
                  <a:cxn ang="0">
                    <a:pos x="78" y="341"/>
                  </a:cxn>
                  <a:cxn ang="0">
                    <a:pos x="78" y="357"/>
                  </a:cxn>
                  <a:cxn ang="0">
                    <a:pos x="81" y="372"/>
                  </a:cxn>
                  <a:cxn ang="0">
                    <a:pos x="82" y="379"/>
                  </a:cxn>
                  <a:cxn ang="0">
                    <a:pos x="83" y="387"/>
                  </a:cxn>
                  <a:cxn ang="0">
                    <a:pos x="0" y="349"/>
                  </a:cxn>
                </a:cxnLst>
                <a:rect l="0" t="0" r="r" b="b"/>
                <a:pathLst>
                  <a:path w="83" h="387">
                    <a:moveTo>
                      <a:pt x="0" y="349"/>
                    </a:moveTo>
                    <a:lnTo>
                      <a:pt x="0" y="348"/>
                    </a:lnTo>
                    <a:lnTo>
                      <a:pt x="0" y="345"/>
                    </a:lnTo>
                    <a:lnTo>
                      <a:pt x="0" y="340"/>
                    </a:lnTo>
                    <a:lnTo>
                      <a:pt x="2" y="333"/>
                    </a:lnTo>
                    <a:lnTo>
                      <a:pt x="2" y="329"/>
                    </a:lnTo>
                    <a:lnTo>
                      <a:pt x="2" y="325"/>
                    </a:lnTo>
                    <a:lnTo>
                      <a:pt x="3" y="321"/>
                    </a:lnTo>
                    <a:lnTo>
                      <a:pt x="3" y="316"/>
                    </a:lnTo>
                    <a:lnTo>
                      <a:pt x="4" y="311"/>
                    </a:lnTo>
                    <a:lnTo>
                      <a:pt x="4" y="306"/>
                    </a:lnTo>
                    <a:lnTo>
                      <a:pt x="6" y="300"/>
                    </a:lnTo>
                    <a:lnTo>
                      <a:pt x="7" y="295"/>
                    </a:lnTo>
                    <a:lnTo>
                      <a:pt x="7" y="287"/>
                    </a:lnTo>
                    <a:lnTo>
                      <a:pt x="8" y="281"/>
                    </a:lnTo>
                    <a:lnTo>
                      <a:pt x="8" y="274"/>
                    </a:lnTo>
                    <a:lnTo>
                      <a:pt x="8" y="267"/>
                    </a:lnTo>
                    <a:lnTo>
                      <a:pt x="8" y="263"/>
                    </a:lnTo>
                    <a:lnTo>
                      <a:pt x="10" y="259"/>
                    </a:lnTo>
                    <a:lnTo>
                      <a:pt x="10" y="255"/>
                    </a:lnTo>
                    <a:lnTo>
                      <a:pt x="10" y="253"/>
                    </a:lnTo>
                    <a:lnTo>
                      <a:pt x="10" y="249"/>
                    </a:lnTo>
                    <a:lnTo>
                      <a:pt x="11" y="245"/>
                    </a:lnTo>
                    <a:lnTo>
                      <a:pt x="11" y="241"/>
                    </a:lnTo>
                    <a:lnTo>
                      <a:pt x="12" y="238"/>
                    </a:lnTo>
                    <a:lnTo>
                      <a:pt x="12" y="233"/>
                    </a:lnTo>
                    <a:lnTo>
                      <a:pt x="12" y="230"/>
                    </a:lnTo>
                    <a:lnTo>
                      <a:pt x="12" y="226"/>
                    </a:lnTo>
                    <a:lnTo>
                      <a:pt x="14" y="222"/>
                    </a:lnTo>
                    <a:lnTo>
                      <a:pt x="14" y="219"/>
                    </a:lnTo>
                    <a:lnTo>
                      <a:pt x="14" y="215"/>
                    </a:lnTo>
                    <a:lnTo>
                      <a:pt x="14" y="211"/>
                    </a:lnTo>
                    <a:lnTo>
                      <a:pt x="15" y="207"/>
                    </a:lnTo>
                    <a:lnTo>
                      <a:pt x="15" y="203"/>
                    </a:lnTo>
                    <a:lnTo>
                      <a:pt x="15" y="199"/>
                    </a:lnTo>
                    <a:lnTo>
                      <a:pt x="15" y="195"/>
                    </a:lnTo>
                    <a:lnTo>
                      <a:pt x="16" y="191"/>
                    </a:lnTo>
                    <a:lnTo>
                      <a:pt x="16" y="186"/>
                    </a:lnTo>
                    <a:lnTo>
                      <a:pt x="16" y="183"/>
                    </a:lnTo>
                    <a:lnTo>
                      <a:pt x="18" y="179"/>
                    </a:lnTo>
                    <a:lnTo>
                      <a:pt x="18" y="175"/>
                    </a:lnTo>
                    <a:lnTo>
                      <a:pt x="18" y="170"/>
                    </a:lnTo>
                    <a:lnTo>
                      <a:pt x="18" y="166"/>
                    </a:lnTo>
                    <a:lnTo>
                      <a:pt x="18" y="162"/>
                    </a:lnTo>
                    <a:lnTo>
                      <a:pt x="19" y="158"/>
                    </a:lnTo>
                    <a:lnTo>
                      <a:pt x="19" y="154"/>
                    </a:lnTo>
                    <a:lnTo>
                      <a:pt x="19" y="150"/>
                    </a:lnTo>
                    <a:lnTo>
                      <a:pt x="19" y="146"/>
                    </a:lnTo>
                    <a:lnTo>
                      <a:pt x="20" y="142"/>
                    </a:lnTo>
                    <a:lnTo>
                      <a:pt x="20" y="137"/>
                    </a:lnTo>
                    <a:lnTo>
                      <a:pt x="20" y="134"/>
                    </a:lnTo>
                    <a:lnTo>
                      <a:pt x="20" y="130"/>
                    </a:lnTo>
                    <a:lnTo>
                      <a:pt x="20" y="126"/>
                    </a:lnTo>
                    <a:lnTo>
                      <a:pt x="20" y="122"/>
                    </a:lnTo>
                    <a:lnTo>
                      <a:pt x="21" y="118"/>
                    </a:lnTo>
                    <a:lnTo>
                      <a:pt x="21" y="114"/>
                    </a:lnTo>
                    <a:lnTo>
                      <a:pt x="21" y="110"/>
                    </a:lnTo>
                    <a:lnTo>
                      <a:pt x="21" y="106"/>
                    </a:lnTo>
                    <a:lnTo>
                      <a:pt x="21" y="102"/>
                    </a:lnTo>
                    <a:lnTo>
                      <a:pt x="21" y="98"/>
                    </a:lnTo>
                    <a:lnTo>
                      <a:pt x="23" y="95"/>
                    </a:lnTo>
                    <a:lnTo>
                      <a:pt x="23" y="91"/>
                    </a:lnTo>
                    <a:lnTo>
                      <a:pt x="23" y="87"/>
                    </a:lnTo>
                    <a:lnTo>
                      <a:pt x="23" y="84"/>
                    </a:lnTo>
                    <a:lnTo>
                      <a:pt x="23" y="80"/>
                    </a:lnTo>
                    <a:lnTo>
                      <a:pt x="23" y="73"/>
                    </a:lnTo>
                    <a:lnTo>
                      <a:pt x="24" y="67"/>
                    </a:lnTo>
                    <a:lnTo>
                      <a:pt x="24" y="60"/>
                    </a:lnTo>
                    <a:lnTo>
                      <a:pt x="24" y="55"/>
                    </a:lnTo>
                    <a:lnTo>
                      <a:pt x="24" y="48"/>
                    </a:lnTo>
                    <a:lnTo>
                      <a:pt x="24" y="42"/>
                    </a:lnTo>
                    <a:lnTo>
                      <a:pt x="24" y="36"/>
                    </a:lnTo>
                    <a:lnTo>
                      <a:pt x="24" y="31"/>
                    </a:lnTo>
                    <a:lnTo>
                      <a:pt x="24" y="26"/>
                    </a:lnTo>
                    <a:lnTo>
                      <a:pt x="24" y="22"/>
                    </a:lnTo>
                    <a:lnTo>
                      <a:pt x="24" y="18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7" y="9"/>
                    </a:lnTo>
                    <a:lnTo>
                      <a:pt x="27" y="13"/>
                    </a:lnTo>
                    <a:lnTo>
                      <a:pt x="28" y="17"/>
                    </a:lnTo>
                    <a:lnTo>
                      <a:pt x="29" y="21"/>
                    </a:lnTo>
                    <a:lnTo>
                      <a:pt x="29" y="26"/>
                    </a:lnTo>
                    <a:lnTo>
                      <a:pt x="31" y="31"/>
                    </a:lnTo>
                    <a:lnTo>
                      <a:pt x="32" y="38"/>
                    </a:lnTo>
                    <a:lnTo>
                      <a:pt x="32" y="43"/>
                    </a:lnTo>
                    <a:lnTo>
                      <a:pt x="33" y="50"/>
                    </a:lnTo>
                    <a:lnTo>
                      <a:pt x="35" y="54"/>
                    </a:lnTo>
                    <a:lnTo>
                      <a:pt x="35" y="56"/>
                    </a:lnTo>
                    <a:lnTo>
                      <a:pt x="36" y="60"/>
                    </a:lnTo>
                    <a:lnTo>
                      <a:pt x="37" y="64"/>
                    </a:lnTo>
                    <a:lnTo>
                      <a:pt x="37" y="67"/>
                    </a:lnTo>
                    <a:lnTo>
                      <a:pt x="37" y="71"/>
                    </a:lnTo>
                    <a:lnTo>
                      <a:pt x="39" y="75"/>
                    </a:lnTo>
                    <a:lnTo>
                      <a:pt x="39" y="79"/>
                    </a:lnTo>
                    <a:lnTo>
                      <a:pt x="40" y="83"/>
                    </a:lnTo>
                    <a:lnTo>
                      <a:pt x="40" y="87"/>
                    </a:lnTo>
                    <a:lnTo>
                      <a:pt x="41" y="91"/>
                    </a:lnTo>
                    <a:lnTo>
                      <a:pt x="43" y="95"/>
                    </a:lnTo>
                    <a:lnTo>
                      <a:pt x="43" y="98"/>
                    </a:lnTo>
                    <a:lnTo>
                      <a:pt x="44" y="102"/>
                    </a:lnTo>
                    <a:lnTo>
                      <a:pt x="44" y="106"/>
                    </a:lnTo>
                    <a:lnTo>
                      <a:pt x="45" y="110"/>
                    </a:lnTo>
                    <a:lnTo>
                      <a:pt x="45" y="114"/>
                    </a:lnTo>
                    <a:lnTo>
                      <a:pt x="47" y="120"/>
                    </a:lnTo>
                    <a:lnTo>
                      <a:pt x="47" y="124"/>
                    </a:lnTo>
                    <a:lnTo>
                      <a:pt x="48" y="129"/>
                    </a:lnTo>
                    <a:lnTo>
                      <a:pt x="48" y="133"/>
                    </a:lnTo>
                    <a:lnTo>
                      <a:pt x="49" y="137"/>
                    </a:lnTo>
                    <a:lnTo>
                      <a:pt x="49" y="141"/>
                    </a:lnTo>
                    <a:lnTo>
                      <a:pt x="50" y="146"/>
                    </a:lnTo>
                    <a:lnTo>
                      <a:pt x="52" y="150"/>
                    </a:lnTo>
                    <a:lnTo>
                      <a:pt x="52" y="155"/>
                    </a:lnTo>
                    <a:lnTo>
                      <a:pt x="53" y="159"/>
                    </a:lnTo>
                    <a:lnTo>
                      <a:pt x="54" y="164"/>
                    </a:lnTo>
                    <a:lnTo>
                      <a:pt x="54" y="168"/>
                    </a:lnTo>
                    <a:lnTo>
                      <a:pt x="54" y="172"/>
                    </a:lnTo>
                    <a:lnTo>
                      <a:pt x="54" y="178"/>
                    </a:lnTo>
                    <a:lnTo>
                      <a:pt x="56" y="182"/>
                    </a:lnTo>
                    <a:lnTo>
                      <a:pt x="57" y="186"/>
                    </a:lnTo>
                    <a:lnTo>
                      <a:pt x="57" y="191"/>
                    </a:lnTo>
                    <a:lnTo>
                      <a:pt x="58" y="195"/>
                    </a:lnTo>
                    <a:lnTo>
                      <a:pt x="60" y="200"/>
                    </a:lnTo>
                    <a:lnTo>
                      <a:pt x="60" y="204"/>
                    </a:lnTo>
                    <a:lnTo>
                      <a:pt x="60" y="208"/>
                    </a:lnTo>
                    <a:lnTo>
                      <a:pt x="61" y="213"/>
                    </a:lnTo>
                    <a:lnTo>
                      <a:pt x="61" y="219"/>
                    </a:lnTo>
                    <a:lnTo>
                      <a:pt x="61" y="222"/>
                    </a:lnTo>
                    <a:lnTo>
                      <a:pt x="62" y="226"/>
                    </a:lnTo>
                    <a:lnTo>
                      <a:pt x="62" y="232"/>
                    </a:lnTo>
                    <a:lnTo>
                      <a:pt x="64" y="236"/>
                    </a:lnTo>
                    <a:lnTo>
                      <a:pt x="64" y="240"/>
                    </a:lnTo>
                    <a:lnTo>
                      <a:pt x="65" y="245"/>
                    </a:lnTo>
                    <a:lnTo>
                      <a:pt x="65" y="249"/>
                    </a:lnTo>
                    <a:lnTo>
                      <a:pt x="66" y="253"/>
                    </a:lnTo>
                    <a:lnTo>
                      <a:pt x="66" y="257"/>
                    </a:lnTo>
                    <a:lnTo>
                      <a:pt x="68" y="261"/>
                    </a:lnTo>
                    <a:lnTo>
                      <a:pt x="68" y="266"/>
                    </a:lnTo>
                    <a:lnTo>
                      <a:pt x="69" y="270"/>
                    </a:lnTo>
                    <a:lnTo>
                      <a:pt x="69" y="274"/>
                    </a:lnTo>
                    <a:lnTo>
                      <a:pt x="69" y="278"/>
                    </a:lnTo>
                    <a:lnTo>
                      <a:pt x="70" y="282"/>
                    </a:lnTo>
                    <a:lnTo>
                      <a:pt x="70" y="286"/>
                    </a:lnTo>
                    <a:lnTo>
                      <a:pt x="70" y="290"/>
                    </a:lnTo>
                    <a:lnTo>
                      <a:pt x="72" y="294"/>
                    </a:lnTo>
                    <a:lnTo>
                      <a:pt x="72" y="298"/>
                    </a:lnTo>
                    <a:lnTo>
                      <a:pt x="73" y="302"/>
                    </a:lnTo>
                    <a:lnTo>
                      <a:pt x="73" y="304"/>
                    </a:lnTo>
                    <a:lnTo>
                      <a:pt x="73" y="308"/>
                    </a:lnTo>
                    <a:lnTo>
                      <a:pt x="74" y="312"/>
                    </a:lnTo>
                    <a:lnTo>
                      <a:pt x="74" y="316"/>
                    </a:lnTo>
                    <a:lnTo>
                      <a:pt x="74" y="319"/>
                    </a:lnTo>
                    <a:lnTo>
                      <a:pt x="76" y="323"/>
                    </a:lnTo>
                    <a:lnTo>
                      <a:pt x="76" y="327"/>
                    </a:lnTo>
                    <a:lnTo>
                      <a:pt x="76" y="329"/>
                    </a:lnTo>
                    <a:lnTo>
                      <a:pt x="76" y="336"/>
                    </a:lnTo>
                    <a:lnTo>
                      <a:pt x="78" y="341"/>
                    </a:lnTo>
                    <a:lnTo>
                      <a:pt x="78" y="348"/>
                    </a:lnTo>
                    <a:lnTo>
                      <a:pt x="78" y="353"/>
                    </a:lnTo>
                    <a:lnTo>
                      <a:pt x="78" y="357"/>
                    </a:lnTo>
                    <a:lnTo>
                      <a:pt x="79" y="362"/>
                    </a:lnTo>
                    <a:lnTo>
                      <a:pt x="79" y="366"/>
                    </a:lnTo>
                    <a:lnTo>
                      <a:pt x="81" y="372"/>
                    </a:lnTo>
                    <a:lnTo>
                      <a:pt x="81" y="374"/>
                    </a:lnTo>
                    <a:lnTo>
                      <a:pt x="82" y="378"/>
                    </a:lnTo>
                    <a:lnTo>
                      <a:pt x="82" y="379"/>
                    </a:lnTo>
                    <a:lnTo>
                      <a:pt x="82" y="382"/>
                    </a:lnTo>
                    <a:lnTo>
                      <a:pt x="82" y="386"/>
                    </a:lnTo>
                    <a:lnTo>
                      <a:pt x="83" y="387"/>
                    </a:lnTo>
                    <a:lnTo>
                      <a:pt x="41" y="341"/>
                    </a:lnTo>
                    <a:lnTo>
                      <a:pt x="0" y="349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DB8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28"/>
              <p:cNvSpPr>
                <a:spLocks/>
              </p:cNvSpPr>
              <p:nvPr/>
            </p:nvSpPr>
            <p:spPr bwMode="auto">
              <a:xfrm>
                <a:off x="1328738" y="5199063"/>
                <a:ext cx="190500" cy="641350"/>
              </a:xfrm>
              <a:custGeom>
                <a:avLst/>
                <a:gdLst/>
                <a:ahLst/>
                <a:cxnLst>
                  <a:cxn ang="0">
                    <a:pos x="2" y="401"/>
                  </a:cxn>
                  <a:cxn ang="0">
                    <a:pos x="10" y="388"/>
                  </a:cxn>
                  <a:cxn ang="0">
                    <a:pos x="18" y="378"/>
                  </a:cxn>
                  <a:cxn ang="0">
                    <a:pos x="27" y="363"/>
                  </a:cxn>
                  <a:cxn ang="0">
                    <a:pos x="37" y="347"/>
                  </a:cxn>
                  <a:cxn ang="0">
                    <a:pos x="43" y="330"/>
                  </a:cxn>
                  <a:cxn ang="0">
                    <a:pos x="49" y="321"/>
                  </a:cxn>
                  <a:cxn ang="0">
                    <a:pos x="52" y="309"/>
                  </a:cxn>
                  <a:cxn ang="0">
                    <a:pos x="56" y="298"/>
                  </a:cxn>
                  <a:cxn ang="0">
                    <a:pos x="59" y="285"/>
                  </a:cxn>
                  <a:cxn ang="0">
                    <a:pos x="63" y="273"/>
                  </a:cxn>
                  <a:cxn ang="0">
                    <a:pos x="66" y="260"/>
                  </a:cxn>
                  <a:cxn ang="0">
                    <a:pos x="68" y="247"/>
                  </a:cxn>
                  <a:cxn ang="0">
                    <a:pos x="70" y="232"/>
                  </a:cxn>
                  <a:cxn ang="0">
                    <a:pos x="71" y="218"/>
                  </a:cxn>
                  <a:cxn ang="0">
                    <a:pos x="71" y="203"/>
                  </a:cxn>
                  <a:cxn ang="0">
                    <a:pos x="70" y="188"/>
                  </a:cxn>
                  <a:cxn ang="0">
                    <a:pos x="70" y="173"/>
                  </a:cxn>
                  <a:cxn ang="0">
                    <a:pos x="68" y="157"/>
                  </a:cxn>
                  <a:cxn ang="0">
                    <a:pos x="66" y="141"/>
                  </a:cxn>
                  <a:cxn ang="0">
                    <a:pos x="64" y="127"/>
                  </a:cxn>
                  <a:cxn ang="0">
                    <a:pos x="62" y="112"/>
                  </a:cxn>
                  <a:cxn ang="0">
                    <a:pos x="60" y="98"/>
                  </a:cxn>
                  <a:cxn ang="0">
                    <a:pos x="58" y="85"/>
                  </a:cxn>
                  <a:cxn ang="0">
                    <a:pos x="56" y="71"/>
                  </a:cxn>
                  <a:cxn ang="0">
                    <a:pos x="54" y="60"/>
                  </a:cxn>
                  <a:cxn ang="0">
                    <a:pos x="51" y="48"/>
                  </a:cxn>
                  <a:cxn ang="0">
                    <a:pos x="49" y="37"/>
                  </a:cxn>
                  <a:cxn ang="0">
                    <a:pos x="46" y="23"/>
                  </a:cxn>
                  <a:cxn ang="0">
                    <a:pos x="41" y="8"/>
                  </a:cxn>
                  <a:cxn ang="0">
                    <a:pos x="39" y="0"/>
                  </a:cxn>
                  <a:cxn ang="0">
                    <a:pos x="43" y="8"/>
                  </a:cxn>
                  <a:cxn ang="0">
                    <a:pos x="50" y="23"/>
                  </a:cxn>
                  <a:cxn ang="0">
                    <a:pos x="56" y="36"/>
                  </a:cxn>
                  <a:cxn ang="0">
                    <a:pos x="60" y="48"/>
                  </a:cxn>
                  <a:cxn ang="0">
                    <a:pos x="66" y="58"/>
                  </a:cxn>
                  <a:cxn ang="0">
                    <a:pos x="71" y="70"/>
                  </a:cxn>
                  <a:cxn ang="0">
                    <a:pos x="76" y="83"/>
                  </a:cxn>
                  <a:cxn ang="0">
                    <a:pos x="80" y="97"/>
                  </a:cxn>
                  <a:cxn ang="0">
                    <a:pos x="85" y="110"/>
                  </a:cxn>
                  <a:cxn ang="0">
                    <a:pos x="91" y="126"/>
                  </a:cxn>
                  <a:cxn ang="0">
                    <a:pos x="96" y="139"/>
                  </a:cxn>
                  <a:cxn ang="0">
                    <a:pos x="101" y="155"/>
                  </a:cxn>
                  <a:cxn ang="0">
                    <a:pos x="104" y="169"/>
                  </a:cxn>
                  <a:cxn ang="0">
                    <a:pos x="109" y="185"/>
                  </a:cxn>
                  <a:cxn ang="0">
                    <a:pos x="112" y="199"/>
                  </a:cxn>
                  <a:cxn ang="0">
                    <a:pos x="116" y="214"/>
                  </a:cxn>
                  <a:cxn ang="0">
                    <a:pos x="118" y="230"/>
                  </a:cxn>
                  <a:cxn ang="0">
                    <a:pos x="120" y="243"/>
                  </a:cxn>
                  <a:cxn ang="0">
                    <a:pos x="120" y="255"/>
                  </a:cxn>
                  <a:cxn ang="0">
                    <a:pos x="120" y="269"/>
                  </a:cxn>
                  <a:cxn ang="0">
                    <a:pos x="118" y="280"/>
                  </a:cxn>
                  <a:cxn ang="0">
                    <a:pos x="118" y="293"/>
                  </a:cxn>
                  <a:cxn ang="0">
                    <a:pos x="116" y="306"/>
                  </a:cxn>
                  <a:cxn ang="0">
                    <a:pos x="112" y="327"/>
                  </a:cxn>
                  <a:cxn ang="0">
                    <a:pos x="105" y="345"/>
                  </a:cxn>
                  <a:cxn ang="0">
                    <a:pos x="100" y="359"/>
                  </a:cxn>
                  <a:cxn ang="0">
                    <a:pos x="95" y="371"/>
                  </a:cxn>
                  <a:cxn ang="0">
                    <a:pos x="89" y="381"/>
                  </a:cxn>
                  <a:cxn ang="0">
                    <a:pos x="83" y="392"/>
                  </a:cxn>
                  <a:cxn ang="0">
                    <a:pos x="0" y="404"/>
                  </a:cxn>
                </a:cxnLst>
                <a:rect l="0" t="0" r="r" b="b"/>
                <a:pathLst>
                  <a:path w="120" h="404">
                    <a:moveTo>
                      <a:pt x="0" y="404"/>
                    </a:moveTo>
                    <a:lnTo>
                      <a:pt x="0" y="403"/>
                    </a:lnTo>
                    <a:lnTo>
                      <a:pt x="2" y="401"/>
                    </a:lnTo>
                    <a:lnTo>
                      <a:pt x="5" y="397"/>
                    </a:lnTo>
                    <a:lnTo>
                      <a:pt x="9" y="392"/>
                    </a:lnTo>
                    <a:lnTo>
                      <a:pt x="10" y="388"/>
                    </a:lnTo>
                    <a:lnTo>
                      <a:pt x="13" y="385"/>
                    </a:lnTo>
                    <a:lnTo>
                      <a:pt x="16" y="381"/>
                    </a:lnTo>
                    <a:lnTo>
                      <a:pt x="18" y="378"/>
                    </a:lnTo>
                    <a:lnTo>
                      <a:pt x="21" y="374"/>
                    </a:lnTo>
                    <a:lnTo>
                      <a:pt x="25" y="368"/>
                    </a:lnTo>
                    <a:lnTo>
                      <a:pt x="27" y="363"/>
                    </a:lnTo>
                    <a:lnTo>
                      <a:pt x="31" y="359"/>
                    </a:lnTo>
                    <a:lnTo>
                      <a:pt x="33" y="352"/>
                    </a:lnTo>
                    <a:lnTo>
                      <a:pt x="37" y="347"/>
                    </a:lnTo>
                    <a:lnTo>
                      <a:pt x="39" y="341"/>
                    </a:lnTo>
                    <a:lnTo>
                      <a:pt x="42" y="334"/>
                    </a:lnTo>
                    <a:lnTo>
                      <a:pt x="43" y="330"/>
                    </a:lnTo>
                    <a:lnTo>
                      <a:pt x="45" y="327"/>
                    </a:lnTo>
                    <a:lnTo>
                      <a:pt x="46" y="323"/>
                    </a:lnTo>
                    <a:lnTo>
                      <a:pt x="49" y="321"/>
                    </a:lnTo>
                    <a:lnTo>
                      <a:pt x="50" y="317"/>
                    </a:lnTo>
                    <a:lnTo>
                      <a:pt x="51" y="313"/>
                    </a:lnTo>
                    <a:lnTo>
                      <a:pt x="52" y="309"/>
                    </a:lnTo>
                    <a:lnTo>
                      <a:pt x="54" y="306"/>
                    </a:lnTo>
                    <a:lnTo>
                      <a:pt x="54" y="301"/>
                    </a:lnTo>
                    <a:lnTo>
                      <a:pt x="56" y="298"/>
                    </a:lnTo>
                    <a:lnTo>
                      <a:pt x="56" y="294"/>
                    </a:lnTo>
                    <a:lnTo>
                      <a:pt x="59" y="290"/>
                    </a:lnTo>
                    <a:lnTo>
                      <a:pt x="59" y="285"/>
                    </a:lnTo>
                    <a:lnTo>
                      <a:pt x="60" y="281"/>
                    </a:lnTo>
                    <a:lnTo>
                      <a:pt x="62" y="277"/>
                    </a:lnTo>
                    <a:lnTo>
                      <a:pt x="63" y="273"/>
                    </a:lnTo>
                    <a:lnTo>
                      <a:pt x="64" y="269"/>
                    </a:lnTo>
                    <a:lnTo>
                      <a:pt x="64" y="264"/>
                    </a:lnTo>
                    <a:lnTo>
                      <a:pt x="66" y="260"/>
                    </a:lnTo>
                    <a:lnTo>
                      <a:pt x="67" y="256"/>
                    </a:lnTo>
                    <a:lnTo>
                      <a:pt x="67" y="251"/>
                    </a:lnTo>
                    <a:lnTo>
                      <a:pt x="68" y="247"/>
                    </a:lnTo>
                    <a:lnTo>
                      <a:pt x="68" y="242"/>
                    </a:lnTo>
                    <a:lnTo>
                      <a:pt x="70" y="238"/>
                    </a:lnTo>
                    <a:lnTo>
                      <a:pt x="70" y="232"/>
                    </a:lnTo>
                    <a:lnTo>
                      <a:pt x="70" y="228"/>
                    </a:lnTo>
                    <a:lnTo>
                      <a:pt x="70" y="223"/>
                    </a:lnTo>
                    <a:lnTo>
                      <a:pt x="71" y="218"/>
                    </a:lnTo>
                    <a:lnTo>
                      <a:pt x="71" y="213"/>
                    </a:lnTo>
                    <a:lnTo>
                      <a:pt x="71" y="207"/>
                    </a:lnTo>
                    <a:lnTo>
                      <a:pt x="71" y="203"/>
                    </a:lnTo>
                    <a:lnTo>
                      <a:pt x="71" y="198"/>
                    </a:lnTo>
                    <a:lnTo>
                      <a:pt x="70" y="193"/>
                    </a:lnTo>
                    <a:lnTo>
                      <a:pt x="70" y="188"/>
                    </a:lnTo>
                    <a:lnTo>
                      <a:pt x="70" y="182"/>
                    </a:lnTo>
                    <a:lnTo>
                      <a:pt x="70" y="178"/>
                    </a:lnTo>
                    <a:lnTo>
                      <a:pt x="70" y="173"/>
                    </a:lnTo>
                    <a:lnTo>
                      <a:pt x="70" y="168"/>
                    </a:lnTo>
                    <a:lnTo>
                      <a:pt x="68" y="162"/>
                    </a:lnTo>
                    <a:lnTo>
                      <a:pt x="68" y="157"/>
                    </a:lnTo>
                    <a:lnTo>
                      <a:pt x="67" y="152"/>
                    </a:lnTo>
                    <a:lnTo>
                      <a:pt x="67" y="148"/>
                    </a:lnTo>
                    <a:lnTo>
                      <a:pt x="66" y="141"/>
                    </a:lnTo>
                    <a:lnTo>
                      <a:pt x="66" y="137"/>
                    </a:lnTo>
                    <a:lnTo>
                      <a:pt x="64" y="132"/>
                    </a:lnTo>
                    <a:lnTo>
                      <a:pt x="64" y="127"/>
                    </a:lnTo>
                    <a:lnTo>
                      <a:pt x="63" y="122"/>
                    </a:lnTo>
                    <a:lnTo>
                      <a:pt x="63" y="118"/>
                    </a:lnTo>
                    <a:lnTo>
                      <a:pt x="62" y="112"/>
                    </a:lnTo>
                    <a:lnTo>
                      <a:pt x="62" y="108"/>
                    </a:lnTo>
                    <a:lnTo>
                      <a:pt x="60" y="103"/>
                    </a:lnTo>
                    <a:lnTo>
                      <a:pt x="60" y="98"/>
                    </a:lnTo>
                    <a:lnTo>
                      <a:pt x="59" y="94"/>
                    </a:lnTo>
                    <a:lnTo>
                      <a:pt x="59" y="89"/>
                    </a:lnTo>
                    <a:lnTo>
                      <a:pt x="58" y="85"/>
                    </a:lnTo>
                    <a:lnTo>
                      <a:pt x="58" y="81"/>
                    </a:lnTo>
                    <a:lnTo>
                      <a:pt x="56" y="75"/>
                    </a:lnTo>
                    <a:lnTo>
                      <a:pt x="56" y="71"/>
                    </a:lnTo>
                    <a:lnTo>
                      <a:pt x="55" y="68"/>
                    </a:lnTo>
                    <a:lnTo>
                      <a:pt x="54" y="64"/>
                    </a:lnTo>
                    <a:lnTo>
                      <a:pt x="54" y="60"/>
                    </a:lnTo>
                    <a:lnTo>
                      <a:pt x="52" y="56"/>
                    </a:lnTo>
                    <a:lnTo>
                      <a:pt x="51" y="52"/>
                    </a:lnTo>
                    <a:lnTo>
                      <a:pt x="51" y="48"/>
                    </a:lnTo>
                    <a:lnTo>
                      <a:pt x="50" y="44"/>
                    </a:lnTo>
                    <a:lnTo>
                      <a:pt x="50" y="40"/>
                    </a:lnTo>
                    <a:lnTo>
                      <a:pt x="49" y="37"/>
                    </a:lnTo>
                    <a:lnTo>
                      <a:pt x="47" y="33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3" y="16"/>
                    </a:lnTo>
                    <a:lnTo>
                      <a:pt x="42" y="12"/>
                    </a:lnTo>
                    <a:lnTo>
                      <a:pt x="41" y="8"/>
                    </a:lnTo>
                    <a:lnTo>
                      <a:pt x="41" y="6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9" y="2"/>
                    </a:lnTo>
                    <a:lnTo>
                      <a:pt x="42" y="6"/>
                    </a:lnTo>
                    <a:lnTo>
                      <a:pt x="43" y="8"/>
                    </a:lnTo>
                    <a:lnTo>
                      <a:pt x="46" y="12"/>
                    </a:lnTo>
                    <a:lnTo>
                      <a:pt x="47" y="16"/>
                    </a:lnTo>
                    <a:lnTo>
                      <a:pt x="50" y="23"/>
                    </a:lnTo>
                    <a:lnTo>
                      <a:pt x="52" y="28"/>
                    </a:lnTo>
                    <a:lnTo>
                      <a:pt x="55" y="33"/>
                    </a:lnTo>
                    <a:lnTo>
                      <a:pt x="56" y="36"/>
                    </a:lnTo>
                    <a:lnTo>
                      <a:pt x="58" y="40"/>
                    </a:lnTo>
                    <a:lnTo>
                      <a:pt x="59" y="44"/>
                    </a:lnTo>
                    <a:lnTo>
                      <a:pt x="60" y="48"/>
                    </a:lnTo>
                    <a:lnTo>
                      <a:pt x="62" y="50"/>
                    </a:lnTo>
                    <a:lnTo>
                      <a:pt x="64" y="54"/>
                    </a:lnTo>
                    <a:lnTo>
                      <a:pt x="66" y="58"/>
                    </a:lnTo>
                    <a:lnTo>
                      <a:pt x="67" y="62"/>
                    </a:lnTo>
                    <a:lnTo>
                      <a:pt x="68" y="66"/>
                    </a:lnTo>
                    <a:lnTo>
                      <a:pt x="71" y="70"/>
                    </a:lnTo>
                    <a:lnTo>
                      <a:pt x="72" y="75"/>
                    </a:lnTo>
                    <a:lnTo>
                      <a:pt x="75" y="79"/>
                    </a:lnTo>
                    <a:lnTo>
                      <a:pt x="76" y="83"/>
                    </a:lnTo>
                    <a:lnTo>
                      <a:pt x="77" y="87"/>
                    </a:lnTo>
                    <a:lnTo>
                      <a:pt x="79" y="93"/>
                    </a:lnTo>
                    <a:lnTo>
                      <a:pt x="80" y="97"/>
                    </a:lnTo>
                    <a:lnTo>
                      <a:pt x="81" y="102"/>
                    </a:lnTo>
                    <a:lnTo>
                      <a:pt x="84" y="106"/>
                    </a:lnTo>
                    <a:lnTo>
                      <a:pt x="85" y="110"/>
                    </a:lnTo>
                    <a:lnTo>
                      <a:pt x="88" y="115"/>
                    </a:lnTo>
                    <a:lnTo>
                      <a:pt x="89" y="120"/>
                    </a:lnTo>
                    <a:lnTo>
                      <a:pt x="91" y="126"/>
                    </a:lnTo>
                    <a:lnTo>
                      <a:pt x="92" y="130"/>
                    </a:lnTo>
                    <a:lnTo>
                      <a:pt x="95" y="135"/>
                    </a:lnTo>
                    <a:lnTo>
                      <a:pt x="96" y="139"/>
                    </a:lnTo>
                    <a:lnTo>
                      <a:pt x="97" y="145"/>
                    </a:lnTo>
                    <a:lnTo>
                      <a:pt x="100" y="149"/>
                    </a:lnTo>
                    <a:lnTo>
                      <a:pt x="101" y="155"/>
                    </a:lnTo>
                    <a:lnTo>
                      <a:pt x="103" y="160"/>
                    </a:lnTo>
                    <a:lnTo>
                      <a:pt x="104" y="165"/>
                    </a:lnTo>
                    <a:lnTo>
                      <a:pt x="104" y="169"/>
                    </a:lnTo>
                    <a:lnTo>
                      <a:pt x="106" y="174"/>
                    </a:lnTo>
                    <a:lnTo>
                      <a:pt x="106" y="180"/>
                    </a:lnTo>
                    <a:lnTo>
                      <a:pt x="109" y="185"/>
                    </a:lnTo>
                    <a:lnTo>
                      <a:pt x="109" y="189"/>
                    </a:lnTo>
                    <a:lnTo>
                      <a:pt x="112" y="195"/>
                    </a:lnTo>
                    <a:lnTo>
                      <a:pt x="112" y="199"/>
                    </a:lnTo>
                    <a:lnTo>
                      <a:pt x="113" y="205"/>
                    </a:lnTo>
                    <a:lnTo>
                      <a:pt x="114" y="209"/>
                    </a:lnTo>
                    <a:lnTo>
                      <a:pt x="116" y="214"/>
                    </a:lnTo>
                    <a:lnTo>
                      <a:pt x="116" y="219"/>
                    </a:lnTo>
                    <a:lnTo>
                      <a:pt x="117" y="224"/>
                    </a:lnTo>
                    <a:lnTo>
                      <a:pt x="118" y="230"/>
                    </a:lnTo>
                    <a:lnTo>
                      <a:pt x="120" y="234"/>
                    </a:lnTo>
                    <a:lnTo>
                      <a:pt x="120" y="238"/>
                    </a:lnTo>
                    <a:lnTo>
                      <a:pt x="120" y="243"/>
                    </a:lnTo>
                    <a:lnTo>
                      <a:pt x="120" y="247"/>
                    </a:lnTo>
                    <a:lnTo>
                      <a:pt x="120" y="252"/>
                    </a:lnTo>
                    <a:lnTo>
                      <a:pt x="120" y="255"/>
                    </a:lnTo>
                    <a:lnTo>
                      <a:pt x="120" y="260"/>
                    </a:lnTo>
                    <a:lnTo>
                      <a:pt x="120" y="264"/>
                    </a:lnTo>
                    <a:lnTo>
                      <a:pt x="120" y="269"/>
                    </a:lnTo>
                    <a:lnTo>
                      <a:pt x="120" y="273"/>
                    </a:lnTo>
                    <a:lnTo>
                      <a:pt x="120" y="277"/>
                    </a:lnTo>
                    <a:lnTo>
                      <a:pt x="118" y="280"/>
                    </a:lnTo>
                    <a:lnTo>
                      <a:pt x="118" y="285"/>
                    </a:lnTo>
                    <a:lnTo>
                      <a:pt x="118" y="289"/>
                    </a:lnTo>
                    <a:lnTo>
                      <a:pt x="118" y="293"/>
                    </a:lnTo>
                    <a:lnTo>
                      <a:pt x="117" y="297"/>
                    </a:lnTo>
                    <a:lnTo>
                      <a:pt x="117" y="301"/>
                    </a:lnTo>
                    <a:lnTo>
                      <a:pt x="116" y="306"/>
                    </a:lnTo>
                    <a:lnTo>
                      <a:pt x="114" y="314"/>
                    </a:lnTo>
                    <a:lnTo>
                      <a:pt x="113" y="321"/>
                    </a:lnTo>
                    <a:lnTo>
                      <a:pt x="112" y="327"/>
                    </a:lnTo>
                    <a:lnTo>
                      <a:pt x="109" y="333"/>
                    </a:lnTo>
                    <a:lnTo>
                      <a:pt x="108" y="339"/>
                    </a:lnTo>
                    <a:lnTo>
                      <a:pt x="105" y="345"/>
                    </a:lnTo>
                    <a:lnTo>
                      <a:pt x="104" y="351"/>
                    </a:lnTo>
                    <a:lnTo>
                      <a:pt x="103" y="355"/>
                    </a:lnTo>
                    <a:lnTo>
                      <a:pt x="100" y="359"/>
                    </a:lnTo>
                    <a:lnTo>
                      <a:pt x="99" y="363"/>
                    </a:lnTo>
                    <a:lnTo>
                      <a:pt x="96" y="368"/>
                    </a:lnTo>
                    <a:lnTo>
                      <a:pt x="95" y="371"/>
                    </a:lnTo>
                    <a:lnTo>
                      <a:pt x="92" y="375"/>
                    </a:lnTo>
                    <a:lnTo>
                      <a:pt x="91" y="378"/>
                    </a:lnTo>
                    <a:lnTo>
                      <a:pt x="89" y="381"/>
                    </a:lnTo>
                    <a:lnTo>
                      <a:pt x="87" y="385"/>
                    </a:lnTo>
                    <a:lnTo>
                      <a:pt x="84" y="389"/>
                    </a:lnTo>
                    <a:lnTo>
                      <a:pt x="83" y="392"/>
                    </a:lnTo>
                    <a:lnTo>
                      <a:pt x="83" y="393"/>
                    </a:lnTo>
                    <a:lnTo>
                      <a:pt x="0" y="404"/>
                    </a:lnTo>
                    <a:lnTo>
                      <a:pt x="0" y="404"/>
                    </a:lnTo>
                    <a:close/>
                  </a:path>
                </a:pathLst>
              </a:custGeom>
              <a:solidFill>
                <a:srgbClr val="8AD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29"/>
              <p:cNvSpPr>
                <a:spLocks/>
              </p:cNvSpPr>
              <p:nvPr/>
            </p:nvSpPr>
            <p:spPr bwMode="auto">
              <a:xfrm>
                <a:off x="1995487" y="5192713"/>
                <a:ext cx="171450" cy="744538"/>
              </a:xfrm>
              <a:custGeom>
                <a:avLst/>
                <a:gdLst/>
                <a:ahLst/>
                <a:cxnLst>
                  <a:cxn ang="0">
                    <a:pos x="0" y="465"/>
                  </a:cxn>
                  <a:cxn ang="0">
                    <a:pos x="0" y="451"/>
                  </a:cxn>
                  <a:cxn ang="0">
                    <a:pos x="0" y="438"/>
                  </a:cxn>
                  <a:cxn ang="0">
                    <a:pos x="0" y="422"/>
                  </a:cxn>
                  <a:cxn ang="0">
                    <a:pos x="1" y="404"/>
                  </a:cxn>
                  <a:cxn ang="0">
                    <a:pos x="3" y="385"/>
                  </a:cxn>
                  <a:cxn ang="0">
                    <a:pos x="4" y="375"/>
                  </a:cxn>
                  <a:cxn ang="0">
                    <a:pos x="5" y="362"/>
                  </a:cxn>
                  <a:cxn ang="0">
                    <a:pos x="6" y="349"/>
                  </a:cxn>
                  <a:cxn ang="0">
                    <a:pos x="9" y="334"/>
                  </a:cxn>
                  <a:cxn ang="0">
                    <a:pos x="12" y="321"/>
                  </a:cxn>
                  <a:cxn ang="0">
                    <a:pos x="14" y="305"/>
                  </a:cxn>
                  <a:cxn ang="0">
                    <a:pos x="18" y="289"/>
                  </a:cxn>
                  <a:cxn ang="0">
                    <a:pos x="21" y="273"/>
                  </a:cxn>
                  <a:cxn ang="0">
                    <a:pos x="25" y="256"/>
                  </a:cxn>
                  <a:cxn ang="0">
                    <a:pos x="29" y="239"/>
                  </a:cxn>
                  <a:cxn ang="0">
                    <a:pos x="34" y="221"/>
                  </a:cxn>
                  <a:cxn ang="0">
                    <a:pos x="39" y="203"/>
                  </a:cxn>
                  <a:cxn ang="0">
                    <a:pos x="45" y="186"/>
                  </a:cxn>
                  <a:cxn ang="0">
                    <a:pos x="50" y="168"/>
                  </a:cxn>
                  <a:cxn ang="0">
                    <a:pos x="55" y="151"/>
                  </a:cxn>
                  <a:cxn ang="0">
                    <a:pos x="60" y="134"/>
                  </a:cxn>
                  <a:cxn ang="0">
                    <a:pos x="66" y="116"/>
                  </a:cxn>
                  <a:cxn ang="0">
                    <a:pos x="72" y="101"/>
                  </a:cxn>
                  <a:cxn ang="0">
                    <a:pos x="76" y="85"/>
                  </a:cxn>
                  <a:cxn ang="0">
                    <a:pos x="82" y="70"/>
                  </a:cxn>
                  <a:cxn ang="0">
                    <a:pos x="87" y="57"/>
                  </a:cxn>
                  <a:cxn ang="0">
                    <a:pos x="91" y="44"/>
                  </a:cxn>
                  <a:cxn ang="0">
                    <a:pos x="95" y="33"/>
                  </a:cxn>
                  <a:cxn ang="0">
                    <a:pos x="99" y="20"/>
                  </a:cxn>
                  <a:cxn ang="0">
                    <a:pos x="104" y="7"/>
                  </a:cxn>
                  <a:cxn ang="0">
                    <a:pos x="108" y="2"/>
                  </a:cxn>
                  <a:cxn ang="0">
                    <a:pos x="104" y="16"/>
                  </a:cxn>
                  <a:cxn ang="0">
                    <a:pos x="101" y="27"/>
                  </a:cxn>
                  <a:cxn ang="0">
                    <a:pos x="100" y="37"/>
                  </a:cxn>
                  <a:cxn ang="0">
                    <a:pos x="97" y="49"/>
                  </a:cxn>
                  <a:cxn ang="0">
                    <a:pos x="96" y="64"/>
                  </a:cxn>
                  <a:cxn ang="0">
                    <a:pos x="93" y="78"/>
                  </a:cxn>
                  <a:cxn ang="0">
                    <a:pos x="92" y="94"/>
                  </a:cxn>
                  <a:cxn ang="0">
                    <a:pos x="89" y="111"/>
                  </a:cxn>
                  <a:cxn ang="0">
                    <a:pos x="87" y="128"/>
                  </a:cxn>
                  <a:cxn ang="0">
                    <a:pos x="84" y="147"/>
                  </a:cxn>
                  <a:cxn ang="0">
                    <a:pos x="82" y="165"/>
                  </a:cxn>
                  <a:cxn ang="0">
                    <a:pos x="79" y="184"/>
                  </a:cxn>
                  <a:cxn ang="0">
                    <a:pos x="78" y="203"/>
                  </a:cxn>
                  <a:cxn ang="0">
                    <a:pos x="75" y="221"/>
                  </a:cxn>
                  <a:cxn ang="0">
                    <a:pos x="74" y="239"/>
                  </a:cxn>
                  <a:cxn ang="0">
                    <a:pos x="72" y="258"/>
                  </a:cxn>
                  <a:cxn ang="0">
                    <a:pos x="71" y="275"/>
                  </a:cxn>
                  <a:cxn ang="0">
                    <a:pos x="70" y="292"/>
                  </a:cxn>
                  <a:cxn ang="0">
                    <a:pos x="68" y="308"/>
                  </a:cxn>
                  <a:cxn ang="0">
                    <a:pos x="68" y="322"/>
                  </a:cxn>
                  <a:cxn ang="0">
                    <a:pos x="68" y="337"/>
                  </a:cxn>
                  <a:cxn ang="0">
                    <a:pos x="68" y="350"/>
                  </a:cxn>
                  <a:cxn ang="0">
                    <a:pos x="68" y="362"/>
                  </a:cxn>
                  <a:cxn ang="0">
                    <a:pos x="68" y="378"/>
                  </a:cxn>
                  <a:cxn ang="0">
                    <a:pos x="71" y="397"/>
                  </a:cxn>
                  <a:cxn ang="0">
                    <a:pos x="72" y="413"/>
                  </a:cxn>
                  <a:cxn ang="0">
                    <a:pos x="75" y="426"/>
                  </a:cxn>
                  <a:cxn ang="0">
                    <a:pos x="78" y="440"/>
                  </a:cxn>
                  <a:cxn ang="0">
                    <a:pos x="80" y="451"/>
                  </a:cxn>
                  <a:cxn ang="0">
                    <a:pos x="1" y="469"/>
                  </a:cxn>
                </a:cxnLst>
                <a:rect l="0" t="0" r="r" b="b"/>
                <a:pathLst>
                  <a:path w="108" h="469">
                    <a:moveTo>
                      <a:pt x="1" y="469"/>
                    </a:moveTo>
                    <a:lnTo>
                      <a:pt x="0" y="467"/>
                    </a:lnTo>
                    <a:lnTo>
                      <a:pt x="0" y="465"/>
                    </a:lnTo>
                    <a:lnTo>
                      <a:pt x="0" y="461"/>
                    </a:lnTo>
                    <a:lnTo>
                      <a:pt x="0" y="454"/>
                    </a:lnTo>
                    <a:lnTo>
                      <a:pt x="0" y="451"/>
                    </a:lnTo>
                    <a:lnTo>
                      <a:pt x="0" y="447"/>
                    </a:lnTo>
                    <a:lnTo>
                      <a:pt x="0" y="442"/>
                    </a:lnTo>
                    <a:lnTo>
                      <a:pt x="0" y="438"/>
                    </a:lnTo>
                    <a:lnTo>
                      <a:pt x="0" y="433"/>
                    </a:lnTo>
                    <a:lnTo>
                      <a:pt x="0" y="429"/>
                    </a:lnTo>
                    <a:lnTo>
                      <a:pt x="0" y="422"/>
                    </a:lnTo>
                    <a:lnTo>
                      <a:pt x="1" y="417"/>
                    </a:lnTo>
                    <a:lnTo>
                      <a:pt x="1" y="411"/>
                    </a:lnTo>
                    <a:lnTo>
                      <a:pt x="1" y="404"/>
                    </a:lnTo>
                    <a:lnTo>
                      <a:pt x="1" y="397"/>
                    </a:lnTo>
                    <a:lnTo>
                      <a:pt x="3" y="391"/>
                    </a:lnTo>
                    <a:lnTo>
                      <a:pt x="3" y="385"/>
                    </a:lnTo>
                    <a:lnTo>
                      <a:pt x="3" y="382"/>
                    </a:lnTo>
                    <a:lnTo>
                      <a:pt x="4" y="379"/>
                    </a:lnTo>
                    <a:lnTo>
                      <a:pt x="4" y="375"/>
                    </a:lnTo>
                    <a:lnTo>
                      <a:pt x="4" y="370"/>
                    </a:lnTo>
                    <a:lnTo>
                      <a:pt x="4" y="366"/>
                    </a:lnTo>
                    <a:lnTo>
                      <a:pt x="5" y="362"/>
                    </a:lnTo>
                    <a:lnTo>
                      <a:pt x="6" y="358"/>
                    </a:lnTo>
                    <a:lnTo>
                      <a:pt x="6" y="352"/>
                    </a:lnTo>
                    <a:lnTo>
                      <a:pt x="6" y="349"/>
                    </a:lnTo>
                    <a:lnTo>
                      <a:pt x="8" y="343"/>
                    </a:lnTo>
                    <a:lnTo>
                      <a:pt x="8" y="339"/>
                    </a:lnTo>
                    <a:lnTo>
                      <a:pt x="9" y="334"/>
                    </a:lnTo>
                    <a:lnTo>
                      <a:pt x="10" y="330"/>
                    </a:lnTo>
                    <a:lnTo>
                      <a:pt x="10" y="325"/>
                    </a:lnTo>
                    <a:lnTo>
                      <a:pt x="12" y="321"/>
                    </a:lnTo>
                    <a:lnTo>
                      <a:pt x="12" y="316"/>
                    </a:lnTo>
                    <a:lnTo>
                      <a:pt x="13" y="310"/>
                    </a:lnTo>
                    <a:lnTo>
                      <a:pt x="14" y="305"/>
                    </a:lnTo>
                    <a:lnTo>
                      <a:pt x="16" y="300"/>
                    </a:lnTo>
                    <a:lnTo>
                      <a:pt x="16" y="294"/>
                    </a:lnTo>
                    <a:lnTo>
                      <a:pt x="18" y="289"/>
                    </a:lnTo>
                    <a:lnTo>
                      <a:pt x="18" y="284"/>
                    </a:lnTo>
                    <a:lnTo>
                      <a:pt x="21" y="280"/>
                    </a:lnTo>
                    <a:lnTo>
                      <a:pt x="21" y="273"/>
                    </a:lnTo>
                    <a:lnTo>
                      <a:pt x="22" y="268"/>
                    </a:lnTo>
                    <a:lnTo>
                      <a:pt x="24" y="261"/>
                    </a:lnTo>
                    <a:lnTo>
                      <a:pt x="25" y="256"/>
                    </a:lnTo>
                    <a:lnTo>
                      <a:pt x="26" y="251"/>
                    </a:lnTo>
                    <a:lnTo>
                      <a:pt x="28" y="244"/>
                    </a:lnTo>
                    <a:lnTo>
                      <a:pt x="29" y="239"/>
                    </a:lnTo>
                    <a:lnTo>
                      <a:pt x="31" y="234"/>
                    </a:lnTo>
                    <a:lnTo>
                      <a:pt x="33" y="227"/>
                    </a:lnTo>
                    <a:lnTo>
                      <a:pt x="34" y="221"/>
                    </a:lnTo>
                    <a:lnTo>
                      <a:pt x="35" y="215"/>
                    </a:lnTo>
                    <a:lnTo>
                      <a:pt x="37" y="210"/>
                    </a:lnTo>
                    <a:lnTo>
                      <a:pt x="39" y="203"/>
                    </a:lnTo>
                    <a:lnTo>
                      <a:pt x="41" y="198"/>
                    </a:lnTo>
                    <a:lnTo>
                      <a:pt x="43" y="192"/>
                    </a:lnTo>
                    <a:lnTo>
                      <a:pt x="45" y="186"/>
                    </a:lnTo>
                    <a:lnTo>
                      <a:pt x="46" y="180"/>
                    </a:lnTo>
                    <a:lnTo>
                      <a:pt x="49" y="174"/>
                    </a:lnTo>
                    <a:lnTo>
                      <a:pt x="50" y="168"/>
                    </a:lnTo>
                    <a:lnTo>
                      <a:pt x="51" y="161"/>
                    </a:lnTo>
                    <a:lnTo>
                      <a:pt x="53" y="156"/>
                    </a:lnTo>
                    <a:lnTo>
                      <a:pt x="55" y="151"/>
                    </a:lnTo>
                    <a:lnTo>
                      <a:pt x="57" y="144"/>
                    </a:lnTo>
                    <a:lnTo>
                      <a:pt x="59" y="139"/>
                    </a:lnTo>
                    <a:lnTo>
                      <a:pt x="60" y="134"/>
                    </a:lnTo>
                    <a:lnTo>
                      <a:pt x="62" y="127"/>
                    </a:lnTo>
                    <a:lnTo>
                      <a:pt x="64" y="122"/>
                    </a:lnTo>
                    <a:lnTo>
                      <a:pt x="66" y="116"/>
                    </a:lnTo>
                    <a:lnTo>
                      <a:pt x="68" y="110"/>
                    </a:lnTo>
                    <a:lnTo>
                      <a:pt x="70" y="106"/>
                    </a:lnTo>
                    <a:lnTo>
                      <a:pt x="72" y="101"/>
                    </a:lnTo>
                    <a:lnTo>
                      <a:pt x="74" y="95"/>
                    </a:lnTo>
                    <a:lnTo>
                      <a:pt x="75" y="90"/>
                    </a:lnTo>
                    <a:lnTo>
                      <a:pt x="76" y="85"/>
                    </a:lnTo>
                    <a:lnTo>
                      <a:pt x="78" y="79"/>
                    </a:lnTo>
                    <a:lnTo>
                      <a:pt x="80" y="75"/>
                    </a:lnTo>
                    <a:lnTo>
                      <a:pt x="82" y="70"/>
                    </a:lnTo>
                    <a:lnTo>
                      <a:pt x="83" y="65"/>
                    </a:lnTo>
                    <a:lnTo>
                      <a:pt x="84" y="61"/>
                    </a:lnTo>
                    <a:lnTo>
                      <a:pt x="87" y="57"/>
                    </a:lnTo>
                    <a:lnTo>
                      <a:pt x="88" y="53"/>
                    </a:lnTo>
                    <a:lnTo>
                      <a:pt x="89" y="48"/>
                    </a:lnTo>
                    <a:lnTo>
                      <a:pt x="91" y="44"/>
                    </a:lnTo>
                    <a:lnTo>
                      <a:pt x="92" y="40"/>
                    </a:lnTo>
                    <a:lnTo>
                      <a:pt x="93" y="37"/>
                    </a:lnTo>
                    <a:lnTo>
                      <a:pt x="95" y="33"/>
                    </a:lnTo>
                    <a:lnTo>
                      <a:pt x="96" y="29"/>
                    </a:lnTo>
                    <a:lnTo>
                      <a:pt x="97" y="27"/>
                    </a:lnTo>
                    <a:lnTo>
                      <a:pt x="99" y="20"/>
                    </a:lnTo>
                    <a:lnTo>
                      <a:pt x="101" y="15"/>
                    </a:lnTo>
                    <a:lnTo>
                      <a:pt x="103" y="11"/>
                    </a:lnTo>
                    <a:lnTo>
                      <a:pt x="104" y="7"/>
                    </a:lnTo>
                    <a:lnTo>
                      <a:pt x="107" y="2"/>
                    </a:lnTo>
                    <a:lnTo>
                      <a:pt x="108" y="0"/>
                    </a:lnTo>
                    <a:lnTo>
                      <a:pt x="108" y="2"/>
                    </a:lnTo>
                    <a:lnTo>
                      <a:pt x="105" y="8"/>
                    </a:lnTo>
                    <a:lnTo>
                      <a:pt x="104" y="12"/>
                    </a:lnTo>
                    <a:lnTo>
                      <a:pt x="104" y="16"/>
                    </a:lnTo>
                    <a:lnTo>
                      <a:pt x="103" y="19"/>
                    </a:lnTo>
                    <a:lnTo>
                      <a:pt x="103" y="23"/>
                    </a:lnTo>
                    <a:lnTo>
                      <a:pt x="101" y="27"/>
                    </a:lnTo>
                    <a:lnTo>
                      <a:pt x="101" y="31"/>
                    </a:lnTo>
                    <a:lnTo>
                      <a:pt x="100" y="33"/>
                    </a:lnTo>
                    <a:lnTo>
                      <a:pt x="100" y="37"/>
                    </a:lnTo>
                    <a:lnTo>
                      <a:pt x="99" y="41"/>
                    </a:lnTo>
                    <a:lnTo>
                      <a:pt x="99" y="45"/>
                    </a:lnTo>
                    <a:lnTo>
                      <a:pt x="97" y="49"/>
                    </a:lnTo>
                    <a:lnTo>
                      <a:pt x="97" y="54"/>
                    </a:lnTo>
                    <a:lnTo>
                      <a:pt x="96" y="58"/>
                    </a:lnTo>
                    <a:lnTo>
                      <a:pt x="96" y="64"/>
                    </a:lnTo>
                    <a:lnTo>
                      <a:pt x="95" y="68"/>
                    </a:lnTo>
                    <a:lnTo>
                      <a:pt x="95" y="73"/>
                    </a:lnTo>
                    <a:lnTo>
                      <a:pt x="93" y="78"/>
                    </a:lnTo>
                    <a:lnTo>
                      <a:pt x="93" y="83"/>
                    </a:lnTo>
                    <a:lnTo>
                      <a:pt x="92" y="89"/>
                    </a:lnTo>
                    <a:lnTo>
                      <a:pt x="92" y="94"/>
                    </a:lnTo>
                    <a:lnTo>
                      <a:pt x="91" y="101"/>
                    </a:lnTo>
                    <a:lnTo>
                      <a:pt x="91" y="106"/>
                    </a:lnTo>
                    <a:lnTo>
                      <a:pt x="89" y="111"/>
                    </a:lnTo>
                    <a:lnTo>
                      <a:pt x="88" y="116"/>
                    </a:lnTo>
                    <a:lnTo>
                      <a:pt x="87" y="123"/>
                    </a:lnTo>
                    <a:lnTo>
                      <a:pt x="87" y="128"/>
                    </a:lnTo>
                    <a:lnTo>
                      <a:pt x="86" y="135"/>
                    </a:lnTo>
                    <a:lnTo>
                      <a:pt x="84" y="140"/>
                    </a:lnTo>
                    <a:lnTo>
                      <a:pt x="84" y="147"/>
                    </a:lnTo>
                    <a:lnTo>
                      <a:pt x="83" y="153"/>
                    </a:lnTo>
                    <a:lnTo>
                      <a:pt x="82" y="159"/>
                    </a:lnTo>
                    <a:lnTo>
                      <a:pt x="82" y="165"/>
                    </a:lnTo>
                    <a:lnTo>
                      <a:pt x="80" y="172"/>
                    </a:lnTo>
                    <a:lnTo>
                      <a:pt x="80" y="178"/>
                    </a:lnTo>
                    <a:lnTo>
                      <a:pt x="79" y="184"/>
                    </a:lnTo>
                    <a:lnTo>
                      <a:pt x="79" y="190"/>
                    </a:lnTo>
                    <a:lnTo>
                      <a:pt x="78" y="197"/>
                    </a:lnTo>
                    <a:lnTo>
                      <a:pt x="78" y="203"/>
                    </a:lnTo>
                    <a:lnTo>
                      <a:pt x="76" y="209"/>
                    </a:lnTo>
                    <a:lnTo>
                      <a:pt x="75" y="215"/>
                    </a:lnTo>
                    <a:lnTo>
                      <a:pt x="75" y="221"/>
                    </a:lnTo>
                    <a:lnTo>
                      <a:pt x="75" y="227"/>
                    </a:lnTo>
                    <a:lnTo>
                      <a:pt x="74" y="234"/>
                    </a:lnTo>
                    <a:lnTo>
                      <a:pt x="74" y="239"/>
                    </a:lnTo>
                    <a:lnTo>
                      <a:pt x="72" y="246"/>
                    </a:lnTo>
                    <a:lnTo>
                      <a:pt x="72" y="252"/>
                    </a:lnTo>
                    <a:lnTo>
                      <a:pt x="72" y="258"/>
                    </a:lnTo>
                    <a:lnTo>
                      <a:pt x="71" y="263"/>
                    </a:lnTo>
                    <a:lnTo>
                      <a:pt x="71" y="269"/>
                    </a:lnTo>
                    <a:lnTo>
                      <a:pt x="71" y="275"/>
                    </a:lnTo>
                    <a:lnTo>
                      <a:pt x="70" y="280"/>
                    </a:lnTo>
                    <a:lnTo>
                      <a:pt x="70" y="285"/>
                    </a:lnTo>
                    <a:lnTo>
                      <a:pt x="70" y="292"/>
                    </a:lnTo>
                    <a:lnTo>
                      <a:pt x="70" y="297"/>
                    </a:lnTo>
                    <a:lnTo>
                      <a:pt x="70" y="302"/>
                    </a:lnTo>
                    <a:lnTo>
                      <a:pt x="68" y="308"/>
                    </a:lnTo>
                    <a:lnTo>
                      <a:pt x="68" y="312"/>
                    </a:lnTo>
                    <a:lnTo>
                      <a:pt x="68" y="318"/>
                    </a:lnTo>
                    <a:lnTo>
                      <a:pt x="68" y="322"/>
                    </a:lnTo>
                    <a:lnTo>
                      <a:pt x="68" y="327"/>
                    </a:lnTo>
                    <a:lnTo>
                      <a:pt x="68" y="331"/>
                    </a:lnTo>
                    <a:lnTo>
                      <a:pt x="68" y="337"/>
                    </a:lnTo>
                    <a:lnTo>
                      <a:pt x="68" y="341"/>
                    </a:lnTo>
                    <a:lnTo>
                      <a:pt x="68" y="345"/>
                    </a:lnTo>
                    <a:lnTo>
                      <a:pt x="68" y="350"/>
                    </a:lnTo>
                    <a:lnTo>
                      <a:pt x="68" y="354"/>
                    </a:lnTo>
                    <a:lnTo>
                      <a:pt x="68" y="358"/>
                    </a:lnTo>
                    <a:lnTo>
                      <a:pt x="68" y="362"/>
                    </a:lnTo>
                    <a:lnTo>
                      <a:pt x="68" y="366"/>
                    </a:lnTo>
                    <a:lnTo>
                      <a:pt x="68" y="371"/>
                    </a:lnTo>
                    <a:lnTo>
                      <a:pt x="68" y="378"/>
                    </a:lnTo>
                    <a:lnTo>
                      <a:pt x="70" y="384"/>
                    </a:lnTo>
                    <a:lnTo>
                      <a:pt x="70" y="391"/>
                    </a:lnTo>
                    <a:lnTo>
                      <a:pt x="71" y="397"/>
                    </a:lnTo>
                    <a:lnTo>
                      <a:pt x="71" y="403"/>
                    </a:lnTo>
                    <a:lnTo>
                      <a:pt x="72" y="408"/>
                    </a:lnTo>
                    <a:lnTo>
                      <a:pt x="72" y="413"/>
                    </a:lnTo>
                    <a:lnTo>
                      <a:pt x="74" y="418"/>
                    </a:lnTo>
                    <a:lnTo>
                      <a:pt x="74" y="422"/>
                    </a:lnTo>
                    <a:lnTo>
                      <a:pt x="75" y="426"/>
                    </a:lnTo>
                    <a:lnTo>
                      <a:pt x="75" y="430"/>
                    </a:lnTo>
                    <a:lnTo>
                      <a:pt x="76" y="434"/>
                    </a:lnTo>
                    <a:lnTo>
                      <a:pt x="78" y="440"/>
                    </a:lnTo>
                    <a:lnTo>
                      <a:pt x="79" y="446"/>
                    </a:lnTo>
                    <a:lnTo>
                      <a:pt x="79" y="449"/>
                    </a:lnTo>
                    <a:lnTo>
                      <a:pt x="80" y="451"/>
                    </a:lnTo>
                    <a:lnTo>
                      <a:pt x="82" y="454"/>
                    </a:lnTo>
                    <a:lnTo>
                      <a:pt x="82" y="454"/>
                    </a:lnTo>
                    <a:lnTo>
                      <a:pt x="1" y="469"/>
                    </a:lnTo>
                    <a:lnTo>
                      <a:pt x="1" y="469"/>
                    </a:lnTo>
                    <a:close/>
                  </a:path>
                </a:pathLst>
              </a:custGeom>
              <a:solidFill>
                <a:srgbClr val="8AD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15" name="Straight Connector 3414"/>
          <p:cNvCxnSpPr/>
          <p:nvPr/>
        </p:nvCxnSpPr>
        <p:spPr>
          <a:xfrm>
            <a:off x="1905000" y="3429000"/>
            <a:ext cx="5121411" cy="662"/>
          </a:xfrm>
          <a:prstGeom prst="line">
            <a:avLst/>
          </a:prstGeom>
          <a:ln w="73025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14" name="Straight Connector 3413"/>
          <p:cNvCxnSpPr>
            <a:endCxn id="2428" idx="0"/>
          </p:cNvCxnSpPr>
          <p:nvPr/>
        </p:nvCxnSpPr>
        <p:spPr>
          <a:xfrm>
            <a:off x="2286000" y="1600200"/>
            <a:ext cx="5121411" cy="662"/>
          </a:xfrm>
          <a:prstGeom prst="line">
            <a:avLst/>
          </a:prstGeom>
          <a:ln w="7302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3" name="Group 512"/>
          <p:cNvGrpSpPr/>
          <p:nvPr/>
        </p:nvGrpSpPr>
        <p:grpSpPr>
          <a:xfrm>
            <a:off x="685800" y="609600"/>
            <a:ext cx="1883165" cy="1959365"/>
            <a:chOff x="783835" y="479035"/>
            <a:chExt cx="2591618" cy="2591618"/>
          </a:xfrm>
        </p:grpSpPr>
        <p:grpSp>
          <p:nvGrpSpPr>
            <p:cNvPr id="2" name="Group 5"/>
            <p:cNvGrpSpPr>
              <a:grpSpLocks noChangeAspect="1"/>
            </p:cNvGrpSpPr>
            <p:nvPr/>
          </p:nvGrpSpPr>
          <p:grpSpPr bwMode="auto">
            <a:xfrm rot="1021355">
              <a:off x="783835" y="479035"/>
              <a:ext cx="2591618" cy="2591618"/>
              <a:chOff x="606" y="376"/>
              <a:chExt cx="1425" cy="1425"/>
            </a:xfrm>
          </p:grpSpPr>
          <p:sp>
            <p:nvSpPr>
              <p:cNvPr id="3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606" y="376"/>
                <a:ext cx="1425" cy="14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" name="Freeform 6"/>
              <p:cNvSpPr>
                <a:spLocks/>
              </p:cNvSpPr>
              <p:nvPr/>
            </p:nvSpPr>
            <p:spPr bwMode="auto">
              <a:xfrm>
                <a:off x="1232" y="429"/>
                <a:ext cx="173" cy="470"/>
              </a:xfrm>
              <a:custGeom>
                <a:avLst/>
                <a:gdLst/>
                <a:ahLst/>
                <a:cxnLst>
                  <a:cxn ang="0">
                    <a:pos x="50" y="55"/>
                  </a:cxn>
                  <a:cxn ang="0">
                    <a:pos x="50" y="55"/>
                  </a:cxn>
                  <a:cxn ang="0">
                    <a:pos x="33" y="93"/>
                  </a:cxn>
                  <a:cxn ang="0">
                    <a:pos x="15" y="138"/>
                  </a:cxn>
                  <a:cxn ang="0">
                    <a:pos x="10" y="161"/>
                  </a:cxn>
                  <a:cxn ang="0">
                    <a:pos x="5" y="186"/>
                  </a:cxn>
                  <a:cxn ang="0">
                    <a:pos x="0" y="211"/>
                  </a:cxn>
                  <a:cxn ang="0">
                    <a:pos x="0" y="236"/>
                  </a:cxn>
                  <a:cxn ang="0">
                    <a:pos x="0" y="236"/>
                  </a:cxn>
                  <a:cxn ang="0">
                    <a:pos x="0" y="256"/>
                  </a:cxn>
                  <a:cxn ang="0">
                    <a:pos x="0" y="256"/>
                  </a:cxn>
                  <a:cxn ang="0">
                    <a:pos x="25" y="309"/>
                  </a:cxn>
                  <a:cxn ang="0">
                    <a:pos x="43" y="362"/>
                  </a:cxn>
                  <a:cxn ang="0">
                    <a:pos x="50" y="387"/>
                  </a:cxn>
                  <a:cxn ang="0">
                    <a:pos x="55" y="410"/>
                  </a:cxn>
                  <a:cxn ang="0">
                    <a:pos x="58" y="432"/>
                  </a:cxn>
                  <a:cxn ang="0">
                    <a:pos x="60" y="455"/>
                  </a:cxn>
                  <a:cxn ang="0">
                    <a:pos x="60" y="455"/>
                  </a:cxn>
                  <a:cxn ang="0">
                    <a:pos x="58" y="467"/>
                  </a:cxn>
                  <a:cxn ang="0">
                    <a:pos x="58" y="467"/>
                  </a:cxn>
                  <a:cxn ang="0">
                    <a:pos x="60" y="470"/>
                  </a:cxn>
                  <a:cxn ang="0">
                    <a:pos x="60" y="470"/>
                  </a:cxn>
                  <a:cxn ang="0">
                    <a:pos x="88" y="467"/>
                  </a:cxn>
                  <a:cxn ang="0">
                    <a:pos x="88" y="467"/>
                  </a:cxn>
                  <a:cxn ang="0">
                    <a:pos x="115" y="470"/>
                  </a:cxn>
                  <a:cxn ang="0">
                    <a:pos x="115" y="470"/>
                  </a:cxn>
                  <a:cxn ang="0">
                    <a:pos x="115" y="467"/>
                  </a:cxn>
                  <a:cxn ang="0">
                    <a:pos x="115" y="467"/>
                  </a:cxn>
                  <a:cxn ang="0">
                    <a:pos x="115" y="455"/>
                  </a:cxn>
                  <a:cxn ang="0">
                    <a:pos x="115" y="455"/>
                  </a:cxn>
                  <a:cxn ang="0">
                    <a:pos x="115" y="432"/>
                  </a:cxn>
                  <a:cxn ang="0">
                    <a:pos x="118" y="410"/>
                  </a:cxn>
                  <a:cxn ang="0">
                    <a:pos x="123" y="387"/>
                  </a:cxn>
                  <a:cxn ang="0">
                    <a:pos x="131" y="362"/>
                  </a:cxn>
                  <a:cxn ang="0">
                    <a:pos x="148" y="309"/>
                  </a:cxn>
                  <a:cxn ang="0">
                    <a:pos x="173" y="256"/>
                  </a:cxn>
                  <a:cxn ang="0">
                    <a:pos x="173" y="256"/>
                  </a:cxn>
                  <a:cxn ang="0">
                    <a:pos x="173" y="236"/>
                  </a:cxn>
                  <a:cxn ang="0">
                    <a:pos x="173" y="236"/>
                  </a:cxn>
                  <a:cxn ang="0">
                    <a:pos x="171" y="196"/>
                  </a:cxn>
                  <a:cxn ang="0">
                    <a:pos x="166" y="161"/>
                  </a:cxn>
                  <a:cxn ang="0">
                    <a:pos x="153" y="125"/>
                  </a:cxn>
                  <a:cxn ang="0">
                    <a:pos x="141" y="93"/>
                  </a:cxn>
                  <a:cxn ang="0">
                    <a:pos x="128" y="63"/>
                  </a:cxn>
                  <a:cxn ang="0">
                    <a:pos x="113" y="38"/>
                  </a:cxn>
                  <a:cxn ang="0">
                    <a:pos x="88" y="0"/>
                  </a:cxn>
                  <a:cxn ang="0">
                    <a:pos x="88" y="0"/>
                  </a:cxn>
                  <a:cxn ang="0">
                    <a:pos x="85" y="0"/>
                  </a:cxn>
                  <a:cxn ang="0">
                    <a:pos x="85" y="0"/>
                  </a:cxn>
                  <a:cxn ang="0">
                    <a:pos x="70" y="25"/>
                  </a:cxn>
                  <a:cxn ang="0">
                    <a:pos x="50" y="55"/>
                  </a:cxn>
                  <a:cxn ang="0">
                    <a:pos x="50" y="55"/>
                  </a:cxn>
                </a:cxnLst>
                <a:rect l="0" t="0" r="r" b="b"/>
                <a:pathLst>
                  <a:path w="173" h="470">
                    <a:moveTo>
                      <a:pt x="50" y="55"/>
                    </a:moveTo>
                    <a:lnTo>
                      <a:pt x="50" y="55"/>
                    </a:lnTo>
                    <a:lnTo>
                      <a:pt x="33" y="93"/>
                    </a:lnTo>
                    <a:lnTo>
                      <a:pt x="15" y="138"/>
                    </a:lnTo>
                    <a:lnTo>
                      <a:pt x="10" y="161"/>
                    </a:lnTo>
                    <a:lnTo>
                      <a:pt x="5" y="186"/>
                    </a:lnTo>
                    <a:lnTo>
                      <a:pt x="0" y="211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56"/>
                    </a:lnTo>
                    <a:lnTo>
                      <a:pt x="0" y="256"/>
                    </a:lnTo>
                    <a:lnTo>
                      <a:pt x="25" y="309"/>
                    </a:lnTo>
                    <a:lnTo>
                      <a:pt x="43" y="362"/>
                    </a:lnTo>
                    <a:lnTo>
                      <a:pt x="50" y="387"/>
                    </a:lnTo>
                    <a:lnTo>
                      <a:pt x="55" y="410"/>
                    </a:lnTo>
                    <a:lnTo>
                      <a:pt x="58" y="432"/>
                    </a:lnTo>
                    <a:lnTo>
                      <a:pt x="60" y="455"/>
                    </a:lnTo>
                    <a:lnTo>
                      <a:pt x="60" y="455"/>
                    </a:lnTo>
                    <a:lnTo>
                      <a:pt x="58" y="467"/>
                    </a:lnTo>
                    <a:lnTo>
                      <a:pt x="58" y="467"/>
                    </a:lnTo>
                    <a:lnTo>
                      <a:pt x="60" y="470"/>
                    </a:lnTo>
                    <a:lnTo>
                      <a:pt x="60" y="470"/>
                    </a:lnTo>
                    <a:lnTo>
                      <a:pt x="88" y="467"/>
                    </a:lnTo>
                    <a:lnTo>
                      <a:pt x="88" y="467"/>
                    </a:lnTo>
                    <a:lnTo>
                      <a:pt x="115" y="470"/>
                    </a:lnTo>
                    <a:lnTo>
                      <a:pt x="115" y="470"/>
                    </a:lnTo>
                    <a:lnTo>
                      <a:pt x="115" y="467"/>
                    </a:lnTo>
                    <a:lnTo>
                      <a:pt x="115" y="467"/>
                    </a:lnTo>
                    <a:lnTo>
                      <a:pt x="115" y="455"/>
                    </a:lnTo>
                    <a:lnTo>
                      <a:pt x="115" y="455"/>
                    </a:lnTo>
                    <a:lnTo>
                      <a:pt x="115" y="432"/>
                    </a:lnTo>
                    <a:lnTo>
                      <a:pt x="118" y="410"/>
                    </a:lnTo>
                    <a:lnTo>
                      <a:pt x="123" y="387"/>
                    </a:lnTo>
                    <a:lnTo>
                      <a:pt x="131" y="362"/>
                    </a:lnTo>
                    <a:lnTo>
                      <a:pt x="148" y="309"/>
                    </a:lnTo>
                    <a:lnTo>
                      <a:pt x="173" y="256"/>
                    </a:lnTo>
                    <a:lnTo>
                      <a:pt x="173" y="256"/>
                    </a:lnTo>
                    <a:lnTo>
                      <a:pt x="173" y="236"/>
                    </a:lnTo>
                    <a:lnTo>
                      <a:pt x="173" y="236"/>
                    </a:lnTo>
                    <a:lnTo>
                      <a:pt x="171" y="196"/>
                    </a:lnTo>
                    <a:lnTo>
                      <a:pt x="166" y="161"/>
                    </a:lnTo>
                    <a:lnTo>
                      <a:pt x="153" y="125"/>
                    </a:lnTo>
                    <a:lnTo>
                      <a:pt x="141" y="93"/>
                    </a:lnTo>
                    <a:lnTo>
                      <a:pt x="128" y="63"/>
                    </a:lnTo>
                    <a:lnTo>
                      <a:pt x="113" y="38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70" y="25"/>
                    </a:lnTo>
                    <a:lnTo>
                      <a:pt x="50" y="55"/>
                    </a:lnTo>
                    <a:lnTo>
                      <a:pt x="50" y="5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" name="Freeform 7"/>
              <p:cNvSpPr>
                <a:spLocks/>
              </p:cNvSpPr>
              <p:nvPr/>
            </p:nvSpPr>
            <p:spPr bwMode="auto">
              <a:xfrm>
                <a:off x="986" y="517"/>
                <a:ext cx="266" cy="420"/>
              </a:xfrm>
              <a:custGeom>
                <a:avLst/>
                <a:gdLst/>
                <a:ahLst/>
                <a:cxnLst>
                  <a:cxn ang="0">
                    <a:pos x="55" y="264"/>
                  </a:cxn>
                  <a:cxn ang="0">
                    <a:pos x="55" y="264"/>
                  </a:cxn>
                  <a:cxn ang="0">
                    <a:pos x="90" y="286"/>
                  </a:cxn>
                  <a:cxn ang="0">
                    <a:pos x="118" y="311"/>
                  </a:cxn>
                  <a:cxn ang="0">
                    <a:pos x="145" y="334"/>
                  </a:cxn>
                  <a:cxn ang="0">
                    <a:pos x="170" y="357"/>
                  </a:cxn>
                  <a:cxn ang="0">
                    <a:pos x="170" y="357"/>
                  </a:cxn>
                  <a:cxn ang="0">
                    <a:pos x="196" y="389"/>
                  </a:cxn>
                  <a:cxn ang="0">
                    <a:pos x="206" y="404"/>
                  </a:cxn>
                  <a:cxn ang="0">
                    <a:pos x="213" y="420"/>
                  </a:cxn>
                  <a:cxn ang="0">
                    <a:pos x="213" y="420"/>
                  </a:cxn>
                  <a:cxn ang="0">
                    <a:pos x="213" y="420"/>
                  </a:cxn>
                  <a:cxn ang="0">
                    <a:pos x="213" y="420"/>
                  </a:cxn>
                  <a:cxn ang="0">
                    <a:pos x="236" y="404"/>
                  </a:cxn>
                  <a:cxn ang="0">
                    <a:pos x="261" y="392"/>
                  </a:cxn>
                  <a:cxn ang="0">
                    <a:pos x="261" y="392"/>
                  </a:cxn>
                  <a:cxn ang="0">
                    <a:pos x="263" y="382"/>
                  </a:cxn>
                  <a:cxn ang="0">
                    <a:pos x="266" y="367"/>
                  </a:cxn>
                  <a:cxn ang="0">
                    <a:pos x="266" y="367"/>
                  </a:cxn>
                  <a:cxn ang="0">
                    <a:pos x="263" y="347"/>
                  </a:cxn>
                  <a:cxn ang="0">
                    <a:pos x="261" y="324"/>
                  </a:cxn>
                  <a:cxn ang="0">
                    <a:pos x="256" y="299"/>
                  </a:cxn>
                  <a:cxn ang="0">
                    <a:pos x="248" y="274"/>
                  </a:cxn>
                  <a:cxn ang="0">
                    <a:pos x="238" y="246"/>
                  </a:cxn>
                  <a:cxn ang="0">
                    <a:pos x="226" y="218"/>
                  </a:cxn>
                  <a:cxn ang="0">
                    <a:pos x="213" y="191"/>
                  </a:cxn>
                  <a:cxn ang="0">
                    <a:pos x="198" y="161"/>
                  </a:cxn>
                  <a:cxn ang="0">
                    <a:pos x="198" y="161"/>
                  </a:cxn>
                  <a:cxn ang="0">
                    <a:pos x="175" y="128"/>
                  </a:cxn>
                  <a:cxn ang="0">
                    <a:pos x="150" y="100"/>
                  </a:cxn>
                  <a:cxn ang="0">
                    <a:pos x="125" y="75"/>
                  </a:cxn>
                  <a:cxn ang="0">
                    <a:pos x="98" y="53"/>
                  </a:cxn>
                  <a:cxn ang="0">
                    <a:pos x="70" y="35"/>
                  </a:cxn>
                  <a:cxn ang="0">
                    <a:pos x="45" y="2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25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2" y="100"/>
                  </a:cxn>
                  <a:cxn ang="0">
                    <a:pos x="10" y="148"/>
                  </a:cxn>
                  <a:cxn ang="0">
                    <a:pos x="15" y="173"/>
                  </a:cxn>
                  <a:cxn ang="0">
                    <a:pos x="22" y="198"/>
                  </a:cxn>
                  <a:cxn ang="0">
                    <a:pos x="32" y="223"/>
                  </a:cxn>
                  <a:cxn ang="0">
                    <a:pos x="45" y="249"/>
                  </a:cxn>
                  <a:cxn ang="0">
                    <a:pos x="45" y="249"/>
                  </a:cxn>
                  <a:cxn ang="0">
                    <a:pos x="55" y="264"/>
                  </a:cxn>
                  <a:cxn ang="0">
                    <a:pos x="55" y="264"/>
                  </a:cxn>
                </a:cxnLst>
                <a:rect l="0" t="0" r="r" b="b"/>
                <a:pathLst>
                  <a:path w="266" h="420">
                    <a:moveTo>
                      <a:pt x="55" y="264"/>
                    </a:moveTo>
                    <a:lnTo>
                      <a:pt x="55" y="264"/>
                    </a:lnTo>
                    <a:lnTo>
                      <a:pt x="90" y="286"/>
                    </a:lnTo>
                    <a:lnTo>
                      <a:pt x="118" y="311"/>
                    </a:lnTo>
                    <a:lnTo>
                      <a:pt x="145" y="334"/>
                    </a:lnTo>
                    <a:lnTo>
                      <a:pt x="170" y="357"/>
                    </a:lnTo>
                    <a:lnTo>
                      <a:pt x="170" y="357"/>
                    </a:lnTo>
                    <a:lnTo>
                      <a:pt x="196" y="389"/>
                    </a:lnTo>
                    <a:lnTo>
                      <a:pt x="206" y="404"/>
                    </a:lnTo>
                    <a:lnTo>
                      <a:pt x="213" y="420"/>
                    </a:lnTo>
                    <a:lnTo>
                      <a:pt x="213" y="420"/>
                    </a:lnTo>
                    <a:lnTo>
                      <a:pt x="213" y="420"/>
                    </a:lnTo>
                    <a:lnTo>
                      <a:pt x="213" y="420"/>
                    </a:lnTo>
                    <a:lnTo>
                      <a:pt x="236" y="404"/>
                    </a:lnTo>
                    <a:lnTo>
                      <a:pt x="261" y="392"/>
                    </a:lnTo>
                    <a:lnTo>
                      <a:pt x="261" y="392"/>
                    </a:lnTo>
                    <a:lnTo>
                      <a:pt x="263" y="382"/>
                    </a:lnTo>
                    <a:lnTo>
                      <a:pt x="266" y="367"/>
                    </a:lnTo>
                    <a:lnTo>
                      <a:pt x="266" y="367"/>
                    </a:lnTo>
                    <a:lnTo>
                      <a:pt x="263" y="347"/>
                    </a:lnTo>
                    <a:lnTo>
                      <a:pt x="261" y="324"/>
                    </a:lnTo>
                    <a:lnTo>
                      <a:pt x="256" y="299"/>
                    </a:lnTo>
                    <a:lnTo>
                      <a:pt x="248" y="274"/>
                    </a:lnTo>
                    <a:lnTo>
                      <a:pt x="238" y="246"/>
                    </a:lnTo>
                    <a:lnTo>
                      <a:pt x="226" y="218"/>
                    </a:lnTo>
                    <a:lnTo>
                      <a:pt x="213" y="191"/>
                    </a:lnTo>
                    <a:lnTo>
                      <a:pt x="198" y="161"/>
                    </a:lnTo>
                    <a:lnTo>
                      <a:pt x="198" y="161"/>
                    </a:lnTo>
                    <a:lnTo>
                      <a:pt x="175" y="128"/>
                    </a:lnTo>
                    <a:lnTo>
                      <a:pt x="150" y="100"/>
                    </a:lnTo>
                    <a:lnTo>
                      <a:pt x="125" y="75"/>
                    </a:lnTo>
                    <a:lnTo>
                      <a:pt x="98" y="53"/>
                    </a:lnTo>
                    <a:lnTo>
                      <a:pt x="70" y="35"/>
                    </a:lnTo>
                    <a:lnTo>
                      <a:pt x="45" y="2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2" y="100"/>
                    </a:lnTo>
                    <a:lnTo>
                      <a:pt x="10" y="148"/>
                    </a:lnTo>
                    <a:lnTo>
                      <a:pt x="15" y="173"/>
                    </a:lnTo>
                    <a:lnTo>
                      <a:pt x="22" y="198"/>
                    </a:lnTo>
                    <a:lnTo>
                      <a:pt x="32" y="223"/>
                    </a:lnTo>
                    <a:lnTo>
                      <a:pt x="45" y="249"/>
                    </a:lnTo>
                    <a:lnTo>
                      <a:pt x="45" y="249"/>
                    </a:lnTo>
                    <a:lnTo>
                      <a:pt x="55" y="264"/>
                    </a:lnTo>
                    <a:lnTo>
                      <a:pt x="55" y="264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8"/>
              <p:cNvSpPr>
                <a:spLocks/>
              </p:cNvSpPr>
              <p:nvPr/>
            </p:nvSpPr>
            <p:spPr bwMode="auto">
              <a:xfrm>
                <a:off x="747" y="756"/>
                <a:ext cx="422" cy="261"/>
              </a:xfrm>
              <a:custGeom>
                <a:avLst/>
                <a:gdLst/>
                <a:ahLst/>
                <a:cxnLst>
                  <a:cxn ang="0">
                    <a:pos x="163" y="196"/>
                  </a:cxn>
                  <a:cxn ang="0">
                    <a:pos x="163" y="196"/>
                  </a:cxn>
                  <a:cxn ang="0">
                    <a:pos x="163" y="196"/>
                  </a:cxn>
                  <a:cxn ang="0">
                    <a:pos x="178" y="206"/>
                  </a:cxn>
                  <a:cxn ang="0">
                    <a:pos x="178" y="206"/>
                  </a:cxn>
                  <a:cxn ang="0">
                    <a:pos x="211" y="208"/>
                  </a:cxn>
                  <a:cxn ang="0">
                    <a:pos x="244" y="211"/>
                  </a:cxn>
                  <a:cxn ang="0">
                    <a:pos x="274" y="216"/>
                  </a:cxn>
                  <a:cxn ang="0">
                    <a:pos x="301" y="223"/>
                  </a:cxn>
                  <a:cxn ang="0">
                    <a:pos x="326" y="231"/>
                  </a:cxn>
                  <a:cxn ang="0">
                    <a:pos x="352" y="238"/>
                  </a:cxn>
                  <a:cxn ang="0">
                    <a:pos x="374" y="251"/>
                  </a:cxn>
                  <a:cxn ang="0">
                    <a:pos x="392" y="261"/>
                  </a:cxn>
                  <a:cxn ang="0">
                    <a:pos x="392" y="261"/>
                  </a:cxn>
                  <a:cxn ang="0">
                    <a:pos x="394" y="261"/>
                  </a:cxn>
                  <a:cxn ang="0">
                    <a:pos x="394" y="261"/>
                  </a:cxn>
                  <a:cxn ang="0">
                    <a:pos x="407" y="236"/>
                  </a:cxn>
                  <a:cxn ang="0">
                    <a:pos x="422" y="213"/>
                  </a:cxn>
                  <a:cxn ang="0">
                    <a:pos x="422" y="213"/>
                  </a:cxn>
                  <a:cxn ang="0">
                    <a:pos x="414" y="198"/>
                  </a:cxn>
                  <a:cxn ang="0">
                    <a:pos x="407" y="183"/>
                  </a:cxn>
                  <a:cxn ang="0">
                    <a:pos x="394" y="165"/>
                  </a:cxn>
                  <a:cxn ang="0">
                    <a:pos x="379" y="145"/>
                  </a:cxn>
                  <a:cxn ang="0">
                    <a:pos x="379" y="145"/>
                  </a:cxn>
                  <a:cxn ang="0">
                    <a:pos x="352" y="120"/>
                  </a:cxn>
                  <a:cxn ang="0">
                    <a:pos x="321" y="95"/>
                  </a:cxn>
                  <a:cxn ang="0">
                    <a:pos x="289" y="70"/>
                  </a:cxn>
                  <a:cxn ang="0">
                    <a:pos x="249" y="45"/>
                  </a:cxn>
                  <a:cxn ang="0">
                    <a:pos x="249" y="45"/>
                  </a:cxn>
                  <a:cxn ang="0">
                    <a:pos x="226" y="32"/>
                  </a:cxn>
                  <a:cxn ang="0">
                    <a:pos x="201" y="22"/>
                  </a:cxn>
                  <a:cxn ang="0">
                    <a:pos x="176" y="15"/>
                  </a:cxn>
                  <a:cxn ang="0">
                    <a:pos x="151" y="7"/>
                  </a:cxn>
                  <a:cxn ang="0">
                    <a:pos x="100" y="0"/>
                  </a:cxn>
                  <a:cxn ang="0">
                    <a:pos x="58" y="0"/>
                  </a:cxn>
                  <a:cxn ang="0">
                    <a:pos x="58" y="0"/>
                  </a:cxn>
                  <a:cxn ang="0">
                    <a:pos x="25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2" y="30"/>
                  </a:cxn>
                  <a:cxn ang="0">
                    <a:pos x="32" y="62"/>
                  </a:cxn>
                  <a:cxn ang="0">
                    <a:pos x="32" y="62"/>
                  </a:cxn>
                  <a:cxn ang="0">
                    <a:pos x="55" y="98"/>
                  </a:cxn>
                  <a:cxn ang="0">
                    <a:pos x="85" y="133"/>
                  </a:cxn>
                  <a:cxn ang="0">
                    <a:pos x="100" y="150"/>
                  </a:cxn>
                  <a:cxn ang="0">
                    <a:pos x="120" y="165"/>
                  </a:cxn>
                  <a:cxn ang="0">
                    <a:pos x="140" y="183"/>
                  </a:cxn>
                  <a:cxn ang="0">
                    <a:pos x="163" y="196"/>
                  </a:cxn>
                  <a:cxn ang="0">
                    <a:pos x="163" y="196"/>
                  </a:cxn>
                </a:cxnLst>
                <a:rect l="0" t="0" r="r" b="b"/>
                <a:pathLst>
                  <a:path w="422" h="261">
                    <a:moveTo>
                      <a:pt x="163" y="196"/>
                    </a:moveTo>
                    <a:lnTo>
                      <a:pt x="163" y="196"/>
                    </a:lnTo>
                    <a:lnTo>
                      <a:pt x="163" y="196"/>
                    </a:lnTo>
                    <a:lnTo>
                      <a:pt x="178" y="206"/>
                    </a:lnTo>
                    <a:lnTo>
                      <a:pt x="178" y="206"/>
                    </a:lnTo>
                    <a:lnTo>
                      <a:pt x="211" y="208"/>
                    </a:lnTo>
                    <a:lnTo>
                      <a:pt x="244" y="211"/>
                    </a:lnTo>
                    <a:lnTo>
                      <a:pt x="274" y="216"/>
                    </a:lnTo>
                    <a:lnTo>
                      <a:pt x="301" y="223"/>
                    </a:lnTo>
                    <a:lnTo>
                      <a:pt x="326" y="231"/>
                    </a:lnTo>
                    <a:lnTo>
                      <a:pt x="352" y="238"/>
                    </a:lnTo>
                    <a:lnTo>
                      <a:pt x="374" y="251"/>
                    </a:lnTo>
                    <a:lnTo>
                      <a:pt x="392" y="261"/>
                    </a:lnTo>
                    <a:lnTo>
                      <a:pt x="392" y="261"/>
                    </a:lnTo>
                    <a:lnTo>
                      <a:pt x="394" y="261"/>
                    </a:lnTo>
                    <a:lnTo>
                      <a:pt x="394" y="261"/>
                    </a:lnTo>
                    <a:lnTo>
                      <a:pt x="407" y="236"/>
                    </a:lnTo>
                    <a:lnTo>
                      <a:pt x="422" y="213"/>
                    </a:lnTo>
                    <a:lnTo>
                      <a:pt x="422" y="213"/>
                    </a:lnTo>
                    <a:lnTo>
                      <a:pt x="414" y="198"/>
                    </a:lnTo>
                    <a:lnTo>
                      <a:pt x="407" y="183"/>
                    </a:lnTo>
                    <a:lnTo>
                      <a:pt x="394" y="165"/>
                    </a:lnTo>
                    <a:lnTo>
                      <a:pt x="379" y="145"/>
                    </a:lnTo>
                    <a:lnTo>
                      <a:pt x="379" y="145"/>
                    </a:lnTo>
                    <a:lnTo>
                      <a:pt x="352" y="120"/>
                    </a:lnTo>
                    <a:lnTo>
                      <a:pt x="321" y="95"/>
                    </a:lnTo>
                    <a:lnTo>
                      <a:pt x="289" y="70"/>
                    </a:lnTo>
                    <a:lnTo>
                      <a:pt x="249" y="45"/>
                    </a:lnTo>
                    <a:lnTo>
                      <a:pt x="249" y="45"/>
                    </a:lnTo>
                    <a:lnTo>
                      <a:pt x="226" y="32"/>
                    </a:lnTo>
                    <a:lnTo>
                      <a:pt x="201" y="22"/>
                    </a:lnTo>
                    <a:lnTo>
                      <a:pt x="176" y="15"/>
                    </a:lnTo>
                    <a:lnTo>
                      <a:pt x="151" y="7"/>
                    </a:lnTo>
                    <a:lnTo>
                      <a:pt x="10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2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2" y="30"/>
                    </a:lnTo>
                    <a:lnTo>
                      <a:pt x="32" y="62"/>
                    </a:lnTo>
                    <a:lnTo>
                      <a:pt x="32" y="62"/>
                    </a:lnTo>
                    <a:lnTo>
                      <a:pt x="55" y="98"/>
                    </a:lnTo>
                    <a:lnTo>
                      <a:pt x="85" y="133"/>
                    </a:lnTo>
                    <a:lnTo>
                      <a:pt x="100" y="150"/>
                    </a:lnTo>
                    <a:lnTo>
                      <a:pt x="120" y="165"/>
                    </a:lnTo>
                    <a:lnTo>
                      <a:pt x="140" y="183"/>
                    </a:lnTo>
                    <a:lnTo>
                      <a:pt x="163" y="196"/>
                    </a:lnTo>
                    <a:lnTo>
                      <a:pt x="163" y="196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9"/>
              <p:cNvSpPr>
                <a:spLocks/>
              </p:cNvSpPr>
              <p:nvPr/>
            </p:nvSpPr>
            <p:spPr bwMode="auto">
              <a:xfrm>
                <a:off x="659" y="1002"/>
                <a:ext cx="470" cy="173"/>
              </a:xfrm>
              <a:custGeom>
                <a:avLst/>
                <a:gdLst/>
                <a:ahLst/>
                <a:cxnLst>
                  <a:cxn ang="0">
                    <a:pos x="256" y="173"/>
                  </a:cxn>
                  <a:cxn ang="0">
                    <a:pos x="256" y="173"/>
                  </a:cxn>
                  <a:cxn ang="0">
                    <a:pos x="311" y="148"/>
                  </a:cxn>
                  <a:cxn ang="0">
                    <a:pos x="362" y="128"/>
                  </a:cxn>
                  <a:cxn ang="0">
                    <a:pos x="387" y="123"/>
                  </a:cxn>
                  <a:cxn ang="0">
                    <a:pos x="412" y="118"/>
                  </a:cxn>
                  <a:cxn ang="0">
                    <a:pos x="435" y="116"/>
                  </a:cxn>
                  <a:cxn ang="0">
                    <a:pos x="455" y="113"/>
                  </a:cxn>
                  <a:cxn ang="0">
                    <a:pos x="455" y="113"/>
                  </a:cxn>
                  <a:cxn ang="0">
                    <a:pos x="470" y="116"/>
                  </a:cxn>
                  <a:cxn ang="0">
                    <a:pos x="470" y="116"/>
                  </a:cxn>
                  <a:cxn ang="0">
                    <a:pos x="470" y="113"/>
                  </a:cxn>
                  <a:cxn ang="0">
                    <a:pos x="470" y="113"/>
                  </a:cxn>
                  <a:cxn ang="0">
                    <a:pos x="467" y="85"/>
                  </a:cxn>
                  <a:cxn ang="0">
                    <a:pos x="467" y="85"/>
                  </a:cxn>
                  <a:cxn ang="0">
                    <a:pos x="470" y="58"/>
                  </a:cxn>
                  <a:cxn ang="0">
                    <a:pos x="470" y="58"/>
                  </a:cxn>
                  <a:cxn ang="0">
                    <a:pos x="450" y="43"/>
                  </a:cxn>
                  <a:cxn ang="0">
                    <a:pos x="420" y="28"/>
                  </a:cxn>
                  <a:cxn ang="0">
                    <a:pos x="420" y="28"/>
                  </a:cxn>
                  <a:cxn ang="0">
                    <a:pos x="382" y="18"/>
                  </a:cxn>
                  <a:cxn ang="0">
                    <a:pos x="339" y="7"/>
                  </a:cxn>
                  <a:cxn ang="0">
                    <a:pos x="289" y="0"/>
                  </a:cxn>
                  <a:cxn ang="0">
                    <a:pos x="236" y="0"/>
                  </a:cxn>
                  <a:cxn ang="0">
                    <a:pos x="236" y="0"/>
                  </a:cxn>
                  <a:cxn ang="0">
                    <a:pos x="198" y="2"/>
                  </a:cxn>
                  <a:cxn ang="0">
                    <a:pos x="161" y="7"/>
                  </a:cxn>
                  <a:cxn ang="0">
                    <a:pos x="125" y="18"/>
                  </a:cxn>
                  <a:cxn ang="0">
                    <a:pos x="93" y="33"/>
                  </a:cxn>
                  <a:cxn ang="0">
                    <a:pos x="65" y="45"/>
                  </a:cxn>
                  <a:cxn ang="0">
                    <a:pos x="37" y="60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25" y="103"/>
                  </a:cxn>
                  <a:cxn ang="0">
                    <a:pos x="58" y="123"/>
                  </a:cxn>
                  <a:cxn ang="0">
                    <a:pos x="58" y="123"/>
                  </a:cxn>
                  <a:cxn ang="0">
                    <a:pos x="95" y="141"/>
                  </a:cxn>
                  <a:cxn ang="0">
                    <a:pos x="138" y="158"/>
                  </a:cxn>
                  <a:cxn ang="0">
                    <a:pos x="161" y="163"/>
                  </a:cxn>
                  <a:cxn ang="0">
                    <a:pos x="186" y="168"/>
                  </a:cxn>
                  <a:cxn ang="0">
                    <a:pos x="211" y="171"/>
                  </a:cxn>
                  <a:cxn ang="0">
                    <a:pos x="236" y="173"/>
                  </a:cxn>
                  <a:cxn ang="0">
                    <a:pos x="236" y="173"/>
                  </a:cxn>
                  <a:cxn ang="0">
                    <a:pos x="256" y="173"/>
                  </a:cxn>
                  <a:cxn ang="0">
                    <a:pos x="256" y="173"/>
                  </a:cxn>
                </a:cxnLst>
                <a:rect l="0" t="0" r="r" b="b"/>
                <a:pathLst>
                  <a:path w="470" h="173">
                    <a:moveTo>
                      <a:pt x="256" y="173"/>
                    </a:moveTo>
                    <a:lnTo>
                      <a:pt x="256" y="173"/>
                    </a:lnTo>
                    <a:lnTo>
                      <a:pt x="311" y="148"/>
                    </a:lnTo>
                    <a:lnTo>
                      <a:pt x="362" y="128"/>
                    </a:lnTo>
                    <a:lnTo>
                      <a:pt x="387" y="123"/>
                    </a:lnTo>
                    <a:lnTo>
                      <a:pt x="412" y="118"/>
                    </a:lnTo>
                    <a:lnTo>
                      <a:pt x="435" y="116"/>
                    </a:lnTo>
                    <a:lnTo>
                      <a:pt x="455" y="113"/>
                    </a:lnTo>
                    <a:lnTo>
                      <a:pt x="455" y="113"/>
                    </a:lnTo>
                    <a:lnTo>
                      <a:pt x="470" y="116"/>
                    </a:lnTo>
                    <a:lnTo>
                      <a:pt x="470" y="116"/>
                    </a:lnTo>
                    <a:lnTo>
                      <a:pt x="470" y="113"/>
                    </a:lnTo>
                    <a:lnTo>
                      <a:pt x="470" y="113"/>
                    </a:lnTo>
                    <a:lnTo>
                      <a:pt x="467" y="85"/>
                    </a:lnTo>
                    <a:lnTo>
                      <a:pt x="467" y="85"/>
                    </a:lnTo>
                    <a:lnTo>
                      <a:pt x="470" y="58"/>
                    </a:lnTo>
                    <a:lnTo>
                      <a:pt x="470" y="58"/>
                    </a:lnTo>
                    <a:lnTo>
                      <a:pt x="450" y="43"/>
                    </a:lnTo>
                    <a:lnTo>
                      <a:pt x="420" y="28"/>
                    </a:lnTo>
                    <a:lnTo>
                      <a:pt x="420" y="28"/>
                    </a:lnTo>
                    <a:lnTo>
                      <a:pt x="382" y="18"/>
                    </a:lnTo>
                    <a:lnTo>
                      <a:pt x="339" y="7"/>
                    </a:lnTo>
                    <a:lnTo>
                      <a:pt x="289" y="0"/>
                    </a:lnTo>
                    <a:lnTo>
                      <a:pt x="236" y="0"/>
                    </a:lnTo>
                    <a:lnTo>
                      <a:pt x="236" y="0"/>
                    </a:lnTo>
                    <a:lnTo>
                      <a:pt x="198" y="2"/>
                    </a:lnTo>
                    <a:lnTo>
                      <a:pt x="161" y="7"/>
                    </a:lnTo>
                    <a:lnTo>
                      <a:pt x="125" y="18"/>
                    </a:lnTo>
                    <a:lnTo>
                      <a:pt x="93" y="33"/>
                    </a:lnTo>
                    <a:lnTo>
                      <a:pt x="65" y="45"/>
                    </a:lnTo>
                    <a:lnTo>
                      <a:pt x="37" y="60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25" y="103"/>
                    </a:lnTo>
                    <a:lnTo>
                      <a:pt x="58" y="123"/>
                    </a:lnTo>
                    <a:lnTo>
                      <a:pt x="58" y="123"/>
                    </a:lnTo>
                    <a:lnTo>
                      <a:pt x="95" y="141"/>
                    </a:lnTo>
                    <a:lnTo>
                      <a:pt x="138" y="158"/>
                    </a:lnTo>
                    <a:lnTo>
                      <a:pt x="161" y="163"/>
                    </a:lnTo>
                    <a:lnTo>
                      <a:pt x="186" y="168"/>
                    </a:lnTo>
                    <a:lnTo>
                      <a:pt x="211" y="171"/>
                    </a:lnTo>
                    <a:lnTo>
                      <a:pt x="236" y="173"/>
                    </a:lnTo>
                    <a:lnTo>
                      <a:pt x="236" y="173"/>
                    </a:lnTo>
                    <a:lnTo>
                      <a:pt x="256" y="173"/>
                    </a:lnTo>
                    <a:lnTo>
                      <a:pt x="256" y="173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10"/>
              <p:cNvSpPr>
                <a:spLocks/>
              </p:cNvSpPr>
              <p:nvPr/>
            </p:nvSpPr>
            <p:spPr bwMode="auto">
              <a:xfrm>
                <a:off x="747" y="1155"/>
                <a:ext cx="422" cy="267"/>
              </a:xfrm>
              <a:custGeom>
                <a:avLst/>
                <a:gdLst/>
                <a:ahLst/>
                <a:cxnLst>
                  <a:cxn ang="0">
                    <a:pos x="266" y="209"/>
                  </a:cxn>
                  <a:cxn ang="0">
                    <a:pos x="266" y="209"/>
                  </a:cxn>
                  <a:cxn ang="0">
                    <a:pos x="289" y="176"/>
                  </a:cxn>
                  <a:cxn ang="0">
                    <a:pos x="311" y="146"/>
                  </a:cxn>
                  <a:cxn ang="0">
                    <a:pos x="334" y="121"/>
                  </a:cxn>
                  <a:cxn ang="0">
                    <a:pos x="359" y="96"/>
                  </a:cxn>
                  <a:cxn ang="0">
                    <a:pos x="359" y="96"/>
                  </a:cxn>
                  <a:cxn ang="0">
                    <a:pos x="389" y="71"/>
                  </a:cxn>
                  <a:cxn ang="0">
                    <a:pos x="404" y="61"/>
                  </a:cxn>
                  <a:cxn ang="0">
                    <a:pos x="422" y="53"/>
                  </a:cxn>
                  <a:cxn ang="0">
                    <a:pos x="422" y="53"/>
                  </a:cxn>
                  <a:cxn ang="0">
                    <a:pos x="422" y="53"/>
                  </a:cxn>
                  <a:cxn ang="0">
                    <a:pos x="422" y="53"/>
                  </a:cxn>
                  <a:cxn ang="0">
                    <a:pos x="404" y="28"/>
                  </a:cxn>
                  <a:cxn ang="0">
                    <a:pos x="394" y="3"/>
                  </a:cxn>
                  <a:cxn ang="0">
                    <a:pos x="394" y="3"/>
                  </a:cxn>
                  <a:cxn ang="0">
                    <a:pos x="382" y="3"/>
                  </a:cxn>
                  <a:cxn ang="0">
                    <a:pos x="367" y="0"/>
                  </a:cxn>
                  <a:cxn ang="0">
                    <a:pos x="367" y="0"/>
                  </a:cxn>
                  <a:cxn ang="0">
                    <a:pos x="347" y="3"/>
                  </a:cxn>
                  <a:cxn ang="0">
                    <a:pos x="324" y="5"/>
                  </a:cxn>
                  <a:cxn ang="0">
                    <a:pos x="301" y="10"/>
                  </a:cxn>
                  <a:cxn ang="0">
                    <a:pos x="274" y="18"/>
                  </a:cxn>
                  <a:cxn ang="0">
                    <a:pos x="249" y="28"/>
                  </a:cxn>
                  <a:cxn ang="0">
                    <a:pos x="218" y="40"/>
                  </a:cxn>
                  <a:cxn ang="0">
                    <a:pos x="191" y="53"/>
                  </a:cxn>
                  <a:cxn ang="0">
                    <a:pos x="163" y="68"/>
                  </a:cxn>
                  <a:cxn ang="0">
                    <a:pos x="163" y="68"/>
                  </a:cxn>
                  <a:cxn ang="0">
                    <a:pos x="130" y="91"/>
                  </a:cxn>
                  <a:cxn ang="0">
                    <a:pos x="100" y="116"/>
                  </a:cxn>
                  <a:cxn ang="0">
                    <a:pos x="75" y="141"/>
                  </a:cxn>
                  <a:cxn ang="0">
                    <a:pos x="55" y="169"/>
                  </a:cxn>
                  <a:cxn ang="0">
                    <a:pos x="35" y="196"/>
                  </a:cxn>
                  <a:cxn ang="0">
                    <a:pos x="20" y="221"/>
                  </a:cxn>
                  <a:cxn ang="0">
                    <a:pos x="0" y="262"/>
                  </a:cxn>
                  <a:cxn ang="0">
                    <a:pos x="0" y="262"/>
                  </a:cxn>
                  <a:cxn ang="0">
                    <a:pos x="25" y="264"/>
                  </a:cxn>
                  <a:cxn ang="0">
                    <a:pos x="58" y="267"/>
                  </a:cxn>
                  <a:cxn ang="0">
                    <a:pos x="58" y="267"/>
                  </a:cxn>
                  <a:cxn ang="0">
                    <a:pos x="100" y="264"/>
                  </a:cxn>
                  <a:cxn ang="0">
                    <a:pos x="151" y="257"/>
                  </a:cxn>
                  <a:cxn ang="0">
                    <a:pos x="176" y="252"/>
                  </a:cxn>
                  <a:cxn ang="0">
                    <a:pos x="201" y="242"/>
                  </a:cxn>
                  <a:cxn ang="0">
                    <a:pos x="226" y="232"/>
                  </a:cxn>
                  <a:cxn ang="0">
                    <a:pos x="249" y="219"/>
                  </a:cxn>
                  <a:cxn ang="0">
                    <a:pos x="249" y="219"/>
                  </a:cxn>
                  <a:cxn ang="0">
                    <a:pos x="266" y="209"/>
                  </a:cxn>
                  <a:cxn ang="0">
                    <a:pos x="266" y="209"/>
                  </a:cxn>
                </a:cxnLst>
                <a:rect l="0" t="0" r="r" b="b"/>
                <a:pathLst>
                  <a:path w="422" h="267">
                    <a:moveTo>
                      <a:pt x="266" y="209"/>
                    </a:moveTo>
                    <a:lnTo>
                      <a:pt x="266" y="209"/>
                    </a:lnTo>
                    <a:lnTo>
                      <a:pt x="289" y="176"/>
                    </a:lnTo>
                    <a:lnTo>
                      <a:pt x="311" y="146"/>
                    </a:lnTo>
                    <a:lnTo>
                      <a:pt x="334" y="121"/>
                    </a:lnTo>
                    <a:lnTo>
                      <a:pt x="359" y="96"/>
                    </a:lnTo>
                    <a:lnTo>
                      <a:pt x="359" y="96"/>
                    </a:lnTo>
                    <a:lnTo>
                      <a:pt x="389" y="71"/>
                    </a:lnTo>
                    <a:lnTo>
                      <a:pt x="404" y="61"/>
                    </a:lnTo>
                    <a:lnTo>
                      <a:pt x="422" y="53"/>
                    </a:lnTo>
                    <a:lnTo>
                      <a:pt x="422" y="53"/>
                    </a:lnTo>
                    <a:lnTo>
                      <a:pt x="422" y="53"/>
                    </a:lnTo>
                    <a:lnTo>
                      <a:pt x="422" y="53"/>
                    </a:lnTo>
                    <a:lnTo>
                      <a:pt x="404" y="28"/>
                    </a:lnTo>
                    <a:lnTo>
                      <a:pt x="394" y="3"/>
                    </a:lnTo>
                    <a:lnTo>
                      <a:pt x="394" y="3"/>
                    </a:lnTo>
                    <a:lnTo>
                      <a:pt x="382" y="3"/>
                    </a:lnTo>
                    <a:lnTo>
                      <a:pt x="367" y="0"/>
                    </a:lnTo>
                    <a:lnTo>
                      <a:pt x="367" y="0"/>
                    </a:lnTo>
                    <a:lnTo>
                      <a:pt x="347" y="3"/>
                    </a:lnTo>
                    <a:lnTo>
                      <a:pt x="324" y="5"/>
                    </a:lnTo>
                    <a:lnTo>
                      <a:pt x="301" y="10"/>
                    </a:lnTo>
                    <a:lnTo>
                      <a:pt x="274" y="18"/>
                    </a:lnTo>
                    <a:lnTo>
                      <a:pt x="249" y="28"/>
                    </a:lnTo>
                    <a:lnTo>
                      <a:pt x="218" y="40"/>
                    </a:lnTo>
                    <a:lnTo>
                      <a:pt x="191" y="53"/>
                    </a:lnTo>
                    <a:lnTo>
                      <a:pt x="163" y="68"/>
                    </a:lnTo>
                    <a:lnTo>
                      <a:pt x="163" y="68"/>
                    </a:lnTo>
                    <a:lnTo>
                      <a:pt x="130" y="91"/>
                    </a:lnTo>
                    <a:lnTo>
                      <a:pt x="100" y="116"/>
                    </a:lnTo>
                    <a:lnTo>
                      <a:pt x="75" y="141"/>
                    </a:lnTo>
                    <a:lnTo>
                      <a:pt x="55" y="169"/>
                    </a:lnTo>
                    <a:lnTo>
                      <a:pt x="35" y="196"/>
                    </a:lnTo>
                    <a:lnTo>
                      <a:pt x="20" y="221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25" y="264"/>
                    </a:lnTo>
                    <a:lnTo>
                      <a:pt x="58" y="267"/>
                    </a:lnTo>
                    <a:lnTo>
                      <a:pt x="58" y="267"/>
                    </a:lnTo>
                    <a:lnTo>
                      <a:pt x="100" y="264"/>
                    </a:lnTo>
                    <a:lnTo>
                      <a:pt x="151" y="257"/>
                    </a:lnTo>
                    <a:lnTo>
                      <a:pt x="176" y="252"/>
                    </a:lnTo>
                    <a:lnTo>
                      <a:pt x="201" y="242"/>
                    </a:lnTo>
                    <a:lnTo>
                      <a:pt x="226" y="232"/>
                    </a:lnTo>
                    <a:lnTo>
                      <a:pt x="249" y="219"/>
                    </a:lnTo>
                    <a:lnTo>
                      <a:pt x="249" y="219"/>
                    </a:lnTo>
                    <a:lnTo>
                      <a:pt x="266" y="209"/>
                    </a:lnTo>
                    <a:lnTo>
                      <a:pt x="266" y="209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11"/>
              <p:cNvSpPr>
                <a:spLocks/>
              </p:cNvSpPr>
              <p:nvPr/>
            </p:nvSpPr>
            <p:spPr bwMode="auto">
              <a:xfrm>
                <a:off x="986" y="1238"/>
                <a:ext cx="263" cy="422"/>
              </a:xfrm>
              <a:custGeom>
                <a:avLst/>
                <a:gdLst/>
                <a:ahLst/>
                <a:cxnLst>
                  <a:cxn ang="0">
                    <a:pos x="261" y="28"/>
                  </a:cxn>
                  <a:cxn ang="0">
                    <a:pos x="261" y="28"/>
                  </a:cxn>
                  <a:cxn ang="0">
                    <a:pos x="236" y="15"/>
                  </a:cxn>
                  <a:cxn ang="0">
                    <a:pos x="213" y="0"/>
                  </a:cxn>
                  <a:cxn ang="0">
                    <a:pos x="213" y="0"/>
                  </a:cxn>
                  <a:cxn ang="0">
                    <a:pos x="198" y="8"/>
                  </a:cxn>
                  <a:cxn ang="0">
                    <a:pos x="183" y="15"/>
                  </a:cxn>
                  <a:cxn ang="0">
                    <a:pos x="165" y="28"/>
                  </a:cxn>
                  <a:cxn ang="0">
                    <a:pos x="148" y="43"/>
                  </a:cxn>
                  <a:cxn ang="0">
                    <a:pos x="148" y="43"/>
                  </a:cxn>
                  <a:cxn ang="0">
                    <a:pos x="120" y="68"/>
                  </a:cxn>
                  <a:cxn ang="0">
                    <a:pos x="95" y="101"/>
                  </a:cxn>
                  <a:cxn ang="0">
                    <a:pos x="70" y="133"/>
                  </a:cxn>
                  <a:cxn ang="0">
                    <a:pos x="45" y="174"/>
                  </a:cxn>
                  <a:cxn ang="0">
                    <a:pos x="45" y="174"/>
                  </a:cxn>
                  <a:cxn ang="0">
                    <a:pos x="32" y="196"/>
                  </a:cxn>
                  <a:cxn ang="0">
                    <a:pos x="22" y="221"/>
                  </a:cxn>
                  <a:cxn ang="0">
                    <a:pos x="15" y="247"/>
                  </a:cxn>
                  <a:cxn ang="0">
                    <a:pos x="10" y="272"/>
                  </a:cxn>
                  <a:cxn ang="0">
                    <a:pos x="2" y="319"/>
                  </a:cxn>
                  <a:cxn ang="0">
                    <a:pos x="0" y="365"/>
                  </a:cxn>
                  <a:cxn ang="0">
                    <a:pos x="0" y="365"/>
                  </a:cxn>
                  <a:cxn ang="0">
                    <a:pos x="2" y="397"/>
                  </a:cxn>
                  <a:cxn ang="0">
                    <a:pos x="2" y="422"/>
                  </a:cxn>
                  <a:cxn ang="0">
                    <a:pos x="2" y="422"/>
                  </a:cxn>
                  <a:cxn ang="0">
                    <a:pos x="5" y="420"/>
                  </a:cxn>
                  <a:cxn ang="0">
                    <a:pos x="5" y="420"/>
                  </a:cxn>
                  <a:cxn ang="0">
                    <a:pos x="30" y="407"/>
                  </a:cxn>
                  <a:cxn ang="0">
                    <a:pos x="62" y="390"/>
                  </a:cxn>
                  <a:cxn ang="0">
                    <a:pos x="62" y="390"/>
                  </a:cxn>
                  <a:cxn ang="0">
                    <a:pos x="98" y="367"/>
                  </a:cxn>
                  <a:cxn ang="0">
                    <a:pos x="133" y="337"/>
                  </a:cxn>
                  <a:cxn ang="0">
                    <a:pos x="150" y="319"/>
                  </a:cxn>
                  <a:cxn ang="0">
                    <a:pos x="168" y="302"/>
                  </a:cxn>
                  <a:cxn ang="0">
                    <a:pos x="183" y="282"/>
                  </a:cxn>
                  <a:cxn ang="0">
                    <a:pos x="198" y="259"/>
                  </a:cxn>
                  <a:cxn ang="0">
                    <a:pos x="198" y="259"/>
                  </a:cxn>
                  <a:cxn ang="0">
                    <a:pos x="206" y="242"/>
                  </a:cxn>
                  <a:cxn ang="0">
                    <a:pos x="206" y="242"/>
                  </a:cxn>
                  <a:cxn ang="0">
                    <a:pos x="208" y="209"/>
                  </a:cxn>
                  <a:cxn ang="0">
                    <a:pos x="213" y="179"/>
                  </a:cxn>
                  <a:cxn ang="0">
                    <a:pos x="218" y="149"/>
                  </a:cxn>
                  <a:cxn ang="0">
                    <a:pos x="223" y="121"/>
                  </a:cxn>
                  <a:cxn ang="0">
                    <a:pos x="231" y="96"/>
                  </a:cxn>
                  <a:cxn ang="0">
                    <a:pos x="241" y="71"/>
                  </a:cxn>
                  <a:cxn ang="0">
                    <a:pos x="251" y="48"/>
                  </a:cxn>
                  <a:cxn ang="0">
                    <a:pos x="263" y="30"/>
                  </a:cxn>
                  <a:cxn ang="0">
                    <a:pos x="263" y="30"/>
                  </a:cxn>
                  <a:cxn ang="0">
                    <a:pos x="261" y="28"/>
                  </a:cxn>
                  <a:cxn ang="0">
                    <a:pos x="261" y="28"/>
                  </a:cxn>
                </a:cxnLst>
                <a:rect l="0" t="0" r="r" b="b"/>
                <a:pathLst>
                  <a:path w="263" h="422">
                    <a:moveTo>
                      <a:pt x="261" y="28"/>
                    </a:moveTo>
                    <a:lnTo>
                      <a:pt x="261" y="28"/>
                    </a:lnTo>
                    <a:lnTo>
                      <a:pt x="236" y="15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198" y="8"/>
                    </a:lnTo>
                    <a:lnTo>
                      <a:pt x="183" y="15"/>
                    </a:lnTo>
                    <a:lnTo>
                      <a:pt x="165" y="28"/>
                    </a:lnTo>
                    <a:lnTo>
                      <a:pt x="148" y="43"/>
                    </a:lnTo>
                    <a:lnTo>
                      <a:pt x="148" y="43"/>
                    </a:lnTo>
                    <a:lnTo>
                      <a:pt x="120" y="68"/>
                    </a:lnTo>
                    <a:lnTo>
                      <a:pt x="95" y="101"/>
                    </a:lnTo>
                    <a:lnTo>
                      <a:pt x="70" y="133"/>
                    </a:lnTo>
                    <a:lnTo>
                      <a:pt x="45" y="174"/>
                    </a:lnTo>
                    <a:lnTo>
                      <a:pt x="45" y="174"/>
                    </a:lnTo>
                    <a:lnTo>
                      <a:pt x="32" y="196"/>
                    </a:lnTo>
                    <a:lnTo>
                      <a:pt x="22" y="221"/>
                    </a:lnTo>
                    <a:lnTo>
                      <a:pt x="15" y="247"/>
                    </a:lnTo>
                    <a:lnTo>
                      <a:pt x="10" y="272"/>
                    </a:lnTo>
                    <a:lnTo>
                      <a:pt x="2" y="319"/>
                    </a:lnTo>
                    <a:lnTo>
                      <a:pt x="0" y="365"/>
                    </a:lnTo>
                    <a:lnTo>
                      <a:pt x="0" y="365"/>
                    </a:lnTo>
                    <a:lnTo>
                      <a:pt x="2" y="397"/>
                    </a:lnTo>
                    <a:lnTo>
                      <a:pt x="2" y="422"/>
                    </a:lnTo>
                    <a:lnTo>
                      <a:pt x="2" y="422"/>
                    </a:lnTo>
                    <a:lnTo>
                      <a:pt x="5" y="420"/>
                    </a:lnTo>
                    <a:lnTo>
                      <a:pt x="5" y="420"/>
                    </a:lnTo>
                    <a:lnTo>
                      <a:pt x="30" y="407"/>
                    </a:lnTo>
                    <a:lnTo>
                      <a:pt x="62" y="390"/>
                    </a:lnTo>
                    <a:lnTo>
                      <a:pt x="62" y="390"/>
                    </a:lnTo>
                    <a:lnTo>
                      <a:pt x="98" y="367"/>
                    </a:lnTo>
                    <a:lnTo>
                      <a:pt x="133" y="337"/>
                    </a:lnTo>
                    <a:lnTo>
                      <a:pt x="150" y="319"/>
                    </a:lnTo>
                    <a:lnTo>
                      <a:pt x="168" y="302"/>
                    </a:lnTo>
                    <a:lnTo>
                      <a:pt x="183" y="282"/>
                    </a:lnTo>
                    <a:lnTo>
                      <a:pt x="198" y="259"/>
                    </a:lnTo>
                    <a:lnTo>
                      <a:pt x="198" y="259"/>
                    </a:lnTo>
                    <a:lnTo>
                      <a:pt x="206" y="242"/>
                    </a:lnTo>
                    <a:lnTo>
                      <a:pt x="206" y="242"/>
                    </a:lnTo>
                    <a:lnTo>
                      <a:pt x="208" y="209"/>
                    </a:lnTo>
                    <a:lnTo>
                      <a:pt x="213" y="179"/>
                    </a:lnTo>
                    <a:lnTo>
                      <a:pt x="218" y="149"/>
                    </a:lnTo>
                    <a:lnTo>
                      <a:pt x="223" y="121"/>
                    </a:lnTo>
                    <a:lnTo>
                      <a:pt x="231" y="96"/>
                    </a:lnTo>
                    <a:lnTo>
                      <a:pt x="241" y="71"/>
                    </a:lnTo>
                    <a:lnTo>
                      <a:pt x="251" y="48"/>
                    </a:lnTo>
                    <a:lnTo>
                      <a:pt x="263" y="30"/>
                    </a:lnTo>
                    <a:lnTo>
                      <a:pt x="263" y="30"/>
                    </a:lnTo>
                    <a:lnTo>
                      <a:pt x="261" y="28"/>
                    </a:lnTo>
                    <a:lnTo>
                      <a:pt x="261" y="28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12"/>
              <p:cNvSpPr>
                <a:spLocks/>
              </p:cNvSpPr>
              <p:nvPr/>
            </p:nvSpPr>
            <p:spPr bwMode="auto">
              <a:xfrm>
                <a:off x="1232" y="1278"/>
                <a:ext cx="173" cy="470"/>
              </a:xfrm>
              <a:custGeom>
                <a:avLst/>
                <a:gdLst/>
                <a:ahLst/>
                <a:cxnLst>
                  <a:cxn ang="0">
                    <a:pos x="123" y="413"/>
                  </a:cxn>
                  <a:cxn ang="0">
                    <a:pos x="123" y="413"/>
                  </a:cxn>
                  <a:cxn ang="0">
                    <a:pos x="141" y="375"/>
                  </a:cxn>
                  <a:cxn ang="0">
                    <a:pos x="158" y="332"/>
                  </a:cxn>
                  <a:cxn ang="0">
                    <a:pos x="166" y="310"/>
                  </a:cxn>
                  <a:cxn ang="0">
                    <a:pos x="171" y="284"/>
                  </a:cxn>
                  <a:cxn ang="0">
                    <a:pos x="173" y="259"/>
                  </a:cxn>
                  <a:cxn ang="0">
                    <a:pos x="173" y="234"/>
                  </a:cxn>
                  <a:cxn ang="0">
                    <a:pos x="173" y="234"/>
                  </a:cxn>
                  <a:cxn ang="0">
                    <a:pos x="173" y="234"/>
                  </a:cxn>
                  <a:cxn ang="0">
                    <a:pos x="173" y="234"/>
                  </a:cxn>
                  <a:cxn ang="0">
                    <a:pos x="173" y="214"/>
                  </a:cxn>
                  <a:cxn ang="0">
                    <a:pos x="173" y="214"/>
                  </a:cxn>
                  <a:cxn ang="0">
                    <a:pos x="148" y="159"/>
                  </a:cxn>
                  <a:cxn ang="0">
                    <a:pos x="131" y="109"/>
                  </a:cxn>
                  <a:cxn ang="0">
                    <a:pos x="123" y="83"/>
                  </a:cxn>
                  <a:cxn ang="0">
                    <a:pos x="118" y="58"/>
                  </a:cxn>
                  <a:cxn ang="0">
                    <a:pos x="115" y="36"/>
                  </a:cxn>
                  <a:cxn ang="0">
                    <a:pos x="115" y="15"/>
                  </a:cxn>
                  <a:cxn ang="0">
                    <a:pos x="115" y="15"/>
                  </a:cxn>
                  <a:cxn ang="0">
                    <a:pos x="115" y="0"/>
                  </a:cxn>
                  <a:cxn ang="0">
                    <a:pos x="115" y="0"/>
                  </a:cxn>
                  <a:cxn ang="0">
                    <a:pos x="115" y="0"/>
                  </a:cxn>
                  <a:cxn ang="0">
                    <a:pos x="115" y="0"/>
                  </a:cxn>
                  <a:cxn ang="0">
                    <a:pos x="88" y="3"/>
                  </a:cxn>
                  <a:cxn ang="0">
                    <a:pos x="88" y="3"/>
                  </a:cxn>
                  <a:cxn ang="0">
                    <a:pos x="60" y="0"/>
                  </a:cxn>
                  <a:cxn ang="0">
                    <a:pos x="60" y="0"/>
                  </a:cxn>
                  <a:cxn ang="0">
                    <a:pos x="45" y="21"/>
                  </a:cxn>
                  <a:cxn ang="0">
                    <a:pos x="30" y="51"/>
                  </a:cxn>
                  <a:cxn ang="0">
                    <a:pos x="30" y="51"/>
                  </a:cxn>
                  <a:cxn ang="0">
                    <a:pos x="17" y="88"/>
                  </a:cxn>
                  <a:cxn ang="0">
                    <a:pos x="7" y="131"/>
                  </a:cxn>
                  <a:cxn ang="0">
                    <a:pos x="2" y="181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2" y="272"/>
                  </a:cxn>
                  <a:cxn ang="0">
                    <a:pos x="10" y="310"/>
                  </a:cxn>
                  <a:cxn ang="0">
                    <a:pos x="20" y="345"/>
                  </a:cxn>
                  <a:cxn ang="0">
                    <a:pos x="33" y="375"/>
                  </a:cxn>
                  <a:cxn ang="0">
                    <a:pos x="48" y="405"/>
                  </a:cxn>
                  <a:cxn ang="0">
                    <a:pos x="60" y="430"/>
                  </a:cxn>
                  <a:cxn ang="0">
                    <a:pos x="88" y="470"/>
                  </a:cxn>
                  <a:cxn ang="0">
                    <a:pos x="88" y="470"/>
                  </a:cxn>
                  <a:cxn ang="0">
                    <a:pos x="88" y="468"/>
                  </a:cxn>
                  <a:cxn ang="0">
                    <a:pos x="88" y="468"/>
                  </a:cxn>
                  <a:cxn ang="0">
                    <a:pos x="103" y="445"/>
                  </a:cxn>
                  <a:cxn ang="0">
                    <a:pos x="123" y="413"/>
                  </a:cxn>
                  <a:cxn ang="0">
                    <a:pos x="123" y="413"/>
                  </a:cxn>
                </a:cxnLst>
                <a:rect l="0" t="0" r="r" b="b"/>
                <a:pathLst>
                  <a:path w="173" h="470">
                    <a:moveTo>
                      <a:pt x="123" y="413"/>
                    </a:moveTo>
                    <a:lnTo>
                      <a:pt x="123" y="413"/>
                    </a:lnTo>
                    <a:lnTo>
                      <a:pt x="141" y="375"/>
                    </a:lnTo>
                    <a:lnTo>
                      <a:pt x="158" y="332"/>
                    </a:lnTo>
                    <a:lnTo>
                      <a:pt x="166" y="310"/>
                    </a:lnTo>
                    <a:lnTo>
                      <a:pt x="171" y="284"/>
                    </a:lnTo>
                    <a:lnTo>
                      <a:pt x="173" y="259"/>
                    </a:lnTo>
                    <a:lnTo>
                      <a:pt x="173" y="234"/>
                    </a:lnTo>
                    <a:lnTo>
                      <a:pt x="173" y="234"/>
                    </a:lnTo>
                    <a:lnTo>
                      <a:pt x="173" y="234"/>
                    </a:lnTo>
                    <a:lnTo>
                      <a:pt x="173" y="234"/>
                    </a:lnTo>
                    <a:lnTo>
                      <a:pt x="173" y="214"/>
                    </a:lnTo>
                    <a:lnTo>
                      <a:pt x="173" y="214"/>
                    </a:lnTo>
                    <a:lnTo>
                      <a:pt x="148" y="159"/>
                    </a:lnTo>
                    <a:lnTo>
                      <a:pt x="131" y="109"/>
                    </a:lnTo>
                    <a:lnTo>
                      <a:pt x="123" y="83"/>
                    </a:lnTo>
                    <a:lnTo>
                      <a:pt x="118" y="58"/>
                    </a:lnTo>
                    <a:lnTo>
                      <a:pt x="115" y="36"/>
                    </a:lnTo>
                    <a:lnTo>
                      <a:pt x="115" y="15"/>
                    </a:lnTo>
                    <a:lnTo>
                      <a:pt x="115" y="15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88" y="3"/>
                    </a:lnTo>
                    <a:lnTo>
                      <a:pt x="88" y="3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45" y="21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17" y="88"/>
                    </a:lnTo>
                    <a:lnTo>
                      <a:pt x="7" y="131"/>
                    </a:lnTo>
                    <a:lnTo>
                      <a:pt x="2" y="181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2" y="272"/>
                    </a:lnTo>
                    <a:lnTo>
                      <a:pt x="10" y="310"/>
                    </a:lnTo>
                    <a:lnTo>
                      <a:pt x="20" y="345"/>
                    </a:lnTo>
                    <a:lnTo>
                      <a:pt x="33" y="375"/>
                    </a:lnTo>
                    <a:lnTo>
                      <a:pt x="48" y="405"/>
                    </a:lnTo>
                    <a:lnTo>
                      <a:pt x="60" y="430"/>
                    </a:lnTo>
                    <a:lnTo>
                      <a:pt x="88" y="470"/>
                    </a:lnTo>
                    <a:lnTo>
                      <a:pt x="88" y="470"/>
                    </a:lnTo>
                    <a:lnTo>
                      <a:pt x="88" y="468"/>
                    </a:lnTo>
                    <a:lnTo>
                      <a:pt x="88" y="468"/>
                    </a:lnTo>
                    <a:lnTo>
                      <a:pt x="103" y="445"/>
                    </a:lnTo>
                    <a:lnTo>
                      <a:pt x="123" y="413"/>
                    </a:lnTo>
                    <a:lnTo>
                      <a:pt x="123" y="413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13"/>
              <p:cNvSpPr>
                <a:spLocks/>
              </p:cNvSpPr>
              <p:nvPr/>
            </p:nvSpPr>
            <p:spPr bwMode="auto">
              <a:xfrm>
                <a:off x="1388" y="1238"/>
                <a:ext cx="264" cy="422"/>
              </a:xfrm>
              <a:custGeom>
                <a:avLst/>
                <a:gdLst/>
                <a:ahLst/>
                <a:cxnLst>
                  <a:cxn ang="0">
                    <a:pos x="218" y="174"/>
                  </a:cxn>
                  <a:cxn ang="0">
                    <a:pos x="218" y="174"/>
                  </a:cxn>
                  <a:cxn ang="0">
                    <a:pos x="208" y="156"/>
                  </a:cxn>
                  <a:cxn ang="0">
                    <a:pos x="208" y="156"/>
                  </a:cxn>
                  <a:cxn ang="0">
                    <a:pos x="176" y="133"/>
                  </a:cxn>
                  <a:cxn ang="0">
                    <a:pos x="145" y="111"/>
                  </a:cxn>
                  <a:cxn ang="0">
                    <a:pos x="118" y="88"/>
                  </a:cxn>
                  <a:cxn ang="0">
                    <a:pos x="95" y="63"/>
                  </a:cxn>
                  <a:cxn ang="0">
                    <a:pos x="95" y="63"/>
                  </a:cxn>
                  <a:cxn ang="0">
                    <a:pos x="70" y="33"/>
                  </a:cxn>
                  <a:cxn ang="0">
                    <a:pos x="60" y="15"/>
                  </a:cxn>
                  <a:cxn ang="0">
                    <a:pos x="50" y="0"/>
                  </a:cxn>
                  <a:cxn ang="0">
                    <a:pos x="50" y="0"/>
                  </a:cxn>
                  <a:cxn ang="0">
                    <a:pos x="50" y="0"/>
                  </a:cxn>
                  <a:cxn ang="0">
                    <a:pos x="50" y="0"/>
                  </a:cxn>
                  <a:cxn ang="0">
                    <a:pos x="27" y="15"/>
                  </a:cxn>
                  <a:cxn ang="0">
                    <a:pos x="2" y="28"/>
                  </a:cxn>
                  <a:cxn ang="0">
                    <a:pos x="2" y="28"/>
                  </a:cxn>
                  <a:cxn ang="0">
                    <a:pos x="0" y="40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76"/>
                  </a:cxn>
                  <a:cxn ang="0">
                    <a:pos x="2" y="98"/>
                  </a:cxn>
                  <a:cxn ang="0">
                    <a:pos x="10" y="121"/>
                  </a:cxn>
                  <a:cxn ang="0">
                    <a:pos x="17" y="149"/>
                  </a:cxn>
                  <a:cxn ang="0">
                    <a:pos x="25" y="174"/>
                  </a:cxn>
                  <a:cxn ang="0">
                    <a:pos x="37" y="201"/>
                  </a:cxn>
                  <a:cxn ang="0">
                    <a:pos x="52" y="231"/>
                  </a:cxn>
                  <a:cxn ang="0">
                    <a:pos x="68" y="259"/>
                  </a:cxn>
                  <a:cxn ang="0">
                    <a:pos x="68" y="259"/>
                  </a:cxn>
                  <a:cxn ang="0">
                    <a:pos x="88" y="292"/>
                  </a:cxn>
                  <a:cxn ang="0">
                    <a:pos x="113" y="322"/>
                  </a:cxn>
                  <a:cxn ang="0">
                    <a:pos x="140" y="347"/>
                  </a:cxn>
                  <a:cxn ang="0">
                    <a:pos x="168" y="367"/>
                  </a:cxn>
                  <a:cxn ang="0">
                    <a:pos x="193" y="385"/>
                  </a:cxn>
                  <a:cxn ang="0">
                    <a:pos x="218" y="400"/>
                  </a:cxn>
                  <a:cxn ang="0">
                    <a:pos x="261" y="422"/>
                  </a:cxn>
                  <a:cxn ang="0">
                    <a:pos x="261" y="422"/>
                  </a:cxn>
                  <a:cxn ang="0">
                    <a:pos x="264" y="397"/>
                  </a:cxn>
                  <a:cxn ang="0">
                    <a:pos x="264" y="365"/>
                  </a:cxn>
                  <a:cxn ang="0">
                    <a:pos x="264" y="365"/>
                  </a:cxn>
                  <a:cxn ang="0">
                    <a:pos x="261" y="319"/>
                  </a:cxn>
                  <a:cxn ang="0">
                    <a:pos x="256" y="272"/>
                  </a:cxn>
                  <a:cxn ang="0">
                    <a:pos x="249" y="247"/>
                  </a:cxn>
                  <a:cxn ang="0">
                    <a:pos x="241" y="221"/>
                  </a:cxn>
                  <a:cxn ang="0">
                    <a:pos x="231" y="196"/>
                  </a:cxn>
                  <a:cxn ang="0">
                    <a:pos x="218" y="174"/>
                  </a:cxn>
                  <a:cxn ang="0">
                    <a:pos x="218" y="174"/>
                  </a:cxn>
                </a:cxnLst>
                <a:rect l="0" t="0" r="r" b="b"/>
                <a:pathLst>
                  <a:path w="264" h="422">
                    <a:moveTo>
                      <a:pt x="218" y="174"/>
                    </a:moveTo>
                    <a:lnTo>
                      <a:pt x="218" y="174"/>
                    </a:lnTo>
                    <a:lnTo>
                      <a:pt x="208" y="156"/>
                    </a:lnTo>
                    <a:lnTo>
                      <a:pt x="208" y="156"/>
                    </a:lnTo>
                    <a:lnTo>
                      <a:pt x="176" y="133"/>
                    </a:lnTo>
                    <a:lnTo>
                      <a:pt x="145" y="111"/>
                    </a:lnTo>
                    <a:lnTo>
                      <a:pt x="118" y="88"/>
                    </a:lnTo>
                    <a:lnTo>
                      <a:pt x="95" y="63"/>
                    </a:lnTo>
                    <a:lnTo>
                      <a:pt x="95" y="63"/>
                    </a:lnTo>
                    <a:lnTo>
                      <a:pt x="70" y="33"/>
                    </a:lnTo>
                    <a:lnTo>
                      <a:pt x="60" y="15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27" y="15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40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76"/>
                    </a:lnTo>
                    <a:lnTo>
                      <a:pt x="2" y="98"/>
                    </a:lnTo>
                    <a:lnTo>
                      <a:pt x="10" y="121"/>
                    </a:lnTo>
                    <a:lnTo>
                      <a:pt x="17" y="149"/>
                    </a:lnTo>
                    <a:lnTo>
                      <a:pt x="25" y="174"/>
                    </a:lnTo>
                    <a:lnTo>
                      <a:pt x="37" y="201"/>
                    </a:lnTo>
                    <a:lnTo>
                      <a:pt x="52" y="231"/>
                    </a:lnTo>
                    <a:lnTo>
                      <a:pt x="68" y="259"/>
                    </a:lnTo>
                    <a:lnTo>
                      <a:pt x="68" y="259"/>
                    </a:lnTo>
                    <a:lnTo>
                      <a:pt x="88" y="292"/>
                    </a:lnTo>
                    <a:lnTo>
                      <a:pt x="113" y="322"/>
                    </a:lnTo>
                    <a:lnTo>
                      <a:pt x="140" y="347"/>
                    </a:lnTo>
                    <a:lnTo>
                      <a:pt x="168" y="367"/>
                    </a:lnTo>
                    <a:lnTo>
                      <a:pt x="193" y="385"/>
                    </a:lnTo>
                    <a:lnTo>
                      <a:pt x="218" y="400"/>
                    </a:lnTo>
                    <a:lnTo>
                      <a:pt x="261" y="422"/>
                    </a:lnTo>
                    <a:lnTo>
                      <a:pt x="261" y="422"/>
                    </a:lnTo>
                    <a:lnTo>
                      <a:pt x="264" y="397"/>
                    </a:lnTo>
                    <a:lnTo>
                      <a:pt x="264" y="365"/>
                    </a:lnTo>
                    <a:lnTo>
                      <a:pt x="264" y="365"/>
                    </a:lnTo>
                    <a:lnTo>
                      <a:pt x="261" y="319"/>
                    </a:lnTo>
                    <a:lnTo>
                      <a:pt x="256" y="272"/>
                    </a:lnTo>
                    <a:lnTo>
                      <a:pt x="249" y="247"/>
                    </a:lnTo>
                    <a:lnTo>
                      <a:pt x="241" y="221"/>
                    </a:lnTo>
                    <a:lnTo>
                      <a:pt x="231" y="196"/>
                    </a:lnTo>
                    <a:lnTo>
                      <a:pt x="218" y="174"/>
                    </a:lnTo>
                    <a:lnTo>
                      <a:pt x="218" y="174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14"/>
              <p:cNvSpPr>
                <a:spLocks/>
              </p:cNvSpPr>
              <p:nvPr/>
            </p:nvSpPr>
            <p:spPr bwMode="auto">
              <a:xfrm>
                <a:off x="1471" y="1158"/>
                <a:ext cx="419" cy="264"/>
              </a:xfrm>
              <a:custGeom>
                <a:avLst/>
                <a:gdLst/>
                <a:ahLst/>
                <a:cxnLst>
                  <a:cxn ang="0">
                    <a:pos x="259" y="65"/>
                  </a:cxn>
                  <a:cxn ang="0">
                    <a:pos x="259" y="65"/>
                  </a:cxn>
                  <a:cxn ang="0">
                    <a:pos x="241" y="58"/>
                  </a:cxn>
                  <a:cxn ang="0">
                    <a:pos x="241" y="58"/>
                  </a:cxn>
                  <a:cxn ang="0">
                    <a:pos x="208" y="55"/>
                  </a:cxn>
                  <a:cxn ang="0">
                    <a:pos x="176" y="50"/>
                  </a:cxn>
                  <a:cxn ang="0">
                    <a:pos x="148" y="45"/>
                  </a:cxn>
                  <a:cxn ang="0">
                    <a:pos x="118" y="40"/>
                  </a:cxn>
                  <a:cxn ang="0">
                    <a:pos x="93" y="32"/>
                  </a:cxn>
                  <a:cxn ang="0">
                    <a:pos x="68" y="22"/>
                  </a:cxn>
                  <a:cxn ang="0">
                    <a:pos x="47" y="12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15" y="2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5" y="63"/>
                  </a:cxn>
                  <a:cxn ang="0">
                    <a:pos x="15" y="80"/>
                  </a:cxn>
                  <a:cxn ang="0">
                    <a:pos x="25" y="98"/>
                  </a:cxn>
                  <a:cxn ang="0">
                    <a:pos x="42" y="115"/>
                  </a:cxn>
                  <a:cxn ang="0">
                    <a:pos x="42" y="115"/>
                  </a:cxn>
                  <a:cxn ang="0">
                    <a:pos x="68" y="141"/>
                  </a:cxn>
                  <a:cxn ang="0">
                    <a:pos x="98" y="168"/>
                  </a:cxn>
                  <a:cxn ang="0">
                    <a:pos x="133" y="193"/>
                  </a:cxn>
                  <a:cxn ang="0">
                    <a:pos x="171" y="216"/>
                  </a:cxn>
                  <a:cxn ang="0">
                    <a:pos x="171" y="216"/>
                  </a:cxn>
                  <a:cxn ang="0">
                    <a:pos x="196" y="229"/>
                  </a:cxn>
                  <a:cxn ang="0">
                    <a:pos x="221" y="239"/>
                  </a:cxn>
                  <a:cxn ang="0">
                    <a:pos x="246" y="249"/>
                  </a:cxn>
                  <a:cxn ang="0">
                    <a:pos x="271" y="254"/>
                  </a:cxn>
                  <a:cxn ang="0">
                    <a:pos x="319" y="261"/>
                  </a:cxn>
                  <a:cxn ang="0">
                    <a:pos x="362" y="264"/>
                  </a:cxn>
                  <a:cxn ang="0">
                    <a:pos x="362" y="264"/>
                  </a:cxn>
                  <a:cxn ang="0">
                    <a:pos x="394" y="261"/>
                  </a:cxn>
                  <a:cxn ang="0">
                    <a:pos x="419" y="259"/>
                  </a:cxn>
                  <a:cxn ang="0">
                    <a:pos x="419" y="259"/>
                  </a:cxn>
                  <a:cxn ang="0">
                    <a:pos x="419" y="259"/>
                  </a:cxn>
                  <a:cxn ang="0">
                    <a:pos x="419" y="259"/>
                  </a:cxn>
                  <a:cxn ang="0">
                    <a:pos x="407" y="234"/>
                  </a:cxn>
                  <a:cxn ang="0">
                    <a:pos x="389" y="201"/>
                  </a:cxn>
                  <a:cxn ang="0">
                    <a:pos x="389" y="201"/>
                  </a:cxn>
                  <a:cxn ang="0">
                    <a:pos x="364" y="166"/>
                  </a:cxn>
                  <a:cxn ang="0">
                    <a:pos x="336" y="128"/>
                  </a:cxn>
                  <a:cxn ang="0">
                    <a:pos x="319" y="113"/>
                  </a:cxn>
                  <a:cxn ang="0">
                    <a:pos x="299" y="95"/>
                  </a:cxn>
                  <a:cxn ang="0">
                    <a:pos x="279" y="80"/>
                  </a:cxn>
                  <a:cxn ang="0">
                    <a:pos x="259" y="65"/>
                  </a:cxn>
                  <a:cxn ang="0">
                    <a:pos x="259" y="65"/>
                  </a:cxn>
                </a:cxnLst>
                <a:rect l="0" t="0" r="r" b="b"/>
                <a:pathLst>
                  <a:path w="419" h="264">
                    <a:moveTo>
                      <a:pt x="259" y="65"/>
                    </a:moveTo>
                    <a:lnTo>
                      <a:pt x="259" y="65"/>
                    </a:lnTo>
                    <a:lnTo>
                      <a:pt x="241" y="58"/>
                    </a:lnTo>
                    <a:lnTo>
                      <a:pt x="241" y="58"/>
                    </a:lnTo>
                    <a:lnTo>
                      <a:pt x="208" y="55"/>
                    </a:lnTo>
                    <a:lnTo>
                      <a:pt x="176" y="50"/>
                    </a:lnTo>
                    <a:lnTo>
                      <a:pt x="148" y="45"/>
                    </a:lnTo>
                    <a:lnTo>
                      <a:pt x="118" y="40"/>
                    </a:lnTo>
                    <a:lnTo>
                      <a:pt x="93" y="32"/>
                    </a:lnTo>
                    <a:lnTo>
                      <a:pt x="68" y="22"/>
                    </a:lnTo>
                    <a:lnTo>
                      <a:pt x="47" y="1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5" y="25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5" y="63"/>
                    </a:lnTo>
                    <a:lnTo>
                      <a:pt x="15" y="80"/>
                    </a:lnTo>
                    <a:lnTo>
                      <a:pt x="25" y="98"/>
                    </a:lnTo>
                    <a:lnTo>
                      <a:pt x="42" y="115"/>
                    </a:lnTo>
                    <a:lnTo>
                      <a:pt x="42" y="115"/>
                    </a:lnTo>
                    <a:lnTo>
                      <a:pt x="68" y="141"/>
                    </a:lnTo>
                    <a:lnTo>
                      <a:pt x="98" y="168"/>
                    </a:lnTo>
                    <a:lnTo>
                      <a:pt x="133" y="193"/>
                    </a:lnTo>
                    <a:lnTo>
                      <a:pt x="171" y="216"/>
                    </a:lnTo>
                    <a:lnTo>
                      <a:pt x="171" y="216"/>
                    </a:lnTo>
                    <a:lnTo>
                      <a:pt x="196" y="229"/>
                    </a:lnTo>
                    <a:lnTo>
                      <a:pt x="221" y="239"/>
                    </a:lnTo>
                    <a:lnTo>
                      <a:pt x="246" y="249"/>
                    </a:lnTo>
                    <a:lnTo>
                      <a:pt x="271" y="254"/>
                    </a:lnTo>
                    <a:lnTo>
                      <a:pt x="319" y="261"/>
                    </a:lnTo>
                    <a:lnTo>
                      <a:pt x="362" y="264"/>
                    </a:lnTo>
                    <a:lnTo>
                      <a:pt x="362" y="264"/>
                    </a:lnTo>
                    <a:lnTo>
                      <a:pt x="394" y="261"/>
                    </a:lnTo>
                    <a:lnTo>
                      <a:pt x="419" y="259"/>
                    </a:lnTo>
                    <a:lnTo>
                      <a:pt x="419" y="259"/>
                    </a:lnTo>
                    <a:lnTo>
                      <a:pt x="419" y="259"/>
                    </a:lnTo>
                    <a:lnTo>
                      <a:pt x="419" y="259"/>
                    </a:lnTo>
                    <a:lnTo>
                      <a:pt x="407" y="234"/>
                    </a:lnTo>
                    <a:lnTo>
                      <a:pt x="389" y="201"/>
                    </a:lnTo>
                    <a:lnTo>
                      <a:pt x="389" y="201"/>
                    </a:lnTo>
                    <a:lnTo>
                      <a:pt x="364" y="166"/>
                    </a:lnTo>
                    <a:lnTo>
                      <a:pt x="336" y="128"/>
                    </a:lnTo>
                    <a:lnTo>
                      <a:pt x="319" y="113"/>
                    </a:lnTo>
                    <a:lnTo>
                      <a:pt x="299" y="95"/>
                    </a:lnTo>
                    <a:lnTo>
                      <a:pt x="279" y="80"/>
                    </a:lnTo>
                    <a:lnTo>
                      <a:pt x="259" y="65"/>
                    </a:lnTo>
                    <a:lnTo>
                      <a:pt x="259" y="6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5"/>
              <p:cNvSpPr>
                <a:spLocks/>
              </p:cNvSpPr>
              <p:nvPr/>
            </p:nvSpPr>
            <p:spPr bwMode="auto">
              <a:xfrm>
                <a:off x="1508" y="1002"/>
                <a:ext cx="470" cy="173"/>
              </a:xfrm>
              <a:custGeom>
                <a:avLst/>
                <a:gdLst/>
                <a:ahLst/>
                <a:cxnLst>
                  <a:cxn ang="0">
                    <a:pos x="470" y="85"/>
                  </a:cxn>
                  <a:cxn ang="0">
                    <a:pos x="470" y="85"/>
                  </a:cxn>
                  <a:cxn ang="0">
                    <a:pos x="445" y="68"/>
                  </a:cxn>
                  <a:cxn ang="0">
                    <a:pos x="415" y="50"/>
                  </a:cxn>
                  <a:cxn ang="0">
                    <a:pos x="415" y="50"/>
                  </a:cxn>
                  <a:cxn ang="0">
                    <a:pos x="377" y="30"/>
                  </a:cxn>
                  <a:cxn ang="0">
                    <a:pos x="335" y="15"/>
                  </a:cxn>
                  <a:cxn ang="0">
                    <a:pos x="310" y="7"/>
                  </a:cxn>
                  <a:cxn ang="0">
                    <a:pos x="287" y="2"/>
                  </a:cxn>
                  <a:cxn ang="0">
                    <a:pos x="262" y="0"/>
                  </a:cxn>
                  <a:cxn ang="0">
                    <a:pos x="237" y="0"/>
                  </a:cxn>
                  <a:cxn ang="0">
                    <a:pos x="237" y="0"/>
                  </a:cxn>
                  <a:cxn ang="0">
                    <a:pos x="234" y="0"/>
                  </a:cxn>
                  <a:cxn ang="0">
                    <a:pos x="234" y="0"/>
                  </a:cxn>
                  <a:cxn ang="0">
                    <a:pos x="234" y="0"/>
                  </a:cxn>
                  <a:cxn ang="0">
                    <a:pos x="234" y="0"/>
                  </a:cxn>
                  <a:cxn ang="0">
                    <a:pos x="232" y="0"/>
                  </a:cxn>
                  <a:cxn ang="0">
                    <a:pos x="232" y="0"/>
                  </a:cxn>
                  <a:cxn ang="0">
                    <a:pos x="214" y="0"/>
                  </a:cxn>
                  <a:cxn ang="0">
                    <a:pos x="214" y="0"/>
                  </a:cxn>
                  <a:cxn ang="0">
                    <a:pos x="161" y="25"/>
                  </a:cxn>
                  <a:cxn ang="0">
                    <a:pos x="108" y="43"/>
                  </a:cxn>
                  <a:cxn ang="0">
                    <a:pos x="83" y="50"/>
                  </a:cxn>
                  <a:cxn ang="0">
                    <a:pos x="61" y="55"/>
                  </a:cxn>
                  <a:cxn ang="0">
                    <a:pos x="38" y="58"/>
                  </a:cxn>
                  <a:cxn ang="0">
                    <a:pos x="15" y="58"/>
                  </a:cxn>
                  <a:cxn ang="0">
                    <a:pos x="15" y="58"/>
                  </a:cxn>
                  <a:cxn ang="0">
                    <a:pos x="3" y="58"/>
                  </a:cxn>
                  <a:cxn ang="0">
                    <a:pos x="3" y="58"/>
                  </a:cxn>
                  <a:cxn ang="0">
                    <a:pos x="0" y="58"/>
                  </a:cxn>
                  <a:cxn ang="0">
                    <a:pos x="0" y="58"/>
                  </a:cxn>
                  <a:cxn ang="0">
                    <a:pos x="3" y="85"/>
                  </a:cxn>
                  <a:cxn ang="0">
                    <a:pos x="3" y="85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20" y="128"/>
                  </a:cxn>
                  <a:cxn ang="0">
                    <a:pos x="51" y="143"/>
                  </a:cxn>
                  <a:cxn ang="0">
                    <a:pos x="51" y="143"/>
                  </a:cxn>
                  <a:cxn ang="0">
                    <a:pos x="88" y="156"/>
                  </a:cxn>
                  <a:cxn ang="0">
                    <a:pos x="131" y="166"/>
                  </a:cxn>
                  <a:cxn ang="0">
                    <a:pos x="181" y="171"/>
                  </a:cxn>
                  <a:cxn ang="0">
                    <a:pos x="232" y="173"/>
                  </a:cxn>
                  <a:cxn ang="0">
                    <a:pos x="232" y="173"/>
                  </a:cxn>
                  <a:cxn ang="0">
                    <a:pos x="234" y="173"/>
                  </a:cxn>
                  <a:cxn ang="0">
                    <a:pos x="234" y="173"/>
                  </a:cxn>
                  <a:cxn ang="0">
                    <a:pos x="234" y="173"/>
                  </a:cxn>
                  <a:cxn ang="0">
                    <a:pos x="274" y="171"/>
                  </a:cxn>
                  <a:cxn ang="0">
                    <a:pos x="310" y="163"/>
                  </a:cxn>
                  <a:cxn ang="0">
                    <a:pos x="345" y="153"/>
                  </a:cxn>
                  <a:cxn ang="0">
                    <a:pos x="377" y="141"/>
                  </a:cxn>
                  <a:cxn ang="0">
                    <a:pos x="408" y="126"/>
                  </a:cxn>
                  <a:cxn ang="0">
                    <a:pos x="433" y="111"/>
                  </a:cxn>
                  <a:cxn ang="0">
                    <a:pos x="470" y="85"/>
                  </a:cxn>
                  <a:cxn ang="0">
                    <a:pos x="470" y="85"/>
                  </a:cxn>
                  <a:cxn ang="0">
                    <a:pos x="470" y="85"/>
                  </a:cxn>
                  <a:cxn ang="0">
                    <a:pos x="470" y="85"/>
                  </a:cxn>
                </a:cxnLst>
                <a:rect l="0" t="0" r="r" b="b"/>
                <a:pathLst>
                  <a:path w="470" h="173">
                    <a:moveTo>
                      <a:pt x="470" y="85"/>
                    </a:moveTo>
                    <a:lnTo>
                      <a:pt x="470" y="85"/>
                    </a:lnTo>
                    <a:lnTo>
                      <a:pt x="445" y="68"/>
                    </a:lnTo>
                    <a:lnTo>
                      <a:pt x="415" y="50"/>
                    </a:lnTo>
                    <a:lnTo>
                      <a:pt x="415" y="50"/>
                    </a:lnTo>
                    <a:lnTo>
                      <a:pt x="377" y="30"/>
                    </a:lnTo>
                    <a:lnTo>
                      <a:pt x="335" y="15"/>
                    </a:lnTo>
                    <a:lnTo>
                      <a:pt x="310" y="7"/>
                    </a:lnTo>
                    <a:lnTo>
                      <a:pt x="287" y="2"/>
                    </a:lnTo>
                    <a:lnTo>
                      <a:pt x="262" y="0"/>
                    </a:lnTo>
                    <a:lnTo>
                      <a:pt x="237" y="0"/>
                    </a:lnTo>
                    <a:lnTo>
                      <a:pt x="237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1" y="25"/>
                    </a:lnTo>
                    <a:lnTo>
                      <a:pt x="108" y="43"/>
                    </a:lnTo>
                    <a:lnTo>
                      <a:pt x="83" y="50"/>
                    </a:lnTo>
                    <a:lnTo>
                      <a:pt x="61" y="55"/>
                    </a:lnTo>
                    <a:lnTo>
                      <a:pt x="38" y="58"/>
                    </a:lnTo>
                    <a:lnTo>
                      <a:pt x="15" y="58"/>
                    </a:lnTo>
                    <a:lnTo>
                      <a:pt x="15" y="58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20" y="128"/>
                    </a:lnTo>
                    <a:lnTo>
                      <a:pt x="51" y="143"/>
                    </a:lnTo>
                    <a:lnTo>
                      <a:pt x="51" y="143"/>
                    </a:lnTo>
                    <a:lnTo>
                      <a:pt x="88" y="156"/>
                    </a:lnTo>
                    <a:lnTo>
                      <a:pt x="131" y="166"/>
                    </a:lnTo>
                    <a:lnTo>
                      <a:pt x="181" y="171"/>
                    </a:lnTo>
                    <a:lnTo>
                      <a:pt x="232" y="173"/>
                    </a:lnTo>
                    <a:lnTo>
                      <a:pt x="232" y="173"/>
                    </a:lnTo>
                    <a:lnTo>
                      <a:pt x="234" y="173"/>
                    </a:lnTo>
                    <a:lnTo>
                      <a:pt x="234" y="173"/>
                    </a:lnTo>
                    <a:lnTo>
                      <a:pt x="234" y="173"/>
                    </a:lnTo>
                    <a:lnTo>
                      <a:pt x="274" y="171"/>
                    </a:lnTo>
                    <a:lnTo>
                      <a:pt x="310" y="163"/>
                    </a:lnTo>
                    <a:lnTo>
                      <a:pt x="345" y="153"/>
                    </a:lnTo>
                    <a:lnTo>
                      <a:pt x="377" y="141"/>
                    </a:lnTo>
                    <a:lnTo>
                      <a:pt x="408" y="126"/>
                    </a:lnTo>
                    <a:lnTo>
                      <a:pt x="433" y="111"/>
                    </a:lnTo>
                    <a:lnTo>
                      <a:pt x="470" y="85"/>
                    </a:lnTo>
                    <a:lnTo>
                      <a:pt x="470" y="85"/>
                    </a:lnTo>
                    <a:lnTo>
                      <a:pt x="470" y="85"/>
                    </a:lnTo>
                    <a:lnTo>
                      <a:pt x="470" y="8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6"/>
              <p:cNvSpPr>
                <a:spLocks/>
              </p:cNvSpPr>
              <p:nvPr/>
            </p:nvSpPr>
            <p:spPr bwMode="auto">
              <a:xfrm>
                <a:off x="1732" y="99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7"/>
              <p:cNvSpPr>
                <a:spLocks/>
              </p:cNvSpPr>
              <p:nvPr/>
            </p:nvSpPr>
            <p:spPr bwMode="auto">
              <a:xfrm>
                <a:off x="1735" y="999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18"/>
              <p:cNvSpPr>
                <a:spLocks/>
              </p:cNvSpPr>
              <p:nvPr/>
            </p:nvSpPr>
            <p:spPr bwMode="auto">
              <a:xfrm>
                <a:off x="1762" y="1193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19"/>
              <p:cNvSpPr>
                <a:spLocks/>
              </p:cNvSpPr>
              <p:nvPr/>
            </p:nvSpPr>
            <p:spPr bwMode="auto">
              <a:xfrm>
                <a:off x="1742" y="1002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20"/>
              <p:cNvSpPr>
                <a:spLocks/>
              </p:cNvSpPr>
              <p:nvPr/>
            </p:nvSpPr>
            <p:spPr bwMode="auto">
              <a:xfrm>
                <a:off x="1742" y="999"/>
                <a:ext cx="5" cy="3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3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3"/>
                  </a:cxn>
                  <a:cxn ang="0">
                    <a:pos x="3" y="3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lnTo>
                      <a:pt x="3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21"/>
              <p:cNvSpPr>
                <a:spLocks/>
              </p:cNvSpPr>
              <p:nvPr/>
            </p:nvSpPr>
            <p:spPr bwMode="auto">
              <a:xfrm>
                <a:off x="1762" y="1193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22"/>
              <p:cNvSpPr>
                <a:spLocks/>
              </p:cNvSpPr>
              <p:nvPr/>
            </p:nvSpPr>
            <p:spPr bwMode="auto">
              <a:xfrm>
                <a:off x="1742" y="1002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23"/>
              <p:cNvSpPr>
                <a:spLocks noEditPoints="1"/>
              </p:cNvSpPr>
              <p:nvPr/>
            </p:nvSpPr>
            <p:spPr bwMode="auto">
              <a:xfrm>
                <a:off x="606" y="376"/>
                <a:ext cx="1425" cy="1425"/>
              </a:xfrm>
              <a:custGeom>
                <a:avLst/>
                <a:gdLst/>
                <a:ahLst/>
                <a:cxnLst>
                  <a:cxn ang="0">
                    <a:pos x="1217" y="553"/>
                  </a:cxn>
                  <a:cxn ang="0">
                    <a:pos x="1227" y="339"/>
                  </a:cxn>
                  <a:cxn ang="0">
                    <a:pos x="1078" y="108"/>
                  </a:cxn>
                  <a:cxn ang="0">
                    <a:pos x="837" y="246"/>
                  </a:cxn>
                  <a:cxn ang="0">
                    <a:pos x="684" y="25"/>
                  </a:cxn>
                  <a:cxn ang="0">
                    <a:pos x="374" y="93"/>
                  </a:cxn>
                  <a:cxn ang="0">
                    <a:pos x="372" y="372"/>
                  </a:cxn>
                  <a:cxn ang="0">
                    <a:pos x="95" y="372"/>
                  </a:cxn>
                  <a:cxn ang="0">
                    <a:pos x="48" y="666"/>
                  </a:cxn>
                  <a:cxn ang="0">
                    <a:pos x="224" y="832"/>
                  </a:cxn>
                  <a:cxn ang="0">
                    <a:pos x="111" y="1078"/>
                  </a:cxn>
                  <a:cxn ang="0">
                    <a:pos x="339" y="1227"/>
                  </a:cxn>
                  <a:cxn ang="0">
                    <a:pos x="485" y="1274"/>
                  </a:cxn>
                  <a:cxn ang="0">
                    <a:pos x="714" y="1425"/>
                  </a:cxn>
                  <a:cxn ang="0">
                    <a:pos x="907" y="1247"/>
                  </a:cxn>
                  <a:cxn ang="0">
                    <a:pos x="1086" y="1227"/>
                  </a:cxn>
                  <a:cxn ang="0">
                    <a:pos x="1317" y="1078"/>
                  </a:cxn>
                  <a:cxn ang="0">
                    <a:pos x="1179" y="837"/>
                  </a:cxn>
                  <a:cxn ang="0">
                    <a:pos x="1284" y="1041"/>
                  </a:cxn>
                  <a:cxn ang="0">
                    <a:pos x="890" y="880"/>
                  </a:cxn>
                  <a:cxn ang="0">
                    <a:pos x="1073" y="837"/>
                  </a:cxn>
                  <a:cxn ang="0">
                    <a:pos x="1043" y="1284"/>
                  </a:cxn>
                  <a:cxn ang="0">
                    <a:pos x="782" y="917"/>
                  </a:cxn>
                  <a:cxn ang="0">
                    <a:pos x="958" y="995"/>
                  </a:cxn>
                  <a:cxn ang="0">
                    <a:pos x="578" y="1121"/>
                  </a:cxn>
                  <a:cxn ang="0">
                    <a:pos x="380" y="1227"/>
                  </a:cxn>
                  <a:cxn ang="0">
                    <a:pos x="593" y="862"/>
                  </a:cxn>
                  <a:cxn ang="0">
                    <a:pos x="578" y="1121"/>
                  </a:cxn>
                  <a:cxn ang="0">
                    <a:pos x="442" y="789"/>
                  </a:cxn>
                  <a:cxn ang="0">
                    <a:pos x="500" y="875"/>
                  </a:cxn>
                  <a:cxn ang="0">
                    <a:pos x="141" y="1041"/>
                  </a:cxn>
                  <a:cxn ang="0">
                    <a:pos x="435" y="644"/>
                  </a:cxn>
                  <a:cxn ang="0">
                    <a:pos x="440" y="749"/>
                  </a:cxn>
                  <a:cxn ang="0">
                    <a:pos x="53" y="711"/>
                  </a:cxn>
                  <a:cxn ang="0">
                    <a:pos x="462" y="475"/>
                  </a:cxn>
                  <a:cxn ang="0">
                    <a:pos x="467" y="611"/>
                  </a:cxn>
                  <a:cxn ang="0">
                    <a:pos x="173" y="442"/>
                  </a:cxn>
                  <a:cxn ang="0">
                    <a:pos x="618" y="387"/>
                  </a:cxn>
                  <a:cxn ang="0">
                    <a:pos x="576" y="530"/>
                  </a:cxn>
                  <a:cxn ang="0">
                    <a:pos x="380" y="196"/>
                  </a:cxn>
                  <a:cxn ang="0">
                    <a:pos x="1043" y="141"/>
                  </a:cxn>
                  <a:cxn ang="0">
                    <a:pos x="900" y="518"/>
                  </a:cxn>
                  <a:cxn ang="0">
                    <a:pos x="799" y="415"/>
                  </a:cxn>
                  <a:cxn ang="0">
                    <a:pos x="1124" y="576"/>
                  </a:cxn>
                  <a:cxn ang="0">
                    <a:pos x="865" y="591"/>
                  </a:cxn>
                  <a:cxn ang="0">
                    <a:pos x="1136" y="387"/>
                  </a:cxn>
                  <a:cxn ang="0">
                    <a:pos x="1126" y="623"/>
                  </a:cxn>
                  <a:cxn ang="0">
                    <a:pos x="561" y="711"/>
                  </a:cxn>
                  <a:cxn ang="0">
                    <a:pos x="819" y="606"/>
                  </a:cxn>
                  <a:cxn ang="0">
                    <a:pos x="714" y="865"/>
                  </a:cxn>
                  <a:cxn ang="0">
                    <a:pos x="741" y="523"/>
                  </a:cxn>
                  <a:cxn ang="0">
                    <a:pos x="626" y="289"/>
                  </a:cxn>
                  <a:cxn ang="0">
                    <a:pos x="767" y="146"/>
                  </a:cxn>
                  <a:cxn ang="0">
                    <a:pos x="714" y="905"/>
                  </a:cxn>
                  <a:cxn ang="0">
                    <a:pos x="799" y="1136"/>
                  </a:cxn>
                  <a:cxn ang="0">
                    <a:pos x="674" y="1307"/>
                  </a:cxn>
                  <a:cxn ang="0">
                    <a:pos x="1136" y="799"/>
                  </a:cxn>
                  <a:cxn ang="0">
                    <a:pos x="905" y="684"/>
                  </a:cxn>
                  <a:cxn ang="0">
                    <a:pos x="1136" y="626"/>
                  </a:cxn>
                  <a:cxn ang="0">
                    <a:pos x="1372" y="711"/>
                  </a:cxn>
                  <a:cxn ang="0">
                    <a:pos x="1156" y="817"/>
                  </a:cxn>
                </a:cxnLst>
                <a:rect l="0" t="0" r="r" b="b"/>
                <a:pathLst>
                  <a:path w="1425" h="1425">
                    <a:moveTo>
                      <a:pt x="1425" y="711"/>
                    </a:moveTo>
                    <a:lnTo>
                      <a:pt x="1425" y="711"/>
                    </a:lnTo>
                    <a:lnTo>
                      <a:pt x="1423" y="704"/>
                    </a:lnTo>
                    <a:lnTo>
                      <a:pt x="1418" y="696"/>
                    </a:lnTo>
                    <a:lnTo>
                      <a:pt x="1418" y="696"/>
                    </a:lnTo>
                    <a:lnTo>
                      <a:pt x="1400" y="681"/>
                    </a:lnTo>
                    <a:lnTo>
                      <a:pt x="1377" y="666"/>
                    </a:lnTo>
                    <a:lnTo>
                      <a:pt x="1350" y="649"/>
                    </a:lnTo>
                    <a:lnTo>
                      <a:pt x="1315" y="628"/>
                    </a:lnTo>
                    <a:lnTo>
                      <a:pt x="1274" y="611"/>
                    </a:lnTo>
                    <a:lnTo>
                      <a:pt x="1227" y="596"/>
                    </a:lnTo>
                    <a:lnTo>
                      <a:pt x="1204" y="591"/>
                    </a:lnTo>
                    <a:lnTo>
                      <a:pt x="1179" y="588"/>
                    </a:lnTo>
                    <a:lnTo>
                      <a:pt x="1179" y="588"/>
                    </a:lnTo>
                    <a:lnTo>
                      <a:pt x="1199" y="571"/>
                    </a:lnTo>
                    <a:lnTo>
                      <a:pt x="1217" y="553"/>
                    </a:lnTo>
                    <a:lnTo>
                      <a:pt x="1249" y="518"/>
                    </a:lnTo>
                    <a:lnTo>
                      <a:pt x="1274" y="483"/>
                    </a:lnTo>
                    <a:lnTo>
                      <a:pt x="1297" y="450"/>
                    </a:lnTo>
                    <a:lnTo>
                      <a:pt x="1312" y="420"/>
                    </a:lnTo>
                    <a:lnTo>
                      <a:pt x="1322" y="395"/>
                    </a:lnTo>
                    <a:lnTo>
                      <a:pt x="1332" y="372"/>
                    </a:lnTo>
                    <a:lnTo>
                      <a:pt x="1332" y="372"/>
                    </a:lnTo>
                    <a:lnTo>
                      <a:pt x="1332" y="364"/>
                    </a:lnTo>
                    <a:lnTo>
                      <a:pt x="1330" y="357"/>
                    </a:lnTo>
                    <a:lnTo>
                      <a:pt x="1330" y="357"/>
                    </a:lnTo>
                    <a:lnTo>
                      <a:pt x="1325" y="349"/>
                    </a:lnTo>
                    <a:lnTo>
                      <a:pt x="1317" y="347"/>
                    </a:lnTo>
                    <a:lnTo>
                      <a:pt x="1317" y="347"/>
                    </a:lnTo>
                    <a:lnTo>
                      <a:pt x="1292" y="342"/>
                    </a:lnTo>
                    <a:lnTo>
                      <a:pt x="1264" y="339"/>
                    </a:lnTo>
                    <a:lnTo>
                      <a:pt x="1227" y="339"/>
                    </a:lnTo>
                    <a:lnTo>
                      <a:pt x="1227" y="339"/>
                    </a:lnTo>
                    <a:lnTo>
                      <a:pt x="1189" y="339"/>
                    </a:lnTo>
                    <a:lnTo>
                      <a:pt x="1146" y="344"/>
                    </a:lnTo>
                    <a:lnTo>
                      <a:pt x="1101" y="354"/>
                    </a:lnTo>
                    <a:lnTo>
                      <a:pt x="1076" y="362"/>
                    </a:lnTo>
                    <a:lnTo>
                      <a:pt x="1053" y="372"/>
                    </a:lnTo>
                    <a:lnTo>
                      <a:pt x="1053" y="372"/>
                    </a:lnTo>
                    <a:lnTo>
                      <a:pt x="1063" y="347"/>
                    </a:lnTo>
                    <a:lnTo>
                      <a:pt x="1071" y="324"/>
                    </a:lnTo>
                    <a:lnTo>
                      <a:pt x="1081" y="279"/>
                    </a:lnTo>
                    <a:lnTo>
                      <a:pt x="1086" y="236"/>
                    </a:lnTo>
                    <a:lnTo>
                      <a:pt x="1086" y="196"/>
                    </a:lnTo>
                    <a:lnTo>
                      <a:pt x="1086" y="196"/>
                    </a:lnTo>
                    <a:lnTo>
                      <a:pt x="1086" y="161"/>
                    </a:lnTo>
                    <a:lnTo>
                      <a:pt x="1083" y="133"/>
                    </a:lnTo>
                    <a:lnTo>
                      <a:pt x="1078" y="108"/>
                    </a:lnTo>
                    <a:lnTo>
                      <a:pt x="1078" y="108"/>
                    </a:lnTo>
                    <a:lnTo>
                      <a:pt x="1076" y="101"/>
                    </a:lnTo>
                    <a:lnTo>
                      <a:pt x="1068" y="96"/>
                    </a:lnTo>
                    <a:lnTo>
                      <a:pt x="1068" y="96"/>
                    </a:lnTo>
                    <a:lnTo>
                      <a:pt x="1061" y="93"/>
                    </a:lnTo>
                    <a:lnTo>
                      <a:pt x="1053" y="93"/>
                    </a:lnTo>
                    <a:lnTo>
                      <a:pt x="1053" y="93"/>
                    </a:lnTo>
                    <a:lnTo>
                      <a:pt x="1031" y="103"/>
                    </a:lnTo>
                    <a:lnTo>
                      <a:pt x="1005" y="113"/>
                    </a:lnTo>
                    <a:lnTo>
                      <a:pt x="975" y="128"/>
                    </a:lnTo>
                    <a:lnTo>
                      <a:pt x="943" y="151"/>
                    </a:lnTo>
                    <a:lnTo>
                      <a:pt x="907" y="176"/>
                    </a:lnTo>
                    <a:lnTo>
                      <a:pt x="870" y="209"/>
                    </a:lnTo>
                    <a:lnTo>
                      <a:pt x="855" y="226"/>
                    </a:lnTo>
                    <a:lnTo>
                      <a:pt x="837" y="246"/>
                    </a:lnTo>
                    <a:lnTo>
                      <a:pt x="837" y="246"/>
                    </a:lnTo>
                    <a:lnTo>
                      <a:pt x="834" y="221"/>
                    </a:lnTo>
                    <a:lnTo>
                      <a:pt x="827" y="196"/>
                    </a:lnTo>
                    <a:lnTo>
                      <a:pt x="814" y="151"/>
                    </a:lnTo>
                    <a:lnTo>
                      <a:pt x="797" y="111"/>
                    </a:lnTo>
                    <a:lnTo>
                      <a:pt x="777" y="75"/>
                    </a:lnTo>
                    <a:lnTo>
                      <a:pt x="759" y="48"/>
                    </a:lnTo>
                    <a:lnTo>
                      <a:pt x="744" y="25"/>
                    </a:lnTo>
                    <a:lnTo>
                      <a:pt x="729" y="8"/>
                    </a:lnTo>
                    <a:lnTo>
                      <a:pt x="729" y="8"/>
                    </a:lnTo>
                    <a:lnTo>
                      <a:pt x="721" y="3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04" y="3"/>
                    </a:lnTo>
                    <a:lnTo>
                      <a:pt x="699" y="8"/>
                    </a:lnTo>
                    <a:lnTo>
                      <a:pt x="699" y="8"/>
                    </a:lnTo>
                    <a:lnTo>
                      <a:pt x="684" y="25"/>
                    </a:lnTo>
                    <a:lnTo>
                      <a:pt x="669" y="48"/>
                    </a:lnTo>
                    <a:lnTo>
                      <a:pt x="648" y="75"/>
                    </a:lnTo>
                    <a:lnTo>
                      <a:pt x="631" y="111"/>
                    </a:lnTo>
                    <a:lnTo>
                      <a:pt x="613" y="151"/>
                    </a:lnTo>
                    <a:lnTo>
                      <a:pt x="598" y="196"/>
                    </a:lnTo>
                    <a:lnTo>
                      <a:pt x="593" y="221"/>
                    </a:lnTo>
                    <a:lnTo>
                      <a:pt x="588" y="246"/>
                    </a:lnTo>
                    <a:lnTo>
                      <a:pt x="588" y="246"/>
                    </a:lnTo>
                    <a:lnTo>
                      <a:pt x="573" y="226"/>
                    </a:lnTo>
                    <a:lnTo>
                      <a:pt x="555" y="209"/>
                    </a:lnTo>
                    <a:lnTo>
                      <a:pt x="520" y="176"/>
                    </a:lnTo>
                    <a:lnTo>
                      <a:pt x="485" y="151"/>
                    </a:lnTo>
                    <a:lnTo>
                      <a:pt x="450" y="128"/>
                    </a:lnTo>
                    <a:lnTo>
                      <a:pt x="420" y="113"/>
                    </a:lnTo>
                    <a:lnTo>
                      <a:pt x="395" y="103"/>
                    </a:lnTo>
                    <a:lnTo>
                      <a:pt x="374" y="93"/>
                    </a:lnTo>
                    <a:lnTo>
                      <a:pt x="374" y="93"/>
                    </a:lnTo>
                    <a:lnTo>
                      <a:pt x="364" y="93"/>
                    </a:lnTo>
                    <a:lnTo>
                      <a:pt x="357" y="96"/>
                    </a:lnTo>
                    <a:lnTo>
                      <a:pt x="357" y="96"/>
                    </a:lnTo>
                    <a:lnTo>
                      <a:pt x="352" y="101"/>
                    </a:lnTo>
                    <a:lnTo>
                      <a:pt x="347" y="108"/>
                    </a:lnTo>
                    <a:lnTo>
                      <a:pt x="347" y="108"/>
                    </a:lnTo>
                    <a:lnTo>
                      <a:pt x="344" y="133"/>
                    </a:lnTo>
                    <a:lnTo>
                      <a:pt x="342" y="161"/>
                    </a:lnTo>
                    <a:lnTo>
                      <a:pt x="339" y="196"/>
                    </a:lnTo>
                    <a:lnTo>
                      <a:pt x="339" y="196"/>
                    </a:lnTo>
                    <a:lnTo>
                      <a:pt x="342" y="236"/>
                    </a:lnTo>
                    <a:lnTo>
                      <a:pt x="347" y="279"/>
                    </a:lnTo>
                    <a:lnTo>
                      <a:pt x="357" y="324"/>
                    </a:lnTo>
                    <a:lnTo>
                      <a:pt x="364" y="347"/>
                    </a:lnTo>
                    <a:lnTo>
                      <a:pt x="372" y="372"/>
                    </a:lnTo>
                    <a:lnTo>
                      <a:pt x="372" y="372"/>
                    </a:lnTo>
                    <a:lnTo>
                      <a:pt x="349" y="362"/>
                    </a:lnTo>
                    <a:lnTo>
                      <a:pt x="327" y="354"/>
                    </a:lnTo>
                    <a:lnTo>
                      <a:pt x="281" y="344"/>
                    </a:lnTo>
                    <a:lnTo>
                      <a:pt x="236" y="339"/>
                    </a:lnTo>
                    <a:lnTo>
                      <a:pt x="199" y="339"/>
                    </a:lnTo>
                    <a:lnTo>
                      <a:pt x="199" y="339"/>
                    </a:lnTo>
                    <a:lnTo>
                      <a:pt x="163" y="339"/>
                    </a:lnTo>
                    <a:lnTo>
                      <a:pt x="136" y="342"/>
                    </a:lnTo>
                    <a:lnTo>
                      <a:pt x="111" y="347"/>
                    </a:lnTo>
                    <a:lnTo>
                      <a:pt x="111" y="347"/>
                    </a:lnTo>
                    <a:lnTo>
                      <a:pt x="103" y="349"/>
                    </a:lnTo>
                    <a:lnTo>
                      <a:pt x="95" y="357"/>
                    </a:lnTo>
                    <a:lnTo>
                      <a:pt x="95" y="357"/>
                    </a:lnTo>
                    <a:lnTo>
                      <a:pt x="93" y="364"/>
                    </a:lnTo>
                    <a:lnTo>
                      <a:pt x="95" y="372"/>
                    </a:lnTo>
                    <a:lnTo>
                      <a:pt x="95" y="372"/>
                    </a:lnTo>
                    <a:lnTo>
                      <a:pt x="103" y="395"/>
                    </a:lnTo>
                    <a:lnTo>
                      <a:pt x="116" y="420"/>
                    </a:lnTo>
                    <a:lnTo>
                      <a:pt x="131" y="450"/>
                    </a:lnTo>
                    <a:lnTo>
                      <a:pt x="151" y="483"/>
                    </a:lnTo>
                    <a:lnTo>
                      <a:pt x="178" y="518"/>
                    </a:lnTo>
                    <a:lnTo>
                      <a:pt x="209" y="553"/>
                    </a:lnTo>
                    <a:lnTo>
                      <a:pt x="229" y="571"/>
                    </a:lnTo>
                    <a:lnTo>
                      <a:pt x="249" y="588"/>
                    </a:lnTo>
                    <a:lnTo>
                      <a:pt x="249" y="588"/>
                    </a:lnTo>
                    <a:lnTo>
                      <a:pt x="224" y="591"/>
                    </a:lnTo>
                    <a:lnTo>
                      <a:pt x="199" y="596"/>
                    </a:lnTo>
                    <a:lnTo>
                      <a:pt x="153" y="611"/>
                    </a:lnTo>
                    <a:lnTo>
                      <a:pt x="113" y="628"/>
                    </a:lnTo>
                    <a:lnTo>
                      <a:pt x="78" y="649"/>
                    </a:lnTo>
                    <a:lnTo>
                      <a:pt x="48" y="666"/>
                    </a:lnTo>
                    <a:lnTo>
                      <a:pt x="28" y="681"/>
                    </a:lnTo>
                    <a:lnTo>
                      <a:pt x="8" y="696"/>
                    </a:lnTo>
                    <a:lnTo>
                      <a:pt x="8" y="696"/>
                    </a:lnTo>
                    <a:lnTo>
                      <a:pt x="2" y="704"/>
                    </a:lnTo>
                    <a:lnTo>
                      <a:pt x="0" y="711"/>
                    </a:lnTo>
                    <a:lnTo>
                      <a:pt x="0" y="711"/>
                    </a:lnTo>
                    <a:lnTo>
                      <a:pt x="2" y="719"/>
                    </a:lnTo>
                    <a:lnTo>
                      <a:pt x="8" y="726"/>
                    </a:lnTo>
                    <a:lnTo>
                      <a:pt x="8" y="726"/>
                    </a:lnTo>
                    <a:lnTo>
                      <a:pt x="28" y="742"/>
                    </a:lnTo>
                    <a:lnTo>
                      <a:pt x="48" y="757"/>
                    </a:lnTo>
                    <a:lnTo>
                      <a:pt x="78" y="777"/>
                    </a:lnTo>
                    <a:lnTo>
                      <a:pt x="113" y="794"/>
                    </a:lnTo>
                    <a:lnTo>
                      <a:pt x="153" y="812"/>
                    </a:lnTo>
                    <a:lnTo>
                      <a:pt x="199" y="827"/>
                    </a:lnTo>
                    <a:lnTo>
                      <a:pt x="224" y="832"/>
                    </a:lnTo>
                    <a:lnTo>
                      <a:pt x="249" y="837"/>
                    </a:lnTo>
                    <a:lnTo>
                      <a:pt x="249" y="837"/>
                    </a:lnTo>
                    <a:lnTo>
                      <a:pt x="229" y="852"/>
                    </a:lnTo>
                    <a:lnTo>
                      <a:pt x="209" y="870"/>
                    </a:lnTo>
                    <a:lnTo>
                      <a:pt x="178" y="905"/>
                    </a:lnTo>
                    <a:lnTo>
                      <a:pt x="151" y="940"/>
                    </a:lnTo>
                    <a:lnTo>
                      <a:pt x="131" y="975"/>
                    </a:lnTo>
                    <a:lnTo>
                      <a:pt x="113" y="1005"/>
                    </a:lnTo>
                    <a:lnTo>
                      <a:pt x="103" y="1028"/>
                    </a:lnTo>
                    <a:lnTo>
                      <a:pt x="95" y="1051"/>
                    </a:lnTo>
                    <a:lnTo>
                      <a:pt x="95" y="1051"/>
                    </a:lnTo>
                    <a:lnTo>
                      <a:pt x="93" y="1061"/>
                    </a:lnTo>
                    <a:lnTo>
                      <a:pt x="95" y="1068"/>
                    </a:lnTo>
                    <a:lnTo>
                      <a:pt x="95" y="1068"/>
                    </a:lnTo>
                    <a:lnTo>
                      <a:pt x="103" y="1073"/>
                    </a:lnTo>
                    <a:lnTo>
                      <a:pt x="111" y="1078"/>
                    </a:lnTo>
                    <a:lnTo>
                      <a:pt x="111" y="1078"/>
                    </a:lnTo>
                    <a:lnTo>
                      <a:pt x="136" y="1081"/>
                    </a:lnTo>
                    <a:lnTo>
                      <a:pt x="163" y="1083"/>
                    </a:lnTo>
                    <a:lnTo>
                      <a:pt x="199" y="1086"/>
                    </a:lnTo>
                    <a:lnTo>
                      <a:pt x="199" y="1086"/>
                    </a:lnTo>
                    <a:lnTo>
                      <a:pt x="236" y="1083"/>
                    </a:lnTo>
                    <a:lnTo>
                      <a:pt x="281" y="1078"/>
                    </a:lnTo>
                    <a:lnTo>
                      <a:pt x="327" y="1068"/>
                    </a:lnTo>
                    <a:lnTo>
                      <a:pt x="349" y="1061"/>
                    </a:lnTo>
                    <a:lnTo>
                      <a:pt x="372" y="1053"/>
                    </a:lnTo>
                    <a:lnTo>
                      <a:pt x="372" y="1053"/>
                    </a:lnTo>
                    <a:lnTo>
                      <a:pt x="364" y="1076"/>
                    </a:lnTo>
                    <a:lnTo>
                      <a:pt x="357" y="1098"/>
                    </a:lnTo>
                    <a:lnTo>
                      <a:pt x="347" y="1144"/>
                    </a:lnTo>
                    <a:lnTo>
                      <a:pt x="342" y="1186"/>
                    </a:lnTo>
                    <a:lnTo>
                      <a:pt x="339" y="1227"/>
                    </a:lnTo>
                    <a:lnTo>
                      <a:pt x="339" y="1227"/>
                    </a:lnTo>
                    <a:lnTo>
                      <a:pt x="342" y="1262"/>
                    </a:lnTo>
                    <a:lnTo>
                      <a:pt x="344" y="1290"/>
                    </a:lnTo>
                    <a:lnTo>
                      <a:pt x="347" y="1315"/>
                    </a:lnTo>
                    <a:lnTo>
                      <a:pt x="347" y="1315"/>
                    </a:lnTo>
                    <a:lnTo>
                      <a:pt x="352" y="1322"/>
                    </a:lnTo>
                    <a:lnTo>
                      <a:pt x="357" y="1330"/>
                    </a:lnTo>
                    <a:lnTo>
                      <a:pt x="357" y="1330"/>
                    </a:lnTo>
                    <a:lnTo>
                      <a:pt x="367" y="1332"/>
                    </a:lnTo>
                    <a:lnTo>
                      <a:pt x="367" y="1332"/>
                    </a:lnTo>
                    <a:lnTo>
                      <a:pt x="374" y="1330"/>
                    </a:lnTo>
                    <a:lnTo>
                      <a:pt x="374" y="1330"/>
                    </a:lnTo>
                    <a:lnTo>
                      <a:pt x="395" y="1322"/>
                    </a:lnTo>
                    <a:lnTo>
                      <a:pt x="420" y="1310"/>
                    </a:lnTo>
                    <a:lnTo>
                      <a:pt x="450" y="1295"/>
                    </a:lnTo>
                    <a:lnTo>
                      <a:pt x="485" y="1274"/>
                    </a:lnTo>
                    <a:lnTo>
                      <a:pt x="520" y="1247"/>
                    </a:lnTo>
                    <a:lnTo>
                      <a:pt x="555" y="1214"/>
                    </a:lnTo>
                    <a:lnTo>
                      <a:pt x="573" y="1197"/>
                    </a:lnTo>
                    <a:lnTo>
                      <a:pt x="588" y="1176"/>
                    </a:lnTo>
                    <a:lnTo>
                      <a:pt x="588" y="1176"/>
                    </a:lnTo>
                    <a:lnTo>
                      <a:pt x="593" y="1202"/>
                    </a:lnTo>
                    <a:lnTo>
                      <a:pt x="598" y="1227"/>
                    </a:lnTo>
                    <a:lnTo>
                      <a:pt x="613" y="1272"/>
                    </a:lnTo>
                    <a:lnTo>
                      <a:pt x="631" y="1312"/>
                    </a:lnTo>
                    <a:lnTo>
                      <a:pt x="648" y="1347"/>
                    </a:lnTo>
                    <a:lnTo>
                      <a:pt x="669" y="1377"/>
                    </a:lnTo>
                    <a:lnTo>
                      <a:pt x="684" y="1398"/>
                    </a:lnTo>
                    <a:lnTo>
                      <a:pt x="699" y="1418"/>
                    </a:lnTo>
                    <a:lnTo>
                      <a:pt x="699" y="1418"/>
                    </a:lnTo>
                    <a:lnTo>
                      <a:pt x="704" y="1423"/>
                    </a:lnTo>
                    <a:lnTo>
                      <a:pt x="714" y="1425"/>
                    </a:lnTo>
                    <a:lnTo>
                      <a:pt x="714" y="1425"/>
                    </a:lnTo>
                    <a:lnTo>
                      <a:pt x="721" y="1423"/>
                    </a:lnTo>
                    <a:lnTo>
                      <a:pt x="729" y="1418"/>
                    </a:lnTo>
                    <a:lnTo>
                      <a:pt x="729" y="1418"/>
                    </a:lnTo>
                    <a:lnTo>
                      <a:pt x="744" y="1398"/>
                    </a:lnTo>
                    <a:lnTo>
                      <a:pt x="759" y="1377"/>
                    </a:lnTo>
                    <a:lnTo>
                      <a:pt x="777" y="1347"/>
                    </a:lnTo>
                    <a:lnTo>
                      <a:pt x="797" y="1312"/>
                    </a:lnTo>
                    <a:lnTo>
                      <a:pt x="814" y="1272"/>
                    </a:lnTo>
                    <a:lnTo>
                      <a:pt x="827" y="1227"/>
                    </a:lnTo>
                    <a:lnTo>
                      <a:pt x="834" y="1202"/>
                    </a:lnTo>
                    <a:lnTo>
                      <a:pt x="837" y="1176"/>
                    </a:lnTo>
                    <a:lnTo>
                      <a:pt x="837" y="1176"/>
                    </a:lnTo>
                    <a:lnTo>
                      <a:pt x="855" y="1197"/>
                    </a:lnTo>
                    <a:lnTo>
                      <a:pt x="870" y="1214"/>
                    </a:lnTo>
                    <a:lnTo>
                      <a:pt x="907" y="1247"/>
                    </a:lnTo>
                    <a:lnTo>
                      <a:pt x="943" y="1274"/>
                    </a:lnTo>
                    <a:lnTo>
                      <a:pt x="975" y="1295"/>
                    </a:lnTo>
                    <a:lnTo>
                      <a:pt x="1005" y="1310"/>
                    </a:lnTo>
                    <a:lnTo>
                      <a:pt x="1031" y="1322"/>
                    </a:lnTo>
                    <a:lnTo>
                      <a:pt x="1053" y="1330"/>
                    </a:lnTo>
                    <a:lnTo>
                      <a:pt x="1053" y="1330"/>
                    </a:lnTo>
                    <a:lnTo>
                      <a:pt x="1058" y="1332"/>
                    </a:lnTo>
                    <a:lnTo>
                      <a:pt x="1058" y="1332"/>
                    </a:lnTo>
                    <a:lnTo>
                      <a:pt x="1068" y="1330"/>
                    </a:lnTo>
                    <a:lnTo>
                      <a:pt x="1068" y="1330"/>
                    </a:lnTo>
                    <a:lnTo>
                      <a:pt x="1076" y="1322"/>
                    </a:lnTo>
                    <a:lnTo>
                      <a:pt x="1078" y="1315"/>
                    </a:lnTo>
                    <a:lnTo>
                      <a:pt x="1078" y="1315"/>
                    </a:lnTo>
                    <a:lnTo>
                      <a:pt x="1083" y="1290"/>
                    </a:lnTo>
                    <a:lnTo>
                      <a:pt x="1086" y="1262"/>
                    </a:lnTo>
                    <a:lnTo>
                      <a:pt x="1086" y="1227"/>
                    </a:lnTo>
                    <a:lnTo>
                      <a:pt x="1086" y="1227"/>
                    </a:lnTo>
                    <a:lnTo>
                      <a:pt x="1086" y="1186"/>
                    </a:lnTo>
                    <a:lnTo>
                      <a:pt x="1081" y="1144"/>
                    </a:lnTo>
                    <a:lnTo>
                      <a:pt x="1071" y="1098"/>
                    </a:lnTo>
                    <a:lnTo>
                      <a:pt x="1063" y="1076"/>
                    </a:lnTo>
                    <a:lnTo>
                      <a:pt x="1053" y="1053"/>
                    </a:lnTo>
                    <a:lnTo>
                      <a:pt x="1053" y="1053"/>
                    </a:lnTo>
                    <a:lnTo>
                      <a:pt x="1076" y="1061"/>
                    </a:lnTo>
                    <a:lnTo>
                      <a:pt x="1101" y="1068"/>
                    </a:lnTo>
                    <a:lnTo>
                      <a:pt x="1146" y="1078"/>
                    </a:lnTo>
                    <a:lnTo>
                      <a:pt x="1189" y="1083"/>
                    </a:lnTo>
                    <a:lnTo>
                      <a:pt x="1227" y="1086"/>
                    </a:lnTo>
                    <a:lnTo>
                      <a:pt x="1227" y="1086"/>
                    </a:lnTo>
                    <a:lnTo>
                      <a:pt x="1264" y="1083"/>
                    </a:lnTo>
                    <a:lnTo>
                      <a:pt x="1292" y="1081"/>
                    </a:lnTo>
                    <a:lnTo>
                      <a:pt x="1317" y="1078"/>
                    </a:lnTo>
                    <a:lnTo>
                      <a:pt x="1317" y="1078"/>
                    </a:lnTo>
                    <a:lnTo>
                      <a:pt x="1325" y="1073"/>
                    </a:lnTo>
                    <a:lnTo>
                      <a:pt x="1330" y="1068"/>
                    </a:lnTo>
                    <a:lnTo>
                      <a:pt x="1330" y="1068"/>
                    </a:lnTo>
                    <a:lnTo>
                      <a:pt x="1332" y="1061"/>
                    </a:lnTo>
                    <a:lnTo>
                      <a:pt x="1332" y="1051"/>
                    </a:lnTo>
                    <a:lnTo>
                      <a:pt x="1332" y="1051"/>
                    </a:lnTo>
                    <a:lnTo>
                      <a:pt x="1322" y="1028"/>
                    </a:lnTo>
                    <a:lnTo>
                      <a:pt x="1312" y="1005"/>
                    </a:lnTo>
                    <a:lnTo>
                      <a:pt x="1297" y="975"/>
                    </a:lnTo>
                    <a:lnTo>
                      <a:pt x="1274" y="940"/>
                    </a:lnTo>
                    <a:lnTo>
                      <a:pt x="1249" y="905"/>
                    </a:lnTo>
                    <a:lnTo>
                      <a:pt x="1217" y="870"/>
                    </a:lnTo>
                    <a:lnTo>
                      <a:pt x="1199" y="852"/>
                    </a:lnTo>
                    <a:lnTo>
                      <a:pt x="1179" y="837"/>
                    </a:lnTo>
                    <a:lnTo>
                      <a:pt x="1179" y="837"/>
                    </a:lnTo>
                    <a:lnTo>
                      <a:pt x="1204" y="832"/>
                    </a:lnTo>
                    <a:lnTo>
                      <a:pt x="1227" y="827"/>
                    </a:lnTo>
                    <a:lnTo>
                      <a:pt x="1274" y="812"/>
                    </a:lnTo>
                    <a:lnTo>
                      <a:pt x="1315" y="794"/>
                    </a:lnTo>
                    <a:lnTo>
                      <a:pt x="1350" y="777"/>
                    </a:lnTo>
                    <a:lnTo>
                      <a:pt x="1377" y="757"/>
                    </a:lnTo>
                    <a:lnTo>
                      <a:pt x="1400" y="742"/>
                    </a:lnTo>
                    <a:lnTo>
                      <a:pt x="1418" y="726"/>
                    </a:lnTo>
                    <a:lnTo>
                      <a:pt x="1418" y="726"/>
                    </a:lnTo>
                    <a:lnTo>
                      <a:pt x="1423" y="719"/>
                    </a:lnTo>
                    <a:lnTo>
                      <a:pt x="1425" y="711"/>
                    </a:lnTo>
                    <a:lnTo>
                      <a:pt x="1425" y="711"/>
                    </a:lnTo>
                    <a:close/>
                    <a:moveTo>
                      <a:pt x="1284" y="1041"/>
                    </a:moveTo>
                    <a:lnTo>
                      <a:pt x="1284" y="1041"/>
                    </a:lnTo>
                    <a:lnTo>
                      <a:pt x="1284" y="1041"/>
                    </a:lnTo>
                    <a:lnTo>
                      <a:pt x="1284" y="1041"/>
                    </a:lnTo>
                    <a:lnTo>
                      <a:pt x="1259" y="1043"/>
                    </a:lnTo>
                    <a:lnTo>
                      <a:pt x="1227" y="1046"/>
                    </a:lnTo>
                    <a:lnTo>
                      <a:pt x="1227" y="1046"/>
                    </a:lnTo>
                    <a:lnTo>
                      <a:pt x="1184" y="1043"/>
                    </a:lnTo>
                    <a:lnTo>
                      <a:pt x="1136" y="1036"/>
                    </a:lnTo>
                    <a:lnTo>
                      <a:pt x="1111" y="1031"/>
                    </a:lnTo>
                    <a:lnTo>
                      <a:pt x="1086" y="1021"/>
                    </a:lnTo>
                    <a:lnTo>
                      <a:pt x="1061" y="1011"/>
                    </a:lnTo>
                    <a:lnTo>
                      <a:pt x="1036" y="998"/>
                    </a:lnTo>
                    <a:lnTo>
                      <a:pt x="1036" y="998"/>
                    </a:lnTo>
                    <a:lnTo>
                      <a:pt x="998" y="975"/>
                    </a:lnTo>
                    <a:lnTo>
                      <a:pt x="963" y="950"/>
                    </a:lnTo>
                    <a:lnTo>
                      <a:pt x="933" y="923"/>
                    </a:lnTo>
                    <a:lnTo>
                      <a:pt x="907" y="897"/>
                    </a:lnTo>
                    <a:lnTo>
                      <a:pt x="907" y="897"/>
                    </a:lnTo>
                    <a:lnTo>
                      <a:pt x="890" y="880"/>
                    </a:lnTo>
                    <a:lnTo>
                      <a:pt x="880" y="862"/>
                    </a:lnTo>
                    <a:lnTo>
                      <a:pt x="870" y="845"/>
                    </a:lnTo>
                    <a:lnTo>
                      <a:pt x="865" y="830"/>
                    </a:lnTo>
                    <a:lnTo>
                      <a:pt x="865" y="830"/>
                    </a:lnTo>
                    <a:lnTo>
                      <a:pt x="880" y="807"/>
                    </a:lnTo>
                    <a:lnTo>
                      <a:pt x="890" y="782"/>
                    </a:lnTo>
                    <a:lnTo>
                      <a:pt x="890" y="782"/>
                    </a:lnTo>
                    <a:lnTo>
                      <a:pt x="892" y="782"/>
                    </a:lnTo>
                    <a:lnTo>
                      <a:pt x="892" y="782"/>
                    </a:lnTo>
                    <a:lnTo>
                      <a:pt x="912" y="794"/>
                    </a:lnTo>
                    <a:lnTo>
                      <a:pt x="933" y="804"/>
                    </a:lnTo>
                    <a:lnTo>
                      <a:pt x="958" y="814"/>
                    </a:lnTo>
                    <a:lnTo>
                      <a:pt x="983" y="822"/>
                    </a:lnTo>
                    <a:lnTo>
                      <a:pt x="1013" y="827"/>
                    </a:lnTo>
                    <a:lnTo>
                      <a:pt x="1041" y="832"/>
                    </a:lnTo>
                    <a:lnTo>
                      <a:pt x="1073" y="837"/>
                    </a:lnTo>
                    <a:lnTo>
                      <a:pt x="1106" y="840"/>
                    </a:lnTo>
                    <a:lnTo>
                      <a:pt x="1106" y="840"/>
                    </a:lnTo>
                    <a:lnTo>
                      <a:pt x="1124" y="847"/>
                    </a:lnTo>
                    <a:lnTo>
                      <a:pt x="1124" y="847"/>
                    </a:lnTo>
                    <a:lnTo>
                      <a:pt x="1144" y="862"/>
                    </a:lnTo>
                    <a:lnTo>
                      <a:pt x="1164" y="877"/>
                    </a:lnTo>
                    <a:lnTo>
                      <a:pt x="1184" y="895"/>
                    </a:lnTo>
                    <a:lnTo>
                      <a:pt x="1201" y="910"/>
                    </a:lnTo>
                    <a:lnTo>
                      <a:pt x="1229" y="948"/>
                    </a:lnTo>
                    <a:lnTo>
                      <a:pt x="1254" y="983"/>
                    </a:lnTo>
                    <a:lnTo>
                      <a:pt x="1254" y="983"/>
                    </a:lnTo>
                    <a:lnTo>
                      <a:pt x="1272" y="1016"/>
                    </a:lnTo>
                    <a:lnTo>
                      <a:pt x="1284" y="1041"/>
                    </a:lnTo>
                    <a:lnTo>
                      <a:pt x="1284" y="1041"/>
                    </a:lnTo>
                    <a:close/>
                    <a:moveTo>
                      <a:pt x="1043" y="1284"/>
                    </a:moveTo>
                    <a:lnTo>
                      <a:pt x="1043" y="1284"/>
                    </a:lnTo>
                    <a:lnTo>
                      <a:pt x="1000" y="1262"/>
                    </a:lnTo>
                    <a:lnTo>
                      <a:pt x="975" y="1247"/>
                    </a:lnTo>
                    <a:lnTo>
                      <a:pt x="950" y="1229"/>
                    </a:lnTo>
                    <a:lnTo>
                      <a:pt x="922" y="1209"/>
                    </a:lnTo>
                    <a:lnTo>
                      <a:pt x="895" y="1184"/>
                    </a:lnTo>
                    <a:lnTo>
                      <a:pt x="870" y="1154"/>
                    </a:lnTo>
                    <a:lnTo>
                      <a:pt x="850" y="1121"/>
                    </a:lnTo>
                    <a:lnTo>
                      <a:pt x="850" y="1121"/>
                    </a:lnTo>
                    <a:lnTo>
                      <a:pt x="834" y="1093"/>
                    </a:lnTo>
                    <a:lnTo>
                      <a:pt x="819" y="1063"/>
                    </a:lnTo>
                    <a:lnTo>
                      <a:pt x="807" y="1036"/>
                    </a:lnTo>
                    <a:lnTo>
                      <a:pt x="799" y="1011"/>
                    </a:lnTo>
                    <a:lnTo>
                      <a:pt x="792" y="983"/>
                    </a:lnTo>
                    <a:lnTo>
                      <a:pt x="784" y="960"/>
                    </a:lnTo>
                    <a:lnTo>
                      <a:pt x="782" y="938"/>
                    </a:lnTo>
                    <a:lnTo>
                      <a:pt x="782" y="917"/>
                    </a:lnTo>
                    <a:lnTo>
                      <a:pt x="782" y="917"/>
                    </a:lnTo>
                    <a:lnTo>
                      <a:pt x="782" y="902"/>
                    </a:lnTo>
                    <a:lnTo>
                      <a:pt x="784" y="890"/>
                    </a:lnTo>
                    <a:lnTo>
                      <a:pt x="784" y="890"/>
                    </a:lnTo>
                    <a:lnTo>
                      <a:pt x="809" y="877"/>
                    </a:lnTo>
                    <a:lnTo>
                      <a:pt x="832" y="862"/>
                    </a:lnTo>
                    <a:lnTo>
                      <a:pt x="832" y="862"/>
                    </a:lnTo>
                    <a:lnTo>
                      <a:pt x="832" y="862"/>
                    </a:lnTo>
                    <a:lnTo>
                      <a:pt x="832" y="862"/>
                    </a:lnTo>
                    <a:lnTo>
                      <a:pt x="842" y="877"/>
                    </a:lnTo>
                    <a:lnTo>
                      <a:pt x="852" y="895"/>
                    </a:lnTo>
                    <a:lnTo>
                      <a:pt x="877" y="925"/>
                    </a:lnTo>
                    <a:lnTo>
                      <a:pt x="877" y="925"/>
                    </a:lnTo>
                    <a:lnTo>
                      <a:pt x="900" y="950"/>
                    </a:lnTo>
                    <a:lnTo>
                      <a:pt x="927" y="973"/>
                    </a:lnTo>
                    <a:lnTo>
                      <a:pt x="958" y="995"/>
                    </a:lnTo>
                    <a:lnTo>
                      <a:pt x="990" y="1018"/>
                    </a:lnTo>
                    <a:lnTo>
                      <a:pt x="990" y="1018"/>
                    </a:lnTo>
                    <a:lnTo>
                      <a:pt x="1000" y="1036"/>
                    </a:lnTo>
                    <a:lnTo>
                      <a:pt x="1000" y="1036"/>
                    </a:lnTo>
                    <a:lnTo>
                      <a:pt x="1000" y="1036"/>
                    </a:lnTo>
                    <a:lnTo>
                      <a:pt x="1013" y="1058"/>
                    </a:lnTo>
                    <a:lnTo>
                      <a:pt x="1023" y="1083"/>
                    </a:lnTo>
                    <a:lnTo>
                      <a:pt x="1031" y="1109"/>
                    </a:lnTo>
                    <a:lnTo>
                      <a:pt x="1038" y="1134"/>
                    </a:lnTo>
                    <a:lnTo>
                      <a:pt x="1043" y="1181"/>
                    </a:lnTo>
                    <a:lnTo>
                      <a:pt x="1046" y="1227"/>
                    </a:lnTo>
                    <a:lnTo>
                      <a:pt x="1046" y="1227"/>
                    </a:lnTo>
                    <a:lnTo>
                      <a:pt x="1046" y="1259"/>
                    </a:lnTo>
                    <a:lnTo>
                      <a:pt x="1043" y="1284"/>
                    </a:lnTo>
                    <a:lnTo>
                      <a:pt x="1043" y="1284"/>
                    </a:lnTo>
                    <a:close/>
                    <a:moveTo>
                      <a:pt x="578" y="1121"/>
                    </a:moveTo>
                    <a:lnTo>
                      <a:pt x="578" y="1121"/>
                    </a:lnTo>
                    <a:lnTo>
                      <a:pt x="563" y="1144"/>
                    </a:lnTo>
                    <a:lnTo>
                      <a:pt x="548" y="1164"/>
                    </a:lnTo>
                    <a:lnTo>
                      <a:pt x="530" y="1181"/>
                    </a:lnTo>
                    <a:lnTo>
                      <a:pt x="513" y="1199"/>
                    </a:lnTo>
                    <a:lnTo>
                      <a:pt x="478" y="1229"/>
                    </a:lnTo>
                    <a:lnTo>
                      <a:pt x="442" y="1252"/>
                    </a:lnTo>
                    <a:lnTo>
                      <a:pt x="442" y="1252"/>
                    </a:lnTo>
                    <a:lnTo>
                      <a:pt x="410" y="1269"/>
                    </a:lnTo>
                    <a:lnTo>
                      <a:pt x="385" y="1282"/>
                    </a:lnTo>
                    <a:lnTo>
                      <a:pt x="385" y="1282"/>
                    </a:lnTo>
                    <a:lnTo>
                      <a:pt x="382" y="1284"/>
                    </a:lnTo>
                    <a:lnTo>
                      <a:pt x="382" y="1284"/>
                    </a:lnTo>
                    <a:lnTo>
                      <a:pt x="382" y="1259"/>
                    </a:lnTo>
                    <a:lnTo>
                      <a:pt x="380" y="1227"/>
                    </a:lnTo>
                    <a:lnTo>
                      <a:pt x="380" y="1227"/>
                    </a:lnTo>
                    <a:lnTo>
                      <a:pt x="382" y="1181"/>
                    </a:lnTo>
                    <a:lnTo>
                      <a:pt x="390" y="1134"/>
                    </a:lnTo>
                    <a:lnTo>
                      <a:pt x="395" y="1109"/>
                    </a:lnTo>
                    <a:lnTo>
                      <a:pt x="402" y="1083"/>
                    </a:lnTo>
                    <a:lnTo>
                      <a:pt x="412" y="1058"/>
                    </a:lnTo>
                    <a:lnTo>
                      <a:pt x="425" y="1036"/>
                    </a:lnTo>
                    <a:lnTo>
                      <a:pt x="425" y="1036"/>
                    </a:lnTo>
                    <a:lnTo>
                      <a:pt x="450" y="995"/>
                    </a:lnTo>
                    <a:lnTo>
                      <a:pt x="475" y="963"/>
                    </a:lnTo>
                    <a:lnTo>
                      <a:pt x="500" y="930"/>
                    </a:lnTo>
                    <a:lnTo>
                      <a:pt x="528" y="905"/>
                    </a:lnTo>
                    <a:lnTo>
                      <a:pt x="528" y="905"/>
                    </a:lnTo>
                    <a:lnTo>
                      <a:pt x="545" y="890"/>
                    </a:lnTo>
                    <a:lnTo>
                      <a:pt x="563" y="877"/>
                    </a:lnTo>
                    <a:lnTo>
                      <a:pt x="578" y="870"/>
                    </a:lnTo>
                    <a:lnTo>
                      <a:pt x="593" y="862"/>
                    </a:lnTo>
                    <a:lnTo>
                      <a:pt x="593" y="862"/>
                    </a:lnTo>
                    <a:lnTo>
                      <a:pt x="616" y="877"/>
                    </a:lnTo>
                    <a:lnTo>
                      <a:pt x="641" y="890"/>
                    </a:lnTo>
                    <a:lnTo>
                      <a:pt x="641" y="890"/>
                    </a:lnTo>
                    <a:lnTo>
                      <a:pt x="643" y="892"/>
                    </a:lnTo>
                    <a:lnTo>
                      <a:pt x="643" y="892"/>
                    </a:lnTo>
                    <a:lnTo>
                      <a:pt x="631" y="910"/>
                    </a:lnTo>
                    <a:lnTo>
                      <a:pt x="621" y="933"/>
                    </a:lnTo>
                    <a:lnTo>
                      <a:pt x="611" y="958"/>
                    </a:lnTo>
                    <a:lnTo>
                      <a:pt x="603" y="983"/>
                    </a:lnTo>
                    <a:lnTo>
                      <a:pt x="598" y="1011"/>
                    </a:lnTo>
                    <a:lnTo>
                      <a:pt x="593" y="1041"/>
                    </a:lnTo>
                    <a:lnTo>
                      <a:pt x="588" y="1071"/>
                    </a:lnTo>
                    <a:lnTo>
                      <a:pt x="586" y="1104"/>
                    </a:lnTo>
                    <a:lnTo>
                      <a:pt x="586" y="1104"/>
                    </a:lnTo>
                    <a:lnTo>
                      <a:pt x="578" y="1121"/>
                    </a:lnTo>
                    <a:lnTo>
                      <a:pt x="578" y="1121"/>
                    </a:lnTo>
                    <a:close/>
                    <a:moveTo>
                      <a:pt x="141" y="1041"/>
                    </a:moveTo>
                    <a:lnTo>
                      <a:pt x="141" y="1041"/>
                    </a:lnTo>
                    <a:lnTo>
                      <a:pt x="161" y="1000"/>
                    </a:lnTo>
                    <a:lnTo>
                      <a:pt x="176" y="975"/>
                    </a:lnTo>
                    <a:lnTo>
                      <a:pt x="196" y="948"/>
                    </a:lnTo>
                    <a:lnTo>
                      <a:pt x="216" y="920"/>
                    </a:lnTo>
                    <a:lnTo>
                      <a:pt x="241" y="895"/>
                    </a:lnTo>
                    <a:lnTo>
                      <a:pt x="271" y="870"/>
                    </a:lnTo>
                    <a:lnTo>
                      <a:pt x="304" y="847"/>
                    </a:lnTo>
                    <a:lnTo>
                      <a:pt x="304" y="847"/>
                    </a:lnTo>
                    <a:lnTo>
                      <a:pt x="332" y="832"/>
                    </a:lnTo>
                    <a:lnTo>
                      <a:pt x="359" y="819"/>
                    </a:lnTo>
                    <a:lnTo>
                      <a:pt x="390" y="807"/>
                    </a:lnTo>
                    <a:lnTo>
                      <a:pt x="415" y="797"/>
                    </a:lnTo>
                    <a:lnTo>
                      <a:pt x="442" y="789"/>
                    </a:lnTo>
                    <a:lnTo>
                      <a:pt x="465" y="784"/>
                    </a:lnTo>
                    <a:lnTo>
                      <a:pt x="488" y="782"/>
                    </a:lnTo>
                    <a:lnTo>
                      <a:pt x="508" y="779"/>
                    </a:lnTo>
                    <a:lnTo>
                      <a:pt x="508" y="779"/>
                    </a:lnTo>
                    <a:lnTo>
                      <a:pt x="523" y="782"/>
                    </a:lnTo>
                    <a:lnTo>
                      <a:pt x="535" y="782"/>
                    </a:lnTo>
                    <a:lnTo>
                      <a:pt x="535" y="782"/>
                    </a:lnTo>
                    <a:lnTo>
                      <a:pt x="545" y="807"/>
                    </a:lnTo>
                    <a:lnTo>
                      <a:pt x="563" y="832"/>
                    </a:lnTo>
                    <a:lnTo>
                      <a:pt x="563" y="832"/>
                    </a:lnTo>
                    <a:lnTo>
                      <a:pt x="563" y="832"/>
                    </a:lnTo>
                    <a:lnTo>
                      <a:pt x="563" y="832"/>
                    </a:lnTo>
                    <a:lnTo>
                      <a:pt x="545" y="840"/>
                    </a:lnTo>
                    <a:lnTo>
                      <a:pt x="530" y="850"/>
                    </a:lnTo>
                    <a:lnTo>
                      <a:pt x="500" y="875"/>
                    </a:lnTo>
                    <a:lnTo>
                      <a:pt x="500" y="875"/>
                    </a:lnTo>
                    <a:lnTo>
                      <a:pt x="475" y="900"/>
                    </a:lnTo>
                    <a:lnTo>
                      <a:pt x="452" y="925"/>
                    </a:lnTo>
                    <a:lnTo>
                      <a:pt x="430" y="955"/>
                    </a:lnTo>
                    <a:lnTo>
                      <a:pt x="407" y="988"/>
                    </a:lnTo>
                    <a:lnTo>
                      <a:pt x="407" y="988"/>
                    </a:lnTo>
                    <a:lnTo>
                      <a:pt x="390" y="998"/>
                    </a:lnTo>
                    <a:lnTo>
                      <a:pt x="390" y="998"/>
                    </a:lnTo>
                    <a:lnTo>
                      <a:pt x="367" y="1011"/>
                    </a:lnTo>
                    <a:lnTo>
                      <a:pt x="342" y="1021"/>
                    </a:lnTo>
                    <a:lnTo>
                      <a:pt x="317" y="1031"/>
                    </a:lnTo>
                    <a:lnTo>
                      <a:pt x="292" y="1036"/>
                    </a:lnTo>
                    <a:lnTo>
                      <a:pt x="241" y="1043"/>
                    </a:lnTo>
                    <a:lnTo>
                      <a:pt x="199" y="1046"/>
                    </a:lnTo>
                    <a:lnTo>
                      <a:pt x="199" y="1046"/>
                    </a:lnTo>
                    <a:lnTo>
                      <a:pt x="166" y="1043"/>
                    </a:lnTo>
                    <a:lnTo>
                      <a:pt x="141" y="1041"/>
                    </a:lnTo>
                    <a:lnTo>
                      <a:pt x="141" y="1041"/>
                    </a:lnTo>
                    <a:close/>
                    <a:moveTo>
                      <a:pt x="53" y="711"/>
                    </a:moveTo>
                    <a:lnTo>
                      <a:pt x="53" y="711"/>
                    </a:lnTo>
                    <a:lnTo>
                      <a:pt x="53" y="711"/>
                    </a:lnTo>
                    <a:lnTo>
                      <a:pt x="53" y="711"/>
                    </a:lnTo>
                    <a:lnTo>
                      <a:pt x="90" y="686"/>
                    </a:lnTo>
                    <a:lnTo>
                      <a:pt x="118" y="671"/>
                    </a:lnTo>
                    <a:lnTo>
                      <a:pt x="146" y="659"/>
                    </a:lnTo>
                    <a:lnTo>
                      <a:pt x="178" y="644"/>
                    </a:lnTo>
                    <a:lnTo>
                      <a:pt x="214" y="633"/>
                    </a:lnTo>
                    <a:lnTo>
                      <a:pt x="251" y="628"/>
                    </a:lnTo>
                    <a:lnTo>
                      <a:pt x="289" y="626"/>
                    </a:lnTo>
                    <a:lnTo>
                      <a:pt x="289" y="626"/>
                    </a:lnTo>
                    <a:lnTo>
                      <a:pt x="342" y="626"/>
                    </a:lnTo>
                    <a:lnTo>
                      <a:pt x="392" y="633"/>
                    </a:lnTo>
                    <a:lnTo>
                      <a:pt x="435" y="644"/>
                    </a:lnTo>
                    <a:lnTo>
                      <a:pt x="473" y="654"/>
                    </a:lnTo>
                    <a:lnTo>
                      <a:pt x="473" y="654"/>
                    </a:lnTo>
                    <a:lnTo>
                      <a:pt x="503" y="669"/>
                    </a:lnTo>
                    <a:lnTo>
                      <a:pt x="523" y="684"/>
                    </a:lnTo>
                    <a:lnTo>
                      <a:pt x="523" y="684"/>
                    </a:lnTo>
                    <a:lnTo>
                      <a:pt x="520" y="711"/>
                    </a:lnTo>
                    <a:lnTo>
                      <a:pt x="520" y="711"/>
                    </a:lnTo>
                    <a:lnTo>
                      <a:pt x="523" y="739"/>
                    </a:lnTo>
                    <a:lnTo>
                      <a:pt x="523" y="739"/>
                    </a:lnTo>
                    <a:lnTo>
                      <a:pt x="523" y="742"/>
                    </a:lnTo>
                    <a:lnTo>
                      <a:pt x="523" y="742"/>
                    </a:lnTo>
                    <a:lnTo>
                      <a:pt x="508" y="739"/>
                    </a:lnTo>
                    <a:lnTo>
                      <a:pt x="508" y="739"/>
                    </a:lnTo>
                    <a:lnTo>
                      <a:pt x="488" y="742"/>
                    </a:lnTo>
                    <a:lnTo>
                      <a:pt x="465" y="744"/>
                    </a:lnTo>
                    <a:lnTo>
                      <a:pt x="440" y="749"/>
                    </a:lnTo>
                    <a:lnTo>
                      <a:pt x="415" y="754"/>
                    </a:lnTo>
                    <a:lnTo>
                      <a:pt x="364" y="774"/>
                    </a:lnTo>
                    <a:lnTo>
                      <a:pt x="309" y="799"/>
                    </a:lnTo>
                    <a:lnTo>
                      <a:pt x="309" y="799"/>
                    </a:lnTo>
                    <a:lnTo>
                      <a:pt x="289" y="799"/>
                    </a:lnTo>
                    <a:lnTo>
                      <a:pt x="289" y="799"/>
                    </a:lnTo>
                    <a:lnTo>
                      <a:pt x="264" y="797"/>
                    </a:lnTo>
                    <a:lnTo>
                      <a:pt x="239" y="794"/>
                    </a:lnTo>
                    <a:lnTo>
                      <a:pt x="214" y="789"/>
                    </a:lnTo>
                    <a:lnTo>
                      <a:pt x="191" y="784"/>
                    </a:lnTo>
                    <a:lnTo>
                      <a:pt x="148" y="767"/>
                    </a:lnTo>
                    <a:lnTo>
                      <a:pt x="111" y="749"/>
                    </a:lnTo>
                    <a:lnTo>
                      <a:pt x="111" y="749"/>
                    </a:lnTo>
                    <a:lnTo>
                      <a:pt x="78" y="729"/>
                    </a:lnTo>
                    <a:lnTo>
                      <a:pt x="53" y="711"/>
                    </a:lnTo>
                    <a:lnTo>
                      <a:pt x="53" y="711"/>
                    </a:lnTo>
                    <a:close/>
                    <a:moveTo>
                      <a:pt x="143" y="382"/>
                    </a:moveTo>
                    <a:lnTo>
                      <a:pt x="143" y="382"/>
                    </a:lnTo>
                    <a:lnTo>
                      <a:pt x="141" y="382"/>
                    </a:lnTo>
                    <a:lnTo>
                      <a:pt x="141" y="382"/>
                    </a:lnTo>
                    <a:lnTo>
                      <a:pt x="166" y="380"/>
                    </a:lnTo>
                    <a:lnTo>
                      <a:pt x="199" y="380"/>
                    </a:lnTo>
                    <a:lnTo>
                      <a:pt x="199" y="380"/>
                    </a:lnTo>
                    <a:lnTo>
                      <a:pt x="241" y="380"/>
                    </a:lnTo>
                    <a:lnTo>
                      <a:pt x="292" y="387"/>
                    </a:lnTo>
                    <a:lnTo>
                      <a:pt x="317" y="395"/>
                    </a:lnTo>
                    <a:lnTo>
                      <a:pt x="342" y="402"/>
                    </a:lnTo>
                    <a:lnTo>
                      <a:pt x="367" y="412"/>
                    </a:lnTo>
                    <a:lnTo>
                      <a:pt x="390" y="425"/>
                    </a:lnTo>
                    <a:lnTo>
                      <a:pt x="390" y="425"/>
                    </a:lnTo>
                    <a:lnTo>
                      <a:pt x="430" y="450"/>
                    </a:lnTo>
                    <a:lnTo>
                      <a:pt x="462" y="475"/>
                    </a:lnTo>
                    <a:lnTo>
                      <a:pt x="493" y="500"/>
                    </a:lnTo>
                    <a:lnTo>
                      <a:pt x="520" y="525"/>
                    </a:lnTo>
                    <a:lnTo>
                      <a:pt x="520" y="525"/>
                    </a:lnTo>
                    <a:lnTo>
                      <a:pt x="535" y="545"/>
                    </a:lnTo>
                    <a:lnTo>
                      <a:pt x="548" y="563"/>
                    </a:lnTo>
                    <a:lnTo>
                      <a:pt x="555" y="578"/>
                    </a:lnTo>
                    <a:lnTo>
                      <a:pt x="563" y="593"/>
                    </a:lnTo>
                    <a:lnTo>
                      <a:pt x="563" y="593"/>
                    </a:lnTo>
                    <a:lnTo>
                      <a:pt x="548" y="616"/>
                    </a:lnTo>
                    <a:lnTo>
                      <a:pt x="535" y="641"/>
                    </a:lnTo>
                    <a:lnTo>
                      <a:pt x="535" y="641"/>
                    </a:lnTo>
                    <a:lnTo>
                      <a:pt x="533" y="641"/>
                    </a:lnTo>
                    <a:lnTo>
                      <a:pt x="533" y="641"/>
                    </a:lnTo>
                    <a:lnTo>
                      <a:pt x="515" y="631"/>
                    </a:lnTo>
                    <a:lnTo>
                      <a:pt x="493" y="618"/>
                    </a:lnTo>
                    <a:lnTo>
                      <a:pt x="467" y="611"/>
                    </a:lnTo>
                    <a:lnTo>
                      <a:pt x="442" y="603"/>
                    </a:lnTo>
                    <a:lnTo>
                      <a:pt x="415" y="596"/>
                    </a:lnTo>
                    <a:lnTo>
                      <a:pt x="385" y="591"/>
                    </a:lnTo>
                    <a:lnTo>
                      <a:pt x="352" y="588"/>
                    </a:lnTo>
                    <a:lnTo>
                      <a:pt x="319" y="586"/>
                    </a:lnTo>
                    <a:lnTo>
                      <a:pt x="319" y="586"/>
                    </a:lnTo>
                    <a:lnTo>
                      <a:pt x="304" y="576"/>
                    </a:lnTo>
                    <a:lnTo>
                      <a:pt x="304" y="576"/>
                    </a:lnTo>
                    <a:lnTo>
                      <a:pt x="304" y="576"/>
                    </a:lnTo>
                    <a:lnTo>
                      <a:pt x="281" y="563"/>
                    </a:lnTo>
                    <a:lnTo>
                      <a:pt x="261" y="545"/>
                    </a:lnTo>
                    <a:lnTo>
                      <a:pt x="241" y="530"/>
                    </a:lnTo>
                    <a:lnTo>
                      <a:pt x="226" y="513"/>
                    </a:lnTo>
                    <a:lnTo>
                      <a:pt x="196" y="478"/>
                    </a:lnTo>
                    <a:lnTo>
                      <a:pt x="173" y="442"/>
                    </a:lnTo>
                    <a:lnTo>
                      <a:pt x="173" y="442"/>
                    </a:lnTo>
                    <a:lnTo>
                      <a:pt x="153" y="410"/>
                    </a:lnTo>
                    <a:lnTo>
                      <a:pt x="143" y="382"/>
                    </a:lnTo>
                    <a:lnTo>
                      <a:pt x="143" y="382"/>
                    </a:lnTo>
                    <a:close/>
                    <a:moveTo>
                      <a:pt x="382" y="141"/>
                    </a:moveTo>
                    <a:lnTo>
                      <a:pt x="382" y="141"/>
                    </a:lnTo>
                    <a:lnTo>
                      <a:pt x="425" y="161"/>
                    </a:lnTo>
                    <a:lnTo>
                      <a:pt x="450" y="176"/>
                    </a:lnTo>
                    <a:lnTo>
                      <a:pt x="478" y="194"/>
                    </a:lnTo>
                    <a:lnTo>
                      <a:pt x="505" y="216"/>
                    </a:lnTo>
                    <a:lnTo>
                      <a:pt x="530" y="241"/>
                    </a:lnTo>
                    <a:lnTo>
                      <a:pt x="555" y="269"/>
                    </a:lnTo>
                    <a:lnTo>
                      <a:pt x="578" y="302"/>
                    </a:lnTo>
                    <a:lnTo>
                      <a:pt x="578" y="302"/>
                    </a:lnTo>
                    <a:lnTo>
                      <a:pt x="593" y="332"/>
                    </a:lnTo>
                    <a:lnTo>
                      <a:pt x="606" y="359"/>
                    </a:lnTo>
                    <a:lnTo>
                      <a:pt x="618" y="387"/>
                    </a:lnTo>
                    <a:lnTo>
                      <a:pt x="628" y="415"/>
                    </a:lnTo>
                    <a:lnTo>
                      <a:pt x="636" y="440"/>
                    </a:lnTo>
                    <a:lnTo>
                      <a:pt x="641" y="465"/>
                    </a:lnTo>
                    <a:lnTo>
                      <a:pt x="643" y="488"/>
                    </a:lnTo>
                    <a:lnTo>
                      <a:pt x="646" y="508"/>
                    </a:lnTo>
                    <a:lnTo>
                      <a:pt x="646" y="508"/>
                    </a:lnTo>
                    <a:lnTo>
                      <a:pt x="643" y="523"/>
                    </a:lnTo>
                    <a:lnTo>
                      <a:pt x="641" y="533"/>
                    </a:lnTo>
                    <a:lnTo>
                      <a:pt x="641" y="533"/>
                    </a:lnTo>
                    <a:lnTo>
                      <a:pt x="616" y="545"/>
                    </a:lnTo>
                    <a:lnTo>
                      <a:pt x="593" y="561"/>
                    </a:lnTo>
                    <a:lnTo>
                      <a:pt x="593" y="561"/>
                    </a:lnTo>
                    <a:lnTo>
                      <a:pt x="593" y="561"/>
                    </a:lnTo>
                    <a:lnTo>
                      <a:pt x="593" y="561"/>
                    </a:lnTo>
                    <a:lnTo>
                      <a:pt x="586" y="545"/>
                    </a:lnTo>
                    <a:lnTo>
                      <a:pt x="576" y="530"/>
                    </a:lnTo>
                    <a:lnTo>
                      <a:pt x="550" y="498"/>
                    </a:lnTo>
                    <a:lnTo>
                      <a:pt x="550" y="498"/>
                    </a:lnTo>
                    <a:lnTo>
                      <a:pt x="525" y="475"/>
                    </a:lnTo>
                    <a:lnTo>
                      <a:pt x="498" y="452"/>
                    </a:lnTo>
                    <a:lnTo>
                      <a:pt x="470" y="427"/>
                    </a:lnTo>
                    <a:lnTo>
                      <a:pt x="435" y="405"/>
                    </a:lnTo>
                    <a:lnTo>
                      <a:pt x="435" y="405"/>
                    </a:lnTo>
                    <a:lnTo>
                      <a:pt x="425" y="390"/>
                    </a:lnTo>
                    <a:lnTo>
                      <a:pt x="425" y="390"/>
                    </a:lnTo>
                    <a:lnTo>
                      <a:pt x="412" y="364"/>
                    </a:lnTo>
                    <a:lnTo>
                      <a:pt x="402" y="339"/>
                    </a:lnTo>
                    <a:lnTo>
                      <a:pt x="395" y="314"/>
                    </a:lnTo>
                    <a:lnTo>
                      <a:pt x="390" y="289"/>
                    </a:lnTo>
                    <a:lnTo>
                      <a:pt x="382" y="241"/>
                    </a:lnTo>
                    <a:lnTo>
                      <a:pt x="380" y="196"/>
                    </a:lnTo>
                    <a:lnTo>
                      <a:pt x="380" y="196"/>
                    </a:lnTo>
                    <a:lnTo>
                      <a:pt x="382" y="166"/>
                    </a:lnTo>
                    <a:lnTo>
                      <a:pt x="382" y="141"/>
                    </a:lnTo>
                    <a:lnTo>
                      <a:pt x="382" y="141"/>
                    </a:lnTo>
                    <a:close/>
                    <a:moveTo>
                      <a:pt x="832" y="292"/>
                    </a:moveTo>
                    <a:lnTo>
                      <a:pt x="850" y="302"/>
                    </a:lnTo>
                    <a:lnTo>
                      <a:pt x="850" y="302"/>
                    </a:lnTo>
                    <a:lnTo>
                      <a:pt x="862" y="279"/>
                    </a:lnTo>
                    <a:lnTo>
                      <a:pt x="877" y="259"/>
                    </a:lnTo>
                    <a:lnTo>
                      <a:pt x="895" y="241"/>
                    </a:lnTo>
                    <a:lnTo>
                      <a:pt x="912" y="224"/>
                    </a:lnTo>
                    <a:lnTo>
                      <a:pt x="948" y="194"/>
                    </a:lnTo>
                    <a:lnTo>
                      <a:pt x="983" y="171"/>
                    </a:lnTo>
                    <a:lnTo>
                      <a:pt x="983" y="171"/>
                    </a:lnTo>
                    <a:lnTo>
                      <a:pt x="1015" y="153"/>
                    </a:lnTo>
                    <a:lnTo>
                      <a:pt x="1043" y="141"/>
                    </a:lnTo>
                    <a:lnTo>
                      <a:pt x="1043" y="141"/>
                    </a:lnTo>
                    <a:lnTo>
                      <a:pt x="1043" y="141"/>
                    </a:lnTo>
                    <a:lnTo>
                      <a:pt x="1043" y="141"/>
                    </a:lnTo>
                    <a:lnTo>
                      <a:pt x="1046" y="166"/>
                    </a:lnTo>
                    <a:lnTo>
                      <a:pt x="1046" y="196"/>
                    </a:lnTo>
                    <a:lnTo>
                      <a:pt x="1046" y="196"/>
                    </a:lnTo>
                    <a:lnTo>
                      <a:pt x="1043" y="241"/>
                    </a:lnTo>
                    <a:lnTo>
                      <a:pt x="1038" y="289"/>
                    </a:lnTo>
                    <a:lnTo>
                      <a:pt x="1031" y="314"/>
                    </a:lnTo>
                    <a:lnTo>
                      <a:pt x="1023" y="339"/>
                    </a:lnTo>
                    <a:lnTo>
                      <a:pt x="1013" y="364"/>
                    </a:lnTo>
                    <a:lnTo>
                      <a:pt x="1000" y="390"/>
                    </a:lnTo>
                    <a:lnTo>
                      <a:pt x="1000" y="390"/>
                    </a:lnTo>
                    <a:lnTo>
                      <a:pt x="975" y="427"/>
                    </a:lnTo>
                    <a:lnTo>
                      <a:pt x="950" y="463"/>
                    </a:lnTo>
                    <a:lnTo>
                      <a:pt x="925" y="493"/>
                    </a:lnTo>
                    <a:lnTo>
                      <a:pt x="900" y="518"/>
                    </a:lnTo>
                    <a:lnTo>
                      <a:pt x="900" y="518"/>
                    </a:lnTo>
                    <a:lnTo>
                      <a:pt x="880" y="533"/>
                    </a:lnTo>
                    <a:lnTo>
                      <a:pt x="862" y="545"/>
                    </a:lnTo>
                    <a:lnTo>
                      <a:pt x="847" y="556"/>
                    </a:lnTo>
                    <a:lnTo>
                      <a:pt x="832" y="561"/>
                    </a:lnTo>
                    <a:lnTo>
                      <a:pt x="832" y="561"/>
                    </a:lnTo>
                    <a:lnTo>
                      <a:pt x="809" y="545"/>
                    </a:lnTo>
                    <a:lnTo>
                      <a:pt x="784" y="535"/>
                    </a:lnTo>
                    <a:lnTo>
                      <a:pt x="784" y="535"/>
                    </a:lnTo>
                    <a:lnTo>
                      <a:pt x="782" y="523"/>
                    </a:lnTo>
                    <a:lnTo>
                      <a:pt x="782" y="508"/>
                    </a:lnTo>
                    <a:lnTo>
                      <a:pt x="782" y="508"/>
                    </a:lnTo>
                    <a:lnTo>
                      <a:pt x="782" y="488"/>
                    </a:lnTo>
                    <a:lnTo>
                      <a:pt x="784" y="465"/>
                    </a:lnTo>
                    <a:lnTo>
                      <a:pt x="792" y="440"/>
                    </a:lnTo>
                    <a:lnTo>
                      <a:pt x="799" y="415"/>
                    </a:lnTo>
                    <a:lnTo>
                      <a:pt x="807" y="387"/>
                    </a:lnTo>
                    <a:lnTo>
                      <a:pt x="819" y="359"/>
                    </a:lnTo>
                    <a:lnTo>
                      <a:pt x="834" y="332"/>
                    </a:lnTo>
                    <a:lnTo>
                      <a:pt x="850" y="302"/>
                    </a:lnTo>
                    <a:lnTo>
                      <a:pt x="832" y="292"/>
                    </a:lnTo>
                    <a:lnTo>
                      <a:pt x="832" y="292"/>
                    </a:lnTo>
                    <a:close/>
                    <a:moveTo>
                      <a:pt x="1284" y="382"/>
                    </a:moveTo>
                    <a:lnTo>
                      <a:pt x="1284" y="382"/>
                    </a:lnTo>
                    <a:lnTo>
                      <a:pt x="1264" y="425"/>
                    </a:lnTo>
                    <a:lnTo>
                      <a:pt x="1249" y="450"/>
                    </a:lnTo>
                    <a:lnTo>
                      <a:pt x="1232" y="475"/>
                    </a:lnTo>
                    <a:lnTo>
                      <a:pt x="1209" y="503"/>
                    </a:lnTo>
                    <a:lnTo>
                      <a:pt x="1184" y="530"/>
                    </a:lnTo>
                    <a:lnTo>
                      <a:pt x="1156" y="556"/>
                    </a:lnTo>
                    <a:lnTo>
                      <a:pt x="1124" y="576"/>
                    </a:lnTo>
                    <a:lnTo>
                      <a:pt x="1124" y="576"/>
                    </a:lnTo>
                    <a:lnTo>
                      <a:pt x="1093" y="591"/>
                    </a:lnTo>
                    <a:lnTo>
                      <a:pt x="1066" y="606"/>
                    </a:lnTo>
                    <a:lnTo>
                      <a:pt x="1038" y="616"/>
                    </a:lnTo>
                    <a:lnTo>
                      <a:pt x="1010" y="626"/>
                    </a:lnTo>
                    <a:lnTo>
                      <a:pt x="985" y="633"/>
                    </a:lnTo>
                    <a:lnTo>
                      <a:pt x="960" y="638"/>
                    </a:lnTo>
                    <a:lnTo>
                      <a:pt x="938" y="644"/>
                    </a:lnTo>
                    <a:lnTo>
                      <a:pt x="917" y="644"/>
                    </a:lnTo>
                    <a:lnTo>
                      <a:pt x="917" y="644"/>
                    </a:lnTo>
                    <a:lnTo>
                      <a:pt x="902" y="644"/>
                    </a:lnTo>
                    <a:lnTo>
                      <a:pt x="890" y="641"/>
                    </a:lnTo>
                    <a:lnTo>
                      <a:pt x="890" y="641"/>
                    </a:lnTo>
                    <a:lnTo>
                      <a:pt x="880" y="616"/>
                    </a:lnTo>
                    <a:lnTo>
                      <a:pt x="862" y="593"/>
                    </a:lnTo>
                    <a:lnTo>
                      <a:pt x="862" y="593"/>
                    </a:lnTo>
                    <a:lnTo>
                      <a:pt x="865" y="591"/>
                    </a:lnTo>
                    <a:lnTo>
                      <a:pt x="865" y="591"/>
                    </a:lnTo>
                    <a:lnTo>
                      <a:pt x="880" y="583"/>
                    </a:lnTo>
                    <a:lnTo>
                      <a:pt x="895" y="573"/>
                    </a:lnTo>
                    <a:lnTo>
                      <a:pt x="925" y="548"/>
                    </a:lnTo>
                    <a:lnTo>
                      <a:pt x="925" y="548"/>
                    </a:lnTo>
                    <a:lnTo>
                      <a:pt x="950" y="525"/>
                    </a:lnTo>
                    <a:lnTo>
                      <a:pt x="973" y="498"/>
                    </a:lnTo>
                    <a:lnTo>
                      <a:pt x="998" y="468"/>
                    </a:lnTo>
                    <a:lnTo>
                      <a:pt x="1018" y="435"/>
                    </a:lnTo>
                    <a:lnTo>
                      <a:pt x="1018" y="435"/>
                    </a:lnTo>
                    <a:lnTo>
                      <a:pt x="1036" y="425"/>
                    </a:lnTo>
                    <a:lnTo>
                      <a:pt x="1036" y="425"/>
                    </a:lnTo>
                    <a:lnTo>
                      <a:pt x="1061" y="412"/>
                    </a:lnTo>
                    <a:lnTo>
                      <a:pt x="1086" y="402"/>
                    </a:lnTo>
                    <a:lnTo>
                      <a:pt x="1111" y="395"/>
                    </a:lnTo>
                    <a:lnTo>
                      <a:pt x="1136" y="387"/>
                    </a:lnTo>
                    <a:lnTo>
                      <a:pt x="1184" y="380"/>
                    </a:lnTo>
                    <a:lnTo>
                      <a:pt x="1227" y="380"/>
                    </a:lnTo>
                    <a:lnTo>
                      <a:pt x="1227" y="380"/>
                    </a:lnTo>
                    <a:lnTo>
                      <a:pt x="1259" y="380"/>
                    </a:lnTo>
                    <a:lnTo>
                      <a:pt x="1284" y="382"/>
                    </a:lnTo>
                    <a:lnTo>
                      <a:pt x="1284" y="382"/>
                    </a:lnTo>
                    <a:close/>
                    <a:moveTo>
                      <a:pt x="1131" y="623"/>
                    </a:moveTo>
                    <a:lnTo>
                      <a:pt x="1131" y="623"/>
                    </a:lnTo>
                    <a:lnTo>
                      <a:pt x="1129" y="623"/>
                    </a:lnTo>
                    <a:lnTo>
                      <a:pt x="1129" y="623"/>
                    </a:lnTo>
                    <a:lnTo>
                      <a:pt x="1131" y="623"/>
                    </a:lnTo>
                    <a:lnTo>
                      <a:pt x="1131" y="623"/>
                    </a:lnTo>
                    <a:close/>
                    <a:moveTo>
                      <a:pt x="1126" y="623"/>
                    </a:move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close/>
                    <a:moveTo>
                      <a:pt x="714" y="865"/>
                    </a:moveTo>
                    <a:lnTo>
                      <a:pt x="714" y="865"/>
                    </a:lnTo>
                    <a:lnTo>
                      <a:pt x="696" y="862"/>
                    </a:lnTo>
                    <a:lnTo>
                      <a:pt x="681" y="860"/>
                    </a:lnTo>
                    <a:lnTo>
                      <a:pt x="654" y="852"/>
                    </a:lnTo>
                    <a:lnTo>
                      <a:pt x="628" y="837"/>
                    </a:lnTo>
                    <a:lnTo>
                      <a:pt x="606" y="819"/>
                    </a:lnTo>
                    <a:lnTo>
                      <a:pt x="588" y="797"/>
                    </a:lnTo>
                    <a:lnTo>
                      <a:pt x="573" y="772"/>
                    </a:lnTo>
                    <a:lnTo>
                      <a:pt x="563" y="742"/>
                    </a:lnTo>
                    <a:lnTo>
                      <a:pt x="563" y="729"/>
                    </a:lnTo>
                    <a:lnTo>
                      <a:pt x="561" y="711"/>
                    </a:lnTo>
                    <a:lnTo>
                      <a:pt x="561" y="711"/>
                    </a:lnTo>
                    <a:lnTo>
                      <a:pt x="563" y="696"/>
                    </a:lnTo>
                    <a:lnTo>
                      <a:pt x="563" y="681"/>
                    </a:lnTo>
                    <a:lnTo>
                      <a:pt x="573" y="654"/>
                    </a:lnTo>
                    <a:lnTo>
                      <a:pt x="588" y="628"/>
                    </a:lnTo>
                    <a:lnTo>
                      <a:pt x="606" y="606"/>
                    </a:lnTo>
                    <a:lnTo>
                      <a:pt x="628" y="586"/>
                    </a:lnTo>
                    <a:lnTo>
                      <a:pt x="654" y="573"/>
                    </a:lnTo>
                    <a:lnTo>
                      <a:pt x="681" y="563"/>
                    </a:lnTo>
                    <a:lnTo>
                      <a:pt x="696" y="561"/>
                    </a:lnTo>
                    <a:lnTo>
                      <a:pt x="714" y="561"/>
                    </a:lnTo>
                    <a:lnTo>
                      <a:pt x="714" y="561"/>
                    </a:lnTo>
                    <a:lnTo>
                      <a:pt x="729" y="561"/>
                    </a:lnTo>
                    <a:lnTo>
                      <a:pt x="744" y="563"/>
                    </a:lnTo>
                    <a:lnTo>
                      <a:pt x="772" y="573"/>
                    </a:lnTo>
                    <a:lnTo>
                      <a:pt x="797" y="586"/>
                    </a:lnTo>
                    <a:lnTo>
                      <a:pt x="819" y="606"/>
                    </a:lnTo>
                    <a:lnTo>
                      <a:pt x="840" y="628"/>
                    </a:lnTo>
                    <a:lnTo>
                      <a:pt x="852" y="654"/>
                    </a:lnTo>
                    <a:lnTo>
                      <a:pt x="862" y="681"/>
                    </a:lnTo>
                    <a:lnTo>
                      <a:pt x="865" y="696"/>
                    </a:lnTo>
                    <a:lnTo>
                      <a:pt x="865" y="711"/>
                    </a:lnTo>
                    <a:lnTo>
                      <a:pt x="865" y="711"/>
                    </a:lnTo>
                    <a:lnTo>
                      <a:pt x="865" y="729"/>
                    </a:lnTo>
                    <a:lnTo>
                      <a:pt x="862" y="742"/>
                    </a:lnTo>
                    <a:lnTo>
                      <a:pt x="852" y="772"/>
                    </a:lnTo>
                    <a:lnTo>
                      <a:pt x="840" y="797"/>
                    </a:lnTo>
                    <a:lnTo>
                      <a:pt x="819" y="819"/>
                    </a:lnTo>
                    <a:lnTo>
                      <a:pt x="797" y="837"/>
                    </a:lnTo>
                    <a:lnTo>
                      <a:pt x="772" y="852"/>
                    </a:lnTo>
                    <a:lnTo>
                      <a:pt x="744" y="860"/>
                    </a:lnTo>
                    <a:lnTo>
                      <a:pt x="729" y="862"/>
                    </a:lnTo>
                    <a:lnTo>
                      <a:pt x="714" y="865"/>
                    </a:lnTo>
                    <a:lnTo>
                      <a:pt x="714" y="865"/>
                    </a:lnTo>
                    <a:close/>
                    <a:moveTo>
                      <a:pt x="799" y="289"/>
                    </a:moveTo>
                    <a:lnTo>
                      <a:pt x="799" y="289"/>
                    </a:lnTo>
                    <a:lnTo>
                      <a:pt x="799" y="309"/>
                    </a:lnTo>
                    <a:lnTo>
                      <a:pt x="799" y="309"/>
                    </a:lnTo>
                    <a:lnTo>
                      <a:pt x="774" y="362"/>
                    </a:lnTo>
                    <a:lnTo>
                      <a:pt x="757" y="415"/>
                    </a:lnTo>
                    <a:lnTo>
                      <a:pt x="749" y="440"/>
                    </a:lnTo>
                    <a:lnTo>
                      <a:pt x="744" y="463"/>
                    </a:lnTo>
                    <a:lnTo>
                      <a:pt x="741" y="485"/>
                    </a:lnTo>
                    <a:lnTo>
                      <a:pt x="741" y="508"/>
                    </a:lnTo>
                    <a:lnTo>
                      <a:pt x="741" y="508"/>
                    </a:lnTo>
                    <a:lnTo>
                      <a:pt x="741" y="520"/>
                    </a:lnTo>
                    <a:lnTo>
                      <a:pt x="741" y="520"/>
                    </a:lnTo>
                    <a:lnTo>
                      <a:pt x="741" y="523"/>
                    </a:lnTo>
                    <a:lnTo>
                      <a:pt x="741" y="523"/>
                    </a:lnTo>
                    <a:lnTo>
                      <a:pt x="714" y="520"/>
                    </a:lnTo>
                    <a:lnTo>
                      <a:pt x="714" y="520"/>
                    </a:lnTo>
                    <a:lnTo>
                      <a:pt x="686" y="523"/>
                    </a:lnTo>
                    <a:lnTo>
                      <a:pt x="686" y="523"/>
                    </a:lnTo>
                    <a:lnTo>
                      <a:pt x="684" y="520"/>
                    </a:lnTo>
                    <a:lnTo>
                      <a:pt x="684" y="520"/>
                    </a:lnTo>
                    <a:lnTo>
                      <a:pt x="686" y="508"/>
                    </a:lnTo>
                    <a:lnTo>
                      <a:pt x="686" y="508"/>
                    </a:lnTo>
                    <a:lnTo>
                      <a:pt x="684" y="485"/>
                    </a:lnTo>
                    <a:lnTo>
                      <a:pt x="681" y="463"/>
                    </a:lnTo>
                    <a:lnTo>
                      <a:pt x="676" y="440"/>
                    </a:lnTo>
                    <a:lnTo>
                      <a:pt x="669" y="415"/>
                    </a:lnTo>
                    <a:lnTo>
                      <a:pt x="651" y="362"/>
                    </a:lnTo>
                    <a:lnTo>
                      <a:pt x="626" y="309"/>
                    </a:lnTo>
                    <a:lnTo>
                      <a:pt x="626" y="309"/>
                    </a:lnTo>
                    <a:lnTo>
                      <a:pt x="626" y="289"/>
                    </a:lnTo>
                    <a:lnTo>
                      <a:pt x="626" y="289"/>
                    </a:lnTo>
                    <a:lnTo>
                      <a:pt x="626" y="264"/>
                    </a:lnTo>
                    <a:lnTo>
                      <a:pt x="631" y="239"/>
                    </a:lnTo>
                    <a:lnTo>
                      <a:pt x="636" y="214"/>
                    </a:lnTo>
                    <a:lnTo>
                      <a:pt x="641" y="191"/>
                    </a:lnTo>
                    <a:lnTo>
                      <a:pt x="659" y="146"/>
                    </a:lnTo>
                    <a:lnTo>
                      <a:pt x="676" y="108"/>
                    </a:lnTo>
                    <a:lnTo>
                      <a:pt x="676" y="108"/>
                    </a:lnTo>
                    <a:lnTo>
                      <a:pt x="696" y="78"/>
                    </a:lnTo>
                    <a:lnTo>
                      <a:pt x="711" y="53"/>
                    </a:lnTo>
                    <a:lnTo>
                      <a:pt x="711" y="53"/>
                    </a:lnTo>
                    <a:lnTo>
                      <a:pt x="714" y="53"/>
                    </a:lnTo>
                    <a:lnTo>
                      <a:pt x="714" y="53"/>
                    </a:lnTo>
                    <a:lnTo>
                      <a:pt x="739" y="91"/>
                    </a:lnTo>
                    <a:lnTo>
                      <a:pt x="754" y="116"/>
                    </a:lnTo>
                    <a:lnTo>
                      <a:pt x="767" y="146"/>
                    </a:lnTo>
                    <a:lnTo>
                      <a:pt x="779" y="178"/>
                    </a:lnTo>
                    <a:lnTo>
                      <a:pt x="792" y="214"/>
                    </a:lnTo>
                    <a:lnTo>
                      <a:pt x="797" y="249"/>
                    </a:lnTo>
                    <a:lnTo>
                      <a:pt x="799" y="289"/>
                    </a:lnTo>
                    <a:lnTo>
                      <a:pt x="799" y="289"/>
                    </a:lnTo>
                    <a:close/>
                    <a:moveTo>
                      <a:pt x="626" y="1136"/>
                    </a:moveTo>
                    <a:lnTo>
                      <a:pt x="626" y="1136"/>
                    </a:lnTo>
                    <a:lnTo>
                      <a:pt x="628" y="1083"/>
                    </a:lnTo>
                    <a:lnTo>
                      <a:pt x="633" y="1033"/>
                    </a:lnTo>
                    <a:lnTo>
                      <a:pt x="643" y="990"/>
                    </a:lnTo>
                    <a:lnTo>
                      <a:pt x="656" y="953"/>
                    </a:lnTo>
                    <a:lnTo>
                      <a:pt x="656" y="953"/>
                    </a:lnTo>
                    <a:lnTo>
                      <a:pt x="671" y="923"/>
                    </a:lnTo>
                    <a:lnTo>
                      <a:pt x="686" y="902"/>
                    </a:lnTo>
                    <a:lnTo>
                      <a:pt x="686" y="902"/>
                    </a:lnTo>
                    <a:lnTo>
                      <a:pt x="714" y="905"/>
                    </a:lnTo>
                    <a:lnTo>
                      <a:pt x="714" y="905"/>
                    </a:lnTo>
                    <a:lnTo>
                      <a:pt x="741" y="902"/>
                    </a:lnTo>
                    <a:lnTo>
                      <a:pt x="741" y="902"/>
                    </a:lnTo>
                    <a:lnTo>
                      <a:pt x="741" y="902"/>
                    </a:lnTo>
                    <a:lnTo>
                      <a:pt x="741" y="902"/>
                    </a:lnTo>
                    <a:lnTo>
                      <a:pt x="741" y="917"/>
                    </a:lnTo>
                    <a:lnTo>
                      <a:pt x="741" y="917"/>
                    </a:lnTo>
                    <a:lnTo>
                      <a:pt x="741" y="938"/>
                    </a:lnTo>
                    <a:lnTo>
                      <a:pt x="744" y="960"/>
                    </a:lnTo>
                    <a:lnTo>
                      <a:pt x="749" y="985"/>
                    </a:lnTo>
                    <a:lnTo>
                      <a:pt x="757" y="1011"/>
                    </a:lnTo>
                    <a:lnTo>
                      <a:pt x="774" y="1061"/>
                    </a:lnTo>
                    <a:lnTo>
                      <a:pt x="799" y="1116"/>
                    </a:lnTo>
                    <a:lnTo>
                      <a:pt x="799" y="1116"/>
                    </a:lnTo>
                    <a:lnTo>
                      <a:pt x="799" y="1136"/>
                    </a:lnTo>
                    <a:lnTo>
                      <a:pt x="799" y="1136"/>
                    </a:lnTo>
                    <a:lnTo>
                      <a:pt x="799" y="1136"/>
                    </a:lnTo>
                    <a:lnTo>
                      <a:pt x="799" y="1136"/>
                    </a:lnTo>
                    <a:lnTo>
                      <a:pt x="799" y="1161"/>
                    </a:lnTo>
                    <a:lnTo>
                      <a:pt x="797" y="1186"/>
                    </a:lnTo>
                    <a:lnTo>
                      <a:pt x="792" y="1212"/>
                    </a:lnTo>
                    <a:lnTo>
                      <a:pt x="784" y="1234"/>
                    </a:lnTo>
                    <a:lnTo>
                      <a:pt x="767" y="1277"/>
                    </a:lnTo>
                    <a:lnTo>
                      <a:pt x="749" y="1315"/>
                    </a:lnTo>
                    <a:lnTo>
                      <a:pt x="749" y="1315"/>
                    </a:lnTo>
                    <a:lnTo>
                      <a:pt x="729" y="1347"/>
                    </a:lnTo>
                    <a:lnTo>
                      <a:pt x="714" y="1370"/>
                    </a:lnTo>
                    <a:lnTo>
                      <a:pt x="714" y="1370"/>
                    </a:lnTo>
                    <a:lnTo>
                      <a:pt x="714" y="1372"/>
                    </a:lnTo>
                    <a:lnTo>
                      <a:pt x="714" y="1372"/>
                    </a:lnTo>
                    <a:lnTo>
                      <a:pt x="686" y="1332"/>
                    </a:lnTo>
                    <a:lnTo>
                      <a:pt x="674" y="1307"/>
                    </a:lnTo>
                    <a:lnTo>
                      <a:pt x="659" y="1277"/>
                    </a:lnTo>
                    <a:lnTo>
                      <a:pt x="646" y="1247"/>
                    </a:lnTo>
                    <a:lnTo>
                      <a:pt x="636" y="1212"/>
                    </a:lnTo>
                    <a:lnTo>
                      <a:pt x="628" y="1174"/>
                    </a:lnTo>
                    <a:lnTo>
                      <a:pt x="626" y="1136"/>
                    </a:lnTo>
                    <a:lnTo>
                      <a:pt x="626" y="1136"/>
                    </a:lnTo>
                    <a:close/>
                    <a:moveTo>
                      <a:pt x="1156" y="817"/>
                    </a:move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close/>
                    <a:moveTo>
                      <a:pt x="1136" y="799"/>
                    </a:moveTo>
                    <a:lnTo>
                      <a:pt x="1136" y="799"/>
                    </a:lnTo>
                    <a:lnTo>
                      <a:pt x="1136" y="799"/>
                    </a:lnTo>
                    <a:lnTo>
                      <a:pt x="1134" y="799"/>
                    </a:lnTo>
                    <a:lnTo>
                      <a:pt x="1134" y="799"/>
                    </a:lnTo>
                    <a:lnTo>
                      <a:pt x="1083" y="797"/>
                    </a:lnTo>
                    <a:lnTo>
                      <a:pt x="1033" y="792"/>
                    </a:lnTo>
                    <a:lnTo>
                      <a:pt x="990" y="782"/>
                    </a:lnTo>
                    <a:lnTo>
                      <a:pt x="953" y="769"/>
                    </a:lnTo>
                    <a:lnTo>
                      <a:pt x="953" y="769"/>
                    </a:lnTo>
                    <a:lnTo>
                      <a:pt x="922" y="754"/>
                    </a:lnTo>
                    <a:lnTo>
                      <a:pt x="902" y="739"/>
                    </a:lnTo>
                    <a:lnTo>
                      <a:pt x="902" y="739"/>
                    </a:lnTo>
                    <a:lnTo>
                      <a:pt x="905" y="711"/>
                    </a:lnTo>
                    <a:lnTo>
                      <a:pt x="905" y="711"/>
                    </a:lnTo>
                    <a:lnTo>
                      <a:pt x="902" y="684"/>
                    </a:lnTo>
                    <a:lnTo>
                      <a:pt x="902" y="684"/>
                    </a:lnTo>
                    <a:lnTo>
                      <a:pt x="905" y="684"/>
                    </a:lnTo>
                    <a:lnTo>
                      <a:pt x="905" y="684"/>
                    </a:lnTo>
                    <a:lnTo>
                      <a:pt x="917" y="684"/>
                    </a:lnTo>
                    <a:lnTo>
                      <a:pt x="917" y="684"/>
                    </a:lnTo>
                    <a:lnTo>
                      <a:pt x="940" y="684"/>
                    </a:lnTo>
                    <a:lnTo>
                      <a:pt x="963" y="681"/>
                    </a:lnTo>
                    <a:lnTo>
                      <a:pt x="985" y="676"/>
                    </a:lnTo>
                    <a:lnTo>
                      <a:pt x="1010" y="669"/>
                    </a:lnTo>
                    <a:lnTo>
                      <a:pt x="1063" y="651"/>
                    </a:lnTo>
                    <a:lnTo>
                      <a:pt x="1116" y="626"/>
                    </a:lnTo>
                    <a:lnTo>
                      <a:pt x="1116" y="626"/>
                    </a:lnTo>
                    <a:lnTo>
                      <a:pt x="1134" y="626"/>
                    </a:lnTo>
                    <a:lnTo>
                      <a:pt x="1134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41" y="623"/>
                    </a:lnTo>
                    <a:lnTo>
                      <a:pt x="1141" y="623"/>
                    </a:lnTo>
                    <a:lnTo>
                      <a:pt x="1139" y="626"/>
                    </a:lnTo>
                    <a:lnTo>
                      <a:pt x="1139" y="626"/>
                    </a:lnTo>
                    <a:lnTo>
                      <a:pt x="1164" y="626"/>
                    </a:lnTo>
                    <a:lnTo>
                      <a:pt x="1189" y="628"/>
                    </a:lnTo>
                    <a:lnTo>
                      <a:pt x="1212" y="633"/>
                    </a:lnTo>
                    <a:lnTo>
                      <a:pt x="1237" y="641"/>
                    </a:lnTo>
                    <a:lnTo>
                      <a:pt x="1279" y="656"/>
                    </a:lnTo>
                    <a:lnTo>
                      <a:pt x="1317" y="676"/>
                    </a:lnTo>
                    <a:lnTo>
                      <a:pt x="1317" y="676"/>
                    </a:lnTo>
                    <a:lnTo>
                      <a:pt x="1347" y="694"/>
                    </a:lnTo>
                    <a:lnTo>
                      <a:pt x="1372" y="711"/>
                    </a:lnTo>
                    <a:lnTo>
                      <a:pt x="1372" y="711"/>
                    </a:lnTo>
                    <a:lnTo>
                      <a:pt x="1372" y="711"/>
                    </a:lnTo>
                    <a:lnTo>
                      <a:pt x="1372" y="711"/>
                    </a:lnTo>
                    <a:lnTo>
                      <a:pt x="1335" y="737"/>
                    </a:lnTo>
                    <a:lnTo>
                      <a:pt x="1310" y="752"/>
                    </a:lnTo>
                    <a:lnTo>
                      <a:pt x="1279" y="767"/>
                    </a:lnTo>
                    <a:lnTo>
                      <a:pt x="1247" y="779"/>
                    </a:lnTo>
                    <a:lnTo>
                      <a:pt x="1212" y="789"/>
                    </a:lnTo>
                    <a:lnTo>
                      <a:pt x="1176" y="797"/>
                    </a:lnTo>
                    <a:lnTo>
                      <a:pt x="1136" y="799"/>
                    </a:lnTo>
                    <a:lnTo>
                      <a:pt x="1136" y="799"/>
                    </a:lnTo>
                    <a:close/>
                    <a:moveTo>
                      <a:pt x="1156" y="822"/>
                    </a:moveTo>
                    <a:lnTo>
                      <a:pt x="1156" y="822"/>
                    </a:lnTo>
                    <a:lnTo>
                      <a:pt x="1156" y="819"/>
                    </a:lnTo>
                    <a:lnTo>
                      <a:pt x="1156" y="819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9"/>
                    </a:lnTo>
                    <a:lnTo>
                      <a:pt x="1156" y="819"/>
                    </a:lnTo>
                    <a:lnTo>
                      <a:pt x="1156" y="822"/>
                    </a:lnTo>
                    <a:lnTo>
                      <a:pt x="1156" y="822"/>
                    </a:lnTo>
                    <a:lnTo>
                      <a:pt x="1156" y="822"/>
                    </a:lnTo>
                    <a:lnTo>
                      <a:pt x="1156" y="822"/>
                    </a:lnTo>
                    <a:close/>
                  </a:path>
                </a:pathLst>
              </a:custGeom>
              <a:solidFill>
                <a:srgbClr val="7030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Oval 24"/>
              <p:cNvSpPr>
                <a:spLocks noChangeArrowheads="1"/>
              </p:cNvSpPr>
              <p:nvPr/>
            </p:nvSpPr>
            <p:spPr bwMode="auto">
              <a:xfrm>
                <a:off x="1742" y="1002"/>
                <a:ext cx="3" cy="1"/>
              </a:xfrm>
              <a:prstGeom prst="ellipse">
                <a:avLst/>
              </a:prstGeom>
              <a:solidFill>
                <a:srgbClr val="009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25"/>
              <p:cNvSpPr>
                <a:spLocks/>
              </p:cNvSpPr>
              <p:nvPr/>
            </p:nvSpPr>
            <p:spPr bwMode="auto">
              <a:xfrm>
                <a:off x="1468" y="756"/>
                <a:ext cx="422" cy="264"/>
              </a:xfrm>
              <a:custGeom>
                <a:avLst/>
                <a:gdLst/>
                <a:ahLst/>
                <a:cxnLst>
                  <a:cxn ang="0">
                    <a:pos x="156" y="55"/>
                  </a:cxn>
                  <a:cxn ang="0">
                    <a:pos x="156" y="55"/>
                  </a:cxn>
                  <a:cxn ang="0">
                    <a:pos x="136" y="88"/>
                  </a:cxn>
                  <a:cxn ang="0">
                    <a:pos x="111" y="118"/>
                  </a:cxn>
                  <a:cxn ang="0">
                    <a:pos x="88" y="145"/>
                  </a:cxn>
                  <a:cxn ang="0">
                    <a:pos x="63" y="168"/>
                  </a:cxn>
                  <a:cxn ang="0">
                    <a:pos x="63" y="168"/>
                  </a:cxn>
                  <a:cxn ang="0">
                    <a:pos x="33" y="193"/>
                  </a:cxn>
                  <a:cxn ang="0">
                    <a:pos x="18" y="203"/>
                  </a:cxn>
                  <a:cxn ang="0">
                    <a:pos x="3" y="211"/>
                  </a:cxn>
                  <a:cxn ang="0">
                    <a:pos x="3" y="211"/>
                  </a:cxn>
                  <a:cxn ang="0">
                    <a:pos x="0" y="213"/>
                  </a:cxn>
                  <a:cxn ang="0">
                    <a:pos x="0" y="213"/>
                  </a:cxn>
                  <a:cxn ang="0">
                    <a:pos x="18" y="236"/>
                  </a:cxn>
                  <a:cxn ang="0">
                    <a:pos x="28" y="261"/>
                  </a:cxn>
                  <a:cxn ang="0">
                    <a:pos x="28" y="261"/>
                  </a:cxn>
                  <a:cxn ang="0">
                    <a:pos x="40" y="264"/>
                  </a:cxn>
                  <a:cxn ang="0">
                    <a:pos x="55" y="264"/>
                  </a:cxn>
                  <a:cxn ang="0">
                    <a:pos x="55" y="264"/>
                  </a:cxn>
                  <a:cxn ang="0">
                    <a:pos x="76" y="264"/>
                  </a:cxn>
                  <a:cxn ang="0">
                    <a:pos x="98" y="258"/>
                  </a:cxn>
                  <a:cxn ang="0">
                    <a:pos x="123" y="253"/>
                  </a:cxn>
                  <a:cxn ang="0">
                    <a:pos x="148" y="246"/>
                  </a:cxn>
                  <a:cxn ang="0">
                    <a:pos x="176" y="236"/>
                  </a:cxn>
                  <a:cxn ang="0">
                    <a:pos x="204" y="226"/>
                  </a:cxn>
                  <a:cxn ang="0">
                    <a:pos x="231" y="211"/>
                  </a:cxn>
                  <a:cxn ang="0">
                    <a:pos x="262" y="196"/>
                  </a:cxn>
                  <a:cxn ang="0">
                    <a:pos x="262" y="196"/>
                  </a:cxn>
                  <a:cxn ang="0">
                    <a:pos x="294" y="176"/>
                  </a:cxn>
                  <a:cxn ang="0">
                    <a:pos x="322" y="150"/>
                  </a:cxn>
                  <a:cxn ang="0">
                    <a:pos x="347" y="123"/>
                  </a:cxn>
                  <a:cxn ang="0">
                    <a:pos x="370" y="95"/>
                  </a:cxn>
                  <a:cxn ang="0">
                    <a:pos x="387" y="70"/>
                  </a:cxn>
                  <a:cxn ang="0">
                    <a:pos x="402" y="45"/>
                  </a:cxn>
                  <a:cxn ang="0">
                    <a:pos x="422" y="2"/>
                  </a:cxn>
                  <a:cxn ang="0">
                    <a:pos x="422" y="2"/>
                  </a:cxn>
                  <a:cxn ang="0">
                    <a:pos x="397" y="0"/>
                  </a:cxn>
                  <a:cxn ang="0">
                    <a:pos x="365" y="0"/>
                  </a:cxn>
                  <a:cxn ang="0">
                    <a:pos x="365" y="0"/>
                  </a:cxn>
                  <a:cxn ang="0">
                    <a:pos x="322" y="0"/>
                  </a:cxn>
                  <a:cxn ang="0">
                    <a:pos x="274" y="7"/>
                  </a:cxn>
                  <a:cxn ang="0">
                    <a:pos x="249" y="15"/>
                  </a:cxn>
                  <a:cxn ang="0">
                    <a:pos x="224" y="22"/>
                  </a:cxn>
                  <a:cxn ang="0">
                    <a:pos x="199" y="32"/>
                  </a:cxn>
                  <a:cxn ang="0">
                    <a:pos x="174" y="45"/>
                  </a:cxn>
                  <a:cxn ang="0">
                    <a:pos x="174" y="45"/>
                  </a:cxn>
                  <a:cxn ang="0">
                    <a:pos x="156" y="55"/>
                  </a:cxn>
                  <a:cxn ang="0">
                    <a:pos x="156" y="55"/>
                  </a:cxn>
                </a:cxnLst>
                <a:rect l="0" t="0" r="r" b="b"/>
                <a:pathLst>
                  <a:path w="422" h="264">
                    <a:moveTo>
                      <a:pt x="156" y="55"/>
                    </a:moveTo>
                    <a:lnTo>
                      <a:pt x="156" y="55"/>
                    </a:lnTo>
                    <a:lnTo>
                      <a:pt x="136" y="88"/>
                    </a:lnTo>
                    <a:lnTo>
                      <a:pt x="111" y="118"/>
                    </a:lnTo>
                    <a:lnTo>
                      <a:pt x="88" y="145"/>
                    </a:lnTo>
                    <a:lnTo>
                      <a:pt x="63" y="168"/>
                    </a:lnTo>
                    <a:lnTo>
                      <a:pt x="63" y="168"/>
                    </a:lnTo>
                    <a:lnTo>
                      <a:pt x="33" y="193"/>
                    </a:lnTo>
                    <a:lnTo>
                      <a:pt x="18" y="203"/>
                    </a:lnTo>
                    <a:lnTo>
                      <a:pt x="3" y="211"/>
                    </a:lnTo>
                    <a:lnTo>
                      <a:pt x="3" y="211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18" y="236"/>
                    </a:lnTo>
                    <a:lnTo>
                      <a:pt x="28" y="261"/>
                    </a:lnTo>
                    <a:lnTo>
                      <a:pt x="28" y="261"/>
                    </a:lnTo>
                    <a:lnTo>
                      <a:pt x="40" y="264"/>
                    </a:lnTo>
                    <a:lnTo>
                      <a:pt x="55" y="264"/>
                    </a:lnTo>
                    <a:lnTo>
                      <a:pt x="55" y="264"/>
                    </a:lnTo>
                    <a:lnTo>
                      <a:pt x="76" y="264"/>
                    </a:lnTo>
                    <a:lnTo>
                      <a:pt x="98" y="258"/>
                    </a:lnTo>
                    <a:lnTo>
                      <a:pt x="123" y="253"/>
                    </a:lnTo>
                    <a:lnTo>
                      <a:pt x="148" y="246"/>
                    </a:lnTo>
                    <a:lnTo>
                      <a:pt x="176" y="236"/>
                    </a:lnTo>
                    <a:lnTo>
                      <a:pt x="204" y="226"/>
                    </a:lnTo>
                    <a:lnTo>
                      <a:pt x="231" y="211"/>
                    </a:lnTo>
                    <a:lnTo>
                      <a:pt x="262" y="196"/>
                    </a:lnTo>
                    <a:lnTo>
                      <a:pt x="262" y="196"/>
                    </a:lnTo>
                    <a:lnTo>
                      <a:pt x="294" y="176"/>
                    </a:lnTo>
                    <a:lnTo>
                      <a:pt x="322" y="150"/>
                    </a:lnTo>
                    <a:lnTo>
                      <a:pt x="347" y="123"/>
                    </a:lnTo>
                    <a:lnTo>
                      <a:pt x="370" y="95"/>
                    </a:lnTo>
                    <a:lnTo>
                      <a:pt x="387" y="70"/>
                    </a:lnTo>
                    <a:lnTo>
                      <a:pt x="402" y="45"/>
                    </a:lnTo>
                    <a:lnTo>
                      <a:pt x="422" y="2"/>
                    </a:lnTo>
                    <a:lnTo>
                      <a:pt x="422" y="2"/>
                    </a:lnTo>
                    <a:lnTo>
                      <a:pt x="397" y="0"/>
                    </a:lnTo>
                    <a:lnTo>
                      <a:pt x="365" y="0"/>
                    </a:lnTo>
                    <a:lnTo>
                      <a:pt x="365" y="0"/>
                    </a:lnTo>
                    <a:lnTo>
                      <a:pt x="322" y="0"/>
                    </a:lnTo>
                    <a:lnTo>
                      <a:pt x="274" y="7"/>
                    </a:lnTo>
                    <a:lnTo>
                      <a:pt x="249" y="15"/>
                    </a:lnTo>
                    <a:lnTo>
                      <a:pt x="224" y="22"/>
                    </a:lnTo>
                    <a:lnTo>
                      <a:pt x="199" y="32"/>
                    </a:lnTo>
                    <a:lnTo>
                      <a:pt x="174" y="45"/>
                    </a:lnTo>
                    <a:lnTo>
                      <a:pt x="174" y="45"/>
                    </a:lnTo>
                    <a:lnTo>
                      <a:pt x="156" y="55"/>
                    </a:lnTo>
                    <a:lnTo>
                      <a:pt x="156" y="5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26"/>
              <p:cNvSpPr>
                <a:spLocks/>
              </p:cNvSpPr>
              <p:nvPr/>
            </p:nvSpPr>
            <p:spPr bwMode="auto">
              <a:xfrm>
                <a:off x="1388" y="517"/>
                <a:ext cx="264" cy="420"/>
              </a:xfrm>
              <a:custGeom>
                <a:avLst/>
                <a:gdLst/>
                <a:ahLst/>
                <a:cxnLst>
                  <a:cxn ang="0">
                    <a:pos x="68" y="161"/>
                  </a:cxn>
                  <a:cxn ang="0">
                    <a:pos x="68" y="161"/>
                  </a:cxn>
                  <a:cxn ang="0">
                    <a:pos x="52" y="191"/>
                  </a:cxn>
                  <a:cxn ang="0">
                    <a:pos x="37" y="218"/>
                  </a:cxn>
                  <a:cxn ang="0">
                    <a:pos x="25" y="246"/>
                  </a:cxn>
                  <a:cxn ang="0">
                    <a:pos x="17" y="274"/>
                  </a:cxn>
                  <a:cxn ang="0">
                    <a:pos x="10" y="299"/>
                  </a:cxn>
                  <a:cxn ang="0">
                    <a:pos x="2" y="324"/>
                  </a:cxn>
                  <a:cxn ang="0">
                    <a:pos x="0" y="347"/>
                  </a:cxn>
                  <a:cxn ang="0">
                    <a:pos x="0" y="367"/>
                  </a:cxn>
                  <a:cxn ang="0">
                    <a:pos x="0" y="367"/>
                  </a:cxn>
                  <a:cxn ang="0">
                    <a:pos x="0" y="382"/>
                  </a:cxn>
                  <a:cxn ang="0">
                    <a:pos x="2" y="394"/>
                  </a:cxn>
                  <a:cxn ang="0">
                    <a:pos x="2" y="394"/>
                  </a:cxn>
                  <a:cxn ang="0">
                    <a:pos x="27" y="404"/>
                  </a:cxn>
                  <a:cxn ang="0">
                    <a:pos x="50" y="420"/>
                  </a:cxn>
                  <a:cxn ang="0">
                    <a:pos x="50" y="420"/>
                  </a:cxn>
                  <a:cxn ang="0">
                    <a:pos x="65" y="415"/>
                  </a:cxn>
                  <a:cxn ang="0">
                    <a:pos x="80" y="404"/>
                  </a:cxn>
                  <a:cxn ang="0">
                    <a:pos x="98" y="392"/>
                  </a:cxn>
                  <a:cxn ang="0">
                    <a:pos x="118" y="377"/>
                  </a:cxn>
                  <a:cxn ang="0">
                    <a:pos x="118" y="377"/>
                  </a:cxn>
                  <a:cxn ang="0">
                    <a:pos x="143" y="352"/>
                  </a:cxn>
                  <a:cxn ang="0">
                    <a:pos x="168" y="322"/>
                  </a:cxn>
                  <a:cxn ang="0">
                    <a:pos x="193" y="286"/>
                  </a:cxn>
                  <a:cxn ang="0">
                    <a:pos x="218" y="249"/>
                  </a:cxn>
                  <a:cxn ang="0">
                    <a:pos x="218" y="249"/>
                  </a:cxn>
                  <a:cxn ang="0">
                    <a:pos x="231" y="223"/>
                  </a:cxn>
                  <a:cxn ang="0">
                    <a:pos x="241" y="198"/>
                  </a:cxn>
                  <a:cxn ang="0">
                    <a:pos x="249" y="173"/>
                  </a:cxn>
                  <a:cxn ang="0">
                    <a:pos x="256" y="148"/>
                  </a:cxn>
                  <a:cxn ang="0">
                    <a:pos x="261" y="100"/>
                  </a:cxn>
                  <a:cxn ang="0">
                    <a:pos x="264" y="55"/>
                  </a:cxn>
                  <a:cxn ang="0">
                    <a:pos x="264" y="55"/>
                  </a:cxn>
                  <a:cxn ang="0">
                    <a:pos x="264" y="25"/>
                  </a:cxn>
                  <a:cxn ang="0">
                    <a:pos x="261" y="0"/>
                  </a:cxn>
                  <a:cxn ang="0">
                    <a:pos x="261" y="0"/>
                  </a:cxn>
                  <a:cxn ang="0">
                    <a:pos x="261" y="0"/>
                  </a:cxn>
                  <a:cxn ang="0">
                    <a:pos x="261" y="0"/>
                  </a:cxn>
                  <a:cxn ang="0">
                    <a:pos x="233" y="12"/>
                  </a:cxn>
                  <a:cxn ang="0">
                    <a:pos x="201" y="30"/>
                  </a:cxn>
                  <a:cxn ang="0">
                    <a:pos x="201" y="30"/>
                  </a:cxn>
                  <a:cxn ang="0">
                    <a:pos x="166" y="53"/>
                  </a:cxn>
                  <a:cxn ang="0">
                    <a:pos x="130" y="83"/>
                  </a:cxn>
                  <a:cxn ang="0">
                    <a:pos x="113" y="100"/>
                  </a:cxn>
                  <a:cxn ang="0">
                    <a:pos x="95" y="118"/>
                  </a:cxn>
                  <a:cxn ang="0">
                    <a:pos x="80" y="138"/>
                  </a:cxn>
                  <a:cxn ang="0">
                    <a:pos x="68" y="161"/>
                  </a:cxn>
                  <a:cxn ang="0">
                    <a:pos x="50" y="151"/>
                  </a:cxn>
                  <a:cxn ang="0">
                    <a:pos x="50" y="151"/>
                  </a:cxn>
                  <a:cxn ang="0">
                    <a:pos x="68" y="161"/>
                  </a:cxn>
                </a:cxnLst>
                <a:rect l="0" t="0" r="r" b="b"/>
                <a:pathLst>
                  <a:path w="264" h="420">
                    <a:moveTo>
                      <a:pt x="68" y="161"/>
                    </a:moveTo>
                    <a:lnTo>
                      <a:pt x="68" y="161"/>
                    </a:lnTo>
                    <a:lnTo>
                      <a:pt x="52" y="191"/>
                    </a:lnTo>
                    <a:lnTo>
                      <a:pt x="37" y="218"/>
                    </a:lnTo>
                    <a:lnTo>
                      <a:pt x="25" y="246"/>
                    </a:lnTo>
                    <a:lnTo>
                      <a:pt x="17" y="274"/>
                    </a:lnTo>
                    <a:lnTo>
                      <a:pt x="10" y="299"/>
                    </a:lnTo>
                    <a:lnTo>
                      <a:pt x="2" y="324"/>
                    </a:lnTo>
                    <a:lnTo>
                      <a:pt x="0" y="347"/>
                    </a:lnTo>
                    <a:lnTo>
                      <a:pt x="0" y="367"/>
                    </a:lnTo>
                    <a:lnTo>
                      <a:pt x="0" y="367"/>
                    </a:lnTo>
                    <a:lnTo>
                      <a:pt x="0" y="382"/>
                    </a:lnTo>
                    <a:lnTo>
                      <a:pt x="2" y="394"/>
                    </a:lnTo>
                    <a:lnTo>
                      <a:pt x="2" y="394"/>
                    </a:lnTo>
                    <a:lnTo>
                      <a:pt x="27" y="404"/>
                    </a:lnTo>
                    <a:lnTo>
                      <a:pt x="50" y="420"/>
                    </a:lnTo>
                    <a:lnTo>
                      <a:pt x="50" y="420"/>
                    </a:lnTo>
                    <a:lnTo>
                      <a:pt x="65" y="415"/>
                    </a:lnTo>
                    <a:lnTo>
                      <a:pt x="80" y="404"/>
                    </a:lnTo>
                    <a:lnTo>
                      <a:pt x="98" y="392"/>
                    </a:lnTo>
                    <a:lnTo>
                      <a:pt x="118" y="377"/>
                    </a:lnTo>
                    <a:lnTo>
                      <a:pt x="118" y="377"/>
                    </a:lnTo>
                    <a:lnTo>
                      <a:pt x="143" y="352"/>
                    </a:lnTo>
                    <a:lnTo>
                      <a:pt x="168" y="322"/>
                    </a:lnTo>
                    <a:lnTo>
                      <a:pt x="193" y="286"/>
                    </a:lnTo>
                    <a:lnTo>
                      <a:pt x="218" y="249"/>
                    </a:lnTo>
                    <a:lnTo>
                      <a:pt x="218" y="249"/>
                    </a:lnTo>
                    <a:lnTo>
                      <a:pt x="231" y="223"/>
                    </a:lnTo>
                    <a:lnTo>
                      <a:pt x="241" y="198"/>
                    </a:lnTo>
                    <a:lnTo>
                      <a:pt x="249" y="173"/>
                    </a:lnTo>
                    <a:lnTo>
                      <a:pt x="256" y="148"/>
                    </a:lnTo>
                    <a:lnTo>
                      <a:pt x="261" y="100"/>
                    </a:lnTo>
                    <a:lnTo>
                      <a:pt x="264" y="55"/>
                    </a:lnTo>
                    <a:lnTo>
                      <a:pt x="264" y="55"/>
                    </a:lnTo>
                    <a:lnTo>
                      <a:pt x="264" y="25"/>
                    </a:lnTo>
                    <a:lnTo>
                      <a:pt x="261" y="0"/>
                    </a:lnTo>
                    <a:lnTo>
                      <a:pt x="261" y="0"/>
                    </a:lnTo>
                    <a:lnTo>
                      <a:pt x="261" y="0"/>
                    </a:lnTo>
                    <a:lnTo>
                      <a:pt x="261" y="0"/>
                    </a:lnTo>
                    <a:lnTo>
                      <a:pt x="233" y="12"/>
                    </a:lnTo>
                    <a:lnTo>
                      <a:pt x="201" y="30"/>
                    </a:lnTo>
                    <a:lnTo>
                      <a:pt x="201" y="30"/>
                    </a:lnTo>
                    <a:lnTo>
                      <a:pt x="166" y="53"/>
                    </a:lnTo>
                    <a:lnTo>
                      <a:pt x="130" y="83"/>
                    </a:lnTo>
                    <a:lnTo>
                      <a:pt x="113" y="100"/>
                    </a:lnTo>
                    <a:lnTo>
                      <a:pt x="95" y="118"/>
                    </a:lnTo>
                    <a:lnTo>
                      <a:pt x="80" y="138"/>
                    </a:lnTo>
                    <a:lnTo>
                      <a:pt x="68" y="161"/>
                    </a:lnTo>
                    <a:lnTo>
                      <a:pt x="50" y="151"/>
                    </a:lnTo>
                    <a:lnTo>
                      <a:pt x="50" y="151"/>
                    </a:lnTo>
                    <a:lnTo>
                      <a:pt x="68" y="161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27"/>
              <p:cNvSpPr>
                <a:spLocks/>
              </p:cNvSpPr>
              <p:nvPr/>
            </p:nvSpPr>
            <p:spPr bwMode="auto">
              <a:xfrm>
                <a:off x="1167" y="937"/>
                <a:ext cx="304" cy="304"/>
              </a:xfrm>
              <a:custGeom>
                <a:avLst/>
                <a:gdLst/>
                <a:ahLst/>
                <a:cxnLst>
                  <a:cxn ang="0">
                    <a:pos x="153" y="0"/>
                  </a:cxn>
                  <a:cxn ang="0">
                    <a:pos x="153" y="0"/>
                  </a:cxn>
                  <a:cxn ang="0">
                    <a:pos x="135" y="0"/>
                  </a:cxn>
                  <a:cxn ang="0">
                    <a:pos x="120" y="2"/>
                  </a:cxn>
                  <a:cxn ang="0">
                    <a:pos x="93" y="12"/>
                  </a:cxn>
                  <a:cxn ang="0">
                    <a:pos x="67" y="25"/>
                  </a:cxn>
                  <a:cxn ang="0">
                    <a:pos x="45" y="45"/>
                  </a:cxn>
                  <a:cxn ang="0">
                    <a:pos x="27" y="67"/>
                  </a:cxn>
                  <a:cxn ang="0">
                    <a:pos x="12" y="93"/>
                  </a:cxn>
                  <a:cxn ang="0">
                    <a:pos x="2" y="120"/>
                  </a:cxn>
                  <a:cxn ang="0">
                    <a:pos x="2" y="135"/>
                  </a:cxn>
                  <a:cxn ang="0">
                    <a:pos x="0" y="150"/>
                  </a:cxn>
                  <a:cxn ang="0">
                    <a:pos x="0" y="150"/>
                  </a:cxn>
                  <a:cxn ang="0">
                    <a:pos x="2" y="168"/>
                  </a:cxn>
                  <a:cxn ang="0">
                    <a:pos x="2" y="181"/>
                  </a:cxn>
                  <a:cxn ang="0">
                    <a:pos x="12" y="211"/>
                  </a:cxn>
                  <a:cxn ang="0">
                    <a:pos x="27" y="236"/>
                  </a:cxn>
                  <a:cxn ang="0">
                    <a:pos x="45" y="258"/>
                  </a:cxn>
                  <a:cxn ang="0">
                    <a:pos x="67" y="276"/>
                  </a:cxn>
                  <a:cxn ang="0">
                    <a:pos x="93" y="291"/>
                  </a:cxn>
                  <a:cxn ang="0">
                    <a:pos x="120" y="299"/>
                  </a:cxn>
                  <a:cxn ang="0">
                    <a:pos x="135" y="301"/>
                  </a:cxn>
                  <a:cxn ang="0">
                    <a:pos x="153" y="304"/>
                  </a:cxn>
                  <a:cxn ang="0">
                    <a:pos x="153" y="304"/>
                  </a:cxn>
                  <a:cxn ang="0">
                    <a:pos x="168" y="301"/>
                  </a:cxn>
                  <a:cxn ang="0">
                    <a:pos x="183" y="299"/>
                  </a:cxn>
                  <a:cxn ang="0">
                    <a:pos x="211" y="291"/>
                  </a:cxn>
                  <a:cxn ang="0">
                    <a:pos x="236" y="276"/>
                  </a:cxn>
                  <a:cxn ang="0">
                    <a:pos x="258" y="258"/>
                  </a:cxn>
                  <a:cxn ang="0">
                    <a:pos x="279" y="236"/>
                  </a:cxn>
                  <a:cxn ang="0">
                    <a:pos x="291" y="211"/>
                  </a:cxn>
                  <a:cxn ang="0">
                    <a:pos x="301" y="181"/>
                  </a:cxn>
                  <a:cxn ang="0">
                    <a:pos x="304" y="168"/>
                  </a:cxn>
                  <a:cxn ang="0">
                    <a:pos x="304" y="150"/>
                  </a:cxn>
                  <a:cxn ang="0">
                    <a:pos x="304" y="150"/>
                  </a:cxn>
                  <a:cxn ang="0">
                    <a:pos x="304" y="135"/>
                  </a:cxn>
                  <a:cxn ang="0">
                    <a:pos x="301" y="120"/>
                  </a:cxn>
                  <a:cxn ang="0">
                    <a:pos x="291" y="93"/>
                  </a:cxn>
                  <a:cxn ang="0">
                    <a:pos x="279" y="67"/>
                  </a:cxn>
                  <a:cxn ang="0">
                    <a:pos x="258" y="45"/>
                  </a:cxn>
                  <a:cxn ang="0">
                    <a:pos x="236" y="25"/>
                  </a:cxn>
                  <a:cxn ang="0">
                    <a:pos x="211" y="12"/>
                  </a:cxn>
                  <a:cxn ang="0">
                    <a:pos x="183" y="2"/>
                  </a:cxn>
                  <a:cxn ang="0">
                    <a:pos x="168" y="0"/>
                  </a:cxn>
                  <a:cxn ang="0">
                    <a:pos x="153" y="0"/>
                  </a:cxn>
                  <a:cxn ang="0">
                    <a:pos x="153" y="0"/>
                  </a:cxn>
                </a:cxnLst>
                <a:rect l="0" t="0" r="r" b="b"/>
                <a:pathLst>
                  <a:path w="304" h="304">
                    <a:moveTo>
                      <a:pt x="153" y="0"/>
                    </a:moveTo>
                    <a:lnTo>
                      <a:pt x="153" y="0"/>
                    </a:lnTo>
                    <a:lnTo>
                      <a:pt x="135" y="0"/>
                    </a:lnTo>
                    <a:lnTo>
                      <a:pt x="120" y="2"/>
                    </a:lnTo>
                    <a:lnTo>
                      <a:pt x="93" y="12"/>
                    </a:lnTo>
                    <a:lnTo>
                      <a:pt x="67" y="25"/>
                    </a:lnTo>
                    <a:lnTo>
                      <a:pt x="45" y="45"/>
                    </a:lnTo>
                    <a:lnTo>
                      <a:pt x="27" y="67"/>
                    </a:lnTo>
                    <a:lnTo>
                      <a:pt x="12" y="93"/>
                    </a:lnTo>
                    <a:lnTo>
                      <a:pt x="2" y="120"/>
                    </a:lnTo>
                    <a:lnTo>
                      <a:pt x="2" y="135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2" y="168"/>
                    </a:lnTo>
                    <a:lnTo>
                      <a:pt x="2" y="181"/>
                    </a:lnTo>
                    <a:lnTo>
                      <a:pt x="12" y="211"/>
                    </a:lnTo>
                    <a:lnTo>
                      <a:pt x="27" y="236"/>
                    </a:lnTo>
                    <a:lnTo>
                      <a:pt x="45" y="258"/>
                    </a:lnTo>
                    <a:lnTo>
                      <a:pt x="67" y="276"/>
                    </a:lnTo>
                    <a:lnTo>
                      <a:pt x="93" y="291"/>
                    </a:lnTo>
                    <a:lnTo>
                      <a:pt x="120" y="299"/>
                    </a:lnTo>
                    <a:lnTo>
                      <a:pt x="135" y="301"/>
                    </a:lnTo>
                    <a:lnTo>
                      <a:pt x="153" y="304"/>
                    </a:lnTo>
                    <a:lnTo>
                      <a:pt x="153" y="304"/>
                    </a:lnTo>
                    <a:lnTo>
                      <a:pt x="168" y="301"/>
                    </a:lnTo>
                    <a:lnTo>
                      <a:pt x="183" y="299"/>
                    </a:lnTo>
                    <a:lnTo>
                      <a:pt x="211" y="291"/>
                    </a:lnTo>
                    <a:lnTo>
                      <a:pt x="236" y="276"/>
                    </a:lnTo>
                    <a:lnTo>
                      <a:pt x="258" y="258"/>
                    </a:lnTo>
                    <a:lnTo>
                      <a:pt x="279" y="236"/>
                    </a:lnTo>
                    <a:lnTo>
                      <a:pt x="291" y="211"/>
                    </a:lnTo>
                    <a:lnTo>
                      <a:pt x="301" y="181"/>
                    </a:lnTo>
                    <a:lnTo>
                      <a:pt x="304" y="168"/>
                    </a:lnTo>
                    <a:lnTo>
                      <a:pt x="304" y="150"/>
                    </a:lnTo>
                    <a:lnTo>
                      <a:pt x="304" y="150"/>
                    </a:lnTo>
                    <a:lnTo>
                      <a:pt x="304" y="135"/>
                    </a:lnTo>
                    <a:lnTo>
                      <a:pt x="301" y="120"/>
                    </a:lnTo>
                    <a:lnTo>
                      <a:pt x="291" y="93"/>
                    </a:lnTo>
                    <a:lnTo>
                      <a:pt x="279" y="67"/>
                    </a:lnTo>
                    <a:lnTo>
                      <a:pt x="258" y="45"/>
                    </a:lnTo>
                    <a:lnTo>
                      <a:pt x="236" y="25"/>
                    </a:lnTo>
                    <a:lnTo>
                      <a:pt x="211" y="12"/>
                    </a:lnTo>
                    <a:lnTo>
                      <a:pt x="183" y="2"/>
                    </a:lnTo>
                    <a:lnTo>
                      <a:pt x="168" y="0"/>
                    </a:lnTo>
                    <a:lnTo>
                      <a:pt x="153" y="0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6" name="Group 740"/>
            <p:cNvGrpSpPr/>
            <p:nvPr/>
          </p:nvGrpSpPr>
          <p:grpSpPr>
            <a:xfrm>
              <a:off x="1466850" y="1228725"/>
              <a:ext cx="1190625" cy="1209675"/>
              <a:chOff x="5054600" y="803275"/>
              <a:chExt cx="1190625" cy="1209675"/>
            </a:xfrm>
          </p:grpSpPr>
          <p:sp>
            <p:nvSpPr>
              <p:cNvPr id="27" name="Freeform 368"/>
              <p:cNvSpPr>
                <a:spLocks/>
              </p:cNvSpPr>
              <p:nvPr/>
            </p:nvSpPr>
            <p:spPr bwMode="auto">
              <a:xfrm>
                <a:off x="5054600" y="803275"/>
                <a:ext cx="1190625" cy="1209675"/>
              </a:xfrm>
              <a:custGeom>
                <a:avLst/>
                <a:gdLst/>
                <a:ahLst/>
                <a:cxnLst>
                  <a:cxn ang="0">
                    <a:pos x="414" y="2"/>
                  </a:cxn>
                  <a:cxn ang="0">
                    <a:pos x="468" y="12"/>
                  </a:cxn>
                  <a:cxn ang="0">
                    <a:pos x="520" y="30"/>
                  </a:cxn>
                  <a:cxn ang="0">
                    <a:pos x="570" y="56"/>
                  </a:cxn>
                  <a:cxn ang="0">
                    <a:pos x="614" y="88"/>
                  </a:cxn>
                  <a:cxn ang="0">
                    <a:pos x="652" y="126"/>
                  </a:cxn>
                  <a:cxn ang="0">
                    <a:pos x="686" y="168"/>
                  </a:cxn>
                  <a:cxn ang="0">
                    <a:pos x="712" y="216"/>
                  </a:cxn>
                  <a:cxn ang="0">
                    <a:pos x="732" y="268"/>
                  </a:cxn>
                  <a:cxn ang="0">
                    <a:pos x="746" y="324"/>
                  </a:cxn>
                  <a:cxn ang="0">
                    <a:pos x="750" y="382"/>
                  </a:cxn>
                  <a:cxn ang="0">
                    <a:pos x="746" y="440"/>
                  </a:cxn>
                  <a:cxn ang="0">
                    <a:pos x="732" y="494"/>
                  </a:cxn>
                  <a:cxn ang="0">
                    <a:pos x="712" y="546"/>
                  </a:cxn>
                  <a:cxn ang="0">
                    <a:pos x="686" y="594"/>
                  </a:cxn>
                  <a:cxn ang="0">
                    <a:pos x="652" y="638"/>
                  </a:cxn>
                  <a:cxn ang="0">
                    <a:pos x="614" y="676"/>
                  </a:cxn>
                  <a:cxn ang="0">
                    <a:pos x="570" y="708"/>
                  </a:cxn>
                  <a:cxn ang="0">
                    <a:pos x="520" y="732"/>
                  </a:cxn>
                  <a:cxn ang="0">
                    <a:pos x="468" y="750"/>
                  </a:cxn>
                  <a:cxn ang="0">
                    <a:pos x="414" y="760"/>
                  </a:cxn>
                  <a:cxn ang="0">
                    <a:pos x="356" y="762"/>
                  </a:cxn>
                  <a:cxn ang="0">
                    <a:pos x="300" y="754"/>
                  </a:cxn>
                  <a:cxn ang="0">
                    <a:pos x="246" y="740"/>
                  </a:cxn>
                  <a:cxn ang="0">
                    <a:pos x="196" y="716"/>
                  </a:cxn>
                  <a:cxn ang="0">
                    <a:pos x="150" y="686"/>
                  </a:cxn>
                  <a:cxn ang="0">
                    <a:pos x="110" y="650"/>
                  </a:cxn>
                  <a:cxn ang="0">
                    <a:pos x="74" y="610"/>
                  </a:cxn>
                  <a:cxn ang="0">
                    <a:pos x="46" y="564"/>
                  </a:cxn>
                  <a:cxn ang="0">
                    <a:pos x="24" y="512"/>
                  </a:cxn>
                  <a:cxn ang="0">
                    <a:pos x="8" y="458"/>
                  </a:cxn>
                  <a:cxn ang="0">
                    <a:pos x="0" y="402"/>
                  </a:cxn>
                  <a:cxn ang="0">
                    <a:pos x="2" y="342"/>
                  </a:cxn>
                  <a:cxn ang="0">
                    <a:pos x="12" y="286"/>
                  </a:cxn>
                  <a:cxn ang="0">
                    <a:pos x="30" y="234"/>
                  </a:cxn>
                  <a:cxn ang="0">
                    <a:pos x="54" y="184"/>
                  </a:cxn>
                  <a:cxn ang="0">
                    <a:pos x="86" y="140"/>
                  </a:cxn>
                  <a:cxn ang="0">
                    <a:pos x="124" y="100"/>
                  </a:cxn>
                  <a:cxn ang="0">
                    <a:pos x="166" y="66"/>
                  </a:cxn>
                  <a:cxn ang="0">
                    <a:pos x="212" y="38"/>
                  </a:cxn>
                  <a:cxn ang="0">
                    <a:pos x="264" y="18"/>
                  </a:cxn>
                  <a:cxn ang="0">
                    <a:pos x="318" y="6"/>
                  </a:cxn>
                  <a:cxn ang="0">
                    <a:pos x="374" y="0"/>
                  </a:cxn>
                </a:cxnLst>
                <a:rect l="0" t="0" r="r" b="b"/>
                <a:pathLst>
                  <a:path w="750" h="762">
                    <a:moveTo>
                      <a:pt x="374" y="0"/>
                    </a:moveTo>
                    <a:lnTo>
                      <a:pt x="394" y="2"/>
                    </a:lnTo>
                    <a:lnTo>
                      <a:pt x="414" y="2"/>
                    </a:lnTo>
                    <a:lnTo>
                      <a:pt x="432" y="6"/>
                    </a:lnTo>
                    <a:lnTo>
                      <a:pt x="450" y="8"/>
                    </a:lnTo>
                    <a:lnTo>
                      <a:pt x="468" y="12"/>
                    </a:lnTo>
                    <a:lnTo>
                      <a:pt x="486" y="18"/>
                    </a:lnTo>
                    <a:lnTo>
                      <a:pt x="504" y="24"/>
                    </a:lnTo>
                    <a:lnTo>
                      <a:pt x="520" y="30"/>
                    </a:lnTo>
                    <a:lnTo>
                      <a:pt x="538" y="38"/>
                    </a:lnTo>
                    <a:lnTo>
                      <a:pt x="554" y="46"/>
                    </a:lnTo>
                    <a:lnTo>
                      <a:pt x="570" y="56"/>
                    </a:lnTo>
                    <a:lnTo>
                      <a:pt x="584" y="66"/>
                    </a:lnTo>
                    <a:lnTo>
                      <a:pt x="600" y="76"/>
                    </a:lnTo>
                    <a:lnTo>
                      <a:pt x="614" y="88"/>
                    </a:lnTo>
                    <a:lnTo>
                      <a:pt x="626" y="100"/>
                    </a:lnTo>
                    <a:lnTo>
                      <a:pt x="640" y="112"/>
                    </a:lnTo>
                    <a:lnTo>
                      <a:pt x="652" y="126"/>
                    </a:lnTo>
                    <a:lnTo>
                      <a:pt x="664" y="140"/>
                    </a:lnTo>
                    <a:lnTo>
                      <a:pt x="676" y="154"/>
                    </a:lnTo>
                    <a:lnTo>
                      <a:pt x="686" y="168"/>
                    </a:lnTo>
                    <a:lnTo>
                      <a:pt x="696" y="184"/>
                    </a:lnTo>
                    <a:lnTo>
                      <a:pt x="704" y="200"/>
                    </a:lnTo>
                    <a:lnTo>
                      <a:pt x="712" y="216"/>
                    </a:lnTo>
                    <a:lnTo>
                      <a:pt x="720" y="234"/>
                    </a:lnTo>
                    <a:lnTo>
                      <a:pt x="726" y="250"/>
                    </a:lnTo>
                    <a:lnTo>
                      <a:pt x="732" y="268"/>
                    </a:lnTo>
                    <a:lnTo>
                      <a:pt x="738" y="286"/>
                    </a:lnTo>
                    <a:lnTo>
                      <a:pt x="742" y="304"/>
                    </a:lnTo>
                    <a:lnTo>
                      <a:pt x="746" y="324"/>
                    </a:lnTo>
                    <a:lnTo>
                      <a:pt x="748" y="342"/>
                    </a:lnTo>
                    <a:lnTo>
                      <a:pt x="750" y="362"/>
                    </a:lnTo>
                    <a:lnTo>
                      <a:pt x="750" y="382"/>
                    </a:lnTo>
                    <a:lnTo>
                      <a:pt x="750" y="402"/>
                    </a:lnTo>
                    <a:lnTo>
                      <a:pt x="748" y="420"/>
                    </a:lnTo>
                    <a:lnTo>
                      <a:pt x="746" y="440"/>
                    </a:lnTo>
                    <a:lnTo>
                      <a:pt x="742" y="458"/>
                    </a:lnTo>
                    <a:lnTo>
                      <a:pt x="738" y="476"/>
                    </a:lnTo>
                    <a:lnTo>
                      <a:pt x="732" y="494"/>
                    </a:lnTo>
                    <a:lnTo>
                      <a:pt x="726" y="512"/>
                    </a:lnTo>
                    <a:lnTo>
                      <a:pt x="720" y="530"/>
                    </a:lnTo>
                    <a:lnTo>
                      <a:pt x="712" y="546"/>
                    </a:lnTo>
                    <a:lnTo>
                      <a:pt x="704" y="564"/>
                    </a:lnTo>
                    <a:lnTo>
                      <a:pt x="696" y="578"/>
                    </a:lnTo>
                    <a:lnTo>
                      <a:pt x="686" y="594"/>
                    </a:lnTo>
                    <a:lnTo>
                      <a:pt x="676" y="610"/>
                    </a:lnTo>
                    <a:lnTo>
                      <a:pt x="664" y="624"/>
                    </a:lnTo>
                    <a:lnTo>
                      <a:pt x="652" y="638"/>
                    </a:lnTo>
                    <a:lnTo>
                      <a:pt x="640" y="650"/>
                    </a:lnTo>
                    <a:lnTo>
                      <a:pt x="626" y="664"/>
                    </a:lnTo>
                    <a:lnTo>
                      <a:pt x="614" y="676"/>
                    </a:lnTo>
                    <a:lnTo>
                      <a:pt x="600" y="686"/>
                    </a:lnTo>
                    <a:lnTo>
                      <a:pt x="584" y="698"/>
                    </a:lnTo>
                    <a:lnTo>
                      <a:pt x="570" y="708"/>
                    </a:lnTo>
                    <a:lnTo>
                      <a:pt x="554" y="716"/>
                    </a:lnTo>
                    <a:lnTo>
                      <a:pt x="538" y="724"/>
                    </a:lnTo>
                    <a:lnTo>
                      <a:pt x="520" y="732"/>
                    </a:lnTo>
                    <a:lnTo>
                      <a:pt x="504" y="740"/>
                    </a:lnTo>
                    <a:lnTo>
                      <a:pt x="486" y="746"/>
                    </a:lnTo>
                    <a:lnTo>
                      <a:pt x="468" y="750"/>
                    </a:lnTo>
                    <a:lnTo>
                      <a:pt x="450" y="754"/>
                    </a:lnTo>
                    <a:lnTo>
                      <a:pt x="432" y="758"/>
                    </a:lnTo>
                    <a:lnTo>
                      <a:pt x="414" y="760"/>
                    </a:lnTo>
                    <a:lnTo>
                      <a:pt x="394" y="762"/>
                    </a:lnTo>
                    <a:lnTo>
                      <a:pt x="374" y="762"/>
                    </a:lnTo>
                    <a:lnTo>
                      <a:pt x="356" y="762"/>
                    </a:lnTo>
                    <a:lnTo>
                      <a:pt x="336" y="760"/>
                    </a:lnTo>
                    <a:lnTo>
                      <a:pt x="318" y="758"/>
                    </a:lnTo>
                    <a:lnTo>
                      <a:pt x="300" y="754"/>
                    </a:lnTo>
                    <a:lnTo>
                      <a:pt x="282" y="750"/>
                    </a:lnTo>
                    <a:lnTo>
                      <a:pt x="264" y="746"/>
                    </a:lnTo>
                    <a:lnTo>
                      <a:pt x="246" y="740"/>
                    </a:lnTo>
                    <a:lnTo>
                      <a:pt x="230" y="732"/>
                    </a:lnTo>
                    <a:lnTo>
                      <a:pt x="212" y="724"/>
                    </a:lnTo>
                    <a:lnTo>
                      <a:pt x="196" y="716"/>
                    </a:lnTo>
                    <a:lnTo>
                      <a:pt x="180" y="708"/>
                    </a:lnTo>
                    <a:lnTo>
                      <a:pt x="166" y="698"/>
                    </a:lnTo>
                    <a:lnTo>
                      <a:pt x="150" y="686"/>
                    </a:lnTo>
                    <a:lnTo>
                      <a:pt x="136" y="676"/>
                    </a:lnTo>
                    <a:lnTo>
                      <a:pt x="124" y="664"/>
                    </a:lnTo>
                    <a:lnTo>
                      <a:pt x="110" y="650"/>
                    </a:lnTo>
                    <a:lnTo>
                      <a:pt x="98" y="638"/>
                    </a:lnTo>
                    <a:lnTo>
                      <a:pt x="86" y="624"/>
                    </a:lnTo>
                    <a:lnTo>
                      <a:pt x="74" y="610"/>
                    </a:lnTo>
                    <a:lnTo>
                      <a:pt x="64" y="594"/>
                    </a:lnTo>
                    <a:lnTo>
                      <a:pt x="54" y="578"/>
                    </a:lnTo>
                    <a:lnTo>
                      <a:pt x="46" y="564"/>
                    </a:lnTo>
                    <a:lnTo>
                      <a:pt x="38" y="546"/>
                    </a:lnTo>
                    <a:lnTo>
                      <a:pt x="30" y="530"/>
                    </a:lnTo>
                    <a:lnTo>
                      <a:pt x="24" y="512"/>
                    </a:lnTo>
                    <a:lnTo>
                      <a:pt x="18" y="494"/>
                    </a:lnTo>
                    <a:lnTo>
                      <a:pt x="12" y="476"/>
                    </a:lnTo>
                    <a:lnTo>
                      <a:pt x="8" y="458"/>
                    </a:lnTo>
                    <a:lnTo>
                      <a:pt x="4" y="440"/>
                    </a:lnTo>
                    <a:lnTo>
                      <a:pt x="2" y="420"/>
                    </a:lnTo>
                    <a:lnTo>
                      <a:pt x="0" y="402"/>
                    </a:lnTo>
                    <a:lnTo>
                      <a:pt x="0" y="382"/>
                    </a:lnTo>
                    <a:lnTo>
                      <a:pt x="0" y="362"/>
                    </a:lnTo>
                    <a:lnTo>
                      <a:pt x="2" y="342"/>
                    </a:lnTo>
                    <a:lnTo>
                      <a:pt x="4" y="324"/>
                    </a:lnTo>
                    <a:lnTo>
                      <a:pt x="8" y="304"/>
                    </a:lnTo>
                    <a:lnTo>
                      <a:pt x="12" y="286"/>
                    </a:lnTo>
                    <a:lnTo>
                      <a:pt x="18" y="268"/>
                    </a:lnTo>
                    <a:lnTo>
                      <a:pt x="24" y="250"/>
                    </a:lnTo>
                    <a:lnTo>
                      <a:pt x="30" y="234"/>
                    </a:lnTo>
                    <a:lnTo>
                      <a:pt x="38" y="216"/>
                    </a:lnTo>
                    <a:lnTo>
                      <a:pt x="46" y="200"/>
                    </a:lnTo>
                    <a:lnTo>
                      <a:pt x="54" y="184"/>
                    </a:lnTo>
                    <a:lnTo>
                      <a:pt x="64" y="168"/>
                    </a:lnTo>
                    <a:lnTo>
                      <a:pt x="74" y="154"/>
                    </a:lnTo>
                    <a:lnTo>
                      <a:pt x="86" y="140"/>
                    </a:lnTo>
                    <a:lnTo>
                      <a:pt x="98" y="126"/>
                    </a:lnTo>
                    <a:lnTo>
                      <a:pt x="110" y="112"/>
                    </a:lnTo>
                    <a:lnTo>
                      <a:pt x="124" y="100"/>
                    </a:lnTo>
                    <a:lnTo>
                      <a:pt x="136" y="88"/>
                    </a:lnTo>
                    <a:lnTo>
                      <a:pt x="150" y="76"/>
                    </a:lnTo>
                    <a:lnTo>
                      <a:pt x="166" y="66"/>
                    </a:lnTo>
                    <a:lnTo>
                      <a:pt x="180" y="56"/>
                    </a:lnTo>
                    <a:lnTo>
                      <a:pt x="196" y="46"/>
                    </a:lnTo>
                    <a:lnTo>
                      <a:pt x="212" y="38"/>
                    </a:lnTo>
                    <a:lnTo>
                      <a:pt x="230" y="30"/>
                    </a:lnTo>
                    <a:lnTo>
                      <a:pt x="246" y="24"/>
                    </a:lnTo>
                    <a:lnTo>
                      <a:pt x="264" y="18"/>
                    </a:lnTo>
                    <a:lnTo>
                      <a:pt x="282" y="12"/>
                    </a:lnTo>
                    <a:lnTo>
                      <a:pt x="300" y="8"/>
                    </a:lnTo>
                    <a:lnTo>
                      <a:pt x="318" y="6"/>
                    </a:lnTo>
                    <a:lnTo>
                      <a:pt x="336" y="2"/>
                    </a:lnTo>
                    <a:lnTo>
                      <a:pt x="356" y="2"/>
                    </a:lnTo>
                    <a:lnTo>
                      <a:pt x="374" y="0"/>
                    </a:lnTo>
                    <a:lnTo>
                      <a:pt x="374" y="0"/>
                    </a:lnTo>
                    <a:close/>
                  </a:path>
                </a:pathLst>
              </a:custGeom>
              <a:solidFill>
                <a:srgbClr val="E99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369"/>
              <p:cNvSpPr>
                <a:spLocks/>
              </p:cNvSpPr>
              <p:nvPr/>
            </p:nvSpPr>
            <p:spPr bwMode="auto">
              <a:xfrm>
                <a:off x="5089525" y="835025"/>
                <a:ext cx="1127125" cy="1146175"/>
              </a:xfrm>
              <a:custGeom>
                <a:avLst/>
                <a:gdLst/>
                <a:ahLst/>
                <a:cxnLst>
                  <a:cxn ang="0">
                    <a:pos x="392" y="2"/>
                  </a:cxn>
                  <a:cxn ang="0">
                    <a:pos x="444" y="12"/>
                  </a:cxn>
                  <a:cxn ang="0">
                    <a:pos x="494" y="28"/>
                  </a:cxn>
                  <a:cxn ang="0">
                    <a:pos x="540" y="52"/>
                  </a:cxn>
                  <a:cxn ang="0">
                    <a:pos x="580" y="82"/>
                  </a:cxn>
                  <a:cxn ang="0">
                    <a:pos x="618" y="118"/>
                  </a:cxn>
                  <a:cxn ang="0">
                    <a:pos x="650" y="160"/>
                  </a:cxn>
                  <a:cxn ang="0">
                    <a:pos x="676" y="206"/>
                  </a:cxn>
                  <a:cxn ang="0">
                    <a:pos x="694" y="254"/>
                  </a:cxn>
                  <a:cxn ang="0">
                    <a:pos x="706" y="306"/>
                  </a:cxn>
                  <a:cxn ang="0">
                    <a:pos x="710" y="362"/>
                  </a:cxn>
                  <a:cxn ang="0">
                    <a:pos x="706" y="416"/>
                  </a:cxn>
                  <a:cxn ang="0">
                    <a:pos x="694" y="468"/>
                  </a:cxn>
                  <a:cxn ang="0">
                    <a:pos x="676" y="518"/>
                  </a:cxn>
                  <a:cxn ang="0">
                    <a:pos x="650" y="564"/>
                  </a:cxn>
                  <a:cxn ang="0">
                    <a:pos x="618" y="604"/>
                  </a:cxn>
                  <a:cxn ang="0">
                    <a:pos x="580" y="640"/>
                  </a:cxn>
                  <a:cxn ang="0">
                    <a:pos x="540" y="670"/>
                  </a:cxn>
                  <a:cxn ang="0">
                    <a:pos x="494" y="694"/>
                  </a:cxn>
                  <a:cxn ang="0">
                    <a:pos x="444" y="712"/>
                  </a:cxn>
                  <a:cxn ang="0">
                    <a:pos x="392" y="720"/>
                  </a:cxn>
                  <a:cxn ang="0">
                    <a:pos x="336" y="722"/>
                  </a:cxn>
                  <a:cxn ang="0">
                    <a:pos x="284" y="716"/>
                  </a:cxn>
                  <a:cxn ang="0">
                    <a:pos x="232" y="700"/>
                  </a:cxn>
                  <a:cxn ang="0">
                    <a:pos x="186" y="678"/>
                  </a:cxn>
                  <a:cxn ang="0">
                    <a:pos x="142" y="650"/>
                  </a:cxn>
                  <a:cxn ang="0">
                    <a:pos x="104" y="616"/>
                  </a:cxn>
                  <a:cxn ang="0">
                    <a:pos x="70" y="578"/>
                  </a:cxn>
                  <a:cxn ang="0">
                    <a:pos x="42" y="534"/>
                  </a:cxn>
                  <a:cxn ang="0">
                    <a:pos x="22" y="486"/>
                  </a:cxn>
                  <a:cxn ang="0">
                    <a:pos x="8" y="434"/>
                  </a:cxn>
                  <a:cxn ang="0">
                    <a:pos x="0" y="380"/>
                  </a:cxn>
                  <a:cxn ang="0">
                    <a:pos x="2" y="324"/>
                  </a:cxn>
                  <a:cxn ang="0">
                    <a:pos x="10" y="272"/>
                  </a:cxn>
                  <a:cxn ang="0">
                    <a:pos x="28" y="222"/>
                  </a:cxn>
                  <a:cxn ang="0">
                    <a:pos x="52" y="174"/>
                  </a:cxn>
                  <a:cxn ang="0">
                    <a:pos x="80" y="132"/>
                  </a:cxn>
                  <a:cxn ang="0">
                    <a:pos x="116" y="94"/>
                  </a:cxn>
                  <a:cxn ang="0">
                    <a:pos x="156" y="62"/>
                  </a:cxn>
                  <a:cxn ang="0">
                    <a:pos x="202" y="36"/>
                  </a:cxn>
                  <a:cxn ang="0">
                    <a:pos x="250" y="16"/>
                  </a:cxn>
                  <a:cxn ang="0">
                    <a:pos x="300" y="4"/>
                  </a:cxn>
                  <a:cxn ang="0">
                    <a:pos x="356" y="0"/>
                  </a:cxn>
                </a:cxnLst>
                <a:rect l="0" t="0" r="r" b="b"/>
                <a:pathLst>
                  <a:path w="710" h="722">
                    <a:moveTo>
                      <a:pt x="356" y="0"/>
                    </a:moveTo>
                    <a:lnTo>
                      <a:pt x="374" y="2"/>
                    </a:lnTo>
                    <a:lnTo>
                      <a:pt x="392" y="2"/>
                    </a:lnTo>
                    <a:lnTo>
                      <a:pt x="410" y="4"/>
                    </a:lnTo>
                    <a:lnTo>
                      <a:pt x="426" y="8"/>
                    </a:lnTo>
                    <a:lnTo>
                      <a:pt x="444" y="12"/>
                    </a:lnTo>
                    <a:lnTo>
                      <a:pt x="460" y="16"/>
                    </a:lnTo>
                    <a:lnTo>
                      <a:pt x="478" y="22"/>
                    </a:lnTo>
                    <a:lnTo>
                      <a:pt x="494" y="28"/>
                    </a:lnTo>
                    <a:lnTo>
                      <a:pt x="510" y="36"/>
                    </a:lnTo>
                    <a:lnTo>
                      <a:pt x="524" y="44"/>
                    </a:lnTo>
                    <a:lnTo>
                      <a:pt x="540" y="52"/>
                    </a:lnTo>
                    <a:lnTo>
                      <a:pt x="554" y="62"/>
                    </a:lnTo>
                    <a:lnTo>
                      <a:pt x="568" y="72"/>
                    </a:lnTo>
                    <a:lnTo>
                      <a:pt x="580" y="82"/>
                    </a:lnTo>
                    <a:lnTo>
                      <a:pt x="594" y="94"/>
                    </a:lnTo>
                    <a:lnTo>
                      <a:pt x="606" y="106"/>
                    </a:lnTo>
                    <a:lnTo>
                      <a:pt x="618" y="118"/>
                    </a:lnTo>
                    <a:lnTo>
                      <a:pt x="630" y="132"/>
                    </a:lnTo>
                    <a:lnTo>
                      <a:pt x="640" y="146"/>
                    </a:lnTo>
                    <a:lnTo>
                      <a:pt x="650" y="160"/>
                    </a:lnTo>
                    <a:lnTo>
                      <a:pt x="658" y="174"/>
                    </a:lnTo>
                    <a:lnTo>
                      <a:pt x="668" y="190"/>
                    </a:lnTo>
                    <a:lnTo>
                      <a:pt x="676" y="206"/>
                    </a:lnTo>
                    <a:lnTo>
                      <a:pt x="682" y="222"/>
                    </a:lnTo>
                    <a:lnTo>
                      <a:pt x="688" y="238"/>
                    </a:lnTo>
                    <a:lnTo>
                      <a:pt x="694" y="254"/>
                    </a:lnTo>
                    <a:lnTo>
                      <a:pt x="700" y="272"/>
                    </a:lnTo>
                    <a:lnTo>
                      <a:pt x="704" y="288"/>
                    </a:lnTo>
                    <a:lnTo>
                      <a:pt x="706" y="306"/>
                    </a:lnTo>
                    <a:lnTo>
                      <a:pt x="708" y="324"/>
                    </a:lnTo>
                    <a:lnTo>
                      <a:pt x="710" y="342"/>
                    </a:lnTo>
                    <a:lnTo>
                      <a:pt x="710" y="362"/>
                    </a:lnTo>
                    <a:lnTo>
                      <a:pt x="710" y="380"/>
                    </a:lnTo>
                    <a:lnTo>
                      <a:pt x="708" y="398"/>
                    </a:lnTo>
                    <a:lnTo>
                      <a:pt x="706" y="416"/>
                    </a:lnTo>
                    <a:lnTo>
                      <a:pt x="704" y="434"/>
                    </a:lnTo>
                    <a:lnTo>
                      <a:pt x="700" y="452"/>
                    </a:lnTo>
                    <a:lnTo>
                      <a:pt x="694" y="468"/>
                    </a:lnTo>
                    <a:lnTo>
                      <a:pt x="688" y="486"/>
                    </a:lnTo>
                    <a:lnTo>
                      <a:pt x="682" y="502"/>
                    </a:lnTo>
                    <a:lnTo>
                      <a:pt x="676" y="518"/>
                    </a:lnTo>
                    <a:lnTo>
                      <a:pt x="668" y="534"/>
                    </a:lnTo>
                    <a:lnTo>
                      <a:pt x="658" y="548"/>
                    </a:lnTo>
                    <a:lnTo>
                      <a:pt x="650" y="564"/>
                    </a:lnTo>
                    <a:lnTo>
                      <a:pt x="640" y="578"/>
                    </a:lnTo>
                    <a:lnTo>
                      <a:pt x="630" y="592"/>
                    </a:lnTo>
                    <a:lnTo>
                      <a:pt x="618" y="604"/>
                    </a:lnTo>
                    <a:lnTo>
                      <a:pt x="606" y="616"/>
                    </a:lnTo>
                    <a:lnTo>
                      <a:pt x="594" y="628"/>
                    </a:lnTo>
                    <a:lnTo>
                      <a:pt x="580" y="640"/>
                    </a:lnTo>
                    <a:lnTo>
                      <a:pt x="568" y="650"/>
                    </a:lnTo>
                    <a:lnTo>
                      <a:pt x="554" y="660"/>
                    </a:lnTo>
                    <a:lnTo>
                      <a:pt x="540" y="670"/>
                    </a:lnTo>
                    <a:lnTo>
                      <a:pt x="524" y="678"/>
                    </a:lnTo>
                    <a:lnTo>
                      <a:pt x="510" y="686"/>
                    </a:lnTo>
                    <a:lnTo>
                      <a:pt x="494" y="694"/>
                    </a:lnTo>
                    <a:lnTo>
                      <a:pt x="478" y="700"/>
                    </a:lnTo>
                    <a:lnTo>
                      <a:pt x="460" y="706"/>
                    </a:lnTo>
                    <a:lnTo>
                      <a:pt x="444" y="712"/>
                    </a:lnTo>
                    <a:lnTo>
                      <a:pt x="426" y="716"/>
                    </a:lnTo>
                    <a:lnTo>
                      <a:pt x="410" y="718"/>
                    </a:lnTo>
                    <a:lnTo>
                      <a:pt x="392" y="720"/>
                    </a:lnTo>
                    <a:lnTo>
                      <a:pt x="374" y="722"/>
                    </a:lnTo>
                    <a:lnTo>
                      <a:pt x="356" y="722"/>
                    </a:lnTo>
                    <a:lnTo>
                      <a:pt x="336" y="722"/>
                    </a:lnTo>
                    <a:lnTo>
                      <a:pt x="318" y="720"/>
                    </a:lnTo>
                    <a:lnTo>
                      <a:pt x="300" y="718"/>
                    </a:lnTo>
                    <a:lnTo>
                      <a:pt x="284" y="716"/>
                    </a:lnTo>
                    <a:lnTo>
                      <a:pt x="266" y="712"/>
                    </a:lnTo>
                    <a:lnTo>
                      <a:pt x="250" y="706"/>
                    </a:lnTo>
                    <a:lnTo>
                      <a:pt x="232" y="700"/>
                    </a:lnTo>
                    <a:lnTo>
                      <a:pt x="216" y="694"/>
                    </a:lnTo>
                    <a:lnTo>
                      <a:pt x="202" y="686"/>
                    </a:lnTo>
                    <a:lnTo>
                      <a:pt x="186" y="678"/>
                    </a:lnTo>
                    <a:lnTo>
                      <a:pt x="170" y="670"/>
                    </a:lnTo>
                    <a:lnTo>
                      <a:pt x="156" y="660"/>
                    </a:lnTo>
                    <a:lnTo>
                      <a:pt x="142" y="650"/>
                    </a:lnTo>
                    <a:lnTo>
                      <a:pt x="130" y="640"/>
                    </a:lnTo>
                    <a:lnTo>
                      <a:pt x="116" y="628"/>
                    </a:lnTo>
                    <a:lnTo>
                      <a:pt x="104" y="616"/>
                    </a:lnTo>
                    <a:lnTo>
                      <a:pt x="92" y="604"/>
                    </a:lnTo>
                    <a:lnTo>
                      <a:pt x="80" y="592"/>
                    </a:lnTo>
                    <a:lnTo>
                      <a:pt x="70" y="578"/>
                    </a:lnTo>
                    <a:lnTo>
                      <a:pt x="60" y="564"/>
                    </a:lnTo>
                    <a:lnTo>
                      <a:pt x="52" y="548"/>
                    </a:lnTo>
                    <a:lnTo>
                      <a:pt x="42" y="534"/>
                    </a:lnTo>
                    <a:lnTo>
                      <a:pt x="34" y="518"/>
                    </a:lnTo>
                    <a:lnTo>
                      <a:pt x="28" y="502"/>
                    </a:lnTo>
                    <a:lnTo>
                      <a:pt x="22" y="486"/>
                    </a:lnTo>
                    <a:lnTo>
                      <a:pt x="16" y="468"/>
                    </a:lnTo>
                    <a:lnTo>
                      <a:pt x="10" y="452"/>
                    </a:lnTo>
                    <a:lnTo>
                      <a:pt x="8" y="434"/>
                    </a:lnTo>
                    <a:lnTo>
                      <a:pt x="4" y="416"/>
                    </a:lnTo>
                    <a:lnTo>
                      <a:pt x="2" y="398"/>
                    </a:lnTo>
                    <a:lnTo>
                      <a:pt x="0" y="380"/>
                    </a:lnTo>
                    <a:lnTo>
                      <a:pt x="0" y="362"/>
                    </a:lnTo>
                    <a:lnTo>
                      <a:pt x="0" y="342"/>
                    </a:lnTo>
                    <a:lnTo>
                      <a:pt x="2" y="324"/>
                    </a:lnTo>
                    <a:lnTo>
                      <a:pt x="4" y="306"/>
                    </a:lnTo>
                    <a:lnTo>
                      <a:pt x="8" y="288"/>
                    </a:lnTo>
                    <a:lnTo>
                      <a:pt x="10" y="272"/>
                    </a:lnTo>
                    <a:lnTo>
                      <a:pt x="16" y="254"/>
                    </a:lnTo>
                    <a:lnTo>
                      <a:pt x="22" y="238"/>
                    </a:lnTo>
                    <a:lnTo>
                      <a:pt x="28" y="222"/>
                    </a:lnTo>
                    <a:lnTo>
                      <a:pt x="34" y="206"/>
                    </a:lnTo>
                    <a:lnTo>
                      <a:pt x="42" y="190"/>
                    </a:lnTo>
                    <a:lnTo>
                      <a:pt x="52" y="174"/>
                    </a:lnTo>
                    <a:lnTo>
                      <a:pt x="60" y="160"/>
                    </a:lnTo>
                    <a:lnTo>
                      <a:pt x="70" y="146"/>
                    </a:lnTo>
                    <a:lnTo>
                      <a:pt x="80" y="132"/>
                    </a:lnTo>
                    <a:lnTo>
                      <a:pt x="92" y="118"/>
                    </a:lnTo>
                    <a:lnTo>
                      <a:pt x="104" y="106"/>
                    </a:lnTo>
                    <a:lnTo>
                      <a:pt x="116" y="94"/>
                    </a:lnTo>
                    <a:lnTo>
                      <a:pt x="130" y="82"/>
                    </a:lnTo>
                    <a:lnTo>
                      <a:pt x="142" y="72"/>
                    </a:lnTo>
                    <a:lnTo>
                      <a:pt x="156" y="62"/>
                    </a:lnTo>
                    <a:lnTo>
                      <a:pt x="170" y="52"/>
                    </a:lnTo>
                    <a:lnTo>
                      <a:pt x="186" y="44"/>
                    </a:lnTo>
                    <a:lnTo>
                      <a:pt x="202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50" y="16"/>
                    </a:lnTo>
                    <a:lnTo>
                      <a:pt x="266" y="12"/>
                    </a:lnTo>
                    <a:lnTo>
                      <a:pt x="284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6" y="2"/>
                    </a:lnTo>
                    <a:lnTo>
                      <a:pt x="356" y="0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370"/>
              <p:cNvSpPr>
                <a:spLocks/>
              </p:cNvSpPr>
              <p:nvPr/>
            </p:nvSpPr>
            <p:spPr bwMode="auto">
              <a:xfrm>
                <a:off x="5092700" y="841375"/>
                <a:ext cx="1120775" cy="1136650"/>
              </a:xfrm>
              <a:custGeom>
                <a:avLst/>
                <a:gdLst/>
                <a:ahLst/>
                <a:cxnLst>
                  <a:cxn ang="0">
                    <a:pos x="390" y="2"/>
                  </a:cxn>
                  <a:cxn ang="0">
                    <a:pos x="442" y="12"/>
                  </a:cxn>
                  <a:cxn ang="0">
                    <a:pos x="490" y="28"/>
                  </a:cxn>
                  <a:cxn ang="0">
                    <a:pos x="536" y="52"/>
                  </a:cxn>
                  <a:cxn ang="0">
                    <a:pos x="578" y="82"/>
                  </a:cxn>
                  <a:cxn ang="0">
                    <a:pos x="614" y="116"/>
                  </a:cxn>
                  <a:cxn ang="0">
                    <a:pos x="646" y="158"/>
                  </a:cxn>
                  <a:cxn ang="0">
                    <a:pos x="670" y="202"/>
                  </a:cxn>
                  <a:cxn ang="0">
                    <a:pos x="690" y="252"/>
                  </a:cxn>
                  <a:cxn ang="0">
                    <a:pos x="702" y="304"/>
                  </a:cxn>
                  <a:cxn ang="0">
                    <a:pos x="706" y="358"/>
                  </a:cxn>
                  <a:cxn ang="0">
                    <a:pos x="702" y="412"/>
                  </a:cxn>
                  <a:cxn ang="0">
                    <a:pos x="690" y="464"/>
                  </a:cxn>
                  <a:cxn ang="0">
                    <a:pos x="670" y="512"/>
                  </a:cxn>
                  <a:cxn ang="0">
                    <a:pos x="646" y="558"/>
                  </a:cxn>
                  <a:cxn ang="0">
                    <a:pos x="614" y="598"/>
                  </a:cxn>
                  <a:cxn ang="0">
                    <a:pos x="578" y="634"/>
                  </a:cxn>
                  <a:cxn ang="0">
                    <a:pos x="536" y="664"/>
                  </a:cxn>
                  <a:cxn ang="0">
                    <a:pos x="490" y="688"/>
                  </a:cxn>
                  <a:cxn ang="0">
                    <a:pos x="442" y="704"/>
                  </a:cxn>
                  <a:cxn ang="0">
                    <a:pos x="390" y="714"/>
                  </a:cxn>
                  <a:cxn ang="0">
                    <a:pos x="334" y="714"/>
                  </a:cxn>
                  <a:cxn ang="0">
                    <a:pos x="282" y="708"/>
                  </a:cxn>
                  <a:cxn ang="0">
                    <a:pos x="232" y="694"/>
                  </a:cxn>
                  <a:cxn ang="0">
                    <a:pos x="186" y="672"/>
                  </a:cxn>
                  <a:cxn ang="0">
                    <a:pos x="142" y="644"/>
                  </a:cxn>
                  <a:cxn ang="0">
                    <a:pos x="104" y="610"/>
                  </a:cxn>
                  <a:cxn ang="0">
                    <a:pos x="70" y="572"/>
                  </a:cxn>
                  <a:cxn ang="0">
                    <a:pos x="44" y="528"/>
                  </a:cxn>
                  <a:cxn ang="0">
                    <a:pos x="22" y="480"/>
                  </a:cxn>
                  <a:cxn ang="0">
                    <a:pos x="8" y="430"/>
                  </a:cxn>
                  <a:cxn ang="0">
                    <a:pos x="2" y="376"/>
                  </a:cxn>
                  <a:cxn ang="0">
                    <a:pos x="2" y="322"/>
                  </a:cxn>
                  <a:cxn ang="0">
                    <a:pos x="12" y="268"/>
                  </a:cxn>
                  <a:cxn ang="0">
                    <a:pos x="28" y="218"/>
                  </a:cxn>
                  <a:cxn ang="0">
                    <a:pos x="52" y="172"/>
                  </a:cxn>
                  <a:cxn ang="0">
                    <a:pos x="82" y="130"/>
                  </a:cxn>
                  <a:cxn ang="0">
                    <a:pos x="116" y="92"/>
                  </a:cxn>
                  <a:cxn ang="0">
                    <a:pos x="156" y="60"/>
                  </a:cxn>
                  <a:cxn ang="0">
                    <a:pos x="200" y="36"/>
                  </a:cxn>
                  <a:cxn ang="0">
                    <a:pos x="248" y="16"/>
                  </a:cxn>
                  <a:cxn ang="0">
                    <a:pos x="300" y="4"/>
                  </a:cxn>
                  <a:cxn ang="0">
                    <a:pos x="354" y="0"/>
                  </a:cxn>
                </a:cxnLst>
                <a:rect l="0" t="0" r="r" b="b"/>
                <a:pathLst>
                  <a:path w="706" h="716">
                    <a:moveTo>
                      <a:pt x="354" y="0"/>
                    </a:moveTo>
                    <a:lnTo>
                      <a:pt x="372" y="0"/>
                    </a:lnTo>
                    <a:lnTo>
                      <a:pt x="390" y="2"/>
                    </a:lnTo>
                    <a:lnTo>
                      <a:pt x="406" y="4"/>
                    </a:lnTo>
                    <a:lnTo>
                      <a:pt x="424" y="8"/>
                    </a:lnTo>
                    <a:lnTo>
                      <a:pt x="442" y="12"/>
                    </a:lnTo>
                    <a:lnTo>
                      <a:pt x="458" y="16"/>
                    </a:lnTo>
                    <a:lnTo>
                      <a:pt x="474" y="22"/>
                    </a:lnTo>
                    <a:lnTo>
                      <a:pt x="490" y="28"/>
                    </a:lnTo>
                    <a:lnTo>
                      <a:pt x="506" y="36"/>
                    </a:lnTo>
                    <a:lnTo>
                      <a:pt x="520" y="42"/>
                    </a:lnTo>
                    <a:lnTo>
                      <a:pt x="536" y="52"/>
                    </a:lnTo>
                    <a:lnTo>
                      <a:pt x="550" y="60"/>
                    </a:lnTo>
                    <a:lnTo>
                      <a:pt x="564" y="70"/>
                    </a:lnTo>
                    <a:lnTo>
                      <a:pt x="578" y="82"/>
                    </a:lnTo>
                    <a:lnTo>
                      <a:pt x="590" y="92"/>
                    </a:lnTo>
                    <a:lnTo>
                      <a:pt x="602" y="104"/>
                    </a:lnTo>
                    <a:lnTo>
                      <a:pt x="614" y="116"/>
                    </a:lnTo>
                    <a:lnTo>
                      <a:pt x="624" y="130"/>
                    </a:lnTo>
                    <a:lnTo>
                      <a:pt x="636" y="144"/>
                    </a:lnTo>
                    <a:lnTo>
                      <a:pt x="646" y="158"/>
                    </a:lnTo>
                    <a:lnTo>
                      <a:pt x="654" y="172"/>
                    </a:lnTo>
                    <a:lnTo>
                      <a:pt x="662" y="188"/>
                    </a:lnTo>
                    <a:lnTo>
                      <a:pt x="670" y="202"/>
                    </a:lnTo>
                    <a:lnTo>
                      <a:pt x="678" y="218"/>
                    </a:lnTo>
                    <a:lnTo>
                      <a:pt x="684" y="234"/>
                    </a:lnTo>
                    <a:lnTo>
                      <a:pt x="690" y="252"/>
                    </a:lnTo>
                    <a:lnTo>
                      <a:pt x="694" y="268"/>
                    </a:lnTo>
                    <a:lnTo>
                      <a:pt x="698" y="286"/>
                    </a:lnTo>
                    <a:lnTo>
                      <a:pt x="702" y="304"/>
                    </a:lnTo>
                    <a:lnTo>
                      <a:pt x="704" y="322"/>
                    </a:lnTo>
                    <a:lnTo>
                      <a:pt x="704" y="340"/>
                    </a:lnTo>
                    <a:lnTo>
                      <a:pt x="706" y="358"/>
                    </a:lnTo>
                    <a:lnTo>
                      <a:pt x="704" y="376"/>
                    </a:lnTo>
                    <a:lnTo>
                      <a:pt x="704" y="394"/>
                    </a:lnTo>
                    <a:lnTo>
                      <a:pt x="702" y="412"/>
                    </a:lnTo>
                    <a:lnTo>
                      <a:pt x="698" y="430"/>
                    </a:lnTo>
                    <a:lnTo>
                      <a:pt x="694" y="446"/>
                    </a:lnTo>
                    <a:lnTo>
                      <a:pt x="690" y="464"/>
                    </a:lnTo>
                    <a:lnTo>
                      <a:pt x="684" y="480"/>
                    </a:lnTo>
                    <a:lnTo>
                      <a:pt x="678" y="496"/>
                    </a:lnTo>
                    <a:lnTo>
                      <a:pt x="670" y="512"/>
                    </a:lnTo>
                    <a:lnTo>
                      <a:pt x="662" y="528"/>
                    </a:lnTo>
                    <a:lnTo>
                      <a:pt x="654" y="544"/>
                    </a:lnTo>
                    <a:lnTo>
                      <a:pt x="646" y="558"/>
                    </a:lnTo>
                    <a:lnTo>
                      <a:pt x="636" y="572"/>
                    </a:lnTo>
                    <a:lnTo>
                      <a:pt x="624" y="586"/>
                    </a:lnTo>
                    <a:lnTo>
                      <a:pt x="614" y="598"/>
                    </a:lnTo>
                    <a:lnTo>
                      <a:pt x="602" y="610"/>
                    </a:lnTo>
                    <a:lnTo>
                      <a:pt x="590" y="622"/>
                    </a:lnTo>
                    <a:lnTo>
                      <a:pt x="578" y="634"/>
                    </a:lnTo>
                    <a:lnTo>
                      <a:pt x="564" y="644"/>
                    </a:lnTo>
                    <a:lnTo>
                      <a:pt x="550" y="654"/>
                    </a:lnTo>
                    <a:lnTo>
                      <a:pt x="536" y="664"/>
                    </a:lnTo>
                    <a:lnTo>
                      <a:pt x="520" y="672"/>
                    </a:lnTo>
                    <a:lnTo>
                      <a:pt x="506" y="680"/>
                    </a:lnTo>
                    <a:lnTo>
                      <a:pt x="490" y="688"/>
                    </a:lnTo>
                    <a:lnTo>
                      <a:pt x="474" y="694"/>
                    </a:lnTo>
                    <a:lnTo>
                      <a:pt x="458" y="700"/>
                    </a:lnTo>
                    <a:lnTo>
                      <a:pt x="442" y="704"/>
                    </a:lnTo>
                    <a:lnTo>
                      <a:pt x="424" y="708"/>
                    </a:lnTo>
                    <a:lnTo>
                      <a:pt x="406" y="712"/>
                    </a:lnTo>
                    <a:lnTo>
                      <a:pt x="390" y="714"/>
                    </a:lnTo>
                    <a:lnTo>
                      <a:pt x="372" y="714"/>
                    </a:lnTo>
                    <a:lnTo>
                      <a:pt x="354" y="716"/>
                    </a:lnTo>
                    <a:lnTo>
                      <a:pt x="334" y="714"/>
                    </a:lnTo>
                    <a:lnTo>
                      <a:pt x="318" y="714"/>
                    </a:lnTo>
                    <a:lnTo>
                      <a:pt x="300" y="712"/>
                    </a:lnTo>
                    <a:lnTo>
                      <a:pt x="282" y="708"/>
                    </a:lnTo>
                    <a:lnTo>
                      <a:pt x="266" y="704"/>
                    </a:lnTo>
                    <a:lnTo>
                      <a:pt x="248" y="700"/>
                    </a:lnTo>
                    <a:lnTo>
                      <a:pt x="232" y="694"/>
                    </a:lnTo>
                    <a:lnTo>
                      <a:pt x="216" y="688"/>
                    </a:lnTo>
                    <a:lnTo>
                      <a:pt x="200" y="680"/>
                    </a:lnTo>
                    <a:lnTo>
                      <a:pt x="186" y="672"/>
                    </a:lnTo>
                    <a:lnTo>
                      <a:pt x="170" y="664"/>
                    </a:lnTo>
                    <a:lnTo>
                      <a:pt x="156" y="654"/>
                    </a:lnTo>
                    <a:lnTo>
                      <a:pt x="142" y="644"/>
                    </a:lnTo>
                    <a:lnTo>
                      <a:pt x="130" y="634"/>
                    </a:lnTo>
                    <a:lnTo>
                      <a:pt x="116" y="622"/>
                    </a:lnTo>
                    <a:lnTo>
                      <a:pt x="104" y="610"/>
                    </a:lnTo>
                    <a:lnTo>
                      <a:pt x="92" y="598"/>
                    </a:lnTo>
                    <a:lnTo>
                      <a:pt x="82" y="586"/>
                    </a:lnTo>
                    <a:lnTo>
                      <a:pt x="70" y="572"/>
                    </a:lnTo>
                    <a:lnTo>
                      <a:pt x="60" y="558"/>
                    </a:lnTo>
                    <a:lnTo>
                      <a:pt x="52" y="544"/>
                    </a:lnTo>
                    <a:lnTo>
                      <a:pt x="44" y="528"/>
                    </a:lnTo>
                    <a:lnTo>
                      <a:pt x="36" y="512"/>
                    </a:lnTo>
                    <a:lnTo>
                      <a:pt x="28" y="496"/>
                    </a:lnTo>
                    <a:lnTo>
                      <a:pt x="22" y="480"/>
                    </a:lnTo>
                    <a:lnTo>
                      <a:pt x="16" y="464"/>
                    </a:lnTo>
                    <a:lnTo>
                      <a:pt x="12" y="446"/>
                    </a:lnTo>
                    <a:lnTo>
                      <a:pt x="8" y="430"/>
                    </a:lnTo>
                    <a:lnTo>
                      <a:pt x="4" y="412"/>
                    </a:lnTo>
                    <a:lnTo>
                      <a:pt x="2" y="394"/>
                    </a:lnTo>
                    <a:lnTo>
                      <a:pt x="2" y="376"/>
                    </a:lnTo>
                    <a:lnTo>
                      <a:pt x="0" y="358"/>
                    </a:lnTo>
                    <a:lnTo>
                      <a:pt x="2" y="340"/>
                    </a:lnTo>
                    <a:lnTo>
                      <a:pt x="2" y="322"/>
                    </a:lnTo>
                    <a:lnTo>
                      <a:pt x="4" y="304"/>
                    </a:lnTo>
                    <a:lnTo>
                      <a:pt x="8" y="286"/>
                    </a:lnTo>
                    <a:lnTo>
                      <a:pt x="12" y="268"/>
                    </a:lnTo>
                    <a:lnTo>
                      <a:pt x="16" y="252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6" y="202"/>
                    </a:lnTo>
                    <a:lnTo>
                      <a:pt x="44" y="188"/>
                    </a:lnTo>
                    <a:lnTo>
                      <a:pt x="52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2" y="130"/>
                    </a:lnTo>
                    <a:lnTo>
                      <a:pt x="92" y="116"/>
                    </a:lnTo>
                    <a:lnTo>
                      <a:pt x="104" y="104"/>
                    </a:lnTo>
                    <a:lnTo>
                      <a:pt x="116" y="92"/>
                    </a:lnTo>
                    <a:lnTo>
                      <a:pt x="130" y="82"/>
                    </a:lnTo>
                    <a:lnTo>
                      <a:pt x="142" y="70"/>
                    </a:lnTo>
                    <a:lnTo>
                      <a:pt x="156" y="60"/>
                    </a:lnTo>
                    <a:lnTo>
                      <a:pt x="170" y="52"/>
                    </a:lnTo>
                    <a:lnTo>
                      <a:pt x="186" y="42"/>
                    </a:lnTo>
                    <a:lnTo>
                      <a:pt x="200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48" y="16"/>
                    </a:lnTo>
                    <a:lnTo>
                      <a:pt x="266" y="12"/>
                    </a:lnTo>
                    <a:lnTo>
                      <a:pt x="282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4" y="0"/>
                    </a:lnTo>
                    <a:lnTo>
                      <a:pt x="354" y="0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F4BE1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371"/>
              <p:cNvSpPr>
                <a:spLocks/>
              </p:cNvSpPr>
              <p:nvPr/>
            </p:nvSpPr>
            <p:spPr bwMode="auto">
              <a:xfrm>
                <a:off x="5099050" y="844550"/>
                <a:ext cx="1108075" cy="1127125"/>
              </a:xfrm>
              <a:custGeom>
                <a:avLst/>
                <a:gdLst/>
                <a:ahLst/>
                <a:cxnLst>
                  <a:cxn ang="0">
                    <a:pos x="384" y="2"/>
                  </a:cxn>
                  <a:cxn ang="0">
                    <a:pos x="436" y="12"/>
                  </a:cxn>
                  <a:cxn ang="0">
                    <a:pos x="484" y="28"/>
                  </a:cxn>
                  <a:cxn ang="0">
                    <a:pos x="530" y="52"/>
                  </a:cxn>
                  <a:cxn ang="0">
                    <a:pos x="572" y="82"/>
                  </a:cxn>
                  <a:cxn ang="0">
                    <a:pos x="608" y="118"/>
                  </a:cxn>
                  <a:cxn ang="0">
                    <a:pos x="638" y="158"/>
                  </a:cxn>
                  <a:cxn ang="0">
                    <a:pos x="664" y="202"/>
                  </a:cxn>
                  <a:cxn ang="0">
                    <a:pos x="682" y="250"/>
                  </a:cxn>
                  <a:cxn ang="0">
                    <a:pos x="694" y="302"/>
                  </a:cxn>
                  <a:cxn ang="0">
                    <a:pos x="698" y="356"/>
                  </a:cxn>
                  <a:cxn ang="0">
                    <a:pos x="694" y="410"/>
                  </a:cxn>
                  <a:cxn ang="0">
                    <a:pos x="682" y="462"/>
                  </a:cxn>
                  <a:cxn ang="0">
                    <a:pos x="664" y="510"/>
                  </a:cxn>
                  <a:cxn ang="0">
                    <a:pos x="638" y="554"/>
                  </a:cxn>
                  <a:cxn ang="0">
                    <a:pos x="608" y="594"/>
                  </a:cxn>
                  <a:cxn ang="0">
                    <a:pos x="572" y="630"/>
                  </a:cxn>
                  <a:cxn ang="0">
                    <a:pos x="530" y="658"/>
                  </a:cxn>
                  <a:cxn ang="0">
                    <a:pos x="484" y="682"/>
                  </a:cxn>
                  <a:cxn ang="0">
                    <a:pos x="436" y="700"/>
                  </a:cxn>
                  <a:cxn ang="0">
                    <a:pos x="384" y="708"/>
                  </a:cxn>
                  <a:cxn ang="0">
                    <a:pos x="332" y="710"/>
                  </a:cxn>
                  <a:cxn ang="0">
                    <a:pos x="278" y="704"/>
                  </a:cxn>
                  <a:cxn ang="0">
                    <a:pos x="230" y="688"/>
                  </a:cxn>
                  <a:cxn ang="0">
                    <a:pos x="182" y="668"/>
                  </a:cxn>
                  <a:cxn ang="0">
                    <a:pos x="140" y="640"/>
                  </a:cxn>
                  <a:cxn ang="0">
                    <a:pos x="102" y="606"/>
                  </a:cxn>
                  <a:cxn ang="0">
                    <a:pos x="70" y="568"/>
                  </a:cxn>
                  <a:cxn ang="0">
                    <a:pos x="42" y="524"/>
                  </a:cxn>
                  <a:cxn ang="0">
                    <a:pos x="22" y="478"/>
                  </a:cxn>
                  <a:cxn ang="0">
                    <a:pos x="8" y="428"/>
                  </a:cxn>
                  <a:cxn ang="0">
                    <a:pos x="0" y="374"/>
                  </a:cxn>
                  <a:cxn ang="0">
                    <a:pos x="2" y="320"/>
                  </a:cxn>
                  <a:cxn ang="0">
                    <a:pos x="10" y="266"/>
                  </a:cxn>
                  <a:cxn ang="0">
                    <a:pos x="28" y="218"/>
                  </a:cxn>
                  <a:cxn ang="0">
                    <a:pos x="50" y="172"/>
                  </a:cxn>
                  <a:cxn ang="0">
                    <a:pos x="80" y="130"/>
                  </a:cxn>
                  <a:cxn ang="0">
                    <a:pos x="114" y="94"/>
                  </a:cxn>
                  <a:cxn ang="0">
                    <a:pos x="154" y="62"/>
                  </a:cxn>
                  <a:cxn ang="0">
                    <a:pos x="198" y="36"/>
                  </a:cxn>
                  <a:cxn ang="0">
                    <a:pos x="246" y="16"/>
                  </a:cxn>
                  <a:cxn ang="0">
                    <a:pos x="296" y="4"/>
                  </a:cxn>
                  <a:cxn ang="0">
                    <a:pos x="350" y="0"/>
                  </a:cxn>
                </a:cxnLst>
                <a:rect l="0" t="0" r="r" b="b"/>
                <a:pathLst>
                  <a:path w="698" h="710">
                    <a:moveTo>
                      <a:pt x="350" y="0"/>
                    </a:moveTo>
                    <a:lnTo>
                      <a:pt x="368" y="2"/>
                    </a:lnTo>
                    <a:lnTo>
                      <a:pt x="384" y="2"/>
                    </a:lnTo>
                    <a:lnTo>
                      <a:pt x="402" y="4"/>
                    </a:lnTo>
                    <a:lnTo>
                      <a:pt x="420" y="8"/>
                    </a:lnTo>
                    <a:lnTo>
                      <a:pt x="436" y="12"/>
                    </a:lnTo>
                    <a:lnTo>
                      <a:pt x="452" y="16"/>
                    </a:lnTo>
                    <a:lnTo>
                      <a:pt x="470" y="22"/>
                    </a:lnTo>
                    <a:lnTo>
                      <a:pt x="484" y="28"/>
                    </a:lnTo>
                    <a:lnTo>
                      <a:pt x="500" y="36"/>
                    </a:lnTo>
                    <a:lnTo>
                      <a:pt x="516" y="44"/>
                    </a:lnTo>
                    <a:lnTo>
                      <a:pt x="530" y="52"/>
                    </a:lnTo>
                    <a:lnTo>
                      <a:pt x="544" y="62"/>
                    </a:lnTo>
                    <a:lnTo>
                      <a:pt x="558" y="72"/>
                    </a:lnTo>
                    <a:lnTo>
                      <a:pt x="572" y="82"/>
                    </a:lnTo>
                    <a:lnTo>
                      <a:pt x="584" y="94"/>
                    </a:lnTo>
                    <a:lnTo>
                      <a:pt x="596" y="104"/>
                    </a:lnTo>
                    <a:lnTo>
                      <a:pt x="608" y="118"/>
                    </a:lnTo>
                    <a:lnTo>
                      <a:pt x="618" y="130"/>
                    </a:lnTo>
                    <a:lnTo>
                      <a:pt x="628" y="144"/>
                    </a:lnTo>
                    <a:lnTo>
                      <a:pt x="638" y="158"/>
                    </a:lnTo>
                    <a:lnTo>
                      <a:pt x="648" y="172"/>
                    </a:lnTo>
                    <a:lnTo>
                      <a:pt x="656" y="186"/>
                    </a:lnTo>
                    <a:lnTo>
                      <a:pt x="664" y="202"/>
                    </a:lnTo>
                    <a:lnTo>
                      <a:pt x="670" y="218"/>
                    </a:lnTo>
                    <a:lnTo>
                      <a:pt x="676" y="234"/>
                    </a:lnTo>
                    <a:lnTo>
                      <a:pt x="682" y="250"/>
                    </a:lnTo>
                    <a:lnTo>
                      <a:pt x="688" y="266"/>
                    </a:lnTo>
                    <a:lnTo>
                      <a:pt x="692" y="284"/>
                    </a:lnTo>
                    <a:lnTo>
                      <a:pt x="694" y="302"/>
                    </a:lnTo>
                    <a:lnTo>
                      <a:pt x="696" y="320"/>
                    </a:lnTo>
                    <a:lnTo>
                      <a:pt x="698" y="338"/>
                    </a:lnTo>
                    <a:lnTo>
                      <a:pt x="698" y="356"/>
                    </a:lnTo>
                    <a:lnTo>
                      <a:pt x="698" y="374"/>
                    </a:lnTo>
                    <a:lnTo>
                      <a:pt x="696" y="392"/>
                    </a:lnTo>
                    <a:lnTo>
                      <a:pt x="694" y="410"/>
                    </a:lnTo>
                    <a:lnTo>
                      <a:pt x="692" y="428"/>
                    </a:lnTo>
                    <a:lnTo>
                      <a:pt x="688" y="444"/>
                    </a:lnTo>
                    <a:lnTo>
                      <a:pt x="682" y="462"/>
                    </a:lnTo>
                    <a:lnTo>
                      <a:pt x="676" y="478"/>
                    </a:lnTo>
                    <a:lnTo>
                      <a:pt x="670" y="494"/>
                    </a:lnTo>
                    <a:lnTo>
                      <a:pt x="664" y="510"/>
                    </a:lnTo>
                    <a:lnTo>
                      <a:pt x="656" y="524"/>
                    </a:lnTo>
                    <a:lnTo>
                      <a:pt x="648" y="540"/>
                    </a:lnTo>
                    <a:lnTo>
                      <a:pt x="638" y="554"/>
                    </a:lnTo>
                    <a:lnTo>
                      <a:pt x="628" y="568"/>
                    </a:lnTo>
                    <a:lnTo>
                      <a:pt x="618" y="582"/>
                    </a:lnTo>
                    <a:lnTo>
                      <a:pt x="608" y="594"/>
                    </a:lnTo>
                    <a:lnTo>
                      <a:pt x="596" y="606"/>
                    </a:lnTo>
                    <a:lnTo>
                      <a:pt x="584" y="618"/>
                    </a:lnTo>
                    <a:lnTo>
                      <a:pt x="572" y="630"/>
                    </a:lnTo>
                    <a:lnTo>
                      <a:pt x="558" y="640"/>
                    </a:lnTo>
                    <a:lnTo>
                      <a:pt x="544" y="650"/>
                    </a:lnTo>
                    <a:lnTo>
                      <a:pt x="530" y="658"/>
                    </a:lnTo>
                    <a:lnTo>
                      <a:pt x="516" y="668"/>
                    </a:lnTo>
                    <a:lnTo>
                      <a:pt x="500" y="676"/>
                    </a:lnTo>
                    <a:lnTo>
                      <a:pt x="484" y="682"/>
                    </a:lnTo>
                    <a:lnTo>
                      <a:pt x="470" y="688"/>
                    </a:lnTo>
                    <a:lnTo>
                      <a:pt x="452" y="694"/>
                    </a:lnTo>
                    <a:lnTo>
                      <a:pt x="436" y="700"/>
                    </a:lnTo>
                    <a:lnTo>
                      <a:pt x="420" y="704"/>
                    </a:lnTo>
                    <a:lnTo>
                      <a:pt x="402" y="706"/>
                    </a:lnTo>
                    <a:lnTo>
                      <a:pt x="384" y="708"/>
                    </a:lnTo>
                    <a:lnTo>
                      <a:pt x="368" y="710"/>
                    </a:lnTo>
                    <a:lnTo>
                      <a:pt x="350" y="710"/>
                    </a:lnTo>
                    <a:lnTo>
                      <a:pt x="332" y="710"/>
                    </a:lnTo>
                    <a:lnTo>
                      <a:pt x="314" y="708"/>
                    </a:lnTo>
                    <a:lnTo>
                      <a:pt x="296" y="706"/>
                    </a:lnTo>
                    <a:lnTo>
                      <a:pt x="278" y="704"/>
                    </a:lnTo>
                    <a:lnTo>
                      <a:pt x="262" y="700"/>
                    </a:lnTo>
                    <a:lnTo>
                      <a:pt x="246" y="694"/>
                    </a:lnTo>
                    <a:lnTo>
                      <a:pt x="230" y="688"/>
                    </a:lnTo>
                    <a:lnTo>
                      <a:pt x="214" y="682"/>
                    </a:lnTo>
                    <a:lnTo>
                      <a:pt x="198" y="676"/>
                    </a:lnTo>
                    <a:lnTo>
                      <a:pt x="182" y="668"/>
                    </a:lnTo>
                    <a:lnTo>
                      <a:pt x="168" y="658"/>
                    </a:lnTo>
                    <a:lnTo>
                      <a:pt x="154" y="650"/>
                    </a:lnTo>
                    <a:lnTo>
                      <a:pt x="140" y="640"/>
                    </a:lnTo>
                    <a:lnTo>
                      <a:pt x="126" y="630"/>
                    </a:lnTo>
                    <a:lnTo>
                      <a:pt x="114" y="618"/>
                    </a:lnTo>
                    <a:lnTo>
                      <a:pt x="102" y="606"/>
                    </a:lnTo>
                    <a:lnTo>
                      <a:pt x="90" y="594"/>
                    </a:lnTo>
                    <a:lnTo>
                      <a:pt x="80" y="582"/>
                    </a:lnTo>
                    <a:lnTo>
                      <a:pt x="70" y="568"/>
                    </a:lnTo>
                    <a:lnTo>
                      <a:pt x="60" y="554"/>
                    </a:lnTo>
                    <a:lnTo>
                      <a:pt x="50" y="540"/>
                    </a:lnTo>
                    <a:lnTo>
                      <a:pt x="42" y="524"/>
                    </a:lnTo>
                    <a:lnTo>
                      <a:pt x="34" y="510"/>
                    </a:lnTo>
                    <a:lnTo>
                      <a:pt x="28" y="494"/>
                    </a:lnTo>
                    <a:lnTo>
                      <a:pt x="22" y="478"/>
                    </a:lnTo>
                    <a:lnTo>
                      <a:pt x="16" y="462"/>
                    </a:lnTo>
                    <a:lnTo>
                      <a:pt x="10" y="444"/>
                    </a:lnTo>
                    <a:lnTo>
                      <a:pt x="8" y="428"/>
                    </a:lnTo>
                    <a:lnTo>
                      <a:pt x="4" y="410"/>
                    </a:lnTo>
                    <a:lnTo>
                      <a:pt x="2" y="392"/>
                    </a:lnTo>
                    <a:lnTo>
                      <a:pt x="0" y="374"/>
                    </a:lnTo>
                    <a:lnTo>
                      <a:pt x="0" y="356"/>
                    </a:lnTo>
                    <a:lnTo>
                      <a:pt x="0" y="338"/>
                    </a:lnTo>
                    <a:lnTo>
                      <a:pt x="2" y="320"/>
                    </a:lnTo>
                    <a:lnTo>
                      <a:pt x="4" y="302"/>
                    </a:lnTo>
                    <a:lnTo>
                      <a:pt x="8" y="284"/>
                    </a:lnTo>
                    <a:lnTo>
                      <a:pt x="10" y="266"/>
                    </a:lnTo>
                    <a:lnTo>
                      <a:pt x="16" y="250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4" y="202"/>
                    </a:lnTo>
                    <a:lnTo>
                      <a:pt x="42" y="186"/>
                    </a:lnTo>
                    <a:lnTo>
                      <a:pt x="50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0" y="130"/>
                    </a:lnTo>
                    <a:lnTo>
                      <a:pt x="90" y="118"/>
                    </a:lnTo>
                    <a:lnTo>
                      <a:pt x="102" y="104"/>
                    </a:lnTo>
                    <a:lnTo>
                      <a:pt x="114" y="94"/>
                    </a:lnTo>
                    <a:lnTo>
                      <a:pt x="126" y="82"/>
                    </a:lnTo>
                    <a:lnTo>
                      <a:pt x="140" y="72"/>
                    </a:lnTo>
                    <a:lnTo>
                      <a:pt x="154" y="62"/>
                    </a:lnTo>
                    <a:lnTo>
                      <a:pt x="168" y="52"/>
                    </a:lnTo>
                    <a:lnTo>
                      <a:pt x="182" y="44"/>
                    </a:lnTo>
                    <a:lnTo>
                      <a:pt x="198" y="36"/>
                    </a:lnTo>
                    <a:lnTo>
                      <a:pt x="214" y="28"/>
                    </a:lnTo>
                    <a:lnTo>
                      <a:pt x="230" y="22"/>
                    </a:lnTo>
                    <a:lnTo>
                      <a:pt x="246" y="16"/>
                    </a:lnTo>
                    <a:lnTo>
                      <a:pt x="262" y="12"/>
                    </a:lnTo>
                    <a:lnTo>
                      <a:pt x="278" y="8"/>
                    </a:lnTo>
                    <a:lnTo>
                      <a:pt x="296" y="4"/>
                    </a:lnTo>
                    <a:lnTo>
                      <a:pt x="314" y="2"/>
                    </a:lnTo>
                    <a:lnTo>
                      <a:pt x="332" y="2"/>
                    </a:lnTo>
                    <a:lnTo>
                      <a:pt x="350" y="0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rgbClr val="F4C0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372"/>
              <p:cNvSpPr>
                <a:spLocks/>
              </p:cNvSpPr>
              <p:nvPr/>
            </p:nvSpPr>
            <p:spPr bwMode="auto">
              <a:xfrm>
                <a:off x="5105400" y="850900"/>
                <a:ext cx="1098550" cy="1117600"/>
              </a:xfrm>
              <a:custGeom>
                <a:avLst/>
                <a:gdLst/>
                <a:ahLst/>
                <a:cxnLst>
                  <a:cxn ang="0">
                    <a:pos x="380" y="2"/>
                  </a:cxn>
                  <a:cxn ang="0">
                    <a:pos x="432" y="12"/>
                  </a:cxn>
                  <a:cxn ang="0">
                    <a:pos x="480" y="28"/>
                  </a:cxn>
                  <a:cxn ang="0">
                    <a:pos x="524" y="50"/>
                  </a:cxn>
                  <a:cxn ang="0">
                    <a:pos x="566" y="80"/>
                  </a:cxn>
                  <a:cxn ang="0">
                    <a:pos x="602" y="116"/>
                  </a:cxn>
                  <a:cxn ang="0">
                    <a:pos x="632" y="154"/>
                  </a:cxn>
                  <a:cxn ang="0">
                    <a:pos x="656" y="200"/>
                  </a:cxn>
                  <a:cxn ang="0">
                    <a:pos x="676" y="248"/>
                  </a:cxn>
                  <a:cxn ang="0">
                    <a:pos x="688" y="298"/>
                  </a:cxn>
                  <a:cxn ang="0">
                    <a:pos x="692" y="352"/>
                  </a:cxn>
                  <a:cxn ang="0">
                    <a:pos x="688" y="406"/>
                  </a:cxn>
                  <a:cxn ang="0">
                    <a:pos x="676" y="456"/>
                  </a:cxn>
                  <a:cxn ang="0">
                    <a:pos x="656" y="504"/>
                  </a:cxn>
                  <a:cxn ang="0">
                    <a:pos x="632" y="548"/>
                  </a:cxn>
                  <a:cxn ang="0">
                    <a:pos x="602" y="588"/>
                  </a:cxn>
                  <a:cxn ang="0">
                    <a:pos x="566" y="622"/>
                  </a:cxn>
                  <a:cxn ang="0">
                    <a:pos x="524" y="652"/>
                  </a:cxn>
                  <a:cxn ang="0">
                    <a:pos x="480" y="676"/>
                  </a:cxn>
                  <a:cxn ang="0">
                    <a:pos x="432" y="692"/>
                  </a:cxn>
                  <a:cxn ang="0">
                    <a:pos x="380" y="702"/>
                  </a:cxn>
                  <a:cxn ang="0">
                    <a:pos x="328" y="702"/>
                  </a:cxn>
                  <a:cxn ang="0">
                    <a:pos x="276" y="696"/>
                  </a:cxn>
                  <a:cxn ang="0">
                    <a:pos x="226" y="682"/>
                  </a:cxn>
                  <a:cxn ang="0">
                    <a:pos x="180" y="660"/>
                  </a:cxn>
                  <a:cxn ang="0">
                    <a:pos x="138" y="634"/>
                  </a:cxn>
                  <a:cxn ang="0">
                    <a:pos x="100" y="600"/>
                  </a:cxn>
                  <a:cxn ang="0">
                    <a:pos x="68" y="562"/>
                  </a:cxn>
                  <a:cxn ang="0">
                    <a:pos x="40" y="520"/>
                  </a:cxn>
                  <a:cxn ang="0">
                    <a:pos x="20" y="472"/>
                  </a:cxn>
                  <a:cxn ang="0">
                    <a:pos x="6" y="422"/>
                  </a:cxn>
                  <a:cxn ang="0">
                    <a:pos x="0" y="370"/>
                  </a:cxn>
                  <a:cxn ang="0">
                    <a:pos x="0" y="316"/>
                  </a:cxn>
                  <a:cxn ang="0">
                    <a:pos x="10" y="264"/>
                  </a:cxn>
                  <a:cxn ang="0">
                    <a:pos x="26" y="214"/>
                  </a:cxn>
                  <a:cxn ang="0">
                    <a:pos x="50" y="170"/>
                  </a:cxn>
                  <a:cxn ang="0">
                    <a:pos x="78" y="128"/>
                  </a:cxn>
                  <a:cxn ang="0">
                    <a:pos x="112" y="92"/>
                  </a:cxn>
                  <a:cxn ang="0">
                    <a:pos x="152" y="60"/>
                  </a:cxn>
                  <a:cxn ang="0">
                    <a:pos x="196" y="34"/>
                  </a:cxn>
                  <a:cxn ang="0">
                    <a:pos x="242" y="16"/>
                  </a:cxn>
                  <a:cxn ang="0">
                    <a:pos x="292" y="4"/>
                  </a:cxn>
                  <a:cxn ang="0">
                    <a:pos x="346" y="0"/>
                  </a:cxn>
                </a:cxnLst>
                <a:rect l="0" t="0" r="r" b="b"/>
                <a:pathLst>
                  <a:path w="692" h="704">
                    <a:moveTo>
                      <a:pt x="346" y="0"/>
                    </a:moveTo>
                    <a:lnTo>
                      <a:pt x="362" y="0"/>
                    </a:lnTo>
                    <a:lnTo>
                      <a:pt x="380" y="2"/>
                    </a:lnTo>
                    <a:lnTo>
                      <a:pt x="398" y="4"/>
                    </a:lnTo>
                    <a:lnTo>
                      <a:pt x="414" y="8"/>
                    </a:lnTo>
                    <a:lnTo>
                      <a:pt x="432" y="12"/>
                    </a:lnTo>
                    <a:lnTo>
                      <a:pt x="448" y="16"/>
                    </a:lnTo>
                    <a:lnTo>
                      <a:pt x="464" y="22"/>
                    </a:lnTo>
                    <a:lnTo>
                      <a:pt x="480" y="28"/>
                    </a:lnTo>
                    <a:lnTo>
                      <a:pt x="496" y="34"/>
                    </a:lnTo>
                    <a:lnTo>
                      <a:pt x="510" y="42"/>
                    </a:lnTo>
                    <a:lnTo>
                      <a:pt x="524" y="50"/>
                    </a:lnTo>
                    <a:lnTo>
                      <a:pt x="538" y="60"/>
                    </a:lnTo>
                    <a:lnTo>
                      <a:pt x="552" y="70"/>
                    </a:lnTo>
                    <a:lnTo>
                      <a:pt x="566" y="80"/>
                    </a:lnTo>
                    <a:lnTo>
                      <a:pt x="578" y="92"/>
                    </a:lnTo>
                    <a:lnTo>
                      <a:pt x="590" y="102"/>
                    </a:lnTo>
                    <a:lnTo>
                      <a:pt x="602" y="116"/>
                    </a:lnTo>
                    <a:lnTo>
                      <a:pt x="612" y="128"/>
                    </a:lnTo>
                    <a:lnTo>
                      <a:pt x="622" y="142"/>
                    </a:lnTo>
                    <a:lnTo>
                      <a:pt x="632" y="154"/>
                    </a:lnTo>
                    <a:lnTo>
                      <a:pt x="640" y="170"/>
                    </a:lnTo>
                    <a:lnTo>
                      <a:pt x="650" y="184"/>
                    </a:lnTo>
                    <a:lnTo>
                      <a:pt x="656" y="200"/>
                    </a:lnTo>
                    <a:lnTo>
                      <a:pt x="664" y="214"/>
                    </a:lnTo>
                    <a:lnTo>
                      <a:pt x="670" y="230"/>
                    </a:lnTo>
                    <a:lnTo>
                      <a:pt x="676" y="248"/>
                    </a:lnTo>
                    <a:lnTo>
                      <a:pt x="680" y="264"/>
                    </a:lnTo>
                    <a:lnTo>
                      <a:pt x="684" y="280"/>
                    </a:lnTo>
                    <a:lnTo>
                      <a:pt x="688" y="298"/>
                    </a:lnTo>
                    <a:lnTo>
                      <a:pt x="690" y="316"/>
                    </a:lnTo>
                    <a:lnTo>
                      <a:pt x="690" y="334"/>
                    </a:lnTo>
                    <a:lnTo>
                      <a:pt x="692" y="352"/>
                    </a:lnTo>
                    <a:lnTo>
                      <a:pt x="690" y="370"/>
                    </a:lnTo>
                    <a:lnTo>
                      <a:pt x="690" y="388"/>
                    </a:lnTo>
                    <a:lnTo>
                      <a:pt x="688" y="406"/>
                    </a:lnTo>
                    <a:lnTo>
                      <a:pt x="684" y="422"/>
                    </a:lnTo>
                    <a:lnTo>
                      <a:pt x="680" y="440"/>
                    </a:lnTo>
                    <a:lnTo>
                      <a:pt x="676" y="456"/>
                    </a:lnTo>
                    <a:lnTo>
                      <a:pt x="670" y="472"/>
                    </a:lnTo>
                    <a:lnTo>
                      <a:pt x="664" y="488"/>
                    </a:lnTo>
                    <a:lnTo>
                      <a:pt x="656" y="504"/>
                    </a:lnTo>
                    <a:lnTo>
                      <a:pt x="650" y="520"/>
                    </a:lnTo>
                    <a:lnTo>
                      <a:pt x="640" y="534"/>
                    </a:lnTo>
                    <a:lnTo>
                      <a:pt x="632" y="548"/>
                    </a:lnTo>
                    <a:lnTo>
                      <a:pt x="622" y="562"/>
                    </a:lnTo>
                    <a:lnTo>
                      <a:pt x="612" y="576"/>
                    </a:lnTo>
                    <a:lnTo>
                      <a:pt x="602" y="588"/>
                    </a:lnTo>
                    <a:lnTo>
                      <a:pt x="590" y="600"/>
                    </a:lnTo>
                    <a:lnTo>
                      <a:pt x="578" y="612"/>
                    </a:lnTo>
                    <a:lnTo>
                      <a:pt x="566" y="622"/>
                    </a:lnTo>
                    <a:lnTo>
                      <a:pt x="552" y="634"/>
                    </a:lnTo>
                    <a:lnTo>
                      <a:pt x="538" y="644"/>
                    </a:lnTo>
                    <a:lnTo>
                      <a:pt x="524" y="652"/>
                    </a:lnTo>
                    <a:lnTo>
                      <a:pt x="510" y="660"/>
                    </a:lnTo>
                    <a:lnTo>
                      <a:pt x="496" y="668"/>
                    </a:lnTo>
                    <a:lnTo>
                      <a:pt x="480" y="676"/>
                    </a:lnTo>
                    <a:lnTo>
                      <a:pt x="464" y="682"/>
                    </a:lnTo>
                    <a:lnTo>
                      <a:pt x="448" y="688"/>
                    </a:lnTo>
                    <a:lnTo>
                      <a:pt x="432" y="692"/>
                    </a:lnTo>
                    <a:lnTo>
                      <a:pt x="414" y="696"/>
                    </a:lnTo>
                    <a:lnTo>
                      <a:pt x="398" y="700"/>
                    </a:lnTo>
                    <a:lnTo>
                      <a:pt x="380" y="702"/>
                    </a:lnTo>
                    <a:lnTo>
                      <a:pt x="362" y="702"/>
                    </a:lnTo>
                    <a:lnTo>
                      <a:pt x="346" y="704"/>
                    </a:lnTo>
                    <a:lnTo>
                      <a:pt x="328" y="702"/>
                    </a:lnTo>
                    <a:lnTo>
                      <a:pt x="310" y="702"/>
                    </a:lnTo>
                    <a:lnTo>
                      <a:pt x="292" y="700"/>
                    </a:lnTo>
                    <a:lnTo>
                      <a:pt x="276" y="696"/>
                    </a:lnTo>
                    <a:lnTo>
                      <a:pt x="258" y="692"/>
                    </a:lnTo>
                    <a:lnTo>
                      <a:pt x="242" y="688"/>
                    </a:lnTo>
                    <a:lnTo>
                      <a:pt x="226" y="682"/>
                    </a:lnTo>
                    <a:lnTo>
                      <a:pt x="210" y="676"/>
                    </a:lnTo>
                    <a:lnTo>
                      <a:pt x="196" y="668"/>
                    </a:lnTo>
                    <a:lnTo>
                      <a:pt x="180" y="660"/>
                    </a:lnTo>
                    <a:lnTo>
                      <a:pt x="166" y="652"/>
                    </a:lnTo>
                    <a:lnTo>
                      <a:pt x="152" y="644"/>
                    </a:lnTo>
                    <a:lnTo>
                      <a:pt x="138" y="634"/>
                    </a:lnTo>
                    <a:lnTo>
                      <a:pt x="124" y="622"/>
                    </a:lnTo>
                    <a:lnTo>
                      <a:pt x="112" y="612"/>
                    </a:lnTo>
                    <a:lnTo>
                      <a:pt x="100" y="600"/>
                    </a:lnTo>
                    <a:lnTo>
                      <a:pt x="88" y="588"/>
                    </a:lnTo>
                    <a:lnTo>
                      <a:pt x="78" y="576"/>
                    </a:lnTo>
                    <a:lnTo>
                      <a:pt x="68" y="562"/>
                    </a:lnTo>
                    <a:lnTo>
                      <a:pt x="58" y="548"/>
                    </a:lnTo>
                    <a:lnTo>
                      <a:pt x="50" y="534"/>
                    </a:lnTo>
                    <a:lnTo>
                      <a:pt x="40" y="520"/>
                    </a:lnTo>
                    <a:lnTo>
                      <a:pt x="34" y="504"/>
                    </a:lnTo>
                    <a:lnTo>
                      <a:pt x="26" y="488"/>
                    </a:lnTo>
                    <a:lnTo>
                      <a:pt x="20" y="472"/>
                    </a:lnTo>
                    <a:lnTo>
                      <a:pt x="14" y="456"/>
                    </a:lnTo>
                    <a:lnTo>
                      <a:pt x="10" y="440"/>
                    </a:lnTo>
                    <a:lnTo>
                      <a:pt x="6" y="422"/>
                    </a:lnTo>
                    <a:lnTo>
                      <a:pt x="4" y="406"/>
                    </a:lnTo>
                    <a:lnTo>
                      <a:pt x="0" y="388"/>
                    </a:lnTo>
                    <a:lnTo>
                      <a:pt x="0" y="370"/>
                    </a:lnTo>
                    <a:lnTo>
                      <a:pt x="0" y="352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4" y="298"/>
                    </a:lnTo>
                    <a:lnTo>
                      <a:pt x="6" y="280"/>
                    </a:lnTo>
                    <a:lnTo>
                      <a:pt x="10" y="264"/>
                    </a:lnTo>
                    <a:lnTo>
                      <a:pt x="14" y="248"/>
                    </a:lnTo>
                    <a:lnTo>
                      <a:pt x="20" y="230"/>
                    </a:lnTo>
                    <a:lnTo>
                      <a:pt x="26" y="214"/>
                    </a:lnTo>
                    <a:lnTo>
                      <a:pt x="34" y="200"/>
                    </a:lnTo>
                    <a:lnTo>
                      <a:pt x="40" y="184"/>
                    </a:lnTo>
                    <a:lnTo>
                      <a:pt x="50" y="170"/>
                    </a:lnTo>
                    <a:lnTo>
                      <a:pt x="58" y="154"/>
                    </a:lnTo>
                    <a:lnTo>
                      <a:pt x="68" y="142"/>
                    </a:lnTo>
                    <a:lnTo>
                      <a:pt x="78" y="128"/>
                    </a:lnTo>
                    <a:lnTo>
                      <a:pt x="88" y="116"/>
                    </a:lnTo>
                    <a:lnTo>
                      <a:pt x="100" y="102"/>
                    </a:lnTo>
                    <a:lnTo>
                      <a:pt x="112" y="92"/>
                    </a:lnTo>
                    <a:lnTo>
                      <a:pt x="124" y="80"/>
                    </a:lnTo>
                    <a:lnTo>
                      <a:pt x="138" y="70"/>
                    </a:lnTo>
                    <a:lnTo>
                      <a:pt x="152" y="60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6" y="34"/>
                    </a:lnTo>
                    <a:lnTo>
                      <a:pt x="210" y="28"/>
                    </a:lnTo>
                    <a:lnTo>
                      <a:pt x="226" y="22"/>
                    </a:lnTo>
                    <a:lnTo>
                      <a:pt x="242" y="16"/>
                    </a:lnTo>
                    <a:lnTo>
                      <a:pt x="258" y="12"/>
                    </a:lnTo>
                    <a:lnTo>
                      <a:pt x="276" y="8"/>
                    </a:lnTo>
                    <a:lnTo>
                      <a:pt x="292" y="4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46" y="0"/>
                    </a:ln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5C2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373"/>
              <p:cNvSpPr>
                <a:spLocks/>
              </p:cNvSpPr>
              <p:nvPr/>
            </p:nvSpPr>
            <p:spPr bwMode="auto">
              <a:xfrm>
                <a:off x="5108575" y="857250"/>
                <a:ext cx="1089025" cy="1104900"/>
              </a:xfrm>
              <a:custGeom>
                <a:avLst/>
                <a:gdLst/>
                <a:ahLst/>
                <a:cxnLst>
                  <a:cxn ang="0">
                    <a:pos x="378" y="0"/>
                  </a:cxn>
                  <a:cxn ang="0">
                    <a:pos x="428" y="10"/>
                  </a:cxn>
                  <a:cxn ang="0">
                    <a:pos x="476" y="26"/>
                  </a:cxn>
                  <a:cxn ang="0">
                    <a:pos x="520" y="50"/>
                  </a:cxn>
                  <a:cxn ang="0">
                    <a:pos x="562" y="78"/>
                  </a:cxn>
                  <a:cxn ang="0">
                    <a:pos x="596" y="114"/>
                  </a:cxn>
                  <a:cxn ang="0">
                    <a:pos x="628" y="152"/>
                  </a:cxn>
                  <a:cxn ang="0">
                    <a:pos x="652" y="196"/>
                  </a:cxn>
                  <a:cxn ang="0">
                    <a:pos x="670" y="244"/>
                  </a:cxn>
                  <a:cxn ang="0">
                    <a:pos x="682" y="294"/>
                  </a:cxn>
                  <a:cxn ang="0">
                    <a:pos x="686" y="348"/>
                  </a:cxn>
                  <a:cxn ang="0">
                    <a:pos x="682" y="400"/>
                  </a:cxn>
                  <a:cxn ang="0">
                    <a:pos x="670" y="452"/>
                  </a:cxn>
                  <a:cxn ang="0">
                    <a:pos x="652" y="498"/>
                  </a:cxn>
                  <a:cxn ang="0">
                    <a:pos x="628" y="542"/>
                  </a:cxn>
                  <a:cxn ang="0">
                    <a:pos x="596" y="582"/>
                  </a:cxn>
                  <a:cxn ang="0">
                    <a:pos x="562" y="616"/>
                  </a:cxn>
                  <a:cxn ang="0">
                    <a:pos x="520" y="646"/>
                  </a:cxn>
                  <a:cxn ang="0">
                    <a:pos x="476" y="668"/>
                  </a:cxn>
                  <a:cxn ang="0">
                    <a:pos x="428" y="686"/>
                  </a:cxn>
                  <a:cxn ang="0">
                    <a:pos x="378" y="694"/>
                  </a:cxn>
                  <a:cxn ang="0">
                    <a:pos x="326" y="696"/>
                  </a:cxn>
                  <a:cxn ang="0">
                    <a:pos x="274" y="688"/>
                  </a:cxn>
                  <a:cxn ang="0">
                    <a:pos x="226" y="674"/>
                  </a:cxn>
                  <a:cxn ang="0">
                    <a:pos x="180" y="654"/>
                  </a:cxn>
                  <a:cxn ang="0">
                    <a:pos x="138" y="626"/>
                  </a:cxn>
                  <a:cxn ang="0">
                    <a:pos x="100" y="594"/>
                  </a:cxn>
                  <a:cxn ang="0">
                    <a:pos x="68" y="556"/>
                  </a:cxn>
                  <a:cxn ang="0">
                    <a:pos x="42" y="514"/>
                  </a:cxn>
                  <a:cxn ang="0">
                    <a:pos x="20" y="468"/>
                  </a:cxn>
                  <a:cxn ang="0">
                    <a:pos x="8" y="418"/>
                  </a:cxn>
                  <a:cxn ang="0">
                    <a:pos x="0" y="366"/>
                  </a:cxn>
                  <a:cxn ang="0">
                    <a:pos x="2" y="312"/>
                  </a:cxn>
                  <a:cxn ang="0">
                    <a:pos x="10" y="260"/>
                  </a:cxn>
                  <a:cxn ang="0">
                    <a:pos x="28" y="212"/>
                  </a:cxn>
                  <a:cxn ang="0">
                    <a:pos x="50" y="166"/>
                  </a:cxn>
                  <a:cxn ang="0">
                    <a:pos x="78" y="126"/>
                  </a:cxn>
                  <a:cxn ang="0">
                    <a:pos x="112" y="90"/>
                  </a:cxn>
                  <a:cxn ang="0">
                    <a:pos x="152" y="58"/>
                  </a:cxn>
                  <a:cxn ang="0">
                    <a:pos x="194" y="34"/>
                  </a:cxn>
                  <a:cxn ang="0">
                    <a:pos x="242" y="14"/>
                  </a:cxn>
                  <a:cxn ang="0">
                    <a:pos x="290" y="4"/>
                  </a:cxn>
                  <a:cxn ang="0">
                    <a:pos x="344" y="0"/>
                  </a:cxn>
                </a:cxnLst>
                <a:rect l="0" t="0" r="r" b="b"/>
                <a:pathLst>
                  <a:path w="686" h="696">
                    <a:moveTo>
                      <a:pt x="344" y="0"/>
                    </a:moveTo>
                    <a:lnTo>
                      <a:pt x="360" y="0"/>
                    </a:lnTo>
                    <a:lnTo>
                      <a:pt x="378" y="0"/>
                    </a:lnTo>
                    <a:lnTo>
                      <a:pt x="396" y="4"/>
                    </a:lnTo>
                    <a:lnTo>
                      <a:pt x="412" y="6"/>
                    </a:lnTo>
                    <a:lnTo>
                      <a:pt x="428" y="10"/>
                    </a:lnTo>
                    <a:lnTo>
                      <a:pt x="444" y="14"/>
                    </a:lnTo>
                    <a:lnTo>
                      <a:pt x="460" y="20"/>
                    </a:lnTo>
                    <a:lnTo>
                      <a:pt x="476" y="26"/>
                    </a:lnTo>
                    <a:lnTo>
                      <a:pt x="492" y="34"/>
                    </a:lnTo>
                    <a:lnTo>
                      <a:pt x="506" y="42"/>
                    </a:lnTo>
                    <a:lnTo>
                      <a:pt x="520" y="50"/>
                    </a:lnTo>
                    <a:lnTo>
                      <a:pt x="534" y="58"/>
                    </a:lnTo>
                    <a:lnTo>
                      <a:pt x="548" y="68"/>
                    </a:lnTo>
                    <a:lnTo>
                      <a:pt x="562" y="78"/>
                    </a:lnTo>
                    <a:lnTo>
                      <a:pt x="574" y="90"/>
                    </a:lnTo>
                    <a:lnTo>
                      <a:pt x="586" y="102"/>
                    </a:lnTo>
                    <a:lnTo>
                      <a:pt x="596" y="114"/>
                    </a:lnTo>
                    <a:lnTo>
                      <a:pt x="608" y="126"/>
                    </a:lnTo>
                    <a:lnTo>
                      <a:pt x="618" y="140"/>
                    </a:lnTo>
                    <a:lnTo>
                      <a:pt x="628" y="152"/>
                    </a:lnTo>
                    <a:lnTo>
                      <a:pt x="636" y="166"/>
                    </a:lnTo>
                    <a:lnTo>
                      <a:pt x="644" y="182"/>
                    </a:lnTo>
                    <a:lnTo>
                      <a:pt x="652" y="196"/>
                    </a:lnTo>
                    <a:lnTo>
                      <a:pt x="658" y="212"/>
                    </a:lnTo>
                    <a:lnTo>
                      <a:pt x="666" y="228"/>
                    </a:lnTo>
                    <a:lnTo>
                      <a:pt x="670" y="244"/>
                    </a:lnTo>
                    <a:lnTo>
                      <a:pt x="676" y="260"/>
                    </a:lnTo>
                    <a:lnTo>
                      <a:pt x="678" y="278"/>
                    </a:lnTo>
                    <a:lnTo>
                      <a:pt x="682" y="294"/>
                    </a:lnTo>
                    <a:lnTo>
                      <a:pt x="684" y="312"/>
                    </a:lnTo>
                    <a:lnTo>
                      <a:pt x="686" y="330"/>
                    </a:lnTo>
                    <a:lnTo>
                      <a:pt x="686" y="348"/>
                    </a:lnTo>
                    <a:lnTo>
                      <a:pt x="686" y="366"/>
                    </a:lnTo>
                    <a:lnTo>
                      <a:pt x="684" y="384"/>
                    </a:lnTo>
                    <a:lnTo>
                      <a:pt x="682" y="400"/>
                    </a:lnTo>
                    <a:lnTo>
                      <a:pt x="678" y="418"/>
                    </a:lnTo>
                    <a:lnTo>
                      <a:pt x="676" y="434"/>
                    </a:lnTo>
                    <a:lnTo>
                      <a:pt x="670" y="452"/>
                    </a:lnTo>
                    <a:lnTo>
                      <a:pt x="666" y="468"/>
                    </a:lnTo>
                    <a:lnTo>
                      <a:pt x="658" y="484"/>
                    </a:lnTo>
                    <a:lnTo>
                      <a:pt x="652" y="498"/>
                    </a:lnTo>
                    <a:lnTo>
                      <a:pt x="644" y="514"/>
                    </a:lnTo>
                    <a:lnTo>
                      <a:pt x="636" y="528"/>
                    </a:lnTo>
                    <a:lnTo>
                      <a:pt x="628" y="542"/>
                    </a:lnTo>
                    <a:lnTo>
                      <a:pt x="618" y="556"/>
                    </a:lnTo>
                    <a:lnTo>
                      <a:pt x="608" y="570"/>
                    </a:lnTo>
                    <a:lnTo>
                      <a:pt x="596" y="582"/>
                    </a:lnTo>
                    <a:lnTo>
                      <a:pt x="586" y="594"/>
                    </a:lnTo>
                    <a:lnTo>
                      <a:pt x="574" y="606"/>
                    </a:lnTo>
                    <a:lnTo>
                      <a:pt x="562" y="616"/>
                    </a:lnTo>
                    <a:lnTo>
                      <a:pt x="548" y="626"/>
                    </a:lnTo>
                    <a:lnTo>
                      <a:pt x="534" y="636"/>
                    </a:lnTo>
                    <a:lnTo>
                      <a:pt x="520" y="646"/>
                    </a:lnTo>
                    <a:lnTo>
                      <a:pt x="506" y="654"/>
                    </a:lnTo>
                    <a:lnTo>
                      <a:pt x="492" y="662"/>
                    </a:lnTo>
                    <a:lnTo>
                      <a:pt x="476" y="668"/>
                    </a:lnTo>
                    <a:lnTo>
                      <a:pt x="460" y="674"/>
                    </a:lnTo>
                    <a:lnTo>
                      <a:pt x="444" y="680"/>
                    </a:lnTo>
                    <a:lnTo>
                      <a:pt x="428" y="686"/>
                    </a:lnTo>
                    <a:lnTo>
                      <a:pt x="412" y="688"/>
                    </a:lnTo>
                    <a:lnTo>
                      <a:pt x="396" y="692"/>
                    </a:lnTo>
                    <a:lnTo>
                      <a:pt x="378" y="694"/>
                    </a:lnTo>
                    <a:lnTo>
                      <a:pt x="360" y="696"/>
                    </a:lnTo>
                    <a:lnTo>
                      <a:pt x="344" y="696"/>
                    </a:lnTo>
                    <a:lnTo>
                      <a:pt x="326" y="696"/>
                    </a:lnTo>
                    <a:lnTo>
                      <a:pt x="308" y="694"/>
                    </a:lnTo>
                    <a:lnTo>
                      <a:pt x="290" y="692"/>
                    </a:lnTo>
                    <a:lnTo>
                      <a:pt x="274" y="688"/>
                    </a:lnTo>
                    <a:lnTo>
                      <a:pt x="258" y="686"/>
                    </a:lnTo>
                    <a:lnTo>
                      <a:pt x="242" y="680"/>
                    </a:lnTo>
                    <a:lnTo>
                      <a:pt x="226" y="674"/>
                    </a:lnTo>
                    <a:lnTo>
                      <a:pt x="210" y="668"/>
                    </a:lnTo>
                    <a:lnTo>
                      <a:pt x="194" y="662"/>
                    </a:lnTo>
                    <a:lnTo>
                      <a:pt x="180" y="654"/>
                    </a:lnTo>
                    <a:lnTo>
                      <a:pt x="166" y="646"/>
                    </a:lnTo>
                    <a:lnTo>
                      <a:pt x="152" y="636"/>
                    </a:lnTo>
                    <a:lnTo>
                      <a:pt x="138" y="626"/>
                    </a:lnTo>
                    <a:lnTo>
                      <a:pt x="124" y="616"/>
                    </a:lnTo>
                    <a:lnTo>
                      <a:pt x="112" y="606"/>
                    </a:lnTo>
                    <a:lnTo>
                      <a:pt x="100" y="594"/>
                    </a:lnTo>
                    <a:lnTo>
                      <a:pt x="90" y="582"/>
                    </a:lnTo>
                    <a:lnTo>
                      <a:pt x="78" y="570"/>
                    </a:lnTo>
                    <a:lnTo>
                      <a:pt x="68" y="556"/>
                    </a:lnTo>
                    <a:lnTo>
                      <a:pt x="58" y="542"/>
                    </a:lnTo>
                    <a:lnTo>
                      <a:pt x="50" y="528"/>
                    </a:lnTo>
                    <a:lnTo>
                      <a:pt x="42" y="514"/>
                    </a:lnTo>
                    <a:lnTo>
                      <a:pt x="34" y="498"/>
                    </a:lnTo>
                    <a:lnTo>
                      <a:pt x="28" y="484"/>
                    </a:lnTo>
                    <a:lnTo>
                      <a:pt x="20" y="468"/>
                    </a:lnTo>
                    <a:lnTo>
                      <a:pt x="16" y="452"/>
                    </a:lnTo>
                    <a:lnTo>
                      <a:pt x="10" y="434"/>
                    </a:lnTo>
                    <a:lnTo>
                      <a:pt x="8" y="418"/>
                    </a:lnTo>
                    <a:lnTo>
                      <a:pt x="4" y="400"/>
                    </a:lnTo>
                    <a:lnTo>
                      <a:pt x="2" y="384"/>
                    </a:lnTo>
                    <a:lnTo>
                      <a:pt x="0" y="366"/>
                    </a:lnTo>
                    <a:lnTo>
                      <a:pt x="0" y="348"/>
                    </a:lnTo>
                    <a:lnTo>
                      <a:pt x="0" y="330"/>
                    </a:lnTo>
                    <a:lnTo>
                      <a:pt x="2" y="312"/>
                    </a:lnTo>
                    <a:lnTo>
                      <a:pt x="4" y="294"/>
                    </a:lnTo>
                    <a:lnTo>
                      <a:pt x="8" y="278"/>
                    </a:lnTo>
                    <a:lnTo>
                      <a:pt x="10" y="260"/>
                    </a:lnTo>
                    <a:lnTo>
                      <a:pt x="16" y="244"/>
                    </a:lnTo>
                    <a:lnTo>
                      <a:pt x="20" y="228"/>
                    </a:lnTo>
                    <a:lnTo>
                      <a:pt x="28" y="212"/>
                    </a:lnTo>
                    <a:lnTo>
                      <a:pt x="34" y="196"/>
                    </a:lnTo>
                    <a:lnTo>
                      <a:pt x="42" y="182"/>
                    </a:lnTo>
                    <a:lnTo>
                      <a:pt x="50" y="166"/>
                    </a:lnTo>
                    <a:lnTo>
                      <a:pt x="58" y="152"/>
                    </a:lnTo>
                    <a:lnTo>
                      <a:pt x="68" y="140"/>
                    </a:lnTo>
                    <a:lnTo>
                      <a:pt x="78" y="126"/>
                    </a:lnTo>
                    <a:lnTo>
                      <a:pt x="90" y="114"/>
                    </a:lnTo>
                    <a:lnTo>
                      <a:pt x="100" y="102"/>
                    </a:lnTo>
                    <a:lnTo>
                      <a:pt x="112" y="90"/>
                    </a:lnTo>
                    <a:lnTo>
                      <a:pt x="124" y="78"/>
                    </a:lnTo>
                    <a:lnTo>
                      <a:pt x="138" y="68"/>
                    </a:lnTo>
                    <a:lnTo>
                      <a:pt x="152" y="58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4" y="34"/>
                    </a:lnTo>
                    <a:lnTo>
                      <a:pt x="210" y="26"/>
                    </a:lnTo>
                    <a:lnTo>
                      <a:pt x="226" y="20"/>
                    </a:lnTo>
                    <a:lnTo>
                      <a:pt x="242" y="14"/>
                    </a:lnTo>
                    <a:lnTo>
                      <a:pt x="258" y="10"/>
                    </a:lnTo>
                    <a:lnTo>
                      <a:pt x="274" y="6"/>
                    </a:lnTo>
                    <a:lnTo>
                      <a:pt x="290" y="4"/>
                    </a:lnTo>
                    <a:lnTo>
                      <a:pt x="308" y="0"/>
                    </a:lnTo>
                    <a:lnTo>
                      <a:pt x="326" y="0"/>
                    </a:lnTo>
                    <a:lnTo>
                      <a:pt x="344" y="0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F3C3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74"/>
              <p:cNvSpPr>
                <a:spLocks/>
              </p:cNvSpPr>
              <p:nvPr/>
            </p:nvSpPr>
            <p:spPr bwMode="auto">
              <a:xfrm>
                <a:off x="5114925" y="860425"/>
                <a:ext cx="1076325" cy="1095375"/>
              </a:xfrm>
              <a:custGeom>
                <a:avLst/>
                <a:gdLst/>
                <a:ahLst/>
                <a:cxnLst>
                  <a:cxn ang="0">
                    <a:pos x="374" y="2"/>
                  </a:cxn>
                  <a:cxn ang="0">
                    <a:pos x="424" y="12"/>
                  </a:cxn>
                  <a:cxn ang="0">
                    <a:pos x="472" y="28"/>
                  </a:cxn>
                  <a:cxn ang="0">
                    <a:pos x="516" y="50"/>
                  </a:cxn>
                  <a:cxn ang="0">
                    <a:pos x="556" y="80"/>
                  </a:cxn>
                  <a:cxn ang="0">
                    <a:pos x="590" y="114"/>
                  </a:cxn>
                  <a:cxn ang="0">
                    <a:pos x="620" y="152"/>
                  </a:cxn>
                  <a:cxn ang="0">
                    <a:pos x="646" y="196"/>
                  </a:cxn>
                  <a:cxn ang="0">
                    <a:pos x="664" y="242"/>
                  </a:cxn>
                  <a:cxn ang="0">
                    <a:pos x="674" y="292"/>
                  </a:cxn>
                  <a:cxn ang="0">
                    <a:pos x="678" y="346"/>
                  </a:cxn>
                  <a:cxn ang="0">
                    <a:pos x="674" y="398"/>
                  </a:cxn>
                  <a:cxn ang="0">
                    <a:pos x="664" y="448"/>
                  </a:cxn>
                  <a:cxn ang="0">
                    <a:pos x="646" y="496"/>
                  </a:cxn>
                  <a:cxn ang="0">
                    <a:pos x="620" y="538"/>
                  </a:cxn>
                  <a:cxn ang="0">
                    <a:pos x="590" y="578"/>
                  </a:cxn>
                  <a:cxn ang="0">
                    <a:pos x="556" y="612"/>
                  </a:cxn>
                  <a:cxn ang="0">
                    <a:pos x="516" y="640"/>
                  </a:cxn>
                  <a:cxn ang="0">
                    <a:pos x="472" y="664"/>
                  </a:cxn>
                  <a:cxn ang="0">
                    <a:pos x="424" y="680"/>
                  </a:cxn>
                  <a:cxn ang="0">
                    <a:pos x="374" y="690"/>
                  </a:cxn>
                  <a:cxn ang="0">
                    <a:pos x="322" y="690"/>
                  </a:cxn>
                  <a:cxn ang="0">
                    <a:pos x="270" y="684"/>
                  </a:cxn>
                  <a:cxn ang="0">
                    <a:pos x="222" y="670"/>
                  </a:cxn>
                  <a:cxn ang="0">
                    <a:pos x="178" y="650"/>
                  </a:cxn>
                  <a:cxn ang="0">
                    <a:pos x="136" y="622"/>
                  </a:cxn>
                  <a:cxn ang="0">
                    <a:pos x="98" y="590"/>
                  </a:cxn>
                  <a:cxn ang="0">
                    <a:pos x="66" y="552"/>
                  </a:cxn>
                  <a:cxn ang="0">
                    <a:pos x="40" y="510"/>
                  </a:cxn>
                  <a:cxn ang="0">
                    <a:pos x="20" y="464"/>
                  </a:cxn>
                  <a:cxn ang="0">
                    <a:pos x="6" y="416"/>
                  </a:cxn>
                  <a:cxn ang="0">
                    <a:pos x="0" y="364"/>
                  </a:cxn>
                  <a:cxn ang="0">
                    <a:pos x="0" y="310"/>
                  </a:cxn>
                  <a:cxn ang="0">
                    <a:pos x="10" y="260"/>
                  </a:cxn>
                  <a:cxn ang="0">
                    <a:pos x="26" y="212"/>
                  </a:cxn>
                  <a:cxn ang="0">
                    <a:pos x="48" y="166"/>
                  </a:cxn>
                  <a:cxn ang="0">
                    <a:pos x="76" y="126"/>
                  </a:cxn>
                  <a:cxn ang="0">
                    <a:pos x="110" y="90"/>
                  </a:cxn>
                  <a:cxn ang="0">
                    <a:pos x="150" y="60"/>
                  </a:cxn>
                  <a:cxn ang="0">
                    <a:pos x="192" y="34"/>
                  </a:cxn>
                  <a:cxn ang="0">
                    <a:pos x="238" y="16"/>
                  </a:cxn>
                  <a:cxn ang="0">
                    <a:pos x="288" y="4"/>
                  </a:cxn>
                  <a:cxn ang="0">
                    <a:pos x="340" y="0"/>
                  </a:cxn>
                </a:cxnLst>
                <a:rect l="0" t="0" r="r" b="b"/>
                <a:pathLst>
                  <a:path w="678" h="690">
                    <a:moveTo>
                      <a:pt x="340" y="0"/>
                    </a:moveTo>
                    <a:lnTo>
                      <a:pt x="356" y="0"/>
                    </a:lnTo>
                    <a:lnTo>
                      <a:pt x="374" y="2"/>
                    </a:lnTo>
                    <a:lnTo>
                      <a:pt x="390" y="4"/>
                    </a:lnTo>
                    <a:lnTo>
                      <a:pt x="408" y="8"/>
                    </a:lnTo>
                    <a:lnTo>
                      <a:pt x="424" y="12"/>
                    </a:lnTo>
                    <a:lnTo>
                      <a:pt x="440" y="16"/>
                    </a:lnTo>
                    <a:lnTo>
                      <a:pt x="456" y="22"/>
                    </a:lnTo>
                    <a:lnTo>
                      <a:pt x="472" y="28"/>
                    </a:lnTo>
                    <a:lnTo>
                      <a:pt x="486" y="34"/>
                    </a:lnTo>
                    <a:lnTo>
                      <a:pt x="500" y="42"/>
                    </a:lnTo>
                    <a:lnTo>
                      <a:pt x="516" y="50"/>
                    </a:lnTo>
                    <a:lnTo>
                      <a:pt x="528" y="60"/>
                    </a:lnTo>
                    <a:lnTo>
                      <a:pt x="542" y="68"/>
                    </a:lnTo>
                    <a:lnTo>
                      <a:pt x="556" y="80"/>
                    </a:lnTo>
                    <a:lnTo>
                      <a:pt x="568" y="90"/>
                    </a:lnTo>
                    <a:lnTo>
                      <a:pt x="580" y="102"/>
                    </a:lnTo>
                    <a:lnTo>
                      <a:pt x="590" y="114"/>
                    </a:lnTo>
                    <a:lnTo>
                      <a:pt x="602" y="126"/>
                    </a:lnTo>
                    <a:lnTo>
                      <a:pt x="612" y="138"/>
                    </a:lnTo>
                    <a:lnTo>
                      <a:pt x="620" y="152"/>
                    </a:lnTo>
                    <a:lnTo>
                      <a:pt x="630" y="166"/>
                    </a:lnTo>
                    <a:lnTo>
                      <a:pt x="638" y="182"/>
                    </a:lnTo>
                    <a:lnTo>
                      <a:pt x="646" y="196"/>
                    </a:lnTo>
                    <a:lnTo>
                      <a:pt x="652" y="212"/>
                    </a:lnTo>
                    <a:lnTo>
                      <a:pt x="658" y="226"/>
                    </a:lnTo>
                    <a:lnTo>
                      <a:pt x="664" y="242"/>
                    </a:lnTo>
                    <a:lnTo>
                      <a:pt x="668" y="260"/>
                    </a:lnTo>
                    <a:lnTo>
                      <a:pt x="672" y="276"/>
                    </a:lnTo>
                    <a:lnTo>
                      <a:pt x="674" y="292"/>
                    </a:lnTo>
                    <a:lnTo>
                      <a:pt x="678" y="310"/>
                    </a:lnTo>
                    <a:lnTo>
                      <a:pt x="678" y="328"/>
                    </a:lnTo>
                    <a:lnTo>
                      <a:pt x="678" y="346"/>
                    </a:lnTo>
                    <a:lnTo>
                      <a:pt x="678" y="364"/>
                    </a:lnTo>
                    <a:lnTo>
                      <a:pt x="678" y="380"/>
                    </a:lnTo>
                    <a:lnTo>
                      <a:pt x="674" y="398"/>
                    </a:lnTo>
                    <a:lnTo>
                      <a:pt x="672" y="416"/>
                    </a:lnTo>
                    <a:lnTo>
                      <a:pt x="668" y="432"/>
                    </a:lnTo>
                    <a:lnTo>
                      <a:pt x="664" y="448"/>
                    </a:lnTo>
                    <a:lnTo>
                      <a:pt x="658" y="464"/>
                    </a:lnTo>
                    <a:lnTo>
                      <a:pt x="652" y="480"/>
                    </a:lnTo>
                    <a:lnTo>
                      <a:pt x="646" y="496"/>
                    </a:lnTo>
                    <a:lnTo>
                      <a:pt x="638" y="510"/>
                    </a:lnTo>
                    <a:lnTo>
                      <a:pt x="630" y="524"/>
                    </a:lnTo>
                    <a:lnTo>
                      <a:pt x="620" y="538"/>
                    </a:lnTo>
                    <a:lnTo>
                      <a:pt x="612" y="552"/>
                    </a:lnTo>
                    <a:lnTo>
                      <a:pt x="602" y="566"/>
                    </a:lnTo>
                    <a:lnTo>
                      <a:pt x="590" y="578"/>
                    </a:lnTo>
                    <a:lnTo>
                      <a:pt x="580" y="590"/>
                    </a:lnTo>
                    <a:lnTo>
                      <a:pt x="568" y="602"/>
                    </a:lnTo>
                    <a:lnTo>
                      <a:pt x="556" y="612"/>
                    </a:lnTo>
                    <a:lnTo>
                      <a:pt x="542" y="622"/>
                    </a:lnTo>
                    <a:lnTo>
                      <a:pt x="528" y="632"/>
                    </a:lnTo>
                    <a:lnTo>
                      <a:pt x="516" y="640"/>
                    </a:lnTo>
                    <a:lnTo>
                      <a:pt x="500" y="650"/>
                    </a:lnTo>
                    <a:lnTo>
                      <a:pt x="486" y="656"/>
                    </a:lnTo>
                    <a:lnTo>
                      <a:pt x="472" y="664"/>
                    </a:lnTo>
                    <a:lnTo>
                      <a:pt x="456" y="670"/>
                    </a:lnTo>
                    <a:lnTo>
                      <a:pt x="440" y="676"/>
                    </a:lnTo>
                    <a:lnTo>
                      <a:pt x="424" y="680"/>
                    </a:lnTo>
                    <a:lnTo>
                      <a:pt x="408" y="684"/>
                    </a:lnTo>
                    <a:lnTo>
                      <a:pt x="390" y="686"/>
                    </a:lnTo>
                    <a:lnTo>
                      <a:pt x="374" y="690"/>
                    </a:lnTo>
                    <a:lnTo>
                      <a:pt x="356" y="690"/>
                    </a:lnTo>
                    <a:lnTo>
                      <a:pt x="340" y="690"/>
                    </a:lnTo>
                    <a:lnTo>
                      <a:pt x="322" y="690"/>
                    </a:lnTo>
                    <a:lnTo>
                      <a:pt x="304" y="690"/>
                    </a:lnTo>
                    <a:lnTo>
                      <a:pt x="288" y="686"/>
                    </a:lnTo>
                    <a:lnTo>
                      <a:pt x="270" y="684"/>
                    </a:lnTo>
                    <a:lnTo>
                      <a:pt x="254" y="680"/>
                    </a:lnTo>
                    <a:lnTo>
                      <a:pt x="238" y="676"/>
                    </a:lnTo>
                    <a:lnTo>
                      <a:pt x="222" y="670"/>
                    </a:lnTo>
                    <a:lnTo>
                      <a:pt x="206" y="664"/>
                    </a:lnTo>
                    <a:lnTo>
                      <a:pt x="192" y="656"/>
                    </a:lnTo>
                    <a:lnTo>
                      <a:pt x="178" y="650"/>
                    </a:lnTo>
                    <a:lnTo>
                      <a:pt x="162" y="640"/>
                    </a:lnTo>
                    <a:lnTo>
                      <a:pt x="150" y="632"/>
                    </a:lnTo>
                    <a:lnTo>
                      <a:pt x="136" y="622"/>
                    </a:lnTo>
                    <a:lnTo>
                      <a:pt x="122" y="612"/>
                    </a:lnTo>
                    <a:lnTo>
                      <a:pt x="110" y="602"/>
                    </a:lnTo>
                    <a:lnTo>
                      <a:pt x="98" y="590"/>
                    </a:lnTo>
                    <a:lnTo>
                      <a:pt x="88" y="578"/>
                    </a:lnTo>
                    <a:lnTo>
                      <a:pt x="76" y="566"/>
                    </a:lnTo>
                    <a:lnTo>
                      <a:pt x="66" y="552"/>
                    </a:lnTo>
                    <a:lnTo>
                      <a:pt x="58" y="538"/>
                    </a:lnTo>
                    <a:lnTo>
                      <a:pt x="48" y="524"/>
                    </a:lnTo>
                    <a:lnTo>
                      <a:pt x="40" y="510"/>
                    </a:lnTo>
                    <a:lnTo>
                      <a:pt x="32" y="496"/>
                    </a:lnTo>
                    <a:lnTo>
                      <a:pt x="26" y="480"/>
                    </a:lnTo>
                    <a:lnTo>
                      <a:pt x="20" y="464"/>
                    </a:lnTo>
                    <a:lnTo>
                      <a:pt x="14" y="448"/>
                    </a:lnTo>
                    <a:lnTo>
                      <a:pt x="10" y="432"/>
                    </a:lnTo>
                    <a:lnTo>
                      <a:pt x="6" y="416"/>
                    </a:lnTo>
                    <a:lnTo>
                      <a:pt x="4" y="398"/>
                    </a:lnTo>
                    <a:lnTo>
                      <a:pt x="0" y="380"/>
                    </a:lnTo>
                    <a:lnTo>
                      <a:pt x="0" y="364"/>
                    </a:lnTo>
                    <a:lnTo>
                      <a:pt x="0" y="346"/>
                    </a:lnTo>
                    <a:lnTo>
                      <a:pt x="0" y="328"/>
                    </a:lnTo>
                    <a:lnTo>
                      <a:pt x="0" y="310"/>
                    </a:lnTo>
                    <a:lnTo>
                      <a:pt x="4" y="292"/>
                    </a:lnTo>
                    <a:lnTo>
                      <a:pt x="6" y="276"/>
                    </a:lnTo>
                    <a:lnTo>
                      <a:pt x="10" y="260"/>
                    </a:lnTo>
                    <a:lnTo>
                      <a:pt x="14" y="242"/>
                    </a:lnTo>
                    <a:lnTo>
                      <a:pt x="20" y="226"/>
                    </a:lnTo>
                    <a:lnTo>
                      <a:pt x="26" y="212"/>
                    </a:lnTo>
                    <a:lnTo>
                      <a:pt x="32" y="196"/>
                    </a:lnTo>
                    <a:lnTo>
                      <a:pt x="40" y="182"/>
                    </a:lnTo>
                    <a:lnTo>
                      <a:pt x="48" y="166"/>
                    </a:lnTo>
                    <a:lnTo>
                      <a:pt x="58" y="152"/>
                    </a:lnTo>
                    <a:lnTo>
                      <a:pt x="66" y="138"/>
                    </a:lnTo>
                    <a:lnTo>
                      <a:pt x="76" y="126"/>
                    </a:lnTo>
                    <a:lnTo>
                      <a:pt x="88" y="114"/>
                    </a:lnTo>
                    <a:lnTo>
                      <a:pt x="98" y="102"/>
                    </a:lnTo>
                    <a:lnTo>
                      <a:pt x="110" y="90"/>
                    </a:lnTo>
                    <a:lnTo>
                      <a:pt x="122" y="80"/>
                    </a:lnTo>
                    <a:lnTo>
                      <a:pt x="136" y="68"/>
                    </a:lnTo>
                    <a:lnTo>
                      <a:pt x="150" y="60"/>
                    </a:lnTo>
                    <a:lnTo>
                      <a:pt x="162" y="50"/>
                    </a:lnTo>
                    <a:lnTo>
                      <a:pt x="178" y="42"/>
                    </a:lnTo>
                    <a:lnTo>
                      <a:pt x="192" y="34"/>
                    </a:lnTo>
                    <a:lnTo>
                      <a:pt x="206" y="28"/>
                    </a:lnTo>
                    <a:lnTo>
                      <a:pt x="222" y="22"/>
                    </a:lnTo>
                    <a:lnTo>
                      <a:pt x="238" y="16"/>
                    </a:lnTo>
                    <a:lnTo>
                      <a:pt x="254" y="12"/>
                    </a:lnTo>
                    <a:lnTo>
                      <a:pt x="270" y="8"/>
                    </a:lnTo>
                    <a:lnTo>
                      <a:pt x="288" y="4"/>
                    </a:lnTo>
                    <a:lnTo>
                      <a:pt x="304" y="2"/>
                    </a:lnTo>
                    <a:lnTo>
                      <a:pt x="322" y="0"/>
                    </a:lnTo>
                    <a:lnTo>
                      <a:pt x="340" y="0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rgbClr val="F5C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75"/>
              <p:cNvSpPr>
                <a:spLocks/>
              </p:cNvSpPr>
              <p:nvPr/>
            </p:nvSpPr>
            <p:spPr bwMode="auto">
              <a:xfrm>
                <a:off x="5118100" y="866775"/>
                <a:ext cx="1069975" cy="1085850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2" y="10"/>
                  </a:cxn>
                  <a:cxn ang="0">
                    <a:pos x="468" y="26"/>
                  </a:cxn>
                  <a:cxn ang="0">
                    <a:pos x="512" y="48"/>
                  </a:cxn>
                  <a:cxn ang="0">
                    <a:pos x="552" y="78"/>
                  </a:cxn>
                  <a:cxn ang="0">
                    <a:pos x="586" y="112"/>
                  </a:cxn>
                  <a:cxn ang="0">
                    <a:pos x="616" y="150"/>
                  </a:cxn>
                  <a:cxn ang="0">
                    <a:pos x="640" y="194"/>
                  </a:cxn>
                  <a:cxn ang="0">
                    <a:pos x="658" y="240"/>
                  </a:cxn>
                  <a:cxn ang="0">
                    <a:pos x="670" y="290"/>
                  </a:cxn>
                  <a:cxn ang="0">
                    <a:pos x="674" y="342"/>
                  </a:cxn>
                  <a:cxn ang="0">
                    <a:pos x="670" y="394"/>
                  </a:cxn>
                  <a:cxn ang="0">
                    <a:pos x="658" y="444"/>
                  </a:cxn>
                  <a:cxn ang="0">
                    <a:pos x="640" y="490"/>
                  </a:cxn>
                  <a:cxn ang="0">
                    <a:pos x="616" y="532"/>
                  </a:cxn>
                  <a:cxn ang="0">
                    <a:pos x="586" y="572"/>
                  </a:cxn>
                  <a:cxn ang="0">
                    <a:pos x="552" y="606"/>
                  </a:cxn>
                  <a:cxn ang="0">
                    <a:pos x="512" y="634"/>
                  </a:cxn>
                  <a:cxn ang="0">
                    <a:pos x="468" y="656"/>
                  </a:cxn>
                  <a:cxn ang="0">
                    <a:pos x="422" y="672"/>
                  </a:cxn>
                  <a:cxn ang="0">
                    <a:pos x="372" y="682"/>
                  </a:cxn>
                  <a:cxn ang="0">
                    <a:pos x="320" y="684"/>
                  </a:cxn>
                  <a:cxn ang="0">
                    <a:pos x="270" y="676"/>
                  </a:cxn>
                  <a:cxn ang="0">
                    <a:pos x="222" y="662"/>
                  </a:cxn>
                  <a:cxn ang="0">
                    <a:pos x="176" y="642"/>
                  </a:cxn>
                  <a:cxn ang="0">
                    <a:pos x="136" y="616"/>
                  </a:cxn>
                  <a:cxn ang="0">
                    <a:pos x="98" y="584"/>
                  </a:cxn>
                  <a:cxn ang="0">
                    <a:pos x="68" y="546"/>
                  </a:cxn>
                  <a:cxn ang="0">
                    <a:pos x="40" y="504"/>
                  </a:cxn>
                  <a:cxn ang="0">
                    <a:pos x="20" y="460"/>
                  </a:cxn>
                  <a:cxn ang="0">
                    <a:pos x="8" y="410"/>
                  </a:cxn>
                  <a:cxn ang="0">
                    <a:pos x="0" y="360"/>
                  </a:cxn>
                  <a:cxn ang="0">
                    <a:pos x="2" y="306"/>
                  </a:cxn>
                  <a:cxn ang="0">
                    <a:pos x="10" y="256"/>
                  </a:cxn>
                  <a:cxn ang="0">
                    <a:pos x="26" y="208"/>
                  </a:cxn>
                  <a:cxn ang="0">
                    <a:pos x="50" y="164"/>
                  </a:cxn>
                  <a:cxn ang="0">
                    <a:pos x="78" y="124"/>
                  </a:cxn>
                  <a:cxn ang="0">
                    <a:pos x="110" y="88"/>
                  </a:cxn>
                  <a:cxn ang="0">
                    <a:pos x="148" y="58"/>
                  </a:cxn>
                  <a:cxn ang="0">
                    <a:pos x="192" y="34"/>
                  </a:cxn>
                  <a:cxn ang="0">
                    <a:pos x="236" y="14"/>
                  </a:cxn>
                  <a:cxn ang="0">
                    <a:pos x="286" y="4"/>
                  </a:cxn>
                  <a:cxn ang="0">
                    <a:pos x="338" y="0"/>
                  </a:cxn>
                </a:cxnLst>
                <a:rect l="0" t="0" r="r" b="b"/>
                <a:pathLst>
                  <a:path w="674" h="684">
                    <a:moveTo>
                      <a:pt x="338" y="0"/>
                    </a:moveTo>
                    <a:lnTo>
                      <a:pt x="354" y="0"/>
                    </a:lnTo>
                    <a:lnTo>
                      <a:pt x="372" y="2"/>
                    </a:lnTo>
                    <a:lnTo>
                      <a:pt x="388" y="4"/>
                    </a:lnTo>
                    <a:lnTo>
                      <a:pt x="404" y="6"/>
                    </a:lnTo>
                    <a:lnTo>
                      <a:pt x="422" y="10"/>
                    </a:lnTo>
                    <a:lnTo>
                      <a:pt x="438" y="14"/>
                    </a:lnTo>
                    <a:lnTo>
                      <a:pt x="452" y="20"/>
                    </a:lnTo>
                    <a:lnTo>
                      <a:pt x="468" y="26"/>
                    </a:lnTo>
                    <a:lnTo>
                      <a:pt x="484" y="34"/>
                    </a:lnTo>
                    <a:lnTo>
                      <a:pt x="498" y="40"/>
                    </a:lnTo>
                    <a:lnTo>
                      <a:pt x="512" y="48"/>
                    </a:lnTo>
                    <a:lnTo>
                      <a:pt x="526" y="58"/>
                    </a:lnTo>
                    <a:lnTo>
                      <a:pt x="538" y="68"/>
                    </a:lnTo>
                    <a:lnTo>
                      <a:pt x="552" y="78"/>
                    </a:lnTo>
                    <a:lnTo>
                      <a:pt x="564" y="88"/>
                    </a:lnTo>
                    <a:lnTo>
                      <a:pt x="576" y="100"/>
                    </a:lnTo>
                    <a:lnTo>
                      <a:pt x="586" y="112"/>
                    </a:lnTo>
                    <a:lnTo>
                      <a:pt x="596" y="124"/>
                    </a:lnTo>
                    <a:lnTo>
                      <a:pt x="606" y="136"/>
                    </a:lnTo>
                    <a:lnTo>
                      <a:pt x="616" y="150"/>
                    </a:lnTo>
                    <a:lnTo>
                      <a:pt x="624" y="164"/>
                    </a:lnTo>
                    <a:lnTo>
                      <a:pt x="634" y="178"/>
                    </a:lnTo>
                    <a:lnTo>
                      <a:pt x="640" y="194"/>
                    </a:lnTo>
                    <a:lnTo>
                      <a:pt x="648" y="208"/>
                    </a:lnTo>
                    <a:lnTo>
                      <a:pt x="654" y="224"/>
                    </a:lnTo>
                    <a:lnTo>
                      <a:pt x="658" y="240"/>
                    </a:lnTo>
                    <a:lnTo>
                      <a:pt x="664" y="256"/>
                    </a:lnTo>
                    <a:lnTo>
                      <a:pt x="666" y="272"/>
                    </a:lnTo>
                    <a:lnTo>
                      <a:pt x="670" y="290"/>
                    </a:lnTo>
                    <a:lnTo>
                      <a:pt x="672" y="306"/>
                    </a:lnTo>
                    <a:lnTo>
                      <a:pt x="674" y="324"/>
                    </a:lnTo>
                    <a:lnTo>
                      <a:pt x="674" y="342"/>
                    </a:lnTo>
                    <a:lnTo>
                      <a:pt x="674" y="360"/>
                    </a:lnTo>
                    <a:lnTo>
                      <a:pt x="672" y="376"/>
                    </a:lnTo>
                    <a:lnTo>
                      <a:pt x="670" y="394"/>
                    </a:lnTo>
                    <a:lnTo>
                      <a:pt x="666" y="410"/>
                    </a:lnTo>
                    <a:lnTo>
                      <a:pt x="664" y="428"/>
                    </a:lnTo>
                    <a:lnTo>
                      <a:pt x="658" y="444"/>
                    </a:lnTo>
                    <a:lnTo>
                      <a:pt x="654" y="460"/>
                    </a:lnTo>
                    <a:lnTo>
                      <a:pt x="648" y="474"/>
                    </a:lnTo>
                    <a:lnTo>
                      <a:pt x="640" y="490"/>
                    </a:lnTo>
                    <a:lnTo>
                      <a:pt x="634" y="504"/>
                    </a:lnTo>
                    <a:lnTo>
                      <a:pt x="624" y="518"/>
                    </a:lnTo>
                    <a:lnTo>
                      <a:pt x="616" y="532"/>
                    </a:lnTo>
                    <a:lnTo>
                      <a:pt x="606" y="546"/>
                    </a:lnTo>
                    <a:lnTo>
                      <a:pt x="596" y="560"/>
                    </a:lnTo>
                    <a:lnTo>
                      <a:pt x="586" y="572"/>
                    </a:lnTo>
                    <a:lnTo>
                      <a:pt x="576" y="584"/>
                    </a:lnTo>
                    <a:lnTo>
                      <a:pt x="564" y="594"/>
                    </a:lnTo>
                    <a:lnTo>
                      <a:pt x="552" y="606"/>
                    </a:lnTo>
                    <a:lnTo>
                      <a:pt x="538" y="616"/>
                    </a:lnTo>
                    <a:lnTo>
                      <a:pt x="526" y="626"/>
                    </a:lnTo>
                    <a:lnTo>
                      <a:pt x="512" y="634"/>
                    </a:lnTo>
                    <a:lnTo>
                      <a:pt x="498" y="642"/>
                    </a:lnTo>
                    <a:lnTo>
                      <a:pt x="484" y="650"/>
                    </a:lnTo>
                    <a:lnTo>
                      <a:pt x="468" y="656"/>
                    </a:lnTo>
                    <a:lnTo>
                      <a:pt x="452" y="662"/>
                    </a:lnTo>
                    <a:lnTo>
                      <a:pt x="438" y="668"/>
                    </a:lnTo>
                    <a:lnTo>
                      <a:pt x="422" y="672"/>
                    </a:lnTo>
                    <a:lnTo>
                      <a:pt x="404" y="676"/>
                    </a:lnTo>
                    <a:lnTo>
                      <a:pt x="388" y="680"/>
                    </a:lnTo>
                    <a:lnTo>
                      <a:pt x="372" y="682"/>
                    </a:lnTo>
                    <a:lnTo>
                      <a:pt x="354" y="684"/>
                    </a:lnTo>
                    <a:lnTo>
                      <a:pt x="338" y="684"/>
                    </a:lnTo>
                    <a:lnTo>
                      <a:pt x="320" y="684"/>
                    </a:lnTo>
                    <a:lnTo>
                      <a:pt x="302" y="682"/>
                    </a:lnTo>
                    <a:lnTo>
                      <a:pt x="286" y="680"/>
                    </a:lnTo>
                    <a:lnTo>
                      <a:pt x="270" y="676"/>
                    </a:lnTo>
                    <a:lnTo>
                      <a:pt x="252" y="672"/>
                    </a:lnTo>
                    <a:lnTo>
                      <a:pt x="236" y="668"/>
                    </a:lnTo>
                    <a:lnTo>
                      <a:pt x="222" y="662"/>
                    </a:lnTo>
                    <a:lnTo>
                      <a:pt x="206" y="656"/>
                    </a:lnTo>
                    <a:lnTo>
                      <a:pt x="192" y="650"/>
                    </a:lnTo>
                    <a:lnTo>
                      <a:pt x="176" y="642"/>
                    </a:lnTo>
                    <a:lnTo>
                      <a:pt x="162" y="634"/>
                    </a:lnTo>
                    <a:lnTo>
                      <a:pt x="148" y="626"/>
                    </a:lnTo>
                    <a:lnTo>
                      <a:pt x="136" y="616"/>
                    </a:lnTo>
                    <a:lnTo>
                      <a:pt x="122" y="606"/>
                    </a:lnTo>
                    <a:lnTo>
                      <a:pt x="110" y="594"/>
                    </a:lnTo>
                    <a:lnTo>
                      <a:pt x="98" y="584"/>
                    </a:lnTo>
                    <a:lnTo>
                      <a:pt x="88" y="572"/>
                    </a:lnTo>
                    <a:lnTo>
                      <a:pt x="78" y="560"/>
                    </a:lnTo>
                    <a:lnTo>
                      <a:pt x="68" y="546"/>
                    </a:lnTo>
                    <a:lnTo>
                      <a:pt x="58" y="532"/>
                    </a:lnTo>
                    <a:lnTo>
                      <a:pt x="50" y="518"/>
                    </a:lnTo>
                    <a:lnTo>
                      <a:pt x="40" y="504"/>
                    </a:lnTo>
                    <a:lnTo>
                      <a:pt x="34" y="490"/>
                    </a:lnTo>
                    <a:lnTo>
                      <a:pt x="26" y="474"/>
                    </a:lnTo>
                    <a:lnTo>
                      <a:pt x="20" y="460"/>
                    </a:lnTo>
                    <a:lnTo>
                      <a:pt x="16" y="444"/>
                    </a:lnTo>
                    <a:lnTo>
                      <a:pt x="10" y="428"/>
                    </a:lnTo>
                    <a:lnTo>
                      <a:pt x="8" y="410"/>
                    </a:lnTo>
                    <a:lnTo>
                      <a:pt x="4" y="394"/>
                    </a:lnTo>
                    <a:lnTo>
                      <a:pt x="2" y="376"/>
                    </a:lnTo>
                    <a:lnTo>
                      <a:pt x="0" y="360"/>
                    </a:lnTo>
                    <a:lnTo>
                      <a:pt x="0" y="342"/>
                    </a:lnTo>
                    <a:lnTo>
                      <a:pt x="0" y="324"/>
                    </a:lnTo>
                    <a:lnTo>
                      <a:pt x="2" y="306"/>
                    </a:lnTo>
                    <a:lnTo>
                      <a:pt x="4" y="290"/>
                    </a:lnTo>
                    <a:lnTo>
                      <a:pt x="8" y="272"/>
                    </a:lnTo>
                    <a:lnTo>
                      <a:pt x="10" y="256"/>
                    </a:lnTo>
                    <a:lnTo>
                      <a:pt x="16" y="240"/>
                    </a:lnTo>
                    <a:lnTo>
                      <a:pt x="20" y="224"/>
                    </a:lnTo>
                    <a:lnTo>
                      <a:pt x="26" y="208"/>
                    </a:lnTo>
                    <a:lnTo>
                      <a:pt x="34" y="194"/>
                    </a:lnTo>
                    <a:lnTo>
                      <a:pt x="40" y="178"/>
                    </a:lnTo>
                    <a:lnTo>
                      <a:pt x="50" y="164"/>
                    </a:lnTo>
                    <a:lnTo>
                      <a:pt x="58" y="150"/>
                    </a:lnTo>
                    <a:lnTo>
                      <a:pt x="68" y="136"/>
                    </a:lnTo>
                    <a:lnTo>
                      <a:pt x="78" y="124"/>
                    </a:lnTo>
                    <a:lnTo>
                      <a:pt x="88" y="112"/>
                    </a:lnTo>
                    <a:lnTo>
                      <a:pt x="98" y="100"/>
                    </a:lnTo>
                    <a:lnTo>
                      <a:pt x="110" y="88"/>
                    </a:lnTo>
                    <a:lnTo>
                      <a:pt x="122" y="78"/>
                    </a:lnTo>
                    <a:lnTo>
                      <a:pt x="136" y="68"/>
                    </a:lnTo>
                    <a:lnTo>
                      <a:pt x="148" y="58"/>
                    </a:lnTo>
                    <a:lnTo>
                      <a:pt x="162" y="48"/>
                    </a:lnTo>
                    <a:lnTo>
                      <a:pt x="176" y="40"/>
                    </a:lnTo>
                    <a:lnTo>
                      <a:pt x="192" y="34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6" y="14"/>
                    </a:lnTo>
                    <a:lnTo>
                      <a:pt x="252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2" y="2"/>
                    </a:lnTo>
                    <a:lnTo>
                      <a:pt x="320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F4C8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76"/>
              <p:cNvSpPr>
                <a:spLocks/>
              </p:cNvSpPr>
              <p:nvPr/>
            </p:nvSpPr>
            <p:spPr bwMode="auto">
              <a:xfrm>
                <a:off x="5124450" y="869950"/>
                <a:ext cx="1057275" cy="1076325"/>
              </a:xfrm>
              <a:custGeom>
                <a:avLst/>
                <a:gdLst/>
                <a:ahLst/>
                <a:cxnLst>
                  <a:cxn ang="0">
                    <a:pos x="368" y="2"/>
                  </a:cxn>
                  <a:cxn ang="0">
                    <a:pos x="416" y="12"/>
                  </a:cxn>
                  <a:cxn ang="0">
                    <a:pos x="462" y="28"/>
                  </a:cxn>
                  <a:cxn ang="0">
                    <a:pos x="506" y="50"/>
                  </a:cxn>
                  <a:cxn ang="0">
                    <a:pos x="546" y="78"/>
                  </a:cxn>
                  <a:cxn ang="0">
                    <a:pos x="580" y="112"/>
                  </a:cxn>
                  <a:cxn ang="0">
                    <a:pos x="610" y="150"/>
                  </a:cxn>
                  <a:cxn ang="0">
                    <a:pos x="634" y="192"/>
                  </a:cxn>
                  <a:cxn ang="0">
                    <a:pos x="652" y="238"/>
                  </a:cxn>
                  <a:cxn ang="0">
                    <a:pos x="662" y="288"/>
                  </a:cxn>
                  <a:cxn ang="0">
                    <a:pos x="666" y="340"/>
                  </a:cxn>
                  <a:cxn ang="0">
                    <a:pos x="662" y="392"/>
                  </a:cxn>
                  <a:cxn ang="0">
                    <a:pos x="652" y="440"/>
                  </a:cxn>
                  <a:cxn ang="0">
                    <a:pos x="634" y="486"/>
                  </a:cxn>
                  <a:cxn ang="0">
                    <a:pos x="610" y="530"/>
                  </a:cxn>
                  <a:cxn ang="0">
                    <a:pos x="580" y="568"/>
                  </a:cxn>
                  <a:cxn ang="0">
                    <a:pos x="546" y="602"/>
                  </a:cxn>
                  <a:cxn ang="0">
                    <a:pos x="506" y="630"/>
                  </a:cxn>
                  <a:cxn ang="0">
                    <a:pos x="462" y="652"/>
                  </a:cxn>
                  <a:cxn ang="0">
                    <a:pos x="416" y="668"/>
                  </a:cxn>
                  <a:cxn ang="0">
                    <a:pos x="368" y="676"/>
                  </a:cxn>
                  <a:cxn ang="0">
                    <a:pos x="316" y="678"/>
                  </a:cxn>
                  <a:cxn ang="0">
                    <a:pos x="266" y="672"/>
                  </a:cxn>
                  <a:cxn ang="0">
                    <a:pos x="218" y="658"/>
                  </a:cxn>
                  <a:cxn ang="0">
                    <a:pos x="174" y="638"/>
                  </a:cxn>
                  <a:cxn ang="0">
                    <a:pos x="134" y="612"/>
                  </a:cxn>
                  <a:cxn ang="0">
                    <a:pos x="98" y="580"/>
                  </a:cxn>
                  <a:cxn ang="0">
                    <a:pos x="66" y="542"/>
                  </a:cxn>
                  <a:cxn ang="0">
                    <a:pos x="40" y="502"/>
                  </a:cxn>
                  <a:cxn ang="0">
                    <a:pos x="20" y="456"/>
                  </a:cxn>
                  <a:cxn ang="0">
                    <a:pos x="6" y="408"/>
                  </a:cxn>
                  <a:cxn ang="0">
                    <a:pos x="0" y="356"/>
                  </a:cxn>
                  <a:cxn ang="0">
                    <a:pos x="2" y="304"/>
                  </a:cxn>
                  <a:cxn ang="0">
                    <a:pos x="10" y="254"/>
                  </a:cxn>
                  <a:cxn ang="0">
                    <a:pos x="26" y="208"/>
                  </a:cxn>
                  <a:cxn ang="0">
                    <a:pos x="48" y="164"/>
                  </a:cxn>
                  <a:cxn ang="0">
                    <a:pos x="76" y="124"/>
                  </a:cxn>
                  <a:cxn ang="0">
                    <a:pos x="108" y="88"/>
                  </a:cxn>
                  <a:cxn ang="0">
                    <a:pos x="146" y="58"/>
                  </a:cxn>
                  <a:cxn ang="0">
                    <a:pos x="188" y="34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4" y="0"/>
                  </a:cxn>
                </a:cxnLst>
                <a:rect l="0" t="0" r="r" b="b"/>
                <a:pathLst>
                  <a:path w="666" h="678">
                    <a:moveTo>
                      <a:pt x="334" y="0"/>
                    </a:moveTo>
                    <a:lnTo>
                      <a:pt x="350" y="0"/>
                    </a:lnTo>
                    <a:lnTo>
                      <a:pt x="368" y="2"/>
                    </a:lnTo>
                    <a:lnTo>
                      <a:pt x="384" y="4"/>
                    </a:lnTo>
                    <a:lnTo>
                      <a:pt x="400" y="8"/>
                    </a:lnTo>
                    <a:lnTo>
                      <a:pt x="416" y="12"/>
                    </a:lnTo>
                    <a:lnTo>
                      <a:pt x="432" y="16"/>
                    </a:lnTo>
                    <a:lnTo>
                      <a:pt x="448" y="22"/>
                    </a:lnTo>
                    <a:lnTo>
                      <a:pt x="462" y="28"/>
                    </a:lnTo>
                    <a:lnTo>
                      <a:pt x="478" y="34"/>
                    </a:lnTo>
                    <a:lnTo>
                      <a:pt x="492" y="42"/>
                    </a:lnTo>
                    <a:lnTo>
                      <a:pt x="506" y="50"/>
                    </a:lnTo>
                    <a:lnTo>
                      <a:pt x="520" y="58"/>
                    </a:lnTo>
                    <a:lnTo>
                      <a:pt x="532" y="68"/>
                    </a:lnTo>
                    <a:lnTo>
                      <a:pt x="546" y="78"/>
                    </a:lnTo>
                    <a:lnTo>
                      <a:pt x="558" y="88"/>
                    </a:lnTo>
                    <a:lnTo>
                      <a:pt x="568" y="100"/>
                    </a:lnTo>
                    <a:lnTo>
                      <a:pt x="580" y="112"/>
                    </a:lnTo>
                    <a:lnTo>
                      <a:pt x="590" y="124"/>
                    </a:lnTo>
                    <a:lnTo>
                      <a:pt x="600" y="136"/>
                    </a:lnTo>
                    <a:lnTo>
                      <a:pt x="610" y="150"/>
                    </a:lnTo>
                    <a:lnTo>
                      <a:pt x="618" y="164"/>
                    </a:lnTo>
                    <a:lnTo>
                      <a:pt x="626" y="178"/>
                    </a:lnTo>
                    <a:lnTo>
                      <a:pt x="634" y="192"/>
                    </a:lnTo>
                    <a:lnTo>
                      <a:pt x="640" y="208"/>
                    </a:lnTo>
                    <a:lnTo>
                      <a:pt x="646" y="222"/>
                    </a:lnTo>
                    <a:lnTo>
                      <a:pt x="652" y="238"/>
                    </a:lnTo>
                    <a:lnTo>
                      <a:pt x="656" y="254"/>
                    </a:lnTo>
                    <a:lnTo>
                      <a:pt x="660" y="272"/>
                    </a:lnTo>
                    <a:lnTo>
                      <a:pt x="662" y="288"/>
                    </a:lnTo>
                    <a:lnTo>
                      <a:pt x="664" y="304"/>
                    </a:lnTo>
                    <a:lnTo>
                      <a:pt x="666" y="322"/>
                    </a:lnTo>
                    <a:lnTo>
                      <a:pt x="666" y="340"/>
                    </a:lnTo>
                    <a:lnTo>
                      <a:pt x="666" y="356"/>
                    </a:lnTo>
                    <a:lnTo>
                      <a:pt x="664" y="374"/>
                    </a:lnTo>
                    <a:lnTo>
                      <a:pt x="662" y="392"/>
                    </a:lnTo>
                    <a:lnTo>
                      <a:pt x="660" y="408"/>
                    </a:lnTo>
                    <a:lnTo>
                      <a:pt x="656" y="424"/>
                    </a:lnTo>
                    <a:lnTo>
                      <a:pt x="652" y="440"/>
                    </a:lnTo>
                    <a:lnTo>
                      <a:pt x="646" y="456"/>
                    </a:lnTo>
                    <a:lnTo>
                      <a:pt x="640" y="472"/>
                    </a:lnTo>
                    <a:lnTo>
                      <a:pt x="634" y="486"/>
                    </a:lnTo>
                    <a:lnTo>
                      <a:pt x="626" y="502"/>
                    </a:lnTo>
                    <a:lnTo>
                      <a:pt x="618" y="516"/>
                    </a:lnTo>
                    <a:lnTo>
                      <a:pt x="610" y="530"/>
                    </a:lnTo>
                    <a:lnTo>
                      <a:pt x="600" y="542"/>
                    </a:lnTo>
                    <a:lnTo>
                      <a:pt x="590" y="556"/>
                    </a:lnTo>
                    <a:lnTo>
                      <a:pt x="580" y="568"/>
                    </a:lnTo>
                    <a:lnTo>
                      <a:pt x="568" y="580"/>
                    </a:lnTo>
                    <a:lnTo>
                      <a:pt x="558" y="590"/>
                    </a:lnTo>
                    <a:lnTo>
                      <a:pt x="546" y="602"/>
                    </a:lnTo>
                    <a:lnTo>
                      <a:pt x="532" y="612"/>
                    </a:lnTo>
                    <a:lnTo>
                      <a:pt x="520" y="620"/>
                    </a:lnTo>
                    <a:lnTo>
                      <a:pt x="506" y="630"/>
                    </a:lnTo>
                    <a:lnTo>
                      <a:pt x="492" y="638"/>
                    </a:lnTo>
                    <a:lnTo>
                      <a:pt x="478" y="646"/>
                    </a:lnTo>
                    <a:lnTo>
                      <a:pt x="462" y="652"/>
                    </a:lnTo>
                    <a:lnTo>
                      <a:pt x="448" y="658"/>
                    </a:lnTo>
                    <a:lnTo>
                      <a:pt x="432" y="664"/>
                    </a:lnTo>
                    <a:lnTo>
                      <a:pt x="416" y="668"/>
                    </a:lnTo>
                    <a:lnTo>
                      <a:pt x="400" y="672"/>
                    </a:lnTo>
                    <a:lnTo>
                      <a:pt x="384" y="674"/>
                    </a:lnTo>
                    <a:lnTo>
                      <a:pt x="368" y="676"/>
                    </a:lnTo>
                    <a:lnTo>
                      <a:pt x="350" y="678"/>
                    </a:lnTo>
                    <a:lnTo>
                      <a:pt x="334" y="678"/>
                    </a:lnTo>
                    <a:lnTo>
                      <a:pt x="316" y="678"/>
                    </a:lnTo>
                    <a:lnTo>
                      <a:pt x="298" y="676"/>
                    </a:lnTo>
                    <a:lnTo>
                      <a:pt x="282" y="674"/>
                    </a:lnTo>
                    <a:lnTo>
                      <a:pt x="266" y="672"/>
                    </a:lnTo>
                    <a:lnTo>
                      <a:pt x="250" y="668"/>
                    </a:lnTo>
                    <a:lnTo>
                      <a:pt x="234" y="664"/>
                    </a:lnTo>
                    <a:lnTo>
                      <a:pt x="218" y="658"/>
                    </a:lnTo>
                    <a:lnTo>
                      <a:pt x="204" y="652"/>
                    </a:lnTo>
                    <a:lnTo>
                      <a:pt x="188" y="646"/>
                    </a:lnTo>
                    <a:lnTo>
                      <a:pt x="174" y="638"/>
                    </a:lnTo>
                    <a:lnTo>
                      <a:pt x="160" y="630"/>
                    </a:lnTo>
                    <a:lnTo>
                      <a:pt x="146" y="620"/>
                    </a:lnTo>
                    <a:lnTo>
                      <a:pt x="134" y="612"/>
                    </a:lnTo>
                    <a:lnTo>
                      <a:pt x="120" y="602"/>
                    </a:lnTo>
                    <a:lnTo>
                      <a:pt x="108" y="590"/>
                    </a:lnTo>
                    <a:lnTo>
                      <a:pt x="98" y="580"/>
                    </a:lnTo>
                    <a:lnTo>
                      <a:pt x="86" y="568"/>
                    </a:lnTo>
                    <a:lnTo>
                      <a:pt x="76" y="556"/>
                    </a:lnTo>
                    <a:lnTo>
                      <a:pt x="66" y="542"/>
                    </a:lnTo>
                    <a:lnTo>
                      <a:pt x="56" y="530"/>
                    </a:lnTo>
                    <a:lnTo>
                      <a:pt x="48" y="516"/>
                    </a:lnTo>
                    <a:lnTo>
                      <a:pt x="40" y="502"/>
                    </a:lnTo>
                    <a:lnTo>
                      <a:pt x="32" y="486"/>
                    </a:lnTo>
                    <a:lnTo>
                      <a:pt x="26" y="472"/>
                    </a:lnTo>
                    <a:lnTo>
                      <a:pt x="20" y="456"/>
                    </a:lnTo>
                    <a:lnTo>
                      <a:pt x="14" y="440"/>
                    </a:lnTo>
                    <a:lnTo>
                      <a:pt x="10" y="424"/>
                    </a:lnTo>
                    <a:lnTo>
                      <a:pt x="6" y="408"/>
                    </a:lnTo>
                    <a:lnTo>
                      <a:pt x="4" y="392"/>
                    </a:lnTo>
                    <a:lnTo>
                      <a:pt x="2" y="374"/>
                    </a:lnTo>
                    <a:lnTo>
                      <a:pt x="0" y="356"/>
                    </a:lnTo>
                    <a:lnTo>
                      <a:pt x="0" y="340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4" y="288"/>
                    </a:lnTo>
                    <a:lnTo>
                      <a:pt x="6" y="272"/>
                    </a:lnTo>
                    <a:lnTo>
                      <a:pt x="10" y="254"/>
                    </a:lnTo>
                    <a:lnTo>
                      <a:pt x="14" y="238"/>
                    </a:lnTo>
                    <a:lnTo>
                      <a:pt x="20" y="222"/>
                    </a:lnTo>
                    <a:lnTo>
                      <a:pt x="26" y="208"/>
                    </a:lnTo>
                    <a:lnTo>
                      <a:pt x="32" y="192"/>
                    </a:lnTo>
                    <a:lnTo>
                      <a:pt x="40" y="178"/>
                    </a:lnTo>
                    <a:lnTo>
                      <a:pt x="48" y="164"/>
                    </a:lnTo>
                    <a:lnTo>
                      <a:pt x="56" y="150"/>
                    </a:lnTo>
                    <a:lnTo>
                      <a:pt x="66" y="136"/>
                    </a:lnTo>
                    <a:lnTo>
                      <a:pt x="76" y="124"/>
                    </a:lnTo>
                    <a:lnTo>
                      <a:pt x="86" y="112"/>
                    </a:lnTo>
                    <a:lnTo>
                      <a:pt x="98" y="100"/>
                    </a:lnTo>
                    <a:lnTo>
                      <a:pt x="108" y="88"/>
                    </a:lnTo>
                    <a:lnTo>
                      <a:pt x="120" y="78"/>
                    </a:lnTo>
                    <a:lnTo>
                      <a:pt x="134" y="68"/>
                    </a:lnTo>
                    <a:lnTo>
                      <a:pt x="146" y="58"/>
                    </a:lnTo>
                    <a:lnTo>
                      <a:pt x="160" y="50"/>
                    </a:lnTo>
                    <a:lnTo>
                      <a:pt x="174" y="42"/>
                    </a:lnTo>
                    <a:lnTo>
                      <a:pt x="188" y="34"/>
                    </a:lnTo>
                    <a:lnTo>
                      <a:pt x="204" y="28"/>
                    </a:lnTo>
                    <a:lnTo>
                      <a:pt x="218" y="22"/>
                    </a:lnTo>
                    <a:lnTo>
                      <a:pt x="234" y="16"/>
                    </a:lnTo>
                    <a:lnTo>
                      <a:pt x="250" y="12"/>
                    </a:lnTo>
                    <a:lnTo>
                      <a:pt x="266" y="8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6" y="0"/>
                    </a:lnTo>
                    <a:lnTo>
                      <a:pt x="334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6CA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77"/>
              <p:cNvSpPr>
                <a:spLocks/>
              </p:cNvSpPr>
              <p:nvPr/>
            </p:nvSpPr>
            <p:spPr bwMode="auto">
              <a:xfrm>
                <a:off x="5127625" y="876300"/>
                <a:ext cx="1050925" cy="1066800"/>
              </a:xfrm>
              <a:custGeom>
                <a:avLst/>
                <a:gdLst/>
                <a:ahLst/>
                <a:cxnLst>
                  <a:cxn ang="0">
                    <a:pos x="364" y="2"/>
                  </a:cxn>
                  <a:cxn ang="0">
                    <a:pos x="414" y="10"/>
                  </a:cxn>
                  <a:cxn ang="0">
                    <a:pos x="460" y="26"/>
                  </a:cxn>
                  <a:cxn ang="0">
                    <a:pos x="502" y="48"/>
                  </a:cxn>
                  <a:cxn ang="0">
                    <a:pos x="542" y="76"/>
                  </a:cxn>
                  <a:cxn ang="0">
                    <a:pos x="576" y="110"/>
                  </a:cxn>
                  <a:cxn ang="0">
                    <a:pos x="606" y="148"/>
                  </a:cxn>
                  <a:cxn ang="0">
                    <a:pos x="628" y="190"/>
                  </a:cxn>
                  <a:cxn ang="0">
                    <a:pos x="646" y="236"/>
                  </a:cxn>
                  <a:cxn ang="0">
                    <a:pos x="658" y="284"/>
                  </a:cxn>
                  <a:cxn ang="0">
                    <a:pos x="662" y="336"/>
                  </a:cxn>
                  <a:cxn ang="0">
                    <a:pos x="658" y="386"/>
                  </a:cxn>
                  <a:cxn ang="0">
                    <a:pos x="646" y="436"/>
                  </a:cxn>
                  <a:cxn ang="0">
                    <a:pos x="628" y="482"/>
                  </a:cxn>
                  <a:cxn ang="0">
                    <a:pos x="606" y="524"/>
                  </a:cxn>
                  <a:cxn ang="0">
                    <a:pos x="576" y="562"/>
                  </a:cxn>
                  <a:cxn ang="0">
                    <a:pos x="542" y="594"/>
                  </a:cxn>
                  <a:cxn ang="0">
                    <a:pos x="502" y="622"/>
                  </a:cxn>
                  <a:cxn ang="0">
                    <a:pos x="460" y="646"/>
                  </a:cxn>
                  <a:cxn ang="0">
                    <a:pos x="414" y="660"/>
                  </a:cxn>
                  <a:cxn ang="0">
                    <a:pos x="364" y="670"/>
                  </a:cxn>
                  <a:cxn ang="0">
                    <a:pos x="314" y="670"/>
                  </a:cxn>
                  <a:cxn ang="0">
                    <a:pos x="264" y="664"/>
                  </a:cxn>
                  <a:cxn ang="0">
                    <a:pos x="218" y="652"/>
                  </a:cxn>
                  <a:cxn ang="0">
                    <a:pos x="174" y="630"/>
                  </a:cxn>
                  <a:cxn ang="0">
                    <a:pos x="134" y="604"/>
                  </a:cxn>
                  <a:cxn ang="0">
                    <a:pos x="98" y="574"/>
                  </a:cxn>
                  <a:cxn ang="0">
                    <a:pos x="66" y="536"/>
                  </a:cxn>
                  <a:cxn ang="0">
                    <a:pos x="40" y="496"/>
                  </a:cxn>
                  <a:cxn ang="0">
                    <a:pos x="20" y="452"/>
                  </a:cxn>
                  <a:cxn ang="0">
                    <a:pos x="8" y="404"/>
                  </a:cxn>
                  <a:cxn ang="0">
                    <a:pos x="0" y="352"/>
                  </a:cxn>
                  <a:cxn ang="0">
                    <a:pos x="2" y="302"/>
                  </a:cxn>
                  <a:cxn ang="0">
                    <a:pos x="10" y="252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6" y="122"/>
                  </a:cxn>
                  <a:cxn ang="0">
                    <a:pos x="108" y="86"/>
                  </a:cxn>
                  <a:cxn ang="0">
                    <a:pos x="146" y="58"/>
                  </a:cxn>
                  <a:cxn ang="0">
                    <a:pos x="188" y="32"/>
                  </a:cxn>
                  <a:cxn ang="0">
                    <a:pos x="232" y="14"/>
                  </a:cxn>
                  <a:cxn ang="0">
                    <a:pos x="280" y="4"/>
                  </a:cxn>
                  <a:cxn ang="0">
                    <a:pos x="332" y="0"/>
                  </a:cxn>
                </a:cxnLst>
                <a:rect l="0" t="0" r="r" b="b"/>
                <a:pathLst>
                  <a:path w="662" h="672">
                    <a:moveTo>
                      <a:pt x="332" y="0"/>
                    </a:moveTo>
                    <a:lnTo>
                      <a:pt x="348" y="0"/>
                    </a:lnTo>
                    <a:lnTo>
                      <a:pt x="364" y="2"/>
                    </a:lnTo>
                    <a:lnTo>
                      <a:pt x="382" y="4"/>
                    </a:lnTo>
                    <a:lnTo>
                      <a:pt x="398" y="6"/>
                    </a:lnTo>
                    <a:lnTo>
                      <a:pt x="414" y="10"/>
                    </a:lnTo>
                    <a:lnTo>
                      <a:pt x="430" y="14"/>
                    </a:lnTo>
                    <a:lnTo>
                      <a:pt x="444" y="20"/>
                    </a:lnTo>
                    <a:lnTo>
                      <a:pt x="460" y="26"/>
                    </a:lnTo>
                    <a:lnTo>
                      <a:pt x="474" y="32"/>
                    </a:lnTo>
                    <a:lnTo>
                      <a:pt x="488" y="40"/>
                    </a:lnTo>
                    <a:lnTo>
                      <a:pt x="502" y="48"/>
                    </a:lnTo>
                    <a:lnTo>
                      <a:pt x="516" y="58"/>
                    </a:lnTo>
                    <a:lnTo>
                      <a:pt x="528" y="66"/>
                    </a:lnTo>
                    <a:lnTo>
                      <a:pt x="542" y="76"/>
                    </a:lnTo>
                    <a:lnTo>
                      <a:pt x="554" y="86"/>
                    </a:lnTo>
                    <a:lnTo>
                      <a:pt x="564" y="98"/>
                    </a:lnTo>
                    <a:lnTo>
                      <a:pt x="576" y="110"/>
                    </a:lnTo>
                    <a:lnTo>
                      <a:pt x="586" y="122"/>
                    </a:lnTo>
                    <a:lnTo>
                      <a:pt x="596" y="134"/>
                    </a:lnTo>
                    <a:lnTo>
                      <a:pt x="606" y="148"/>
                    </a:lnTo>
                    <a:lnTo>
                      <a:pt x="614" y="162"/>
                    </a:lnTo>
                    <a:lnTo>
                      <a:pt x="622" y="176"/>
                    </a:lnTo>
                    <a:lnTo>
                      <a:pt x="628" y="190"/>
                    </a:lnTo>
                    <a:lnTo>
                      <a:pt x="636" y="204"/>
                    </a:lnTo>
                    <a:lnTo>
                      <a:pt x="642" y="220"/>
                    </a:lnTo>
                    <a:lnTo>
                      <a:pt x="646" y="236"/>
                    </a:lnTo>
                    <a:lnTo>
                      <a:pt x="652" y="252"/>
                    </a:lnTo>
                    <a:lnTo>
                      <a:pt x="654" y="268"/>
                    </a:lnTo>
                    <a:lnTo>
                      <a:pt x="658" y="284"/>
                    </a:lnTo>
                    <a:lnTo>
                      <a:pt x="660" y="302"/>
                    </a:lnTo>
                    <a:lnTo>
                      <a:pt x="662" y="318"/>
                    </a:lnTo>
                    <a:lnTo>
                      <a:pt x="662" y="336"/>
                    </a:lnTo>
                    <a:lnTo>
                      <a:pt x="662" y="352"/>
                    </a:lnTo>
                    <a:lnTo>
                      <a:pt x="660" y="370"/>
                    </a:lnTo>
                    <a:lnTo>
                      <a:pt x="658" y="386"/>
                    </a:lnTo>
                    <a:lnTo>
                      <a:pt x="654" y="404"/>
                    </a:lnTo>
                    <a:lnTo>
                      <a:pt x="652" y="420"/>
                    </a:lnTo>
                    <a:lnTo>
                      <a:pt x="646" y="436"/>
                    </a:lnTo>
                    <a:lnTo>
                      <a:pt x="642" y="452"/>
                    </a:lnTo>
                    <a:lnTo>
                      <a:pt x="636" y="466"/>
                    </a:lnTo>
                    <a:lnTo>
                      <a:pt x="628" y="482"/>
                    </a:lnTo>
                    <a:lnTo>
                      <a:pt x="622" y="496"/>
                    </a:lnTo>
                    <a:lnTo>
                      <a:pt x="614" y="510"/>
                    </a:lnTo>
                    <a:lnTo>
                      <a:pt x="606" y="524"/>
                    </a:lnTo>
                    <a:lnTo>
                      <a:pt x="596" y="536"/>
                    </a:lnTo>
                    <a:lnTo>
                      <a:pt x="586" y="550"/>
                    </a:lnTo>
                    <a:lnTo>
                      <a:pt x="576" y="562"/>
                    </a:lnTo>
                    <a:lnTo>
                      <a:pt x="564" y="574"/>
                    </a:lnTo>
                    <a:lnTo>
                      <a:pt x="554" y="584"/>
                    </a:lnTo>
                    <a:lnTo>
                      <a:pt x="542" y="594"/>
                    </a:lnTo>
                    <a:lnTo>
                      <a:pt x="528" y="604"/>
                    </a:lnTo>
                    <a:lnTo>
                      <a:pt x="516" y="614"/>
                    </a:lnTo>
                    <a:lnTo>
                      <a:pt x="502" y="622"/>
                    </a:lnTo>
                    <a:lnTo>
                      <a:pt x="488" y="630"/>
                    </a:lnTo>
                    <a:lnTo>
                      <a:pt x="474" y="638"/>
                    </a:lnTo>
                    <a:lnTo>
                      <a:pt x="460" y="646"/>
                    </a:lnTo>
                    <a:lnTo>
                      <a:pt x="444" y="652"/>
                    </a:lnTo>
                    <a:lnTo>
                      <a:pt x="430" y="656"/>
                    </a:lnTo>
                    <a:lnTo>
                      <a:pt x="414" y="660"/>
                    </a:lnTo>
                    <a:lnTo>
                      <a:pt x="398" y="664"/>
                    </a:lnTo>
                    <a:lnTo>
                      <a:pt x="382" y="668"/>
                    </a:lnTo>
                    <a:lnTo>
                      <a:pt x="364" y="670"/>
                    </a:lnTo>
                    <a:lnTo>
                      <a:pt x="348" y="670"/>
                    </a:lnTo>
                    <a:lnTo>
                      <a:pt x="332" y="672"/>
                    </a:lnTo>
                    <a:lnTo>
                      <a:pt x="314" y="670"/>
                    </a:lnTo>
                    <a:lnTo>
                      <a:pt x="298" y="670"/>
                    </a:lnTo>
                    <a:lnTo>
                      <a:pt x="280" y="668"/>
                    </a:lnTo>
                    <a:lnTo>
                      <a:pt x="264" y="664"/>
                    </a:lnTo>
                    <a:lnTo>
                      <a:pt x="248" y="660"/>
                    </a:lnTo>
                    <a:lnTo>
                      <a:pt x="232" y="656"/>
                    </a:lnTo>
                    <a:lnTo>
                      <a:pt x="218" y="652"/>
                    </a:lnTo>
                    <a:lnTo>
                      <a:pt x="202" y="646"/>
                    </a:lnTo>
                    <a:lnTo>
                      <a:pt x="188" y="638"/>
                    </a:lnTo>
                    <a:lnTo>
                      <a:pt x="174" y="630"/>
                    </a:lnTo>
                    <a:lnTo>
                      <a:pt x="160" y="622"/>
                    </a:lnTo>
                    <a:lnTo>
                      <a:pt x="146" y="614"/>
                    </a:lnTo>
                    <a:lnTo>
                      <a:pt x="134" y="604"/>
                    </a:lnTo>
                    <a:lnTo>
                      <a:pt x="120" y="594"/>
                    </a:lnTo>
                    <a:lnTo>
                      <a:pt x="108" y="584"/>
                    </a:lnTo>
                    <a:lnTo>
                      <a:pt x="98" y="574"/>
                    </a:lnTo>
                    <a:lnTo>
                      <a:pt x="86" y="562"/>
                    </a:lnTo>
                    <a:lnTo>
                      <a:pt x="76" y="550"/>
                    </a:lnTo>
                    <a:lnTo>
                      <a:pt x="66" y="536"/>
                    </a:lnTo>
                    <a:lnTo>
                      <a:pt x="56" y="524"/>
                    </a:lnTo>
                    <a:lnTo>
                      <a:pt x="48" y="510"/>
                    </a:lnTo>
                    <a:lnTo>
                      <a:pt x="40" y="496"/>
                    </a:lnTo>
                    <a:lnTo>
                      <a:pt x="34" y="482"/>
                    </a:lnTo>
                    <a:lnTo>
                      <a:pt x="26" y="466"/>
                    </a:lnTo>
                    <a:lnTo>
                      <a:pt x="20" y="452"/>
                    </a:lnTo>
                    <a:lnTo>
                      <a:pt x="16" y="436"/>
                    </a:lnTo>
                    <a:lnTo>
                      <a:pt x="10" y="420"/>
                    </a:lnTo>
                    <a:lnTo>
                      <a:pt x="8" y="404"/>
                    </a:lnTo>
                    <a:lnTo>
                      <a:pt x="4" y="386"/>
                    </a:lnTo>
                    <a:lnTo>
                      <a:pt x="2" y="370"/>
                    </a:lnTo>
                    <a:lnTo>
                      <a:pt x="0" y="352"/>
                    </a:lnTo>
                    <a:lnTo>
                      <a:pt x="0" y="336"/>
                    </a:lnTo>
                    <a:lnTo>
                      <a:pt x="0" y="318"/>
                    </a:lnTo>
                    <a:lnTo>
                      <a:pt x="2" y="302"/>
                    </a:lnTo>
                    <a:lnTo>
                      <a:pt x="4" y="284"/>
                    </a:lnTo>
                    <a:lnTo>
                      <a:pt x="8" y="268"/>
                    </a:lnTo>
                    <a:lnTo>
                      <a:pt x="10" y="252"/>
                    </a:lnTo>
                    <a:lnTo>
                      <a:pt x="16" y="236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4" y="190"/>
                    </a:lnTo>
                    <a:lnTo>
                      <a:pt x="40" y="176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6" y="134"/>
                    </a:lnTo>
                    <a:lnTo>
                      <a:pt x="76" y="122"/>
                    </a:lnTo>
                    <a:lnTo>
                      <a:pt x="86" y="110"/>
                    </a:lnTo>
                    <a:lnTo>
                      <a:pt x="98" y="98"/>
                    </a:lnTo>
                    <a:lnTo>
                      <a:pt x="108" y="86"/>
                    </a:lnTo>
                    <a:lnTo>
                      <a:pt x="120" y="76"/>
                    </a:lnTo>
                    <a:lnTo>
                      <a:pt x="134" y="66"/>
                    </a:lnTo>
                    <a:lnTo>
                      <a:pt x="146" y="58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2" y="26"/>
                    </a:lnTo>
                    <a:lnTo>
                      <a:pt x="218" y="20"/>
                    </a:lnTo>
                    <a:lnTo>
                      <a:pt x="232" y="14"/>
                    </a:lnTo>
                    <a:lnTo>
                      <a:pt x="248" y="10"/>
                    </a:lnTo>
                    <a:lnTo>
                      <a:pt x="264" y="6"/>
                    </a:lnTo>
                    <a:lnTo>
                      <a:pt x="280" y="4"/>
                    </a:lnTo>
                    <a:lnTo>
                      <a:pt x="298" y="2"/>
                    </a:lnTo>
                    <a:lnTo>
                      <a:pt x="314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F5CD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78"/>
              <p:cNvSpPr>
                <a:spLocks/>
              </p:cNvSpPr>
              <p:nvPr/>
            </p:nvSpPr>
            <p:spPr bwMode="auto">
              <a:xfrm>
                <a:off x="5133975" y="879475"/>
                <a:ext cx="1038225" cy="1057275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8" y="12"/>
                  </a:cxn>
                  <a:cxn ang="0">
                    <a:pos x="454" y="26"/>
                  </a:cxn>
                  <a:cxn ang="0">
                    <a:pos x="496" y="50"/>
                  </a:cxn>
                  <a:cxn ang="0">
                    <a:pos x="536" y="76"/>
                  </a:cxn>
                  <a:cxn ang="0">
                    <a:pos x="570" y="110"/>
                  </a:cxn>
                  <a:cxn ang="0">
                    <a:pos x="598" y="148"/>
                  </a:cxn>
                  <a:cxn ang="0">
                    <a:pos x="622" y="190"/>
                  </a:cxn>
                  <a:cxn ang="0">
                    <a:pos x="640" y="234"/>
                  </a:cxn>
                  <a:cxn ang="0">
                    <a:pos x="650" y="282"/>
                  </a:cxn>
                  <a:cxn ang="0">
                    <a:pos x="654" y="334"/>
                  </a:cxn>
                  <a:cxn ang="0">
                    <a:pos x="650" y="384"/>
                  </a:cxn>
                  <a:cxn ang="0">
                    <a:pos x="640" y="432"/>
                  </a:cxn>
                  <a:cxn ang="0">
                    <a:pos x="622" y="478"/>
                  </a:cxn>
                  <a:cxn ang="0">
                    <a:pos x="598" y="520"/>
                  </a:cxn>
                  <a:cxn ang="0">
                    <a:pos x="570" y="558"/>
                  </a:cxn>
                  <a:cxn ang="0">
                    <a:pos x="536" y="590"/>
                  </a:cxn>
                  <a:cxn ang="0">
                    <a:pos x="496" y="618"/>
                  </a:cxn>
                  <a:cxn ang="0">
                    <a:pos x="454" y="640"/>
                  </a:cxn>
                  <a:cxn ang="0">
                    <a:pos x="408" y="656"/>
                  </a:cxn>
                  <a:cxn ang="0">
                    <a:pos x="360" y="664"/>
                  </a:cxn>
                  <a:cxn ang="0">
                    <a:pos x="310" y="666"/>
                  </a:cxn>
                  <a:cxn ang="0">
                    <a:pos x="262" y="660"/>
                  </a:cxn>
                  <a:cxn ang="0">
                    <a:pos x="214" y="646"/>
                  </a:cxn>
                  <a:cxn ang="0">
                    <a:pos x="170" y="626"/>
                  </a:cxn>
                  <a:cxn ang="0">
                    <a:pos x="132" y="600"/>
                  </a:cxn>
                  <a:cxn ang="0">
                    <a:pos x="96" y="568"/>
                  </a:cxn>
                  <a:cxn ang="0">
                    <a:pos x="64" y="532"/>
                  </a:cxn>
                  <a:cxn ang="0">
                    <a:pos x="40" y="492"/>
                  </a:cxn>
                  <a:cxn ang="0">
                    <a:pos x="20" y="448"/>
                  </a:cxn>
                  <a:cxn ang="0">
                    <a:pos x="6" y="400"/>
                  </a:cxn>
                  <a:cxn ang="0">
                    <a:pos x="0" y="350"/>
                  </a:cxn>
                  <a:cxn ang="0">
                    <a:pos x="2" y="300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4" y="122"/>
                  </a:cxn>
                  <a:cxn ang="0">
                    <a:pos x="106" y="88"/>
                  </a:cxn>
                  <a:cxn ang="0">
                    <a:pos x="144" y="58"/>
                  </a:cxn>
                  <a:cxn ang="0">
                    <a:pos x="186" y="34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4" h="666">
                    <a:moveTo>
                      <a:pt x="328" y="0"/>
                    </a:moveTo>
                    <a:lnTo>
                      <a:pt x="344" y="2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4" y="8"/>
                    </a:lnTo>
                    <a:lnTo>
                      <a:pt x="408" y="12"/>
                    </a:lnTo>
                    <a:lnTo>
                      <a:pt x="424" y="16"/>
                    </a:lnTo>
                    <a:lnTo>
                      <a:pt x="440" y="22"/>
                    </a:lnTo>
                    <a:lnTo>
                      <a:pt x="454" y="26"/>
                    </a:lnTo>
                    <a:lnTo>
                      <a:pt x="468" y="34"/>
                    </a:lnTo>
                    <a:lnTo>
                      <a:pt x="484" y="40"/>
                    </a:lnTo>
                    <a:lnTo>
                      <a:pt x="496" y="50"/>
                    </a:lnTo>
                    <a:lnTo>
                      <a:pt x="510" y="58"/>
                    </a:lnTo>
                    <a:lnTo>
                      <a:pt x="522" y="66"/>
                    </a:lnTo>
                    <a:lnTo>
                      <a:pt x="536" y="76"/>
                    </a:lnTo>
                    <a:lnTo>
                      <a:pt x="548" y="88"/>
                    </a:lnTo>
                    <a:lnTo>
                      <a:pt x="558" y="98"/>
                    </a:lnTo>
                    <a:lnTo>
                      <a:pt x="570" y="110"/>
                    </a:lnTo>
                    <a:lnTo>
                      <a:pt x="580" y="122"/>
                    </a:lnTo>
                    <a:lnTo>
                      <a:pt x="590" y="134"/>
                    </a:lnTo>
                    <a:lnTo>
                      <a:pt x="598" y="148"/>
                    </a:lnTo>
                    <a:lnTo>
                      <a:pt x="608" y="162"/>
                    </a:lnTo>
                    <a:lnTo>
                      <a:pt x="614" y="174"/>
                    </a:lnTo>
                    <a:lnTo>
                      <a:pt x="622" y="190"/>
                    </a:lnTo>
                    <a:lnTo>
                      <a:pt x="628" y="204"/>
                    </a:lnTo>
                    <a:lnTo>
                      <a:pt x="634" y="220"/>
                    </a:lnTo>
                    <a:lnTo>
                      <a:pt x="640" y="234"/>
                    </a:lnTo>
                    <a:lnTo>
                      <a:pt x="644" y="250"/>
                    </a:lnTo>
                    <a:lnTo>
                      <a:pt x="648" y="266"/>
                    </a:lnTo>
                    <a:lnTo>
                      <a:pt x="650" y="282"/>
                    </a:lnTo>
                    <a:lnTo>
                      <a:pt x="652" y="300"/>
                    </a:lnTo>
                    <a:lnTo>
                      <a:pt x="654" y="316"/>
                    </a:lnTo>
                    <a:lnTo>
                      <a:pt x="654" y="334"/>
                    </a:lnTo>
                    <a:lnTo>
                      <a:pt x="654" y="350"/>
                    </a:lnTo>
                    <a:lnTo>
                      <a:pt x="652" y="368"/>
                    </a:lnTo>
                    <a:lnTo>
                      <a:pt x="650" y="384"/>
                    </a:lnTo>
                    <a:lnTo>
                      <a:pt x="648" y="400"/>
                    </a:lnTo>
                    <a:lnTo>
                      <a:pt x="644" y="416"/>
                    </a:lnTo>
                    <a:lnTo>
                      <a:pt x="640" y="432"/>
                    </a:lnTo>
                    <a:lnTo>
                      <a:pt x="634" y="448"/>
                    </a:lnTo>
                    <a:lnTo>
                      <a:pt x="628" y="464"/>
                    </a:lnTo>
                    <a:lnTo>
                      <a:pt x="622" y="478"/>
                    </a:lnTo>
                    <a:lnTo>
                      <a:pt x="614" y="492"/>
                    </a:lnTo>
                    <a:lnTo>
                      <a:pt x="608" y="506"/>
                    </a:lnTo>
                    <a:lnTo>
                      <a:pt x="598" y="520"/>
                    </a:lnTo>
                    <a:lnTo>
                      <a:pt x="590" y="532"/>
                    </a:lnTo>
                    <a:lnTo>
                      <a:pt x="580" y="546"/>
                    </a:lnTo>
                    <a:lnTo>
                      <a:pt x="570" y="558"/>
                    </a:lnTo>
                    <a:lnTo>
                      <a:pt x="558" y="568"/>
                    </a:lnTo>
                    <a:lnTo>
                      <a:pt x="548" y="580"/>
                    </a:lnTo>
                    <a:lnTo>
                      <a:pt x="536" y="590"/>
                    </a:lnTo>
                    <a:lnTo>
                      <a:pt x="522" y="600"/>
                    </a:lnTo>
                    <a:lnTo>
                      <a:pt x="510" y="610"/>
                    </a:lnTo>
                    <a:lnTo>
                      <a:pt x="496" y="618"/>
                    </a:lnTo>
                    <a:lnTo>
                      <a:pt x="484" y="626"/>
                    </a:lnTo>
                    <a:lnTo>
                      <a:pt x="468" y="634"/>
                    </a:lnTo>
                    <a:lnTo>
                      <a:pt x="454" y="640"/>
                    </a:lnTo>
                    <a:lnTo>
                      <a:pt x="440" y="646"/>
                    </a:lnTo>
                    <a:lnTo>
                      <a:pt x="424" y="652"/>
                    </a:lnTo>
                    <a:lnTo>
                      <a:pt x="408" y="656"/>
                    </a:lnTo>
                    <a:lnTo>
                      <a:pt x="394" y="660"/>
                    </a:lnTo>
                    <a:lnTo>
                      <a:pt x="376" y="662"/>
                    </a:lnTo>
                    <a:lnTo>
                      <a:pt x="360" y="664"/>
                    </a:lnTo>
                    <a:lnTo>
                      <a:pt x="344" y="666"/>
                    </a:lnTo>
                    <a:lnTo>
                      <a:pt x="328" y="666"/>
                    </a:lnTo>
                    <a:lnTo>
                      <a:pt x="310" y="666"/>
                    </a:lnTo>
                    <a:lnTo>
                      <a:pt x="294" y="664"/>
                    </a:lnTo>
                    <a:lnTo>
                      <a:pt x="278" y="662"/>
                    </a:lnTo>
                    <a:lnTo>
                      <a:pt x="262" y="660"/>
                    </a:lnTo>
                    <a:lnTo>
                      <a:pt x="246" y="656"/>
                    </a:lnTo>
                    <a:lnTo>
                      <a:pt x="230" y="652"/>
                    </a:lnTo>
                    <a:lnTo>
                      <a:pt x="214" y="646"/>
                    </a:lnTo>
                    <a:lnTo>
                      <a:pt x="200" y="640"/>
                    </a:lnTo>
                    <a:lnTo>
                      <a:pt x="186" y="634"/>
                    </a:lnTo>
                    <a:lnTo>
                      <a:pt x="170" y="626"/>
                    </a:lnTo>
                    <a:lnTo>
                      <a:pt x="158" y="618"/>
                    </a:lnTo>
                    <a:lnTo>
                      <a:pt x="144" y="610"/>
                    </a:lnTo>
                    <a:lnTo>
                      <a:pt x="132" y="600"/>
                    </a:lnTo>
                    <a:lnTo>
                      <a:pt x="118" y="590"/>
                    </a:lnTo>
                    <a:lnTo>
                      <a:pt x="106" y="580"/>
                    </a:lnTo>
                    <a:lnTo>
                      <a:pt x="96" y="568"/>
                    </a:lnTo>
                    <a:lnTo>
                      <a:pt x="84" y="558"/>
                    </a:lnTo>
                    <a:lnTo>
                      <a:pt x="74" y="546"/>
                    </a:lnTo>
                    <a:lnTo>
                      <a:pt x="64" y="532"/>
                    </a:lnTo>
                    <a:lnTo>
                      <a:pt x="56" y="520"/>
                    </a:lnTo>
                    <a:lnTo>
                      <a:pt x="48" y="506"/>
                    </a:lnTo>
                    <a:lnTo>
                      <a:pt x="40" y="492"/>
                    </a:lnTo>
                    <a:lnTo>
                      <a:pt x="32" y="478"/>
                    </a:lnTo>
                    <a:lnTo>
                      <a:pt x="26" y="464"/>
                    </a:lnTo>
                    <a:lnTo>
                      <a:pt x="20" y="448"/>
                    </a:lnTo>
                    <a:lnTo>
                      <a:pt x="14" y="432"/>
                    </a:lnTo>
                    <a:lnTo>
                      <a:pt x="10" y="416"/>
                    </a:lnTo>
                    <a:lnTo>
                      <a:pt x="6" y="400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0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4" y="282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2" y="190"/>
                    </a:lnTo>
                    <a:lnTo>
                      <a:pt x="40" y="174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4" y="134"/>
                    </a:lnTo>
                    <a:lnTo>
                      <a:pt x="74" y="122"/>
                    </a:lnTo>
                    <a:lnTo>
                      <a:pt x="84" y="110"/>
                    </a:lnTo>
                    <a:lnTo>
                      <a:pt x="96" y="98"/>
                    </a:lnTo>
                    <a:lnTo>
                      <a:pt x="106" y="88"/>
                    </a:lnTo>
                    <a:lnTo>
                      <a:pt x="118" y="76"/>
                    </a:lnTo>
                    <a:lnTo>
                      <a:pt x="132" y="66"/>
                    </a:lnTo>
                    <a:lnTo>
                      <a:pt x="144" y="58"/>
                    </a:lnTo>
                    <a:lnTo>
                      <a:pt x="158" y="50"/>
                    </a:lnTo>
                    <a:lnTo>
                      <a:pt x="170" y="40"/>
                    </a:lnTo>
                    <a:lnTo>
                      <a:pt x="186" y="34"/>
                    </a:lnTo>
                    <a:lnTo>
                      <a:pt x="200" y="26"/>
                    </a:lnTo>
                    <a:lnTo>
                      <a:pt x="214" y="22"/>
                    </a:lnTo>
                    <a:lnTo>
                      <a:pt x="230" y="16"/>
                    </a:lnTo>
                    <a:lnTo>
                      <a:pt x="246" y="12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F5C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79"/>
              <p:cNvSpPr>
                <a:spLocks/>
              </p:cNvSpPr>
              <p:nvPr/>
            </p:nvSpPr>
            <p:spPr bwMode="auto">
              <a:xfrm>
                <a:off x="5156200" y="901700"/>
                <a:ext cx="1003300" cy="1019175"/>
              </a:xfrm>
              <a:custGeom>
                <a:avLst/>
                <a:gdLst/>
                <a:ahLst/>
                <a:cxnLst>
                  <a:cxn ang="0">
                    <a:pos x="348" y="2"/>
                  </a:cxn>
                  <a:cxn ang="0">
                    <a:pos x="396" y="10"/>
                  </a:cxn>
                  <a:cxn ang="0">
                    <a:pos x="440" y="26"/>
                  </a:cxn>
                  <a:cxn ang="0">
                    <a:pos x="480" y="46"/>
                  </a:cxn>
                  <a:cxn ang="0">
                    <a:pos x="518" y="74"/>
                  </a:cxn>
                  <a:cxn ang="0">
                    <a:pos x="550" y="106"/>
                  </a:cxn>
                  <a:cxn ang="0">
                    <a:pos x="578" y="142"/>
                  </a:cxn>
                  <a:cxn ang="0">
                    <a:pos x="602" y="182"/>
                  </a:cxn>
                  <a:cxn ang="0">
                    <a:pos x="618" y="226"/>
                  </a:cxn>
                  <a:cxn ang="0">
                    <a:pos x="628" y="272"/>
                  </a:cxn>
                  <a:cxn ang="0">
                    <a:pos x="632" y="322"/>
                  </a:cxn>
                  <a:cxn ang="0">
                    <a:pos x="628" y="370"/>
                  </a:cxn>
                  <a:cxn ang="0">
                    <a:pos x="618" y="416"/>
                  </a:cxn>
                  <a:cxn ang="0">
                    <a:pos x="602" y="460"/>
                  </a:cxn>
                  <a:cxn ang="0">
                    <a:pos x="578" y="500"/>
                  </a:cxn>
                  <a:cxn ang="0">
                    <a:pos x="550" y="536"/>
                  </a:cxn>
                  <a:cxn ang="0">
                    <a:pos x="518" y="568"/>
                  </a:cxn>
                  <a:cxn ang="0">
                    <a:pos x="480" y="596"/>
                  </a:cxn>
                  <a:cxn ang="0">
                    <a:pos x="440" y="616"/>
                  </a:cxn>
                  <a:cxn ang="0">
                    <a:pos x="396" y="632"/>
                  </a:cxn>
                  <a:cxn ang="0">
                    <a:pos x="348" y="640"/>
                  </a:cxn>
                  <a:cxn ang="0">
                    <a:pos x="300" y="642"/>
                  </a:cxn>
                  <a:cxn ang="0">
                    <a:pos x="252" y="636"/>
                  </a:cxn>
                  <a:cxn ang="0">
                    <a:pos x="208" y="622"/>
                  </a:cxn>
                  <a:cxn ang="0">
                    <a:pos x="166" y="604"/>
                  </a:cxn>
                  <a:cxn ang="0">
                    <a:pos x="128" y="578"/>
                  </a:cxn>
                  <a:cxn ang="0">
                    <a:pos x="94" y="548"/>
                  </a:cxn>
                  <a:cxn ang="0">
                    <a:pos x="64" y="514"/>
                  </a:cxn>
                  <a:cxn ang="0">
                    <a:pos x="38" y="474"/>
                  </a:cxn>
                  <a:cxn ang="0">
                    <a:pos x="20" y="432"/>
                  </a:cxn>
                  <a:cxn ang="0">
                    <a:pos x="8" y="386"/>
                  </a:cxn>
                  <a:cxn ang="0">
                    <a:pos x="2" y="338"/>
                  </a:cxn>
                  <a:cxn ang="0">
                    <a:pos x="2" y="288"/>
                  </a:cxn>
                  <a:cxn ang="0">
                    <a:pos x="10" y="240"/>
                  </a:cxn>
                  <a:cxn ang="0">
                    <a:pos x="26" y="196"/>
                  </a:cxn>
                  <a:cxn ang="0">
                    <a:pos x="46" y="154"/>
                  </a:cxn>
                  <a:cxn ang="0">
                    <a:pos x="72" y="118"/>
                  </a:cxn>
                  <a:cxn ang="0">
                    <a:pos x="104" y="84"/>
                  </a:cxn>
                  <a:cxn ang="0">
                    <a:pos x="140" y="56"/>
                  </a:cxn>
                  <a:cxn ang="0">
                    <a:pos x="180" y="32"/>
                  </a:cxn>
                  <a:cxn ang="0">
                    <a:pos x="222" y="14"/>
                  </a:cxn>
                  <a:cxn ang="0">
                    <a:pos x="268" y="4"/>
                  </a:cxn>
                  <a:cxn ang="0">
                    <a:pos x="316" y="0"/>
                  </a:cxn>
                </a:cxnLst>
                <a:rect l="0" t="0" r="r" b="b"/>
                <a:pathLst>
                  <a:path w="632" h="642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2"/>
                    </a:lnTo>
                    <a:lnTo>
                      <a:pt x="364" y="4"/>
                    </a:lnTo>
                    <a:lnTo>
                      <a:pt x="380" y="6"/>
                    </a:lnTo>
                    <a:lnTo>
                      <a:pt x="396" y="10"/>
                    </a:lnTo>
                    <a:lnTo>
                      <a:pt x="410" y="14"/>
                    </a:lnTo>
                    <a:lnTo>
                      <a:pt x="426" y="20"/>
                    </a:lnTo>
                    <a:lnTo>
                      <a:pt x="440" y="26"/>
                    </a:lnTo>
                    <a:lnTo>
                      <a:pt x="454" y="32"/>
                    </a:lnTo>
                    <a:lnTo>
                      <a:pt x="468" y="40"/>
                    </a:lnTo>
                    <a:lnTo>
                      <a:pt x="480" y="46"/>
                    </a:lnTo>
                    <a:lnTo>
                      <a:pt x="494" y="56"/>
                    </a:lnTo>
                    <a:lnTo>
                      <a:pt x="506" y="64"/>
                    </a:lnTo>
                    <a:lnTo>
                      <a:pt x="518" y="74"/>
                    </a:lnTo>
                    <a:lnTo>
                      <a:pt x="528" y="84"/>
                    </a:lnTo>
                    <a:lnTo>
                      <a:pt x="540" y="94"/>
                    </a:lnTo>
                    <a:lnTo>
                      <a:pt x="550" y="106"/>
                    </a:lnTo>
                    <a:lnTo>
                      <a:pt x="560" y="118"/>
                    </a:lnTo>
                    <a:lnTo>
                      <a:pt x="570" y="130"/>
                    </a:lnTo>
                    <a:lnTo>
                      <a:pt x="578" y="142"/>
                    </a:lnTo>
                    <a:lnTo>
                      <a:pt x="586" y="154"/>
                    </a:lnTo>
                    <a:lnTo>
                      <a:pt x="594" y="168"/>
                    </a:lnTo>
                    <a:lnTo>
                      <a:pt x="602" y="182"/>
                    </a:lnTo>
                    <a:lnTo>
                      <a:pt x="608" y="196"/>
                    </a:lnTo>
                    <a:lnTo>
                      <a:pt x="614" y="210"/>
                    </a:lnTo>
                    <a:lnTo>
                      <a:pt x="618" y="226"/>
                    </a:lnTo>
                    <a:lnTo>
                      <a:pt x="622" y="240"/>
                    </a:lnTo>
                    <a:lnTo>
                      <a:pt x="626" y="256"/>
                    </a:lnTo>
                    <a:lnTo>
                      <a:pt x="628" y="272"/>
                    </a:lnTo>
                    <a:lnTo>
                      <a:pt x="630" y="288"/>
                    </a:lnTo>
                    <a:lnTo>
                      <a:pt x="632" y="304"/>
                    </a:lnTo>
                    <a:lnTo>
                      <a:pt x="632" y="322"/>
                    </a:lnTo>
                    <a:lnTo>
                      <a:pt x="632" y="338"/>
                    </a:lnTo>
                    <a:lnTo>
                      <a:pt x="630" y="354"/>
                    </a:lnTo>
                    <a:lnTo>
                      <a:pt x="628" y="370"/>
                    </a:lnTo>
                    <a:lnTo>
                      <a:pt x="626" y="386"/>
                    </a:lnTo>
                    <a:lnTo>
                      <a:pt x="622" y="402"/>
                    </a:lnTo>
                    <a:lnTo>
                      <a:pt x="618" y="416"/>
                    </a:lnTo>
                    <a:lnTo>
                      <a:pt x="614" y="432"/>
                    </a:lnTo>
                    <a:lnTo>
                      <a:pt x="608" y="446"/>
                    </a:lnTo>
                    <a:lnTo>
                      <a:pt x="602" y="460"/>
                    </a:lnTo>
                    <a:lnTo>
                      <a:pt x="594" y="474"/>
                    </a:lnTo>
                    <a:lnTo>
                      <a:pt x="586" y="488"/>
                    </a:lnTo>
                    <a:lnTo>
                      <a:pt x="578" y="500"/>
                    </a:lnTo>
                    <a:lnTo>
                      <a:pt x="570" y="514"/>
                    </a:lnTo>
                    <a:lnTo>
                      <a:pt x="560" y="526"/>
                    </a:lnTo>
                    <a:lnTo>
                      <a:pt x="550" y="536"/>
                    </a:lnTo>
                    <a:lnTo>
                      <a:pt x="540" y="548"/>
                    </a:lnTo>
                    <a:lnTo>
                      <a:pt x="528" y="558"/>
                    </a:lnTo>
                    <a:lnTo>
                      <a:pt x="518" y="568"/>
                    </a:lnTo>
                    <a:lnTo>
                      <a:pt x="506" y="578"/>
                    </a:lnTo>
                    <a:lnTo>
                      <a:pt x="494" y="588"/>
                    </a:lnTo>
                    <a:lnTo>
                      <a:pt x="480" y="596"/>
                    </a:lnTo>
                    <a:lnTo>
                      <a:pt x="468" y="604"/>
                    </a:lnTo>
                    <a:lnTo>
                      <a:pt x="454" y="610"/>
                    </a:lnTo>
                    <a:lnTo>
                      <a:pt x="440" y="616"/>
                    </a:lnTo>
                    <a:lnTo>
                      <a:pt x="426" y="622"/>
                    </a:lnTo>
                    <a:lnTo>
                      <a:pt x="410" y="628"/>
                    </a:lnTo>
                    <a:lnTo>
                      <a:pt x="396" y="632"/>
                    </a:lnTo>
                    <a:lnTo>
                      <a:pt x="380" y="636"/>
                    </a:lnTo>
                    <a:lnTo>
                      <a:pt x="364" y="638"/>
                    </a:lnTo>
                    <a:lnTo>
                      <a:pt x="348" y="640"/>
                    </a:lnTo>
                    <a:lnTo>
                      <a:pt x="332" y="642"/>
                    </a:lnTo>
                    <a:lnTo>
                      <a:pt x="316" y="642"/>
                    </a:lnTo>
                    <a:lnTo>
                      <a:pt x="300" y="642"/>
                    </a:lnTo>
                    <a:lnTo>
                      <a:pt x="284" y="640"/>
                    </a:lnTo>
                    <a:lnTo>
                      <a:pt x="268" y="638"/>
                    </a:lnTo>
                    <a:lnTo>
                      <a:pt x="252" y="636"/>
                    </a:lnTo>
                    <a:lnTo>
                      <a:pt x="238" y="632"/>
                    </a:lnTo>
                    <a:lnTo>
                      <a:pt x="222" y="628"/>
                    </a:lnTo>
                    <a:lnTo>
                      <a:pt x="208" y="622"/>
                    </a:lnTo>
                    <a:lnTo>
                      <a:pt x="194" y="616"/>
                    </a:lnTo>
                    <a:lnTo>
                      <a:pt x="180" y="610"/>
                    </a:lnTo>
                    <a:lnTo>
                      <a:pt x="166" y="604"/>
                    </a:lnTo>
                    <a:lnTo>
                      <a:pt x="152" y="596"/>
                    </a:lnTo>
                    <a:lnTo>
                      <a:pt x="140" y="588"/>
                    </a:lnTo>
                    <a:lnTo>
                      <a:pt x="128" y="578"/>
                    </a:lnTo>
                    <a:lnTo>
                      <a:pt x="116" y="568"/>
                    </a:lnTo>
                    <a:lnTo>
                      <a:pt x="104" y="558"/>
                    </a:lnTo>
                    <a:lnTo>
                      <a:pt x="94" y="548"/>
                    </a:lnTo>
                    <a:lnTo>
                      <a:pt x="82" y="536"/>
                    </a:lnTo>
                    <a:lnTo>
                      <a:pt x="72" y="526"/>
                    </a:lnTo>
                    <a:lnTo>
                      <a:pt x="64" y="514"/>
                    </a:lnTo>
                    <a:lnTo>
                      <a:pt x="54" y="500"/>
                    </a:lnTo>
                    <a:lnTo>
                      <a:pt x="46" y="488"/>
                    </a:lnTo>
                    <a:lnTo>
                      <a:pt x="38" y="474"/>
                    </a:lnTo>
                    <a:lnTo>
                      <a:pt x="32" y="460"/>
                    </a:lnTo>
                    <a:lnTo>
                      <a:pt x="26" y="446"/>
                    </a:lnTo>
                    <a:lnTo>
                      <a:pt x="20" y="432"/>
                    </a:lnTo>
                    <a:lnTo>
                      <a:pt x="16" y="416"/>
                    </a:lnTo>
                    <a:lnTo>
                      <a:pt x="10" y="402"/>
                    </a:lnTo>
                    <a:lnTo>
                      <a:pt x="8" y="386"/>
                    </a:lnTo>
                    <a:lnTo>
                      <a:pt x="4" y="370"/>
                    </a:lnTo>
                    <a:lnTo>
                      <a:pt x="2" y="354"/>
                    </a:lnTo>
                    <a:lnTo>
                      <a:pt x="2" y="338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2" y="288"/>
                    </a:lnTo>
                    <a:lnTo>
                      <a:pt x="4" y="272"/>
                    </a:lnTo>
                    <a:lnTo>
                      <a:pt x="8" y="256"/>
                    </a:lnTo>
                    <a:lnTo>
                      <a:pt x="10" y="240"/>
                    </a:lnTo>
                    <a:lnTo>
                      <a:pt x="16" y="226"/>
                    </a:lnTo>
                    <a:lnTo>
                      <a:pt x="20" y="210"/>
                    </a:lnTo>
                    <a:lnTo>
                      <a:pt x="26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2" y="118"/>
                    </a:lnTo>
                    <a:lnTo>
                      <a:pt x="82" y="106"/>
                    </a:lnTo>
                    <a:lnTo>
                      <a:pt x="94" y="94"/>
                    </a:lnTo>
                    <a:lnTo>
                      <a:pt x="104" y="84"/>
                    </a:lnTo>
                    <a:lnTo>
                      <a:pt x="116" y="74"/>
                    </a:lnTo>
                    <a:lnTo>
                      <a:pt x="128" y="64"/>
                    </a:lnTo>
                    <a:lnTo>
                      <a:pt x="140" y="56"/>
                    </a:lnTo>
                    <a:lnTo>
                      <a:pt x="152" y="46"/>
                    </a:lnTo>
                    <a:lnTo>
                      <a:pt x="166" y="40"/>
                    </a:lnTo>
                    <a:lnTo>
                      <a:pt x="180" y="32"/>
                    </a:lnTo>
                    <a:lnTo>
                      <a:pt x="194" y="26"/>
                    </a:lnTo>
                    <a:lnTo>
                      <a:pt x="208" y="20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4"/>
                    </a:lnTo>
                    <a:lnTo>
                      <a:pt x="284" y="2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6D1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80"/>
              <p:cNvSpPr>
                <a:spLocks/>
              </p:cNvSpPr>
              <p:nvPr/>
            </p:nvSpPr>
            <p:spPr bwMode="auto">
              <a:xfrm>
                <a:off x="5181600" y="923925"/>
                <a:ext cx="965200" cy="981075"/>
              </a:xfrm>
              <a:custGeom>
                <a:avLst/>
                <a:gdLst/>
                <a:ahLst/>
                <a:cxnLst>
                  <a:cxn ang="0">
                    <a:pos x="336" y="2"/>
                  </a:cxn>
                  <a:cxn ang="0">
                    <a:pos x="380" y="10"/>
                  </a:cxn>
                  <a:cxn ang="0">
                    <a:pos x="422" y="24"/>
                  </a:cxn>
                  <a:cxn ang="0">
                    <a:pos x="462" y="44"/>
                  </a:cxn>
                  <a:cxn ang="0">
                    <a:pos x="498" y="70"/>
                  </a:cxn>
                  <a:cxn ang="0">
                    <a:pos x="528" y="102"/>
                  </a:cxn>
                  <a:cxn ang="0">
                    <a:pos x="556" y="136"/>
                  </a:cxn>
                  <a:cxn ang="0">
                    <a:pos x="578" y="174"/>
                  </a:cxn>
                  <a:cxn ang="0">
                    <a:pos x="594" y="216"/>
                  </a:cxn>
                  <a:cxn ang="0">
                    <a:pos x="604" y="262"/>
                  </a:cxn>
                  <a:cxn ang="0">
                    <a:pos x="608" y="308"/>
                  </a:cxn>
                  <a:cxn ang="0">
                    <a:pos x="604" y="356"/>
                  </a:cxn>
                  <a:cxn ang="0">
                    <a:pos x="594" y="400"/>
                  </a:cxn>
                  <a:cxn ang="0">
                    <a:pos x="578" y="442"/>
                  </a:cxn>
                  <a:cxn ang="0">
                    <a:pos x="556" y="482"/>
                  </a:cxn>
                  <a:cxn ang="0">
                    <a:pos x="528" y="516"/>
                  </a:cxn>
                  <a:cxn ang="0">
                    <a:pos x="498" y="546"/>
                  </a:cxn>
                  <a:cxn ang="0">
                    <a:pos x="462" y="572"/>
                  </a:cxn>
                  <a:cxn ang="0">
                    <a:pos x="422" y="594"/>
                  </a:cxn>
                  <a:cxn ang="0">
                    <a:pos x="380" y="608"/>
                  </a:cxn>
                  <a:cxn ang="0">
                    <a:pos x="336" y="616"/>
                  </a:cxn>
                  <a:cxn ang="0">
                    <a:pos x="288" y="618"/>
                  </a:cxn>
                  <a:cxn ang="0">
                    <a:pos x="242" y="612"/>
                  </a:cxn>
                  <a:cxn ang="0">
                    <a:pos x="200" y="598"/>
                  </a:cxn>
                  <a:cxn ang="0">
                    <a:pos x="160" y="580"/>
                  </a:cxn>
                  <a:cxn ang="0">
                    <a:pos x="122" y="556"/>
                  </a:cxn>
                  <a:cxn ang="0">
                    <a:pos x="90" y="528"/>
                  </a:cxn>
                  <a:cxn ang="0">
                    <a:pos x="60" y="494"/>
                  </a:cxn>
                  <a:cxn ang="0">
                    <a:pos x="36" y="456"/>
                  </a:cxn>
                  <a:cxn ang="0">
                    <a:pos x="18" y="414"/>
                  </a:cxn>
                  <a:cxn ang="0">
                    <a:pos x="6" y="370"/>
                  </a:cxn>
                  <a:cxn ang="0">
                    <a:pos x="0" y="324"/>
                  </a:cxn>
                  <a:cxn ang="0">
                    <a:pos x="2" y="278"/>
                  </a:cxn>
                  <a:cxn ang="0">
                    <a:pos x="10" y="232"/>
                  </a:cxn>
                  <a:cxn ang="0">
                    <a:pos x="24" y="188"/>
                  </a:cxn>
                  <a:cxn ang="0">
                    <a:pos x="44" y="148"/>
                  </a:cxn>
                  <a:cxn ang="0">
                    <a:pos x="70" y="112"/>
                  </a:cxn>
                  <a:cxn ang="0">
                    <a:pos x="100" y="80"/>
                  </a:cxn>
                  <a:cxn ang="0">
                    <a:pos x="134" y="52"/>
                  </a:cxn>
                  <a:cxn ang="0">
                    <a:pos x="172" y="30"/>
                  </a:cxn>
                  <a:cxn ang="0">
                    <a:pos x="214" y="14"/>
                  </a:cxn>
                  <a:cxn ang="0">
                    <a:pos x="258" y="4"/>
                  </a:cxn>
                  <a:cxn ang="0">
                    <a:pos x="304" y="0"/>
                  </a:cxn>
                </a:cxnLst>
                <a:rect l="0" t="0" r="r" b="b"/>
                <a:pathLst>
                  <a:path w="608" h="618">
                    <a:moveTo>
                      <a:pt x="304" y="0"/>
                    </a:moveTo>
                    <a:lnTo>
                      <a:pt x="320" y="0"/>
                    </a:lnTo>
                    <a:lnTo>
                      <a:pt x="336" y="2"/>
                    </a:lnTo>
                    <a:lnTo>
                      <a:pt x="350" y="4"/>
                    </a:lnTo>
                    <a:lnTo>
                      <a:pt x="366" y="6"/>
                    </a:lnTo>
                    <a:lnTo>
                      <a:pt x="380" y="10"/>
                    </a:lnTo>
                    <a:lnTo>
                      <a:pt x="394" y="14"/>
                    </a:lnTo>
                    <a:lnTo>
                      <a:pt x="408" y="18"/>
                    </a:lnTo>
                    <a:lnTo>
                      <a:pt x="422" y="24"/>
                    </a:lnTo>
                    <a:lnTo>
                      <a:pt x="436" y="30"/>
                    </a:lnTo>
                    <a:lnTo>
                      <a:pt x="448" y="38"/>
                    </a:lnTo>
                    <a:lnTo>
                      <a:pt x="462" y="44"/>
                    </a:lnTo>
                    <a:lnTo>
                      <a:pt x="474" y="52"/>
                    </a:lnTo>
                    <a:lnTo>
                      <a:pt x="486" y="62"/>
                    </a:lnTo>
                    <a:lnTo>
                      <a:pt x="498" y="70"/>
                    </a:lnTo>
                    <a:lnTo>
                      <a:pt x="508" y="80"/>
                    </a:lnTo>
                    <a:lnTo>
                      <a:pt x="518" y="90"/>
                    </a:lnTo>
                    <a:lnTo>
                      <a:pt x="528" y="102"/>
                    </a:lnTo>
                    <a:lnTo>
                      <a:pt x="538" y="112"/>
                    </a:lnTo>
                    <a:lnTo>
                      <a:pt x="548" y="124"/>
                    </a:lnTo>
                    <a:lnTo>
                      <a:pt x="556" y="136"/>
                    </a:lnTo>
                    <a:lnTo>
                      <a:pt x="564" y="148"/>
                    </a:lnTo>
                    <a:lnTo>
                      <a:pt x="572" y="162"/>
                    </a:lnTo>
                    <a:lnTo>
                      <a:pt x="578" y="174"/>
                    </a:lnTo>
                    <a:lnTo>
                      <a:pt x="584" y="188"/>
                    </a:lnTo>
                    <a:lnTo>
                      <a:pt x="590" y="202"/>
                    </a:lnTo>
                    <a:lnTo>
                      <a:pt x="594" y="216"/>
                    </a:lnTo>
                    <a:lnTo>
                      <a:pt x="598" y="232"/>
                    </a:lnTo>
                    <a:lnTo>
                      <a:pt x="602" y="246"/>
                    </a:lnTo>
                    <a:lnTo>
                      <a:pt x="604" y="262"/>
                    </a:lnTo>
                    <a:lnTo>
                      <a:pt x="606" y="278"/>
                    </a:lnTo>
                    <a:lnTo>
                      <a:pt x="608" y="292"/>
                    </a:lnTo>
                    <a:lnTo>
                      <a:pt x="608" y="308"/>
                    </a:lnTo>
                    <a:lnTo>
                      <a:pt x="608" y="324"/>
                    </a:lnTo>
                    <a:lnTo>
                      <a:pt x="606" y="340"/>
                    </a:lnTo>
                    <a:lnTo>
                      <a:pt x="604" y="356"/>
                    </a:lnTo>
                    <a:lnTo>
                      <a:pt x="602" y="370"/>
                    </a:lnTo>
                    <a:lnTo>
                      <a:pt x="598" y="386"/>
                    </a:lnTo>
                    <a:lnTo>
                      <a:pt x="594" y="400"/>
                    </a:lnTo>
                    <a:lnTo>
                      <a:pt x="590" y="414"/>
                    </a:lnTo>
                    <a:lnTo>
                      <a:pt x="584" y="428"/>
                    </a:lnTo>
                    <a:lnTo>
                      <a:pt x="578" y="442"/>
                    </a:lnTo>
                    <a:lnTo>
                      <a:pt x="572" y="456"/>
                    </a:lnTo>
                    <a:lnTo>
                      <a:pt x="564" y="468"/>
                    </a:lnTo>
                    <a:lnTo>
                      <a:pt x="556" y="482"/>
                    </a:lnTo>
                    <a:lnTo>
                      <a:pt x="548" y="494"/>
                    </a:lnTo>
                    <a:lnTo>
                      <a:pt x="538" y="506"/>
                    </a:lnTo>
                    <a:lnTo>
                      <a:pt x="528" y="516"/>
                    </a:lnTo>
                    <a:lnTo>
                      <a:pt x="518" y="528"/>
                    </a:lnTo>
                    <a:lnTo>
                      <a:pt x="508" y="538"/>
                    </a:lnTo>
                    <a:lnTo>
                      <a:pt x="498" y="546"/>
                    </a:lnTo>
                    <a:lnTo>
                      <a:pt x="486" y="556"/>
                    </a:lnTo>
                    <a:lnTo>
                      <a:pt x="474" y="564"/>
                    </a:lnTo>
                    <a:lnTo>
                      <a:pt x="462" y="572"/>
                    </a:lnTo>
                    <a:lnTo>
                      <a:pt x="448" y="580"/>
                    </a:lnTo>
                    <a:lnTo>
                      <a:pt x="436" y="588"/>
                    </a:lnTo>
                    <a:lnTo>
                      <a:pt x="422" y="594"/>
                    </a:lnTo>
                    <a:lnTo>
                      <a:pt x="408" y="598"/>
                    </a:lnTo>
                    <a:lnTo>
                      <a:pt x="394" y="604"/>
                    </a:lnTo>
                    <a:lnTo>
                      <a:pt x="380" y="608"/>
                    </a:lnTo>
                    <a:lnTo>
                      <a:pt x="366" y="612"/>
                    </a:lnTo>
                    <a:lnTo>
                      <a:pt x="350" y="614"/>
                    </a:lnTo>
                    <a:lnTo>
                      <a:pt x="336" y="616"/>
                    </a:lnTo>
                    <a:lnTo>
                      <a:pt x="320" y="618"/>
                    </a:lnTo>
                    <a:lnTo>
                      <a:pt x="304" y="618"/>
                    </a:lnTo>
                    <a:lnTo>
                      <a:pt x="288" y="618"/>
                    </a:lnTo>
                    <a:lnTo>
                      <a:pt x="274" y="616"/>
                    </a:lnTo>
                    <a:lnTo>
                      <a:pt x="258" y="614"/>
                    </a:lnTo>
                    <a:lnTo>
                      <a:pt x="242" y="612"/>
                    </a:lnTo>
                    <a:lnTo>
                      <a:pt x="228" y="608"/>
                    </a:lnTo>
                    <a:lnTo>
                      <a:pt x="214" y="604"/>
                    </a:lnTo>
                    <a:lnTo>
                      <a:pt x="200" y="598"/>
                    </a:lnTo>
                    <a:lnTo>
                      <a:pt x="186" y="594"/>
                    </a:lnTo>
                    <a:lnTo>
                      <a:pt x="172" y="588"/>
                    </a:lnTo>
                    <a:lnTo>
                      <a:pt x="160" y="580"/>
                    </a:lnTo>
                    <a:lnTo>
                      <a:pt x="146" y="572"/>
                    </a:lnTo>
                    <a:lnTo>
                      <a:pt x="134" y="564"/>
                    </a:lnTo>
                    <a:lnTo>
                      <a:pt x="122" y="556"/>
                    </a:lnTo>
                    <a:lnTo>
                      <a:pt x="110" y="546"/>
                    </a:lnTo>
                    <a:lnTo>
                      <a:pt x="100" y="538"/>
                    </a:lnTo>
                    <a:lnTo>
                      <a:pt x="90" y="528"/>
                    </a:lnTo>
                    <a:lnTo>
                      <a:pt x="80" y="516"/>
                    </a:lnTo>
                    <a:lnTo>
                      <a:pt x="70" y="506"/>
                    </a:lnTo>
                    <a:lnTo>
                      <a:pt x="60" y="494"/>
                    </a:lnTo>
                    <a:lnTo>
                      <a:pt x="52" y="482"/>
                    </a:lnTo>
                    <a:lnTo>
                      <a:pt x="44" y="468"/>
                    </a:lnTo>
                    <a:lnTo>
                      <a:pt x="36" y="456"/>
                    </a:lnTo>
                    <a:lnTo>
                      <a:pt x="30" y="442"/>
                    </a:lnTo>
                    <a:lnTo>
                      <a:pt x="24" y="428"/>
                    </a:lnTo>
                    <a:lnTo>
                      <a:pt x="18" y="414"/>
                    </a:lnTo>
                    <a:lnTo>
                      <a:pt x="14" y="400"/>
                    </a:lnTo>
                    <a:lnTo>
                      <a:pt x="10" y="386"/>
                    </a:lnTo>
                    <a:lnTo>
                      <a:pt x="6" y="370"/>
                    </a:lnTo>
                    <a:lnTo>
                      <a:pt x="4" y="356"/>
                    </a:lnTo>
                    <a:lnTo>
                      <a:pt x="2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2" y="278"/>
                    </a:lnTo>
                    <a:lnTo>
                      <a:pt x="4" y="262"/>
                    </a:lnTo>
                    <a:lnTo>
                      <a:pt x="6" y="246"/>
                    </a:lnTo>
                    <a:lnTo>
                      <a:pt x="10" y="232"/>
                    </a:lnTo>
                    <a:lnTo>
                      <a:pt x="14" y="216"/>
                    </a:lnTo>
                    <a:lnTo>
                      <a:pt x="18" y="202"/>
                    </a:lnTo>
                    <a:lnTo>
                      <a:pt x="24" y="188"/>
                    </a:lnTo>
                    <a:lnTo>
                      <a:pt x="30" y="174"/>
                    </a:lnTo>
                    <a:lnTo>
                      <a:pt x="36" y="162"/>
                    </a:lnTo>
                    <a:lnTo>
                      <a:pt x="44" y="148"/>
                    </a:lnTo>
                    <a:lnTo>
                      <a:pt x="52" y="136"/>
                    </a:lnTo>
                    <a:lnTo>
                      <a:pt x="60" y="124"/>
                    </a:lnTo>
                    <a:lnTo>
                      <a:pt x="70" y="112"/>
                    </a:lnTo>
                    <a:lnTo>
                      <a:pt x="80" y="102"/>
                    </a:lnTo>
                    <a:lnTo>
                      <a:pt x="90" y="90"/>
                    </a:lnTo>
                    <a:lnTo>
                      <a:pt x="100" y="80"/>
                    </a:lnTo>
                    <a:lnTo>
                      <a:pt x="110" y="70"/>
                    </a:lnTo>
                    <a:lnTo>
                      <a:pt x="122" y="62"/>
                    </a:lnTo>
                    <a:lnTo>
                      <a:pt x="134" y="52"/>
                    </a:lnTo>
                    <a:lnTo>
                      <a:pt x="146" y="44"/>
                    </a:lnTo>
                    <a:lnTo>
                      <a:pt x="160" y="38"/>
                    </a:lnTo>
                    <a:lnTo>
                      <a:pt x="172" y="30"/>
                    </a:lnTo>
                    <a:lnTo>
                      <a:pt x="186" y="24"/>
                    </a:lnTo>
                    <a:lnTo>
                      <a:pt x="200" y="18"/>
                    </a:lnTo>
                    <a:lnTo>
                      <a:pt x="214" y="14"/>
                    </a:lnTo>
                    <a:lnTo>
                      <a:pt x="228" y="10"/>
                    </a:lnTo>
                    <a:lnTo>
                      <a:pt x="242" y="6"/>
                    </a:lnTo>
                    <a:lnTo>
                      <a:pt x="258" y="4"/>
                    </a:lnTo>
                    <a:lnTo>
                      <a:pt x="274" y="2"/>
                    </a:lnTo>
                    <a:lnTo>
                      <a:pt x="288" y="0"/>
                    </a:lnTo>
                    <a:lnTo>
                      <a:pt x="304" y="0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F7D60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81"/>
              <p:cNvSpPr>
                <a:spLocks/>
              </p:cNvSpPr>
              <p:nvPr/>
            </p:nvSpPr>
            <p:spPr bwMode="auto">
              <a:xfrm>
                <a:off x="5207000" y="946150"/>
                <a:ext cx="927100" cy="942975"/>
              </a:xfrm>
              <a:custGeom>
                <a:avLst/>
                <a:gdLst/>
                <a:ahLst/>
                <a:cxnLst>
                  <a:cxn ang="0">
                    <a:pos x="322" y="2"/>
                  </a:cxn>
                  <a:cxn ang="0">
                    <a:pos x="364" y="8"/>
                  </a:cxn>
                  <a:cxn ang="0">
                    <a:pos x="406" y="22"/>
                  </a:cxn>
                  <a:cxn ang="0">
                    <a:pos x="442" y="42"/>
                  </a:cxn>
                  <a:cxn ang="0">
                    <a:pos x="478" y="68"/>
                  </a:cxn>
                  <a:cxn ang="0">
                    <a:pos x="508" y="96"/>
                  </a:cxn>
                  <a:cxn ang="0">
                    <a:pos x="534" y="130"/>
                  </a:cxn>
                  <a:cxn ang="0">
                    <a:pos x="554" y="168"/>
                  </a:cxn>
                  <a:cxn ang="0">
                    <a:pos x="570" y="208"/>
                  </a:cxn>
                  <a:cxn ang="0">
                    <a:pos x="580" y="252"/>
                  </a:cxn>
                  <a:cxn ang="0">
                    <a:pos x="584" y="296"/>
                  </a:cxn>
                  <a:cxn ang="0">
                    <a:pos x="580" y="342"/>
                  </a:cxn>
                  <a:cxn ang="0">
                    <a:pos x="570" y="384"/>
                  </a:cxn>
                  <a:cxn ang="0">
                    <a:pos x="554" y="424"/>
                  </a:cxn>
                  <a:cxn ang="0">
                    <a:pos x="534" y="462"/>
                  </a:cxn>
                  <a:cxn ang="0">
                    <a:pos x="508" y="496"/>
                  </a:cxn>
                  <a:cxn ang="0">
                    <a:pos x="478" y="526"/>
                  </a:cxn>
                  <a:cxn ang="0">
                    <a:pos x="442" y="550"/>
                  </a:cxn>
                  <a:cxn ang="0">
                    <a:pos x="406" y="570"/>
                  </a:cxn>
                  <a:cxn ang="0">
                    <a:pos x="364" y="584"/>
                  </a:cxn>
                  <a:cxn ang="0">
                    <a:pos x="322" y="592"/>
                  </a:cxn>
                  <a:cxn ang="0">
                    <a:pos x="276" y="592"/>
                  </a:cxn>
                  <a:cxn ang="0">
                    <a:pos x="232" y="588"/>
                  </a:cxn>
                  <a:cxn ang="0">
                    <a:pos x="192" y="576"/>
                  </a:cxn>
                  <a:cxn ang="0">
                    <a:pos x="152" y="558"/>
                  </a:cxn>
                  <a:cxn ang="0">
                    <a:pos x="116" y="534"/>
                  </a:cxn>
                  <a:cxn ang="0">
                    <a:pos x="84" y="506"/>
                  </a:cxn>
                  <a:cxn ang="0">
                    <a:pos x="58" y="474"/>
                  </a:cxn>
                  <a:cxn ang="0">
                    <a:pos x="34" y="438"/>
                  </a:cxn>
                  <a:cxn ang="0">
                    <a:pos x="18" y="398"/>
                  </a:cxn>
                  <a:cxn ang="0">
                    <a:pos x="6" y="356"/>
                  </a:cxn>
                  <a:cxn ang="0">
                    <a:pos x="0" y="312"/>
                  </a:cxn>
                  <a:cxn ang="0">
                    <a:pos x="0" y="266"/>
                  </a:cxn>
                  <a:cxn ang="0">
                    <a:pos x="8" y="222"/>
                  </a:cxn>
                  <a:cxn ang="0">
                    <a:pos x="22" y="180"/>
                  </a:cxn>
                  <a:cxn ang="0">
                    <a:pos x="42" y="142"/>
                  </a:cxn>
                  <a:cxn ang="0">
                    <a:pos x="66" y="108"/>
                  </a:cxn>
                  <a:cxn ang="0">
                    <a:pos x="96" y="76"/>
                  </a:cxn>
                  <a:cxn ang="0">
                    <a:pos x="128" y="50"/>
                  </a:cxn>
                  <a:cxn ang="0">
                    <a:pos x="164" y="28"/>
                  </a:cxn>
                  <a:cxn ang="0">
                    <a:pos x="204" y="12"/>
                  </a:cxn>
                  <a:cxn ang="0">
                    <a:pos x="248" y="2"/>
                  </a:cxn>
                  <a:cxn ang="0">
                    <a:pos x="292" y="0"/>
                  </a:cxn>
                </a:cxnLst>
                <a:rect l="0" t="0" r="r" b="b"/>
                <a:pathLst>
                  <a:path w="584" h="594">
                    <a:moveTo>
                      <a:pt x="292" y="0"/>
                    </a:moveTo>
                    <a:lnTo>
                      <a:pt x="306" y="0"/>
                    </a:lnTo>
                    <a:lnTo>
                      <a:pt x="322" y="2"/>
                    </a:lnTo>
                    <a:lnTo>
                      <a:pt x="336" y="2"/>
                    </a:lnTo>
                    <a:lnTo>
                      <a:pt x="350" y="6"/>
                    </a:lnTo>
                    <a:lnTo>
                      <a:pt x="364" y="8"/>
                    </a:lnTo>
                    <a:lnTo>
                      <a:pt x="378" y="12"/>
                    </a:lnTo>
                    <a:lnTo>
                      <a:pt x="392" y="18"/>
                    </a:lnTo>
                    <a:lnTo>
                      <a:pt x="406" y="22"/>
                    </a:lnTo>
                    <a:lnTo>
                      <a:pt x="418" y="28"/>
                    </a:lnTo>
                    <a:lnTo>
                      <a:pt x="430" y="36"/>
                    </a:lnTo>
                    <a:lnTo>
                      <a:pt x="442" y="42"/>
                    </a:lnTo>
                    <a:lnTo>
                      <a:pt x="454" y="50"/>
                    </a:lnTo>
                    <a:lnTo>
                      <a:pt x="466" y="58"/>
                    </a:lnTo>
                    <a:lnTo>
                      <a:pt x="478" y="68"/>
                    </a:lnTo>
                    <a:lnTo>
                      <a:pt x="488" y="76"/>
                    </a:lnTo>
                    <a:lnTo>
                      <a:pt x="498" y="86"/>
                    </a:lnTo>
                    <a:lnTo>
                      <a:pt x="508" y="96"/>
                    </a:lnTo>
                    <a:lnTo>
                      <a:pt x="516" y="108"/>
                    </a:lnTo>
                    <a:lnTo>
                      <a:pt x="526" y="118"/>
                    </a:lnTo>
                    <a:lnTo>
                      <a:pt x="534" y="130"/>
                    </a:lnTo>
                    <a:lnTo>
                      <a:pt x="542" y="142"/>
                    </a:lnTo>
                    <a:lnTo>
                      <a:pt x="548" y="154"/>
                    </a:lnTo>
                    <a:lnTo>
                      <a:pt x="554" y="168"/>
                    </a:lnTo>
                    <a:lnTo>
                      <a:pt x="560" y="180"/>
                    </a:lnTo>
                    <a:lnTo>
                      <a:pt x="566" y="194"/>
                    </a:lnTo>
                    <a:lnTo>
                      <a:pt x="570" y="208"/>
                    </a:lnTo>
                    <a:lnTo>
                      <a:pt x="574" y="222"/>
                    </a:lnTo>
                    <a:lnTo>
                      <a:pt x="578" y="236"/>
                    </a:lnTo>
                    <a:lnTo>
                      <a:pt x="580" y="252"/>
                    </a:lnTo>
                    <a:lnTo>
                      <a:pt x="582" y="266"/>
                    </a:lnTo>
                    <a:lnTo>
                      <a:pt x="584" y="282"/>
                    </a:lnTo>
                    <a:lnTo>
                      <a:pt x="584" y="296"/>
                    </a:lnTo>
                    <a:lnTo>
                      <a:pt x="584" y="312"/>
                    </a:lnTo>
                    <a:lnTo>
                      <a:pt x="582" y="326"/>
                    </a:lnTo>
                    <a:lnTo>
                      <a:pt x="580" y="342"/>
                    </a:lnTo>
                    <a:lnTo>
                      <a:pt x="578" y="356"/>
                    </a:lnTo>
                    <a:lnTo>
                      <a:pt x="574" y="370"/>
                    </a:lnTo>
                    <a:lnTo>
                      <a:pt x="570" y="384"/>
                    </a:lnTo>
                    <a:lnTo>
                      <a:pt x="566" y="398"/>
                    </a:lnTo>
                    <a:lnTo>
                      <a:pt x="560" y="412"/>
                    </a:lnTo>
                    <a:lnTo>
                      <a:pt x="554" y="424"/>
                    </a:lnTo>
                    <a:lnTo>
                      <a:pt x="548" y="438"/>
                    </a:lnTo>
                    <a:lnTo>
                      <a:pt x="542" y="450"/>
                    </a:lnTo>
                    <a:lnTo>
                      <a:pt x="534" y="462"/>
                    </a:lnTo>
                    <a:lnTo>
                      <a:pt x="526" y="474"/>
                    </a:lnTo>
                    <a:lnTo>
                      <a:pt x="516" y="486"/>
                    </a:lnTo>
                    <a:lnTo>
                      <a:pt x="508" y="496"/>
                    </a:lnTo>
                    <a:lnTo>
                      <a:pt x="498" y="506"/>
                    </a:lnTo>
                    <a:lnTo>
                      <a:pt x="488" y="516"/>
                    </a:lnTo>
                    <a:lnTo>
                      <a:pt x="478" y="526"/>
                    </a:lnTo>
                    <a:lnTo>
                      <a:pt x="466" y="534"/>
                    </a:lnTo>
                    <a:lnTo>
                      <a:pt x="454" y="542"/>
                    </a:lnTo>
                    <a:lnTo>
                      <a:pt x="442" y="550"/>
                    </a:lnTo>
                    <a:lnTo>
                      <a:pt x="430" y="558"/>
                    </a:lnTo>
                    <a:lnTo>
                      <a:pt x="418" y="564"/>
                    </a:lnTo>
                    <a:lnTo>
                      <a:pt x="406" y="570"/>
                    </a:lnTo>
                    <a:lnTo>
                      <a:pt x="392" y="576"/>
                    </a:lnTo>
                    <a:lnTo>
                      <a:pt x="378" y="580"/>
                    </a:lnTo>
                    <a:lnTo>
                      <a:pt x="364" y="584"/>
                    </a:lnTo>
                    <a:lnTo>
                      <a:pt x="350" y="588"/>
                    </a:lnTo>
                    <a:lnTo>
                      <a:pt x="336" y="590"/>
                    </a:lnTo>
                    <a:lnTo>
                      <a:pt x="322" y="592"/>
                    </a:lnTo>
                    <a:lnTo>
                      <a:pt x="306" y="592"/>
                    </a:lnTo>
                    <a:lnTo>
                      <a:pt x="292" y="594"/>
                    </a:lnTo>
                    <a:lnTo>
                      <a:pt x="276" y="592"/>
                    </a:lnTo>
                    <a:lnTo>
                      <a:pt x="262" y="592"/>
                    </a:lnTo>
                    <a:lnTo>
                      <a:pt x="248" y="590"/>
                    </a:lnTo>
                    <a:lnTo>
                      <a:pt x="232" y="588"/>
                    </a:lnTo>
                    <a:lnTo>
                      <a:pt x="218" y="584"/>
                    </a:lnTo>
                    <a:lnTo>
                      <a:pt x="204" y="580"/>
                    </a:lnTo>
                    <a:lnTo>
                      <a:pt x="192" y="576"/>
                    </a:lnTo>
                    <a:lnTo>
                      <a:pt x="178" y="570"/>
                    </a:lnTo>
                    <a:lnTo>
                      <a:pt x="164" y="564"/>
                    </a:lnTo>
                    <a:lnTo>
                      <a:pt x="152" y="558"/>
                    </a:lnTo>
                    <a:lnTo>
                      <a:pt x="140" y="550"/>
                    </a:lnTo>
                    <a:lnTo>
                      <a:pt x="128" y="542"/>
                    </a:lnTo>
                    <a:lnTo>
                      <a:pt x="116" y="534"/>
                    </a:lnTo>
                    <a:lnTo>
                      <a:pt x="106" y="526"/>
                    </a:lnTo>
                    <a:lnTo>
                      <a:pt x="96" y="516"/>
                    </a:lnTo>
                    <a:lnTo>
                      <a:pt x="84" y="506"/>
                    </a:lnTo>
                    <a:lnTo>
                      <a:pt x="76" y="496"/>
                    </a:lnTo>
                    <a:lnTo>
                      <a:pt x="66" y="486"/>
                    </a:lnTo>
                    <a:lnTo>
                      <a:pt x="58" y="474"/>
                    </a:lnTo>
                    <a:lnTo>
                      <a:pt x="50" y="462"/>
                    </a:lnTo>
                    <a:lnTo>
                      <a:pt x="42" y="450"/>
                    </a:lnTo>
                    <a:lnTo>
                      <a:pt x="34" y="438"/>
                    </a:lnTo>
                    <a:lnTo>
                      <a:pt x="28" y="424"/>
                    </a:lnTo>
                    <a:lnTo>
                      <a:pt x="22" y="412"/>
                    </a:lnTo>
                    <a:lnTo>
                      <a:pt x="18" y="398"/>
                    </a:lnTo>
                    <a:lnTo>
                      <a:pt x="12" y="384"/>
                    </a:lnTo>
                    <a:lnTo>
                      <a:pt x="8" y="370"/>
                    </a:lnTo>
                    <a:lnTo>
                      <a:pt x="6" y="356"/>
                    </a:lnTo>
                    <a:lnTo>
                      <a:pt x="2" y="342"/>
                    </a:lnTo>
                    <a:lnTo>
                      <a:pt x="0" y="326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2"/>
                    </a:lnTo>
                    <a:lnTo>
                      <a:pt x="0" y="266"/>
                    </a:lnTo>
                    <a:lnTo>
                      <a:pt x="2" y="252"/>
                    </a:lnTo>
                    <a:lnTo>
                      <a:pt x="6" y="236"/>
                    </a:lnTo>
                    <a:lnTo>
                      <a:pt x="8" y="222"/>
                    </a:lnTo>
                    <a:lnTo>
                      <a:pt x="12" y="208"/>
                    </a:lnTo>
                    <a:lnTo>
                      <a:pt x="18" y="194"/>
                    </a:lnTo>
                    <a:lnTo>
                      <a:pt x="22" y="180"/>
                    </a:lnTo>
                    <a:lnTo>
                      <a:pt x="28" y="168"/>
                    </a:lnTo>
                    <a:lnTo>
                      <a:pt x="34" y="154"/>
                    </a:lnTo>
                    <a:lnTo>
                      <a:pt x="42" y="142"/>
                    </a:lnTo>
                    <a:lnTo>
                      <a:pt x="50" y="130"/>
                    </a:lnTo>
                    <a:lnTo>
                      <a:pt x="58" y="118"/>
                    </a:lnTo>
                    <a:lnTo>
                      <a:pt x="66" y="108"/>
                    </a:lnTo>
                    <a:lnTo>
                      <a:pt x="76" y="96"/>
                    </a:lnTo>
                    <a:lnTo>
                      <a:pt x="84" y="86"/>
                    </a:lnTo>
                    <a:lnTo>
                      <a:pt x="96" y="76"/>
                    </a:lnTo>
                    <a:lnTo>
                      <a:pt x="106" y="68"/>
                    </a:lnTo>
                    <a:lnTo>
                      <a:pt x="116" y="58"/>
                    </a:lnTo>
                    <a:lnTo>
                      <a:pt x="128" y="50"/>
                    </a:lnTo>
                    <a:lnTo>
                      <a:pt x="140" y="42"/>
                    </a:lnTo>
                    <a:lnTo>
                      <a:pt x="152" y="36"/>
                    </a:lnTo>
                    <a:lnTo>
                      <a:pt x="164" y="28"/>
                    </a:lnTo>
                    <a:lnTo>
                      <a:pt x="178" y="22"/>
                    </a:lnTo>
                    <a:lnTo>
                      <a:pt x="192" y="18"/>
                    </a:lnTo>
                    <a:lnTo>
                      <a:pt x="204" y="12"/>
                    </a:lnTo>
                    <a:lnTo>
                      <a:pt x="218" y="8"/>
                    </a:lnTo>
                    <a:lnTo>
                      <a:pt x="232" y="6"/>
                    </a:lnTo>
                    <a:lnTo>
                      <a:pt x="248" y="2"/>
                    </a:lnTo>
                    <a:lnTo>
                      <a:pt x="262" y="2"/>
                    </a:lnTo>
                    <a:lnTo>
                      <a:pt x="276" y="0"/>
                    </a:lnTo>
                    <a:lnTo>
                      <a:pt x="292" y="0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8DA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82"/>
              <p:cNvSpPr>
                <a:spLocks/>
              </p:cNvSpPr>
              <p:nvPr/>
            </p:nvSpPr>
            <p:spPr bwMode="auto">
              <a:xfrm>
                <a:off x="5229225" y="965200"/>
                <a:ext cx="892175" cy="904875"/>
              </a:xfrm>
              <a:custGeom>
                <a:avLst/>
                <a:gdLst/>
                <a:ahLst/>
                <a:cxnLst>
                  <a:cxn ang="0">
                    <a:pos x="310" y="2"/>
                  </a:cxn>
                  <a:cxn ang="0">
                    <a:pos x="352" y="10"/>
                  </a:cxn>
                  <a:cxn ang="0">
                    <a:pos x="390" y="24"/>
                  </a:cxn>
                  <a:cxn ang="0">
                    <a:pos x="426" y="42"/>
                  </a:cxn>
                  <a:cxn ang="0">
                    <a:pos x="460" y="66"/>
                  </a:cxn>
                  <a:cxn ang="0">
                    <a:pos x="488" y="94"/>
                  </a:cxn>
                  <a:cxn ang="0">
                    <a:pos x="514" y="126"/>
                  </a:cxn>
                  <a:cxn ang="0">
                    <a:pos x="534" y="162"/>
                  </a:cxn>
                  <a:cxn ang="0">
                    <a:pos x="548" y="202"/>
                  </a:cxn>
                  <a:cxn ang="0">
                    <a:pos x="558" y="242"/>
                  </a:cxn>
                  <a:cxn ang="0">
                    <a:pos x="562" y="286"/>
                  </a:cxn>
                  <a:cxn ang="0">
                    <a:pos x="558" y="330"/>
                  </a:cxn>
                  <a:cxn ang="0">
                    <a:pos x="548" y="370"/>
                  </a:cxn>
                  <a:cxn ang="0">
                    <a:pos x="534" y="410"/>
                  </a:cxn>
                  <a:cxn ang="0">
                    <a:pos x="514" y="446"/>
                  </a:cxn>
                  <a:cxn ang="0">
                    <a:pos x="488" y="478"/>
                  </a:cxn>
                  <a:cxn ang="0">
                    <a:pos x="460" y="506"/>
                  </a:cxn>
                  <a:cxn ang="0">
                    <a:pos x="426" y="530"/>
                  </a:cxn>
                  <a:cxn ang="0">
                    <a:pos x="390" y="548"/>
                  </a:cxn>
                  <a:cxn ang="0">
                    <a:pos x="352" y="562"/>
                  </a:cxn>
                  <a:cxn ang="0">
                    <a:pos x="310" y="570"/>
                  </a:cxn>
                  <a:cxn ang="0">
                    <a:pos x="266" y="570"/>
                  </a:cxn>
                  <a:cxn ang="0">
                    <a:pos x="224" y="564"/>
                  </a:cxn>
                  <a:cxn ang="0">
                    <a:pos x="184" y="554"/>
                  </a:cxn>
                  <a:cxn ang="0">
                    <a:pos x="148" y="536"/>
                  </a:cxn>
                  <a:cxn ang="0">
                    <a:pos x="114" y="514"/>
                  </a:cxn>
                  <a:cxn ang="0">
                    <a:pos x="82" y="488"/>
                  </a:cxn>
                  <a:cxn ang="0">
                    <a:pos x="56" y="456"/>
                  </a:cxn>
                  <a:cxn ang="0">
                    <a:pos x="34" y="422"/>
                  </a:cxn>
                  <a:cxn ang="0">
                    <a:pos x="18" y="384"/>
                  </a:cxn>
                  <a:cxn ang="0">
                    <a:pos x="6" y="344"/>
                  </a:cxn>
                  <a:cxn ang="0">
                    <a:pos x="2" y="300"/>
                  </a:cxn>
                  <a:cxn ang="0">
                    <a:pos x="2" y="256"/>
                  </a:cxn>
                  <a:cxn ang="0">
                    <a:pos x="10" y="214"/>
                  </a:cxn>
                  <a:cxn ang="0">
                    <a:pos x="22" y="176"/>
                  </a:cxn>
                  <a:cxn ang="0">
                    <a:pos x="42" y="138"/>
                  </a:cxn>
                  <a:cxn ang="0">
                    <a:pos x="64" y="104"/>
                  </a:cxn>
                  <a:cxn ang="0">
                    <a:pos x="92" y="76"/>
                  </a:cxn>
                  <a:cxn ang="0">
                    <a:pos x="124" y="50"/>
                  </a:cxn>
                  <a:cxn ang="0">
                    <a:pos x="160" y="30"/>
                  </a:cxn>
                  <a:cxn ang="0">
                    <a:pos x="198" y="14"/>
                  </a:cxn>
                  <a:cxn ang="0">
                    <a:pos x="238" y="4"/>
                  </a:cxn>
                  <a:cxn ang="0">
                    <a:pos x="282" y="0"/>
                  </a:cxn>
                </a:cxnLst>
                <a:rect l="0" t="0" r="r" b="b"/>
                <a:pathLst>
                  <a:path w="562" h="570">
                    <a:moveTo>
                      <a:pt x="282" y="0"/>
                    </a:moveTo>
                    <a:lnTo>
                      <a:pt x="296" y="2"/>
                    </a:lnTo>
                    <a:lnTo>
                      <a:pt x="310" y="2"/>
                    </a:lnTo>
                    <a:lnTo>
                      <a:pt x="324" y="4"/>
                    </a:lnTo>
                    <a:lnTo>
                      <a:pt x="338" y="6"/>
                    </a:lnTo>
                    <a:lnTo>
                      <a:pt x="352" y="10"/>
                    </a:lnTo>
                    <a:lnTo>
                      <a:pt x="364" y="14"/>
                    </a:lnTo>
                    <a:lnTo>
                      <a:pt x="378" y="18"/>
                    </a:lnTo>
                    <a:lnTo>
                      <a:pt x="390" y="24"/>
                    </a:lnTo>
                    <a:lnTo>
                      <a:pt x="402" y="30"/>
                    </a:lnTo>
                    <a:lnTo>
                      <a:pt x="414" y="36"/>
                    </a:lnTo>
                    <a:lnTo>
                      <a:pt x="426" y="42"/>
                    </a:lnTo>
                    <a:lnTo>
                      <a:pt x="438" y="50"/>
                    </a:lnTo>
                    <a:lnTo>
                      <a:pt x="448" y="58"/>
                    </a:lnTo>
                    <a:lnTo>
                      <a:pt x="460" y="66"/>
                    </a:lnTo>
                    <a:lnTo>
                      <a:pt x="470" y="76"/>
                    </a:lnTo>
                    <a:lnTo>
                      <a:pt x="480" y="84"/>
                    </a:lnTo>
                    <a:lnTo>
                      <a:pt x="488" y="94"/>
                    </a:lnTo>
                    <a:lnTo>
                      <a:pt x="498" y="104"/>
                    </a:lnTo>
                    <a:lnTo>
                      <a:pt x="506" y="116"/>
                    </a:lnTo>
                    <a:lnTo>
                      <a:pt x="514" y="126"/>
                    </a:lnTo>
                    <a:lnTo>
                      <a:pt x="520" y="138"/>
                    </a:lnTo>
                    <a:lnTo>
                      <a:pt x="528" y="150"/>
                    </a:lnTo>
                    <a:lnTo>
                      <a:pt x="534" y="162"/>
                    </a:lnTo>
                    <a:lnTo>
                      <a:pt x="540" y="176"/>
                    </a:lnTo>
                    <a:lnTo>
                      <a:pt x="544" y="188"/>
                    </a:lnTo>
                    <a:lnTo>
                      <a:pt x="548" y="202"/>
                    </a:lnTo>
                    <a:lnTo>
                      <a:pt x="552" y="214"/>
                    </a:lnTo>
                    <a:lnTo>
                      <a:pt x="556" y="228"/>
                    </a:lnTo>
                    <a:lnTo>
                      <a:pt x="558" y="242"/>
                    </a:lnTo>
                    <a:lnTo>
                      <a:pt x="560" y="256"/>
                    </a:lnTo>
                    <a:lnTo>
                      <a:pt x="562" y="272"/>
                    </a:lnTo>
                    <a:lnTo>
                      <a:pt x="562" y="286"/>
                    </a:lnTo>
                    <a:lnTo>
                      <a:pt x="562" y="300"/>
                    </a:lnTo>
                    <a:lnTo>
                      <a:pt x="560" y="316"/>
                    </a:lnTo>
                    <a:lnTo>
                      <a:pt x="558" y="330"/>
                    </a:lnTo>
                    <a:lnTo>
                      <a:pt x="556" y="344"/>
                    </a:lnTo>
                    <a:lnTo>
                      <a:pt x="552" y="358"/>
                    </a:lnTo>
                    <a:lnTo>
                      <a:pt x="548" y="370"/>
                    </a:lnTo>
                    <a:lnTo>
                      <a:pt x="544" y="384"/>
                    </a:lnTo>
                    <a:lnTo>
                      <a:pt x="540" y="396"/>
                    </a:lnTo>
                    <a:lnTo>
                      <a:pt x="534" y="410"/>
                    </a:lnTo>
                    <a:lnTo>
                      <a:pt x="528" y="422"/>
                    </a:lnTo>
                    <a:lnTo>
                      <a:pt x="520" y="434"/>
                    </a:lnTo>
                    <a:lnTo>
                      <a:pt x="514" y="446"/>
                    </a:lnTo>
                    <a:lnTo>
                      <a:pt x="506" y="456"/>
                    </a:lnTo>
                    <a:lnTo>
                      <a:pt x="498" y="468"/>
                    </a:lnTo>
                    <a:lnTo>
                      <a:pt x="488" y="478"/>
                    </a:lnTo>
                    <a:lnTo>
                      <a:pt x="480" y="488"/>
                    </a:lnTo>
                    <a:lnTo>
                      <a:pt x="470" y="496"/>
                    </a:lnTo>
                    <a:lnTo>
                      <a:pt x="460" y="506"/>
                    </a:lnTo>
                    <a:lnTo>
                      <a:pt x="448" y="514"/>
                    </a:lnTo>
                    <a:lnTo>
                      <a:pt x="438" y="522"/>
                    </a:lnTo>
                    <a:lnTo>
                      <a:pt x="426" y="530"/>
                    </a:lnTo>
                    <a:lnTo>
                      <a:pt x="414" y="536"/>
                    </a:lnTo>
                    <a:lnTo>
                      <a:pt x="402" y="542"/>
                    </a:lnTo>
                    <a:lnTo>
                      <a:pt x="390" y="548"/>
                    </a:lnTo>
                    <a:lnTo>
                      <a:pt x="378" y="554"/>
                    </a:lnTo>
                    <a:lnTo>
                      <a:pt x="364" y="558"/>
                    </a:lnTo>
                    <a:lnTo>
                      <a:pt x="352" y="562"/>
                    </a:lnTo>
                    <a:lnTo>
                      <a:pt x="338" y="564"/>
                    </a:lnTo>
                    <a:lnTo>
                      <a:pt x="324" y="568"/>
                    </a:lnTo>
                    <a:lnTo>
                      <a:pt x="310" y="570"/>
                    </a:lnTo>
                    <a:lnTo>
                      <a:pt x="296" y="570"/>
                    </a:lnTo>
                    <a:lnTo>
                      <a:pt x="282" y="570"/>
                    </a:lnTo>
                    <a:lnTo>
                      <a:pt x="266" y="570"/>
                    </a:lnTo>
                    <a:lnTo>
                      <a:pt x="252" y="570"/>
                    </a:lnTo>
                    <a:lnTo>
                      <a:pt x="238" y="568"/>
                    </a:lnTo>
                    <a:lnTo>
                      <a:pt x="224" y="564"/>
                    </a:lnTo>
                    <a:lnTo>
                      <a:pt x="210" y="562"/>
                    </a:lnTo>
                    <a:lnTo>
                      <a:pt x="198" y="558"/>
                    </a:lnTo>
                    <a:lnTo>
                      <a:pt x="184" y="554"/>
                    </a:lnTo>
                    <a:lnTo>
                      <a:pt x="172" y="548"/>
                    </a:lnTo>
                    <a:lnTo>
                      <a:pt x="160" y="542"/>
                    </a:lnTo>
                    <a:lnTo>
                      <a:pt x="148" y="536"/>
                    </a:lnTo>
                    <a:lnTo>
                      <a:pt x="136" y="530"/>
                    </a:lnTo>
                    <a:lnTo>
                      <a:pt x="124" y="522"/>
                    </a:lnTo>
                    <a:lnTo>
                      <a:pt x="114" y="514"/>
                    </a:lnTo>
                    <a:lnTo>
                      <a:pt x="102" y="506"/>
                    </a:lnTo>
                    <a:lnTo>
                      <a:pt x="92" y="496"/>
                    </a:lnTo>
                    <a:lnTo>
                      <a:pt x="82" y="488"/>
                    </a:lnTo>
                    <a:lnTo>
                      <a:pt x="74" y="478"/>
                    </a:lnTo>
                    <a:lnTo>
                      <a:pt x="64" y="468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2" y="434"/>
                    </a:lnTo>
                    <a:lnTo>
                      <a:pt x="34" y="422"/>
                    </a:lnTo>
                    <a:lnTo>
                      <a:pt x="28" y="410"/>
                    </a:lnTo>
                    <a:lnTo>
                      <a:pt x="22" y="396"/>
                    </a:lnTo>
                    <a:lnTo>
                      <a:pt x="18" y="384"/>
                    </a:lnTo>
                    <a:lnTo>
                      <a:pt x="14" y="370"/>
                    </a:lnTo>
                    <a:lnTo>
                      <a:pt x="10" y="358"/>
                    </a:lnTo>
                    <a:lnTo>
                      <a:pt x="6" y="344"/>
                    </a:lnTo>
                    <a:lnTo>
                      <a:pt x="4" y="330"/>
                    </a:lnTo>
                    <a:lnTo>
                      <a:pt x="2" y="316"/>
                    </a:lnTo>
                    <a:lnTo>
                      <a:pt x="2" y="300"/>
                    </a:lnTo>
                    <a:lnTo>
                      <a:pt x="0" y="286"/>
                    </a:lnTo>
                    <a:lnTo>
                      <a:pt x="2" y="272"/>
                    </a:lnTo>
                    <a:lnTo>
                      <a:pt x="2" y="256"/>
                    </a:lnTo>
                    <a:lnTo>
                      <a:pt x="4" y="242"/>
                    </a:lnTo>
                    <a:lnTo>
                      <a:pt x="6" y="228"/>
                    </a:lnTo>
                    <a:lnTo>
                      <a:pt x="10" y="214"/>
                    </a:lnTo>
                    <a:lnTo>
                      <a:pt x="14" y="202"/>
                    </a:lnTo>
                    <a:lnTo>
                      <a:pt x="18" y="188"/>
                    </a:lnTo>
                    <a:lnTo>
                      <a:pt x="22" y="176"/>
                    </a:lnTo>
                    <a:lnTo>
                      <a:pt x="28" y="162"/>
                    </a:lnTo>
                    <a:lnTo>
                      <a:pt x="34" y="150"/>
                    </a:lnTo>
                    <a:lnTo>
                      <a:pt x="42" y="138"/>
                    </a:lnTo>
                    <a:lnTo>
                      <a:pt x="48" y="126"/>
                    </a:lnTo>
                    <a:lnTo>
                      <a:pt x="56" y="116"/>
                    </a:lnTo>
                    <a:lnTo>
                      <a:pt x="64" y="104"/>
                    </a:lnTo>
                    <a:lnTo>
                      <a:pt x="74" y="94"/>
                    </a:lnTo>
                    <a:lnTo>
                      <a:pt x="82" y="84"/>
                    </a:lnTo>
                    <a:lnTo>
                      <a:pt x="92" y="76"/>
                    </a:lnTo>
                    <a:lnTo>
                      <a:pt x="102" y="66"/>
                    </a:lnTo>
                    <a:lnTo>
                      <a:pt x="114" y="58"/>
                    </a:lnTo>
                    <a:lnTo>
                      <a:pt x="124" y="50"/>
                    </a:lnTo>
                    <a:lnTo>
                      <a:pt x="136" y="42"/>
                    </a:lnTo>
                    <a:lnTo>
                      <a:pt x="148" y="36"/>
                    </a:lnTo>
                    <a:lnTo>
                      <a:pt x="160" y="30"/>
                    </a:lnTo>
                    <a:lnTo>
                      <a:pt x="172" y="24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0" y="10"/>
                    </a:lnTo>
                    <a:lnTo>
                      <a:pt x="224" y="6"/>
                    </a:lnTo>
                    <a:lnTo>
                      <a:pt x="238" y="4"/>
                    </a:lnTo>
                    <a:lnTo>
                      <a:pt x="252" y="2"/>
                    </a:lnTo>
                    <a:lnTo>
                      <a:pt x="266" y="2"/>
                    </a:lnTo>
                    <a:lnTo>
                      <a:pt x="282" y="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FA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83"/>
              <p:cNvSpPr>
                <a:spLocks/>
              </p:cNvSpPr>
              <p:nvPr/>
            </p:nvSpPr>
            <p:spPr bwMode="auto">
              <a:xfrm>
                <a:off x="5254625" y="987425"/>
                <a:ext cx="854075" cy="866775"/>
              </a:xfrm>
              <a:custGeom>
                <a:avLst/>
                <a:gdLst/>
                <a:ahLst/>
                <a:cxnLst>
                  <a:cxn ang="0">
                    <a:pos x="296" y="2"/>
                  </a:cxn>
                  <a:cxn ang="0">
                    <a:pos x="336" y="10"/>
                  </a:cxn>
                  <a:cxn ang="0">
                    <a:pos x="374" y="22"/>
                  </a:cxn>
                  <a:cxn ang="0">
                    <a:pos x="408" y="40"/>
                  </a:cxn>
                  <a:cxn ang="0">
                    <a:pos x="440" y="62"/>
                  </a:cxn>
                  <a:cxn ang="0">
                    <a:pos x="468" y="90"/>
                  </a:cxn>
                  <a:cxn ang="0">
                    <a:pos x="492" y="120"/>
                  </a:cxn>
                  <a:cxn ang="0">
                    <a:pos x="510" y="156"/>
                  </a:cxn>
                  <a:cxn ang="0">
                    <a:pos x="526" y="192"/>
                  </a:cxn>
                  <a:cxn ang="0">
                    <a:pos x="534" y="232"/>
                  </a:cxn>
                  <a:cxn ang="0">
                    <a:pos x="538" y="274"/>
                  </a:cxn>
                  <a:cxn ang="0">
                    <a:pos x="534" y="316"/>
                  </a:cxn>
                  <a:cxn ang="0">
                    <a:pos x="526" y="354"/>
                  </a:cxn>
                  <a:cxn ang="0">
                    <a:pos x="510" y="392"/>
                  </a:cxn>
                  <a:cxn ang="0">
                    <a:pos x="492" y="426"/>
                  </a:cxn>
                  <a:cxn ang="0">
                    <a:pos x="468" y="456"/>
                  </a:cxn>
                  <a:cxn ang="0">
                    <a:pos x="440" y="484"/>
                  </a:cxn>
                  <a:cxn ang="0">
                    <a:pos x="408" y="506"/>
                  </a:cxn>
                  <a:cxn ang="0">
                    <a:pos x="374" y="524"/>
                  </a:cxn>
                  <a:cxn ang="0">
                    <a:pos x="336" y="538"/>
                  </a:cxn>
                  <a:cxn ang="0">
                    <a:pos x="296" y="544"/>
                  </a:cxn>
                  <a:cxn ang="0">
                    <a:pos x="254" y="546"/>
                  </a:cxn>
                  <a:cxn ang="0">
                    <a:pos x="214" y="540"/>
                  </a:cxn>
                  <a:cxn ang="0">
                    <a:pos x="176" y="530"/>
                  </a:cxn>
                  <a:cxn ang="0">
                    <a:pos x="140" y="514"/>
                  </a:cxn>
                  <a:cxn ang="0">
                    <a:pos x="108" y="492"/>
                  </a:cxn>
                  <a:cxn ang="0">
                    <a:pos x="78" y="466"/>
                  </a:cxn>
                  <a:cxn ang="0">
                    <a:pos x="54" y="436"/>
                  </a:cxn>
                  <a:cxn ang="0">
                    <a:pos x="32" y="404"/>
                  </a:cxn>
                  <a:cxn ang="0">
                    <a:pos x="16" y="368"/>
                  </a:cxn>
                  <a:cxn ang="0">
                    <a:pos x="6" y="328"/>
                  </a:cxn>
                  <a:cxn ang="0">
                    <a:pos x="0" y="288"/>
                  </a:cxn>
                  <a:cxn ang="0">
                    <a:pos x="2" y="246"/>
                  </a:cxn>
                  <a:cxn ang="0">
                    <a:pos x="8" y="206"/>
                  </a:cxn>
                  <a:cxn ang="0">
                    <a:pos x="22" y="168"/>
                  </a:cxn>
                  <a:cxn ang="0">
                    <a:pos x="38" y="132"/>
                  </a:cxn>
                  <a:cxn ang="0">
                    <a:pos x="62" y="100"/>
                  </a:cxn>
                  <a:cxn ang="0">
                    <a:pos x="88" y="72"/>
                  </a:cxn>
                  <a:cxn ang="0">
                    <a:pos x="118" y="48"/>
                  </a:cxn>
                  <a:cxn ang="0">
                    <a:pos x="152" y="28"/>
                  </a:cxn>
                  <a:cxn ang="0">
                    <a:pos x="188" y="12"/>
                  </a:cxn>
                  <a:cxn ang="0">
                    <a:pos x="228" y="4"/>
                  </a:cxn>
                  <a:cxn ang="0">
                    <a:pos x="268" y="0"/>
                  </a:cxn>
                </a:cxnLst>
                <a:rect l="0" t="0" r="r" b="b"/>
                <a:pathLst>
                  <a:path w="538" h="546">
                    <a:moveTo>
                      <a:pt x="268" y="0"/>
                    </a:moveTo>
                    <a:lnTo>
                      <a:pt x="282" y="0"/>
                    </a:lnTo>
                    <a:lnTo>
                      <a:pt x="296" y="2"/>
                    </a:lnTo>
                    <a:lnTo>
                      <a:pt x="310" y="4"/>
                    </a:lnTo>
                    <a:lnTo>
                      <a:pt x="322" y="6"/>
                    </a:lnTo>
                    <a:lnTo>
                      <a:pt x="336" y="10"/>
                    </a:lnTo>
                    <a:lnTo>
                      <a:pt x="348" y="12"/>
                    </a:lnTo>
                    <a:lnTo>
                      <a:pt x="360" y="18"/>
                    </a:lnTo>
                    <a:lnTo>
                      <a:pt x="374" y="22"/>
                    </a:lnTo>
                    <a:lnTo>
                      <a:pt x="384" y="28"/>
                    </a:lnTo>
                    <a:lnTo>
                      <a:pt x="396" y="34"/>
                    </a:lnTo>
                    <a:lnTo>
                      <a:pt x="408" y="40"/>
                    </a:lnTo>
                    <a:lnTo>
                      <a:pt x="418" y="48"/>
                    </a:lnTo>
                    <a:lnTo>
                      <a:pt x="430" y="54"/>
                    </a:lnTo>
                    <a:lnTo>
                      <a:pt x="440" y="62"/>
                    </a:lnTo>
                    <a:lnTo>
                      <a:pt x="450" y="72"/>
                    </a:lnTo>
                    <a:lnTo>
                      <a:pt x="458" y="80"/>
                    </a:lnTo>
                    <a:lnTo>
                      <a:pt x="468" y="90"/>
                    </a:lnTo>
                    <a:lnTo>
                      <a:pt x="476" y="100"/>
                    </a:lnTo>
                    <a:lnTo>
                      <a:pt x="484" y="110"/>
                    </a:lnTo>
                    <a:lnTo>
                      <a:pt x="492" y="120"/>
                    </a:lnTo>
                    <a:lnTo>
                      <a:pt x="498" y="132"/>
                    </a:lnTo>
                    <a:lnTo>
                      <a:pt x="504" y="144"/>
                    </a:lnTo>
                    <a:lnTo>
                      <a:pt x="510" y="156"/>
                    </a:lnTo>
                    <a:lnTo>
                      <a:pt x="516" y="168"/>
                    </a:lnTo>
                    <a:lnTo>
                      <a:pt x="520" y="180"/>
                    </a:lnTo>
                    <a:lnTo>
                      <a:pt x="526" y="192"/>
                    </a:lnTo>
                    <a:lnTo>
                      <a:pt x="528" y="206"/>
                    </a:lnTo>
                    <a:lnTo>
                      <a:pt x="532" y="218"/>
                    </a:lnTo>
                    <a:lnTo>
                      <a:pt x="534" y="232"/>
                    </a:lnTo>
                    <a:lnTo>
                      <a:pt x="536" y="246"/>
                    </a:lnTo>
                    <a:lnTo>
                      <a:pt x="536" y="260"/>
                    </a:lnTo>
                    <a:lnTo>
                      <a:pt x="538" y="274"/>
                    </a:lnTo>
                    <a:lnTo>
                      <a:pt x="536" y="288"/>
                    </a:lnTo>
                    <a:lnTo>
                      <a:pt x="536" y="302"/>
                    </a:lnTo>
                    <a:lnTo>
                      <a:pt x="534" y="316"/>
                    </a:lnTo>
                    <a:lnTo>
                      <a:pt x="532" y="328"/>
                    </a:lnTo>
                    <a:lnTo>
                      <a:pt x="528" y="342"/>
                    </a:lnTo>
                    <a:lnTo>
                      <a:pt x="526" y="354"/>
                    </a:lnTo>
                    <a:lnTo>
                      <a:pt x="520" y="368"/>
                    </a:lnTo>
                    <a:lnTo>
                      <a:pt x="516" y="380"/>
                    </a:lnTo>
                    <a:lnTo>
                      <a:pt x="510" y="392"/>
                    </a:lnTo>
                    <a:lnTo>
                      <a:pt x="504" y="404"/>
                    </a:lnTo>
                    <a:lnTo>
                      <a:pt x="498" y="414"/>
                    </a:lnTo>
                    <a:lnTo>
                      <a:pt x="492" y="426"/>
                    </a:lnTo>
                    <a:lnTo>
                      <a:pt x="484" y="436"/>
                    </a:lnTo>
                    <a:lnTo>
                      <a:pt x="476" y="448"/>
                    </a:lnTo>
                    <a:lnTo>
                      <a:pt x="468" y="456"/>
                    </a:lnTo>
                    <a:lnTo>
                      <a:pt x="458" y="466"/>
                    </a:lnTo>
                    <a:lnTo>
                      <a:pt x="450" y="476"/>
                    </a:lnTo>
                    <a:lnTo>
                      <a:pt x="440" y="484"/>
                    </a:lnTo>
                    <a:lnTo>
                      <a:pt x="430" y="492"/>
                    </a:lnTo>
                    <a:lnTo>
                      <a:pt x="418" y="500"/>
                    </a:lnTo>
                    <a:lnTo>
                      <a:pt x="408" y="506"/>
                    </a:lnTo>
                    <a:lnTo>
                      <a:pt x="396" y="514"/>
                    </a:lnTo>
                    <a:lnTo>
                      <a:pt x="384" y="520"/>
                    </a:lnTo>
                    <a:lnTo>
                      <a:pt x="374" y="524"/>
                    </a:lnTo>
                    <a:lnTo>
                      <a:pt x="360" y="530"/>
                    </a:lnTo>
                    <a:lnTo>
                      <a:pt x="348" y="534"/>
                    </a:lnTo>
                    <a:lnTo>
                      <a:pt x="336" y="538"/>
                    </a:lnTo>
                    <a:lnTo>
                      <a:pt x="322" y="540"/>
                    </a:lnTo>
                    <a:lnTo>
                      <a:pt x="310" y="544"/>
                    </a:lnTo>
                    <a:lnTo>
                      <a:pt x="296" y="544"/>
                    </a:lnTo>
                    <a:lnTo>
                      <a:pt x="282" y="546"/>
                    </a:lnTo>
                    <a:lnTo>
                      <a:pt x="268" y="546"/>
                    </a:lnTo>
                    <a:lnTo>
                      <a:pt x="254" y="546"/>
                    </a:lnTo>
                    <a:lnTo>
                      <a:pt x="242" y="544"/>
                    </a:lnTo>
                    <a:lnTo>
                      <a:pt x="228" y="544"/>
                    </a:lnTo>
                    <a:lnTo>
                      <a:pt x="214" y="540"/>
                    </a:lnTo>
                    <a:lnTo>
                      <a:pt x="202" y="538"/>
                    </a:lnTo>
                    <a:lnTo>
                      <a:pt x="188" y="534"/>
                    </a:lnTo>
                    <a:lnTo>
                      <a:pt x="176" y="530"/>
                    </a:lnTo>
                    <a:lnTo>
                      <a:pt x="164" y="524"/>
                    </a:lnTo>
                    <a:lnTo>
                      <a:pt x="152" y="520"/>
                    </a:lnTo>
                    <a:lnTo>
                      <a:pt x="140" y="514"/>
                    </a:lnTo>
                    <a:lnTo>
                      <a:pt x="130" y="506"/>
                    </a:lnTo>
                    <a:lnTo>
                      <a:pt x="118" y="500"/>
                    </a:lnTo>
                    <a:lnTo>
                      <a:pt x="108" y="492"/>
                    </a:lnTo>
                    <a:lnTo>
                      <a:pt x="98" y="484"/>
                    </a:lnTo>
                    <a:lnTo>
                      <a:pt x="88" y="476"/>
                    </a:lnTo>
                    <a:lnTo>
                      <a:pt x="78" y="466"/>
                    </a:lnTo>
                    <a:lnTo>
                      <a:pt x="70" y="456"/>
                    </a:lnTo>
                    <a:lnTo>
                      <a:pt x="62" y="448"/>
                    </a:lnTo>
                    <a:lnTo>
                      <a:pt x="54" y="436"/>
                    </a:lnTo>
                    <a:lnTo>
                      <a:pt x="46" y="426"/>
                    </a:lnTo>
                    <a:lnTo>
                      <a:pt x="38" y="414"/>
                    </a:lnTo>
                    <a:lnTo>
                      <a:pt x="32" y="404"/>
                    </a:lnTo>
                    <a:lnTo>
                      <a:pt x="26" y="392"/>
                    </a:lnTo>
                    <a:lnTo>
                      <a:pt x="22" y="380"/>
                    </a:lnTo>
                    <a:lnTo>
                      <a:pt x="16" y="368"/>
                    </a:lnTo>
                    <a:lnTo>
                      <a:pt x="12" y="354"/>
                    </a:lnTo>
                    <a:lnTo>
                      <a:pt x="8" y="342"/>
                    </a:lnTo>
                    <a:lnTo>
                      <a:pt x="6" y="328"/>
                    </a:lnTo>
                    <a:lnTo>
                      <a:pt x="4" y="316"/>
                    </a:lnTo>
                    <a:lnTo>
                      <a:pt x="2" y="302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0"/>
                    </a:lnTo>
                    <a:lnTo>
                      <a:pt x="2" y="246"/>
                    </a:lnTo>
                    <a:lnTo>
                      <a:pt x="4" y="232"/>
                    </a:lnTo>
                    <a:lnTo>
                      <a:pt x="6" y="218"/>
                    </a:lnTo>
                    <a:lnTo>
                      <a:pt x="8" y="206"/>
                    </a:lnTo>
                    <a:lnTo>
                      <a:pt x="12" y="192"/>
                    </a:lnTo>
                    <a:lnTo>
                      <a:pt x="16" y="180"/>
                    </a:lnTo>
                    <a:lnTo>
                      <a:pt x="22" y="168"/>
                    </a:lnTo>
                    <a:lnTo>
                      <a:pt x="26" y="156"/>
                    </a:lnTo>
                    <a:lnTo>
                      <a:pt x="32" y="144"/>
                    </a:lnTo>
                    <a:lnTo>
                      <a:pt x="38" y="132"/>
                    </a:lnTo>
                    <a:lnTo>
                      <a:pt x="46" y="120"/>
                    </a:lnTo>
                    <a:lnTo>
                      <a:pt x="54" y="110"/>
                    </a:lnTo>
                    <a:lnTo>
                      <a:pt x="62" y="100"/>
                    </a:lnTo>
                    <a:lnTo>
                      <a:pt x="70" y="90"/>
                    </a:lnTo>
                    <a:lnTo>
                      <a:pt x="78" y="80"/>
                    </a:lnTo>
                    <a:lnTo>
                      <a:pt x="88" y="72"/>
                    </a:lnTo>
                    <a:lnTo>
                      <a:pt x="98" y="62"/>
                    </a:lnTo>
                    <a:lnTo>
                      <a:pt x="108" y="54"/>
                    </a:lnTo>
                    <a:lnTo>
                      <a:pt x="118" y="48"/>
                    </a:lnTo>
                    <a:lnTo>
                      <a:pt x="130" y="40"/>
                    </a:lnTo>
                    <a:lnTo>
                      <a:pt x="140" y="34"/>
                    </a:lnTo>
                    <a:lnTo>
                      <a:pt x="152" y="28"/>
                    </a:lnTo>
                    <a:lnTo>
                      <a:pt x="164" y="22"/>
                    </a:lnTo>
                    <a:lnTo>
                      <a:pt x="176" y="18"/>
                    </a:lnTo>
                    <a:lnTo>
                      <a:pt x="188" y="12"/>
                    </a:lnTo>
                    <a:lnTo>
                      <a:pt x="202" y="10"/>
                    </a:lnTo>
                    <a:lnTo>
                      <a:pt x="214" y="6"/>
                    </a:lnTo>
                    <a:lnTo>
                      <a:pt x="228" y="4"/>
                    </a:lnTo>
                    <a:lnTo>
                      <a:pt x="242" y="2"/>
                    </a:lnTo>
                    <a:lnTo>
                      <a:pt x="254" y="0"/>
                    </a:lnTo>
                    <a:lnTo>
                      <a:pt x="268" y="0"/>
                    </a:ln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FAE3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84"/>
              <p:cNvSpPr>
                <a:spLocks/>
              </p:cNvSpPr>
              <p:nvPr/>
            </p:nvSpPr>
            <p:spPr bwMode="auto">
              <a:xfrm>
                <a:off x="5280025" y="1009650"/>
                <a:ext cx="812800" cy="828675"/>
              </a:xfrm>
              <a:custGeom>
                <a:avLst/>
                <a:gdLst/>
                <a:ahLst/>
                <a:cxnLst>
                  <a:cxn ang="0">
                    <a:pos x="282" y="2"/>
                  </a:cxn>
                  <a:cxn ang="0">
                    <a:pos x="320" y="8"/>
                  </a:cxn>
                  <a:cxn ang="0">
                    <a:pos x="356" y="20"/>
                  </a:cxn>
                  <a:cxn ang="0">
                    <a:pos x="390" y="38"/>
                  </a:cxn>
                  <a:cxn ang="0">
                    <a:pos x="420" y="60"/>
                  </a:cxn>
                  <a:cxn ang="0">
                    <a:pos x="446" y="86"/>
                  </a:cxn>
                  <a:cxn ang="0">
                    <a:pos x="468" y="116"/>
                  </a:cxn>
                  <a:cxn ang="0">
                    <a:pos x="488" y="148"/>
                  </a:cxn>
                  <a:cxn ang="0">
                    <a:pos x="502" y="184"/>
                  </a:cxn>
                  <a:cxn ang="0">
                    <a:pos x="510" y="222"/>
                  </a:cxn>
                  <a:cxn ang="0">
                    <a:pos x="512" y="262"/>
                  </a:cxn>
                  <a:cxn ang="0">
                    <a:pos x="510" y="300"/>
                  </a:cxn>
                  <a:cxn ang="0">
                    <a:pos x="502" y="338"/>
                  </a:cxn>
                  <a:cxn ang="0">
                    <a:pos x="488" y="374"/>
                  </a:cxn>
                  <a:cxn ang="0">
                    <a:pos x="468" y="406"/>
                  </a:cxn>
                  <a:cxn ang="0">
                    <a:pos x="446" y="436"/>
                  </a:cxn>
                  <a:cxn ang="0">
                    <a:pos x="420" y="462"/>
                  </a:cxn>
                  <a:cxn ang="0">
                    <a:pos x="390" y="484"/>
                  </a:cxn>
                  <a:cxn ang="0">
                    <a:pos x="356" y="502"/>
                  </a:cxn>
                  <a:cxn ang="0">
                    <a:pos x="320" y="514"/>
                  </a:cxn>
                  <a:cxn ang="0">
                    <a:pos x="282" y="520"/>
                  </a:cxn>
                  <a:cxn ang="0">
                    <a:pos x="242" y="522"/>
                  </a:cxn>
                  <a:cxn ang="0">
                    <a:pos x="204" y="516"/>
                  </a:cxn>
                  <a:cxn ang="0">
                    <a:pos x="168" y="506"/>
                  </a:cxn>
                  <a:cxn ang="0">
                    <a:pos x="134" y="490"/>
                  </a:cxn>
                  <a:cxn ang="0">
                    <a:pos x="102" y="470"/>
                  </a:cxn>
                  <a:cxn ang="0">
                    <a:pos x="74" y="446"/>
                  </a:cxn>
                  <a:cxn ang="0">
                    <a:pos x="50" y="418"/>
                  </a:cxn>
                  <a:cxn ang="0">
                    <a:pos x="30" y="386"/>
                  </a:cxn>
                  <a:cxn ang="0">
                    <a:pos x="14" y="350"/>
                  </a:cxn>
                  <a:cxn ang="0">
                    <a:pos x="4" y="314"/>
                  </a:cxn>
                  <a:cxn ang="0">
                    <a:pos x="0" y="274"/>
                  </a:cxn>
                  <a:cxn ang="0">
                    <a:pos x="0" y="234"/>
                  </a:cxn>
                  <a:cxn ang="0">
                    <a:pos x="8" y="196"/>
                  </a:cxn>
                  <a:cxn ang="0">
                    <a:pos x="20" y="160"/>
                  </a:cxn>
                  <a:cxn ang="0">
                    <a:pos x="36" y="126"/>
                  </a:cxn>
                  <a:cxn ang="0">
                    <a:pos x="58" y="96"/>
                  </a:cxn>
                  <a:cxn ang="0">
                    <a:pos x="84" y="68"/>
                  </a:cxn>
                  <a:cxn ang="0">
                    <a:pos x="112" y="44"/>
                  </a:cxn>
                  <a:cxn ang="0">
                    <a:pos x="144" y="26"/>
                  </a:cxn>
                  <a:cxn ang="0">
                    <a:pos x="180" y="12"/>
                  </a:cxn>
                  <a:cxn ang="0">
                    <a:pos x="216" y="4"/>
                  </a:cxn>
                  <a:cxn ang="0">
                    <a:pos x="256" y="0"/>
                  </a:cxn>
                </a:cxnLst>
                <a:rect l="0" t="0" r="r" b="b"/>
                <a:pathLst>
                  <a:path w="512" h="522">
                    <a:moveTo>
                      <a:pt x="256" y="0"/>
                    </a:moveTo>
                    <a:lnTo>
                      <a:pt x="270" y="0"/>
                    </a:lnTo>
                    <a:lnTo>
                      <a:pt x="282" y="2"/>
                    </a:lnTo>
                    <a:lnTo>
                      <a:pt x="296" y="4"/>
                    </a:lnTo>
                    <a:lnTo>
                      <a:pt x="308" y="6"/>
                    </a:lnTo>
                    <a:lnTo>
                      <a:pt x="320" y="8"/>
                    </a:lnTo>
                    <a:lnTo>
                      <a:pt x="332" y="12"/>
                    </a:lnTo>
                    <a:lnTo>
                      <a:pt x="344" y="16"/>
                    </a:lnTo>
                    <a:lnTo>
                      <a:pt x="356" y="20"/>
                    </a:lnTo>
                    <a:lnTo>
                      <a:pt x="368" y="26"/>
                    </a:lnTo>
                    <a:lnTo>
                      <a:pt x="378" y="32"/>
                    </a:lnTo>
                    <a:lnTo>
                      <a:pt x="390" y="38"/>
                    </a:lnTo>
                    <a:lnTo>
                      <a:pt x="400" y="44"/>
                    </a:lnTo>
                    <a:lnTo>
                      <a:pt x="410" y="52"/>
                    </a:lnTo>
                    <a:lnTo>
                      <a:pt x="420" y="60"/>
                    </a:lnTo>
                    <a:lnTo>
                      <a:pt x="428" y="68"/>
                    </a:lnTo>
                    <a:lnTo>
                      <a:pt x="438" y="76"/>
                    </a:lnTo>
                    <a:lnTo>
                      <a:pt x="446" y="86"/>
                    </a:lnTo>
                    <a:lnTo>
                      <a:pt x="454" y="96"/>
                    </a:lnTo>
                    <a:lnTo>
                      <a:pt x="462" y="104"/>
                    </a:lnTo>
                    <a:lnTo>
                      <a:pt x="468" y="116"/>
                    </a:lnTo>
                    <a:lnTo>
                      <a:pt x="476" y="126"/>
                    </a:lnTo>
                    <a:lnTo>
                      <a:pt x="482" y="136"/>
                    </a:lnTo>
                    <a:lnTo>
                      <a:pt x="488" y="148"/>
                    </a:lnTo>
                    <a:lnTo>
                      <a:pt x="492" y="160"/>
                    </a:lnTo>
                    <a:lnTo>
                      <a:pt x="498" y="172"/>
                    </a:lnTo>
                    <a:lnTo>
                      <a:pt x="502" y="184"/>
                    </a:lnTo>
                    <a:lnTo>
                      <a:pt x="504" y="196"/>
                    </a:lnTo>
                    <a:lnTo>
                      <a:pt x="508" y="208"/>
                    </a:lnTo>
                    <a:lnTo>
                      <a:pt x="510" y="222"/>
                    </a:lnTo>
                    <a:lnTo>
                      <a:pt x="512" y="234"/>
                    </a:lnTo>
                    <a:lnTo>
                      <a:pt x="512" y="248"/>
                    </a:lnTo>
                    <a:lnTo>
                      <a:pt x="512" y="262"/>
                    </a:lnTo>
                    <a:lnTo>
                      <a:pt x="512" y="274"/>
                    </a:lnTo>
                    <a:lnTo>
                      <a:pt x="512" y="288"/>
                    </a:lnTo>
                    <a:lnTo>
                      <a:pt x="510" y="300"/>
                    </a:lnTo>
                    <a:lnTo>
                      <a:pt x="508" y="314"/>
                    </a:lnTo>
                    <a:lnTo>
                      <a:pt x="504" y="326"/>
                    </a:lnTo>
                    <a:lnTo>
                      <a:pt x="502" y="338"/>
                    </a:lnTo>
                    <a:lnTo>
                      <a:pt x="498" y="350"/>
                    </a:lnTo>
                    <a:lnTo>
                      <a:pt x="492" y="362"/>
                    </a:lnTo>
                    <a:lnTo>
                      <a:pt x="488" y="374"/>
                    </a:lnTo>
                    <a:lnTo>
                      <a:pt x="482" y="386"/>
                    </a:lnTo>
                    <a:lnTo>
                      <a:pt x="476" y="396"/>
                    </a:lnTo>
                    <a:lnTo>
                      <a:pt x="468" y="406"/>
                    </a:lnTo>
                    <a:lnTo>
                      <a:pt x="462" y="418"/>
                    </a:lnTo>
                    <a:lnTo>
                      <a:pt x="454" y="426"/>
                    </a:lnTo>
                    <a:lnTo>
                      <a:pt x="446" y="436"/>
                    </a:lnTo>
                    <a:lnTo>
                      <a:pt x="438" y="446"/>
                    </a:lnTo>
                    <a:lnTo>
                      <a:pt x="428" y="454"/>
                    </a:lnTo>
                    <a:lnTo>
                      <a:pt x="420" y="462"/>
                    </a:lnTo>
                    <a:lnTo>
                      <a:pt x="410" y="470"/>
                    </a:lnTo>
                    <a:lnTo>
                      <a:pt x="400" y="478"/>
                    </a:lnTo>
                    <a:lnTo>
                      <a:pt x="390" y="484"/>
                    </a:lnTo>
                    <a:lnTo>
                      <a:pt x="378" y="490"/>
                    </a:lnTo>
                    <a:lnTo>
                      <a:pt x="368" y="496"/>
                    </a:lnTo>
                    <a:lnTo>
                      <a:pt x="356" y="502"/>
                    </a:lnTo>
                    <a:lnTo>
                      <a:pt x="344" y="506"/>
                    </a:lnTo>
                    <a:lnTo>
                      <a:pt x="332" y="510"/>
                    </a:lnTo>
                    <a:lnTo>
                      <a:pt x="320" y="514"/>
                    </a:lnTo>
                    <a:lnTo>
                      <a:pt x="308" y="516"/>
                    </a:lnTo>
                    <a:lnTo>
                      <a:pt x="296" y="518"/>
                    </a:lnTo>
                    <a:lnTo>
                      <a:pt x="282" y="520"/>
                    </a:lnTo>
                    <a:lnTo>
                      <a:pt x="270" y="522"/>
                    </a:lnTo>
                    <a:lnTo>
                      <a:pt x="256" y="522"/>
                    </a:lnTo>
                    <a:lnTo>
                      <a:pt x="242" y="522"/>
                    </a:lnTo>
                    <a:lnTo>
                      <a:pt x="230" y="520"/>
                    </a:lnTo>
                    <a:lnTo>
                      <a:pt x="216" y="518"/>
                    </a:lnTo>
                    <a:lnTo>
                      <a:pt x="204" y="516"/>
                    </a:lnTo>
                    <a:lnTo>
                      <a:pt x="192" y="514"/>
                    </a:lnTo>
                    <a:lnTo>
                      <a:pt x="180" y="510"/>
                    </a:lnTo>
                    <a:lnTo>
                      <a:pt x="168" y="506"/>
                    </a:lnTo>
                    <a:lnTo>
                      <a:pt x="156" y="502"/>
                    </a:lnTo>
                    <a:lnTo>
                      <a:pt x="144" y="496"/>
                    </a:lnTo>
                    <a:lnTo>
                      <a:pt x="134" y="490"/>
                    </a:lnTo>
                    <a:lnTo>
                      <a:pt x="122" y="484"/>
                    </a:lnTo>
                    <a:lnTo>
                      <a:pt x="112" y="478"/>
                    </a:lnTo>
                    <a:lnTo>
                      <a:pt x="102" y="470"/>
                    </a:lnTo>
                    <a:lnTo>
                      <a:pt x="92" y="462"/>
                    </a:lnTo>
                    <a:lnTo>
                      <a:pt x="84" y="454"/>
                    </a:lnTo>
                    <a:lnTo>
                      <a:pt x="74" y="446"/>
                    </a:lnTo>
                    <a:lnTo>
                      <a:pt x="66" y="436"/>
                    </a:lnTo>
                    <a:lnTo>
                      <a:pt x="58" y="426"/>
                    </a:lnTo>
                    <a:lnTo>
                      <a:pt x="50" y="418"/>
                    </a:lnTo>
                    <a:lnTo>
                      <a:pt x="44" y="406"/>
                    </a:lnTo>
                    <a:lnTo>
                      <a:pt x="36" y="396"/>
                    </a:lnTo>
                    <a:lnTo>
                      <a:pt x="30" y="386"/>
                    </a:lnTo>
                    <a:lnTo>
                      <a:pt x="24" y="374"/>
                    </a:lnTo>
                    <a:lnTo>
                      <a:pt x="20" y="362"/>
                    </a:lnTo>
                    <a:lnTo>
                      <a:pt x="14" y="350"/>
                    </a:lnTo>
                    <a:lnTo>
                      <a:pt x="10" y="338"/>
                    </a:lnTo>
                    <a:lnTo>
                      <a:pt x="8" y="326"/>
                    </a:lnTo>
                    <a:lnTo>
                      <a:pt x="4" y="314"/>
                    </a:lnTo>
                    <a:lnTo>
                      <a:pt x="2" y="300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4"/>
                    </a:lnTo>
                    <a:lnTo>
                      <a:pt x="2" y="222"/>
                    </a:lnTo>
                    <a:lnTo>
                      <a:pt x="4" y="208"/>
                    </a:lnTo>
                    <a:lnTo>
                      <a:pt x="8" y="196"/>
                    </a:lnTo>
                    <a:lnTo>
                      <a:pt x="10" y="184"/>
                    </a:lnTo>
                    <a:lnTo>
                      <a:pt x="14" y="172"/>
                    </a:lnTo>
                    <a:lnTo>
                      <a:pt x="20" y="160"/>
                    </a:lnTo>
                    <a:lnTo>
                      <a:pt x="24" y="148"/>
                    </a:lnTo>
                    <a:lnTo>
                      <a:pt x="30" y="136"/>
                    </a:lnTo>
                    <a:lnTo>
                      <a:pt x="36" y="126"/>
                    </a:lnTo>
                    <a:lnTo>
                      <a:pt x="44" y="116"/>
                    </a:lnTo>
                    <a:lnTo>
                      <a:pt x="50" y="104"/>
                    </a:lnTo>
                    <a:lnTo>
                      <a:pt x="58" y="96"/>
                    </a:lnTo>
                    <a:lnTo>
                      <a:pt x="66" y="86"/>
                    </a:lnTo>
                    <a:lnTo>
                      <a:pt x="74" y="76"/>
                    </a:lnTo>
                    <a:lnTo>
                      <a:pt x="84" y="68"/>
                    </a:lnTo>
                    <a:lnTo>
                      <a:pt x="92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2" y="38"/>
                    </a:lnTo>
                    <a:lnTo>
                      <a:pt x="134" y="32"/>
                    </a:lnTo>
                    <a:lnTo>
                      <a:pt x="144" y="26"/>
                    </a:lnTo>
                    <a:lnTo>
                      <a:pt x="156" y="20"/>
                    </a:lnTo>
                    <a:lnTo>
                      <a:pt x="168" y="16"/>
                    </a:lnTo>
                    <a:lnTo>
                      <a:pt x="180" y="12"/>
                    </a:lnTo>
                    <a:lnTo>
                      <a:pt x="192" y="8"/>
                    </a:lnTo>
                    <a:lnTo>
                      <a:pt x="204" y="6"/>
                    </a:lnTo>
                    <a:lnTo>
                      <a:pt x="216" y="4"/>
                    </a:lnTo>
                    <a:lnTo>
                      <a:pt x="230" y="2"/>
                    </a:lnTo>
                    <a:lnTo>
                      <a:pt x="242" y="0"/>
                    </a:lnTo>
                    <a:lnTo>
                      <a:pt x="256" y="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BE7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85"/>
              <p:cNvSpPr>
                <a:spLocks/>
              </p:cNvSpPr>
              <p:nvPr/>
            </p:nvSpPr>
            <p:spPr bwMode="auto">
              <a:xfrm>
                <a:off x="5302250" y="1031875"/>
                <a:ext cx="777875" cy="790575"/>
              </a:xfrm>
              <a:custGeom>
                <a:avLst/>
                <a:gdLst/>
                <a:ahLst/>
                <a:cxnLst>
                  <a:cxn ang="0">
                    <a:pos x="270" y="2"/>
                  </a:cxn>
                  <a:cxn ang="0">
                    <a:pos x="306" y="8"/>
                  </a:cxn>
                  <a:cxn ang="0">
                    <a:pos x="340" y="20"/>
                  </a:cxn>
                  <a:cxn ang="0">
                    <a:pos x="372" y="36"/>
                  </a:cxn>
                  <a:cxn ang="0">
                    <a:pos x="402" y="56"/>
                  </a:cxn>
                  <a:cxn ang="0">
                    <a:pos x="426" y="82"/>
                  </a:cxn>
                  <a:cxn ang="0">
                    <a:pos x="448" y="110"/>
                  </a:cxn>
                  <a:cxn ang="0">
                    <a:pos x="466" y="140"/>
                  </a:cxn>
                  <a:cxn ang="0">
                    <a:pos x="480" y="174"/>
                  </a:cxn>
                  <a:cxn ang="0">
                    <a:pos x="488" y="210"/>
                  </a:cxn>
                  <a:cxn ang="0">
                    <a:pos x="490" y="248"/>
                  </a:cxn>
                  <a:cxn ang="0">
                    <a:pos x="488" y="286"/>
                  </a:cxn>
                  <a:cxn ang="0">
                    <a:pos x="480" y="322"/>
                  </a:cxn>
                  <a:cxn ang="0">
                    <a:pos x="466" y="356"/>
                  </a:cxn>
                  <a:cxn ang="0">
                    <a:pos x="448" y="388"/>
                  </a:cxn>
                  <a:cxn ang="0">
                    <a:pos x="426" y="416"/>
                  </a:cxn>
                  <a:cxn ang="0">
                    <a:pos x="402" y="440"/>
                  </a:cxn>
                  <a:cxn ang="0">
                    <a:pos x="372" y="462"/>
                  </a:cxn>
                  <a:cxn ang="0">
                    <a:pos x="340" y="478"/>
                  </a:cxn>
                  <a:cxn ang="0">
                    <a:pos x="306" y="490"/>
                  </a:cxn>
                  <a:cxn ang="0">
                    <a:pos x="270" y="496"/>
                  </a:cxn>
                  <a:cxn ang="0">
                    <a:pos x="232" y="498"/>
                  </a:cxn>
                  <a:cxn ang="0">
                    <a:pos x="196" y="492"/>
                  </a:cxn>
                  <a:cxn ang="0">
                    <a:pos x="162" y="482"/>
                  </a:cxn>
                  <a:cxn ang="0">
                    <a:pos x="128" y="468"/>
                  </a:cxn>
                  <a:cxn ang="0">
                    <a:pos x="100" y="448"/>
                  </a:cxn>
                  <a:cxn ang="0">
                    <a:pos x="72" y="424"/>
                  </a:cxn>
                  <a:cxn ang="0">
                    <a:pos x="50" y="398"/>
                  </a:cxn>
                  <a:cxn ang="0">
                    <a:pos x="30" y="368"/>
                  </a:cxn>
                  <a:cxn ang="0">
                    <a:pos x="16" y="334"/>
                  </a:cxn>
                  <a:cxn ang="0">
                    <a:pos x="6" y="298"/>
                  </a:cxn>
                  <a:cxn ang="0">
                    <a:pos x="0" y="262"/>
                  </a:cxn>
                  <a:cxn ang="0">
                    <a:pos x="2" y="224"/>
                  </a:cxn>
                  <a:cxn ang="0">
                    <a:pos x="8" y="186"/>
                  </a:cxn>
                  <a:cxn ang="0">
                    <a:pos x="20" y="152"/>
                  </a:cxn>
                  <a:cxn ang="0">
                    <a:pos x="36" y="120"/>
                  </a:cxn>
                  <a:cxn ang="0">
                    <a:pos x="56" y="90"/>
                  </a:cxn>
                  <a:cxn ang="0">
                    <a:pos x="80" y="64"/>
                  </a:cxn>
                  <a:cxn ang="0">
                    <a:pos x="108" y="42"/>
                  </a:cxn>
                  <a:cxn ang="0">
                    <a:pos x="140" y="24"/>
                  </a:cxn>
                  <a:cxn ang="0">
                    <a:pos x="172" y="10"/>
                  </a:cxn>
                  <a:cxn ang="0">
                    <a:pos x="208" y="2"/>
                  </a:cxn>
                  <a:cxn ang="0">
                    <a:pos x="246" y="0"/>
                  </a:cxn>
                </a:cxnLst>
                <a:rect l="0" t="0" r="r" b="b"/>
                <a:pathLst>
                  <a:path w="490" h="498">
                    <a:moveTo>
                      <a:pt x="246" y="0"/>
                    </a:moveTo>
                    <a:lnTo>
                      <a:pt x="258" y="0"/>
                    </a:lnTo>
                    <a:lnTo>
                      <a:pt x="270" y="2"/>
                    </a:lnTo>
                    <a:lnTo>
                      <a:pt x="282" y="2"/>
                    </a:lnTo>
                    <a:lnTo>
                      <a:pt x="294" y="4"/>
                    </a:lnTo>
                    <a:lnTo>
                      <a:pt x="306" y="8"/>
                    </a:lnTo>
                    <a:lnTo>
                      <a:pt x="318" y="10"/>
                    </a:lnTo>
                    <a:lnTo>
                      <a:pt x="330" y="14"/>
                    </a:lnTo>
                    <a:lnTo>
                      <a:pt x="340" y="20"/>
                    </a:lnTo>
                    <a:lnTo>
                      <a:pt x="352" y="24"/>
                    </a:lnTo>
                    <a:lnTo>
                      <a:pt x="362" y="30"/>
                    </a:lnTo>
                    <a:lnTo>
                      <a:pt x="372" y="36"/>
                    </a:lnTo>
                    <a:lnTo>
                      <a:pt x="382" y="42"/>
                    </a:lnTo>
                    <a:lnTo>
                      <a:pt x="392" y="50"/>
                    </a:lnTo>
                    <a:lnTo>
                      <a:pt x="402" y="56"/>
                    </a:lnTo>
                    <a:lnTo>
                      <a:pt x="410" y="64"/>
                    </a:lnTo>
                    <a:lnTo>
                      <a:pt x="418" y="72"/>
                    </a:lnTo>
                    <a:lnTo>
                      <a:pt x="426" y="82"/>
                    </a:lnTo>
                    <a:lnTo>
                      <a:pt x="434" y="90"/>
                    </a:lnTo>
                    <a:lnTo>
                      <a:pt x="442" y="100"/>
                    </a:lnTo>
                    <a:lnTo>
                      <a:pt x="448" y="110"/>
                    </a:lnTo>
                    <a:lnTo>
                      <a:pt x="456" y="120"/>
                    </a:lnTo>
                    <a:lnTo>
                      <a:pt x="460" y="130"/>
                    </a:lnTo>
                    <a:lnTo>
                      <a:pt x="466" y="140"/>
                    </a:lnTo>
                    <a:lnTo>
                      <a:pt x="472" y="152"/>
                    </a:lnTo>
                    <a:lnTo>
                      <a:pt x="476" y="164"/>
                    </a:lnTo>
                    <a:lnTo>
                      <a:pt x="480" y="174"/>
                    </a:lnTo>
                    <a:lnTo>
                      <a:pt x="482" y="186"/>
                    </a:lnTo>
                    <a:lnTo>
                      <a:pt x="486" y="198"/>
                    </a:lnTo>
                    <a:lnTo>
                      <a:pt x="488" y="210"/>
                    </a:lnTo>
                    <a:lnTo>
                      <a:pt x="490" y="224"/>
                    </a:lnTo>
                    <a:lnTo>
                      <a:pt x="490" y="236"/>
                    </a:lnTo>
                    <a:lnTo>
                      <a:pt x="490" y="248"/>
                    </a:lnTo>
                    <a:lnTo>
                      <a:pt x="490" y="262"/>
                    </a:lnTo>
                    <a:lnTo>
                      <a:pt x="490" y="274"/>
                    </a:lnTo>
                    <a:lnTo>
                      <a:pt x="488" y="286"/>
                    </a:lnTo>
                    <a:lnTo>
                      <a:pt x="486" y="298"/>
                    </a:lnTo>
                    <a:lnTo>
                      <a:pt x="482" y="310"/>
                    </a:lnTo>
                    <a:lnTo>
                      <a:pt x="480" y="322"/>
                    </a:lnTo>
                    <a:lnTo>
                      <a:pt x="476" y="334"/>
                    </a:lnTo>
                    <a:lnTo>
                      <a:pt x="472" y="346"/>
                    </a:lnTo>
                    <a:lnTo>
                      <a:pt x="466" y="356"/>
                    </a:lnTo>
                    <a:lnTo>
                      <a:pt x="460" y="368"/>
                    </a:lnTo>
                    <a:lnTo>
                      <a:pt x="456" y="378"/>
                    </a:lnTo>
                    <a:lnTo>
                      <a:pt x="448" y="388"/>
                    </a:lnTo>
                    <a:lnTo>
                      <a:pt x="442" y="398"/>
                    </a:lnTo>
                    <a:lnTo>
                      <a:pt x="434" y="406"/>
                    </a:lnTo>
                    <a:lnTo>
                      <a:pt x="426" y="416"/>
                    </a:lnTo>
                    <a:lnTo>
                      <a:pt x="418" y="424"/>
                    </a:lnTo>
                    <a:lnTo>
                      <a:pt x="410" y="432"/>
                    </a:lnTo>
                    <a:lnTo>
                      <a:pt x="402" y="440"/>
                    </a:lnTo>
                    <a:lnTo>
                      <a:pt x="392" y="448"/>
                    </a:lnTo>
                    <a:lnTo>
                      <a:pt x="382" y="454"/>
                    </a:lnTo>
                    <a:lnTo>
                      <a:pt x="372" y="462"/>
                    </a:lnTo>
                    <a:lnTo>
                      <a:pt x="362" y="468"/>
                    </a:lnTo>
                    <a:lnTo>
                      <a:pt x="352" y="474"/>
                    </a:lnTo>
                    <a:lnTo>
                      <a:pt x="340" y="478"/>
                    </a:lnTo>
                    <a:lnTo>
                      <a:pt x="330" y="482"/>
                    </a:lnTo>
                    <a:lnTo>
                      <a:pt x="318" y="486"/>
                    </a:lnTo>
                    <a:lnTo>
                      <a:pt x="306" y="490"/>
                    </a:lnTo>
                    <a:lnTo>
                      <a:pt x="294" y="492"/>
                    </a:lnTo>
                    <a:lnTo>
                      <a:pt x="282" y="494"/>
                    </a:lnTo>
                    <a:lnTo>
                      <a:pt x="270" y="496"/>
                    </a:lnTo>
                    <a:lnTo>
                      <a:pt x="258" y="498"/>
                    </a:lnTo>
                    <a:lnTo>
                      <a:pt x="246" y="498"/>
                    </a:lnTo>
                    <a:lnTo>
                      <a:pt x="232" y="498"/>
                    </a:lnTo>
                    <a:lnTo>
                      <a:pt x="220" y="496"/>
                    </a:lnTo>
                    <a:lnTo>
                      <a:pt x="208" y="494"/>
                    </a:lnTo>
                    <a:lnTo>
                      <a:pt x="196" y="492"/>
                    </a:lnTo>
                    <a:lnTo>
                      <a:pt x="184" y="490"/>
                    </a:lnTo>
                    <a:lnTo>
                      <a:pt x="172" y="486"/>
                    </a:lnTo>
                    <a:lnTo>
                      <a:pt x="162" y="482"/>
                    </a:lnTo>
                    <a:lnTo>
                      <a:pt x="150" y="478"/>
                    </a:lnTo>
                    <a:lnTo>
                      <a:pt x="140" y="474"/>
                    </a:lnTo>
                    <a:lnTo>
                      <a:pt x="128" y="468"/>
                    </a:lnTo>
                    <a:lnTo>
                      <a:pt x="118" y="462"/>
                    </a:lnTo>
                    <a:lnTo>
                      <a:pt x="108" y="454"/>
                    </a:lnTo>
                    <a:lnTo>
                      <a:pt x="100" y="448"/>
                    </a:lnTo>
                    <a:lnTo>
                      <a:pt x="90" y="440"/>
                    </a:lnTo>
                    <a:lnTo>
                      <a:pt x="80" y="432"/>
                    </a:lnTo>
                    <a:lnTo>
                      <a:pt x="72" y="424"/>
                    </a:lnTo>
                    <a:lnTo>
                      <a:pt x="64" y="416"/>
                    </a:lnTo>
                    <a:lnTo>
                      <a:pt x="56" y="406"/>
                    </a:lnTo>
                    <a:lnTo>
                      <a:pt x="50" y="398"/>
                    </a:lnTo>
                    <a:lnTo>
                      <a:pt x="42" y="388"/>
                    </a:lnTo>
                    <a:lnTo>
                      <a:pt x="36" y="378"/>
                    </a:lnTo>
                    <a:lnTo>
                      <a:pt x="30" y="368"/>
                    </a:lnTo>
                    <a:lnTo>
                      <a:pt x="24" y="356"/>
                    </a:lnTo>
                    <a:lnTo>
                      <a:pt x="20" y="346"/>
                    </a:lnTo>
                    <a:lnTo>
                      <a:pt x="16" y="334"/>
                    </a:lnTo>
                    <a:lnTo>
                      <a:pt x="12" y="322"/>
                    </a:lnTo>
                    <a:lnTo>
                      <a:pt x="8" y="310"/>
                    </a:lnTo>
                    <a:lnTo>
                      <a:pt x="6" y="298"/>
                    </a:lnTo>
                    <a:lnTo>
                      <a:pt x="4" y="286"/>
                    </a:lnTo>
                    <a:lnTo>
                      <a:pt x="2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2" y="224"/>
                    </a:lnTo>
                    <a:lnTo>
                      <a:pt x="4" y="210"/>
                    </a:lnTo>
                    <a:lnTo>
                      <a:pt x="6" y="198"/>
                    </a:lnTo>
                    <a:lnTo>
                      <a:pt x="8" y="186"/>
                    </a:lnTo>
                    <a:lnTo>
                      <a:pt x="12" y="174"/>
                    </a:lnTo>
                    <a:lnTo>
                      <a:pt x="16" y="164"/>
                    </a:lnTo>
                    <a:lnTo>
                      <a:pt x="20" y="152"/>
                    </a:lnTo>
                    <a:lnTo>
                      <a:pt x="24" y="140"/>
                    </a:lnTo>
                    <a:lnTo>
                      <a:pt x="30" y="130"/>
                    </a:lnTo>
                    <a:lnTo>
                      <a:pt x="36" y="120"/>
                    </a:lnTo>
                    <a:lnTo>
                      <a:pt x="42" y="110"/>
                    </a:lnTo>
                    <a:lnTo>
                      <a:pt x="50" y="100"/>
                    </a:lnTo>
                    <a:lnTo>
                      <a:pt x="56" y="90"/>
                    </a:lnTo>
                    <a:lnTo>
                      <a:pt x="64" y="82"/>
                    </a:lnTo>
                    <a:lnTo>
                      <a:pt x="72" y="72"/>
                    </a:lnTo>
                    <a:lnTo>
                      <a:pt x="80" y="64"/>
                    </a:lnTo>
                    <a:lnTo>
                      <a:pt x="90" y="56"/>
                    </a:lnTo>
                    <a:lnTo>
                      <a:pt x="100" y="50"/>
                    </a:lnTo>
                    <a:lnTo>
                      <a:pt x="108" y="42"/>
                    </a:lnTo>
                    <a:lnTo>
                      <a:pt x="118" y="36"/>
                    </a:lnTo>
                    <a:lnTo>
                      <a:pt x="128" y="30"/>
                    </a:lnTo>
                    <a:lnTo>
                      <a:pt x="140" y="24"/>
                    </a:lnTo>
                    <a:lnTo>
                      <a:pt x="150" y="20"/>
                    </a:lnTo>
                    <a:lnTo>
                      <a:pt x="162" y="14"/>
                    </a:lnTo>
                    <a:lnTo>
                      <a:pt x="172" y="10"/>
                    </a:lnTo>
                    <a:lnTo>
                      <a:pt x="184" y="8"/>
                    </a:lnTo>
                    <a:lnTo>
                      <a:pt x="196" y="4"/>
                    </a:lnTo>
                    <a:lnTo>
                      <a:pt x="208" y="2"/>
                    </a:lnTo>
                    <a:lnTo>
                      <a:pt x="220" y="2"/>
                    </a:lnTo>
                    <a:lnTo>
                      <a:pt x="232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FBEB0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86"/>
              <p:cNvSpPr>
                <a:spLocks/>
              </p:cNvSpPr>
              <p:nvPr/>
            </p:nvSpPr>
            <p:spPr bwMode="auto">
              <a:xfrm>
                <a:off x="5327650" y="1054100"/>
                <a:ext cx="739775" cy="752475"/>
              </a:xfrm>
              <a:custGeom>
                <a:avLst/>
                <a:gdLst/>
                <a:ahLst/>
                <a:cxnLst>
                  <a:cxn ang="0">
                    <a:pos x="256" y="0"/>
                  </a:cxn>
                  <a:cxn ang="0">
                    <a:pos x="292" y="6"/>
                  </a:cxn>
                  <a:cxn ang="0">
                    <a:pos x="324" y="18"/>
                  </a:cxn>
                  <a:cxn ang="0">
                    <a:pos x="354" y="34"/>
                  </a:cxn>
                  <a:cxn ang="0">
                    <a:pos x="382" y="54"/>
                  </a:cxn>
                  <a:cxn ang="0">
                    <a:pos x="406" y="76"/>
                  </a:cxn>
                  <a:cxn ang="0">
                    <a:pos x="426" y="104"/>
                  </a:cxn>
                  <a:cxn ang="0">
                    <a:pos x="444" y="134"/>
                  </a:cxn>
                  <a:cxn ang="0">
                    <a:pos x="456" y="166"/>
                  </a:cxn>
                  <a:cxn ang="0">
                    <a:pos x="464" y="200"/>
                  </a:cxn>
                  <a:cxn ang="0">
                    <a:pos x="466" y="236"/>
                  </a:cxn>
                  <a:cxn ang="0">
                    <a:pos x="464" y="272"/>
                  </a:cxn>
                  <a:cxn ang="0">
                    <a:pos x="456" y="306"/>
                  </a:cxn>
                  <a:cxn ang="0">
                    <a:pos x="444" y="338"/>
                  </a:cxn>
                  <a:cxn ang="0">
                    <a:pos x="426" y="368"/>
                  </a:cxn>
                  <a:cxn ang="0">
                    <a:pos x="406" y="396"/>
                  </a:cxn>
                  <a:cxn ang="0">
                    <a:pos x="382" y="420"/>
                  </a:cxn>
                  <a:cxn ang="0">
                    <a:pos x="354" y="438"/>
                  </a:cxn>
                  <a:cxn ang="0">
                    <a:pos x="324" y="454"/>
                  </a:cxn>
                  <a:cxn ang="0">
                    <a:pos x="292" y="466"/>
                  </a:cxn>
                  <a:cxn ang="0">
                    <a:pos x="256" y="472"/>
                  </a:cxn>
                  <a:cxn ang="0">
                    <a:pos x="222" y="472"/>
                  </a:cxn>
                  <a:cxn ang="0">
                    <a:pos x="186" y="468"/>
                  </a:cxn>
                  <a:cxn ang="0">
                    <a:pos x="152" y="458"/>
                  </a:cxn>
                  <a:cxn ang="0">
                    <a:pos x="122" y="444"/>
                  </a:cxn>
                  <a:cxn ang="0">
                    <a:pos x="94" y="426"/>
                  </a:cxn>
                  <a:cxn ang="0">
                    <a:pos x="68" y="404"/>
                  </a:cxn>
                  <a:cxn ang="0">
                    <a:pos x="46" y="378"/>
                  </a:cxn>
                  <a:cxn ang="0">
                    <a:pos x="28" y="350"/>
                  </a:cxn>
                  <a:cxn ang="0">
                    <a:pos x="14" y="318"/>
                  </a:cxn>
                  <a:cxn ang="0">
                    <a:pos x="4" y="284"/>
                  </a:cxn>
                  <a:cxn ang="0">
                    <a:pos x="0" y="248"/>
                  </a:cxn>
                  <a:cxn ang="0">
                    <a:pos x="2" y="212"/>
                  </a:cxn>
                  <a:cxn ang="0">
                    <a:pos x="8" y="178"/>
                  </a:cxn>
                  <a:cxn ang="0">
                    <a:pos x="18" y="144"/>
                  </a:cxn>
                  <a:cxn ang="0">
                    <a:pos x="34" y="114"/>
                  </a:cxn>
                  <a:cxn ang="0">
                    <a:pos x="54" y="86"/>
                  </a:cxn>
                  <a:cxn ang="0">
                    <a:pos x="76" y="60"/>
                  </a:cxn>
                  <a:cxn ang="0">
                    <a:pos x="102" y="40"/>
                  </a:cxn>
                  <a:cxn ang="0">
                    <a:pos x="132" y="22"/>
                  </a:cxn>
                  <a:cxn ang="0">
                    <a:pos x="164" y="10"/>
                  </a:cxn>
                  <a:cxn ang="0">
                    <a:pos x="198" y="2"/>
                  </a:cxn>
                  <a:cxn ang="0">
                    <a:pos x="234" y="0"/>
                  </a:cxn>
                </a:cxnLst>
                <a:rect l="0" t="0" r="r" b="b"/>
                <a:pathLst>
                  <a:path w="466" h="474">
                    <a:moveTo>
                      <a:pt x="234" y="0"/>
                    </a:moveTo>
                    <a:lnTo>
                      <a:pt x="246" y="0"/>
                    </a:lnTo>
                    <a:lnTo>
                      <a:pt x="256" y="0"/>
                    </a:lnTo>
                    <a:lnTo>
                      <a:pt x="268" y="2"/>
                    </a:lnTo>
                    <a:lnTo>
                      <a:pt x="280" y="4"/>
                    </a:lnTo>
                    <a:lnTo>
                      <a:pt x="292" y="6"/>
                    </a:lnTo>
                    <a:lnTo>
                      <a:pt x="302" y="10"/>
                    </a:lnTo>
                    <a:lnTo>
                      <a:pt x="314" y="14"/>
                    </a:lnTo>
                    <a:lnTo>
                      <a:pt x="324" y="18"/>
                    </a:lnTo>
                    <a:lnTo>
                      <a:pt x="334" y="22"/>
                    </a:lnTo>
                    <a:lnTo>
                      <a:pt x="344" y="28"/>
                    </a:lnTo>
                    <a:lnTo>
                      <a:pt x="354" y="34"/>
                    </a:lnTo>
                    <a:lnTo>
                      <a:pt x="364" y="40"/>
                    </a:lnTo>
                    <a:lnTo>
                      <a:pt x="372" y="46"/>
                    </a:lnTo>
                    <a:lnTo>
                      <a:pt x="382" y="54"/>
                    </a:lnTo>
                    <a:lnTo>
                      <a:pt x="390" y="60"/>
                    </a:lnTo>
                    <a:lnTo>
                      <a:pt x="398" y="68"/>
                    </a:lnTo>
                    <a:lnTo>
                      <a:pt x="406" y="76"/>
                    </a:lnTo>
                    <a:lnTo>
                      <a:pt x="412" y="86"/>
                    </a:lnTo>
                    <a:lnTo>
                      <a:pt x="420" y="94"/>
                    </a:lnTo>
                    <a:lnTo>
                      <a:pt x="426" y="104"/>
                    </a:lnTo>
                    <a:lnTo>
                      <a:pt x="432" y="114"/>
                    </a:lnTo>
                    <a:lnTo>
                      <a:pt x="438" y="124"/>
                    </a:lnTo>
                    <a:lnTo>
                      <a:pt x="444" y="134"/>
                    </a:lnTo>
                    <a:lnTo>
                      <a:pt x="448" y="144"/>
                    </a:lnTo>
                    <a:lnTo>
                      <a:pt x="452" y="154"/>
                    </a:lnTo>
                    <a:lnTo>
                      <a:pt x="456" y="166"/>
                    </a:lnTo>
                    <a:lnTo>
                      <a:pt x="458" y="178"/>
                    </a:lnTo>
                    <a:lnTo>
                      <a:pt x="462" y="188"/>
                    </a:lnTo>
                    <a:lnTo>
                      <a:pt x="464" y="200"/>
                    </a:lnTo>
                    <a:lnTo>
                      <a:pt x="464" y="212"/>
                    </a:lnTo>
                    <a:lnTo>
                      <a:pt x="466" y="224"/>
                    </a:lnTo>
                    <a:lnTo>
                      <a:pt x="466" y="236"/>
                    </a:lnTo>
                    <a:lnTo>
                      <a:pt x="466" y="248"/>
                    </a:lnTo>
                    <a:lnTo>
                      <a:pt x="464" y="260"/>
                    </a:lnTo>
                    <a:lnTo>
                      <a:pt x="464" y="272"/>
                    </a:lnTo>
                    <a:lnTo>
                      <a:pt x="462" y="284"/>
                    </a:lnTo>
                    <a:lnTo>
                      <a:pt x="458" y="296"/>
                    </a:lnTo>
                    <a:lnTo>
                      <a:pt x="456" y="306"/>
                    </a:lnTo>
                    <a:lnTo>
                      <a:pt x="452" y="318"/>
                    </a:lnTo>
                    <a:lnTo>
                      <a:pt x="448" y="328"/>
                    </a:lnTo>
                    <a:lnTo>
                      <a:pt x="444" y="338"/>
                    </a:lnTo>
                    <a:lnTo>
                      <a:pt x="438" y="350"/>
                    </a:lnTo>
                    <a:lnTo>
                      <a:pt x="432" y="360"/>
                    </a:lnTo>
                    <a:lnTo>
                      <a:pt x="426" y="368"/>
                    </a:lnTo>
                    <a:lnTo>
                      <a:pt x="420" y="378"/>
                    </a:lnTo>
                    <a:lnTo>
                      <a:pt x="412" y="386"/>
                    </a:lnTo>
                    <a:lnTo>
                      <a:pt x="406" y="396"/>
                    </a:lnTo>
                    <a:lnTo>
                      <a:pt x="398" y="404"/>
                    </a:lnTo>
                    <a:lnTo>
                      <a:pt x="390" y="412"/>
                    </a:lnTo>
                    <a:lnTo>
                      <a:pt x="382" y="420"/>
                    </a:lnTo>
                    <a:lnTo>
                      <a:pt x="372" y="426"/>
                    </a:lnTo>
                    <a:lnTo>
                      <a:pt x="364" y="432"/>
                    </a:lnTo>
                    <a:lnTo>
                      <a:pt x="354" y="438"/>
                    </a:lnTo>
                    <a:lnTo>
                      <a:pt x="344" y="444"/>
                    </a:lnTo>
                    <a:lnTo>
                      <a:pt x="334" y="450"/>
                    </a:lnTo>
                    <a:lnTo>
                      <a:pt x="324" y="454"/>
                    </a:lnTo>
                    <a:lnTo>
                      <a:pt x="314" y="458"/>
                    </a:lnTo>
                    <a:lnTo>
                      <a:pt x="302" y="462"/>
                    </a:lnTo>
                    <a:lnTo>
                      <a:pt x="292" y="466"/>
                    </a:lnTo>
                    <a:lnTo>
                      <a:pt x="280" y="468"/>
                    </a:lnTo>
                    <a:lnTo>
                      <a:pt x="268" y="470"/>
                    </a:lnTo>
                    <a:lnTo>
                      <a:pt x="256" y="472"/>
                    </a:lnTo>
                    <a:lnTo>
                      <a:pt x="246" y="472"/>
                    </a:lnTo>
                    <a:lnTo>
                      <a:pt x="234" y="474"/>
                    </a:lnTo>
                    <a:lnTo>
                      <a:pt x="222" y="472"/>
                    </a:lnTo>
                    <a:lnTo>
                      <a:pt x="210" y="472"/>
                    </a:lnTo>
                    <a:lnTo>
                      <a:pt x="198" y="470"/>
                    </a:lnTo>
                    <a:lnTo>
                      <a:pt x="186" y="468"/>
                    </a:lnTo>
                    <a:lnTo>
                      <a:pt x="174" y="466"/>
                    </a:lnTo>
                    <a:lnTo>
                      <a:pt x="164" y="462"/>
                    </a:lnTo>
                    <a:lnTo>
                      <a:pt x="152" y="458"/>
                    </a:lnTo>
                    <a:lnTo>
                      <a:pt x="142" y="454"/>
                    </a:lnTo>
                    <a:lnTo>
                      <a:pt x="132" y="450"/>
                    </a:lnTo>
                    <a:lnTo>
                      <a:pt x="122" y="444"/>
                    </a:lnTo>
                    <a:lnTo>
                      <a:pt x="112" y="438"/>
                    </a:lnTo>
                    <a:lnTo>
                      <a:pt x="102" y="432"/>
                    </a:lnTo>
                    <a:lnTo>
                      <a:pt x="94" y="426"/>
                    </a:lnTo>
                    <a:lnTo>
                      <a:pt x="84" y="420"/>
                    </a:lnTo>
                    <a:lnTo>
                      <a:pt x="76" y="412"/>
                    </a:lnTo>
                    <a:lnTo>
                      <a:pt x="68" y="404"/>
                    </a:lnTo>
                    <a:lnTo>
                      <a:pt x="60" y="396"/>
                    </a:lnTo>
                    <a:lnTo>
                      <a:pt x="54" y="386"/>
                    </a:lnTo>
                    <a:lnTo>
                      <a:pt x="46" y="378"/>
                    </a:lnTo>
                    <a:lnTo>
                      <a:pt x="40" y="368"/>
                    </a:lnTo>
                    <a:lnTo>
                      <a:pt x="34" y="360"/>
                    </a:lnTo>
                    <a:lnTo>
                      <a:pt x="28" y="350"/>
                    </a:lnTo>
                    <a:lnTo>
                      <a:pt x="22" y="338"/>
                    </a:lnTo>
                    <a:lnTo>
                      <a:pt x="18" y="328"/>
                    </a:lnTo>
                    <a:lnTo>
                      <a:pt x="14" y="318"/>
                    </a:lnTo>
                    <a:lnTo>
                      <a:pt x="10" y="306"/>
                    </a:lnTo>
                    <a:lnTo>
                      <a:pt x="8" y="296"/>
                    </a:lnTo>
                    <a:lnTo>
                      <a:pt x="4" y="284"/>
                    </a:lnTo>
                    <a:lnTo>
                      <a:pt x="2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0" y="224"/>
                    </a:lnTo>
                    <a:lnTo>
                      <a:pt x="2" y="212"/>
                    </a:lnTo>
                    <a:lnTo>
                      <a:pt x="2" y="200"/>
                    </a:lnTo>
                    <a:lnTo>
                      <a:pt x="4" y="188"/>
                    </a:lnTo>
                    <a:lnTo>
                      <a:pt x="8" y="178"/>
                    </a:lnTo>
                    <a:lnTo>
                      <a:pt x="10" y="166"/>
                    </a:lnTo>
                    <a:lnTo>
                      <a:pt x="14" y="154"/>
                    </a:lnTo>
                    <a:lnTo>
                      <a:pt x="18" y="144"/>
                    </a:lnTo>
                    <a:lnTo>
                      <a:pt x="22" y="134"/>
                    </a:lnTo>
                    <a:lnTo>
                      <a:pt x="28" y="124"/>
                    </a:lnTo>
                    <a:lnTo>
                      <a:pt x="34" y="114"/>
                    </a:lnTo>
                    <a:lnTo>
                      <a:pt x="40" y="104"/>
                    </a:lnTo>
                    <a:lnTo>
                      <a:pt x="46" y="94"/>
                    </a:lnTo>
                    <a:lnTo>
                      <a:pt x="54" y="86"/>
                    </a:lnTo>
                    <a:lnTo>
                      <a:pt x="60" y="76"/>
                    </a:lnTo>
                    <a:lnTo>
                      <a:pt x="68" y="68"/>
                    </a:lnTo>
                    <a:lnTo>
                      <a:pt x="76" y="60"/>
                    </a:lnTo>
                    <a:lnTo>
                      <a:pt x="84" y="54"/>
                    </a:lnTo>
                    <a:lnTo>
                      <a:pt x="94" y="46"/>
                    </a:lnTo>
                    <a:lnTo>
                      <a:pt x="102" y="40"/>
                    </a:lnTo>
                    <a:lnTo>
                      <a:pt x="112" y="34"/>
                    </a:lnTo>
                    <a:lnTo>
                      <a:pt x="122" y="28"/>
                    </a:lnTo>
                    <a:lnTo>
                      <a:pt x="132" y="22"/>
                    </a:lnTo>
                    <a:lnTo>
                      <a:pt x="142" y="18"/>
                    </a:lnTo>
                    <a:lnTo>
                      <a:pt x="152" y="14"/>
                    </a:lnTo>
                    <a:lnTo>
                      <a:pt x="164" y="10"/>
                    </a:lnTo>
                    <a:lnTo>
                      <a:pt x="174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0"/>
                    </a:lnTo>
                    <a:lnTo>
                      <a:pt x="222" y="0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FCEE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87"/>
              <p:cNvSpPr>
                <a:spLocks/>
              </p:cNvSpPr>
              <p:nvPr/>
            </p:nvSpPr>
            <p:spPr bwMode="auto">
              <a:xfrm>
                <a:off x="5353050" y="1073150"/>
                <a:ext cx="701675" cy="71437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76" y="8"/>
                  </a:cxn>
                  <a:cxn ang="0">
                    <a:pos x="306" y="18"/>
                  </a:cxn>
                  <a:cxn ang="0">
                    <a:pos x="336" y="34"/>
                  </a:cxn>
                  <a:cxn ang="0">
                    <a:pos x="362" y="52"/>
                  </a:cxn>
                  <a:cxn ang="0">
                    <a:pos x="384" y="74"/>
                  </a:cxn>
                  <a:cxn ang="0">
                    <a:pos x="404" y="100"/>
                  </a:cxn>
                  <a:cxn ang="0">
                    <a:pos x="420" y="128"/>
                  </a:cxn>
                  <a:cxn ang="0">
                    <a:pos x="432" y="158"/>
                  </a:cxn>
                  <a:cxn ang="0">
                    <a:pos x="440" y="192"/>
                  </a:cxn>
                  <a:cxn ang="0">
                    <a:pos x="442" y="226"/>
                  </a:cxn>
                  <a:cxn ang="0">
                    <a:pos x="440" y="260"/>
                  </a:cxn>
                  <a:cxn ang="0">
                    <a:pos x="432" y="292"/>
                  </a:cxn>
                  <a:cxn ang="0">
                    <a:pos x="420" y="324"/>
                  </a:cxn>
                  <a:cxn ang="0">
                    <a:pos x="404" y="352"/>
                  </a:cxn>
                  <a:cxn ang="0">
                    <a:pos x="384" y="378"/>
                  </a:cxn>
                  <a:cxn ang="0">
                    <a:pos x="362" y="400"/>
                  </a:cxn>
                  <a:cxn ang="0">
                    <a:pos x="336" y="418"/>
                  </a:cxn>
                  <a:cxn ang="0">
                    <a:pos x="306" y="434"/>
                  </a:cxn>
                  <a:cxn ang="0">
                    <a:pos x="276" y="444"/>
                  </a:cxn>
                  <a:cxn ang="0">
                    <a:pos x="244" y="450"/>
                  </a:cxn>
                  <a:cxn ang="0">
                    <a:pos x="210" y="450"/>
                  </a:cxn>
                  <a:cxn ang="0">
                    <a:pos x="176" y="446"/>
                  </a:cxn>
                  <a:cxn ang="0">
                    <a:pos x="144" y="438"/>
                  </a:cxn>
                  <a:cxn ang="0">
                    <a:pos x="114" y="424"/>
                  </a:cxn>
                  <a:cxn ang="0">
                    <a:pos x="88" y="406"/>
                  </a:cxn>
                  <a:cxn ang="0">
                    <a:pos x="64" y="384"/>
                  </a:cxn>
                  <a:cxn ang="0">
                    <a:pos x="44" y="360"/>
                  </a:cxn>
                  <a:cxn ang="0">
                    <a:pos x="26" y="332"/>
                  </a:cxn>
                  <a:cxn ang="0">
                    <a:pos x="12" y="304"/>
                  </a:cxn>
                  <a:cxn ang="0">
                    <a:pos x="4" y="272"/>
                  </a:cxn>
                  <a:cxn ang="0">
                    <a:pos x="0" y="238"/>
                  </a:cxn>
                  <a:cxn ang="0">
                    <a:pos x="0" y="202"/>
                  </a:cxn>
                  <a:cxn ang="0">
                    <a:pos x="6" y="170"/>
                  </a:cxn>
                  <a:cxn ang="0">
                    <a:pos x="16" y="138"/>
                  </a:cxn>
                  <a:cxn ang="0">
                    <a:pos x="32" y="110"/>
                  </a:cxn>
                  <a:cxn ang="0">
                    <a:pos x="50" y="82"/>
                  </a:cxn>
                  <a:cxn ang="0">
                    <a:pos x="72" y="60"/>
                  </a:cxn>
                  <a:cxn ang="0">
                    <a:pos x="96" y="40"/>
                  </a:cxn>
                  <a:cxn ang="0">
                    <a:pos x="124" y="24"/>
                  </a:cxn>
                  <a:cxn ang="0">
                    <a:pos x="154" y="10"/>
                  </a:cxn>
                  <a:cxn ang="0">
                    <a:pos x="186" y="4"/>
                  </a:cxn>
                  <a:cxn ang="0">
                    <a:pos x="220" y="0"/>
                  </a:cxn>
                </a:cxnLst>
                <a:rect l="0" t="0" r="r" b="b"/>
                <a:pathLst>
                  <a:path w="442" h="450">
                    <a:moveTo>
                      <a:pt x="220" y="0"/>
                    </a:moveTo>
                    <a:lnTo>
                      <a:pt x="232" y="2"/>
                    </a:lnTo>
                    <a:lnTo>
                      <a:pt x="244" y="2"/>
                    </a:lnTo>
                    <a:lnTo>
                      <a:pt x="254" y="4"/>
                    </a:lnTo>
                    <a:lnTo>
                      <a:pt x="266" y="6"/>
                    </a:lnTo>
                    <a:lnTo>
                      <a:pt x="276" y="8"/>
                    </a:lnTo>
                    <a:lnTo>
                      <a:pt x="286" y="10"/>
                    </a:lnTo>
                    <a:lnTo>
                      <a:pt x="296" y="14"/>
                    </a:lnTo>
                    <a:lnTo>
                      <a:pt x="306" y="18"/>
                    </a:lnTo>
                    <a:lnTo>
                      <a:pt x="316" y="24"/>
                    </a:lnTo>
                    <a:lnTo>
                      <a:pt x="326" y="28"/>
                    </a:lnTo>
                    <a:lnTo>
                      <a:pt x="336" y="34"/>
                    </a:lnTo>
                    <a:lnTo>
                      <a:pt x="344" y="40"/>
                    </a:lnTo>
                    <a:lnTo>
                      <a:pt x="354" y="46"/>
                    </a:lnTo>
                    <a:lnTo>
                      <a:pt x="362" y="52"/>
                    </a:lnTo>
                    <a:lnTo>
                      <a:pt x="370" y="60"/>
                    </a:lnTo>
                    <a:lnTo>
                      <a:pt x="378" y="66"/>
                    </a:lnTo>
                    <a:lnTo>
                      <a:pt x="384" y="74"/>
                    </a:lnTo>
                    <a:lnTo>
                      <a:pt x="392" y="82"/>
                    </a:lnTo>
                    <a:lnTo>
                      <a:pt x="398" y="92"/>
                    </a:lnTo>
                    <a:lnTo>
                      <a:pt x="404" y="100"/>
                    </a:lnTo>
                    <a:lnTo>
                      <a:pt x="410" y="110"/>
                    </a:lnTo>
                    <a:lnTo>
                      <a:pt x="416" y="118"/>
                    </a:lnTo>
                    <a:lnTo>
                      <a:pt x="420" y="128"/>
                    </a:lnTo>
                    <a:lnTo>
                      <a:pt x="424" y="138"/>
                    </a:lnTo>
                    <a:lnTo>
                      <a:pt x="428" y="148"/>
                    </a:lnTo>
                    <a:lnTo>
                      <a:pt x="432" y="158"/>
                    </a:lnTo>
                    <a:lnTo>
                      <a:pt x="434" y="170"/>
                    </a:lnTo>
                    <a:lnTo>
                      <a:pt x="438" y="180"/>
                    </a:lnTo>
                    <a:lnTo>
                      <a:pt x="440" y="192"/>
                    </a:lnTo>
                    <a:lnTo>
                      <a:pt x="440" y="202"/>
                    </a:lnTo>
                    <a:lnTo>
                      <a:pt x="442" y="214"/>
                    </a:lnTo>
                    <a:lnTo>
                      <a:pt x="442" y="226"/>
                    </a:lnTo>
                    <a:lnTo>
                      <a:pt x="442" y="238"/>
                    </a:lnTo>
                    <a:lnTo>
                      <a:pt x="440" y="248"/>
                    </a:lnTo>
                    <a:lnTo>
                      <a:pt x="440" y="260"/>
                    </a:lnTo>
                    <a:lnTo>
                      <a:pt x="438" y="272"/>
                    </a:lnTo>
                    <a:lnTo>
                      <a:pt x="434" y="282"/>
                    </a:lnTo>
                    <a:lnTo>
                      <a:pt x="432" y="292"/>
                    </a:lnTo>
                    <a:lnTo>
                      <a:pt x="428" y="304"/>
                    </a:lnTo>
                    <a:lnTo>
                      <a:pt x="424" y="314"/>
                    </a:lnTo>
                    <a:lnTo>
                      <a:pt x="420" y="324"/>
                    </a:lnTo>
                    <a:lnTo>
                      <a:pt x="416" y="332"/>
                    </a:lnTo>
                    <a:lnTo>
                      <a:pt x="410" y="342"/>
                    </a:lnTo>
                    <a:lnTo>
                      <a:pt x="404" y="352"/>
                    </a:lnTo>
                    <a:lnTo>
                      <a:pt x="398" y="360"/>
                    </a:lnTo>
                    <a:lnTo>
                      <a:pt x="392" y="368"/>
                    </a:lnTo>
                    <a:lnTo>
                      <a:pt x="384" y="378"/>
                    </a:lnTo>
                    <a:lnTo>
                      <a:pt x="378" y="384"/>
                    </a:lnTo>
                    <a:lnTo>
                      <a:pt x="370" y="392"/>
                    </a:lnTo>
                    <a:lnTo>
                      <a:pt x="362" y="400"/>
                    </a:lnTo>
                    <a:lnTo>
                      <a:pt x="354" y="406"/>
                    </a:lnTo>
                    <a:lnTo>
                      <a:pt x="344" y="412"/>
                    </a:lnTo>
                    <a:lnTo>
                      <a:pt x="336" y="418"/>
                    </a:lnTo>
                    <a:lnTo>
                      <a:pt x="326" y="424"/>
                    </a:lnTo>
                    <a:lnTo>
                      <a:pt x="316" y="428"/>
                    </a:lnTo>
                    <a:lnTo>
                      <a:pt x="306" y="434"/>
                    </a:lnTo>
                    <a:lnTo>
                      <a:pt x="296" y="438"/>
                    </a:lnTo>
                    <a:lnTo>
                      <a:pt x="286" y="440"/>
                    </a:lnTo>
                    <a:lnTo>
                      <a:pt x="276" y="444"/>
                    </a:lnTo>
                    <a:lnTo>
                      <a:pt x="266" y="446"/>
                    </a:lnTo>
                    <a:lnTo>
                      <a:pt x="254" y="448"/>
                    </a:lnTo>
                    <a:lnTo>
                      <a:pt x="244" y="450"/>
                    </a:lnTo>
                    <a:lnTo>
                      <a:pt x="232" y="450"/>
                    </a:lnTo>
                    <a:lnTo>
                      <a:pt x="220" y="450"/>
                    </a:lnTo>
                    <a:lnTo>
                      <a:pt x="210" y="450"/>
                    </a:lnTo>
                    <a:lnTo>
                      <a:pt x="198" y="450"/>
                    </a:lnTo>
                    <a:lnTo>
                      <a:pt x="186" y="448"/>
                    </a:lnTo>
                    <a:lnTo>
                      <a:pt x="176" y="446"/>
                    </a:lnTo>
                    <a:lnTo>
                      <a:pt x="166" y="444"/>
                    </a:lnTo>
                    <a:lnTo>
                      <a:pt x="154" y="440"/>
                    </a:lnTo>
                    <a:lnTo>
                      <a:pt x="144" y="438"/>
                    </a:lnTo>
                    <a:lnTo>
                      <a:pt x="134" y="434"/>
                    </a:lnTo>
                    <a:lnTo>
                      <a:pt x="124" y="428"/>
                    </a:lnTo>
                    <a:lnTo>
                      <a:pt x="114" y="424"/>
                    </a:lnTo>
                    <a:lnTo>
                      <a:pt x="106" y="418"/>
                    </a:lnTo>
                    <a:lnTo>
                      <a:pt x="96" y="412"/>
                    </a:lnTo>
                    <a:lnTo>
                      <a:pt x="88" y="406"/>
                    </a:lnTo>
                    <a:lnTo>
                      <a:pt x="80" y="400"/>
                    </a:lnTo>
                    <a:lnTo>
                      <a:pt x="72" y="392"/>
                    </a:lnTo>
                    <a:lnTo>
                      <a:pt x="64" y="384"/>
                    </a:lnTo>
                    <a:lnTo>
                      <a:pt x="56" y="378"/>
                    </a:lnTo>
                    <a:lnTo>
                      <a:pt x="50" y="368"/>
                    </a:lnTo>
                    <a:lnTo>
                      <a:pt x="44" y="360"/>
                    </a:lnTo>
                    <a:lnTo>
                      <a:pt x="38" y="352"/>
                    </a:lnTo>
                    <a:lnTo>
                      <a:pt x="32" y="342"/>
                    </a:lnTo>
                    <a:lnTo>
                      <a:pt x="26" y="332"/>
                    </a:lnTo>
                    <a:lnTo>
                      <a:pt x="20" y="324"/>
                    </a:lnTo>
                    <a:lnTo>
                      <a:pt x="16" y="314"/>
                    </a:lnTo>
                    <a:lnTo>
                      <a:pt x="12" y="304"/>
                    </a:lnTo>
                    <a:lnTo>
                      <a:pt x="10" y="292"/>
                    </a:lnTo>
                    <a:lnTo>
                      <a:pt x="6" y="282"/>
                    </a:lnTo>
                    <a:lnTo>
                      <a:pt x="4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8"/>
                    </a:lnTo>
                    <a:lnTo>
                      <a:pt x="0" y="226"/>
                    </a:lnTo>
                    <a:lnTo>
                      <a:pt x="0" y="214"/>
                    </a:lnTo>
                    <a:lnTo>
                      <a:pt x="0" y="202"/>
                    </a:lnTo>
                    <a:lnTo>
                      <a:pt x="2" y="192"/>
                    </a:lnTo>
                    <a:lnTo>
                      <a:pt x="4" y="180"/>
                    </a:lnTo>
                    <a:lnTo>
                      <a:pt x="6" y="170"/>
                    </a:lnTo>
                    <a:lnTo>
                      <a:pt x="10" y="158"/>
                    </a:lnTo>
                    <a:lnTo>
                      <a:pt x="12" y="148"/>
                    </a:lnTo>
                    <a:lnTo>
                      <a:pt x="16" y="138"/>
                    </a:lnTo>
                    <a:lnTo>
                      <a:pt x="20" y="128"/>
                    </a:lnTo>
                    <a:lnTo>
                      <a:pt x="26" y="118"/>
                    </a:lnTo>
                    <a:lnTo>
                      <a:pt x="32" y="110"/>
                    </a:lnTo>
                    <a:lnTo>
                      <a:pt x="38" y="100"/>
                    </a:lnTo>
                    <a:lnTo>
                      <a:pt x="44" y="92"/>
                    </a:lnTo>
                    <a:lnTo>
                      <a:pt x="50" y="82"/>
                    </a:lnTo>
                    <a:lnTo>
                      <a:pt x="56" y="74"/>
                    </a:lnTo>
                    <a:lnTo>
                      <a:pt x="64" y="66"/>
                    </a:lnTo>
                    <a:lnTo>
                      <a:pt x="72" y="60"/>
                    </a:lnTo>
                    <a:lnTo>
                      <a:pt x="80" y="52"/>
                    </a:lnTo>
                    <a:lnTo>
                      <a:pt x="88" y="46"/>
                    </a:lnTo>
                    <a:lnTo>
                      <a:pt x="96" y="40"/>
                    </a:lnTo>
                    <a:lnTo>
                      <a:pt x="106" y="34"/>
                    </a:lnTo>
                    <a:lnTo>
                      <a:pt x="114" y="28"/>
                    </a:lnTo>
                    <a:lnTo>
                      <a:pt x="124" y="24"/>
                    </a:lnTo>
                    <a:lnTo>
                      <a:pt x="134" y="18"/>
                    </a:lnTo>
                    <a:lnTo>
                      <a:pt x="144" y="14"/>
                    </a:lnTo>
                    <a:lnTo>
                      <a:pt x="154" y="10"/>
                    </a:lnTo>
                    <a:lnTo>
                      <a:pt x="166" y="8"/>
                    </a:lnTo>
                    <a:lnTo>
                      <a:pt x="176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2"/>
                    </a:lnTo>
                    <a:lnTo>
                      <a:pt x="220" y="0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90"/>
              <p:cNvSpPr>
                <a:spLocks/>
              </p:cNvSpPr>
              <p:nvPr/>
            </p:nvSpPr>
            <p:spPr bwMode="auto">
              <a:xfrm>
                <a:off x="5359400" y="1130300"/>
                <a:ext cx="209550" cy="358775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38" y="8"/>
                  </a:cxn>
                  <a:cxn ang="0">
                    <a:pos x="30" y="16"/>
                  </a:cxn>
                  <a:cxn ang="0">
                    <a:pos x="22" y="26"/>
                  </a:cxn>
                  <a:cxn ang="0">
                    <a:pos x="16" y="36"/>
                  </a:cxn>
                  <a:cxn ang="0">
                    <a:pos x="10" y="50"/>
                  </a:cxn>
                  <a:cxn ang="0">
                    <a:pos x="6" y="64"/>
                  </a:cxn>
                  <a:cxn ang="0">
                    <a:pos x="2" y="78"/>
                  </a:cxn>
                  <a:cxn ang="0">
                    <a:pos x="0" y="94"/>
                  </a:cxn>
                  <a:cxn ang="0">
                    <a:pos x="0" y="112"/>
                  </a:cxn>
                  <a:cxn ang="0">
                    <a:pos x="2" y="128"/>
                  </a:cxn>
                  <a:cxn ang="0">
                    <a:pos x="4" y="144"/>
                  </a:cxn>
                  <a:cxn ang="0">
                    <a:pos x="8" y="160"/>
                  </a:cxn>
                  <a:cxn ang="0">
                    <a:pos x="14" y="174"/>
                  </a:cxn>
                  <a:cxn ang="0">
                    <a:pos x="20" y="188"/>
                  </a:cxn>
                  <a:cxn ang="0">
                    <a:pos x="28" y="198"/>
                  </a:cxn>
                  <a:cxn ang="0">
                    <a:pos x="36" y="208"/>
                  </a:cxn>
                  <a:cxn ang="0">
                    <a:pos x="44" y="216"/>
                  </a:cxn>
                  <a:cxn ang="0">
                    <a:pos x="52" y="222"/>
                  </a:cxn>
                  <a:cxn ang="0">
                    <a:pos x="62" y="224"/>
                  </a:cxn>
                  <a:cxn ang="0">
                    <a:pos x="72" y="226"/>
                  </a:cxn>
                  <a:cxn ang="0">
                    <a:pos x="82" y="224"/>
                  </a:cxn>
                  <a:cxn ang="0">
                    <a:pos x="92" y="218"/>
                  </a:cxn>
                  <a:cxn ang="0">
                    <a:pos x="100" y="212"/>
                  </a:cxn>
                  <a:cxn ang="0">
                    <a:pos x="108" y="204"/>
                  </a:cxn>
                  <a:cxn ang="0">
                    <a:pos x="116" y="192"/>
                  </a:cxn>
                  <a:cxn ang="0">
                    <a:pos x="120" y="180"/>
                  </a:cxn>
                  <a:cxn ang="0">
                    <a:pos x="126" y="168"/>
                  </a:cxn>
                  <a:cxn ang="0">
                    <a:pos x="128" y="152"/>
                  </a:cxn>
                  <a:cxn ang="0">
                    <a:pos x="132" y="136"/>
                  </a:cxn>
                  <a:cxn ang="0">
                    <a:pos x="132" y="120"/>
                  </a:cxn>
                  <a:cxn ang="0">
                    <a:pos x="132" y="104"/>
                  </a:cxn>
                  <a:cxn ang="0">
                    <a:pos x="128" y="86"/>
                  </a:cxn>
                  <a:cxn ang="0">
                    <a:pos x="126" y="70"/>
                  </a:cxn>
                  <a:cxn ang="0">
                    <a:pos x="120" y="56"/>
                  </a:cxn>
                  <a:cxn ang="0">
                    <a:pos x="114" y="42"/>
                  </a:cxn>
                  <a:cxn ang="0">
                    <a:pos x="108" y="30"/>
                  </a:cxn>
                  <a:cxn ang="0">
                    <a:pos x="100" y="20"/>
                  </a:cxn>
                  <a:cxn ang="0">
                    <a:pos x="92" y="12"/>
                  </a:cxn>
                  <a:cxn ang="0">
                    <a:pos x="82" y="6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4" y="2"/>
                  </a:cxn>
                </a:cxnLst>
                <a:rect l="0" t="0" r="r" b="b"/>
                <a:pathLst>
                  <a:path w="132" h="226">
                    <a:moveTo>
                      <a:pt x="54" y="2"/>
                    </a:moveTo>
                    <a:lnTo>
                      <a:pt x="50" y="2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6" y="20"/>
                    </a:lnTo>
                    <a:lnTo>
                      <a:pt x="24" y="22"/>
                    </a:lnTo>
                    <a:lnTo>
                      <a:pt x="22" y="26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6" y="36"/>
                    </a:lnTo>
                    <a:lnTo>
                      <a:pt x="14" y="40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2" y="84"/>
                    </a:lnTo>
                    <a:lnTo>
                      <a:pt x="2" y="90"/>
                    </a:lnTo>
                    <a:lnTo>
                      <a:pt x="0" y="94"/>
                    </a:lnTo>
                    <a:lnTo>
                      <a:pt x="0" y="100"/>
                    </a:lnTo>
                    <a:lnTo>
                      <a:pt x="0" y="106"/>
                    </a:lnTo>
                    <a:lnTo>
                      <a:pt x="0" y="112"/>
                    </a:lnTo>
                    <a:lnTo>
                      <a:pt x="0" y="116"/>
                    </a:lnTo>
                    <a:lnTo>
                      <a:pt x="0" y="122"/>
                    </a:lnTo>
                    <a:lnTo>
                      <a:pt x="2" y="128"/>
                    </a:lnTo>
                    <a:lnTo>
                      <a:pt x="2" y="134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6"/>
                    </a:lnTo>
                    <a:lnTo>
                      <a:pt x="8" y="160"/>
                    </a:lnTo>
                    <a:lnTo>
                      <a:pt x="10" y="166"/>
                    </a:lnTo>
                    <a:lnTo>
                      <a:pt x="12" y="170"/>
                    </a:lnTo>
                    <a:lnTo>
                      <a:pt x="14" y="174"/>
                    </a:lnTo>
                    <a:lnTo>
                      <a:pt x="16" y="180"/>
                    </a:lnTo>
                    <a:lnTo>
                      <a:pt x="18" y="184"/>
                    </a:lnTo>
                    <a:lnTo>
                      <a:pt x="20" y="188"/>
                    </a:lnTo>
                    <a:lnTo>
                      <a:pt x="22" y="192"/>
                    </a:lnTo>
                    <a:lnTo>
                      <a:pt x="24" y="196"/>
                    </a:lnTo>
                    <a:lnTo>
                      <a:pt x="28" y="198"/>
                    </a:lnTo>
                    <a:lnTo>
                      <a:pt x="30" y="202"/>
                    </a:lnTo>
                    <a:lnTo>
                      <a:pt x="32" y="206"/>
                    </a:lnTo>
                    <a:lnTo>
                      <a:pt x="36" y="208"/>
                    </a:lnTo>
                    <a:lnTo>
                      <a:pt x="38" y="212"/>
                    </a:lnTo>
                    <a:lnTo>
                      <a:pt x="40" y="214"/>
                    </a:lnTo>
                    <a:lnTo>
                      <a:pt x="44" y="216"/>
                    </a:lnTo>
                    <a:lnTo>
                      <a:pt x="46" y="218"/>
                    </a:lnTo>
                    <a:lnTo>
                      <a:pt x="50" y="220"/>
                    </a:lnTo>
                    <a:lnTo>
                      <a:pt x="52" y="222"/>
                    </a:lnTo>
                    <a:lnTo>
                      <a:pt x="56" y="222"/>
                    </a:lnTo>
                    <a:lnTo>
                      <a:pt x="60" y="224"/>
                    </a:lnTo>
                    <a:lnTo>
                      <a:pt x="62" y="224"/>
                    </a:lnTo>
                    <a:lnTo>
                      <a:pt x="66" y="226"/>
                    </a:lnTo>
                    <a:lnTo>
                      <a:pt x="70" y="226"/>
                    </a:lnTo>
                    <a:lnTo>
                      <a:pt x="72" y="226"/>
                    </a:lnTo>
                    <a:lnTo>
                      <a:pt x="76" y="224"/>
                    </a:lnTo>
                    <a:lnTo>
                      <a:pt x="78" y="224"/>
                    </a:lnTo>
                    <a:lnTo>
                      <a:pt x="82" y="224"/>
                    </a:lnTo>
                    <a:lnTo>
                      <a:pt x="86" y="222"/>
                    </a:lnTo>
                    <a:lnTo>
                      <a:pt x="88" y="220"/>
                    </a:lnTo>
                    <a:lnTo>
                      <a:pt x="92" y="218"/>
                    </a:lnTo>
                    <a:lnTo>
                      <a:pt x="94" y="216"/>
                    </a:lnTo>
                    <a:lnTo>
                      <a:pt x="98" y="214"/>
                    </a:lnTo>
                    <a:lnTo>
                      <a:pt x="100" y="212"/>
                    </a:lnTo>
                    <a:lnTo>
                      <a:pt x="104" y="210"/>
                    </a:lnTo>
                    <a:lnTo>
                      <a:pt x="106" y="206"/>
                    </a:lnTo>
                    <a:lnTo>
                      <a:pt x="108" y="204"/>
                    </a:lnTo>
                    <a:lnTo>
                      <a:pt x="110" y="200"/>
                    </a:lnTo>
                    <a:lnTo>
                      <a:pt x="112" y="196"/>
                    </a:lnTo>
                    <a:lnTo>
                      <a:pt x="116" y="192"/>
                    </a:lnTo>
                    <a:lnTo>
                      <a:pt x="118" y="190"/>
                    </a:lnTo>
                    <a:lnTo>
                      <a:pt x="118" y="186"/>
                    </a:lnTo>
                    <a:lnTo>
                      <a:pt x="120" y="180"/>
                    </a:lnTo>
                    <a:lnTo>
                      <a:pt x="122" y="176"/>
                    </a:lnTo>
                    <a:lnTo>
                      <a:pt x="124" y="172"/>
                    </a:lnTo>
                    <a:lnTo>
                      <a:pt x="126" y="168"/>
                    </a:lnTo>
                    <a:lnTo>
                      <a:pt x="126" y="162"/>
                    </a:lnTo>
                    <a:lnTo>
                      <a:pt x="128" y="158"/>
                    </a:lnTo>
                    <a:lnTo>
                      <a:pt x="128" y="152"/>
                    </a:lnTo>
                    <a:lnTo>
                      <a:pt x="130" y="148"/>
                    </a:lnTo>
                    <a:lnTo>
                      <a:pt x="130" y="142"/>
                    </a:lnTo>
                    <a:lnTo>
                      <a:pt x="132" y="136"/>
                    </a:lnTo>
                    <a:lnTo>
                      <a:pt x="132" y="132"/>
                    </a:lnTo>
                    <a:lnTo>
                      <a:pt x="132" y="126"/>
                    </a:lnTo>
                    <a:lnTo>
                      <a:pt x="132" y="120"/>
                    </a:lnTo>
                    <a:lnTo>
                      <a:pt x="132" y="114"/>
                    </a:lnTo>
                    <a:lnTo>
                      <a:pt x="132" y="110"/>
                    </a:lnTo>
                    <a:lnTo>
                      <a:pt x="132" y="104"/>
                    </a:lnTo>
                    <a:lnTo>
                      <a:pt x="130" y="98"/>
                    </a:lnTo>
                    <a:lnTo>
                      <a:pt x="130" y="92"/>
                    </a:lnTo>
                    <a:lnTo>
                      <a:pt x="128" y="86"/>
                    </a:lnTo>
                    <a:lnTo>
                      <a:pt x="128" y="82"/>
                    </a:lnTo>
                    <a:lnTo>
                      <a:pt x="126" y="76"/>
                    </a:lnTo>
                    <a:lnTo>
                      <a:pt x="126" y="70"/>
                    </a:lnTo>
                    <a:lnTo>
                      <a:pt x="124" y="66"/>
                    </a:lnTo>
                    <a:lnTo>
                      <a:pt x="122" y="60"/>
                    </a:lnTo>
                    <a:lnTo>
                      <a:pt x="120" y="56"/>
                    </a:lnTo>
                    <a:lnTo>
                      <a:pt x="118" y="52"/>
                    </a:lnTo>
                    <a:lnTo>
                      <a:pt x="116" y="46"/>
                    </a:lnTo>
                    <a:lnTo>
                      <a:pt x="114" y="42"/>
                    </a:lnTo>
                    <a:lnTo>
                      <a:pt x="112" y="38"/>
                    </a:lnTo>
                    <a:lnTo>
                      <a:pt x="110" y="34"/>
                    </a:lnTo>
                    <a:lnTo>
                      <a:pt x="108" y="30"/>
                    </a:lnTo>
                    <a:lnTo>
                      <a:pt x="106" y="26"/>
                    </a:lnTo>
                    <a:lnTo>
                      <a:pt x="102" y="24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6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91"/>
              <p:cNvSpPr>
                <a:spLocks/>
              </p:cNvSpPr>
              <p:nvPr/>
            </p:nvSpPr>
            <p:spPr bwMode="auto">
              <a:xfrm>
                <a:off x="5372100" y="1266825"/>
                <a:ext cx="184150" cy="196850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44"/>
                  </a:cxn>
                  <a:cxn ang="0">
                    <a:pos x="4" y="54"/>
                  </a:cxn>
                  <a:cxn ang="0">
                    <a:pos x="6" y="64"/>
                  </a:cxn>
                  <a:cxn ang="0">
                    <a:pos x="10" y="72"/>
                  </a:cxn>
                  <a:cxn ang="0">
                    <a:pos x="14" y="80"/>
                  </a:cxn>
                  <a:cxn ang="0">
                    <a:pos x="16" y="88"/>
                  </a:cxn>
                  <a:cxn ang="0">
                    <a:pos x="20" y="94"/>
                  </a:cxn>
                  <a:cxn ang="0">
                    <a:pos x="26" y="102"/>
                  </a:cxn>
                  <a:cxn ang="0">
                    <a:pos x="30" y="106"/>
                  </a:cxn>
                  <a:cxn ang="0">
                    <a:pos x="36" y="112"/>
                  </a:cxn>
                  <a:cxn ang="0">
                    <a:pos x="40" y="116"/>
                  </a:cxn>
                  <a:cxn ang="0">
                    <a:pos x="46" y="120"/>
                  </a:cxn>
                  <a:cxn ang="0">
                    <a:pos x="52" y="122"/>
                  </a:cxn>
                  <a:cxn ang="0">
                    <a:pos x="58" y="124"/>
                  </a:cxn>
                  <a:cxn ang="0">
                    <a:pos x="64" y="124"/>
                  </a:cxn>
                  <a:cxn ang="0">
                    <a:pos x="68" y="122"/>
                  </a:cxn>
                  <a:cxn ang="0">
                    <a:pos x="74" y="122"/>
                  </a:cxn>
                  <a:cxn ang="0">
                    <a:pos x="80" y="118"/>
                  </a:cxn>
                  <a:cxn ang="0">
                    <a:pos x="86" y="116"/>
                  </a:cxn>
                  <a:cxn ang="0">
                    <a:pos x="90" y="110"/>
                  </a:cxn>
                  <a:cxn ang="0">
                    <a:pos x="94" y="106"/>
                  </a:cxn>
                  <a:cxn ang="0">
                    <a:pos x="98" y="100"/>
                  </a:cxn>
                  <a:cxn ang="0">
                    <a:pos x="102" y="92"/>
                  </a:cxn>
                  <a:cxn ang="0">
                    <a:pos x="106" y="86"/>
                  </a:cxn>
                  <a:cxn ang="0">
                    <a:pos x="108" y="78"/>
                  </a:cxn>
                  <a:cxn ang="0">
                    <a:pos x="110" y="70"/>
                  </a:cxn>
                  <a:cxn ang="0">
                    <a:pos x="112" y="60"/>
                  </a:cxn>
                  <a:cxn ang="0">
                    <a:pos x="114" y="52"/>
                  </a:cxn>
                  <a:cxn ang="0">
                    <a:pos x="116" y="42"/>
                  </a:cxn>
                  <a:cxn ang="0">
                    <a:pos x="116" y="32"/>
                  </a:cxn>
                  <a:cxn ang="0">
                    <a:pos x="116" y="22"/>
                  </a:cxn>
                  <a:cxn ang="0">
                    <a:pos x="114" y="14"/>
                  </a:cxn>
                  <a:cxn ang="0">
                    <a:pos x="114" y="10"/>
                  </a:cxn>
                  <a:cxn ang="0">
                    <a:pos x="112" y="6"/>
                  </a:cxn>
                  <a:cxn ang="0">
                    <a:pos x="106" y="4"/>
                  </a:cxn>
                  <a:cxn ang="0">
                    <a:pos x="100" y="4"/>
                  </a:cxn>
                  <a:cxn ang="0">
                    <a:pos x="94" y="2"/>
                  </a:cxn>
                  <a:cxn ang="0">
                    <a:pos x="88" y="2"/>
                  </a:cxn>
                  <a:cxn ang="0">
                    <a:pos x="80" y="0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2"/>
                  </a:cxn>
                  <a:cxn ang="0">
                    <a:pos x="50" y="2"/>
                  </a:cxn>
                  <a:cxn ang="0">
                    <a:pos x="42" y="4"/>
                  </a:cxn>
                  <a:cxn ang="0">
                    <a:pos x="34" y="6"/>
                  </a:cxn>
                  <a:cxn ang="0">
                    <a:pos x="26" y="10"/>
                  </a:cxn>
                  <a:cxn ang="0">
                    <a:pos x="20" y="14"/>
                  </a:cxn>
                  <a:cxn ang="0">
                    <a:pos x="12" y="20"/>
                  </a:cxn>
                  <a:cxn ang="0">
                    <a:pos x="4" y="26"/>
                  </a:cxn>
                  <a:cxn ang="0">
                    <a:pos x="0" y="28"/>
                  </a:cxn>
                </a:cxnLst>
                <a:rect l="0" t="0" r="r" b="b"/>
                <a:pathLst>
                  <a:path w="116" h="124">
                    <a:moveTo>
                      <a:pt x="0" y="28"/>
                    </a:moveTo>
                    <a:lnTo>
                      <a:pt x="0" y="34"/>
                    </a:lnTo>
                    <a:lnTo>
                      <a:pt x="2" y="40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8" y="68"/>
                    </a:lnTo>
                    <a:lnTo>
                      <a:pt x="10" y="72"/>
                    </a:lnTo>
                    <a:lnTo>
                      <a:pt x="12" y="76"/>
                    </a:lnTo>
                    <a:lnTo>
                      <a:pt x="14" y="80"/>
                    </a:lnTo>
                    <a:lnTo>
                      <a:pt x="14" y="84"/>
                    </a:lnTo>
                    <a:lnTo>
                      <a:pt x="16" y="88"/>
                    </a:lnTo>
                    <a:lnTo>
                      <a:pt x="18" y="92"/>
                    </a:lnTo>
                    <a:lnTo>
                      <a:pt x="20" y="94"/>
                    </a:lnTo>
                    <a:lnTo>
                      <a:pt x="24" y="98"/>
                    </a:lnTo>
                    <a:lnTo>
                      <a:pt x="26" y="102"/>
                    </a:lnTo>
                    <a:lnTo>
                      <a:pt x="28" y="104"/>
                    </a:lnTo>
                    <a:lnTo>
                      <a:pt x="30" y="106"/>
                    </a:lnTo>
                    <a:lnTo>
                      <a:pt x="32" y="110"/>
                    </a:lnTo>
                    <a:lnTo>
                      <a:pt x="36" y="112"/>
                    </a:lnTo>
                    <a:lnTo>
                      <a:pt x="38" y="114"/>
                    </a:lnTo>
                    <a:lnTo>
                      <a:pt x="40" y="116"/>
                    </a:lnTo>
                    <a:lnTo>
                      <a:pt x="44" y="118"/>
                    </a:lnTo>
                    <a:lnTo>
                      <a:pt x="46" y="120"/>
                    </a:lnTo>
                    <a:lnTo>
                      <a:pt x="48" y="120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8" y="124"/>
                    </a:lnTo>
                    <a:lnTo>
                      <a:pt x="60" y="124"/>
                    </a:lnTo>
                    <a:lnTo>
                      <a:pt x="64" y="124"/>
                    </a:lnTo>
                    <a:lnTo>
                      <a:pt x="66" y="124"/>
                    </a:lnTo>
                    <a:lnTo>
                      <a:pt x="68" y="122"/>
                    </a:lnTo>
                    <a:lnTo>
                      <a:pt x="72" y="122"/>
                    </a:lnTo>
                    <a:lnTo>
                      <a:pt x="74" y="122"/>
                    </a:lnTo>
                    <a:lnTo>
                      <a:pt x="78" y="120"/>
                    </a:lnTo>
                    <a:lnTo>
                      <a:pt x="80" y="118"/>
                    </a:lnTo>
                    <a:lnTo>
                      <a:pt x="82" y="116"/>
                    </a:lnTo>
                    <a:lnTo>
                      <a:pt x="86" y="116"/>
                    </a:lnTo>
                    <a:lnTo>
                      <a:pt x="88" y="112"/>
                    </a:lnTo>
                    <a:lnTo>
                      <a:pt x="90" y="110"/>
                    </a:lnTo>
                    <a:lnTo>
                      <a:pt x="92" y="108"/>
                    </a:lnTo>
                    <a:lnTo>
                      <a:pt x="94" y="106"/>
                    </a:lnTo>
                    <a:lnTo>
                      <a:pt x="96" y="102"/>
                    </a:lnTo>
                    <a:lnTo>
                      <a:pt x="98" y="100"/>
                    </a:lnTo>
                    <a:lnTo>
                      <a:pt x="100" y="96"/>
                    </a:lnTo>
                    <a:lnTo>
                      <a:pt x="102" y="92"/>
                    </a:lnTo>
                    <a:lnTo>
                      <a:pt x="104" y="90"/>
                    </a:lnTo>
                    <a:lnTo>
                      <a:pt x="106" y="86"/>
                    </a:lnTo>
                    <a:lnTo>
                      <a:pt x="108" y="82"/>
                    </a:lnTo>
                    <a:lnTo>
                      <a:pt x="108" y="78"/>
                    </a:lnTo>
                    <a:lnTo>
                      <a:pt x="110" y="74"/>
                    </a:lnTo>
                    <a:lnTo>
                      <a:pt x="110" y="70"/>
                    </a:lnTo>
                    <a:lnTo>
                      <a:pt x="112" y="66"/>
                    </a:lnTo>
                    <a:lnTo>
                      <a:pt x="112" y="60"/>
                    </a:lnTo>
                    <a:lnTo>
                      <a:pt x="114" y="56"/>
                    </a:lnTo>
                    <a:lnTo>
                      <a:pt x="114" y="52"/>
                    </a:lnTo>
                    <a:lnTo>
                      <a:pt x="114" y="46"/>
                    </a:lnTo>
                    <a:lnTo>
                      <a:pt x="116" y="42"/>
                    </a:lnTo>
                    <a:lnTo>
                      <a:pt x="116" y="36"/>
                    </a:lnTo>
                    <a:lnTo>
                      <a:pt x="116" y="32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4" y="16"/>
                    </a:lnTo>
                    <a:lnTo>
                      <a:pt x="114" y="14"/>
                    </a:lnTo>
                    <a:lnTo>
                      <a:pt x="114" y="12"/>
                    </a:lnTo>
                    <a:lnTo>
                      <a:pt x="114" y="10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08" y="6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0" y="4"/>
                    </a:lnTo>
                    <a:lnTo>
                      <a:pt x="98" y="2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4"/>
                    </a:lnTo>
                    <a:lnTo>
                      <a:pt x="16" y="16"/>
                    </a:lnTo>
                    <a:lnTo>
                      <a:pt x="12" y="20"/>
                    </a:lnTo>
                    <a:lnTo>
                      <a:pt x="8" y="22"/>
                    </a:lnTo>
                    <a:lnTo>
                      <a:pt x="4" y="26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92"/>
              <p:cNvSpPr>
                <a:spLocks/>
              </p:cNvSpPr>
              <p:nvPr/>
            </p:nvSpPr>
            <p:spPr bwMode="auto">
              <a:xfrm>
                <a:off x="5407025" y="1266825"/>
                <a:ext cx="120650" cy="133350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76" y="34"/>
                  </a:cxn>
                  <a:cxn ang="0">
                    <a:pos x="76" y="38"/>
                  </a:cxn>
                  <a:cxn ang="0">
                    <a:pos x="76" y="44"/>
                  </a:cxn>
                  <a:cxn ang="0">
                    <a:pos x="76" y="48"/>
                  </a:cxn>
                  <a:cxn ang="0">
                    <a:pos x="74" y="54"/>
                  </a:cxn>
                  <a:cxn ang="0">
                    <a:pos x="74" y="58"/>
                  </a:cxn>
                  <a:cxn ang="0">
                    <a:pos x="72" y="62"/>
                  </a:cxn>
                  <a:cxn ang="0">
                    <a:pos x="70" y="66"/>
                  </a:cxn>
                  <a:cxn ang="0">
                    <a:pos x="68" y="70"/>
                  </a:cxn>
                  <a:cxn ang="0">
                    <a:pos x="66" y="72"/>
                  </a:cxn>
                  <a:cxn ang="0">
                    <a:pos x="62" y="76"/>
                  </a:cxn>
                  <a:cxn ang="0">
                    <a:pos x="60" y="78"/>
                  </a:cxn>
                  <a:cxn ang="0">
                    <a:pos x="56" y="80"/>
                  </a:cxn>
                  <a:cxn ang="0">
                    <a:pos x="54" y="82"/>
                  </a:cxn>
                  <a:cxn ang="0">
                    <a:pos x="50" y="84"/>
                  </a:cxn>
                  <a:cxn ang="0">
                    <a:pos x="46" y="84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2"/>
                  </a:cxn>
                  <a:cxn ang="0">
                    <a:pos x="30" y="82"/>
                  </a:cxn>
                  <a:cxn ang="0">
                    <a:pos x="28" y="80"/>
                  </a:cxn>
                  <a:cxn ang="0">
                    <a:pos x="24" y="78"/>
                  </a:cxn>
                  <a:cxn ang="0">
                    <a:pos x="20" y="74"/>
                  </a:cxn>
                  <a:cxn ang="0">
                    <a:pos x="18" y="72"/>
                  </a:cxn>
                  <a:cxn ang="0">
                    <a:pos x="14" y="68"/>
                  </a:cxn>
                  <a:cxn ang="0">
                    <a:pos x="12" y="64"/>
                  </a:cxn>
                  <a:cxn ang="0">
                    <a:pos x="8" y="60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2" y="46"/>
                  </a:cxn>
                  <a:cxn ang="0">
                    <a:pos x="2" y="40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4" y="12"/>
                  </a:cxn>
                  <a:cxn ang="0">
                    <a:pos x="8" y="10"/>
                  </a:cxn>
                  <a:cxn ang="0">
                    <a:pos x="12" y="8"/>
                  </a:cxn>
                  <a:cxn ang="0">
                    <a:pos x="16" y="6"/>
                  </a:cxn>
                  <a:cxn ang="0">
                    <a:pos x="20" y="4"/>
                  </a:cxn>
                  <a:cxn ang="0">
                    <a:pos x="24" y="4"/>
                  </a:cxn>
                  <a:cxn ang="0">
                    <a:pos x="30" y="2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56" y="0"/>
                  </a:cxn>
                  <a:cxn ang="0">
                    <a:pos x="62" y="0"/>
                  </a:cxn>
                  <a:cxn ang="0">
                    <a:pos x="68" y="4"/>
                  </a:cxn>
                  <a:cxn ang="0">
                    <a:pos x="70" y="10"/>
                  </a:cxn>
                  <a:cxn ang="0">
                    <a:pos x="72" y="16"/>
                  </a:cxn>
                  <a:cxn ang="0">
                    <a:pos x="74" y="22"/>
                  </a:cxn>
                  <a:cxn ang="0">
                    <a:pos x="76" y="26"/>
                  </a:cxn>
                </a:cxnLst>
                <a:rect l="0" t="0" r="r" b="b"/>
                <a:pathLst>
                  <a:path w="76" h="84">
                    <a:moveTo>
                      <a:pt x="76" y="26"/>
                    </a:moveTo>
                    <a:lnTo>
                      <a:pt x="76" y="28"/>
                    </a:lnTo>
                    <a:lnTo>
                      <a:pt x="76" y="30"/>
                    </a:lnTo>
                    <a:lnTo>
                      <a:pt x="76" y="34"/>
                    </a:lnTo>
                    <a:lnTo>
                      <a:pt x="76" y="36"/>
                    </a:lnTo>
                    <a:lnTo>
                      <a:pt x="76" y="38"/>
                    </a:lnTo>
                    <a:lnTo>
                      <a:pt x="76" y="40"/>
                    </a:lnTo>
                    <a:lnTo>
                      <a:pt x="76" y="44"/>
                    </a:lnTo>
                    <a:lnTo>
                      <a:pt x="76" y="46"/>
                    </a:lnTo>
                    <a:lnTo>
                      <a:pt x="76" y="48"/>
                    </a:lnTo>
                    <a:lnTo>
                      <a:pt x="76" y="50"/>
                    </a:lnTo>
                    <a:lnTo>
                      <a:pt x="74" y="54"/>
                    </a:lnTo>
                    <a:lnTo>
                      <a:pt x="74" y="56"/>
                    </a:lnTo>
                    <a:lnTo>
                      <a:pt x="74" y="58"/>
                    </a:lnTo>
                    <a:lnTo>
                      <a:pt x="72" y="60"/>
                    </a:lnTo>
                    <a:lnTo>
                      <a:pt x="72" y="62"/>
                    </a:lnTo>
                    <a:lnTo>
                      <a:pt x="72" y="64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68" y="70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4" y="74"/>
                    </a:lnTo>
                    <a:lnTo>
                      <a:pt x="62" y="76"/>
                    </a:lnTo>
                    <a:lnTo>
                      <a:pt x="62" y="78"/>
                    </a:lnTo>
                    <a:lnTo>
                      <a:pt x="60" y="78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6" y="82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50" y="84"/>
                    </a:lnTo>
                    <a:lnTo>
                      <a:pt x="48" y="84"/>
                    </a:lnTo>
                    <a:lnTo>
                      <a:pt x="46" y="84"/>
                    </a:lnTo>
                    <a:lnTo>
                      <a:pt x="44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2"/>
                    </a:lnTo>
                    <a:lnTo>
                      <a:pt x="32" y="82"/>
                    </a:lnTo>
                    <a:lnTo>
                      <a:pt x="30" y="82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6" y="78"/>
                    </a:lnTo>
                    <a:lnTo>
                      <a:pt x="24" y="78"/>
                    </a:lnTo>
                    <a:lnTo>
                      <a:pt x="22" y="76"/>
                    </a:lnTo>
                    <a:lnTo>
                      <a:pt x="20" y="74"/>
                    </a:lnTo>
                    <a:lnTo>
                      <a:pt x="18" y="74"/>
                    </a:lnTo>
                    <a:lnTo>
                      <a:pt x="18" y="72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6" y="2"/>
                    </a:lnTo>
                    <a:lnTo>
                      <a:pt x="30" y="2"/>
                    </a:lnTo>
                    <a:lnTo>
                      <a:pt x="34" y="2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6"/>
                    </a:lnTo>
                    <a:lnTo>
                      <a:pt x="70" y="10"/>
                    </a:lnTo>
                    <a:lnTo>
                      <a:pt x="72" y="12"/>
                    </a:lnTo>
                    <a:lnTo>
                      <a:pt x="72" y="16"/>
                    </a:lnTo>
                    <a:lnTo>
                      <a:pt x="74" y="18"/>
                    </a:lnTo>
                    <a:lnTo>
                      <a:pt x="74" y="22"/>
                    </a:lnTo>
                    <a:lnTo>
                      <a:pt x="76" y="26"/>
                    </a:lnTo>
                    <a:lnTo>
                      <a:pt x="76" y="26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93"/>
              <p:cNvSpPr>
                <a:spLocks/>
              </p:cNvSpPr>
              <p:nvPr/>
            </p:nvSpPr>
            <p:spPr bwMode="auto">
              <a:xfrm>
                <a:off x="5419725" y="1266825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28"/>
                  </a:cxn>
                  <a:cxn ang="0">
                    <a:pos x="60" y="32"/>
                  </a:cxn>
                  <a:cxn ang="0">
                    <a:pos x="60" y="36"/>
                  </a:cxn>
                  <a:cxn ang="0">
                    <a:pos x="60" y="40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58" y="52"/>
                  </a:cxn>
                  <a:cxn ang="0">
                    <a:pos x="58" y="56"/>
                  </a:cxn>
                  <a:cxn ang="0">
                    <a:pos x="56" y="58"/>
                  </a:cxn>
                  <a:cxn ang="0">
                    <a:pos x="54" y="62"/>
                  </a:cxn>
                  <a:cxn ang="0">
                    <a:pos x="52" y="64"/>
                  </a:cxn>
                  <a:cxn ang="0">
                    <a:pos x="50" y="68"/>
                  </a:cxn>
                  <a:cxn ang="0">
                    <a:pos x="48" y="70"/>
                  </a:cxn>
                  <a:cxn ang="0">
                    <a:pos x="46" y="70"/>
                  </a:cxn>
                  <a:cxn ang="0">
                    <a:pos x="42" y="72"/>
                  </a:cxn>
                  <a:cxn ang="0">
                    <a:pos x="40" y="74"/>
                  </a:cxn>
                  <a:cxn ang="0">
                    <a:pos x="36" y="74"/>
                  </a:cxn>
                  <a:cxn ang="0">
                    <a:pos x="34" y="74"/>
                  </a:cxn>
                  <a:cxn ang="0">
                    <a:pos x="30" y="74"/>
                  </a:cxn>
                  <a:cxn ang="0">
                    <a:pos x="28" y="72"/>
                  </a:cxn>
                  <a:cxn ang="0">
                    <a:pos x="24" y="72"/>
                  </a:cxn>
                  <a:cxn ang="0">
                    <a:pos x="22" y="70"/>
                  </a:cxn>
                  <a:cxn ang="0">
                    <a:pos x="18" y="68"/>
                  </a:cxn>
                  <a:cxn ang="0">
                    <a:pos x="16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0" y="40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0" y="26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6" y="6"/>
                  </a:cxn>
                  <a:cxn ang="0">
                    <a:pos x="12" y="4"/>
                  </a:cxn>
                  <a:cxn ang="0">
                    <a:pos x="18" y="4"/>
                  </a:cxn>
                  <a:cxn ang="0">
                    <a:pos x="22" y="2"/>
                  </a:cxn>
                  <a:cxn ang="0">
                    <a:pos x="28" y="2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6" y="0"/>
                  </a:cxn>
                  <a:cxn ang="0">
                    <a:pos x="48" y="2"/>
                  </a:cxn>
                  <a:cxn ang="0">
                    <a:pos x="50" y="4"/>
                  </a:cxn>
                  <a:cxn ang="0">
                    <a:pos x="52" y="8"/>
                  </a:cxn>
                  <a:cxn ang="0">
                    <a:pos x="54" y="10"/>
                  </a:cxn>
                  <a:cxn ang="0">
                    <a:pos x="56" y="14"/>
                  </a:cxn>
                  <a:cxn ang="0">
                    <a:pos x="58" y="18"/>
                  </a:cxn>
                  <a:cxn ang="0">
                    <a:pos x="58" y="20"/>
                  </a:cxn>
                  <a:cxn ang="0">
                    <a:pos x="60" y="24"/>
                  </a:cxn>
                  <a:cxn ang="0">
                    <a:pos x="60" y="26"/>
                  </a:cxn>
                </a:cxnLst>
                <a:rect l="0" t="0" r="r" b="b"/>
                <a:pathLst>
                  <a:path w="60" h="74">
                    <a:moveTo>
                      <a:pt x="60" y="26"/>
                    </a:move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4"/>
                    </a:lnTo>
                    <a:lnTo>
                      <a:pt x="60" y="36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58" y="52"/>
                    </a:lnTo>
                    <a:lnTo>
                      <a:pt x="58" y="54"/>
                    </a:lnTo>
                    <a:lnTo>
                      <a:pt x="58" y="56"/>
                    </a:lnTo>
                    <a:lnTo>
                      <a:pt x="56" y="58"/>
                    </a:lnTo>
                    <a:lnTo>
                      <a:pt x="56" y="58"/>
                    </a:lnTo>
                    <a:lnTo>
                      <a:pt x="56" y="60"/>
                    </a:lnTo>
                    <a:lnTo>
                      <a:pt x="54" y="62"/>
                    </a:lnTo>
                    <a:lnTo>
                      <a:pt x="54" y="64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8" y="70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4" y="72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6" y="74"/>
                    </a:lnTo>
                    <a:lnTo>
                      <a:pt x="34" y="74"/>
                    </a:lnTo>
                    <a:lnTo>
                      <a:pt x="34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8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0"/>
                    </a:lnTo>
                    <a:lnTo>
                      <a:pt x="22" y="70"/>
                    </a:lnTo>
                    <a:lnTo>
                      <a:pt x="20" y="70"/>
                    </a:lnTo>
                    <a:lnTo>
                      <a:pt x="18" y="68"/>
                    </a:lnTo>
                    <a:lnTo>
                      <a:pt x="18" y="68"/>
                    </a:lnTo>
                    <a:lnTo>
                      <a:pt x="16" y="66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6" y="16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8" y="20"/>
                    </a:lnTo>
                    <a:lnTo>
                      <a:pt x="58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6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94"/>
              <p:cNvSpPr>
                <a:spLocks/>
              </p:cNvSpPr>
              <p:nvPr/>
            </p:nvSpPr>
            <p:spPr bwMode="auto">
              <a:xfrm>
                <a:off x="5435600" y="1279525"/>
                <a:ext cx="63500" cy="82550"/>
              </a:xfrm>
              <a:custGeom>
                <a:avLst/>
                <a:gdLst/>
                <a:ahLst/>
                <a:cxnLst>
                  <a:cxn ang="0">
                    <a:pos x="40" y="24"/>
                  </a:cxn>
                  <a:cxn ang="0">
                    <a:pos x="40" y="28"/>
                  </a:cxn>
                  <a:cxn ang="0">
                    <a:pos x="40" y="32"/>
                  </a:cxn>
                  <a:cxn ang="0">
                    <a:pos x="40" y="36"/>
                  </a:cxn>
                  <a:cxn ang="0">
                    <a:pos x="38" y="40"/>
                  </a:cxn>
                  <a:cxn ang="0">
                    <a:pos x="38" y="42"/>
                  </a:cxn>
                  <a:cxn ang="0">
                    <a:pos x="36" y="44"/>
                  </a:cxn>
                  <a:cxn ang="0">
                    <a:pos x="34" y="48"/>
                  </a:cxn>
                  <a:cxn ang="0">
                    <a:pos x="30" y="48"/>
                  </a:cxn>
                  <a:cxn ang="0">
                    <a:pos x="28" y="50"/>
                  </a:cxn>
                  <a:cxn ang="0">
                    <a:pos x="26" y="52"/>
                  </a:cxn>
                  <a:cxn ang="0">
                    <a:pos x="22" y="52"/>
                  </a:cxn>
                  <a:cxn ang="0">
                    <a:pos x="20" y="50"/>
                  </a:cxn>
                  <a:cxn ang="0">
                    <a:pos x="16" y="50"/>
                  </a:cxn>
                  <a:cxn ang="0">
                    <a:pos x="14" y="48"/>
                  </a:cxn>
                  <a:cxn ang="0">
                    <a:pos x="10" y="46"/>
                  </a:cxn>
                  <a:cxn ang="0">
                    <a:pos x="8" y="44"/>
                  </a:cxn>
                  <a:cxn ang="0">
                    <a:pos x="6" y="42"/>
                  </a:cxn>
                  <a:cxn ang="0">
                    <a:pos x="4" y="38"/>
                  </a:cxn>
                  <a:cxn ang="0">
                    <a:pos x="2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2" y="16"/>
                  </a:cxn>
                  <a:cxn ang="0">
                    <a:pos x="2" y="12"/>
                  </a:cxn>
                  <a:cxn ang="0">
                    <a:pos x="4" y="10"/>
                  </a:cxn>
                  <a:cxn ang="0">
                    <a:pos x="6" y="6"/>
                  </a:cxn>
                  <a:cxn ang="0">
                    <a:pos x="6" y="4"/>
                  </a:cxn>
                  <a:cxn ang="0">
                    <a:pos x="10" y="2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8"/>
                  </a:cxn>
                  <a:cxn ang="0">
                    <a:pos x="36" y="10"/>
                  </a:cxn>
                  <a:cxn ang="0">
                    <a:pos x="38" y="14"/>
                  </a:cxn>
                  <a:cxn ang="0">
                    <a:pos x="38" y="18"/>
                  </a:cxn>
                  <a:cxn ang="0">
                    <a:pos x="40" y="22"/>
                  </a:cxn>
                </a:cxnLst>
                <a:rect l="0" t="0" r="r" b="b"/>
                <a:pathLst>
                  <a:path w="40" h="52">
                    <a:moveTo>
                      <a:pt x="40" y="22"/>
                    </a:moveTo>
                    <a:lnTo>
                      <a:pt x="40" y="24"/>
                    </a:lnTo>
                    <a:lnTo>
                      <a:pt x="40" y="24"/>
                    </a:lnTo>
                    <a:lnTo>
                      <a:pt x="40" y="26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0" y="32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0" y="48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22"/>
                    </a:lnTo>
                    <a:lnTo>
                      <a:pt x="40" y="2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95"/>
              <p:cNvSpPr>
                <a:spLocks/>
              </p:cNvSpPr>
              <p:nvPr/>
            </p:nvSpPr>
            <p:spPr bwMode="auto">
              <a:xfrm>
                <a:off x="5435600" y="1279525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8"/>
                  </a:cxn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6" y="18"/>
                  </a:cxn>
                  <a:cxn ang="0">
                    <a:pos x="4" y="18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6"/>
                  </a:cxn>
                </a:cxnLst>
                <a:rect l="0" t="0" r="r" b="b"/>
                <a:pathLst>
                  <a:path w="16" h="20">
                    <a:moveTo>
                      <a:pt x="16" y="6"/>
                    </a:move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96"/>
              <p:cNvSpPr>
                <a:spLocks/>
              </p:cNvSpPr>
              <p:nvPr/>
            </p:nvSpPr>
            <p:spPr bwMode="auto">
              <a:xfrm>
                <a:off x="548640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97"/>
              <p:cNvSpPr>
                <a:spLocks/>
              </p:cNvSpPr>
              <p:nvPr/>
            </p:nvSpPr>
            <p:spPr bwMode="auto">
              <a:xfrm>
                <a:off x="5372100" y="1143000"/>
                <a:ext cx="177800" cy="1555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42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2"/>
                  </a:cxn>
                  <a:cxn ang="0">
                    <a:pos x="14" y="28"/>
                  </a:cxn>
                  <a:cxn ang="0">
                    <a:pos x="10" y="34"/>
                  </a:cxn>
                  <a:cxn ang="0">
                    <a:pos x="8" y="42"/>
                  </a:cxn>
                  <a:cxn ang="0">
                    <a:pos x="6" y="50"/>
                  </a:cxn>
                  <a:cxn ang="0">
                    <a:pos x="4" y="58"/>
                  </a:cxn>
                  <a:cxn ang="0">
                    <a:pos x="2" y="66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4"/>
                  </a:cxn>
                  <a:cxn ang="0">
                    <a:pos x="2" y="96"/>
                  </a:cxn>
                  <a:cxn ang="0">
                    <a:pos x="6" y="92"/>
                  </a:cxn>
                  <a:cxn ang="0">
                    <a:pos x="10" y="88"/>
                  </a:cxn>
                  <a:cxn ang="0">
                    <a:pos x="14" y="84"/>
                  </a:cxn>
                  <a:cxn ang="0">
                    <a:pos x="20" y="80"/>
                  </a:cxn>
                  <a:cxn ang="0">
                    <a:pos x="24" y="78"/>
                  </a:cxn>
                  <a:cxn ang="0">
                    <a:pos x="30" y="74"/>
                  </a:cxn>
                  <a:cxn ang="0">
                    <a:pos x="38" y="72"/>
                  </a:cxn>
                  <a:cxn ang="0">
                    <a:pos x="44" y="68"/>
                  </a:cxn>
                  <a:cxn ang="0">
                    <a:pos x="52" y="66"/>
                  </a:cxn>
                  <a:cxn ang="0">
                    <a:pos x="60" y="66"/>
                  </a:cxn>
                  <a:cxn ang="0">
                    <a:pos x="68" y="64"/>
                  </a:cxn>
                  <a:cxn ang="0">
                    <a:pos x="76" y="64"/>
                  </a:cxn>
                  <a:cxn ang="0">
                    <a:pos x="86" y="64"/>
                  </a:cxn>
                  <a:cxn ang="0">
                    <a:pos x="96" y="66"/>
                  </a:cxn>
                  <a:cxn ang="0">
                    <a:pos x="106" y="68"/>
                  </a:cxn>
                  <a:cxn ang="0">
                    <a:pos x="110" y="66"/>
                  </a:cxn>
                  <a:cxn ang="0">
                    <a:pos x="108" y="58"/>
                  </a:cxn>
                  <a:cxn ang="0">
                    <a:pos x="106" y="50"/>
                  </a:cxn>
                  <a:cxn ang="0">
                    <a:pos x="102" y="44"/>
                  </a:cxn>
                  <a:cxn ang="0">
                    <a:pos x="100" y="38"/>
                  </a:cxn>
                  <a:cxn ang="0">
                    <a:pos x="96" y="32"/>
                  </a:cxn>
                  <a:cxn ang="0">
                    <a:pos x="92" y="26"/>
                  </a:cxn>
                  <a:cxn ang="0">
                    <a:pos x="88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8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2" y="0"/>
                  </a:cxn>
                  <a:cxn ang="0">
                    <a:pos x="50" y="0"/>
                  </a:cxn>
                </a:cxnLst>
                <a:rect l="0" t="0" r="r" b="b"/>
                <a:pathLst>
                  <a:path w="112" h="98">
                    <a:moveTo>
                      <a:pt x="50" y="0"/>
                    </a:moveTo>
                    <a:lnTo>
                      <a:pt x="46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6" y="24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10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50"/>
                    </a:lnTo>
                    <a:lnTo>
                      <a:pt x="4" y="54"/>
                    </a:lnTo>
                    <a:lnTo>
                      <a:pt x="4" y="58"/>
                    </a:lnTo>
                    <a:lnTo>
                      <a:pt x="2" y="62"/>
                    </a:lnTo>
                    <a:lnTo>
                      <a:pt x="2" y="66"/>
                    </a:lnTo>
                    <a:lnTo>
                      <a:pt x="2" y="70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2" y="96"/>
                    </a:lnTo>
                    <a:lnTo>
                      <a:pt x="4" y="94"/>
                    </a:lnTo>
                    <a:lnTo>
                      <a:pt x="6" y="92"/>
                    </a:lnTo>
                    <a:lnTo>
                      <a:pt x="8" y="90"/>
                    </a:lnTo>
                    <a:lnTo>
                      <a:pt x="10" y="88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6" y="82"/>
                    </a:lnTo>
                    <a:lnTo>
                      <a:pt x="20" y="80"/>
                    </a:lnTo>
                    <a:lnTo>
                      <a:pt x="22" y="78"/>
                    </a:lnTo>
                    <a:lnTo>
                      <a:pt x="24" y="78"/>
                    </a:lnTo>
                    <a:lnTo>
                      <a:pt x="28" y="76"/>
                    </a:lnTo>
                    <a:lnTo>
                      <a:pt x="30" y="74"/>
                    </a:lnTo>
                    <a:lnTo>
                      <a:pt x="34" y="72"/>
                    </a:lnTo>
                    <a:lnTo>
                      <a:pt x="38" y="72"/>
                    </a:lnTo>
                    <a:lnTo>
                      <a:pt x="40" y="70"/>
                    </a:lnTo>
                    <a:lnTo>
                      <a:pt x="44" y="68"/>
                    </a:lnTo>
                    <a:lnTo>
                      <a:pt x="48" y="68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80" y="64"/>
                    </a:lnTo>
                    <a:lnTo>
                      <a:pt x="86" y="64"/>
                    </a:lnTo>
                    <a:lnTo>
                      <a:pt x="90" y="66"/>
                    </a:lnTo>
                    <a:lnTo>
                      <a:pt x="96" y="66"/>
                    </a:lnTo>
                    <a:lnTo>
                      <a:pt x="100" y="68"/>
                    </a:lnTo>
                    <a:lnTo>
                      <a:pt x="106" y="68"/>
                    </a:lnTo>
                    <a:lnTo>
                      <a:pt x="112" y="70"/>
                    </a:lnTo>
                    <a:lnTo>
                      <a:pt x="110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06" y="54"/>
                    </a:lnTo>
                    <a:lnTo>
                      <a:pt x="106" y="50"/>
                    </a:lnTo>
                    <a:lnTo>
                      <a:pt x="104" y="48"/>
                    </a:lnTo>
                    <a:lnTo>
                      <a:pt x="102" y="44"/>
                    </a:lnTo>
                    <a:lnTo>
                      <a:pt x="100" y="40"/>
                    </a:lnTo>
                    <a:lnTo>
                      <a:pt x="100" y="38"/>
                    </a:lnTo>
                    <a:lnTo>
                      <a:pt x="98" y="34"/>
                    </a:lnTo>
                    <a:lnTo>
                      <a:pt x="96" y="32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0" y="22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4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398"/>
              <p:cNvSpPr>
                <a:spLocks/>
              </p:cNvSpPr>
              <p:nvPr/>
            </p:nvSpPr>
            <p:spPr bwMode="auto">
              <a:xfrm>
                <a:off x="5372100" y="1146175"/>
                <a:ext cx="63500" cy="152400"/>
              </a:xfrm>
              <a:custGeom>
                <a:avLst/>
                <a:gdLst/>
                <a:ahLst/>
                <a:cxnLst>
                  <a:cxn ang="0">
                    <a:pos x="8" y="84"/>
                  </a:cxn>
                  <a:cxn ang="0">
                    <a:pos x="8" y="76"/>
                  </a:cxn>
                  <a:cxn ang="0">
                    <a:pos x="10" y="70"/>
                  </a:cxn>
                  <a:cxn ang="0">
                    <a:pos x="10" y="62"/>
                  </a:cxn>
                  <a:cxn ang="0">
                    <a:pos x="10" y="56"/>
                  </a:cxn>
                  <a:cxn ang="0">
                    <a:pos x="12" y="50"/>
                  </a:cxn>
                  <a:cxn ang="0">
                    <a:pos x="14" y="44"/>
                  </a:cxn>
                  <a:cxn ang="0">
                    <a:pos x="16" y="38"/>
                  </a:cxn>
                  <a:cxn ang="0">
                    <a:pos x="18" y="32"/>
                  </a:cxn>
                  <a:cxn ang="0">
                    <a:pos x="20" y="26"/>
                  </a:cxn>
                  <a:cxn ang="0">
                    <a:pos x="22" y="22"/>
                  </a:cxn>
                  <a:cxn ang="0">
                    <a:pos x="26" y="16"/>
                  </a:cxn>
                  <a:cxn ang="0">
                    <a:pos x="28" y="12"/>
                  </a:cxn>
                  <a:cxn ang="0">
                    <a:pos x="32" y="8"/>
                  </a:cxn>
                  <a:cxn ang="0">
                    <a:pos x="34" y="4"/>
                  </a:cxn>
                  <a:cxn ang="0">
                    <a:pos x="38" y="2"/>
                  </a:cxn>
                  <a:cxn ang="0">
                    <a:pos x="38" y="2"/>
                  </a:cxn>
                  <a:cxn ang="0">
                    <a:pos x="34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0"/>
                  </a:cxn>
                  <a:cxn ang="0">
                    <a:pos x="14" y="26"/>
                  </a:cxn>
                  <a:cxn ang="0">
                    <a:pos x="12" y="32"/>
                  </a:cxn>
                  <a:cxn ang="0">
                    <a:pos x="8" y="38"/>
                  </a:cxn>
                  <a:cxn ang="0">
                    <a:pos x="6" y="46"/>
                  </a:cxn>
                  <a:cxn ang="0">
                    <a:pos x="4" y="52"/>
                  </a:cxn>
                  <a:cxn ang="0">
                    <a:pos x="2" y="60"/>
                  </a:cxn>
                  <a:cxn ang="0">
                    <a:pos x="2" y="68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2"/>
                  </a:cxn>
                  <a:cxn ang="0">
                    <a:pos x="2" y="94"/>
                  </a:cxn>
                  <a:cxn ang="0">
                    <a:pos x="6" y="90"/>
                  </a:cxn>
                  <a:cxn ang="0">
                    <a:pos x="8" y="88"/>
                  </a:cxn>
                </a:cxnLst>
                <a:rect l="0" t="0" r="r" b="b"/>
                <a:pathLst>
                  <a:path w="40" h="96">
                    <a:moveTo>
                      <a:pt x="8" y="88"/>
                    </a:moveTo>
                    <a:lnTo>
                      <a:pt x="8" y="84"/>
                    </a:lnTo>
                    <a:lnTo>
                      <a:pt x="8" y="80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10" y="70"/>
                    </a:lnTo>
                    <a:lnTo>
                      <a:pt x="10" y="66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56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6" y="34"/>
                    </a:lnTo>
                    <a:lnTo>
                      <a:pt x="18" y="32"/>
                    </a:lnTo>
                    <a:lnTo>
                      <a:pt x="20" y="30"/>
                    </a:lnTo>
                    <a:lnTo>
                      <a:pt x="20" y="26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4" y="20"/>
                    </a:lnTo>
                    <a:lnTo>
                      <a:pt x="26" y="16"/>
                    </a:lnTo>
                    <a:lnTo>
                      <a:pt x="26" y="14"/>
                    </a:lnTo>
                    <a:lnTo>
                      <a:pt x="28" y="12"/>
                    </a:lnTo>
                    <a:lnTo>
                      <a:pt x="30" y="10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20"/>
                    </a:lnTo>
                    <a:lnTo>
                      <a:pt x="16" y="24"/>
                    </a:lnTo>
                    <a:lnTo>
                      <a:pt x="14" y="26"/>
                    </a:lnTo>
                    <a:lnTo>
                      <a:pt x="12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8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2" y="60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88"/>
                    </a:lnTo>
                    <a:lnTo>
                      <a:pt x="0" y="92"/>
                    </a:lnTo>
                    <a:lnTo>
                      <a:pt x="0" y="96"/>
                    </a:lnTo>
                    <a:lnTo>
                      <a:pt x="2" y="94"/>
                    </a:lnTo>
                    <a:lnTo>
                      <a:pt x="4" y="92"/>
                    </a:lnTo>
                    <a:lnTo>
                      <a:pt x="6" y="90"/>
                    </a:lnTo>
                    <a:lnTo>
                      <a:pt x="8" y="88"/>
                    </a:lnTo>
                    <a:lnTo>
                      <a:pt x="8" y="8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99"/>
              <p:cNvSpPr>
                <a:spLocks/>
              </p:cNvSpPr>
              <p:nvPr/>
            </p:nvSpPr>
            <p:spPr bwMode="auto">
              <a:xfrm>
                <a:off x="5372100" y="1301750"/>
                <a:ext cx="133350" cy="161925"/>
              </a:xfrm>
              <a:custGeom>
                <a:avLst/>
                <a:gdLst/>
                <a:ahLst/>
                <a:cxnLst>
                  <a:cxn ang="0">
                    <a:pos x="72" y="96"/>
                  </a:cxn>
                  <a:cxn ang="0">
                    <a:pos x="66" y="96"/>
                  </a:cxn>
                  <a:cxn ang="0">
                    <a:pos x="60" y="94"/>
                  </a:cxn>
                  <a:cxn ang="0">
                    <a:pos x="54" y="92"/>
                  </a:cxn>
                  <a:cxn ang="0">
                    <a:pos x="48" y="90"/>
                  </a:cxn>
                  <a:cxn ang="0">
                    <a:pos x="44" y="86"/>
                  </a:cxn>
                  <a:cxn ang="0">
                    <a:pos x="38" y="80"/>
                  </a:cxn>
                  <a:cxn ang="0">
                    <a:pos x="34" y="74"/>
                  </a:cxn>
                  <a:cxn ang="0">
                    <a:pos x="30" y="68"/>
                  </a:cxn>
                  <a:cxn ang="0">
                    <a:pos x="26" y="60"/>
                  </a:cxn>
                  <a:cxn ang="0">
                    <a:pos x="22" y="54"/>
                  </a:cxn>
                  <a:cxn ang="0">
                    <a:pos x="18" y="46"/>
                  </a:cxn>
                  <a:cxn ang="0">
                    <a:pos x="16" y="36"/>
                  </a:cxn>
                  <a:cxn ang="0">
                    <a:pos x="12" y="26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8" y="2"/>
                  </a:cxn>
                  <a:cxn ang="0">
                    <a:pos x="8" y="0"/>
                  </a:cxn>
                  <a:cxn ang="0">
                    <a:pos x="6" y="2"/>
                  </a:cxn>
                  <a:cxn ang="0">
                    <a:pos x="2" y="4"/>
                  </a:cxn>
                  <a:cxn ang="0">
                    <a:pos x="0" y="12"/>
                  </a:cxn>
                  <a:cxn ang="0">
                    <a:pos x="2" y="22"/>
                  </a:cxn>
                  <a:cxn ang="0">
                    <a:pos x="4" y="32"/>
                  </a:cxn>
                  <a:cxn ang="0">
                    <a:pos x="6" y="42"/>
                  </a:cxn>
                  <a:cxn ang="0">
                    <a:pos x="10" y="50"/>
                  </a:cxn>
                  <a:cxn ang="0">
                    <a:pos x="14" y="58"/>
                  </a:cxn>
                  <a:cxn ang="0">
                    <a:pos x="16" y="66"/>
                  </a:cxn>
                  <a:cxn ang="0">
                    <a:pos x="20" y="72"/>
                  </a:cxn>
                  <a:cxn ang="0">
                    <a:pos x="26" y="80"/>
                  </a:cxn>
                  <a:cxn ang="0">
                    <a:pos x="30" y="84"/>
                  </a:cxn>
                  <a:cxn ang="0">
                    <a:pos x="36" y="90"/>
                  </a:cxn>
                  <a:cxn ang="0">
                    <a:pos x="40" y="94"/>
                  </a:cxn>
                  <a:cxn ang="0">
                    <a:pos x="46" y="98"/>
                  </a:cxn>
                  <a:cxn ang="0">
                    <a:pos x="52" y="100"/>
                  </a:cxn>
                  <a:cxn ang="0">
                    <a:pos x="58" y="102"/>
                  </a:cxn>
                  <a:cxn ang="0">
                    <a:pos x="64" y="102"/>
                  </a:cxn>
                  <a:cxn ang="0">
                    <a:pos x="68" y="102"/>
                  </a:cxn>
                  <a:cxn ang="0">
                    <a:pos x="70" y="100"/>
                  </a:cxn>
                  <a:cxn ang="0">
                    <a:pos x="72" y="100"/>
                  </a:cxn>
                  <a:cxn ang="0">
                    <a:pos x="78" y="98"/>
                  </a:cxn>
                  <a:cxn ang="0">
                    <a:pos x="82" y="96"/>
                  </a:cxn>
                  <a:cxn ang="0">
                    <a:pos x="82" y="94"/>
                  </a:cxn>
                  <a:cxn ang="0">
                    <a:pos x="78" y="96"/>
                  </a:cxn>
                  <a:cxn ang="0">
                    <a:pos x="76" y="96"/>
                  </a:cxn>
                  <a:cxn ang="0">
                    <a:pos x="74" y="96"/>
                  </a:cxn>
                </a:cxnLst>
                <a:rect l="0" t="0" r="r" b="b"/>
                <a:pathLst>
                  <a:path w="84" h="102">
                    <a:moveTo>
                      <a:pt x="74" y="96"/>
                    </a:moveTo>
                    <a:lnTo>
                      <a:pt x="72" y="96"/>
                    </a:lnTo>
                    <a:lnTo>
                      <a:pt x="68" y="96"/>
                    </a:lnTo>
                    <a:lnTo>
                      <a:pt x="66" y="96"/>
                    </a:lnTo>
                    <a:lnTo>
                      <a:pt x="62" y="96"/>
                    </a:lnTo>
                    <a:lnTo>
                      <a:pt x="60" y="94"/>
                    </a:lnTo>
                    <a:lnTo>
                      <a:pt x="58" y="94"/>
                    </a:lnTo>
                    <a:lnTo>
                      <a:pt x="54" y="92"/>
                    </a:lnTo>
                    <a:lnTo>
                      <a:pt x="52" y="90"/>
                    </a:lnTo>
                    <a:lnTo>
                      <a:pt x="48" y="90"/>
                    </a:lnTo>
                    <a:lnTo>
                      <a:pt x="46" y="88"/>
                    </a:lnTo>
                    <a:lnTo>
                      <a:pt x="44" y="86"/>
                    </a:lnTo>
                    <a:lnTo>
                      <a:pt x="42" y="82"/>
                    </a:lnTo>
                    <a:lnTo>
                      <a:pt x="38" y="80"/>
                    </a:lnTo>
                    <a:lnTo>
                      <a:pt x="36" y="78"/>
                    </a:lnTo>
                    <a:lnTo>
                      <a:pt x="34" y="74"/>
                    </a:lnTo>
                    <a:lnTo>
                      <a:pt x="32" y="72"/>
                    </a:lnTo>
                    <a:lnTo>
                      <a:pt x="30" y="68"/>
                    </a:lnTo>
                    <a:lnTo>
                      <a:pt x="28" y="64"/>
                    </a:lnTo>
                    <a:lnTo>
                      <a:pt x="26" y="60"/>
                    </a:lnTo>
                    <a:lnTo>
                      <a:pt x="24" y="58"/>
                    </a:lnTo>
                    <a:lnTo>
                      <a:pt x="22" y="54"/>
                    </a:lnTo>
                    <a:lnTo>
                      <a:pt x="20" y="50"/>
                    </a:lnTo>
                    <a:lnTo>
                      <a:pt x="18" y="46"/>
                    </a:lnTo>
                    <a:lnTo>
                      <a:pt x="16" y="40"/>
                    </a:lnTo>
                    <a:lnTo>
                      <a:pt x="16" y="36"/>
                    </a:lnTo>
                    <a:lnTo>
                      <a:pt x="14" y="32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4" y="26"/>
                    </a:lnTo>
                    <a:lnTo>
                      <a:pt x="4" y="32"/>
                    </a:lnTo>
                    <a:lnTo>
                      <a:pt x="6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0" y="50"/>
                    </a:lnTo>
                    <a:lnTo>
                      <a:pt x="12" y="54"/>
                    </a:lnTo>
                    <a:lnTo>
                      <a:pt x="14" y="58"/>
                    </a:lnTo>
                    <a:lnTo>
                      <a:pt x="14" y="62"/>
                    </a:lnTo>
                    <a:lnTo>
                      <a:pt x="16" y="66"/>
                    </a:lnTo>
                    <a:lnTo>
                      <a:pt x="18" y="70"/>
                    </a:lnTo>
                    <a:lnTo>
                      <a:pt x="20" y="72"/>
                    </a:lnTo>
                    <a:lnTo>
                      <a:pt x="24" y="76"/>
                    </a:lnTo>
                    <a:lnTo>
                      <a:pt x="26" y="80"/>
                    </a:lnTo>
                    <a:lnTo>
                      <a:pt x="28" y="82"/>
                    </a:lnTo>
                    <a:lnTo>
                      <a:pt x="30" y="84"/>
                    </a:lnTo>
                    <a:lnTo>
                      <a:pt x="32" y="88"/>
                    </a:lnTo>
                    <a:lnTo>
                      <a:pt x="36" y="90"/>
                    </a:lnTo>
                    <a:lnTo>
                      <a:pt x="38" y="92"/>
                    </a:lnTo>
                    <a:lnTo>
                      <a:pt x="40" y="94"/>
                    </a:lnTo>
                    <a:lnTo>
                      <a:pt x="44" y="96"/>
                    </a:lnTo>
                    <a:lnTo>
                      <a:pt x="46" y="98"/>
                    </a:lnTo>
                    <a:lnTo>
                      <a:pt x="48" y="98"/>
                    </a:lnTo>
                    <a:lnTo>
                      <a:pt x="52" y="100"/>
                    </a:lnTo>
                    <a:lnTo>
                      <a:pt x="54" y="100"/>
                    </a:lnTo>
                    <a:lnTo>
                      <a:pt x="58" y="102"/>
                    </a:lnTo>
                    <a:lnTo>
                      <a:pt x="60" y="102"/>
                    </a:lnTo>
                    <a:lnTo>
                      <a:pt x="64" y="102"/>
                    </a:lnTo>
                    <a:lnTo>
                      <a:pt x="66" y="102"/>
                    </a:lnTo>
                    <a:lnTo>
                      <a:pt x="68" y="102"/>
                    </a:lnTo>
                    <a:lnTo>
                      <a:pt x="68" y="100"/>
                    </a:lnTo>
                    <a:lnTo>
                      <a:pt x="70" y="100"/>
                    </a:lnTo>
                    <a:lnTo>
                      <a:pt x="70" y="100"/>
                    </a:lnTo>
                    <a:lnTo>
                      <a:pt x="72" y="100"/>
                    </a:lnTo>
                    <a:lnTo>
                      <a:pt x="76" y="98"/>
                    </a:lnTo>
                    <a:lnTo>
                      <a:pt x="78" y="98"/>
                    </a:lnTo>
                    <a:lnTo>
                      <a:pt x="80" y="96"/>
                    </a:lnTo>
                    <a:lnTo>
                      <a:pt x="82" y="96"/>
                    </a:lnTo>
                    <a:lnTo>
                      <a:pt x="84" y="94"/>
                    </a:lnTo>
                    <a:lnTo>
                      <a:pt x="82" y="94"/>
                    </a:lnTo>
                    <a:lnTo>
                      <a:pt x="80" y="96"/>
                    </a:lnTo>
                    <a:lnTo>
                      <a:pt x="78" y="96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74" y="96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400"/>
              <p:cNvSpPr>
                <a:spLocks/>
              </p:cNvSpPr>
              <p:nvPr/>
            </p:nvSpPr>
            <p:spPr bwMode="auto">
              <a:xfrm>
                <a:off x="5353050" y="1381125"/>
                <a:ext cx="266700" cy="127000"/>
              </a:xfrm>
              <a:custGeom>
                <a:avLst/>
                <a:gdLst/>
                <a:ahLst/>
                <a:cxnLst>
                  <a:cxn ang="0">
                    <a:pos x="2" y="46"/>
                  </a:cxn>
                  <a:cxn ang="0">
                    <a:pos x="4" y="42"/>
                  </a:cxn>
                  <a:cxn ang="0">
                    <a:pos x="10" y="36"/>
                  </a:cxn>
                  <a:cxn ang="0">
                    <a:pos x="14" y="32"/>
                  </a:cxn>
                  <a:cxn ang="0">
                    <a:pos x="18" y="28"/>
                  </a:cxn>
                  <a:cxn ang="0">
                    <a:pos x="24" y="24"/>
                  </a:cxn>
                  <a:cxn ang="0">
                    <a:pos x="30" y="20"/>
                  </a:cxn>
                  <a:cxn ang="0">
                    <a:pos x="38" y="16"/>
                  </a:cxn>
                  <a:cxn ang="0">
                    <a:pos x="46" y="10"/>
                  </a:cxn>
                  <a:cxn ang="0">
                    <a:pos x="54" y="8"/>
                  </a:cxn>
                  <a:cxn ang="0">
                    <a:pos x="62" y="4"/>
                  </a:cxn>
                  <a:cxn ang="0">
                    <a:pos x="72" y="2"/>
                  </a:cxn>
                  <a:cxn ang="0">
                    <a:pos x="82" y="0"/>
                  </a:cxn>
                  <a:cxn ang="0">
                    <a:pos x="92" y="0"/>
                  </a:cxn>
                  <a:cxn ang="0">
                    <a:pos x="104" y="0"/>
                  </a:cxn>
                  <a:cxn ang="0">
                    <a:pos x="114" y="2"/>
                  </a:cxn>
                  <a:cxn ang="0">
                    <a:pos x="122" y="4"/>
                  </a:cxn>
                  <a:cxn ang="0">
                    <a:pos x="130" y="4"/>
                  </a:cxn>
                  <a:cxn ang="0">
                    <a:pos x="136" y="6"/>
                  </a:cxn>
                  <a:cxn ang="0">
                    <a:pos x="142" y="8"/>
                  </a:cxn>
                  <a:cxn ang="0">
                    <a:pos x="148" y="10"/>
                  </a:cxn>
                  <a:cxn ang="0">
                    <a:pos x="152" y="12"/>
                  </a:cxn>
                  <a:cxn ang="0">
                    <a:pos x="156" y="14"/>
                  </a:cxn>
                  <a:cxn ang="0">
                    <a:pos x="160" y="14"/>
                  </a:cxn>
                  <a:cxn ang="0">
                    <a:pos x="162" y="16"/>
                  </a:cxn>
                  <a:cxn ang="0">
                    <a:pos x="166" y="20"/>
                  </a:cxn>
                  <a:cxn ang="0">
                    <a:pos x="168" y="20"/>
                  </a:cxn>
                  <a:cxn ang="0">
                    <a:pos x="166" y="22"/>
                  </a:cxn>
                  <a:cxn ang="0">
                    <a:pos x="162" y="28"/>
                  </a:cxn>
                  <a:cxn ang="0">
                    <a:pos x="158" y="34"/>
                  </a:cxn>
                  <a:cxn ang="0">
                    <a:pos x="152" y="40"/>
                  </a:cxn>
                  <a:cxn ang="0">
                    <a:pos x="148" y="42"/>
                  </a:cxn>
                  <a:cxn ang="0">
                    <a:pos x="144" y="46"/>
                  </a:cxn>
                  <a:cxn ang="0">
                    <a:pos x="140" y="50"/>
                  </a:cxn>
                  <a:cxn ang="0">
                    <a:pos x="136" y="54"/>
                  </a:cxn>
                  <a:cxn ang="0">
                    <a:pos x="130" y="58"/>
                  </a:cxn>
                  <a:cxn ang="0">
                    <a:pos x="124" y="62"/>
                  </a:cxn>
                  <a:cxn ang="0">
                    <a:pos x="118" y="66"/>
                  </a:cxn>
                  <a:cxn ang="0">
                    <a:pos x="106" y="70"/>
                  </a:cxn>
                  <a:cxn ang="0">
                    <a:pos x="92" y="76"/>
                  </a:cxn>
                  <a:cxn ang="0">
                    <a:pos x="80" y="80"/>
                  </a:cxn>
                  <a:cxn ang="0">
                    <a:pos x="68" y="80"/>
                  </a:cxn>
                  <a:cxn ang="0">
                    <a:pos x="58" y="80"/>
                  </a:cxn>
                  <a:cxn ang="0">
                    <a:pos x="48" y="80"/>
                  </a:cxn>
                  <a:cxn ang="0">
                    <a:pos x="38" y="76"/>
                  </a:cxn>
                  <a:cxn ang="0">
                    <a:pos x="30" y="74"/>
                  </a:cxn>
                  <a:cxn ang="0">
                    <a:pos x="24" y="70"/>
                  </a:cxn>
                  <a:cxn ang="0">
                    <a:pos x="18" y="66"/>
                  </a:cxn>
                  <a:cxn ang="0">
                    <a:pos x="12" y="62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0" y="48"/>
                  </a:cxn>
                  <a:cxn ang="0">
                    <a:pos x="0" y="46"/>
                  </a:cxn>
                </a:cxnLst>
                <a:rect l="0" t="0" r="r" b="b"/>
                <a:pathLst>
                  <a:path w="168" h="80">
                    <a:moveTo>
                      <a:pt x="0" y="46"/>
                    </a:moveTo>
                    <a:lnTo>
                      <a:pt x="2" y="46"/>
                    </a:lnTo>
                    <a:lnTo>
                      <a:pt x="2" y="44"/>
                    </a:lnTo>
                    <a:lnTo>
                      <a:pt x="4" y="42"/>
                    </a:lnTo>
                    <a:lnTo>
                      <a:pt x="8" y="38"/>
                    </a:lnTo>
                    <a:lnTo>
                      <a:pt x="10" y="36"/>
                    </a:lnTo>
                    <a:lnTo>
                      <a:pt x="12" y="34"/>
                    </a:lnTo>
                    <a:lnTo>
                      <a:pt x="14" y="32"/>
                    </a:lnTo>
                    <a:lnTo>
                      <a:pt x="16" y="30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2"/>
                    </a:lnTo>
                    <a:lnTo>
                      <a:pt x="30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4" y="8"/>
                    </a:lnTo>
                    <a:lnTo>
                      <a:pt x="58" y="6"/>
                    </a:lnTo>
                    <a:lnTo>
                      <a:pt x="62" y="4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2" y="0"/>
                    </a:lnTo>
                    <a:lnTo>
                      <a:pt x="88" y="0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4"/>
                    </a:lnTo>
                    <a:lnTo>
                      <a:pt x="126" y="4"/>
                    </a:lnTo>
                    <a:lnTo>
                      <a:pt x="130" y="4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6" y="10"/>
                    </a:lnTo>
                    <a:lnTo>
                      <a:pt x="148" y="10"/>
                    </a:lnTo>
                    <a:lnTo>
                      <a:pt x="150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60" y="14"/>
                    </a:lnTo>
                    <a:lnTo>
                      <a:pt x="160" y="16"/>
                    </a:lnTo>
                    <a:lnTo>
                      <a:pt x="162" y="16"/>
                    </a:lnTo>
                    <a:lnTo>
                      <a:pt x="164" y="18"/>
                    </a:lnTo>
                    <a:lnTo>
                      <a:pt x="166" y="20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68" y="20"/>
                    </a:lnTo>
                    <a:lnTo>
                      <a:pt x="166" y="22"/>
                    </a:lnTo>
                    <a:lnTo>
                      <a:pt x="164" y="26"/>
                    </a:lnTo>
                    <a:lnTo>
                      <a:pt x="162" y="28"/>
                    </a:lnTo>
                    <a:lnTo>
                      <a:pt x="160" y="30"/>
                    </a:lnTo>
                    <a:lnTo>
                      <a:pt x="158" y="34"/>
                    </a:lnTo>
                    <a:lnTo>
                      <a:pt x="154" y="38"/>
                    </a:lnTo>
                    <a:lnTo>
                      <a:pt x="152" y="40"/>
                    </a:lnTo>
                    <a:lnTo>
                      <a:pt x="150" y="40"/>
                    </a:lnTo>
                    <a:lnTo>
                      <a:pt x="148" y="42"/>
                    </a:lnTo>
                    <a:lnTo>
                      <a:pt x="146" y="44"/>
                    </a:lnTo>
                    <a:lnTo>
                      <a:pt x="144" y="46"/>
                    </a:lnTo>
                    <a:lnTo>
                      <a:pt x="142" y="48"/>
                    </a:lnTo>
                    <a:lnTo>
                      <a:pt x="140" y="50"/>
                    </a:lnTo>
                    <a:lnTo>
                      <a:pt x="138" y="52"/>
                    </a:lnTo>
                    <a:lnTo>
                      <a:pt x="136" y="54"/>
                    </a:lnTo>
                    <a:lnTo>
                      <a:pt x="132" y="56"/>
                    </a:lnTo>
                    <a:lnTo>
                      <a:pt x="130" y="58"/>
                    </a:lnTo>
                    <a:lnTo>
                      <a:pt x="126" y="60"/>
                    </a:lnTo>
                    <a:lnTo>
                      <a:pt x="124" y="62"/>
                    </a:lnTo>
                    <a:lnTo>
                      <a:pt x="120" y="64"/>
                    </a:lnTo>
                    <a:lnTo>
                      <a:pt x="118" y="66"/>
                    </a:lnTo>
                    <a:lnTo>
                      <a:pt x="114" y="68"/>
                    </a:lnTo>
                    <a:lnTo>
                      <a:pt x="106" y="70"/>
                    </a:lnTo>
                    <a:lnTo>
                      <a:pt x="100" y="74"/>
                    </a:lnTo>
                    <a:lnTo>
                      <a:pt x="92" y="76"/>
                    </a:lnTo>
                    <a:lnTo>
                      <a:pt x="86" y="78"/>
                    </a:lnTo>
                    <a:lnTo>
                      <a:pt x="80" y="80"/>
                    </a:lnTo>
                    <a:lnTo>
                      <a:pt x="74" y="80"/>
                    </a:lnTo>
                    <a:lnTo>
                      <a:pt x="68" y="80"/>
                    </a:lnTo>
                    <a:lnTo>
                      <a:pt x="62" y="80"/>
                    </a:lnTo>
                    <a:lnTo>
                      <a:pt x="58" y="80"/>
                    </a:lnTo>
                    <a:lnTo>
                      <a:pt x="52" y="80"/>
                    </a:lnTo>
                    <a:lnTo>
                      <a:pt x="48" y="80"/>
                    </a:lnTo>
                    <a:lnTo>
                      <a:pt x="42" y="78"/>
                    </a:lnTo>
                    <a:lnTo>
                      <a:pt x="38" y="76"/>
                    </a:lnTo>
                    <a:lnTo>
                      <a:pt x="34" y="76"/>
                    </a:lnTo>
                    <a:lnTo>
                      <a:pt x="30" y="74"/>
                    </a:lnTo>
                    <a:lnTo>
                      <a:pt x="28" y="72"/>
                    </a:lnTo>
                    <a:lnTo>
                      <a:pt x="24" y="70"/>
                    </a:lnTo>
                    <a:lnTo>
                      <a:pt x="20" y="68"/>
                    </a:lnTo>
                    <a:lnTo>
                      <a:pt x="18" y="66"/>
                    </a:lnTo>
                    <a:lnTo>
                      <a:pt x="16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401"/>
              <p:cNvSpPr>
                <a:spLocks/>
              </p:cNvSpPr>
              <p:nvPr/>
            </p:nvSpPr>
            <p:spPr bwMode="auto">
              <a:xfrm>
                <a:off x="5334000" y="1060450"/>
                <a:ext cx="142875" cy="107950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2" y="56"/>
                  </a:cxn>
                  <a:cxn ang="0">
                    <a:pos x="2" y="52"/>
                  </a:cxn>
                  <a:cxn ang="0">
                    <a:pos x="4" y="46"/>
                  </a:cxn>
                  <a:cxn ang="0">
                    <a:pos x="6" y="40"/>
                  </a:cxn>
                  <a:cxn ang="0">
                    <a:pos x="8" y="34"/>
                  </a:cxn>
                  <a:cxn ang="0">
                    <a:pos x="10" y="28"/>
                  </a:cxn>
                  <a:cxn ang="0">
                    <a:pos x="14" y="22"/>
                  </a:cxn>
                  <a:cxn ang="0">
                    <a:pos x="18" y="16"/>
                  </a:cxn>
                  <a:cxn ang="0">
                    <a:pos x="22" y="10"/>
                  </a:cxn>
                  <a:cxn ang="0">
                    <a:pos x="26" y="6"/>
                  </a:cxn>
                  <a:cxn ang="0">
                    <a:pos x="32" y="4"/>
                  </a:cxn>
                  <a:cxn ang="0">
                    <a:pos x="38" y="2"/>
                  </a:cxn>
                  <a:cxn ang="0">
                    <a:pos x="44" y="0"/>
                  </a:cxn>
                  <a:cxn ang="0">
                    <a:pos x="54" y="2"/>
                  </a:cxn>
                  <a:cxn ang="0">
                    <a:pos x="62" y="4"/>
                  </a:cxn>
                  <a:cxn ang="0">
                    <a:pos x="70" y="6"/>
                  </a:cxn>
                  <a:cxn ang="0">
                    <a:pos x="76" y="10"/>
                  </a:cxn>
                  <a:cxn ang="0">
                    <a:pos x="82" y="14"/>
                  </a:cxn>
                  <a:cxn ang="0">
                    <a:pos x="86" y="18"/>
                  </a:cxn>
                  <a:cxn ang="0">
                    <a:pos x="88" y="22"/>
                  </a:cxn>
                  <a:cxn ang="0">
                    <a:pos x="90" y="26"/>
                  </a:cxn>
                  <a:cxn ang="0">
                    <a:pos x="90" y="30"/>
                  </a:cxn>
                  <a:cxn ang="0">
                    <a:pos x="90" y="34"/>
                  </a:cxn>
                  <a:cxn ang="0">
                    <a:pos x="90" y="36"/>
                  </a:cxn>
                  <a:cxn ang="0">
                    <a:pos x="88" y="38"/>
                  </a:cxn>
                  <a:cxn ang="0">
                    <a:pos x="84" y="40"/>
                  </a:cxn>
                  <a:cxn ang="0">
                    <a:pos x="80" y="40"/>
                  </a:cxn>
                  <a:cxn ang="0">
                    <a:pos x="76" y="38"/>
                  </a:cxn>
                  <a:cxn ang="0">
                    <a:pos x="70" y="36"/>
                  </a:cxn>
                  <a:cxn ang="0">
                    <a:pos x="64" y="32"/>
                  </a:cxn>
                  <a:cxn ang="0">
                    <a:pos x="60" y="28"/>
                  </a:cxn>
                  <a:cxn ang="0">
                    <a:pos x="54" y="26"/>
                  </a:cxn>
                  <a:cxn ang="0">
                    <a:pos x="52" y="24"/>
                  </a:cxn>
                  <a:cxn ang="0">
                    <a:pos x="48" y="22"/>
                  </a:cxn>
                  <a:cxn ang="0">
                    <a:pos x="44" y="22"/>
                  </a:cxn>
                  <a:cxn ang="0">
                    <a:pos x="42" y="22"/>
                  </a:cxn>
                  <a:cxn ang="0">
                    <a:pos x="38" y="22"/>
                  </a:cxn>
                  <a:cxn ang="0">
                    <a:pos x="34" y="22"/>
                  </a:cxn>
                  <a:cxn ang="0">
                    <a:pos x="30" y="24"/>
                  </a:cxn>
                  <a:cxn ang="0">
                    <a:pos x="28" y="26"/>
                  </a:cxn>
                  <a:cxn ang="0">
                    <a:pos x="24" y="28"/>
                  </a:cxn>
                  <a:cxn ang="0">
                    <a:pos x="20" y="32"/>
                  </a:cxn>
                  <a:cxn ang="0">
                    <a:pos x="16" y="36"/>
                  </a:cxn>
                  <a:cxn ang="0">
                    <a:pos x="10" y="46"/>
                  </a:cxn>
                  <a:cxn ang="0">
                    <a:pos x="6" y="56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8"/>
                  </a:cxn>
                </a:cxnLst>
                <a:rect l="0" t="0" r="r" b="b"/>
                <a:pathLst>
                  <a:path w="90" h="68">
                    <a:moveTo>
                      <a:pt x="0" y="68"/>
                    </a:moveTo>
                    <a:lnTo>
                      <a:pt x="0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2"/>
                    </a:lnTo>
                    <a:lnTo>
                      <a:pt x="6" y="40"/>
                    </a:lnTo>
                    <a:lnTo>
                      <a:pt x="6" y="36"/>
                    </a:lnTo>
                    <a:lnTo>
                      <a:pt x="8" y="34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26" y="6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4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4" y="8"/>
                    </a:lnTo>
                    <a:lnTo>
                      <a:pt x="76" y="10"/>
                    </a:lnTo>
                    <a:lnTo>
                      <a:pt x="80" y="12"/>
                    </a:lnTo>
                    <a:lnTo>
                      <a:pt x="82" y="14"/>
                    </a:lnTo>
                    <a:lnTo>
                      <a:pt x="84" y="16"/>
                    </a:lnTo>
                    <a:lnTo>
                      <a:pt x="86" y="18"/>
                    </a:lnTo>
                    <a:lnTo>
                      <a:pt x="88" y="20"/>
                    </a:lnTo>
                    <a:lnTo>
                      <a:pt x="88" y="22"/>
                    </a:lnTo>
                    <a:lnTo>
                      <a:pt x="90" y="24"/>
                    </a:lnTo>
                    <a:lnTo>
                      <a:pt x="90" y="26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0" y="32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6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6" y="38"/>
                    </a:lnTo>
                    <a:lnTo>
                      <a:pt x="84" y="40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78" y="38"/>
                    </a:lnTo>
                    <a:lnTo>
                      <a:pt x="76" y="38"/>
                    </a:lnTo>
                    <a:lnTo>
                      <a:pt x="74" y="38"/>
                    </a:lnTo>
                    <a:lnTo>
                      <a:pt x="70" y="36"/>
                    </a:lnTo>
                    <a:lnTo>
                      <a:pt x="68" y="34"/>
                    </a:lnTo>
                    <a:lnTo>
                      <a:pt x="64" y="32"/>
                    </a:lnTo>
                    <a:lnTo>
                      <a:pt x="62" y="30"/>
                    </a:lnTo>
                    <a:lnTo>
                      <a:pt x="60" y="28"/>
                    </a:lnTo>
                    <a:lnTo>
                      <a:pt x="56" y="26"/>
                    </a:lnTo>
                    <a:lnTo>
                      <a:pt x="54" y="26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0" y="24"/>
                    </a:lnTo>
                    <a:lnTo>
                      <a:pt x="48" y="22"/>
                    </a:lnTo>
                    <a:lnTo>
                      <a:pt x="46" y="22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2" y="22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4" y="28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0" y="46"/>
                    </a:lnTo>
                    <a:lnTo>
                      <a:pt x="8" y="52"/>
                    </a:lnTo>
                    <a:lnTo>
                      <a:pt x="6" y="56"/>
                    </a:lnTo>
                    <a:lnTo>
                      <a:pt x="4" y="60"/>
                    </a:lnTo>
                    <a:lnTo>
                      <a:pt x="2" y="64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402"/>
              <p:cNvSpPr>
                <a:spLocks/>
              </p:cNvSpPr>
              <p:nvPr/>
            </p:nvSpPr>
            <p:spPr bwMode="auto">
              <a:xfrm>
                <a:off x="5343525" y="1244600"/>
                <a:ext cx="234950" cy="104775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" y="62"/>
                  </a:cxn>
                  <a:cxn ang="0">
                    <a:pos x="2" y="60"/>
                  </a:cxn>
                  <a:cxn ang="0">
                    <a:pos x="4" y="58"/>
                  </a:cxn>
                  <a:cxn ang="0">
                    <a:pos x="4" y="54"/>
                  </a:cxn>
                  <a:cxn ang="0">
                    <a:pos x="6" y="52"/>
                  </a:cxn>
                  <a:cxn ang="0">
                    <a:pos x="8" y="48"/>
                  </a:cxn>
                  <a:cxn ang="0">
                    <a:pos x="10" y="44"/>
                  </a:cxn>
                  <a:cxn ang="0">
                    <a:pos x="14" y="42"/>
                  </a:cxn>
                  <a:cxn ang="0">
                    <a:pos x="16" y="38"/>
                  </a:cxn>
                  <a:cxn ang="0">
                    <a:pos x="20" y="34"/>
                  </a:cxn>
                  <a:cxn ang="0">
                    <a:pos x="22" y="30"/>
                  </a:cxn>
                  <a:cxn ang="0">
                    <a:pos x="26" y="26"/>
                  </a:cxn>
                  <a:cxn ang="0">
                    <a:pos x="30" y="22"/>
                  </a:cxn>
                  <a:cxn ang="0">
                    <a:pos x="34" y="18"/>
                  </a:cxn>
                  <a:cxn ang="0">
                    <a:pos x="40" y="16"/>
                  </a:cxn>
                  <a:cxn ang="0">
                    <a:pos x="44" y="12"/>
                  </a:cxn>
                  <a:cxn ang="0">
                    <a:pos x="50" y="10"/>
                  </a:cxn>
                  <a:cxn ang="0">
                    <a:pos x="56" y="6"/>
                  </a:cxn>
                  <a:cxn ang="0">
                    <a:pos x="62" y="4"/>
                  </a:cxn>
                  <a:cxn ang="0">
                    <a:pos x="70" y="2"/>
                  </a:cxn>
                  <a:cxn ang="0">
                    <a:pos x="76" y="2"/>
                  </a:cxn>
                  <a:cxn ang="0">
                    <a:pos x="84" y="0"/>
                  </a:cxn>
                  <a:cxn ang="0">
                    <a:pos x="92" y="0"/>
                  </a:cxn>
                  <a:cxn ang="0">
                    <a:pos x="100" y="0"/>
                  </a:cxn>
                  <a:cxn ang="0">
                    <a:pos x="108" y="2"/>
                  </a:cxn>
                  <a:cxn ang="0">
                    <a:pos x="118" y="4"/>
                  </a:cxn>
                  <a:cxn ang="0">
                    <a:pos x="128" y="6"/>
                  </a:cxn>
                  <a:cxn ang="0">
                    <a:pos x="138" y="8"/>
                  </a:cxn>
                  <a:cxn ang="0">
                    <a:pos x="148" y="12"/>
                  </a:cxn>
                  <a:cxn ang="0">
                    <a:pos x="148" y="26"/>
                  </a:cxn>
                  <a:cxn ang="0">
                    <a:pos x="148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40" y="24"/>
                  </a:cxn>
                  <a:cxn ang="0">
                    <a:pos x="136" y="22"/>
                  </a:cxn>
                  <a:cxn ang="0">
                    <a:pos x="132" y="20"/>
                  </a:cxn>
                  <a:cxn ang="0">
                    <a:pos x="130" y="20"/>
                  </a:cxn>
                  <a:cxn ang="0">
                    <a:pos x="124" y="18"/>
                  </a:cxn>
                  <a:cxn ang="0">
                    <a:pos x="120" y="18"/>
                  </a:cxn>
                  <a:cxn ang="0">
                    <a:pos x="116" y="16"/>
                  </a:cxn>
                  <a:cxn ang="0">
                    <a:pos x="110" y="16"/>
                  </a:cxn>
                  <a:cxn ang="0">
                    <a:pos x="106" y="16"/>
                  </a:cxn>
                  <a:cxn ang="0">
                    <a:pos x="100" y="14"/>
                  </a:cxn>
                  <a:cxn ang="0">
                    <a:pos x="94" y="14"/>
                  </a:cxn>
                  <a:cxn ang="0">
                    <a:pos x="88" y="14"/>
                  </a:cxn>
                  <a:cxn ang="0">
                    <a:pos x="82" y="14"/>
                  </a:cxn>
                  <a:cxn ang="0">
                    <a:pos x="76" y="16"/>
                  </a:cxn>
                  <a:cxn ang="0">
                    <a:pos x="70" y="16"/>
                  </a:cxn>
                  <a:cxn ang="0">
                    <a:pos x="64" y="18"/>
                  </a:cxn>
                  <a:cxn ang="0">
                    <a:pos x="58" y="20"/>
                  </a:cxn>
                  <a:cxn ang="0">
                    <a:pos x="52" y="22"/>
                  </a:cxn>
                  <a:cxn ang="0">
                    <a:pos x="46" y="24"/>
                  </a:cxn>
                  <a:cxn ang="0">
                    <a:pos x="38" y="28"/>
                  </a:cxn>
                  <a:cxn ang="0">
                    <a:pos x="32" y="30"/>
                  </a:cxn>
                  <a:cxn ang="0">
                    <a:pos x="26" y="36"/>
                  </a:cxn>
                  <a:cxn ang="0">
                    <a:pos x="22" y="40"/>
                  </a:cxn>
                  <a:cxn ang="0">
                    <a:pos x="16" y="46"/>
                  </a:cxn>
                  <a:cxn ang="0">
                    <a:pos x="10" y="52"/>
                  </a:cxn>
                  <a:cxn ang="0">
                    <a:pos x="4" y="60"/>
                  </a:cxn>
                  <a:cxn ang="0">
                    <a:pos x="0" y="66"/>
                  </a:cxn>
                  <a:cxn ang="0">
                    <a:pos x="0" y="66"/>
                  </a:cxn>
                </a:cxnLst>
                <a:rect l="0" t="0" r="r" b="b"/>
                <a:pathLst>
                  <a:path w="148" h="66">
                    <a:moveTo>
                      <a:pt x="0" y="66"/>
                    </a:moveTo>
                    <a:lnTo>
                      <a:pt x="0" y="66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4" y="58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8" y="48"/>
                    </a:lnTo>
                    <a:lnTo>
                      <a:pt x="10" y="44"/>
                    </a:lnTo>
                    <a:lnTo>
                      <a:pt x="14" y="42"/>
                    </a:lnTo>
                    <a:lnTo>
                      <a:pt x="16" y="38"/>
                    </a:lnTo>
                    <a:lnTo>
                      <a:pt x="20" y="34"/>
                    </a:lnTo>
                    <a:lnTo>
                      <a:pt x="22" y="30"/>
                    </a:lnTo>
                    <a:lnTo>
                      <a:pt x="26" y="26"/>
                    </a:lnTo>
                    <a:lnTo>
                      <a:pt x="30" y="22"/>
                    </a:lnTo>
                    <a:lnTo>
                      <a:pt x="34" y="18"/>
                    </a:lnTo>
                    <a:lnTo>
                      <a:pt x="40" y="16"/>
                    </a:lnTo>
                    <a:lnTo>
                      <a:pt x="44" y="12"/>
                    </a:lnTo>
                    <a:lnTo>
                      <a:pt x="50" y="10"/>
                    </a:lnTo>
                    <a:lnTo>
                      <a:pt x="56" y="6"/>
                    </a:lnTo>
                    <a:lnTo>
                      <a:pt x="62" y="4"/>
                    </a:lnTo>
                    <a:lnTo>
                      <a:pt x="70" y="2"/>
                    </a:lnTo>
                    <a:lnTo>
                      <a:pt x="76" y="2"/>
                    </a:lnTo>
                    <a:lnTo>
                      <a:pt x="84" y="0"/>
                    </a:lnTo>
                    <a:lnTo>
                      <a:pt x="92" y="0"/>
                    </a:lnTo>
                    <a:lnTo>
                      <a:pt x="100" y="0"/>
                    </a:lnTo>
                    <a:lnTo>
                      <a:pt x="108" y="2"/>
                    </a:lnTo>
                    <a:lnTo>
                      <a:pt x="118" y="4"/>
                    </a:lnTo>
                    <a:lnTo>
                      <a:pt x="128" y="6"/>
                    </a:lnTo>
                    <a:lnTo>
                      <a:pt x="138" y="8"/>
                    </a:lnTo>
                    <a:lnTo>
                      <a:pt x="148" y="12"/>
                    </a:lnTo>
                    <a:lnTo>
                      <a:pt x="148" y="26"/>
                    </a:lnTo>
                    <a:lnTo>
                      <a:pt x="148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40" y="24"/>
                    </a:lnTo>
                    <a:lnTo>
                      <a:pt x="136" y="22"/>
                    </a:lnTo>
                    <a:lnTo>
                      <a:pt x="132" y="20"/>
                    </a:lnTo>
                    <a:lnTo>
                      <a:pt x="130" y="20"/>
                    </a:lnTo>
                    <a:lnTo>
                      <a:pt x="124" y="18"/>
                    </a:lnTo>
                    <a:lnTo>
                      <a:pt x="120" y="18"/>
                    </a:lnTo>
                    <a:lnTo>
                      <a:pt x="116" y="16"/>
                    </a:lnTo>
                    <a:lnTo>
                      <a:pt x="110" y="16"/>
                    </a:lnTo>
                    <a:lnTo>
                      <a:pt x="106" y="16"/>
                    </a:lnTo>
                    <a:lnTo>
                      <a:pt x="100" y="14"/>
                    </a:lnTo>
                    <a:lnTo>
                      <a:pt x="94" y="14"/>
                    </a:lnTo>
                    <a:lnTo>
                      <a:pt x="88" y="14"/>
                    </a:lnTo>
                    <a:lnTo>
                      <a:pt x="82" y="14"/>
                    </a:lnTo>
                    <a:lnTo>
                      <a:pt x="76" y="16"/>
                    </a:lnTo>
                    <a:lnTo>
                      <a:pt x="70" y="16"/>
                    </a:lnTo>
                    <a:lnTo>
                      <a:pt x="64" y="18"/>
                    </a:lnTo>
                    <a:lnTo>
                      <a:pt x="58" y="20"/>
                    </a:lnTo>
                    <a:lnTo>
                      <a:pt x="52" y="22"/>
                    </a:lnTo>
                    <a:lnTo>
                      <a:pt x="46" y="24"/>
                    </a:lnTo>
                    <a:lnTo>
                      <a:pt x="38" y="28"/>
                    </a:lnTo>
                    <a:lnTo>
                      <a:pt x="32" y="30"/>
                    </a:lnTo>
                    <a:lnTo>
                      <a:pt x="26" y="36"/>
                    </a:lnTo>
                    <a:lnTo>
                      <a:pt x="22" y="40"/>
                    </a:lnTo>
                    <a:lnTo>
                      <a:pt x="16" y="46"/>
                    </a:lnTo>
                    <a:lnTo>
                      <a:pt x="10" y="52"/>
                    </a:lnTo>
                    <a:lnTo>
                      <a:pt x="4" y="60"/>
                    </a:lnTo>
                    <a:lnTo>
                      <a:pt x="0" y="6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403"/>
              <p:cNvSpPr>
                <a:spLocks/>
              </p:cNvSpPr>
              <p:nvPr/>
            </p:nvSpPr>
            <p:spPr bwMode="auto">
              <a:xfrm>
                <a:off x="5353050" y="1377950"/>
                <a:ext cx="273050" cy="82550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4" y="38"/>
                  </a:cxn>
                  <a:cxn ang="0">
                    <a:pos x="12" y="32"/>
                  </a:cxn>
                  <a:cxn ang="0">
                    <a:pos x="22" y="26"/>
                  </a:cxn>
                  <a:cxn ang="0">
                    <a:pos x="28" y="20"/>
                  </a:cxn>
                  <a:cxn ang="0">
                    <a:pos x="34" y="16"/>
                  </a:cxn>
                  <a:cxn ang="0">
                    <a:pos x="42" y="12"/>
                  </a:cxn>
                  <a:cxn ang="0">
                    <a:pos x="50" y="8"/>
                  </a:cxn>
                  <a:cxn ang="0">
                    <a:pos x="56" y="6"/>
                  </a:cxn>
                  <a:cxn ang="0">
                    <a:pos x="64" y="2"/>
                  </a:cxn>
                  <a:cxn ang="0">
                    <a:pos x="74" y="2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8" y="2"/>
                  </a:cxn>
                  <a:cxn ang="0">
                    <a:pos x="104" y="4"/>
                  </a:cxn>
                  <a:cxn ang="0">
                    <a:pos x="116" y="6"/>
                  </a:cxn>
                  <a:cxn ang="0">
                    <a:pos x="130" y="10"/>
                  </a:cxn>
                  <a:cxn ang="0">
                    <a:pos x="140" y="14"/>
                  </a:cxn>
                  <a:cxn ang="0">
                    <a:pos x="152" y="18"/>
                  </a:cxn>
                  <a:cxn ang="0">
                    <a:pos x="160" y="22"/>
                  </a:cxn>
                  <a:cxn ang="0">
                    <a:pos x="166" y="24"/>
                  </a:cxn>
                  <a:cxn ang="0">
                    <a:pos x="170" y="26"/>
                  </a:cxn>
                  <a:cxn ang="0">
                    <a:pos x="172" y="28"/>
                  </a:cxn>
                  <a:cxn ang="0">
                    <a:pos x="172" y="30"/>
                  </a:cxn>
                  <a:cxn ang="0">
                    <a:pos x="172" y="30"/>
                  </a:cxn>
                  <a:cxn ang="0">
                    <a:pos x="170" y="32"/>
                  </a:cxn>
                  <a:cxn ang="0">
                    <a:pos x="168" y="34"/>
                  </a:cxn>
                  <a:cxn ang="0">
                    <a:pos x="164" y="34"/>
                  </a:cxn>
                  <a:cxn ang="0">
                    <a:pos x="160" y="36"/>
                  </a:cxn>
                  <a:cxn ang="0">
                    <a:pos x="152" y="38"/>
                  </a:cxn>
                  <a:cxn ang="0">
                    <a:pos x="140" y="42"/>
                  </a:cxn>
                  <a:cxn ang="0">
                    <a:pos x="128" y="44"/>
                  </a:cxn>
                  <a:cxn ang="0">
                    <a:pos x="116" y="46"/>
                  </a:cxn>
                  <a:cxn ang="0">
                    <a:pos x="104" y="48"/>
                  </a:cxn>
                  <a:cxn ang="0">
                    <a:pos x="96" y="48"/>
                  </a:cxn>
                  <a:cxn ang="0">
                    <a:pos x="86" y="50"/>
                  </a:cxn>
                  <a:cxn ang="0">
                    <a:pos x="74" y="50"/>
                  </a:cxn>
                  <a:cxn ang="0">
                    <a:pos x="64" y="52"/>
                  </a:cxn>
                  <a:cxn ang="0">
                    <a:pos x="54" y="52"/>
                  </a:cxn>
                  <a:cxn ang="0">
                    <a:pos x="46" y="52"/>
                  </a:cxn>
                  <a:cxn ang="0">
                    <a:pos x="38" y="52"/>
                  </a:cxn>
                  <a:cxn ang="0">
                    <a:pos x="32" y="52"/>
                  </a:cxn>
                  <a:cxn ang="0">
                    <a:pos x="30" y="52"/>
                  </a:cxn>
                  <a:cxn ang="0">
                    <a:pos x="26" y="50"/>
                  </a:cxn>
                  <a:cxn ang="0">
                    <a:pos x="16" y="48"/>
                  </a:cxn>
                  <a:cxn ang="0">
                    <a:pos x="6" y="44"/>
                  </a:cxn>
                  <a:cxn ang="0">
                    <a:pos x="0" y="42"/>
                  </a:cxn>
                  <a:cxn ang="0">
                    <a:pos x="0" y="42"/>
                  </a:cxn>
                </a:cxnLst>
                <a:rect l="0" t="0" r="r" b="b"/>
                <a:pathLst>
                  <a:path w="172" h="52">
                    <a:moveTo>
                      <a:pt x="0" y="42"/>
                    </a:moveTo>
                    <a:lnTo>
                      <a:pt x="0" y="42"/>
                    </a:lnTo>
                    <a:lnTo>
                      <a:pt x="2" y="40"/>
                    </a:lnTo>
                    <a:lnTo>
                      <a:pt x="4" y="38"/>
                    </a:lnTo>
                    <a:lnTo>
                      <a:pt x="8" y="34"/>
                    </a:lnTo>
                    <a:lnTo>
                      <a:pt x="12" y="32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0"/>
                    </a:lnTo>
                    <a:lnTo>
                      <a:pt x="30" y="18"/>
                    </a:lnTo>
                    <a:lnTo>
                      <a:pt x="34" y="16"/>
                    </a:lnTo>
                    <a:lnTo>
                      <a:pt x="38" y="14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6" y="6"/>
                    </a:lnTo>
                    <a:lnTo>
                      <a:pt x="60" y="4"/>
                    </a:lnTo>
                    <a:lnTo>
                      <a:pt x="64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4" y="0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22" y="8"/>
                    </a:lnTo>
                    <a:lnTo>
                      <a:pt x="130" y="10"/>
                    </a:lnTo>
                    <a:lnTo>
                      <a:pt x="136" y="12"/>
                    </a:lnTo>
                    <a:lnTo>
                      <a:pt x="140" y="14"/>
                    </a:lnTo>
                    <a:lnTo>
                      <a:pt x="146" y="16"/>
                    </a:lnTo>
                    <a:lnTo>
                      <a:pt x="152" y="18"/>
                    </a:lnTo>
                    <a:lnTo>
                      <a:pt x="156" y="20"/>
                    </a:lnTo>
                    <a:lnTo>
                      <a:pt x="160" y="22"/>
                    </a:lnTo>
                    <a:lnTo>
                      <a:pt x="164" y="22"/>
                    </a:lnTo>
                    <a:lnTo>
                      <a:pt x="166" y="24"/>
                    </a:lnTo>
                    <a:lnTo>
                      <a:pt x="168" y="26"/>
                    </a:lnTo>
                    <a:lnTo>
                      <a:pt x="170" y="26"/>
                    </a:lnTo>
                    <a:lnTo>
                      <a:pt x="170" y="28"/>
                    </a:lnTo>
                    <a:lnTo>
                      <a:pt x="172" y="28"/>
                    </a:lnTo>
                    <a:lnTo>
                      <a:pt x="172" y="28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2"/>
                    </a:lnTo>
                    <a:lnTo>
                      <a:pt x="170" y="32"/>
                    </a:lnTo>
                    <a:lnTo>
                      <a:pt x="170" y="32"/>
                    </a:lnTo>
                    <a:lnTo>
                      <a:pt x="168" y="34"/>
                    </a:lnTo>
                    <a:lnTo>
                      <a:pt x="166" y="34"/>
                    </a:lnTo>
                    <a:lnTo>
                      <a:pt x="164" y="34"/>
                    </a:lnTo>
                    <a:lnTo>
                      <a:pt x="162" y="36"/>
                    </a:lnTo>
                    <a:lnTo>
                      <a:pt x="160" y="36"/>
                    </a:lnTo>
                    <a:lnTo>
                      <a:pt x="158" y="36"/>
                    </a:lnTo>
                    <a:lnTo>
                      <a:pt x="152" y="38"/>
                    </a:lnTo>
                    <a:lnTo>
                      <a:pt x="146" y="40"/>
                    </a:lnTo>
                    <a:lnTo>
                      <a:pt x="140" y="42"/>
                    </a:lnTo>
                    <a:lnTo>
                      <a:pt x="134" y="42"/>
                    </a:lnTo>
                    <a:lnTo>
                      <a:pt x="128" y="44"/>
                    </a:lnTo>
                    <a:lnTo>
                      <a:pt x="122" y="46"/>
                    </a:lnTo>
                    <a:lnTo>
                      <a:pt x="116" y="46"/>
                    </a:lnTo>
                    <a:lnTo>
                      <a:pt x="110" y="48"/>
                    </a:lnTo>
                    <a:lnTo>
                      <a:pt x="104" y="48"/>
                    </a:lnTo>
                    <a:lnTo>
                      <a:pt x="100" y="48"/>
                    </a:lnTo>
                    <a:lnTo>
                      <a:pt x="96" y="48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0" y="50"/>
                    </a:lnTo>
                    <a:lnTo>
                      <a:pt x="74" y="50"/>
                    </a:lnTo>
                    <a:lnTo>
                      <a:pt x="70" y="50"/>
                    </a:lnTo>
                    <a:lnTo>
                      <a:pt x="64" y="52"/>
                    </a:lnTo>
                    <a:lnTo>
                      <a:pt x="60" y="52"/>
                    </a:lnTo>
                    <a:lnTo>
                      <a:pt x="54" y="52"/>
                    </a:lnTo>
                    <a:lnTo>
                      <a:pt x="50" y="52"/>
                    </a:lnTo>
                    <a:lnTo>
                      <a:pt x="46" y="52"/>
                    </a:lnTo>
                    <a:lnTo>
                      <a:pt x="42" y="52"/>
                    </a:lnTo>
                    <a:lnTo>
                      <a:pt x="38" y="52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26" y="50"/>
                    </a:lnTo>
                    <a:lnTo>
                      <a:pt x="22" y="50"/>
                    </a:lnTo>
                    <a:lnTo>
                      <a:pt x="16" y="48"/>
                    </a:lnTo>
                    <a:lnTo>
                      <a:pt x="12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404"/>
              <p:cNvSpPr>
                <a:spLocks/>
              </p:cNvSpPr>
              <p:nvPr/>
            </p:nvSpPr>
            <p:spPr bwMode="auto">
              <a:xfrm>
                <a:off x="5403850" y="1397000"/>
                <a:ext cx="187325" cy="107950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38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30"/>
                  </a:cxn>
                  <a:cxn ang="0">
                    <a:pos x="2" y="34"/>
                  </a:cxn>
                  <a:cxn ang="0">
                    <a:pos x="0" y="40"/>
                  </a:cxn>
                  <a:cxn ang="0">
                    <a:pos x="2" y="44"/>
                  </a:cxn>
                  <a:cxn ang="0">
                    <a:pos x="4" y="50"/>
                  </a:cxn>
                  <a:cxn ang="0">
                    <a:pos x="6" y="54"/>
                  </a:cxn>
                  <a:cxn ang="0">
                    <a:pos x="10" y="58"/>
                  </a:cxn>
                  <a:cxn ang="0">
                    <a:pos x="16" y="60"/>
                  </a:cxn>
                  <a:cxn ang="0">
                    <a:pos x="22" y="64"/>
                  </a:cxn>
                  <a:cxn ang="0">
                    <a:pos x="28" y="66"/>
                  </a:cxn>
                  <a:cxn ang="0">
                    <a:pos x="36" y="68"/>
                  </a:cxn>
                  <a:cxn ang="0">
                    <a:pos x="44" y="68"/>
                  </a:cxn>
                  <a:cxn ang="0">
                    <a:pos x="52" y="68"/>
                  </a:cxn>
                  <a:cxn ang="0">
                    <a:pos x="60" y="68"/>
                  </a:cxn>
                  <a:cxn ang="0">
                    <a:pos x="70" y="66"/>
                  </a:cxn>
                  <a:cxn ang="0">
                    <a:pos x="78" y="64"/>
                  </a:cxn>
                  <a:cxn ang="0">
                    <a:pos x="86" y="60"/>
                  </a:cxn>
                  <a:cxn ang="0">
                    <a:pos x="94" y="58"/>
                  </a:cxn>
                  <a:cxn ang="0">
                    <a:pos x="100" y="54"/>
                  </a:cxn>
                  <a:cxn ang="0">
                    <a:pos x="106" y="50"/>
                  </a:cxn>
                  <a:cxn ang="0">
                    <a:pos x="110" y="44"/>
                  </a:cxn>
                  <a:cxn ang="0">
                    <a:pos x="114" y="40"/>
                  </a:cxn>
                  <a:cxn ang="0">
                    <a:pos x="116" y="34"/>
                  </a:cxn>
                  <a:cxn ang="0">
                    <a:pos x="118" y="30"/>
                  </a:cxn>
                  <a:cxn ang="0">
                    <a:pos x="118" y="24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2"/>
                  </a:cxn>
                  <a:cxn ang="0">
                    <a:pos x="104" y="8"/>
                  </a:cxn>
                  <a:cxn ang="0">
                    <a:pos x="100" y="4"/>
                  </a:cxn>
                  <a:cxn ang="0">
                    <a:pos x="92" y="2"/>
                  </a:cxn>
                  <a:cxn ang="0">
                    <a:pos x="86" y="0"/>
                  </a:cxn>
                  <a:cxn ang="0">
                    <a:pos x="78" y="0"/>
                  </a:cxn>
                  <a:cxn ang="0">
                    <a:pos x="70" y="0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18" h="68">
                    <a:moveTo>
                      <a:pt x="52" y="0"/>
                    </a:moveTo>
                    <a:lnTo>
                      <a:pt x="48" y="2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6" y="54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10" y="58"/>
                    </a:lnTo>
                    <a:lnTo>
                      <a:pt x="12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4"/>
                    </a:lnTo>
                    <a:lnTo>
                      <a:pt x="24" y="64"/>
                    </a:lnTo>
                    <a:lnTo>
                      <a:pt x="26" y="66"/>
                    </a:lnTo>
                    <a:lnTo>
                      <a:pt x="28" y="66"/>
                    </a:lnTo>
                    <a:lnTo>
                      <a:pt x="30" y="66"/>
                    </a:lnTo>
                    <a:lnTo>
                      <a:pt x="32" y="66"/>
                    </a:lnTo>
                    <a:lnTo>
                      <a:pt x="36" y="68"/>
                    </a:lnTo>
                    <a:lnTo>
                      <a:pt x="38" y="68"/>
                    </a:lnTo>
                    <a:lnTo>
                      <a:pt x="40" y="68"/>
                    </a:lnTo>
                    <a:lnTo>
                      <a:pt x="44" y="68"/>
                    </a:lnTo>
                    <a:lnTo>
                      <a:pt x="46" y="68"/>
                    </a:lnTo>
                    <a:lnTo>
                      <a:pt x="48" y="68"/>
                    </a:lnTo>
                    <a:lnTo>
                      <a:pt x="52" y="68"/>
                    </a:lnTo>
                    <a:lnTo>
                      <a:pt x="54" y="68"/>
                    </a:lnTo>
                    <a:lnTo>
                      <a:pt x="58" y="68"/>
                    </a:lnTo>
                    <a:lnTo>
                      <a:pt x="60" y="68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2"/>
                    </a:lnTo>
                    <a:lnTo>
                      <a:pt x="84" y="62"/>
                    </a:lnTo>
                    <a:lnTo>
                      <a:pt x="86" y="60"/>
                    </a:lnTo>
                    <a:lnTo>
                      <a:pt x="88" y="60"/>
                    </a:lnTo>
                    <a:lnTo>
                      <a:pt x="90" y="58"/>
                    </a:lnTo>
                    <a:lnTo>
                      <a:pt x="94" y="58"/>
                    </a:lnTo>
                    <a:lnTo>
                      <a:pt x="96" y="56"/>
                    </a:lnTo>
                    <a:lnTo>
                      <a:pt x="98" y="54"/>
                    </a:lnTo>
                    <a:lnTo>
                      <a:pt x="100" y="54"/>
                    </a:lnTo>
                    <a:lnTo>
                      <a:pt x="102" y="52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6" y="48"/>
                    </a:lnTo>
                    <a:lnTo>
                      <a:pt x="108" y="46"/>
                    </a:lnTo>
                    <a:lnTo>
                      <a:pt x="110" y="44"/>
                    </a:lnTo>
                    <a:lnTo>
                      <a:pt x="112" y="44"/>
                    </a:lnTo>
                    <a:lnTo>
                      <a:pt x="112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6" y="36"/>
                    </a:lnTo>
                    <a:lnTo>
                      <a:pt x="116" y="34"/>
                    </a:lnTo>
                    <a:lnTo>
                      <a:pt x="116" y="34"/>
                    </a:lnTo>
                    <a:lnTo>
                      <a:pt x="116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8" y="26"/>
                    </a:lnTo>
                    <a:lnTo>
                      <a:pt x="118" y="24"/>
                    </a:lnTo>
                    <a:lnTo>
                      <a:pt x="116" y="22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2" y="14"/>
                    </a:lnTo>
                    <a:lnTo>
                      <a:pt x="110" y="12"/>
                    </a:lnTo>
                    <a:lnTo>
                      <a:pt x="110" y="12"/>
                    </a:lnTo>
                    <a:lnTo>
                      <a:pt x="108" y="10"/>
                    </a:lnTo>
                    <a:lnTo>
                      <a:pt x="106" y="8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405"/>
              <p:cNvSpPr>
                <a:spLocks/>
              </p:cNvSpPr>
              <p:nvPr/>
            </p:nvSpPr>
            <p:spPr bwMode="auto">
              <a:xfrm>
                <a:off x="5407025" y="1397000"/>
                <a:ext cx="180975" cy="1047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28"/>
                  </a:cxn>
                  <a:cxn ang="0">
                    <a:pos x="2" y="34"/>
                  </a:cxn>
                  <a:cxn ang="0">
                    <a:pos x="0" y="38"/>
                  </a:cxn>
                  <a:cxn ang="0">
                    <a:pos x="2" y="44"/>
                  </a:cxn>
                  <a:cxn ang="0">
                    <a:pos x="4" y="48"/>
                  </a:cxn>
                  <a:cxn ang="0">
                    <a:pos x="6" y="52"/>
                  </a:cxn>
                  <a:cxn ang="0">
                    <a:pos x="10" y="56"/>
                  </a:cxn>
                  <a:cxn ang="0">
                    <a:pos x="14" y="60"/>
                  </a:cxn>
                  <a:cxn ang="0">
                    <a:pos x="20" y="62"/>
                  </a:cxn>
                  <a:cxn ang="0">
                    <a:pos x="28" y="64"/>
                  </a:cxn>
                  <a:cxn ang="0">
                    <a:pos x="34" y="66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6"/>
                  </a:cxn>
                  <a:cxn ang="0">
                    <a:pos x="68" y="64"/>
                  </a:cxn>
                  <a:cxn ang="0">
                    <a:pos x="76" y="62"/>
                  </a:cxn>
                  <a:cxn ang="0">
                    <a:pos x="84" y="60"/>
                  </a:cxn>
                  <a:cxn ang="0">
                    <a:pos x="90" y="56"/>
                  </a:cxn>
                  <a:cxn ang="0">
                    <a:pos x="96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10" y="40"/>
                  </a:cxn>
                  <a:cxn ang="0">
                    <a:pos x="112" y="34"/>
                  </a:cxn>
                  <a:cxn ang="0">
                    <a:pos x="114" y="30"/>
                  </a:cxn>
                  <a:cxn ang="0">
                    <a:pos x="114" y="24"/>
                  </a:cxn>
                  <a:cxn ang="0">
                    <a:pos x="112" y="20"/>
                  </a:cxn>
                  <a:cxn ang="0">
                    <a:pos x="110" y="16"/>
                  </a:cxn>
                  <a:cxn ang="0">
                    <a:pos x="106" y="12"/>
                  </a:cxn>
                  <a:cxn ang="0">
                    <a:pos x="102" y="8"/>
                  </a:cxn>
                  <a:cxn ang="0">
                    <a:pos x="96" y="6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0" y="2"/>
                  </a:cxn>
                </a:cxnLst>
                <a:rect l="0" t="0" r="r" b="b"/>
                <a:pathLst>
                  <a:path w="114" h="66">
                    <a:moveTo>
                      <a:pt x="50" y="2"/>
                    </a:moveTo>
                    <a:lnTo>
                      <a:pt x="48" y="2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10" y="56"/>
                    </a:lnTo>
                    <a:lnTo>
                      <a:pt x="12" y="58"/>
                    </a:lnTo>
                    <a:lnTo>
                      <a:pt x="14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4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6"/>
                    </a:lnTo>
                    <a:lnTo>
                      <a:pt x="34" y="66"/>
                    </a:lnTo>
                    <a:lnTo>
                      <a:pt x="36" y="66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4" y="66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58" y="66"/>
                    </a:lnTo>
                    <a:lnTo>
                      <a:pt x="62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2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4" y="60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90" y="56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6" y="52"/>
                    </a:lnTo>
                    <a:lnTo>
                      <a:pt x="98" y="52"/>
                    </a:lnTo>
                    <a:lnTo>
                      <a:pt x="100" y="50"/>
                    </a:lnTo>
                    <a:lnTo>
                      <a:pt x="102" y="48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2"/>
                    </a:lnTo>
                    <a:lnTo>
                      <a:pt x="110" y="40"/>
                    </a:lnTo>
                    <a:lnTo>
                      <a:pt x="110" y="40"/>
                    </a:lnTo>
                    <a:lnTo>
                      <a:pt x="112" y="38"/>
                    </a:lnTo>
                    <a:lnTo>
                      <a:pt x="112" y="36"/>
                    </a:lnTo>
                    <a:lnTo>
                      <a:pt x="112" y="34"/>
                    </a:lnTo>
                    <a:lnTo>
                      <a:pt x="114" y="32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2" y="16"/>
                    </a:lnTo>
                    <a:lnTo>
                      <a:pt x="110" y="16"/>
                    </a:lnTo>
                    <a:lnTo>
                      <a:pt x="108" y="14"/>
                    </a:lnTo>
                    <a:lnTo>
                      <a:pt x="108" y="12"/>
                    </a:lnTo>
                    <a:lnTo>
                      <a:pt x="106" y="12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2" y="8"/>
                    </a:lnTo>
                    <a:lnTo>
                      <a:pt x="100" y="6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4" y="4"/>
                    </a:lnTo>
                    <a:lnTo>
                      <a:pt x="92" y="4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406"/>
              <p:cNvSpPr>
                <a:spLocks/>
              </p:cNvSpPr>
              <p:nvPr/>
            </p:nvSpPr>
            <p:spPr bwMode="auto">
              <a:xfrm>
                <a:off x="5410200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2" y="20"/>
                  </a:cxn>
                  <a:cxn ang="0">
                    <a:pos x="6" y="24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8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8"/>
                  </a:cxn>
                  <a:cxn ang="0">
                    <a:pos x="20" y="60"/>
                  </a:cxn>
                  <a:cxn ang="0">
                    <a:pos x="26" y="62"/>
                  </a:cxn>
                  <a:cxn ang="0">
                    <a:pos x="34" y="64"/>
                  </a:cxn>
                  <a:cxn ang="0">
                    <a:pos x="40" y="64"/>
                  </a:cxn>
                  <a:cxn ang="0">
                    <a:pos x="48" y="64"/>
                  </a:cxn>
                  <a:cxn ang="0">
                    <a:pos x="56" y="64"/>
                  </a:cxn>
                  <a:cxn ang="0">
                    <a:pos x="66" y="62"/>
                  </a:cxn>
                  <a:cxn ang="0">
                    <a:pos x="74" y="60"/>
                  </a:cxn>
                  <a:cxn ang="0">
                    <a:pos x="80" y="58"/>
                  </a:cxn>
                  <a:cxn ang="0">
                    <a:pos x="88" y="54"/>
                  </a:cxn>
                  <a:cxn ang="0">
                    <a:pos x="94" y="52"/>
                  </a:cxn>
                  <a:cxn ang="0">
                    <a:pos x="98" y="48"/>
                  </a:cxn>
                  <a:cxn ang="0">
                    <a:pos x="104" y="44"/>
                  </a:cxn>
                  <a:cxn ang="0">
                    <a:pos x="106" y="38"/>
                  </a:cxn>
                  <a:cxn ang="0">
                    <a:pos x="110" y="34"/>
                  </a:cxn>
                  <a:cxn ang="0">
                    <a:pos x="110" y="30"/>
                  </a:cxn>
                  <a:cxn ang="0">
                    <a:pos x="110" y="24"/>
                  </a:cxn>
                  <a:cxn ang="0">
                    <a:pos x="110" y="20"/>
                  </a:cxn>
                  <a:cxn ang="0">
                    <a:pos x="106" y="16"/>
                  </a:cxn>
                  <a:cxn ang="0">
                    <a:pos x="104" y="12"/>
                  </a:cxn>
                  <a:cxn ang="0">
                    <a:pos x="98" y="8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0"/>
                  </a:cxn>
                  <a:cxn ang="0">
                    <a:pos x="50" y="2"/>
                  </a:cxn>
                </a:cxnLst>
                <a:rect l="0" t="0" r="r" b="b"/>
                <a:pathLst>
                  <a:path w="110" h="64">
                    <a:moveTo>
                      <a:pt x="50" y="2"/>
                    </a:moveTo>
                    <a:lnTo>
                      <a:pt x="46" y="2"/>
                    </a:lnTo>
                    <a:lnTo>
                      <a:pt x="44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10" y="54"/>
                    </a:lnTo>
                    <a:lnTo>
                      <a:pt x="10" y="56"/>
                    </a:lnTo>
                    <a:lnTo>
                      <a:pt x="12" y="56"/>
                    </a:lnTo>
                    <a:lnTo>
                      <a:pt x="14" y="58"/>
                    </a:lnTo>
                    <a:lnTo>
                      <a:pt x="16" y="58"/>
                    </a:lnTo>
                    <a:lnTo>
                      <a:pt x="18" y="60"/>
                    </a:lnTo>
                    <a:lnTo>
                      <a:pt x="20" y="60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6" y="62"/>
                    </a:lnTo>
                    <a:lnTo>
                      <a:pt x="28" y="62"/>
                    </a:lnTo>
                    <a:lnTo>
                      <a:pt x="30" y="64"/>
                    </a:lnTo>
                    <a:lnTo>
                      <a:pt x="34" y="64"/>
                    </a:lnTo>
                    <a:lnTo>
                      <a:pt x="36" y="64"/>
                    </a:lnTo>
                    <a:lnTo>
                      <a:pt x="38" y="64"/>
                    </a:lnTo>
                    <a:lnTo>
                      <a:pt x="40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6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0" y="62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4"/>
                    </a:lnTo>
                    <a:lnTo>
                      <a:pt x="90" y="54"/>
                    </a:lnTo>
                    <a:lnTo>
                      <a:pt x="92" y="52"/>
                    </a:lnTo>
                    <a:lnTo>
                      <a:pt x="94" y="52"/>
                    </a:lnTo>
                    <a:lnTo>
                      <a:pt x="96" y="50"/>
                    </a:lnTo>
                    <a:lnTo>
                      <a:pt x="98" y="48"/>
                    </a:lnTo>
                    <a:lnTo>
                      <a:pt x="98" y="48"/>
                    </a:lnTo>
                    <a:lnTo>
                      <a:pt x="100" y="46"/>
                    </a:lnTo>
                    <a:lnTo>
                      <a:pt x="102" y="44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0" y="26"/>
                    </a:lnTo>
                    <a:lnTo>
                      <a:pt x="110" y="24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8" y="16"/>
                    </a:lnTo>
                    <a:lnTo>
                      <a:pt x="106" y="16"/>
                    </a:lnTo>
                    <a:lnTo>
                      <a:pt x="106" y="14"/>
                    </a:lnTo>
                    <a:lnTo>
                      <a:pt x="104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98" y="8"/>
                    </a:lnTo>
                    <a:lnTo>
                      <a:pt x="98" y="8"/>
                    </a:lnTo>
                    <a:lnTo>
                      <a:pt x="96" y="6"/>
                    </a:lnTo>
                    <a:lnTo>
                      <a:pt x="94" y="6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407"/>
              <p:cNvSpPr>
                <a:spLocks/>
              </p:cNvSpPr>
              <p:nvPr/>
            </p:nvSpPr>
            <p:spPr bwMode="auto">
              <a:xfrm>
                <a:off x="5413375" y="1397000"/>
                <a:ext cx="171450" cy="101600"/>
              </a:xfrm>
              <a:custGeom>
                <a:avLst/>
                <a:gdLst/>
                <a:ahLst/>
                <a:cxnLst>
                  <a:cxn ang="0">
                    <a:pos x="42" y="4"/>
                  </a:cxn>
                  <a:cxn ang="0">
                    <a:pos x="34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0" y="18"/>
                  </a:cxn>
                  <a:cxn ang="0">
                    <a:pos x="6" y="22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6"/>
                  </a:cxn>
                  <a:cxn ang="0">
                    <a:pos x="20" y="58"/>
                  </a:cxn>
                  <a:cxn ang="0">
                    <a:pos x="26" y="60"/>
                  </a:cxn>
                  <a:cxn ang="0">
                    <a:pos x="32" y="62"/>
                  </a:cxn>
                  <a:cxn ang="0">
                    <a:pos x="40" y="64"/>
                  </a:cxn>
                  <a:cxn ang="0">
                    <a:pos x="46" y="64"/>
                  </a:cxn>
                  <a:cxn ang="0">
                    <a:pos x="54" y="62"/>
                  </a:cxn>
                  <a:cxn ang="0">
                    <a:pos x="62" y="62"/>
                  </a:cxn>
                  <a:cxn ang="0">
                    <a:pos x="70" y="60"/>
                  </a:cxn>
                  <a:cxn ang="0">
                    <a:pos x="78" y="56"/>
                  </a:cxn>
                  <a:cxn ang="0">
                    <a:pos x="84" y="54"/>
                  </a:cxn>
                  <a:cxn ang="0">
                    <a:pos x="90" y="50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4" y="38"/>
                  </a:cxn>
                  <a:cxn ang="0">
                    <a:pos x="106" y="34"/>
                  </a:cxn>
                  <a:cxn ang="0">
                    <a:pos x="108" y="28"/>
                  </a:cxn>
                  <a:cxn ang="0">
                    <a:pos x="108" y="24"/>
                  </a:cxn>
                  <a:cxn ang="0">
                    <a:pos x="106" y="20"/>
                  </a:cxn>
                  <a:cxn ang="0">
                    <a:pos x="104" y="16"/>
                  </a:cxn>
                  <a:cxn ang="0">
                    <a:pos x="100" y="12"/>
                  </a:cxn>
                  <a:cxn ang="0">
                    <a:pos x="96" y="8"/>
                  </a:cxn>
                  <a:cxn ang="0">
                    <a:pos x="90" y="6"/>
                  </a:cxn>
                  <a:cxn ang="0">
                    <a:pos x="84" y="4"/>
                  </a:cxn>
                  <a:cxn ang="0">
                    <a:pos x="78" y="2"/>
                  </a:cxn>
                  <a:cxn ang="0">
                    <a:pos x="72" y="0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2"/>
                  </a:cxn>
                </a:cxnLst>
                <a:rect l="0" t="0" r="r" b="b"/>
                <a:pathLst>
                  <a:path w="108" h="64">
                    <a:moveTo>
                      <a:pt x="48" y="2"/>
                    </a:moveTo>
                    <a:lnTo>
                      <a:pt x="46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8" y="52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20" y="58"/>
                    </a:lnTo>
                    <a:lnTo>
                      <a:pt x="22" y="60"/>
                    </a:lnTo>
                    <a:lnTo>
                      <a:pt x="24" y="60"/>
                    </a:lnTo>
                    <a:lnTo>
                      <a:pt x="26" y="60"/>
                    </a:lnTo>
                    <a:lnTo>
                      <a:pt x="28" y="62"/>
                    </a:lnTo>
                    <a:lnTo>
                      <a:pt x="30" y="62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6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2"/>
                    </a:lnTo>
                    <a:lnTo>
                      <a:pt x="54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2" y="62"/>
                    </a:lnTo>
                    <a:lnTo>
                      <a:pt x="66" y="60"/>
                    </a:lnTo>
                    <a:lnTo>
                      <a:pt x="68" y="60"/>
                    </a:lnTo>
                    <a:lnTo>
                      <a:pt x="70" y="60"/>
                    </a:lnTo>
                    <a:lnTo>
                      <a:pt x="74" y="58"/>
                    </a:lnTo>
                    <a:lnTo>
                      <a:pt x="76" y="58"/>
                    </a:lnTo>
                    <a:lnTo>
                      <a:pt x="78" y="56"/>
                    </a:lnTo>
                    <a:lnTo>
                      <a:pt x="80" y="56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2" y="50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02" y="40"/>
                    </a:lnTo>
                    <a:lnTo>
                      <a:pt x="104" y="38"/>
                    </a:lnTo>
                    <a:lnTo>
                      <a:pt x="104" y="36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8" y="28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2"/>
                    </a:lnTo>
                    <a:lnTo>
                      <a:pt x="106" y="22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4" y="16"/>
                    </a:lnTo>
                    <a:lnTo>
                      <a:pt x="104" y="16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408"/>
              <p:cNvSpPr>
                <a:spLocks/>
              </p:cNvSpPr>
              <p:nvPr/>
            </p:nvSpPr>
            <p:spPr bwMode="auto">
              <a:xfrm>
                <a:off x="5416550" y="1400175"/>
                <a:ext cx="165100" cy="95250"/>
              </a:xfrm>
              <a:custGeom>
                <a:avLst/>
                <a:gdLst/>
                <a:ahLst/>
                <a:cxnLst>
                  <a:cxn ang="0">
                    <a:pos x="42" y="2"/>
                  </a:cxn>
                  <a:cxn ang="0">
                    <a:pos x="34" y="4"/>
                  </a:cxn>
                  <a:cxn ang="0">
                    <a:pos x="26" y="6"/>
                  </a:cxn>
                  <a:cxn ang="0">
                    <a:pos x="20" y="10"/>
                  </a:cxn>
                  <a:cxn ang="0">
                    <a:pos x="16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2" y="42"/>
                  </a:cxn>
                  <a:cxn ang="0">
                    <a:pos x="6" y="46"/>
                  </a:cxn>
                  <a:cxn ang="0">
                    <a:pos x="8" y="50"/>
                  </a:cxn>
                  <a:cxn ang="0">
                    <a:pos x="14" y="52"/>
                  </a:cxn>
                  <a:cxn ang="0">
                    <a:pos x="18" y="56"/>
                  </a:cxn>
                  <a:cxn ang="0">
                    <a:pos x="24" y="58"/>
                  </a:cxn>
                  <a:cxn ang="0">
                    <a:pos x="30" y="58"/>
                  </a:cxn>
                  <a:cxn ang="0">
                    <a:pos x="38" y="60"/>
                  </a:cxn>
                  <a:cxn ang="0">
                    <a:pos x="46" y="60"/>
                  </a:cxn>
                  <a:cxn ang="0">
                    <a:pos x="52" y="60"/>
                  </a:cxn>
                  <a:cxn ang="0">
                    <a:pos x="60" y="58"/>
                  </a:cxn>
                  <a:cxn ang="0">
                    <a:pos x="68" y="56"/>
                  </a:cxn>
                  <a:cxn ang="0">
                    <a:pos x="76" y="54"/>
                  </a:cxn>
                  <a:cxn ang="0">
                    <a:pos x="82" y="50"/>
                  </a:cxn>
                  <a:cxn ang="0">
                    <a:pos x="88" y="48"/>
                  </a:cxn>
                  <a:cxn ang="0">
                    <a:pos x="92" y="44"/>
                  </a:cxn>
                  <a:cxn ang="0">
                    <a:pos x="96" y="40"/>
                  </a:cxn>
                  <a:cxn ang="0">
                    <a:pos x="100" y="36"/>
                  </a:cxn>
                  <a:cxn ang="0">
                    <a:pos x="102" y="32"/>
                  </a:cxn>
                  <a:cxn ang="0">
                    <a:pos x="104" y="26"/>
                  </a:cxn>
                  <a:cxn ang="0">
                    <a:pos x="104" y="22"/>
                  </a:cxn>
                  <a:cxn ang="0">
                    <a:pos x="102" y="18"/>
                  </a:cxn>
                  <a:cxn ang="0">
                    <a:pos x="100" y="14"/>
                  </a:cxn>
                  <a:cxn ang="0">
                    <a:pos x="98" y="10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0" y="0"/>
                  </a:cxn>
                  <a:cxn ang="0">
                    <a:pos x="62" y="0"/>
                  </a:cxn>
                  <a:cxn ang="0">
                    <a:pos x="54" y="0"/>
                  </a:cxn>
                  <a:cxn ang="0">
                    <a:pos x="46" y="0"/>
                  </a:cxn>
                </a:cxnLst>
                <a:rect l="0" t="0" r="r" b="b"/>
                <a:pathLst>
                  <a:path w="104" h="60">
                    <a:moveTo>
                      <a:pt x="46" y="0"/>
                    </a:moveTo>
                    <a:lnTo>
                      <a:pt x="44" y="0"/>
                    </a:ln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4" y="58"/>
                    </a:lnTo>
                    <a:lnTo>
                      <a:pt x="36" y="60"/>
                    </a:lnTo>
                    <a:lnTo>
                      <a:pt x="38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4" y="58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2"/>
                    </a:lnTo>
                    <a:lnTo>
                      <a:pt x="80" y="52"/>
                    </a:lnTo>
                    <a:lnTo>
                      <a:pt x="82" y="50"/>
                    </a:lnTo>
                    <a:lnTo>
                      <a:pt x="84" y="50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4" y="42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38"/>
                    </a:lnTo>
                    <a:lnTo>
                      <a:pt x="100" y="36"/>
                    </a:lnTo>
                    <a:lnTo>
                      <a:pt x="100" y="36"/>
                    </a:lnTo>
                    <a:lnTo>
                      <a:pt x="102" y="34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2" y="30"/>
                    </a:lnTo>
                    <a:lnTo>
                      <a:pt x="104" y="28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6" y="4"/>
                    </a:lnTo>
                    <a:lnTo>
                      <a:pt x="84" y="2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409"/>
              <p:cNvSpPr>
                <a:spLocks/>
              </p:cNvSpPr>
              <p:nvPr/>
            </p:nvSpPr>
            <p:spPr bwMode="auto">
              <a:xfrm>
                <a:off x="5419725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2" y="52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0" y="56"/>
                  </a:cxn>
                  <a:cxn ang="0">
                    <a:pos x="36" y="58"/>
                  </a:cxn>
                  <a:cxn ang="0">
                    <a:pos x="44" y="58"/>
                  </a:cxn>
                  <a:cxn ang="0">
                    <a:pos x="52" y="58"/>
                  </a:cxn>
                  <a:cxn ang="0">
                    <a:pos x="58" y="56"/>
                  </a:cxn>
                  <a:cxn ang="0">
                    <a:pos x="66" y="54"/>
                  </a:cxn>
                  <a:cxn ang="0">
                    <a:pos x="72" y="52"/>
                  </a:cxn>
                  <a:cxn ang="0">
                    <a:pos x="80" y="50"/>
                  </a:cxn>
                  <a:cxn ang="0">
                    <a:pos x="84" y="46"/>
                  </a:cxn>
                  <a:cxn ang="0">
                    <a:pos x="90" y="42"/>
                  </a:cxn>
                  <a:cxn ang="0">
                    <a:pos x="94" y="38"/>
                  </a:cxn>
                  <a:cxn ang="0">
                    <a:pos x="96" y="34"/>
                  </a:cxn>
                  <a:cxn ang="0">
                    <a:pos x="100" y="30"/>
                  </a:cxn>
                  <a:cxn ang="0">
                    <a:pos x="100" y="26"/>
                  </a:cxn>
                  <a:cxn ang="0">
                    <a:pos x="100" y="22"/>
                  </a:cxn>
                  <a:cxn ang="0">
                    <a:pos x="100" y="18"/>
                  </a:cxn>
                  <a:cxn ang="0">
                    <a:pos x="98" y="14"/>
                  </a:cxn>
                  <a:cxn ang="0">
                    <a:pos x="94" y="10"/>
                  </a:cxn>
                  <a:cxn ang="0">
                    <a:pos x="90" y="8"/>
                  </a:cxn>
                  <a:cxn ang="0">
                    <a:pos x="86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6" y="0"/>
                  </a:cxn>
                </a:cxnLst>
                <a:rect l="0" t="0" r="r" b="b"/>
                <a:pathLst>
                  <a:path w="100" h="58">
                    <a:moveTo>
                      <a:pt x="46" y="0"/>
                    </a:move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8" y="58"/>
                    </a:lnTo>
                    <a:lnTo>
                      <a:pt x="42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6" y="52"/>
                    </a:lnTo>
                    <a:lnTo>
                      <a:pt x="78" y="50"/>
                    </a:lnTo>
                    <a:lnTo>
                      <a:pt x="80" y="50"/>
                    </a:lnTo>
                    <a:lnTo>
                      <a:pt x="82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6" y="46"/>
                    </a:lnTo>
                    <a:lnTo>
                      <a:pt x="88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98" y="32"/>
                    </a:lnTo>
                    <a:lnTo>
                      <a:pt x="100" y="30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100" y="20"/>
                    </a:lnTo>
                    <a:lnTo>
                      <a:pt x="100" y="18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92" y="10"/>
                    </a:lnTo>
                    <a:lnTo>
                      <a:pt x="92" y="8"/>
                    </a:lnTo>
                    <a:lnTo>
                      <a:pt x="90" y="8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4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410"/>
              <p:cNvSpPr>
                <a:spLocks/>
              </p:cNvSpPr>
              <p:nvPr/>
            </p:nvSpPr>
            <p:spPr bwMode="auto">
              <a:xfrm>
                <a:off x="5422900" y="1400175"/>
                <a:ext cx="155575" cy="88900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0"/>
                  </a:cxn>
                  <a:cxn ang="0">
                    <a:pos x="4" y="44"/>
                  </a:cxn>
                  <a:cxn ang="0">
                    <a:pos x="8" y="46"/>
                  </a:cxn>
                  <a:cxn ang="0">
                    <a:pos x="12" y="50"/>
                  </a:cxn>
                  <a:cxn ang="0">
                    <a:pos x="16" y="52"/>
                  </a:cxn>
                  <a:cxn ang="0">
                    <a:pos x="22" y="54"/>
                  </a:cxn>
                  <a:cxn ang="0">
                    <a:pos x="28" y="56"/>
                  </a:cxn>
                  <a:cxn ang="0">
                    <a:pos x="36" y="56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6" y="54"/>
                  </a:cxn>
                  <a:cxn ang="0">
                    <a:pos x="64" y="54"/>
                  </a:cxn>
                  <a:cxn ang="0">
                    <a:pos x="70" y="50"/>
                  </a:cxn>
                  <a:cxn ang="0">
                    <a:pos x="76" y="48"/>
                  </a:cxn>
                  <a:cxn ang="0">
                    <a:pos x="82" y="46"/>
                  </a:cxn>
                  <a:cxn ang="0">
                    <a:pos x="86" y="42"/>
                  </a:cxn>
                  <a:cxn ang="0">
                    <a:pos x="90" y="38"/>
                  </a:cxn>
                  <a:cxn ang="0">
                    <a:pos x="94" y="34"/>
                  </a:cxn>
                  <a:cxn ang="0">
                    <a:pos x="96" y="30"/>
                  </a:cxn>
                  <a:cxn ang="0">
                    <a:pos x="96" y="26"/>
                  </a:cxn>
                  <a:cxn ang="0">
                    <a:pos x="98" y="22"/>
                  </a:cxn>
                  <a:cxn ang="0">
                    <a:pos x="96" y="18"/>
                  </a:cxn>
                  <a:cxn ang="0">
                    <a:pos x="94" y="14"/>
                  </a:cxn>
                  <a:cxn ang="0">
                    <a:pos x="92" y="10"/>
                  </a:cxn>
                  <a:cxn ang="0">
                    <a:pos x="88" y="8"/>
                  </a:cxn>
                  <a:cxn ang="0">
                    <a:pos x="82" y="4"/>
                  </a:cxn>
                  <a:cxn ang="0">
                    <a:pos x="78" y="2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98" h="56">
                    <a:moveTo>
                      <a:pt x="44" y="0"/>
                    </a:move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20" y="54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4" y="50"/>
                    </a:lnTo>
                    <a:lnTo>
                      <a:pt x="76" y="48"/>
                    </a:lnTo>
                    <a:lnTo>
                      <a:pt x="78" y="48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4" y="44"/>
                    </a:lnTo>
                    <a:lnTo>
                      <a:pt x="84" y="44"/>
                    </a:lnTo>
                    <a:lnTo>
                      <a:pt x="86" y="42"/>
                    </a:lnTo>
                    <a:lnTo>
                      <a:pt x="88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2"/>
                    </a:lnTo>
                    <a:lnTo>
                      <a:pt x="92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411"/>
              <p:cNvSpPr>
                <a:spLocks/>
              </p:cNvSpPr>
              <p:nvPr/>
            </p:nvSpPr>
            <p:spPr bwMode="auto">
              <a:xfrm>
                <a:off x="5426075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2" y="48"/>
                  </a:cxn>
                  <a:cxn ang="0">
                    <a:pos x="16" y="50"/>
                  </a:cxn>
                  <a:cxn ang="0">
                    <a:pos x="22" y="52"/>
                  </a:cxn>
                  <a:cxn ang="0">
                    <a:pos x="28" y="54"/>
                  </a:cxn>
                  <a:cxn ang="0">
                    <a:pos x="34" y="54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4" y="54"/>
                  </a:cxn>
                  <a:cxn ang="0">
                    <a:pos x="62" y="52"/>
                  </a:cxn>
                  <a:cxn ang="0">
                    <a:pos x="68" y="50"/>
                  </a:cxn>
                  <a:cxn ang="0">
                    <a:pos x="74" y="48"/>
                  </a:cxn>
                  <a:cxn ang="0">
                    <a:pos x="78" y="44"/>
                  </a:cxn>
                  <a:cxn ang="0">
                    <a:pos x="84" y="42"/>
                  </a:cxn>
                  <a:cxn ang="0">
                    <a:pos x="88" y="38"/>
                  </a:cxn>
                  <a:cxn ang="0">
                    <a:pos x="90" y="34"/>
                  </a:cxn>
                  <a:cxn ang="0">
                    <a:pos x="92" y="30"/>
                  </a:cxn>
                  <a:cxn ang="0">
                    <a:pos x="94" y="26"/>
                  </a:cxn>
                  <a:cxn ang="0">
                    <a:pos x="94" y="22"/>
                  </a:cxn>
                  <a:cxn ang="0">
                    <a:pos x="92" y="18"/>
                  </a:cxn>
                  <a:cxn ang="0">
                    <a:pos x="90" y="14"/>
                  </a:cxn>
                  <a:cxn ang="0">
                    <a:pos x="88" y="10"/>
                  </a:cxn>
                  <a:cxn ang="0">
                    <a:pos x="84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2" y="2"/>
                  </a:cxn>
                </a:cxnLst>
                <a:rect l="0" t="0" r="r" b="b"/>
                <a:pathLst>
                  <a:path w="94" h="54">
                    <a:moveTo>
                      <a:pt x="42" y="2"/>
                    </a:move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8" y="52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4"/>
                    </a:lnTo>
                    <a:lnTo>
                      <a:pt x="44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48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6"/>
                    </a:lnTo>
                    <a:lnTo>
                      <a:pt x="78" y="46"/>
                    </a:lnTo>
                    <a:lnTo>
                      <a:pt x="78" y="44"/>
                    </a:lnTo>
                    <a:lnTo>
                      <a:pt x="80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4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90" y="36"/>
                    </a:lnTo>
                    <a:lnTo>
                      <a:pt x="90" y="34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0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4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0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2" y="16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88" y="10"/>
                    </a:lnTo>
                    <a:lnTo>
                      <a:pt x="86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412"/>
              <p:cNvSpPr>
                <a:spLocks/>
              </p:cNvSpPr>
              <p:nvPr/>
            </p:nvSpPr>
            <p:spPr bwMode="auto">
              <a:xfrm>
                <a:off x="5429250" y="1400175"/>
                <a:ext cx="142875" cy="85725"/>
              </a:xfrm>
              <a:custGeom>
                <a:avLst/>
                <a:gdLst/>
                <a:ahLst/>
                <a:cxnLst>
                  <a:cxn ang="0">
                    <a:pos x="36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0" y="46"/>
                  </a:cxn>
                  <a:cxn ang="0">
                    <a:pos x="16" y="48"/>
                  </a:cxn>
                  <a:cxn ang="0">
                    <a:pos x="20" y="50"/>
                  </a:cxn>
                  <a:cxn ang="0">
                    <a:pos x="26" y="52"/>
                  </a:cxn>
                  <a:cxn ang="0">
                    <a:pos x="32" y="52"/>
                  </a:cxn>
                  <a:cxn ang="0">
                    <a:pos x="38" y="54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58" y="50"/>
                  </a:cxn>
                  <a:cxn ang="0">
                    <a:pos x="66" y="48"/>
                  </a:cxn>
                  <a:cxn ang="0">
                    <a:pos x="70" y="46"/>
                  </a:cxn>
                  <a:cxn ang="0">
                    <a:pos x="76" y="44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4"/>
                  </a:cxn>
                  <a:cxn ang="0">
                    <a:pos x="90" y="30"/>
                  </a:cxn>
                  <a:cxn ang="0">
                    <a:pos x="90" y="26"/>
                  </a:cxn>
                  <a:cxn ang="0">
                    <a:pos x="90" y="22"/>
                  </a:cxn>
                  <a:cxn ang="0">
                    <a:pos x="90" y="18"/>
                  </a:cxn>
                  <a:cxn ang="0">
                    <a:pos x="88" y="14"/>
                  </a:cxn>
                  <a:cxn ang="0">
                    <a:pos x="84" y="10"/>
                  </a:cxn>
                  <a:cxn ang="0">
                    <a:pos x="82" y="8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0" y="2"/>
                  </a:cxn>
                </a:cxnLst>
                <a:rect l="0" t="0" r="r" b="b"/>
                <a:pathLst>
                  <a:path w="90" h="54">
                    <a:moveTo>
                      <a:pt x="40" y="2"/>
                    </a:move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6" y="50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6" y="50"/>
                    </a:lnTo>
                    <a:lnTo>
                      <a:pt x="58" y="50"/>
                    </a:lnTo>
                    <a:lnTo>
                      <a:pt x="60" y="50"/>
                    </a:lnTo>
                    <a:lnTo>
                      <a:pt x="64" y="50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6"/>
                    </a:lnTo>
                    <a:lnTo>
                      <a:pt x="74" y="44"/>
                    </a:lnTo>
                    <a:lnTo>
                      <a:pt x="76" y="44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80" y="40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6" y="36"/>
                    </a:lnTo>
                    <a:lnTo>
                      <a:pt x="86" y="34"/>
                    </a:lnTo>
                    <a:lnTo>
                      <a:pt x="86" y="34"/>
                    </a:lnTo>
                    <a:lnTo>
                      <a:pt x="88" y="32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90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6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6" y="14"/>
                    </a:lnTo>
                    <a:lnTo>
                      <a:pt x="86" y="12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413"/>
              <p:cNvSpPr>
                <a:spLocks/>
              </p:cNvSpPr>
              <p:nvPr/>
            </p:nvSpPr>
            <p:spPr bwMode="auto">
              <a:xfrm>
                <a:off x="5432425" y="1403350"/>
                <a:ext cx="139700" cy="79375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8" y="2"/>
                  </a:cxn>
                  <a:cxn ang="0">
                    <a:pos x="24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4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6" y="40"/>
                  </a:cxn>
                  <a:cxn ang="0">
                    <a:pos x="10" y="44"/>
                  </a:cxn>
                  <a:cxn ang="0">
                    <a:pos x="14" y="46"/>
                  </a:cxn>
                  <a:cxn ang="0">
                    <a:pos x="20" y="48"/>
                  </a:cxn>
                  <a:cxn ang="0">
                    <a:pos x="24" y="48"/>
                  </a:cxn>
                  <a:cxn ang="0">
                    <a:pos x="30" y="50"/>
                  </a:cxn>
                  <a:cxn ang="0">
                    <a:pos x="38" y="50"/>
                  </a:cxn>
                  <a:cxn ang="0">
                    <a:pos x="44" y="50"/>
                  </a:cxn>
                  <a:cxn ang="0">
                    <a:pos x="50" y="48"/>
                  </a:cxn>
                  <a:cxn ang="0">
                    <a:pos x="56" y="48"/>
                  </a:cxn>
                  <a:cxn ang="0">
                    <a:pos x="62" y="46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8" y="38"/>
                  </a:cxn>
                  <a:cxn ang="0">
                    <a:pos x="80" y="34"/>
                  </a:cxn>
                  <a:cxn ang="0">
                    <a:pos x="84" y="30"/>
                  </a:cxn>
                  <a:cxn ang="0">
                    <a:pos x="86" y="26"/>
                  </a:cxn>
                  <a:cxn ang="0">
                    <a:pos x="86" y="24"/>
                  </a:cxn>
                  <a:cxn ang="0">
                    <a:pos x="88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82" y="10"/>
                  </a:cxn>
                  <a:cxn ang="0">
                    <a:pos x="78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2" y="0"/>
                  </a:cxn>
                  <a:cxn ang="0">
                    <a:pos x="46" y="0"/>
                  </a:cxn>
                  <a:cxn ang="0">
                    <a:pos x="40" y="0"/>
                  </a:cxn>
                </a:cxnLst>
                <a:rect l="0" t="0" r="r" b="b"/>
                <a:pathLst>
                  <a:path w="88" h="50">
                    <a:moveTo>
                      <a:pt x="40" y="0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0"/>
                    </a:lnTo>
                    <a:lnTo>
                      <a:pt x="38" y="50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8" y="42"/>
                    </a:lnTo>
                    <a:lnTo>
                      <a:pt x="70" y="42"/>
                    </a:lnTo>
                    <a:lnTo>
                      <a:pt x="72" y="42"/>
                    </a:lnTo>
                    <a:lnTo>
                      <a:pt x="72" y="40"/>
                    </a:lnTo>
                    <a:lnTo>
                      <a:pt x="74" y="40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80" y="34"/>
                    </a:lnTo>
                    <a:lnTo>
                      <a:pt x="82" y="32"/>
                    </a:lnTo>
                    <a:lnTo>
                      <a:pt x="82" y="32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4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6" y="14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414"/>
              <p:cNvSpPr>
                <a:spLocks/>
              </p:cNvSpPr>
              <p:nvPr/>
            </p:nvSpPr>
            <p:spPr bwMode="auto">
              <a:xfrm>
                <a:off x="5435600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8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6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40"/>
                  </a:cxn>
                  <a:cxn ang="0">
                    <a:pos x="10" y="42"/>
                  </a:cxn>
                  <a:cxn ang="0">
                    <a:pos x="14" y="44"/>
                  </a:cxn>
                  <a:cxn ang="0">
                    <a:pos x="18" y="46"/>
                  </a:cxn>
                  <a:cxn ang="0">
                    <a:pos x="24" y="46"/>
                  </a:cxn>
                  <a:cxn ang="0">
                    <a:pos x="30" y="48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6"/>
                  </a:cxn>
                  <a:cxn ang="0">
                    <a:pos x="54" y="46"/>
                  </a:cxn>
                  <a:cxn ang="0">
                    <a:pos x="60" y="44"/>
                  </a:cxn>
                  <a:cxn ang="0">
                    <a:pos x="66" y="42"/>
                  </a:cxn>
                  <a:cxn ang="0">
                    <a:pos x="70" y="40"/>
                  </a:cxn>
                  <a:cxn ang="0">
                    <a:pos x="74" y="36"/>
                  </a:cxn>
                  <a:cxn ang="0">
                    <a:pos x="78" y="34"/>
                  </a:cxn>
                  <a:cxn ang="0">
                    <a:pos x="80" y="30"/>
                  </a:cxn>
                  <a:cxn ang="0">
                    <a:pos x="82" y="26"/>
                  </a:cxn>
                  <a:cxn ang="0">
                    <a:pos x="84" y="22"/>
                  </a:cxn>
                  <a:cxn ang="0">
                    <a:pos x="84" y="20"/>
                  </a:cxn>
                  <a:cxn ang="0">
                    <a:pos x="82" y="16"/>
                  </a:cxn>
                  <a:cxn ang="0">
                    <a:pos x="82" y="12"/>
                  </a:cxn>
                  <a:cxn ang="0">
                    <a:pos x="78" y="10"/>
                  </a:cxn>
                  <a:cxn ang="0">
                    <a:pos x="76" y="6"/>
                  </a:cxn>
                  <a:cxn ang="0">
                    <a:pos x="72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84" h="48">
                    <a:moveTo>
                      <a:pt x="38" y="0"/>
                    </a:moveTo>
                    <a:lnTo>
                      <a:pt x="36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20" y="46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4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2" y="28"/>
                    </a:lnTo>
                    <a:lnTo>
                      <a:pt x="82" y="28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4" y="24"/>
                    </a:lnTo>
                    <a:lnTo>
                      <a:pt x="84" y="22"/>
                    </a:lnTo>
                    <a:lnTo>
                      <a:pt x="84" y="22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2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415"/>
              <p:cNvSpPr>
                <a:spLocks/>
              </p:cNvSpPr>
              <p:nvPr/>
            </p:nvSpPr>
            <p:spPr bwMode="auto">
              <a:xfrm>
                <a:off x="5438775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4"/>
                  </a:cxn>
                  <a:cxn ang="0">
                    <a:pos x="6" y="38"/>
                  </a:cxn>
                  <a:cxn ang="0">
                    <a:pos x="10" y="40"/>
                  </a:cxn>
                  <a:cxn ang="0">
                    <a:pos x="14" y="42"/>
                  </a:cxn>
                  <a:cxn ang="0">
                    <a:pos x="18" y="44"/>
                  </a:cxn>
                  <a:cxn ang="0">
                    <a:pos x="22" y="46"/>
                  </a:cxn>
                  <a:cxn ang="0">
                    <a:pos x="28" y="46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4"/>
                  </a:cxn>
                  <a:cxn ang="0">
                    <a:pos x="58" y="42"/>
                  </a:cxn>
                  <a:cxn ang="0">
                    <a:pos x="62" y="40"/>
                  </a:cxn>
                  <a:cxn ang="0">
                    <a:pos x="66" y="38"/>
                  </a:cxn>
                  <a:cxn ang="0">
                    <a:pos x="70" y="36"/>
                  </a:cxn>
                  <a:cxn ang="0">
                    <a:pos x="74" y="32"/>
                  </a:cxn>
                  <a:cxn ang="0">
                    <a:pos x="76" y="30"/>
                  </a:cxn>
                  <a:cxn ang="0">
                    <a:pos x="78" y="26"/>
                  </a:cxn>
                  <a:cxn ang="0">
                    <a:pos x="80" y="22"/>
                  </a:cxn>
                  <a:cxn ang="0">
                    <a:pos x="80" y="20"/>
                  </a:cxn>
                  <a:cxn ang="0">
                    <a:pos x="80" y="16"/>
                  </a:cxn>
                  <a:cxn ang="0">
                    <a:pos x="78" y="12"/>
                  </a:cxn>
                  <a:cxn ang="0">
                    <a:pos x="76" y="10"/>
                  </a:cxn>
                  <a:cxn ang="0">
                    <a:pos x="72" y="8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2" y="0"/>
                  </a:cxn>
                  <a:cxn ang="0">
                    <a:pos x="36" y="0"/>
                  </a:cxn>
                </a:cxnLst>
                <a:rect l="0" t="0" r="r" b="b"/>
                <a:pathLst>
                  <a:path w="80" h="46">
                    <a:moveTo>
                      <a:pt x="36" y="0"/>
                    </a:move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60" y="42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8" y="38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2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80" y="20"/>
                    </a:lnTo>
                    <a:lnTo>
                      <a:pt x="80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4"/>
                    </a:lnTo>
                    <a:lnTo>
                      <a:pt x="78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416"/>
              <p:cNvSpPr>
                <a:spLocks/>
              </p:cNvSpPr>
              <p:nvPr/>
            </p:nvSpPr>
            <p:spPr bwMode="auto">
              <a:xfrm>
                <a:off x="5441950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0"/>
                  </a:cxn>
                  <a:cxn ang="0">
                    <a:pos x="4" y="34"/>
                  </a:cxn>
                  <a:cxn ang="0">
                    <a:pos x="6" y="36"/>
                  </a:cxn>
                  <a:cxn ang="0">
                    <a:pos x="8" y="38"/>
                  </a:cxn>
                  <a:cxn ang="0">
                    <a:pos x="12" y="40"/>
                  </a:cxn>
                  <a:cxn ang="0">
                    <a:pos x="16" y="42"/>
                  </a:cxn>
                  <a:cxn ang="0">
                    <a:pos x="22" y="44"/>
                  </a:cxn>
                  <a:cxn ang="0">
                    <a:pos x="26" y="44"/>
                  </a:cxn>
                  <a:cxn ang="0">
                    <a:pos x="32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2"/>
                  </a:cxn>
                  <a:cxn ang="0">
                    <a:pos x="54" y="42"/>
                  </a:cxn>
                  <a:cxn ang="0">
                    <a:pos x="60" y="40"/>
                  </a:cxn>
                  <a:cxn ang="0">
                    <a:pos x="64" y="38"/>
                  </a:cxn>
                  <a:cxn ang="0">
                    <a:pos x="68" y="34"/>
                  </a:cxn>
                  <a:cxn ang="0">
                    <a:pos x="72" y="32"/>
                  </a:cxn>
                  <a:cxn ang="0">
                    <a:pos x="74" y="28"/>
                  </a:cxn>
                  <a:cxn ang="0">
                    <a:pos x="76" y="26"/>
                  </a:cxn>
                  <a:cxn ang="0">
                    <a:pos x="76" y="22"/>
                  </a:cxn>
                  <a:cxn ang="0">
                    <a:pos x="76" y="20"/>
                  </a:cxn>
                  <a:cxn ang="0">
                    <a:pos x="76" y="16"/>
                  </a:cxn>
                  <a:cxn ang="0">
                    <a:pos x="74" y="12"/>
                  </a:cxn>
                  <a:cxn ang="0">
                    <a:pos x="72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2" y="4"/>
                  </a:cxn>
                  <a:cxn ang="0">
                    <a:pos x="58" y="2"/>
                  </a:cxn>
                  <a:cxn ang="0">
                    <a:pos x="52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2"/>
                  </a:cxn>
                </a:cxnLst>
                <a:rect l="0" t="0" r="r" b="b"/>
                <a:pathLst>
                  <a:path w="76" h="44">
                    <a:moveTo>
                      <a:pt x="36" y="2"/>
                    </a:move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2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4" y="42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60" y="40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2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4" y="28"/>
                    </a:lnTo>
                    <a:lnTo>
                      <a:pt x="74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6" y="20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4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417"/>
              <p:cNvSpPr>
                <a:spLocks/>
              </p:cNvSpPr>
              <p:nvPr/>
            </p:nvSpPr>
            <p:spPr bwMode="auto">
              <a:xfrm>
                <a:off x="5445125" y="1403350"/>
                <a:ext cx="117475" cy="6985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2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30"/>
                  </a:cxn>
                  <a:cxn ang="0">
                    <a:pos x="2" y="32"/>
                  </a:cxn>
                  <a:cxn ang="0">
                    <a:pos x="6" y="34"/>
                  </a:cxn>
                  <a:cxn ang="0">
                    <a:pos x="8" y="36"/>
                  </a:cxn>
                  <a:cxn ang="0">
                    <a:pos x="12" y="38"/>
                  </a:cxn>
                  <a:cxn ang="0">
                    <a:pos x="16" y="40"/>
                  </a:cxn>
                  <a:cxn ang="0">
                    <a:pos x="20" y="42"/>
                  </a:cxn>
                  <a:cxn ang="0">
                    <a:pos x="26" y="42"/>
                  </a:cxn>
                  <a:cxn ang="0">
                    <a:pos x="30" y="44"/>
                  </a:cxn>
                  <a:cxn ang="0">
                    <a:pos x="36" y="44"/>
                  </a:cxn>
                  <a:cxn ang="0">
                    <a:pos x="42" y="42"/>
                  </a:cxn>
                  <a:cxn ang="0">
                    <a:pos x="46" y="42"/>
                  </a:cxn>
                  <a:cxn ang="0">
                    <a:pos x="52" y="40"/>
                  </a:cxn>
                  <a:cxn ang="0">
                    <a:pos x="56" y="38"/>
                  </a:cxn>
                  <a:cxn ang="0">
                    <a:pos x="60" y="36"/>
                  </a:cxn>
                  <a:cxn ang="0">
                    <a:pos x="64" y="34"/>
                  </a:cxn>
                  <a:cxn ang="0">
                    <a:pos x="68" y="32"/>
                  </a:cxn>
                  <a:cxn ang="0">
                    <a:pos x="70" y="28"/>
                  </a:cxn>
                  <a:cxn ang="0">
                    <a:pos x="72" y="26"/>
                  </a:cxn>
                  <a:cxn ang="0">
                    <a:pos x="74" y="22"/>
                  </a:cxn>
                  <a:cxn ang="0">
                    <a:pos x="74" y="18"/>
                  </a:cxn>
                  <a:cxn ang="0">
                    <a:pos x="74" y="16"/>
                  </a:cxn>
                  <a:cxn ang="0">
                    <a:pos x="72" y="12"/>
                  </a:cxn>
                  <a:cxn ang="0">
                    <a:pos x="70" y="10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2"/>
                  </a:cxn>
                  <a:cxn ang="0">
                    <a:pos x="46" y="2"/>
                  </a:cxn>
                  <a:cxn ang="0">
                    <a:pos x="40" y="0"/>
                  </a:cxn>
                  <a:cxn ang="0">
                    <a:pos x="34" y="2"/>
                  </a:cxn>
                </a:cxnLst>
                <a:rect l="0" t="0" r="r" b="b"/>
                <a:pathLst>
                  <a:path w="74" h="44">
                    <a:moveTo>
                      <a:pt x="34" y="2"/>
                    </a:move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68" y="30"/>
                    </a:lnTo>
                    <a:lnTo>
                      <a:pt x="70" y="30"/>
                    </a:lnTo>
                    <a:lnTo>
                      <a:pt x="70" y="28"/>
                    </a:lnTo>
                    <a:lnTo>
                      <a:pt x="72" y="28"/>
                    </a:lnTo>
                    <a:lnTo>
                      <a:pt x="72" y="26"/>
                    </a:lnTo>
                    <a:lnTo>
                      <a:pt x="72" y="26"/>
                    </a:lnTo>
                    <a:lnTo>
                      <a:pt x="72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418"/>
              <p:cNvSpPr>
                <a:spLocks/>
              </p:cNvSpPr>
              <p:nvPr/>
            </p:nvSpPr>
            <p:spPr bwMode="auto">
              <a:xfrm>
                <a:off x="5448300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2"/>
                  </a:cxn>
                  <a:cxn ang="0">
                    <a:pos x="2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8" y="34"/>
                  </a:cxn>
                  <a:cxn ang="0">
                    <a:pos x="10" y="36"/>
                  </a:cxn>
                  <a:cxn ang="0">
                    <a:pos x="14" y="36"/>
                  </a:cxn>
                  <a:cxn ang="0">
                    <a:pos x="20" y="38"/>
                  </a:cxn>
                  <a:cxn ang="0">
                    <a:pos x="24" y="40"/>
                  </a:cxn>
                  <a:cxn ang="0">
                    <a:pos x="28" y="40"/>
                  </a:cxn>
                  <a:cxn ang="0">
                    <a:pos x="34" y="40"/>
                  </a:cxn>
                  <a:cxn ang="0">
                    <a:pos x="40" y="38"/>
                  </a:cxn>
                  <a:cxn ang="0">
                    <a:pos x="44" y="38"/>
                  </a:cxn>
                  <a:cxn ang="0">
                    <a:pos x="50" y="36"/>
                  </a:cxn>
                  <a:cxn ang="0">
                    <a:pos x="54" y="36"/>
                  </a:cxn>
                  <a:cxn ang="0">
                    <a:pos x="58" y="34"/>
                  </a:cxn>
                  <a:cxn ang="0">
                    <a:pos x="62" y="30"/>
                  </a:cxn>
                  <a:cxn ang="0">
                    <a:pos x="64" y="28"/>
                  </a:cxn>
                  <a:cxn ang="0">
                    <a:pos x="68" y="26"/>
                  </a:cxn>
                  <a:cxn ang="0">
                    <a:pos x="68" y="22"/>
                  </a:cxn>
                  <a:cxn ang="0">
                    <a:pos x="70" y="20"/>
                  </a:cxn>
                  <a:cxn ang="0">
                    <a:pos x="70" y="16"/>
                  </a:cxn>
                  <a:cxn ang="0">
                    <a:pos x="70" y="14"/>
                  </a:cxn>
                  <a:cxn ang="0">
                    <a:pos x="68" y="12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2" y="2"/>
                  </a:cxn>
                  <a:cxn ang="0">
                    <a:pos x="48" y="0"/>
                  </a:cxn>
                  <a:cxn ang="0">
                    <a:pos x="44" y="0"/>
                  </a:cxn>
                  <a:cxn ang="0">
                    <a:pos x="38" y="0"/>
                  </a:cxn>
                  <a:cxn ang="0">
                    <a:pos x="32" y="0"/>
                  </a:cxn>
                </a:cxnLst>
                <a:rect l="0" t="0" r="r" b="b"/>
                <a:pathLst>
                  <a:path w="70" h="40">
                    <a:moveTo>
                      <a:pt x="32" y="0"/>
                    </a:move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6" y="34"/>
                    </a:lnTo>
                    <a:lnTo>
                      <a:pt x="56" y="34"/>
                    </a:lnTo>
                    <a:lnTo>
                      <a:pt x="58" y="34"/>
                    </a:lnTo>
                    <a:lnTo>
                      <a:pt x="60" y="32"/>
                    </a:lnTo>
                    <a:lnTo>
                      <a:pt x="60" y="32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8" y="26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419"/>
              <p:cNvSpPr>
                <a:spLocks/>
              </p:cNvSpPr>
              <p:nvPr/>
            </p:nvSpPr>
            <p:spPr bwMode="auto">
              <a:xfrm>
                <a:off x="5451475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24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4" y="36"/>
                  </a:cxn>
                  <a:cxn ang="0">
                    <a:pos x="18" y="36"/>
                  </a:cxn>
                  <a:cxn ang="0">
                    <a:pos x="22" y="38"/>
                  </a:cxn>
                  <a:cxn ang="0">
                    <a:pos x="28" y="38"/>
                  </a:cxn>
                  <a:cxn ang="0">
                    <a:pos x="32" y="38"/>
                  </a:cxn>
                  <a:cxn ang="0">
                    <a:pos x="38" y="38"/>
                  </a:cxn>
                  <a:cxn ang="0">
                    <a:pos x="42" y="36"/>
                  </a:cxn>
                  <a:cxn ang="0">
                    <a:pos x="46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0"/>
                  </a:cxn>
                  <a:cxn ang="0">
                    <a:pos x="62" y="28"/>
                  </a:cxn>
                  <a:cxn ang="0">
                    <a:pos x="64" y="26"/>
                  </a:cxn>
                  <a:cxn ang="0">
                    <a:pos x="66" y="22"/>
                  </a:cxn>
                  <a:cxn ang="0">
                    <a:pos x="66" y="20"/>
                  </a:cxn>
                  <a:cxn ang="0">
                    <a:pos x="66" y="16"/>
                  </a:cxn>
                  <a:cxn ang="0">
                    <a:pos x="66" y="14"/>
                  </a:cxn>
                  <a:cxn ang="0">
                    <a:pos x="66" y="12"/>
                  </a:cxn>
                  <a:cxn ang="0">
                    <a:pos x="64" y="8"/>
                  </a:cxn>
                  <a:cxn ang="0">
                    <a:pos x="60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50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0"/>
                  </a:cxn>
                  <a:cxn ang="0">
                    <a:pos x="32" y="0"/>
                  </a:cxn>
                </a:cxnLst>
                <a:rect l="0" t="0" r="r" b="b"/>
                <a:pathLst>
                  <a:path w="66" h="38">
                    <a:moveTo>
                      <a:pt x="32" y="0"/>
                    </a:move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4"/>
                    </a:lnTo>
                    <a:lnTo>
                      <a:pt x="50" y="34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420"/>
              <p:cNvSpPr>
                <a:spLocks/>
              </p:cNvSpPr>
              <p:nvPr/>
            </p:nvSpPr>
            <p:spPr bwMode="auto">
              <a:xfrm>
                <a:off x="5454650" y="1406525"/>
                <a:ext cx="101600" cy="5715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22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0"/>
                  </a:cxn>
                  <a:cxn ang="0">
                    <a:pos x="10" y="32"/>
                  </a:cxn>
                  <a:cxn ang="0">
                    <a:pos x="12" y="34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6" y="36"/>
                  </a:cxn>
                  <a:cxn ang="0">
                    <a:pos x="30" y="36"/>
                  </a:cxn>
                  <a:cxn ang="0">
                    <a:pos x="36" y="36"/>
                  </a:cxn>
                  <a:cxn ang="0">
                    <a:pos x="40" y="36"/>
                  </a:cxn>
                  <a:cxn ang="0">
                    <a:pos x="44" y="34"/>
                  </a:cxn>
                  <a:cxn ang="0">
                    <a:pos x="48" y="32"/>
                  </a:cxn>
                  <a:cxn ang="0">
                    <a:pos x="52" y="32"/>
                  </a:cxn>
                  <a:cxn ang="0">
                    <a:pos x="56" y="30"/>
                  </a:cxn>
                  <a:cxn ang="0">
                    <a:pos x="58" y="26"/>
                  </a:cxn>
                  <a:cxn ang="0">
                    <a:pos x="60" y="24"/>
                  </a:cxn>
                  <a:cxn ang="0">
                    <a:pos x="62" y="22"/>
                  </a:cxn>
                  <a:cxn ang="0">
                    <a:pos x="64" y="20"/>
                  </a:cxn>
                  <a:cxn ang="0">
                    <a:pos x="64" y="16"/>
                  </a:cxn>
                  <a:cxn ang="0">
                    <a:pos x="64" y="14"/>
                  </a:cxn>
                  <a:cxn ang="0">
                    <a:pos x="62" y="12"/>
                  </a:cxn>
                  <a:cxn ang="0">
                    <a:pos x="60" y="8"/>
                  </a:cxn>
                  <a:cxn ang="0">
                    <a:pos x="58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4" y="0"/>
                  </a:cxn>
                  <a:cxn ang="0">
                    <a:pos x="40" y="0"/>
                  </a:cxn>
                  <a:cxn ang="0">
                    <a:pos x="34" y="0"/>
                  </a:cxn>
                  <a:cxn ang="0">
                    <a:pos x="30" y="0"/>
                  </a:cxn>
                </a:cxnLst>
                <a:rect l="0" t="0" r="r" b="b"/>
                <a:pathLst>
                  <a:path w="64" h="36">
                    <a:moveTo>
                      <a:pt x="30" y="0"/>
                    </a:moveTo>
                    <a:lnTo>
                      <a:pt x="28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40" y="36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6" y="30"/>
                    </a:lnTo>
                    <a:lnTo>
                      <a:pt x="56" y="28"/>
                    </a:lnTo>
                    <a:lnTo>
                      <a:pt x="58" y="28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2" y="10"/>
                    </a:lnTo>
                    <a:lnTo>
                      <a:pt x="60" y="10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421"/>
              <p:cNvSpPr>
                <a:spLocks/>
              </p:cNvSpPr>
              <p:nvPr/>
            </p:nvSpPr>
            <p:spPr bwMode="auto">
              <a:xfrm>
                <a:off x="5375275" y="1374775"/>
                <a:ext cx="244475" cy="50800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0" y="32"/>
                  </a:cxn>
                  <a:cxn ang="0">
                    <a:pos x="2" y="30"/>
                  </a:cxn>
                  <a:cxn ang="0">
                    <a:pos x="4" y="28"/>
                  </a:cxn>
                  <a:cxn ang="0">
                    <a:pos x="6" y="26"/>
                  </a:cxn>
                  <a:cxn ang="0">
                    <a:pos x="10" y="24"/>
                  </a:cxn>
                  <a:cxn ang="0">
                    <a:pos x="12" y="22"/>
                  </a:cxn>
                  <a:cxn ang="0">
                    <a:pos x="16" y="20"/>
                  </a:cxn>
                  <a:cxn ang="0">
                    <a:pos x="18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2" y="10"/>
                  </a:cxn>
                  <a:cxn ang="0">
                    <a:pos x="36" y="8"/>
                  </a:cxn>
                  <a:cxn ang="0">
                    <a:pos x="42" y="6"/>
                  </a:cxn>
                  <a:cxn ang="0">
                    <a:pos x="46" y="4"/>
                  </a:cxn>
                  <a:cxn ang="0">
                    <a:pos x="52" y="2"/>
                  </a:cxn>
                  <a:cxn ang="0">
                    <a:pos x="58" y="2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6" y="0"/>
                  </a:cxn>
                  <a:cxn ang="0">
                    <a:pos x="104" y="2"/>
                  </a:cxn>
                  <a:cxn ang="0">
                    <a:pos x="110" y="4"/>
                  </a:cxn>
                  <a:cxn ang="0">
                    <a:pos x="118" y="8"/>
                  </a:cxn>
                  <a:cxn ang="0">
                    <a:pos x="124" y="10"/>
                  </a:cxn>
                  <a:cxn ang="0">
                    <a:pos x="132" y="14"/>
                  </a:cxn>
                  <a:cxn ang="0">
                    <a:pos x="140" y="20"/>
                  </a:cxn>
                  <a:cxn ang="0">
                    <a:pos x="148" y="26"/>
                  </a:cxn>
                  <a:cxn ang="0">
                    <a:pos x="154" y="32"/>
                  </a:cxn>
                  <a:cxn ang="0">
                    <a:pos x="154" y="32"/>
                  </a:cxn>
                  <a:cxn ang="0">
                    <a:pos x="152" y="30"/>
                  </a:cxn>
                  <a:cxn ang="0">
                    <a:pos x="150" y="28"/>
                  </a:cxn>
                  <a:cxn ang="0">
                    <a:pos x="148" y="28"/>
                  </a:cxn>
                  <a:cxn ang="0">
                    <a:pos x="146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38" y="22"/>
                  </a:cxn>
                  <a:cxn ang="0">
                    <a:pos x="134" y="20"/>
                  </a:cxn>
                  <a:cxn ang="0">
                    <a:pos x="132" y="18"/>
                  </a:cxn>
                  <a:cxn ang="0">
                    <a:pos x="128" y="16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4" y="12"/>
                  </a:cxn>
                  <a:cxn ang="0">
                    <a:pos x="108" y="12"/>
                  </a:cxn>
                  <a:cxn ang="0">
                    <a:pos x="102" y="10"/>
                  </a:cxn>
                  <a:cxn ang="0">
                    <a:pos x="96" y="10"/>
                  </a:cxn>
                  <a:cxn ang="0">
                    <a:pos x="90" y="10"/>
                  </a:cxn>
                  <a:cxn ang="0">
                    <a:pos x="84" y="8"/>
                  </a:cxn>
                  <a:cxn ang="0">
                    <a:pos x="78" y="10"/>
                  </a:cxn>
                  <a:cxn ang="0">
                    <a:pos x="72" y="10"/>
                  </a:cxn>
                  <a:cxn ang="0">
                    <a:pos x="64" y="10"/>
                  </a:cxn>
                  <a:cxn ang="0">
                    <a:pos x="58" y="12"/>
                  </a:cxn>
                  <a:cxn ang="0">
                    <a:pos x="50" y="12"/>
                  </a:cxn>
                  <a:cxn ang="0">
                    <a:pos x="42" y="14"/>
                  </a:cxn>
                  <a:cxn ang="0">
                    <a:pos x="34" y="18"/>
                  </a:cxn>
                  <a:cxn ang="0">
                    <a:pos x="26" y="20"/>
                  </a:cxn>
                  <a:cxn ang="0">
                    <a:pos x="16" y="24"/>
                  </a:cxn>
                  <a:cxn ang="0">
                    <a:pos x="8" y="28"/>
                  </a:cxn>
                  <a:cxn ang="0">
                    <a:pos x="0" y="32"/>
                  </a:cxn>
                  <a:cxn ang="0">
                    <a:pos x="0" y="32"/>
                  </a:cxn>
                </a:cxnLst>
                <a:rect l="0" t="0" r="r" b="b"/>
                <a:pathLst>
                  <a:path w="154" h="32">
                    <a:moveTo>
                      <a:pt x="0" y="32"/>
                    </a:moveTo>
                    <a:lnTo>
                      <a:pt x="0" y="32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2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22" y="14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2" y="6"/>
                    </a:lnTo>
                    <a:lnTo>
                      <a:pt x="46" y="4"/>
                    </a:lnTo>
                    <a:lnTo>
                      <a:pt x="52" y="2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2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4" y="2"/>
                    </a:lnTo>
                    <a:lnTo>
                      <a:pt x="110" y="4"/>
                    </a:lnTo>
                    <a:lnTo>
                      <a:pt x="118" y="8"/>
                    </a:lnTo>
                    <a:lnTo>
                      <a:pt x="124" y="10"/>
                    </a:lnTo>
                    <a:lnTo>
                      <a:pt x="132" y="14"/>
                    </a:lnTo>
                    <a:lnTo>
                      <a:pt x="140" y="20"/>
                    </a:lnTo>
                    <a:lnTo>
                      <a:pt x="148" y="26"/>
                    </a:lnTo>
                    <a:lnTo>
                      <a:pt x="154" y="32"/>
                    </a:lnTo>
                    <a:lnTo>
                      <a:pt x="154" y="32"/>
                    </a:lnTo>
                    <a:lnTo>
                      <a:pt x="152" y="30"/>
                    </a:lnTo>
                    <a:lnTo>
                      <a:pt x="150" y="28"/>
                    </a:lnTo>
                    <a:lnTo>
                      <a:pt x="148" y="28"/>
                    </a:lnTo>
                    <a:lnTo>
                      <a:pt x="146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38" y="22"/>
                    </a:lnTo>
                    <a:lnTo>
                      <a:pt x="134" y="20"/>
                    </a:lnTo>
                    <a:lnTo>
                      <a:pt x="132" y="18"/>
                    </a:lnTo>
                    <a:lnTo>
                      <a:pt x="128" y="16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4" y="12"/>
                    </a:lnTo>
                    <a:lnTo>
                      <a:pt x="108" y="12"/>
                    </a:lnTo>
                    <a:lnTo>
                      <a:pt x="102" y="10"/>
                    </a:lnTo>
                    <a:lnTo>
                      <a:pt x="96" y="10"/>
                    </a:lnTo>
                    <a:lnTo>
                      <a:pt x="90" y="10"/>
                    </a:lnTo>
                    <a:lnTo>
                      <a:pt x="84" y="8"/>
                    </a:lnTo>
                    <a:lnTo>
                      <a:pt x="78" y="10"/>
                    </a:lnTo>
                    <a:lnTo>
                      <a:pt x="72" y="10"/>
                    </a:lnTo>
                    <a:lnTo>
                      <a:pt x="64" y="10"/>
                    </a:lnTo>
                    <a:lnTo>
                      <a:pt x="58" y="12"/>
                    </a:lnTo>
                    <a:lnTo>
                      <a:pt x="50" y="12"/>
                    </a:lnTo>
                    <a:lnTo>
                      <a:pt x="42" y="14"/>
                    </a:lnTo>
                    <a:lnTo>
                      <a:pt x="34" y="18"/>
                    </a:lnTo>
                    <a:lnTo>
                      <a:pt x="26" y="20"/>
                    </a:lnTo>
                    <a:lnTo>
                      <a:pt x="16" y="24"/>
                    </a:lnTo>
                    <a:lnTo>
                      <a:pt x="8" y="28"/>
                    </a:lnTo>
                    <a:lnTo>
                      <a:pt x="0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422"/>
              <p:cNvSpPr>
                <a:spLocks/>
              </p:cNvSpPr>
              <p:nvPr/>
            </p:nvSpPr>
            <p:spPr bwMode="auto">
              <a:xfrm>
                <a:off x="5749925" y="1127125"/>
                <a:ext cx="212725" cy="355600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62" y="4"/>
                  </a:cxn>
                  <a:cxn ang="0">
                    <a:pos x="52" y="10"/>
                  </a:cxn>
                  <a:cxn ang="0">
                    <a:pos x="42" y="16"/>
                  </a:cxn>
                  <a:cxn ang="0">
                    <a:pos x="34" y="26"/>
                  </a:cxn>
                  <a:cxn ang="0">
                    <a:pos x="26" y="38"/>
                  </a:cxn>
                  <a:cxn ang="0">
                    <a:pos x="18" y="50"/>
                  </a:cxn>
                  <a:cxn ang="0">
                    <a:pos x="12" y="64"/>
                  </a:cxn>
                  <a:cxn ang="0">
                    <a:pos x="8" y="80"/>
                  </a:cxn>
                  <a:cxn ang="0">
                    <a:pos x="4" y="96"/>
                  </a:cxn>
                  <a:cxn ang="0">
                    <a:pos x="2" y="112"/>
                  </a:cxn>
                  <a:cxn ang="0">
                    <a:pos x="0" y="130"/>
                  </a:cxn>
                  <a:cxn ang="0">
                    <a:pos x="2" y="146"/>
                  </a:cxn>
                  <a:cxn ang="0">
                    <a:pos x="4" y="160"/>
                  </a:cxn>
                  <a:cxn ang="0">
                    <a:pos x="6" y="174"/>
                  </a:cxn>
                  <a:cxn ang="0">
                    <a:pos x="12" y="188"/>
                  </a:cxn>
                  <a:cxn ang="0">
                    <a:pos x="18" y="198"/>
                  </a:cxn>
                  <a:cxn ang="0">
                    <a:pos x="24" y="208"/>
                  </a:cxn>
                  <a:cxn ang="0">
                    <a:pos x="32" y="214"/>
                  </a:cxn>
                  <a:cxn ang="0">
                    <a:pos x="40" y="220"/>
                  </a:cxn>
                  <a:cxn ang="0">
                    <a:pos x="50" y="222"/>
                  </a:cxn>
                  <a:cxn ang="0">
                    <a:pos x="60" y="222"/>
                  </a:cxn>
                  <a:cxn ang="0">
                    <a:pos x="70" y="220"/>
                  </a:cxn>
                  <a:cxn ang="0">
                    <a:pos x="80" y="216"/>
                  </a:cxn>
                  <a:cxn ang="0">
                    <a:pos x="90" y="210"/>
                  </a:cxn>
                  <a:cxn ang="0">
                    <a:pos x="98" y="200"/>
                  </a:cxn>
                  <a:cxn ang="0">
                    <a:pos x="106" y="190"/>
                  </a:cxn>
                  <a:cxn ang="0">
                    <a:pos x="114" y="178"/>
                  </a:cxn>
                  <a:cxn ang="0">
                    <a:pos x="120" y="164"/>
                  </a:cxn>
                  <a:cxn ang="0">
                    <a:pos x="126" y="150"/>
                  </a:cxn>
                  <a:cxn ang="0">
                    <a:pos x="130" y="134"/>
                  </a:cxn>
                  <a:cxn ang="0">
                    <a:pos x="134" y="116"/>
                  </a:cxn>
                  <a:cxn ang="0">
                    <a:pos x="134" y="100"/>
                  </a:cxn>
                  <a:cxn ang="0">
                    <a:pos x="134" y="84"/>
                  </a:cxn>
                  <a:cxn ang="0">
                    <a:pos x="134" y="68"/>
                  </a:cxn>
                  <a:cxn ang="0">
                    <a:pos x="130" y="54"/>
                  </a:cxn>
                  <a:cxn ang="0">
                    <a:pos x="126" y="40"/>
                  </a:cxn>
                  <a:cxn ang="0">
                    <a:pos x="120" y="28"/>
                  </a:cxn>
                  <a:cxn ang="0">
                    <a:pos x="114" y="18"/>
                  </a:cxn>
                  <a:cxn ang="0">
                    <a:pos x="106" y="10"/>
                  </a:cxn>
                  <a:cxn ang="0">
                    <a:pos x="98" y="4"/>
                  </a:cxn>
                  <a:cxn ang="0">
                    <a:pos x="88" y="2"/>
                  </a:cxn>
                  <a:cxn ang="0">
                    <a:pos x="78" y="0"/>
                  </a:cxn>
                </a:cxnLst>
                <a:rect l="0" t="0" r="r" b="b"/>
                <a:pathLst>
                  <a:path w="134" h="224">
                    <a:moveTo>
                      <a:pt x="78" y="0"/>
                    </a:moveTo>
                    <a:lnTo>
                      <a:pt x="76" y="0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4"/>
                    </a:lnTo>
                    <a:lnTo>
                      <a:pt x="58" y="6"/>
                    </a:lnTo>
                    <a:lnTo>
                      <a:pt x="56" y="8"/>
                    </a:lnTo>
                    <a:lnTo>
                      <a:pt x="52" y="10"/>
                    </a:lnTo>
                    <a:lnTo>
                      <a:pt x="48" y="12"/>
                    </a:lnTo>
                    <a:lnTo>
                      <a:pt x="46" y="14"/>
                    </a:lnTo>
                    <a:lnTo>
                      <a:pt x="42" y="16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4" y="26"/>
                    </a:lnTo>
                    <a:lnTo>
                      <a:pt x="32" y="30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4" y="42"/>
                    </a:lnTo>
                    <a:lnTo>
                      <a:pt x="22" y="46"/>
                    </a:lnTo>
                    <a:lnTo>
                      <a:pt x="18" y="50"/>
                    </a:lnTo>
                    <a:lnTo>
                      <a:pt x="16" y="54"/>
                    </a:lnTo>
                    <a:lnTo>
                      <a:pt x="14" y="60"/>
                    </a:lnTo>
                    <a:lnTo>
                      <a:pt x="12" y="64"/>
                    </a:lnTo>
                    <a:lnTo>
                      <a:pt x="10" y="70"/>
                    </a:lnTo>
                    <a:lnTo>
                      <a:pt x="10" y="74"/>
                    </a:lnTo>
                    <a:lnTo>
                      <a:pt x="8" y="80"/>
                    </a:lnTo>
                    <a:lnTo>
                      <a:pt x="6" y="84"/>
                    </a:lnTo>
                    <a:lnTo>
                      <a:pt x="6" y="90"/>
                    </a:lnTo>
                    <a:lnTo>
                      <a:pt x="4" y="96"/>
                    </a:lnTo>
                    <a:lnTo>
                      <a:pt x="2" y="102"/>
                    </a:lnTo>
                    <a:lnTo>
                      <a:pt x="2" y="106"/>
                    </a:lnTo>
                    <a:lnTo>
                      <a:pt x="2" y="112"/>
                    </a:lnTo>
                    <a:lnTo>
                      <a:pt x="2" y="118"/>
                    </a:lnTo>
                    <a:lnTo>
                      <a:pt x="0" y="124"/>
                    </a:lnTo>
                    <a:lnTo>
                      <a:pt x="0" y="130"/>
                    </a:lnTo>
                    <a:lnTo>
                      <a:pt x="0" y="134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0"/>
                    </a:lnTo>
                    <a:lnTo>
                      <a:pt x="2" y="156"/>
                    </a:lnTo>
                    <a:lnTo>
                      <a:pt x="4" y="160"/>
                    </a:lnTo>
                    <a:lnTo>
                      <a:pt x="4" y="166"/>
                    </a:lnTo>
                    <a:lnTo>
                      <a:pt x="6" y="170"/>
                    </a:lnTo>
                    <a:lnTo>
                      <a:pt x="6" y="174"/>
                    </a:lnTo>
                    <a:lnTo>
                      <a:pt x="8" y="178"/>
                    </a:lnTo>
                    <a:lnTo>
                      <a:pt x="10" y="184"/>
                    </a:lnTo>
                    <a:lnTo>
                      <a:pt x="12" y="188"/>
                    </a:lnTo>
                    <a:lnTo>
                      <a:pt x="14" y="190"/>
                    </a:lnTo>
                    <a:lnTo>
                      <a:pt x="16" y="194"/>
                    </a:lnTo>
                    <a:lnTo>
                      <a:pt x="18" y="198"/>
                    </a:lnTo>
                    <a:lnTo>
                      <a:pt x="20" y="202"/>
                    </a:lnTo>
                    <a:lnTo>
                      <a:pt x="22" y="204"/>
                    </a:lnTo>
                    <a:lnTo>
                      <a:pt x="24" y="208"/>
                    </a:lnTo>
                    <a:lnTo>
                      <a:pt x="26" y="210"/>
                    </a:lnTo>
                    <a:lnTo>
                      <a:pt x="30" y="212"/>
                    </a:lnTo>
                    <a:lnTo>
                      <a:pt x="32" y="214"/>
                    </a:lnTo>
                    <a:lnTo>
                      <a:pt x="34" y="216"/>
                    </a:lnTo>
                    <a:lnTo>
                      <a:pt x="38" y="218"/>
                    </a:lnTo>
                    <a:lnTo>
                      <a:pt x="40" y="220"/>
                    </a:lnTo>
                    <a:lnTo>
                      <a:pt x="44" y="222"/>
                    </a:lnTo>
                    <a:lnTo>
                      <a:pt x="46" y="222"/>
                    </a:lnTo>
                    <a:lnTo>
                      <a:pt x="50" y="222"/>
                    </a:lnTo>
                    <a:lnTo>
                      <a:pt x="54" y="224"/>
                    </a:lnTo>
                    <a:lnTo>
                      <a:pt x="56" y="224"/>
                    </a:lnTo>
                    <a:lnTo>
                      <a:pt x="60" y="222"/>
                    </a:lnTo>
                    <a:lnTo>
                      <a:pt x="64" y="222"/>
                    </a:lnTo>
                    <a:lnTo>
                      <a:pt x="68" y="222"/>
                    </a:lnTo>
                    <a:lnTo>
                      <a:pt x="70" y="220"/>
                    </a:lnTo>
                    <a:lnTo>
                      <a:pt x="74" y="220"/>
                    </a:lnTo>
                    <a:lnTo>
                      <a:pt x="78" y="218"/>
                    </a:lnTo>
                    <a:lnTo>
                      <a:pt x="80" y="216"/>
                    </a:lnTo>
                    <a:lnTo>
                      <a:pt x="84" y="214"/>
                    </a:lnTo>
                    <a:lnTo>
                      <a:pt x="86" y="212"/>
                    </a:lnTo>
                    <a:lnTo>
                      <a:pt x="90" y="210"/>
                    </a:lnTo>
                    <a:lnTo>
                      <a:pt x="92" y="206"/>
                    </a:lnTo>
                    <a:lnTo>
                      <a:pt x="96" y="204"/>
                    </a:lnTo>
                    <a:lnTo>
                      <a:pt x="98" y="200"/>
                    </a:lnTo>
                    <a:lnTo>
                      <a:pt x="102" y="198"/>
                    </a:lnTo>
                    <a:lnTo>
                      <a:pt x="104" y="194"/>
                    </a:lnTo>
                    <a:lnTo>
                      <a:pt x="106" y="190"/>
                    </a:lnTo>
                    <a:lnTo>
                      <a:pt x="110" y="186"/>
                    </a:lnTo>
                    <a:lnTo>
                      <a:pt x="112" y="182"/>
                    </a:lnTo>
                    <a:lnTo>
                      <a:pt x="114" y="178"/>
                    </a:lnTo>
                    <a:lnTo>
                      <a:pt x="116" y="174"/>
                    </a:lnTo>
                    <a:lnTo>
                      <a:pt x="118" y="168"/>
                    </a:lnTo>
                    <a:lnTo>
                      <a:pt x="120" y="164"/>
                    </a:lnTo>
                    <a:lnTo>
                      <a:pt x="122" y="160"/>
                    </a:lnTo>
                    <a:lnTo>
                      <a:pt x="124" y="154"/>
                    </a:lnTo>
                    <a:lnTo>
                      <a:pt x="126" y="150"/>
                    </a:lnTo>
                    <a:lnTo>
                      <a:pt x="128" y="144"/>
                    </a:lnTo>
                    <a:lnTo>
                      <a:pt x="130" y="138"/>
                    </a:lnTo>
                    <a:lnTo>
                      <a:pt x="130" y="134"/>
                    </a:lnTo>
                    <a:lnTo>
                      <a:pt x="132" y="128"/>
                    </a:lnTo>
                    <a:lnTo>
                      <a:pt x="132" y="122"/>
                    </a:lnTo>
                    <a:lnTo>
                      <a:pt x="134" y="116"/>
                    </a:lnTo>
                    <a:lnTo>
                      <a:pt x="134" y="110"/>
                    </a:lnTo>
                    <a:lnTo>
                      <a:pt x="134" y="106"/>
                    </a:lnTo>
                    <a:lnTo>
                      <a:pt x="134" y="100"/>
                    </a:lnTo>
                    <a:lnTo>
                      <a:pt x="134" y="94"/>
                    </a:lnTo>
                    <a:lnTo>
                      <a:pt x="134" y="88"/>
                    </a:lnTo>
                    <a:lnTo>
                      <a:pt x="134" y="84"/>
                    </a:lnTo>
                    <a:lnTo>
                      <a:pt x="134" y="78"/>
                    </a:lnTo>
                    <a:lnTo>
                      <a:pt x="134" y="72"/>
                    </a:lnTo>
                    <a:lnTo>
                      <a:pt x="134" y="68"/>
                    </a:lnTo>
                    <a:lnTo>
                      <a:pt x="132" y="62"/>
                    </a:lnTo>
                    <a:lnTo>
                      <a:pt x="132" y="58"/>
                    </a:lnTo>
                    <a:lnTo>
                      <a:pt x="130" y="54"/>
                    </a:lnTo>
                    <a:lnTo>
                      <a:pt x="128" y="48"/>
                    </a:lnTo>
                    <a:lnTo>
                      <a:pt x="128" y="44"/>
                    </a:lnTo>
                    <a:lnTo>
                      <a:pt x="126" y="40"/>
                    </a:lnTo>
                    <a:lnTo>
                      <a:pt x="124" y="36"/>
                    </a:lnTo>
                    <a:lnTo>
                      <a:pt x="122" y="32"/>
                    </a:lnTo>
                    <a:lnTo>
                      <a:pt x="120" y="28"/>
                    </a:lnTo>
                    <a:lnTo>
                      <a:pt x="118" y="26"/>
                    </a:lnTo>
                    <a:lnTo>
                      <a:pt x="116" y="22"/>
                    </a:lnTo>
                    <a:lnTo>
                      <a:pt x="114" y="18"/>
                    </a:lnTo>
                    <a:lnTo>
                      <a:pt x="112" y="16"/>
                    </a:lnTo>
                    <a:lnTo>
                      <a:pt x="108" y="14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0" y="6"/>
                    </a:lnTo>
                    <a:lnTo>
                      <a:pt x="98" y="4"/>
                    </a:lnTo>
                    <a:lnTo>
                      <a:pt x="94" y="4"/>
                    </a:lnTo>
                    <a:lnTo>
                      <a:pt x="92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423"/>
              <p:cNvSpPr>
                <a:spLocks/>
              </p:cNvSpPr>
              <p:nvPr/>
            </p:nvSpPr>
            <p:spPr bwMode="auto">
              <a:xfrm>
                <a:off x="5765800" y="1263650"/>
                <a:ext cx="184150" cy="193675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0" y="50"/>
                  </a:cxn>
                  <a:cxn ang="0">
                    <a:pos x="2" y="58"/>
                  </a:cxn>
                  <a:cxn ang="0">
                    <a:pos x="2" y="68"/>
                  </a:cxn>
                  <a:cxn ang="0">
                    <a:pos x="4" y="76"/>
                  </a:cxn>
                  <a:cxn ang="0">
                    <a:pos x="8" y="84"/>
                  </a:cxn>
                  <a:cxn ang="0">
                    <a:pos x="10" y="92"/>
                  </a:cxn>
                  <a:cxn ang="0">
                    <a:pos x="14" y="98"/>
                  </a:cxn>
                  <a:cxn ang="0">
                    <a:pos x="18" y="104"/>
                  </a:cxn>
                  <a:cxn ang="0">
                    <a:pos x="22" y="108"/>
                  </a:cxn>
                  <a:cxn ang="0">
                    <a:pos x="26" y="114"/>
                  </a:cxn>
                  <a:cxn ang="0">
                    <a:pos x="32" y="116"/>
                  </a:cxn>
                  <a:cxn ang="0">
                    <a:pos x="36" y="120"/>
                  </a:cxn>
                  <a:cxn ang="0">
                    <a:pos x="42" y="122"/>
                  </a:cxn>
                  <a:cxn ang="0">
                    <a:pos x="48" y="122"/>
                  </a:cxn>
                  <a:cxn ang="0">
                    <a:pos x="54" y="122"/>
                  </a:cxn>
                  <a:cxn ang="0">
                    <a:pos x="60" y="120"/>
                  </a:cxn>
                  <a:cxn ang="0">
                    <a:pos x="66" y="118"/>
                  </a:cxn>
                  <a:cxn ang="0">
                    <a:pos x="72" y="114"/>
                  </a:cxn>
                  <a:cxn ang="0">
                    <a:pos x="76" y="110"/>
                  </a:cxn>
                  <a:cxn ang="0">
                    <a:pos x="82" y="106"/>
                  </a:cxn>
                  <a:cxn ang="0">
                    <a:pos x="88" y="100"/>
                  </a:cxn>
                  <a:cxn ang="0">
                    <a:pos x="92" y="94"/>
                  </a:cxn>
                  <a:cxn ang="0">
                    <a:pos x="96" y="86"/>
                  </a:cxn>
                  <a:cxn ang="0">
                    <a:pos x="100" y="78"/>
                  </a:cxn>
                  <a:cxn ang="0">
                    <a:pos x="104" y="70"/>
                  </a:cxn>
                  <a:cxn ang="0">
                    <a:pos x="108" y="62"/>
                  </a:cxn>
                  <a:cxn ang="0">
                    <a:pos x="110" y="52"/>
                  </a:cxn>
                  <a:cxn ang="0">
                    <a:pos x="112" y="44"/>
                  </a:cxn>
                  <a:cxn ang="0">
                    <a:pos x="114" y="34"/>
                  </a:cxn>
                  <a:cxn ang="0">
                    <a:pos x="116" y="26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4"/>
                  </a:cxn>
                  <a:cxn ang="0">
                    <a:pos x="104" y="12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6" y="4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0"/>
                  </a:cxn>
                  <a:cxn ang="0">
                    <a:pos x="40" y="2"/>
                  </a:cxn>
                  <a:cxn ang="0">
                    <a:pos x="30" y="2"/>
                  </a:cxn>
                  <a:cxn ang="0">
                    <a:pos x="22" y="4"/>
                  </a:cxn>
                  <a:cxn ang="0">
                    <a:pos x="14" y="8"/>
                  </a:cxn>
                  <a:cxn ang="0">
                    <a:pos x="6" y="12"/>
                  </a:cxn>
                  <a:cxn ang="0">
                    <a:pos x="2" y="14"/>
                  </a:cxn>
                </a:cxnLst>
                <a:rect l="0" t="0" r="r" b="b"/>
                <a:pathLst>
                  <a:path w="116" h="122">
                    <a:moveTo>
                      <a:pt x="2" y="14"/>
                    </a:move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4" y="72"/>
                    </a:lnTo>
                    <a:lnTo>
                      <a:pt x="4" y="76"/>
                    </a:lnTo>
                    <a:lnTo>
                      <a:pt x="6" y="80"/>
                    </a:lnTo>
                    <a:lnTo>
                      <a:pt x="8" y="84"/>
                    </a:lnTo>
                    <a:lnTo>
                      <a:pt x="8" y="88"/>
                    </a:lnTo>
                    <a:lnTo>
                      <a:pt x="10" y="92"/>
                    </a:lnTo>
                    <a:lnTo>
                      <a:pt x="12" y="94"/>
                    </a:lnTo>
                    <a:lnTo>
                      <a:pt x="14" y="98"/>
                    </a:lnTo>
                    <a:lnTo>
                      <a:pt x="16" y="100"/>
                    </a:lnTo>
                    <a:lnTo>
                      <a:pt x="18" y="104"/>
                    </a:lnTo>
                    <a:lnTo>
                      <a:pt x="20" y="106"/>
                    </a:lnTo>
                    <a:lnTo>
                      <a:pt x="22" y="108"/>
                    </a:lnTo>
                    <a:lnTo>
                      <a:pt x="24" y="112"/>
                    </a:lnTo>
                    <a:lnTo>
                      <a:pt x="26" y="114"/>
                    </a:lnTo>
                    <a:lnTo>
                      <a:pt x="28" y="116"/>
                    </a:lnTo>
                    <a:lnTo>
                      <a:pt x="32" y="116"/>
                    </a:lnTo>
                    <a:lnTo>
                      <a:pt x="34" y="118"/>
                    </a:lnTo>
                    <a:lnTo>
                      <a:pt x="36" y="120"/>
                    </a:lnTo>
                    <a:lnTo>
                      <a:pt x="40" y="120"/>
                    </a:lnTo>
                    <a:lnTo>
                      <a:pt x="42" y="122"/>
                    </a:lnTo>
                    <a:lnTo>
                      <a:pt x="46" y="122"/>
                    </a:lnTo>
                    <a:lnTo>
                      <a:pt x="48" y="122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6" y="120"/>
                    </a:lnTo>
                    <a:lnTo>
                      <a:pt x="60" y="120"/>
                    </a:lnTo>
                    <a:lnTo>
                      <a:pt x="62" y="118"/>
                    </a:lnTo>
                    <a:lnTo>
                      <a:pt x="66" y="118"/>
                    </a:lnTo>
                    <a:lnTo>
                      <a:pt x="68" y="116"/>
                    </a:lnTo>
                    <a:lnTo>
                      <a:pt x="72" y="114"/>
                    </a:lnTo>
                    <a:lnTo>
                      <a:pt x="74" y="112"/>
                    </a:lnTo>
                    <a:lnTo>
                      <a:pt x="76" y="110"/>
                    </a:lnTo>
                    <a:lnTo>
                      <a:pt x="80" y="108"/>
                    </a:lnTo>
                    <a:lnTo>
                      <a:pt x="82" y="106"/>
                    </a:lnTo>
                    <a:lnTo>
                      <a:pt x="84" y="102"/>
                    </a:lnTo>
                    <a:lnTo>
                      <a:pt x="88" y="100"/>
                    </a:lnTo>
                    <a:lnTo>
                      <a:pt x="90" y="96"/>
                    </a:lnTo>
                    <a:lnTo>
                      <a:pt x="92" y="94"/>
                    </a:lnTo>
                    <a:lnTo>
                      <a:pt x="94" y="90"/>
                    </a:lnTo>
                    <a:lnTo>
                      <a:pt x="96" y="86"/>
                    </a:lnTo>
                    <a:lnTo>
                      <a:pt x="98" y="82"/>
                    </a:lnTo>
                    <a:lnTo>
                      <a:pt x="100" y="78"/>
                    </a:lnTo>
                    <a:lnTo>
                      <a:pt x="102" y="74"/>
                    </a:lnTo>
                    <a:lnTo>
                      <a:pt x="104" y="70"/>
                    </a:lnTo>
                    <a:lnTo>
                      <a:pt x="106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10" y="52"/>
                    </a:lnTo>
                    <a:lnTo>
                      <a:pt x="112" y="48"/>
                    </a:lnTo>
                    <a:lnTo>
                      <a:pt x="112" y="44"/>
                    </a:lnTo>
                    <a:lnTo>
                      <a:pt x="114" y="38"/>
                    </a:lnTo>
                    <a:lnTo>
                      <a:pt x="114" y="34"/>
                    </a:lnTo>
                    <a:lnTo>
                      <a:pt x="116" y="28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4"/>
                    </a:lnTo>
                    <a:lnTo>
                      <a:pt x="106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98" y="10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78" y="4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6" y="4"/>
                    </a:lnTo>
                    <a:lnTo>
                      <a:pt x="22" y="4"/>
                    </a:lnTo>
                    <a:lnTo>
                      <a:pt x="18" y="6"/>
                    </a:lnTo>
                    <a:lnTo>
                      <a:pt x="14" y="8"/>
                    </a:lnTo>
                    <a:lnTo>
                      <a:pt x="10" y="10"/>
                    </a:lnTo>
                    <a:lnTo>
                      <a:pt x="6" y="12"/>
                    </a:lnTo>
                    <a:lnTo>
                      <a:pt x="2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424"/>
              <p:cNvSpPr>
                <a:spLocks/>
              </p:cNvSpPr>
              <p:nvPr/>
            </p:nvSpPr>
            <p:spPr bwMode="auto">
              <a:xfrm>
                <a:off x="5800725" y="1263650"/>
                <a:ext cx="117475" cy="133350"/>
              </a:xfrm>
              <a:custGeom>
                <a:avLst/>
                <a:gdLst/>
                <a:ahLst/>
                <a:cxnLst>
                  <a:cxn ang="0">
                    <a:pos x="74" y="36"/>
                  </a:cxn>
                  <a:cxn ang="0">
                    <a:pos x="74" y="40"/>
                  </a:cxn>
                  <a:cxn ang="0">
                    <a:pos x="72" y="46"/>
                  </a:cxn>
                  <a:cxn ang="0">
                    <a:pos x="72" y="50"/>
                  </a:cxn>
                  <a:cxn ang="0">
                    <a:pos x="70" y="56"/>
                  </a:cxn>
                  <a:cxn ang="0">
                    <a:pos x="68" y="60"/>
                  </a:cxn>
                  <a:cxn ang="0">
                    <a:pos x="66" y="64"/>
                  </a:cxn>
                  <a:cxn ang="0">
                    <a:pos x="64" y="68"/>
                  </a:cxn>
                  <a:cxn ang="0">
                    <a:pos x="60" y="72"/>
                  </a:cxn>
                  <a:cxn ang="0">
                    <a:pos x="58" y="74"/>
                  </a:cxn>
                  <a:cxn ang="0">
                    <a:pos x="54" y="78"/>
                  </a:cxn>
                  <a:cxn ang="0">
                    <a:pos x="52" y="80"/>
                  </a:cxn>
                  <a:cxn ang="0">
                    <a:pos x="48" y="82"/>
                  </a:cxn>
                  <a:cxn ang="0">
                    <a:pos x="44" y="82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4"/>
                  </a:cxn>
                  <a:cxn ang="0">
                    <a:pos x="30" y="82"/>
                  </a:cxn>
                  <a:cxn ang="0">
                    <a:pos x="26" y="82"/>
                  </a:cxn>
                  <a:cxn ang="0">
                    <a:pos x="22" y="80"/>
                  </a:cxn>
                  <a:cxn ang="0">
                    <a:pos x="20" y="78"/>
                  </a:cxn>
                  <a:cxn ang="0">
                    <a:pos x="16" y="76"/>
                  </a:cxn>
                  <a:cxn ang="0">
                    <a:pos x="14" y="72"/>
                  </a:cxn>
                  <a:cxn ang="0">
                    <a:pos x="10" y="68"/>
                  </a:cxn>
                  <a:cxn ang="0">
                    <a:pos x="8" y="66"/>
                  </a:cxn>
                  <a:cxn ang="0">
                    <a:pos x="6" y="62"/>
                  </a:cxn>
                  <a:cxn ang="0">
                    <a:pos x="4" y="56"/>
                  </a:cxn>
                  <a:cxn ang="0">
                    <a:pos x="2" y="52"/>
                  </a:cxn>
                  <a:cxn ang="0">
                    <a:pos x="0" y="48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2"/>
                  </a:cxn>
                  <a:cxn ang="0">
                    <a:pos x="0" y="26"/>
                  </a:cxn>
                  <a:cxn ang="0">
                    <a:pos x="0" y="18"/>
                  </a:cxn>
                  <a:cxn ang="0">
                    <a:pos x="2" y="12"/>
                  </a:cxn>
                  <a:cxn ang="0">
                    <a:pos x="4" y="6"/>
                  </a:cxn>
                  <a:cxn ang="0">
                    <a:pos x="6" y="4"/>
                  </a:cxn>
                  <a:cxn ang="0">
                    <a:pos x="12" y="2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4" y="0"/>
                  </a:cxn>
                  <a:cxn ang="0">
                    <a:pos x="52" y="2"/>
                  </a:cxn>
                  <a:cxn ang="0">
                    <a:pos x="60" y="4"/>
                  </a:cxn>
                  <a:cxn ang="0">
                    <a:pos x="68" y="6"/>
                  </a:cxn>
                  <a:cxn ang="0">
                    <a:pos x="72" y="10"/>
                  </a:cxn>
                  <a:cxn ang="0">
                    <a:pos x="74" y="16"/>
                  </a:cxn>
                  <a:cxn ang="0">
                    <a:pos x="74" y="22"/>
                  </a:cxn>
                  <a:cxn ang="0">
                    <a:pos x="74" y="28"/>
                  </a:cxn>
                  <a:cxn ang="0">
                    <a:pos x="74" y="32"/>
                  </a:cxn>
                </a:cxnLst>
                <a:rect l="0" t="0" r="r" b="b"/>
                <a:pathLst>
                  <a:path w="74" h="84">
                    <a:moveTo>
                      <a:pt x="74" y="32"/>
                    </a:moveTo>
                    <a:lnTo>
                      <a:pt x="74" y="36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2"/>
                    </a:lnTo>
                    <a:lnTo>
                      <a:pt x="72" y="46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6"/>
                    </a:lnTo>
                    <a:lnTo>
                      <a:pt x="70" y="58"/>
                    </a:lnTo>
                    <a:lnTo>
                      <a:pt x="68" y="60"/>
                    </a:lnTo>
                    <a:lnTo>
                      <a:pt x="68" y="62"/>
                    </a:lnTo>
                    <a:lnTo>
                      <a:pt x="66" y="64"/>
                    </a:lnTo>
                    <a:lnTo>
                      <a:pt x="64" y="66"/>
                    </a:lnTo>
                    <a:lnTo>
                      <a:pt x="64" y="68"/>
                    </a:lnTo>
                    <a:lnTo>
                      <a:pt x="62" y="70"/>
                    </a:lnTo>
                    <a:lnTo>
                      <a:pt x="60" y="72"/>
                    </a:lnTo>
                    <a:lnTo>
                      <a:pt x="60" y="72"/>
                    </a:lnTo>
                    <a:lnTo>
                      <a:pt x="58" y="74"/>
                    </a:lnTo>
                    <a:lnTo>
                      <a:pt x="56" y="76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2" y="80"/>
                    </a:lnTo>
                    <a:lnTo>
                      <a:pt x="50" y="80"/>
                    </a:lnTo>
                    <a:lnTo>
                      <a:pt x="48" y="82"/>
                    </a:lnTo>
                    <a:lnTo>
                      <a:pt x="46" y="82"/>
                    </a:lnTo>
                    <a:lnTo>
                      <a:pt x="44" y="82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2" y="84"/>
                    </a:lnTo>
                    <a:lnTo>
                      <a:pt x="30" y="82"/>
                    </a:lnTo>
                    <a:lnTo>
                      <a:pt x="28" y="82"/>
                    </a:lnTo>
                    <a:lnTo>
                      <a:pt x="26" y="82"/>
                    </a:lnTo>
                    <a:lnTo>
                      <a:pt x="24" y="80"/>
                    </a:lnTo>
                    <a:lnTo>
                      <a:pt x="22" y="80"/>
                    </a:lnTo>
                    <a:lnTo>
                      <a:pt x="20" y="80"/>
                    </a:lnTo>
                    <a:lnTo>
                      <a:pt x="20" y="78"/>
                    </a:lnTo>
                    <a:lnTo>
                      <a:pt x="18" y="76"/>
                    </a:lnTo>
                    <a:lnTo>
                      <a:pt x="16" y="76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8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4" y="60"/>
                    </a:lnTo>
                    <a:lnTo>
                      <a:pt x="4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4"/>
                    </a:lnTo>
                    <a:lnTo>
                      <a:pt x="60" y="4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0" y="8"/>
                    </a:lnTo>
                    <a:lnTo>
                      <a:pt x="72" y="10"/>
                    </a:lnTo>
                    <a:lnTo>
                      <a:pt x="72" y="14"/>
                    </a:lnTo>
                    <a:lnTo>
                      <a:pt x="74" y="16"/>
                    </a:lnTo>
                    <a:lnTo>
                      <a:pt x="74" y="20"/>
                    </a:lnTo>
                    <a:lnTo>
                      <a:pt x="74" y="22"/>
                    </a:lnTo>
                    <a:lnTo>
                      <a:pt x="74" y="26"/>
                    </a:lnTo>
                    <a:lnTo>
                      <a:pt x="74" y="28"/>
                    </a:lnTo>
                    <a:lnTo>
                      <a:pt x="74" y="32"/>
                    </a:lnTo>
                    <a:lnTo>
                      <a:pt x="74" y="32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425"/>
              <p:cNvSpPr>
                <a:spLocks/>
              </p:cNvSpPr>
              <p:nvPr/>
            </p:nvSpPr>
            <p:spPr bwMode="auto">
              <a:xfrm>
                <a:off x="5810250" y="1263650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34"/>
                  </a:cxn>
                  <a:cxn ang="0">
                    <a:pos x="60" y="38"/>
                  </a:cxn>
                  <a:cxn ang="0">
                    <a:pos x="60" y="42"/>
                  </a:cxn>
                  <a:cxn ang="0">
                    <a:pos x="58" y="46"/>
                  </a:cxn>
                  <a:cxn ang="0">
                    <a:pos x="58" y="50"/>
                  </a:cxn>
                  <a:cxn ang="0">
                    <a:pos x="56" y="54"/>
                  </a:cxn>
                  <a:cxn ang="0">
                    <a:pos x="54" y="58"/>
                  </a:cxn>
                  <a:cxn ang="0">
                    <a:pos x="52" y="60"/>
                  </a:cxn>
                  <a:cxn ang="0">
                    <a:pos x="50" y="64"/>
                  </a:cxn>
                  <a:cxn ang="0">
                    <a:pos x="48" y="66"/>
                  </a:cxn>
                  <a:cxn ang="0">
                    <a:pos x="46" y="68"/>
                  </a:cxn>
                  <a:cxn ang="0">
                    <a:pos x="42" y="70"/>
                  </a:cxn>
                  <a:cxn ang="0">
                    <a:pos x="40" y="72"/>
                  </a:cxn>
                  <a:cxn ang="0">
                    <a:pos x="38" y="72"/>
                  </a:cxn>
                  <a:cxn ang="0">
                    <a:pos x="34" y="72"/>
                  </a:cxn>
                  <a:cxn ang="0">
                    <a:pos x="32" y="74"/>
                  </a:cxn>
                  <a:cxn ang="0">
                    <a:pos x="28" y="74"/>
                  </a:cxn>
                  <a:cxn ang="0">
                    <a:pos x="26" y="72"/>
                  </a:cxn>
                  <a:cxn ang="0">
                    <a:pos x="22" y="72"/>
                  </a:cxn>
                  <a:cxn ang="0">
                    <a:pos x="20" y="70"/>
                  </a:cxn>
                  <a:cxn ang="0">
                    <a:pos x="16" y="68"/>
                  </a:cxn>
                  <a:cxn ang="0">
                    <a:pos x="14" y="66"/>
                  </a:cxn>
                  <a:cxn ang="0">
                    <a:pos x="12" y="64"/>
                  </a:cxn>
                  <a:cxn ang="0">
                    <a:pos x="10" y="62"/>
                  </a:cxn>
                  <a:cxn ang="0">
                    <a:pos x="8" y="58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2" y="24"/>
                  </a:cxn>
                  <a:cxn ang="0">
                    <a:pos x="2" y="20"/>
                  </a:cxn>
                  <a:cxn ang="0">
                    <a:pos x="2" y="16"/>
                  </a:cxn>
                  <a:cxn ang="0">
                    <a:pos x="4" y="12"/>
                  </a:cxn>
                  <a:cxn ang="0">
                    <a:pos x="6" y="8"/>
                  </a:cxn>
                  <a:cxn ang="0">
                    <a:pos x="6" y="6"/>
                  </a:cxn>
                  <a:cxn ang="0">
                    <a:pos x="8" y="2"/>
                  </a:cxn>
                  <a:cxn ang="0">
                    <a:pos x="12" y="0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2" y="2"/>
                  </a:cxn>
                  <a:cxn ang="0">
                    <a:pos x="46" y="2"/>
                  </a:cxn>
                  <a:cxn ang="0">
                    <a:pos x="52" y="4"/>
                  </a:cxn>
                  <a:cxn ang="0">
                    <a:pos x="56" y="6"/>
                  </a:cxn>
                  <a:cxn ang="0">
                    <a:pos x="56" y="8"/>
                  </a:cxn>
                  <a:cxn ang="0">
                    <a:pos x="58" y="12"/>
                  </a:cxn>
                  <a:cxn ang="0">
                    <a:pos x="58" y="16"/>
                  </a:cxn>
                  <a:cxn ang="0">
                    <a:pos x="60" y="18"/>
                  </a:cxn>
                  <a:cxn ang="0">
                    <a:pos x="60" y="22"/>
                  </a:cxn>
                  <a:cxn ang="0">
                    <a:pos x="60" y="26"/>
                  </a:cxn>
                  <a:cxn ang="0">
                    <a:pos x="60" y="30"/>
                  </a:cxn>
                  <a:cxn ang="0">
                    <a:pos x="60" y="32"/>
                  </a:cxn>
                </a:cxnLst>
                <a:rect l="0" t="0" r="r" b="b"/>
                <a:pathLst>
                  <a:path w="60" h="74">
                    <a:moveTo>
                      <a:pt x="60" y="32"/>
                    </a:moveTo>
                    <a:lnTo>
                      <a:pt x="60" y="34"/>
                    </a:lnTo>
                    <a:lnTo>
                      <a:pt x="60" y="36"/>
                    </a:lnTo>
                    <a:lnTo>
                      <a:pt x="60" y="38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0" y="44"/>
                    </a:lnTo>
                    <a:lnTo>
                      <a:pt x="58" y="46"/>
                    </a:lnTo>
                    <a:lnTo>
                      <a:pt x="58" y="48"/>
                    </a:lnTo>
                    <a:lnTo>
                      <a:pt x="58" y="50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6" y="56"/>
                    </a:lnTo>
                    <a:lnTo>
                      <a:pt x="54" y="58"/>
                    </a:lnTo>
                    <a:lnTo>
                      <a:pt x="54" y="58"/>
                    </a:lnTo>
                    <a:lnTo>
                      <a:pt x="52" y="60"/>
                    </a:lnTo>
                    <a:lnTo>
                      <a:pt x="52" y="62"/>
                    </a:lnTo>
                    <a:lnTo>
                      <a:pt x="50" y="64"/>
                    </a:lnTo>
                    <a:lnTo>
                      <a:pt x="48" y="64"/>
                    </a:lnTo>
                    <a:lnTo>
                      <a:pt x="48" y="66"/>
                    </a:lnTo>
                    <a:lnTo>
                      <a:pt x="46" y="66"/>
                    </a:lnTo>
                    <a:lnTo>
                      <a:pt x="46" y="68"/>
                    </a:lnTo>
                    <a:lnTo>
                      <a:pt x="44" y="68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0" y="72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6" y="72"/>
                    </a:lnTo>
                    <a:lnTo>
                      <a:pt x="34" y="72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6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20" y="70"/>
                    </a:lnTo>
                    <a:lnTo>
                      <a:pt x="20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50" y="2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58" y="14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60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426"/>
              <p:cNvSpPr>
                <a:spLocks/>
              </p:cNvSpPr>
              <p:nvPr/>
            </p:nvSpPr>
            <p:spPr bwMode="auto">
              <a:xfrm>
                <a:off x="5829300" y="1273175"/>
                <a:ext cx="60325" cy="82550"/>
              </a:xfrm>
              <a:custGeom>
                <a:avLst/>
                <a:gdLst/>
                <a:ahLst/>
                <a:cxnLst>
                  <a:cxn ang="0">
                    <a:pos x="38" y="30"/>
                  </a:cxn>
                  <a:cxn ang="0">
                    <a:pos x="38" y="34"/>
                  </a:cxn>
                  <a:cxn ang="0">
                    <a:pos x="36" y="38"/>
                  </a:cxn>
                  <a:cxn ang="0">
                    <a:pos x="36" y="40"/>
                  </a:cxn>
                  <a:cxn ang="0">
                    <a:pos x="34" y="44"/>
                  </a:cxn>
                  <a:cxn ang="0">
                    <a:pos x="32" y="46"/>
                  </a:cxn>
                  <a:cxn ang="0">
                    <a:pos x="30" y="48"/>
                  </a:cxn>
                  <a:cxn ang="0">
                    <a:pos x="26" y="50"/>
                  </a:cxn>
                  <a:cxn ang="0">
                    <a:pos x="24" y="52"/>
                  </a:cxn>
                  <a:cxn ang="0">
                    <a:pos x="20" y="52"/>
                  </a:cxn>
                  <a:cxn ang="0">
                    <a:pos x="18" y="52"/>
                  </a:cxn>
                  <a:cxn ang="0">
                    <a:pos x="14" y="52"/>
                  </a:cxn>
                  <a:cxn ang="0">
                    <a:pos x="12" y="52"/>
                  </a:cxn>
                  <a:cxn ang="0">
                    <a:pos x="10" y="50"/>
                  </a:cxn>
                  <a:cxn ang="0">
                    <a:pos x="8" y="48"/>
                  </a:cxn>
                  <a:cxn ang="0">
                    <a:pos x="4" y="46"/>
                  </a:cxn>
                  <a:cxn ang="0">
                    <a:pos x="4" y="42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4"/>
                  </a:cxn>
                  <a:cxn ang="0">
                    <a:pos x="4" y="10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22" y="0"/>
                  </a:cxn>
                  <a:cxn ang="0">
                    <a:pos x="24" y="2"/>
                  </a:cxn>
                  <a:cxn ang="0">
                    <a:pos x="28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10"/>
                  </a:cxn>
                  <a:cxn ang="0">
                    <a:pos x="36" y="12"/>
                  </a:cxn>
                  <a:cxn ang="0">
                    <a:pos x="36" y="16"/>
                  </a:cxn>
                  <a:cxn ang="0">
                    <a:pos x="38" y="20"/>
                  </a:cxn>
                  <a:cxn ang="0">
                    <a:pos x="38" y="24"/>
                  </a:cxn>
                  <a:cxn ang="0">
                    <a:pos x="38" y="28"/>
                  </a:cxn>
                </a:cxnLst>
                <a:rect l="0" t="0" r="r" b="b"/>
                <a:pathLst>
                  <a:path w="38" h="52">
                    <a:moveTo>
                      <a:pt x="38" y="28"/>
                    </a:moveTo>
                    <a:lnTo>
                      <a:pt x="38" y="28"/>
                    </a:lnTo>
                    <a:lnTo>
                      <a:pt x="38" y="30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4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2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38" y="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427"/>
              <p:cNvSpPr>
                <a:spLocks/>
              </p:cNvSpPr>
              <p:nvPr/>
            </p:nvSpPr>
            <p:spPr bwMode="auto">
              <a:xfrm>
                <a:off x="5832475" y="1270000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2" y="20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6" y="20"/>
                  </a:cxn>
                  <a:cxn ang="0">
                    <a:pos x="6" y="20"/>
                  </a:cxn>
                  <a:cxn ang="0">
                    <a:pos x="4" y="18"/>
                  </a:cxn>
                  <a:cxn ang="0">
                    <a:pos x="2" y="18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4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8"/>
                  </a:cxn>
                  <a:cxn ang="0">
                    <a:pos x="16" y="10"/>
                  </a:cxn>
                </a:cxnLst>
                <a:rect l="0" t="0" r="r" b="b"/>
                <a:pathLst>
                  <a:path w="16" h="20">
                    <a:moveTo>
                      <a:pt x="16" y="10"/>
                    </a:move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428"/>
              <p:cNvSpPr>
                <a:spLocks/>
              </p:cNvSpPr>
              <p:nvPr/>
            </p:nvSpPr>
            <p:spPr bwMode="auto">
              <a:xfrm>
                <a:off x="587375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429"/>
              <p:cNvSpPr>
                <a:spLocks/>
              </p:cNvSpPr>
              <p:nvPr/>
            </p:nvSpPr>
            <p:spPr bwMode="auto">
              <a:xfrm>
                <a:off x="5768975" y="1139825"/>
                <a:ext cx="180975" cy="13652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2"/>
                  </a:cxn>
                  <a:cxn ang="0">
                    <a:pos x="44" y="6"/>
                  </a:cxn>
                  <a:cxn ang="0">
                    <a:pos x="40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4" y="24"/>
                  </a:cxn>
                  <a:cxn ang="0">
                    <a:pos x="20" y="32"/>
                  </a:cxn>
                  <a:cxn ang="0">
                    <a:pos x="16" y="38"/>
                  </a:cxn>
                  <a:cxn ang="0">
                    <a:pos x="12" y="46"/>
                  </a:cxn>
                  <a:cxn ang="0">
                    <a:pos x="8" y="54"/>
                  </a:cxn>
                  <a:cxn ang="0">
                    <a:pos x="6" y="62"/>
                  </a:cxn>
                  <a:cxn ang="0">
                    <a:pos x="4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2" y="78"/>
                  </a:cxn>
                  <a:cxn ang="0">
                    <a:pos x="18" y="74"/>
                  </a:cxn>
                  <a:cxn ang="0">
                    <a:pos x="24" y="72"/>
                  </a:cxn>
                  <a:cxn ang="0">
                    <a:pos x="30" y="70"/>
                  </a:cxn>
                  <a:cxn ang="0">
                    <a:pos x="36" y="68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4"/>
                  </a:cxn>
                  <a:cxn ang="0">
                    <a:pos x="66" y="66"/>
                  </a:cxn>
                  <a:cxn ang="0">
                    <a:pos x="74" y="66"/>
                  </a:cxn>
                  <a:cxn ang="0">
                    <a:pos x="82" y="68"/>
                  </a:cxn>
                  <a:cxn ang="0">
                    <a:pos x="90" y="70"/>
                  </a:cxn>
                  <a:cxn ang="0">
                    <a:pos x="100" y="74"/>
                  </a:cxn>
                  <a:cxn ang="0">
                    <a:pos x="110" y="78"/>
                  </a:cxn>
                  <a:cxn ang="0">
                    <a:pos x="114" y="76"/>
                  </a:cxn>
                  <a:cxn ang="0">
                    <a:pos x="114" y="68"/>
                  </a:cxn>
                  <a:cxn ang="0">
                    <a:pos x="114" y="62"/>
                  </a:cxn>
                  <a:cxn ang="0">
                    <a:pos x="112" y="54"/>
                  </a:cxn>
                  <a:cxn ang="0">
                    <a:pos x="110" y="46"/>
                  </a:cxn>
                  <a:cxn ang="0">
                    <a:pos x="108" y="40"/>
                  </a:cxn>
                  <a:cxn ang="0">
                    <a:pos x="106" y="34"/>
                  </a:cxn>
                  <a:cxn ang="0">
                    <a:pos x="104" y="28"/>
                  </a:cxn>
                  <a:cxn ang="0">
                    <a:pos x="100" y="22"/>
                  </a:cxn>
                  <a:cxn ang="0">
                    <a:pos x="98" y="18"/>
                  </a:cxn>
                  <a:cxn ang="0">
                    <a:pos x="94" y="12"/>
                  </a:cxn>
                  <a:cxn ang="0">
                    <a:pos x="90" y="8"/>
                  </a:cxn>
                  <a:cxn ang="0">
                    <a:pos x="86" y="6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2" y="0"/>
                  </a:cxn>
                  <a:cxn ang="0">
                    <a:pos x="70" y="0"/>
                  </a:cxn>
                </a:cxnLst>
                <a:rect l="0" t="0" r="r" b="b"/>
                <a:pathLst>
                  <a:path w="114" h="86">
                    <a:moveTo>
                      <a:pt x="70" y="0"/>
                    </a:move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4" y="6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6" y="22"/>
                    </a:lnTo>
                    <a:lnTo>
                      <a:pt x="24" y="24"/>
                    </a:lnTo>
                    <a:lnTo>
                      <a:pt x="22" y="28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8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8" y="58"/>
                    </a:lnTo>
                    <a:lnTo>
                      <a:pt x="6" y="62"/>
                    </a:lnTo>
                    <a:lnTo>
                      <a:pt x="4" y="66"/>
                    </a:lnTo>
                    <a:lnTo>
                      <a:pt x="4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4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4" y="76"/>
                    </a:lnTo>
                    <a:lnTo>
                      <a:pt x="18" y="74"/>
                    </a:lnTo>
                    <a:lnTo>
                      <a:pt x="20" y="72"/>
                    </a:lnTo>
                    <a:lnTo>
                      <a:pt x="24" y="72"/>
                    </a:lnTo>
                    <a:lnTo>
                      <a:pt x="26" y="70"/>
                    </a:lnTo>
                    <a:lnTo>
                      <a:pt x="30" y="70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6" y="66"/>
                    </a:lnTo>
                    <a:lnTo>
                      <a:pt x="50" y="66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2" y="64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2" y="68"/>
                    </a:lnTo>
                    <a:lnTo>
                      <a:pt x="86" y="70"/>
                    </a:lnTo>
                    <a:lnTo>
                      <a:pt x="90" y="70"/>
                    </a:lnTo>
                    <a:lnTo>
                      <a:pt x="96" y="72"/>
                    </a:lnTo>
                    <a:lnTo>
                      <a:pt x="100" y="74"/>
                    </a:lnTo>
                    <a:lnTo>
                      <a:pt x="106" y="76"/>
                    </a:lnTo>
                    <a:lnTo>
                      <a:pt x="110" y="78"/>
                    </a:lnTo>
                    <a:lnTo>
                      <a:pt x="114" y="80"/>
                    </a:lnTo>
                    <a:lnTo>
                      <a:pt x="114" y="76"/>
                    </a:lnTo>
                    <a:lnTo>
                      <a:pt x="114" y="72"/>
                    </a:lnTo>
                    <a:lnTo>
                      <a:pt x="114" y="68"/>
                    </a:lnTo>
                    <a:lnTo>
                      <a:pt x="114" y="64"/>
                    </a:lnTo>
                    <a:lnTo>
                      <a:pt x="114" y="62"/>
                    </a:lnTo>
                    <a:lnTo>
                      <a:pt x="112" y="58"/>
                    </a:lnTo>
                    <a:lnTo>
                      <a:pt x="112" y="54"/>
                    </a:lnTo>
                    <a:lnTo>
                      <a:pt x="112" y="50"/>
                    </a:lnTo>
                    <a:lnTo>
                      <a:pt x="110" y="46"/>
                    </a:lnTo>
                    <a:lnTo>
                      <a:pt x="110" y="44"/>
                    </a:lnTo>
                    <a:lnTo>
                      <a:pt x="108" y="40"/>
                    </a:lnTo>
                    <a:lnTo>
                      <a:pt x="108" y="36"/>
                    </a:lnTo>
                    <a:lnTo>
                      <a:pt x="106" y="34"/>
                    </a:lnTo>
                    <a:lnTo>
                      <a:pt x="104" y="30"/>
                    </a:lnTo>
                    <a:lnTo>
                      <a:pt x="104" y="28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96" y="14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430"/>
              <p:cNvSpPr>
                <a:spLocks/>
              </p:cNvSpPr>
              <p:nvPr/>
            </p:nvSpPr>
            <p:spPr bwMode="auto">
              <a:xfrm>
                <a:off x="5768975" y="1139825"/>
                <a:ext cx="95250" cy="136525"/>
              </a:xfrm>
              <a:custGeom>
                <a:avLst/>
                <a:gdLst/>
                <a:ahLst/>
                <a:cxnLst>
                  <a:cxn ang="0">
                    <a:pos x="12" y="74"/>
                  </a:cxn>
                  <a:cxn ang="0">
                    <a:pos x="12" y="68"/>
                  </a:cxn>
                  <a:cxn ang="0">
                    <a:pos x="14" y="60"/>
                  </a:cxn>
                  <a:cxn ang="0">
                    <a:pos x="18" y="54"/>
                  </a:cxn>
                  <a:cxn ang="0">
                    <a:pos x="20" y="48"/>
                  </a:cxn>
                  <a:cxn ang="0">
                    <a:pos x="22" y="42"/>
                  </a:cxn>
                  <a:cxn ang="0">
                    <a:pos x="26" y="36"/>
                  </a:cxn>
                  <a:cxn ang="0">
                    <a:pos x="28" y="30"/>
                  </a:cxn>
                  <a:cxn ang="0">
                    <a:pos x="32" y="26"/>
                  </a:cxn>
                  <a:cxn ang="0">
                    <a:pos x="34" y="20"/>
                  </a:cxn>
                  <a:cxn ang="0">
                    <a:pos x="38" y="16"/>
                  </a:cxn>
                  <a:cxn ang="0">
                    <a:pos x="42" y="12"/>
                  </a:cxn>
                  <a:cxn ang="0">
                    <a:pos x="46" y="8"/>
                  </a:cxn>
                  <a:cxn ang="0">
                    <a:pos x="50" y="6"/>
                  </a:cxn>
                  <a:cxn ang="0">
                    <a:pos x="54" y="2"/>
                  </a:cxn>
                  <a:cxn ang="0">
                    <a:pos x="58" y="0"/>
                  </a:cxn>
                  <a:cxn ang="0">
                    <a:pos x="58" y="0"/>
                  </a:cxn>
                  <a:cxn ang="0">
                    <a:pos x="52" y="2"/>
                  </a:cxn>
                  <a:cxn ang="0">
                    <a:pos x="48" y="4"/>
                  </a:cxn>
                  <a:cxn ang="0">
                    <a:pos x="42" y="6"/>
                  </a:cxn>
                  <a:cxn ang="0">
                    <a:pos x="38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6" y="24"/>
                  </a:cxn>
                  <a:cxn ang="0">
                    <a:pos x="22" y="30"/>
                  </a:cxn>
                  <a:cxn ang="0">
                    <a:pos x="18" y="36"/>
                  </a:cxn>
                  <a:cxn ang="0">
                    <a:pos x="14" y="42"/>
                  </a:cxn>
                  <a:cxn ang="0">
                    <a:pos x="10" y="50"/>
                  </a:cxn>
                  <a:cxn ang="0">
                    <a:pos x="8" y="56"/>
                  </a:cxn>
                  <a:cxn ang="0">
                    <a:pos x="6" y="64"/>
                  </a:cxn>
                  <a:cxn ang="0">
                    <a:pos x="2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0" y="78"/>
                  </a:cxn>
                </a:cxnLst>
                <a:rect l="0" t="0" r="r" b="b"/>
                <a:pathLst>
                  <a:path w="60" h="86">
                    <a:moveTo>
                      <a:pt x="10" y="78"/>
                    </a:moveTo>
                    <a:lnTo>
                      <a:pt x="12" y="74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4" y="64"/>
                    </a:lnTo>
                    <a:lnTo>
                      <a:pt x="14" y="60"/>
                    </a:lnTo>
                    <a:lnTo>
                      <a:pt x="16" y="58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0" y="48"/>
                    </a:lnTo>
                    <a:lnTo>
                      <a:pt x="20" y="44"/>
                    </a:lnTo>
                    <a:lnTo>
                      <a:pt x="22" y="42"/>
                    </a:lnTo>
                    <a:lnTo>
                      <a:pt x="24" y="38"/>
                    </a:lnTo>
                    <a:lnTo>
                      <a:pt x="26" y="36"/>
                    </a:lnTo>
                    <a:lnTo>
                      <a:pt x="26" y="34"/>
                    </a:lnTo>
                    <a:lnTo>
                      <a:pt x="28" y="30"/>
                    </a:lnTo>
                    <a:lnTo>
                      <a:pt x="30" y="28"/>
                    </a:lnTo>
                    <a:lnTo>
                      <a:pt x="32" y="26"/>
                    </a:lnTo>
                    <a:lnTo>
                      <a:pt x="34" y="24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2" y="12"/>
                    </a:lnTo>
                    <a:lnTo>
                      <a:pt x="44" y="10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6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6"/>
                    </a:lnTo>
                    <a:lnTo>
                      <a:pt x="16" y="40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8" y="56"/>
                    </a:lnTo>
                    <a:lnTo>
                      <a:pt x="6" y="60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2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6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0" y="7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431"/>
              <p:cNvSpPr>
                <a:spLocks/>
              </p:cNvSpPr>
              <p:nvPr/>
            </p:nvSpPr>
            <p:spPr bwMode="auto">
              <a:xfrm>
                <a:off x="5765800" y="1279525"/>
                <a:ext cx="101600" cy="177800"/>
              </a:xfrm>
              <a:custGeom>
                <a:avLst/>
                <a:gdLst/>
                <a:ahLst/>
                <a:cxnLst>
                  <a:cxn ang="0">
                    <a:pos x="52" y="108"/>
                  </a:cxn>
                  <a:cxn ang="0">
                    <a:pos x="46" y="106"/>
                  </a:cxn>
                  <a:cxn ang="0">
                    <a:pos x="40" y="104"/>
                  </a:cxn>
                  <a:cxn ang="0">
                    <a:pos x="36" y="100"/>
                  </a:cxn>
                  <a:cxn ang="0">
                    <a:pos x="32" y="96"/>
                  </a:cxn>
                  <a:cxn ang="0">
                    <a:pos x="26" y="90"/>
                  </a:cxn>
                  <a:cxn ang="0">
                    <a:pos x="22" y="84"/>
                  </a:cxn>
                  <a:cxn ang="0">
                    <a:pos x="20" y="78"/>
                  </a:cxn>
                  <a:cxn ang="0">
                    <a:pos x="16" y="72"/>
                  </a:cxn>
                  <a:cxn ang="0">
                    <a:pos x="14" y="64"/>
                  </a:cxn>
                  <a:cxn ang="0">
                    <a:pos x="12" y="54"/>
                  </a:cxn>
                  <a:cxn ang="0">
                    <a:pos x="10" y="46"/>
                  </a:cxn>
                  <a:cxn ang="0">
                    <a:pos x="10" y="36"/>
                  </a:cxn>
                  <a:cxn ang="0">
                    <a:pos x="8" y="28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0" y="10"/>
                  </a:cxn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2" y="48"/>
                  </a:cxn>
                  <a:cxn ang="0">
                    <a:pos x="2" y="58"/>
                  </a:cxn>
                  <a:cxn ang="0">
                    <a:pos x="4" y="66"/>
                  </a:cxn>
                  <a:cxn ang="0">
                    <a:pos x="8" y="74"/>
                  </a:cxn>
                  <a:cxn ang="0">
                    <a:pos x="10" y="82"/>
                  </a:cxn>
                  <a:cxn ang="0">
                    <a:pos x="14" y="88"/>
                  </a:cxn>
                  <a:cxn ang="0">
                    <a:pos x="18" y="94"/>
                  </a:cxn>
                  <a:cxn ang="0">
                    <a:pos x="22" y="98"/>
                  </a:cxn>
                  <a:cxn ang="0">
                    <a:pos x="26" y="104"/>
                  </a:cxn>
                  <a:cxn ang="0">
                    <a:pos x="32" y="106"/>
                  </a:cxn>
                  <a:cxn ang="0">
                    <a:pos x="36" y="110"/>
                  </a:cxn>
                  <a:cxn ang="0">
                    <a:pos x="42" y="112"/>
                  </a:cxn>
                  <a:cxn ang="0">
                    <a:pos x="46" y="112"/>
                  </a:cxn>
                  <a:cxn ang="0">
                    <a:pos x="48" y="112"/>
                  </a:cxn>
                  <a:cxn ang="0">
                    <a:pos x="52" y="112"/>
                  </a:cxn>
                  <a:cxn ang="0">
                    <a:pos x="56" y="110"/>
                  </a:cxn>
                  <a:cxn ang="0">
                    <a:pos x="62" y="110"/>
                  </a:cxn>
                  <a:cxn ang="0">
                    <a:pos x="62" y="108"/>
                  </a:cxn>
                  <a:cxn ang="0">
                    <a:pos x="58" y="108"/>
                  </a:cxn>
                  <a:cxn ang="0">
                    <a:pos x="56" y="108"/>
                  </a:cxn>
                  <a:cxn ang="0">
                    <a:pos x="54" y="108"/>
                  </a:cxn>
                </a:cxnLst>
                <a:rect l="0" t="0" r="r" b="b"/>
                <a:pathLst>
                  <a:path w="64" h="112">
                    <a:moveTo>
                      <a:pt x="54" y="108"/>
                    </a:moveTo>
                    <a:lnTo>
                      <a:pt x="52" y="108"/>
                    </a:lnTo>
                    <a:lnTo>
                      <a:pt x="48" y="108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0" y="104"/>
                    </a:lnTo>
                    <a:lnTo>
                      <a:pt x="38" y="102"/>
                    </a:lnTo>
                    <a:lnTo>
                      <a:pt x="36" y="100"/>
                    </a:lnTo>
                    <a:lnTo>
                      <a:pt x="34" y="98"/>
                    </a:lnTo>
                    <a:lnTo>
                      <a:pt x="32" y="96"/>
                    </a:lnTo>
                    <a:lnTo>
                      <a:pt x="28" y="94"/>
                    </a:lnTo>
                    <a:lnTo>
                      <a:pt x="26" y="90"/>
                    </a:lnTo>
                    <a:lnTo>
                      <a:pt x="24" y="88"/>
                    </a:lnTo>
                    <a:lnTo>
                      <a:pt x="22" y="84"/>
                    </a:lnTo>
                    <a:lnTo>
                      <a:pt x="22" y="82"/>
                    </a:lnTo>
                    <a:lnTo>
                      <a:pt x="20" y="78"/>
                    </a:lnTo>
                    <a:lnTo>
                      <a:pt x="18" y="74"/>
                    </a:lnTo>
                    <a:lnTo>
                      <a:pt x="16" y="72"/>
                    </a:lnTo>
                    <a:lnTo>
                      <a:pt x="16" y="68"/>
                    </a:lnTo>
                    <a:lnTo>
                      <a:pt x="14" y="64"/>
                    </a:lnTo>
                    <a:lnTo>
                      <a:pt x="12" y="60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0" y="46"/>
                    </a:lnTo>
                    <a:lnTo>
                      <a:pt x="10" y="42"/>
                    </a:lnTo>
                    <a:lnTo>
                      <a:pt x="10" y="36"/>
                    </a:lnTo>
                    <a:lnTo>
                      <a:pt x="10" y="32"/>
                    </a:lnTo>
                    <a:lnTo>
                      <a:pt x="8" y="28"/>
                    </a:lnTo>
                    <a:lnTo>
                      <a:pt x="8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2" y="54"/>
                    </a:lnTo>
                    <a:lnTo>
                      <a:pt x="2" y="58"/>
                    </a:lnTo>
                    <a:lnTo>
                      <a:pt x="4" y="62"/>
                    </a:lnTo>
                    <a:lnTo>
                      <a:pt x="4" y="66"/>
                    </a:lnTo>
                    <a:lnTo>
                      <a:pt x="6" y="70"/>
                    </a:lnTo>
                    <a:lnTo>
                      <a:pt x="8" y="74"/>
                    </a:lnTo>
                    <a:lnTo>
                      <a:pt x="8" y="78"/>
                    </a:lnTo>
                    <a:lnTo>
                      <a:pt x="10" y="82"/>
                    </a:lnTo>
                    <a:lnTo>
                      <a:pt x="12" y="84"/>
                    </a:lnTo>
                    <a:lnTo>
                      <a:pt x="14" y="88"/>
                    </a:lnTo>
                    <a:lnTo>
                      <a:pt x="16" y="90"/>
                    </a:lnTo>
                    <a:lnTo>
                      <a:pt x="18" y="94"/>
                    </a:lnTo>
                    <a:lnTo>
                      <a:pt x="20" y="96"/>
                    </a:lnTo>
                    <a:lnTo>
                      <a:pt x="22" y="98"/>
                    </a:lnTo>
                    <a:lnTo>
                      <a:pt x="24" y="102"/>
                    </a:lnTo>
                    <a:lnTo>
                      <a:pt x="26" y="104"/>
                    </a:lnTo>
                    <a:lnTo>
                      <a:pt x="28" y="106"/>
                    </a:lnTo>
                    <a:lnTo>
                      <a:pt x="32" y="106"/>
                    </a:lnTo>
                    <a:lnTo>
                      <a:pt x="34" y="108"/>
                    </a:lnTo>
                    <a:lnTo>
                      <a:pt x="36" y="110"/>
                    </a:lnTo>
                    <a:lnTo>
                      <a:pt x="40" y="110"/>
                    </a:lnTo>
                    <a:lnTo>
                      <a:pt x="42" y="112"/>
                    </a:lnTo>
                    <a:lnTo>
                      <a:pt x="46" y="112"/>
                    </a:lnTo>
                    <a:lnTo>
                      <a:pt x="46" y="112"/>
                    </a:lnTo>
                    <a:lnTo>
                      <a:pt x="48" y="112"/>
                    </a:lnTo>
                    <a:lnTo>
                      <a:pt x="48" y="112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4" y="112"/>
                    </a:lnTo>
                    <a:lnTo>
                      <a:pt x="56" y="110"/>
                    </a:lnTo>
                    <a:lnTo>
                      <a:pt x="60" y="110"/>
                    </a:lnTo>
                    <a:lnTo>
                      <a:pt x="62" y="110"/>
                    </a:lnTo>
                    <a:lnTo>
                      <a:pt x="64" y="108"/>
                    </a:lnTo>
                    <a:lnTo>
                      <a:pt x="62" y="108"/>
                    </a:lnTo>
                    <a:lnTo>
                      <a:pt x="60" y="108"/>
                    </a:lnTo>
                    <a:lnTo>
                      <a:pt x="58" y="108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4" y="108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432"/>
              <p:cNvSpPr>
                <a:spLocks/>
              </p:cNvSpPr>
              <p:nvPr/>
            </p:nvSpPr>
            <p:spPr bwMode="auto">
              <a:xfrm>
                <a:off x="5718175" y="1377950"/>
                <a:ext cx="266700" cy="123825"/>
              </a:xfrm>
              <a:custGeom>
                <a:avLst/>
                <a:gdLst/>
                <a:ahLst/>
                <a:cxnLst>
                  <a:cxn ang="0">
                    <a:pos x="2" y="28"/>
                  </a:cxn>
                  <a:cxn ang="0">
                    <a:pos x="6" y="24"/>
                  </a:cxn>
                  <a:cxn ang="0">
                    <a:pos x="12" y="20"/>
                  </a:cxn>
                  <a:cxn ang="0">
                    <a:pos x="16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6" y="8"/>
                  </a:cxn>
                  <a:cxn ang="0">
                    <a:pos x="44" y="6"/>
                  </a:cxn>
                  <a:cxn ang="0">
                    <a:pos x="52" y="2"/>
                  </a:cxn>
                  <a:cxn ang="0">
                    <a:pos x="60" y="2"/>
                  </a:cxn>
                  <a:cxn ang="0">
                    <a:pos x="70" y="0"/>
                  </a:cxn>
                  <a:cxn ang="0">
                    <a:pos x="80" y="0"/>
                  </a:cxn>
                  <a:cxn ang="0">
                    <a:pos x="90" y="0"/>
                  </a:cxn>
                  <a:cxn ang="0">
                    <a:pos x="100" y="2"/>
                  </a:cxn>
                  <a:cxn ang="0">
                    <a:pos x="110" y="6"/>
                  </a:cxn>
                  <a:cxn ang="0">
                    <a:pos x="120" y="10"/>
                  </a:cxn>
                  <a:cxn ang="0">
                    <a:pos x="128" y="12"/>
                  </a:cxn>
                  <a:cxn ang="0">
                    <a:pos x="136" y="16"/>
                  </a:cxn>
                  <a:cxn ang="0">
                    <a:pos x="142" y="18"/>
                  </a:cxn>
                  <a:cxn ang="0">
                    <a:pos x="148" y="22"/>
                  </a:cxn>
                  <a:cxn ang="0">
                    <a:pos x="152" y="24"/>
                  </a:cxn>
                  <a:cxn ang="0">
                    <a:pos x="156" y="26"/>
                  </a:cxn>
                  <a:cxn ang="0">
                    <a:pos x="160" y="30"/>
                  </a:cxn>
                  <a:cxn ang="0">
                    <a:pos x="162" y="32"/>
                  </a:cxn>
                  <a:cxn ang="0">
                    <a:pos x="166" y="34"/>
                  </a:cxn>
                  <a:cxn ang="0">
                    <a:pos x="168" y="38"/>
                  </a:cxn>
                  <a:cxn ang="0">
                    <a:pos x="168" y="38"/>
                  </a:cxn>
                  <a:cxn ang="0">
                    <a:pos x="168" y="40"/>
                  </a:cxn>
                  <a:cxn ang="0">
                    <a:pos x="166" y="42"/>
                  </a:cxn>
                  <a:cxn ang="0">
                    <a:pos x="162" y="44"/>
                  </a:cxn>
                  <a:cxn ang="0">
                    <a:pos x="156" y="50"/>
                  </a:cxn>
                  <a:cxn ang="0">
                    <a:pos x="150" y="54"/>
                  </a:cxn>
                  <a:cxn ang="0">
                    <a:pos x="146" y="56"/>
                  </a:cxn>
                  <a:cxn ang="0">
                    <a:pos x="142" y="60"/>
                  </a:cxn>
                  <a:cxn ang="0">
                    <a:pos x="136" y="62"/>
                  </a:cxn>
                  <a:cxn ang="0">
                    <a:pos x="130" y="66"/>
                  </a:cxn>
                  <a:cxn ang="0">
                    <a:pos x="124" y="68"/>
                  </a:cxn>
                  <a:cxn ang="0">
                    <a:pos x="118" y="70"/>
                  </a:cxn>
                  <a:cxn ang="0">
                    <a:pos x="110" y="72"/>
                  </a:cxn>
                  <a:cxn ang="0">
                    <a:pos x="98" y="74"/>
                  </a:cxn>
                  <a:cxn ang="0">
                    <a:pos x="84" y="76"/>
                  </a:cxn>
                  <a:cxn ang="0">
                    <a:pos x="70" y="78"/>
                  </a:cxn>
                  <a:cxn ang="0">
                    <a:pos x="58" y="76"/>
                  </a:cxn>
                  <a:cxn ang="0">
                    <a:pos x="48" y="74"/>
                  </a:cxn>
                  <a:cxn ang="0">
                    <a:pos x="40" y="70"/>
                  </a:cxn>
                  <a:cxn ang="0">
                    <a:pos x="32" y="66"/>
                  </a:cxn>
                  <a:cxn ang="0">
                    <a:pos x="24" y="60"/>
                  </a:cxn>
                  <a:cxn ang="0">
                    <a:pos x="18" y="56"/>
                  </a:cxn>
                  <a:cxn ang="0">
                    <a:pos x="14" y="50"/>
                  </a:cxn>
                  <a:cxn ang="0">
                    <a:pos x="10" y="46"/>
                  </a:cxn>
                  <a:cxn ang="0">
                    <a:pos x="6" y="40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68" h="78">
                    <a:moveTo>
                      <a:pt x="0" y="28"/>
                    </a:moveTo>
                    <a:lnTo>
                      <a:pt x="2" y="28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2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6" y="12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0" y="6"/>
                    </a:lnTo>
                    <a:lnTo>
                      <a:pt x="44" y="6"/>
                    </a:lnTo>
                    <a:lnTo>
                      <a:pt x="48" y="4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0" y="2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2"/>
                    </a:lnTo>
                    <a:lnTo>
                      <a:pt x="100" y="2"/>
                    </a:lnTo>
                    <a:lnTo>
                      <a:pt x="106" y="4"/>
                    </a:lnTo>
                    <a:lnTo>
                      <a:pt x="110" y="6"/>
                    </a:lnTo>
                    <a:lnTo>
                      <a:pt x="116" y="8"/>
                    </a:lnTo>
                    <a:lnTo>
                      <a:pt x="120" y="10"/>
                    </a:lnTo>
                    <a:lnTo>
                      <a:pt x="124" y="10"/>
                    </a:lnTo>
                    <a:lnTo>
                      <a:pt x="128" y="12"/>
                    </a:lnTo>
                    <a:lnTo>
                      <a:pt x="132" y="14"/>
                    </a:lnTo>
                    <a:lnTo>
                      <a:pt x="136" y="16"/>
                    </a:lnTo>
                    <a:lnTo>
                      <a:pt x="138" y="18"/>
                    </a:lnTo>
                    <a:lnTo>
                      <a:pt x="142" y="18"/>
                    </a:lnTo>
                    <a:lnTo>
                      <a:pt x="144" y="20"/>
                    </a:lnTo>
                    <a:lnTo>
                      <a:pt x="148" y="22"/>
                    </a:lnTo>
                    <a:lnTo>
                      <a:pt x="150" y="22"/>
                    </a:lnTo>
                    <a:lnTo>
                      <a:pt x="152" y="24"/>
                    </a:lnTo>
                    <a:lnTo>
                      <a:pt x="154" y="26"/>
                    </a:lnTo>
                    <a:lnTo>
                      <a:pt x="156" y="26"/>
                    </a:lnTo>
                    <a:lnTo>
                      <a:pt x="158" y="28"/>
                    </a:lnTo>
                    <a:lnTo>
                      <a:pt x="160" y="30"/>
                    </a:lnTo>
                    <a:lnTo>
                      <a:pt x="162" y="30"/>
                    </a:lnTo>
                    <a:lnTo>
                      <a:pt x="162" y="32"/>
                    </a:lnTo>
                    <a:lnTo>
                      <a:pt x="164" y="32"/>
                    </a:lnTo>
                    <a:lnTo>
                      <a:pt x="166" y="34"/>
                    </a:lnTo>
                    <a:lnTo>
                      <a:pt x="166" y="36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40"/>
                    </a:lnTo>
                    <a:lnTo>
                      <a:pt x="168" y="40"/>
                    </a:lnTo>
                    <a:lnTo>
                      <a:pt x="166" y="42"/>
                    </a:lnTo>
                    <a:lnTo>
                      <a:pt x="164" y="42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56" y="50"/>
                    </a:lnTo>
                    <a:lnTo>
                      <a:pt x="152" y="52"/>
                    </a:lnTo>
                    <a:lnTo>
                      <a:pt x="150" y="54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4" y="58"/>
                    </a:lnTo>
                    <a:lnTo>
                      <a:pt x="142" y="60"/>
                    </a:lnTo>
                    <a:lnTo>
                      <a:pt x="138" y="62"/>
                    </a:lnTo>
                    <a:lnTo>
                      <a:pt x="136" y="62"/>
                    </a:lnTo>
                    <a:lnTo>
                      <a:pt x="134" y="64"/>
                    </a:lnTo>
                    <a:lnTo>
                      <a:pt x="130" y="66"/>
                    </a:lnTo>
                    <a:lnTo>
                      <a:pt x="128" y="66"/>
                    </a:lnTo>
                    <a:lnTo>
                      <a:pt x="124" y="68"/>
                    </a:lnTo>
                    <a:lnTo>
                      <a:pt x="120" y="70"/>
                    </a:lnTo>
                    <a:lnTo>
                      <a:pt x="118" y="70"/>
                    </a:lnTo>
                    <a:lnTo>
                      <a:pt x="114" y="72"/>
                    </a:lnTo>
                    <a:lnTo>
                      <a:pt x="110" y="72"/>
                    </a:lnTo>
                    <a:lnTo>
                      <a:pt x="106" y="74"/>
                    </a:lnTo>
                    <a:lnTo>
                      <a:pt x="98" y="74"/>
                    </a:lnTo>
                    <a:lnTo>
                      <a:pt x="92" y="76"/>
                    </a:lnTo>
                    <a:lnTo>
                      <a:pt x="84" y="76"/>
                    </a:lnTo>
                    <a:lnTo>
                      <a:pt x="78" y="78"/>
                    </a:lnTo>
                    <a:lnTo>
                      <a:pt x="70" y="78"/>
                    </a:lnTo>
                    <a:lnTo>
                      <a:pt x="64" y="76"/>
                    </a:lnTo>
                    <a:lnTo>
                      <a:pt x="58" y="76"/>
                    </a:lnTo>
                    <a:lnTo>
                      <a:pt x="54" y="74"/>
                    </a:lnTo>
                    <a:lnTo>
                      <a:pt x="48" y="74"/>
                    </a:lnTo>
                    <a:lnTo>
                      <a:pt x="44" y="72"/>
                    </a:lnTo>
                    <a:lnTo>
                      <a:pt x="40" y="70"/>
                    </a:lnTo>
                    <a:lnTo>
                      <a:pt x="36" y="68"/>
                    </a:lnTo>
                    <a:lnTo>
                      <a:pt x="32" y="66"/>
                    </a:lnTo>
                    <a:lnTo>
                      <a:pt x="28" y="64"/>
                    </a:lnTo>
                    <a:lnTo>
                      <a:pt x="24" y="60"/>
                    </a:lnTo>
                    <a:lnTo>
                      <a:pt x="22" y="58"/>
                    </a:lnTo>
                    <a:lnTo>
                      <a:pt x="18" y="56"/>
                    </a:lnTo>
                    <a:lnTo>
                      <a:pt x="16" y="52"/>
                    </a:lnTo>
                    <a:lnTo>
                      <a:pt x="14" y="50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433"/>
              <p:cNvSpPr>
                <a:spLocks/>
              </p:cNvSpPr>
              <p:nvPr/>
            </p:nvSpPr>
            <p:spPr bwMode="auto">
              <a:xfrm>
                <a:off x="5819775" y="1050925"/>
                <a:ext cx="142875" cy="107950"/>
              </a:xfrm>
              <a:custGeom>
                <a:avLst/>
                <a:gdLst/>
                <a:ahLst/>
                <a:cxnLst>
                  <a:cxn ang="0">
                    <a:pos x="90" y="66"/>
                  </a:cxn>
                  <a:cxn ang="0">
                    <a:pos x="90" y="64"/>
                  </a:cxn>
                  <a:cxn ang="0">
                    <a:pos x="90" y="62"/>
                  </a:cxn>
                  <a:cxn ang="0">
                    <a:pos x="90" y="56"/>
                  </a:cxn>
                  <a:cxn ang="0">
                    <a:pos x="88" y="52"/>
                  </a:cxn>
                  <a:cxn ang="0">
                    <a:pos x="88" y="46"/>
                  </a:cxn>
                  <a:cxn ang="0">
                    <a:pos x="86" y="40"/>
                  </a:cxn>
                  <a:cxn ang="0">
                    <a:pos x="84" y="34"/>
                  </a:cxn>
                  <a:cxn ang="0">
                    <a:pos x="80" y="28"/>
                  </a:cxn>
                  <a:cxn ang="0">
                    <a:pos x="78" y="22"/>
                  </a:cxn>
                  <a:cxn ang="0">
                    <a:pos x="74" y="16"/>
                  </a:cxn>
                  <a:cxn ang="0">
                    <a:pos x="70" y="10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4" y="2"/>
                  </a:cxn>
                  <a:cxn ang="0">
                    <a:pos x="46" y="0"/>
                  </a:cxn>
                  <a:cxn ang="0">
                    <a:pos x="38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4" y="10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2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6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0"/>
                  </a:cxn>
                  <a:cxn ang="0">
                    <a:pos x="16" y="38"/>
                  </a:cxn>
                  <a:cxn ang="0">
                    <a:pos x="20" y="36"/>
                  </a:cxn>
                  <a:cxn ang="0">
                    <a:pos x="26" y="32"/>
                  </a:cxn>
                  <a:cxn ang="0">
                    <a:pos x="32" y="28"/>
                  </a:cxn>
                  <a:cxn ang="0">
                    <a:pos x="36" y="26"/>
                  </a:cxn>
                  <a:cxn ang="0">
                    <a:pos x="40" y="24"/>
                  </a:cxn>
                  <a:cxn ang="0">
                    <a:pos x="44" y="24"/>
                  </a:cxn>
                  <a:cxn ang="0">
                    <a:pos x="46" y="22"/>
                  </a:cxn>
                  <a:cxn ang="0">
                    <a:pos x="50" y="22"/>
                  </a:cxn>
                  <a:cxn ang="0">
                    <a:pos x="54" y="22"/>
                  </a:cxn>
                  <a:cxn ang="0">
                    <a:pos x="56" y="22"/>
                  </a:cxn>
                  <a:cxn ang="0">
                    <a:pos x="60" y="24"/>
                  </a:cxn>
                  <a:cxn ang="0">
                    <a:pos x="64" y="26"/>
                  </a:cxn>
                  <a:cxn ang="0">
                    <a:pos x="68" y="28"/>
                  </a:cxn>
                  <a:cxn ang="0">
                    <a:pos x="72" y="32"/>
                  </a:cxn>
                  <a:cxn ang="0">
                    <a:pos x="76" y="36"/>
                  </a:cxn>
                  <a:cxn ang="0">
                    <a:pos x="80" y="46"/>
                  </a:cxn>
                  <a:cxn ang="0">
                    <a:pos x="86" y="58"/>
                  </a:cxn>
                  <a:cxn ang="0">
                    <a:pos x="90" y="64"/>
                  </a:cxn>
                  <a:cxn ang="0">
                    <a:pos x="90" y="66"/>
                  </a:cxn>
                  <a:cxn ang="0">
                    <a:pos x="90" y="68"/>
                  </a:cxn>
                </a:cxnLst>
                <a:rect l="0" t="0" r="r" b="b"/>
                <a:pathLst>
                  <a:path w="90" h="68">
                    <a:moveTo>
                      <a:pt x="90" y="68"/>
                    </a:moveTo>
                    <a:lnTo>
                      <a:pt x="90" y="66"/>
                    </a:lnTo>
                    <a:lnTo>
                      <a:pt x="90" y="66"/>
                    </a:lnTo>
                    <a:lnTo>
                      <a:pt x="90" y="64"/>
                    </a:lnTo>
                    <a:lnTo>
                      <a:pt x="90" y="62"/>
                    </a:lnTo>
                    <a:lnTo>
                      <a:pt x="90" y="62"/>
                    </a:lnTo>
                    <a:lnTo>
                      <a:pt x="90" y="60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88" y="52"/>
                    </a:lnTo>
                    <a:lnTo>
                      <a:pt x="88" y="48"/>
                    </a:lnTo>
                    <a:lnTo>
                      <a:pt x="88" y="46"/>
                    </a:lnTo>
                    <a:lnTo>
                      <a:pt x="86" y="44"/>
                    </a:lnTo>
                    <a:lnTo>
                      <a:pt x="86" y="40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2" y="30"/>
                    </a:lnTo>
                    <a:lnTo>
                      <a:pt x="80" y="28"/>
                    </a:lnTo>
                    <a:lnTo>
                      <a:pt x="80" y="24"/>
                    </a:lnTo>
                    <a:lnTo>
                      <a:pt x="78" y="22"/>
                    </a:lnTo>
                    <a:lnTo>
                      <a:pt x="76" y="18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8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6"/>
                    </a:lnTo>
                    <a:lnTo>
                      <a:pt x="24" y="34"/>
                    </a:lnTo>
                    <a:lnTo>
                      <a:pt x="26" y="32"/>
                    </a:lnTo>
                    <a:lnTo>
                      <a:pt x="30" y="30"/>
                    </a:lnTo>
                    <a:lnTo>
                      <a:pt x="32" y="28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8" y="26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6" y="22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8" y="24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4" y="26"/>
                    </a:lnTo>
                    <a:lnTo>
                      <a:pt x="66" y="26"/>
                    </a:lnTo>
                    <a:lnTo>
                      <a:pt x="68" y="28"/>
                    </a:lnTo>
                    <a:lnTo>
                      <a:pt x="70" y="30"/>
                    </a:lnTo>
                    <a:lnTo>
                      <a:pt x="72" y="32"/>
                    </a:lnTo>
                    <a:lnTo>
                      <a:pt x="74" y="34"/>
                    </a:lnTo>
                    <a:lnTo>
                      <a:pt x="76" y="36"/>
                    </a:lnTo>
                    <a:lnTo>
                      <a:pt x="78" y="38"/>
                    </a:lnTo>
                    <a:lnTo>
                      <a:pt x="80" y="46"/>
                    </a:lnTo>
                    <a:lnTo>
                      <a:pt x="84" y="52"/>
                    </a:lnTo>
                    <a:lnTo>
                      <a:pt x="86" y="58"/>
                    </a:lnTo>
                    <a:lnTo>
                      <a:pt x="88" y="62"/>
                    </a:lnTo>
                    <a:lnTo>
                      <a:pt x="90" y="64"/>
                    </a:lnTo>
                    <a:lnTo>
                      <a:pt x="90" y="66"/>
                    </a:lnTo>
                    <a:lnTo>
                      <a:pt x="90" y="66"/>
                    </a:lnTo>
                    <a:lnTo>
                      <a:pt x="90" y="68"/>
                    </a:lnTo>
                    <a:lnTo>
                      <a:pt x="9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434"/>
              <p:cNvSpPr>
                <a:spLocks/>
              </p:cNvSpPr>
              <p:nvPr/>
            </p:nvSpPr>
            <p:spPr bwMode="auto">
              <a:xfrm>
                <a:off x="5749925" y="1241425"/>
                <a:ext cx="241300" cy="88900"/>
              </a:xfrm>
              <a:custGeom>
                <a:avLst/>
                <a:gdLst/>
                <a:ahLst/>
                <a:cxnLst>
                  <a:cxn ang="0">
                    <a:pos x="152" y="56"/>
                  </a:cxn>
                  <a:cxn ang="0">
                    <a:pos x="150" y="54"/>
                  </a:cxn>
                  <a:cxn ang="0">
                    <a:pos x="150" y="52"/>
                  </a:cxn>
                  <a:cxn ang="0">
                    <a:pos x="148" y="50"/>
                  </a:cxn>
                  <a:cxn ang="0">
                    <a:pos x="148" y="48"/>
                  </a:cxn>
                  <a:cxn ang="0">
                    <a:pos x="146" y="46"/>
                  </a:cxn>
                  <a:cxn ang="0">
                    <a:pos x="144" y="42"/>
                  </a:cxn>
                  <a:cxn ang="0">
                    <a:pos x="144" y="40"/>
                  </a:cxn>
                  <a:cxn ang="0">
                    <a:pos x="140" y="36"/>
                  </a:cxn>
                  <a:cxn ang="0">
                    <a:pos x="138" y="34"/>
                  </a:cxn>
                  <a:cxn ang="0">
                    <a:pos x="136" y="30"/>
                  </a:cxn>
                  <a:cxn ang="0">
                    <a:pos x="132" y="26"/>
                  </a:cxn>
                  <a:cxn ang="0">
                    <a:pos x="130" y="24"/>
                  </a:cxn>
                  <a:cxn ang="0">
                    <a:pos x="126" y="20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2" y="12"/>
                  </a:cxn>
                  <a:cxn ang="0">
                    <a:pos x="108" y="8"/>
                  </a:cxn>
                  <a:cxn ang="0">
                    <a:pos x="102" y="6"/>
                  </a:cxn>
                  <a:cxn ang="0">
                    <a:pos x="96" y="4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2" y="2"/>
                  </a:cxn>
                  <a:cxn ang="0">
                    <a:pos x="32" y="4"/>
                  </a:cxn>
                  <a:cxn ang="0">
                    <a:pos x="22" y="6"/>
                  </a:cxn>
                  <a:cxn ang="0">
                    <a:pos x="12" y="10"/>
                  </a:cxn>
                  <a:cxn ang="0">
                    <a:pos x="0" y="14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2" y="28"/>
                  </a:cxn>
                  <a:cxn ang="0">
                    <a:pos x="2" y="28"/>
                  </a:cxn>
                  <a:cxn ang="0">
                    <a:pos x="4" y="28"/>
                  </a:cxn>
                  <a:cxn ang="0">
                    <a:pos x="10" y="26"/>
                  </a:cxn>
                  <a:cxn ang="0">
                    <a:pos x="16" y="24"/>
                  </a:cxn>
                  <a:cxn ang="0">
                    <a:pos x="20" y="22"/>
                  </a:cxn>
                  <a:cxn ang="0">
                    <a:pos x="24" y="20"/>
                  </a:cxn>
                  <a:cxn ang="0">
                    <a:pos x="28" y="20"/>
                  </a:cxn>
                  <a:cxn ang="0">
                    <a:pos x="34" y="18"/>
                  </a:cxn>
                  <a:cxn ang="0">
                    <a:pos x="38" y="16"/>
                  </a:cxn>
                  <a:cxn ang="0">
                    <a:pos x="44" y="16"/>
                  </a:cxn>
                  <a:cxn ang="0">
                    <a:pos x="48" y="14"/>
                  </a:cxn>
                  <a:cxn ang="0">
                    <a:pos x="54" y="14"/>
                  </a:cxn>
                  <a:cxn ang="0">
                    <a:pos x="60" y="14"/>
                  </a:cxn>
                  <a:cxn ang="0">
                    <a:pos x="66" y="14"/>
                  </a:cxn>
                  <a:cxn ang="0">
                    <a:pos x="72" y="14"/>
                  </a:cxn>
                  <a:cxn ang="0">
                    <a:pos x="78" y="14"/>
                  </a:cxn>
                  <a:cxn ang="0">
                    <a:pos x="84" y="14"/>
                  </a:cxn>
                  <a:cxn ang="0">
                    <a:pos x="92" y="16"/>
                  </a:cxn>
                  <a:cxn ang="0">
                    <a:pos x="98" y="16"/>
                  </a:cxn>
                  <a:cxn ang="0">
                    <a:pos x="104" y="18"/>
                  </a:cxn>
                  <a:cxn ang="0">
                    <a:pos x="110" y="22"/>
                  </a:cxn>
                  <a:cxn ang="0">
                    <a:pos x="116" y="24"/>
                  </a:cxn>
                  <a:cxn ang="0">
                    <a:pos x="122" y="28"/>
                  </a:cxn>
                  <a:cxn ang="0">
                    <a:pos x="128" y="32"/>
                  </a:cxn>
                  <a:cxn ang="0">
                    <a:pos x="134" y="36"/>
                  </a:cxn>
                  <a:cxn ang="0">
                    <a:pos x="140" y="42"/>
                  </a:cxn>
                  <a:cxn ang="0">
                    <a:pos x="146" y="48"/>
                  </a:cxn>
                  <a:cxn ang="0">
                    <a:pos x="152" y="56"/>
                  </a:cxn>
                  <a:cxn ang="0">
                    <a:pos x="152" y="56"/>
                  </a:cxn>
                </a:cxnLst>
                <a:rect l="0" t="0" r="r" b="b"/>
                <a:pathLst>
                  <a:path w="152" h="56">
                    <a:moveTo>
                      <a:pt x="152" y="56"/>
                    </a:moveTo>
                    <a:lnTo>
                      <a:pt x="150" y="54"/>
                    </a:lnTo>
                    <a:lnTo>
                      <a:pt x="150" y="52"/>
                    </a:lnTo>
                    <a:lnTo>
                      <a:pt x="148" y="50"/>
                    </a:lnTo>
                    <a:lnTo>
                      <a:pt x="148" y="48"/>
                    </a:lnTo>
                    <a:lnTo>
                      <a:pt x="146" y="46"/>
                    </a:lnTo>
                    <a:lnTo>
                      <a:pt x="144" y="42"/>
                    </a:lnTo>
                    <a:lnTo>
                      <a:pt x="144" y="40"/>
                    </a:lnTo>
                    <a:lnTo>
                      <a:pt x="140" y="36"/>
                    </a:lnTo>
                    <a:lnTo>
                      <a:pt x="138" y="34"/>
                    </a:lnTo>
                    <a:lnTo>
                      <a:pt x="136" y="30"/>
                    </a:lnTo>
                    <a:lnTo>
                      <a:pt x="132" y="26"/>
                    </a:lnTo>
                    <a:lnTo>
                      <a:pt x="130" y="24"/>
                    </a:lnTo>
                    <a:lnTo>
                      <a:pt x="126" y="20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2" y="12"/>
                    </a:lnTo>
                    <a:lnTo>
                      <a:pt x="108" y="8"/>
                    </a:lnTo>
                    <a:lnTo>
                      <a:pt x="102" y="6"/>
                    </a:lnTo>
                    <a:lnTo>
                      <a:pt x="96" y="4"/>
                    </a:lnTo>
                    <a:lnTo>
                      <a:pt x="90" y="2"/>
                    </a:lnTo>
                    <a:lnTo>
                      <a:pt x="84" y="2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2" y="4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10" y="26"/>
                    </a:lnTo>
                    <a:lnTo>
                      <a:pt x="16" y="24"/>
                    </a:lnTo>
                    <a:lnTo>
                      <a:pt x="20" y="22"/>
                    </a:lnTo>
                    <a:lnTo>
                      <a:pt x="24" y="20"/>
                    </a:lnTo>
                    <a:lnTo>
                      <a:pt x="28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8" y="14"/>
                    </a:lnTo>
                    <a:lnTo>
                      <a:pt x="54" y="14"/>
                    </a:lnTo>
                    <a:lnTo>
                      <a:pt x="60" y="14"/>
                    </a:lnTo>
                    <a:lnTo>
                      <a:pt x="66" y="14"/>
                    </a:lnTo>
                    <a:lnTo>
                      <a:pt x="72" y="14"/>
                    </a:lnTo>
                    <a:lnTo>
                      <a:pt x="78" y="14"/>
                    </a:lnTo>
                    <a:lnTo>
                      <a:pt x="84" y="14"/>
                    </a:lnTo>
                    <a:lnTo>
                      <a:pt x="92" y="16"/>
                    </a:lnTo>
                    <a:lnTo>
                      <a:pt x="98" y="16"/>
                    </a:lnTo>
                    <a:lnTo>
                      <a:pt x="104" y="18"/>
                    </a:lnTo>
                    <a:lnTo>
                      <a:pt x="110" y="22"/>
                    </a:lnTo>
                    <a:lnTo>
                      <a:pt x="116" y="24"/>
                    </a:lnTo>
                    <a:lnTo>
                      <a:pt x="122" y="28"/>
                    </a:lnTo>
                    <a:lnTo>
                      <a:pt x="128" y="32"/>
                    </a:lnTo>
                    <a:lnTo>
                      <a:pt x="134" y="36"/>
                    </a:lnTo>
                    <a:lnTo>
                      <a:pt x="140" y="42"/>
                    </a:lnTo>
                    <a:lnTo>
                      <a:pt x="146" y="48"/>
                    </a:lnTo>
                    <a:lnTo>
                      <a:pt x="152" y="56"/>
                    </a:lnTo>
                    <a:lnTo>
                      <a:pt x="152" y="5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435"/>
              <p:cNvSpPr>
                <a:spLocks/>
              </p:cNvSpPr>
              <p:nvPr/>
            </p:nvSpPr>
            <p:spPr bwMode="auto">
              <a:xfrm>
                <a:off x="5721350" y="1374775"/>
                <a:ext cx="269875" cy="85725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4" y="20"/>
                  </a:cxn>
                  <a:cxn ang="0">
                    <a:pos x="14" y="16"/>
                  </a:cxn>
                  <a:cxn ang="0">
                    <a:pos x="24" y="12"/>
                  </a:cxn>
                  <a:cxn ang="0">
                    <a:pos x="30" y="8"/>
                  </a:cxn>
                  <a:cxn ang="0">
                    <a:pos x="38" y="6"/>
                  </a:cxn>
                  <a:cxn ang="0">
                    <a:pos x="46" y="4"/>
                  </a:cxn>
                  <a:cxn ang="0">
                    <a:pos x="54" y="2"/>
                  </a:cxn>
                  <a:cxn ang="0">
                    <a:pos x="62" y="0"/>
                  </a:cxn>
                  <a:cxn ang="0">
                    <a:pos x="72" y="0"/>
                  </a:cxn>
                  <a:cxn ang="0">
                    <a:pos x="80" y="0"/>
                  </a:cxn>
                  <a:cxn ang="0">
                    <a:pos x="88" y="0"/>
                  </a:cxn>
                  <a:cxn ang="0">
                    <a:pos x="96" y="2"/>
                  </a:cxn>
                  <a:cxn ang="0">
                    <a:pos x="102" y="6"/>
                  </a:cxn>
                  <a:cxn ang="0">
                    <a:pos x="110" y="8"/>
                  </a:cxn>
                  <a:cxn ang="0">
                    <a:pos x="120" y="14"/>
                  </a:cxn>
                  <a:cxn ang="0">
                    <a:pos x="132" y="20"/>
                  </a:cxn>
                  <a:cxn ang="0">
                    <a:pos x="144" y="26"/>
                  </a:cxn>
                  <a:cxn ang="0">
                    <a:pos x="152" y="32"/>
                  </a:cxn>
                  <a:cxn ang="0">
                    <a:pos x="160" y="38"/>
                  </a:cxn>
                  <a:cxn ang="0">
                    <a:pos x="166" y="42"/>
                  </a:cxn>
                  <a:cxn ang="0">
                    <a:pos x="168" y="46"/>
                  </a:cxn>
                  <a:cxn ang="0">
                    <a:pos x="170" y="48"/>
                  </a:cxn>
                  <a:cxn ang="0">
                    <a:pos x="170" y="48"/>
                  </a:cxn>
                  <a:cxn ang="0">
                    <a:pos x="170" y="50"/>
                  </a:cxn>
                  <a:cxn ang="0">
                    <a:pos x="168" y="50"/>
                  </a:cxn>
                  <a:cxn ang="0">
                    <a:pos x="166" y="52"/>
                  </a:cxn>
                  <a:cxn ang="0">
                    <a:pos x="162" y="52"/>
                  </a:cxn>
                  <a:cxn ang="0">
                    <a:pos x="156" y="52"/>
                  </a:cxn>
                  <a:cxn ang="0">
                    <a:pos x="148" y="54"/>
                  </a:cxn>
                  <a:cxn ang="0">
                    <a:pos x="136" y="54"/>
                  </a:cxn>
                  <a:cxn ang="0">
                    <a:pos x="124" y="54"/>
                  </a:cxn>
                  <a:cxn ang="0">
                    <a:pos x="112" y="52"/>
                  </a:cxn>
                  <a:cxn ang="0">
                    <a:pos x="100" y="52"/>
                  </a:cxn>
                  <a:cxn ang="0">
                    <a:pos x="90" y="50"/>
                  </a:cxn>
                  <a:cxn ang="0">
                    <a:pos x="82" y="50"/>
                  </a:cxn>
                  <a:cxn ang="0">
                    <a:pos x="70" y="48"/>
                  </a:cxn>
                  <a:cxn ang="0">
                    <a:pos x="60" y="46"/>
                  </a:cxn>
                  <a:cxn ang="0">
                    <a:pos x="50" y="44"/>
                  </a:cxn>
                  <a:cxn ang="0">
                    <a:pos x="42" y="44"/>
                  </a:cxn>
                  <a:cxn ang="0">
                    <a:pos x="34" y="42"/>
                  </a:cxn>
                  <a:cxn ang="0">
                    <a:pos x="30" y="40"/>
                  </a:cxn>
                  <a:cxn ang="0">
                    <a:pos x="28" y="40"/>
                  </a:cxn>
                  <a:cxn ang="0">
                    <a:pos x="22" y="38"/>
                  </a:cxn>
                  <a:cxn ang="0">
                    <a:pos x="14" y="32"/>
                  </a:cxn>
                  <a:cxn ang="0">
                    <a:pos x="6" y="28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170" h="54">
                    <a:moveTo>
                      <a:pt x="0" y="24"/>
                    </a:moveTo>
                    <a:lnTo>
                      <a:pt x="0" y="24"/>
                    </a:lnTo>
                    <a:lnTo>
                      <a:pt x="2" y="22"/>
                    </a:lnTo>
                    <a:lnTo>
                      <a:pt x="4" y="20"/>
                    </a:lnTo>
                    <a:lnTo>
                      <a:pt x="10" y="18"/>
                    </a:lnTo>
                    <a:lnTo>
                      <a:pt x="14" y="16"/>
                    </a:lnTo>
                    <a:lnTo>
                      <a:pt x="20" y="14"/>
                    </a:lnTo>
                    <a:lnTo>
                      <a:pt x="24" y="12"/>
                    </a:lnTo>
                    <a:lnTo>
                      <a:pt x="26" y="10"/>
                    </a:lnTo>
                    <a:lnTo>
                      <a:pt x="30" y="8"/>
                    </a:lnTo>
                    <a:lnTo>
                      <a:pt x="34" y="8"/>
                    </a:lnTo>
                    <a:lnTo>
                      <a:pt x="38" y="6"/>
                    </a:lnTo>
                    <a:lnTo>
                      <a:pt x="42" y="4"/>
                    </a:lnTo>
                    <a:lnTo>
                      <a:pt x="46" y="4"/>
                    </a:lnTo>
                    <a:lnTo>
                      <a:pt x="50" y="2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2" y="2"/>
                    </a:lnTo>
                    <a:lnTo>
                      <a:pt x="96" y="2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6" y="6"/>
                    </a:lnTo>
                    <a:lnTo>
                      <a:pt x="110" y="8"/>
                    </a:lnTo>
                    <a:lnTo>
                      <a:pt x="114" y="10"/>
                    </a:lnTo>
                    <a:lnTo>
                      <a:pt x="120" y="14"/>
                    </a:lnTo>
                    <a:lnTo>
                      <a:pt x="126" y="16"/>
                    </a:lnTo>
                    <a:lnTo>
                      <a:pt x="132" y="20"/>
                    </a:lnTo>
                    <a:lnTo>
                      <a:pt x="138" y="24"/>
                    </a:lnTo>
                    <a:lnTo>
                      <a:pt x="144" y="26"/>
                    </a:lnTo>
                    <a:lnTo>
                      <a:pt x="148" y="30"/>
                    </a:lnTo>
                    <a:lnTo>
                      <a:pt x="152" y="32"/>
                    </a:lnTo>
                    <a:lnTo>
                      <a:pt x="156" y="36"/>
                    </a:lnTo>
                    <a:lnTo>
                      <a:pt x="160" y="38"/>
                    </a:lnTo>
                    <a:lnTo>
                      <a:pt x="162" y="40"/>
                    </a:lnTo>
                    <a:lnTo>
                      <a:pt x="166" y="42"/>
                    </a:lnTo>
                    <a:lnTo>
                      <a:pt x="168" y="44"/>
                    </a:lnTo>
                    <a:lnTo>
                      <a:pt x="168" y="46"/>
                    </a:lnTo>
                    <a:lnTo>
                      <a:pt x="168" y="46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50"/>
                    </a:lnTo>
                    <a:lnTo>
                      <a:pt x="170" y="50"/>
                    </a:lnTo>
                    <a:lnTo>
                      <a:pt x="168" y="50"/>
                    </a:lnTo>
                    <a:lnTo>
                      <a:pt x="168" y="50"/>
                    </a:lnTo>
                    <a:lnTo>
                      <a:pt x="166" y="52"/>
                    </a:lnTo>
                    <a:lnTo>
                      <a:pt x="166" y="52"/>
                    </a:lnTo>
                    <a:lnTo>
                      <a:pt x="164" y="52"/>
                    </a:lnTo>
                    <a:lnTo>
                      <a:pt x="162" y="52"/>
                    </a:lnTo>
                    <a:lnTo>
                      <a:pt x="160" y="52"/>
                    </a:lnTo>
                    <a:lnTo>
                      <a:pt x="156" y="52"/>
                    </a:lnTo>
                    <a:lnTo>
                      <a:pt x="154" y="52"/>
                    </a:lnTo>
                    <a:lnTo>
                      <a:pt x="148" y="54"/>
                    </a:lnTo>
                    <a:lnTo>
                      <a:pt x="142" y="54"/>
                    </a:lnTo>
                    <a:lnTo>
                      <a:pt x="136" y="54"/>
                    </a:lnTo>
                    <a:lnTo>
                      <a:pt x="130" y="54"/>
                    </a:lnTo>
                    <a:lnTo>
                      <a:pt x="124" y="54"/>
                    </a:lnTo>
                    <a:lnTo>
                      <a:pt x="118" y="54"/>
                    </a:lnTo>
                    <a:lnTo>
                      <a:pt x="112" y="52"/>
                    </a:lnTo>
                    <a:lnTo>
                      <a:pt x="106" y="52"/>
                    </a:lnTo>
                    <a:lnTo>
                      <a:pt x="100" y="52"/>
                    </a:lnTo>
                    <a:lnTo>
                      <a:pt x="96" y="52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2" y="50"/>
                    </a:lnTo>
                    <a:lnTo>
                      <a:pt x="76" y="48"/>
                    </a:lnTo>
                    <a:lnTo>
                      <a:pt x="70" y="48"/>
                    </a:lnTo>
                    <a:lnTo>
                      <a:pt x="66" y="48"/>
                    </a:lnTo>
                    <a:lnTo>
                      <a:pt x="60" y="46"/>
                    </a:lnTo>
                    <a:lnTo>
                      <a:pt x="56" y="46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2" y="44"/>
                    </a:lnTo>
                    <a:lnTo>
                      <a:pt x="38" y="42"/>
                    </a:lnTo>
                    <a:lnTo>
                      <a:pt x="34" y="42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2" y="38"/>
                    </a:lnTo>
                    <a:lnTo>
                      <a:pt x="18" y="34"/>
                    </a:lnTo>
                    <a:lnTo>
                      <a:pt x="14" y="32"/>
                    </a:lnTo>
                    <a:lnTo>
                      <a:pt x="10" y="30"/>
                    </a:lnTo>
                    <a:lnTo>
                      <a:pt x="6" y="28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436"/>
              <p:cNvSpPr>
                <a:spLocks/>
              </p:cNvSpPr>
              <p:nvPr/>
            </p:nvSpPr>
            <p:spPr bwMode="auto">
              <a:xfrm>
                <a:off x="5765800" y="1397000"/>
                <a:ext cx="187325" cy="104775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30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6"/>
                  </a:cxn>
                  <a:cxn ang="0">
                    <a:pos x="12" y="50"/>
                  </a:cxn>
                  <a:cxn ang="0">
                    <a:pos x="16" y="54"/>
                  </a:cxn>
                  <a:cxn ang="0">
                    <a:pos x="22" y="58"/>
                  </a:cxn>
                  <a:cxn ang="0">
                    <a:pos x="30" y="60"/>
                  </a:cxn>
                  <a:cxn ang="0">
                    <a:pos x="38" y="62"/>
                  </a:cxn>
                  <a:cxn ang="0">
                    <a:pos x="46" y="64"/>
                  </a:cxn>
                  <a:cxn ang="0">
                    <a:pos x="54" y="66"/>
                  </a:cxn>
                  <a:cxn ang="0">
                    <a:pos x="62" y="66"/>
                  </a:cxn>
                  <a:cxn ang="0">
                    <a:pos x="72" y="66"/>
                  </a:cxn>
                  <a:cxn ang="0">
                    <a:pos x="80" y="66"/>
                  </a:cxn>
                  <a:cxn ang="0">
                    <a:pos x="88" y="64"/>
                  </a:cxn>
                  <a:cxn ang="0">
                    <a:pos x="94" y="62"/>
                  </a:cxn>
                  <a:cxn ang="0">
                    <a:pos x="102" y="58"/>
                  </a:cxn>
                  <a:cxn ang="0">
                    <a:pos x="106" y="54"/>
                  </a:cxn>
                  <a:cxn ang="0">
                    <a:pos x="112" y="50"/>
                  </a:cxn>
                  <a:cxn ang="0">
                    <a:pos x="114" y="46"/>
                  </a:cxn>
                  <a:cxn ang="0">
                    <a:pos x="118" y="42"/>
                  </a:cxn>
                  <a:cxn ang="0">
                    <a:pos x="118" y="36"/>
                  </a:cxn>
                  <a:cxn ang="0">
                    <a:pos x="118" y="32"/>
                  </a:cxn>
                  <a:cxn ang="0">
                    <a:pos x="116" y="26"/>
                  </a:cxn>
                  <a:cxn ang="0">
                    <a:pos x="114" y="22"/>
                  </a:cxn>
                  <a:cxn ang="0">
                    <a:pos x="110" y="18"/>
                  </a:cxn>
                  <a:cxn ang="0">
                    <a:pos x="104" y="14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4" y="4"/>
                  </a:cxn>
                  <a:cxn ang="0">
                    <a:pos x="76" y="2"/>
                  </a:cxn>
                  <a:cxn ang="0">
                    <a:pos x="68" y="0"/>
                  </a:cxn>
                  <a:cxn ang="0">
                    <a:pos x="60" y="0"/>
                  </a:cxn>
                </a:cxnLst>
                <a:rect l="0" t="0" r="r" b="b"/>
                <a:pathLst>
                  <a:path w="118" h="66">
                    <a:moveTo>
                      <a:pt x="60" y="0"/>
                    </a:move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8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6" y="64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4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2" y="66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72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0" y="66"/>
                    </a:lnTo>
                    <a:lnTo>
                      <a:pt x="82" y="64"/>
                    </a:lnTo>
                    <a:lnTo>
                      <a:pt x="86" y="64"/>
                    </a:lnTo>
                    <a:lnTo>
                      <a:pt x="88" y="64"/>
                    </a:lnTo>
                    <a:lnTo>
                      <a:pt x="90" y="62"/>
                    </a:lnTo>
                    <a:lnTo>
                      <a:pt x="92" y="62"/>
                    </a:lnTo>
                    <a:lnTo>
                      <a:pt x="94" y="62"/>
                    </a:lnTo>
                    <a:lnTo>
                      <a:pt x="98" y="60"/>
                    </a:lnTo>
                    <a:lnTo>
                      <a:pt x="100" y="60"/>
                    </a:lnTo>
                    <a:lnTo>
                      <a:pt x="102" y="58"/>
                    </a:lnTo>
                    <a:lnTo>
                      <a:pt x="104" y="58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8" y="54"/>
                    </a:lnTo>
                    <a:lnTo>
                      <a:pt x="110" y="52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4" y="48"/>
                    </a:lnTo>
                    <a:lnTo>
                      <a:pt x="114" y="46"/>
                    </a:lnTo>
                    <a:lnTo>
                      <a:pt x="116" y="44"/>
                    </a:lnTo>
                    <a:lnTo>
                      <a:pt x="116" y="44"/>
                    </a:lnTo>
                    <a:lnTo>
                      <a:pt x="118" y="42"/>
                    </a:lnTo>
                    <a:lnTo>
                      <a:pt x="118" y="40"/>
                    </a:lnTo>
                    <a:lnTo>
                      <a:pt x="118" y="38"/>
                    </a:lnTo>
                    <a:lnTo>
                      <a:pt x="118" y="36"/>
                    </a:lnTo>
                    <a:lnTo>
                      <a:pt x="118" y="36"/>
                    </a:lnTo>
                    <a:lnTo>
                      <a:pt x="118" y="34"/>
                    </a:lnTo>
                    <a:lnTo>
                      <a:pt x="118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6" y="26"/>
                    </a:lnTo>
                    <a:lnTo>
                      <a:pt x="116" y="24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0" y="18"/>
                    </a:lnTo>
                    <a:lnTo>
                      <a:pt x="108" y="16"/>
                    </a:lnTo>
                    <a:lnTo>
                      <a:pt x="106" y="14"/>
                    </a:lnTo>
                    <a:lnTo>
                      <a:pt x="104" y="14"/>
                    </a:lnTo>
                    <a:lnTo>
                      <a:pt x="102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437"/>
              <p:cNvSpPr>
                <a:spLocks/>
              </p:cNvSpPr>
              <p:nvPr/>
            </p:nvSpPr>
            <p:spPr bwMode="auto">
              <a:xfrm>
                <a:off x="5768975" y="1397000"/>
                <a:ext cx="184150" cy="104775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4"/>
                  </a:cxn>
                  <a:cxn ang="0">
                    <a:pos x="10" y="48"/>
                  </a:cxn>
                  <a:cxn ang="0">
                    <a:pos x="16" y="52"/>
                  </a:cxn>
                  <a:cxn ang="0">
                    <a:pos x="22" y="56"/>
                  </a:cxn>
                  <a:cxn ang="0">
                    <a:pos x="28" y="60"/>
                  </a:cxn>
                  <a:cxn ang="0">
                    <a:pos x="36" y="62"/>
                  </a:cxn>
                  <a:cxn ang="0">
                    <a:pos x="44" y="64"/>
                  </a:cxn>
                  <a:cxn ang="0">
                    <a:pos x="52" y="64"/>
                  </a:cxn>
                  <a:cxn ang="0">
                    <a:pos x="62" y="66"/>
                  </a:cxn>
                  <a:cxn ang="0">
                    <a:pos x="70" y="64"/>
                  </a:cxn>
                  <a:cxn ang="0">
                    <a:pos x="78" y="64"/>
                  </a:cxn>
                  <a:cxn ang="0">
                    <a:pos x="86" y="62"/>
                  </a:cxn>
                  <a:cxn ang="0">
                    <a:pos x="92" y="60"/>
                  </a:cxn>
                  <a:cxn ang="0">
                    <a:pos x="98" y="58"/>
                  </a:cxn>
                  <a:cxn ang="0">
                    <a:pos x="104" y="54"/>
                  </a:cxn>
                  <a:cxn ang="0">
                    <a:pos x="108" y="50"/>
                  </a:cxn>
                  <a:cxn ang="0">
                    <a:pos x="112" y="46"/>
                  </a:cxn>
                  <a:cxn ang="0">
                    <a:pos x="114" y="42"/>
                  </a:cxn>
                  <a:cxn ang="0">
                    <a:pos x="114" y="36"/>
                  </a:cxn>
                  <a:cxn ang="0">
                    <a:pos x="114" y="32"/>
                  </a:cxn>
                  <a:cxn ang="0">
                    <a:pos x="114" y="26"/>
                  </a:cxn>
                  <a:cxn ang="0">
                    <a:pos x="110" y="22"/>
                  </a:cxn>
                  <a:cxn ang="0">
                    <a:pos x="106" y="18"/>
                  </a:cxn>
                  <a:cxn ang="0">
                    <a:pos x="102" y="14"/>
                  </a:cxn>
                  <a:cxn ang="0">
                    <a:pos x="96" y="10"/>
                  </a:cxn>
                  <a:cxn ang="0">
                    <a:pos x="90" y="6"/>
                  </a:cxn>
                  <a:cxn ang="0">
                    <a:pos x="82" y="4"/>
                  </a:cxn>
                  <a:cxn ang="0">
                    <a:pos x="74" y="2"/>
                  </a:cxn>
                  <a:cxn ang="0">
                    <a:pos x="66" y="0"/>
                  </a:cxn>
                  <a:cxn ang="0">
                    <a:pos x="58" y="0"/>
                  </a:cxn>
                </a:cxnLst>
                <a:rect l="0" t="0" r="r" b="b"/>
                <a:pathLst>
                  <a:path w="116" h="66">
                    <a:moveTo>
                      <a:pt x="58" y="0"/>
                    </a:move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42" y="62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4"/>
                    </a:lnTo>
                    <a:lnTo>
                      <a:pt x="56" y="64"/>
                    </a:lnTo>
                    <a:lnTo>
                      <a:pt x="58" y="64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6" y="64"/>
                    </a:lnTo>
                    <a:lnTo>
                      <a:pt x="70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4"/>
                    </a:lnTo>
                    <a:lnTo>
                      <a:pt x="82" y="62"/>
                    </a:lnTo>
                    <a:lnTo>
                      <a:pt x="86" y="62"/>
                    </a:lnTo>
                    <a:lnTo>
                      <a:pt x="88" y="62"/>
                    </a:lnTo>
                    <a:lnTo>
                      <a:pt x="90" y="60"/>
                    </a:lnTo>
                    <a:lnTo>
                      <a:pt x="92" y="60"/>
                    </a:lnTo>
                    <a:lnTo>
                      <a:pt x="94" y="58"/>
                    </a:lnTo>
                    <a:lnTo>
                      <a:pt x="96" y="58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2" y="54"/>
                    </a:lnTo>
                    <a:lnTo>
                      <a:pt x="104" y="54"/>
                    </a:lnTo>
                    <a:lnTo>
                      <a:pt x="106" y="52"/>
                    </a:lnTo>
                    <a:lnTo>
                      <a:pt x="106" y="52"/>
                    </a:lnTo>
                    <a:lnTo>
                      <a:pt x="108" y="50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2" y="46"/>
                    </a:lnTo>
                    <a:lnTo>
                      <a:pt x="112" y="44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6" y="34"/>
                    </a:lnTo>
                    <a:lnTo>
                      <a:pt x="114" y="34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2" y="24"/>
                    </a:lnTo>
                    <a:lnTo>
                      <a:pt x="112" y="24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6" y="18"/>
                    </a:lnTo>
                    <a:lnTo>
                      <a:pt x="106" y="16"/>
                    </a:lnTo>
                    <a:lnTo>
                      <a:pt x="104" y="14"/>
                    </a:lnTo>
                    <a:lnTo>
                      <a:pt x="102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6" y="10"/>
                    </a:lnTo>
                    <a:lnTo>
                      <a:pt x="94" y="8"/>
                    </a:lnTo>
                    <a:lnTo>
                      <a:pt x="92" y="8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438"/>
              <p:cNvSpPr>
                <a:spLocks/>
              </p:cNvSpPr>
              <p:nvPr/>
            </p:nvSpPr>
            <p:spPr bwMode="auto">
              <a:xfrm>
                <a:off x="5775325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0"/>
                  </a:cxn>
                  <a:cxn ang="0">
                    <a:pos x="34" y="2"/>
                  </a:cxn>
                  <a:cxn ang="0">
                    <a:pos x="26" y="4"/>
                  </a:cxn>
                  <a:cxn ang="0">
                    <a:pos x="20" y="6"/>
                  </a:cxn>
                  <a:cxn ang="0">
                    <a:pos x="14" y="8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4" y="52"/>
                  </a:cxn>
                  <a:cxn ang="0">
                    <a:pos x="20" y="54"/>
                  </a:cxn>
                  <a:cxn ang="0">
                    <a:pos x="26" y="58"/>
                  </a:cxn>
                  <a:cxn ang="0">
                    <a:pos x="32" y="60"/>
                  </a:cxn>
                  <a:cxn ang="0">
                    <a:pos x="40" y="62"/>
                  </a:cxn>
                  <a:cxn ang="0">
                    <a:pos x="48" y="64"/>
                  </a:cxn>
                  <a:cxn ang="0">
                    <a:pos x="58" y="64"/>
                  </a:cxn>
                  <a:cxn ang="0">
                    <a:pos x="66" y="64"/>
                  </a:cxn>
                  <a:cxn ang="0">
                    <a:pos x="74" y="62"/>
                  </a:cxn>
                  <a:cxn ang="0">
                    <a:pos x="80" y="60"/>
                  </a:cxn>
                  <a:cxn ang="0">
                    <a:pos x="88" y="58"/>
                  </a:cxn>
                  <a:cxn ang="0">
                    <a:pos x="94" y="56"/>
                  </a:cxn>
                  <a:cxn ang="0">
                    <a:pos x="98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08" y="40"/>
                  </a:cxn>
                  <a:cxn ang="0">
                    <a:pos x="110" y="36"/>
                  </a:cxn>
                  <a:cxn ang="0">
                    <a:pos x="110" y="32"/>
                  </a:cxn>
                  <a:cxn ang="0">
                    <a:pos x="108" y="26"/>
                  </a:cxn>
                  <a:cxn ang="0">
                    <a:pos x="106" y="22"/>
                  </a:cxn>
                  <a:cxn ang="0">
                    <a:pos x="102" y="18"/>
                  </a:cxn>
                  <a:cxn ang="0">
                    <a:pos x="98" y="14"/>
                  </a:cxn>
                  <a:cxn ang="0">
                    <a:pos x="92" y="10"/>
                  </a:cxn>
                  <a:cxn ang="0">
                    <a:pos x="86" y="8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10" h="64">
                    <a:moveTo>
                      <a:pt x="54" y="0"/>
                    </a:moveTo>
                    <a:lnTo>
                      <a:pt x="52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60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38" y="62"/>
                    </a:lnTo>
                    <a:lnTo>
                      <a:pt x="40" y="62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4"/>
                    </a:lnTo>
                    <a:lnTo>
                      <a:pt x="68" y="64"/>
                    </a:lnTo>
                    <a:lnTo>
                      <a:pt x="70" y="62"/>
                    </a:lnTo>
                    <a:lnTo>
                      <a:pt x="74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2" y="60"/>
                    </a:lnTo>
                    <a:lnTo>
                      <a:pt x="86" y="60"/>
                    </a:lnTo>
                    <a:lnTo>
                      <a:pt x="88" y="58"/>
                    </a:lnTo>
                    <a:lnTo>
                      <a:pt x="90" y="58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100" y="52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4"/>
                    </a:lnTo>
                    <a:lnTo>
                      <a:pt x="108" y="42"/>
                    </a:lnTo>
                    <a:lnTo>
                      <a:pt x="108" y="40"/>
                    </a:lnTo>
                    <a:lnTo>
                      <a:pt x="110" y="40"/>
                    </a:lnTo>
                    <a:lnTo>
                      <a:pt x="110" y="38"/>
                    </a:lnTo>
                    <a:lnTo>
                      <a:pt x="110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4"/>
                    </a:lnTo>
                    <a:lnTo>
                      <a:pt x="106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0" y="16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6" y="8"/>
                    </a:lnTo>
                    <a:lnTo>
                      <a:pt x="84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439"/>
              <p:cNvSpPr>
                <a:spLocks/>
              </p:cNvSpPr>
              <p:nvPr/>
            </p:nvSpPr>
            <p:spPr bwMode="auto">
              <a:xfrm>
                <a:off x="5778500" y="1397000"/>
                <a:ext cx="168275" cy="9842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2"/>
                  </a:cxn>
                  <a:cxn ang="0">
                    <a:pos x="32" y="2"/>
                  </a:cxn>
                  <a:cxn ang="0">
                    <a:pos x="26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4" y="50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2" y="58"/>
                  </a:cxn>
                  <a:cxn ang="0">
                    <a:pos x="40" y="60"/>
                  </a:cxn>
                  <a:cxn ang="0">
                    <a:pos x="48" y="62"/>
                  </a:cxn>
                  <a:cxn ang="0">
                    <a:pos x="56" y="62"/>
                  </a:cxn>
                  <a:cxn ang="0">
                    <a:pos x="64" y="62"/>
                  </a:cxn>
                  <a:cxn ang="0">
                    <a:pos x="72" y="60"/>
                  </a:cxn>
                  <a:cxn ang="0">
                    <a:pos x="78" y="60"/>
                  </a:cxn>
                  <a:cxn ang="0">
                    <a:pos x="84" y="58"/>
                  </a:cxn>
                  <a:cxn ang="0">
                    <a:pos x="90" y="54"/>
                  </a:cxn>
                  <a:cxn ang="0">
                    <a:pos x="96" y="52"/>
                  </a:cxn>
                  <a:cxn ang="0">
                    <a:pos x="100" y="48"/>
                  </a:cxn>
                  <a:cxn ang="0">
                    <a:pos x="104" y="44"/>
                  </a:cxn>
                  <a:cxn ang="0">
                    <a:pos x="106" y="40"/>
                  </a:cxn>
                  <a:cxn ang="0">
                    <a:pos x="106" y="36"/>
                  </a:cxn>
                  <a:cxn ang="0">
                    <a:pos x="106" y="30"/>
                  </a:cxn>
                  <a:cxn ang="0">
                    <a:pos x="104" y="26"/>
                  </a:cxn>
                  <a:cxn ang="0">
                    <a:pos x="102" y="22"/>
                  </a:cxn>
                  <a:cxn ang="0">
                    <a:pos x="98" y="18"/>
                  </a:cxn>
                  <a:cxn ang="0">
                    <a:pos x="94" y="14"/>
                  </a:cxn>
                  <a:cxn ang="0">
                    <a:pos x="90" y="10"/>
                  </a:cxn>
                  <a:cxn ang="0">
                    <a:pos x="82" y="8"/>
                  </a:cxn>
                  <a:cxn ang="0">
                    <a:pos x="76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06" h="62">
                    <a:moveTo>
                      <a:pt x="54" y="0"/>
                    </a:move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4" y="60"/>
                    </a:lnTo>
                    <a:lnTo>
                      <a:pt x="36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4" y="62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2" y="62"/>
                    </a:lnTo>
                    <a:lnTo>
                      <a:pt x="56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4" y="62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2" y="60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2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6"/>
                    </a:lnTo>
                    <a:lnTo>
                      <a:pt x="90" y="54"/>
                    </a:lnTo>
                    <a:lnTo>
                      <a:pt x="92" y="54"/>
                    </a:lnTo>
                    <a:lnTo>
                      <a:pt x="94" y="52"/>
                    </a:lnTo>
                    <a:lnTo>
                      <a:pt x="96" y="52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100" y="48"/>
                    </a:lnTo>
                    <a:lnTo>
                      <a:pt x="102" y="46"/>
                    </a:lnTo>
                    <a:lnTo>
                      <a:pt x="102" y="46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06" y="36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6" y="30"/>
                    </a:lnTo>
                    <a:lnTo>
                      <a:pt x="106" y="28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4"/>
                    </a:lnTo>
                    <a:lnTo>
                      <a:pt x="102" y="22"/>
                    </a:lnTo>
                    <a:lnTo>
                      <a:pt x="102" y="20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6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8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440"/>
              <p:cNvSpPr>
                <a:spLocks/>
              </p:cNvSpPr>
              <p:nvPr/>
            </p:nvSpPr>
            <p:spPr bwMode="auto">
              <a:xfrm>
                <a:off x="5781675" y="1400175"/>
                <a:ext cx="16510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2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4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2" y="46"/>
                  </a:cxn>
                  <a:cxn ang="0">
                    <a:pos x="18" y="50"/>
                  </a:cxn>
                  <a:cxn ang="0">
                    <a:pos x="24" y="52"/>
                  </a:cxn>
                  <a:cxn ang="0">
                    <a:pos x="30" y="56"/>
                  </a:cxn>
                  <a:cxn ang="0">
                    <a:pos x="38" y="56"/>
                  </a:cxn>
                  <a:cxn ang="0">
                    <a:pos x="46" y="58"/>
                  </a:cxn>
                  <a:cxn ang="0">
                    <a:pos x="54" y="58"/>
                  </a:cxn>
                  <a:cxn ang="0">
                    <a:pos x="62" y="58"/>
                  </a:cxn>
                  <a:cxn ang="0">
                    <a:pos x="68" y="58"/>
                  </a:cxn>
                  <a:cxn ang="0">
                    <a:pos x="76" y="56"/>
                  </a:cxn>
                  <a:cxn ang="0">
                    <a:pos x="82" y="54"/>
                  </a:cxn>
                  <a:cxn ang="0">
                    <a:pos x="88" y="52"/>
                  </a:cxn>
                  <a:cxn ang="0">
                    <a:pos x="92" y="48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2" y="38"/>
                  </a:cxn>
                  <a:cxn ang="0">
                    <a:pos x="104" y="34"/>
                  </a:cxn>
                  <a:cxn ang="0">
                    <a:pos x="102" y="28"/>
                  </a:cxn>
                  <a:cxn ang="0">
                    <a:pos x="102" y="24"/>
                  </a:cxn>
                  <a:cxn ang="0">
                    <a:pos x="100" y="20"/>
                  </a:cxn>
                  <a:cxn ang="0">
                    <a:pos x="96" y="16"/>
                  </a:cxn>
                  <a:cxn ang="0">
                    <a:pos x="92" y="12"/>
                  </a:cxn>
                  <a:cxn ang="0">
                    <a:pos x="86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66" y="2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04" h="58">
                    <a:moveTo>
                      <a:pt x="52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6"/>
                    </a:lnTo>
                    <a:lnTo>
                      <a:pt x="34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2" y="58"/>
                    </a:lnTo>
                    <a:lnTo>
                      <a:pt x="64" y="58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72" y="58"/>
                    </a:lnTo>
                    <a:lnTo>
                      <a:pt x="74" y="56"/>
                    </a:lnTo>
                    <a:lnTo>
                      <a:pt x="76" y="56"/>
                    </a:lnTo>
                    <a:lnTo>
                      <a:pt x="78" y="56"/>
                    </a:lnTo>
                    <a:lnTo>
                      <a:pt x="80" y="54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98" y="44"/>
                    </a:lnTo>
                    <a:lnTo>
                      <a:pt x="98" y="42"/>
                    </a:lnTo>
                    <a:lnTo>
                      <a:pt x="100" y="42"/>
                    </a:lnTo>
                    <a:lnTo>
                      <a:pt x="100" y="40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6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4" y="32"/>
                    </a:lnTo>
                    <a:lnTo>
                      <a:pt x="104" y="30"/>
                    </a:lnTo>
                    <a:lnTo>
                      <a:pt x="102" y="28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8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441"/>
              <p:cNvSpPr>
                <a:spLocks/>
              </p:cNvSpPr>
              <p:nvPr/>
            </p:nvSpPr>
            <p:spPr bwMode="auto">
              <a:xfrm>
                <a:off x="5784850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2"/>
                  </a:cxn>
                  <a:cxn ang="0">
                    <a:pos x="12" y="46"/>
                  </a:cxn>
                  <a:cxn ang="0">
                    <a:pos x="18" y="48"/>
                  </a:cxn>
                  <a:cxn ang="0">
                    <a:pos x="24" y="52"/>
                  </a:cxn>
                  <a:cxn ang="0">
                    <a:pos x="30" y="54"/>
                  </a:cxn>
                  <a:cxn ang="0">
                    <a:pos x="36" y="56"/>
                  </a:cxn>
                  <a:cxn ang="0">
                    <a:pos x="44" y="56"/>
                  </a:cxn>
                  <a:cxn ang="0">
                    <a:pos x="52" y="58"/>
                  </a:cxn>
                  <a:cxn ang="0">
                    <a:pos x="60" y="56"/>
                  </a:cxn>
                  <a:cxn ang="0">
                    <a:pos x="66" y="56"/>
                  </a:cxn>
                  <a:cxn ang="0">
                    <a:pos x="74" y="54"/>
                  </a:cxn>
                  <a:cxn ang="0">
                    <a:pos x="80" y="52"/>
                  </a:cxn>
                  <a:cxn ang="0">
                    <a:pos x="84" y="50"/>
                  </a:cxn>
                  <a:cxn ang="0">
                    <a:pos x="90" y="48"/>
                  </a:cxn>
                  <a:cxn ang="0">
                    <a:pos x="94" y="44"/>
                  </a:cxn>
                  <a:cxn ang="0">
                    <a:pos x="96" y="40"/>
                  </a:cxn>
                  <a:cxn ang="0">
                    <a:pos x="98" y="36"/>
                  </a:cxn>
                  <a:cxn ang="0">
                    <a:pos x="100" y="32"/>
                  </a:cxn>
                  <a:cxn ang="0">
                    <a:pos x="100" y="28"/>
                  </a:cxn>
                  <a:cxn ang="0">
                    <a:pos x="98" y="24"/>
                  </a:cxn>
                  <a:cxn ang="0">
                    <a:pos x="96" y="20"/>
                  </a:cxn>
                  <a:cxn ang="0">
                    <a:pos x="92" y="16"/>
                  </a:cxn>
                  <a:cxn ang="0">
                    <a:pos x="88" y="12"/>
                  </a:cxn>
                  <a:cxn ang="0">
                    <a:pos x="84" y="10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58" y="0"/>
                  </a:cxn>
                  <a:cxn ang="0">
                    <a:pos x="50" y="0"/>
                  </a:cxn>
                </a:cxnLst>
                <a:rect l="0" t="0" r="r" b="b"/>
                <a:pathLst>
                  <a:path w="100" h="58">
                    <a:moveTo>
                      <a:pt x="50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4"/>
                    </a:lnTo>
                    <a:lnTo>
                      <a:pt x="80" y="52"/>
                    </a:lnTo>
                    <a:lnTo>
                      <a:pt x="82" y="52"/>
                    </a:lnTo>
                    <a:lnTo>
                      <a:pt x="84" y="52"/>
                    </a:lnTo>
                    <a:lnTo>
                      <a:pt x="84" y="50"/>
                    </a:lnTo>
                    <a:lnTo>
                      <a:pt x="86" y="50"/>
                    </a:lnTo>
                    <a:lnTo>
                      <a:pt x="88" y="48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4" y="44"/>
                    </a:lnTo>
                    <a:lnTo>
                      <a:pt x="94" y="44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38"/>
                    </a:lnTo>
                    <a:lnTo>
                      <a:pt x="98" y="36"/>
                    </a:lnTo>
                    <a:lnTo>
                      <a:pt x="100" y="36"/>
                    </a:lnTo>
                    <a:lnTo>
                      <a:pt x="100" y="34"/>
                    </a:lnTo>
                    <a:lnTo>
                      <a:pt x="100" y="32"/>
                    </a:lnTo>
                    <a:lnTo>
                      <a:pt x="100" y="32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98" y="26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2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4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0" y="14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6" y="10"/>
                    </a:lnTo>
                    <a:lnTo>
                      <a:pt x="84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442"/>
              <p:cNvSpPr>
                <a:spLocks/>
              </p:cNvSpPr>
              <p:nvPr/>
            </p:nvSpPr>
            <p:spPr bwMode="auto">
              <a:xfrm>
                <a:off x="5788025" y="1400175"/>
                <a:ext cx="152400" cy="88900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4"/>
                  </a:cxn>
                  <a:cxn ang="0">
                    <a:pos x="16" y="48"/>
                  </a:cxn>
                  <a:cxn ang="0">
                    <a:pos x="22" y="50"/>
                  </a:cxn>
                  <a:cxn ang="0">
                    <a:pos x="28" y="52"/>
                  </a:cxn>
                  <a:cxn ang="0">
                    <a:pos x="36" y="54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8" y="56"/>
                  </a:cxn>
                  <a:cxn ang="0">
                    <a:pos x="64" y="54"/>
                  </a:cxn>
                  <a:cxn ang="0">
                    <a:pos x="70" y="54"/>
                  </a:cxn>
                  <a:cxn ang="0">
                    <a:pos x="76" y="52"/>
                  </a:cxn>
                  <a:cxn ang="0">
                    <a:pos x="82" y="50"/>
                  </a:cxn>
                  <a:cxn ang="0">
                    <a:pos x="86" y="46"/>
                  </a:cxn>
                  <a:cxn ang="0">
                    <a:pos x="90" y="44"/>
                  </a:cxn>
                  <a:cxn ang="0">
                    <a:pos x="94" y="40"/>
                  </a:cxn>
                  <a:cxn ang="0">
                    <a:pos x="96" y="36"/>
                  </a:cxn>
                  <a:cxn ang="0">
                    <a:pos x="96" y="32"/>
                  </a:cxn>
                  <a:cxn ang="0">
                    <a:pos x="96" y="28"/>
                  </a:cxn>
                  <a:cxn ang="0">
                    <a:pos x="96" y="24"/>
                  </a:cxn>
                  <a:cxn ang="0">
                    <a:pos x="92" y="20"/>
                  </a:cxn>
                  <a:cxn ang="0">
                    <a:pos x="90" y="16"/>
                  </a:cxn>
                  <a:cxn ang="0">
                    <a:pos x="86" y="12"/>
                  </a:cxn>
                  <a:cxn ang="0">
                    <a:pos x="82" y="10"/>
                  </a:cxn>
                  <a:cxn ang="0">
                    <a:pos x="76" y="6"/>
                  </a:cxn>
                  <a:cxn ang="0">
                    <a:pos x="70" y="4"/>
                  </a:cxn>
                  <a:cxn ang="0">
                    <a:pos x="64" y="2"/>
                  </a:cxn>
                  <a:cxn ang="0">
                    <a:pos x="56" y="0"/>
                  </a:cxn>
                  <a:cxn ang="0">
                    <a:pos x="48" y="0"/>
                  </a:cxn>
                </a:cxnLst>
                <a:rect l="0" t="0" r="r" b="b"/>
                <a:pathLst>
                  <a:path w="96" h="56">
                    <a:moveTo>
                      <a:pt x="48" y="0"/>
                    </a:move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0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8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4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4"/>
                    </a:lnTo>
                    <a:lnTo>
                      <a:pt x="74" y="52"/>
                    </a:lnTo>
                    <a:lnTo>
                      <a:pt x="76" y="52"/>
                    </a:lnTo>
                    <a:lnTo>
                      <a:pt x="78" y="52"/>
                    </a:lnTo>
                    <a:lnTo>
                      <a:pt x="80" y="50"/>
                    </a:lnTo>
                    <a:lnTo>
                      <a:pt x="82" y="50"/>
                    </a:lnTo>
                    <a:lnTo>
                      <a:pt x="84" y="48"/>
                    </a:lnTo>
                    <a:lnTo>
                      <a:pt x="86" y="48"/>
                    </a:lnTo>
                    <a:lnTo>
                      <a:pt x="86" y="46"/>
                    </a:lnTo>
                    <a:lnTo>
                      <a:pt x="88" y="46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96" y="24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2" y="20"/>
                    </a:lnTo>
                    <a:lnTo>
                      <a:pt x="92" y="18"/>
                    </a:lnTo>
                    <a:lnTo>
                      <a:pt x="92" y="18"/>
                    </a:lnTo>
                    <a:lnTo>
                      <a:pt x="90" y="16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6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78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443"/>
              <p:cNvSpPr>
                <a:spLocks/>
              </p:cNvSpPr>
              <p:nvPr/>
            </p:nvSpPr>
            <p:spPr bwMode="auto">
              <a:xfrm>
                <a:off x="5791200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2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8" y="40"/>
                  </a:cxn>
                  <a:cxn ang="0">
                    <a:pos x="12" y="42"/>
                  </a:cxn>
                  <a:cxn ang="0">
                    <a:pos x="16" y="46"/>
                  </a:cxn>
                  <a:cxn ang="0">
                    <a:pos x="22" y="48"/>
                  </a:cxn>
                  <a:cxn ang="0">
                    <a:pos x="28" y="50"/>
                  </a:cxn>
                  <a:cxn ang="0">
                    <a:pos x="34" y="52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6" y="54"/>
                  </a:cxn>
                  <a:cxn ang="0">
                    <a:pos x="62" y="54"/>
                  </a:cxn>
                  <a:cxn ang="0">
                    <a:pos x="68" y="52"/>
                  </a:cxn>
                  <a:cxn ang="0">
                    <a:pos x="74" y="50"/>
                  </a:cxn>
                  <a:cxn ang="0">
                    <a:pos x="78" y="48"/>
                  </a:cxn>
                  <a:cxn ang="0">
                    <a:pos x="84" y="46"/>
                  </a:cxn>
                  <a:cxn ang="0">
                    <a:pos x="88" y="42"/>
                  </a:cxn>
                  <a:cxn ang="0">
                    <a:pos x="90" y="40"/>
                  </a:cxn>
                  <a:cxn ang="0">
                    <a:pos x="92" y="36"/>
                  </a:cxn>
                  <a:cxn ang="0">
                    <a:pos x="94" y="32"/>
                  </a:cxn>
                  <a:cxn ang="0">
                    <a:pos x="94" y="28"/>
                  </a:cxn>
                  <a:cxn ang="0">
                    <a:pos x="92" y="24"/>
                  </a:cxn>
                  <a:cxn ang="0">
                    <a:pos x="90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78" y="10"/>
                  </a:cxn>
                  <a:cxn ang="0">
                    <a:pos x="74" y="8"/>
                  </a:cxn>
                  <a:cxn ang="0">
                    <a:pos x="68" y="4"/>
                  </a:cxn>
                  <a:cxn ang="0">
                    <a:pos x="62" y="2"/>
                  </a:cxn>
                  <a:cxn ang="0">
                    <a:pos x="54" y="2"/>
                  </a:cxn>
                  <a:cxn ang="0">
                    <a:pos x="48" y="0"/>
                  </a:cxn>
                </a:cxnLst>
                <a:rect l="0" t="0" r="r" b="b"/>
                <a:pathLst>
                  <a:path w="94" h="54">
                    <a:moveTo>
                      <a:pt x="48" y="0"/>
                    </a:move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50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4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2" y="52"/>
                    </a:lnTo>
                    <a:lnTo>
                      <a:pt x="74" y="50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80" y="48"/>
                    </a:lnTo>
                    <a:lnTo>
                      <a:pt x="82" y="46"/>
                    </a:lnTo>
                    <a:lnTo>
                      <a:pt x="84" y="46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2" y="34"/>
                    </a:lnTo>
                    <a:lnTo>
                      <a:pt x="92" y="34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30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2" y="26"/>
                    </a:lnTo>
                    <a:lnTo>
                      <a:pt x="92" y="24"/>
                    </a:lnTo>
                    <a:lnTo>
                      <a:pt x="92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4" y="14"/>
                    </a:lnTo>
                    <a:lnTo>
                      <a:pt x="84" y="12"/>
                    </a:lnTo>
                    <a:lnTo>
                      <a:pt x="82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4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444"/>
              <p:cNvSpPr>
                <a:spLocks/>
              </p:cNvSpPr>
              <p:nvPr/>
            </p:nvSpPr>
            <p:spPr bwMode="auto">
              <a:xfrm>
                <a:off x="5794375" y="1400175"/>
                <a:ext cx="142875" cy="82550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38"/>
                  </a:cxn>
                  <a:cxn ang="0">
                    <a:pos x="10" y="42"/>
                  </a:cxn>
                  <a:cxn ang="0">
                    <a:pos x="16" y="44"/>
                  </a:cxn>
                  <a:cxn ang="0">
                    <a:pos x="20" y="48"/>
                  </a:cxn>
                  <a:cxn ang="0">
                    <a:pos x="26" y="50"/>
                  </a:cxn>
                  <a:cxn ang="0">
                    <a:pos x="32" y="50"/>
                  </a:cxn>
                  <a:cxn ang="0">
                    <a:pos x="40" y="52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60" y="52"/>
                  </a:cxn>
                  <a:cxn ang="0">
                    <a:pos x="66" y="50"/>
                  </a:cxn>
                  <a:cxn ang="0">
                    <a:pos x="72" y="50"/>
                  </a:cxn>
                  <a:cxn ang="0">
                    <a:pos x="76" y="48"/>
                  </a:cxn>
                  <a:cxn ang="0">
                    <a:pos x="80" y="44"/>
                  </a:cxn>
                  <a:cxn ang="0">
                    <a:pos x="84" y="42"/>
                  </a:cxn>
                  <a:cxn ang="0">
                    <a:pos x="86" y="38"/>
                  </a:cxn>
                  <a:cxn ang="0">
                    <a:pos x="88" y="36"/>
                  </a:cxn>
                  <a:cxn ang="0">
                    <a:pos x="90" y="32"/>
                  </a:cxn>
                  <a:cxn ang="0">
                    <a:pos x="90" y="28"/>
                  </a:cxn>
                  <a:cxn ang="0">
                    <a:pos x="88" y="24"/>
                  </a:cxn>
                  <a:cxn ang="0">
                    <a:pos x="86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2" y="2"/>
                  </a:cxn>
                  <a:cxn ang="0">
                    <a:pos x="46" y="2"/>
                  </a:cxn>
                </a:cxnLst>
                <a:rect l="0" t="0" r="r" b="b"/>
                <a:pathLst>
                  <a:path w="90" h="52">
                    <a:moveTo>
                      <a:pt x="46" y="2"/>
                    </a:move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2"/>
                    </a:lnTo>
                    <a:lnTo>
                      <a:pt x="38" y="52"/>
                    </a:lnTo>
                    <a:lnTo>
                      <a:pt x="40" y="52"/>
                    </a:lnTo>
                    <a:lnTo>
                      <a:pt x="42" y="52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8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0" y="44"/>
                    </a:lnTo>
                    <a:lnTo>
                      <a:pt x="82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90" y="34"/>
                    </a:lnTo>
                    <a:lnTo>
                      <a:pt x="90" y="32"/>
                    </a:lnTo>
                    <a:lnTo>
                      <a:pt x="90" y="32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88" y="24"/>
                    </a:lnTo>
                    <a:lnTo>
                      <a:pt x="88" y="22"/>
                    </a:lnTo>
                    <a:lnTo>
                      <a:pt x="88" y="22"/>
                    </a:lnTo>
                    <a:lnTo>
                      <a:pt x="86" y="20"/>
                    </a:lnTo>
                    <a:lnTo>
                      <a:pt x="86" y="18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2"/>
                    </a:lnTo>
                    <a:lnTo>
                      <a:pt x="78" y="10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445"/>
              <p:cNvSpPr>
                <a:spLocks/>
              </p:cNvSpPr>
              <p:nvPr/>
            </p:nvSpPr>
            <p:spPr bwMode="auto">
              <a:xfrm>
                <a:off x="5797550" y="1403350"/>
                <a:ext cx="136525" cy="7937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4" y="0"/>
                  </a:cxn>
                  <a:cxn ang="0">
                    <a:pos x="28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6" y="36"/>
                  </a:cxn>
                  <a:cxn ang="0">
                    <a:pos x="10" y="38"/>
                  </a:cxn>
                  <a:cxn ang="0">
                    <a:pos x="14" y="42"/>
                  </a:cxn>
                  <a:cxn ang="0">
                    <a:pos x="20" y="44"/>
                  </a:cxn>
                  <a:cxn ang="0">
                    <a:pos x="26" y="46"/>
                  </a:cxn>
                  <a:cxn ang="0">
                    <a:pos x="32" y="48"/>
                  </a:cxn>
                  <a:cxn ang="0">
                    <a:pos x="38" y="48"/>
                  </a:cxn>
                  <a:cxn ang="0">
                    <a:pos x="44" y="50"/>
                  </a:cxn>
                  <a:cxn ang="0">
                    <a:pos x="50" y="50"/>
                  </a:cxn>
                  <a:cxn ang="0">
                    <a:pos x="58" y="48"/>
                  </a:cxn>
                  <a:cxn ang="0">
                    <a:pos x="62" y="48"/>
                  </a:cxn>
                  <a:cxn ang="0">
                    <a:pos x="68" y="46"/>
                  </a:cxn>
                  <a:cxn ang="0">
                    <a:pos x="74" y="44"/>
                  </a:cxn>
                  <a:cxn ang="0">
                    <a:pos x="78" y="42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2"/>
                  </a:cxn>
                  <a:cxn ang="0">
                    <a:pos x="86" y="30"/>
                  </a:cxn>
                  <a:cxn ang="0">
                    <a:pos x="86" y="26"/>
                  </a:cxn>
                  <a:cxn ang="0">
                    <a:pos x="86" y="22"/>
                  </a:cxn>
                  <a:cxn ang="0">
                    <a:pos x="84" y="18"/>
                  </a:cxn>
                  <a:cxn ang="0">
                    <a:pos x="80" y="14"/>
                  </a:cxn>
                  <a:cxn ang="0">
                    <a:pos x="78" y="12"/>
                  </a:cxn>
                  <a:cxn ang="0">
                    <a:pos x="74" y="8"/>
                  </a:cxn>
                  <a:cxn ang="0">
                    <a:pos x="68" y="6"/>
                  </a:cxn>
                  <a:cxn ang="0">
                    <a:pos x="64" y="4"/>
                  </a:cxn>
                  <a:cxn ang="0">
                    <a:pos x="58" y="2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86" h="50">
                    <a:moveTo>
                      <a:pt x="44" y="0"/>
                    </a:move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50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50" y="50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6" y="46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4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6" y="42"/>
                    </a:lnTo>
                    <a:lnTo>
                      <a:pt x="78" y="42"/>
                    </a:lnTo>
                    <a:lnTo>
                      <a:pt x="78" y="4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2" y="38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4"/>
                    </a:lnTo>
                    <a:lnTo>
                      <a:pt x="86" y="32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6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446"/>
              <p:cNvSpPr>
                <a:spLocks/>
              </p:cNvSpPr>
              <p:nvPr/>
            </p:nvSpPr>
            <p:spPr bwMode="auto">
              <a:xfrm>
                <a:off x="5800725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4"/>
                  </a:cxn>
                  <a:cxn ang="0">
                    <a:pos x="10" y="38"/>
                  </a:cxn>
                  <a:cxn ang="0">
                    <a:pos x="14" y="40"/>
                  </a:cxn>
                  <a:cxn ang="0">
                    <a:pos x="18" y="42"/>
                  </a:cxn>
                  <a:cxn ang="0">
                    <a:pos x="24" y="44"/>
                  </a:cxn>
                  <a:cxn ang="0">
                    <a:pos x="30" y="46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8"/>
                  </a:cxn>
                  <a:cxn ang="0">
                    <a:pos x="54" y="48"/>
                  </a:cxn>
                  <a:cxn ang="0">
                    <a:pos x="60" y="46"/>
                  </a:cxn>
                  <a:cxn ang="0">
                    <a:pos x="66" y="44"/>
                  </a:cxn>
                  <a:cxn ang="0">
                    <a:pos x="70" y="44"/>
                  </a:cxn>
                  <a:cxn ang="0">
                    <a:pos x="74" y="40"/>
                  </a:cxn>
                  <a:cxn ang="0">
                    <a:pos x="78" y="38"/>
                  </a:cxn>
                  <a:cxn ang="0">
                    <a:pos x="80" y="36"/>
                  </a:cxn>
                  <a:cxn ang="0">
                    <a:pos x="82" y="32"/>
                  </a:cxn>
                  <a:cxn ang="0">
                    <a:pos x="84" y="28"/>
                  </a:cxn>
                  <a:cxn ang="0">
                    <a:pos x="84" y="24"/>
                  </a:cxn>
                  <a:cxn ang="0">
                    <a:pos x="82" y="22"/>
                  </a:cxn>
                  <a:cxn ang="0">
                    <a:pos x="80" y="18"/>
                  </a:cxn>
                  <a:cxn ang="0">
                    <a:pos x="78" y="14"/>
                  </a:cxn>
                  <a:cxn ang="0">
                    <a:pos x="74" y="12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0"/>
                  </a:cxn>
                  <a:cxn ang="0">
                    <a:pos x="42" y="0"/>
                  </a:cxn>
                </a:cxnLst>
                <a:rect l="0" t="0" r="r" b="b"/>
                <a:pathLst>
                  <a:path w="84" h="48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6"/>
                    </a:lnTo>
                    <a:lnTo>
                      <a:pt x="66" y="44"/>
                    </a:lnTo>
                    <a:lnTo>
                      <a:pt x="68" y="44"/>
                    </a:lnTo>
                    <a:lnTo>
                      <a:pt x="68" y="44"/>
                    </a:lnTo>
                    <a:lnTo>
                      <a:pt x="70" y="44"/>
                    </a:lnTo>
                    <a:lnTo>
                      <a:pt x="72" y="42"/>
                    </a:lnTo>
                    <a:lnTo>
                      <a:pt x="74" y="42"/>
                    </a:lnTo>
                    <a:lnTo>
                      <a:pt x="74" y="40"/>
                    </a:lnTo>
                    <a:lnTo>
                      <a:pt x="76" y="40"/>
                    </a:lnTo>
                    <a:lnTo>
                      <a:pt x="76" y="40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2" y="34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4" y="30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4" y="24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78" y="16"/>
                    </a:lnTo>
                    <a:lnTo>
                      <a:pt x="78" y="14"/>
                    </a:lnTo>
                    <a:lnTo>
                      <a:pt x="76" y="14"/>
                    </a:lnTo>
                    <a:lnTo>
                      <a:pt x="76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447"/>
              <p:cNvSpPr>
                <a:spLocks/>
              </p:cNvSpPr>
              <p:nvPr/>
            </p:nvSpPr>
            <p:spPr bwMode="auto">
              <a:xfrm>
                <a:off x="5803900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6"/>
                  </a:cxn>
                  <a:cxn ang="0">
                    <a:pos x="14" y="38"/>
                  </a:cxn>
                  <a:cxn ang="0">
                    <a:pos x="18" y="40"/>
                  </a:cxn>
                  <a:cxn ang="0">
                    <a:pos x="24" y="42"/>
                  </a:cxn>
                  <a:cxn ang="0">
                    <a:pos x="28" y="44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6"/>
                  </a:cxn>
                  <a:cxn ang="0">
                    <a:pos x="58" y="46"/>
                  </a:cxn>
                  <a:cxn ang="0">
                    <a:pos x="62" y="44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4" y="38"/>
                  </a:cxn>
                  <a:cxn ang="0">
                    <a:pos x="78" y="34"/>
                  </a:cxn>
                  <a:cxn ang="0">
                    <a:pos x="80" y="32"/>
                  </a:cxn>
                  <a:cxn ang="0">
                    <a:pos x="80" y="28"/>
                  </a:cxn>
                  <a:cxn ang="0">
                    <a:pos x="80" y="24"/>
                  </a:cxn>
                  <a:cxn ang="0">
                    <a:pos x="80" y="22"/>
                  </a:cxn>
                  <a:cxn ang="0">
                    <a:pos x="78" y="18"/>
                  </a:cxn>
                  <a:cxn ang="0">
                    <a:pos x="74" y="14"/>
                  </a:cxn>
                  <a:cxn ang="0">
                    <a:pos x="72" y="12"/>
                  </a:cxn>
                  <a:cxn ang="0">
                    <a:pos x="68" y="8"/>
                  </a:cxn>
                  <a:cxn ang="0">
                    <a:pos x="64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48" y="2"/>
                  </a:cxn>
                  <a:cxn ang="0">
                    <a:pos x="42" y="0"/>
                  </a:cxn>
                </a:cxnLst>
                <a:rect l="0" t="0" r="r" b="b"/>
                <a:pathLst>
                  <a:path w="80" h="46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6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6" y="42"/>
                    </a:lnTo>
                    <a:lnTo>
                      <a:pt x="68" y="42"/>
                    </a:lnTo>
                    <a:lnTo>
                      <a:pt x="68" y="42"/>
                    </a:lnTo>
                    <a:lnTo>
                      <a:pt x="70" y="40"/>
                    </a:lnTo>
                    <a:lnTo>
                      <a:pt x="72" y="40"/>
                    </a:lnTo>
                    <a:lnTo>
                      <a:pt x="72" y="40"/>
                    </a:lnTo>
                    <a:lnTo>
                      <a:pt x="74" y="38"/>
                    </a:lnTo>
                    <a:lnTo>
                      <a:pt x="74" y="38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8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0" y="30"/>
                    </a:lnTo>
                    <a:lnTo>
                      <a:pt x="80" y="28"/>
                    </a:lnTo>
                    <a:lnTo>
                      <a:pt x="80" y="26"/>
                    </a:lnTo>
                    <a:lnTo>
                      <a:pt x="80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78" y="20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448"/>
              <p:cNvSpPr>
                <a:spLocks/>
              </p:cNvSpPr>
              <p:nvPr/>
            </p:nvSpPr>
            <p:spPr bwMode="auto">
              <a:xfrm>
                <a:off x="5807075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2" y="38"/>
                  </a:cxn>
                  <a:cxn ang="0">
                    <a:pos x="18" y="40"/>
                  </a:cxn>
                  <a:cxn ang="0">
                    <a:pos x="22" y="42"/>
                  </a:cxn>
                  <a:cxn ang="0">
                    <a:pos x="28" y="42"/>
                  </a:cxn>
                  <a:cxn ang="0">
                    <a:pos x="34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4"/>
                  </a:cxn>
                  <a:cxn ang="0">
                    <a:pos x="56" y="44"/>
                  </a:cxn>
                  <a:cxn ang="0">
                    <a:pos x="60" y="42"/>
                  </a:cxn>
                  <a:cxn ang="0">
                    <a:pos x="64" y="40"/>
                  </a:cxn>
                  <a:cxn ang="0">
                    <a:pos x="68" y="38"/>
                  </a:cxn>
                  <a:cxn ang="0">
                    <a:pos x="72" y="36"/>
                  </a:cxn>
                  <a:cxn ang="0">
                    <a:pos x="74" y="34"/>
                  </a:cxn>
                  <a:cxn ang="0">
                    <a:pos x="76" y="30"/>
                  </a:cxn>
                  <a:cxn ang="0">
                    <a:pos x="76" y="28"/>
                  </a:cxn>
                  <a:cxn ang="0">
                    <a:pos x="76" y="24"/>
                  </a:cxn>
                  <a:cxn ang="0">
                    <a:pos x="76" y="22"/>
                  </a:cxn>
                  <a:cxn ang="0">
                    <a:pos x="74" y="18"/>
                  </a:cxn>
                  <a:cxn ang="0">
                    <a:pos x="72" y="14"/>
                  </a:cxn>
                  <a:cxn ang="0">
                    <a:pos x="68" y="12"/>
                  </a:cxn>
                  <a:cxn ang="0">
                    <a:pos x="66" y="10"/>
                  </a:cxn>
                  <a:cxn ang="0">
                    <a:pos x="62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6" y="2"/>
                  </a:cxn>
                  <a:cxn ang="0">
                    <a:pos x="40" y="2"/>
                  </a:cxn>
                </a:cxnLst>
                <a:rect l="0" t="0" r="r" b="b"/>
                <a:pathLst>
                  <a:path w="76" h="44">
                    <a:moveTo>
                      <a:pt x="40" y="2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60" y="42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68" y="38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2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449"/>
              <p:cNvSpPr>
                <a:spLocks/>
              </p:cNvSpPr>
              <p:nvPr/>
            </p:nvSpPr>
            <p:spPr bwMode="auto">
              <a:xfrm>
                <a:off x="5810250" y="1406525"/>
                <a:ext cx="117475" cy="6667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0" y="0"/>
                  </a:cxn>
                  <a:cxn ang="0">
                    <a:pos x="24" y="0"/>
                  </a:cxn>
                  <a:cxn ang="0">
                    <a:pos x="20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6" y="28"/>
                  </a:cxn>
                  <a:cxn ang="0">
                    <a:pos x="8" y="32"/>
                  </a:cxn>
                  <a:cxn ang="0">
                    <a:pos x="12" y="34"/>
                  </a:cxn>
                  <a:cxn ang="0">
                    <a:pos x="16" y="36"/>
                  </a:cxn>
                  <a:cxn ang="0">
                    <a:pos x="22" y="38"/>
                  </a:cxn>
                  <a:cxn ang="0">
                    <a:pos x="26" y="40"/>
                  </a:cxn>
                  <a:cxn ang="0">
                    <a:pos x="32" y="40"/>
                  </a:cxn>
                  <a:cxn ang="0">
                    <a:pos x="38" y="42"/>
                  </a:cxn>
                  <a:cxn ang="0">
                    <a:pos x="42" y="42"/>
                  </a:cxn>
                  <a:cxn ang="0">
                    <a:pos x="48" y="42"/>
                  </a:cxn>
                  <a:cxn ang="0">
                    <a:pos x="52" y="40"/>
                  </a:cxn>
                  <a:cxn ang="0">
                    <a:pos x="58" y="40"/>
                  </a:cxn>
                  <a:cxn ang="0">
                    <a:pos x="62" y="38"/>
                  </a:cxn>
                  <a:cxn ang="0">
                    <a:pos x="66" y="36"/>
                  </a:cxn>
                  <a:cxn ang="0">
                    <a:pos x="68" y="34"/>
                  </a:cxn>
                  <a:cxn ang="0">
                    <a:pos x="70" y="32"/>
                  </a:cxn>
                  <a:cxn ang="0">
                    <a:pos x="72" y="28"/>
                  </a:cxn>
                  <a:cxn ang="0">
                    <a:pos x="74" y="26"/>
                  </a:cxn>
                  <a:cxn ang="0">
                    <a:pos x="74" y="22"/>
                  </a:cxn>
                  <a:cxn ang="0">
                    <a:pos x="72" y="18"/>
                  </a:cxn>
                  <a:cxn ang="0">
                    <a:pos x="72" y="16"/>
                  </a:cxn>
                  <a:cxn ang="0">
                    <a:pos x="70" y="12"/>
                  </a:cxn>
                  <a:cxn ang="0">
                    <a:pos x="66" y="10"/>
                  </a:cxn>
                  <a:cxn ang="0">
                    <a:pos x="62" y="8"/>
                  </a:cxn>
                  <a:cxn ang="0">
                    <a:pos x="58" y="6"/>
                  </a:cxn>
                  <a:cxn ang="0">
                    <a:pos x="54" y="4"/>
                  </a:cxn>
                  <a:cxn ang="0">
                    <a:pos x="50" y="2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74" h="42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52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2" y="28"/>
                    </a:lnTo>
                    <a:lnTo>
                      <a:pt x="74" y="26"/>
                    </a:lnTo>
                    <a:lnTo>
                      <a:pt x="74" y="26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72" y="16"/>
                    </a:lnTo>
                    <a:lnTo>
                      <a:pt x="72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450"/>
              <p:cNvSpPr>
                <a:spLocks/>
              </p:cNvSpPr>
              <p:nvPr/>
            </p:nvSpPr>
            <p:spPr bwMode="auto">
              <a:xfrm>
                <a:off x="5813425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8" y="0"/>
                  </a:cxn>
                  <a:cxn ang="0">
                    <a:pos x="24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2" y="22"/>
                  </a:cxn>
                  <a:cxn ang="0">
                    <a:pos x="2" y="24"/>
                  </a:cxn>
                  <a:cxn ang="0">
                    <a:pos x="6" y="28"/>
                  </a:cxn>
                  <a:cxn ang="0">
                    <a:pos x="8" y="30"/>
                  </a:cxn>
                  <a:cxn ang="0">
                    <a:pos x="12" y="32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4" y="38"/>
                  </a:cxn>
                  <a:cxn ang="0">
                    <a:pos x="30" y="40"/>
                  </a:cxn>
                  <a:cxn ang="0">
                    <a:pos x="36" y="40"/>
                  </a:cxn>
                  <a:cxn ang="0">
                    <a:pos x="40" y="40"/>
                  </a:cxn>
                  <a:cxn ang="0">
                    <a:pos x="46" y="40"/>
                  </a:cxn>
                  <a:cxn ang="0">
                    <a:pos x="50" y="40"/>
                  </a:cxn>
                  <a:cxn ang="0">
                    <a:pos x="54" y="38"/>
                  </a:cxn>
                  <a:cxn ang="0">
                    <a:pos x="58" y="36"/>
                  </a:cxn>
                  <a:cxn ang="0">
                    <a:pos x="62" y="34"/>
                  </a:cxn>
                  <a:cxn ang="0">
                    <a:pos x="66" y="32"/>
                  </a:cxn>
                  <a:cxn ang="0">
                    <a:pos x="68" y="30"/>
                  </a:cxn>
                  <a:cxn ang="0">
                    <a:pos x="70" y="28"/>
                  </a:cxn>
                  <a:cxn ang="0">
                    <a:pos x="70" y="24"/>
                  </a:cxn>
                  <a:cxn ang="0">
                    <a:pos x="70" y="22"/>
                  </a:cxn>
                  <a:cxn ang="0">
                    <a:pos x="70" y="18"/>
                  </a:cxn>
                  <a:cxn ang="0">
                    <a:pos x="68" y="16"/>
                  </a:cxn>
                  <a:cxn ang="0">
                    <a:pos x="66" y="14"/>
                  </a:cxn>
                  <a:cxn ang="0">
                    <a:pos x="64" y="10"/>
                  </a:cxn>
                  <a:cxn ang="0">
                    <a:pos x="60" y="8"/>
                  </a:cxn>
                  <a:cxn ang="0">
                    <a:pos x="56" y="6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2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40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6" y="40"/>
                    </a:lnTo>
                    <a:lnTo>
                      <a:pt x="48" y="40"/>
                    </a:lnTo>
                    <a:lnTo>
                      <a:pt x="48" y="40"/>
                    </a:lnTo>
                    <a:lnTo>
                      <a:pt x="50" y="40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2" y="10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451"/>
              <p:cNvSpPr>
                <a:spLocks/>
              </p:cNvSpPr>
              <p:nvPr/>
            </p:nvSpPr>
            <p:spPr bwMode="auto">
              <a:xfrm>
                <a:off x="5816600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28" y="0"/>
                  </a:cxn>
                  <a:cxn ang="0">
                    <a:pos x="22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4"/>
                  </a:cxn>
                  <a:cxn ang="0">
                    <a:pos x="6" y="26"/>
                  </a:cxn>
                  <a:cxn ang="0">
                    <a:pos x="8" y="28"/>
                  </a:cxn>
                  <a:cxn ang="0">
                    <a:pos x="12" y="32"/>
                  </a:cxn>
                  <a:cxn ang="0">
                    <a:pos x="14" y="34"/>
                  </a:cxn>
                  <a:cxn ang="0">
                    <a:pos x="18" y="34"/>
                  </a:cxn>
                  <a:cxn ang="0">
                    <a:pos x="24" y="36"/>
                  </a:cxn>
                  <a:cxn ang="0">
                    <a:pos x="28" y="38"/>
                  </a:cxn>
                  <a:cxn ang="0">
                    <a:pos x="34" y="38"/>
                  </a:cxn>
                  <a:cxn ang="0">
                    <a:pos x="38" y="38"/>
                  </a:cxn>
                  <a:cxn ang="0">
                    <a:pos x="44" y="38"/>
                  </a:cxn>
                  <a:cxn ang="0">
                    <a:pos x="48" y="38"/>
                  </a:cxn>
                  <a:cxn ang="0">
                    <a:pos x="52" y="36"/>
                  </a:cxn>
                  <a:cxn ang="0">
                    <a:pos x="56" y="36"/>
                  </a:cxn>
                  <a:cxn ang="0">
                    <a:pos x="60" y="34"/>
                  </a:cxn>
                  <a:cxn ang="0">
                    <a:pos x="62" y="32"/>
                  </a:cxn>
                  <a:cxn ang="0">
                    <a:pos x="64" y="30"/>
                  </a:cxn>
                  <a:cxn ang="0">
                    <a:pos x="66" y="28"/>
                  </a:cxn>
                  <a:cxn ang="0">
                    <a:pos x="66" y="24"/>
                  </a:cxn>
                  <a:cxn ang="0">
                    <a:pos x="66" y="22"/>
                  </a:cxn>
                  <a:cxn ang="0">
                    <a:pos x="66" y="18"/>
                  </a:cxn>
                  <a:cxn ang="0">
                    <a:pos x="66" y="16"/>
                  </a:cxn>
                  <a:cxn ang="0">
                    <a:pos x="64" y="14"/>
                  </a:cxn>
                  <a:cxn ang="0">
                    <a:pos x="60" y="10"/>
                  </a:cxn>
                  <a:cxn ang="0">
                    <a:pos x="58" y="8"/>
                  </a:cxn>
                  <a:cxn ang="0">
                    <a:pos x="54" y="6"/>
                  </a:cxn>
                  <a:cxn ang="0">
                    <a:pos x="50" y="4"/>
                  </a:cxn>
                  <a:cxn ang="0">
                    <a:pos x="46" y="2"/>
                  </a:cxn>
                  <a:cxn ang="0">
                    <a:pos x="40" y="2"/>
                  </a:cxn>
                  <a:cxn ang="0">
                    <a:pos x="36" y="0"/>
                  </a:cxn>
                </a:cxnLst>
                <a:rect l="0" t="0" r="r" b="b"/>
                <a:pathLst>
                  <a:path w="66" h="38">
                    <a:moveTo>
                      <a:pt x="36" y="0"/>
                    </a:move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28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8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4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4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452"/>
              <p:cNvSpPr>
                <a:spLocks/>
              </p:cNvSpPr>
              <p:nvPr/>
            </p:nvSpPr>
            <p:spPr bwMode="auto">
              <a:xfrm>
                <a:off x="5819775" y="1406525"/>
                <a:ext cx="101600" cy="6032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18" y="2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6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8" y="28"/>
                  </a:cxn>
                  <a:cxn ang="0">
                    <a:pos x="10" y="30"/>
                  </a:cxn>
                  <a:cxn ang="0">
                    <a:pos x="14" y="32"/>
                  </a:cxn>
                  <a:cxn ang="0">
                    <a:pos x="18" y="34"/>
                  </a:cxn>
                  <a:cxn ang="0">
                    <a:pos x="22" y="34"/>
                  </a:cxn>
                  <a:cxn ang="0">
                    <a:pos x="26" y="36"/>
                  </a:cxn>
                  <a:cxn ang="0">
                    <a:pos x="32" y="36"/>
                  </a:cxn>
                  <a:cxn ang="0">
                    <a:pos x="36" y="38"/>
                  </a:cxn>
                  <a:cxn ang="0">
                    <a:pos x="40" y="38"/>
                  </a:cxn>
                  <a:cxn ang="0">
                    <a:pos x="46" y="36"/>
                  </a:cxn>
                  <a:cxn ang="0">
                    <a:pos x="50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2"/>
                  </a:cxn>
                  <a:cxn ang="0">
                    <a:pos x="60" y="28"/>
                  </a:cxn>
                  <a:cxn ang="0">
                    <a:pos x="62" y="26"/>
                  </a:cxn>
                  <a:cxn ang="0">
                    <a:pos x="64" y="24"/>
                  </a:cxn>
                  <a:cxn ang="0">
                    <a:pos x="64" y="22"/>
                  </a:cxn>
                  <a:cxn ang="0">
                    <a:pos x="64" y="18"/>
                  </a:cxn>
                  <a:cxn ang="0">
                    <a:pos x="62" y="16"/>
                  </a:cxn>
                  <a:cxn ang="0">
                    <a:pos x="60" y="14"/>
                  </a:cxn>
                  <a:cxn ang="0">
                    <a:pos x="58" y="10"/>
                  </a:cxn>
                  <a:cxn ang="0">
                    <a:pos x="54" y="8"/>
                  </a:cxn>
                  <a:cxn ang="0">
                    <a:pos x="52" y="6"/>
                  </a:cxn>
                  <a:cxn ang="0">
                    <a:pos x="48" y="4"/>
                  </a:cxn>
                  <a:cxn ang="0">
                    <a:pos x="44" y="2"/>
                  </a:cxn>
                  <a:cxn ang="0">
                    <a:pos x="38" y="2"/>
                  </a:cxn>
                  <a:cxn ang="0">
                    <a:pos x="34" y="0"/>
                  </a:cxn>
                </a:cxnLst>
                <a:rect l="0" t="0" r="r" b="b"/>
                <a:pathLst>
                  <a:path w="64" h="38">
                    <a:moveTo>
                      <a:pt x="34" y="0"/>
                    </a:move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2" y="34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2" y="18"/>
                    </a:lnTo>
                    <a:lnTo>
                      <a:pt x="62" y="16"/>
                    </a:lnTo>
                    <a:lnTo>
                      <a:pt x="62" y="16"/>
                    </a:lnTo>
                    <a:lnTo>
                      <a:pt x="62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453"/>
              <p:cNvSpPr>
                <a:spLocks/>
              </p:cNvSpPr>
              <p:nvPr/>
            </p:nvSpPr>
            <p:spPr bwMode="auto">
              <a:xfrm>
                <a:off x="5743575" y="1371600"/>
                <a:ext cx="241300" cy="793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" y="16"/>
                  </a:cxn>
                  <a:cxn ang="0">
                    <a:pos x="4" y="14"/>
                  </a:cxn>
                  <a:cxn ang="0">
                    <a:pos x="6" y="14"/>
                  </a:cxn>
                  <a:cxn ang="0">
                    <a:pos x="10" y="12"/>
                  </a:cxn>
                  <a:cxn ang="0">
                    <a:pos x="12" y="10"/>
                  </a:cxn>
                  <a:cxn ang="0">
                    <a:pos x="16" y="10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8" y="6"/>
                  </a:cxn>
                  <a:cxn ang="0">
                    <a:pos x="32" y="4"/>
                  </a:cxn>
                  <a:cxn ang="0">
                    <a:pos x="36" y="2"/>
                  </a:cxn>
                  <a:cxn ang="0">
                    <a:pos x="42" y="2"/>
                  </a:cxn>
                  <a:cxn ang="0">
                    <a:pos x="48" y="0"/>
                  </a:cxn>
                  <a:cxn ang="0">
                    <a:pos x="52" y="0"/>
                  </a:cxn>
                  <a:cxn ang="0">
                    <a:pos x="58" y="0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4" y="2"/>
                  </a:cxn>
                  <a:cxn ang="0">
                    <a:pos x="90" y="2"/>
                  </a:cxn>
                  <a:cxn ang="0">
                    <a:pos x="96" y="4"/>
                  </a:cxn>
                  <a:cxn ang="0">
                    <a:pos x="102" y="8"/>
                  </a:cxn>
                  <a:cxn ang="0">
                    <a:pos x="108" y="10"/>
                  </a:cxn>
                  <a:cxn ang="0">
                    <a:pos x="116" y="14"/>
                  </a:cxn>
                  <a:cxn ang="0">
                    <a:pos x="122" y="18"/>
                  </a:cxn>
                  <a:cxn ang="0">
                    <a:pos x="128" y="24"/>
                  </a:cxn>
                  <a:cxn ang="0">
                    <a:pos x="134" y="28"/>
                  </a:cxn>
                  <a:cxn ang="0">
                    <a:pos x="140" y="36"/>
                  </a:cxn>
                  <a:cxn ang="0">
                    <a:pos x="146" y="42"/>
                  </a:cxn>
                  <a:cxn ang="0">
                    <a:pos x="152" y="50"/>
                  </a:cxn>
                  <a:cxn ang="0">
                    <a:pos x="152" y="50"/>
                  </a:cxn>
                  <a:cxn ang="0">
                    <a:pos x="150" y="48"/>
                  </a:cxn>
                  <a:cxn ang="0">
                    <a:pos x="150" y="46"/>
                  </a:cxn>
                  <a:cxn ang="0">
                    <a:pos x="148" y="44"/>
                  </a:cxn>
                  <a:cxn ang="0">
                    <a:pos x="146" y="42"/>
                  </a:cxn>
                  <a:cxn ang="0">
                    <a:pos x="144" y="40"/>
                  </a:cxn>
                  <a:cxn ang="0">
                    <a:pos x="142" y="38"/>
                  </a:cxn>
                  <a:cxn ang="0">
                    <a:pos x="138" y="36"/>
                  </a:cxn>
                  <a:cxn ang="0">
                    <a:pos x="136" y="34"/>
                  </a:cxn>
                  <a:cxn ang="0">
                    <a:pos x="132" y="32"/>
                  </a:cxn>
                  <a:cxn ang="0">
                    <a:pos x="128" y="30"/>
                  </a:cxn>
                  <a:cxn ang="0">
                    <a:pos x="126" y="28"/>
                  </a:cxn>
                  <a:cxn ang="0">
                    <a:pos x="120" y="24"/>
                  </a:cxn>
                  <a:cxn ang="0">
                    <a:pos x="116" y="22"/>
                  </a:cxn>
                  <a:cxn ang="0">
                    <a:pos x="112" y="20"/>
                  </a:cxn>
                  <a:cxn ang="0">
                    <a:pos x="106" y="18"/>
                  </a:cxn>
                  <a:cxn ang="0">
                    <a:pos x="100" y="16"/>
                  </a:cxn>
                  <a:cxn ang="0">
                    <a:pos x="96" y="14"/>
                  </a:cxn>
                  <a:cxn ang="0">
                    <a:pos x="90" y="12"/>
                  </a:cxn>
                  <a:cxn ang="0">
                    <a:pos x="82" y="12"/>
                  </a:cxn>
                  <a:cxn ang="0">
                    <a:pos x="76" y="10"/>
                  </a:cxn>
                  <a:cxn ang="0">
                    <a:pos x="70" y="10"/>
                  </a:cxn>
                  <a:cxn ang="0">
                    <a:pos x="62" y="8"/>
                  </a:cxn>
                  <a:cxn ang="0">
                    <a:pos x="54" y="8"/>
                  </a:cxn>
                  <a:cxn ang="0">
                    <a:pos x="46" y="10"/>
                  </a:cxn>
                  <a:cxn ang="0">
                    <a:pos x="38" y="10"/>
                  </a:cxn>
                  <a:cxn ang="0">
                    <a:pos x="28" y="10"/>
                  </a:cxn>
                  <a:cxn ang="0">
                    <a:pos x="20" y="12"/>
                  </a:cxn>
                  <a:cxn ang="0">
                    <a:pos x="10" y="14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152" h="50">
                    <a:moveTo>
                      <a:pt x="0" y="16"/>
                    </a:moveTo>
                    <a:lnTo>
                      <a:pt x="2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6" y="10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8" y="6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8" y="0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4" y="2"/>
                    </a:lnTo>
                    <a:lnTo>
                      <a:pt x="90" y="2"/>
                    </a:lnTo>
                    <a:lnTo>
                      <a:pt x="96" y="4"/>
                    </a:lnTo>
                    <a:lnTo>
                      <a:pt x="102" y="8"/>
                    </a:lnTo>
                    <a:lnTo>
                      <a:pt x="108" y="10"/>
                    </a:lnTo>
                    <a:lnTo>
                      <a:pt x="116" y="14"/>
                    </a:lnTo>
                    <a:lnTo>
                      <a:pt x="122" y="18"/>
                    </a:lnTo>
                    <a:lnTo>
                      <a:pt x="128" y="24"/>
                    </a:lnTo>
                    <a:lnTo>
                      <a:pt x="134" y="28"/>
                    </a:lnTo>
                    <a:lnTo>
                      <a:pt x="140" y="36"/>
                    </a:lnTo>
                    <a:lnTo>
                      <a:pt x="146" y="42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0" y="48"/>
                    </a:lnTo>
                    <a:lnTo>
                      <a:pt x="150" y="46"/>
                    </a:lnTo>
                    <a:lnTo>
                      <a:pt x="148" y="44"/>
                    </a:lnTo>
                    <a:lnTo>
                      <a:pt x="146" y="42"/>
                    </a:lnTo>
                    <a:lnTo>
                      <a:pt x="144" y="40"/>
                    </a:lnTo>
                    <a:lnTo>
                      <a:pt x="142" y="38"/>
                    </a:lnTo>
                    <a:lnTo>
                      <a:pt x="138" y="36"/>
                    </a:lnTo>
                    <a:lnTo>
                      <a:pt x="136" y="34"/>
                    </a:lnTo>
                    <a:lnTo>
                      <a:pt x="132" y="32"/>
                    </a:lnTo>
                    <a:lnTo>
                      <a:pt x="128" y="30"/>
                    </a:lnTo>
                    <a:lnTo>
                      <a:pt x="126" y="28"/>
                    </a:lnTo>
                    <a:lnTo>
                      <a:pt x="120" y="24"/>
                    </a:lnTo>
                    <a:lnTo>
                      <a:pt x="116" y="22"/>
                    </a:lnTo>
                    <a:lnTo>
                      <a:pt x="112" y="20"/>
                    </a:lnTo>
                    <a:lnTo>
                      <a:pt x="106" y="18"/>
                    </a:lnTo>
                    <a:lnTo>
                      <a:pt x="100" y="16"/>
                    </a:lnTo>
                    <a:lnTo>
                      <a:pt x="96" y="14"/>
                    </a:lnTo>
                    <a:lnTo>
                      <a:pt x="90" y="12"/>
                    </a:lnTo>
                    <a:lnTo>
                      <a:pt x="82" y="12"/>
                    </a:lnTo>
                    <a:lnTo>
                      <a:pt x="76" y="10"/>
                    </a:lnTo>
                    <a:lnTo>
                      <a:pt x="70" y="10"/>
                    </a:lnTo>
                    <a:lnTo>
                      <a:pt x="62" y="8"/>
                    </a:lnTo>
                    <a:lnTo>
                      <a:pt x="54" y="8"/>
                    </a:lnTo>
                    <a:lnTo>
                      <a:pt x="46" y="10"/>
                    </a:lnTo>
                    <a:lnTo>
                      <a:pt x="38" y="10"/>
                    </a:lnTo>
                    <a:lnTo>
                      <a:pt x="28" y="10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454"/>
              <p:cNvSpPr>
                <a:spLocks/>
              </p:cNvSpPr>
              <p:nvPr/>
            </p:nvSpPr>
            <p:spPr bwMode="auto">
              <a:xfrm>
                <a:off x="5362575" y="1606550"/>
                <a:ext cx="558800" cy="165100"/>
              </a:xfrm>
              <a:custGeom>
                <a:avLst/>
                <a:gdLst/>
                <a:ahLst/>
                <a:cxnLst>
                  <a:cxn ang="0">
                    <a:pos x="32" y="30"/>
                  </a:cxn>
                  <a:cxn ang="0">
                    <a:pos x="26" y="34"/>
                  </a:cxn>
                  <a:cxn ang="0">
                    <a:pos x="20" y="34"/>
                  </a:cxn>
                  <a:cxn ang="0">
                    <a:pos x="16" y="34"/>
                  </a:cxn>
                  <a:cxn ang="0">
                    <a:pos x="10" y="34"/>
                  </a:cxn>
                  <a:cxn ang="0">
                    <a:pos x="6" y="30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2" y="10"/>
                  </a:cxn>
                  <a:cxn ang="0">
                    <a:pos x="4" y="6"/>
                  </a:cxn>
                  <a:cxn ang="0">
                    <a:pos x="10" y="2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2" y="2"/>
                  </a:cxn>
                  <a:cxn ang="0">
                    <a:pos x="40" y="6"/>
                  </a:cxn>
                  <a:cxn ang="0">
                    <a:pos x="62" y="24"/>
                  </a:cxn>
                  <a:cxn ang="0">
                    <a:pos x="80" y="38"/>
                  </a:cxn>
                  <a:cxn ang="0">
                    <a:pos x="102" y="52"/>
                  </a:cxn>
                  <a:cxn ang="0">
                    <a:pos x="124" y="64"/>
                  </a:cxn>
                  <a:cxn ang="0">
                    <a:pos x="148" y="76"/>
                  </a:cxn>
                  <a:cxn ang="0">
                    <a:pos x="170" y="82"/>
                  </a:cxn>
                  <a:cxn ang="0">
                    <a:pos x="192" y="82"/>
                  </a:cxn>
                  <a:cxn ang="0">
                    <a:pos x="214" y="82"/>
                  </a:cxn>
                  <a:cxn ang="0">
                    <a:pos x="240" y="78"/>
                  </a:cxn>
                  <a:cxn ang="0">
                    <a:pos x="278" y="72"/>
                  </a:cxn>
                  <a:cxn ang="0">
                    <a:pos x="304" y="66"/>
                  </a:cxn>
                  <a:cxn ang="0">
                    <a:pos x="314" y="64"/>
                  </a:cxn>
                  <a:cxn ang="0">
                    <a:pos x="318" y="62"/>
                  </a:cxn>
                  <a:cxn ang="0">
                    <a:pos x="320" y="58"/>
                  </a:cxn>
                  <a:cxn ang="0">
                    <a:pos x="324" y="52"/>
                  </a:cxn>
                  <a:cxn ang="0">
                    <a:pos x="328" y="50"/>
                  </a:cxn>
                  <a:cxn ang="0">
                    <a:pos x="332" y="48"/>
                  </a:cxn>
                  <a:cxn ang="0">
                    <a:pos x="336" y="50"/>
                  </a:cxn>
                  <a:cxn ang="0">
                    <a:pos x="342" y="54"/>
                  </a:cxn>
                  <a:cxn ang="0">
                    <a:pos x="350" y="58"/>
                  </a:cxn>
                  <a:cxn ang="0">
                    <a:pos x="352" y="64"/>
                  </a:cxn>
                  <a:cxn ang="0">
                    <a:pos x="352" y="70"/>
                  </a:cxn>
                  <a:cxn ang="0">
                    <a:pos x="350" y="74"/>
                  </a:cxn>
                  <a:cxn ang="0">
                    <a:pos x="346" y="76"/>
                  </a:cxn>
                  <a:cxn ang="0">
                    <a:pos x="340" y="78"/>
                  </a:cxn>
                  <a:cxn ang="0">
                    <a:pos x="334" y="76"/>
                  </a:cxn>
                  <a:cxn ang="0">
                    <a:pos x="328" y="74"/>
                  </a:cxn>
                  <a:cxn ang="0">
                    <a:pos x="322" y="72"/>
                  </a:cxn>
                  <a:cxn ang="0">
                    <a:pos x="308" y="74"/>
                  </a:cxn>
                  <a:cxn ang="0">
                    <a:pos x="290" y="78"/>
                  </a:cxn>
                  <a:cxn ang="0">
                    <a:pos x="256" y="90"/>
                  </a:cxn>
                  <a:cxn ang="0">
                    <a:pos x="232" y="96"/>
                  </a:cxn>
                  <a:cxn ang="0">
                    <a:pos x="208" y="102"/>
                  </a:cxn>
                  <a:cxn ang="0">
                    <a:pos x="188" y="104"/>
                  </a:cxn>
                  <a:cxn ang="0">
                    <a:pos x="170" y="102"/>
                  </a:cxn>
                  <a:cxn ang="0">
                    <a:pos x="152" y="96"/>
                  </a:cxn>
                  <a:cxn ang="0">
                    <a:pos x="132" y="86"/>
                  </a:cxn>
                  <a:cxn ang="0">
                    <a:pos x="114" y="74"/>
                  </a:cxn>
                  <a:cxn ang="0">
                    <a:pos x="90" y="60"/>
                  </a:cxn>
                  <a:cxn ang="0">
                    <a:pos x="60" y="40"/>
                  </a:cxn>
                  <a:cxn ang="0">
                    <a:pos x="52" y="32"/>
                  </a:cxn>
                  <a:cxn ang="0">
                    <a:pos x="46" y="30"/>
                  </a:cxn>
                  <a:cxn ang="0">
                    <a:pos x="40" y="28"/>
                  </a:cxn>
                  <a:cxn ang="0">
                    <a:pos x="38" y="26"/>
                  </a:cxn>
                  <a:cxn ang="0">
                    <a:pos x="36" y="28"/>
                  </a:cxn>
                </a:cxnLst>
                <a:rect l="0" t="0" r="r" b="b"/>
                <a:pathLst>
                  <a:path w="352" h="104">
                    <a:moveTo>
                      <a:pt x="36" y="28"/>
                    </a:moveTo>
                    <a:lnTo>
                      <a:pt x="36" y="28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0" y="32"/>
                    </a:lnTo>
                    <a:lnTo>
                      <a:pt x="28" y="32"/>
                    </a:lnTo>
                    <a:lnTo>
                      <a:pt x="26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40" y="6"/>
                    </a:lnTo>
                    <a:lnTo>
                      <a:pt x="44" y="10"/>
                    </a:lnTo>
                    <a:lnTo>
                      <a:pt x="50" y="16"/>
                    </a:lnTo>
                    <a:lnTo>
                      <a:pt x="58" y="20"/>
                    </a:lnTo>
                    <a:lnTo>
                      <a:pt x="62" y="24"/>
                    </a:lnTo>
                    <a:lnTo>
                      <a:pt x="66" y="28"/>
                    </a:lnTo>
                    <a:lnTo>
                      <a:pt x="70" y="30"/>
                    </a:lnTo>
                    <a:lnTo>
                      <a:pt x="76" y="34"/>
                    </a:lnTo>
                    <a:lnTo>
                      <a:pt x="80" y="38"/>
                    </a:lnTo>
                    <a:lnTo>
                      <a:pt x="86" y="42"/>
                    </a:lnTo>
                    <a:lnTo>
                      <a:pt x="90" y="44"/>
                    </a:lnTo>
                    <a:lnTo>
                      <a:pt x="96" y="48"/>
                    </a:lnTo>
                    <a:lnTo>
                      <a:pt x="102" y="52"/>
                    </a:lnTo>
                    <a:lnTo>
                      <a:pt x="106" y="56"/>
                    </a:lnTo>
                    <a:lnTo>
                      <a:pt x="112" y="58"/>
                    </a:lnTo>
                    <a:lnTo>
                      <a:pt x="118" y="62"/>
                    </a:lnTo>
                    <a:lnTo>
                      <a:pt x="124" y="64"/>
                    </a:lnTo>
                    <a:lnTo>
                      <a:pt x="130" y="68"/>
                    </a:lnTo>
                    <a:lnTo>
                      <a:pt x="136" y="70"/>
                    </a:lnTo>
                    <a:lnTo>
                      <a:pt x="142" y="74"/>
                    </a:lnTo>
                    <a:lnTo>
                      <a:pt x="148" y="76"/>
                    </a:lnTo>
                    <a:lnTo>
                      <a:pt x="154" y="78"/>
                    </a:lnTo>
                    <a:lnTo>
                      <a:pt x="160" y="80"/>
                    </a:lnTo>
                    <a:lnTo>
                      <a:pt x="164" y="80"/>
                    </a:lnTo>
                    <a:lnTo>
                      <a:pt x="170" y="82"/>
                    </a:lnTo>
                    <a:lnTo>
                      <a:pt x="176" y="82"/>
                    </a:lnTo>
                    <a:lnTo>
                      <a:pt x="182" y="84"/>
                    </a:lnTo>
                    <a:lnTo>
                      <a:pt x="186" y="84"/>
                    </a:lnTo>
                    <a:lnTo>
                      <a:pt x="192" y="82"/>
                    </a:lnTo>
                    <a:lnTo>
                      <a:pt x="198" y="82"/>
                    </a:lnTo>
                    <a:lnTo>
                      <a:pt x="204" y="82"/>
                    </a:lnTo>
                    <a:lnTo>
                      <a:pt x="208" y="82"/>
                    </a:lnTo>
                    <a:lnTo>
                      <a:pt x="214" y="82"/>
                    </a:lnTo>
                    <a:lnTo>
                      <a:pt x="220" y="82"/>
                    </a:lnTo>
                    <a:lnTo>
                      <a:pt x="224" y="80"/>
                    </a:lnTo>
                    <a:lnTo>
                      <a:pt x="230" y="80"/>
                    </a:lnTo>
                    <a:lnTo>
                      <a:pt x="240" y="78"/>
                    </a:lnTo>
                    <a:lnTo>
                      <a:pt x="250" y="78"/>
                    </a:lnTo>
                    <a:lnTo>
                      <a:pt x="260" y="76"/>
                    </a:lnTo>
                    <a:lnTo>
                      <a:pt x="268" y="74"/>
                    </a:lnTo>
                    <a:lnTo>
                      <a:pt x="278" y="72"/>
                    </a:lnTo>
                    <a:lnTo>
                      <a:pt x="286" y="72"/>
                    </a:lnTo>
                    <a:lnTo>
                      <a:pt x="292" y="70"/>
                    </a:lnTo>
                    <a:lnTo>
                      <a:pt x="300" y="68"/>
                    </a:lnTo>
                    <a:lnTo>
                      <a:pt x="304" y="66"/>
                    </a:lnTo>
                    <a:lnTo>
                      <a:pt x="310" y="66"/>
                    </a:lnTo>
                    <a:lnTo>
                      <a:pt x="312" y="64"/>
                    </a:lnTo>
                    <a:lnTo>
                      <a:pt x="312" y="64"/>
                    </a:lnTo>
                    <a:lnTo>
                      <a:pt x="314" y="64"/>
                    </a:lnTo>
                    <a:lnTo>
                      <a:pt x="316" y="64"/>
                    </a:lnTo>
                    <a:lnTo>
                      <a:pt x="316" y="64"/>
                    </a:lnTo>
                    <a:lnTo>
                      <a:pt x="316" y="62"/>
                    </a:lnTo>
                    <a:lnTo>
                      <a:pt x="318" y="62"/>
                    </a:lnTo>
                    <a:lnTo>
                      <a:pt x="318" y="62"/>
                    </a:lnTo>
                    <a:lnTo>
                      <a:pt x="320" y="60"/>
                    </a:lnTo>
                    <a:lnTo>
                      <a:pt x="320" y="60"/>
                    </a:lnTo>
                    <a:lnTo>
                      <a:pt x="320" y="58"/>
                    </a:lnTo>
                    <a:lnTo>
                      <a:pt x="322" y="58"/>
                    </a:lnTo>
                    <a:lnTo>
                      <a:pt x="322" y="56"/>
                    </a:lnTo>
                    <a:lnTo>
                      <a:pt x="324" y="54"/>
                    </a:lnTo>
                    <a:lnTo>
                      <a:pt x="324" y="52"/>
                    </a:lnTo>
                    <a:lnTo>
                      <a:pt x="326" y="52"/>
                    </a:lnTo>
                    <a:lnTo>
                      <a:pt x="326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30" y="48"/>
                    </a:lnTo>
                    <a:lnTo>
                      <a:pt x="330" y="48"/>
                    </a:lnTo>
                    <a:lnTo>
                      <a:pt x="332" y="48"/>
                    </a:lnTo>
                    <a:lnTo>
                      <a:pt x="332" y="48"/>
                    </a:lnTo>
                    <a:lnTo>
                      <a:pt x="334" y="48"/>
                    </a:lnTo>
                    <a:lnTo>
                      <a:pt x="336" y="48"/>
                    </a:lnTo>
                    <a:lnTo>
                      <a:pt x="336" y="50"/>
                    </a:lnTo>
                    <a:lnTo>
                      <a:pt x="338" y="50"/>
                    </a:lnTo>
                    <a:lnTo>
                      <a:pt x="340" y="50"/>
                    </a:lnTo>
                    <a:lnTo>
                      <a:pt x="342" y="52"/>
                    </a:lnTo>
                    <a:lnTo>
                      <a:pt x="342" y="54"/>
                    </a:lnTo>
                    <a:lnTo>
                      <a:pt x="344" y="54"/>
                    </a:lnTo>
                    <a:lnTo>
                      <a:pt x="346" y="56"/>
                    </a:lnTo>
                    <a:lnTo>
                      <a:pt x="348" y="58"/>
                    </a:lnTo>
                    <a:lnTo>
                      <a:pt x="350" y="58"/>
                    </a:lnTo>
                    <a:lnTo>
                      <a:pt x="350" y="60"/>
                    </a:lnTo>
                    <a:lnTo>
                      <a:pt x="352" y="62"/>
                    </a:lnTo>
                    <a:lnTo>
                      <a:pt x="352" y="64"/>
                    </a:lnTo>
                    <a:lnTo>
                      <a:pt x="352" y="64"/>
                    </a:lnTo>
                    <a:lnTo>
                      <a:pt x="352" y="66"/>
                    </a:lnTo>
                    <a:lnTo>
                      <a:pt x="352" y="68"/>
                    </a:lnTo>
                    <a:lnTo>
                      <a:pt x="352" y="68"/>
                    </a:lnTo>
                    <a:lnTo>
                      <a:pt x="352" y="70"/>
                    </a:lnTo>
                    <a:lnTo>
                      <a:pt x="352" y="70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50" y="74"/>
                    </a:lnTo>
                    <a:lnTo>
                      <a:pt x="348" y="74"/>
                    </a:lnTo>
                    <a:lnTo>
                      <a:pt x="348" y="74"/>
                    </a:lnTo>
                    <a:lnTo>
                      <a:pt x="346" y="76"/>
                    </a:lnTo>
                    <a:lnTo>
                      <a:pt x="346" y="76"/>
                    </a:lnTo>
                    <a:lnTo>
                      <a:pt x="344" y="76"/>
                    </a:lnTo>
                    <a:lnTo>
                      <a:pt x="342" y="78"/>
                    </a:lnTo>
                    <a:lnTo>
                      <a:pt x="342" y="78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6" y="78"/>
                    </a:lnTo>
                    <a:lnTo>
                      <a:pt x="336" y="78"/>
                    </a:lnTo>
                    <a:lnTo>
                      <a:pt x="334" y="76"/>
                    </a:lnTo>
                    <a:lnTo>
                      <a:pt x="332" y="76"/>
                    </a:lnTo>
                    <a:lnTo>
                      <a:pt x="332" y="76"/>
                    </a:lnTo>
                    <a:lnTo>
                      <a:pt x="330" y="76"/>
                    </a:lnTo>
                    <a:lnTo>
                      <a:pt x="328" y="74"/>
                    </a:lnTo>
                    <a:lnTo>
                      <a:pt x="328" y="74"/>
                    </a:lnTo>
                    <a:lnTo>
                      <a:pt x="326" y="72"/>
                    </a:lnTo>
                    <a:lnTo>
                      <a:pt x="324" y="72"/>
                    </a:lnTo>
                    <a:lnTo>
                      <a:pt x="322" y="72"/>
                    </a:lnTo>
                    <a:lnTo>
                      <a:pt x="318" y="72"/>
                    </a:lnTo>
                    <a:lnTo>
                      <a:pt x="316" y="72"/>
                    </a:lnTo>
                    <a:lnTo>
                      <a:pt x="312" y="72"/>
                    </a:lnTo>
                    <a:lnTo>
                      <a:pt x="308" y="74"/>
                    </a:lnTo>
                    <a:lnTo>
                      <a:pt x="304" y="74"/>
                    </a:lnTo>
                    <a:lnTo>
                      <a:pt x="300" y="76"/>
                    </a:lnTo>
                    <a:lnTo>
                      <a:pt x="294" y="78"/>
                    </a:lnTo>
                    <a:lnTo>
                      <a:pt x="290" y="78"/>
                    </a:lnTo>
                    <a:lnTo>
                      <a:pt x="284" y="80"/>
                    </a:lnTo>
                    <a:lnTo>
                      <a:pt x="274" y="84"/>
                    </a:lnTo>
                    <a:lnTo>
                      <a:pt x="262" y="88"/>
                    </a:lnTo>
                    <a:lnTo>
                      <a:pt x="256" y="90"/>
                    </a:lnTo>
                    <a:lnTo>
                      <a:pt x="250" y="92"/>
                    </a:lnTo>
                    <a:lnTo>
                      <a:pt x="244" y="92"/>
                    </a:lnTo>
                    <a:lnTo>
                      <a:pt x="238" y="94"/>
                    </a:lnTo>
                    <a:lnTo>
                      <a:pt x="232" y="96"/>
                    </a:lnTo>
                    <a:lnTo>
                      <a:pt x="226" y="98"/>
                    </a:lnTo>
                    <a:lnTo>
                      <a:pt x="220" y="100"/>
                    </a:lnTo>
                    <a:lnTo>
                      <a:pt x="214" y="100"/>
                    </a:lnTo>
                    <a:lnTo>
                      <a:pt x="208" y="102"/>
                    </a:lnTo>
                    <a:lnTo>
                      <a:pt x="202" y="102"/>
                    </a:lnTo>
                    <a:lnTo>
                      <a:pt x="198" y="104"/>
                    </a:lnTo>
                    <a:lnTo>
                      <a:pt x="192" y="104"/>
                    </a:lnTo>
                    <a:lnTo>
                      <a:pt x="188" y="104"/>
                    </a:lnTo>
                    <a:lnTo>
                      <a:pt x="182" y="104"/>
                    </a:lnTo>
                    <a:lnTo>
                      <a:pt x="178" y="104"/>
                    </a:lnTo>
                    <a:lnTo>
                      <a:pt x="174" y="104"/>
                    </a:lnTo>
                    <a:lnTo>
                      <a:pt x="170" y="102"/>
                    </a:lnTo>
                    <a:lnTo>
                      <a:pt x="166" y="102"/>
                    </a:lnTo>
                    <a:lnTo>
                      <a:pt x="162" y="100"/>
                    </a:lnTo>
                    <a:lnTo>
                      <a:pt x="156" y="98"/>
                    </a:lnTo>
                    <a:lnTo>
                      <a:pt x="152" y="96"/>
                    </a:lnTo>
                    <a:lnTo>
                      <a:pt x="148" y="94"/>
                    </a:lnTo>
                    <a:lnTo>
                      <a:pt x="142" y="92"/>
                    </a:lnTo>
                    <a:lnTo>
                      <a:pt x="138" y="90"/>
                    </a:lnTo>
                    <a:lnTo>
                      <a:pt x="132" y="86"/>
                    </a:lnTo>
                    <a:lnTo>
                      <a:pt x="128" y="84"/>
                    </a:lnTo>
                    <a:lnTo>
                      <a:pt x="122" y="80"/>
                    </a:lnTo>
                    <a:lnTo>
                      <a:pt x="118" y="78"/>
                    </a:lnTo>
                    <a:lnTo>
                      <a:pt x="114" y="74"/>
                    </a:lnTo>
                    <a:lnTo>
                      <a:pt x="108" y="72"/>
                    </a:lnTo>
                    <a:lnTo>
                      <a:pt x="104" y="68"/>
                    </a:lnTo>
                    <a:lnTo>
                      <a:pt x="98" y="66"/>
                    </a:lnTo>
                    <a:lnTo>
                      <a:pt x="90" y="60"/>
                    </a:lnTo>
                    <a:lnTo>
                      <a:pt x="82" y="54"/>
                    </a:lnTo>
                    <a:lnTo>
                      <a:pt x="74" y="48"/>
                    </a:lnTo>
                    <a:lnTo>
                      <a:pt x="66" y="44"/>
                    </a:lnTo>
                    <a:lnTo>
                      <a:pt x="60" y="40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2" y="34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6" y="30"/>
                    </a:lnTo>
                    <a:lnTo>
                      <a:pt x="44" y="30"/>
                    </a:lnTo>
                    <a:lnTo>
                      <a:pt x="42" y="30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6" y="28"/>
                    </a:lnTo>
                    <a:close/>
                  </a:path>
                </a:pathLst>
              </a:custGeom>
              <a:solidFill>
                <a:srgbClr val="9726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455"/>
              <p:cNvSpPr>
                <a:spLocks/>
              </p:cNvSpPr>
              <p:nvPr/>
            </p:nvSpPr>
            <p:spPr bwMode="auto">
              <a:xfrm>
                <a:off x="5543550" y="1771650"/>
                <a:ext cx="177800" cy="7620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4"/>
                  </a:cxn>
                  <a:cxn ang="0">
                    <a:pos x="12" y="8"/>
                  </a:cxn>
                  <a:cxn ang="0">
                    <a:pos x="20" y="14"/>
                  </a:cxn>
                  <a:cxn ang="0">
                    <a:pos x="28" y="18"/>
                  </a:cxn>
                  <a:cxn ang="0">
                    <a:pos x="34" y="22"/>
                  </a:cxn>
                  <a:cxn ang="0">
                    <a:pos x="40" y="24"/>
                  </a:cxn>
                  <a:cxn ang="0">
                    <a:pos x="46" y="28"/>
                  </a:cxn>
                  <a:cxn ang="0">
                    <a:pos x="52" y="30"/>
                  </a:cxn>
                  <a:cxn ang="0">
                    <a:pos x="60" y="32"/>
                  </a:cxn>
                  <a:cxn ang="0">
                    <a:pos x="66" y="32"/>
                  </a:cxn>
                  <a:cxn ang="0">
                    <a:pos x="72" y="34"/>
                  </a:cxn>
                  <a:cxn ang="0">
                    <a:pos x="82" y="34"/>
                  </a:cxn>
                  <a:cxn ang="0">
                    <a:pos x="92" y="32"/>
                  </a:cxn>
                  <a:cxn ang="0">
                    <a:pos x="100" y="32"/>
                  </a:cxn>
                  <a:cxn ang="0">
                    <a:pos x="104" y="30"/>
                  </a:cxn>
                  <a:cxn ang="0">
                    <a:pos x="108" y="30"/>
                  </a:cxn>
                  <a:cxn ang="0">
                    <a:pos x="110" y="28"/>
                  </a:cxn>
                  <a:cxn ang="0">
                    <a:pos x="112" y="28"/>
                  </a:cxn>
                  <a:cxn ang="0">
                    <a:pos x="112" y="28"/>
                  </a:cxn>
                  <a:cxn ang="0">
                    <a:pos x="108" y="30"/>
                  </a:cxn>
                  <a:cxn ang="0">
                    <a:pos x="104" y="34"/>
                  </a:cxn>
                  <a:cxn ang="0">
                    <a:pos x="100" y="36"/>
                  </a:cxn>
                  <a:cxn ang="0">
                    <a:pos x="94" y="38"/>
                  </a:cxn>
                  <a:cxn ang="0">
                    <a:pos x="90" y="42"/>
                  </a:cxn>
                  <a:cxn ang="0">
                    <a:pos x="84" y="44"/>
                  </a:cxn>
                  <a:cxn ang="0">
                    <a:pos x="78" y="46"/>
                  </a:cxn>
                  <a:cxn ang="0">
                    <a:pos x="72" y="46"/>
                  </a:cxn>
                  <a:cxn ang="0">
                    <a:pos x="64" y="48"/>
                  </a:cxn>
                  <a:cxn ang="0">
                    <a:pos x="58" y="48"/>
                  </a:cxn>
                  <a:cxn ang="0">
                    <a:pos x="52" y="48"/>
                  </a:cxn>
                  <a:cxn ang="0">
                    <a:pos x="46" y="46"/>
                  </a:cxn>
                  <a:cxn ang="0">
                    <a:pos x="40" y="42"/>
                  </a:cxn>
                  <a:cxn ang="0">
                    <a:pos x="34" y="40"/>
                  </a:cxn>
                  <a:cxn ang="0">
                    <a:pos x="28" y="36"/>
                  </a:cxn>
                  <a:cxn ang="0">
                    <a:pos x="24" y="32"/>
                  </a:cxn>
                  <a:cxn ang="0">
                    <a:pos x="18" y="28"/>
                  </a:cxn>
                  <a:cxn ang="0">
                    <a:pos x="16" y="24"/>
                  </a:cxn>
                  <a:cxn ang="0">
                    <a:pos x="12" y="20"/>
                  </a:cxn>
                  <a:cxn ang="0">
                    <a:pos x="10" y="18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4" y="8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2" h="48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12" y="8"/>
                    </a:lnTo>
                    <a:lnTo>
                      <a:pt x="16" y="12"/>
                    </a:lnTo>
                    <a:lnTo>
                      <a:pt x="20" y="14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32" y="20"/>
                    </a:lnTo>
                    <a:lnTo>
                      <a:pt x="34" y="22"/>
                    </a:lnTo>
                    <a:lnTo>
                      <a:pt x="38" y="24"/>
                    </a:lnTo>
                    <a:lnTo>
                      <a:pt x="40" y="24"/>
                    </a:lnTo>
                    <a:lnTo>
                      <a:pt x="44" y="26"/>
                    </a:lnTo>
                    <a:lnTo>
                      <a:pt x="46" y="28"/>
                    </a:lnTo>
                    <a:lnTo>
                      <a:pt x="50" y="28"/>
                    </a:lnTo>
                    <a:lnTo>
                      <a:pt x="52" y="30"/>
                    </a:lnTo>
                    <a:lnTo>
                      <a:pt x="56" y="30"/>
                    </a:lnTo>
                    <a:lnTo>
                      <a:pt x="60" y="32"/>
                    </a:lnTo>
                    <a:lnTo>
                      <a:pt x="62" y="32"/>
                    </a:lnTo>
                    <a:lnTo>
                      <a:pt x="66" y="32"/>
                    </a:lnTo>
                    <a:lnTo>
                      <a:pt x="68" y="34"/>
                    </a:lnTo>
                    <a:lnTo>
                      <a:pt x="72" y="34"/>
                    </a:lnTo>
                    <a:lnTo>
                      <a:pt x="76" y="34"/>
                    </a:lnTo>
                    <a:lnTo>
                      <a:pt x="82" y="34"/>
                    </a:lnTo>
                    <a:lnTo>
                      <a:pt x="86" y="32"/>
                    </a:lnTo>
                    <a:lnTo>
                      <a:pt x="92" y="32"/>
                    </a:lnTo>
                    <a:lnTo>
                      <a:pt x="96" y="32"/>
                    </a:lnTo>
                    <a:lnTo>
                      <a:pt x="100" y="32"/>
                    </a:lnTo>
                    <a:lnTo>
                      <a:pt x="102" y="32"/>
                    </a:lnTo>
                    <a:lnTo>
                      <a:pt x="104" y="30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0" y="30"/>
                    </a:lnTo>
                    <a:lnTo>
                      <a:pt x="108" y="30"/>
                    </a:lnTo>
                    <a:lnTo>
                      <a:pt x="106" y="32"/>
                    </a:lnTo>
                    <a:lnTo>
                      <a:pt x="104" y="34"/>
                    </a:lnTo>
                    <a:lnTo>
                      <a:pt x="102" y="36"/>
                    </a:lnTo>
                    <a:lnTo>
                      <a:pt x="100" y="36"/>
                    </a:lnTo>
                    <a:lnTo>
                      <a:pt x="96" y="38"/>
                    </a:lnTo>
                    <a:lnTo>
                      <a:pt x="94" y="38"/>
                    </a:lnTo>
                    <a:lnTo>
                      <a:pt x="92" y="40"/>
                    </a:lnTo>
                    <a:lnTo>
                      <a:pt x="90" y="42"/>
                    </a:lnTo>
                    <a:lnTo>
                      <a:pt x="86" y="42"/>
                    </a:lnTo>
                    <a:lnTo>
                      <a:pt x="84" y="44"/>
                    </a:lnTo>
                    <a:lnTo>
                      <a:pt x="80" y="44"/>
                    </a:lnTo>
                    <a:lnTo>
                      <a:pt x="78" y="46"/>
                    </a:lnTo>
                    <a:lnTo>
                      <a:pt x="74" y="46"/>
                    </a:lnTo>
                    <a:lnTo>
                      <a:pt x="72" y="46"/>
                    </a:lnTo>
                    <a:lnTo>
                      <a:pt x="68" y="48"/>
                    </a:lnTo>
                    <a:lnTo>
                      <a:pt x="64" y="48"/>
                    </a:lnTo>
                    <a:lnTo>
                      <a:pt x="62" y="48"/>
                    </a:lnTo>
                    <a:lnTo>
                      <a:pt x="58" y="48"/>
                    </a:lnTo>
                    <a:lnTo>
                      <a:pt x="56" y="48"/>
                    </a:lnTo>
                    <a:lnTo>
                      <a:pt x="52" y="48"/>
                    </a:lnTo>
                    <a:lnTo>
                      <a:pt x="48" y="46"/>
                    </a:lnTo>
                    <a:lnTo>
                      <a:pt x="46" y="46"/>
                    </a:lnTo>
                    <a:lnTo>
                      <a:pt x="42" y="44"/>
                    </a:lnTo>
                    <a:lnTo>
                      <a:pt x="40" y="42"/>
                    </a:lnTo>
                    <a:lnTo>
                      <a:pt x="36" y="40"/>
                    </a:lnTo>
                    <a:lnTo>
                      <a:pt x="34" y="40"/>
                    </a:lnTo>
                    <a:lnTo>
                      <a:pt x="30" y="38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4" y="32"/>
                    </a:lnTo>
                    <a:lnTo>
                      <a:pt x="22" y="30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16" y="24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7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457"/>
              <p:cNvSpPr>
                <a:spLocks noEditPoints="1"/>
              </p:cNvSpPr>
              <p:nvPr/>
            </p:nvSpPr>
            <p:spPr bwMode="auto">
              <a:xfrm>
                <a:off x="5054600" y="1339850"/>
                <a:ext cx="1187450" cy="44450"/>
              </a:xfrm>
              <a:custGeom>
                <a:avLst/>
                <a:gdLst/>
                <a:ahLst/>
                <a:cxnLst>
                  <a:cxn ang="0">
                    <a:pos x="42" y="10"/>
                  </a:cxn>
                  <a:cxn ang="0">
                    <a:pos x="74" y="8"/>
                  </a:cxn>
                  <a:cxn ang="0">
                    <a:pos x="104" y="6"/>
                  </a:cxn>
                  <a:cxn ang="0">
                    <a:pos x="132" y="2"/>
                  </a:cxn>
                  <a:cxn ang="0">
                    <a:pos x="162" y="0"/>
                  </a:cxn>
                  <a:cxn ang="0">
                    <a:pos x="190" y="0"/>
                  </a:cxn>
                  <a:cxn ang="0">
                    <a:pos x="216" y="4"/>
                  </a:cxn>
                  <a:cxn ang="0">
                    <a:pos x="246" y="8"/>
                  </a:cxn>
                  <a:cxn ang="0">
                    <a:pos x="276" y="12"/>
                  </a:cxn>
                  <a:cxn ang="0">
                    <a:pos x="306" y="18"/>
                  </a:cxn>
                  <a:cxn ang="0">
                    <a:pos x="332" y="24"/>
                  </a:cxn>
                  <a:cxn ang="0">
                    <a:pos x="322" y="24"/>
                  </a:cxn>
                  <a:cxn ang="0">
                    <a:pos x="296" y="20"/>
                  </a:cxn>
                  <a:cxn ang="0">
                    <a:pos x="270" y="16"/>
                  </a:cxn>
                  <a:cxn ang="0">
                    <a:pos x="242" y="12"/>
                  </a:cxn>
                  <a:cxn ang="0">
                    <a:pos x="216" y="8"/>
                  </a:cxn>
                  <a:cxn ang="0">
                    <a:pos x="198" y="6"/>
                  </a:cxn>
                  <a:cxn ang="0">
                    <a:pos x="182" y="6"/>
                  </a:cxn>
                  <a:cxn ang="0">
                    <a:pos x="152" y="8"/>
                  </a:cxn>
                  <a:cxn ang="0">
                    <a:pos x="122" y="10"/>
                  </a:cxn>
                  <a:cxn ang="0">
                    <a:pos x="94" y="12"/>
                  </a:cxn>
                  <a:cxn ang="0">
                    <a:pos x="64" y="14"/>
                  </a:cxn>
                  <a:cxn ang="0">
                    <a:pos x="32" y="16"/>
                  </a:cxn>
                  <a:cxn ang="0">
                    <a:pos x="12" y="18"/>
                  </a:cxn>
                  <a:cxn ang="0">
                    <a:pos x="4" y="22"/>
                  </a:cxn>
                  <a:cxn ang="0">
                    <a:pos x="0" y="28"/>
                  </a:cxn>
                  <a:cxn ang="0">
                    <a:pos x="2" y="18"/>
                  </a:cxn>
                  <a:cxn ang="0">
                    <a:pos x="10" y="12"/>
                  </a:cxn>
                  <a:cxn ang="0">
                    <a:pos x="22" y="10"/>
                  </a:cxn>
                  <a:cxn ang="0">
                    <a:pos x="540" y="2"/>
                  </a:cxn>
                  <a:cxn ang="0">
                    <a:pos x="566" y="0"/>
                  </a:cxn>
                  <a:cxn ang="0">
                    <a:pos x="596" y="0"/>
                  </a:cxn>
                  <a:cxn ang="0">
                    <a:pos x="624" y="4"/>
                  </a:cxn>
                  <a:cxn ang="0">
                    <a:pos x="654" y="6"/>
                  </a:cxn>
                  <a:cxn ang="0">
                    <a:pos x="684" y="8"/>
                  </a:cxn>
                  <a:cxn ang="0">
                    <a:pos x="716" y="10"/>
                  </a:cxn>
                  <a:cxn ang="0">
                    <a:pos x="734" y="12"/>
                  </a:cxn>
                  <a:cxn ang="0">
                    <a:pos x="744" y="16"/>
                  </a:cxn>
                  <a:cxn ang="0">
                    <a:pos x="748" y="22"/>
                  </a:cxn>
                  <a:cxn ang="0">
                    <a:pos x="746" y="24"/>
                  </a:cxn>
                  <a:cxn ang="0">
                    <a:pos x="738" y="18"/>
                  </a:cxn>
                  <a:cxn ang="0">
                    <a:pos x="726" y="16"/>
                  </a:cxn>
                  <a:cxn ang="0">
                    <a:pos x="694" y="16"/>
                  </a:cxn>
                  <a:cxn ang="0">
                    <a:pos x="664" y="12"/>
                  </a:cxn>
                  <a:cxn ang="0">
                    <a:pos x="634" y="10"/>
                  </a:cxn>
                  <a:cxn ang="0">
                    <a:pos x="604" y="8"/>
                  </a:cxn>
                  <a:cxn ang="0">
                    <a:pos x="576" y="6"/>
                  </a:cxn>
                  <a:cxn ang="0">
                    <a:pos x="550" y="6"/>
                  </a:cxn>
                  <a:cxn ang="0">
                    <a:pos x="524" y="8"/>
                  </a:cxn>
                  <a:cxn ang="0">
                    <a:pos x="502" y="12"/>
                  </a:cxn>
                  <a:cxn ang="0">
                    <a:pos x="478" y="16"/>
                  </a:cxn>
                  <a:cxn ang="0">
                    <a:pos x="456" y="20"/>
                  </a:cxn>
                  <a:cxn ang="0">
                    <a:pos x="430" y="24"/>
                  </a:cxn>
                  <a:cxn ang="0">
                    <a:pos x="404" y="26"/>
                  </a:cxn>
                  <a:cxn ang="0">
                    <a:pos x="420" y="22"/>
                  </a:cxn>
                  <a:cxn ang="0">
                    <a:pos x="448" y="16"/>
                  </a:cxn>
                  <a:cxn ang="0">
                    <a:pos x="476" y="12"/>
                  </a:cxn>
                  <a:cxn ang="0">
                    <a:pos x="500" y="8"/>
                  </a:cxn>
                  <a:cxn ang="0">
                    <a:pos x="520" y="4"/>
                  </a:cxn>
                  <a:cxn ang="0">
                    <a:pos x="528" y="4"/>
                  </a:cxn>
                  <a:cxn ang="0">
                    <a:pos x="532" y="2"/>
                  </a:cxn>
                </a:cxnLst>
                <a:rect l="0" t="0" r="r" b="b"/>
                <a:pathLst>
                  <a:path w="748" h="28">
                    <a:moveTo>
                      <a:pt x="22" y="10"/>
                    </a:moveTo>
                    <a:lnTo>
                      <a:pt x="32" y="10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64" y="8"/>
                    </a:lnTo>
                    <a:lnTo>
                      <a:pt x="74" y="8"/>
                    </a:lnTo>
                    <a:lnTo>
                      <a:pt x="84" y="6"/>
                    </a:lnTo>
                    <a:lnTo>
                      <a:pt x="94" y="6"/>
                    </a:lnTo>
                    <a:lnTo>
                      <a:pt x="104" y="6"/>
                    </a:lnTo>
                    <a:lnTo>
                      <a:pt x="112" y="4"/>
                    </a:lnTo>
                    <a:lnTo>
                      <a:pt x="122" y="4"/>
                    </a:lnTo>
                    <a:lnTo>
                      <a:pt x="132" y="2"/>
                    </a:lnTo>
                    <a:lnTo>
                      <a:pt x="142" y="2"/>
                    </a:lnTo>
                    <a:lnTo>
                      <a:pt x="152" y="0"/>
                    </a:lnTo>
                    <a:lnTo>
                      <a:pt x="162" y="0"/>
                    </a:lnTo>
                    <a:lnTo>
                      <a:pt x="172" y="0"/>
                    </a:lnTo>
                    <a:lnTo>
                      <a:pt x="182" y="0"/>
                    </a:lnTo>
                    <a:lnTo>
                      <a:pt x="190" y="0"/>
                    </a:lnTo>
                    <a:lnTo>
                      <a:pt x="198" y="2"/>
                    </a:lnTo>
                    <a:lnTo>
                      <a:pt x="208" y="2"/>
                    </a:lnTo>
                    <a:lnTo>
                      <a:pt x="216" y="4"/>
                    </a:lnTo>
                    <a:lnTo>
                      <a:pt x="226" y="4"/>
                    </a:lnTo>
                    <a:lnTo>
                      <a:pt x="236" y="6"/>
                    </a:lnTo>
                    <a:lnTo>
                      <a:pt x="246" y="8"/>
                    </a:lnTo>
                    <a:lnTo>
                      <a:pt x="256" y="10"/>
                    </a:lnTo>
                    <a:lnTo>
                      <a:pt x="266" y="12"/>
                    </a:lnTo>
                    <a:lnTo>
                      <a:pt x="276" y="12"/>
                    </a:lnTo>
                    <a:lnTo>
                      <a:pt x="286" y="14"/>
                    </a:lnTo>
                    <a:lnTo>
                      <a:pt x="296" y="16"/>
                    </a:lnTo>
                    <a:lnTo>
                      <a:pt x="306" y="18"/>
                    </a:lnTo>
                    <a:lnTo>
                      <a:pt x="314" y="20"/>
                    </a:lnTo>
                    <a:lnTo>
                      <a:pt x="324" y="22"/>
                    </a:lnTo>
                    <a:lnTo>
                      <a:pt x="332" y="24"/>
                    </a:lnTo>
                    <a:lnTo>
                      <a:pt x="340" y="26"/>
                    </a:lnTo>
                    <a:lnTo>
                      <a:pt x="330" y="26"/>
                    </a:lnTo>
                    <a:lnTo>
                      <a:pt x="322" y="24"/>
                    </a:lnTo>
                    <a:lnTo>
                      <a:pt x="312" y="22"/>
                    </a:lnTo>
                    <a:lnTo>
                      <a:pt x="304" y="22"/>
                    </a:lnTo>
                    <a:lnTo>
                      <a:pt x="296" y="20"/>
                    </a:lnTo>
                    <a:lnTo>
                      <a:pt x="286" y="18"/>
                    </a:lnTo>
                    <a:lnTo>
                      <a:pt x="278" y="16"/>
                    </a:lnTo>
                    <a:lnTo>
                      <a:pt x="270" y="16"/>
                    </a:lnTo>
                    <a:lnTo>
                      <a:pt x="260" y="14"/>
                    </a:lnTo>
                    <a:lnTo>
                      <a:pt x="252" y="12"/>
                    </a:lnTo>
                    <a:lnTo>
                      <a:pt x="242" y="12"/>
                    </a:lnTo>
                    <a:lnTo>
                      <a:pt x="234" y="10"/>
                    </a:lnTo>
                    <a:lnTo>
                      <a:pt x="226" y="10"/>
                    </a:lnTo>
                    <a:lnTo>
                      <a:pt x="216" y="8"/>
                    </a:lnTo>
                    <a:lnTo>
                      <a:pt x="208" y="8"/>
                    </a:lnTo>
                    <a:lnTo>
                      <a:pt x="204" y="6"/>
                    </a:lnTo>
                    <a:lnTo>
                      <a:pt x="198" y="6"/>
                    </a:lnTo>
                    <a:lnTo>
                      <a:pt x="194" y="6"/>
                    </a:lnTo>
                    <a:lnTo>
                      <a:pt x="190" y="6"/>
                    </a:lnTo>
                    <a:lnTo>
                      <a:pt x="182" y="6"/>
                    </a:lnTo>
                    <a:lnTo>
                      <a:pt x="172" y="6"/>
                    </a:lnTo>
                    <a:lnTo>
                      <a:pt x="162" y="6"/>
                    </a:lnTo>
                    <a:lnTo>
                      <a:pt x="152" y="8"/>
                    </a:lnTo>
                    <a:lnTo>
                      <a:pt x="142" y="8"/>
                    </a:lnTo>
                    <a:lnTo>
                      <a:pt x="132" y="8"/>
                    </a:lnTo>
                    <a:lnTo>
                      <a:pt x="122" y="10"/>
                    </a:lnTo>
                    <a:lnTo>
                      <a:pt x="112" y="10"/>
                    </a:lnTo>
                    <a:lnTo>
                      <a:pt x="104" y="12"/>
                    </a:lnTo>
                    <a:lnTo>
                      <a:pt x="94" y="12"/>
                    </a:lnTo>
                    <a:lnTo>
                      <a:pt x="84" y="12"/>
                    </a:lnTo>
                    <a:lnTo>
                      <a:pt x="74" y="14"/>
                    </a:lnTo>
                    <a:lnTo>
                      <a:pt x="64" y="14"/>
                    </a:lnTo>
                    <a:lnTo>
                      <a:pt x="52" y="16"/>
                    </a:lnTo>
                    <a:lnTo>
                      <a:pt x="42" y="16"/>
                    </a:lnTo>
                    <a:lnTo>
                      <a:pt x="32" y="16"/>
                    </a:lnTo>
                    <a:lnTo>
                      <a:pt x="22" y="16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  <a:moveTo>
                      <a:pt x="532" y="2"/>
                    </a:moveTo>
                    <a:lnTo>
                      <a:pt x="540" y="2"/>
                    </a:lnTo>
                    <a:lnTo>
                      <a:pt x="550" y="0"/>
                    </a:lnTo>
                    <a:lnTo>
                      <a:pt x="558" y="0"/>
                    </a:lnTo>
                    <a:lnTo>
                      <a:pt x="566" y="0"/>
                    </a:lnTo>
                    <a:lnTo>
                      <a:pt x="576" y="0"/>
                    </a:lnTo>
                    <a:lnTo>
                      <a:pt x="586" y="0"/>
                    </a:lnTo>
                    <a:lnTo>
                      <a:pt x="596" y="0"/>
                    </a:lnTo>
                    <a:lnTo>
                      <a:pt x="604" y="2"/>
                    </a:lnTo>
                    <a:lnTo>
                      <a:pt x="614" y="2"/>
                    </a:lnTo>
                    <a:lnTo>
                      <a:pt x="624" y="4"/>
                    </a:lnTo>
                    <a:lnTo>
                      <a:pt x="634" y="4"/>
                    </a:lnTo>
                    <a:lnTo>
                      <a:pt x="644" y="6"/>
                    </a:lnTo>
                    <a:lnTo>
                      <a:pt x="654" y="6"/>
                    </a:lnTo>
                    <a:lnTo>
                      <a:pt x="664" y="6"/>
                    </a:lnTo>
                    <a:lnTo>
                      <a:pt x="674" y="8"/>
                    </a:lnTo>
                    <a:lnTo>
                      <a:pt x="684" y="8"/>
                    </a:lnTo>
                    <a:lnTo>
                      <a:pt x="694" y="10"/>
                    </a:lnTo>
                    <a:lnTo>
                      <a:pt x="704" y="10"/>
                    </a:lnTo>
                    <a:lnTo>
                      <a:pt x="716" y="10"/>
                    </a:lnTo>
                    <a:lnTo>
                      <a:pt x="726" y="10"/>
                    </a:lnTo>
                    <a:lnTo>
                      <a:pt x="730" y="10"/>
                    </a:lnTo>
                    <a:lnTo>
                      <a:pt x="734" y="12"/>
                    </a:lnTo>
                    <a:lnTo>
                      <a:pt x="738" y="12"/>
                    </a:lnTo>
                    <a:lnTo>
                      <a:pt x="740" y="14"/>
                    </a:lnTo>
                    <a:lnTo>
                      <a:pt x="744" y="16"/>
                    </a:lnTo>
                    <a:lnTo>
                      <a:pt x="746" y="18"/>
                    </a:lnTo>
                    <a:lnTo>
                      <a:pt x="746" y="20"/>
                    </a:lnTo>
                    <a:lnTo>
                      <a:pt x="748" y="22"/>
                    </a:lnTo>
                    <a:lnTo>
                      <a:pt x="748" y="28"/>
                    </a:lnTo>
                    <a:lnTo>
                      <a:pt x="746" y="26"/>
                    </a:lnTo>
                    <a:lnTo>
                      <a:pt x="746" y="24"/>
                    </a:lnTo>
                    <a:lnTo>
                      <a:pt x="744" y="22"/>
                    </a:lnTo>
                    <a:lnTo>
                      <a:pt x="740" y="20"/>
                    </a:lnTo>
                    <a:lnTo>
                      <a:pt x="738" y="18"/>
                    </a:lnTo>
                    <a:lnTo>
                      <a:pt x="734" y="18"/>
                    </a:lnTo>
                    <a:lnTo>
                      <a:pt x="730" y="16"/>
                    </a:lnTo>
                    <a:lnTo>
                      <a:pt x="726" y="16"/>
                    </a:lnTo>
                    <a:lnTo>
                      <a:pt x="716" y="16"/>
                    </a:lnTo>
                    <a:lnTo>
                      <a:pt x="704" y="16"/>
                    </a:lnTo>
                    <a:lnTo>
                      <a:pt x="694" y="16"/>
                    </a:lnTo>
                    <a:lnTo>
                      <a:pt x="684" y="14"/>
                    </a:lnTo>
                    <a:lnTo>
                      <a:pt x="674" y="14"/>
                    </a:lnTo>
                    <a:lnTo>
                      <a:pt x="664" y="12"/>
                    </a:lnTo>
                    <a:lnTo>
                      <a:pt x="654" y="12"/>
                    </a:lnTo>
                    <a:lnTo>
                      <a:pt x="644" y="12"/>
                    </a:lnTo>
                    <a:lnTo>
                      <a:pt x="634" y="10"/>
                    </a:lnTo>
                    <a:lnTo>
                      <a:pt x="624" y="10"/>
                    </a:lnTo>
                    <a:lnTo>
                      <a:pt x="614" y="8"/>
                    </a:lnTo>
                    <a:lnTo>
                      <a:pt x="604" y="8"/>
                    </a:lnTo>
                    <a:lnTo>
                      <a:pt x="596" y="8"/>
                    </a:lnTo>
                    <a:lnTo>
                      <a:pt x="586" y="6"/>
                    </a:lnTo>
                    <a:lnTo>
                      <a:pt x="576" y="6"/>
                    </a:lnTo>
                    <a:lnTo>
                      <a:pt x="566" y="6"/>
                    </a:lnTo>
                    <a:lnTo>
                      <a:pt x="558" y="6"/>
                    </a:lnTo>
                    <a:lnTo>
                      <a:pt x="550" y="6"/>
                    </a:lnTo>
                    <a:lnTo>
                      <a:pt x="540" y="8"/>
                    </a:lnTo>
                    <a:lnTo>
                      <a:pt x="532" y="8"/>
                    </a:lnTo>
                    <a:lnTo>
                      <a:pt x="524" y="8"/>
                    </a:lnTo>
                    <a:lnTo>
                      <a:pt x="516" y="10"/>
                    </a:lnTo>
                    <a:lnTo>
                      <a:pt x="510" y="10"/>
                    </a:lnTo>
                    <a:lnTo>
                      <a:pt x="502" y="12"/>
                    </a:lnTo>
                    <a:lnTo>
                      <a:pt x="494" y="12"/>
                    </a:lnTo>
                    <a:lnTo>
                      <a:pt x="486" y="14"/>
                    </a:lnTo>
                    <a:lnTo>
                      <a:pt x="478" y="16"/>
                    </a:lnTo>
                    <a:lnTo>
                      <a:pt x="472" y="16"/>
                    </a:lnTo>
                    <a:lnTo>
                      <a:pt x="464" y="18"/>
                    </a:lnTo>
                    <a:lnTo>
                      <a:pt x="456" y="20"/>
                    </a:lnTo>
                    <a:lnTo>
                      <a:pt x="446" y="20"/>
                    </a:lnTo>
                    <a:lnTo>
                      <a:pt x="438" y="22"/>
                    </a:lnTo>
                    <a:lnTo>
                      <a:pt x="430" y="24"/>
                    </a:lnTo>
                    <a:lnTo>
                      <a:pt x="422" y="24"/>
                    </a:lnTo>
                    <a:lnTo>
                      <a:pt x="412" y="26"/>
                    </a:lnTo>
                    <a:lnTo>
                      <a:pt x="404" y="26"/>
                    </a:lnTo>
                    <a:lnTo>
                      <a:pt x="410" y="26"/>
                    </a:lnTo>
                    <a:lnTo>
                      <a:pt x="416" y="24"/>
                    </a:lnTo>
                    <a:lnTo>
                      <a:pt x="420" y="22"/>
                    </a:lnTo>
                    <a:lnTo>
                      <a:pt x="426" y="22"/>
                    </a:lnTo>
                    <a:lnTo>
                      <a:pt x="438" y="18"/>
                    </a:lnTo>
                    <a:lnTo>
                      <a:pt x="448" y="16"/>
                    </a:lnTo>
                    <a:lnTo>
                      <a:pt x="458" y="14"/>
                    </a:lnTo>
                    <a:lnTo>
                      <a:pt x="468" y="14"/>
                    </a:lnTo>
                    <a:lnTo>
                      <a:pt x="476" y="12"/>
                    </a:lnTo>
                    <a:lnTo>
                      <a:pt x="484" y="10"/>
                    </a:lnTo>
                    <a:lnTo>
                      <a:pt x="492" y="10"/>
                    </a:lnTo>
                    <a:lnTo>
                      <a:pt x="500" y="8"/>
                    </a:lnTo>
                    <a:lnTo>
                      <a:pt x="508" y="6"/>
                    </a:lnTo>
                    <a:lnTo>
                      <a:pt x="514" y="6"/>
                    </a:lnTo>
                    <a:lnTo>
                      <a:pt x="520" y="4"/>
                    </a:lnTo>
                    <a:lnTo>
                      <a:pt x="524" y="4"/>
                    </a:lnTo>
                    <a:lnTo>
                      <a:pt x="526" y="4"/>
                    </a:lnTo>
                    <a:lnTo>
                      <a:pt x="528" y="4"/>
                    </a:lnTo>
                    <a:lnTo>
                      <a:pt x="530" y="2"/>
                    </a:lnTo>
                    <a:lnTo>
                      <a:pt x="532" y="2"/>
                    </a:lnTo>
                    <a:lnTo>
                      <a:pt x="532" y="2"/>
                    </a:lnTo>
                    <a:close/>
                  </a:path>
                </a:pathLst>
              </a:custGeom>
              <a:solidFill>
                <a:srgbClr val="D927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458"/>
              <p:cNvSpPr>
                <a:spLocks/>
              </p:cNvSpPr>
              <p:nvPr/>
            </p:nvSpPr>
            <p:spPr bwMode="auto">
              <a:xfrm>
                <a:off x="5124450" y="1374775"/>
                <a:ext cx="434975" cy="107950"/>
              </a:xfrm>
              <a:custGeom>
                <a:avLst/>
                <a:gdLst/>
                <a:ahLst/>
                <a:cxnLst>
                  <a:cxn ang="0">
                    <a:pos x="270" y="54"/>
                  </a:cxn>
                  <a:cxn ang="0">
                    <a:pos x="4" y="68"/>
                  </a:cxn>
                  <a:cxn ang="0">
                    <a:pos x="4" y="62"/>
                  </a:cxn>
                  <a:cxn ang="0">
                    <a:pos x="2" y="58"/>
                  </a:cxn>
                  <a:cxn ang="0">
                    <a:pos x="2" y="54"/>
                  </a:cxn>
                  <a:cxn ang="0">
                    <a:pos x="2" y="48"/>
                  </a:cxn>
                  <a:cxn ang="0">
                    <a:pos x="2" y="44"/>
                  </a:cxn>
                  <a:cxn ang="0">
                    <a:pos x="2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0" y="32"/>
                  </a:cxn>
                  <a:cxn ang="0">
                    <a:pos x="2" y="28"/>
                  </a:cxn>
                  <a:cxn ang="0">
                    <a:pos x="4" y="24"/>
                  </a:cxn>
                  <a:cxn ang="0">
                    <a:pos x="8" y="20"/>
                  </a:cxn>
                  <a:cxn ang="0">
                    <a:pos x="14" y="18"/>
                  </a:cxn>
                  <a:cxn ang="0">
                    <a:pos x="20" y="14"/>
                  </a:cxn>
                  <a:cxn ang="0">
                    <a:pos x="28" y="12"/>
                  </a:cxn>
                  <a:cxn ang="0">
                    <a:pos x="36" y="10"/>
                  </a:cxn>
                  <a:cxn ang="0">
                    <a:pos x="46" y="8"/>
                  </a:cxn>
                  <a:cxn ang="0">
                    <a:pos x="56" y="6"/>
                  </a:cxn>
                  <a:cxn ang="0">
                    <a:pos x="68" y="4"/>
                  </a:cxn>
                  <a:cxn ang="0">
                    <a:pos x="78" y="2"/>
                  </a:cxn>
                  <a:cxn ang="0">
                    <a:pos x="90" y="2"/>
                  </a:cxn>
                  <a:cxn ang="0">
                    <a:pos x="104" y="0"/>
                  </a:cxn>
                  <a:cxn ang="0">
                    <a:pos x="116" y="0"/>
                  </a:cxn>
                  <a:cxn ang="0">
                    <a:pos x="128" y="0"/>
                  </a:cxn>
                  <a:cxn ang="0">
                    <a:pos x="142" y="0"/>
                  </a:cxn>
                  <a:cxn ang="0">
                    <a:pos x="154" y="2"/>
                  </a:cxn>
                  <a:cxn ang="0">
                    <a:pos x="168" y="2"/>
                  </a:cxn>
                  <a:cxn ang="0">
                    <a:pos x="180" y="2"/>
                  </a:cxn>
                  <a:cxn ang="0">
                    <a:pos x="192" y="4"/>
                  </a:cxn>
                  <a:cxn ang="0">
                    <a:pos x="204" y="6"/>
                  </a:cxn>
                  <a:cxn ang="0">
                    <a:pos x="214" y="8"/>
                  </a:cxn>
                  <a:cxn ang="0">
                    <a:pos x="226" y="10"/>
                  </a:cxn>
                  <a:cxn ang="0">
                    <a:pos x="234" y="12"/>
                  </a:cxn>
                  <a:cxn ang="0">
                    <a:pos x="244" y="16"/>
                  </a:cxn>
                  <a:cxn ang="0">
                    <a:pos x="252" y="18"/>
                  </a:cxn>
                  <a:cxn ang="0">
                    <a:pos x="258" y="22"/>
                  </a:cxn>
                  <a:cxn ang="0">
                    <a:pos x="264" y="26"/>
                  </a:cxn>
                  <a:cxn ang="0">
                    <a:pos x="268" y="30"/>
                  </a:cxn>
                  <a:cxn ang="0">
                    <a:pos x="272" y="34"/>
                  </a:cxn>
                  <a:cxn ang="0">
                    <a:pos x="274" y="38"/>
                  </a:cxn>
                  <a:cxn ang="0">
                    <a:pos x="274" y="42"/>
                  </a:cxn>
                  <a:cxn ang="0">
                    <a:pos x="274" y="44"/>
                  </a:cxn>
                  <a:cxn ang="0">
                    <a:pos x="274" y="46"/>
                  </a:cxn>
                  <a:cxn ang="0">
                    <a:pos x="274" y="46"/>
                  </a:cxn>
                  <a:cxn ang="0">
                    <a:pos x="272" y="48"/>
                  </a:cxn>
                  <a:cxn ang="0">
                    <a:pos x="272" y="50"/>
                  </a:cxn>
                  <a:cxn ang="0">
                    <a:pos x="270" y="54"/>
                  </a:cxn>
                  <a:cxn ang="0">
                    <a:pos x="270" y="54"/>
                  </a:cxn>
                </a:cxnLst>
                <a:rect l="0" t="0" r="r" b="b"/>
                <a:pathLst>
                  <a:path w="274" h="68">
                    <a:moveTo>
                      <a:pt x="270" y="54"/>
                    </a:moveTo>
                    <a:lnTo>
                      <a:pt x="4" y="68"/>
                    </a:lnTo>
                    <a:lnTo>
                      <a:pt x="4" y="62"/>
                    </a:lnTo>
                    <a:lnTo>
                      <a:pt x="2" y="58"/>
                    </a:lnTo>
                    <a:lnTo>
                      <a:pt x="2" y="54"/>
                    </a:lnTo>
                    <a:lnTo>
                      <a:pt x="2" y="48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28"/>
                    </a:lnTo>
                    <a:lnTo>
                      <a:pt x="4" y="24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20" y="14"/>
                    </a:lnTo>
                    <a:lnTo>
                      <a:pt x="28" y="12"/>
                    </a:lnTo>
                    <a:lnTo>
                      <a:pt x="36" y="10"/>
                    </a:lnTo>
                    <a:lnTo>
                      <a:pt x="46" y="8"/>
                    </a:lnTo>
                    <a:lnTo>
                      <a:pt x="56" y="6"/>
                    </a:lnTo>
                    <a:lnTo>
                      <a:pt x="68" y="4"/>
                    </a:lnTo>
                    <a:lnTo>
                      <a:pt x="78" y="2"/>
                    </a:lnTo>
                    <a:lnTo>
                      <a:pt x="90" y="2"/>
                    </a:lnTo>
                    <a:lnTo>
                      <a:pt x="104" y="0"/>
                    </a:lnTo>
                    <a:lnTo>
                      <a:pt x="116" y="0"/>
                    </a:lnTo>
                    <a:lnTo>
                      <a:pt x="128" y="0"/>
                    </a:lnTo>
                    <a:lnTo>
                      <a:pt x="142" y="0"/>
                    </a:lnTo>
                    <a:lnTo>
                      <a:pt x="154" y="2"/>
                    </a:lnTo>
                    <a:lnTo>
                      <a:pt x="168" y="2"/>
                    </a:lnTo>
                    <a:lnTo>
                      <a:pt x="180" y="2"/>
                    </a:lnTo>
                    <a:lnTo>
                      <a:pt x="192" y="4"/>
                    </a:lnTo>
                    <a:lnTo>
                      <a:pt x="204" y="6"/>
                    </a:lnTo>
                    <a:lnTo>
                      <a:pt x="214" y="8"/>
                    </a:lnTo>
                    <a:lnTo>
                      <a:pt x="226" y="10"/>
                    </a:lnTo>
                    <a:lnTo>
                      <a:pt x="234" y="12"/>
                    </a:lnTo>
                    <a:lnTo>
                      <a:pt x="244" y="16"/>
                    </a:lnTo>
                    <a:lnTo>
                      <a:pt x="252" y="18"/>
                    </a:lnTo>
                    <a:lnTo>
                      <a:pt x="258" y="22"/>
                    </a:lnTo>
                    <a:lnTo>
                      <a:pt x="264" y="26"/>
                    </a:lnTo>
                    <a:lnTo>
                      <a:pt x="268" y="30"/>
                    </a:lnTo>
                    <a:lnTo>
                      <a:pt x="272" y="34"/>
                    </a:lnTo>
                    <a:lnTo>
                      <a:pt x="274" y="38"/>
                    </a:lnTo>
                    <a:lnTo>
                      <a:pt x="274" y="42"/>
                    </a:lnTo>
                    <a:lnTo>
                      <a:pt x="274" y="44"/>
                    </a:lnTo>
                    <a:lnTo>
                      <a:pt x="274" y="46"/>
                    </a:lnTo>
                    <a:lnTo>
                      <a:pt x="274" y="46"/>
                    </a:lnTo>
                    <a:lnTo>
                      <a:pt x="272" y="48"/>
                    </a:lnTo>
                    <a:lnTo>
                      <a:pt x="272" y="50"/>
                    </a:lnTo>
                    <a:lnTo>
                      <a:pt x="270" y="54"/>
                    </a:lnTo>
                    <a:lnTo>
                      <a:pt x="270" y="5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459"/>
              <p:cNvSpPr>
                <a:spLocks/>
              </p:cNvSpPr>
              <p:nvPr/>
            </p:nvSpPr>
            <p:spPr bwMode="auto">
              <a:xfrm>
                <a:off x="51308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8" y="0"/>
                  </a:cxn>
                  <a:cxn ang="0">
                    <a:pos x="266" y="2"/>
                  </a:cxn>
                  <a:cxn ang="0">
                    <a:pos x="266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8" h="18">
                    <a:moveTo>
                      <a:pt x="0" y="14"/>
                    </a:moveTo>
                    <a:lnTo>
                      <a:pt x="268" y="0"/>
                    </a:lnTo>
                    <a:lnTo>
                      <a:pt x="266" y="2"/>
                    </a:lnTo>
                    <a:lnTo>
                      <a:pt x="266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460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461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266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6" h="18">
                    <a:moveTo>
                      <a:pt x="0" y="16"/>
                    </a:moveTo>
                    <a:lnTo>
                      <a:pt x="266" y="0"/>
                    </a:lnTo>
                    <a:lnTo>
                      <a:pt x="266" y="2"/>
                    </a:lnTo>
                    <a:lnTo>
                      <a:pt x="266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462"/>
              <p:cNvSpPr>
                <a:spLocks/>
              </p:cNvSpPr>
              <p:nvPr/>
            </p:nvSpPr>
            <p:spPr bwMode="auto">
              <a:xfrm>
                <a:off x="5130800" y="1463675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463"/>
              <p:cNvSpPr>
                <a:spLocks/>
              </p:cNvSpPr>
              <p:nvPr/>
            </p:nvSpPr>
            <p:spPr bwMode="auto">
              <a:xfrm>
                <a:off x="5130800" y="146685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4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464"/>
              <p:cNvSpPr>
                <a:spLocks/>
              </p:cNvSpPr>
              <p:nvPr/>
            </p:nvSpPr>
            <p:spPr bwMode="auto">
              <a:xfrm>
                <a:off x="5130800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264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8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2"/>
                    </a:lnTo>
                    <a:lnTo>
                      <a:pt x="264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465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6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0"/>
                    </a:lnTo>
                    <a:lnTo>
                      <a:pt x="262" y="2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466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62" y="4"/>
                  </a:cxn>
                  <a:cxn ang="0">
                    <a:pos x="2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4" h="18">
                    <a:moveTo>
                      <a:pt x="0" y="16"/>
                    </a:moveTo>
                    <a:lnTo>
                      <a:pt x="264" y="0"/>
                    </a:lnTo>
                    <a:lnTo>
                      <a:pt x="262" y="2"/>
                    </a:lnTo>
                    <a:lnTo>
                      <a:pt x="262" y="4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467"/>
              <p:cNvSpPr>
                <a:spLocks/>
              </p:cNvSpPr>
              <p:nvPr/>
            </p:nvSpPr>
            <p:spPr bwMode="auto">
              <a:xfrm>
                <a:off x="5133975" y="1473200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60" y="2"/>
                  </a:cxn>
                  <a:cxn ang="0">
                    <a:pos x="260" y="2"/>
                  </a:cxn>
                  <a:cxn ang="0">
                    <a:pos x="0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8">
                    <a:moveTo>
                      <a:pt x="0" y="14"/>
                    </a:moveTo>
                    <a:lnTo>
                      <a:pt x="260" y="0"/>
                    </a:lnTo>
                    <a:lnTo>
                      <a:pt x="260" y="2"/>
                    </a:lnTo>
                    <a:lnTo>
                      <a:pt x="260" y="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468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6">
                    <a:moveTo>
                      <a:pt x="0" y="14"/>
                    </a:moveTo>
                    <a:lnTo>
                      <a:pt x="260" y="0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469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0" y="0"/>
                  </a:cxn>
                  <a:cxn ang="0">
                    <a:pos x="258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0" h="18">
                    <a:moveTo>
                      <a:pt x="0" y="16"/>
                    </a:moveTo>
                    <a:lnTo>
                      <a:pt x="260" y="0"/>
                    </a:lnTo>
                    <a:lnTo>
                      <a:pt x="258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470"/>
              <p:cNvSpPr>
                <a:spLocks/>
              </p:cNvSpPr>
              <p:nvPr/>
            </p:nvSpPr>
            <p:spPr bwMode="auto">
              <a:xfrm>
                <a:off x="5133975" y="1479550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2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2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471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0"/>
                  </a:cxn>
                  <a:cxn ang="0">
                    <a:pos x="25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472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6" y="4"/>
                  </a:cxn>
                  <a:cxn ang="0">
                    <a:pos x="2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8">
                    <a:moveTo>
                      <a:pt x="0" y="14"/>
                    </a:moveTo>
                    <a:lnTo>
                      <a:pt x="258" y="0"/>
                    </a:lnTo>
                    <a:lnTo>
                      <a:pt x="256" y="4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473"/>
              <p:cNvSpPr>
                <a:spLocks/>
              </p:cNvSpPr>
              <p:nvPr/>
            </p:nvSpPr>
            <p:spPr bwMode="auto">
              <a:xfrm>
                <a:off x="5133975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6" y="0"/>
                  </a:cxn>
                  <a:cxn ang="0">
                    <a:pos x="254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6" h="16">
                    <a:moveTo>
                      <a:pt x="0" y="14"/>
                    </a:moveTo>
                    <a:lnTo>
                      <a:pt x="256" y="0"/>
                    </a:lnTo>
                    <a:lnTo>
                      <a:pt x="254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474"/>
              <p:cNvSpPr>
                <a:spLocks/>
              </p:cNvSpPr>
              <p:nvPr/>
            </p:nvSpPr>
            <p:spPr bwMode="auto">
              <a:xfrm>
                <a:off x="5137150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4" h="16">
                    <a:moveTo>
                      <a:pt x="0" y="14"/>
                    </a:moveTo>
                    <a:lnTo>
                      <a:pt x="254" y="0"/>
                    </a:lnTo>
                    <a:lnTo>
                      <a:pt x="252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475"/>
              <p:cNvSpPr>
                <a:spLocks/>
              </p:cNvSpPr>
              <p:nvPr/>
            </p:nvSpPr>
            <p:spPr bwMode="auto">
              <a:xfrm>
                <a:off x="5137150" y="1489075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4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4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476"/>
              <p:cNvSpPr>
                <a:spLocks/>
              </p:cNvSpPr>
              <p:nvPr/>
            </p:nvSpPr>
            <p:spPr bwMode="auto">
              <a:xfrm>
                <a:off x="51371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477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50" h="16">
                    <a:moveTo>
                      <a:pt x="0" y="12"/>
                    </a:moveTo>
                    <a:lnTo>
                      <a:pt x="250" y="0"/>
                    </a:lnTo>
                    <a:lnTo>
                      <a:pt x="250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478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0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0" h="16">
                    <a:moveTo>
                      <a:pt x="0" y="14"/>
                    </a:moveTo>
                    <a:lnTo>
                      <a:pt x="250" y="0"/>
                    </a:lnTo>
                    <a:lnTo>
                      <a:pt x="248" y="2"/>
                    </a:lnTo>
                    <a:lnTo>
                      <a:pt x="248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479"/>
              <p:cNvSpPr>
                <a:spLocks/>
              </p:cNvSpPr>
              <p:nvPr/>
            </p:nvSpPr>
            <p:spPr bwMode="auto">
              <a:xfrm>
                <a:off x="51403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8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8" h="16">
                    <a:moveTo>
                      <a:pt x="0" y="14"/>
                    </a:moveTo>
                    <a:lnTo>
                      <a:pt x="248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480"/>
              <p:cNvSpPr>
                <a:spLocks/>
              </p:cNvSpPr>
              <p:nvPr/>
            </p:nvSpPr>
            <p:spPr bwMode="auto">
              <a:xfrm>
                <a:off x="5140325" y="1498600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481"/>
              <p:cNvSpPr>
                <a:spLocks/>
              </p:cNvSpPr>
              <p:nvPr/>
            </p:nvSpPr>
            <p:spPr bwMode="auto">
              <a:xfrm>
                <a:off x="5140325" y="1501775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2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2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482"/>
              <p:cNvSpPr>
                <a:spLocks/>
              </p:cNvSpPr>
              <p:nvPr/>
            </p:nvSpPr>
            <p:spPr bwMode="auto">
              <a:xfrm>
                <a:off x="5143500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42" y="0"/>
                  </a:cxn>
                  <a:cxn ang="0">
                    <a:pos x="24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2" h="16">
                    <a:moveTo>
                      <a:pt x="0" y="12"/>
                    </a:moveTo>
                    <a:lnTo>
                      <a:pt x="242" y="0"/>
                    </a:lnTo>
                    <a:lnTo>
                      <a:pt x="24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483"/>
              <p:cNvSpPr>
                <a:spLocks/>
              </p:cNvSpPr>
              <p:nvPr/>
            </p:nvSpPr>
            <p:spPr bwMode="auto">
              <a:xfrm>
                <a:off x="5143500" y="1504950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484"/>
              <p:cNvSpPr>
                <a:spLocks/>
              </p:cNvSpPr>
              <p:nvPr/>
            </p:nvSpPr>
            <p:spPr bwMode="auto">
              <a:xfrm>
                <a:off x="5143500" y="1508125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485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6" h="14">
                    <a:moveTo>
                      <a:pt x="0" y="12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486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3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36" h="16">
                    <a:moveTo>
                      <a:pt x="0" y="14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3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487"/>
              <p:cNvSpPr>
                <a:spLocks/>
              </p:cNvSpPr>
              <p:nvPr/>
            </p:nvSpPr>
            <p:spPr bwMode="auto">
              <a:xfrm>
                <a:off x="5149850" y="1514475"/>
                <a:ext cx="36830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32" y="0"/>
                  </a:cxn>
                  <a:cxn ang="0">
                    <a:pos x="230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6">
                    <a:moveTo>
                      <a:pt x="0" y="12"/>
                    </a:moveTo>
                    <a:lnTo>
                      <a:pt x="232" y="0"/>
                    </a:lnTo>
                    <a:lnTo>
                      <a:pt x="232" y="0"/>
                    </a:lnTo>
                    <a:lnTo>
                      <a:pt x="230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488"/>
              <p:cNvSpPr>
                <a:spLocks/>
              </p:cNvSpPr>
              <p:nvPr/>
            </p:nvSpPr>
            <p:spPr bwMode="auto">
              <a:xfrm>
                <a:off x="5149850" y="1517650"/>
                <a:ext cx="3683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28" y="2"/>
                  </a:cxn>
                  <a:cxn ang="0">
                    <a:pos x="2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4">
                    <a:moveTo>
                      <a:pt x="0" y="12"/>
                    </a:moveTo>
                    <a:lnTo>
                      <a:pt x="232" y="0"/>
                    </a:lnTo>
                    <a:lnTo>
                      <a:pt x="228" y="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489"/>
              <p:cNvSpPr>
                <a:spLocks/>
              </p:cNvSpPr>
              <p:nvPr/>
            </p:nvSpPr>
            <p:spPr bwMode="auto">
              <a:xfrm>
                <a:off x="5153025" y="1517650"/>
                <a:ext cx="3619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28" y="0"/>
                  </a:cxn>
                  <a:cxn ang="0">
                    <a:pos x="22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28" h="16">
                    <a:moveTo>
                      <a:pt x="0" y="14"/>
                    </a:moveTo>
                    <a:lnTo>
                      <a:pt x="228" y="0"/>
                    </a:lnTo>
                    <a:lnTo>
                      <a:pt x="22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490"/>
              <p:cNvSpPr>
                <a:spLocks/>
              </p:cNvSpPr>
              <p:nvPr/>
            </p:nvSpPr>
            <p:spPr bwMode="auto">
              <a:xfrm>
                <a:off x="5153025" y="1520825"/>
                <a:ext cx="35877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6" y="0"/>
                  </a:cxn>
                  <a:cxn ang="0">
                    <a:pos x="224" y="2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6" h="14">
                    <a:moveTo>
                      <a:pt x="0" y="12"/>
                    </a:moveTo>
                    <a:lnTo>
                      <a:pt x="226" y="0"/>
                    </a:lnTo>
                    <a:lnTo>
                      <a:pt x="224" y="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491"/>
              <p:cNvSpPr>
                <a:spLocks/>
              </p:cNvSpPr>
              <p:nvPr/>
            </p:nvSpPr>
            <p:spPr bwMode="auto">
              <a:xfrm>
                <a:off x="5156200" y="1524000"/>
                <a:ext cx="3524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2" y="0"/>
                  </a:cxn>
                  <a:cxn ang="0">
                    <a:pos x="220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2" h="14">
                    <a:moveTo>
                      <a:pt x="0" y="12"/>
                    </a:moveTo>
                    <a:lnTo>
                      <a:pt x="222" y="0"/>
                    </a:lnTo>
                    <a:lnTo>
                      <a:pt x="220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492"/>
              <p:cNvSpPr>
                <a:spLocks/>
              </p:cNvSpPr>
              <p:nvPr/>
            </p:nvSpPr>
            <p:spPr bwMode="auto">
              <a:xfrm>
                <a:off x="5159375" y="1524000"/>
                <a:ext cx="34925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0" y="0"/>
                  </a:cxn>
                  <a:cxn ang="0">
                    <a:pos x="218" y="2"/>
                  </a:cxn>
                  <a:cxn ang="0">
                    <a:pos x="216" y="4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0" h="16">
                    <a:moveTo>
                      <a:pt x="0" y="12"/>
                    </a:moveTo>
                    <a:lnTo>
                      <a:pt x="220" y="0"/>
                    </a:lnTo>
                    <a:lnTo>
                      <a:pt x="218" y="2"/>
                    </a:lnTo>
                    <a:lnTo>
                      <a:pt x="216" y="4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493"/>
              <p:cNvSpPr>
                <a:spLocks/>
              </p:cNvSpPr>
              <p:nvPr/>
            </p:nvSpPr>
            <p:spPr bwMode="auto">
              <a:xfrm>
                <a:off x="5162550" y="1527175"/>
                <a:ext cx="3429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6" y="0"/>
                  </a:cxn>
                  <a:cxn ang="0">
                    <a:pos x="216" y="0"/>
                  </a:cxn>
                  <a:cxn ang="0">
                    <a:pos x="212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6" h="14">
                    <a:moveTo>
                      <a:pt x="0" y="12"/>
                    </a:moveTo>
                    <a:lnTo>
                      <a:pt x="216" y="0"/>
                    </a:lnTo>
                    <a:lnTo>
                      <a:pt x="216" y="0"/>
                    </a:lnTo>
                    <a:lnTo>
                      <a:pt x="212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494"/>
              <p:cNvSpPr>
                <a:spLocks/>
              </p:cNvSpPr>
              <p:nvPr/>
            </p:nvSpPr>
            <p:spPr bwMode="auto">
              <a:xfrm>
                <a:off x="516255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4" y="0"/>
                  </a:cxn>
                  <a:cxn ang="0">
                    <a:pos x="210" y="2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4" h="14">
                    <a:moveTo>
                      <a:pt x="0" y="12"/>
                    </a:moveTo>
                    <a:lnTo>
                      <a:pt x="214" y="0"/>
                    </a:lnTo>
                    <a:lnTo>
                      <a:pt x="210" y="2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495"/>
              <p:cNvSpPr>
                <a:spLocks/>
              </p:cNvSpPr>
              <p:nvPr/>
            </p:nvSpPr>
            <p:spPr bwMode="auto">
              <a:xfrm>
                <a:off x="5168900" y="1530350"/>
                <a:ext cx="3302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8" y="0"/>
                  </a:cxn>
                  <a:cxn ang="0">
                    <a:pos x="204" y="4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8" h="14">
                    <a:moveTo>
                      <a:pt x="0" y="12"/>
                    </a:moveTo>
                    <a:lnTo>
                      <a:pt x="208" y="0"/>
                    </a:lnTo>
                    <a:lnTo>
                      <a:pt x="204" y="4"/>
                    </a:lnTo>
                    <a:lnTo>
                      <a:pt x="6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496"/>
              <p:cNvSpPr>
                <a:spLocks/>
              </p:cNvSpPr>
              <p:nvPr/>
            </p:nvSpPr>
            <p:spPr bwMode="auto">
              <a:xfrm>
                <a:off x="5172075" y="1533525"/>
                <a:ext cx="3238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4" y="0"/>
                  </a:cxn>
                  <a:cxn ang="0">
                    <a:pos x="200" y="2"/>
                  </a:cxn>
                  <a:cxn ang="0">
                    <a:pos x="8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4" h="14">
                    <a:moveTo>
                      <a:pt x="0" y="12"/>
                    </a:moveTo>
                    <a:lnTo>
                      <a:pt x="204" y="0"/>
                    </a:lnTo>
                    <a:lnTo>
                      <a:pt x="200" y="2"/>
                    </a:lnTo>
                    <a:lnTo>
                      <a:pt x="8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497"/>
              <p:cNvSpPr>
                <a:spLocks/>
              </p:cNvSpPr>
              <p:nvPr/>
            </p:nvSpPr>
            <p:spPr bwMode="auto">
              <a:xfrm>
                <a:off x="5178425" y="1536700"/>
                <a:ext cx="31432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98" y="0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98" h="12">
                    <a:moveTo>
                      <a:pt x="0" y="10"/>
                    </a:moveTo>
                    <a:lnTo>
                      <a:pt x="198" y="0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498"/>
              <p:cNvSpPr>
                <a:spLocks/>
              </p:cNvSpPr>
              <p:nvPr/>
            </p:nvSpPr>
            <p:spPr bwMode="auto">
              <a:xfrm>
                <a:off x="5184775" y="1536700"/>
                <a:ext cx="3048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192" y="0"/>
                  </a:cxn>
                  <a:cxn ang="0">
                    <a:pos x="192" y="2"/>
                  </a:cxn>
                  <a:cxn ang="0">
                    <a:pos x="188" y="4"/>
                  </a:cxn>
                  <a:cxn ang="0">
                    <a:pos x="10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192" h="14">
                    <a:moveTo>
                      <a:pt x="0" y="12"/>
                    </a:moveTo>
                    <a:lnTo>
                      <a:pt x="192" y="0"/>
                    </a:lnTo>
                    <a:lnTo>
                      <a:pt x="192" y="2"/>
                    </a:lnTo>
                    <a:lnTo>
                      <a:pt x="188" y="4"/>
                    </a:lnTo>
                    <a:lnTo>
                      <a:pt x="10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499"/>
              <p:cNvSpPr>
                <a:spLocks/>
              </p:cNvSpPr>
              <p:nvPr/>
            </p:nvSpPr>
            <p:spPr bwMode="auto">
              <a:xfrm>
                <a:off x="519112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86" y="0"/>
                  </a:cxn>
                  <a:cxn ang="0">
                    <a:pos x="180" y="4"/>
                  </a:cxn>
                  <a:cxn ang="0">
                    <a:pos x="14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86" h="12">
                    <a:moveTo>
                      <a:pt x="0" y="10"/>
                    </a:moveTo>
                    <a:lnTo>
                      <a:pt x="186" y="0"/>
                    </a:lnTo>
                    <a:lnTo>
                      <a:pt x="180" y="4"/>
                    </a:lnTo>
                    <a:lnTo>
                      <a:pt x="14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500"/>
              <p:cNvSpPr>
                <a:spLocks/>
              </p:cNvSpPr>
              <p:nvPr/>
            </p:nvSpPr>
            <p:spPr bwMode="auto">
              <a:xfrm>
                <a:off x="5200650" y="1543050"/>
                <a:ext cx="2825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78" y="0"/>
                  </a:cxn>
                  <a:cxn ang="0">
                    <a:pos x="172" y="2"/>
                  </a:cxn>
                  <a:cxn ang="0">
                    <a:pos x="16" y="12"/>
                  </a:cxn>
                  <a:cxn ang="0">
                    <a:pos x="12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78" h="12">
                    <a:moveTo>
                      <a:pt x="0" y="10"/>
                    </a:moveTo>
                    <a:lnTo>
                      <a:pt x="178" y="0"/>
                    </a:lnTo>
                    <a:lnTo>
                      <a:pt x="172" y="2"/>
                    </a:lnTo>
                    <a:lnTo>
                      <a:pt x="16" y="12"/>
                    </a:lnTo>
                    <a:lnTo>
                      <a:pt x="1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501"/>
              <p:cNvSpPr>
                <a:spLocks/>
              </p:cNvSpPr>
              <p:nvPr/>
            </p:nvSpPr>
            <p:spPr bwMode="auto">
              <a:xfrm>
                <a:off x="5213350" y="1546225"/>
                <a:ext cx="263525" cy="15875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66" y="0"/>
                  </a:cxn>
                  <a:cxn ang="0">
                    <a:pos x="164" y="0"/>
                  </a:cxn>
                  <a:cxn ang="0">
                    <a:pos x="160" y="2"/>
                  </a:cxn>
                  <a:cxn ang="0">
                    <a:pos x="18" y="10"/>
                  </a:cxn>
                  <a:cxn ang="0">
                    <a:pos x="16" y="10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66" h="10">
                    <a:moveTo>
                      <a:pt x="0" y="8"/>
                    </a:moveTo>
                    <a:lnTo>
                      <a:pt x="166" y="0"/>
                    </a:lnTo>
                    <a:lnTo>
                      <a:pt x="164" y="0"/>
                    </a:lnTo>
                    <a:lnTo>
                      <a:pt x="160" y="2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502"/>
              <p:cNvSpPr>
                <a:spLocks/>
              </p:cNvSpPr>
              <p:nvPr/>
            </p:nvSpPr>
            <p:spPr bwMode="auto">
              <a:xfrm>
                <a:off x="52260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56" y="0"/>
                  </a:cxn>
                  <a:cxn ang="0">
                    <a:pos x="156" y="0"/>
                  </a:cxn>
                  <a:cxn ang="0">
                    <a:pos x="148" y="4"/>
                  </a:cxn>
                  <a:cxn ang="0">
                    <a:pos x="20" y="10"/>
                  </a:cxn>
                  <a:cxn ang="0">
                    <a:pos x="8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56" h="10">
                    <a:moveTo>
                      <a:pt x="0" y="10"/>
                    </a:moveTo>
                    <a:lnTo>
                      <a:pt x="156" y="0"/>
                    </a:lnTo>
                    <a:lnTo>
                      <a:pt x="156" y="0"/>
                    </a:lnTo>
                    <a:lnTo>
                      <a:pt x="148" y="4"/>
                    </a:lnTo>
                    <a:lnTo>
                      <a:pt x="20" y="10"/>
                    </a:lnTo>
                    <a:lnTo>
                      <a:pt x="8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503"/>
              <p:cNvSpPr>
                <a:spLocks/>
              </p:cNvSpPr>
              <p:nvPr/>
            </p:nvSpPr>
            <p:spPr bwMode="auto">
              <a:xfrm>
                <a:off x="5241925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42" y="0"/>
                  </a:cxn>
                  <a:cxn ang="0">
                    <a:pos x="134" y="2"/>
                  </a:cxn>
                  <a:cxn ang="0">
                    <a:pos x="132" y="2"/>
                  </a:cxn>
                  <a:cxn ang="0">
                    <a:pos x="22" y="8"/>
                  </a:cxn>
                  <a:cxn ang="0">
                    <a:pos x="10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42" h="8">
                    <a:moveTo>
                      <a:pt x="0" y="8"/>
                    </a:moveTo>
                    <a:lnTo>
                      <a:pt x="142" y="0"/>
                    </a:lnTo>
                    <a:lnTo>
                      <a:pt x="134" y="2"/>
                    </a:lnTo>
                    <a:lnTo>
                      <a:pt x="132" y="2"/>
                    </a:lnTo>
                    <a:lnTo>
                      <a:pt x="22" y="8"/>
                    </a:lnTo>
                    <a:lnTo>
                      <a:pt x="1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504"/>
              <p:cNvSpPr>
                <a:spLocks/>
              </p:cNvSpPr>
              <p:nvPr/>
            </p:nvSpPr>
            <p:spPr bwMode="auto">
              <a:xfrm>
                <a:off x="525780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28" y="0"/>
                  </a:cxn>
                  <a:cxn ang="0">
                    <a:pos x="124" y="0"/>
                  </a:cxn>
                  <a:cxn ang="0">
                    <a:pos x="114" y="2"/>
                  </a:cxn>
                  <a:cxn ang="0">
                    <a:pos x="30" y="8"/>
                  </a:cxn>
                  <a:cxn ang="0">
                    <a:pos x="26" y="8"/>
                  </a:cxn>
                  <a:cxn ang="0">
                    <a:pos x="14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28" h="8">
                    <a:moveTo>
                      <a:pt x="0" y="6"/>
                    </a:moveTo>
                    <a:lnTo>
                      <a:pt x="128" y="0"/>
                    </a:lnTo>
                    <a:lnTo>
                      <a:pt x="124" y="0"/>
                    </a:lnTo>
                    <a:lnTo>
                      <a:pt x="114" y="2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14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505"/>
              <p:cNvSpPr>
                <a:spLocks/>
              </p:cNvSpPr>
              <p:nvPr/>
            </p:nvSpPr>
            <p:spPr bwMode="auto">
              <a:xfrm>
                <a:off x="527685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10" y="0"/>
                  </a:cxn>
                  <a:cxn ang="0">
                    <a:pos x="98" y="4"/>
                  </a:cxn>
                  <a:cxn ang="0">
                    <a:pos x="90" y="4"/>
                  </a:cxn>
                  <a:cxn ang="0">
                    <a:pos x="88" y="4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28" y="8"/>
                  </a:cxn>
                  <a:cxn ang="0">
                    <a:pos x="14" y="8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0" h="8">
                    <a:moveTo>
                      <a:pt x="0" y="6"/>
                    </a:moveTo>
                    <a:lnTo>
                      <a:pt x="110" y="0"/>
                    </a:lnTo>
                    <a:lnTo>
                      <a:pt x="98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28" y="8"/>
                    </a:lnTo>
                    <a:lnTo>
                      <a:pt x="1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506"/>
              <p:cNvSpPr>
                <a:spLocks/>
              </p:cNvSpPr>
              <p:nvPr/>
            </p:nvSpPr>
            <p:spPr bwMode="auto">
              <a:xfrm>
                <a:off x="530542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84" y="0"/>
                  </a:cxn>
                  <a:cxn ang="0">
                    <a:pos x="80" y="2"/>
                  </a:cxn>
                  <a:cxn ang="0">
                    <a:pos x="72" y="2"/>
                  </a:cxn>
                  <a:cxn ang="0">
                    <a:pos x="60" y="4"/>
                  </a:cxn>
                  <a:cxn ang="0">
                    <a:pos x="50" y="4"/>
                  </a:cxn>
                  <a:cxn ang="0">
                    <a:pos x="36" y="4"/>
                  </a:cxn>
                  <a:cxn ang="0">
                    <a:pos x="24" y="6"/>
                  </a:cxn>
                  <a:cxn ang="0">
                    <a:pos x="1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84" h="6">
                    <a:moveTo>
                      <a:pt x="0" y="6"/>
                    </a:moveTo>
                    <a:lnTo>
                      <a:pt x="84" y="0"/>
                    </a:lnTo>
                    <a:lnTo>
                      <a:pt x="80" y="2"/>
                    </a:lnTo>
                    <a:lnTo>
                      <a:pt x="72" y="2"/>
                    </a:lnTo>
                    <a:lnTo>
                      <a:pt x="60" y="4"/>
                    </a:lnTo>
                    <a:lnTo>
                      <a:pt x="50" y="4"/>
                    </a:lnTo>
                    <a:lnTo>
                      <a:pt x="36" y="4"/>
                    </a:lnTo>
                    <a:lnTo>
                      <a:pt x="24" y="6"/>
                    </a:lnTo>
                    <a:lnTo>
                      <a:pt x="1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507"/>
              <p:cNvSpPr>
                <a:spLocks/>
              </p:cNvSpPr>
              <p:nvPr/>
            </p:nvSpPr>
            <p:spPr bwMode="auto">
              <a:xfrm>
                <a:off x="5343525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6" y="0"/>
                  </a:cxn>
                  <a:cxn ang="0">
                    <a:pos x="36" y="2"/>
                  </a:cxn>
                  <a:cxn ang="0">
                    <a:pos x="26" y="2"/>
                  </a:cxn>
                  <a:cxn ang="0">
                    <a:pos x="12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46" h="4">
                    <a:moveTo>
                      <a:pt x="0" y="4"/>
                    </a:moveTo>
                    <a:lnTo>
                      <a:pt x="46" y="0"/>
                    </a:lnTo>
                    <a:lnTo>
                      <a:pt x="36" y="2"/>
                    </a:lnTo>
                    <a:lnTo>
                      <a:pt x="26" y="2"/>
                    </a:lnTo>
                    <a:lnTo>
                      <a:pt x="12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508"/>
              <p:cNvSpPr>
                <a:spLocks/>
              </p:cNvSpPr>
              <p:nvPr/>
            </p:nvSpPr>
            <p:spPr bwMode="auto">
              <a:xfrm>
                <a:off x="5737225" y="1374775"/>
                <a:ext cx="431800" cy="107950"/>
              </a:xfrm>
              <a:custGeom>
                <a:avLst/>
                <a:gdLst/>
                <a:ahLst/>
                <a:cxnLst>
                  <a:cxn ang="0">
                    <a:pos x="270" y="68"/>
                  </a:cxn>
                  <a:cxn ang="0">
                    <a:pos x="2" y="54"/>
                  </a:cxn>
                  <a:cxn ang="0">
                    <a:pos x="2" y="50"/>
                  </a:cxn>
                  <a:cxn ang="0">
                    <a:pos x="0" y="48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0" y="44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4" y="30"/>
                  </a:cxn>
                  <a:cxn ang="0">
                    <a:pos x="8" y="26"/>
                  </a:cxn>
                  <a:cxn ang="0">
                    <a:pos x="14" y="22"/>
                  </a:cxn>
                  <a:cxn ang="0">
                    <a:pos x="22" y="18"/>
                  </a:cxn>
                  <a:cxn ang="0">
                    <a:pos x="30" y="16"/>
                  </a:cxn>
                  <a:cxn ang="0">
                    <a:pos x="38" y="12"/>
                  </a:cxn>
                  <a:cxn ang="0">
                    <a:pos x="48" y="10"/>
                  </a:cxn>
                  <a:cxn ang="0">
                    <a:pos x="58" y="8"/>
                  </a:cxn>
                  <a:cxn ang="0">
                    <a:pos x="70" y="6"/>
                  </a:cxn>
                  <a:cxn ang="0">
                    <a:pos x="82" y="4"/>
                  </a:cxn>
                  <a:cxn ang="0">
                    <a:pos x="94" y="2"/>
                  </a:cxn>
                  <a:cxn ang="0">
                    <a:pos x="106" y="2"/>
                  </a:cxn>
                  <a:cxn ang="0">
                    <a:pos x="118" y="2"/>
                  </a:cxn>
                  <a:cxn ang="0">
                    <a:pos x="132" y="0"/>
                  </a:cxn>
                  <a:cxn ang="0">
                    <a:pos x="144" y="0"/>
                  </a:cxn>
                  <a:cxn ang="0">
                    <a:pos x="158" y="0"/>
                  </a:cxn>
                  <a:cxn ang="0">
                    <a:pos x="170" y="0"/>
                  </a:cxn>
                  <a:cxn ang="0">
                    <a:pos x="182" y="2"/>
                  </a:cxn>
                  <a:cxn ang="0">
                    <a:pos x="194" y="2"/>
                  </a:cxn>
                  <a:cxn ang="0">
                    <a:pos x="206" y="4"/>
                  </a:cxn>
                  <a:cxn ang="0">
                    <a:pos x="216" y="6"/>
                  </a:cxn>
                  <a:cxn ang="0">
                    <a:pos x="228" y="8"/>
                  </a:cxn>
                  <a:cxn ang="0">
                    <a:pos x="236" y="10"/>
                  </a:cxn>
                  <a:cxn ang="0">
                    <a:pos x="246" y="12"/>
                  </a:cxn>
                  <a:cxn ang="0">
                    <a:pos x="252" y="14"/>
                  </a:cxn>
                  <a:cxn ang="0">
                    <a:pos x="260" y="18"/>
                  </a:cxn>
                  <a:cxn ang="0">
                    <a:pos x="264" y="20"/>
                  </a:cxn>
                  <a:cxn ang="0">
                    <a:pos x="268" y="24"/>
                  </a:cxn>
                  <a:cxn ang="0">
                    <a:pos x="270" y="28"/>
                  </a:cxn>
                  <a:cxn ang="0">
                    <a:pos x="272" y="32"/>
                  </a:cxn>
                  <a:cxn ang="0">
                    <a:pos x="272" y="34"/>
                  </a:cxn>
                  <a:cxn ang="0">
                    <a:pos x="272" y="38"/>
                  </a:cxn>
                  <a:cxn ang="0">
                    <a:pos x="272" y="42"/>
                  </a:cxn>
                  <a:cxn ang="0">
                    <a:pos x="272" y="44"/>
                  </a:cxn>
                  <a:cxn ang="0">
                    <a:pos x="272" y="48"/>
                  </a:cxn>
                  <a:cxn ang="0">
                    <a:pos x="270" y="54"/>
                  </a:cxn>
                  <a:cxn ang="0">
                    <a:pos x="270" y="58"/>
                  </a:cxn>
                  <a:cxn ang="0">
                    <a:pos x="270" y="62"/>
                  </a:cxn>
                  <a:cxn ang="0">
                    <a:pos x="270" y="68"/>
                  </a:cxn>
                  <a:cxn ang="0">
                    <a:pos x="270" y="68"/>
                  </a:cxn>
                </a:cxnLst>
                <a:rect l="0" t="0" r="r" b="b"/>
                <a:pathLst>
                  <a:path w="272" h="68">
                    <a:moveTo>
                      <a:pt x="270" y="68"/>
                    </a:moveTo>
                    <a:lnTo>
                      <a:pt x="2" y="54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4" y="30"/>
                    </a:lnTo>
                    <a:lnTo>
                      <a:pt x="8" y="26"/>
                    </a:lnTo>
                    <a:lnTo>
                      <a:pt x="14" y="22"/>
                    </a:lnTo>
                    <a:lnTo>
                      <a:pt x="22" y="18"/>
                    </a:lnTo>
                    <a:lnTo>
                      <a:pt x="30" y="16"/>
                    </a:lnTo>
                    <a:lnTo>
                      <a:pt x="38" y="12"/>
                    </a:lnTo>
                    <a:lnTo>
                      <a:pt x="48" y="10"/>
                    </a:lnTo>
                    <a:lnTo>
                      <a:pt x="58" y="8"/>
                    </a:lnTo>
                    <a:lnTo>
                      <a:pt x="70" y="6"/>
                    </a:lnTo>
                    <a:lnTo>
                      <a:pt x="82" y="4"/>
                    </a:lnTo>
                    <a:lnTo>
                      <a:pt x="94" y="2"/>
                    </a:lnTo>
                    <a:lnTo>
                      <a:pt x="106" y="2"/>
                    </a:lnTo>
                    <a:lnTo>
                      <a:pt x="118" y="2"/>
                    </a:lnTo>
                    <a:lnTo>
                      <a:pt x="132" y="0"/>
                    </a:lnTo>
                    <a:lnTo>
                      <a:pt x="144" y="0"/>
                    </a:lnTo>
                    <a:lnTo>
                      <a:pt x="158" y="0"/>
                    </a:lnTo>
                    <a:lnTo>
                      <a:pt x="170" y="0"/>
                    </a:lnTo>
                    <a:lnTo>
                      <a:pt x="182" y="2"/>
                    </a:lnTo>
                    <a:lnTo>
                      <a:pt x="194" y="2"/>
                    </a:lnTo>
                    <a:lnTo>
                      <a:pt x="206" y="4"/>
                    </a:lnTo>
                    <a:lnTo>
                      <a:pt x="216" y="6"/>
                    </a:lnTo>
                    <a:lnTo>
                      <a:pt x="228" y="8"/>
                    </a:lnTo>
                    <a:lnTo>
                      <a:pt x="236" y="10"/>
                    </a:lnTo>
                    <a:lnTo>
                      <a:pt x="246" y="12"/>
                    </a:lnTo>
                    <a:lnTo>
                      <a:pt x="252" y="14"/>
                    </a:lnTo>
                    <a:lnTo>
                      <a:pt x="260" y="18"/>
                    </a:lnTo>
                    <a:lnTo>
                      <a:pt x="264" y="20"/>
                    </a:lnTo>
                    <a:lnTo>
                      <a:pt x="268" y="24"/>
                    </a:lnTo>
                    <a:lnTo>
                      <a:pt x="270" y="28"/>
                    </a:lnTo>
                    <a:lnTo>
                      <a:pt x="272" y="32"/>
                    </a:lnTo>
                    <a:lnTo>
                      <a:pt x="272" y="34"/>
                    </a:lnTo>
                    <a:lnTo>
                      <a:pt x="272" y="38"/>
                    </a:lnTo>
                    <a:lnTo>
                      <a:pt x="272" y="42"/>
                    </a:lnTo>
                    <a:lnTo>
                      <a:pt x="272" y="44"/>
                    </a:lnTo>
                    <a:lnTo>
                      <a:pt x="272" y="48"/>
                    </a:lnTo>
                    <a:lnTo>
                      <a:pt x="270" y="54"/>
                    </a:lnTo>
                    <a:lnTo>
                      <a:pt x="270" y="58"/>
                    </a:lnTo>
                    <a:lnTo>
                      <a:pt x="270" y="62"/>
                    </a:lnTo>
                    <a:lnTo>
                      <a:pt x="270" y="68"/>
                    </a:lnTo>
                    <a:lnTo>
                      <a:pt x="270" y="68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509"/>
              <p:cNvSpPr>
                <a:spLocks/>
              </p:cNvSpPr>
              <p:nvPr/>
            </p:nvSpPr>
            <p:spPr bwMode="auto">
              <a:xfrm>
                <a:off x="57404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6"/>
                  </a:cxn>
                  <a:cxn ang="0">
                    <a:pos x="268" y="18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6"/>
                    </a:lnTo>
                    <a:lnTo>
                      <a:pt x="268" y="18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510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4"/>
                  </a:cxn>
                  <a:cxn ang="0">
                    <a:pos x="26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6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4"/>
                    </a:lnTo>
                    <a:lnTo>
                      <a:pt x="26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511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6"/>
                  </a:cxn>
                  <a:cxn ang="0">
                    <a:pos x="266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6"/>
                    </a:lnTo>
                    <a:lnTo>
                      <a:pt x="266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512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6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513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6"/>
                    </a:lnTo>
                    <a:lnTo>
                      <a:pt x="264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514"/>
              <p:cNvSpPr>
                <a:spLocks/>
              </p:cNvSpPr>
              <p:nvPr/>
            </p:nvSpPr>
            <p:spPr bwMode="auto">
              <a:xfrm>
                <a:off x="5743575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264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515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4"/>
                  </a:cxn>
                  <a:cxn ang="0">
                    <a:pos x="262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6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4"/>
                    </a:lnTo>
                    <a:lnTo>
                      <a:pt x="262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516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6"/>
                  </a:cxn>
                  <a:cxn ang="0">
                    <a:pos x="262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6"/>
                    </a:lnTo>
                    <a:lnTo>
                      <a:pt x="262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517"/>
              <p:cNvSpPr>
                <a:spLocks/>
              </p:cNvSpPr>
              <p:nvPr/>
            </p:nvSpPr>
            <p:spPr bwMode="auto">
              <a:xfrm>
                <a:off x="5746750" y="1473200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518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60" y="16"/>
                    </a:lnTo>
                    <a:lnTo>
                      <a:pt x="260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519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258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8">
                    <a:moveTo>
                      <a:pt x="0" y="0"/>
                    </a:moveTo>
                    <a:lnTo>
                      <a:pt x="260" y="16"/>
                    </a:lnTo>
                    <a:lnTo>
                      <a:pt x="260" y="16"/>
                    </a:lnTo>
                    <a:lnTo>
                      <a:pt x="258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520"/>
              <p:cNvSpPr>
                <a:spLocks/>
              </p:cNvSpPr>
              <p:nvPr/>
            </p:nvSpPr>
            <p:spPr bwMode="auto">
              <a:xfrm>
                <a:off x="5749925" y="1479550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58" y="16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58" y="16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521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522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8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523"/>
              <p:cNvSpPr>
                <a:spLocks/>
              </p:cNvSpPr>
              <p:nvPr/>
            </p:nvSpPr>
            <p:spPr bwMode="auto">
              <a:xfrm>
                <a:off x="5753100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25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25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524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525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2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2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526"/>
              <p:cNvSpPr>
                <a:spLocks/>
              </p:cNvSpPr>
              <p:nvPr/>
            </p:nvSpPr>
            <p:spPr bwMode="auto">
              <a:xfrm>
                <a:off x="57594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2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2" h="16">
                    <a:moveTo>
                      <a:pt x="0" y="0"/>
                    </a:moveTo>
                    <a:lnTo>
                      <a:pt x="252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527"/>
              <p:cNvSpPr>
                <a:spLocks/>
              </p:cNvSpPr>
              <p:nvPr/>
            </p:nvSpPr>
            <p:spPr bwMode="auto">
              <a:xfrm>
                <a:off x="57594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0" h="16">
                    <a:moveTo>
                      <a:pt x="0" y="0"/>
                    </a:move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528"/>
              <p:cNvSpPr>
                <a:spLocks/>
              </p:cNvSpPr>
              <p:nvPr/>
            </p:nvSpPr>
            <p:spPr bwMode="auto">
              <a:xfrm>
                <a:off x="5762625" y="1495425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6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529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530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531"/>
              <p:cNvSpPr>
                <a:spLocks/>
              </p:cNvSpPr>
              <p:nvPr/>
            </p:nvSpPr>
            <p:spPr bwMode="auto">
              <a:xfrm>
                <a:off x="5765800" y="1501775"/>
                <a:ext cx="3873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4" y="14"/>
                  </a:cxn>
                  <a:cxn ang="0">
                    <a:pos x="244" y="16"/>
                  </a:cxn>
                  <a:cxn ang="0">
                    <a:pos x="24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4" h="16">
                    <a:moveTo>
                      <a:pt x="0" y="0"/>
                    </a:moveTo>
                    <a:lnTo>
                      <a:pt x="244" y="14"/>
                    </a:lnTo>
                    <a:lnTo>
                      <a:pt x="244" y="16"/>
                    </a:lnTo>
                    <a:lnTo>
                      <a:pt x="24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545"/>
              <p:cNvSpPr>
                <a:spLocks/>
              </p:cNvSpPr>
              <p:nvPr/>
            </p:nvSpPr>
            <p:spPr bwMode="auto">
              <a:xfrm>
                <a:off x="579120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12"/>
                  </a:cxn>
                  <a:cxn ang="0">
                    <a:pos x="210" y="12"/>
                  </a:cxn>
                  <a:cxn ang="0">
                    <a:pos x="210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4" h="14">
                    <a:moveTo>
                      <a:pt x="0" y="0"/>
                    </a:moveTo>
                    <a:lnTo>
                      <a:pt x="214" y="12"/>
                    </a:lnTo>
                    <a:lnTo>
                      <a:pt x="210" y="12"/>
                    </a:lnTo>
                    <a:lnTo>
                      <a:pt x="210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546"/>
              <p:cNvSpPr>
                <a:spLocks/>
              </p:cNvSpPr>
              <p:nvPr/>
            </p:nvSpPr>
            <p:spPr bwMode="auto">
              <a:xfrm>
                <a:off x="5794375" y="1530350"/>
                <a:ext cx="3333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6" y="14"/>
                  </a:cxn>
                  <a:cxn ang="0">
                    <a:pos x="204" y="1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0" h="14">
                    <a:moveTo>
                      <a:pt x="0" y="0"/>
                    </a:moveTo>
                    <a:lnTo>
                      <a:pt x="210" y="12"/>
                    </a:lnTo>
                    <a:lnTo>
                      <a:pt x="208" y="12"/>
                    </a:lnTo>
                    <a:lnTo>
                      <a:pt x="206" y="14"/>
                    </a:lnTo>
                    <a:lnTo>
                      <a:pt x="204" y="1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547"/>
              <p:cNvSpPr>
                <a:spLocks/>
              </p:cNvSpPr>
              <p:nvPr/>
            </p:nvSpPr>
            <p:spPr bwMode="auto">
              <a:xfrm>
                <a:off x="5797550" y="1533525"/>
                <a:ext cx="3270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12"/>
                  </a:cxn>
                  <a:cxn ang="0">
                    <a:pos x="204" y="12"/>
                  </a:cxn>
                  <a:cxn ang="0">
                    <a:pos x="200" y="12"/>
                  </a:cxn>
                  <a:cxn ang="0">
                    <a:pos x="198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6" h="14">
                    <a:moveTo>
                      <a:pt x="0" y="0"/>
                    </a:moveTo>
                    <a:lnTo>
                      <a:pt x="206" y="12"/>
                    </a:lnTo>
                    <a:lnTo>
                      <a:pt x="204" y="12"/>
                    </a:lnTo>
                    <a:lnTo>
                      <a:pt x="200" y="12"/>
                    </a:lnTo>
                    <a:lnTo>
                      <a:pt x="198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548"/>
              <p:cNvSpPr>
                <a:spLocks/>
              </p:cNvSpPr>
              <p:nvPr/>
            </p:nvSpPr>
            <p:spPr bwMode="auto">
              <a:xfrm>
                <a:off x="5800725" y="1536700"/>
                <a:ext cx="3175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0" y="10"/>
                  </a:cxn>
                  <a:cxn ang="0">
                    <a:pos x="198" y="10"/>
                  </a:cxn>
                  <a:cxn ang="0">
                    <a:pos x="192" y="12"/>
                  </a:cxn>
                  <a:cxn ang="0">
                    <a:pos x="190" y="1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0" h="12">
                    <a:moveTo>
                      <a:pt x="0" y="0"/>
                    </a:moveTo>
                    <a:lnTo>
                      <a:pt x="200" y="10"/>
                    </a:lnTo>
                    <a:lnTo>
                      <a:pt x="198" y="10"/>
                    </a:lnTo>
                    <a:lnTo>
                      <a:pt x="192" y="12"/>
                    </a:lnTo>
                    <a:lnTo>
                      <a:pt x="190" y="1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549"/>
              <p:cNvSpPr>
                <a:spLocks/>
              </p:cNvSpPr>
              <p:nvPr/>
            </p:nvSpPr>
            <p:spPr bwMode="auto">
              <a:xfrm>
                <a:off x="5803900" y="1536700"/>
                <a:ext cx="3079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4" y="12"/>
                  </a:cxn>
                  <a:cxn ang="0">
                    <a:pos x="190" y="12"/>
                  </a:cxn>
                  <a:cxn ang="0">
                    <a:pos x="182" y="1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94" h="14">
                    <a:moveTo>
                      <a:pt x="0" y="0"/>
                    </a:moveTo>
                    <a:lnTo>
                      <a:pt x="194" y="12"/>
                    </a:lnTo>
                    <a:lnTo>
                      <a:pt x="190" y="12"/>
                    </a:lnTo>
                    <a:lnTo>
                      <a:pt x="182" y="1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550"/>
              <p:cNvSpPr>
                <a:spLocks/>
              </p:cNvSpPr>
              <p:nvPr/>
            </p:nvSpPr>
            <p:spPr bwMode="auto">
              <a:xfrm>
                <a:off x="580707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6" y="10"/>
                  </a:cxn>
                  <a:cxn ang="0">
                    <a:pos x="180" y="12"/>
                  </a:cxn>
                  <a:cxn ang="0">
                    <a:pos x="174" y="12"/>
                  </a:cxn>
                  <a:cxn ang="0">
                    <a:pos x="6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86" h="12">
                    <a:moveTo>
                      <a:pt x="0" y="0"/>
                    </a:moveTo>
                    <a:lnTo>
                      <a:pt x="186" y="10"/>
                    </a:lnTo>
                    <a:lnTo>
                      <a:pt x="180" y="12"/>
                    </a:lnTo>
                    <a:lnTo>
                      <a:pt x="174" y="12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551"/>
              <p:cNvSpPr>
                <a:spLocks/>
              </p:cNvSpPr>
              <p:nvPr/>
            </p:nvSpPr>
            <p:spPr bwMode="auto">
              <a:xfrm>
                <a:off x="5813425" y="1543050"/>
                <a:ext cx="2794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6" y="10"/>
                  </a:cxn>
                  <a:cxn ang="0">
                    <a:pos x="176" y="10"/>
                  </a:cxn>
                  <a:cxn ang="0">
                    <a:pos x="164" y="10"/>
                  </a:cxn>
                  <a:cxn ang="0">
                    <a:pos x="162" y="12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76" h="12">
                    <a:moveTo>
                      <a:pt x="0" y="0"/>
                    </a:moveTo>
                    <a:lnTo>
                      <a:pt x="176" y="10"/>
                    </a:lnTo>
                    <a:lnTo>
                      <a:pt x="176" y="10"/>
                    </a:lnTo>
                    <a:lnTo>
                      <a:pt x="164" y="10"/>
                    </a:lnTo>
                    <a:lnTo>
                      <a:pt x="162" y="12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552"/>
              <p:cNvSpPr>
                <a:spLocks/>
              </p:cNvSpPr>
              <p:nvPr/>
            </p:nvSpPr>
            <p:spPr bwMode="auto">
              <a:xfrm>
                <a:off x="5816600" y="1546225"/>
                <a:ext cx="2667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2" y="10"/>
                  </a:cxn>
                  <a:cxn ang="0">
                    <a:pos x="150" y="10"/>
                  </a:cxn>
                  <a:cxn ang="0">
                    <a:pos x="8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8" h="10">
                    <a:moveTo>
                      <a:pt x="0" y="0"/>
                    </a:moveTo>
                    <a:lnTo>
                      <a:pt x="168" y="8"/>
                    </a:lnTo>
                    <a:lnTo>
                      <a:pt x="162" y="8"/>
                    </a:lnTo>
                    <a:lnTo>
                      <a:pt x="152" y="10"/>
                    </a:lnTo>
                    <a:lnTo>
                      <a:pt x="150" y="10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553"/>
              <p:cNvSpPr>
                <a:spLocks/>
              </p:cNvSpPr>
              <p:nvPr/>
            </p:nvSpPr>
            <p:spPr bwMode="auto">
              <a:xfrm>
                <a:off x="58229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6" y="10"/>
                  </a:cxn>
                  <a:cxn ang="0">
                    <a:pos x="148" y="10"/>
                  </a:cxn>
                  <a:cxn ang="0">
                    <a:pos x="136" y="10"/>
                  </a:cxn>
                  <a:cxn ang="0">
                    <a:pos x="8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6" h="10">
                    <a:moveTo>
                      <a:pt x="0" y="0"/>
                    </a:moveTo>
                    <a:lnTo>
                      <a:pt x="156" y="10"/>
                    </a:lnTo>
                    <a:lnTo>
                      <a:pt x="148" y="10"/>
                    </a:lnTo>
                    <a:lnTo>
                      <a:pt x="136" y="10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554"/>
              <p:cNvSpPr>
                <a:spLocks/>
              </p:cNvSpPr>
              <p:nvPr/>
            </p:nvSpPr>
            <p:spPr bwMode="auto">
              <a:xfrm>
                <a:off x="5829300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2" y="8"/>
                  </a:cxn>
                  <a:cxn ang="0">
                    <a:pos x="130" y="8"/>
                  </a:cxn>
                  <a:cxn ang="0">
                    <a:pos x="118" y="8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2" h="8">
                    <a:moveTo>
                      <a:pt x="0" y="0"/>
                    </a:moveTo>
                    <a:lnTo>
                      <a:pt x="142" y="8"/>
                    </a:lnTo>
                    <a:lnTo>
                      <a:pt x="130" y="8"/>
                    </a:lnTo>
                    <a:lnTo>
                      <a:pt x="118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555"/>
              <p:cNvSpPr>
                <a:spLocks/>
              </p:cNvSpPr>
              <p:nvPr/>
            </p:nvSpPr>
            <p:spPr bwMode="auto">
              <a:xfrm>
                <a:off x="583565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14" y="8"/>
                  </a:cxn>
                  <a:cxn ang="0">
                    <a:pos x="100" y="8"/>
                  </a:cxn>
                  <a:cxn ang="0">
                    <a:pos x="98" y="8"/>
                  </a:cxn>
                  <a:cxn ang="0">
                    <a:pos x="14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8" h="8">
                    <a:moveTo>
                      <a:pt x="0" y="0"/>
                    </a:moveTo>
                    <a:lnTo>
                      <a:pt x="128" y="6"/>
                    </a:lnTo>
                    <a:lnTo>
                      <a:pt x="126" y="6"/>
                    </a:lnTo>
                    <a:lnTo>
                      <a:pt x="114" y="8"/>
                    </a:lnTo>
                    <a:lnTo>
                      <a:pt x="100" y="8"/>
                    </a:lnTo>
                    <a:lnTo>
                      <a:pt x="98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556"/>
              <p:cNvSpPr>
                <a:spLocks/>
              </p:cNvSpPr>
              <p:nvPr/>
            </p:nvSpPr>
            <p:spPr bwMode="auto">
              <a:xfrm>
                <a:off x="584200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0" y="6"/>
                  </a:cxn>
                  <a:cxn ang="0">
                    <a:pos x="110" y="8"/>
                  </a:cxn>
                  <a:cxn ang="0">
                    <a:pos x="96" y="8"/>
                  </a:cxn>
                  <a:cxn ang="0">
                    <a:pos x="82" y="8"/>
                  </a:cxn>
                  <a:cxn ang="0">
                    <a:pos x="70" y="8"/>
                  </a:cxn>
                  <a:cxn ang="0">
                    <a:pos x="70" y="8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1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6"/>
                    </a:lnTo>
                    <a:lnTo>
                      <a:pt x="110" y="8"/>
                    </a:lnTo>
                    <a:lnTo>
                      <a:pt x="96" y="8"/>
                    </a:lnTo>
                    <a:lnTo>
                      <a:pt x="82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1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557"/>
              <p:cNvSpPr>
                <a:spLocks/>
              </p:cNvSpPr>
              <p:nvPr/>
            </p:nvSpPr>
            <p:spPr bwMode="auto">
              <a:xfrm>
                <a:off x="585787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4" y="6"/>
                  </a:cxn>
                  <a:cxn ang="0">
                    <a:pos x="72" y="6"/>
                  </a:cxn>
                  <a:cxn ang="0">
                    <a:pos x="60" y="6"/>
                  </a:cxn>
                  <a:cxn ang="0">
                    <a:pos x="46" y="4"/>
                  </a:cxn>
                  <a:cxn ang="0">
                    <a:pos x="34" y="4"/>
                  </a:cxn>
                  <a:cxn ang="0">
                    <a:pos x="22" y="4"/>
                  </a:cxn>
                  <a:cxn ang="0">
                    <a:pos x="12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84" h="6">
                    <a:moveTo>
                      <a:pt x="0" y="0"/>
                    </a:moveTo>
                    <a:lnTo>
                      <a:pt x="84" y="6"/>
                    </a:lnTo>
                    <a:lnTo>
                      <a:pt x="72" y="6"/>
                    </a:lnTo>
                    <a:lnTo>
                      <a:pt x="60" y="6"/>
                    </a:lnTo>
                    <a:lnTo>
                      <a:pt x="46" y="4"/>
                    </a:lnTo>
                    <a:lnTo>
                      <a:pt x="34" y="4"/>
                    </a:lnTo>
                    <a:lnTo>
                      <a:pt x="22" y="4"/>
                    </a:lnTo>
                    <a:lnTo>
                      <a:pt x="12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558"/>
              <p:cNvSpPr>
                <a:spLocks/>
              </p:cNvSpPr>
              <p:nvPr/>
            </p:nvSpPr>
            <p:spPr bwMode="auto">
              <a:xfrm>
                <a:off x="5880100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6" y="4"/>
                  </a:cxn>
                  <a:cxn ang="0">
                    <a:pos x="32" y="2"/>
                  </a:cxn>
                  <a:cxn ang="0">
                    <a:pos x="20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6" h="4">
                    <a:moveTo>
                      <a:pt x="0" y="0"/>
                    </a:moveTo>
                    <a:lnTo>
                      <a:pt x="46" y="4"/>
                    </a:lnTo>
                    <a:lnTo>
                      <a:pt x="32" y="2"/>
                    </a:lnTo>
                    <a:lnTo>
                      <a:pt x="20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559"/>
              <p:cNvSpPr>
                <a:spLocks/>
              </p:cNvSpPr>
              <p:nvPr/>
            </p:nvSpPr>
            <p:spPr bwMode="auto">
              <a:xfrm>
                <a:off x="5143500" y="1482725"/>
                <a:ext cx="381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10" y="8"/>
                  </a:cxn>
                  <a:cxn ang="0">
                    <a:pos x="6" y="8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" h="10">
                    <a:moveTo>
                      <a:pt x="0" y="0"/>
                    </a:moveTo>
                    <a:lnTo>
                      <a:pt x="24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560"/>
              <p:cNvSpPr>
                <a:spLocks/>
              </p:cNvSpPr>
              <p:nvPr/>
            </p:nvSpPr>
            <p:spPr bwMode="auto">
              <a:xfrm>
                <a:off x="51435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4" y="2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26" h="2">
                    <a:moveTo>
                      <a:pt x="2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561"/>
              <p:cNvSpPr>
                <a:spLocks/>
              </p:cNvSpPr>
              <p:nvPr/>
            </p:nvSpPr>
            <p:spPr bwMode="auto">
              <a:xfrm>
                <a:off x="5143500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28" h="4">
                    <a:moveTo>
                      <a:pt x="2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562"/>
              <p:cNvSpPr>
                <a:spLocks noEditPoints="1"/>
              </p:cNvSpPr>
              <p:nvPr/>
            </p:nvSpPr>
            <p:spPr bwMode="auto">
              <a:xfrm>
                <a:off x="5143500" y="1479550"/>
                <a:ext cx="377825" cy="158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30" y="2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2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</a:cxnLst>
                <a:rect l="0" t="0" r="r" b="b"/>
                <a:pathLst>
                  <a:path w="238" h="10">
                    <a:moveTo>
                      <a:pt x="2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  <a:moveTo>
                      <a:pt x="238" y="10"/>
                    </a:move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563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0" y="4"/>
                  </a:cxn>
                  <a:cxn ang="0">
                    <a:pos x="28" y="4"/>
                  </a:cxn>
                  <a:cxn ang="0">
                    <a:pos x="28" y="4"/>
                  </a:cxn>
                  <a:cxn ang="0">
                    <a:pos x="236" y="12"/>
                  </a:cxn>
                  <a:cxn ang="0">
                    <a:pos x="240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6" y="12"/>
                  </a:cxn>
                </a:cxnLst>
                <a:rect l="0" t="0" r="r" b="b"/>
                <a:pathLst>
                  <a:path w="240" h="12">
                    <a:moveTo>
                      <a:pt x="2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  <a:moveTo>
                      <a:pt x="236" y="12"/>
                    </a:moveTo>
                    <a:lnTo>
                      <a:pt x="240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6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564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4" y="12"/>
                  </a:cxn>
                  <a:cxn ang="0">
                    <a:pos x="234" y="10"/>
                  </a:cxn>
                  <a:cxn ang="0">
                    <a:pos x="240" y="10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3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36" y="2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240" h="12">
                    <a:moveTo>
                      <a:pt x="238" y="12"/>
                    </a:move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4" y="12"/>
                    </a:lnTo>
                    <a:lnTo>
                      <a:pt x="234" y="10"/>
                    </a:lnTo>
                    <a:lnTo>
                      <a:pt x="240" y="10"/>
                    </a:lnTo>
                    <a:lnTo>
                      <a:pt x="238" y="12"/>
                    </a:lnTo>
                    <a:lnTo>
                      <a:pt x="238" y="12"/>
                    </a:lnTo>
                    <a:close/>
                    <a:moveTo>
                      <a:pt x="3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565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1000" cy="22225"/>
              </a:xfrm>
              <a:custGeom>
                <a:avLst/>
                <a:gdLst/>
                <a:ahLst/>
                <a:cxnLst>
                  <a:cxn ang="0">
                    <a:pos x="240" y="14"/>
                  </a:cxn>
                  <a:cxn ang="0">
                    <a:pos x="236" y="14"/>
                  </a:cxn>
                  <a:cxn ang="0">
                    <a:pos x="234" y="14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40" y="12"/>
                  </a:cxn>
                  <a:cxn ang="0">
                    <a:pos x="240" y="14"/>
                  </a:cxn>
                  <a:cxn ang="0">
                    <a:pos x="240" y="14"/>
                  </a:cxn>
                  <a:cxn ang="0">
                    <a:pos x="34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6" y="4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240" h="14">
                    <a:moveTo>
                      <a:pt x="240" y="14"/>
                    </a:moveTo>
                    <a:lnTo>
                      <a:pt x="236" y="14"/>
                    </a:lnTo>
                    <a:lnTo>
                      <a:pt x="234" y="14"/>
                    </a:ln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40" y="12"/>
                    </a:lnTo>
                    <a:lnTo>
                      <a:pt x="240" y="14"/>
                    </a:lnTo>
                    <a:lnTo>
                      <a:pt x="240" y="14"/>
                    </a:lnTo>
                    <a:close/>
                    <a:moveTo>
                      <a:pt x="34" y="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566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42" y="12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3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42" y="12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3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567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28" y="10"/>
                  </a:cxn>
                  <a:cxn ang="0">
                    <a:pos x="226" y="10"/>
                  </a:cxn>
                  <a:cxn ang="0">
                    <a:pos x="242" y="10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4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6" y="2"/>
                  </a:cxn>
                  <a:cxn ang="0">
                    <a:pos x="46" y="2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28" y="10"/>
                    </a:lnTo>
                    <a:lnTo>
                      <a:pt x="226" y="10"/>
                    </a:lnTo>
                    <a:lnTo>
                      <a:pt x="242" y="10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4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568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8" y="12"/>
                  </a:cxn>
                  <a:cxn ang="0">
                    <a:pos x="228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42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4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  <a:cxn ang="0">
                    <a:pos x="44" y="4"/>
                  </a:cxn>
                  <a:cxn ang="0">
                    <a:pos x="44" y="4"/>
                  </a:cxn>
                </a:cxnLst>
                <a:rect l="0" t="0" r="r" b="b"/>
                <a:pathLst>
                  <a:path w="242" h="14">
                    <a:moveTo>
                      <a:pt x="242" y="14"/>
                    </a:moveTo>
                    <a:lnTo>
                      <a:pt x="228" y="12"/>
                    </a:lnTo>
                    <a:lnTo>
                      <a:pt x="228" y="12"/>
                    </a:ln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42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4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569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22" y="10"/>
                  </a:cxn>
                  <a:cxn ang="0">
                    <a:pos x="220" y="10"/>
                  </a:cxn>
                  <a:cxn ang="0">
                    <a:pos x="242" y="10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46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4" y="2"/>
                  </a:cxn>
                  <a:cxn ang="0">
                    <a:pos x="52" y="2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</a:cxnLst>
                <a:rect l="0" t="0" r="r" b="b"/>
                <a:pathLst>
                  <a:path w="242" h="12">
                    <a:moveTo>
                      <a:pt x="242" y="12"/>
                    </a:move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22" y="10"/>
                    </a:lnTo>
                    <a:lnTo>
                      <a:pt x="220" y="10"/>
                    </a:lnTo>
                    <a:lnTo>
                      <a:pt x="242" y="10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46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570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4" y="12"/>
                  </a:cxn>
                  <a:cxn ang="0">
                    <a:pos x="22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5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2" y="4"/>
                  </a:cxn>
                  <a:cxn ang="0">
                    <a:pos x="50" y="4"/>
                  </a:cxn>
                  <a:cxn ang="0">
                    <a:pos x="50" y="4"/>
                  </a:cxn>
                </a:cxnLst>
                <a:rect l="0" t="0" r="r" b="b"/>
                <a:pathLst>
                  <a:path w="244" h="14">
                    <a:moveTo>
                      <a:pt x="242" y="14"/>
                    </a:moveTo>
                    <a:lnTo>
                      <a:pt x="224" y="12"/>
                    </a:lnTo>
                    <a:lnTo>
                      <a:pt x="222" y="12"/>
                    </a:ln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5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571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16" y="10"/>
                  </a:cxn>
                  <a:cxn ang="0">
                    <a:pos x="214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5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2" y="2"/>
                  </a:cxn>
                  <a:cxn ang="0">
                    <a:pos x="60" y="2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4" y="4"/>
                  </a:cxn>
                </a:cxnLst>
                <a:rect l="0" t="0" r="r" b="b"/>
                <a:pathLst>
                  <a:path w="244" h="12">
                    <a:moveTo>
                      <a:pt x="242" y="12"/>
                    </a:move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14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5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572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14"/>
                  </a:cxn>
                  <a:cxn ang="0">
                    <a:pos x="216" y="12"/>
                  </a:cxn>
                  <a:cxn ang="0">
                    <a:pos x="216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44" y="12"/>
                  </a:cxn>
                  <a:cxn ang="0">
                    <a:pos x="244" y="14"/>
                  </a:cxn>
                  <a:cxn ang="0">
                    <a:pos x="244" y="14"/>
                  </a:cxn>
                  <a:cxn ang="0">
                    <a:pos x="58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6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0" y="4"/>
                  </a:cxn>
                  <a:cxn ang="0">
                    <a:pos x="58" y="6"/>
                  </a:cxn>
                  <a:cxn ang="0">
                    <a:pos x="58" y="6"/>
                  </a:cxn>
                </a:cxnLst>
                <a:rect l="0" t="0" r="r" b="b"/>
                <a:pathLst>
                  <a:path w="244" h="14">
                    <a:moveTo>
                      <a:pt x="244" y="14"/>
                    </a:moveTo>
                    <a:lnTo>
                      <a:pt x="216" y="12"/>
                    </a:lnTo>
                    <a:lnTo>
                      <a:pt x="216" y="12"/>
                    </a:ln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44" y="12"/>
                    </a:lnTo>
                    <a:lnTo>
                      <a:pt x="244" y="14"/>
                    </a:lnTo>
                    <a:lnTo>
                      <a:pt x="244" y="14"/>
                    </a:lnTo>
                    <a:close/>
                    <a:moveTo>
                      <a:pt x="58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573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08" y="10"/>
                  </a:cxn>
                  <a:cxn ang="0">
                    <a:pos x="206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6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2"/>
                  </a:cxn>
                  <a:cxn ang="0">
                    <a:pos x="70" y="4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08" y="10"/>
                    </a:lnTo>
                    <a:lnTo>
                      <a:pt x="206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  <a:moveTo>
                      <a:pt x="6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574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22225"/>
              </a:xfrm>
              <a:custGeom>
                <a:avLst/>
                <a:gdLst/>
                <a:ahLst/>
                <a:cxnLst>
                  <a:cxn ang="0">
                    <a:pos x="246" y="14"/>
                  </a:cxn>
                  <a:cxn ang="0">
                    <a:pos x="212" y="12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48" y="12"/>
                  </a:cxn>
                  <a:cxn ang="0">
                    <a:pos x="246" y="14"/>
                  </a:cxn>
                  <a:cxn ang="0">
                    <a:pos x="246" y="14"/>
                  </a:cxn>
                  <a:cxn ang="0">
                    <a:pos x="68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2" y="6"/>
                  </a:cxn>
                  <a:cxn ang="0">
                    <a:pos x="68" y="6"/>
                  </a:cxn>
                  <a:cxn ang="0">
                    <a:pos x="68" y="6"/>
                  </a:cxn>
                </a:cxnLst>
                <a:rect l="0" t="0" r="r" b="b"/>
                <a:pathLst>
                  <a:path w="248" h="14">
                    <a:moveTo>
                      <a:pt x="246" y="14"/>
                    </a:moveTo>
                    <a:lnTo>
                      <a:pt x="212" y="12"/>
                    </a:lnTo>
                    <a:lnTo>
                      <a:pt x="210" y="12"/>
                    </a:ln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48" y="12"/>
                    </a:lnTo>
                    <a:lnTo>
                      <a:pt x="246" y="14"/>
                    </a:lnTo>
                    <a:lnTo>
                      <a:pt x="246" y="14"/>
                    </a:lnTo>
                    <a:close/>
                    <a:moveTo>
                      <a:pt x="68" y="6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6"/>
                    </a:lnTo>
                    <a:lnTo>
                      <a:pt x="68" y="6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575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19050"/>
              </a:xfrm>
              <a:custGeom>
                <a:avLst/>
                <a:gdLst/>
                <a:ahLst/>
                <a:cxnLst>
                  <a:cxn ang="0">
                    <a:pos x="246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00" y="10"/>
                  </a:cxn>
                  <a:cxn ang="0">
                    <a:pos x="198" y="8"/>
                  </a:cxn>
                  <a:cxn ang="0">
                    <a:pos x="248" y="12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7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6" y="4"/>
                  </a:cxn>
                  <a:cxn ang="0">
                    <a:pos x="82" y="4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4" y="4"/>
                  </a:cxn>
                </a:cxnLst>
                <a:rect l="0" t="0" r="r" b="b"/>
                <a:pathLst>
                  <a:path w="248" h="12">
                    <a:moveTo>
                      <a:pt x="246" y="12"/>
                    </a:move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00" y="10"/>
                    </a:lnTo>
                    <a:lnTo>
                      <a:pt x="198" y="8"/>
                    </a:lnTo>
                    <a:lnTo>
                      <a:pt x="248" y="12"/>
                    </a:lnTo>
                    <a:lnTo>
                      <a:pt x="246" y="12"/>
                    </a:lnTo>
                    <a:lnTo>
                      <a:pt x="246" y="12"/>
                    </a:lnTo>
                    <a:close/>
                    <a:moveTo>
                      <a:pt x="74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576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202" y="12"/>
                  </a:cxn>
                  <a:cxn ang="0">
                    <a:pos x="200" y="12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4" y="6"/>
                  </a:cxn>
                  <a:cxn ang="0">
                    <a:pos x="82" y="6"/>
                  </a:cxn>
                  <a:cxn ang="0">
                    <a:pos x="80" y="6"/>
                  </a:cxn>
                  <a:cxn ang="0">
                    <a:pos x="80" y="6"/>
                  </a:cxn>
                  <a:cxn ang="0">
                    <a:pos x="80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202" y="12"/>
                    </a:lnTo>
                    <a:lnTo>
                      <a:pt x="200" y="12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80" y="6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577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98" y="10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00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6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198" y="10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190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6" y="6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578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6875" cy="19050"/>
              </a:xfrm>
              <a:custGeom>
                <a:avLst/>
                <a:gdLst/>
                <a:ahLst/>
                <a:cxnLst>
                  <a:cxn ang="0">
                    <a:pos x="248" y="12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182" y="8"/>
                  </a:cxn>
                  <a:cxn ang="0">
                    <a:pos x="180" y="8"/>
                  </a:cxn>
                  <a:cxn ang="0">
                    <a:pos x="176" y="8"/>
                  </a:cxn>
                  <a:cxn ang="0">
                    <a:pos x="174" y="8"/>
                  </a:cxn>
                  <a:cxn ang="0">
                    <a:pos x="250" y="10"/>
                  </a:cxn>
                  <a:cxn ang="0">
                    <a:pos x="248" y="12"/>
                  </a:cxn>
                  <a:cxn ang="0">
                    <a:pos x="248" y="12"/>
                  </a:cxn>
                  <a:cxn ang="0">
                    <a:pos x="92" y="6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10" y="4"/>
                  </a:cxn>
                  <a:cxn ang="0">
                    <a:pos x="108" y="4"/>
                  </a:cxn>
                  <a:cxn ang="0">
                    <a:pos x="106" y="4"/>
                  </a:cxn>
                  <a:cxn ang="0">
                    <a:pos x="104" y="4"/>
                  </a:cxn>
                  <a:cxn ang="0">
                    <a:pos x="102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2" y="6"/>
                  </a:cxn>
                </a:cxnLst>
                <a:rect l="0" t="0" r="r" b="b"/>
                <a:pathLst>
                  <a:path w="250" h="12">
                    <a:moveTo>
                      <a:pt x="248" y="12"/>
                    </a:moveTo>
                    <a:lnTo>
                      <a:pt x="192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182" y="8"/>
                    </a:lnTo>
                    <a:lnTo>
                      <a:pt x="180" y="8"/>
                    </a:lnTo>
                    <a:lnTo>
                      <a:pt x="176" y="8"/>
                    </a:lnTo>
                    <a:lnTo>
                      <a:pt x="174" y="8"/>
                    </a:lnTo>
                    <a:lnTo>
                      <a:pt x="250" y="10"/>
                    </a:lnTo>
                    <a:lnTo>
                      <a:pt x="248" y="12"/>
                    </a:lnTo>
                    <a:lnTo>
                      <a:pt x="248" y="12"/>
                    </a:lnTo>
                    <a:close/>
                    <a:moveTo>
                      <a:pt x="92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0" y="4"/>
                    </a:lnTo>
                    <a:lnTo>
                      <a:pt x="108" y="4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2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2" y="6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579"/>
              <p:cNvSpPr>
                <a:spLocks noEditPoints="1"/>
              </p:cNvSpPr>
              <p:nvPr/>
            </p:nvSpPr>
            <p:spPr bwMode="auto">
              <a:xfrm>
                <a:off x="5140325" y="1454150"/>
                <a:ext cx="396875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84" y="10"/>
                  </a:cxn>
                  <a:cxn ang="0">
                    <a:pos x="182" y="10"/>
                  </a:cxn>
                  <a:cxn ang="0">
                    <a:pos x="178" y="10"/>
                  </a:cxn>
                  <a:cxn ang="0">
                    <a:pos x="176" y="10"/>
                  </a:cxn>
                  <a:cxn ang="0">
                    <a:pos x="172" y="8"/>
                  </a:cxn>
                  <a:cxn ang="0">
                    <a:pos x="170" y="8"/>
                  </a:cxn>
                  <a:cxn ang="0">
                    <a:pos x="166" y="8"/>
                  </a:cxn>
                  <a:cxn ang="0">
                    <a:pos x="164" y="8"/>
                  </a:cxn>
                  <a:cxn ang="0">
                    <a:pos x="160" y="8"/>
                  </a:cxn>
                  <a:cxn ang="0">
                    <a:pos x="250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10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106" y="6"/>
                  </a:cxn>
                  <a:cxn ang="0">
                    <a:pos x="104" y="6"/>
                  </a:cxn>
                  <a:cxn ang="0">
                    <a:pos x="100" y="6"/>
                  </a:cxn>
                  <a:cxn ang="0">
                    <a:pos x="100" y="6"/>
                  </a:cxn>
                </a:cxnLst>
                <a:rect l="0" t="0" r="r" b="b"/>
                <a:pathLst>
                  <a:path w="250" h="14">
                    <a:moveTo>
                      <a:pt x="248" y="14"/>
                    </a:moveTo>
                    <a:lnTo>
                      <a:pt x="184" y="10"/>
                    </a:lnTo>
                    <a:lnTo>
                      <a:pt x="182" y="10"/>
                    </a:lnTo>
                    <a:lnTo>
                      <a:pt x="178" y="10"/>
                    </a:lnTo>
                    <a:lnTo>
                      <a:pt x="176" y="10"/>
                    </a:lnTo>
                    <a:lnTo>
                      <a:pt x="172" y="8"/>
                    </a:lnTo>
                    <a:lnTo>
                      <a:pt x="170" y="8"/>
                    </a:lnTo>
                    <a:lnTo>
                      <a:pt x="166" y="8"/>
                    </a:lnTo>
                    <a:lnTo>
                      <a:pt x="164" y="8"/>
                    </a:lnTo>
                    <a:lnTo>
                      <a:pt x="160" y="8"/>
                    </a:lnTo>
                    <a:lnTo>
                      <a:pt x="250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10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106" y="6"/>
                    </a:lnTo>
                    <a:lnTo>
                      <a:pt x="104" y="6"/>
                    </a:lnTo>
                    <a:lnTo>
                      <a:pt x="100" y="6"/>
                    </a:lnTo>
                    <a:lnTo>
                      <a:pt x="100" y="6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580"/>
              <p:cNvSpPr>
                <a:spLocks/>
              </p:cNvSpPr>
              <p:nvPr/>
            </p:nvSpPr>
            <p:spPr bwMode="auto">
              <a:xfrm>
                <a:off x="5140325" y="14541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174" y="1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6" y="8"/>
                  </a:cxn>
                  <a:cxn ang="0">
                    <a:pos x="150" y="6"/>
                  </a:cxn>
                  <a:cxn ang="0">
                    <a:pos x="144" y="6"/>
                  </a:cxn>
                  <a:cxn ang="0">
                    <a:pos x="138" y="6"/>
                  </a:cxn>
                  <a:cxn ang="0">
                    <a:pos x="130" y="6"/>
                  </a:cxn>
                  <a:cxn ang="0">
                    <a:pos x="124" y="6"/>
                  </a:cxn>
                  <a:cxn ang="0">
                    <a:pos x="122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4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174" y="10"/>
                    </a:lnTo>
                    <a:lnTo>
                      <a:pt x="168" y="8"/>
                    </a:lnTo>
                    <a:lnTo>
                      <a:pt x="162" y="8"/>
                    </a:lnTo>
                    <a:lnTo>
                      <a:pt x="156" y="8"/>
                    </a:lnTo>
                    <a:lnTo>
                      <a:pt x="150" y="6"/>
                    </a:lnTo>
                    <a:lnTo>
                      <a:pt x="144" y="6"/>
                    </a:lnTo>
                    <a:lnTo>
                      <a:pt x="138" y="6"/>
                    </a:lnTo>
                    <a:lnTo>
                      <a:pt x="130" y="6"/>
                    </a:lnTo>
                    <a:lnTo>
                      <a:pt x="124" y="6"/>
                    </a:lnTo>
                    <a:lnTo>
                      <a:pt x="122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581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160" y="10"/>
                  </a:cxn>
                  <a:cxn ang="0">
                    <a:pos x="156" y="10"/>
                  </a:cxn>
                  <a:cxn ang="0">
                    <a:pos x="152" y="8"/>
                  </a:cxn>
                  <a:cxn ang="0">
                    <a:pos x="148" y="8"/>
                  </a:cxn>
                  <a:cxn ang="0">
                    <a:pos x="144" y="8"/>
                  </a:cxn>
                  <a:cxn ang="0">
                    <a:pos x="138" y="8"/>
                  </a:cxn>
                  <a:cxn ang="0">
                    <a:pos x="134" y="8"/>
                  </a:cxn>
                  <a:cxn ang="0">
                    <a:pos x="130" y="8"/>
                  </a:cxn>
                  <a:cxn ang="0">
                    <a:pos x="124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160" y="10"/>
                    </a:lnTo>
                    <a:lnTo>
                      <a:pt x="156" y="10"/>
                    </a:lnTo>
                    <a:lnTo>
                      <a:pt x="152" y="8"/>
                    </a:lnTo>
                    <a:lnTo>
                      <a:pt x="148" y="8"/>
                    </a:lnTo>
                    <a:lnTo>
                      <a:pt x="144" y="8"/>
                    </a:lnTo>
                    <a:lnTo>
                      <a:pt x="138" y="8"/>
                    </a:lnTo>
                    <a:lnTo>
                      <a:pt x="134" y="8"/>
                    </a:lnTo>
                    <a:lnTo>
                      <a:pt x="130" y="8"/>
                    </a:lnTo>
                    <a:lnTo>
                      <a:pt x="124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582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583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2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584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2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585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586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587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588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589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590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591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592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593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594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595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596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597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598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4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4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599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600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1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6" y="12"/>
                  </a:cxn>
                </a:cxnLst>
                <a:rect l="0" t="0" r="r" b="b"/>
                <a:pathLst>
                  <a:path w="256" h="12">
                    <a:moveTo>
                      <a:pt x="256" y="1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6" y="12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601"/>
              <p:cNvSpPr>
                <a:spLocks/>
              </p:cNvSpPr>
              <p:nvPr/>
            </p:nvSpPr>
            <p:spPr bwMode="auto">
              <a:xfrm>
                <a:off x="5140325" y="14224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6" y="14"/>
                  </a:cxn>
                  <a:cxn ang="0">
                    <a:pos x="256" y="14"/>
                  </a:cxn>
                </a:cxnLst>
                <a:rect l="0" t="0" r="r" b="b"/>
                <a:pathLst>
                  <a:path w="256" h="14">
                    <a:moveTo>
                      <a:pt x="256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6" y="14"/>
                    </a:lnTo>
                    <a:lnTo>
                      <a:pt x="256" y="14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602"/>
              <p:cNvSpPr>
                <a:spLocks/>
              </p:cNvSpPr>
              <p:nvPr/>
            </p:nvSpPr>
            <p:spPr bwMode="auto">
              <a:xfrm>
                <a:off x="5143500" y="1422400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603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604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605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606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607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608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609"/>
              <p:cNvSpPr>
                <a:spLocks/>
              </p:cNvSpPr>
              <p:nvPr/>
            </p:nvSpPr>
            <p:spPr bwMode="auto">
              <a:xfrm>
                <a:off x="5153025" y="14128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4" y="12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610"/>
              <p:cNvSpPr>
                <a:spLocks/>
              </p:cNvSpPr>
              <p:nvPr/>
            </p:nvSpPr>
            <p:spPr bwMode="auto">
              <a:xfrm>
                <a:off x="5153025" y="1384300"/>
                <a:ext cx="387350" cy="47625"/>
              </a:xfrm>
              <a:custGeom>
                <a:avLst/>
                <a:gdLst/>
                <a:ahLst/>
                <a:cxnLst>
                  <a:cxn ang="0">
                    <a:pos x="244" y="30"/>
                  </a:cxn>
                  <a:cxn ang="0">
                    <a:pos x="0" y="18"/>
                  </a:cxn>
                  <a:cxn ang="0">
                    <a:pos x="4" y="16"/>
                  </a:cxn>
                  <a:cxn ang="0">
                    <a:pos x="10" y="14"/>
                  </a:cxn>
                  <a:cxn ang="0">
                    <a:pos x="16" y="12"/>
                  </a:cxn>
                  <a:cxn ang="0">
                    <a:pos x="22" y="10"/>
                  </a:cxn>
                  <a:cxn ang="0">
                    <a:pos x="28" y="8"/>
                  </a:cxn>
                  <a:cxn ang="0">
                    <a:pos x="36" y="6"/>
                  </a:cxn>
                  <a:cxn ang="0">
                    <a:pos x="44" y="4"/>
                  </a:cxn>
                  <a:cxn ang="0">
                    <a:pos x="52" y="4"/>
                  </a:cxn>
                  <a:cxn ang="0">
                    <a:pos x="62" y="2"/>
                  </a:cxn>
                  <a:cxn ang="0">
                    <a:pos x="70" y="2"/>
                  </a:cxn>
                  <a:cxn ang="0">
                    <a:pos x="80" y="2"/>
                  </a:cxn>
                  <a:cxn ang="0">
                    <a:pos x="90" y="0"/>
                  </a:cxn>
                  <a:cxn ang="0">
                    <a:pos x="98" y="0"/>
                  </a:cxn>
                  <a:cxn ang="0">
                    <a:pos x="108" y="0"/>
                  </a:cxn>
                  <a:cxn ang="0">
                    <a:pos x="118" y="0"/>
                  </a:cxn>
                  <a:cxn ang="0">
                    <a:pos x="128" y="0"/>
                  </a:cxn>
                  <a:cxn ang="0">
                    <a:pos x="138" y="2"/>
                  </a:cxn>
                  <a:cxn ang="0">
                    <a:pos x="148" y="2"/>
                  </a:cxn>
                  <a:cxn ang="0">
                    <a:pos x="158" y="2"/>
                  </a:cxn>
                  <a:cxn ang="0">
                    <a:pos x="166" y="4"/>
                  </a:cxn>
                  <a:cxn ang="0">
                    <a:pos x="176" y="4"/>
                  </a:cxn>
                  <a:cxn ang="0">
                    <a:pos x="184" y="6"/>
                  </a:cxn>
                  <a:cxn ang="0">
                    <a:pos x="192" y="8"/>
                  </a:cxn>
                  <a:cxn ang="0">
                    <a:pos x="200" y="10"/>
                  </a:cxn>
                  <a:cxn ang="0">
                    <a:pos x="208" y="12"/>
                  </a:cxn>
                  <a:cxn ang="0">
                    <a:pos x="216" y="14"/>
                  </a:cxn>
                  <a:cxn ang="0">
                    <a:pos x="222" y="16"/>
                  </a:cxn>
                  <a:cxn ang="0">
                    <a:pos x="228" y="18"/>
                  </a:cxn>
                  <a:cxn ang="0">
                    <a:pos x="232" y="20"/>
                  </a:cxn>
                  <a:cxn ang="0">
                    <a:pos x="238" y="24"/>
                  </a:cxn>
                  <a:cxn ang="0">
                    <a:pos x="240" y="26"/>
                  </a:cxn>
                  <a:cxn ang="0">
                    <a:pos x="244" y="30"/>
                  </a:cxn>
                  <a:cxn ang="0">
                    <a:pos x="244" y="30"/>
                  </a:cxn>
                </a:cxnLst>
                <a:rect l="0" t="0" r="r" b="b"/>
                <a:pathLst>
                  <a:path w="244" h="30">
                    <a:moveTo>
                      <a:pt x="244" y="30"/>
                    </a:moveTo>
                    <a:lnTo>
                      <a:pt x="0" y="18"/>
                    </a:lnTo>
                    <a:lnTo>
                      <a:pt x="4" y="16"/>
                    </a:lnTo>
                    <a:lnTo>
                      <a:pt x="10" y="14"/>
                    </a:lnTo>
                    <a:lnTo>
                      <a:pt x="16" y="12"/>
                    </a:lnTo>
                    <a:lnTo>
                      <a:pt x="22" y="10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62" y="2"/>
                    </a:lnTo>
                    <a:lnTo>
                      <a:pt x="70" y="2"/>
                    </a:lnTo>
                    <a:lnTo>
                      <a:pt x="80" y="2"/>
                    </a:lnTo>
                    <a:lnTo>
                      <a:pt x="90" y="0"/>
                    </a:lnTo>
                    <a:lnTo>
                      <a:pt x="98" y="0"/>
                    </a:lnTo>
                    <a:lnTo>
                      <a:pt x="108" y="0"/>
                    </a:lnTo>
                    <a:lnTo>
                      <a:pt x="118" y="0"/>
                    </a:lnTo>
                    <a:lnTo>
                      <a:pt x="128" y="0"/>
                    </a:lnTo>
                    <a:lnTo>
                      <a:pt x="138" y="2"/>
                    </a:lnTo>
                    <a:lnTo>
                      <a:pt x="148" y="2"/>
                    </a:lnTo>
                    <a:lnTo>
                      <a:pt x="158" y="2"/>
                    </a:lnTo>
                    <a:lnTo>
                      <a:pt x="166" y="4"/>
                    </a:lnTo>
                    <a:lnTo>
                      <a:pt x="176" y="4"/>
                    </a:lnTo>
                    <a:lnTo>
                      <a:pt x="184" y="6"/>
                    </a:lnTo>
                    <a:lnTo>
                      <a:pt x="192" y="8"/>
                    </a:lnTo>
                    <a:lnTo>
                      <a:pt x="200" y="10"/>
                    </a:lnTo>
                    <a:lnTo>
                      <a:pt x="208" y="12"/>
                    </a:lnTo>
                    <a:lnTo>
                      <a:pt x="216" y="14"/>
                    </a:lnTo>
                    <a:lnTo>
                      <a:pt x="222" y="16"/>
                    </a:lnTo>
                    <a:lnTo>
                      <a:pt x="228" y="18"/>
                    </a:lnTo>
                    <a:lnTo>
                      <a:pt x="232" y="20"/>
                    </a:lnTo>
                    <a:lnTo>
                      <a:pt x="238" y="24"/>
                    </a:lnTo>
                    <a:lnTo>
                      <a:pt x="240" y="26"/>
                    </a:lnTo>
                    <a:lnTo>
                      <a:pt x="244" y="30"/>
                    </a:lnTo>
                    <a:lnTo>
                      <a:pt x="244" y="3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611"/>
              <p:cNvSpPr>
                <a:spLocks/>
              </p:cNvSpPr>
              <p:nvPr/>
            </p:nvSpPr>
            <p:spPr bwMode="auto">
              <a:xfrm>
                <a:off x="6115050" y="1482725"/>
                <a:ext cx="34925" cy="1587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2" y="0"/>
                  </a:cxn>
                  <a:cxn ang="0">
                    <a:pos x="22" y="2"/>
                  </a:cxn>
                  <a:cxn ang="0">
                    <a:pos x="22" y="8"/>
                  </a:cxn>
                  <a:cxn ang="0">
                    <a:pos x="22" y="10"/>
                  </a:cxn>
                  <a:cxn ang="0">
                    <a:pos x="18" y="10"/>
                  </a:cxn>
                  <a:cxn ang="0">
                    <a:pos x="16" y="8"/>
                  </a:cxn>
                  <a:cxn ang="0">
                    <a:pos x="14" y="8"/>
                  </a:cxn>
                  <a:cxn ang="0">
                    <a:pos x="12" y="6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22" h="10">
                    <a:moveTo>
                      <a:pt x="0" y="2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2" y="8"/>
                    </a:lnTo>
                    <a:lnTo>
                      <a:pt x="22" y="10"/>
                    </a:lnTo>
                    <a:lnTo>
                      <a:pt x="18" y="10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612"/>
              <p:cNvSpPr>
                <a:spLocks/>
              </p:cNvSpPr>
              <p:nvPr/>
            </p:nvSpPr>
            <p:spPr bwMode="auto">
              <a:xfrm>
                <a:off x="61087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6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26" h="2">
                    <a:moveTo>
                      <a:pt x="26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613"/>
              <p:cNvSpPr>
                <a:spLocks/>
              </p:cNvSpPr>
              <p:nvPr/>
            </p:nvSpPr>
            <p:spPr bwMode="auto">
              <a:xfrm>
                <a:off x="6105525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28" y="0"/>
                  </a:cxn>
                  <a:cxn ang="0">
                    <a:pos x="28" y="2"/>
                  </a:cxn>
                  <a:cxn ang="0">
                    <a:pos x="28" y="2"/>
                  </a:cxn>
                </a:cxnLst>
                <a:rect l="0" t="0" r="r" b="b"/>
                <a:pathLst>
                  <a:path w="28" h="4">
                    <a:moveTo>
                      <a:pt x="28" y="2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614"/>
              <p:cNvSpPr>
                <a:spLocks noEditPoints="1"/>
              </p:cNvSpPr>
              <p:nvPr/>
            </p:nvSpPr>
            <p:spPr bwMode="auto">
              <a:xfrm>
                <a:off x="5772150" y="1479550"/>
                <a:ext cx="381000" cy="15875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2" y="2"/>
                  </a:cxn>
                  <a:cxn ang="0">
                    <a:pos x="212" y="2"/>
                  </a:cxn>
                  <a:cxn ang="0">
                    <a:pos x="210" y="2"/>
                  </a:cxn>
                  <a:cxn ang="0">
                    <a:pos x="208" y="2"/>
                  </a:cxn>
                  <a:cxn ang="0">
                    <a:pos x="208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240" h="10">
                    <a:moveTo>
                      <a:pt x="238" y="2"/>
                    </a:moveTo>
                    <a:lnTo>
                      <a:pt x="212" y="2"/>
                    </a:lnTo>
                    <a:lnTo>
                      <a:pt x="212" y="2"/>
                    </a:lnTo>
                    <a:lnTo>
                      <a:pt x="210" y="2"/>
                    </a:lnTo>
                    <a:lnTo>
                      <a:pt x="208" y="2"/>
                    </a:lnTo>
                    <a:lnTo>
                      <a:pt x="208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0"/>
                    </a:move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615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0" y="4"/>
                  </a:cxn>
                  <a:cxn ang="0">
                    <a:pos x="208" y="4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0" h="12">
                    <a:moveTo>
                      <a:pt x="238" y="2"/>
                    </a:moveTo>
                    <a:lnTo>
                      <a:pt x="210" y="4"/>
                    </a:lnTo>
                    <a:lnTo>
                      <a:pt x="208" y="4"/>
                    </a:ln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2"/>
                    </a:move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616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40" y="2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04" y="2"/>
                  </a:cxn>
                  <a:cxn ang="0">
                    <a:pos x="202" y="2"/>
                  </a:cxn>
                  <a:cxn ang="0">
                    <a:pos x="240" y="0"/>
                  </a:cxn>
                  <a:cxn ang="0">
                    <a:pos x="240" y="0"/>
                  </a:cxn>
                  <a:cxn ang="0">
                    <a:pos x="240" y="2"/>
                  </a:cxn>
                  <a:cxn ang="0">
                    <a:pos x="240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6" y="10"/>
                  </a:cxn>
                  <a:cxn ang="0">
                    <a:pos x="4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</a:cxnLst>
                <a:rect l="0" t="0" r="r" b="b"/>
                <a:pathLst>
                  <a:path w="240" h="12">
                    <a:moveTo>
                      <a:pt x="240" y="2"/>
                    </a:move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04" y="2"/>
                    </a:lnTo>
                    <a:lnTo>
                      <a:pt x="202" y="2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2"/>
                    </a:lnTo>
                    <a:lnTo>
                      <a:pt x="240" y="2"/>
                    </a:lnTo>
                    <a:close/>
                    <a:moveTo>
                      <a:pt x="2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617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6" y="4"/>
                  </a:cxn>
                  <a:cxn ang="0">
                    <a:pos x="206" y="4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6" y="14"/>
                  </a:cxn>
                  <a:cxn ang="0">
                    <a:pos x="6" y="14"/>
                  </a:cxn>
                </a:cxnLst>
                <a:rect l="0" t="0" r="r" b="b"/>
                <a:pathLst>
                  <a:path w="242" h="14">
                    <a:moveTo>
                      <a:pt x="242" y="2"/>
                    </a:moveTo>
                    <a:lnTo>
                      <a:pt x="206" y="4"/>
                    </a:lnTo>
                    <a:lnTo>
                      <a:pt x="206" y="4"/>
                    </a:ln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6" y="14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618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8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8" y="12"/>
                  </a:cxn>
                </a:cxnLst>
                <a:rect l="0" t="0" r="r" b="b"/>
                <a:pathLst>
                  <a:path w="242" h="12">
                    <a:moveTo>
                      <a:pt x="242" y="2"/>
                    </a:move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8" y="1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619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0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1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14" y="10"/>
                  </a:cxn>
                  <a:cxn ang="0">
                    <a:pos x="14" y="10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10" y="12"/>
                  </a:cxn>
                </a:cxnLst>
                <a:rect l="0" t="0" r="r" b="b"/>
                <a:pathLst>
                  <a:path w="242" h="12">
                    <a:moveTo>
                      <a:pt x="242" y="0"/>
                    </a:move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242" y="0"/>
                    </a:lnTo>
                    <a:lnTo>
                      <a:pt x="242" y="0"/>
                    </a:lnTo>
                    <a:lnTo>
                      <a:pt x="242" y="0"/>
                    </a:lnTo>
                    <a:close/>
                    <a:moveTo>
                      <a:pt x="10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620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00" y="4"/>
                  </a:cxn>
                  <a:cxn ang="0">
                    <a:pos x="198" y="4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4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  <a:cxn ang="0">
                    <a:pos x="14" y="12"/>
                  </a:cxn>
                  <a:cxn ang="0">
                    <a:pos x="14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200" y="4"/>
                    </a:lnTo>
                    <a:lnTo>
                      <a:pt x="198" y="4"/>
                    </a:ln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4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621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190" y="2"/>
                  </a:cxn>
                  <a:cxn ang="0">
                    <a:pos x="188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6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190" y="2"/>
                    </a:lnTo>
                    <a:lnTo>
                      <a:pt x="188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6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622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2" y="4"/>
                  </a:cxn>
                  <a:cxn ang="0">
                    <a:pos x="190" y="4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0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  <a:cxn ang="0">
                    <a:pos x="20" y="12"/>
                  </a:cxn>
                  <a:cxn ang="0">
                    <a:pos x="20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192" y="4"/>
                    </a:lnTo>
                    <a:lnTo>
                      <a:pt x="190" y="4"/>
                    </a:ln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0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623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182" y="2"/>
                  </a:cxn>
                  <a:cxn ang="0">
                    <a:pos x="180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30" y="10"/>
                  </a:cxn>
                  <a:cxn ang="0">
                    <a:pos x="28" y="10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2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624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6" y="6"/>
                  </a:cxn>
                  <a:cxn ang="0">
                    <a:pos x="184" y="4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28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0" y="12"/>
                  </a:cxn>
                  <a:cxn ang="0">
                    <a:pos x="28" y="12"/>
                  </a:cxn>
                  <a:cxn ang="0">
                    <a:pos x="28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86" y="6"/>
                    </a:lnTo>
                    <a:lnTo>
                      <a:pt x="184" y="4"/>
                    </a:ln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28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0" y="12"/>
                    </a:lnTo>
                    <a:lnTo>
                      <a:pt x="28" y="12"/>
                    </a:lnTo>
                    <a:lnTo>
                      <a:pt x="28" y="12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625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176" y="4"/>
                  </a:cxn>
                  <a:cxn ang="0">
                    <a:pos x="172" y="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2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40" y="10"/>
                  </a:cxn>
                  <a:cxn ang="0">
                    <a:pos x="38" y="10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2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176" y="4"/>
                    </a:lnTo>
                    <a:lnTo>
                      <a:pt x="172" y="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2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2" y="12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626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8" y="6"/>
                  </a:cxn>
                  <a:cxn ang="0">
                    <a:pos x="176" y="6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6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38" y="12"/>
                  </a:cxn>
                  <a:cxn ang="0">
                    <a:pos x="36" y="12"/>
                  </a:cxn>
                  <a:cxn ang="0">
                    <a:pos x="36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78" y="6"/>
                    </a:lnTo>
                    <a:lnTo>
                      <a:pt x="176" y="6"/>
                    </a:ln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6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36" y="12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627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164" y="4"/>
                  </a:cxn>
                  <a:cxn ang="0">
                    <a:pos x="162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4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50" y="8"/>
                  </a:cxn>
                  <a:cxn ang="0">
                    <a:pos x="48" y="10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40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164" y="4"/>
                    </a:lnTo>
                    <a:lnTo>
                      <a:pt x="162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40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50" y="8"/>
                    </a:lnTo>
                    <a:lnTo>
                      <a:pt x="48" y="10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40" y="12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628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70" y="6"/>
                  </a:cxn>
                  <a:cxn ang="0">
                    <a:pos x="168" y="6"/>
                  </a:cxn>
                  <a:cxn ang="0">
                    <a:pos x="166" y="6"/>
                  </a:cxn>
                  <a:cxn ang="0">
                    <a:pos x="164" y="6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46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58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0" y="12"/>
                  </a:cxn>
                  <a:cxn ang="0">
                    <a:pos x="46" y="12"/>
                  </a:cxn>
                  <a:cxn ang="0">
                    <a:pos x="46" y="1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70" y="6"/>
                    </a:lnTo>
                    <a:lnTo>
                      <a:pt x="168" y="6"/>
                    </a:lnTo>
                    <a:lnTo>
                      <a:pt x="166" y="6"/>
                    </a:lnTo>
                    <a:lnTo>
                      <a:pt x="164" y="6"/>
                    </a:ln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46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58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0" y="12"/>
                    </a:lnTo>
                    <a:lnTo>
                      <a:pt x="46" y="12"/>
                    </a:lnTo>
                    <a:lnTo>
                      <a:pt x="46" y="12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629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52" y="10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64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6" y="10"/>
                  </a:cxn>
                  <a:cxn ang="0">
                    <a:pos x="54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2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52" y="10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630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0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146" y="4"/>
                  </a:cxn>
                  <a:cxn ang="0">
                    <a:pos x="144" y="4"/>
                  </a:cxn>
                  <a:cxn ang="0">
                    <a:pos x="142" y="4"/>
                  </a:cxn>
                  <a:cxn ang="0">
                    <a:pos x="138" y="4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58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74" y="8"/>
                  </a:cxn>
                  <a:cxn ang="0">
                    <a:pos x="72" y="8"/>
                  </a:cxn>
                  <a:cxn ang="0">
                    <a:pos x="70" y="8"/>
                  </a:cxn>
                  <a:cxn ang="0">
                    <a:pos x="68" y="8"/>
                  </a:cxn>
                  <a:cxn ang="0">
                    <a:pos x="66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8" y="10"/>
                  </a:cxn>
                </a:cxnLst>
                <a:rect l="0" t="0" r="r" b="b"/>
                <a:pathLst>
                  <a:path w="248" h="12">
                    <a:moveTo>
                      <a:pt x="248" y="0"/>
                    </a:move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146" y="4"/>
                    </a:lnTo>
                    <a:lnTo>
                      <a:pt x="144" y="4"/>
                    </a:lnTo>
                    <a:lnTo>
                      <a:pt x="142" y="4"/>
                    </a:lnTo>
                    <a:lnTo>
                      <a:pt x="138" y="4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lose/>
                    <a:moveTo>
                      <a:pt x="58" y="10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631"/>
              <p:cNvSpPr>
                <a:spLocks noEditPoints="1"/>
              </p:cNvSpPr>
              <p:nvPr/>
            </p:nvSpPr>
            <p:spPr bwMode="auto">
              <a:xfrm>
                <a:off x="5759450" y="1454150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48" y="6"/>
                  </a:cxn>
                  <a:cxn ang="0">
                    <a:pos x="146" y="6"/>
                  </a:cxn>
                  <a:cxn ang="0">
                    <a:pos x="142" y="6"/>
                  </a:cxn>
                  <a:cxn ang="0">
                    <a:pos x="140" y="6"/>
                  </a:cxn>
                  <a:cxn ang="0">
                    <a:pos x="138" y="6"/>
                  </a:cxn>
                  <a:cxn ang="0">
                    <a:pos x="134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64" y="10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88" y="8"/>
                  </a:cxn>
                  <a:cxn ang="0">
                    <a:pos x="84" y="8"/>
                  </a:cxn>
                  <a:cxn ang="0">
                    <a:pos x="82" y="8"/>
                  </a:cxn>
                  <a:cxn ang="0">
                    <a:pos x="80" y="8"/>
                  </a:cxn>
                  <a:cxn ang="0">
                    <a:pos x="76" y="8"/>
                  </a:cxn>
                  <a:cxn ang="0">
                    <a:pos x="74" y="10"/>
                  </a:cxn>
                  <a:cxn ang="0">
                    <a:pos x="70" y="10"/>
                  </a:cxn>
                  <a:cxn ang="0">
                    <a:pos x="68" y="10"/>
                  </a:cxn>
                  <a:cxn ang="0">
                    <a:pos x="64" y="10"/>
                  </a:cxn>
                  <a:cxn ang="0">
                    <a:pos x="64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48" y="6"/>
                    </a:lnTo>
                    <a:lnTo>
                      <a:pt x="146" y="6"/>
                    </a:lnTo>
                    <a:lnTo>
                      <a:pt x="142" y="6"/>
                    </a:lnTo>
                    <a:lnTo>
                      <a:pt x="140" y="6"/>
                    </a:lnTo>
                    <a:lnTo>
                      <a:pt x="138" y="6"/>
                    </a:lnTo>
                    <a:lnTo>
                      <a:pt x="134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64" y="10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88" y="8"/>
                    </a:lnTo>
                    <a:lnTo>
                      <a:pt x="84" y="8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6" y="8"/>
                    </a:lnTo>
                    <a:lnTo>
                      <a:pt x="74" y="1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4" y="1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632"/>
              <p:cNvSpPr>
                <a:spLocks/>
              </p:cNvSpPr>
              <p:nvPr/>
            </p:nvSpPr>
            <p:spPr bwMode="auto">
              <a:xfrm>
                <a:off x="5759450" y="1454150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38" y="6"/>
                  </a:cxn>
                  <a:cxn ang="0">
                    <a:pos x="138" y="6"/>
                  </a:cxn>
                  <a:cxn ang="0">
                    <a:pos x="136" y="6"/>
                  </a:cxn>
                  <a:cxn ang="0">
                    <a:pos x="134" y="6"/>
                  </a:cxn>
                  <a:cxn ang="0">
                    <a:pos x="132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24" y="6"/>
                  </a:cxn>
                  <a:cxn ang="0">
                    <a:pos x="118" y="6"/>
                  </a:cxn>
                  <a:cxn ang="0">
                    <a:pos x="112" y="6"/>
                  </a:cxn>
                  <a:cxn ang="0">
                    <a:pos x="106" y="6"/>
                  </a:cxn>
                  <a:cxn ang="0">
                    <a:pos x="98" y="6"/>
                  </a:cxn>
                  <a:cxn ang="0">
                    <a:pos x="92" y="8"/>
                  </a:cxn>
                  <a:cxn ang="0">
                    <a:pos x="86" y="8"/>
                  </a:cxn>
                  <a:cxn ang="0">
                    <a:pos x="80" y="8"/>
                  </a:cxn>
                  <a:cxn ang="0">
                    <a:pos x="74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2">
                    <a:moveTo>
                      <a:pt x="248" y="2"/>
                    </a:moveTo>
                    <a:lnTo>
                      <a:pt x="138" y="6"/>
                    </a:lnTo>
                    <a:lnTo>
                      <a:pt x="138" y="6"/>
                    </a:lnTo>
                    <a:lnTo>
                      <a:pt x="136" y="6"/>
                    </a:lnTo>
                    <a:lnTo>
                      <a:pt x="134" y="6"/>
                    </a:lnTo>
                    <a:lnTo>
                      <a:pt x="132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6" y="6"/>
                    </a:lnTo>
                    <a:lnTo>
                      <a:pt x="124" y="6"/>
                    </a:lnTo>
                    <a:lnTo>
                      <a:pt x="118" y="6"/>
                    </a:lnTo>
                    <a:lnTo>
                      <a:pt x="112" y="6"/>
                    </a:lnTo>
                    <a:lnTo>
                      <a:pt x="106" y="6"/>
                    </a:lnTo>
                    <a:lnTo>
                      <a:pt x="98" y="6"/>
                    </a:lnTo>
                    <a:lnTo>
                      <a:pt x="92" y="8"/>
                    </a:lnTo>
                    <a:lnTo>
                      <a:pt x="86" y="8"/>
                    </a:lnTo>
                    <a:lnTo>
                      <a:pt x="80" y="8"/>
                    </a:lnTo>
                    <a:lnTo>
                      <a:pt x="74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633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126" y="8"/>
                  </a:cxn>
                  <a:cxn ang="0">
                    <a:pos x="122" y="8"/>
                  </a:cxn>
                  <a:cxn ang="0">
                    <a:pos x="116" y="8"/>
                  </a:cxn>
                  <a:cxn ang="0">
                    <a:pos x="112" y="8"/>
                  </a:cxn>
                  <a:cxn ang="0">
                    <a:pos x="108" y="8"/>
                  </a:cxn>
                  <a:cxn ang="0">
                    <a:pos x="104" y="8"/>
                  </a:cxn>
                  <a:cxn ang="0">
                    <a:pos x="98" y="8"/>
                  </a:cxn>
                  <a:cxn ang="0">
                    <a:pos x="94" y="10"/>
                  </a:cxn>
                  <a:cxn ang="0">
                    <a:pos x="90" y="10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126" y="8"/>
                    </a:lnTo>
                    <a:lnTo>
                      <a:pt x="122" y="8"/>
                    </a:lnTo>
                    <a:lnTo>
                      <a:pt x="116" y="8"/>
                    </a:lnTo>
                    <a:lnTo>
                      <a:pt x="112" y="8"/>
                    </a:lnTo>
                    <a:lnTo>
                      <a:pt x="108" y="8"/>
                    </a:lnTo>
                    <a:lnTo>
                      <a:pt x="104" y="8"/>
                    </a:lnTo>
                    <a:lnTo>
                      <a:pt x="98" y="8"/>
                    </a:lnTo>
                    <a:lnTo>
                      <a:pt x="94" y="10"/>
                    </a:lnTo>
                    <a:lnTo>
                      <a:pt x="90" y="10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634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635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636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637"/>
              <p:cNvSpPr>
                <a:spLocks/>
              </p:cNvSpPr>
              <p:nvPr/>
            </p:nvSpPr>
            <p:spPr bwMode="auto">
              <a:xfrm>
                <a:off x="5756275" y="144462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638"/>
              <p:cNvSpPr>
                <a:spLocks/>
              </p:cNvSpPr>
              <p:nvPr/>
            </p:nvSpPr>
            <p:spPr bwMode="auto">
              <a:xfrm>
                <a:off x="5753100" y="144462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639"/>
              <p:cNvSpPr>
                <a:spLocks/>
              </p:cNvSpPr>
              <p:nvPr/>
            </p:nvSpPr>
            <p:spPr bwMode="auto">
              <a:xfrm>
                <a:off x="5753100" y="1441450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644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645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2">
                    <a:moveTo>
                      <a:pt x="256" y="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646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647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648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649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650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651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652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0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</a:cxnLst>
                <a:rect l="0" t="0" r="r" b="b"/>
                <a:pathLst>
                  <a:path w="254" h="12">
                    <a:moveTo>
                      <a:pt x="254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653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654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2" y="0"/>
                  </a:cxn>
                  <a:cxn ang="0">
                    <a:pos x="252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2">
                    <a:moveTo>
                      <a:pt x="254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655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656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2">
                    <a:moveTo>
                      <a:pt x="252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657"/>
              <p:cNvSpPr>
                <a:spLocks/>
              </p:cNvSpPr>
              <p:nvPr/>
            </p:nvSpPr>
            <p:spPr bwMode="auto">
              <a:xfrm>
                <a:off x="5749925" y="14160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658"/>
              <p:cNvSpPr>
                <a:spLocks/>
              </p:cNvSpPr>
              <p:nvPr/>
            </p:nvSpPr>
            <p:spPr bwMode="auto">
              <a:xfrm>
                <a:off x="574992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48" y="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659"/>
              <p:cNvSpPr>
                <a:spLocks/>
              </p:cNvSpPr>
              <p:nvPr/>
            </p:nvSpPr>
            <p:spPr bwMode="auto">
              <a:xfrm>
                <a:off x="575310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660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661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242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0"/>
                  </a:cxn>
                </a:cxnLst>
                <a:rect l="0" t="0" r="r" b="b"/>
                <a:pathLst>
                  <a:path w="246" h="12">
                    <a:moveTo>
                      <a:pt x="246" y="0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662"/>
              <p:cNvSpPr>
                <a:spLocks/>
              </p:cNvSpPr>
              <p:nvPr/>
            </p:nvSpPr>
            <p:spPr bwMode="auto">
              <a:xfrm>
                <a:off x="5756275" y="1384300"/>
                <a:ext cx="384175" cy="47625"/>
              </a:xfrm>
              <a:custGeom>
                <a:avLst/>
                <a:gdLst/>
                <a:ahLst/>
                <a:cxnLst>
                  <a:cxn ang="0">
                    <a:pos x="242" y="18"/>
                  </a:cxn>
                  <a:cxn ang="0">
                    <a:pos x="0" y="30"/>
                  </a:cxn>
                  <a:cxn ang="0">
                    <a:pos x="2" y="26"/>
                  </a:cxn>
                  <a:cxn ang="0">
                    <a:pos x="6" y="24"/>
                  </a:cxn>
                  <a:cxn ang="0">
                    <a:pos x="10" y="20"/>
                  </a:cxn>
                  <a:cxn ang="0">
                    <a:pos x="16" y="18"/>
                  </a:cxn>
                  <a:cxn ang="0">
                    <a:pos x="22" y="16"/>
                  </a:cxn>
                  <a:cxn ang="0">
                    <a:pos x="28" y="14"/>
                  </a:cxn>
                  <a:cxn ang="0">
                    <a:pos x="34" y="12"/>
                  </a:cxn>
                  <a:cxn ang="0">
                    <a:pos x="42" y="10"/>
                  </a:cxn>
                  <a:cxn ang="0">
                    <a:pos x="50" y="8"/>
                  </a:cxn>
                  <a:cxn ang="0">
                    <a:pos x="58" y="6"/>
                  </a:cxn>
                  <a:cxn ang="0">
                    <a:pos x="68" y="4"/>
                  </a:cxn>
                  <a:cxn ang="0">
                    <a:pos x="76" y="4"/>
                  </a:cxn>
                  <a:cxn ang="0">
                    <a:pos x="86" y="2"/>
                  </a:cxn>
                  <a:cxn ang="0">
                    <a:pos x="96" y="2"/>
                  </a:cxn>
                  <a:cxn ang="0">
                    <a:pos x="106" y="2"/>
                  </a:cxn>
                  <a:cxn ang="0">
                    <a:pos x="114" y="0"/>
                  </a:cxn>
                  <a:cxn ang="0">
                    <a:pos x="124" y="0"/>
                  </a:cxn>
                  <a:cxn ang="0">
                    <a:pos x="134" y="0"/>
                  </a:cxn>
                  <a:cxn ang="0">
                    <a:pos x="144" y="0"/>
                  </a:cxn>
                  <a:cxn ang="0">
                    <a:pos x="154" y="0"/>
                  </a:cxn>
                  <a:cxn ang="0">
                    <a:pos x="164" y="2"/>
                  </a:cxn>
                  <a:cxn ang="0">
                    <a:pos x="172" y="2"/>
                  </a:cxn>
                  <a:cxn ang="0">
                    <a:pos x="182" y="2"/>
                  </a:cxn>
                  <a:cxn ang="0">
                    <a:pos x="190" y="4"/>
                  </a:cxn>
                  <a:cxn ang="0">
                    <a:pos x="198" y="4"/>
                  </a:cxn>
                  <a:cxn ang="0">
                    <a:pos x="206" y="6"/>
                  </a:cxn>
                  <a:cxn ang="0">
                    <a:pos x="214" y="8"/>
                  </a:cxn>
                  <a:cxn ang="0">
                    <a:pos x="220" y="10"/>
                  </a:cxn>
                  <a:cxn ang="0">
                    <a:pos x="228" y="12"/>
                  </a:cxn>
                  <a:cxn ang="0">
                    <a:pos x="232" y="14"/>
                  </a:cxn>
                  <a:cxn ang="0">
                    <a:pos x="238" y="16"/>
                  </a:cxn>
                  <a:cxn ang="0">
                    <a:pos x="242" y="18"/>
                  </a:cxn>
                  <a:cxn ang="0">
                    <a:pos x="242" y="18"/>
                  </a:cxn>
                </a:cxnLst>
                <a:rect l="0" t="0" r="r" b="b"/>
                <a:pathLst>
                  <a:path w="242" h="30">
                    <a:moveTo>
                      <a:pt x="242" y="18"/>
                    </a:moveTo>
                    <a:lnTo>
                      <a:pt x="0" y="30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0"/>
                    </a:lnTo>
                    <a:lnTo>
                      <a:pt x="16" y="18"/>
                    </a:lnTo>
                    <a:lnTo>
                      <a:pt x="22" y="16"/>
                    </a:lnTo>
                    <a:lnTo>
                      <a:pt x="28" y="14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0" y="8"/>
                    </a:lnTo>
                    <a:lnTo>
                      <a:pt x="58" y="6"/>
                    </a:lnTo>
                    <a:lnTo>
                      <a:pt x="68" y="4"/>
                    </a:lnTo>
                    <a:lnTo>
                      <a:pt x="76" y="4"/>
                    </a:lnTo>
                    <a:lnTo>
                      <a:pt x="86" y="2"/>
                    </a:lnTo>
                    <a:lnTo>
                      <a:pt x="96" y="2"/>
                    </a:lnTo>
                    <a:lnTo>
                      <a:pt x="106" y="2"/>
                    </a:lnTo>
                    <a:lnTo>
                      <a:pt x="114" y="0"/>
                    </a:lnTo>
                    <a:lnTo>
                      <a:pt x="124" y="0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54" y="0"/>
                    </a:lnTo>
                    <a:lnTo>
                      <a:pt x="164" y="2"/>
                    </a:lnTo>
                    <a:lnTo>
                      <a:pt x="172" y="2"/>
                    </a:lnTo>
                    <a:lnTo>
                      <a:pt x="182" y="2"/>
                    </a:lnTo>
                    <a:lnTo>
                      <a:pt x="190" y="4"/>
                    </a:lnTo>
                    <a:lnTo>
                      <a:pt x="198" y="4"/>
                    </a:lnTo>
                    <a:lnTo>
                      <a:pt x="206" y="6"/>
                    </a:lnTo>
                    <a:lnTo>
                      <a:pt x="214" y="8"/>
                    </a:lnTo>
                    <a:lnTo>
                      <a:pt x="220" y="10"/>
                    </a:lnTo>
                    <a:lnTo>
                      <a:pt x="228" y="12"/>
                    </a:lnTo>
                    <a:lnTo>
                      <a:pt x="232" y="14"/>
                    </a:lnTo>
                    <a:lnTo>
                      <a:pt x="238" y="16"/>
                    </a:lnTo>
                    <a:lnTo>
                      <a:pt x="242" y="18"/>
                    </a:lnTo>
                    <a:lnTo>
                      <a:pt x="242" y="18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02" name="Group 404"/>
            <p:cNvGrpSpPr/>
            <p:nvPr/>
          </p:nvGrpSpPr>
          <p:grpSpPr>
            <a:xfrm rot="21105860">
              <a:off x="1415589" y="1398343"/>
              <a:ext cx="1355561" cy="711763"/>
              <a:chOff x="4518025" y="1063625"/>
              <a:chExt cx="1225550" cy="546100"/>
            </a:xfrm>
          </p:grpSpPr>
          <p:grpSp>
            <p:nvGrpSpPr>
              <p:cNvPr id="303" name="Group 266"/>
              <p:cNvGrpSpPr>
                <a:grpSpLocks/>
              </p:cNvGrpSpPr>
              <p:nvPr/>
            </p:nvGrpSpPr>
            <p:grpSpPr bwMode="auto">
              <a:xfrm>
                <a:off x="4518025" y="1063625"/>
                <a:ext cx="1225550" cy="546100"/>
                <a:chOff x="2846" y="670"/>
                <a:chExt cx="772" cy="344"/>
              </a:xfrm>
            </p:grpSpPr>
            <p:sp>
              <p:nvSpPr>
                <p:cNvPr id="343" name="Freeform 96"/>
                <p:cNvSpPr>
                  <a:spLocks/>
                </p:cNvSpPr>
                <p:nvPr/>
              </p:nvSpPr>
              <p:spPr bwMode="auto">
                <a:xfrm>
                  <a:off x="2846" y="670"/>
                  <a:ext cx="772" cy="344"/>
                </a:xfrm>
                <a:custGeom>
                  <a:avLst/>
                  <a:gdLst/>
                  <a:ahLst/>
                  <a:cxnLst>
                    <a:cxn ang="0">
                      <a:pos x="80" y="4"/>
                    </a:cxn>
                    <a:cxn ang="0">
                      <a:pos x="114" y="4"/>
                    </a:cxn>
                    <a:cxn ang="0">
                      <a:pos x="150" y="4"/>
                    </a:cxn>
                    <a:cxn ang="0">
                      <a:pos x="184" y="6"/>
                    </a:cxn>
                    <a:cxn ang="0">
                      <a:pos x="220" y="10"/>
                    </a:cxn>
                    <a:cxn ang="0">
                      <a:pos x="252" y="22"/>
                    </a:cxn>
                    <a:cxn ang="0">
                      <a:pos x="284" y="34"/>
                    </a:cxn>
                    <a:cxn ang="0">
                      <a:pos x="316" y="48"/>
                    </a:cxn>
                    <a:cxn ang="0">
                      <a:pos x="346" y="60"/>
                    </a:cxn>
                    <a:cxn ang="0">
                      <a:pos x="364" y="66"/>
                    </a:cxn>
                    <a:cxn ang="0">
                      <a:pos x="384" y="70"/>
                    </a:cxn>
                    <a:cxn ang="0">
                      <a:pos x="402" y="72"/>
                    </a:cxn>
                    <a:cxn ang="0">
                      <a:pos x="422" y="74"/>
                    </a:cxn>
                    <a:cxn ang="0">
                      <a:pos x="442" y="74"/>
                    </a:cxn>
                    <a:cxn ang="0">
                      <a:pos x="474" y="70"/>
                    </a:cxn>
                    <a:cxn ang="0">
                      <a:pos x="508" y="68"/>
                    </a:cxn>
                    <a:cxn ang="0">
                      <a:pos x="542" y="64"/>
                    </a:cxn>
                    <a:cxn ang="0">
                      <a:pos x="576" y="66"/>
                    </a:cxn>
                    <a:cxn ang="0">
                      <a:pos x="610" y="72"/>
                    </a:cxn>
                    <a:cxn ang="0">
                      <a:pos x="644" y="80"/>
                    </a:cxn>
                    <a:cxn ang="0">
                      <a:pos x="676" y="92"/>
                    </a:cxn>
                    <a:cxn ang="0">
                      <a:pos x="710" y="100"/>
                    </a:cxn>
                    <a:cxn ang="0">
                      <a:pos x="744" y="108"/>
                    </a:cxn>
                    <a:cxn ang="0">
                      <a:pos x="764" y="120"/>
                    </a:cxn>
                    <a:cxn ang="0">
                      <a:pos x="772" y="142"/>
                    </a:cxn>
                    <a:cxn ang="0">
                      <a:pos x="762" y="174"/>
                    </a:cxn>
                    <a:cxn ang="0">
                      <a:pos x="746" y="186"/>
                    </a:cxn>
                    <a:cxn ang="0">
                      <a:pos x="736" y="202"/>
                    </a:cxn>
                    <a:cxn ang="0">
                      <a:pos x="730" y="238"/>
                    </a:cxn>
                    <a:cxn ang="0">
                      <a:pos x="720" y="276"/>
                    </a:cxn>
                    <a:cxn ang="0">
                      <a:pos x="704" y="308"/>
                    </a:cxn>
                    <a:cxn ang="0">
                      <a:pos x="676" y="334"/>
                    </a:cxn>
                    <a:cxn ang="0">
                      <a:pos x="644" y="342"/>
                    </a:cxn>
                    <a:cxn ang="0">
                      <a:pos x="598" y="344"/>
                    </a:cxn>
                    <a:cxn ang="0">
                      <a:pos x="548" y="338"/>
                    </a:cxn>
                    <a:cxn ang="0">
                      <a:pos x="502" y="326"/>
                    </a:cxn>
                    <a:cxn ang="0">
                      <a:pos x="466" y="312"/>
                    </a:cxn>
                    <a:cxn ang="0">
                      <a:pos x="438" y="288"/>
                    </a:cxn>
                    <a:cxn ang="0">
                      <a:pos x="418" y="258"/>
                    </a:cxn>
                    <a:cxn ang="0">
                      <a:pos x="406" y="224"/>
                    </a:cxn>
                    <a:cxn ang="0">
                      <a:pos x="400" y="186"/>
                    </a:cxn>
                    <a:cxn ang="0">
                      <a:pos x="392" y="146"/>
                    </a:cxn>
                    <a:cxn ang="0">
                      <a:pos x="384" y="128"/>
                    </a:cxn>
                    <a:cxn ang="0">
                      <a:pos x="378" y="128"/>
                    </a:cxn>
                    <a:cxn ang="0">
                      <a:pos x="362" y="146"/>
                    </a:cxn>
                    <a:cxn ang="0">
                      <a:pos x="344" y="184"/>
                    </a:cxn>
                    <a:cxn ang="0">
                      <a:pos x="326" y="216"/>
                    </a:cxn>
                    <a:cxn ang="0">
                      <a:pos x="304" y="244"/>
                    </a:cxn>
                    <a:cxn ang="0">
                      <a:pos x="276" y="266"/>
                    </a:cxn>
                    <a:cxn ang="0">
                      <a:pos x="240" y="278"/>
                    </a:cxn>
                    <a:cxn ang="0">
                      <a:pos x="200" y="280"/>
                    </a:cxn>
                    <a:cxn ang="0">
                      <a:pos x="152" y="276"/>
                    </a:cxn>
                    <a:cxn ang="0">
                      <a:pos x="104" y="266"/>
                    </a:cxn>
                    <a:cxn ang="0">
                      <a:pos x="62" y="252"/>
                    </a:cxn>
                    <a:cxn ang="0">
                      <a:pos x="34" y="232"/>
                    </a:cxn>
                    <a:cxn ang="0">
                      <a:pos x="18" y="198"/>
                    </a:cxn>
                    <a:cxn ang="0">
                      <a:pos x="14" y="162"/>
                    </a:cxn>
                    <a:cxn ang="0">
                      <a:pos x="16" y="124"/>
                    </a:cxn>
                    <a:cxn ang="0">
                      <a:pos x="20" y="88"/>
                    </a:cxn>
                    <a:cxn ang="0">
                      <a:pos x="8" y="66"/>
                    </a:cxn>
                    <a:cxn ang="0">
                      <a:pos x="6" y="22"/>
                    </a:cxn>
                    <a:cxn ang="0">
                      <a:pos x="20" y="4"/>
                    </a:cxn>
                    <a:cxn ang="0">
                      <a:pos x="44" y="0"/>
                    </a:cxn>
                  </a:cxnLst>
                  <a:rect l="0" t="0" r="r" b="b"/>
                  <a:pathLst>
                    <a:path w="772" h="344">
                      <a:moveTo>
                        <a:pt x="50" y="0"/>
                      </a:moveTo>
                      <a:lnTo>
                        <a:pt x="54" y="2"/>
                      </a:lnTo>
                      <a:lnTo>
                        <a:pt x="60" y="2"/>
                      </a:lnTo>
                      <a:lnTo>
                        <a:pt x="66" y="2"/>
                      </a:lnTo>
                      <a:lnTo>
                        <a:pt x="70" y="2"/>
                      </a:lnTo>
                      <a:lnTo>
                        <a:pt x="76" y="2"/>
                      </a:lnTo>
                      <a:lnTo>
                        <a:pt x="80" y="4"/>
                      </a:lnTo>
                      <a:lnTo>
                        <a:pt x="86" y="4"/>
                      </a:lnTo>
                      <a:lnTo>
                        <a:pt x="90" y="4"/>
                      </a:lnTo>
                      <a:lnTo>
                        <a:pt x="96" y="4"/>
                      </a:lnTo>
                      <a:lnTo>
                        <a:pt x="100" y="4"/>
                      </a:lnTo>
                      <a:lnTo>
                        <a:pt x="104" y="4"/>
                      </a:lnTo>
                      <a:lnTo>
                        <a:pt x="110" y="4"/>
                      </a:lnTo>
                      <a:lnTo>
                        <a:pt x="114" y="4"/>
                      </a:lnTo>
                      <a:lnTo>
                        <a:pt x="120" y="4"/>
                      </a:lnTo>
                      <a:lnTo>
                        <a:pt x="124" y="4"/>
                      </a:lnTo>
                      <a:lnTo>
                        <a:pt x="130" y="4"/>
                      </a:lnTo>
                      <a:lnTo>
                        <a:pt x="134" y="4"/>
                      </a:lnTo>
                      <a:lnTo>
                        <a:pt x="140" y="4"/>
                      </a:lnTo>
                      <a:lnTo>
                        <a:pt x="144" y="4"/>
                      </a:lnTo>
                      <a:lnTo>
                        <a:pt x="150" y="4"/>
                      </a:lnTo>
                      <a:lnTo>
                        <a:pt x="154" y="4"/>
                      </a:lnTo>
                      <a:lnTo>
                        <a:pt x="160" y="4"/>
                      </a:lnTo>
                      <a:lnTo>
                        <a:pt x="164" y="4"/>
                      </a:lnTo>
                      <a:lnTo>
                        <a:pt x="170" y="4"/>
                      </a:lnTo>
                      <a:lnTo>
                        <a:pt x="174" y="6"/>
                      </a:lnTo>
                      <a:lnTo>
                        <a:pt x="180" y="6"/>
                      </a:lnTo>
                      <a:lnTo>
                        <a:pt x="184" y="6"/>
                      </a:lnTo>
                      <a:lnTo>
                        <a:pt x="190" y="6"/>
                      </a:lnTo>
                      <a:lnTo>
                        <a:pt x="196" y="6"/>
                      </a:lnTo>
                      <a:lnTo>
                        <a:pt x="200" y="8"/>
                      </a:lnTo>
                      <a:lnTo>
                        <a:pt x="206" y="8"/>
                      </a:lnTo>
                      <a:lnTo>
                        <a:pt x="210" y="10"/>
                      </a:lnTo>
                      <a:lnTo>
                        <a:pt x="214" y="10"/>
                      </a:lnTo>
                      <a:lnTo>
                        <a:pt x="220" y="10"/>
                      </a:lnTo>
                      <a:lnTo>
                        <a:pt x="224" y="12"/>
                      </a:lnTo>
                      <a:lnTo>
                        <a:pt x="228" y="14"/>
                      </a:lnTo>
                      <a:lnTo>
                        <a:pt x="232" y="14"/>
                      </a:lnTo>
                      <a:lnTo>
                        <a:pt x="238" y="16"/>
                      </a:lnTo>
                      <a:lnTo>
                        <a:pt x="242" y="18"/>
                      </a:lnTo>
                      <a:lnTo>
                        <a:pt x="246" y="20"/>
                      </a:lnTo>
                      <a:lnTo>
                        <a:pt x="252" y="22"/>
                      </a:lnTo>
                      <a:lnTo>
                        <a:pt x="256" y="22"/>
                      </a:lnTo>
                      <a:lnTo>
                        <a:pt x="260" y="24"/>
                      </a:lnTo>
                      <a:lnTo>
                        <a:pt x="266" y="26"/>
                      </a:lnTo>
                      <a:lnTo>
                        <a:pt x="270" y="28"/>
                      </a:lnTo>
                      <a:lnTo>
                        <a:pt x="276" y="30"/>
                      </a:lnTo>
                      <a:lnTo>
                        <a:pt x="280" y="32"/>
                      </a:lnTo>
                      <a:lnTo>
                        <a:pt x="284" y="34"/>
                      </a:lnTo>
                      <a:lnTo>
                        <a:pt x="290" y="36"/>
                      </a:lnTo>
                      <a:lnTo>
                        <a:pt x="294" y="38"/>
                      </a:lnTo>
                      <a:lnTo>
                        <a:pt x="298" y="40"/>
                      </a:lnTo>
                      <a:lnTo>
                        <a:pt x="302" y="42"/>
                      </a:lnTo>
                      <a:lnTo>
                        <a:pt x="308" y="44"/>
                      </a:lnTo>
                      <a:lnTo>
                        <a:pt x="312" y="46"/>
                      </a:lnTo>
                      <a:lnTo>
                        <a:pt x="316" y="48"/>
                      </a:lnTo>
                      <a:lnTo>
                        <a:pt x="322" y="50"/>
                      </a:lnTo>
                      <a:lnTo>
                        <a:pt x="326" y="52"/>
                      </a:lnTo>
                      <a:lnTo>
                        <a:pt x="330" y="54"/>
                      </a:lnTo>
                      <a:lnTo>
                        <a:pt x="334" y="56"/>
                      </a:lnTo>
                      <a:lnTo>
                        <a:pt x="338" y="58"/>
                      </a:lnTo>
                      <a:lnTo>
                        <a:pt x="342" y="60"/>
                      </a:lnTo>
                      <a:lnTo>
                        <a:pt x="346" y="60"/>
                      </a:lnTo>
                      <a:lnTo>
                        <a:pt x="350" y="62"/>
                      </a:lnTo>
                      <a:lnTo>
                        <a:pt x="352" y="62"/>
                      </a:lnTo>
                      <a:lnTo>
                        <a:pt x="356" y="64"/>
                      </a:lnTo>
                      <a:lnTo>
                        <a:pt x="358" y="64"/>
                      </a:lnTo>
                      <a:lnTo>
                        <a:pt x="360" y="64"/>
                      </a:lnTo>
                      <a:lnTo>
                        <a:pt x="362" y="66"/>
                      </a:lnTo>
                      <a:lnTo>
                        <a:pt x="364" y="66"/>
                      </a:lnTo>
                      <a:lnTo>
                        <a:pt x="368" y="66"/>
                      </a:lnTo>
                      <a:lnTo>
                        <a:pt x="370" y="68"/>
                      </a:lnTo>
                      <a:lnTo>
                        <a:pt x="372" y="68"/>
                      </a:lnTo>
                      <a:lnTo>
                        <a:pt x="376" y="68"/>
                      </a:lnTo>
                      <a:lnTo>
                        <a:pt x="378" y="70"/>
                      </a:lnTo>
                      <a:lnTo>
                        <a:pt x="380" y="70"/>
                      </a:lnTo>
                      <a:lnTo>
                        <a:pt x="384" y="70"/>
                      </a:lnTo>
                      <a:lnTo>
                        <a:pt x="386" y="70"/>
                      </a:lnTo>
                      <a:lnTo>
                        <a:pt x="388" y="70"/>
                      </a:lnTo>
                      <a:lnTo>
                        <a:pt x="392" y="72"/>
                      </a:lnTo>
                      <a:lnTo>
                        <a:pt x="394" y="72"/>
                      </a:lnTo>
                      <a:lnTo>
                        <a:pt x="398" y="72"/>
                      </a:lnTo>
                      <a:lnTo>
                        <a:pt x="400" y="72"/>
                      </a:lnTo>
                      <a:lnTo>
                        <a:pt x="402" y="72"/>
                      </a:lnTo>
                      <a:lnTo>
                        <a:pt x="406" y="74"/>
                      </a:lnTo>
                      <a:lnTo>
                        <a:pt x="408" y="74"/>
                      </a:lnTo>
                      <a:lnTo>
                        <a:pt x="412" y="74"/>
                      </a:lnTo>
                      <a:lnTo>
                        <a:pt x="414" y="74"/>
                      </a:lnTo>
                      <a:lnTo>
                        <a:pt x="416" y="74"/>
                      </a:lnTo>
                      <a:lnTo>
                        <a:pt x="420" y="74"/>
                      </a:lnTo>
                      <a:lnTo>
                        <a:pt x="422" y="74"/>
                      </a:lnTo>
                      <a:lnTo>
                        <a:pt x="424" y="74"/>
                      </a:lnTo>
                      <a:lnTo>
                        <a:pt x="426" y="74"/>
                      </a:lnTo>
                      <a:lnTo>
                        <a:pt x="430" y="74"/>
                      </a:lnTo>
                      <a:lnTo>
                        <a:pt x="432" y="74"/>
                      </a:lnTo>
                      <a:lnTo>
                        <a:pt x="434" y="74"/>
                      </a:lnTo>
                      <a:lnTo>
                        <a:pt x="438" y="74"/>
                      </a:lnTo>
                      <a:lnTo>
                        <a:pt x="442" y="74"/>
                      </a:lnTo>
                      <a:lnTo>
                        <a:pt x="446" y="74"/>
                      </a:lnTo>
                      <a:lnTo>
                        <a:pt x="452" y="74"/>
                      </a:lnTo>
                      <a:lnTo>
                        <a:pt x="456" y="72"/>
                      </a:lnTo>
                      <a:lnTo>
                        <a:pt x="460" y="72"/>
                      </a:lnTo>
                      <a:lnTo>
                        <a:pt x="464" y="72"/>
                      </a:lnTo>
                      <a:lnTo>
                        <a:pt x="470" y="72"/>
                      </a:lnTo>
                      <a:lnTo>
                        <a:pt x="474" y="70"/>
                      </a:lnTo>
                      <a:lnTo>
                        <a:pt x="480" y="70"/>
                      </a:lnTo>
                      <a:lnTo>
                        <a:pt x="484" y="70"/>
                      </a:lnTo>
                      <a:lnTo>
                        <a:pt x="488" y="70"/>
                      </a:lnTo>
                      <a:lnTo>
                        <a:pt x="494" y="68"/>
                      </a:lnTo>
                      <a:lnTo>
                        <a:pt x="498" y="68"/>
                      </a:lnTo>
                      <a:lnTo>
                        <a:pt x="504" y="68"/>
                      </a:lnTo>
                      <a:lnTo>
                        <a:pt x="508" y="68"/>
                      </a:lnTo>
                      <a:lnTo>
                        <a:pt x="514" y="66"/>
                      </a:lnTo>
                      <a:lnTo>
                        <a:pt x="518" y="66"/>
                      </a:lnTo>
                      <a:lnTo>
                        <a:pt x="524" y="66"/>
                      </a:lnTo>
                      <a:lnTo>
                        <a:pt x="528" y="66"/>
                      </a:lnTo>
                      <a:lnTo>
                        <a:pt x="534" y="66"/>
                      </a:lnTo>
                      <a:lnTo>
                        <a:pt x="538" y="64"/>
                      </a:lnTo>
                      <a:lnTo>
                        <a:pt x="542" y="64"/>
                      </a:lnTo>
                      <a:lnTo>
                        <a:pt x="548" y="64"/>
                      </a:lnTo>
                      <a:lnTo>
                        <a:pt x="552" y="64"/>
                      </a:lnTo>
                      <a:lnTo>
                        <a:pt x="556" y="64"/>
                      </a:lnTo>
                      <a:lnTo>
                        <a:pt x="562" y="64"/>
                      </a:lnTo>
                      <a:lnTo>
                        <a:pt x="566" y="64"/>
                      </a:lnTo>
                      <a:lnTo>
                        <a:pt x="570" y="64"/>
                      </a:lnTo>
                      <a:lnTo>
                        <a:pt x="576" y="66"/>
                      </a:lnTo>
                      <a:lnTo>
                        <a:pt x="580" y="66"/>
                      </a:lnTo>
                      <a:lnTo>
                        <a:pt x="584" y="66"/>
                      </a:lnTo>
                      <a:lnTo>
                        <a:pt x="590" y="68"/>
                      </a:lnTo>
                      <a:lnTo>
                        <a:pt x="594" y="68"/>
                      </a:lnTo>
                      <a:lnTo>
                        <a:pt x="600" y="70"/>
                      </a:lnTo>
                      <a:lnTo>
                        <a:pt x="604" y="70"/>
                      </a:lnTo>
                      <a:lnTo>
                        <a:pt x="610" y="72"/>
                      </a:lnTo>
                      <a:lnTo>
                        <a:pt x="614" y="72"/>
                      </a:lnTo>
                      <a:lnTo>
                        <a:pt x="620" y="74"/>
                      </a:lnTo>
                      <a:lnTo>
                        <a:pt x="624" y="76"/>
                      </a:lnTo>
                      <a:lnTo>
                        <a:pt x="630" y="76"/>
                      </a:lnTo>
                      <a:lnTo>
                        <a:pt x="634" y="78"/>
                      </a:lnTo>
                      <a:lnTo>
                        <a:pt x="638" y="80"/>
                      </a:lnTo>
                      <a:lnTo>
                        <a:pt x="644" y="80"/>
                      </a:lnTo>
                      <a:lnTo>
                        <a:pt x="648" y="82"/>
                      </a:lnTo>
                      <a:lnTo>
                        <a:pt x="654" y="84"/>
                      </a:lnTo>
                      <a:lnTo>
                        <a:pt x="658" y="86"/>
                      </a:lnTo>
                      <a:lnTo>
                        <a:pt x="662" y="86"/>
                      </a:lnTo>
                      <a:lnTo>
                        <a:pt x="668" y="88"/>
                      </a:lnTo>
                      <a:lnTo>
                        <a:pt x="672" y="90"/>
                      </a:lnTo>
                      <a:lnTo>
                        <a:pt x="676" y="92"/>
                      </a:lnTo>
                      <a:lnTo>
                        <a:pt x="682" y="92"/>
                      </a:lnTo>
                      <a:lnTo>
                        <a:pt x="686" y="94"/>
                      </a:lnTo>
                      <a:lnTo>
                        <a:pt x="690" y="96"/>
                      </a:lnTo>
                      <a:lnTo>
                        <a:pt x="696" y="96"/>
                      </a:lnTo>
                      <a:lnTo>
                        <a:pt x="700" y="98"/>
                      </a:lnTo>
                      <a:lnTo>
                        <a:pt x="706" y="100"/>
                      </a:lnTo>
                      <a:lnTo>
                        <a:pt x="710" y="100"/>
                      </a:lnTo>
                      <a:lnTo>
                        <a:pt x="714" y="102"/>
                      </a:lnTo>
                      <a:lnTo>
                        <a:pt x="720" y="102"/>
                      </a:lnTo>
                      <a:lnTo>
                        <a:pt x="724" y="104"/>
                      </a:lnTo>
                      <a:lnTo>
                        <a:pt x="730" y="104"/>
                      </a:lnTo>
                      <a:lnTo>
                        <a:pt x="736" y="106"/>
                      </a:lnTo>
                      <a:lnTo>
                        <a:pt x="740" y="106"/>
                      </a:lnTo>
                      <a:lnTo>
                        <a:pt x="744" y="108"/>
                      </a:lnTo>
                      <a:lnTo>
                        <a:pt x="748" y="108"/>
                      </a:lnTo>
                      <a:lnTo>
                        <a:pt x="750" y="110"/>
                      </a:lnTo>
                      <a:lnTo>
                        <a:pt x="754" y="112"/>
                      </a:lnTo>
                      <a:lnTo>
                        <a:pt x="756" y="114"/>
                      </a:lnTo>
                      <a:lnTo>
                        <a:pt x="760" y="116"/>
                      </a:lnTo>
                      <a:lnTo>
                        <a:pt x="762" y="118"/>
                      </a:lnTo>
                      <a:lnTo>
                        <a:pt x="764" y="120"/>
                      </a:lnTo>
                      <a:lnTo>
                        <a:pt x="766" y="124"/>
                      </a:lnTo>
                      <a:lnTo>
                        <a:pt x="768" y="126"/>
                      </a:lnTo>
                      <a:lnTo>
                        <a:pt x="770" y="130"/>
                      </a:lnTo>
                      <a:lnTo>
                        <a:pt x="770" y="132"/>
                      </a:lnTo>
                      <a:lnTo>
                        <a:pt x="772" y="136"/>
                      </a:lnTo>
                      <a:lnTo>
                        <a:pt x="772" y="140"/>
                      </a:lnTo>
                      <a:lnTo>
                        <a:pt x="772" y="142"/>
                      </a:lnTo>
                      <a:lnTo>
                        <a:pt x="772" y="146"/>
                      </a:lnTo>
                      <a:lnTo>
                        <a:pt x="768" y="162"/>
                      </a:lnTo>
                      <a:lnTo>
                        <a:pt x="768" y="164"/>
                      </a:lnTo>
                      <a:lnTo>
                        <a:pt x="768" y="168"/>
                      </a:lnTo>
                      <a:lnTo>
                        <a:pt x="766" y="170"/>
                      </a:lnTo>
                      <a:lnTo>
                        <a:pt x="764" y="172"/>
                      </a:lnTo>
                      <a:lnTo>
                        <a:pt x="762" y="174"/>
                      </a:lnTo>
                      <a:lnTo>
                        <a:pt x="760" y="176"/>
                      </a:lnTo>
                      <a:lnTo>
                        <a:pt x="758" y="178"/>
                      </a:lnTo>
                      <a:lnTo>
                        <a:pt x="756" y="180"/>
                      </a:lnTo>
                      <a:lnTo>
                        <a:pt x="754" y="182"/>
                      </a:lnTo>
                      <a:lnTo>
                        <a:pt x="752" y="182"/>
                      </a:lnTo>
                      <a:lnTo>
                        <a:pt x="750" y="184"/>
                      </a:lnTo>
                      <a:lnTo>
                        <a:pt x="746" y="186"/>
                      </a:lnTo>
                      <a:lnTo>
                        <a:pt x="744" y="186"/>
                      </a:lnTo>
                      <a:lnTo>
                        <a:pt x="742" y="186"/>
                      </a:lnTo>
                      <a:lnTo>
                        <a:pt x="740" y="188"/>
                      </a:lnTo>
                      <a:lnTo>
                        <a:pt x="740" y="188"/>
                      </a:lnTo>
                      <a:lnTo>
                        <a:pt x="738" y="194"/>
                      </a:lnTo>
                      <a:lnTo>
                        <a:pt x="738" y="198"/>
                      </a:lnTo>
                      <a:lnTo>
                        <a:pt x="736" y="202"/>
                      </a:lnTo>
                      <a:lnTo>
                        <a:pt x="736" y="208"/>
                      </a:lnTo>
                      <a:lnTo>
                        <a:pt x="734" y="212"/>
                      </a:lnTo>
                      <a:lnTo>
                        <a:pt x="734" y="218"/>
                      </a:lnTo>
                      <a:lnTo>
                        <a:pt x="732" y="222"/>
                      </a:lnTo>
                      <a:lnTo>
                        <a:pt x="732" y="228"/>
                      </a:lnTo>
                      <a:lnTo>
                        <a:pt x="730" y="234"/>
                      </a:lnTo>
                      <a:lnTo>
                        <a:pt x="730" y="238"/>
                      </a:lnTo>
                      <a:lnTo>
                        <a:pt x="728" y="244"/>
                      </a:lnTo>
                      <a:lnTo>
                        <a:pt x="726" y="250"/>
                      </a:lnTo>
                      <a:lnTo>
                        <a:pt x="726" y="254"/>
                      </a:lnTo>
                      <a:lnTo>
                        <a:pt x="724" y="260"/>
                      </a:lnTo>
                      <a:lnTo>
                        <a:pt x="722" y="264"/>
                      </a:lnTo>
                      <a:lnTo>
                        <a:pt x="722" y="270"/>
                      </a:lnTo>
                      <a:lnTo>
                        <a:pt x="720" y="276"/>
                      </a:lnTo>
                      <a:lnTo>
                        <a:pt x="718" y="280"/>
                      </a:lnTo>
                      <a:lnTo>
                        <a:pt x="716" y="286"/>
                      </a:lnTo>
                      <a:lnTo>
                        <a:pt x="714" y="290"/>
                      </a:lnTo>
                      <a:lnTo>
                        <a:pt x="712" y="294"/>
                      </a:lnTo>
                      <a:lnTo>
                        <a:pt x="708" y="300"/>
                      </a:lnTo>
                      <a:lnTo>
                        <a:pt x="706" y="304"/>
                      </a:lnTo>
                      <a:lnTo>
                        <a:pt x="704" y="308"/>
                      </a:lnTo>
                      <a:lnTo>
                        <a:pt x="700" y="312"/>
                      </a:lnTo>
                      <a:lnTo>
                        <a:pt x="696" y="316"/>
                      </a:lnTo>
                      <a:lnTo>
                        <a:pt x="694" y="320"/>
                      </a:lnTo>
                      <a:lnTo>
                        <a:pt x="690" y="324"/>
                      </a:lnTo>
                      <a:lnTo>
                        <a:pt x="686" y="328"/>
                      </a:lnTo>
                      <a:lnTo>
                        <a:pt x="682" y="330"/>
                      </a:lnTo>
                      <a:lnTo>
                        <a:pt x="676" y="334"/>
                      </a:lnTo>
                      <a:lnTo>
                        <a:pt x="672" y="336"/>
                      </a:lnTo>
                      <a:lnTo>
                        <a:pt x="668" y="338"/>
                      </a:lnTo>
                      <a:lnTo>
                        <a:pt x="664" y="338"/>
                      </a:lnTo>
                      <a:lnTo>
                        <a:pt x="660" y="340"/>
                      </a:lnTo>
                      <a:lnTo>
                        <a:pt x="654" y="342"/>
                      </a:lnTo>
                      <a:lnTo>
                        <a:pt x="648" y="342"/>
                      </a:lnTo>
                      <a:lnTo>
                        <a:pt x="644" y="342"/>
                      </a:lnTo>
                      <a:lnTo>
                        <a:pt x="638" y="344"/>
                      </a:lnTo>
                      <a:lnTo>
                        <a:pt x="632" y="344"/>
                      </a:lnTo>
                      <a:lnTo>
                        <a:pt x="624" y="344"/>
                      </a:lnTo>
                      <a:lnTo>
                        <a:pt x="618" y="344"/>
                      </a:lnTo>
                      <a:lnTo>
                        <a:pt x="612" y="344"/>
                      </a:lnTo>
                      <a:lnTo>
                        <a:pt x="606" y="344"/>
                      </a:lnTo>
                      <a:lnTo>
                        <a:pt x="598" y="344"/>
                      </a:lnTo>
                      <a:lnTo>
                        <a:pt x="592" y="342"/>
                      </a:lnTo>
                      <a:lnTo>
                        <a:pt x="584" y="342"/>
                      </a:lnTo>
                      <a:lnTo>
                        <a:pt x="578" y="342"/>
                      </a:lnTo>
                      <a:lnTo>
                        <a:pt x="570" y="340"/>
                      </a:lnTo>
                      <a:lnTo>
                        <a:pt x="562" y="340"/>
                      </a:lnTo>
                      <a:lnTo>
                        <a:pt x="556" y="338"/>
                      </a:lnTo>
                      <a:lnTo>
                        <a:pt x="548" y="338"/>
                      </a:lnTo>
                      <a:lnTo>
                        <a:pt x="542" y="336"/>
                      </a:lnTo>
                      <a:lnTo>
                        <a:pt x="534" y="334"/>
                      </a:lnTo>
                      <a:lnTo>
                        <a:pt x="528" y="332"/>
                      </a:lnTo>
                      <a:lnTo>
                        <a:pt x="522" y="332"/>
                      </a:lnTo>
                      <a:lnTo>
                        <a:pt x="514" y="330"/>
                      </a:lnTo>
                      <a:lnTo>
                        <a:pt x="508" y="328"/>
                      </a:lnTo>
                      <a:lnTo>
                        <a:pt x="502" y="326"/>
                      </a:lnTo>
                      <a:lnTo>
                        <a:pt x="496" y="324"/>
                      </a:lnTo>
                      <a:lnTo>
                        <a:pt x="490" y="322"/>
                      </a:lnTo>
                      <a:lnTo>
                        <a:pt x="486" y="320"/>
                      </a:lnTo>
                      <a:lnTo>
                        <a:pt x="480" y="318"/>
                      </a:lnTo>
                      <a:lnTo>
                        <a:pt x="474" y="316"/>
                      </a:lnTo>
                      <a:lnTo>
                        <a:pt x="470" y="314"/>
                      </a:lnTo>
                      <a:lnTo>
                        <a:pt x="466" y="312"/>
                      </a:lnTo>
                      <a:lnTo>
                        <a:pt x="460" y="308"/>
                      </a:lnTo>
                      <a:lnTo>
                        <a:pt x="456" y="306"/>
                      </a:lnTo>
                      <a:lnTo>
                        <a:pt x="452" y="302"/>
                      </a:lnTo>
                      <a:lnTo>
                        <a:pt x="448" y="298"/>
                      </a:lnTo>
                      <a:lnTo>
                        <a:pt x="444" y="296"/>
                      </a:lnTo>
                      <a:lnTo>
                        <a:pt x="440" y="292"/>
                      </a:lnTo>
                      <a:lnTo>
                        <a:pt x="438" y="288"/>
                      </a:lnTo>
                      <a:lnTo>
                        <a:pt x="434" y="284"/>
                      </a:lnTo>
                      <a:lnTo>
                        <a:pt x="432" y="280"/>
                      </a:lnTo>
                      <a:lnTo>
                        <a:pt x="428" y="276"/>
                      </a:lnTo>
                      <a:lnTo>
                        <a:pt x="426" y="272"/>
                      </a:lnTo>
                      <a:lnTo>
                        <a:pt x="422" y="266"/>
                      </a:lnTo>
                      <a:lnTo>
                        <a:pt x="420" y="262"/>
                      </a:lnTo>
                      <a:lnTo>
                        <a:pt x="418" y="258"/>
                      </a:lnTo>
                      <a:lnTo>
                        <a:pt x="416" y="252"/>
                      </a:lnTo>
                      <a:lnTo>
                        <a:pt x="414" y="248"/>
                      </a:lnTo>
                      <a:lnTo>
                        <a:pt x="412" y="244"/>
                      </a:lnTo>
                      <a:lnTo>
                        <a:pt x="410" y="238"/>
                      </a:lnTo>
                      <a:lnTo>
                        <a:pt x="408" y="234"/>
                      </a:lnTo>
                      <a:lnTo>
                        <a:pt x="408" y="228"/>
                      </a:lnTo>
                      <a:lnTo>
                        <a:pt x="406" y="224"/>
                      </a:lnTo>
                      <a:lnTo>
                        <a:pt x="404" y="218"/>
                      </a:lnTo>
                      <a:lnTo>
                        <a:pt x="404" y="212"/>
                      </a:lnTo>
                      <a:lnTo>
                        <a:pt x="402" y="208"/>
                      </a:lnTo>
                      <a:lnTo>
                        <a:pt x="402" y="202"/>
                      </a:lnTo>
                      <a:lnTo>
                        <a:pt x="400" y="198"/>
                      </a:lnTo>
                      <a:lnTo>
                        <a:pt x="400" y="192"/>
                      </a:lnTo>
                      <a:lnTo>
                        <a:pt x="400" y="186"/>
                      </a:lnTo>
                      <a:lnTo>
                        <a:pt x="398" y="182"/>
                      </a:lnTo>
                      <a:lnTo>
                        <a:pt x="398" y="174"/>
                      </a:lnTo>
                      <a:lnTo>
                        <a:pt x="396" y="168"/>
                      </a:lnTo>
                      <a:lnTo>
                        <a:pt x="396" y="162"/>
                      </a:lnTo>
                      <a:lnTo>
                        <a:pt x="394" y="156"/>
                      </a:lnTo>
                      <a:lnTo>
                        <a:pt x="394" y="152"/>
                      </a:lnTo>
                      <a:lnTo>
                        <a:pt x="392" y="146"/>
                      </a:lnTo>
                      <a:lnTo>
                        <a:pt x="392" y="142"/>
                      </a:lnTo>
                      <a:lnTo>
                        <a:pt x="390" y="138"/>
                      </a:lnTo>
                      <a:lnTo>
                        <a:pt x="388" y="136"/>
                      </a:lnTo>
                      <a:lnTo>
                        <a:pt x="388" y="132"/>
                      </a:lnTo>
                      <a:lnTo>
                        <a:pt x="386" y="130"/>
                      </a:lnTo>
                      <a:lnTo>
                        <a:pt x="384" y="128"/>
                      </a:lnTo>
                      <a:lnTo>
                        <a:pt x="384" y="128"/>
                      </a:lnTo>
                      <a:lnTo>
                        <a:pt x="382" y="126"/>
                      </a:lnTo>
                      <a:lnTo>
                        <a:pt x="382" y="126"/>
                      </a:lnTo>
                      <a:lnTo>
                        <a:pt x="382" y="126"/>
                      </a:lnTo>
                      <a:lnTo>
                        <a:pt x="382" y="126"/>
                      </a:lnTo>
                      <a:lnTo>
                        <a:pt x="380" y="126"/>
                      </a:lnTo>
                      <a:lnTo>
                        <a:pt x="380" y="126"/>
                      </a:lnTo>
                      <a:lnTo>
                        <a:pt x="378" y="128"/>
                      </a:lnTo>
                      <a:lnTo>
                        <a:pt x="376" y="130"/>
                      </a:lnTo>
                      <a:lnTo>
                        <a:pt x="374" y="130"/>
                      </a:lnTo>
                      <a:lnTo>
                        <a:pt x="372" y="134"/>
                      </a:lnTo>
                      <a:lnTo>
                        <a:pt x="370" y="136"/>
                      </a:lnTo>
                      <a:lnTo>
                        <a:pt x="368" y="138"/>
                      </a:lnTo>
                      <a:lnTo>
                        <a:pt x="366" y="142"/>
                      </a:lnTo>
                      <a:lnTo>
                        <a:pt x="362" y="146"/>
                      </a:lnTo>
                      <a:lnTo>
                        <a:pt x="360" y="152"/>
                      </a:lnTo>
                      <a:lnTo>
                        <a:pt x="358" y="156"/>
                      </a:lnTo>
                      <a:lnTo>
                        <a:pt x="354" y="162"/>
                      </a:lnTo>
                      <a:lnTo>
                        <a:pt x="352" y="168"/>
                      </a:lnTo>
                      <a:lnTo>
                        <a:pt x="348" y="174"/>
                      </a:lnTo>
                      <a:lnTo>
                        <a:pt x="346" y="178"/>
                      </a:lnTo>
                      <a:lnTo>
                        <a:pt x="344" y="184"/>
                      </a:lnTo>
                      <a:lnTo>
                        <a:pt x="342" y="188"/>
                      </a:lnTo>
                      <a:lnTo>
                        <a:pt x="338" y="194"/>
                      </a:lnTo>
                      <a:lnTo>
                        <a:pt x="336" y="198"/>
                      </a:lnTo>
                      <a:lnTo>
                        <a:pt x="334" y="202"/>
                      </a:lnTo>
                      <a:lnTo>
                        <a:pt x="332" y="206"/>
                      </a:lnTo>
                      <a:lnTo>
                        <a:pt x="328" y="212"/>
                      </a:lnTo>
                      <a:lnTo>
                        <a:pt x="326" y="216"/>
                      </a:lnTo>
                      <a:lnTo>
                        <a:pt x="322" y="220"/>
                      </a:lnTo>
                      <a:lnTo>
                        <a:pt x="320" y="224"/>
                      </a:lnTo>
                      <a:lnTo>
                        <a:pt x="316" y="228"/>
                      </a:lnTo>
                      <a:lnTo>
                        <a:pt x="314" y="232"/>
                      </a:lnTo>
                      <a:lnTo>
                        <a:pt x="310" y="236"/>
                      </a:lnTo>
                      <a:lnTo>
                        <a:pt x="306" y="240"/>
                      </a:lnTo>
                      <a:lnTo>
                        <a:pt x="304" y="244"/>
                      </a:lnTo>
                      <a:lnTo>
                        <a:pt x="300" y="248"/>
                      </a:lnTo>
                      <a:lnTo>
                        <a:pt x="296" y="252"/>
                      </a:lnTo>
                      <a:lnTo>
                        <a:pt x="292" y="254"/>
                      </a:lnTo>
                      <a:lnTo>
                        <a:pt x="288" y="258"/>
                      </a:lnTo>
                      <a:lnTo>
                        <a:pt x="284" y="260"/>
                      </a:lnTo>
                      <a:lnTo>
                        <a:pt x="280" y="264"/>
                      </a:lnTo>
                      <a:lnTo>
                        <a:pt x="276" y="266"/>
                      </a:lnTo>
                      <a:lnTo>
                        <a:pt x="270" y="268"/>
                      </a:lnTo>
                      <a:lnTo>
                        <a:pt x="266" y="270"/>
                      </a:lnTo>
                      <a:lnTo>
                        <a:pt x="262" y="274"/>
                      </a:lnTo>
                      <a:lnTo>
                        <a:pt x="256" y="274"/>
                      </a:lnTo>
                      <a:lnTo>
                        <a:pt x="252" y="276"/>
                      </a:lnTo>
                      <a:lnTo>
                        <a:pt x="246" y="278"/>
                      </a:lnTo>
                      <a:lnTo>
                        <a:pt x="240" y="278"/>
                      </a:lnTo>
                      <a:lnTo>
                        <a:pt x="236" y="280"/>
                      </a:lnTo>
                      <a:lnTo>
                        <a:pt x="230" y="280"/>
                      </a:lnTo>
                      <a:lnTo>
                        <a:pt x="224" y="280"/>
                      </a:lnTo>
                      <a:lnTo>
                        <a:pt x="218" y="280"/>
                      </a:lnTo>
                      <a:lnTo>
                        <a:pt x="212" y="282"/>
                      </a:lnTo>
                      <a:lnTo>
                        <a:pt x="206" y="280"/>
                      </a:lnTo>
                      <a:lnTo>
                        <a:pt x="200" y="280"/>
                      </a:lnTo>
                      <a:lnTo>
                        <a:pt x="194" y="280"/>
                      </a:lnTo>
                      <a:lnTo>
                        <a:pt x="186" y="280"/>
                      </a:lnTo>
                      <a:lnTo>
                        <a:pt x="180" y="280"/>
                      </a:lnTo>
                      <a:lnTo>
                        <a:pt x="172" y="278"/>
                      </a:lnTo>
                      <a:lnTo>
                        <a:pt x="166" y="278"/>
                      </a:lnTo>
                      <a:lnTo>
                        <a:pt x="158" y="278"/>
                      </a:lnTo>
                      <a:lnTo>
                        <a:pt x="152" y="276"/>
                      </a:lnTo>
                      <a:lnTo>
                        <a:pt x="144" y="276"/>
                      </a:lnTo>
                      <a:lnTo>
                        <a:pt x="138" y="274"/>
                      </a:lnTo>
                      <a:lnTo>
                        <a:pt x="130" y="272"/>
                      </a:lnTo>
                      <a:lnTo>
                        <a:pt x="124" y="272"/>
                      </a:lnTo>
                      <a:lnTo>
                        <a:pt x="116" y="270"/>
                      </a:lnTo>
                      <a:lnTo>
                        <a:pt x="110" y="268"/>
                      </a:lnTo>
                      <a:lnTo>
                        <a:pt x="104" y="266"/>
                      </a:lnTo>
                      <a:lnTo>
                        <a:pt x="96" y="264"/>
                      </a:lnTo>
                      <a:lnTo>
                        <a:pt x="90" y="262"/>
                      </a:lnTo>
                      <a:lnTo>
                        <a:pt x="84" y="260"/>
                      </a:lnTo>
                      <a:lnTo>
                        <a:pt x="78" y="258"/>
                      </a:lnTo>
                      <a:lnTo>
                        <a:pt x="72" y="256"/>
                      </a:lnTo>
                      <a:lnTo>
                        <a:pt x="68" y="254"/>
                      </a:lnTo>
                      <a:lnTo>
                        <a:pt x="62" y="252"/>
                      </a:lnTo>
                      <a:lnTo>
                        <a:pt x="56" y="250"/>
                      </a:lnTo>
                      <a:lnTo>
                        <a:pt x="52" y="248"/>
                      </a:lnTo>
                      <a:lnTo>
                        <a:pt x="48" y="244"/>
                      </a:lnTo>
                      <a:lnTo>
                        <a:pt x="44" y="242"/>
                      </a:lnTo>
                      <a:lnTo>
                        <a:pt x="40" y="238"/>
                      </a:lnTo>
                      <a:lnTo>
                        <a:pt x="38" y="236"/>
                      </a:lnTo>
                      <a:lnTo>
                        <a:pt x="34" y="232"/>
                      </a:lnTo>
                      <a:lnTo>
                        <a:pt x="32" y="228"/>
                      </a:lnTo>
                      <a:lnTo>
                        <a:pt x="28" y="222"/>
                      </a:lnTo>
                      <a:lnTo>
                        <a:pt x="26" y="218"/>
                      </a:lnTo>
                      <a:lnTo>
                        <a:pt x="24" y="214"/>
                      </a:lnTo>
                      <a:lnTo>
                        <a:pt x="22" y="208"/>
                      </a:lnTo>
                      <a:lnTo>
                        <a:pt x="20" y="204"/>
                      </a:lnTo>
                      <a:lnTo>
                        <a:pt x="18" y="198"/>
                      </a:lnTo>
                      <a:lnTo>
                        <a:pt x="18" y="194"/>
                      </a:lnTo>
                      <a:lnTo>
                        <a:pt x="16" y="188"/>
                      </a:lnTo>
                      <a:lnTo>
                        <a:pt x="16" y="184"/>
                      </a:lnTo>
                      <a:lnTo>
                        <a:pt x="14" y="178"/>
                      </a:lnTo>
                      <a:lnTo>
                        <a:pt x="14" y="172"/>
                      </a:lnTo>
                      <a:lnTo>
                        <a:pt x="14" y="168"/>
                      </a:lnTo>
                      <a:lnTo>
                        <a:pt x="14" y="162"/>
                      </a:lnTo>
                      <a:lnTo>
                        <a:pt x="14" y="156"/>
                      </a:lnTo>
                      <a:lnTo>
                        <a:pt x="14" y="150"/>
                      </a:lnTo>
                      <a:lnTo>
                        <a:pt x="14" y="146"/>
                      </a:lnTo>
                      <a:lnTo>
                        <a:pt x="14" y="140"/>
                      </a:lnTo>
                      <a:lnTo>
                        <a:pt x="16" y="134"/>
                      </a:lnTo>
                      <a:lnTo>
                        <a:pt x="16" y="130"/>
                      </a:lnTo>
                      <a:lnTo>
                        <a:pt x="16" y="124"/>
                      </a:lnTo>
                      <a:lnTo>
                        <a:pt x="16" y="118"/>
                      </a:lnTo>
                      <a:lnTo>
                        <a:pt x="18" y="114"/>
                      </a:lnTo>
                      <a:lnTo>
                        <a:pt x="18" y="108"/>
                      </a:lnTo>
                      <a:lnTo>
                        <a:pt x="18" y="102"/>
                      </a:lnTo>
                      <a:lnTo>
                        <a:pt x="18" y="98"/>
                      </a:lnTo>
                      <a:lnTo>
                        <a:pt x="20" y="92"/>
                      </a:lnTo>
                      <a:lnTo>
                        <a:pt x="20" y="88"/>
                      </a:lnTo>
                      <a:lnTo>
                        <a:pt x="20" y="82"/>
                      </a:lnTo>
                      <a:lnTo>
                        <a:pt x="20" y="78"/>
                      </a:lnTo>
                      <a:lnTo>
                        <a:pt x="20" y="76"/>
                      </a:lnTo>
                      <a:lnTo>
                        <a:pt x="20" y="76"/>
                      </a:lnTo>
                      <a:lnTo>
                        <a:pt x="16" y="72"/>
                      </a:lnTo>
                      <a:lnTo>
                        <a:pt x="12" y="70"/>
                      </a:lnTo>
                      <a:lnTo>
                        <a:pt x="8" y="66"/>
                      </a:lnTo>
                      <a:lnTo>
                        <a:pt x="4" y="60"/>
                      </a:lnTo>
                      <a:lnTo>
                        <a:pt x="2" y="56"/>
                      </a:lnTo>
                      <a:lnTo>
                        <a:pt x="0" y="50"/>
                      </a:lnTo>
                      <a:lnTo>
                        <a:pt x="0" y="44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6" y="22"/>
                      </a:lnTo>
                      <a:lnTo>
                        <a:pt x="6" y="18"/>
                      </a:lnTo>
                      <a:lnTo>
                        <a:pt x="8" y="16"/>
                      </a:lnTo>
                      <a:lnTo>
                        <a:pt x="10" y="12"/>
                      </a:lnTo>
                      <a:lnTo>
                        <a:pt x="12" y="10"/>
                      </a:lnTo>
                      <a:lnTo>
                        <a:pt x="14" y="8"/>
                      </a:lnTo>
                      <a:lnTo>
                        <a:pt x="18" y="6"/>
                      </a:lnTo>
                      <a:lnTo>
                        <a:pt x="20" y="4"/>
                      </a:lnTo>
                      <a:lnTo>
                        <a:pt x="24" y="2"/>
                      </a:lnTo>
                      <a:lnTo>
                        <a:pt x="26" y="2"/>
                      </a:lnTo>
                      <a:lnTo>
                        <a:pt x="30" y="0"/>
                      </a:lnTo>
                      <a:lnTo>
                        <a:pt x="34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4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4" name="Freeform 97"/>
                <p:cNvSpPr>
                  <a:spLocks/>
                </p:cNvSpPr>
                <p:nvPr/>
              </p:nvSpPr>
              <p:spPr bwMode="auto">
                <a:xfrm>
                  <a:off x="2852" y="676"/>
                  <a:ext cx="760" cy="332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128" y="4"/>
                    </a:cxn>
                    <a:cxn ang="0">
                      <a:pos x="184" y="6"/>
                    </a:cxn>
                    <a:cxn ang="0">
                      <a:pos x="220" y="12"/>
                    </a:cxn>
                    <a:cxn ang="0">
                      <a:pos x="262" y="28"/>
                    </a:cxn>
                    <a:cxn ang="0">
                      <a:pos x="330" y="58"/>
                    </a:cxn>
                    <a:cxn ang="0">
                      <a:pos x="368" y="68"/>
                    </a:cxn>
                    <a:cxn ang="0">
                      <a:pos x="412" y="74"/>
                    </a:cxn>
                    <a:cxn ang="0">
                      <a:pos x="454" y="72"/>
                    </a:cxn>
                    <a:cxn ang="0">
                      <a:pos x="528" y="66"/>
                    </a:cxn>
                    <a:cxn ang="0">
                      <a:pos x="564" y="64"/>
                    </a:cxn>
                    <a:cxn ang="0">
                      <a:pos x="602" y="72"/>
                    </a:cxn>
                    <a:cxn ang="0">
                      <a:pos x="664" y="90"/>
                    </a:cxn>
                    <a:cxn ang="0">
                      <a:pos x="708" y="102"/>
                    </a:cxn>
                    <a:cxn ang="0">
                      <a:pos x="738" y="108"/>
                    </a:cxn>
                    <a:cxn ang="0">
                      <a:pos x="748" y="112"/>
                    </a:cxn>
                    <a:cxn ang="0">
                      <a:pos x="756" y="122"/>
                    </a:cxn>
                    <a:cxn ang="0">
                      <a:pos x="760" y="132"/>
                    </a:cxn>
                    <a:cxn ang="0">
                      <a:pos x="756" y="158"/>
                    </a:cxn>
                    <a:cxn ang="0">
                      <a:pos x="752" y="164"/>
                    </a:cxn>
                    <a:cxn ang="0">
                      <a:pos x="742" y="172"/>
                    </a:cxn>
                    <a:cxn ang="0">
                      <a:pos x="726" y="186"/>
                    </a:cxn>
                    <a:cxn ang="0">
                      <a:pos x="714" y="248"/>
                    </a:cxn>
                    <a:cxn ang="0">
                      <a:pos x="700" y="286"/>
                    </a:cxn>
                    <a:cxn ang="0">
                      <a:pos x="676" y="318"/>
                    </a:cxn>
                    <a:cxn ang="0">
                      <a:pos x="642" y="330"/>
                    </a:cxn>
                    <a:cxn ang="0">
                      <a:pos x="592" y="332"/>
                    </a:cxn>
                    <a:cxn ang="0">
                      <a:pos x="536" y="324"/>
                    </a:cxn>
                    <a:cxn ang="0">
                      <a:pos x="486" y="312"/>
                    </a:cxn>
                    <a:cxn ang="0">
                      <a:pos x="450" y="292"/>
                    </a:cxn>
                    <a:cxn ang="0">
                      <a:pos x="424" y="262"/>
                    </a:cxn>
                    <a:cxn ang="0">
                      <a:pos x="408" y="226"/>
                    </a:cxn>
                    <a:cxn ang="0">
                      <a:pos x="400" y="186"/>
                    </a:cxn>
                    <a:cxn ang="0">
                      <a:pos x="392" y="140"/>
                    </a:cxn>
                    <a:cxn ang="0">
                      <a:pos x="380" y="116"/>
                    </a:cxn>
                    <a:cxn ang="0">
                      <a:pos x="364" y="120"/>
                    </a:cxn>
                    <a:cxn ang="0">
                      <a:pos x="342" y="154"/>
                    </a:cxn>
                    <a:cxn ang="0">
                      <a:pos x="322" y="194"/>
                    </a:cxn>
                    <a:cxn ang="0">
                      <a:pos x="300" y="226"/>
                    </a:cxn>
                    <a:cxn ang="0">
                      <a:pos x="270" y="252"/>
                    </a:cxn>
                    <a:cxn ang="0">
                      <a:pos x="234" y="268"/>
                    </a:cxn>
                    <a:cxn ang="0">
                      <a:pos x="188" y="268"/>
                    </a:cxn>
                    <a:cxn ang="0">
                      <a:pos x="132" y="262"/>
                    </a:cxn>
                    <a:cxn ang="0">
                      <a:pos x="80" y="250"/>
                    </a:cxn>
                    <a:cxn ang="0">
                      <a:pos x="42" y="232"/>
                    </a:cxn>
                    <a:cxn ang="0">
                      <a:pos x="22" y="200"/>
                    </a:cxn>
                    <a:cxn ang="0">
                      <a:pos x="14" y="160"/>
                    </a:cxn>
                    <a:cxn ang="0">
                      <a:pos x="18" y="108"/>
                    </a:cxn>
                    <a:cxn ang="0">
                      <a:pos x="18" y="66"/>
                    </a:cxn>
                    <a:cxn ang="0">
                      <a:pos x="6" y="54"/>
                    </a:cxn>
                    <a:cxn ang="0">
                      <a:pos x="2" y="46"/>
                    </a:cxn>
                    <a:cxn ang="0">
                      <a:pos x="4" y="22"/>
                    </a:cxn>
                    <a:cxn ang="0">
                      <a:pos x="8" y="12"/>
                    </a:cxn>
                    <a:cxn ang="0">
                      <a:pos x="16" y="4"/>
                    </a:cxn>
                    <a:cxn ang="0">
                      <a:pos x="2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60" h="332">
                      <a:moveTo>
                        <a:pt x="38" y="0"/>
                      </a:moveTo>
                      <a:lnTo>
                        <a:pt x="44" y="0"/>
                      </a:lnTo>
                      <a:lnTo>
                        <a:pt x="48" y="0"/>
                      </a:lnTo>
                      <a:lnTo>
                        <a:pt x="54" y="2"/>
                      </a:lnTo>
                      <a:lnTo>
                        <a:pt x="58" y="2"/>
                      </a:lnTo>
                      <a:lnTo>
                        <a:pt x="64" y="2"/>
                      </a:lnTo>
                      <a:lnTo>
                        <a:pt x="68" y="2"/>
                      </a:lnTo>
                      <a:lnTo>
                        <a:pt x="74" y="4"/>
                      </a:lnTo>
                      <a:lnTo>
                        <a:pt x="78" y="4"/>
                      </a:lnTo>
                      <a:lnTo>
                        <a:pt x="84" y="4"/>
                      </a:lnTo>
                      <a:lnTo>
                        <a:pt x="90" y="4"/>
                      </a:lnTo>
                      <a:lnTo>
                        <a:pt x="94" y="4"/>
                      </a:lnTo>
                      <a:lnTo>
                        <a:pt x="100" y="4"/>
                      </a:lnTo>
                      <a:lnTo>
                        <a:pt x="108" y="4"/>
                      </a:lnTo>
                      <a:lnTo>
                        <a:pt x="118" y="4"/>
                      </a:lnTo>
                      <a:lnTo>
                        <a:pt x="128" y="4"/>
                      </a:lnTo>
                      <a:lnTo>
                        <a:pt x="138" y="4"/>
                      </a:lnTo>
                      <a:lnTo>
                        <a:pt x="148" y="4"/>
                      </a:lnTo>
                      <a:lnTo>
                        <a:pt x="158" y="4"/>
                      </a:lnTo>
                      <a:lnTo>
                        <a:pt x="164" y="4"/>
                      </a:lnTo>
                      <a:lnTo>
                        <a:pt x="168" y="4"/>
                      </a:lnTo>
                      <a:lnTo>
                        <a:pt x="174" y="6"/>
                      </a:lnTo>
                      <a:lnTo>
                        <a:pt x="178" y="6"/>
                      </a:lnTo>
                      <a:lnTo>
                        <a:pt x="184" y="6"/>
                      </a:lnTo>
                      <a:lnTo>
                        <a:pt x="188" y="6"/>
                      </a:lnTo>
                      <a:lnTo>
                        <a:pt x="194" y="8"/>
                      </a:lnTo>
                      <a:lnTo>
                        <a:pt x="198" y="8"/>
                      </a:lnTo>
                      <a:lnTo>
                        <a:pt x="204" y="8"/>
                      </a:lnTo>
                      <a:lnTo>
                        <a:pt x="208" y="10"/>
                      </a:lnTo>
                      <a:lnTo>
                        <a:pt x="212" y="10"/>
                      </a:lnTo>
                      <a:lnTo>
                        <a:pt x="216" y="12"/>
                      </a:lnTo>
                      <a:lnTo>
                        <a:pt x="220" y="12"/>
                      </a:lnTo>
                      <a:lnTo>
                        <a:pt x="226" y="14"/>
                      </a:lnTo>
                      <a:lnTo>
                        <a:pt x="230" y="16"/>
                      </a:lnTo>
                      <a:lnTo>
                        <a:pt x="234" y="18"/>
                      </a:lnTo>
                      <a:lnTo>
                        <a:pt x="238" y="18"/>
                      </a:lnTo>
                      <a:lnTo>
                        <a:pt x="244" y="20"/>
                      </a:lnTo>
                      <a:lnTo>
                        <a:pt x="248" y="22"/>
                      </a:lnTo>
                      <a:lnTo>
                        <a:pt x="252" y="24"/>
                      </a:lnTo>
                      <a:lnTo>
                        <a:pt x="262" y="28"/>
                      </a:lnTo>
                      <a:lnTo>
                        <a:pt x="272" y="32"/>
                      </a:lnTo>
                      <a:lnTo>
                        <a:pt x="280" y="36"/>
                      </a:lnTo>
                      <a:lnTo>
                        <a:pt x="290" y="40"/>
                      </a:lnTo>
                      <a:lnTo>
                        <a:pt x="300" y="44"/>
                      </a:lnTo>
                      <a:lnTo>
                        <a:pt x="308" y="48"/>
                      </a:lnTo>
                      <a:lnTo>
                        <a:pt x="318" y="52"/>
                      </a:lnTo>
                      <a:lnTo>
                        <a:pt x="326" y="56"/>
                      </a:lnTo>
                      <a:lnTo>
                        <a:pt x="330" y="58"/>
                      </a:lnTo>
                      <a:lnTo>
                        <a:pt x="334" y="58"/>
                      </a:lnTo>
                      <a:lnTo>
                        <a:pt x="338" y="60"/>
                      </a:lnTo>
                      <a:lnTo>
                        <a:pt x="342" y="62"/>
                      </a:lnTo>
                      <a:lnTo>
                        <a:pt x="348" y="64"/>
                      </a:lnTo>
                      <a:lnTo>
                        <a:pt x="352" y="64"/>
                      </a:lnTo>
                      <a:lnTo>
                        <a:pt x="358" y="66"/>
                      </a:lnTo>
                      <a:lnTo>
                        <a:pt x="362" y="68"/>
                      </a:lnTo>
                      <a:lnTo>
                        <a:pt x="368" y="68"/>
                      </a:lnTo>
                      <a:lnTo>
                        <a:pt x="374" y="70"/>
                      </a:lnTo>
                      <a:lnTo>
                        <a:pt x="380" y="70"/>
                      </a:lnTo>
                      <a:lnTo>
                        <a:pt x="384" y="72"/>
                      </a:lnTo>
                      <a:lnTo>
                        <a:pt x="390" y="72"/>
                      </a:lnTo>
                      <a:lnTo>
                        <a:pt x="396" y="72"/>
                      </a:lnTo>
                      <a:lnTo>
                        <a:pt x="402" y="74"/>
                      </a:lnTo>
                      <a:lnTo>
                        <a:pt x="408" y="74"/>
                      </a:lnTo>
                      <a:lnTo>
                        <a:pt x="412" y="74"/>
                      </a:lnTo>
                      <a:lnTo>
                        <a:pt x="418" y="74"/>
                      </a:lnTo>
                      <a:lnTo>
                        <a:pt x="424" y="74"/>
                      </a:lnTo>
                      <a:lnTo>
                        <a:pt x="428" y="74"/>
                      </a:lnTo>
                      <a:lnTo>
                        <a:pt x="432" y="74"/>
                      </a:lnTo>
                      <a:lnTo>
                        <a:pt x="436" y="74"/>
                      </a:lnTo>
                      <a:lnTo>
                        <a:pt x="442" y="74"/>
                      </a:lnTo>
                      <a:lnTo>
                        <a:pt x="446" y="72"/>
                      </a:lnTo>
                      <a:lnTo>
                        <a:pt x="454" y="72"/>
                      </a:lnTo>
                      <a:lnTo>
                        <a:pt x="464" y="72"/>
                      </a:lnTo>
                      <a:lnTo>
                        <a:pt x="474" y="70"/>
                      </a:lnTo>
                      <a:lnTo>
                        <a:pt x="484" y="70"/>
                      </a:lnTo>
                      <a:lnTo>
                        <a:pt x="494" y="68"/>
                      </a:lnTo>
                      <a:lnTo>
                        <a:pt x="504" y="68"/>
                      </a:lnTo>
                      <a:lnTo>
                        <a:pt x="514" y="66"/>
                      </a:lnTo>
                      <a:lnTo>
                        <a:pt x="522" y="66"/>
                      </a:lnTo>
                      <a:lnTo>
                        <a:pt x="528" y="66"/>
                      </a:lnTo>
                      <a:lnTo>
                        <a:pt x="532" y="64"/>
                      </a:lnTo>
                      <a:lnTo>
                        <a:pt x="538" y="64"/>
                      </a:lnTo>
                      <a:lnTo>
                        <a:pt x="542" y="64"/>
                      </a:lnTo>
                      <a:lnTo>
                        <a:pt x="546" y="64"/>
                      </a:lnTo>
                      <a:lnTo>
                        <a:pt x="552" y="64"/>
                      </a:lnTo>
                      <a:lnTo>
                        <a:pt x="556" y="64"/>
                      </a:lnTo>
                      <a:lnTo>
                        <a:pt x="560" y="64"/>
                      </a:lnTo>
                      <a:lnTo>
                        <a:pt x="564" y="64"/>
                      </a:lnTo>
                      <a:lnTo>
                        <a:pt x="568" y="66"/>
                      </a:lnTo>
                      <a:lnTo>
                        <a:pt x="572" y="66"/>
                      </a:lnTo>
                      <a:lnTo>
                        <a:pt x="578" y="66"/>
                      </a:lnTo>
                      <a:lnTo>
                        <a:pt x="582" y="66"/>
                      </a:lnTo>
                      <a:lnTo>
                        <a:pt x="588" y="68"/>
                      </a:lnTo>
                      <a:lnTo>
                        <a:pt x="592" y="68"/>
                      </a:lnTo>
                      <a:lnTo>
                        <a:pt x="598" y="70"/>
                      </a:lnTo>
                      <a:lnTo>
                        <a:pt x="602" y="72"/>
                      </a:lnTo>
                      <a:lnTo>
                        <a:pt x="608" y="72"/>
                      </a:lnTo>
                      <a:lnTo>
                        <a:pt x="612" y="74"/>
                      </a:lnTo>
                      <a:lnTo>
                        <a:pt x="616" y="74"/>
                      </a:lnTo>
                      <a:lnTo>
                        <a:pt x="626" y="78"/>
                      </a:lnTo>
                      <a:lnTo>
                        <a:pt x="636" y="80"/>
                      </a:lnTo>
                      <a:lnTo>
                        <a:pt x="646" y="84"/>
                      </a:lnTo>
                      <a:lnTo>
                        <a:pt x="654" y="86"/>
                      </a:lnTo>
                      <a:lnTo>
                        <a:pt x="664" y="90"/>
                      </a:lnTo>
                      <a:lnTo>
                        <a:pt x="674" y="92"/>
                      </a:lnTo>
                      <a:lnTo>
                        <a:pt x="678" y="94"/>
                      </a:lnTo>
                      <a:lnTo>
                        <a:pt x="684" y="94"/>
                      </a:lnTo>
                      <a:lnTo>
                        <a:pt x="688" y="96"/>
                      </a:lnTo>
                      <a:lnTo>
                        <a:pt x="692" y="98"/>
                      </a:lnTo>
                      <a:lnTo>
                        <a:pt x="698" y="98"/>
                      </a:lnTo>
                      <a:lnTo>
                        <a:pt x="702" y="100"/>
                      </a:lnTo>
                      <a:lnTo>
                        <a:pt x="708" y="102"/>
                      </a:lnTo>
                      <a:lnTo>
                        <a:pt x="712" y="102"/>
                      </a:lnTo>
                      <a:lnTo>
                        <a:pt x="718" y="104"/>
                      </a:lnTo>
                      <a:lnTo>
                        <a:pt x="722" y="104"/>
                      </a:lnTo>
                      <a:lnTo>
                        <a:pt x="728" y="106"/>
                      </a:lnTo>
                      <a:lnTo>
                        <a:pt x="734" y="106"/>
                      </a:lnTo>
                      <a:lnTo>
                        <a:pt x="734" y="106"/>
                      </a:lnTo>
                      <a:lnTo>
                        <a:pt x="736" y="106"/>
                      </a:lnTo>
                      <a:lnTo>
                        <a:pt x="738" y="108"/>
                      </a:lnTo>
                      <a:lnTo>
                        <a:pt x="740" y="108"/>
                      </a:lnTo>
                      <a:lnTo>
                        <a:pt x="740" y="108"/>
                      </a:lnTo>
                      <a:lnTo>
                        <a:pt x="742" y="108"/>
                      </a:lnTo>
                      <a:lnTo>
                        <a:pt x="744" y="110"/>
                      </a:lnTo>
                      <a:lnTo>
                        <a:pt x="744" y="110"/>
                      </a:lnTo>
                      <a:lnTo>
                        <a:pt x="746" y="112"/>
                      </a:lnTo>
                      <a:lnTo>
                        <a:pt x="746" y="112"/>
                      </a:lnTo>
                      <a:lnTo>
                        <a:pt x="748" y="112"/>
                      </a:lnTo>
                      <a:lnTo>
                        <a:pt x="750" y="114"/>
                      </a:lnTo>
                      <a:lnTo>
                        <a:pt x="750" y="114"/>
                      </a:lnTo>
                      <a:lnTo>
                        <a:pt x="752" y="116"/>
                      </a:lnTo>
                      <a:lnTo>
                        <a:pt x="752" y="116"/>
                      </a:lnTo>
                      <a:lnTo>
                        <a:pt x="754" y="118"/>
                      </a:lnTo>
                      <a:lnTo>
                        <a:pt x="754" y="118"/>
                      </a:lnTo>
                      <a:lnTo>
                        <a:pt x="754" y="120"/>
                      </a:lnTo>
                      <a:lnTo>
                        <a:pt x="756" y="122"/>
                      </a:lnTo>
                      <a:lnTo>
                        <a:pt x="756" y="122"/>
                      </a:lnTo>
                      <a:lnTo>
                        <a:pt x="756" y="124"/>
                      </a:lnTo>
                      <a:lnTo>
                        <a:pt x="758" y="126"/>
                      </a:lnTo>
                      <a:lnTo>
                        <a:pt x="758" y="126"/>
                      </a:lnTo>
                      <a:lnTo>
                        <a:pt x="758" y="128"/>
                      </a:lnTo>
                      <a:lnTo>
                        <a:pt x="758" y="130"/>
                      </a:lnTo>
                      <a:lnTo>
                        <a:pt x="758" y="130"/>
                      </a:lnTo>
                      <a:lnTo>
                        <a:pt x="760" y="132"/>
                      </a:lnTo>
                      <a:lnTo>
                        <a:pt x="760" y="134"/>
                      </a:lnTo>
                      <a:lnTo>
                        <a:pt x="760" y="134"/>
                      </a:lnTo>
                      <a:lnTo>
                        <a:pt x="760" y="136"/>
                      </a:lnTo>
                      <a:lnTo>
                        <a:pt x="760" y="138"/>
                      </a:lnTo>
                      <a:lnTo>
                        <a:pt x="760" y="140"/>
                      </a:lnTo>
                      <a:lnTo>
                        <a:pt x="756" y="154"/>
                      </a:lnTo>
                      <a:lnTo>
                        <a:pt x="756" y="156"/>
                      </a:lnTo>
                      <a:lnTo>
                        <a:pt x="756" y="158"/>
                      </a:lnTo>
                      <a:lnTo>
                        <a:pt x="756" y="158"/>
                      </a:lnTo>
                      <a:lnTo>
                        <a:pt x="756" y="160"/>
                      </a:lnTo>
                      <a:lnTo>
                        <a:pt x="754" y="160"/>
                      </a:lnTo>
                      <a:lnTo>
                        <a:pt x="754" y="162"/>
                      </a:lnTo>
                      <a:lnTo>
                        <a:pt x="754" y="162"/>
                      </a:lnTo>
                      <a:lnTo>
                        <a:pt x="754" y="162"/>
                      </a:lnTo>
                      <a:lnTo>
                        <a:pt x="752" y="164"/>
                      </a:lnTo>
                      <a:lnTo>
                        <a:pt x="752" y="164"/>
                      </a:lnTo>
                      <a:lnTo>
                        <a:pt x="752" y="166"/>
                      </a:lnTo>
                      <a:lnTo>
                        <a:pt x="750" y="166"/>
                      </a:lnTo>
                      <a:lnTo>
                        <a:pt x="750" y="168"/>
                      </a:lnTo>
                      <a:lnTo>
                        <a:pt x="748" y="168"/>
                      </a:lnTo>
                      <a:lnTo>
                        <a:pt x="748" y="168"/>
                      </a:lnTo>
                      <a:lnTo>
                        <a:pt x="746" y="170"/>
                      </a:lnTo>
                      <a:lnTo>
                        <a:pt x="744" y="170"/>
                      </a:lnTo>
                      <a:lnTo>
                        <a:pt x="742" y="172"/>
                      </a:lnTo>
                      <a:lnTo>
                        <a:pt x="740" y="172"/>
                      </a:lnTo>
                      <a:lnTo>
                        <a:pt x="738" y="174"/>
                      </a:lnTo>
                      <a:lnTo>
                        <a:pt x="736" y="174"/>
                      </a:lnTo>
                      <a:lnTo>
                        <a:pt x="734" y="176"/>
                      </a:lnTo>
                      <a:lnTo>
                        <a:pt x="732" y="176"/>
                      </a:lnTo>
                      <a:lnTo>
                        <a:pt x="730" y="176"/>
                      </a:lnTo>
                      <a:lnTo>
                        <a:pt x="728" y="180"/>
                      </a:lnTo>
                      <a:lnTo>
                        <a:pt x="726" y="186"/>
                      </a:lnTo>
                      <a:lnTo>
                        <a:pt x="726" y="190"/>
                      </a:lnTo>
                      <a:lnTo>
                        <a:pt x="724" y="196"/>
                      </a:lnTo>
                      <a:lnTo>
                        <a:pt x="722" y="206"/>
                      </a:lnTo>
                      <a:lnTo>
                        <a:pt x="720" y="216"/>
                      </a:lnTo>
                      <a:lnTo>
                        <a:pt x="718" y="226"/>
                      </a:lnTo>
                      <a:lnTo>
                        <a:pt x="716" y="236"/>
                      </a:lnTo>
                      <a:lnTo>
                        <a:pt x="714" y="242"/>
                      </a:lnTo>
                      <a:lnTo>
                        <a:pt x="714" y="248"/>
                      </a:lnTo>
                      <a:lnTo>
                        <a:pt x="712" y="252"/>
                      </a:lnTo>
                      <a:lnTo>
                        <a:pt x="710" y="258"/>
                      </a:lnTo>
                      <a:lnTo>
                        <a:pt x="710" y="262"/>
                      </a:lnTo>
                      <a:lnTo>
                        <a:pt x="708" y="268"/>
                      </a:lnTo>
                      <a:lnTo>
                        <a:pt x="706" y="272"/>
                      </a:lnTo>
                      <a:lnTo>
                        <a:pt x="704" y="278"/>
                      </a:lnTo>
                      <a:lnTo>
                        <a:pt x="702" y="282"/>
                      </a:lnTo>
                      <a:lnTo>
                        <a:pt x="700" y="286"/>
                      </a:lnTo>
                      <a:lnTo>
                        <a:pt x="698" y="290"/>
                      </a:lnTo>
                      <a:lnTo>
                        <a:pt x="694" y="296"/>
                      </a:lnTo>
                      <a:lnTo>
                        <a:pt x="692" y="300"/>
                      </a:lnTo>
                      <a:lnTo>
                        <a:pt x="690" y="304"/>
                      </a:lnTo>
                      <a:lnTo>
                        <a:pt x="686" y="308"/>
                      </a:lnTo>
                      <a:lnTo>
                        <a:pt x="682" y="310"/>
                      </a:lnTo>
                      <a:lnTo>
                        <a:pt x="680" y="314"/>
                      </a:lnTo>
                      <a:lnTo>
                        <a:pt x="676" y="318"/>
                      </a:lnTo>
                      <a:lnTo>
                        <a:pt x="672" y="320"/>
                      </a:lnTo>
                      <a:lnTo>
                        <a:pt x="668" y="322"/>
                      </a:lnTo>
                      <a:lnTo>
                        <a:pt x="664" y="324"/>
                      </a:lnTo>
                      <a:lnTo>
                        <a:pt x="660" y="326"/>
                      </a:lnTo>
                      <a:lnTo>
                        <a:pt x="656" y="328"/>
                      </a:lnTo>
                      <a:lnTo>
                        <a:pt x="652" y="328"/>
                      </a:lnTo>
                      <a:lnTo>
                        <a:pt x="646" y="330"/>
                      </a:lnTo>
                      <a:lnTo>
                        <a:pt x="642" y="330"/>
                      </a:lnTo>
                      <a:lnTo>
                        <a:pt x="636" y="330"/>
                      </a:lnTo>
                      <a:lnTo>
                        <a:pt x="630" y="332"/>
                      </a:lnTo>
                      <a:lnTo>
                        <a:pt x="624" y="332"/>
                      </a:lnTo>
                      <a:lnTo>
                        <a:pt x="618" y="332"/>
                      </a:lnTo>
                      <a:lnTo>
                        <a:pt x="612" y="332"/>
                      </a:lnTo>
                      <a:lnTo>
                        <a:pt x="606" y="332"/>
                      </a:lnTo>
                      <a:lnTo>
                        <a:pt x="600" y="332"/>
                      </a:lnTo>
                      <a:lnTo>
                        <a:pt x="592" y="332"/>
                      </a:lnTo>
                      <a:lnTo>
                        <a:pt x="586" y="330"/>
                      </a:lnTo>
                      <a:lnTo>
                        <a:pt x="578" y="330"/>
                      </a:lnTo>
                      <a:lnTo>
                        <a:pt x="572" y="330"/>
                      </a:lnTo>
                      <a:lnTo>
                        <a:pt x="564" y="328"/>
                      </a:lnTo>
                      <a:lnTo>
                        <a:pt x="558" y="328"/>
                      </a:lnTo>
                      <a:lnTo>
                        <a:pt x="550" y="326"/>
                      </a:lnTo>
                      <a:lnTo>
                        <a:pt x="544" y="326"/>
                      </a:lnTo>
                      <a:lnTo>
                        <a:pt x="536" y="324"/>
                      </a:lnTo>
                      <a:lnTo>
                        <a:pt x="530" y="322"/>
                      </a:lnTo>
                      <a:lnTo>
                        <a:pt x="524" y="322"/>
                      </a:lnTo>
                      <a:lnTo>
                        <a:pt x="516" y="320"/>
                      </a:lnTo>
                      <a:lnTo>
                        <a:pt x="510" y="318"/>
                      </a:lnTo>
                      <a:lnTo>
                        <a:pt x="504" y="316"/>
                      </a:lnTo>
                      <a:lnTo>
                        <a:pt x="498" y="314"/>
                      </a:lnTo>
                      <a:lnTo>
                        <a:pt x="492" y="314"/>
                      </a:lnTo>
                      <a:lnTo>
                        <a:pt x="486" y="312"/>
                      </a:lnTo>
                      <a:lnTo>
                        <a:pt x="482" y="310"/>
                      </a:lnTo>
                      <a:lnTo>
                        <a:pt x="476" y="308"/>
                      </a:lnTo>
                      <a:lnTo>
                        <a:pt x="472" y="306"/>
                      </a:lnTo>
                      <a:lnTo>
                        <a:pt x="466" y="304"/>
                      </a:lnTo>
                      <a:lnTo>
                        <a:pt x="462" y="300"/>
                      </a:lnTo>
                      <a:lnTo>
                        <a:pt x="458" y="298"/>
                      </a:lnTo>
                      <a:lnTo>
                        <a:pt x="454" y="294"/>
                      </a:lnTo>
                      <a:lnTo>
                        <a:pt x="450" y="292"/>
                      </a:lnTo>
                      <a:lnTo>
                        <a:pt x="446" y="288"/>
                      </a:lnTo>
                      <a:lnTo>
                        <a:pt x="442" y="286"/>
                      </a:lnTo>
                      <a:lnTo>
                        <a:pt x="440" y="282"/>
                      </a:lnTo>
                      <a:lnTo>
                        <a:pt x="436" y="278"/>
                      </a:lnTo>
                      <a:lnTo>
                        <a:pt x="434" y="274"/>
                      </a:lnTo>
                      <a:lnTo>
                        <a:pt x="430" y="270"/>
                      </a:lnTo>
                      <a:lnTo>
                        <a:pt x="428" y="266"/>
                      </a:lnTo>
                      <a:lnTo>
                        <a:pt x="424" y="262"/>
                      </a:lnTo>
                      <a:lnTo>
                        <a:pt x="422" y="258"/>
                      </a:lnTo>
                      <a:lnTo>
                        <a:pt x="420" y="254"/>
                      </a:lnTo>
                      <a:lnTo>
                        <a:pt x="418" y="250"/>
                      </a:lnTo>
                      <a:lnTo>
                        <a:pt x="416" y="244"/>
                      </a:lnTo>
                      <a:lnTo>
                        <a:pt x="414" y="240"/>
                      </a:lnTo>
                      <a:lnTo>
                        <a:pt x="412" y="236"/>
                      </a:lnTo>
                      <a:lnTo>
                        <a:pt x="410" y="230"/>
                      </a:lnTo>
                      <a:lnTo>
                        <a:pt x="408" y="226"/>
                      </a:lnTo>
                      <a:lnTo>
                        <a:pt x="408" y="220"/>
                      </a:lnTo>
                      <a:lnTo>
                        <a:pt x="406" y="216"/>
                      </a:lnTo>
                      <a:lnTo>
                        <a:pt x="404" y="210"/>
                      </a:lnTo>
                      <a:lnTo>
                        <a:pt x="404" y="206"/>
                      </a:lnTo>
                      <a:lnTo>
                        <a:pt x="402" y="200"/>
                      </a:lnTo>
                      <a:lnTo>
                        <a:pt x="402" y="196"/>
                      </a:lnTo>
                      <a:lnTo>
                        <a:pt x="400" y="190"/>
                      </a:lnTo>
                      <a:lnTo>
                        <a:pt x="400" y="186"/>
                      </a:lnTo>
                      <a:lnTo>
                        <a:pt x="400" y="180"/>
                      </a:lnTo>
                      <a:lnTo>
                        <a:pt x="398" y="176"/>
                      </a:lnTo>
                      <a:lnTo>
                        <a:pt x="398" y="168"/>
                      </a:lnTo>
                      <a:lnTo>
                        <a:pt x="396" y="162"/>
                      </a:lnTo>
                      <a:lnTo>
                        <a:pt x="396" y="156"/>
                      </a:lnTo>
                      <a:lnTo>
                        <a:pt x="394" y="150"/>
                      </a:lnTo>
                      <a:lnTo>
                        <a:pt x="394" y="144"/>
                      </a:lnTo>
                      <a:lnTo>
                        <a:pt x="392" y="140"/>
                      </a:lnTo>
                      <a:lnTo>
                        <a:pt x="390" y="134"/>
                      </a:lnTo>
                      <a:lnTo>
                        <a:pt x="390" y="130"/>
                      </a:lnTo>
                      <a:lnTo>
                        <a:pt x="388" y="128"/>
                      </a:lnTo>
                      <a:lnTo>
                        <a:pt x="386" y="124"/>
                      </a:lnTo>
                      <a:lnTo>
                        <a:pt x="386" y="122"/>
                      </a:lnTo>
                      <a:lnTo>
                        <a:pt x="384" y="120"/>
                      </a:lnTo>
                      <a:lnTo>
                        <a:pt x="382" y="118"/>
                      </a:lnTo>
                      <a:lnTo>
                        <a:pt x="380" y="116"/>
                      </a:lnTo>
                      <a:lnTo>
                        <a:pt x="378" y="116"/>
                      </a:lnTo>
                      <a:lnTo>
                        <a:pt x="376" y="114"/>
                      </a:lnTo>
                      <a:lnTo>
                        <a:pt x="374" y="114"/>
                      </a:lnTo>
                      <a:lnTo>
                        <a:pt x="372" y="114"/>
                      </a:lnTo>
                      <a:lnTo>
                        <a:pt x="370" y="116"/>
                      </a:lnTo>
                      <a:lnTo>
                        <a:pt x="368" y="116"/>
                      </a:lnTo>
                      <a:lnTo>
                        <a:pt x="366" y="118"/>
                      </a:lnTo>
                      <a:lnTo>
                        <a:pt x="364" y="120"/>
                      </a:lnTo>
                      <a:lnTo>
                        <a:pt x="362" y="124"/>
                      </a:lnTo>
                      <a:lnTo>
                        <a:pt x="360" y="126"/>
                      </a:lnTo>
                      <a:lnTo>
                        <a:pt x="356" y="130"/>
                      </a:lnTo>
                      <a:lnTo>
                        <a:pt x="354" y="134"/>
                      </a:lnTo>
                      <a:lnTo>
                        <a:pt x="352" y="138"/>
                      </a:lnTo>
                      <a:lnTo>
                        <a:pt x="348" y="142"/>
                      </a:lnTo>
                      <a:lnTo>
                        <a:pt x="346" y="148"/>
                      </a:lnTo>
                      <a:lnTo>
                        <a:pt x="342" y="154"/>
                      </a:lnTo>
                      <a:lnTo>
                        <a:pt x="340" y="160"/>
                      </a:lnTo>
                      <a:lnTo>
                        <a:pt x="336" y="166"/>
                      </a:lnTo>
                      <a:lnTo>
                        <a:pt x="334" y="170"/>
                      </a:lnTo>
                      <a:lnTo>
                        <a:pt x="332" y="176"/>
                      </a:lnTo>
                      <a:lnTo>
                        <a:pt x="330" y="180"/>
                      </a:lnTo>
                      <a:lnTo>
                        <a:pt x="328" y="184"/>
                      </a:lnTo>
                      <a:lnTo>
                        <a:pt x="324" y="188"/>
                      </a:lnTo>
                      <a:lnTo>
                        <a:pt x="322" y="194"/>
                      </a:lnTo>
                      <a:lnTo>
                        <a:pt x="320" y="198"/>
                      </a:lnTo>
                      <a:lnTo>
                        <a:pt x="318" y="202"/>
                      </a:lnTo>
                      <a:lnTo>
                        <a:pt x="314" y="206"/>
                      </a:lnTo>
                      <a:lnTo>
                        <a:pt x="312" y="210"/>
                      </a:lnTo>
                      <a:lnTo>
                        <a:pt x="308" y="214"/>
                      </a:lnTo>
                      <a:lnTo>
                        <a:pt x="306" y="218"/>
                      </a:lnTo>
                      <a:lnTo>
                        <a:pt x="302" y="222"/>
                      </a:lnTo>
                      <a:lnTo>
                        <a:pt x="300" y="226"/>
                      </a:lnTo>
                      <a:lnTo>
                        <a:pt x="296" y="230"/>
                      </a:lnTo>
                      <a:lnTo>
                        <a:pt x="292" y="234"/>
                      </a:lnTo>
                      <a:lnTo>
                        <a:pt x="290" y="238"/>
                      </a:lnTo>
                      <a:lnTo>
                        <a:pt x="286" y="240"/>
                      </a:lnTo>
                      <a:lnTo>
                        <a:pt x="282" y="244"/>
                      </a:lnTo>
                      <a:lnTo>
                        <a:pt x="278" y="248"/>
                      </a:lnTo>
                      <a:lnTo>
                        <a:pt x="274" y="250"/>
                      </a:lnTo>
                      <a:lnTo>
                        <a:pt x="270" y="252"/>
                      </a:lnTo>
                      <a:lnTo>
                        <a:pt x="266" y="256"/>
                      </a:lnTo>
                      <a:lnTo>
                        <a:pt x="262" y="258"/>
                      </a:lnTo>
                      <a:lnTo>
                        <a:pt x="258" y="260"/>
                      </a:lnTo>
                      <a:lnTo>
                        <a:pt x="252" y="262"/>
                      </a:lnTo>
                      <a:lnTo>
                        <a:pt x="248" y="264"/>
                      </a:lnTo>
                      <a:lnTo>
                        <a:pt x="244" y="264"/>
                      </a:lnTo>
                      <a:lnTo>
                        <a:pt x="238" y="266"/>
                      </a:lnTo>
                      <a:lnTo>
                        <a:pt x="234" y="268"/>
                      </a:lnTo>
                      <a:lnTo>
                        <a:pt x="228" y="268"/>
                      </a:lnTo>
                      <a:lnTo>
                        <a:pt x="224" y="268"/>
                      </a:lnTo>
                      <a:lnTo>
                        <a:pt x="218" y="268"/>
                      </a:lnTo>
                      <a:lnTo>
                        <a:pt x="212" y="270"/>
                      </a:lnTo>
                      <a:lnTo>
                        <a:pt x="206" y="270"/>
                      </a:lnTo>
                      <a:lnTo>
                        <a:pt x="200" y="270"/>
                      </a:lnTo>
                      <a:lnTo>
                        <a:pt x="194" y="268"/>
                      </a:lnTo>
                      <a:lnTo>
                        <a:pt x="188" y="268"/>
                      </a:lnTo>
                      <a:lnTo>
                        <a:pt x="182" y="268"/>
                      </a:lnTo>
                      <a:lnTo>
                        <a:pt x="174" y="268"/>
                      </a:lnTo>
                      <a:lnTo>
                        <a:pt x="168" y="268"/>
                      </a:lnTo>
                      <a:lnTo>
                        <a:pt x="160" y="266"/>
                      </a:lnTo>
                      <a:lnTo>
                        <a:pt x="154" y="266"/>
                      </a:lnTo>
                      <a:lnTo>
                        <a:pt x="146" y="264"/>
                      </a:lnTo>
                      <a:lnTo>
                        <a:pt x="140" y="264"/>
                      </a:lnTo>
                      <a:lnTo>
                        <a:pt x="132" y="262"/>
                      </a:lnTo>
                      <a:lnTo>
                        <a:pt x="126" y="260"/>
                      </a:lnTo>
                      <a:lnTo>
                        <a:pt x="118" y="260"/>
                      </a:lnTo>
                      <a:lnTo>
                        <a:pt x="112" y="258"/>
                      </a:lnTo>
                      <a:lnTo>
                        <a:pt x="106" y="256"/>
                      </a:lnTo>
                      <a:lnTo>
                        <a:pt x="98" y="254"/>
                      </a:lnTo>
                      <a:lnTo>
                        <a:pt x="92" y="252"/>
                      </a:lnTo>
                      <a:lnTo>
                        <a:pt x="86" y="252"/>
                      </a:lnTo>
                      <a:lnTo>
                        <a:pt x="80" y="250"/>
                      </a:lnTo>
                      <a:lnTo>
                        <a:pt x="74" y="248"/>
                      </a:lnTo>
                      <a:lnTo>
                        <a:pt x="68" y="246"/>
                      </a:lnTo>
                      <a:lnTo>
                        <a:pt x="64" y="244"/>
                      </a:lnTo>
                      <a:lnTo>
                        <a:pt x="58" y="240"/>
                      </a:lnTo>
                      <a:lnTo>
                        <a:pt x="54" y="238"/>
                      </a:lnTo>
                      <a:lnTo>
                        <a:pt x="50" y="236"/>
                      </a:lnTo>
                      <a:lnTo>
                        <a:pt x="46" y="234"/>
                      </a:lnTo>
                      <a:lnTo>
                        <a:pt x="42" y="232"/>
                      </a:lnTo>
                      <a:lnTo>
                        <a:pt x="40" y="228"/>
                      </a:lnTo>
                      <a:lnTo>
                        <a:pt x="36" y="226"/>
                      </a:lnTo>
                      <a:lnTo>
                        <a:pt x="34" y="222"/>
                      </a:lnTo>
                      <a:lnTo>
                        <a:pt x="30" y="218"/>
                      </a:lnTo>
                      <a:lnTo>
                        <a:pt x="28" y="214"/>
                      </a:lnTo>
                      <a:lnTo>
                        <a:pt x="26" y="210"/>
                      </a:lnTo>
                      <a:lnTo>
                        <a:pt x="24" y="206"/>
                      </a:lnTo>
                      <a:lnTo>
                        <a:pt x="22" y="200"/>
                      </a:lnTo>
                      <a:lnTo>
                        <a:pt x="20" y="196"/>
                      </a:lnTo>
                      <a:lnTo>
                        <a:pt x="18" y="192"/>
                      </a:lnTo>
                      <a:lnTo>
                        <a:pt x="18" y="186"/>
                      </a:lnTo>
                      <a:lnTo>
                        <a:pt x="16" y="182"/>
                      </a:lnTo>
                      <a:lnTo>
                        <a:pt x="16" y="176"/>
                      </a:lnTo>
                      <a:lnTo>
                        <a:pt x="14" y="172"/>
                      </a:lnTo>
                      <a:lnTo>
                        <a:pt x="14" y="166"/>
                      </a:lnTo>
                      <a:lnTo>
                        <a:pt x="14" y="160"/>
                      </a:lnTo>
                      <a:lnTo>
                        <a:pt x="14" y="156"/>
                      </a:lnTo>
                      <a:lnTo>
                        <a:pt x="14" y="150"/>
                      </a:lnTo>
                      <a:lnTo>
                        <a:pt x="14" y="146"/>
                      </a:lnTo>
                      <a:lnTo>
                        <a:pt x="14" y="140"/>
                      </a:lnTo>
                      <a:lnTo>
                        <a:pt x="16" y="134"/>
                      </a:lnTo>
                      <a:lnTo>
                        <a:pt x="16" y="130"/>
                      </a:lnTo>
                      <a:lnTo>
                        <a:pt x="16" y="118"/>
                      </a:lnTo>
                      <a:lnTo>
                        <a:pt x="18" y="108"/>
                      </a:lnTo>
                      <a:lnTo>
                        <a:pt x="18" y="98"/>
                      </a:lnTo>
                      <a:lnTo>
                        <a:pt x="20" y="88"/>
                      </a:lnTo>
                      <a:lnTo>
                        <a:pt x="20" y="82"/>
                      </a:lnTo>
                      <a:lnTo>
                        <a:pt x="20" y="78"/>
                      </a:lnTo>
                      <a:lnTo>
                        <a:pt x="20" y="72"/>
                      </a:lnTo>
                      <a:lnTo>
                        <a:pt x="20" y="68"/>
                      </a:lnTo>
                      <a:lnTo>
                        <a:pt x="20" y="66"/>
                      </a:lnTo>
                      <a:lnTo>
                        <a:pt x="18" y="66"/>
                      </a:lnTo>
                      <a:lnTo>
                        <a:pt x="16" y="64"/>
                      </a:lnTo>
                      <a:lnTo>
                        <a:pt x="14" y="62"/>
                      </a:lnTo>
                      <a:lnTo>
                        <a:pt x="12" y="60"/>
                      </a:lnTo>
                      <a:lnTo>
                        <a:pt x="10" y="60"/>
                      </a:lnTo>
                      <a:lnTo>
                        <a:pt x="8" y="58"/>
                      </a:lnTo>
                      <a:lnTo>
                        <a:pt x="6" y="56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4" y="52"/>
                      </a:lnTo>
                      <a:lnTo>
                        <a:pt x="4" y="52"/>
                      </a:lnTo>
                      <a:lnTo>
                        <a:pt x="4" y="50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2" y="40"/>
                      </a:lnTo>
                      <a:lnTo>
                        <a:pt x="4" y="24"/>
                      </a:lnTo>
                      <a:lnTo>
                        <a:pt x="4" y="22"/>
                      </a:lnTo>
                      <a:lnTo>
                        <a:pt x="4" y="20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4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8" y="4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2" y="2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5" name="Freeform 98"/>
                <p:cNvSpPr>
                  <a:spLocks/>
                </p:cNvSpPr>
                <p:nvPr/>
              </p:nvSpPr>
              <p:spPr bwMode="auto">
                <a:xfrm>
                  <a:off x="2886" y="702"/>
                  <a:ext cx="300" cy="216"/>
                </a:xfrm>
                <a:custGeom>
                  <a:avLst/>
                  <a:gdLst/>
                  <a:ahLst/>
                  <a:cxnLst>
                    <a:cxn ang="0">
                      <a:pos x="90" y="206"/>
                    </a:cxn>
                    <a:cxn ang="0">
                      <a:pos x="64" y="200"/>
                    </a:cxn>
                    <a:cxn ang="0">
                      <a:pos x="42" y="194"/>
                    </a:cxn>
                    <a:cxn ang="0">
                      <a:pos x="26" y="186"/>
                    </a:cxn>
                    <a:cxn ang="0">
                      <a:pos x="18" y="180"/>
                    </a:cxn>
                    <a:cxn ang="0">
                      <a:pos x="10" y="170"/>
                    </a:cxn>
                    <a:cxn ang="0">
                      <a:pos x="4" y="156"/>
                    </a:cxn>
                    <a:cxn ang="0">
                      <a:pos x="2" y="140"/>
                    </a:cxn>
                    <a:cxn ang="0">
                      <a:pos x="0" y="122"/>
                    </a:cxn>
                    <a:cxn ang="0">
                      <a:pos x="2" y="102"/>
                    </a:cxn>
                    <a:cxn ang="0">
                      <a:pos x="2" y="88"/>
                    </a:cxn>
                    <a:cxn ang="0">
                      <a:pos x="4" y="80"/>
                    </a:cxn>
                    <a:cxn ang="0">
                      <a:pos x="4" y="74"/>
                    </a:cxn>
                    <a:cxn ang="0">
                      <a:pos x="4" y="66"/>
                    </a:cxn>
                    <a:cxn ang="0">
                      <a:pos x="6" y="60"/>
                    </a:cxn>
                    <a:cxn ang="0">
                      <a:pos x="6" y="54"/>
                    </a:cxn>
                    <a:cxn ang="0">
                      <a:pos x="6" y="50"/>
                    </a:cxn>
                    <a:cxn ang="0">
                      <a:pos x="8" y="44"/>
                    </a:cxn>
                    <a:cxn ang="0">
                      <a:pos x="10" y="34"/>
                    </a:cxn>
                    <a:cxn ang="0">
                      <a:pos x="20" y="22"/>
                    </a:cxn>
                    <a:cxn ang="0">
                      <a:pos x="36" y="12"/>
                    </a:cxn>
                    <a:cxn ang="0">
                      <a:pos x="54" y="6"/>
                    </a:cxn>
                    <a:cxn ang="0">
                      <a:pos x="78" y="2"/>
                    </a:cxn>
                    <a:cxn ang="0">
                      <a:pos x="102" y="0"/>
                    </a:cxn>
                    <a:cxn ang="0">
                      <a:pos x="128" y="2"/>
                    </a:cxn>
                    <a:cxn ang="0">
                      <a:pos x="154" y="6"/>
                    </a:cxn>
                    <a:cxn ang="0">
                      <a:pos x="182" y="10"/>
                    </a:cxn>
                    <a:cxn ang="0">
                      <a:pos x="208" y="18"/>
                    </a:cxn>
                    <a:cxn ang="0">
                      <a:pos x="232" y="26"/>
                    </a:cxn>
                    <a:cxn ang="0">
                      <a:pos x="254" y="38"/>
                    </a:cxn>
                    <a:cxn ang="0">
                      <a:pos x="274" y="50"/>
                    </a:cxn>
                    <a:cxn ang="0">
                      <a:pos x="288" y="64"/>
                    </a:cxn>
                    <a:cxn ang="0">
                      <a:pos x="298" y="80"/>
                    </a:cxn>
                    <a:cxn ang="0">
                      <a:pos x="300" y="96"/>
                    </a:cxn>
                    <a:cxn ang="0">
                      <a:pos x="300" y="108"/>
                    </a:cxn>
                    <a:cxn ang="0">
                      <a:pos x="298" y="112"/>
                    </a:cxn>
                    <a:cxn ang="0">
                      <a:pos x="296" y="118"/>
                    </a:cxn>
                    <a:cxn ang="0">
                      <a:pos x="294" y="122"/>
                    </a:cxn>
                    <a:cxn ang="0">
                      <a:pos x="292" y="128"/>
                    </a:cxn>
                    <a:cxn ang="0">
                      <a:pos x="290" y="132"/>
                    </a:cxn>
                    <a:cxn ang="0">
                      <a:pos x="286" y="138"/>
                    </a:cxn>
                    <a:cxn ang="0">
                      <a:pos x="284" y="144"/>
                    </a:cxn>
                    <a:cxn ang="0">
                      <a:pos x="272" y="164"/>
                    </a:cxn>
                    <a:cxn ang="0">
                      <a:pos x="250" y="190"/>
                    </a:cxn>
                    <a:cxn ang="0">
                      <a:pos x="224" y="208"/>
                    </a:cxn>
                    <a:cxn ang="0">
                      <a:pos x="192" y="216"/>
                    </a:cxn>
                    <a:cxn ang="0">
                      <a:pos x="172" y="216"/>
                    </a:cxn>
                    <a:cxn ang="0">
                      <a:pos x="146" y="214"/>
                    </a:cxn>
                    <a:cxn ang="0">
                      <a:pos x="118" y="212"/>
                    </a:cxn>
                    <a:cxn ang="0">
                      <a:pos x="104" y="210"/>
                    </a:cxn>
                  </a:cxnLst>
                  <a:rect l="0" t="0" r="r" b="b"/>
                  <a:pathLst>
                    <a:path w="300" h="216">
                      <a:moveTo>
                        <a:pt x="104" y="210"/>
                      </a:moveTo>
                      <a:lnTo>
                        <a:pt x="90" y="206"/>
                      </a:lnTo>
                      <a:lnTo>
                        <a:pt x="78" y="204"/>
                      </a:lnTo>
                      <a:lnTo>
                        <a:pt x="64" y="200"/>
                      </a:lnTo>
                      <a:lnTo>
                        <a:pt x="52" y="196"/>
                      </a:lnTo>
                      <a:lnTo>
                        <a:pt x="42" y="194"/>
                      </a:lnTo>
                      <a:lnTo>
                        <a:pt x="32" y="190"/>
                      </a:lnTo>
                      <a:lnTo>
                        <a:pt x="26" y="186"/>
                      </a:lnTo>
                      <a:lnTo>
                        <a:pt x="20" y="184"/>
                      </a:lnTo>
                      <a:lnTo>
                        <a:pt x="18" y="180"/>
                      </a:lnTo>
                      <a:lnTo>
                        <a:pt x="14" y="176"/>
                      </a:lnTo>
                      <a:lnTo>
                        <a:pt x="10" y="170"/>
                      </a:lnTo>
                      <a:lnTo>
                        <a:pt x="8" y="164"/>
                      </a:lnTo>
                      <a:lnTo>
                        <a:pt x="4" y="156"/>
                      </a:lnTo>
                      <a:lnTo>
                        <a:pt x="2" y="150"/>
                      </a:lnTo>
                      <a:lnTo>
                        <a:pt x="2" y="140"/>
                      </a:lnTo>
                      <a:lnTo>
                        <a:pt x="0" y="132"/>
                      </a:lnTo>
                      <a:lnTo>
                        <a:pt x="0" y="122"/>
                      </a:lnTo>
                      <a:lnTo>
                        <a:pt x="2" y="112"/>
                      </a:lnTo>
                      <a:lnTo>
                        <a:pt x="2" y="102"/>
                      </a:lnTo>
                      <a:lnTo>
                        <a:pt x="2" y="92"/>
                      </a:lnTo>
                      <a:lnTo>
                        <a:pt x="2" y="88"/>
                      </a:lnTo>
                      <a:lnTo>
                        <a:pt x="4" y="84"/>
                      </a:lnTo>
                      <a:lnTo>
                        <a:pt x="4" y="80"/>
                      </a:lnTo>
                      <a:lnTo>
                        <a:pt x="4" y="78"/>
                      </a:lnTo>
                      <a:lnTo>
                        <a:pt x="4" y="74"/>
                      </a:lnTo>
                      <a:lnTo>
                        <a:pt x="4" y="70"/>
                      </a:lnTo>
                      <a:lnTo>
                        <a:pt x="4" y="66"/>
                      </a:lnTo>
                      <a:lnTo>
                        <a:pt x="6" y="64"/>
                      </a:lnTo>
                      <a:lnTo>
                        <a:pt x="6" y="60"/>
                      </a:lnTo>
                      <a:lnTo>
                        <a:pt x="6" y="58"/>
                      </a:lnTo>
                      <a:lnTo>
                        <a:pt x="6" y="54"/>
                      </a:lnTo>
                      <a:lnTo>
                        <a:pt x="6" y="52"/>
                      </a:lnTo>
                      <a:lnTo>
                        <a:pt x="6" y="50"/>
                      </a:lnTo>
                      <a:lnTo>
                        <a:pt x="8" y="46"/>
                      </a:lnTo>
                      <a:lnTo>
                        <a:pt x="8" y="44"/>
                      </a:lnTo>
                      <a:lnTo>
                        <a:pt x="8" y="42"/>
                      </a:lnTo>
                      <a:lnTo>
                        <a:pt x="10" y="34"/>
                      </a:lnTo>
                      <a:lnTo>
                        <a:pt x="14" y="28"/>
                      </a:lnTo>
                      <a:lnTo>
                        <a:pt x="20" y="22"/>
                      </a:lnTo>
                      <a:lnTo>
                        <a:pt x="28" y="16"/>
                      </a:lnTo>
                      <a:lnTo>
                        <a:pt x="36" y="12"/>
                      </a:lnTo>
                      <a:lnTo>
                        <a:pt x="44" y="8"/>
                      </a:lnTo>
                      <a:lnTo>
                        <a:pt x="54" y="6"/>
                      </a:lnTo>
                      <a:lnTo>
                        <a:pt x="66" y="4"/>
                      </a:lnTo>
                      <a:lnTo>
                        <a:pt x="78" y="2"/>
                      </a:lnTo>
                      <a:lnTo>
                        <a:pt x="90" y="2"/>
                      </a:lnTo>
                      <a:lnTo>
                        <a:pt x="102" y="0"/>
                      </a:lnTo>
                      <a:lnTo>
                        <a:pt x="114" y="2"/>
                      </a:lnTo>
                      <a:lnTo>
                        <a:pt x="128" y="2"/>
                      </a:lnTo>
                      <a:lnTo>
                        <a:pt x="142" y="4"/>
                      </a:lnTo>
                      <a:lnTo>
                        <a:pt x="154" y="6"/>
                      </a:lnTo>
                      <a:lnTo>
                        <a:pt x="168" y="8"/>
                      </a:lnTo>
                      <a:lnTo>
                        <a:pt x="182" y="10"/>
                      </a:lnTo>
                      <a:lnTo>
                        <a:pt x="196" y="14"/>
                      </a:lnTo>
                      <a:lnTo>
                        <a:pt x="208" y="18"/>
                      </a:lnTo>
                      <a:lnTo>
                        <a:pt x="220" y="22"/>
                      </a:lnTo>
                      <a:lnTo>
                        <a:pt x="232" y="26"/>
                      </a:lnTo>
                      <a:lnTo>
                        <a:pt x="244" y="32"/>
                      </a:lnTo>
                      <a:lnTo>
                        <a:pt x="254" y="38"/>
                      </a:lnTo>
                      <a:lnTo>
                        <a:pt x="264" y="44"/>
                      </a:lnTo>
                      <a:lnTo>
                        <a:pt x="274" y="50"/>
                      </a:lnTo>
                      <a:lnTo>
                        <a:pt x="282" y="56"/>
                      </a:lnTo>
                      <a:lnTo>
                        <a:pt x="288" y="64"/>
                      </a:lnTo>
                      <a:lnTo>
                        <a:pt x="294" y="72"/>
                      </a:lnTo>
                      <a:lnTo>
                        <a:pt x="298" y="80"/>
                      </a:lnTo>
                      <a:lnTo>
                        <a:pt x="300" y="88"/>
                      </a:lnTo>
                      <a:lnTo>
                        <a:pt x="300" y="96"/>
                      </a:lnTo>
                      <a:lnTo>
                        <a:pt x="300" y="106"/>
                      </a:lnTo>
                      <a:lnTo>
                        <a:pt x="300" y="108"/>
                      </a:lnTo>
                      <a:lnTo>
                        <a:pt x="298" y="110"/>
                      </a:lnTo>
                      <a:lnTo>
                        <a:pt x="298" y="112"/>
                      </a:lnTo>
                      <a:lnTo>
                        <a:pt x="296" y="114"/>
                      </a:lnTo>
                      <a:lnTo>
                        <a:pt x="296" y="118"/>
                      </a:lnTo>
                      <a:lnTo>
                        <a:pt x="294" y="120"/>
                      </a:lnTo>
                      <a:lnTo>
                        <a:pt x="294" y="122"/>
                      </a:lnTo>
                      <a:lnTo>
                        <a:pt x="292" y="124"/>
                      </a:lnTo>
                      <a:lnTo>
                        <a:pt x="292" y="128"/>
                      </a:lnTo>
                      <a:lnTo>
                        <a:pt x="290" y="130"/>
                      </a:lnTo>
                      <a:lnTo>
                        <a:pt x="290" y="132"/>
                      </a:lnTo>
                      <a:lnTo>
                        <a:pt x="288" y="136"/>
                      </a:lnTo>
                      <a:lnTo>
                        <a:pt x="286" y="138"/>
                      </a:lnTo>
                      <a:lnTo>
                        <a:pt x="286" y="140"/>
                      </a:lnTo>
                      <a:lnTo>
                        <a:pt x="284" y="144"/>
                      </a:lnTo>
                      <a:lnTo>
                        <a:pt x="282" y="146"/>
                      </a:lnTo>
                      <a:lnTo>
                        <a:pt x="272" y="164"/>
                      </a:lnTo>
                      <a:lnTo>
                        <a:pt x="262" y="178"/>
                      </a:lnTo>
                      <a:lnTo>
                        <a:pt x="250" y="190"/>
                      </a:lnTo>
                      <a:lnTo>
                        <a:pt x="236" y="200"/>
                      </a:lnTo>
                      <a:lnTo>
                        <a:pt x="224" y="208"/>
                      </a:lnTo>
                      <a:lnTo>
                        <a:pt x="210" y="214"/>
                      </a:lnTo>
                      <a:lnTo>
                        <a:pt x="192" y="216"/>
                      </a:lnTo>
                      <a:lnTo>
                        <a:pt x="184" y="216"/>
                      </a:lnTo>
                      <a:lnTo>
                        <a:pt x="172" y="216"/>
                      </a:lnTo>
                      <a:lnTo>
                        <a:pt x="160" y="216"/>
                      </a:lnTo>
                      <a:lnTo>
                        <a:pt x="146" y="214"/>
                      </a:lnTo>
                      <a:lnTo>
                        <a:pt x="132" y="214"/>
                      </a:lnTo>
                      <a:lnTo>
                        <a:pt x="118" y="212"/>
                      </a:lnTo>
                      <a:lnTo>
                        <a:pt x="104" y="210"/>
                      </a:lnTo>
                      <a:lnTo>
                        <a:pt x="104" y="210"/>
                      </a:lnTo>
                      <a:close/>
                    </a:path>
                  </a:pathLst>
                </a:custGeom>
                <a:solidFill>
                  <a:srgbClr val="0C0C0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6" name="Freeform 99"/>
                <p:cNvSpPr>
                  <a:spLocks/>
                </p:cNvSpPr>
                <p:nvPr/>
              </p:nvSpPr>
              <p:spPr bwMode="auto">
                <a:xfrm>
                  <a:off x="2894" y="708"/>
                  <a:ext cx="286" cy="120"/>
                </a:xfrm>
                <a:custGeom>
                  <a:avLst/>
                  <a:gdLst/>
                  <a:ahLst/>
                  <a:cxnLst>
                    <a:cxn ang="0">
                      <a:pos x="278" y="120"/>
                    </a:cxn>
                    <a:cxn ang="0">
                      <a:pos x="0" y="92"/>
                    </a:cxn>
                    <a:cxn ang="0">
                      <a:pos x="0" y="88"/>
                    </a:cxn>
                    <a:cxn ang="0">
                      <a:pos x="2" y="80"/>
                    </a:cxn>
                    <a:cxn ang="0">
                      <a:pos x="2" y="72"/>
                    </a:cxn>
                    <a:cxn ang="0">
                      <a:pos x="2" y="64"/>
                    </a:cxn>
                    <a:cxn ang="0">
                      <a:pos x="4" y="58"/>
                    </a:cxn>
                    <a:cxn ang="0">
                      <a:pos x="4" y="52"/>
                    </a:cxn>
                    <a:cxn ang="0">
                      <a:pos x="4" y="46"/>
                    </a:cxn>
                    <a:cxn ang="0">
                      <a:pos x="4" y="44"/>
                    </a:cxn>
                    <a:cxn ang="0">
                      <a:pos x="6" y="42"/>
                    </a:cxn>
                    <a:cxn ang="0">
                      <a:pos x="6" y="40"/>
                    </a:cxn>
                    <a:cxn ang="0">
                      <a:pos x="6" y="38"/>
                    </a:cxn>
                    <a:cxn ang="0">
                      <a:pos x="8" y="30"/>
                    </a:cxn>
                    <a:cxn ang="0">
                      <a:pos x="12" y="24"/>
                    </a:cxn>
                    <a:cxn ang="0">
                      <a:pos x="16" y="20"/>
                    </a:cxn>
                    <a:cxn ang="0">
                      <a:pos x="24" y="14"/>
                    </a:cxn>
                    <a:cxn ang="0">
                      <a:pos x="30" y="10"/>
                    </a:cxn>
                    <a:cxn ang="0">
                      <a:pos x="40" y="8"/>
                    </a:cxn>
                    <a:cxn ang="0">
                      <a:pos x="48" y="6"/>
                    </a:cxn>
                    <a:cxn ang="0">
                      <a:pos x="58" y="4"/>
                    </a:cxn>
                    <a:cxn ang="0">
                      <a:pos x="70" y="2"/>
                    </a:cxn>
                    <a:cxn ang="0">
                      <a:pos x="82" y="2"/>
                    </a:cxn>
                    <a:cxn ang="0">
                      <a:pos x="94" y="0"/>
                    </a:cxn>
                    <a:cxn ang="0">
                      <a:pos x="106" y="2"/>
                    </a:cxn>
                    <a:cxn ang="0">
                      <a:pos x="120" y="2"/>
                    </a:cxn>
                    <a:cxn ang="0">
                      <a:pos x="132" y="4"/>
                    </a:cxn>
                    <a:cxn ang="0">
                      <a:pos x="146" y="6"/>
                    </a:cxn>
                    <a:cxn ang="0">
                      <a:pos x="160" y="8"/>
                    </a:cxn>
                    <a:cxn ang="0">
                      <a:pos x="172" y="10"/>
                    </a:cxn>
                    <a:cxn ang="0">
                      <a:pos x="186" y="14"/>
                    </a:cxn>
                    <a:cxn ang="0">
                      <a:pos x="198" y="18"/>
                    </a:cxn>
                    <a:cxn ang="0">
                      <a:pos x="210" y="22"/>
                    </a:cxn>
                    <a:cxn ang="0">
                      <a:pos x="222" y="26"/>
                    </a:cxn>
                    <a:cxn ang="0">
                      <a:pos x="234" y="32"/>
                    </a:cxn>
                    <a:cxn ang="0">
                      <a:pos x="244" y="36"/>
                    </a:cxn>
                    <a:cxn ang="0">
                      <a:pos x="252" y="42"/>
                    </a:cxn>
                    <a:cxn ang="0">
                      <a:pos x="262" y="48"/>
                    </a:cxn>
                    <a:cxn ang="0">
                      <a:pos x="268" y="54"/>
                    </a:cxn>
                    <a:cxn ang="0">
                      <a:pos x="276" y="62"/>
                    </a:cxn>
                    <a:cxn ang="0">
                      <a:pos x="280" y="68"/>
                    </a:cxn>
                    <a:cxn ang="0">
                      <a:pos x="284" y="76"/>
                    </a:cxn>
                    <a:cxn ang="0">
                      <a:pos x="286" y="82"/>
                    </a:cxn>
                    <a:cxn ang="0">
                      <a:pos x="286" y="90"/>
                    </a:cxn>
                    <a:cxn ang="0">
                      <a:pos x="286" y="98"/>
                    </a:cxn>
                    <a:cxn ang="0">
                      <a:pos x="284" y="100"/>
                    </a:cxn>
                    <a:cxn ang="0">
                      <a:pos x="284" y="104"/>
                    </a:cxn>
                    <a:cxn ang="0">
                      <a:pos x="284" y="106"/>
                    </a:cxn>
                    <a:cxn ang="0">
                      <a:pos x="282" y="108"/>
                    </a:cxn>
                    <a:cxn ang="0">
                      <a:pos x="282" y="110"/>
                    </a:cxn>
                    <a:cxn ang="0">
                      <a:pos x="280" y="114"/>
                    </a:cxn>
                    <a:cxn ang="0">
                      <a:pos x="280" y="116"/>
                    </a:cxn>
                    <a:cxn ang="0">
                      <a:pos x="278" y="120"/>
                    </a:cxn>
                    <a:cxn ang="0">
                      <a:pos x="278" y="120"/>
                    </a:cxn>
                  </a:cxnLst>
                  <a:rect l="0" t="0" r="r" b="b"/>
                  <a:pathLst>
                    <a:path w="286" h="120">
                      <a:moveTo>
                        <a:pt x="278" y="120"/>
                      </a:moveTo>
                      <a:lnTo>
                        <a:pt x="0" y="92"/>
                      </a:lnTo>
                      <a:lnTo>
                        <a:pt x="0" y="88"/>
                      </a:lnTo>
                      <a:lnTo>
                        <a:pt x="2" y="80"/>
                      </a:lnTo>
                      <a:lnTo>
                        <a:pt x="2" y="72"/>
                      </a:lnTo>
                      <a:lnTo>
                        <a:pt x="2" y="64"/>
                      </a:lnTo>
                      <a:lnTo>
                        <a:pt x="4" y="58"/>
                      </a:lnTo>
                      <a:lnTo>
                        <a:pt x="4" y="52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6" y="42"/>
                      </a:lnTo>
                      <a:lnTo>
                        <a:pt x="6" y="40"/>
                      </a:lnTo>
                      <a:lnTo>
                        <a:pt x="6" y="38"/>
                      </a:lnTo>
                      <a:lnTo>
                        <a:pt x="8" y="30"/>
                      </a:lnTo>
                      <a:lnTo>
                        <a:pt x="12" y="24"/>
                      </a:lnTo>
                      <a:lnTo>
                        <a:pt x="16" y="20"/>
                      </a:lnTo>
                      <a:lnTo>
                        <a:pt x="24" y="14"/>
                      </a:lnTo>
                      <a:lnTo>
                        <a:pt x="30" y="10"/>
                      </a:lnTo>
                      <a:lnTo>
                        <a:pt x="40" y="8"/>
                      </a:lnTo>
                      <a:lnTo>
                        <a:pt x="48" y="6"/>
                      </a:lnTo>
                      <a:lnTo>
                        <a:pt x="58" y="4"/>
                      </a:lnTo>
                      <a:lnTo>
                        <a:pt x="70" y="2"/>
                      </a:lnTo>
                      <a:lnTo>
                        <a:pt x="82" y="2"/>
                      </a:lnTo>
                      <a:lnTo>
                        <a:pt x="94" y="0"/>
                      </a:lnTo>
                      <a:lnTo>
                        <a:pt x="106" y="2"/>
                      </a:lnTo>
                      <a:lnTo>
                        <a:pt x="120" y="2"/>
                      </a:lnTo>
                      <a:lnTo>
                        <a:pt x="132" y="4"/>
                      </a:lnTo>
                      <a:lnTo>
                        <a:pt x="146" y="6"/>
                      </a:lnTo>
                      <a:lnTo>
                        <a:pt x="160" y="8"/>
                      </a:lnTo>
                      <a:lnTo>
                        <a:pt x="172" y="10"/>
                      </a:lnTo>
                      <a:lnTo>
                        <a:pt x="186" y="14"/>
                      </a:lnTo>
                      <a:lnTo>
                        <a:pt x="198" y="18"/>
                      </a:lnTo>
                      <a:lnTo>
                        <a:pt x="210" y="22"/>
                      </a:lnTo>
                      <a:lnTo>
                        <a:pt x="222" y="26"/>
                      </a:lnTo>
                      <a:lnTo>
                        <a:pt x="234" y="32"/>
                      </a:lnTo>
                      <a:lnTo>
                        <a:pt x="244" y="36"/>
                      </a:lnTo>
                      <a:lnTo>
                        <a:pt x="252" y="42"/>
                      </a:lnTo>
                      <a:lnTo>
                        <a:pt x="262" y="48"/>
                      </a:lnTo>
                      <a:lnTo>
                        <a:pt x="268" y="54"/>
                      </a:lnTo>
                      <a:lnTo>
                        <a:pt x="276" y="62"/>
                      </a:lnTo>
                      <a:lnTo>
                        <a:pt x="280" y="68"/>
                      </a:lnTo>
                      <a:lnTo>
                        <a:pt x="284" y="76"/>
                      </a:lnTo>
                      <a:lnTo>
                        <a:pt x="286" y="82"/>
                      </a:lnTo>
                      <a:lnTo>
                        <a:pt x="286" y="90"/>
                      </a:lnTo>
                      <a:lnTo>
                        <a:pt x="286" y="98"/>
                      </a:lnTo>
                      <a:lnTo>
                        <a:pt x="284" y="100"/>
                      </a:lnTo>
                      <a:lnTo>
                        <a:pt x="284" y="104"/>
                      </a:lnTo>
                      <a:lnTo>
                        <a:pt x="284" y="106"/>
                      </a:lnTo>
                      <a:lnTo>
                        <a:pt x="282" y="108"/>
                      </a:lnTo>
                      <a:lnTo>
                        <a:pt x="282" y="110"/>
                      </a:lnTo>
                      <a:lnTo>
                        <a:pt x="280" y="114"/>
                      </a:lnTo>
                      <a:lnTo>
                        <a:pt x="280" y="116"/>
                      </a:lnTo>
                      <a:lnTo>
                        <a:pt x="278" y="120"/>
                      </a:lnTo>
                      <a:lnTo>
                        <a:pt x="278" y="12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7" name="Freeform 100"/>
                <p:cNvSpPr>
                  <a:spLocks/>
                </p:cNvSpPr>
                <p:nvPr/>
              </p:nvSpPr>
              <p:spPr bwMode="auto">
                <a:xfrm>
                  <a:off x="2894" y="798"/>
                  <a:ext cx="278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8" y="28"/>
                    </a:cxn>
                    <a:cxn ang="0">
                      <a:pos x="278" y="28"/>
                    </a:cxn>
                    <a:cxn ang="0">
                      <a:pos x="278" y="30"/>
                    </a:cxn>
                    <a:cxn ang="0">
                      <a:pos x="278" y="30"/>
                    </a:cxn>
                    <a:cxn ang="0">
                      <a:pos x="276" y="3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8" h="32">
                      <a:moveTo>
                        <a:pt x="0" y="0"/>
                      </a:moveTo>
                      <a:lnTo>
                        <a:pt x="278" y="28"/>
                      </a:lnTo>
                      <a:lnTo>
                        <a:pt x="278" y="28"/>
                      </a:lnTo>
                      <a:lnTo>
                        <a:pt x="278" y="30"/>
                      </a:lnTo>
                      <a:lnTo>
                        <a:pt x="278" y="30"/>
                      </a:lnTo>
                      <a:lnTo>
                        <a:pt x="276" y="32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8" name="Freeform 101"/>
                <p:cNvSpPr>
                  <a:spLocks/>
                </p:cNvSpPr>
                <p:nvPr/>
              </p:nvSpPr>
              <p:spPr bwMode="auto">
                <a:xfrm>
                  <a:off x="2894" y="800"/>
                  <a:ext cx="278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8" y="28"/>
                    </a:cxn>
                    <a:cxn ang="0">
                      <a:pos x="278" y="28"/>
                    </a:cxn>
                    <a:cxn ang="0">
                      <a:pos x="276" y="30"/>
                    </a:cxn>
                    <a:cxn ang="0">
                      <a:pos x="276" y="30"/>
                    </a:cxn>
                    <a:cxn ang="0">
                      <a:pos x="276" y="3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8" h="32">
                      <a:moveTo>
                        <a:pt x="0" y="0"/>
                      </a:moveTo>
                      <a:lnTo>
                        <a:pt x="278" y="28"/>
                      </a:lnTo>
                      <a:lnTo>
                        <a:pt x="278" y="28"/>
                      </a:lnTo>
                      <a:lnTo>
                        <a:pt x="276" y="30"/>
                      </a:lnTo>
                      <a:lnTo>
                        <a:pt x="276" y="30"/>
                      </a:lnTo>
                      <a:lnTo>
                        <a:pt x="276" y="32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C19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9" name="Freeform 102"/>
                <p:cNvSpPr>
                  <a:spLocks/>
                </p:cNvSpPr>
                <p:nvPr/>
              </p:nvSpPr>
              <p:spPr bwMode="auto">
                <a:xfrm>
                  <a:off x="2894" y="802"/>
                  <a:ext cx="276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6" y="28"/>
                    </a:cxn>
                    <a:cxn ang="0">
                      <a:pos x="276" y="28"/>
                    </a:cxn>
                    <a:cxn ang="0">
                      <a:pos x="276" y="30"/>
                    </a:cxn>
                    <a:cxn ang="0">
                      <a:pos x="276" y="30"/>
                    </a:cxn>
                    <a:cxn ang="0">
                      <a:pos x="276" y="3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6" h="32">
                      <a:moveTo>
                        <a:pt x="0" y="0"/>
                      </a:moveTo>
                      <a:lnTo>
                        <a:pt x="276" y="28"/>
                      </a:lnTo>
                      <a:lnTo>
                        <a:pt x="276" y="28"/>
                      </a:lnTo>
                      <a:lnTo>
                        <a:pt x="276" y="30"/>
                      </a:lnTo>
                      <a:lnTo>
                        <a:pt x="276" y="30"/>
                      </a:lnTo>
                      <a:lnTo>
                        <a:pt x="276" y="3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11C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0" name="Freeform 103"/>
                <p:cNvSpPr>
                  <a:spLocks/>
                </p:cNvSpPr>
                <p:nvPr/>
              </p:nvSpPr>
              <p:spPr bwMode="auto">
                <a:xfrm>
                  <a:off x="2894" y="804"/>
                  <a:ext cx="276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6" y="28"/>
                    </a:cxn>
                    <a:cxn ang="0">
                      <a:pos x="276" y="28"/>
                    </a:cxn>
                    <a:cxn ang="0">
                      <a:pos x="276" y="30"/>
                    </a:cxn>
                    <a:cxn ang="0">
                      <a:pos x="274" y="30"/>
                    </a:cxn>
                    <a:cxn ang="0">
                      <a:pos x="274" y="32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6" h="32">
                      <a:moveTo>
                        <a:pt x="0" y="0"/>
                      </a:moveTo>
                      <a:lnTo>
                        <a:pt x="276" y="28"/>
                      </a:lnTo>
                      <a:lnTo>
                        <a:pt x="276" y="28"/>
                      </a:lnTo>
                      <a:lnTo>
                        <a:pt x="276" y="30"/>
                      </a:lnTo>
                      <a:lnTo>
                        <a:pt x="274" y="30"/>
                      </a:lnTo>
                      <a:lnTo>
                        <a:pt x="274" y="32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521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1" name="Freeform 104"/>
                <p:cNvSpPr>
                  <a:spLocks/>
                </p:cNvSpPr>
                <p:nvPr/>
              </p:nvSpPr>
              <p:spPr bwMode="auto">
                <a:xfrm>
                  <a:off x="2894" y="806"/>
                  <a:ext cx="276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6" y="28"/>
                    </a:cxn>
                    <a:cxn ang="0">
                      <a:pos x="274" y="28"/>
                    </a:cxn>
                    <a:cxn ang="0">
                      <a:pos x="274" y="30"/>
                    </a:cxn>
                    <a:cxn ang="0">
                      <a:pos x="274" y="30"/>
                    </a:cxn>
                    <a:cxn ang="0">
                      <a:pos x="274" y="3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6" h="32">
                      <a:moveTo>
                        <a:pt x="0" y="0"/>
                      </a:moveTo>
                      <a:lnTo>
                        <a:pt x="276" y="28"/>
                      </a:lnTo>
                      <a:lnTo>
                        <a:pt x="274" y="28"/>
                      </a:lnTo>
                      <a:lnTo>
                        <a:pt x="274" y="30"/>
                      </a:lnTo>
                      <a:lnTo>
                        <a:pt x="274" y="30"/>
                      </a:lnTo>
                      <a:lnTo>
                        <a:pt x="274" y="32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923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2" name="Freeform 105"/>
                <p:cNvSpPr>
                  <a:spLocks/>
                </p:cNvSpPr>
                <p:nvPr/>
              </p:nvSpPr>
              <p:spPr bwMode="auto">
                <a:xfrm>
                  <a:off x="2894" y="808"/>
                  <a:ext cx="27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4" y="28"/>
                    </a:cxn>
                    <a:cxn ang="0">
                      <a:pos x="274" y="28"/>
                    </a:cxn>
                    <a:cxn ang="0">
                      <a:pos x="274" y="30"/>
                    </a:cxn>
                    <a:cxn ang="0">
                      <a:pos x="272" y="30"/>
                    </a:cxn>
                    <a:cxn ang="0">
                      <a:pos x="272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4" h="30">
                      <a:moveTo>
                        <a:pt x="0" y="0"/>
                      </a:moveTo>
                      <a:lnTo>
                        <a:pt x="274" y="28"/>
                      </a:lnTo>
                      <a:lnTo>
                        <a:pt x="274" y="28"/>
                      </a:lnTo>
                      <a:lnTo>
                        <a:pt x="274" y="30"/>
                      </a:lnTo>
                      <a:lnTo>
                        <a:pt x="272" y="30"/>
                      </a:lnTo>
                      <a:lnTo>
                        <a:pt x="272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D27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3" name="Freeform 106"/>
                <p:cNvSpPr>
                  <a:spLocks/>
                </p:cNvSpPr>
                <p:nvPr/>
              </p:nvSpPr>
              <p:spPr bwMode="auto">
                <a:xfrm>
                  <a:off x="2894" y="810"/>
                  <a:ext cx="27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4" y="28"/>
                    </a:cxn>
                    <a:cxn ang="0">
                      <a:pos x="272" y="28"/>
                    </a:cxn>
                    <a:cxn ang="0">
                      <a:pos x="272" y="28"/>
                    </a:cxn>
                    <a:cxn ang="0">
                      <a:pos x="272" y="30"/>
                    </a:cxn>
                    <a:cxn ang="0">
                      <a:pos x="272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4" h="30">
                      <a:moveTo>
                        <a:pt x="0" y="0"/>
                      </a:moveTo>
                      <a:lnTo>
                        <a:pt x="274" y="28"/>
                      </a:lnTo>
                      <a:lnTo>
                        <a:pt x="272" y="28"/>
                      </a:lnTo>
                      <a:lnTo>
                        <a:pt x="272" y="28"/>
                      </a:lnTo>
                      <a:lnTo>
                        <a:pt x="272" y="30"/>
                      </a:lnTo>
                      <a:lnTo>
                        <a:pt x="272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02A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4" name="Freeform 107"/>
                <p:cNvSpPr>
                  <a:spLocks/>
                </p:cNvSpPr>
                <p:nvPr/>
              </p:nvSpPr>
              <p:spPr bwMode="auto">
                <a:xfrm>
                  <a:off x="2894" y="812"/>
                  <a:ext cx="27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26"/>
                    </a:cxn>
                    <a:cxn ang="0">
                      <a:pos x="272" y="28"/>
                    </a:cxn>
                    <a:cxn ang="0">
                      <a:pos x="272" y="28"/>
                    </a:cxn>
                    <a:cxn ang="0">
                      <a:pos x="270" y="30"/>
                    </a:cxn>
                    <a:cxn ang="0">
                      <a:pos x="270" y="3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30">
                      <a:moveTo>
                        <a:pt x="0" y="0"/>
                      </a:moveTo>
                      <a:lnTo>
                        <a:pt x="272" y="26"/>
                      </a:lnTo>
                      <a:lnTo>
                        <a:pt x="272" y="28"/>
                      </a:lnTo>
                      <a:lnTo>
                        <a:pt x="272" y="28"/>
                      </a:lnTo>
                      <a:lnTo>
                        <a:pt x="270" y="30"/>
                      </a:lnTo>
                      <a:lnTo>
                        <a:pt x="270" y="3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2C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5" name="Freeform 108"/>
                <p:cNvSpPr>
                  <a:spLocks/>
                </p:cNvSpPr>
                <p:nvPr/>
              </p:nvSpPr>
              <p:spPr bwMode="auto">
                <a:xfrm>
                  <a:off x="2894" y="814"/>
                  <a:ext cx="27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26"/>
                    </a:cxn>
                    <a:cxn ang="0">
                      <a:pos x="270" y="28"/>
                    </a:cxn>
                    <a:cxn ang="0">
                      <a:pos x="270" y="28"/>
                    </a:cxn>
                    <a:cxn ang="0">
                      <a:pos x="270" y="30"/>
                    </a:cxn>
                    <a:cxn ang="0">
                      <a:pos x="270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30">
                      <a:moveTo>
                        <a:pt x="0" y="0"/>
                      </a:moveTo>
                      <a:lnTo>
                        <a:pt x="272" y="26"/>
                      </a:lnTo>
                      <a:lnTo>
                        <a:pt x="270" y="28"/>
                      </a:lnTo>
                      <a:lnTo>
                        <a:pt x="270" y="28"/>
                      </a:lnTo>
                      <a:lnTo>
                        <a:pt x="270" y="30"/>
                      </a:lnTo>
                      <a:lnTo>
                        <a:pt x="270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62F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6" name="Freeform 109"/>
                <p:cNvSpPr>
                  <a:spLocks/>
                </p:cNvSpPr>
                <p:nvPr/>
              </p:nvSpPr>
              <p:spPr bwMode="auto">
                <a:xfrm>
                  <a:off x="2894" y="816"/>
                  <a:ext cx="27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26"/>
                    </a:cxn>
                    <a:cxn ang="0">
                      <a:pos x="268" y="30"/>
                    </a:cxn>
                    <a:cxn ang="0">
                      <a:pos x="268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30">
                      <a:moveTo>
                        <a:pt x="0" y="0"/>
                      </a:moveTo>
                      <a:lnTo>
                        <a:pt x="270" y="26"/>
                      </a:lnTo>
                      <a:lnTo>
                        <a:pt x="268" y="30"/>
                      </a:lnTo>
                      <a:lnTo>
                        <a:pt x="268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A32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7" name="Freeform 110"/>
                <p:cNvSpPr>
                  <a:spLocks/>
                </p:cNvSpPr>
                <p:nvPr/>
              </p:nvSpPr>
              <p:spPr bwMode="auto">
                <a:xfrm>
                  <a:off x="2894" y="818"/>
                  <a:ext cx="27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26"/>
                    </a:cxn>
                    <a:cxn ang="0">
                      <a:pos x="268" y="28"/>
                    </a:cxn>
                    <a:cxn ang="0">
                      <a:pos x="266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30">
                      <a:moveTo>
                        <a:pt x="0" y="0"/>
                      </a:moveTo>
                      <a:lnTo>
                        <a:pt x="270" y="26"/>
                      </a:lnTo>
                      <a:lnTo>
                        <a:pt x="268" y="28"/>
                      </a:lnTo>
                      <a:lnTo>
                        <a:pt x="266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4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8" name="Freeform 111"/>
                <p:cNvSpPr>
                  <a:spLocks/>
                </p:cNvSpPr>
                <p:nvPr/>
              </p:nvSpPr>
              <p:spPr bwMode="auto">
                <a:xfrm>
                  <a:off x="2894" y="820"/>
                  <a:ext cx="268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8" y="26"/>
                    </a:cxn>
                    <a:cxn ang="0">
                      <a:pos x="266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8" h="30">
                      <a:moveTo>
                        <a:pt x="0" y="0"/>
                      </a:moveTo>
                      <a:lnTo>
                        <a:pt x="268" y="26"/>
                      </a:lnTo>
                      <a:lnTo>
                        <a:pt x="266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36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9" name="Freeform 112"/>
                <p:cNvSpPr>
                  <a:spLocks/>
                </p:cNvSpPr>
                <p:nvPr/>
              </p:nvSpPr>
              <p:spPr bwMode="auto">
                <a:xfrm>
                  <a:off x="2894" y="822"/>
                  <a:ext cx="266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26"/>
                    </a:cxn>
                    <a:cxn ang="0">
                      <a:pos x="264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30">
                      <a:moveTo>
                        <a:pt x="0" y="0"/>
                      </a:moveTo>
                      <a:lnTo>
                        <a:pt x="266" y="26"/>
                      </a:lnTo>
                      <a:lnTo>
                        <a:pt x="264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39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0" name="Freeform 113"/>
                <p:cNvSpPr>
                  <a:spLocks/>
                </p:cNvSpPr>
                <p:nvPr/>
              </p:nvSpPr>
              <p:spPr bwMode="auto">
                <a:xfrm>
                  <a:off x="2894" y="824"/>
                  <a:ext cx="266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26"/>
                    </a:cxn>
                    <a:cxn ang="0">
                      <a:pos x="264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30">
                      <a:moveTo>
                        <a:pt x="0" y="0"/>
                      </a:moveTo>
                      <a:lnTo>
                        <a:pt x="266" y="26"/>
                      </a:lnTo>
                      <a:lnTo>
                        <a:pt x="264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63A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1" name="Freeform 114"/>
                <p:cNvSpPr>
                  <a:spLocks/>
                </p:cNvSpPr>
                <p:nvPr/>
              </p:nvSpPr>
              <p:spPr bwMode="auto">
                <a:xfrm>
                  <a:off x="2894" y="826"/>
                  <a:ext cx="26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4" y="26"/>
                    </a:cxn>
                    <a:cxn ang="0">
                      <a:pos x="262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4" h="30">
                      <a:moveTo>
                        <a:pt x="0" y="0"/>
                      </a:moveTo>
                      <a:lnTo>
                        <a:pt x="264" y="26"/>
                      </a:lnTo>
                      <a:lnTo>
                        <a:pt x="262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93C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2" name="Freeform 115"/>
                <p:cNvSpPr>
                  <a:spLocks/>
                </p:cNvSpPr>
                <p:nvPr/>
              </p:nvSpPr>
              <p:spPr bwMode="auto">
                <a:xfrm>
                  <a:off x="2894" y="828"/>
                  <a:ext cx="26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4" y="26"/>
                    </a:cxn>
                    <a:cxn ang="0">
                      <a:pos x="260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4" h="30">
                      <a:moveTo>
                        <a:pt x="0" y="0"/>
                      </a:moveTo>
                      <a:lnTo>
                        <a:pt x="264" y="26"/>
                      </a:lnTo>
                      <a:lnTo>
                        <a:pt x="260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3E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3" name="Freeform 116"/>
                <p:cNvSpPr>
                  <a:spLocks/>
                </p:cNvSpPr>
                <p:nvPr/>
              </p:nvSpPr>
              <p:spPr bwMode="auto">
                <a:xfrm>
                  <a:off x="2894" y="830"/>
                  <a:ext cx="26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26"/>
                    </a:cxn>
                    <a:cxn ang="0">
                      <a:pos x="260" y="3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30">
                      <a:moveTo>
                        <a:pt x="0" y="0"/>
                      </a:moveTo>
                      <a:lnTo>
                        <a:pt x="262" y="26"/>
                      </a:lnTo>
                      <a:lnTo>
                        <a:pt x="260" y="3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3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4" name="Freeform 117"/>
                <p:cNvSpPr>
                  <a:spLocks/>
                </p:cNvSpPr>
                <p:nvPr/>
              </p:nvSpPr>
              <p:spPr bwMode="auto">
                <a:xfrm>
                  <a:off x="2894" y="832"/>
                  <a:ext cx="26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0" y="26"/>
                    </a:cxn>
                    <a:cxn ang="0">
                      <a:pos x="258" y="30"/>
                    </a:cxn>
                    <a:cxn ang="0">
                      <a:pos x="258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30">
                      <a:moveTo>
                        <a:pt x="0" y="0"/>
                      </a:moveTo>
                      <a:lnTo>
                        <a:pt x="260" y="26"/>
                      </a:lnTo>
                      <a:lnTo>
                        <a:pt x="258" y="30"/>
                      </a:lnTo>
                      <a:lnTo>
                        <a:pt x="258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241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5" name="Freeform 118"/>
                <p:cNvSpPr>
                  <a:spLocks/>
                </p:cNvSpPr>
                <p:nvPr/>
              </p:nvSpPr>
              <p:spPr bwMode="auto">
                <a:xfrm>
                  <a:off x="2894" y="834"/>
                  <a:ext cx="26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0" y="26"/>
                    </a:cxn>
                    <a:cxn ang="0">
                      <a:pos x="258" y="28"/>
                    </a:cxn>
                    <a:cxn ang="0">
                      <a:pos x="258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30">
                      <a:moveTo>
                        <a:pt x="0" y="0"/>
                      </a:moveTo>
                      <a:lnTo>
                        <a:pt x="260" y="26"/>
                      </a:lnTo>
                      <a:lnTo>
                        <a:pt x="258" y="28"/>
                      </a:lnTo>
                      <a:lnTo>
                        <a:pt x="258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542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6" name="Freeform 119"/>
                <p:cNvSpPr>
                  <a:spLocks/>
                </p:cNvSpPr>
                <p:nvPr/>
              </p:nvSpPr>
              <p:spPr bwMode="auto">
                <a:xfrm>
                  <a:off x="2894" y="836"/>
                  <a:ext cx="258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26"/>
                    </a:cxn>
                    <a:cxn ang="0">
                      <a:pos x="256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30">
                      <a:moveTo>
                        <a:pt x="0" y="0"/>
                      </a:moveTo>
                      <a:lnTo>
                        <a:pt x="258" y="26"/>
                      </a:lnTo>
                      <a:lnTo>
                        <a:pt x="256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43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7" name="Freeform 120"/>
                <p:cNvSpPr>
                  <a:spLocks/>
                </p:cNvSpPr>
                <p:nvPr/>
              </p:nvSpPr>
              <p:spPr bwMode="auto">
                <a:xfrm>
                  <a:off x="2894" y="838"/>
                  <a:ext cx="258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26"/>
                    </a:cxn>
                    <a:cxn ang="0">
                      <a:pos x="254" y="3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30">
                      <a:moveTo>
                        <a:pt x="0" y="0"/>
                      </a:moveTo>
                      <a:lnTo>
                        <a:pt x="258" y="26"/>
                      </a:lnTo>
                      <a:lnTo>
                        <a:pt x="254" y="3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A44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8" name="Freeform 121"/>
                <p:cNvSpPr>
                  <a:spLocks/>
                </p:cNvSpPr>
                <p:nvPr/>
              </p:nvSpPr>
              <p:spPr bwMode="auto">
                <a:xfrm>
                  <a:off x="2894" y="840"/>
                  <a:ext cx="256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6" y="26"/>
                    </a:cxn>
                    <a:cxn ang="0">
                      <a:pos x="252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6" h="30">
                      <a:moveTo>
                        <a:pt x="0" y="0"/>
                      </a:moveTo>
                      <a:lnTo>
                        <a:pt x="256" y="26"/>
                      </a:lnTo>
                      <a:lnTo>
                        <a:pt x="252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C46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9" name="Freeform 122"/>
                <p:cNvSpPr>
                  <a:spLocks/>
                </p:cNvSpPr>
                <p:nvPr/>
              </p:nvSpPr>
              <p:spPr bwMode="auto">
                <a:xfrm>
                  <a:off x="2894" y="842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4" y="26"/>
                    </a:cxn>
                    <a:cxn ang="0">
                      <a:pos x="252" y="30"/>
                    </a:cxn>
                    <a:cxn ang="0">
                      <a:pos x="0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4" h="30">
                      <a:moveTo>
                        <a:pt x="0" y="0"/>
                      </a:moveTo>
                      <a:lnTo>
                        <a:pt x="254" y="26"/>
                      </a:lnTo>
                      <a:lnTo>
                        <a:pt x="252" y="30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E46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0" name="Freeform 123"/>
                <p:cNvSpPr>
                  <a:spLocks/>
                </p:cNvSpPr>
                <p:nvPr/>
              </p:nvSpPr>
              <p:spPr bwMode="auto">
                <a:xfrm>
                  <a:off x="2894" y="844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2" y="26"/>
                    </a:cxn>
                    <a:cxn ang="0">
                      <a:pos x="250" y="30"/>
                    </a:cxn>
                    <a:cxn ang="0">
                      <a:pos x="0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2" h="30">
                      <a:moveTo>
                        <a:pt x="0" y="0"/>
                      </a:moveTo>
                      <a:lnTo>
                        <a:pt x="252" y="26"/>
                      </a:lnTo>
                      <a:lnTo>
                        <a:pt x="250" y="30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1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1" name="Freeform 124"/>
                <p:cNvSpPr>
                  <a:spLocks/>
                </p:cNvSpPr>
                <p:nvPr/>
              </p:nvSpPr>
              <p:spPr bwMode="auto">
                <a:xfrm>
                  <a:off x="2894" y="848"/>
                  <a:ext cx="252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2" y="24"/>
                    </a:cxn>
                    <a:cxn ang="0">
                      <a:pos x="248" y="28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2" h="28">
                      <a:moveTo>
                        <a:pt x="0" y="0"/>
                      </a:moveTo>
                      <a:lnTo>
                        <a:pt x="252" y="24"/>
                      </a:lnTo>
                      <a:lnTo>
                        <a:pt x="248" y="28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3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2" name="Freeform 125"/>
                <p:cNvSpPr>
                  <a:spLocks/>
                </p:cNvSpPr>
                <p:nvPr/>
              </p:nvSpPr>
              <p:spPr bwMode="auto">
                <a:xfrm>
                  <a:off x="2894" y="850"/>
                  <a:ext cx="250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0" y="24"/>
                    </a:cxn>
                    <a:cxn ang="0">
                      <a:pos x="248" y="26"/>
                    </a:cxn>
                    <a:cxn ang="0">
                      <a:pos x="248" y="28"/>
                    </a:cxn>
                    <a:cxn ang="0">
                      <a:pos x="2" y="4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0" h="28">
                      <a:moveTo>
                        <a:pt x="0" y="0"/>
                      </a:moveTo>
                      <a:lnTo>
                        <a:pt x="250" y="24"/>
                      </a:lnTo>
                      <a:lnTo>
                        <a:pt x="248" y="26"/>
                      </a:lnTo>
                      <a:lnTo>
                        <a:pt x="248" y="28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549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3" name="Freeform 126"/>
                <p:cNvSpPr>
                  <a:spLocks/>
                </p:cNvSpPr>
                <p:nvPr/>
              </p:nvSpPr>
              <p:spPr bwMode="auto">
                <a:xfrm>
                  <a:off x="2896" y="852"/>
                  <a:ext cx="246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24"/>
                    </a:cxn>
                    <a:cxn ang="0">
                      <a:pos x="246" y="24"/>
                    </a:cxn>
                    <a:cxn ang="0">
                      <a:pos x="244" y="2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28">
                      <a:moveTo>
                        <a:pt x="0" y="0"/>
                      </a:moveTo>
                      <a:lnTo>
                        <a:pt x="246" y="24"/>
                      </a:lnTo>
                      <a:lnTo>
                        <a:pt x="246" y="24"/>
                      </a:lnTo>
                      <a:lnTo>
                        <a:pt x="244" y="28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4" name="Freeform 127"/>
                <p:cNvSpPr>
                  <a:spLocks/>
                </p:cNvSpPr>
                <p:nvPr/>
              </p:nvSpPr>
              <p:spPr bwMode="auto">
                <a:xfrm>
                  <a:off x="2896" y="854"/>
                  <a:ext cx="246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24"/>
                    </a:cxn>
                    <a:cxn ang="0">
                      <a:pos x="242" y="2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26">
                      <a:moveTo>
                        <a:pt x="0" y="0"/>
                      </a:moveTo>
                      <a:lnTo>
                        <a:pt x="246" y="24"/>
                      </a:lnTo>
                      <a:lnTo>
                        <a:pt x="242" y="2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A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5" name="Freeform 128"/>
                <p:cNvSpPr>
                  <a:spLocks/>
                </p:cNvSpPr>
                <p:nvPr/>
              </p:nvSpPr>
              <p:spPr bwMode="auto">
                <a:xfrm>
                  <a:off x="2896" y="856"/>
                  <a:ext cx="244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4" y="24"/>
                    </a:cxn>
                    <a:cxn ang="0">
                      <a:pos x="240" y="2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4" h="26">
                      <a:moveTo>
                        <a:pt x="0" y="0"/>
                      </a:moveTo>
                      <a:lnTo>
                        <a:pt x="244" y="24"/>
                      </a:lnTo>
                      <a:lnTo>
                        <a:pt x="240" y="2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D4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6" name="Freeform 129"/>
                <p:cNvSpPr>
                  <a:spLocks/>
                </p:cNvSpPr>
                <p:nvPr/>
              </p:nvSpPr>
              <p:spPr bwMode="auto">
                <a:xfrm>
                  <a:off x="2896" y="858"/>
                  <a:ext cx="242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2" y="22"/>
                    </a:cxn>
                    <a:cxn ang="0">
                      <a:pos x="238" y="2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2" h="26">
                      <a:moveTo>
                        <a:pt x="0" y="0"/>
                      </a:moveTo>
                      <a:lnTo>
                        <a:pt x="242" y="22"/>
                      </a:lnTo>
                      <a:lnTo>
                        <a:pt x="238" y="2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4B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7" name="Freeform 130"/>
                <p:cNvSpPr>
                  <a:spLocks/>
                </p:cNvSpPr>
                <p:nvPr/>
              </p:nvSpPr>
              <p:spPr bwMode="auto">
                <a:xfrm>
                  <a:off x="2898" y="860"/>
                  <a:ext cx="238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8" y="22"/>
                    </a:cxn>
                    <a:cxn ang="0">
                      <a:pos x="234" y="2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8" h="26">
                      <a:moveTo>
                        <a:pt x="0" y="0"/>
                      </a:moveTo>
                      <a:lnTo>
                        <a:pt x="238" y="22"/>
                      </a:lnTo>
                      <a:lnTo>
                        <a:pt x="234" y="2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4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8" name="Freeform 131"/>
                <p:cNvSpPr>
                  <a:spLocks/>
                </p:cNvSpPr>
                <p:nvPr/>
              </p:nvSpPr>
              <p:spPr bwMode="auto">
                <a:xfrm>
                  <a:off x="2898" y="862"/>
                  <a:ext cx="236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6" y="22"/>
                    </a:cxn>
                    <a:cxn ang="0">
                      <a:pos x="232" y="2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6" h="26">
                      <a:moveTo>
                        <a:pt x="0" y="0"/>
                      </a:moveTo>
                      <a:lnTo>
                        <a:pt x="236" y="22"/>
                      </a:lnTo>
                      <a:lnTo>
                        <a:pt x="232" y="2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4B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9" name="Freeform 132"/>
                <p:cNvSpPr>
                  <a:spLocks/>
                </p:cNvSpPr>
                <p:nvPr/>
              </p:nvSpPr>
              <p:spPr bwMode="auto">
                <a:xfrm>
                  <a:off x="2898" y="864"/>
                  <a:ext cx="234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4" y="22"/>
                    </a:cxn>
                    <a:cxn ang="0">
                      <a:pos x="232" y="24"/>
                    </a:cxn>
                    <a:cxn ang="0">
                      <a:pos x="230" y="2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4" h="26">
                      <a:moveTo>
                        <a:pt x="0" y="0"/>
                      </a:moveTo>
                      <a:lnTo>
                        <a:pt x="234" y="22"/>
                      </a:lnTo>
                      <a:lnTo>
                        <a:pt x="232" y="24"/>
                      </a:lnTo>
                      <a:lnTo>
                        <a:pt x="230" y="2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4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0" name="Freeform 133"/>
                <p:cNvSpPr>
                  <a:spLocks/>
                </p:cNvSpPr>
                <p:nvPr/>
              </p:nvSpPr>
              <p:spPr bwMode="auto">
                <a:xfrm>
                  <a:off x="2900" y="866"/>
                  <a:ext cx="230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0" y="22"/>
                    </a:cxn>
                    <a:cxn ang="0">
                      <a:pos x="230" y="22"/>
                    </a:cxn>
                    <a:cxn ang="0">
                      <a:pos x="226" y="26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0" h="26">
                      <a:moveTo>
                        <a:pt x="0" y="0"/>
                      </a:moveTo>
                      <a:lnTo>
                        <a:pt x="230" y="22"/>
                      </a:lnTo>
                      <a:lnTo>
                        <a:pt x="230" y="22"/>
                      </a:lnTo>
                      <a:lnTo>
                        <a:pt x="226" y="2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4B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1" name="Freeform 134"/>
                <p:cNvSpPr>
                  <a:spLocks/>
                </p:cNvSpPr>
                <p:nvPr/>
              </p:nvSpPr>
              <p:spPr bwMode="auto">
                <a:xfrm>
                  <a:off x="2900" y="868"/>
                  <a:ext cx="228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8" y="22"/>
                    </a:cxn>
                    <a:cxn ang="0">
                      <a:pos x="224" y="2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8" h="26">
                      <a:moveTo>
                        <a:pt x="0" y="0"/>
                      </a:moveTo>
                      <a:lnTo>
                        <a:pt x="228" y="22"/>
                      </a:lnTo>
                      <a:lnTo>
                        <a:pt x="224" y="26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C4B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2" name="Freeform 135"/>
                <p:cNvSpPr>
                  <a:spLocks/>
                </p:cNvSpPr>
                <p:nvPr/>
              </p:nvSpPr>
              <p:spPr bwMode="auto">
                <a:xfrm>
                  <a:off x="2902" y="870"/>
                  <a:ext cx="224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4" y="22"/>
                    </a:cxn>
                    <a:cxn ang="0">
                      <a:pos x="220" y="2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4" h="26">
                      <a:moveTo>
                        <a:pt x="0" y="0"/>
                      </a:moveTo>
                      <a:lnTo>
                        <a:pt x="224" y="22"/>
                      </a:lnTo>
                      <a:lnTo>
                        <a:pt x="220" y="2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E4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3" name="Freeform 136"/>
                <p:cNvSpPr>
                  <a:spLocks/>
                </p:cNvSpPr>
                <p:nvPr/>
              </p:nvSpPr>
              <p:spPr bwMode="auto">
                <a:xfrm>
                  <a:off x="2904" y="872"/>
                  <a:ext cx="220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0" y="22"/>
                    </a:cxn>
                    <a:cxn ang="0">
                      <a:pos x="216" y="2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0" h="26">
                      <a:moveTo>
                        <a:pt x="0" y="0"/>
                      </a:moveTo>
                      <a:lnTo>
                        <a:pt x="220" y="22"/>
                      </a:lnTo>
                      <a:lnTo>
                        <a:pt x="216" y="2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34F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4" name="Freeform 137"/>
                <p:cNvSpPr>
                  <a:spLocks/>
                </p:cNvSpPr>
                <p:nvPr/>
              </p:nvSpPr>
              <p:spPr bwMode="auto">
                <a:xfrm>
                  <a:off x="2904" y="874"/>
                  <a:ext cx="218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8" y="22"/>
                    </a:cxn>
                    <a:cxn ang="0">
                      <a:pos x="216" y="24"/>
                    </a:cxn>
                    <a:cxn ang="0">
                      <a:pos x="214" y="26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8" h="26">
                      <a:moveTo>
                        <a:pt x="0" y="0"/>
                      </a:moveTo>
                      <a:lnTo>
                        <a:pt x="218" y="22"/>
                      </a:lnTo>
                      <a:lnTo>
                        <a:pt x="216" y="24"/>
                      </a:lnTo>
                      <a:lnTo>
                        <a:pt x="214" y="2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A53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5" name="Freeform 138"/>
                <p:cNvSpPr>
                  <a:spLocks/>
                </p:cNvSpPr>
                <p:nvPr/>
              </p:nvSpPr>
              <p:spPr bwMode="auto">
                <a:xfrm>
                  <a:off x="2906" y="876"/>
                  <a:ext cx="214" cy="2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4" y="22"/>
                    </a:cxn>
                    <a:cxn ang="0">
                      <a:pos x="214" y="22"/>
                    </a:cxn>
                    <a:cxn ang="0">
                      <a:pos x="208" y="24"/>
                    </a:cxn>
                    <a:cxn ang="0">
                      <a:pos x="6" y="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4" h="24">
                      <a:moveTo>
                        <a:pt x="0" y="0"/>
                      </a:moveTo>
                      <a:lnTo>
                        <a:pt x="214" y="22"/>
                      </a:lnTo>
                      <a:lnTo>
                        <a:pt x="214" y="22"/>
                      </a:lnTo>
                      <a:lnTo>
                        <a:pt x="208" y="24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56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6" name="Freeform 139"/>
                <p:cNvSpPr>
                  <a:spLocks/>
                </p:cNvSpPr>
                <p:nvPr/>
              </p:nvSpPr>
              <p:spPr bwMode="auto">
                <a:xfrm>
                  <a:off x="2908" y="878"/>
                  <a:ext cx="210" cy="2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0" y="22"/>
                    </a:cxn>
                    <a:cxn ang="0">
                      <a:pos x="204" y="24"/>
                    </a:cxn>
                    <a:cxn ang="0">
                      <a:pos x="8" y="6"/>
                    </a:cxn>
                    <a:cxn ang="0">
                      <a:pos x="6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0" h="24">
                      <a:moveTo>
                        <a:pt x="0" y="0"/>
                      </a:moveTo>
                      <a:lnTo>
                        <a:pt x="210" y="22"/>
                      </a:lnTo>
                      <a:lnTo>
                        <a:pt x="204" y="24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45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7" name="Freeform 140"/>
                <p:cNvSpPr>
                  <a:spLocks/>
                </p:cNvSpPr>
                <p:nvPr/>
              </p:nvSpPr>
              <p:spPr bwMode="auto">
                <a:xfrm>
                  <a:off x="2912" y="882"/>
                  <a:ext cx="202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2" y="18"/>
                    </a:cxn>
                    <a:cxn ang="0">
                      <a:pos x="196" y="22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2" h="22">
                      <a:moveTo>
                        <a:pt x="0" y="0"/>
                      </a:moveTo>
                      <a:lnTo>
                        <a:pt x="202" y="18"/>
                      </a:lnTo>
                      <a:lnTo>
                        <a:pt x="196" y="22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A5E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8" name="Freeform 141"/>
                <p:cNvSpPr>
                  <a:spLocks/>
                </p:cNvSpPr>
                <p:nvPr/>
              </p:nvSpPr>
              <p:spPr bwMode="auto">
                <a:xfrm>
                  <a:off x="2916" y="884"/>
                  <a:ext cx="19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96" y="18"/>
                    </a:cxn>
                    <a:cxn ang="0">
                      <a:pos x="190" y="22"/>
                    </a:cxn>
                    <a:cxn ang="0">
                      <a:pos x="188" y="22"/>
                    </a:cxn>
                    <a:cxn ang="0">
                      <a:pos x="12" y="4"/>
                    </a:cxn>
                    <a:cxn ang="0">
                      <a:pos x="6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96" h="22">
                      <a:moveTo>
                        <a:pt x="0" y="0"/>
                      </a:moveTo>
                      <a:lnTo>
                        <a:pt x="196" y="18"/>
                      </a:lnTo>
                      <a:lnTo>
                        <a:pt x="190" y="22"/>
                      </a:lnTo>
                      <a:lnTo>
                        <a:pt x="188" y="22"/>
                      </a:lnTo>
                      <a:lnTo>
                        <a:pt x="12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163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9" name="Freeform 142"/>
                <p:cNvSpPr>
                  <a:spLocks/>
                </p:cNvSpPr>
                <p:nvPr/>
              </p:nvSpPr>
              <p:spPr bwMode="auto">
                <a:xfrm>
                  <a:off x="2922" y="886"/>
                  <a:ext cx="18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86" y="18"/>
                    </a:cxn>
                    <a:cxn ang="0">
                      <a:pos x="184" y="20"/>
                    </a:cxn>
                    <a:cxn ang="0">
                      <a:pos x="178" y="22"/>
                    </a:cxn>
                    <a:cxn ang="0">
                      <a:pos x="14" y="6"/>
                    </a:cxn>
                    <a:cxn ang="0">
                      <a:pos x="8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6" h="22">
                      <a:moveTo>
                        <a:pt x="0" y="0"/>
                      </a:moveTo>
                      <a:lnTo>
                        <a:pt x="186" y="18"/>
                      </a:lnTo>
                      <a:lnTo>
                        <a:pt x="184" y="20"/>
                      </a:lnTo>
                      <a:lnTo>
                        <a:pt x="178" y="22"/>
                      </a:lnTo>
                      <a:lnTo>
                        <a:pt x="14" y="6"/>
                      </a:ln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67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0" name="Freeform 143"/>
                <p:cNvSpPr>
                  <a:spLocks/>
                </p:cNvSpPr>
                <p:nvPr/>
              </p:nvSpPr>
              <p:spPr bwMode="auto">
                <a:xfrm>
                  <a:off x="2928" y="888"/>
                  <a:ext cx="17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6" y="18"/>
                    </a:cxn>
                    <a:cxn ang="0">
                      <a:pos x="168" y="22"/>
                    </a:cxn>
                    <a:cxn ang="0">
                      <a:pos x="16" y="6"/>
                    </a:cxn>
                    <a:cxn ang="0">
                      <a:pos x="12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76" h="22">
                      <a:moveTo>
                        <a:pt x="0" y="0"/>
                      </a:moveTo>
                      <a:lnTo>
                        <a:pt x="176" y="18"/>
                      </a:lnTo>
                      <a:lnTo>
                        <a:pt x="168" y="22"/>
                      </a:lnTo>
                      <a:lnTo>
                        <a:pt x="16" y="6"/>
                      </a:lnTo>
                      <a:lnTo>
                        <a:pt x="1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F6C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1" name="Freeform 144"/>
                <p:cNvSpPr>
                  <a:spLocks/>
                </p:cNvSpPr>
                <p:nvPr/>
              </p:nvSpPr>
              <p:spPr bwMode="auto">
                <a:xfrm>
                  <a:off x="2936" y="892"/>
                  <a:ext cx="164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4" y="16"/>
                    </a:cxn>
                    <a:cxn ang="0">
                      <a:pos x="158" y="18"/>
                    </a:cxn>
                    <a:cxn ang="0">
                      <a:pos x="154" y="18"/>
                    </a:cxn>
                    <a:cxn ang="0">
                      <a:pos x="20" y="6"/>
                    </a:cxn>
                    <a:cxn ang="0">
                      <a:pos x="16" y="4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64" h="18">
                      <a:moveTo>
                        <a:pt x="0" y="0"/>
                      </a:moveTo>
                      <a:lnTo>
                        <a:pt x="164" y="16"/>
                      </a:lnTo>
                      <a:lnTo>
                        <a:pt x="158" y="18"/>
                      </a:lnTo>
                      <a:lnTo>
                        <a:pt x="154" y="18"/>
                      </a:lnTo>
                      <a:lnTo>
                        <a:pt x="20" y="6"/>
                      </a:lnTo>
                      <a:lnTo>
                        <a:pt x="1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67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2" name="Freeform 145"/>
                <p:cNvSpPr>
                  <a:spLocks/>
                </p:cNvSpPr>
                <p:nvPr/>
              </p:nvSpPr>
              <p:spPr bwMode="auto">
                <a:xfrm>
                  <a:off x="2944" y="894"/>
                  <a:ext cx="152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2" y="16"/>
                    </a:cxn>
                    <a:cxn ang="0">
                      <a:pos x="150" y="16"/>
                    </a:cxn>
                    <a:cxn ang="0">
                      <a:pos x="138" y="18"/>
                    </a:cxn>
                    <a:cxn ang="0">
                      <a:pos x="26" y="8"/>
                    </a:cxn>
                    <a:cxn ang="0">
                      <a:pos x="20" y="6"/>
                    </a:cxn>
                    <a:cxn ang="0">
                      <a:pos x="8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2" h="18">
                      <a:moveTo>
                        <a:pt x="0" y="0"/>
                      </a:moveTo>
                      <a:lnTo>
                        <a:pt x="152" y="16"/>
                      </a:lnTo>
                      <a:lnTo>
                        <a:pt x="150" y="16"/>
                      </a:lnTo>
                      <a:lnTo>
                        <a:pt x="138" y="18"/>
                      </a:lnTo>
                      <a:lnTo>
                        <a:pt x="26" y="8"/>
                      </a:lnTo>
                      <a:lnTo>
                        <a:pt x="20" y="6"/>
                      </a:lnTo>
                      <a:lnTo>
                        <a:pt x="8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D76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3" name="Freeform 146"/>
                <p:cNvSpPr>
                  <a:spLocks/>
                </p:cNvSpPr>
                <p:nvPr/>
              </p:nvSpPr>
              <p:spPr bwMode="auto">
                <a:xfrm>
                  <a:off x="2956" y="898"/>
                  <a:ext cx="134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4" y="12"/>
                    </a:cxn>
                    <a:cxn ang="0">
                      <a:pos x="122" y="14"/>
                    </a:cxn>
                    <a:cxn ang="0">
                      <a:pos x="114" y="14"/>
                    </a:cxn>
                    <a:cxn ang="0">
                      <a:pos x="112" y="14"/>
                    </a:cxn>
                    <a:cxn ang="0">
                      <a:pos x="34" y="8"/>
                    </a:cxn>
                    <a:cxn ang="0">
                      <a:pos x="22" y="4"/>
                    </a:cxn>
                    <a:cxn ang="0">
                      <a:pos x="8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4" h="14">
                      <a:moveTo>
                        <a:pt x="0" y="0"/>
                      </a:moveTo>
                      <a:lnTo>
                        <a:pt x="134" y="12"/>
                      </a:lnTo>
                      <a:lnTo>
                        <a:pt x="122" y="14"/>
                      </a:lnTo>
                      <a:lnTo>
                        <a:pt x="114" y="14"/>
                      </a:lnTo>
                      <a:lnTo>
                        <a:pt x="112" y="14"/>
                      </a:lnTo>
                      <a:lnTo>
                        <a:pt x="34" y="8"/>
                      </a:lnTo>
                      <a:lnTo>
                        <a:pt x="22" y="4"/>
                      </a:lnTo>
                      <a:lnTo>
                        <a:pt x="8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67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4" name="Freeform 147"/>
                <p:cNvSpPr>
                  <a:spLocks/>
                </p:cNvSpPr>
                <p:nvPr/>
              </p:nvSpPr>
              <p:spPr bwMode="auto">
                <a:xfrm>
                  <a:off x="2970" y="902"/>
                  <a:ext cx="112" cy="1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2" y="10"/>
                    </a:cxn>
                    <a:cxn ang="0">
                      <a:pos x="108" y="10"/>
                    </a:cxn>
                    <a:cxn ang="0">
                      <a:pos x="100" y="10"/>
                    </a:cxn>
                    <a:cxn ang="0">
                      <a:pos x="88" y="10"/>
                    </a:cxn>
                    <a:cxn ang="0">
                      <a:pos x="76" y="10"/>
                    </a:cxn>
                    <a:cxn ang="0">
                      <a:pos x="64" y="10"/>
                    </a:cxn>
                    <a:cxn ang="0">
                      <a:pos x="50" y="8"/>
                    </a:cxn>
                    <a:cxn ang="0">
                      <a:pos x="36" y="6"/>
                    </a:cxn>
                    <a:cxn ang="0">
                      <a:pos x="22" y="4"/>
                    </a:cxn>
                    <a:cxn ang="0">
                      <a:pos x="8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2" h="10">
                      <a:moveTo>
                        <a:pt x="0" y="0"/>
                      </a:moveTo>
                      <a:lnTo>
                        <a:pt x="112" y="10"/>
                      </a:lnTo>
                      <a:lnTo>
                        <a:pt x="108" y="10"/>
                      </a:lnTo>
                      <a:lnTo>
                        <a:pt x="100" y="10"/>
                      </a:lnTo>
                      <a:lnTo>
                        <a:pt x="88" y="10"/>
                      </a:lnTo>
                      <a:lnTo>
                        <a:pt x="76" y="10"/>
                      </a:lnTo>
                      <a:lnTo>
                        <a:pt x="64" y="10"/>
                      </a:lnTo>
                      <a:lnTo>
                        <a:pt x="50" y="8"/>
                      </a:lnTo>
                      <a:lnTo>
                        <a:pt x="36" y="6"/>
                      </a:lnTo>
                      <a:lnTo>
                        <a:pt x="22" y="4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7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5" name="Freeform 148"/>
                <p:cNvSpPr>
                  <a:spLocks/>
                </p:cNvSpPr>
                <p:nvPr/>
              </p:nvSpPr>
              <p:spPr bwMode="auto">
                <a:xfrm>
                  <a:off x="2990" y="906"/>
                  <a:ext cx="78" cy="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8" y="6"/>
                    </a:cxn>
                    <a:cxn ang="0">
                      <a:pos x="68" y="6"/>
                    </a:cxn>
                    <a:cxn ang="0">
                      <a:pos x="56" y="6"/>
                    </a:cxn>
                    <a:cxn ang="0">
                      <a:pos x="44" y="6"/>
                    </a:cxn>
                    <a:cxn ang="0">
                      <a:pos x="30" y="4"/>
                    </a:cxn>
                    <a:cxn ang="0">
                      <a:pos x="16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8" h="6">
                      <a:moveTo>
                        <a:pt x="0" y="0"/>
                      </a:moveTo>
                      <a:lnTo>
                        <a:pt x="78" y="6"/>
                      </a:lnTo>
                      <a:lnTo>
                        <a:pt x="68" y="6"/>
                      </a:lnTo>
                      <a:lnTo>
                        <a:pt x="56" y="6"/>
                      </a:lnTo>
                      <a:lnTo>
                        <a:pt x="44" y="6"/>
                      </a:lnTo>
                      <a:lnTo>
                        <a:pt x="30" y="4"/>
                      </a:lnTo>
                      <a:lnTo>
                        <a:pt x="16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6" name="Freeform 149"/>
                <p:cNvSpPr>
                  <a:spLocks/>
                </p:cNvSpPr>
                <p:nvPr/>
              </p:nvSpPr>
              <p:spPr bwMode="auto">
                <a:xfrm>
                  <a:off x="3264" y="764"/>
                  <a:ext cx="298" cy="216"/>
                </a:xfrm>
                <a:custGeom>
                  <a:avLst/>
                  <a:gdLst/>
                  <a:ahLst/>
                  <a:cxnLst>
                    <a:cxn ang="0">
                      <a:pos x="184" y="216"/>
                    </a:cxn>
                    <a:cxn ang="0">
                      <a:pos x="208" y="216"/>
                    </a:cxn>
                    <a:cxn ang="0">
                      <a:pos x="230" y="216"/>
                    </a:cxn>
                    <a:cxn ang="0">
                      <a:pos x="244" y="212"/>
                    </a:cxn>
                    <a:cxn ang="0">
                      <a:pos x="252" y="208"/>
                    </a:cxn>
                    <a:cxn ang="0">
                      <a:pos x="262" y="198"/>
                    </a:cxn>
                    <a:cxn ang="0">
                      <a:pos x="270" y="186"/>
                    </a:cxn>
                    <a:cxn ang="0">
                      <a:pos x="278" y="170"/>
                    </a:cxn>
                    <a:cxn ang="0">
                      <a:pos x="282" y="152"/>
                    </a:cxn>
                    <a:cxn ang="0">
                      <a:pos x="288" y="132"/>
                    </a:cxn>
                    <a:cxn ang="0">
                      <a:pos x="290" y="124"/>
                    </a:cxn>
                    <a:cxn ang="0">
                      <a:pos x="292" y="114"/>
                    </a:cxn>
                    <a:cxn ang="0">
                      <a:pos x="292" y="106"/>
                    </a:cxn>
                    <a:cxn ang="0">
                      <a:pos x="294" y="100"/>
                    </a:cxn>
                    <a:cxn ang="0">
                      <a:pos x="296" y="94"/>
                    </a:cxn>
                    <a:cxn ang="0">
                      <a:pos x="296" y="90"/>
                    </a:cxn>
                    <a:cxn ang="0">
                      <a:pos x="296" y="84"/>
                    </a:cxn>
                    <a:cxn ang="0">
                      <a:pos x="298" y="74"/>
                    </a:cxn>
                    <a:cxn ang="0">
                      <a:pos x="292" y="58"/>
                    </a:cxn>
                    <a:cxn ang="0">
                      <a:pos x="280" y="44"/>
                    </a:cxn>
                    <a:cxn ang="0">
                      <a:pos x="264" y="34"/>
                    </a:cxn>
                    <a:cxn ang="0">
                      <a:pos x="244" y="24"/>
                    </a:cxn>
                    <a:cxn ang="0">
                      <a:pos x="220" y="14"/>
                    </a:cxn>
                    <a:cxn ang="0">
                      <a:pos x="194" y="8"/>
                    </a:cxn>
                    <a:cxn ang="0">
                      <a:pos x="168" y="4"/>
                    </a:cxn>
                    <a:cxn ang="0">
                      <a:pos x="140" y="0"/>
                    </a:cxn>
                    <a:cxn ang="0">
                      <a:pos x="114" y="0"/>
                    </a:cxn>
                    <a:cxn ang="0">
                      <a:pos x="88" y="0"/>
                    </a:cxn>
                    <a:cxn ang="0">
                      <a:pos x="64" y="4"/>
                    </a:cxn>
                    <a:cxn ang="0">
                      <a:pos x="42" y="10"/>
                    </a:cxn>
                    <a:cxn ang="0">
                      <a:pos x="24" y="18"/>
                    </a:cxn>
                    <a:cxn ang="0">
                      <a:pos x="10" y="30"/>
                    </a:cxn>
                    <a:cxn ang="0">
                      <a:pos x="2" y="46"/>
                    </a:cxn>
                    <a:cxn ang="0">
                      <a:pos x="0" y="58"/>
                    </a:cxn>
                    <a:cxn ang="0">
                      <a:pos x="0" y="62"/>
                    </a:cxn>
                    <a:cxn ang="0">
                      <a:pos x="0" y="68"/>
                    </a:cxn>
                    <a:cxn ang="0">
                      <a:pos x="0" y="74"/>
                    </a:cxn>
                    <a:cxn ang="0">
                      <a:pos x="2" y="78"/>
                    </a:cxn>
                    <a:cxn ang="0">
                      <a:pos x="2" y="84"/>
                    </a:cxn>
                    <a:cxn ang="0">
                      <a:pos x="2" y="90"/>
                    </a:cxn>
                    <a:cxn ang="0">
                      <a:pos x="4" y="96"/>
                    </a:cxn>
                    <a:cxn ang="0">
                      <a:pos x="10" y="118"/>
                    </a:cxn>
                    <a:cxn ang="0">
                      <a:pos x="22" y="152"/>
                    </a:cxn>
                    <a:cxn ang="0">
                      <a:pos x="42" y="176"/>
                    </a:cxn>
                    <a:cxn ang="0">
                      <a:pos x="70" y="194"/>
                    </a:cxn>
                    <a:cxn ang="0">
                      <a:pos x="88" y="200"/>
                    </a:cxn>
                    <a:cxn ang="0">
                      <a:pos x="114" y="206"/>
                    </a:cxn>
                    <a:cxn ang="0">
                      <a:pos x="142" y="210"/>
                    </a:cxn>
                    <a:cxn ang="0">
                      <a:pos x="170" y="214"/>
                    </a:cxn>
                  </a:cxnLst>
                  <a:rect l="0" t="0" r="r" b="b"/>
                  <a:pathLst>
                    <a:path w="298" h="216">
                      <a:moveTo>
                        <a:pt x="170" y="214"/>
                      </a:moveTo>
                      <a:lnTo>
                        <a:pt x="184" y="216"/>
                      </a:lnTo>
                      <a:lnTo>
                        <a:pt x="196" y="216"/>
                      </a:lnTo>
                      <a:lnTo>
                        <a:pt x="208" y="216"/>
                      </a:lnTo>
                      <a:lnTo>
                        <a:pt x="220" y="216"/>
                      </a:lnTo>
                      <a:lnTo>
                        <a:pt x="230" y="216"/>
                      </a:lnTo>
                      <a:lnTo>
                        <a:pt x="238" y="214"/>
                      </a:lnTo>
                      <a:lnTo>
                        <a:pt x="244" y="212"/>
                      </a:lnTo>
                      <a:lnTo>
                        <a:pt x="246" y="212"/>
                      </a:lnTo>
                      <a:lnTo>
                        <a:pt x="252" y="208"/>
                      </a:lnTo>
                      <a:lnTo>
                        <a:pt x="256" y="204"/>
                      </a:lnTo>
                      <a:lnTo>
                        <a:pt x="262" y="198"/>
                      </a:lnTo>
                      <a:lnTo>
                        <a:pt x="266" y="192"/>
                      </a:lnTo>
                      <a:lnTo>
                        <a:pt x="270" y="186"/>
                      </a:lnTo>
                      <a:lnTo>
                        <a:pt x="274" y="178"/>
                      </a:lnTo>
                      <a:lnTo>
                        <a:pt x="278" y="170"/>
                      </a:lnTo>
                      <a:lnTo>
                        <a:pt x="280" y="162"/>
                      </a:lnTo>
                      <a:lnTo>
                        <a:pt x="282" y="152"/>
                      </a:lnTo>
                      <a:lnTo>
                        <a:pt x="286" y="142"/>
                      </a:lnTo>
                      <a:lnTo>
                        <a:pt x="288" y="132"/>
                      </a:lnTo>
                      <a:lnTo>
                        <a:pt x="288" y="128"/>
                      </a:lnTo>
                      <a:lnTo>
                        <a:pt x="290" y="124"/>
                      </a:lnTo>
                      <a:lnTo>
                        <a:pt x="290" y="120"/>
                      </a:lnTo>
                      <a:lnTo>
                        <a:pt x="292" y="114"/>
                      </a:lnTo>
                      <a:lnTo>
                        <a:pt x="292" y="110"/>
                      </a:lnTo>
                      <a:lnTo>
                        <a:pt x="292" y="106"/>
                      </a:lnTo>
                      <a:lnTo>
                        <a:pt x="294" y="104"/>
                      </a:lnTo>
                      <a:lnTo>
                        <a:pt x="294" y="100"/>
                      </a:lnTo>
                      <a:lnTo>
                        <a:pt x="294" y="98"/>
                      </a:lnTo>
                      <a:lnTo>
                        <a:pt x="296" y="94"/>
                      </a:lnTo>
                      <a:lnTo>
                        <a:pt x="296" y="92"/>
                      </a:lnTo>
                      <a:lnTo>
                        <a:pt x="296" y="90"/>
                      </a:lnTo>
                      <a:lnTo>
                        <a:pt x="296" y="86"/>
                      </a:lnTo>
                      <a:lnTo>
                        <a:pt x="296" y="84"/>
                      </a:lnTo>
                      <a:lnTo>
                        <a:pt x="298" y="82"/>
                      </a:lnTo>
                      <a:lnTo>
                        <a:pt x="298" y="74"/>
                      </a:lnTo>
                      <a:lnTo>
                        <a:pt x="296" y="66"/>
                      </a:lnTo>
                      <a:lnTo>
                        <a:pt x="292" y="58"/>
                      </a:lnTo>
                      <a:lnTo>
                        <a:pt x="286" y="52"/>
                      </a:lnTo>
                      <a:lnTo>
                        <a:pt x="280" y="44"/>
                      </a:lnTo>
                      <a:lnTo>
                        <a:pt x="272" y="38"/>
                      </a:lnTo>
                      <a:lnTo>
                        <a:pt x="264" y="34"/>
                      </a:lnTo>
                      <a:lnTo>
                        <a:pt x="254" y="28"/>
                      </a:lnTo>
                      <a:lnTo>
                        <a:pt x="244" y="24"/>
                      </a:lnTo>
                      <a:lnTo>
                        <a:pt x="232" y="18"/>
                      </a:lnTo>
                      <a:lnTo>
                        <a:pt x="220" y="14"/>
                      </a:lnTo>
                      <a:lnTo>
                        <a:pt x="208" y="12"/>
                      </a:lnTo>
                      <a:lnTo>
                        <a:pt x="194" y="8"/>
                      </a:lnTo>
                      <a:lnTo>
                        <a:pt x="182" y="6"/>
                      </a:lnTo>
                      <a:lnTo>
                        <a:pt x="168" y="4"/>
                      </a:lnTo>
                      <a:lnTo>
                        <a:pt x="154" y="2"/>
                      </a:lnTo>
                      <a:lnTo>
                        <a:pt x="140" y="0"/>
                      </a:lnTo>
                      <a:lnTo>
                        <a:pt x="126" y="0"/>
                      </a:lnTo>
                      <a:lnTo>
                        <a:pt x="114" y="0"/>
                      </a:lnTo>
                      <a:lnTo>
                        <a:pt x="100" y="0"/>
                      </a:lnTo>
                      <a:lnTo>
                        <a:pt x="88" y="0"/>
                      </a:lnTo>
                      <a:lnTo>
                        <a:pt x="74" y="2"/>
                      </a:lnTo>
                      <a:lnTo>
                        <a:pt x="64" y="4"/>
                      </a:lnTo>
                      <a:lnTo>
                        <a:pt x="52" y="6"/>
                      </a:lnTo>
                      <a:lnTo>
                        <a:pt x="42" y="10"/>
                      </a:lnTo>
                      <a:lnTo>
                        <a:pt x="32" y="14"/>
                      </a:lnTo>
                      <a:lnTo>
                        <a:pt x="24" y="18"/>
                      </a:lnTo>
                      <a:lnTo>
                        <a:pt x="16" y="24"/>
                      </a:lnTo>
                      <a:lnTo>
                        <a:pt x="10" y="30"/>
                      </a:lnTo>
                      <a:lnTo>
                        <a:pt x="4" y="38"/>
                      </a:lnTo>
                      <a:lnTo>
                        <a:pt x="2" y="46"/>
                      </a:lnTo>
                      <a:lnTo>
                        <a:pt x="0" y="56"/>
                      </a:lnTo>
                      <a:lnTo>
                        <a:pt x="0" y="58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8"/>
                      </a:lnTo>
                      <a:lnTo>
                        <a:pt x="0" y="70"/>
                      </a:lnTo>
                      <a:lnTo>
                        <a:pt x="0" y="74"/>
                      </a:lnTo>
                      <a:lnTo>
                        <a:pt x="0" y="76"/>
                      </a:lnTo>
                      <a:lnTo>
                        <a:pt x="2" y="78"/>
                      </a:lnTo>
                      <a:lnTo>
                        <a:pt x="2" y="82"/>
                      </a:lnTo>
                      <a:lnTo>
                        <a:pt x="2" y="84"/>
                      </a:lnTo>
                      <a:lnTo>
                        <a:pt x="2" y="88"/>
                      </a:lnTo>
                      <a:lnTo>
                        <a:pt x="2" y="90"/>
                      </a:lnTo>
                      <a:lnTo>
                        <a:pt x="4" y="94"/>
                      </a:lnTo>
                      <a:lnTo>
                        <a:pt x="4" y="96"/>
                      </a:lnTo>
                      <a:lnTo>
                        <a:pt x="4" y="100"/>
                      </a:lnTo>
                      <a:lnTo>
                        <a:pt x="10" y="118"/>
                      </a:lnTo>
                      <a:lnTo>
                        <a:pt x="16" y="136"/>
                      </a:lnTo>
                      <a:lnTo>
                        <a:pt x="22" y="152"/>
                      </a:lnTo>
                      <a:lnTo>
                        <a:pt x="32" y="166"/>
                      </a:lnTo>
                      <a:lnTo>
                        <a:pt x="42" y="176"/>
                      </a:lnTo>
                      <a:lnTo>
                        <a:pt x="54" y="186"/>
                      </a:lnTo>
                      <a:lnTo>
                        <a:pt x="70" y="194"/>
                      </a:lnTo>
                      <a:lnTo>
                        <a:pt x="78" y="196"/>
                      </a:lnTo>
                      <a:lnTo>
                        <a:pt x="88" y="200"/>
                      </a:lnTo>
                      <a:lnTo>
                        <a:pt x="100" y="202"/>
                      </a:lnTo>
                      <a:lnTo>
                        <a:pt x="114" y="206"/>
                      </a:lnTo>
                      <a:lnTo>
                        <a:pt x="128" y="208"/>
                      </a:lnTo>
                      <a:lnTo>
                        <a:pt x="142" y="210"/>
                      </a:lnTo>
                      <a:lnTo>
                        <a:pt x="156" y="212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close/>
                    </a:path>
                  </a:pathLst>
                </a:custGeom>
                <a:solidFill>
                  <a:srgbClr val="0C0C0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7" name="Freeform 150"/>
                <p:cNvSpPr>
                  <a:spLocks/>
                </p:cNvSpPr>
                <p:nvPr/>
              </p:nvSpPr>
              <p:spPr bwMode="auto">
                <a:xfrm>
                  <a:off x="3270" y="770"/>
                  <a:ext cx="286" cy="130"/>
                </a:xfrm>
                <a:custGeom>
                  <a:avLst/>
                  <a:gdLst/>
                  <a:ahLst/>
                  <a:cxnLst>
                    <a:cxn ang="0">
                      <a:pos x="274" y="130"/>
                    </a:cxn>
                    <a:cxn ang="0">
                      <a:pos x="2" y="74"/>
                    </a:cxn>
                    <a:cxn ang="0">
                      <a:pos x="0" y="70"/>
                    </a:cxn>
                    <a:cxn ang="0">
                      <a:pos x="0" y="66"/>
                    </a:cxn>
                    <a:cxn ang="0">
                      <a:pos x="0" y="64"/>
                    </a:cxn>
                    <a:cxn ang="0">
                      <a:pos x="0" y="60"/>
                    </a:cxn>
                    <a:cxn ang="0">
                      <a:pos x="0" y="58"/>
                    </a:cxn>
                    <a:cxn ang="0">
                      <a:pos x="0" y="56"/>
                    </a:cxn>
                    <a:cxn ang="0">
                      <a:pos x="0" y="52"/>
                    </a:cxn>
                    <a:cxn ang="0">
                      <a:pos x="0" y="50"/>
                    </a:cxn>
                    <a:cxn ang="0">
                      <a:pos x="2" y="42"/>
                    </a:cxn>
                    <a:cxn ang="0">
                      <a:pos x="4" y="34"/>
                    </a:cxn>
                    <a:cxn ang="0">
                      <a:pos x="8" y="28"/>
                    </a:cxn>
                    <a:cxn ang="0">
                      <a:pos x="14" y="22"/>
                    </a:cxn>
                    <a:cxn ang="0">
                      <a:pos x="20" y="18"/>
                    </a:cxn>
                    <a:cxn ang="0">
                      <a:pos x="28" y="14"/>
                    </a:cxn>
                    <a:cxn ang="0">
                      <a:pos x="38" y="10"/>
                    </a:cxn>
                    <a:cxn ang="0">
                      <a:pos x="48" y="6"/>
                    </a:cxn>
                    <a:cxn ang="0">
                      <a:pos x="58" y="4"/>
                    </a:cxn>
                    <a:cxn ang="0">
                      <a:pos x="70" y="2"/>
                    </a:cxn>
                    <a:cxn ang="0">
                      <a:pos x="82" y="0"/>
                    </a:cxn>
                    <a:cxn ang="0">
                      <a:pos x="94" y="0"/>
                    </a:cxn>
                    <a:cxn ang="0">
                      <a:pos x="108" y="0"/>
                    </a:cxn>
                    <a:cxn ang="0">
                      <a:pos x="120" y="0"/>
                    </a:cxn>
                    <a:cxn ang="0">
                      <a:pos x="134" y="0"/>
                    </a:cxn>
                    <a:cxn ang="0">
                      <a:pos x="148" y="2"/>
                    </a:cxn>
                    <a:cxn ang="0">
                      <a:pos x="162" y="4"/>
                    </a:cxn>
                    <a:cxn ang="0">
                      <a:pos x="174" y="6"/>
                    </a:cxn>
                    <a:cxn ang="0">
                      <a:pos x="188" y="8"/>
                    </a:cxn>
                    <a:cxn ang="0">
                      <a:pos x="200" y="10"/>
                    </a:cxn>
                    <a:cxn ang="0">
                      <a:pos x="212" y="14"/>
                    </a:cxn>
                    <a:cxn ang="0">
                      <a:pos x="224" y="18"/>
                    </a:cxn>
                    <a:cxn ang="0">
                      <a:pos x="234" y="22"/>
                    </a:cxn>
                    <a:cxn ang="0">
                      <a:pos x="244" y="28"/>
                    </a:cxn>
                    <a:cxn ang="0">
                      <a:pos x="254" y="32"/>
                    </a:cxn>
                    <a:cxn ang="0">
                      <a:pos x="262" y="38"/>
                    </a:cxn>
                    <a:cxn ang="0">
                      <a:pos x="270" y="44"/>
                    </a:cxn>
                    <a:cxn ang="0">
                      <a:pos x="276" y="50"/>
                    </a:cxn>
                    <a:cxn ang="0">
                      <a:pos x="280" y="56"/>
                    </a:cxn>
                    <a:cxn ang="0">
                      <a:pos x="284" y="62"/>
                    </a:cxn>
                    <a:cxn ang="0">
                      <a:pos x="286" y="68"/>
                    </a:cxn>
                    <a:cxn ang="0">
                      <a:pos x="286" y="76"/>
                    </a:cxn>
                    <a:cxn ang="0">
                      <a:pos x="284" y="78"/>
                    </a:cxn>
                    <a:cxn ang="0">
                      <a:pos x="284" y="80"/>
                    </a:cxn>
                    <a:cxn ang="0">
                      <a:pos x="284" y="82"/>
                    </a:cxn>
                    <a:cxn ang="0">
                      <a:pos x="284" y="86"/>
                    </a:cxn>
                    <a:cxn ang="0">
                      <a:pos x="282" y="90"/>
                    </a:cxn>
                    <a:cxn ang="0">
                      <a:pos x="282" y="96"/>
                    </a:cxn>
                    <a:cxn ang="0">
                      <a:pos x="280" y="102"/>
                    </a:cxn>
                    <a:cxn ang="0">
                      <a:pos x="278" y="110"/>
                    </a:cxn>
                    <a:cxn ang="0">
                      <a:pos x="276" y="116"/>
                    </a:cxn>
                    <a:cxn ang="0">
                      <a:pos x="276" y="124"/>
                    </a:cxn>
                    <a:cxn ang="0">
                      <a:pos x="274" y="130"/>
                    </a:cxn>
                    <a:cxn ang="0">
                      <a:pos x="274" y="130"/>
                    </a:cxn>
                  </a:cxnLst>
                  <a:rect l="0" t="0" r="r" b="b"/>
                  <a:pathLst>
                    <a:path w="286" h="130">
                      <a:moveTo>
                        <a:pt x="274" y="130"/>
                      </a:moveTo>
                      <a:lnTo>
                        <a:pt x="2" y="74"/>
                      </a:lnTo>
                      <a:lnTo>
                        <a:pt x="0" y="70"/>
                      </a:lnTo>
                      <a:lnTo>
                        <a:pt x="0" y="66"/>
                      </a:lnTo>
                      <a:lnTo>
                        <a:pt x="0" y="64"/>
                      </a:lnTo>
                      <a:lnTo>
                        <a:pt x="0" y="60"/>
                      </a:lnTo>
                      <a:lnTo>
                        <a:pt x="0" y="58"/>
                      </a:lnTo>
                      <a:lnTo>
                        <a:pt x="0" y="56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2" y="42"/>
                      </a:lnTo>
                      <a:lnTo>
                        <a:pt x="4" y="34"/>
                      </a:lnTo>
                      <a:lnTo>
                        <a:pt x="8" y="28"/>
                      </a:lnTo>
                      <a:lnTo>
                        <a:pt x="14" y="22"/>
                      </a:lnTo>
                      <a:lnTo>
                        <a:pt x="20" y="18"/>
                      </a:lnTo>
                      <a:lnTo>
                        <a:pt x="28" y="14"/>
                      </a:lnTo>
                      <a:lnTo>
                        <a:pt x="38" y="10"/>
                      </a:lnTo>
                      <a:lnTo>
                        <a:pt x="48" y="6"/>
                      </a:lnTo>
                      <a:lnTo>
                        <a:pt x="58" y="4"/>
                      </a:lnTo>
                      <a:lnTo>
                        <a:pt x="70" y="2"/>
                      </a:lnTo>
                      <a:lnTo>
                        <a:pt x="82" y="0"/>
                      </a:lnTo>
                      <a:lnTo>
                        <a:pt x="94" y="0"/>
                      </a:lnTo>
                      <a:lnTo>
                        <a:pt x="108" y="0"/>
                      </a:lnTo>
                      <a:lnTo>
                        <a:pt x="120" y="0"/>
                      </a:lnTo>
                      <a:lnTo>
                        <a:pt x="134" y="0"/>
                      </a:lnTo>
                      <a:lnTo>
                        <a:pt x="148" y="2"/>
                      </a:lnTo>
                      <a:lnTo>
                        <a:pt x="162" y="4"/>
                      </a:lnTo>
                      <a:lnTo>
                        <a:pt x="174" y="6"/>
                      </a:lnTo>
                      <a:lnTo>
                        <a:pt x="188" y="8"/>
                      </a:lnTo>
                      <a:lnTo>
                        <a:pt x="200" y="10"/>
                      </a:lnTo>
                      <a:lnTo>
                        <a:pt x="212" y="14"/>
                      </a:lnTo>
                      <a:lnTo>
                        <a:pt x="224" y="18"/>
                      </a:lnTo>
                      <a:lnTo>
                        <a:pt x="234" y="22"/>
                      </a:lnTo>
                      <a:lnTo>
                        <a:pt x="244" y="28"/>
                      </a:lnTo>
                      <a:lnTo>
                        <a:pt x="254" y="32"/>
                      </a:lnTo>
                      <a:lnTo>
                        <a:pt x="262" y="38"/>
                      </a:lnTo>
                      <a:lnTo>
                        <a:pt x="270" y="44"/>
                      </a:lnTo>
                      <a:lnTo>
                        <a:pt x="276" y="50"/>
                      </a:lnTo>
                      <a:lnTo>
                        <a:pt x="280" y="56"/>
                      </a:lnTo>
                      <a:lnTo>
                        <a:pt x="284" y="62"/>
                      </a:lnTo>
                      <a:lnTo>
                        <a:pt x="286" y="68"/>
                      </a:lnTo>
                      <a:lnTo>
                        <a:pt x="286" y="76"/>
                      </a:lnTo>
                      <a:lnTo>
                        <a:pt x="284" y="78"/>
                      </a:lnTo>
                      <a:lnTo>
                        <a:pt x="284" y="80"/>
                      </a:lnTo>
                      <a:lnTo>
                        <a:pt x="284" y="82"/>
                      </a:lnTo>
                      <a:lnTo>
                        <a:pt x="284" y="86"/>
                      </a:lnTo>
                      <a:lnTo>
                        <a:pt x="282" y="90"/>
                      </a:lnTo>
                      <a:lnTo>
                        <a:pt x="282" y="96"/>
                      </a:lnTo>
                      <a:lnTo>
                        <a:pt x="280" y="102"/>
                      </a:lnTo>
                      <a:lnTo>
                        <a:pt x="278" y="110"/>
                      </a:lnTo>
                      <a:lnTo>
                        <a:pt x="276" y="116"/>
                      </a:lnTo>
                      <a:lnTo>
                        <a:pt x="276" y="124"/>
                      </a:lnTo>
                      <a:lnTo>
                        <a:pt x="274" y="130"/>
                      </a:lnTo>
                      <a:lnTo>
                        <a:pt x="274" y="13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8" name="Freeform 151"/>
                <p:cNvSpPr>
                  <a:spLocks/>
                </p:cNvSpPr>
                <p:nvPr/>
              </p:nvSpPr>
              <p:spPr bwMode="auto">
                <a:xfrm>
                  <a:off x="3272" y="842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9" name="Freeform 152"/>
                <p:cNvSpPr>
                  <a:spLocks/>
                </p:cNvSpPr>
                <p:nvPr/>
              </p:nvSpPr>
              <p:spPr bwMode="auto">
                <a:xfrm>
                  <a:off x="3272" y="844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C19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0" name="Freeform 153"/>
                <p:cNvSpPr>
                  <a:spLocks/>
                </p:cNvSpPr>
                <p:nvPr/>
              </p:nvSpPr>
              <p:spPr bwMode="auto">
                <a:xfrm>
                  <a:off x="3272" y="846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58"/>
                    </a:cxn>
                    <a:cxn ang="0">
                      <a:pos x="270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58"/>
                      </a:lnTo>
                      <a:lnTo>
                        <a:pt x="270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11C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1" name="Freeform 154"/>
                <p:cNvSpPr>
                  <a:spLocks/>
                </p:cNvSpPr>
                <p:nvPr/>
              </p:nvSpPr>
              <p:spPr bwMode="auto">
                <a:xfrm>
                  <a:off x="3272" y="848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56"/>
                    </a:cxn>
                    <a:cxn ang="0">
                      <a:pos x="270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56"/>
                      </a:lnTo>
                      <a:lnTo>
                        <a:pt x="270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521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2" name="Freeform 155"/>
                <p:cNvSpPr>
                  <a:spLocks/>
                </p:cNvSpPr>
                <p:nvPr/>
              </p:nvSpPr>
              <p:spPr bwMode="auto">
                <a:xfrm>
                  <a:off x="3272" y="850"/>
                  <a:ext cx="270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56"/>
                    </a:cxn>
                    <a:cxn ang="0">
                      <a:pos x="270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60">
                      <a:moveTo>
                        <a:pt x="0" y="0"/>
                      </a:moveTo>
                      <a:lnTo>
                        <a:pt x="270" y="56"/>
                      </a:lnTo>
                      <a:lnTo>
                        <a:pt x="270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923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3" name="Freeform 156"/>
                <p:cNvSpPr>
                  <a:spLocks/>
                </p:cNvSpPr>
                <p:nvPr/>
              </p:nvSpPr>
              <p:spPr bwMode="auto">
                <a:xfrm>
                  <a:off x="3272" y="852"/>
                  <a:ext cx="270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56"/>
                    </a:cxn>
                    <a:cxn ang="0">
                      <a:pos x="270" y="60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60">
                      <a:moveTo>
                        <a:pt x="0" y="0"/>
                      </a:moveTo>
                      <a:lnTo>
                        <a:pt x="270" y="56"/>
                      </a:lnTo>
                      <a:lnTo>
                        <a:pt x="270" y="60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D27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4" name="Freeform 157"/>
                <p:cNvSpPr>
                  <a:spLocks/>
                </p:cNvSpPr>
                <p:nvPr/>
              </p:nvSpPr>
              <p:spPr bwMode="auto">
                <a:xfrm>
                  <a:off x="3272" y="854"/>
                  <a:ext cx="270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56"/>
                    </a:cxn>
                    <a:cxn ang="0">
                      <a:pos x="268" y="60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60">
                      <a:moveTo>
                        <a:pt x="0" y="0"/>
                      </a:moveTo>
                      <a:lnTo>
                        <a:pt x="270" y="56"/>
                      </a:lnTo>
                      <a:lnTo>
                        <a:pt x="268" y="60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02A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5" name="Freeform 158"/>
                <p:cNvSpPr>
                  <a:spLocks/>
                </p:cNvSpPr>
                <p:nvPr/>
              </p:nvSpPr>
              <p:spPr bwMode="auto">
                <a:xfrm>
                  <a:off x="3274" y="856"/>
                  <a:ext cx="268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8" y="56"/>
                    </a:cxn>
                    <a:cxn ang="0">
                      <a:pos x="266" y="58"/>
                    </a:cxn>
                    <a:cxn ang="0">
                      <a:pos x="266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8" h="60">
                      <a:moveTo>
                        <a:pt x="0" y="0"/>
                      </a:moveTo>
                      <a:lnTo>
                        <a:pt x="268" y="56"/>
                      </a:lnTo>
                      <a:lnTo>
                        <a:pt x="266" y="58"/>
                      </a:lnTo>
                      <a:lnTo>
                        <a:pt x="266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2C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6" name="Freeform 159"/>
                <p:cNvSpPr>
                  <a:spLocks/>
                </p:cNvSpPr>
                <p:nvPr/>
              </p:nvSpPr>
              <p:spPr bwMode="auto">
                <a:xfrm>
                  <a:off x="3274" y="858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6" y="56"/>
                    </a:cxn>
                    <a:cxn ang="0">
                      <a:pos x="266" y="6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6" y="56"/>
                      </a:lnTo>
                      <a:lnTo>
                        <a:pt x="266" y="6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62F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7" name="Freeform 160"/>
                <p:cNvSpPr>
                  <a:spLocks/>
                </p:cNvSpPr>
                <p:nvPr/>
              </p:nvSpPr>
              <p:spPr bwMode="auto">
                <a:xfrm>
                  <a:off x="3274" y="860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6" y="6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6" y="6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A32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8" name="Freeform 161"/>
                <p:cNvSpPr>
                  <a:spLocks/>
                </p:cNvSpPr>
                <p:nvPr/>
              </p:nvSpPr>
              <p:spPr bwMode="auto">
                <a:xfrm>
                  <a:off x="3274" y="862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4" y="60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4" y="60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4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9" name="Freeform 162"/>
                <p:cNvSpPr>
                  <a:spLocks/>
                </p:cNvSpPr>
                <p:nvPr/>
              </p:nvSpPr>
              <p:spPr bwMode="auto">
                <a:xfrm>
                  <a:off x="3274" y="864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4" y="6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4" y="6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36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0" name="Freeform 163"/>
                <p:cNvSpPr>
                  <a:spLocks/>
                </p:cNvSpPr>
                <p:nvPr/>
              </p:nvSpPr>
              <p:spPr bwMode="auto">
                <a:xfrm>
                  <a:off x="3276" y="866"/>
                  <a:ext cx="26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56"/>
                    </a:cxn>
                    <a:cxn ang="0">
                      <a:pos x="262" y="58"/>
                    </a:cxn>
                    <a:cxn ang="0">
                      <a:pos x="262" y="6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60">
                      <a:moveTo>
                        <a:pt x="0" y="0"/>
                      </a:moveTo>
                      <a:lnTo>
                        <a:pt x="262" y="56"/>
                      </a:lnTo>
                      <a:lnTo>
                        <a:pt x="262" y="58"/>
                      </a:lnTo>
                      <a:lnTo>
                        <a:pt x="262" y="6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39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1" name="Freeform 164"/>
                <p:cNvSpPr>
                  <a:spLocks/>
                </p:cNvSpPr>
                <p:nvPr/>
              </p:nvSpPr>
              <p:spPr bwMode="auto">
                <a:xfrm>
                  <a:off x="3276" y="868"/>
                  <a:ext cx="26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56"/>
                    </a:cxn>
                    <a:cxn ang="0">
                      <a:pos x="262" y="56"/>
                    </a:cxn>
                    <a:cxn ang="0">
                      <a:pos x="260" y="6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60">
                      <a:moveTo>
                        <a:pt x="0" y="0"/>
                      </a:moveTo>
                      <a:lnTo>
                        <a:pt x="262" y="56"/>
                      </a:lnTo>
                      <a:lnTo>
                        <a:pt x="262" y="56"/>
                      </a:lnTo>
                      <a:lnTo>
                        <a:pt x="260" y="6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63A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2" name="Freeform 165"/>
                <p:cNvSpPr>
                  <a:spLocks/>
                </p:cNvSpPr>
                <p:nvPr/>
              </p:nvSpPr>
              <p:spPr bwMode="auto">
                <a:xfrm>
                  <a:off x="3276" y="870"/>
                  <a:ext cx="26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56"/>
                    </a:cxn>
                    <a:cxn ang="0">
                      <a:pos x="260" y="60"/>
                    </a:cxn>
                    <a:cxn ang="0">
                      <a:pos x="2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60">
                      <a:moveTo>
                        <a:pt x="0" y="0"/>
                      </a:moveTo>
                      <a:lnTo>
                        <a:pt x="262" y="56"/>
                      </a:lnTo>
                      <a:lnTo>
                        <a:pt x="260" y="60"/>
                      </a:lnTo>
                      <a:lnTo>
                        <a:pt x="2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93C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3" name="Freeform 166"/>
                <p:cNvSpPr>
                  <a:spLocks/>
                </p:cNvSpPr>
                <p:nvPr/>
              </p:nvSpPr>
              <p:spPr bwMode="auto">
                <a:xfrm>
                  <a:off x="3278" y="872"/>
                  <a:ext cx="258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56"/>
                    </a:cxn>
                    <a:cxn ang="0">
                      <a:pos x="258" y="60"/>
                    </a:cxn>
                    <a:cxn ang="0">
                      <a:pos x="0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60">
                      <a:moveTo>
                        <a:pt x="0" y="0"/>
                      </a:moveTo>
                      <a:lnTo>
                        <a:pt x="258" y="56"/>
                      </a:lnTo>
                      <a:lnTo>
                        <a:pt x="258" y="60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3E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4" name="Freeform 167"/>
                <p:cNvSpPr>
                  <a:spLocks/>
                </p:cNvSpPr>
                <p:nvPr/>
              </p:nvSpPr>
              <p:spPr bwMode="auto">
                <a:xfrm>
                  <a:off x="3278" y="876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54"/>
                    </a:cxn>
                    <a:cxn ang="0">
                      <a:pos x="258" y="56"/>
                    </a:cxn>
                    <a:cxn ang="0">
                      <a:pos x="256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56">
                      <a:moveTo>
                        <a:pt x="0" y="0"/>
                      </a:moveTo>
                      <a:lnTo>
                        <a:pt x="258" y="54"/>
                      </a:lnTo>
                      <a:lnTo>
                        <a:pt x="258" y="56"/>
                      </a:lnTo>
                      <a:lnTo>
                        <a:pt x="256" y="5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3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5" name="Freeform 168"/>
                <p:cNvSpPr>
                  <a:spLocks/>
                </p:cNvSpPr>
                <p:nvPr/>
              </p:nvSpPr>
              <p:spPr bwMode="auto">
                <a:xfrm>
                  <a:off x="3278" y="878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6" y="56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56">
                      <a:moveTo>
                        <a:pt x="0" y="0"/>
                      </a:move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6" y="5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241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6" name="Freeform 169"/>
                <p:cNvSpPr>
                  <a:spLocks/>
                </p:cNvSpPr>
                <p:nvPr/>
              </p:nvSpPr>
              <p:spPr bwMode="auto">
                <a:xfrm>
                  <a:off x="3278" y="880"/>
                  <a:ext cx="256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6" y="52"/>
                    </a:cxn>
                    <a:cxn ang="0">
                      <a:pos x="256" y="56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6" h="56">
                      <a:moveTo>
                        <a:pt x="0" y="0"/>
                      </a:moveTo>
                      <a:lnTo>
                        <a:pt x="256" y="52"/>
                      </a:lnTo>
                      <a:lnTo>
                        <a:pt x="256" y="5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542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" name="Freeform 170"/>
                <p:cNvSpPr>
                  <a:spLocks/>
                </p:cNvSpPr>
                <p:nvPr/>
              </p:nvSpPr>
              <p:spPr bwMode="auto">
                <a:xfrm>
                  <a:off x="3280" y="882"/>
                  <a:ext cx="254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4" y="52"/>
                    </a:cxn>
                    <a:cxn ang="0">
                      <a:pos x="252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4" h="56">
                      <a:moveTo>
                        <a:pt x="0" y="0"/>
                      </a:moveTo>
                      <a:lnTo>
                        <a:pt x="254" y="52"/>
                      </a:lnTo>
                      <a:lnTo>
                        <a:pt x="252" y="5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43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" name="Freeform 171"/>
                <p:cNvSpPr>
                  <a:spLocks/>
                </p:cNvSpPr>
                <p:nvPr/>
              </p:nvSpPr>
              <p:spPr bwMode="auto">
                <a:xfrm>
                  <a:off x="3280" y="884"/>
                  <a:ext cx="254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4" y="52"/>
                    </a:cxn>
                    <a:cxn ang="0">
                      <a:pos x="252" y="56"/>
                    </a:cxn>
                    <a:cxn ang="0">
                      <a:pos x="252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4" h="56">
                      <a:moveTo>
                        <a:pt x="0" y="0"/>
                      </a:moveTo>
                      <a:lnTo>
                        <a:pt x="254" y="52"/>
                      </a:lnTo>
                      <a:lnTo>
                        <a:pt x="252" y="56"/>
                      </a:lnTo>
                      <a:lnTo>
                        <a:pt x="252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A44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" name="Freeform 172"/>
                <p:cNvSpPr>
                  <a:spLocks/>
                </p:cNvSpPr>
                <p:nvPr/>
              </p:nvSpPr>
              <p:spPr bwMode="auto">
                <a:xfrm>
                  <a:off x="3280" y="886"/>
                  <a:ext cx="252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2" y="52"/>
                    </a:cxn>
                    <a:cxn ang="0">
                      <a:pos x="252" y="54"/>
                    </a:cxn>
                    <a:cxn ang="0">
                      <a:pos x="252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2" h="56">
                      <a:moveTo>
                        <a:pt x="0" y="0"/>
                      </a:moveTo>
                      <a:lnTo>
                        <a:pt x="252" y="52"/>
                      </a:lnTo>
                      <a:lnTo>
                        <a:pt x="252" y="54"/>
                      </a:lnTo>
                      <a:lnTo>
                        <a:pt x="252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C46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" name="Freeform 173"/>
                <p:cNvSpPr>
                  <a:spLocks/>
                </p:cNvSpPr>
                <p:nvPr/>
              </p:nvSpPr>
              <p:spPr bwMode="auto">
                <a:xfrm>
                  <a:off x="3282" y="888"/>
                  <a:ext cx="250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0" y="52"/>
                    </a:cxn>
                    <a:cxn ang="0">
                      <a:pos x="248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0" h="56">
                      <a:moveTo>
                        <a:pt x="0" y="0"/>
                      </a:moveTo>
                      <a:lnTo>
                        <a:pt x="250" y="52"/>
                      </a:lnTo>
                      <a:lnTo>
                        <a:pt x="248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E46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" name="Freeform 174"/>
                <p:cNvSpPr>
                  <a:spLocks/>
                </p:cNvSpPr>
                <p:nvPr/>
              </p:nvSpPr>
              <p:spPr bwMode="auto">
                <a:xfrm>
                  <a:off x="3282" y="890"/>
                  <a:ext cx="250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0" y="52"/>
                    </a:cxn>
                    <a:cxn ang="0">
                      <a:pos x="248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0" h="56">
                      <a:moveTo>
                        <a:pt x="0" y="0"/>
                      </a:moveTo>
                      <a:lnTo>
                        <a:pt x="250" y="52"/>
                      </a:lnTo>
                      <a:lnTo>
                        <a:pt x="248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1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" name="Freeform 175"/>
                <p:cNvSpPr>
                  <a:spLocks/>
                </p:cNvSpPr>
                <p:nvPr/>
              </p:nvSpPr>
              <p:spPr bwMode="auto">
                <a:xfrm>
                  <a:off x="3284" y="892"/>
                  <a:ext cx="246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52"/>
                    </a:cxn>
                    <a:cxn ang="0">
                      <a:pos x="244" y="56"/>
                    </a:cxn>
                    <a:cxn ang="0">
                      <a:pos x="244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56">
                      <a:moveTo>
                        <a:pt x="0" y="0"/>
                      </a:moveTo>
                      <a:lnTo>
                        <a:pt x="246" y="52"/>
                      </a:lnTo>
                      <a:lnTo>
                        <a:pt x="244" y="56"/>
                      </a:lnTo>
                      <a:lnTo>
                        <a:pt x="244" y="5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3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" name="Freeform 176"/>
                <p:cNvSpPr>
                  <a:spLocks/>
                </p:cNvSpPr>
                <p:nvPr/>
              </p:nvSpPr>
              <p:spPr bwMode="auto">
                <a:xfrm>
                  <a:off x="3284" y="894"/>
                  <a:ext cx="246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52"/>
                    </a:cxn>
                    <a:cxn ang="0">
                      <a:pos x="244" y="54"/>
                    </a:cxn>
                    <a:cxn ang="0">
                      <a:pos x="244" y="56"/>
                    </a:cxn>
                    <a:cxn ang="0">
                      <a:pos x="2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56">
                      <a:moveTo>
                        <a:pt x="0" y="0"/>
                      </a:moveTo>
                      <a:lnTo>
                        <a:pt x="246" y="52"/>
                      </a:lnTo>
                      <a:lnTo>
                        <a:pt x="244" y="54"/>
                      </a:lnTo>
                      <a:lnTo>
                        <a:pt x="244" y="5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549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" name="Freeform 177"/>
                <p:cNvSpPr>
                  <a:spLocks/>
                </p:cNvSpPr>
                <p:nvPr/>
              </p:nvSpPr>
              <p:spPr bwMode="auto">
                <a:xfrm>
                  <a:off x="3284" y="896"/>
                  <a:ext cx="244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4" y="52"/>
                    </a:cxn>
                    <a:cxn ang="0">
                      <a:pos x="242" y="56"/>
                    </a:cxn>
                    <a:cxn ang="0">
                      <a:pos x="2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4" h="56">
                      <a:moveTo>
                        <a:pt x="0" y="0"/>
                      </a:moveTo>
                      <a:lnTo>
                        <a:pt x="244" y="52"/>
                      </a:lnTo>
                      <a:lnTo>
                        <a:pt x="242" y="56"/>
                      </a:ln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" name="Freeform 178"/>
                <p:cNvSpPr>
                  <a:spLocks/>
                </p:cNvSpPr>
                <p:nvPr/>
              </p:nvSpPr>
              <p:spPr bwMode="auto">
                <a:xfrm>
                  <a:off x="3286" y="900"/>
                  <a:ext cx="242" cy="5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2" y="50"/>
                    </a:cxn>
                    <a:cxn ang="0">
                      <a:pos x="240" y="5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2" h="54">
                      <a:moveTo>
                        <a:pt x="0" y="0"/>
                      </a:moveTo>
                      <a:lnTo>
                        <a:pt x="242" y="50"/>
                      </a:lnTo>
                      <a:lnTo>
                        <a:pt x="240" y="5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A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" name="Freeform 179"/>
                <p:cNvSpPr>
                  <a:spLocks/>
                </p:cNvSpPr>
                <p:nvPr/>
              </p:nvSpPr>
              <p:spPr bwMode="auto">
                <a:xfrm>
                  <a:off x="3286" y="902"/>
                  <a:ext cx="240" cy="5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0" y="50"/>
                    </a:cxn>
                    <a:cxn ang="0">
                      <a:pos x="238" y="52"/>
                    </a:cxn>
                    <a:cxn ang="0">
                      <a:pos x="238" y="5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0" h="54">
                      <a:moveTo>
                        <a:pt x="0" y="0"/>
                      </a:moveTo>
                      <a:lnTo>
                        <a:pt x="240" y="50"/>
                      </a:lnTo>
                      <a:lnTo>
                        <a:pt x="238" y="52"/>
                      </a:lnTo>
                      <a:lnTo>
                        <a:pt x="238" y="5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D4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" name="Freeform 180"/>
                <p:cNvSpPr>
                  <a:spLocks/>
                </p:cNvSpPr>
                <p:nvPr/>
              </p:nvSpPr>
              <p:spPr bwMode="auto">
                <a:xfrm>
                  <a:off x="3288" y="904"/>
                  <a:ext cx="238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8" y="50"/>
                    </a:cxn>
                    <a:cxn ang="0">
                      <a:pos x="236" y="50"/>
                    </a:cxn>
                    <a:cxn ang="0">
                      <a:pos x="234" y="52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8" h="52">
                      <a:moveTo>
                        <a:pt x="0" y="0"/>
                      </a:moveTo>
                      <a:lnTo>
                        <a:pt x="238" y="50"/>
                      </a:lnTo>
                      <a:lnTo>
                        <a:pt x="236" y="50"/>
                      </a:lnTo>
                      <a:lnTo>
                        <a:pt x="234" y="52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4B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" name="Freeform 181"/>
                <p:cNvSpPr>
                  <a:spLocks/>
                </p:cNvSpPr>
                <p:nvPr/>
              </p:nvSpPr>
              <p:spPr bwMode="auto">
                <a:xfrm>
                  <a:off x="3288" y="906"/>
                  <a:ext cx="236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6" y="50"/>
                    </a:cxn>
                    <a:cxn ang="0">
                      <a:pos x="234" y="52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6" h="52">
                      <a:moveTo>
                        <a:pt x="0" y="0"/>
                      </a:moveTo>
                      <a:lnTo>
                        <a:pt x="236" y="50"/>
                      </a:lnTo>
                      <a:lnTo>
                        <a:pt x="234" y="52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4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" name="Freeform 182"/>
                <p:cNvSpPr>
                  <a:spLocks/>
                </p:cNvSpPr>
                <p:nvPr/>
              </p:nvSpPr>
              <p:spPr bwMode="auto">
                <a:xfrm>
                  <a:off x="3290" y="908"/>
                  <a:ext cx="232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2" y="48"/>
                    </a:cxn>
                    <a:cxn ang="0">
                      <a:pos x="230" y="52"/>
                    </a:cxn>
                    <a:cxn ang="0">
                      <a:pos x="230" y="52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2" h="52">
                      <a:moveTo>
                        <a:pt x="0" y="0"/>
                      </a:moveTo>
                      <a:lnTo>
                        <a:pt x="232" y="48"/>
                      </a:lnTo>
                      <a:lnTo>
                        <a:pt x="230" y="52"/>
                      </a:lnTo>
                      <a:lnTo>
                        <a:pt x="230" y="52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4B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" name="Freeform 183"/>
                <p:cNvSpPr>
                  <a:spLocks/>
                </p:cNvSpPr>
                <p:nvPr/>
              </p:nvSpPr>
              <p:spPr bwMode="auto">
                <a:xfrm>
                  <a:off x="3292" y="910"/>
                  <a:ext cx="230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0" y="48"/>
                    </a:cxn>
                    <a:cxn ang="0">
                      <a:pos x="228" y="50"/>
                    </a:cxn>
                    <a:cxn ang="0">
                      <a:pos x="226" y="52"/>
                    </a:cxn>
                    <a:cxn ang="0">
                      <a:pos x="2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0" h="52">
                      <a:moveTo>
                        <a:pt x="0" y="0"/>
                      </a:moveTo>
                      <a:lnTo>
                        <a:pt x="230" y="48"/>
                      </a:lnTo>
                      <a:lnTo>
                        <a:pt x="228" y="50"/>
                      </a:lnTo>
                      <a:lnTo>
                        <a:pt x="226" y="52"/>
                      </a:lnTo>
                      <a:lnTo>
                        <a:pt x="2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4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" name="Freeform 184"/>
                <p:cNvSpPr>
                  <a:spLocks/>
                </p:cNvSpPr>
                <p:nvPr/>
              </p:nvSpPr>
              <p:spPr bwMode="auto">
                <a:xfrm>
                  <a:off x="3292" y="912"/>
                  <a:ext cx="228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8" y="48"/>
                    </a:cxn>
                    <a:cxn ang="0">
                      <a:pos x="224" y="52"/>
                    </a:cxn>
                    <a:cxn ang="0">
                      <a:pos x="224" y="52"/>
                    </a:cxn>
                    <a:cxn ang="0">
                      <a:pos x="4" y="6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8" h="52">
                      <a:moveTo>
                        <a:pt x="0" y="0"/>
                      </a:moveTo>
                      <a:lnTo>
                        <a:pt x="228" y="48"/>
                      </a:lnTo>
                      <a:lnTo>
                        <a:pt x="224" y="52"/>
                      </a:lnTo>
                      <a:lnTo>
                        <a:pt x="224" y="52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4B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" name="Freeform 185"/>
                <p:cNvSpPr>
                  <a:spLocks/>
                </p:cNvSpPr>
                <p:nvPr/>
              </p:nvSpPr>
              <p:spPr bwMode="auto">
                <a:xfrm>
                  <a:off x="3294" y="916"/>
                  <a:ext cx="224" cy="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4" y="46"/>
                    </a:cxn>
                    <a:cxn ang="0">
                      <a:pos x="222" y="48"/>
                    </a:cxn>
                    <a:cxn ang="0">
                      <a:pos x="220" y="5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4" h="50">
                      <a:moveTo>
                        <a:pt x="0" y="0"/>
                      </a:moveTo>
                      <a:lnTo>
                        <a:pt x="224" y="46"/>
                      </a:lnTo>
                      <a:lnTo>
                        <a:pt x="222" y="48"/>
                      </a:lnTo>
                      <a:lnTo>
                        <a:pt x="220" y="5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C4B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" name="Freeform 186"/>
                <p:cNvSpPr>
                  <a:spLocks/>
                </p:cNvSpPr>
                <p:nvPr/>
              </p:nvSpPr>
              <p:spPr bwMode="auto">
                <a:xfrm>
                  <a:off x="3296" y="918"/>
                  <a:ext cx="220" cy="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0" y="46"/>
                    </a:cxn>
                    <a:cxn ang="0">
                      <a:pos x="216" y="5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0" h="50">
                      <a:moveTo>
                        <a:pt x="0" y="0"/>
                      </a:moveTo>
                      <a:lnTo>
                        <a:pt x="220" y="46"/>
                      </a:lnTo>
                      <a:lnTo>
                        <a:pt x="216" y="5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E4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" name="Freeform 187"/>
                <p:cNvSpPr>
                  <a:spLocks/>
                </p:cNvSpPr>
                <p:nvPr/>
              </p:nvSpPr>
              <p:spPr bwMode="auto">
                <a:xfrm>
                  <a:off x="3296" y="920"/>
                  <a:ext cx="218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8" y="46"/>
                    </a:cxn>
                    <a:cxn ang="0">
                      <a:pos x="216" y="48"/>
                    </a:cxn>
                    <a:cxn ang="0">
                      <a:pos x="214" y="48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8" h="48">
                      <a:moveTo>
                        <a:pt x="0" y="0"/>
                      </a:moveTo>
                      <a:lnTo>
                        <a:pt x="218" y="46"/>
                      </a:lnTo>
                      <a:lnTo>
                        <a:pt x="216" y="48"/>
                      </a:lnTo>
                      <a:lnTo>
                        <a:pt x="214" y="48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34F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" name="Freeform 188"/>
                <p:cNvSpPr>
                  <a:spLocks/>
                </p:cNvSpPr>
                <p:nvPr/>
              </p:nvSpPr>
              <p:spPr bwMode="auto">
                <a:xfrm>
                  <a:off x="3298" y="922"/>
                  <a:ext cx="214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4" y="46"/>
                    </a:cxn>
                    <a:cxn ang="0">
                      <a:pos x="214" y="46"/>
                    </a:cxn>
                    <a:cxn ang="0">
                      <a:pos x="210" y="48"/>
                    </a:cxn>
                    <a:cxn ang="0">
                      <a:pos x="4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4" h="48">
                      <a:moveTo>
                        <a:pt x="0" y="0"/>
                      </a:moveTo>
                      <a:lnTo>
                        <a:pt x="214" y="46"/>
                      </a:lnTo>
                      <a:lnTo>
                        <a:pt x="214" y="46"/>
                      </a:lnTo>
                      <a:lnTo>
                        <a:pt x="210" y="48"/>
                      </a:ln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A53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" name="Freeform 189"/>
                <p:cNvSpPr>
                  <a:spLocks/>
                </p:cNvSpPr>
                <p:nvPr/>
              </p:nvSpPr>
              <p:spPr bwMode="auto">
                <a:xfrm>
                  <a:off x="3300" y="924"/>
                  <a:ext cx="210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0" y="44"/>
                    </a:cxn>
                    <a:cxn ang="0">
                      <a:pos x="208" y="46"/>
                    </a:cxn>
                    <a:cxn ang="0">
                      <a:pos x="204" y="48"/>
                    </a:cxn>
                    <a:cxn ang="0">
                      <a:pos x="204" y="48"/>
                    </a:cxn>
                    <a:cxn ang="0">
                      <a:pos x="4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0" h="48">
                      <a:moveTo>
                        <a:pt x="0" y="0"/>
                      </a:moveTo>
                      <a:lnTo>
                        <a:pt x="210" y="44"/>
                      </a:lnTo>
                      <a:lnTo>
                        <a:pt x="208" y="46"/>
                      </a:lnTo>
                      <a:lnTo>
                        <a:pt x="204" y="48"/>
                      </a:lnTo>
                      <a:lnTo>
                        <a:pt x="204" y="48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56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" name="Freeform 190"/>
                <p:cNvSpPr>
                  <a:spLocks/>
                </p:cNvSpPr>
                <p:nvPr/>
              </p:nvSpPr>
              <p:spPr bwMode="auto">
                <a:xfrm>
                  <a:off x="3302" y="928"/>
                  <a:ext cx="206" cy="4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6" y="42"/>
                    </a:cxn>
                    <a:cxn ang="0">
                      <a:pos x="206" y="42"/>
                    </a:cxn>
                    <a:cxn ang="0">
                      <a:pos x="202" y="44"/>
                    </a:cxn>
                    <a:cxn ang="0">
                      <a:pos x="198" y="44"/>
                    </a:cxn>
                    <a:cxn ang="0">
                      <a:pos x="198" y="4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6" h="44">
                      <a:moveTo>
                        <a:pt x="0" y="0"/>
                      </a:moveTo>
                      <a:lnTo>
                        <a:pt x="206" y="42"/>
                      </a:lnTo>
                      <a:lnTo>
                        <a:pt x="206" y="42"/>
                      </a:lnTo>
                      <a:lnTo>
                        <a:pt x="202" y="44"/>
                      </a:lnTo>
                      <a:lnTo>
                        <a:pt x="198" y="44"/>
                      </a:lnTo>
                      <a:lnTo>
                        <a:pt x="198" y="4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45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" name="Freeform 191"/>
                <p:cNvSpPr>
                  <a:spLocks/>
                </p:cNvSpPr>
                <p:nvPr/>
              </p:nvSpPr>
              <p:spPr bwMode="auto">
                <a:xfrm>
                  <a:off x="3304" y="930"/>
                  <a:ext cx="200" cy="4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0" y="42"/>
                    </a:cxn>
                    <a:cxn ang="0">
                      <a:pos x="196" y="42"/>
                    </a:cxn>
                    <a:cxn ang="0">
                      <a:pos x="190" y="4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0" h="44">
                      <a:moveTo>
                        <a:pt x="0" y="0"/>
                      </a:moveTo>
                      <a:lnTo>
                        <a:pt x="200" y="42"/>
                      </a:lnTo>
                      <a:lnTo>
                        <a:pt x="196" y="42"/>
                      </a:lnTo>
                      <a:lnTo>
                        <a:pt x="190" y="4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A5E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" name="Freeform 192"/>
                <p:cNvSpPr>
                  <a:spLocks/>
                </p:cNvSpPr>
                <p:nvPr/>
              </p:nvSpPr>
              <p:spPr bwMode="auto">
                <a:xfrm>
                  <a:off x="3306" y="932"/>
                  <a:ext cx="194" cy="4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94" y="40"/>
                    </a:cxn>
                    <a:cxn ang="0">
                      <a:pos x="186" y="42"/>
                    </a:cxn>
                    <a:cxn ang="0">
                      <a:pos x="182" y="42"/>
                    </a:cxn>
                    <a:cxn ang="0">
                      <a:pos x="6" y="6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94" h="42">
                      <a:moveTo>
                        <a:pt x="0" y="0"/>
                      </a:moveTo>
                      <a:lnTo>
                        <a:pt x="194" y="40"/>
                      </a:lnTo>
                      <a:lnTo>
                        <a:pt x="186" y="42"/>
                      </a:lnTo>
                      <a:lnTo>
                        <a:pt x="182" y="42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163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" name="Freeform 193"/>
                <p:cNvSpPr>
                  <a:spLocks/>
                </p:cNvSpPr>
                <p:nvPr/>
              </p:nvSpPr>
              <p:spPr bwMode="auto">
                <a:xfrm>
                  <a:off x="3308" y="934"/>
                  <a:ext cx="186" cy="4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86" y="40"/>
                    </a:cxn>
                    <a:cxn ang="0">
                      <a:pos x="184" y="40"/>
                    </a:cxn>
                    <a:cxn ang="0">
                      <a:pos x="176" y="40"/>
                    </a:cxn>
                    <a:cxn ang="0">
                      <a:pos x="172" y="40"/>
                    </a:cxn>
                    <a:cxn ang="0">
                      <a:pos x="8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6" h="40">
                      <a:moveTo>
                        <a:pt x="0" y="0"/>
                      </a:moveTo>
                      <a:lnTo>
                        <a:pt x="186" y="40"/>
                      </a:lnTo>
                      <a:lnTo>
                        <a:pt x="184" y="40"/>
                      </a:lnTo>
                      <a:lnTo>
                        <a:pt x="176" y="40"/>
                      </a:lnTo>
                      <a:lnTo>
                        <a:pt x="172" y="40"/>
                      </a:lnTo>
                      <a:lnTo>
                        <a:pt x="8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67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" name="Freeform 194"/>
                <p:cNvSpPr>
                  <a:spLocks/>
                </p:cNvSpPr>
                <p:nvPr/>
              </p:nvSpPr>
              <p:spPr bwMode="auto">
                <a:xfrm>
                  <a:off x="3312" y="938"/>
                  <a:ext cx="176" cy="3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6" y="36"/>
                    </a:cxn>
                    <a:cxn ang="0">
                      <a:pos x="172" y="36"/>
                    </a:cxn>
                    <a:cxn ang="0">
                      <a:pos x="160" y="36"/>
                    </a:cxn>
                    <a:cxn ang="0">
                      <a:pos x="160" y="36"/>
                    </a:cxn>
                    <a:cxn ang="0">
                      <a:pos x="6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76" h="36">
                      <a:moveTo>
                        <a:pt x="0" y="0"/>
                      </a:moveTo>
                      <a:lnTo>
                        <a:pt x="176" y="36"/>
                      </a:lnTo>
                      <a:lnTo>
                        <a:pt x="172" y="36"/>
                      </a:lnTo>
                      <a:lnTo>
                        <a:pt x="160" y="36"/>
                      </a:lnTo>
                      <a:lnTo>
                        <a:pt x="160" y="36"/>
                      </a:lnTo>
                      <a:lnTo>
                        <a:pt x="6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F6C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" name="Freeform 195"/>
                <p:cNvSpPr>
                  <a:spLocks/>
                </p:cNvSpPr>
                <p:nvPr/>
              </p:nvSpPr>
              <p:spPr bwMode="auto">
                <a:xfrm>
                  <a:off x="3316" y="940"/>
                  <a:ext cx="164" cy="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4" y="34"/>
                    </a:cxn>
                    <a:cxn ang="0">
                      <a:pos x="156" y="34"/>
                    </a:cxn>
                    <a:cxn ang="0">
                      <a:pos x="144" y="34"/>
                    </a:cxn>
                    <a:cxn ang="0">
                      <a:pos x="144" y="34"/>
                    </a:cxn>
                    <a:cxn ang="0">
                      <a:pos x="8" y="6"/>
                    </a:cxn>
                    <a:cxn ang="0">
                      <a:pos x="6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64" h="34">
                      <a:moveTo>
                        <a:pt x="0" y="0"/>
                      </a:moveTo>
                      <a:lnTo>
                        <a:pt x="164" y="34"/>
                      </a:lnTo>
                      <a:lnTo>
                        <a:pt x="156" y="34"/>
                      </a:lnTo>
                      <a:lnTo>
                        <a:pt x="144" y="34"/>
                      </a:lnTo>
                      <a:lnTo>
                        <a:pt x="144" y="34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67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" name="Freeform 196"/>
                <p:cNvSpPr>
                  <a:spLocks/>
                </p:cNvSpPr>
                <p:nvPr/>
              </p:nvSpPr>
              <p:spPr bwMode="auto">
                <a:xfrm>
                  <a:off x="3318" y="942"/>
                  <a:ext cx="154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4" y="32"/>
                    </a:cxn>
                    <a:cxn ang="0">
                      <a:pos x="142" y="32"/>
                    </a:cxn>
                    <a:cxn ang="0">
                      <a:pos x="130" y="32"/>
                    </a:cxn>
                    <a:cxn ang="0">
                      <a:pos x="130" y="32"/>
                    </a:cxn>
                    <a:cxn ang="0">
                      <a:pos x="12" y="8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4" h="32">
                      <a:moveTo>
                        <a:pt x="0" y="0"/>
                      </a:moveTo>
                      <a:lnTo>
                        <a:pt x="154" y="32"/>
                      </a:lnTo>
                      <a:lnTo>
                        <a:pt x="142" y="32"/>
                      </a:lnTo>
                      <a:lnTo>
                        <a:pt x="130" y="32"/>
                      </a:lnTo>
                      <a:lnTo>
                        <a:pt x="130" y="32"/>
                      </a:lnTo>
                      <a:lnTo>
                        <a:pt x="12" y="8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D76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" name="Freeform 197"/>
                <p:cNvSpPr>
                  <a:spLocks/>
                </p:cNvSpPr>
                <p:nvPr/>
              </p:nvSpPr>
              <p:spPr bwMode="auto">
                <a:xfrm>
                  <a:off x="3324" y="946"/>
                  <a:ext cx="136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6" y="28"/>
                    </a:cxn>
                    <a:cxn ang="0">
                      <a:pos x="124" y="28"/>
                    </a:cxn>
                    <a:cxn ang="0">
                      <a:pos x="110" y="26"/>
                    </a:cxn>
                    <a:cxn ang="0">
                      <a:pos x="106" y="26"/>
                    </a:cxn>
                    <a:cxn ang="0">
                      <a:pos x="16" y="8"/>
                    </a:cxn>
                    <a:cxn ang="0">
                      <a:pos x="12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28">
                      <a:moveTo>
                        <a:pt x="0" y="0"/>
                      </a:moveTo>
                      <a:lnTo>
                        <a:pt x="136" y="28"/>
                      </a:lnTo>
                      <a:lnTo>
                        <a:pt x="124" y="28"/>
                      </a:lnTo>
                      <a:lnTo>
                        <a:pt x="110" y="26"/>
                      </a:lnTo>
                      <a:lnTo>
                        <a:pt x="106" y="26"/>
                      </a:lnTo>
                      <a:lnTo>
                        <a:pt x="16" y="8"/>
                      </a:lnTo>
                      <a:lnTo>
                        <a:pt x="12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67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" name="Freeform 198"/>
                <p:cNvSpPr>
                  <a:spLocks/>
                </p:cNvSpPr>
                <p:nvPr/>
              </p:nvSpPr>
              <p:spPr bwMode="auto">
                <a:xfrm>
                  <a:off x="3330" y="950"/>
                  <a:ext cx="118" cy="2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8" y="24"/>
                    </a:cxn>
                    <a:cxn ang="0">
                      <a:pos x="104" y="22"/>
                    </a:cxn>
                    <a:cxn ang="0">
                      <a:pos x="90" y="20"/>
                    </a:cxn>
                    <a:cxn ang="0">
                      <a:pos x="76" y="18"/>
                    </a:cxn>
                    <a:cxn ang="0">
                      <a:pos x="68" y="18"/>
                    </a:cxn>
                    <a:cxn ang="0">
                      <a:pos x="34" y="10"/>
                    </a:cxn>
                    <a:cxn ang="0">
                      <a:pos x="24" y="8"/>
                    </a:cxn>
                    <a:cxn ang="0">
                      <a:pos x="14" y="4"/>
                    </a:cxn>
                    <a:cxn ang="0">
                      <a:pos x="6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8" h="24">
                      <a:moveTo>
                        <a:pt x="0" y="0"/>
                      </a:moveTo>
                      <a:lnTo>
                        <a:pt x="118" y="24"/>
                      </a:lnTo>
                      <a:lnTo>
                        <a:pt x="104" y="22"/>
                      </a:lnTo>
                      <a:lnTo>
                        <a:pt x="90" y="20"/>
                      </a:lnTo>
                      <a:lnTo>
                        <a:pt x="76" y="18"/>
                      </a:lnTo>
                      <a:lnTo>
                        <a:pt x="68" y="18"/>
                      </a:lnTo>
                      <a:lnTo>
                        <a:pt x="34" y="10"/>
                      </a:lnTo>
                      <a:lnTo>
                        <a:pt x="24" y="8"/>
                      </a:lnTo>
                      <a:lnTo>
                        <a:pt x="14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7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" name="Freeform 199"/>
                <p:cNvSpPr>
                  <a:spLocks/>
                </p:cNvSpPr>
                <p:nvPr/>
              </p:nvSpPr>
              <p:spPr bwMode="auto">
                <a:xfrm>
                  <a:off x="3340" y="954"/>
                  <a:ext cx="90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0" y="18"/>
                    </a:cxn>
                    <a:cxn ang="0">
                      <a:pos x="80" y="16"/>
                    </a:cxn>
                    <a:cxn ang="0">
                      <a:pos x="66" y="14"/>
                    </a:cxn>
                    <a:cxn ang="0">
                      <a:pos x="52" y="12"/>
                    </a:cxn>
                    <a:cxn ang="0">
                      <a:pos x="38" y="10"/>
                    </a:cxn>
                    <a:cxn ang="0">
                      <a:pos x="26" y="6"/>
                    </a:cxn>
                    <a:cxn ang="0">
                      <a:pos x="14" y="4"/>
                    </a:cxn>
                    <a:cxn ang="0">
                      <a:pos x="4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0" h="18">
                      <a:moveTo>
                        <a:pt x="0" y="0"/>
                      </a:moveTo>
                      <a:lnTo>
                        <a:pt x="90" y="18"/>
                      </a:lnTo>
                      <a:lnTo>
                        <a:pt x="80" y="16"/>
                      </a:lnTo>
                      <a:lnTo>
                        <a:pt x="66" y="14"/>
                      </a:lnTo>
                      <a:lnTo>
                        <a:pt x="52" y="12"/>
                      </a:lnTo>
                      <a:lnTo>
                        <a:pt x="38" y="10"/>
                      </a:lnTo>
                      <a:lnTo>
                        <a:pt x="26" y="6"/>
                      </a:lnTo>
                      <a:lnTo>
                        <a:pt x="14" y="4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" name="Freeform 200"/>
                <p:cNvSpPr>
                  <a:spLocks/>
                </p:cNvSpPr>
                <p:nvPr/>
              </p:nvSpPr>
              <p:spPr bwMode="auto">
                <a:xfrm>
                  <a:off x="3364" y="960"/>
                  <a:ext cx="34" cy="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4" y="8"/>
                    </a:cxn>
                    <a:cxn ang="0">
                      <a:pos x="28" y="6"/>
                    </a:cxn>
                    <a:cxn ang="0">
                      <a:pos x="14" y="4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4" h="8">
                      <a:moveTo>
                        <a:pt x="0" y="0"/>
                      </a:moveTo>
                      <a:lnTo>
                        <a:pt x="34" y="8"/>
                      </a:lnTo>
                      <a:lnTo>
                        <a:pt x="28" y="6"/>
                      </a:lnTo>
                      <a:lnTo>
                        <a:pt x="14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C8F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" name="Freeform 201"/>
                <p:cNvSpPr>
                  <a:spLocks/>
                </p:cNvSpPr>
                <p:nvPr/>
              </p:nvSpPr>
              <p:spPr bwMode="auto">
                <a:xfrm>
                  <a:off x="2902" y="810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" y="4"/>
                    </a:cxn>
                    <a:cxn ang="0">
                      <a:pos x="16" y="6"/>
                    </a:cxn>
                    <a:cxn ang="0">
                      <a:pos x="14" y="6"/>
                    </a:cxn>
                    <a:cxn ang="0">
                      <a:pos x="12" y="8"/>
                    </a:cxn>
                    <a:cxn ang="0">
                      <a:pos x="8" y="8"/>
                    </a:cxn>
                    <a:cxn ang="0">
                      <a:pos x="6" y="10"/>
                    </a:cxn>
                    <a:cxn ang="0">
                      <a:pos x="4" y="12"/>
                    </a:cxn>
                    <a:cxn ang="0">
                      <a:pos x="2" y="12"/>
                    </a:cxn>
                    <a:cxn ang="0">
                      <a:pos x="0" y="14"/>
                    </a:cxn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" h="14">
                      <a:moveTo>
                        <a:pt x="0" y="0"/>
                      </a:moveTo>
                      <a:lnTo>
                        <a:pt x="20" y="4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6" y="10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0" y="14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" name="Freeform 202"/>
                <p:cNvSpPr>
                  <a:spLocks noEditPoints="1"/>
                </p:cNvSpPr>
                <p:nvPr/>
              </p:nvSpPr>
              <p:spPr bwMode="auto">
                <a:xfrm>
                  <a:off x="2902" y="808"/>
                  <a:ext cx="246" cy="50"/>
                </a:xfrm>
                <a:custGeom>
                  <a:avLst/>
                  <a:gdLst/>
                  <a:ahLst/>
                  <a:cxnLst>
                    <a:cxn ang="0">
                      <a:pos x="16" y="8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2" y="4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18" y="6"/>
                    </a:cxn>
                    <a:cxn ang="0">
                      <a:pos x="16" y="8"/>
                    </a:cxn>
                    <a:cxn ang="0">
                      <a:pos x="16" y="8"/>
                    </a:cxn>
                    <a:cxn ang="0">
                      <a:pos x="244" y="50"/>
                    </a:cxn>
                    <a:cxn ang="0">
                      <a:pos x="246" y="50"/>
                    </a:cxn>
                    <a:cxn ang="0">
                      <a:pos x="244" y="50"/>
                    </a:cxn>
                    <a:cxn ang="0">
                      <a:pos x="244" y="50"/>
                    </a:cxn>
                    <a:cxn ang="0">
                      <a:pos x="244" y="50"/>
                    </a:cxn>
                  </a:cxnLst>
                  <a:rect l="0" t="0" r="r" b="b"/>
                  <a:pathLst>
                    <a:path w="246" h="50">
                      <a:moveTo>
                        <a:pt x="16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2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8" y="6"/>
                      </a:lnTo>
                      <a:lnTo>
                        <a:pt x="16" y="8"/>
                      </a:lnTo>
                      <a:lnTo>
                        <a:pt x="16" y="8"/>
                      </a:lnTo>
                      <a:close/>
                      <a:moveTo>
                        <a:pt x="244" y="50"/>
                      </a:moveTo>
                      <a:lnTo>
                        <a:pt x="246" y="50"/>
                      </a:lnTo>
                      <a:lnTo>
                        <a:pt x="244" y="50"/>
                      </a:lnTo>
                      <a:lnTo>
                        <a:pt x="244" y="50"/>
                      </a:lnTo>
                      <a:lnTo>
                        <a:pt x="244" y="50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" name="Freeform 203"/>
                <p:cNvSpPr>
                  <a:spLocks noEditPoints="1"/>
                </p:cNvSpPr>
                <p:nvPr/>
              </p:nvSpPr>
              <p:spPr bwMode="auto">
                <a:xfrm>
                  <a:off x="2902" y="808"/>
                  <a:ext cx="246" cy="50"/>
                </a:xfrm>
                <a:custGeom>
                  <a:avLst/>
                  <a:gdLst/>
                  <a:ahLst/>
                  <a:cxnLst>
                    <a:cxn ang="0">
                      <a:pos x="20" y="6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4" y="4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242" y="48"/>
                    </a:cxn>
                    <a:cxn ang="0">
                      <a:pos x="246" y="48"/>
                    </a:cxn>
                    <a:cxn ang="0">
                      <a:pos x="244" y="50"/>
                    </a:cxn>
                    <a:cxn ang="0">
                      <a:pos x="244" y="50"/>
                    </a:cxn>
                    <a:cxn ang="0">
                      <a:pos x="244" y="48"/>
                    </a:cxn>
                    <a:cxn ang="0">
                      <a:pos x="244" y="48"/>
                    </a:cxn>
                    <a:cxn ang="0">
                      <a:pos x="242" y="48"/>
                    </a:cxn>
                    <a:cxn ang="0">
                      <a:pos x="242" y="48"/>
                    </a:cxn>
                  </a:cxnLst>
                  <a:rect l="0" t="0" r="r" b="b"/>
                  <a:pathLst>
                    <a:path w="246" h="50">
                      <a:moveTo>
                        <a:pt x="20" y="6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close/>
                      <a:moveTo>
                        <a:pt x="242" y="48"/>
                      </a:moveTo>
                      <a:lnTo>
                        <a:pt x="246" y="48"/>
                      </a:lnTo>
                      <a:lnTo>
                        <a:pt x="244" y="50"/>
                      </a:lnTo>
                      <a:lnTo>
                        <a:pt x="244" y="50"/>
                      </a:lnTo>
                      <a:lnTo>
                        <a:pt x="244" y="48"/>
                      </a:lnTo>
                      <a:lnTo>
                        <a:pt x="244" y="48"/>
                      </a:lnTo>
                      <a:lnTo>
                        <a:pt x="242" y="48"/>
                      </a:lnTo>
                      <a:lnTo>
                        <a:pt x="242" y="48"/>
                      </a:lnTo>
                      <a:close/>
                    </a:path>
                  </a:pathLst>
                </a:custGeom>
                <a:solidFill>
                  <a:srgbClr val="3B37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" name="Freeform 204"/>
                <p:cNvSpPr>
                  <a:spLocks noEditPoints="1"/>
                </p:cNvSpPr>
                <p:nvPr/>
              </p:nvSpPr>
              <p:spPr bwMode="auto">
                <a:xfrm>
                  <a:off x="2902" y="806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6" y="52"/>
                    </a:cxn>
                    <a:cxn ang="0">
                      <a:pos x="244" y="52"/>
                    </a:cxn>
                    <a:cxn ang="0">
                      <a:pos x="244" y="50"/>
                    </a:cxn>
                    <a:cxn ang="0">
                      <a:pos x="242" y="50"/>
                    </a:cxn>
                    <a:cxn ang="0">
                      <a:pos x="242" y="48"/>
                    </a:cxn>
                    <a:cxn ang="0">
                      <a:pos x="240" y="48"/>
                    </a:cxn>
                    <a:cxn ang="0">
                      <a:pos x="248" y="48"/>
                    </a:cxn>
                    <a:cxn ang="0">
                      <a:pos x="246" y="52"/>
                    </a:cxn>
                    <a:cxn ang="0">
                      <a:pos x="246" y="52"/>
                    </a:cxn>
                    <a:cxn ang="0">
                      <a:pos x="22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8" y="4"/>
                    </a:cxn>
                    <a:cxn ang="0">
                      <a:pos x="26" y="6"/>
                    </a:cxn>
                    <a:cxn ang="0">
                      <a:pos x="24" y="6"/>
                    </a:cxn>
                    <a:cxn ang="0">
                      <a:pos x="24" y="6"/>
                    </a:cxn>
                    <a:cxn ang="0">
                      <a:pos x="22" y="6"/>
                    </a:cxn>
                    <a:cxn ang="0">
                      <a:pos x="22" y="6"/>
                    </a:cxn>
                  </a:cxnLst>
                  <a:rect l="0" t="0" r="r" b="b"/>
                  <a:pathLst>
                    <a:path w="248" h="52">
                      <a:moveTo>
                        <a:pt x="246" y="52"/>
                      </a:moveTo>
                      <a:lnTo>
                        <a:pt x="244" y="52"/>
                      </a:lnTo>
                      <a:lnTo>
                        <a:pt x="244" y="50"/>
                      </a:lnTo>
                      <a:lnTo>
                        <a:pt x="242" y="50"/>
                      </a:lnTo>
                      <a:lnTo>
                        <a:pt x="242" y="48"/>
                      </a:lnTo>
                      <a:lnTo>
                        <a:pt x="240" y="48"/>
                      </a:lnTo>
                      <a:lnTo>
                        <a:pt x="248" y="48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close/>
                      <a:moveTo>
                        <a:pt x="22" y="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8" y="4"/>
                      </a:lnTo>
                      <a:lnTo>
                        <a:pt x="26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close/>
                    </a:path>
                  </a:pathLst>
                </a:custGeom>
                <a:solidFill>
                  <a:srgbClr val="3D3A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" name="Freeform 205"/>
                <p:cNvSpPr>
                  <a:spLocks noEditPoints="1"/>
                </p:cNvSpPr>
                <p:nvPr/>
              </p:nvSpPr>
              <p:spPr bwMode="auto">
                <a:xfrm>
                  <a:off x="2902" y="804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6" y="52"/>
                    </a:cxn>
                    <a:cxn ang="0">
                      <a:pos x="242" y="52"/>
                    </a:cxn>
                    <a:cxn ang="0">
                      <a:pos x="242" y="50"/>
                    </a:cxn>
                    <a:cxn ang="0">
                      <a:pos x="240" y="50"/>
                    </a:cxn>
                    <a:cxn ang="0">
                      <a:pos x="240" y="48"/>
                    </a:cxn>
                    <a:cxn ang="0">
                      <a:pos x="238" y="48"/>
                    </a:cxn>
                    <a:cxn ang="0">
                      <a:pos x="248" y="50"/>
                    </a:cxn>
                    <a:cxn ang="0">
                      <a:pos x="246" y="52"/>
                    </a:cxn>
                    <a:cxn ang="0">
                      <a:pos x="246" y="52"/>
                    </a:cxn>
                    <a:cxn ang="0">
                      <a:pos x="24" y="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30" y="6"/>
                    </a:cxn>
                    <a:cxn ang="0">
                      <a:pos x="28" y="6"/>
                    </a:cxn>
                    <a:cxn ang="0">
                      <a:pos x="28" y="6"/>
                    </a:cxn>
                    <a:cxn ang="0">
                      <a:pos x="26" y="8"/>
                    </a:cxn>
                    <a:cxn ang="0">
                      <a:pos x="24" y="8"/>
                    </a:cxn>
                    <a:cxn ang="0">
                      <a:pos x="24" y="8"/>
                    </a:cxn>
                  </a:cxnLst>
                  <a:rect l="0" t="0" r="r" b="b"/>
                  <a:pathLst>
                    <a:path w="248" h="52">
                      <a:moveTo>
                        <a:pt x="246" y="52"/>
                      </a:moveTo>
                      <a:lnTo>
                        <a:pt x="242" y="52"/>
                      </a:lnTo>
                      <a:lnTo>
                        <a:pt x="242" y="50"/>
                      </a:lnTo>
                      <a:lnTo>
                        <a:pt x="240" y="50"/>
                      </a:lnTo>
                      <a:lnTo>
                        <a:pt x="240" y="48"/>
                      </a:lnTo>
                      <a:lnTo>
                        <a:pt x="238" y="48"/>
                      </a:lnTo>
                      <a:lnTo>
                        <a:pt x="248" y="50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close/>
                      <a:moveTo>
                        <a:pt x="24" y="8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6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close/>
                    </a:path>
                  </a:pathLst>
                </a:custGeom>
                <a:solidFill>
                  <a:srgbClr val="413F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" name="Freeform 206"/>
                <p:cNvSpPr>
                  <a:spLocks noEditPoints="1"/>
                </p:cNvSpPr>
                <p:nvPr/>
              </p:nvSpPr>
              <p:spPr bwMode="auto">
                <a:xfrm>
                  <a:off x="2902" y="802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8" y="52"/>
                    </a:cxn>
                    <a:cxn ang="0">
                      <a:pos x="240" y="52"/>
                    </a:cxn>
                    <a:cxn ang="0">
                      <a:pos x="240" y="50"/>
                    </a:cxn>
                    <a:cxn ang="0">
                      <a:pos x="238" y="50"/>
                    </a:cxn>
                    <a:cxn ang="0">
                      <a:pos x="238" y="48"/>
                    </a:cxn>
                    <a:cxn ang="0">
                      <a:pos x="236" y="48"/>
                    </a:cxn>
                    <a:cxn ang="0">
                      <a:pos x="248" y="50"/>
                    </a:cxn>
                    <a:cxn ang="0">
                      <a:pos x="248" y="52"/>
                    </a:cxn>
                    <a:cxn ang="0">
                      <a:pos x="248" y="52"/>
                    </a:cxn>
                    <a:cxn ang="0">
                      <a:pos x="28" y="8"/>
                    </a:cxn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34" y="8"/>
                    </a:cxn>
                    <a:cxn ang="0">
                      <a:pos x="32" y="8"/>
                    </a:cxn>
                    <a:cxn ang="0">
                      <a:pos x="30" y="8"/>
                    </a:cxn>
                    <a:cxn ang="0">
                      <a:pos x="28" y="8"/>
                    </a:cxn>
                    <a:cxn ang="0">
                      <a:pos x="28" y="8"/>
                    </a:cxn>
                    <a:cxn ang="0">
                      <a:pos x="28" y="8"/>
                    </a:cxn>
                  </a:cxnLst>
                  <a:rect l="0" t="0" r="r" b="b"/>
                  <a:pathLst>
                    <a:path w="248" h="52">
                      <a:moveTo>
                        <a:pt x="248" y="52"/>
                      </a:moveTo>
                      <a:lnTo>
                        <a:pt x="240" y="52"/>
                      </a:lnTo>
                      <a:lnTo>
                        <a:pt x="240" y="50"/>
                      </a:lnTo>
                      <a:lnTo>
                        <a:pt x="238" y="50"/>
                      </a:lnTo>
                      <a:lnTo>
                        <a:pt x="238" y="48"/>
                      </a:lnTo>
                      <a:lnTo>
                        <a:pt x="236" y="48"/>
                      </a:lnTo>
                      <a:lnTo>
                        <a:pt x="248" y="50"/>
                      </a:lnTo>
                      <a:lnTo>
                        <a:pt x="248" y="52"/>
                      </a:lnTo>
                      <a:lnTo>
                        <a:pt x="248" y="52"/>
                      </a:lnTo>
                      <a:close/>
                      <a:moveTo>
                        <a:pt x="28" y="8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close/>
                    </a:path>
                  </a:pathLst>
                </a:custGeom>
                <a:solidFill>
                  <a:srgbClr val="4241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" name="Freeform 207"/>
                <p:cNvSpPr>
                  <a:spLocks noEditPoints="1"/>
                </p:cNvSpPr>
                <p:nvPr/>
              </p:nvSpPr>
              <p:spPr bwMode="auto">
                <a:xfrm>
                  <a:off x="2902" y="802"/>
                  <a:ext cx="250" cy="52"/>
                </a:xfrm>
                <a:custGeom>
                  <a:avLst/>
                  <a:gdLst/>
                  <a:ahLst/>
                  <a:cxnLst>
                    <a:cxn ang="0">
                      <a:pos x="248" y="52"/>
                    </a:cxn>
                    <a:cxn ang="0">
                      <a:pos x="238" y="50"/>
                    </a:cxn>
                    <a:cxn ang="0">
                      <a:pos x="238" y="48"/>
                    </a:cxn>
                    <a:cxn ang="0">
                      <a:pos x="236" y="48"/>
                    </a:cxn>
                    <a:cxn ang="0">
                      <a:pos x="236" y="46"/>
                    </a:cxn>
                    <a:cxn ang="0">
                      <a:pos x="234" y="46"/>
                    </a:cxn>
                    <a:cxn ang="0">
                      <a:pos x="250" y="48"/>
                    </a:cxn>
                    <a:cxn ang="0">
                      <a:pos x="248" y="52"/>
                    </a:cxn>
                    <a:cxn ang="0">
                      <a:pos x="248" y="52"/>
                    </a:cxn>
                    <a:cxn ang="0">
                      <a:pos x="30" y="8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36" y="6"/>
                    </a:cxn>
                    <a:cxn ang="0">
                      <a:pos x="36" y="6"/>
                    </a:cxn>
                    <a:cxn ang="0">
                      <a:pos x="34" y="8"/>
                    </a:cxn>
                    <a:cxn ang="0">
                      <a:pos x="32" y="8"/>
                    </a:cxn>
                    <a:cxn ang="0">
                      <a:pos x="30" y="8"/>
                    </a:cxn>
                    <a:cxn ang="0">
                      <a:pos x="30" y="8"/>
                    </a:cxn>
                  </a:cxnLst>
                  <a:rect l="0" t="0" r="r" b="b"/>
                  <a:pathLst>
                    <a:path w="250" h="52">
                      <a:moveTo>
                        <a:pt x="248" y="52"/>
                      </a:moveTo>
                      <a:lnTo>
                        <a:pt x="238" y="50"/>
                      </a:lnTo>
                      <a:lnTo>
                        <a:pt x="238" y="48"/>
                      </a:lnTo>
                      <a:lnTo>
                        <a:pt x="236" y="48"/>
                      </a:lnTo>
                      <a:lnTo>
                        <a:pt x="236" y="46"/>
                      </a:lnTo>
                      <a:lnTo>
                        <a:pt x="234" y="46"/>
                      </a:lnTo>
                      <a:lnTo>
                        <a:pt x="250" y="48"/>
                      </a:lnTo>
                      <a:lnTo>
                        <a:pt x="248" y="52"/>
                      </a:lnTo>
                      <a:lnTo>
                        <a:pt x="248" y="52"/>
                      </a:lnTo>
                      <a:close/>
                      <a:moveTo>
                        <a:pt x="30" y="8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close/>
                    </a:path>
                  </a:pathLst>
                </a:custGeom>
                <a:solidFill>
                  <a:srgbClr val="4444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" name="Freeform 208"/>
                <p:cNvSpPr>
                  <a:spLocks noEditPoints="1"/>
                </p:cNvSpPr>
                <p:nvPr/>
              </p:nvSpPr>
              <p:spPr bwMode="auto">
                <a:xfrm>
                  <a:off x="2904" y="800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6" y="52"/>
                    </a:cxn>
                    <a:cxn ang="0">
                      <a:pos x="234" y="50"/>
                    </a:cxn>
                    <a:cxn ang="0">
                      <a:pos x="234" y="48"/>
                    </a:cxn>
                    <a:cxn ang="0">
                      <a:pos x="232" y="48"/>
                    </a:cxn>
                    <a:cxn ang="0">
                      <a:pos x="230" y="46"/>
                    </a:cxn>
                    <a:cxn ang="0">
                      <a:pos x="230" y="46"/>
                    </a:cxn>
                    <a:cxn ang="0">
                      <a:pos x="248" y="50"/>
                    </a:cxn>
                    <a:cxn ang="0">
                      <a:pos x="246" y="52"/>
                    </a:cxn>
                    <a:cxn ang="0">
                      <a:pos x="246" y="52"/>
                    </a:cxn>
                    <a:cxn ang="0">
                      <a:pos x="32" y="10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38" y="8"/>
                    </a:cxn>
                    <a:cxn ang="0">
                      <a:pos x="36" y="8"/>
                    </a:cxn>
                    <a:cxn ang="0">
                      <a:pos x="34" y="8"/>
                    </a:cxn>
                    <a:cxn ang="0">
                      <a:pos x="34" y="8"/>
                    </a:cxn>
                    <a:cxn ang="0">
                      <a:pos x="32" y="10"/>
                    </a:cxn>
                    <a:cxn ang="0">
                      <a:pos x="32" y="10"/>
                    </a:cxn>
                  </a:cxnLst>
                  <a:rect l="0" t="0" r="r" b="b"/>
                  <a:pathLst>
                    <a:path w="248" h="52">
                      <a:moveTo>
                        <a:pt x="246" y="52"/>
                      </a:moveTo>
                      <a:lnTo>
                        <a:pt x="234" y="50"/>
                      </a:lnTo>
                      <a:lnTo>
                        <a:pt x="234" y="48"/>
                      </a:lnTo>
                      <a:lnTo>
                        <a:pt x="232" y="48"/>
                      </a:lnTo>
                      <a:lnTo>
                        <a:pt x="230" y="46"/>
                      </a:lnTo>
                      <a:lnTo>
                        <a:pt x="230" y="46"/>
                      </a:lnTo>
                      <a:lnTo>
                        <a:pt x="248" y="50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close/>
                      <a:moveTo>
                        <a:pt x="32" y="1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8" y="8"/>
                      </a:lnTo>
                      <a:lnTo>
                        <a:pt x="36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2" y="10"/>
                      </a:lnTo>
                      <a:lnTo>
                        <a:pt x="32" y="10"/>
                      </a:lnTo>
                      <a:close/>
                    </a:path>
                  </a:pathLst>
                </a:custGeom>
                <a:solidFill>
                  <a:srgbClr val="4647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" name="Freeform 209"/>
                <p:cNvSpPr>
                  <a:spLocks noEditPoints="1"/>
                </p:cNvSpPr>
                <p:nvPr/>
              </p:nvSpPr>
              <p:spPr bwMode="auto">
                <a:xfrm>
                  <a:off x="2904" y="798"/>
                  <a:ext cx="250" cy="52"/>
                </a:xfrm>
                <a:custGeom>
                  <a:avLst/>
                  <a:gdLst/>
                  <a:ahLst/>
                  <a:cxnLst>
                    <a:cxn ang="0">
                      <a:pos x="248" y="52"/>
                    </a:cxn>
                    <a:cxn ang="0">
                      <a:pos x="232" y="50"/>
                    </a:cxn>
                    <a:cxn ang="0">
                      <a:pos x="230" y="48"/>
                    </a:cxn>
                    <a:cxn ang="0">
                      <a:pos x="230" y="48"/>
                    </a:cxn>
                    <a:cxn ang="0">
                      <a:pos x="228" y="46"/>
                    </a:cxn>
                    <a:cxn ang="0">
                      <a:pos x="226" y="46"/>
                    </a:cxn>
                    <a:cxn ang="0">
                      <a:pos x="250" y="50"/>
                    </a:cxn>
                    <a:cxn ang="0">
                      <a:pos x="248" y="52"/>
                    </a:cxn>
                    <a:cxn ang="0">
                      <a:pos x="248" y="52"/>
                    </a:cxn>
                    <a:cxn ang="0">
                      <a:pos x="34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42" y="8"/>
                    </a:cxn>
                    <a:cxn ang="0">
                      <a:pos x="40" y="8"/>
                    </a:cxn>
                    <a:cxn ang="0">
                      <a:pos x="38" y="10"/>
                    </a:cxn>
                    <a:cxn ang="0">
                      <a:pos x="36" y="10"/>
                    </a:cxn>
                    <a:cxn ang="0">
                      <a:pos x="34" y="10"/>
                    </a:cxn>
                    <a:cxn ang="0">
                      <a:pos x="34" y="10"/>
                    </a:cxn>
                  </a:cxnLst>
                  <a:rect l="0" t="0" r="r" b="b"/>
                  <a:pathLst>
                    <a:path w="250" h="52">
                      <a:moveTo>
                        <a:pt x="248" y="52"/>
                      </a:moveTo>
                      <a:lnTo>
                        <a:pt x="232" y="50"/>
                      </a:lnTo>
                      <a:lnTo>
                        <a:pt x="230" y="48"/>
                      </a:lnTo>
                      <a:lnTo>
                        <a:pt x="230" y="48"/>
                      </a:lnTo>
                      <a:lnTo>
                        <a:pt x="228" y="46"/>
                      </a:lnTo>
                      <a:lnTo>
                        <a:pt x="226" y="46"/>
                      </a:lnTo>
                      <a:lnTo>
                        <a:pt x="250" y="50"/>
                      </a:lnTo>
                      <a:lnTo>
                        <a:pt x="248" y="52"/>
                      </a:lnTo>
                      <a:lnTo>
                        <a:pt x="248" y="52"/>
                      </a:lnTo>
                      <a:close/>
                      <a:moveTo>
                        <a:pt x="34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42" y="8"/>
                      </a:lnTo>
                      <a:lnTo>
                        <a:pt x="40" y="8"/>
                      </a:lnTo>
                      <a:lnTo>
                        <a:pt x="38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close/>
                    </a:path>
                  </a:pathLst>
                </a:custGeom>
                <a:solidFill>
                  <a:srgbClr val="484B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" name="Freeform 210"/>
                <p:cNvSpPr>
                  <a:spLocks noEditPoints="1"/>
                </p:cNvSpPr>
                <p:nvPr/>
              </p:nvSpPr>
              <p:spPr bwMode="auto">
                <a:xfrm>
                  <a:off x="2904" y="796"/>
                  <a:ext cx="250" cy="54"/>
                </a:xfrm>
                <a:custGeom>
                  <a:avLst/>
                  <a:gdLst/>
                  <a:ahLst/>
                  <a:cxnLst>
                    <a:cxn ang="0">
                      <a:pos x="248" y="54"/>
                    </a:cxn>
                    <a:cxn ang="0">
                      <a:pos x="230" y="50"/>
                    </a:cxn>
                    <a:cxn ang="0">
                      <a:pos x="228" y="48"/>
                    </a:cxn>
                    <a:cxn ang="0">
                      <a:pos x="226" y="48"/>
                    </a:cxn>
                    <a:cxn ang="0">
                      <a:pos x="226" y="46"/>
                    </a:cxn>
                    <a:cxn ang="0">
                      <a:pos x="224" y="46"/>
                    </a:cxn>
                    <a:cxn ang="0">
                      <a:pos x="250" y="50"/>
                    </a:cxn>
                    <a:cxn ang="0">
                      <a:pos x="250" y="52"/>
                    </a:cxn>
                    <a:cxn ang="0">
                      <a:pos x="248" y="54"/>
                    </a:cxn>
                    <a:cxn ang="0">
                      <a:pos x="248" y="54"/>
                    </a:cxn>
                    <a:cxn ang="0">
                      <a:pos x="38" y="1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46" y="10"/>
                    </a:cxn>
                    <a:cxn ang="0">
                      <a:pos x="44" y="10"/>
                    </a:cxn>
                    <a:cxn ang="0">
                      <a:pos x="42" y="10"/>
                    </a:cxn>
                    <a:cxn ang="0">
                      <a:pos x="40" y="10"/>
                    </a:cxn>
                    <a:cxn ang="0">
                      <a:pos x="38" y="12"/>
                    </a:cxn>
                    <a:cxn ang="0">
                      <a:pos x="38" y="12"/>
                    </a:cxn>
                  </a:cxnLst>
                  <a:rect l="0" t="0" r="r" b="b"/>
                  <a:pathLst>
                    <a:path w="250" h="54">
                      <a:moveTo>
                        <a:pt x="248" y="54"/>
                      </a:moveTo>
                      <a:lnTo>
                        <a:pt x="230" y="50"/>
                      </a:lnTo>
                      <a:lnTo>
                        <a:pt x="228" y="48"/>
                      </a:lnTo>
                      <a:lnTo>
                        <a:pt x="226" y="48"/>
                      </a:lnTo>
                      <a:lnTo>
                        <a:pt x="226" y="46"/>
                      </a:lnTo>
                      <a:lnTo>
                        <a:pt x="224" y="46"/>
                      </a:lnTo>
                      <a:lnTo>
                        <a:pt x="250" y="50"/>
                      </a:lnTo>
                      <a:lnTo>
                        <a:pt x="250" y="52"/>
                      </a:lnTo>
                      <a:lnTo>
                        <a:pt x="248" y="54"/>
                      </a:lnTo>
                      <a:lnTo>
                        <a:pt x="248" y="54"/>
                      </a:lnTo>
                      <a:close/>
                      <a:moveTo>
                        <a:pt x="38" y="12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46" y="10"/>
                      </a:lnTo>
                      <a:lnTo>
                        <a:pt x="44" y="10"/>
                      </a:lnTo>
                      <a:lnTo>
                        <a:pt x="42" y="10"/>
                      </a:lnTo>
                      <a:lnTo>
                        <a:pt x="40" y="10"/>
                      </a:lnTo>
                      <a:lnTo>
                        <a:pt x="38" y="12"/>
                      </a:lnTo>
                      <a:lnTo>
                        <a:pt x="38" y="12"/>
                      </a:lnTo>
                      <a:close/>
                    </a:path>
                  </a:pathLst>
                </a:custGeom>
                <a:solidFill>
                  <a:srgbClr val="4B4E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" name="Freeform 211"/>
                <p:cNvSpPr>
                  <a:spLocks noEditPoints="1"/>
                </p:cNvSpPr>
                <p:nvPr/>
              </p:nvSpPr>
              <p:spPr bwMode="auto">
                <a:xfrm>
                  <a:off x="2904" y="794"/>
                  <a:ext cx="250" cy="54"/>
                </a:xfrm>
                <a:custGeom>
                  <a:avLst/>
                  <a:gdLst/>
                  <a:ahLst/>
                  <a:cxnLst>
                    <a:cxn ang="0">
                      <a:pos x="250" y="54"/>
                    </a:cxn>
                    <a:cxn ang="0">
                      <a:pos x="226" y="50"/>
                    </a:cxn>
                    <a:cxn ang="0">
                      <a:pos x="226" y="48"/>
                    </a:cxn>
                    <a:cxn ang="0">
                      <a:pos x="224" y="48"/>
                    </a:cxn>
                    <a:cxn ang="0">
                      <a:pos x="222" y="46"/>
                    </a:cxn>
                    <a:cxn ang="0">
                      <a:pos x="220" y="46"/>
                    </a:cxn>
                    <a:cxn ang="0">
                      <a:pos x="250" y="52"/>
                    </a:cxn>
                    <a:cxn ang="0">
                      <a:pos x="250" y="54"/>
                    </a:cxn>
                    <a:cxn ang="0">
                      <a:pos x="250" y="54"/>
                    </a:cxn>
                    <a:cxn ang="0">
                      <a:pos x="250" y="54"/>
                    </a:cxn>
                    <a:cxn ang="0">
                      <a:pos x="42" y="1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50" y="10"/>
                    </a:cxn>
                    <a:cxn ang="0">
                      <a:pos x="48" y="12"/>
                    </a:cxn>
                    <a:cxn ang="0">
                      <a:pos x="46" y="12"/>
                    </a:cxn>
                    <a:cxn ang="0">
                      <a:pos x="44" y="12"/>
                    </a:cxn>
                    <a:cxn ang="0">
                      <a:pos x="42" y="12"/>
                    </a:cxn>
                    <a:cxn ang="0">
                      <a:pos x="42" y="12"/>
                    </a:cxn>
                  </a:cxnLst>
                  <a:rect l="0" t="0" r="r" b="b"/>
                  <a:pathLst>
                    <a:path w="250" h="54">
                      <a:moveTo>
                        <a:pt x="250" y="54"/>
                      </a:moveTo>
                      <a:lnTo>
                        <a:pt x="226" y="50"/>
                      </a:lnTo>
                      <a:lnTo>
                        <a:pt x="226" y="48"/>
                      </a:lnTo>
                      <a:lnTo>
                        <a:pt x="224" y="48"/>
                      </a:lnTo>
                      <a:lnTo>
                        <a:pt x="222" y="46"/>
                      </a:lnTo>
                      <a:lnTo>
                        <a:pt x="220" y="46"/>
                      </a:lnTo>
                      <a:lnTo>
                        <a:pt x="250" y="52"/>
                      </a:lnTo>
                      <a:lnTo>
                        <a:pt x="250" y="54"/>
                      </a:lnTo>
                      <a:lnTo>
                        <a:pt x="250" y="54"/>
                      </a:lnTo>
                      <a:lnTo>
                        <a:pt x="250" y="54"/>
                      </a:lnTo>
                      <a:close/>
                      <a:moveTo>
                        <a:pt x="42" y="12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50" y="10"/>
                      </a:lnTo>
                      <a:lnTo>
                        <a:pt x="48" y="12"/>
                      </a:lnTo>
                      <a:lnTo>
                        <a:pt x="46" y="12"/>
                      </a:lnTo>
                      <a:lnTo>
                        <a:pt x="44" y="12"/>
                      </a:lnTo>
                      <a:lnTo>
                        <a:pt x="42" y="12"/>
                      </a:lnTo>
                      <a:lnTo>
                        <a:pt x="42" y="12"/>
                      </a:lnTo>
                      <a:close/>
                    </a:path>
                  </a:pathLst>
                </a:custGeom>
                <a:solidFill>
                  <a:srgbClr val="4C4F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" name="Freeform 212"/>
                <p:cNvSpPr>
                  <a:spLocks noEditPoints="1"/>
                </p:cNvSpPr>
                <p:nvPr/>
              </p:nvSpPr>
              <p:spPr bwMode="auto">
                <a:xfrm>
                  <a:off x="2904" y="794"/>
                  <a:ext cx="252" cy="52"/>
                </a:xfrm>
                <a:custGeom>
                  <a:avLst/>
                  <a:gdLst/>
                  <a:ahLst/>
                  <a:cxnLst>
                    <a:cxn ang="0">
                      <a:pos x="250" y="52"/>
                    </a:cxn>
                    <a:cxn ang="0">
                      <a:pos x="224" y="48"/>
                    </a:cxn>
                    <a:cxn ang="0">
                      <a:pos x="222" y="46"/>
                    </a:cxn>
                    <a:cxn ang="0">
                      <a:pos x="220" y="46"/>
                    </a:cxn>
                    <a:cxn ang="0">
                      <a:pos x="218" y="44"/>
                    </a:cxn>
                    <a:cxn ang="0">
                      <a:pos x="218" y="42"/>
                    </a:cxn>
                    <a:cxn ang="0">
                      <a:pos x="252" y="50"/>
                    </a:cxn>
                    <a:cxn ang="0">
                      <a:pos x="250" y="52"/>
                    </a:cxn>
                    <a:cxn ang="0">
                      <a:pos x="250" y="52"/>
                    </a:cxn>
                    <a:cxn ang="0">
                      <a:pos x="46" y="1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4" y="10"/>
                    </a:cxn>
                    <a:cxn ang="0">
                      <a:pos x="52" y="10"/>
                    </a:cxn>
                    <a:cxn ang="0">
                      <a:pos x="50" y="10"/>
                    </a:cxn>
                    <a:cxn ang="0">
                      <a:pos x="48" y="12"/>
                    </a:cxn>
                    <a:cxn ang="0">
                      <a:pos x="46" y="12"/>
                    </a:cxn>
                    <a:cxn ang="0">
                      <a:pos x="46" y="12"/>
                    </a:cxn>
                  </a:cxnLst>
                  <a:rect l="0" t="0" r="r" b="b"/>
                  <a:pathLst>
                    <a:path w="252" h="52">
                      <a:moveTo>
                        <a:pt x="250" y="52"/>
                      </a:moveTo>
                      <a:lnTo>
                        <a:pt x="224" y="48"/>
                      </a:lnTo>
                      <a:lnTo>
                        <a:pt x="222" y="46"/>
                      </a:lnTo>
                      <a:lnTo>
                        <a:pt x="220" y="46"/>
                      </a:lnTo>
                      <a:lnTo>
                        <a:pt x="218" y="44"/>
                      </a:lnTo>
                      <a:lnTo>
                        <a:pt x="218" y="42"/>
                      </a:lnTo>
                      <a:lnTo>
                        <a:pt x="252" y="50"/>
                      </a:lnTo>
                      <a:lnTo>
                        <a:pt x="250" y="52"/>
                      </a:lnTo>
                      <a:lnTo>
                        <a:pt x="250" y="52"/>
                      </a:lnTo>
                      <a:close/>
                      <a:moveTo>
                        <a:pt x="46" y="1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4" y="10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48" y="12"/>
                      </a:lnTo>
                      <a:lnTo>
                        <a:pt x="46" y="12"/>
                      </a:lnTo>
                      <a:lnTo>
                        <a:pt x="46" y="12"/>
                      </a:lnTo>
                      <a:close/>
                    </a:path>
                  </a:pathLst>
                </a:custGeom>
                <a:solidFill>
                  <a:srgbClr val="4D51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" name="Freeform 213"/>
                <p:cNvSpPr>
                  <a:spLocks noEditPoints="1"/>
                </p:cNvSpPr>
                <p:nvPr/>
              </p:nvSpPr>
              <p:spPr bwMode="auto">
                <a:xfrm>
                  <a:off x="2904" y="792"/>
                  <a:ext cx="252" cy="54"/>
                </a:xfrm>
                <a:custGeom>
                  <a:avLst/>
                  <a:gdLst/>
                  <a:ahLst/>
                  <a:cxnLst>
                    <a:cxn ang="0">
                      <a:pos x="250" y="54"/>
                    </a:cxn>
                    <a:cxn ang="0">
                      <a:pos x="220" y="48"/>
                    </a:cxn>
                    <a:cxn ang="0">
                      <a:pos x="218" y="46"/>
                    </a:cxn>
                    <a:cxn ang="0">
                      <a:pos x="218" y="44"/>
                    </a:cxn>
                    <a:cxn ang="0">
                      <a:pos x="216" y="44"/>
                    </a:cxn>
                    <a:cxn ang="0">
                      <a:pos x="214" y="42"/>
                    </a:cxn>
                    <a:cxn ang="0">
                      <a:pos x="252" y="50"/>
                    </a:cxn>
                    <a:cxn ang="0">
                      <a:pos x="250" y="54"/>
                    </a:cxn>
                    <a:cxn ang="0">
                      <a:pos x="250" y="54"/>
                    </a:cxn>
                    <a:cxn ang="0">
                      <a:pos x="50" y="1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8" y="12"/>
                    </a:cxn>
                    <a:cxn ang="0">
                      <a:pos x="56" y="12"/>
                    </a:cxn>
                    <a:cxn ang="0">
                      <a:pos x="54" y="12"/>
                    </a:cxn>
                    <a:cxn ang="0">
                      <a:pos x="52" y="12"/>
                    </a:cxn>
                    <a:cxn ang="0">
                      <a:pos x="50" y="12"/>
                    </a:cxn>
                    <a:cxn ang="0">
                      <a:pos x="50" y="12"/>
                    </a:cxn>
                  </a:cxnLst>
                  <a:rect l="0" t="0" r="r" b="b"/>
                  <a:pathLst>
                    <a:path w="252" h="54">
                      <a:moveTo>
                        <a:pt x="250" y="54"/>
                      </a:moveTo>
                      <a:lnTo>
                        <a:pt x="220" y="48"/>
                      </a:lnTo>
                      <a:lnTo>
                        <a:pt x="218" y="46"/>
                      </a:lnTo>
                      <a:lnTo>
                        <a:pt x="218" y="44"/>
                      </a:lnTo>
                      <a:lnTo>
                        <a:pt x="216" y="44"/>
                      </a:lnTo>
                      <a:lnTo>
                        <a:pt x="214" y="42"/>
                      </a:lnTo>
                      <a:lnTo>
                        <a:pt x="252" y="50"/>
                      </a:lnTo>
                      <a:lnTo>
                        <a:pt x="250" y="54"/>
                      </a:lnTo>
                      <a:lnTo>
                        <a:pt x="250" y="54"/>
                      </a:lnTo>
                      <a:close/>
                      <a:moveTo>
                        <a:pt x="50" y="1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8" y="12"/>
                      </a:lnTo>
                      <a:lnTo>
                        <a:pt x="56" y="12"/>
                      </a:lnTo>
                      <a:lnTo>
                        <a:pt x="54" y="12"/>
                      </a:lnTo>
                      <a:lnTo>
                        <a:pt x="52" y="12"/>
                      </a:lnTo>
                      <a:lnTo>
                        <a:pt x="50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4E55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" name="Freeform 214"/>
                <p:cNvSpPr>
                  <a:spLocks noEditPoints="1"/>
                </p:cNvSpPr>
                <p:nvPr/>
              </p:nvSpPr>
              <p:spPr bwMode="auto">
                <a:xfrm>
                  <a:off x="2904" y="790"/>
                  <a:ext cx="252" cy="54"/>
                </a:xfrm>
                <a:custGeom>
                  <a:avLst/>
                  <a:gdLst/>
                  <a:ahLst/>
                  <a:cxnLst>
                    <a:cxn ang="0">
                      <a:pos x="252" y="54"/>
                    </a:cxn>
                    <a:cxn ang="0">
                      <a:pos x="218" y="46"/>
                    </a:cxn>
                    <a:cxn ang="0">
                      <a:pos x="216" y="46"/>
                    </a:cxn>
                    <a:cxn ang="0">
                      <a:pos x="214" y="44"/>
                    </a:cxn>
                    <a:cxn ang="0">
                      <a:pos x="212" y="44"/>
                    </a:cxn>
                    <a:cxn ang="0">
                      <a:pos x="210" y="42"/>
                    </a:cxn>
                    <a:cxn ang="0">
                      <a:pos x="252" y="50"/>
                    </a:cxn>
                    <a:cxn ang="0">
                      <a:pos x="252" y="54"/>
                    </a:cxn>
                    <a:cxn ang="0">
                      <a:pos x="252" y="54"/>
                    </a:cxn>
                    <a:cxn ang="0">
                      <a:pos x="54" y="1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64" y="14"/>
                    </a:cxn>
                    <a:cxn ang="0">
                      <a:pos x="62" y="14"/>
                    </a:cxn>
                    <a:cxn ang="0">
                      <a:pos x="58" y="14"/>
                    </a:cxn>
                    <a:cxn ang="0">
                      <a:pos x="56" y="14"/>
                    </a:cxn>
                    <a:cxn ang="0">
                      <a:pos x="54" y="14"/>
                    </a:cxn>
                    <a:cxn ang="0">
                      <a:pos x="54" y="14"/>
                    </a:cxn>
                  </a:cxnLst>
                  <a:rect l="0" t="0" r="r" b="b"/>
                  <a:pathLst>
                    <a:path w="252" h="54">
                      <a:moveTo>
                        <a:pt x="252" y="54"/>
                      </a:moveTo>
                      <a:lnTo>
                        <a:pt x="218" y="46"/>
                      </a:lnTo>
                      <a:lnTo>
                        <a:pt x="216" y="46"/>
                      </a:lnTo>
                      <a:lnTo>
                        <a:pt x="214" y="44"/>
                      </a:lnTo>
                      <a:lnTo>
                        <a:pt x="212" y="44"/>
                      </a:lnTo>
                      <a:lnTo>
                        <a:pt x="210" y="42"/>
                      </a:lnTo>
                      <a:lnTo>
                        <a:pt x="252" y="50"/>
                      </a:lnTo>
                      <a:lnTo>
                        <a:pt x="252" y="54"/>
                      </a:lnTo>
                      <a:lnTo>
                        <a:pt x="252" y="54"/>
                      </a:lnTo>
                      <a:close/>
                      <a:moveTo>
                        <a:pt x="54" y="1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64" y="14"/>
                      </a:lnTo>
                      <a:lnTo>
                        <a:pt x="62" y="14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4" y="14"/>
                      </a:lnTo>
                      <a:lnTo>
                        <a:pt x="54" y="14"/>
                      </a:lnTo>
                      <a:close/>
                    </a:path>
                  </a:pathLst>
                </a:custGeom>
                <a:solidFill>
                  <a:srgbClr val="4F56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" name="Freeform 215"/>
                <p:cNvSpPr>
                  <a:spLocks noEditPoints="1"/>
                </p:cNvSpPr>
                <p:nvPr/>
              </p:nvSpPr>
              <p:spPr bwMode="auto">
                <a:xfrm>
                  <a:off x="2904" y="788"/>
                  <a:ext cx="254" cy="54"/>
                </a:xfrm>
                <a:custGeom>
                  <a:avLst/>
                  <a:gdLst/>
                  <a:ahLst/>
                  <a:cxnLst>
                    <a:cxn ang="0">
                      <a:pos x="252" y="54"/>
                    </a:cxn>
                    <a:cxn ang="0">
                      <a:pos x="214" y="46"/>
                    </a:cxn>
                    <a:cxn ang="0">
                      <a:pos x="212" y="46"/>
                    </a:cxn>
                    <a:cxn ang="0">
                      <a:pos x="210" y="44"/>
                    </a:cxn>
                    <a:cxn ang="0">
                      <a:pos x="208" y="42"/>
                    </a:cxn>
                    <a:cxn ang="0">
                      <a:pos x="206" y="42"/>
                    </a:cxn>
                    <a:cxn ang="0">
                      <a:pos x="254" y="52"/>
                    </a:cxn>
                    <a:cxn ang="0">
                      <a:pos x="252" y="54"/>
                    </a:cxn>
                    <a:cxn ang="0">
                      <a:pos x="252" y="54"/>
                    </a:cxn>
                    <a:cxn ang="0">
                      <a:pos x="58" y="1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68" y="14"/>
                    </a:cxn>
                    <a:cxn ang="0">
                      <a:pos x="66" y="14"/>
                    </a:cxn>
                    <a:cxn ang="0">
                      <a:pos x="64" y="16"/>
                    </a:cxn>
                    <a:cxn ang="0">
                      <a:pos x="62" y="16"/>
                    </a:cxn>
                    <a:cxn ang="0">
                      <a:pos x="58" y="16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254" h="54">
                      <a:moveTo>
                        <a:pt x="252" y="54"/>
                      </a:moveTo>
                      <a:lnTo>
                        <a:pt x="214" y="46"/>
                      </a:lnTo>
                      <a:lnTo>
                        <a:pt x="212" y="46"/>
                      </a:lnTo>
                      <a:lnTo>
                        <a:pt x="210" y="44"/>
                      </a:lnTo>
                      <a:lnTo>
                        <a:pt x="208" y="42"/>
                      </a:lnTo>
                      <a:lnTo>
                        <a:pt x="206" y="42"/>
                      </a:lnTo>
                      <a:lnTo>
                        <a:pt x="254" y="52"/>
                      </a:lnTo>
                      <a:lnTo>
                        <a:pt x="252" y="54"/>
                      </a:lnTo>
                      <a:lnTo>
                        <a:pt x="252" y="54"/>
                      </a:lnTo>
                      <a:close/>
                      <a:moveTo>
                        <a:pt x="58" y="1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68" y="14"/>
                      </a:lnTo>
                      <a:lnTo>
                        <a:pt x="66" y="14"/>
                      </a:lnTo>
                      <a:lnTo>
                        <a:pt x="64" y="16"/>
                      </a:lnTo>
                      <a:lnTo>
                        <a:pt x="62" y="16"/>
                      </a:lnTo>
                      <a:lnTo>
                        <a:pt x="58" y="16"/>
                      </a:lnTo>
                      <a:lnTo>
                        <a:pt x="58" y="16"/>
                      </a:lnTo>
                      <a:close/>
                    </a:path>
                  </a:pathLst>
                </a:custGeom>
                <a:solidFill>
                  <a:srgbClr val="4F59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" name="Freeform 216"/>
                <p:cNvSpPr>
                  <a:spLocks noEditPoints="1"/>
                </p:cNvSpPr>
                <p:nvPr/>
              </p:nvSpPr>
              <p:spPr bwMode="auto">
                <a:xfrm>
                  <a:off x="2904" y="788"/>
                  <a:ext cx="254" cy="52"/>
                </a:xfrm>
                <a:custGeom>
                  <a:avLst/>
                  <a:gdLst/>
                  <a:ahLst/>
                  <a:cxnLst>
                    <a:cxn ang="0">
                      <a:pos x="252" y="52"/>
                    </a:cxn>
                    <a:cxn ang="0">
                      <a:pos x="210" y="44"/>
                    </a:cxn>
                    <a:cxn ang="0">
                      <a:pos x="208" y="42"/>
                    </a:cxn>
                    <a:cxn ang="0">
                      <a:pos x="204" y="42"/>
                    </a:cxn>
                    <a:cxn ang="0">
                      <a:pos x="202" y="40"/>
                    </a:cxn>
                    <a:cxn ang="0">
                      <a:pos x="200" y="40"/>
                    </a:cxn>
                    <a:cxn ang="0">
                      <a:pos x="254" y="50"/>
                    </a:cxn>
                    <a:cxn ang="0">
                      <a:pos x="252" y="52"/>
                    </a:cxn>
                    <a:cxn ang="0">
                      <a:pos x="252" y="52"/>
                    </a:cxn>
                    <a:cxn ang="0">
                      <a:pos x="64" y="1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4"/>
                    </a:cxn>
                    <a:cxn ang="0">
                      <a:pos x="74" y="14"/>
                    </a:cxn>
                    <a:cxn ang="0">
                      <a:pos x="72" y="14"/>
                    </a:cxn>
                    <a:cxn ang="0">
                      <a:pos x="70" y="14"/>
                    </a:cxn>
                    <a:cxn ang="0">
                      <a:pos x="70" y="14"/>
                    </a:cxn>
                    <a:cxn ang="0">
                      <a:pos x="68" y="14"/>
                    </a:cxn>
                    <a:cxn ang="0">
                      <a:pos x="66" y="14"/>
                    </a:cxn>
                    <a:cxn ang="0">
                      <a:pos x="66" y="14"/>
                    </a:cxn>
                    <a:cxn ang="0">
                      <a:pos x="64" y="16"/>
                    </a:cxn>
                    <a:cxn ang="0">
                      <a:pos x="64" y="16"/>
                    </a:cxn>
                  </a:cxnLst>
                  <a:rect l="0" t="0" r="r" b="b"/>
                  <a:pathLst>
                    <a:path w="254" h="52">
                      <a:moveTo>
                        <a:pt x="252" y="52"/>
                      </a:moveTo>
                      <a:lnTo>
                        <a:pt x="210" y="44"/>
                      </a:lnTo>
                      <a:lnTo>
                        <a:pt x="208" y="42"/>
                      </a:lnTo>
                      <a:lnTo>
                        <a:pt x="204" y="42"/>
                      </a:lnTo>
                      <a:lnTo>
                        <a:pt x="202" y="40"/>
                      </a:lnTo>
                      <a:lnTo>
                        <a:pt x="200" y="40"/>
                      </a:lnTo>
                      <a:lnTo>
                        <a:pt x="254" y="50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close/>
                      <a:moveTo>
                        <a:pt x="64" y="1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2" y="14"/>
                      </a:lnTo>
                      <a:lnTo>
                        <a:pt x="70" y="14"/>
                      </a:lnTo>
                      <a:lnTo>
                        <a:pt x="70" y="14"/>
                      </a:lnTo>
                      <a:lnTo>
                        <a:pt x="68" y="14"/>
                      </a:lnTo>
                      <a:lnTo>
                        <a:pt x="66" y="14"/>
                      </a:lnTo>
                      <a:lnTo>
                        <a:pt x="66" y="14"/>
                      </a:lnTo>
                      <a:lnTo>
                        <a:pt x="64" y="16"/>
                      </a:lnTo>
                      <a:lnTo>
                        <a:pt x="64" y="16"/>
                      </a:lnTo>
                      <a:close/>
                    </a:path>
                  </a:pathLst>
                </a:custGeom>
                <a:solidFill>
                  <a:srgbClr val="515B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" name="Freeform 217"/>
                <p:cNvSpPr>
                  <a:spLocks noEditPoints="1"/>
                </p:cNvSpPr>
                <p:nvPr/>
              </p:nvSpPr>
              <p:spPr bwMode="auto">
                <a:xfrm>
                  <a:off x="2904" y="786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4" y="54"/>
                    </a:cxn>
                    <a:cxn ang="0">
                      <a:pos x="206" y="44"/>
                    </a:cxn>
                    <a:cxn ang="0">
                      <a:pos x="202" y="42"/>
                    </a:cxn>
                    <a:cxn ang="0">
                      <a:pos x="200" y="42"/>
                    </a:cxn>
                    <a:cxn ang="0">
                      <a:pos x="198" y="40"/>
                    </a:cxn>
                    <a:cxn ang="0">
                      <a:pos x="194" y="38"/>
                    </a:cxn>
                    <a:cxn ang="0">
                      <a:pos x="256" y="50"/>
                    </a:cxn>
                    <a:cxn ang="0">
                      <a:pos x="254" y="54"/>
                    </a:cxn>
                    <a:cxn ang="0">
                      <a:pos x="254" y="54"/>
                    </a:cxn>
                    <a:cxn ang="0">
                      <a:pos x="68" y="1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2" y="16"/>
                    </a:cxn>
                    <a:cxn ang="0">
                      <a:pos x="80" y="16"/>
                    </a:cxn>
                    <a:cxn ang="0">
                      <a:pos x="78" y="16"/>
                    </a:cxn>
                    <a:cxn ang="0">
                      <a:pos x="76" y="16"/>
                    </a:cxn>
                    <a:cxn ang="0">
                      <a:pos x="76" y="16"/>
                    </a:cxn>
                    <a:cxn ang="0">
                      <a:pos x="74" y="16"/>
                    </a:cxn>
                    <a:cxn ang="0">
                      <a:pos x="72" y="16"/>
                    </a:cxn>
                    <a:cxn ang="0">
                      <a:pos x="70" y="16"/>
                    </a:cxn>
                    <a:cxn ang="0">
                      <a:pos x="68" y="16"/>
                    </a:cxn>
                    <a:cxn ang="0">
                      <a:pos x="68" y="16"/>
                    </a:cxn>
                  </a:cxnLst>
                  <a:rect l="0" t="0" r="r" b="b"/>
                  <a:pathLst>
                    <a:path w="256" h="54">
                      <a:moveTo>
                        <a:pt x="254" y="54"/>
                      </a:moveTo>
                      <a:lnTo>
                        <a:pt x="206" y="44"/>
                      </a:lnTo>
                      <a:lnTo>
                        <a:pt x="202" y="42"/>
                      </a:lnTo>
                      <a:lnTo>
                        <a:pt x="200" y="42"/>
                      </a:lnTo>
                      <a:lnTo>
                        <a:pt x="198" y="40"/>
                      </a:lnTo>
                      <a:lnTo>
                        <a:pt x="194" y="38"/>
                      </a:lnTo>
                      <a:lnTo>
                        <a:pt x="256" y="50"/>
                      </a:lnTo>
                      <a:lnTo>
                        <a:pt x="254" y="54"/>
                      </a:lnTo>
                      <a:lnTo>
                        <a:pt x="254" y="54"/>
                      </a:lnTo>
                      <a:close/>
                      <a:moveTo>
                        <a:pt x="68" y="1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2" y="16"/>
                      </a:lnTo>
                      <a:lnTo>
                        <a:pt x="80" y="16"/>
                      </a:lnTo>
                      <a:lnTo>
                        <a:pt x="78" y="16"/>
                      </a:lnTo>
                      <a:lnTo>
                        <a:pt x="76" y="16"/>
                      </a:lnTo>
                      <a:lnTo>
                        <a:pt x="76" y="16"/>
                      </a:lnTo>
                      <a:lnTo>
                        <a:pt x="74" y="16"/>
                      </a:lnTo>
                      <a:lnTo>
                        <a:pt x="72" y="16"/>
                      </a:lnTo>
                      <a:lnTo>
                        <a:pt x="70" y="16"/>
                      </a:lnTo>
                      <a:lnTo>
                        <a:pt x="68" y="16"/>
                      </a:lnTo>
                      <a:lnTo>
                        <a:pt x="68" y="16"/>
                      </a:lnTo>
                      <a:close/>
                    </a:path>
                  </a:pathLst>
                </a:custGeom>
                <a:solidFill>
                  <a:srgbClr val="515C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" name="Freeform 218"/>
                <p:cNvSpPr>
                  <a:spLocks noEditPoints="1"/>
                </p:cNvSpPr>
                <p:nvPr/>
              </p:nvSpPr>
              <p:spPr bwMode="auto">
                <a:xfrm>
                  <a:off x="2904" y="784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4" y="54"/>
                    </a:cxn>
                    <a:cxn ang="0">
                      <a:pos x="200" y="44"/>
                    </a:cxn>
                    <a:cxn ang="0">
                      <a:pos x="198" y="42"/>
                    </a:cxn>
                    <a:cxn ang="0">
                      <a:pos x="198" y="42"/>
                    </a:cxn>
                    <a:cxn ang="0">
                      <a:pos x="196" y="42"/>
                    </a:cxn>
                    <a:cxn ang="0">
                      <a:pos x="194" y="40"/>
                    </a:cxn>
                    <a:cxn ang="0">
                      <a:pos x="192" y="40"/>
                    </a:cxn>
                    <a:cxn ang="0">
                      <a:pos x="192" y="40"/>
                    </a:cxn>
                    <a:cxn ang="0">
                      <a:pos x="190" y="38"/>
                    </a:cxn>
                    <a:cxn ang="0">
                      <a:pos x="188" y="38"/>
                    </a:cxn>
                    <a:cxn ang="0">
                      <a:pos x="256" y="52"/>
                    </a:cxn>
                    <a:cxn ang="0">
                      <a:pos x="254" y="54"/>
                    </a:cxn>
                    <a:cxn ang="0">
                      <a:pos x="254" y="54"/>
                    </a:cxn>
                    <a:cxn ang="0">
                      <a:pos x="74" y="1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88" y="18"/>
                    </a:cxn>
                    <a:cxn ang="0">
                      <a:pos x="86" y="18"/>
                    </a:cxn>
                    <a:cxn ang="0">
                      <a:pos x="86" y="18"/>
                    </a:cxn>
                    <a:cxn ang="0">
                      <a:pos x="84" y="18"/>
                    </a:cxn>
                    <a:cxn ang="0">
                      <a:pos x="82" y="18"/>
                    </a:cxn>
                    <a:cxn ang="0">
                      <a:pos x="80" y="18"/>
                    </a:cxn>
                    <a:cxn ang="0">
                      <a:pos x="78" y="18"/>
                    </a:cxn>
                    <a:cxn ang="0">
                      <a:pos x="76" y="18"/>
                    </a:cxn>
                    <a:cxn ang="0">
                      <a:pos x="74" y="18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256" h="54">
                      <a:moveTo>
                        <a:pt x="254" y="54"/>
                      </a:moveTo>
                      <a:lnTo>
                        <a:pt x="200" y="44"/>
                      </a:lnTo>
                      <a:lnTo>
                        <a:pt x="198" y="42"/>
                      </a:lnTo>
                      <a:lnTo>
                        <a:pt x="198" y="42"/>
                      </a:lnTo>
                      <a:lnTo>
                        <a:pt x="196" y="42"/>
                      </a:lnTo>
                      <a:lnTo>
                        <a:pt x="194" y="40"/>
                      </a:lnTo>
                      <a:lnTo>
                        <a:pt x="192" y="40"/>
                      </a:lnTo>
                      <a:lnTo>
                        <a:pt x="192" y="40"/>
                      </a:lnTo>
                      <a:lnTo>
                        <a:pt x="190" y="38"/>
                      </a:lnTo>
                      <a:lnTo>
                        <a:pt x="188" y="38"/>
                      </a:lnTo>
                      <a:lnTo>
                        <a:pt x="256" y="52"/>
                      </a:lnTo>
                      <a:lnTo>
                        <a:pt x="254" y="54"/>
                      </a:lnTo>
                      <a:lnTo>
                        <a:pt x="254" y="54"/>
                      </a:lnTo>
                      <a:close/>
                      <a:moveTo>
                        <a:pt x="74" y="18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88" y="18"/>
                      </a:lnTo>
                      <a:lnTo>
                        <a:pt x="86" y="18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2" y="18"/>
                      </a:lnTo>
                      <a:lnTo>
                        <a:pt x="80" y="18"/>
                      </a:lnTo>
                      <a:lnTo>
                        <a:pt x="78" y="18"/>
                      </a:lnTo>
                      <a:lnTo>
                        <a:pt x="76" y="18"/>
                      </a:lnTo>
                      <a:lnTo>
                        <a:pt x="74" y="18"/>
                      </a:lnTo>
                      <a:lnTo>
                        <a:pt x="74" y="18"/>
                      </a:lnTo>
                      <a:close/>
                    </a:path>
                  </a:pathLst>
                </a:custGeom>
                <a:solidFill>
                  <a:srgbClr val="515F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" name="Freeform 219"/>
                <p:cNvSpPr>
                  <a:spLocks noEditPoints="1"/>
                </p:cNvSpPr>
                <p:nvPr/>
              </p:nvSpPr>
              <p:spPr bwMode="auto">
                <a:xfrm>
                  <a:off x="2904" y="782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94" y="42"/>
                    </a:cxn>
                    <a:cxn ang="0">
                      <a:pos x="192" y="42"/>
                    </a:cxn>
                    <a:cxn ang="0">
                      <a:pos x="192" y="42"/>
                    </a:cxn>
                    <a:cxn ang="0">
                      <a:pos x="190" y="40"/>
                    </a:cxn>
                    <a:cxn ang="0">
                      <a:pos x="188" y="40"/>
                    </a:cxn>
                    <a:cxn ang="0">
                      <a:pos x="186" y="38"/>
                    </a:cxn>
                    <a:cxn ang="0">
                      <a:pos x="184" y="38"/>
                    </a:cxn>
                    <a:cxn ang="0">
                      <a:pos x="182" y="38"/>
                    </a:cxn>
                    <a:cxn ang="0">
                      <a:pos x="180" y="36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82" y="2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98" y="20"/>
                    </a:cxn>
                    <a:cxn ang="0">
                      <a:pos x="96" y="20"/>
                    </a:cxn>
                    <a:cxn ang="0">
                      <a:pos x="94" y="20"/>
                    </a:cxn>
                    <a:cxn ang="0">
                      <a:pos x="92" y="20"/>
                    </a:cxn>
                    <a:cxn ang="0">
                      <a:pos x="90" y="20"/>
                    </a:cxn>
                    <a:cxn ang="0">
                      <a:pos x="88" y="20"/>
                    </a:cxn>
                    <a:cxn ang="0">
                      <a:pos x="86" y="20"/>
                    </a:cxn>
                    <a:cxn ang="0">
                      <a:pos x="84" y="20"/>
                    </a:cxn>
                    <a:cxn ang="0">
                      <a:pos x="82" y="20"/>
                    </a:cxn>
                    <a:cxn ang="0">
                      <a:pos x="82" y="20"/>
                    </a:cxn>
                  </a:cxnLst>
                  <a:rect l="0" t="0" r="r" b="b"/>
                  <a:pathLst>
                    <a:path w="256" h="54">
                      <a:moveTo>
                        <a:pt x="256" y="54"/>
                      </a:moveTo>
                      <a:lnTo>
                        <a:pt x="194" y="42"/>
                      </a:lnTo>
                      <a:lnTo>
                        <a:pt x="192" y="42"/>
                      </a:lnTo>
                      <a:lnTo>
                        <a:pt x="192" y="42"/>
                      </a:lnTo>
                      <a:lnTo>
                        <a:pt x="190" y="40"/>
                      </a:lnTo>
                      <a:lnTo>
                        <a:pt x="188" y="40"/>
                      </a:lnTo>
                      <a:lnTo>
                        <a:pt x="186" y="38"/>
                      </a:lnTo>
                      <a:lnTo>
                        <a:pt x="184" y="38"/>
                      </a:lnTo>
                      <a:lnTo>
                        <a:pt x="182" y="38"/>
                      </a:lnTo>
                      <a:lnTo>
                        <a:pt x="180" y="36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  <a:moveTo>
                        <a:pt x="82" y="20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98" y="20"/>
                      </a:lnTo>
                      <a:lnTo>
                        <a:pt x="96" y="20"/>
                      </a:lnTo>
                      <a:lnTo>
                        <a:pt x="94" y="20"/>
                      </a:lnTo>
                      <a:lnTo>
                        <a:pt x="92" y="20"/>
                      </a:lnTo>
                      <a:lnTo>
                        <a:pt x="90" y="20"/>
                      </a:lnTo>
                      <a:lnTo>
                        <a:pt x="88" y="20"/>
                      </a:lnTo>
                      <a:lnTo>
                        <a:pt x="86" y="20"/>
                      </a:lnTo>
                      <a:lnTo>
                        <a:pt x="84" y="20"/>
                      </a:lnTo>
                      <a:lnTo>
                        <a:pt x="82" y="20"/>
                      </a:lnTo>
                      <a:lnTo>
                        <a:pt x="82" y="20"/>
                      </a:lnTo>
                      <a:close/>
                    </a:path>
                  </a:pathLst>
                </a:custGeom>
                <a:solidFill>
                  <a:srgbClr val="52616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" name="Freeform 220"/>
                <p:cNvSpPr>
                  <a:spLocks noEditPoints="1"/>
                </p:cNvSpPr>
                <p:nvPr/>
              </p:nvSpPr>
              <p:spPr bwMode="auto">
                <a:xfrm>
                  <a:off x="2904" y="782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88" y="40"/>
                    </a:cxn>
                    <a:cxn ang="0">
                      <a:pos x="186" y="38"/>
                    </a:cxn>
                    <a:cxn ang="0">
                      <a:pos x="184" y="38"/>
                    </a:cxn>
                    <a:cxn ang="0">
                      <a:pos x="182" y="38"/>
                    </a:cxn>
                    <a:cxn ang="0">
                      <a:pos x="180" y="36"/>
                    </a:cxn>
                    <a:cxn ang="0">
                      <a:pos x="178" y="36"/>
                    </a:cxn>
                    <a:cxn ang="0">
                      <a:pos x="174" y="34"/>
                    </a:cxn>
                    <a:cxn ang="0">
                      <a:pos x="172" y="34"/>
                    </a:cxn>
                    <a:cxn ang="0">
                      <a:pos x="170" y="34"/>
                    </a:cxn>
                    <a:cxn ang="0">
                      <a:pos x="258" y="50"/>
                    </a:cxn>
                    <a:cxn ang="0">
                      <a:pos x="256" y="52"/>
                    </a:cxn>
                    <a:cxn ang="0">
                      <a:pos x="256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88" y="20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8" y="20"/>
                    </a:cxn>
                    <a:cxn ang="0">
                      <a:pos x="106" y="20"/>
                    </a:cxn>
                    <a:cxn ang="0">
                      <a:pos x="104" y="20"/>
                    </a:cxn>
                    <a:cxn ang="0">
                      <a:pos x="102" y="20"/>
                    </a:cxn>
                    <a:cxn ang="0">
                      <a:pos x="98" y="20"/>
                    </a:cxn>
                    <a:cxn ang="0">
                      <a:pos x="96" y="20"/>
                    </a:cxn>
                    <a:cxn ang="0">
                      <a:pos x="94" y="20"/>
                    </a:cxn>
                    <a:cxn ang="0">
                      <a:pos x="92" y="20"/>
                    </a:cxn>
                    <a:cxn ang="0">
                      <a:pos x="88" y="20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258" h="54">
                      <a:moveTo>
                        <a:pt x="256" y="54"/>
                      </a:moveTo>
                      <a:lnTo>
                        <a:pt x="188" y="40"/>
                      </a:lnTo>
                      <a:lnTo>
                        <a:pt x="186" y="38"/>
                      </a:lnTo>
                      <a:lnTo>
                        <a:pt x="184" y="38"/>
                      </a:lnTo>
                      <a:lnTo>
                        <a:pt x="182" y="38"/>
                      </a:lnTo>
                      <a:lnTo>
                        <a:pt x="180" y="36"/>
                      </a:lnTo>
                      <a:lnTo>
                        <a:pt x="178" y="36"/>
                      </a:lnTo>
                      <a:lnTo>
                        <a:pt x="174" y="34"/>
                      </a:lnTo>
                      <a:lnTo>
                        <a:pt x="172" y="34"/>
                      </a:lnTo>
                      <a:lnTo>
                        <a:pt x="170" y="34"/>
                      </a:lnTo>
                      <a:lnTo>
                        <a:pt x="258" y="50"/>
                      </a:lnTo>
                      <a:lnTo>
                        <a:pt x="256" y="52"/>
                      </a:lnTo>
                      <a:lnTo>
                        <a:pt x="256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  <a:moveTo>
                        <a:pt x="88" y="20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8" y="20"/>
                      </a:lnTo>
                      <a:lnTo>
                        <a:pt x="106" y="20"/>
                      </a:lnTo>
                      <a:lnTo>
                        <a:pt x="104" y="20"/>
                      </a:lnTo>
                      <a:lnTo>
                        <a:pt x="102" y="20"/>
                      </a:lnTo>
                      <a:lnTo>
                        <a:pt x="98" y="20"/>
                      </a:lnTo>
                      <a:lnTo>
                        <a:pt x="96" y="20"/>
                      </a:lnTo>
                      <a:lnTo>
                        <a:pt x="94" y="20"/>
                      </a:lnTo>
                      <a:lnTo>
                        <a:pt x="92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close/>
                    </a:path>
                  </a:pathLst>
                </a:custGeom>
                <a:solidFill>
                  <a:srgbClr val="51626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" name="Freeform 221"/>
                <p:cNvSpPr>
                  <a:spLocks noEditPoints="1"/>
                </p:cNvSpPr>
                <p:nvPr/>
              </p:nvSpPr>
              <p:spPr bwMode="auto">
                <a:xfrm>
                  <a:off x="2904" y="780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80" y="38"/>
                    </a:cxn>
                    <a:cxn ang="0">
                      <a:pos x="178" y="38"/>
                    </a:cxn>
                    <a:cxn ang="0">
                      <a:pos x="174" y="36"/>
                    </a:cxn>
                    <a:cxn ang="0">
                      <a:pos x="170" y="36"/>
                    </a:cxn>
                    <a:cxn ang="0">
                      <a:pos x="166" y="34"/>
                    </a:cxn>
                    <a:cxn ang="0">
                      <a:pos x="164" y="32"/>
                    </a:cxn>
                    <a:cxn ang="0">
                      <a:pos x="160" y="32"/>
                    </a:cxn>
                    <a:cxn ang="0">
                      <a:pos x="156" y="30"/>
                    </a:cxn>
                    <a:cxn ang="0">
                      <a:pos x="152" y="3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98" y="22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28" y="24"/>
                    </a:cxn>
                    <a:cxn ang="0">
                      <a:pos x="124" y="24"/>
                    </a:cxn>
                    <a:cxn ang="0">
                      <a:pos x="120" y="24"/>
                    </a:cxn>
                    <a:cxn ang="0">
                      <a:pos x="116" y="24"/>
                    </a:cxn>
                    <a:cxn ang="0">
                      <a:pos x="112" y="24"/>
                    </a:cxn>
                    <a:cxn ang="0">
                      <a:pos x="108" y="22"/>
                    </a:cxn>
                    <a:cxn ang="0">
                      <a:pos x="104" y="22"/>
                    </a:cxn>
                    <a:cxn ang="0">
                      <a:pos x="102" y="22"/>
                    </a:cxn>
                    <a:cxn ang="0">
                      <a:pos x="98" y="22"/>
                    </a:cxn>
                    <a:cxn ang="0">
                      <a:pos x="98" y="22"/>
                    </a:cxn>
                  </a:cxnLst>
                  <a:rect l="0" t="0" r="r" b="b"/>
                  <a:pathLst>
                    <a:path w="258" h="54">
                      <a:moveTo>
                        <a:pt x="256" y="54"/>
                      </a:moveTo>
                      <a:lnTo>
                        <a:pt x="180" y="38"/>
                      </a:lnTo>
                      <a:lnTo>
                        <a:pt x="178" y="38"/>
                      </a:lnTo>
                      <a:lnTo>
                        <a:pt x="174" y="36"/>
                      </a:lnTo>
                      <a:lnTo>
                        <a:pt x="170" y="36"/>
                      </a:lnTo>
                      <a:lnTo>
                        <a:pt x="166" y="34"/>
                      </a:lnTo>
                      <a:lnTo>
                        <a:pt x="164" y="32"/>
                      </a:lnTo>
                      <a:lnTo>
                        <a:pt x="160" y="32"/>
                      </a:lnTo>
                      <a:lnTo>
                        <a:pt x="156" y="30"/>
                      </a:lnTo>
                      <a:lnTo>
                        <a:pt x="152" y="3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  <a:moveTo>
                        <a:pt x="98" y="22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28" y="24"/>
                      </a:lnTo>
                      <a:lnTo>
                        <a:pt x="124" y="24"/>
                      </a:lnTo>
                      <a:lnTo>
                        <a:pt x="120" y="24"/>
                      </a:lnTo>
                      <a:lnTo>
                        <a:pt x="116" y="24"/>
                      </a:lnTo>
                      <a:lnTo>
                        <a:pt x="112" y="24"/>
                      </a:lnTo>
                      <a:lnTo>
                        <a:pt x="108" y="22"/>
                      </a:lnTo>
                      <a:lnTo>
                        <a:pt x="104" y="22"/>
                      </a:lnTo>
                      <a:lnTo>
                        <a:pt x="102" y="22"/>
                      </a:lnTo>
                      <a:lnTo>
                        <a:pt x="98" y="22"/>
                      </a:lnTo>
                      <a:lnTo>
                        <a:pt x="98" y="22"/>
                      </a:lnTo>
                      <a:close/>
                    </a:path>
                  </a:pathLst>
                </a:custGeom>
                <a:solidFill>
                  <a:srgbClr val="5164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" name="Freeform 222"/>
                <p:cNvSpPr>
                  <a:spLocks/>
                </p:cNvSpPr>
                <p:nvPr/>
              </p:nvSpPr>
              <p:spPr bwMode="auto">
                <a:xfrm>
                  <a:off x="2906" y="778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68" y="38"/>
                    </a:cxn>
                    <a:cxn ang="0">
                      <a:pos x="164" y="36"/>
                    </a:cxn>
                    <a:cxn ang="0">
                      <a:pos x="158" y="34"/>
                    </a:cxn>
                    <a:cxn ang="0">
                      <a:pos x="152" y="32"/>
                    </a:cxn>
                    <a:cxn ang="0">
                      <a:pos x="148" y="32"/>
                    </a:cxn>
                    <a:cxn ang="0">
                      <a:pos x="142" y="30"/>
                    </a:cxn>
                    <a:cxn ang="0">
                      <a:pos x="136" y="30"/>
                    </a:cxn>
                    <a:cxn ang="0">
                      <a:pos x="132" y="28"/>
                    </a:cxn>
                    <a:cxn ang="0">
                      <a:pos x="126" y="28"/>
                    </a:cxn>
                    <a:cxn ang="0">
                      <a:pos x="124" y="26"/>
                    </a:cxn>
                    <a:cxn ang="0">
                      <a:pos x="122" y="26"/>
                    </a:cxn>
                    <a:cxn ang="0">
                      <a:pos x="118" y="26"/>
                    </a:cxn>
                    <a:cxn ang="0">
                      <a:pos x="116" y="26"/>
                    </a:cxn>
                    <a:cxn ang="0">
                      <a:pos x="114" y="26"/>
                    </a:cxn>
                    <a:cxn ang="0">
                      <a:pos x="112" y="26"/>
                    </a:cxn>
                    <a:cxn ang="0">
                      <a:pos x="108" y="24"/>
                    </a:cxn>
                    <a:cxn ang="0">
                      <a:pos x="106" y="2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56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</a:cxnLst>
                  <a:rect l="0" t="0" r="r" b="b"/>
                  <a:pathLst>
                    <a:path w="256" h="54">
                      <a:moveTo>
                        <a:pt x="256" y="54"/>
                      </a:moveTo>
                      <a:lnTo>
                        <a:pt x="168" y="38"/>
                      </a:lnTo>
                      <a:lnTo>
                        <a:pt x="164" y="36"/>
                      </a:lnTo>
                      <a:lnTo>
                        <a:pt x="158" y="34"/>
                      </a:lnTo>
                      <a:lnTo>
                        <a:pt x="152" y="32"/>
                      </a:lnTo>
                      <a:lnTo>
                        <a:pt x="148" y="32"/>
                      </a:lnTo>
                      <a:lnTo>
                        <a:pt x="142" y="30"/>
                      </a:lnTo>
                      <a:lnTo>
                        <a:pt x="136" y="30"/>
                      </a:lnTo>
                      <a:lnTo>
                        <a:pt x="132" y="28"/>
                      </a:lnTo>
                      <a:lnTo>
                        <a:pt x="126" y="28"/>
                      </a:lnTo>
                      <a:lnTo>
                        <a:pt x="124" y="26"/>
                      </a:lnTo>
                      <a:lnTo>
                        <a:pt x="122" y="26"/>
                      </a:lnTo>
                      <a:lnTo>
                        <a:pt x="118" y="26"/>
                      </a:lnTo>
                      <a:lnTo>
                        <a:pt x="116" y="26"/>
                      </a:lnTo>
                      <a:lnTo>
                        <a:pt x="114" y="26"/>
                      </a:lnTo>
                      <a:lnTo>
                        <a:pt x="112" y="26"/>
                      </a:lnTo>
                      <a:lnTo>
                        <a:pt x="108" y="24"/>
                      </a:lnTo>
                      <a:lnTo>
                        <a:pt x="106" y="2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56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</a:path>
                  </a:pathLst>
                </a:custGeom>
                <a:solidFill>
                  <a:srgbClr val="51667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" name="Freeform 223"/>
                <p:cNvSpPr>
                  <a:spLocks/>
                </p:cNvSpPr>
                <p:nvPr/>
              </p:nvSpPr>
              <p:spPr bwMode="auto">
                <a:xfrm>
                  <a:off x="2906" y="776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256" y="56"/>
                    </a:cxn>
                    <a:cxn ang="0">
                      <a:pos x="150" y="34"/>
                    </a:cxn>
                    <a:cxn ang="0">
                      <a:pos x="148" y="34"/>
                    </a:cxn>
                    <a:cxn ang="0">
                      <a:pos x="144" y="32"/>
                    </a:cxn>
                    <a:cxn ang="0">
                      <a:pos x="142" y="32"/>
                    </a:cxn>
                    <a:cxn ang="0">
                      <a:pos x="138" y="32"/>
                    </a:cxn>
                    <a:cxn ang="0">
                      <a:pos x="136" y="30"/>
                    </a:cxn>
                    <a:cxn ang="0">
                      <a:pos x="132" y="30"/>
                    </a:cxn>
                    <a:cxn ang="0">
                      <a:pos x="130" y="30"/>
                    </a:cxn>
                    <a:cxn ang="0">
                      <a:pos x="126" y="30"/>
                    </a:cxn>
                    <a:cxn ang="0">
                      <a:pos x="126" y="2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6"/>
                    </a:cxn>
                    <a:cxn ang="0">
                      <a:pos x="256" y="56"/>
                    </a:cxn>
                  </a:cxnLst>
                  <a:rect l="0" t="0" r="r" b="b"/>
                  <a:pathLst>
                    <a:path w="258" h="56">
                      <a:moveTo>
                        <a:pt x="256" y="56"/>
                      </a:moveTo>
                      <a:lnTo>
                        <a:pt x="150" y="34"/>
                      </a:lnTo>
                      <a:lnTo>
                        <a:pt x="148" y="34"/>
                      </a:lnTo>
                      <a:lnTo>
                        <a:pt x="144" y="32"/>
                      </a:lnTo>
                      <a:lnTo>
                        <a:pt x="142" y="32"/>
                      </a:lnTo>
                      <a:lnTo>
                        <a:pt x="138" y="32"/>
                      </a:lnTo>
                      <a:lnTo>
                        <a:pt x="136" y="30"/>
                      </a:lnTo>
                      <a:lnTo>
                        <a:pt x="132" y="30"/>
                      </a:lnTo>
                      <a:lnTo>
                        <a:pt x="130" y="30"/>
                      </a:lnTo>
                      <a:lnTo>
                        <a:pt x="126" y="30"/>
                      </a:lnTo>
                      <a:lnTo>
                        <a:pt x="126" y="28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6"/>
                      </a:lnTo>
                      <a:lnTo>
                        <a:pt x="256" y="56"/>
                      </a:lnTo>
                      <a:close/>
                    </a:path>
                  </a:pathLst>
                </a:custGeom>
                <a:solidFill>
                  <a:srgbClr val="5067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" name="Freeform 224"/>
                <p:cNvSpPr>
                  <a:spLocks/>
                </p:cNvSpPr>
                <p:nvPr/>
              </p:nvSpPr>
              <p:spPr bwMode="auto">
                <a:xfrm>
                  <a:off x="2906" y="776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58" y="5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</a:cxnLst>
                  <a:rect l="0" t="0" r="r" b="b"/>
                  <a:pathLst>
                    <a:path w="258" h="54">
                      <a:moveTo>
                        <a:pt x="256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8" y="5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</a:path>
                  </a:pathLst>
                </a:custGeom>
                <a:solidFill>
                  <a:srgbClr val="4F687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" name="Freeform 225"/>
                <p:cNvSpPr>
                  <a:spLocks/>
                </p:cNvSpPr>
                <p:nvPr/>
              </p:nvSpPr>
              <p:spPr bwMode="auto">
                <a:xfrm>
                  <a:off x="2906" y="774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4F69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" name="Freeform 226"/>
                <p:cNvSpPr>
                  <a:spLocks/>
                </p:cNvSpPr>
                <p:nvPr/>
              </p:nvSpPr>
              <p:spPr bwMode="auto">
                <a:xfrm>
                  <a:off x="2906" y="772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4E6C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" name="Freeform 227"/>
                <p:cNvSpPr>
                  <a:spLocks/>
                </p:cNvSpPr>
                <p:nvPr/>
              </p:nvSpPr>
              <p:spPr bwMode="auto">
                <a:xfrm>
                  <a:off x="2906" y="770"/>
                  <a:ext cx="260" cy="56"/>
                </a:xfrm>
                <a:custGeom>
                  <a:avLst/>
                  <a:gdLst/>
                  <a:ahLst/>
                  <a:cxnLst>
                    <a:cxn ang="0">
                      <a:pos x="258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6"/>
                    </a:cxn>
                    <a:cxn ang="0">
                      <a:pos x="258" y="56"/>
                    </a:cxn>
                  </a:cxnLst>
                  <a:rect l="0" t="0" r="r" b="b"/>
                  <a:pathLst>
                    <a:path w="260" h="56">
                      <a:moveTo>
                        <a:pt x="258" y="5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close/>
                    </a:path>
                  </a:pathLst>
                </a:custGeom>
                <a:solidFill>
                  <a:srgbClr val="4D6D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" name="Freeform 228"/>
                <p:cNvSpPr>
                  <a:spLocks/>
                </p:cNvSpPr>
                <p:nvPr/>
              </p:nvSpPr>
              <p:spPr bwMode="auto">
                <a:xfrm>
                  <a:off x="2906" y="770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60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4B6E8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" name="Freeform 229"/>
                <p:cNvSpPr>
                  <a:spLocks/>
                </p:cNvSpPr>
                <p:nvPr/>
              </p:nvSpPr>
              <p:spPr bwMode="auto">
                <a:xfrm>
                  <a:off x="2906" y="768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60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</a:cxnLst>
                  <a:rect l="0" t="0" r="r" b="b"/>
                  <a:pathLst>
                    <a:path w="260" h="54">
                      <a:moveTo>
                        <a:pt x="260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close/>
                    </a:path>
                  </a:pathLst>
                </a:custGeom>
                <a:solidFill>
                  <a:srgbClr val="496F8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" name="Freeform 230"/>
                <p:cNvSpPr>
                  <a:spLocks/>
                </p:cNvSpPr>
                <p:nvPr/>
              </p:nvSpPr>
              <p:spPr bwMode="auto">
                <a:xfrm>
                  <a:off x="2906" y="766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0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6"/>
                    </a:cxn>
                    <a:cxn ang="0">
                      <a:pos x="260" y="56"/>
                    </a:cxn>
                  </a:cxnLst>
                  <a:rect l="0" t="0" r="r" b="b"/>
                  <a:pathLst>
                    <a:path w="262" h="56">
                      <a:moveTo>
                        <a:pt x="260" y="5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close/>
                    </a:path>
                  </a:pathLst>
                </a:custGeom>
                <a:solidFill>
                  <a:srgbClr val="476F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" name="Freeform 231"/>
                <p:cNvSpPr>
                  <a:spLocks/>
                </p:cNvSpPr>
                <p:nvPr/>
              </p:nvSpPr>
              <p:spPr bwMode="auto">
                <a:xfrm>
                  <a:off x="2906" y="764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0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0" y="54"/>
                    </a:cxn>
                    <a:cxn ang="0">
                      <a:pos x="260" y="56"/>
                    </a:cxn>
                    <a:cxn ang="0">
                      <a:pos x="260" y="56"/>
                    </a:cxn>
                  </a:cxnLst>
                  <a:rect l="0" t="0" r="r" b="b"/>
                  <a:pathLst>
                    <a:path w="262" h="56">
                      <a:moveTo>
                        <a:pt x="260" y="5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0" y="54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close/>
                    </a:path>
                  </a:pathLst>
                </a:custGeom>
                <a:solidFill>
                  <a:srgbClr val="4671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" name="Freeform 232"/>
                <p:cNvSpPr>
                  <a:spLocks/>
                </p:cNvSpPr>
                <p:nvPr/>
              </p:nvSpPr>
              <p:spPr bwMode="auto">
                <a:xfrm>
                  <a:off x="2906" y="764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4272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" name="Freeform 233"/>
                <p:cNvSpPr>
                  <a:spLocks/>
                </p:cNvSpPr>
                <p:nvPr/>
              </p:nvSpPr>
              <p:spPr bwMode="auto">
                <a:xfrm>
                  <a:off x="2906" y="762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3E739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" name="Freeform 234"/>
                <p:cNvSpPr>
                  <a:spLocks/>
                </p:cNvSpPr>
                <p:nvPr/>
              </p:nvSpPr>
              <p:spPr bwMode="auto">
                <a:xfrm>
                  <a:off x="2906" y="760"/>
                  <a:ext cx="264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64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4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64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3C74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" name="Freeform 235"/>
                <p:cNvSpPr>
                  <a:spLocks/>
                </p:cNvSpPr>
                <p:nvPr/>
              </p:nvSpPr>
              <p:spPr bwMode="auto">
                <a:xfrm>
                  <a:off x="2906" y="758"/>
                  <a:ext cx="264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64" y="52"/>
                    </a:cxn>
                    <a:cxn ang="0">
                      <a:pos x="264" y="54"/>
                    </a:cxn>
                    <a:cxn ang="0">
                      <a:pos x="264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4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64" y="52"/>
                      </a:lnTo>
                      <a:lnTo>
                        <a:pt x="264" y="54"/>
                      </a:lnTo>
                      <a:lnTo>
                        <a:pt x="264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3775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" name="Freeform 236"/>
                <p:cNvSpPr>
                  <a:spLocks/>
                </p:cNvSpPr>
                <p:nvPr/>
              </p:nvSpPr>
              <p:spPr bwMode="auto">
                <a:xfrm>
                  <a:off x="2908" y="758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3575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" name="Freeform 237"/>
                <p:cNvSpPr>
                  <a:spLocks/>
                </p:cNvSpPr>
                <p:nvPr/>
              </p:nvSpPr>
              <p:spPr bwMode="auto">
                <a:xfrm>
                  <a:off x="2908" y="756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2F76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" name="Freeform 238"/>
                <p:cNvSpPr>
                  <a:spLocks/>
                </p:cNvSpPr>
                <p:nvPr/>
              </p:nvSpPr>
              <p:spPr bwMode="auto">
                <a:xfrm>
                  <a:off x="2908" y="754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2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2976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" name="Freeform 239"/>
                <p:cNvSpPr>
                  <a:spLocks/>
                </p:cNvSpPr>
                <p:nvPr/>
              </p:nvSpPr>
              <p:spPr bwMode="auto">
                <a:xfrm>
                  <a:off x="2908" y="752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2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2479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" name="Freeform 240"/>
                <p:cNvSpPr>
                  <a:spLocks/>
                </p:cNvSpPr>
                <p:nvPr/>
              </p:nvSpPr>
              <p:spPr bwMode="auto">
                <a:xfrm>
                  <a:off x="2908" y="752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1B78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" name="Freeform 241"/>
                <p:cNvSpPr>
                  <a:spLocks/>
                </p:cNvSpPr>
                <p:nvPr/>
              </p:nvSpPr>
              <p:spPr bwMode="auto">
                <a:xfrm>
                  <a:off x="2908" y="750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0F79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" name="Freeform 242"/>
                <p:cNvSpPr>
                  <a:spLocks/>
                </p:cNvSpPr>
                <p:nvPr/>
              </p:nvSpPr>
              <p:spPr bwMode="auto">
                <a:xfrm>
                  <a:off x="2908" y="748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2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027B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" name="Freeform 243"/>
                <p:cNvSpPr>
                  <a:spLocks/>
                </p:cNvSpPr>
                <p:nvPr/>
              </p:nvSpPr>
              <p:spPr bwMode="auto">
                <a:xfrm>
                  <a:off x="2910" y="746"/>
                  <a:ext cx="260" cy="56"/>
                </a:xfrm>
                <a:custGeom>
                  <a:avLst/>
                  <a:gdLst/>
                  <a:ahLst/>
                  <a:cxnLst>
                    <a:cxn ang="0">
                      <a:pos x="260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6"/>
                    </a:cxn>
                    <a:cxn ang="0">
                      <a:pos x="260" y="56"/>
                    </a:cxn>
                    <a:cxn ang="0">
                      <a:pos x="260" y="56"/>
                    </a:cxn>
                  </a:cxnLst>
                  <a:rect l="0" t="0" r="r" b="b"/>
                  <a:pathLst>
                    <a:path w="260" h="56">
                      <a:moveTo>
                        <a:pt x="260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close/>
                    </a:path>
                  </a:pathLst>
                </a:custGeom>
                <a:solidFill>
                  <a:srgbClr val="017A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" name="Freeform 244"/>
                <p:cNvSpPr>
                  <a:spLocks/>
                </p:cNvSpPr>
                <p:nvPr/>
              </p:nvSpPr>
              <p:spPr bwMode="auto">
                <a:xfrm>
                  <a:off x="2910" y="746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60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</a:cxnLst>
                  <a:rect l="0" t="0" r="r" b="b"/>
                  <a:pathLst>
                    <a:path w="260" h="54">
                      <a:moveTo>
                        <a:pt x="260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close/>
                    </a:path>
                  </a:pathLst>
                </a:custGeom>
                <a:solidFill>
                  <a:srgbClr val="007CB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" name="Freeform 245"/>
                <p:cNvSpPr>
                  <a:spLocks/>
                </p:cNvSpPr>
                <p:nvPr/>
              </p:nvSpPr>
              <p:spPr bwMode="auto">
                <a:xfrm>
                  <a:off x="2910" y="744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60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</a:cxnLst>
                  <a:rect l="0" t="0" r="r" b="b"/>
                  <a:pathLst>
                    <a:path w="260" h="54">
                      <a:moveTo>
                        <a:pt x="260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close/>
                    </a:path>
                  </a:pathLst>
                </a:custGeom>
                <a:solidFill>
                  <a:srgbClr val="067B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" name="Freeform 246"/>
                <p:cNvSpPr>
                  <a:spLocks/>
                </p:cNvSpPr>
                <p:nvPr/>
              </p:nvSpPr>
              <p:spPr bwMode="auto">
                <a:xfrm>
                  <a:off x="2912" y="742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258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6"/>
                    </a:cxn>
                    <a:cxn ang="0">
                      <a:pos x="258" y="56"/>
                    </a:cxn>
                  </a:cxnLst>
                  <a:rect l="0" t="0" r="r" b="b"/>
                  <a:pathLst>
                    <a:path w="258" h="56">
                      <a:moveTo>
                        <a:pt x="258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close/>
                    </a:path>
                  </a:pathLst>
                </a:custGeom>
                <a:solidFill>
                  <a:srgbClr val="037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" name="Freeform 247"/>
                <p:cNvSpPr>
                  <a:spLocks/>
                </p:cNvSpPr>
                <p:nvPr/>
              </p:nvSpPr>
              <p:spPr bwMode="auto">
                <a:xfrm>
                  <a:off x="2912" y="742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58" y="5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58" y="5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037D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" name="Freeform 248"/>
                <p:cNvSpPr>
                  <a:spLocks/>
                </p:cNvSpPr>
                <p:nvPr/>
              </p:nvSpPr>
              <p:spPr bwMode="auto">
                <a:xfrm>
                  <a:off x="2912" y="740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56" y="5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56" y="5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057D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" name="Freeform 249"/>
                <p:cNvSpPr>
                  <a:spLocks/>
                </p:cNvSpPr>
                <p:nvPr/>
              </p:nvSpPr>
              <p:spPr bwMode="auto">
                <a:xfrm>
                  <a:off x="2914" y="738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54" y="50"/>
                    </a:cxn>
                    <a:cxn ang="0">
                      <a:pos x="254" y="52"/>
                    </a:cxn>
                    <a:cxn ang="0">
                      <a:pos x="254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</a:cxnLst>
                  <a:rect l="0" t="0" r="r" b="b"/>
                  <a:pathLst>
                    <a:path w="256" h="54">
                      <a:moveTo>
                        <a:pt x="256" y="5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54" y="50"/>
                      </a:lnTo>
                      <a:lnTo>
                        <a:pt x="254" y="52"/>
                      </a:lnTo>
                      <a:lnTo>
                        <a:pt x="254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</a:path>
                  </a:pathLst>
                </a:custGeom>
                <a:solidFill>
                  <a:srgbClr val="077DB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" name="Freeform 250"/>
                <p:cNvSpPr>
                  <a:spLocks/>
                </p:cNvSpPr>
                <p:nvPr/>
              </p:nvSpPr>
              <p:spPr bwMode="auto">
                <a:xfrm>
                  <a:off x="2914" y="738"/>
                  <a:ext cx="254" cy="52"/>
                </a:xfrm>
                <a:custGeom>
                  <a:avLst/>
                  <a:gdLst/>
                  <a:ahLst/>
                  <a:cxnLst>
                    <a:cxn ang="0">
                      <a:pos x="254" y="5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254" y="50"/>
                    </a:cxn>
                    <a:cxn ang="0">
                      <a:pos x="254" y="50"/>
                    </a:cxn>
                    <a:cxn ang="0">
                      <a:pos x="254" y="50"/>
                    </a:cxn>
                    <a:cxn ang="0">
                      <a:pos x="254" y="52"/>
                    </a:cxn>
                    <a:cxn ang="0">
                      <a:pos x="254" y="52"/>
                    </a:cxn>
                    <a:cxn ang="0">
                      <a:pos x="254" y="52"/>
                    </a:cxn>
                  </a:cxnLst>
                  <a:rect l="0" t="0" r="r" b="b"/>
                  <a:pathLst>
                    <a:path w="254" h="52">
                      <a:moveTo>
                        <a:pt x="254" y="52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254" y="50"/>
                      </a:lnTo>
                      <a:lnTo>
                        <a:pt x="254" y="50"/>
                      </a:lnTo>
                      <a:lnTo>
                        <a:pt x="254" y="50"/>
                      </a:lnTo>
                      <a:lnTo>
                        <a:pt x="254" y="52"/>
                      </a:lnTo>
                      <a:lnTo>
                        <a:pt x="254" y="52"/>
                      </a:lnTo>
                      <a:lnTo>
                        <a:pt x="254" y="52"/>
                      </a:lnTo>
                      <a:close/>
                    </a:path>
                  </a:pathLst>
                </a:custGeom>
                <a:solidFill>
                  <a:srgbClr val="087D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" name="Freeform 251"/>
                <p:cNvSpPr>
                  <a:spLocks/>
                </p:cNvSpPr>
                <p:nvPr/>
              </p:nvSpPr>
              <p:spPr bwMode="auto">
                <a:xfrm>
                  <a:off x="2916" y="736"/>
                  <a:ext cx="252" cy="52"/>
                </a:xfrm>
                <a:custGeom>
                  <a:avLst/>
                  <a:gdLst/>
                  <a:ahLst/>
                  <a:cxnLst>
                    <a:cxn ang="0">
                      <a:pos x="252" y="5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50" y="50"/>
                    </a:cxn>
                    <a:cxn ang="0">
                      <a:pos x="252" y="50"/>
                    </a:cxn>
                    <a:cxn ang="0">
                      <a:pos x="252" y="52"/>
                    </a:cxn>
                    <a:cxn ang="0">
                      <a:pos x="252" y="52"/>
                    </a:cxn>
                    <a:cxn ang="0">
                      <a:pos x="252" y="52"/>
                    </a:cxn>
                    <a:cxn ang="0">
                      <a:pos x="252" y="52"/>
                    </a:cxn>
                  </a:cxnLst>
                  <a:rect l="0" t="0" r="r" b="b"/>
                  <a:pathLst>
                    <a:path w="252" h="52">
                      <a:moveTo>
                        <a:pt x="252" y="52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50" y="50"/>
                      </a:lnTo>
                      <a:lnTo>
                        <a:pt x="252" y="50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close/>
                    </a:path>
                  </a:pathLst>
                </a:custGeom>
                <a:solidFill>
                  <a:srgbClr val="0B7D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" name="Freeform 252"/>
                <p:cNvSpPr>
                  <a:spLocks/>
                </p:cNvSpPr>
                <p:nvPr/>
              </p:nvSpPr>
              <p:spPr bwMode="auto">
                <a:xfrm>
                  <a:off x="2918" y="720"/>
                  <a:ext cx="250" cy="68"/>
                </a:xfrm>
                <a:custGeom>
                  <a:avLst/>
                  <a:gdLst/>
                  <a:ahLst/>
                  <a:cxnLst>
                    <a:cxn ang="0">
                      <a:pos x="250" y="68"/>
                    </a:cxn>
                    <a:cxn ang="0">
                      <a:pos x="0" y="18"/>
                    </a:cxn>
                    <a:cxn ang="0">
                      <a:pos x="4" y="14"/>
                    </a:cxn>
                    <a:cxn ang="0">
                      <a:pos x="10" y="10"/>
                    </a:cxn>
                    <a:cxn ang="0">
                      <a:pos x="14" y="8"/>
                    </a:cxn>
                    <a:cxn ang="0">
                      <a:pos x="22" y="6"/>
                    </a:cxn>
                    <a:cxn ang="0">
                      <a:pos x="28" y="4"/>
                    </a:cxn>
                    <a:cxn ang="0">
                      <a:pos x="36" y="2"/>
                    </a:cxn>
                    <a:cxn ang="0">
                      <a:pos x="44" y="0"/>
                    </a:cxn>
                    <a:cxn ang="0">
                      <a:pos x="54" y="0"/>
                    </a:cxn>
                    <a:cxn ang="0">
                      <a:pos x="62" y="0"/>
                    </a:cxn>
                    <a:cxn ang="0">
                      <a:pos x="72" y="0"/>
                    </a:cxn>
                    <a:cxn ang="0">
                      <a:pos x="82" y="0"/>
                    </a:cxn>
                    <a:cxn ang="0">
                      <a:pos x="90" y="0"/>
                    </a:cxn>
                    <a:cxn ang="0">
                      <a:pos x="100" y="0"/>
                    </a:cxn>
                    <a:cxn ang="0">
                      <a:pos x="110" y="2"/>
                    </a:cxn>
                    <a:cxn ang="0">
                      <a:pos x="120" y="4"/>
                    </a:cxn>
                    <a:cxn ang="0">
                      <a:pos x="130" y="6"/>
                    </a:cxn>
                    <a:cxn ang="0">
                      <a:pos x="140" y="8"/>
                    </a:cxn>
                    <a:cxn ang="0">
                      <a:pos x="150" y="10"/>
                    </a:cxn>
                    <a:cxn ang="0">
                      <a:pos x="160" y="12"/>
                    </a:cxn>
                    <a:cxn ang="0">
                      <a:pos x="170" y="14"/>
                    </a:cxn>
                    <a:cxn ang="0">
                      <a:pos x="180" y="18"/>
                    </a:cxn>
                    <a:cxn ang="0">
                      <a:pos x="188" y="22"/>
                    </a:cxn>
                    <a:cxn ang="0">
                      <a:pos x="198" y="26"/>
                    </a:cxn>
                    <a:cxn ang="0">
                      <a:pos x="206" y="28"/>
                    </a:cxn>
                    <a:cxn ang="0">
                      <a:pos x="214" y="34"/>
                    </a:cxn>
                    <a:cxn ang="0">
                      <a:pos x="220" y="38"/>
                    </a:cxn>
                    <a:cxn ang="0">
                      <a:pos x="226" y="42"/>
                    </a:cxn>
                    <a:cxn ang="0">
                      <a:pos x="234" y="46"/>
                    </a:cxn>
                    <a:cxn ang="0">
                      <a:pos x="238" y="52"/>
                    </a:cxn>
                    <a:cxn ang="0">
                      <a:pos x="242" y="56"/>
                    </a:cxn>
                    <a:cxn ang="0">
                      <a:pos x="246" y="62"/>
                    </a:cxn>
                    <a:cxn ang="0">
                      <a:pos x="250" y="68"/>
                    </a:cxn>
                    <a:cxn ang="0">
                      <a:pos x="250" y="68"/>
                    </a:cxn>
                  </a:cxnLst>
                  <a:rect l="0" t="0" r="r" b="b"/>
                  <a:pathLst>
                    <a:path w="250" h="68">
                      <a:moveTo>
                        <a:pt x="250" y="68"/>
                      </a:moveTo>
                      <a:lnTo>
                        <a:pt x="0" y="18"/>
                      </a:lnTo>
                      <a:lnTo>
                        <a:pt x="4" y="14"/>
                      </a:lnTo>
                      <a:lnTo>
                        <a:pt x="10" y="10"/>
                      </a:lnTo>
                      <a:lnTo>
                        <a:pt x="14" y="8"/>
                      </a:lnTo>
                      <a:lnTo>
                        <a:pt x="22" y="6"/>
                      </a:lnTo>
                      <a:lnTo>
                        <a:pt x="28" y="4"/>
                      </a:lnTo>
                      <a:lnTo>
                        <a:pt x="36" y="2"/>
                      </a:lnTo>
                      <a:lnTo>
                        <a:pt x="44" y="0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72" y="0"/>
                      </a:lnTo>
                      <a:lnTo>
                        <a:pt x="82" y="0"/>
                      </a:lnTo>
                      <a:lnTo>
                        <a:pt x="90" y="0"/>
                      </a:lnTo>
                      <a:lnTo>
                        <a:pt x="100" y="0"/>
                      </a:lnTo>
                      <a:lnTo>
                        <a:pt x="110" y="2"/>
                      </a:lnTo>
                      <a:lnTo>
                        <a:pt x="120" y="4"/>
                      </a:lnTo>
                      <a:lnTo>
                        <a:pt x="130" y="6"/>
                      </a:lnTo>
                      <a:lnTo>
                        <a:pt x="140" y="8"/>
                      </a:lnTo>
                      <a:lnTo>
                        <a:pt x="150" y="10"/>
                      </a:lnTo>
                      <a:lnTo>
                        <a:pt x="160" y="12"/>
                      </a:lnTo>
                      <a:lnTo>
                        <a:pt x="170" y="14"/>
                      </a:lnTo>
                      <a:lnTo>
                        <a:pt x="180" y="18"/>
                      </a:lnTo>
                      <a:lnTo>
                        <a:pt x="188" y="22"/>
                      </a:lnTo>
                      <a:lnTo>
                        <a:pt x="198" y="26"/>
                      </a:lnTo>
                      <a:lnTo>
                        <a:pt x="206" y="28"/>
                      </a:lnTo>
                      <a:lnTo>
                        <a:pt x="214" y="34"/>
                      </a:lnTo>
                      <a:lnTo>
                        <a:pt x="220" y="38"/>
                      </a:lnTo>
                      <a:lnTo>
                        <a:pt x="226" y="42"/>
                      </a:lnTo>
                      <a:lnTo>
                        <a:pt x="234" y="46"/>
                      </a:lnTo>
                      <a:lnTo>
                        <a:pt x="238" y="52"/>
                      </a:lnTo>
                      <a:lnTo>
                        <a:pt x="242" y="56"/>
                      </a:lnTo>
                      <a:lnTo>
                        <a:pt x="246" y="62"/>
                      </a:lnTo>
                      <a:lnTo>
                        <a:pt x="250" y="68"/>
                      </a:lnTo>
                      <a:lnTo>
                        <a:pt x="250" y="68"/>
                      </a:lnTo>
                      <a:close/>
                    </a:path>
                  </a:pathLst>
                </a:custGeom>
                <a:solidFill>
                  <a:srgbClr val="0B7D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" name="Freeform 253"/>
                <p:cNvSpPr>
                  <a:spLocks noEditPoints="1"/>
                </p:cNvSpPr>
                <p:nvPr/>
              </p:nvSpPr>
              <p:spPr bwMode="auto">
                <a:xfrm>
                  <a:off x="3286" y="878"/>
                  <a:ext cx="248" cy="4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26" y="26"/>
                    </a:cxn>
                    <a:cxn ang="0">
                      <a:pos x="248" y="28"/>
                    </a:cxn>
                    <a:cxn ang="0">
                      <a:pos x="248" y="28"/>
                    </a:cxn>
                    <a:cxn ang="0">
                      <a:pos x="246" y="36"/>
                    </a:cxn>
                    <a:cxn ang="0">
                      <a:pos x="244" y="42"/>
                    </a:cxn>
                    <a:cxn ang="0">
                      <a:pos x="242" y="40"/>
                    </a:cxn>
                    <a:cxn ang="0">
                      <a:pos x="240" y="38"/>
                    </a:cxn>
                    <a:cxn ang="0">
                      <a:pos x="238" y="36"/>
                    </a:cxn>
                    <a:cxn ang="0">
                      <a:pos x="236" y="34"/>
                    </a:cxn>
                    <a:cxn ang="0">
                      <a:pos x="234" y="32"/>
                    </a:cxn>
                    <a:cxn ang="0">
                      <a:pos x="232" y="30"/>
                    </a:cxn>
                    <a:cxn ang="0">
                      <a:pos x="230" y="28"/>
                    </a:cxn>
                    <a:cxn ang="0">
                      <a:pos x="226" y="26"/>
                    </a:cxn>
                    <a:cxn ang="0">
                      <a:pos x="226" y="26"/>
                    </a:cxn>
                  </a:cxnLst>
                  <a:rect l="0" t="0" r="r" b="b"/>
                  <a:pathLst>
                    <a:path w="248" h="4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26" y="26"/>
                      </a:moveTo>
                      <a:lnTo>
                        <a:pt x="248" y="28"/>
                      </a:lnTo>
                      <a:lnTo>
                        <a:pt x="248" y="28"/>
                      </a:lnTo>
                      <a:lnTo>
                        <a:pt x="246" y="36"/>
                      </a:lnTo>
                      <a:lnTo>
                        <a:pt x="244" y="42"/>
                      </a:lnTo>
                      <a:lnTo>
                        <a:pt x="242" y="40"/>
                      </a:lnTo>
                      <a:lnTo>
                        <a:pt x="240" y="38"/>
                      </a:lnTo>
                      <a:lnTo>
                        <a:pt x="238" y="36"/>
                      </a:lnTo>
                      <a:lnTo>
                        <a:pt x="236" y="34"/>
                      </a:lnTo>
                      <a:lnTo>
                        <a:pt x="234" y="32"/>
                      </a:lnTo>
                      <a:lnTo>
                        <a:pt x="232" y="30"/>
                      </a:lnTo>
                      <a:lnTo>
                        <a:pt x="230" y="28"/>
                      </a:lnTo>
                      <a:lnTo>
                        <a:pt x="226" y="26"/>
                      </a:lnTo>
                      <a:lnTo>
                        <a:pt x="226" y="26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" name="Freeform 254"/>
                <p:cNvSpPr>
                  <a:spLocks noEditPoints="1"/>
                </p:cNvSpPr>
                <p:nvPr/>
              </p:nvSpPr>
              <p:spPr bwMode="auto">
                <a:xfrm>
                  <a:off x="3286" y="878"/>
                  <a:ext cx="248" cy="28"/>
                </a:xfrm>
                <a:custGeom>
                  <a:avLst/>
                  <a:gdLst/>
                  <a:ahLst/>
                  <a:cxnLst>
                    <a:cxn ang="0">
                      <a:pos x="248" y="28"/>
                    </a:cxn>
                    <a:cxn ang="0">
                      <a:pos x="228" y="26"/>
                    </a:cxn>
                    <a:cxn ang="0">
                      <a:pos x="228" y="26"/>
                    </a:cxn>
                    <a:cxn ang="0">
                      <a:pos x="226" y="26"/>
                    </a:cxn>
                    <a:cxn ang="0">
                      <a:pos x="226" y="24"/>
                    </a:cxn>
                    <a:cxn ang="0">
                      <a:pos x="224" y="24"/>
                    </a:cxn>
                    <a:cxn ang="0">
                      <a:pos x="248" y="26"/>
                    </a:cxn>
                    <a:cxn ang="0">
                      <a:pos x="248" y="28"/>
                    </a:cxn>
                    <a:cxn ang="0">
                      <a:pos x="248" y="28"/>
                    </a:cxn>
                    <a:cxn ang="0">
                      <a:pos x="248" y="28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8" h="28">
                      <a:moveTo>
                        <a:pt x="248" y="28"/>
                      </a:moveTo>
                      <a:lnTo>
                        <a:pt x="228" y="26"/>
                      </a:lnTo>
                      <a:lnTo>
                        <a:pt x="228" y="26"/>
                      </a:lnTo>
                      <a:lnTo>
                        <a:pt x="226" y="26"/>
                      </a:lnTo>
                      <a:lnTo>
                        <a:pt x="226" y="24"/>
                      </a:lnTo>
                      <a:lnTo>
                        <a:pt x="224" y="24"/>
                      </a:lnTo>
                      <a:lnTo>
                        <a:pt x="248" y="26"/>
                      </a:lnTo>
                      <a:lnTo>
                        <a:pt x="248" y="28"/>
                      </a:lnTo>
                      <a:lnTo>
                        <a:pt x="248" y="28"/>
                      </a:lnTo>
                      <a:lnTo>
                        <a:pt x="248" y="28"/>
                      </a:lnTo>
                      <a:close/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" name="Freeform 255"/>
                <p:cNvSpPr>
                  <a:spLocks noEditPoints="1"/>
                </p:cNvSpPr>
                <p:nvPr/>
              </p:nvSpPr>
              <p:spPr bwMode="auto">
                <a:xfrm>
                  <a:off x="3284" y="876"/>
                  <a:ext cx="250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8" y="28"/>
                    </a:cxn>
                    <a:cxn ang="0">
                      <a:pos x="228" y="26"/>
                    </a:cxn>
                    <a:cxn ang="0">
                      <a:pos x="226" y="26"/>
                    </a:cxn>
                    <a:cxn ang="0">
                      <a:pos x="226" y="24"/>
                    </a:cxn>
                    <a:cxn ang="0">
                      <a:pos x="224" y="24"/>
                    </a:cxn>
                    <a:cxn ang="0">
                      <a:pos x="250" y="26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6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2" y="2"/>
                    </a:cxn>
                    <a:cxn ang="0">
                      <a:pos x="2" y="2"/>
                    </a:cxn>
                  </a:cxnLst>
                  <a:rect l="0" t="0" r="r" b="b"/>
                  <a:pathLst>
                    <a:path w="250" h="30">
                      <a:moveTo>
                        <a:pt x="250" y="30"/>
                      </a:moveTo>
                      <a:lnTo>
                        <a:pt x="228" y="28"/>
                      </a:lnTo>
                      <a:lnTo>
                        <a:pt x="228" y="26"/>
                      </a:lnTo>
                      <a:lnTo>
                        <a:pt x="226" y="26"/>
                      </a:lnTo>
                      <a:lnTo>
                        <a:pt x="226" y="24"/>
                      </a:lnTo>
                      <a:lnTo>
                        <a:pt x="224" y="24"/>
                      </a:lnTo>
                      <a:lnTo>
                        <a:pt x="250" y="26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3B37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" name="Freeform 256"/>
                <p:cNvSpPr>
                  <a:spLocks noEditPoints="1"/>
                </p:cNvSpPr>
                <p:nvPr/>
              </p:nvSpPr>
              <p:spPr bwMode="auto">
                <a:xfrm>
                  <a:off x="3284" y="874"/>
                  <a:ext cx="250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6" y="28"/>
                    </a:cxn>
                    <a:cxn ang="0">
                      <a:pos x="226" y="26"/>
                    </a:cxn>
                    <a:cxn ang="0">
                      <a:pos x="224" y="26"/>
                    </a:cxn>
                    <a:cxn ang="0">
                      <a:pos x="222" y="24"/>
                    </a:cxn>
                    <a:cxn ang="0">
                      <a:pos x="222" y="24"/>
                    </a:cxn>
                    <a:cxn ang="0">
                      <a:pos x="250" y="28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0" y="2"/>
                    </a:cxn>
                    <a:cxn ang="0">
                      <a:pos x="8" y="2"/>
                    </a:cxn>
                    <a:cxn ang="0">
                      <a:pos x="6" y="2"/>
                    </a:cxn>
                    <a:cxn ang="0">
                      <a:pos x="6" y="4"/>
                    </a:cxn>
                    <a:cxn ang="0">
                      <a:pos x="4" y="4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250" h="30">
                      <a:moveTo>
                        <a:pt x="250" y="30"/>
                      </a:moveTo>
                      <a:lnTo>
                        <a:pt x="226" y="28"/>
                      </a:lnTo>
                      <a:lnTo>
                        <a:pt x="226" y="26"/>
                      </a:lnTo>
                      <a:lnTo>
                        <a:pt x="224" y="26"/>
                      </a:lnTo>
                      <a:lnTo>
                        <a:pt x="222" y="24"/>
                      </a:lnTo>
                      <a:lnTo>
                        <a:pt x="222" y="24"/>
                      </a:lnTo>
                      <a:lnTo>
                        <a:pt x="250" y="28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3D3A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" name="Freeform 257"/>
                <p:cNvSpPr>
                  <a:spLocks noEditPoints="1"/>
                </p:cNvSpPr>
                <p:nvPr/>
              </p:nvSpPr>
              <p:spPr bwMode="auto">
                <a:xfrm>
                  <a:off x="3284" y="872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4" y="28"/>
                    </a:cxn>
                    <a:cxn ang="0">
                      <a:pos x="222" y="26"/>
                    </a:cxn>
                    <a:cxn ang="0">
                      <a:pos x="222" y="26"/>
                    </a:cxn>
                    <a:cxn ang="0">
                      <a:pos x="220" y="26"/>
                    </a:cxn>
                    <a:cxn ang="0">
                      <a:pos x="218" y="24"/>
                    </a:cxn>
                    <a:cxn ang="0">
                      <a:pos x="252" y="28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6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10" y="4"/>
                    </a:cxn>
                    <a:cxn ang="0">
                      <a:pos x="8" y="4"/>
                    </a:cxn>
                    <a:cxn ang="0">
                      <a:pos x="6" y="4"/>
                    </a:cxn>
                    <a:cxn ang="0">
                      <a:pos x="6" y="4"/>
                    </a:cxn>
                  </a:cxnLst>
                  <a:rect l="0" t="0" r="r" b="b"/>
                  <a:pathLst>
                    <a:path w="252" h="30">
                      <a:moveTo>
                        <a:pt x="250" y="30"/>
                      </a:moveTo>
                      <a:lnTo>
                        <a:pt x="224" y="28"/>
                      </a:lnTo>
                      <a:lnTo>
                        <a:pt x="222" y="26"/>
                      </a:lnTo>
                      <a:lnTo>
                        <a:pt x="222" y="26"/>
                      </a:lnTo>
                      <a:lnTo>
                        <a:pt x="220" y="26"/>
                      </a:lnTo>
                      <a:lnTo>
                        <a:pt x="218" y="24"/>
                      </a:lnTo>
                      <a:lnTo>
                        <a:pt x="252" y="28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6" y="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413F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" name="Freeform 258"/>
                <p:cNvSpPr>
                  <a:spLocks noEditPoints="1"/>
                </p:cNvSpPr>
                <p:nvPr/>
              </p:nvSpPr>
              <p:spPr bwMode="auto">
                <a:xfrm>
                  <a:off x="3284" y="872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2" y="26"/>
                    </a:cxn>
                    <a:cxn ang="0">
                      <a:pos x="220" y="26"/>
                    </a:cxn>
                    <a:cxn ang="0">
                      <a:pos x="218" y="24"/>
                    </a:cxn>
                    <a:cxn ang="0">
                      <a:pos x="218" y="24"/>
                    </a:cxn>
                    <a:cxn ang="0">
                      <a:pos x="216" y="22"/>
                    </a:cxn>
                    <a:cxn ang="0">
                      <a:pos x="252" y="26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1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4" y="0"/>
                    </a:cxn>
                    <a:cxn ang="0">
                      <a:pos x="14" y="2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52" h="30">
                      <a:moveTo>
                        <a:pt x="250" y="30"/>
                      </a:moveTo>
                      <a:lnTo>
                        <a:pt x="222" y="26"/>
                      </a:lnTo>
                      <a:lnTo>
                        <a:pt x="220" y="26"/>
                      </a:lnTo>
                      <a:lnTo>
                        <a:pt x="218" y="24"/>
                      </a:lnTo>
                      <a:lnTo>
                        <a:pt x="218" y="24"/>
                      </a:lnTo>
                      <a:lnTo>
                        <a:pt x="216" y="22"/>
                      </a:lnTo>
                      <a:lnTo>
                        <a:pt x="252" y="26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10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4241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" name="Freeform 259"/>
                <p:cNvSpPr>
                  <a:spLocks noEditPoints="1"/>
                </p:cNvSpPr>
                <p:nvPr/>
              </p:nvSpPr>
              <p:spPr bwMode="auto">
                <a:xfrm>
                  <a:off x="3284" y="870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2" y="30"/>
                    </a:cxn>
                    <a:cxn ang="0">
                      <a:pos x="218" y="26"/>
                    </a:cxn>
                    <a:cxn ang="0">
                      <a:pos x="218" y="26"/>
                    </a:cxn>
                    <a:cxn ang="0">
                      <a:pos x="216" y="24"/>
                    </a:cxn>
                    <a:cxn ang="0">
                      <a:pos x="214" y="24"/>
                    </a:cxn>
                    <a:cxn ang="0">
                      <a:pos x="214" y="22"/>
                    </a:cxn>
                    <a:cxn ang="0">
                      <a:pos x="252" y="26"/>
                    </a:cxn>
                    <a:cxn ang="0">
                      <a:pos x="252" y="30"/>
                    </a:cxn>
                    <a:cxn ang="0">
                      <a:pos x="252" y="30"/>
                    </a:cxn>
                    <a:cxn ang="0">
                      <a:pos x="1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8" y="2"/>
                    </a:cxn>
                    <a:cxn ang="0">
                      <a:pos x="16" y="2"/>
                    </a:cxn>
                    <a:cxn ang="0">
                      <a:pos x="14" y="2"/>
                    </a:cxn>
                    <a:cxn ang="0">
                      <a:pos x="14" y="4"/>
                    </a:cxn>
                    <a:cxn ang="0">
                      <a:pos x="12" y="4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252" h="30">
                      <a:moveTo>
                        <a:pt x="252" y="30"/>
                      </a:moveTo>
                      <a:lnTo>
                        <a:pt x="218" y="26"/>
                      </a:lnTo>
                      <a:lnTo>
                        <a:pt x="218" y="26"/>
                      </a:lnTo>
                      <a:lnTo>
                        <a:pt x="216" y="24"/>
                      </a:lnTo>
                      <a:lnTo>
                        <a:pt x="214" y="24"/>
                      </a:lnTo>
                      <a:lnTo>
                        <a:pt x="214" y="22"/>
                      </a:lnTo>
                      <a:lnTo>
                        <a:pt x="252" y="26"/>
                      </a:lnTo>
                      <a:lnTo>
                        <a:pt x="252" y="30"/>
                      </a:lnTo>
                      <a:lnTo>
                        <a:pt x="252" y="30"/>
                      </a:lnTo>
                      <a:close/>
                      <a:moveTo>
                        <a:pt x="12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4444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" name="Freeform 260"/>
                <p:cNvSpPr>
                  <a:spLocks noEditPoints="1"/>
                </p:cNvSpPr>
                <p:nvPr/>
              </p:nvSpPr>
              <p:spPr bwMode="auto">
                <a:xfrm>
                  <a:off x="3284" y="868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2" y="30"/>
                    </a:cxn>
                    <a:cxn ang="0">
                      <a:pos x="216" y="26"/>
                    </a:cxn>
                    <a:cxn ang="0">
                      <a:pos x="214" y="26"/>
                    </a:cxn>
                    <a:cxn ang="0">
                      <a:pos x="214" y="24"/>
                    </a:cxn>
                    <a:cxn ang="0">
                      <a:pos x="212" y="24"/>
                    </a:cxn>
                    <a:cxn ang="0">
                      <a:pos x="210" y="22"/>
                    </a:cxn>
                    <a:cxn ang="0">
                      <a:pos x="252" y="28"/>
                    </a:cxn>
                    <a:cxn ang="0">
                      <a:pos x="252" y="28"/>
                    </a:cxn>
                    <a:cxn ang="0">
                      <a:pos x="252" y="30"/>
                    </a:cxn>
                    <a:cxn ang="0">
                      <a:pos x="252" y="30"/>
                    </a:cxn>
                    <a:cxn ang="0">
                      <a:pos x="14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0" y="2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6" y="4"/>
                    </a:cxn>
                    <a:cxn ang="0">
                      <a:pos x="14" y="4"/>
                    </a:cxn>
                    <a:cxn ang="0">
                      <a:pos x="14" y="4"/>
                    </a:cxn>
                  </a:cxnLst>
                  <a:rect l="0" t="0" r="r" b="b"/>
                  <a:pathLst>
                    <a:path w="252" h="30">
                      <a:moveTo>
                        <a:pt x="252" y="30"/>
                      </a:moveTo>
                      <a:lnTo>
                        <a:pt x="216" y="26"/>
                      </a:lnTo>
                      <a:lnTo>
                        <a:pt x="214" y="26"/>
                      </a:lnTo>
                      <a:lnTo>
                        <a:pt x="214" y="24"/>
                      </a:lnTo>
                      <a:lnTo>
                        <a:pt x="212" y="24"/>
                      </a:lnTo>
                      <a:lnTo>
                        <a:pt x="210" y="22"/>
                      </a:lnTo>
                      <a:lnTo>
                        <a:pt x="252" y="28"/>
                      </a:lnTo>
                      <a:lnTo>
                        <a:pt x="252" y="28"/>
                      </a:lnTo>
                      <a:lnTo>
                        <a:pt x="252" y="30"/>
                      </a:lnTo>
                      <a:lnTo>
                        <a:pt x="252" y="30"/>
                      </a:lnTo>
                      <a:close/>
                      <a:moveTo>
                        <a:pt x="14" y="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4647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" name="Freeform 261"/>
                <p:cNvSpPr>
                  <a:spLocks noEditPoints="1"/>
                </p:cNvSpPr>
                <p:nvPr/>
              </p:nvSpPr>
              <p:spPr bwMode="auto">
                <a:xfrm>
                  <a:off x="3282" y="866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16" y="26"/>
                    </a:cxn>
                    <a:cxn ang="0">
                      <a:pos x="214" y="26"/>
                    </a:cxn>
                    <a:cxn ang="0">
                      <a:pos x="212" y="24"/>
                    </a:cxn>
                    <a:cxn ang="0">
                      <a:pos x="210" y="24"/>
                    </a:cxn>
                    <a:cxn ang="0">
                      <a:pos x="208" y="24"/>
                    </a:cxn>
                    <a:cxn ang="0">
                      <a:pos x="254" y="28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0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" y="4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20" y="6"/>
                    </a:cxn>
                  </a:cxnLst>
                  <a:rect l="0" t="0" r="r" b="b"/>
                  <a:pathLst>
                    <a:path w="254" h="30">
                      <a:moveTo>
                        <a:pt x="254" y="30"/>
                      </a:moveTo>
                      <a:lnTo>
                        <a:pt x="216" y="26"/>
                      </a:lnTo>
                      <a:lnTo>
                        <a:pt x="214" y="26"/>
                      </a:lnTo>
                      <a:lnTo>
                        <a:pt x="212" y="24"/>
                      </a:lnTo>
                      <a:lnTo>
                        <a:pt x="210" y="24"/>
                      </a:lnTo>
                      <a:lnTo>
                        <a:pt x="208" y="24"/>
                      </a:lnTo>
                      <a:lnTo>
                        <a:pt x="254" y="28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0" y="6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close/>
                    </a:path>
                  </a:pathLst>
                </a:custGeom>
                <a:solidFill>
                  <a:srgbClr val="484B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" name="Freeform 262"/>
                <p:cNvSpPr>
                  <a:spLocks noEditPoints="1"/>
                </p:cNvSpPr>
                <p:nvPr/>
              </p:nvSpPr>
              <p:spPr bwMode="auto">
                <a:xfrm>
                  <a:off x="3282" y="866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12" y="24"/>
                    </a:cxn>
                    <a:cxn ang="0">
                      <a:pos x="210" y="24"/>
                    </a:cxn>
                    <a:cxn ang="0">
                      <a:pos x="208" y="24"/>
                    </a:cxn>
                    <a:cxn ang="0">
                      <a:pos x="208" y="22"/>
                    </a:cxn>
                    <a:cxn ang="0">
                      <a:pos x="206" y="22"/>
                    </a:cxn>
                    <a:cxn ang="0">
                      <a:pos x="254" y="26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8" y="2"/>
                    </a:cxn>
                    <a:cxn ang="0">
                      <a:pos x="28" y="2"/>
                    </a:cxn>
                    <a:cxn ang="0">
                      <a:pos x="26" y="4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2" y="4"/>
                    </a:cxn>
                  </a:cxnLst>
                  <a:rect l="0" t="0" r="r" b="b"/>
                  <a:pathLst>
                    <a:path w="254" h="30">
                      <a:moveTo>
                        <a:pt x="254" y="30"/>
                      </a:moveTo>
                      <a:lnTo>
                        <a:pt x="212" y="24"/>
                      </a:lnTo>
                      <a:lnTo>
                        <a:pt x="210" y="24"/>
                      </a:lnTo>
                      <a:lnTo>
                        <a:pt x="208" y="24"/>
                      </a:lnTo>
                      <a:lnTo>
                        <a:pt x="208" y="22"/>
                      </a:lnTo>
                      <a:lnTo>
                        <a:pt x="206" y="22"/>
                      </a:lnTo>
                      <a:lnTo>
                        <a:pt x="254" y="26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2" y="4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4B4E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" name="Freeform 263"/>
                <p:cNvSpPr>
                  <a:spLocks noEditPoints="1"/>
                </p:cNvSpPr>
                <p:nvPr/>
              </p:nvSpPr>
              <p:spPr bwMode="auto">
                <a:xfrm>
                  <a:off x="3282" y="864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08" y="26"/>
                    </a:cxn>
                    <a:cxn ang="0">
                      <a:pos x="208" y="24"/>
                    </a:cxn>
                    <a:cxn ang="0">
                      <a:pos x="206" y="24"/>
                    </a:cxn>
                    <a:cxn ang="0">
                      <a:pos x="204" y="22"/>
                    </a:cxn>
                    <a:cxn ang="0">
                      <a:pos x="202" y="22"/>
                    </a:cxn>
                    <a:cxn ang="0">
                      <a:pos x="254" y="28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6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32" y="4"/>
                    </a:cxn>
                    <a:cxn ang="0">
                      <a:pos x="30" y="4"/>
                    </a:cxn>
                    <a:cxn ang="0">
                      <a:pos x="28" y="4"/>
                    </a:cxn>
                    <a:cxn ang="0">
                      <a:pos x="28" y="4"/>
                    </a:cxn>
                    <a:cxn ang="0">
                      <a:pos x="26" y="6"/>
                    </a:cxn>
                    <a:cxn ang="0">
                      <a:pos x="26" y="6"/>
                    </a:cxn>
                  </a:cxnLst>
                  <a:rect l="0" t="0" r="r" b="b"/>
                  <a:pathLst>
                    <a:path w="254" h="30">
                      <a:moveTo>
                        <a:pt x="254" y="30"/>
                      </a:moveTo>
                      <a:lnTo>
                        <a:pt x="208" y="26"/>
                      </a:lnTo>
                      <a:lnTo>
                        <a:pt x="208" y="24"/>
                      </a:lnTo>
                      <a:lnTo>
                        <a:pt x="206" y="24"/>
                      </a:lnTo>
                      <a:lnTo>
                        <a:pt x="204" y="22"/>
                      </a:lnTo>
                      <a:lnTo>
                        <a:pt x="202" y="22"/>
                      </a:lnTo>
                      <a:lnTo>
                        <a:pt x="254" y="28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6" y="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2" y="4"/>
                      </a:lnTo>
                      <a:lnTo>
                        <a:pt x="30" y="4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6" y="6"/>
                      </a:lnTo>
                      <a:lnTo>
                        <a:pt x="26" y="6"/>
                      </a:lnTo>
                      <a:close/>
                    </a:path>
                  </a:pathLst>
                </a:custGeom>
                <a:solidFill>
                  <a:srgbClr val="4C4F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" name="Freeform 264"/>
                <p:cNvSpPr>
                  <a:spLocks noEditPoints="1"/>
                </p:cNvSpPr>
                <p:nvPr/>
              </p:nvSpPr>
              <p:spPr bwMode="auto">
                <a:xfrm>
                  <a:off x="3282" y="862"/>
                  <a:ext cx="256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06" y="26"/>
                    </a:cxn>
                    <a:cxn ang="0">
                      <a:pos x="204" y="24"/>
                    </a:cxn>
                    <a:cxn ang="0">
                      <a:pos x="202" y="24"/>
                    </a:cxn>
                    <a:cxn ang="0">
                      <a:pos x="200" y="22"/>
                    </a:cxn>
                    <a:cxn ang="0">
                      <a:pos x="198" y="22"/>
                    </a:cxn>
                    <a:cxn ang="0">
                      <a:pos x="256" y="28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8" y="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36" y="4"/>
                    </a:cxn>
                    <a:cxn ang="0">
                      <a:pos x="34" y="4"/>
                    </a:cxn>
                    <a:cxn ang="0">
                      <a:pos x="32" y="6"/>
                    </a:cxn>
                    <a:cxn ang="0">
                      <a:pos x="30" y="6"/>
                    </a:cxn>
                    <a:cxn ang="0">
                      <a:pos x="28" y="6"/>
                    </a:cxn>
                    <a:cxn ang="0">
                      <a:pos x="28" y="6"/>
                    </a:cxn>
                  </a:cxnLst>
                  <a:rect l="0" t="0" r="r" b="b"/>
                  <a:pathLst>
                    <a:path w="256" h="30">
                      <a:moveTo>
                        <a:pt x="254" y="30"/>
                      </a:moveTo>
                      <a:lnTo>
                        <a:pt x="206" y="26"/>
                      </a:lnTo>
                      <a:lnTo>
                        <a:pt x="204" y="24"/>
                      </a:lnTo>
                      <a:lnTo>
                        <a:pt x="202" y="24"/>
                      </a:lnTo>
                      <a:lnTo>
                        <a:pt x="200" y="22"/>
                      </a:lnTo>
                      <a:lnTo>
                        <a:pt x="198" y="22"/>
                      </a:lnTo>
                      <a:lnTo>
                        <a:pt x="256" y="28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8" y="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2" y="6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4D51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" name="Freeform 265"/>
                <p:cNvSpPr>
                  <a:spLocks noEditPoints="1"/>
                </p:cNvSpPr>
                <p:nvPr/>
              </p:nvSpPr>
              <p:spPr bwMode="auto">
                <a:xfrm>
                  <a:off x="3282" y="860"/>
                  <a:ext cx="256" cy="32"/>
                </a:xfrm>
                <a:custGeom>
                  <a:avLst/>
                  <a:gdLst/>
                  <a:ahLst/>
                  <a:cxnLst>
                    <a:cxn ang="0">
                      <a:pos x="254" y="32"/>
                    </a:cxn>
                    <a:cxn ang="0">
                      <a:pos x="202" y="26"/>
                    </a:cxn>
                    <a:cxn ang="0">
                      <a:pos x="200" y="24"/>
                    </a:cxn>
                    <a:cxn ang="0">
                      <a:pos x="198" y="24"/>
                    </a:cxn>
                    <a:cxn ang="0">
                      <a:pos x="196" y="22"/>
                    </a:cxn>
                    <a:cxn ang="0">
                      <a:pos x="194" y="22"/>
                    </a:cxn>
                    <a:cxn ang="0">
                      <a:pos x="256" y="28"/>
                    </a:cxn>
                    <a:cxn ang="0">
                      <a:pos x="254" y="32"/>
                    </a:cxn>
                    <a:cxn ang="0">
                      <a:pos x="254" y="32"/>
                    </a:cxn>
                    <a:cxn ang="0">
                      <a:pos x="32" y="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40" y="6"/>
                    </a:cxn>
                    <a:cxn ang="0">
                      <a:pos x="38" y="6"/>
                    </a:cxn>
                    <a:cxn ang="0">
                      <a:pos x="36" y="6"/>
                    </a:cxn>
                    <a:cxn ang="0">
                      <a:pos x="34" y="6"/>
                    </a:cxn>
                    <a:cxn ang="0">
                      <a:pos x="32" y="8"/>
                    </a:cxn>
                    <a:cxn ang="0">
                      <a:pos x="32" y="8"/>
                    </a:cxn>
                  </a:cxnLst>
                  <a:rect l="0" t="0" r="r" b="b"/>
                  <a:pathLst>
                    <a:path w="256" h="32">
                      <a:moveTo>
                        <a:pt x="254" y="32"/>
                      </a:moveTo>
                      <a:lnTo>
                        <a:pt x="202" y="26"/>
                      </a:lnTo>
                      <a:lnTo>
                        <a:pt x="200" y="24"/>
                      </a:lnTo>
                      <a:lnTo>
                        <a:pt x="198" y="24"/>
                      </a:lnTo>
                      <a:lnTo>
                        <a:pt x="196" y="22"/>
                      </a:lnTo>
                      <a:lnTo>
                        <a:pt x="194" y="22"/>
                      </a:lnTo>
                      <a:lnTo>
                        <a:pt x="256" y="28"/>
                      </a:lnTo>
                      <a:lnTo>
                        <a:pt x="254" y="32"/>
                      </a:lnTo>
                      <a:lnTo>
                        <a:pt x="254" y="32"/>
                      </a:lnTo>
                      <a:close/>
                      <a:moveTo>
                        <a:pt x="32" y="8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40" y="6"/>
                      </a:lnTo>
                      <a:lnTo>
                        <a:pt x="38" y="6"/>
                      </a:lnTo>
                      <a:lnTo>
                        <a:pt x="36" y="6"/>
                      </a:lnTo>
                      <a:lnTo>
                        <a:pt x="34" y="6"/>
                      </a:lnTo>
                      <a:lnTo>
                        <a:pt x="32" y="8"/>
                      </a:lnTo>
                      <a:lnTo>
                        <a:pt x="32" y="8"/>
                      </a:lnTo>
                      <a:close/>
                    </a:path>
                  </a:pathLst>
                </a:custGeom>
                <a:solidFill>
                  <a:srgbClr val="4E55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04" name="Freeform 267"/>
              <p:cNvSpPr>
                <a:spLocks noEditPoints="1"/>
              </p:cNvSpPr>
              <p:nvPr/>
            </p:nvSpPr>
            <p:spPr bwMode="auto">
              <a:xfrm>
                <a:off x="5210175" y="1365250"/>
                <a:ext cx="406400" cy="47625"/>
              </a:xfrm>
              <a:custGeom>
                <a:avLst/>
                <a:gdLst/>
                <a:ahLst/>
                <a:cxnLst>
                  <a:cxn ang="0">
                    <a:pos x="256" y="30"/>
                  </a:cxn>
                  <a:cxn ang="0">
                    <a:pos x="198" y="24"/>
                  </a:cxn>
                  <a:cxn ang="0">
                    <a:pos x="196" y="22"/>
                  </a:cxn>
                  <a:cxn ang="0">
                    <a:pos x="194" y="22"/>
                  </a:cxn>
                  <a:cxn ang="0">
                    <a:pos x="192" y="20"/>
                  </a:cxn>
                  <a:cxn ang="0">
                    <a:pos x="190" y="20"/>
                  </a:cxn>
                  <a:cxn ang="0">
                    <a:pos x="256" y="26"/>
                  </a:cxn>
                  <a:cxn ang="0">
                    <a:pos x="256" y="30"/>
                  </a:cxn>
                  <a:cxn ang="0">
                    <a:pos x="256" y="30"/>
                  </a:cxn>
                  <a:cxn ang="0">
                    <a:pos x="3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6" y="4"/>
                  </a:cxn>
                  <a:cxn ang="0">
                    <a:pos x="42" y="4"/>
                  </a:cxn>
                  <a:cxn ang="0">
                    <a:pos x="40" y="6"/>
                  </a:cxn>
                  <a:cxn ang="0">
                    <a:pos x="38" y="6"/>
                  </a:cxn>
                  <a:cxn ang="0">
                    <a:pos x="36" y="6"/>
                  </a:cxn>
                  <a:cxn ang="0">
                    <a:pos x="36" y="6"/>
                  </a:cxn>
                </a:cxnLst>
                <a:rect l="0" t="0" r="r" b="b"/>
                <a:pathLst>
                  <a:path w="256" h="30">
                    <a:moveTo>
                      <a:pt x="256" y="30"/>
                    </a:moveTo>
                    <a:lnTo>
                      <a:pt x="198" y="24"/>
                    </a:lnTo>
                    <a:lnTo>
                      <a:pt x="196" y="22"/>
                    </a:lnTo>
                    <a:lnTo>
                      <a:pt x="194" y="22"/>
                    </a:lnTo>
                    <a:lnTo>
                      <a:pt x="192" y="20"/>
                    </a:lnTo>
                    <a:lnTo>
                      <a:pt x="190" y="20"/>
                    </a:lnTo>
                    <a:lnTo>
                      <a:pt x="256" y="26"/>
                    </a:lnTo>
                    <a:lnTo>
                      <a:pt x="256" y="30"/>
                    </a:lnTo>
                    <a:lnTo>
                      <a:pt x="256" y="30"/>
                    </a:lnTo>
                    <a:close/>
                    <a:moveTo>
                      <a:pt x="3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268"/>
              <p:cNvSpPr>
                <a:spLocks noEditPoints="1"/>
              </p:cNvSpPr>
              <p:nvPr/>
            </p:nvSpPr>
            <p:spPr bwMode="auto">
              <a:xfrm>
                <a:off x="5210175" y="1362075"/>
                <a:ext cx="406400" cy="47625"/>
              </a:xfrm>
              <a:custGeom>
                <a:avLst/>
                <a:gdLst/>
                <a:ahLst/>
                <a:cxnLst>
                  <a:cxn ang="0">
                    <a:pos x="256" y="30"/>
                  </a:cxn>
                  <a:cxn ang="0">
                    <a:pos x="194" y="24"/>
                  </a:cxn>
                  <a:cxn ang="0">
                    <a:pos x="192" y="22"/>
                  </a:cxn>
                  <a:cxn ang="0">
                    <a:pos x="190" y="22"/>
                  </a:cxn>
                  <a:cxn ang="0">
                    <a:pos x="186" y="20"/>
                  </a:cxn>
                  <a:cxn ang="0">
                    <a:pos x="184" y="20"/>
                  </a:cxn>
                  <a:cxn ang="0">
                    <a:pos x="256" y="28"/>
                  </a:cxn>
                  <a:cxn ang="0">
                    <a:pos x="256" y="30"/>
                  </a:cxn>
                  <a:cxn ang="0">
                    <a:pos x="256" y="30"/>
                  </a:cxn>
                  <a:cxn ang="0">
                    <a:pos x="40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0" y="6"/>
                  </a:cxn>
                  <a:cxn ang="0">
                    <a:pos x="48" y="6"/>
                  </a:cxn>
                  <a:cxn ang="0">
                    <a:pos x="46" y="6"/>
                  </a:cxn>
                  <a:cxn ang="0">
                    <a:pos x="42" y="6"/>
                  </a:cxn>
                  <a:cxn ang="0">
                    <a:pos x="40" y="8"/>
                  </a:cxn>
                  <a:cxn ang="0">
                    <a:pos x="40" y="8"/>
                  </a:cxn>
                </a:cxnLst>
                <a:rect l="0" t="0" r="r" b="b"/>
                <a:pathLst>
                  <a:path w="256" h="30">
                    <a:moveTo>
                      <a:pt x="256" y="30"/>
                    </a:moveTo>
                    <a:lnTo>
                      <a:pt x="194" y="24"/>
                    </a:lnTo>
                    <a:lnTo>
                      <a:pt x="192" y="22"/>
                    </a:lnTo>
                    <a:lnTo>
                      <a:pt x="190" y="22"/>
                    </a:lnTo>
                    <a:lnTo>
                      <a:pt x="186" y="20"/>
                    </a:lnTo>
                    <a:lnTo>
                      <a:pt x="184" y="20"/>
                    </a:lnTo>
                    <a:lnTo>
                      <a:pt x="256" y="28"/>
                    </a:lnTo>
                    <a:lnTo>
                      <a:pt x="256" y="30"/>
                    </a:lnTo>
                    <a:lnTo>
                      <a:pt x="256" y="30"/>
                    </a:lnTo>
                    <a:close/>
                    <a:moveTo>
                      <a:pt x="4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8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269"/>
              <p:cNvSpPr>
                <a:spLocks noEditPoints="1"/>
              </p:cNvSpPr>
              <p:nvPr/>
            </p:nvSpPr>
            <p:spPr bwMode="auto">
              <a:xfrm>
                <a:off x="5207000" y="1358900"/>
                <a:ext cx="409575" cy="47625"/>
              </a:xfrm>
              <a:custGeom>
                <a:avLst/>
                <a:gdLst/>
                <a:ahLst/>
                <a:cxnLst>
                  <a:cxn ang="0">
                    <a:pos x="258" y="30"/>
                  </a:cxn>
                  <a:cxn ang="0">
                    <a:pos x="192" y="24"/>
                  </a:cxn>
                  <a:cxn ang="0">
                    <a:pos x="188" y="22"/>
                  </a:cxn>
                  <a:cxn ang="0">
                    <a:pos x="186" y="22"/>
                  </a:cxn>
                  <a:cxn ang="0">
                    <a:pos x="184" y="20"/>
                  </a:cxn>
                  <a:cxn ang="0">
                    <a:pos x="180" y="20"/>
                  </a:cxn>
                  <a:cxn ang="0">
                    <a:pos x="258" y="28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48" y="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58" y="6"/>
                  </a:cxn>
                  <a:cxn ang="0">
                    <a:pos x="54" y="6"/>
                  </a:cxn>
                  <a:cxn ang="0">
                    <a:pos x="52" y="8"/>
                  </a:cxn>
                  <a:cxn ang="0">
                    <a:pos x="50" y="8"/>
                  </a:cxn>
                  <a:cxn ang="0">
                    <a:pos x="48" y="8"/>
                  </a:cxn>
                  <a:cxn ang="0">
                    <a:pos x="48" y="8"/>
                  </a:cxn>
                </a:cxnLst>
                <a:rect l="0" t="0" r="r" b="b"/>
                <a:pathLst>
                  <a:path w="258" h="30">
                    <a:moveTo>
                      <a:pt x="258" y="30"/>
                    </a:moveTo>
                    <a:lnTo>
                      <a:pt x="192" y="24"/>
                    </a:lnTo>
                    <a:lnTo>
                      <a:pt x="188" y="22"/>
                    </a:lnTo>
                    <a:lnTo>
                      <a:pt x="186" y="22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258" y="28"/>
                    </a:lnTo>
                    <a:lnTo>
                      <a:pt x="258" y="30"/>
                    </a:lnTo>
                    <a:lnTo>
                      <a:pt x="258" y="30"/>
                    </a:lnTo>
                    <a:close/>
                    <a:moveTo>
                      <a:pt x="48" y="8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8" y="6"/>
                    </a:lnTo>
                    <a:lnTo>
                      <a:pt x="54" y="6"/>
                    </a:lnTo>
                    <a:lnTo>
                      <a:pt x="52" y="8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270"/>
              <p:cNvSpPr>
                <a:spLocks noEditPoints="1"/>
              </p:cNvSpPr>
              <p:nvPr/>
            </p:nvSpPr>
            <p:spPr bwMode="auto">
              <a:xfrm>
                <a:off x="5207000" y="1355725"/>
                <a:ext cx="409575" cy="50800"/>
              </a:xfrm>
              <a:custGeom>
                <a:avLst/>
                <a:gdLst/>
                <a:ahLst/>
                <a:cxnLst>
                  <a:cxn ang="0">
                    <a:pos x="258" y="32"/>
                  </a:cxn>
                  <a:cxn ang="0">
                    <a:pos x="186" y="24"/>
                  </a:cxn>
                  <a:cxn ang="0">
                    <a:pos x="184" y="24"/>
                  </a:cxn>
                  <a:cxn ang="0">
                    <a:pos x="184" y="22"/>
                  </a:cxn>
                  <a:cxn ang="0">
                    <a:pos x="182" y="22"/>
                  </a:cxn>
                  <a:cxn ang="0">
                    <a:pos x="180" y="22"/>
                  </a:cxn>
                  <a:cxn ang="0">
                    <a:pos x="180" y="20"/>
                  </a:cxn>
                  <a:cxn ang="0">
                    <a:pos x="178" y="20"/>
                  </a:cxn>
                  <a:cxn ang="0">
                    <a:pos x="176" y="20"/>
                  </a:cxn>
                  <a:cxn ang="0">
                    <a:pos x="174" y="20"/>
                  </a:cxn>
                  <a:cxn ang="0">
                    <a:pos x="258" y="28"/>
                  </a:cxn>
                  <a:cxn ang="0">
                    <a:pos x="258" y="32"/>
                  </a:cxn>
                  <a:cxn ang="0">
                    <a:pos x="258" y="32"/>
                  </a:cxn>
                  <a:cxn ang="0">
                    <a:pos x="52" y="10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58" y="8"/>
                  </a:cxn>
                  <a:cxn ang="0">
                    <a:pos x="56" y="8"/>
                  </a:cxn>
                  <a:cxn ang="0">
                    <a:pos x="54" y="8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2" y="10"/>
                  </a:cxn>
                </a:cxnLst>
                <a:rect l="0" t="0" r="r" b="b"/>
                <a:pathLst>
                  <a:path w="258" h="32">
                    <a:moveTo>
                      <a:pt x="258" y="32"/>
                    </a:moveTo>
                    <a:lnTo>
                      <a:pt x="186" y="24"/>
                    </a:lnTo>
                    <a:lnTo>
                      <a:pt x="184" y="24"/>
                    </a:lnTo>
                    <a:lnTo>
                      <a:pt x="184" y="22"/>
                    </a:lnTo>
                    <a:lnTo>
                      <a:pt x="182" y="22"/>
                    </a:lnTo>
                    <a:lnTo>
                      <a:pt x="180" y="22"/>
                    </a:lnTo>
                    <a:lnTo>
                      <a:pt x="180" y="20"/>
                    </a:lnTo>
                    <a:lnTo>
                      <a:pt x="178" y="20"/>
                    </a:lnTo>
                    <a:lnTo>
                      <a:pt x="176" y="20"/>
                    </a:lnTo>
                    <a:lnTo>
                      <a:pt x="174" y="20"/>
                    </a:lnTo>
                    <a:lnTo>
                      <a:pt x="258" y="28"/>
                    </a:lnTo>
                    <a:lnTo>
                      <a:pt x="258" y="32"/>
                    </a:lnTo>
                    <a:lnTo>
                      <a:pt x="258" y="32"/>
                    </a:lnTo>
                    <a:close/>
                    <a:moveTo>
                      <a:pt x="52" y="10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271"/>
              <p:cNvSpPr>
                <a:spLocks noEditPoints="1"/>
              </p:cNvSpPr>
              <p:nvPr/>
            </p:nvSpPr>
            <p:spPr bwMode="auto">
              <a:xfrm>
                <a:off x="5207000" y="1355725"/>
                <a:ext cx="412750" cy="47625"/>
              </a:xfrm>
              <a:custGeom>
                <a:avLst/>
                <a:gdLst/>
                <a:ahLst/>
                <a:cxnLst>
                  <a:cxn ang="0">
                    <a:pos x="258" y="30"/>
                  </a:cxn>
                  <a:cxn ang="0">
                    <a:pos x="180" y="22"/>
                  </a:cxn>
                  <a:cxn ang="0">
                    <a:pos x="180" y="20"/>
                  </a:cxn>
                  <a:cxn ang="0">
                    <a:pos x="178" y="20"/>
                  </a:cxn>
                  <a:cxn ang="0">
                    <a:pos x="176" y="20"/>
                  </a:cxn>
                  <a:cxn ang="0">
                    <a:pos x="174" y="20"/>
                  </a:cxn>
                  <a:cxn ang="0">
                    <a:pos x="172" y="18"/>
                  </a:cxn>
                  <a:cxn ang="0">
                    <a:pos x="170" y="18"/>
                  </a:cxn>
                  <a:cxn ang="0">
                    <a:pos x="170" y="18"/>
                  </a:cxn>
                  <a:cxn ang="0">
                    <a:pos x="168" y="18"/>
                  </a:cxn>
                  <a:cxn ang="0">
                    <a:pos x="260" y="26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58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6"/>
                  </a:cxn>
                  <a:cxn ang="0">
                    <a:pos x="68" y="6"/>
                  </a:cxn>
                  <a:cxn ang="0">
                    <a:pos x="68" y="8"/>
                  </a:cxn>
                  <a:cxn ang="0">
                    <a:pos x="66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58" y="8"/>
                  </a:cxn>
                  <a:cxn ang="0">
                    <a:pos x="58" y="8"/>
                  </a:cxn>
                </a:cxnLst>
                <a:rect l="0" t="0" r="r" b="b"/>
                <a:pathLst>
                  <a:path w="260" h="30">
                    <a:moveTo>
                      <a:pt x="258" y="30"/>
                    </a:moveTo>
                    <a:lnTo>
                      <a:pt x="180" y="22"/>
                    </a:lnTo>
                    <a:lnTo>
                      <a:pt x="180" y="20"/>
                    </a:lnTo>
                    <a:lnTo>
                      <a:pt x="178" y="20"/>
                    </a:lnTo>
                    <a:lnTo>
                      <a:pt x="176" y="20"/>
                    </a:lnTo>
                    <a:lnTo>
                      <a:pt x="174" y="20"/>
                    </a:lnTo>
                    <a:lnTo>
                      <a:pt x="172" y="18"/>
                    </a:lnTo>
                    <a:lnTo>
                      <a:pt x="170" y="18"/>
                    </a:lnTo>
                    <a:lnTo>
                      <a:pt x="170" y="18"/>
                    </a:lnTo>
                    <a:lnTo>
                      <a:pt x="168" y="18"/>
                    </a:lnTo>
                    <a:lnTo>
                      <a:pt x="260" y="26"/>
                    </a:lnTo>
                    <a:lnTo>
                      <a:pt x="258" y="30"/>
                    </a:lnTo>
                    <a:lnTo>
                      <a:pt x="258" y="30"/>
                    </a:lnTo>
                    <a:close/>
                    <a:moveTo>
                      <a:pt x="58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272"/>
              <p:cNvSpPr>
                <a:spLocks noEditPoints="1"/>
              </p:cNvSpPr>
              <p:nvPr/>
            </p:nvSpPr>
            <p:spPr bwMode="auto">
              <a:xfrm>
                <a:off x="5207000" y="1352550"/>
                <a:ext cx="412750" cy="47625"/>
              </a:xfrm>
              <a:custGeom>
                <a:avLst/>
                <a:gdLst/>
                <a:ahLst/>
                <a:cxnLst>
                  <a:cxn ang="0">
                    <a:pos x="258" y="30"/>
                  </a:cxn>
                  <a:cxn ang="0">
                    <a:pos x="174" y="22"/>
                  </a:cxn>
                  <a:cxn ang="0">
                    <a:pos x="172" y="20"/>
                  </a:cxn>
                  <a:cxn ang="0">
                    <a:pos x="170" y="20"/>
                  </a:cxn>
                  <a:cxn ang="0">
                    <a:pos x="168" y="20"/>
                  </a:cxn>
                  <a:cxn ang="0">
                    <a:pos x="166" y="20"/>
                  </a:cxn>
                  <a:cxn ang="0">
                    <a:pos x="164" y="18"/>
                  </a:cxn>
                  <a:cxn ang="0">
                    <a:pos x="164" y="18"/>
                  </a:cxn>
                  <a:cxn ang="0">
                    <a:pos x="162" y="18"/>
                  </a:cxn>
                  <a:cxn ang="0">
                    <a:pos x="160" y="16"/>
                  </a:cxn>
                  <a:cxn ang="0">
                    <a:pos x="260" y="28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64" y="1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8" y="8"/>
                  </a:cxn>
                  <a:cxn ang="0">
                    <a:pos x="78" y="8"/>
                  </a:cxn>
                  <a:cxn ang="0">
                    <a:pos x="76" y="8"/>
                  </a:cxn>
                  <a:cxn ang="0">
                    <a:pos x="74" y="8"/>
                  </a:cxn>
                  <a:cxn ang="0">
                    <a:pos x="72" y="8"/>
                  </a:cxn>
                  <a:cxn ang="0">
                    <a:pos x="70" y="8"/>
                  </a:cxn>
                  <a:cxn ang="0">
                    <a:pos x="68" y="10"/>
                  </a:cxn>
                  <a:cxn ang="0">
                    <a:pos x="66" y="10"/>
                  </a:cxn>
                  <a:cxn ang="0">
                    <a:pos x="64" y="10"/>
                  </a:cxn>
                  <a:cxn ang="0">
                    <a:pos x="64" y="10"/>
                  </a:cxn>
                </a:cxnLst>
                <a:rect l="0" t="0" r="r" b="b"/>
                <a:pathLst>
                  <a:path w="260" h="30">
                    <a:moveTo>
                      <a:pt x="258" y="30"/>
                    </a:moveTo>
                    <a:lnTo>
                      <a:pt x="174" y="22"/>
                    </a:lnTo>
                    <a:lnTo>
                      <a:pt x="172" y="20"/>
                    </a:lnTo>
                    <a:lnTo>
                      <a:pt x="170" y="20"/>
                    </a:lnTo>
                    <a:lnTo>
                      <a:pt x="168" y="20"/>
                    </a:lnTo>
                    <a:lnTo>
                      <a:pt x="166" y="20"/>
                    </a:lnTo>
                    <a:lnTo>
                      <a:pt x="164" y="18"/>
                    </a:lnTo>
                    <a:lnTo>
                      <a:pt x="164" y="18"/>
                    </a:lnTo>
                    <a:lnTo>
                      <a:pt x="162" y="18"/>
                    </a:lnTo>
                    <a:lnTo>
                      <a:pt x="160" y="16"/>
                    </a:lnTo>
                    <a:lnTo>
                      <a:pt x="260" y="28"/>
                    </a:lnTo>
                    <a:lnTo>
                      <a:pt x="258" y="30"/>
                    </a:lnTo>
                    <a:lnTo>
                      <a:pt x="258" y="30"/>
                    </a:lnTo>
                    <a:close/>
                    <a:moveTo>
                      <a:pt x="64" y="1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1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273"/>
              <p:cNvSpPr>
                <a:spLocks noEditPoints="1"/>
              </p:cNvSpPr>
              <p:nvPr/>
            </p:nvSpPr>
            <p:spPr bwMode="auto">
              <a:xfrm>
                <a:off x="5207000" y="1349375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168" y="22"/>
                  </a:cxn>
                  <a:cxn ang="0">
                    <a:pos x="166" y="20"/>
                  </a:cxn>
                  <a:cxn ang="0">
                    <a:pos x="162" y="20"/>
                  </a:cxn>
                  <a:cxn ang="0">
                    <a:pos x="160" y="20"/>
                  </a:cxn>
                  <a:cxn ang="0">
                    <a:pos x="158" y="18"/>
                  </a:cxn>
                  <a:cxn ang="0">
                    <a:pos x="156" y="18"/>
                  </a:cxn>
                  <a:cxn ang="0">
                    <a:pos x="152" y="18"/>
                  </a:cxn>
                  <a:cxn ang="0">
                    <a:pos x="150" y="16"/>
                  </a:cxn>
                  <a:cxn ang="0">
                    <a:pos x="148" y="16"/>
                  </a:cxn>
                  <a:cxn ang="0">
                    <a:pos x="260" y="28"/>
                  </a:cxn>
                  <a:cxn ang="0">
                    <a:pos x="260" y="30"/>
                  </a:cxn>
                  <a:cxn ang="0">
                    <a:pos x="260" y="30"/>
                  </a:cxn>
                  <a:cxn ang="0">
                    <a:pos x="70" y="1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90" y="10"/>
                  </a:cxn>
                  <a:cxn ang="0">
                    <a:pos x="88" y="10"/>
                  </a:cxn>
                  <a:cxn ang="0">
                    <a:pos x="86" y="10"/>
                  </a:cxn>
                  <a:cxn ang="0">
                    <a:pos x="82" y="10"/>
                  </a:cxn>
                  <a:cxn ang="0">
                    <a:pos x="80" y="10"/>
                  </a:cxn>
                  <a:cxn ang="0">
                    <a:pos x="78" y="10"/>
                  </a:cxn>
                  <a:cxn ang="0">
                    <a:pos x="76" y="10"/>
                  </a:cxn>
                  <a:cxn ang="0">
                    <a:pos x="72" y="10"/>
                  </a:cxn>
                  <a:cxn ang="0">
                    <a:pos x="70" y="10"/>
                  </a:cxn>
                  <a:cxn ang="0">
                    <a:pos x="70" y="1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168" y="22"/>
                    </a:lnTo>
                    <a:lnTo>
                      <a:pt x="166" y="20"/>
                    </a:lnTo>
                    <a:lnTo>
                      <a:pt x="162" y="20"/>
                    </a:lnTo>
                    <a:lnTo>
                      <a:pt x="160" y="20"/>
                    </a:lnTo>
                    <a:lnTo>
                      <a:pt x="158" y="18"/>
                    </a:lnTo>
                    <a:lnTo>
                      <a:pt x="156" y="18"/>
                    </a:lnTo>
                    <a:lnTo>
                      <a:pt x="152" y="18"/>
                    </a:lnTo>
                    <a:lnTo>
                      <a:pt x="150" y="16"/>
                    </a:lnTo>
                    <a:lnTo>
                      <a:pt x="148" y="16"/>
                    </a:lnTo>
                    <a:lnTo>
                      <a:pt x="260" y="28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  <a:moveTo>
                      <a:pt x="70" y="10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10"/>
                    </a:lnTo>
                    <a:lnTo>
                      <a:pt x="82" y="10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6" y="10"/>
                    </a:lnTo>
                    <a:lnTo>
                      <a:pt x="72" y="10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274"/>
              <p:cNvSpPr>
                <a:spLocks noEditPoints="1"/>
              </p:cNvSpPr>
              <p:nvPr/>
            </p:nvSpPr>
            <p:spPr bwMode="auto">
              <a:xfrm>
                <a:off x="5207000" y="1346200"/>
                <a:ext cx="412750" cy="50800"/>
              </a:xfrm>
              <a:custGeom>
                <a:avLst/>
                <a:gdLst/>
                <a:ahLst/>
                <a:cxnLst>
                  <a:cxn ang="0">
                    <a:pos x="260" y="32"/>
                  </a:cxn>
                  <a:cxn ang="0">
                    <a:pos x="160" y="20"/>
                  </a:cxn>
                  <a:cxn ang="0">
                    <a:pos x="156" y="20"/>
                  </a:cxn>
                  <a:cxn ang="0">
                    <a:pos x="152" y="20"/>
                  </a:cxn>
                  <a:cxn ang="0">
                    <a:pos x="148" y="18"/>
                  </a:cxn>
                  <a:cxn ang="0">
                    <a:pos x="146" y="18"/>
                  </a:cxn>
                  <a:cxn ang="0">
                    <a:pos x="142" y="16"/>
                  </a:cxn>
                  <a:cxn ang="0">
                    <a:pos x="138" y="16"/>
                  </a:cxn>
                  <a:cxn ang="0">
                    <a:pos x="134" y="16"/>
                  </a:cxn>
                  <a:cxn ang="0">
                    <a:pos x="132" y="16"/>
                  </a:cxn>
                  <a:cxn ang="0">
                    <a:pos x="130" y="14"/>
                  </a:cxn>
                  <a:cxn ang="0">
                    <a:pos x="128" y="14"/>
                  </a:cxn>
                  <a:cxn ang="0">
                    <a:pos x="128" y="14"/>
                  </a:cxn>
                  <a:cxn ang="0">
                    <a:pos x="126" y="14"/>
                  </a:cxn>
                  <a:cxn ang="0">
                    <a:pos x="260" y="28"/>
                  </a:cxn>
                  <a:cxn ang="0">
                    <a:pos x="260" y="32"/>
                  </a:cxn>
                  <a:cxn ang="0">
                    <a:pos x="260" y="32"/>
                  </a:cxn>
                  <a:cxn ang="0">
                    <a:pos x="78" y="1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12" y="12"/>
                  </a:cxn>
                  <a:cxn ang="0">
                    <a:pos x="108" y="12"/>
                  </a:cxn>
                  <a:cxn ang="0">
                    <a:pos x="104" y="12"/>
                  </a:cxn>
                  <a:cxn ang="0">
                    <a:pos x="98" y="12"/>
                  </a:cxn>
                  <a:cxn ang="0">
                    <a:pos x="94" y="12"/>
                  </a:cxn>
                  <a:cxn ang="0">
                    <a:pos x="90" y="12"/>
                  </a:cxn>
                  <a:cxn ang="0">
                    <a:pos x="86" y="12"/>
                  </a:cxn>
                  <a:cxn ang="0">
                    <a:pos x="82" y="12"/>
                  </a:cxn>
                  <a:cxn ang="0">
                    <a:pos x="78" y="12"/>
                  </a:cxn>
                  <a:cxn ang="0">
                    <a:pos x="78" y="12"/>
                  </a:cxn>
                </a:cxnLst>
                <a:rect l="0" t="0" r="r" b="b"/>
                <a:pathLst>
                  <a:path w="260" h="32">
                    <a:moveTo>
                      <a:pt x="260" y="32"/>
                    </a:moveTo>
                    <a:lnTo>
                      <a:pt x="160" y="20"/>
                    </a:lnTo>
                    <a:lnTo>
                      <a:pt x="156" y="20"/>
                    </a:lnTo>
                    <a:lnTo>
                      <a:pt x="152" y="20"/>
                    </a:lnTo>
                    <a:lnTo>
                      <a:pt x="148" y="18"/>
                    </a:lnTo>
                    <a:lnTo>
                      <a:pt x="146" y="18"/>
                    </a:lnTo>
                    <a:lnTo>
                      <a:pt x="142" y="16"/>
                    </a:lnTo>
                    <a:lnTo>
                      <a:pt x="138" y="16"/>
                    </a:lnTo>
                    <a:lnTo>
                      <a:pt x="134" y="16"/>
                    </a:lnTo>
                    <a:lnTo>
                      <a:pt x="132" y="16"/>
                    </a:lnTo>
                    <a:lnTo>
                      <a:pt x="130" y="14"/>
                    </a:lnTo>
                    <a:lnTo>
                      <a:pt x="128" y="14"/>
                    </a:lnTo>
                    <a:lnTo>
                      <a:pt x="128" y="14"/>
                    </a:lnTo>
                    <a:lnTo>
                      <a:pt x="126" y="14"/>
                    </a:lnTo>
                    <a:lnTo>
                      <a:pt x="260" y="28"/>
                    </a:lnTo>
                    <a:lnTo>
                      <a:pt x="260" y="32"/>
                    </a:lnTo>
                    <a:lnTo>
                      <a:pt x="260" y="32"/>
                    </a:lnTo>
                    <a:close/>
                    <a:moveTo>
                      <a:pt x="78" y="12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112" y="12"/>
                    </a:lnTo>
                    <a:lnTo>
                      <a:pt x="108" y="12"/>
                    </a:lnTo>
                    <a:lnTo>
                      <a:pt x="104" y="12"/>
                    </a:lnTo>
                    <a:lnTo>
                      <a:pt x="98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86" y="12"/>
                    </a:lnTo>
                    <a:lnTo>
                      <a:pt x="82" y="12"/>
                    </a:lnTo>
                    <a:lnTo>
                      <a:pt x="78" y="12"/>
                    </a:lnTo>
                    <a:lnTo>
                      <a:pt x="78" y="12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275"/>
              <p:cNvSpPr>
                <a:spLocks/>
              </p:cNvSpPr>
              <p:nvPr/>
            </p:nvSpPr>
            <p:spPr bwMode="auto">
              <a:xfrm>
                <a:off x="5207000" y="1346200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148" y="18"/>
                  </a:cxn>
                  <a:cxn ang="0">
                    <a:pos x="146" y="18"/>
                  </a:cxn>
                  <a:cxn ang="0">
                    <a:pos x="144" y="18"/>
                  </a:cxn>
                  <a:cxn ang="0">
                    <a:pos x="142" y="16"/>
                  </a:cxn>
                  <a:cxn ang="0">
                    <a:pos x="140" y="16"/>
                  </a:cxn>
                  <a:cxn ang="0">
                    <a:pos x="138" y="16"/>
                  </a:cxn>
                  <a:cxn ang="0">
                    <a:pos x="136" y="16"/>
                  </a:cxn>
                  <a:cxn ang="0">
                    <a:pos x="134" y="16"/>
                  </a:cxn>
                  <a:cxn ang="0">
                    <a:pos x="132" y="16"/>
                  </a:cxn>
                  <a:cxn ang="0">
                    <a:pos x="126" y="14"/>
                  </a:cxn>
                  <a:cxn ang="0">
                    <a:pos x="120" y="14"/>
                  </a:cxn>
                  <a:cxn ang="0">
                    <a:pos x="116" y="14"/>
                  </a:cxn>
                  <a:cxn ang="0">
                    <a:pos x="110" y="12"/>
                  </a:cxn>
                  <a:cxn ang="0">
                    <a:pos x="106" y="12"/>
                  </a:cxn>
                  <a:cxn ang="0">
                    <a:pos x="100" y="12"/>
                  </a:cxn>
                  <a:cxn ang="0">
                    <a:pos x="96" y="12"/>
                  </a:cxn>
                  <a:cxn ang="0">
                    <a:pos x="90" y="1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0" y="28"/>
                  </a:cxn>
                  <a:cxn ang="0">
                    <a:pos x="260" y="30"/>
                  </a:cxn>
                  <a:cxn ang="0">
                    <a:pos x="260" y="3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148" y="18"/>
                    </a:lnTo>
                    <a:lnTo>
                      <a:pt x="146" y="18"/>
                    </a:lnTo>
                    <a:lnTo>
                      <a:pt x="144" y="18"/>
                    </a:lnTo>
                    <a:lnTo>
                      <a:pt x="142" y="16"/>
                    </a:lnTo>
                    <a:lnTo>
                      <a:pt x="140" y="16"/>
                    </a:lnTo>
                    <a:lnTo>
                      <a:pt x="138" y="16"/>
                    </a:lnTo>
                    <a:lnTo>
                      <a:pt x="136" y="16"/>
                    </a:lnTo>
                    <a:lnTo>
                      <a:pt x="134" y="16"/>
                    </a:lnTo>
                    <a:lnTo>
                      <a:pt x="132" y="16"/>
                    </a:lnTo>
                    <a:lnTo>
                      <a:pt x="126" y="14"/>
                    </a:lnTo>
                    <a:lnTo>
                      <a:pt x="120" y="14"/>
                    </a:lnTo>
                    <a:lnTo>
                      <a:pt x="116" y="14"/>
                    </a:lnTo>
                    <a:lnTo>
                      <a:pt x="110" y="12"/>
                    </a:lnTo>
                    <a:lnTo>
                      <a:pt x="106" y="12"/>
                    </a:lnTo>
                    <a:lnTo>
                      <a:pt x="100" y="12"/>
                    </a:lnTo>
                    <a:lnTo>
                      <a:pt x="96" y="12"/>
                    </a:lnTo>
                    <a:lnTo>
                      <a:pt x="90" y="1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0" y="28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276"/>
              <p:cNvSpPr>
                <a:spLocks/>
              </p:cNvSpPr>
              <p:nvPr/>
            </p:nvSpPr>
            <p:spPr bwMode="auto">
              <a:xfrm>
                <a:off x="5207000" y="1343025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126" y="16"/>
                  </a:cxn>
                  <a:cxn ang="0">
                    <a:pos x="124" y="16"/>
                  </a:cxn>
                  <a:cxn ang="0">
                    <a:pos x="122" y="16"/>
                  </a:cxn>
                  <a:cxn ang="0">
                    <a:pos x="120" y="16"/>
                  </a:cxn>
                  <a:cxn ang="0">
                    <a:pos x="118" y="16"/>
                  </a:cxn>
                  <a:cxn ang="0">
                    <a:pos x="116" y="16"/>
                  </a:cxn>
                  <a:cxn ang="0">
                    <a:pos x="116" y="16"/>
                  </a:cxn>
                  <a:cxn ang="0">
                    <a:pos x="114" y="14"/>
                  </a:cxn>
                  <a:cxn ang="0">
                    <a:pos x="112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0" y="28"/>
                  </a:cxn>
                  <a:cxn ang="0">
                    <a:pos x="260" y="30"/>
                  </a:cxn>
                  <a:cxn ang="0">
                    <a:pos x="260" y="3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126" y="16"/>
                    </a:lnTo>
                    <a:lnTo>
                      <a:pt x="124" y="16"/>
                    </a:lnTo>
                    <a:lnTo>
                      <a:pt x="122" y="16"/>
                    </a:lnTo>
                    <a:lnTo>
                      <a:pt x="120" y="16"/>
                    </a:lnTo>
                    <a:lnTo>
                      <a:pt x="118" y="16"/>
                    </a:lnTo>
                    <a:lnTo>
                      <a:pt x="116" y="16"/>
                    </a:lnTo>
                    <a:lnTo>
                      <a:pt x="116" y="16"/>
                    </a:lnTo>
                    <a:lnTo>
                      <a:pt x="114" y="14"/>
                    </a:lnTo>
                    <a:lnTo>
                      <a:pt x="112" y="1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0" y="28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277"/>
              <p:cNvSpPr>
                <a:spLocks/>
              </p:cNvSpPr>
              <p:nvPr/>
            </p:nvSpPr>
            <p:spPr bwMode="auto">
              <a:xfrm>
                <a:off x="5207000" y="1339850"/>
                <a:ext cx="412750" cy="50800"/>
              </a:xfrm>
              <a:custGeom>
                <a:avLst/>
                <a:gdLst/>
                <a:ahLst/>
                <a:cxnLst>
                  <a:cxn ang="0">
                    <a:pos x="260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0" y="28"/>
                  </a:cxn>
                  <a:cxn ang="0">
                    <a:pos x="260" y="32"/>
                  </a:cxn>
                  <a:cxn ang="0">
                    <a:pos x="260" y="32"/>
                  </a:cxn>
                </a:cxnLst>
                <a:rect l="0" t="0" r="r" b="b"/>
                <a:pathLst>
                  <a:path w="260" h="32">
                    <a:moveTo>
                      <a:pt x="260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0" y="28"/>
                    </a:lnTo>
                    <a:lnTo>
                      <a:pt x="260" y="32"/>
                    </a:lnTo>
                    <a:lnTo>
                      <a:pt x="260" y="3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278"/>
              <p:cNvSpPr>
                <a:spLocks/>
              </p:cNvSpPr>
              <p:nvPr/>
            </p:nvSpPr>
            <p:spPr bwMode="auto">
              <a:xfrm>
                <a:off x="5203825" y="1336675"/>
                <a:ext cx="419100" cy="50800"/>
              </a:xfrm>
              <a:custGeom>
                <a:avLst/>
                <a:gdLst/>
                <a:ahLst/>
                <a:cxnLst>
                  <a:cxn ang="0">
                    <a:pos x="262" y="3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2" y="32"/>
                  </a:cxn>
                  <a:cxn ang="0">
                    <a:pos x="262" y="32"/>
                  </a:cxn>
                </a:cxnLst>
                <a:rect l="0" t="0" r="r" b="b"/>
                <a:pathLst>
                  <a:path w="264" h="32">
                    <a:moveTo>
                      <a:pt x="262" y="32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2" y="32"/>
                    </a:lnTo>
                    <a:lnTo>
                      <a:pt x="262" y="32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279"/>
              <p:cNvSpPr>
                <a:spLocks/>
              </p:cNvSpPr>
              <p:nvPr/>
            </p:nvSpPr>
            <p:spPr bwMode="auto">
              <a:xfrm>
                <a:off x="5203825" y="1336675"/>
                <a:ext cx="419100" cy="47625"/>
              </a:xfrm>
              <a:custGeom>
                <a:avLst/>
                <a:gdLst/>
                <a:ahLst/>
                <a:cxnLst>
                  <a:cxn ang="0">
                    <a:pos x="262" y="3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2" y="30"/>
                  </a:cxn>
                  <a:cxn ang="0">
                    <a:pos x="262" y="30"/>
                  </a:cxn>
                </a:cxnLst>
                <a:rect l="0" t="0" r="r" b="b"/>
                <a:pathLst>
                  <a:path w="264" h="30">
                    <a:moveTo>
                      <a:pt x="262" y="30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2" y="30"/>
                    </a:lnTo>
                    <a:lnTo>
                      <a:pt x="262" y="30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280"/>
              <p:cNvSpPr>
                <a:spLocks/>
              </p:cNvSpPr>
              <p:nvPr/>
            </p:nvSpPr>
            <p:spPr bwMode="auto">
              <a:xfrm>
                <a:off x="5203825" y="1333500"/>
                <a:ext cx="419100" cy="47625"/>
              </a:xfrm>
              <a:custGeom>
                <a:avLst/>
                <a:gdLst/>
                <a:ahLst/>
                <a:cxnLst>
                  <a:cxn ang="0">
                    <a:pos x="264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4" y="30"/>
                  </a:cxn>
                </a:cxnLst>
                <a:rect l="0" t="0" r="r" b="b"/>
                <a:pathLst>
                  <a:path w="264" h="30">
                    <a:moveTo>
                      <a:pt x="264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4" y="30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281"/>
              <p:cNvSpPr>
                <a:spLocks/>
              </p:cNvSpPr>
              <p:nvPr/>
            </p:nvSpPr>
            <p:spPr bwMode="auto">
              <a:xfrm>
                <a:off x="5203825" y="1330325"/>
                <a:ext cx="419100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4" h="32">
                    <a:moveTo>
                      <a:pt x="264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282"/>
              <p:cNvSpPr>
                <a:spLocks/>
              </p:cNvSpPr>
              <p:nvPr/>
            </p:nvSpPr>
            <p:spPr bwMode="auto">
              <a:xfrm>
                <a:off x="5203825" y="1327150"/>
                <a:ext cx="419100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4" y="30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4" h="32">
                    <a:moveTo>
                      <a:pt x="264" y="3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4" y="30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283"/>
              <p:cNvSpPr>
                <a:spLocks/>
              </p:cNvSpPr>
              <p:nvPr/>
            </p:nvSpPr>
            <p:spPr bwMode="auto">
              <a:xfrm>
                <a:off x="5203825" y="1327150"/>
                <a:ext cx="419100" cy="47625"/>
              </a:xfrm>
              <a:custGeom>
                <a:avLst/>
                <a:gdLst/>
                <a:ahLst/>
                <a:cxnLst>
                  <a:cxn ang="0">
                    <a:pos x="264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4" y="30"/>
                  </a:cxn>
                </a:cxnLst>
                <a:rect l="0" t="0" r="r" b="b"/>
                <a:pathLst>
                  <a:path w="264" h="30">
                    <a:moveTo>
                      <a:pt x="264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4" y="30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284"/>
              <p:cNvSpPr>
                <a:spLocks/>
              </p:cNvSpPr>
              <p:nvPr/>
            </p:nvSpPr>
            <p:spPr bwMode="auto">
              <a:xfrm>
                <a:off x="5203825" y="1323975"/>
                <a:ext cx="422275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6" h="32">
                    <a:moveTo>
                      <a:pt x="264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285"/>
              <p:cNvSpPr>
                <a:spLocks/>
              </p:cNvSpPr>
              <p:nvPr/>
            </p:nvSpPr>
            <p:spPr bwMode="auto">
              <a:xfrm>
                <a:off x="5203825" y="1320800"/>
                <a:ext cx="422275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6" h="32">
                    <a:moveTo>
                      <a:pt x="264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286"/>
              <p:cNvSpPr>
                <a:spLocks/>
              </p:cNvSpPr>
              <p:nvPr/>
            </p:nvSpPr>
            <p:spPr bwMode="auto">
              <a:xfrm>
                <a:off x="5203825" y="1317625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287"/>
              <p:cNvSpPr>
                <a:spLocks/>
              </p:cNvSpPr>
              <p:nvPr/>
            </p:nvSpPr>
            <p:spPr bwMode="auto">
              <a:xfrm>
                <a:off x="5203825" y="1317625"/>
                <a:ext cx="422275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6" h="30">
                    <a:moveTo>
                      <a:pt x="266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288"/>
              <p:cNvSpPr>
                <a:spLocks/>
              </p:cNvSpPr>
              <p:nvPr/>
            </p:nvSpPr>
            <p:spPr bwMode="auto">
              <a:xfrm>
                <a:off x="5203825" y="131445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289"/>
              <p:cNvSpPr>
                <a:spLocks/>
              </p:cNvSpPr>
              <p:nvPr/>
            </p:nvSpPr>
            <p:spPr bwMode="auto">
              <a:xfrm>
                <a:off x="5203825" y="1311275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290"/>
              <p:cNvSpPr>
                <a:spLocks/>
              </p:cNvSpPr>
              <p:nvPr/>
            </p:nvSpPr>
            <p:spPr bwMode="auto">
              <a:xfrm>
                <a:off x="5203825" y="1311275"/>
                <a:ext cx="422275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6" h="30">
                    <a:moveTo>
                      <a:pt x="266" y="3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291"/>
              <p:cNvSpPr>
                <a:spLocks/>
              </p:cNvSpPr>
              <p:nvPr/>
            </p:nvSpPr>
            <p:spPr bwMode="auto">
              <a:xfrm>
                <a:off x="5203825" y="130810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292"/>
              <p:cNvSpPr>
                <a:spLocks/>
              </p:cNvSpPr>
              <p:nvPr/>
            </p:nvSpPr>
            <p:spPr bwMode="auto">
              <a:xfrm>
                <a:off x="5203825" y="1304925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293"/>
              <p:cNvSpPr>
                <a:spLocks/>
              </p:cNvSpPr>
              <p:nvPr/>
            </p:nvSpPr>
            <p:spPr bwMode="auto">
              <a:xfrm>
                <a:off x="5203825" y="130175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294"/>
              <p:cNvSpPr>
                <a:spLocks/>
              </p:cNvSpPr>
              <p:nvPr/>
            </p:nvSpPr>
            <p:spPr bwMode="auto">
              <a:xfrm>
                <a:off x="5203825" y="1301750"/>
                <a:ext cx="425450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8" y="28"/>
                  </a:cxn>
                  <a:cxn ang="0">
                    <a:pos x="268" y="28"/>
                  </a:cxn>
                  <a:cxn ang="0">
                    <a:pos x="268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8" h="30">
                    <a:moveTo>
                      <a:pt x="266" y="3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8" y="28"/>
                    </a:lnTo>
                    <a:lnTo>
                      <a:pt x="268" y="28"/>
                    </a:lnTo>
                    <a:lnTo>
                      <a:pt x="268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295"/>
              <p:cNvSpPr>
                <a:spLocks/>
              </p:cNvSpPr>
              <p:nvPr/>
            </p:nvSpPr>
            <p:spPr bwMode="auto">
              <a:xfrm>
                <a:off x="5207000" y="1298575"/>
                <a:ext cx="422275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6" h="32">
                    <a:moveTo>
                      <a:pt x="264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296"/>
              <p:cNvSpPr>
                <a:spLocks/>
              </p:cNvSpPr>
              <p:nvPr/>
            </p:nvSpPr>
            <p:spPr bwMode="auto">
              <a:xfrm>
                <a:off x="5207000" y="129540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297"/>
              <p:cNvSpPr>
                <a:spLocks/>
              </p:cNvSpPr>
              <p:nvPr/>
            </p:nvSpPr>
            <p:spPr bwMode="auto">
              <a:xfrm>
                <a:off x="5207000" y="1295400"/>
                <a:ext cx="422275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64" y="28"/>
                  </a:cxn>
                  <a:cxn ang="0">
                    <a:pos x="264" y="28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6" h="30">
                    <a:moveTo>
                      <a:pt x="266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64" y="28"/>
                    </a:lnTo>
                    <a:lnTo>
                      <a:pt x="264" y="28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298"/>
              <p:cNvSpPr>
                <a:spLocks/>
              </p:cNvSpPr>
              <p:nvPr/>
            </p:nvSpPr>
            <p:spPr bwMode="auto">
              <a:xfrm>
                <a:off x="5207000" y="1292225"/>
                <a:ext cx="419100" cy="47625"/>
              </a:xfrm>
              <a:custGeom>
                <a:avLst/>
                <a:gdLst/>
                <a:ahLst/>
                <a:cxnLst>
                  <a:cxn ang="0">
                    <a:pos x="264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4" y="28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4" y="30"/>
                  </a:cxn>
                  <a:cxn ang="0">
                    <a:pos x="264" y="30"/>
                  </a:cxn>
                  <a:cxn ang="0">
                    <a:pos x="264" y="30"/>
                  </a:cxn>
                </a:cxnLst>
                <a:rect l="0" t="0" r="r" b="b"/>
                <a:pathLst>
                  <a:path w="264" h="30">
                    <a:moveTo>
                      <a:pt x="264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4" y="28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4" y="30"/>
                    </a:lnTo>
                    <a:lnTo>
                      <a:pt x="264" y="30"/>
                    </a:lnTo>
                    <a:lnTo>
                      <a:pt x="264" y="30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299"/>
              <p:cNvSpPr>
                <a:spLocks/>
              </p:cNvSpPr>
              <p:nvPr/>
            </p:nvSpPr>
            <p:spPr bwMode="auto">
              <a:xfrm>
                <a:off x="5210175" y="1289050"/>
                <a:ext cx="415925" cy="50800"/>
              </a:xfrm>
              <a:custGeom>
                <a:avLst/>
                <a:gdLst/>
                <a:ahLst/>
                <a:cxnLst>
                  <a:cxn ang="0">
                    <a:pos x="262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28"/>
                  </a:cxn>
                  <a:cxn ang="0">
                    <a:pos x="262" y="28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2"/>
                  </a:cxn>
                  <a:cxn ang="0">
                    <a:pos x="262" y="32"/>
                  </a:cxn>
                </a:cxnLst>
                <a:rect l="0" t="0" r="r" b="b"/>
                <a:pathLst>
                  <a:path w="262" h="32">
                    <a:moveTo>
                      <a:pt x="262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28"/>
                    </a:lnTo>
                    <a:lnTo>
                      <a:pt x="262" y="28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2"/>
                    </a:lnTo>
                    <a:lnTo>
                      <a:pt x="262" y="3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300"/>
              <p:cNvSpPr>
                <a:spLocks/>
              </p:cNvSpPr>
              <p:nvPr/>
            </p:nvSpPr>
            <p:spPr bwMode="auto">
              <a:xfrm>
                <a:off x="5210175" y="1285875"/>
                <a:ext cx="415925" cy="50800"/>
              </a:xfrm>
              <a:custGeom>
                <a:avLst/>
                <a:gdLst/>
                <a:ahLst/>
                <a:cxnLst>
                  <a:cxn ang="0">
                    <a:pos x="262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62" y="28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2"/>
                  </a:cxn>
                  <a:cxn ang="0">
                    <a:pos x="262" y="32"/>
                  </a:cxn>
                </a:cxnLst>
                <a:rect l="0" t="0" r="r" b="b"/>
                <a:pathLst>
                  <a:path w="262" h="32">
                    <a:moveTo>
                      <a:pt x="262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62" y="28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2"/>
                    </a:lnTo>
                    <a:lnTo>
                      <a:pt x="262" y="32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301"/>
              <p:cNvSpPr>
                <a:spLocks/>
              </p:cNvSpPr>
              <p:nvPr/>
            </p:nvSpPr>
            <p:spPr bwMode="auto">
              <a:xfrm>
                <a:off x="5210175" y="1285875"/>
                <a:ext cx="415925" cy="47625"/>
              </a:xfrm>
              <a:custGeom>
                <a:avLst/>
                <a:gdLst/>
                <a:ahLst/>
                <a:cxnLst>
                  <a:cxn ang="0">
                    <a:pos x="262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2" y="28"/>
                  </a:cxn>
                  <a:cxn ang="0">
                    <a:pos x="262" y="28"/>
                  </a:cxn>
                  <a:cxn ang="0">
                    <a:pos x="262" y="28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0"/>
                  </a:cxn>
                </a:cxnLst>
                <a:rect l="0" t="0" r="r" b="b"/>
                <a:pathLst>
                  <a:path w="262" h="30">
                    <a:moveTo>
                      <a:pt x="262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2" y="28"/>
                    </a:lnTo>
                    <a:lnTo>
                      <a:pt x="262" y="28"/>
                    </a:lnTo>
                    <a:lnTo>
                      <a:pt x="262" y="28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0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302"/>
              <p:cNvSpPr>
                <a:spLocks/>
              </p:cNvSpPr>
              <p:nvPr/>
            </p:nvSpPr>
            <p:spPr bwMode="auto">
              <a:xfrm>
                <a:off x="5213350" y="1282700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58" y="28"/>
                  </a:cxn>
                  <a:cxn ang="0">
                    <a:pos x="258" y="28"/>
                  </a:cxn>
                  <a:cxn ang="0">
                    <a:pos x="260" y="30"/>
                  </a:cxn>
                  <a:cxn ang="0">
                    <a:pos x="260" y="30"/>
                  </a:cxn>
                  <a:cxn ang="0">
                    <a:pos x="260" y="30"/>
                  </a:cxn>
                  <a:cxn ang="0">
                    <a:pos x="260" y="3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58" y="28"/>
                    </a:lnTo>
                    <a:lnTo>
                      <a:pt x="258" y="28"/>
                    </a:lnTo>
                    <a:lnTo>
                      <a:pt x="260" y="30"/>
                    </a:lnTo>
                    <a:lnTo>
                      <a:pt x="260" y="30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303"/>
              <p:cNvSpPr>
                <a:spLocks/>
              </p:cNvSpPr>
              <p:nvPr/>
            </p:nvSpPr>
            <p:spPr bwMode="auto">
              <a:xfrm>
                <a:off x="5213350" y="1279525"/>
                <a:ext cx="412750" cy="50800"/>
              </a:xfrm>
              <a:custGeom>
                <a:avLst/>
                <a:gdLst/>
                <a:ahLst/>
                <a:cxnLst>
                  <a:cxn ang="0">
                    <a:pos x="260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58" y="28"/>
                  </a:cxn>
                  <a:cxn ang="0">
                    <a:pos x="258" y="28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260" y="32"/>
                  </a:cxn>
                  <a:cxn ang="0">
                    <a:pos x="260" y="32"/>
                  </a:cxn>
                </a:cxnLst>
                <a:rect l="0" t="0" r="r" b="b"/>
                <a:pathLst>
                  <a:path w="260" h="32">
                    <a:moveTo>
                      <a:pt x="260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8" y="28"/>
                    </a:lnTo>
                    <a:lnTo>
                      <a:pt x="258" y="28"/>
                    </a:lnTo>
                    <a:lnTo>
                      <a:pt x="258" y="30"/>
                    </a:lnTo>
                    <a:lnTo>
                      <a:pt x="258" y="30"/>
                    </a:lnTo>
                    <a:lnTo>
                      <a:pt x="260" y="32"/>
                    </a:lnTo>
                    <a:lnTo>
                      <a:pt x="260" y="32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304"/>
              <p:cNvSpPr>
                <a:spLocks/>
              </p:cNvSpPr>
              <p:nvPr/>
            </p:nvSpPr>
            <p:spPr bwMode="auto">
              <a:xfrm>
                <a:off x="5216525" y="1279525"/>
                <a:ext cx="406400" cy="47625"/>
              </a:xfrm>
              <a:custGeom>
                <a:avLst/>
                <a:gdLst/>
                <a:ahLst/>
                <a:cxnLst>
                  <a:cxn ang="0">
                    <a:pos x="256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54" y="26"/>
                  </a:cxn>
                  <a:cxn ang="0">
                    <a:pos x="256" y="28"/>
                  </a:cxn>
                  <a:cxn ang="0">
                    <a:pos x="256" y="28"/>
                  </a:cxn>
                  <a:cxn ang="0">
                    <a:pos x="256" y="28"/>
                  </a:cxn>
                  <a:cxn ang="0">
                    <a:pos x="256" y="30"/>
                  </a:cxn>
                  <a:cxn ang="0">
                    <a:pos x="256" y="30"/>
                  </a:cxn>
                </a:cxnLst>
                <a:rect l="0" t="0" r="r" b="b"/>
                <a:pathLst>
                  <a:path w="256" h="30">
                    <a:moveTo>
                      <a:pt x="256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54" y="26"/>
                    </a:lnTo>
                    <a:lnTo>
                      <a:pt x="256" y="28"/>
                    </a:lnTo>
                    <a:lnTo>
                      <a:pt x="256" y="28"/>
                    </a:lnTo>
                    <a:lnTo>
                      <a:pt x="256" y="28"/>
                    </a:lnTo>
                    <a:lnTo>
                      <a:pt x="256" y="30"/>
                    </a:lnTo>
                    <a:lnTo>
                      <a:pt x="256" y="3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305"/>
              <p:cNvSpPr>
                <a:spLocks/>
              </p:cNvSpPr>
              <p:nvPr/>
            </p:nvSpPr>
            <p:spPr bwMode="auto">
              <a:xfrm>
                <a:off x="5216525" y="1238250"/>
                <a:ext cx="406400" cy="85725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0" y="26"/>
                  </a:cxn>
                  <a:cxn ang="0">
                    <a:pos x="4" y="22"/>
                  </a:cxn>
                  <a:cxn ang="0">
                    <a:pos x="10" y="18"/>
                  </a:cxn>
                  <a:cxn ang="0">
                    <a:pos x="16" y="14"/>
                  </a:cxn>
                  <a:cxn ang="0">
                    <a:pos x="22" y="12"/>
                  </a:cxn>
                  <a:cxn ang="0">
                    <a:pos x="28" y="8"/>
                  </a:cxn>
                  <a:cxn ang="0">
                    <a:pos x="36" y="6"/>
                  </a:cxn>
                  <a:cxn ang="0">
                    <a:pos x="44" y="4"/>
                  </a:cxn>
                  <a:cxn ang="0">
                    <a:pos x="54" y="2"/>
                  </a:cxn>
                  <a:cxn ang="0">
                    <a:pos x="62" y="2"/>
                  </a:cxn>
                  <a:cxn ang="0">
                    <a:pos x="72" y="0"/>
                  </a:cxn>
                  <a:cxn ang="0">
                    <a:pos x="82" y="0"/>
                  </a:cxn>
                  <a:cxn ang="0">
                    <a:pos x="92" y="0"/>
                  </a:cxn>
                  <a:cxn ang="0">
                    <a:pos x="102" y="0"/>
                  </a:cxn>
                  <a:cxn ang="0">
                    <a:pos x="112" y="0"/>
                  </a:cxn>
                  <a:cxn ang="0">
                    <a:pos x="122" y="0"/>
                  </a:cxn>
                  <a:cxn ang="0">
                    <a:pos x="132" y="2"/>
                  </a:cxn>
                  <a:cxn ang="0">
                    <a:pos x="144" y="2"/>
                  </a:cxn>
                  <a:cxn ang="0">
                    <a:pos x="154" y="4"/>
                  </a:cxn>
                  <a:cxn ang="0">
                    <a:pos x="164" y="6"/>
                  </a:cxn>
                  <a:cxn ang="0">
                    <a:pos x="174" y="8"/>
                  </a:cxn>
                  <a:cxn ang="0">
                    <a:pos x="182" y="12"/>
                  </a:cxn>
                  <a:cxn ang="0">
                    <a:pos x="192" y="14"/>
                  </a:cxn>
                  <a:cxn ang="0">
                    <a:pos x="202" y="18"/>
                  </a:cxn>
                  <a:cxn ang="0">
                    <a:pos x="210" y="20"/>
                  </a:cxn>
                  <a:cxn ang="0">
                    <a:pos x="218" y="24"/>
                  </a:cxn>
                  <a:cxn ang="0">
                    <a:pos x="226" y="28"/>
                  </a:cxn>
                  <a:cxn ang="0">
                    <a:pos x="232" y="32"/>
                  </a:cxn>
                  <a:cxn ang="0">
                    <a:pos x="238" y="36"/>
                  </a:cxn>
                  <a:cxn ang="0">
                    <a:pos x="244" y="40"/>
                  </a:cxn>
                  <a:cxn ang="0">
                    <a:pos x="248" y="44"/>
                  </a:cxn>
                  <a:cxn ang="0">
                    <a:pos x="252" y="50"/>
                  </a:cxn>
                  <a:cxn ang="0">
                    <a:pos x="256" y="54"/>
                  </a:cxn>
                  <a:cxn ang="0">
                    <a:pos x="256" y="54"/>
                  </a:cxn>
                </a:cxnLst>
                <a:rect l="0" t="0" r="r" b="b"/>
                <a:pathLst>
                  <a:path w="256" h="54">
                    <a:moveTo>
                      <a:pt x="256" y="54"/>
                    </a:moveTo>
                    <a:lnTo>
                      <a:pt x="0" y="26"/>
                    </a:lnTo>
                    <a:lnTo>
                      <a:pt x="4" y="22"/>
                    </a:lnTo>
                    <a:lnTo>
                      <a:pt x="10" y="18"/>
                    </a:lnTo>
                    <a:lnTo>
                      <a:pt x="16" y="14"/>
                    </a:lnTo>
                    <a:lnTo>
                      <a:pt x="22" y="12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4" y="4"/>
                    </a:lnTo>
                    <a:lnTo>
                      <a:pt x="54" y="2"/>
                    </a:lnTo>
                    <a:lnTo>
                      <a:pt x="62" y="2"/>
                    </a:lnTo>
                    <a:lnTo>
                      <a:pt x="72" y="0"/>
                    </a:lnTo>
                    <a:lnTo>
                      <a:pt x="82" y="0"/>
                    </a:lnTo>
                    <a:lnTo>
                      <a:pt x="92" y="0"/>
                    </a:lnTo>
                    <a:lnTo>
                      <a:pt x="102" y="0"/>
                    </a:lnTo>
                    <a:lnTo>
                      <a:pt x="112" y="0"/>
                    </a:lnTo>
                    <a:lnTo>
                      <a:pt x="122" y="0"/>
                    </a:lnTo>
                    <a:lnTo>
                      <a:pt x="132" y="2"/>
                    </a:lnTo>
                    <a:lnTo>
                      <a:pt x="144" y="2"/>
                    </a:lnTo>
                    <a:lnTo>
                      <a:pt x="154" y="4"/>
                    </a:lnTo>
                    <a:lnTo>
                      <a:pt x="164" y="6"/>
                    </a:lnTo>
                    <a:lnTo>
                      <a:pt x="174" y="8"/>
                    </a:lnTo>
                    <a:lnTo>
                      <a:pt x="182" y="12"/>
                    </a:lnTo>
                    <a:lnTo>
                      <a:pt x="192" y="14"/>
                    </a:lnTo>
                    <a:lnTo>
                      <a:pt x="202" y="18"/>
                    </a:lnTo>
                    <a:lnTo>
                      <a:pt x="210" y="20"/>
                    </a:lnTo>
                    <a:lnTo>
                      <a:pt x="218" y="24"/>
                    </a:lnTo>
                    <a:lnTo>
                      <a:pt x="226" y="28"/>
                    </a:lnTo>
                    <a:lnTo>
                      <a:pt x="232" y="32"/>
                    </a:lnTo>
                    <a:lnTo>
                      <a:pt x="238" y="36"/>
                    </a:lnTo>
                    <a:lnTo>
                      <a:pt x="244" y="40"/>
                    </a:lnTo>
                    <a:lnTo>
                      <a:pt x="248" y="44"/>
                    </a:lnTo>
                    <a:lnTo>
                      <a:pt x="252" y="50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888" name="Group 1887"/>
          <p:cNvGrpSpPr/>
          <p:nvPr/>
        </p:nvGrpSpPr>
        <p:grpSpPr>
          <a:xfrm>
            <a:off x="685800" y="2438400"/>
            <a:ext cx="1981200" cy="2057400"/>
            <a:chOff x="533400" y="3200400"/>
            <a:chExt cx="2438400" cy="2465645"/>
          </a:xfrm>
        </p:grpSpPr>
        <p:grpSp>
          <p:nvGrpSpPr>
            <p:cNvPr id="1538" name="Group 5"/>
            <p:cNvGrpSpPr>
              <a:grpSpLocks noChangeAspect="1"/>
            </p:cNvGrpSpPr>
            <p:nvPr/>
          </p:nvGrpSpPr>
          <p:grpSpPr bwMode="auto">
            <a:xfrm>
              <a:off x="533400" y="3200400"/>
              <a:ext cx="2438400" cy="2465645"/>
              <a:chOff x="816" y="624"/>
              <a:chExt cx="1074" cy="1086"/>
            </a:xfrm>
          </p:grpSpPr>
          <p:sp>
            <p:nvSpPr>
              <p:cNvPr id="1539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816" y="624"/>
                <a:ext cx="1074" cy="10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7"/>
              <p:cNvSpPr>
                <a:spLocks/>
              </p:cNvSpPr>
              <p:nvPr/>
            </p:nvSpPr>
            <p:spPr bwMode="auto">
              <a:xfrm>
                <a:off x="1351" y="1237"/>
                <a:ext cx="55" cy="365"/>
              </a:xfrm>
              <a:custGeom>
                <a:avLst/>
                <a:gdLst/>
                <a:ahLst/>
                <a:cxnLst>
                  <a:cxn ang="0">
                    <a:pos x="41" y="1"/>
                  </a:cxn>
                  <a:cxn ang="0">
                    <a:pos x="41" y="5"/>
                  </a:cxn>
                  <a:cxn ang="0">
                    <a:pos x="41" y="12"/>
                  </a:cxn>
                  <a:cxn ang="0">
                    <a:pos x="42" y="20"/>
                  </a:cxn>
                  <a:cxn ang="0">
                    <a:pos x="44" y="31"/>
                  </a:cxn>
                  <a:cxn ang="0">
                    <a:pos x="44" y="43"/>
                  </a:cxn>
                  <a:cxn ang="0">
                    <a:pos x="46" y="57"/>
                  </a:cxn>
                  <a:cxn ang="0">
                    <a:pos x="47" y="71"/>
                  </a:cxn>
                  <a:cxn ang="0">
                    <a:pos x="49" y="87"/>
                  </a:cxn>
                  <a:cxn ang="0">
                    <a:pos x="50" y="104"/>
                  </a:cxn>
                  <a:cxn ang="0">
                    <a:pos x="51" y="121"/>
                  </a:cxn>
                  <a:cxn ang="0">
                    <a:pos x="52" y="139"/>
                  </a:cxn>
                  <a:cxn ang="0">
                    <a:pos x="52" y="157"/>
                  </a:cxn>
                  <a:cxn ang="0">
                    <a:pos x="53" y="175"/>
                  </a:cxn>
                  <a:cxn ang="0">
                    <a:pos x="54" y="194"/>
                  </a:cxn>
                  <a:cxn ang="0">
                    <a:pos x="55" y="212"/>
                  </a:cxn>
                  <a:cxn ang="0">
                    <a:pos x="55" y="230"/>
                  </a:cxn>
                  <a:cxn ang="0">
                    <a:pos x="55" y="247"/>
                  </a:cxn>
                  <a:cxn ang="0">
                    <a:pos x="55" y="263"/>
                  </a:cxn>
                  <a:cxn ang="0">
                    <a:pos x="54" y="279"/>
                  </a:cxn>
                  <a:cxn ang="0">
                    <a:pos x="54" y="293"/>
                  </a:cxn>
                  <a:cxn ang="0">
                    <a:pos x="52" y="306"/>
                  </a:cxn>
                  <a:cxn ang="0">
                    <a:pos x="52" y="317"/>
                  </a:cxn>
                  <a:cxn ang="0">
                    <a:pos x="50" y="328"/>
                  </a:cxn>
                  <a:cxn ang="0">
                    <a:pos x="48" y="336"/>
                  </a:cxn>
                  <a:cxn ang="0">
                    <a:pos x="45" y="344"/>
                  </a:cxn>
                  <a:cxn ang="0">
                    <a:pos x="43" y="350"/>
                  </a:cxn>
                  <a:cxn ang="0">
                    <a:pos x="39" y="357"/>
                  </a:cxn>
                  <a:cxn ang="0">
                    <a:pos x="33" y="363"/>
                  </a:cxn>
                  <a:cxn ang="0">
                    <a:pos x="28" y="364"/>
                  </a:cxn>
                  <a:cxn ang="0">
                    <a:pos x="22" y="361"/>
                  </a:cxn>
                  <a:cxn ang="0">
                    <a:pos x="16" y="352"/>
                  </a:cxn>
                  <a:cxn ang="0">
                    <a:pos x="13" y="344"/>
                  </a:cxn>
                  <a:cxn ang="0">
                    <a:pos x="11" y="336"/>
                  </a:cxn>
                  <a:cxn ang="0">
                    <a:pos x="9" y="329"/>
                  </a:cxn>
                  <a:cxn ang="0">
                    <a:pos x="6" y="319"/>
                  </a:cxn>
                  <a:cxn ang="0">
                    <a:pos x="5" y="309"/>
                  </a:cxn>
                  <a:cxn ang="0">
                    <a:pos x="3" y="297"/>
                  </a:cxn>
                  <a:cxn ang="0">
                    <a:pos x="2" y="284"/>
                  </a:cxn>
                  <a:cxn ang="0">
                    <a:pos x="1" y="271"/>
                  </a:cxn>
                  <a:cxn ang="0">
                    <a:pos x="0" y="256"/>
                  </a:cxn>
                  <a:cxn ang="0">
                    <a:pos x="0" y="242"/>
                  </a:cxn>
                  <a:cxn ang="0">
                    <a:pos x="0" y="227"/>
                  </a:cxn>
                  <a:cxn ang="0">
                    <a:pos x="0" y="211"/>
                  </a:cxn>
                  <a:cxn ang="0">
                    <a:pos x="0" y="194"/>
                  </a:cxn>
                  <a:cxn ang="0">
                    <a:pos x="1" y="178"/>
                  </a:cxn>
                  <a:cxn ang="0">
                    <a:pos x="2" y="161"/>
                  </a:cxn>
                  <a:cxn ang="0">
                    <a:pos x="2" y="146"/>
                  </a:cxn>
                  <a:cxn ang="0">
                    <a:pos x="3" y="129"/>
                  </a:cxn>
                  <a:cxn ang="0">
                    <a:pos x="4" y="113"/>
                  </a:cxn>
                  <a:cxn ang="0">
                    <a:pos x="5" y="97"/>
                  </a:cxn>
                  <a:cxn ang="0">
                    <a:pos x="6" y="81"/>
                  </a:cxn>
                  <a:cxn ang="0">
                    <a:pos x="7" y="68"/>
                  </a:cxn>
                  <a:cxn ang="0">
                    <a:pos x="8" y="54"/>
                  </a:cxn>
                  <a:cxn ang="0">
                    <a:pos x="9" y="40"/>
                  </a:cxn>
                  <a:cxn ang="0">
                    <a:pos x="10" y="29"/>
                  </a:cxn>
                  <a:cxn ang="0">
                    <a:pos x="12" y="19"/>
                  </a:cxn>
                  <a:cxn ang="0">
                    <a:pos x="12" y="8"/>
                  </a:cxn>
                  <a:cxn ang="0">
                    <a:pos x="14" y="0"/>
                  </a:cxn>
                </a:cxnLst>
                <a:rect l="0" t="0" r="r" b="b"/>
                <a:pathLst>
                  <a:path w="55" h="365">
                    <a:moveTo>
                      <a:pt x="41" y="0"/>
                    </a:moveTo>
                    <a:lnTo>
                      <a:pt x="41" y="0"/>
                    </a:lnTo>
                    <a:lnTo>
                      <a:pt x="41" y="1"/>
                    </a:lnTo>
                    <a:lnTo>
                      <a:pt x="41" y="2"/>
                    </a:lnTo>
                    <a:lnTo>
                      <a:pt x="41" y="4"/>
                    </a:lnTo>
                    <a:lnTo>
                      <a:pt x="41" y="5"/>
                    </a:lnTo>
                    <a:lnTo>
                      <a:pt x="41" y="8"/>
                    </a:lnTo>
                    <a:lnTo>
                      <a:pt x="41" y="10"/>
                    </a:lnTo>
                    <a:lnTo>
                      <a:pt x="41" y="12"/>
                    </a:lnTo>
                    <a:lnTo>
                      <a:pt x="42" y="15"/>
                    </a:lnTo>
                    <a:lnTo>
                      <a:pt x="42" y="18"/>
                    </a:lnTo>
                    <a:lnTo>
                      <a:pt x="42" y="20"/>
                    </a:lnTo>
                    <a:lnTo>
                      <a:pt x="43" y="24"/>
                    </a:lnTo>
                    <a:lnTo>
                      <a:pt x="43" y="27"/>
                    </a:lnTo>
                    <a:lnTo>
                      <a:pt x="44" y="31"/>
                    </a:lnTo>
                    <a:lnTo>
                      <a:pt x="44" y="35"/>
                    </a:lnTo>
                    <a:lnTo>
                      <a:pt x="44" y="39"/>
                    </a:lnTo>
                    <a:lnTo>
                      <a:pt x="44" y="43"/>
                    </a:lnTo>
                    <a:lnTo>
                      <a:pt x="45" y="47"/>
                    </a:lnTo>
                    <a:lnTo>
                      <a:pt x="45" y="52"/>
                    </a:lnTo>
                    <a:lnTo>
                      <a:pt x="46" y="57"/>
                    </a:lnTo>
                    <a:lnTo>
                      <a:pt x="46" y="60"/>
                    </a:lnTo>
                    <a:lnTo>
                      <a:pt x="47" y="66"/>
                    </a:lnTo>
                    <a:lnTo>
                      <a:pt x="47" y="71"/>
                    </a:lnTo>
                    <a:lnTo>
                      <a:pt x="47" y="77"/>
                    </a:lnTo>
                    <a:lnTo>
                      <a:pt x="48" y="81"/>
                    </a:lnTo>
                    <a:lnTo>
                      <a:pt x="49" y="87"/>
                    </a:lnTo>
                    <a:lnTo>
                      <a:pt x="49" y="93"/>
                    </a:lnTo>
                    <a:lnTo>
                      <a:pt x="49" y="98"/>
                    </a:lnTo>
                    <a:lnTo>
                      <a:pt x="50" y="104"/>
                    </a:lnTo>
                    <a:lnTo>
                      <a:pt x="50" y="110"/>
                    </a:lnTo>
                    <a:lnTo>
                      <a:pt x="50" y="116"/>
                    </a:lnTo>
                    <a:lnTo>
                      <a:pt x="51" y="121"/>
                    </a:lnTo>
                    <a:lnTo>
                      <a:pt x="51" y="127"/>
                    </a:lnTo>
                    <a:lnTo>
                      <a:pt x="52" y="133"/>
                    </a:lnTo>
                    <a:lnTo>
                      <a:pt x="52" y="139"/>
                    </a:lnTo>
                    <a:lnTo>
                      <a:pt x="52" y="145"/>
                    </a:lnTo>
                    <a:lnTo>
                      <a:pt x="52" y="151"/>
                    </a:lnTo>
                    <a:lnTo>
                      <a:pt x="52" y="157"/>
                    </a:lnTo>
                    <a:lnTo>
                      <a:pt x="52" y="163"/>
                    </a:lnTo>
                    <a:lnTo>
                      <a:pt x="53" y="170"/>
                    </a:lnTo>
                    <a:lnTo>
                      <a:pt x="53" y="175"/>
                    </a:lnTo>
                    <a:lnTo>
                      <a:pt x="54" y="182"/>
                    </a:lnTo>
                    <a:lnTo>
                      <a:pt x="54" y="188"/>
                    </a:lnTo>
                    <a:lnTo>
                      <a:pt x="54" y="194"/>
                    </a:lnTo>
                    <a:lnTo>
                      <a:pt x="54" y="200"/>
                    </a:lnTo>
                    <a:lnTo>
                      <a:pt x="55" y="207"/>
                    </a:lnTo>
                    <a:lnTo>
                      <a:pt x="55" y="212"/>
                    </a:lnTo>
                    <a:lnTo>
                      <a:pt x="55" y="218"/>
                    </a:lnTo>
                    <a:lnTo>
                      <a:pt x="55" y="224"/>
                    </a:lnTo>
                    <a:lnTo>
                      <a:pt x="55" y="230"/>
                    </a:lnTo>
                    <a:lnTo>
                      <a:pt x="55" y="235"/>
                    </a:lnTo>
                    <a:lnTo>
                      <a:pt x="55" y="241"/>
                    </a:lnTo>
                    <a:lnTo>
                      <a:pt x="55" y="247"/>
                    </a:lnTo>
                    <a:lnTo>
                      <a:pt x="55" y="253"/>
                    </a:lnTo>
                    <a:lnTo>
                      <a:pt x="55" y="258"/>
                    </a:lnTo>
                    <a:lnTo>
                      <a:pt x="55" y="263"/>
                    </a:lnTo>
                    <a:lnTo>
                      <a:pt x="54" y="269"/>
                    </a:lnTo>
                    <a:lnTo>
                      <a:pt x="54" y="274"/>
                    </a:lnTo>
                    <a:lnTo>
                      <a:pt x="54" y="279"/>
                    </a:lnTo>
                    <a:lnTo>
                      <a:pt x="54" y="284"/>
                    </a:lnTo>
                    <a:lnTo>
                      <a:pt x="54" y="289"/>
                    </a:lnTo>
                    <a:lnTo>
                      <a:pt x="54" y="293"/>
                    </a:lnTo>
                    <a:lnTo>
                      <a:pt x="53" y="297"/>
                    </a:lnTo>
                    <a:lnTo>
                      <a:pt x="52" y="302"/>
                    </a:lnTo>
                    <a:lnTo>
                      <a:pt x="52" y="306"/>
                    </a:lnTo>
                    <a:lnTo>
                      <a:pt x="52" y="310"/>
                    </a:lnTo>
                    <a:lnTo>
                      <a:pt x="52" y="313"/>
                    </a:lnTo>
                    <a:lnTo>
                      <a:pt x="52" y="317"/>
                    </a:lnTo>
                    <a:lnTo>
                      <a:pt x="51" y="321"/>
                    </a:lnTo>
                    <a:lnTo>
                      <a:pt x="50" y="325"/>
                    </a:lnTo>
                    <a:lnTo>
                      <a:pt x="50" y="328"/>
                    </a:lnTo>
                    <a:lnTo>
                      <a:pt x="49" y="330"/>
                    </a:lnTo>
                    <a:lnTo>
                      <a:pt x="48" y="333"/>
                    </a:lnTo>
                    <a:lnTo>
                      <a:pt x="48" y="336"/>
                    </a:lnTo>
                    <a:lnTo>
                      <a:pt x="47" y="339"/>
                    </a:lnTo>
                    <a:lnTo>
                      <a:pt x="46" y="342"/>
                    </a:lnTo>
                    <a:lnTo>
                      <a:pt x="45" y="344"/>
                    </a:lnTo>
                    <a:lnTo>
                      <a:pt x="45" y="347"/>
                    </a:lnTo>
                    <a:lnTo>
                      <a:pt x="44" y="349"/>
                    </a:lnTo>
                    <a:lnTo>
                      <a:pt x="43" y="350"/>
                    </a:lnTo>
                    <a:lnTo>
                      <a:pt x="42" y="352"/>
                    </a:lnTo>
                    <a:lnTo>
                      <a:pt x="41" y="354"/>
                    </a:lnTo>
                    <a:lnTo>
                      <a:pt x="39" y="357"/>
                    </a:lnTo>
                    <a:lnTo>
                      <a:pt x="37" y="360"/>
                    </a:lnTo>
                    <a:lnTo>
                      <a:pt x="35" y="362"/>
                    </a:lnTo>
                    <a:lnTo>
                      <a:pt x="33" y="363"/>
                    </a:lnTo>
                    <a:lnTo>
                      <a:pt x="32" y="364"/>
                    </a:lnTo>
                    <a:lnTo>
                      <a:pt x="30" y="365"/>
                    </a:lnTo>
                    <a:lnTo>
                      <a:pt x="28" y="364"/>
                    </a:lnTo>
                    <a:lnTo>
                      <a:pt x="26" y="363"/>
                    </a:lnTo>
                    <a:lnTo>
                      <a:pt x="24" y="362"/>
                    </a:lnTo>
                    <a:lnTo>
                      <a:pt x="22" y="361"/>
                    </a:lnTo>
                    <a:lnTo>
                      <a:pt x="20" y="358"/>
                    </a:lnTo>
                    <a:lnTo>
                      <a:pt x="18" y="355"/>
                    </a:lnTo>
                    <a:lnTo>
                      <a:pt x="16" y="352"/>
                    </a:lnTo>
                    <a:lnTo>
                      <a:pt x="14" y="349"/>
                    </a:lnTo>
                    <a:lnTo>
                      <a:pt x="14" y="346"/>
                    </a:lnTo>
                    <a:lnTo>
                      <a:pt x="13" y="344"/>
                    </a:lnTo>
                    <a:lnTo>
                      <a:pt x="12" y="342"/>
                    </a:lnTo>
                    <a:lnTo>
                      <a:pt x="12" y="339"/>
                    </a:lnTo>
                    <a:lnTo>
                      <a:pt x="11" y="336"/>
                    </a:lnTo>
                    <a:lnTo>
                      <a:pt x="10" y="334"/>
                    </a:lnTo>
                    <a:lnTo>
                      <a:pt x="9" y="331"/>
                    </a:lnTo>
                    <a:lnTo>
                      <a:pt x="9" y="329"/>
                    </a:lnTo>
                    <a:lnTo>
                      <a:pt x="8" y="325"/>
                    </a:lnTo>
                    <a:lnTo>
                      <a:pt x="7" y="322"/>
                    </a:lnTo>
                    <a:lnTo>
                      <a:pt x="6" y="319"/>
                    </a:lnTo>
                    <a:lnTo>
                      <a:pt x="6" y="315"/>
                    </a:lnTo>
                    <a:lnTo>
                      <a:pt x="5" y="312"/>
                    </a:lnTo>
                    <a:lnTo>
                      <a:pt x="5" y="309"/>
                    </a:lnTo>
                    <a:lnTo>
                      <a:pt x="4" y="305"/>
                    </a:lnTo>
                    <a:lnTo>
                      <a:pt x="4" y="301"/>
                    </a:lnTo>
                    <a:lnTo>
                      <a:pt x="3" y="297"/>
                    </a:lnTo>
                    <a:lnTo>
                      <a:pt x="3" y="292"/>
                    </a:lnTo>
                    <a:lnTo>
                      <a:pt x="2" y="289"/>
                    </a:lnTo>
                    <a:lnTo>
                      <a:pt x="2" y="284"/>
                    </a:lnTo>
                    <a:lnTo>
                      <a:pt x="2" y="280"/>
                    </a:lnTo>
                    <a:lnTo>
                      <a:pt x="1" y="275"/>
                    </a:lnTo>
                    <a:lnTo>
                      <a:pt x="1" y="271"/>
                    </a:lnTo>
                    <a:lnTo>
                      <a:pt x="1" y="267"/>
                    </a:lnTo>
                    <a:lnTo>
                      <a:pt x="0" y="261"/>
                    </a:lnTo>
                    <a:lnTo>
                      <a:pt x="0" y="256"/>
                    </a:lnTo>
                    <a:lnTo>
                      <a:pt x="0" y="252"/>
                    </a:lnTo>
                    <a:lnTo>
                      <a:pt x="0" y="247"/>
                    </a:lnTo>
                    <a:lnTo>
                      <a:pt x="0" y="242"/>
                    </a:lnTo>
                    <a:lnTo>
                      <a:pt x="0" y="236"/>
                    </a:lnTo>
                    <a:lnTo>
                      <a:pt x="0" y="232"/>
                    </a:lnTo>
                    <a:lnTo>
                      <a:pt x="0" y="227"/>
                    </a:lnTo>
                    <a:lnTo>
                      <a:pt x="0" y="221"/>
                    </a:lnTo>
                    <a:lnTo>
                      <a:pt x="0" y="215"/>
                    </a:lnTo>
                    <a:lnTo>
                      <a:pt x="0" y="211"/>
                    </a:lnTo>
                    <a:lnTo>
                      <a:pt x="0" y="205"/>
                    </a:lnTo>
                    <a:lnTo>
                      <a:pt x="0" y="199"/>
                    </a:lnTo>
                    <a:lnTo>
                      <a:pt x="0" y="194"/>
                    </a:lnTo>
                    <a:lnTo>
                      <a:pt x="0" y="189"/>
                    </a:lnTo>
                    <a:lnTo>
                      <a:pt x="1" y="183"/>
                    </a:lnTo>
                    <a:lnTo>
                      <a:pt x="1" y="178"/>
                    </a:lnTo>
                    <a:lnTo>
                      <a:pt x="1" y="173"/>
                    </a:lnTo>
                    <a:lnTo>
                      <a:pt x="1" y="167"/>
                    </a:lnTo>
                    <a:lnTo>
                      <a:pt x="2" y="161"/>
                    </a:lnTo>
                    <a:lnTo>
                      <a:pt x="2" y="156"/>
                    </a:lnTo>
                    <a:lnTo>
                      <a:pt x="2" y="151"/>
                    </a:lnTo>
                    <a:lnTo>
                      <a:pt x="2" y="146"/>
                    </a:lnTo>
                    <a:lnTo>
                      <a:pt x="3" y="140"/>
                    </a:lnTo>
                    <a:lnTo>
                      <a:pt x="3" y="135"/>
                    </a:lnTo>
                    <a:lnTo>
                      <a:pt x="3" y="129"/>
                    </a:lnTo>
                    <a:lnTo>
                      <a:pt x="3" y="123"/>
                    </a:lnTo>
                    <a:lnTo>
                      <a:pt x="4" y="118"/>
                    </a:lnTo>
                    <a:lnTo>
                      <a:pt x="4" y="113"/>
                    </a:lnTo>
                    <a:lnTo>
                      <a:pt x="4" y="107"/>
                    </a:lnTo>
                    <a:lnTo>
                      <a:pt x="5" y="102"/>
                    </a:lnTo>
                    <a:lnTo>
                      <a:pt x="5" y="97"/>
                    </a:lnTo>
                    <a:lnTo>
                      <a:pt x="5" y="92"/>
                    </a:lnTo>
                    <a:lnTo>
                      <a:pt x="6" y="87"/>
                    </a:lnTo>
                    <a:lnTo>
                      <a:pt x="6" y="81"/>
                    </a:lnTo>
                    <a:lnTo>
                      <a:pt x="6" y="78"/>
                    </a:lnTo>
                    <a:lnTo>
                      <a:pt x="7" y="72"/>
                    </a:lnTo>
                    <a:lnTo>
                      <a:pt x="7" y="68"/>
                    </a:lnTo>
                    <a:lnTo>
                      <a:pt x="8" y="63"/>
                    </a:lnTo>
                    <a:lnTo>
                      <a:pt x="8" y="58"/>
                    </a:lnTo>
                    <a:lnTo>
                      <a:pt x="8" y="54"/>
                    </a:lnTo>
                    <a:lnTo>
                      <a:pt x="9" y="49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9" y="37"/>
                    </a:lnTo>
                    <a:lnTo>
                      <a:pt x="10" y="33"/>
                    </a:lnTo>
                    <a:lnTo>
                      <a:pt x="10" y="29"/>
                    </a:lnTo>
                    <a:lnTo>
                      <a:pt x="11" y="25"/>
                    </a:lnTo>
                    <a:lnTo>
                      <a:pt x="11" y="21"/>
                    </a:lnTo>
                    <a:lnTo>
                      <a:pt x="12" y="19"/>
                    </a:lnTo>
                    <a:lnTo>
                      <a:pt x="12" y="15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4" y="0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8"/>
              <p:cNvSpPr>
                <a:spLocks/>
              </p:cNvSpPr>
              <p:nvPr/>
            </p:nvSpPr>
            <p:spPr bwMode="auto">
              <a:xfrm>
                <a:off x="1400" y="1241"/>
                <a:ext cx="157" cy="33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7"/>
                  </a:cxn>
                  <a:cxn ang="0">
                    <a:pos x="3" y="13"/>
                  </a:cxn>
                  <a:cxn ang="0">
                    <a:pos x="5" y="21"/>
                  </a:cxn>
                  <a:cxn ang="0">
                    <a:pos x="8" y="32"/>
                  </a:cxn>
                  <a:cxn ang="0">
                    <a:pos x="12" y="43"/>
                  </a:cxn>
                  <a:cxn ang="0">
                    <a:pos x="16" y="55"/>
                  </a:cxn>
                  <a:cxn ang="0">
                    <a:pos x="21" y="70"/>
                  </a:cxn>
                  <a:cxn ang="0">
                    <a:pos x="25" y="85"/>
                  </a:cxn>
                  <a:cxn ang="0">
                    <a:pos x="30" y="101"/>
                  </a:cxn>
                  <a:cxn ang="0">
                    <a:pos x="36" y="117"/>
                  </a:cxn>
                  <a:cxn ang="0">
                    <a:pos x="42" y="134"/>
                  </a:cxn>
                  <a:cxn ang="0">
                    <a:pos x="48" y="151"/>
                  </a:cxn>
                  <a:cxn ang="0">
                    <a:pos x="54" y="169"/>
                  </a:cxn>
                  <a:cxn ang="0">
                    <a:pos x="61" y="186"/>
                  </a:cxn>
                  <a:cxn ang="0">
                    <a:pos x="67" y="203"/>
                  </a:cxn>
                  <a:cxn ang="0">
                    <a:pos x="73" y="220"/>
                  </a:cxn>
                  <a:cxn ang="0">
                    <a:pos x="80" y="235"/>
                  </a:cxn>
                  <a:cxn ang="0">
                    <a:pos x="86" y="250"/>
                  </a:cxn>
                  <a:cxn ang="0">
                    <a:pos x="92" y="265"/>
                  </a:cxn>
                  <a:cxn ang="0">
                    <a:pos x="99" y="278"/>
                  </a:cxn>
                  <a:cxn ang="0">
                    <a:pos x="105" y="288"/>
                  </a:cxn>
                  <a:cxn ang="0">
                    <a:pos x="111" y="299"/>
                  </a:cxn>
                  <a:cxn ang="0">
                    <a:pos x="117" y="308"/>
                  </a:cxn>
                  <a:cxn ang="0">
                    <a:pos x="122" y="316"/>
                  </a:cxn>
                  <a:cxn ang="0">
                    <a:pos x="127" y="322"/>
                  </a:cxn>
                  <a:cxn ang="0">
                    <a:pos x="136" y="329"/>
                  </a:cxn>
                  <a:cxn ang="0">
                    <a:pos x="144" y="334"/>
                  </a:cxn>
                  <a:cxn ang="0">
                    <a:pos x="151" y="334"/>
                  </a:cxn>
                  <a:cxn ang="0">
                    <a:pos x="155" y="329"/>
                  </a:cxn>
                  <a:cxn ang="0">
                    <a:pos x="157" y="323"/>
                  </a:cxn>
                  <a:cxn ang="0">
                    <a:pos x="157" y="317"/>
                  </a:cxn>
                  <a:cxn ang="0">
                    <a:pos x="157" y="311"/>
                  </a:cxn>
                  <a:cxn ang="0">
                    <a:pos x="156" y="303"/>
                  </a:cxn>
                  <a:cxn ang="0">
                    <a:pos x="154" y="293"/>
                  </a:cxn>
                  <a:cxn ang="0">
                    <a:pos x="151" y="284"/>
                  </a:cxn>
                  <a:cxn ang="0">
                    <a:pos x="148" y="273"/>
                  </a:cxn>
                  <a:cxn ang="0">
                    <a:pos x="143" y="261"/>
                  </a:cxn>
                  <a:cxn ang="0">
                    <a:pos x="138" y="248"/>
                  </a:cxn>
                  <a:cxn ang="0">
                    <a:pos x="132" y="233"/>
                  </a:cxn>
                  <a:cxn ang="0">
                    <a:pos x="125" y="219"/>
                  </a:cxn>
                  <a:cxn ang="0">
                    <a:pos x="118" y="204"/>
                  </a:cxn>
                  <a:cxn ang="0">
                    <a:pos x="110" y="188"/>
                  </a:cxn>
                  <a:cxn ang="0">
                    <a:pos x="101" y="172"/>
                  </a:cxn>
                  <a:cxn ang="0">
                    <a:pos x="93" y="156"/>
                  </a:cxn>
                  <a:cxn ang="0">
                    <a:pos x="84" y="140"/>
                  </a:cxn>
                  <a:cxn ang="0">
                    <a:pos x="75" y="125"/>
                  </a:cxn>
                  <a:cxn ang="0">
                    <a:pos x="66" y="109"/>
                  </a:cxn>
                  <a:cxn ang="0">
                    <a:pos x="58" y="94"/>
                  </a:cxn>
                  <a:cxn ang="0">
                    <a:pos x="48" y="79"/>
                  </a:cxn>
                  <a:cxn ang="0">
                    <a:pos x="40" y="66"/>
                  </a:cxn>
                  <a:cxn ang="0">
                    <a:pos x="32" y="53"/>
                  </a:cxn>
                  <a:cxn ang="0">
                    <a:pos x="25" y="41"/>
                  </a:cxn>
                  <a:cxn ang="0">
                    <a:pos x="19" y="31"/>
                  </a:cxn>
                  <a:cxn ang="0">
                    <a:pos x="12" y="21"/>
                  </a:cxn>
                  <a:cxn ang="0">
                    <a:pos x="7" y="14"/>
                  </a:cxn>
                  <a:cxn ang="0">
                    <a:pos x="3" y="8"/>
                  </a:cxn>
                  <a:cxn ang="0">
                    <a:pos x="0" y="1"/>
                  </a:cxn>
                </a:cxnLst>
                <a:rect l="0" t="0" r="r" b="b"/>
                <a:pathLst>
                  <a:path w="157" h="33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4" y="18"/>
                    </a:lnTo>
                    <a:lnTo>
                      <a:pt x="5" y="21"/>
                    </a:lnTo>
                    <a:lnTo>
                      <a:pt x="6" y="24"/>
                    </a:lnTo>
                    <a:lnTo>
                      <a:pt x="7" y="28"/>
                    </a:lnTo>
                    <a:lnTo>
                      <a:pt x="8" y="32"/>
                    </a:lnTo>
                    <a:lnTo>
                      <a:pt x="9" y="35"/>
                    </a:lnTo>
                    <a:lnTo>
                      <a:pt x="10" y="38"/>
                    </a:lnTo>
                    <a:lnTo>
                      <a:pt x="12" y="43"/>
                    </a:lnTo>
                    <a:lnTo>
                      <a:pt x="13" y="47"/>
                    </a:lnTo>
                    <a:lnTo>
                      <a:pt x="14" y="52"/>
                    </a:lnTo>
                    <a:lnTo>
                      <a:pt x="16" y="55"/>
                    </a:lnTo>
                    <a:lnTo>
                      <a:pt x="17" y="60"/>
                    </a:lnTo>
                    <a:lnTo>
                      <a:pt x="19" y="65"/>
                    </a:lnTo>
                    <a:lnTo>
                      <a:pt x="21" y="70"/>
                    </a:lnTo>
                    <a:lnTo>
                      <a:pt x="22" y="74"/>
                    </a:lnTo>
                    <a:lnTo>
                      <a:pt x="23" y="79"/>
                    </a:lnTo>
                    <a:lnTo>
                      <a:pt x="25" y="85"/>
                    </a:lnTo>
                    <a:lnTo>
                      <a:pt x="27" y="91"/>
                    </a:lnTo>
                    <a:lnTo>
                      <a:pt x="29" y="95"/>
                    </a:lnTo>
                    <a:lnTo>
                      <a:pt x="30" y="101"/>
                    </a:lnTo>
                    <a:lnTo>
                      <a:pt x="33" y="107"/>
                    </a:lnTo>
                    <a:lnTo>
                      <a:pt x="34" y="112"/>
                    </a:lnTo>
                    <a:lnTo>
                      <a:pt x="36" y="117"/>
                    </a:lnTo>
                    <a:lnTo>
                      <a:pt x="38" y="123"/>
                    </a:lnTo>
                    <a:lnTo>
                      <a:pt x="40" y="129"/>
                    </a:lnTo>
                    <a:lnTo>
                      <a:pt x="42" y="134"/>
                    </a:lnTo>
                    <a:lnTo>
                      <a:pt x="43" y="140"/>
                    </a:lnTo>
                    <a:lnTo>
                      <a:pt x="46" y="146"/>
                    </a:lnTo>
                    <a:lnTo>
                      <a:pt x="48" y="151"/>
                    </a:lnTo>
                    <a:lnTo>
                      <a:pt x="50" y="157"/>
                    </a:lnTo>
                    <a:lnTo>
                      <a:pt x="52" y="163"/>
                    </a:lnTo>
                    <a:lnTo>
                      <a:pt x="54" y="169"/>
                    </a:lnTo>
                    <a:lnTo>
                      <a:pt x="56" y="174"/>
                    </a:lnTo>
                    <a:lnTo>
                      <a:pt x="59" y="180"/>
                    </a:lnTo>
                    <a:lnTo>
                      <a:pt x="61" y="186"/>
                    </a:lnTo>
                    <a:lnTo>
                      <a:pt x="62" y="191"/>
                    </a:lnTo>
                    <a:lnTo>
                      <a:pt x="64" y="198"/>
                    </a:lnTo>
                    <a:lnTo>
                      <a:pt x="67" y="203"/>
                    </a:lnTo>
                    <a:lnTo>
                      <a:pt x="69" y="209"/>
                    </a:lnTo>
                    <a:lnTo>
                      <a:pt x="71" y="214"/>
                    </a:lnTo>
                    <a:lnTo>
                      <a:pt x="73" y="220"/>
                    </a:lnTo>
                    <a:lnTo>
                      <a:pt x="76" y="225"/>
                    </a:lnTo>
                    <a:lnTo>
                      <a:pt x="78" y="230"/>
                    </a:lnTo>
                    <a:lnTo>
                      <a:pt x="80" y="235"/>
                    </a:lnTo>
                    <a:lnTo>
                      <a:pt x="81" y="241"/>
                    </a:lnTo>
                    <a:lnTo>
                      <a:pt x="84" y="246"/>
                    </a:lnTo>
                    <a:lnTo>
                      <a:pt x="86" y="250"/>
                    </a:lnTo>
                    <a:lnTo>
                      <a:pt x="88" y="255"/>
                    </a:lnTo>
                    <a:lnTo>
                      <a:pt x="90" y="260"/>
                    </a:lnTo>
                    <a:lnTo>
                      <a:pt x="92" y="265"/>
                    </a:lnTo>
                    <a:lnTo>
                      <a:pt x="95" y="268"/>
                    </a:lnTo>
                    <a:lnTo>
                      <a:pt x="97" y="273"/>
                    </a:lnTo>
                    <a:lnTo>
                      <a:pt x="99" y="278"/>
                    </a:lnTo>
                    <a:lnTo>
                      <a:pt x="100" y="282"/>
                    </a:lnTo>
                    <a:lnTo>
                      <a:pt x="103" y="286"/>
                    </a:lnTo>
                    <a:lnTo>
                      <a:pt x="105" y="288"/>
                    </a:lnTo>
                    <a:lnTo>
                      <a:pt x="107" y="292"/>
                    </a:lnTo>
                    <a:lnTo>
                      <a:pt x="109" y="296"/>
                    </a:lnTo>
                    <a:lnTo>
                      <a:pt x="111" y="299"/>
                    </a:lnTo>
                    <a:lnTo>
                      <a:pt x="113" y="303"/>
                    </a:lnTo>
                    <a:lnTo>
                      <a:pt x="115" y="306"/>
                    </a:lnTo>
                    <a:lnTo>
                      <a:pt x="117" y="308"/>
                    </a:lnTo>
                    <a:lnTo>
                      <a:pt x="118" y="310"/>
                    </a:lnTo>
                    <a:lnTo>
                      <a:pt x="120" y="313"/>
                    </a:lnTo>
                    <a:lnTo>
                      <a:pt x="122" y="316"/>
                    </a:lnTo>
                    <a:lnTo>
                      <a:pt x="123" y="318"/>
                    </a:lnTo>
                    <a:lnTo>
                      <a:pt x="126" y="320"/>
                    </a:lnTo>
                    <a:lnTo>
                      <a:pt x="127" y="322"/>
                    </a:lnTo>
                    <a:lnTo>
                      <a:pt x="129" y="324"/>
                    </a:lnTo>
                    <a:lnTo>
                      <a:pt x="133" y="326"/>
                    </a:lnTo>
                    <a:lnTo>
                      <a:pt x="136" y="329"/>
                    </a:lnTo>
                    <a:lnTo>
                      <a:pt x="138" y="331"/>
                    </a:lnTo>
                    <a:lnTo>
                      <a:pt x="141" y="333"/>
                    </a:lnTo>
                    <a:lnTo>
                      <a:pt x="144" y="334"/>
                    </a:lnTo>
                    <a:lnTo>
                      <a:pt x="147" y="335"/>
                    </a:lnTo>
                    <a:lnTo>
                      <a:pt x="149" y="335"/>
                    </a:lnTo>
                    <a:lnTo>
                      <a:pt x="151" y="334"/>
                    </a:lnTo>
                    <a:lnTo>
                      <a:pt x="153" y="333"/>
                    </a:lnTo>
                    <a:lnTo>
                      <a:pt x="154" y="331"/>
                    </a:lnTo>
                    <a:lnTo>
                      <a:pt x="155" y="329"/>
                    </a:lnTo>
                    <a:lnTo>
                      <a:pt x="156" y="326"/>
                    </a:lnTo>
                    <a:lnTo>
                      <a:pt x="156" y="325"/>
                    </a:lnTo>
                    <a:lnTo>
                      <a:pt x="157" y="323"/>
                    </a:lnTo>
                    <a:lnTo>
                      <a:pt x="157" y="321"/>
                    </a:lnTo>
                    <a:lnTo>
                      <a:pt x="157" y="320"/>
                    </a:lnTo>
                    <a:lnTo>
                      <a:pt x="157" y="317"/>
                    </a:lnTo>
                    <a:lnTo>
                      <a:pt x="157" y="315"/>
                    </a:lnTo>
                    <a:lnTo>
                      <a:pt x="157" y="313"/>
                    </a:lnTo>
                    <a:lnTo>
                      <a:pt x="157" y="311"/>
                    </a:lnTo>
                    <a:lnTo>
                      <a:pt x="156" y="308"/>
                    </a:lnTo>
                    <a:lnTo>
                      <a:pt x="156" y="306"/>
                    </a:lnTo>
                    <a:lnTo>
                      <a:pt x="156" y="303"/>
                    </a:lnTo>
                    <a:lnTo>
                      <a:pt x="155" y="300"/>
                    </a:lnTo>
                    <a:lnTo>
                      <a:pt x="155" y="297"/>
                    </a:lnTo>
                    <a:lnTo>
                      <a:pt x="154" y="293"/>
                    </a:lnTo>
                    <a:lnTo>
                      <a:pt x="153" y="290"/>
                    </a:lnTo>
                    <a:lnTo>
                      <a:pt x="152" y="287"/>
                    </a:lnTo>
                    <a:lnTo>
                      <a:pt x="151" y="284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148" y="273"/>
                    </a:lnTo>
                    <a:lnTo>
                      <a:pt x="146" y="268"/>
                    </a:lnTo>
                    <a:lnTo>
                      <a:pt x="145" y="265"/>
                    </a:lnTo>
                    <a:lnTo>
                      <a:pt x="143" y="261"/>
                    </a:lnTo>
                    <a:lnTo>
                      <a:pt x="142" y="257"/>
                    </a:lnTo>
                    <a:lnTo>
                      <a:pt x="140" y="252"/>
                    </a:lnTo>
                    <a:lnTo>
                      <a:pt x="138" y="248"/>
                    </a:lnTo>
                    <a:lnTo>
                      <a:pt x="136" y="243"/>
                    </a:lnTo>
                    <a:lnTo>
                      <a:pt x="135" y="238"/>
                    </a:lnTo>
                    <a:lnTo>
                      <a:pt x="132" y="233"/>
                    </a:lnTo>
                    <a:lnTo>
                      <a:pt x="130" y="229"/>
                    </a:lnTo>
                    <a:lnTo>
                      <a:pt x="127" y="224"/>
                    </a:lnTo>
                    <a:lnTo>
                      <a:pt x="125" y="219"/>
                    </a:lnTo>
                    <a:lnTo>
                      <a:pt x="123" y="213"/>
                    </a:lnTo>
                    <a:lnTo>
                      <a:pt x="120" y="209"/>
                    </a:lnTo>
                    <a:lnTo>
                      <a:pt x="118" y="204"/>
                    </a:lnTo>
                    <a:lnTo>
                      <a:pt x="116" y="199"/>
                    </a:lnTo>
                    <a:lnTo>
                      <a:pt x="113" y="193"/>
                    </a:lnTo>
                    <a:lnTo>
                      <a:pt x="110" y="188"/>
                    </a:lnTo>
                    <a:lnTo>
                      <a:pt x="107" y="183"/>
                    </a:lnTo>
                    <a:lnTo>
                      <a:pt x="105" y="178"/>
                    </a:lnTo>
                    <a:lnTo>
                      <a:pt x="101" y="172"/>
                    </a:lnTo>
                    <a:lnTo>
                      <a:pt x="99" y="167"/>
                    </a:lnTo>
                    <a:lnTo>
                      <a:pt x="96" y="162"/>
                    </a:lnTo>
                    <a:lnTo>
                      <a:pt x="93" y="156"/>
                    </a:lnTo>
                    <a:lnTo>
                      <a:pt x="90" y="151"/>
                    </a:lnTo>
                    <a:lnTo>
                      <a:pt x="87" y="146"/>
                    </a:lnTo>
                    <a:lnTo>
                      <a:pt x="84" y="140"/>
                    </a:lnTo>
                    <a:lnTo>
                      <a:pt x="81" y="135"/>
                    </a:lnTo>
                    <a:lnTo>
                      <a:pt x="78" y="130"/>
                    </a:lnTo>
                    <a:lnTo>
                      <a:pt x="75" y="125"/>
                    </a:lnTo>
                    <a:lnTo>
                      <a:pt x="72" y="119"/>
                    </a:lnTo>
                    <a:lnTo>
                      <a:pt x="69" y="114"/>
                    </a:lnTo>
                    <a:lnTo>
                      <a:pt x="66" y="109"/>
                    </a:lnTo>
                    <a:lnTo>
                      <a:pt x="63" y="104"/>
                    </a:lnTo>
                    <a:lnTo>
                      <a:pt x="61" y="99"/>
                    </a:lnTo>
                    <a:lnTo>
                      <a:pt x="58" y="94"/>
                    </a:lnTo>
                    <a:lnTo>
                      <a:pt x="54" y="89"/>
                    </a:lnTo>
                    <a:lnTo>
                      <a:pt x="51" y="84"/>
                    </a:lnTo>
                    <a:lnTo>
                      <a:pt x="48" y="79"/>
                    </a:lnTo>
                    <a:lnTo>
                      <a:pt x="46" y="75"/>
                    </a:lnTo>
                    <a:lnTo>
                      <a:pt x="42" y="70"/>
                    </a:lnTo>
                    <a:lnTo>
                      <a:pt x="40" y="66"/>
                    </a:lnTo>
                    <a:lnTo>
                      <a:pt x="38" y="61"/>
                    </a:lnTo>
                    <a:lnTo>
                      <a:pt x="35" y="57"/>
                    </a:lnTo>
                    <a:lnTo>
                      <a:pt x="32" y="53"/>
                    </a:lnTo>
                    <a:lnTo>
                      <a:pt x="30" y="49"/>
                    </a:lnTo>
                    <a:lnTo>
                      <a:pt x="27" y="45"/>
                    </a:lnTo>
                    <a:lnTo>
                      <a:pt x="25" y="41"/>
                    </a:lnTo>
                    <a:lnTo>
                      <a:pt x="22" y="37"/>
                    </a:lnTo>
                    <a:lnTo>
                      <a:pt x="21" y="34"/>
                    </a:lnTo>
                    <a:lnTo>
                      <a:pt x="19" y="31"/>
                    </a:lnTo>
                    <a:lnTo>
                      <a:pt x="17" y="28"/>
                    </a:lnTo>
                    <a:lnTo>
                      <a:pt x="15" y="24"/>
                    </a:lnTo>
                    <a:lnTo>
                      <a:pt x="12" y="21"/>
                    </a:lnTo>
                    <a:lnTo>
                      <a:pt x="10" y="18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6" y="12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9"/>
              <p:cNvSpPr>
                <a:spLocks/>
              </p:cNvSpPr>
              <p:nvPr/>
            </p:nvSpPr>
            <p:spPr bwMode="auto">
              <a:xfrm>
                <a:off x="1388" y="1212"/>
                <a:ext cx="88" cy="386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29" y="6"/>
                  </a:cxn>
                  <a:cxn ang="0">
                    <a:pos x="31" y="13"/>
                  </a:cxn>
                  <a:cxn ang="0">
                    <a:pos x="33" y="22"/>
                  </a:cxn>
                  <a:cxn ang="0">
                    <a:pos x="35" y="33"/>
                  </a:cxn>
                  <a:cxn ang="0">
                    <a:pos x="38" y="45"/>
                  </a:cxn>
                  <a:cxn ang="0">
                    <a:pos x="42" y="60"/>
                  </a:cxn>
                  <a:cxn ang="0">
                    <a:pos x="45" y="75"/>
                  </a:cxn>
                  <a:cxn ang="0">
                    <a:pos x="50" y="91"/>
                  </a:cxn>
                  <a:cxn ang="0">
                    <a:pos x="54" y="109"/>
                  </a:cxn>
                  <a:cxn ang="0">
                    <a:pos x="57" y="127"/>
                  </a:cxn>
                  <a:cxn ang="0">
                    <a:pos x="61" y="146"/>
                  </a:cxn>
                  <a:cxn ang="0">
                    <a:pos x="65" y="165"/>
                  </a:cxn>
                  <a:cxn ang="0">
                    <a:pos x="69" y="184"/>
                  </a:cxn>
                  <a:cxn ang="0">
                    <a:pos x="73" y="204"/>
                  </a:cxn>
                  <a:cxn ang="0">
                    <a:pos x="76" y="223"/>
                  </a:cxn>
                  <a:cxn ang="0">
                    <a:pos x="79" y="242"/>
                  </a:cxn>
                  <a:cxn ang="0">
                    <a:pos x="82" y="259"/>
                  </a:cxn>
                  <a:cxn ang="0">
                    <a:pos x="84" y="278"/>
                  </a:cxn>
                  <a:cxn ang="0">
                    <a:pos x="86" y="294"/>
                  </a:cxn>
                  <a:cxn ang="0">
                    <a:pos x="88" y="309"/>
                  </a:cxn>
                  <a:cxn ang="0">
                    <a:pos x="88" y="322"/>
                  </a:cxn>
                  <a:cxn ang="0">
                    <a:pos x="88" y="335"/>
                  </a:cxn>
                  <a:cxn ang="0">
                    <a:pos x="87" y="346"/>
                  </a:cxn>
                  <a:cxn ang="0">
                    <a:pos x="86" y="355"/>
                  </a:cxn>
                  <a:cxn ang="0">
                    <a:pos x="85" y="364"/>
                  </a:cxn>
                  <a:cxn ang="0">
                    <a:pos x="82" y="371"/>
                  </a:cxn>
                  <a:cxn ang="0">
                    <a:pos x="79" y="378"/>
                  </a:cxn>
                  <a:cxn ang="0">
                    <a:pos x="73" y="384"/>
                  </a:cxn>
                  <a:cxn ang="0">
                    <a:pos x="66" y="385"/>
                  </a:cxn>
                  <a:cxn ang="0">
                    <a:pos x="59" y="380"/>
                  </a:cxn>
                  <a:cxn ang="0">
                    <a:pos x="52" y="372"/>
                  </a:cxn>
                  <a:cxn ang="0">
                    <a:pos x="49" y="366"/>
                  </a:cxn>
                  <a:cxn ang="0">
                    <a:pos x="44" y="357"/>
                  </a:cxn>
                  <a:cxn ang="0">
                    <a:pos x="40" y="348"/>
                  </a:cxn>
                  <a:cxn ang="0">
                    <a:pos x="36" y="337"/>
                  </a:cxn>
                  <a:cxn ang="0">
                    <a:pos x="33" y="326"/>
                  </a:cxn>
                  <a:cxn ang="0">
                    <a:pos x="30" y="313"/>
                  </a:cxn>
                  <a:cxn ang="0">
                    <a:pos x="26" y="297"/>
                  </a:cxn>
                  <a:cxn ang="0">
                    <a:pos x="23" y="281"/>
                  </a:cxn>
                  <a:cxn ang="0">
                    <a:pos x="20" y="265"/>
                  </a:cxn>
                  <a:cxn ang="0">
                    <a:pos x="17" y="247"/>
                  </a:cxn>
                  <a:cxn ang="0">
                    <a:pos x="15" y="228"/>
                  </a:cxn>
                  <a:cxn ang="0">
                    <a:pos x="13" y="210"/>
                  </a:cxn>
                  <a:cxn ang="0">
                    <a:pos x="11" y="190"/>
                  </a:cxn>
                  <a:cxn ang="0">
                    <a:pos x="9" y="171"/>
                  </a:cxn>
                  <a:cxn ang="0">
                    <a:pos x="8" y="152"/>
                  </a:cxn>
                  <a:cxn ang="0">
                    <a:pos x="6" y="133"/>
                  </a:cxn>
                  <a:cxn ang="0">
                    <a:pos x="5" y="115"/>
                  </a:cxn>
                  <a:cxn ang="0">
                    <a:pos x="4" y="97"/>
                  </a:cxn>
                  <a:cxn ang="0">
                    <a:pos x="3" y="81"/>
                  </a:cxn>
                  <a:cxn ang="0">
                    <a:pos x="2" y="64"/>
                  </a:cxn>
                  <a:cxn ang="0">
                    <a:pos x="1" y="50"/>
                  </a:cxn>
                  <a:cxn ang="0">
                    <a:pos x="1" y="37"/>
                  </a:cxn>
                  <a:cxn ang="0">
                    <a:pos x="0" y="26"/>
                  </a:cxn>
                  <a:cxn ang="0">
                    <a:pos x="0" y="16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0" y="1"/>
                  </a:cxn>
                </a:cxnLst>
                <a:rect l="0" t="0" r="r" b="b"/>
                <a:pathLst>
                  <a:path w="88" h="386">
                    <a:moveTo>
                      <a:pt x="28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9" y="5"/>
                    </a:lnTo>
                    <a:lnTo>
                      <a:pt x="29" y="6"/>
                    </a:lnTo>
                    <a:lnTo>
                      <a:pt x="30" y="8"/>
                    </a:lnTo>
                    <a:lnTo>
                      <a:pt x="30" y="10"/>
                    </a:lnTo>
                    <a:lnTo>
                      <a:pt x="31" y="13"/>
                    </a:lnTo>
                    <a:lnTo>
                      <a:pt x="31" y="15"/>
                    </a:lnTo>
                    <a:lnTo>
                      <a:pt x="33" y="19"/>
                    </a:lnTo>
                    <a:lnTo>
                      <a:pt x="33" y="22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5" y="33"/>
                    </a:lnTo>
                    <a:lnTo>
                      <a:pt x="36" y="37"/>
                    </a:lnTo>
                    <a:lnTo>
                      <a:pt x="37" y="41"/>
                    </a:lnTo>
                    <a:lnTo>
                      <a:pt x="38" y="45"/>
                    </a:lnTo>
                    <a:lnTo>
                      <a:pt x="39" y="50"/>
                    </a:lnTo>
                    <a:lnTo>
                      <a:pt x="41" y="54"/>
                    </a:lnTo>
                    <a:lnTo>
                      <a:pt x="42" y="60"/>
                    </a:lnTo>
                    <a:lnTo>
                      <a:pt x="43" y="64"/>
                    </a:lnTo>
                    <a:lnTo>
                      <a:pt x="44" y="70"/>
                    </a:lnTo>
                    <a:lnTo>
                      <a:pt x="45" y="75"/>
                    </a:lnTo>
                    <a:lnTo>
                      <a:pt x="47" y="80"/>
                    </a:lnTo>
                    <a:lnTo>
                      <a:pt x="48" y="85"/>
                    </a:lnTo>
                    <a:lnTo>
                      <a:pt x="50" y="91"/>
                    </a:lnTo>
                    <a:lnTo>
                      <a:pt x="51" y="97"/>
                    </a:lnTo>
                    <a:lnTo>
                      <a:pt x="52" y="103"/>
                    </a:lnTo>
                    <a:lnTo>
                      <a:pt x="54" y="109"/>
                    </a:lnTo>
                    <a:lnTo>
                      <a:pt x="55" y="115"/>
                    </a:lnTo>
                    <a:lnTo>
                      <a:pt x="56" y="121"/>
                    </a:lnTo>
                    <a:lnTo>
                      <a:pt x="57" y="127"/>
                    </a:lnTo>
                    <a:lnTo>
                      <a:pt x="58" y="134"/>
                    </a:lnTo>
                    <a:lnTo>
                      <a:pt x="60" y="140"/>
                    </a:lnTo>
                    <a:lnTo>
                      <a:pt x="61" y="146"/>
                    </a:lnTo>
                    <a:lnTo>
                      <a:pt x="62" y="153"/>
                    </a:lnTo>
                    <a:lnTo>
                      <a:pt x="64" y="159"/>
                    </a:lnTo>
                    <a:lnTo>
                      <a:pt x="65" y="165"/>
                    </a:lnTo>
                    <a:lnTo>
                      <a:pt x="66" y="172"/>
                    </a:lnTo>
                    <a:lnTo>
                      <a:pt x="68" y="179"/>
                    </a:lnTo>
                    <a:lnTo>
                      <a:pt x="69" y="184"/>
                    </a:lnTo>
                    <a:lnTo>
                      <a:pt x="71" y="191"/>
                    </a:lnTo>
                    <a:lnTo>
                      <a:pt x="72" y="198"/>
                    </a:lnTo>
                    <a:lnTo>
                      <a:pt x="73" y="204"/>
                    </a:lnTo>
                    <a:lnTo>
                      <a:pt x="73" y="210"/>
                    </a:lnTo>
                    <a:lnTo>
                      <a:pt x="75" y="217"/>
                    </a:lnTo>
                    <a:lnTo>
                      <a:pt x="76" y="223"/>
                    </a:lnTo>
                    <a:lnTo>
                      <a:pt x="77" y="230"/>
                    </a:lnTo>
                    <a:lnTo>
                      <a:pt x="78" y="236"/>
                    </a:lnTo>
                    <a:lnTo>
                      <a:pt x="79" y="242"/>
                    </a:lnTo>
                    <a:lnTo>
                      <a:pt x="80" y="248"/>
                    </a:lnTo>
                    <a:lnTo>
                      <a:pt x="81" y="254"/>
                    </a:lnTo>
                    <a:lnTo>
                      <a:pt x="82" y="259"/>
                    </a:lnTo>
                    <a:lnTo>
                      <a:pt x="83" y="266"/>
                    </a:lnTo>
                    <a:lnTo>
                      <a:pt x="83" y="272"/>
                    </a:lnTo>
                    <a:lnTo>
                      <a:pt x="84" y="278"/>
                    </a:lnTo>
                    <a:lnTo>
                      <a:pt x="85" y="282"/>
                    </a:lnTo>
                    <a:lnTo>
                      <a:pt x="86" y="288"/>
                    </a:lnTo>
                    <a:lnTo>
                      <a:pt x="86" y="294"/>
                    </a:lnTo>
                    <a:lnTo>
                      <a:pt x="87" y="299"/>
                    </a:lnTo>
                    <a:lnTo>
                      <a:pt x="87" y="304"/>
                    </a:lnTo>
                    <a:lnTo>
                      <a:pt x="88" y="309"/>
                    </a:lnTo>
                    <a:lnTo>
                      <a:pt x="88" y="314"/>
                    </a:lnTo>
                    <a:lnTo>
                      <a:pt x="88" y="318"/>
                    </a:lnTo>
                    <a:lnTo>
                      <a:pt x="88" y="322"/>
                    </a:lnTo>
                    <a:lnTo>
                      <a:pt x="88" y="327"/>
                    </a:lnTo>
                    <a:lnTo>
                      <a:pt x="88" y="331"/>
                    </a:lnTo>
                    <a:lnTo>
                      <a:pt x="88" y="335"/>
                    </a:lnTo>
                    <a:lnTo>
                      <a:pt x="88" y="338"/>
                    </a:lnTo>
                    <a:lnTo>
                      <a:pt x="88" y="343"/>
                    </a:lnTo>
                    <a:lnTo>
                      <a:pt x="87" y="346"/>
                    </a:lnTo>
                    <a:lnTo>
                      <a:pt x="87" y="350"/>
                    </a:lnTo>
                    <a:lnTo>
                      <a:pt x="86" y="353"/>
                    </a:lnTo>
                    <a:lnTo>
                      <a:pt x="86" y="355"/>
                    </a:lnTo>
                    <a:lnTo>
                      <a:pt x="86" y="358"/>
                    </a:lnTo>
                    <a:lnTo>
                      <a:pt x="85" y="361"/>
                    </a:lnTo>
                    <a:lnTo>
                      <a:pt x="85" y="364"/>
                    </a:lnTo>
                    <a:lnTo>
                      <a:pt x="84" y="367"/>
                    </a:lnTo>
                    <a:lnTo>
                      <a:pt x="83" y="369"/>
                    </a:lnTo>
                    <a:lnTo>
                      <a:pt x="82" y="371"/>
                    </a:lnTo>
                    <a:lnTo>
                      <a:pt x="82" y="373"/>
                    </a:lnTo>
                    <a:lnTo>
                      <a:pt x="81" y="375"/>
                    </a:lnTo>
                    <a:lnTo>
                      <a:pt x="79" y="378"/>
                    </a:lnTo>
                    <a:lnTo>
                      <a:pt x="77" y="381"/>
                    </a:lnTo>
                    <a:lnTo>
                      <a:pt x="75" y="383"/>
                    </a:lnTo>
                    <a:lnTo>
                      <a:pt x="73" y="384"/>
                    </a:lnTo>
                    <a:lnTo>
                      <a:pt x="72" y="385"/>
                    </a:lnTo>
                    <a:lnTo>
                      <a:pt x="69" y="386"/>
                    </a:lnTo>
                    <a:lnTo>
                      <a:pt x="66" y="385"/>
                    </a:lnTo>
                    <a:lnTo>
                      <a:pt x="64" y="384"/>
                    </a:lnTo>
                    <a:lnTo>
                      <a:pt x="61" y="382"/>
                    </a:lnTo>
                    <a:lnTo>
                      <a:pt x="59" y="380"/>
                    </a:lnTo>
                    <a:lnTo>
                      <a:pt x="56" y="377"/>
                    </a:lnTo>
                    <a:lnTo>
                      <a:pt x="54" y="374"/>
                    </a:lnTo>
                    <a:lnTo>
                      <a:pt x="52" y="372"/>
                    </a:lnTo>
                    <a:lnTo>
                      <a:pt x="51" y="370"/>
                    </a:lnTo>
                    <a:lnTo>
                      <a:pt x="50" y="368"/>
                    </a:lnTo>
                    <a:lnTo>
                      <a:pt x="49" y="366"/>
                    </a:lnTo>
                    <a:lnTo>
                      <a:pt x="47" y="363"/>
                    </a:lnTo>
                    <a:lnTo>
                      <a:pt x="46" y="360"/>
                    </a:lnTo>
                    <a:lnTo>
                      <a:pt x="44" y="357"/>
                    </a:lnTo>
                    <a:lnTo>
                      <a:pt x="43" y="355"/>
                    </a:lnTo>
                    <a:lnTo>
                      <a:pt x="42" y="352"/>
                    </a:lnTo>
                    <a:lnTo>
                      <a:pt x="40" y="348"/>
                    </a:lnTo>
                    <a:lnTo>
                      <a:pt x="39" y="344"/>
                    </a:lnTo>
                    <a:lnTo>
                      <a:pt x="38" y="341"/>
                    </a:lnTo>
                    <a:lnTo>
                      <a:pt x="36" y="337"/>
                    </a:lnTo>
                    <a:lnTo>
                      <a:pt x="35" y="334"/>
                    </a:lnTo>
                    <a:lnTo>
                      <a:pt x="34" y="330"/>
                    </a:lnTo>
                    <a:lnTo>
                      <a:pt x="33" y="326"/>
                    </a:lnTo>
                    <a:lnTo>
                      <a:pt x="32" y="321"/>
                    </a:lnTo>
                    <a:lnTo>
                      <a:pt x="31" y="317"/>
                    </a:lnTo>
                    <a:lnTo>
                      <a:pt x="30" y="313"/>
                    </a:lnTo>
                    <a:lnTo>
                      <a:pt x="29" y="308"/>
                    </a:lnTo>
                    <a:lnTo>
                      <a:pt x="27" y="303"/>
                    </a:lnTo>
                    <a:lnTo>
                      <a:pt x="26" y="297"/>
                    </a:lnTo>
                    <a:lnTo>
                      <a:pt x="25" y="293"/>
                    </a:lnTo>
                    <a:lnTo>
                      <a:pt x="24" y="287"/>
                    </a:lnTo>
                    <a:lnTo>
                      <a:pt x="23" y="281"/>
                    </a:lnTo>
                    <a:lnTo>
                      <a:pt x="22" y="277"/>
                    </a:lnTo>
                    <a:lnTo>
                      <a:pt x="21" y="271"/>
                    </a:lnTo>
                    <a:lnTo>
                      <a:pt x="20" y="265"/>
                    </a:lnTo>
                    <a:lnTo>
                      <a:pt x="19" y="258"/>
                    </a:lnTo>
                    <a:lnTo>
                      <a:pt x="18" y="253"/>
                    </a:lnTo>
                    <a:lnTo>
                      <a:pt x="17" y="247"/>
                    </a:lnTo>
                    <a:lnTo>
                      <a:pt x="17" y="241"/>
                    </a:lnTo>
                    <a:lnTo>
                      <a:pt x="15" y="235"/>
                    </a:lnTo>
                    <a:lnTo>
                      <a:pt x="15" y="228"/>
                    </a:lnTo>
                    <a:lnTo>
                      <a:pt x="15" y="222"/>
                    </a:lnTo>
                    <a:lnTo>
                      <a:pt x="15" y="216"/>
                    </a:lnTo>
                    <a:lnTo>
                      <a:pt x="13" y="210"/>
                    </a:lnTo>
                    <a:lnTo>
                      <a:pt x="13" y="203"/>
                    </a:lnTo>
                    <a:lnTo>
                      <a:pt x="12" y="197"/>
                    </a:lnTo>
                    <a:lnTo>
                      <a:pt x="11" y="190"/>
                    </a:lnTo>
                    <a:lnTo>
                      <a:pt x="10" y="184"/>
                    </a:lnTo>
                    <a:lnTo>
                      <a:pt x="10" y="178"/>
                    </a:lnTo>
                    <a:lnTo>
                      <a:pt x="9" y="171"/>
                    </a:lnTo>
                    <a:lnTo>
                      <a:pt x="9" y="165"/>
                    </a:lnTo>
                    <a:lnTo>
                      <a:pt x="8" y="159"/>
                    </a:lnTo>
                    <a:lnTo>
                      <a:pt x="8" y="152"/>
                    </a:lnTo>
                    <a:lnTo>
                      <a:pt x="7" y="146"/>
                    </a:lnTo>
                    <a:lnTo>
                      <a:pt x="7" y="140"/>
                    </a:lnTo>
                    <a:lnTo>
                      <a:pt x="6" y="133"/>
                    </a:lnTo>
                    <a:lnTo>
                      <a:pt x="6" y="127"/>
                    </a:lnTo>
                    <a:lnTo>
                      <a:pt x="5" y="121"/>
                    </a:lnTo>
                    <a:lnTo>
                      <a:pt x="5" y="115"/>
                    </a:lnTo>
                    <a:lnTo>
                      <a:pt x="4" y="109"/>
                    </a:lnTo>
                    <a:lnTo>
                      <a:pt x="4" y="103"/>
                    </a:lnTo>
                    <a:lnTo>
                      <a:pt x="4" y="97"/>
                    </a:lnTo>
                    <a:lnTo>
                      <a:pt x="3" y="92"/>
                    </a:lnTo>
                    <a:lnTo>
                      <a:pt x="3" y="86"/>
                    </a:lnTo>
                    <a:lnTo>
                      <a:pt x="3" y="81"/>
                    </a:lnTo>
                    <a:lnTo>
                      <a:pt x="2" y="75"/>
                    </a:lnTo>
                    <a:lnTo>
                      <a:pt x="2" y="70"/>
                    </a:lnTo>
                    <a:lnTo>
                      <a:pt x="2" y="64"/>
                    </a:lnTo>
                    <a:lnTo>
                      <a:pt x="1" y="60"/>
                    </a:lnTo>
                    <a:lnTo>
                      <a:pt x="1" y="55"/>
                    </a:lnTo>
                    <a:lnTo>
                      <a:pt x="1" y="50"/>
                    </a:lnTo>
                    <a:lnTo>
                      <a:pt x="1" y="45"/>
                    </a:lnTo>
                    <a:lnTo>
                      <a:pt x="1" y="42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10"/>
              <p:cNvSpPr>
                <a:spLocks/>
              </p:cNvSpPr>
              <p:nvPr/>
            </p:nvSpPr>
            <p:spPr bwMode="auto">
              <a:xfrm>
                <a:off x="1397" y="1217"/>
                <a:ext cx="216" cy="292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36" y="12"/>
                  </a:cxn>
                  <a:cxn ang="0">
                    <a:pos x="41" y="18"/>
                  </a:cxn>
                  <a:cxn ang="0">
                    <a:pos x="47" y="25"/>
                  </a:cxn>
                  <a:cxn ang="0">
                    <a:pos x="54" y="33"/>
                  </a:cxn>
                  <a:cxn ang="0">
                    <a:pos x="62" y="42"/>
                  </a:cxn>
                  <a:cxn ang="0">
                    <a:pos x="70" y="53"/>
                  </a:cxn>
                  <a:cxn ang="0">
                    <a:pos x="79" y="64"/>
                  </a:cxn>
                  <a:cxn ang="0">
                    <a:pos x="88" y="76"/>
                  </a:cxn>
                  <a:cxn ang="0">
                    <a:pos x="99" y="88"/>
                  </a:cxn>
                  <a:cxn ang="0">
                    <a:pos x="108" y="100"/>
                  </a:cxn>
                  <a:cxn ang="0">
                    <a:pos x="119" y="114"/>
                  </a:cxn>
                  <a:cxn ang="0">
                    <a:pos x="128" y="127"/>
                  </a:cxn>
                  <a:cxn ang="0">
                    <a:pos x="139" y="140"/>
                  </a:cxn>
                  <a:cxn ang="0">
                    <a:pos x="148" y="154"/>
                  </a:cxn>
                  <a:cxn ang="0">
                    <a:pos x="158" y="167"/>
                  </a:cxn>
                  <a:cxn ang="0">
                    <a:pos x="167" y="179"/>
                  </a:cxn>
                  <a:cxn ang="0">
                    <a:pos x="176" y="193"/>
                  </a:cxn>
                  <a:cxn ang="0">
                    <a:pos x="183" y="205"/>
                  </a:cxn>
                  <a:cxn ang="0">
                    <a:pos x="191" y="216"/>
                  </a:cxn>
                  <a:cxn ang="0">
                    <a:pos x="197" y="228"/>
                  </a:cxn>
                  <a:cxn ang="0">
                    <a:pos x="202" y="237"/>
                  </a:cxn>
                  <a:cxn ang="0">
                    <a:pos x="206" y="247"/>
                  </a:cxn>
                  <a:cxn ang="0">
                    <a:pos x="210" y="255"/>
                  </a:cxn>
                  <a:cxn ang="0">
                    <a:pos x="213" y="263"/>
                  </a:cxn>
                  <a:cxn ang="0">
                    <a:pos x="215" y="271"/>
                  </a:cxn>
                  <a:cxn ang="0">
                    <a:pos x="216" y="276"/>
                  </a:cxn>
                  <a:cxn ang="0">
                    <a:pos x="216" y="282"/>
                  </a:cxn>
                  <a:cxn ang="0">
                    <a:pos x="215" y="290"/>
                  </a:cxn>
                  <a:cxn ang="0">
                    <a:pos x="210" y="292"/>
                  </a:cxn>
                  <a:cxn ang="0">
                    <a:pos x="203" y="292"/>
                  </a:cxn>
                  <a:cxn ang="0">
                    <a:pos x="194" y="287"/>
                  </a:cxn>
                  <a:cxn ang="0">
                    <a:pos x="188" y="282"/>
                  </a:cxn>
                  <a:cxn ang="0">
                    <a:pos x="181" y="277"/>
                  </a:cxn>
                  <a:cxn ang="0">
                    <a:pos x="175" y="270"/>
                  </a:cxn>
                  <a:cxn ang="0">
                    <a:pos x="167" y="262"/>
                  </a:cxn>
                  <a:cxn ang="0">
                    <a:pos x="160" y="253"/>
                  </a:cxn>
                  <a:cxn ang="0">
                    <a:pos x="151" y="242"/>
                  </a:cxn>
                  <a:cxn ang="0">
                    <a:pos x="141" y="230"/>
                  </a:cxn>
                  <a:cxn ang="0">
                    <a:pos x="133" y="217"/>
                  </a:cxn>
                  <a:cxn ang="0">
                    <a:pos x="123" y="203"/>
                  </a:cxn>
                  <a:cxn ang="0">
                    <a:pos x="114" y="188"/>
                  </a:cxn>
                  <a:cxn ang="0">
                    <a:pos x="103" y="174"/>
                  </a:cxn>
                  <a:cxn ang="0">
                    <a:pos x="94" y="157"/>
                  </a:cxn>
                  <a:cxn ang="0">
                    <a:pos x="84" y="142"/>
                  </a:cxn>
                  <a:cxn ang="0">
                    <a:pos x="75" y="126"/>
                  </a:cxn>
                  <a:cxn ang="0">
                    <a:pos x="65" y="111"/>
                  </a:cxn>
                  <a:cxn ang="0">
                    <a:pos x="56" y="97"/>
                  </a:cxn>
                  <a:cxn ang="0">
                    <a:pos x="47" y="81"/>
                  </a:cxn>
                  <a:cxn ang="0">
                    <a:pos x="39" y="67"/>
                  </a:cxn>
                  <a:cxn ang="0">
                    <a:pos x="31" y="54"/>
                  </a:cxn>
                  <a:cxn ang="0">
                    <a:pos x="25" y="42"/>
                  </a:cxn>
                  <a:cxn ang="0">
                    <a:pos x="18" y="31"/>
                  </a:cxn>
                  <a:cxn ang="0">
                    <a:pos x="12" y="21"/>
                  </a:cxn>
                  <a:cxn ang="0">
                    <a:pos x="7" y="13"/>
                  </a:cxn>
                  <a:cxn ang="0">
                    <a:pos x="5" y="7"/>
                  </a:cxn>
                  <a:cxn ang="0">
                    <a:pos x="0" y="0"/>
                  </a:cxn>
                  <a:cxn ang="0">
                    <a:pos x="29" y="3"/>
                  </a:cxn>
                </a:cxnLst>
                <a:rect l="0" t="0" r="r" b="b"/>
                <a:pathLst>
                  <a:path w="216" h="292">
                    <a:moveTo>
                      <a:pt x="29" y="3"/>
                    </a:moveTo>
                    <a:lnTo>
                      <a:pt x="30" y="4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5" y="10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1" y="18"/>
                    </a:lnTo>
                    <a:lnTo>
                      <a:pt x="43" y="20"/>
                    </a:lnTo>
                    <a:lnTo>
                      <a:pt x="45" y="22"/>
                    </a:lnTo>
                    <a:lnTo>
                      <a:pt x="47" y="25"/>
                    </a:lnTo>
                    <a:lnTo>
                      <a:pt x="49" y="27"/>
                    </a:lnTo>
                    <a:lnTo>
                      <a:pt x="51" y="30"/>
                    </a:lnTo>
                    <a:lnTo>
                      <a:pt x="54" y="33"/>
                    </a:lnTo>
                    <a:lnTo>
                      <a:pt x="57" y="37"/>
                    </a:lnTo>
                    <a:lnTo>
                      <a:pt x="59" y="39"/>
                    </a:lnTo>
                    <a:lnTo>
                      <a:pt x="62" y="42"/>
                    </a:lnTo>
                    <a:lnTo>
                      <a:pt x="64" y="46"/>
                    </a:lnTo>
                    <a:lnTo>
                      <a:pt x="67" y="49"/>
                    </a:lnTo>
                    <a:lnTo>
                      <a:pt x="70" y="53"/>
                    </a:lnTo>
                    <a:lnTo>
                      <a:pt x="73" y="57"/>
                    </a:lnTo>
                    <a:lnTo>
                      <a:pt x="76" y="59"/>
                    </a:lnTo>
                    <a:lnTo>
                      <a:pt x="79" y="64"/>
                    </a:lnTo>
                    <a:lnTo>
                      <a:pt x="83" y="68"/>
                    </a:lnTo>
                    <a:lnTo>
                      <a:pt x="85" y="72"/>
                    </a:lnTo>
                    <a:lnTo>
                      <a:pt x="88" y="76"/>
                    </a:lnTo>
                    <a:lnTo>
                      <a:pt x="92" y="80"/>
                    </a:lnTo>
                    <a:lnTo>
                      <a:pt x="95" y="84"/>
                    </a:lnTo>
                    <a:lnTo>
                      <a:pt x="99" y="88"/>
                    </a:lnTo>
                    <a:lnTo>
                      <a:pt x="102" y="92"/>
                    </a:lnTo>
                    <a:lnTo>
                      <a:pt x="105" y="97"/>
                    </a:lnTo>
                    <a:lnTo>
                      <a:pt x="108" y="100"/>
                    </a:lnTo>
                    <a:lnTo>
                      <a:pt x="112" y="105"/>
                    </a:lnTo>
                    <a:lnTo>
                      <a:pt x="115" y="109"/>
                    </a:lnTo>
                    <a:lnTo>
                      <a:pt x="119" y="114"/>
                    </a:lnTo>
                    <a:lnTo>
                      <a:pt x="121" y="118"/>
                    </a:lnTo>
                    <a:lnTo>
                      <a:pt x="125" y="122"/>
                    </a:lnTo>
                    <a:lnTo>
                      <a:pt x="128" y="127"/>
                    </a:lnTo>
                    <a:lnTo>
                      <a:pt x="132" y="132"/>
                    </a:lnTo>
                    <a:lnTo>
                      <a:pt x="135" y="136"/>
                    </a:lnTo>
                    <a:lnTo>
                      <a:pt x="139" y="140"/>
                    </a:lnTo>
                    <a:lnTo>
                      <a:pt x="141" y="145"/>
                    </a:lnTo>
                    <a:lnTo>
                      <a:pt x="145" y="150"/>
                    </a:lnTo>
                    <a:lnTo>
                      <a:pt x="148" y="154"/>
                    </a:lnTo>
                    <a:lnTo>
                      <a:pt x="151" y="158"/>
                    </a:lnTo>
                    <a:lnTo>
                      <a:pt x="155" y="162"/>
                    </a:lnTo>
                    <a:lnTo>
                      <a:pt x="158" y="167"/>
                    </a:lnTo>
                    <a:lnTo>
                      <a:pt x="160" y="171"/>
                    </a:lnTo>
                    <a:lnTo>
                      <a:pt x="164" y="175"/>
                    </a:lnTo>
                    <a:lnTo>
                      <a:pt x="167" y="179"/>
                    </a:lnTo>
                    <a:lnTo>
                      <a:pt x="170" y="184"/>
                    </a:lnTo>
                    <a:lnTo>
                      <a:pt x="173" y="188"/>
                    </a:lnTo>
                    <a:lnTo>
                      <a:pt x="176" y="193"/>
                    </a:lnTo>
                    <a:lnTo>
                      <a:pt x="179" y="196"/>
                    </a:lnTo>
                    <a:lnTo>
                      <a:pt x="181" y="201"/>
                    </a:lnTo>
                    <a:lnTo>
                      <a:pt x="183" y="205"/>
                    </a:lnTo>
                    <a:lnTo>
                      <a:pt x="186" y="209"/>
                    </a:lnTo>
                    <a:lnTo>
                      <a:pt x="188" y="213"/>
                    </a:lnTo>
                    <a:lnTo>
                      <a:pt x="191" y="216"/>
                    </a:lnTo>
                    <a:lnTo>
                      <a:pt x="193" y="220"/>
                    </a:lnTo>
                    <a:lnTo>
                      <a:pt x="195" y="224"/>
                    </a:lnTo>
                    <a:lnTo>
                      <a:pt x="197" y="228"/>
                    </a:lnTo>
                    <a:lnTo>
                      <a:pt x="198" y="231"/>
                    </a:lnTo>
                    <a:lnTo>
                      <a:pt x="200" y="234"/>
                    </a:lnTo>
                    <a:lnTo>
                      <a:pt x="202" y="237"/>
                    </a:lnTo>
                    <a:lnTo>
                      <a:pt x="203" y="240"/>
                    </a:lnTo>
                    <a:lnTo>
                      <a:pt x="205" y="244"/>
                    </a:lnTo>
                    <a:lnTo>
                      <a:pt x="206" y="247"/>
                    </a:lnTo>
                    <a:lnTo>
                      <a:pt x="208" y="251"/>
                    </a:lnTo>
                    <a:lnTo>
                      <a:pt x="209" y="253"/>
                    </a:lnTo>
                    <a:lnTo>
                      <a:pt x="210" y="255"/>
                    </a:lnTo>
                    <a:lnTo>
                      <a:pt x="211" y="258"/>
                    </a:lnTo>
                    <a:lnTo>
                      <a:pt x="212" y="261"/>
                    </a:lnTo>
                    <a:lnTo>
                      <a:pt x="213" y="263"/>
                    </a:lnTo>
                    <a:lnTo>
                      <a:pt x="214" y="266"/>
                    </a:lnTo>
                    <a:lnTo>
                      <a:pt x="214" y="269"/>
                    </a:lnTo>
                    <a:lnTo>
                      <a:pt x="215" y="271"/>
                    </a:lnTo>
                    <a:lnTo>
                      <a:pt x="215" y="273"/>
                    </a:lnTo>
                    <a:lnTo>
                      <a:pt x="216" y="274"/>
                    </a:lnTo>
                    <a:lnTo>
                      <a:pt x="216" y="276"/>
                    </a:lnTo>
                    <a:lnTo>
                      <a:pt x="216" y="278"/>
                    </a:lnTo>
                    <a:lnTo>
                      <a:pt x="216" y="280"/>
                    </a:lnTo>
                    <a:lnTo>
                      <a:pt x="216" y="282"/>
                    </a:lnTo>
                    <a:lnTo>
                      <a:pt x="216" y="285"/>
                    </a:lnTo>
                    <a:lnTo>
                      <a:pt x="216" y="287"/>
                    </a:lnTo>
                    <a:lnTo>
                      <a:pt x="215" y="290"/>
                    </a:lnTo>
                    <a:lnTo>
                      <a:pt x="214" y="292"/>
                    </a:lnTo>
                    <a:lnTo>
                      <a:pt x="212" y="292"/>
                    </a:lnTo>
                    <a:lnTo>
                      <a:pt x="210" y="292"/>
                    </a:lnTo>
                    <a:lnTo>
                      <a:pt x="208" y="292"/>
                    </a:lnTo>
                    <a:lnTo>
                      <a:pt x="206" y="292"/>
                    </a:lnTo>
                    <a:lnTo>
                      <a:pt x="203" y="292"/>
                    </a:lnTo>
                    <a:lnTo>
                      <a:pt x="200" y="292"/>
                    </a:lnTo>
                    <a:lnTo>
                      <a:pt x="197" y="289"/>
                    </a:lnTo>
                    <a:lnTo>
                      <a:pt x="194" y="287"/>
                    </a:lnTo>
                    <a:lnTo>
                      <a:pt x="192" y="286"/>
                    </a:lnTo>
                    <a:lnTo>
                      <a:pt x="190" y="284"/>
                    </a:lnTo>
                    <a:lnTo>
                      <a:pt x="188" y="282"/>
                    </a:lnTo>
                    <a:lnTo>
                      <a:pt x="186" y="281"/>
                    </a:lnTo>
                    <a:lnTo>
                      <a:pt x="183" y="278"/>
                    </a:lnTo>
                    <a:lnTo>
                      <a:pt x="181" y="277"/>
                    </a:lnTo>
                    <a:lnTo>
                      <a:pt x="179" y="274"/>
                    </a:lnTo>
                    <a:lnTo>
                      <a:pt x="177" y="273"/>
                    </a:lnTo>
                    <a:lnTo>
                      <a:pt x="175" y="270"/>
                    </a:lnTo>
                    <a:lnTo>
                      <a:pt x="172" y="268"/>
                    </a:lnTo>
                    <a:lnTo>
                      <a:pt x="170" y="264"/>
                    </a:lnTo>
                    <a:lnTo>
                      <a:pt x="167" y="262"/>
                    </a:lnTo>
                    <a:lnTo>
                      <a:pt x="164" y="259"/>
                    </a:lnTo>
                    <a:lnTo>
                      <a:pt x="162" y="255"/>
                    </a:lnTo>
                    <a:lnTo>
                      <a:pt x="160" y="253"/>
                    </a:lnTo>
                    <a:lnTo>
                      <a:pt x="157" y="250"/>
                    </a:lnTo>
                    <a:lnTo>
                      <a:pt x="154" y="246"/>
                    </a:lnTo>
                    <a:lnTo>
                      <a:pt x="151" y="242"/>
                    </a:lnTo>
                    <a:lnTo>
                      <a:pt x="148" y="237"/>
                    </a:lnTo>
                    <a:lnTo>
                      <a:pt x="145" y="234"/>
                    </a:lnTo>
                    <a:lnTo>
                      <a:pt x="141" y="230"/>
                    </a:lnTo>
                    <a:lnTo>
                      <a:pt x="139" y="225"/>
                    </a:lnTo>
                    <a:lnTo>
                      <a:pt x="136" y="221"/>
                    </a:lnTo>
                    <a:lnTo>
                      <a:pt x="133" y="217"/>
                    </a:lnTo>
                    <a:lnTo>
                      <a:pt x="130" y="212"/>
                    </a:lnTo>
                    <a:lnTo>
                      <a:pt x="126" y="208"/>
                    </a:lnTo>
                    <a:lnTo>
                      <a:pt x="123" y="203"/>
                    </a:lnTo>
                    <a:lnTo>
                      <a:pt x="121" y="198"/>
                    </a:lnTo>
                    <a:lnTo>
                      <a:pt x="117" y="194"/>
                    </a:lnTo>
                    <a:lnTo>
                      <a:pt x="114" y="188"/>
                    </a:lnTo>
                    <a:lnTo>
                      <a:pt x="111" y="183"/>
                    </a:lnTo>
                    <a:lnTo>
                      <a:pt x="107" y="178"/>
                    </a:lnTo>
                    <a:lnTo>
                      <a:pt x="103" y="174"/>
                    </a:lnTo>
                    <a:lnTo>
                      <a:pt x="101" y="168"/>
                    </a:lnTo>
                    <a:lnTo>
                      <a:pt x="97" y="162"/>
                    </a:lnTo>
                    <a:lnTo>
                      <a:pt x="94" y="157"/>
                    </a:lnTo>
                    <a:lnTo>
                      <a:pt x="91" y="153"/>
                    </a:lnTo>
                    <a:lnTo>
                      <a:pt x="87" y="147"/>
                    </a:lnTo>
                    <a:lnTo>
                      <a:pt x="84" y="142"/>
                    </a:lnTo>
                    <a:lnTo>
                      <a:pt x="81" y="137"/>
                    </a:lnTo>
                    <a:lnTo>
                      <a:pt x="78" y="132"/>
                    </a:lnTo>
                    <a:lnTo>
                      <a:pt x="75" y="126"/>
                    </a:lnTo>
                    <a:lnTo>
                      <a:pt x="71" y="121"/>
                    </a:lnTo>
                    <a:lnTo>
                      <a:pt x="68" y="117"/>
                    </a:lnTo>
                    <a:lnTo>
                      <a:pt x="65" y="111"/>
                    </a:lnTo>
                    <a:lnTo>
                      <a:pt x="62" y="106"/>
                    </a:lnTo>
                    <a:lnTo>
                      <a:pt x="59" y="101"/>
                    </a:lnTo>
                    <a:lnTo>
                      <a:pt x="56" y="97"/>
                    </a:lnTo>
                    <a:lnTo>
                      <a:pt x="53" y="91"/>
                    </a:lnTo>
                    <a:lnTo>
                      <a:pt x="50" y="86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2" y="72"/>
                    </a:lnTo>
                    <a:lnTo>
                      <a:pt x="39" y="67"/>
                    </a:lnTo>
                    <a:lnTo>
                      <a:pt x="36" y="63"/>
                    </a:lnTo>
                    <a:lnTo>
                      <a:pt x="34" y="59"/>
                    </a:lnTo>
                    <a:lnTo>
                      <a:pt x="31" y="54"/>
                    </a:lnTo>
                    <a:lnTo>
                      <a:pt x="28" y="50"/>
                    </a:lnTo>
                    <a:lnTo>
                      <a:pt x="26" y="46"/>
                    </a:lnTo>
                    <a:lnTo>
                      <a:pt x="25" y="42"/>
                    </a:lnTo>
                    <a:lnTo>
                      <a:pt x="22" y="39"/>
                    </a:lnTo>
                    <a:lnTo>
                      <a:pt x="20" y="35"/>
                    </a:lnTo>
                    <a:lnTo>
                      <a:pt x="18" y="31"/>
                    </a:lnTo>
                    <a:lnTo>
                      <a:pt x="16" y="28"/>
                    </a:lnTo>
                    <a:lnTo>
                      <a:pt x="14" y="24"/>
                    </a:lnTo>
                    <a:lnTo>
                      <a:pt x="12" y="21"/>
                    </a:lnTo>
                    <a:lnTo>
                      <a:pt x="10" y="19"/>
                    </a:lnTo>
                    <a:lnTo>
                      <a:pt x="9" y="16"/>
                    </a:lnTo>
                    <a:lnTo>
                      <a:pt x="7" y="13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" y="3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11"/>
              <p:cNvSpPr>
                <a:spLocks/>
              </p:cNvSpPr>
              <p:nvPr/>
            </p:nvSpPr>
            <p:spPr bwMode="auto">
              <a:xfrm>
                <a:off x="1468" y="1218"/>
                <a:ext cx="334" cy="148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10" y="6"/>
                  </a:cxn>
                  <a:cxn ang="0">
                    <a:pos x="17" y="11"/>
                  </a:cxn>
                  <a:cxn ang="0">
                    <a:pos x="26" y="18"/>
                  </a:cxn>
                  <a:cxn ang="0">
                    <a:pos x="35" y="23"/>
                  </a:cxn>
                  <a:cxn ang="0">
                    <a:pos x="46" y="30"/>
                  </a:cxn>
                  <a:cxn ang="0">
                    <a:pos x="58" y="38"/>
                  </a:cxn>
                  <a:cxn ang="0">
                    <a:pos x="71" y="46"/>
                  </a:cxn>
                  <a:cxn ang="0">
                    <a:pos x="85" y="55"/>
                  </a:cxn>
                  <a:cxn ang="0">
                    <a:pos x="100" y="62"/>
                  </a:cxn>
                  <a:cxn ang="0">
                    <a:pos x="114" y="72"/>
                  </a:cxn>
                  <a:cxn ang="0">
                    <a:pos x="129" y="80"/>
                  </a:cxn>
                  <a:cxn ang="0">
                    <a:pos x="146" y="89"/>
                  </a:cxn>
                  <a:cxn ang="0">
                    <a:pos x="161" y="97"/>
                  </a:cxn>
                  <a:cxn ang="0">
                    <a:pos x="177" y="106"/>
                  </a:cxn>
                  <a:cxn ang="0">
                    <a:pos x="192" y="114"/>
                  </a:cxn>
                  <a:cxn ang="0">
                    <a:pos x="207" y="120"/>
                  </a:cxn>
                  <a:cxn ang="0">
                    <a:pos x="223" y="127"/>
                  </a:cxn>
                  <a:cxn ang="0">
                    <a:pos x="237" y="134"/>
                  </a:cxn>
                  <a:cxn ang="0">
                    <a:pos x="250" y="138"/>
                  </a:cxn>
                  <a:cxn ang="0">
                    <a:pos x="262" y="141"/>
                  </a:cxn>
                  <a:cxn ang="0">
                    <a:pos x="274" y="145"/>
                  </a:cxn>
                  <a:cxn ang="0">
                    <a:pos x="284" y="147"/>
                  </a:cxn>
                  <a:cxn ang="0">
                    <a:pos x="294" y="148"/>
                  </a:cxn>
                  <a:cxn ang="0">
                    <a:pos x="302" y="148"/>
                  </a:cxn>
                  <a:cxn ang="0">
                    <a:pos x="310" y="148"/>
                  </a:cxn>
                  <a:cxn ang="0">
                    <a:pos x="317" y="146"/>
                  </a:cxn>
                  <a:cxn ang="0">
                    <a:pos x="322" y="145"/>
                  </a:cxn>
                  <a:cxn ang="0">
                    <a:pos x="330" y="139"/>
                  </a:cxn>
                  <a:cxn ang="0">
                    <a:pos x="334" y="132"/>
                  </a:cxn>
                  <a:cxn ang="0">
                    <a:pos x="331" y="123"/>
                  </a:cxn>
                  <a:cxn ang="0">
                    <a:pos x="325" y="113"/>
                  </a:cxn>
                  <a:cxn ang="0">
                    <a:pos x="320" y="107"/>
                  </a:cxn>
                  <a:cxn ang="0">
                    <a:pos x="313" y="101"/>
                  </a:cxn>
                  <a:cxn ang="0">
                    <a:pos x="305" y="96"/>
                  </a:cxn>
                  <a:cxn ang="0">
                    <a:pos x="296" y="90"/>
                  </a:cxn>
                  <a:cxn ang="0">
                    <a:pos x="285" y="84"/>
                  </a:cxn>
                  <a:cxn ang="0">
                    <a:pos x="273" y="78"/>
                  </a:cxn>
                  <a:cxn ang="0">
                    <a:pos x="260" y="72"/>
                  </a:cxn>
                  <a:cxn ang="0">
                    <a:pos x="244" y="66"/>
                  </a:cxn>
                  <a:cxn ang="0">
                    <a:pos x="228" y="59"/>
                  </a:cxn>
                  <a:cxn ang="0">
                    <a:pos x="212" y="55"/>
                  </a:cxn>
                  <a:cxn ang="0">
                    <a:pos x="195" y="49"/>
                  </a:cxn>
                  <a:cxn ang="0">
                    <a:pos x="178" y="43"/>
                  </a:cxn>
                  <a:cxn ang="0">
                    <a:pos x="160" y="38"/>
                  </a:cxn>
                  <a:cxn ang="0">
                    <a:pos x="143" y="34"/>
                  </a:cxn>
                  <a:cxn ang="0">
                    <a:pos x="125" y="29"/>
                  </a:cxn>
                  <a:cxn ang="0">
                    <a:pos x="108" y="25"/>
                  </a:cxn>
                  <a:cxn ang="0">
                    <a:pos x="91" y="20"/>
                  </a:cxn>
                  <a:cxn ang="0">
                    <a:pos x="75" y="17"/>
                  </a:cxn>
                  <a:cxn ang="0">
                    <a:pos x="61" y="13"/>
                  </a:cxn>
                  <a:cxn ang="0">
                    <a:pos x="47" y="10"/>
                  </a:cxn>
                  <a:cxn ang="0">
                    <a:pos x="34" y="7"/>
                  </a:cxn>
                  <a:cxn ang="0">
                    <a:pos x="24" y="4"/>
                  </a:cxn>
                  <a:cxn ang="0">
                    <a:pos x="14" y="2"/>
                  </a:cxn>
                  <a:cxn ang="0">
                    <a:pos x="8" y="1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34" h="148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20" y="13"/>
                    </a:lnTo>
                    <a:lnTo>
                      <a:pt x="23" y="15"/>
                    </a:lnTo>
                    <a:lnTo>
                      <a:pt x="26" y="18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35" y="23"/>
                    </a:lnTo>
                    <a:lnTo>
                      <a:pt x="39" y="25"/>
                    </a:lnTo>
                    <a:lnTo>
                      <a:pt x="42" y="27"/>
                    </a:lnTo>
                    <a:lnTo>
                      <a:pt x="46" y="30"/>
                    </a:lnTo>
                    <a:lnTo>
                      <a:pt x="50" y="33"/>
                    </a:lnTo>
                    <a:lnTo>
                      <a:pt x="54" y="36"/>
                    </a:lnTo>
                    <a:lnTo>
                      <a:pt x="58" y="38"/>
                    </a:lnTo>
                    <a:lnTo>
                      <a:pt x="62" y="40"/>
                    </a:lnTo>
                    <a:lnTo>
                      <a:pt x="67" y="43"/>
                    </a:lnTo>
                    <a:lnTo>
                      <a:pt x="71" y="46"/>
                    </a:lnTo>
                    <a:lnTo>
                      <a:pt x="75" y="48"/>
                    </a:lnTo>
                    <a:lnTo>
                      <a:pt x="80" y="51"/>
                    </a:lnTo>
                    <a:lnTo>
                      <a:pt x="85" y="55"/>
                    </a:lnTo>
                    <a:lnTo>
                      <a:pt x="90" y="58"/>
                    </a:lnTo>
                    <a:lnTo>
                      <a:pt x="94" y="59"/>
                    </a:lnTo>
                    <a:lnTo>
                      <a:pt x="100" y="62"/>
                    </a:lnTo>
                    <a:lnTo>
                      <a:pt x="105" y="65"/>
                    </a:lnTo>
                    <a:lnTo>
                      <a:pt x="109" y="69"/>
                    </a:lnTo>
                    <a:lnTo>
                      <a:pt x="114" y="72"/>
                    </a:lnTo>
                    <a:lnTo>
                      <a:pt x="120" y="75"/>
                    </a:lnTo>
                    <a:lnTo>
                      <a:pt x="125" y="77"/>
                    </a:lnTo>
                    <a:lnTo>
                      <a:pt x="129" y="80"/>
                    </a:lnTo>
                    <a:lnTo>
                      <a:pt x="135" y="83"/>
                    </a:lnTo>
                    <a:lnTo>
                      <a:pt x="140" y="86"/>
                    </a:lnTo>
                    <a:lnTo>
                      <a:pt x="146" y="89"/>
                    </a:lnTo>
                    <a:lnTo>
                      <a:pt x="151" y="92"/>
                    </a:lnTo>
                    <a:lnTo>
                      <a:pt x="156" y="95"/>
                    </a:lnTo>
                    <a:lnTo>
                      <a:pt x="161" y="97"/>
                    </a:lnTo>
                    <a:lnTo>
                      <a:pt x="166" y="100"/>
                    </a:lnTo>
                    <a:lnTo>
                      <a:pt x="172" y="103"/>
                    </a:lnTo>
                    <a:lnTo>
                      <a:pt x="177" y="106"/>
                    </a:lnTo>
                    <a:lnTo>
                      <a:pt x="182" y="108"/>
                    </a:lnTo>
                    <a:lnTo>
                      <a:pt x="186" y="111"/>
                    </a:lnTo>
                    <a:lnTo>
                      <a:pt x="192" y="114"/>
                    </a:lnTo>
                    <a:lnTo>
                      <a:pt x="197" y="116"/>
                    </a:lnTo>
                    <a:lnTo>
                      <a:pt x="203" y="118"/>
                    </a:lnTo>
                    <a:lnTo>
                      <a:pt x="207" y="120"/>
                    </a:lnTo>
                    <a:lnTo>
                      <a:pt x="213" y="123"/>
                    </a:lnTo>
                    <a:lnTo>
                      <a:pt x="217" y="125"/>
                    </a:lnTo>
                    <a:lnTo>
                      <a:pt x="223" y="127"/>
                    </a:lnTo>
                    <a:lnTo>
                      <a:pt x="227" y="129"/>
                    </a:lnTo>
                    <a:lnTo>
                      <a:pt x="232" y="132"/>
                    </a:lnTo>
                    <a:lnTo>
                      <a:pt x="237" y="134"/>
                    </a:lnTo>
                    <a:lnTo>
                      <a:pt x="241" y="135"/>
                    </a:lnTo>
                    <a:lnTo>
                      <a:pt x="245" y="136"/>
                    </a:lnTo>
                    <a:lnTo>
                      <a:pt x="250" y="138"/>
                    </a:lnTo>
                    <a:lnTo>
                      <a:pt x="254" y="139"/>
                    </a:lnTo>
                    <a:lnTo>
                      <a:pt x="259" y="140"/>
                    </a:lnTo>
                    <a:lnTo>
                      <a:pt x="262" y="141"/>
                    </a:lnTo>
                    <a:lnTo>
                      <a:pt x="266" y="143"/>
                    </a:lnTo>
                    <a:lnTo>
                      <a:pt x="270" y="143"/>
                    </a:lnTo>
                    <a:lnTo>
                      <a:pt x="274" y="145"/>
                    </a:lnTo>
                    <a:lnTo>
                      <a:pt x="278" y="145"/>
                    </a:lnTo>
                    <a:lnTo>
                      <a:pt x="281" y="146"/>
                    </a:lnTo>
                    <a:lnTo>
                      <a:pt x="284" y="147"/>
                    </a:lnTo>
                    <a:lnTo>
                      <a:pt x="287" y="147"/>
                    </a:lnTo>
                    <a:lnTo>
                      <a:pt x="291" y="148"/>
                    </a:lnTo>
                    <a:lnTo>
                      <a:pt x="294" y="148"/>
                    </a:lnTo>
                    <a:lnTo>
                      <a:pt x="297" y="148"/>
                    </a:lnTo>
                    <a:lnTo>
                      <a:pt x="300" y="148"/>
                    </a:lnTo>
                    <a:lnTo>
                      <a:pt x="302" y="148"/>
                    </a:lnTo>
                    <a:lnTo>
                      <a:pt x="305" y="148"/>
                    </a:lnTo>
                    <a:lnTo>
                      <a:pt x="307" y="148"/>
                    </a:lnTo>
                    <a:lnTo>
                      <a:pt x="310" y="148"/>
                    </a:lnTo>
                    <a:lnTo>
                      <a:pt x="312" y="147"/>
                    </a:lnTo>
                    <a:lnTo>
                      <a:pt x="315" y="147"/>
                    </a:lnTo>
                    <a:lnTo>
                      <a:pt x="317" y="146"/>
                    </a:lnTo>
                    <a:lnTo>
                      <a:pt x="319" y="146"/>
                    </a:lnTo>
                    <a:lnTo>
                      <a:pt x="320" y="145"/>
                    </a:lnTo>
                    <a:lnTo>
                      <a:pt x="322" y="145"/>
                    </a:lnTo>
                    <a:lnTo>
                      <a:pt x="325" y="143"/>
                    </a:lnTo>
                    <a:lnTo>
                      <a:pt x="328" y="141"/>
                    </a:lnTo>
                    <a:lnTo>
                      <a:pt x="330" y="139"/>
                    </a:lnTo>
                    <a:lnTo>
                      <a:pt x="332" y="137"/>
                    </a:lnTo>
                    <a:lnTo>
                      <a:pt x="333" y="135"/>
                    </a:lnTo>
                    <a:lnTo>
                      <a:pt x="334" y="132"/>
                    </a:lnTo>
                    <a:lnTo>
                      <a:pt x="333" y="129"/>
                    </a:lnTo>
                    <a:lnTo>
                      <a:pt x="333" y="126"/>
                    </a:lnTo>
                    <a:lnTo>
                      <a:pt x="331" y="123"/>
                    </a:lnTo>
                    <a:lnTo>
                      <a:pt x="330" y="119"/>
                    </a:lnTo>
                    <a:lnTo>
                      <a:pt x="328" y="116"/>
                    </a:lnTo>
                    <a:lnTo>
                      <a:pt x="325" y="113"/>
                    </a:lnTo>
                    <a:lnTo>
                      <a:pt x="323" y="111"/>
                    </a:lnTo>
                    <a:lnTo>
                      <a:pt x="321" y="109"/>
                    </a:lnTo>
                    <a:lnTo>
                      <a:pt x="320" y="107"/>
                    </a:lnTo>
                    <a:lnTo>
                      <a:pt x="318" y="105"/>
                    </a:lnTo>
                    <a:lnTo>
                      <a:pt x="316" y="103"/>
                    </a:lnTo>
                    <a:lnTo>
                      <a:pt x="313" y="101"/>
                    </a:lnTo>
                    <a:lnTo>
                      <a:pt x="311" y="99"/>
                    </a:lnTo>
                    <a:lnTo>
                      <a:pt x="308" y="97"/>
                    </a:lnTo>
                    <a:lnTo>
                      <a:pt x="305" y="96"/>
                    </a:lnTo>
                    <a:lnTo>
                      <a:pt x="302" y="94"/>
                    </a:lnTo>
                    <a:lnTo>
                      <a:pt x="299" y="92"/>
                    </a:lnTo>
                    <a:lnTo>
                      <a:pt x="296" y="90"/>
                    </a:lnTo>
                    <a:lnTo>
                      <a:pt x="293" y="88"/>
                    </a:lnTo>
                    <a:lnTo>
                      <a:pt x="289" y="86"/>
                    </a:lnTo>
                    <a:lnTo>
                      <a:pt x="285" y="84"/>
                    </a:lnTo>
                    <a:lnTo>
                      <a:pt x="281" y="82"/>
                    </a:lnTo>
                    <a:lnTo>
                      <a:pt x="278" y="80"/>
                    </a:lnTo>
                    <a:lnTo>
                      <a:pt x="273" y="78"/>
                    </a:lnTo>
                    <a:lnTo>
                      <a:pt x="268" y="76"/>
                    </a:lnTo>
                    <a:lnTo>
                      <a:pt x="264" y="74"/>
                    </a:lnTo>
                    <a:lnTo>
                      <a:pt x="260" y="72"/>
                    </a:lnTo>
                    <a:lnTo>
                      <a:pt x="255" y="70"/>
                    </a:lnTo>
                    <a:lnTo>
                      <a:pt x="249" y="68"/>
                    </a:lnTo>
                    <a:lnTo>
                      <a:pt x="244" y="66"/>
                    </a:lnTo>
                    <a:lnTo>
                      <a:pt x="240" y="64"/>
                    </a:lnTo>
                    <a:lnTo>
                      <a:pt x="234" y="61"/>
                    </a:lnTo>
                    <a:lnTo>
                      <a:pt x="228" y="59"/>
                    </a:lnTo>
                    <a:lnTo>
                      <a:pt x="224" y="58"/>
                    </a:lnTo>
                    <a:lnTo>
                      <a:pt x="218" y="56"/>
                    </a:lnTo>
                    <a:lnTo>
                      <a:pt x="212" y="55"/>
                    </a:lnTo>
                    <a:lnTo>
                      <a:pt x="206" y="53"/>
                    </a:lnTo>
                    <a:lnTo>
                      <a:pt x="202" y="51"/>
                    </a:lnTo>
                    <a:lnTo>
                      <a:pt x="195" y="49"/>
                    </a:lnTo>
                    <a:lnTo>
                      <a:pt x="189" y="47"/>
                    </a:lnTo>
                    <a:lnTo>
                      <a:pt x="184" y="45"/>
                    </a:lnTo>
                    <a:lnTo>
                      <a:pt x="178" y="43"/>
                    </a:lnTo>
                    <a:lnTo>
                      <a:pt x="172" y="41"/>
                    </a:lnTo>
                    <a:lnTo>
                      <a:pt x="166" y="40"/>
                    </a:lnTo>
                    <a:lnTo>
                      <a:pt x="160" y="38"/>
                    </a:lnTo>
                    <a:lnTo>
                      <a:pt x="154" y="38"/>
                    </a:lnTo>
                    <a:lnTo>
                      <a:pt x="148" y="36"/>
                    </a:lnTo>
                    <a:lnTo>
                      <a:pt x="143" y="34"/>
                    </a:lnTo>
                    <a:lnTo>
                      <a:pt x="137" y="32"/>
                    </a:lnTo>
                    <a:lnTo>
                      <a:pt x="131" y="31"/>
                    </a:lnTo>
                    <a:lnTo>
                      <a:pt x="125" y="29"/>
                    </a:lnTo>
                    <a:lnTo>
                      <a:pt x="119" y="27"/>
                    </a:lnTo>
                    <a:lnTo>
                      <a:pt x="113" y="26"/>
                    </a:lnTo>
                    <a:lnTo>
                      <a:pt x="108" y="25"/>
                    </a:lnTo>
                    <a:lnTo>
                      <a:pt x="103" y="23"/>
                    </a:lnTo>
                    <a:lnTo>
                      <a:pt x="97" y="21"/>
                    </a:lnTo>
                    <a:lnTo>
                      <a:pt x="91" y="20"/>
                    </a:lnTo>
                    <a:lnTo>
                      <a:pt x="87" y="19"/>
                    </a:lnTo>
                    <a:lnTo>
                      <a:pt x="81" y="18"/>
                    </a:lnTo>
                    <a:lnTo>
                      <a:pt x="75" y="17"/>
                    </a:lnTo>
                    <a:lnTo>
                      <a:pt x="70" y="16"/>
                    </a:lnTo>
                    <a:lnTo>
                      <a:pt x="66" y="15"/>
                    </a:lnTo>
                    <a:lnTo>
                      <a:pt x="61" y="13"/>
                    </a:lnTo>
                    <a:lnTo>
                      <a:pt x="56" y="12"/>
                    </a:lnTo>
                    <a:lnTo>
                      <a:pt x="51" y="11"/>
                    </a:lnTo>
                    <a:lnTo>
                      <a:pt x="47" y="10"/>
                    </a:lnTo>
                    <a:lnTo>
                      <a:pt x="43" y="9"/>
                    </a:lnTo>
                    <a:lnTo>
                      <a:pt x="38" y="8"/>
                    </a:lnTo>
                    <a:lnTo>
                      <a:pt x="34" y="7"/>
                    </a:lnTo>
                    <a:lnTo>
                      <a:pt x="31" y="6"/>
                    </a:lnTo>
                    <a:lnTo>
                      <a:pt x="28" y="5"/>
                    </a:lnTo>
                    <a:lnTo>
                      <a:pt x="24" y="4"/>
                    </a:lnTo>
                    <a:lnTo>
                      <a:pt x="21" y="4"/>
                    </a:lnTo>
                    <a:lnTo>
                      <a:pt x="18" y="3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12"/>
              <p:cNvSpPr>
                <a:spLocks/>
              </p:cNvSpPr>
              <p:nvPr/>
            </p:nvSpPr>
            <p:spPr bwMode="auto">
              <a:xfrm>
                <a:off x="1445" y="1178"/>
                <a:ext cx="294" cy="206"/>
              </a:xfrm>
              <a:custGeom>
                <a:avLst/>
                <a:gdLst/>
                <a:ahLst/>
                <a:cxnLst>
                  <a:cxn ang="0">
                    <a:pos x="31" y="42"/>
                  </a:cxn>
                  <a:cxn ang="0">
                    <a:pos x="39" y="50"/>
                  </a:cxn>
                  <a:cxn ang="0">
                    <a:pos x="48" y="57"/>
                  </a:cxn>
                  <a:cxn ang="0">
                    <a:pos x="57" y="64"/>
                  </a:cxn>
                  <a:cxn ang="0">
                    <a:pos x="69" y="74"/>
                  </a:cxn>
                  <a:cxn ang="0">
                    <a:pos x="80" y="84"/>
                  </a:cxn>
                  <a:cxn ang="0">
                    <a:pos x="93" y="95"/>
                  </a:cxn>
                  <a:cxn ang="0">
                    <a:pos x="106" y="105"/>
                  </a:cxn>
                  <a:cxn ang="0">
                    <a:pos x="119" y="117"/>
                  </a:cxn>
                  <a:cxn ang="0">
                    <a:pos x="132" y="128"/>
                  </a:cxn>
                  <a:cxn ang="0">
                    <a:pos x="146" y="138"/>
                  </a:cxn>
                  <a:cxn ang="0">
                    <a:pos x="159" y="149"/>
                  </a:cxn>
                  <a:cxn ang="0">
                    <a:pos x="172" y="158"/>
                  </a:cxn>
                  <a:cxn ang="0">
                    <a:pos x="184" y="168"/>
                  </a:cxn>
                  <a:cxn ang="0">
                    <a:pos x="195" y="175"/>
                  </a:cxn>
                  <a:cxn ang="0">
                    <a:pos x="204" y="181"/>
                  </a:cxn>
                  <a:cxn ang="0">
                    <a:pos x="212" y="188"/>
                  </a:cxn>
                  <a:cxn ang="0">
                    <a:pos x="223" y="195"/>
                  </a:cxn>
                  <a:cxn ang="0">
                    <a:pos x="234" y="200"/>
                  </a:cxn>
                  <a:cxn ang="0">
                    <a:pos x="243" y="205"/>
                  </a:cxn>
                  <a:cxn ang="0">
                    <a:pos x="253" y="205"/>
                  </a:cxn>
                  <a:cxn ang="0">
                    <a:pos x="263" y="201"/>
                  </a:cxn>
                  <a:cxn ang="0">
                    <a:pos x="275" y="195"/>
                  </a:cxn>
                  <a:cxn ang="0">
                    <a:pos x="287" y="188"/>
                  </a:cxn>
                  <a:cxn ang="0">
                    <a:pos x="294" y="176"/>
                  </a:cxn>
                  <a:cxn ang="0">
                    <a:pos x="293" y="169"/>
                  </a:cxn>
                  <a:cxn ang="0">
                    <a:pos x="289" y="160"/>
                  </a:cxn>
                  <a:cxn ang="0">
                    <a:pos x="281" y="151"/>
                  </a:cxn>
                  <a:cxn ang="0">
                    <a:pos x="268" y="140"/>
                  </a:cxn>
                  <a:cxn ang="0">
                    <a:pos x="257" y="131"/>
                  </a:cxn>
                  <a:cxn ang="0">
                    <a:pos x="248" y="125"/>
                  </a:cxn>
                  <a:cxn ang="0">
                    <a:pos x="240" y="118"/>
                  </a:cxn>
                  <a:cxn ang="0">
                    <a:pos x="230" y="113"/>
                  </a:cxn>
                  <a:cxn ang="0">
                    <a:pos x="220" y="106"/>
                  </a:cxn>
                  <a:cxn ang="0">
                    <a:pos x="209" y="99"/>
                  </a:cxn>
                  <a:cxn ang="0">
                    <a:pos x="199" y="93"/>
                  </a:cxn>
                  <a:cxn ang="0">
                    <a:pos x="188" y="86"/>
                  </a:cxn>
                  <a:cxn ang="0">
                    <a:pos x="176" y="78"/>
                  </a:cxn>
                  <a:cxn ang="0">
                    <a:pos x="165" y="72"/>
                  </a:cxn>
                  <a:cxn ang="0">
                    <a:pos x="153" y="65"/>
                  </a:cxn>
                  <a:cxn ang="0">
                    <a:pos x="142" y="59"/>
                  </a:cxn>
                  <a:cxn ang="0">
                    <a:pos x="131" y="52"/>
                  </a:cxn>
                  <a:cxn ang="0">
                    <a:pos x="118" y="45"/>
                  </a:cxn>
                  <a:cxn ang="0">
                    <a:pos x="107" y="39"/>
                  </a:cxn>
                  <a:cxn ang="0">
                    <a:pos x="96" y="34"/>
                  </a:cxn>
                  <a:cxn ang="0">
                    <a:pos x="85" y="28"/>
                  </a:cxn>
                  <a:cxn ang="0">
                    <a:pos x="74" y="23"/>
                  </a:cxn>
                  <a:cxn ang="0">
                    <a:pos x="65" y="19"/>
                  </a:cxn>
                  <a:cxn ang="0">
                    <a:pos x="55" y="15"/>
                  </a:cxn>
                  <a:cxn ang="0">
                    <a:pos x="47" y="11"/>
                  </a:cxn>
                  <a:cxn ang="0">
                    <a:pos x="35" y="7"/>
                  </a:cxn>
                  <a:cxn ang="0">
                    <a:pos x="25" y="2"/>
                  </a:cxn>
                  <a:cxn ang="0">
                    <a:pos x="19" y="0"/>
                  </a:cxn>
                </a:cxnLst>
                <a:rect l="0" t="0" r="r" b="b"/>
                <a:pathLst>
                  <a:path w="294" h="206">
                    <a:moveTo>
                      <a:pt x="27" y="39"/>
                    </a:moveTo>
                    <a:lnTo>
                      <a:pt x="28" y="39"/>
                    </a:lnTo>
                    <a:lnTo>
                      <a:pt x="29" y="40"/>
                    </a:lnTo>
                    <a:lnTo>
                      <a:pt x="31" y="42"/>
                    </a:lnTo>
                    <a:lnTo>
                      <a:pt x="33" y="44"/>
                    </a:lnTo>
                    <a:lnTo>
                      <a:pt x="36" y="47"/>
                    </a:lnTo>
                    <a:lnTo>
                      <a:pt x="37" y="48"/>
                    </a:lnTo>
                    <a:lnTo>
                      <a:pt x="39" y="50"/>
                    </a:lnTo>
                    <a:lnTo>
                      <a:pt x="41" y="51"/>
                    </a:lnTo>
                    <a:lnTo>
                      <a:pt x="44" y="53"/>
                    </a:lnTo>
                    <a:lnTo>
                      <a:pt x="46" y="55"/>
                    </a:lnTo>
                    <a:lnTo>
                      <a:pt x="48" y="57"/>
                    </a:lnTo>
                    <a:lnTo>
                      <a:pt x="50" y="59"/>
                    </a:lnTo>
                    <a:lnTo>
                      <a:pt x="53" y="60"/>
                    </a:lnTo>
                    <a:lnTo>
                      <a:pt x="54" y="62"/>
                    </a:lnTo>
                    <a:lnTo>
                      <a:pt x="57" y="64"/>
                    </a:lnTo>
                    <a:lnTo>
                      <a:pt x="60" y="67"/>
                    </a:lnTo>
                    <a:lnTo>
                      <a:pt x="63" y="69"/>
                    </a:lnTo>
                    <a:lnTo>
                      <a:pt x="65" y="71"/>
                    </a:lnTo>
                    <a:lnTo>
                      <a:pt x="69" y="74"/>
                    </a:lnTo>
                    <a:lnTo>
                      <a:pt x="71" y="77"/>
                    </a:lnTo>
                    <a:lnTo>
                      <a:pt x="73" y="78"/>
                    </a:lnTo>
                    <a:lnTo>
                      <a:pt x="76" y="81"/>
                    </a:lnTo>
                    <a:lnTo>
                      <a:pt x="80" y="84"/>
                    </a:lnTo>
                    <a:lnTo>
                      <a:pt x="83" y="87"/>
                    </a:lnTo>
                    <a:lnTo>
                      <a:pt x="87" y="90"/>
                    </a:lnTo>
                    <a:lnTo>
                      <a:pt x="90" y="92"/>
                    </a:lnTo>
                    <a:lnTo>
                      <a:pt x="93" y="95"/>
                    </a:lnTo>
                    <a:lnTo>
                      <a:pt x="95" y="97"/>
                    </a:lnTo>
                    <a:lnTo>
                      <a:pt x="99" y="99"/>
                    </a:lnTo>
                    <a:lnTo>
                      <a:pt x="102" y="102"/>
                    </a:lnTo>
                    <a:lnTo>
                      <a:pt x="106" y="105"/>
                    </a:lnTo>
                    <a:lnTo>
                      <a:pt x="109" y="108"/>
                    </a:lnTo>
                    <a:lnTo>
                      <a:pt x="112" y="111"/>
                    </a:lnTo>
                    <a:lnTo>
                      <a:pt x="115" y="114"/>
                    </a:lnTo>
                    <a:lnTo>
                      <a:pt x="119" y="117"/>
                    </a:lnTo>
                    <a:lnTo>
                      <a:pt x="122" y="119"/>
                    </a:lnTo>
                    <a:lnTo>
                      <a:pt x="126" y="122"/>
                    </a:lnTo>
                    <a:lnTo>
                      <a:pt x="129" y="124"/>
                    </a:lnTo>
                    <a:lnTo>
                      <a:pt x="132" y="128"/>
                    </a:lnTo>
                    <a:lnTo>
                      <a:pt x="136" y="130"/>
                    </a:lnTo>
                    <a:lnTo>
                      <a:pt x="140" y="134"/>
                    </a:lnTo>
                    <a:lnTo>
                      <a:pt x="143" y="136"/>
                    </a:lnTo>
                    <a:lnTo>
                      <a:pt x="146" y="138"/>
                    </a:lnTo>
                    <a:lnTo>
                      <a:pt x="150" y="140"/>
                    </a:lnTo>
                    <a:lnTo>
                      <a:pt x="152" y="144"/>
                    </a:lnTo>
                    <a:lnTo>
                      <a:pt x="156" y="146"/>
                    </a:lnTo>
                    <a:lnTo>
                      <a:pt x="159" y="149"/>
                    </a:lnTo>
                    <a:lnTo>
                      <a:pt x="163" y="151"/>
                    </a:lnTo>
                    <a:lnTo>
                      <a:pt x="166" y="154"/>
                    </a:lnTo>
                    <a:lnTo>
                      <a:pt x="169" y="156"/>
                    </a:lnTo>
                    <a:lnTo>
                      <a:pt x="172" y="158"/>
                    </a:lnTo>
                    <a:lnTo>
                      <a:pt x="175" y="161"/>
                    </a:lnTo>
                    <a:lnTo>
                      <a:pt x="178" y="163"/>
                    </a:lnTo>
                    <a:lnTo>
                      <a:pt x="181" y="166"/>
                    </a:lnTo>
                    <a:lnTo>
                      <a:pt x="184" y="168"/>
                    </a:lnTo>
                    <a:lnTo>
                      <a:pt x="187" y="170"/>
                    </a:lnTo>
                    <a:lnTo>
                      <a:pt x="189" y="172"/>
                    </a:lnTo>
                    <a:lnTo>
                      <a:pt x="192" y="174"/>
                    </a:lnTo>
                    <a:lnTo>
                      <a:pt x="195" y="175"/>
                    </a:lnTo>
                    <a:lnTo>
                      <a:pt x="197" y="177"/>
                    </a:lnTo>
                    <a:lnTo>
                      <a:pt x="200" y="179"/>
                    </a:lnTo>
                    <a:lnTo>
                      <a:pt x="202" y="180"/>
                    </a:lnTo>
                    <a:lnTo>
                      <a:pt x="204" y="181"/>
                    </a:lnTo>
                    <a:lnTo>
                      <a:pt x="206" y="183"/>
                    </a:lnTo>
                    <a:lnTo>
                      <a:pt x="208" y="185"/>
                    </a:lnTo>
                    <a:lnTo>
                      <a:pt x="210" y="186"/>
                    </a:lnTo>
                    <a:lnTo>
                      <a:pt x="212" y="188"/>
                    </a:lnTo>
                    <a:lnTo>
                      <a:pt x="214" y="189"/>
                    </a:lnTo>
                    <a:lnTo>
                      <a:pt x="216" y="190"/>
                    </a:lnTo>
                    <a:lnTo>
                      <a:pt x="220" y="193"/>
                    </a:lnTo>
                    <a:lnTo>
                      <a:pt x="223" y="195"/>
                    </a:lnTo>
                    <a:lnTo>
                      <a:pt x="226" y="196"/>
                    </a:lnTo>
                    <a:lnTo>
                      <a:pt x="228" y="197"/>
                    </a:lnTo>
                    <a:lnTo>
                      <a:pt x="231" y="199"/>
                    </a:lnTo>
                    <a:lnTo>
                      <a:pt x="234" y="200"/>
                    </a:lnTo>
                    <a:lnTo>
                      <a:pt x="236" y="201"/>
                    </a:lnTo>
                    <a:lnTo>
                      <a:pt x="238" y="203"/>
                    </a:lnTo>
                    <a:lnTo>
                      <a:pt x="240" y="203"/>
                    </a:lnTo>
                    <a:lnTo>
                      <a:pt x="243" y="205"/>
                    </a:lnTo>
                    <a:lnTo>
                      <a:pt x="246" y="205"/>
                    </a:lnTo>
                    <a:lnTo>
                      <a:pt x="248" y="206"/>
                    </a:lnTo>
                    <a:lnTo>
                      <a:pt x="250" y="205"/>
                    </a:lnTo>
                    <a:lnTo>
                      <a:pt x="253" y="205"/>
                    </a:lnTo>
                    <a:lnTo>
                      <a:pt x="255" y="204"/>
                    </a:lnTo>
                    <a:lnTo>
                      <a:pt x="258" y="203"/>
                    </a:lnTo>
                    <a:lnTo>
                      <a:pt x="260" y="202"/>
                    </a:lnTo>
                    <a:lnTo>
                      <a:pt x="263" y="201"/>
                    </a:lnTo>
                    <a:lnTo>
                      <a:pt x="266" y="199"/>
                    </a:lnTo>
                    <a:lnTo>
                      <a:pt x="268" y="197"/>
                    </a:lnTo>
                    <a:lnTo>
                      <a:pt x="272" y="196"/>
                    </a:lnTo>
                    <a:lnTo>
                      <a:pt x="275" y="195"/>
                    </a:lnTo>
                    <a:lnTo>
                      <a:pt x="278" y="193"/>
                    </a:lnTo>
                    <a:lnTo>
                      <a:pt x="282" y="192"/>
                    </a:lnTo>
                    <a:lnTo>
                      <a:pt x="285" y="189"/>
                    </a:lnTo>
                    <a:lnTo>
                      <a:pt x="287" y="188"/>
                    </a:lnTo>
                    <a:lnTo>
                      <a:pt x="289" y="185"/>
                    </a:lnTo>
                    <a:lnTo>
                      <a:pt x="291" y="182"/>
                    </a:lnTo>
                    <a:lnTo>
                      <a:pt x="293" y="179"/>
                    </a:lnTo>
                    <a:lnTo>
                      <a:pt x="294" y="176"/>
                    </a:lnTo>
                    <a:lnTo>
                      <a:pt x="293" y="175"/>
                    </a:lnTo>
                    <a:lnTo>
                      <a:pt x="293" y="173"/>
                    </a:lnTo>
                    <a:lnTo>
                      <a:pt x="293" y="171"/>
                    </a:lnTo>
                    <a:lnTo>
                      <a:pt x="293" y="169"/>
                    </a:lnTo>
                    <a:lnTo>
                      <a:pt x="292" y="166"/>
                    </a:lnTo>
                    <a:lnTo>
                      <a:pt x="291" y="164"/>
                    </a:lnTo>
                    <a:lnTo>
                      <a:pt x="290" y="162"/>
                    </a:lnTo>
                    <a:lnTo>
                      <a:pt x="289" y="160"/>
                    </a:lnTo>
                    <a:lnTo>
                      <a:pt x="286" y="157"/>
                    </a:lnTo>
                    <a:lnTo>
                      <a:pt x="285" y="156"/>
                    </a:lnTo>
                    <a:lnTo>
                      <a:pt x="283" y="153"/>
                    </a:lnTo>
                    <a:lnTo>
                      <a:pt x="281" y="151"/>
                    </a:lnTo>
                    <a:lnTo>
                      <a:pt x="278" y="148"/>
                    </a:lnTo>
                    <a:lnTo>
                      <a:pt x="275" y="145"/>
                    </a:lnTo>
                    <a:lnTo>
                      <a:pt x="271" y="142"/>
                    </a:lnTo>
                    <a:lnTo>
                      <a:pt x="268" y="140"/>
                    </a:lnTo>
                    <a:lnTo>
                      <a:pt x="265" y="137"/>
                    </a:lnTo>
                    <a:lnTo>
                      <a:pt x="261" y="134"/>
                    </a:lnTo>
                    <a:lnTo>
                      <a:pt x="259" y="132"/>
                    </a:lnTo>
                    <a:lnTo>
                      <a:pt x="257" y="131"/>
                    </a:lnTo>
                    <a:lnTo>
                      <a:pt x="254" y="130"/>
                    </a:lnTo>
                    <a:lnTo>
                      <a:pt x="252" y="128"/>
                    </a:lnTo>
                    <a:lnTo>
                      <a:pt x="250" y="127"/>
                    </a:lnTo>
                    <a:lnTo>
                      <a:pt x="248" y="125"/>
                    </a:lnTo>
                    <a:lnTo>
                      <a:pt x="247" y="123"/>
                    </a:lnTo>
                    <a:lnTo>
                      <a:pt x="245" y="122"/>
                    </a:lnTo>
                    <a:lnTo>
                      <a:pt x="242" y="120"/>
                    </a:lnTo>
                    <a:lnTo>
                      <a:pt x="240" y="118"/>
                    </a:lnTo>
                    <a:lnTo>
                      <a:pt x="237" y="117"/>
                    </a:lnTo>
                    <a:lnTo>
                      <a:pt x="235" y="116"/>
                    </a:lnTo>
                    <a:lnTo>
                      <a:pt x="232" y="114"/>
                    </a:lnTo>
                    <a:lnTo>
                      <a:pt x="230" y="113"/>
                    </a:lnTo>
                    <a:lnTo>
                      <a:pt x="227" y="111"/>
                    </a:lnTo>
                    <a:lnTo>
                      <a:pt x="225" y="109"/>
                    </a:lnTo>
                    <a:lnTo>
                      <a:pt x="222" y="107"/>
                    </a:lnTo>
                    <a:lnTo>
                      <a:pt x="220" y="106"/>
                    </a:lnTo>
                    <a:lnTo>
                      <a:pt x="217" y="104"/>
                    </a:lnTo>
                    <a:lnTo>
                      <a:pt x="214" y="102"/>
                    </a:lnTo>
                    <a:lnTo>
                      <a:pt x="212" y="101"/>
                    </a:lnTo>
                    <a:lnTo>
                      <a:pt x="209" y="99"/>
                    </a:lnTo>
                    <a:lnTo>
                      <a:pt x="207" y="98"/>
                    </a:lnTo>
                    <a:lnTo>
                      <a:pt x="204" y="96"/>
                    </a:lnTo>
                    <a:lnTo>
                      <a:pt x="201" y="95"/>
                    </a:lnTo>
                    <a:lnTo>
                      <a:pt x="199" y="93"/>
                    </a:lnTo>
                    <a:lnTo>
                      <a:pt x="196" y="91"/>
                    </a:lnTo>
                    <a:lnTo>
                      <a:pt x="193" y="90"/>
                    </a:lnTo>
                    <a:lnTo>
                      <a:pt x="190" y="87"/>
                    </a:lnTo>
                    <a:lnTo>
                      <a:pt x="188" y="86"/>
                    </a:lnTo>
                    <a:lnTo>
                      <a:pt x="185" y="84"/>
                    </a:lnTo>
                    <a:lnTo>
                      <a:pt x="182" y="82"/>
                    </a:lnTo>
                    <a:lnTo>
                      <a:pt x="179" y="80"/>
                    </a:lnTo>
                    <a:lnTo>
                      <a:pt x="176" y="78"/>
                    </a:lnTo>
                    <a:lnTo>
                      <a:pt x="173" y="78"/>
                    </a:lnTo>
                    <a:lnTo>
                      <a:pt x="170" y="76"/>
                    </a:lnTo>
                    <a:lnTo>
                      <a:pt x="168" y="74"/>
                    </a:lnTo>
                    <a:lnTo>
                      <a:pt x="165" y="72"/>
                    </a:lnTo>
                    <a:lnTo>
                      <a:pt x="162" y="70"/>
                    </a:lnTo>
                    <a:lnTo>
                      <a:pt x="159" y="69"/>
                    </a:lnTo>
                    <a:lnTo>
                      <a:pt x="156" y="67"/>
                    </a:lnTo>
                    <a:lnTo>
                      <a:pt x="153" y="65"/>
                    </a:lnTo>
                    <a:lnTo>
                      <a:pt x="150" y="63"/>
                    </a:lnTo>
                    <a:lnTo>
                      <a:pt x="148" y="62"/>
                    </a:lnTo>
                    <a:lnTo>
                      <a:pt x="145" y="60"/>
                    </a:lnTo>
                    <a:lnTo>
                      <a:pt x="142" y="59"/>
                    </a:lnTo>
                    <a:lnTo>
                      <a:pt x="139" y="57"/>
                    </a:lnTo>
                    <a:lnTo>
                      <a:pt x="136" y="55"/>
                    </a:lnTo>
                    <a:lnTo>
                      <a:pt x="133" y="53"/>
                    </a:lnTo>
                    <a:lnTo>
                      <a:pt x="131" y="52"/>
                    </a:lnTo>
                    <a:lnTo>
                      <a:pt x="128" y="50"/>
                    </a:lnTo>
                    <a:lnTo>
                      <a:pt x="125" y="49"/>
                    </a:lnTo>
                    <a:lnTo>
                      <a:pt x="121" y="47"/>
                    </a:lnTo>
                    <a:lnTo>
                      <a:pt x="118" y="45"/>
                    </a:lnTo>
                    <a:lnTo>
                      <a:pt x="115" y="43"/>
                    </a:lnTo>
                    <a:lnTo>
                      <a:pt x="112" y="42"/>
                    </a:lnTo>
                    <a:lnTo>
                      <a:pt x="110" y="40"/>
                    </a:lnTo>
                    <a:lnTo>
                      <a:pt x="107" y="39"/>
                    </a:lnTo>
                    <a:lnTo>
                      <a:pt x="104" y="38"/>
                    </a:lnTo>
                    <a:lnTo>
                      <a:pt x="102" y="37"/>
                    </a:lnTo>
                    <a:lnTo>
                      <a:pt x="98" y="35"/>
                    </a:lnTo>
                    <a:lnTo>
                      <a:pt x="96" y="34"/>
                    </a:lnTo>
                    <a:lnTo>
                      <a:pt x="93" y="32"/>
                    </a:lnTo>
                    <a:lnTo>
                      <a:pt x="91" y="31"/>
                    </a:lnTo>
                    <a:lnTo>
                      <a:pt x="88" y="30"/>
                    </a:lnTo>
                    <a:lnTo>
                      <a:pt x="85" y="28"/>
                    </a:lnTo>
                    <a:lnTo>
                      <a:pt x="82" y="27"/>
                    </a:lnTo>
                    <a:lnTo>
                      <a:pt x="80" y="26"/>
                    </a:lnTo>
                    <a:lnTo>
                      <a:pt x="77" y="25"/>
                    </a:lnTo>
                    <a:lnTo>
                      <a:pt x="74" y="23"/>
                    </a:lnTo>
                    <a:lnTo>
                      <a:pt x="72" y="22"/>
                    </a:lnTo>
                    <a:lnTo>
                      <a:pt x="70" y="21"/>
                    </a:lnTo>
                    <a:lnTo>
                      <a:pt x="67" y="20"/>
                    </a:lnTo>
                    <a:lnTo>
                      <a:pt x="65" y="19"/>
                    </a:lnTo>
                    <a:lnTo>
                      <a:pt x="63" y="18"/>
                    </a:lnTo>
                    <a:lnTo>
                      <a:pt x="60" y="18"/>
                    </a:lnTo>
                    <a:lnTo>
                      <a:pt x="58" y="17"/>
                    </a:lnTo>
                    <a:lnTo>
                      <a:pt x="55" y="15"/>
                    </a:lnTo>
                    <a:lnTo>
                      <a:pt x="54" y="14"/>
                    </a:lnTo>
                    <a:lnTo>
                      <a:pt x="52" y="13"/>
                    </a:lnTo>
                    <a:lnTo>
                      <a:pt x="49" y="12"/>
                    </a:lnTo>
                    <a:lnTo>
                      <a:pt x="47" y="11"/>
                    </a:lnTo>
                    <a:lnTo>
                      <a:pt x="45" y="10"/>
                    </a:lnTo>
                    <a:lnTo>
                      <a:pt x="43" y="10"/>
                    </a:lnTo>
                    <a:lnTo>
                      <a:pt x="39" y="8"/>
                    </a:lnTo>
                    <a:lnTo>
                      <a:pt x="35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0" y="20"/>
                    </a:lnTo>
                    <a:lnTo>
                      <a:pt x="27" y="39"/>
                    </a:lnTo>
                    <a:lnTo>
                      <a:pt x="27" y="3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13"/>
              <p:cNvSpPr>
                <a:spLocks/>
              </p:cNvSpPr>
              <p:nvPr/>
            </p:nvSpPr>
            <p:spPr bwMode="auto">
              <a:xfrm>
                <a:off x="1430" y="1159"/>
                <a:ext cx="333" cy="148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10" y="6"/>
                  </a:cxn>
                  <a:cxn ang="0">
                    <a:pos x="17" y="11"/>
                  </a:cxn>
                  <a:cxn ang="0">
                    <a:pos x="26" y="17"/>
                  </a:cxn>
                  <a:cxn ang="0">
                    <a:pos x="35" y="23"/>
                  </a:cxn>
                  <a:cxn ang="0">
                    <a:pos x="46" y="30"/>
                  </a:cxn>
                  <a:cxn ang="0">
                    <a:pos x="58" y="38"/>
                  </a:cxn>
                  <a:cxn ang="0">
                    <a:pos x="71" y="45"/>
                  </a:cxn>
                  <a:cxn ang="0">
                    <a:pos x="85" y="54"/>
                  </a:cxn>
                  <a:cxn ang="0">
                    <a:pos x="100" y="62"/>
                  </a:cxn>
                  <a:cxn ang="0">
                    <a:pos x="114" y="72"/>
                  </a:cxn>
                  <a:cxn ang="0">
                    <a:pos x="129" y="80"/>
                  </a:cxn>
                  <a:cxn ang="0">
                    <a:pos x="146" y="89"/>
                  </a:cxn>
                  <a:cxn ang="0">
                    <a:pos x="161" y="97"/>
                  </a:cxn>
                  <a:cxn ang="0">
                    <a:pos x="176" y="106"/>
                  </a:cxn>
                  <a:cxn ang="0">
                    <a:pos x="191" y="114"/>
                  </a:cxn>
                  <a:cxn ang="0">
                    <a:pos x="206" y="120"/>
                  </a:cxn>
                  <a:cxn ang="0">
                    <a:pos x="222" y="127"/>
                  </a:cxn>
                  <a:cxn ang="0">
                    <a:pos x="236" y="132"/>
                  </a:cxn>
                  <a:cxn ang="0">
                    <a:pos x="249" y="137"/>
                  </a:cxn>
                  <a:cxn ang="0">
                    <a:pos x="262" y="141"/>
                  </a:cxn>
                  <a:cxn ang="0">
                    <a:pos x="273" y="144"/>
                  </a:cxn>
                  <a:cxn ang="0">
                    <a:pos x="283" y="146"/>
                  </a:cxn>
                  <a:cxn ang="0">
                    <a:pos x="293" y="147"/>
                  </a:cxn>
                  <a:cxn ang="0">
                    <a:pos x="302" y="147"/>
                  </a:cxn>
                  <a:cxn ang="0">
                    <a:pos x="310" y="147"/>
                  </a:cxn>
                  <a:cxn ang="0">
                    <a:pos x="317" y="146"/>
                  </a:cxn>
                  <a:cxn ang="0">
                    <a:pos x="322" y="144"/>
                  </a:cxn>
                  <a:cxn ang="0">
                    <a:pos x="330" y="138"/>
                  </a:cxn>
                  <a:cxn ang="0">
                    <a:pos x="333" y="132"/>
                  </a:cxn>
                  <a:cxn ang="0">
                    <a:pos x="331" y="122"/>
                  </a:cxn>
                  <a:cxn ang="0">
                    <a:pos x="325" y="112"/>
                  </a:cxn>
                  <a:cxn ang="0">
                    <a:pos x="319" y="106"/>
                  </a:cxn>
                  <a:cxn ang="0">
                    <a:pos x="313" y="100"/>
                  </a:cxn>
                  <a:cxn ang="0">
                    <a:pos x="304" y="95"/>
                  </a:cxn>
                  <a:cxn ang="0">
                    <a:pos x="295" y="89"/>
                  </a:cxn>
                  <a:cxn ang="0">
                    <a:pos x="284" y="83"/>
                  </a:cxn>
                  <a:cxn ang="0">
                    <a:pos x="272" y="77"/>
                  </a:cxn>
                  <a:cxn ang="0">
                    <a:pos x="258" y="71"/>
                  </a:cxn>
                  <a:cxn ang="0">
                    <a:pos x="243" y="65"/>
                  </a:cxn>
                  <a:cxn ang="0">
                    <a:pos x="227" y="59"/>
                  </a:cxn>
                  <a:cxn ang="0">
                    <a:pos x="211" y="54"/>
                  </a:cxn>
                  <a:cxn ang="0">
                    <a:pos x="194" y="48"/>
                  </a:cxn>
                  <a:cxn ang="0">
                    <a:pos x="177" y="43"/>
                  </a:cxn>
                  <a:cxn ang="0">
                    <a:pos x="159" y="38"/>
                  </a:cxn>
                  <a:cxn ang="0">
                    <a:pos x="142" y="34"/>
                  </a:cxn>
                  <a:cxn ang="0">
                    <a:pos x="125" y="28"/>
                  </a:cxn>
                  <a:cxn ang="0">
                    <a:pos x="108" y="24"/>
                  </a:cxn>
                  <a:cxn ang="0">
                    <a:pos x="91" y="19"/>
                  </a:cxn>
                  <a:cxn ang="0">
                    <a:pos x="75" y="17"/>
                  </a:cxn>
                  <a:cxn ang="0">
                    <a:pos x="61" y="13"/>
                  </a:cxn>
                  <a:cxn ang="0">
                    <a:pos x="47" y="10"/>
                  </a:cxn>
                  <a:cxn ang="0">
                    <a:pos x="34" y="7"/>
                  </a:cxn>
                  <a:cxn ang="0">
                    <a:pos x="24" y="4"/>
                  </a:cxn>
                  <a:cxn ang="0">
                    <a:pos x="14" y="2"/>
                  </a:cxn>
                  <a:cxn ang="0">
                    <a:pos x="8" y="1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33" h="148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20" y="13"/>
                    </a:lnTo>
                    <a:lnTo>
                      <a:pt x="23" y="15"/>
                    </a:lnTo>
                    <a:lnTo>
                      <a:pt x="26" y="17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35" y="23"/>
                    </a:lnTo>
                    <a:lnTo>
                      <a:pt x="39" y="25"/>
                    </a:lnTo>
                    <a:lnTo>
                      <a:pt x="42" y="27"/>
                    </a:lnTo>
                    <a:lnTo>
                      <a:pt x="46" y="30"/>
                    </a:lnTo>
                    <a:lnTo>
                      <a:pt x="50" y="33"/>
                    </a:lnTo>
                    <a:lnTo>
                      <a:pt x="54" y="36"/>
                    </a:lnTo>
                    <a:lnTo>
                      <a:pt x="58" y="38"/>
                    </a:lnTo>
                    <a:lnTo>
                      <a:pt x="62" y="40"/>
                    </a:lnTo>
                    <a:lnTo>
                      <a:pt x="67" y="42"/>
                    </a:lnTo>
                    <a:lnTo>
                      <a:pt x="71" y="45"/>
                    </a:lnTo>
                    <a:lnTo>
                      <a:pt x="75" y="48"/>
                    </a:lnTo>
                    <a:lnTo>
                      <a:pt x="80" y="51"/>
                    </a:lnTo>
                    <a:lnTo>
                      <a:pt x="85" y="54"/>
                    </a:lnTo>
                    <a:lnTo>
                      <a:pt x="90" y="58"/>
                    </a:lnTo>
                    <a:lnTo>
                      <a:pt x="94" y="59"/>
                    </a:lnTo>
                    <a:lnTo>
                      <a:pt x="100" y="62"/>
                    </a:lnTo>
                    <a:lnTo>
                      <a:pt x="105" y="65"/>
                    </a:lnTo>
                    <a:lnTo>
                      <a:pt x="109" y="69"/>
                    </a:lnTo>
                    <a:lnTo>
                      <a:pt x="114" y="72"/>
                    </a:lnTo>
                    <a:lnTo>
                      <a:pt x="119" y="75"/>
                    </a:lnTo>
                    <a:lnTo>
                      <a:pt x="125" y="78"/>
                    </a:lnTo>
                    <a:lnTo>
                      <a:pt x="129" y="80"/>
                    </a:lnTo>
                    <a:lnTo>
                      <a:pt x="135" y="83"/>
                    </a:lnTo>
                    <a:lnTo>
                      <a:pt x="140" y="86"/>
                    </a:lnTo>
                    <a:lnTo>
                      <a:pt x="146" y="89"/>
                    </a:lnTo>
                    <a:lnTo>
                      <a:pt x="150" y="92"/>
                    </a:lnTo>
                    <a:lnTo>
                      <a:pt x="155" y="95"/>
                    </a:lnTo>
                    <a:lnTo>
                      <a:pt x="161" y="97"/>
                    </a:lnTo>
                    <a:lnTo>
                      <a:pt x="166" y="100"/>
                    </a:lnTo>
                    <a:lnTo>
                      <a:pt x="171" y="103"/>
                    </a:lnTo>
                    <a:lnTo>
                      <a:pt x="176" y="106"/>
                    </a:lnTo>
                    <a:lnTo>
                      <a:pt x="182" y="108"/>
                    </a:lnTo>
                    <a:lnTo>
                      <a:pt x="186" y="111"/>
                    </a:lnTo>
                    <a:lnTo>
                      <a:pt x="191" y="114"/>
                    </a:lnTo>
                    <a:lnTo>
                      <a:pt x="197" y="116"/>
                    </a:lnTo>
                    <a:lnTo>
                      <a:pt x="202" y="117"/>
                    </a:lnTo>
                    <a:lnTo>
                      <a:pt x="206" y="120"/>
                    </a:lnTo>
                    <a:lnTo>
                      <a:pt x="212" y="123"/>
                    </a:lnTo>
                    <a:lnTo>
                      <a:pt x="217" y="124"/>
                    </a:lnTo>
                    <a:lnTo>
                      <a:pt x="222" y="127"/>
                    </a:lnTo>
                    <a:lnTo>
                      <a:pt x="226" y="129"/>
                    </a:lnTo>
                    <a:lnTo>
                      <a:pt x="231" y="131"/>
                    </a:lnTo>
                    <a:lnTo>
                      <a:pt x="236" y="132"/>
                    </a:lnTo>
                    <a:lnTo>
                      <a:pt x="240" y="134"/>
                    </a:lnTo>
                    <a:lnTo>
                      <a:pt x="244" y="136"/>
                    </a:lnTo>
                    <a:lnTo>
                      <a:pt x="249" y="137"/>
                    </a:lnTo>
                    <a:lnTo>
                      <a:pt x="253" y="138"/>
                    </a:lnTo>
                    <a:lnTo>
                      <a:pt x="258" y="140"/>
                    </a:lnTo>
                    <a:lnTo>
                      <a:pt x="262" y="141"/>
                    </a:lnTo>
                    <a:lnTo>
                      <a:pt x="265" y="142"/>
                    </a:lnTo>
                    <a:lnTo>
                      <a:pt x="269" y="143"/>
                    </a:lnTo>
                    <a:lnTo>
                      <a:pt x="273" y="144"/>
                    </a:lnTo>
                    <a:lnTo>
                      <a:pt x="277" y="144"/>
                    </a:lnTo>
                    <a:lnTo>
                      <a:pt x="281" y="146"/>
                    </a:lnTo>
                    <a:lnTo>
                      <a:pt x="283" y="146"/>
                    </a:lnTo>
                    <a:lnTo>
                      <a:pt x="287" y="146"/>
                    </a:lnTo>
                    <a:lnTo>
                      <a:pt x="290" y="147"/>
                    </a:lnTo>
                    <a:lnTo>
                      <a:pt x="293" y="147"/>
                    </a:lnTo>
                    <a:lnTo>
                      <a:pt x="296" y="147"/>
                    </a:lnTo>
                    <a:lnTo>
                      <a:pt x="300" y="147"/>
                    </a:lnTo>
                    <a:lnTo>
                      <a:pt x="302" y="147"/>
                    </a:lnTo>
                    <a:lnTo>
                      <a:pt x="305" y="148"/>
                    </a:lnTo>
                    <a:lnTo>
                      <a:pt x="307" y="147"/>
                    </a:lnTo>
                    <a:lnTo>
                      <a:pt x="310" y="147"/>
                    </a:lnTo>
                    <a:lnTo>
                      <a:pt x="312" y="147"/>
                    </a:lnTo>
                    <a:lnTo>
                      <a:pt x="315" y="146"/>
                    </a:lnTo>
                    <a:lnTo>
                      <a:pt x="317" y="146"/>
                    </a:lnTo>
                    <a:lnTo>
                      <a:pt x="319" y="145"/>
                    </a:lnTo>
                    <a:lnTo>
                      <a:pt x="320" y="144"/>
                    </a:lnTo>
                    <a:lnTo>
                      <a:pt x="322" y="144"/>
                    </a:lnTo>
                    <a:lnTo>
                      <a:pt x="325" y="142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7"/>
                    </a:lnTo>
                    <a:lnTo>
                      <a:pt x="333" y="135"/>
                    </a:lnTo>
                    <a:lnTo>
                      <a:pt x="333" y="132"/>
                    </a:lnTo>
                    <a:lnTo>
                      <a:pt x="333" y="129"/>
                    </a:lnTo>
                    <a:lnTo>
                      <a:pt x="333" y="126"/>
                    </a:lnTo>
                    <a:lnTo>
                      <a:pt x="331" y="122"/>
                    </a:lnTo>
                    <a:lnTo>
                      <a:pt x="330" y="119"/>
                    </a:lnTo>
                    <a:lnTo>
                      <a:pt x="327" y="116"/>
                    </a:lnTo>
                    <a:lnTo>
                      <a:pt x="325" y="112"/>
                    </a:lnTo>
                    <a:lnTo>
                      <a:pt x="322" y="110"/>
                    </a:lnTo>
                    <a:lnTo>
                      <a:pt x="321" y="108"/>
                    </a:lnTo>
                    <a:lnTo>
                      <a:pt x="319" y="106"/>
                    </a:lnTo>
                    <a:lnTo>
                      <a:pt x="317" y="104"/>
                    </a:lnTo>
                    <a:lnTo>
                      <a:pt x="315" y="102"/>
                    </a:lnTo>
                    <a:lnTo>
                      <a:pt x="313" y="100"/>
                    </a:lnTo>
                    <a:lnTo>
                      <a:pt x="310" y="98"/>
                    </a:lnTo>
                    <a:lnTo>
                      <a:pt x="307" y="97"/>
                    </a:lnTo>
                    <a:lnTo>
                      <a:pt x="304" y="95"/>
                    </a:lnTo>
                    <a:lnTo>
                      <a:pt x="301" y="93"/>
                    </a:lnTo>
                    <a:lnTo>
                      <a:pt x="299" y="91"/>
                    </a:lnTo>
                    <a:lnTo>
                      <a:pt x="295" y="89"/>
                    </a:lnTo>
                    <a:lnTo>
                      <a:pt x="292" y="87"/>
                    </a:lnTo>
                    <a:lnTo>
                      <a:pt x="288" y="85"/>
                    </a:lnTo>
                    <a:lnTo>
                      <a:pt x="284" y="83"/>
                    </a:lnTo>
                    <a:lnTo>
                      <a:pt x="281" y="81"/>
                    </a:lnTo>
                    <a:lnTo>
                      <a:pt x="276" y="79"/>
                    </a:lnTo>
                    <a:lnTo>
                      <a:pt x="272" y="77"/>
                    </a:lnTo>
                    <a:lnTo>
                      <a:pt x="267" y="75"/>
                    </a:lnTo>
                    <a:lnTo>
                      <a:pt x="262" y="73"/>
                    </a:lnTo>
                    <a:lnTo>
                      <a:pt x="258" y="71"/>
                    </a:lnTo>
                    <a:lnTo>
                      <a:pt x="253" y="69"/>
                    </a:lnTo>
                    <a:lnTo>
                      <a:pt x="248" y="67"/>
                    </a:lnTo>
                    <a:lnTo>
                      <a:pt x="243" y="65"/>
                    </a:lnTo>
                    <a:lnTo>
                      <a:pt x="238" y="63"/>
                    </a:lnTo>
                    <a:lnTo>
                      <a:pt x="233" y="61"/>
                    </a:lnTo>
                    <a:lnTo>
                      <a:pt x="227" y="59"/>
                    </a:lnTo>
                    <a:lnTo>
                      <a:pt x="223" y="58"/>
                    </a:lnTo>
                    <a:lnTo>
                      <a:pt x="217" y="56"/>
                    </a:lnTo>
                    <a:lnTo>
                      <a:pt x="211" y="54"/>
                    </a:lnTo>
                    <a:lnTo>
                      <a:pt x="205" y="52"/>
                    </a:lnTo>
                    <a:lnTo>
                      <a:pt x="200" y="51"/>
                    </a:lnTo>
                    <a:lnTo>
                      <a:pt x="194" y="48"/>
                    </a:lnTo>
                    <a:lnTo>
                      <a:pt x="188" y="46"/>
                    </a:lnTo>
                    <a:lnTo>
                      <a:pt x="183" y="45"/>
                    </a:lnTo>
                    <a:lnTo>
                      <a:pt x="177" y="43"/>
                    </a:lnTo>
                    <a:lnTo>
                      <a:pt x="170" y="41"/>
                    </a:lnTo>
                    <a:lnTo>
                      <a:pt x="165" y="39"/>
                    </a:lnTo>
                    <a:lnTo>
                      <a:pt x="159" y="38"/>
                    </a:lnTo>
                    <a:lnTo>
                      <a:pt x="153" y="37"/>
                    </a:lnTo>
                    <a:lnTo>
                      <a:pt x="147" y="35"/>
                    </a:lnTo>
                    <a:lnTo>
                      <a:pt x="142" y="34"/>
                    </a:lnTo>
                    <a:lnTo>
                      <a:pt x="135" y="32"/>
                    </a:lnTo>
                    <a:lnTo>
                      <a:pt x="130" y="30"/>
                    </a:lnTo>
                    <a:lnTo>
                      <a:pt x="125" y="28"/>
                    </a:lnTo>
                    <a:lnTo>
                      <a:pt x="118" y="27"/>
                    </a:lnTo>
                    <a:lnTo>
                      <a:pt x="113" y="25"/>
                    </a:lnTo>
                    <a:lnTo>
                      <a:pt x="108" y="24"/>
                    </a:lnTo>
                    <a:lnTo>
                      <a:pt x="102" y="22"/>
                    </a:lnTo>
                    <a:lnTo>
                      <a:pt x="96" y="21"/>
                    </a:lnTo>
                    <a:lnTo>
                      <a:pt x="91" y="19"/>
                    </a:lnTo>
                    <a:lnTo>
                      <a:pt x="86" y="19"/>
                    </a:lnTo>
                    <a:lnTo>
                      <a:pt x="80" y="18"/>
                    </a:lnTo>
                    <a:lnTo>
                      <a:pt x="75" y="17"/>
                    </a:lnTo>
                    <a:lnTo>
                      <a:pt x="70" y="16"/>
                    </a:lnTo>
                    <a:lnTo>
                      <a:pt x="66" y="14"/>
                    </a:lnTo>
                    <a:lnTo>
                      <a:pt x="61" y="13"/>
                    </a:lnTo>
                    <a:lnTo>
                      <a:pt x="56" y="12"/>
                    </a:lnTo>
                    <a:lnTo>
                      <a:pt x="51" y="11"/>
                    </a:lnTo>
                    <a:lnTo>
                      <a:pt x="47" y="10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4" y="7"/>
                    </a:lnTo>
                    <a:lnTo>
                      <a:pt x="31" y="6"/>
                    </a:lnTo>
                    <a:lnTo>
                      <a:pt x="28" y="5"/>
                    </a:lnTo>
                    <a:lnTo>
                      <a:pt x="24" y="4"/>
                    </a:lnTo>
                    <a:lnTo>
                      <a:pt x="21" y="4"/>
                    </a:lnTo>
                    <a:lnTo>
                      <a:pt x="18" y="3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14"/>
              <p:cNvSpPr>
                <a:spLocks/>
              </p:cNvSpPr>
              <p:nvPr/>
            </p:nvSpPr>
            <p:spPr bwMode="auto">
              <a:xfrm>
                <a:off x="1443" y="1176"/>
                <a:ext cx="272" cy="24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7" y="10"/>
                  </a:cxn>
                  <a:cxn ang="0">
                    <a:pos x="13" y="16"/>
                  </a:cxn>
                  <a:cxn ang="0">
                    <a:pos x="18" y="24"/>
                  </a:cxn>
                  <a:cxn ang="0">
                    <a:pos x="25" y="34"/>
                  </a:cxn>
                  <a:cxn ang="0">
                    <a:pos x="34" y="43"/>
                  </a:cxn>
                  <a:cxn ang="0">
                    <a:pos x="42" y="55"/>
                  </a:cxn>
                  <a:cxn ang="0">
                    <a:pos x="52" y="67"/>
                  </a:cxn>
                  <a:cxn ang="0">
                    <a:pos x="62" y="80"/>
                  </a:cxn>
                  <a:cxn ang="0">
                    <a:pos x="74" y="92"/>
                  </a:cxn>
                  <a:cxn ang="0">
                    <a:pos x="84" y="105"/>
                  </a:cxn>
                  <a:cxn ang="0">
                    <a:pos x="96" y="119"/>
                  </a:cxn>
                  <a:cxn ang="0">
                    <a:pos x="108" y="132"/>
                  </a:cxn>
                  <a:cxn ang="0">
                    <a:pos x="119" y="144"/>
                  </a:cxn>
                  <a:cxn ang="0">
                    <a:pos x="133" y="158"/>
                  </a:cxn>
                  <a:cxn ang="0">
                    <a:pos x="144" y="170"/>
                  </a:cxn>
                  <a:cxn ang="0">
                    <a:pos x="155" y="181"/>
                  </a:cxn>
                  <a:cxn ang="0">
                    <a:pos x="168" y="193"/>
                  </a:cxn>
                  <a:cxn ang="0">
                    <a:pos x="179" y="202"/>
                  </a:cxn>
                  <a:cxn ang="0">
                    <a:pos x="191" y="212"/>
                  </a:cxn>
                  <a:cxn ang="0">
                    <a:pos x="200" y="219"/>
                  </a:cxn>
                  <a:cxn ang="0">
                    <a:pos x="210" y="226"/>
                  </a:cxn>
                  <a:cxn ang="0">
                    <a:pos x="219" y="232"/>
                  </a:cxn>
                  <a:cxn ang="0">
                    <a:pos x="229" y="236"/>
                  </a:cxn>
                  <a:cxn ang="0">
                    <a:pos x="236" y="239"/>
                  </a:cxn>
                  <a:cxn ang="0">
                    <a:pos x="244" y="241"/>
                  </a:cxn>
                  <a:cxn ang="0">
                    <a:pos x="250" y="242"/>
                  </a:cxn>
                  <a:cxn ang="0">
                    <a:pos x="256" y="243"/>
                  </a:cxn>
                  <a:cxn ang="0">
                    <a:pos x="266" y="240"/>
                  </a:cxn>
                  <a:cxn ang="0">
                    <a:pos x="270" y="235"/>
                  </a:cxn>
                  <a:cxn ang="0">
                    <a:pos x="272" y="225"/>
                  </a:cxn>
                  <a:cxn ang="0">
                    <a:pos x="270" y="217"/>
                  </a:cxn>
                  <a:cxn ang="0">
                    <a:pos x="268" y="211"/>
                  </a:cxn>
                  <a:cxn ang="0">
                    <a:pos x="265" y="204"/>
                  </a:cxn>
                  <a:cxn ang="0">
                    <a:pos x="260" y="197"/>
                  </a:cxn>
                  <a:cxn ang="0">
                    <a:pos x="254" y="188"/>
                  </a:cxn>
                  <a:cxn ang="0">
                    <a:pos x="247" y="178"/>
                  </a:cxn>
                  <a:cxn ang="0">
                    <a:pos x="239" y="170"/>
                  </a:cxn>
                  <a:cxn ang="0">
                    <a:pos x="228" y="159"/>
                  </a:cxn>
                  <a:cxn ang="0">
                    <a:pos x="216" y="149"/>
                  </a:cxn>
                  <a:cxn ang="0">
                    <a:pos x="204" y="139"/>
                  </a:cxn>
                  <a:cxn ang="0">
                    <a:pos x="191" y="128"/>
                  </a:cxn>
                  <a:cxn ang="0">
                    <a:pos x="177" y="118"/>
                  </a:cxn>
                  <a:cxn ang="0">
                    <a:pos x="163" y="106"/>
                  </a:cxn>
                  <a:cxn ang="0">
                    <a:pos x="148" y="96"/>
                  </a:cxn>
                  <a:cxn ang="0">
                    <a:pos x="133" y="85"/>
                  </a:cxn>
                  <a:cxn ang="0">
                    <a:pos x="118" y="75"/>
                  </a:cxn>
                  <a:cxn ang="0">
                    <a:pos x="103" y="65"/>
                  </a:cxn>
                  <a:cxn ang="0">
                    <a:pos x="89" y="56"/>
                  </a:cxn>
                  <a:cxn ang="0">
                    <a:pos x="75" y="46"/>
                  </a:cxn>
                  <a:cxn ang="0">
                    <a:pos x="61" y="38"/>
                  </a:cxn>
                  <a:cxn ang="0">
                    <a:pos x="49" y="29"/>
                  </a:cxn>
                  <a:cxn ang="0">
                    <a:pos x="37" y="22"/>
                  </a:cxn>
                  <a:cxn ang="0">
                    <a:pos x="28" y="17"/>
                  </a:cxn>
                  <a:cxn ang="0">
                    <a:pos x="18" y="11"/>
                  </a:cxn>
                  <a:cxn ang="0">
                    <a:pos x="11" y="6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272" h="243">
                    <a:moveTo>
                      <a:pt x="0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11" y="14"/>
                    </a:lnTo>
                    <a:lnTo>
                      <a:pt x="13" y="16"/>
                    </a:lnTo>
                    <a:lnTo>
                      <a:pt x="14" y="19"/>
                    </a:lnTo>
                    <a:lnTo>
                      <a:pt x="17" y="22"/>
                    </a:lnTo>
                    <a:lnTo>
                      <a:pt x="18" y="24"/>
                    </a:lnTo>
                    <a:lnTo>
                      <a:pt x="21" y="27"/>
                    </a:lnTo>
                    <a:lnTo>
                      <a:pt x="23" y="30"/>
                    </a:lnTo>
                    <a:lnTo>
                      <a:pt x="25" y="34"/>
                    </a:lnTo>
                    <a:lnTo>
                      <a:pt x="28" y="37"/>
                    </a:lnTo>
                    <a:lnTo>
                      <a:pt x="31" y="40"/>
                    </a:lnTo>
                    <a:lnTo>
                      <a:pt x="34" y="43"/>
                    </a:lnTo>
                    <a:lnTo>
                      <a:pt x="37" y="47"/>
                    </a:lnTo>
                    <a:lnTo>
                      <a:pt x="39" y="51"/>
                    </a:lnTo>
                    <a:lnTo>
                      <a:pt x="42" y="55"/>
                    </a:lnTo>
                    <a:lnTo>
                      <a:pt x="46" y="59"/>
                    </a:lnTo>
                    <a:lnTo>
                      <a:pt x="49" y="62"/>
                    </a:lnTo>
                    <a:lnTo>
                      <a:pt x="52" y="67"/>
                    </a:lnTo>
                    <a:lnTo>
                      <a:pt x="56" y="71"/>
                    </a:lnTo>
                    <a:lnTo>
                      <a:pt x="59" y="75"/>
                    </a:lnTo>
                    <a:lnTo>
                      <a:pt x="62" y="80"/>
                    </a:lnTo>
                    <a:lnTo>
                      <a:pt x="66" y="83"/>
                    </a:lnTo>
                    <a:lnTo>
                      <a:pt x="70" y="88"/>
                    </a:lnTo>
                    <a:lnTo>
                      <a:pt x="74" y="92"/>
                    </a:lnTo>
                    <a:lnTo>
                      <a:pt x="76" y="97"/>
                    </a:lnTo>
                    <a:lnTo>
                      <a:pt x="80" y="100"/>
                    </a:lnTo>
                    <a:lnTo>
                      <a:pt x="84" y="105"/>
                    </a:lnTo>
                    <a:lnTo>
                      <a:pt x="88" y="110"/>
                    </a:lnTo>
                    <a:lnTo>
                      <a:pt x="92" y="114"/>
                    </a:lnTo>
                    <a:lnTo>
                      <a:pt x="96" y="119"/>
                    </a:lnTo>
                    <a:lnTo>
                      <a:pt x="99" y="123"/>
                    </a:lnTo>
                    <a:lnTo>
                      <a:pt x="104" y="127"/>
                    </a:lnTo>
                    <a:lnTo>
                      <a:pt x="108" y="132"/>
                    </a:lnTo>
                    <a:lnTo>
                      <a:pt x="112" y="136"/>
                    </a:lnTo>
                    <a:lnTo>
                      <a:pt x="115" y="140"/>
                    </a:lnTo>
                    <a:lnTo>
                      <a:pt x="119" y="144"/>
                    </a:lnTo>
                    <a:lnTo>
                      <a:pt x="124" y="149"/>
                    </a:lnTo>
                    <a:lnTo>
                      <a:pt x="128" y="154"/>
                    </a:lnTo>
                    <a:lnTo>
                      <a:pt x="133" y="158"/>
                    </a:lnTo>
                    <a:lnTo>
                      <a:pt x="136" y="161"/>
                    </a:lnTo>
                    <a:lnTo>
                      <a:pt x="140" y="165"/>
                    </a:lnTo>
                    <a:lnTo>
                      <a:pt x="144" y="170"/>
                    </a:lnTo>
                    <a:lnTo>
                      <a:pt x="148" y="174"/>
                    </a:lnTo>
                    <a:lnTo>
                      <a:pt x="152" y="177"/>
                    </a:lnTo>
                    <a:lnTo>
                      <a:pt x="155" y="181"/>
                    </a:lnTo>
                    <a:lnTo>
                      <a:pt x="160" y="185"/>
                    </a:lnTo>
                    <a:lnTo>
                      <a:pt x="163" y="189"/>
                    </a:lnTo>
                    <a:lnTo>
                      <a:pt x="168" y="193"/>
                    </a:lnTo>
                    <a:lnTo>
                      <a:pt x="172" y="196"/>
                    </a:lnTo>
                    <a:lnTo>
                      <a:pt x="175" y="199"/>
                    </a:lnTo>
                    <a:lnTo>
                      <a:pt x="179" y="202"/>
                    </a:lnTo>
                    <a:lnTo>
                      <a:pt x="183" y="206"/>
                    </a:lnTo>
                    <a:lnTo>
                      <a:pt x="187" y="209"/>
                    </a:lnTo>
                    <a:lnTo>
                      <a:pt x="191" y="212"/>
                    </a:lnTo>
                    <a:lnTo>
                      <a:pt x="193" y="215"/>
                    </a:lnTo>
                    <a:lnTo>
                      <a:pt x="197" y="216"/>
                    </a:lnTo>
                    <a:lnTo>
                      <a:pt x="200" y="219"/>
                    </a:lnTo>
                    <a:lnTo>
                      <a:pt x="204" y="222"/>
                    </a:lnTo>
                    <a:lnTo>
                      <a:pt x="207" y="224"/>
                    </a:lnTo>
                    <a:lnTo>
                      <a:pt x="210" y="226"/>
                    </a:lnTo>
                    <a:lnTo>
                      <a:pt x="213" y="228"/>
                    </a:lnTo>
                    <a:lnTo>
                      <a:pt x="216" y="230"/>
                    </a:lnTo>
                    <a:lnTo>
                      <a:pt x="219" y="232"/>
                    </a:lnTo>
                    <a:lnTo>
                      <a:pt x="223" y="233"/>
                    </a:lnTo>
                    <a:lnTo>
                      <a:pt x="225" y="235"/>
                    </a:lnTo>
                    <a:lnTo>
                      <a:pt x="229" y="236"/>
                    </a:lnTo>
                    <a:lnTo>
                      <a:pt x="230" y="237"/>
                    </a:lnTo>
                    <a:lnTo>
                      <a:pt x="233" y="238"/>
                    </a:lnTo>
                    <a:lnTo>
                      <a:pt x="236" y="239"/>
                    </a:lnTo>
                    <a:lnTo>
                      <a:pt x="239" y="240"/>
                    </a:lnTo>
                    <a:lnTo>
                      <a:pt x="241" y="240"/>
                    </a:lnTo>
                    <a:lnTo>
                      <a:pt x="244" y="241"/>
                    </a:lnTo>
                    <a:lnTo>
                      <a:pt x="246" y="241"/>
                    </a:lnTo>
                    <a:lnTo>
                      <a:pt x="249" y="242"/>
                    </a:lnTo>
                    <a:lnTo>
                      <a:pt x="250" y="242"/>
                    </a:lnTo>
                    <a:lnTo>
                      <a:pt x="252" y="242"/>
                    </a:lnTo>
                    <a:lnTo>
                      <a:pt x="254" y="242"/>
                    </a:lnTo>
                    <a:lnTo>
                      <a:pt x="256" y="243"/>
                    </a:lnTo>
                    <a:lnTo>
                      <a:pt x="259" y="242"/>
                    </a:lnTo>
                    <a:lnTo>
                      <a:pt x="263" y="241"/>
                    </a:lnTo>
                    <a:lnTo>
                      <a:pt x="266" y="240"/>
                    </a:lnTo>
                    <a:lnTo>
                      <a:pt x="268" y="239"/>
                    </a:lnTo>
                    <a:lnTo>
                      <a:pt x="269" y="236"/>
                    </a:lnTo>
                    <a:lnTo>
                      <a:pt x="270" y="235"/>
                    </a:lnTo>
                    <a:lnTo>
                      <a:pt x="271" y="232"/>
                    </a:lnTo>
                    <a:lnTo>
                      <a:pt x="272" y="229"/>
                    </a:lnTo>
                    <a:lnTo>
                      <a:pt x="272" y="225"/>
                    </a:lnTo>
                    <a:lnTo>
                      <a:pt x="271" y="222"/>
                    </a:lnTo>
                    <a:lnTo>
                      <a:pt x="271" y="219"/>
                    </a:lnTo>
                    <a:lnTo>
                      <a:pt x="270" y="217"/>
                    </a:lnTo>
                    <a:lnTo>
                      <a:pt x="270" y="216"/>
                    </a:lnTo>
                    <a:lnTo>
                      <a:pt x="269" y="214"/>
                    </a:lnTo>
                    <a:lnTo>
                      <a:pt x="268" y="211"/>
                    </a:lnTo>
                    <a:lnTo>
                      <a:pt x="268" y="209"/>
                    </a:lnTo>
                    <a:lnTo>
                      <a:pt x="266" y="206"/>
                    </a:lnTo>
                    <a:lnTo>
                      <a:pt x="265" y="204"/>
                    </a:lnTo>
                    <a:lnTo>
                      <a:pt x="263" y="201"/>
                    </a:lnTo>
                    <a:lnTo>
                      <a:pt x="262" y="198"/>
                    </a:lnTo>
                    <a:lnTo>
                      <a:pt x="260" y="197"/>
                    </a:lnTo>
                    <a:lnTo>
                      <a:pt x="259" y="194"/>
                    </a:lnTo>
                    <a:lnTo>
                      <a:pt x="256" y="191"/>
                    </a:lnTo>
                    <a:lnTo>
                      <a:pt x="254" y="188"/>
                    </a:lnTo>
                    <a:lnTo>
                      <a:pt x="252" y="185"/>
                    </a:lnTo>
                    <a:lnTo>
                      <a:pt x="249" y="182"/>
                    </a:lnTo>
                    <a:lnTo>
                      <a:pt x="247" y="178"/>
                    </a:lnTo>
                    <a:lnTo>
                      <a:pt x="245" y="176"/>
                    </a:lnTo>
                    <a:lnTo>
                      <a:pt x="242" y="173"/>
                    </a:lnTo>
                    <a:lnTo>
                      <a:pt x="239" y="170"/>
                    </a:lnTo>
                    <a:lnTo>
                      <a:pt x="235" y="167"/>
                    </a:lnTo>
                    <a:lnTo>
                      <a:pt x="231" y="163"/>
                    </a:lnTo>
                    <a:lnTo>
                      <a:pt x="228" y="159"/>
                    </a:lnTo>
                    <a:lnTo>
                      <a:pt x="225" y="157"/>
                    </a:lnTo>
                    <a:lnTo>
                      <a:pt x="221" y="153"/>
                    </a:lnTo>
                    <a:lnTo>
                      <a:pt x="216" y="149"/>
                    </a:lnTo>
                    <a:lnTo>
                      <a:pt x="212" y="146"/>
                    </a:lnTo>
                    <a:lnTo>
                      <a:pt x="209" y="142"/>
                    </a:lnTo>
                    <a:lnTo>
                      <a:pt x="204" y="139"/>
                    </a:lnTo>
                    <a:lnTo>
                      <a:pt x="200" y="136"/>
                    </a:lnTo>
                    <a:lnTo>
                      <a:pt x="195" y="132"/>
                    </a:lnTo>
                    <a:lnTo>
                      <a:pt x="191" y="128"/>
                    </a:lnTo>
                    <a:lnTo>
                      <a:pt x="187" y="124"/>
                    </a:lnTo>
                    <a:lnTo>
                      <a:pt x="182" y="121"/>
                    </a:lnTo>
                    <a:lnTo>
                      <a:pt x="177" y="118"/>
                    </a:lnTo>
                    <a:lnTo>
                      <a:pt x="172" y="114"/>
                    </a:lnTo>
                    <a:lnTo>
                      <a:pt x="168" y="110"/>
                    </a:lnTo>
                    <a:lnTo>
                      <a:pt x="163" y="106"/>
                    </a:lnTo>
                    <a:lnTo>
                      <a:pt x="157" y="103"/>
                    </a:lnTo>
                    <a:lnTo>
                      <a:pt x="152" y="100"/>
                    </a:lnTo>
                    <a:lnTo>
                      <a:pt x="148" y="96"/>
                    </a:lnTo>
                    <a:lnTo>
                      <a:pt x="143" y="92"/>
                    </a:lnTo>
                    <a:lnTo>
                      <a:pt x="137" y="89"/>
                    </a:lnTo>
                    <a:lnTo>
                      <a:pt x="133" y="85"/>
                    </a:lnTo>
                    <a:lnTo>
                      <a:pt x="128" y="81"/>
                    </a:lnTo>
                    <a:lnTo>
                      <a:pt x="123" y="79"/>
                    </a:lnTo>
                    <a:lnTo>
                      <a:pt x="118" y="75"/>
                    </a:lnTo>
                    <a:lnTo>
                      <a:pt x="113" y="72"/>
                    </a:lnTo>
                    <a:lnTo>
                      <a:pt x="108" y="68"/>
                    </a:lnTo>
                    <a:lnTo>
                      <a:pt x="103" y="65"/>
                    </a:lnTo>
                    <a:lnTo>
                      <a:pt x="98" y="62"/>
                    </a:lnTo>
                    <a:lnTo>
                      <a:pt x="94" y="59"/>
                    </a:lnTo>
                    <a:lnTo>
                      <a:pt x="89" y="56"/>
                    </a:lnTo>
                    <a:lnTo>
                      <a:pt x="84" y="52"/>
                    </a:lnTo>
                    <a:lnTo>
                      <a:pt x="79" y="49"/>
                    </a:lnTo>
                    <a:lnTo>
                      <a:pt x="75" y="46"/>
                    </a:lnTo>
                    <a:lnTo>
                      <a:pt x="71" y="43"/>
                    </a:lnTo>
                    <a:lnTo>
                      <a:pt x="66" y="41"/>
                    </a:lnTo>
                    <a:lnTo>
                      <a:pt x="61" y="38"/>
                    </a:lnTo>
                    <a:lnTo>
                      <a:pt x="57" y="35"/>
                    </a:lnTo>
                    <a:lnTo>
                      <a:pt x="54" y="32"/>
                    </a:lnTo>
                    <a:lnTo>
                      <a:pt x="49" y="29"/>
                    </a:lnTo>
                    <a:lnTo>
                      <a:pt x="45" y="27"/>
                    </a:lnTo>
                    <a:lnTo>
                      <a:pt x="41" y="25"/>
                    </a:lnTo>
                    <a:lnTo>
                      <a:pt x="37" y="22"/>
                    </a:lnTo>
                    <a:lnTo>
                      <a:pt x="34" y="21"/>
                    </a:lnTo>
                    <a:lnTo>
                      <a:pt x="31" y="19"/>
                    </a:lnTo>
                    <a:lnTo>
                      <a:pt x="28" y="17"/>
                    </a:lnTo>
                    <a:lnTo>
                      <a:pt x="24" y="14"/>
                    </a:lnTo>
                    <a:lnTo>
                      <a:pt x="21" y="12"/>
                    </a:lnTo>
                    <a:lnTo>
                      <a:pt x="18" y="11"/>
                    </a:lnTo>
                    <a:lnTo>
                      <a:pt x="16" y="9"/>
                    </a:lnTo>
                    <a:lnTo>
                      <a:pt x="13" y="7"/>
                    </a:lnTo>
                    <a:lnTo>
                      <a:pt x="11" y="6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15"/>
              <p:cNvSpPr>
                <a:spLocks/>
              </p:cNvSpPr>
              <p:nvPr/>
            </p:nvSpPr>
            <p:spPr bwMode="auto">
              <a:xfrm>
                <a:off x="1409" y="1176"/>
                <a:ext cx="237" cy="265"/>
              </a:xfrm>
              <a:custGeom>
                <a:avLst/>
                <a:gdLst/>
                <a:ahLst/>
                <a:cxnLst>
                  <a:cxn ang="0">
                    <a:pos x="22" y="44"/>
                  </a:cxn>
                  <a:cxn ang="0">
                    <a:pos x="29" y="54"/>
                  </a:cxn>
                  <a:cxn ang="0">
                    <a:pos x="34" y="62"/>
                  </a:cxn>
                  <a:cxn ang="0">
                    <a:pos x="41" y="73"/>
                  </a:cxn>
                  <a:cxn ang="0">
                    <a:pos x="49" y="85"/>
                  </a:cxn>
                  <a:cxn ang="0">
                    <a:pos x="57" y="99"/>
                  </a:cxn>
                  <a:cxn ang="0">
                    <a:pos x="67" y="112"/>
                  </a:cxn>
                  <a:cxn ang="0">
                    <a:pos x="75" y="126"/>
                  </a:cxn>
                  <a:cxn ang="0">
                    <a:pos x="85" y="141"/>
                  </a:cxn>
                  <a:cxn ang="0">
                    <a:pos x="95" y="156"/>
                  </a:cxn>
                  <a:cxn ang="0">
                    <a:pos x="105" y="170"/>
                  </a:cxn>
                  <a:cxn ang="0">
                    <a:pos x="114" y="183"/>
                  </a:cxn>
                  <a:cxn ang="0">
                    <a:pos x="124" y="197"/>
                  </a:cxn>
                  <a:cxn ang="0">
                    <a:pos x="132" y="209"/>
                  </a:cxn>
                  <a:cxn ang="0">
                    <a:pos x="141" y="219"/>
                  </a:cxn>
                  <a:cxn ang="0">
                    <a:pos x="148" y="229"/>
                  </a:cxn>
                  <a:cxn ang="0">
                    <a:pos x="157" y="240"/>
                  </a:cxn>
                  <a:cxn ang="0">
                    <a:pos x="167" y="252"/>
                  </a:cxn>
                  <a:cxn ang="0">
                    <a:pos x="178" y="261"/>
                  </a:cxn>
                  <a:cxn ang="0">
                    <a:pos x="188" y="265"/>
                  </a:cxn>
                  <a:cxn ang="0">
                    <a:pos x="199" y="264"/>
                  </a:cxn>
                  <a:cxn ang="0">
                    <a:pos x="212" y="261"/>
                  </a:cxn>
                  <a:cxn ang="0">
                    <a:pos x="226" y="257"/>
                  </a:cxn>
                  <a:cxn ang="0">
                    <a:pos x="235" y="249"/>
                  </a:cxn>
                  <a:cxn ang="0">
                    <a:pos x="236" y="237"/>
                  </a:cxn>
                  <a:cxn ang="0">
                    <a:pos x="232" y="227"/>
                  </a:cxn>
                  <a:cxn ang="0">
                    <a:pos x="225" y="215"/>
                  </a:cxn>
                  <a:cxn ang="0">
                    <a:pos x="218" y="203"/>
                  </a:cxn>
                  <a:cxn ang="0">
                    <a:pos x="212" y="196"/>
                  </a:cxn>
                  <a:cxn ang="0">
                    <a:pos x="206" y="187"/>
                  </a:cxn>
                  <a:cxn ang="0">
                    <a:pos x="200" y="178"/>
                  </a:cxn>
                  <a:cxn ang="0">
                    <a:pos x="193" y="170"/>
                  </a:cxn>
                  <a:cxn ang="0">
                    <a:pos x="185" y="160"/>
                  </a:cxn>
                  <a:cxn ang="0">
                    <a:pos x="177" y="151"/>
                  </a:cxn>
                  <a:cxn ang="0">
                    <a:pos x="168" y="141"/>
                  </a:cxn>
                  <a:cxn ang="0">
                    <a:pos x="160" y="132"/>
                  </a:cxn>
                  <a:cxn ang="0">
                    <a:pos x="151" y="122"/>
                  </a:cxn>
                  <a:cxn ang="0">
                    <a:pos x="142" y="113"/>
                  </a:cxn>
                  <a:cxn ang="0">
                    <a:pos x="133" y="103"/>
                  </a:cxn>
                  <a:cxn ang="0">
                    <a:pos x="124" y="93"/>
                  </a:cxn>
                  <a:cxn ang="0">
                    <a:pos x="115" y="83"/>
                  </a:cxn>
                  <a:cxn ang="0">
                    <a:pos x="106" y="73"/>
                  </a:cxn>
                  <a:cxn ang="0">
                    <a:pos x="96" y="64"/>
                  </a:cxn>
                  <a:cxn ang="0">
                    <a:pos x="88" y="55"/>
                  </a:cxn>
                  <a:cxn ang="0">
                    <a:pos x="78" y="47"/>
                  </a:cxn>
                  <a:cxn ang="0">
                    <a:pos x="70" y="40"/>
                  </a:cxn>
                  <a:cxn ang="0">
                    <a:pos x="58" y="29"/>
                  </a:cxn>
                  <a:cxn ang="0">
                    <a:pos x="51" y="22"/>
                  </a:cxn>
                  <a:cxn ang="0">
                    <a:pos x="38" y="11"/>
                  </a:cxn>
                  <a:cxn ang="0">
                    <a:pos x="29" y="4"/>
                  </a:cxn>
                  <a:cxn ang="0">
                    <a:pos x="23" y="0"/>
                  </a:cxn>
                </a:cxnLst>
                <a:rect l="0" t="0" r="r" b="b"/>
                <a:pathLst>
                  <a:path w="237" h="265">
                    <a:moveTo>
                      <a:pt x="19" y="40"/>
                    </a:moveTo>
                    <a:lnTo>
                      <a:pt x="20" y="41"/>
                    </a:lnTo>
                    <a:lnTo>
                      <a:pt x="21" y="41"/>
                    </a:lnTo>
                    <a:lnTo>
                      <a:pt x="22" y="44"/>
                    </a:lnTo>
                    <a:lnTo>
                      <a:pt x="24" y="46"/>
                    </a:lnTo>
                    <a:lnTo>
                      <a:pt x="26" y="50"/>
                    </a:lnTo>
                    <a:lnTo>
                      <a:pt x="27" y="52"/>
                    </a:lnTo>
                    <a:lnTo>
                      <a:pt x="29" y="54"/>
                    </a:lnTo>
                    <a:lnTo>
                      <a:pt x="30" y="56"/>
                    </a:lnTo>
                    <a:lnTo>
                      <a:pt x="32" y="59"/>
                    </a:lnTo>
                    <a:lnTo>
                      <a:pt x="33" y="61"/>
                    </a:lnTo>
                    <a:lnTo>
                      <a:pt x="34" y="62"/>
                    </a:lnTo>
                    <a:lnTo>
                      <a:pt x="35" y="65"/>
                    </a:lnTo>
                    <a:lnTo>
                      <a:pt x="37" y="68"/>
                    </a:lnTo>
                    <a:lnTo>
                      <a:pt x="39" y="71"/>
                    </a:lnTo>
                    <a:lnTo>
                      <a:pt x="41" y="73"/>
                    </a:lnTo>
                    <a:lnTo>
                      <a:pt x="43" y="77"/>
                    </a:lnTo>
                    <a:lnTo>
                      <a:pt x="45" y="80"/>
                    </a:lnTo>
                    <a:lnTo>
                      <a:pt x="47" y="82"/>
                    </a:lnTo>
                    <a:lnTo>
                      <a:pt x="49" y="85"/>
                    </a:lnTo>
                    <a:lnTo>
                      <a:pt x="51" y="89"/>
                    </a:lnTo>
                    <a:lnTo>
                      <a:pt x="53" y="92"/>
                    </a:lnTo>
                    <a:lnTo>
                      <a:pt x="55" y="95"/>
                    </a:lnTo>
                    <a:lnTo>
                      <a:pt x="57" y="99"/>
                    </a:lnTo>
                    <a:lnTo>
                      <a:pt x="59" y="102"/>
                    </a:lnTo>
                    <a:lnTo>
                      <a:pt x="62" y="106"/>
                    </a:lnTo>
                    <a:lnTo>
                      <a:pt x="64" y="109"/>
                    </a:lnTo>
                    <a:lnTo>
                      <a:pt x="67" y="112"/>
                    </a:lnTo>
                    <a:lnTo>
                      <a:pt x="69" y="116"/>
                    </a:lnTo>
                    <a:lnTo>
                      <a:pt x="71" y="119"/>
                    </a:lnTo>
                    <a:lnTo>
                      <a:pt x="73" y="123"/>
                    </a:lnTo>
                    <a:lnTo>
                      <a:pt x="75" y="126"/>
                    </a:lnTo>
                    <a:lnTo>
                      <a:pt x="78" y="130"/>
                    </a:lnTo>
                    <a:lnTo>
                      <a:pt x="80" y="134"/>
                    </a:lnTo>
                    <a:lnTo>
                      <a:pt x="83" y="138"/>
                    </a:lnTo>
                    <a:lnTo>
                      <a:pt x="85" y="141"/>
                    </a:lnTo>
                    <a:lnTo>
                      <a:pt x="88" y="144"/>
                    </a:lnTo>
                    <a:lnTo>
                      <a:pt x="90" y="148"/>
                    </a:lnTo>
                    <a:lnTo>
                      <a:pt x="92" y="152"/>
                    </a:lnTo>
                    <a:lnTo>
                      <a:pt x="95" y="156"/>
                    </a:lnTo>
                    <a:lnTo>
                      <a:pt x="97" y="159"/>
                    </a:lnTo>
                    <a:lnTo>
                      <a:pt x="100" y="163"/>
                    </a:lnTo>
                    <a:lnTo>
                      <a:pt x="102" y="167"/>
                    </a:lnTo>
                    <a:lnTo>
                      <a:pt x="105" y="170"/>
                    </a:lnTo>
                    <a:lnTo>
                      <a:pt x="108" y="174"/>
                    </a:lnTo>
                    <a:lnTo>
                      <a:pt x="109" y="177"/>
                    </a:lnTo>
                    <a:lnTo>
                      <a:pt x="111" y="180"/>
                    </a:lnTo>
                    <a:lnTo>
                      <a:pt x="114" y="183"/>
                    </a:lnTo>
                    <a:lnTo>
                      <a:pt x="117" y="187"/>
                    </a:lnTo>
                    <a:lnTo>
                      <a:pt x="119" y="191"/>
                    </a:lnTo>
                    <a:lnTo>
                      <a:pt x="121" y="194"/>
                    </a:lnTo>
                    <a:lnTo>
                      <a:pt x="124" y="197"/>
                    </a:lnTo>
                    <a:lnTo>
                      <a:pt x="126" y="199"/>
                    </a:lnTo>
                    <a:lnTo>
                      <a:pt x="129" y="203"/>
                    </a:lnTo>
                    <a:lnTo>
                      <a:pt x="130" y="206"/>
                    </a:lnTo>
                    <a:lnTo>
                      <a:pt x="132" y="209"/>
                    </a:lnTo>
                    <a:lnTo>
                      <a:pt x="134" y="212"/>
                    </a:lnTo>
                    <a:lnTo>
                      <a:pt x="137" y="215"/>
                    </a:lnTo>
                    <a:lnTo>
                      <a:pt x="139" y="216"/>
                    </a:lnTo>
                    <a:lnTo>
                      <a:pt x="141" y="219"/>
                    </a:lnTo>
                    <a:lnTo>
                      <a:pt x="142" y="222"/>
                    </a:lnTo>
                    <a:lnTo>
                      <a:pt x="145" y="224"/>
                    </a:lnTo>
                    <a:lnTo>
                      <a:pt x="146" y="226"/>
                    </a:lnTo>
                    <a:lnTo>
                      <a:pt x="148" y="229"/>
                    </a:lnTo>
                    <a:lnTo>
                      <a:pt x="149" y="231"/>
                    </a:lnTo>
                    <a:lnTo>
                      <a:pt x="151" y="233"/>
                    </a:lnTo>
                    <a:lnTo>
                      <a:pt x="154" y="236"/>
                    </a:lnTo>
                    <a:lnTo>
                      <a:pt x="157" y="240"/>
                    </a:lnTo>
                    <a:lnTo>
                      <a:pt x="159" y="243"/>
                    </a:lnTo>
                    <a:lnTo>
                      <a:pt x="162" y="246"/>
                    </a:lnTo>
                    <a:lnTo>
                      <a:pt x="165" y="249"/>
                    </a:lnTo>
                    <a:lnTo>
                      <a:pt x="167" y="252"/>
                    </a:lnTo>
                    <a:lnTo>
                      <a:pt x="168" y="253"/>
                    </a:lnTo>
                    <a:lnTo>
                      <a:pt x="170" y="255"/>
                    </a:lnTo>
                    <a:lnTo>
                      <a:pt x="174" y="258"/>
                    </a:lnTo>
                    <a:lnTo>
                      <a:pt x="178" y="261"/>
                    </a:lnTo>
                    <a:lnTo>
                      <a:pt x="180" y="263"/>
                    </a:lnTo>
                    <a:lnTo>
                      <a:pt x="183" y="264"/>
                    </a:lnTo>
                    <a:lnTo>
                      <a:pt x="186" y="265"/>
                    </a:lnTo>
                    <a:lnTo>
                      <a:pt x="188" y="265"/>
                    </a:lnTo>
                    <a:lnTo>
                      <a:pt x="190" y="265"/>
                    </a:lnTo>
                    <a:lnTo>
                      <a:pt x="193" y="265"/>
                    </a:lnTo>
                    <a:lnTo>
                      <a:pt x="195" y="264"/>
                    </a:lnTo>
                    <a:lnTo>
                      <a:pt x="199" y="264"/>
                    </a:lnTo>
                    <a:lnTo>
                      <a:pt x="202" y="263"/>
                    </a:lnTo>
                    <a:lnTo>
                      <a:pt x="206" y="263"/>
                    </a:lnTo>
                    <a:lnTo>
                      <a:pt x="208" y="262"/>
                    </a:lnTo>
                    <a:lnTo>
                      <a:pt x="212" y="261"/>
                    </a:lnTo>
                    <a:lnTo>
                      <a:pt x="216" y="260"/>
                    </a:lnTo>
                    <a:lnTo>
                      <a:pt x="220" y="260"/>
                    </a:lnTo>
                    <a:lnTo>
                      <a:pt x="223" y="259"/>
                    </a:lnTo>
                    <a:lnTo>
                      <a:pt x="226" y="257"/>
                    </a:lnTo>
                    <a:lnTo>
                      <a:pt x="229" y="255"/>
                    </a:lnTo>
                    <a:lnTo>
                      <a:pt x="231" y="254"/>
                    </a:lnTo>
                    <a:lnTo>
                      <a:pt x="234" y="252"/>
                    </a:lnTo>
                    <a:lnTo>
                      <a:pt x="235" y="249"/>
                    </a:lnTo>
                    <a:lnTo>
                      <a:pt x="236" y="245"/>
                    </a:lnTo>
                    <a:lnTo>
                      <a:pt x="237" y="242"/>
                    </a:lnTo>
                    <a:lnTo>
                      <a:pt x="236" y="239"/>
                    </a:lnTo>
                    <a:lnTo>
                      <a:pt x="236" y="237"/>
                    </a:lnTo>
                    <a:lnTo>
                      <a:pt x="235" y="235"/>
                    </a:lnTo>
                    <a:lnTo>
                      <a:pt x="235" y="233"/>
                    </a:lnTo>
                    <a:lnTo>
                      <a:pt x="234" y="230"/>
                    </a:lnTo>
                    <a:lnTo>
                      <a:pt x="232" y="227"/>
                    </a:lnTo>
                    <a:lnTo>
                      <a:pt x="231" y="224"/>
                    </a:lnTo>
                    <a:lnTo>
                      <a:pt x="229" y="221"/>
                    </a:lnTo>
                    <a:lnTo>
                      <a:pt x="227" y="217"/>
                    </a:lnTo>
                    <a:lnTo>
                      <a:pt x="225" y="215"/>
                    </a:lnTo>
                    <a:lnTo>
                      <a:pt x="224" y="211"/>
                    </a:lnTo>
                    <a:lnTo>
                      <a:pt x="221" y="207"/>
                    </a:lnTo>
                    <a:lnTo>
                      <a:pt x="220" y="205"/>
                    </a:lnTo>
                    <a:lnTo>
                      <a:pt x="218" y="203"/>
                    </a:lnTo>
                    <a:lnTo>
                      <a:pt x="217" y="201"/>
                    </a:lnTo>
                    <a:lnTo>
                      <a:pt x="216" y="199"/>
                    </a:lnTo>
                    <a:lnTo>
                      <a:pt x="214" y="197"/>
                    </a:lnTo>
                    <a:lnTo>
                      <a:pt x="212" y="196"/>
                    </a:lnTo>
                    <a:lnTo>
                      <a:pt x="211" y="194"/>
                    </a:lnTo>
                    <a:lnTo>
                      <a:pt x="210" y="192"/>
                    </a:lnTo>
                    <a:lnTo>
                      <a:pt x="208" y="190"/>
                    </a:lnTo>
                    <a:lnTo>
                      <a:pt x="206" y="187"/>
                    </a:lnTo>
                    <a:lnTo>
                      <a:pt x="205" y="185"/>
                    </a:lnTo>
                    <a:lnTo>
                      <a:pt x="204" y="183"/>
                    </a:lnTo>
                    <a:lnTo>
                      <a:pt x="202" y="181"/>
                    </a:lnTo>
                    <a:lnTo>
                      <a:pt x="200" y="178"/>
                    </a:lnTo>
                    <a:lnTo>
                      <a:pt x="198" y="177"/>
                    </a:lnTo>
                    <a:lnTo>
                      <a:pt x="197" y="175"/>
                    </a:lnTo>
                    <a:lnTo>
                      <a:pt x="194" y="173"/>
                    </a:lnTo>
                    <a:lnTo>
                      <a:pt x="193" y="170"/>
                    </a:lnTo>
                    <a:lnTo>
                      <a:pt x="190" y="168"/>
                    </a:lnTo>
                    <a:lnTo>
                      <a:pt x="188" y="165"/>
                    </a:lnTo>
                    <a:lnTo>
                      <a:pt x="186" y="163"/>
                    </a:lnTo>
                    <a:lnTo>
                      <a:pt x="185" y="160"/>
                    </a:lnTo>
                    <a:lnTo>
                      <a:pt x="183" y="158"/>
                    </a:lnTo>
                    <a:lnTo>
                      <a:pt x="181" y="157"/>
                    </a:lnTo>
                    <a:lnTo>
                      <a:pt x="179" y="154"/>
                    </a:lnTo>
                    <a:lnTo>
                      <a:pt x="177" y="151"/>
                    </a:lnTo>
                    <a:lnTo>
                      <a:pt x="175" y="149"/>
                    </a:lnTo>
                    <a:lnTo>
                      <a:pt x="173" y="147"/>
                    </a:lnTo>
                    <a:lnTo>
                      <a:pt x="170" y="144"/>
                    </a:lnTo>
                    <a:lnTo>
                      <a:pt x="168" y="141"/>
                    </a:lnTo>
                    <a:lnTo>
                      <a:pt x="167" y="139"/>
                    </a:lnTo>
                    <a:lnTo>
                      <a:pt x="165" y="138"/>
                    </a:lnTo>
                    <a:lnTo>
                      <a:pt x="162" y="134"/>
                    </a:lnTo>
                    <a:lnTo>
                      <a:pt x="160" y="132"/>
                    </a:lnTo>
                    <a:lnTo>
                      <a:pt x="158" y="129"/>
                    </a:lnTo>
                    <a:lnTo>
                      <a:pt x="156" y="127"/>
                    </a:lnTo>
                    <a:lnTo>
                      <a:pt x="153" y="124"/>
                    </a:lnTo>
                    <a:lnTo>
                      <a:pt x="151" y="122"/>
                    </a:lnTo>
                    <a:lnTo>
                      <a:pt x="149" y="119"/>
                    </a:lnTo>
                    <a:lnTo>
                      <a:pt x="147" y="118"/>
                    </a:lnTo>
                    <a:lnTo>
                      <a:pt x="145" y="115"/>
                    </a:lnTo>
                    <a:lnTo>
                      <a:pt x="142" y="113"/>
                    </a:lnTo>
                    <a:lnTo>
                      <a:pt x="140" y="110"/>
                    </a:lnTo>
                    <a:lnTo>
                      <a:pt x="138" y="108"/>
                    </a:lnTo>
                    <a:lnTo>
                      <a:pt x="135" y="105"/>
                    </a:lnTo>
                    <a:lnTo>
                      <a:pt x="133" y="103"/>
                    </a:lnTo>
                    <a:lnTo>
                      <a:pt x="131" y="100"/>
                    </a:lnTo>
                    <a:lnTo>
                      <a:pt x="129" y="99"/>
                    </a:lnTo>
                    <a:lnTo>
                      <a:pt x="127" y="96"/>
                    </a:lnTo>
                    <a:lnTo>
                      <a:pt x="124" y="93"/>
                    </a:lnTo>
                    <a:lnTo>
                      <a:pt x="122" y="90"/>
                    </a:lnTo>
                    <a:lnTo>
                      <a:pt x="120" y="88"/>
                    </a:lnTo>
                    <a:lnTo>
                      <a:pt x="117" y="85"/>
                    </a:lnTo>
                    <a:lnTo>
                      <a:pt x="115" y="83"/>
                    </a:lnTo>
                    <a:lnTo>
                      <a:pt x="112" y="80"/>
                    </a:lnTo>
                    <a:lnTo>
                      <a:pt x="110" y="79"/>
                    </a:lnTo>
                    <a:lnTo>
                      <a:pt x="108" y="76"/>
                    </a:lnTo>
                    <a:lnTo>
                      <a:pt x="106" y="73"/>
                    </a:lnTo>
                    <a:lnTo>
                      <a:pt x="103" y="71"/>
                    </a:lnTo>
                    <a:lnTo>
                      <a:pt x="101" y="69"/>
                    </a:lnTo>
                    <a:lnTo>
                      <a:pt x="99" y="66"/>
                    </a:lnTo>
                    <a:lnTo>
                      <a:pt x="96" y="64"/>
                    </a:lnTo>
                    <a:lnTo>
                      <a:pt x="94" y="62"/>
                    </a:lnTo>
                    <a:lnTo>
                      <a:pt x="91" y="60"/>
                    </a:lnTo>
                    <a:lnTo>
                      <a:pt x="90" y="58"/>
                    </a:lnTo>
                    <a:lnTo>
                      <a:pt x="88" y="55"/>
                    </a:lnTo>
                    <a:lnTo>
                      <a:pt x="85" y="53"/>
                    </a:lnTo>
                    <a:lnTo>
                      <a:pt x="83" y="51"/>
                    </a:lnTo>
                    <a:lnTo>
                      <a:pt x="80" y="49"/>
                    </a:lnTo>
                    <a:lnTo>
                      <a:pt x="78" y="47"/>
                    </a:lnTo>
                    <a:lnTo>
                      <a:pt x="76" y="45"/>
                    </a:lnTo>
                    <a:lnTo>
                      <a:pt x="74" y="43"/>
                    </a:lnTo>
                    <a:lnTo>
                      <a:pt x="71" y="41"/>
                    </a:lnTo>
                    <a:lnTo>
                      <a:pt x="70" y="40"/>
                    </a:lnTo>
                    <a:lnTo>
                      <a:pt x="68" y="38"/>
                    </a:lnTo>
                    <a:lnTo>
                      <a:pt x="66" y="36"/>
                    </a:lnTo>
                    <a:lnTo>
                      <a:pt x="62" y="32"/>
                    </a:lnTo>
                    <a:lnTo>
                      <a:pt x="58" y="29"/>
                    </a:lnTo>
                    <a:lnTo>
                      <a:pt x="56" y="27"/>
                    </a:lnTo>
                    <a:lnTo>
                      <a:pt x="53" y="25"/>
                    </a:lnTo>
                    <a:lnTo>
                      <a:pt x="52" y="23"/>
                    </a:lnTo>
                    <a:lnTo>
                      <a:pt x="51" y="22"/>
                    </a:lnTo>
                    <a:lnTo>
                      <a:pt x="47" y="20"/>
                    </a:lnTo>
                    <a:lnTo>
                      <a:pt x="44" y="17"/>
                    </a:lnTo>
                    <a:lnTo>
                      <a:pt x="41" y="14"/>
                    </a:lnTo>
                    <a:lnTo>
                      <a:pt x="38" y="11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0" y="14"/>
                    </a:lnTo>
                    <a:lnTo>
                      <a:pt x="19" y="40"/>
                    </a:lnTo>
                    <a:lnTo>
                      <a:pt x="19" y="4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16"/>
              <p:cNvSpPr>
                <a:spLocks/>
              </p:cNvSpPr>
              <p:nvPr/>
            </p:nvSpPr>
            <p:spPr bwMode="auto">
              <a:xfrm>
                <a:off x="1406" y="1228"/>
                <a:ext cx="183" cy="32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4" y="10"/>
                  </a:cxn>
                  <a:cxn ang="0">
                    <a:pos x="7" y="17"/>
                  </a:cxn>
                  <a:cxn ang="0">
                    <a:pos x="10" y="27"/>
                  </a:cxn>
                  <a:cxn ang="0">
                    <a:pos x="15" y="37"/>
                  </a:cxn>
                  <a:cxn ang="0">
                    <a:pos x="18" y="48"/>
                  </a:cxn>
                  <a:cxn ang="0">
                    <a:pos x="24" y="63"/>
                  </a:cxn>
                  <a:cxn ang="0">
                    <a:pos x="30" y="76"/>
                  </a:cxn>
                  <a:cxn ang="0">
                    <a:pos x="36" y="91"/>
                  </a:cxn>
                  <a:cxn ang="0">
                    <a:pos x="43" y="107"/>
                  </a:cxn>
                  <a:cxn ang="0">
                    <a:pos x="50" y="124"/>
                  </a:cxn>
                  <a:cxn ang="0">
                    <a:pos x="57" y="140"/>
                  </a:cxn>
                  <a:cxn ang="0">
                    <a:pos x="65" y="157"/>
                  </a:cxn>
                  <a:cxn ang="0">
                    <a:pos x="72" y="173"/>
                  </a:cxn>
                  <a:cxn ang="0">
                    <a:pos x="80" y="190"/>
                  </a:cxn>
                  <a:cxn ang="0">
                    <a:pos x="88" y="205"/>
                  </a:cxn>
                  <a:cxn ang="0">
                    <a:pos x="95" y="222"/>
                  </a:cxn>
                  <a:cxn ang="0">
                    <a:pos x="103" y="236"/>
                  </a:cxn>
                  <a:cxn ang="0">
                    <a:pos x="111" y="250"/>
                  </a:cxn>
                  <a:cxn ang="0">
                    <a:pos x="117" y="263"/>
                  </a:cxn>
                  <a:cxn ang="0">
                    <a:pos x="125" y="275"/>
                  </a:cxn>
                  <a:cxn ang="0">
                    <a:pos x="132" y="284"/>
                  </a:cxn>
                  <a:cxn ang="0">
                    <a:pos x="138" y="293"/>
                  </a:cxn>
                  <a:cxn ang="0">
                    <a:pos x="145" y="300"/>
                  </a:cxn>
                  <a:cxn ang="0">
                    <a:pos x="151" y="307"/>
                  </a:cxn>
                  <a:cxn ang="0">
                    <a:pos x="158" y="313"/>
                  </a:cxn>
                  <a:cxn ang="0">
                    <a:pos x="168" y="319"/>
                  </a:cxn>
                  <a:cxn ang="0">
                    <a:pos x="175" y="320"/>
                  </a:cxn>
                  <a:cxn ang="0">
                    <a:pos x="181" y="316"/>
                  </a:cxn>
                  <a:cxn ang="0">
                    <a:pos x="182" y="307"/>
                  </a:cxn>
                  <a:cxn ang="0">
                    <a:pos x="182" y="300"/>
                  </a:cxn>
                  <a:cxn ang="0">
                    <a:pos x="182" y="293"/>
                  </a:cxn>
                  <a:cxn ang="0">
                    <a:pos x="180" y="285"/>
                  </a:cxn>
                  <a:cxn ang="0">
                    <a:pos x="176" y="276"/>
                  </a:cxn>
                  <a:cxn ang="0">
                    <a:pos x="173" y="266"/>
                  </a:cxn>
                  <a:cxn ang="0">
                    <a:pos x="169" y="255"/>
                  </a:cxn>
                  <a:cxn ang="0">
                    <a:pos x="164" y="243"/>
                  </a:cxn>
                  <a:cxn ang="0">
                    <a:pos x="156" y="231"/>
                  </a:cxn>
                  <a:cxn ang="0">
                    <a:pos x="149" y="217"/>
                  </a:cxn>
                  <a:cxn ang="0">
                    <a:pos x="140" y="203"/>
                  </a:cxn>
                  <a:cxn ang="0">
                    <a:pos x="132" y="188"/>
                  </a:cxn>
                  <a:cxn ang="0">
                    <a:pos x="122" y="173"/>
                  </a:cxn>
                  <a:cxn ang="0">
                    <a:pos x="112" y="158"/>
                  </a:cxn>
                  <a:cxn ang="0">
                    <a:pos x="102" y="143"/>
                  </a:cxn>
                  <a:cxn ang="0">
                    <a:pos x="93" y="127"/>
                  </a:cxn>
                  <a:cxn ang="0">
                    <a:pos x="82" y="112"/>
                  </a:cxn>
                  <a:cxn ang="0">
                    <a:pos x="72" y="98"/>
                  </a:cxn>
                  <a:cxn ang="0">
                    <a:pos x="62" y="84"/>
                  </a:cxn>
                  <a:cxn ang="0">
                    <a:pos x="53" y="70"/>
                  </a:cxn>
                  <a:cxn ang="0">
                    <a:pos x="43" y="58"/>
                  </a:cxn>
                  <a:cxn ang="0">
                    <a:pos x="35" y="46"/>
                  </a:cxn>
                  <a:cxn ang="0">
                    <a:pos x="26" y="35"/>
                  </a:cxn>
                  <a:cxn ang="0">
                    <a:pos x="19" y="26"/>
                  </a:cxn>
                  <a:cxn ang="0">
                    <a:pos x="13" y="17"/>
                  </a:cxn>
                  <a:cxn ang="0">
                    <a:pos x="8" y="10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183" h="320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7" y="17"/>
                    </a:lnTo>
                    <a:lnTo>
                      <a:pt x="8" y="20"/>
                    </a:lnTo>
                    <a:lnTo>
                      <a:pt x="9" y="23"/>
                    </a:lnTo>
                    <a:lnTo>
                      <a:pt x="10" y="27"/>
                    </a:lnTo>
                    <a:lnTo>
                      <a:pt x="12" y="29"/>
                    </a:lnTo>
                    <a:lnTo>
                      <a:pt x="13" y="33"/>
                    </a:lnTo>
                    <a:lnTo>
                      <a:pt x="15" y="37"/>
                    </a:lnTo>
                    <a:lnTo>
                      <a:pt x="16" y="41"/>
                    </a:lnTo>
                    <a:lnTo>
                      <a:pt x="17" y="45"/>
                    </a:lnTo>
                    <a:lnTo>
                      <a:pt x="18" y="48"/>
                    </a:lnTo>
                    <a:lnTo>
                      <a:pt x="20" y="53"/>
                    </a:lnTo>
                    <a:lnTo>
                      <a:pt x="22" y="58"/>
                    </a:lnTo>
                    <a:lnTo>
                      <a:pt x="24" y="63"/>
                    </a:lnTo>
                    <a:lnTo>
                      <a:pt x="26" y="67"/>
                    </a:lnTo>
                    <a:lnTo>
                      <a:pt x="28" y="71"/>
                    </a:lnTo>
                    <a:lnTo>
                      <a:pt x="30" y="76"/>
                    </a:lnTo>
                    <a:lnTo>
                      <a:pt x="33" y="81"/>
                    </a:lnTo>
                    <a:lnTo>
                      <a:pt x="35" y="87"/>
                    </a:lnTo>
                    <a:lnTo>
                      <a:pt x="36" y="91"/>
                    </a:lnTo>
                    <a:lnTo>
                      <a:pt x="38" y="97"/>
                    </a:lnTo>
                    <a:lnTo>
                      <a:pt x="41" y="102"/>
                    </a:lnTo>
                    <a:lnTo>
                      <a:pt x="43" y="107"/>
                    </a:lnTo>
                    <a:lnTo>
                      <a:pt x="45" y="112"/>
                    </a:lnTo>
                    <a:lnTo>
                      <a:pt x="48" y="118"/>
                    </a:lnTo>
                    <a:lnTo>
                      <a:pt x="50" y="124"/>
                    </a:lnTo>
                    <a:lnTo>
                      <a:pt x="53" y="129"/>
                    </a:lnTo>
                    <a:lnTo>
                      <a:pt x="55" y="134"/>
                    </a:lnTo>
                    <a:lnTo>
                      <a:pt x="57" y="140"/>
                    </a:lnTo>
                    <a:lnTo>
                      <a:pt x="59" y="145"/>
                    </a:lnTo>
                    <a:lnTo>
                      <a:pt x="62" y="151"/>
                    </a:lnTo>
                    <a:lnTo>
                      <a:pt x="65" y="157"/>
                    </a:lnTo>
                    <a:lnTo>
                      <a:pt x="67" y="162"/>
                    </a:lnTo>
                    <a:lnTo>
                      <a:pt x="70" y="167"/>
                    </a:lnTo>
                    <a:lnTo>
                      <a:pt x="72" y="173"/>
                    </a:lnTo>
                    <a:lnTo>
                      <a:pt x="74" y="179"/>
                    </a:lnTo>
                    <a:lnTo>
                      <a:pt x="77" y="184"/>
                    </a:lnTo>
                    <a:lnTo>
                      <a:pt x="80" y="190"/>
                    </a:lnTo>
                    <a:lnTo>
                      <a:pt x="82" y="195"/>
                    </a:lnTo>
                    <a:lnTo>
                      <a:pt x="85" y="201"/>
                    </a:lnTo>
                    <a:lnTo>
                      <a:pt x="88" y="205"/>
                    </a:lnTo>
                    <a:lnTo>
                      <a:pt x="91" y="211"/>
                    </a:lnTo>
                    <a:lnTo>
                      <a:pt x="93" y="216"/>
                    </a:lnTo>
                    <a:lnTo>
                      <a:pt x="95" y="222"/>
                    </a:lnTo>
                    <a:lnTo>
                      <a:pt x="97" y="226"/>
                    </a:lnTo>
                    <a:lnTo>
                      <a:pt x="100" y="231"/>
                    </a:lnTo>
                    <a:lnTo>
                      <a:pt x="103" y="236"/>
                    </a:lnTo>
                    <a:lnTo>
                      <a:pt x="106" y="241"/>
                    </a:lnTo>
                    <a:lnTo>
                      <a:pt x="108" y="245"/>
                    </a:lnTo>
                    <a:lnTo>
                      <a:pt x="111" y="250"/>
                    </a:lnTo>
                    <a:lnTo>
                      <a:pt x="112" y="255"/>
                    </a:lnTo>
                    <a:lnTo>
                      <a:pt x="115" y="259"/>
                    </a:lnTo>
                    <a:lnTo>
                      <a:pt x="117" y="263"/>
                    </a:lnTo>
                    <a:lnTo>
                      <a:pt x="120" y="267"/>
                    </a:lnTo>
                    <a:lnTo>
                      <a:pt x="123" y="271"/>
                    </a:lnTo>
                    <a:lnTo>
                      <a:pt x="125" y="275"/>
                    </a:lnTo>
                    <a:lnTo>
                      <a:pt x="127" y="278"/>
                    </a:lnTo>
                    <a:lnTo>
                      <a:pt x="130" y="281"/>
                    </a:lnTo>
                    <a:lnTo>
                      <a:pt x="132" y="284"/>
                    </a:lnTo>
                    <a:lnTo>
                      <a:pt x="134" y="287"/>
                    </a:lnTo>
                    <a:lnTo>
                      <a:pt x="136" y="290"/>
                    </a:lnTo>
                    <a:lnTo>
                      <a:pt x="138" y="293"/>
                    </a:lnTo>
                    <a:lnTo>
                      <a:pt x="141" y="296"/>
                    </a:lnTo>
                    <a:lnTo>
                      <a:pt x="143" y="298"/>
                    </a:lnTo>
                    <a:lnTo>
                      <a:pt x="145" y="300"/>
                    </a:lnTo>
                    <a:lnTo>
                      <a:pt x="147" y="302"/>
                    </a:lnTo>
                    <a:lnTo>
                      <a:pt x="149" y="304"/>
                    </a:lnTo>
                    <a:lnTo>
                      <a:pt x="151" y="307"/>
                    </a:lnTo>
                    <a:lnTo>
                      <a:pt x="152" y="309"/>
                    </a:lnTo>
                    <a:lnTo>
                      <a:pt x="155" y="310"/>
                    </a:lnTo>
                    <a:lnTo>
                      <a:pt x="158" y="313"/>
                    </a:lnTo>
                    <a:lnTo>
                      <a:pt x="162" y="316"/>
                    </a:lnTo>
                    <a:lnTo>
                      <a:pt x="165" y="318"/>
                    </a:lnTo>
                    <a:lnTo>
                      <a:pt x="168" y="319"/>
                    </a:lnTo>
                    <a:lnTo>
                      <a:pt x="170" y="320"/>
                    </a:lnTo>
                    <a:lnTo>
                      <a:pt x="173" y="320"/>
                    </a:lnTo>
                    <a:lnTo>
                      <a:pt x="175" y="320"/>
                    </a:lnTo>
                    <a:lnTo>
                      <a:pt x="178" y="319"/>
                    </a:lnTo>
                    <a:lnTo>
                      <a:pt x="179" y="318"/>
                    </a:lnTo>
                    <a:lnTo>
                      <a:pt x="181" y="316"/>
                    </a:lnTo>
                    <a:lnTo>
                      <a:pt x="181" y="314"/>
                    </a:lnTo>
                    <a:lnTo>
                      <a:pt x="182" y="311"/>
                    </a:lnTo>
                    <a:lnTo>
                      <a:pt x="182" y="307"/>
                    </a:lnTo>
                    <a:lnTo>
                      <a:pt x="183" y="304"/>
                    </a:lnTo>
                    <a:lnTo>
                      <a:pt x="182" y="302"/>
                    </a:lnTo>
                    <a:lnTo>
                      <a:pt x="182" y="300"/>
                    </a:lnTo>
                    <a:lnTo>
                      <a:pt x="182" y="298"/>
                    </a:lnTo>
                    <a:lnTo>
                      <a:pt x="182" y="296"/>
                    </a:lnTo>
                    <a:lnTo>
                      <a:pt x="182" y="293"/>
                    </a:lnTo>
                    <a:lnTo>
                      <a:pt x="181" y="290"/>
                    </a:lnTo>
                    <a:lnTo>
                      <a:pt x="180" y="287"/>
                    </a:lnTo>
                    <a:lnTo>
                      <a:pt x="180" y="285"/>
                    </a:lnTo>
                    <a:lnTo>
                      <a:pt x="179" y="281"/>
                    </a:lnTo>
                    <a:lnTo>
                      <a:pt x="178" y="279"/>
                    </a:lnTo>
                    <a:lnTo>
                      <a:pt x="176" y="276"/>
                    </a:lnTo>
                    <a:lnTo>
                      <a:pt x="176" y="273"/>
                    </a:lnTo>
                    <a:lnTo>
                      <a:pt x="174" y="269"/>
                    </a:lnTo>
                    <a:lnTo>
                      <a:pt x="173" y="266"/>
                    </a:lnTo>
                    <a:lnTo>
                      <a:pt x="171" y="262"/>
                    </a:lnTo>
                    <a:lnTo>
                      <a:pt x="170" y="260"/>
                    </a:lnTo>
                    <a:lnTo>
                      <a:pt x="169" y="255"/>
                    </a:lnTo>
                    <a:lnTo>
                      <a:pt x="167" y="251"/>
                    </a:lnTo>
                    <a:lnTo>
                      <a:pt x="165" y="247"/>
                    </a:lnTo>
                    <a:lnTo>
                      <a:pt x="164" y="243"/>
                    </a:lnTo>
                    <a:lnTo>
                      <a:pt x="161" y="240"/>
                    </a:lnTo>
                    <a:lnTo>
                      <a:pt x="159" y="235"/>
                    </a:lnTo>
                    <a:lnTo>
                      <a:pt x="156" y="231"/>
                    </a:lnTo>
                    <a:lnTo>
                      <a:pt x="153" y="226"/>
                    </a:lnTo>
                    <a:lnTo>
                      <a:pt x="151" y="222"/>
                    </a:lnTo>
                    <a:lnTo>
                      <a:pt x="149" y="217"/>
                    </a:lnTo>
                    <a:lnTo>
                      <a:pt x="146" y="212"/>
                    </a:lnTo>
                    <a:lnTo>
                      <a:pt x="144" y="208"/>
                    </a:lnTo>
                    <a:lnTo>
                      <a:pt x="140" y="203"/>
                    </a:lnTo>
                    <a:lnTo>
                      <a:pt x="137" y="198"/>
                    </a:lnTo>
                    <a:lnTo>
                      <a:pt x="134" y="193"/>
                    </a:lnTo>
                    <a:lnTo>
                      <a:pt x="132" y="188"/>
                    </a:lnTo>
                    <a:lnTo>
                      <a:pt x="129" y="183"/>
                    </a:lnTo>
                    <a:lnTo>
                      <a:pt x="126" y="179"/>
                    </a:lnTo>
                    <a:lnTo>
                      <a:pt x="122" y="173"/>
                    </a:lnTo>
                    <a:lnTo>
                      <a:pt x="119" y="168"/>
                    </a:lnTo>
                    <a:lnTo>
                      <a:pt x="115" y="163"/>
                    </a:lnTo>
                    <a:lnTo>
                      <a:pt x="112" y="158"/>
                    </a:lnTo>
                    <a:lnTo>
                      <a:pt x="109" y="153"/>
                    </a:lnTo>
                    <a:lnTo>
                      <a:pt x="106" y="147"/>
                    </a:lnTo>
                    <a:lnTo>
                      <a:pt x="102" y="143"/>
                    </a:lnTo>
                    <a:lnTo>
                      <a:pt x="99" y="138"/>
                    </a:lnTo>
                    <a:lnTo>
                      <a:pt x="95" y="132"/>
                    </a:lnTo>
                    <a:lnTo>
                      <a:pt x="93" y="127"/>
                    </a:lnTo>
                    <a:lnTo>
                      <a:pt x="89" y="123"/>
                    </a:lnTo>
                    <a:lnTo>
                      <a:pt x="85" y="118"/>
                    </a:lnTo>
                    <a:lnTo>
                      <a:pt x="82" y="112"/>
                    </a:lnTo>
                    <a:lnTo>
                      <a:pt x="79" y="107"/>
                    </a:lnTo>
                    <a:lnTo>
                      <a:pt x="75" y="103"/>
                    </a:lnTo>
                    <a:lnTo>
                      <a:pt x="72" y="98"/>
                    </a:lnTo>
                    <a:lnTo>
                      <a:pt x="69" y="93"/>
                    </a:lnTo>
                    <a:lnTo>
                      <a:pt x="66" y="89"/>
                    </a:lnTo>
                    <a:lnTo>
                      <a:pt x="62" y="84"/>
                    </a:lnTo>
                    <a:lnTo>
                      <a:pt x="59" y="80"/>
                    </a:lnTo>
                    <a:lnTo>
                      <a:pt x="55" y="75"/>
                    </a:lnTo>
                    <a:lnTo>
                      <a:pt x="53" y="70"/>
                    </a:lnTo>
                    <a:lnTo>
                      <a:pt x="50" y="67"/>
                    </a:lnTo>
                    <a:lnTo>
                      <a:pt x="46" y="62"/>
                    </a:lnTo>
                    <a:lnTo>
                      <a:pt x="43" y="58"/>
                    </a:lnTo>
                    <a:lnTo>
                      <a:pt x="40" y="54"/>
                    </a:lnTo>
                    <a:lnTo>
                      <a:pt x="37" y="49"/>
                    </a:lnTo>
                    <a:lnTo>
                      <a:pt x="35" y="46"/>
                    </a:lnTo>
                    <a:lnTo>
                      <a:pt x="32" y="42"/>
                    </a:lnTo>
                    <a:lnTo>
                      <a:pt x="29" y="39"/>
                    </a:lnTo>
                    <a:lnTo>
                      <a:pt x="26" y="35"/>
                    </a:lnTo>
                    <a:lnTo>
                      <a:pt x="24" y="32"/>
                    </a:lnTo>
                    <a:lnTo>
                      <a:pt x="21" y="28"/>
                    </a:lnTo>
                    <a:lnTo>
                      <a:pt x="19" y="26"/>
                    </a:lnTo>
                    <a:lnTo>
                      <a:pt x="17" y="23"/>
                    </a:lnTo>
                    <a:lnTo>
                      <a:pt x="15" y="20"/>
                    </a:lnTo>
                    <a:lnTo>
                      <a:pt x="13" y="17"/>
                    </a:lnTo>
                    <a:lnTo>
                      <a:pt x="12" y="15"/>
                    </a:lnTo>
                    <a:lnTo>
                      <a:pt x="9" y="12"/>
                    </a:lnTo>
                    <a:lnTo>
                      <a:pt x="8" y="10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17"/>
              <p:cNvSpPr>
                <a:spLocks/>
              </p:cNvSpPr>
              <p:nvPr/>
            </p:nvSpPr>
            <p:spPr bwMode="auto">
              <a:xfrm>
                <a:off x="1309" y="1256"/>
                <a:ext cx="57" cy="376"/>
              </a:xfrm>
              <a:custGeom>
                <a:avLst/>
                <a:gdLst/>
                <a:ahLst/>
                <a:cxnLst>
                  <a:cxn ang="0">
                    <a:pos x="16" y="1"/>
                  </a:cxn>
                  <a:cxn ang="0">
                    <a:pos x="16" y="6"/>
                  </a:cxn>
                  <a:cxn ang="0">
                    <a:pos x="15" y="13"/>
                  </a:cxn>
                  <a:cxn ang="0">
                    <a:pos x="14" y="21"/>
                  </a:cxn>
                  <a:cxn ang="0">
                    <a:pos x="13" y="33"/>
                  </a:cxn>
                  <a:cxn ang="0">
                    <a:pos x="12" y="44"/>
                  </a:cxn>
                  <a:cxn ang="0">
                    <a:pos x="10" y="59"/>
                  </a:cxn>
                  <a:cxn ang="0">
                    <a:pos x="9" y="74"/>
                  </a:cxn>
                  <a:cxn ang="0">
                    <a:pos x="8" y="90"/>
                  </a:cxn>
                  <a:cxn ang="0">
                    <a:pos x="6" y="107"/>
                  </a:cxn>
                  <a:cxn ang="0">
                    <a:pos x="5" y="125"/>
                  </a:cxn>
                  <a:cxn ang="0">
                    <a:pos x="4" y="143"/>
                  </a:cxn>
                  <a:cxn ang="0">
                    <a:pos x="3" y="162"/>
                  </a:cxn>
                  <a:cxn ang="0">
                    <a:pos x="2" y="181"/>
                  </a:cxn>
                  <a:cxn ang="0">
                    <a:pos x="1" y="200"/>
                  </a:cxn>
                  <a:cxn ang="0">
                    <a:pos x="0" y="218"/>
                  </a:cxn>
                  <a:cxn ang="0">
                    <a:pos x="0" y="236"/>
                  </a:cxn>
                  <a:cxn ang="0">
                    <a:pos x="0" y="254"/>
                  </a:cxn>
                  <a:cxn ang="0">
                    <a:pos x="0" y="271"/>
                  </a:cxn>
                  <a:cxn ang="0">
                    <a:pos x="0" y="287"/>
                  </a:cxn>
                  <a:cxn ang="0">
                    <a:pos x="2" y="302"/>
                  </a:cxn>
                  <a:cxn ang="0">
                    <a:pos x="2" y="314"/>
                  </a:cxn>
                  <a:cxn ang="0">
                    <a:pos x="4" y="327"/>
                  </a:cxn>
                  <a:cxn ang="0">
                    <a:pos x="6" y="337"/>
                  </a:cxn>
                  <a:cxn ang="0">
                    <a:pos x="8" y="347"/>
                  </a:cxn>
                  <a:cxn ang="0">
                    <a:pos x="11" y="354"/>
                  </a:cxn>
                  <a:cxn ang="0">
                    <a:pos x="13" y="361"/>
                  </a:cxn>
                  <a:cxn ang="0">
                    <a:pos x="17" y="369"/>
                  </a:cxn>
                  <a:cxn ang="0">
                    <a:pos x="23" y="374"/>
                  </a:cxn>
                  <a:cxn ang="0">
                    <a:pos x="29" y="376"/>
                  </a:cxn>
                  <a:cxn ang="0">
                    <a:pos x="35" y="372"/>
                  </a:cxn>
                  <a:cxn ang="0">
                    <a:pos x="40" y="364"/>
                  </a:cxn>
                  <a:cxn ang="0">
                    <a:pos x="44" y="355"/>
                  </a:cxn>
                  <a:cxn ang="0">
                    <a:pos x="47" y="348"/>
                  </a:cxn>
                  <a:cxn ang="0">
                    <a:pos x="49" y="339"/>
                  </a:cxn>
                  <a:cxn ang="0">
                    <a:pos x="51" y="330"/>
                  </a:cxn>
                  <a:cxn ang="0">
                    <a:pos x="53" y="319"/>
                  </a:cxn>
                  <a:cxn ang="0">
                    <a:pos x="55" y="307"/>
                  </a:cxn>
                  <a:cxn ang="0">
                    <a:pos x="56" y="293"/>
                  </a:cxn>
                  <a:cxn ang="0">
                    <a:pos x="56" y="280"/>
                  </a:cxn>
                  <a:cxn ang="0">
                    <a:pos x="56" y="265"/>
                  </a:cxn>
                  <a:cxn ang="0">
                    <a:pos x="57" y="250"/>
                  </a:cxn>
                  <a:cxn ang="0">
                    <a:pos x="57" y="234"/>
                  </a:cxn>
                  <a:cxn ang="0">
                    <a:pos x="57" y="216"/>
                  </a:cxn>
                  <a:cxn ang="0">
                    <a:pos x="56" y="200"/>
                  </a:cxn>
                  <a:cxn ang="0">
                    <a:pos x="56" y="184"/>
                  </a:cxn>
                  <a:cxn ang="0">
                    <a:pos x="56" y="167"/>
                  </a:cxn>
                  <a:cxn ang="0">
                    <a:pos x="56" y="150"/>
                  </a:cxn>
                  <a:cxn ang="0">
                    <a:pos x="55" y="134"/>
                  </a:cxn>
                  <a:cxn ang="0">
                    <a:pos x="54" y="117"/>
                  </a:cxn>
                  <a:cxn ang="0">
                    <a:pos x="53" y="101"/>
                  </a:cxn>
                  <a:cxn ang="0">
                    <a:pos x="51" y="85"/>
                  </a:cxn>
                  <a:cxn ang="0">
                    <a:pos x="50" y="70"/>
                  </a:cxn>
                  <a:cxn ang="0">
                    <a:pos x="49" y="56"/>
                  </a:cxn>
                  <a:cxn ang="0">
                    <a:pos x="48" y="43"/>
                  </a:cxn>
                  <a:cxn ang="0">
                    <a:pos x="47" y="30"/>
                  </a:cxn>
                  <a:cxn ang="0">
                    <a:pos x="46" y="20"/>
                  </a:cxn>
                  <a:cxn ang="0">
                    <a:pos x="45" y="9"/>
                  </a:cxn>
                  <a:cxn ang="0">
                    <a:pos x="45" y="1"/>
                  </a:cxn>
                </a:cxnLst>
                <a:rect l="0" t="0" r="r" b="b"/>
                <a:pathLst>
                  <a:path w="57" h="376">
                    <a:moveTo>
                      <a:pt x="17" y="0"/>
                    </a:move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5" y="10"/>
                    </a:lnTo>
                    <a:lnTo>
                      <a:pt x="15" y="13"/>
                    </a:lnTo>
                    <a:lnTo>
                      <a:pt x="15" y="16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13" y="29"/>
                    </a:lnTo>
                    <a:lnTo>
                      <a:pt x="13" y="33"/>
                    </a:lnTo>
                    <a:lnTo>
                      <a:pt x="12" y="37"/>
                    </a:lnTo>
                    <a:lnTo>
                      <a:pt x="12" y="40"/>
                    </a:lnTo>
                    <a:lnTo>
                      <a:pt x="12" y="44"/>
                    </a:lnTo>
                    <a:lnTo>
                      <a:pt x="11" y="49"/>
                    </a:lnTo>
                    <a:lnTo>
                      <a:pt x="10" y="54"/>
                    </a:lnTo>
                    <a:lnTo>
                      <a:pt x="10" y="59"/>
                    </a:lnTo>
                    <a:lnTo>
                      <a:pt x="10" y="63"/>
                    </a:lnTo>
                    <a:lnTo>
                      <a:pt x="10" y="69"/>
                    </a:lnTo>
                    <a:lnTo>
                      <a:pt x="9" y="74"/>
                    </a:lnTo>
                    <a:lnTo>
                      <a:pt x="9" y="79"/>
                    </a:lnTo>
                    <a:lnTo>
                      <a:pt x="8" y="84"/>
                    </a:lnTo>
                    <a:lnTo>
                      <a:pt x="8" y="90"/>
                    </a:lnTo>
                    <a:lnTo>
                      <a:pt x="7" y="96"/>
                    </a:lnTo>
                    <a:lnTo>
                      <a:pt x="7" y="101"/>
                    </a:lnTo>
                    <a:lnTo>
                      <a:pt x="6" y="107"/>
                    </a:lnTo>
                    <a:lnTo>
                      <a:pt x="6" y="114"/>
                    </a:lnTo>
                    <a:lnTo>
                      <a:pt x="6" y="119"/>
                    </a:lnTo>
                    <a:lnTo>
                      <a:pt x="5" y="125"/>
                    </a:lnTo>
                    <a:lnTo>
                      <a:pt x="5" y="131"/>
                    </a:lnTo>
                    <a:lnTo>
                      <a:pt x="4" y="137"/>
                    </a:lnTo>
                    <a:lnTo>
                      <a:pt x="4" y="143"/>
                    </a:lnTo>
                    <a:lnTo>
                      <a:pt x="4" y="150"/>
                    </a:lnTo>
                    <a:lnTo>
                      <a:pt x="3" y="156"/>
                    </a:lnTo>
                    <a:lnTo>
                      <a:pt x="3" y="162"/>
                    </a:lnTo>
                    <a:lnTo>
                      <a:pt x="2" y="169"/>
                    </a:lnTo>
                    <a:lnTo>
                      <a:pt x="2" y="175"/>
                    </a:lnTo>
                    <a:lnTo>
                      <a:pt x="2" y="181"/>
                    </a:lnTo>
                    <a:lnTo>
                      <a:pt x="2" y="188"/>
                    </a:lnTo>
                    <a:lnTo>
                      <a:pt x="1" y="194"/>
                    </a:lnTo>
                    <a:lnTo>
                      <a:pt x="1" y="200"/>
                    </a:lnTo>
                    <a:lnTo>
                      <a:pt x="1" y="206"/>
                    </a:lnTo>
                    <a:lnTo>
                      <a:pt x="1" y="213"/>
                    </a:lnTo>
                    <a:lnTo>
                      <a:pt x="0" y="218"/>
                    </a:lnTo>
                    <a:lnTo>
                      <a:pt x="0" y="225"/>
                    </a:lnTo>
                    <a:lnTo>
                      <a:pt x="0" y="231"/>
                    </a:lnTo>
                    <a:lnTo>
                      <a:pt x="0" y="236"/>
                    </a:lnTo>
                    <a:lnTo>
                      <a:pt x="0" y="242"/>
                    </a:lnTo>
                    <a:lnTo>
                      <a:pt x="0" y="249"/>
                    </a:lnTo>
                    <a:lnTo>
                      <a:pt x="0" y="254"/>
                    </a:lnTo>
                    <a:lnTo>
                      <a:pt x="0" y="260"/>
                    </a:lnTo>
                    <a:lnTo>
                      <a:pt x="0" y="266"/>
                    </a:lnTo>
                    <a:lnTo>
                      <a:pt x="0" y="271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7"/>
                    </a:lnTo>
                    <a:lnTo>
                      <a:pt x="0" y="292"/>
                    </a:lnTo>
                    <a:lnTo>
                      <a:pt x="1" y="297"/>
                    </a:lnTo>
                    <a:lnTo>
                      <a:pt x="2" y="302"/>
                    </a:lnTo>
                    <a:lnTo>
                      <a:pt x="2" y="306"/>
                    </a:lnTo>
                    <a:lnTo>
                      <a:pt x="2" y="311"/>
                    </a:lnTo>
                    <a:lnTo>
                      <a:pt x="2" y="314"/>
                    </a:lnTo>
                    <a:lnTo>
                      <a:pt x="3" y="319"/>
                    </a:lnTo>
                    <a:lnTo>
                      <a:pt x="3" y="323"/>
                    </a:lnTo>
                    <a:lnTo>
                      <a:pt x="4" y="327"/>
                    </a:lnTo>
                    <a:lnTo>
                      <a:pt x="4" y="331"/>
                    </a:lnTo>
                    <a:lnTo>
                      <a:pt x="6" y="334"/>
                    </a:lnTo>
                    <a:lnTo>
                      <a:pt x="6" y="337"/>
                    </a:lnTo>
                    <a:lnTo>
                      <a:pt x="7" y="341"/>
                    </a:lnTo>
                    <a:lnTo>
                      <a:pt x="7" y="344"/>
                    </a:lnTo>
                    <a:lnTo>
                      <a:pt x="8" y="347"/>
                    </a:lnTo>
                    <a:lnTo>
                      <a:pt x="9" y="350"/>
                    </a:lnTo>
                    <a:lnTo>
                      <a:pt x="10" y="352"/>
                    </a:lnTo>
                    <a:lnTo>
                      <a:pt x="11" y="354"/>
                    </a:lnTo>
                    <a:lnTo>
                      <a:pt x="12" y="357"/>
                    </a:lnTo>
                    <a:lnTo>
                      <a:pt x="13" y="359"/>
                    </a:lnTo>
                    <a:lnTo>
                      <a:pt x="13" y="361"/>
                    </a:lnTo>
                    <a:lnTo>
                      <a:pt x="14" y="363"/>
                    </a:lnTo>
                    <a:lnTo>
                      <a:pt x="15" y="366"/>
                    </a:lnTo>
                    <a:lnTo>
                      <a:pt x="17" y="369"/>
                    </a:lnTo>
                    <a:lnTo>
                      <a:pt x="18" y="371"/>
                    </a:lnTo>
                    <a:lnTo>
                      <a:pt x="20" y="372"/>
                    </a:lnTo>
                    <a:lnTo>
                      <a:pt x="23" y="374"/>
                    </a:lnTo>
                    <a:lnTo>
                      <a:pt x="25" y="375"/>
                    </a:lnTo>
                    <a:lnTo>
                      <a:pt x="27" y="376"/>
                    </a:lnTo>
                    <a:lnTo>
                      <a:pt x="29" y="376"/>
                    </a:lnTo>
                    <a:lnTo>
                      <a:pt x="31" y="375"/>
                    </a:lnTo>
                    <a:lnTo>
                      <a:pt x="33" y="374"/>
                    </a:lnTo>
                    <a:lnTo>
                      <a:pt x="35" y="372"/>
                    </a:lnTo>
                    <a:lnTo>
                      <a:pt x="36" y="370"/>
                    </a:lnTo>
                    <a:lnTo>
                      <a:pt x="38" y="367"/>
                    </a:lnTo>
                    <a:lnTo>
                      <a:pt x="40" y="364"/>
                    </a:lnTo>
                    <a:lnTo>
                      <a:pt x="42" y="360"/>
                    </a:lnTo>
                    <a:lnTo>
                      <a:pt x="43" y="357"/>
                    </a:lnTo>
                    <a:lnTo>
                      <a:pt x="44" y="355"/>
                    </a:lnTo>
                    <a:lnTo>
                      <a:pt x="45" y="352"/>
                    </a:lnTo>
                    <a:lnTo>
                      <a:pt x="46" y="350"/>
                    </a:lnTo>
                    <a:lnTo>
                      <a:pt x="47" y="348"/>
                    </a:lnTo>
                    <a:lnTo>
                      <a:pt x="47" y="345"/>
                    </a:lnTo>
                    <a:lnTo>
                      <a:pt x="48" y="342"/>
                    </a:lnTo>
                    <a:lnTo>
                      <a:pt x="49" y="339"/>
                    </a:lnTo>
                    <a:lnTo>
                      <a:pt x="50" y="335"/>
                    </a:lnTo>
                    <a:lnTo>
                      <a:pt x="51" y="332"/>
                    </a:lnTo>
                    <a:lnTo>
                      <a:pt x="51" y="330"/>
                    </a:lnTo>
                    <a:lnTo>
                      <a:pt x="52" y="326"/>
                    </a:lnTo>
                    <a:lnTo>
                      <a:pt x="53" y="322"/>
                    </a:lnTo>
                    <a:lnTo>
                      <a:pt x="53" y="319"/>
                    </a:lnTo>
                    <a:lnTo>
                      <a:pt x="54" y="314"/>
                    </a:lnTo>
                    <a:lnTo>
                      <a:pt x="55" y="311"/>
                    </a:lnTo>
                    <a:lnTo>
                      <a:pt x="55" y="307"/>
                    </a:lnTo>
                    <a:lnTo>
                      <a:pt x="55" y="302"/>
                    </a:lnTo>
                    <a:lnTo>
                      <a:pt x="56" y="298"/>
                    </a:lnTo>
                    <a:lnTo>
                      <a:pt x="56" y="293"/>
                    </a:lnTo>
                    <a:lnTo>
                      <a:pt x="56" y="290"/>
                    </a:lnTo>
                    <a:lnTo>
                      <a:pt x="56" y="285"/>
                    </a:lnTo>
                    <a:lnTo>
                      <a:pt x="56" y="280"/>
                    </a:lnTo>
                    <a:lnTo>
                      <a:pt x="56" y="275"/>
                    </a:lnTo>
                    <a:lnTo>
                      <a:pt x="56" y="270"/>
                    </a:lnTo>
                    <a:lnTo>
                      <a:pt x="56" y="265"/>
                    </a:lnTo>
                    <a:lnTo>
                      <a:pt x="56" y="260"/>
                    </a:lnTo>
                    <a:lnTo>
                      <a:pt x="57" y="255"/>
                    </a:lnTo>
                    <a:lnTo>
                      <a:pt x="57" y="250"/>
                    </a:lnTo>
                    <a:lnTo>
                      <a:pt x="57" y="244"/>
                    </a:lnTo>
                    <a:lnTo>
                      <a:pt x="57" y="239"/>
                    </a:lnTo>
                    <a:lnTo>
                      <a:pt x="57" y="234"/>
                    </a:lnTo>
                    <a:lnTo>
                      <a:pt x="57" y="229"/>
                    </a:lnTo>
                    <a:lnTo>
                      <a:pt x="57" y="223"/>
                    </a:lnTo>
                    <a:lnTo>
                      <a:pt x="57" y="216"/>
                    </a:lnTo>
                    <a:lnTo>
                      <a:pt x="57" y="212"/>
                    </a:lnTo>
                    <a:lnTo>
                      <a:pt x="56" y="206"/>
                    </a:lnTo>
                    <a:lnTo>
                      <a:pt x="56" y="200"/>
                    </a:lnTo>
                    <a:lnTo>
                      <a:pt x="56" y="195"/>
                    </a:lnTo>
                    <a:lnTo>
                      <a:pt x="56" y="190"/>
                    </a:lnTo>
                    <a:lnTo>
                      <a:pt x="56" y="184"/>
                    </a:lnTo>
                    <a:lnTo>
                      <a:pt x="56" y="178"/>
                    </a:lnTo>
                    <a:lnTo>
                      <a:pt x="56" y="173"/>
                    </a:lnTo>
                    <a:lnTo>
                      <a:pt x="56" y="167"/>
                    </a:lnTo>
                    <a:lnTo>
                      <a:pt x="56" y="161"/>
                    </a:lnTo>
                    <a:lnTo>
                      <a:pt x="56" y="156"/>
                    </a:lnTo>
                    <a:lnTo>
                      <a:pt x="56" y="150"/>
                    </a:lnTo>
                    <a:lnTo>
                      <a:pt x="56" y="145"/>
                    </a:lnTo>
                    <a:lnTo>
                      <a:pt x="55" y="139"/>
                    </a:lnTo>
                    <a:lnTo>
                      <a:pt x="55" y="134"/>
                    </a:lnTo>
                    <a:lnTo>
                      <a:pt x="54" y="128"/>
                    </a:lnTo>
                    <a:lnTo>
                      <a:pt x="54" y="122"/>
                    </a:lnTo>
                    <a:lnTo>
                      <a:pt x="54" y="117"/>
                    </a:lnTo>
                    <a:lnTo>
                      <a:pt x="53" y="111"/>
                    </a:lnTo>
                    <a:lnTo>
                      <a:pt x="53" y="106"/>
                    </a:lnTo>
                    <a:lnTo>
                      <a:pt x="53" y="101"/>
                    </a:lnTo>
                    <a:lnTo>
                      <a:pt x="52" y="96"/>
                    </a:lnTo>
                    <a:lnTo>
                      <a:pt x="52" y="90"/>
                    </a:lnTo>
                    <a:lnTo>
                      <a:pt x="51" y="85"/>
                    </a:lnTo>
                    <a:lnTo>
                      <a:pt x="51" y="80"/>
                    </a:lnTo>
                    <a:lnTo>
                      <a:pt x="51" y="75"/>
                    </a:lnTo>
                    <a:lnTo>
                      <a:pt x="50" y="70"/>
                    </a:lnTo>
                    <a:lnTo>
                      <a:pt x="50" y="65"/>
                    </a:lnTo>
                    <a:lnTo>
                      <a:pt x="50" y="61"/>
                    </a:lnTo>
                    <a:lnTo>
                      <a:pt x="49" y="56"/>
                    </a:lnTo>
                    <a:lnTo>
                      <a:pt x="49" y="52"/>
                    </a:lnTo>
                    <a:lnTo>
                      <a:pt x="48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7" y="35"/>
                    </a:lnTo>
                    <a:lnTo>
                      <a:pt x="47" y="30"/>
                    </a:lnTo>
                    <a:lnTo>
                      <a:pt x="47" y="27"/>
                    </a:lnTo>
                    <a:lnTo>
                      <a:pt x="47" y="23"/>
                    </a:lnTo>
                    <a:lnTo>
                      <a:pt x="46" y="20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3"/>
                    </a:lnTo>
                    <a:lnTo>
                      <a:pt x="45" y="1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18"/>
              <p:cNvSpPr>
                <a:spLocks/>
              </p:cNvSpPr>
              <p:nvPr/>
            </p:nvSpPr>
            <p:spPr bwMode="auto">
              <a:xfrm>
                <a:off x="1154" y="1261"/>
                <a:ext cx="164" cy="345"/>
              </a:xfrm>
              <a:custGeom>
                <a:avLst/>
                <a:gdLst/>
                <a:ahLst/>
                <a:cxnLst>
                  <a:cxn ang="0">
                    <a:pos x="162" y="2"/>
                  </a:cxn>
                  <a:cxn ang="0">
                    <a:pos x="161" y="6"/>
                  </a:cxn>
                  <a:cxn ang="0">
                    <a:pos x="159" y="13"/>
                  </a:cxn>
                  <a:cxn ang="0">
                    <a:pos x="157" y="21"/>
                  </a:cxn>
                  <a:cxn ang="0">
                    <a:pos x="153" y="32"/>
                  </a:cxn>
                  <a:cxn ang="0">
                    <a:pos x="150" y="44"/>
                  </a:cxn>
                  <a:cxn ang="0">
                    <a:pos x="146" y="56"/>
                  </a:cxn>
                  <a:cxn ang="0">
                    <a:pos x="141" y="72"/>
                  </a:cxn>
                  <a:cxn ang="0">
                    <a:pos x="136" y="87"/>
                  </a:cxn>
                  <a:cxn ang="0">
                    <a:pos x="131" y="103"/>
                  </a:cxn>
                  <a:cxn ang="0">
                    <a:pos x="126" y="120"/>
                  </a:cxn>
                  <a:cxn ang="0">
                    <a:pos x="119" y="138"/>
                  </a:cxn>
                  <a:cxn ang="0">
                    <a:pos x="114" y="155"/>
                  </a:cxn>
                  <a:cxn ang="0">
                    <a:pos x="107" y="173"/>
                  </a:cxn>
                  <a:cxn ang="0">
                    <a:pos x="100" y="191"/>
                  </a:cxn>
                  <a:cxn ang="0">
                    <a:pos x="94" y="209"/>
                  </a:cxn>
                  <a:cxn ang="0">
                    <a:pos x="88" y="227"/>
                  </a:cxn>
                  <a:cxn ang="0">
                    <a:pos x="81" y="243"/>
                  </a:cxn>
                  <a:cxn ang="0">
                    <a:pos x="75" y="258"/>
                  </a:cxn>
                  <a:cxn ang="0">
                    <a:pos x="68" y="272"/>
                  </a:cxn>
                  <a:cxn ang="0">
                    <a:pos x="61" y="287"/>
                  </a:cxn>
                  <a:cxn ang="0">
                    <a:pos x="55" y="298"/>
                  </a:cxn>
                  <a:cxn ang="0">
                    <a:pos x="48" y="308"/>
                  </a:cxn>
                  <a:cxn ang="0">
                    <a:pos x="42" y="318"/>
                  </a:cxn>
                  <a:cxn ang="0">
                    <a:pos x="37" y="326"/>
                  </a:cxn>
                  <a:cxn ang="0">
                    <a:pos x="31" y="332"/>
                  </a:cxn>
                  <a:cxn ang="0">
                    <a:pos x="23" y="340"/>
                  </a:cxn>
                  <a:cxn ang="0">
                    <a:pos x="14" y="345"/>
                  </a:cxn>
                  <a:cxn ang="0">
                    <a:pos x="8" y="345"/>
                  </a:cxn>
                  <a:cxn ang="0">
                    <a:pos x="3" y="339"/>
                  </a:cxn>
                  <a:cxn ang="0">
                    <a:pos x="1" y="332"/>
                  </a:cxn>
                  <a:cxn ang="0">
                    <a:pos x="0" y="326"/>
                  </a:cxn>
                  <a:cxn ang="0">
                    <a:pos x="1" y="320"/>
                  </a:cxn>
                  <a:cxn ang="0">
                    <a:pos x="2" y="311"/>
                  </a:cxn>
                  <a:cxn ang="0">
                    <a:pos x="4" y="302"/>
                  </a:cxn>
                  <a:cxn ang="0">
                    <a:pos x="7" y="291"/>
                  </a:cxn>
                  <a:cxn ang="0">
                    <a:pos x="10" y="280"/>
                  </a:cxn>
                  <a:cxn ang="0">
                    <a:pos x="15" y="267"/>
                  </a:cxn>
                  <a:cxn ang="0">
                    <a:pos x="20" y="253"/>
                  </a:cxn>
                  <a:cxn ang="0">
                    <a:pos x="26" y="239"/>
                  </a:cxn>
                  <a:cxn ang="0">
                    <a:pos x="34" y="225"/>
                  </a:cxn>
                  <a:cxn ang="0">
                    <a:pos x="41" y="209"/>
                  </a:cxn>
                  <a:cxn ang="0">
                    <a:pos x="49" y="192"/>
                  </a:cxn>
                  <a:cxn ang="0">
                    <a:pos x="57" y="176"/>
                  </a:cxn>
                  <a:cxn ang="0">
                    <a:pos x="67" y="160"/>
                  </a:cxn>
                  <a:cxn ang="0">
                    <a:pos x="76" y="143"/>
                  </a:cxn>
                  <a:cxn ang="0">
                    <a:pos x="85" y="127"/>
                  </a:cxn>
                  <a:cxn ang="0">
                    <a:pos x="95" y="112"/>
                  </a:cxn>
                  <a:cxn ang="0">
                    <a:pos x="104" y="96"/>
                  </a:cxn>
                  <a:cxn ang="0">
                    <a:pos x="113" y="81"/>
                  </a:cxn>
                  <a:cxn ang="0">
                    <a:pos x="121" y="67"/>
                  </a:cxn>
                  <a:cxn ang="0">
                    <a:pos x="129" y="54"/>
                  </a:cxn>
                  <a:cxn ang="0">
                    <a:pos x="136" y="42"/>
                  </a:cxn>
                  <a:cxn ang="0">
                    <a:pos x="143" y="31"/>
                  </a:cxn>
                  <a:cxn ang="0">
                    <a:pos x="149" y="21"/>
                  </a:cxn>
                  <a:cxn ang="0">
                    <a:pos x="153" y="14"/>
                  </a:cxn>
                  <a:cxn ang="0">
                    <a:pos x="158" y="7"/>
                  </a:cxn>
                  <a:cxn ang="0">
                    <a:pos x="163" y="0"/>
                  </a:cxn>
                </a:cxnLst>
                <a:rect l="0" t="0" r="r" b="b"/>
                <a:pathLst>
                  <a:path w="164" h="345">
                    <a:moveTo>
                      <a:pt x="164" y="0"/>
                    </a:moveTo>
                    <a:lnTo>
                      <a:pt x="163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61" y="4"/>
                    </a:lnTo>
                    <a:lnTo>
                      <a:pt x="161" y="6"/>
                    </a:lnTo>
                    <a:lnTo>
                      <a:pt x="161" y="8"/>
                    </a:lnTo>
                    <a:lnTo>
                      <a:pt x="160" y="11"/>
                    </a:lnTo>
                    <a:lnTo>
                      <a:pt x="159" y="13"/>
                    </a:lnTo>
                    <a:lnTo>
                      <a:pt x="158" y="15"/>
                    </a:lnTo>
                    <a:lnTo>
                      <a:pt x="158" y="18"/>
                    </a:lnTo>
                    <a:lnTo>
                      <a:pt x="157" y="21"/>
                    </a:lnTo>
                    <a:lnTo>
                      <a:pt x="155" y="24"/>
                    </a:lnTo>
                    <a:lnTo>
                      <a:pt x="154" y="28"/>
                    </a:lnTo>
                    <a:lnTo>
                      <a:pt x="153" y="32"/>
                    </a:lnTo>
                    <a:lnTo>
                      <a:pt x="153" y="35"/>
                    </a:lnTo>
                    <a:lnTo>
                      <a:pt x="151" y="39"/>
                    </a:lnTo>
                    <a:lnTo>
                      <a:pt x="150" y="44"/>
                    </a:lnTo>
                    <a:lnTo>
                      <a:pt x="149" y="48"/>
                    </a:lnTo>
                    <a:lnTo>
                      <a:pt x="147" y="53"/>
                    </a:lnTo>
                    <a:lnTo>
                      <a:pt x="146" y="56"/>
                    </a:lnTo>
                    <a:lnTo>
                      <a:pt x="144" y="61"/>
                    </a:lnTo>
                    <a:lnTo>
                      <a:pt x="143" y="67"/>
                    </a:lnTo>
                    <a:lnTo>
                      <a:pt x="141" y="72"/>
                    </a:lnTo>
                    <a:lnTo>
                      <a:pt x="140" y="76"/>
                    </a:lnTo>
                    <a:lnTo>
                      <a:pt x="138" y="82"/>
                    </a:lnTo>
                    <a:lnTo>
                      <a:pt x="136" y="87"/>
                    </a:lnTo>
                    <a:lnTo>
                      <a:pt x="134" y="92"/>
                    </a:lnTo>
                    <a:lnTo>
                      <a:pt x="133" y="97"/>
                    </a:lnTo>
                    <a:lnTo>
                      <a:pt x="131" y="103"/>
                    </a:lnTo>
                    <a:lnTo>
                      <a:pt x="130" y="110"/>
                    </a:lnTo>
                    <a:lnTo>
                      <a:pt x="127" y="114"/>
                    </a:lnTo>
                    <a:lnTo>
                      <a:pt x="126" y="120"/>
                    </a:lnTo>
                    <a:lnTo>
                      <a:pt x="123" y="126"/>
                    </a:lnTo>
                    <a:lnTo>
                      <a:pt x="121" y="132"/>
                    </a:lnTo>
                    <a:lnTo>
                      <a:pt x="119" y="138"/>
                    </a:lnTo>
                    <a:lnTo>
                      <a:pt x="117" y="144"/>
                    </a:lnTo>
                    <a:lnTo>
                      <a:pt x="115" y="150"/>
                    </a:lnTo>
                    <a:lnTo>
                      <a:pt x="114" y="155"/>
                    </a:lnTo>
                    <a:lnTo>
                      <a:pt x="112" y="161"/>
                    </a:lnTo>
                    <a:lnTo>
                      <a:pt x="109" y="168"/>
                    </a:lnTo>
                    <a:lnTo>
                      <a:pt x="107" y="173"/>
                    </a:lnTo>
                    <a:lnTo>
                      <a:pt x="105" y="179"/>
                    </a:lnTo>
                    <a:lnTo>
                      <a:pt x="103" y="185"/>
                    </a:lnTo>
                    <a:lnTo>
                      <a:pt x="100" y="191"/>
                    </a:lnTo>
                    <a:lnTo>
                      <a:pt x="98" y="197"/>
                    </a:lnTo>
                    <a:lnTo>
                      <a:pt x="96" y="204"/>
                    </a:lnTo>
                    <a:lnTo>
                      <a:pt x="94" y="209"/>
                    </a:lnTo>
                    <a:lnTo>
                      <a:pt x="92" y="215"/>
                    </a:lnTo>
                    <a:lnTo>
                      <a:pt x="90" y="220"/>
                    </a:lnTo>
                    <a:lnTo>
                      <a:pt x="88" y="227"/>
                    </a:lnTo>
                    <a:lnTo>
                      <a:pt x="85" y="231"/>
                    </a:lnTo>
                    <a:lnTo>
                      <a:pt x="83" y="237"/>
                    </a:lnTo>
                    <a:lnTo>
                      <a:pt x="81" y="243"/>
                    </a:lnTo>
                    <a:lnTo>
                      <a:pt x="79" y="248"/>
                    </a:lnTo>
                    <a:lnTo>
                      <a:pt x="76" y="253"/>
                    </a:lnTo>
                    <a:lnTo>
                      <a:pt x="75" y="258"/>
                    </a:lnTo>
                    <a:lnTo>
                      <a:pt x="72" y="263"/>
                    </a:lnTo>
                    <a:lnTo>
                      <a:pt x="70" y="268"/>
                    </a:lnTo>
                    <a:lnTo>
                      <a:pt x="68" y="272"/>
                    </a:lnTo>
                    <a:lnTo>
                      <a:pt x="66" y="277"/>
                    </a:lnTo>
                    <a:lnTo>
                      <a:pt x="64" y="282"/>
                    </a:lnTo>
                    <a:lnTo>
                      <a:pt x="61" y="287"/>
                    </a:lnTo>
                    <a:lnTo>
                      <a:pt x="59" y="290"/>
                    </a:lnTo>
                    <a:lnTo>
                      <a:pt x="57" y="294"/>
                    </a:lnTo>
                    <a:lnTo>
                      <a:pt x="55" y="298"/>
                    </a:lnTo>
                    <a:lnTo>
                      <a:pt x="53" y="302"/>
                    </a:lnTo>
                    <a:lnTo>
                      <a:pt x="51" y="306"/>
                    </a:lnTo>
                    <a:lnTo>
                      <a:pt x="48" y="308"/>
                    </a:lnTo>
                    <a:lnTo>
                      <a:pt x="46" y="312"/>
                    </a:lnTo>
                    <a:lnTo>
                      <a:pt x="44" y="315"/>
                    </a:lnTo>
                    <a:lnTo>
                      <a:pt x="42" y="318"/>
                    </a:lnTo>
                    <a:lnTo>
                      <a:pt x="40" y="321"/>
                    </a:lnTo>
                    <a:lnTo>
                      <a:pt x="38" y="323"/>
                    </a:lnTo>
                    <a:lnTo>
                      <a:pt x="37" y="326"/>
                    </a:lnTo>
                    <a:lnTo>
                      <a:pt x="35" y="328"/>
                    </a:lnTo>
                    <a:lnTo>
                      <a:pt x="33" y="330"/>
                    </a:lnTo>
                    <a:lnTo>
                      <a:pt x="31" y="332"/>
                    </a:lnTo>
                    <a:lnTo>
                      <a:pt x="30" y="334"/>
                    </a:lnTo>
                    <a:lnTo>
                      <a:pt x="26" y="337"/>
                    </a:lnTo>
                    <a:lnTo>
                      <a:pt x="23" y="340"/>
                    </a:lnTo>
                    <a:lnTo>
                      <a:pt x="19" y="342"/>
                    </a:lnTo>
                    <a:lnTo>
                      <a:pt x="18" y="344"/>
                    </a:lnTo>
                    <a:lnTo>
                      <a:pt x="14" y="345"/>
                    </a:lnTo>
                    <a:lnTo>
                      <a:pt x="12" y="345"/>
                    </a:lnTo>
                    <a:lnTo>
                      <a:pt x="10" y="345"/>
                    </a:lnTo>
                    <a:lnTo>
                      <a:pt x="8" y="345"/>
                    </a:lnTo>
                    <a:lnTo>
                      <a:pt x="6" y="343"/>
                    </a:lnTo>
                    <a:lnTo>
                      <a:pt x="4" y="341"/>
                    </a:lnTo>
                    <a:lnTo>
                      <a:pt x="3" y="339"/>
                    </a:lnTo>
                    <a:lnTo>
                      <a:pt x="2" y="336"/>
                    </a:lnTo>
                    <a:lnTo>
                      <a:pt x="1" y="334"/>
                    </a:lnTo>
                    <a:lnTo>
                      <a:pt x="1" y="332"/>
                    </a:lnTo>
                    <a:lnTo>
                      <a:pt x="1" y="330"/>
                    </a:lnTo>
                    <a:lnTo>
                      <a:pt x="1" y="328"/>
                    </a:lnTo>
                    <a:lnTo>
                      <a:pt x="0" y="326"/>
                    </a:lnTo>
                    <a:lnTo>
                      <a:pt x="0" y="325"/>
                    </a:lnTo>
                    <a:lnTo>
                      <a:pt x="1" y="322"/>
                    </a:lnTo>
                    <a:lnTo>
                      <a:pt x="1" y="320"/>
                    </a:lnTo>
                    <a:lnTo>
                      <a:pt x="1" y="317"/>
                    </a:lnTo>
                    <a:lnTo>
                      <a:pt x="1" y="314"/>
                    </a:lnTo>
                    <a:lnTo>
                      <a:pt x="2" y="311"/>
                    </a:lnTo>
                    <a:lnTo>
                      <a:pt x="3" y="308"/>
                    </a:lnTo>
                    <a:lnTo>
                      <a:pt x="3" y="305"/>
                    </a:lnTo>
                    <a:lnTo>
                      <a:pt x="4" y="302"/>
                    </a:lnTo>
                    <a:lnTo>
                      <a:pt x="5" y="298"/>
                    </a:lnTo>
                    <a:lnTo>
                      <a:pt x="6" y="295"/>
                    </a:lnTo>
                    <a:lnTo>
                      <a:pt x="7" y="291"/>
                    </a:lnTo>
                    <a:lnTo>
                      <a:pt x="8" y="287"/>
                    </a:lnTo>
                    <a:lnTo>
                      <a:pt x="9" y="284"/>
                    </a:lnTo>
                    <a:lnTo>
                      <a:pt x="10" y="280"/>
                    </a:lnTo>
                    <a:lnTo>
                      <a:pt x="12" y="276"/>
                    </a:lnTo>
                    <a:lnTo>
                      <a:pt x="14" y="271"/>
                    </a:lnTo>
                    <a:lnTo>
                      <a:pt x="15" y="267"/>
                    </a:lnTo>
                    <a:lnTo>
                      <a:pt x="18" y="263"/>
                    </a:lnTo>
                    <a:lnTo>
                      <a:pt x="18" y="258"/>
                    </a:lnTo>
                    <a:lnTo>
                      <a:pt x="20" y="253"/>
                    </a:lnTo>
                    <a:lnTo>
                      <a:pt x="22" y="248"/>
                    </a:lnTo>
                    <a:lnTo>
                      <a:pt x="24" y="245"/>
                    </a:lnTo>
                    <a:lnTo>
                      <a:pt x="26" y="239"/>
                    </a:lnTo>
                    <a:lnTo>
                      <a:pt x="29" y="234"/>
                    </a:lnTo>
                    <a:lnTo>
                      <a:pt x="31" y="229"/>
                    </a:lnTo>
                    <a:lnTo>
                      <a:pt x="34" y="225"/>
                    </a:lnTo>
                    <a:lnTo>
                      <a:pt x="36" y="219"/>
                    </a:lnTo>
                    <a:lnTo>
                      <a:pt x="38" y="213"/>
                    </a:lnTo>
                    <a:lnTo>
                      <a:pt x="41" y="209"/>
                    </a:lnTo>
                    <a:lnTo>
                      <a:pt x="44" y="204"/>
                    </a:lnTo>
                    <a:lnTo>
                      <a:pt x="46" y="198"/>
                    </a:lnTo>
                    <a:lnTo>
                      <a:pt x="49" y="192"/>
                    </a:lnTo>
                    <a:lnTo>
                      <a:pt x="52" y="188"/>
                    </a:lnTo>
                    <a:lnTo>
                      <a:pt x="56" y="182"/>
                    </a:lnTo>
                    <a:lnTo>
                      <a:pt x="57" y="176"/>
                    </a:lnTo>
                    <a:lnTo>
                      <a:pt x="60" y="170"/>
                    </a:lnTo>
                    <a:lnTo>
                      <a:pt x="63" y="166"/>
                    </a:lnTo>
                    <a:lnTo>
                      <a:pt x="67" y="160"/>
                    </a:lnTo>
                    <a:lnTo>
                      <a:pt x="70" y="154"/>
                    </a:lnTo>
                    <a:lnTo>
                      <a:pt x="73" y="149"/>
                    </a:lnTo>
                    <a:lnTo>
                      <a:pt x="76" y="143"/>
                    </a:lnTo>
                    <a:lnTo>
                      <a:pt x="79" y="138"/>
                    </a:lnTo>
                    <a:lnTo>
                      <a:pt x="82" y="132"/>
                    </a:lnTo>
                    <a:lnTo>
                      <a:pt x="85" y="127"/>
                    </a:lnTo>
                    <a:lnTo>
                      <a:pt x="88" y="122"/>
                    </a:lnTo>
                    <a:lnTo>
                      <a:pt x="92" y="116"/>
                    </a:lnTo>
                    <a:lnTo>
                      <a:pt x="95" y="112"/>
                    </a:lnTo>
                    <a:lnTo>
                      <a:pt x="97" y="106"/>
                    </a:lnTo>
                    <a:lnTo>
                      <a:pt x="100" y="101"/>
                    </a:lnTo>
                    <a:lnTo>
                      <a:pt x="104" y="96"/>
                    </a:lnTo>
                    <a:lnTo>
                      <a:pt x="107" y="91"/>
                    </a:lnTo>
                    <a:lnTo>
                      <a:pt x="110" y="86"/>
                    </a:lnTo>
                    <a:lnTo>
                      <a:pt x="113" y="81"/>
                    </a:lnTo>
                    <a:lnTo>
                      <a:pt x="115" y="76"/>
                    </a:lnTo>
                    <a:lnTo>
                      <a:pt x="118" y="72"/>
                    </a:lnTo>
                    <a:lnTo>
                      <a:pt x="121" y="67"/>
                    </a:lnTo>
                    <a:lnTo>
                      <a:pt x="124" y="62"/>
                    </a:lnTo>
                    <a:lnTo>
                      <a:pt x="127" y="58"/>
                    </a:lnTo>
                    <a:lnTo>
                      <a:pt x="129" y="54"/>
                    </a:lnTo>
                    <a:lnTo>
                      <a:pt x="132" y="50"/>
                    </a:lnTo>
                    <a:lnTo>
                      <a:pt x="134" y="45"/>
                    </a:lnTo>
                    <a:lnTo>
                      <a:pt x="136" y="42"/>
                    </a:lnTo>
                    <a:lnTo>
                      <a:pt x="138" y="38"/>
                    </a:lnTo>
                    <a:lnTo>
                      <a:pt x="141" y="34"/>
                    </a:lnTo>
                    <a:lnTo>
                      <a:pt x="143" y="31"/>
                    </a:lnTo>
                    <a:lnTo>
                      <a:pt x="145" y="28"/>
                    </a:lnTo>
                    <a:lnTo>
                      <a:pt x="147" y="24"/>
                    </a:lnTo>
                    <a:lnTo>
                      <a:pt x="149" y="21"/>
                    </a:lnTo>
                    <a:lnTo>
                      <a:pt x="151" y="18"/>
                    </a:lnTo>
                    <a:lnTo>
                      <a:pt x="153" y="15"/>
                    </a:lnTo>
                    <a:lnTo>
                      <a:pt x="153" y="14"/>
                    </a:lnTo>
                    <a:lnTo>
                      <a:pt x="155" y="12"/>
                    </a:lnTo>
                    <a:lnTo>
                      <a:pt x="157" y="9"/>
                    </a:lnTo>
                    <a:lnTo>
                      <a:pt x="158" y="7"/>
                    </a:lnTo>
                    <a:lnTo>
                      <a:pt x="160" y="4"/>
                    </a:lnTo>
                    <a:lnTo>
                      <a:pt x="162" y="2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19"/>
              <p:cNvSpPr>
                <a:spLocks/>
              </p:cNvSpPr>
              <p:nvPr/>
            </p:nvSpPr>
            <p:spPr bwMode="auto">
              <a:xfrm>
                <a:off x="1238" y="1230"/>
                <a:ext cx="91" cy="398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60" y="7"/>
                  </a:cxn>
                  <a:cxn ang="0">
                    <a:pos x="58" y="14"/>
                  </a:cxn>
                  <a:cxn ang="0">
                    <a:pos x="56" y="23"/>
                  </a:cxn>
                  <a:cxn ang="0">
                    <a:pos x="53" y="34"/>
                  </a:cxn>
                  <a:cxn ang="0">
                    <a:pos x="50" y="46"/>
                  </a:cxn>
                  <a:cxn ang="0">
                    <a:pos x="47" y="62"/>
                  </a:cxn>
                  <a:cxn ang="0">
                    <a:pos x="43" y="78"/>
                  </a:cxn>
                  <a:cxn ang="0">
                    <a:pos x="39" y="95"/>
                  </a:cxn>
                  <a:cxn ang="0">
                    <a:pos x="35" y="113"/>
                  </a:cxn>
                  <a:cxn ang="0">
                    <a:pos x="30" y="131"/>
                  </a:cxn>
                  <a:cxn ang="0">
                    <a:pos x="27" y="151"/>
                  </a:cxn>
                  <a:cxn ang="0">
                    <a:pos x="23" y="171"/>
                  </a:cxn>
                  <a:cxn ang="0">
                    <a:pos x="19" y="190"/>
                  </a:cxn>
                  <a:cxn ang="0">
                    <a:pos x="15" y="210"/>
                  </a:cxn>
                  <a:cxn ang="0">
                    <a:pos x="11" y="230"/>
                  </a:cxn>
                  <a:cxn ang="0">
                    <a:pos x="9" y="250"/>
                  </a:cxn>
                  <a:cxn ang="0">
                    <a:pos x="6" y="268"/>
                  </a:cxn>
                  <a:cxn ang="0">
                    <a:pos x="4" y="286"/>
                  </a:cxn>
                  <a:cxn ang="0">
                    <a:pos x="2" y="303"/>
                  </a:cxn>
                  <a:cxn ang="0">
                    <a:pos x="1" y="319"/>
                  </a:cxn>
                  <a:cxn ang="0">
                    <a:pos x="0" y="333"/>
                  </a:cxn>
                  <a:cxn ang="0">
                    <a:pos x="0" y="346"/>
                  </a:cxn>
                  <a:cxn ang="0">
                    <a:pos x="1" y="357"/>
                  </a:cxn>
                  <a:cxn ang="0">
                    <a:pos x="3" y="368"/>
                  </a:cxn>
                  <a:cxn ang="0">
                    <a:pos x="4" y="376"/>
                  </a:cxn>
                  <a:cxn ang="0">
                    <a:pos x="6" y="383"/>
                  </a:cxn>
                  <a:cxn ang="0">
                    <a:pos x="10" y="390"/>
                  </a:cxn>
                  <a:cxn ang="0">
                    <a:pos x="15" y="396"/>
                  </a:cxn>
                  <a:cxn ang="0">
                    <a:pos x="23" y="397"/>
                  </a:cxn>
                  <a:cxn ang="0">
                    <a:pos x="30" y="393"/>
                  </a:cxn>
                  <a:cxn ang="0">
                    <a:pos x="37" y="384"/>
                  </a:cxn>
                  <a:cxn ang="0">
                    <a:pos x="42" y="377"/>
                  </a:cxn>
                  <a:cxn ang="0">
                    <a:pos x="46" y="369"/>
                  </a:cxn>
                  <a:cxn ang="0">
                    <a:pos x="50" y="359"/>
                  </a:cxn>
                  <a:cxn ang="0">
                    <a:pos x="53" y="348"/>
                  </a:cxn>
                  <a:cxn ang="0">
                    <a:pos x="57" y="336"/>
                  </a:cxn>
                  <a:cxn ang="0">
                    <a:pos x="61" y="322"/>
                  </a:cxn>
                  <a:cxn ang="0">
                    <a:pos x="65" y="307"/>
                  </a:cxn>
                  <a:cxn ang="0">
                    <a:pos x="67" y="290"/>
                  </a:cxn>
                  <a:cxn ang="0">
                    <a:pos x="69" y="273"/>
                  </a:cxn>
                  <a:cxn ang="0">
                    <a:pos x="72" y="255"/>
                  </a:cxn>
                  <a:cxn ang="0">
                    <a:pos x="75" y="236"/>
                  </a:cxn>
                  <a:cxn ang="0">
                    <a:pos x="77" y="217"/>
                  </a:cxn>
                  <a:cxn ang="0">
                    <a:pos x="79" y="197"/>
                  </a:cxn>
                  <a:cxn ang="0">
                    <a:pos x="81" y="177"/>
                  </a:cxn>
                  <a:cxn ang="0">
                    <a:pos x="83" y="157"/>
                  </a:cxn>
                  <a:cxn ang="0">
                    <a:pos x="84" y="138"/>
                  </a:cxn>
                  <a:cxn ang="0">
                    <a:pos x="86" y="120"/>
                  </a:cxn>
                  <a:cxn ang="0">
                    <a:pos x="87" y="101"/>
                  </a:cxn>
                  <a:cxn ang="0">
                    <a:pos x="88" y="84"/>
                  </a:cxn>
                  <a:cxn ang="0">
                    <a:pos x="88" y="67"/>
                  </a:cxn>
                  <a:cxn ang="0">
                    <a:pos x="88" y="52"/>
                  </a:cxn>
                  <a:cxn ang="0">
                    <a:pos x="89" y="39"/>
                  </a:cxn>
                  <a:cxn ang="0">
                    <a:pos x="89" y="27"/>
                  </a:cxn>
                  <a:cxn ang="0">
                    <a:pos x="90" y="18"/>
                  </a:cxn>
                  <a:cxn ang="0">
                    <a:pos x="90" y="10"/>
                  </a:cxn>
                  <a:cxn ang="0">
                    <a:pos x="90" y="4"/>
                  </a:cxn>
                  <a:cxn ang="0">
                    <a:pos x="91" y="1"/>
                  </a:cxn>
                </a:cxnLst>
                <a:rect l="0" t="0" r="r" b="b"/>
                <a:pathLst>
                  <a:path w="91" h="398">
                    <a:moveTo>
                      <a:pt x="63" y="0"/>
                    </a:moveTo>
                    <a:lnTo>
                      <a:pt x="62" y="0"/>
                    </a:lnTo>
                    <a:lnTo>
                      <a:pt x="62" y="2"/>
                    </a:lnTo>
                    <a:lnTo>
                      <a:pt x="61" y="3"/>
                    </a:lnTo>
                    <a:lnTo>
                      <a:pt x="61" y="5"/>
                    </a:lnTo>
                    <a:lnTo>
                      <a:pt x="60" y="7"/>
                    </a:lnTo>
                    <a:lnTo>
                      <a:pt x="60" y="9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57" y="17"/>
                    </a:lnTo>
                    <a:lnTo>
                      <a:pt x="57" y="20"/>
                    </a:lnTo>
                    <a:lnTo>
                      <a:pt x="56" y="23"/>
                    </a:lnTo>
                    <a:lnTo>
                      <a:pt x="55" y="26"/>
                    </a:lnTo>
                    <a:lnTo>
                      <a:pt x="54" y="30"/>
                    </a:lnTo>
                    <a:lnTo>
                      <a:pt x="53" y="34"/>
                    </a:lnTo>
                    <a:lnTo>
                      <a:pt x="52" y="38"/>
                    </a:lnTo>
                    <a:lnTo>
                      <a:pt x="51" y="43"/>
                    </a:lnTo>
                    <a:lnTo>
                      <a:pt x="50" y="46"/>
                    </a:lnTo>
                    <a:lnTo>
                      <a:pt x="49" y="52"/>
                    </a:lnTo>
                    <a:lnTo>
                      <a:pt x="48" y="56"/>
                    </a:lnTo>
                    <a:lnTo>
                      <a:pt x="47" y="62"/>
                    </a:lnTo>
                    <a:lnTo>
                      <a:pt x="46" y="66"/>
                    </a:lnTo>
                    <a:lnTo>
                      <a:pt x="45" y="72"/>
                    </a:lnTo>
                    <a:lnTo>
                      <a:pt x="43" y="78"/>
                    </a:lnTo>
                    <a:lnTo>
                      <a:pt x="42" y="84"/>
                    </a:lnTo>
                    <a:lnTo>
                      <a:pt x="40" y="88"/>
                    </a:lnTo>
                    <a:lnTo>
                      <a:pt x="39" y="95"/>
                    </a:lnTo>
                    <a:lnTo>
                      <a:pt x="37" y="101"/>
                    </a:lnTo>
                    <a:lnTo>
                      <a:pt x="36" y="106"/>
                    </a:lnTo>
                    <a:lnTo>
                      <a:pt x="35" y="113"/>
                    </a:lnTo>
                    <a:lnTo>
                      <a:pt x="34" y="120"/>
                    </a:lnTo>
                    <a:lnTo>
                      <a:pt x="32" y="125"/>
                    </a:lnTo>
                    <a:lnTo>
                      <a:pt x="30" y="131"/>
                    </a:lnTo>
                    <a:lnTo>
                      <a:pt x="30" y="138"/>
                    </a:lnTo>
                    <a:lnTo>
                      <a:pt x="29" y="144"/>
                    </a:lnTo>
                    <a:lnTo>
                      <a:pt x="27" y="151"/>
                    </a:lnTo>
                    <a:lnTo>
                      <a:pt x="26" y="158"/>
                    </a:lnTo>
                    <a:lnTo>
                      <a:pt x="24" y="164"/>
                    </a:lnTo>
                    <a:lnTo>
                      <a:pt x="23" y="171"/>
                    </a:lnTo>
                    <a:lnTo>
                      <a:pt x="22" y="178"/>
                    </a:lnTo>
                    <a:lnTo>
                      <a:pt x="20" y="183"/>
                    </a:lnTo>
                    <a:lnTo>
                      <a:pt x="19" y="190"/>
                    </a:lnTo>
                    <a:lnTo>
                      <a:pt x="18" y="198"/>
                    </a:lnTo>
                    <a:lnTo>
                      <a:pt x="16" y="203"/>
                    </a:lnTo>
                    <a:lnTo>
                      <a:pt x="15" y="210"/>
                    </a:lnTo>
                    <a:lnTo>
                      <a:pt x="14" y="218"/>
                    </a:lnTo>
                    <a:lnTo>
                      <a:pt x="13" y="224"/>
                    </a:lnTo>
                    <a:lnTo>
                      <a:pt x="11" y="230"/>
                    </a:lnTo>
                    <a:lnTo>
                      <a:pt x="11" y="237"/>
                    </a:lnTo>
                    <a:lnTo>
                      <a:pt x="10" y="243"/>
                    </a:lnTo>
                    <a:lnTo>
                      <a:pt x="9" y="250"/>
                    </a:lnTo>
                    <a:lnTo>
                      <a:pt x="8" y="256"/>
                    </a:lnTo>
                    <a:lnTo>
                      <a:pt x="7" y="262"/>
                    </a:lnTo>
                    <a:lnTo>
                      <a:pt x="6" y="268"/>
                    </a:lnTo>
                    <a:lnTo>
                      <a:pt x="5" y="275"/>
                    </a:lnTo>
                    <a:lnTo>
                      <a:pt x="4" y="280"/>
                    </a:lnTo>
                    <a:lnTo>
                      <a:pt x="4" y="286"/>
                    </a:lnTo>
                    <a:lnTo>
                      <a:pt x="3" y="292"/>
                    </a:lnTo>
                    <a:lnTo>
                      <a:pt x="3" y="298"/>
                    </a:lnTo>
                    <a:lnTo>
                      <a:pt x="2" y="303"/>
                    </a:lnTo>
                    <a:lnTo>
                      <a:pt x="1" y="308"/>
                    </a:lnTo>
                    <a:lnTo>
                      <a:pt x="1" y="314"/>
                    </a:lnTo>
                    <a:lnTo>
                      <a:pt x="1" y="319"/>
                    </a:lnTo>
                    <a:lnTo>
                      <a:pt x="1" y="323"/>
                    </a:lnTo>
                    <a:lnTo>
                      <a:pt x="0" y="328"/>
                    </a:lnTo>
                    <a:lnTo>
                      <a:pt x="0" y="333"/>
                    </a:lnTo>
                    <a:lnTo>
                      <a:pt x="0" y="337"/>
                    </a:lnTo>
                    <a:lnTo>
                      <a:pt x="0" y="341"/>
                    </a:lnTo>
                    <a:lnTo>
                      <a:pt x="0" y="346"/>
                    </a:lnTo>
                    <a:lnTo>
                      <a:pt x="1" y="350"/>
                    </a:lnTo>
                    <a:lnTo>
                      <a:pt x="1" y="354"/>
                    </a:lnTo>
                    <a:lnTo>
                      <a:pt x="1" y="357"/>
                    </a:lnTo>
                    <a:lnTo>
                      <a:pt x="1" y="360"/>
                    </a:lnTo>
                    <a:lnTo>
                      <a:pt x="2" y="364"/>
                    </a:lnTo>
                    <a:lnTo>
                      <a:pt x="3" y="368"/>
                    </a:lnTo>
                    <a:lnTo>
                      <a:pt x="3" y="370"/>
                    </a:lnTo>
                    <a:lnTo>
                      <a:pt x="4" y="373"/>
                    </a:lnTo>
                    <a:lnTo>
                      <a:pt x="4" y="376"/>
                    </a:lnTo>
                    <a:lnTo>
                      <a:pt x="5" y="378"/>
                    </a:lnTo>
                    <a:lnTo>
                      <a:pt x="5" y="381"/>
                    </a:lnTo>
                    <a:lnTo>
                      <a:pt x="6" y="383"/>
                    </a:lnTo>
                    <a:lnTo>
                      <a:pt x="7" y="385"/>
                    </a:lnTo>
                    <a:lnTo>
                      <a:pt x="8" y="387"/>
                    </a:lnTo>
                    <a:lnTo>
                      <a:pt x="10" y="390"/>
                    </a:lnTo>
                    <a:lnTo>
                      <a:pt x="11" y="394"/>
                    </a:lnTo>
                    <a:lnTo>
                      <a:pt x="13" y="396"/>
                    </a:lnTo>
                    <a:lnTo>
                      <a:pt x="15" y="396"/>
                    </a:lnTo>
                    <a:lnTo>
                      <a:pt x="18" y="397"/>
                    </a:lnTo>
                    <a:lnTo>
                      <a:pt x="21" y="398"/>
                    </a:lnTo>
                    <a:lnTo>
                      <a:pt x="23" y="397"/>
                    </a:lnTo>
                    <a:lnTo>
                      <a:pt x="26" y="396"/>
                    </a:lnTo>
                    <a:lnTo>
                      <a:pt x="28" y="395"/>
                    </a:lnTo>
                    <a:lnTo>
                      <a:pt x="30" y="393"/>
                    </a:lnTo>
                    <a:lnTo>
                      <a:pt x="33" y="389"/>
                    </a:lnTo>
                    <a:lnTo>
                      <a:pt x="36" y="386"/>
                    </a:lnTo>
                    <a:lnTo>
                      <a:pt x="37" y="384"/>
                    </a:lnTo>
                    <a:lnTo>
                      <a:pt x="39" y="381"/>
                    </a:lnTo>
                    <a:lnTo>
                      <a:pt x="40" y="379"/>
                    </a:lnTo>
                    <a:lnTo>
                      <a:pt x="42" y="377"/>
                    </a:lnTo>
                    <a:lnTo>
                      <a:pt x="43" y="375"/>
                    </a:lnTo>
                    <a:lnTo>
                      <a:pt x="45" y="372"/>
                    </a:lnTo>
                    <a:lnTo>
                      <a:pt x="46" y="369"/>
                    </a:lnTo>
                    <a:lnTo>
                      <a:pt x="48" y="366"/>
                    </a:lnTo>
                    <a:lnTo>
                      <a:pt x="49" y="362"/>
                    </a:lnTo>
                    <a:lnTo>
                      <a:pt x="50" y="359"/>
                    </a:lnTo>
                    <a:lnTo>
                      <a:pt x="51" y="356"/>
                    </a:lnTo>
                    <a:lnTo>
                      <a:pt x="52" y="352"/>
                    </a:lnTo>
                    <a:lnTo>
                      <a:pt x="53" y="348"/>
                    </a:lnTo>
                    <a:lnTo>
                      <a:pt x="55" y="344"/>
                    </a:lnTo>
                    <a:lnTo>
                      <a:pt x="56" y="340"/>
                    </a:lnTo>
                    <a:lnTo>
                      <a:pt x="57" y="336"/>
                    </a:lnTo>
                    <a:lnTo>
                      <a:pt x="59" y="331"/>
                    </a:lnTo>
                    <a:lnTo>
                      <a:pt x="60" y="327"/>
                    </a:lnTo>
                    <a:lnTo>
                      <a:pt x="61" y="322"/>
                    </a:lnTo>
                    <a:lnTo>
                      <a:pt x="63" y="318"/>
                    </a:lnTo>
                    <a:lnTo>
                      <a:pt x="63" y="312"/>
                    </a:lnTo>
                    <a:lnTo>
                      <a:pt x="65" y="307"/>
                    </a:lnTo>
                    <a:lnTo>
                      <a:pt x="66" y="301"/>
                    </a:lnTo>
                    <a:lnTo>
                      <a:pt x="67" y="297"/>
                    </a:lnTo>
                    <a:lnTo>
                      <a:pt x="67" y="290"/>
                    </a:lnTo>
                    <a:lnTo>
                      <a:pt x="69" y="284"/>
                    </a:lnTo>
                    <a:lnTo>
                      <a:pt x="69" y="279"/>
                    </a:lnTo>
                    <a:lnTo>
                      <a:pt x="69" y="273"/>
                    </a:lnTo>
                    <a:lnTo>
                      <a:pt x="70" y="267"/>
                    </a:lnTo>
                    <a:lnTo>
                      <a:pt x="71" y="261"/>
                    </a:lnTo>
                    <a:lnTo>
                      <a:pt x="72" y="255"/>
                    </a:lnTo>
                    <a:lnTo>
                      <a:pt x="73" y="249"/>
                    </a:lnTo>
                    <a:lnTo>
                      <a:pt x="74" y="242"/>
                    </a:lnTo>
                    <a:lnTo>
                      <a:pt x="75" y="236"/>
                    </a:lnTo>
                    <a:lnTo>
                      <a:pt x="75" y="229"/>
                    </a:lnTo>
                    <a:lnTo>
                      <a:pt x="77" y="223"/>
                    </a:lnTo>
                    <a:lnTo>
                      <a:pt x="77" y="217"/>
                    </a:lnTo>
                    <a:lnTo>
                      <a:pt x="78" y="210"/>
                    </a:lnTo>
                    <a:lnTo>
                      <a:pt x="78" y="203"/>
                    </a:lnTo>
                    <a:lnTo>
                      <a:pt x="79" y="197"/>
                    </a:lnTo>
                    <a:lnTo>
                      <a:pt x="80" y="190"/>
                    </a:lnTo>
                    <a:lnTo>
                      <a:pt x="80" y="183"/>
                    </a:lnTo>
                    <a:lnTo>
                      <a:pt x="81" y="177"/>
                    </a:lnTo>
                    <a:lnTo>
                      <a:pt x="82" y="170"/>
                    </a:lnTo>
                    <a:lnTo>
                      <a:pt x="82" y="163"/>
                    </a:lnTo>
                    <a:lnTo>
                      <a:pt x="83" y="157"/>
                    </a:lnTo>
                    <a:lnTo>
                      <a:pt x="83" y="151"/>
                    </a:lnTo>
                    <a:lnTo>
                      <a:pt x="84" y="144"/>
                    </a:lnTo>
                    <a:lnTo>
                      <a:pt x="84" y="138"/>
                    </a:lnTo>
                    <a:lnTo>
                      <a:pt x="85" y="131"/>
                    </a:lnTo>
                    <a:lnTo>
                      <a:pt x="85" y="125"/>
                    </a:lnTo>
                    <a:lnTo>
                      <a:pt x="86" y="120"/>
                    </a:lnTo>
                    <a:lnTo>
                      <a:pt x="86" y="113"/>
                    </a:lnTo>
                    <a:lnTo>
                      <a:pt x="86" y="106"/>
                    </a:lnTo>
                    <a:lnTo>
                      <a:pt x="87" y="101"/>
                    </a:lnTo>
                    <a:lnTo>
                      <a:pt x="87" y="95"/>
                    </a:lnTo>
                    <a:lnTo>
                      <a:pt x="87" y="89"/>
                    </a:lnTo>
                    <a:lnTo>
                      <a:pt x="88" y="84"/>
                    </a:lnTo>
                    <a:lnTo>
                      <a:pt x="88" y="78"/>
                    </a:lnTo>
                    <a:lnTo>
                      <a:pt x="88" y="73"/>
                    </a:lnTo>
                    <a:lnTo>
                      <a:pt x="88" y="67"/>
                    </a:lnTo>
                    <a:lnTo>
                      <a:pt x="88" y="62"/>
                    </a:lnTo>
                    <a:lnTo>
                      <a:pt x="88" y="57"/>
                    </a:lnTo>
                    <a:lnTo>
                      <a:pt x="88" y="52"/>
                    </a:lnTo>
                    <a:lnTo>
                      <a:pt x="88" y="47"/>
                    </a:lnTo>
                    <a:lnTo>
                      <a:pt x="89" y="44"/>
                    </a:lnTo>
                    <a:lnTo>
                      <a:pt x="89" y="39"/>
                    </a:lnTo>
                    <a:lnTo>
                      <a:pt x="89" y="35"/>
                    </a:lnTo>
                    <a:lnTo>
                      <a:pt x="89" y="31"/>
                    </a:lnTo>
                    <a:lnTo>
                      <a:pt x="89" y="27"/>
                    </a:lnTo>
                    <a:lnTo>
                      <a:pt x="89" y="24"/>
                    </a:lnTo>
                    <a:lnTo>
                      <a:pt x="90" y="21"/>
                    </a:lnTo>
                    <a:lnTo>
                      <a:pt x="90" y="18"/>
                    </a:lnTo>
                    <a:lnTo>
                      <a:pt x="90" y="15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90" y="7"/>
                    </a:lnTo>
                    <a:lnTo>
                      <a:pt x="90" y="6"/>
                    </a:lnTo>
                    <a:lnTo>
                      <a:pt x="90" y="4"/>
                    </a:lnTo>
                    <a:lnTo>
                      <a:pt x="90" y="3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63" y="0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20"/>
              <p:cNvSpPr>
                <a:spLocks/>
              </p:cNvSpPr>
              <p:nvPr/>
            </p:nvSpPr>
            <p:spPr bwMode="auto">
              <a:xfrm>
                <a:off x="1097" y="1235"/>
                <a:ext cx="223" cy="302"/>
              </a:xfrm>
              <a:custGeom>
                <a:avLst/>
                <a:gdLst/>
                <a:ahLst/>
                <a:cxnLst>
                  <a:cxn ang="0">
                    <a:pos x="191" y="5"/>
                  </a:cxn>
                  <a:cxn ang="0">
                    <a:pos x="186" y="10"/>
                  </a:cxn>
                  <a:cxn ang="0">
                    <a:pos x="182" y="17"/>
                  </a:cxn>
                  <a:cxn ang="0">
                    <a:pos x="175" y="23"/>
                  </a:cxn>
                  <a:cxn ang="0">
                    <a:pos x="169" y="31"/>
                  </a:cxn>
                  <a:cxn ang="0">
                    <a:pos x="161" y="41"/>
                  </a:cxn>
                  <a:cxn ang="0">
                    <a:pos x="153" y="51"/>
                  </a:cxn>
                  <a:cxn ang="0">
                    <a:pos x="144" y="61"/>
                  </a:cxn>
                  <a:cxn ang="0">
                    <a:pos x="134" y="74"/>
                  </a:cxn>
                  <a:cxn ang="0">
                    <a:pos x="125" y="87"/>
                  </a:cxn>
                  <a:cxn ang="0">
                    <a:pos x="114" y="99"/>
                  </a:cxn>
                  <a:cxn ang="0">
                    <a:pos x="104" y="113"/>
                  </a:cxn>
                  <a:cxn ang="0">
                    <a:pos x="94" y="126"/>
                  </a:cxn>
                  <a:cxn ang="0">
                    <a:pos x="83" y="140"/>
                  </a:cxn>
                  <a:cxn ang="0">
                    <a:pos x="74" y="155"/>
                  </a:cxn>
                  <a:cxn ang="0">
                    <a:pos x="63" y="167"/>
                  </a:cxn>
                  <a:cxn ang="0">
                    <a:pos x="54" y="181"/>
                  </a:cxn>
                  <a:cxn ang="0">
                    <a:pos x="45" y="195"/>
                  </a:cxn>
                  <a:cxn ang="0">
                    <a:pos x="37" y="207"/>
                  </a:cxn>
                  <a:cxn ang="0">
                    <a:pos x="29" y="219"/>
                  </a:cxn>
                  <a:cxn ang="0">
                    <a:pos x="22" y="231"/>
                  </a:cxn>
                  <a:cxn ang="0">
                    <a:pos x="17" y="241"/>
                  </a:cxn>
                  <a:cxn ang="0">
                    <a:pos x="12" y="252"/>
                  </a:cxn>
                  <a:cxn ang="0">
                    <a:pos x="8" y="260"/>
                  </a:cxn>
                  <a:cxn ang="0">
                    <a:pos x="4" y="269"/>
                  </a:cxn>
                  <a:cxn ang="0">
                    <a:pos x="2" y="277"/>
                  </a:cxn>
                  <a:cxn ang="0">
                    <a:pos x="1" y="284"/>
                  </a:cxn>
                  <a:cxn ang="0">
                    <a:pos x="0" y="290"/>
                  </a:cxn>
                  <a:cxn ang="0">
                    <a:pos x="1" y="296"/>
                  </a:cxn>
                  <a:cxn ang="0">
                    <a:pos x="4" y="302"/>
                  </a:cxn>
                  <a:cxn ang="0">
                    <a:pos x="11" y="302"/>
                  </a:cxn>
                  <a:cxn ang="0">
                    <a:pos x="19" y="298"/>
                  </a:cxn>
                  <a:cxn ang="0">
                    <a:pos x="26" y="293"/>
                  </a:cxn>
                  <a:cxn ang="0">
                    <a:pos x="33" y="288"/>
                  </a:cxn>
                  <a:cxn ang="0">
                    <a:pos x="40" y="282"/>
                  </a:cxn>
                  <a:cxn ang="0">
                    <a:pos x="47" y="274"/>
                  </a:cxn>
                  <a:cxn ang="0">
                    <a:pos x="55" y="264"/>
                  </a:cxn>
                  <a:cxn ang="0">
                    <a:pos x="63" y="254"/>
                  </a:cxn>
                  <a:cxn ang="0">
                    <a:pos x="73" y="242"/>
                  </a:cxn>
                  <a:cxn ang="0">
                    <a:pos x="82" y="229"/>
                  </a:cxn>
                  <a:cxn ang="0">
                    <a:pos x="92" y="215"/>
                  </a:cxn>
                  <a:cxn ang="0">
                    <a:pos x="101" y="199"/>
                  </a:cxn>
                  <a:cxn ang="0">
                    <a:pos x="112" y="184"/>
                  </a:cxn>
                  <a:cxn ang="0">
                    <a:pos x="122" y="169"/>
                  </a:cxn>
                  <a:cxn ang="0">
                    <a:pos x="132" y="153"/>
                  </a:cxn>
                  <a:cxn ang="0">
                    <a:pos x="142" y="137"/>
                  </a:cxn>
                  <a:cxn ang="0">
                    <a:pos x="152" y="120"/>
                  </a:cxn>
                  <a:cxn ang="0">
                    <a:pos x="161" y="105"/>
                  </a:cxn>
                  <a:cxn ang="0">
                    <a:pos x="171" y="89"/>
                  </a:cxn>
                  <a:cxn ang="0">
                    <a:pos x="179" y="74"/>
                  </a:cxn>
                  <a:cxn ang="0">
                    <a:pos x="188" y="60"/>
                  </a:cxn>
                  <a:cxn ang="0">
                    <a:pos x="194" y="47"/>
                  </a:cxn>
                  <a:cxn ang="0">
                    <a:pos x="201" y="36"/>
                  </a:cxn>
                  <a:cxn ang="0">
                    <a:pos x="208" y="25"/>
                  </a:cxn>
                  <a:cxn ang="0">
                    <a:pos x="213" y="17"/>
                  </a:cxn>
                  <a:cxn ang="0">
                    <a:pos x="217" y="9"/>
                  </a:cxn>
                  <a:cxn ang="0">
                    <a:pos x="222" y="2"/>
                  </a:cxn>
                  <a:cxn ang="0">
                    <a:pos x="193" y="3"/>
                  </a:cxn>
                </a:cxnLst>
                <a:rect l="0" t="0" r="r" b="b"/>
                <a:pathLst>
                  <a:path w="223" h="302">
                    <a:moveTo>
                      <a:pt x="193" y="3"/>
                    </a:moveTo>
                    <a:lnTo>
                      <a:pt x="192" y="3"/>
                    </a:lnTo>
                    <a:lnTo>
                      <a:pt x="191" y="5"/>
                    </a:lnTo>
                    <a:lnTo>
                      <a:pt x="190" y="7"/>
                    </a:lnTo>
                    <a:lnTo>
                      <a:pt x="188" y="9"/>
                    </a:lnTo>
                    <a:lnTo>
                      <a:pt x="186" y="10"/>
                    </a:lnTo>
                    <a:lnTo>
                      <a:pt x="185" y="12"/>
                    </a:lnTo>
                    <a:lnTo>
                      <a:pt x="183" y="14"/>
                    </a:lnTo>
                    <a:lnTo>
                      <a:pt x="182" y="17"/>
                    </a:lnTo>
                    <a:lnTo>
                      <a:pt x="180" y="19"/>
                    </a:lnTo>
                    <a:lnTo>
                      <a:pt x="178" y="21"/>
                    </a:lnTo>
                    <a:lnTo>
                      <a:pt x="175" y="23"/>
                    </a:lnTo>
                    <a:lnTo>
                      <a:pt x="174" y="26"/>
                    </a:lnTo>
                    <a:lnTo>
                      <a:pt x="171" y="29"/>
                    </a:lnTo>
                    <a:lnTo>
                      <a:pt x="169" y="31"/>
                    </a:lnTo>
                    <a:lnTo>
                      <a:pt x="167" y="34"/>
                    </a:lnTo>
                    <a:lnTo>
                      <a:pt x="164" y="38"/>
                    </a:lnTo>
                    <a:lnTo>
                      <a:pt x="161" y="41"/>
                    </a:lnTo>
                    <a:lnTo>
                      <a:pt x="158" y="44"/>
                    </a:lnTo>
                    <a:lnTo>
                      <a:pt x="155" y="47"/>
                    </a:lnTo>
                    <a:lnTo>
                      <a:pt x="153" y="51"/>
                    </a:lnTo>
                    <a:lnTo>
                      <a:pt x="150" y="54"/>
                    </a:lnTo>
                    <a:lnTo>
                      <a:pt x="147" y="59"/>
                    </a:lnTo>
                    <a:lnTo>
                      <a:pt x="144" y="61"/>
                    </a:lnTo>
                    <a:lnTo>
                      <a:pt x="141" y="66"/>
                    </a:lnTo>
                    <a:lnTo>
                      <a:pt x="137" y="70"/>
                    </a:lnTo>
                    <a:lnTo>
                      <a:pt x="134" y="74"/>
                    </a:lnTo>
                    <a:lnTo>
                      <a:pt x="132" y="79"/>
                    </a:lnTo>
                    <a:lnTo>
                      <a:pt x="128" y="82"/>
                    </a:lnTo>
                    <a:lnTo>
                      <a:pt x="125" y="87"/>
                    </a:lnTo>
                    <a:lnTo>
                      <a:pt x="121" y="91"/>
                    </a:lnTo>
                    <a:lnTo>
                      <a:pt x="117" y="95"/>
                    </a:lnTo>
                    <a:lnTo>
                      <a:pt x="114" y="99"/>
                    </a:lnTo>
                    <a:lnTo>
                      <a:pt x="111" y="103"/>
                    </a:lnTo>
                    <a:lnTo>
                      <a:pt x="108" y="108"/>
                    </a:lnTo>
                    <a:lnTo>
                      <a:pt x="104" y="113"/>
                    </a:lnTo>
                    <a:lnTo>
                      <a:pt x="101" y="118"/>
                    </a:lnTo>
                    <a:lnTo>
                      <a:pt x="97" y="121"/>
                    </a:lnTo>
                    <a:lnTo>
                      <a:pt x="94" y="126"/>
                    </a:lnTo>
                    <a:lnTo>
                      <a:pt x="90" y="131"/>
                    </a:lnTo>
                    <a:lnTo>
                      <a:pt x="87" y="136"/>
                    </a:lnTo>
                    <a:lnTo>
                      <a:pt x="83" y="140"/>
                    </a:lnTo>
                    <a:lnTo>
                      <a:pt x="80" y="144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0" y="158"/>
                    </a:lnTo>
                    <a:lnTo>
                      <a:pt x="67" y="163"/>
                    </a:lnTo>
                    <a:lnTo>
                      <a:pt x="63" y="167"/>
                    </a:lnTo>
                    <a:lnTo>
                      <a:pt x="60" y="172"/>
                    </a:lnTo>
                    <a:lnTo>
                      <a:pt x="57" y="177"/>
                    </a:lnTo>
                    <a:lnTo>
                      <a:pt x="54" y="181"/>
                    </a:lnTo>
                    <a:lnTo>
                      <a:pt x="51" y="185"/>
                    </a:lnTo>
                    <a:lnTo>
                      <a:pt x="48" y="190"/>
                    </a:lnTo>
                    <a:lnTo>
                      <a:pt x="45" y="195"/>
                    </a:lnTo>
                    <a:lnTo>
                      <a:pt x="42" y="198"/>
                    </a:lnTo>
                    <a:lnTo>
                      <a:pt x="39" y="203"/>
                    </a:lnTo>
                    <a:lnTo>
                      <a:pt x="37" y="207"/>
                    </a:lnTo>
                    <a:lnTo>
                      <a:pt x="34" y="211"/>
                    </a:lnTo>
                    <a:lnTo>
                      <a:pt x="32" y="216"/>
                    </a:lnTo>
                    <a:lnTo>
                      <a:pt x="29" y="219"/>
                    </a:lnTo>
                    <a:lnTo>
                      <a:pt x="27" y="224"/>
                    </a:lnTo>
                    <a:lnTo>
                      <a:pt x="25" y="227"/>
                    </a:lnTo>
                    <a:lnTo>
                      <a:pt x="22" y="231"/>
                    </a:lnTo>
                    <a:lnTo>
                      <a:pt x="20" y="235"/>
                    </a:lnTo>
                    <a:lnTo>
                      <a:pt x="18" y="238"/>
                    </a:lnTo>
                    <a:lnTo>
                      <a:pt x="17" y="241"/>
                    </a:lnTo>
                    <a:lnTo>
                      <a:pt x="16" y="245"/>
                    </a:lnTo>
                    <a:lnTo>
                      <a:pt x="14" y="248"/>
                    </a:lnTo>
                    <a:lnTo>
                      <a:pt x="12" y="252"/>
                    </a:lnTo>
                    <a:lnTo>
                      <a:pt x="10" y="255"/>
                    </a:lnTo>
                    <a:lnTo>
                      <a:pt x="9" y="257"/>
                    </a:lnTo>
                    <a:lnTo>
                      <a:pt x="8" y="260"/>
                    </a:lnTo>
                    <a:lnTo>
                      <a:pt x="7" y="264"/>
                    </a:lnTo>
                    <a:lnTo>
                      <a:pt x="5" y="266"/>
                    </a:lnTo>
                    <a:lnTo>
                      <a:pt x="4" y="269"/>
                    </a:lnTo>
                    <a:lnTo>
                      <a:pt x="4" y="272"/>
                    </a:lnTo>
                    <a:lnTo>
                      <a:pt x="3" y="274"/>
                    </a:lnTo>
                    <a:lnTo>
                      <a:pt x="2" y="277"/>
                    </a:lnTo>
                    <a:lnTo>
                      <a:pt x="2" y="279"/>
                    </a:lnTo>
                    <a:lnTo>
                      <a:pt x="1" y="281"/>
                    </a:lnTo>
                    <a:lnTo>
                      <a:pt x="1" y="284"/>
                    </a:lnTo>
                    <a:lnTo>
                      <a:pt x="0" y="286"/>
                    </a:lnTo>
                    <a:lnTo>
                      <a:pt x="0" y="288"/>
                    </a:lnTo>
                    <a:lnTo>
                      <a:pt x="0" y="290"/>
                    </a:lnTo>
                    <a:lnTo>
                      <a:pt x="0" y="292"/>
                    </a:lnTo>
                    <a:lnTo>
                      <a:pt x="0" y="294"/>
                    </a:lnTo>
                    <a:lnTo>
                      <a:pt x="1" y="296"/>
                    </a:lnTo>
                    <a:lnTo>
                      <a:pt x="2" y="298"/>
                    </a:lnTo>
                    <a:lnTo>
                      <a:pt x="3" y="301"/>
                    </a:lnTo>
                    <a:lnTo>
                      <a:pt x="4" y="302"/>
                    </a:lnTo>
                    <a:lnTo>
                      <a:pt x="6" y="302"/>
                    </a:lnTo>
                    <a:lnTo>
                      <a:pt x="8" y="302"/>
                    </a:lnTo>
                    <a:lnTo>
                      <a:pt x="11" y="302"/>
                    </a:lnTo>
                    <a:lnTo>
                      <a:pt x="13" y="301"/>
                    </a:lnTo>
                    <a:lnTo>
                      <a:pt x="17" y="300"/>
                    </a:lnTo>
                    <a:lnTo>
                      <a:pt x="19" y="298"/>
                    </a:lnTo>
                    <a:lnTo>
                      <a:pt x="23" y="296"/>
                    </a:lnTo>
                    <a:lnTo>
                      <a:pt x="25" y="294"/>
                    </a:lnTo>
                    <a:lnTo>
                      <a:pt x="26" y="293"/>
                    </a:lnTo>
                    <a:lnTo>
                      <a:pt x="29" y="292"/>
                    </a:lnTo>
                    <a:lnTo>
                      <a:pt x="31" y="290"/>
                    </a:lnTo>
                    <a:lnTo>
                      <a:pt x="33" y="288"/>
                    </a:lnTo>
                    <a:lnTo>
                      <a:pt x="35" y="286"/>
                    </a:lnTo>
                    <a:lnTo>
                      <a:pt x="37" y="284"/>
                    </a:lnTo>
                    <a:lnTo>
                      <a:pt x="40" y="282"/>
                    </a:lnTo>
                    <a:lnTo>
                      <a:pt x="42" y="279"/>
                    </a:lnTo>
                    <a:lnTo>
                      <a:pt x="44" y="276"/>
                    </a:lnTo>
                    <a:lnTo>
                      <a:pt x="47" y="274"/>
                    </a:lnTo>
                    <a:lnTo>
                      <a:pt x="50" y="271"/>
                    </a:lnTo>
                    <a:lnTo>
                      <a:pt x="52" y="268"/>
                    </a:lnTo>
                    <a:lnTo>
                      <a:pt x="55" y="264"/>
                    </a:lnTo>
                    <a:lnTo>
                      <a:pt x="57" y="261"/>
                    </a:lnTo>
                    <a:lnTo>
                      <a:pt x="61" y="257"/>
                    </a:lnTo>
                    <a:lnTo>
                      <a:pt x="63" y="254"/>
                    </a:lnTo>
                    <a:lnTo>
                      <a:pt x="66" y="250"/>
                    </a:lnTo>
                    <a:lnTo>
                      <a:pt x="69" y="246"/>
                    </a:lnTo>
                    <a:lnTo>
                      <a:pt x="73" y="242"/>
                    </a:lnTo>
                    <a:lnTo>
                      <a:pt x="75" y="237"/>
                    </a:lnTo>
                    <a:lnTo>
                      <a:pt x="78" y="233"/>
                    </a:lnTo>
                    <a:lnTo>
                      <a:pt x="82" y="229"/>
                    </a:lnTo>
                    <a:lnTo>
                      <a:pt x="85" y="224"/>
                    </a:lnTo>
                    <a:lnTo>
                      <a:pt x="89" y="219"/>
                    </a:lnTo>
                    <a:lnTo>
                      <a:pt x="92" y="215"/>
                    </a:lnTo>
                    <a:lnTo>
                      <a:pt x="94" y="210"/>
                    </a:lnTo>
                    <a:lnTo>
                      <a:pt x="98" y="205"/>
                    </a:lnTo>
                    <a:lnTo>
                      <a:pt x="101" y="199"/>
                    </a:lnTo>
                    <a:lnTo>
                      <a:pt x="105" y="195"/>
                    </a:lnTo>
                    <a:lnTo>
                      <a:pt x="108" y="190"/>
                    </a:lnTo>
                    <a:lnTo>
                      <a:pt x="112" y="184"/>
                    </a:lnTo>
                    <a:lnTo>
                      <a:pt x="115" y="179"/>
                    </a:lnTo>
                    <a:lnTo>
                      <a:pt x="118" y="174"/>
                    </a:lnTo>
                    <a:lnTo>
                      <a:pt x="122" y="169"/>
                    </a:lnTo>
                    <a:lnTo>
                      <a:pt x="125" y="163"/>
                    </a:lnTo>
                    <a:lnTo>
                      <a:pt x="129" y="157"/>
                    </a:lnTo>
                    <a:lnTo>
                      <a:pt x="132" y="153"/>
                    </a:lnTo>
                    <a:lnTo>
                      <a:pt x="135" y="147"/>
                    </a:lnTo>
                    <a:lnTo>
                      <a:pt x="139" y="141"/>
                    </a:lnTo>
                    <a:lnTo>
                      <a:pt x="142" y="137"/>
                    </a:lnTo>
                    <a:lnTo>
                      <a:pt x="145" y="131"/>
                    </a:lnTo>
                    <a:lnTo>
                      <a:pt x="149" y="126"/>
                    </a:lnTo>
                    <a:lnTo>
                      <a:pt x="152" y="120"/>
                    </a:lnTo>
                    <a:lnTo>
                      <a:pt x="155" y="115"/>
                    </a:lnTo>
                    <a:lnTo>
                      <a:pt x="158" y="110"/>
                    </a:lnTo>
                    <a:lnTo>
                      <a:pt x="161" y="105"/>
                    </a:lnTo>
                    <a:lnTo>
                      <a:pt x="165" y="99"/>
                    </a:lnTo>
                    <a:lnTo>
                      <a:pt x="168" y="95"/>
                    </a:lnTo>
                    <a:lnTo>
                      <a:pt x="171" y="89"/>
                    </a:lnTo>
                    <a:lnTo>
                      <a:pt x="173" y="84"/>
                    </a:lnTo>
                    <a:lnTo>
                      <a:pt x="176" y="80"/>
                    </a:lnTo>
                    <a:lnTo>
                      <a:pt x="179" y="74"/>
                    </a:lnTo>
                    <a:lnTo>
                      <a:pt x="182" y="70"/>
                    </a:lnTo>
                    <a:lnTo>
                      <a:pt x="185" y="65"/>
                    </a:lnTo>
                    <a:lnTo>
                      <a:pt x="188" y="60"/>
                    </a:lnTo>
                    <a:lnTo>
                      <a:pt x="190" y="56"/>
                    </a:lnTo>
                    <a:lnTo>
                      <a:pt x="192" y="52"/>
                    </a:lnTo>
                    <a:lnTo>
                      <a:pt x="194" y="47"/>
                    </a:lnTo>
                    <a:lnTo>
                      <a:pt x="197" y="43"/>
                    </a:lnTo>
                    <a:lnTo>
                      <a:pt x="199" y="40"/>
                    </a:lnTo>
                    <a:lnTo>
                      <a:pt x="201" y="36"/>
                    </a:lnTo>
                    <a:lnTo>
                      <a:pt x="204" y="32"/>
                    </a:lnTo>
                    <a:lnTo>
                      <a:pt x="206" y="29"/>
                    </a:lnTo>
                    <a:lnTo>
                      <a:pt x="208" y="25"/>
                    </a:lnTo>
                    <a:lnTo>
                      <a:pt x="210" y="22"/>
                    </a:lnTo>
                    <a:lnTo>
                      <a:pt x="211" y="19"/>
                    </a:lnTo>
                    <a:lnTo>
                      <a:pt x="213" y="17"/>
                    </a:lnTo>
                    <a:lnTo>
                      <a:pt x="214" y="14"/>
                    </a:lnTo>
                    <a:lnTo>
                      <a:pt x="216" y="11"/>
                    </a:lnTo>
                    <a:lnTo>
                      <a:pt x="217" y="9"/>
                    </a:lnTo>
                    <a:lnTo>
                      <a:pt x="218" y="7"/>
                    </a:lnTo>
                    <a:lnTo>
                      <a:pt x="220" y="3"/>
                    </a:lnTo>
                    <a:lnTo>
                      <a:pt x="222" y="2"/>
                    </a:lnTo>
                    <a:lnTo>
                      <a:pt x="222" y="1"/>
                    </a:lnTo>
                    <a:lnTo>
                      <a:pt x="223" y="0"/>
                    </a:lnTo>
                    <a:lnTo>
                      <a:pt x="193" y="3"/>
                    </a:lnTo>
                    <a:lnTo>
                      <a:pt x="193" y="3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21"/>
              <p:cNvSpPr>
                <a:spLocks/>
              </p:cNvSpPr>
              <p:nvPr/>
            </p:nvSpPr>
            <p:spPr bwMode="auto">
              <a:xfrm>
                <a:off x="904" y="1237"/>
                <a:ext cx="343" cy="153"/>
              </a:xfrm>
              <a:custGeom>
                <a:avLst/>
                <a:gdLst/>
                <a:ahLst/>
                <a:cxnLst>
                  <a:cxn ang="0">
                    <a:pos x="341" y="0"/>
                  </a:cxn>
                  <a:cxn ang="0">
                    <a:pos x="333" y="5"/>
                  </a:cxn>
                  <a:cxn ang="0">
                    <a:pos x="326" y="9"/>
                  </a:cxn>
                  <a:cxn ang="0">
                    <a:pos x="319" y="15"/>
                  </a:cxn>
                  <a:cxn ang="0">
                    <a:pos x="309" y="20"/>
                  </a:cxn>
                  <a:cxn ang="0">
                    <a:pos x="298" y="27"/>
                  </a:cxn>
                  <a:cxn ang="0">
                    <a:pos x="287" y="36"/>
                  </a:cxn>
                  <a:cxn ang="0">
                    <a:pos x="273" y="43"/>
                  </a:cxn>
                  <a:cxn ang="0">
                    <a:pos x="259" y="52"/>
                  </a:cxn>
                  <a:cxn ang="0">
                    <a:pos x="245" y="61"/>
                  </a:cxn>
                  <a:cxn ang="0">
                    <a:pos x="230" y="70"/>
                  </a:cxn>
                  <a:cxn ang="0">
                    <a:pos x="213" y="79"/>
                  </a:cxn>
                  <a:cxn ang="0">
                    <a:pos x="198" y="88"/>
                  </a:cxn>
                  <a:cxn ang="0">
                    <a:pos x="182" y="97"/>
                  </a:cxn>
                  <a:cxn ang="0">
                    <a:pos x="166" y="106"/>
                  </a:cxn>
                  <a:cxn ang="0">
                    <a:pos x="151" y="114"/>
                  </a:cxn>
                  <a:cxn ang="0">
                    <a:pos x="134" y="121"/>
                  </a:cxn>
                  <a:cxn ang="0">
                    <a:pos x="119" y="128"/>
                  </a:cxn>
                  <a:cxn ang="0">
                    <a:pos x="105" y="135"/>
                  </a:cxn>
                  <a:cxn ang="0">
                    <a:pos x="92" y="140"/>
                  </a:cxn>
                  <a:cxn ang="0">
                    <a:pos x="78" y="144"/>
                  </a:cxn>
                  <a:cxn ang="0">
                    <a:pos x="65" y="148"/>
                  </a:cxn>
                  <a:cxn ang="0">
                    <a:pos x="55" y="151"/>
                  </a:cxn>
                  <a:cxn ang="0">
                    <a:pos x="44" y="152"/>
                  </a:cxn>
                  <a:cxn ang="0">
                    <a:pos x="35" y="153"/>
                  </a:cxn>
                  <a:cxn ang="0">
                    <a:pos x="26" y="153"/>
                  </a:cxn>
                  <a:cxn ang="0">
                    <a:pos x="19" y="151"/>
                  </a:cxn>
                  <a:cxn ang="0">
                    <a:pos x="13" y="150"/>
                  </a:cxn>
                  <a:cxn ang="0">
                    <a:pos x="6" y="146"/>
                  </a:cxn>
                  <a:cxn ang="0">
                    <a:pos x="0" y="138"/>
                  </a:cxn>
                  <a:cxn ang="0">
                    <a:pos x="1" y="130"/>
                  </a:cxn>
                  <a:cxn ang="0">
                    <a:pos x="6" y="119"/>
                  </a:cxn>
                  <a:cxn ang="0">
                    <a:pos x="12" y="112"/>
                  </a:cxn>
                  <a:cxn ang="0">
                    <a:pos x="18" y="106"/>
                  </a:cxn>
                  <a:cxn ang="0">
                    <a:pos x="26" y="100"/>
                  </a:cxn>
                  <a:cxn ang="0">
                    <a:pos x="36" y="94"/>
                  </a:cxn>
                  <a:cxn ang="0">
                    <a:pos x="46" y="88"/>
                  </a:cxn>
                  <a:cxn ang="0">
                    <a:pos x="58" y="82"/>
                  </a:cxn>
                  <a:cxn ang="0">
                    <a:pos x="72" y="76"/>
                  </a:cxn>
                  <a:cxn ang="0">
                    <a:pos x="86" y="69"/>
                  </a:cxn>
                  <a:cxn ang="0">
                    <a:pos x="102" y="63"/>
                  </a:cxn>
                  <a:cxn ang="0">
                    <a:pos x="118" y="58"/>
                  </a:cxn>
                  <a:cxn ang="0">
                    <a:pos x="136" y="52"/>
                  </a:cxn>
                  <a:cxn ang="0">
                    <a:pos x="153" y="46"/>
                  </a:cxn>
                  <a:cxn ang="0">
                    <a:pos x="172" y="40"/>
                  </a:cxn>
                  <a:cxn ang="0">
                    <a:pos x="190" y="36"/>
                  </a:cxn>
                  <a:cxn ang="0">
                    <a:pos x="208" y="31"/>
                  </a:cxn>
                  <a:cxn ang="0">
                    <a:pos x="226" y="26"/>
                  </a:cxn>
                  <a:cxn ang="0">
                    <a:pos x="242" y="21"/>
                  </a:cxn>
                  <a:cxn ang="0">
                    <a:pos x="259" y="18"/>
                  </a:cxn>
                  <a:cxn ang="0">
                    <a:pos x="274" y="14"/>
                  </a:cxn>
                  <a:cxn ang="0">
                    <a:pos x="288" y="11"/>
                  </a:cxn>
                  <a:cxn ang="0">
                    <a:pos x="301" y="7"/>
                  </a:cxn>
                  <a:cxn ang="0">
                    <a:pos x="313" y="5"/>
                  </a:cxn>
                  <a:cxn ang="0">
                    <a:pos x="324" y="2"/>
                  </a:cxn>
                  <a:cxn ang="0">
                    <a:pos x="331" y="1"/>
                  </a:cxn>
                  <a:cxn ang="0">
                    <a:pos x="338" y="0"/>
                  </a:cxn>
                  <a:cxn ang="0">
                    <a:pos x="342" y="0"/>
                  </a:cxn>
                </a:cxnLst>
                <a:rect l="0" t="0" r="r" b="b"/>
                <a:pathLst>
                  <a:path w="343" h="153">
                    <a:moveTo>
                      <a:pt x="343" y="0"/>
                    </a:moveTo>
                    <a:lnTo>
                      <a:pt x="342" y="0"/>
                    </a:lnTo>
                    <a:lnTo>
                      <a:pt x="341" y="0"/>
                    </a:lnTo>
                    <a:lnTo>
                      <a:pt x="338" y="1"/>
                    </a:lnTo>
                    <a:lnTo>
                      <a:pt x="335" y="4"/>
                    </a:lnTo>
                    <a:lnTo>
                      <a:pt x="333" y="5"/>
                    </a:lnTo>
                    <a:lnTo>
                      <a:pt x="331" y="6"/>
                    </a:lnTo>
                    <a:lnTo>
                      <a:pt x="329" y="7"/>
                    </a:lnTo>
                    <a:lnTo>
                      <a:pt x="326" y="9"/>
                    </a:lnTo>
                    <a:lnTo>
                      <a:pt x="324" y="11"/>
                    </a:lnTo>
                    <a:lnTo>
                      <a:pt x="322" y="12"/>
                    </a:lnTo>
                    <a:lnTo>
                      <a:pt x="319" y="15"/>
                    </a:lnTo>
                    <a:lnTo>
                      <a:pt x="316" y="17"/>
                    </a:lnTo>
                    <a:lnTo>
                      <a:pt x="312" y="19"/>
                    </a:lnTo>
                    <a:lnTo>
                      <a:pt x="309" y="20"/>
                    </a:lnTo>
                    <a:lnTo>
                      <a:pt x="306" y="22"/>
                    </a:lnTo>
                    <a:lnTo>
                      <a:pt x="302" y="25"/>
                    </a:lnTo>
                    <a:lnTo>
                      <a:pt x="298" y="27"/>
                    </a:lnTo>
                    <a:lnTo>
                      <a:pt x="294" y="30"/>
                    </a:lnTo>
                    <a:lnTo>
                      <a:pt x="290" y="33"/>
                    </a:lnTo>
                    <a:lnTo>
                      <a:pt x="287" y="36"/>
                    </a:lnTo>
                    <a:lnTo>
                      <a:pt x="282" y="38"/>
                    </a:lnTo>
                    <a:lnTo>
                      <a:pt x="277" y="40"/>
                    </a:lnTo>
                    <a:lnTo>
                      <a:pt x="273" y="43"/>
                    </a:lnTo>
                    <a:lnTo>
                      <a:pt x="268" y="46"/>
                    </a:lnTo>
                    <a:lnTo>
                      <a:pt x="264" y="49"/>
                    </a:lnTo>
                    <a:lnTo>
                      <a:pt x="259" y="52"/>
                    </a:lnTo>
                    <a:lnTo>
                      <a:pt x="254" y="55"/>
                    </a:lnTo>
                    <a:lnTo>
                      <a:pt x="250" y="58"/>
                    </a:lnTo>
                    <a:lnTo>
                      <a:pt x="245" y="61"/>
                    </a:lnTo>
                    <a:lnTo>
                      <a:pt x="240" y="64"/>
                    </a:lnTo>
                    <a:lnTo>
                      <a:pt x="235" y="67"/>
                    </a:lnTo>
                    <a:lnTo>
                      <a:pt x="230" y="70"/>
                    </a:lnTo>
                    <a:lnTo>
                      <a:pt x="225" y="73"/>
                    </a:lnTo>
                    <a:lnTo>
                      <a:pt x="219" y="76"/>
                    </a:lnTo>
                    <a:lnTo>
                      <a:pt x="213" y="79"/>
                    </a:lnTo>
                    <a:lnTo>
                      <a:pt x="209" y="82"/>
                    </a:lnTo>
                    <a:lnTo>
                      <a:pt x="204" y="85"/>
                    </a:lnTo>
                    <a:lnTo>
                      <a:pt x="198" y="88"/>
                    </a:lnTo>
                    <a:lnTo>
                      <a:pt x="192" y="91"/>
                    </a:lnTo>
                    <a:lnTo>
                      <a:pt x="188" y="94"/>
                    </a:lnTo>
                    <a:lnTo>
                      <a:pt x="182" y="97"/>
                    </a:lnTo>
                    <a:lnTo>
                      <a:pt x="177" y="99"/>
                    </a:lnTo>
                    <a:lnTo>
                      <a:pt x="172" y="102"/>
                    </a:lnTo>
                    <a:lnTo>
                      <a:pt x="166" y="106"/>
                    </a:lnTo>
                    <a:lnTo>
                      <a:pt x="161" y="108"/>
                    </a:lnTo>
                    <a:lnTo>
                      <a:pt x="155" y="111"/>
                    </a:lnTo>
                    <a:lnTo>
                      <a:pt x="151" y="114"/>
                    </a:lnTo>
                    <a:lnTo>
                      <a:pt x="145" y="116"/>
                    </a:lnTo>
                    <a:lnTo>
                      <a:pt x="139" y="118"/>
                    </a:lnTo>
                    <a:lnTo>
                      <a:pt x="134" y="121"/>
                    </a:lnTo>
                    <a:lnTo>
                      <a:pt x="130" y="123"/>
                    </a:lnTo>
                    <a:lnTo>
                      <a:pt x="125" y="126"/>
                    </a:lnTo>
                    <a:lnTo>
                      <a:pt x="119" y="128"/>
                    </a:lnTo>
                    <a:lnTo>
                      <a:pt x="114" y="130"/>
                    </a:lnTo>
                    <a:lnTo>
                      <a:pt x="110" y="133"/>
                    </a:lnTo>
                    <a:lnTo>
                      <a:pt x="105" y="135"/>
                    </a:lnTo>
                    <a:lnTo>
                      <a:pt x="100" y="136"/>
                    </a:lnTo>
                    <a:lnTo>
                      <a:pt x="95" y="138"/>
                    </a:lnTo>
                    <a:lnTo>
                      <a:pt x="92" y="140"/>
                    </a:lnTo>
                    <a:lnTo>
                      <a:pt x="87" y="142"/>
                    </a:lnTo>
                    <a:lnTo>
                      <a:pt x="82" y="143"/>
                    </a:lnTo>
                    <a:lnTo>
                      <a:pt x="78" y="144"/>
                    </a:lnTo>
                    <a:lnTo>
                      <a:pt x="74" y="146"/>
                    </a:lnTo>
                    <a:lnTo>
                      <a:pt x="70" y="147"/>
                    </a:lnTo>
                    <a:lnTo>
                      <a:pt x="65" y="148"/>
                    </a:lnTo>
                    <a:lnTo>
                      <a:pt x="62" y="149"/>
                    </a:lnTo>
                    <a:lnTo>
                      <a:pt x="57" y="150"/>
                    </a:lnTo>
                    <a:lnTo>
                      <a:pt x="55" y="151"/>
                    </a:lnTo>
                    <a:lnTo>
                      <a:pt x="51" y="151"/>
                    </a:lnTo>
                    <a:lnTo>
                      <a:pt x="47" y="151"/>
                    </a:lnTo>
                    <a:lnTo>
                      <a:pt x="44" y="152"/>
                    </a:lnTo>
                    <a:lnTo>
                      <a:pt x="40" y="152"/>
                    </a:lnTo>
                    <a:lnTo>
                      <a:pt x="37" y="152"/>
                    </a:lnTo>
                    <a:lnTo>
                      <a:pt x="35" y="153"/>
                    </a:lnTo>
                    <a:lnTo>
                      <a:pt x="32" y="153"/>
                    </a:lnTo>
                    <a:lnTo>
                      <a:pt x="29" y="153"/>
                    </a:lnTo>
                    <a:lnTo>
                      <a:pt x="26" y="153"/>
                    </a:lnTo>
                    <a:lnTo>
                      <a:pt x="24" y="152"/>
                    </a:lnTo>
                    <a:lnTo>
                      <a:pt x="21" y="152"/>
                    </a:lnTo>
                    <a:lnTo>
                      <a:pt x="19" y="151"/>
                    </a:lnTo>
                    <a:lnTo>
                      <a:pt x="17" y="151"/>
                    </a:lnTo>
                    <a:lnTo>
                      <a:pt x="15" y="150"/>
                    </a:lnTo>
                    <a:lnTo>
                      <a:pt x="13" y="150"/>
                    </a:lnTo>
                    <a:lnTo>
                      <a:pt x="11" y="149"/>
                    </a:lnTo>
                    <a:lnTo>
                      <a:pt x="8" y="147"/>
                    </a:lnTo>
                    <a:lnTo>
                      <a:pt x="6" y="146"/>
                    </a:lnTo>
                    <a:lnTo>
                      <a:pt x="3" y="143"/>
                    </a:lnTo>
                    <a:lnTo>
                      <a:pt x="2" y="141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3"/>
                    </a:lnTo>
                    <a:lnTo>
                      <a:pt x="1" y="130"/>
                    </a:lnTo>
                    <a:lnTo>
                      <a:pt x="1" y="126"/>
                    </a:lnTo>
                    <a:lnTo>
                      <a:pt x="3" y="123"/>
                    </a:lnTo>
                    <a:lnTo>
                      <a:pt x="6" y="119"/>
                    </a:lnTo>
                    <a:lnTo>
                      <a:pt x="9" y="116"/>
                    </a:lnTo>
                    <a:lnTo>
                      <a:pt x="10" y="114"/>
                    </a:lnTo>
                    <a:lnTo>
                      <a:pt x="12" y="112"/>
                    </a:lnTo>
                    <a:lnTo>
                      <a:pt x="14" y="110"/>
                    </a:lnTo>
                    <a:lnTo>
                      <a:pt x="17" y="108"/>
                    </a:lnTo>
                    <a:lnTo>
                      <a:pt x="18" y="106"/>
                    </a:lnTo>
                    <a:lnTo>
                      <a:pt x="20" y="104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9" y="98"/>
                    </a:lnTo>
                    <a:lnTo>
                      <a:pt x="32" y="96"/>
                    </a:lnTo>
                    <a:lnTo>
                      <a:pt x="36" y="94"/>
                    </a:lnTo>
                    <a:lnTo>
                      <a:pt x="39" y="92"/>
                    </a:lnTo>
                    <a:lnTo>
                      <a:pt x="42" y="90"/>
                    </a:lnTo>
                    <a:lnTo>
                      <a:pt x="46" y="88"/>
                    </a:lnTo>
                    <a:lnTo>
                      <a:pt x="50" y="86"/>
                    </a:lnTo>
                    <a:lnTo>
                      <a:pt x="55" y="84"/>
                    </a:lnTo>
                    <a:lnTo>
                      <a:pt x="58" y="82"/>
                    </a:lnTo>
                    <a:lnTo>
                      <a:pt x="62" y="80"/>
                    </a:lnTo>
                    <a:lnTo>
                      <a:pt x="67" y="78"/>
                    </a:lnTo>
                    <a:lnTo>
                      <a:pt x="72" y="76"/>
                    </a:lnTo>
                    <a:lnTo>
                      <a:pt x="76" y="74"/>
                    </a:lnTo>
                    <a:lnTo>
                      <a:pt x="81" y="72"/>
                    </a:lnTo>
                    <a:lnTo>
                      <a:pt x="86" y="69"/>
                    </a:lnTo>
                    <a:lnTo>
                      <a:pt x="92" y="68"/>
                    </a:lnTo>
                    <a:lnTo>
                      <a:pt x="96" y="65"/>
                    </a:lnTo>
                    <a:lnTo>
                      <a:pt x="102" y="63"/>
                    </a:lnTo>
                    <a:lnTo>
                      <a:pt x="107" y="61"/>
                    </a:lnTo>
                    <a:lnTo>
                      <a:pt x="113" y="59"/>
                    </a:lnTo>
                    <a:lnTo>
                      <a:pt x="118" y="58"/>
                    </a:lnTo>
                    <a:lnTo>
                      <a:pt x="124" y="56"/>
                    </a:lnTo>
                    <a:lnTo>
                      <a:pt x="130" y="54"/>
                    </a:lnTo>
                    <a:lnTo>
                      <a:pt x="136" y="52"/>
                    </a:lnTo>
                    <a:lnTo>
                      <a:pt x="142" y="50"/>
                    </a:lnTo>
                    <a:lnTo>
                      <a:pt x="148" y="48"/>
                    </a:lnTo>
                    <a:lnTo>
                      <a:pt x="153" y="46"/>
                    </a:lnTo>
                    <a:lnTo>
                      <a:pt x="159" y="44"/>
                    </a:lnTo>
                    <a:lnTo>
                      <a:pt x="165" y="42"/>
                    </a:lnTo>
                    <a:lnTo>
                      <a:pt x="172" y="40"/>
                    </a:lnTo>
                    <a:lnTo>
                      <a:pt x="177" y="39"/>
                    </a:lnTo>
                    <a:lnTo>
                      <a:pt x="184" y="38"/>
                    </a:lnTo>
                    <a:lnTo>
                      <a:pt x="190" y="36"/>
                    </a:lnTo>
                    <a:lnTo>
                      <a:pt x="195" y="34"/>
                    </a:lnTo>
                    <a:lnTo>
                      <a:pt x="201" y="32"/>
                    </a:lnTo>
                    <a:lnTo>
                      <a:pt x="208" y="31"/>
                    </a:lnTo>
                    <a:lnTo>
                      <a:pt x="213" y="29"/>
                    </a:lnTo>
                    <a:lnTo>
                      <a:pt x="219" y="28"/>
                    </a:lnTo>
                    <a:lnTo>
                      <a:pt x="226" y="26"/>
                    </a:lnTo>
                    <a:lnTo>
                      <a:pt x="231" y="25"/>
                    </a:lnTo>
                    <a:lnTo>
                      <a:pt x="236" y="23"/>
                    </a:lnTo>
                    <a:lnTo>
                      <a:pt x="242" y="21"/>
                    </a:lnTo>
                    <a:lnTo>
                      <a:pt x="248" y="20"/>
                    </a:lnTo>
                    <a:lnTo>
                      <a:pt x="253" y="19"/>
                    </a:lnTo>
                    <a:lnTo>
                      <a:pt x="259" y="18"/>
                    </a:lnTo>
                    <a:lnTo>
                      <a:pt x="264" y="17"/>
                    </a:lnTo>
                    <a:lnTo>
                      <a:pt x="268" y="16"/>
                    </a:lnTo>
                    <a:lnTo>
                      <a:pt x="274" y="14"/>
                    </a:lnTo>
                    <a:lnTo>
                      <a:pt x="279" y="13"/>
                    </a:lnTo>
                    <a:lnTo>
                      <a:pt x="284" y="12"/>
                    </a:lnTo>
                    <a:lnTo>
                      <a:pt x="288" y="11"/>
                    </a:lnTo>
                    <a:lnTo>
                      <a:pt x="293" y="10"/>
                    </a:lnTo>
                    <a:lnTo>
                      <a:pt x="297" y="8"/>
                    </a:lnTo>
                    <a:lnTo>
                      <a:pt x="301" y="7"/>
                    </a:lnTo>
                    <a:lnTo>
                      <a:pt x="306" y="7"/>
                    </a:lnTo>
                    <a:lnTo>
                      <a:pt x="309" y="6"/>
                    </a:lnTo>
                    <a:lnTo>
                      <a:pt x="313" y="5"/>
                    </a:lnTo>
                    <a:lnTo>
                      <a:pt x="317" y="4"/>
                    </a:lnTo>
                    <a:lnTo>
                      <a:pt x="320" y="3"/>
                    </a:lnTo>
                    <a:lnTo>
                      <a:pt x="324" y="2"/>
                    </a:lnTo>
                    <a:lnTo>
                      <a:pt x="326" y="2"/>
                    </a:lnTo>
                    <a:lnTo>
                      <a:pt x="328" y="1"/>
                    </a:lnTo>
                    <a:lnTo>
                      <a:pt x="331" y="1"/>
                    </a:lnTo>
                    <a:lnTo>
                      <a:pt x="333" y="1"/>
                    </a:lnTo>
                    <a:lnTo>
                      <a:pt x="335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2" y="0"/>
                    </a:lnTo>
                    <a:lnTo>
                      <a:pt x="343" y="0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22"/>
              <p:cNvSpPr>
                <a:spLocks/>
              </p:cNvSpPr>
              <p:nvPr/>
            </p:nvSpPr>
            <p:spPr bwMode="auto">
              <a:xfrm>
                <a:off x="968" y="1196"/>
                <a:ext cx="302" cy="212"/>
              </a:xfrm>
              <a:custGeom>
                <a:avLst/>
                <a:gdLst/>
                <a:ahLst/>
                <a:cxnLst>
                  <a:cxn ang="0">
                    <a:pos x="272" y="41"/>
                  </a:cxn>
                  <a:cxn ang="0">
                    <a:pos x="261" y="50"/>
                  </a:cxn>
                  <a:cxn ang="0">
                    <a:pos x="250" y="60"/>
                  </a:cxn>
                  <a:cxn ang="0">
                    <a:pos x="240" y="68"/>
                  </a:cxn>
                  <a:cxn ang="0">
                    <a:pos x="228" y="78"/>
                  </a:cxn>
                  <a:cxn ang="0">
                    <a:pos x="217" y="89"/>
                  </a:cxn>
                  <a:cxn ang="0">
                    <a:pos x="204" y="99"/>
                  </a:cxn>
                  <a:cxn ang="0">
                    <a:pos x="190" y="111"/>
                  </a:cxn>
                  <a:cxn ang="0">
                    <a:pos x="176" y="122"/>
                  </a:cxn>
                  <a:cxn ang="0">
                    <a:pos x="163" y="134"/>
                  </a:cxn>
                  <a:cxn ang="0">
                    <a:pos x="148" y="144"/>
                  </a:cxn>
                  <a:cxn ang="0">
                    <a:pos x="135" y="156"/>
                  </a:cxn>
                  <a:cxn ang="0">
                    <a:pos x="123" y="165"/>
                  </a:cxn>
                  <a:cxn ang="0">
                    <a:pos x="110" y="174"/>
                  </a:cxn>
                  <a:cxn ang="0">
                    <a:pos x="99" y="181"/>
                  </a:cxn>
                  <a:cxn ang="0">
                    <a:pos x="90" y="188"/>
                  </a:cxn>
                  <a:cxn ang="0">
                    <a:pos x="82" y="194"/>
                  </a:cxn>
                  <a:cxn ang="0">
                    <a:pos x="69" y="201"/>
                  </a:cxn>
                  <a:cxn ang="0">
                    <a:pos x="59" y="207"/>
                  </a:cxn>
                  <a:cxn ang="0">
                    <a:pos x="50" y="211"/>
                  </a:cxn>
                  <a:cxn ang="0">
                    <a:pos x="40" y="211"/>
                  </a:cxn>
                  <a:cxn ang="0">
                    <a:pos x="29" y="206"/>
                  </a:cxn>
                  <a:cxn ang="0">
                    <a:pos x="16" y="198"/>
                  </a:cxn>
                  <a:cxn ang="0">
                    <a:pos x="4" y="190"/>
                  </a:cxn>
                  <a:cxn ang="0">
                    <a:pos x="0" y="177"/>
                  </a:cxn>
                  <a:cxn ang="0">
                    <a:pos x="4" y="168"/>
                  </a:cxn>
                  <a:cxn ang="0">
                    <a:pos x="12" y="158"/>
                  </a:cxn>
                  <a:cxn ang="0">
                    <a:pos x="23" y="147"/>
                  </a:cxn>
                  <a:cxn ang="0">
                    <a:pos x="36" y="137"/>
                  </a:cxn>
                  <a:cxn ang="0">
                    <a:pos x="45" y="131"/>
                  </a:cxn>
                  <a:cxn ang="0">
                    <a:pos x="53" y="124"/>
                  </a:cxn>
                  <a:cxn ang="0">
                    <a:pos x="64" y="118"/>
                  </a:cxn>
                  <a:cxn ang="0">
                    <a:pos x="73" y="111"/>
                  </a:cxn>
                  <a:cxn ang="0">
                    <a:pos x="84" y="103"/>
                  </a:cxn>
                  <a:cxn ang="0">
                    <a:pos x="95" y="97"/>
                  </a:cxn>
                  <a:cxn ang="0">
                    <a:pos x="107" y="90"/>
                  </a:cxn>
                  <a:cxn ang="0">
                    <a:pos x="118" y="82"/>
                  </a:cxn>
                  <a:cxn ang="0">
                    <a:pos x="129" y="76"/>
                  </a:cxn>
                  <a:cxn ang="0">
                    <a:pos x="142" y="69"/>
                  </a:cxn>
                  <a:cxn ang="0">
                    <a:pos x="154" y="61"/>
                  </a:cxn>
                  <a:cxn ang="0">
                    <a:pos x="166" y="55"/>
                  </a:cxn>
                  <a:cxn ang="0">
                    <a:pos x="178" y="48"/>
                  </a:cxn>
                  <a:cxn ang="0">
                    <a:pos x="189" y="41"/>
                  </a:cxn>
                  <a:cxn ang="0">
                    <a:pos x="201" y="36"/>
                  </a:cxn>
                  <a:cxn ang="0">
                    <a:pos x="212" y="30"/>
                  </a:cxn>
                  <a:cxn ang="0">
                    <a:pos x="223" y="25"/>
                  </a:cxn>
                  <a:cxn ang="0">
                    <a:pos x="234" y="21"/>
                  </a:cxn>
                  <a:cxn ang="0">
                    <a:pos x="243" y="17"/>
                  </a:cxn>
                  <a:cxn ang="0">
                    <a:pos x="252" y="12"/>
                  </a:cxn>
                  <a:cxn ang="0">
                    <a:pos x="262" y="8"/>
                  </a:cxn>
                  <a:cxn ang="0">
                    <a:pos x="274" y="2"/>
                  </a:cxn>
                  <a:cxn ang="0">
                    <a:pos x="283" y="0"/>
                  </a:cxn>
                  <a:cxn ang="0">
                    <a:pos x="275" y="39"/>
                  </a:cxn>
                </a:cxnLst>
                <a:rect l="0" t="0" r="r" b="b"/>
                <a:pathLst>
                  <a:path w="302" h="212">
                    <a:moveTo>
                      <a:pt x="275" y="39"/>
                    </a:moveTo>
                    <a:lnTo>
                      <a:pt x="274" y="39"/>
                    </a:lnTo>
                    <a:lnTo>
                      <a:pt x="274" y="40"/>
                    </a:lnTo>
                    <a:lnTo>
                      <a:pt x="272" y="41"/>
                    </a:lnTo>
                    <a:lnTo>
                      <a:pt x="270" y="42"/>
                    </a:lnTo>
                    <a:lnTo>
                      <a:pt x="267" y="44"/>
                    </a:lnTo>
                    <a:lnTo>
                      <a:pt x="264" y="47"/>
                    </a:lnTo>
                    <a:lnTo>
                      <a:pt x="261" y="50"/>
                    </a:lnTo>
                    <a:lnTo>
                      <a:pt x="257" y="54"/>
                    </a:lnTo>
                    <a:lnTo>
                      <a:pt x="255" y="56"/>
                    </a:lnTo>
                    <a:lnTo>
                      <a:pt x="253" y="58"/>
                    </a:lnTo>
                    <a:lnTo>
                      <a:pt x="250" y="60"/>
                    </a:lnTo>
                    <a:lnTo>
                      <a:pt x="248" y="61"/>
                    </a:lnTo>
                    <a:lnTo>
                      <a:pt x="245" y="63"/>
                    </a:lnTo>
                    <a:lnTo>
                      <a:pt x="243" y="66"/>
                    </a:lnTo>
                    <a:lnTo>
                      <a:pt x="240" y="68"/>
                    </a:lnTo>
                    <a:lnTo>
                      <a:pt x="238" y="71"/>
                    </a:lnTo>
                    <a:lnTo>
                      <a:pt x="234" y="73"/>
                    </a:lnTo>
                    <a:lnTo>
                      <a:pt x="232" y="76"/>
                    </a:lnTo>
                    <a:lnTo>
                      <a:pt x="228" y="78"/>
                    </a:lnTo>
                    <a:lnTo>
                      <a:pt x="226" y="80"/>
                    </a:lnTo>
                    <a:lnTo>
                      <a:pt x="223" y="83"/>
                    </a:lnTo>
                    <a:lnTo>
                      <a:pt x="220" y="86"/>
                    </a:lnTo>
                    <a:lnTo>
                      <a:pt x="217" y="89"/>
                    </a:lnTo>
                    <a:lnTo>
                      <a:pt x="214" y="92"/>
                    </a:lnTo>
                    <a:lnTo>
                      <a:pt x="210" y="95"/>
                    </a:lnTo>
                    <a:lnTo>
                      <a:pt x="207" y="98"/>
                    </a:lnTo>
                    <a:lnTo>
                      <a:pt x="204" y="99"/>
                    </a:lnTo>
                    <a:lnTo>
                      <a:pt x="201" y="102"/>
                    </a:lnTo>
                    <a:lnTo>
                      <a:pt x="197" y="105"/>
                    </a:lnTo>
                    <a:lnTo>
                      <a:pt x="194" y="108"/>
                    </a:lnTo>
                    <a:lnTo>
                      <a:pt x="190" y="111"/>
                    </a:lnTo>
                    <a:lnTo>
                      <a:pt x="186" y="114"/>
                    </a:lnTo>
                    <a:lnTo>
                      <a:pt x="184" y="117"/>
                    </a:lnTo>
                    <a:lnTo>
                      <a:pt x="180" y="119"/>
                    </a:lnTo>
                    <a:lnTo>
                      <a:pt x="176" y="122"/>
                    </a:lnTo>
                    <a:lnTo>
                      <a:pt x="173" y="126"/>
                    </a:lnTo>
                    <a:lnTo>
                      <a:pt x="169" y="128"/>
                    </a:lnTo>
                    <a:lnTo>
                      <a:pt x="166" y="131"/>
                    </a:lnTo>
                    <a:lnTo>
                      <a:pt x="163" y="134"/>
                    </a:lnTo>
                    <a:lnTo>
                      <a:pt x="159" y="137"/>
                    </a:lnTo>
                    <a:lnTo>
                      <a:pt x="155" y="139"/>
                    </a:lnTo>
                    <a:lnTo>
                      <a:pt x="152" y="142"/>
                    </a:lnTo>
                    <a:lnTo>
                      <a:pt x="148" y="144"/>
                    </a:lnTo>
                    <a:lnTo>
                      <a:pt x="146" y="147"/>
                    </a:lnTo>
                    <a:lnTo>
                      <a:pt x="142" y="150"/>
                    </a:lnTo>
                    <a:lnTo>
                      <a:pt x="139" y="153"/>
                    </a:lnTo>
                    <a:lnTo>
                      <a:pt x="135" y="156"/>
                    </a:lnTo>
                    <a:lnTo>
                      <a:pt x="132" y="158"/>
                    </a:lnTo>
                    <a:lnTo>
                      <a:pt x="128" y="160"/>
                    </a:lnTo>
                    <a:lnTo>
                      <a:pt x="126" y="162"/>
                    </a:lnTo>
                    <a:lnTo>
                      <a:pt x="123" y="165"/>
                    </a:lnTo>
                    <a:lnTo>
                      <a:pt x="119" y="167"/>
                    </a:lnTo>
                    <a:lnTo>
                      <a:pt x="116" y="170"/>
                    </a:lnTo>
                    <a:lnTo>
                      <a:pt x="113" y="172"/>
                    </a:lnTo>
                    <a:lnTo>
                      <a:pt x="110" y="174"/>
                    </a:lnTo>
                    <a:lnTo>
                      <a:pt x="108" y="177"/>
                    </a:lnTo>
                    <a:lnTo>
                      <a:pt x="105" y="177"/>
                    </a:lnTo>
                    <a:lnTo>
                      <a:pt x="102" y="179"/>
                    </a:lnTo>
                    <a:lnTo>
                      <a:pt x="99" y="181"/>
                    </a:lnTo>
                    <a:lnTo>
                      <a:pt x="97" y="183"/>
                    </a:lnTo>
                    <a:lnTo>
                      <a:pt x="94" y="185"/>
                    </a:lnTo>
                    <a:lnTo>
                      <a:pt x="92" y="186"/>
                    </a:lnTo>
                    <a:lnTo>
                      <a:pt x="90" y="188"/>
                    </a:lnTo>
                    <a:lnTo>
                      <a:pt x="88" y="189"/>
                    </a:lnTo>
                    <a:lnTo>
                      <a:pt x="86" y="191"/>
                    </a:lnTo>
                    <a:lnTo>
                      <a:pt x="84" y="192"/>
                    </a:lnTo>
                    <a:lnTo>
                      <a:pt x="82" y="194"/>
                    </a:lnTo>
                    <a:lnTo>
                      <a:pt x="80" y="195"/>
                    </a:lnTo>
                    <a:lnTo>
                      <a:pt x="76" y="196"/>
                    </a:lnTo>
                    <a:lnTo>
                      <a:pt x="73" y="199"/>
                    </a:lnTo>
                    <a:lnTo>
                      <a:pt x="69" y="201"/>
                    </a:lnTo>
                    <a:lnTo>
                      <a:pt x="67" y="203"/>
                    </a:lnTo>
                    <a:lnTo>
                      <a:pt x="64" y="204"/>
                    </a:lnTo>
                    <a:lnTo>
                      <a:pt x="62" y="206"/>
                    </a:lnTo>
                    <a:lnTo>
                      <a:pt x="59" y="207"/>
                    </a:lnTo>
                    <a:lnTo>
                      <a:pt x="57" y="208"/>
                    </a:lnTo>
                    <a:lnTo>
                      <a:pt x="55" y="209"/>
                    </a:lnTo>
                    <a:lnTo>
                      <a:pt x="53" y="210"/>
                    </a:lnTo>
                    <a:lnTo>
                      <a:pt x="50" y="211"/>
                    </a:lnTo>
                    <a:lnTo>
                      <a:pt x="47" y="212"/>
                    </a:lnTo>
                    <a:lnTo>
                      <a:pt x="45" y="212"/>
                    </a:lnTo>
                    <a:lnTo>
                      <a:pt x="42" y="212"/>
                    </a:lnTo>
                    <a:lnTo>
                      <a:pt x="40" y="211"/>
                    </a:lnTo>
                    <a:lnTo>
                      <a:pt x="37" y="210"/>
                    </a:lnTo>
                    <a:lnTo>
                      <a:pt x="34" y="209"/>
                    </a:lnTo>
                    <a:lnTo>
                      <a:pt x="32" y="208"/>
                    </a:lnTo>
                    <a:lnTo>
                      <a:pt x="29" y="206"/>
                    </a:lnTo>
                    <a:lnTo>
                      <a:pt x="26" y="204"/>
                    </a:lnTo>
                    <a:lnTo>
                      <a:pt x="23" y="202"/>
                    </a:lnTo>
                    <a:lnTo>
                      <a:pt x="19" y="200"/>
                    </a:lnTo>
                    <a:lnTo>
                      <a:pt x="16" y="198"/>
                    </a:lnTo>
                    <a:lnTo>
                      <a:pt x="12" y="196"/>
                    </a:lnTo>
                    <a:lnTo>
                      <a:pt x="10" y="195"/>
                    </a:lnTo>
                    <a:lnTo>
                      <a:pt x="7" y="193"/>
                    </a:lnTo>
                    <a:lnTo>
                      <a:pt x="4" y="190"/>
                    </a:lnTo>
                    <a:lnTo>
                      <a:pt x="2" y="187"/>
                    </a:lnTo>
                    <a:lnTo>
                      <a:pt x="1" y="183"/>
                    </a:lnTo>
                    <a:lnTo>
                      <a:pt x="1" y="180"/>
                    </a:lnTo>
                    <a:lnTo>
                      <a:pt x="0" y="177"/>
                    </a:lnTo>
                    <a:lnTo>
                      <a:pt x="1" y="174"/>
                    </a:lnTo>
                    <a:lnTo>
                      <a:pt x="2" y="172"/>
                    </a:lnTo>
                    <a:lnTo>
                      <a:pt x="3" y="170"/>
                    </a:lnTo>
                    <a:lnTo>
                      <a:pt x="4" y="168"/>
                    </a:lnTo>
                    <a:lnTo>
                      <a:pt x="6" y="166"/>
                    </a:lnTo>
                    <a:lnTo>
                      <a:pt x="8" y="163"/>
                    </a:lnTo>
                    <a:lnTo>
                      <a:pt x="10" y="160"/>
                    </a:lnTo>
                    <a:lnTo>
                      <a:pt x="12" y="158"/>
                    </a:lnTo>
                    <a:lnTo>
                      <a:pt x="14" y="156"/>
                    </a:lnTo>
                    <a:lnTo>
                      <a:pt x="17" y="153"/>
                    </a:lnTo>
                    <a:lnTo>
                      <a:pt x="20" y="150"/>
                    </a:lnTo>
                    <a:lnTo>
                      <a:pt x="23" y="147"/>
                    </a:lnTo>
                    <a:lnTo>
                      <a:pt x="28" y="144"/>
                    </a:lnTo>
                    <a:lnTo>
                      <a:pt x="31" y="141"/>
                    </a:lnTo>
                    <a:lnTo>
                      <a:pt x="34" y="138"/>
                    </a:lnTo>
                    <a:lnTo>
                      <a:pt x="36" y="137"/>
                    </a:lnTo>
                    <a:lnTo>
                      <a:pt x="38" y="136"/>
                    </a:lnTo>
                    <a:lnTo>
                      <a:pt x="41" y="134"/>
                    </a:lnTo>
                    <a:lnTo>
                      <a:pt x="43" y="133"/>
                    </a:lnTo>
                    <a:lnTo>
                      <a:pt x="45" y="131"/>
                    </a:lnTo>
                    <a:lnTo>
                      <a:pt x="47" y="129"/>
                    </a:lnTo>
                    <a:lnTo>
                      <a:pt x="50" y="127"/>
                    </a:lnTo>
                    <a:lnTo>
                      <a:pt x="51" y="126"/>
                    </a:lnTo>
                    <a:lnTo>
                      <a:pt x="53" y="124"/>
                    </a:lnTo>
                    <a:lnTo>
                      <a:pt x="56" y="122"/>
                    </a:lnTo>
                    <a:lnTo>
                      <a:pt x="58" y="121"/>
                    </a:lnTo>
                    <a:lnTo>
                      <a:pt x="61" y="119"/>
                    </a:lnTo>
                    <a:lnTo>
                      <a:pt x="64" y="118"/>
                    </a:lnTo>
                    <a:lnTo>
                      <a:pt x="66" y="116"/>
                    </a:lnTo>
                    <a:lnTo>
                      <a:pt x="69" y="114"/>
                    </a:lnTo>
                    <a:lnTo>
                      <a:pt x="71" y="113"/>
                    </a:lnTo>
                    <a:lnTo>
                      <a:pt x="73" y="111"/>
                    </a:lnTo>
                    <a:lnTo>
                      <a:pt x="76" y="109"/>
                    </a:lnTo>
                    <a:lnTo>
                      <a:pt x="79" y="107"/>
                    </a:lnTo>
                    <a:lnTo>
                      <a:pt x="82" y="106"/>
                    </a:lnTo>
                    <a:lnTo>
                      <a:pt x="84" y="103"/>
                    </a:lnTo>
                    <a:lnTo>
                      <a:pt x="87" y="102"/>
                    </a:lnTo>
                    <a:lnTo>
                      <a:pt x="89" y="100"/>
                    </a:lnTo>
                    <a:lnTo>
                      <a:pt x="92" y="99"/>
                    </a:lnTo>
                    <a:lnTo>
                      <a:pt x="95" y="97"/>
                    </a:lnTo>
                    <a:lnTo>
                      <a:pt x="98" y="95"/>
                    </a:lnTo>
                    <a:lnTo>
                      <a:pt x="101" y="93"/>
                    </a:lnTo>
                    <a:lnTo>
                      <a:pt x="104" y="92"/>
                    </a:lnTo>
                    <a:lnTo>
                      <a:pt x="107" y="90"/>
                    </a:lnTo>
                    <a:lnTo>
                      <a:pt x="108" y="88"/>
                    </a:lnTo>
                    <a:lnTo>
                      <a:pt x="112" y="86"/>
                    </a:lnTo>
                    <a:lnTo>
                      <a:pt x="115" y="84"/>
                    </a:lnTo>
                    <a:lnTo>
                      <a:pt x="118" y="82"/>
                    </a:lnTo>
                    <a:lnTo>
                      <a:pt x="121" y="80"/>
                    </a:lnTo>
                    <a:lnTo>
                      <a:pt x="124" y="79"/>
                    </a:lnTo>
                    <a:lnTo>
                      <a:pt x="127" y="78"/>
                    </a:lnTo>
                    <a:lnTo>
                      <a:pt x="129" y="76"/>
                    </a:lnTo>
                    <a:lnTo>
                      <a:pt x="132" y="74"/>
                    </a:lnTo>
                    <a:lnTo>
                      <a:pt x="136" y="72"/>
                    </a:lnTo>
                    <a:lnTo>
                      <a:pt x="139" y="70"/>
                    </a:lnTo>
                    <a:lnTo>
                      <a:pt x="142" y="69"/>
                    </a:lnTo>
                    <a:lnTo>
                      <a:pt x="145" y="67"/>
                    </a:lnTo>
                    <a:lnTo>
                      <a:pt x="147" y="65"/>
                    </a:lnTo>
                    <a:lnTo>
                      <a:pt x="151" y="63"/>
                    </a:lnTo>
                    <a:lnTo>
                      <a:pt x="154" y="61"/>
                    </a:lnTo>
                    <a:lnTo>
                      <a:pt x="157" y="60"/>
                    </a:lnTo>
                    <a:lnTo>
                      <a:pt x="160" y="58"/>
                    </a:lnTo>
                    <a:lnTo>
                      <a:pt x="163" y="57"/>
                    </a:lnTo>
                    <a:lnTo>
                      <a:pt x="166" y="55"/>
                    </a:lnTo>
                    <a:lnTo>
                      <a:pt x="168" y="53"/>
                    </a:lnTo>
                    <a:lnTo>
                      <a:pt x="171" y="51"/>
                    </a:lnTo>
                    <a:lnTo>
                      <a:pt x="175" y="50"/>
                    </a:lnTo>
                    <a:lnTo>
                      <a:pt x="178" y="48"/>
                    </a:lnTo>
                    <a:lnTo>
                      <a:pt x="181" y="46"/>
                    </a:lnTo>
                    <a:lnTo>
                      <a:pt x="184" y="45"/>
                    </a:lnTo>
                    <a:lnTo>
                      <a:pt x="186" y="43"/>
                    </a:lnTo>
                    <a:lnTo>
                      <a:pt x="189" y="41"/>
                    </a:lnTo>
                    <a:lnTo>
                      <a:pt x="192" y="41"/>
                    </a:lnTo>
                    <a:lnTo>
                      <a:pt x="195" y="39"/>
                    </a:lnTo>
                    <a:lnTo>
                      <a:pt x="199" y="38"/>
                    </a:lnTo>
                    <a:lnTo>
                      <a:pt x="201" y="36"/>
                    </a:lnTo>
                    <a:lnTo>
                      <a:pt x="204" y="35"/>
                    </a:lnTo>
                    <a:lnTo>
                      <a:pt x="206" y="33"/>
                    </a:lnTo>
                    <a:lnTo>
                      <a:pt x="209" y="32"/>
                    </a:lnTo>
                    <a:lnTo>
                      <a:pt x="212" y="30"/>
                    </a:lnTo>
                    <a:lnTo>
                      <a:pt x="215" y="29"/>
                    </a:lnTo>
                    <a:lnTo>
                      <a:pt x="218" y="28"/>
                    </a:lnTo>
                    <a:lnTo>
                      <a:pt x="221" y="26"/>
                    </a:lnTo>
                    <a:lnTo>
                      <a:pt x="223" y="25"/>
                    </a:lnTo>
                    <a:lnTo>
                      <a:pt x="226" y="23"/>
                    </a:lnTo>
                    <a:lnTo>
                      <a:pt x="228" y="22"/>
                    </a:lnTo>
                    <a:lnTo>
                      <a:pt x="231" y="21"/>
                    </a:lnTo>
                    <a:lnTo>
                      <a:pt x="234" y="21"/>
                    </a:lnTo>
                    <a:lnTo>
                      <a:pt x="236" y="20"/>
                    </a:lnTo>
                    <a:lnTo>
                      <a:pt x="239" y="19"/>
                    </a:lnTo>
                    <a:lnTo>
                      <a:pt x="242" y="18"/>
                    </a:lnTo>
                    <a:lnTo>
                      <a:pt x="243" y="17"/>
                    </a:lnTo>
                    <a:lnTo>
                      <a:pt x="245" y="16"/>
                    </a:lnTo>
                    <a:lnTo>
                      <a:pt x="248" y="14"/>
                    </a:lnTo>
                    <a:lnTo>
                      <a:pt x="250" y="13"/>
                    </a:lnTo>
                    <a:lnTo>
                      <a:pt x="252" y="12"/>
                    </a:lnTo>
                    <a:lnTo>
                      <a:pt x="254" y="11"/>
                    </a:lnTo>
                    <a:lnTo>
                      <a:pt x="257" y="10"/>
                    </a:lnTo>
                    <a:lnTo>
                      <a:pt x="259" y="9"/>
                    </a:lnTo>
                    <a:lnTo>
                      <a:pt x="262" y="8"/>
                    </a:lnTo>
                    <a:lnTo>
                      <a:pt x="265" y="6"/>
                    </a:lnTo>
                    <a:lnTo>
                      <a:pt x="269" y="5"/>
                    </a:lnTo>
                    <a:lnTo>
                      <a:pt x="272" y="4"/>
                    </a:lnTo>
                    <a:lnTo>
                      <a:pt x="274" y="2"/>
                    </a:lnTo>
                    <a:lnTo>
                      <a:pt x="277" y="2"/>
                    </a:lnTo>
                    <a:lnTo>
                      <a:pt x="279" y="1"/>
                    </a:lnTo>
                    <a:lnTo>
                      <a:pt x="281" y="1"/>
                    </a:lnTo>
                    <a:lnTo>
                      <a:pt x="283" y="0"/>
                    </a:lnTo>
                    <a:lnTo>
                      <a:pt x="284" y="0"/>
                    </a:lnTo>
                    <a:lnTo>
                      <a:pt x="302" y="21"/>
                    </a:lnTo>
                    <a:lnTo>
                      <a:pt x="275" y="39"/>
                    </a:lnTo>
                    <a:lnTo>
                      <a:pt x="275" y="3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23"/>
              <p:cNvSpPr>
                <a:spLocks/>
              </p:cNvSpPr>
              <p:nvPr/>
            </p:nvSpPr>
            <p:spPr bwMode="auto">
              <a:xfrm>
                <a:off x="943" y="1175"/>
                <a:ext cx="344" cy="153"/>
              </a:xfrm>
              <a:custGeom>
                <a:avLst/>
                <a:gdLst/>
                <a:ahLst/>
                <a:cxnLst>
                  <a:cxn ang="0">
                    <a:pos x="341" y="1"/>
                  </a:cxn>
                  <a:cxn ang="0">
                    <a:pos x="334" y="5"/>
                  </a:cxn>
                  <a:cxn ang="0">
                    <a:pos x="327" y="9"/>
                  </a:cxn>
                  <a:cxn ang="0">
                    <a:pos x="319" y="15"/>
                  </a:cxn>
                  <a:cxn ang="0">
                    <a:pos x="309" y="22"/>
                  </a:cxn>
                  <a:cxn ang="0">
                    <a:pos x="299" y="28"/>
                  </a:cxn>
                  <a:cxn ang="0">
                    <a:pos x="287" y="36"/>
                  </a:cxn>
                  <a:cxn ang="0">
                    <a:pos x="273" y="43"/>
                  </a:cxn>
                  <a:cxn ang="0">
                    <a:pos x="259" y="53"/>
                  </a:cxn>
                  <a:cxn ang="0">
                    <a:pos x="245" y="62"/>
                  </a:cxn>
                  <a:cxn ang="0">
                    <a:pos x="229" y="71"/>
                  </a:cxn>
                  <a:cxn ang="0">
                    <a:pos x="214" y="80"/>
                  </a:cxn>
                  <a:cxn ang="0">
                    <a:pos x="198" y="89"/>
                  </a:cxn>
                  <a:cxn ang="0">
                    <a:pos x="182" y="98"/>
                  </a:cxn>
                  <a:cxn ang="0">
                    <a:pos x="167" y="106"/>
                  </a:cxn>
                  <a:cxn ang="0">
                    <a:pos x="151" y="114"/>
                  </a:cxn>
                  <a:cxn ang="0">
                    <a:pos x="134" y="122"/>
                  </a:cxn>
                  <a:cxn ang="0">
                    <a:pos x="119" y="129"/>
                  </a:cxn>
                  <a:cxn ang="0">
                    <a:pos x="105" y="135"/>
                  </a:cxn>
                  <a:cxn ang="0">
                    <a:pos x="92" y="140"/>
                  </a:cxn>
                  <a:cxn ang="0">
                    <a:pos x="78" y="145"/>
                  </a:cxn>
                  <a:cxn ang="0">
                    <a:pos x="66" y="148"/>
                  </a:cxn>
                  <a:cxn ang="0">
                    <a:pos x="55" y="151"/>
                  </a:cxn>
                  <a:cxn ang="0">
                    <a:pos x="44" y="152"/>
                  </a:cxn>
                  <a:cxn ang="0">
                    <a:pos x="36" y="153"/>
                  </a:cxn>
                  <a:cxn ang="0">
                    <a:pos x="27" y="153"/>
                  </a:cxn>
                  <a:cxn ang="0">
                    <a:pos x="20" y="152"/>
                  </a:cxn>
                  <a:cxn ang="0">
                    <a:pos x="14" y="150"/>
                  </a:cxn>
                  <a:cxn ang="0">
                    <a:pos x="6" y="146"/>
                  </a:cxn>
                  <a:cxn ang="0">
                    <a:pos x="1" y="140"/>
                  </a:cxn>
                  <a:cxn ang="0">
                    <a:pos x="1" y="130"/>
                  </a:cxn>
                  <a:cxn ang="0">
                    <a:pos x="6" y="120"/>
                  </a:cxn>
                  <a:cxn ang="0">
                    <a:pos x="13" y="113"/>
                  </a:cxn>
                  <a:cxn ang="0">
                    <a:pos x="18" y="106"/>
                  </a:cxn>
                  <a:cxn ang="0">
                    <a:pos x="27" y="101"/>
                  </a:cxn>
                  <a:cxn ang="0">
                    <a:pos x="36" y="94"/>
                  </a:cxn>
                  <a:cxn ang="0">
                    <a:pos x="46" y="89"/>
                  </a:cxn>
                  <a:cxn ang="0">
                    <a:pos x="58" y="82"/>
                  </a:cxn>
                  <a:cxn ang="0">
                    <a:pos x="72" y="76"/>
                  </a:cxn>
                  <a:cxn ang="0">
                    <a:pos x="87" y="70"/>
                  </a:cxn>
                  <a:cxn ang="0">
                    <a:pos x="102" y="63"/>
                  </a:cxn>
                  <a:cxn ang="0">
                    <a:pos x="119" y="58"/>
                  </a:cxn>
                  <a:cxn ang="0">
                    <a:pos x="137" y="52"/>
                  </a:cxn>
                  <a:cxn ang="0">
                    <a:pos x="154" y="46"/>
                  </a:cxn>
                  <a:cxn ang="0">
                    <a:pos x="172" y="41"/>
                  </a:cxn>
                  <a:cxn ang="0">
                    <a:pos x="191" y="36"/>
                  </a:cxn>
                  <a:cxn ang="0">
                    <a:pos x="209" y="31"/>
                  </a:cxn>
                  <a:cxn ang="0">
                    <a:pos x="226" y="26"/>
                  </a:cxn>
                  <a:cxn ang="0">
                    <a:pos x="243" y="22"/>
                  </a:cxn>
                  <a:cxn ang="0">
                    <a:pos x="259" y="18"/>
                  </a:cxn>
                  <a:cxn ang="0">
                    <a:pos x="275" y="15"/>
                  </a:cxn>
                  <a:cxn ang="0">
                    <a:pos x="289" y="11"/>
                  </a:cxn>
                  <a:cxn ang="0">
                    <a:pos x="302" y="8"/>
                  </a:cxn>
                  <a:cxn ang="0">
                    <a:pos x="314" y="5"/>
                  </a:cxn>
                  <a:cxn ang="0">
                    <a:pos x="324" y="3"/>
                  </a:cxn>
                  <a:cxn ang="0">
                    <a:pos x="332" y="2"/>
                  </a:cxn>
                  <a:cxn ang="0">
                    <a:pos x="338" y="1"/>
                  </a:cxn>
                  <a:cxn ang="0">
                    <a:pos x="343" y="0"/>
                  </a:cxn>
                </a:cxnLst>
                <a:rect l="0" t="0" r="r" b="b"/>
                <a:pathLst>
                  <a:path w="344" h="153">
                    <a:moveTo>
                      <a:pt x="344" y="0"/>
                    </a:moveTo>
                    <a:lnTo>
                      <a:pt x="343" y="0"/>
                    </a:lnTo>
                    <a:lnTo>
                      <a:pt x="341" y="1"/>
                    </a:lnTo>
                    <a:lnTo>
                      <a:pt x="339" y="2"/>
                    </a:lnTo>
                    <a:lnTo>
                      <a:pt x="336" y="4"/>
                    </a:lnTo>
                    <a:lnTo>
                      <a:pt x="334" y="5"/>
                    </a:lnTo>
                    <a:lnTo>
                      <a:pt x="331" y="6"/>
                    </a:lnTo>
                    <a:lnTo>
                      <a:pt x="329" y="8"/>
                    </a:lnTo>
                    <a:lnTo>
                      <a:pt x="327" y="9"/>
                    </a:lnTo>
                    <a:lnTo>
                      <a:pt x="325" y="11"/>
                    </a:lnTo>
                    <a:lnTo>
                      <a:pt x="322" y="13"/>
                    </a:lnTo>
                    <a:lnTo>
                      <a:pt x="319" y="15"/>
                    </a:lnTo>
                    <a:lnTo>
                      <a:pt x="316" y="18"/>
                    </a:lnTo>
                    <a:lnTo>
                      <a:pt x="313" y="20"/>
                    </a:lnTo>
                    <a:lnTo>
                      <a:pt x="309" y="22"/>
                    </a:lnTo>
                    <a:lnTo>
                      <a:pt x="306" y="23"/>
                    </a:lnTo>
                    <a:lnTo>
                      <a:pt x="303" y="26"/>
                    </a:lnTo>
                    <a:lnTo>
                      <a:pt x="299" y="28"/>
                    </a:lnTo>
                    <a:lnTo>
                      <a:pt x="294" y="30"/>
                    </a:lnTo>
                    <a:lnTo>
                      <a:pt x="290" y="33"/>
                    </a:lnTo>
                    <a:lnTo>
                      <a:pt x="287" y="36"/>
                    </a:lnTo>
                    <a:lnTo>
                      <a:pt x="282" y="39"/>
                    </a:lnTo>
                    <a:lnTo>
                      <a:pt x="278" y="42"/>
                    </a:lnTo>
                    <a:lnTo>
                      <a:pt x="273" y="43"/>
                    </a:lnTo>
                    <a:lnTo>
                      <a:pt x="269" y="47"/>
                    </a:lnTo>
                    <a:lnTo>
                      <a:pt x="264" y="50"/>
                    </a:lnTo>
                    <a:lnTo>
                      <a:pt x="259" y="53"/>
                    </a:lnTo>
                    <a:lnTo>
                      <a:pt x="255" y="56"/>
                    </a:lnTo>
                    <a:lnTo>
                      <a:pt x="250" y="59"/>
                    </a:lnTo>
                    <a:lnTo>
                      <a:pt x="245" y="62"/>
                    </a:lnTo>
                    <a:lnTo>
                      <a:pt x="240" y="64"/>
                    </a:lnTo>
                    <a:lnTo>
                      <a:pt x="235" y="67"/>
                    </a:lnTo>
                    <a:lnTo>
                      <a:pt x="229" y="71"/>
                    </a:lnTo>
                    <a:lnTo>
                      <a:pt x="225" y="74"/>
                    </a:lnTo>
                    <a:lnTo>
                      <a:pt x="219" y="77"/>
                    </a:lnTo>
                    <a:lnTo>
                      <a:pt x="214" y="80"/>
                    </a:lnTo>
                    <a:lnTo>
                      <a:pt x="209" y="82"/>
                    </a:lnTo>
                    <a:lnTo>
                      <a:pt x="204" y="86"/>
                    </a:lnTo>
                    <a:lnTo>
                      <a:pt x="198" y="89"/>
                    </a:lnTo>
                    <a:lnTo>
                      <a:pt x="193" y="91"/>
                    </a:lnTo>
                    <a:lnTo>
                      <a:pt x="188" y="95"/>
                    </a:lnTo>
                    <a:lnTo>
                      <a:pt x="182" y="98"/>
                    </a:lnTo>
                    <a:lnTo>
                      <a:pt x="177" y="101"/>
                    </a:lnTo>
                    <a:lnTo>
                      <a:pt x="171" y="103"/>
                    </a:lnTo>
                    <a:lnTo>
                      <a:pt x="167" y="106"/>
                    </a:lnTo>
                    <a:lnTo>
                      <a:pt x="161" y="109"/>
                    </a:lnTo>
                    <a:lnTo>
                      <a:pt x="155" y="112"/>
                    </a:lnTo>
                    <a:lnTo>
                      <a:pt x="151" y="114"/>
                    </a:lnTo>
                    <a:lnTo>
                      <a:pt x="145" y="117"/>
                    </a:lnTo>
                    <a:lnTo>
                      <a:pt x="140" y="120"/>
                    </a:lnTo>
                    <a:lnTo>
                      <a:pt x="134" y="122"/>
                    </a:lnTo>
                    <a:lnTo>
                      <a:pt x="130" y="124"/>
                    </a:lnTo>
                    <a:lnTo>
                      <a:pt x="125" y="127"/>
                    </a:lnTo>
                    <a:lnTo>
                      <a:pt x="119" y="129"/>
                    </a:lnTo>
                    <a:lnTo>
                      <a:pt x="114" y="131"/>
                    </a:lnTo>
                    <a:lnTo>
                      <a:pt x="110" y="133"/>
                    </a:lnTo>
                    <a:lnTo>
                      <a:pt x="105" y="135"/>
                    </a:lnTo>
                    <a:lnTo>
                      <a:pt x="100" y="137"/>
                    </a:lnTo>
                    <a:lnTo>
                      <a:pt x="95" y="139"/>
                    </a:lnTo>
                    <a:lnTo>
                      <a:pt x="92" y="140"/>
                    </a:lnTo>
                    <a:lnTo>
                      <a:pt x="87" y="142"/>
                    </a:lnTo>
                    <a:lnTo>
                      <a:pt x="82" y="143"/>
                    </a:lnTo>
                    <a:lnTo>
                      <a:pt x="78" y="145"/>
                    </a:lnTo>
                    <a:lnTo>
                      <a:pt x="74" y="146"/>
                    </a:lnTo>
                    <a:lnTo>
                      <a:pt x="70" y="147"/>
                    </a:lnTo>
                    <a:lnTo>
                      <a:pt x="66" y="148"/>
                    </a:lnTo>
                    <a:lnTo>
                      <a:pt x="62" y="149"/>
                    </a:lnTo>
                    <a:lnTo>
                      <a:pt x="58" y="150"/>
                    </a:lnTo>
                    <a:lnTo>
                      <a:pt x="55" y="151"/>
                    </a:lnTo>
                    <a:lnTo>
                      <a:pt x="51" y="151"/>
                    </a:lnTo>
                    <a:lnTo>
                      <a:pt x="48" y="152"/>
                    </a:lnTo>
                    <a:lnTo>
                      <a:pt x="44" y="152"/>
                    </a:lnTo>
                    <a:lnTo>
                      <a:pt x="41" y="153"/>
                    </a:lnTo>
                    <a:lnTo>
                      <a:pt x="38" y="153"/>
                    </a:lnTo>
                    <a:lnTo>
                      <a:pt x="36" y="153"/>
                    </a:lnTo>
                    <a:lnTo>
                      <a:pt x="33" y="153"/>
                    </a:lnTo>
                    <a:lnTo>
                      <a:pt x="30" y="153"/>
                    </a:lnTo>
                    <a:lnTo>
                      <a:pt x="27" y="153"/>
                    </a:lnTo>
                    <a:lnTo>
                      <a:pt x="24" y="152"/>
                    </a:lnTo>
                    <a:lnTo>
                      <a:pt x="22" y="152"/>
                    </a:lnTo>
                    <a:lnTo>
                      <a:pt x="20" y="152"/>
                    </a:lnTo>
                    <a:lnTo>
                      <a:pt x="17" y="151"/>
                    </a:lnTo>
                    <a:lnTo>
                      <a:pt x="16" y="151"/>
                    </a:lnTo>
                    <a:lnTo>
                      <a:pt x="14" y="150"/>
                    </a:lnTo>
                    <a:lnTo>
                      <a:pt x="12" y="149"/>
                    </a:lnTo>
                    <a:lnTo>
                      <a:pt x="9" y="148"/>
                    </a:lnTo>
                    <a:lnTo>
                      <a:pt x="6" y="146"/>
                    </a:lnTo>
                    <a:lnTo>
                      <a:pt x="4" y="144"/>
                    </a:lnTo>
                    <a:lnTo>
                      <a:pt x="2" y="142"/>
                    </a:lnTo>
                    <a:lnTo>
                      <a:pt x="1" y="140"/>
                    </a:lnTo>
                    <a:lnTo>
                      <a:pt x="0" y="137"/>
                    </a:lnTo>
                    <a:lnTo>
                      <a:pt x="0" y="133"/>
                    </a:lnTo>
                    <a:lnTo>
                      <a:pt x="1" y="130"/>
                    </a:lnTo>
                    <a:lnTo>
                      <a:pt x="1" y="127"/>
                    </a:lnTo>
                    <a:lnTo>
                      <a:pt x="4" y="123"/>
                    </a:lnTo>
                    <a:lnTo>
                      <a:pt x="6" y="120"/>
                    </a:lnTo>
                    <a:lnTo>
                      <a:pt x="9" y="117"/>
                    </a:lnTo>
                    <a:lnTo>
                      <a:pt x="11" y="114"/>
                    </a:lnTo>
                    <a:lnTo>
                      <a:pt x="13" y="113"/>
                    </a:lnTo>
                    <a:lnTo>
                      <a:pt x="15" y="110"/>
                    </a:lnTo>
                    <a:lnTo>
                      <a:pt x="17" y="108"/>
                    </a:lnTo>
                    <a:lnTo>
                      <a:pt x="18" y="106"/>
                    </a:lnTo>
                    <a:lnTo>
                      <a:pt x="21" y="104"/>
                    </a:lnTo>
                    <a:lnTo>
                      <a:pt x="23" y="102"/>
                    </a:lnTo>
                    <a:lnTo>
                      <a:pt x="27" y="101"/>
                    </a:lnTo>
                    <a:lnTo>
                      <a:pt x="29" y="99"/>
                    </a:lnTo>
                    <a:lnTo>
                      <a:pt x="33" y="97"/>
                    </a:lnTo>
                    <a:lnTo>
                      <a:pt x="36" y="94"/>
                    </a:lnTo>
                    <a:lnTo>
                      <a:pt x="39" y="93"/>
                    </a:lnTo>
                    <a:lnTo>
                      <a:pt x="42" y="90"/>
                    </a:lnTo>
                    <a:lnTo>
                      <a:pt x="46" y="89"/>
                    </a:lnTo>
                    <a:lnTo>
                      <a:pt x="50" y="86"/>
                    </a:lnTo>
                    <a:lnTo>
                      <a:pt x="55" y="84"/>
                    </a:lnTo>
                    <a:lnTo>
                      <a:pt x="58" y="82"/>
                    </a:lnTo>
                    <a:lnTo>
                      <a:pt x="62" y="81"/>
                    </a:lnTo>
                    <a:lnTo>
                      <a:pt x="67" y="79"/>
                    </a:lnTo>
                    <a:lnTo>
                      <a:pt x="72" y="76"/>
                    </a:lnTo>
                    <a:lnTo>
                      <a:pt x="76" y="74"/>
                    </a:lnTo>
                    <a:lnTo>
                      <a:pt x="81" y="72"/>
                    </a:lnTo>
                    <a:lnTo>
                      <a:pt x="87" y="70"/>
                    </a:lnTo>
                    <a:lnTo>
                      <a:pt x="92" y="68"/>
                    </a:lnTo>
                    <a:lnTo>
                      <a:pt x="97" y="66"/>
                    </a:lnTo>
                    <a:lnTo>
                      <a:pt x="102" y="63"/>
                    </a:lnTo>
                    <a:lnTo>
                      <a:pt x="108" y="62"/>
                    </a:lnTo>
                    <a:lnTo>
                      <a:pt x="114" y="60"/>
                    </a:lnTo>
                    <a:lnTo>
                      <a:pt x="119" y="58"/>
                    </a:lnTo>
                    <a:lnTo>
                      <a:pt x="125" y="56"/>
                    </a:lnTo>
                    <a:lnTo>
                      <a:pt x="131" y="54"/>
                    </a:lnTo>
                    <a:lnTo>
                      <a:pt x="137" y="52"/>
                    </a:lnTo>
                    <a:lnTo>
                      <a:pt x="142" y="50"/>
                    </a:lnTo>
                    <a:lnTo>
                      <a:pt x="149" y="48"/>
                    </a:lnTo>
                    <a:lnTo>
                      <a:pt x="154" y="46"/>
                    </a:lnTo>
                    <a:lnTo>
                      <a:pt x="160" y="44"/>
                    </a:lnTo>
                    <a:lnTo>
                      <a:pt x="166" y="42"/>
                    </a:lnTo>
                    <a:lnTo>
                      <a:pt x="172" y="41"/>
                    </a:lnTo>
                    <a:lnTo>
                      <a:pt x="178" y="39"/>
                    </a:lnTo>
                    <a:lnTo>
                      <a:pt x="185" y="38"/>
                    </a:lnTo>
                    <a:lnTo>
                      <a:pt x="191" y="36"/>
                    </a:lnTo>
                    <a:lnTo>
                      <a:pt x="196" y="35"/>
                    </a:lnTo>
                    <a:lnTo>
                      <a:pt x="202" y="33"/>
                    </a:lnTo>
                    <a:lnTo>
                      <a:pt x="209" y="31"/>
                    </a:lnTo>
                    <a:lnTo>
                      <a:pt x="214" y="29"/>
                    </a:lnTo>
                    <a:lnTo>
                      <a:pt x="220" y="28"/>
                    </a:lnTo>
                    <a:lnTo>
                      <a:pt x="226" y="26"/>
                    </a:lnTo>
                    <a:lnTo>
                      <a:pt x="232" y="25"/>
                    </a:lnTo>
                    <a:lnTo>
                      <a:pt x="237" y="23"/>
                    </a:lnTo>
                    <a:lnTo>
                      <a:pt x="243" y="22"/>
                    </a:lnTo>
                    <a:lnTo>
                      <a:pt x="248" y="21"/>
                    </a:lnTo>
                    <a:lnTo>
                      <a:pt x="254" y="20"/>
                    </a:lnTo>
                    <a:lnTo>
                      <a:pt x="259" y="18"/>
                    </a:lnTo>
                    <a:lnTo>
                      <a:pt x="265" y="17"/>
                    </a:lnTo>
                    <a:lnTo>
                      <a:pt x="269" y="16"/>
                    </a:lnTo>
                    <a:lnTo>
                      <a:pt x="275" y="15"/>
                    </a:lnTo>
                    <a:lnTo>
                      <a:pt x="280" y="13"/>
                    </a:lnTo>
                    <a:lnTo>
                      <a:pt x="285" y="12"/>
                    </a:lnTo>
                    <a:lnTo>
                      <a:pt x="289" y="11"/>
                    </a:lnTo>
                    <a:lnTo>
                      <a:pt x="294" y="10"/>
                    </a:lnTo>
                    <a:lnTo>
                      <a:pt x="298" y="9"/>
                    </a:lnTo>
                    <a:lnTo>
                      <a:pt x="302" y="8"/>
                    </a:lnTo>
                    <a:lnTo>
                      <a:pt x="306" y="7"/>
                    </a:lnTo>
                    <a:lnTo>
                      <a:pt x="310" y="6"/>
                    </a:lnTo>
                    <a:lnTo>
                      <a:pt x="314" y="5"/>
                    </a:lnTo>
                    <a:lnTo>
                      <a:pt x="317" y="4"/>
                    </a:lnTo>
                    <a:lnTo>
                      <a:pt x="321" y="3"/>
                    </a:lnTo>
                    <a:lnTo>
                      <a:pt x="324" y="3"/>
                    </a:lnTo>
                    <a:lnTo>
                      <a:pt x="326" y="3"/>
                    </a:lnTo>
                    <a:lnTo>
                      <a:pt x="329" y="3"/>
                    </a:lnTo>
                    <a:lnTo>
                      <a:pt x="332" y="2"/>
                    </a:lnTo>
                    <a:lnTo>
                      <a:pt x="334" y="2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0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24"/>
              <p:cNvSpPr>
                <a:spLocks/>
              </p:cNvSpPr>
              <p:nvPr/>
            </p:nvSpPr>
            <p:spPr bwMode="auto">
              <a:xfrm>
                <a:off x="993" y="1193"/>
                <a:ext cx="280" cy="251"/>
              </a:xfrm>
              <a:custGeom>
                <a:avLst/>
                <a:gdLst/>
                <a:ahLst/>
                <a:cxnLst>
                  <a:cxn ang="0">
                    <a:pos x="278" y="2"/>
                  </a:cxn>
                  <a:cxn ang="0">
                    <a:pos x="273" y="8"/>
                  </a:cxn>
                  <a:cxn ang="0">
                    <a:pos x="269" y="15"/>
                  </a:cxn>
                  <a:cxn ang="0">
                    <a:pos x="262" y="23"/>
                  </a:cxn>
                  <a:cxn ang="0">
                    <a:pos x="256" y="32"/>
                  </a:cxn>
                  <a:cxn ang="0">
                    <a:pos x="247" y="42"/>
                  </a:cxn>
                  <a:cxn ang="0">
                    <a:pos x="238" y="53"/>
                  </a:cxn>
                  <a:cxn ang="0">
                    <a:pos x="229" y="64"/>
                  </a:cxn>
                  <a:cxn ang="0">
                    <a:pos x="218" y="78"/>
                  </a:cxn>
                  <a:cxn ang="0">
                    <a:pos x="208" y="91"/>
                  </a:cxn>
                  <a:cxn ang="0">
                    <a:pos x="196" y="104"/>
                  </a:cxn>
                  <a:cxn ang="0">
                    <a:pos x="184" y="119"/>
                  </a:cxn>
                  <a:cxn ang="0">
                    <a:pos x="172" y="132"/>
                  </a:cxn>
                  <a:cxn ang="0">
                    <a:pos x="160" y="145"/>
                  </a:cxn>
                  <a:cxn ang="0">
                    <a:pos x="147" y="160"/>
                  </a:cxn>
                  <a:cxn ang="0">
                    <a:pos x="135" y="172"/>
                  </a:cxn>
                  <a:cxn ang="0">
                    <a:pos x="122" y="184"/>
                  </a:cxn>
                  <a:cxn ang="0">
                    <a:pos x="111" y="196"/>
                  </a:cxn>
                  <a:cxn ang="0">
                    <a:pos x="99" y="207"/>
                  </a:cxn>
                  <a:cxn ang="0">
                    <a:pos x="87" y="217"/>
                  </a:cxn>
                  <a:cxn ang="0">
                    <a:pos x="77" y="225"/>
                  </a:cxn>
                  <a:cxn ang="0">
                    <a:pos x="66" y="232"/>
                  </a:cxn>
                  <a:cxn ang="0">
                    <a:pos x="57" y="238"/>
                  </a:cxn>
                  <a:cxn ang="0">
                    <a:pos x="47" y="242"/>
                  </a:cxn>
                  <a:cxn ang="0">
                    <a:pos x="39" y="246"/>
                  </a:cxn>
                  <a:cxn ang="0">
                    <a:pos x="30" y="249"/>
                  </a:cxn>
                  <a:cxn ang="0">
                    <a:pos x="24" y="251"/>
                  </a:cxn>
                  <a:cxn ang="0">
                    <a:pos x="18" y="251"/>
                  </a:cxn>
                  <a:cxn ang="0">
                    <a:pos x="9" y="250"/>
                  </a:cxn>
                  <a:cxn ang="0">
                    <a:pos x="3" y="244"/>
                  </a:cxn>
                  <a:cxn ang="0">
                    <a:pos x="0" y="237"/>
                  </a:cxn>
                  <a:cxn ang="0">
                    <a:pos x="1" y="227"/>
                  </a:cxn>
                  <a:cxn ang="0">
                    <a:pos x="3" y="220"/>
                  </a:cxn>
                  <a:cxn ang="0">
                    <a:pos x="6" y="213"/>
                  </a:cxn>
                  <a:cxn ang="0">
                    <a:pos x="11" y="205"/>
                  </a:cxn>
                  <a:cxn ang="0">
                    <a:pos x="17" y="197"/>
                  </a:cxn>
                  <a:cxn ang="0">
                    <a:pos x="24" y="188"/>
                  </a:cxn>
                  <a:cxn ang="0">
                    <a:pos x="32" y="178"/>
                  </a:cxn>
                  <a:cxn ang="0">
                    <a:pos x="42" y="168"/>
                  </a:cxn>
                  <a:cxn ang="0">
                    <a:pos x="53" y="158"/>
                  </a:cxn>
                  <a:cxn ang="0">
                    <a:pos x="65" y="147"/>
                  </a:cxn>
                  <a:cxn ang="0">
                    <a:pos x="79" y="136"/>
                  </a:cxn>
                  <a:cxn ang="0">
                    <a:pos x="92" y="125"/>
                  </a:cxn>
                  <a:cxn ang="0">
                    <a:pos x="107" y="114"/>
                  </a:cxn>
                  <a:cxn ang="0">
                    <a:pos x="122" y="103"/>
                  </a:cxn>
                  <a:cxn ang="0">
                    <a:pos x="138" y="92"/>
                  </a:cxn>
                  <a:cxn ang="0">
                    <a:pos x="153" y="81"/>
                  </a:cxn>
                  <a:cxn ang="0">
                    <a:pos x="168" y="71"/>
                  </a:cxn>
                  <a:cxn ang="0">
                    <a:pos x="183" y="61"/>
                  </a:cxn>
                  <a:cxn ang="0">
                    <a:pos x="198" y="51"/>
                  </a:cxn>
                  <a:cxn ang="0">
                    <a:pos x="212" y="42"/>
                  </a:cxn>
                  <a:cxn ang="0">
                    <a:pos x="224" y="34"/>
                  </a:cxn>
                  <a:cxn ang="0">
                    <a:pos x="237" y="26"/>
                  </a:cxn>
                  <a:cxn ang="0">
                    <a:pos x="248" y="19"/>
                  </a:cxn>
                  <a:cxn ang="0">
                    <a:pos x="257" y="13"/>
                  </a:cxn>
                  <a:cxn ang="0">
                    <a:pos x="265" y="8"/>
                  </a:cxn>
                  <a:cxn ang="0">
                    <a:pos x="273" y="5"/>
                  </a:cxn>
                  <a:cxn ang="0">
                    <a:pos x="279" y="0"/>
                  </a:cxn>
                </a:cxnLst>
                <a:rect l="0" t="0" r="r" b="b"/>
                <a:pathLst>
                  <a:path w="280" h="251">
                    <a:moveTo>
                      <a:pt x="280" y="0"/>
                    </a:moveTo>
                    <a:lnTo>
                      <a:pt x="279" y="0"/>
                    </a:lnTo>
                    <a:lnTo>
                      <a:pt x="278" y="2"/>
                    </a:lnTo>
                    <a:lnTo>
                      <a:pt x="276" y="4"/>
                    </a:lnTo>
                    <a:lnTo>
                      <a:pt x="275" y="7"/>
                    </a:lnTo>
                    <a:lnTo>
                      <a:pt x="273" y="8"/>
                    </a:lnTo>
                    <a:lnTo>
                      <a:pt x="272" y="10"/>
                    </a:lnTo>
                    <a:lnTo>
                      <a:pt x="270" y="12"/>
                    </a:lnTo>
                    <a:lnTo>
                      <a:pt x="269" y="15"/>
                    </a:lnTo>
                    <a:lnTo>
                      <a:pt x="266" y="17"/>
                    </a:lnTo>
                    <a:lnTo>
                      <a:pt x="264" y="20"/>
                    </a:lnTo>
                    <a:lnTo>
                      <a:pt x="262" y="23"/>
                    </a:lnTo>
                    <a:lnTo>
                      <a:pt x="260" y="25"/>
                    </a:lnTo>
                    <a:lnTo>
                      <a:pt x="257" y="28"/>
                    </a:lnTo>
                    <a:lnTo>
                      <a:pt x="256" y="32"/>
                    </a:lnTo>
                    <a:lnTo>
                      <a:pt x="253" y="35"/>
                    </a:lnTo>
                    <a:lnTo>
                      <a:pt x="250" y="38"/>
                    </a:lnTo>
                    <a:lnTo>
                      <a:pt x="247" y="42"/>
                    </a:lnTo>
                    <a:lnTo>
                      <a:pt x="244" y="45"/>
                    </a:lnTo>
                    <a:lnTo>
                      <a:pt x="241" y="49"/>
                    </a:lnTo>
                    <a:lnTo>
                      <a:pt x="238" y="53"/>
                    </a:lnTo>
                    <a:lnTo>
                      <a:pt x="235" y="57"/>
                    </a:lnTo>
                    <a:lnTo>
                      <a:pt x="232" y="61"/>
                    </a:lnTo>
                    <a:lnTo>
                      <a:pt x="229" y="64"/>
                    </a:lnTo>
                    <a:lnTo>
                      <a:pt x="225" y="69"/>
                    </a:lnTo>
                    <a:lnTo>
                      <a:pt x="222" y="73"/>
                    </a:lnTo>
                    <a:lnTo>
                      <a:pt x="218" y="78"/>
                    </a:lnTo>
                    <a:lnTo>
                      <a:pt x="215" y="83"/>
                    </a:lnTo>
                    <a:lnTo>
                      <a:pt x="212" y="87"/>
                    </a:lnTo>
                    <a:lnTo>
                      <a:pt x="208" y="91"/>
                    </a:lnTo>
                    <a:lnTo>
                      <a:pt x="203" y="96"/>
                    </a:lnTo>
                    <a:lnTo>
                      <a:pt x="199" y="101"/>
                    </a:lnTo>
                    <a:lnTo>
                      <a:pt x="196" y="104"/>
                    </a:lnTo>
                    <a:lnTo>
                      <a:pt x="192" y="109"/>
                    </a:lnTo>
                    <a:lnTo>
                      <a:pt x="188" y="114"/>
                    </a:lnTo>
                    <a:lnTo>
                      <a:pt x="184" y="119"/>
                    </a:lnTo>
                    <a:lnTo>
                      <a:pt x="180" y="123"/>
                    </a:lnTo>
                    <a:lnTo>
                      <a:pt x="176" y="127"/>
                    </a:lnTo>
                    <a:lnTo>
                      <a:pt x="172" y="132"/>
                    </a:lnTo>
                    <a:lnTo>
                      <a:pt x="168" y="137"/>
                    </a:lnTo>
                    <a:lnTo>
                      <a:pt x="164" y="141"/>
                    </a:lnTo>
                    <a:lnTo>
                      <a:pt x="160" y="145"/>
                    </a:lnTo>
                    <a:lnTo>
                      <a:pt x="156" y="150"/>
                    </a:lnTo>
                    <a:lnTo>
                      <a:pt x="152" y="155"/>
                    </a:lnTo>
                    <a:lnTo>
                      <a:pt x="147" y="160"/>
                    </a:lnTo>
                    <a:lnTo>
                      <a:pt x="143" y="163"/>
                    </a:lnTo>
                    <a:lnTo>
                      <a:pt x="139" y="168"/>
                    </a:lnTo>
                    <a:lnTo>
                      <a:pt x="135" y="172"/>
                    </a:lnTo>
                    <a:lnTo>
                      <a:pt x="131" y="177"/>
                    </a:lnTo>
                    <a:lnTo>
                      <a:pt x="126" y="180"/>
                    </a:lnTo>
                    <a:lnTo>
                      <a:pt x="122" y="184"/>
                    </a:lnTo>
                    <a:lnTo>
                      <a:pt x="119" y="188"/>
                    </a:lnTo>
                    <a:lnTo>
                      <a:pt x="115" y="192"/>
                    </a:lnTo>
                    <a:lnTo>
                      <a:pt x="111" y="196"/>
                    </a:lnTo>
                    <a:lnTo>
                      <a:pt x="106" y="199"/>
                    </a:lnTo>
                    <a:lnTo>
                      <a:pt x="102" y="203"/>
                    </a:lnTo>
                    <a:lnTo>
                      <a:pt x="99" y="207"/>
                    </a:lnTo>
                    <a:lnTo>
                      <a:pt x="95" y="210"/>
                    </a:lnTo>
                    <a:lnTo>
                      <a:pt x="91" y="214"/>
                    </a:lnTo>
                    <a:lnTo>
                      <a:pt x="87" y="217"/>
                    </a:lnTo>
                    <a:lnTo>
                      <a:pt x="84" y="219"/>
                    </a:lnTo>
                    <a:lnTo>
                      <a:pt x="81" y="222"/>
                    </a:lnTo>
                    <a:lnTo>
                      <a:pt x="77" y="225"/>
                    </a:lnTo>
                    <a:lnTo>
                      <a:pt x="73" y="227"/>
                    </a:lnTo>
                    <a:lnTo>
                      <a:pt x="70" y="230"/>
                    </a:lnTo>
                    <a:lnTo>
                      <a:pt x="66" y="232"/>
                    </a:lnTo>
                    <a:lnTo>
                      <a:pt x="63" y="234"/>
                    </a:lnTo>
                    <a:lnTo>
                      <a:pt x="60" y="236"/>
                    </a:lnTo>
                    <a:lnTo>
                      <a:pt x="57" y="238"/>
                    </a:lnTo>
                    <a:lnTo>
                      <a:pt x="53" y="239"/>
                    </a:lnTo>
                    <a:lnTo>
                      <a:pt x="50" y="241"/>
                    </a:lnTo>
                    <a:lnTo>
                      <a:pt x="47" y="242"/>
                    </a:lnTo>
                    <a:lnTo>
                      <a:pt x="44" y="244"/>
                    </a:lnTo>
                    <a:lnTo>
                      <a:pt x="41" y="245"/>
                    </a:lnTo>
                    <a:lnTo>
                      <a:pt x="39" y="246"/>
                    </a:lnTo>
                    <a:lnTo>
                      <a:pt x="36" y="247"/>
                    </a:lnTo>
                    <a:lnTo>
                      <a:pt x="33" y="249"/>
                    </a:lnTo>
                    <a:lnTo>
                      <a:pt x="30" y="249"/>
                    </a:lnTo>
                    <a:lnTo>
                      <a:pt x="28" y="250"/>
                    </a:lnTo>
                    <a:lnTo>
                      <a:pt x="26" y="250"/>
                    </a:lnTo>
                    <a:lnTo>
                      <a:pt x="24" y="251"/>
                    </a:lnTo>
                    <a:lnTo>
                      <a:pt x="22" y="251"/>
                    </a:lnTo>
                    <a:lnTo>
                      <a:pt x="20" y="251"/>
                    </a:lnTo>
                    <a:lnTo>
                      <a:pt x="18" y="251"/>
                    </a:lnTo>
                    <a:lnTo>
                      <a:pt x="16" y="251"/>
                    </a:lnTo>
                    <a:lnTo>
                      <a:pt x="12" y="251"/>
                    </a:lnTo>
                    <a:lnTo>
                      <a:pt x="9" y="250"/>
                    </a:lnTo>
                    <a:lnTo>
                      <a:pt x="6" y="249"/>
                    </a:lnTo>
                    <a:lnTo>
                      <a:pt x="5" y="247"/>
                    </a:lnTo>
                    <a:lnTo>
                      <a:pt x="3" y="244"/>
                    </a:lnTo>
                    <a:lnTo>
                      <a:pt x="1" y="242"/>
                    </a:lnTo>
                    <a:lnTo>
                      <a:pt x="0" y="239"/>
                    </a:lnTo>
                    <a:lnTo>
                      <a:pt x="0" y="237"/>
                    </a:lnTo>
                    <a:lnTo>
                      <a:pt x="0" y="233"/>
                    </a:lnTo>
                    <a:lnTo>
                      <a:pt x="0" y="229"/>
                    </a:lnTo>
                    <a:lnTo>
                      <a:pt x="1" y="227"/>
                    </a:lnTo>
                    <a:lnTo>
                      <a:pt x="1" y="225"/>
                    </a:lnTo>
                    <a:lnTo>
                      <a:pt x="2" y="222"/>
                    </a:lnTo>
                    <a:lnTo>
                      <a:pt x="3" y="220"/>
                    </a:lnTo>
                    <a:lnTo>
                      <a:pt x="4" y="218"/>
                    </a:lnTo>
                    <a:lnTo>
                      <a:pt x="5" y="216"/>
                    </a:lnTo>
                    <a:lnTo>
                      <a:pt x="6" y="213"/>
                    </a:lnTo>
                    <a:lnTo>
                      <a:pt x="7" y="211"/>
                    </a:lnTo>
                    <a:lnTo>
                      <a:pt x="9" y="208"/>
                    </a:lnTo>
                    <a:lnTo>
                      <a:pt x="11" y="205"/>
                    </a:lnTo>
                    <a:lnTo>
                      <a:pt x="12" y="202"/>
                    </a:lnTo>
                    <a:lnTo>
                      <a:pt x="15" y="199"/>
                    </a:lnTo>
                    <a:lnTo>
                      <a:pt x="17" y="197"/>
                    </a:lnTo>
                    <a:lnTo>
                      <a:pt x="19" y="194"/>
                    </a:lnTo>
                    <a:lnTo>
                      <a:pt x="21" y="191"/>
                    </a:lnTo>
                    <a:lnTo>
                      <a:pt x="24" y="188"/>
                    </a:lnTo>
                    <a:lnTo>
                      <a:pt x="26" y="184"/>
                    </a:lnTo>
                    <a:lnTo>
                      <a:pt x="29" y="181"/>
                    </a:lnTo>
                    <a:lnTo>
                      <a:pt x="32" y="178"/>
                    </a:lnTo>
                    <a:lnTo>
                      <a:pt x="36" y="175"/>
                    </a:lnTo>
                    <a:lnTo>
                      <a:pt x="39" y="172"/>
                    </a:lnTo>
                    <a:lnTo>
                      <a:pt x="42" y="168"/>
                    </a:lnTo>
                    <a:lnTo>
                      <a:pt x="45" y="164"/>
                    </a:lnTo>
                    <a:lnTo>
                      <a:pt x="49" y="161"/>
                    </a:lnTo>
                    <a:lnTo>
                      <a:pt x="53" y="158"/>
                    </a:lnTo>
                    <a:lnTo>
                      <a:pt x="57" y="154"/>
                    </a:lnTo>
                    <a:lnTo>
                      <a:pt x="62" y="150"/>
                    </a:lnTo>
                    <a:lnTo>
                      <a:pt x="65" y="147"/>
                    </a:lnTo>
                    <a:lnTo>
                      <a:pt x="70" y="143"/>
                    </a:lnTo>
                    <a:lnTo>
                      <a:pt x="74" y="140"/>
                    </a:lnTo>
                    <a:lnTo>
                      <a:pt x="79" y="136"/>
                    </a:lnTo>
                    <a:lnTo>
                      <a:pt x="83" y="133"/>
                    </a:lnTo>
                    <a:lnTo>
                      <a:pt x="87" y="129"/>
                    </a:lnTo>
                    <a:lnTo>
                      <a:pt x="92" y="125"/>
                    </a:lnTo>
                    <a:lnTo>
                      <a:pt x="97" y="122"/>
                    </a:lnTo>
                    <a:lnTo>
                      <a:pt x="102" y="118"/>
                    </a:lnTo>
                    <a:lnTo>
                      <a:pt x="107" y="114"/>
                    </a:lnTo>
                    <a:lnTo>
                      <a:pt x="112" y="110"/>
                    </a:lnTo>
                    <a:lnTo>
                      <a:pt x="117" y="106"/>
                    </a:lnTo>
                    <a:lnTo>
                      <a:pt x="122" y="103"/>
                    </a:lnTo>
                    <a:lnTo>
                      <a:pt x="127" y="99"/>
                    </a:lnTo>
                    <a:lnTo>
                      <a:pt x="132" y="96"/>
                    </a:lnTo>
                    <a:lnTo>
                      <a:pt x="138" y="92"/>
                    </a:lnTo>
                    <a:lnTo>
                      <a:pt x="143" y="88"/>
                    </a:lnTo>
                    <a:lnTo>
                      <a:pt x="148" y="84"/>
                    </a:lnTo>
                    <a:lnTo>
                      <a:pt x="153" y="81"/>
                    </a:lnTo>
                    <a:lnTo>
                      <a:pt x="158" y="78"/>
                    </a:lnTo>
                    <a:lnTo>
                      <a:pt x="163" y="74"/>
                    </a:lnTo>
                    <a:lnTo>
                      <a:pt x="168" y="71"/>
                    </a:lnTo>
                    <a:lnTo>
                      <a:pt x="173" y="67"/>
                    </a:lnTo>
                    <a:lnTo>
                      <a:pt x="179" y="64"/>
                    </a:lnTo>
                    <a:lnTo>
                      <a:pt x="183" y="61"/>
                    </a:lnTo>
                    <a:lnTo>
                      <a:pt x="188" y="58"/>
                    </a:lnTo>
                    <a:lnTo>
                      <a:pt x="193" y="54"/>
                    </a:lnTo>
                    <a:lnTo>
                      <a:pt x="198" y="51"/>
                    </a:lnTo>
                    <a:lnTo>
                      <a:pt x="202" y="48"/>
                    </a:lnTo>
                    <a:lnTo>
                      <a:pt x="207" y="45"/>
                    </a:lnTo>
                    <a:lnTo>
                      <a:pt x="212" y="42"/>
                    </a:lnTo>
                    <a:lnTo>
                      <a:pt x="216" y="39"/>
                    </a:lnTo>
                    <a:lnTo>
                      <a:pt x="220" y="37"/>
                    </a:lnTo>
                    <a:lnTo>
                      <a:pt x="224" y="34"/>
                    </a:lnTo>
                    <a:lnTo>
                      <a:pt x="229" y="31"/>
                    </a:lnTo>
                    <a:lnTo>
                      <a:pt x="233" y="28"/>
                    </a:lnTo>
                    <a:lnTo>
                      <a:pt x="237" y="26"/>
                    </a:lnTo>
                    <a:lnTo>
                      <a:pt x="240" y="24"/>
                    </a:lnTo>
                    <a:lnTo>
                      <a:pt x="244" y="21"/>
                    </a:lnTo>
                    <a:lnTo>
                      <a:pt x="248" y="19"/>
                    </a:lnTo>
                    <a:lnTo>
                      <a:pt x="252" y="17"/>
                    </a:lnTo>
                    <a:lnTo>
                      <a:pt x="255" y="15"/>
                    </a:lnTo>
                    <a:lnTo>
                      <a:pt x="257" y="13"/>
                    </a:lnTo>
                    <a:lnTo>
                      <a:pt x="260" y="11"/>
                    </a:lnTo>
                    <a:lnTo>
                      <a:pt x="263" y="10"/>
                    </a:lnTo>
                    <a:lnTo>
                      <a:pt x="265" y="8"/>
                    </a:lnTo>
                    <a:lnTo>
                      <a:pt x="268" y="6"/>
                    </a:lnTo>
                    <a:lnTo>
                      <a:pt x="270" y="5"/>
                    </a:lnTo>
                    <a:lnTo>
                      <a:pt x="273" y="5"/>
                    </a:lnTo>
                    <a:lnTo>
                      <a:pt x="275" y="3"/>
                    </a:lnTo>
                    <a:lnTo>
                      <a:pt x="278" y="2"/>
                    </a:lnTo>
                    <a:lnTo>
                      <a:pt x="279" y="0"/>
                    </a:lnTo>
                    <a:lnTo>
                      <a:pt x="280" y="0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25"/>
              <p:cNvSpPr>
                <a:spLocks/>
              </p:cNvSpPr>
              <p:nvPr/>
            </p:nvSpPr>
            <p:spPr bwMode="auto">
              <a:xfrm>
                <a:off x="1064" y="1195"/>
                <a:ext cx="244" cy="271"/>
              </a:xfrm>
              <a:custGeom>
                <a:avLst/>
                <a:gdLst/>
                <a:ahLst/>
                <a:cxnLst>
                  <a:cxn ang="0">
                    <a:pos x="221" y="42"/>
                  </a:cxn>
                  <a:cxn ang="0">
                    <a:pos x="214" y="52"/>
                  </a:cxn>
                  <a:cxn ang="0">
                    <a:pos x="208" y="61"/>
                  </a:cxn>
                  <a:cxn ang="0">
                    <a:pos x="202" y="71"/>
                  </a:cxn>
                  <a:cxn ang="0">
                    <a:pos x="194" y="83"/>
                  </a:cxn>
                  <a:cxn ang="0">
                    <a:pos x="186" y="97"/>
                  </a:cxn>
                  <a:cxn ang="0">
                    <a:pos x="177" y="110"/>
                  </a:cxn>
                  <a:cxn ang="0">
                    <a:pos x="167" y="125"/>
                  </a:cxn>
                  <a:cxn ang="0">
                    <a:pos x="158" y="139"/>
                  </a:cxn>
                  <a:cxn ang="0">
                    <a:pos x="147" y="155"/>
                  </a:cxn>
                  <a:cxn ang="0">
                    <a:pos x="138" y="170"/>
                  </a:cxn>
                  <a:cxn ang="0">
                    <a:pos x="127" y="184"/>
                  </a:cxn>
                  <a:cxn ang="0">
                    <a:pos x="118" y="197"/>
                  </a:cxn>
                  <a:cxn ang="0">
                    <a:pos x="109" y="210"/>
                  </a:cxn>
                  <a:cxn ang="0">
                    <a:pos x="101" y="221"/>
                  </a:cxn>
                  <a:cxn ang="0">
                    <a:pos x="93" y="231"/>
                  </a:cxn>
                  <a:cxn ang="0">
                    <a:pos x="85" y="241"/>
                  </a:cxn>
                  <a:cxn ang="0">
                    <a:pos x="73" y="254"/>
                  </a:cxn>
                  <a:cxn ang="0">
                    <a:pos x="66" y="262"/>
                  </a:cxn>
                  <a:cxn ang="0">
                    <a:pos x="58" y="269"/>
                  </a:cxn>
                  <a:cxn ang="0">
                    <a:pos x="48" y="271"/>
                  </a:cxn>
                  <a:cxn ang="0">
                    <a:pos x="35" y="270"/>
                  </a:cxn>
                  <a:cxn ang="0">
                    <a:pos x="21" y="268"/>
                  </a:cxn>
                  <a:cxn ang="0">
                    <a:pos x="8" y="262"/>
                  </a:cxn>
                  <a:cxn ang="0">
                    <a:pos x="0" y="254"/>
                  </a:cxn>
                  <a:cxn ang="0">
                    <a:pos x="0" y="245"/>
                  </a:cxn>
                  <a:cxn ang="0">
                    <a:pos x="3" y="236"/>
                  </a:cxn>
                  <a:cxn ang="0">
                    <a:pos x="10" y="223"/>
                  </a:cxn>
                  <a:cxn ang="0">
                    <a:pos x="17" y="210"/>
                  </a:cxn>
                  <a:cxn ang="0">
                    <a:pos x="23" y="201"/>
                  </a:cxn>
                  <a:cxn ang="0">
                    <a:pos x="29" y="193"/>
                  </a:cxn>
                  <a:cxn ang="0">
                    <a:pos x="36" y="184"/>
                  </a:cxn>
                  <a:cxn ang="0">
                    <a:pos x="43" y="176"/>
                  </a:cxn>
                  <a:cxn ang="0">
                    <a:pos x="50" y="166"/>
                  </a:cxn>
                  <a:cxn ang="0">
                    <a:pos x="59" y="157"/>
                  </a:cxn>
                  <a:cxn ang="0">
                    <a:pos x="68" y="146"/>
                  </a:cxn>
                  <a:cxn ang="0">
                    <a:pos x="76" y="137"/>
                  </a:cxn>
                  <a:cxn ang="0">
                    <a:pos x="85" y="126"/>
                  </a:cxn>
                  <a:cxn ang="0">
                    <a:pos x="94" y="117"/>
                  </a:cxn>
                  <a:cxn ang="0">
                    <a:pos x="104" y="106"/>
                  </a:cxn>
                  <a:cxn ang="0">
                    <a:pos x="113" y="96"/>
                  </a:cxn>
                  <a:cxn ang="0">
                    <a:pos x="123" y="85"/>
                  </a:cxn>
                  <a:cxn ang="0">
                    <a:pos x="132" y="76"/>
                  </a:cxn>
                  <a:cxn ang="0">
                    <a:pos x="141" y="66"/>
                  </a:cxn>
                  <a:cxn ang="0">
                    <a:pos x="151" y="58"/>
                  </a:cxn>
                  <a:cxn ang="0">
                    <a:pos x="160" y="49"/>
                  </a:cxn>
                  <a:cxn ang="0">
                    <a:pos x="169" y="41"/>
                  </a:cxn>
                  <a:cxn ang="0">
                    <a:pos x="178" y="33"/>
                  </a:cxn>
                  <a:cxn ang="0">
                    <a:pos x="187" y="24"/>
                  </a:cxn>
                  <a:cxn ang="0">
                    <a:pos x="201" y="13"/>
                  </a:cxn>
                  <a:cxn ang="0">
                    <a:pos x="211" y="4"/>
                  </a:cxn>
                  <a:cxn ang="0">
                    <a:pos x="219" y="0"/>
                  </a:cxn>
                  <a:cxn ang="0">
                    <a:pos x="224" y="39"/>
                  </a:cxn>
                </a:cxnLst>
                <a:rect l="0" t="0" r="r" b="b"/>
                <a:pathLst>
                  <a:path w="244" h="271">
                    <a:moveTo>
                      <a:pt x="224" y="39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220" y="43"/>
                    </a:lnTo>
                    <a:lnTo>
                      <a:pt x="218" y="46"/>
                    </a:lnTo>
                    <a:lnTo>
                      <a:pt x="216" y="50"/>
                    </a:lnTo>
                    <a:lnTo>
                      <a:pt x="214" y="52"/>
                    </a:lnTo>
                    <a:lnTo>
                      <a:pt x="213" y="54"/>
                    </a:lnTo>
                    <a:lnTo>
                      <a:pt x="211" y="56"/>
                    </a:lnTo>
                    <a:lnTo>
                      <a:pt x="210" y="59"/>
                    </a:lnTo>
                    <a:lnTo>
                      <a:pt x="208" y="61"/>
                    </a:lnTo>
                    <a:lnTo>
                      <a:pt x="207" y="63"/>
                    </a:lnTo>
                    <a:lnTo>
                      <a:pt x="205" y="66"/>
                    </a:lnTo>
                    <a:lnTo>
                      <a:pt x="204" y="69"/>
                    </a:lnTo>
                    <a:lnTo>
                      <a:pt x="202" y="71"/>
                    </a:lnTo>
                    <a:lnTo>
                      <a:pt x="201" y="74"/>
                    </a:lnTo>
                    <a:lnTo>
                      <a:pt x="199" y="78"/>
                    </a:lnTo>
                    <a:lnTo>
                      <a:pt x="197" y="81"/>
                    </a:lnTo>
                    <a:lnTo>
                      <a:pt x="194" y="83"/>
                    </a:lnTo>
                    <a:lnTo>
                      <a:pt x="192" y="86"/>
                    </a:lnTo>
                    <a:lnTo>
                      <a:pt x="190" y="90"/>
                    </a:lnTo>
                    <a:lnTo>
                      <a:pt x="188" y="93"/>
                    </a:lnTo>
                    <a:lnTo>
                      <a:pt x="186" y="97"/>
                    </a:lnTo>
                    <a:lnTo>
                      <a:pt x="184" y="100"/>
                    </a:lnTo>
                    <a:lnTo>
                      <a:pt x="182" y="103"/>
                    </a:lnTo>
                    <a:lnTo>
                      <a:pt x="180" y="107"/>
                    </a:lnTo>
                    <a:lnTo>
                      <a:pt x="177" y="110"/>
                    </a:lnTo>
                    <a:lnTo>
                      <a:pt x="175" y="114"/>
                    </a:lnTo>
                    <a:lnTo>
                      <a:pt x="172" y="118"/>
                    </a:lnTo>
                    <a:lnTo>
                      <a:pt x="170" y="121"/>
                    </a:lnTo>
                    <a:lnTo>
                      <a:pt x="167" y="125"/>
                    </a:lnTo>
                    <a:lnTo>
                      <a:pt x="165" y="129"/>
                    </a:lnTo>
                    <a:lnTo>
                      <a:pt x="163" y="132"/>
                    </a:lnTo>
                    <a:lnTo>
                      <a:pt x="161" y="137"/>
                    </a:lnTo>
                    <a:lnTo>
                      <a:pt x="158" y="139"/>
                    </a:lnTo>
                    <a:lnTo>
                      <a:pt x="155" y="143"/>
                    </a:lnTo>
                    <a:lnTo>
                      <a:pt x="152" y="147"/>
                    </a:lnTo>
                    <a:lnTo>
                      <a:pt x="150" y="151"/>
                    </a:lnTo>
                    <a:lnTo>
                      <a:pt x="147" y="155"/>
                    </a:lnTo>
                    <a:lnTo>
                      <a:pt x="146" y="158"/>
                    </a:lnTo>
                    <a:lnTo>
                      <a:pt x="143" y="162"/>
                    </a:lnTo>
                    <a:lnTo>
                      <a:pt x="141" y="166"/>
                    </a:lnTo>
                    <a:lnTo>
                      <a:pt x="138" y="170"/>
                    </a:lnTo>
                    <a:lnTo>
                      <a:pt x="135" y="174"/>
                    </a:lnTo>
                    <a:lnTo>
                      <a:pt x="132" y="177"/>
                    </a:lnTo>
                    <a:lnTo>
                      <a:pt x="130" y="180"/>
                    </a:lnTo>
                    <a:lnTo>
                      <a:pt x="127" y="184"/>
                    </a:lnTo>
                    <a:lnTo>
                      <a:pt x="126" y="188"/>
                    </a:lnTo>
                    <a:lnTo>
                      <a:pt x="123" y="191"/>
                    </a:lnTo>
                    <a:lnTo>
                      <a:pt x="121" y="195"/>
                    </a:lnTo>
                    <a:lnTo>
                      <a:pt x="118" y="197"/>
                    </a:lnTo>
                    <a:lnTo>
                      <a:pt x="116" y="201"/>
                    </a:lnTo>
                    <a:lnTo>
                      <a:pt x="113" y="204"/>
                    </a:lnTo>
                    <a:lnTo>
                      <a:pt x="111" y="207"/>
                    </a:lnTo>
                    <a:lnTo>
                      <a:pt x="109" y="210"/>
                    </a:lnTo>
                    <a:lnTo>
                      <a:pt x="108" y="213"/>
                    </a:lnTo>
                    <a:lnTo>
                      <a:pt x="105" y="216"/>
                    </a:lnTo>
                    <a:lnTo>
                      <a:pt x="103" y="219"/>
                    </a:lnTo>
                    <a:lnTo>
                      <a:pt x="101" y="221"/>
                    </a:lnTo>
                    <a:lnTo>
                      <a:pt x="99" y="224"/>
                    </a:lnTo>
                    <a:lnTo>
                      <a:pt x="97" y="226"/>
                    </a:lnTo>
                    <a:lnTo>
                      <a:pt x="95" y="229"/>
                    </a:lnTo>
                    <a:lnTo>
                      <a:pt x="93" y="231"/>
                    </a:lnTo>
                    <a:lnTo>
                      <a:pt x="91" y="233"/>
                    </a:lnTo>
                    <a:lnTo>
                      <a:pt x="89" y="236"/>
                    </a:lnTo>
                    <a:lnTo>
                      <a:pt x="88" y="237"/>
                    </a:lnTo>
                    <a:lnTo>
                      <a:pt x="85" y="241"/>
                    </a:lnTo>
                    <a:lnTo>
                      <a:pt x="82" y="245"/>
                    </a:lnTo>
                    <a:lnTo>
                      <a:pt x="79" y="249"/>
                    </a:lnTo>
                    <a:lnTo>
                      <a:pt x="76" y="252"/>
                    </a:lnTo>
                    <a:lnTo>
                      <a:pt x="73" y="254"/>
                    </a:lnTo>
                    <a:lnTo>
                      <a:pt x="71" y="256"/>
                    </a:lnTo>
                    <a:lnTo>
                      <a:pt x="70" y="258"/>
                    </a:lnTo>
                    <a:lnTo>
                      <a:pt x="68" y="261"/>
                    </a:lnTo>
                    <a:lnTo>
                      <a:pt x="66" y="262"/>
                    </a:lnTo>
                    <a:lnTo>
                      <a:pt x="64" y="264"/>
                    </a:lnTo>
                    <a:lnTo>
                      <a:pt x="62" y="266"/>
                    </a:lnTo>
                    <a:lnTo>
                      <a:pt x="61" y="267"/>
                    </a:lnTo>
                    <a:lnTo>
                      <a:pt x="58" y="269"/>
                    </a:lnTo>
                    <a:lnTo>
                      <a:pt x="55" y="270"/>
                    </a:lnTo>
                    <a:lnTo>
                      <a:pt x="52" y="271"/>
                    </a:lnTo>
                    <a:lnTo>
                      <a:pt x="50" y="271"/>
                    </a:lnTo>
                    <a:lnTo>
                      <a:pt x="48" y="271"/>
                    </a:lnTo>
                    <a:lnTo>
                      <a:pt x="45" y="271"/>
                    </a:lnTo>
                    <a:lnTo>
                      <a:pt x="42" y="271"/>
                    </a:lnTo>
                    <a:lnTo>
                      <a:pt x="39" y="270"/>
                    </a:lnTo>
                    <a:lnTo>
                      <a:pt x="35" y="270"/>
                    </a:lnTo>
                    <a:lnTo>
                      <a:pt x="32" y="270"/>
                    </a:lnTo>
                    <a:lnTo>
                      <a:pt x="29" y="269"/>
                    </a:lnTo>
                    <a:lnTo>
                      <a:pt x="26" y="268"/>
                    </a:lnTo>
                    <a:lnTo>
                      <a:pt x="21" y="268"/>
                    </a:lnTo>
                    <a:lnTo>
                      <a:pt x="18" y="267"/>
                    </a:lnTo>
                    <a:lnTo>
                      <a:pt x="14" y="266"/>
                    </a:lnTo>
                    <a:lnTo>
                      <a:pt x="12" y="265"/>
                    </a:lnTo>
                    <a:lnTo>
                      <a:pt x="8" y="262"/>
                    </a:lnTo>
                    <a:lnTo>
                      <a:pt x="5" y="260"/>
                    </a:lnTo>
                    <a:lnTo>
                      <a:pt x="3" y="258"/>
                    </a:lnTo>
                    <a:lnTo>
                      <a:pt x="2" y="256"/>
                    </a:lnTo>
                    <a:lnTo>
                      <a:pt x="0" y="254"/>
                    </a:lnTo>
                    <a:lnTo>
                      <a:pt x="0" y="252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1" y="243"/>
                    </a:lnTo>
                    <a:lnTo>
                      <a:pt x="2" y="241"/>
                    </a:lnTo>
                    <a:lnTo>
                      <a:pt x="3" y="238"/>
                    </a:lnTo>
                    <a:lnTo>
                      <a:pt x="3" y="236"/>
                    </a:lnTo>
                    <a:lnTo>
                      <a:pt x="5" y="233"/>
                    </a:lnTo>
                    <a:lnTo>
                      <a:pt x="6" y="230"/>
                    </a:lnTo>
                    <a:lnTo>
                      <a:pt x="8" y="226"/>
                    </a:lnTo>
                    <a:lnTo>
                      <a:pt x="10" y="223"/>
                    </a:lnTo>
                    <a:lnTo>
                      <a:pt x="12" y="219"/>
                    </a:lnTo>
                    <a:lnTo>
                      <a:pt x="13" y="216"/>
                    </a:lnTo>
                    <a:lnTo>
                      <a:pt x="16" y="212"/>
                    </a:lnTo>
                    <a:lnTo>
                      <a:pt x="17" y="210"/>
                    </a:lnTo>
                    <a:lnTo>
                      <a:pt x="18" y="208"/>
                    </a:lnTo>
                    <a:lnTo>
                      <a:pt x="20" y="206"/>
                    </a:lnTo>
                    <a:lnTo>
                      <a:pt x="21" y="204"/>
                    </a:lnTo>
                    <a:lnTo>
                      <a:pt x="23" y="201"/>
                    </a:lnTo>
                    <a:lnTo>
                      <a:pt x="25" y="199"/>
                    </a:lnTo>
                    <a:lnTo>
                      <a:pt x="26" y="197"/>
                    </a:lnTo>
                    <a:lnTo>
                      <a:pt x="28" y="196"/>
                    </a:lnTo>
                    <a:lnTo>
                      <a:pt x="29" y="193"/>
                    </a:lnTo>
                    <a:lnTo>
                      <a:pt x="31" y="191"/>
                    </a:lnTo>
                    <a:lnTo>
                      <a:pt x="32" y="189"/>
                    </a:lnTo>
                    <a:lnTo>
                      <a:pt x="34" y="187"/>
                    </a:lnTo>
                    <a:lnTo>
                      <a:pt x="36" y="184"/>
                    </a:lnTo>
                    <a:lnTo>
                      <a:pt x="38" y="182"/>
                    </a:lnTo>
                    <a:lnTo>
                      <a:pt x="40" y="180"/>
                    </a:lnTo>
                    <a:lnTo>
                      <a:pt x="42" y="178"/>
                    </a:lnTo>
                    <a:lnTo>
                      <a:pt x="43" y="176"/>
                    </a:lnTo>
                    <a:lnTo>
                      <a:pt x="45" y="173"/>
                    </a:lnTo>
                    <a:lnTo>
                      <a:pt x="47" y="171"/>
                    </a:lnTo>
                    <a:lnTo>
                      <a:pt x="49" y="169"/>
                    </a:lnTo>
                    <a:lnTo>
                      <a:pt x="50" y="166"/>
                    </a:lnTo>
                    <a:lnTo>
                      <a:pt x="52" y="164"/>
                    </a:lnTo>
                    <a:lnTo>
                      <a:pt x="55" y="161"/>
                    </a:lnTo>
                    <a:lnTo>
                      <a:pt x="57" y="159"/>
                    </a:lnTo>
                    <a:lnTo>
                      <a:pt x="59" y="157"/>
                    </a:lnTo>
                    <a:lnTo>
                      <a:pt x="61" y="154"/>
                    </a:lnTo>
                    <a:lnTo>
                      <a:pt x="63" y="152"/>
                    </a:lnTo>
                    <a:lnTo>
                      <a:pt x="66" y="149"/>
                    </a:lnTo>
                    <a:lnTo>
                      <a:pt x="68" y="146"/>
                    </a:lnTo>
                    <a:lnTo>
                      <a:pt x="70" y="144"/>
                    </a:lnTo>
                    <a:lnTo>
                      <a:pt x="71" y="141"/>
                    </a:lnTo>
                    <a:lnTo>
                      <a:pt x="74" y="139"/>
                    </a:lnTo>
                    <a:lnTo>
                      <a:pt x="76" y="137"/>
                    </a:lnTo>
                    <a:lnTo>
                      <a:pt x="78" y="134"/>
                    </a:lnTo>
                    <a:lnTo>
                      <a:pt x="81" y="132"/>
                    </a:lnTo>
                    <a:lnTo>
                      <a:pt x="83" y="129"/>
                    </a:lnTo>
                    <a:lnTo>
                      <a:pt x="85" y="126"/>
                    </a:lnTo>
                    <a:lnTo>
                      <a:pt x="88" y="124"/>
                    </a:lnTo>
                    <a:lnTo>
                      <a:pt x="89" y="121"/>
                    </a:lnTo>
                    <a:lnTo>
                      <a:pt x="92" y="120"/>
                    </a:lnTo>
                    <a:lnTo>
                      <a:pt x="94" y="117"/>
                    </a:lnTo>
                    <a:lnTo>
                      <a:pt x="97" y="114"/>
                    </a:lnTo>
                    <a:lnTo>
                      <a:pt x="99" y="111"/>
                    </a:lnTo>
                    <a:lnTo>
                      <a:pt x="102" y="109"/>
                    </a:lnTo>
                    <a:lnTo>
                      <a:pt x="104" y="106"/>
                    </a:lnTo>
                    <a:lnTo>
                      <a:pt x="106" y="104"/>
                    </a:lnTo>
                    <a:lnTo>
                      <a:pt x="108" y="101"/>
                    </a:lnTo>
                    <a:lnTo>
                      <a:pt x="111" y="99"/>
                    </a:lnTo>
                    <a:lnTo>
                      <a:pt x="113" y="96"/>
                    </a:lnTo>
                    <a:lnTo>
                      <a:pt x="115" y="94"/>
                    </a:lnTo>
                    <a:lnTo>
                      <a:pt x="118" y="91"/>
                    </a:lnTo>
                    <a:lnTo>
                      <a:pt x="120" y="88"/>
                    </a:lnTo>
                    <a:lnTo>
                      <a:pt x="123" y="85"/>
                    </a:lnTo>
                    <a:lnTo>
                      <a:pt x="125" y="83"/>
                    </a:lnTo>
                    <a:lnTo>
                      <a:pt x="127" y="81"/>
                    </a:lnTo>
                    <a:lnTo>
                      <a:pt x="130" y="79"/>
                    </a:lnTo>
                    <a:lnTo>
                      <a:pt x="132" y="76"/>
                    </a:lnTo>
                    <a:lnTo>
                      <a:pt x="134" y="73"/>
                    </a:lnTo>
                    <a:lnTo>
                      <a:pt x="137" y="71"/>
                    </a:lnTo>
                    <a:lnTo>
                      <a:pt x="139" y="69"/>
                    </a:lnTo>
                    <a:lnTo>
                      <a:pt x="141" y="66"/>
                    </a:lnTo>
                    <a:lnTo>
                      <a:pt x="144" y="64"/>
                    </a:lnTo>
                    <a:lnTo>
                      <a:pt x="147" y="61"/>
                    </a:lnTo>
                    <a:lnTo>
                      <a:pt x="148" y="60"/>
                    </a:lnTo>
                    <a:lnTo>
                      <a:pt x="151" y="58"/>
                    </a:lnTo>
                    <a:lnTo>
                      <a:pt x="153" y="55"/>
                    </a:lnTo>
                    <a:lnTo>
                      <a:pt x="155" y="53"/>
                    </a:lnTo>
                    <a:lnTo>
                      <a:pt x="158" y="51"/>
                    </a:lnTo>
                    <a:lnTo>
                      <a:pt x="160" y="49"/>
                    </a:lnTo>
                    <a:lnTo>
                      <a:pt x="162" y="46"/>
                    </a:lnTo>
                    <a:lnTo>
                      <a:pt x="165" y="44"/>
                    </a:lnTo>
                    <a:lnTo>
                      <a:pt x="166" y="42"/>
                    </a:lnTo>
                    <a:lnTo>
                      <a:pt x="169" y="41"/>
                    </a:lnTo>
                    <a:lnTo>
                      <a:pt x="171" y="39"/>
                    </a:lnTo>
                    <a:lnTo>
                      <a:pt x="173" y="37"/>
                    </a:lnTo>
                    <a:lnTo>
                      <a:pt x="175" y="35"/>
                    </a:lnTo>
                    <a:lnTo>
                      <a:pt x="178" y="33"/>
                    </a:lnTo>
                    <a:lnTo>
                      <a:pt x="180" y="31"/>
                    </a:lnTo>
                    <a:lnTo>
                      <a:pt x="182" y="29"/>
                    </a:lnTo>
                    <a:lnTo>
                      <a:pt x="184" y="28"/>
                    </a:lnTo>
                    <a:lnTo>
                      <a:pt x="187" y="24"/>
                    </a:lnTo>
                    <a:lnTo>
                      <a:pt x="191" y="22"/>
                    </a:lnTo>
                    <a:lnTo>
                      <a:pt x="194" y="19"/>
                    </a:lnTo>
                    <a:lnTo>
                      <a:pt x="198" y="16"/>
                    </a:lnTo>
                    <a:lnTo>
                      <a:pt x="201" y="13"/>
                    </a:lnTo>
                    <a:lnTo>
                      <a:pt x="204" y="10"/>
                    </a:lnTo>
                    <a:lnTo>
                      <a:pt x="206" y="8"/>
                    </a:lnTo>
                    <a:lnTo>
                      <a:pt x="209" y="6"/>
                    </a:lnTo>
                    <a:lnTo>
                      <a:pt x="211" y="4"/>
                    </a:lnTo>
                    <a:lnTo>
                      <a:pt x="213" y="3"/>
                    </a:lnTo>
                    <a:lnTo>
                      <a:pt x="215" y="2"/>
                    </a:lnTo>
                    <a:lnTo>
                      <a:pt x="217" y="1"/>
                    </a:lnTo>
                    <a:lnTo>
                      <a:pt x="219" y="0"/>
                    </a:lnTo>
                    <a:lnTo>
                      <a:pt x="220" y="0"/>
                    </a:lnTo>
                    <a:lnTo>
                      <a:pt x="244" y="12"/>
                    </a:lnTo>
                    <a:lnTo>
                      <a:pt x="224" y="39"/>
                    </a:lnTo>
                    <a:lnTo>
                      <a:pt x="224" y="3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26"/>
              <p:cNvSpPr>
                <a:spLocks/>
              </p:cNvSpPr>
              <p:nvPr/>
            </p:nvSpPr>
            <p:spPr bwMode="auto">
              <a:xfrm>
                <a:off x="1122" y="1247"/>
                <a:ext cx="189" cy="329"/>
              </a:xfrm>
              <a:custGeom>
                <a:avLst/>
                <a:gdLst/>
                <a:ahLst/>
                <a:cxnLst>
                  <a:cxn ang="0">
                    <a:pos x="187" y="1"/>
                  </a:cxn>
                  <a:cxn ang="0">
                    <a:pos x="185" y="6"/>
                  </a:cxn>
                  <a:cxn ang="0">
                    <a:pos x="184" y="12"/>
                  </a:cxn>
                  <a:cxn ang="0">
                    <a:pos x="180" y="20"/>
                  </a:cxn>
                  <a:cxn ang="0">
                    <a:pos x="177" y="30"/>
                  </a:cxn>
                  <a:cxn ang="0">
                    <a:pos x="172" y="42"/>
                  </a:cxn>
                  <a:cxn ang="0">
                    <a:pos x="166" y="54"/>
                  </a:cxn>
                  <a:cxn ang="0">
                    <a:pos x="161" y="68"/>
                  </a:cxn>
                  <a:cxn ang="0">
                    <a:pos x="155" y="84"/>
                  </a:cxn>
                  <a:cxn ang="0">
                    <a:pos x="149" y="99"/>
                  </a:cxn>
                  <a:cxn ang="0">
                    <a:pos x="142" y="116"/>
                  </a:cxn>
                  <a:cxn ang="0">
                    <a:pos x="134" y="132"/>
                  </a:cxn>
                  <a:cxn ang="0">
                    <a:pos x="127" y="149"/>
                  </a:cxn>
                  <a:cxn ang="0">
                    <a:pos x="119" y="166"/>
                  </a:cxn>
                  <a:cxn ang="0">
                    <a:pos x="111" y="184"/>
                  </a:cxn>
                  <a:cxn ang="0">
                    <a:pos x="104" y="201"/>
                  </a:cxn>
                  <a:cxn ang="0">
                    <a:pos x="96" y="217"/>
                  </a:cxn>
                  <a:cxn ang="0">
                    <a:pos x="88" y="232"/>
                  </a:cxn>
                  <a:cxn ang="0">
                    <a:pos x="80" y="247"/>
                  </a:cxn>
                  <a:cxn ang="0">
                    <a:pos x="72" y="262"/>
                  </a:cxn>
                  <a:cxn ang="0">
                    <a:pos x="65" y="274"/>
                  </a:cxn>
                  <a:cxn ang="0">
                    <a:pos x="57" y="285"/>
                  </a:cxn>
                  <a:cxn ang="0">
                    <a:pos x="50" y="295"/>
                  </a:cxn>
                  <a:cxn ang="0">
                    <a:pos x="43" y="303"/>
                  </a:cxn>
                  <a:cxn ang="0">
                    <a:pos x="36" y="311"/>
                  </a:cxn>
                  <a:cxn ang="0">
                    <a:pos x="31" y="318"/>
                  </a:cxn>
                  <a:cxn ang="0">
                    <a:pos x="25" y="322"/>
                  </a:cxn>
                  <a:cxn ang="0">
                    <a:pos x="18" y="326"/>
                  </a:cxn>
                  <a:cxn ang="0">
                    <a:pos x="10" y="329"/>
                  </a:cxn>
                  <a:cxn ang="0">
                    <a:pos x="4" y="327"/>
                  </a:cxn>
                  <a:cxn ang="0">
                    <a:pos x="0" y="320"/>
                  </a:cxn>
                  <a:cxn ang="0">
                    <a:pos x="0" y="315"/>
                  </a:cxn>
                  <a:cxn ang="0">
                    <a:pos x="0" y="309"/>
                  </a:cxn>
                  <a:cxn ang="0">
                    <a:pos x="1" y="301"/>
                  </a:cxn>
                  <a:cxn ang="0">
                    <a:pos x="3" y="294"/>
                  </a:cxn>
                  <a:cxn ang="0">
                    <a:pos x="6" y="284"/>
                  </a:cxn>
                  <a:cxn ang="0">
                    <a:pos x="10" y="274"/>
                  </a:cxn>
                  <a:cxn ang="0">
                    <a:pos x="14" y="262"/>
                  </a:cxn>
                  <a:cxn ang="0">
                    <a:pos x="20" y="251"/>
                  </a:cxn>
                  <a:cxn ang="0">
                    <a:pos x="27" y="238"/>
                  </a:cxn>
                  <a:cxn ang="0">
                    <a:pos x="34" y="223"/>
                  </a:cxn>
                  <a:cxn ang="0">
                    <a:pos x="43" y="208"/>
                  </a:cxn>
                  <a:cxn ang="0">
                    <a:pos x="52" y="193"/>
                  </a:cxn>
                  <a:cxn ang="0">
                    <a:pos x="62" y="178"/>
                  </a:cxn>
                  <a:cxn ang="0">
                    <a:pos x="71" y="163"/>
                  </a:cxn>
                  <a:cxn ang="0">
                    <a:pos x="82" y="146"/>
                  </a:cxn>
                  <a:cxn ang="0">
                    <a:pos x="93" y="131"/>
                  </a:cxn>
                  <a:cxn ang="0">
                    <a:pos x="103" y="116"/>
                  </a:cxn>
                  <a:cxn ang="0">
                    <a:pos x="114" y="101"/>
                  </a:cxn>
                  <a:cxn ang="0">
                    <a:pos x="124" y="86"/>
                  </a:cxn>
                  <a:cxn ang="0">
                    <a:pos x="134" y="72"/>
                  </a:cxn>
                  <a:cxn ang="0">
                    <a:pos x="144" y="59"/>
                  </a:cxn>
                  <a:cxn ang="0">
                    <a:pos x="152" y="47"/>
                  </a:cxn>
                  <a:cxn ang="0">
                    <a:pos x="161" y="35"/>
                  </a:cxn>
                  <a:cxn ang="0">
                    <a:pos x="168" y="26"/>
                  </a:cxn>
                  <a:cxn ang="0">
                    <a:pos x="175" y="17"/>
                  </a:cxn>
                  <a:cxn ang="0">
                    <a:pos x="180" y="9"/>
                  </a:cxn>
                  <a:cxn ang="0">
                    <a:pos x="185" y="3"/>
                  </a:cxn>
                  <a:cxn ang="0">
                    <a:pos x="189" y="0"/>
                  </a:cxn>
                </a:cxnLst>
                <a:rect l="0" t="0" r="r" b="b"/>
                <a:pathLst>
                  <a:path w="189" h="329">
                    <a:moveTo>
                      <a:pt x="189" y="0"/>
                    </a:moveTo>
                    <a:lnTo>
                      <a:pt x="188" y="0"/>
                    </a:lnTo>
                    <a:lnTo>
                      <a:pt x="187" y="1"/>
                    </a:lnTo>
                    <a:lnTo>
                      <a:pt x="187" y="2"/>
                    </a:lnTo>
                    <a:lnTo>
                      <a:pt x="186" y="4"/>
                    </a:lnTo>
                    <a:lnTo>
                      <a:pt x="185" y="6"/>
                    </a:lnTo>
                    <a:lnTo>
                      <a:pt x="185" y="8"/>
                    </a:lnTo>
                    <a:lnTo>
                      <a:pt x="185" y="9"/>
                    </a:lnTo>
                    <a:lnTo>
                      <a:pt x="184" y="12"/>
                    </a:lnTo>
                    <a:lnTo>
                      <a:pt x="183" y="14"/>
                    </a:lnTo>
                    <a:lnTo>
                      <a:pt x="182" y="17"/>
                    </a:lnTo>
                    <a:lnTo>
                      <a:pt x="180" y="20"/>
                    </a:lnTo>
                    <a:lnTo>
                      <a:pt x="179" y="23"/>
                    </a:lnTo>
                    <a:lnTo>
                      <a:pt x="178" y="27"/>
                    </a:lnTo>
                    <a:lnTo>
                      <a:pt x="177" y="30"/>
                    </a:lnTo>
                    <a:lnTo>
                      <a:pt x="175" y="33"/>
                    </a:lnTo>
                    <a:lnTo>
                      <a:pt x="173" y="37"/>
                    </a:lnTo>
                    <a:lnTo>
                      <a:pt x="172" y="42"/>
                    </a:lnTo>
                    <a:lnTo>
                      <a:pt x="170" y="46"/>
                    </a:lnTo>
                    <a:lnTo>
                      <a:pt x="168" y="49"/>
                    </a:lnTo>
                    <a:lnTo>
                      <a:pt x="166" y="54"/>
                    </a:lnTo>
                    <a:lnTo>
                      <a:pt x="165" y="59"/>
                    </a:lnTo>
                    <a:lnTo>
                      <a:pt x="164" y="64"/>
                    </a:lnTo>
                    <a:lnTo>
                      <a:pt x="161" y="68"/>
                    </a:lnTo>
                    <a:lnTo>
                      <a:pt x="159" y="73"/>
                    </a:lnTo>
                    <a:lnTo>
                      <a:pt x="157" y="78"/>
                    </a:lnTo>
                    <a:lnTo>
                      <a:pt x="155" y="84"/>
                    </a:lnTo>
                    <a:lnTo>
                      <a:pt x="153" y="88"/>
                    </a:lnTo>
                    <a:lnTo>
                      <a:pt x="151" y="94"/>
                    </a:lnTo>
                    <a:lnTo>
                      <a:pt x="149" y="99"/>
                    </a:lnTo>
                    <a:lnTo>
                      <a:pt x="146" y="105"/>
                    </a:lnTo>
                    <a:lnTo>
                      <a:pt x="145" y="110"/>
                    </a:lnTo>
                    <a:lnTo>
                      <a:pt x="142" y="116"/>
                    </a:lnTo>
                    <a:lnTo>
                      <a:pt x="140" y="121"/>
                    </a:lnTo>
                    <a:lnTo>
                      <a:pt x="137" y="126"/>
                    </a:lnTo>
                    <a:lnTo>
                      <a:pt x="134" y="132"/>
                    </a:lnTo>
                    <a:lnTo>
                      <a:pt x="132" y="138"/>
                    </a:lnTo>
                    <a:lnTo>
                      <a:pt x="129" y="144"/>
                    </a:lnTo>
                    <a:lnTo>
                      <a:pt x="127" y="149"/>
                    </a:lnTo>
                    <a:lnTo>
                      <a:pt x="124" y="155"/>
                    </a:lnTo>
                    <a:lnTo>
                      <a:pt x="122" y="161"/>
                    </a:lnTo>
                    <a:lnTo>
                      <a:pt x="119" y="166"/>
                    </a:lnTo>
                    <a:lnTo>
                      <a:pt x="117" y="172"/>
                    </a:lnTo>
                    <a:lnTo>
                      <a:pt x="114" y="178"/>
                    </a:lnTo>
                    <a:lnTo>
                      <a:pt x="111" y="184"/>
                    </a:lnTo>
                    <a:lnTo>
                      <a:pt x="108" y="189"/>
                    </a:lnTo>
                    <a:lnTo>
                      <a:pt x="107" y="195"/>
                    </a:lnTo>
                    <a:lnTo>
                      <a:pt x="104" y="201"/>
                    </a:lnTo>
                    <a:lnTo>
                      <a:pt x="101" y="206"/>
                    </a:lnTo>
                    <a:lnTo>
                      <a:pt x="98" y="211"/>
                    </a:lnTo>
                    <a:lnTo>
                      <a:pt x="96" y="217"/>
                    </a:lnTo>
                    <a:lnTo>
                      <a:pt x="93" y="222"/>
                    </a:lnTo>
                    <a:lnTo>
                      <a:pt x="90" y="227"/>
                    </a:lnTo>
                    <a:lnTo>
                      <a:pt x="88" y="232"/>
                    </a:lnTo>
                    <a:lnTo>
                      <a:pt x="85" y="238"/>
                    </a:lnTo>
                    <a:lnTo>
                      <a:pt x="82" y="243"/>
                    </a:lnTo>
                    <a:lnTo>
                      <a:pt x="80" y="247"/>
                    </a:lnTo>
                    <a:lnTo>
                      <a:pt x="77" y="252"/>
                    </a:lnTo>
                    <a:lnTo>
                      <a:pt x="74" y="257"/>
                    </a:lnTo>
                    <a:lnTo>
                      <a:pt x="72" y="262"/>
                    </a:lnTo>
                    <a:lnTo>
                      <a:pt x="69" y="265"/>
                    </a:lnTo>
                    <a:lnTo>
                      <a:pt x="67" y="270"/>
                    </a:lnTo>
                    <a:lnTo>
                      <a:pt x="65" y="274"/>
                    </a:lnTo>
                    <a:lnTo>
                      <a:pt x="62" y="278"/>
                    </a:lnTo>
                    <a:lnTo>
                      <a:pt x="59" y="281"/>
                    </a:lnTo>
                    <a:lnTo>
                      <a:pt x="57" y="285"/>
                    </a:lnTo>
                    <a:lnTo>
                      <a:pt x="55" y="289"/>
                    </a:lnTo>
                    <a:lnTo>
                      <a:pt x="52" y="292"/>
                    </a:lnTo>
                    <a:lnTo>
                      <a:pt x="50" y="295"/>
                    </a:lnTo>
                    <a:lnTo>
                      <a:pt x="48" y="299"/>
                    </a:lnTo>
                    <a:lnTo>
                      <a:pt x="46" y="301"/>
                    </a:lnTo>
                    <a:lnTo>
                      <a:pt x="43" y="303"/>
                    </a:lnTo>
                    <a:lnTo>
                      <a:pt x="41" y="306"/>
                    </a:lnTo>
                    <a:lnTo>
                      <a:pt x="39" y="309"/>
                    </a:lnTo>
                    <a:lnTo>
                      <a:pt x="36" y="311"/>
                    </a:lnTo>
                    <a:lnTo>
                      <a:pt x="34" y="314"/>
                    </a:lnTo>
                    <a:lnTo>
                      <a:pt x="32" y="316"/>
                    </a:lnTo>
                    <a:lnTo>
                      <a:pt x="31" y="318"/>
                    </a:lnTo>
                    <a:lnTo>
                      <a:pt x="29" y="320"/>
                    </a:lnTo>
                    <a:lnTo>
                      <a:pt x="27" y="320"/>
                    </a:lnTo>
                    <a:lnTo>
                      <a:pt x="25" y="322"/>
                    </a:lnTo>
                    <a:lnTo>
                      <a:pt x="23" y="323"/>
                    </a:lnTo>
                    <a:lnTo>
                      <a:pt x="21" y="325"/>
                    </a:lnTo>
                    <a:lnTo>
                      <a:pt x="18" y="326"/>
                    </a:lnTo>
                    <a:lnTo>
                      <a:pt x="15" y="328"/>
                    </a:lnTo>
                    <a:lnTo>
                      <a:pt x="12" y="329"/>
                    </a:lnTo>
                    <a:lnTo>
                      <a:pt x="10" y="329"/>
                    </a:lnTo>
                    <a:lnTo>
                      <a:pt x="8" y="329"/>
                    </a:lnTo>
                    <a:lnTo>
                      <a:pt x="6" y="329"/>
                    </a:lnTo>
                    <a:lnTo>
                      <a:pt x="4" y="327"/>
                    </a:lnTo>
                    <a:lnTo>
                      <a:pt x="3" y="325"/>
                    </a:lnTo>
                    <a:lnTo>
                      <a:pt x="1" y="323"/>
                    </a:lnTo>
                    <a:lnTo>
                      <a:pt x="0" y="320"/>
                    </a:lnTo>
                    <a:lnTo>
                      <a:pt x="0" y="319"/>
                    </a:lnTo>
                    <a:lnTo>
                      <a:pt x="0" y="317"/>
                    </a:lnTo>
                    <a:lnTo>
                      <a:pt x="0" y="315"/>
                    </a:lnTo>
                    <a:lnTo>
                      <a:pt x="0" y="313"/>
                    </a:lnTo>
                    <a:lnTo>
                      <a:pt x="0" y="311"/>
                    </a:lnTo>
                    <a:lnTo>
                      <a:pt x="0" y="309"/>
                    </a:lnTo>
                    <a:lnTo>
                      <a:pt x="0" y="306"/>
                    </a:lnTo>
                    <a:lnTo>
                      <a:pt x="1" y="304"/>
                    </a:lnTo>
                    <a:lnTo>
                      <a:pt x="1" y="301"/>
                    </a:lnTo>
                    <a:lnTo>
                      <a:pt x="1" y="299"/>
                    </a:lnTo>
                    <a:lnTo>
                      <a:pt x="2" y="296"/>
                    </a:lnTo>
                    <a:lnTo>
                      <a:pt x="3" y="294"/>
                    </a:lnTo>
                    <a:lnTo>
                      <a:pt x="4" y="290"/>
                    </a:lnTo>
                    <a:lnTo>
                      <a:pt x="4" y="287"/>
                    </a:lnTo>
                    <a:lnTo>
                      <a:pt x="6" y="284"/>
                    </a:lnTo>
                    <a:lnTo>
                      <a:pt x="7" y="281"/>
                    </a:lnTo>
                    <a:lnTo>
                      <a:pt x="8" y="278"/>
                    </a:lnTo>
                    <a:lnTo>
                      <a:pt x="10" y="274"/>
                    </a:lnTo>
                    <a:lnTo>
                      <a:pt x="11" y="270"/>
                    </a:lnTo>
                    <a:lnTo>
                      <a:pt x="12" y="266"/>
                    </a:lnTo>
                    <a:lnTo>
                      <a:pt x="14" y="262"/>
                    </a:lnTo>
                    <a:lnTo>
                      <a:pt x="16" y="259"/>
                    </a:lnTo>
                    <a:lnTo>
                      <a:pt x="18" y="255"/>
                    </a:lnTo>
                    <a:lnTo>
                      <a:pt x="20" y="251"/>
                    </a:lnTo>
                    <a:lnTo>
                      <a:pt x="22" y="246"/>
                    </a:lnTo>
                    <a:lnTo>
                      <a:pt x="24" y="242"/>
                    </a:lnTo>
                    <a:lnTo>
                      <a:pt x="27" y="238"/>
                    </a:lnTo>
                    <a:lnTo>
                      <a:pt x="30" y="233"/>
                    </a:lnTo>
                    <a:lnTo>
                      <a:pt x="31" y="227"/>
                    </a:lnTo>
                    <a:lnTo>
                      <a:pt x="34" y="223"/>
                    </a:lnTo>
                    <a:lnTo>
                      <a:pt x="36" y="219"/>
                    </a:lnTo>
                    <a:lnTo>
                      <a:pt x="40" y="214"/>
                    </a:lnTo>
                    <a:lnTo>
                      <a:pt x="43" y="208"/>
                    </a:lnTo>
                    <a:lnTo>
                      <a:pt x="46" y="204"/>
                    </a:lnTo>
                    <a:lnTo>
                      <a:pt x="49" y="199"/>
                    </a:lnTo>
                    <a:lnTo>
                      <a:pt x="52" y="193"/>
                    </a:lnTo>
                    <a:lnTo>
                      <a:pt x="55" y="188"/>
                    </a:lnTo>
                    <a:lnTo>
                      <a:pt x="58" y="184"/>
                    </a:lnTo>
                    <a:lnTo>
                      <a:pt x="62" y="178"/>
                    </a:lnTo>
                    <a:lnTo>
                      <a:pt x="65" y="173"/>
                    </a:lnTo>
                    <a:lnTo>
                      <a:pt x="69" y="168"/>
                    </a:lnTo>
                    <a:lnTo>
                      <a:pt x="71" y="163"/>
                    </a:lnTo>
                    <a:lnTo>
                      <a:pt x="75" y="157"/>
                    </a:lnTo>
                    <a:lnTo>
                      <a:pt x="79" y="152"/>
                    </a:lnTo>
                    <a:lnTo>
                      <a:pt x="82" y="146"/>
                    </a:lnTo>
                    <a:lnTo>
                      <a:pt x="86" y="142"/>
                    </a:lnTo>
                    <a:lnTo>
                      <a:pt x="89" y="136"/>
                    </a:lnTo>
                    <a:lnTo>
                      <a:pt x="93" y="131"/>
                    </a:lnTo>
                    <a:lnTo>
                      <a:pt x="96" y="126"/>
                    </a:lnTo>
                    <a:lnTo>
                      <a:pt x="100" y="121"/>
                    </a:lnTo>
                    <a:lnTo>
                      <a:pt x="103" y="116"/>
                    </a:lnTo>
                    <a:lnTo>
                      <a:pt x="107" y="111"/>
                    </a:lnTo>
                    <a:lnTo>
                      <a:pt x="110" y="106"/>
                    </a:lnTo>
                    <a:lnTo>
                      <a:pt x="114" y="101"/>
                    </a:lnTo>
                    <a:lnTo>
                      <a:pt x="117" y="96"/>
                    </a:lnTo>
                    <a:lnTo>
                      <a:pt x="121" y="91"/>
                    </a:lnTo>
                    <a:lnTo>
                      <a:pt x="124" y="86"/>
                    </a:lnTo>
                    <a:lnTo>
                      <a:pt x="127" y="82"/>
                    </a:lnTo>
                    <a:lnTo>
                      <a:pt x="130" y="76"/>
                    </a:lnTo>
                    <a:lnTo>
                      <a:pt x="134" y="72"/>
                    </a:lnTo>
                    <a:lnTo>
                      <a:pt x="137" y="68"/>
                    </a:lnTo>
                    <a:lnTo>
                      <a:pt x="141" y="63"/>
                    </a:lnTo>
                    <a:lnTo>
                      <a:pt x="144" y="59"/>
                    </a:lnTo>
                    <a:lnTo>
                      <a:pt x="146" y="55"/>
                    </a:lnTo>
                    <a:lnTo>
                      <a:pt x="149" y="50"/>
                    </a:lnTo>
                    <a:lnTo>
                      <a:pt x="152" y="47"/>
                    </a:lnTo>
                    <a:lnTo>
                      <a:pt x="155" y="43"/>
                    </a:lnTo>
                    <a:lnTo>
                      <a:pt x="158" y="39"/>
                    </a:lnTo>
                    <a:lnTo>
                      <a:pt x="161" y="35"/>
                    </a:lnTo>
                    <a:lnTo>
                      <a:pt x="164" y="32"/>
                    </a:lnTo>
                    <a:lnTo>
                      <a:pt x="166" y="29"/>
                    </a:lnTo>
                    <a:lnTo>
                      <a:pt x="168" y="26"/>
                    </a:lnTo>
                    <a:lnTo>
                      <a:pt x="170" y="23"/>
                    </a:lnTo>
                    <a:lnTo>
                      <a:pt x="172" y="20"/>
                    </a:lnTo>
                    <a:lnTo>
                      <a:pt x="175" y="17"/>
                    </a:lnTo>
                    <a:lnTo>
                      <a:pt x="177" y="14"/>
                    </a:lnTo>
                    <a:lnTo>
                      <a:pt x="178" y="12"/>
                    </a:lnTo>
                    <a:lnTo>
                      <a:pt x="180" y="9"/>
                    </a:lnTo>
                    <a:lnTo>
                      <a:pt x="182" y="8"/>
                    </a:lnTo>
                    <a:lnTo>
                      <a:pt x="183" y="7"/>
                    </a:lnTo>
                    <a:lnTo>
                      <a:pt x="185" y="3"/>
                    </a:lnTo>
                    <a:lnTo>
                      <a:pt x="187" y="1"/>
                    </a:lnTo>
                    <a:lnTo>
                      <a:pt x="188" y="0"/>
                    </a:lnTo>
                    <a:lnTo>
                      <a:pt x="189" y="0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27"/>
              <p:cNvSpPr>
                <a:spLocks/>
              </p:cNvSpPr>
              <p:nvPr/>
            </p:nvSpPr>
            <p:spPr bwMode="auto">
              <a:xfrm>
                <a:off x="1432" y="1123"/>
                <a:ext cx="335" cy="191"/>
              </a:xfrm>
              <a:custGeom>
                <a:avLst/>
                <a:gdLst/>
                <a:ahLst/>
                <a:cxnLst>
                  <a:cxn ang="0">
                    <a:pos x="14" y="1"/>
                  </a:cxn>
                  <a:cxn ang="0">
                    <a:pos x="22" y="5"/>
                  </a:cxn>
                  <a:cxn ang="0">
                    <a:pos x="29" y="8"/>
                  </a:cxn>
                  <a:cxn ang="0">
                    <a:pos x="38" y="12"/>
                  </a:cxn>
                  <a:cxn ang="0">
                    <a:pos x="49" y="17"/>
                  </a:cxn>
                  <a:cxn ang="0">
                    <a:pos x="62" y="21"/>
                  </a:cxn>
                  <a:cxn ang="0">
                    <a:pos x="75" y="27"/>
                  </a:cxn>
                  <a:cxn ang="0">
                    <a:pos x="89" y="33"/>
                  </a:cxn>
                  <a:cxn ang="0">
                    <a:pos x="105" y="40"/>
                  </a:cxn>
                  <a:cxn ang="0">
                    <a:pos x="121" y="47"/>
                  </a:cxn>
                  <a:cxn ang="0">
                    <a:pos x="137" y="55"/>
                  </a:cxn>
                  <a:cxn ang="0">
                    <a:pos x="154" y="62"/>
                  </a:cxn>
                  <a:cxn ang="0">
                    <a:pos x="170" y="70"/>
                  </a:cxn>
                  <a:cxn ang="0">
                    <a:pos x="187" y="78"/>
                  </a:cxn>
                  <a:cxn ang="0">
                    <a:pos x="204" y="87"/>
                  </a:cxn>
                  <a:cxn ang="0">
                    <a:pos x="221" y="94"/>
                  </a:cxn>
                  <a:cxn ang="0">
                    <a:pos x="236" y="102"/>
                  </a:cxn>
                  <a:cxn ang="0">
                    <a:pos x="250" y="111"/>
                  </a:cxn>
                  <a:cxn ang="0">
                    <a:pos x="264" y="118"/>
                  </a:cxn>
                  <a:cxn ang="0">
                    <a:pos x="277" y="126"/>
                  </a:cxn>
                  <a:cxn ang="0">
                    <a:pos x="288" y="133"/>
                  </a:cxn>
                  <a:cxn ang="0">
                    <a:pos x="298" y="140"/>
                  </a:cxn>
                  <a:cxn ang="0">
                    <a:pos x="308" y="147"/>
                  </a:cxn>
                  <a:cxn ang="0">
                    <a:pos x="315" y="153"/>
                  </a:cxn>
                  <a:cxn ang="0">
                    <a:pos x="321" y="159"/>
                  </a:cxn>
                  <a:cxn ang="0">
                    <a:pos x="328" y="166"/>
                  </a:cxn>
                  <a:cxn ang="0">
                    <a:pos x="334" y="175"/>
                  </a:cxn>
                  <a:cxn ang="0">
                    <a:pos x="335" y="182"/>
                  </a:cxn>
                  <a:cxn ang="0">
                    <a:pos x="332" y="187"/>
                  </a:cxn>
                  <a:cxn ang="0">
                    <a:pos x="324" y="190"/>
                  </a:cxn>
                  <a:cxn ang="0">
                    <a:pos x="317" y="191"/>
                  </a:cxn>
                  <a:cxn ang="0">
                    <a:pos x="311" y="190"/>
                  </a:cxn>
                  <a:cxn ang="0">
                    <a:pos x="303" y="189"/>
                  </a:cxn>
                  <a:cxn ang="0">
                    <a:pos x="296" y="187"/>
                  </a:cxn>
                  <a:cxn ang="0">
                    <a:pos x="286" y="184"/>
                  </a:cxn>
                  <a:cxn ang="0">
                    <a:pos x="276" y="181"/>
                  </a:cxn>
                  <a:cxn ang="0">
                    <a:pos x="265" y="177"/>
                  </a:cxn>
                  <a:cxn ang="0">
                    <a:pos x="254" y="172"/>
                  </a:cxn>
                  <a:cxn ang="0">
                    <a:pos x="241" y="167"/>
                  </a:cxn>
                  <a:cxn ang="0">
                    <a:pos x="228" y="161"/>
                  </a:cxn>
                  <a:cxn ang="0">
                    <a:pos x="215" y="154"/>
                  </a:cxn>
                  <a:cxn ang="0">
                    <a:pos x="201" y="148"/>
                  </a:cxn>
                  <a:cxn ang="0">
                    <a:pos x="187" y="140"/>
                  </a:cxn>
                  <a:cxn ang="0">
                    <a:pos x="173" y="132"/>
                  </a:cxn>
                  <a:cxn ang="0">
                    <a:pos x="159" y="124"/>
                  </a:cxn>
                  <a:cxn ang="0">
                    <a:pos x="144" y="115"/>
                  </a:cxn>
                  <a:cxn ang="0">
                    <a:pos x="129" y="107"/>
                  </a:cxn>
                  <a:cxn ang="0">
                    <a:pos x="115" y="98"/>
                  </a:cxn>
                  <a:cxn ang="0">
                    <a:pos x="101" y="91"/>
                  </a:cxn>
                  <a:cxn ang="0">
                    <a:pos x="87" y="82"/>
                  </a:cxn>
                  <a:cxn ang="0">
                    <a:pos x="74" y="74"/>
                  </a:cxn>
                  <a:cxn ang="0">
                    <a:pos x="62" y="65"/>
                  </a:cxn>
                  <a:cxn ang="0">
                    <a:pos x="49" y="58"/>
                  </a:cxn>
                  <a:cxn ang="0">
                    <a:pos x="38" y="51"/>
                  </a:cxn>
                  <a:cxn ang="0">
                    <a:pos x="28" y="44"/>
                  </a:cxn>
                  <a:cxn ang="0">
                    <a:pos x="18" y="38"/>
                  </a:cxn>
                  <a:cxn ang="0">
                    <a:pos x="10" y="33"/>
                  </a:cxn>
                  <a:cxn ang="0">
                    <a:pos x="3" y="28"/>
                  </a:cxn>
                  <a:cxn ang="0">
                    <a:pos x="12" y="0"/>
                  </a:cxn>
                </a:cxnLst>
                <a:rect l="0" t="0" r="r" b="b"/>
                <a:pathLst>
                  <a:path w="335" h="191">
                    <a:moveTo>
                      <a:pt x="12" y="0"/>
                    </a:moveTo>
                    <a:lnTo>
                      <a:pt x="12" y="0"/>
                    </a:lnTo>
                    <a:lnTo>
                      <a:pt x="14" y="1"/>
                    </a:lnTo>
                    <a:lnTo>
                      <a:pt x="16" y="2"/>
                    </a:lnTo>
                    <a:lnTo>
                      <a:pt x="20" y="4"/>
                    </a:lnTo>
                    <a:lnTo>
                      <a:pt x="22" y="5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32" y="9"/>
                    </a:lnTo>
                    <a:lnTo>
                      <a:pt x="35" y="10"/>
                    </a:lnTo>
                    <a:lnTo>
                      <a:pt x="38" y="12"/>
                    </a:lnTo>
                    <a:lnTo>
                      <a:pt x="42" y="14"/>
                    </a:lnTo>
                    <a:lnTo>
                      <a:pt x="46" y="15"/>
                    </a:lnTo>
                    <a:lnTo>
                      <a:pt x="49" y="17"/>
                    </a:lnTo>
                    <a:lnTo>
                      <a:pt x="53" y="17"/>
                    </a:lnTo>
                    <a:lnTo>
                      <a:pt x="57" y="19"/>
                    </a:lnTo>
                    <a:lnTo>
                      <a:pt x="62" y="21"/>
                    </a:lnTo>
                    <a:lnTo>
                      <a:pt x="66" y="23"/>
                    </a:lnTo>
                    <a:lnTo>
                      <a:pt x="70" y="25"/>
                    </a:lnTo>
                    <a:lnTo>
                      <a:pt x="75" y="27"/>
                    </a:lnTo>
                    <a:lnTo>
                      <a:pt x="80" y="29"/>
                    </a:lnTo>
                    <a:lnTo>
                      <a:pt x="85" y="31"/>
                    </a:lnTo>
                    <a:lnTo>
                      <a:pt x="89" y="33"/>
                    </a:lnTo>
                    <a:lnTo>
                      <a:pt x="94" y="36"/>
                    </a:lnTo>
                    <a:lnTo>
                      <a:pt x="100" y="37"/>
                    </a:lnTo>
                    <a:lnTo>
                      <a:pt x="105" y="40"/>
                    </a:lnTo>
                    <a:lnTo>
                      <a:pt x="110" y="42"/>
                    </a:lnTo>
                    <a:lnTo>
                      <a:pt x="116" y="45"/>
                    </a:lnTo>
                    <a:lnTo>
                      <a:pt x="121" y="47"/>
                    </a:lnTo>
                    <a:lnTo>
                      <a:pt x="126" y="50"/>
                    </a:lnTo>
                    <a:lnTo>
                      <a:pt x="132" y="52"/>
                    </a:lnTo>
                    <a:lnTo>
                      <a:pt x="137" y="55"/>
                    </a:lnTo>
                    <a:lnTo>
                      <a:pt x="143" y="57"/>
                    </a:lnTo>
                    <a:lnTo>
                      <a:pt x="148" y="59"/>
                    </a:lnTo>
                    <a:lnTo>
                      <a:pt x="154" y="62"/>
                    </a:lnTo>
                    <a:lnTo>
                      <a:pt x="160" y="65"/>
                    </a:lnTo>
                    <a:lnTo>
                      <a:pt x="164" y="67"/>
                    </a:lnTo>
                    <a:lnTo>
                      <a:pt x="170" y="70"/>
                    </a:lnTo>
                    <a:lnTo>
                      <a:pt x="176" y="73"/>
                    </a:lnTo>
                    <a:lnTo>
                      <a:pt x="182" y="75"/>
                    </a:lnTo>
                    <a:lnTo>
                      <a:pt x="187" y="78"/>
                    </a:lnTo>
                    <a:lnTo>
                      <a:pt x="193" y="81"/>
                    </a:lnTo>
                    <a:lnTo>
                      <a:pt x="199" y="83"/>
                    </a:lnTo>
                    <a:lnTo>
                      <a:pt x="204" y="87"/>
                    </a:lnTo>
                    <a:lnTo>
                      <a:pt x="209" y="89"/>
                    </a:lnTo>
                    <a:lnTo>
                      <a:pt x="215" y="92"/>
                    </a:lnTo>
                    <a:lnTo>
                      <a:pt x="221" y="94"/>
                    </a:lnTo>
                    <a:lnTo>
                      <a:pt x="225" y="97"/>
                    </a:lnTo>
                    <a:lnTo>
                      <a:pt x="230" y="99"/>
                    </a:lnTo>
                    <a:lnTo>
                      <a:pt x="236" y="102"/>
                    </a:lnTo>
                    <a:lnTo>
                      <a:pt x="240" y="105"/>
                    </a:lnTo>
                    <a:lnTo>
                      <a:pt x="246" y="108"/>
                    </a:lnTo>
                    <a:lnTo>
                      <a:pt x="250" y="111"/>
                    </a:lnTo>
                    <a:lnTo>
                      <a:pt x="255" y="114"/>
                    </a:lnTo>
                    <a:lnTo>
                      <a:pt x="260" y="115"/>
                    </a:lnTo>
                    <a:lnTo>
                      <a:pt x="264" y="118"/>
                    </a:lnTo>
                    <a:lnTo>
                      <a:pt x="268" y="121"/>
                    </a:lnTo>
                    <a:lnTo>
                      <a:pt x="273" y="124"/>
                    </a:lnTo>
                    <a:lnTo>
                      <a:pt x="277" y="126"/>
                    </a:lnTo>
                    <a:lnTo>
                      <a:pt x="281" y="129"/>
                    </a:lnTo>
                    <a:lnTo>
                      <a:pt x="285" y="131"/>
                    </a:lnTo>
                    <a:lnTo>
                      <a:pt x="288" y="133"/>
                    </a:lnTo>
                    <a:lnTo>
                      <a:pt x="292" y="135"/>
                    </a:lnTo>
                    <a:lnTo>
                      <a:pt x="296" y="138"/>
                    </a:lnTo>
                    <a:lnTo>
                      <a:pt x="298" y="140"/>
                    </a:lnTo>
                    <a:lnTo>
                      <a:pt x="301" y="142"/>
                    </a:lnTo>
                    <a:lnTo>
                      <a:pt x="304" y="145"/>
                    </a:lnTo>
                    <a:lnTo>
                      <a:pt x="308" y="147"/>
                    </a:lnTo>
                    <a:lnTo>
                      <a:pt x="310" y="149"/>
                    </a:lnTo>
                    <a:lnTo>
                      <a:pt x="313" y="151"/>
                    </a:lnTo>
                    <a:lnTo>
                      <a:pt x="315" y="153"/>
                    </a:lnTo>
                    <a:lnTo>
                      <a:pt x="317" y="154"/>
                    </a:lnTo>
                    <a:lnTo>
                      <a:pt x="319" y="156"/>
                    </a:lnTo>
                    <a:lnTo>
                      <a:pt x="321" y="159"/>
                    </a:lnTo>
                    <a:lnTo>
                      <a:pt x="323" y="160"/>
                    </a:lnTo>
                    <a:lnTo>
                      <a:pt x="325" y="163"/>
                    </a:lnTo>
                    <a:lnTo>
                      <a:pt x="328" y="166"/>
                    </a:lnTo>
                    <a:lnTo>
                      <a:pt x="330" y="169"/>
                    </a:lnTo>
                    <a:lnTo>
                      <a:pt x="332" y="172"/>
                    </a:lnTo>
                    <a:lnTo>
                      <a:pt x="334" y="175"/>
                    </a:lnTo>
                    <a:lnTo>
                      <a:pt x="335" y="177"/>
                    </a:lnTo>
                    <a:lnTo>
                      <a:pt x="335" y="180"/>
                    </a:lnTo>
                    <a:lnTo>
                      <a:pt x="335" y="182"/>
                    </a:lnTo>
                    <a:lnTo>
                      <a:pt x="335" y="185"/>
                    </a:lnTo>
                    <a:lnTo>
                      <a:pt x="333" y="186"/>
                    </a:lnTo>
                    <a:lnTo>
                      <a:pt x="332" y="187"/>
                    </a:lnTo>
                    <a:lnTo>
                      <a:pt x="329" y="189"/>
                    </a:lnTo>
                    <a:lnTo>
                      <a:pt x="327" y="190"/>
                    </a:lnTo>
                    <a:lnTo>
                      <a:pt x="324" y="190"/>
                    </a:lnTo>
                    <a:lnTo>
                      <a:pt x="320" y="191"/>
                    </a:lnTo>
                    <a:lnTo>
                      <a:pt x="319" y="191"/>
                    </a:lnTo>
                    <a:lnTo>
                      <a:pt x="317" y="191"/>
                    </a:lnTo>
                    <a:lnTo>
                      <a:pt x="315" y="191"/>
                    </a:lnTo>
                    <a:lnTo>
                      <a:pt x="314" y="191"/>
                    </a:lnTo>
                    <a:lnTo>
                      <a:pt x="311" y="190"/>
                    </a:lnTo>
                    <a:lnTo>
                      <a:pt x="308" y="190"/>
                    </a:lnTo>
                    <a:lnTo>
                      <a:pt x="306" y="189"/>
                    </a:lnTo>
                    <a:lnTo>
                      <a:pt x="303" y="189"/>
                    </a:lnTo>
                    <a:lnTo>
                      <a:pt x="300" y="188"/>
                    </a:lnTo>
                    <a:lnTo>
                      <a:pt x="298" y="187"/>
                    </a:lnTo>
                    <a:lnTo>
                      <a:pt x="296" y="187"/>
                    </a:lnTo>
                    <a:lnTo>
                      <a:pt x="292" y="186"/>
                    </a:lnTo>
                    <a:lnTo>
                      <a:pt x="289" y="185"/>
                    </a:lnTo>
                    <a:lnTo>
                      <a:pt x="286" y="184"/>
                    </a:lnTo>
                    <a:lnTo>
                      <a:pt x="282" y="183"/>
                    </a:lnTo>
                    <a:lnTo>
                      <a:pt x="279" y="182"/>
                    </a:lnTo>
                    <a:lnTo>
                      <a:pt x="276" y="181"/>
                    </a:lnTo>
                    <a:lnTo>
                      <a:pt x="273" y="180"/>
                    </a:lnTo>
                    <a:lnTo>
                      <a:pt x="269" y="178"/>
                    </a:lnTo>
                    <a:lnTo>
                      <a:pt x="265" y="177"/>
                    </a:lnTo>
                    <a:lnTo>
                      <a:pt x="261" y="175"/>
                    </a:lnTo>
                    <a:lnTo>
                      <a:pt x="258" y="174"/>
                    </a:lnTo>
                    <a:lnTo>
                      <a:pt x="254" y="172"/>
                    </a:lnTo>
                    <a:lnTo>
                      <a:pt x="250" y="171"/>
                    </a:lnTo>
                    <a:lnTo>
                      <a:pt x="245" y="169"/>
                    </a:lnTo>
                    <a:lnTo>
                      <a:pt x="241" y="167"/>
                    </a:lnTo>
                    <a:lnTo>
                      <a:pt x="237" y="165"/>
                    </a:lnTo>
                    <a:lnTo>
                      <a:pt x="233" y="163"/>
                    </a:lnTo>
                    <a:lnTo>
                      <a:pt x="228" y="161"/>
                    </a:lnTo>
                    <a:lnTo>
                      <a:pt x="223" y="159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0" y="152"/>
                    </a:lnTo>
                    <a:lnTo>
                      <a:pt x="205" y="150"/>
                    </a:lnTo>
                    <a:lnTo>
                      <a:pt x="201" y="148"/>
                    </a:lnTo>
                    <a:lnTo>
                      <a:pt x="197" y="145"/>
                    </a:lnTo>
                    <a:lnTo>
                      <a:pt x="192" y="142"/>
                    </a:lnTo>
                    <a:lnTo>
                      <a:pt x="187" y="140"/>
                    </a:lnTo>
                    <a:lnTo>
                      <a:pt x="183" y="137"/>
                    </a:lnTo>
                    <a:lnTo>
                      <a:pt x="178" y="134"/>
                    </a:lnTo>
                    <a:lnTo>
                      <a:pt x="173" y="132"/>
                    </a:lnTo>
                    <a:lnTo>
                      <a:pt x="168" y="130"/>
                    </a:lnTo>
                    <a:lnTo>
                      <a:pt x="163" y="126"/>
                    </a:lnTo>
                    <a:lnTo>
                      <a:pt x="159" y="124"/>
                    </a:lnTo>
                    <a:lnTo>
                      <a:pt x="153" y="121"/>
                    </a:lnTo>
                    <a:lnTo>
                      <a:pt x="148" y="118"/>
                    </a:lnTo>
                    <a:lnTo>
                      <a:pt x="144" y="115"/>
                    </a:lnTo>
                    <a:lnTo>
                      <a:pt x="139" y="113"/>
                    </a:lnTo>
                    <a:lnTo>
                      <a:pt x="134" y="110"/>
                    </a:lnTo>
                    <a:lnTo>
                      <a:pt x="129" y="107"/>
                    </a:lnTo>
                    <a:lnTo>
                      <a:pt x="125" y="104"/>
                    </a:lnTo>
                    <a:lnTo>
                      <a:pt x="120" y="102"/>
                    </a:lnTo>
                    <a:lnTo>
                      <a:pt x="115" y="98"/>
                    </a:lnTo>
                    <a:lnTo>
                      <a:pt x="110" y="95"/>
                    </a:lnTo>
                    <a:lnTo>
                      <a:pt x="106" y="93"/>
                    </a:lnTo>
                    <a:lnTo>
                      <a:pt x="101" y="91"/>
                    </a:lnTo>
                    <a:lnTo>
                      <a:pt x="96" y="87"/>
                    </a:lnTo>
                    <a:lnTo>
                      <a:pt x="91" y="85"/>
                    </a:lnTo>
                    <a:lnTo>
                      <a:pt x="87" y="82"/>
                    </a:lnTo>
                    <a:lnTo>
                      <a:pt x="83" y="79"/>
                    </a:lnTo>
                    <a:lnTo>
                      <a:pt x="78" y="76"/>
                    </a:lnTo>
                    <a:lnTo>
                      <a:pt x="74" y="74"/>
                    </a:lnTo>
                    <a:lnTo>
                      <a:pt x="69" y="71"/>
                    </a:lnTo>
                    <a:lnTo>
                      <a:pt x="66" y="69"/>
                    </a:lnTo>
                    <a:lnTo>
                      <a:pt x="62" y="65"/>
                    </a:lnTo>
                    <a:lnTo>
                      <a:pt x="57" y="63"/>
                    </a:lnTo>
                    <a:lnTo>
                      <a:pt x="53" y="60"/>
                    </a:lnTo>
                    <a:lnTo>
                      <a:pt x="49" y="58"/>
                    </a:lnTo>
                    <a:lnTo>
                      <a:pt x="46" y="55"/>
                    </a:lnTo>
                    <a:lnTo>
                      <a:pt x="42" y="53"/>
                    </a:lnTo>
                    <a:lnTo>
                      <a:pt x="38" y="51"/>
                    </a:lnTo>
                    <a:lnTo>
                      <a:pt x="34" y="49"/>
                    </a:lnTo>
                    <a:lnTo>
                      <a:pt x="30" y="46"/>
                    </a:lnTo>
                    <a:lnTo>
                      <a:pt x="28" y="44"/>
                    </a:lnTo>
                    <a:lnTo>
                      <a:pt x="24" y="42"/>
                    </a:lnTo>
                    <a:lnTo>
                      <a:pt x="21" y="40"/>
                    </a:lnTo>
                    <a:lnTo>
                      <a:pt x="18" y="38"/>
                    </a:lnTo>
                    <a:lnTo>
                      <a:pt x="15" y="36"/>
                    </a:lnTo>
                    <a:lnTo>
                      <a:pt x="12" y="35"/>
                    </a:lnTo>
                    <a:lnTo>
                      <a:pt x="10" y="33"/>
                    </a:lnTo>
                    <a:lnTo>
                      <a:pt x="7" y="31"/>
                    </a:lnTo>
                    <a:lnTo>
                      <a:pt x="5" y="29"/>
                    </a:lnTo>
                    <a:lnTo>
                      <a:pt x="3" y="28"/>
                    </a:lnTo>
                    <a:lnTo>
                      <a:pt x="0" y="27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28"/>
              <p:cNvSpPr>
                <a:spLocks/>
              </p:cNvSpPr>
              <p:nvPr/>
            </p:nvSpPr>
            <p:spPr bwMode="auto">
              <a:xfrm>
                <a:off x="1453" y="1110"/>
                <a:ext cx="372" cy="54"/>
              </a:xfrm>
              <a:custGeom>
                <a:avLst/>
                <a:gdLst/>
                <a:ahLst/>
                <a:cxnLst>
                  <a:cxn ang="0">
                    <a:pos x="3" y="10"/>
                  </a:cxn>
                  <a:cxn ang="0">
                    <a:pos x="7" y="10"/>
                  </a:cxn>
                  <a:cxn ang="0">
                    <a:pos x="13" y="12"/>
                  </a:cxn>
                  <a:cxn ang="0">
                    <a:pos x="22" y="13"/>
                  </a:cxn>
                  <a:cxn ang="0">
                    <a:pos x="32" y="16"/>
                  </a:cxn>
                  <a:cxn ang="0">
                    <a:pos x="44" y="18"/>
                  </a:cxn>
                  <a:cxn ang="0">
                    <a:pos x="57" y="21"/>
                  </a:cxn>
                  <a:cxn ang="0">
                    <a:pos x="72" y="24"/>
                  </a:cxn>
                  <a:cxn ang="0">
                    <a:pos x="88" y="27"/>
                  </a:cxn>
                  <a:cxn ang="0">
                    <a:pos x="104" y="30"/>
                  </a:cxn>
                  <a:cxn ang="0">
                    <a:pos x="123" y="32"/>
                  </a:cxn>
                  <a:cxn ang="0">
                    <a:pos x="140" y="35"/>
                  </a:cxn>
                  <a:cxn ang="0">
                    <a:pos x="159" y="39"/>
                  </a:cxn>
                  <a:cxn ang="0">
                    <a:pos x="177" y="42"/>
                  </a:cxn>
                  <a:cxn ang="0">
                    <a:pos x="196" y="45"/>
                  </a:cxn>
                  <a:cxn ang="0">
                    <a:pos x="214" y="47"/>
                  </a:cxn>
                  <a:cxn ang="0">
                    <a:pos x="232" y="49"/>
                  </a:cxn>
                  <a:cxn ang="0">
                    <a:pos x="249" y="50"/>
                  </a:cxn>
                  <a:cxn ang="0">
                    <a:pos x="266" y="52"/>
                  </a:cxn>
                  <a:cxn ang="0">
                    <a:pos x="281" y="53"/>
                  </a:cxn>
                  <a:cxn ang="0">
                    <a:pos x="296" y="54"/>
                  </a:cxn>
                  <a:cxn ang="0">
                    <a:pos x="310" y="54"/>
                  </a:cxn>
                  <a:cxn ang="0">
                    <a:pos x="322" y="53"/>
                  </a:cxn>
                  <a:cxn ang="0">
                    <a:pos x="333" y="52"/>
                  </a:cxn>
                  <a:cxn ang="0">
                    <a:pos x="342" y="50"/>
                  </a:cxn>
                  <a:cxn ang="0">
                    <a:pos x="350" y="49"/>
                  </a:cxn>
                  <a:cxn ang="0">
                    <a:pos x="356" y="47"/>
                  </a:cxn>
                  <a:cxn ang="0">
                    <a:pos x="364" y="43"/>
                  </a:cxn>
                  <a:cxn ang="0">
                    <a:pos x="370" y="38"/>
                  </a:cxn>
                  <a:cxn ang="0">
                    <a:pos x="372" y="31"/>
                  </a:cxn>
                  <a:cxn ang="0">
                    <a:pos x="367" y="25"/>
                  </a:cxn>
                  <a:cxn ang="0">
                    <a:pos x="359" y="20"/>
                  </a:cxn>
                  <a:cxn ang="0">
                    <a:pos x="354" y="17"/>
                  </a:cxn>
                  <a:cxn ang="0">
                    <a:pos x="345" y="13"/>
                  </a:cxn>
                  <a:cxn ang="0">
                    <a:pos x="336" y="11"/>
                  </a:cxn>
                  <a:cxn ang="0">
                    <a:pos x="326" y="9"/>
                  </a:cxn>
                  <a:cxn ang="0">
                    <a:pos x="316" y="7"/>
                  </a:cxn>
                  <a:cxn ang="0">
                    <a:pos x="302" y="5"/>
                  </a:cxn>
                  <a:cxn ang="0">
                    <a:pos x="288" y="3"/>
                  </a:cxn>
                  <a:cxn ang="0">
                    <a:pos x="273" y="2"/>
                  </a:cxn>
                  <a:cxn ang="0">
                    <a:pos x="257" y="1"/>
                  </a:cxn>
                  <a:cxn ang="0">
                    <a:pos x="239" y="0"/>
                  </a:cxn>
                  <a:cxn ang="0">
                    <a:pos x="221" y="0"/>
                  </a:cxn>
                  <a:cxn ang="0">
                    <a:pos x="203" y="0"/>
                  </a:cxn>
                  <a:cxn ang="0">
                    <a:pos x="184" y="0"/>
                  </a:cxn>
                  <a:cxn ang="0">
                    <a:pos x="166" y="1"/>
                  </a:cxn>
                  <a:cxn ang="0">
                    <a:pos x="147" y="1"/>
                  </a:cxn>
                  <a:cxn ang="0">
                    <a:pos x="129" y="2"/>
                  </a:cxn>
                  <a:cxn ang="0">
                    <a:pos x="112" y="3"/>
                  </a:cxn>
                  <a:cxn ang="0">
                    <a:pos x="94" y="4"/>
                  </a:cxn>
                  <a:cxn ang="0">
                    <a:pos x="78" y="4"/>
                  </a:cxn>
                  <a:cxn ang="0">
                    <a:pos x="63" y="5"/>
                  </a:cxn>
                  <a:cxn ang="0">
                    <a:pos x="49" y="6"/>
                  </a:cxn>
                  <a:cxn ang="0">
                    <a:pos x="36" y="7"/>
                  </a:cxn>
                  <a:cxn ang="0">
                    <a:pos x="25" y="8"/>
                  </a:cxn>
                  <a:cxn ang="0">
                    <a:pos x="15" y="8"/>
                  </a:cxn>
                  <a:cxn ang="0">
                    <a:pos x="8" y="10"/>
                  </a:cxn>
                  <a:cxn ang="0">
                    <a:pos x="4" y="10"/>
                  </a:cxn>
                  <a:cxn ang="0">
                    <a:pos x="0" y="10"/>
                  </a:cxn>
                </a:cxnLst>
                <a:rect l="0" t="0" r="r" b="b"/>
                <a:pathLst>
                  <a:path w="372" h="54">
                    <a:moveTo>
                      <a:pt x="0" y="10"/>
                    </a:moveTo>
                    <a:lnTo>
                      <a:pt x="1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5" y="14"/>
                    </a:lnTo>
                    <a:lnTo>
                      <a:pt x="28" y="15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40" y="17"/>
                    </a:lnTo>
                    <a:lnTo>
                      <a:pt x="44" y="18"/>
                    </a:lnTo>
                    <a:lnTo>
                      <a:pt x="48" y="19"/>
                    </a:lnTo>
                    <a:lnTo>
                      <a:pt x="52" y="20"/>
                    </a:lnTo>
                    <a:lnTo>
                      <a:pt x="57" y="21"/>
                    </a:lnTo>
                    <a:lnTo>
                      <a:pt x="62" y="22"/>
                    </a:lnTo>
                    <a:lnTo>
                      <a:pt x="67" y="23"/>
                    </a:lnTo>
                    <a:lnTo>
                      <a:pt x="72" y="24"/>
                    </a:lnTo>
                    <a:lnTo>
                      <a:pt x="77" y="25"/>
                    </a:lnTo>
                    <a:lnTo>
                      <a:pt x="83" y="26"/>
                    </a:lnTo>
                    <a:lnTo>
                      <a:pt x="88" y="27"/>
                    </a:lnTo>
                    <a:lnTo>
                      <a:pt x="93" y="28"/>
                    </a:lnTo>
                    <a:lnTo>
                      <a:pt x="99" y="29"/>
                    </a:lnTo>
                    <a:lnTo>
                      <a:pt x="104" y="30"/>
                    </a:lnTo>
                    <a:lnTo>
                      <a:pt x="111" y="30"/>
                    </a:lnTo>
                    <a:lnTo>
                      <a:pt x="116" y="31"/>
                    </a:lnTo>
                    <a:lnTo>
                      <a:pt x="123" y="32"/>
                    </a:lnTo>
                    <a:lnTo>
                      <a:pt x="127" y="33"/>
                    </a:lnTo>
                    <a:lnTo>
                      <a:pt x="134" y="35"/>
                    </a:lnTo>
                    <a:lnTo>
                      <a:pt x="140" y="35"/>
                    </a:lnTo>
                    <a:lnTo>
                      <a:pt x="146" y="36"/>
                    </a:lnTo>
                    <a:lnTo>
                      <a:pt x="152" y="37"/>
                    </a:lnTo>
                    <a:lnTo>
                      <a:pt x="159" y="39"/>
                    </a:lnTo>
                    <a:lnTo>
                      <a:pt x="164" y="39"/>
                    </a:lnTo>
                    <a:lnTo>
                      <a:pt x="170" y="41"/>
                    </a:lnTo>
                    <a:lnTo>
                      <a:pt x="177" y="42"/>
                    </a:lnTo>
                    <a:lnTo>
                      <a:pt x="182" y="43"/>
                    </a:lnTo>
                    <a:lnTo>
                      <a:pt x="189" y="43"/>
                    </a:lnTo>
                    <a:lnTo>
                      <a:pt x="196" y="45"/>
                    </a:lnTo>
                    <a:lnTo>
                      <a:pt x="201" y="45"/>
                    </a:lnTo>
                    <a:lnTo>
                      <a:pt x="208" y="46"/>
                    </a:lnTo>
                    <a:lnTo>
                      <a:pt x="214" y="47"/>
                    </a:lnTo>
                    <a:lnTo>
                      <a:pt x="219" y="48"/>
                    </a:lnTo>
                    <a:lnTo>
                      <a:pt x="225" y="48"/>
                    </a:lnTo>
                    <a:lnTo>
                      <a:pt x="232" y="49"/>
                    </a:lnTo>
                    <a:lnTo>
                      <a:pt x="238" y="49"/>
                    </a:lnTo>
                    <a:lnTo>
                      <a:pt x="243" y="50"/>
                    </a:lnTo>
                    <a:lnTo>
                      <a:pt x="249" y="50"/>
                    </a:lnTo>
                    <a:lnTo>
                      <a:pt x="255" y="51"/>
                    </a:lnTo>
                    <a:lnTo>
                      <a:pt x="260" y="51"/>
                    </a:lnTo>
                    <a:lnTo>
                      <a:pt x="266" y="52"/>
                    </a:lnTo>
                    <a:lnTo>
                      <a:pt x="271" y="52"/>
                    </a:lnTo>
                    <a:lnTo>
                      <a:pt x="277" y="53"/>
                    </a:lnTo>
                    <a:lnTo>
                      <a:pt x="281" y="53"/>
                    </a:lnTo>
                    <a:lnTo>
                      <a:pt x="287" y="53"/>
                    </a:lnTo>
                    <a:lnTo>
                      <a:pt x="292" y="54"/>
                    </a:lnTo>
                    <a:lnTo>
                      <a:pt x="296" y="54"/>
                    </a:lnTo>
                    <a:lnTo>
                      <a:pt x="301" y="54"/>
                    </a:lnTo>
                    <a:lnTo>
                      <a:pt x="305" y="54"/>
                    </a:lnTo>
                    <a:lnTo>
                      <a:pt x="310" y="54"/>
                    </a:lnTo>
                    <a:lnTo>
                      <a:pt x="314" y="54"/>
                    </a:lnTo>
                    <a:lnTo>
                      <a:pt x="317" y="53"/>
                    </a:lnTo>
                    <a:lnTo>
                      <a:pt x="322" y="53"/>
                    </a:lnTo>
                    <a:lnTo>
                      <a:pt x="325" y="53"/>
                    </a:lnTo>
                    <a:lnTo>
                      <a:pt x="329" y="53"/>
                    </a:lnTo>
                    <a:lnTo>
                      <a:pt x="333" y="52"/>
                    </a:lnTo>
                    <a:lnTo>
                      <a:pt x="335" y="51"/>
                    </a:lnTo>
                    <a:lnTo>
                      <a:pt x="339" y="51"/>
                    </a:lnTo>
                    <a:lnTo>
                      <a:pt x="342" y="50"/>
                    </a:lnTo>
                    <a:lnTo>
                      <a:pt x="345" y="50"/>
                    </a:lnTo>
                    <a:lnTo>
                      <a:pt x="347" y="49"/>
                    </a:lnTo>
                    <a:lnTo>
                      <a:pt x="350" y="49"/>
                    </a:lnTo>
                    <a:lnTo>
                      <a:pt x="353" y="49"/>
                    </a:lnTo>
                    <a:lnTo>
                      <a:pt x="354" y="48"/>
                    </a:lnTo>
                    <a:lnTo>
                      <a:pt x="356" y="47"/>
                    </a:lnTo>
                    <a:lnTo>
                      <a:pt x="358" y="46"/>
                    </a:lnTo>
                    <a:lnTo>
                      <a:pt x="360" y="45"/>
                    </a:lnTo>
                    <a:lnTo>
                      <a:pt x="364" y="43"/>
                    </a:lnTo>
                    <a:lnTo>
                      <a:pt x="367" y="42"/>
                    </a:lnTo>
                    <a:lnTo>
                      <a:pt x="369" y="40"/>
                    </a:lnTo>
                    <a:lnTo>
                      <a:pt x="370" y="38"/>
                    </a:lnTo>
                    <a:lnTo>
                      <a:pt x="372" y="36"/>
                    </a:lnTo>
                    <a:lnTo>
                      <a:pt x="372" y="34"/>
                    </a:lnTo>
                    <a:lnTo>
                      <a:pt x="372" y="31"/>
                    </a:lnTo>
                    <a:lnTo>
                      <a:pt x="371" y="30"/>
                    </a:lnTo>
                    <a:lnTo>
                      <a:pt x="369" y="28"/>
                    </a:lnTo>
                    <a:lnTo>
                      <a:pt x="367" y="25"/>
                    </a:lnTo>
                    <a:lnTo>
                      <a:pt x="364" y="23"/>
                    </a:lnTo>
                    <a:lnTo>
                      <a:pt x="361" y="21"/>
                    </a:lnTo>
                    <a:lnTo>
                      <a:pt x="359" y="20"/>
                    </a:lnTo>
                    <a:lnTo>
                      <a:pt x="357" y="19"/>
                    </a:lnTo>
                    <a:lnTo>
                      <a:pt x="355" y="18"/>
                    </a:lnTo>
                    <a:lnTo>
                      <a:pt x="354" y="17"/>
                    </a:lnTo>
                    <a:lnTo>
                      <a:pt x="351" y="16"/>
                    </a:lnTo>
                    <a:lnTo>
                      <a:pt x="348" y="15"/>
                    </a:lnTo>
                    <a:lnTo>
                      <a:pt x="345" y="13"/>
                    </a:lnTo>
                    <a:lnTo>
                      <a:pt x="343" y="13"/>
                    </a:lnTo>
                    <a:lnTo>
                      <a:pt x="339" y="12"/>
                    </a:lnTo>
                    <a:lnTo>
                      <a:pt x="336" y="11"/>
                    </a:lnTo>
                    <a:lnTo>
                      <a:pt x="334" y="10"/>
                    </a:lnTo>
                    <a:lnTo>
                      <a:pt x="331" y="10"/>
                    </a:lnTo>
                    <a:lnTo>
                      <a:pt x="326" y="9"/>
                    </a:lnTo>
                    <a:lnTo>
                      <a:pt x="323" y="8"/>
                    </a:lnTo>
                    <a:lnTo>
                      <a:pt x="319" y="8"/>
                    </a:lnTo>
                    <a:lnTo>
                      <a:pt x="316" y="7"/>
                    </a:lnTo>
                    <a:lnTo>
                      <a:pt x="311" y="6"/>
                    </a:lnTo>
                    <a:lnTo>
                      <a:pt x="307" y="6"/>
                    </a:lnTo>
                    <a:lnTo>
                      <a:pt x="302" y="5"/>
                    </a:lnTo>
                    <a:lnTo>
                      <a:pt x="298" y="5"/>
                    </a:lnTo>
                    <a:lnTo>
                      <a:pt x="293" y="4"/>
                    </a:lnTo>
                    <a:lnTo>
                      <a:pt x="288" y="3"/>
                    </a:lnTo>
                    <a:lnTo>
                      <a:pt x="283" y="2"/>
                    </a:lnTo>
                    <a:lnTo>
                      <a:pt x="278" y="2"/>
                    </a:lnTo>
                    <a:lnTo>
                      <a:pt x="273" y="2"/>
                    </a:lnTo>
                    <a:lnTo>
                      <a:pt x="267" y="1"/>
                    </a:lnTo>
                    <a:lnTo>
                      <a:pt x="261" y="1"/>
                    </a:lnTo>
                    <a:lnTo>
                      <a:pt x="257" y="1"/>
                    </a:lnTo>
                    <a:lnTo>
                      <a:pt x="250" y="1"/>
                    </a:lnTo>
                    <a:lnTo>
                      <a:pt x="244" y="0"/>
                    </a:lnTo>
                    <a:lnTo>
                      <a:pt x="239" y="0"/>
                    </a:lnTo>
                    <a:lnTo>
                      <a:pt x="234" y="0"/>
                    </a:lnTo>
                    <a:lnTo>
                      <a:pt x="227" y="0"/>
                    </a:lnTo>
                    <a:lnTo>
                      <a:pt x="221" y="0"/>
                    </a:lnTo>
                    <a:lnTo>
                      <a:pt x="215" y="0"/>
                    </a:lnTo>
                    <a:lnTo>
                      <a:pt x="209" y="0"/>
                    </a:lnTo>
                    <a:lnTo>
                      <a:pt x="203" y="0"/>
                    </a:lnTo>
                    <a:lnTo>
                      <a:pt x="197" y="0"/>
                    </a:lnTo>
                    <a:lnTo>
                      <a:pt x="191" y="0"/>
                    </a:lnTo>
                    <a:lnTo>
                      <a:pt x="184" y="0"/>
                    </a:lnTo>
                    <a:lnTo>
                      <a:pt x="179" y="0"/>
                    </a:lnTo>
                    <a:lnTo>
                      <a:pt x="172" y="0"/>
                    </a:lnTo>
                    <a:lnTo>
                      <a:pt x="166" y="1"/>
                    </a:lnTo>
                    <a:lnTo>
                      <a:pt x="160" y="1"/>
                    </a:lnTo>
                    <a:lnTo>
                      <a:pt x="153" y="1"/>
                    </a:lnTo>
                    <a:lnTo>
                      <a:pt x="147" y="1"/>
                    </a:lnTo>
                    <a:lnTo>
                      <a:pt x="142" y="1"/>
                    </a:lnTo>
                    <a:lnTo>
                      <a:pt x="135" y="2"/>
                    </a:lnTo>
                    <a:lnTo>
                      <a:pt x="129" y="2"/>
                    </a:lnTo>
                    <a:lnTo>
                      <a:pt x="123" y="2"/>
                    </a:lnTo>
                    <a:lnTo>
                      <a:pt x="117" y="2"/>
                    </a:lnTo>
                    <a:lnTo>
                      <a:pt x="112" y="3"/>
                    </a:lnTo>
                    <a:lnTo>
                      <a:pt x="105" y="3"/>
                    </a:lnTo>
                    <a:lnTo>
                      <a:pt x="100" y="3"/>
                    </a:lnTo>
                    <a:lnTo>
                      <a:pt x="94" y="4"/>
                    </a:lnTo>
                    <a:lnTo>
                      <a:pt x="88" y="4"/>
                    </a:lnTo>
                    <a:lnTo>
                      <a:pt x="84" y="4"/>
                    </a:lnTo>
                    <a:lnTo>
                      <a:pt x="78" y="4"/>
                    </a:lnTo>
                    <a:lnTo>
                      <a:pt x="73" y="5"/>
                    </a:lnTo>
                    <a:lnTo>
                      <a:pt x="67" y="5"/>
                    </a:lnTo>
                    <a:lnTo>
                      <a:pt x="63" y="5"/>
                    </a:lnTo>
                    <a:lnTo>
                      <a:pt x="58" y="5"/>
                    </a:lnTo>
                    <a:lnTo>
                      <a:pt x="53" y="6"/>
                    </a:lnTo>
                    <a:lnTo>
                      <a:pt x="49" y="6"/>
                    </a:lnTo>
                    <a:lnTo>
                      <a:pt x="45" y="6"/>
                    </a:lnTo>
                    <a:lnTo>
                      <a:pt x="40" y="7"/>
                    </a:lnTo>
                    <a:lnTo>
                      <a:pt x="36" y="7"/>
                    </a:lnTo>
                    <a:lnTo>
                      <a:pt x="32" y="8"/>
                    </a:lnTo>
                    <a:lnTo>
                      <a:pt x="28" y="8"/>
                    </a:lnTo>
                    <a:lnTo>
                      <a:pt x="25" y="8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5" y="8"/>
                    </a:lnTo>
                    <a:lnTo>
                      <a:pt x="13" y="9"/>
                    </a:lnTo>
                    <a:lnTo>
                      <a:pt x="10" y="9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29"/>
              <p:cNvSpPr>
                <a:spLocks/>
              </p:cNvSpPr>
              <p:nvPr/>
            </p:nvSpPr>
            <p:spPr bwMode="auto">
              <a:xfrm>
                <a:off x="1421" y="1091"/>
                <a:ext cx="379" cy="157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0" y="1"/>
                  </a:cxn>
                  <a:cxn ang="0">
                    <a:pos x="26" y="3"/>
                  </a:cxn>
                  <a:cxn ang="0">
                    <a:pos x="36" y="5"/>
                  </a:cxn>
                  <a:cxn ang="0">
                    <a:pos x="47" y="9"/>
                  </a:cxn>
                  <a:cxn ang="0">
                    <a:pos x="59" y="11"/>
                  </a:cxn>
                  <a:cxn ang="0">
                    <a:pos x="74" y="15"/>
                  </a:cxn>
                  <a:cxn ang="0">
                    <a:pos x="89" y="19"/>
                  </a:cxn>
                  <a:cxn ang="0">
                    <a:pos x="106" y="24"/>
                  </a:cxn>
                  <a:cxn ang="0">
                    <a:pos x="123" y="29"/>
                  </a:cxn>
                  <a:cxn ang="0">
                    <a:pos x="141" y="34"/>
                  </a:cxn>
                  <a:cxn ang="0">
                    <a:pos x="160" y="39"/>
                  </a:cxn>
                  <a:cxn ang="0">
                    <a:pos x="179" y="45"/>
                  </a:cxn>
                  <a:cxn ang="0">
                    <a:pos x="198" y="50"/>
                  </a:cxn>
                  <a:cxn ang="0">
                    <a:pos x="217" y="56"/>
                  </a:cxn>
                  <a:cxn ang="0">
                    <a:pos x="236" y="63"/>
                  </a:cxn>
                  <a:cxn ang="0">
                    <a:pos x="254" y="69"/>
                  </a:cxn>
                  <a:cxn ang="0">
                    <a:pos x="271" y="75"/>
                  </a:cxn>
                  <a:cxn ang="0">
                    <a:pos x="288" y="82"/>
                  </a:cxn>
                  <a:cxn ang="0">
                    <a:pos x="304" y="87"/>
                  </a:cxn>
                  <a:cxn ang="0">
                    <a:pos x="318" y="94"/>
                  </a:cxn>
                  <a:cxn ang="0">
                    <a:pos x="330" y="100"/>
                  </a:cxn>
                  <a:cxn ang="0">
                    <a:pos x="342" y="106"/>
                  </a:cxn>
                  <a:cxn ang="0">
                    <a:pos x="351" y="112"/>
                  </a:cxn>
                  <a:cxn ang="0">
                    <a:pos x="360" y="117"/>
                  </a:cxn>
                  <a:cxn ang="0">
                    <a:pos x="367" y="123"/>
                  </a:cxn>
                  <a:cxn ang="0">
                    <a:pos x="374" y="131"/>
                  </a:cxn>
                  <a:cxn ang="0">
                    <a:pos x="379" y="140"/>
                  </a:cxn>
                  <a:cxn ang="0">
                    <a:pos x="378" y="147"/>
                  </a:cxn>
                  <a:cxn ang="0">
                    <a:pos x="371" y="153"/>
                  </a:cxn>
                  <a:cxn ang="0">
                    <a:pos x="365" y="155"/>
                  </a:cxn>
                  <a:cxn ang="0">
                    <a:pos x="358" y="156"/>
                  </a:cxn>
                  <a:cxn ang="0">
                    <a:pos x="350" y="157"/>
                  </a:cxn>
                  <a:cxn ang="0">
                    <a:pos x="341" y="156"/>
                  </a:cxn>
                  <a:cxn ang="0">
                    <a:pos x="330" y="155"/>
                  </a:cxn>
                  <a:cxn ang="0">
                    <a:pos x="319" y="153"/>
                  </a:cxn>
                  <a:cxn ang="0">
                    <a:pos x="307" y="151"/>
                  </a:cxn>
                  <a:cxn ang="0">
                    <a:pos x="293" y="147"/>
                  </a:cxn>
                  <a:cxn ang="0">
                    <a:pos x="278" y="144"/>
                  </a:cxn>
                  <a:cxn ang="0">
                    <a:pos x="262" y="138"/>
                  </a:cxn>
                  <a:cxn ang="0">
                    <a:pos x="246" y="133"/>
                  </a:cxn>
                  <a:cxn ang="0">
                    <a:pos x="229" y="126"/>
                  </a:cxn>
                  <a:cxn ang="0">
                    <a:pos x="211" y="120"/>
                  </a:cxn>
                  <a:cxn ang="0">
                    <a:pos x="193" y="112"/>
                  </a:cxn>
                  <a:cxn ang="0">
                    <a:pos x="175" y="106"/>
                  </a:cxn>
                  <a:cxn ang="0">
                    <a:pos x="157" y="97"/>
                  </a:cxn>
                  <a:cxn ang="0">
                    <a:pos x="139" y="89"/>
                  </a:cxn>
                  <a:cxn ang="0">
                    <a:pos x="121" y="82"/>
                  </a:cxn>
                  <a:cxn ang="0">
                    <a:pos x="105" y="75"/>
                  </a:cxn>
                  <a:cxn ang="0">
                    <a:pos x="88" y="67"/>
                  </a:cxn>
                  <a:cxn ang="0">
                    <a:pos x="73" y="60"/>
                  </a:cxn>
                  <a:cxn ang="0">
                    <a:pos x="59" y="53"/>
                  </a:cxn>
                  <a:cxn ang="0">
                    <a:pos x="45" y="47"/>
                  </a:cxn>
                  <a:cxn ang="0">
                    <a:pos x="33" y="41"/>
                  </a:cxn>
                  <a:cxn ang="0">
                    <a:pos x="22" y="36"/>
                  </a:cxn>
                  <a:cxn ang="0">
                    <a:pos x="14" y="31"/>
                  </a:cxn>
                  <a:cxn ang="0">
                    <a:pos x="7" y="29"/>
                  </a:cxn>
                  <a:cxn ang="0">
                    <a:pos x="0" y="25"/>
                  </a:cxn>
                  <a:cxn ang="0">
                    <a:pos x="13" y="0"/>
                  </a:cxn>
                </a:cxnLst>
                <a:rect l="0" t="0" r="r" b="b"/>
                <a:pathLst>
                  <a:path w="379" h="157">
                    <a:moveTo>
                      <a:pt x="13" y="0"/>
                    </a:moveTo>
                    <a:lnTo>
                      <a:pt x="13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6" y="3"/>
                    </a:lnTo>
                    <a:lnTo>
                      <a:pt x="29" y="3"/>
                    </a:lnTo>
                    <a:lnTo>
                      <a:pt x="32" y="4"/>
                    </a:lnTo>
                    <a:lnTo>
                      <a:pt x="36" y="5"/>
                    </a:lnTo>
                    <a:lnTo>
                      <a:pt x="39" y="6"/>
                    </a:lnTo>
                    <a:lnTo>
                      <a:pt x="42" y="7"/>
                    </a:lnTo>
                    <a:lnTo>
                      <a:pt x="47" y="9"/>
                    </a:lnTo>
                    <a:lnTo>
                      <a:pt x="51" y="10"/>
                    </a:lnTo>
                    <a:lnTo>
                      <a:pt x="55" y="10"/>
                    </a:lnTo>
                    <a:lnTo>
                      <a:pt x="59" y="11"/>
                    </a:lnTo>
                    <a:lnTo>
                      <a:pt x="64" y="12"/>
                    </a:lnTo>
                    <a:lnTo>
                      <a:pt x="68" y="13"/>
                    </a:lnTo>
                    <a:lnTo>
                      <a:pt x="74" y="15"/>
                    </a:lnTo>
                    <a:lnTo>
                      <a:pt x="78" y="16"/>
                    </a:lnTo>
                    <a:lnTo>
                      <a:pt x="84" y="18"/>
                    </a:lnTo>
                    <a:lnTo>
                      <a:pt x="89" y="19"/>
                    </a:lnTo>
                    <a:lnTo>
                      <a:pt x="95" y="21"/>
                    </a:lnTo>
                    <a:lnTo>
                      <a:pt x="99" y="22"/>
                    </a:lnTo>
                    <a:lnTo>
                      <a:pt x="106" y="24"/>
                    </a:lnTo>
                    <a:lnTo>
                      <a:pt x="111" y="26"/>
                    </a:lnTo>
                    <a:lnTo>
                      <a:pt x="117" y="27"/>
                    </a:lnTo>
                    <a:lnTo>
                      <a:pt x="123" y="29"/>
                    </a:lnTo>
                    <a:lnTo>
                      <a:pt x="130" y="30"/>
                    </a:lnTo>
                    <a:lnTo>
                      <a:pt x="136" y="32"/>
                    </a:lnTo>
                    <a:lnTo>
                      <a:pt x="141" y="34"/>
                    </a:lnTo>
                    <a:lnTo>
                      <a:pt x="148" y="35"/>
                    </a:lnTo>
                    <a:lnTo>
                      <a:pt x="155" y="37"/>
                    </a:lnTo>
                    <a:lnTo>
                      <a:pt x="160" y="39"/>
                    </a:lnTo>
                    <a:lnTo>
                      <a:pt x="167" y="41"/>
                    </a:lnTo>
                    <a:lnTo>
                      <a:pt x="173" y="43"/>
                    </a:lnTo>
                    <a:lnTo>
                      <a:pt x="179" y="45"/>
                    </a:lnTo>
                    <a:lnTo>
                      <a:pt x="185" y="47"/>
                    </a:lnTo>
                    <a:lnTo>
                      <a:pt x="192" y="49"/>
                    </a:lnTo>
                    <a:lnTo>
                      <a:pt x="198" y="50"/>
                    </a:lnTo>
                    <a:lnTo>
                      <a:pt x="205" y="52"/>
                    </a:lnTo>
                    <a:lnTo>
                      <a:pt x="211" y="54"/>
                    </a:lnTo>
                    <a:lnTo>
                      <a:pt x="217" y="56"/>
                    </a:lnTo>
                    <a:lnTo>
                      <a:pt x="224" y="59"/>
                    </a:lnTo>
                    <a:lnTo>
                      <a:pt x="230" y="61"/>
                    </a:lnTo>
                    <a:lnTo>
                      <a:pt x="236" y="63"/>
                    </a:lnTo>
                    <a:lnTo>
                      <a:pt x="242" y="65"/>
                    </a:lnTo>
                    <a:lnTo>
                      <a:pt x="248" y="67"/>
                    </a:lnTo>
                    <a:lnTo>
                      <a:pt x="254" y="69"/>
                    </a:lnTo>
                    <a:lnTo>
                      <a:pt x="260" y="71"/>
                    </a:lnTo>
                    <a:lnTo>
                      <a:pt x="266" y="73"/>
                    </a:lnTo>
                    <a:lnTo>
                      <a:pt x="271" y="75"/>
                    </a:lnTo>
                    <a:lnTo>
                      <a:pt x="277" y="78"/>
                    </a:lnTo>
                    <a:lnTo>
                      <a:pt x="283" y="79"/>
                    </a:lnTo>
                    <a:lnTo>
                      <a:pt x="288" y="82"/>
                    </a:lnTo>
                    <a:lnTo>
                      <a:pt x="293" y="84"/>
                    </a:lnTo>
                    <a:lnTo>
                      <a:pt x="299" y="86"/>
                    </a:lnTo>
                    <a:lnTo>
                      <a:pt x="304" y="87"/>
                    </a:lnTo>
                    <a:lnTo>
                      <a:pt x="309" y="90"/>
                    </a:lnTo>
                    <a:lnTo>
                      <a:pt x="313" y="92"/>
                    </a:lnTo>
                    <a:lnTo>
                      <a:pt x="318" y="94"/>
                    </a:lnTo>
                    <a:lnTo>
                      <a:pt x="322" y="96"/>
                    </a:lnTo>
                    <a:lnTo>
                      <a:pt x="327" y="98"/>
                    </a:lnTo>
                    <a:lnTo>
                      <a:pt x="330" y="100"/>
                    </a:lnTo>
                    <a:lnTo>
                      <a:pt x="334" y="102"/>
                    </a:lnTo>
                    <a:lnTo>
                      <a:pt x="338" y="104"/>
                    </a:lnTo>
                    <a:lnTo>
                      <a:pt x="342" y="106"/>
                    </a:lnTo>
                    <a:lnTo>
                      <a:pt x="345" y="107"/>
                    </a:lnTo>
                    <a:lnTo>
                      <a:pt x="348" y="110"/>
                    </a:lnTo>
                    <a:lnTo>
                      <a:pt x="351" y="112"/>
                    </a:lnTo>
                    <a:lnTo>
                      <a:pt x="354" y="113"/>
                    </a:lnTo>
                    <a:lnTo>
                      <a:pt x="357" y="115"/>
                    </a:lnTo>
                    <a:lnTo>
                      <a:pt x="360" y="117"/>
                    </a:lnTo>
                    <a:lnTo>
                      <a:pt x="362" y="119"/>
                    </a:lnTo>
                    <a:lnTo>
                      <a:pt x="364" y="121"/>
                    </a:lnTo>
                    <a:lnTo>
                      <a:pt x="367" y="123"/>
                    </a:lnTo>
                    <a:lnTo>
                      <a:pt x="368" y="125"/>
                    </a:lnTo>
                    <a:lnTo>
                      <a:pt x="371" y="128"/>
                    </a:lnTo>
                    <a:lnTo>
                      <a:pt x="374" y="131"/>
                    </a:lnTo>
                    <a:lnTo>
                      <a:pt x="376" y="134"/>
                    </a:lnTo>
                    <a:lnTo>
                      <a:pt x="378" y="137"/>
                    </a:lnTo>
                    <a:lnTo>
                      <a:pt x="379" y="140"/>
                    </a:lnTo>
                    <a:lnTo>
                      <a:pt x="379" y="143"/>
                    </a:lnTo>
                    <a:lnTo>
                      <a:pt x="379" y="146"/>
                    </a:lnTo>
                    <a:lnTo>
                      <a:pt x="378" y="147"/>
                    </a:lnTo>
                    <a:lnTo>
                      <a:pt x="376" y="149"/>
                    </a:lnTo>
                    <a:lnTo>
                      <a:pt x="374" y="151"/>
                    </a:lnTo>
                    <a:lnTo>
                      <a:pt x="371" y="153"/>
                    </a:lnTo>
                    <a:lnTo>
                      <a:pt x="368" y="154"/>
                    </a:lnTo>
                    <a:lnTo>
                      <a:pt x="367" y="154"/>
                    </a:lnTo>
                    <a:lnTo>
                      <a:pt x="365" y="155"/>
                    </a:lnTo>
                    <a:lnTo>
                      <a:pt x="363" y="155"/>
                    </a:lnTo>
                    <a:lnTo>
                      <a:pt x="360" y="156"/>
                    </a:lnTo>
                    <a:lnTo>
                      <a:pt x="358" y="156"/>
                    </a:lnTo>
                    <a:lnTo>
                      <a:pt x="355" y="156"/>
                    </a:lnTo>
                    <a:lnTo>
                      <a:pt x="352" y="156"/>
                    </a:lnTo>
                    <a:lnTo>
                      <a:pt x="350" y="157"/>
                    </a:lnTo>
                    <a:lnTo>
                      <a:pt x="348" y="156"/>
                    </a:lnTo>
                    <a:lnTo>
                      <a:pt x="344" y="156"/>
                    </a:lnTo>
                    <a:lnTo>
                      <a:pt x="341" y="156"/>
                    </a:lnTo>
                    <a:lnTo>
                      <a:pt x="338" y="156"/>
                    </a:lnTo>
                    <a:lnTo>
                      <a:pt x="334" y="155"/>
                    </a:lnTo>
                    <a:lnTo>
                      <a:pt x="330" y="155"/>
                    </a:lnTo>
                    <a:lnTo>
                      <a:pt x="327" y="154"/>
                    </a:lnTo>
                    <a:lnTo>
                      <a:pt x="323" y="154"/>
                    </a:lnTo>
                    <a:lnTo>
                      <a:pt x="319" y="153"/>
                    </a:lnTo>
                    <a:lnTo>
                      <a:pt x="315" y="153"/>
                    </a:lnTo>
                    <a:lnTo>
                      <a:pt x="310" y="151"/>
                    </a:lnTo>
                    <a:lnTo>
                      <a:pt x="307" y="151"/>
                    </a:lnTo>
                    <a:lnTo>
                      <a:pt x="302" y="150"/>
                    </a:lnTo>
                    <a:lnTo>
                      <a:pt x="298" y="148"/>
                    </a:lnTo>
                    <a:lnTo>
                      <a:pt x="293" y="147"/>
                    </a:lnTo>
                    <a:lnTo>
                      <a:pt x="289" y="146"/>
                    </a:lnTo>
                    <a:lnTo>
                      <a:pt x="283" y="145"/>
                    </a:lnTo>
                    <a:lnTo>
                      <a:pt x="278" y="144"/>
                    </a:lnTo>
                    <a:lnTo>
                      <a:pt x="272" y="142"/>
                    </a:lnTo>
                    <a:lnTo>
                      <a:pt x="268" y="140"/>
                    </a:lnTo>
                    <a:lnTo>
                      <a:pt x="262" y="138"/>
                    </a:lnTo>
                    <a:lnTo>
                      <a:pt x="257" y="136"/>
                    </a:lnTo>
                    <a:lnTo>
                      <a:pt x="251" y="134"/>
                    </a:lnTo>
                    <a:lnTo>
                      <a:pt x="246" y="133"/>
                    </a:lnTo>
                    <a:lnTo>
                      <a:pt x="240" y="130"/>
                    </a:lnTo>
                    <a:lnTo>
                      <a:pt x="234" y="128"/>
                    </a:lnTo>
                    <a:lnTo>
                      <a:pt x="229" y="126"/>
                    </a:lnTo>
                    <a:lnTo>
                      <a:pt x="223" y="125"/>
                    </a:lnTo>
                    <a:lnTo>
                      <a:pt x="216" y="122"/>
                    </a:lnTo>
                    <a:lnTo>
                      <a:pt x="211" y="120"/>
                    </a:lnTo>
                    <a:lnTo>
                      <a:pt x="205" y="117"/>
                    </a:lnTo>
                    <a:lnTo>
                      <a:pt x="199" y="115"/>
                    </a:lnTo>
                    <a:lnTo>
                      <a:pt x="193" y="112"/>
                    </a:lnTo>
                    <a:lnTo>
                      <a:pt x="187" y="110"/>
                    </a:lnTo>
                    <a:lnTo>
                      <a:pt x="181" y="107"/>
                    </a:lnTo>
                    <a:lnTo>
                      <a:pt x="175" y="106"/>
                    </a:lnTo>
                    <a:lnTo>
                      <a:pt x="169" y="103"/>
                    </a:lnTo>
                    <a:lnTo>
                      <a:pt x="163" y="100"/>
                    </a:lnTo>
                    <a:lnTo>
                      <a:pt x="157" y="97"/>
                    </a:lnTo>
                    <a:lnTo>
                      <a:pt x="152" y="95"/>
                    </a:lnTo>
                    <a:lnTo>
                      <a:pt x="145" y="92"/>
                    </a:lnTo>
                    <a:lnTo>
                      <a:pt x="139" y="89"/>
                    </a:lnTo>
                    <a:lnTo>
                      <a:pt x="134" y="87"/>
                    </a:lnTo>
                    <a:lnTo>
                      <a:pt x="127" y="85"/>
                    </a:lnTo>
                    <a:lnTo>
                      <a:pt x="121" y="82"/>
                    </a:lnTo>
                    <a:lnTo>
                      <a:pt x="116" y="80"/>
                    </a:lnTo>
                    <a:lnTo>
                      <a:pt x="111" y="77"/>
                    </a:lnTo>
                    <a:lnTo>
                      <a:pt x="105" y="75"/>
                    </a:lnTo>
                    <a:lnTo>
                      <a:pt x="99" y="72"/>
                    </a:lnTo>
                    <a:lnTo>
                      <a:pt x="94" y="69"/>
                    </a:lnTo>
                    <a:lnTo>
                      <a:pt x="88" y="67"/>
                    </a:lnTo>
                    <a:lnTo>
                      <a:pt x="83" y="65"/>
                    </a:lnTo>
                    <a:lnTo>
                      <a:pt x="78" y="62"/>
                    </a:lnTo>
                    <a:lnTo>
                      <a:pt x="73" y="60"/>
                    </a:lnTo>
                    <a:lnTo>
                      <a:pt x="68" y="58"/>
                    </a:lnTo>
                    <a:lnTo>
                      <a:pt x="63" y="55"/>
                    </a:lnTo>
                    <a:lnTo>
                      <a:pt x="59" y="53"/>
                    </a:lnTo>
                    <a:lnTo>
                      <a:pt x="54" y="51"/>
                    </a:lnTo>
                    <a:lnTo>
                      <a:pt x="49" y="49"/>
                    </a:lnTo>
                    <a:lnTo>
                      <a:pt x="45" y="47"/>
                    </a:lnTo>
                    <a:lnTo>
                      <a:pt x="41" y="45"/>
                    </a:lnTo>
                    <a:lnTo>
                      <a:pt x="37" y="43"/>
                    </a:lnTo>
                    <a:lnTo>
                      <a:pt x="33" y="41"/>
                    </a:lnTo>
                    <a:lnTo>
                      <a:pt x="30" y="40"/>
                    </a:lnTo>
                    <a:lnTo>
                      <a:pt x="26" y="37"/>
                    </a:lnTo>
                    <a:lnTo>
                      <a:pt x="22" y="36"/>
                    </a:lnTo>
                    <a:lnTo>
                      <a:pt x="20" y="34"/>
                    </a:lnTo>
                    <a:lnTo>
                      <a:pt x="17" y="33"/>
                    </a:lnTo>
                    <a:lnTo>
                      <a:pt x="14" y="31"/>
                    </a:lnTo>
                    <a:lnTo>
                      <a:pt x="12" y="30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3" y="27"/>
                    </a:lnTo>
                    <a:lnTo>
                      <a:pt x="1" y="26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30"/>
              <p:cNvSpPr>
                <a:spLocks/>
              </p:cNvSpPr>
              <p:nvPr/>
            </p:nvSpPr>
            <p:spPr bwMode="auto">
              <a:xfrm>
                <a:off x="1430" y="1044"/>
                <a:ext cx="363" cy="67"/>
              </a:xfrm>
              <a:custGeom>
                <a:avLst/>
                <a:gdLst/>
                <a:ahLst/>
                <a:cxnLst>
                  <a:cxn ang="0">
                    <a:pos x="18" y="41"/>
                  </a:cxn>
                  <a:cxn ang="0">
                    <a:pos x="26" y="39"/>
                  </a:cxn>
                  <a:cxn ang="0">
                    <a:pos x="33" y="37"/>
                  </a:cxn>
                  <a:cxn ang="0">
                    <a:pos x="42" y="36"/>
                  </a:cxn>
                  <a:cxn ang="0">
                    <a:pos x="52" y="34"/>
                  </a:cxn>
                  <a:cxn ang="0">
                    <a:pos x="64" y="32"/>
                  </a:cxn>
                  <a:cxn ang="0">
                    <a:pos x="76" y="29"/>
                  </a:cxn>
                  <a:cxn ang="0">
                    <a:pos x="90" y="26"/>
                  </a:cxn>
                  <a:cxn ang="0">
                    <a:pos x="105" y="24"/>
                  </a:cxn>
                  <a:cxn ang="0">
                    <a:pos x="121" y="21"/>
                  </a:cxn>
                  <a:cxn ang="0">
                    <a:pos x="136" y="18"/>
                  </a:cxn>
                  <a:cxn ang="0">
                    <a:pos x="152" y="16"/>
                  </a:cxn>
                  <a:cxn ang="0">
                    <a:pos x="169" y="13"/>
                  </a:cxn>
                  <a:cxn ang="0">
                    <a:pos x="186" y="10"/>
                  </a:cxn>
                  <a:cxn ang="0">
                    <a:pos x="204" y="9"/>
                  </a:cxn>
                  <a:cxn ang="0">
                    <a:pos x="220" y="6"/>
                  </a:cxn>
                  <a:cxn ang="0">
                    <a:pos x="236" y="4"/>
                  </a:cxn>
                  <a:cxn ang="0">
                    <a:pos x="252" y="3"/>
                  </a:cxn>
                  <a:cxn ang="0">
                    <a:pos x="266" y="1"/>
                  </a:cxn>
                  <a:cxn ang="0">
                    <a:pos x="281" y="1"/>
                  </a:cxn>
                  <a:cxn ang="0">
                    <a:pos x="294" y="0"/>
                  </a:cxn>
                  <a:cxn ang="0">
                    <a:pos x="306" y="0"/>
                  </a:cxn>
                  <a:cxn ang="0">
                    <a:pos x="317" y="0"/>
                  </a:cxn>
                  <a:cxn ang="0">
                    <a:pos x="327" y="1"/>
                  </a:cxn>
                  <a:cxn ang="0">
                    <a:pos x="335" y="3"/>
                  </a:cxn>
                  <a:cxn ang="0">
                    <a:pos x="342" y="4"/>
                  </a:cxn>
                  <a:cxn ang="0">
                    <a:pos x="349" y="6"/>
                  </a:cxn>
                  <a:cxn ang="0">
                    <a:pos x="355" y="7"/>
                  </a:cxn>
                  <a:cxn ang="0">
                    <a:pos x="360" y="12"/>
                  </a:cxn>
                  <a:cxn ang="0">
                    <a:pos x="363" y="18"/>
                  </a:cxn>
                  <a:cxn ang="0">
                    <a:pos x="357" y="26"/>
                  </a:cxn>
                  <a:cxn ang="0">
                    <a:pos x="348" y="32"/>
                  </a:cxn>
                  <a:cxn ang="0">
                    <a:pos x="340" y="35"/>
                  </a:cxn>
                  <a:cxn ang="0">
                    <a:pos x="332" y="37"/>
                  </a:cxn>
                  <a:cxn ang="0">
                    <a:pos x="322" y="40"/>
                  </a:cxn>
                  <a:cxn ang="0">
                    <a:pos x="311" y="42"/>
                  </a:cxn>
                  <a:cxn ang="0">
                    <a:pos x="299" y="46"/>
                  </a:cxn>
                  <a:cxn ang="0">
                    <a:pos x="284" y="47"/>
                  </a:cxn>
                  <a:cxn ang="0">
                    <a:pos x="269" y="50"/>
                  </a:cxn>
                  <a:cxn ang="0">
                    <a:pos x="252" y="52"/>
                  </a:cxn>
                  <a:cxn ang="0">
                    <a:pos x="236" y="54"/>
                  </a:cxn>
                  <a:cxn ang="0">
                    <a:pos x="217" y="56"/>
                  </a:cxn>
                  <a:cxn ang="0">
                    <a:pos x="199" y="57"/>
                  </a:cxn>
                  <a:cxn ang="0">
                    <a:pos x="181" y="57"/>
                  </a:cxn>
                  <a:cxn ang="0">
                    <a:pos x="162" y="59"/>
                  </a:cxn>
                  <a:cxn ang="0">
                    <a:pos x="144" y="59"/>
                  </a:cxn>
                  <a:cxn ang="0">
                    <a:pos x="126" y="61"/>
                  </a:cxn>
                  <a:cxn ang="0">
                    <a:pos x="108" y="62"/>
                  </a:cxn>
                  <a:cxn ang="0">
                    <a:pos x="90" y="63"/>
                  </a:cxn>
                  <a:cxn ang="0">
                    <a:pos x="73" y="64"/>
                  </a:cxn>
                  <a:cxn ang="0">
                    <a:pos x="59" y="64"/>
                  </a:cxn>
                  <a:cxn ang="0">
                    <a:pos x="45" y="65"/>
                  </a:cxn>
                  <a:cxn ang="0">
                    <a:pos x="32" y="65"/>
                  </a:cxn>
                  <a:cxn ang="0">
                    <a:pos x="22" y="65"/>
                  </a:cxn>
                  <a:cxn ang="0">
                    <a:pos x="13" y="66"/>
                  </a:cxn>
                  <a:cxn ang="0">
                    <a:pos x="6" y="66"/>
                  </a:cxn>
                  <a:cxn ang="0">
                    <a:pos x="2" y="66"/>
                  </a:cxn>
                  <a:cxn ang="0">
                    <a:pos x="17" y="41"/>
                  </a:cxn>
                </a:cxnLst>
                <a:rect l="0" t="0" r="r" b="b"/>
                <a:pathLst>
                  <a:path w="363" h="67">
                    <a:moveTo>
                      <a:pt x="17" y="41"/>
                    </a:moveTo>
                    <a:lnTo>
                      <a:pt x="17" y="41"/>
                    </a:lnTo>
                    <a:lnTo>
                      <a:pt x="18" y="41"/>
                    </a:lnTo>
                    <a:lnTo>
                      <a:pt x="21" y="40"/>
                    </a:lnTo>
                    <a:lnTo>
                      <a:pt x="24" y="40"/>
                    </a:lnTo>
                    <a:lnTo>
                      <a:pt x="26" y="39"/>
                    </a:lnTo>
                    <a:lnTo>
                      <a:pt x="29" y="38"/>
                    </a:lnTo>
                    <a:lnTo>
                      <a:pt x="31" y="38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8" y="37"/>
                    </a:lnTo>
                    <a:lnTo>
                      <a:pt x="42" y="36"/>
                    </a:lnTo>
                    <a:lnTo>
                      <a:pt x="46" y="36"/>
                    </a:lnTo>
                    <a:lnTo>
                      <a:pt x="49" y="35"/>
                    </a:lnTo>
                    <a:lnTo>
                      <a:pt x="52" y="34"/>
                    </a:lnTo>
                    <a:lnTo>
                      <a:pt x="55" y="33"/>
                    </a:lnTo>
                    <a:lnTo>
                      <a:pt x="60" y="33"/>
                    </a:lnTo>
                    <a:lnTo>
                      <a:pt x="64" y="32"/>
                    </a:lnTo>
                    <a:lnTo>
                      <a:pt x="68" y="31"/>
                    </a:lnTo>
                    <a:lnTo>
                      <a:pt x="72" y="30"/>
                    </a:lnTo>
                    <a:lnTo>
                      <a:pt x="76" y="29"/>
                    </a:lnTo>
                    <a:lnTo>
                      <a:pt x="81" y="28"/>
                    </a:lnTo>
                    <a:lnTo>
                      <a:pt x="86" y="27"/>
                    </a:lnTo>
                    <a:lnTo>
                      <a:pt x="90" y="26"/>
                    </a:lnTo>
                    <a:lnTo>
                      <a:pt x="95" y="26"/>
                    </a:lnTo>
                    <a:lnTo>
                      <a:pt x="100" y="24"/>
                    </a:lnTo>
                    <a:lnTo>
                      <a:pt x="105" y="24"/>
                    </a:lnTo>
                    <a:lnTo>
                      <a:pt x="110" y="23"/>
                    </a:lnTo>
                    <a:lnTo>
                      <a:pt x="116" y="22"/>
                    </a:lnTo>
                    <a:lnTo>
                      <a:pt x="121" y="21"/>
                    </a:lnTo>
                    <a:lnTo>
                      <a:pt x="126" y="20"/>
                    </a:lnTo>
                    <a:lnTo>
                      <a:pt x="131" y="19"/>
                    </a:lnTo>
                    <a:lnTo>
                      <a:pt x="136" y="18"/>
                    </a:lnTo>
                    <a:lnTo>
                      <a:pt x="142" y="18"/>
                    </a:lnTo>
                    <a:lnTo>
                      <a:pt x="147" y="17"/>
                    </a:lnTo>
                    <a:lnTo>
                      <a:pt x="152" y="16"/>
                    </a:lnTo>
                    <a:lnTo>
                      <a:pt x="158" y="15"/>
                    </a:lnTo>
                    <a:lnTo>
                      <a:pt x="164" y="14"/>
                    </a:lnTo>
                    <a:lnTo>
                      <a:pt x="169" y="13"/>
                    </a:lnTo>
                    <a:lnTo>
                      <a:pt x="175" y="12"/>
                    </a:lnTo>
                    <a:lnTo>
                      <a:pt x="181" y="12"/>
                    </a:lnTo>
                    <a:lnTo>
                      <a:pt x="186" y="10"/>
                    </a:lnTo>
                    <a:lnTo>
                      <a:pt x="192" y="10"/>
                    </a:lnTo>
                    <a:lnTo>
                      <a:pt x="197" y="9"/>
                    </a:lnTo>
                    <a:lnTo>
                      <a:pt x="204" y="9"/>
                    </a:lnTo>
                    <a:lnTo>
                      <a:pt x="208" y="7"/>
                    </a:lnTo>
                    <a:lnTo>
                      <a:pt x="214" y="7"/>
                    </a:lnTo>
                    <a:lnTo>
                      <a:pt x="220" y="6"/>
                    </a:lnTo>
                    <a:lnTo>
                      <a:pt x="225" y="5"/>
                    </a:lnTo>
                    <a:lnTo>
                      <a:pt x="231" y="5"/>
                    </a:lnTo>
                    <a:lnTo>
                      <a:pt x="236" y="4"/>
                    </a:lnTo>
                    <a:lnTo>
                      <a:pt x="242" y="3"/>
                    </a:lnTo>
                    <a:lnTo>
                      <a:pt x="246" y="3"/>
                    </a:lnTo>
                    <a:lnTo>
                      <a:pt x="252" y="3"/>
                    </a:lnTo>
                    <a:lnTo>
                      <a:pt x="257" y="2"/>
                    </a:lnTo>
                    <a:lnTo>
                      <a:pt x="262" y="1"/>
                    </a:lnTo>
                    <a:lnTo>
                      <a:pt x="266" y="1"/>
                    </a:lnTo>
                    <a:lnTo>
                      <a:pt x="271" y="1"/>
                    </a:lnTo>
                    <a:lnTo>
                      <a:pt x="276" y="1"/>
                    </a:lnTo>
                    <a:lnTo>
                      <a:pt x="281" y="1"/>
                    </a:lnTo>
                    <a:lnTo>
                      <a:pt x="286" y="1"/>
                    </a:lnTo>
                    <a:lnTo>
                      <a:pt x="290" y="0"/>
                    </a:lnTo>
                    <a:lnTo>
                      <a:pt x="294" y="0"/>
                    </a:lnTo>
                    <a:lnTo>
                      <a:pt x="298" y="0"/>
                    </a:lnTo>
                    <a:lnTo>
                      <a:pt x="302" y="0"/>
                    </a:lnTo>
                    <a:lnTo>
                      <a:pt x="306" y="0"/>
                    </a:lnTo>
                    <a:lnTo>
                      <a:pt x="310" y="0"/>
                    </a:lnTo>
                    <a:lnTo>
                      <a:pt x="313" y="0"/>
                    </a:lnTo>
                    <a:lnTo>
                      <a:pt x="317" y="0"/>
                    </a:lnTo>
                    <a:lnTo>
                      <a:pt x="320" y="0"/>
                    </a:lnTo>
                    <a:lnTo>
                      <a:pt x="323" y="1"/>
                    </a:lnTo>
                    <a:lnTo>
                      <a:pt x="327" y="1"/>
                    </a:lnTo>
                    <a:lnTo>
                      <a:pt x="330" y="1"/>
                    </a:lnTo>
                    <a:lnTo>
                      <a:pt x="332" y="2"/>
                    </a:lnTo>
                    <a:lnTo>
                      <a:pt x="335" y="3"/>
                    </a:lnTo>
                    <a:lnTo>
                      <a:pt x="338" y="3"/>
                    </a:lnTo>
                    <a:lnTo>
                      <a:pt x="340" y="4"/>
                    </a:lnTo>
                    <a:lnTo>
                      <a:pt x="342" y="4"/>
                    </a:lnTo>
                    <a:lnTo>
                      <a:pt x="345" y="5"/>
                    </a:lnTo>
                    <a:lnTo>
                      <a:pt x="347" y="5"/>
                    </a:lnTo>
                    <a:lnTo>
                      <a:pt x="349" y="6"/>
                    </a:lnTo>
                    <a:lnTo>
                      <a:pt x="351" y="6"/>
                    </a:lnTo>
                    <a:lnTo>
                      <a:pt x="353" y="7"/>
                    </a:lnTo>
                    <a:lnTo>
                      <a:pt x="355" y="7"/>
                    </a:lnTo>
                    <a:lnTo>
                      <a:pt x="357" y="9"/>
                    </a:lnTo>
                    <a:lnTo>
                      <a:pt x="358" y="10"/>
                    </a:lnTo>
                    <a:lnTo>
                      <a:pt x="360" y="12"/>
                    </a:lnTo>
                    <a:lnTo>
                      <a:pt x="362" y="13"/>
                    </a:lnTo>
                    <a:lnTo>
                      <a:pt x="363" y="16"/>
                    </a:lnTo>
                    <a:lnTo>
                      <a:pt x="363" y="18"/>
                    </a:lnTo>
                    <a:lnTo>
                      <a:pt x="361" y="22"/>
                    </a:lnTo>
                    <a:lnTo>
                      <a:pt x="359" y="24"/>
                    </a:lnTo>
                    <a:lnTo>
                      <a:pt x="357" y="26"/>
                    </a:lnTo>
                    <a:lnTo>
                      <a:pt x="354" y="29"/>
                    </a:lnTo>
                    <a:lnTo>
                      <a:pt x="350" y="31"/>
                    </a:lnTo>
                    <a:lnTo>
                      <a:pt x="348" y="32"/>
                    </a:lnTo>
                    <a:lnTo>
                      <a:pt x="345" y="33"/>
                    </a:lnTo>
                    <a:lnTo>
                      <a:pt x="343" y="34"/>
                    </a:lnTo>
                    <a:lnTo>
                      <a:pt x="340" y="35"/>
                    </a:lnTo>
                    <a:lnTo>
                      <a:pt x="338" y="36"/>
                    </a:lnTo>
                    <a:lnTo>
                      <a:pt x="335" y="37"/>
                    </a:lnTo>
                    <a:lnTo>
                      <a:pt x="332" y="37"/>
                    </a:lnTo>
                    <a:lnTo>
                      <a:pt x="329" y="38"/>
                    </a:lnTo>
                    <a:lnTo>
                      <a:pt x="325" y="39"/>
                    </a:lnTo>
                    <a:lnTo>
                      <a:pt x="322" y="40"/>
                    </a:lnTo>
                    <a:lnTo>
                      <a:pt x="319" y="41"/>
                    </a:lnTo>
                    <a:lnTo>
                      <a:pt x="316" y="42"/>
                    </a:lnTo>
                    <a:lnTo>
                      <a:pt x="311" y="42"/>
                    </a:lnTo>
                    <a:lnTo>
                      <a:pt x="307" y="44"/>
                    </a:lnTo>
                    <a:lnTo>
                      <a:pt x="302" y="44"/>
                    </a:lnTo>
                    <a:lnTo>
                      <a:pt x="299" y="46"/>
                    </a:lnTo>
                    <a:lnTo>
                      <a:pt x="294" y="46"/>
                    </a:lnTo>
                    <a:lnTo>
                      <a:pt x="289" y="47"/>
                    </a:lnTo>
                    <a:lnTo>
                      <a:pt x="284" y="47"/>
                    </a:lnTo>
                    <a:lnTo>
                      <a:pt x="280" y="49"/>
                    </a:lnTo>
                    <a:lnTo>
                      <a:pt x="274" y="49"/>
                    </a:lnTo>
                    <a:lnTo>
                      <a:pt x="269" y="50"/>
                    </a:lnTo>
                    <a:lnTo>
                      <a:pt x="263" y="50"/>
                    </a:lnTo>
                    <a:lnTo>
                      <a:pt x="259" y="51"/>
                    </a:lnTo>
                    <a:lnTo>
                      <a:pt x="252" y="52"/>
                    </a:lnTo>
                    <a:lnTo>
                      <a:pt x="246" y="53"/>
                    </a:lnTo>
                    <a:lnTo>
                      <a:pt x="241" y="53"/>
                    </a:lnTo>
                    <a:lnTo>
                      <a:pt x="236" y="54"/>
                    </a:lnTo>
                    <a:lnTo>
                      <a:pt x="229" y="54"/>
                    </a:lnTo>
                    <a:lnTo>
                      <a:pt x="223" y="55"/>
                    </a:lnTo>
                    <a:lnTo>
                      <a:pt x="217" y="56"/>
                    </a:lnTo>
                    <a:lnTo>
                      <a:pt x="211" y="56"/>
                    </a:lnTo>
                    <a:lnTo>
                      <a:pt x="205" y="56"/>
                    </a:lnTo>
                    <a:lnTo>
                      <a:pt x="199" y="57"/>
                    </a:lnTo>
                    <a:lnTo>
                      <a:pt x="193" y="57"/>
                    </a:lnTo>
                    <a:lnTo>
                      <a:pt x="186" y="57"/>
                    </a:lnTo>
                    <a:lnTo>
                      <a:pt x="181" y="57"/>
                    </a:lnTo>
                    <a:lnTo>
                      <a:pt x="174" y="58"/>
                    </a:lnTo>
                    <a:lnTo>
                      <a:pt x="167" y="58"/>
                    </a:lnTo>
                    <a:lnTo>
                      <a:pt x="162" y="59"/>
                    </a:lnTo>
                    <a:lnTo>
                      <a:pt x="155" y="59"/>
                    </a:lnTo>
                    <a:lnTo>
                      <a:pt x="149" y="59"/>
                    </a:lnTo>
                    <a:lnTo>
                      <a:pt x="144" y="59"/>
                    </a:lnTo>
                    <a:lnTo>
                      <a:pt x="137" y="60"/>
                    </a:lnTo>
                    <a:lnTo>
                      <a:pt x="131" y="61"/>
                    </a:lnTo>
                    <a:lnTo>
                      <a:pt x="126" y="61"/>
                    </a:lnTo>
                    <a:lnTo>
                      <a:pt x="119" y="61"/>
                    </a:lnTo>
                    <a:lnTo>
                      <a:pt x="113" y="62"/>
                    </a:lnTo>
                    <a:lnTo>
                      <a:pt x="108" y="62"/>
                    </a:lnTo>
                    <a:lnTo>
                      <a:pt x="102" y="62"/>
                    </a:lnTo>
                    <a:lnTo>
                      <a:pt x="95" y="62"/>
                    </a:lnTo>
                    <a:lnTo>
                      <a:pt x="90" y="63"/>
                    </a:lnTo>
                    <a:lnTo>
                      <a:pt x="85" y="63"/>
                    </a:lnTo>
                    <a:lnTo>
                      <a:pt x="79" y="63"/>
                    </a:lnTo>
                    <a:lnTo>
                      <a:pt x="73" y="64"/>
                    </a:lnTo>
                    <a:lnTo>
                      <a:pt x="69" y="64"/>
                    </a:lnTo>
                    <a:lnTo>
                      <a:pt x="64" y="64"/>
                    </a:lnTo>
                    <a:lnTo>
                      <a:pt x="59" y="64"/>
                    </a:lnTo>
                    <a:lnTo>
                      <a:pt x="54" y="64"/>
                    </a:lnTo>
                    <a:lnTo>
                      <a:pt x="50" y="65"/>
                    </a:lnTo>
                    <a:lnTo>
                      <a:pt x="45" y="65"/>
                    </a:lnTo>
                    <a:lnTo>
                      <a:pt x="41" y="65"/>
                    </a:lnTo>
                    <a:lnTo>
                      <a:pt x="36" y="65"/>
                    </a:lnTo>
                    <a:lnTo>
                      <a:pt x="32" y="65"/>
                    </a:lnTo>
                    <a:lnTo>
                      <a:pt x="29" y="65"/>
                    </a:lnTo>
                    <a:lnTo>
                      <a:pt x="25" y="65"/>
                    </a:lnTo>
                    <a:lnTo>
                      <a:pt x="22" y="65"/>
                    </a:lnTo>
                    <a:lnTo>
                      <a:pt x="18" y="66"/>
                    </a:lnTo>
                    <a:lnTo>
                      <a:pt x="15" y="66"/>
                    </a:lnTo>
                    <a:lnTo>
                      <a:pt x="13" y="66"/>
                    </a:lnTo>
                    <a:lnTo>
                      <a:pt x="11" y="66"/>
                    </a:lnTo>
                    <a:lnTo>
                      <a:pt x="9" y="66"/>
                    </a:lnTo>
                    <a:lnTo>
                      <a:pt x="6" y="66"/>
                    </a:lnTo>
                    <a:lnTo>
                      <a:pt x="5" y="66"/>
                    </a:lnTo>
                    <a:lnTo>
                      <a:pt x="3" y="66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17" y="41"/>
                    </a:lnTo>
                    <a:lnTo>
                      <a:pt x="17" y="41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31"/>
              <p:cNvSpPr>
                <a:spLocks/>
              </p:cNvSpPr>
              <p:nvPr/>
            </p:nvSpPr>
            <p:spPr bwMode="auto">
              <a:xfrm>
                <a:off x="1465" y="811"/>
                <a:ext cx="284" cy="237"/>
              </a:xfrm>
              <a:custGeom>
                <a:avLst/>
                <a:gdLst/>
                <a:ahLst/>
                <a:cxnLst>
                  <a:cxn ang="0">
                    <a:pos x="2" y="236"/>
                  </a:cxn>
                  <a:cxn ang="0">
                    <a:pos x="9" y="231"/>
                  </a:cxn>
                  <a:cxn ang="0">
                    <a:pos x="15" y="228"/>
                  </a:cxn>
                  <a:cxn ang="0">
                    <a:pos x="24" y="223"/>
                  </a:cxn>
                  <a:cxn ang="0">
                    <a:pos x="34" y="218"/>
                  </a:cxn>
                  <a:cxn ang="0">
                    <a:pos x="45" y="212"/>
                  </a:cxn>
                  <a:cxn ang="0">
                    <a:pos x="57" y="205"/>
                  </a:cxn>
                  <a:cxn ang="0">
                    <a:pos x="71" y="197"/>
                  </a:cxn>
                  <a:cxn ang="0">
                    <a:pos x="85" y="190"/>
                  </a:cxn>
                  <a:cxn ang="0">
                    <a:pos x="99" y="181"/>
                  </a:cxn>
                  <a:cxn ang="0">
                    <a:pos x="114" y="172"/>
                  </a:cxn>
                  <a:cxn ang="0">
                    <a:pos x="130" y="162"/>
                  </a:cxn>
                  <a:cxn ang="0">
                    <a:pos x="145" y="153"/>
                  </a:cxn>
                  <a:cxn ang="0">
                    <a:pos x="160" y="143"/>
                  </a:cxn>
                  <a:cxn ang="0">
                    <a:pos x="175" y="134"/>
                  </a:cxn>
                  <a:cxn ang="0">
                    <a:pos x="189" y="123"/>
                  </a:cxn>
                  <a:cxn ang="0">
                    <a:pos x="203" y="113"/>
                  </a:cxn>
                  <a:cxn ang="0">
                    <a:pos x="216" y="103"/>
                  </a:cxn>
                  <a:cxn ang="0">
                    <a:pos x="229" y="94"/>
                  </a:cxn>
                  <a:cxn ang="0">
                    <a:pos x="241" y="84"/>
                  </a:cxn>
                  <a:cxn ang="0">
                    <a:pos x="250" y="75"/>
                  </a:cxn>
                  <a:cxn ang="0">
                    <a:pos x="259" y="65"/>
                  </a:cxn>
                  <a:cxn ang="0">
                    <a:pos x="266" y="57"/>
                  </a:cxn>
                  <a:cxn ang="0">
                    <a:pos x="272" y="49"/>
                  </a:cxn>
                  <a:cxn ang="0">
                    <a:pos x="277" y="41"/>
                  </a:cxn>
                  <a:cxn ang="0">
                    <a:pos x="281" y="34"/>
                  </a:cxn>
                  <a:cxn ang="0">
                    <a:pos x="284" y="27"/>
                  </a:cxn>
                  <a:cxn ang="0">
                    <a:pos x="284" y="21"/>
                  </a:cxn>
                  <a:cxn ang="0">
                    <a:pos x="284" y="13"/>
                  </a:cxn>
                  <a:cxn ang="0">
                    <a:pos x="281" y="6"/>
                  </a:cxn>
                  <a:cxn ang="0">
                    <a:pos x="273" y="1"/>
                  </a:cxn>
                  <a:cxn ang="0">
                    <a:pos x="267" y="0"/>
                  </a:cxn>
                  <a:cxn ang="0">
                    <a:pos x="262" y="1"/>
                  </a:cxn>
                  <a:cxn ang="0">
                    <a:pos x="255" y="2"/>
                  </a:cxn>
                  <a:cxn ang="0">
                    <a:pos x="246" y="5"/>
                  </a:cxn>
                  <a:cxn ang="0">
                    <a:pos x="238" y="8"/>
                  </a:cxn>
                  <a:cxn ang="0">
                    <a:pos x="229" y="13"/>
                  </a:cxn>
                  <a:cxn ang="0">
                    <a:pos x="219" y="18"/>
                  </a:cxn>
                  <a:cxn ang="0">
                    <a:pos x="208" y="26"/>
                  </a:cxn>
                  <a:cxn ang="0">
                    <a:pos x="197" y="35"/>
                  </a:cxn>
                  <a:cxn ang="0">
                    <a:pos x="185" y="43"/>
                  </a:cxn>
                  <a:cxn ang="0">
                    <a:pos x="172" y="55"/>
                  </a:cxn>
                  <a:cxn ang="0">
                    <a:pos x="160" y="66"/>
                  </a:cxn>
                  <a:cxn ang="0">
                    <a:pos x="147" y="78"/>
                  </a:cxn>
                  <a:cxn ang="0">
                    <a:pos x="133" y="91"/>
                  </a:cxn>
                  <a:cxn ang="0">
                    <a:pos x="120" y="104"/>
                  </a:cxn>
                  <a:cxn ang="0">
                    <a:pos x="108" y="117"/>
                  </a:cxn>
                  <a:cxn ang="0">
                    <a:pos x="94" y="130"/>
                  </a:cxn>
                  <a:cxn ang="0">
                    <a:pos x="82" y="144"/>
                  </a:cxn>
                  <a:cxn ang="0">
                    <a:pos x="71" y="156"/>
                  </a:cxn>
                  <a:cxn ang="0">
                    <a:pos x="59" y="169"/>
                  </a:cxn>
                  <a:cxn ang="0">
                    <a:pos x="48" y="181"/>
                  </a:cxn>
                  <a:cxn ang="0">
                    <a:pos x="38" y="192"/>
                  </a:cxn>
                  <a:cxn ang="0">
                    <a:pos x="29" y="202"/>
                  </a:cxn>
                  <a:cxn ang="0">
                    <a:pos x="21" y="212"/>
                  </a:cxn>
                  <a:cxn ang="0">
                    <a:pos x="15" y="219"/>
                  </a:cxn>
                  <a:cxn ang="0">
                    <a:pos x="8" y="226"/>
                  </a:cxn>
                  <a:cxn ang="0">
                    <a:pos x="3" y="232"/>
                  </a:cxn>
                  <a:cxn ang="0">
                    <a:pos x="0" y="237"/>
                  </a:cxn>
                </a:cxnLst>
                <a:rect l="0" t="0" r="r" b="b"/>
                <a:pathLst>
                  <a:path w="284" h="237">
                    <a:moveTo>
                      <a:pt x="0" y="237"/>
                    </a:moveTo>
                    <a:lnTo>
                      <a:pt x="0" y="236"/>
                    </a:lnTo>
                    <a:lnTo>
                      <a:pt x="2" y="236"/>
                    </a:lnTo>
                    <a:lnTo>
                      <a:pt x="4" y="234"/>
                    </a:lnTo>
                    <a:lnTo>
                      <a:pt x="8" y="232"/>
                    </a:lnTo>
                    <a:lnTo>
                      <a:pt x="9" y="231"/>
                    </a:lnTo>
                    <a:lnTo>
                      <a:pt x="11" y="231"/>
                    </a:lnTo>
                    <a:lnTo>
                      <a:pt x="13" y="229"/>
                    </a:lnTo>
                    <a:lnTo>
                      <a:pt x="15" y="228"/>
                    </a:lnTo>
                    <a:lnTo>
                      <a:pt x="18" y="226"/>
                    </a:lnTo>
                    <a:lnTo>
                      <a:pt x="21" y="225"/>
                    </a:lnTo>
                    <a:lnTo>
                      <a:pt x="24" y="223"/>
                    </a:lnTo>
                    <a:lnTo>
                      <a:pt x="28" y="222"/>
                    </a:lnTo>
                    <a:lnTo>
                      <a:pt x="31" y="219"/>
                    </a:lnTo>
                    <a:lnTo>
                      <a:pt x="34" y="218"/>
                    </a:lnTo>
                    <a:lnTo>
                      <a:pt x="37" y="215"/>
                    </a:lnTo>
                    <a:lnTo>
                      <a:pt x="41" y="213"/>
                    </a:lnTo>
                    <a:lnTo>
                      <a:pt x="45" y="212"/>
                    </a:lnTo>
                    <a:lnTo>
                      <a:pt x="49" y="210"/>
                    </a:lnTo>
                    <a:lnTo>
                      <a:pt x="53" y="207"/>
                    </a:lnTo>
                    <a:lnTo>
                      <a:pt x="57" y="205"/>
                    </a:lnTo>
                    <a:lnTo>
                      <a:pt x="62" y="202"/>
                    </a:lnTo>
                    <a:lnTo>
                      <a:pt x="66" y="199"/>
                    </a:lnTo>
                    <a:lnTo>
                      <a:pt x="71" y="197"/>
                    </a:lnTo>
                    <a:lnTo>
                      <a:pt x="75" y="194"/>
                    </a:lnTo>
                    <a:lnTo>
                      <a:pt x="79" y="192"/>
                    </a:lnTo>
                    <a:lnTo>
                      <a:pt x="85" y="190"/>
                    </a:lnTo>
                    <a:lnTo>
                      <a:pt x="90" y="187"/>
                    </a:lnTo>
                    <a:lnTo>
                      <a:pt x="94" y="184"/>
                    </a:lnTo>
                    <a:lnTo>
                      <a:pt x="99" y="181"/>
                    </a:lnTo>
                    <a:lnTo>
                      <a:pt x="104" y="178"/>
                    </a:lnTo>
                    <a:lnTo>
                      <a:pt x="109" y="174"/>
                    </a:lnTo>
                    <a:lnTo>
                      <a:pt x="114" y="172"/>
                    </a:lnTo>
                    <a:lnTo>
                      <a:pt x="119" y="169"/>
                    </a:lnTo>
                    <a:lnTo>
                      <a:pt x="124" y="165"/>
                    </a:lnTo>
                    <a:lnTo>
                      <a:pt x="130" y="162"/>
                    </a:lnTo>
                    <a:lnTo>
                      <a:pt x="134" y="159"/>
                    </a:lnTo>
                    <a:lnTo>
                      <a:pt x="140" y="155"/>
                    </a:lnTo>
                    <a:lnTo>
                      <a:pt x="145" y="153"/>
                    </a:lnTo>
                    <a:lnTo>
                      <a:pt x="150" y="150"/>
                    </a:lnTo>
                    <a:lnTo>
                      <a:pt x="155" y="146"/>
                    </a:lnTo>
                    <a:lnTo>
                      <a:pt x="160" y="143"/>
                    </a:lnTo>
                    <a:lnTo>
                      <a:pt x="165" y="140"/>
                    </a:lnTo>
                    <a:lnTo>
                      <a:pt x="169" y="136"/>
                    </a:lnTo>
                    <a:lnTo>
                      <a:pt x="175" y="134"/>
                    </a:lnTo>
                    <a:lnTo>
                      <a:pt x="180" y="130"/>
                    </a:lnTo>
                    <a:lnTo>
                      <a:pt x="185" y="127"/>
                    </a:lnTo>
                    <a:lnTo>
                      <a:pt x="189" y="123"/>
                    </a:lnTo>
                    <a:lnTo>
                      <a:pt x="194" y="120"/>
                    </a:lnTo>
                    <a:lnTo>
                      <a:pt x="199" y="116"/>
                    </a:lnTo>
                    <a:lnTo>
                      <a:pt x="203" y="113"/>
                    </a:lnTo>
                    <a:lnTo>
                      <a:pt x="207" y="110"/>
                    </a:lnTo>
                    <a:lnTo>
                      <a:pt x="212" y="107"/>
                    </a:lnTo>
                    <a:lnTo>
                      <a:pt x="216" y="103"/>
                    </a:lnTo>
                    <a:lnTo>
                      <a:pt x="221" y="100"/>
                    </a:lnTo>
                    <a:lnTo>
                      <a:pt x="225" y="96"/>
                    </a:lnTo>
                    <a:lnTo>
                      <a:pt x="229" y="94"/>
                    </a:lnTo>
                    <a:lnTo>
                      <a:pt x="233" y="91"/>
                    </a:lnTo>
                    <a:lnTo>
                      <a:pt x="237" y="87"/>
                    </a:lnTo>
                    <a:lnTo>
                      <a:pt x="241" y="84"/>
                    </a:lnTo>
                    <a:lnTo>
                      <a:pt x="245" y="81"/>
                    </a:lnTo>
                    <a:lnTo>
                      <a:pt x="247" y="77"/>
                    </a:lnTo>
                    <a:lnTo>
                      <a:pt x="250" y="75"/>
                    </a:lnTo>
                    <a:lnTo>
                      <a:pt x="253" y="72"/>
                    </a:lnTo>
                    <a:lnTo>
                      <a:pt x="257" y="69"/>
                    </a:lnTo>
                    <a:lnTo>
                      <a:pt x="259" y="65"/>
                    </a:lnTo>
                    <a:lnTo>
                      <a:pt x="262" y="62"/>
                    </a:lnTo>
                    <a:lnTo>
                      <a:pt x="264" y="59"/>
                    </a:lnTo>
                    <a:lnTo>
                      <a:pt x="266" y="57"/>
                    </a:lnTo>
                    <a:lnTo>
                      <a:pt x="268" y="54"/>
                    </a:lnTo>
                    <a:lnTo>
                      <a:pt x="270" y="52"/>
                    </a:lnTo>
                    <a:lnTo>
                      <a:pt x="272" y="49"/>
                    </a:lnTo>
                    <a:lnTo>
                      <a:pt x="274" y="46"/>
                    </a:lnTo>
                    <a:lnTo>
                      <a:pt x="276" y="43"/>
                    </a:lnTo>
                    <a:lnTo>
                      <a:pt x="277" y="41"/>
                    </a:lnTo>
                    <a:lnTo>
                      <a:pt x="279" y="38"/>
                    </a:lnTo>
                    <a:lnTo>
                      <a:pt x="280" y="37"/>
                    </a:lnTo>
                    <a:lnTo>
                      <a:pt x="281" y="34"/>
                    </a:lnTo>
                    <a:lnTo>
                      <a:pt x="282" y="32"/>
                    </a:lnTo>
                    <a:lnTo>
                      <a:pt x="283" y="30"/>
                    </a:lnTo>
                    <a:lnTo>
                      <a:pt x="284" y="27"/>
                    </a:lnTo>
                    <a:lnTo>
                      <a:pt x="284" y="25"/>
                    </a:lnTo>
                    <a:lnTo>
                      <a:pt x="284" y="23"/>
                    </a:lnTo>
                    <a:lnTo>
                      <a:pt x="284" y="21"/>
                    </a:lnTo>
                    <a:lnTo>
                      <a:pt x="284" y="19"/>
                    </a:lnTo>
                    <a:lnTo>
                      <a:pt x="284" y="16"/>
                    </a:lnTo>
                    <a:lnTo>
                      <a:pt x="284" y="13"/>
                    </a:lnTo>
                    <a:lnTo>
                      <a:pt x="284" y="10"/>
                    </a:lnTo>
                    <a:lnTo>
                      <a:pt x="283" y="8"/>
                    </a:lnTo>
                    <a:lnTo>
                      <a:pt x="281" y="6"/>
                    </a:lnTo>
                    <a:lnTo>
                      <a:pt x="279" y="4"/>
                    </a:lnTo>
                    <a:lnTo>
                      <a:pt x="276" y="2"/>
                    </a:lnTo>
                    <a:lnTo>
                      <a:pt x="273" y="1"/>
                    </a:lnTo>
                    <a:lnTo>
                      <a:pt x="271" y="1"/>
                    </a:lnTo>
                    <a:lnTo>
                      <a:pt x="269" y="0"/>
                    </a:lnTo>
                    <a:lnTo>
                      <a:pt x="267" y="0"/>
                    </a:lnTo>
                    <a:lnTo>
                      <a:pt x="265" y="0"/>
                    </a:lnTo>
                    <a:lnTo>
                      <a:pt x="264" y="0"/>
                    </a:lnTo>
                    <a:lnTo>
                      <a:pt x="262" y="1"/>
                    </a:lnTo>
                    <a:lnTo>
                      <a:pt x="259" y="1"/>
                    </a:lnTo>
                    <a:lnTo>
                      <a:pt x="258" y="2"/>
                    </a:lnTo>
                    <a:lnTo>
                      <a:pt x="255" y="2"/>
                    </a:lnTo>
                    <a:lnTo>
                      <a:pt x="252" y="3"/>
                    </a:lnTo>
                    <a:lnTo>
                      <a:pt x="249" y="4"/>
                    </a:lnTo>
                    <a:lnTo>
                      <a:pt x="246" y="5"/>
                    </a:lnTo>
                    <a:lnTo>
                      <a:pt x="244" y="6"/>
                    </a:lnTo>
                    <a:lnTo>
                      <a:pt x="241" y="7"/>
                    </a:lnTo>
                    <a:lnTo>
                      <a:pt x="238" y="8"/>
                    </a:lnTo>
                    <a:lnTo>
                      <a:pt x="235" y="10"/>
                    </a:lnTo>
                    <a:lnTo>
                      <a:pt x="232" y="11"/>
                    </a:lnTo>
                    <a:lnTo>
                      <a:pt x="229" y="13"/>
                    </a:lnTo>
                    <a:lnTo>
                      <a:pt x="226" y="15"/>
                    </a:lnTo>
                    <a:lnTo>
                      <a:pt x="223" y="17"/>
                    </a:lnTo>
                    <a:lnTo>
                      <a:pt x="219" y="18"/>
                    </a:lnTo>
                    <a:lnTo>
                      <a:pt x="216" y="21"/>
                    </a:lnTo>
                    <a:lnTo>
                      <a:pt x="212" y="23"/>
                    </a:lnTo>
                    <a:lnTo>
                      <a:pt x="208" y="26"/>
                    </a:lnTo>
                    <a:lnTo>
                      <a:pt x="205" y="28"/>
                    </a:lnTo>
                    <a:lnTo>
                      <a:pt x="201" y="31"/>
                    </a:lnTo>
                    <a:lnTo>
                      <a:pt x="197" y="35"/>
                    </a:lnTo>
                    <a:lnTo>
                      <a:pt x="193" y="37"/>
                    </a:lnTo>
                    <a:lnTo>
                      <a:pt x="188" y="40"/>
                    </a:lnTo>
                    <a:lnTo>
                      <a:pt x="185" y="43"/>
                    </a:lnTo>
                    <a:lnTo>
                      <a:pt x="181" y="47"/>
                    </a:lnTo>
                    <a:lnTo>
                      <a:pt x="177" y="51"/>
                    </a:lnTo>
                    <a:lnTo>
                      <a:pt x="172" y="55"/>
                    </a:lnTo>
                    <a:lnTo>
                      <a:pt x="168" y="58"/>
                    </a:lnTo>
                    <a:lnTo>
                      <a:pt x="164" y="62"/>
                    </a:lnTo>
                    <a:lnTo>
                      <a:pt x="160" y="66"/>
                    </a:lnTo>
                    <a:lnTo>
                      <a:pt x="155" y="70"/>
                    </a:lnTo>
                    <a:lnTo>
                      <a:pt x="151" y="75"/>
                    </a:lnTo>
                    <a:lnTo>
                      <a:pt x="147" y="78"/>
                    </a:lnTo>
                    <a:lnTo>
                      <a:pt x="143" y="83"/>
                    </a:lnTo>
                    <a:lnTo>
                      <a:pt x="138" y="87"/>
                    </a:lnTo>
                    <a:lnTo>
                      <a:pt x="133" y="91"/>
                    </a:lnTo>
                    <a:lnTo>
                      <a:pt x="129" y="95"/>
                    </a:lnTo>
                    <a:lnTo>
                      <a:pt x="125" y="99"/>
                    </a:lnTo>
                    <a:lnTo>
                      <a:pt x="120" y="104"/>
                    </a:lnTo>
                    <a:lnTo>
                      <a:pt x="116" y="109"/>
                    </a:lnTo>
                    <a:lnTo>
                      <a:pt x="111" y="113"/>
                    </a:lnTo>
                    <a:lnTo>
                      <a:pt x="108" y="117"/>
                    </a:lnTo>
                    <a:lnTo>
                      <a:pt x="103" y="121"/>
                    </a:lnTo>
                    <a:lnTo>
                      <a:pt x="99" y="126"/>
                    </a:lnTo>
                    <a:lnTo>
                      <a:pt x="94" y="130"/>
                    </a:lnTo>
                    <a:lnTo>
                      <a:pt x="91" y="134"/>
                    </a:lnTo>
                    <a:lnTo>
                      <a:pt x="86" y="139"/>
                    </a:lnTo>
                    <a:lnTo>
                      <a:pt x="82" y="144"/>
                    </a:lnTo>
                    <a:lnTo>
                      <a:pt x="78" y="148"/>
                    </a:lnTo>
                    <a:lnTo>
                      <a:pt x="74" y="153"/>
                    </a:lnTo>
                    <a:lnTo>
                      <a:pt x="71" y="156"/>
                    </a:lnTo>
                    <a:lnTo>
                      <a:pt x="67" y="161"/>
                    </a:lnTo>
                    <a:lnTo>
                      <a:pt x="62" y="165"/>
                    </a:lnTo>
                    <a:lnTo>
                      <a:pt x="59" y="169"/>
                    </a:lnTo>
                    <a:lnTo>
                      <a:pt x="55" y="173"/>
                    </a:lnTo>
                    <a:lnTo>
                      <a:pt x="52" y="177"/>
                    </a:lnTo>
                    <a:lnTo>
                      <a:pt x="48" y="181"/>
                    </a:lnTo>
                    <a:lnTo>
                      <a:pt x="45" y="185"/>
                    </a:lnTo>
                    <a:lnTo>
                      <a:pt x="41" y="188"/>
                    </a:lnTo>
                    <a:lnTo>
                      <a:pt x="38" y="192"/>
                    </a:lnTo>
                    <a:lnTo>
                      <a:pt x="34" y="195"/>
                    </a:lnTo>
                    <a:lnTo>
                      <a:pt x="32" y="199"/>
                    </a:lnTo>
                    <a:lnTo>
                      <a:pt x="29" y="202"/>
                    </a:lnTo>
                    <a:lnTo>
                      <a:pt x="26" y="205"/>
                    </a:lnTo>
                    <a:lnTo>
                      <a:pt x="23" y="209"/>
                    </a:lnTo>
                    <a:lnTo>
                      <a:pt x="21" y="212"/>
                    </a:lnTo>
                    <a:lnTo>
                      <a:pt x="18" y="214"/>
                    </a:lnTo>
                    <a:lnTo>
                      <a:pt x="16" y="216"/>
                    </a:lnTo>
                    <a:lnTo>
                      <a:pt x="15" y="219"/>
                    </a:lnTo>
                    <a:lnTo>
                      <a:pt x="12" y="222"/>
                    </a:lnTo>
                    <a:lnTo>
                      <a:pt x="10" y="224"/>
                    </a:lnTo>
                    <a:lnTo>
                      <a:pt x="8" y="226"/>
                    </a:lnTo>
                    <a:lnTo>
                      <a:pt x="6" y="228"/>
                    </a:lnTo>
                    <a:lnTo>
                      <a:pt x="5" y="230"/>
                    </a:lnTo>
                    <a:lnTo>
                      <a:pt x="3" y="232"/>
                    </a:lnTo>
                    <a:lnTo>
                      <a:pt x="1" y="234"/>
                    </a:lnTo>
                    <a:lnTo>
                      <a:pt x="0" y="236"/>
                    </a:lnTo>
                    <a:lnTo>
                      <a:pt x="0" y="237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32"/>
              <p:cNvSpPr>
                <a:spLocks/>
              </p:cNvSpPr>
              <p:nvPr/>
            </p:nvSpPr>
            <p:spPr bwMode="auto">
              <a:xfrm>
                <a:off x="1427" y="869"/>
                <a:ext cx="299" cy="191"/>
              </a:xfrm>
              <a:custGeom>
                <a:avLst/>
                <a:gdLst/>
                <a:ahLst/>
                <a:cxnLst>
                  <a:cxn ang="0">
                    <a:pos x="41" y="173"/>
                  </a:cxn>
                  <a:cxn ang="0">
                    <a:pos x="49" y="171"/>
                  </a:cxn>
                  <a:cxn ang="0">
                    <a:pos x="57" y="167"/>
                  </a:cxn>
                  <a:cxn ang="0">
                    <a:pos x="67" y="163"/>
                  </a:cxn>
                  <a:cxn ang="0">
                    <a:pos x="79" y="158"/>
                  </a:cxn>
                  <a:cxn ang="0">
                    <a:pos x="93" y="153"/>
                  </a:cxn>
                  <a:cxn ang="0">
                    <a:pos x="109" y="147"/>
                  </a:cxn>
                  <a:cxn ang="0">
                    <a:pos x="124" y="141"/>
                  </a:cxn>
                  <a:cxn ang="0">
                    <a:pos x="140" y="134"/>
                  </a:cxn>
                  <a:cxn ang="0">
                    <a:pos x="156" y="128"/>
                  </a:cxn>
                  <a:cxn ang="0">
                    <a:pos x="173" y="121"/>
                  </a:cxn>
                  <a:cxn ang="0">
                    <a:pos x="188" y="115"/>
                  </a:cxn>
                  <a:cxn ang="0">
                    <a:pos x="205" y="107"/>
                  </a:cxn>
                  <a:cxn ang="0">
                    <a:pos x="219" y="101"/>
                  </a:cxn>
                  <a:cxn ang="0">
                    <a:pos x="231" y="95"/>
                  </a:cxn>
                  <a:cxn ang="0">
                    <a:pos x="244" y="89"/>
                  </a:cxn>
                  <a:cxn ang="0">
                    <a:pos x="254" y="84"/>
                  </a:cxn>
                  <a:cxn ang="0">
                    <a:pos x="263" y="79"/>
                  </a:cxn>
                  <a:cxn ang="0">
                    <a:pos x="275" y="73"/>
                  </a:cxn>
                  <a:cxn ang="0">
                    <a:pos x="284" y="66"/>
                  </a:cxn>
                  <a:cxn ang="0">
                    <a:pos x="293" y="60"/>
                  </a:cxn>
                  <a:cxn ang="0">
                    <a:pos x="297" y="51"/>
                  </a:cxn>
                  <a:cxn ang="0">
                    <a:pos x="298" y="39"/>
                  </a:cxn>
                  <a:cxn ang="0">
                    <a:pos x="299" y="25"/>
                  </a:cxn>
                  <a:cxn ang="0">
                    <a:pos x="296" y="11"/>
                  </a:cxn>
                  <a:cxn ang="0">
                    <a:pos x="288" y="2"/>
                  </a:cxn>
                  <a:cxn ang="0">
                    <a:pos x="282" y="0"/>
                  </a:cxn>
                  <a:cxn ang="0">
                    <a:pos x="271" y="1"/>
                  </a:cxn>
                  <a:cxn ang="0">
                    <a:pos x="260" y="4"/>
                  </a:cxn>
                  <a:cxn ang="0">
                    <a:pos x="251" y="7"/>
                  </a:cxn>
                  <a:cxn ang="0">
                    <a:pos x="244" y="10"/>
                  </a:cxn>
                  <a:cxn ang="0">
                    <a:pos x="234" y="14"/>
                  </a:cxn>
                  <a:cxn ang="0">
                    <a:pos x="226" y="18"/>
                  </a:cxn>
                  <a:cxn ang="0">
                    <a:pos x="215" y="23"/>
                  </a:cxn>
                  <a:cxn ang="0">
                    <a:pos x="206" y="28"/>
                  </a:cxn>
                  <a:cxn ang="0">
                    <a:pos x="194" y="34"/>
                  </a:cxn>
                  <a:cxn ang="0">
                    <a:pos x="184" y="39"/>
                  </a:cxn>
                  <a:cxn ang="0">
                    <a:pos x="172" y="46"/>
                  </a:cxn>
                  <a:cxn ang="0">
                    <a:pos x="161" y="53"/>
                  </a:cxn>
                  <a:cxn ang="0">
                    <a:pos x="149" y="59"/>
                  </a:cxn>
                  <a:cxn ang="0">
                    <a:pos x="137" y="66"/>
                  </a:cxn>
                  <a:cxn ang="0">
                    <a:pos x="126" y="74"/>
                  </a:cxn>
                  <a:cxn ang="0">
                    <a:pos x="114" y="80"/>
                  </a:cxn>
                  <a:cxn ang="0">
                    <a:pos x="103" y="88"/>
                  </a:cxn>
                  <a:cxn ang="0">
                    <a:pos x="91" y="95"/>
                  </a:cxn>
                  <a:cxn ang="0">
                    <a:pos x="80" y="102"/>
                  </a:cxn>
                  <a:cxn ang="0">
                    <a:pos x="70" y="109"/>
                  </a:cxn>
                  <a:cxn ang="0">
                    <a:pos x="59" y="116"/>
                  </a:cxn>
                  <a:cxn ang="0">
                    <a:pos x="50" y="123"/>
                  </a:cxn>
                  <a:cxn ang="0">
                    <a:pos x="41" y="130"/>
                  </a:cxn>
                  <a:cxn ang="0">
                    <a:pos x="34" y="136"/>
                  </a:cxn>
                  <a:cxn ang="0">
                    <a:pos x="24" y="144"/>
                  </a:cxn>
                  <a:cxn ang="0">
                    <a:pos x="12" y="154"/>
                  </a:cxn>
                  <a:cxn ang="0">
                    <a:pos x="3" y="160"/>
                  </a:cxn>
                  <a:cxn ang="0">
                    <a:pos x="9" y="191"/>
                  </a:cxn>
                </a:cxnLst>
                <a:rect l="0" t="0" r="r" b="b"/>
                <a:pathLst>
                  <a:path w="299" h="191">
                    <a:moveTo>
                      <a:pt x="38" y="175"/>
                    </a:moveTo>
                    <a:lnTo>
                      <a:pt x="38" y="174"/>
                    </a:lnTo>
                    <a:lnTo>
                      <a:pt x="39" y="174"/>
                    </a:lnTo>
                    <a:lnTo>
                      <a:pt x="41" y="173"/>
                    </a:lnTo>
                    <a:lnTo>
                      <a:pt x="44" y="173"/>
                    </a:lnTo>
                    <a:lnTo>
                      <a:pt x="45" y="172"/>
                    </a:lnTo>
                    <a:lnTo>
                      <a:pt x="47" y="172"/>
                    </a:lnTo>
                    <a:lnTo>
                      <a:pt x="49" y="171"/>
                    </a:lnTo>
                    <a:lnTo>
                      <a:pt x="51" y="170"/>
                    </a:lnTo>
                    <a:lnTo>
                      <a:pt x="53" y="169"/>
                    </a:lnTo>
                    <a:lnTo>
                      <a:pt x="54" y="168"/>
                    </a:lnTo>
                    <a:lnTo>
                      <a:pt x="57" y="167"/>
                    </a:lnTo>
                    <a:lnTo>
                      <a:pt x="59" y="167"/>
                    </a:lnTo>
                    <a:lnTo>
                      <a:pt x="62" y="165"/>
                    </a:lnTo>
                    <a:lnTo>
                      <a:pt x="65" y="164"/>
                    </a:lnTo>
                    <a:lnTo>
                      <a:pt x="67" y="163"/>
                    </a:lnTo>
                    <a:lnTo>
                      <a:pt x="71" y="162"/>
                    </a:lnTo>
                    <a:lnTo>
                      <a:pt x="73" y="161"/>
                    </a:lnTo>
                    <a:lnTo>
                      <a:pt x="76" y="160"/>
                    </a:lnTo>
                    <a:lnTo>
                      <a:pt x="79" y="158"/>
                    </a:lnTo>
                    <a:lnTo>
                      <a:pt x="83" y="157"/>
                    </a:lnTo>
                    <a:lnTo>
                      <a:pt x="87" y="155"/>
                    </a:lnTo>
                    <a:lnTo>
                      <a:pt x="90" y="154"/>
                    </a:lnTo>
                    <a:lnTo>
                      <a:pt x="93" y="153"/>
                    </a:lnTo>
                    <a:lnTo>
                      <a:pt x="97" y="152"/>
                    </a:lnTo>
                    <a:lnTo>
                      <a:pt x="100" y="150"/>
                    </a:lnTo>
                    <a:lnTo>
                      <a:pt x="105" y="149"/>
                    </a:lnTo>
                    <a:lnTo>
                      <a:pt x="109" y="147"/>
                    </a:lnTo>
                    <a:lnTo>
                      <a:pt x="112" y="146"/>
                    </a:lnTo>
                    <a:lnTo>
                      <a:pt x="116" y="144"/>
                    </a:lnTo>
                    <a:lnTo>
                      <a:pt x="120" y="143"/>
                    </a:lnTo>
                    <a:lnTo>
                      <a:pt x="124" y="141"/>
                    </a:lnTo>
                    <a:lnTo>
                      <a:pt x="129" y="139"/>
                    </a:lnTo>
                    <a:lnTo>
                      <a:pt x="132" y="137"/>
                    </a:lnTo>
                    <a:lnTo>
                      <a:pt x="136" y="136"/>
                    </a:lnTo>
                    <a:lnTo>
                      <a:pt x="140" y="134"/>
                    </a:lnTo>
                    <a:lnTo>
                      <a:pt x="144" y="133"/>
                    </a:lnTo>
                    <a:lnTo>
                      <a:pt x="149" y="132"/>
                    </a:lnTo>
                    <a:lnTo>
                      <a:pt x="152" y="130"/>
                    </a:lnTo>
                    <a:lnTo>
                      <a:pt x="156" y="128"/>
                    </a:lnTo>
                    <a:lnTo>
                      <a:pt x="161" y="126"/>
                    </a:lnTo>
                    <a:lnTo>
                      <a:pt x="165" y="124"/>
                    </a:lnTo>
                    <a:lnTo>
                      <a:pt x="168" y="123"/>
                    </a:lnTo>
                    <a:lnTo>
                      <a:pt x="173" y="121"/>
                    </a:lnTo>
                    <a:lnTo>
                      <a:pt x="177" y="119"/>
                    </a:lnTo>
                    <a:lnTo>
                      <a:pt x="181" y="117"/>
                    </a:lnTo>
                    <a:lnTo>
                      <a:pt x="185" y="115"/>
                    </a:lnTo>
                    <a:lnTo>
                      <a:pt x="188" y="115"/>
                    </a:lnTo>
                    <a:lnTo>
                      <a:pt x="193" y="113"/>
                    </a:lnTo>
                    <a:lnTo>
                      <a:pt x="196" y="111"/>
                    </a:lnTo>
                    <a:lnTo>
                      <a:pt x="200" y="109"/>
                    </a:lnTo>
                    <a:lnTo>
                      <a:pt x="205" y="107"/>
                    </a:lnTo>
                    <a:lnTo>
                      <a:pt x="208" y="106"/>
                    </a:lnTo>
                    <a:lnTo>
                      <a:pt x="211" y="104"/>
                    </a:lnTo>
                    <a:lnTo>
                      <a:pt x="215" y="103"/>
                    </a:lnTo>
                    <a:lnTo>
                      <a:pt x="219" y="101"/>
                    </a:lnTo>
                    <a:lnTo>
                      <a:pt x="222" y="99"/>
                    </a:lnTo>
                    <a:lnTo>
                      <a:pt x="226" y="97"/>
                    </a:lnTo>
                    <a:lnTo>
                      <a:pt x="228" y="96"/>
                    </a:lnTo>
                    <a:lnTo>
                      <a:pt x="231" y="95"/>
                    </a:lnTo>
                    <a:lnTo>
                      <a:pt x="235" y="94"/>
                    </a:lnTo>
                    <a:lnTo>
                      <a:pt x="238" y="92"/>
                    </a:lnTo>
                    <a:lnTo>
                      <a:pt x="241" y="91"/>
                    </a:lnTo>
                    <a:lnTo>
                      <a:pt x="244" y="89"/>
                    </a:lnTo>
                    <a:lnTo>
                      <a:pt x="246" y="88"/>
                    </a:lnTo>
                    <a:lnTo>
                      <a:pt x="248" y="87"/>
                    </a:lnTo>
                    <a:lnTo>
                      <a:pt x="251" y="85"/>
                    </a:lnTo>
                    <a:lnTo>
                      <a:pt x="254" y="84"/>
                    </a:lnTo>
                    <a:lnTo>
                      <a:pt x="256" y="83"/>
                    </a:lnTo>
                    <a:lnTo>
                      <a:pt x="258" y="82"/>
                    </a:lnTo>
                    <a:lnTo>
                      <a:pt x="261" y="80"/>
                    </a:lnTo>
                    <a:lnTo>
                      <a:pt x="263" y="79"/>
                    </a:lnTo>
                    <a:lnTo>
                      <a:pt x="265" y="78"/>
                    </a:lnTo>
                    <a:lnTo>
                      <a:pt x="268" y="76"/>
                    </a:lnTo>
                    <a:lnTo>
                      <a:pt x="272" y="75"/>
                    </a:lnTo>
                    <a:lnTo>
                      <a:pt x="275" y="73"/>
                    </a:lnTo>
                    <a:lnTo>
                      <a:pt x="278" y="71"/>
                    </a:lnTo>
                    <a:lnTo>
                      <a:pt x="281" y="69"/>
                    </a:lnTo>
                    <a:lnTo>
                      <a:pt x="284" y="68"/>
                    </a:lnTo>
                    <a:lnTo>
                      <a:pt x="284" y="66"/>
                    </a:lnTo>
                    <a:lnTo>
                      <a:pt x="287" y="65"/>
                    </a:lnTo>
                    <a:lnTo>
                      <a:pt x="289" y="64"/>
                    </a:lnTo>
                    <a:lnTo>
                      <a:pt x="290" y="63"/>
                    </a:lnTo>
                    <a:lnTo>
                      <a:pt x="293" y="60"/>
                    </a:lnTo>
                    <a:lnTo>
                      <a:pt x="295" y="58"/>
                    </a:lnTo>
                    <a:lnTo>
                      <a:pt x="296" y="56"/>
                    </a:lnTo>
                    <a:lnTo>
                      <a:pt x="297" y="54"/>
                    </a:lnTo>
                    <a:lnTo>
                      <a:pt x="297" y="51"/>
                    </a:lnTo>
                    <a:lnTo>
                      <a:pt x="297" y="48"/>
                    </a:lnTo>
                    <a:lnTo>
                      <a:pt x="298" y="45"/>
                    </a:lnTo>
                    <a:lnTo>
                      <a:pt x="298" y="42"/>
                    </a:lnTo>
                    <a:lnTo>
                      <a:pt x="298" y="39"/>
                    </a:lnTo>
                    <a:lnTo>
                      <a:pt x="298" y="36"/>
                    </a:lnTo>
                    <a:lnTo>
                      <a:pt x="299" y="33"/>
                    </a:lnTo>
                    <a:lnTo>
                      <a:pt x="299" y="29"/>
                    </a:lnTo>
                    <a:lnTo>
                      <a:pt x="299" y="25"/>
                    </a:lnTo>
                    <a:lnTo>
                      <a:pt x="299" y="21"/>
                    </a:lnTo>
                    <a:lnTo>
                      <a:pt x="298" y="18"/>
                    </a:lnTo>
                    <a:lnTo>
                      <a:pt x="297" y="14"/>
                    </a:lnTo>
                    <a:lnTo>
                      <a:pt x="296" y="11"/>
                    </a:lnTo>
                    <a:lnTo>
                      <a:pt x="295" y="8"/>
                    </a:lnTo>
                    <a:lnTo>
                      <a:pt x="292" y="5"/>
                    </a:lnTo>
                    <a:lnTo>
                      <a:pt x="290" y="3"/>
                    </a:lnTo>
                    <a:lnTo>
                      <a:pt x="288" y="2"/>
                    </a:lnTo>
                    <a:lnTo>
                      <a:pt x="287" y="1"/>
                    </a:lnTo>
                    <a:lnTo>
                      <a:pt x="285" y="0"/>
                    </a:lnTo>
                    <a:lnTo>
                      <a:pt x="284" y="0"/>
                    </a:lnTo>
                    <a:lnTo>
                      <a:pt x="282" y="0"/>
                    </a:lnTo>
                    <a:lnTo>
                      <a:pt x="279" y="0"/>
                    </a:lnTo>
                    <a:lnTo>
                      <a:pt x="277" y="0"/>
                    </a:lnTo>
                    <a:lnTo>
                      <a:pt x="275" y="1"/>
                    </a:lnTo>
                    <a:lnTo>
                      <a:pt x="271" y="1"/>
                    </a:lnTo>
                    <a:lnTo>
                      <a:pt x="268" y="1"/>
                    </a:lnTo>
                    <a:lnTo>
                      <a:pt x="265" y="2"/>
                    </a:lnTo>
                    <a:lnTo>
                      <a:pt x="262" y="3"/>
                    </a:lnTo>
                    <a:lnTo>
                      <a:pt x="260" y="4"/>
                    </a:lnTo>
                    <a:lnTo>
                      <a:pt x="258" y="4"/>
                    </a:lnTo>
                    <a:lnTo>
                      <a:pt x="255" y="5"/>
                    </a:lnTo>
                    <a:lnTo>
                      <a:pt x="254" y="6"/>
                    </a:lnTo>
                    <a:lnTo>
                      <a:pt x="251" y="7"/>
                    </a:lnTo>
                    <a:lnTo>
                      <a:pt x="249" y="7"/>
                    </a:lnTo>
                    <a:lnTo>
                      <a:pt x="247" y="8"/>
                    </a:lnTo>
                    <a:lnTo>
                      <a:pt x="245" y="9"/>
                    </a:lnTo>
                    <a:lnTo>
                      <a:pt x="244" y="10"/>
                    </a:lnTo>
                    <a:lnTo>
                      <a:pt x="241" y="11"/>
                    </a:lnTo>
                    <a:lnTo>
                      <a:pt x="239" y="12"/>
                    </a:lnTo>
                    <a:lnTo>
                      <a:pt x="237" y="13"/>
                    </a:lnTo>
                    <a:lnTo>
                      <a:pt x="234" y="14"/>
                    </a:lnTo>
                    <a:lnTo>
                      <a:pt x="232" y="15"/>
                    </a:lnTo>
                    <a:lnTo>
                      <a:pt x="230" y="16"/>
                    </a:lnTo>
                    <a:lnTo>
                      <a:pt x="228" y="18"/>
                    </a:lnTo>
                    <a:lnTo>
                      <a:pt x="226" y="18"/>
                    </a:lnTo>
                    <a:lnTo>
                      <a:pt x="223" y="19"/>
                    </a:lnTo>
                    <a:lnTo>
                      <a:pt x="220" y="20"/>
                    </a:lnTo>
                    <a:lnTo>
                      <a:pt x="218" y="22"/>
                    </a:lnTo>
                    <a:lnTo>
                      <a:pt x="215" y="23"/>
                    </a:lnTo>
                    <a:lnTo>
                      <a:pt x="213" y="24"/>
                    </a:lnTo>
                    <a:lnTo>
                      <a:pt x="210" y="26"/>
                    </a:lnTo>
                    <a:lnTo>
                      <a:pt x="208" y="27"/>
                    </a:lnTo>
                    <a:lnTo>
                      <a:pt x="206" y="28"/>
                    </a:lnTo>
                    <a:lnTo>
                      <a:pt x="203" y="30"/>
                    </a:lnTo>
                    <a:lnTo>
                      <a:pt x="200" y="31"/>
                    </a:lnTo>
                    <a:lnTo>
                      <a:pt x="197" y="33"/>
                    </a:lnTo>
                    <a:lnTo>
                      <a:pt x="194" y="34"/>
                    </a:lnTo>
                    <a:lnTo>
                      <a:pt x="192" y="36"/>
                    </a:lnTo>
                    <a:lnTo>
                      <a:pt x="189" y="37"/>
                    </a:lnTo>
                    <a:lnTo>
                      <a:pt x="187" y="38"/>
                    </a:lnTo>
                    <a:lnTo>
                      <a:pt x="184" y="39"/>
                    </a:lnTo>
                    <a:lnTo>
                      <a:pt x="181" y="41"/>
                    </a:lnTo>
                    <a:lnTo>
                      <a:pt x="178" y="43"/>
                    </a:lnTo>
                    <a:lnTo>
                      <a:pt x="175" y="45"/>
                    </a:lnTo>
                    <a:lnTo>
                      <a:pt x="172" y="46"/>
                    </a:lnTo>
                    <a:lnTo>
                      <a:pt x="169" y="48"/>
                    </a:lnTo>
                    <a:lnTo>
                      <a:pt x="167" y="50"/>
                    </a:lnTo>
                    <a:lnTo>
                      <a:pt x="164" y="52"/>
                    </a:lnTo>
                    <a:lnTo>
                      <a:pt x="161" y="53"/>
                    </a:lnTo>
                    <a:lnTo>
                      <a:pt x="158" y="55"/>
                    </a:lnTo>
                    <a:lnTo>
                      <a:pt x="155" y="57"/>
                    </a:lnTo>
                    <a:lnTo>
                      <a:pt x="152" y="58"/>
                    </a:lnTo>
                    <a:lnTo>
                      <a:pt x="149" y="59"/>
                    </a:lnTo>
                    <a:lnTo>
                      <a:pt x="147" y="61"/>
                    </a:lnTo>
                    <a:lnTo>
                      <a:pt x="144" y="63"/>
                    </a:lnTo>
                    <a:lnTo>
                      <a:pt x="141" y="65"/>
                    </a:lnTo>
                    <a:lnTo>
                      <a:pt x="137" y="66"/>
                    </a:lnTo>
                    <a:lnTo>
                      <a:pt x="134" y="68"/>
                    </a:lnTo>
                    <a:lnTo>
                      <a:pt x="131" y="70"/>
                    </a:lnTo>
                    <a:lnTo>
                      <a:pt x="129" y="72"/>
                    </a:lnTo>
                    <a:lnTo>
                      <a:pt x="126" y="74"/>
                    </a:lnTo>
                    <a:lnTo>
                      <a:pt x="123" y="76"/>
                    </a:lnTo>
                    <a:lnTo>
                      <a:pt x="120" y="77"/>
                    </a:lnTo>
                    <a:lnTo>
                      <a:pt x="117" y="79"/>
                    </a:lnTo>
                    <a:lnTo>
                      <a:pt x="114" y="80"/>
                    </a:lnTo>
                    <a:lnTo>
                      <a:pt x="111" y="82"/>
                    </a:lnTo>
                    <a:lnTo>
                      <a:pt x="109" y="84"/>
                    </a:lnTo>
                    <a:lnTo>
                      <a:pt x="106" y="86"/>
                    </a:lnTo>
                    <a:lnTo>
                      <a:pt x="103" y="88"/>
                    </a:lnTo>
                    <a:lnTo>
                      <a:pt x="100" y="89"/>
                    </a:lnTo>
                    <a:lnTo>
                      <a:pt x="97" y="91"/>
                    </a:lnTo>
                    <a:lnTo>
                      <a:pt x="94" y="94"/>
                    </a:lnTo>
                    <a:lnTo>
                      <a:pt x="91" y="95"/>
                    </a:lnTo>
                    <a:lnTo>
                      <a:pt x="89" y="96"/>
                    </a:lnTo>
                    <a:lnTo>
                      <a:pt x="86" y="98"/>
                    </a:lnTo>
                    <a:lnTo>
                      <a:pt x="83" y="100"/>
                    </a:lnTo>
                    <a:lnTo>
                      <a:pt x="80" y="102"/>
                    </a:lnTo>
                    <a:lnTo>
                      <a:pt x="78" y="104"/>
                    </a:lnTo>
                    <a:lnTo>
                      <a:pt x="75" y="106"/>
                    </a:lnTo>
                    <a:lnTo>
                      <a:pt x="72" y="108"/>
                    </a:lnTo>
                    <a:lnTo>
                      <a:pt x="70" y="109"/>
                    </a:lnTo>
                    <a:lnTo>
                      <a:pt x="68" y="111"/>
                    </a:lnTo>
                    <a:lnTo>
                      <a:pt x="65" y="113"/>
                    </a:lnTo>
                    <a:lnTo>
                      <a:pt x="62" y="115"/>
                    </a:lnTo>
                    <a:lnTo>
                      <a:pt x="59" y="116"/>
                    </a:lnTo>
                    <a:lnTo>
                      <a:pt x="57" y="118"/>
                    </a:lnTo>
                    <a:lnTo>
                      <a:pt x="54" y="120"/>
                    </a:lnTo>
                    <a:lnTo>
                      <a:pt x="53" y="122"/>
                    </a:lnTo>
                    <a:lnTo>
                      <a:pt x="50" y="123"/>
                    </a:lnTo>
                    <a:lnTo>
                      <a:pt x="48" y="125"/>
                    </a:lnTo>
                    <a:lnTo>
                      <a:pt x="46" y="127"/>
                    </a:lnTo>
                    <a:lnTo>
                      <a:pt x="44" y="129"/>
                    </a:lnTo>
                    <a:lnTo>
                      <a:pt x="41" y="130"/>
                    </a:lnTo>
                    <a:lnTo>
                      <a:pt x="39" y="132"/>
                    </a:lnTo>
                    <a:lnTo>
                      <a:pt x="37" y="134"/>
                    </a:lnTo>
                    <a:lnTo>
                      <a:pt x="35" y="135"/>
                    </a:lnTo>
                    <a:lnTo>
                      <a:pt x="34" y="136"/>
                    </a:lnTo>
                    <a:lnTo>
                      <a:pt x="32" y="138"/>
                    </a:lnTo>
                    <a:lnTo>
                      <a:pt x="29" y="139"/>
                    </a:lnTo>
                    <a:lnTo>
                      <a:pt x="27" y="141"/>
                    </a:lnTo>
                    <a:lnTo>
                      <a:pt x="24" y="144"/>
                    </a:lnTo>
                    <a:lnTo>
                      <a:pt x="20" y="147"/>
                    </a:lnTo>
                    <a:lnTo>
                      <a:pt x="17" y="149"/>
                    </a:lnTo>
                    <a:lnTo>
                      <a:pt x="15" y="152"/>
                    </a:lnTo>
                    <a:lnTo>
                      <a:pt x="12" y="154"/>
                    </a:lnTo>
                    <a:lnTo>
                      <a:pt x="10" y="156"/>
                    </a:lnTo>
                    <a:lnTo>
                      <a:pt x="7" y="157"/>
                    </a:lnTo>
                    <a:lnTo>
                      <a:pt x="5" y="159"/>
                    </a:lnTo>
                    <a:lnTo>
                      <a:pt x="3" y="160"/>
                    </a:lnTo>
                    <a:lnTo>
                      <a:pt x="2" y="162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9" y="191"/>
                    </a:lnTo>
                    <a:lnTo>
                      <a:pt x="38" y="175"/>
                    </a:lnTo>
                    <a:lnTo>
                      <a:pt x="38" y="175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33"/>
              <p:cNvSpPr>
                <a:spLocks/>
              </p:cNvSpPr>
              <p:nvPr/>
            </p:nvSpPr>
            <p:spPr bwMode="auto">
              <a:xfrm>
                <a:off x="1393" y="817"/>
                <a:ext cx="285" cy="237"/>
              </a:xfrm>
              <a:custGeom>
                <a:avLst/>
                <a:gdLst/>
                <a:ahLst/>
                <a:cxnLst>
                  <a:cxn ang="0">
                    <a:pos x="2" y="236"/>
                  </a:cxn>
                  <a:cxn ang="0">
                    <a:pos x="10" y="232"/>
                  </a:cxn>
                  <a:cxn ang="0">
                    <a:pos x="16" y="228"/>
                  </a:cxn>
                  <a:cxn ang="0">
                    <a:pos x="25" y="224"/>
                  </a:cxn>
                  <a:cxn ang="0">
                    <a:pos x="34" y="218"/>
                  </a:cxn>
                  <a:cxn ang="0">
                    <a:pos x="46" y="212"/>
                  </a:cxn>
                  <a:cxn ang="0">
                    <a:pos x="58" y="206"/>
                  </a:cxn>
                  <a:cxn ang="0">
                    <a:pos x="71" y="198"/>
                  </a:cxn>
                  <a:cxn ang="0">
                    <a:pos x="85" y="189"/>
                  </a:cxn>
                  <a:cxn ang="0">
                    <a:pos x="100" y="181"/>
                  </a:cxn>
                  <a:cxn ang="0">
                    <a:pos x="115" y="172"/>
                  </a:cxn>
                  <a:cxn ang="0">
                    <a:pos x="130" y="163"/>
                  </a:cxn>
                  <a:cxn ang="0">
                    <a:pos x="145" y="153"/>
                  </a:cxn>
                  <a:cxn ang="0">
                    <a:pos x="161" y="144"/>
                  </a:cxn>
                  <a:cxn ang="0">
                    <a:pos x="176" y="134"/>
                  </a:cxn>
                  <a:cxn ang="0">
                    <a:pos x="190" y="124"/>
                  </a:cxn>
                  <a:cxn ang="0">
                    <a:pos x="203" y="113"/>
                  </a:cxn>
                  <a:cxn ang="0">
                    <a:pos x="217" y="104"/>
                  </a:cxn>
                  <a:cxn ang="0">
                    <a:pos x="229" y="94"/>
                  </a:cxn>
                  <a:cxn ang="0">
                    <a:pos x="241" y="85"/>
                  </a:cxn>
                  <a:cxn ang="0">
                    <a:pos x="250" y="75"/>
                  </a:cxn>
                  <a:cxn ang="0">
                    <a:pos x="259" y="66"/>
                  </a:cxn>
                  <a:cxn ang="0">
                    <a:pos x="266" y="57"/>
                  </a:cxn>
                  <a:cxn ang="0">
                    <a:pos x="272" y="50"/>
                  </a:cxn>
                  <a:cxn ang="0">
                    <a:pos x="278" y="41"/>
                  </a:cxn>
                  <a:cxn ang="0">
                    <a:pos x="280" y="34"/>
                  </a:cxn>
                  <a:cxn ang="0">
                    <a:pos x="283" y="28"/>
                  </a:cxn>
                  <a:cxn ang="0">
                    <a:pos x="285" y="21"/>
                  </a:cxn>
                  <a:cxn ang="0">
                    <a:pos x="285" y="12"/>
                  </a:cxn>
                  <a:cxn ang="0">
                    <a:pos x="280" y="5"/>
                  </a:cxn>
                  <a:cxn ang="0">
                    <a:pos x="274" y="1"/>
                  </a:cxn>
                  <a:cxn ang="0">
                    <a:pos x="268" y="0"/>
                  </a:cxn>
                  <a:cxn ang="0">
                    <a:pos x="261" y="1"/>
                  </a:cxn>
                  <a:cxn ang="0">
                    <a:pos x="255" y="2"/>
                  </a:cxn>
                  <a:cxn ang="0">
                    <a:pos x="247" y="5"/>
                  </a:cxn>
                  <a:cxn ang="0">
                    <a:pos x="239" y="9"/>
                  </a:cxn>
                  <a:cxn ang="0">
                    <a:pos x="229" y="12"/>
                  </a:cxn>
                  <a:cxn ang="0">
                    <a:pos x="220" y="19"/>
                  </a:cxn>
                  <a:cxn ang="0">
                    <a:pos x="209" y="27"/>
                  </a:cxn>
                  <a:cxn ang="0">
                    <a:pos x="198" y="35"/>
                  </a:cxn>
                  <a:cxn ang="0">
                    <a:pos x="185" y="44"/>
                  </a:cxn>
                  <a:cxn ang="0">
                    <a:pos x="172" y="54"/>
                  </a:cxn>
                  <a:cxn ang="0">
                    <a:pos x="160" y="67"/>
                  </a:cxn>
                  <a:cxn ang="0">
                    <a:pos x="147" y="79"/>
                  </a:cxn>
                  <a:cxn ang="0">
                    <a:pos x="134" y="91"/>
                  </a:cxn>
                  <a:cxn ang="0">
                    <a:pos x="121" y="105"/>
                  </a:cxn>
                  <a:cxn ang="0">
                    <a:pos x="107" y="118"/>
                  </a:cxn>
                  <a:cxn ang="0">
                    <a:pos x="95" y="130"/>
                  </a:cxn>
                  <a:cxn ang="0">
                    <a:pos x="83" y="144"/>
                  </a:cxn>
                  <a:cxn ang="0">
                    <a:pos x="70" y="157"/>
                  </a:cxn>
                  <a:cxn ang="0">
                    <a:pos x="59" y="169"/>
                  </a:cxn>
                  <a:cxn ang="0">
                    <a:pos x="49" y="181"/>
                  </a:cxn>
                  <a:cxn ang="0">
                    <a:pos x="38" y="192"/>
                  </a:cxn>
                  <a:cxn ang="0">
                    <a:pos x="29" y="203"/>
                  </a:cxn>
                  <a:cxn ang="0">
                    <a:pos x="22" y="212"/>
                  </a:cxn>
                  <a:cxn ang="0">
                    <a:pos x="14" y="220"/>
                  </a:cxn>
                  <a:cxn ang="0">
                    <a:pos x="9" y="226"/>
                  </a:cxn>
                  <a:cxn ang="0">
                    <a:pos x="3" y="233"/>
                  </a:cxn>
                  <a:cxn ang="0">
                    <a:pos x="0" y="237"/>
                  </a:cxn>
                </a:cxnLst>
                <a:rect l="0" t="0" r="r" b="b"/>
                <a:pathLst>
                  <a:path w="285" h="237">
                    <a:moveTo>
                      <a:pt x="0" y="237"/>
                    </a:moveTo>
                    <a:lnTo>
                      <a:pt x="1" y="237"/>
                    </a:lnTo>
                    <a:lnTo>
                      <a:pt x="2" y="236"/>
                    </a:lnTo>
                    <a:lnTo>
                      <a:pt x="4" y="235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1" y="230"/>
                    </a:lnTo>
                    <a:lnTo>
                      <a:pt x="13" y="229"/>
                    </a:lnTo>
                    <a:lnTo>
                      <a:pt x="16" y="228"/>
                    </a:lnTo>
                    <a:lnTo>
                      <a:pt x="19" y="226"/>
                    </a:lnTo>
                    <a:lnTo>
                      <a:pt x="22" y="225"/>
                    </a:lnTo>
                    <a:lnTo>
                      <a:pt x="25" y="224"/>
                    </a:lnTo>
                    <a:lnTo>
                      <a:pt x="28" y="222"/>
                    </a:lnTo>
                    <a:lnTo>
                      <a:pt x="31" y="220"/>
                    </a:lnTo>
                    <a:lnTo>
                      <a:pt x="34" y="218"/>
                    </a:lnTo>
                    <a:lnTo>
                      <a:pt x="38" y="216"/>
                    </a:lnTo>
                    <a:lnTo>
                      <a:pt x="42" y="214"/>
                    </a:lnTo>
                    <a:lnTo>
                      <a:pt x="46" y="212"/>
                    </a:lnTo>
                    <a:lnTo>
                      <a:pt x="49" y="209"/>
                    </a:lnTo>
                    <a:lnTo>
                      <a:pt x="54" y="207"/>
                    </a:lnTo>
                    <a:lnTo>
                      <a:pt x="58" y="206"/>
                    </a:lnTo>
                    <a:lnTo>
                      <a:pt x="63" y="203"/>
                    </a:lnTo>
                    <a:lnTo>
                      <a:pt x="67" y="200"/>
                    </a:lnTo>
                    <a:lnTo>
                      <a:pt x="71" y="198"/>
                    </a:lnTo>
                    <a:lnTo>
                      <a:pt x="76" y="195"/>
                    </a:lnTo>
                    <a:lnTo>
                      <a:pt x="80" y="192"/>
                    </a:lnTo>
                    <a:lnTo>
                      <a:pt x="85" y="189"/>
                    </a:lnTo>
                    <a:lnTo>
                      <a:pt x="89" y="186"/>
                    </a:lnTo>
                    <a:lnTo>
                      <a:pt x="95" y="185"/>
                    </a:lnTo>
                    <a:lnTo>
                      <a:pt x="100" y="181"/>
                    </a:lnTo>
                    <a:lnTo>
                      <a:pt x="105" y="178"/>
                    </a:lnTo>
                    <a:lnTo>
                      <a:pt x="109" y="175"/>
                    </a:lnTo>
                    <a:lnTo>
                      <a:pt x="115" y="172"/>
                    </a:lnTo>
                    <a:lnTo>
                      <a:pt x="120" y="169"/>
                    </a:lnTo>
                    <a:lnTo>
                      <a:pt x="125" y="166"/>
                    </a:lnTo>
                    <a:lnTo>
                      <a:pt x="130" y="163"/>
                    </a:lnTo>
                    <a:lnTo>
                      <a:pt x="135" y="160"/>
                    </a:lnTo>
                    <a:lnTo>
                      <a:pt x="140" y="156"/>
                    </a:lnTo>
                    <a:lnTo>
                      <a:pt x="145" y="153"/>
                    </a:lnTo>
                    <a:lnTo>
                      <a:pt x="150" y="149"/>
                    </a:lnTo>
                    <a:lnTo>
                      <a:pt x="155" y="147"/>
                    </a:lnTo>
                    <a:lnTo>
                      <a:pt x="161" y="144"/>
                    </a:lnTo>
                    <a:lnTo>
                      <a:pt x="165" y="140"/>
                    </a:lnTo>
                    <a:lnTo>
                      <a:pt x="170" y="137"/>
                    </a:lnTo>
                    <a:lnTo>
                      <a:pt x="176" y="134"/>
                    </a:lnTo>
                    <a:lnTo>
                      <a:pt x="181" y="130"/>
                    </a:lnTo>
                    <a:lnTo>
                      <a:pt x="185" y="127"/>
                    </a:lnTo>
                    <a:lnTo>
                      <a:pt x="190" y="124"/>
                    </a:lnTo>
                    <a:lnTo>
                      <a:pt x="195" y="120"/>
                    </a:lnTo>
                    <a:lnTo>
                      <a:pt x="199" y="117"/>
                    </a:lnTo>
                    <a:lnTo>
                      <a:pt x="203" y="113"/>
                    </a:lnTo>
                    <a:lnTo>
                      <a:pt x="208" y="110"/>
                    </a:lnTo>
                    <a:lnTo>
                      <a:pt x="213" y="107"/>
                    </a:lnTo>
                    <a:lnTo>
                      <a:pt x="217" y="104"/>
                    </a:lnTo>
                    <a:lnTo>
                      <a:pt x="222" y="101"/>
                    </a:lnTo>
                    <a:lnTo>
                      <a:pt x="225" y="97"/>
                    </a:lnTo>
                    <a:lnTo>
                      <a:pt x="229" y="94"/>
                    </a:lnTo>
                    <a:lnTo>
                      <a:pt x="233" y="91"/>
                    </a:lnTo>
                    <a:lnTo>
                      <a:pt x="237" y="88"/>
                    </a:lnTo>
                    <a:lnTo>
                      <a:pt x="241" y="85"/>
                    </a:lnTo>
                    <a:lnTo>
                      <a:pt x="244" y="82"/>
                    </a:lnTo>
                    <a:lnTo>
                      <a:pt x="247" y="79"/>
                    </a:lnTo>
                    <a:lnTo>
                      <a:pt x="250" y="75"/>
                    </a:lnTo>
                    <a:lnTo>
                      <a:pt x="253" y="72"/>
                    </a:lnTo>
                    <a:lnTo>
                      <a:pt x="257" y="70"/>
                    </a:lnTo>
                    <a:lnTo>
                      <a:pt x="259" y="66"/>
                    </a:lnTo>
                    <a:lnTo>
                      <a:pt x="261" y="63"/>
                    </a:lnTo>
                    <a:lnTo>
                      <a:pt x="264" y="60"/>
                    </a:lnTo>
                    <a:lnTo>
                      <a:pt x="266" y="57"/>
                    </a:lnTo>
                    <a:lnTo>
                      <a:pt x="268" y="54"/>
                    </a:lnTo>
                    <a:lnTo>
                      <a:pt x="270" y="52"/>
                    </a:lnTo>
                    <a:lnTo>
                      <a:pt x="272" y="50"/>
                    </a:lnTo>
                    <a:lnTo>
                      <a:pt x="274" y="47"/>
                    </a:lnTo>
                    <a:lnTo>
                      <a:pt x="276" y="44"/>
                    </a:lnTo>
                    <a:lnTo>
                      <a:pt x="278" y="41"/>
                    </a:lnTo>
                    <a:lnTo>
                      <a:pt x="279" y="39"/>
                    </a:lnTo>
                    <a:lnTo>
                      <a:pt x="280" y="36"/>
                    </a:lnTo>
                    <a:lnTo>
                      <a:pt x="280" y="34"/>
                    </a:lnTo>
                    <a:lnTo>
                      <a:pt x="282" y="31"/>
                    </a:lnTo>
                    <a:lnTo>
                      <a:pt x="282" y="30"/>
                    </a:lnTo>
                    <a:lnTo>
                      <a:pt x="283" y="28"/>
                    </a:lnTo>
                    <a:lnTo>
                      <a:pt x="283" y="25"/>
                    </a:lnTo>
                    <a:lnTo>
                      <a:pt x="284" y="23"/>
                    </a:lnTo>
                    <a:lnTo>
                      <a:pt x="285" y="21"/>
                    </a:lnTo>
                    <a:lnTo>
                      <a:pt x="285" y="19"/>
                    </a:lnTo>
                    <a:lnTo>
                      <a:pt x="285" y="16"/>
                    </a:lnTo>
                    <a:lnTo>
                      <a:pt x="285" y="12"/>
                    </a:lnTo>
                    <a:lnTo>
                      <a:pt x="283" y="10"/>
                    </a:lnTo>
                    <a:lnTo>
                      <a:pt x="283" y="8"/>
                    </a:lnTo>
                    <a:lnTo>
                      <a:pt x="280" y="5"/>
                    </a:lnTo>
                    <a:lnTo>
                      <a:pt x="279" y="4"/>
                    </a:lnTo>
                    <a:lnTo>
                      <a:pt x="277" y="2"/>
                    </a:lnTo>
                    <a:lnTo>
                      <a:pt x="274" y="1"/>
                    </a:lnTo>
                    <a:lnTo>
                      <a:pt x="272" y="1"/>
                    </a:lnTo>
                    <a:lnTo>
                      <a:pt x="270" y="0"/>
                    </a:lnTo>
                    <a:lnTo>
                      <a:pt x="268" y="0"/>
                    </a:lnTo>
                    <a:lnTo>
                      <a:pt x="266" y="0"/>
                    </a:lnTo>
                    <a:lnTo>
                      <a:pt x="264" y="0"/>
                    </a:lnTo>
                    <a:lnTo>
                      <a:pt x="261" y="1"/>
                    </a:lnTo>
                    <a:lnTo>
                      <a:pt x="260" y="1"/>
                    </a:lnTo>
                    <a:lnTo>
                      <a:pt x="258" y="2"/>
                    </a:lnTo>
                    <a:lnTo>
                      <a:pt x="255" y="2"/>
                    </a:lnTo>
                    <a:lnTo>
                      <a:pt x="253" y="3"/>
                    </a:lnTo>
                    <a:lnTo>
                      <a:pt x="250" y="4"/>
                    </a:lnTo>
                    <a:lnTo>
                      <a:pt x="247" y="5"/>
                    </a:lnTo>
                    <a:lnTo>
                      <a:pt x="244" y="6"/>
                    </a:lnTo>
                    <a:lnTo>
                      <a:pt x="241" y="7"/>
                    </a:lnTo>
                    <a:lnTo>
                      <a:pt x="239" y="9"/>
                    </a:lnTo>
                    <a:lnTo>
                      <a:pt x="236" y="10"/>
                    </a:lnTo>
                    <a:lnTo>
                      <a:pt x="233" y="11"/>
                    </a:lnTo>
                    <a:lnTo>
                      <a:pt x="229" y="12"/>
                    </a:lnTo>
                    <a:lnTo>
                      <a:pt x="226" y="15"/>
                    </a:lnTo>
                    <a:lnTo>
                      <a:pt x="223" y="17"/>
                    </a:lnTo>
                    <a:lnTo>
                      <a:pt x="220" y="19"/>
                    </a:lnTo>
                    <a:lnTo>
                      <a:pt x="216" y="21"/>
                    </a:lnTo>
                    <a:lnTo>
                      <a:pt x="212" y="24"/>
                    </a:lnTo>
                    <a:lnTo>
                      <a:pt x="209" y="27"/>
                    </a:lnTo>
                    <a:lnTo>
                      <a:pt x="205" y="29"/>
                    </a:lnTo>
                    <a:lnTo>
                      <a:pt x="202" y="31"/>
                    </a:lnTo>
                    <a:lnTo>
                      <a:pt x="198" y="35"/>
                    </a:lnTo>
                    <a:lnTo>
                      <a:pt x="194" y="38"/>
                    </a:lnTo>
                    <a:lnTo>
                      <a:pt x="189" y="41"/>
                    </a:lnTo>
                    <a:lnTo>
                      <a:pt x="185" y="44"/>
                    </a:lnTo>
                    <a:lnTo>
                      <a:pt x="181" y="48"/>
                    </a:lnTo>
                    <a:lnTo>
                      <a:pt x="177" y="51"/>
                    </a:lnTo>
                    <a:lnTo>
                      <a:pt x="172" y="54"/>
                    </a:lnTo>
                    <a:lnTo>
                      <a:pt x="168" y="59"/>
                    </a:lnTo>
                    <a:lnTo>
                      <a:pt x="164" y="62"/>
                    </a:lnTo>
                    <a:lnTo>
                      <a:pt x="160" y="67"/>
                    </a:lnTo>
                    <a:lnTo>
                      <a:pt x="155" y="70"/>
                    </a:lnTo>
                    <a:lnTo>
                      <a:pt x="151" y="74"/>
                    </a:lnTo>
                    <a:lnTo>
                      <a:pt x="147" y="79"/>
                    </a:lnTo>
                    <a:lnTo>
                      <a:pt x="143" y="83"/>
                    </a:lnTo>
                    <a:lnTo>
                      <a:pt x="138" y="88"/>
                    </a:lnTo>
                    <a:lnTo>
                      <a:pt x="134" y="91"/>
                    </a:lnTo>
                    <a:lnTo>
                      <a:pt x="129" y="96"/>
                    </a:lnTo>
                    <a:lnTo>
                      <a:pt x="125" y="100"/>
                    </a:lnTo>
                    <a:lnTo>
                      <a:pt x="121" y="105"/>
                    </a:lnTo>
                    <a:lnTo>
                      <a:pt x="116" y="109"/>
                    </a:lnTo>
                    <a:lnTo>
                      <a:pt x="112" y="113"/>
                    </a:lnTo>
                    <a:lnTo>
                      <a:pt x="107" y="118"/>
                    </a:lnTo>
                    <a:lnTo>
                      <a:pt x="104" y="122"/>
                    </a:lnTo>
                    <a:lnTo>
                      <a:pt x="99" y="127"/>
                    </a:lnTo>
                    <a:lnTo>
                      <a:pt x="95" y="130"/>
                    </a:lnTo>
                    <a:lnTo>
                      <a:pt x="91" y="135"/>
                    </a:lnTo>
                    <a:lnTo>
                      <a:pt x="87" y="140"/>
                    </a:lnTo>
                    <a:lnTo>
                      <a:pt x="83" y="144"/>
                    </a:lnTo>
                    <a:lnTo>
                      <a:pt x="78" y="148"/>
                    </a:lnTo>
                    <a:lnTo>
                      <a:pt x="75" y="153"/>
                    </a:lnTo>
                    <a:lnTo>
                      <a:pt x="70" y="157"/>
                    </a:lnTo>
                    <a:lnTo>
                      <a:pt x="67" y="161"/>
                    </a:lnTo>
                    <a:lnTo>
                      <a:pt x="63" y="165"/>
                    </a:lnTo>
                    <a:lnTo>
                      <a:pt x="59" y="169"/>
                    </a:lnTo>
                    <a:lnTo>
                      <a:pt x="55" y="173"/>
                    </a:lnTo>
                    <a:lnTo>
                      <a:pt x="51" y="177"/>
                    </a:lnTo>
                    <a:lnTo>
                      <a:pt x="49" y="181"/>
                    </a:lnTo>
                    <a:lnTo>
                      <a:pt x="45" y="185"/>
                    </a:lnTo>
                    <a:lnTo>
                      <a:pt x="42" y="188"/>
                    </a:lnTo>
                    <a:lnTo>
                      <a:pt x="38" y="192"/>
                    </a:lnTo>
                    <a:lnTo>
                      <a:pt x="35" y="196"/>
                    </a:lnTo>
                    <a:lnTo>
                      <a:pt x="32" y="199"/>
                    </a:lnTo>
                    <a:lnTo>
                      <a:pt x="29" y="203"/>
                    </a:lnTo>
                    <a:lnTo>
                      <a:pt x="27" y="206"/>
                    </a:lnTo>
                    <a:lnTo>
                      <a:pt x="24" y="208"/>
                    </a:lnTo>
                    <a:lnTo>
                      <a:pt x="22" y="212"/>
                    </a:lnTo>
                    <a:lnTo>
                      <a:pt x="19" y="215"/>
                    </a:lnTo>
                    <a:lnTo>
                      <a:pt x="16" y="217"/>
                    </a:lnTo>
                    <a:lnTo>
                      <a:pt x="14" y="220"/>
                    </a:lnTo>
                    <a:lnTo>
                      <a:pt x="12" y="222"/>
                    </a:lnTo>
                    <a:lnTo>
                      <a:pt x="10" y="225"/>
                    </a:lnTo>
                    <a:lnTo>
                      <a:pt x="9" y="226"/>
                    </a:lnTo>
                    <a:lnTo>
                      <a:pt x="7" y="228"/>
                    </a:lnTo>
                    <a:lnTo>
                      <a:pt x="6" y="230"/>
                    </a:lnTo>
                    <a:lnTo>
                      <a:pt x="3" y="233"/>
                    </a:lnTo>
                    <a:lnTo>
                      <a:pt x="1" y="235"/>
                    </a:lnTo>
                    <a:lnTo>
                      <a:pt x="0" y="237"/>
                    </a:lnTo>
                    <a:lnTo>
                      <a:pt x="0" y="237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34"/>
              <p:cNvSpPr>
                <a:spLocks/>
              </p:cNvSpPr>
              <p:nvPr/>
            </p:nvSpPr>
            <p:spPr bwMode="auto">
              <a:xfrm>
                <a:off x="1414" y="912"/>
                <a:ext cx="344" cy="138"/>
              </a:xfrm>
              <a:custGeom>
                <a:avLst/>
                <a:gdLst/>
                <a:ahLst/>
                <a:cxnLst>
                  <a:cxn ang="0">
                    <a:pos x="2" y="138"/>
                  </a:cxn>
                  <a:cxn ang="0">
                    <a:pos x="7" y="137"/>
                  </a:cxn>
                  <a:cxn ang="0">
                    <a:pos x="12" y="135"/>
                  </a:cxn>
                  <a:cxn ang="0">
                    <a:pos x="21" y="134"/>
                  </a:cxn>
                  <a:cxn ang="0">
                    <a:pos x="31" y="133"/>
                  </a:cxn>
                  <a:cxn ang="0">
                    <a:pos x="43" y="130"/>
                  </a:cxn>
                  <a:cxn ang="0">
                    <a:pos x="56" y="129"/>
                  </a:cxn>
                  <a:cxn ang="0">
                    <a:pos x="70" y="126"/>
                  </a:cxn>
                  <a:cxn ang="0">
                    <a:pos x="85" y="123"/>
                  </a:cxn>
                  <a:cxn ang="0">
                    <a:pos x="102" y="120"/>
                  </a:cxn>
                  <a:cxn ang="0">
                    <a:pos x="118" y="116"/>
                  </a:cxn>
                  <a:cxn ang="0">
                    <a:pos x="136" y="112"/>
                  </a:cxn>
                  <a:cxn ang="0">
                    <a:pos x="153" y="109"/>
                  </a:cxn>
                  <a:cxn ang="0">
                    <a:pos x="171" y="104"/>
                  </a:cxn>
                  <a:cxn ang="0">
                    <a:pos x="188" y="100"/>
                  </a:cxn>
                  <a:cxn ang="0">
                    <a:pos x="206" y="95"/>
                  </a:cxn>
                  <a:cxn ang="0">
                    <a:pos x="223" y="91"/>
                  </a:cxn>
                  <a:cxn ang="0">
                    <a:pos x="239" y="86"/>
                  </a:cxn>
                  <a:cxn ang="0">
                    <a:pos x="255" y="81"/>
                  </a:cxn>
                  <a:cxn ang="0">
                    <a:pos x="269" y="75"/>
                  </a:cxn>
                  <a:cxn ang="0">
                    <a:pos x="283" y="71"/>
                  </a:cxn>
                  <a:cxn ang="0">
                    <a:pos x="295" y="64"/>
                  </a:cxn>
                  <a:cxn ang="0">
                    <a:pos x="306" y="59"/>
                  </a:cxn>
                  <a:cxn ang="0">
                    <a:pos x="315" y="53"/>
                  </a:cxn>
                  <a:cxn ang="0">
                    <a:pos x="323" y="48"/>
                  </a:cxn>
                  <a:cxn ang="0">
                    <a:pos x="330" y="42"/>
                  </a:cxn>
                  <a:cxn ang="0">
                    <a:pos x="338" y="33"/>
                  </a:cxn>
                  <a:cxn ang="0">
                    <a:pos x="343" y="23"/>
                  </a:cxn>
                  <a:cxn ang="0">
                    <a:pos x="344" y="14"/>
                  </a:cxn>
                  <a:cxn ang="0">
                    <a:pos x="339" y="7"/>
                  </a:cxn>
                  <a:cxn ang="0">
                    <a:pos x="330" y="2"/>
                  </a:cxn>
                  <a:cxn ang="0">
                    <a:pos x="324" y="1"/>
                  </a:cxn>
                  <a:cxn ang="0">
                    <a:pos x="316" y="0"/>
                  </a:cxn>
                  <a:cxn ang="0">
                    <a:pos x="308" y="0"/>
                  </a:cxn>
                  <a:cxn ang="0">
                    <a:pos x="298" y="1"/>
                  </a:cxn>
                  <a:cxn ang="0">
                    <a:pos x="287" y="2"/>
                  </a:cxn>
                  <a:cxn ang="0">
                    <a:pos x="276" y="5"/>
                  </a:cxn>
                  <a:cxn ang="0">
                    <a:pos x="263" y="9"/>
                  </a:cxn>
                  <a:cxn ang="0">
                    <a:pos x="249" y="14"/>
                  </a:cxn>
                  <a:cxn ang="0">
                    <a:pos x="234" y="19"/>
                  </a:cxn>
                  <a:cxn ang="0">
                    <a:pos x="219" y="25"/>
                  </a:cxn>
                  <a:cxn ang="0">
                    <a:pos x="202" y="32"/>
                  </a:cxn>
                  <a:cxn ang="0">
                    <a:pos x="186" y="39"/>
                  </a:cxn>
                  <a:cxn ang="0">
                    <a:pos x="169" y="47"/>
                  </a:cxn>
                  <a:cxn ang="0">
                    <a:pos x="152" y="55"/>
                  </a:cxn>
                  <a:cxn ang="0">
                    <a:pos x="136" y="63"/>
                  </a:cxn>
                  <a:cxn ang="0">
                    <a:pos x="119" y="72"/>
                  </a:cxn>
                  <a:cxn ang="0">
                    <a:pos x="104" y="80"/>
                  </a:cxn>
                  <a:cxn ang="0">
                    <a:pos x="88" y="89"/>
                  </a:cxn>
                  <a:cxn ang="0">
                    <a:pos x="73" y="96"/>
                  </a:cxn>
                  <a:cxn ang="0">
                    <a:pos x="60" y="104"/>
                  </a:cxn>
                  <a:cxn ang="0">
                    <a:pos x="47" y="111"/>
                  </a:cxn>
                  <a:cxn ang="0">
                    <a:pos x="35" y="117"/>
                  </a:cxn>
                  <a:cxn ang="0">
                    <a:pos x="25" y="123"/>
                  </a:cxn>
                  <a:cxn ang="0">
                    <a:pos x="16" y="129"/>
                  </a:cxn>
                  <a:cxn ang="0">
                    <a:pos x="9" y="132"/>
                  </a:cxn>
                  <a:cxn ang="0">
                    <a:pos x="2" y="137"/>
                  </a:cxn>
                  <a:cxn ang="0">
                    <a:pos x="0" y="138"/>
                  </a:cxn>
                </a:cxnLst>
                <a:rect l="0" t="0" r="r" b="b"/>
                <a:pathLst>
                  <a:path w="344" h="138">
                    <a:moveTo>
                      <a:pt x="0" y="138"/>
                    </a:moveTo>
                    <a:lnTo>
                      <a:pt x="1" y="138"/>
                    </a:lnTo>
                    <a:lnTo>
                      <a:pt x="2" y="138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7"/>
                    </a:lnTo>
                    <a:lnTo>
                      <a:pt x="10" y="136"/>
                    </a:lnTo>
                    <a:lnTo>
                      <a:pt x="12" y="135"/>
                    </a:lnTo>
                    <a:lnTo>
                      <a:pt x="15" y="135"/>
                    </a:lnTo>
                    <a:lnTo>
                      <a:pt x="18" y="135"/>
                    </a:lnTo>
                    <a:lnTo>
                      <a:pt x="21" y="134"/>
                    </a:lnTo>
                    <a:lnTo>
                      <a:pt x="24" y="133"/>
                    </a:lnTo>
                    <a:lnTo>
                      <a:pt x="28" y="133"/>
                    </a:lnTo>
                    <a:lnTo>
                      <a:pt x="31" y="133"/>
                    </a:lnTo>
                    <a:lnTo>
                      <a:pt x="34" y="132"/>
                    </a:lnTo>
                    <a:lnTo>
                      <a:pt x="39" y="131"/>
                    </a:lnTo>
                    <a:lnTo>
                      <a:pt x="43" y="130"/>
                    </a:lnTo>
                    <a:lnTo>
                      <a:pt x="47" y="130"/>
                    </a:lnTo>
                    <a:lnTo>
                      <a:pt x="51" y="129"/>
                    </a:lnTo>
                    <a:lnTo>
                      <a:pt x="56" y="129"/>
                    </a:lnTo>
                    <a:lnTo>
                      <a:pt x="61" y="128"/>
                    </a:lnTo>
                    <a:lnTo>
                      <a:pt x="66" y="127"/>
                    </a:lnTo>
                    <a:lnTo>
                      <a:pt x="70" y="126"/>
                    </a:lnTo>
                    <a:lnTo>
                      <a:pt x="75" y="125"/>
                    </a:lnTo>
                    <a:lnTo>
                      <a:pt x="80" y="124"/>
                    </a:lnTo>
                    <a:lnTo>
                      <a:pt x="85" y="123"/>
                    </a:lnTo>
                    <a:lnTo>
                      <a:pt x="91" y="122"/>
                    </a:lnTo>
                    <a:lnTo>
                      <a:pt x="96" y="121"/>
                    </a:lnTo>
                    <a:lnTo>
                      <a:pt x="102" y="120"/>
                    </a:lnTo>
                    <a:lnTo>
                      <a:pt x="107" y="119"/>
                    </a:lnTo>
                    <a:lnTo>
                      <a:pt x="113" y="117"/>
                    </a:lnTo>
                    <a:lnTo>
                      <a:pt x="118" y="116"/>
                    </a:lnTo>
                    <a:lnTo>
                      <a:pt x="124" y="115"/>
                    </a:lnTo>
                    <a:lnTo>
                      <a:pt x="130" y="113"/>
                    </a:lnTo>
                    <a:lnTo>
                      <a:pt x="136" y="112"/>
                    </a:lnTo>
                    <a:lnTo>
                      <a:pt x="142" y="111"/>
                    </a:lnTo>
                    <a:lnTo>
                      <a:pt x="147" y="110"/>
                    </a:lnTo>
                    <a:lnTo>
                      <a:pt x="153" y="109"/>
                    </a:lnTo>
                    <a:lnTo>
                      <a:pt x="159" y="107"/>
                    </a:lnTo>
                    <a:lnTo>
                      <a:pt x="165" y="106"/>
                    </a:lnTo>
                    <a:lnTo>
                      <a:pt x="171" y="104"/>
                    </a:lnTo>
                    <a:lnTo>
                      <a:pt x="177" y="103"/>
                    </a:lnTo>
                    <a:lnTo>
                      <a:pt x="182" y="101"/>
                    </a:lnTo>
                    <a:lnTo>
                      <a:pt x="188" y="100"/>
                    </a:lnTo>
                    <a:lnTo>
                      <a:pt x="195" y="98"/>
                    </a:lnTo>
                    <a:lnTo>
                      <a:pt x="201" y="97"/>
                    </a:lnTo>
                    <a:lnTo>
                      <a:pt x="206" y="95"/>
                    </a:lnTo>
                    <a:lnTo>
                      <a:pt x="212" y="94"/>
                    </a:lnTo>
                    <a:lnTo>
                      <a:pt x="218" y="92"/>
                    </a:lnTo>
                    <a:lnTo>
                      <a:pt x="223" y="91"/>
                    </a:lnTo>
                    <a:lnTo>
                      <a:pt x="228" y="89"/>
                    </a:lnTo>
                    <a:lnTo>
                      <a:pt x="234" y="88"/>
                    </a:lnTo>
                    <a:lnTo>
                      <a:pt x="239" y="86"/>
                    </a:lnTo>
                    <a:lnTo>
                      <a:pt x="245" y="84"/>
                    </a:lnTo>
                    <a:lnTo>
                      <a:pt x="250" y="82"/>
                    </a:lnTo>
                    <a:lnTo>
                      <a:pt x="255" y="81"/>
                    </a:lnTo>
                    <a:lnTo>
                      <a:pt x="259" y="78"/>
                    </a:lnTo>
                    <a:lnTo>
                      <a:pt x="265" y="77"/>
                    </a:lnTo>
                    <a:lnTo>
                      <a:pt x="269" y="75"/>
                    </a:lnTo>
                    <a:lnTo>
                      <a:pt x="275" y="73"/>
                    </a:lnTo>
                    <a:lnTo>
                      <a:pt x="279" y="72"/>
                    </a:lnTo>
                    <a:lnTo>
                      <a:pt x="283" y="71"/>
                    </a:lnTo>
                    <a:lnTo>
                      <a:pt x="288" y="69"/>
                    </a:lnTo>
                    <a:lnTo>
                      <a:pt x="292" y="67"/>
                    </a:lnTo>
                    <a:lnTo>
                      <a:pt x="295" y="64"/>
                    </a:lnTo>
                    <a:lnTo>
                      <a:pt x="299" y="63"/>
                    </a:lnTo>
                    <a:lnTo>
                      <a:pt x="302" y="60"/>
                    </a:lnTo>
                    <a:lnTo>
                      <a:pt x="306" y="59"/>
                    </a:lnTo>
                    <a:lnTo>
                      <a:pt x="309" y="57"/>
                    </a:lnTo>
                    <a:lnTo>
                      <a:pt x="313" y="55"/>
                    </a:lnTo>
                    <a:lnTo>
                      <a:pt x="315" y="53"/>
                    </a:lnTo>
                    <a:lnTo>
                      <a:pt x="317" y="52"/>
                    </a:lnTo>
                    <a:lnTo>
                      <a:pt x="320" y="50"/>
                    </a:lnTo>
                    <a:lnTo>
                      <a:pt x="323" y="48"/>
                    </a:lnTo>
                    <a:lnTo>
                      <a:pt x="325" y="46"/>
                    </a:lnTo>
                    <a:lnTo>
                      <a:pt x="328" y="44"/>
                    </a:lnTo>
                    <a:lnTo>
                      <a:pt x="330" y="42"/>
                    </a:lnTo>
                    <a:lnTo>
                      <a:pt x="332" y="40"/>
                    </a:lnTo>
                    <a:lnTo>
                      <a:pt x="335" y="36"/>
                    </a:lnTo>
                    <a:lnTo>
                      <a:pt x="338" y="33"/>
                    </a:lnTo>
                    <a:lnTo>
                      <a:pt x="340" y="30"/>
                    </a:lnTo>
                    <a:lnTo>
                      <a:pt x="342" y="26"/>
                    </a:lnTo>
                    <a:lnTo>
                      <a:pt x="343" y="23"/>
                    </a:lnTo>
                    <a:lnTo>
                      <a:pt x="344" y="20"/>
                    </a:lnTo>
                    <a:lnTo>
                      <a:pt x="344" y="16"/>
                    </a:lnTo>
                    <a:lnTo>
                      <a:pt x="344" y="14"/>
                    </a:lnTo>
                    <a:lnTo>
                      <a:pt x="343" y="12"/>
                    </a:lnTo>
                    <a:lnTo>
                      <a:pt x="341" y="10"/>
                    </a:lnTo>
                    <a:lnTo>
                      <a:pt x="339" y="7"/>
                    </a:lnTo>
                    <a:lnTo>
                      <a:pt x="337" y="5"/>
                    </a:lnTo>
                    <a:lnTo>
                      <a:pt x="334" y="3"/>
                    </a:lnTo>
                    <a:lnTo>
                      <a:pt x="330" y="2"/>
                    </a:lnTo>
                    <a:lnTo>
                      <a:pt x="328" y="1"/>
                    </a:lnTo>
                    <a:lnTo>
                      <a:pt x="326" y="1"/>
                    </a:lnTo>
                    <a:lnTo>
                      <a:pt x="324" y="1"/>
                    </a:lnTo>
                    <a:lnTo>
                      <a:pt x="322" y="1"/>
                    </a:lnTo>
                    <a:lnTo>
                      <a:pt x="318" y="0"/>
                    </a:lnTo>
                    <a:lnTo>
                      <a:pt x="316" y="0"/>
                    </a:lnTo>
                    <a:lnTo>
                      <a:pt x="314" y="0"/>
                    </a:lnTo>
                    <a:lnTo>
                      <a:pt x="311" y="0"/>
                    </a:lnTo>
                    <a:lnTo>
                      <a:pt x="308" y="0"/>
                    </a:lnTo>
                    <a:lnTo>
                      <a:pt x="305" y="0"/>
                    </a:lnTo>
                    <a:lnTo>
                      <a:pt x="301" y="0"/>
                    </a:lnTo>
                    <a:lnTo>
                      <a:pt x="298" y="1"/>
                    </a:lnTo>
                    <a:lnTo>
                      <a:pt x="295" y="1"/>
                    </a:lnTo>
                    <a:lnTo>
                      <a:pt x="291" y="2"/>
                    </a:lnTo>
                    <a:lnTo>
                      <a:pt x="287" y="2"/>
                    </a:lnTo>
                    <a:lnTo>
                      <a:pt x="283" y="3"/>
                    </a:lnTo>
                    <a:lnTo>
                      <a:pt x="279" y="4"/>
                    </a:lnTo>
                    <a:lnTo>
                      <a:pt x="276" y="5"/>
                    </a:lnTo>
                    <a:lnTo>
                      <a:pt x="272" y="7"/>
                    </a:lnTo>
                    <a:lnTo>
                      <a:pt x="268" y="8"/>
                    </a:lnTo>
                    <a:lnTo>
                      <a:pt x="263" y="9"/>
                    </a:lnTo>
                    <a:lnTo>
                      <a:pt x="258" y="11"/>
                    </a:lnTo>
                    <a:lnTo>
                      <a:pt x="254" y="12"/>
                    </a:lnTo>
                    <a:lnTo>
                      <a:pt x="249" y="14"/>
                    </a:lnTo>
                    <a:lnTo>
                      <a:pt x="244" y="15"/>
                    </a:lnTo>
                    <a:lnTo>
                      <a:pt x="239" y="16"/>
                    </a:lnTo>
                    <a:lnTo>
                      <a:pt x="234" y="19"/>
                    </a:lnTo>
                    <a:lnTo>
                      <a:pt x="229" y="21"/>
                    </a:lnTo>
                    <a:lnTo>
                      <a:pt x="223" y="23"/>
                    </a:lnTo>
                    <a:lnTo>
                      <a:pt x="219" y="25"/>
                    </a:lnTo>
                    <a:lnTo>
                      <a:pt x="213" y="27"/>
                    </a:lnTo>
                    <a:lnTo>
                      <a:pt x="207" y="30"/>
                    </a:lnTo>
                    <a:lnTo>
                      <a:pt x="202" y="32"/>
                    </a:lnTo>
                    <a:lnTo>
                      <a:pt x="197" y="34"/>
                    </a:lnTo>
                    <a:lnTo>
                      <a:pt x="191" y="36"/>
                    </a:lnTo>
                    <a:lnTo>
                      <a:pt x="186" y="39"/>
                    </a:lnTo>
                    <a:lnTo>
                      <a:pt x="181" y="42"/>
                    </a:lnTo>
                    <a:lnTo>
                      <a:pt x="175" y="45"/>
                    </a:lnTo>
                    <a:lnTo>
                      <a:pt x="169" y="47"/>
                    </a:lnTo>
                    <a:lnTo>
                      <a:pt x="163" y="50"/>
                    </a:lnTo>
                    <a:lnTo>
                      <a:pt x="158" y="53"/>
                    </a:lnTo>
                    <a:lnTo>
                      <a:pt x="152" y="55"/>
                    </a:lnTo>
                    <a:lnTo>
                      <a:pt x="146" y="57"/>
                    </a:lnTo>
                    <a:lnTo>
                      <a:pt x="142" y="61"/>
                    </a:lnTo>
                    <a:lnTo>
                      <a:pt x="136" y="63"/>
                    </a:lnTo>
                    <a:lnTo>
                      <a:pt x="130" y="66"/>
                    </a:lnTo>
                    <a:lnTo>
                      <a:pt x="124" y="69"/>
                    </a:lnTo>
                    <a:lnTo>
                      <a:pt x="119" y="72"/>
                    </a:lnTo>
                    <a:lnTo>
                      <a:pt x="114" y="74"/>
                    </a:lnTo>
                    <a:lnTo>
                      <a:pt x="108" y="77"/>
                    </a:lnTo>
                    <a:lnTo>
                      <a:pt x="104" y="80"/>
                    </a:lnTo>
                    <a:lnTo>
                      <a:pt x="99" y="83"/>
                    </a:lnTo>
                    <a:lnTo>
                      <a:pt x="93" y="86"/>
                    </a:lnTo>
                    <a:lnTo>
                      <a:pt x="88" y="89"/>
                    </a:lnTo>
                    <a:lnTo>
                      <a:pt x="83" y="91"/>
                    </a:lnTo>
                    <a:lnTo>
                      <a:pt x="78" y="93"/>
                    </a:lnTo>
                    <a:lnTo>
                      <a:pt x="73" y="96"/>
                    </a:lnTo>
                    <a:lnTo>
                      <a:pt x="68" y="98"/>
                    </a:lnTo>
                    <a:lnTo>
                      <a:pt x="64" y="101"/>
                    </a:lnTo>
                    <a:lnTo>
                      <a:pt x="60" y="104"/>
                    </a:lnTo>
                    <a:lnTo>
                      <a:pt x="55" y="106"/>
                    </a:lnTo>
                    <a:lnTo>
                      <a:pt x="51" y="109"/>
                    </a:lnTo>
                    <a:lnTo>
                      <a:pt x="47" y="111"/>
                    </a:lnTo>
                    <a:lnTo>
                      <a:pt x="43" y="113"/>
                    </a:lnTo>
                    <a:lnTo>
                      <a:pt x="39" y="115"/>
                    </a:lnTo>
                    <a:lnTo>
                      <a:pt x="35" y="117"/>
                    </a:lnTo>
                    <a:lnTo>
                      <a:pt x="32" y="120"/>
                    </a:lnTo>
                    <a:lnTo>
                      <a:pt x="28" y="122"/>
                    </a:lnTo>
                    <a:lnTo>
                      <a:pt x="25" y="123"/>
                    </a:lnTo>
                    <a:lnTo>
                      <a:pt x="22" y="125"/>
                    </a:lnTo>
                    <a:lnTo>
                      <a:pt x="19" y="127"/>
                    </a:lnTo>
                    <a:lnTo>
                      <a:pt x="16" y="129"/>
                    </a:lnTo>
                    <a:lnTo>
                      <a:pt x="13" y="130"/>
                    </a:lnTo>
                    <a:lnTo>
                      <a:pt x="11" y="130"/>
                    </a:lnTo>
                    <a:lnTo>
                      <a:pt x="9" y="132"/>
                    </a:lnTo>
                    <a:lnTo>
                      <a:pt x="8" y="133"/>
                    </a:lnTo>
                    <a:lnTo>
                      <a:pt x="4" y="135"/>
                    </a:lnTo>
                    <a:lnTo>
                      <a:pt x="2" y="137"/>
                    </a:lnTo>
                    <a:lnTo>
                      <a:pt x="1" y="138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35"/>
              <p:cNvSpPr>
                <a:spLocks/>
              </p:cNvSpPr>
              <p:nvPr/>
            </p:nvSpPr>
            <p:spPr bwMode="auto">
              <a:xfrm>
                <a:off x="1410" y="982"/>
                <a:ext cx="329" cy="105"/>
              </a:xfrm>
              <a:custGeom>
                <a:avLst/>
                <a:gdLst/>
                <a:ahLst/>
                <a:cxnLst>
                  <a:cxn ang="0">
                    <a:pos x="37" y="99"/>
                  </a:cxn>
                  <a:cxn ang="0">
                    <a:pos x="45" y="99"/>
                  </a:cxn>
                  <a:cxn ang="0">
                    <a:pos x="54" y="98"/>
                  </a:cxn>
                  <a:cxn ang="0">
                    <a:pos x="66" y="97"/>
                  </a:cxn>
                  <a:cxn ang="0">
                    <a:pos x="78" y="96"/>
                  </a:cxn>
                  <a:cxn ang="0">
                    <a:pos x="92" y="95"/>
                  </a:cxn>
                  <a:cxn ang="0">
                    <a:pos x="108" y="94"/>
                  </a:cxn>
                  <a:cxn ang="0">
                    <a:pos x="126" y="92"/>
                  </a:cxn>
                  <a:cxn ang="0">
                    <a:pos x="143" y="91"/>
                  </a:cxn>
                  <a:cxn ang="0">
                    <a:pos x="161" y="89"/>
                  </a:cxn>
                  <a:cxn ang="0">
                    <a:pos x="179" y="87"/>
                  </a:cxn>
                  <a:cxn ang="0">
                    <a:pos x="196" y="85"/>
                  </a:cxn>
                  <a:cxn ang="0">
                    <a:pos x="213" y="83"/>
                  </a:cxn>
                  <a:cxn ang="0">
                    <a:pos x="228" y="80"/>
                  </a:cxn>
                  <a:cxn ang="0">
                    <a:pos x="243" y="80"/>
                  </a:cxn>
                  <a:cxn ang="0">
                    <a:pos x="256" y="77"/>
                  </a:cxn>
                  <a:cxn ang="0">
                    <a:pos x="267" y="75"/>
                  </a:cxn>
                  <a:cxn ang="0">
                    <a:pos x="277" y="73"/>
                  </a:cxn>
                  <a:cxn ang="0">
                    <a:pos x="285" y="71"/>
                  </a:cxn>
                  <a:cxn ang="0">
                    <a:pos x="297" y="68"/>
                  </a:cxn>
                  <a:cxn ang="0">
                    <a:pos x="306" y="65"/>
                  </a:cxn>
                  <a:cxn ang="0">
                    <a:pos x="315" y="59"/>
                  </a:cxn>
                  <a:cxn ang="0">
                    <a:pos x="320" y="50"/>
                  </a:cxn>
                  <a:cxn ang="0">
                    <a:pos x="324" y="38"/>
                  </a:cxn>
                  <a:cxn ang="0">
                    <a:pos x="328" y="23"/>
                  </a:cxn>
                  <a:cxn ang="0">
                    <a:pos x="326" y="10"/>
                  </a:cxn>
                  <a:cxn ang="0">
                    <a:pos x="317" y="2"/>
                  </a:cxn>
                  <a:cxn ang="0">
                    <a:pos x="306" y="0"/>
                  </a:cxn>
                  <a:cxn ang="0">
                    <a:pos x="295" y="0"/>
                  </a:cxn>
                  <a:cxn ang="0">
                    <a:pos x="286" y="0"/>
                  </a:cxn>
                  <a:cxn ang="0">
                    <a:pos x="278" y="1"/>
                  </a:cxn>
                  <a:cxn ang="0">
                    <a:pos x="268" y="2"/>
                  </a:cxn>
                  <a:cxn ang="0">
                    <a:pos x="258" y="3"/>
                  </a:cxn>
                  <a:cxn ang="0">
                    <a:pos x="247" y="5"/>
                  </a:cxn>
                  <a:cxn ang="0">
                    <a:pos x="237" y="8"/>
                  </a:cxn>
                  <a:cxn ang="0">
                    <a:pos x="224" y="10"/>
                  </a:cxn>
                  <a:cxn ang="0">
                    <a:pos x="212" y="13"/>
                  </a:cxn>
                  <a:cxn ang="0">
                    <a:pos x="200" y="16"/>
                  </a:cxn>
                  <a:cxn ang="0">
                    <a:pos x="187" y="19"/>
                  </a:cxn>
                  <a:cxn ang="0">
                    <a:pos x="174" y="21"/>
                  </a:cxn>
                  <a:cxn ang="0">
                    <a:pos x="161" y="24"/>
                  </a:cxn>
                  <a:cxn ang="0">
                    <a:pos x="148" y="28"/>
                  </a:cxn>
                  <a:cxn ang="0">
                    <a:pos x="135" y="31"/>
                  </a:cxn>
                  <a:cxn ang="0">
                    <a:pos x="121" y="34"/>
                  </a:cxn>
                  <a:cxn ang="0">
                    <a:pos x="108" y="39"/>
                  </a:cxn>
                  <a:cxn ang="0">
                    <a:pos x="95" y="42"/>
                  </a:cxn>
                  <a:cxn ang="0">
                    <a:pos x="83" y="46"/>
                  </a:cxn>
                  <a:cxn ang="0">
                    <a:pos x="70" y="50"/>
                  </a:cxn>
                  <a:cxn ang="0">
                    <a:pos x="60" y="54"/>
                  </a:cxn>
                  <a:cxn ang="0">
                    <a:pos x="50" y="58"/>
                  </a:cxn>
                  <a:cxn ang="0">
                    <a:pos x="40" y="61"/>
                  </a:cxn>
                  <a:cxn ang="0">
                    <a:pos x="31" y="65"/>
                  </a:cxn>
                  <a:cxn ang="0">
                    <a:pos x="23" y="68"/>
                  </a:cxn>
                  <a:cxn ang="0">
                    <a:pos x="14" y="71"/>
                  </a:cxn>
                  <a:cxn ang="0">
                    <a:pos x="4" y="75"/>
                  </a:cxn>
                  <a:cxn ang="0">
                    <a:pos x="2" y="105"/>
                  </a:cxn>
                </a:cxnLst>
                <a:rect l="0" t="0" r="r" b="b"/>
                <a:pathLst>
                  <a:path w="329" h="105">
                    <a:moveTo>
                      <a:pt x="34" y="99"/>
                    </a:moveTo>
                    <a:lnTo>
                      <a:pt x="34" y="99"/>
                    </a:lnTo>
                    <a:lnTo>
                      <a:pt x="35" y="99"/>
                    </a:lnTo>
                    <a:lnTo>
                      <a:pt x="37" y="99"/>
                    </a:lnTo>
                    <a:lnTo>
                      <a:pt x="40" y="99"/>
                    </a:lnTo>
                    <a:lnTo>
                      <a:pt x="41" y="99"/>
                    </a:lnTo>
                    <a:lnTo>
                      <a:pt x="43" y="99"/>
                    </a:lnTo>
                    <a:lnTo>
                      <a:pt x="45" y="99"/>
                    </a:lnTo>
                    <a:lnTo>
                      <a:pt x="47" y="99"/>
                    </a:lnTo>
                    <a:lnTo>
                      <a:pt x="50" y="98"/>
                    </a:lnTo>
                    <a:lnTo>
                      <a:pt x="51" y="98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60" y="98"/>
                    </a:lnTo>
                    <a:lnTo>
                      <a:pt x="63" y="98"/>
                    </a:lnTo>
                    <a:lnTo>
                      <a:pt x="66" y="97"/>
                    </a:lnTo>
                    <a:lnTo>
                      <a:pt x="69" y="97"/>
                    </a:lnTo>
                    <a:lnTo>
                      <a:pt x="71" y="97"/>
                    </a:lnTo>
                    <a:lnTo>
                      <a:pt x="75" y="96"/>
                    </a:lnTo>
                    <a:lnTo>
                      <a:pt x="78" y="96"/>
                    </a:lnTo>
                    <a:lnTo>
                      <a:pt x="82" y="96"/>
                    </a:lnTo>
                    <a:lnTo>
                      <a:pt x="85" y="96"/>
                    </a:lnTo>
                    <a:lnTo>
                      <a:pt x="89" y="95"/>
                    </a:lnTo>
                    <a:lnTo>
                      <a:pt x="92" y="95"/>
                    </a:lnTo>
                    <a:lnTo>
                      <a:pt x="97" y="95"/>
                    </a:lnTo>
                    <a:lnTo>
                      <a:pt x="101" y="95"/>
                    </a:lnTo>
                    <a:lnTo>
                      <a:pt x="105" y="94"/>
                    </a:lnTo>
                    <a:lnTo>
                      <a:pt x="108" y="94"/>
                    </a:lnTo>
                    <a:lnTo>
                      <a:pt x="113" y="94"/>
                    </a:lnTo>
                    <a:lnTo>
                      <a:pt x="117" y="93"/>
                    </a:lnTo>
                    <a:lnTo>
                      <a:pt x="122" y="93"/>
                    </a:lnTo>
                    <a:lnTo>
                      <a:pt x="126" y="92"/>
                    </a:lnTo>
                    <a:lnTo>
                      <a:pt x="130" y="92"/>
                    </a:lnTo>
                    <a:lnTo>
                      <a:pt x="134" y="91"/>
                    </a:lnTo>
                    <a:lnTo>
                      <a:pt x="138" y="91"/>
                    </a:lnTo>
                    <a:lnTo>
                      <a:pt x="143" y="91"/>
                    </a:lnTo>
                    <a:lnTo>
                      <a:pt x="147" y="90"/>
                    </a:lnTo>
                    <a:lnTo>
                      <a:pt x="152" y="89"/>
                    </a:lnTo>
                    <a:lnTo>
                      <a:pt x="156" y="89"/>
                    </a:lnTo>
                    <a:lnTo>
                      <a:pt x="161" y="89"/>
                    </a:lnTo>
                    <a:lnTo>
                      <a:pt x="166" y="88"/>
                    </a:lnTo>
                    <a:lnTo>
                      <a:pt x="169" y="88"/>
                    </a:lnTo>
                    <a:lnTo>
                      <a:pt x="174" y="88"/>
                    </a:lnTo>
                    <a:lnTo>
                      <a:pt x="179" y="87"/>
                    </a:lnTo>
                    <a:lnTo>
                      <a:pt x="184" y="87"/>
                    </a:lnTo>
                    <a:lnTo>
                      <a:pt x="187" y="86"/>
                    </a:lnTo>
                    <a:lnTo>
                      <a:pt x="192" y="86"/>
                    </a:lnTo>
                    <a:lnTo>
                      <a:pt x="196" y="85"/>
                    </a:lnTo>
                    <a:lnTo>
                      <a:pt x="201" y="85"/>
                    </a:lnTo>
                    <a:lnTo>
                      <a:pt x="205" y="84"/>
                    </a:lnTo>
                    <a:lnTo>
                      <a:pt x="208" y="83"/>
                    </a:lnTo>
                    <a:lnTo>
                      <a:pt x="213" y="83"/>
                    </a:lnTo>
                    <a:lnTo>
                      <a:pt x="217" y="82"/>
                    </a:lnTo>
                    <a:lnTo>
                      <a:pt x="221" y="82"/>
                    </a:lnTo>
                    <a:lnTo>
                      <a:pt x="224" y="81"/>
                    </a:lnTo>
                    <a:lnTo>
                      <a:pt x="228" y="80"/>
                    </a:lnTo>
                    <a:lnTo>
                      <a:pt x="233" y="80"/>
                    </a:lnTo>
                    <a:lnTo>
                      <a:pt x="236" y="80"/>
                    </a:lnTo>
                    <a:lnTo>
                      <a:pt x="240" y="80"/>
                    </a:lnTo>
                    <a:lnTo>
                      <a:pt x="243" y="80"/>
                    </a:lnTo>
                    <a:lnTo>
                      <a:pt x="247" y="79"/>
                    </a:lnTo>
                    <a:lnTo>
                      <a:pt x="250" y="78"/>
                    </a:lnTo>
                    <a:lnTo>
                      <a:pt x="253" y="78"/>
                    </a:lnTo>
                    <a:lnTo>
                      <a:pt x="256" y="77"/>
                    </a:lnTo>
                    <a:lnTo>
                      <a:pt x="260" y="77"/>
                    </a:lnTo>
                    <a:lnTo>
                      <a:pt x="262" y="76"/>
                    </a:lnTo>
                    <a:lnTo>
                      <a:pt x="264" y="75"/>
                    </a:lnTo>
                    <a:lnTo>
                      <a:pt x="267" y="75"/>
                    </a:lnTo>
                    <a:lnTo>
                      <a:pt x="270" y="74"/>
                    </a:lnTo>
                    <a:lnTo>
                      <a:pt x="272" y="74"/>
                    </a:lnTo>
                    <a:lnTo>
                      <a:pt x="275" y="73"/>
                    </a:lnTo>
                    <a:lnTo>
                      <a:pt x="277" y="73"/>
                    </a:lnTo>
                    <a:lnTo>
                      <a:pt x="280" y="72"/>
                    </a:lnTo>
                    <a:lnTo>
                      <a:pt x="281" y="72"/>
                    </a:lnTo>
                    <a:lnTo>
                      <a:pt x="283" y="72"/>
                    </a:lnTo>
                    <a:lnTo>
                      <a:pt x="285" y="71"/>
                    </a:lnTo>
                    <a:lnTo>
                      <a:pt x="287" y="71"/>
                    </a:lnTo>
                    <a:lnTo>
                      <a:pt x="290" y="70"/>
                    </a:lnTo>
                    <a:lnTo>
                      <a:pt x="294" y="69"/>
                    </a:lnTo>
                    <a:lnTo>
                      <a:pt x="297" y="68"/>
                    </a:lnTo>
                    <a:lnTo>
                      <a:pt x="300" y="67"/>
                    </a:lnTo>
                    <a:lnTo>
                      <a:pt x="301" y="66"/>
                    </a:lnTo>
                    <a:lnTo>
                      <a:pt x="304" y="66"/>
                    </a:lnTo>
                    <a:lnTo>
                      <a:pt x="306" y="65"/>
                    </a:lnTo>
                    <a:lnTo>
                      <a:pt x="308" y="64"/>
                    </a:lnTo>
                    <a:lnTo>
                      <a:pt x="311" y="62"/>
                    </a:lnTo>
                    <a:lnTo>
                      <a:pt x="313" y="60"/>
                    </a:lnTo>
                    <a:lnTo>
                      <a:pt x="315" y="59"/>
                    </a:lnTo>
                    <a:lnTo>
                      <a:pt x="317" y="57"/>
                    </a:lnTo>
                    <a:lnTo>
                      <a:pt x="318" y="55"/>
                    </a:lnTo>
                    <a:lnTo>
                      <a:pt x="319" y="52"/>
                    </a:lnTo>
                    <a:lnTo>
                      <a:pt x="320" y="50"/>
                    </a:lnTo>
                    <a:lnTo>
                      <a:pt x="321" y="47"/>
                    </a:lnTo>
                    <a:lnTo>
                      <a:pt x="322" y="44"/>
                    </a:lnTo>
                    <a:lnTo>
                      <a:pt x="323" y="41"/>
                    </a:lnTo>
                    <a:lnTo>
                      <a:pt x="324" y="38"/>
                    </a:lnTo>
                    <a:lnTo>
                      <a:pt x="326" y="35"/>
                    </a:lnTo>
                    <a:lnTo>
                      <a:pt x="327" y="31"/>
                    </a:lnTo>
                    <a:lnTo>
                      <a:pt x="328" y="27"/>
                    </a:lnTo>
                    <a:lnTo>
                      <a:pt x="328" y="23"/>
                    </a:lnTo>
                    <a:lnTo>
                      <a:pt x="329" y="21"/>
                    </a:lnTo>
                    <a:lnTo>
                      <a:pt x="328" y="17"/>
                    </a:lnTo>
                    <a:lnTo>
                      <a:pt x="328" y="13"/>
                    </a:lnTo>
                    <a:lnTo>
                      <a:pt x="326" y="10"/>
                    </a:lnTo>
                    <a:lnTo>
                      <a:pt x="324" y="7"/>
                    </a:lnTo>
                    <a:lnTo>
                      <a:pt x="321" y="5"/>
                    </a:lnTo>
                    <a:lnTo>
                      <a:pt x="319" y="2"/>
                    </a:lnTo>
                    <a:lnTo>
                      <a:pt x="317" y="2"/>
                    </a:lnTo>
                    <a:lnTo>
                      <a:pt x="315" y="2"/>
                    </a:lnTo>
                    <a:lnTo>
                      <a:pt x="312" y="1"/>
                    </a:lnTo>
                    <a:lnTo>
                      <a:pt x="310" y="1"/>
                    </a:lnTo>
                    <a:lnTo>
                      <a:pt x="306" y="0"/>
                    </a:lnTo>
                    <a:lnTo>
                      <a:pt x="303" y="0"/>
                    </a:lnTo>
                    <a:lnTo>
                      <a:pt x="300" y="0"/>
                    </a:lnTo>
                    <a:lnTo>
                      <a:pt x="297" y="0"/>
                    </a:lnTo>
                    <a:lnTo>
                      <a:pt x="295" y="0"/>
                    </a:lnTo>
                    <a:lnTo>
                      <a:pt x="293" y="0"/>
                    </a:lnTo>
                    <a:lnTo>
                      <a:pt x="290" y="0"/>
                    </a:lnTo>
                    <a:lnTo>
                      <a:pt x="289" y="0"/>
                    </a:lnTo>
                    <a:lnTo>
                      <a:pt x="286" y="0"/>
                    </a:lnTo>
                    <a:lnTo>
                      <a:pt x="284" y="0"/>
                    </a:lnTo>
                    <a:lnTo>
                      <a:pt x="282" y="1"/>
                    </a:lnTo>
                    <a:lnTo>
                      <a:pt x="281" y="1"/>
                    </a:lnTo>
                    <a:lnTo>
                      <a:pt x="278" y="1"/>
                    </a:lnTo>
                    <a:lnTo>
                      <a:pt x="276" y="2"/>
                    </a:lnTo>
                    <a:lnTo>
                      <a:pt x="273" y="2"/>
                    </a:lnTo>
                    <a:lnTo>
                      <a:pt x="271" y="2"/>
                    </a:lnTo>
                    <a:lnTo>
                      <a:pt x="268" y="2"/>
                    </a:lnTo>
                    <a:lnTo>
                      <a:pt x="266" y="2"/>
                    </a:lnTo>
                    <a:lnTo>
                      <a:pt x="263" y="2"/>
                    </a:lnTo>
                    <a:lnTo>
                      <a:pt x="261" y="3"/>
                    </a:lnTo>
                    <a:lnTo>
                      <a:pt x="258" y="3"/>
                    </a:lnTo>
                    <a:lnTo>
                      <a:pt x="256" y="4"/>
                    </a:lnTo>
                    <a:lnTo>
                      <a:pt x="253" y="4"/>
                    </a:lnTo>
                    <a:lnTo>
                      <a:pt x="250" y="5"/>
                    </a:lnTo>
                    <a:lnTo>
                      <a:pt x="247" y="5"/>
                    </a:lnTo>
                    <a:lnTo>
                      <a:pt x="245" y="6"/>
                    </a:lnTo>
                    <a:lnTo>
                      <a:pt x="243" y="6"/>
                    </a:lnTo>
                    <a:lnTo>
                      <a:pt x="240" y="7"/>
                    </a:lnTo>
                    <a:lnTo>
                      <a:pt x="237" y="8"/>
                    </a:lnTo>
                    <a:lnTo>
                      <a:pt x="234" y="8"/>
                    </a:lnTo>
                    <a:lnTo>
                      <a:pt x="230" y="9"/>
                    </a:lnTo>
                    <a:lnTo>
                      <a:pt x="227" y="10"/>
                    </a:lnTo>
                    <a:lnTo>
                      <a:pt x="224" y="10"/>
                    </a:lnTo>
                    <a:lnTo>
                      <a:pt x="222" y="11"/>
                    </a:lnTo>
                    <a:lnTo>
                      <a:pt x="219" y="11"/>
                    </a:lnTo>
                    <a:lnTo>
                      <a:pt x="216" y="12"/>
                    </a:lnTo>
                    <a:lnTo>
                      <a:pt x="212" y="13"/>
                    </a:lnTo>
                    <a:lnTo>
                      <a:pt x="209" y="13"/>
                    </a:lnTo>
                    <a:lnTo>
                      <a:pt x="206" y="14"/>
                    </a:lnTo>
                    <a:lnTo>
                      <a:pt x="203" y="15"/>
                    </a:lnTo>
                    <a:lnTo>
                      <a:pt x="200" y="16"/>
                    </a:lnTo>
                    <a:lnTo>
                      <a:pt x="197" y="16"/>
                    </a:lnTo>
                    <a:lnTo>
                      <a:pt x="193" y="17"/>
                    </a:lnTo>
                    <a:lnTo>
                      <a:pt x="190" y="18"/>
                    </a:lnTo>
                    <a:lnTo>
                      <a:pt x="187" y="19"/>
                    </a:lnTo>
                    <a:lnTo>
                      <a:pt x="184" y="19"/>
                    </a:lnTo>
                    <a:lnTo>
                      <a:pt x="181" y="20"/>
                    </a:lnTo>
                    <a:lnTo>
                      <a:pt x="178" y="21"/>
                    </a:lnTo>
                    <a:lnTo>
                      <a:pt x="174" y="21"/>
                    </a:lnTo>
                    <a:lnTo>
                      <a:pt x="170" y="22"/>
                    </a:lnTo>
                    <a:lnTo>
                      <a:pt x="167" y="22"/>
                    </a:lnTo>
                    <a:lnTo>
                      <a:pt x="165" y="24"/>
                    </a:lnTo>
                    <a:lnTo>
                      <a:pt x="161" y="24"/>
                    </a:lnTo>
                    <a:lnTo>
                      <a:pt x="158" y="25"/>
                    </a:lnTo>
                    <a:lnTo>
                      <a:pt x="154" y="26"/>
                    </a:lnTo>
                    <a:lnTo>
                      <a:pt x="151" y="27"/>
                    </a:lnTo>
                    <a:lnTo>
                      <a:pt x="148" y="28"/>
                    </a:lnTo>
                    <a:lnTo>
                      <a:pt x="145" y="28"/>
                    </a:lnTo>
                    <a:lnTo>
                      <a:pt x="142" y="29"/>
                    </a:lnTo>
                    <a:lnTo>
                      <a:pt x="138" y="30"/>
                    </a:lnTo>
                    <a:lnTo>
                      <a:pt x="135" y="31"/>
                    </a:lnTo>
                    <a:lnTo>
                      <a:pt x="131" y="32"/>
                    </a:lnTo>
                    <a:lnTo>
                      <a:pt x="128" y="33"/>
                    </a:lnTo>
                    <a:lnTo>
                      <a:pt x="125" y="34"/>
                    </a:lnTo>
                    <a:lnTo>
                      <a:pt x="121" y="34"/>
                    </a:lnTo>
                    <a:lnTo>
                      <a:pt x="118" y="35"/>
                    </a:lnTo>
                    <a:lnTo>
                      <a:pt x="114" y="37"/>
                    </a:lnTo>
                    <a:lnTo>
                      <a:pt x="111" y="38"/>
                    </a:lnTo>
                    <a:lnTo>
                      <a:pt x="108" y="39"/>
                    </a:lnTo>
                    <a:lnTo>
                      <a:pt x="105" y="40"/>
                    </a:lnTo>
                    <a:lnTo>
                      <a:pt x="102" y="40"/>
                    </a:lnTo>
                    <a:lnTo>
                      <a:pt x="99" y="41"/>
                    </a:lnTo>
                    <a:lnTo>
                      <a:pt x="95" y="42"/>
                    </a:lnTo>
                    <a:lnTo>
                      <a:pt x="92" y="43"/>
                    </a:lnTo>
                    <a:lnTo>
                      <a:pt x="89" y="44"/>
                    </a:lnTo>
                    <a:lnTo>
                      <a:pt x="87" y="45"/>
                    </a:lnTo>
                    <a:lnTo>
                      <a:pt x="83" y="46"/>
                    </a:lnTo>
                    <a:lnTo>
                      <a:pt x="80" y="47"/>
                    </a:lnTo>
                    <a:lnTo>
                      <a:pt x="77" y="48"/>
                    </a:lnTo>
                    <a:lnTo>
                      <a:pt x="74" y="49"/>
                    </a:lnTo>
                    <a:lnTo>
                      <a:pt x="70" y="50"/>
                    </a:lnTo>
                    <a:lnTo>
                      <a:pt x="68" y="51"/>
                    </a:lnTo>
                    <a:lnTo>
                      <a:pt x="66" y="52"/>
                    </a:lnTo>
                    <a:lnTo>
                      <a:pt x="63" y="53"/>
                    </a:lnTo>
                    <a:lnTo>
                      <a:pt x="60" y="54"/>
                    </a:lnTo>
                    <a:lnTo>
                      <a:pt x="57" y="55"/>
                    </a:lnTo>
                    <a:lnTo>
                      <a:pt x="54" y="56"/>
                    </a:lnTo>
                    <a:lnTo>
                      <a:pt x="51" y="57"/>
                    </a:lnTo>
                    <a:lnTo>
                      <a:pt x="50" y="58"/>
                    </a:lnTo>
                    <a:lnTo>
                      <a:pt x="47" y="59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0" y="61"/>
                    </a:lnTo>
                    <a:lnTo>
                      <a:pt x="37" y="62"/>
                    </a:lnTo>
                    <a:lnTo>
                      <a:pt x="35" y="63"/>
                    </a:lnTo>
                    <a:lnTo>
                      <a:pt x="33" y="64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27" y="66"/>
                    </a:lnTo>
                    <a:lnTo>
                      <a:pt x="25" y="67"/>
                    </a:lnTo>
                    <a:lnTo>
                      <a:pt x="23" y="68"/>
                    </a:lnTo>
                    <a:lnTo>
                      <a:pt x="20" y="68"/>
                    </a:lnTo>
                    <a:lnTo>
                      <a:pt x="19" y="69"/>
                    </a:lnTo>
                    <a:lnTo>
                      <a:pt x="17" y="70"/>
                    </a:lnTo>
                    <a:lnTo>
                      <a:pt x="14" y="71"/>
                    </a:lnTo>
                    <a:lnTo>
                      <a:pt x="12" y="73"/>
                    </a:lnTo>
                    <a:lnTo>
                      <a:pt x="9" y="74"/>
                    </a:lnTo>
                    <a:lnTo>
                      <a:pt x="6" y="75"/>
                    </a:lnTo>
                    <a:lnTo>
                      <a:pt x="4" y="75"/>
                    </a:lnTo>
                    <a:lnTo>
                      <a:pt x="3" y="77"/>
                    </a:lnTo>
                    <a:lnTo>
                      <a:pt x="0" y="77"/>
                    </a:lnTo>
                    <a:lnTo>
                      <a:pt x="0" y="78"/>
                    </a:lnTo>
                    <a:lnTo>
                      <a:pt x="2" y="105"/>
                    </a:lnTo>
                    <a:lnTo>
                      <a:pt x="34" y="99"/>
                    </a:lnTo>
                    <a:lnTo>
                      <a:pt x="34" y="9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36"/>
              <p:cNvSpPr>
                <a:spLocks/>
              </p:cNvSpPr>
              <p:nvPr/>
            </p:nvSpPr>
            <p:spPr bwMode="auto">
              <a:xfrm>
                <a:off x="1444" y="1078"/>
                <a:ext cx="371" cy="50"/>
              </a:xfrm>
              <a:custGeom>
                <a:avLst/>
                <a:gdLst/>
                <a:ahLst/>
                <a:cxnLst>
                  <a:cxn ang="0">
                    <a:pos x="2" y="30"/>
                  </a:cxn>
                  <a:cxn ang="0">
                    <a:pos x="6" y="30"/>
                  </a:cxn>
                  <a:cxn ang="0">
                    <a:pos x="13" y="31"/>
                  </a:cxn>
                  <a:cxn ang="0">
                    <a:pos x="21" y="32"/>
                  </a:cxn>
                  <a:cxn ang="0">
                    <a:pos x="32" y="34"/>
                  </a:cxn>
                  <a:cxn ang="0">
                    <a:pos x="44" y="35"/>
                  </a:cxn>
                  <a:cxn ang="0">
                    <a:pos x="57" y="37"/>
                  </a:cxn>
                  <a:cxn ang="0">
                    <a:pos x="73" y="38"/>
                  </a:cxn>
                  <a:cxn ang="0">
                    <a:pos x="88" y="40"/>
                  </a:cxn>
                  <a:cxn ang="0">
                    <a:pos x="105" y="42"/>
                  </a:cxn>
                  <a:cxn ang="0">
                    <a:pos x="122" y="42"/>
                  </a:cxn>
                  <a:cxn ang="0">
                    <a:pos x="140" y="44"/>
                  </a:cxn>
                  <a:cxn ang="0">
                    <a:pos x="159" y="46"/>
                  </a:cxn>
                  <a:cxn ang="0">
                    <a:pos x="177" y="47"/>
                  </a:cxn>
                  <a:cxn ang="0">
                    <a:pos x="196" y="48"/>
                  </a:cxn>
                  <a:cxn ang="0">
                    <a:pos x="214" y="49"/>
                  </a:cxn>
                  <a:cxn ang="0">
                    <a:pos x="232" y="50"/>
                  </a:cxn>
                  <a:cxn ang="0">
                    <a:pos x="249" y="50"/>
                  </a:cxn>
                  <a:cxn ang="0">
                    <a:pos x="266" y="50"/>
                  </a:cxn>
                  <a:cxn ang="0">
                    <a:pos x="282" y="50"/>
                  </a:cxn>
                  <a:cxn ang="0">
                    <a:pos x="297" y="50"/>
                  </a:cxn>
                  <a:cxn ang="0">
                    <a:pos x="309" y="48"/>
                  </a:cxn>
                  <a:cxn ang="0">
                    <a:pos x="321" y="46"/>
                  </a:cxn>
                  <a:cxn ang="0">
                    <a:pos x="332" y="44"/>
                  </a:cxn>
                  <a:cxn ang="0">
                    <a:pos x="342" y="42"/>
                  </a:cxn>
                  <a:cxn ang="0">
                    <a:pos x="349" y="40"/>
                  </a:cxn>
                  <a:cxn ang="0">
                    <a:pos x="356" y="37"/>
                  </a:cxn>
                  <a:cxn ang="0">
                    <a:pos x="363" y="33"/>
                  </a:cxn>
                  <a:cxn ang="0">
                    <a:pos x="369" y="27"/>
                  </a:cxn>
                  <a:cxn ang="0">
                    <a:pos x="370" y="22"/>
                  </a:cxn>
                  <a:cxn ang="0">
                    <a:pos x="366" y="15"/>
                  </a:cxn>
                  <a:cxn ang="0">
                    <a:pos x="358" y="10"/>
                  </a:cxn>
                  <a:cxn ang="0">
                    <a:pos x="352" y="8"/>
                  </a:cxn>
                  <a:cxn ang="0">
                    <a:pos x="344" y="5"/>
                  </a:cxn>
                  <a:cxn ang="0">
                    <a:pos x="335" y="3"/>
                  </a:cxn>
                  <a:cxn ang="0">
                    <a:pos x="325" y="2"/>
                  </a:cxn>
                  <a:cxn ang="0">
                    <a:pos x="314" y="1"/>
                  </a:cxn>
                  <a:cxn ang="0">
                    <a:pos x="301" y="0"/>
                  </a:cxn>
                  <a:cxn ang="0">
                    <a:pos x="286" y="0"/>
                  </a:cxn>
                  <a:cxn ang="0">
                    <a:pos x="271" y="0"/>
                  </a:cxn>
                  <a:cxn ang="0">
                    <a:pos x="255" y="0"/>
                  </a:cxn>
                  <a:cxn ang="0">
                    <a:pos x="238" y="1"/>
                  </a:cxn>
                  <a:cxn ang="0">
                    <a:pos x="220" y="2"/>
                  </a:cxn>
                  <a:cxn ang="0">
                    <a:pos x="202" y="3"/>
                  </a:cxn>
                  <a:cxn ang="0">
                    <a:pos x="183" y="5"/>
                  </a:cxn>
                  <a:cxn ang="0">
                    <a:pos x="165" y="6"/>
                  </a:cxn>
                  <a:cxn ang="0">
                    <a:pos x="147" y="9"/>
                  </a:cxn>
                  <a:cxn ang="0">
                    <a:pos x="128" y="11"/>
                  </a:cxn>
                  <a:cxn ang="0">
                    <a:pos x="111" y="14"/>
                  </a:cxn>
                  <a:cxn ang="0">
                    <a:pos x="94" y="16"/>
                  </a:cxn>
                  <a:cxn ang="0">
                    <a:pos x="77" y="18"/>
                  </a:cxn>
                  <a:cxn ang="0">
                    <a:pos x="62" y="20"/>
                  </a:cxn>
                  <a:cxn ang="0">
                    <a:pos x="48" y="23"/>
                  </a:cxn>
                  <a:cxn ang="0">
                    <a:pos x="36" y="24"/>
                  </a:cxn>
                  <a:cxn ang="0">
                    <a:pos x="24" y="25"/>
                  </a:cxn>
                  <a:cxn ang="0">
                    <a:pos x="16" y="27"/>
                  </a:cxn>
                  <a:cxn ang="0">
                    <a:pos x="9" y="28"/>
                  </a:cxn>
                  <a:cxn ang="0">
                    <a:pos x="3" y="29"/>
                  </a:cxn>
                  <a:cxn ang="0">
                    <a:pos x="0" y="30"/>
                  </a:cxn>
                </a:cxnLst>
                <a:rect l="0" t="0" r="r" b="b"/>
                <a:pathLst>
                  <a:path w="371" h="50">
                    <a:moveTo>
                      <a:pt x="0" y="30"/>
                    </a:moveTo>
                    <a:lnTo>
                      <a:pt x="0" y="30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9" y="31"/>
                    </a:lnTo>
                    <a:lnTo>
                      <a:pt x="10" y="31"/>
                    </a:lnTo>
                    <a:lnTo>
                      <a:pt x="13" y="31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21" y="32"/>
                    </a:lnTo>
                    <a:lnTo>
                      <a:pt x="24" y="33"/>
                    </a:lnTo>
                    <a:lnTo>
                      <a:pt x="28" y="33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9" y="35"/>
                    </a:lnTo>
                    <a:lnTo>
                      <a:pt x="44" y="35"/>
                    </a:lnTo>
                    <a:lnTo>
                      <a:pt x="48" y="36"/>
                    </a:lnTo>
                    <a:lnTo>
                      <a:pt x="53" y="36"/>
                    </a:lnTo>
                    <a:lnTo>
                      <a:pt x="57" y="37"/>
                    </a:lnTo>
                    <a:lnTo>
                      <a:pt x="62" y="37"/>
                    </a:lnTo>
                    <a:lnTo>
                      <a:pt x="67" y="38"/>
                    </a:lnTo>
                    <a:lnTo>
                      <a:pt x="73" y="38"/>
                    </a:lnTo>
                    <a:lnTo>
                      <a:pt x="77" y="39"/>
                    </a:lnTo>
                    <a:lnTo>
                      <a:pt x="82" y="39"/>
                    </a:lnTo>
                    <a:lnTo>
                      <a:pt x="88" y="40"/>
                    </a:lnTo>
                    <a:lnTo>
                      <a:pt x="94" y="40"/>
                    </a:lnTo>
                    <a:lnTo>
                      <a:pt x="99" y="41"/>
                    </a:lnTo>
                    <a:lnTo>
                      <a:pt x="105" y="42"/>
                    </a:lnTo>
                    <a:lnTo>
                      <a:pt x="111" y="42"/>
                    </a:lnTo>
                    <a:lnTo>
                      <a:pt x="116" y="42"/>
                    </a:lnTo>
                    <a:lnTo>
                      <a:pt x="122" y="42"/>
                    </a:lnTo>
                    <a:lnTo>
                      <a:pt x="128" y="43"/>
                    </a:lnTo>
                    <a:lnTo>
                      <a:pt x="134" y="44"/>
                    </a:lnTo>
                    <a:lnTo>
                      <a:pt x="140" y="44"/>
                    </a:lnTo>
                    <a:lnTo>
                      <a:pt x="147" y="45"/>
                    </a:lnTo>
                    <a:lnTo>
                      <a:pt x="152" y="45"/>
                    </a:lnTo>
                    <a:lnTo>
                      <a:pt x="159" y="46"/>
                    </a:lnTo>
                    <a:lnTo>
                      <a:pt x="165" y="46"/>
                    </a:lnTo>
                    <a:lnTo>
                      <a:pt x="171" y="47"/>
                    </a:lnTo>
                    <a:lnTo>
                      <a:pt x="177" y="47"/>
                    </a:lnTo>
                    <a:lnTo>
                      <a:pt x="183" y="47"/>
                    </a:lnTo>
                    <a:lnTo>
                      <a:pt x="190" y="47"/>
                    </a:lnTo>
                    <a:lnTo>
                      <a:pt x="196" y="48"/>
                    </a:lnTo>
                    <a:lnTo>
                      <a:pt x="202" y="48"/>
                    </a:lnTo>
                    <a:lnTo>
                      <a:pt x="209" y="49"/>
                    </a:lnTo>
                    <a:lnTo>
                      <a:pt x="214" y="49"/>
                    </a:lnTo>
                    <a:lnTo>
                      <a:pt x="220" y="49"/>
                    </a:lnTo>
                    <a:lnTo>
                      <a:pt x="226" y="49"/>
                    </a:lnTo>
                    <a:lnTo>
                      <a:pt x="232" y="50"/>
                    </a:lnTo>
                    <a:lnTo>
                      <a:pt x="238" y="50"/>
                    </a:lnTo>
                    <a:lnTo>
                      <a:pt x="244" y="50"/>
                    </a:lnTo>
                    <a:lnTo>
                      <a:pt x="249" y="50"/>
                    </a:lnTo>
                    <a:lnTo>
                      <a:pt x="255" y="50"/>
                    </a:lnTo>
                    <a:lnTo>
                      <a:pt x="261" y="50"/>
                    </a:lnTo>
                    <a:lnTo>
                      <a:pt x="266" y="50"/>
                    </a:lnTo>
                    <a:lnTo>
                      <a:pt x="271" y="50"/>
                    </a:lnTo>
                    <a:lnTo>
                      <a:pt x="277" y="50"/>
                    </a:lnTo>
                    <a:lnTo>
                      <a:pt x="282" y="50"/>
                    </a:lnTo>
                    <a:lnTo>
                      <a:pt x="286" y="50"/>
                    </a:lnTo>
                    <a:lnTo>
                      <a:pt x="292" y="50"/>
                    </a:lnTo>
                    <a:lnTo>
                      <a:pt x="297" y="50"/>
                    </a:lnTo>
                    <a:lnTo>
                      <a:pt x="301" y="49"/>
                    </a:lnTo>
                    <a:lnTo>
                      <a:pt x="305" y="48"/>
                    </a:lnTo>
                    <a:lnTo>
                      <a:pt x="309" y="48"/>
                    </a:lnTo>
                    <a:lnTo>
                      <a:pt x="314" y="47"/>
                    </a:lnTo>
                    <a:lnTo>
                      <a:pt x="317" y="47"/>
                    </a:lnTo>
                    <a:lnTo>
                      <a:pt x="321" y="46"/>
                    </a:lnTo>
                    <a:lnTo>
                      <a:pt x="325" y="45"/>
                    </a:lnTo>
                    <a:lnTo>
                      <a:pt x="328" y="45"/>
                    </a:lnTo>
                    <a:lnTo>
                      <a:pt x="332" y="44"/>
                    </a:lnTo>
                    <a:lnTo>
                      <a:pt x="335" y="44"/>
                    </a:lnTo>
                    <a:lnTo>
                      <a:pt x="338" y="43"/>
                    </a:lnTo>
                    <a:lnTo>
                      <a:pt x="342" y="42"/>
                    </a:lnTo>
                    <a:lnTo>
                      <a:pt x="344" y="42"/>
                    </a:lnTo>
                    <a:lnTo>
                      <a:pt x="346" y="41"/>
                    </a:lnTo>
                    <a:lnTo>
                      <a:pt x="349" y="40"/>
                    </a:lnTo>
                    <a:lnTo>
                      <a:pt x="352" y="40"/>
                    </a:lnTo>
                    <a:lnTo>
                      <a:pt x="354" y="39"/>
                    </a:lnTo>
                    <a:lnTo>
                      <a:pt x="356" y="37"/>
                    </a:lnTo>
                    <a:lnTo>
                      <a:pt x="358" y="36"/>
                    </a:lnTo>
                    <a:lnTo>
                      <a:pt x="360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7" y="29"/>
                    </a:lnTo>
                    <a:lnTo>
                      <a:pt x="369" y="27"/>
                    </a:lnTo>
                    <a:lnTo>
                      <a:pt x="370" y="25"/>
                    </a:lnTo>
                    <a:lnTo>
                      <a:pt x="371" y="23"/>
                    </a:lnTo>
                    <a:lnTo>
                      <a:pt x="370" y="22"/>
                    </a:lnTo>
                    <a:lnTo>
                      <a:pt x="369" y="20"/>
                    </a:lnTo>
                    <a:lnTo>
                      <a:pt x="367" y="17"/>
                    </a:lnTo>
                    <a:lnTo>
                      <a:pt x="366" y="15"/>
                    </a:lnTo>
                    <a:lnTo>
                      <a:pt x="363" y="13"/>
                    </a:lnTo>
                    <a:lnTo>
                      <a:pt x="360" y="11"/>
                    </a:lnTo>
                    <a:lnTo>
                      <a:pt x="358" y="10"/>
                    </a:lnTo>
                    <a:lnTo>
                      <a:pt x="356" y="9"/>
                    </a:lnTo>
                    <a:lnTo>
                      <a:pt x="354" y="8"/>
                    </a:lnTo>
                    <a:lnTo>
                      <a:pt x="352" y="8"/>
                    </a:lnTo>
                    <a:lnTo>
                      <a:pt x="349" y="7"/>
                    </a:lnTo>
                    <a:lnTo>
                      <a:pt x="346" y="6"/>
                    </a:lnTo>
                    <a:lnTo>
                      <a:pt x="344" y="5"/>
                    </a:lnTo>
                    <a:lnTo>
                      <a:pt x="342" y="4"/>
                    </a:lnTo>
                    <a:lnTo>
                      <a:pt x="338" y="3"/>
                    </a:lnTo>
                    <a:lnTo>
                      <a:pt x="335" y="3"/>
                    </a:lnTo>
                    <a:lnTo>
                      <a:pt x="332" y="3"/>
                    </a:lnTo>
                    <a:lnTo>
                      <a:pt x="328" y="3"/>
                    </a:lnTo>
                    <a:lnTo>
                      <a:pt x="325" y="2"/>
                    </a:lnTo>
                    <a:lnTo>
                      <a:pt x="321" y="2"/>
                    </a:lnTo>
                    <a:lnTo>
                      <a:pt x="317" y="1"/>
                    </a:lnTo>
                    <a:lnTo>
                      <a:pt x="314" y="1"/>
                    </a:lnTo>
                    <a:lnTo>
                      <a:pt x="309" y="0"/>
                    </a:lnTo>
                    <a:lnTo>
                      <a:pt x="305" y="0"/>
                    </a:lnTo>
                    <a:lnTo>
                      <a:pt x="301" y="0"/>
                    </a:lnTo>
                    <a:lnTo>
                      <a:pt x="297" y="0"/>
                    </a:lnTo>
                    <a:lnTo>
                      <a:pt x="292" y="0"/>
                    </a:lnTo>
                    <a:lnTo>
                      <a:pt x="286" y="0"/>
                    </a:lnTo>
                    <a:lnTo>
                      <a:pt x="282" y="0"/>
                    </a:lnTo>
                    <a:lnTo>
                      <a:pt x="277" y="0"/>
                    </a:lnTo>
                    <a:lnTo>
                      <a:pt x="271" y="0"/>
                    </a:lnTo>
                    <a:lnTo>
                      <a:pt x="266" y="0"/>
                    </a:lnTo>
                    <a:lnTo>
                      <a:pt x="261" y="0"/>
                    </a:lnTo>
                    <a:lnTo>
                      <a:pt x="255" y="0"/>
                    </a:lnTo>
                    <a:lnTo>
                      <a:pt x="249" y="0"/>
                    </a:lnTo>
                    <a:lnTo>
                      <a:pt x="244" y="0"/>
                    </a:lnTo>
                    <a:lnTo>
                      <a:pt x="238" y="1"/>
                    </a:lnTo>
                    <a:lnTo>
                      <a:pt x="232" y="1"/>
                    </a:lnTo>
                    <a:lnTo>
                      <a:pt x="226" y="2"/>
                    </a:lnTo>
                    <a:lnTo>
                      <a:pt x="220" y="2"/>
                    </a:lnTo>
                    <a:lnTo>
                      <a:pt x="214" y="3"/>
                    </a:lnTo>
                    <a:lnTo>
                      <a:pt x="209" y="3"/>
                    </a:lnTo>
                    <a:lnTo>
                      <a:pt x="202" y="3"/>
                    </a:lnTo>
                    <a:lnTo>
                      <a:pt x="196" y="4"/>
                    </a:lnTo>
                    <a:lnTo>
                      <a:pt x="190" y="4"/>
                    </a:lnTo>
                    <a:lnTo>
                      <a:pt x="183" y="5"/>
                    </a:lnTo>
                    <a:lnTo>
                      <a:pt x="177" y="5"/>
                    </a:lnTo>
                    <a:lnTo>
                      <a:pt x="171" y="6"/>
                    </a:lnTo>
                    <a:lnTo>
                      <a:pt x="165" y="6"/>
                    </a:lnTo>
                    <a:lnTo>
                      <a:pt x="159" y="7"/>
                    </a:lnTo>
                    <a:lnTo>
                      <a:pt x="152" y="8"/>
                    </a:lnTo>
                    <a:lnTo>
                      <a:pt x="147" y="9"/>
                    </a:lnTo>
                    <a:lnTo>
                      <a:pt x="140" y="9"/>
                    </a:lnTo>
                    <a:lnTo>
                      <a:pt x="134" y="10"/>
                    </a:lnTo>
                    <a:lnTo>
                      <a:pt x="128" y="11"/>
                    </a:lnTo>
                    <a:lnTo>
                      <a:pt x="122" y="12"/>
                    </a:lnTo>
                    <a:lnTo>
                      <a:pt x="116" y="13"/>
                    </a:lnTo>
                    <a:lnTo>
                      <a:pt x="111" y="14"/>
                    </a:lnTo>
                    <a:lnTo>
                      <a:pt x="105" y="14"/>
                    </a:lnTo>
                    <a:lnTo>
                      <a:pt x="99" y="15"/>
                    </a:lnTo>
                    <a:lnTo>
                      <a:pt x="94" y="16"/>
                    </a:lnTo>
                    <a:lnTo>
                      <a:pt x="88" y="17"/>
                    </a:lnTo>
                    <a:lnTo>
                      <a:pt x="82" y="17"/>
                    </a:lnTo>
                    <a:lnTo>
                      <a:pt x="77" y="18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2" y="20"/>
                    </a:lnTo>
                    <a:lnTo>
                      <a:pt x="57" y="21"/>
                    </a:lnTo>
                    <a:lnTo>
                      <a:pt x="53" y="22"/>
                    </a:lnTo>
                    <a:lnTo>
                      <a:pt x="48" y="23"/>
                    </a:lnTo>
                    <a:lnTo>
                      <a:pt x="44" y="23"/>
                    </a:lnTo>
                    <a:lnTo>
                      <a:pt x="39" y="23"/>
                    </a:lnTo>
                    <a:lnTo>
                      <a:pt x="36" y="24"/>
                    </a:lnTo>
                    <a:lnTo>
                      <a:pt x="32" y="24"/>
                    </a:lnTo>
                    <a:lnTo>
                      <a:pt x="28" y="25"/>
                    </a:lnTo>
                    <a:lnTo>
                      <a:pt x="24" y="25"/>
                    </a:lnTo>
                    <a:lnTo>
                      <a:pt x="21" y="25"/>
                    </a:lnTo>
                    <a:lnTo>
                      <a:pt x="18" y="26"/>
                    </a:lnTo>
                    <a:lnTo>
                      <a:pt x="16" y="27"/>
                    </a:lnTo>
                    <a:lnTo>
                      <a:pt x="13" y="27"/>
                    </a:lnTo>
                    <a:lnTo>
                      <a:pt x="10" y="27"/>
                    </a:lnTo>
                    <a:lnTo>
                      <a:pt x="9" y="28"/>
                    </a:lnTo>
                    <a:lnTo>
                      <a:pt x="6" y="28"/>
                    </a:lnTo>
                    <a:lnTo>
                      <a:pt x="4" y="28"/>
                    </a:lnTo>
                    <a:lnTo>
                      <a:pt x="3" y="29"/>
                    </a:lnTo>
                    <a:lnTo>
                      <a:pt x="2" y="29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37"/>
              <p:cNvSpPr>
                <a:spLocks/>
              </p:cNvSpPr>
              <p:nvPr/>
            </p:nvSpPr>
            <p:spPr bwMode="auto">
              <a:xfrm>
                <a:off x="927" y="1123"/>
                <a:ext cx="305" cy="175"/>
              </a:xfrm>
              <a:custGeom>
                <a:avLst/>
                <a:gdLst/>
                <a:ahLst/>
                <a:cxnLst>
                  <a:cxn ang="0">
                    <a:pos x="292" y="1"/>
                  </a:cxn>
                  <a:cxn ang="0">
                    <a:pos x="284" y="4"/>
                  </a:cxn>
                  <a:cxn ang="0">
                    <a:pos x="278" y="7"/>
                  </a:cxn>
                  <a:cxn ang="0">
                    <a:pos x="269" y="11"/>
                  </a:cxn>
                  <a:cxn ang="0">
                    <a:pos x="259" y="15"/>
                  </a:cxn>
                  <a:cxn ang="0">
                    <a:pos x="248" y="19"/>
                  </a:cxn>
                  <a:cxn ang="0">
                    <a:pos x="236" y="25"/>
                  </a:cxn>
                  <a:cxn ang="0">
                    <a:pos x="223" y="31"/>
                  </a:cxn>
                  <a:cxn ang="0">
                    <a:pos x="209" y="37"/>
                  </a:cxn>
                  <a:cxn ang="0">
                    <a:pos x="195" y="44"/>
                  </a:cxn>
                  <a:cxn ang="0">
                    <a:pos x="180" y="51"/>
                  </a:cxn>
                  <a:cxn ang="0">
                    <a:pos x="165" y="57"/>
                  </a:cxn>
                  <a:cxn ang="0">
                    <a:pos x="149" y="65"/>
                  </a:cxn>
                  <a:cxn ang="0">
                    <a:pos x="134" y="72"/>
                  </a:cxn>
                  <a:cxn ang="0">
                    <a:pos x="119" y="80"/>
                  </a:cxn>
                  <a:cxn ang="0">
                    <a:pos x="105" y="87"/>
                  </a:cxn>
                  <a:cxn ang="0">
                    <a:pos x="91" y="94"/>
                  </a:cxn>
                  <a:cxn ang="0">
                    <a:pos x="77" y="102"/>
                  </a:cxn>
                  <a:cxn ang="0">
                    <a:pos x="64" y="109"/>
                  </a:cxn>
                  <a:cxn ang="0">
                    <a:pos x="53" y="116"/>
                  </a:cxn>
                  <a:cxn ang="0">
                    <a:pos x="42" y="123"/>
                  </a:cxn>
                  <a:cxn ang="0">
                    <a:pos x="33" y="129"/>
                  </a:cxn>
                  <a:cxn ang="0">
                    <a:pos x="25" y="135"/>
                  </a:cxn>
                  <a:cxn ang="0">
                    <a:pos x="17" y="141"/>
                  </a:cxn>
                  <a:cxn ang="0">
                    <a:pos x="13" y="146"/>
                  </a:cxn>
                  <a:cxn ang="0">
                    <a:pos x="7" y="153"/>
                  </a:cxn>
                  <a:cxn ang="0">
                    <a:pos x="1" y="162"/>
                  </a:cxn>
                  <a:cxn ang="0">
                    <a:pos x="0" y="168"/>
                  </a:cxn>
                  <a:cxn ang="0">
                    <a:pos x="4" y="172"/>
                  </a:cxn>
                  <a:cxn ang="0">
                    <a:pos x="11" y="175"/>
                  </a:cxn>
                  <a:cxn ang="0">
                    <a:pos x="16" y="175"/>
                  </a:cxn>
                  <a:cxn ang="0">
                    <a:pos x="23" y="175"/>
                  </a:cxn>
                  <a:cxn ang="0">
                    <a:pos x="30" y="174"/>
                  </a:cxn>
                  <a:cxn ang="0">
                    <a:pos x="37" y="172"/>
                  </a:cxn>
                  <a:cxn ang="0">
                    <a:pos x="46" y="171"/>
                  </a:cxn>
                  <a:cxn ang="0">
                    <a:pos x="55" y="168"/>
                  </a:cxn>
                  <a:cxn ang="0">
                    <a:pos x="66" y="164"/>
                  </a:cxn>
                  <a:cxn ang="0">
                    <a:pos x="75" y="159"/>
                  </a:cxn>
                  <a:cxn ang="0">
                    <a:pos x="87" y="154"/>
                  </a:cxn>
                  <a:cxn ang="0">
                    <a:pos x="98" y="149"/>
                  </a:cxn>
                  <a:cxn ang="0">
                    <a:pos x="110" y="142"/>
                  </a:cxn>
                  <a:cxn ang="0">
                    <a:pos x="123" y="136"/>
                  </a:cxn>
                  <a:cxn ang="0">
                    <a:pos x="135" y="129"/>
                  </a:cxn>
                  <a:cxn ang="0">
                    <a:pos x="148" y="121"/>
                  </a:cxn>
                  <a:cxn ang="0">
                    <a:pos x="161" y="114"/>
                  </a:cxn>
                  <a:cxn ang="0">
                    <a:pos x="174" y="106"/>
                  </a:cxn>
                  <a:cxn ang="0">
                    <a:pos x="187" y="98"/>
                  </a:cxn>
                  <a:cxn ang="0">
                    <a:pos x="200" y="91"/>
                  </a:cxn>
                  <a:cxn ang="0">
                    <a:pos x="213" y="83"/>
                  </a:cxn>
                  <a:cxn ang="0">
                    <a:pos x="225" y="75"/>
                  </a:cxn>
                  <a:cxn ang="0">
                    <a:pos x="237" y="67"/>
                  </a:cxn>
                  <a:cxn ang="0">
                    <a:pos x="248" y="60"/>
                  </a:cxn>
                  <a:cxn ang="0">
                    <a:pos x="260" y="54"/>
                  </a:cxn>
                  <a:cxn ang="0">
                    <a:pos x="269" y="47"/>
                  </a:cxn>
                  <a:cxn ang="0">
                    <a:pos x="280" y="40"/>
                  </a:cxn>
                  <a:cxn ang="0">
                    <a:pos x="288" y="35"/>
                  </a:cxn>
                  <a:cxn ang="0">
                    <a:pos x="296" y="30"/>
                  </a:cxn>
                  <a:cxn ang="0">
                    <a:pos x="303" y="25"/>
                  </a:cxn>
                  <a:cxn ang="0">
                    <a:pos x="294" y="0"/>
                  </a:cxn>
                </a:cxnLst>
                <a:rect l="0" t="0" r="r" b="b"/>
                <a:pathLst>
                  <a:path w="305" h="175">
                    <a:moveTo>
                      <a:pt x="294" y="0"/>
                    </a:moveTo>
                    <a:lnTo>
                      <a:pt x="293" y="0"/>
                    </a:lnTo>
                    <a:lnTo>
                      <a:pt x="292" y="1"/>
                    </a:lnTo>
                    <a:lnTo>
                      <a:pt x="289" y="2"/>
                    </a:lnTo>
                    <a:lnTo>
                      <a:pt x="286" y="3"/>
                    </a:lnTo>
                    <a:lnTo>
                      <a:pt x="284" y="4"/>
                    </a:lnTo>
                    <a:lnTo>
                      <a:pt x="283" y="5"/>
                    </a:lnTo>
                    <a:lnTo>
                      <a:pt x="280" y="6"/>
                    </a:lnTo>
                    <a:lnTo>
                      <a:pt x="278" y="7"/>
                    </a:lnTo>
                    <a:lnTo>
                      <a:pt x="275" y="8"/>
                    </a:lnTo>
                    <a:lnTo>
                      <a:pt x="272" y="9"/>
                    </a:lnTo>
                    <a:lnTo>
                      <a:pt x="269" y="11"/>
                    </a:lnTo>
                    <a:lnTo>
                      <a:pt x="266" y="12"/>
                    </a:lnTo>
                    <a:lnTo>
                      <a:pt x="263" y="14"/>
                    </a:lnTo>
                    <a:lnTo>
                      <a:pt x="259" y="15"/>
                    </a:lnTo>
                    <a:lnTo>
                      <a:pt x="256" y="17"/>
                    </a:lnTo>
                    <a:lnTo>
                      <a:pt x="252" y="18"/>
                    </a:lnTo>
                    <a:lnTo>
                      <a:pt x="248" y="19"/>
                    </a:lnTo>
                    <a:lnTo>
                      <a:pt x="245" y="21"/>
                    </a:lnTo>
                    <a:lnTo>
                      <a:pt x="240" y="23"/>
                    </a:lnTo>
                    <a:lnTo>
                      <a:pt x="236" y="25"/>
                    </a:lnTo>
                    <a:lnTo>
                      <a:pt x="231" y="27"/>
                    </a:lnTo>
                    <a:lnTo>
                      <a:pt x="227" y="29"/>
                    </a:lnTo>
                    <a:lnTo>
                      <a:pt x="223" y="31"/>
                    </a:lnTo>
                    <a:lnTo>
                      <a:pt x="219" y="33"/>
                    </a:lnTo>
                    <a:lnTo>
                      <a:pt x="214" y="35"/>
                    </a:lnTo>
                    <a:lnTo>
                      <a:pt x="209" y="37"/>
                    </a:lnTo>
                    <a:lnTo>
                      <a:pt x="205" y="39"/>
                    </a:lnTo>
                    <a:lnTo>
                      <a:pt x="200" y="41"/>
                    </a:lnTo>
                    <a:lnTo>
                      <a:pt x="195" y="44"/>
                    </a:lnTo>
                    <a:lnTo>
                      <a:pt x="189" y="46"/>
                    </a:lnTo>
                    <a:lnTo>
                      <a:pt x="185" y="48"/>
                    </a:lnTo>
                    <a:lnTo>
                      <a:pt x="180" y="51"/>
                    </a:lnTo>
                    <a:lnTo>
                      <a:pt x="175" y="53"/>
                    </a:lnTo>
                    <a:lnTo>
                      <a:pt x="169" y="55"/>
                    </a:lnTo>
                    <a:lnTo>
                      <a:pt x="165" y="57"/>
                    </a:lnTo>
                    <a:lnTo>
                      <a:pt x="160" y="60"/>
                    </a:lnTo>
                    <a:lnTo>
                      <a:pt x="154" y="62"/>
                    </a:lnTo>
                    <a:lnTo>
                      <a:pt x="149" y="65"/>
                    </a:lnTo>
                    <a:lnTo>
                      <a:pt x="145" y="67"/>
                    </a:lnTo>
                    <a:lnTo>
                      <a:pt x="139" y="70"/>
                    </a:lnTo>
                    <a:lnTo>
                      <a:pt x="134" y="72"/>
                    </a:lnTo>
                    <a:lnTo>
                      <a:pt x="129" y="75"/>
                    </a:lnTo>
                    <a:lnTo>
                      <a:pt x="124" y="77"/>
                    </a:lnTo>
                    <a:lnTo>
                      <a:pt x="119" y="80"/>
                    </a:lnTo>
                    <a:lnTo>
                      <a:pt x="114" y="82"/>
                    </a:lnTo>
                    <a:lnTo>
                      <a:pt x="110" y="84"/>
                    </a:lnTo>
                    <a:lnTo>
                      <a:pt x="105" y="87"/>
                    </a:lnTo>
                    <a:lnTo>
                      <a:pt x="100" y="90"/>
                    </a:lnTo>
                    <a:lnTo>
                      <a:pt x="95" y="92"/>
                    </a:lnTo>
                    <a:lnTo>
                      <a:pt x="91" y="94"/>
                    </a:lnTo>
                    <a:lnTo>
                      <a:pt x="86" y="96"/>
                    </a:lnTo>
                    <a:lnTo>
                      <a:pt x="81" y="99"/>
                    </a:lnTo>
                    <a:lnTo>
                      <a:pt x="77" y="102"/>
                    </a:lnTo>
                    <a:lnTo>
                      <a:pt x="72" y="104"/>
                    </a:lnTo>
                    <a:lnTo>
                      <a:pt x="69" y="107"/>
                    </a:lnTo>
                    <a:lnTo>
                      <a:pt x="64" y="109"/>
                    </a:lnTo>
                    <a:lnTo>
                      <a:pt x="60" y="111"/>
                    </a:lnTo>
                    <a:lnTo>
                      <a:pt x="56" y="114"/>
                    </a:lnTo>
                    <a:lnTo>
                      <a:pt x="53" y="116"/>
                    </a:lnTo>
                    <a:lnTo>
                      <a:pt x="50" y="118"/>
                    </a:lnTo>
                    <a:lnTo>
                      <a:pt x="46" y="121"/>
                    </a:lnTo>
                    <a:lnTo>
                      <a:pt x="42" y="123"/>
                    </a:lnTo>
                    <a:lnTo>
                      <a:pt x="39" y="125"/>
                    </a:lnTo>
                    <a:lnTo>
                      <a:pt x="36" y="127"/>
                    </a:lnTo>
                    <a:lnTo>
                      <a:pt x="33" y="129"/>
                    </a:lnTo>
                    <a:lnTo>
                      <a:pt x="30" y="131"/>
                    </a:lnTo>
                    <a:lnTo>
                      <a:pt x="27" y="133"/>
                    </a:lnTo>
                    <a:lnTo>
                      <a:pt x="25" y="135"/>
                    </a:lnTo>
                    <a:lnTo>
                      <a:pt x="22" y="137"/>
                    </a:lnTo>
                    <a:lnTo>
                      <a:pt x="20" y="139"/>
                    </a:lnTo>
                    <a:lnTo>
                      <a:pt x="17" y="141"/>
                    </a:lnTo>
                    <a:lnTo>
                      <a:pt x="16" y="143"/>
                    </a:lnTo>
                    <a:lnTo>
                      <a:pt x="14" y="145"/>
                    </a:lnTo>
                    <a:lnTo>
                      <a:pt x="13" y="146"/>
                    </a:lnTo>
                    <a:lnTo>
                      <a:pt x="11" y="148"/>
                    </a:lnTo>
                    <a:lnTo>
                      <a:pt x="9" y="150"/>
                    </a:lnTo>
                    <a:lnTo>
                      <a:pt x="7" y="153"/>
                    </a:lnTo>
                    <a:lnTo>
                      <a:pt x="4" y="156"/>
                    </a:lnTo>
                    <a:lnTo>
                      <a:pt x="2" y="159"/>
                    </a:lnTo>
                    <a:lnTo>
                      <a:pt x="1" y="162"/>
                    </a:lnTo>
                    <a:lnTo>
                      <a:pt x="0" y="164"/>
                    </a:lnTo>
                    <a:lnTo>
                      <a:pt x="0" y="166"/>
                    </a:lnTo>
                    <a:lnTo>
                      <a:pt x="0" y="168"/>
                    </a:lnTo>
                    <a:lnTo>
                      <a:pt x="1" y="171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5" y="173"/>
                    </a:lnTo>
                    <a:lnTo>
                      <a:pt x="8" y="174"/>
                    </a:lnTo>
                    <a:lnTo>
                      <a:pt x="11" y="175"/>
                    </a:lnTo>
                    <a:lnTo>
                      <a:pt x="14" y="175"/>
                    </a:lnTo>
                    <a:lnTo>
                      <a:pt x="15" y="175"/>
                    </a:lnTo>
                    <a:lnTo>
                      <a:pt x="16" y="175"/>
                    </a:lnTo>
                    <a:lnTo>
                      <a:pt x="19" y="175"/>
                    </a:lnTo>
                    <a:lnTo>
                      <a:pt x="21" y="175"/>
                    </a:lnTo>
                    <a:lnTo>
                      <a:pt x="23" y="175"/>
                    </a:lnTo>
                    <a:lnTo>
                      <a:pt x="25" y="174"/>
                    </a:lnTo>
                    <a:lnTo>
                      <a:pt x="27" y="174"/>
                    </a:lnTo>
                    <a:lnTo>
                      <a:pt x="30" y="174"/>
                    </a:lnTo>
                    <a:lnTo>
                      <a:pt x="32" y="173"/>
                    </a:lnTo>
                    <a:lnTo>
                      <a:pt x="34" y="173"/>
                    </a:lnTo>
                    <a:lnTo>
                      <a:pt x="37" y="172"/>
                    </a:lnTo>
                    <a:lnTo>
                      <a:pt x="40" y="172"/>
                    </a:lnTo>
                    <a:lnTo>
                      <a:pt x="43" y="171"/>
                    </a:lnTo>
                    <a:lnTo>
                      <a:pt x="46" y="171"/>
                    </a:lnTo>
                    <a:lnTo>
                      <a:pt x="49" y="169"/>
                    </a:lnTo>
                    <a:lnTo>
                      <a:pt x="52" y="169"/>
                    </a:lnTo>
                    <a:lnTo>
                      <a:pt x="55" y="168"/>
                    </a:lnTo>
                    <a:lnTo>
                      <a:pt x="58" y="166"/>
                    </a:lnTo>
                    <a:lnTo>
                      <a:pt x="62" y="165"/>
                    </a:lnTo>
                    <a:lnTo>
                      <a:pt x="66" y="164"/>
                    </a:lnTo>
                    <a:lnTo>
                      <a:pt x="69" y="162"/>
                    </a:lnTo>
                    <a:lnTo>
                      <a:pt x="72" y="161"/>
                    </a:lnTo>
                    <a:lnTo>
                      <a:pt x="75" y="159"/>
                    </a:lnTo>
                    <a:lnTo>
                      <a:pt x="79" y="158"/>
                    </a:lnTo>
                    <a:lnTo>
                      <a:pt x="83" y="156"/>
                    </a:lnTo>
                    <a:lnTo>
                      <a:pt x="87" y="154"/>
                    </a:lnTo>
                    <a:lnTo>
                      <a:pt x="90" y="153"/>
                    </a:lnTo>
                    <a:lnTo>
                      <a:pt x="94" y="151"/>
                    </a:lnTo>
                    <a:lnTo>
                      <a:pt x="98" y="149"/>
                    </a:lnTo>
                    <a:lnTo>
                      <a:pt x="102" y="147"/>
                    </a:lnTo>
                    <a:lnTo>
                      <a:pt x="106" y="145"/>
                    </a:lnTo>
                    <a:lnTo>
                      <a:pt x="110" y="142"/>
                    </a:lnTo>
                    <a:lnTo>
                      <a:pt x="114" y="140"/>
                    </a:lnTo>
                    <a:lnTo>
                      <a:pt x="118" y="138"/>
                    </a:lnTo>
                    <a:lnTo>
                      <a:pt x="123" y="136"/>
                    </a:lnTo>
                    <a:lnTo>
                      <a:pt x="127" y="133"/>
                    </a:lnTo>
                    <a:lnTo>
                      <a:pt x="130" y="132"/>
                    </a:lnTo>
                    <a:lnTo>
                      <a:pt x="135" y="129"/>
                    </a:lnTo>
                    <a:lnTo>
                      <a:pt x="139" y="126"/>
                    </a:lnTo>
                    <a:lnTo>
                      <a:pt x="144" y="124"/>
                    </a:lnTo>
                    <a:lnTo>
                      <a:pt x="148" y="121"/>
                    </a:lnTo>
                    <a:lnTo>
                      <a:pt x="152" y="119"/>
                    </a:lnTo>
                    <a:lnTo>
                      <a:pt x="156" y="116"/>
                    </a:lnTo>
                    <a:lnTo>
                      <a:pt x="161" y="114"/>
                    </a:lnTo>
                    <a:lnTo>
                      <a:pt x="166" y="112"/>
                    </a:lnTo>
                    <a:lnTo>
                      <a:pt x="169" y="109"/>
                    </a:lnTo>
                    <a:lnTo>
                      <a:pt x="174" y="106"/>
                    </a:lnTo>
                    <a:lnTo>
                      <a:pt x="178" y="104"/>
                    </a:lnTo>
                    <a:lnTo>
                      <a:pt x="183" y="101"/>
                    </a:lnTo>
                    <a:lnTo>
                      <a:pt x="187" y="98"/>
                    </a:lnTo>
                    <a:lnTo>
                      <a:pt x="191" y="95"/>
                    </a:lnTo>
                    <a:lnTo>
                      <a:pt x="196" y="94"/>
                    </a:lnTo>
                    <a:lnTo>
                      <a:pt x="200" y="91"/>
                    </a:lnTo>
                    <a:lnTo>
                      <a:pt x="205" y="89"/>
                    </a:lnTo>
                    <a:lnTo>
                      <a:pt x="208" y="85"/>
                    </a:lnTo>
                    <a:lnTo>
                      <a:pt x="213" y="83"/>
                    </a:lnTo>
                    <a:lnTo>
                      <a:pt x="217" y="80"/>
                    </a:lnTo>
                    <a:lnTo>
                      <a:pt x="221" y="77"/>
                    </a:lnTo>
                    <a:lnTo>
                      <a:pt x="225" y="75"/>
                    </a:lnTo>
                    <a:lnTo>
                      <a:pt x="229" y="73"/>
                    </a:lnTo>
                    <a:lnTo>
                      <a:pt x="233" y="70"/>
                    </a:lnTo>
                    <a:lnTo>
                      <a:pt x="237" y="67"/>
                    </a:lnTo>
                    <a:lnTo>
                      <a:pt x="241" y="65"/>
                    </a:lnTo>
                    <a:lnTo>
                      <a:pt x="245" y="63"/>
                    </a:lnTo>
                    <a:lnTo>
                      <a:pt x="248" y="60"/>
                    </a:lnTo>
                    <a:lnTo>
                      <a:pt x="252" y="57"/>
                    </a:lnTo>
                    <a:lnTo>
                      <a:pt x="256" y="55"/>
                    </a:lnTo>
                    <a:lnTo>
                      <a:pt x="260" y="54"/>
                    </a:lnTo>
                    <a:lnTo>
                      <a:pt x="263" y="51"/>
                    </a:lnTo>
                    <a:lnTo>
                      <a:pt x="266" y="49"/>
                    </a:lnTo>
                    <a:lnTo>
                      <a:pt x="269" y="47"/>
                    </a:lnTo>
                    <a:lnTo>
                      <a:pt x="273" y="44"/>
                    </a:lnTo>
                    <a:lnTo>
                      <a:pt x="276" y="42"/>
                    </a:lnTo>
                    <a:lnTo>
                      <a:pt x="280" y="40"/>
                    </a:lnTo>
                    <a:lnTo>
                      <a:pt x="283" y="38"/>
                    </a:lnTo>
                    <a:lnTo>
                      <a:pt x="285" y="36"/>
                    </a:lnTo>
                    <a:lnTo>
                      <a:pt x="288" y="35"/>
                    </a:lnTo>
                    <a:lnTo>
                      <a:pt x="291" y="33"/>
                    </a:lnTo>
                    <a:lnTo>
                      <a:pt x="293" y="31"/>
                    </a:lnTo>
                    <a:lnTo>
                      <a:pt x="296" y="30"/>
                    </a:lnTo>
                    <a:lnTo>
                      <a:pt x="299" y="28"/>
                    </a:lnTo>
                    <a:lnTo>
                      <a:pt x="301" y="26"/>
                    </a:lnTo>
                    <a:lnTo>
                      <a:pt x="303" y="25"/>
                    </a:lnTo>
                    <a:lnTo>
                      <a:pt x="305" y="24"/>
                    </a:lnTo>
                    <a:lnTo>
                      <a:pt x="294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38"/>
              <p:cNvSpPr>
                <a:spLocks/>
              </p:cNvSpPr>
              <p:nvPr/>
            </p:nvSpPr>
            <p:spPr bwMode="auto">
              <a:xfrm>
                <a:off x="876" y="1112"/>
                <a:ext cx="337" cy="49"/>
              </a:xfrm>
              <a:custGeom>
                <a:avLst/>
                <a:gdLst/>
                <a:ahLst/>
                <a:cxnLst>
                  <a:cxn ang="0">
                    <a:pos x="335" y="8"/>
                  </a:cxn>
                  <a:cxn ang="0">
                    <a:pos x="327" y="9"/>
                  </a:cxn>
                  <a:cxn ang="0">
                    <a:pos x="319" y="11"/>
                  </a:cxn>
                  <a:cxn ang="0">
                    <a:pos x="311" y="13"/>
                  </a:cxn>
                  <a:cxn ang="0">
                    <a:pos x="300" y="15"/>
                  </a:cxn>
                  <a:cxn ang="0">
                    <a:pos x="288" y="17"/>
                  </a:cxn>
                  <a:cxn ang="0">
                    <a:pos x="276" y="20"/>
                  </a:cxn>
                  <a:cxn ang="0">
                    <a:pos x="261" y="23"/>
                  </a:cxn>
                  <a:cxn ang="0">
                    <a:pos x="246" y="26"/>
                  </a:cxn>
                  <a:cxn ang="0">
                    <a:pos x="231" y="28"/>
                  </a:cxn>
                  <a:cxn ang="0">
                    <a:pos x="215" y="31"/>
                  </a:cxn>
                  <a:cxn ang="0">
                    <a:pos x="198" y="34"/>
                  </a:cxn>
                  <a:cxn ang="0">
                    <a:pos x="181" y="37"/>
                  </a:cxn>
                  <a:cxn ang="0">
                    <a:pos x="164" y="39"/>
                  </a:cxn>
                  <a:cxn ang="0">
                    <a:pos x="147" y="42"/>
                  </a:cxn>
                  <a:cxn ang="0">
                    <a:pos x="131" y="44"/>
                  </a:cxn>
                  <a:cxn ang="0">
                    <a:pos x="115" y="46"/>
                  </a:cxn>
                  <a:cxn ang="0">
                    <a:pos x="100" y="47"/>
                  </a:cxn>
                  <a:cxn ang="0">
                    <a:pos x="85" y="48"/>
                  </a:cxn>
                  <a:cxn ang="0">
                    <a:pos x="72" y="49"/>
                  </a:cxn>
                  <a:cxn ang="0">
                    <a:pos x="60" y="49"/>
                  </a:cxn>
                  <a:cxn ang="0">
                    <a:pos x="48" y="48"/>
                  </a:cxn>
                  <a:cxn ang="0">
                    <a:pos x="38" y="48"/>
                  </a:cxn>
                  <a:cxn ang="0">
                    <a:pos x="29" y="47"/>
                  </a:cxn>
                  <a:cxn ang="0">
                    <a:pos x="21" y="46"/>
                  </a:cxn>
                  <a:cxn ang="0">
                    <a:pos x="15" y="43"/>
                  </a:cxn>
                  <a:cxn ang="0">
                    <a:pos x="9" y="41"/>
                  </a:cxn>
                  <a:cxn ang="0">
                    <a:pos x="1" y="34"/>
                  </a:cxn>
                  <a:cxn ang="0">
                    <a:pos x="1" y="27"/>
                  </a:cxn>
                  <a:cxn ang="0">
                    <a:pos x="6" y="21"/>
                  </a:cxn>
                  <a:cxn ang="0">
                    <a:pos x="12" y="17"/>
                  </a:cxn>
                  <a:cxn ang="0">
                    <a:pos x="18" y="14"/>
                  </a:cxn>
                  <a:cxn ang="0">
                    <a:pos x="26" y="11"/>
                  </a:cxn>
                  <a:cxn ang="0">
                    <a:pos x="34" y="8"/>
                  </a:cxn>
                  <a:cxn ang="0">
                    <a:pos x="44" y="8"/>
                  </a:cxn>
                  <a:cxn ang="0">
                    <a:pos x="54" y="5"/>
                  </a:cxn>
                  <a:cxn ang="0">
                    <a:pos x="66" y="4"/>
                  </a:cxn>
                  <a:cxn ang="0">
                    <a:pos x="80" y="2"/>
                  </a:cxn>
                  <a:cxn ang="0">
                    <a:pos x="94" y="1"/>
                  </a:cxn>
                  <a:cxn ang="0">
                    <a:pos x="109" y="0"/>
                  </a:cxn>
                  <a:cxn ang="0">
                    <a:pos x="124" y="0"/>
                  </a:cxn>
                  <a:cxn ang="0">
                    <a:pos x="141" y="0"/>
                  </a:cxn>
                  <a:cxn ang="0">
                    <a:pos x="158" y="0"/>
                  </a:cxn>
                  <a:cxn ang="0">
                    <a:pos x="175" y="0"/>
                  </a:cxn>
                  <a:cxn ang="0">
                    <a:pos x="191" y="0"/>
                  </a:cxn>
                  <a:cxn ang="0">
                    <a:pos x="208" y="0"/>
                  </a:cxn>
                  <a:cxn ang="0">
                    <a:pos x="224" y="1"/>
                  </a:cxn>
                  <a:cxn ang="0">
                    <a:pos x="240" y="2"/>
                  </a:cxn>
                  <a:cxn ang="0">
                    <a:pos x="256" y="3"/>
                  </a:cxn>
                  <a:cxn ang="0">
                    <a:pos x="270" y="3"/>
                  </a:cxn>
                  <a:cxn ang="0">
                    <a:pos x="283" y="4"/>
                  </a:cxn>
                  <a:cxn ang="0">
                    <a:pos x="296" y="5"/>
                  </a:cxn>
                  <a:cxn ang="0">
                    <a:pos x="307" y="6"/>
                  </a:cxn>
                  <a:cxn ang="0">
                    <a:pos x="316" y="6"/>
                  </a:cxn>
                  <a:cxn ang="0">
                    <a:pos x="325" y="7"/>
                  </a:cxn>
                  <a:cxn ang="0">
                    <a:pos x="332" y="8"/>
                  </a:cxn>
                  <a:cxn ang="0">
                    <a:pos x="337" y="8"/>
                  </a:cxn>
                </a:cxnLst>
                <a:rect l="0" t="0" r="r" b="b"/>
                <a:pathLst>
                  <a:path w="337" h="49">
                    <a:moveTo>
                      <a:pt x="337" y="8"/>
                    </a:moveTo>
                    <a:lnTo>
                      <a:pt x="336" y="8"/>
                    </a:lnTo>
                    <a:lnTo>
                      <a:pt x="335" y="8"/>
                    </a:lnTo>
                    <a:lnTo>
                      <a:pt x="332" y="8"/>
                    </a:lnTo>
                    <a:lnTo>
                      <a:pt x="329" y="9"/>
                    </a:lnTo>
                    <a:lnTo>
                      <a:pt x="327" y="9"/>
                    </a:lnTo>
                    <a:lnTo>
                      <a:pt x="325" y="10"/>
                    </a:lnTo>
                    <a:lnTo>
                      <a:pt x="322" y="10"/>
                    </a:lnTo>
                    <a:lnTo>
                      <a:pt x="319" y="11"/>
                    </a:lnTo>
                    <a:lnTo>
                      <a:pt x="316" y="11"/>
                    </a:lnTo>
                    <a:lnTo>
                      <a:pt x="314" y="12"/>
                    </a:lnTo>
                    <a:lnTo>
                      <a:pt x="311" y="13"/>
                    </a:lnTo>
                    <a:lnTo>
                      <a:pt x="308" y="14"/>
                    </a:lnTo>
                    <a:lnTo>
                      <a:pt x="304" y="14"/>
                    </a:lnTo>
                    <a:lnTo>
                      <a:pt x="300" y="15"/>
                    </a:lnTo>
                    <a:lnTo>
                      <a:pt x="296" y="16"/>
                    </a:lnTo>
                    <a:lnTo>
                      <a:pt x="293" y="17"/>
                    </a:lnTo>
                    <a:lnTo>
                      <a:pt x="288" y="17"/>
                    </a:lnTo>
                    <a:lnTo>
                      <a:pt x="284" y="18"/>
                    </a:lnTo>
                    <a:lnTo>
                      <a:pt x="279" y="19"/>
                    </a:lnTo>
                    <a:lnTo>
                      <a:pt x="276" y="20"/>
                    </a:lnTo>
                    <a:lnTo>
                      <a:pt x="271" y="21"/>
                    </a:lnTo>
                    <a:lnTo>
                      <a:pt x="266" y="22"/>
                    </a:lnTo>
                    <a:lnTo>
                      <a:pt x="261" y="23"/>
                    </a:lnTo>
                    <a:lnTo>
                      <a:pt x="257" y="24"/>
                    </a:lnTo>
                    <a:lnTo>
                      <a:pt x="251" y="25"/>
                    </a:lnTo>
                    <a:lnTo>
                      <a:pt x="246" y="26"/>
                    </a:lnTo>
                    <a:lnTo>
                      <a:pt x="241" y="27"/>
                    </a:lnTo>
                    <a:lnTo>
                      <a:pt x="237" y="28"/>
                    </a:lnTo>
                    <a:lnTo>
                      <a:pt x="231" y="28"/>
                    </a:lnTo>
                    <a:lnTo>
                      <a:pt x="225" y="29"/>
                    </a:lnTo>
                    <a:lnTo>
                      <a:pt x="219" y="30"/>
                    </a:lnTo>
                    <a:lnTo>
                      <a:pt x="215" y="31"/>
                    </a:lnTo>
                    <a:lnTo>
                      <a:pt x="209" y="32"/>
                    </a:lnTo>
                    <a:lnTo>
                      <a:pt x="203" y="33"/>
                    </a:lnTo>
                    <a:lnTo>
                      <a:pt x="198" y="34"/>
                    </a:lnTo>
                    <a:lnTo>
                      <a:pt x="193" y="35"/>
                    </a:lnTo>
                    <a:lnTo>
                      <a:pt x="186" y="35"/>
                    </a:lnTo>
                    <a:lnTo>
                      <a:pt x="181" y="37"/>
                    </a:lnTo>
                    <a:lnTo>
                      <a:pt x="175" y="37"/>
                    </a:lnTo>
                    <a:lnTo>
                      <a:pt x="170" y="39"/>
                    </a:lnTo>
                    <a:lnTo>
                      <a:pt x="164" y="39"/>
                    </a:lnTo>
                    <a:lnTo>
                      <a:pt x="159" y="40"/>
                    </a:lnTo>
                    <a:lnTo>
                      <a:pt x="153" y="41"/>
                    </a:lnTo>
                    <a:lnTo>
                      <a:pt x="147" y="42"/>
                    </a:lnTo>
                    <a:lnTo>
                      <a:pt x="142" y="43"/>
                    </a:lnTo>
                    <a:lnTo>
                      <a:pt x="137" y="43"/>
                    </a:lnTo>
                    <a:lnTo>
                      <a:pt x="131" y="44"/>
                    </a:lnTo>
                    <a:lnTo>
                      <a:pt x="125" y="45"/>
                    </a:lnTo>
                    <a:lnTo>
                      <a:pt x="121" y="45"/>
                    </a:lnTo>
                    <a:lnTo>
                      <a:pt x="115" y="46"/>
                    </a:lnTo>
                    <a:lnTo>
                      <a:pt x="110" y="47"/>
                    </a:lnTo>
                    <a:lnTo>
                      <a:pt x="105" y="47"/>
                    </a:lnTo>
                    <a:lnTo>
                      <a:pt x="100" y="47"/>
                    </a:lnTo>
                    <a:lnTo>
                      <a:pt x="95" y="47"/>
                    </a:lnTo>
                    <a:lnTo>
                      <a:pt x="90" y="48"/>
                    </a:lnTo>
                    <a:lnTo>
                      <a:pt x="85" y="48"/>
                    </a:lnTo>
                    <a:lnTo>
                      <a:pt x="81" y="48"/>
                    </a:lnTo>
                    <a:lnTo>
                      <a:pt x="76" y="49"/>
                    </a:lnTo>
                    <a:lnTo>
                      <a:pt x="72" y="49"/>
                    </a:lnTo>
                    <a:lnTo>
                      <a:pt x="68" y="49"/>
                    </a:lnTo>
                    <a:lnTo>
                      <a:pt x="64" y="49"/>
                    </a:lnTo>
                    <a:lnTo>
                      <a:pt x="60" y="49"/>
                    </a:lnTo>
                    <a:lnTo>
                      <a:pt x="56" y="49"/>
                    </a:lnTo>
                    <a:lnTo>
                      <a:pt x="52" y="49"/>
                    </a:lnTo>
                    <a:lnTo>
                      <a:pt x="48" y="48"/>
                    </a:lnTo>
                    <a:lnTo>
                      <a:pt x="45" y="48"/>
                    </a:lnTo>
                    <a:lnTo>
                      <a:pt x="42" y="48"/>
                    </a:lnTo>
                    <a:lnTo>
                      <a:pt x="38" y="48"/>
                    </a:lnTo>
                    <a:lnTo>
                      <a:pt x="35" y="47"/>
                    </a:lnTo>
                    <a:lnTo>
                      <a:pt x="32" y="47"/>
                    </a:lnTo>
                    <a:lnTo>
                      <a:pt x="29" y="47"/>
                    </a:lnTo>
                    <a:lnTo>
                      <a:pt x="27" y="47"/>
                    </a:lnTo>
                    <a:lnTo>
                      <a:pt x="24" y="46"/>
                    </a:lnTo>
                    <a:lnTo>
                      <a:pt x="21" y="46"/>
                    </a:lnTo>
                    <a:lnTo>
                      <a:pt x="19" y="45"/>
                    </a:lnTo>
                    <a:lnTo>
                      <a:pt x="17" y="44"/>
                    </a:lnTo>
                    <a:lnTo>
                      <a:pt x="15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4" y="38"/>
                    </a:lnTo>
                    <a:lnTo>
                      <a:pt x="1" y="34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6" y="21"/>
                    </a:lnTo>
                    <a:lnTo>
                      <a:pt x="9" y="19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4" y="16"/>
                    </a:lnTo>
                    <a:lnTo>
                      <a:pt x="17" y="15"/>
                    </a:lnTo>
                    <a:lnTo>
                      <a:pt x="18" y="14"/>
                    </a:lnTo>
                    <a:lnTo>
                      <a:pt x="21" y="13"/>
                    </a:lnTo>
                    <a:lnTo>
                      <a:pt x="23" y="12"/>
                    </a:lnTo>
                    <a:lnTo>
                      <a:pt x="26" y="11"/>
                    </a:lnTo>
                    <a:lnTo>
                      <a:pt x="27" y="10"/>
                    </a:lnTo>
                    <a:lnTo>
                      <a:pt x="31" y="9"/>
                    </a:lnTo>
                    <a:lnTo>
                      <a:pt x="34" y="8"/>
                    </a:lnTo>
                    <a:lnTo>
                      <a:pt x="37" y="8"/>
                    </a:lnTo>
                    <a:lnTo>
                      <a:pt x="41" y="8"/>
                    </a:lnTo>
                    <a:lnTo>
                      <a:pt x="44" y="8"/>
                    </a:lnTo>
                    <a:lnTo>
                      <a:pt x="46" y="6"/>
                    </a:lnTo>
                    <a:lnTo>
                      <a:pt x="50" y="6"/>
                    </a:lnTo>
                    <a:lnTo>
                      <a:pt x="54" y="5"/>
                    </a:lnTo>
                    <a:lnTo>
                      <a:pt x="58" y="5"/>
                    </a:lnTo>
                    <a:lnTo>
                      <a:pt x="63" y="4"/>
                    </a:lnTo>
                    <a:lnTo>
                      <a:pt x="66" y="4"/>
                    </a:lnTo>
                    <a:lnTo>
                      <a:pt x="70" y="3"/>
                    </a:lnTo>
                    <a:lnTo>
                      <a:pt x="75" y="3"/>
                    </a:lnTo>
                    <a:lnTo>
                      <a:pt x="80" y="2"/>
                    </a:lnTo>
                    <a:lnTo>
                      <a:pt x="84" y="2"/>
                    </a:lnTo>
                    <a:lnTo>
                      <a:pt x="88" y="2"/>
                    </a:lnTo>
                    <a:lnTo>
                      <a:pt x="94" y="1"/>
                    </a:lnTo>
                    <a:lnTo>
                      <a:pt x="99" y="1"/>
                    </a:lnTo>
                    <a:lnTo>
                      <a:pt x="104" y="1"/>
                    </a:lnTo>
                    <a:lnTo>
                      <a:pt x="109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1" y="0"/>
                    </a:lnTo>
                    <a:lnTo>
                      <a:pt x="146" y="0"/>
                    </a:lnTo>
                    <a:lnTo>
                      <a:pt x="152" y="0"/>
                    </a:lnTo>
                    <a:lnTo>
                      <a:pt x="158" y="0"/>
                    </a:lnTo>
                    <a:lnTo>
                      <a:pt x="163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0" y="0"/>
                    </a:lnTo>
                    <a:lnTo>
                      <a:pt x="185" y="0"/>
                    </a:lnTo>
                    <a:lnTo>
                      <a:pt x="191" y="0"/>
                    </a:lnTo>
                    <a:lnTo>
                      <a:pt x="197" y="0"/>
                    </a:lnTo>
                    <a:lnTo>
                      <a:pt x="202" y="0"/>
                    </a:lnTo>
                    <a:lnTo>
                      <a:pt x="208" y="0"/>
                    </a:lnTo>
                    <a:lnTo>
                      <a:pt x="214" y="1"/>
                    </a:lnTo>
                    <a:lnTo>
                      <a:pt x="219" y="1"/>
                    </a:lnTo>
                    <a:lnTo>
                      <a:pt x="224" y="1"/>
                    </a:lnTo>
                    <a:lnTo>
                      <a:pt x="230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5" y="2"/>
                    </a:lnTo>
                    <a:lnTo>
                      <a:pt x="250" y="2"/>
                    </a:lnTo>
                    <a:lnTo>
                      <a:pt x="256" y="3"/>
                    </a:lnTo>
                    <a:lnTo>
                      <a:pt x="260" y="3"/>
                    </a:lnTo>
                    <a:lnTo>
                      <a:pt x="265" y="3"/>
                    </a:lnTo>
                    <a:lnTo>
                      <a:pt x="270" y="3"/>
                    </a:lnTo>
                    <a:lnTo>
                      <a:pt x="275" y="4"/>
                    </a:lnTo>
                    <a:lnTo>
                      <a:pt x="279" y="4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92" y="5"/>
                    </a:lnTo>
                    <a:lnTo>
                      <a:pt x="296" y="5"/>
                    </a:lnTo>
                    <a:lnTo>
                      <a:pt x="299" y="5"/>
                    </a:lnTo>
                    <a:lnTo>
                      <a:pt x="303" y="5"/>
                    </a:lnTo>
                    <a:lnTo>
                      <a:pt x="307" y="6"/>
                    </a:lnTo>
                    <a:lnTo>
                      <a:pt x="311" y="6"/>
                    </a:lnTo>
                    <a:lnTo>
                      <a:pt x="314" y="6"/>
                    </a:lnTo>
                    <a:lnTo>
                      <a:pt x="316" y="6"/>
                    </a:lnTo>
                    <a:lnTo>
                      <a:pt x="319" y="6"/>
                    </a:lnTo>
                    <a:lnTo>
                      <a:pt x="322" y="6"/>
                    </a:lnTo>
                    <a:lnTo>
                      <a:pt x="325" y="7"/>
                    </a:lnTo>
                    <a:lnTo>
                      <a:pt x="327" y="7"/>
                    </a:lnTo>
                    <a:lnTo>
                      <a:pt x="329" y="8"/>
                    </a:lnTo>
                    <a:lnTo>
                      <a:pt x="332" y="8"/>
                    </a:lnTo>
                    <a:lnTo>
                      <a:pt x="335" y="8"/>
                    </a:lnTo>
                    <a:lnTo>
                      <a:pt x="336" y="8"/>
                    </a:lnTo>
                    <a:lnTo>
                      <a:pt x="337" y="8"/>
                    </a:lnTo>
                    <a:lnTo>
                      <a:pt x="337" y="8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39"/>
              <p:cNvSpPr>
                <a:spLocks/>
              </p:cNvSpPr>
              <p:nvPr/>
            </p:nvSpPr>
            <p:spPr bwMode="auto">
              <a:xfrm>
                <a:off x="898" y="1094"/>
                <a:ext cx="344" cy="143"/>
              </a:xfrm>
              <a:custGeom>
                <a:avLst/>
                <a:gdLst/>
                <a:ahLst/>
                <a:cxnLst>
                  <a:cxn ang="0">
                    <a:pos x="331" y="0"/>
                  </a:cxn>
                  <a:cxn ang="0">
                    <a:pos x="322" y="2"/>
                  </a:cxn>
                  <a:cxn ang="0">
                    <a:pos x="314" y="4"/>
                  </a:cxn>
                  <a:cxn ang="0">
                    <a:pos x="305" y="7"/>
                  </a:cxn>
                  <a:cxn ang="0">
                    <a:pos x="293" y="9"/>
                  </a:cxn>
                  <a:cxn ang="0">
                    <a:pos x="281" y="12"/>
                  </a:cxn>
                  <a:cxn ang="0">
                    <a:pos x="268" y="16"/>
                  </a:cxn>
                  <a:cxn ang="0">
                    <a:pos x="253" y="20"/>
                  </a:cxn>
                  <a:cxn ang="0">
                    <a:pos x="236" y="25"/>
                  </a:cxn>
                  <a:cxn ang="0">
                    <a:pos x="220" y="29"/>
                  </a:cxn>
                  <a:cxn ang="0">
                    <a:pos x="203" y="34"/>
                  </a:cxn>
                  <a:cxn ang="0">
                    <a:pos x="186" y="40"/>
                  </a:cxn>
                  <a:cxn ang="0">
                    <a:pos x="169" y="45"/>
                  </a:cxn>
                  <a:cxn ang="0">
                    <a:pos x="151" y="50"/>
                  </a:cxn>
                  <a:cxn ang="0">
                    <a:pos x="135" y="57"/>
                  </a:cxn>
                  <a:cxn ang="0">
                    <a:pos x="118" y="62"/>
                  </a:cxn>
                  <a:cxn ang="0">
                    <a:pos x="101" y="67"/>
                  </a:cxn>
                  <a:cxn ang="0">
                    <a:pos x="86" y="73"/>
                  </a:cxn>
                  <a:cxn ang="0">
                    <a:pos x="72" y="79"/>
                  </a:cxn>
                  <a:cxn ang="0">
                    <a:pos x="59" y="85"/>
                  </a:cxn>
                  <a:cxn ang="0">
                    <a:pos x="46" y="91"/>
                  </a:cxn>
                  <a:cxn ang="0">
                    <a:pos x="36" y="96"/>
                  </a:cxn>
                  <a:cxn ang="0">
                    <a:pos x="27" y="102"/>
                  </a:cxn>
                  <a:cxn ang="0">
                    <a:pos x="19" y="106"/>
                  </a:cxn>
                  <a:cxn ang="0">
                    <a:pos x="13" y="111"/>
                  </a:cxn>
                  <a:cxn ang="0">
                    <a:pos x="5" y="118"/>
                  </a:cxn>
                  <a:cxn ang="0">
                    <a:pos x="1" y="126"/>
                  </a:cxn>
                  <a:cxn ang="0">
                    <a:pos x="0" y="134"/>
                  </a:cxn>
                  <a:cxn ang="0">
                    <a:pos x="4" y="139"/>
                  </a:cxn>
                  <a:cxn ang="0">
                    <a:pos x="10" y="142"/>
                  </a:cxn>
                  <a:cxn ang="0">
                    <a:pos x="17" y="143"/>
                  </a:cxn>
                  <a:cxn ang="0">
                    <a:pos x="24" y="143"/>
                  </a:cxn>
                  <a:cxn ang="0">
                    <a:pos x="31" y="143"/>
                  </a:cxn>
                  <a:cxn ang="0">
                    <a:pos x="41" y="143"/>
                  </a:cxn>
                  <a:cxn ang="0">
                    <a:pos x="51" y="142"/>
                  </a:cxn>
                  <a:cxn ang="0">
                    <a:pos x="62" y="139"/>
                  </a:cxn>
                  <a:cxn ang="0">
                    <a:pos x="74" y="136"/>
                  </a:cxn>
                  <a:cxn ang="0">
                    <a:pos x="87" y="133"/>
                  </a:cxn>
                  <a:cxn ang="0">
                    <a:pos x="101" y="128"/>
                  </a:cxn>
                  <a:cxn ang="0">
                    <a:pos x="115" y="123"/>
                  </a:cxn>
                  <a:cxn ang="0">
                    <a:pos x="130" y="118"/>
                  </a:cxn>
                  <a:cxn ang="0">
                    <a:pos x="146" y="112"/>
                  </a:cxn>
                  <a:cxn ang="0">
                    <a:pos x="162" y="106"/>
                  </a:cxn>
                  <a:cxn ang="0">
                    <a:pos x="178" y="99"/>
                  </a:cxn>
                  <a:cxn ang="0">
                    <a:pos x="195" y="92"/>
                  </a:cxn>
                  <a:cxn ang="0">
                    <a:pos x="212" y="84"/>
                  </a:cxn>
                  <a:cxn ang="0">
                    <a:pos x="227" y="78"/>
                  </a:cxn>
                  <a:cxn ang="0">
                    <a:pos x="243" y="71"/>
                  </a:cxn>
                  <a:cxn ang="0">
                    <a:pos x="257" y="64"/>
                  </a:cxn>
                  <a:cxn ang="0">
                    <a:pos x="272" y="57"/>
                  </a:cxn>
                  <a:cxn ang="0">
                    <a:pos x="286" y="51"/>
                  </a:cxn>
                  <a:cxn ang="0">
                    <a:pos x="297" y="46"/>
                  </a:cxn>
                  <a:cxn ang="0">
                    <a:pos x="309" y="40"/>
                  </a:cxn>
                  <a:cxn ang="0">
                    <a:pos x="319" y="35"/>
                  </a:cxn>
                  <a:cxn ang="0">
                    <a:pos x="328" y="31"/>
                  </a:cxn>
                  <a:cxn ang="0">
                    <a:pos x="334" y="27"/>
                  </a:cxn>
                  <a:cxn ang="0">
                    <a:pos x="342" y="24"/>
                  </a:cxn>
                  <a:cxn ang="0">
                    <a:pos x="333" y="0"/>
                  </a:cxn>
                </a:cxnLst>
                <a:rect l="0" t="0" r="r" b="b"/>
                <a:pathLst>
                  <a:path w="344" h="143">
                    <a:moveTo>
                      <a:pt x="333" y="0"/>
                    </a:moveTo>
                    <a:lnTo>
                      <a:pt x="332" y="0"/>
                    </a:lnTo>
                    <a:lnTo>
                      <a:pt x="331" y="0"/>
                    </a:lnTo>
                    <a:lnTo>
                      <a:pt x="328" y="0"/>
                    </a:lnTo>
                    <a:lnTo>
                      <a:pt x="325" y="1"/>
                    </a:lnTo>
                    <a:lnTo>
                      <a:pt x="322" y="2"/>
                    </a:lnTo>
                    <a:lnTo>
                      <a:pt x="320" y="3"/>
                    </a:lnTo>
                    <a:lnTo>
                      <a:pt x="317" y="3"/>
                    </a:lnTo>
                    <a:lnTo>
                      <a:pt x="314" y="4"/>
                    </a:lnTo>
                    <a:lnTo>
                      <a:pt x="312" y="5"/>
                    </a:lnTo>
                    <a:lnTo>
                      <a:pt x="308" y="6"/>
                    </a:lnTo>
                    <a:lnTo>
                      <a:pt x="305" y="7"/>
                    </a:lnTo>
                    <a:lnTo>
                      <a:pt x="302" y="7"/>
                    </a:lnTo>
                    <a:lnTo>
                      <a:pt x="297" y="8"/>
                    </a:lnTo>
                    <a:lnTo>
                      <a:pt x="293" y="9"/>
                    </a:lnTo>
                    <a:lnTo>
                      <a:pt x="290" y="10"/>
                    </a:lnTo>
                    <a:lnTo>
                      <a:pt x="286" y="11"/>
                    </a:lnTo>
                    <a:lnTo>
                      <a:pt x="281" y="12"/>
                    </a:lnTo>
                    <a:lnTo>
                      <a:pt x="276" y="13"/>
                    </a:lnTo>
                    <a:lnTo>
                      <a:pt x="272" y="15"/>
                    </a:lnTo>
                    <a:lnTo>
                      <a:pt x="268" y="16"/>
                    </a:lnTo>
                    <a:lnTo>
                      <a:pt x="262" y="17"/>
                    </a:lnTo>
                    <a:lnTo>
                      <a:pt x="257" y="19"/>
                    </a:lnTo>
                    <a:lnTo>
                      <a:pt x="253" y="20"/>
                    </a:lnTo>
                    <a:lnTo>
                      <a:pt x="248" y="22"/>
                    </a:lnTo>
                    <a:lnTo>
                      <a:pt x="242" y="23"/>
                    </a:lnTo>
                    <a:lnTo>
                      <a:pt x="236" y="25"/>
                    </a:lnTo>
                    <a:lnTo>
                      <a:pt x="232" y="26"/>
                    </a:lnTo>
                    <a:lnTo>
                      <a:pt x="226" y="28"/>
                    </a:lnTo>
                    <a:lnTo>
                      <a:pt x="220" y="29"/>
                    </a:lnTo>
                    <a:lnTo>
                      <a:pt x="215" y="31"/>
                    </a:lnTo>
                    <a:lnTo>
                      <a:pt x="209" y="32"/>
                    </a:lnTo>
                    <a:lnTo>
                      <a:pt x="203" y="34"/>
                    </a:lnTo>
                    <a:lnTo>
                      <a:pt x="197" y="36"/>
                    </a:lnTo>
                    <a:lnTo>
                      <a:pt x="192" y="38"/>
                    </a:lnTo>
                    <a:lnTo>
                      <a:pt x="186" y="40"/>
                    </a:lnTo>
                    <a:lnTo>
                      <a:pt x="180" y="42"/>
                    </a:lnTo>
                    <a:lnTo>
                      <a:pt x="175" y="43"/>
                    </a:lnTo>
                    <a:lnTo>
                      <a:pt x="169" y="45"/>
                    </a:lnTo>
                    <a:lnTo>
                      <a:pt x="162" y="46"/>
                    </a:lnTo>
                    <a:lnTo>
                      <a:pt x="158" y="48"/>
                    </a:lnTo>
                    <a:lnTo>
                      <a:pt x="151" y="50"/>
                    </a:lnTo>
                    <a:lnTo>
                      <a:pt x="145" y="52"/>
                    </a:lnTo>
                    <a:lnTo>
                      <a:pt x="139" y="54"/>
                    </a:lnTo>
                    <a:lnTo>
                      <a:pt x="135" y="57"/>
                    </a:lnTo>
                    <a:lnTo>
                      <a:pt x="128" y="58"/>
                    </a:lnTo>
                    <a:lnTo>
                      <a:pt x="122" y="60"/>
                    </a:lnTo>
                    <a:lnTo>
                      <a:pt x="118" y="62"/>
                    </a:lnTo>
                    <a:lnTo>
                      <a:pt x="112" y="64"/>
                    </a:lnTo>
                    <a:lnTo>
                      <a:pt x="106" y="65"/>
                    </a:lnTo>
                    <a:lnTo>
                      <a:pt x="101" y="67"/>
                    </a:lnTo>
                    <a:lnTo>
                      <a:pt x="96" y="69"/>
                    </a:lnTo>
                    <a:lnTo>
                      <a:pt x="91" y="72"/>
                    </a:lnTo>
                    <a:lnTo>
                      <a:pt x="86" y="73"/>
                    </a:lnTo>
                    <a:lnTo>
                      <a:pt x="82" y="75"/>
                    </a:lnTo>
                    <a:lnTo>
                      <a:pt x="77" y="77"/>
                    </a:lnTo>
                    <a:lnTo>
                      <a:pt x="72" y="79"/>
                    </a:lnTo>
                    <a:lnTo>
                      <a:pt x="67" y="81"/>
                    </a:lnTo>
                    <a:lnTo>
                      <a:pt x="63" y="84"/>
                    </a:lnTo>
                    <a:lnTo>
                      <a:pt x="59" y="85"/>
                    </a:lnTo>
                    <a:lnTo>
                      <a:pt x="55" y="87"/>
                    </a:lnTo>
                    <a:lnTo>
                      <a:pt x="51" y="89"/>
                    </a:lnTo>
                    <a:lnTo>
                      <a:pt x="46" y="91"/>
                    </a:lnTo>
                    <a:lnTo>
                      <a:pt x="43" y="92"/>
                    </a:lnTo>
                    <a:lnTo>
                      <a:pt x="40" y="94"/>
                    </a:lnTo>
                    <a:lnTo>
                      <a:pt x="36" y="96"/>
                    </a:lnTo>
                    <a:lnTo>
                      <a:pt x="33" y="98"/>
                    </a:lnTo>
                    <a:lnTo>
                      <a:pt x="30" y="100"/>
                    </a:lnTo>
                    <a:lnTo>
                      <a:pt x="27" y="102"/>
                    </a:lnTo>
                    <a:lnTo>
                      <a:pt x="24" y="103"/>
                    </a:lnTo>
                    <a:lnTo>
                      <a:pt x="22" y="104"/>
                    </a:lnTo>
                    <a:lnTo>
                      <a:pt x="19" y="106"/>
                    </a:lnTo>
                    <a:lnTo>
                      <a:pt x="17" y="108"/>
                    </a:lnTo>
                    <a:lnTo>
                      <a:pt x="15" y="110"/>
                    </a:lnTo>
                    <a:lnTo>
                      <a:pt x="13" y="111"/>
                    </a:lnTo>
                    <a:lnTo>
                      <a:pt x="11" y="113"/>
                    </a:lnTo>
                    <a:lnTo>
                      <a:pt x="9" y="115"/>
                    </a:lnTo>
                    <a:lnTo>
                      <a:pt x="5" y="118"/>
                    </a:lnTo>
                    <a:lnTo>
                      <a:pt x="4" y="122"/>
                    </a:lnTo>
                    <a:lnTo>
                      <a:pt x="2" y="123"/>
                    </a:lnTo>
                    <a:lnTo>
                      <a:pt x="1" y="126"/>
                    </a:lnTo>
                    <a:lnTo>
                      <a:pt x="0" y="129"/>
                    </a:lnTo>
                    <a:lnTo>
                      <a:pt x="0" y="131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2" y="137"/>
                    </a:lnTo>
                    <a:lnTo>
                      <a:pt x="4" y="139"/>
                    </a:lnTo>
                    <a:lnTo>
                      <a:pt x="5" y="140"/>
                    </a:lnTo>
                    <a:lnTo>
                      <a:pt x="9" y="142"/>
                    </a:lnTo>
                    <a:lnTo>
                      <a:pt x="10" y="142"/>
                    </a:lnTo>
                    <a:lnTo>
                      <a:pt x="12" y="143"/>
                    </a:lnTo>
                    <a:lnTo>
                      <a:pt x="14" y="143"/>
                    </a:lnTo>
                    <a:lnTo>
                      <a:pt x="17" y="143"/>
                    </a:lnTo>
                    <a:lnTo>
                      <a:pt x="19" y="143"/>
                    </a:lnTo>
                    <a:lnTo>
                      <a:pt x="21" y="143"/>
                    </a:lnTo>
                    <a:lnTo>
                      <a:pt x="24" y="143"/>
                    </a:lnTo>
                    <a:lnTo>
                      <a:pt x="26" y="143"/>
                    </a:lnTo>
                    <a:lnTo>
                      <a:pt x="28" y="143"/>
                    </a:lnTo>
                    <a:lnTo>
                      <a:pt x="31" y="143"/>
                    </a:lnTo>
                    <a:lnTo>
                      <a:pt x="34" y="143"/>
                    </a:lnTo>
                    <a:lnTo>
                      <a:pt x="37" y="143"/>
                    </a:lnTo>
                    <a:lnTo>
                      <a:pt x="41" y="143"/>
                    </a:lnTo>
                    <a:lnTo>
                      <a:pt x="43" y="142"/>
                    </a:lnTo>
                    <a:lnTo>
                      <a:pt x="46" y="142"/>
                    </a:lnTo>
                    <a:lnTo>
                      <a:pt x="51" y="142"/>
                    </a:lnTo>
                    <a:lnTo>
                      <a:pt x="54" y="141"/>
                    </a:lnTo>
                    <a:lnTo>
                      <a:pt x="58" y="140"/>
                    </a:lnTo>
                    <a:lnTo>
                      <a:pt x="62" y="139"/>
                    </a:lnTo>
                    <a:lnTo>
                      <a:pt x="65" y="139"/>
                    </a:lnTo>
                    <a:lnTo>
                      <a:pt x="69" y="137"/>
                    </a:lnTo>
                    <a:lnTo>
                      <a:pt x="74" y="136"/>
                    </a:lnTo>
                    <a:lnTo>
                      <a:pt x="78" y="135"/>
                    </a:lnTo>
                    <a:lnTo>
                      <a:pt x="82" y="134"/>
                    </a:lnTo>
                    <a:lnTo>
                      <a:pt x="87" y="133"/>
                    </a:lnTo>
                    <a:lnTo>
                      <a:pt x="91" y="131"/>
                    </a:lnTo>
                    <a:lnTo>
                      <a:pt x="96" y="130"/>
                    </a:lnTo>
                    <a:lnTo>
                      <a:pt x="101" y="128"/>
                    </a:lnTo>
                    <a:lnTo>
                      <a:pt x="105" y="126"/>
                    </a:lnTo>
                    <a:lnTo>
                      <a:pt x="110" y="124"/>
                    </a:lnTo>
                    <a:lnTo>
                      <a:pt x="115" y="123"/>
                    </a:lnTo>
                    <a:lnTo>
                      <a:pt x="120" y="122"/>
                    </a:lnTo>
                    <a:lnTo>
                      <a:pt x="125" y="120"/>
                    </a:lnTo>
                    <a:lnTo>
                      <a:pt x="130" y="118"/>
                    </a:lnTo>
                    <a:lnTo>
                      <a:pt x="136" y="116"/>
                    </a:lnTo>
                    <a:lnTo>
                      <a:pt x="141" y="114"/>
                    </a:lnTo>
                    <a:lnTo>
                      <a:pt x="146" y="112"/>
                    </a:lnTo>
                    <a:lnTo>
                      <a:pt x="152" y="110"/>
                    </a:lnTo>
                    <a:lnTo>
                      <a:pt x="157" y="107"/>
                    </a:lnTo>
                    <a:lnTo>
                      <a:pt x="162" y="106"/>
                    </a:lnTo>
                    <a:lnTo>
                      <a:pt x="168" y="104"/>
                    </a:lnTo>
                    <a:lnTo>
                      <a:pt x="174" y="102"/>
                    </a:lnTo>
                    <a:lnTo>
                      <a:pt x="178" y="99"/>
                    </a:lnTo>
                    <a:lnTo>
                      <a:pt x="184" y="97"/>
                    </a:lnTo>
                    <a:lnTo>
                      <a:pt x="190" y="94"/>
                    </a:lnTo>
                    <a:lnTo>
                      <a:pt x="195" y="92"/>
                    </a:lnTo>
                    <a:lnTo>
                      <a:pt x="200" y="89"/>
                    </a:lnTo>
                    <a:lnTo>
                      <a:pt x="206" y="87"/>
                    </a:lnTo>
                    <a:lnTo>
                      <a:pt x="212" y="84"/>
                    </a:lnTo>
                    <a:lnTo>
                      <a:pt x="216" y="83"/>
                    </a:lnTo>
                    <a:lnTo>
                      <a:pt x="222" y="80"/>
                    </a:lnTo>
                    <a:lnTo>
                      <a:pt x="227" y="78"/>
                    </a:lnTo>
                    <a:lnTo>
                      <a:pt x="233" y="75"/>
                    </a:lnTo>
                    <a:lnTo>
                      <a:pt x="237" y="73"/>
                    </a:lnTo>
                    <a:lnTo>
                      <a:pt x="243" y="71"/>
                    </a:lnTo>
                    <a:lnTo>
                      <a:pt x="248" y="69"/>
                    </a:lnTo>
                    <a:lnTo>
                      <a:pt x="253" y="66"/>
                    </a:lnTo>
                    <a:lnTo>
                      <a:pt x="257" y="64"/>
                    </a:lnTo>
                    <a:lnTo>
                      <a:pt x="262" y="62"/>
                    </a:lnTo>
                    <a:lnTo>
                      <a:pt x="268" y="59"/>
                    </a:lnTo>
                    <a:lnTo>
                      <a:pt x="272" y="57"/>
                    </a:lnTo>
                    <a:lnTo>
                      <a:pt x="276" y="55"/>
                    </a:lnTo>
                    <a:lnTo>
                      <a:pt x="281" y="53"/>
                    </a:lnTo>
                    <a:lnTo>
                      <a:pt x="286" y="51"/>
                    </a:lnTo>
                    <a:lnTo>
                      <a:pt x="290" y="49"/>
                    </a:lnTo>
                    <a:lnTo>
                      <a:pt x="293" y="46"/>
                    </a:lnTo>
                    <a:lnTo>
                      <a:pt x="297" y="46"/>
                    </a:lnTo>
                    <a:lnTo>
                      <a:pt x="302" y="44"/>
                    </a:lnTo>
                    <a:lnTo>
                      <a:pt x="305" y="41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6" y="37"/>
                    </a:lnTo>
                    <a:lnTo>
                      <a:pt x="319" y="35"/>
                    </a:lnTo>
                    <a:lnTo>
                      <a:pt x="322" y="34"/>
                    </a:lnTo>
                    <a:lnTo>
                      <a:pt x="325" y="32"/>
                    </a:lnTo>
                    <a:lnTo>
                      <a:pt x="328" y="31"/>
                    </a:lnTo>
                    <a:lnTo>
                      <a:pt x="330" y="29"/>
                    </a:lnTo>
                    <a:lnTo>
                      <a:pt x="332" y="28"/>
                    </a:lnTo>
                    <a:lnTo>
                      <a:pt x="334" y="27"/>
                    </a:lnTo>
                    <a:lnTo>
                      <a:pt x="336" y="26"/>
                    </a:lnTo>
                    <a:lnTo>
                      <a:pt x="339" y="26"/>
                    </a:lnTo>
                    <a:lnTo>
                      <a:pt x="342" y="24"/>
                    </a:lnTo>
                    <a:lnTo>
                      <a:pt x="343" y="24"/>
                    </a:lnTo>
                    <a:lnTo>
                      <a:pt x="344" y="24"/>
                    </a:lnTo>
                    <a:lnTo>
                      <a:pt x="333" y="0"/>
                    </a:ln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40"/>
              <p:cNvSpPr>
                <a:spLocks/>
              </p:cNvSpPr>
              <p:nvPr/>
            </p:nvSpPr>
            <p:spPr bwMode="auto">
              <a:xfrm>
                <a:off x="903" y="1051"/>
                <a:ext cx="332" cy="61"/>
              </a:xfrm>
              <a:custGeom>
                <a:avLst/>
                <a:gdLst/>
                <a:ahLst/>
                <a:cxnLst>
                  <a:cxn ang="0">
                    <a:pos x="314" y="38"/>
                  </a:cxn>
                  <a:cxn ang="0">
                    <a:pos x="308" y="36"/>
                  </a:cxn>
                  <a:cxn ang="0">
                    <a:pos x="301" y="34"/>
                  </a:cxn>
                  <a:cxn ang="0">
                    <a:pos x="292" y="33"/>
                  </a:cxn>
                  <a:cxn ang="0">
                    <a:pos x="284" y="31"/>
                  </a:cxn>
                  <a:cxn ang="0">
                    <a:pos x="272" y="29"/>
                  </a:cxn>
                  <a:cxn ang="0">
                    <a:pos x="261" y="27"/>
                  </a:cxn>
                  <a:cxn ang="0">
                    <a:pos x="249" y="25"/>
                  </a:cxn>
                  <a:cxn ang="0">
                    <a:pos x="235" y="22"/>
                  </a:cxn>
                  <a:cxn ang="0">
                    <a:pos x="222" y="19"/>
                  </a:cxn>
                  <a:cxn ang="0">
                    <a:pos x="207" y="17"/>
                  </a:cxn>
                  <a:cxn ang="0">
                    <a:pos x="192" y="14"/>
                  </a:cxn>
                  <a:cxn ang="0">
                    <a:pos x="177" y="11"/>
                  </a:cxn>
                  <a:cxn ang="0">
                    <a:pos x="161" y="10"/>
                  </a:cxn>
                  <a:cxn ang="0">
                    <a:pos x="147" y="8"/>
                  </a:cxn>
                  <a:cxn ang="0">
                    <a:pos x="132" y="5"/>
                  </a:cxn>
                  <a:cxn ang="0">
                    <a:pos x="116" y="4"/>
                  </a:cxn>
                  <a:cxn ang="0">
                    <a:pos x="102" y="2"/>
                  </a:cxn>
                  <a:cxn ang="0">
                    <a:pos x="89" y="1"/>
                  </a:cxn>
                  <a:cxn ang="0">
                    <a:pos x="77" y="1"/>
                  </a:cxn>
                  <a:cxn ang="0">
                    <a:pos x="64" y="0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4" y="2"/>
                  </a:cxn>
                  <a:cxn ang="0">
                    <a:pos x="26" y="3"/>
                  </a:cxn>
                  <a:cxn ang="0">
                    <a:pos x="19" y="4"/>
                  </a:cxn>
                  <a:cxn ang="0">
                    <a:pos x="13" y="6"/>
                  </a:cxn>
                  <a:cxn ang="0">
                    <a:pos x="4" y="9"/>
                  </a:cxn>
                  <a:cxn ang="0">
                    <a:pos x="0" y="14"/>
                  </a:cxn>
                  <a:cxn ang="0">
                    <a:pos x="4" y="22"/>
                  </a:cxn>
                  <a:cxn ang="0">
                    <a:pos x="13" y="28"/>
                  </a:cxn>
                  <a:cxn ang="0">
                    <a:pos x="19" y="30"/>
                  </a:cxn>
                  <a:cxn ang="0">
                    <a:pos x="26" y="33"/>
                  </a:cxn>
                  <a:cxn ang="0">
                    <a:pos x="35" y="35"/>
                  </a:cxn>
                  <a:cxn ang="0">
                    <a:pos x="45" y="38"/>
                  </a:cxn>
                  <a:cxn ang="0">
                    <a:pos x="57" y="40"/>
                  </a:cxn>
                  <a:cxn ang="0">
                    <a:pos x="69" y="43"/>
                  </a:cxn>
                  <a:cxn ang="0">
                    <a:pos x="81" y="44"/>
                  </a:cxn>
                  <a:cxn ang="0">
                    <a:pos x="96" y="47"/>
                  </a:cxn>
                  <a:cxn ang="0">
                    <a:pos x="112" y="48"/>
                  </a:cxn>
                  <a:cxn ang="0">
                    <a:pos x="128" y="50"/>
                  </a:cxn>
                  <a:cxn ang="0">
                    <a:pos x="144" y="51"/>
                  </a:cxn>
                  <a:cxn ang="0">
                    <a:pos x="161" y="52"/>
                  </a:cxn>
                  <a:cxn ang="0">
                    <a:pos x="178" y="53"/>
                  </a:cxn>
                  <a:cxn ang="0">
                    <a:pos x="195" y="54"/>
                  </a:cxn>
                  <a:cxn ang="0">
                    <a:pos x="211" y="55"/>
                  </a:cxn>
                  <a:cxn ang="0">
                    <a:pos x="229" y="57"/>
                  </a:cxn>
                  <a:cxn ang="0">
                    <a:pos x="244" y="57"/>
                  </a:cxn>
                  <a:cxn ang="0">
                    <a:pos x="259" y="58"/>
                  </a:cxn>
                  <a:cxn ang="0">
                    <a:pos x="272" y="58"/>
                  </a:cxn>
                  <a:cxn ang="0">
                    <a:pos x="286" y="59"/>
                  </a:cxn>
                  <a:cxn ang="0">
                    <a:pos x="298" y="60"/>
                  </a:cxn>
                  <a:cxn ang="0">
                    <a:pos x="308" y="60"/>
                  </a:cxn>
                  <a:cxn ang="0">
                    <a:pos x="316" y="60"/>
                  </a:cxn>
                  <a:cxn ang="0">
                    <a:pos x="324" y="61"/>
                  </a:cxn>
                  <a:cxn ang="0">
                    <a:pos x="331" y="61"/>
                  </a:cxn>
                  <a:cxn ang="0">
                    <a:pos x="316" y="39"/>
                  </a:cxn>
                </a:cxnLst>
                <a:rect l="0" t="0" r="r" b="b"/>
                <a:pathLst>
                  <a:path w="332" h="61">
                    <a:moveTo>
                      <a:pt x="316" y="39"/>
                    </a:moveTo>
                    <a:lnTo>
                      <a:pt x="316" y="38"/>
                    </a:lnTo>
                    <a:lnTo>
                      <a:pt x="314" y="38"/>
                    </a:lnTo>
                    <a:lnTo>
                      <a:pt x="312" y="37"/>
                    </a:lnTo>
                    <a:lnTo>
                      <a:pt x="309" y="37"/>
                    </a:lnTo>
                    <a:lnTo>
                      <a:pt x="308" y="36"/>
                    </a:lnTo>
                    <a:lnTo>
                      <a:pt x="305" y="35"/>
                    </a:lnTo>
                    <a:lnTo>
                      <a:pt x="303" y="35"/>
                    </a:lnTo>
                    <a:lnTo>
                      <a:pt x="301" y="34"/>
                    </a:lnTo>
                    <a:lnTo>
                      <a:pt x="298" y="34"/>
                    </a:lnTo>
                    <a:lnTo>
                      <a:pt x="295" y="33"/>
                    </a:lnTo>
                    <a:lnTo>
                      <a:pt x="292" y="33"/>
                    </a:lnTo>
                    <a:lnTo>
                      <a:pt x="290" y="33"/>
                    </a:lnTo>
                    <a:lnTo>
                      <a:pt x="287" y="31"/>
                    </a:lnTo>
                    <a:lnTo>
                      <a:pt x="284" y="31"/>
                    </a:lnTo>
                    <a:lnTo>
                      <a:pt x="280" y="30"/>
                    </a:lnTo>
                    <a:lnTo>
                      <a:pt x="277" y="30"/>
                    </a:lnTo>
                    <a:lnTo>
                      <a:pt x="272" y="29"/>
                    </a:lnTo>
                    <a:lnTo>
                      <a:pt x="269" y="29"/>
                    </a:lnTo>
                    <a:lnTo>
                      <a:pt x="265" y="28"/>
                    </a:lnTo>
                    <a:lnTo>
                      <a:pt x="261" y="27"/>
                    </a:lnTo>
                    <a:lnTo>
                      <a:pt x="257" y="26"/>
                    </a:lnTo>
                    <a:lnTo>
                      <a:pt x="252" y="25"/>
                    </a:lnTo>
                    <a:lnTo>
                      <a:pt x="249" y="25"/>
                    </a:lnTo>
                    <a:lnTo>
                      <a:pt x="245" y="24"/>
                    </a:lnTo>
                    <a:lnTo>
                      <a:pt x="240" y="23"/>
                    </a:lnTo>
                    <a:lnTo>
                      <a:pt x="235" y="22"/>
                    </a:lnTo>
                    <a:lnTo>
                      <a:pt x="231" y="21"/>
                    </a:lnTo>
                    <a:lnTo>
                      <a:pt x="227" y="20"/>
                    </a:lnTo>
                    <a:lnTo>
                      <a:pt x="222" y="19"/>
                    </a:lnTo>
                    <a:lnTo>
                      <a:pt x="216" y="18"/>
                    </a:lnTo>
                    <a:lnTo>
                      <a:pt x="211" y="17"/>
                    </a:lnTo>
                    <a:lnTo>
                      <a:pt x="207" y="17"/>
                    </a:lnTo>
                    <a:lnTo>
                      <a:pt x="202" y="16"/>
                    </a:lnTo>
                    <a:lnTo>
                      <a:pt x="197" y="14"/>
                    </a:lnTo>
                    <a:lnTo>
                      <a:pt x="192" y="14"/>
                    </a:lnTo>
                    <a:lnTo>
                      <a:pt x="187" y="13"/>
                    </a:lnTo>
                    <a:lnTo>
                      <a:pt x="182" y="12"/>
                    </a:lnTo>
                    <a:lnTo>
                      <a:pt x="177" y="11"/>
                    </a:lnTo>
                    <a:lnTo>
                      <a:pt x="172" y="11"/>
                    </a:lnTo>
                    <a:lnTo>
                      <a:pt x="167" y="11"/>
                    </a:lnTo>
                    <a:lnTo>
                      <a:pt x="161" y="10"/>
                    </a:lnTo>
                    <a:lnTo>
                      <a:pt x="156" y="9"/>
                    </a:lnTo>
                    <a:lnTo>
                      <a:pt x="152" y="8"/>
                    </a:lnTo>
                    <a:lnTo>
                      <a:pt x="147" y="8"/>
                    </a:lnTo>
                    <a:lnTo>
                      <a:pt x="141" y="7"/>
                    </a:lnTo>
                    <a:lnTo>
                      <a:pt x="136" y="6"/>
                    </a:lnTo>
                    <a:lnTo>
                      <a:pt x="132" y="5"/>
                    </a:lnTo>
                    <a:lnTo>
                      <a:pt x="126" y="5"/>
                    </a:lnTo>
                    <a:lnTo>
                      <a:pt x="121" y="4"/>
                    </a:lnTo>
                    <a:lnTo>
                      <a:pt x="116" y="4"/>
                    </a:lnTo>
                    <a:lnTo>
                      <a:pt x="112" y="3"/>
                    </a:lnTo>
                    <a:lnTo>
                      <a:pt x="107" y="3"/>
                    </a:lnTo>
                    <a:lnTo>
                      <a:pt x="102" y="2"/>
                    </a:lnTo>
                    <a:lnTo>
                      <a:pt x="97" y="2"/>
                    </a:lnTo>
                    <a:lnTo>
                      <a:pt x="94" y="1"/>
                    </a:lnTo>
                    <a:lnTo>
                      <a:pt x="89" y="1"/>
                    </a:lnTo>
                    <a:lnTo>
                      <a:pt x="84" y="1"/>
                    </a:lnTo>
                    <a:lnTo>
                      <a:pt x="80" y="1"/>
                    </a:lnTo>
                    <a:lnTo>
                      <a:pt x="77" y="1"/>
                    </a:lnTo>
                    <a:lnTo>
                      <a:pt x="73" y="1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40" y="1"/>
                    </a:lnTo>
                    <a:lnTo>
                      <a:pt x="37" y="1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28" y="2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7" y="5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10" y="7"/>
                    </a:lnTo>
                    <a:lnTo>
                      <a:pt x="7" y="8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4" y="22"/>
                    </a:lnTo>
                    <a:lnTo>
                      <a:pt x="7" y="24"/>
                    </a:lnTo>
                    <a:lnTo>
                      <a:pt x="9" y="26"/>
                    </a:lnTo>
                    <a:lnTo>
                      <a:pt x="13" y="28"/>
                    </a:lnTo>
                    <a:lnTo>
                      <a:pt x="15" y="29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6" y="33"/>
                    </a:lnTo>
                    <a:lnTo>
                      <a:pt x="29" y="33"/>
                    </a:lnTo>
                    <a:lnTo>
                      <a:pt x="32" y="34"/>
                    </a:lnTo>
                    <a:lnTo>
                      <a:pt x="35" y="35"/>
                    </a:lnTo>
                    <a:lnTo>
                      <a:pt x="38" y="36"/>
                    </a:lnTo>
                    <a:lnTo>
                      <a:pt x="41" y="37"/>
                    </a:lnTo>
                    <a:lnTo>
                      <a:pt x="45" y="38"/>
                    </a:lnTo>
                    <a:lnTo>
                      <a:pt x="49" y="39"/>
                    </a:lnTo>
                    <a:lnTo>
                      <a:pt x="53" y="40"/>
                    </a:lnTo>
                    <a:lnTo>
                      <a:pt x="57" y="40"/>
                    </a:lnTo>
                    <a:lnTo>
                      <a:pt x="60" y="42"/>
                    </a:lnTo>
                    <a:lnTo>
                      <a:pt x="64" y="42"/>
                    </a:lnTo>
                    <a:lnTo>
                      <a:pt x="69" y="43"/>
                    </a:lnTo>
                    <a:lnTo>
                      <a:pt x="73" y="43"/>
                    </a:lnTo>
                    <a:lnTo>
                      <a:pt x="77" y="44"/>
                    </a:lnTo>
                    <a:lnTo>
                      <a:pt x="81" y="44"/>
                    </a:lnTo>
                    <a:lnTo>
                      <a:pt x="87" y="45"/>
                    </a:lnTo>
                    <a:lnTo>
                      <a:pt x="91" y="46"/>
                    </a:lnTo>
                    <a:lnTo>
                      <a:pt x="96" y="47"/>
                    </a:lnTo>
                    <a:lnTo>
                      <a:pt x="101" y="47"/>
                    </a:lnTo>
                    <a:lnTo>
                      <a:pt x="107" y="48"/>
                    </a:lnTo>
                    <a:lnTo>
                      <a:pt x="112" y="48"/>
                    </a:lnTo>
                    <a:lnTo>
                      <a:pt x="117" y="49"/>
                    </a:lnTo>
                    <a:lnTo>
                      <a:pt x="122" y="49"/>
                    </a:lnTo>
                    <a:lnTo>
                      <a:pt x="128" y="50"/>
                    </a:lnTo>
                    <a:lnTo>
                      <a:pt x="134" y="50"/>
                    </a:lnTo>
                    <a:lnTo>
                      <a:pt x="139" y="50"/>
                    </a:lnTo>
                    <a:lnTo>
                      <a:pt x="144" y="51"/>
                    </a:lnTo>
                    <a:lnTo>
                      <a:pt x="150" y="51"/>
                    </a:lnTo>
                    <a:lnTo>
                      <a:pt x="155" y="51"/>
                    </a:lnTo>
                    <a:lnTo>
                      <a:pt x="161" y="52"/>
                    </a:lnTo>
                    <a:lnTo>
                      <a:pt x="167" y="52"/>
                    </a:lnTo>
                    <a:lnTo>
                      <a:pt x="173" y="53"/>
                    </a:lnTo>
                    <a:lnTo>
                      <a:pt x="178" y="53"/>
                    </a:lnTo>
                    <a:lnTo>
                      <a:pt x="184" y="54"/>
                    </a:lnTo>
                    <a:lnTo>
                      <a:pt x="190" y="54"/>
                    </a:lnTo>
                    <a:lnTo>
                      <a:pt x="195" y="54"/>
                    </a:lnTo>
                    <a:lnTo>
                      <a:pt x="201" y="55"/>
                    </a:lnTo>
                    <a:lnTo>
                      <a:pt x="207" y="55"/>
                    </a:lnTo>
                    <a:lnTo>
                      <a:pt x="211" y="55"/>
                    </a:lnTo>
                    <a:lnTo>
                      <a:pt x="217" y="56"/>
                    </a:lnTo>
                    <a:lnTo>
                      <a:pt x="223" y="56"/>
                    </a:lnTo>
                    <a:lnTo>
                      <a:pt x="229" y="57"/>
                    </a:lnTo>
                    <a:lnTo>
                      <a:pt x="233" y="57"/>
                    </a:lnTo>
                    <a:lnTo>
                      <a:pt x="239" y="57"/>
                    </a:lnTo>
                    <a:lnTo>
                      <a:pt x="244" y="57"/>
                    </a:lnTo>
                    <a:lnTo>
                      <a:pt x="249" y="58"/>
                    </a:lnTo>
                    <a:lnTo>
                      <a:pt x="253" y="58"/>
                    </a:lnTo>
                    <a:lnTo>
                      <a:pt x="259" y="58"/>
                    </a:lnTo>
                    <a:lnTo>
                      <a:pt x="264" y="58"/>
                    </a:lnTo>
                    <a:lnTo>
                      <a:pt x="269" y="58"/>
                    </a:lnTo>
                    <a:lnTo>
                      <a:pt x="272" y="58"/>
                    </a:lnTo>
                    <a:lnTo>
                      <a:pt x="277" y="59"/>
                    </a:lnTo>
                    <a:lnTo>
                      <a:pt x="282" y="59"/>
                    </a:lnTo>
                    <a:lnTo>
                      <a:pt x="286" y="59"/>
                    </a:lnTo>
                    <a:lnTo>
                      <a:pt x="289" y="59"/>
                    </a:lnTo>
                    <a:lnTo>
                      <a:pt x="293" y="60"/>
                    </a:lnTo>
                    <a:lnTo>
                      <a:pt x="298" y="60"/>
                    </a:lnTo>
                    <a:lnTo>
                      <a:pt x="302" y="60"/>
                    </a:lnTo>
                    <a:lnTo>
                      <a:pt x="305" y="60"/>
                    </a:lnTo>
                    <a:lnTo>
                      <a:pt x="308" y="60"/>
                    </a:lnTo>
                    <a:lnTo>
                      <a:pt x="310" y="60"/>
                    </a:lnTo>
                    <a:lnTo>
                      <a:pt x="314" y="60"/>
                    </a:lnTo>
                    <a:lnTo>
                      <a:pt x="316" y="60"/>
                    </a:lnTo>
                    <a:lnTo>
                      <a:pt x="319" y="60"/>
                    </a:lnTo>
                    <a:lnTo>
                      <a:pt x="322" y="60"/>
                    </a:lnTo>
                    <a:lnTo>
                      <a:pt x="324" y="61"/>
                    </a:lnTo>
                    <a:lnTo>
                      <a:pt x="327" y="61"/>
                    </a:lnTo>
                    <a:lnTo>
                      <a:pt x="329" y="61"/>
                    </a:lnTo>
                    <a:lnTo>
                      <a:pt x="331" y="61"/>
                    </a:lnTo>
                    <a:lnTo>
                      <a:pt x="332" y="61"/>
                    </a:lnTo>
                    <a:lnTo>
                      <a:pt x="316" y="39"/>
                    </a:lnTo>
                    <a:lnTo>
                      <a:pt x="316" y="39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41"/>
              <p:cNvSpPr>
                <a:spLocks/>
              </p:cNvSpPr>
              <p:nvPr/>
            </p:nvSpPr>
            <p:spPr bwMode="auto">
              <a:xfrm>
                <a:off x="943" y="837"/>
                <a:ext cx="259" cy="217"/>
              </a:xfrm>
              <a:custGeom>
                <a:avLst/>
                <a:gdLst/>
                <a:ahLst/>
                <a:cxnLst>
                  <a:cxn ang="0">
                    <a:pos x="257" y="216"/>
                  </a:cxn>
                  <a:cxn ang="0">
                    <a:pos x="250" y="212"/>
                  </a:cxn>
                  <a:cxn ang="0">
                    <a:pos x="244" y="208"/>
                  </a:cxn>
                  <a:cxn ang="0">
                    <a:pos x="236" y="205"/>
                  </a:cxn>
                  <a:cxn ang="0">
                    <a:pos x="228" y="200"/>
                  </a:cxn>
                  <a:cxn ang="0">
                    <a:pos x="217" y="194"/>
                  </a:cxn>
                  <a:cxn ang="0">
                    <a:pos x="207" y="187"/>
                  </a:cxn>
                  <a:cxn ang="0">
                    <a:pos x="194" y="180"/>
                  </a:cxn>
                  <a:cxn ang="0">
                    <a:pos x="182" y="173"/>
                  </a:cxn>
                  <a:cxn ang="0">
                    <a:pos x="169" y="166"/>
                  </a:cxn>
                  <a:cxn ang="0">
                    <a:pos x="155" y="157"/>
                  </a:cxn>
                  <a:cxn ang="0">
                    <a:pos x="141" y="148"/>
                  </a:cxn>
                  <a:cxn ang="0">
                    <a:pos x="128" y="139"/>
                  </a:cxn>
                  <a:cxn ang="0">
                    <a:pos x="114" y="130"/>
                  </a:cxn>
                  <a:cxn ang="0">
                    <a:pos x="100" y="122"/>
                  </a:cxn>
                  <a:cxn ang="0">
                    <a:pos x="87" y="112"/>
                  </a:cxn>
                  <a:cxn ang="0">
                    <a:pos x="75" y="103"/>
                  </a:cxn>
                  <a:cxn ang="0">
                    <a:pos x="62" y="94"/>
                  </a:cxn>
                  <a:cxn ang="0">
                    <a:pos x="52" y="85"/>
                  </a:cxn>
                  <a:cxn ang="0">
                    <a:pos x="41" y="76"/>
                  </a:cxn>
                  <a:cxn ang="0">
                    <a:pos x="33" y="68"/>
                  </a:cxn>
                  <a:cxn ang="0">
                    <a:pos x="24" y="59"/>
                  </a:cxn>
                  <a:cxn ang="0">
                    <a:pos x="17" y="51"/>
                  </a:cxn>
                  <a:cxn ang="0">
                    <a:pos x="12" y="44"/>
                  </a:cxn>
                  <a:cxn ang="0">
                    <a:pos x="7" y="37"/>
                  </a:cxn>
                  <a:cxn ang="0">
                    <a:pos x="4" y="30"/>
                  </a:cxn>
                  <a:cxn ang="0">
                    <a:pos x="1" y="25"/>
                  </a:cxn>
                  <a:cxn ang="0">
                    <a:pos x="0" y="19"/>
                  </a:cxn>
                  <a:cxn ang="0">
                    <a:pos x="0" y="11"/>
                  </a:cxn>
                  <a:cxn ang="0">
                    <a:pos x="3" y="5"/>
                  </a:cxn>
                  <a:cxn ang="0">
                    <a:pos x="11" y="1"/>
                  </a:cxn>
                  <a:cxn ang="0">
                    <a:pos x="18" y="0"/>
                  </a:cxn>
                  <a:cxn ang="0">
                    <a:pos x="25" y="1"/>
                  </a:cxn>
                  <a:cxn ang="0">
                    <a:pos x="32" y="3"/>
                  </a:cxn>
                  <a:cxn ang="0">
                    <a:pos x="39" y="6"/>
                  </a:cxn>
                  <a:cxn ang="0">
                    <a:pos x="48" y="10"/>
                  </a:cxn>
                  <a:cxn ang="0">
                    <a:pos x="56" y="15"/>
                  </a:cxn>
                  <a:cxn ang="0">
                    <a:pos x="67" y="21"/>
                  </a:cxn>
                  <a:cxn ang="0">
                    <a:pos x="76" y="29"/>
                  </a:cxn>
                  <a:cxn ang="0">
                    <a:pos x="87" y="36"/>
                  </a:cxn>
                  <a:cxn ang="0">
                    <a:pos x="98" y="46"/>
                  </a:cxn>
                  <a:cxn ang="0">
                    <a:pos x="110" y="56"/>
                  </a:cxn>
                  <a:cxn ang="0">
                    <a:pos x="121" y="68"/>
                  </a:cxn>
                  <a:cxn ang="0">
                    <a:pos x="133" y="78"/>
                  </a:cxn>
                  <a:cxn ang="0">
                    <a:pos x="146" y="90"/>
                  </a:cxn>
                  <a:cxn ang="0">
                    <a:pos x="156" y="103"/>
                  </a:cxn>
                  <a:cxn ang="0">
                    <a:pos x="169" y="115"/>
                  </a:cxn>
                  <a:cxn ang="0">
                    <a:pos x="180" y="127"/>
                  </a:cxn>
                  <a:cxn ang="0">
                    <a:pos x="191" y="139"/>
                  </a:cxn>
                  <a:cxn ang="0">
                    <a:pos x="202" y="150"/>
                  </a:cxn>
                  <a:cxn ang="0">
                    <a:pos x="211" y="162"/>
                  </a:cxn>
                  <a:cxn ang="0">
                    <a:pos x="221" y="172"/>
                  </a:cxn>
                  <a:cxn ang="0">
                    <a:pos x="229" y="182"/>
                  </a:cxn>
                  <a:cxn ang="0">
                    <a:pos x="237" y="191"/>
                  </a:cxn>
                  <a:cxn ang="0">
                    <a:pos x="244" y="199"/>
                  </a:cxn>
                  <a:cxn ang="0">
                    <a:pos x="249" y="205"/>
                  </a:cxn>
                  <a:cxn ang="0">
                    <a:pos x="254" y="211"/>
                  </a:cxn>
                  <a:cxn ang="0">
                    <a:pos x="259" y="217"/>
                  </a:cxn>
                </a:cxnLst>
                <a:rect l="0" t="0" r="r" b="b"/>
                <a:pathLst>
                  <a:path w="259" h="217">
                    <a:moveTo>
                      <a:pt x="259" y="217"/>
                    </a:moveTo>
                    <a:lnTo>
                      <a:pt x="259" y="217"/>
                    </a:lnTo>
                    <a:lnTo>
                      <a:pt x="257" y="216"/>
                    </a:lnTo>
                    <a:lnTo>
                      <a:pt x="255" y="215"/>
                    </a:lnTo>
                    <a:lnTo>
                      <a:pt x="252" y="213"/>
                    </a:lnTo>
                    <a:lnTo>
                      <a:pt x="250" y="212"/>
                    </a:lnTo>
                    <a:lnTo>
                      <a:pt x="248" y="211"/>
                    </a:lnTo>
                    <a:lnTo>
                      <a:pt x="247" y="210"/>
                    </a:lnTo>
                    <a:lnTo>
                      <a:pt x="244" y="208"/>
                    </a:lnTo>
                    <a:lnTo>
                      <a:pt x="242" y="207"/>
                    </a:lnTo>
                    <a:lnTo>
                      <a:pt x="239" y="206"/>
                    </a:lnTo>
                    <a:lnTo>
                      <a:pt x="236" y="205"/>
                    </a:lnTo>
                    <a:lnTo>
                      <a:pt x="234" y="204"/>
                    </a:lnTo>
                    <a:lnTo>
                      <a:pt x="230" y="202"/>
                    </a:lnTo>
                    <a:lnTo>
                      <a:pt x="228" y="200"/>
                    </a:lnTo>
                    <a:lnTo>
                      <a:pt x="224" y="198"/>
                    </a:lnTo>
                    <a:lnTo>
                      <a:pt x="221" y="196"/>
                    </a:lnTo>
                    <a:lnTo>
                      <a:pt x="217" y="194"/>
                    </a:lnTo>
                    <a:lnTo>
                      <a:pt x="213" y="192"/>
                    </a:lnTo>
                    <a:lnTo>
                      <a:pt x="210" y="189"/>
                    </a:lnTo>
                    <a:lnTo>
                      <a:pt x="207" y="187"/>
                    </a:lnTo>
                    <a:lnTo>
                      <a:pt x="202" y="186"/>
                    </a:lnTo>
                    <a:lnTo>
                      <a:pt x="198" y="183"/>
                    </a:lnTo>
                    <a:lnTo>
                      <a:pt x="194" y="180"/>
                    </a:lnTo>
                    <a:lnTo>
                      <a:pt x="191" y="178"/>
                    </a:lnTo>
                    <a:lnTo>
                      <a:pt x="187" y="176"/>
                    </a:lnTo>
                    <a:lnTo>
                      <a:pt x="182" y="173"/>
                    </a:lnTo>
                    <a:lnTo>
                      <a:pt x="178" y="170"/>
                    </a:lnTo>
                    <a:lnTo>
                      <a:pt x="173" y="168"/>
                    </a:lnTo>
                    <a:lnTo>
                      <a:pt x="169" y="166"/>
                    </a:lnTo>
                    <a:lnTo>
                      <a:pt x="164" y="163"/>
                    </a:lnTo>
                    <a:lnTo>
                      <a:pt x="159" y="160"/>
                    </a:lnTo>
                    <a:lnTo>
                      <a:pt x="155" y="157"/>
                    </a:lnTo>
                    <a:lnTo>
                      <a:pt x="151" y="154"/>
                    </a:lnTo>
                    <a:lnTo>
                      <a:pt x="146" y="151"/>
                    </a:lnTo>
                    <a:lnTo>
                      <a:pt x="141" y="148"/>
                    </a:lnTo>
                    <a:lnTo>
                      <a:pt x="137" y="146"/>
                    </a:lnTo>
                    <a:lnTo>
                      <a:pt x="132" y="143"/>
                    </a:lnTo>
                    <a:lnTo>
                      <a:pt x="128" y="139"/>
                    </a:lnTo>
                    <a:lnTo>
                      <a:pt x="123" y="136"/>
                    </a:lnTo>
                    <a:lnTo>
                      <a:pt x="118" y="133"/>
                    </a:lnTo>
                    <a:lnTo>
                      <a:pt x="114" y="130"/>
                    </a:lnTo>
                    <a:lnTo>
                      <a:pt x="109" y="128"/>
                    </a:lnTo>
                    <a:lnTo>
                      <a:pt x="105" y="125"/>
                    </a:lnTo>
                    <a:lnTo>
                      <a:pt x="100" y="122"/>
                    </a:lnTo>
                    <a:lnTo>
                      <a:pt x="96" y="118"/>
                    </a:lnTo>
                    <a:lnTo>
                      <a:pt x="92" y="115"/>
                    </a:lnTo>
                    <a:lnTo>
                      <a:pt x="87" y="112"/>
                    </a:lnTo>
                    <a:lnTo>
                      <a:pt x="83" y="109"/>
                    </a:lnTo>
                    <a:lnTo>
                      <a:pt x="78" y="106"/>
                    </a:lnTo>
                    <a:lnTo>
                      <a:pt x="75" y="103"/>
                    </a:lnTo>
                    <a:lnTo>
                      <a:pt x="71" y="100"/>
                    </a:lnTo>
                    <a:lnTo>
                      <a:pt x="67" y="97"/>
                    </a:lnTo>
                    <a:lnTo>
                      <a:pt x="62" y="94"/>
                    </a:lnTo>
                    <a:lnTo>
                      <a:pt x="59" y="90"/>
                    </a:lnTo>
                    <a:lnTo>
                      <a:pt x="56" y="88"/>
                    </a:lnTo>
                    <a:lnTo>
                      <a:pt x="52" y="85"/>
                    </a:lnTo>
                    <a:lnTo>
                      <a:pt x="48" y="82"/>
                    </a:lnTo>
                    <a:lnTo>
                      <a:pt x="45" y="79"/>
                    </a:lnTo>
                    <a:lnTo>
                      <a:pt x="41" y="76"/>
                    </a:lnTo>
                    <a:lnTo>
                      <a:pt x="38" y="73"/>
                    </a:lnTo>
                    <a:lnTo>
                      <a:pt x="36" y="70"/>
                    </a:lnTo>
                    <a:lnTo>
                      <a:pt x="33" y="68"/>
                    </a:lnTo>
                    <a:lnTo>
                      <a:pt x="30" y="65"/>
                    </a:lnTo>
                    <a:lnTo>
                      <a:pt x="27" y="62"/>
                    </a:lnTo>
                    <a:lnTo>
                      <a:pt x="24" y="59"/>
                    </a:lnTo>
                    <a:lnTo>
                      <a:pt x="22" y="57"/>
                    </a:lnTo>
                    <a:lnTo>
                      <a:pt x="20" y="54"/>
                    </a:lnTo>
                    <a:lnTo>
                      <a:pt x="17" y="51"/>
                    </a:lnTo>
                    <a:lnTo>
                      <a:pt x="16" y="49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0" y="42"/>
                    </a:lnTo>
                    <a:lnTo>
                      <a:pt x="9" y="39"/>
                    </a:lnTo>
                    <a:lnTo>
                      <a:pt x="7" y="37"/>
                    </a:lnTo>
                    <a:lnTo>
                      <a:pt x="6" y="35"/>
                    </a:lnTo>
                    <a:lnTo>
                      <a:pt x="5" y="33"/>
                    </a:lnTo>
                    <a:lnTo>
                      <a:pt x="4" y="30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30" y="2"/>
                    </a:lnTo>
                    <a:lnTo>
                      <a:pt x="32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9" y="6"/>
                    </a:lnTo>
                    <a:lnTo>
                      <a:pt x="42" y="7"/>
                    </a:lnTo>
                    <a:lnTo>
                      <a:pt x="45" y="9"/>
                    </a:lnTo>
                    <a:lnTo>
                      <a:pt x="48" y="10"/>
                    </a:lnTo>
                    <a:lnTo>
                      <a:pt x="51" y="11"/>
                    </a:lnTo>
                    <a:lnTo>
                      <a:pt x="54" y="12"/>
                    </a:lnTo>
                    <a:lnTo>
                      <a:pt x="56" y="15"/>
                    </a:lnTo>
                    <a:lnTo>
                      <a:pt x="59" y="17"/>
                    </a:lnTo>
                    <a:lnTo>
                      <a:pt x="63" y="19"/>
                    </a:lnTo>
                    <a:lnTo>
                      <a:pt x="67" y="21"/>
                    </a:lnTo>
                    <a:lnTo>
                      <a:pt x="70" y="24"/>
                    </a:lnTo>
                    <a:lnTo>
                      <a:pt x="74" y="26"/>
                    </a:lnTo>
                    <a:lnTo>
                      <a:pt x="76" y="29"/>
                    </a:lnTo>
                    <a:lnTo>
                      <a:pt x="80" y="30"/>
                    </a:lnTo>
                    <a:lnTo>
                      <a:pt x="83" y="33"/>
                    </a:lnTo>
                    <a:lnTo>
                      <a:pt x="87" y="36"/>
                    </a:lnTo>
                    <a:lnTo>
                      <a:pt x="91" y="40"/>
                    </a:lnTo>
                    <a:lnTo>
                      <a:pt x="94" y="43"/>
                    </a:lnTo>
                    <a:lnTo>
                      <a:pt x="98" y="46"/>
                    </a:lnTo>
                    <a:lnTo>
                      <a:pt x="102" y="50"/>
                    </a:lnTo>
                    <a:lnTo>
                      <a:pt x="106" y="52"/>
                    </a:lnTo>
                    <a:lnTo>
                      <a:pt x="110" y="56"/>
                    </a:lnTo>
                    <a:lnTo>
                      <a:pt x="114" y="60"/>
                    </a:lnTo>
                    <a:lnTo>
                      <a:pt x="117" y="63"/>
                    </a:lnTo>
                    <a:lnTo>
                      <a:pt x="121" y="68"/>
                    </a:lnTo>
                    <a:lnTo>
                      <a:pt x="126" y="70"/>
                    </a:lnTo>
                    <a:lnTo>
                      <a:pt x="130" y="75"/>
                    </a:lnTo>
                    <a:lnTo>
                      <a:pt x="133" y="78"/>
                    </a:lnTo>
                    <a:lnTo>
                      <a:pt x="137" y="83"/>
                    </a:lnTo>
                    <a:lnTo>
                      <a:pt x="141" y="87"/>
                    </a:lnTo>
                    <a:lnTo>
                      <a:pt x="146" y="90"/>
                    </a:lnTo>
                    <a:lnTo>
                      <a:pt x="149" y="94"/>
                    </a:lnTo>
                    <a:lnTo>
                      <a:pt x="152" y="98"/>
                    </a:lnTo>
                    <a:lnTo>
                      <a:pt x="156" y="103"/>
                    </a:lnTo>
                    <a:lnTo>
                      <a:pt x="161" y="107"/>
                    </a:lnTo>
                    <a:lnTo>
                      <a:pt x="165" y="111"/>
                    </a:lnTo>
                    <a:lnTo>
                      <a:pt x="169" y="115"/>
                    </a:lnTo>
                    <a:lnTo>
                      <a:pt x="172" y="119"/>
                    </a:lnTo>
                    <a:lnTo>
                      <a:pt x="176" y="123"/>
                    </a:lnTo>
                    <a:lnTo>
                      <a:pt x="180" y="127"/>
                    </a:lnTo>
                    <a:lnTo>
                      <a:pt x="184" y="131"/>
                    </a:lnTo>
                    <a:lnTo>
                      <a:pt x="188" y="135"/>
                    </a:lnTo>
                    <a:lnTo>
                      <a:pt x="191" y="139"/>
                    </a:lnTo>
                    <a:lnTo>
                      <a:pt x="194" y="143"/>
                    </a:lnTo>
                    <a:lnTo>
                      <a:pt x="198" y="147"/>
                    </a:lnTo>
                    <a:lnTo>
                      <a:pt x="202" y="150"/>
                    </a:lnTo>
                    <a:lnTo>
                      <a:pt x="206" y="154"/>
                    </a:lnTo>
                    <a:lnTo>
                      <a:pt x="209" y="158"/>
                    </a:lnTo>
                    <a:lnTo>
                      <a:pt x="211" y="162"/>
                    </a:lnTo>
                    <a:lnTo>
                      <a:pt x="215" y="165"/>
                    </a:lnTo>
                    <a:lnTo>
                      <a:pt x="218" y="169"/>
                    </a:lnTo>
                    <a:lnTo>
                      <a:pt x="221" y="172"/>
                    </a:lnTo>
                    <a:lnTo>
                      <a:pt x="224" y="175"/>
                    </a:lnTo>
                    <a:lnTo>
                      <a:pt x="227" y="179"/>
                    </a:lnTo>
                    <a:lnTo>
                      <a:pt x="229" y="182"/>
                    </a:lnTo>
                    <a:lnTo>
                      <a:pt x="232" y="185"/>
                    </a:lnTo>
                    <a:lnTo>
                      <a:pt x="234" y="188"/>
                    </a:lnTo>
                    <a:lnTo>
                      <a:pt x="237" y="191"/>
                    </a:lnTo>
                    <a:lnTo>
                      <a:pt x="240" y="194"/>
                    </a:lnTo>
                    <a:lnTo>
                      <a:pt x="242" y="196"/>
                    </a:lnTo>
                    <a:lnTo>
                      <a:pt x="244" y="199"/>
                    </a:lnTo>
                    <a:lnTo>
                      <a:pt x="246" y="201"/>
                    </a:lnTo>
                    <a:lnTo>
                      <a:pt x="248" y="204"/>
                    </a:lnTo>
                    <a:lnTo>
                      <a:pt x="249" y="205"/>
                    </a:lnTo>
                    <a:lnTo>
                      <a:pt x="251" y="207"/>
                    </a:lnTo>
                    <a:lnTo>
                      <a:pt x="252" y="209"/>
                    </a:lnTo>
                    <a:lnTo>
                      <a:pt x="254" y="211"/>
                    </a:lnTo>
                    <a:lnTo>
                      <a:pt x="256" y="213"/>
                    </a:lnTo>
                    <a:lnTo>
                      <a:pt x="258" y="216"/>
                    </a:lnTo>
                    <a:lnTo>
                      <a:pt x="259" y="217"/>
                    </a:lnTo>
                    <a:lnTo>
                      <a:pt x="259" y="217"/>
                    </a:lnTo>
                    <a:lnTo>
                      <a:pt x="259" y="217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42"/>
              <p:cNvSpPr>
                <a:spLocks/>
              </p:cNvSpPr>
              <p:nvPr/>
            </p:nvSpPr>
            <p:spPr bwMode="auto">
              <a:xfrm>
                <a:off x="965" y="890"/>
                <a:ext cx="271" cy="175"/>
              </a:xfrm>
              <a:custGeom>
                <a:avLst/>
                <a:gdLst/>
                <a:ahLst/>
                <a:cxnLst>
                  <a:cxn ang="0">
                    <a:pos x="234" y="159"/>
                  </a:cxn>
                  <a:cxn ang="0">
                    <a:pos x="223" y="154"/>
                  </a:cxn>
                  <a:cxn ang="0">
                    <a:pos x="215" y="152"/>
                  </a:cxn>
                  <a:cxn ang="0">
                    <a:pos x="204" y="147"/>
                  </a:cxn>
                  <a:cxn ang="0">
                    <a:pos x="192" y="143"/>
                  </a:cxn>
                  <a:cxn ang="0">
                    <a:pos x="179" y="138"/>
                  </a:cxn>
                  <a:cxn ang="0">
                    <a:pos x="166" y="133"/>
                  </a:cxn>
                  <a:cxn ang="0">
                    <a:pos x="150" y="127"/>
                  </a:cxn>
                  <a:cxn ang="0">
                    <a:pos x="136" y="120"/>
                  </a:cxn>
                  <a:cxn ang="0">
                    <a:pos x="121" y="114"/>
                  </a:cxn>
                  <a:cxn ang="0">
                    <a:pos x="106" y="109"/>
                  </a:cxn>
                  <a:cxn ang="0">
                    <a:pos x="92" y="102"/>
                  </a:cxn>
                  <a:cxn ang="0">
                    <a:pos x="78" y="95"/>
                  </a:cxn>
                  <a:cxn ang="0">
                    <a:pos x="66" y="90"/>
                  </a:cxn>
                  <a:cxn ang="0">
                    <a:pos x="54" y="84"/>
                  </a:cxn>
                  <a:cxn ang="0">
                    <a:pos x="44" y="79"/>
                  </a:cxn>
                  <a:cxn ang="0">
                    <a:pos x="36" y="75"/>
                  </a:cxn>
                  <a:cxn ang="0">
                    <a:pos x="27" y="70"/>
                  </a:cxn>
                  <a:cxn ang="0">
                    <a:pos x="16" y="63"/>
                  </a:cxn>
                  <a:cxn ang="0">
                    <a:pos x="9" y="58"/>
                  </a:cxn>
                  <a:cxn ang="0">
                    <a:pos x="2" y="51"/>
                  </a:cxn>
                  <a:cxn ang="0">
                    <a:pos x="1" y="41"/>
                  </a:cxn>
                  <a:cxn ang="0">
                    <a:pos x="0" y="29"/>
                  </a:cxn>
                  <a:cxn ang="0">
                    <a:pos x="1" y="16"/>
                  </a:cxn>
                  <a:cxn ang="0">
                    <a:pos x="6" y="5"/>
                  </a:cxn>
                  <a:cxn ang="0">
                    <a:pos x="16" y="0"/>
                  </a:cxn>
                  <a:cxn ang="0">
                    <a:pos x="26" y="1"/>
                  </a:cxn>
                  <a:cxn ang="0">
                    <a:pos x="37" y="4"/>
                  </a:cxn>
                  <a:cxn ang="0">
                    <a:pos x="52" y="10"/>
                  </a:cxn>
                  <a:cxn ang="0">
                    <a:pos x="62" y="15"/>
                  </a:cxn>
                  <a:cxn ang="0">
                    <a:pos x="71" y="18"/>
                  </a:cxn>
                  <a:cxn ang="0">
                    <a:pos x="80" y="24"/>
                  </a:cxn>
                  <a:cxn ang="0">
                    <a:pos x="90" y="29"/>
                  </a:cxn>
                  <a:cxn ang="0">
                    <a:pos x="99" y="34"/>
                  </a:cxn>
                  <a:cxn ang="0">
                    <a:pos x="109" y="39"/>
                  </a:cxn>
                  <a:cxn ang="0">
                    <a:pos x="119" y="45"/>
                  </a:cxn>
                  <a:cxn ang="0">
                    <a:pos x="130" y="51"/>
                  </a:cxn>
                  <a:cxn ang="0">
                    <a:pos x="140" y="57"/>
                  </a:cxn>
                  <a:cxn ang="0">
                    <a:pos x="150" y="64"/>
                  </a:cxn>
                  <a:cxn ang="0">
                    <a:pos x="162" y="71"/>
                  </a:cxn>
                  <a:cxn ang="0">
                    <a:pos x="172" y="77"/>
                  </a:cxn>
                  <a:cxn ang="0">
                    <a:pos x="183" y="83"/>
                  </a:cxn>
                  <a:cxn ang="0">
                    <a:pos x="192" y="90"/>
                  </a:cxn>
                  <a:cxn ang="0">
                    <a:pos x="202" y="96"/>
                  </a:cxn>
                  <a:cxn ang="0">
                    <a:pos x="212" y="103"/>
                  </a:cxn>
                  <a:cxn ang="0">
                    <a:pos x="221" y="110"/>
                  </a:cxn>
                  <a:cxn ang="0">
                    <a:pos x="229" y="116"/>
                  </a:cxn>
                  <a:cxn ang="0">
                    <a:pos x="237" y="122"/>
                  </a:cxn>
                  <a:cxn ang="0">
                    <a:pos x="249" y="132"/>
                  </a:cxn>
                  <a:cxn ang="0">
                    <a:pos x="260" y="140"/>
                  </a:cxn>
                  <a:cxn ang="0">
                    <a:pos x="267" y="147"/>
                  </a:cxn>
                  <a:cxn ang="0">
                    <a:pos x="264" y="175"/>
                  </a:cxn>
                </a:cxnLst>
                <a:rect l="0" t="0" r="r" b="b"/>
                <a:pathLst>
                  <a:path w="271" h="175">
                    <a:moveTo>
                      <a:pt x="237" y="160"/>
                    </a:moveTo>
                    <a:lnTo>
                      <a:pt x="237" y="160"/>
                    </a:lnTo>
                    <a:lnTo>
                      <a:pt x="236" y="160"/>
                    </a:lnTo>
                    <a:lnTo>
                      <a:pt x="234" y="159"/>
                    </a:lnTo>
                    <a:lnTo>
                      <a:pt x="231" y="158"/>
                    </a:lnTo>
                    <a:lnTo>
                      <a:pt x="228" y="157"/>
                    </a:lnTo>
                    <a:lnTo>
                      <a:pt x="226" y="155"/>
                    </a:lnTo>
                    <a:lnTo>
                      <a:pt x="223" y="154"/>
                    </a:lnTo>
                    <a:lnTo>
                      <a:pt x="221" y="154"/>
                    </a:lnTo>
                    <a:lnTo>
                      <a:pt x="219" y="153"/>
                    </a:lnTo>
                    <a:lnTo>
                      <a:pt x="217" y="152"/>
                    </a:lnTo>
                    <a:lnTo>
                      <a:pt x="215" y="152"/>
                    </a:lnTo>
                    <a:lnTo>
                      <a:pt x="212" y="151"/>
                    </a:lnTo>
                    <a:lnTo>
                      <a:pt x="209" y="150"/>
                    </a:lnTo>
                    <a:lnTo>
                      <a:pt x="207" y="149"/>
                    </a:lnTo>
                    <a:lnTo>
                      <a:pt x="204" y="147"/>
                    </a:lnTo>
                    <a:lnTo>
                      <a:pt x="201" y="146"/>
                    </a:lnTo>
                    <a:lnTo>
                      <a:pt x="198" y="145"/>
                    </a:lnTo>
                    <a:lnTo>
                      <a:pt x="195" y="144"/>
                    </a:lnTo>
                    <a:lnTo>
                      <a:pt x="192" y="143"/>
                    </a:lnTo>
                    <a:lnTo>
                      <a:pt x="189" y="142"/>
                    </a:lnTo>
                    <a:lnTo>
                      <a:pt x="186" y="140"/>
                    </a:lnTo>
                    <a:lnTo>
                      <a:pt x="183" y="139"/>
                    </a:lnTo>
                    <a:lnTo>
                      <a:pt x="179" y="138"/>
                    </a:lnTo>
                    <a:lnTo>
                      <a:pt x="176" y="137"/>
                    </a:lnTo>
                    <a:lnTo>
                      <a:pt x="172" y="135"/>
                    </a:lnTo>
                    <a:lnTo>
                      <a:pt x="169" y="134"/>
                    </a:lnTo>
                    <a:lnTo>
                      <a:pt x="166" y="133"/>
                    </a:lnTo>
                    <a:lnTo>
                      <a:pt x="162" y="132"/>
                    </a:lnTo>
                    <a:lnTo>
                      <a:pt x="158" y="130"/>
                    </a:lnTo>
                    <a:lnTo>
                      <a:pt x="154" y="129"/>
                    </a:lnTo>
                    <a:lnTo>
                      <a:pt x="150" y="127"/>
                    </a:lnTo>
                    <a:lnTo>
                      <a:pt x="147" y="125"/>
                    </a:lnTo>
                    <a:lnTo>
                      <a:pt x="143" y="124"/>
                    </a:lnTo>
                    <a:lnTo>
                      <a:pt x="140" y="122"/>
                    </a:lnTo>
                    <a:lnTo>
                      <a:pt x="136" y="120"/>
                    </a:lnTo>
                    <a:lnTo>
                      <a:pt x="132" y="119"/>
                    </a:lnTo>
                    <a:lnTo>
                      <a:pt x="129" y="117"/>
                    </a:lnTo>
                    <a:lnTo>
                      <a:pt x="125" y="116"/>
                    </a:lnTo>
                    <a:lnTo>
                      <a:pt x="121" y="114"/>
                    </a:lnTo>
                    <a:lnTo>
                      <a:pt x="117" y="113"/>
                    </a:lnTo>
                    <a:lnTo>
                      <a:pt x="113" y="112"/>
                    </a:lnTo>
                    <a:lnTo>
                      <a:pt x="110" y="111"/>
                    </a:lnTo>
                    <a:lnTo>
                      <a:pt x="106" y="109"/>
                    </a:lnTo>
                    <a:lnTo>
                      <a:pt x="102" y="107"/>
                    </a:lnTo>
                    <a:lnTo>
                      <a:pt x="98" y="105"/>
                    </a:lnTo>
                    <a:lnTo>
                      <a:pt x="95" y="104"/>
                    </a:lnTo>
                    <a:lnTo>
                      <a:pt x="92" y="102"/>
                    </a:lnTo>
                    <a:lnTo>
                      <a:pt x="88" y="100"/>
                    </a:lnTo>
                    <a:lnTo>
                      <a:pt x="85" y="99"/>
                    </a:lnTo>
                    <a:lnTo>
                      <a:pt x="81" y="97"/>
                    </a:lnTo>
                    <a:lnTo>
                      <a:pt x="78" y="95"/>
                    </a:lnTo>
                    <a:lnTo>
                      <a:pt x="74" y="94"/>
                    </a:lnTo>
                    <a:lnTo>
                      <a:pt x="72" y="93"/>
                    </a:lnTo>
                    <a:lnTo>
                      <a:pt x="69" y="92"/>
                    </a:lnTo>
                    <a:lnTo>
                      <a:pt x="66" y="90"/>
                    </a:lnTo>
                    <a:lnTo>
                      <a:pt x="63" y="89"/>
                    </a:lnTo>
                    <a:lnTo>
                      <a:pt x="60" y="87"/>
                    </a:lnTo>
                    <a:lnTo>
                      <a:pt x="57" y="86"/>
                    </a:lnTo>
                    <a:lnTo>
                      <a:pt x="54" y="84"/>
                    </a:lnTo>
                    <a:lnTo>
                      <a:pt x="52" y="83"/>
                    </a:lnTo>
                    <a:lnTo>
                      <a:pt x="49" y="81"/>
                    </a:lnTo>
                    <a:lnTo>
                      <a:pt x="47" y="80"/>
                    </a:lnTo>
                    <a:lnTo>
                      <a:pt x="44" y="79"/>
                    </a:lnTo>
                    <a:lnTo>
                      <a:pt x="42" y="78"/>
                    </a:lnTo>
                    <a:lnTo>
                      <a:pt x="40" y="77"/>
                    </a:lnTo>
                    <a:lnTo>
                      <a:pt x="38" y="76"/>
                    </a:lnTo>
                    <a:lnTo>
                      <a:pt x="36" y="75"/>
                    </a:lnTo>
                    <a:lnTo>
                      <a:pt x="34" y="74"/>
                    </a:lnTo>
                    <a:lnTo>
                      <a:pt x="32" y="73"/>
                    </a:lnTo>
                    <a:lnTo>
                      <a:pt x="31" y="72"/>
                    </a:lnTo>
                    <a:lnTo>
                      <a:pt x="27" y="70"/>
                    </a:lnTo>
                    <a:lnTo>
                      <a:pt x="24" y="68"/>
                    </a:lnTo>
                    <a:lnTo>
                      <a:pt x="21" y="67"/>
                    </a:lnTo>
                    <a:lnTo>
                      <a:pt x="18" y="65"/>
                    </a:lnTo>
                    <a:lnTo>
                      <a:pt x="16" y="63"/>
                    </a:lnTo>
                    <a:lnTo>
                      <a:pt x="15" y="62"/>
                    </a:lnTo>
                    <a:lnTo>
                      <a:pt x="12" y="61"/>
                    </a:lnTo>
                    <a:lnTo>
                      <a:pt x="11" y="59"/>
                    </a:lnTo>
                    <a:lnTo>
                      <a:pt x="9" y="58"/>
                    </a:lnTo>
                    <a:lnTo>
                      <a:pt x="8" y="57"/>
                    </a:lnTo>
                    <a:lnTo>
                      <a:pt x="5" y="55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1" y="38"/>
                    </a:lnTo>
                    <a:lnTo>
                      <a:pt x="1" y="36"/>
                    </a:lnTo>
                    <a:lnTo>
                      <a:pt x="1" y="33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9" y="1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7" y="4"/>
                    </a:lnTo>
                    <a:lnTo>
                      <a:pt x="41" y="6"/>
                    </a:lnTo>
                    <a:lnTo>
                      <a:pt x="45" y="7"/>
                    </a:lnTo>
                    <a:lnTo>
                      <a:pt x="49" y="9"/>
                    </a:lnTo>
                    <a:lnTo>
                      <a:pt x="52" y="10"/>
                    </a:lnTo>
                    <a:lnTo>
                      <a:pt x="55" y="12"/>
                    </a:lnTo>
                    <a:lnTo>
                      <a:pt x="58" y="13"/>
                    </a:lnTo>
                    <a:lnTo>
                      <a:pt x="60" y="14"/>
                    </a:lnTo>
                    <a:lnTo>
                      <a:pt x="62" y="15"/>
                    </a:lnTo>
                    <a:lnTo>
                      <a:pt x="64" y="16"/>
                    </a:lnTo>
                    <a:lnTo>
                      <a:pt x="67" y="16"/>
                    </a:lnTo>
                    <a:lnTo>
                      <a:pt x="69" y="17"/>
                    </a:lnTo>
                    <a:lnTo>
                      <a:pt x="71" y="18"/>
                    </a:lnTo>
                    <a:lnTo>
                      <a:pt x="72" y="20"/>
                    </a:lnTo>
                    <a:lnTo>
                      <a:pt x="75" y="21"/>
                    </a:lnTo>
                    <a:lnTo>
                      <a:pt x="77" y="22"/>
                    </a:lnTo>
                    <a:lnTo>
                      <a:pt x="80" y="24"/>
                    </a:lnTo>
                    <a:lnTo>
                      <a:pt x="82" y="25"/>
                    </a:lnTo>
                    <a:lnTo>
                      <a:pt x="85" y="26"/>
                    </a:lnTo>
                    <a:lnTo>
                      <a:pt x="87" y="27"/>
                    </a:lnTo>
                    <a:lnTo>
                      <a:pt x="90" y="29"/>
                    </a:lnTo>
                    <a:lnTo>
                      <a:pt x="92" y="30"/>
                    </a:lnTo>
                    <a:lnTo>
                      <a:pt x="94" y="31"/>
                    </a:lnTo>
                    <a:lnTo>
                      <a:pt x="96" y="33"/>
                    </a:lnTo>
                    <a:lnTo>
                      <a:pt x="99" y="34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7" y="38"/>
                    </a:lnTo>
                    <a:lnTo>
                      <a:pt x="109" y="39"/>
                    </a:lnTo>
                    <a:lnTo>
                      <a:pt x="111" y="41"/>
                    </a:lnTo>
                    <a:lnTo>
                      <a:pt x="113" y="42"/>
                    </a:lnTo>
                    <a:lnTo>
                      <a:pt x="116" y="44"/>
                    </a:lnTo>
                    <a:lnTo>
                      <a:pt x="119" y="45"/>
                    </a:lnTo>
                    <a:lnTo>
                      <a:pt x="122" y="47"/>
                    </a:lnTo>
                    <a:lnTo>
                      <a:pt x="124" y="48"/>
                    </a:lnTo>
                    <a:lnTo>
                      <a:pt x="127" y="50"/>
                    </a:lnTo>
                    <a:lnTo>
                      <a:pt x="130" y="51"/>
                    </a:lnTo>
                    <a:lnTo>
                      <a:pt x="132" y="53"/>
                    </a:lnTo>
                    <a:lnTo>
                      <a:pt x="134" y="55"/>
                    </a:lnTo>
                    <a:lnTo>
                      <a:pt x="137" y="56"/>
                    </a:lnTo>
                    <a:lnTo>
                      <a:pt x="140" y="57"/>
                    </a:lnTo>
                    <a:lnTo>
                      <a:pt x="143" y="59"/>
                    </a:lnTo>
                    <a:lnTo>
                      <a:pt x="146" y="61"/>
                    </a:lnTo>
                    <a:lnTo>
                      <a:pt x="149" y="62"/>
                    </a:lnTo>
                    <a:lnTo>
                      <a:pt x="150" y="64"/>
                    </a:lnTo>
                    <a:lnTo>
                      <a:pt x="153" y="66"/>
                    </a:lnTo>
                    <a:lnTo>
                      <a:pt x="156" y="68"/>
                    </a:lnTo>
                    <a:lnTo>
                      <a:pt x="159" y="70"/>
                    </a:lnTo>
                    <a:lnTo>
                      <a:pt x="162" y="71"/>
                    </a:lnTo>
                    <a:lnTo>
                      <a:pt x="165" y="73"/>
                    </a:lnTo>
                    <a:lnTo>
                      <a:pt x="167" y="74"/>
                    </a:lnTo>
                    <a:lnTo>
                      <a:pt x="169" y="75"/>
                    </a:lnTo>
                    <a:lnTo>
                      <a:pt x="172" y="77"/>
                    </a:lnTo>
                    <a:lnTo>
                      <a:pt x="175" y="79"/>
                    </a:lnTo>
                    <a:lnTo>
                      <a:pt x="177" y="80"/>
                    </a:lnTo>
                    <a:lnTo>
                      <a:pt x="180" y="82"/>
                    </a:lnTo>
                    <a:lnTo>
                      <a:pt x="183" y="83"/>
                    </a:lnTo>
                    <a:lnTo>
                      <a:pt x="186" y="85"/>
                    </a:lnTo>
                    <a:lnTo>
                      <a:pt x="188" y="87"/>
                    </a:lnTo>
                    <a:lnTo>
                      <a:pt x="190" y="89"/>
                    </a:lnTo>
                    <a:lnTo>
                      <a:pt x="192" y="90"/>
                    </a:lnTo>
                    <a:lnTo>
                      <a:pt x="195" y="92"/>
                    </a:lnTo>
                    <a:lnTo>
                      <a:pt x="197" y="94"/>
                    </a:lnTo>
                    <a:lnTo>
                      <a:pt x="200" y="95"/>
                    </a:lnTo>
                    <a:lnTo>
                      <a:pt x="202" y="96"/>
                    </a:lnTo>
                    <a:lnTo>
                      <a:pt x="205" y="99"/>
                    </a:lnTo>
                    <a:lnTo>
                      <a:pt x="207" y="100"/>
                    </a:lnTo>
                    <a:lnTo>
                      <a:pt x="209" y="102"/>
                    </a:lnTo>
                    <a:lnTo>
                      <a:pt x="212" y="103"/>
                    </a:lnTo>
                    <a:lnTo>
                      <a:pt x="214" y="105"/>
                    </a:lnTo>
                    <a:lnTo>
                      <a:pt x="216" y="107"/>
                    </a:lnTo>
                    <a:lnTo>
                      <a:pt x="219" y="109"/>
                    </a:lnTo>
                    <a:lnTo>
                      <a:pt x="221" y="110"/>
                    </a:lnTo>
                    <a:lnTo>
                      <a:pt x="223" y="112"/>
                    </a:lnTo>
                    <a:lnTo>
                      <a:pt x="225" y="113"/>
                    </a:lnTo>
                    <a:lnTo>
                      <a:pt x="227" y="114"/>
                    </a:lnTo>
                    <a:lnTo>
                      <a:pt x="229" y="116"/>
                    </a:lnTo>
                    <a:lnTo>
                      <a:pt x="231" y="117"/>
                    </a:lnTo>
                    <a:lnTo>
                      <a:pt x="233" y="119"/>
                    </a:lnTo>
                    <a:lnTo>
                      <a:pt x="235" y="121"/>
                    </a:lnTo>
                    <a:lnTo>
                      <a:pt x="237" y="122"/>
                    </a:lnTo>
                    <a:lnTo>
                      <a:pt x="239" y="124"/>
                    </a:lnTo>
                    <a:lnTo>
                      <a:pt x="243" y="127"/>
                    </a:lnTo>
                    <a:lnTo>
                      <a:pt x="246" y="129"/>
                    </a:lnTo>
                    <a:lnTo>
                      <a:pt x="249" y="132"/>
                    </a:lnTo>
                    <a:lnTo>
                      <a:pt x="252" y="134"/>
                    </a:lnTo>
                    <a:lnTo>
                      <a:pt x="255" y="136"/>
                    </a:lnTo>
                    <a:lnTo>
                      <a:pt x="258" y="138"/>
                    </a:lnTo>
                    <a:lnTo>
                      <a:pt x="260" y="140"/>
                    </a:lnTo>
                    <a:lnTo>
                      <a:pt x="263" y="143"/>
                    </a:lnTo>
                    <a:lnTo>
                      <a:pt x="265" y="144"/>
                    </a:lnTo>
                    <a:lnTo>
                      <a:pt x="266" y="146"/>
                    </a:lnTo>
                    <a:lnTo>
                      <a:pt x="267" y="147"/>
                    </a:lnTo>
                    <a:lnTo>
                      <a:pt x="269" y="148"/>
                    </a:lnTo>
                    <a:lnTo>
                      <a:pt x="271" y="150"/>
                    </a:lnTo>
                    <a:lnTo>
                      <a:pt x="271" y="151"/>
                    </a:lnTo>
                    <a:lnTo>
                      <a:pt x="264" y="175"/>
                    </a:lnTo>
                    <a:lnTo>
                      <a:pt x="237" y="160"/>
                    </a:lnTo>
                    <a:lnTo>
                      <a:pt x="237" y="16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43"/>
              <p:cNvSpPr>
                <a:spLocks/>
              </p:cNvSpPr>
              <p:nvPr/>
            </p:nvSpPr>
            <p:spPr bwMode="auto">
              <a:xfrm>
                <a:off x="1008" y="842"/>
                <a:ext cx="260" cy="218"/>
              </a:xfrm>
              <a:custGeom>
                <a:avLst/>
                <a:gdLst/>
                <a:ahLst/>
                <a:cxnLst>
                  <a:cxn ang="0">
                    <a:pos x="258" y="217"/>
                  </a:cxn>
                  <a:cxn ang="0">
                    <a:pos x="250" y="212"/>
                  </a:cxn>
                  <a:cxn ang="0">
                    <a:pos x="244" y="209"/>
                  </a:cxn>
                  <a:cxn ang="0">
                    <a:pos x="237" y="205"/>
                  </a:cxn>
                  <a:cxn ang="0">
                    <a:pos x="227" y="200"/>
                  </a:cxn>
                  <a:cxn ang="0">
                    <a:pos x="217" y="194"/>
                  </a:cxn>
                  <a:cxn ang="0">
                    <a:pos x="206" y="188"/>
                  </a:cxn>
                  <a:cxn ang="0">
                    <a:pos x="194" y="181"/>
                  </a:cxn>
                  <a:cxn ang="0">
                    <a:pos x="182" y="174"/>
                  </a:cxn>
                  <a:cxn ang="0">
                    <a:pos x="168" y="165"/>
                  </a:cxn>
                  <a:cxn ang="0">
                    <a:pos x="155" y="157"/>
                  </a:cxn>
                  <a:cxn ang="0">
                    <a:pos x="141" y="148"/>
                  </a:cxn>
                  <a:cxn ang="0">
                    <a:pos x="126" y="140"/>
                  </a:cxn>
                  <a:cxn ang="0">
                    <a:pos x="113" y="131"/>
                  </a:cxn>
                  <a:cxn ang="0">
                    <a:pos x="100" y="123"/>
                  </a:cxn>
                  <a:cxn ang="0">
                    <a:pos x="87" y="113"/>
                  </a:cxn>
                  <a:cxn ang="0">
                    <a:pos x="73" y="103"/>
                  </a:cxn>
                  <a:cxn ang="0">
                    <a:pos x="62" y="95"/>
                  </a:cxn>
                  <a:cxn ang="0">
                    <a:pos x="51" y="86"/>
                  </a:cxn>
                  <a:cxn ang="0">
                    <a:pos x="41" y="78"/>
                  </a:cxn>
                  <a:cxn ang="0">
                    <a:pos x="31" y="69"/>
                  </a:cxn>
                  <a:cxn ang="0">
                    <a:pos x="24" y="61"/>
                  </a:cxn>
                  <a:cxn ang="0">
                    <a:pos x="17" y="52"/>
                  </a:cxn>
                  <a:cxn ang="0">
                    <a:pos x="11" y="45"/>
                  </a:cxn>
                  <a:cxn ang="0">
                    <a:pos x="7" y="38"/>
                  </a:cxn>
                  <a:cxn ang="0">
                    <a:pos x="4" y="31"/>
                  </a:cxn>
                  <a:cxn ang="0">
                    <a:pos x="2" y="25"/>
                  </a:cxn>
                  <a:cxn ang="0">
                    <a:pos x="0" y="20"/>
                  </a:cxn>
                  <a:cxn ang="0">
                    <a:pos x="0" y="11"/>
                  </a:cxn>
                  <a:cxn ang="0">
                    <a:pos x="4" y="5"/>
                  </a:cxn>
                  <a:cxn ang="0">
                    <a:pos x="11" y="1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2" y="3"/>
                  </a:cxn>
                  <a:cxn ang="0">
                    <a:pos x="40" y="6"/>
                  </a:cxn>
                  <a:cxn ang="0">
                    <a:pos x="48" y="10"/>
                  </a:cxn>
                  <a:cxn ang="0">
                    <a:pos x="57" y="15"/>
                  </a:cxn>
                  <a:cxn ang="0">
                    <a:pos x="67" y="22"/>
                  </a:cxn>
                  <a:cxn ang="0">
                    <a:pos x="77" y="29"/>
                  </a:cxn>
                  <a:cxn ang="0">
                    <a:pos x="87" y="37"/>
                  </a:cxn>
                  <a:cxn ang="0">
                    <a:pos x="99" y="46"/>
                  </a:cxn>
                  <a:cxn ang="0">
                    <a:pos x="110" y="57"/>
                  </a:cxn>
                  <a:cxn ang="0">
                    <a:pos x="122" y="68"/>
                  </a:cxn>
                  <a:cxn ang="0">
                    <a:pos x="134" y="80"/>
                  </a:cxn>
                  <a:cxn ang="0">
                    <a:pos x="145" y="92"/>
                  </a:cxn>
                  <a:cxn ang="0">
                    <a:pos x="157" y="103"/>
                  </a:cxn>
                  <a:cxn ang="0">
                    <a:pos x="169" y="116"/>
                  </a:cxn>
                  <a:cxn ang="0">
                    <a:pos x="181" y="128"/>
                  </a:cxn>
                  <a:cxn ang="0">
                    <a:pos x="192" y="141"/>
                  </a:cxn>
                  <a:cxn ang="0">
                    <a:pos x="203" y="151"/>
                  </a:cxn>
                  <a:cxn ang="0">
                    <a:pos x="212" y="162"/>
                  </a:cxn>
                  <a:cxn ang="0">
                    <a:pos x="222" y="173"/>
                  </a:cxn>
                  <a:cxn ang="0">
                    <a:pos x="230" y="182"/>
                  </a:cxn>
                  <a:cxn ang="0">
                    <a:pos x="238" y="192"/>
                  </a:cxn>
                  <a:cxn ang="0">
                    <a:pos x="244" y="200"/>
                  </a:cxn>
                  <a:cxn ang="0">
                    <a:pos x="249" y="205"/>
                  </a:cxn>
                  <a:cxn ang="0">
                    <a:pos x="255" y="211"/>
                  </a:cxn>
                  <a:cxn ang="0">
                    <a:pos x="259" y="217"/>
                  </a:cxn>
                </a:cxnLst>
                <a:rect l="0" t="0" r="r" b="b"/>
                <a:pathLst>
                  <a:path w="260" h="218">
                    <a:moveTo>
                      <a:pt x="260" y="218"/>
                    </a:moveTo>
                    <a:lnTo>
                      <a:pt x="259" y="218"/>
                    </a:lnTo>
                    <a:lnTo>
                      <a:pt x="258" y="217"/>
                    </a:lnTo>
                    <a:lnTo>
                      <a:pt x="256" y="215"/>
                    </a:lnTo>
                    <a:lnTo>
                      <a:pt x="253" y="214"/>
                    </a:lnTo>
                    <a:lnTo>
                      <a:pt x="250" y="212"/>
                    </a:lnTo>
                    <a:lnTo>
                      <a:pt x="248" y="211"/>
                    </a:lnTo>
                    <a:lnTo>
                      <a:pt x="246" y="210"/>
                    </a:lnTo>
                    <a:lnTo>
                      <a:pt x="244" y="209"/>
                    </a:lnTo>
                    <a:lnTo>
                      <a:pt x="241" y="208"/>
                    </a:lnTo>
                    <a:lnTo>
                      <a:pt x="240" y="207"/>
                    </a:lnTo>
                    <a:lnTo>
                      <a:pt x="237" y="205"/>
                    </a:lnTo>
                    <a:lnTo>
                      <a:pt x="234" y="203"/>
                    </a:lnTo>
                    <a:lnTo>
                      <a:pt x="231" y="201"/>
                    </a:lnTo>
                    <a:lnTo>
                      <a:pt x="227" y="200"/>
                    </a:lnTo>
                    <a:lnTo>
                      <a:pt x="224" y="199"/>
                    </a:lnTo>
                    <a:lnTo>
                      <a:pt x="221" y="197"/>
                    </a:lnTo>
                    <a:lnTo>
                      <a:pt x="217" y="194"/>
                    </a:lnTo>
                    <a:lnTo>
                      <a:pt x="213" y="192"/>
                    </a:lnTo>
                    <a:lnTo>
                      <a:pt x="210" y="190"/>
                    </a:lnTo>
                    <a:lnTo>
                      <a:pt x="206" y="188"/>
                    </a:lnTo>
                    <a:lnTo>
                      <a:pt x="202" y="185"/>
                    </a:lnTo>
                    <a:lnTo>
                      <a:pt x="198" y="183"/>
                    </a:lnTo>
                    <a:lnTo>
                      <a:pt x="194" y="181"/>
                    </a:lnTo>
                    <a:lnTo>
                      <a:pt x="190" y="179"/>
                    </a:lnTo>
                    <a:lnTo>
                      <a:pt x="186" y="176"/>
                    </a:lnTo>
                    <a:lnTo>
                      <a:pt x="182" y="174"/>
                    </a:lnTo>
                    <a:lnTo>
                      <a:pt x="178" y="171"/>
                    </a:lnTo>
                    <a:lnTo>
                      <a:pt x="173" y="168"/>
                    </a:lnTo>
                    <a:lnTo>
                      <a:pt x="168" y="165"/>
                    </a:lnTo>
                    <a:lnTo>
                      <a:pt x="164" y="162"/>
                    </a:lnTo>
                    <a:lnTo>
                      <a:pt x="159" y="160"/>
                    </a:lnTo>
                    <a:lnTo>
                      <a:pt x="155" y="157"/>
                    </a:lnTo>
                    <a:lnTo>
                      <a:pt x="150" y="154"/>
                    </a:lnTo>
                    <a:lnTo>
                      <a:pt x="145" y="151"/>
                    </a:lnTo>
                    <a:lnTo>
                      <a:pt x="141" y="148"/>
                    </a:lnTo>
                    <a:lnTo>
                      <a:pt x="137" y="146"/>
                    </a:lnTo>
                    <a:lnTo>
                      <a:pt x="131" y="142"/>
                    </a:lnTo>
                    <a:lnTo>
                      <a:pt x="126" y="140"/>
                    </a:lnTo>
                    <a:lnTo>
                      <a:pt x="123" y="137"/>
                    </a:lnTo>
                    <a:lnTo>
                      <a:pt x="118" y="134"/>
                    </a:lnTo>
                    <a:lnTo>
                      <a:pt x="113" y="131"/>
                    </a:lnTo>
                    <a:lnTo>
                      <a:pt x="108" y="128"/>
                    </a:lnTo>
                    <a:lnTo>
                      <a:pt x="105" y="125"/>
                    </a:lnTo>
                    <a:lnTo>
                      <a:pt x="100" y="123"/>
                    </a:lnTo>
                    <a:lnTo>
                      <a:pt x="95" y="119"/>
                    </a:lnTo>
                    <a:lnTo>
                      <a:pt x="90" y="116"/>
                    </a:lnTo>
                    <a:lnTo>
                      <a:pt x="87" y="113"/>
                    </a:lnTo>
                    <a:lnTo>
                      <a:pt x="82" y="110"/>
                    </a:lnTo>
                    <a:lnTo>
                      <a:pt x="78" y="106"/>
                    </a:lnTo>
                    <a:lnTo>
                      <a:pt x="73" y="103"/>
                    </a:lnTo>
                    <a:lnTo>
                      <a:pt x="69" y="101"/>
                    </a:lnTo>
                    <a:lnTo>
                      <a:pt x="66" y="98"/>
                    </a:lnTo>
                    <a:lnTo>
                      <a:pt x="62" y="95"/>
                    </a:lnTo>
                    <a:lnTo>
                      <a:pt x="58" y="92"/>
                    </a:lnTo>
                    <a:lnTo>
                      <a:pt x="54" y="89"/>
                    </a:lnTo>
                    <a:lnTo>
                      <a:pt x="51" y="86"/>
                    </a:lnTo>
                    <a:lnTo>
                      <a:pt x="48" y="84"/>
                    </a:lnTo>
                    <a:lnTo>
                      <a:pt x="44" y="81"/>
                    </a:lnTo>
                    <a:lnTo>
                      <a:pt x="41" y="78"/>
                    </a:lnTo>
                    <a:lnTo>
                      <a:pt x="38" y="75"/>
                    </a:lnTo>
                    <a:lnTo>
                      <a:pt x="34" y="72"/>
                    </a:lnTo>
                    <a:lnTo>
                      <a:pt x="31" y="69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4" y="61"/>
                    </a:lnTo>
                    <a:lnTo>
                      <a:pt x="21" y="58"/>
                    </a:lnTo>
                    <a:lnTo>
                      <a:pt x="19" y="55"/>
                    </a:lnTo>
                    <a:lnTo>
                      <a:pt x="17" y="52"/>
                    </a:lnTo>
                    <a:lnTo>
                      <a:pt x="15" y="49"/>
                    </a:lnTo>
                    <a:lnTo>
                      <a:pt x="13" y="47"/>
                    </a:lnTo>
                    <a:lnTo>
                      <a:pt x="11" y="45"/>
                    </a:lnTo>
                    <a:lnTo>
                      <a:pt x="10" y="43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6" y="36"/>
                    </a:lnTo>
                    <a:lnTo>
                      <a:pt x="5" y="33"/>
                    </a:lnTo>
                    <a:lnTo>
                      <a:pt x="4" y="31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1"/>
                    </a:lnTo>
                    <a:lnTo>
                      <a:pt x="24" y="1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32" y="3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40" y="6"/>
                    </a:lnTo>
                    <a:lnTo>
                      <a:pt x="43" y="7"/>
                    </a:lnTo>
                    <a:lnTo>
                      <a:pt x="46" y="8"/>
                    </a:lnTo>
                    <a:lnTo>
                      <a:pt x="48" y="10"/>
                    </a:lnTo>
                    <a:lnTo>
                      <a:pt x="51" y="11"/>
                    </a:lnTo>
                    <a:lnTo>
                      <a:pt x="54" y="13"/>
                    </a:lnTo>
                    <a:lnTo>
                      <a:pt x="57" y="15"/>
                    </a:lnTo>
                    <a:lnTo>
                      <a:pt x="60" y="17"/>
                    </a:lnTo>
                    <a:lnTo>
                      <a:pt x="64" y="20"/>
                    </a:lnTo>
                    <a:lnTo>
                      <a:pt x="67" y="22"/>
                    </a:lnTo>
                    <a:lnTo>
                      <a:pt x="70" y="25"/>
                    </a:lnTo>
                    <a:lnTo>
                      <a:pt x="73" y="26"/>
                    </a:lnTo>
                    <a:lnTo>
                      <a:pt x="77" y="29"/>
                    </a:lnTo>
                    <a:lnTo>
                      <a:pt x="81" y="31"/>
                    </a:lnTo>
                    <a:lnTo>
                      <a:pt x="84" y="34"/>
                    </a:lnTo>
                    <a:lnTo>
                      <a:pt x="87" y="37"/>
                    </a:lnTo>
                    <a:lnTo>
                      <a:pt x="91" y="41"/>
                    </a:lnTo>
                    <a:lnTo>
                      <a:pt x="95" y="44"/>
                    </a:lnTo>
                    <a:lnTo>
                      <a:pt x="99" y="46"/>
                    </a:lnTo>
                    <a:lnTo>
                      <a:pt x="103" y="50"/>
                    </a:lnTo>
                    <a:lnTo>
                      <a:pt x="106" y="53"/>
                    </a:lnTo>
                    <a:lnTo>
                      <a:pt x="110" y="57"/>
                    </a:lnTo>
                    <a:lnTo>
                      <a:pt x="114" y="61"/>
                    </a:lnTo>
                    <a:lnTo>
                      <a:pt x="118" y="64"/>
                    </a:lnTo>
                    <a:lnTo>
                      <a:pt x="122" y="68"/>
                    </a:lnTo>
                    <a:lnTo>
                      <a:pt x="126" y="72"/>
                    </a:lnTo>
                    <a:lnTo>
                      <a:pt x="130" y="76"/>
                    </a:lnTo>
                    <a:lnTo>
                      <a:pt x="134" y="80"/>
                    </a:lnTo>
                    <a:lnTo>
                      <a:pt x="138" y="84"/>
                    </a:lnTo>
                    <a:lnTo>
                      <a:pt x="142" y="87"/>
                    </a:lnTo>
                    <a:lnTo>
                      <a:pt x="145" y="92"/>
                    </a:lnTo>
                    <a:lnTo>
                      <a:pt x="149" y="96"/>
                    </a:lnTo>
                    <a:lnTo>
                      <a:pt x="153" y="100"/>
                    </a:lnTo>
                    <a:lnTo>
                      <a:pt x="157" y="103"/>
                    </a:lnTo>
                    <a:lnTo>
                      <a:pt x="162" y="108"/>
                    </a:lnTo>
                    <a:lnTo>
                      <a:pt x="164" y="112"/>
                    </a:lnTo>
                    <a:lnTo>
                      <a:pt x="169" y="116"/>
                    </a:lnTo>
                    <a:lnTo>
                      <a:pt x="173" y="120"/>
                    </a:lnTo>
                    <a:lnTo>
                      <a:pt x="177" y="124"/>
                    </a:lnTo>
                    <a:lnTo>
                      <a:pt x="181" y="128"/>
                    </a:lnTo>
                    <a:lnTo>
                      <a:pt x="184" y="132"/>
                    </a:lnTo>
                    <a:lnTo>
                      <a:pt x="188" y="136"/>
                    </a:lnTo>
                    <a:lnTo>
                      <a:pt x="192" y="141"/>
                    </a:lnTo>
                    <a:lnTo>
                      <a:pt x="195" y="144"/>
                    </a:lnTo>
                    <a:lnTo>
                      <a:pt x="199" y="148"/>
                    </a:lnTo>
                    <a:lnTo>
                      <a:pt x="203" y="151"/>
                    </a:lnTo>
                    <a:lnTo>
                      <a:pt x="205" y="156"/>
                    </a:lnTo>
                    <a:lnTo>
                      <a:pt x="209" y="159"/>
                    </a:lnTo>
                    <a:lnTo>
                      <a:pt x="212" y="162"/>
                    </a:lnTo>
                    <a:lnTo>
                      <a:pt x="216" y="166"/>
                    </a:lnTo>
                    <a:lnTo>
                      <a:pt x="219" y="170"/>
                    </a:lnTo>
                    <a:lnTo>
                      <a:pt x="222" y="173"/>
                    </a:lnTo>
                    <a:lnTo>
                      <a:pt x="224" y="176"/>
                    </a:lnTo>
                    <a:lnTo>
                      <a:pt x="227" y="180"/>
                    </a:lnTo>
                    <a:lnTo>
                      <a:pt x="230" y="182"/>
                    </a:lnTo>
                    <a:lnTo>
                      <a:pt x="233" y="185"/>
                    </a:lnTo>
                    <a:lnTo>
                      <a:pt x="235" y="189"/>
                    </a:lnTo>
                    <a:lnTo>
                      <a:pt x="238" y="192"/>
                    </a:lnTo>
                    <a:lnTo>
                      <a:pt x="241" y="195"/>
                    </a:lnTo>
                    <a:lnTo>
                      <a:pt x="242" y="197"/>
                    </a:lnTo>
                    <a:lnTo>
                      <a:pt x="244" y="200"/>
                    </a:lnTo>
                    <a:lnTo>
                      <a:pt x="246" y="201"/>
                    </a:lnTo>
                    <a:lnTo>
                      <a:pt x="248" y="203"/>
                    </a:lnTo>
                    <a:lnTo>
                      <a:pt x="249" y="205"/>
                    </a:lnTo>
                    <a:lnTo>
                      <a:pt x="251" y="208"/>
                    </a:lnTo>
                    <a:lnTo>
                      <a:pt x="253" y="209"/>
                    </a:lnTo>
                    <a:lnTo>
                      <a:pt x="255" y="211"/>
                    </a:lnTo>
                    <a:lnTo>
                      <a:pt x="257" y="214"/>
                    </a:lnTo>
                    <a:lnTo>
                      <a:pt x="258" y="216"/>
                    </a:lnTo>
                    <a:lnTo>
                      <a:pt x="259" y="217"/>
                    </a:lnTo>
                    <a:lnTo>
                      <a:pt x="260" y="218"/>
                    </a:lnTo>
                    <a:lnTo>
                      <a:pt x="260" y="218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44"/>
              <p:cNvSpPr>
                <a:spLocks/>
              </p:cNvSpPr>
              <p:nvPr/>
            </p:nvSpPr>
            <p:spPr bwMode="auto">
              <a:xfrm>
                <a:off x="935" y="929"/>
                <a:ext cx="314" cy="128"/>
              </a:xfrm>
              <a:custGeom>
                <a:avLst/>
                <a:gdLst/>
                <a:ahLst/>
                <a:cxnLst>
                  <a:cxn ang="0">
                    <a:pos x="311" y="127"/>
                  </a:cxn>
                  <a:cxn ang="0">
                    <a:pos x="303" y="126"/>
                  </a:cxn>
                  <a:cxn ang="0">
                    <a:pos x="296" y="125"/>
                  </a:cxn>
                  <a:cxn ang="0">
                    <a:pos x="287" y="123"/>
                  </a:cxn>
                  <a:cxn ang="0">
                    <a:pos x="277" y="121"/>
                  </a:cxn>
                  <a:cxn ang="0">
                    <a:pos x="266" y="119"/>
                  </a:cxn>
                  <a:cxn ang="0">
                    <a:pos x="253" y="117"/>
                  </a:cxn>
                  <a:cxn ang="0">
                    <a:pos x="239" y="114"/>
                  </a:cxn>
                  <a:cxn ang="0">
                    <a:pos x="225" y="112"/>
                  </a:cxn>
                  <a:cxn ang="0">
                    <a:pos x="210" y="109"/>
                  </a:cxn>
                  <a:cxn ang="0">
                    <a:pos x="195" y="105"/>
                  </a:cxn>
                  <a:cxn ang="0">
                    <a:pos x="179" y="101"/>
                  </a:cxn>
                  <a:cxn ang="0">
                    <a:pos x="162" y="97"/>
                  </a:cxn>
                  <a:cxn ang="0">
                    <a:pos x="146" y="94"/>
                  </a:cxn>
                  <a:cxn ang="0">
                    <a:pos x="131" y="90"/>
                  </a:cxn>
                  <a:cxn ang="0">
                    <a:pos x="116" y="86"/>
                  </a:cxn>
                  <a:cxn ang="0">
                    <a:pos x="101" y="81"/>
                  </a:cxn>
                  <a:cxn ang="0">
                    <a:pos x="86" y="76"/>
                  </a:cxn>
                  <a:cxn ang="0">
                    <a:pos x="73" y="72"/>
                  </a:cxn>
                  <a:cxn ang="0">
                    <a:pos x="61" y="67"/>
                  </a:cxn>
                  <a:cxn ang="0">
                    <a:pos x="49" y="61"/>
                  </a:cxn>
                  <a:cxn ang="0">
                    <a:pos x="40" y="55"/>
                  </a:cxn>
                  <a:cxn ang="0">
                    <a:pos x="31" y="51"/>
                  </a:cxn>
                  <a:cxn ang="0">
                    <a:pos x="23" y="45"/>
                  </a:cxn>
                  <a:cxn ang="0">
                    <a:pos x="16" y="40"/>
                  </a:cxn>
                  <a:cxn ang="0">
                    <a:pos x="9" y="34"/>
                  </a:cxn>
                  <a:cxn ang="0">
                    <a:pos x="3" y="24"/>
                  </a:cxn>
                  <a:cxn ang="0">
                    <a:pos x="0" y="16"/>
                  </a:cxn>
                  <a:cxn ang="0">
                    <a:pos x="3" y="8"/>
                  </a:cxn>
                  <a:cxn ang="0">
                    <a:pos x="9" y="3"/>
                  </a:cxn>
                  <a:cxn ang="0">
                    <a:pos x="16" y="1"/>
                  </a:cxn>
                  <a:cxn ang="0">
                    <a:pos x="23" y="0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7" y="2"/>
                  </a:cxn>
                  <a:cxn ang="0">
                    <a:pos x="58" y="4"/>
                  </a:cxn>
                  <a:cxn ang="0">
                    <a:pos x="70" y="8"/>
                  </a:cxn>
                  <a:cxn ang="0">
                    <a:pos x="83" y="11"/>
                  </a:cxn>
                  <a:cxn ang="0">
                    <a:pos x="95" y="16"/>
                  </a:cxn>
                  <a:cxn ang="0">
                    <a:pos x="109" y="21"/>
                  </a:cxn>
                  <a:cxn ang="0">
                    <a:pos x="123" y="28"/>
                  </a:cxn>
                  <a:cxn ang="0">
                    <a:pos x="139" y="35"/>
                  </a:cxn>
                  <a:cxn ang="0">
                    <a:pos x="154" y="41"/>
                  </a:cxn>
                  <a:cxn ang="0">
                    <a:pos x="169" y="49"/>
                  </a:cxn>
                  <a:cxn ang="0">
                    <a:pos x="184" y="56"/>
                  </a:cxn>
                  <a:cxn ang="0">
                    <a:pos x="199" y="64"/>
                  </a:cxn>
                  <a:cxn ang="0">
                    <a:pos x="214" y="72"/>
                  </a:cxn>
                  <a:cxn ang="0">
                    <a:pos x="228" y="79"/>
                  </a:cxn>
                  <a:cxn ang="0">
                    <a:pos x="241" y="87"/>
                  </a:cxn>
                  <a:cxn ang="0">
                    <a:pos x="254" y="94"/>
                  </a:cxn>
                  <a:cxn ang="0">
                    <a:pos x="266" y="100"/>
                  </a:cxn>
                  <a:cxn ang="0">
                    <a:pos x="276" y="107"/>
                  </a:cxn>
                  <a:cxn ang="0">
                    <a:pos x="287" y="113"/>
                  </a:cxn>
                  <a:cxn ang="0">
                    <a:pos x="295" y="116"/>
                  </a:cxn>
                  <a:cxn ang="0">
                    <a:pos x="302" y="121"/>
                  </a:cxn>
                  <a:cxn ang="0">
                    <a:pos x="309" y="125"/>
                  </a:cxn>
                  <a:cxn ang="0">
                    <a:pos x="314" y="128"/>
                  </a:cxn>
                </a:cxnLst>
                <a:rect l="0" t="0" r="r" b="b"/>
                <a:pathLst>
                  <a:path w="314" h="128">
                    <a:moveTo>
                      <a:pt x="314" y="128"/>
                    </a:moveTo>
                    <a:lnTo>
                      <a:pt x="313" y="128"/>
                    </a:lnTo>
                    <a:lnTo>
                      <a:pt x="311" y="127"/>
                    </a:lnTo>
                    <a:lnTo>
                      <a:pt x="309" y="127"/>
                    </a:lnTo>
                    <a:lnTo>
                      <a:pt x="306" y="127"/>
                    </a:lnTo>
                    <a:lnTo>
                      <a:pt x="303" y="126"/>
                    </a:lnTo>
                    <a:lnTo>
                      <a:pt x="301" y="125"/>
                    </a:lnTo>
                    <a:lnTo>
                      <a:pt x="298" y="125"/>
                    </a:lnTo>
                    <a:lnTo>
                      <a:pt x="296" y="125"/>
                    </a:lnTo>
                    <a:lnTo>
                      <a:pt x="294" y="124"/>
                    </a:lnTo>
                    <a:lnTo>
                      <a:pt x="291" y="124"/>
                    </a:lnTo>
                    <a:lnTo>
                      <a:pt x="287" y="123"/>
                    </a:lnTo>
                    <a:lnTo>
                      <a:pt x="284" y="123"/>
                    </a:lnTo>
                    <a:lnTo>
                      <a:pt x="280" y="122"/>
                    </a:lnTo>
                    <a:lnTo>
                      <a:pt x="277" y="121"/>
                    </a:lnTo>
                    <a:lnTo>
                      <a:pt x="274" y="121"/>
                    </a:lnTo>
                    <a:lnTo>
                      <a:pt x="270" y="120"/>
                    </a:lnTo>
                    <a:lnTo>
                      <a:pt x="266" y="119"/>
                    </a:lnTo>
                    <a:lnTo>
                      <a:pt x="261" y="118"/>
                    </a:lnTo>
                    <a:lnTo>
                      <a:pt x="257" y="118"/>
                    </a:lnTo>
                    <a:lnTo>
                      <a:pt x="253" y="117"/>
                    </a:lnTo>
                    <a:lnTo>
                      <a:pt x="249" y="116"/>
                    </a:lnTo>
                    <a:lnTo>
                      <a:pt x="244" y="115"/>
                    </a:lnTo>
                    <a:lnTo>
                      <a:pt x="239" y="114"/>
                    </a:lnTo>
                    <a:lnTo>
                      <a:pt x="235" y="113"/>
                    </a:lnTo>
                    <a:lnTo>
                      <a:pt x="230" y="113"/>
                    </a:lnTo>
                    <a:lnTo>
                      <a:pt x="225" y="112"/>
                    </a:lnTo>
                    <a:lnTo>
                      <a:pt x="220" y="111"/>
                    </a:lnTo>
                    <a:lnTo>
                      <a:pt x="216" y="110"/>
                    </a:lnTo>
                    <a:lnTo>
                      <a:pt x="210" y="109"/>
                    </a:lnTo>
                    <a:lnTo>
                      <a:pt x="205" y="108"/>
                    </a:lnTo>
                    <a:lnTo>
                      <a:pt x="199" y="107"/>
                    </a:lnTo>
                    <a:lnTo>
                      <a:pt x="195" y="105"/>
                    </a:lnTo>
                    <a:lnTo>
                      <a:pt x="189" y="104"/>
                    </a:lnTo>
                    <a:lnTo>
                      <a:pt x="184" y="103"/>
                    </a:lnTo>
                    <a:lnTo>
                      <a:pt x="179" y="101"/>
                    </a:lnTo>
                    <a:lnTo>
                      <a:pt x="174" y="100"/>
                    </a:lnTo>
                    <a:lnTo>
                      <a:pt x="168" y="99"/>
                    </a:lnTo>
                    <a:lnTo>
                      <a:pt x="162" y="97"/>
                    </a:lnTo>
                    <a:lnTo>
                      <a:pt x="158" y="96"/>
                    </a:lnTo>
                    <a:lnTo>
                      <a:pt x="152" y="95"/>
                    </a:lnTo>
                    <a:lnTo>
                      <a:pt x="146" y="94"/>
                    </a:lnTo>
                    <a:lnTo>
                      <a:pt x="141" y="93"/>
                    </a:lnTo>
                    <a:lnTo>
                      <a:pt x="136" y="92"/>
                    </a:lnTo>
                    <a:lnTo>
                      <a:pt x="131" y="90"/>
                    </a:lnTo>
                    <a:lnTo>
                      <a:pt x="125" y="88"/>
                    </a:lnTo>
                    <a:lnTo>
                      <a:pt x="121" y="87"/>
                    </a:lnTo>
                    <a:lnTo>
                      <a:pt x="116" y="86"/>
                    </a:lnTo>
                    <a:lnTo>
                      <a:pt x="110" y="84"/>
                    </a:lnTo>
                    <a:lnTo>
                      <a:pt x="105" y="82"/>
                    </a:lnTo>
                    <a:lnTo>
                      <a:pt x="101" y="81"/>
                    </a:lnTo>
                    <a:lnTo>
                      <a:pt x="96" y="79"/>
                    </a:lnTo>
                    <a:lnTo>
                      <a:pt x="91" y="78"/>
                    </a:lnTo>
                    <a:lnTo>
                      <a:pt x="86" y="76"/>
                    </a:lnTo>
                    <a:lnTo>
                      <a:pt x="82" y="74"/>
                    </a:lnTo>
                    <a:lnTo>
                      <a:pt x="78" y="73"/>
                    </a:lnTo>
                    <a:lnTo>
                      <a:pt x="73" y="72"/>
                    </a:lnTo>
                    <a:lnTo>
                      <a:pt x="69" y="70"/>
                    </a:lnTo>
                    <a:lnTo>
                      <a:pt x="64" y="69"/>
                    </a:lnTo>
                    <a:lnTo>
                      <a:pt x="61" y="67"/>
                    </a:lnTo>
                    <a:lnTo>
                      <a:pt x="58" y="65"/>
                    </a:lnTo>
                    <a:lnTo>
                      <a:pt x="53" y="63"/>
                    </a:lnTo>
                    <a:lnTo>
                      <a:pt x="49" y="61"/>
                    </a:lnTo>
                    <a:lnTo>
                      <a:pt x="46" y="59"/>
                    </a:lnTo>
                    <a:lnTo>
                      <a:pt x="43" y="58"/>
                    </a:lnTo>
                    <a:lnTo>
                      <a:pt x="40" y="55"/>
                    </a:lnTo>
                    <a:lnTo>
                      <a:pt x="37" y="55"/>
                    </a:lnTo>
                    <a:lnTo>
                      <a:pt x="33" y="53"/>
                    </a:lnTo>
                    <a:lnTo>
                      <a:pt x="31" y="51"/>
                    </a:lnTo>
                    <a:lnTo>
                      <a:pt x="27" y="49"/>
                    </a:lnTo>
                    <a:lnTo>
                      <a:pt x="25" y="47"/>
                    </a:lnTo>
                    <a:lnTo>
                      <a:pt x="23" y="45"/>
                    </a:lnTo>
                    <a:lnTo>
                      <a:pt x="21" y="43"/>
                    </a:lnTo>
                    <a:lnTo>
                      <a:pt x="18" y="42"/>
                    </a:lnTo>
                    <a:lnTo>
                      <a:pt x="16" y="40"/>
                    </a:lnTo>
                    <a:lnTo>
                      <a:pt x="14" y="38"/>
                    </a:lnTo>
                    <a:lnTo>
                      <a:pt x="13" y="37"/>
                    </a:lnTo>
                    <a:lnTo>
                      <a:pt x="9" y="34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2" y="2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42" y="1"/>
                    </a:lnTo>
                    <a:lnTo>
                      <a:pt x="45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8" y="4"/>
                    </a:lnTo>
                    <a:lnTo>
                      <a:pt x="62" y="5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4" y="9"/>
                    </a:lnTo>
                    <a:lnTo>
                      <a:pt x="78" y="10"/>
                    </a:lnTo>
                    <a:lnTo>
                      <a:pt x="83" y="11"/>
                    </a:lnTo>
                    <a:lnTo>
                      <a:pt x="86" y="13"/>
                    </a:lnTo>
                    <a:lnTo>
                      <a:pt x="91" y="14"/>
                    </a:lnTo>
                    <a:lnTo>
                      <a:pt x="95" y="16"/>
                    </a:lnTo>
                    <a:lnTo>
                      <a:pt x="100" y="17"/>
                    </a:lnTo>
                    <a:lnTo>
                      <a:pt x="104" y="19"/>
                    </a:lnTo>
                    <a:lnTo>
                      <a:pt x="109" y="21"/>
                    </a:lnTo>
                    <a:lnTo>
                      <a:pt x="114" y="23"/>
                    </a:lnTo>
                    <a:lnTo>
                      <a:pt x="119" y="25"/>
                    </a:lnTo>
                    <a:lnTo>
                      <a:pt x="123" y="28"/>
                    </a:lnTo>
                    <a:lnTo>
                      <a:pt x="128" y="30"/>
                    </a:lnTo>
                    <a:lnTo>
                      <a:pt x="134" y="32"/>
                    </a:lnTo>
                    <a:lnTo>
                      <a:pt x="139" y="35"/>
                    </a:lnTo>
                    <a:lnTo>
                      <a:pt x="143" y="36"/>
                    </a:lnTo>
                    <a:lnTo>
                      <a:pt x="148" y="39"/>
                    </a:lnTo>
                    <a:lnTo>
                      <a:pt x="154" y="41"/>
                    </a:lnTo>
                    <a:lnTo>
                      <a:pt x="159" y="43"/>
                    </a:lnTo>
                    <a:lnTo>
                      <a:pt x="163" y="46"/>
                    </a:lnTo>
                    <a:lnTo>
                      <a:pt x="169" y="49"/>
                    </a:lnTo>
                    <a:lnTo>
                      <a:pt x="174" y="51"/>
                    </a:lnTo>
                    <a:lnTo>
                      <a:pt x="179" y="54"/>
                    </a:lnTo>
                    <a:lnTo>
                      <a:pt x="184" y="56"/>
                    </a:lnTo>
                    <a:lnTo>
                      <a:pt x="188" y="58"/>
                    </a:lnTo>
                    <a:lnTo>
                      <a:pt x="194" y="61"/>
                    </a:lnTo>
                    <a:lnTo>
                      <a:pt x="199" y="64"/>
                    </a:lnTo>
                    <a:lnTo>
                      <a:pt x="204" y="67"/>
                    </a:lnTo>
                    <a:lnTo>
                      <a:pt x="208" y="69"/>
                    </a:lnTo>
                    <a:lnTo>
                      <a:pt x="214" y="72"/>
                    </a:lnTo>
                    <a:lnTo>
                      <a:pt x="218" y="74"/>
                    </a:lnTo>
                    <a:lnTo>
                      <a:pt x="223" y="77"/>
                    </a:lnTo>
                    <a:lnTo>
                      <a:pt x="228" y="79"/>
                    </a:lnTo>
                    <a:lnTo>
                      <a:pt x="232" y="81"/>
                    </a:lnTo>
                    <a:lnTo>
                      <a:pt x="237" y="84"/>
                    </a:lnTo>
                    <a:lnTo>
                      <a:pt x="241" y="87"/>
                    </a:lnTo>
                    <a:lnTo>
                      <a:pt x="245" y="89"/>
                    </a:lnTo>
                    <a:lnTo>
                      <a:pt x="250" y="92"/>
                    </a:lnTo>
                    <a:lnTo>
                      <a:pt x="254" y="94"/>
                    </a:lnTo>
                    <a:lnTo>
                      <a:pt x="258" y="96"/>
                    </a:lnTo>
                    <a:lnTo>
                      <a:pt x="261" y="98"/>
                    </a:lnTo>
                    <a:lnTo>
                      <a:pt x="266" y="100"/>
                    </a:lnTo>
                    <a:lnTo>
                      <a:pt x="270" y="103"/>
                    </a:lnTo>
                    <a:lnTo>
                      <a:pt x="274" y="105"/>
                    </a:lnTo>
                    <a:lnTo>
                      <a:pt x="276" y="107"/>
                    </a:lnTo>
                    <a:lnTo>
                      <a:pt x="280" y="109"/>
                    </a:lnTo>
                    <a:lnTo>
                      <a:pt x="283" y="111"/>
                    </a:lnTo>
                    <a:lnTo>
                      <a:pt x="287" y="113"/>
                    </a:lnTo>
                    <a:lnTo>
                      <a:pt x="290" y="113"/>
                    </a:lnTo>
                    <a:lnTo>
                      <a:pt x="293" y="115"/>
                    </a:lnTo>
                    <a:lnTo>
                      <a:pt x="295" y="116"/>
                    </a:lnTo>
                    <a:lnTo>
                      <a:pt x="297" y="118"/>
                    </a:lnTo>
                    <a:lnTo>
                      <a:pt x="299" y="120"/>
                    </a:lnTo>
                    <a:lnTo>
                      <a:pt x="302" y="121"/>
                    </a:lnTo>
                    <a:lnTo>
                      <a:pt x="304" y="122"/>
                    </a:lnTo>
                    <a:lnTo>
                      <a:pt x="306" y="124"/>
                    </a:lnTo>
                    <a:lnTo>
                      <a:pt x="309" y="125"/>
                    </a:lnTo>
                    <a:lnTo>
                      <a:pt x="311" y="127"/>
                    </a:lnTo>
                    <a:lnTo>
                      <a:pt x="313" y="127"/>
                    </a:lnTo>
                    <a:lnTo>
                      <a:pt x="314" y="128"/>
                    </a:lnTo>
                    <a:lnTo>
                      <a:pt x="314" y="128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45"/>
              <p:cNvSpPr>
                <a:spLocks/>
              </p:cNvSpPr>
              <p:nvPr/>
            </p:nvSpPr>
            <p:spPr bwMode="auto">
              <a:xfrm>
                <a:off x="954" y="993"/>
                <a:ext cx="298" cy="98"/>
              </a:xfrm>
              <a:custGeom>
                <a:avLst/>
                <a:gdLst/>
                <a:ahLst/>
                <a:cxnLst>
                  <a:cxn ang="0">
                    <a:pos x="264" y="91"/>
                  </a:cxn>
                  <a:cxn ang="0">
                    <a:pos x="254" y="89"/>
                  </a:cxn>
                  <a:cxn ang="0">
                    <a:pos x="244" y="89"/>
                  </a:cxn>
                  <a:cxn ang="0">
                    <a:pos x="233" y="88"/>
                  </a:cxn>
                  <a:cxn ang="0">
                    <a:pos x="220" y="88"/>
                  </a:cxn>
                  <a:cxn ang="0">
                    <a:pos x="206" y="87"/>
                  </a:cxn>
                  <a:cxn ang="0">
                    <a:pos x="191" y="86"/>
                  </a:cxn>
                  <a:cxn ang="0">
                    <a:pos x="176" y="84"/>
                  </a:cxn>
                  <a:cxn ang="0">
                    <a:pos x="160" y="83"/>
                  </a:cxn>
                  <a:cxn ang="0">
                    <a:pos x="143" y="81"/>
                  </a:cxn>
                  <a:cxn ang="0">
                    <a:pos x="127" y="80"/>
                  </a:cxn>
                  <a:cxn ang="0">
                    <a:pos x="112" y="78"/>
                  </a:cxn>
                  <a:cxn ang="0">
                    <a:pos x="98" y="76"/>
                  </a:cxn>
                  <a:cxn ang="0">
                    <a:pos x="83" y="74"/>
                  </a:cxn>
                  <a:cxn ang="0">
                    <a:pos x="72" y="72"/>
                  </a:cxn>
                  <a:cxn ang="0">
                    <a:pos x="61" y="70"/>
                  </a:cxn>
                  <a:cxn ang="0">
                    <a:pos x="51" y="69"/>
                  </a:cxn>
                  <a:cxn ang="0">
                    <a:pos x="43" y="67"/>
                  </a:cxn>
                  <a:cxn ang="0">
                    <a:pos x="34" y="65"/>
                  </a:cxn>
                  <a:cxn ang="0">
                    <a:pos x="24" y="62"/>
                  </a:cxn>
                  <a:cxn ang="0">
                    <a:pos x="15" y="58"/>
                  </a:cxn>
                  <a:cxn ang="0">
                    <a:pos x="9" y="51"/>
                  </a:cxn>
                  <a:cxn ang="0">
                    <a:pos x="6" y="41"/>
                  </a:cxn>
                  <a:cxn ang="0">
                    <a:pos x="1" y="29"/>
                  </a:cxn>
                  <a:cxn ang="0">
                    <a:pos x="0" y="16"/>
                  </a:cxn>
                  <a:cxn ang="0">
                    <a:pos x="6" y="6"/>
                  </a:cxn>
                  <a:cxn ang="0">
                    <a:pos x="15" y="1"/>
                  </a:cxn>
                  <a:cxn ang="0">
                    <a:pos x="26" y="0"/>
                  </a:cxn>
                  <a:cxn ang="0">
                    <a:pos x="37" y="0"/>
                  </a:cxn>
                  <a:cxn ang="0">
                    <a:pos x="45" y="1"/>
                  </a:cxn>
                  <a:cxn ang="0">
                    <a:pos x="54" y="2"/>
                  </a:cxn>
                  <a:cxn ang="0">
                    <a:pos x="63" y="3"/>
                  </a:cxn>
                  <a:cxn ang="0">
                    <a:pos x="72" y="6"/>
                  </a:cxn>
                  <a:cxn ang="0">
                    <a:pos x="83" y="8"/>
                  </a:cxn>
                  <a:cxn ang="0">
                    <a:pos x="93" y="10"/>
                  </a:cxn>
                  <a:cxn ang="0">
                    <a:pos x="104" y="11"/>
                  </a:cxn>
                  <a:cxn ang="0">
                    <a:pos x="116" y="14"/>
                  </a:cxn>
                  <a:cxn ang="0">
                    <a:pos x="127" y="17"/>
                  </a:cxn>
                  <a:cxn ang="0">
                    <a:pos x="140" y="20"/>
                  </a:cxn>
                  <a:cxn ang="0">
                    <a:pos x="151" y="23"/>
                  </a:cxn>
                  <a:cxn ang="0">
                    <a:pos x="163" y="26"/>
                  </a:cxn>
                  <a:cxn ang="0">
                    <a:pos x="176" y="30"/>
                  </a:cxn>
                  <a:cxn ang="0">
                    <a:pos x="187" y="32"/>
                  </a:cxn>
                  <a:cxn ang="0">
                    <a:pos x="199" y="36"/>
                  </a:cxn>
                  <a:cxn ang="0">
                    <a:pos x="211" y="39"/>
                  </a:cxn>
                  <a:cxn ang="0">
                    <a:pos x="222" y="43"/>
                  </a:cxn>
                  <a:cxn ang="0">
                    <a:pos x="233" y="47"/>
                  </a:cxn>
                  <a:cxn ang="0">
                    <a:pos x="242" y="50"/>
                  </a:cxn>
                  <a:cxn ang="0">
                    <a:pos x="253" y="54"/>
                  </a:cxn>
                  <a:cxn ang="0">
                    <a:pos x="261" y="57"/>
                  </a:cxn>
                  <a:cxn ang="0">
                    <a:pos x="271" y="61"/>
                  </a:cxn>
                  <a:cxn ang="0">
                    <a:pos x="285" y="67"/>
                  </a:cxn>
                  <a:cxn ang="0">
                    <a:pos x="294" y="70"/>
                  </a:cxn>
                  <a:cxn ang="0">
                    <a:pos x="296" y="98"/>
                  </a:cxn>
                </a:cxnLst>
                <a:rect l="0" t="0" r="r" b="b"/>
                <a:pathLst>
                  <a:path w="298" h="98">
                    <a:moveTo>
                      <a:pt x="268" y="91"/>
                    </a:moveTo>
                    <a:lnTo>
                      <a:pt x="268" y="91"/>
                    </a:lnTo>
                    <a:lnTo>
                      <a:pt x="267" y="91"/>
                    </a:lnTo>
                    <a:lnTo>
                      <a:pt x="264" y="91"/>
                    </a:lnTo>
                    <a:lnTo>
                      <a:pt x="262" y="91"/>
                    </a:lnTo>
                    <a:lnTo>
                      <a:pt x="259" y="90"/>
                    </a:lnTo>
                    <a:lnTo>
                      <a:pt x="256" y="90"/>
                    </a:lnTo>
                    <a:lnTo>
                      <a:pt x="254" y="89"/>
                    </a:lnTo>
                    <a:lnTo>
                      <a:pt x="251" y="89"/>
                    </a:lnTo>
                    <a:lnTo>
                      <a:pt x="249" y="89"/>
                    </a:lnTo>
                    <a:lnTo>
                      <a:pt x="247" y="89"/>
                    </a:lnTo>
                    <a:lnTo>
                      <a:pt x="244" y="89"/>
                    </a:lnTo>
                    <a:lnTo>
                      <a:pt x="241" y="89"/>
                    </a:lnTo>
                    <a:lnTo>
                      <a:pt x="238" y="88"/>
                    </a:lnTo>
                    <a:lnTo>
                      <a:pt x="236" y="88"/>
                    </a:lnTo>
                    <a:lnTo>
                      <a:pt x="233" y="88"/>
                    </a:lnTo>
                    <a:lnTo>
                      <a:pt x="230" y="88"/>
                    </a:lnTo>
                    <a:lnTo>
                      <a:pt x="227" y="88"/>
                    </a:lnTo>
                    <a:lnTo>
                      <a:pt x="224" y="88"/>
                    </a:lnTo>
                    <a:lnTo>
                      <a:pt x="220" y="88"/>
                    </a:lnTo>
                    <a:lnTo>
                      <a:pt x="217" y="88"/>
                    </a:lnTo>
                    <a:lnTo>
                      <a:pt x="213" y="87"/>
                    </a:lnTo>
                    <a:lnTo>
                      <a:pt x="210" y="87"/>
                    </a:lnTo>
                    <a:lnTo>
                      <a:pt x="206" y="87"/>
                    </a:lnTo>
                    <a:lnTo>
                      <a:pt x="202" y="87"/>
                    </a:lnTo>
                    <a:lnTo>
                      <a:pt x="199" y="87"/>
                    </a:lnTo>
                    <a:lnTo>
                      <a:pt x="196" y="87"/>
                    </a:lnTo>
                    <a:lnTo>
                      <a:pt x="191" y="86"/>
                    </a:lnTo>
                    <a:lnTo>
                      <a:pt x="187" y="85"/>
                    </a:lnTo>
                    <a:lnTo>
                      <a:pt x="183" y="85"/>
                    </a:lnTo>
                    <a:lnTo>
                      <a:pt x="180" y="85"/>
                    </a:lnTo>
                    <a:lnTo>
                      <a:pt x="176" y="84"/>
                    </a:lnTo>
                    <a:lnTo>
                      <a:pt x="172" y="84"/>
                    </a:lnTo>
                    <a:lnTo>
                      <a:pt x="168" y="84"/>
                    </a:lnTo>
                    <a:lnTo>
                      <a:pt x="163" y="84"/>
                    </a:lnTo>
                    <a:lnTo>
                      <a:pt x="160" y="83"/>
                    </a:lnTo>
                    <a:lnTo>
                      <a:pt x="156" y="83"/>
                    </a:lnTo>
                    <a:lnTo>
                      <a:pt x="152" y="82"/>
                    </a:lnTo>
                    <a:lnTo>
                      <a:pt x="148" y="82"/>
                    </a:lnTo>
                    <a:lnTo>
                      <a:pt x="143" y="81"/>
                    </a:lnTo>
                    <a:lnTo>
                      <a:pt x="140" y="81"/>
                    </a:lnTo>
                    <a:lnTo>
                      <a:pt x="136" y="80"/>
                    </a:lnTo>
                    <a:lnTo>
                      <a:pt x="132" y="80"/>
                    </a:lnTo>
                    <a:lnTo>
                      <a:pt x="127" y="80"/>
                    </a:lnTo>
                    <a:lnTo>
                      <a:pt x="123" y="79"/>
                    </a:lnTo>
                    <a:lnTo>
                      <a:pt x="120" y="78"/>
                    </a:lnTo>
                    <a:lnTo>
                      <a:pt x="116" y="78"/>
                    </a:lnTo>
                    <a:lnTo>
                      <a:pt x="112" y="78"/>
                    </a:lnTo>
                    <a:lnTo>
                      <a:pt x="108" y="77"/>
                    </a:lnTo>
                    <a:lnTo>
                      <a:pt x="104" y="77"/>
                    </a:lnTo>
                    <a:lnTo>
                      <a:pt x="102" y="77"/>
                    </a:lnTo>
                    <a:lnTo>
                      <a:pt x="98" y="76"/>
                    </a:lnTo>
                    <a:lnTo>
                      <a:pt x="94" y="75"/>
                    </a:lnTo>
                    <a:lnTo>
                      <a:pt x="91" y="75"/>
                    </a:lnTo>
                    <a:lnTo>
                      <a:pt x="87" y="75"/>
                    </a:lnTo>
                    <a:lnTo>
                      <a:pt x="83" y="74"/>
                    </a:lnTo>
                    <a:lnTo>
                      <a:pt x="81" y="74"/>
                    </a:lnTo>
                    <a:lnTo>
                      <a:pt x="78" y="73"/>
                    </a:lnTo>
                    <a:lnTo>
                      <a:pt x="75" y="73"/>
                    </a:lnTo>
                    <a:lnTo>
                      <a:pt x="72" y="72"/>
                    </a:lnTo>
                    <a:lnTo>
                      <a:pt x="68" y="72"/>
                    </a:lnTo>
                    <a:lnTo>
                      <a:pt x="65" y="71"/>
                    </a:lnTo>
                    <a:lnTo>
                      <a:pt x="64" y="71"/>
                    </a:lnTo>
                    <a:lnTo>
                      <a:pt x="61" y="70"/>
                    </a:lnTo>
                    <a:lnTo>
                      <a:pt x="58" y="69"/>
                    </a:lnTo>
                    <a:lnTo>
                      <a:pt x="56" y="69"/>
                    </a:lnTo>
                    <a:lnTo>
                      <a:pt x="53" y="69"/>
                    </a:lnTo>
                    <a:lnTo>
                      <a:pt x="51" y="69"/>
                    </a:lnTo>
                    <a:lnTo>
                      <a:pt x="48" y="69"/>
                    </a:lnTo>
                    <a:lnTo>
                      <a:pt x="46" y="68"/>
                    </a:lnTo>
                    <a:lnTo>
                      <a:pt x="45" y="68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4" y="65"/>
                    </a:lnTo>
                    <a:lnTo>
                      <a:pt x="31" y="64"/>
                    </a:lnTo>
                    <a:lnTo>
                      <a:pt x="28" y="64"/>
                    </a:lnTo>
                    <a:lnTo>
                      <a:pt x="26" y="63"/>
                    </a:lnTo>
                    <a:lnTo>
                      <a:pt x="24" y="62"/>
                    </a:lnTo>
                    <a:lnTo>
                      <a:pt x="22" y="61"/>
                    </a:lnTo>
                    <a:lnTo>
                      <a:pt x="20" y="61"/>
                    </a:lnTo>
                    <a:lnTo>
                      <a:pt x="19" y="60"/>
                    </a:lnTo>
                    <a:lnTo>
                      <a:pt x="15" y="58"/>
                    </a:lnTo>
                    <a:lnTo>
                      <a:pt x="13" y="57"/>
                    </a:lnTo>
                    <a:lnTo>
                      <a:pt x="11" y="55"/>
                    </a:lnTo>
                    <a:lnTo>
                      <a:pt x="10" y="53"/>
                    </a:lnTo>
                    <a:lnTo>
                      <a:pt x="9" y="51"/>
                    </a:lnTo>
                    <a:lnTo>
                      <a:pt x="8" y="49"/>
                    </a:lnTo>
                    <a:lnTo>
                      <a:pt x="7" y="47"/>
                    </a:lnTo>
                    <a:lnTo>
                      <a:pt x="6" y="44"/>
                    </a:lnTo>
                    <a:lnTo>
                      <a:pt x="6" y="41"/>
                    </a:lnTo>
                    <a:lnTo>
                      <a:pt x="5" y="38"/>
                    </a:lnTo>
                    <a:lnTo>
                      <a:pt x="4" y="35"/>
                    </a:lnTo>
                    <a:lnTo>
                      <a:pt x="2" y="32"/>
                    </a:lnTo>
                    <a:lnTo>
                      <a:pt x="1" y="29"/>
                    </a:lnTo>
                    <a:lnTo>
                      <a:pt x="1" y="26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1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2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7" y="1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9" y="3"/>
                    </a:lnTo>
                    <a:lnTo>
                      <a:pt x="61" y="3"/>
                    </a:lnTo>
                    <a:lnTo>
                      <a:pt x="63" y="3"/>
                    </a:lnTo>
                    <a:lnTo>
                      <a:pt x="65" y="4"/>
                    </a:lnTo>
                    <a:lnTo>
                      <a:pt x="67" y="5"/>
                    </a:lnTo>
                    <a:lnTo>
                      <a:pt x="70" y="5"/>
                    </a:lnTo>
                    <a:lnTo>
                      <a:pt x="72" y="6"/>
                    </a:lnTo>
                    <a:lnTo>
                      <a:pt x="75" y="6"/>
                    </a:lnTo>
                    <a:lnTo>
                      <a:pt x="78" y="7"/>
                    </a:lnTo>
                    <a:lnTo>
                      <a:pt x="81" y="8"/>
                    </a:lnTo>
                    <a:lnTo>
                      <a:pt x="83" y="8"/>
                    </a:lnTo>
                    <a:lnTo>
                      <a:pt x="85" y="9"/>
                    </a:lnTo>
                    <a:lnTo>
                      <a:pt x="88" y="9"/>
                    </a:lnTo>
                    <a:lnTo>
                      <a:pt x="91" y="10"/>
                    </a:lnTo>
                    <a:lnTo>
                      <a:pt x="93" y="10"/>
                    </a:lnTo>
                    <a:lnTo>
                      <a:pt x="97" y="10"/>
                    </a:lnTo>
                    <a:lnTo>
                      <a:pt x="99" y="10"/>
                    </a:lnTo>
                    <a:lnTo>
                      <a:pt x="102" y="11"/>
                    </a:lnTo>
                    <a:lnTo>
                      <a:pt x="104" y="11"/>
                    </a:lnTo>
                    <a:lnTo>
                      <a:pt x="107" y="12"/>
                    </a:lnTo>
                    <a:lnTo>
                      <a:pt x="110" y="13"/>
                    </a:lnTo>
                    <a:lnTo>
                      <a:pt x="113" y="14"/>
                    </a:lnTo>
                    <a:lnTo>
                      <a:pt x="116" y="14"/>
                    </a:lnTo>
                    <a:lnTo>
                      <a:pt x="119" y="15"/>
                    </a:lnTo>
                    <a:lnTo>
                      <a:pt x="122" y="16"/>
                    </a:lnTo>
                    <a:lnTo>
                      <a:pt x="125" y="17"/>
                    </a:lnTo>
                    <a:lnTo>
                      <a:pt x="127" y="17"/>
                    </a:lnTo>
                    <a:lnTo>
                      <a:pt x="130" y="18"/>
                    </a:lnTo>
                    <a:lnTo>
                      <a:pt x="133" y="19"/>
                    </a:lnTo>
                    <a:lnTo>
                      <a:pt x="137" y="20"/>
                    </a:lnTo>
                    <a:lnTo>
                      <a:pt x="140" y="20"/>
                    </a:lnTo>
                    <a:lnTo>
                      <a:pt x="142" y="21"/>
                    </a:lnTo>
                    <a:lnTo>
                      <a:pt x="145" y="22"/>
                    </a:lnTo>
                    <a:lnTo>
                      <a:pt x="148" y="23"/>
                    </a:lnTo>
                    <a:lnTo>
                      <a:pt x="151" y="23"/>
                    </a:lnTo>
                    <a:lnTo>
                      <a:pt x="154" y="24"/>
                    </a:lnTo>
                    <a:lnTo>
                      <a:pt x="157" y="24"/>
                    </a:lnTo>
                    <a:lnTo>
                      <a:pt x="160" y="26"/>
                    </a:lnTo>
                    <a:lnTo>
                      <a:pt x="163" y="26"/>
                    </a:lnTo>
                    <a:lnTo>
                      <a:pt x="166" y="27"/>
                    </a:lnTo>
                    <a:lnTo>
                      <a:pt x="169" y="28"/>
                    </a:lnTo>
                    <a:lnTo>
                      <a:pt x="173" y="29"/>
                    </a:lnTo>
                    <a:lnTo>
                      <a:pt x="176" y="30"/>
                    </a:lnTo>
                    <a:lnTo>
                      <a:pt x="179" y="30"/>
                    </a:lnTo>
                    <a:lnTo>
                      <a:pt x="181" y="30"/>
                    </a:lnTo>
                    <a:lnTo>
                      <a:pt x="184" y="31"/>
                    </a:lnTo>
                    <a:lnTo>
                      <a:pt x="187" y="32"/>
                    </a:lnTo>
                    <a:lnTo>
                      <a:pt x="191" y="33"/>
                    </a:lnTo>
                    <a:lnTo>
                      <a:pt x="194" y="34"/>
                    </a:lnTo>
                    <a:lnTo>
                      <a:pt x="197" y="35"/>
                    </a:lnTo>
                    <a:lnTo>
                      <a:pt x="199" y="36"/>
                    </a:lnTo>
                    <a:lnTo>
                      <a:pt x="202" y="37"/>
                    </a:lnTo>
                    <a:lnTo>
                      <a:pt x="205" y="37"/>
                    </a:lnTo>
                    <a:lnTo>
                      <a:pt x="208" y="39"/>
                    </a:lnTo>
                    <a:lnTo>
                      <a:pt x="211" y="39"/>
                    </a:lnTo>
                    <a:lnTo>
                      <a:pt x="214" y="40"/>
                    </a:lnTo>
                    <a:lnTo>
                      <a:pt x="217" y="41"/>
                    </a:lnTo>
                    <a:lnTo>
                      <a:pt x="219" y="43"/>
                    </a:lnTo>
                    <a:lnTo>
                      <a:pt x="222" y="43"/>
                    </a:lnTo>
                    <a:lnTo>
                      <a:pt x="225" y="44"/>
                    </a:lnTo>
                    <a:lnTo>
                      <a:pt x="227" y="45"/>
                    </a:lnTo>
                    <a:lnTo>
                      <a:pt x="230" y="46"/>
                    </a:lnTo>
                    <a:lnTo>
                      <a:pt x="233" y="47"/>
                    </a:lnTo>
                    <a:lnTo>
                      <a:pt x="236" y="48"/>
                    </a:lnTo>
                    <a:lnTo>
                      <a:pt x="237" y="49"/>
                    </a:lnTo>
                    <a:lnTo>
                      <a:pt x="240" y="49"/>
                    </a:lnTo>
                    <a:lnTo>
                      <a:pt x="242" y="50"/>
                    </a:lnTo>
                    <a:lnTo>
                      <a:pt x="245" y="51"/>
                    </a:lnTo>
                    <a:lnTo>
                      <a:pt x="248" y="52"/>
                    </a:lnTo>
                    <a:lnTo>
                      <a:pt x="250" y="53"/>
                    </a:lnTo>
                    <a:lnTo>
                      <a:pt x="253" y="54"/>
                    </a:lnTo>
                    <a:lnTo>
                      <a:pt x="255" y="55"/>
                    </a:lnTo>
                    <a:lnTo>
                      <a:pt x="257" y="56"/>
                    </a:lnTo>
                    <a:lnTo>
                      <a:pt x="259" y="57"/>
                    </a:lnTo>
                    <a:lnTo>
                      <a:pt x="261" y="57"/>
                    </a:lnTo>
                    <a:lnTo>
                      <a:pt x="264" y="58"/>
                    </a:lnTo>
                    <a:lnTo>
                      <a:pt x="265" y="59"/>
                    </a:lnTo>
                    <a:lnTo>
                      <a:pt x="268" y="60"/>
                    </a:lnTo>
                    <a:lnTo>
                      <a:pt x="271" y="61"/>
                    </a:lnTo>
                    <a:lnTo>
                      <a:pt x="275" y="63"/>
                    </a:lnTo>
                    <a:lnTo>
                      <a:pt x="278" y="64"/>
                    </a:lnTo>
                    <a:lnTo>
                      <a:pt x="282" y="66"/>
                    </a:lnTo>
                    <a:lnTo>
                      <a:pt x="285" y="67"/>
                    </a:lnTo>
                    <a:lnTo>
                      <a:pt x="288" y="69"/>
                    </a:lnTo>
                    <a:lnTo>
                      <a:pt x="290" y="69"/>
                    </a:lnTo>
                    <a:lnTo>
                      <a:pt x="292" y="69"/>
                    </a:lnTo>
                    <a:lnTo>
                      <a:pt x="294" y="70"/>
                    </a:lnTo>
                    <a:lnTo>
                      <a:pt x="295" y="71"/>
                    </a:lnTo>
                    <a:lnTo>
                      <a:pt x="297" y="72"/>
                    </a:lnTo>
                    <a:lnTo>
                      <a:pt x="298" y="73"/>
                    </a:lnTo>
                    <a:lnTo>
                      <a:pt x="296" y="98"/>
                    </a:lnTo>
                    <a:lnTo>
                      <a:pt x="268" y="91"/>
                    </a:lnTo>
                    <a:lnTo>
                      <a:pt x="268" y="91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46"/>
              <p:cNvSpPr>
                <a:spLocks/>
              </p:cNvSpPr>
              <p:nvPr/>
            </p:nvSpPr>
            <p:spPr bwMode="auto">
              <a:xfrm>
                <a:off x="885" y="1081"/>
                <a:ext cx="336" cy="47"/>
              </a:xfrm>
              <a:custGeom>
                <a:avLst/>
                <a:gdLst/>
                <a:ahLst/>
                <a:cxnLst>
                  <a:cxn ang="0">
                    <a:pos x="334" y="28"/>
                  </a:cxn>
                  <a:cxn ang="0">
                    <a:pos x="326" y="29"/>
                  </a:cxn>
                  <a:cxn ang="0">
                    <a:pos x="319" y="30"/>
                  </a:cxn>
                  <a:cxn ang="0">
                    <a:pos x="309" y="31"/>
                  </a:cxn>
                  <a:cxn ang="0">
                    <a:pos x="299" y="33"/>
                  </a:cxn>
                  <a:cxn ang="0">
                    <a:pos x="287" y="34"/>
                  </a:cxn>
                  <a:cxn ang="0">
                    <a:pos x="274" y="36"/>
                  </a:cxn>
                  <a:cxn ang="0">
                    <a:pos x="260" y="37"/>
                  </a:cxn>
                  <a:cxn ang="0">
                    <a:pos x="245" y="39"/>
                  </a:cxn>
                  <a:cxn ang="0">
                    <a:pos x="229" y="39"/>
                  </a:cxn>
                  <a:cxn ang="0">
                    <a:pos x="213" y="41"/>
                  </a:cxn>
                  <a:cxn ang="0">
                    <a:pos x="196" y="42"/>
                  </a:cxn>
                  <a:cxn ang="0">
                    <a:pos x="180" y="43"/>
                  </a:cxn>
                  <a:cxn ang="0">
                    <a:pos x="163" y="44"/>
                  </a:cxn>
                  <a:cxn ang="0">
                    <a:pos x="147" y="45"/>
                  </a:cxn>
                  <a:cxn ang="0">
                    <a:pos x="130" y="46"/>
                  </a:cxn>
                  <a:cxn ang="0">
                    <a:pos x="114" y="47"/>
                  </a:cxn>
                  <a:cxn ang="0">
                    <a:pos x="98" y="47"/>
                  </a:cxn>
                  <a:cxn ang="0">
                    <a:pos x="84" y="47"/>
                  </a:cxn>
                  <a:cxn ang="0">
                    <a:pos x="71" y="47"/>
                  </a:cxn>
                  <a:cxn ang="0">
                    <a:pos x="58" y="45"/>
                  </a:cxn>
                  <a:cxn ang="0">
                    <a:pos x="47" y="44"/>
                  </a:cxn>
                  <a:cxn ang="0">
                    <a:pos x="37" y="42"/>
                  </a:cxn>
                  <a:cxn ang="0">
                    <a:pos x="28" y="40"/>
                  </a:cxn>
                  <a:cxn ang="0">
                    <a:pos x="20" y="39"/>
                  </a:cxn>
                  <a:cxn ang="0">
                    <a:pos x="15" y="36"/>
                  </a:cxn>
                  <a:cxn ang="0">
                    <a:pos x="9" y="34"/>
                  </a:cxn>
                  <a:cxn ang="0">
                    <a:pos x="2" y="28"/>
                  </a:cxn>
                  <a:cxn ang="0">
                    <a:pos x="0" y="22"/>
                  </a:cxn>
                  <a:cxn ang="0">
                    <a:pos x="2" y="17"/>
                  </a:cxn>
                  <a:cxn ang="0">
                    <a:pos x="10" y="12"/>
                  </a:cxn>
                  <a:cxn ang="0">
                    <a:pos x="15" y="9"/>
                  </a:cxn>
                  <a:cxn ang="0">
                    <a:pos x="21" y="6"/>
                  </a:cxn>
                  <a:cxn ang="0">
                    <a:pos x="29" y="4"/>
                  </a:cxn>
                  <a:cxn ang="0">
                    <a:pos x="38" y="3"/>
                  </a:cxn>
                  <a:cxn ang="0">
                    <a:pos x="48" y="1"/>
                  </a:cxn>
                  <a:cxn ang="0">
                    <a:pos x="59" y="0"/>
                  </a:cxn>
                  <a:cxn ang="0">
                    <a:pos x="72" y="0"/>
                  </a:cxn>
                  <a:cxn ang="0">
                    <a:pos x="85" y="0"/>
                  </a:cxn>
                  <a:cxn ang="0">
                    <a:pos x="99" y="0"/>
                  </a:cxn>
                  <a:cxn ang="0">
                    <a:pos x="114" y="1"/>
                  </a:cxn>
                  <a:cxn ang="0">
                    <a:pos x="131" y="2"/>
                  </a:cxn>
                  <a:cxn ang="0">
                    <a:pos x="147" y="4"/>
                  </a:cxn>
                  <a:cxn ang="0">
                    <a:pos x="164" y="5"/>
                  </a:cxn>
                  <a:cxn ang="0">
                    <a:pos x="180" y="7"/>
                  </a:cxn>
                  <a:cxn ang="0">
                    <a:pos x="196" y="9"/>
                  </a:cxn>
                  <a:cxn ang="0">
                    <a:pos x="213" y="11"/>
                  </a:cxn>
                  <a:cxn ang="0">
                    <a:pos x="229" y="13"/>
                  </a:cxn>
                  <a:cxn ang="0">
                    <a:pos x="245" y="15"/>
                  </a:cxn>
                  <a:cxn ang="0">
                    <a:pos x="260" y="17"/>
                  </a:cxn>
                  <a:cxn ang="0">
                    <a:pos x="274" y="19"/>
                  </a:cxn>
                  <a:cxn ang="0">
                    <a:pos x="287" y="20"/>
                  </a:cxn>
                  <a:cxn ang="0">
                    <a:pos x="299" y="22"/>
                  </a:cxn>
                  <a:cxn ang="0">
                    <a:pos x="309" y="24"/>
                  </a:cxn>
                  <a:cxn ang="0">
                    <a:pos x="319" y="25"/>
                  </a:cxn>
                  <a:cxn ang="0">
                    <a:pos x="326" y="26"/>
                  </a:cxn>
                  <a:cxn ang="0">
                    <a:pos x="334" y="28"/>
                  </a:cxn>
                  <a:cxn ang="0">
                    <a:pos x="336" y="28"/>
                  </a:cxn>
                </a:cxnLst>
                <a:rect l="0" t="0" r="r" b="b"/>
                <a:pathLst>
                  <a:path w="336" h="47">
                    <a:moveTo>
                      <a:pt x="336" y="28"/>
                    </a:moveTo>
                    <a:lnTo>
                      <a:pt x="335" y="28"/>
                    </a:lnTo>
                    <a:lnTo>
                      <a:pt x="334" y="28"/>
                    </a:lnTo>
                    <a:lnTo>
                      <a:pt x="331" y="29"/>
                    </a:lnTo>
                    <a:lnTo>
                      <a:pt x="327" y="29"/>
                    </a:lnTo>
                    <a:lnTo>
                      <a:pt x="326" y="29"/>
                    </a:lnTo>
                    <a:lnTo>
                      <a:pt x="324" y="30"/>
                    </a:lnTo>
                    <a:lnTo>
                      <a:pt x="321" y="30"/>
                    </a:lnTo>
                    <a:lnTo>
                      <a:pt x="319" y="30"/>
                    </a:lnTo>
                    <a:lnTo>
                      <a:pt x="315" y="30"/>
                    </a:lnTo>
                    <a:lnTo>
                      <a:pt x="312" y="31"/>
                    </a:lnTo>
                    <a:lnTo>
                      <a:pt x="309" y="31"/>
                    </a:lnTo>
                    <a:lnTo>
                      <a:pt x="306" y="32"/>
                    </a:lnTo>
                    <a:lnTo>
                      <a:pt x="303" y="32"/>
                    </a:lnTo>
                    <a:lnTo>
                      <a:pt x="299" y="33"/>
                    </a:lnTo>
                    <a:lnTo>
                      <a:pt x="295" y="33"/>
                    </a:lnTo>
                    <a:lnTo>
                      <a:pt x="291" y="33"/>
                    </a:lnTo>
                    <a:lnTo>
                      <a:pt x="287" y="34"/>
                    </a:lnTo>
                    <a:lnTo>
                      <a:pt x="283" y="34"/>
                    </a:lnTo>
                    <a:lnTo>
                      <a:pt x="279" y="35"/>
                    </a:lnTo>
                    <a:lnTo>
                      <a:pt x="274" y="36"/>
                    </a:lnTo>
                    <a:lnTo>
                      <a:pt x="269" y="36"/>
                    </a:lnTo>
                    <a:lnTo>
                      <a:pt x="265" y="37"/>
                    </a:lnTo>
                    <a:lnTo>
                      <a:pt x="260" y="37"/>
                    </a:lnTo>
                    <a:lnTo>
                      <a:pt x="255" y="38"/>
                    </a:lnTo>
                    <a:lnTo>
                      <a:pt x="249" y="38"/>
                    </a:lnTo>
                    <a:lnTo>
                      <a:pt x="245" y="39"/>
                    </a:lnTo>
                    <a:lnTo>
                      <a:pt x="240" y="39"/>
                    </a:lnTo>
                    <a:lnTo>
                      <a:pt x="235" y="39"/>
                    </a:lnTo>
                    <a:lnTo>
                      <a:pt x="229" y="39"/>
                    </a:lnTo>
                    <a:lnTo>
                      <a:pt x="224" y="40"/>
                    </a:lnTo>
                    <a:lnTo>
                      <a:pt x="219" y="40"/>
                    </a:lnTo>
                    <a:lnTo>
                      <a:pt x="213" y="41"/>
                    </a:lnTo>
                    <a:lnTo>
                      <a:pt x="208" y="41"/>
                    </a:lnTo>
                    <a:lnTo>
                      <a:pt x="202" y="41"/>
                    </a:lnTo>
                    <a:lnTo>
                      <a:pt x="196" y="42"/>
                    </a:lnTo>
                    <a:lnTo>
                      <a:pt x="191" y="42"/>
                    </a:lnTo>
                    <a:lnTo>
                      <a:pt x="185" y="42"/>
                    </a:lnTo>
                    <a:lnTo>
                      <a:pt x="180" y="43"/>
                    </a:lnTo>
                    <a:lnTo>
                      <a:pt x="174" y="43"/>
                    </a:lnTo>
                    <a:lnTo>
                      <a:pt x="169" y="44"/>
                    </a:lnTo>
                    <a:lnTo>
                      <a:pt x="163" y="44"/>
                    </a:lnTo>
                    <a:lnTo>
                      <a:pt x="157" y="45"/>
                    </a:lnTo>
                    <a:lnTo>
                      <a:pt x="152" y="45"/>
                    </a:lnTo>
                    <a:lnTo>
                      <a:pt x="147" y="45"/>
                    </a:lnTo>
                    <a:lnTo>
                      <a:pt x="141" y="45"/>
                    </a:lnTo>
                    <a:lnTo>
                      <a:pt x="135" y="46"/>
                    </a:lnTo>
                    <a:lnTo>
                      <a:pt x="130" y="46"/>
                    </a:lnTo>
                    <a:lnTo>
                      <a:pt x="125" y="46"/>
                    </a:lnTo>
                    <a:lnTo>
                      <a:pt x="119" y="46"/>
                    </a:lnTo>
                    <a:lnTo>
                      <a:pt x="114" y="47"/>
                    </a:lnTo>
                    <a:lnTo>
                      <a:pt x="109" y="47"/>
                    </a:lnTo>
                    <a:lnTo>
                      <a:pt x="104" y="47"/>
                    </a:lnTo>
                    <a:lnTo>
                      <a:pt x="98" y="47"/>
                    </a:lnTo>
                    <a:lnTo>
                      <a:pt x="94" y="47"/>
                    </a:lnTo>
                    <a:lnTo>
                      <a:pt x="89" y="47"/>
                    </a:lnTo>
                    <a:lnTo>
                      <a:pt x="84" y="47"/>
                    </a:lnTo>
                    <a:lnTo>
                      <a:pt x="79" y="47"/>
                    </a:lnTo>
                    <a:lnTo>
                      <a:pt x="75" y="47"/>
                    </a:lnTo>
                    <a:lnTo>
                      <a:pt x="71" y="47"/>
                    </a:lnTo>
                    <a:lnTo>
                      <a:pt x="67" y="47"/>
                    </a:lnTo>
                    <a:lnTo>
                      <a:pt x="63" y="46"/>
                    </a:lnTo>
                    <a:lnTo>
                      <a:pt x="58" y="45"/>
                    </a:lnTo>
                    <a:lnTo>
                      <a:pt x="55" y="45"/>
                    </a:lnTo>
                    <a:lnTo>
                      <a:pt x="51" y="44"/>
                    </a:lnTo>
                    <a:lnTo>
                      <a:pt x="47" y="44"/>
                    </a:lnTo>
                    <a:lnTo>
                      <a:pt x="44" y="43"/>
                    </a:lnTo>
                    <a:lnTo>
                      <a:pt x="40" y="43"/>
                    </a:lnTo>
                    <a:lnTo>
                      <a:pt x="37" y="42"/>
                    </a:lnTo>
                    <a:lnTo>
                      <a:pt x="35" y="41"/>
                    </a:lnTo>
                    <a:lnTo>
                      <a:pt x="31" y="41"/>
                    </a:lnTo>
                    <a:lnTo>
                      <a:pt x="28" y="40"/>
                    </a:lnTo>
                    <a:lnTo>
                      <a:pt x="26" y="39"/>
                    </a:lnTo>
                    <a:lnTo>
                      <a:pt x="23" y="39"/>
                    </a:lnTo>
                    <a:lnTo>
                      <a:pt x="20" y="39"/>
                    </a:lnTo>
                    <a:lnTo>
                      <a:pt x="18" y="38"/>
                    </a:lnTo>
                    <a:lnTo>
                      <a:pt x="17" y="37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6" y="32"/>
                    </a:lnTo>
                    <a:lnTo>
                      <a:pt x="4" y="30"/>
                    </a:lnTo>
                    <a:lnTo>
                      <a:pt x="2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" y="19"/>
                    </a:lnTo>
                    <a:lnTo>
                      <a:pt x="2" y="17"/>
                    </a:lnTo>
                    <a:lnTo>
                      <a:pt x="4" y="15"/>
                    </a:lnTo>
                    <a:lnTo>
                      <a:pt x="6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9"/>
                    </a:lnTo>
                    <a:lnTo>
                      <a:pt x="18" y="8"/>
                    </a:lnTo>
                    <a:lnTo>
                      <a:pt x="19" y="7"/>
                    </a:lnTo>
                    <a:lnTo>
                      <a:pt x="21" y="6"/>
                    </a:lnTo>
                    <a:lnTo>
                      <a:pt x="23" y="5"/>
                    </a:lnTo>
                    <a:lnTo>
                      <a:pt x="26" y="5"/>
                    </a:lnTo>
                    <a:lnTo>
                      <a:pt x="29" y="4"/>
                    </a:lnTo>
                    <a:lnTo>
                      <a:pt x="32" y="4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1" y="2"/>
                    </a:lnTo>
                    <a:lnTo>
                      <a:pt x="44" y="2"/>
                    </a:lnTo>
                    <a:lnTo>
                      <a:pt x="48" y="1"/>
                    </a:lnTo>
                    <a:lnTo>
                      <a:pt x="52" y="1"/>
                    </a:lnTo>
                    <a:lnTo>
                      <a:pt x="56" y="1"/>
                    </a:lnTo>
                    <a:lnTo>
                      <a:pt x="59" y="0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5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20" y="1"/>
                    </a:lnTo>
                    <a:lnTo>
                      <a:pt x="125" y="1"/>
                    </a:lnTo>
                    <a:lnTo>
                      <a:pt x="131" y="2"/>
                    </a:lnTo>
                    <a:lnTo>
                      <a:pt x="135" y="3"/>
                    </a:lnTo>
                    <a:lnTo>
                      <a:pt x="141" y="3"/>
                    </a:lnTo>
                    <a:lnTo>
                      <a:pt x="147" y="4"/>
                    </a:lnTo>
                    <a:lnTo>
                      <a:pt x="152" y="4"/>
                    </a:lnTo>
                    <a:lnTo>
                      <a:pt x="158" y="4"/>
                    </a:lnTo>
                    <a:lnTo>
                      <a:pt x="164" y="5"/>
                    </a:lnTo>
                    <a:lnTo>
                      <a:pt x="170" y="5"/>
                    </a:lnTo>
                    <a:lnTo>
                      <a:pt x="174" y="6"/>
                    </a:lnTo>
                    <a:lnTo>
                      <a:pt x="180" y="7"/>
                    </a:lnTo>
                    <a:lnTo>
                      <a:pt x="186" y="7"/>
                    </a:lnTo>
                    <a:lnTo>
                      <a:pt x="191" y="8"/>
                    </a:lnTo>
                    <a:lnTo>
                      <a:pt x="196" y="9"/>
                    </a:lnTo>
                    <a:lnTo>
                      <a:pt x="202" y="9"/>
                    </a:lnTo>
                    <a:lnTo>
                      <a:pt x="208" y="10"/>
                    </a:lnTo>
                    <a:lnTo>
                      <a:pt x="213" y="11"/>
                    </a:lnTo>
                    <a:lnTo>
                      <a:pt x="219" y="11"/>
                    </a:lnTo>
                    <a:lnTo>
                      <a:pt x="224" y="12"/>
                    </a:lnTo>
                    <a:lnTo>
                      <a:pt x="229" y="13"/>
                    </a:lnTo>
                    <a:lnTo>
                      <a:pt x="235" y="14"/>
                    </a:lnTo>
                    <a:lnTo>
                      <a:pt x="240" y="14"/>
                    </a:lnTo>
                    <a:lnTo>
                      <a:pt x="245" y="15"/>
                    </a:lnTo>
                    <a:lnTo>
                      <a:pt x="249" y="16"/>
                    </a:lnTo>
                    <a:lnTo>
                      <a:pt x="255" y="16"/>
                    </a:lnTo>
                    <a:lnTo>
                      <a:pt x="260" y="17"/>
                    </a:lnTo>
                    <a:lnTo>
                      <a:pt x="265" y="17"/>
                    </a:lnTo>
                    <a:lnTo>
                      <a:pt x="269" y="18"/>
                    </a:lnTo>
                    <a:lnTo>
                      <a:pt x="274" y="19"/>
                    </a:lnTo>
                    <a:lnTo>
                      <a:pt x="279" y="19"/>
                    </a:lnTo>
                    <a:lnTo>
                      <a:pt x="283" y="20"/>
                    </a:lnTo>
                    <a:lnTo>
                      <a:pt x="287" y="20"/>
                    </a:lnTo>
                    <a:lnTo>
                      <a:pt x="291" y="21"/>
                    </a:lnTo>
                    <a:lnTo>
                      <a:pt x="295" y="21"/>
                    </a:lnTo>
                    <a:lnTo>
                      <a:pt x="299" y="22"/>
                    </a:lnTo>
                    <a:lnTo>
                      <a:pt x="303" y="22"/>
                    </a:lnTo>
                    <a:lnTo>
                      <a:pt x="306" y="23"/>
                    </a:lnTo>
                    <a:lnTo>
                      <a:pt x="309" y="24"/>
                    </a:lnTo>
                    <a:lnTo>
                      <a:pt x="312" y="24"/>
                    </a:lnTo>
                    <a:lnTo>
                      <a:pt x="315" y="24"/>
                    </a:lnTo>
                    <a:lnTo>
                      <a:pt x="319" y="25"/>
                    </a:lnTo>
                    <a:lnTo>
                      <a:pt x="321" y="25"/>
                    </a:lnTo>
                    <a:lnTo>
                      <a:pt x="324" y="26"/>
                    </a:lnTo>
                    <a:lnTo>
                      <a:pt x="326" y="26"/>
                    </a:lnTo>
                    <a:lnTo>
                      <a:pt x="327" y="27"/>
                    </a:lnTo>
                    <a:lnTo>
                      <a:pt x="331" y="27"/>
                    </a:lnTo>
                    <a:lnTo>
                      <a:pt x="334" y="28"/>
                    </a:lnTo>
                    <a:lnTo>
                      <a:pt x="335" y="28"/>
                    </a:lnTo>
                    <a:lnTo>
                      <a:pt x="336" y="28"/>
                    </a:lnTo>
                    <a:lnTo>
                      <a:pt x="336" y="28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47"/>
              <p:cNvSpPr>
                <a:spLocks/>
              </p:cNvSpPr>
              <p:nvPr/>
            </p:nvSpPr>
            <p:spPr bwMode="auto">
              <a:xfrm>
                <a:off x="1049" y="772"/>
                <a:ext cx="224" cy="274"/>
              </a:xfrm>
              <a:custGeom>
                <a:avLst/>
                <a:gdLst/>
                <a:ahLst/>
                <a:cxnLst>
                  <a:cxn ang="0">
                    <a:pos x="222" y="257"/>
                  </a:cxn>
                  <a:cxn ang="0">
                    <a:pos x="218" y="250"/>
                  </a:cxn>
                  <a:cxn ang="0">
                    <a:pos x="214" y="244"/>
                  </a:cxn>
                  <a:cxn ang="0">
                    <a:pos x="209" y="236"/>
                  </a:cxn>
                  <a:cxn ang="0">
                    <a:pos x="202" y="227"/>
                  </a:cxn>
                  <a:cxn ang="0">
                    <a:pos x="196" y="217"/>
                  </a:cxn>
                  <a:cxn ang="0">
                    <a:pos x="188" y="207"/>
                  </a:cxn>
                  <a:cxn ang="0">
                    <a:pos x="180" y="194"/>
                  </a:cxn>
                  <a:cxn ang="0">
                    <a:pos x="172" y="182"/>
                  </a:cxn>
                  <a:cxn ang="0">
                    <a:pos x="162" y="170"/>
                  </a:cxn>
                  <a:cxn ang="0">
                    <a:pos x="153" y="156"/>
                  </a:cxn>
                  <a:cxn ang="0">
                    <a:pos x="143" y="142"/>
                  </a:cxn>
                  <a:cxn ang="0">
                    <a:pos x="133" y="129"/>
                  </a:cxn>
                  <a:cxn ang="0">
                    <a:pos x="123" y="115"/>
                  </a:cxn>
                  <a:cxn ang="0">
                    <a:pos x="113" y="102"/>
                  </a:cxn>
                  <a:cxn ang="0">
                    <a:pos x="103" y="89"/>
                  </a:cxn>
                  <a:cxn ang="0">
                    <a:pos x="93" y="76"/>
                  </a:cxn>
                  <a:cxn ang="0">
                    <a:pos x="83" y="64"/>
                  </a:cxn>
                  <a:cxn ang="0">
                    <a:pos x="73" y="54"/>
                  </a:cxn>
                  <a:cxn ang="0">
                    <a:pos x="65" y="43"/>
                  </a:cxn>
                  <a:cxn ang="0">
                    <a:pos x="56" y="34"/>
                  </a:cxn>
                  <a:cxn ang="0">
                    <a:pos x="47" y="26"/>
                  </a:cxn>
                  <a:cxn ang="0">
                    <a:pos x="41" y="19"/>
                  </a:cxn>
                  <a:cxn ang="0">
                    <a:pos x="34" y="14"/>
                  </a:cxn>
                  <a:cxn ang="0">
                    <a:pos x="27" y="9"/>
                  </a:cxn>
                  <a:cxn ang="0">
                    <a:pos x="20" y="4"/>
                  </a:cxn>
                  <a:cxn ang="0">
                    <a:pos x="11" y="1"/>
                  </a:cxn>
                  <a:cxn ang="0">
                    <a:pos x="5" y="1"/>
                  </a:cxn>
                  <a:cxn ang="0">
                    <a:pos x="1" y="5"/>
                  </a:cxn>
                  <a:cxn ang="0">
                    <a:pos x="0" y="13"/>
                  </a:cxn>
                  <a:cxn ang="0">
                    <a:pos x="1" y="19"/>
                  </a:cxn>
                  <a:cxn ang="0">
                    <a:pos x="2" y="25"/>
                  </a:cxn>
                  <a:cxn ang="0">
                    <a:pos x="4" y="32"/>
                  </a:cxn>
                  <a:cxn ang="0">
                    <a:pos x="7" y="38"/>
                  </a:cxn>
                  <a:cxn ang="0">
                    <a:pos x="11" y="46"/>
                  </a:cxn>
                  <a:cxn ang="0">
                    <a:pos x="15" y="55"/>
                  </a:cxn>
                  <a:cxn ang="0">
                    <a:pos x="22" y="64"/>
                  </a:cxn>
                  <a:cxn ang="0">
                    <a:pos x="27" y="73"/>
                  </a:cxn>
                  <a:cxn ang="0">
                    <a:pos x="34" y="82"/>
                  </a:cxn>
                  <a:cxn ang="0">
                    <a:pos x="43" y="93"/>
                  </a:cxn>
                  <a:cxn ang="0">
                    <a:pos x="50" y="104"/>
                  </a:cxn>
                  <a:cxn ang="0">
                    <a:pos x="59" y="115"/>
                  </a:cxn>
                  <a:cxn ang="0">
                    <a:pos x="68" y="127"/>
                  </a:cxn>
                  <a:cxn ang="0">
                    <a:pos x="78" y="137"/>
                  </a:cxn>
                  <a:cxn ang="0">
                    <a:pos x="88" y="150"/>
                  </a:cxn>
                  <a:cxn ang="0">
                    <a:pos x="98" y="160"/>
                  </a:cxn>
                  <a:cxn ang="0">
                    <a:pos x="107" y="172"/>
                  </a:cxn>
                  <a:cxn ang="0">
                    <a:pos x="118" y="183"/>
                  </a:cxn>
                  <a:cxn ang="0">
                    <a:pos x="128" y="194"/>
                  </a:cxn>
                  <a:cxn ang="0">
                    <a:pos x="138" y="205"/>
                  </a:cxn>
                  <a:cxn ang="0">
                    <a:pos x="147" y="215"/>
                  </a:cxn>
                  <a:cxn ang="0">
                    <a:pos x="156" y="226"/>
                  </a:cxn>
                  <a:cxn ang="0">
                    <a:pos x="165" y="235"/>
                  </a:cxn>
                  <a:cxn ang="0">
                    <a:pos x="174" y="244"/>
                  </a:cxn>
                  <a:cxn ang="0">
                    <a:pos x="181" y="252"/>
                  </a:cxn>
                  <a:cxn ang="0">
                    <a:pos x="189" y="260"/>
                  </a:cxn>
                  <a:cxn ang="0">
                    <a:pos x="196" y="267"/>
                  </a:cxn>
                  <a:cxn ang="0">
                    <a:pos x="201" y="272"/>
                  </a:cxn>
                  <a:cxn ang="0">
                    <a:pos x="224" y="259"/>
                  </a:cxn>
                </a:cxnLst>
                <a:rect l="0" t="0" r="r" b="b"/>
                <a:pathLst>
                  <a:path w="224" h="274">
                    <a:moveTo>
                      <a:pt x="224" y="259"/>
                    </a:moveTo>
                    <a:lnTo>
                      <a:pt x="223" y="258"/>
                    </a:lnTo>
                    <a:lnTo>
                      <a:pt x="222" y="257"/>
                    </a:lnTo>
                    <a:lnTo>
                      <a:pt x="221" y="254"/>
                    </a:lnTo>
                    <a:lnTo>
                      <a:pt x="219" y="252"/>
                    </a:lnTo>
                    <a:lnTo>
                      <a:pt x="218" y="250"/>
                    </a:lnTo>
                    <a:lnTo>
                      <a:pt x="217" y="249"/>
                    </a:lnTo>
                    <a:lnTo>
                      <a:pt x="216" y="246"/>
                    </a:lnTo>
                    <a:lnTo>
                      <a:pt x="214" y="244"/>
                    </a:lnTo>
                    <a:lnTo>
                      <a:pt x="213" y="241"/>
                    </a:lnTo>
                    <a:lnTo>
                      <a:pt x="211" y="239"/>
                    </a:lnTo>
                    <a:lnTo>
                      <a:pt x="209" y="236"/>
                    </a:lnTo>
                    <a:lnTo>
                      <a:pt x="207" y="233"/>
                    </a:lnTo>
                    <a:lnTo>
                      <a:pt x="204" y="231"/>
                    </a:lnTo>
                    <a:lnTo>
                      <a:pt x="202" y="227"/>
                    </a:lnTo>
                    <a:lnTo>
                      <a:pt x="200" y="224"/>
                    </a:lnTo>
                    <a:lnTo>
                      <a:pt x="199" y="221"/>
                    </a:lnTo>
                    <a:lnTo>
                      <a:pt x="196" y="217"/>
                    </a:lnTo>
                    <a:lnTo>
                      <a:pt x="194" y="213"/>
                    </a:lnTo>
                    <a:lnTo>
                      <a:pt x="191" y="210"/>
                    </a:lnTo>
                    <a:lnTo>
                      <a:pt x="188" y="207"/>
                    </a:lnTo>
                    <a:lnTo>
                      <a:pt x="185" y="203"/>
                    </a:lnTo>
                    <a:lnTo>
                      <a:pt x="183" y="199"/>
                    </a:lnTo>
                    <a:lnTo>
                      <a:pt x="180" y="194"/>
                    </a:lnTo>
                    <a:lnTo>
                      <a:pt x="178" y="191"/>
                    </a:lnTo>
                    <a:lnTo>
                      <a:pt x="175" y="187"/>
                    </a:lnTo>
                    <a:lnTo>
                      <a:pt x="172" y="182"/>
                    </a:lnTo>
                    <a:lnTo>
                      <a:pt x="169" y="178"/>
                    </a:lnTo>
                    <a:lnTo>
                      <a:pt x="166" y="174"/>
                    </a:lnTo>
                    <a:lnTo>
                      <a:pt x="162" y="170"/>
                    </a:lnTo>
                    <a:lnTo>
                      <a:pt x="160" y="165"/>
                    </a:lnTo>
                    <a:lnTo>
                      <a:pt x="156" y="160"/>
                    </a:lnTo>
                    <a:lnTo>
                      <a:pt x="153" y="156"/>
                    </a:lnTo>
                    <a:lnTo>
                      <a:pt x="149" y="152"/>
                    </a:lnTo>
                    <a:lnTo>
                      <a:pt x="146" y="147"/>
                    </a:lnTo>
                    <a:lnTo>
                      <a:pt x="143" y="142"/>
                    </a:lnTo>
                    <a:lnTo>
                      <a:pt x="140" y="138"/>
                    </a:lnTo>
                    <a:lnTo>
                      <a:pt x="137" y="134"/>
                    </a:lnTo>
                    <a:lnTo>
                      <a:pt x="133" y="129"/>
                    </a:lnTo>
                    <a:lnTo>
                      <a:pt x="129" y="124"/>
                    </a:lnTo>
                    <a:lnTo>
                      <a:pt x="126" y="119"/>
                    </a:lnTo>
                    <a:lnTo>
                      <a:pt x="123" y="115"/>
                    </a:lnTo>
                    <a:lnTo>
                      <a:pt x="120" y="111"/>
                    </a:lnTo>
                    <a:lnTo>
                      <a:pt x="116" y="106"/>
                    </a:lnTo>
                    <a:lnTo>
                      <a:pt x="113" y="102"/>
                    </a:lnTo>
                    <a:lnTo>
                      <a:pt x="109" y="97"/>
                    </a:lnTo>
                    <a:lnTo>
                      <a:pt x="106" y="93"/>
                    </a:lnTo>
                    <a:lnTo>
                      <a:pt x="103" y="89"/>
                    </a:lnTo>
                    <a:lnTo>
                      <a:pt x="100" y="84"/>
                    </a:lnTo>
                    <a:lnTo>
                      <a:pt x="96" y="80"/>
                    </a:lnTo>
                    <a:lnTo>
                      <a:pt x="93" y="76"/>
                    </a:lnTo>
                    <a:lnTo>
                      <a:pt x="89" y="72"/>
                    </a:lnTo>
                    <a:lnTo>
                      <a:pt x="86" y="69"/>
                    </a:lnTo>
                    <a:lnTo>
                      <a:pt x="83" y="64"/>
                    </a:lnTo>
                    <a:lnTo>
                      <a:pt x="80" y="60"/>
                    </a:lnTo>
                    <a:lnTo>
                      <a:pt x="77" y="56"/>
                    </a:lnTo>
                    <a:lnTo>
                      <a:pt x="73" y="54"/>
                    </a:lnTo>
                    <a:lnTo>
                      <a:pt x="70" y="50"/>
                    </a:lnTo>
                    <a:lnTo>
                      <a:pt x="67" y="46"/>
                    </a:lnTo>
                    <a:lnTo>
                      <a:pt x="65" y="43"/>
                    </a:lnTo>
                    <a:lnTo>
                      <a:pt x="62" y="40"/>
                    </a:lnTo>
                    <a:lnTo>
                      <a:pt x="59" y="37"/>
                    </a:lnTo>
                    <a:lnTo>
                      <a:pt x="56" y="34"/>
                    </a:lnTo>
                    <a:lnTo>
                      <a:pt x="53" y="31"/>
                    </a:lnTo>
                    <a:lnTo>
                      <a:pt x="50" y="29"/>
                    </a:lnTo>
                    <a:lnTo>
                      <a:pt x="47" y="26"/>
                    </a:lnTo>
                    <a:lnTo>
                      <a:pt x="46" y="23"/>
                    </a:lnTo>
                    <a:lnTo>
                      <a:pt x="43" y="21"/>
                    </a:lnTo>
                    <a:lnTo>
                      <a:pt x="41" y="19"/>
                    </a:lnTo>
                    <a:lnTo>
                      <a:pt x="38" y="18"/>
                    </a:lnTo>
                    <a:lnTo>
                      <a:pt x="36" y="16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6" y="8"/>
                    </a:lnTo>
                    <a:lnTo>
                      <a:pt x="24" y="7"/>
                    </a:lnTo>
                    <a:lnTo>
                      <a:pt x="20" y="4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4" y="32"/>
                    </a:lnTo>
                    <a:lnTo>
                      <a:pt x="5" y="34"/>
                    </a:lnTo>
                    <a:lnTo>
                      <a:pt x="6" y="36"/>
                    </a:lnTo>
                    <a:lnTo>
                      <a:pt x="7" y="38"/>
                    </a:lnTo>
                    <a:lnTo>
                      <a:pt x="8" y="41"/>
                    </a:lnTo>
                    <a:lnTo>
                      <a:pt x="9" y="43"/>
                    </a:lnTo>
                    <a:lnTo>
                      <a:pt x="11" y="46"/>
                    </a:lnTo>
                    <a:lnTo>
                      <a:pt x="12" y="49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7" y="57"/>
                    </a:lnTo>
                    <a:lnTo>
                      <a:pt x="20" y="60"/>
                    </a:lnTo>
                    <a:lnTo>
                      <a:pt x="22" y="64"/>
                    </a:lnTo>
                    <a:lnTo>
                      <a:pt x="24" y="67"/>
                    </a:lnTo>
                    <a:lnTo>
                      <a:pt x="26" y="70"/>
                    </a:lnTo>
                    <a:lnTo>
                      <a:pt x="27" y="73"/>
                    </a:lnTo>
                    <a:lnTo>
                      <a:pt x="29" y="76"/>
                    </a:lnTo>
                    <a:lnTo>
                      <a:pt x="32" y="79"/>
                    </a:lnTo>
                    <a:lnTo>
                      <a:pt x="34" y="82"/>
                    </a:lnTo>
                    <a:lnTo>
                      <a:pt x="37" y="86"/>
                    </a:lnTo>
                    <a:lnTo>
                      <a:pt x="40" y="90"/>
                    </a:lnTo>
                    <a:lnTo>
                      <a:pt x="43" y="93"/>
                    </a:lnTo>
                    <a:lnTo>
                      <a:pt x="45" y="96"/>
                    </a:lnTo>
                    <a:lnTo>
                      <a:pt x="47" y="100"/>
                    </a:lnTo>
                    <a:lnTo>
                      <a:pt x="50" y="104"/>
                    </a:lnTo>
                    <a:lnTo>
                      <a:pt x="53" y="108"/>
                    </a:lnTo>
                    <a:lnTo>
                      <a:pt x="56" y="112"/>
                    </a:lnTo>
                    <a:lnTo>
                      <a:pt x="59" y="115"/>
                    </a:lnTo>
                    <a:lnTo>
                      <a:pt x="63" y="119"/>
                    </a:lnTo>
                    <a:lnTo>
                      <a:pt x="65" y="122"/>
                    </a:lnTo>
                    <a:lnTo>
                      <a:pt x="68" y="127"/>
                    </a:lnTo>
                    <a:lnTo>
                      <a:pt x="72" y="130"/>
                    </a:lnTo>
                    <a:lnTo>
                      <a:pt x="75" y="134"/>
                    </a:lnTo>
                    <a:lnTo>
                      <a:pt x="78" y="137"/>
                    </a:lnTo>
                    <a:lnTo>
                      <a:pt x="82" y="141"/>
                    </a:lnTo>
                    <a:lnTo>
                      <a:pt x="85" y="145"/>
                    </a:lnTo>
                    <a:lnTo>
                      <a:pt x="88" y="150"/>
                    </a:lnTo>
                    <a:lnTo>
                      <a:pt x="91" y="153"/>
                    </a:lnTo>
                    <a:lnTo>
                      <a:pt x="94" y="156"/>
                    </a:lnTo>
                    <a:lnTo>
                      <a:pt x="98" y="160"/>
                    </a:lnTo>
                    <a:lnTo>
                      <a:pt x="102" y="165"/>
                    </a:lnTo>
                    <a:lnTo>
                      <a:pt x="104" y="168"/>
                    </a:lnTo>
                    <a:lnTo>
                      <a:pt x="107" y="172"/>
                    </a:lnTo>
                    <a:lnTo>
                      <a:pt x="111" y="176"/>
                    </a:lnTo>
                    <a:lnTo>
                      <a:pt x="115" y="180"/>
                    </a:lnTo>
                    <a:lnTo>
                      <a:pt x="118" y="183"/>
                    </a:lnTo>
                    <a:lnTo>
                      <a:pt x="121" y="187"/>
                    </a:lnTo>
                    <a:lnTo>
                      <a:pt x="124" y="191"/>
                    </a:lnTo>
                    <a:lnTo>
                      <a:pt x="128" y="194"/>
                    </a:lnTo>
                    <a:lnTo>
                      <a:pt x="131" y="197"/>
                    </a:lnTo>
                    <a:lnTo>
                      <a:pt x="134" y="201"/>
                    </a:lnTo>
                    <a:lnTo>
                      <a:pt x="138" y="205"/>
                    </a:lnTo>
                    <a:lnTo>
                      <a:pt x="141" y="209"/>
                    </a:lnTo>
                    <a:lnTo>
                      <a:pt x="143" y="212"/>
                    </a:lnTo>
                    <a:lnTo>
                      <a:pt x="147" y="215"/>
                    </a:lnTo>
                    <a:lnTo>
                      <a:pt x="150" y="218"/>
                    </a:lnTo>
                    <a:lnTo>
                      <a:pt x="153" y="222"/>
                    </a:lnTo>
                    <a:lnTo>
                      <a:pt x="156" y="226"/>
                    </a:lnTo>
                    <a:lnTo>
                      <a:pt x="160" y="229"/>
                    </a:lnTo>
                    <a:lnTo>
                      <a:pt x="162" y="231"/>
                    </a:lnTo>
                    <a:lnTo>
                      <a:pt x="165" y="235"/>
                    </a:lnTo>
                    <a:lnTo>
                      <a:pt x="168" y="238"/>
                    </a:lnTo>
                    <a:lnTo>
                      <a:pt x="171" y="241"/>
                    </a:lnTo>
                    <a:lnTo>
                      <a:pt x="174" y="244"/>
                    </a:lnTo>
                    <a:lnTo>
                      <a:pt x="177" y="247"/>
                    </a:lnTo>
                    <a:lnTo>
                      <a:pt x="179" y="250"/>
                    </a:lnTo>
                    <a:lnTo>
                      <a:pt x="181" y="252"/>
                    </a:lnTo>
                    <a:lnTo>
                      <a:pt x="184" y="254"/>
                    </a:lnTo>
                    <a:lnTo>
                      <a:pt x="187" y="257"/>
                    </a:lnTo>
                    <a:lnTo>
                      <a:pt x="189" y="260"/>
                    </a:lnTo>
                    <a:lnTo>
                      <a:pt x="191" y="262"/>
                    </a:lnTo>
                    <a:lnTo>
                      <a:pt x="193" y="264"/>
                    </a:lnTo>
                    <a:lnTo>
                      <a:pt x="196" y="267"/>
                    </a:lnTo>
                    <a:lnTo>
                      <a:pt x="197" y="269"/>
                    </a:lnTo>
                    <a:lnTo>
                      <a:pt x="200" y="270"/>
                    </a:lnTo>
                    <a:lnTo>
                      <a:pt x="201" y="272"/>
                    </a:lnTo>
                    <a:lnTo>
                      <a:pt x="203" y="274"/>
                    </a:lnTo>
                    <a:lnTo>
                      <a:pt x="224" y="259"/>
                    </a:lnTo>
                    <a:lnTo>
                      <a:pt x="224" y="25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48"/>
              <p:cNvSpPr>
                <a:spLocks/>
              </p:cNvSpPr>
              <p:nvPr/>
            </p:nvSpPr>
            <p:spPr bwMode="auto">
              <a:xfrm>
                <a:off x="1178" y="695"/>
                <a:ext cx="97" cy="328"/>
              </a:xfrm>
              <a:custGeom>
                <a:avLst/>
                <a:gdLst/>
                <a:ahLst/>
                <a:cxnLst>
                  <a:cxn ang="0">
                    <a:pos x="96" y="326"/>
                  </a:cxn>
                  <a:cxn ang="0">
                    <a:pos x="93" y="318"/>
                  </a:cxn>
                  <a:cxn ang="0">
                    <a:pos x="90" y="311"/>
                  </a:cxn>
                  <a:cxn ang="0">
                    <a:pos x="87" y="303"/>
                  </a:cxn>
                  <a:cxn ang="0">
                    <a:pos x="83" y="293"/>
                  </a:cxn>
                  <a:cxn ang="0">
                    <a:pos x="78" y="282"/>
                  </a:cxn>
                  <a:cxn ang="0">
                    <a:pos x="73" y="270"/>
                  </a:cxn>
                  <a:cxn ang="0">
                    <a:pos x="68" y="256"/>
                  </a:cxn>
                  <a:cxn ang="0">
                    <a:pos x="63" y="242"/>
                  </a:cxn>
                  <a:cxn ang="0">
                    <a:pos x="57" y="227"/>
                  </a:cxn>
                  <a:cxn ang="0">
                    <a:pos x="51" y="211"/>
                  </a:cxn>
                  <a:cxn ang="0">
                    <a:pos x="45" y="195"/>
                  </a:cxn>
                  <a:cxn ang="0">
                    <a:pos x="39" y="180"/>
                  </a:cxn>
                  <a:cxn ang="0">
                    <a:pos x="33" y="164"/>
                  </a:cxn>
                  <a:cxn ang="0">
                    <a:pos x="29" y="148"/>
                  </a:cxn>
                  <a:cxn ang="0">
                    <a:pos x="23" y="132"/>
                  </a:cxn>
                  <a:cxn ang="0">
                    <a:pos x="18" y="116"/>
                  </a:cxn>
                  <a:cxn ang="0">
                    <a:pos x="13" y="101"/>
                  </a:cxn>
                  <a:cxn ang="0">
                    <a:pos x="10" y="88"/>
                  </a:cxn>
                  <a:cxn ang="0">
                    <a:pos x="7" y="75"/>
                  </a:cxn>
                  <a:cxn ang="0">
                    <a:pos x="4" y="62"/>
                  </a:cxn>
                  <a:cxn ang="0">
                    <a:pos x="2" y="51"/>
                  </a:cxn>
                  <a:cxn ang="0">
                    <a:pos x="2" y="41"/>
                  </a:cxn>
                  <a:cxn ang="0">
                    <a:pos x="0" y="32"/>
                  </a:cxn>
                  <a:cxn ang="0">
                    <a:pos x="0" y="24"/>
                  </a:cxn>
                  <a:cxn ang="0">
                    <a:pos x="1" y="17"/>
                  </a:cxn>
                  <a:cxn ang="0">
                    <a:pos x="2" y="12"/>
                  </a:cxn>
                  <a:cxn ang="0">
                    <a:pos x="6" y="3"/>
                  </a:cxn>
                  <a:cxn ang="0">
                    <a:pos x="12" y="0"/>
                  </a:cxn>
                  <a:cxn ang="0">
                    <a:pos x="17" y="1"/>
                  </a:cxn>
                  <a:cxn ang="0">
                    <a:pos x="24" y="7"/>
                  </a:cxn>
                  <a:cxn ang="0">
                    <a:pos x="31" y="16"/>
                  </a:cxn>
                  <a:cxn ang="0">
                    <a:pos x="34" y="22"/>
                  </a:cxn>
                  <a:cxn ang="0">
                    <a:pos x="38" y="30"/>
                  </a:cxn>
                  <a:cxn ang="0">
                    <a:pos x="42" y="38"/>
                  </a:cxn>
                  <a:cxn ang="0">
                    <a:pos x="46" y="49"/>
                  </a:cxn>
                  <a:cxn ang="0">
                    <a:pos x="51" y="61"/>
                  </a:cxn>
                  <a:cxn ang="0">
                    <a:pos x="54" y="74"/>
                  </a:cxn>
                  <a:cxn ang="0">
                    <a:pos x="58" y="87"/>
                  </a:cxn>
                  <a:cxn ang="0">
                    <a:pos x="61" y="102"/>
                  </a:cxn>
                  <a:cxn ang="0">
                    <a:pos x="65" y="117"/>
                  </a:cxn>
                  <a:cxn ang="0">
                    <a:pos x="68" y="133"/>
                  </a:cxn>
                  <a:cxn ang="0">
                    <a:pos x="71" y="150"/>
                  </a:cxn>
                  <a:cxn ang="0">
                    <a:pos x="73" y="167"/>
                  </a:cxn>
                  <a:cxn ang="0">
                    <a:pos x="77" y="183"/>
                  </a:cxn>
                  <a:cxn ang="0">
                    <a:pos x="79" y="199"/>
                  </a:cxn>
                  <a:cxn ang="0">
                    <a:pos x="82" y="216"/>
                  </a:cxn>
                  <a:cxn ang="0">
                    <a:pos x="85" y="232"/>
                  </a:cxn>
                  <a:cxn ang="0">
                    <a:pos x="87" y="247"/>
                  </a:cxn>
                  <a:cxn ang="0">
                    <a:pos x="89" y="261"/>
                  </a:cxn>
                  <a:cxn ang="0">
                    <a:pos x="90" y="274"/>
                  </a:cxn>
                  <a:cxn ang="0">
                    <a:pos x="91" y="287"/>
                  </a:cxn>
                  <a:cxn ang="0">
                    <a:pos x="94" y="298"/>
                  </a:cxn>
                  <a:cxn ang="0">
                    <a:pos x="94" y="308"/>
                  </a:cxn>
                  <a:cxn ang="0">
                    <a:pos x="96" y="315"/>
                  </a:cxn>
                  <a:cxn ang="0">
                    <a:pos x="97" y="323"/>
                  </a:cxn>
                  <a:cxn ang="0">
                    <a:pos x="97" y="328"/>
                  </a:cxn>
                </a:cxnLst>
                <a:rect l="0" t="0" r="r" b="b"/>
                <a:pathLst>
                  <a:path w="97" h="328">
                    <a:moveTo>
                      <a:pt x="97" y="328"/>
                    </a:moveTo>
                    <a:lnTo>
                      <a:pt x="97" y="328"/>
                    </a:lnTo>
                    <a:lnTo>
                      <a:pt x="96" y="326"/>
                    </a:lnTo>
                    <a:lnTo>
                      <a:pt x="95" y="324"/>
                    </a:lnTo>
                    <a:lnTo>
                      <a:pt x="94" y="320"/>
                    </a:lnTo>
                    <a:lnTo>
                      <a:pt x="93" y="318"/>
                    </a:lnTo>
                    <a:lnTo>
                      <a:pt x="92" y="316"/>
                    </a:lnTo>
                    <a:lnTo>
                      <a:pt x="91" y="313"/>
                    </a:lnTo>
                    <a:lnTo>
                      <a:pt x="90" y="311"/>
                    </a:lnTo>
                    <a:lnTo>
                      <a:pt x="89" y="308"/>
                    </a:lnTo>
                    <a:lnTo>
                      <a:pt x="88" y="306"/>
                    </a:lnTo>
                    <a:lnTo>
                      <a:pt x="87" y="303"/>
                    </a:lnTo>
                    <a:lnTo>
                      <a:pt x="86" y="300"/>
                    </a:lnTo>
                    <a:lnTo>
                      <a:pt x="84" y="296"/>
                    </a:lnTo>
                    <a:lnTo>
                      <a:pt x="83" y="293"/>
                    </a:lnTo>
                    <a:lnTo>
                      <a:pt x="81" y="289"/>
                    </a:lnTo>
                    <a:lnTo>
                      <a:pt x="80" y="286"/>
                    </a:lnTo>
                    <a:lnTo>
                      <a:pt x="78" y="282"/>
                    </a:lnTo>
                    <a:lnTo>
                      <a:pt x="76" y="278"/>
                    </a:lnTo>
                    <a:lnTo>
                      <a:pt x="75" y="273"/>
                    </a:lnTo>
                    <a:lnTo>
                      <a:pt x="73" y="270"/>
                    </a:lnTo>
                    <a:lnTo>
                      <a:pt x="71" y="265"/>
                    </a:lnTo>
                    <a:lnTo>
                      <a:pt x="70" y="261"/>
                    </a:lnTo>
                    <a:lnTo>
                      <a:pt x="68" y="256"/>
                    </a:lnTo>
                    <a:lnTo>
                      <a:pt x="67" y="251"/>
                    </a:lnTo>
                    <a:lnTo>
                      <a:pt x="64" y="247"/>
                    </a:lnTo>
                    <a:lnTo>
                      <a:pt x="63" y="242"/>
                    </a:lnTo>
                    <a:lnTo>
                      <a:pt x="61" y="237"/>
                    </a:lnTo>
                    <a:lnTo>
                      <a:pt x="59" y="232"/>
                    </a:lnTo>
                    <a:lnTo>
                      <a:pt x="57" y="227"/>
                    </a:lnTo>
                    <a:lnTo>
                      <a:pt x="55" y="222"/>
                    </a:lnTo>
                    <a:lnTo>
                      <a:pt x="52" y="216"/>
                    </a:lnTo>
                    <a:lnTo>
                      <a:pt x="51" y="211"/>
                    </a:lnTo>
                    <a:lnTo>
                      <a:pt x="49" y="207"/>
                    </a:lnTo>
                    <a:lnTo>
                      <a:pt x="47" y="201"/>
                    </a:lnTo>
                    <a:lnTo>
                      <a:pt x="45" y="195"/>
                    </a:lnTo>
                    <a:lnTo>
                      <a:pt x="43" y="191"/>
                    </a:lnTo>
                    <a:lnTo>
                      <a:pt x="41" y="185"/>
                    </a:lnTo>
                    <a:lnTo>
                      <a:pt x="39" y="180"/>
                    </a:lnTo>
                    <a:lnTo>
                      <a:pt x="37" y="174"/>
                    </a:lnTo>
                    <a:lnTo>
                      <a:pt x="35" y="170"/>
                    </a:lnTo>
                    <a:lnTo>
                      <a:pt x="33" y="164"/>
                    </a:lnTo>
                    <a:lnTo>
                      <a:pt x="32" y="158"/>
                    </a:lnTo>
                    <a:lnTo>
                      <a:pt x="30" y="153"/>
                    </a:lnTo>
                    <a:lnTo>
                      <a:pt x="29" y="148"/>
                    </a:lnTo>
                    <a:lnTo>
                      <a:pt x="26" y="143"/>
                    </a:lnTo>
                    <a:lnTo>
                      <a:pt x="25" y="137"/>
                    </a:lnTo>
                    <a:lnTo>
                      <a:pt x="23" y="132"/>
                    </a:lnTo>
                    <a:lnTo>
                      <a:pt x="21" y="127"/>
                    </a:lnTo>
                    <a:lnTo>
                      <a:pt x="19" y="121"/>
                    </a:lnTo>
                    <a:lnTo>
                      <a:pt x="18" y="116"/>
                    </a:lnTo>
                    <a:lnTo>
                      <a:pt x="16" y="112"/>
                    </a:lnTo>
                    <a:lnTo>
                      <a:pt x="15" y="107"/>
                    </a:lnTo>
                    <a:lnTo>
                      <a:pt x="13" y="101"/>
                    </a:lnTo>
                    <a:lnTo>
                      <a:pt x="13" y="96"/>
                    </a:lnTo>
                    <a:lnTo>
                      <a:pt x="12" y="92"/>
                    </a:lnTo>
                    <a:lnTo>
                      <a:pt x="10" y="88"/>
                    </a:lnTo>
                    <a:lnTo>
                      <a:pt x="9" y="83"/>
                    </a:lnTo>
                    <a:lnTo>
                      <a:pt x="8" y="78"/>
                    </a:lnTo>
                    <a:lnTo>
                      <a:pt x="7" y="75"/>
                    </a:lnTo>
                    <a:lnTo>
                      <a:pt x="6" y="71"/>
                    </a:lnTo>
                    <a:lnTo>
                      <a:pt x="5" y="66"/>
                    </a:lnTo>
                    <a:lnTo>
                      <a:pt x="4" y="62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2" y="51"/>
                    </a:lnTo>
                    <a:lnTo>
                      <a:pt x="2" y="47"/>
                    </a:lnTo>
                    <a:lnTo>
                      <a:pt x="2" y="44"/>
                    </a:lnTo>
                    <a:lnTo>
                      <a:pt x="2" y="41"/>
                    </a:lnTo>
                    <a:lnTo>
                      <a:pt x="1" y="37"/>
                    </a:lnTo>
                    <a:lnTo>
                      <a:pt x="0" y="35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1"/>
                    </a:lnTo>
                    <a:lnTo>
                      <a:pt x="19" y="2"/>
                    </a:lnTo>
                    <a:lnTo>
                      <a:pt x="22" y="4"/>
                    </a:lnTo>
                    <a:lnTo>
                      <a:pt x="24" y="7"/>
                    </a:lnTo>
                    <a:lnTo>
                      <a:pt x="27" y="10"/>
                    </a:lnTo>
                    <a:lnTo>
                      <a:pt x="30" y="14"/>
                    </a:lnTo>
                    <a:lnTo>
                      <a:pt x="31" y="16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22"/>
                    </a:lnTo>
                    <a:lnTo>
                      <a:pt x="35" y="24"/>
                    </a:lnTo>
                    <a:lnTo>
                      <a:pt x="37" y="27"/>
                    </a:lnTo>
                    <a:lnTo>
                      <a:pt x="38" y="30"/>
                    </a:lnTo>
                    <a:lnTo>
                      <a:pt x="40" y="33"/>
                    </a:lnTo>
                    <a:lnTo>
                      <a:pt x="41" y="36"/>
                    </a:lnTo>
                    <a:lnTo>
                      <a:pt x="42" y="38"/>
                    </a:lnTo>
                    <a:lnTo>
                      <a:pt x="44" y="42"/>
                    </a:lnTo>
                    <a:lnTo>
                      <a:pt x="45" y="46"/>
                    </a:lnTo>
                    <a:lnTo>
                      <a:pt x="46" y="49"/>
                    </a:lnTo>
                    <a:lnTo>
                      <a:pt x="48" y="53"/>
                    </a:lnTo>
                    <a:lnTo>
                      <a:pt x="49" y="56"/>
                    </a:lnTo>
                    <a:lnTo>
                      <a:pt x="51" y="61"/>
                    </a:lnTo>
                    <a:lnTo>
                      <a:pt x="52" y="65"/>
                    </a:lnTo>
                    <a:lnTo>
                      <a:pt x="52" y="69"/>
                    </a:lnTo>
                    <a:lnTo>
                      <a:pt x="54" y="74"/>
                    </a:lnTo>
                    <a:lnTo>
                      <a:pt x="55" y="77"/>
                    </a:lnTo>
                    <a:lnTo>
                      <a:pt x="56" y="82"/>
                    </a:lnTo>
                    <a:lnTo>
                      <a:pt x="58" y="87"/>
                    </a:lnTo>
                    <a:lnTo>
                      <a:pt x="59" y="92"/>
                    </a:lnTo>
                    <a:lnTo>
                      <a:pt x="60" y="97"/>
                    </a:lnTo>
                    <a:lnTo>
                      <a:pt x="61" y="102"/>
                    </a:lnTo>
                    <a:lnTo>
                      <a:pt x="63" y="107"/>
                    </a:lnTo>
                    <a:lnTo>
                      <a:pt x="64" y="112"/>
                    </a:lnTo>
                    <a:lnTo>
                      <a:pt x="65" y="117"/>
                    </a:lnTo>
                    <a:lnTo>
                      <a:pt x="66" y="123"/>
                    </a:lnTo>
                    <a:lnTo>
                      <a:pt x="67" y="128"/>
                    </a:lnTo>
                    <a:lnTo>
                      <a:pt x="68" y="133"/>
                    </a:lnTo>
                    <a:lnTo>
                      <a:pt x="70" y="139"/>
                    </a:lnTo>
                    <a:lnTo>
                      <a:pt x="70" y="144"/>
                    </a:lnTo>
                    <a:lnTo>
                      <a:pt x="71" y="150"/>
                    </a:lnTo>
                    <a:lnTo>
                      <a:pt x="72" y="155"/>
                    </a:lnTo>
                    <a:lnTo>
                      <a:pt x="73" y="161"/>
                    </a:lnTo>
                    <a:lnTo>
                      <a:pt x="73" y="167"/>
                    </a:lnTo>
                    <a:lnTo>
                      <a:pt x="75" y="172"/>
                    </a:lnTo>
                    <a:lnTo>
                      <a:pt x="76" y="177"/>
                    </a:lnTo>
                    <a:lnTo>
                      <a:pt x="77" y="183"/>
                    </a:lnTo>
                    <a:lnTo>
                      <a:pt x="78" y="189"/>
                    </a:lnTo>
                    <a:lnTo>
                      <a:pt x="79" y="194"/>
                    </a:lnTo>
                    <a:lnTo>
                      <a:pt x="79" y="199"/>
                    </a:lnTo>
                    <a:lnTo>
                      <a:pt x="80" y="205"/>
                    </a:lnTo>
                    <a:lnTo>
                      <a:pt x="81" y="211"/>
                    </a:lnTo>
                    <a:lnTo>
                      <a:pt x="82" y="216"/>
                    </a:lnTo>
                    <a:lnTo>
                      <a:pt x="83" y="221"/>
                    </a:lnTo>
                    <a:lnTo>
                      <a:pt x="84" y="227"/>
                    </a:lnTo>
                    <a:lnTo>
                      <a:pt x="85" y="232"/>
                    </a:lnTo>
                    <a:lnTo>
                      <a:pt x="86" y="237"/>
                    </a:lnTo>
                    <a:lnTo>
                      <a:pt x="86" y="242"/>
                    </a:lnTo>
                    <a:lnTo>
                      <a:pt x="87" y="247"/>
                    </a:lnTo>
                    <a:lnTo>
                      <a:pt x="88" y="251"/>
                    </a:lnTo>
                    <a:lnTo>
                      <a:pt x="88" y="256"/>
                    </a:lnTo>
                    <a:lnTo>
                      <a:pt x="89" y="261"/>
                    </a:lnTo>
                    <a:lnTo>
                      <a:pt x="90" y="266"/>
                    </a:lnTo>
                    <a:lnTo>
                      <a:pt x="90" y="270"/>
                    </a:lnTo>
                    <a:lnTo>
                      <a:pt x="90" y="274"/>
                    </a:lnTo>
                    <a:lnTo>
                      <a:pt x="90" y="279"/>
                    </a:lnTo>
                    <a:lnTo>
                      <a:pt x="91" y="283"/>
                    </a:lnTo>
                    <a:lnTo>
                      <a:pt x="91" y="287"/>
                    </a:lnTo>
                    <a:lnTo>
                      <a:pt x="92" y="290"/>
                    </a:lnTo>
                    <a:lnTo>
                      <a:pt x="93" y="294"/>
                    </a:lnTo>
                    <a:lnTo>
                      <a:pt x="94" y="298"/>
                    </a:lnTo>
                    <a:lnTo>
                      <a:pt x="94" y="301"/>
                    </a:lnTo>
                    <a:lnTo>
                      <a:pt x="94" y="305"/>
                    </a:lnTo>
                    <a:lnTo>
                      <a:pt x="94" y="308"/>
                    </a:lnTo>
                    <a:lnTo>
                      <a:pt x="95" y="310"/>
                    </a:lnTo>
                    <a:lnTo>
                      <a:pt x="95" y="313"/>
                    </a:lnTo>
                    <a:lnTo>
                      <a:pt x="96" y="315"/>
                    </a:lnTo>
                    <a:lnTo>
                      <a:pt x="96" y="318"/>
                    </a:lnTo>
                    <a:lnTo>
                      <a:pt x="96" y="320"/>
                    </a:lnTo>
                    <a:lnTo>
                      <a:pt x="97" y="323"/>
                    </a:lnTo>
                    <a:lnTo>
                      <a:pt x="97" y="326"/>
                    </a:lnTo>
                    <a:lnTo>
                      <a:pt x="97" y="328"/>
                    </a:lnTo>
                    <a:lnTo>
                      <a:pt x="97" y="328"/>
                    </a:lnTo>
                    <a:lnTo>
                      <a:pt x="97" y="328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49"/>
              <p:cNvSpPr>
                <a:spLocks/>
              </p:cNvSpPr>
              <p:nvPr/>
            </p:nvSpPr>
            <p:spPr bwMode="auto">
              <a:xfrm>
                <a:off x="1104" y="731"/>
                <a:ext cx="201" cy="319"/>
              </a:xfrm>
              <a:custGeom>
                <a:avLst/>
                <a:gdLst/>
                <a:ahLst/>
                <a:cxnLst>
                  <a:cxn ang="0">
                    <a:pos x="200" y="302"/>
                  </a:cxn>
                  <a:cxn ang="0">
                    <a:pos x="195" y="293"/>
                  </a:cxn>
                  <a:cxn ang="0">
                    <a:pos x="192" y="286"/>
                  </a:cxn>
                  <a:cxn ang="0">
                    <a:pos x="188" y="277"/>
                  </a:cxn>
                  <a:cxn ang="0">
                    <a:pos x="183" y="267"/>
                  </a:cxn>
                  <a:cxn ang="0">
                    <a:pos x="177" y="255"/>
                  </a:cxn>
                  <a:cxn ang="0">
                    <a:pos x="171" y="242"/>
                  </a:cxn>
                  <a:cxn ang="0">
                    <a:pos x="164" y="229"/>
                  </a:cxn>
                  <a:cxn ang="0">
                    <a:pos x="157" y="214"/>
                  </a:cxn>
                  <a:cxn ang="0">
                    <a:pos x="149" y="199"/>
                  </a:cxn>
                  <a:cxn ang="0">
                    <a:pos x="142" y="183"/>
                  </a:cxn>
                  <a:cxn ang="0">
                    <a:pos x="133" y="167"/>
                  </a:cxn>
                  <a:cxn ang="0">
                    <a:pos x="125" y="152"/>
                  </a:cxn>
                  <a:cxn ang="0">
                    <a:pos x="116" y="136"/>
                  </a:cxn>
                  <a:cxn ang="0">
                    <a:pos x="107" y="119"/>
                  </a:cxn>
                  <a:cxn ang="0">
                    <a:pos x="99" y="104"/>
                  </a:cxn>
                  <a:cxn ang="0">
                    <a:pos x="90" y="90"/>
                  </a:cxn>
                  <a:cxn ang="0">
                    <a:pos x="82" y="76"/>
                  </a:cxn>
                  <a:cxn ang="0">
                    <a:pos x="73" y="63"/>
                  </a:cxn>
                  <a:cxn ang="0">
                    <a:pos x="66" y="51"/>
                  </a:cxn>
                  <a:cxn ang="0">
                    <a:pos x="58" y="40"/>
                  </a:cxn>
                  <a:cxn ang="0">
                    <a:pos x="50" y="30"/>
                  </a:cxn>
                  <a:cxn ang="0">
                    <a:pos x="44" y="23"/>
                  </a:cxn>
                  <a:cxn ang="0">
                    <a:pos x="36" y="16"/>
                  </a:cxn>
                  <a:cxn ang="0">
                    <a:pos x="30" y="11"/>
                  </a:cxn>
                  <a:cxn ang="0">
                    <a:pos x="23" y="5"/>
                  </a:cxn>
                  <a:cxn ang="0">
                    <a:pos x="13" y="0"/>
                  </a:cxn>
                  <a:cxn ang="0">
                    <a:pos x="7" y="1"/>
                  </a:cxn>
                  <a:cxn ang="0">
                    <a:pos x="2" y="6"/>
                  </a:cxn>
                  <a:cxn ang="0">
                    <a:pos x="0" y="16"/>
                  </a:cxn>
                  <a:cxn ang="0">
                    <a:pos x="1" y="23"/>
                  </a:cxn>
                  <a:cxn ang="0">
                    <a:pos x="2" y="31"/>
                  </a:cxn>
                  <a:cxn ang="0">
                    <a:pos x="4" y="39"/>
                  </a:cxn>
                  <a:cxn ang="0">
                    <a:pos x="7" y="49"/>
                  </a:cxn>
                  <a:cxn ang="0">
                    <a:pos x="10" y="59"/>
                  </a:cxn>
                  <a:cxn ang="0">
                    <a:pos x="15" y="70"/>
                  </a:cxn>
                  <a:cxn ang="0">
                    <a:pos x="22" y="82"/>
                  </a:cxn>
                  <a:cxn ang="0">
                    <a:pos x="28" y="95"/>
                  </a:cxn>
                  <a:cxn ang="0">
                    <a:pos x="35" y="108"/>
                  </a:cxn>
                  <a:cxn ang="0">
                    <a:pos x="43" y="122"/>
                  </a:cxn>
                  <a:cxn ang="0">
                    <a:pos x="51" y="136"/>
                  </a:cxn>
                  <a:cxn ang="0">
                    <a:pos x="61" y="151"/>
                  </a:cxn>
                  <a:cxn ang="0">
                    <a:pos x="70" y="166"/>
                  </a:cxn>
                  <a:cxn ang="0">
                    <a:pos x="80" y="180"/>
                  </a:cxn>
                  <a:cxn ang="0">
                    <a:pos x="90" y="195"/>
                  </a:cxn>
                  <a:cxn ang="0">
                    <a:pos x="100" y="210"/>
                  </a:cxn>
                  <a:cxn ang="0">
                    <a:pos x="109" y="224"/>
                  </a:cxn>
                  <a:cxn ang="0">
                    <a:pos x="120" y="238"/>
                  </a:cxn>
                  <a:cxn ang="0">
                    <a:pos x="129" y="251"/>
                  </a:cxn>
                  <a:cxn ang="0">
                    <a:pos x="138" y="263"/>
                  </a:cxn>
                  <a:cxn ang="0">
                    <a:pos x="145" y="274"/>
                  </a:cxn>
                  <a:cxn ang="0">
                    <a:pos x="153" y="285"/>
                  </a:cxn>
                  <a:cxn ang="0">
                    <a:pos x="161" y="294"/>
                  </a:cxn>
                  <a:cxn ang="0">
                    <a:pos x="166" y="302"/>
                  </a:cxn>
                  <a:cxn ang="0">
                    <a:pos x="171" y="309"/>
                  </a:cxn>
                  <a:cxn ang="0">
                    <a:pos x="176" y="315"/>
                  </a:cxn>
                  <a:cxn ang="0">
                    <a:pos x="180" y="319"/>
                  </a:cxn>
                </a:cxnLst>
                <a:rect l="0" t="0" r="r" b="b"/>
                <a:pathLst>
                  <a:path w="201" h="319">
                    <a:moveTo>
                      <a:pt x="201" y="304"/>
                    </a:moveTo>
                    <a:lnTo>
                      <a:pt x="200" y="303"/>
                    </a:lnTo>
                    <a:lnTo>
                      <a:pt x="200" y="302"/>
                    </a:lnTo>
                    <a:lnTo>
                      <a:pt x="198" y="299"/>
                    </a:lnTo>
                    <a:lnTo>
                      <a:pt x="197" y="295"/>
                    </a:lnTo>
                    <a:lnTo>
                      <a:pt x="195" y="293"/>
                    </a:lnTo>
                    <a:lnTo>
                      <a:pt x="194" y="292"/>
                    </a:lnTo>
                    <a:lnTo>
                      <a:pt x="193" y="289"/>
                    </a:lnTo>
                    <a:lnTo>
                      <a:pt x="192" y="286"/>
                    </a:lnTo>
                    <a:lnTo>
                      <a:pt x="190" y="283"/>
                    </a:lnTo>
                    <a:lnTo>
                      <a:pt x="189" y="280"/>
                    </a:lnTo>
                    <a:lnTo>
                      <a:pt x="188" y="277"/>
                    </a:lnTo>
                    <a:lnTo>
                      <a:pt x="186" y="274"/>
                    </a:lnTo>
                    <a:lnTo>
                      <a:pt x="184" y="271"/>
                    </a:lnTo>
                    <a:lnTo>
                      <a:pt x="183" y="267"/>
                    </a:lnTo>
                    <a:lnTo>
                      <a:pt x="182" y="263"/>
                    </a:lnTo>
                    <a:lnTo>
                      <a:pt x="180" y="259"/>
                    </a:lnTo>
                    <a:lnTo>
                      <a:pt x="177" y="255"/>
                    </a:lnTo>
                    <a:lnTo>
                      <a:pt x="175" y="251"/>
                    </a:lnTo>
                    <a:lnTo>
                      <a:pt x="173" y="247"/>
                    </a:lnTo>
                    <a:lnTo>
                      <a:pt x="171" y="242"/>
                    </a:lnTo>
                    <a:lnTo>
                      <a:pt x="168" y="238"/>
                    </a:lnTo>
                    <a:lnTo>
                      <a:pt x="166" y="234"/>
                    </a:lnTo>
                    <a:lnTo>
                      <a:pt x="164" y="229"/>
                    </a:lnTo>
                    <a:lnTo>
                      <a:pt x="162" y="224"/>
                    </a:lnTo>
                    <a:lnTo>
                      <a:pt x="160" y="219"/>
                    </a:lnTo>
                    <a:lnTo>
                      <a:pt x="157" y="214"/>
                    </a:lnTo>
                    <a:lnTo>
                      <a:pt x="154" y="209"/>
                    </a:lnTo>
                    <a:lnTo>
                      <a:pt x="152" y="204"/>
                    </a:lnTo>
                    <a:lnTo>
                      <a:pt x="149" y="199"/>
                    </a:lnTo>
                    <a:lnTo>
                      <a:pt x="146" y="194"/>
                    </a:lnTo>
                    <a:lnTo>
                      <a:pt x="144" y="189"/>
                    </a:lnTo>
                    <a:lnTo>
                      <a:pt x="142" y="183"/>
                    </a:lnTo>
                    <a:lnTo>
                      <a:pt x="139" y="177"/>
                    </a:lnTo>
                    <a:lnTo>
                      <a:pt x="136" y="173"/>
                    </a:lnTo>
                    <a:lnTo>
                      <a:pt x="133" y="167"/>
                    </a:lnTo>
                    <a:lnTo>
                      <a:pt x="130" y="162"/>
                    </a:lnTo>
                    <a:lnTo>
                      <a:pt x="127" y="156"/>
                    </a:lnTo>
                    <a:lnTo>
                      <a:pt x="125" y="152"/>
                    </a:lnTo>
                    <a:lnTo>
                      <a:pt x="122" y="146"/>
                    </a:lnTo>
                    <a:lnTo>
                      <a:pt x="119" y="140"/>
                    </a:lnTo>
                    <a:lnTo>
                      <a:pt x="116" y="136"/>
                    </a:lnTo>
                    <a:lnTo>
                      <a:pt x="113" y="130"/>
                    </a:lnTo>
                    <a:lnTo>
                      <a:pt x="110" y="125"/>
                    </a:lnTo>
                    <a:lnTo>
                      <a:pt x="107" y="119"/>
                    </a:lnTo>
                    <a:lnTo>
                      <a:pt x="105" y="115"/>
                    </a:lnTo>
                    <a:lnTo>
                      <a:pt x="102" y="109"/>
                    </a:lnTo>
                    <a:lnTo>
                      <a:pt x="99" y="104"/>
                    </a:lnTo>
                    <a:lnTo>
                      <a:pt x="96" y="99"/>
                    </a:lnTo>
                    <a:lnTo>
                      <a:pt x="92" y="95"/>
                    </a:lnTo>
                    <a:lnTo>
                      <a:pt x="90" y="90"/>
                    </a:lnTo>
                    <a:lnTo>
                      <a:pt x="87" y="84"/>
                    </a:lnTo>
                    <a:lnTo>
                      <a:pt x="85" y="80"/>
                    </a:lnTo>
                    <a:lnTo>
                      <a:pt x="82" y="76"/>
                    </a:lnTo>
                    <a:lnTo>
                      <a:pt x="79" y="71"/>
                    </a:lnTo>
                    <a:lnTo>
                      <a:pt x="76" y="67"/>
                    </a:lnTo>
                    <a:lnTo>
                      <a:pt x="73" y="63"/>
                    </a:lnTo>
                    <a:lnTo>
                      <a:pt x="70" y="59"/>
                    </a:lnTo>
                    <a:lnTo>
                      <a:pt x="68" y="55"/>
                    </a:lnTo>
                    <a:lnTo>
                      <a:pt x="66" y="51"/>
                    </a:lnTo>
                    <a:lnTo>
                      <a:pt x="63" y="47"/>
                    </a:lnTo>
                    <a:lnTo>
                      <a:pt x="60" y="43"/>
                    </a:lnTo>
                    <a:lnTo>
                      <a:pt x="58" y="40"/>
                    </a:lnTo>
                    <a:lnTo>
                      <a:pt x="55" y="37"/>
                    </a:lnTo>
                    <a:lnTo>
                      <a:pt x="52" y="34"/>
                    </a:lnTo>
                    <a:lnTo>
                      <a:pt x="50" y="30"/>
                    </a:lnTo>
                    <a:lnTo>
                      <a:pt x="48" y="28"/>
                    </a:lnTo>
                    <a:lnTo>
                      <a:pt x="46" y="25"/>
                    </a:lnTo>
                    <a:lnTo>
                      <a:pt x="44" y="23"/>
                    </a:lnTo>
                    <a:lnTo>
                      <a:pt x="41" y="20"/>
                    </a:lnTo>
                    <a:lnTo>
                      <a:pt x="38" y="18"/>
                    </a:lnTo>
                    <a:lnTo>
                      <a:pt x="36" y="16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11"/>
                    </a:lnTo>
                    <a:lnTo>
                      <a:pt x="29" y="9"/>
                    </a:lnTo>
                    <a:lnTo>
                      <a:pt x="27" y="8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1" y="26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3" y="34"/>
                    </a:lnTo>
                    <a:lnTo>
                      <a:pt x="3" y="37"/>
                    </a:lnTo>
                    <a:lnTo>
                      <a:pt x="4" y="39"/>
                    </a:lnTo>
                    <a:lnTo>
                      <a:pt x="5" y="42"/>
                    </a:lnTo>
                    <a:lnTo>
                      <a:pt x="6" y="46"/>
                    </a:lnTo>
                    <a:lnTo>
                      <a:pt x="7" y="49"/>
                    </a:lnTo>
                    <a:lnTo>
                      <a:pt x="9" y="53"/>
                    </a:lnTo>
                    <a:lnTo>
                      <a:pt x="10" y="56"/>
                    </a:lnTo>
                    <a:lnTo>
                      <a:pt x="10" y="59"/>
                    </a:lnTo>
                    <a:lnTo>
                      <a:pt x="12" y="63"/>
                    </a:lnTo>
                    <a:lnTo>
                      <a:pt x="13" y="67"/>
                    </a:lnTo>
                    <a:lnTo>
                      <a:pt x="15" y="70"/>
                    </a:lnTo>
                    <a:lnTo>
                      <a:pt x="17" y="75"/>
                    </a:lnTo>
                    <a:lnTo>
                      <a:pt x="19" y="78"/>
                    </a:lnTo>
                    <a:lnTo>
                      <a:pt x="22" y="82"/>
                    </a:lnTo>
                    <a:lnTo>
                      <a:pt x="24" y="87"/>
                    </a:lnTo>
                    <a:lnTo>
                      <a:pt x="26" y="91"/>
                    </a:lnTo>
                    <a:lnTo>
                      <a:pt x="28" y="95"/>
                    </a:lnTo>
                    <a:lnTo>
                      <a:pt x="30" y="99"/>
                    </a:lnTo>
                    <a:lnTo>
                      <a:pt x="32" y="104"/>
                    </a:lnTo>
                    <a:lnTo>
                      <a:pt x="35" y="108"/>
                    </a:lnTo>
                    <a:lnTo>
                      <a:pt x="38" y="113"/>
                    </a:lnTo>
                    <a:lnTo>
                      <a:pt x="41" y="117"/>
                    </a:lnTo>
                    <a:lnTo>
                      <a:pt x="43" y="122"/>
                    </a:lnTo>
                    <a:lnTo>
                      <a:pt x="46" y="127"/>
                    </a:lnTo>
                    <a:lnTo>
                      <a:pt x="49" y="132"/>
                    </a:lnTo>
                    <a:lnTo>
                      <a:pt x="51" y="136"/>
                    </a:lnTo>
                    <a:lnTo>
                      <a:pt x="54" y="141"/>
                    </a:lnTo>
                    <a:lnTo>
                      <a:pt x="58" y="147"/>
                    </a:lnTo>
                    <a:lnTo>
                      <a:pt x="61" y="151"/>
                    </a:lnTo>
                    <a:lnTo>
                      <a:pt x="65" y="156"/>
                    </a:lnTo>
                    <a:lnTo>
                      <a:pt x="68" y="161"/>
                    </a:lnTo>
                    <a:lnTo>
                      <a:pt x="70" y="166"/>
                    </a:lnTo>
                    <a:lnTo>
                      <a:pt x="73" y="171"/>
                    </a:lnTo>
                    <a:lnTo>
                      <a:pt x="77" y="176"/>
                    </a:lnTo>
                    <a:lnTo>
                      <a:pt x="80" y="180"/>
                    </a:lnTo>
                    <a:lnTo>
                      <a:pt x="84" y="186"/>
                    </a:lnTo>
                    <a:lnTo>
                      <a:pt x="87" y="191"/>
                    </a:lnTo>
                    <a:lnTo>
                      <a:pt x="90" y="195"/>
                    </a:lnTo>
                    <a:lnTo>
                      <a:pt x="93" y="200"/>
                    </a:lnTo>
                    <a:lnTo>
                      <a:pt x="97" y="205"/>
                    </a:lnTo>
                    <a:lnTo>
                      <a:pt x="100" y="210"/>
                    </a:lnTo>
                    <a:lnTo>
                      <a:pt x="104" y="214"/>
                    </a:lnTo>
                    <a:lnTo>
                      <a:pt x="107" y="219"/>
                    </a:lnTo>
                    <a:lnTo>
                      <a:pt x="109" y="224"/>
                    </a:lnTo>
                    <a:lnTo>
                      <a:pt x="113" y="229"/>
                    </a:lnTo>
                    <a:lnTo>
                      <a:pt x="117" y="234"/>
                    </a:lnTo>
                    <a:lnTo>
                      <a:pt x="120" y="238"/>
                    </a:lnTo>
                    <a:lnTo>
                      <a:pt x="123" y="242"/>
                    </a:lnTo>
                    <a:lnTo>
                      <a:pt x="126" y="247"/>
                    </a:lnTo>
                    <a:lnTo>
                      <a:pt x="129" y="251"/>
                    </a:lnTo>
                    <a:lnTo>
                      <a:pt x="132" y="255"/>
                    </a:lnTo>
                    <a:lnTo>
                      <a:pt x="135" y="259"/>
                    </a:lnTo>
                    <a:lnTo>
                      <a:pt x="138" y="263"/>
                    </a:lnTo>
                    <a:lnTo>
                      <a:pt x="141" y="267"/>
                    </a:lnTo>
                    <a:lnTo>
                      <a:pt x="144" y="271"/>
                    </a:lnTo>
                    <a:lnTo>
                      <a:pt x="145" y="274"/>
                    </a:lnTo>
                    <a:lnTo>
                      <a:pt x="148" y="278"/>
                    </a:lnTo>
                    <a:lnTo>
                      <a:pt x="151" y="282"/>
                    </a:lnTo>
                    <a:lnTo>
                      <a:pt x="153" y="285"/>
                    </a:lnTo>
                    <a:lnTo>
                      <a:pt x="156" y="288"/>
                    </a:lnTo>
                    <a:lnTo>
                      <a:pt x="158" y="292"/>
                    </a:lnTo>
                    <a:lnTo>
                      <a:pt x="161" y="294"/>
                    </a:lnTo>
                    <a:lnTo>
                      <a:pt x="163" y="297"/>
                    </a:lnTo>
                    <a:lnTo>
                      <a:pt x="164" y="299"/>
                    </a:lnTo>
                    <a:lnTo>
                      <a:pt x="166" y="302"/>
                    </a:lnTo>
                    <a:lnTo>
                      <a:pt x="168" y="305"/>
                    </a:lnTo>
                    <a:lnTo>
                      <a:pt x="169" y="307"/>
                    </a:lnTo>
                    <a:lnTo>
                      <a:pt x="171" y="309"/>
                    </a:lnTo>
                    <a:lnTo>
                      <a:pt x="173" y="311"/>
                    </a:lnTo>
                    <a:lnTo>
                      <a:pt x="174" y="312"/>
                    </a:lnTo>
                    <a:lnTo>
                      <a:pt x="176" y="315"/>
                    </a:lnTo>
                    <a:lnTo>
                      <a:pt x="178" y="318"/>
                    </a:lnTo>
                    <a:lnTo>
                      <a:pt x="179" y="319"/>
                    </a:lnTo>
                    <a:lnTo>
                      <a:pt x="180" y="319"/>
                    </a:lnTo>
                    <a:lnTo>
                      <a:pt x="201" y="304"/>
                    </a:lnTo>
                    <a:lnTo>
                      <a:pt x="201" y="304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50"/>
              <p:cNvSpPr>
                <a:spLocks/>
              </p:cNvSpPr>
              <p:nvPr/>
            </p:nvSpPr>
            <p:spPr bwMode="auto">
              <a:xfrm>
                <a:off x="1254" y="708"/>
                <a:ext cx="53" cy="334"/>
              </a:xfrm>
              <a:custGeom>
                <a:avLst/>
                <a:gdLst/>
                <a:ahLst/>
                <a:cxnLst>
                  <a:cxn ang="0">
                    <a:pos x="53" y="312"/>
                  </a:cxn>
                  <a:cxn ang="0">
                    <a:pos x="53" y="304"/>
                  </a:cxn>
                  <a:cxn ang="0">
                    <a:pos x="53" y="297"/>
                  </a:cxn>
                  <a:cxn ang="0">
                    <a:pos x="53" y="290"/>
                  </a:cxn>
                  <a:cxn ang="0">
                    <a:pos x="53" y="280"/>
                  </a:cxn>
                  <a:cxn ang="0">
                    <a:pos x="53" y="270"/>
                  </a:cxn>
                  <a:cxn ang="0">
                    <a:pos x="53" y="257"/>
                  </a:cxn>
                  <a:cxn ang="0">
                    <a:pos x="53" y="245"/>
                  </a:cxn>
                  <a:cxn ang="0">
                    <a:pos x="53" y="232"/>
                  </a:cxn>
                  <a:cxn ang="0">
                    <a:pos x="53" y="218"/>
                  </a:cxn>
                  <a:cxn ang="0">
                    <a:pos x="53" y="202"/>
                  </a:cxn>
                  <a:cxn ang="0">
                    <a:pos x="53" y="188"/>
                  </a:cxn>
                  <a:cxn ang="0">
                    <a:pos x="52" y="172"/>
                  </a:cxn>
                  <a:cxn ang="0">
                    <a:pos x="51" y="157"/>
                  </a:cxn>
                  <a:cxn ang="0">
                    <a:pos x="51" y="141"/>
                  </a:cxn>
                  <a:cxn ang="0">
                    <a:pos x="50" y="126"/>
                  </a:cxn>
                  <a:cxn ang="0">
                    <a:pos x="49" y="111"/>
                  </a:cxn>
                  <a:cxn ang="0">
                    <a:pos x="47" y="98"/>
                  </a:cxn>
                  <a:cxn ang="0">
                    <a:pos x="46" y="84"/>
                  </a:cxn>
                  <a:cxn ang="0">
                    <a:pos x="44" y="71"/>
                  </a:cxn>
                  <a:cxn ang="0">
                    <a:pos x="42" y="60"/>
                  </a:cxn>
                  <a:cxn ang="0">
                    <a:pos x="40" y="49"/>
                  </a:cxn>
                  <a:cxn ang="0">
                    <a:pos x="38" y="40"/>
                  </a:cxn>
                  <a:cxn ang="0">
                    <a:pos x="35" y="30"/>
                  </a:cxn>
                  <a:cxn ang="0">
                    <a:pos x="33" y="23"/>
                  </a:cxn>
                  <a:cxn ang="0">
                    <a:pos x="30" y="16"/>
                  </a:cxn>
                  <a:cxn ang="0">
                    <a:pos x="27" y="10"/>
                  </a:cxn>
                  <a:cxn ang="0">
                    <a:pos x="22" y="3"/>
                  </a:cxn>
                  <a:cxn ang="0">
                    <a:pos x="17" y="0"/>
                  </a:cxn>
                  <a:cxn ang="0">
                    <a:pos x="9" y="4"/>
                  </a:cxn>
                  <a:cxn ang="0">
                    <a:pos x="5" y="14"/>
                  </a:cxn>
                  <a:cxn ang="0">
                    <a:pos x="3" y="20"/>
                  </a:cxn>
                  <a:cxn ang="0">
                    <a:pos x="2" y="27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" y="84"/>
                  </a:cxn>
                  <a:cxn ang="0">
                    <a:pos x="2" y="100"/>
                  </a:cxn>
                  <a:cxn ang="0">
                    <a:pos x="3" y="115"/>
                  </a:cxn>
                  <a:cxn ang="0">
                    <a:pos x="5" y="131"/>
                  </a:cxn>
                  <a:cxn ang="0">
                    <a:pos x="7" y="147"/>
                  </a:cxn>
                  <a:cxn ang="0">
                    <a:pos x="9" y="164"/>
                  </a:cxn>
                  <a:cxn ang="0">
                    <a:pos x="11" y="180"/>
                  </a:cxn>
                  <a:cxn ang="0">
                    <a:pos x="13" y="198"/>
                  </a:cxn>
                  <a:cxn ang="0">
                    <a:pos x="14" y="215"/>
                  </a:cxn>
                  <a:cxn ang="0">
                    <a:pos x="17" y="231"/>
                  </a:cxn>
                  <a:cxn ang="0">
                    <a:pos x="19" y="246"/>
                  </a:cxn>
                  <a:cxn ang="0">
                    <a:pos x="21" y="261"/>
                  </a:cxn>
                  <a:cxn ang="0">
                    <a:pos x="23" y="275"/>
                  </a:cxn>
                  <a:cxn ang="0">
                    <a:pos x="26" y="288"/>
                  </a:cxn>
                  <a:cxn ang="0">
                    <a:pos x="27" y="299"/>
                  </a:cxn>
                  <a:cxn ang="0">
                    <a:pos x="29" y="310"/>
                  </a:cxn>
                  <a:cxn ang="0">
                    <a:pos x="31" y="318"/>
                  </a:cxn>
                  <a:cxn ang="0">
                    <a:pos x="32" y="325"/>
                  </a:cxn>
                  <a:cxn ang="0">
                    <a:pos x="33" y="333"/>
                  </a:cxn>
                  <a:cxn ang="0">
                    <a:pos x="53" y="314"/>
                  </a:cxn>
                </a:cxnLst>
                <a:rect l="0" t="0" r="r" b="b"/>
                <a:pathLst>
                  <a:path w="53" h="334">
                    <a:moveTo>
                      <a:pt x="53" y="314"/>
                    </a:moveTo>
                    <a:lnTo>
                      <a:pt x="53" y="313"/>
                    </a:lnTo>
                    <a:lnTo>
                      <a:pt x="53" y="312"/>
                    </a:lnTo>
                    <a:lnTo>
                      <a:pt x="53" y="309"/>
                    </a:lnTo>
                    <a:lnTo>
                      <a:pt x="53" y="306"/>
                    </a:lnTo>
                    <a:lnTo>
                      <a:pt x="53" y="304"/>
                    </a:lnTo>
                    <a:lnTo>
                      <a:pt x="53" y="302"/>
                    </a:lnTo>
                    <a:lnTo>
                      <a:pt x="53" y="299"/>
                    </a:lnTo>
                    <a:lnTo>
                      <a:pt x="53" y="297"/>
                    </a:lnTo>
                    <a:lnTo>
                      <a:pt x="53" y="295"/>
                    </a:lnTo>
                    <a:lnTo>
                      <a:pt x="53" y="293"/>
                    </a:lnTo>
                    <a:lnTo>
                      <a:pt x="53" y="290"/>
                    </a:lnTo>
                    <a:lnTo>
                      <a:pt x="53" y="287"/>
                    </a:lnTo>
                    <a:lnTo>
                      <a:pt x="53" y="283"/>
                    </a:lnTo>
                    <a:lnTo>
                      <a:pt x="53" y="280"/>
                    </a:lnTo>
                    <a:lnTo>
                      <a:pt x="53" y="276"/>
                    </a:lnTo>
                    <a:lnTo>
                      <a:pt x="53" y="274"/>
                    </a:lnTo>
                    <a:lnTo>
                      <a:pt x="53" y="270"/>
                    </a:lnTo>
                    <a:lnTo>
                      <a:pt x="53" y="265"/>
                    </a:lnTo>
                    <a:lnTo>
                      <a:pt x="53" y="261"/>
                    </a:lnTo>
                    <a:lnTo>
                      <a:pt x="53" y="257"/>
                    </a:lnTo>
                    <a:lnTo>
                      <a:pt x="53" y="254"/>
                    </a:lnTo>
                    <a:lnTo>
                      <a:pt x="53" y="249"/>
                    </a:lnTo>
                    <a:lnTo>
                      <a:pt x="53" y="245"/>
                    </a:lnTo>
                    <a:lnTo>
                      <a:pt x="53" y="240"/>
                    </a:lnTo>
                    <a:lnTo>
                      <a:pt x="53" y="236"/>
                    </a:lnTo>
                    <a:lnTo>
                      <a:pt x="53" y="232"/>
                    </a:lnTo>
                    <a:lnTo>
                      <a:pt x="53" y="227"/>
                    </a:lnTo>
                    <a:lnTo>
                      <a:pt x="53" y="222"/>
                    </a:lnTo>
                    <a:lnTo>
                      <a:pt x="53" y="218"/>
                    </a:lnTo>
                    <a:lnTo>
                      <a:pt x="53" y="213"/>
                    </a:lnTo>
                    <a:lnTo>
                      <a:pt x="53" y="207"/>
                    </a:lnTo>
                    <a:lnTo>
                      <a:pt x="53" y="202"/>
                    </a:lnTo>
                    <a:lnTo>
                      <a:pt x="53" y="198"/>
                    </a:lnTo>
                    <a:lnTo>
                      <a:pt x="53" y="193"/>
                    </a:lnTo>
                    <a:lnTo>
                      <a:pt x="53" y="188"/>
                    </a:lnTo>
                    <a:lnTo>
                      <a:pt x="53" y="182"/>
                    </a:lnTo>
                    <a:lnTo>
                      <a:pt x="52" y="178"/>
                    </a:lnTo>
                    <a:lnTo>
                      <a:pt x="52" y="172"/>
                    </a:lnTo>
                    <a:lnTo>
                      <a:pt x="52" y="167"/>
                    </a:lnTo>
                    <a:lnTo>
                      <a:pt x="52" y="162"/>
                    </a:lnTo>
                    <a:lnTo>
                      <a:pt x="51" y="157"/>
                    </a:lnTo>
                    <a:lnTo>
                      <a:pt x="51" y="152"/>
                    </a:lnTo>
                    <a:lnTo>
                      <a:pt x="51" y="146"/>
                    </a:lnTo>
                    <a:lnTo>
                      <a:pt x="51" y="141"/>
                    </a:lnTo>
                    <a:lnTo>
                      <a:pt x="50" y="137"/>
                    </a:lnTo>
                    <a:lnTo>
                      <a:pt x="50" y="131"/>
                    </a:lnTo>
                    <a:lnTo>
                      <a:pt x="50" y="126"/>
                    </a:lnTo>
                    <a:lnTo>
                      <a:pt x="50" y="121"/>
                    </a:lnTo>
                    <a:lnTo>
                      <a:pt x="49" y="116"/>
                    </a:lnTo>
                    <a:lnTo>
                      <a:pt x="49" y="111"/>
                    </a:lnTo>
                    <a:lnTo>
                      <a:pt x="48" y="106"/>
                    </a:lnTo>
                    <a:lnTo>
                      <a:pt x="48" y="102"/>
                    </a:lnTo>
                    <a:lnTo>
                      <a:pt x="47" y="98"/>
                    </a:lnTo>
                    <a:lnTo>
                      <a:pt x="47" y="93"/>
                    </a:lnTo>
                    <a:lnTo>
                      <a:pt x="46" y="88"/>
                    </a:lnTo>
                    <a:lnTo>
                      <a:pt x="46" y="84"/>
                    </a:lnTo>
                    <a:lnTo>
                      <a:pt x="45" y="80"/>
                    </a:lnTo>
                    <a:lnTo>
                      <a:pt x="45" y="76"/>
                    </a:lnTo>
                    <a:lnTo>
                      <a:pt x="44" y="71"/>
                    </a:lnTo>
                    <a:lnTo>
                      <a:pt x="44" y="67"/>
                    </a:lnTo>
                    <a:lnTo>
                      <a:pt x="43" y="63"/>
                    </a:lnTo>
                    <a:lnTo>
                      <a:pt x="42" y="60"/>
                    </a:lnTo>
                    <a:lnTo>
                      <a:pt x="41" y="56"/>
                    </a:lnTo>
                    <a:lnTo>
                      <a:pt x="41" y="52"/>
                    </a:lnTo>
                    <a:lnTo>
                      <a:pt x="40" y="49"/>
                    </a:lnTo>
                    <a:lnTo>
                      <a:pt x="39" y="45"/>
                    </a:lnTo>
                    <a:lnTo>
                      <a:pt x="38" y="43"/>
                    </a:lnTo>
                    <a:lnTo>
                      <a:pt x="38" y="40"/>
                    </a:lnTo>
                    <a:lnTo>
                      <a:pt x="37" y="36"/>
                    </a:lnTo>
                    <a:lnTo>
                      <a:pt x="36" y="33"/>
                    </a:lnTo>
                    <a:lnTo>
                      <a:pt x="35" y="30"/>
                    </a:lnTo>
                    <a:lnTo>
                      <a:pt x="34" y="27"/>
                    </a:lnTo>
                    <a:lnTo>
                      <a:pt x="34" y="24"/>
                    </a:lnTo>
                    <a:lnTo>
                      <a:pt x="33" y="23"/>
                    </a:lnTo>
                    <a:lnTo>
                      <a:pt x="32" y="21"/>
                    </a:lnTo>
                    <a:lnTo>
                      <a:pt x="32" y="18"/>
                    </a:lnTo>
                    <a:lnTo>
                      <a:pt x="30" y="16"/>
                    </a:lnTo>
                    <a:lnTo>
                      <a:pt x="29" y="14"/>
                    </a:lnTo>
                    <a:lnTo>
                      <a:pt x="28" y="12"/>
                    </a:lnTo>
                    <a:lnTo>
                      <a:pt x="27" y="10"/>
                    </a:lnTo>
                    <a:lnTo>
                      <a:pt x="26" y="7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20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6" y="10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1" y="30"/>
                    </a:lnTo>
                    <a:lnTo>
                      <a:pt x="1" y="34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5"/>
                    </a:lnTo>
                    <a:lnTo>
                      <a:pt x="1" y="80"/>
                    </a:lnTo>
                    <a:lnTo>
                      <a:pt x="1" y="84"/>
                    </a:lnTo>
                    <a:lnTo>
                      <a:pt x="1" y="89"/>
                    </a:lnTo>
                    <a:lnTo>
                      <a:pt x="2" y="94"/>
                    </a:lnTo>
                    <a:lnTo>
                      <a:pt x="2" y="100"/>
                    </a:lnTo>
                    <a:lnTo>
                      <a:pt x="2" y="104"/>
                    </a:lnTo>
                    <a:lnTo>
                      <a:pt x="3" y="109"/>
                    </a:lnTo>
                    <a:lnTo>
                      <a:pt x="3" y="115"/>
                    </a:lnTo>
                    <a:lnTo>
                      <a:pt x="4" y="120"/>
                    </a:lnTo>
                    <a:lnTo>
                      <a:pt x="4" y="125"/>
                    </a:lnTo>
                    <a:lnTo>
                      <a:pt x="5" y="131"/>
                    </a:lnTo>
                    <a:lnTo>
                      <a:pt x="5" y="137"/>
                    </a:lnTo>
                    <a:lnTo>
                      <a:pt x="6" y="142"/>
                    </a:lnTo>
                    <a:lnTo>
                      <a:pt x="7" y="147"/>
                    </a:lnTo>
                    <a:lnTo>
                      <a:pt x="8" y="153"/>
                    </a:lnTo>
                    <a:lnTo>
                      <a:pt x="8" y="159"/>
                    </a:lnTo>
                    <a:lnTo>
                      <a:pt x="9" y="164"/>
                    </a:lnTo>
                    <a:lnTo>
                      <a:pt x="9" y="170"/>
                    </a:lnTo>
                    <a:lnTo>
                      <a:pt x="10" y="176"/>
                    </a:lnTo>
                    <a:lnTo>
                      <a:pt x="11" y="180"/>
                    </a:lnTo>
                    <a:lnTo>
                      <a:pt x="12" y="187"/>
                    </a:lnTo>
                    <a:lnTo>
                      <a:pt x="12" y="192"/>
                    </a:lnTo>
                    <a:lnTo>
                      <a:pt x="13" y="198"/>
                    </a:lnTo>
                    <a:lnTo>
                      <a:pt x="13" y="203"/>
                    </a:lnTo>
                    <a:lnTo>
                      <a:pt x="14" y="209"/>
                    </a:lnTo>
                    <a:lnTo>
                      <a:pt x="14" y="215"/>
                    </a:lnTo>
                    <a:lnTo>
                      <a:pt x="15" y="220"/>
                    </a:lnTo>
                    <a:lnTo>
                      <a:pt x="16" y="225"/>
                    </a:lnTo>
                    <a:lnTo>
                      <a:pt x="17" y="231"/>
                    </a:lnTo>
                    <a:lnTo>
                      <a:pt x="17" y="236"/>
                    </a:lnTo>
                    <a:lnTo>
                      <a:pt x="18" y="241"/>
                    </a:lnTo>
                    <a:lnTo>
                      <a:pt x="19" y="246"/>
                    </a:lnTo>
                    <a:lnTo>
                      <a:pt x="20" y="252"/>
                    </a:lnTo>
                    <a:lnTo>
                      <a:pt x="20" y="256"/>
                    </a:lnTo>
                    <a:lnTo>
                      <a:pt x="21" y="261"/>
                    </a:lnTo>
                    <a:lnTo>
                      <a:pt x="22" y="265"/>
                    </a:lnTo>
                    <a:lnTo>
                      <a:pt x="23" y="271"/>
                    </a:lnTo>
                    <a:lnTo>
                      <a:pt x="23" y="275"/>
                    </a:lnTo>
                    <a:lnTo>
                      <a:pt x="24" y="279"/>
                    </a:lnTo>
                    <a:lnTo>
                      <a:pt x="25" y="284"/>
                    </a:lnTo>
                    <a:lnTo>
                      <a:pt x="26" y="288"/>
                    </a:lnTo>
                    <a:lnTo>
                      <a:pt x="26" y="292"/>
                    </a:lnTo>
                    <a:lnTo>
                      <a:pt x="27" y="295"/>
                    </a:lnTo>
                    <a:lnTo>
                      <a:pt x="27" y="299"/>
                    </a:lnTo>
                    <a:lnTo>
                      <a:pt x="29" y="303"/>
                    </a:lnTo>
                    <a:lnTo>
                      <a:pt x="29" y="307"/>
                    </a:lnTo>
                    <a:lnTo>
                      <a:pt x="29" y="310"/>
                    </a:lnTo>
                    <a:lnTo>
                      <a:pt x="30" y="313"/>
                    </a:lnTo>
                    <a:lnTo>
                      <a:pt x="30" y="315"/>
                    </a:lnTo>
                    <a:lnTo>
                      <a:pt x="31" y="318"/>
                    </a:lnTo>
                    <a:lnTo>
                      <a:pt x="31" y="321"/>
                    </a:lnTo>
                    <a:lnTo>
                      <a:pt x="32" y="323"/>
                    </a:lnTo>
                    <a:lnTo>
                      <a:pt x="32" y="325"/>
                    </a:lnTo>
                    <a:lnTo>
                      <a:pt x="33" y="328"/>
                    </a:lnTo>
                    <a:lnTo>
                      <a:pt x="33" y="331"/>
                    </a:lnTo>
                    <a:lnTo>
                      <a:pt x="33" y="333"/>
                    </a:lnTo>
                    <a:lnTo>
                      <a:pt x="34" y="334"/>
                    </a:lnTo>
                    <a:lnTo>
                      <a:pt x="53" y="314"/>
                    </a:lnTo>
                    <a:lnTo>
                      <a:pt x="53" y="314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Freeform 51"/>
              <p:cNvSpPr>
                <a:spLocks/>
              </p:cNvSpPr>
              <p:nvPr/>
            </p:nvSpPr>
            <p:spPr bwMode="auto">
              <a:xfrm>
                <a:off x="1375" y="775"/>
                <a:ext cx="268" cy="277"/>
              </a:xfrm>
              <a:custGeom>
                <a:avLst/>
                <a:gdLst/>
                <a:ahLst/>
                <a:cxnLst>
                  <a:cxn ang="0">
                    <a:pos x="1" y="272"/>
                  </a:cxn>
                  <a:cxn ang="0">
                    <a:pos x="7" y="265"/>
                  </a:cxn>
                  <a:cxn ang="0">
                    <a:pos x="12" y="258"/>
                  </a:cxn>
                  <a:cxn ang="0">
                    <a:pos x="19" y="249"/>
                  </a:cxn>
                  <a:cxn ang="0">
                    <a:pos x="27" y="240"/>
                  </a:cxn>
                  <a:cxn ang="0">
                    <a:pos x="35" y="229"/>
                  </a:cxn>
                  <a:cxn ang="0">
                    <a:pos x="46" y="218"/>
                  </a:cxn>
                  <a:cxn ang="0">
                    <a:pos x="55" y="206"/>
                  </a:cxn>
                  <a:cxn ang="0">
                    <a:pos x="67" y="191"/>
                  </a:cxn>
                  <a:cxn ang="0">
                    <a:pos x="79" y="178"/>
                  </a:cxn>
                  <a:cxn ang="0">
                    <a:pos x="90" y="164"/>
                  </a:cxn>
                  <a:cxn ang="0">
                    <a:pos x="104" y="149"/>
                  </a:cxn>
                  <a:cxn ang="0">
                    <a:pos x="116" y="134"/>
                  </a:cxn>
                  <a:cxn ang="0">
                    <a:pos x="128" y="119"/>
                  </a:cxn>
                  <a:cxn ang="0">
                    <a:pos x="142" y="105"/>
                  </a:cxn>
                  <a:cxn ang="0">
                    <a:pos x="154" y="92"/>
                  </a:cxn>
                  <a:cxn ang="0">
                    <a:pos x="166" y="78"/>
                  </a:cxn>
                  <a:cxn ang="0">
                    <a:pos x="179" y="65"/>
                  </a:cxn>
                  <a:cxn ang="0">
                    <a:pos x="190" y="53"/>
                  </a:cxn>
                  <a:cxn ang="0">
                    <a:pos x="201" y="43"/>
                  </a:cxn>
                  <a:cxn ang="0">
                    <a:pos x="211" y="34"/>
                  </a:cxn>
                  <a:cxn ang="0">
                    <a:pos x="220" y="25"/>
                  </a:cxn>
                  <a:cxn ang="0">
                    <a:pos x="229" y="18"/>
                  </a:cxn>
                  <a:cxn ang="0">
                    <a:pos x="237" y="13"/>
                  </a:cxn>
                  <a:cxn ang="0">
                    <a:pos x="243" y="8"/>
                  </a:cxn>
                  <a:cxn ang="0">
                    <a:pos x="252" y="3"/>
                  </a:cxn>
                  <a:cxn ang="0">
                    <a:pos x="260" y="0"/>
                  </a:cxn>
                  <a:cxn ang="0">
                    <a:pos x="266" y="2"/>
                  </a:cxn>
                  <a:cxn ang="0">
                    <a:pos x="268" y="6"/>
                  </a:cxn>
                  <a:cxn ang="0">
                    <a:pos x="266" y="15"/>
                  </a:cxn>
                  <a:cxn ang="0">
                    <a:pos x="263" y="23"/>
                  </a:cxn>
                  <a:cxn ang="0">
                    <a:pos x="259" y="30"/>
                  </a:cxn>
                  <a:cxn ang="0">
                    <a:pos x="256" y="37"/>
                  </a:cxn>
                  <a:cxn ang="0">
                    <a:pos x="250" y="46"/>
                  </a:cxn>
                  <a:cxn ang="0">
                    <a:pos x="243" y="54"/>
                  </a:cxn>
                  <a:cxn ang="0">
                    <a:pos x="237" y="64"/>
                  </a:cxn>
                  <a:cxn ang="0">
                    <a:pos x="228" y="75"/>
                  </a:cxn>
                  <a:cxn ang="0">
                    <a:pos x="219" y="86"/>
                  </a:cxn>
                  <a:cxn ang="0">
                    <a:pos x="209" y="97"/>
                  </a:cxn>
                  <a:cxn ang="0">
                    <a:pos x="198" y="110"/>
                  </a:cxn>
                  <a:cxn ang="0">
                    <a:pos x="186" y="122"/>
                  </a:cxn>
                  <a:cxn ang="0">
                    <a:pos x="174" y="134"/>
                  </a:cxn>
                  <a:cxn ang="0">
                    <a:pos x="162" y="147"/>
                  </a:cxn>
                  <a:cxn ang="0">
                    <a:pos x="149" y="159"/>
                  </a:cxn>
                  <a:cxn ang="0">
                    <a:pos x="137" y="172"/>
                  </a:cxn>
                  <a:cxn ang="0">
                    <a:pos x="124" y="184"/>
                  </a:cxn>
                  <a:cxn ang="0">
                    <a:pos x="112" y="196"/>
                  </a:cxn>
                  <a:cxn ang="0">
                    <a:pos x="101" y="208"/>
                  </a:cxn>
                  <a:cxn ang="0">
                    <a:pos x="89" y="219"/>
                  </a:cxn>
                  <a:cxn ang="0">
                    <a:pos x="78" y="229"/>
                  </a:cxn>
                  <a:cxn ang="0">
                    <a:pos x="67" y="239"/>
                  </a:cxn>
                  <a:cxn ang="0">
                    <a:pos x="58" y="248"/>
                  </a:cxn>
                  <a:cxn ang="0">
                    <a:pos x="50" y="256"/>
                  </a:cxn>
                  <a:cxn ang="0">
                    <a:pos x="43" y="262"/>
                  </a:cxn>
                  <a:cxn ang="0">
                    <a:pos x="37" y="267"/>
                  </a:cxn>
                  <a:cxn ang="0">
                    <a:pos x="31" y="273"/>
                  </a:cxn>
                  <a:cxn ang="0">
                    <a:pos x="28" y="277"/>
                  </a:cxn>
                </a:cxnLst>
                <a:rect l="0" t="0" r="r" b="b"/>
                <a:pathLst>
                  <a:path w="268" h="277">
                    <a:moveTo>
                      <a:pt x="0" y="274"/>
                    </a:moveTo>
                    <a:lnTo>
                      <a:pt x="0" y="273"/>
                    </a:lnTo>
                    <a:lnTo>
                      <a:pt x="1" y="272"/>
                    </a:lnTo>
                    <a:lnTo>
                      <a:pt x="3" y="269"/>
                    </a:lnTo>
                    <a:lnTo>
                      <a:pt x="6" y="267"/>
                    </a:lnTo>
                    <a:lnTo>
                      <a:pt x="7" y="265"/>
                    </a:lnTo>
                    <a:lnTo>
                      <a:pt x="9" y="262"/>
                    </a:lnTo>
                    <a:lnTo>
                      <a:pt x="10" y="260"/>
                    </a:lnTo>
                    <a:lnTo>
                      <a:pt x="12" y="258"/>
                    </a:lnTo>
                    <a:lnTo>
                      <a:pt x="14" y="255"/>
                    </a:lnTo>
                    <a:lnTo>
                      <a:pt x="16" y="252"/>
                    </a:lnTo>
                    <a:lnTo>
                      <a:pt x="19" y="249"/>
                    </a:lnTo>
                    <a:lnTo>
                      <a:pt x="22" y="247"/>
                    </a:lnTo>
                    <a:lnTo>
                      <a:pt x="24" y="244"/>
                    </a:lnTo>
                    <a:lnTo>
                      <a:pt x="27" y="240"/>
                    </a:lnTo>
                    <a:lnTo>
                      <a:pt x="28" y="237"/>
                    </a:lnTo>
                    <a:lnTo>
                      <a:pt x="32" y="233"/>
                    </a:lnTo>
                    <a:lnTo>
                      <a:pt x="35" y="229"/>
                    </a:lnTo>
                    <a:lnTo>
                      <a:pt x="39" y="226"/>
                    </a:lnTo>
                    <a:lnTo>
                      <a:pt x="42" y="222"/>
                    </a:lnTo>
                    <a:lnTo>
                      <a:pt x="46" y="218"/>
                    </a:lnTo>
                    <a:lnTo>
                      <a:pt x="48" y="214"/>
                    </a:lnTo>
                    <a:lnTo>
                      <a:pt x="52" y="209"/>
                    </a:lnTo>
                    <a:lnTo>
                      <a:pt x="55" y="206"/>
                    </a:lnTo>
                    <a:lnTo>
                      <a:pt x="60" y="201"/>
                    </a:lnTo>
                    <a:lnTo>
                      <a:pt x="63" y="196"/>
                    </a:lnTo>
                    <a:lnTo>
                      <a:pt x="67" y="191"/>
                    </a:lnTo>
                    <a:lnTo>
                      <a:pt x="71" y="188"/>
                    </a:lnTo>
                    <a:lnTo>
                      <a:pt x="75" y="183"/>
                    </a:lnTo>
                    <a:lnTo>
                      <a:pt x="79" y="178"/>
                    </a:lnTo>
                    <a:lnTo>
                      <a:pt x="83" y="173"/>
                    </a:lnTo>
                    <a:lnTo>
                      <a:pt x="86" y="169"/>
                    </a:lnTo>
                    <a:lnTo>
                      <a:pt x="90" y="164"/>
                    </a:lnTo>
                    <a:lnTo>
                      <a:pt x="95" y="159"/>
                    </a:lnTo>
                    <a:lnTo>
                      <a:pt x="99" y="153"/>
                    </a:lnTo>
                    <a:lnTo>
                      <a:pt x="104" y="149"/>
                    </a:lnTo>
                    <a:lnTo>
                      <a:pt x="107" y="144"/>
                    </a:lnTo>
                    <a:lnTo>
                      <a:pt x="111" y="139"/>
                    </a:lnTo>
                    <a:lnTo>
                      <a:pt x="116" y="134"/>
                    </a:lnTo>
                    <a:lnTo>
                      <a:pt x="120" y="129"/>
                    </a:lnTo>
                    <a:lnTo>
                      <a:pt x="124" y="124"/>
                    </a:lnTo>
                    <a:lnTo>
                      <a:pt x="128" y="119"/>
                    </a:lnTo>
                    <a:lnTo>
                      <a:pt x="133" y="114"/>
                    </a:lnTo>
                    <a:lnTo>
                      <a:pt x="137" y="110"/>
                    </a:lnTo>
                    <a:lnTo>
                      <a:pt x="142" y="105"/>
                    </a:lnTo>
                    <a:lnTo>
                      <a:pt x="145" y="100"/>
                    </a:lnTo>
                    <a:lnTo>
                      <a:pt x="150" y="95"/>
                    </a:lnTo>
                    <a:lnTo>
                      <a:pt x="154" y="92"/>
                    </a:lnTo>
                    <a:lnTo>
                      <a:pt x="159" y="87"/>
                    </a:lnTo>
                    <a:lnTo>
                      <a:pt x="163" y="82"/>
                    </a:lnTo>
                    <a:lnTo>
                      <a:pt x="166" y="78"/>
                    </a:lnTo>
                    <a:lnTo>
                      <a:pt x="171" y="73"/>
                    </a:lnTo>
                    <a:lnTo>
                      <a:pt x="175" y="70"/>
                    </a:lnTo>
                    <a:lnTo>
                      <a:pt x="179" y="65"/>
                    </a:lnTo>
                    <a:lnTo>
                      <a:pt x="182" y="61"/>
                    </a:lnTo>
                    <a:lnTo>
                      <a:pt x="186" y="57"/>
                    </a:lnTo>
                    <a:lnTo>
                      <a:pt x="190" y="53"/>
                    </a:lnTo>
                    <a:lnTo>
                      <a:pt x="194" y="50"/>
                    </a:lnTo>
                    <a:lnTo>
                      <a:pt x="198" y="46"/>
                    </a:lnTo>
                    <a:lnTo>
                      <a:pt x="201" y="43"/>
                    </a:lnTo>
                    <a:lnTo>
                      <a:pt x="205" y="40"/>
                    </a:lnTo>
                    <a:lnTo>
                      <a:pt x="208" y="36"/>
                    </a:lnTo>
                    <a:lnTo>
                      <a:pt x="211" y="34"/>
                    </a:lnTo>
                    <a:lnTo>
                      <a:pt x="214" y="31"/>
                    </a:lnTo>
                    <a:lnTo>
                      <a:pt x="218" y="28"/>
                    </a:lnTo>
                    <a:lnTo>
                      <a:pt x="220" y="25"/>
                    </a:lnTo>
                    <a:lnTo>
                      <a:pt x="223" y="23"/>
                    </a:lnTo>
                    <a:lnTo>
                      <a:pt x="226" y="20"/>
                    </a:lnTo>
                    <a:lnTo>
                      <a:pt x="229" y="18"/>
                    </a:lnTo>
                    <a:lnTo>
                      <a:pt x="232" y="16"/>
                    </a:lnTo>
                    <a:lnTo>
                      <a:pt x="234" y="15"/>
                    </a:lnTo>
                    <a:lnTo>
                      <a:pt x="237" y="13"/>
                    </a:lnTo>
                    <a:lnTo>
                      <a:pt x="240" y="11"/>
                    </a:lnTo>
                    <a:lnTo>
                      <a:pt x="241" y="9"/>
                    </a:lnTo>
                    <a:lnTo>
                      <a:pt x="243" y="8"/>
                    </a:lnTo>
                    <a:lnTo>
                      <a:pt x="245" y="7"/>
                    </a:lnTo>
                    <a:lnTo>
                      <a:pt x="248" y="6"/>
                    </a:lnTo>
                    <a:lnTo>
                      <a:pt x="252" y="3"/>
                    </a:lnTo>
                    <a:lnTo>
                      <a:pt x="255" y="2"/>
                    </a:lnTo>
                    <a:lnTo>
                      <a:pt x="258" y="0"/>
                    </a:lnTo>
                    <a:lnTo>
                      <a:pt x="260" y="0"/>
                    </a:lnTo>
                    <a:lnTo>
                      <a:pt x="262" y="0"/>
                    </a:lnTo>
                    <a:lnTo>
                      <a:pt x="265" y="0"/>
                    </a:lnTo>
                    <a:lnTo>
                      <a:pt x="266" y="2"/>
                    </a:lnTo>
                    <a:lnTo>
                      <a:pt x="268" y="3"/>
                    </a:lnTo>
                    <a:lnTo>
                      <a:pt x="268" y="4"/>
                    </a:lnTo>
                    <a:lnTo>
                      <a:pt x="268" y="6"/>
                    </a:lnTo>
                    <a:lnTo>
                      <a:pt x="268" y="9"/>
                    </a:lnTo>
                    <a:lnTo>
                      <a:pt x="268" y="12"/>
                    </a:lnTo>
                    <a:lnTo>
                      <a:pt x="266" y="15"/>
                    </a:lnTo>
                    <a:lnTo>
                      <a:pt x="265" y="19"/>
                    </a:lnTo>
                    <a:lnTo>
                      <a:pt x="264" y="20"/>
                    </a:lnTo>
                    <a:lnTo>
                      <a:pt x="263" y="23"/>
                    </a:lnTo>
                    <a:lnTo>
                      <a:pt x="262" y="25"/>
                    </a:lnTo>
                    <a:lnTo>
                      <a:pt x="261" y="27"/>
                    </a:lnTo>
                    <a:lnTo>
                      <a:pt x="259" y="30"/>
                    </a:lnTo>
                    <a:lnTo>
                      <a:pt x="259" y="32"/>
                    </a:lnTo>
                    <a:lnTo>
                      <a:pt x="257" y="34"/>
                    </a:lnTo>
                    <a:lnTo>
                      <a:pt x="256" y="37"/>
                    </a:lnTo>
                    <a:lnTo>
                      <a:pt x="254" y="39"/>
                    </a:lnTo>
                    <a:lnTo>
                      <a:pt x="252" y="42"/>
                    </a:lnTo>
                    <a:lnTo>
                      <a:pt x="250" y="46"/>
                    </a:lnTo>
                    <a:lnTo>
                      <a:pt x="248" y="49"/>
                    </a:lnTo>
                    <a:lnTo>
                      <a:pt x="245" y="52"/>
                    </a:lnTo>
                    <a:lnTo>
                      <a:pt x="243" y="54"/>
                    </a:lnTo>
                    <a:lnTo>
                      <a:pt x="241" y="57"/>
                    </a:lnTo>
                    <a:lnTo>
                      <a:pt x="240" y="61"/>
                    </a:lnTo>
                    <a:lnTo>
                      <a:pt x="237" y="64"/>
                    </a:lnTo>
                    <a:lnTo>
                      <a:pt x="234" y="68"/>
                    </a:lnTo>
                    <a:lnTo>
                      <a:pt x="231" y="72"/>
                    </a:lnTo>
                    <a:lnTo>
                      <a:pt x="228" y="75"/>
                    </a:lnTo>
                    <a:lnTo>
                      <a:pt x="225" y="78"/>
                    </a:lnTo>
                    <a:lnTo>
                      <a:pt x="221" y="82"/>
                    </a:lnTo>
                    <a:lnTo>
                      <a:pt x="219" y="86"/>
                    </a:lnTo>
                    <a:lnTo>
                      <a:pt x="216" y="90"/>
                    </a:lnTo>
                    <a:lnTo>
                      <a:pt x="212" y="93"/>
                    </a:lnTo>
                    <a:lnTo>
                      <a:pt x="209" y="97"/>
                    </a:lnTo>
                    <a:lnTo>
                      <a:pt x="205" y="101"/>
                    </a:lnTo>
                    <a:lnTo>
                      <a:pt x="201" y="106"/>
                    </a:lnTo>
                    <a:lnTo>
                      <a:pt x="198" y="110"/>
                    </a:lnTo>
                    <a:lnTo>
                      <a:pt x="194" y="113"/>
                    </a:lnTo>
                    <a:lnTo>
                      <a:pt x="190" y="117"/>
                    </a:lnTo>
                    <a:lnTo>
                      <a:pt x="186" y="122"/>
                    </a:lnTo>
                    <a:lnTo>
                      <a:pt x="182" y="126"/>
                    </a:lnTo>
                    <a:lnTo>
                      <a:pt x="178" y="131"/>
                    </a:lnTo>
                    <a:lnTo>
                      <a:pt x="174" y="134"/>
                    </a:lnTo>
                    <a:lnTo>
                      <a:pt x="170" y="139"/>
                    </a:lnTo>
                    <a:lnTo>
                      <a:pt x="166" y="143"/>
                    </a:lnTo>
                    <a:lnTo>
                      <a:pt x="162" y="147"/>
                    </a:lnTo>
                    <a:lnTo>
                      <a:pt x="158" y="151"/>
                    </a:lnTo>
                    <a:lnTo>
                      <a:pt x="154" y="155"/>
                    </a:lnTo>
                    <a:lnTo>
                      <a:pt x="149" y="159"/>
                    </a:lnTo>
                    <a:lnTo>
                      <a:pt x="145" y="164"/>
                    </a:lnTo>
                    <a:lnTo>
                      <a:pt x="142" y="168"/>
                    </a:lnTo>
                    <a:lnTo>
                      <a:pt x="137" y="172"/>
                    </a:lnTo>
                    <a:lnTo>
                      <a:pt x="133" y="176"/>
                    </a:lnTo>
                    <a:lnTo>
                      <a:pt x="128" y="180"/>
                    </a:lnTo>
                    <a:lnTo>
                      <a:pt x="124" y="184"/>
                    </a:lnTo>
                    <a:lnTo>
                      <a:pt x="121" y="189"/>
                    </a:lnTo>
                    <a:lnTo>
                      <a:pt x="116" y="192"/>
                    </a:lnTo>
                    <a:lnTo>
                      <a:pt x="112" y="196"/>
                    </a:lnTo>
                    <a:lnTo>
                      <a:pt x="108" y="200"/>
                    </a:lnTo>
                    <a:lnTo>
                      <a:pt x="105" y="205"/>
                    </a:lnTo>
                    <a:lnTo>
                      <a:pt x="101" y="208"/>
                    </a:lnTo>
                    <a:lnTo>
                      <a:pt x="97" y="211"/>
                    </a:lnTo>
                    <a:lnTo>
                      <a:pt x="93" y="215"/>
                    </a:lnTo>
                    <a:lnTo>
                      <a:pt x="89" y="219"/>
                    </a:lnTo>
                    <a:lnTo>
                      <a:pt x="85" y="222"/>
                    </a:lnTo>
                    <a:lnTo>
                      <a:pt x="82" y="226"/>
                    </a:lnTo>
                    <a:lnTo>
                      <a:pt x="78" y="229"/>
                    </a:lnTo>
                    <a:lnTo>
                      <a:pt x="75" y="232"/>
                    </a:lnTo>
                    <a:lnTo>
                      <a:pt x="71" y="235"/>
                    </a:lnTo>
                    <a:lnTo>
                      <a:pt x="67" y="239"/>
                    </a:lnTo>
                    <a:lnTo>
                      <a:pt x="65" y="242"/>
                    </a:lnTo>
                    <a:lnTo>
                      <a:pt x="62" y="245"/>
                    </a:lnTo>
                    <a:lnTo>
                      <a:pt x="58" y="248"/>
                    </a:lnTo>
                    <a:lnTo>
                      <a:pt x="55" y="250"/>
                    </a:lnTo>
                    <a:lnTo>
                      <a:pt x="52" y="253"/>
                    </a:lnTo>
                    <a:lnTo>
                      <a:pt x="50" y="256"/>
                    </a:lnTo>
                    <a:lnTo>
                      <a:pt x="47" y="258"/>
                    </a:lnTo>
                    <a:lnTo>
                      <a:pt x="46" y="260"/>
                    </a:lnTo>
                    <a:lnTo>
                      <a:pt x="43" y="262"/>
                    </a:lnTo>
                    <a:lnTo>
                      <a:pt x="41" y="265"/>
                    </a:lnTo>
                    <a:lnTo>
                      <a:pt x="39" y="266"/>
                    </a:lnTo>
                    <a:lnTo>
                      <a:pt x="37" y="267"/>
                    </a:lnTo>
                    <a:lnTo>
                      <a:pt x="35" y="269"/>
                    </a:lnTo>
                    <a:lnTo>
                      <a:pt x="34" y="271"/>
                    </a:lnTo>
                    <a:lnTo>
                      <a:pt x="31" y="273"/>
                    </a:lnTo>
                    <a:lnTo>
                      <a:pt x="30" y="275"/>
                    </a:lnTo>
                    <a:lnTo>
                      <a:pt x="28" y="276"/>
                    </a:lnTo>
                    <a:lnTo>
                      <a:pt x="28" y="277"/>
                    </a:lnTo>
                    <a:lnTo>
                      <a:pt x="0" y="274"/>
                    </a:lnTo>
                    <a:lnTo>
                      <a:pt x="0" y="274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52"/>
              <p:cNvSpPr>
                <a:spLocks/>
              </p:cNvSpPr>
              <p:nvPr/>
            </p:nvSpPr>
            <p:spPr bwMode="auto">
              <a:xfrm>
                <a:off x="1371" y="760"/>
                <a:ext cx="205" cy="282"/>
              </a:xfrm>
              <a:custGeom>
                <a:avLst/>
                <a:gdLst/>
                <a:ahLst/>
                <a:cxnLst>
                  <a:cxn ang="0">
                    <a:pos x="1" y="264"/>
                  </a:cxn>
                  <a:cxn ang="0">
                    <a:pos x="4" y="258"/>
                  </a:cxn>
                  <a:cxn ang="0">
                    <a:pos x="9" y="251"/>
                  </a:cxn>
                  <a:cxn ang="0">
                    <a:pos x="13" y="243"/>
                  </a:cxn>
                  <a:cxn ang="0">
                    <a:pos x="18" y="234"/>
                  </a:cxn>
                  <a:cxn ang="0">
                    <a:pos x="24" y="224"/>
                  </a:cxn>
                  <a:cxn ang="0">
                    <a:pos x="32" y="213"/>
                  </a:cxn>
                  <a:cxn ang="0">
                    <a:pos x="38" y="201"/>
                  </a:cxn>
                  <a:cxn ang="0">
                    <a:pos x="46" y="188"/>
                  </a:cxn>
                  <a:cxn ang="0">
                    <a:pos x="54" y="174"/>
                  </a:cxn>
                  <a:cxn ang="0">
                    <a:pos x="63" y="161"/>
                  </a:cxn>
                  <a:cxn ang="0">
                    <a:pos x="71" y="146"/>
                  </a:cxn>
                  <a:cxn ang="0">
                    <a:pos x="80" y="132"/>
                  </a:cxn>
                  <a:cxn ang="0">
                    <a:pos x="90" y="119"/>
                  </a:cxn>
                  <a:cxn ang="0">
                    <a:pos x="99" y="105"/>
                  </a:cxn>
                  <a:cxn ang="0">
                    <a:pos x="108" y="91"/>
                  </a:cxn>
                  <a:cxn ang="0">
                    <a:pos x="117" y="78"/>
                  </a:cxn>
                  <a:cxn ang="0">
                    <a:pos x="126" y="67"/>
                  </a:cxn>
                  <a:cxn ang="0">
                    <a:pos x="134" y="55"/>
                  </a:cxn>
                  <a:cxn ang="0">
                    <a:pos x="143" y="45"/>
                  </a:cxn>
                  <a:cxn ang="0">
                    <a:pos x="150" y="35"/>
                  </a:cxn>
                  <a:cxn ang="0">
                    <a:pos x="158" y="27"/>
                  </a:cxn>
                  <a:cxn ang="0">
                    <a:pos x="166" y="20"/>
                  </a:cxn>
                  <a:cxn ang="0">
                    <a:pos x="171" y="14"/>
                  </a:cxn>
                  <a:cxn ang="0">
                    <a:pos x="178" y="10"/>
                  </a:cxn>
                  <a:cxn ang="0">
                    <a:pos x="185" y="4"/>
                  </a:cxn>
                  <a:cxn ang="0">
                    <a:pos x="194" y="1"/>
                  </a:cxn>
                  <a:cxn ang="0">
                    <a:pos x="200" y="1"/>
                  </a:cxn>
                  <a:cxn ang="0">
                    <a:pos x="205" y="4"/>
                  </a:cxn>
                  <a:cxn ang="0">
                    <a:pos x="205" y="11"/>
                  </a:cxn>
                  <a:cxn ang="0">
                    <a:pos x="205" y="18"/>
                  </a:cxn>
                  <a:cxn ang="0">
                    <a:pos x="205" y="24"/>
                  </a:cxn>
                  <a:cxn ang="0">
                    <a:pos x="203" y="30"/>
                  </a:cxn>
                  <a:cxn ang="0">
                    <a:pos x="200" y="38"/>
                  </a:cxn>
                  <a:cxn ang="0">
                    <a:pos x="197" y="46"/>
                  </a:cxn>
                  <a:cxn ang="0">
                    <a:pos x="192" y="54"/>
                  </a:cxn>
                  <a:cxn ang="0">
                    <a:pos x="188" y="64"/>
                  </a:cxn>
                  <a:cxn ang="0">
                    <a:pos x="182" y="73"/>
                  </a:cxn>
                  <a:cxn ang="0">
                    <a:pos x="176" y="84"/>
                  </a:cxn>
                  <a:cxn ang="0">
                    <a:pos x="168" y="94"/>
                  </a:cxn>
                  <a:cxn ang="0">
                    <a:pos x="162" y="106"/>
                  </a:cxn>
                  <a:cxn ang="0">
                    <a:pos x="153" y="117"/>
                  </a:cxn>
                  <a:cxn ang="0">
                    <a:pos x="145" y="128"/>
                  </a:cxn>
                  <a:cxn ang="0">
                    <a:pos x="136" y="141"/>
                  </a:cxn>
                  <a:cxn ang="0">
                    <a:pos x="128" y="153"/>
                  </a:cxn>
                  <a:cxn ang="0">
                    <a:pos x="118" y="165"/>
                  </a:cxn>
                  <a:cxn ang="0">
                    <a:pos x="109" y="176"/>
                  </a:cxn>
                  <a:cxn ang="0">
                    <a:pos x="100" y="188"/>
                  </a:cxn>
                  <a:cxn ang="0">
                    <a:pos x="90" y="200"/>
                  </a:cxn>
                  <a:cxn ang="0">
                    <a:pos x="81" y="210"/>
                  </a:cxn>
                  <a:cxn ang="0">
                    <a:pos x="72" y="221"/>
                  </a:cxn>
                  <a:cxn ang="0">
                    <a:pos x="63" y="231"/>
                  </a:cxn>
                  <a:cxn ang="0">
                    <a:pos x="55" y="242"/>
                  </a:cxn>
                  <a:cxn ang="0">
                    <a:pos x="47" y="250"/>
                  </a:cxn>
                  <a:cxn ang="0">
                    <a:pos x="40" y="259"/>
                  </a:cxn>
                  <a:cxn ang="0">
                    <a:pos x="33" y="267"/>
                  </a:cxn>
                  <a:cxn ang="0">
                    <a:pos x="27" y="274"/>
                  </a:cxn>
                  <a:cxn ang="0">
                    <a:pos x="22" y="281"/>
                  </a:cxn>
                  <a:cxn ang="0">
                    <a:pos x="0" y="267"/>
                  </a:cxn>
                </a:cxnLst>
                <a:rect l="0" t="0" r="r" b="b"/>
                <a:pathLst>
                  <a:path w="205" h="282">
                    <a:moveTo>
                      <a:pt x="0" y="267"/>
                    </a:moveTo>
                    <a:lnTo>
                      <a:pt x="0" y="266"/>
                    </a:lnTo>
                    <a:lnTo>
                      <a:pt x="1" y="264"/>
                    </a:lnTo>
                    <a:lnTo>
                      <a:pt x="2" y="263"/>
                    </a:lnTo>
                    <a:lnTo>
                      <a:pt x="4" y="260"/>
                    </a:lnTo>
                    <a:lnTo>
                      <a:pt x="4" y="258"/>
                    </a:lnTo>
                    <a:lnTo>
                      <a:pt x="6" y="256"/>
                    </a:lnTo>
                    <a:lnTo>
                      <a:pt x="7" y="253"/>
                    </a:lnTo>
                    <a:lnTo>
                      <a:pt x="9" y="251"/>
                    </a:lnTo>
                    <a:lnTo>
                      <a:pt x="10" y="249"/>
                    </a:lnTo>
                    <a:lnTo>
                      <a:pt x="12" y="246"/>
                    </a:lnTo>
                    <a:lnTo>
                      <a:pt x="13" y="243"/>
                    </a:lnTo>
                    <a:lnTo>
                      <a:pt x="14" y="241"/>
                    </a:lnTo>
                    <a:lnTo>
                      <a:pt x="16" y="238"/>
                    </a:lnTo>
                    <a:lnTo>
                      <a:pt x="18" y="234"/>
                    </a:lnTo>
                    <a:lnTo>
                      <a:pt x="20" y="231"/>
                    </a:lnTo>
                    <a:lnTo>
                      <a:pt x="22" y="228"/>
                    </a:lnTo>
                    <a:lnTo>
                      <a:pt x="24" y="224"/>
                    </a:lnTo>
                    <a:lnTo>
                      <a:pt x="26" y="221"/>
                    </a:lnTo>
                    <a:lnTo>
                      <a:pt x="29" y="216"/>
                    </a:lnTo>
                    <a:lnTo>
                      <a:pt x="32" y="213"/>
                    </a:lnTo>
                    <a:lnTo>
                      <a:pt x="33" y="208"/>
                    </a:lnTo>
                    <a:lnTo>
                      <a:pt x="35" y="205"/>
                    </a:lnTo>
                    <a:lnTo>
                      <a:pt x="38" y="201"/>
                    </a:lnTo>
                    <a:lnTo>
                      <a:pt x="41" y="197"/>
                    </a:lnTo>
                    <a:lnTo>
                      <a:pt x="43" y="192"/>
                    </a:lnTo>
                    <a:lnTo>
                      <a:pt x="46" y="188"/>
                    </a:lnTo>
                    <a:lnTo>
                      <a:pt x="49" y="184"/>
                    </a:lnTo>
                    <a:lnTo>
                      <a:pt x="51" y="180"/>
                    </a:lnTo>
                    <a:lnTo>
                      <a:pt x="54" y="174"/>
                    </a:lnTo>
                    <a:lnTo>
                      <a:pt x="57" y="170"/>
                    </a:lnTo>
                    <a:lnTo>
                      <a:pt x="59" y="166"/>
                    </a:lnTo>
                    <a:lnTo>
                      <a:pt x="63" y="161"/>
                    </a:lnTo>
                    <a:lnTo>
                      <a:pt x="66" y="155"/>
                    </a:lnTo>
                    <a:lnTo>
                      <a:pt x="69" y="151"/>
                    </a:lnTo>
                    <a:lnTo>
                      <a:pt x="71" y="146"/>
                    </a:lnTo>
                    <a:lnTo>
                      <a:pt x="74" y="142"/>
                    </a:lnTo>
                    <a:lnTo>
                      <a:pt x="77" y="137"/>
                    </a:lnTo>
                    <a:lnTo>
                      <a:pt x="80" y="132"/>
                    </a:lnTo>
                    <a:lnTo>
                      <a:pt x="83" y="127"/>
                    </a:lnTo>
                    <a:lnTo>
                      <a:pt x="87" y="123"/>
                    </a:lnTo>
                    <a:lnTo>
                      <a:pt x="90" y="119"/>
                    </a:lnTo>
                    <a:lnTo>
                      <a:pt x="92" y="114"/>
                    </a:lnTo>
                    <a:lnTo>
                      <a:pt x="96" y="109"/>
                    </a:lnTo>
                    <a:lnTo>
                      <a:pt x="99" y="105"/>
                    </a:lnTo>
                    <a:lnTo>
                      <a:pt x="102" y="101"/>
                    </a:lnTo>
                    <a:lnTo>
                      <a:pt x="105" y="96"/>
                    </a:lnTo>
                    <a:lnTo>
                      <a:pt x="108" y="91"/>
                    </a:lnTo>
                    <a:lnTo>
                      <a:pt x="111" y="88"/>
                    </a:lnTo>
                    <a:lnTo>
                      <a:pt x="114" y="83"/>
                    </a:lnTo>
                    <a:lnTo>
                      <a:pt x="117" y="78"/>
                    </a:lnTo>
                    <a:lnTo>
                      <a:pt x="120" y="74"/>
                    </a:lnTo>
                    <a:lnTo>
                      <a:pt x="123" y="70"/>
                    </a:lnTo>
                    <a:lnTo>
                      <a:pt x="126" y="67"/>
                    </a:lnTo>
                    <a:lnTo>
                      <a:pt x="128" y="62"/>
                    </a:lnTo>
                    <a:lnTo>
                      <a:pt x="131" y="58"/>
                    </a:lnTo>
                    <a:lnTo>
                      <a:pt x="134" y="55"/>
                    </a:lnTo>
                    <a:lnTo>
                      <a:pt x="137" y="51"/>
                    </a:lnTo>
                    <a:lnTo>
                      <a:pt x="140" y="49"/>
                    </a:lnTo>
                    <a:lnTo>
                      <a:pt x="143" y="45"/>
                    </a:lnTo>
                    <a:lnTo>
                      <a:pt x="147" y="42"/>
                    </a:lnTo>
                    <a:lnTo>
                      <a:pt x="148" y="39"/>
                    </a:lnTo>
                    <a:lnTo>
                      <a:pt x="150" y="35"/>
                    </a:lnTo>
                    <a:lnTo>
                      <a:pt x="153" y="32"/>
                    </a:lnTo>
                    <a:lnTo>
                      <a:pt x="156" y="30"/>
                    </a:lnTo>
                    <a:lnTo>
                      <a:pt x="158" y="27"/>
                    </a:lnTo>
                    <a:lnTo>
                      <a:pt x="161" y="25"/>
                    </a:lnTo>
                    <a:lnTo>
                      <a:pt x="163" y="23"/>
                    </a:lnTo>
                    <a:lnTo>
                      <a:pt x="166" y="20"/>
                    </a:lnTo>
                    <a:lnTo>
                      <a:pt x="167" y="18"/>
                    </a:lnTo>
                    <a:lnTo>
                      <a:pt x="169" y="16"/>
                    </a:lnTo>
                    <a:lnTo>
                      <a:pt x="171" y="14"/>
                    </a:lnTo>
                    <a:lnTo>
                      <a:pt x="174" y="12"/>
                    </a:lnTo>
                    <a:lnTo>
                      <a:pt x="176" y="10"/>
                    </a:lnTo>
                    <a:lnTo>
                      <a:pt x="178" y="10"/>
                    </a:lnTo>
                    <a:lnTo>
                      <a:pt x="180" y="8"/>
                    </a:lnTo>
                    <a:lnTo>
                      <a:pt x="182" y="7"/>
                    </a:lnTo>
                    <a:lnTo>
                      <a:pt x="185" y="4"/>
                    </a:lnTo>
                    <a:lnTo>
                      <a:pt x="188" y="3"/>
                    </a:lnTo>
                    <a:lnTo>
                      <a:pt x="191" y="1"/>
                    </a:lnTo>
                    <a:lnTo>
                      <a:pt x="194" y="1"/>
                    </a:lnTo>
                    <a:lnTo>
                      <a:pt x="196" y="0"/>
                    </a:lnTo>
                    <a:lnTo>
                      <a:pt x="199" y="0"/>
                    </a:lnTo>
                    <a:lnTo>
                      <a:pt x="200" y="1"/>
                    </a:lnTo>
                    <a:lnTo>
                      <a:pt x="203" y="2"/>
                    </a:lnTo>
                    <a:lnTo>
                      <a:pt x="204" y="3"/>
                    </a:lnTo>
                    <a:lnTo>
                      <a:pt x="205" y="4"/>
                    </a:lnTo>
                    <a:lnTo>
                      <a:pt x="205" y="7"/>
                    </a:lnTo>
                    <a:lnTo>
                      <a:pt x="205" y="9"/>
                    </a:lnTo>
                    <a:lnTo>
                      <a:pt x="205" y="11"/>
                    </a:lnTo>
                    <a:lnTo>
                      <a:pt x="205" y="14"/>
                    </a:lnTo>
                    <a:lnTo>
                      <a:pt x="205" y="16"/>
                    </a:lnTo>
                    <a:lnTo>
                      <a:pt x="205" y="18"/>
                    </a:lnTo>
                    <a:lnTo>
                      <a:pt x="205" y="20"/>
                    </a:lnTo>
                    <a:lnTo>
                      <a:pt x="205" y="22"/>
                    </a:lnTo>
                    <a:lnTo>
                      <a:pt x="205" y="24"/>
                    </a:lnTo>
                    <a:lnTo>
                      <a:pt x="204" y="26"/>
                    </a:lnTo>
                    <a:lnTo>
                      <a:pt x="203" y="29"/>
                    </a:lnTo>
                    <a:lnTo>
                      <a:pt x="203" y="30"/>
                    </a:lnTo>
                    <a:lnTo>
                      <a:pt x="202" y="32"/>
                    </a:lnTo>
                    <a:lnTo>
                      <a:pt x="201" y="35"/>
                    </a:lnTo>
                    <a:lnTo>
                      <a:pt x="200" y="38"/>
                    </a:lnTo>
                    <a:lnTo>
                      <a:pt x="199" y="41"/>
                    </a:lnTo>
                    <a:lnTo>
                      <a:pt x="198" y="43"/>
                    </a:lnTo>
                    <a:lnTo>
                      <a:pt x="197" y="46"/>
                    </a:lnTo>
                    <a:lnTo>
                      <a:pt x="195" y="49"/>
                    </a:lnTo>
                    <a:lnTo>
                      <a:pt x="194" y="51"/>
                    </a:lnTo>
                    <a:lnTo>
                      <a:pt x="192" y="54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8" y="64"/>
                    </a:lnTo>
                    <a:lnTo>
                      <a:pt x="186" y="67"/>
                    </a:lnTo>
                    <a:lnTo>
                      <a:pt x="185" y="70"/>
                    </a:lnTo>
                    <a:lnTo>
                      <a:pt x="182" y="73"/>
                    </a:lnTo>
                    <a:lnTo>
                      <a:pt x="180" y="77"/>
                    </a:lnTo>
                    <a:lnTo>
                      <a:pt x="178" y="80"/>
                    </a:lnTo>
                    <a:lnTo>
                      <a:pt x="176" y="84"/>
                    </a:lnTo>
                    <a:lnTo>
                      <a:pt x="173" y="88"/>
                    </a:lnTo>
                    <a:lnTo>
                      <a:pt x="171" y="91"/>
                    </a:lnTo>
                    <a:lnTo>
                      <a:pt x="168" y="94"/>
                    </a:lnTo>
                    <a:lnTo>
                      <a:pt x="167" y="98"/>
                    </a:lnTo>
                    <a:lnTo>
                      <a:pt x="164" y="102"/>
                    </a:lnTo>
                    <a:lnTo>
                      <a:pt x="162" y="106"/>
                    </a:lnTo>
                    <a:lnTo>
                      <a:pt x="159" y="109"/>
                    </a:lnTo>
                    <a:lnTo>
                      <a:pt x="156" y="113"/>
                    </a:lnTo>
                    <a:lnTo>
                      <a:pt x="153" y="117"/>
                    </a:lnTo>
                    <a:lnTo>
                      <a:pt x="150" y="122"/>
                    </a:lnTo>
                    <a:lnTo>
                      <a:pt x="147" y="125"/>
                    </a:lnTo>
                    <a:lnTo>
                      <a:pt x="145" y="128"/>
                    </a:lnTo>
                    <a:lnTo>
                      <a:pt x="142" y="133"/>
                    </a:lnTo>
                    <a:lnTo>
                      <a:pt x="139" y="137"/>
                    </a:lnTo>
                    <a:lnTo>
                      <a:pt x="136" y="141"/>
                    </a:lnTo>
                    <a:lnTo>
                      <a:pt x="133" y="145"/>
                    </a:lnTo>
                    <a:lnTo>
                      <a:pt x="130" y="148"/>
                    </a:lnTo>
                    <a:lnTo>
                      <a:pt x="128" y="153"/>
                    </a:lnTo>
                    <a:lnTo>
                      <a:pt x="124" y="157"/>
                    </a:lnTo>
                    <a:lnTo>
                      <a:pt x="121" y="161"/>
                    </a:lnTo>
                    <a:lnTo>
                      <a:pt x="118" y="165"/>
                    </a:lnTo>
                    <a:lnTo>
                      <a:pt x="115" y="168"/>
                    </a:lnTo>
                    <a:lnTo>
                      <a:pt x="111" y="172"/>
                    </a:lnTo>
                    <a:lnTo>
                      <a:pt x="109" y="176"/>
                    </a:lnTo>
                    <a:lnTo>
                      <a:pt x="106" y="180"/>
                    </a:lnTo>
                    <a:lnTo>
                      <a:pt x="103" y="185"/>
                    </a:lnTo>
                    <a:lnTo>
                      <a:pt x="100" y="188"/>
                    </a:lnTo>
                    <a:lnTo>
                      <a:pt x="96" y="192"/>
                    </a:lnTo>
                    <a:lnTo>
                      <a:pt x="93" y="195"/>
                    </a:lnTo>
                    <a:lnTo>
                      <a:pt x="90" y="200"/>
                    </a:lnTo>
                    <a:lnTo>
                      <a:pt x="87" y="203"/>
                    </a:lnTo>
                    <a:lnTo>
                      <a:pt x="84" y="206"/>
                    </a:lnTo>
                    <a:lnTo>
                      <a:pt x="81" y="210"/>
                    </a:lnTo>
                    <a:lnTo>
                      <a:pt x="78" y="214"/>
                    </a:lnTo>
                    <a:lnTo>
                      <a:pt x="75" y="218"/>
                    </a:lnTo>
                    <a:lnTo>
                      <a:pt x="72" y="221"/>
                    </a:lnTo>
                    <a:lnTo>
                      <a:pt x="69" y="224"/>
                    </a:lnTo>
                    <a:lnTo>
                      <a:pt x="67" y="228"/>
                    </a:lnTo>
                    <a:lnTo>
                      <a:pt x="63" y="231"/>
                    </a:lnTo>
                    <a:lnTo>
                      <a:pt x="60" y="235"/>
                    </a:lnTo>
                    <a:lnTo>
                      <a:pt x="58" y="238"/>
                    </a:lnTo>
                    <a:lnTo>
                      <a:pt x="55" y="242"/>
                    </a:lnTo>
                    <a:lnTo>
                      <a:pt x="52" y="244"/>
                    </a:lnTo>
                    <a:lnTo>
                      <a:pt x="50" y="247"/>
                    </a:lnTo>
                    <a:lnTo>
                      <a:pt x="47" y="250"/>
                    </a:lnTo>
                    <a:lnTo>
                      <a:pt x="45" y="254"/>
                    </a:lnTo>
                    <a:lnTo>
                      <a:pt x="42" y="256"/>
                    </a:lnTo>
                    <a:lnTo>
                      <a:pt x="40" y="259"/>
                    </a:lnTo>
                    <a:lnTo>
                      <a:pt x="38" y="262"/>
                    </a:lnTo>
                    <a:lnTo>
                      <a:pt x="35" y="264"/>
                    </a:lnTo>
                    <a:lnTo>
                      <a:pt x="33" y="267"/>
                    </a:lnTo>
                    <a:lnTo>
                      <a:pt x="32" y="269"/>
                    </a:lnTo>
                    <a:lnTo>
                      <a:pt x="29" y="272"/>
                    </a:lnTo>
                    <a:lnTo>
                      <a:pt x="27" y="274"/>
                    </a:lnTo>
                    <a:lnTo>
                      <a:pt x="25" y="276"/>
                    </a:lnTo>
                    <a:lnTo>
                      <a:pt x="24" y="279"/>
                    </a:lnTo>
                    <a:lnTo>
                      <a:pt x="22" y="281"/>
                    </a:lnTo>
                    <a:lnTo>
                      <a:pt x="21" y="282"/>
                    </a:lnTo>
                    <a:lnTo>
                      <a:pt x="0" y="267"/>
                    </a:lnTo>
                    <a:lnTo>
                      <a:pt x="0" y="267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53"/>
              <p:cNvSpPr>
                <a:spLocks/>
              </p:cNvSpPr>
              <p:nvPr/>
            </p:nvSpPr>
            <p:spPr bwMode="auto">
              <a:xfrm>
                <a:off x="1339" y="706"/>
                <a:ext cx="165" cy="294"/>
              </a:xfrm>
              <a:custGeom>
                <a:avLst/>
                <a:gdLst/>
                <a:ahLst/>
                <a:cxnLst>
                  <a:cxn ang="0">
                    <a:pos x="0" y="292"/>
                  </a:cxn>
                  <a:cxn ang="0">
                    <a:pos x="2" y="284"/>
                  </a:cxn>
                  <a:cxn ang="0">
                    <a:pos x="5" y="278"/>
                  </a:cxn>
                  <a:cxn ang="0">
                    <a:pos x="6" y="269"/>
                  </a:cxn>
                  <a:cxn ang="0">
                    <a:pos x="9" y="259"/>
                  </a:cxn>
                  <a:cxn ang="0">
                    <a:pos x="13" y="248"/>
                  </a:cxn>
                  <a:cxn ang="0">
                    <a:pos x="18" y="236"/>
                  </a:cxn>
                  <a:cxn ang="0">
                    <a:pos x="22" y="222"/>
                  </a:cxn>
                  <a:cxn ang="0">
                    <a:pos x="26" y="209"/>
                  </a:cxn>
                  <a:cxn ang="0">
                    <a:pos x="32" y="194"/>
                  </a:cxn>
                  <a:cxn ang="0">
                    <a:pos x="38" y="180"/>
                  </a:cxn>
                  <a:cxn ang="0">
                    <a:pos x="44" y="164"/>
                  </a:cxn>
                  <a:cxn ang="0">
                    <a:pos x="49" y="149"/>
                  </a:cxn>
                  <a:cxn ang="0">
                    <a:pos x="56" y="133"/>
                  </a:cxn>
                  <a:cxn ang="0">
                    <a:pos x="62" y="119"/>
                  </a:cxn>
                  <a:cxn ang="0">
                    <a:pos x="68" y="103"/>
                  </a:cxn>
                  <a:cxn ang="0">
                    <a:pos x="75" y="89"/>
                  </a:cxn>
                  <a:cxn ang="0">
                    <a:pos x="82" y="76"/>
                  </a:cxn>
                  <a:cxn ang="0">
                    <a:pos x="88" y="64"/>
                  </a:cxn>
                  <a:cxn ang="0">
                    <a:pos x="95" y="52"/>
                  </a:cxn>
                  <a:cxn ang="0">
                    <a:pos x="102" y="42"/>
                  </a:cxn>
                  <a:cxn ang="0">
                    <a:pos x="108" y="32"/>
                  </a:cxn>
                  <a:cxn ang="0">
                    <a:pos x="115" y="25"/>
                  </a:cxn>
                  <a:cxn ang="0">
                    <a:pos x="121" y="17"/>
                  </a:cxn>
                  <a:cxn ang="0">
                    <a:pos x="126" y="11"/>
                  </a:cxn>
                  <a:cxn ang="0">
                    <a:pos x="135" y="6"/>
                  </a:cxn>
                  <a:cxn ang="0">
                    <a:pos x="145" y="1"/>
                  </a:cxn>
                  <a:cxn ang="0">
                    <a:pos x="154" y="0"/>
                  </a:cxn>
                  <a:cxn ang="0">
                    <a:pos x="160" y="4"/>
                  </a:cxn>
                  <a:cxn ang="0">
                    <a:pos x="164" y="11"/>
                  </a:cxn>
                  <a:cxn ang="0">
                    <a:pos x="165" y="18"/>
                  </a:cxn>
                  <a:cxn ang="0">
                    <a:pos x="165" y="25"/>
                  </a:cxn>
                  <a:cxn ang="0">
                    <a:pos x="164" y="32"/>
                  </a:cxn>
                  <a:cxn ang="0">
                    <a:pos x="162" y="41"/>
                  </a:cxn>
                  <a:cxn ang="0">
                    <a:pos x="160" y="50"/>
                  </a:cxn>
                  <a:cxn ang="0">
                    <a:pos x="156" y="60"/>
                  </a:cxn>
                  <a:cxn ang="0">
                    <a:pos x="152" y="71"/>
                  </a:cxn>
                  <a:cxn ang="0">
                    <a:pos x="146" y="83"/>
                  </a:cxn>
                  <a:cxn ang="0">
                    <a:pos x="140" y="95"/>
                  </a:cxn>
                  <a:cxn ang="0">
                    <a:pos x="132" y="107"/>
                  </a:cxn>
                  <a:cxn ang="0">
                    <a:pos x="124" y="121"/>
                  </a:cxn>
                  <a:cxn ang="0">
                    <a:pos x="115" y="135"/>
                  </a:cxn>
                  <a:cxn ang="0">
                    <a:pos x="106" y="148"/>
                  </a:cxn>
                  <a:cxn ang="0">
                    <a:pos x="97" y="161"/>
                  </a:cxn>
                  <a:cxn ang="0">
                    <a:pos x="87" y="176"/>
                  </a:cxn>
                  <a:cxn ang="0">
                    <a:pos x="78" y="190"/>
                  </a:cxn>
                  <a:cxn ang="0">
                    <a:pos x="68" y="203"/>
                  </a:cxn>
                  <a:cxn ang="0">
                    <a:pos x="59" y="216"/>
                  </a:cxn>
                  <a:cxn ang="0">
                    <a:pos x="49" y="228"/>
                  </a:cxn>
                  <a:cxn ang="0">
                    <a:pos x="41" y="239"/>
                  </a:cxn>
                  <a:cxn ang="0">
                    <a:pos x="32" y="251"/>
                  </a:cxn>
                  <a:cxn ang="0">
                    <a:pos x="25" y="260"/>
                  </a:cxn>
                  <a:cxn ang="0">
                    <a:pos x="18" y="270"/>
                  </a:cxn>
                  <a:cxn ang="0">
                    <a:pos x="11" y="277"/>
                  </a:cxn>
                  <a:cxn ang="0">
                    <a:pos x="6" y="283"/>
                  </a:cxn>
                  <a:cxn ang="0">
                    <a:pos x="2" y="289"/>
                  </a:cxn>
                  <a:cxn ang="0">
                    <a:pos x="0" y="294"/>
                  </a:cxn>
                </a:cxnLst>
                <a:rect l="0" t="0" r="r" b="b"/>
                <a:pathLst>
                  <a:path w="165" h="294">
                    <a:moveTo>
                      <a:pt x="0" y="294"/>
                    </a:moveTo>
                    <a:lnTo>
                      <a:pt x="0" y="293"/>
                    </a:lnTo>
                    <a:lnTo>
                      <a:pt x="0" y="292"/>
                    </a:lnTo>
                    <a:lnTo>
                      <a:pt x="1" y="289"/>
                    </a:lnTo>
                    <a:lnTo>
                      <a:pt x="2" y="286"/>
                    </a:lnTo>
                    <a:lnTo>
                      <a:pt x="2" y="284"/>
                    </a:lnTo>
                    <a:lnTo>
                      <a:pt x="3" y="282"/>
                    </a:lnTo>
                    <a:lnTo>
                      <a:pt x="3" y="279"/>
                    </a:lnTo>
                    <a:lnTo>
                      <a:pt x="5" y="278"/>
                    </a:lnTo>
                    <a:lnTo>
                      <a:pt x="5" y="275"/>
                    </a:lnTo>
                    <a:lnTo>
                      <a:pt x="6" y="272"/>
                    </a:lnTo>
                    <a:lnTo>
                      <a:pt x="6" y="269"/>
                    </a:lnTo>
                    <a:lnTo>
                      <a:pt x="8" y="266"/>
                    </a:lnTo>
                    <a:lnTo>
                      <a:pt x="8" y="262"/>
                    </a:lnTo>
                    <a:lnTo>
                      <a:pt x="9" y="259"/>
                    </a:lnTo>
                    <a:lnTo>
                      <a:pt x="11" y="255"/>
                    </a:lnTo>
                    <a:lnTo>
                      <a:pt x="12" y="252"/>
                    </a:lnTo>
                    <a:lnTo>
                      <a:pt x="13" y="248"/>
                    </a:lnTo>
                    <a:lnTo>
                      <a:pt x="14" y="243"/>
                    </a:lnTo>
                    <a:lnTo>
                      <a:pt x="16" y="239"/>
                    </a:lnTo>
                    <a:lnTo>
                      <a:pt x="18" y="236"/>
                    </a:lnTo>
                    <a:lnTo>
                      <a:pt x="19" y="231"/>
                    </a:lnTo>
                    <a:lnTo>
                      <a:pt x="21" y="227"/>
                    </a:lnTo>
                    <a:lnTo>
                      <a:pt x="22" y="222"/>
                    </a:lnTo>
                    <a:lnTo>
                      <a:pt x="24" y="218"/>
                    </a:lnTo>
                    <a:lnTo>
                      <a:pt x="26" y="214"/>
                    </a:lnTo>
                    <a:lnTo>
                      <a:pt x="26" y="209"/>
                    </a:lnTo>
                    <a:lnTo>
                      <a:pt x="28" y="204"/>
                    </a:lnTo>
                    <a:lnTo>
                      <a:pt x="30" y="200"/>
                    </a:lnTo>
                    <a:lnTo>
                      <a:pt x="32" y="194"/>
                    </a:lnTo>
                    <a:lnTo>
                      <a:pt x="34" y="189"/>
                    </a:lnTo>
                    <a:lnTo>
                      <a:pt x="36" y="184"/>
                    </a:lnTo>
                    <a:lnTo>
                      <a:pt x="38" y="180"/>
                    </a:lnTo>
                    <a:lnTo>
                      <a:pt x="40" y="174"/>
                    </a:lnTo>
                    <a:lnTo>
                      <a:pt x="42" y="169"/>
                    </a:lnTo>
                    <a:lnTo>
                      <a:pt x="44" y="164"/>
                    </a:lnTo>
                    <a:lnTo>
                      <a:pt x="45" y="160"/>
                    </a:lnTo>
                    <a:lnTo>
                      <a:pt x="47" y="154"/>
                    </a:lnTo>
                    <a:lnTo>
                      <a:pt x="49" y="149"/>
                    </a:lnTo>
                    <a:lnTo>
                      <a:pt x="51" y="143"/>
                    </a:lnTo>
                    <a:lnTo>
                      <a:pt x="53" y="139"/>
                    </a:lnTo>
                    <a:lnTo>
                      <a:pt x="56" y="133"/>
                    </a:lnTo>
                    <a:lnTo>
                      <a:pt x="58" y="128"/>
                    </a:lnTo>
                    <a:lnTo>
                      <a:pt x="60" y="123"/>
                    </a:lnTo>
                    <a:lnTo>
                      <a:pt x="62" y="119"/>
                    </a:lnTo>
                    <a:lnTo>
                      <a:pt x="64" y="113"/>
                    </a:lnTo>
                    <a:lnTo>
                      <a:pt x="66" y="109"/>
                    </a:lnTo>
                    <a:lnTo>
                      <a:pt x="68" y="103"/>
                    </a:lnTo>
                    <a:lnTo>
                      <a:pt x="70" y="100"/>
                    </a:lnTo>
                    <a:lnTo>
                      <a:pt x="73" y="94"/>
                    </a:lnTo>
                    <a:lnTo>
                      <a:pt x="75" y="89"/>
                    </a:lnTo>
                    <a:lnTo>
                      <a:pt x="77" y="85"/>
                    </a:lnTo>
                    <a:lnTo>
                      <a:pt x="80" y="81"/>
                    </a:lnTo>
                    <a:lnTo>
                      <a:pt x="82" y="76"/>
                    </a:lnTo>
                    <a:lnTo>
                      <a:pt x="83" y="72"/>
                    </a:lnTo>
                    <a:lnTo>
                      <a:pt x="85" y="67"/>
                    </a:lnTo>
                    <a:lnTo>
                      <a:pt x="88" y="64"/>
                    </a:lnTo>
                    <a:lnTo>
                      <a:pt x="90" y="60"/>
                    </a:lnTo>
                    <a:lnTo>
                      <a:pt x="92" y="56"/>
                    </a:lnTo>
                    <a:lnTo>
                      <a:pt x="95" y="52"/>
                    </a:lnTo>
                    <a:lnTo>
                      <a:pt x="97" y="48"/>
                    </a:lnTo>
                    <a:lnTo>
                      <a:pt x="100" y="45"/>
                    </a:lnTo>
                    <a:lnTo>
                      <a:pt x="102" y="42"/>
                    </a:lnTo>
                    <a:lnTo>
                      <a:pt x="103" y="39"/>
                    </a:lnTo>
                    <a:lnTo>
                      <a:pt x="105" y="35"/>
                    </a:lnTo>
                    <a:lnTo>
                      <a:pt x="108" y="32"/>
                    </a:lnTo>
                    <a:lnTo>
                      <a:pt x="110" y="29"/>
                    </a:lnTo>
                    <a:lnTo>
                      <a:pt x="112" y="26"/>
                    </a:lnTo>
                    <a:lnTo>
                      <a:pt x="115" y="25"/>
                    </a:lnTo>
                    <a:lnTo>
                      <a:pt x="117" y="22"/>
                    </a:lnTo>
                    <a:lnTo>
                      <a:pt x="119" y="19"/>
                    </a:lnTo>
                    <a:lnTo>
                      <a:pt x="121" y="17"/>
                    </a:lnTo>
                    <a:lnTo>
                      <a:pt x="122" y="15"/>
                    </a:lnTo>
                    <a:lnTo>
                      <a:pt x="124" y="13"/>
                    </a:lnTo>
                    <a:lnTo>
                      <a:pt x="126" y="11"/>
                    </a:lnTo>
                    <a:lnTo>
                      <a:pt x="129" y="9"/>
                    </a:lnTo>
                    <a:lnTo>
                      <a:pt x="131" y="8"/>
                    </a:lnTo>
                    <a:lnTo>
                      <a:pt x="135" y="6"/>
                    </a:lnTo>
                    <a:lnTo>
                      <a:pt x="138" y="4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8" y="0"/>
                    </a:lnTo>
                    <a:lnTo>
                      <a:pt x="151" y="0"/>
                    </a:lnTo>
                    <a:lnTo>
                      <a:pt x="154" y="0"/>
                    </a:lnTo>
                    <a:lnTo>
                      <a:pt x="157" y="1"/>
                    </a:lnTo>
                    <a:lnTo>
                      <a:pt x="159" y="2"/>
                    </a:lnTo>
                    <a:lnTo>
                      <a:pt x="160" y="4"/>
                    </a:lnTo>
                    <a:lnTo>
                      <a:pt x="161" y="6"/>
                    </a:lnTo>
                    <a:lnTo>
                      <a:pt x="163" y="8"/>
                    </a:lnTo>
                    <a:lnTo>
                      <a:pt x="164" y="11"/>
                    </a:lnTo>
                    <a:lnTo>
                      <a:pt x="164" y="14"/>
                    </a:lnTo>
                    <a:lnTo>
                      <a:pt x="164" y="16"/>
                    </a:lnTo>
                    <a:lnTo>
                      <a:pt x="165" y="18"/>
                    </a:lnTo>
                    <a:lnTo>
                      <a:pt x="165" y="20"/>
                    </a:lnTo>
                    <a:lnTo>
                      <a:pt x="165" y="23"/>
                    </a:lnTo>
                    <a:lnTo>
                      <a:pt x="165" y="25"/>
                    </a:lnTo>
                    <a:lnTo>
                      <a:pt x="165" y="27"/>
                    </a:lnTo>
                    <a:lnTo>
                      <a:pt x="164" y="29"/>
                    </a:lnTo>
                    <a:lnTo>
                      <a:pt x="164" y="32"/>
                    </a:lnTo>
                    <a:lnTo>
                      <a:pt x="163" y="34"/>
                    </a:lnTo>
                    <a:lnTo>
                      <a:pt x="163" y="37"/>
                    </a:lnTo>
                    <a:lnTo>
                      <a:pt x="162" y="41"/>
                    </a:lnTo>
                    <a:lnTo>
                      <a:pt x="161" y="44"/>
                    </a:lnTo>
                    <a:lnTo>
                      <a:pt x="160" y="46"/>
                    </a:lnTo>
                    <a:lnTo>
                      <a:pt x="160" y="50"/>
                    </a:lnTo>
                    <a:lnTo>
                      <a:pt x="159" y="53"/>
                    </a:lnTo>
                    <a:lnTo>
                      <a:pt x="158" y="56"/>
                    </a:lnTo>
                    <a:lnTo>
                      <a:pt x="156" y="60"/>
                    </a:lnTo>
                    <a:lnTo>
                      <a:pt x="155" y="64"/>
                    </a:lnTo>
                    <a:lnTo>
                      <a:pt x="154" y="66"/>
                    </a:lnTo>
                    <a:lnTo>
                      <a:pt x="152" y="71"/>
                    </a:lnTo>
                    <a:lnTo>
                      <a:pt x="150" y="75"/>
                    </a:lnTo>
                    <a:lnTo>
                      <a:pt x="148" y="79"/>
                    </a:lnTo>
                    <a:lnTo>
                      <a:pt x="146" y="83"/>
                    </a:lnTo>
                    <a:lnTo>
                      <a:pt x="144" y="86"/>
                    </a:lnTo>
                    <a:lnTo>
                      <a:pt x="141" y="90"/>
                    </a:lnTo>
                    <a:lnTo>
                      <a:pt x="140" y="95"/>
                    </a:lnTo>
                    <a:lnTo>
                      <a:pt x="137" y="99"/>
                    </a:lnTo>
                    <a:lnTo>
                      <a:pt x="135" y="103"/>
                    </a:lnTo>
                    <a:lnTo>
                      <a:pt x="132" y="107"/>
                    </a:lnTo>
                    <a:lnTo>
                      <a:pt x="129" y="112"/>
                    </a:lnTo>
                    <a:lnTo>
                      <a:pt x="126" y="116"/>
                    </a:lnTo>
                    <a:lnTo>
                      <a:pt x="124" y="121"/>
                    </a:lnTo>
                    <a:lnTo>
                      <a:pt x="121" y="125"/>
                    </a:lnTo>
                    <a:lnTo>
                      <a:pt x="119" y="130"/>
                    </a:lnTo>
                    <a:lnTo>
                      <a:pt x="115" y="135"/>
                    </a:lnTo>
                    <a:lnTo>
                      <a:pt x="113" y="140"/>
                    </a:lnTo>
                    <a:lnTo>
                      <a:pt x="109" y="143"/>
                    </a:lnTo>
                    <a:lnTo>
                      <a:pt x="106" y="148"/>
                    </a:lnTo>
                    <a:lnTo>
                      <a:pt x="103" y="153"/>
                    </a:lnTo>
                    <a:lnTo>
                      <a:pt x="100" y="158"/>
                    </a:lnTo>
                    <a:lnTo>
                      <a:pt x="97" y="161"/>
                    </a:lnTo>
                    <a:lnTo>
                      <a:pt x="94" y="167"/>
                    </a:lnTo>
                    <a:lnTo>
                      <a:pt x="90" y="171"/>
                    </a:lnTo>
                    <a:lnTo>
                      <a:pt x="87" y="176"/>
                    </a:lnTo>
                    <a:lnTo>
                      <a:pt x="84" y="181"/>
                    </a:lnTo>
                    <a:lnTo>
                      <a:pt x="81" y="185"/>
                    </a:lnTo>
                    <a:lnTo>
                      <a:pt x="78" y="190"/>
                    </a:lnTo>
                    <a:lnTo>
                      <a:pt x="75" y="194"/>
                    </a:lnTo>
                    <a:lnTo>
                      <a:pt x="71" y="199"/>
                    </a:lnTo>
                    <a:lnTo>
                      <a:pt x="68" y="203"/>
                    </a:lnTo>
                    <a:lnTo>
                      <a:pt x="64" y="207"/>
                    </a:lnTo>
                    <a:lnTo>
                      <a:pt x="62" y="212"/>
                    </a:lnTo>
                    <a:lnTo>
                      <a:pt x="59" y="216"/>
                    </a:lnTo>
                    <a:lnTo>
                      <a:pt x="56" y="220"/>
                    </a:lnTo>
                    <a:lnTo>
                      <a:pt x="52" y="224"/>
                    </a:lnTo>
                    <a:lnTo>
                      <a:pt x="49" y="228"/>
                    </a:lnTo>
                    <a:lnTo>
                      <a:pt x="46" y="232"/>
                    </a:lnTo>
                    <a:lnTo>
                      <a:pt x="44" y="236"/>
                    </a:lnTo>
                    <a:lnTo>
                      <a:pt x="41" y="239"/>
                    </a:lnTo>
                    <a:lnTo>
                      <a:pt x="38" y="243"/>
                    </a:lnTo>
                    <a:lnTo>
                      <a:pt x="35" y="247"/>
                    </a:lnTo>
                    <a:lnTo>
                      <a:pt x="32" y="251"/>
                    </a:lnTo>
                    <a:lnTo>
                      <a:pt x="29" y="254"/>
                    </a:lnTo>
                    <a:lnTo>
                      <a:pt x="27" y="258"/>
                    </a:lnTo>
                    <a:lnTo>
                      <a:pt x="25" y="260"/>
                    </a:lnTo>
                    <a:lnTo>
                      <a:pt x="23" y="263"/>
                    </a:lnTo>
                    <a:lnTo>
                      <a:pt x="20" y="266"/>
                    </a:lnTo>
                    <a:lnTo>
                      <a:pt x="18" y="270"/>
                    </a:lnTo>
                    <a:lnTo>
                      <a:pt x="16" y="272"/>
                    </a:lnTo>
                    <a:lnTo>
                      <a:pt x="14" y="275"/>
                    </a:lnTo>
                    <a:lnTo>
                      <a:pt x="11" y="277"/>
                    </a:lnTo>
                    <a:lnTo>
                      <a:pt x="10" y="279"/>
                    </a:lnTo>
                    <a:lnTo>
                      <a:pt x="8" y="281"/>
                    </a:lnTo>
                    <a:lnTo>
                      <a:pt x="6" y="283"/>
                    </a:lnTo>
                    <a:lnTo>
                      <a:pt x="6" y="285"/>
                    </a:lnTo>
                    <a:lnTo>
                      <a:pt x="5" y="287"/>
                    </a:lnTo>
                    <a:lnTo>
                      <a:pt x="2" y="289"/>
                    </a:lnTo>
                    <a:lnTo>
                      <a:pt x="1" y="292"/>
                    </a:lnTo>
                    <a:lnTo>
                      <a:pt x="0" y="293"/>
                    </a:lnTo>
                    <a:lnTo>
                      <a:pt x="0" y="294"/>
                    </a:lnTo>
                    <a:lnTo>
                      <a:pt x="0" y="294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54"/>
              <p:cNvSpPr>
                <a:spLocks/>
              </p:cNvSpPr>
              <p:nvPr/>
            </p:nvSpPr>
            <p:spPr bwMode="auto">
              <a:xfrm>
                <a:off x="1333" y="739"/>
                <a:ext cx="124" cy="292"/>
              </a:xfrm>
              <a:custGeom>
                <a:avLst/>
                <a:gdLst/>
                <a:ahLst/>
                <a:cxnLst>
                  <a:cxn ang="0">
                    <a:pos x="10" y="256"/>
                  </a:cxn>
                  <a:cxn ang="0">
                    <a:pos x="12" y="245"/>
                  </a:cxn>
                  <a:cxn ang="0">
                    <a:pos x="12" y="235"/>
                  </a:cxn>
                  <a:cxn ang="0">
                    <a:pos x="14" y="225"/>
                  </a:cxn>
                  <a:cxn ang="0">
                    <a:pos x="17" y="212"/>
                  </a:cxn>
                  <a:cxn ang="0">
                    <a:pos x="19" y="198"/>
                  </a:cxn>
                  <a:cxn ang="0">
                    <a:pos x="22" y="184"/>
                  </a:cxn>
                  <a:cxn ang="0">
                    <a:pos x="25" y="168"/>
                  </a:cxn>
                  <a:cxn ang="0">
                    <a:pos x="29" y="152"/>
                  </a:cxn>
                  <a:cxn ang="0">
                    <a:pos x="32" y="137"/>
                  </a:cxn>
                  <a:cxn ang="0">
                    <a:pos x="34" y="121"/>
                  </a:cxn>
                  <a:cxn ang="0">
                    <a:pos x="38" y="106"/>
                  </a:cxn>
                  <a:cxn ang="0">
                    <a:pos x="41" y="91"/>
                  </a:cxn>
                  <a:cxn ang="0">
                    <a:pos x="44" y="78"/>
                  </a:cxn>
                  <a:cxn ang="0">
                    <a:pos x="48" y="67"/>
                  </a:cxn>
                  <a:cxn ang="0">
                    <a:pos x="51" y="55"/>
                  </a:cxn>
                  <a:cxn ang="0">
                    <a:pos x="53" y="46"/>
                  </a:cxn>
                  <a:cxn ang="0">
                    <a:pos x="56" y="37"/>
                  </a:cxn>
                  <a:cxn ang="0">
                    <a:pos x="59" y="29"/>
                  </a:cxn>
                  <a:cxn ang="0">
                    <a:pos x="63" y="19"/>
                  </a:cxn>
                  <a:cxn ang="0">
                    <a:pos x="68" y="12"/>
                  </a:cxn>
                  <a:cxn ang="0">
                    <a:pos x="75" y="6"/>
                  </a:cxn>
                  <a:cxn ang="0">
                    <a:pos x="85" y="3"/>
                  </a:cxn>
                  <a:cxn ang="0">
                    <a:pos x="98" y="0"/>
                  </a:cxn>
                  <a:cxn ang="0">
                    <a:pos x="111" y="0"/>
                  </a:cxn>
                  <a:cxn ang="0">
                    <a:pos x="121" y="7"/>
                  </a:cxn>
                  <a:cxn ang="0">
                    <a:pos x="124" y="15"/>
                  </a:cxn>
                  <a:cxn ang="0">
                    <a:pos x="124" y="27"/>
                  </a:cxn>
                  <a:cxn ang="0">
                    <a:pos x="123" y="39"/>
                  </a:cxn>
                  <a:cxn ang="0">
                    <a:pos x="121" y="47"/>
                  </a:cxn>
                  <a:cxn ang="0">
                    <a:pos x="119" y="55"/>
                  </a:cxn>
                  <a:cxn ang="0">
                    <a:pos x="117" y="64"/>
                  </a:cxn>
                  <a:cxn ang="0">
                    <a:pos x="114" y="73"/>
                  </a:cxn>
                  <a:cxn ang="0">
                    <a:pos x="111" y="84"/>
                  </a:cxn>
                  <a:cxn ang="0">
                    <a:pos x="108" y="94"/>
                  </a:cxn>
                  <a:cxn ang="0">
                    <a:pos x="105" y="105"/>
                  </a:cxn>
                  <a:cxn ang="0">
                    <a:pos x="100" y="115"/>
                  </a:cxn>
                  <a:cxn ang="0">
                    <a:pos x="97" y="128"/>
                  </a:cxn>
                  <a:cxn ang="0">
                    <a:pos x="92" y="139"/>
                  </a:cxn>
                  <a:cxn ang="0">
                    <a:pos x="89" y="150"/>
                  </a:cxn>
                  <a:cxn ang="0">
                    <a:pos x="84" y="163"/>
                  </a:cxn>
                  <a:cxn ang="0">
                    <a:pos x="80" y="174"/>
                  </a:cxn>
                  <a:cxn ang="0">
                    <a:pos x="75" y="186"/>
                  </a:cxn>
                  <a:cxn ang="0">
                    <a:pos x="70" y="197"/>
                  </a:cxn>
                  <a:cxn ang="0">
                    <a:pos x="66" y="207"/>
                  </a:cxn>
                  <a:cxn ang="0">
                    <a:pos x="61" y="219"/>
                  </a:cxn>
                  <a:cxn ang="0">
                    <a:pos x="56" y="229"/>
                  </a:cxn>
                  <a:cxn ang="0">
                    <a:pos x="52" y="239"/>
                  </a:cxn>
                  <a:cxn ang="0">
                    <a:pos x="48" y="248"/>
                  </a:cxn>
                  <a:cxn ang="0">
                    <a:pos x="42" y="259"/>
                  </a:cxn>
                  <a:cxn ang="0">
                    <a:pos x="34" y="273"/>
                  </a:cxn>
                  <a:cxn ang="0">
                    <a:pos x="29" y="284"/>
                  </a:cxn>
                  <a:cxn ang="0">
                    <a:pos x="25" y="291"/>
                  </a:cxn>
                  <a:cxn ang="0">
                    <a:pos x="10" y="259"/>
                  </a:cxn>
                </a:cxnLst>
                <a:rect l="0" t="0" r="r" b="b"/>
                <a:pathLst>
                  <a:path w="124" h="292">
                    <a:moveTo>
                      <a:pt x="10" y="259"/>
                    </a:moveTo>
                    <a:lnTo>
                      <a:pt x="10" y="259"/>
                    </a:lnTo>
                    <a:lnTo>
                      <a:pt x="10" y="257"/>
                    </a:lnTo>
                    <a:lnTo>
                      <a:pt x="10" y="256"/>
                    </a:lnTo>
                    <a:lnTo>
                      <a:pt x="11" y="253"/>
                    </a:lnTo>
                    <a:lnTo>
                      <a:pt x="11" y="250"/>
                    </a:lnTo>
                    <a:lnTo>
                      <a:pt x="11" y="246"/>
                    </a:lnTo>
                    <a:lnTo>
                      <a:pt x="12" y="245"/>
                    </a:lnTo>
                    <a:lnTo>
                      <a:pt x="12" y="243"/>
                    </a:lnTo>
                    <a:lnTo>
                      <a:pt x="12" y="241"/>
                    </a:lnTo>
                    <a:lnTo>
                      <a:pt x="12" y="238"/>
                    </a:lnTo>
                    <a:lnTo>
                      <a:pt x="12" y="235"/>
                    </a:lnTo>
                    <a:lnTo>
                      <a:pt x="13" y="233"/>
                    </a:lnTo>
                    <a:lnTo>
                      <a:pt x="13" y="230"/>
                    </a:lnTo>
                    <a:lnTo>
                      <a:pt x="14" y="227"/>
                    </a:lnTo>
                    <a:lnTo>
                      <a:pt x="14" y="225"/>
                    </a:lnTo>
                    <a:lnTo>
                      <a:pt x="15" y="222"/>
                    </a:lnTo>
                    <a:lnTo>
                      <a:pt x="15" y="218"/>
                    </a:lnTo>
                    <a:lnTo>
                      <a:pt x="16" y="215"/>
                    </a:lnTo>
                    <a:lnTo>
                      <a:pt x="17" y="212"/>
                    </a:lnTo>
                    <a:lnTo>
                      <a:pt x="17" y="208"/>
                    </a:lnTo>
                    <a:lnTo>
                      <a:pt x="18" y="205"/>
                    </a:lnTo>
                    <a:lnTo>
                      <a:pt x="18" y="202"/>
                    </a:lnTo>
                    <a:lnTo>
                      <a:pt x="19" y="198"/>
                    </a:lnTo>
                    <a:lnTo>
                      <a:pt x="20" y="195"/>
                    </a:lnTo>
                    <a:lnTo>
                      <a:pt x="21" y="191"/>
                    </a:lnTo>
                    <a:lnTo>
                      <a:pt x="22" y="187"/>
                    </a:lnTo>
                    <a:lnTo>
                      <a:pt x="22" y="184"/>
                    </a:lnTo>
                    <a:lnTo>
                      <a:pt x="23" y="180"/>
                    </a:lnTo>
                    <a:lnTo>
                      <a:pt x="24" y="176"/>
                    </a:lnTo>
                    <a:lnTo>
                      <a:pt x="24" y="172"/>
                    </a:lnTo>
                    <a:lnTo>
                      <a:pt x="25" y="168"/>
                    </a:lnTo>
                    <a:lnTo>
                      <a:pt x="26" y="164"/>
                    </a:lnTo>
                    <a:lnTo>
                      <a:pt x="27" y="160"/>
                    </a:lnTo>
                    <a:lnTo>
                      <a:pt x="28" y="157"/>
                    </a:lnTo>
                    <a:lnTo>
                      <a:pt x="29" y="152"/>
                    </a:lnTo>
                    <a:lnTo>
                      <a:pt x="29" y="148"/>
                    </a:lnTo>
                    <a:lnTo>
                      <a:pt x="30" y="145"/>
                    </a:lnTo>
                    <a:lnTo>
                      <a:pt x="31" y="141"/>
                    </a:lnTo>
                    <a:lnTo>
                      <a:pt x="32" y="137"/>
                    </a:lnTo>
                    <a:lnTo>
                      <a:pt x="32" y="132"/>
                    </a:lnTo>
                    <a:lnTo>
                      <a:pt x="32" y="128"/>
                    </a:lnTo>
                    <a:lnTo>
                      <a:pt x="34" y="126"/>
                    </a:lnTo>
                    <a:lnTo>
                      <a:pt x="34" y="121"/>
                    </a:lnTo>
                    <a:lnTo>
                      <a:pt x="35" y="117"/>
                    </a:lnTo>
                    <a:lnTo>
                      <a:pt x="36" y="113"/>
                    </a:lnTo>
                    <a:lnTo>
                      <a:pt x="37" y="109"/>
                    </a:lnTo>
                    <a:lnTo>
                      <a:pt x="38" y="106"/>
                    </a:lnTo>
                    <a:lnTo>
                      <a:pt x="38" y="102"/>
                    </a:lnTo>
                    <a:lnTo>
                      <a:pt x="39" y="99"/>
                    </a:lnTo>
                    <a:lnTo>
                      <a:pt x="40" y="95"/>
                    </a:lnTo>
                    <a:lnTo>
                      <a:pt x="41" y="91"/>
                    </a:lnTo>
                    <a:lnTo>
                      <a:pt x="42" y="88"/>
                    </a:lnTo>
                    <a:lnTo>
                      <a:pt x="42" y="85"/>
                    </a:lnTo>
                    <a:lnTo>
                      <a:pt x="44" y="82"/>
                    </a:lnTo>
                    <a:lnTo>
                      <a:pt x="44" y="78"/>
                    </a:lnTo>
                    <a:lnTo>
                      <a:pt x="45" y="75"/>
                    </a:lnTo>
                    <a:lnTo>
                      <a:pt x="46" y="72"/>
                    </a:lnTo>
                    <a:lnTo>
                      <a:pt x="47" y="70"/>
                    </a:lnTo>
                    <a:lnTo>
                      <a:pt x="48" y="67"/>
                    </a:lnTo>
                    <a:lnTo>
                      <a:pt x="49" y="63"/>
                    </a:lnTo>
                    <a:lnTo>
                      <a:pt x="50" y="60"/>
                    </a:lnTo>
                    <a:lnTo>
                      <a:pt x="50" y="58"/>
                    </a:lnTo>
                    <a:lnTo>
                      <a:pt x="51" y="55"/>
                    </a:lnTo>
                    <a:lnTo>
                      <a:pt x="51" y="52"/>
                    </a:lnTo>
                    <a:lnTo>
                      <a:pt x="52" y="51"/>
                    </a:lnTo>
                    <a:lnTo>
                      <a:pt x="53" y="48"/>
                    </a:lnTo>
                    <a:lnTo>
                      <a:pt x="53" y="46"/>
                    </a:lnTo>
                    <a:lnTo>
                      <a:pt x="54" y="44"/>
                    </a:lnTo>
                    <a:lnTo>
                      <a:pt x="55" y="41"/>
                    </a:lnTo>
                    <a:lnTo>
                      <a:pt x="55" y="39"/>
                    </a:lnTo>
                    <a:lnTo>
                      <a:pt x="56" y="37"/>
                    </a:lnTo>
                    <a:lnTo>
                      <a:pt x="56" y="35"/>
                    </a:lnTo>
                    <a:lnTo>
                      <a:pt x="57" y="33"/>
                    </a:lnTo>
                    <a:lnTo>
                      <a:pt x="58" y="32"/>
                    </a:lnTo>
                    <a:lnTo>
                      <a:pt x="59" y="29"/>
                    </a:lnTo>
                    <a:lnTo>
                      <a:pt x="60" y="26"/>
                    </a:lnTo>
                    <a:lnTo>
                      <a:pt x="61" y="23"/>
                    </a:lnTo>
                    <a:lnTo>
                      <a:pt x="62" y="21"/>
                    </a:lnTo>
                    <a:lnTo>
                      <a:pt x="63" y="19"/>
                    </a:lnTo>
                    <a:lnTo>
                      <a:pt x="64" y="17"/>
                    </a:lnTo>
                    <a:lnTo>
                      <a:pt x="65" y="15"/>
                    </a:lnTo>
                    <a:lnTo>
                      <a:pt x="67" y="13"/>
                    </a:lnTo>
                    <a:lnTo>
                      <a:pt x="68" y="12"/>
                    </a:lnTo>
                    <a:lnTo>
                      <a:pt x="70" y="9"/>
                    </a:lnTo>
                    <a:lnTo>
                      <a:pt x="71" y="8"/>
                    </a:lnTo>
                    <a:lnTo>
                      <a:pt x="73" y="7"/>
                    </a:lnTo>
                    <a:lnTo>
                      <a:pt x="75" y="6"/>
                    </a:lnTo>
                    <a:lnTo>
                      <a:pt x="77" y="5"/>
                    </a:lnTo>
                    <a:lnTo>
                      <a:pt x="79" y="4"/>
                    </a:lnTo>
                    <a:lnTo>
                      <a:pt x="83" y="4"/>
                    </a:lnTo>
                    <a:lnTo>
                      <a:pt x="85" y="3"/>
                    </a:lnTo>
                    <a:lnTo>
                      <a:pt x="89" y="3"/>
                    </a:lnTo>
                    <a:lnTo>
                      <a:pt x="91" y="2"/>
                    </a:lnTo>
                    <a:lnTo>
                      <a:pt x="94" y="1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5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4" y="1"/>
                    </a:lnTo>
                    <a:lnTo>
                      <a:pt x="116" y="3"/>
                    </a:lnTo>
                    <a:lnTo>
                      <a:pt x="119" y="5"/>
                    </a:lnTo>
                    <a:lnTo>
                      <a:pt x="121" y="7"/>
                    </a:lnTo>
                    <a:lnTo>
                      <a:pt x="123" y="10"/>
                    </a:lnTo>
                    <a:lnTo>
                      <a:pt x="123" y="12"/>
                    </a:lnTo>
                    <a:lnTo>
                      <a:pt x="123" y="13"/>
                    </a:lnTo>
                    <a:lnTo>
                      <a:pt x="124" y="15"/>
                    </a:lnTo>
                    <a:lnTo>
                      <a:pt x="124" y="18"/>
                    </a:lnTo>
                    <a:lnTo>
                      <a:pt x="124" y="21"/>
                    </a:lnTo>
                    <a:lnTo>
                      <a:pt x="124" y="24"/>
                    </a:lnTo>
                    <a:lnTo>
                      <a:pt x="124" y="27"/>
                    </a:lnTo>
                    <a:lnTo>
                      <a:pt x="124" y="30"/>
                    </a:lnTo>
                    <a:lnTo>
                      <a:pt x="123" y="33"/>
                    </a:lnTo>
                    <a:lnTo>
                      <a:pt x="123" y="37"/>
                    </a:lnTo>
                    <a:lnTo>
                      <a:pt x="123" y="39"/>
                    </a:lnTo>
                    <a:lnTo>
                      <a:pt x="122" y="41"/>
                    </a:lnTo>
                    <a:lnTo>
                      <a:pt x="122" y="43"/>
                    </a:lnTo>
                    <a:lnTo>
                      <a:pt x="122" y="45"/>
                    </a:lnTo>
                    <a:lnTo>
                      <a:pt x="121" y="47"/>
                    </a:lnTo>
                    <a:lnTo>
                      <a:pt x="121" y="49"/>
                    </a:lnTo>
                    <a:lnTo>
                      <a:pt x="120" y="51"/>
                    </a:lnTo>
                    <a:lnTo>
                      <a:pt x="120" y="53"/>
                    </a:lnTo>
                    <a:lnTo>
                      <a:pt x="119" y="55"/>
                    </a:lnTo>
                    <a:lnTo>
                      <a:pt x="118" y="57"/>
                    </a:lnTo>
                    <a:lnTo>
                      <a:pt x="118" y="59"/>
                    </a:lnTo>
                    <a:lnTo>
                      <a:pt x="117" y="62"/>
                    </a:lnTo>
                    <a:lnTo>
                      <a:pt x="117" y="64"/>
                    </a:lnTo>
                    <a:lnTo>
                      <a:pt x="116" y="67"/>
                    </a:lnTo>
                    <a:lnTo>
                      <a:pt x="115" y="69"/>
                    </a:lnTo>
                    <a:lnTo>
                      <a:pt x="115" y="71"/>
                    </a:lnTo>
                    <a:lnTo>
                      <a:pt x="114" y="73"/>
                    </a:lnTo>
                    <a:lnTo>
                      <a:pt x="113" y="76"/>
                    </a:lnTo>
                    <a:lnTo>
                      <a:pt x="113" y="79"/>
                    </a:lnTo>
                    <a:lnTo>
                      <a:pt x="112" y="82"/>
                    </a:lnTo>
                    <a:lnTo>
                      <a:pt x="111" y="84"/>
                    </a:lnTo>
                    <a:lnTo>
                      <a:pt x="110" y="87"/>
                    </a:lnTo>
                    <a:lnTo>
                      <a:pt x="109" y="89"/>
                    </a:lnTo>
                    <a:lnTo>
                      <a:pt x="109" y="91"/>
                    </a:lnTo>
                    <a:lnTo>
                      <a:pt x="108" y="94"/>
                    </a:lnTo>
                    <a:lnTo>
                      <a:pt x="107" y="97"/>
                    </a:lnTo>
                    <a:lnTo>
                      <a:pt x="106" y="99"/>
                    </a:lnTo>
                    <a:lnTo>
                      <a:pt x="106" y="103"/>
                    </a:lnTo>
                    <a:lnTo>
                      <a:pt x="105" y="105"/>
                    </a:lnTo>
                    <a:lnTo>
                      <a:pt x="103" y="108"/>
                    </a:lnTo>
                    <a:lnTo>
                      <a:pt x="102" y="110"/>
                    </a:lnTo>
                    <a:lnTo>
                      <a:pt x="102" y="113"/>
                    </a:lnTo>
                    <a:lnTo>
                      <a:pt x="100" y="115"/>
                    </a:lnTo>
                    <a:lnTo>
                      <a:pt x="100" y="119"/>
                    </a:lnTo>
                    <a:lnTo>
                      <a:pt x="98" y="122"/>
                    </a:lnTo>
                    <a:lnTo>
                      <a:pt x="98" y="125"/>
                    </a:lnTo>
                    <a:lnTo>
                      <a:pt x="97" y="128"/>
                    </a:lnTo>
                    <a:lnTo>
                      <a:pt x="96" y="130"/>
                    </a:lnTo>
                    <a:lnTo>
                      <a:pt x="94" y="132"/>
                    </a:lnTo>
                    <a:lnTo>
                      <a:pt x="93" y="136"/>
                    </a:lnTo>
                    <a:lnTo>
                      <a:pt x="92" y="139"/>
                    </a:lnTo>
                    <a:lnTo>
                      <a:pt x="91" y="142"/>
                    </a:lnTo>
                    <a:lnTo>
                      <a:pt x="90" y="145"/>
                    </a:lnTo>
                    <a:lnTo>
                      <a:pt x="89" y="148"/>
                    </a:lnTo>
                    <a:lnTo>
                      <a:pt x="89" y="150"/>
                    </a:lnTo>
                    <a:lnTo>
                      <a:pt x="88" y="153"/>
                    </a:lnTo>
                    <a:lnTo>
                      <a:pt x="86" y="156"/>
                    </a:lnTo>
                    <a:lnTo>
                      <a:pt x="85" y="160"/>
                    </a:lnTo>
                    <a:lnTo>
                      <a:pt x="84" y="163"/>
                    </a:lnTo>
                    <a:lnTo>
                      <a:pt x="83" y="166"/>
                    </a:lnTo>
                    <a:lnTo>
                      <a:pt x="82" y="168"/>
                    </a:lnTo>
                    <a:lnTo>
                      <a:pt x="81" y="171"/>
                    </a:lnTo>
                    <a:lnTo>
                      <a:pt x="80" y="174"/>
                    </a:lnTo>
                    <a:lnTo>
                      <a:pt x="79" y="177"/>
                    </a:lnTo>
                    <a:lnTo>
                      <a:pt x="77" y="180"/>
                    </a:lnTo>
                    <a:lnTo>
                      <a:pt x="76" y="183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3" y="191"/>
                    </a:lnTo>
                    <a:lnTo>
                      <a:pt x="72" y="194"/>
                    </a:lnTo>
                    <a:lnTo>
                      <a:pt x="70" y="197"/>
                    </a:lnTo>
                    <a:lnTo>
                      <a:pt x="70" y="200"/>
                    </a:lnTo>
                    <a:lnTo>
                      <a:pt x="69" y="203"/>
                    </a:lnTo>
                    <a:lnTo>
                      <a:pt x="68" y="206"/>
                    </a:lnTo>
                    <a:lnTo>
                      <a:pt x="66" y="207"/>
                    </a:lnTo>
                    <a:lnTo>
                      <a:pt x="65" y="210"/>
                    </a:lnTo>
                    <a:lnTo>
                      <a:pt x="64" y="213"/>
                    </a:lnTo>
                    <a:lnTo>
                      <a:pt x="63" y="216"/>
                    </a:lnTo>
                    <a:lnTo>
                      <a:pt x="61" y="219"/>
                    </a:lnTo>
                    <a:lnTo>
                      <a:pt x="60" y="222"/>
                    </a:lnTo>
                    <a:lnTo>
                      <a:pt x="59" y="224"/>
                    </a:lnTo>
                    <a:lnTo>
                      <a:pt x="58" y="226"/>
                    </a:lnTo>
                    <a:lnTo>
                      <a:pt x="56" y="229"/>
                    </a:lnTo>
                    <a:lnTo>
                      <a:pt x="55" y="232"/>
                    </a:lnTo>
                    <a:lnTo>
                      <a:pt x="54" y="234"/>
                    </a:lnTo>
                    <a:lnTo>
                      <a:pt x="53" y="237"/>
                    </a:lnTo>
                    <a:lnTo>
                      <a:pt x="52" y="239"/>
                    </a:lnTo>
                    <a:lnTo>
                      <a:pt x="51" y="242"/>
                    </a:lnTo>
                    <a:lnTo>
                      <a:pt x="50" y="244"/>
                    </a:lnTo>
                    <a:lnTo>
                      <a:pt x="49" y="245"/>
                    </a:lnTo>
                    <a:lnTo>
                      <a:pt x="48" y="248"/>
                    </a:lnTo>
                    <a:lnTo>
                      <a:pt x="47" y="250"/>
                    </a:lnTo>
                    <a:lnTo>
                      <a:pt x="46" y="253"/>
                    </a:lnTo>
                    <a:lnTo>
                      <a:pt x="45" y="255"/>
                    </a:lnTo>
                    <a:lnTo>
                      <a:pt x="42" y="259"/>
                    </a:lnTo>
                    <a:lnTo>
                      <a:pt x="40" y="263"/>
                    </a:lnTo>
                    <a:lnTo>
                      <a:pt x="38" y="266"/>
                    </a:lnTo>
                    <a:lnTo>
                      <a:pt x="36" y="270"/>
                    </a:lnTo>
                    <a:lnTo>
                      <a:pt x="34" y="273"/>
                    </a:lnTo>
                    <a:lnTo>
                      <a:pt x="33" y="276"/>
                    </a:lnTo>
                    <a:lnTo>
                      <a:pt x="32" y="279"/>
                    </a:lnTo>
                    <a:lnTo>
                      <a:pt x="31" y="282"/>
                    </a:lnTo>
                    <a:lnTo>
                      <a:pt x="29" y="284"/>
                    </a:lnTo>
                    <a:lnTo>
                      <a:pt x="28" y="285"/>
                    </a:lnTo>
                    <a:lnTo>
                      <a:pt x="27" y="287"/>
                    </a:lnTo>
                    <a:lnTo>
                      <a:pt x="26" y="289"/>
                    </a:lnTo>
                    <a:lnTo>
                      <a:pt x="25" y="291"/>
                    </a:lnTo>
                    <a:lnTo>
                      <a:pt x="25" y="292"/>
                    </a:lnTo>
                    <a:lnTo>
                      <a:pt x="0" y="288"/>
                    </a:lnTo>
                    <a:lnTo>
                      <a:pt x="10" y="259"/>
                    </a:lnTo>
                    <a:lnTo>
                      <a:pt x="10" y="25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55"/>
              <p:cNvSpPr>
                <a:spLocks/>
              </p:cNvSpPr>
              <p:nvPr/>
            </p:nvSpPr>
            <p:spPr bwMode="auto">
              <a:xfrm>
                <a:off x="1345" y="770"/>
                <a:ext cx="167" cy="295"/>
              </a:xfrm>
              <a:custGeom>
                <a:avLst/>
                <a:gdLst/>
                <a:ahLst/>
                <a:cxnLst>
                  <a:cxn ang="0">
                    <a:pos x="0" y="292"/>
                  </a:cxn>
                  <a:cxn ang="0">
                    <a:pos x="2" y="286"/>
                  </a:cxn>
                  <a:cxn ang="0">
                    <a:pos x="4" y="279"/>
                  </a:cxn>
                  <a:cxn ang="0">
                    <a:pos x="7" y="271"/>
                  </a:cxn>
                  <a:cxn ang="0">
                    <a:pos x="10" y="260"/>
                  </a:cxn>
                  <a:cxn ang="0">
                    <a:pos x="14" y="249"/>
                  </a:cxn>
                  <a:cxn ang="0">
                    <a:pos x="18" y="237"/>
                  </a:cxn>
                  <a:cxn ang="0">
                    <a:pos x="22" y="223"/>
                  </a:cxn>
                  <a:cxn ang="0">
                    <a:pos x="27" y="210"/>
                  </a:cxn>
                  <a:cxn ang="0">
                    <a:pos x="33" y="195"/>
                  </a:cxn>
                  <a:cxn ang="0">
                    <a:pos x="39" y="180"/>
                  </a:cxn>
                  <a:cxn ang="0">
                    <a:pos x="43" y="165"/>
                  </a:cxn>
                  <a:cxn ang="0">
                    <a:pos x="50" y="150"/>
                  </a:cxn>
                  <a:cxn ang="0">
                    <a:pos x="56" y="135"/>
                  </a:cxn>
                  <a:cxn ang="0">
                    <a:pos x="62" y="119"/>
                  </a:cxn>
                  <a:cxn ang="0">
                    <a:pos x="69" y="104"/>
                  </a:cxn>
                  <a:cxn ang="0">
                    <a:pos x="76" y="90"/>
                  </a:cxn>
                  <a:cxn ang="0">
                    <a:pos x="82" y="77"/>
                  </a:cxn>
                  <a:cxn ang="0">
                    <a:pos x="89" y="64"/>
                  </a:cxn>
                  <a:cxn ang="0">
                    <a:pos x="96" y="52"/>
                  </a:cxn>
                  <a:cxn ang="0">
                    <a:pos x="102" y="41"/>
                  </a:cxn>
                  <a:cxn ang="0">
                    <a:pos x="109" y="32"/>
                  </a:cxn>
                  <a:cxn ang="0">
                    <a:pos x="116" y="24"/>
                  </a:cxn>
                  <a:cxn ang="0">
                    <a:pos x="122" y="17"/>
                  </a:cxn>
                  <a:cxn ang="0">
                    <a:pos x="128" y="12"/>
                  </a:cxn>
                  <a:cxn ang="0">
                    <a:pos x="135" y="6"/>
                  </a:cxn>
                  <a:cxn ang="0">
                    <a:pos x="146" y="1"/>
                  </a:cxn>
                  <a:cxn ang="0">
                    <a:pos x="154" y="0"/>
                  </a:cxn>
                  <a:cxn ang="0">
                    <a:pos x="161" y="4"/>
                  </a:cxn>
                  <a:cxn ang="0">
                    <a:pos x="165" y="11"/>
                  </a:cxn>
                  <a:cxn ang="0">
                    <a:pos x="167" y="19"/>
                  </a:cxn>
                  <a:cxn ang="0">
                    <a:pos x="167" y="25"/>
                  </a:cxn>
                  <a:cxn ang="0">
                    <a:pos x="166" y="32"/>
                  </a:cxn>
                  <a:cxn ang="0">
                    <a:pos x="164" y="40"/>
                  </a:cxn>
                  <a:cxn ang="0">
                    <a:pos x="161" y="50"/>
                  </a:cxn>
                  <a:cxn ang="0">
                    <a:pos x="158" y="59"/>
                  </a:cxn>
                  <a:cxn ang="0">
                    <a:pos x="154" y="71"/>
                  </a:cxn>
                  <a:cxn ang="0">
                    <a:pos x="148" y="82"/>
                  </a:cxn>
                  <a:cxn ang="0">
                    <a:pos x="141" y="95"/>
                  </a:cxn>
                  <a:cxn ang="0">
                    <a:pos x="134" y="108"/>
                  </a:cxn>
                  <a:cxn ang="0">
                    <a:pos x="126" y="121"/>
                  </a:cxn>
                  <a:cxn ang="0">
                    <a:pos x="117" y="136"/>
                  </a:cxn>
                  <a:cxn ang="0">
                    <a:pos x="108" y="150"/>
                  </a:cxn>
                  <a:cxn ang="0">
                    <a:pos x="98" y="163"/>
                  </a:cxn>
                  <a:cxn ang="0">
                    <a:pos x="89" y="177"/>
                  </a:cxn>
                  <a:cxn ang="0">
                    <a:pos x="79" y="191"/>
                  </a:cxn>
                  <a:cxn ang="0">
                    <a:pos x="70" y="204"/>
                  </a:cxn>
                  <a:cxn ang="0">
                    <a:pos x="60" y="217"/>
                  </a:cxn>
                  <a:cxn ang="0">
                    <a:pos x="50" y="230"/>
                  </a:cxn>
                  <a:cxn ang="0">
                    <a:pos x="41" y="241"/>
                  </a:cxn>
                  <a:cxn ang="0">
                    <a:pos x="33" y="253"/>
                  </a:cxn>
                  <a:cxn ang="0">
                    <a:pos x="25" y="262"/>
                  </a:cxn>
                  <a:cxn ang="0">
                    <a:pos x="19" y="272"/>
                  </a:cxn>
                  <a:cxn ang="0">
                    <a:pos x="12" y="278"/>
                  </a:cxn>
                  <a:cxn ang="0">
                    <a:pos x="7" y="285"/>
                  </a:cxn>
                  <a:cxn ang="0">
                    <a:pos x="2" y="291"/>
                  </a:cxn>
                  <a:cxn ang="0">
                    <a:pos x="0" y="295"/>
                  </a:cxn>
                </a:cxnLst>
                <a:rect l="0" t="0" r="r" b="b"/>
                <a:pathLst>
                  <a:path w="167" h="295">
                    <a:moveTo>
                      <a:pt x="0" y="295"/>
                    </a:moveTo>
                    <a:lnTo>
                      <a:pt x="0" y="294"/>
                    </a:lnTo>
                    <a:lnTo>
                      <a:pt x="0" y="292"/>
                    </a:lnTo>
                    <a:lnTo>
                      <a:pt x="0" y="291"/>
                    </a:lnTo>
                    <a:lnTo>
                      <a:pt x="2" y="288"/>
                    </a:lnTo>
                    <a:lnTo>
                      <a:pt x="2" y="286"/>
                    </a:lnTo>
                    <a:lnTo>
                      <a:pt x="3" y="283"/>
                    </a:lnTo>
                    <a:lnTo>
                      <a:pt x="3" y="281"/>
                    </a:lnTo>
                    <a:lnTo>
                      <a:pt x="4" y="279"/>
                    </a:lnTo>
                    <a:lnTo>
                      <a:pt x="5" y="275"/>
                    </a:lnTo>
                    <a:lnTo>
                      <a:pt x="6" y="272"/>
                    </a:lnTo>
                    <a:lnTo>
                      <a:pt x="7" y="271"/>
                    </a:lnTo>
                    <a:lnTo>
                      <a:pt x="8" y="267"/>
                    </a:lnTo>
                    <a:lnTo>
                      <a:pt x="9" y="264"/>
                    </a:lnTo>
                    <a:lnTo>
                      <a:pt x="10" y="260"/>
                    </a:lnTo>
                    <a:lnTo>
                      <a:pt x="11" y="256"/>
                    </a:lnTo>
                    <a:lnTo>
                      <a:pt x="13" y="253"/>
                    </a:lnTo>
                    <a:lnTo>
                      <a:pt x="14" y="249"/>
                    </a:lnTo>
                    <a:lnTo>
                      <a:pt x="15" y="245"/>
                    </a:lnTo>
                    <a:lnTo>
                      <a:pt x="17" y="241"/>
                    </a:lnTo>
                    <a:lnTo>
                      <a:pt x="18" y="237"/>
                    </a:lnTo>
                    <a:lnTo>
                      <a:pt x="20" y="233"/>
                    </a:lnTo>
                    <a:lnTo>
                      <a:pt x="20" y="228"/>
                    </a:lnTo>
                    <a:lnTo>
                      <a:pt x="22" y="223"/>
                    </a:lnTo>
                    <a:lnTo>
                      <a:pt x="24" y="219"/>
                    </a:lnTo>
                    <a:lnTo>
                      <a:pt x="25" y="214"/>
                    </a:lnTo>
                    <a:lnTo>
                      <a:pt x="27" y="210"/>
                    </a:lnTo>
                    <a:lnTo>
                      <a:pt x="29" y="205"/>
                    </a:lnTo>
                    <a:lnTo>
                      <a:pt x="31" y="201"/>
                    </a:lnTo>
                    <a:lnTo>
                      <a:pt x="33" y="195"/>
                    </a:lnTo>
                    <a:lnTo>
                      <a:pt x="35" y="191"/>
                    </a:lnTo>
                    <a:lnTo>
                      <a:pt x="36" y="185"/>
                    </a:lnTo>
                    <a:lnTo>
                      <a:pt x="39" y="180"/>
                    </a:lnTo>
                    <a:lnTo>
                      <a:pt x="40" y="175"/>
                    </a:lnTo>
                    <a:lnTo>
                      <a:pt x="41" y="170"/>
                    </a:lnTo>
                    <a:lnTo>
                      <a:pt x="43" y="165"/>
                    </a:lnTo>
                    <a:lnTo>
                      <a:pt x="46" y="160"/>
                    </a:lnTo>
                    <a:lnTo>
                      <a:pt x="47" y="155"/>
                    </a:lnTo>
                    <a:lnTo>
                      <a:pt x="50" y="150"/>
                    </a:lnTo>
                    <a:lnTo>
                      <a:pt x="52" y="144"/>
                    </a:lnTo>
                    <a:lnTo>
                      <a:pt x="54" y="139"/>
                    </a:lnTo>
                    <a:lnTo>
                      <a:pt x="56" y="135"/>
                    </a:lnTo>
                    <a:lnTo>
                      <a:pt x="58" y="129"/>
                    </a:lnTo>
                    <a:lnTo>
                      <a:pt x="60" y="124"/>
                    </a:lnTo>
                    <a:lnTo>
                      <a:pt x="62" y="119"/>
                    </a:lnTo>
                    <a:lnTo>
                      <a:pt x="64" y="115"/>
                    </a:lnTo>
                    <a:lnTo>
                      <a:pt x="67" y="109"/>
                    </a:lnTo>
                    <a:lnTo>
                      <a:pt x="69" y="104"/>
                    </a:lnTo>
                    <a:lnTo>
                      <a:pt x="71" y="99"/>
                    </a:lnTo>
                    <a:lnTo>
                      <a:pt x="73" y="95"/>
                    </a:lnTo>
                    <a:lnTo>
                      <a:pt x="76" y="90"/>
                    </a:lnTo>
                    <a:lnTo>
                      <a:pt x="77" y="85"/>
                    </a:lnTo>
                    <a:lnTo>
                      <a:pt x="79" y="81"/>
                    </a:lnTo>
                    <a:lnTo>
                      <a:pt x="82" y="77"/>
                    </a:lnTo>
                    <a:lnTo>
                      <a:pt x="84" y="72"/>
                    </a:lnTo>
                    <a:lnTo>
                      <a:pt x="86" y="68"/>
                    </a:lnTo>
                    <a:lnTo>
                      <a:pt x="89" y="64"/>
                    </a:lnTo>
                    <a:lnTo>
                      <a:pt x="91" y="59"/>
                    </a:lnTo>
                    <a:lnTo>
                      <a:pt x="94" y="56"/>
                    </a:lnTo>
                    <a:lnTo>
                      <a:pt x="96" y="52"/>
                    </a:lnTo>
                    <a:lnTo>
                      <a:pt x="98" y="49"/>
                    </a:lnTo>
                    <a:lnTo>
                      <a:pt x="100" y="45"/>
                    </a:lnTo>
                    <a:lnTo>
                      <a:pt x="102" y="41"/>
                    </a:lnTo>
                    <a:lnTo>
                      <a:pt x="104" y="39"/>
                    </a:lnTo>
                    <a:lnTo>
                      <a:pt x="106" y="36"/>
                    </a:lnTo>
                    <a:lnTo>
                      <a:pt x="109" y="32"/>
                    </a:lnTo>
                    <a:lnTo>
                      <a:pt x="111" y="29"/>
                    </a:lnTo>
                    <a:lnTo>
                      <a:pt x="113" y="26"/>
                    </a:lnTo>
                    <a:lnTo>
                      <a:pt x="116" y="24"/>
                    </a:lnTo>
                    <a:lnTo>
                      <a:pt x="117" y="21"/>
                    </a:lnTo>
                    <a:lnTo>
                      <a:pt x="119" y="20"/>
                    </a:lnTo>
                    <a:lnTo>
                      <a:pt x="122" y="17"/>
                    </a:lnTo>
                    <a:lnTo>
                      <a:pt x="124" y="16"/>
                    </a:lnTo>
                    <a:lnTo>
                      <a:pt x="126" y="13"/>
                    </a:lnTo>
                    <a:lnTo>
                      <a:pt x="128" y="12"/>
                    </a:lnTo>
                    <a:lnTo>
                      <a:pt x="130" y="10"/>
                    </a:lnTo>
                    <a:lnTo>
                      <a:pt x="132" y="9"/>
                    </a:lnTo>
                    <a:lnTo>
                      <a:pt x="135" y="6"/>
                    </a:lnTo>
                    <a:lnTo>
                      <a:pt x="139" y="4"/>
                    </a:lnTo>
                    <a:lnTo>
                      <a:pt x="143" y="2"/>
                    </a:lnTo>
                    <a:lnTo>
                      <a:pt x="146" y="1"/>
                    </a:lnTo>
                    <a:lnTo>
                      <a:pt x="149" y="0"/>
                    </a:lnTo>
                    <a:lnTo>
                      <a:pt x="153" y="0"/>
                    </a:lnTo>
                    <a:lnTo>
                      <a:pt x="154" y="0"/>
                    </a:lnTo>
                    <a:lnTo>
                      <a:pt x="157" y="1"/>
                    </a:lnTo>
                    <a:lnTo>
                      <a:pt x="159" y="2"/>
                    </a:lnTo>
                    <a:lnTo>
                      <a:pt x="161" y="4"/>
                    </a:lnTo>
                    <a:lnTo>
                      <a:pt x="163" y="5"/>
                    </a:lnTo>
                    <a:lnTo>
                      <a:pt x="165" y="8"/>
                    </a:lnTo>
                    <a:lnTo>
                      <a:pt x="165" y="11"/>
                    </a:lnTo>
                    <a:lnTo>
                      <a:pt x="167" y="15"/>
                    </a:lnTo>
                    <a:lnTo>
                      <a:pt x="167" y="17"/>
                    </a:lnTo>
                    <a:lnTo>
                      <a:pt x="167" y="19"/>
                    </a:lnTo>
                    <a:lnTo>
                      <a:pt x="167" y="20"/>
                    </a:lnTo>
                    <a:lnTo>
                      <a:pt x="167" y="23"/>
                    </a:lnTo>
                    <a:lnTo>
                      <a:pt x="167" y="25"/>
                    </a:lnTo>
                    <a:lnTo>
                      <a:pt x="167" y="27"/>
                    </a:lnTo>
                    <a:lnTo>
                      <a:pt x="167" y="30"/>
                    </a:lnTo>
                    <a:lnTo>
                      <a:pt x="166" y="32"/>
                    </a:lnTo>
                    <a:lnTo>
                      <a:pt x="165" y="35"/>
                    </a:lnTo>
                    <a:lnTo>
                      <a:pt x="165" y="38"/>
                    </a:lnTo>
                    <a:lnTo>
                      <a:pt x="164" y="40"/>
                    </a:lnTo>
                    <a:lnTo>
                      <a:pt x="164" y="43"/>
                    </a:lnTo>
                    <a:lnTo>
                      <a:pt x="163" y="47"/>
                    </a:lnTo>
                    <a:lnTo>
                      <a:pt x="161" y="50"/>
                    </a:lnTo>
                    <a:lnTo>
                      <a:pt x="160" y="53"/>
                    </a:lnTo>
                    <a:lnTo>
                      <a:pt x="159" y="57"/>
                    </a:lnTo>
                    <a:lnTo>
                      <a:pt x="158" y="59"/>
                    </a:lnTo>
                    <a:lnTo>
                      <a:pt x="157" y="63"/>
                    </a:lnTo>
                    <a:lnTo>
                      <a:pt x="155" y="67"/>
                    </a:lnTo>
                    <a:lnTo>
                      <a:pt x="154" y="71"/>
                    </a:lnTo>
                    <a:lnTo>
                      <a:pt x="152" y="75"/>
                    </a:lnTo>
                    <a:lnTo>
                      <a:pt x="150" y="78"/>
                    </a:lnTo>
                    <a:lnTo>
                      <a:pt x="148" y="82"/>
                    </a:lnTo>
                    <a:lnTo>
                      <a:pt x="146" y="87"/>
                    </a:lnTo>
                    <a:lnTo>
                      <a:pt x="143" y="91"/>
                    </a:lnTo>
                    <a:lnTo>
                      <a:pt x="141" y="95"/>
                    </a:lnTo>
                    <a:lnTo>
                      <a:pt x="139" y="99"/>
                    </a:lnTo>
                    <a:lnTo>
                      <a:pt x="136" y="104"/>
                    </a:lnTo>
                    <a:lnTo>
                      <a:pt x="134" y="108"/>
                    </a:lnTo>
                    <a:lnTo>
                      <a:pt x="132" y="113"/>
                    </a:lnTo>
                    <a:lnTo>
                      <a:pt x="129" y="117"/>
                    </a:lnTo>
                    <a:lnTo>
                      <a:pt x="126" y="121"/>
                    </a:lnTo>
                    <a:lnTo>
                      <a:pt x="123" y="126"/>
                    </a:lnTo>
                    <a:lnTo>
                      <a:pt x="120" y="131"/>
                    </a:lnTo>
                    <a:lnTo>
                      <a:pt x="117" y="136"/>
                    </a:lnTo>
                    <a:lnTo>
                      <a:pt x="115" y="140"/>
                    </a:lnTo>
                    <a:lnTo>
                      <a:pt x="111" y="144"/>
                    </a:lnTo>
                    <a:lnTo>
                      <a:pt x="108" y="150"/>
                    </a:lnTo>
                    <a:lnTo>
                      <a:pt x="105" y="154"/>
                    </a:lnTo>
                    <a:lnTo>
                      <a:pt x="101" y="158"/>
                    </a:lnTo>
                    <a:lnTo>
                      <a:pt x="98" y="163"/>
                    </a:lnTo>
                    <a:lnTo>
                      <a:pt x="95" y="168"/>
                    </a:lnTo>
                    <a:lnTo>
                      <a:pt x="92" y="173"/>
                    </a:lnTo>
                    <a:lnTo>
                      <a:pt x="89" y="177"/>
                    </a:lnTo>
                    <a:lnTo>
                      <a:pt x="85" y="181"/>
                    </a:lnTo>
                    <a:lnTo>
                      <a:pt x="82" y="186"/>
                    </a:lnTo>
                    <a:lnTo>
                      <a:pt x="79" y="191"/>
                    </a:lnTo>
                    <a:lnTo>
                      <a:pt x="76" y="195"/>
                    </a:lnTo>
                    <a:lnTo>
                      <a:pt x="73" y="199"/>
                    </a:lnTo>
                    <a:lnTo>
                      <a:pt x="70" y="204"/>
                    </a:lnTo>
                    <a:lnTo>
                      <a:pt x="66" y="209"/>
                    </a:lnTo>
                    <a:lnTo>
                      <a:pt x="63" y="214"/>
                    </a:lnTo>
                    <a:lnTo>
                      <a:pt x="60" y="217"/>
                    </a:lnTo>
                    <a:lnTo>
                      <a:pt x="57" y="222"/>
                    </a:lnTo>
                    <a:lnTo>
                      <a:pt x="54" y="226"/>
                    </a:lnTo>
                    <a:lnTo>
                      <a:pt x="50" y="230"/>
                    </a:lnTo>
                    <a:lnTo>
                      <a:pt x="47" y="233"/>
                    </a:lnTo>
                    <a:lnTo>
                      <a:pt x="44" y="237"/>
                    </a:lnTo>
                    <a:lnTo>
                      <a:pt x="41" y="241"/>
                    </a:lnTo>
                    <a:lnTo>
                      <a:pt x="39" y="245"/>
                    </a:lnTo>
                    <a:lnTo>
                      <a:pt x="36" y="249"/>
                    </a:lnTo>
                    <a:lnTo>
                      <a:pt x="33" y="253"/>
                    </a:lnTo>
                    <a:lnTo>
                      <a:pt x="30" y="255"/>
                    </a:lnTo>
                    <a:lnTo>
                      <a:pt x="28" y="259"/>
                    </a:lnTo>
                    <a:lnTo>
                      <a:pt x="25" y="262"/>
                    </a:lnTo>
                    <a:lnTo>
                      <a:pt x="23" y="265"/>
                    </a:lnTo>
                    <a:lnTo>
                      <a:pt x="20" y="268"/>
                    </a:lnTo>
                    <a:lnTo>
                      <a:pt x="19" y="272"/>
                    </a:lnTo>
                    <a:lnTo>
                      <a:pt x="17" y="273"/>
                    </a:lnTo>
                    <a:lnTo>
                      <a:pt x="14" y="276"/>
                    </a:lnTo>
                    <a:lnTo>
                      <a:pt x="12" y="278"/>
                    </a:lnTo>
                    <a:lnTo>
                      <a:pt x="11" y="281"/>
                    </a:lnTo>
                    <a:lnTo>
                      <a:pt x="9" y="283"/>
                    </a:lnTo>
                    <a:lnTo>
                      <a:pt x="7" y="285"/>
                    </a:lnTo>
                    <a:lnTo>
                      <a:pt x="6" y="287"/>
                    </a:lnTo>
                    <a:lnTo>
                      <a:pt x="5" y="289"/>
                    </a:lnTo>
                    <a:lnTo>
                      <a:pt x="2" y="291"/>
                    </a:lnTo>
                    <a:lnTo>
                      <a:pt x="0" y="293"/>
                    </a:lnTo>
                    <a:lnTo>
                      <a:pt x="0" y="294"/>
                    </a:lnTo>
                    <a:lnTo>
                      <a:pt x="0" y="295"/>
                    </a:lnTo>
                    <a:lnTo>
                      <a:pt x="0" y="295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56"/>
              <p:cNvSpPr>
                <a:spLocks/>
              </p:cNvSpPr>
              <p:nvPr/>
            </p:nvSpPr>
            <p:spPr bwMode="auto">
              <a:xfrm>
                <a:off x="1343" y="716"/>
                <a:ext cx="74" cy="329"/>
              </a:xfrm>
              <a:custGeom>
                <a:avLst/>
                <a:gdLst/>
                <a:ahLst/>
                <a:cxnLst>
                  <a:cxn ang="0">
                    <a:pos x="2" y="326"/>
                  </a:cxn>
                  <a:cxn ang="0">
                    <a:pos x="1" y="319"/>
                  </a:cxn>
                  <a:cxn ang="0">
                    <a:pos x="1" y="312"/>
                  </a:cxn>
                  <a:cxn ang="0">
                    <a:pos x="1" y="303"/>
                  </a:cxn>
                  <a:cxn ang="0">
                    <a:pos x="1" y="292"/>
                  </a:cxn>
                  <a:cxn ang="0">
                    <a:pos x="0" y="281"/>
                  </a:cxn>
                  <a:cxn ang="0">
                    <a:pos x="0" y="268"/>
                  </a:cxn>
                  <a:cxn ang="0">
                    <a:pos x="0" y="254"/>
                  </a:cxn>
                  <a:cxn ang="0">
                    <a:pos x="0" y="239"/>
                  </a:cxn>
                  <a:cxn ang="0">
                    <a:pos x="1" y="225"/>
                  </a:cxn>
                  <a:cxn ang="0">
                    <a:pos x="1" y="209"/>
                  </a:cxn>
                  <a:cxn ang="0">
                    <a:pos x="1" y="192"/>
                  </a:cxn>
                  <a:cxn ang="0">
                    <a:pos x="2" y="175"/>
                  </a:cxn>
                  <a:cxn ang="0">
                    <a:pos x="2" y="159"/>
                  </a:cxn>
                  <a:cxn ang="0">
                    <a:pos x="3" y="143"/>
                  </a:cxn>
                  <a:cxn ang="0">
                    <a:pos x="4" y="127"/>
                  </a:cxn>
                  <a:cxn ang="0">
                    <a:pos x="5" y="111"/>
                  </a:cxn>
                  <a:cxn ang="0">
                    <a:pos x="7" y="96"/>
                  </a:cxn>
                  <a:cxn ang="0">
                    <a:pos x="10" y="82"/>
                  </a:cxn>
                  <a:cxn ang="0">
                    <a:pos x="13" y="69"/>
                  </a:cxn>
                  <a:cxn ang="0">
                    <a:pos x="16" y="56"/>
                  </a:cxn>
                  <a:cxn ang="0">
                    <a:pos x="19" y="46"/>
                  </a:cxn>
                  <a:cxn ang="0">
                    <a:pos x="22" y="36"/>
                  </a:cxn>
                  <a:cxn ang="0">
                    <a:pos x="25" y="27"/>
                  </a:cxn>
                  <a:cxn ang="0">
                    <a:pos x="30" y="20"/>
                  </a:cxn>
                  <a:cxn ang="0">
                    <a:pos x="34" y="14"/>
                  </a:cxn>
                  <a:cxn ang="0">
                    <a:pos x="38" y="9"/>
                  </a:cxn>
                  <a:cxn ang="0">
                    <a:pos x="46" y="2"/>
                  </a:cxn>
                  <a:cxn ang="0">
                    <a:pos x="54" y="0"/>
                  </a:cxn>
                  <a:cxn ang="0">
                    <a:pos x="60" y="3"/>
                  </a:cxn>
                  <a:cxn ang="0">
                    <a:pos x="67" y="10"/>
                  </a:cxn>
                  <a:cxn ang="0">
                    <a:pos x="69" y="15"/>
                  </a:cxn>
                  <a:cxn ang="0">
                    <a:pos x="71" y="21"/>
                  </a:cxn>
                  <a:cxn ang="0">
                    <a:pos x="73" y="29"/>
                  </a:cxn>
                  <a:cxn ang="0">
                    <a:pos x="74" y="38"/>
                  </a:cxn>
                  <a:cxn ang="0">
                    <a:pos x="74" y="48"/>
                  </a:cxn>
                  <a:cxn ang="0">
                    <a:pos x="74" y="59"/>
                  </a:cxn>
                  <a:cxn ang="0">
                    <a:pos x="73" y="72"/>
                  </a:cxn>
                  <a:cxn ang="0">
                    <a:pos x="71" y="85"/>
                  </a:cxn>
                  <a:cxn ang="0">
                    <a:pos x="68" y="98"/>
                  </a:cxn>
                  <a:cxn ang="0">
                    <a:pos x="65" y="113"/>
                  </a:cxn>
                  <a:cxn ang="0">
                    <a:pos x="62" y="129"/>
                  </a:cxn>
                  <a:cxn ang="0">
                    <a:pos x="59" y="145"/>
                  </a:cxn>
                  <a:cxn ang="0">
                    <a:pos x="54" y="161"/>
                  </a:cxn>
                  <a:cxn ang="0">
                    <a:pos x="49" y="177"/>
                  </a:cxn>
                  <a:cxn ang="0">
                    <a:pos x="45" y="194"/>
                  </a:cxn>
                  <a:cxn ang="0">
                    <a:pos x="41" y="210"/>
                  </a:cxn>
                  <a:cxn ang="0">
                    <a:pos x="35" y="226"/>
                  </a:cxn>
                  <a:cxn ang="0">
                    <a:pos x="31" y="241"/>
                  </a:cxn>
                  <a:cxn ang="0">
                    <a:pos x="26" y="255"/>
                  </a:cxn>
                  <a:cxn ang="0">
                    <a:pos x="22" y="269"/>
                  </a:cxn>
                  <a:cxn ang="0">
                    <a:pos x="17" y="282"/>
                  </a:cxn>
                  <a:cxn ang="0">
                    <a:pos x="14" y="293"/>
                  </a:cxn>
                  <a:cxn ang="0">
                    <a:pos x="10" y="303"/>
                  </a:cxn>
                  <a:cxn ang="0">
                    <a:pos x="7" y="312"/>
                  </a:cxn>
                  <a:cxn ang="0">
                    <a:pos x="4" y="319"/>
                  </a:cxn>
                  <a:cxn ang="0">
                    <a:pos x="2" y="326"/>
                  </a:cxn>
                  <a:cxn ang="0">
                    <a:pos x="2" y="329"/>
                  </a:cxn>
                </a:cxnLst>
                <a:rect l="0" t="0" r="r" b="b"/>
                <a:pathLst>
                  <a:path w="74" h="329">
                    <a:moveTo>
                      <a:pt x="2" y="329"/>
                    </a:moveTo>
                    <a:lnTo>
                      <a:pt x="2" y="328"/>
                    </a:lnTo>
                    <a:lnTo>
                      <a:pt x="2" y="326"/>
                    </a:lnTo>
                    <a:lnTo>
                      <a:pt x="2" y="325"/>
                    </a:lnTo>
                    <a:lnTo>
                      <a:pt x="2" y="321"/>
                    </a:lnTo>
                    <a:lnTo>
                      <a:pt x="1" y="319"/>
                    </a:lnTo>
                    <a:lnTo>
                      <a:pt x="1" y="317"/>
                    </a:lnTo>
                    <a:lnTo>
                      <a:pt x="1" y="314"/>
                    </a:lnTo>
                    <a:lnTo>
                      <a:pt x="1" y="312"/>
                    </a:lnTo>
                    <a:lnTo>
                      <a:pt x="1" y="308"/>
                    </a:lnTo>
                    <a:lnTo>
                      <a:pt x="1" y="306"/>
                    </a:lnTo>
                    <a:lnTo>
                      <a:pt x="1" y="303"/>
                    </a:lnTo>
                    <a:lnTo>
                      <a:pt x="1" y="300"/>
                    </a:lnTo>
                    <a:lnTo>
                      <a:pt x="1" y="296"/>
                    </a:lnTo>
                    <a:lnTo>
                      <a:pt x="1" y="292"/>
                    </a:lnTo>
                    <a:lnTo>
                      <a:pt x="1" y="288"/>
                    </a:lnTo>
                    <a:lnTo>
                      <a:pt x="1" y="285"/>
                    </a:lnTo>
                    <a:lnTo>
                      <a:pt x="0" y="281"/>
                    </a:lnTo>
                    <a:lnTo>
                      <a:pt x="0" y="277"/>
                    </a:lnTo>
                    <a:lnTo>
                      <a:pt x="0" y="272"/>
                    </a:lnTo>
                    <a:lnTo>
                      <a:pt x="0" y="268"/>
                    </a:lnTo>
                    <a:lnTo>
                      <a:pt x="0" y="264"/>
                    </a:lnTo>
                    <a:lnTo>
                      <a:pt x="0" y="259"/>
                    </a:lnTo>
                    <a:lnTo>
                      <a:pt x="0" y="254"/>
                    </a:lnTo>
                    <a:lnTo>
                      <a:pt x="0" y="249"/>
                    </a:lnTo>
                    <a:lnTo>
                      <a:pt x="0" y="245"/>
                    </a:lnTo>
                    <a:lnTo>
                      <a:pt x="0" y="239"/>
                    </a:lnTo>
                    <a:lnTo>
                      <a:pt x="0" y="234"/>
                    </a:lnTo>
                    <a:lnTo>
                      <a:pt x="1" y="229"/>
                    </a:lnTo>
                    <a:lnTo>
                      <a:pt x="1" y="225"/>
                    </a:lnTo>
                    <a:lnTo>
                      <a:pt x="1" y="219"/>
                    </a:lnTo>
                    <a:lnTo>
                      <a:pt x="1" y="214"/>
                    </a:lnTo>
                    <a:lnTo>
                      <a:pt x="1" y="209"/>
                    </a:lnTo>
                    <a:lnTo>
                      <a:pt x="1" y="203"/>
                    </a:lnTo>
                    <a:lnTo>
                      <a:pt x="1" y="197"/>
                    </a:lnTo>
                    <a:lnTo>
                      <a:pt x="1" y="192"/>
                    </a:lnTo>
                    <a:lnTo>
                      <a:pt x="1" y="187"/>
                    </a:lnTo>
                    <a:lnTo>
                      <a:pt x="1" y="181"/>
                    </a:lnTo>
                    <a:lnTo>
                      <a:pt x="2" y="175"/>
                    </a:lnTo>
                    <a:lnTo>
                      <a:pt x="2" y="171"/>
                    </a:lnTo>
                    <a:lnTo>
                      <a:pt x="2" y="165"/>
                    </a:lnTo>
                    <a:lnTo>
                      <a:pt x="2" y="159"/>
                    </a:lnTo>
                    <a:lnTo>
                      <a:pt x="2" y="153"/>
                    </a:lnTo>
                    <a:lnTo>
                      <a:pt x="2" y="149"/>
                    </a:lnTo>
                    <a:lnTo>
                      <a:pt x="3" y="143"/>
                    </a:lnTo>
                    <a:lnTo>
                      <a:pt x="3" y="137"/>
                    </a:lnTo>
                    <a:lnTo>
                      <a:pt x="4" y="132"/>
                    </a:lnTo>
                    <a:lnTo>
                      <a:pt x="4" y="127"/>
                    </a:lnTo>
                    <a:lnTo>
                      <a:pt x="4" y="122"/>
                    </a:lnTo>
                    <a:lnTo>
                      <a:pt x="5" y="116"/>
                    </a:lnTo>
                    <a:lnTo>
                      <a:pt x="5" y="111"/>
                    </a:lnTo>
                    <a:lnTo>
                      <a:pt x="6" y="106"/>
                    </a:lnTo>
                    <a:lnTo>
                      <a:pt x="7" y="101"/>
                    </a:lnTo>
                    <a:lnTo>
                      <a:pt x="7" y="96"/>
                    </a:lnTo>
                    <a:lnTo>
                      <a:pt x="8" y="92"/>
                    </a:lnTo>
                    <a:lnTo>
                      <a:pt x="9" y="86"/>
                    </a:lnTo>
                    <a:lnTo>
                      <a:pt x="10" y="82"/>
                    </a:lnTo>
                    <a:lnTo>
                      <a:pt x="11" y="77"/>
                    </a:lnTo>
                    <a:lnTo>
                      <a:pt x="11" y="74"/>
                    </a:lnTo>
                    <a:lnTo>
                      <a:pt x="13" y="69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16" y="56"/>
                    </a:lnTo>
                    <a:lnTo>
                      <a:pt x="17" y="53"/>
                    </a:lnTo>
                    <a:lnTo>
                      <a:pt x="18" y="50"/>
                    </a:lnTo>
                    <a:lnTo>
                      <a:pt x="19" y="46"/>
                    </a:lnTo>
                    <a:lnTo>
                      <a:pt x="20" y="42"/>
                    </a:lnTo>
                    <a:lnTo>
                      <a:pt x="21" y="39"/>
                    </a:lnTo>
                    <a:lnTo>
                      <a:pt x="22" y="36"/>
                    </a:lnTo>
                    <a:lnTo>
                      <a:pt x="23" y="33"/>
                    </a:lnTo>
                    <a:lnTo>
                      <a:pt x="24" y="30"/>
                    </a:lnTo>
                    <a:lnTo>
                      <a:pt x="25" y="27"/>
                    </a:lnTo>
                    <a:lnTo>
                      <a:pt x="27" y="25"/>
                    </a:lnTo>
                    <a:lnTo>
                      <a:pt x="28" y="22"/>
                    </a:lnTo>
                    <a:lnTo>
                      <a:pt x="30" y="20"/>
                    </a:lnTo>
                    <a:lnTo>
                      <a:pt x="31" y="17"/>
                    </a:lnTo>
                    <a:lnTo>
                      <a:pt x="33" y="15"/>
                    </a:lnTo>
                    <a:lnTo>
                      <a:pt x="34" y="14"/>
                    </a:lnTo>
                    <a:lnTo>
                      <a:pt x="35" y="12"/>
                    </a:lnTo>
                    <a:lnTo>
                      <a:pt x="37" y="10"/>
                    </a:lnTo>
                    <a:lnTo>
                      <a:pt x="38" y="9"/>
                    </a:lnTo>
                    <a:lnTo>
                      <a:pt x="41" y="6"/>
                    </a:lnTo>
                    <a:lnTo>
                      <a:pt x="43" y="4"/>
                    </a:lnTo>
                    <a:lnTo>
                      <a:pt x="46" y="2"/>
                    </a:lnTo>
                    <a:lnTo>
                      <a:pt x="49" y="1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1"/>
                    </a:lnTo>
                    <a:lnTo>
                      <a:pt x="60" y="3"/>
                    </a:lnTo>
                    <a:lnTo>
                      <a:pt x="63" y="5"/>
                    </a:lnTo>
                    <a:lnTo>
                      <a:pt x="64" y="7"/>
                    </a:lnTo>
                    <a:lnTo>
                      <a:pt x="67" y="10"/>
                    </a:lnTo>
                    <a:lnTo>
                      <a:pt x="67" y="12"/>
                    </a:lnTo>
                    <a:lnTo>
                      <a:pt x="68" y="14"/>
                    </a:lnTo>
                    <a:lnTo>
                      <a:pt x="69" y="15"/>
                    </a:lnTo>
                    <a:lnTo>
                      <a:pt x="70" y="17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2" y="24"/>
                    </a:lnTo>
                    <a:lnTo>
                      <a:pt x="72" y="27"/>
                    </a:lnTo>
                    <a:lnTo>
                      <a:pt x="73" y="29"/>
                    </a:lnTo>
                    <a:lnTo>
                      <a:pt x="73" y="32"/>
                    </a:lnTo>
                    <a:lnTo>
                      <a:pt x="73" y="35"/>
                    </a:lnTo>
                    <a:lnTo>
                      <a:pt x="74" y="38"/>
                    </a:lnTo>
                    <a:lnTo>
                      <a:pt x="74" y="41"/>
                    </a:lnTo>
                    <a:lnTo>
                      <a:pt x="74" y="44"/>
                    </a:lnTo>
                    <a:lnTo>
                      <a:pt x="74" y="48"/>
                    </a:lnTo>
                    <a:lnTo>
                      <a:pt x="74" y="52"/>
                    </a:lnTo>
                    <a:lnTo>
                      <a:pt x="74" y="55"/>
                    </a:lnTo>
                    <a:lnTo>
                      <a:pt x="74" y="59"/>
                    </a:lnTo>
                    <a:lnTo>
                      <a:pt x="74" y="63"/>
                    </a:lnTo>
                    <a:lnTo>
                      <a:pt x="74" y="68"/>
                    </a:lnTo>
                    <a:lnTo>
                      <a:pt x="73" y="72"/>
                    </a:lnTo>
                    <a:lnTo>
                      <a:pt x="72" y="75"/>
                    </a:lnTo>
                    <a:lnTo>
                      <a:pt x="72" y="80"/>
                    </a:lnTo>
                    <a:lnTo>
                      <a:pt x="71" y="85"/>
                    </a:lnTo>
                    <a:lnTo>
                      <a:pt x="70" y="89"/>
                    </a:lnTo>
                    <a:lnTo>
                      <a:pt x="69" y="93"/>
                    </a:lnTo>
                    <a:lnTo>
                      <a:pt x="68" y="98"/>
                    </a:lnTo>
                    <a:lnTo>
                      <a:pt x="67" y="103"/>
                    </a:lnTo>
                    <a:lnTo>
                      <a:pt x="66" y="108"/>
                    </a:lnTo>
                    <a:lnTo>
                      <a:pt x="65" y="113"/>
                    </a:lnTo>
                    <a:lnTo>
                      <a:pt x="64" y="118"/>
                    </a:lnTo>
                    <a:lnTo>
                      <a:pt x="63" y="124"/>
                    </a:lnTo>
                    <a:lnTo>
                      <a:pt x="62" y="129"/>
                    </a:lnTo>
                    <a:lnTo>
                      <a:pt x="60" y="134"/>
                    </a:lnTo>
                    <a:lnTo>
                      <a:pt x="60" y="140"/>
                    </a:lnTo>
                    <a:lnTo>
                      <a:pt x="59" y="145"/>
                    </a:lnTo>
                    <a:lnTo>
                      <a:pt x="57" y="151"/>
                    </a:lnTo>
                    <a:lnTo>
                      <a:pt x="55" y="155"/>
                    </a:lnTo>
                    <a:lnTo>
                      <a:pt x="54" y="161"/>
                    </a:lnTo>
                    <a:lnTo>
                      <a:pt x="52" y="167"/>
                    </a:lnTo>
                    <a:lnTo>
                      <a:pt x="51" y="171"/>
                    </a:lnTo>
                    <a:lnTo>
                      <a:pt x="49" y="177"/>
                    </a:lnTo>
                    <a:lnTo>
                      <a:pt x="48" y="183"/>
                    </a:lnTo>
                    <a:lnTo>
                      <a:pt x="46" y="189"/>
                    </a:lnTo>
                    <a:lnTo>
                      <a:pt x="45" y="194"/>
                    </a:lnTo>
                    <a:lnTo>
                      <a:pt x="43" y="199"/>
                    </a:lnTo>
                    <a:lnTo>
                      <a:pt x="41" y="205"/>
                    </a:lnTo>
                    <a:lnTo>
                      <a:pt x="41" y="210"/>
                    </a:lnTo>
                    <a:lnTo>
                      <a:pt x="39" y="215"/>
                    </a:lnTo>
                    <a:lnTo>
                      <a:pt x="37" y="221"/>
                    </a:lnTo>
                    <a:lnTo>
                      <a:pt x="35" y="226"/>
                    </a:lnTo>
                    <a:lnTo>
                      <a:pt x="34" y="231"/>
                    </a:lnTo>
                    <a:lnTo>
                      <a:pt x="32" y="236"/>
                    </a:ln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6" y="255"/>
                    </a:lnTo>
                    <a:lnTo>
                      <a:pt x="24" y="260"/>
                    </a:lnTo>
                    <a:lnTo>
                      <a:pt x="22" y="265"/>
                    </a:lnTo>
                    <a:lnTo>
                      <a:pt x="22" y="269"/>
                    </a:lnTo>
                    <a:lnTo>
                      <a:pt x="20" y="273"/>
                    </a:lnTo>
                    <a:lnTo>
                      <a:pt x="19" y="277"/>
                    </a:lnTo>
                    <a:lnTo>
                      <a:pt x="17" y="282"/>
                    </a:lnTo>
                    <a:lnTo>
                      <a:pt x="16" y="286"/>
                    </a:lnTo>
                    <a:lnTo>
                      <a:pt x="15" y="289"/>
                    </a:lnTo>
                    <a:lnTo>
                      <a:pt x="14" y="293"/>
                    </a:lnTo>
                    <a:lnTo>
                      <a:pt x="13" y="297"/>
                    </a:lnTo>
                    <a:lnTo>
                      <a:pt x="11" y="300"/>
                    </a:lnTo>
                    <a:lnTo>
                      <a:pt x="10" y="303"/>
                    </a:lnTo>
                    <a:lnTo>
                      <a:pt x="9" y="307"/>
                    </a:lnTo>
                    <a:lnTo>
                      <a:pt x="8" y="309"/>
                    </a:lnTo>
                    <a:lnTo>
                      <a:pt x="7" y="312"/>
                    </a:lnTo>
                    <a:lnTo>
                      <a:pt x="6" y="314"/>
                    </a:lnTo>
                    <a:lnTo>
                      <a:pt x="5" y="317"/>
                    </a:lnTo>
                    <a:lnTo>
                      <a:pt x="4" y="319"/>
                    </a:lnTo>
                    <a:lnTo>
                      <a:pt x="4" y="321"/>
                    </a:lnTo>
                    <a:lnTo>
                      <a:pt x="2" y="325"/>
                    </a:lnTo>
                    <a:lnTo>
                      <a:pt x="2" y="326"/>
                    </a:lnTo>
                    <a:lnTo>
                      <a:pt x="2" y="328"/>
                    </a:lnTo>
                    <a:lnTo>
                      <a:pt x="2" y="329"/>
                    </a:lnTo>
                    <a:lnTo>
                      <a:pt x="2" y="329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57"/>
              <p:cNvSpPr>
                <a:spLocks/>
              </p:cNvSpPr>
              <p:nvPr/>
            </p:nvSpPr>
            <p:spPr bwMode="auto">
              <a:xfrm>
                <a:off x="1293" y="746"/>
                <a:ext cx="66" cy="308"/>
              </a:xfrm>
              <a:custGeom>
                <a:avLst/>
                <a:gdLst/>
                <a:ahLst/>
                <a:cxnLst>
                  <a:cxn ang="0">
                    <a:pos x="17" y="275"/>
                  </a:cxn>
                  <a:cxn ang="0">
                    <a:pos x="15" y="263"/>
                  </a:cxn>
                  <a:cxn ang="0">
                    <a:pos x="14" y="255"/>
                  </a:cxn>
                  <a:cxn ang="0">
                    <a:pos x="14" y="243"/>
                  </a:cxn>
                  <a:cxn ang="0">
                    <a:pos x="12" y="230"/>
                  </a:cxn>
                  <a:cxn ang="0">
                    <a:pos x="11" y="217"/>
                  </a:cxn>
                  <a:cxn ang="0">
                    <a:pos x="9" y="201"/>
                  </a:cxn>
                  <a:cxn ang="0">
                    <a:pos x="7" y="186"/>
                  </a:cxn>
                  <a:cxn ang="0">
                    <a:pos x="6" y="170"/>
                  </a:cxn>
                  <a:cxn ang="0">
                    <a:pos x="5" y="154"/>
                  </a:cxn>
                  <a:cxn ang="0">
                    <a:pos x="3" y="138"/>
                  </a:cxn>
                  <a:cxn ang="0">
                    <a:pos x="2" y="122"/>
                  </a:cxn>
                  <a:cxn ang="0">
                    <a:pos x="1" y="107"/>
                  </a:cxn>
                  <a:cxn ang="0">
                    <a:pos x="1" y="94"/>
                  </a:cxn>
                  <a:cxn ang="0">
                    <a:pos x="1" y="82"/>
                  </a:cxn>
                  <a:cxn ang="0">
                    <a:pos x="0" y="70"/>
                  </a:cxn>
                  <a:cxn ang="0">
                    <a:pos x="0" y="61"/>
                  </a:cxn>
                  <a:cxn ang="0">
                    <a:pos x="0" y="52"/>
                  </a:cxn>
                  <a:cxn ang="0">
                    <a:pos x="1" y="44"/>
                  </a:cxn>
                  <a:cxn ang="0">
                    <a:pos x="1" y="32"/>
                  </a:cxn>
                  <a:cxn ang="0">
                    <a:pos x="3" y="24"/>
                  </a:cxn>
                  <a:cxn ang="0">
                    <a:pos x="9" y="16"/>
                  </a:cxn>
                  <a:cxn ang="0">
                    <a:pos x="17" y="11"/>
                  </a:cxn>
                  <a:cxn ang="0">
                    <a:pos x="29" y="5"/>
                  </a:cxn>
                  <a:cxn ang="0">
                    <a:pos x="42" y="0"/>
                  </a:cxn>
                  <a:cxn ang="0">
                    <a:pos x="52" y="4"/>
                  </a:cxn>
                  <a:cxn ang="0">
                    <a:pos x="58" y="11"/>
                  </a:cxn>
                  <a:cxn ang="0">
                    <a:pos x="61" y="22"/>
                  </a:cxn>
                  <a:cxn ang="0">
                    <a:pos x="63" y="34"/>
                  </a:cxn>
                  <a:cxn ang="0">
                    <a:pos x="64" y="42"/>
                  </a:cxn>
                  <a:cxn ang="0">
                    <a:pos x="65" y="50"/>
                  </a:cxn>
                  <a:cxn ang="0">
                    <a:pos x="66" y="60"/>
                  </a:cxn>
                  <a:cxn ang="0">
                    <a:pos x="66" y="69"/>
                  </a:cxn>
                  <a:cxn ang="0">
                    <a:pos x="66" y="81"/>
                  </a:cxn>
                  <a:cxn ang="0">
                    <a:pos x="65" y="91"/>
                  </a:cxn>
                  <a:cxn ang="0">
                    <a:pos x="65" y="102"/>
                  </a:cxn>
                  <a:cxn ang="0">
                    <a:pos x="64" y="114"/>
                  </a:cxn>
                  <a:cxn ang="0">
                    <a:pos x="64" y="126"/>
                  </a:cxn>
                  <a:cxn ang="0">
                    <a:pos x="63" y="138"/>
                  </a:cxn>
                  <a:cxn ang="0">
                    <a:pos x="63" y="150"/>
                  </a:cxn>
                  <a:cxn ang="0">
                    <a:pos x="62" y="162"/>
                  </a:cxn>
                  <a:cxn ang="0">
                    <a:pos x="62" y="176"/>
                  </a:cxn>
                  <a:cxn ang="0">
                    <a:pos x="61" y="187"/>
                  </a:cxn>
                  <a:cxn ang="0">
                    <a:pos x="59" y="199"/>
                  </a:cxn>
                  <a:cxn ang="0">
                    <a:pos x="58" y="212"/>
                  </a:cxn>
                  <a:cxn ang="0">
                    <a:pos x="56" y="223"/>
                  </a:cxn>
                  <a:cxn ang="0">
                    <a:pos x="54" y="235"/>
                  </a:cxn>
                  <a:cxn ang="0">
                    <a:pos x="53" y="245"/>
                  </a:cxn>
                  <a:cxn ang="0">
                    <a:pos x="52" y="256"/>
                  </a:cxn>
                  <a:cxn ang="0">
                    <a:pos x="51" y="265"/>
                  </a:cxn>
                  <a:cxn ang="0">
                    <a:pos x="49" y="274"/>
                  </a:cxn>
                  <a:cxn ang="0">
                    <a:pos x="47" y="283"/>
                  </a:cxn>
                  <a:cxn ang="0">
                    <a:pos x="44" y="296"/>
                  </a:cxn>
                  <a:cxn ang="0">
                    <a:pos x="43" y="303"/>
                  </a:cxn>
                  <a:cxn ang="0">
                    <a:pos x="18" y="278"/>
                  </a:cxn>
                </a:cxnLst>
                <a:rect l="0" t="0" r="r" b="b"/>
                <a:pathLst>
                  <a:path w="66" h="308">
                    <a:moveTo>
                      <a:pt x="18" y="278"/>
                    </a:moveTo>
                    <a:lnTo>
                      <a:pt x="17" y="277"/>
                    </a:lnTo>
                    <a:lnTo>
                      <a:pt x="17" y="277"/>
                    </a:lnTo>
                    <a:lnTo>
                      <a:pt x="17" y="275"/>
                    </a:lnTo>
                    <a:lnTo>
                      <a:pt x="17" y="273"/>
                    </a:lnTo>
                    <a:lnTo>
                      <a:pt x="16" y="269"/>
                    </a:lnTo>
                    <a:lnTo>
                      <a:pt x="16" y="266"/>
                    </a:lnTo>
                    <a:lnTo>
                      <a:pt x="15" y="263"/>
                    </a:lnTo>
                    <a:lnTo>
                      <a:pt x="15" y="261"/>
                    </a:lnTo>
                    <a:lnTo>
                      <a:pt x="15" y="259"/>
                    </a:lnTo>
                    <a:lnTo>
                      <a:pt x="15" y="257"/>
                    </a:lnTo>
                    <a:lnTo>
                      <a:pt x="14" y="255"/>
                    </a:lnTo>
                    <a:lnTo>
                      <a:pt x="14" y="252"/>
                    </a:lnTo>
                    <a:lnTo>
                      <a:pt x="14" y="249"/>
                    </a:lnTo>
                    <a:lnTo>
                      <a:pt x="14" y="246"/>
                    </a:lnTo>
                    <a:lnTo>
                      <a:pt x="14" y="243"/>
                    </a:lnTo>
                    <a:lnTo>
                      <a:pt x="13" y="240"/>
                    </a:lnTo>
                    <a:lnTo>
                      <a:pt x="13" y="237"/>
                    </a:lnTo>
                    <a:lnTo>
                      <a:pt x="13" y="234"/>
                    </a:lnTo>
                    <a:lnTo>
                      <a:pt x="12" y="230"/>
                    </a:lnTo>
                    <a:lnTo>
                      <a:pt x="12" y="227"/>
                    </a:lnTo>
                    <a:lnTo>
                      <a:pt x="11" y="223"/>
                    </a:lnTo>
                    <a:lnTo>
                      <a:pt x="11" y="220"/>
                    </a:lnTo>
                    <a:lnTo>
                      <a:pt x="11" y="217"/>
                    </a:lnTo>
                    <a:lnTo>
                      <a:pt x="10" y="213"/>
                    </a:lnTo>
                    <a:lnTo>
                      <a:pt x="10" y="209"/>
                    </a:lnTo>
                    <a:lnTo>
                      <a:pt x="10" y="206"/>
                    </a:lnTo>
                    <a:lnTo>
                      <a:pt x="9" y="201"/>
                    </a:lnTo>
                    <a:lnTo>
                      <a:pt x="9" y="198"/>
                    </a:lnTo>
                    <a:lnTo>
                      <a:pt x="8" y="194"/>
                    </a:lnTo>
                    <a:lnTo>
                      <a:pt x="8" y="190"/>
                    </a:lnTo>
                    <a:lnTo>
                      <a:pt x="7" y="186"/>
                    </a:lnTo>
                    <a:lnTo>
                      <a:pt x="7" y="182"/>
                    </a:lnTo>
                    <a:lnTo>
                      <a:pt x="6" y="178"/>
                    </a:lnTo>
                    <a:lnTo>
                      <a:pt x="6" y="174"/>
                    </a:lnTo>
                    <a:lnTo>
                      <a:pt x="6" y="170"/>
                    </a:lnTo>
                    <a:lnTo>
                      <a:pt x="5" y="166"/>
                    </a:lnTo>
                    <a:lnTo>
                      <a:pt x="5" y="162"/>
                    </a:lnTo>
                    <a:lnTo>
                      <a:pt x="5" y="159"/>
                    </a:lnTo>
                    <a:lnTo>
                      <a:pt x="5" y="154"/>
                    </a:lnTo>
                    <a:lnTo>
                      <a:pt x="4" y="150"/>
                    </a:lnTo>
                    <a:lnTo>
                      <a:pt x="4" y="146"/>
                    </a:lnTo>
                    <a:lnTo>
                      <a:pt x="4" y="142"/>
                    </a:lnTo>
                    <a:lnTo>
                      <a:pt x="3" y="138"/>
                    </a:lnTo>
                    <a:lnTo>
                      <a:pt x="3" y="134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2"/>
                    </a:lnTo>
                    <a:lnTo>
                      <a:pt x="2" y="119"/>
                    </a:lnTo>
                    <a:lnTo>
                      <a:pt x="2" y="115"/>
                    </a:lnTo>
                    <a:lnTo>
                      <a:pt x="2" y="112"/>
                    </a:lnTo>
                    <a:lnTo>
                      <a:pt x="1" y="107"/>
                    </a:lnTo>
                    <a:lnTo>
                      <a:pt x="1" y="104"/>
                    </a:lnTo>
                    <a:lnTo>
                      <a:pt x="1" y="101"/>
                    </a:lnTo>
                    <a:lnTo>
                      <a:pt x="1" y="98"/>
                    </a:lnTo>
                    <a:lnTo>
                      <a:pt x="1" y="94"/>
                    </a:lnTo>
                    <a:lnTo>
                      <a:pt x="1" y="91"/>
                    </a:lnTo>
                    <a:lnTo>
                      <a:pt x="1" y="87"/>
                    </a:lnTo>
                    <a:lnTo>
                      <a:pt x="1" y="84"/>
                    </a:lnTo>
                    <a:lnTo>
                      <a:pt x="1" y="82"/>
                    </a:lnTo>
                    <a:lnTo>
                      <a:pt x="1" y="79"/>
                    </a:lnTo>
                    <a:lnTo>
                      <a:pt x="1" y="76"/>
                    </a:lnTo>
                    <a:lnTo>
                      <a:pt x="1" y="73"/>
                    </a:lnTo>
                    <a:lnTo>
                      <a:pt x="0" y="70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1" y="40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1" y="32"/>
                    </a:lnTo>
                    <a:lnTo>
                      <a:pt x="1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5" y="19"/>
                    </a:lnTo>
                    <a:lnTo>
                      <a:pt x="7" y="18"/>
                    </a:lnTo>
                    <a:lnTo>
                      <a:pt x="9" y="16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7" y="11"/>
                    </a:lnTo>
                    <a:lnTo>
                      <a:pt x="20" y="9"/>
                    </a:lnTo>
                    <a:lnTo>
                      <a:pt x="23" y="7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33" y="3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8" y="1"/>
                    </a:lnTo>
                    <a:lnTo>
                      <a:pt x="51" y="2"/>
                    </a:lnTo>
                    <a:lnTo>
                      <a:pt x="52" y="4"/>
                    </a:lnTo>
                    <a:lnTo>
                      <a:pt x="55" y="6"/>
                    </a:lnTo>
                    <a:lnTo>
                      <a:pt x="56" y="7"/>
                    </a:lnTo>
                    <a:lnTo>
                      <a:pt x="57" y="9"/>
                    </a:lnTo>
                    <a:lnTo>
                      <a:pt x="58" y="11"/>
                    </a:lnTo>
                    <a:lnTo>
                      <a:pt x="60" y="14"/>
                    </a:lnTo>
                    <a:lnTo>
                      <a:pt x="60" y="16"/>
                    </a:lnTo>
                    <a:lnTo>
                      <a:pt x="61" y="19"/>
                    </a:lnTo>
                    <a:lnTo>
                      <a:pt x="61" y="22"/>
                    </a:lnTo>
                    <a:lnTo>
                      <a:pt x="62" y="25"/>
                    </a:lnTo>
                    <a:lnTo>
                      <a:pt x="63" y="28"/>
                    </a:lnTo>
                    <a:lnTo>
                      <a:pt x="63" y="32"/>
                    </a:lnTo>
                    <a:lnTo>
                      <a:pt x="63" y="34"/>
                    </a:lnTo>
                    <a:lnTo>
                      <a:pt x="64" y="36"/>
                    </a:lnTo>
                    <a:lnTo>
                      <a:pt x="64" y="38"/>
                    </a:lnTo>
                    <a:lnTo>
                      <a:pt x="64" y="40"/>
                    </a:lnTo>
                    <a:lnTo>
                      <a:pt x="64" y="42"/>
                    </a:lnTo>
                    <a:lnTo>
                      <a:pt x="64" y="44"/>
                    </a:lnTo>
                    <a:lnTo>
                      <a:pt x="64" y="46"/>
                    </a:lnTo>
                    <a:lnTo>
                      <a:pt x="65" y="48"/>
                    </a:lnTo>
                    <a:lnTo>
                      <a:pt x="65" y="50"/>
                    </a:lnTo>
                    <a:lnTo>
                      <a:pt x="65" y="52"/>
                    </a:lnTo>
                    <a:lnTo>
                      <a:pt x="65" y="55"/>
                    </a:lnTo>
                    <a:lnTo>
                      <a:pt x="66" y="58"/>
                    </a:lnTo>
                    <a:lnTo>
                      <a:pt x="66" y="60"/>
                    </a:lnTo>
                    <a:lnTo>
                      <a:pt x="66" y="63"/>
                    </a:lnTo>
                    <a:lnTo>
                      <a:pt x="66" y="64"/>
                    </a:lnTo>
                    <a:lnTo>
                      <a:pt x="66" y="67"/>
                    </a:lnTo>
                    <a:lnTo>
                      <a:pt x="66" y="69"/>
                    </a:lnTo>
                    <a:lnTo>
                      <a:pt x="66" y="72"/>
                    </a:lnTo>
                    <a:lnTo>
                      <a:pt x="66" y="75"/>
                    </a:lnTo>
                    <a:lnTo>
                      <a:pt x="66" y="78"/>
                    </a:lnTo>
                    <a:lnTo>
                      <a:pt x="66" y="81"/>
                    </a:lnTo>
                    <a:lnTo>
                      <a:pt x="66" y="83"/>
                    </a:lnTo>
                    <a:lnTo>
                      <a:pt x="66" y="85"/>
                    </a:lnTo>
                    <a:lnTo>
                      <a:pt x="66" y="88"/>
                    </a:lnTo>
                    <a:lnTo>
                      <a:pt x="65" y="91"/>
                    </a:lnTo>
                    <a:lnTo>
                      <a:pt x="65" y="94"/>
                    </a:lnTo>
                    <a:lnTo>
                      <a:pt x="65" y="97"/>
                    </a:lnTo>
                    <a:lnTo>
                      <a:pt x="65" y="100"/>
                    </a:lnTo>
                    <a:lnTo>
                      <a:pt x="65" y="102"/>
                    </a:lnTo>
                    <a:lnTo>
                      <a:pt x="65" y="105"/>
                    </a:lnTo>
                    <a:lnTo>
                      <a:pt x="65" y="108"/>
                    </a:lnTo>
                    <a:lnTo>
                      <a:pt x="65" y="111"/>
                    </a:lnTo>
                    <a:lnTo>
                      <a:pt x="64" y="114"/>
                    </a:lnTo>
                    <a:lnTo>
                      <a:pt x="64" y="117"/>
                    </a:lnTo>
                    <a:lnTo>
                      <a:pt x="64" y="121"/>
                    </a:lnTo>
                    <a:lnTo>
                      <a:pt x="64" y="123"/>
                    </a:lnTo>
                    <a:lnTo>
                      <a:pt x="64" y="126"/>
                    </a:lnTo>
                    <a:lnTo>
                      <a:pt x="64" y="129"/>
                    </a:lnTo>
                    <a:lnTo>
                      <a:pt x="64" y="132"/>
                    </a:lnTo>
                    <a:lnTo>
                      <a:pt x="64" y="135"/>
                    </a:lnTo>
                    <a:lnTo>
                      <a:pt x="63" y="138"/>
                    </a:lnTo>
                    <a:lnTo>
                      <a:pt x="63" y="141"/>
                    </a:lnTo>
                    <a:lnTo>
                      <a:pt x="63" y="144"/>
                    </a:lnTo>
                    <a:lnTo>
                      <a:pt x="63" y="147"/>
                    </a:lnTo>
                    <a:lnTo>
                      <a:pt x="63" y="150"/>
                    </a:lnTo>
                    <a:lnTo>
                      <a:pt x="63" y="154"/>
                    </a:lnTo>
                    <a:lnTo>
                      <a:pt x="63" y="157"/>
                    </a:lnTo>
                    <a:lnTo>
                      <a:pt x="63" y="160"/>
                    </a:lnTo>
                    <a:lnTo>
                      <a:pt x="62" y="162"/>
                    </a:lnTo>
                    <a:lnTo>
                      <a:pt x="62" y="166"/>
                    </a:lnTo>
                    <a:lnTo>
                      <a:pt x="62" y="169"/>
                    </a:lnTo>
                    <a:lnTo>
                      <a:pt x="62" y="173"/>
                    </a:lnTo>
                    <a:lnTo>
                      <a:pt x="62" y="176"/>
                    </a:lnTo>
                    <a:lnTo>
                      <a:pt x="61" y="179"/>
                    </a:lnTo>
                    <a:lnTo>
                      <a:pt x="61" y="181"/>
                    </a:lnTo>
                    <a:lnTo>
                      <a:pt x="61" y="184"/>
                    </a:lnTo>
                    <a:lnTo>
                      <a:pt x="61" y="187"/>
                    </a:lnTo>
                    <a:lnTo>
                      <a:pt x="60" y="191"/>
                    </a:lnTo>
                    <a:lnTo>
                      <a:pt x="60" y="194"/>
                    </a:lnTo>
                    <a:lnTo>
                      <a:pt x="60" y="197"/>
                    </a:lnTo>
                    <a:lnTo>
                      <a:pt x="59" y="199"/>
                    </a:lnTo>
                    <a:lnTo>
                      <a:pt x="59" y="202"/>
                    </a:lnTo>
                    <a:lnTo>
                      <a:pt x="58" y="205"/>
                    </a:lnTo>
                    <a:lnTo>
                      <a:pt x="58" y="209"/>
                    </a:lnTo>
                    <a:lnTo>
                      <a:pt x="58" y="212"/>
                    </a:lnTo>
                    <a:lnTo>
                      <a:pt x="57" y="215"/>
                    </a:lnTo>
                    <a:lnTo>
                      <a:pt x="57" y="218"/>
                    </a:lnTo>
                    <a:lnTo>
                      <a:pt x="57" y="220"/>
                    </a:lnTo>
                    <a:lnTo>
                      <a:pt x="56" y="223"/>
                    </a:lnTo>
                    <a:lnTo>
                      <a:pt x="56" y="226"/>
                    </a:lnTo>
                    <a:lnTo>
                      <a:pt x="55" y="229"/>
                    </a:lnTo>
                    <a:lnTo>
                      <a:pt x="55" y="232"/>
                    </a:lnTo>
                    <a:lnTo>
                      <a:pt x="54" y="235"/>
                    </a:lnTo>
                    <a:lnTo>
                      <a:pt x="54" y="238"/>
                    </a:lnTo>
                    <a:lnTo>
                      <a:pt x="54" y="240"/>
                    </a:lnTo>
                    <a:lnTo>
                      <a:pt x="54" y="243"/>
                    </a:lnTo>
                    <a:lnTo>
                      <a:pt x="53" y="245"/>
                    </a:lnTo>
                    <a:lnTo>
                      <a:pt x="52" y="248"/>
                    </a:lnTo>
                    <a:lnTo>
                      <a:pt x="52" y="250"/>
                    </a:lnTo>
                    <a:lnTo>
                      <a:pt x="52" y="253"/>
                    </a:lnTo>
                    <a:lnTo>
                      <a:pt x="52" y="256"/>
                    </a:lnTo>
                    <a:lnTo>
                      <a:pt x="52" y="258"/>
                    </a:lnTo>
                    <a:lnTo>
                      <a:pt x="51" y="260"/>
                    </a:lnTo>
                    <a:lnTo>
                      <a:pt x="51" y="263"/>
                    </a:lnTo>
                    <a:lnTo>
                      <a:pt x="51" y="265"/>
                    </a:lnTo>
                    <a:lnTo>
                      <a:pt x="50" y="267"/>
                    </a:lnTo>
                    <a:lnTo>
                      <a:pt x="50" y="270"/>
                    </a:lnTo>
                    <a:lnTo>
                      <a:pt x="49" y="272"/>
                    </a:lnTo>
                    <a:lnTo>
                      <a:pt x="49" y="274"/>
                    </a:lnTo>
                    <a:lnTo>
                      <a:pt x="49" y="276"/>
                    </a:lnTo>
                    <a:lnTo>
                      <a:pt x="48" y="277"/>
                    </a:lnTo>
                    <a:lnTo>
                      <a:pt x="48" y="279"/>
                    </a:lnTo>
                    <a:lnTo>
                      <a:pt x="47" y="283"/>
                    </a:lnTo>
                    <a:lnTo>
                      <a:pt x="46" y="287"/>
                    </a:lnTo>
                    <a:lnTo>
                      <a:pt x="46" y="290"/>
                    </a:lnTo>
                    <a:lnTo>
                      <a:pt x="45" y="293"/>
                    </a:lnTo>
                    <a:lnTo>
                      <a:pt x="44" y="296"/>
                    </a:lnTo>
                    <a:lnTo>
                      <a:pt x="44" y="297"/>
                    </a:lnTo>
                    <a:lnTo>
                      <a:pt x="43" y="299"/>
                    </a:lnTo>
                    <a:lnTo>
                      <a:pt x="43" y="301"/>
                    </a:lnTo>
                    <a:lnTo>
                      <a:pt x="43" y="303"/>
                    </a:lnTo>
                    <a:lnTo>
                      <a:pt x="43" y="304"/>
                    </a:lnTo>
                    <a:lnTo>
                      <a:pt x="18" y="308"/>
                    </a:lnTo>
                    <a:lnTo>
                      <a:pt x="18" y="278"/>
                    </a:lnTo>
                    <a:lnTo>
                      <a:pt x="18" y="278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58"/>
              <p:cNvSpPr>
                <a:spLocks/>
              </p:cNvSpPr>
              <p:nvPr/>
            </p:nvSpPr>
            <p:spPr bwMode="auto">
              <a:xfrm>
                <a:off x="1153" y="988"/>
                <a:ext cx="348" cy="312"/>
              </a:xfrm>
              <a:custGeom>
                <a:avLst/>
                <a:gdLst/>
                <a:ahLst/>
                <a:cxnLst>
                  <a:cxn ang="0">
                    <a:pos x="38" y="176"/>
                  </a:cxn>
                  <a:cxn ang="0">
                    <a:pos x="17" y="188"/>
                  </a:cxn>
                  <a:cxn ang="0">
                    <a:pos x="1" y="206"/>
                  </a:cxn>
                  <a:cxn ang="0">
                    <a:pos x="23" y="214"/>
                  </a:cxn>
                  <a:cxn ang="0">
                    <a:pos x="44" y="219"/>
                  </a:cxn>
                  <a:cxn ang="0">
                    <a:pos x="58" y="241"/>
                  </a:cxn>
                  <a:cxn ang="0">
                    <a:pos x="53" y="268"/>
                  </a:cxn>
                  <a:cxn ang="0">
                    <a:pos x="67" y="273"/>
                  </a:cxn>
                  <a:cxn ang="0">
                    <a:pos x="93" y="271"/>
                  </a:cxn>
                  <a:cxn ang="0">
                    <a:pos x="100" y="291"/>
                  </a:cxn>
                  <a:cxn ang="0">
                    <a:pos x="110" y="306"/>
                  </a:cxn>
                  <a:cxn ang="0">
                    <a:pos x="130" y="294"/>
                  </a:cxn>
                  <a:cxn ang="0">
                    <a:pos x="150" y="296"/>
                  </a:cxn>
                  <a:cxn ang="0">
                    <a:pos x="178" y="295"/>
                  </a:cxn>
                  <a:cxn ang="0">
                    <a:pos x="199" y="287"/>
                  </a:cxn>
                  <a:cxn ang="0">
                    <a:pos x="216" y="308"/>
                  </a:cxn>
                  <a:cxn ang="0">
                    <a:pos x="230" y="298"/>
                  </a:cxn>
                  <a:cxn ang="0">
                    <a:pos x="238" y="272"/>
                  </a:cxn>
                  <a:cxn ang="0">
                    <a:pos x="257" y="283"/>
                  </a:cxn>
                  <a:cxn ang="0">
                    <a:pos x="273" y="292"/>
                  </a:cxn>
                  <a:cxn ang="0">
                    <a:pos x="276" y="266"/>
                  </a:cxn>
                  <a:cxn ang="0">
                    <a:pos x="290" y="251"/>
                  </a:cxn>
                  <a:cxn ang="0">
                    <a:pos x="312" y="257"/>
                  </a:cxn>
                  <a:cxn ang="0">
                    <a:pos x="300" y="237"/>
                  </a:cxn>
                  <a:cxn ang="0">
                    <a:pos x="318" y="218"/>
                  </a:cxn>
                  <a:cxn ang="0">
                    <a:pos x="342" y="204"/>
                  </a:cxn>
                  <a:cxn ang="0">
                    <a:pos x="325" y="189"/>
                  </a:cxn>
                  <a:cxn ang="0">
                    <a:pos x="324" y="173"/>
                  </a:cxn>
                  <a:cxn ang="0">
                    <a:pos x="347" y="158"/>
                  </a:cxn>
                  <a:cxn ang="0">
                    <a:pos x="333" y="141"/>
                  </a:cxn>
                  <a:cxn ang="0">
                    <a:pos x="307" y="123"/>
                  </a:cxn>
                  <a:cxn ang="0">
                    <a:pos x="308" y="103"/>
                  </a:cxn>
                  <a:cxn ang="0">
                    <a:pos x="303" y="88"/>
                  </a:cxn>
                  <a:cxn ang="0">
                    <a:pos x="286" y="76"/>
                  </a:cxn>
                  <a:cxn ang="0">
                    <a:pos x="282" y="48"/>
                  </a:cxn>
                  <a:cxn ang="0">
                    <a:pos x="278" y="28"/>
                  </a:cxn>
                  <a:cxn ang="0">
                    <a:pos x="255" y="41"/>
                  </a:cxn>
                  <a:cxn ang="0">
                    <a:pos x="233" y="30"/>
                  </a:cxn>
                  <a:cxn ang="0">
                    <a:pos x="217" y="2"/>
                  </a:cxn>
                  <a:cxn ang="0">
                    <a:pos x="203" y="13"/>
                  </a:cxn>
                  <a:cxn ang="0">
                    <a:pos x="192" y="33"/>
                  </a:cxn>
                  <a:cxn ang="0">
                    <a:pos x="179" y="14"/>
                  </a:cxn>
                  <a:cxn ang="0">
                    <a:pos x="167" y="2"/>
                  </a:cxn>
                  <a:cxn ang="0">
                    <a:pos x="153" y="27"/>
                  </a:cxn>
                  <a:cxn ang="0">
                    <a:pos x="133" y="31"/>
                  </a:cxn>
                  <a:cxn ang="0">
                    <a:pos x="115" y="15"/>
                  </a:cxn>
                  <a:cxn ang="0">
                    <a:pos x="109" y="36"/>
                  </a:cxn>
                  <a:cxn ang="0">
                    <a:pos x="90" y="42"/>
                  </a:cxn>
                  <a:cxn ang="0">
                    <a:pos x="84" y="54"/>
                  </a:cxn>
                  <a:cxn ang="0">
                    <a:pos x="74" y="71"/>
                  </a:cxn>
                  <a:cxn ang="0">
                    <a:pos x="52" y="73"/>
                  </a:cxn>
                  <a:cxn ang="0">
                    <a:pos x="31" y="72"/>
                  </a:cxn>
                  <a:cxn ang="0">
                    <a:pos x="37" y="78"/>
                  </a:cxn>
                  <a:cxn ang="0">
                    <a:pos x="52" y="94"/>
                  </a:cxn>
                  <a:cxn ang="0">
                    <a:pos x="31" y="117"/>
                  </a:cxn>
                  <a:cxn ang="0">
                    <a:pos x="45" y="131"/>
                  </a:cxn>
                  <a:cxn ang="0">
                    <a:pos x="25" y="136"/>
                  </a:cxn>
                  <a:cxn ang="0">
                    <a:pos x="29" y="153"/>
                  </a:cxn>
                  <a:cxn ang="0">
                    <a:pos x="54" y="168"/>
                  </a:cxn>
                </a:cxnLst>
                <a:rect l="0" t="0" r="r" b="b"/>
                <a:pathLst>
                  <a:path w="348" h="312">
                    <a:moveTo>
                      <a:pt x="55" y="169"/>
                    </a:moveTo>
                    <a:lnTo>
                      <a:pt x="54" y="169"/>
                    </a:lnTo>
                    <a:lnTo>
                      <a:pt x="52" y="170"/>
                    </a:lnTo>
                    <a:lnTo>
                      <a:pt x="50" y="171"/>
                    </a:lnTo>
                    <a:lnTo>
                      <a:pt x="47" y="172"/>
                    </a:lnTo>
                    <a:lnTo>
                      <a:pt x="44" y="172"/>
                    </a:lnTo>
                    <a:lnTo>
                      <a:pt x="42" y="173"/>
                    </a:lnTo>
                    <a:lnTo>
                      <a:pt x="40" y="175"/>
                    </a:lnTo>
                    <a:lnTo>
                      <a:pt x="38" y="176"/>
                    </a:lnTo>
                    <a:lnTo>
                      <a:pt x="36" y="177"/>
                    </a:lnTo>
                    <a:lnTo>
                      <a:pt x="34" y="178"/>
                    </a:lnTo>
                    <a:lnTo>
                      <a:pt x="31" y="180"/>
                    </a:lnTo>
                    <a:lnTo>
                      <a:pt x="29" y="181"/>
                    </a:lnTo>
                    <a:lnTo>
                      <a:pt x="26" y="182"/>
                    </a:lnTo>
                    <a:lnTo>
                      <a:pt x="23" y="184"/>
                    </a:lnTo>
                    <a:lnTo>
                      <a:pt x="21" y="185"/>
                    </a:lnTo>
                    <a:lnTo>
                      <a:pt x="19" y="187"/>
                    </a:lnTo>
                    <a:lnTo>
                      <a:pt x="17" y="188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0" y="192"/>
                    </a:lnTo>
                    <a:lnTo>
                      <a:pt x="7" y="195"/>
                    </a:lnTo>
                    <a:lnTo>
                      <a:pt x="4" y="197"/>
                    </a:lnTo>
                    <a:lnTo>
                      <a:pt x="1" y="200"/>
                    </a:lnTo>
                    <a:lnTo>
                      <a:pt x="1" y="202"/>
                    </a:lnTo>
                    <a:lnTo>
                      <a:pt x="0" y="204"/>
                    </a:lnTo>
                    <a:lnTo>
                      <a:pt x="1" y="206"/>
                    </a:lnTo>
                    <a:lnTo>
                      <a:pt x="2" y="208"/>
                    </a:lnTo>
                    <a:lnTo>
                      <a:pt x="5" y="209"/>
                    </a:lnTo>
                    <a:lnTo>
                      <a:pt x="9" y="210"/>
                    </a:lnTo>
                    <a:lnTo>
                      <a:pt x="13" y="211"/>
                    </a:lnTo>
                    <a:lnTo>
                      <a:pt x="15" y="211"/>
                    </a:lnTo>
                    <a:lnTo>
                      <a:pt x="17" y="212"/>
                    </a:lnTo>
                    <a:lnTo>
                      <a:pt x="19" y="213"/>
                    </a:lnTo>
                    <a:lnTo>
                      <a:pt x="21" y="213"/>
                    </a:lnTo>
                    <a:lnTo>
                      <a:pt x="23" y="214"/>
                    </a:lnTo>
                    <a:lnTo>
                      <a:pt x="25" y="215"/>
                    </a:lnTo>
                    <a:lnTo>
                      <a:pt x="28" y="215"/>
                    </a:lnTo>
                    <a:lnTo>
                      <a:pt x="31" y="216"/>
                    </a:lnTo>
                    <a:lnTo>
                      <a:pt x="33" y="216"/>
                    </a:lnTo>
                    <a:lnTo>
                      <a:pt x="35" y="217"/>
                    </a:lnTo>
                    <a:lnTo>
                      <a:pt x="38" y="217"/>
                    </a:lnTo>
                    <a:lnTo>
                      <a:pt x="40" y="218"/>
                    </a:lnTo>
                    <a:lnTo>
                      <a:pt x="42" y="219"/>
                    </a:lnTo>
                    <a:lnTo>
                      <a:pt x="44" y="219"/>
                    </a:lnTo>
                    <a:lnTo>
                      <a:pt x="46" y="220"/>
                    </a:lnTo>
                    <a:lnTo>
                      <a:pt x="48" y="222"/>
                    </a:lnTo>
                    <a:lnTo>
                      <a:pt x="52" y="224"/>
                    </a:lnTo>
                    <a:lnTo>
                      <a:pt x="55" y="226"/>
                    </a:lnTo>
                    <a:lnTo>
                      <a:pt x="57" y="229"/>
                    </a:lnTo>
                    <a:lnTo>
                      <a:pt x="58" y="231"/>
                    </a:lnTo>
                    <a:lnTo>
                      <a:pt x="58" y="234"/>
                    </a:lnTo>
                    <a:lnTo>
                      <a:pt x="59" y="237"/>
                    </a:lnTo>
                    <a:lnTo>
                      <a:pt x="58" y="241"/>
                    </a:lnTo>
                    <a:lnTo>
                      <a:pt x="58" y="244"/>
                    </a:lnTo>
                    <a:lnTo>
                      <a:pt x="58" y="248"/>
                    </a:lnTo>
                    <a:lnTo>
                      <a:pt x="58" y="251"/>
                    </a:lnTo>
                    <a:lnTo>
                      <a:pt x="57" y="254"/>
                    </a:lnTo>
                    <a:lnTo>
                      <a:pt x="55" y="257"/>
                    </a:lnTo>
                    <a:lnTo>
                      <a:pt x="54" y="260"/>
                    </a:lnTo>
                    <a:lnTo>
                      <a:pt x="54" y="264"/>
                    </a:lnTo>
                    <a:lnTo>
                      <a:pt x="53" y="266"/>
                    </a:lnTo>
                    <a:lnTo>
                      <a:pt x="53" y="268"/>
                    </a:lnTo>
                    <a:lnTo>
                      <a:pt x="53" y="269"/>
                    </a:lnTo>
                    <a:lnTo>
                      <a:pt x="54" y="271"/>
                    </a:lnTo>
                    <a:lnTo>
                      <a:pt x="54" y="272"/>
                    </a:lnTo>
                    <a:lnTo>
                      <a:pt x="55" y="273"/>
                    </a:lnTo>
                    <a:lnTo>
                      <a:pt x="57" y="274"/>
                    </a:lnTo>
                    <a:lnTo>
                      <a:pt x="59" y="274"/>
                    </a:lnTo>
                    <a:lnTo>
                      <a:pt x="61" y="274"/>
                    </a:lnTo>
                    <a:lnTo>
                      <a:pt x="64" y="273"/>
                    </a:lnTo>
                    <a:lnTo>
                      <a:pt x="67" y="273"/>
                    </a:lnTo>
                    <a:lnTo>
                      <a:pt x="70" y="273"/>
                    </a:lnTo>
                    <a:lnTo>
                      <a:pt x="73" y="271"/>
                    </a:lnTo>
                    <a:lnTo>
                      <a:pt x="76" y="271"/>
                    </a:lnTo>
                    <a:lnTo>
                      <a:pt x="79" y="270"/>
                    </a:lnTo>
                    <a:lnTo>
                      <a:pt x="82" y="270"/>
                    </a:lnTo>
                    <a:lnTo>
                      <a:pt x="85" y="270"/>
                    </a:lnTo>
                    <a:lnTo>
                      <a:pt x="88" y="270"/>
                    </a:lnTo>
                    <a:lnTo>
                      <a:pt x="90" y="270"/>
                    </a:lnTo>
                    <a:lnTo>
                      <a:pt x="93" y="271"/>
                    </a:lnTo>
                    <a:lnTo>
                      <a:pt x="95" y="272"/>
                    </a:lnTo>
                    <a:lnTo>
                      <a:pt x="96" y="274"/>
                    </a:lnTo>
                    <a:lnTo>
                      <a:pt x="96" y="276"/>
                    </a:lnTo>
                    <a:lnTo>
                      <a:pt x="98" y="278"/>
                    </a:lnTo>
                    <a:lnTo>
                      <a:pt x="98" y="281"/>
                    </a:lnTo>
                    <a:lnTo>
                      <a:pt x="99" y="284"/>
                    </a:lnTo>
                    <a:lnTo>
                      <a:pt x="99" y="286"/>
                    </a:lnTo>
                    <a:lnTo>
                      <a:pt x="100" y="289"/>
                    </a:lnTo>
                    <a:lnTo>
                      <a:pt x="100" y="291"/>
                    </a:lnTo>
                    <a:lnTo>
                      <a:pt x="100" y="294"/>
                    </a:lnTo>
                    <a:lnTo>
                      <a:pt x="101" y="297"/>
                    </a:lnTo>
                    <a:lnTo>
                      <a:pt x="101" y="300"/>
                    </a:lnTo>
                    <a:lnTo>
                      <a:pt x="101" y="301"/>
                    </a:lnTo>
                    <a:lnTo>
                      <a:pt x="102" y="303"/>
                    </a:lnTo>
                    <a:lnTo>
                      <a:pt x="103" y="305"/>
                    </a:lnTo>
                    <a:lnTo>
                      <a:pt x="104" y="306"/>
                    </a:lnTo>
                    <a:lnTo>
                      <a:pt x="106" y="306"/>
                    </a:lnTo>
                    <a:lnTo>
                      <a:pt x="110" y="306"/>
                    </a:lnTo>
                    <a:lnTo>
                      <a:pt x="112" y="304"/>
                    </a:lnTo>
                    <a:lnTo>
                      <a:pt x="113" y="303"/>
                    </a:lnTo>
                    <a:lnTo>
                      <a:pt x="115" y="302"/>
                    </a:lnTo>
                    <a:lnTo>
                      <a:pt x="117" y="301"/>
                    </a:lnTo>
                    <a:lnTo>
                      <a:pt x="119" y="299"/>
                    </a:lnTo>
                    <a:lnTo>
                      <a:pt x="122" y="298"/>
                    </a:lnTo>
                    <a:lnTo>
                      <a:pt x="124" y="296"/>
                    </a:lnTo>
                    <a:lnTo>
                      <a:pt x="127" y="295"/>
                    </a:lnTo>
                    <a:lnTo>
                      <a:pt x="130" y="294"/>
                    </a:lnTo>
                    <a:lnTo>
                      <a:pt x="132" y="293"/>
                    </a:lnTo>
                    <a:lnTo>
                      <a:pt x="135" y="292"/>
                    </a:lnTo>
                    <a:lnTo>
                      <a:pt x="137" y="292"/>
                    </a:lnTo>
                    <a:lnTo>
                      <a:pt x="139" y="292"/>
                    </a:lnTo>
                    <a:lnTo>
                      <a:pt x="141" y="292"/>
                    </a:lnTo>
                    <a:lnTo>
                      <a:pt x="144" y="292"/>
                    </a:lnTo>
                    <a:lnTo>
                      <a:pt x="146" y="294"/>
                    </a:lnTo>
                    <a:lnTo>
                      <a:pt x="148" y="295"/>
                    </a:lnTo>
                    <a:lnTo>
                      <a:pt x="150" y="296"/>
                    </a:lnTo>
                    <a:lnTo>
                      <a:pt x="152" y="297"/>
                    </a:lnTo>
                    <a:lnTo>
                      <a:pt x="154" y="298"/>
                    </a:lnTo>
                    <a:lnTo>
                      <a:pt x="157" y="300"/>
                    </a:lnTo>
                    <a:lnTo>
                      <a:pt x="161" y="303"/>
                    </a:lnTo>
                    <a:lnTo>
                      <a:pt x="165" y="303"/>
                    </a:lnTo>
                    <a:lnTo>
                      <a:pt x="169" y="303"/>
                    </a:lnTo>
                    <a:lnTo>
                      <a:pt x="172" y="301"/>
                    </a:lnTo>
                    <a:lnTo>
                      <a:pt x="174" y="298"/>
                    </a:lnTo>
                    <a:lnTo>
                      <a:pt x="178" y="295"/>
                    </a:lnTo>
                    <a:lnTo>
                      <a:pt x="182" y="291"/>
                    </a:lnTo>
                    <a:lnTo>
                      <a:pt x="185" y="288"/>
                    </a:lnTo>
                    <a:lnTo>
                      <a:pt x="188" y="286"/>
                    </a:lnTo>
                    <a:lnTo>
                      <a:pt x="190" y="285"/>
                    </a:lnTo>
                    <a:lnTo>
                      <a:pt x="192" y="285"/>
                    </a:lnTo>
                    <a:lnTo>
                      <a:pt x="193" y="285"/>
                    </a:lnTo>
                    <a:lnTo>
                      <a:pt x="195" y="285"/>
                    </a:lnTo>
                    <a:lnTo>
                      <a:pt x="197" y="286"/>
                    </a:lnTo>
                    <a:lnTo>
                      <a:pt x="199" y="287"/>
                    </a:lnTo>
                    <a:lnTo>
                      <a:pt x="201" y="288"/>
                    </a:lnTo>
                    <a:lnTo>
                      <a:pt x="203" y="291"/>
                    </a:lnTo>
                    <a:lnTo>
                      <a:pt x="205" y="293"/>
                    </a:lnTo>
                    <a:lnTo>
                      <a:pt x="207" y="296"/>
                    </a:lnTo>
                    <a:lnTo>
                      <a:pt x="209" y="298"/>
                    </a:lnTo>
                    <a:lnTo>
                      <a:pt x="212" y="301"/>
                    </a:lnTo>
                    <a:lnTo>
                      <a:pt x="212" y="304"/>
                    </a:lnTo>
                    <a:lnTo>
                      <a:pt x="214" y="306"/>
                    </a:lnTo>
                    <a:lnTo>
                      <a:pt x="216" y="308"/>
                    </a:lnTo>
                    <a:lnTo>
                      <a:pt x="218" y="309"/>
                    </a:lnTo>
                    <a:lnTo>
                      <a:pt x="221" y="312"/>
                    </a:lnTo>
                    <a:lnTo>
                      <a:pt x="225" y="312"/>
                    </a:lnTo>
                    <a:lnTo>
                      <a:pt x="225" y="311"/>
                    </a:lnTo>
                    <a:lnTo>
                      <a:pt x="227" y="309"/>
                    </a:lnTo>
                    <a:lnTo>
                      <a:pt x="228" y="307"/>
                    </a:lnTo>
                    <a:lnTo>
                      <a:pt x="229" y="305"/>
                    </a:lnTo>
                    <a:lnTo>
                      <a:pt x="230" y="301"/>
                    </a:lnTo>
                    <a:lnTo>
                      <a:pt x="230" y="298"/>
                    </a:lnTo>
                    <a:lnTo>
                      <a:pt x="231" y="295"/>
                    </a:lnTo>
                    <a:lnTo>
                      <a:pt x="231" y="292"/>
                    </a:lnTo>
                    <a:lnTo>
                      <a:pt x="232" y="288"/>
                    </a:lnTo>
                    <a:lnTo>
                      <a:pt x="233" y="285"/>
                    </a:lnTo>
                    <a:lnTo>
                      <a:pt x="234" y="282"/>
                    </a:lnTo>
                    <a:lnTo>
                      <a:pt x="235" y="279"/>
                    </a:lnTo>
                    <a:lnTo>
                      <a:pt x="236" y="276"/>
                    </a:lnTo>
                    <a:lnTo>
                      <a:pt x="237" y="274"/>
                    </a:lnTo>
                    <a:lnTo>
                      <a:pt x="238" y="272"/>
                    </a:lnTo>
                    <a:lnTo>
                      <a:pt x="240" y="271"/>
                    </a:lnTo>
                    <a:lnTo>
                      <a:pt x="242" y="271"/>
                    </a:lnTo>
                    <a:lnTo>
                      <a:pt x="244" y="271"/>
                    </a:lnTo>
                    <a:lnTo>
                      <a:pt x="246" y="272"/>
                    </a:lnTo>
                    <a:lnTo>
                      <a:pt x="248" y="274"/>
                    </a:lnTo>
                    <a:lnTo>
                      <a:pt x="250" y="276"/>
                    </a:lnTo>
                    <a:lnTo>
                      <a:pt x="252" y="278"/>
                    </a:lnTo>
                    <a:lnTo>
                      <a:pt x="254" y="280"/>
                    </a:lnTo>
                    <a:lnTo>
                      <a:pt x="257" y="283"/>
                    </a:lnTo>
                    <a:lnTo>
                      <a:pt x="259" y="285"/>
                    </a:lnTo>
                    <a:lnTo>
                      <a:pt x="261" y="288"/>
                    </a:lnTo>
                    <a:lnTo>
                      <a:pt x="263" y="289"/>
                    </a:lnTo>
                    <a:lnTo>
                      <a:pt x="266" y="291"/>
                    </a:lnTo>
                    <a:lnTo>
                      <a:pt x="269" y="294"/>
                    </a:lnTo>
                    <a:lnTo>
                      <a:pt x="271" y="295"/>
                    </a:lnTo>
                    <a:lnTo>
                      <a:pt x="271" y="294"/>
                    </a:lnTo>
                    <a:lnTo>
                      <a:pt x="272" y="294"/>
                    </a:lnTo>
                    <a:lnTo>
                      <a:pt x="273" y="292"/>
                    </a:lnTo>
                    <a:lnTo>
                      <a:pt x="273" y="290"/>
                    </a:lnTo>
                    <a:lnTo>
                      <a:pt x="273" y="288"/>
                    </a:lnTo>
                    <a:lnTo>
                      <a:pt x="274" y="285"/>
                    </a:lnTo>
                    <a:lnTo>
                      <a:pt x="274" y="282"/>
                    </a:lnTo>
                    <a:lnTo>
                      <a:pt x="274" y="279"/>
                    </a:lnTo>
                    <a:lnTo>
                      <a:pt x="274" y="275"/>
                    </a:lnTo>
                    <a:lnTo>
                      <a:pt x="274" y="272"/>
                    </a:lnTo>
                    <a:lnTo>
                      <a:pt x="275" y="268"/>
                    </a:lnTo>
                    <a:lnTo>
                      <a:pt x="276" y="266"/>
                    </a:lnTo>
                    <a:lnTo>
                      <a:pt x="276" y="263"/>
                    </a:lnTo>
                    <a:lnTo>
                      <a:pt x="277" y="260"/>
                    </a:lnTo>
                    <a:lnTo>
                      <a:pt x="278" y="258"/>
                    </a:lnTo>
                    <a:lnTo>
                      <a:pt x="281" y="256"/>
                    </a:lnTo>
                    <a:lnTo>
                      <a:pt x="282" y="254"/>
                    </a:lnTo>
                    <a:lnTo>
                      <a:pt x="284" y="253"/>
                    </a:lnTo>
                    <a:lnTo>
                      <a:pt x="286" y="252"/>
                    </a:lnTo>
                    <a:lnTo>
                      <a:pt x="289" y="252"/>
                    </a:lnTo>
                    <a:lnTo>
                      <a:pt x="290" y="251"/>
                    </a:lnTo>
                    <a:lnTo>
                      <a:pt x="293" y="252"/>
                    </a:lnTo>
                    <a:lnTo>
                      <a:pt x="296" y="252"/>
                    </a:lnTo>
                    <a:lnTo>
                      <a:pt x="299" y="253"/>
                    </a:lnTo>
                    <a:lnTo>
                      <a:pt x="301" y="253"/>
                    </a:lnTo>
                    <a:lnTo>
                      <a:pt x="304" y="254"/>
                    </a:lnTo>
                    <a:lnTo>
                      <a:pt x="306" y="255"/>
                    </a:lnTo>
                    <a:lnTo>
                      <a:pt x="308" y="256"/>
                    </a:lnTo>
                    <a:lnTo>
                      <a:pt x="310" y="257"/>
                    </a:lnTo>
                    <a:lnTo>
                      <a:pt x="312" y="257"/>
                    </a:lnTo>
                    <a:lnTo>
                      <a:pt x="311" y="256"/>
                    </a:lnTo>
                    <a:lnTo>
                      <a:pt x="309" y="254"/>
                    </a:lnTo>
                    <a:lnTo>
                      <a:pt x="307" y="251"/>
                    </a:lnTo>
                    <a:lnTo>
                      <a:pt x="305" y="248"/>
                    </a:lnTo>
                    <a:lnTo>
                      <a:pt x="303" y="246"/>
                    </a:lnTo>
                    <a:lnTo>
                      <a:pt x="302" y="244"/>
                    </a:lnTo>
                    <a:lnTo>
                      <a:pt x="301" y="242"/>
                    </a:lnTo>
                    <a:lnTo>
                      <a:pt x="300" y="240"/>
                    </a:lnTo>
                    <a:lnTo>
                      <a:pt x="300" y="237"/>
                    </a:lnTo>
                    <a:lnTo>
                      <a:pt x="300" y="235"/>
                    </a:lnTo>
                    <a:lnTo>
                      <a:pt x="300" y="233"/>
                    </a:lnTo>
                    <a:lnTo>
                      <a:pt x="302" y="231"/>
                    </a:lnTo>
                    <a:lnTo>
                      <a:pt x="303" y="229"/>
                    </a:lnTo>
                    <a:lnTo>
                      <a:pt x="306" y="227"/>
                    </a:lnTo>
                    <a:lnTo>
                      <a:pt x="308" y="225"/>
                    </a:lnTo>
                    <a:lnTo>
                      <a:pt x="311" y="223"/>
                    </a:lnTo>
                    <a:lnTo>
                      <a:pt x="314" y="220"/>
                    </a:lnTo>
                    <a:lnTo>
                      <a:pt x="318" y="218"/>
                    </a:lnTo>
                    <a:lnTo>
                      <a:pt x="321" y="216"/>
                    </a:lnTo>
                    <a:lnTo>
                      <a:pt x="325" y="215"/>
                    </a:lnTo>
                    <a:lnTo>
                      <a:pt x="327" y="213"/>
                    </a:lnTo>
                    <a:lnTo>
                      <a:pt x="331" y="211"/>
                    </a:lnTo>
                    <a:lnTo>
                      <a:pt x="334" y="210"/>
                    </a:lnTo>
                    <a:lnTo>
                      <a:pt x="337" y="209"/>
                    </a:lnTo>
                    <a:lnTo>
                      <a:pt x="339" y="207"/>
                    </a:lnTo>
                    <a:lnTo>
                      <a:pt x="341" y="205"/>
                    </a:lnTo>
                    <a:lnTo>
                      <a:pt x="342" y="204"/>
                    </a:lnTo>
                    <a:lnTo>
                      <a:pt x="344" y="202"/>
                    </a:lnTo>
                    <a:lnTo>
                      <a:pt x="342" y="199"/>
                    </a:lnTo>
                    <a:lnTo>
                      <a:pt x="339" y="196"/>
                    </a:lnTo>
                    <a:lnTo>
                      <a:pt x="337" y="195"/>
                    </a:lnTo>
                    <a:lnTo>
                      <a:pt x="335" y="193"/>
                    </a:lnTo>
                    <a:lnTo>
                      <a:pt x="332" y="192"/>
                    </a:lnTo>
                    <a:lnTo>
                      <a:pt x="330" y="191"/>
                    </a:lnTo>
                    <a:lnTo>
                      <a:pt x="327" y="190"/>
                    </a:lnTo>
                    <a:lnTo>
                      <a:pt x="325" y="189"/>
                    </a:lnTo>
                    <a:lnTo>
                      <a:pt x="323" y="188"/>
                    </a:lnTo>
                    <a:lnTo>
                      <a:pt x="320" y="187"/>
                    </a:lnTo>
                    <a:lnTo>
                      <a:pt x="317" y="184"/>
                    </a:lnTo>
                    <a:lnTo>
                      <a:pt x="316" y="182"/>
                    </a:lnTo>
                    <a:lnTo>
                      <a:pt x="316" y="180"/>
                    </a:lnTo>
                    <a:lnTo>
                      <a:pt x="318" y="178"/>
                    </a:lnTo>
                    <a:lnTo>
                      <a:pt x="319" y="176"/>
                    </a:lnTo>
                    <a:lnTo>
                      <a:pt x="322" y="175"/>
                    </a:lnTo>
                    <a:lnTo>
                      <a:pt x="324" y="173"/>
                    </a:lnTo>
                    <a:lnTo>
                      <a:pt x="327" y="172"/>
                    </a:lnTo>
                    <a:lnTo>
                      <a:pt x="329" y="171"/>
                    </a:lnTo>
                    <a:lnTo>
                      <a:pt x="332" y="169"/>
                    </a:lnTo>
                    <a:lnTo>
                      <a:pt x="335" y="167"/>
                    </a:lnTo>
                    <a:lnTo>
                      <a:pt x="338" y="165"/>
                    </a:lnTo>
                    <a:lnTo>
                      <a:pt x="341" y="164"/>
                    </a:lnTo>
                    <a:lnTo>
                      <a:pt x="344" y="162"/>
                    </a:lnTo>
                    <a:lnTo>
                      <a:pt x="346" y="160"/>
                    </a:lnTo>
                    <a:lnTo>
                      <a:pt x="347" y="158"/>
                    </a:lnTo>
                    <a:lnTo>
                      <a:pt x="347" y="157"/>
                    </a:lnTo>
                    <a:lnTo>
                      <a:pt x="348" y="155"/>
                    </a:lnTo>
                    <a:lnTo>
                      <a:pt x="347" y="153"/>
                    </a:lnTo>
                    <a:lnTo>
                      <a:pt x="346" y="152"/>
                    </a:lnTo>
                    <a:lnTo>
                      <a:pt x="345" y="149"/>
                    </a:lnTo>
                    <a:lnTo>
                      <a:pt x="343" y="147"/>
                    </a:lnTo>
                    <a:lnTo>
                      <a:pt x="340" y="145"/>
                    </a:lnTo>
                    <a:lnTo>
                      <a:pt x="337" y="143"/>
                    </a:lnTo>
                    <a:lnTo>
                      <a:pt x="333" y="141"/>
                    </a:lnTo>
                    <a:lnTo>
                      <a:pt x="330" y="139"/>
                    </a:lnTo>
                    <a:lnTo>
                      <a:pt x="327" y="137"/>
                    </a:lnTo>
                    <a:lnTo>
                      <a:pt x="324" y="135"/>
                    </a:lnTo>
                    <a:lnTo>
                      <a:pt x="320" y="132"/>
                    </a:lnTo>
                    <a:lnTo>
                      <a:pt x="317" y="131"/>
                    </a:lnTo>
                    <a:lnTo>
                      <a:pt x="313" y="129"/>
                    </a:lnTo>
                    <a:lnTo>
                      <a:pt x="311" y="127"/>
                    </a:lnTo>
                    <a:lnTo>
                      <a:pt x="308" y="124"/>
                    </a:lnTo>
                    <a:lnTo>
                      <a:pt x="307" y="123"/>
                    </a:lnTo>
                    <a:lnTo>
                      <a:pt x="306" y="120"/>
                    </a:lnTo>
                    <a:lnTo>
                      <a:pt x="305" y="118"/>
                    </a:lnTo>
                    <a:lnTo>
                      <a:pt x="304" y="115"/>
                    </a:lnTo>
                    <a:lnTo>
                      <a:pt x="305" y="113"/>
                    </a:lnTo>
                    <a:lnTo>
                      <a:pt x="305" y="112"/>
                    </a:lnTo>
                    <a:lnTo>
                      <a:pt x="306" y="109"/>
                    </a:lnTo>
                    <a:lnTo>
                      <a:pt x="307" y="107"/>
                    </a:lnTo>
                    <a:lnTo>
                      <a:pt x="308" y="105"/>
                    </a:lnTo>
                    <a:lnTo>
                      <a:pt x="308" y="103"/>
                    </a:lnTo>
                    <a:lnTo>
                      <a:pt x="309" y="100"/>
                    </a:lnTo>
                    <a:lnTo>
                      <a:pt x="309" y="98"/>
                    </a:lnTo>
                    <a:lnTo>
                      <a:pt x="311" y="97"/>
                    </a:lnTo>
                    <a:lnTo>
                      <a:pt x="312" y="94"/>
                    </a:lnTo>
                    <a:lnTo>
                      <a:pt x="312" y="93"/>
                    </a:lnTo>
                    <a:lnTo>
                      <a:pt x="309" y="91"/>
                    </a:lnTo>
                    <a:lnTo>
                      <a:pt x="307" y="89"/>
                    </a:lnTo>
                    <a:lnTo>
                      <a:pt x="305" y="89"/>
                    </a:lnTo>
                    <a:lnTo>
                      <a:pt x="303" y="88"/>
                    </a:lnTo>
                    <a:lnTo>
                      <a:pt x="301" y="87"/>
                    </a:lnTo>
                    <a:lnTo>
                      <a:pt x="299" y="87"/>
                    </a:lnTo>
                    <a:lnTo>
                      <a:pt x="297" y="86"/>
                    </a:lnTo>
                    <a:lnTo>
                      <a:pt x="294" y="85"/>
                    </a:lnTo>
                    <a:lnTo>
                      <a:pt x="292" y="83"/>
                    </a:lnTo>
                    <a:lnTo>
                      <a:pt x="290" y="82"/>
                    </a:lnTo>
                    <a:lnTo>
                      <a:pt x="289" y="80"/>
                    </a:lnTo>
                    <a:lnTo>
                      <a:pt x="287" y="78"/>
                    </a:lnTo>
                    <a:lnTo>
                      <a:pt x="286" y="76"/>
                    </a:lnTo>
                    <a:lnTo>
                      <a:pt x="285" y="74"/>
                    </a:lnTo>
                    <a:lnTo>
                      <a:pt x="283" y="71"/>
                    </a:lnTo>
                    <a:lnTo>
                      <a:pt x="283" y="68"/>
                    </a:lnTo>
                    <a:lnTo>
                      <a:pt x="282" y="65"/>
                    </a:lnTo>
                    <a:lnTo>
                      <a:pt x="282" y="62"/>
                    </a:lnTo>
                    <a:lnTo>
                      <a:pt x="282" y="58"/>
                    </a:lnTo>
                    <a:lnTo>
                      <a:pt x="282" y="54"/>
                    </a:lnTo>
                    <a:lnTo>
                      <a:pt x="282" y="51"/>
                    </a:lnTo>
                    <a:lnTo>
                      <a:pt x="282" y="48"/>
                    </a:lnTo>
                    <a:lnTo>
                      <a:pt x="282" y="44"/>
                    </a:lnTo>
                    <a:lnTo>
                      <a:pt x="282" y="41"/>
                    </a:lnTo>
                    <a:lnTo>
                      <a:pt x="282" y="37"/>
                    </a:lnTo>
                    <a:lnTo>
                      <a:pt x="283" y="35"/>
                    </a:lnTo>
                    <a:lnTo>
                      <a:pt x="282" y="33"/>
                    </a:lnTo>
                    <a:lnTo>
                      <a:pt x="282" y="31"/>
                    </a:lnTo>
                    <a:lnTo>
                      <a:pt x="281" y="29"/>
                    </a:lnTo>
                    <a:lnTo>
                      <a:pt x="281" y="29"/>
                    </a:lnTo>
                    <a:lnTo>
                      <a:pt x="278" y="28"/>
                    </a:lnTo>
                    <a:lnTo>
                      <a:pt x="274" y="30"/>
                    </a:lnTo>
                    <a:lnTo>
                      <a:pt x="272" y="31"/>
                    </a:lnTo>
                    <a:lnTo>
                      <a:pt x="270" y="33"/>
                    </a:lnTo>
                    <a:lnTo>
                      <a:pt x="268" y="35"/>
                    </a:lnTo>
                    <a:lnTo>
                      <a:pt x="266" y="36"/>
                    </a:lnTo>
                    <a:lnTo>
                      <a:pt x="263" y="37"/>
                    </a:lnTo>
                    <a:lnTo>
                      <a:pt x="261" y="39"/>
                    </a:lnTo>
                    <a:lnTo>
                      <a:pt x="258" y="40"/>
                    </a:lnTo>
                    <a:lnTo>
                      <a:pt x="255" y="41"/>
                    </a:lnTo>
                    <a:lnTo>
                      <a:pt x="252" y="42"/>
                    </a:lnTo>
                    <a:lnTo>
                      <a:pt x="250" y="42"/>
                    </a:lnTo>
                    <a:lnTo>
                      <a:pt x="248" y="42"/>
                    </a:lnTo>
                    <a:lnTo>
                      <a:pt x="246" y="41"/>
                    </a:lnTo>
                    <a:lnTo>
                      <a:pt x="243" y="39"/>
                    </a:lnTo>
                    <a:lnTo>
                      <a:pt x="240" y="37"/>
                    </a:lnTo>
                    <a:lnTo>
                      <a:pt x="238" y="35"/>
                    </a:lnTo>
                    <a:lnTo>
                      <a:pt x="236" y="33"/>
                    </a:lnTo>
                    <a:lnTo>
                      <a:pt x="233" y="30"/>
                    </a:lnTo>
                    <a:lnTo>
                      <a:pt x="231" y="27"/>
                    </a:lnTo>
                    <a:lnTo>
                      <a:pt x="230" y="23"/>
                    </a:lnTo>
                    <a:lnTo>
                      <a:pt x="228" y="19"/>
                    </a:lnTo>
                    <a:lnTo>
                      <a:pt x="226" y="16"/>
                    </a:lnTo>
                    <a:lnTo>
                      <a:pt x="224" y="13"/>
                    </a:lnTo>
                    <a:lnTo>
                      <a:pt x="222" y="10"/>
                    </a:lnTo>
                    <a:lnTo>
                      <a:pt x="221" y="7"/>
                    </a:lnTo>
                    <a:lnTo>
                      <a:pt x="219" y="4"/>
                    </a:lnTo>
                    <a:lnTo>
                      <a:pt x="217" y="2"/>
                    </a:lnTo>
                    <a:lnTo>
                      <a:pt x="215" y="1"/>
                    </a:lnTo>
                    <a:lnTo>
                      <a:pt x="214" y="1"/>
                    </a:lnTo>
                    <a:lnTo>
                      <a:pt x="212" y="0"/>
                    </a:lnTo>
                    <a:lnTo>
                      <a:pt x="212" y="1"/>
                    </a:lnTo>
                    <a:lnTo>
                      <a:pt x="210" y="2"/>
                    </a:lnTo>
                    <a:lnTo>
                      <a:pt x="208" y="5"/>
                    </a:lnTo>
                    <a:lnTo>
                      <a:pt x="206" y="7"/>
                    </a:lnTo>
                    <a:lnTo>
                      <a:pt x="205" y="10"/>
                    </a:lnTo>
                    <a:lnTo>
                      <a:pt x="203" y="13"/>
                    </a:lnTo>
                    <a:lnTo>
                      <a:pt x="202" y="15"/>
                    </a:lnTo>
                    <a:lnTo>
                      <a:pt x="201" y="18"/>
                    </a:lnTo>
                    <a:lnTo>
                      <a:pt x="199" y="21"/>
                    </a:lnTo>
                    <a:lnTo>
                      <a:pt x="198" y="24"/>
                    </a:lnTo>
                    <a:lnTo>
                      <a:pt x="197" y="27"/>
                    </a:lnTo>
                    <a:lnTo>
                      <a:pt x="195" y="28"/>
                    </a:lnTo>
                    <a:lnTo>
                      <a:pt x="194" y="31"/>
                    </a:lnTo>
                    <a:lnTo>
                      <a:pt x="192" y="32"/>
                    </a:lnTo>
                    <a:lnTo>
                      <a:pt x="192" y="33"/>
                    </a:lnTo>
                    <a:lnTo>
                      <a:pt x="191" y="32"/>
                    </a:lnTo>
                    <a:lnTo>
                      <a:pt x="189" y="31"/>
                    </a:lnTo>
                    <a:lnTo>
                      <a:pt x="187" y="29"/>
                    </a:lnTo>
                    <a:lnTo>
                      <a:pt x="186" y="27"/>
                    </a:lnTo>
                    <a:lnTo>
                      <a:pt x="185" y="25"/>
                    </a:lnTo>
                    <a:lnTo>
                      <a:pt x="183" y="22"/>
                    </a:lnTo>
                    <a:lnTo>
                      <a:pt x="182" y="19"/>
                    </a:lnTo>
                    <a:lnTo>
                      <a:pt x="181" y="16"/>
                    </a:lnTo>
                    <a:lnTo>
                      <a:pt x="179" y="14"/>
                    </a:lnTo>
                    <a:lnTo>
                      <a:pt x="178" y="11"/>
                    </a:lnTo>
                    <a:lnTo>
                      <a:pt x="176" y="8"/>
                    </a:lnTo>
                    <a:lnTo>
                      <a:pt x="175" y="5"/>
                    </a:lnTo>
                    <a:lnTo>
                      <a:pt x="173" y="3"/>
                    </a:lnTo>
                    <a:lnTo>
                      <a:pt x="173" y="2"/>
                    </a:lnTo>
                    <a:lnTo>
                      <a:pt x="171" y="1"/>
                    </a:lnTo>
                    <a:lnTo>
                      <a:pt x="170" y="1"/>
                    </a:lnTo>
                    <a:lnTo>
                      <a:pt x="168" y="1"/>
                    </a:lnTo>
                    <a:lnTo>
                      <a:pt x="167" y="2"/>
                    </a:lnTo>
                    <a:lnTo>
                      <a:pt x="165" y="4"/>
                    </a:lnTo>
                    <a:lnTo>
                      <a:pt x="164" y="7"/>
                    </a:lnTo>
                    <a:lnTo>
                      <a:pt x="162" y="9"/>
                    </a:lnTo>
                    <a:lnTo>
                      <a:pt x="161" y="12"/>
                    </a:lnTo>
                    <a:lnTo>
                      <a:pt x="159" y="15"/>
                    </a:lnTo>
                    <a:lnTo>
                      <a:pt x="158" y="18"/>
                    </a:lnTo>
                    <a:lnTo>
                      <a:pt x="156" y="21"/>
                    </a:lnTo>
                    <a:lnTo>
                      <a:pt x="154" y="24"/>
                    </a:lnTo>
                    <a:lnTo>
                      <a:pt x="153" y="27"/>
                    </a:lnTo>
                    <a:lnTo>
                      <a:pt x="151" y="30"/>
                    </a:lnTo>
                    <a:lnTo>
                      <a:pt x="149" y="33"/>
                    </a:lnTo>
                    <a:lnTo>
                      <a:pt x="147" y="35"/>
                    </a:lnTo>
                    <a:lnTo>
                      <a:pt x="145" y="36"/>
                    </a:lnTo>
                    <a:lnTo>
                      <a:pt x="144" y="37"/>
                    </a:lnTo>
                    <a:lnTo>
                      <a:pt x="139" y="37"/>
                    </a:lnTo>
                    <a:lnTo>
                      <a:pt x="136" y="35"/>
                    </a:lnTo>
                    <a:lnTo>
                      <a:pt x="134" y="33"/>
                    </a:lnTo>
                    <a:lnTo>
                      <a:pt x="133" y="31"/>
                    </a:lnTo>
                    <a:lnTo>
                      <a:pt x="131" y="29"/>
                    </a:lnTo>
                    <a:lnTo>
                      <a:pt x="129" y="27"/>
                    </a:lnTo>
                    <a:lnTo>
                      <a:pt x="127" y="24"/>
                    </a:lnTo>
                    <a:lnTo>
                      <a:pt x="125" y="22"/>
                    </a:lnTo>
                    <a:lnTo>
                      <a:pt x="123" y="19"/>
                    </a:lnTo>
                    <a:lnTo>
                      <a:pt x="122" y="18"/>
                    </a:lnTo>
                    <a:lnTo>
                      <a:pt x="119" y="15"/>
                    </a:lnTo>
                    <a:lnTo>
                      <a:pt x="117" y="14"/>
                    </a:lnTo>
                    <a:lnTo>
                      <a:pt x="115" y="15"/>
                    </a:lnTo>
                    <a:lnTo>
                      <a:pt x="114" y="16"/>
                    </a:lnTo>
                    <a:lnTo>
                      <a:pt x="114" y="18"/>
                    </a:lnTo>
                    <a:lnTo>
                      <a:pt x="113" y="21"/>
                    </a:lnTo>
                    <a:lnTo>
                      <a:pt x="113" y="23"/>
                    </a:lnTo>
                    <a:lnTo>
                      <a:pt x="112" y="26"/>
                    </a:lnTo>
                    <a:lnTo>
                      <a:pt x="112" y="28"/>
                    </a:lnTo>
                    <a:lnTo>
                      <a:pt x="111" y="31"/>
                    </a:lnTo>
                    <a:lnTo>
                      <a:pt x="110" y="34"/>
                    </a:lnTo>
                    <a:lnTo>
                      <a:pt x="109" y="36"/>
                    </a:lnTo>
                    <a:lnTo>
                      <a:pt x="108" y="38"/>
                    </a:lnTo>
                    <a:lnTo>
                      <a:pt x="107" y="41"/>
                    </a:lnTo>
                    <a:lnTo>
                      <a:pt x="106" y="42"/>
                    </a:lnTo>
                    <a:lnTo>
                      <a:pt x="105" y="44"/>
                    </a:lnTo>
                    <a:lnTo>
                      <a:pt x="102" y="45"/>
                    </a:lnTo>
                    <a:lnTo>
                      <a:pt x="99" y="46"/>
                    </a:lnTo>
                    <a:lnTo>
                      <a:pt x="96" y="45"/>
                    </a:lnTo>
                    <a:lnTo>
                      <a:pt x="93" y="44"/>
                    </a:lnTo>
                    <a:lnTo>
                      <a:pt x="90" y="42"/>
                    </a:lnTo>
                    <a:lnTo>
                      <a:pt x="87" y="40"/>
                    </a:lnTo>
                    <a:lnTo>
                      <a:pt x="84" y="39"/>
                    </a:lnTo>
                    <a:lnTo>
                      <a:pt x="83" y="40"/>
                    </a:lnTo>
                    <a:lnTo>
                      <a:pt x="83" y="42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4" y="50"/>
                    </a:lnTo>
                    <a:lnTo>
                      <a:pt x="84" y="52"/>
                    </a:lnTo>
                    <a:lnTo>
                      <a:pt x="84" y="54"/>
                    </a:lnTo>
                    <a:lnTo>
                      <a:pt x="84" y="56"/>
                    </a:lnTo>
                    <a:lnTo>
                      <a:pt x="84" y="58"/>
                    </a:lnTo>
                    <a:lnTo>
                      <a:pt x="83" y="61"/>
                    </a:lnTo>
                    <a:lnTo>
                      <a:pt x="83" y="63"/>
                    </a:lnTo>
                    <a:lnTo>
                      <a:pt x="81" y="65"/>
                    </a:lnTo>
                    <a:lnTo>
                      <a:pt x="80" y="67"/>
                    </a:lnTo>
                    <a:lnTo>
                      <a:pt x="79" y="69"/>
                    </a:lnTo>
                    <a:lnTo>
                      <a:pt x="77" y="71"/>
                    </a:lnTo>
                    <a:lnTo>
                      <a:pt x="74" y="71"/>
                    </a:lnTo>
                    <a:lnTo>
                      <a:pt x="71" y="72"/>
                    </a:lnTo>
                    <a:lnTo>
                      <a:pt x="68" y="72"/>
                    </a:lnTo>
                    <a:lnTo>
                      <a:pt x="64" y="73"/>
                    </a:lnTo>
                    <a:lnTo>
                      <a:pt x="62" y="73"/>
                    </a:lnTo>
                    <a:lnTo>
                      <a:pt x="59" y="73"/>
                    </a:lnTo>
                    <a:lnTo>
                      <a:pt x="58" y="73"/>
                    </a:lnTo>
                    <a:lnTo>
                      <a:pt x="56" y="73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50" y="73"/>
                    </a:lnTo>
                    <a:lnTo>
                      <a:pt x="48" y="73"/>
                    </a:lnTo>
                    <a:lnTo>
                      <a:pt x="46" y="72"/>
                    </a:lnTo>
                    <a:lnTo>
                      <a:pt x="43" y="72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37" y="72"/>
                    </a:lnTo>
                    <a:lnTo>
                      <a:pt x="34" y="72"/>
                    </a:lnTo>
                    <a:lnTo>
                      <a:pt x="31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7" y="72"/>
                    </a:lnTo>
                    <a:lnTo>
                      <a:pt x="29" y="74"/>
                    </a:lnTo>
                    <a:lnTo>
                      <a:pt x="30" y="74"/>
                    </a:lnTo>
                    <a:lnTo>
                      <a:pt x="33" y="75"/>
                    </a:lnTo>
                    <a:lnTo>
                      <a:pt x="35" y="76"/>
                    </a:lnTo>
                    <a:lnTo>
                      <a:pt x="37" y="78"/>
                    </a:lnTo>
                    <a:lnTo>
                      <a:pt x="39" y="79"/>
                    </a:lnTo>
                    <a:lnTo>
                      <a:pt x="41" y="81"/>
                    </a:lnTo>
                    <a:lnTo>
                      <a:pt x="43" y="82"/>
                    </a:lnTo>
                    <a:lnTo>
                      <a:pt x="46" y="84"/>
                    </a:lnTo>
                    <a:lnTo>
                      <a:pt x="48" y="86"/>
                    </a:lnTo>
                    <a:lnTo>
                      <a:pt x="50" y="88"/>
                    </a:lnTo>
                    <a:lnTo>
                      <a:pt x="51" y="89"/>
                    </a:lnTo>
                    <a:lnTo>
                      <a:pt x="52" y="92"/>
                    </a:lnTo>
                    <a:lnTo>
                      <a:pt x="52" y="94"/>
                    </a:lnTo>
                    <a:lnTo>
                      <a:pt x="50" y="98"/>
                    </a:lnTo>
                    <a:lnTo>
                      <a:pt x="47" y="102"/>
                    </a:lnTo>
                    <a:lnTo>
                      <a:pt x="43" y="105"/>
                    </a:lnTo>
                    <a:lnTo>
                      <a:pt x="41" y="107"/>
                    </a:lnTo>
                    <a:lnTo>
                      <a:pt x="38" y="109"/>
                    </a:lnTo>
                    <a:lnTo>
                      <a:pt x="37" y="110"/>
                    </a:lnTo>
                    <a:lnTo>
                      <a:pt x="35" y="112"/>
                    </a:lnTo>
                    <a:lnTo>
                      <a:pt x="33" y="114"/>
                    </a:lnTo>
                    <a:lnTo>
                      <a:pt x="31" y="117"/>
                    </a:lnTo>
                    <a:lnTo>
                      <a:pt x="31" y="119"/>
                    </a:lnTo>
                    <a:lnTo>
                      <a:pt x="33" y="121"/>
                    </a:lnTo>
                    <a:lnTo>
                      <a:pt x="36" y="123"/>
                    </a:lnTo>
                    <a:lnTo>
                      <a:pt x="39" y="126"/>
                    </a:lnTo>
                    <a:lnTo>
                      <a:pt x="42" y="127"/>
                    </a:lnTo>
                    <a:lnTo>
                      <a:pt x="45" y="128"/>
                    </a:lnTo>
                    <a:lnTo>
                      <a:pt x="47" y="129"/>
                    </a:lnTo>
                    <a:lnTo>
                      <a:pt x="47" y="131"/>
                    </a:lnTo>
                    <a:lnTo>
                      <a:pt x="45" y="131"/>
                    </a:lnTo>
                    <a:lnTo>
                      <a:pt x="44" y="132"/>
                    </a:lnTo>
                    <a:lnTo>
                      <a:pt x="42" y="132"/>
                    </a:lnTo>
                    <a:lnTo>
                      <a:pt x="40" y="132"/>
                    </a:lnTo>
                    <a:lnTo>
                      <a:pt x="38" y="132"/>
                    </a:lnTo>
                    <a:lnTo>
                      <a:pt x="35" y="133"/>
                    </a:lnTo>
                    <a:lnTo>
                      <a:pt x="33" y="134"/>
                    </a:lnTo>
                    <a:lnTo>
                      <a:pt x="31" y="135"/>
                    </a:lnTo>
                    <a:lnTo>
                      <a:pt x="28" y="135"/>
                    </a:lnTo>
                    <a:lnTo>
                      <a:pt x="25" y="136"/>
                    </a:lnTo>
                    <a:lnTo>
                      <a:pt x="23" y="137"/>
                    </a:lnTo>
                    <a:lnTo>
                      <a:pt x="21" y="139"/>
                    </a:lnTo>
                    <a:lnTo>
                      <a:pt x="19" y="141"/>
                    </a:lnTo>
                    <a:lnTo>
                      <a:pt x="19" y="145"/>
                    </a:lnTo>
                    <a:lnTo>
                      <a:pt x="20" y="146"/>
                    </a:lnTo>
                    <a:lnTo>
                      <a:pt x="21" y="148"/>
                    </a:lnTo>
                    <a:lnTo>
                      <a:pt x="24" y="150"/>
                    </a:lnTo>
                    <a:lnTo>
                      <a:pt x="26" y="152"/>
                    </a:lnTo>
                    <a:lnTo>
                      <a:pt x="29" y="153"/>
                    </a:lnTo>
                    <a:lnTo>
                      <a:pt x="32" y="155"/>
                    </a:lnTo>
                    <a:lnTo>
                      <a:pt x="35" y="157"/>
                    </a:lnTo>
                    <a:lnTo>
                      <a:pt x="38" y="159"/>
                    </a:lnTo>
                    <a:lnTo>
                      <a:pt x="41" y="161"/>
                    </a:lnTo>
                    <a:lnTo>
                      <a:pt x="44" y="163"/>
                    </a:lnTo>
                    <a:lnTo>
                      <a:pt x="47" y="164"/>
                    </a:lnTo>
                    <a:lnTo>
                      <a:pt x="50" y="166"/>
                    </a:lnTo>
                    <a:lnTo>
                      <a:pt x="52" y="167"/>
                    </a:lnTo>
                    <a:lnTo>
                      <a:pt x="54" y="168"/>
                    </a:lnTo>
                    <a:lnTo>
                      <a:pt x="54" y="168"/>
                    </a:lnTo>
                    <a:lnTo>
                      <a:pt x="55" y="169"/>
                    </a:lnTo>
                    <a:lnTo>
                      <a:pt x="55" y="169"/>
                    </a:lnTo>
                    <a:close/>
                  </a:path>
                </a:pathLst>
              </a:custGeom>
              <a:solidFill>
                <a:srgbClr val="D119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59"/>
              <p:cNvSpPr>
                <a:spLocks/>
              </p:cNvSpPr>
              <p:nvPr/>
            </p:nvSpPr>
            <p:spPr bwMode="auto">
              <a:xfrm>
                <a:off x="1229" y="1051"/>
                <a:ext cx="193" cy="198"/>
              </a:xfrm>
              <a:custGeom>
                <a:avLst/>
                <a:gdLst/>
                <a:ahLst/>
                <a:cxnLst>
                  <a:cxn ang="0">
                    <a:pos x="49" y="58"/>
                  </a:cxn>
                  <a:cxn ang="0">
                    <a:pos x="52" y="45"/>
                  </a:cxn>
                  <a:cxn ang="0">
                    <a:pos x="62" y="51"/>
                  </a:cxn>
                  <a:cxn ang="0">
                    <a:pos x="61" y="33"/>
                  </a:cxn>
                  <a:cxn ang="0">
                    <a:pos x="60" y="19"/>
                  </a:cxn>
                  <a:cxn ang="0">
                    <a:pos x="63" y="1"/>
                  </a:cxn>
                  <a:cxn ang="0">
                    <a:pos x="78" y="10"/>
                  </a:cxn>
                  <a:cxn ang="0">
                    <a:pos x="99" y="31"/>
                  </a:cxn>
                  <a:cxn ang="0">
                    <a:pos x="118" y="34"/>
                  </a:cxn>
                  <a:cxn ang="0">
                    <a:pos x="129" y="19"/>
                  </a:cxn>
                  <a:cxn ang="0">
                    <a:pos x="130" y="22"/>
                  </a:cxn>
                  <a:cxn ang="0">
                    <a:pos x="127" y="45"/>
                  </a:cxn>
                  <a:cxn ang="0">
                    <a:pos x="134" y="60"/>
                  </a:cxn>
                  <a:cxn ang="0">
                    <a:pos x="153" y="54"/>
                  </a:cxn>
                  <a:cxn ang="0">
                    <a:pos x="167" y="50"/>
                  </a:cxn>
                  <a:cxn ang="0">
                    <a:pos x="158" y="67"/>
                  </a:cxn>
                  <a:cxn ang="0">
                    <a:pos x="153" y="83"/>
                  </a:cxn>
                  <a:cxn ang="0">
                    <a:pos x="165" y="87"/>
                  </a:cxn>
                  <a:cxn ang="0">
                    <a:pos x="171" y="90"/>
                  </a:cxn>
                  <a:cxn ang="0">
                    <a:pos x="161" y="110"/>
                  </a:cxn>
                  <a:cxn ang="0">
                    <a:pos x="178" y="119"/>
                  </a:cxn>
                  <a:cxn ang="0">
                    <a:pos x="193" y="125"/>
                  </a:cxn>
                  <a:cxn ang="0">
                    <a:pos x="182" y="125"/>
                  </a:cxn>
                  <a:cxn ang="0">
                    <a:pos x="161" y="127"/>
                  </a:cxn>
                  <a:cxn ang="0">
                    <a:pos x="155" y="142"/>
                  </a:cxn>
                  <a:cxn ang="0">
                    <a:pos x="163" y="162"/>
                  </a:cxn>
                  <a:cxn ang="0">
                    <a:pos x="163" y="169"/>
                  </a:cxn>
                  <a:cxn ang="0">
                    <a:pos x="147" y="163"/>
                  </a:cxn>
                  <a:cxn ang="0">
                    <a:pos x="130" y="159"/>
                  </a:cxn>
                  <a:cxn ang="0">
                    <a:pos x="124" y="169"/>
                  </a:cxn>
                  <a:cxn ang="0">
                    <a:pos x="125" y="183"/>
                  </a:cxn>
                  <a:cxn ang="0">
                    <a:pos x="119" y="169"/>
                  </a:cxn>
                  <a:cxn ang="0">
                    <a:pos x="108" y="163"/>
                  </a:cxn>
                  <a:cxn ang="0">
                    <a:pos x="90" y="179"/>
                  </a:cxn>
                  <a:cxn ang="0">
                    <a:pos x="74" y="197"/>
                  </a:cxn>
                  <a:cxn ang="0">
                    <a:pos x="69" y="191"/>
                  </a:cxn>
                  <a:cxn ang="0">
                    <a:pos x="70" y="171"/>
                  </a:cxn>
                  <a:cxn ang="0">
                    <a:pos x="61" y="165"/>
                  </a:cxn>
                  <a:cxn ang="0">
                    <a:pos x="49" y="170"/>
                  </a:cxn>
                  <a:cxn ang="0">
                    <a:pos x="52" y="156"/>
                  </a:cxn>
                  <a:cxn ang="0">
                    <a:pos x="47" y="147"/>
                  </a:cxn>
                  <a:cxn ang="0">
                    <a:pos x="31" y="148"/>
                  </a:cxn>
                  <a:cxn ang="0">
                    <a:pos x="26" y="146"/>
                  </a:cxn>
                  <a:cxn ang="0">
                    <a:pos x="41" y="135"/>
                  </a:cxn>
                  <a:cxn ang="0">
                    <a:pos x="42" y="126"/>
                  </a:cxn>
                  <a:cxn ang="0">
                    <a:pos x="24" y="124"/>
                  </a:cxn>
                  <a:cxn ang="0">
                    <a:pos x="19" y="122"/>
                  </a:cxn>
                  <a:cxn ang="0">
                    <a:pos x="31" y="105"/>
                  </a:cxn>
                  <a:cxn ang="0">
                    <a:pos x="16" y="92"/>
                  </a:cxn>
                  <a:cxn ang="0">
                    <a:pos x="0" y="84"/>
                  </a:cxn>
                  <a:cxn ang="0">
                    <a:pos x="13" y="86"/>
                  </a:cxn>
                  <a:cxn ang="0">
                    <a:pos x="29" y="87"/>
                  </a:cxn>
                  <a:cxn ang="0">
                    <a:pos x="27" y="69"/>
                  </a:cxn>
                  <a:cxn ang="0">
                    <a:pos x="33" y="63"/>
                  </a:cxn>
                  <a:cxn ang="0">
                    <a:pos x="47" y="69"/>
                  </a:cxn>
                </a:cxnLst>
                <a:rect l="0" t="0" r="r" b="b"/>
                <a:pathLst>
                  <a:path w="193" h="198">
                    <a:moveTo>
                      <a:pt x="51" y="71"/>
                    </a:moveTo>
                    <a:lnTo>
                      <a:pt x="50" y="69"/>
                    </a:lnTo>
                    <a:lnTo>
                      <a:pt x="50" y="67"/>
                    </a:lnTo>
                    <a:lnTo>
                      <a:pt x="49" y="65"/>
                    </a:lnTo>
                    <a:lnTo>
                      <a:pt x="49" y="63"/>
                    </a:lnTo>
                    <a:lnTo>
                      <a:pt x="49" y="61"/>
                    </a:lnTo>
                    <a:lnTo>
                      <a:pt x="49" y="58"/>
                    </a:lnTo>
                    <a:lnTo>
                      <a:pt x="48" y="56"/>
                    </a:lnTo>
                    <a:lnTo>
                      <a:pt x="48" y="53"/>
                    </a:lnTo>
                    <a:lnTo>
                      <a:pt x="48" y="51"/>
                    </a:lnTo>
                    <a:lnTo>
                      <a:pt x="48" y="50"/>
                    </a:lnTo>
                    <a:lnTo>
                      <a:pt x="49" y="47"/>
                    </a:lnTo>
                    <a:lnTo>
                      <a:pt x="51" y="46"/>
                    </a:lnTo>
                    <a:lnTo>
                      <a:pt x="52" y="45"/>
                    </a:lnTo>
                    <a:lnTo>
                      <a:pt x="53" y="47"/>
                    </a:lnTo>
                    <a:lnTo>
                      <a:pt x="55" y="49"/>
                    </a:lnTo>
                    <a:lnTo>
                      <a:pt x="57" y="51"/>
                    </a:lnTo>
                    <a:lnTo>
                      <a:pt x="59" y="53"/>
                    </a:lnTo>
                    <a:lnTo>
                      <a:pt x="60" y="54"/>
                    </a:lnTo>
                    <a:lnTo>
                      <a:pt x="61" y="54"/>
                    </a:lnTo>
                    <a:lnTo>
                      <a:pt x="62" y="51"/>
                    </a:lnTo>
                    <a:lnTo>
                      <a:pt x="62" y="50"/>
                    </a:lnTo>
                    <a:lnTo>
                      <a:pt x="62" y="47"/>
                    </a:lnTo>
                    <a:lnTo>
                      <a:pt x="62" y="43"/>
                    </a:lnTo>
                    <a:lnTo>
                      <a:pt x="62" y="40"/>
                    </a:lnTo>
                    <a:lnTo>
                      <a:pt x="61" y="38"/>
                    </a:lnTo>
                    <a:lnTo>
                      <a:pt x="61" y="35"/>
                    </a:lnTo>
                    <a:lnTo>
                      <a:pt x="61" y="33"/>
                    </a:lnTo>
                    <a:lnTo>
                      <a:pt x="61" y="31"/>
                    </a:lnTo>
                    <a:lnTo>
                      <a:pt x="61" y="30"/>
                    </a:lnTo>
                    <a:lnTo>
                      <a:pt x="61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0" y="22"/>
                    </a:lnTo>
                    <a:lnTo>
                      <a:pt x="60" y="19"/>
                    </a:lnTo>
                    <a:lnTo>
                      <a:pt x="60" y="17"/>
                    </a:lnTo>
                    <a:lnTo>
                      <a:pt x="60" y="15"/>
                    </a:lnTo>
                    <a:lnTo>
                      <a:pt x="60" y="11"/>
                    </a:lnTo>
                    <a:lnTo>
                      <a:pt x="61" y="9"/>
                    </a:lnTo>
                    <a:lnTo>
                      <a:pt x="61" y="5"/>
                    </a:lnTo>
                    <a:lnTo>
                      <a:pt x="62" y="3"/>
                    </a:lnTo>
                    <a:lnTo>
                      <a:pt x="63" y="1"/>
                    </a:lnTo>
                    <a:lnTo>
                      <a:pt x="65" y="1"/>
                    </a:lnTo>
                    <a:lnTo>
                      <a:pt x="66" y="0"/>
                    </a:lnTo>
                    <a:lnTo>
                      <a:pt x="68" y="1"/>
                    </a:lnTo>
                    <a:lnTo>
                      <a:pt x="70" y="2"/>
                    </a:lnTo>
                    <a:lnTo>
                      <a:pt x="74" y="5"/>
                    </a:lnTo>
                    <a:lnTo>
                      <a:pt x="76" y="7"/>
                    </a:lnTo>
                    <a:lnTo>
                      <a:pt x="78" y="10"/>
                    </a:lnTo>
                    <a:lnTo>
                      <a:pt x="81" y="13"/>
                    </a:lnTo>
                    <a:lnTo>
                      <a:pt x="84" y="16"/>
                    </a:lnTo>
                    <a:lnTo>
                      <a:pt x="87" y="19"/>
                    </a:lnTo>
                    <a:lnTo>
                      <a:pt x="91" y="23"/>
                    </a:lnTo>
                    <a:lnTo>
                      <a:pt x="94" y="26"/>
                    </a:lnTo>
                    <a:lnTo>
                      <a:pt x="97" y="29"/>
                    </a:lnTo>
                    <a:lnTo>
                      <a:pt x="99" y="31"/>
                    </a:lnTo>
                    <a:lnTo>
                      <a:pt x="103" y="33"/>
                    </a:lnTo>
                    <a:lnTo>
                      <a:pt x="106" y="35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5" y="35"/>
                    </a:lnTo>
                    <a:lnTo>
                      <a:pt x="116" y="34"/>
                    </a:lnTo>
                    <a:lnTo>
                      <a:pt x="118" y="34"/>
                    </a:lnTo>
                    <a:lnTo>
                      <a:pt x="120" y="31"/>
                    </a:lnTo>
                    <a:lnTo>
                      <a:pt x="122" y="30"/>
                    </a:lnTo>
                    <a:lnTo>
                      <a:pt x="124" y="28"/>
                    </a:lnTo>
                    <a:lnTo>
                      <a:pt x="126" y="26"/>
                    </a:lnTo>
                    <a:lnTo>
                      <a:pt x="127" y="24"/>
                    </a:lnTo>
                    <a:lnTo>
                      <a:pt x="128" y="21"/>
                    </a:lnTo>
                    <a:lnTo>
                      <a:pt x="129" y="19"/>
                    </a:lnTo>
                    <a:lnTo>
                      <a:pt x="130" y="17"/>
                    </a:lnTo>
                    <a:lnTo>
                      <a:pt x="131" y="15"/>
                    </a:lnTo>
                    <a:lnTo>
                      <a:pt x="132" y="15"/>
                    </a:lnTo>
                    <a:lnTo>
                      <a:pt x="131" y="16"/>
                    </a:lnTo>
                    <a:lnTo>
                      <a:pt x="131" y="17"/>
                    </a:lnTo>
                    <a:lnTo>
                      <a:pt x="131" y="19"/>
                    </a:lnTo>
                    <a:lnTo>
                      <a:pt x="130" y="22"/>
                    </a:lnTo>
                    <a:lnTo>
                      <a:pt x="129" y="24"/>
                    </a:lnTo>
                    <a:lnTo>
                      <a:pt x="129" y="28"/>
                    </a:lnTo>
                    <a:lnTo>
                      <a:pt x="128" y="30"/>
                    </a:lnTo>
                    <a:lnTo>
                      <a:pt x="128" y="34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5"/>
                    </a:lnTo>
                    <a:lnTo>
                      <a:pt x="127" y="49"/>
                    </a:lnTo>
                    <a:lnTo>
                      <a:pt x="127" y="51"/>
                    </a:lnTo>
                    <a:lnTo>
                      <a:pt x="128" y="54"/>
                    </a:lnTo>
                    <a:lnTo>
                      <a:pt x="129" y="56"/>
                    </a:lnTo>
                    <a:lnTo>
                      <a:pt x="130" y="58"/>
                    </a:lnTo>
                    <a:lnTo>
                      <a:pt x="132" y="59"/>
                    </a:lnTo>
                    <a:lnTo>
                      <a:pt x="134" y="60"/>
                    </a:lnTo>
                    <a:lnTo>
                      <a:pt x="136" y="59"/>
                    </a:lnTo>
                    <a:lnTo>
                      <a:pt x="139" y="59"/>
                    </a:lnTo>
                    <a:lnTo>
                      <a:pt x="141" y="58"/>
                    </a:lnTo>
                    <a:lnTo>
                      <a:pt x="144" y="57"/>
                    </a:lnTo>
                    <a:lnTo>
                      <a:pt x="147" y="56"/>
                    </a:lnTo>
                    <a:lnTo>
                      <a:pt x="151" y="55"/>
                    </a:lnTo>
                    <a:lnTo>
                      <a:pt x="153" y="54"/>
                    </a:lnTo>
                    <a:lnTo>
                      <a:pt x="155" y="52"/>
                    </a:lnTo>
                    <a:lnTo>
                      <a:pt x="157" y="51"/>
                    </a:lnTo>
                    <a:lnTo>
                      <a:pt x="160" y="51"/>
                    </a:lnTo>
                    <a:lnTo>
                      <a:pt x="162" y="50"/>
                    </a:lnTo>
                    <a:lnTo>
                      <a:pt x="164" y="50"/>
                    </a:lnTo>
                    <a:lnTo>
                      <a:pt x="165" y="50"/>
                    </a:lnTo>
                    <a:lnTo>
                      <a:pt x="167" y="50"/>
                    </a:lnTo>
                    <a:lnTo>
                      <a:pt x="167" y="52"/>
                    </a:lnTo>
                    <a:lnTo>
                      <a:pt x="165" y="55"/>
                    </a:lnTo>
                    <a:lnTo>
                      <a:pt x="164" y="57"/>
                    </a:lnTo>
                    <a:lnTo>
                      <a:pt x="163" y="59"/>
                    </a:lnTo>
                    <a:lnTo>
                      <a:pt x="161" y="61"/>
                    </a:lnTo>
                    <a:lnTo>
                      <a:pt x="160" y="64"/>
                    </a:lnTo>
                    <a:lnTo>
                      <a:pt x="158" y="67"/>
                    </a:lnTo>
                    <a:lnTo>
                      <a:pt x="156" y="69"/>
                    </a:lnTo>
                    <a:lnTo>
                      <a:pt x="155" y="71"/>
                    </a:lnTo>
                    <a:lnTo>
                      <a:pt x="155" y="74"/>
                    </a:lnTo>
                    <a:lnTo>
                      <a:pt x="154" y="76"/>
                    </a:lnTo>
                    <a:lnTo>
                      <a:pt x="153" y="79"/>
                    </a:lnTo>
                    <a:lnTo>
                      <a:pt x="152" y="81"/>
                    </a:lnTo>
                    <a:lnTo>
                      <a:pt x="153" y="83"/>
                    </a:lnTo>
                    <a:lnTo>
                      <a:pt x="154" y="86"/>
                    </a:lnTo>
                    <a:lnTo>
                      <a:pt x="155" y="87"/>
                    </a:lnTo>
                    <a:lnTo>
                      <a:pt x="156" y="87"/>
                    </a:lnTo>
                    <a:lnTo>
                      <a:pt x="158" y="87"/>
                    </a:lnTo>
                    <a:lnTo>
                      <a:pt x="160" y="87"/>
                    </a:lnTo>
                    <a:lnTo>
                      <a:pt x="163" y="88"/>
                    </a:lnTo>
                    <a:lnTo>
                      <a:pt x="165" y="87"/>
                    </a:lnTo>
                    <a:lnTo>
                      <a:pt x="166" y="87"/>
                    </a:lnTo>
                    <a:lnTo>
                      <a:pt x="168" y="87"/>
                    </a:lnTo>
                    <a:lnTo>
                      <a:pt x="170" y="87"/>
                    </a:lnTo>
                    <a:lnTo>
                      <a:pt x="173" y="87"/>
                    </a:lnTo>
                    <a:lnTo>
                      <a:pt x="174" y="87"/>
                    </a:lnTo>
                    <a:lnTo>
                      <a:pt x="173" y="89"/>
                    </a:lnTo>
                    <a:lnTo>
                      <a:pt x="171" y="90"/>
                    </a:lnTo>
                    <a:lnTo>
                      <a:pt x="168" y="92"/>
                    </a:lnTo>
                    <a:lnTo>
                      <a:pt x="165" y="95"/>
                    </a:lnTo>
                    <a:lnTo>
                      <a:pt x="161" y="99"/>
                    </a:lnTo>
                    <a:lnTo>
                      <a:pt x="159" y="102"/>
                    </a:lnTo>
                    <a:lnTo>
                      <a:pt x="159" y="106"/>
                    </a:lnTo>
                    <a:lnTo>
                      <a:pt x="160" y="109"/>
                    </a:lnTo>
                    <a:lnTo>
                      <a:pt x="161" y="110"/>
                    </a:lnTo>
                    <a:lnTo>
                      <a:pt x="162" y="112"/>
                    </a:lnTo>
                    <a:lnTo>
                      <a:pt x="164" y="113"/>
                    </a:lnTo>
                    <a:lnTo>
                      <a:pt x="167" y="115"/>
                    </a:lnTo>
                    <a:lnTo>
                      <a:pt x="169" y="116"/>
                    </a:lnTo>
                    <a:lnTo>
                      <a:pt x="172" y="117"/>
                    </a:lnTo>
                    <a:lnTo>
                      <a:pt x="174" y="118"/>
                    </a:lnTo>
                    <a:lnTo>
                      <a:pt x="178" y="119"/>
                    </a:lnTo>
                    <a:lnTo>
                      <a:pt x="180" y="120"/>
                    </a:lnTo>
                    <a:lnTo>
                      <a:pt x="183" y="121"/>
                    </a:lnTo>
                    <a:lnTo>
                      <a:pt x="186" y="122"/>
                    </a:lnTo>
                    <a:lnTo>
                      <a:pt x="188" y="123"/>
                    </a:lnTo>
                    <a:lnTo>
                      <a:pt x="190" y="124"/>
                    </a:lnTo>
                    <a:lnTo>
                      <a:pt x="192" y="124"/>
                    </a:lnTo>
                    <a:lnTo>
                      <a:pt x="193" y="125"/>
                    </a:lnTo>
                    <a:lnTo>
                      <a:pt x="193" y="125"/>
                    </a:lnTo>
                    <a:lnTo>
                      <a:pt x="192" y="125"/>
                    </a:lnTo>
                    <a:lnTo>
                      <a:pt x="192" y="125"/>
                    </a:lnTo>
                    <a:lnTo>
                      <a:pt x="189" y="125"/>
                    </a:lnTo>
                    <a:lnTo>
                      <a:pt x="187" y="125"/>
                    </a:lnTo>
                    <a:lnTo>
                      <a:pt x="185" y="125"/>
                    </a:lnTo>
                    <a:lnTo>
                      <a:pt x="182" y="125"/>
                    </a:lnTo>
                    <a:lnTo>
                      <a:pt x="178" y="125"/>
                    </a:lnTo>
                    <a:lnTo>
                      <a:pt x="176" y="126"/>
                    </a:lnTo>
                    <a:lnTo>
                      <a:pt x="173" y="126"/>
                    </a:lnTo>
                    <a:lnTo>
                      <a:pt x="170" y="126"/>
                    </a:lnTo>
                    <a:lnTo>
                      <a:pt x="166" y="127"/>
                    </a:lnTo>
                    <a:lnTo>
                      <a:pt x="164" y="127"/>
                    </a:lnTo>
                    <a:lnTo>
                      <a:pt x="161" y="127"/>
                    </a:lnTo>
                    <a:lnTo>
                      <a:pt x="159" y="129"/>
                    </a:lnTo>
                    <a:lnTo>
                      <a:pt x="157" y="130"/>
                    </a:lnTo>
                    <a:lnTo>
                      <a:pt x="156" y="133"/>
                    </a:lnTo>
                    <a:lnTo>
                      <a:pt x="155" y="134"/>
                    </a:lnTo>
                    <a:lnTo>
                      <a:pt x="155" y="137"/>
                    </a:lnTo>
                    <a:lnTo>
                      <a:pt x="155" y="139"/>
                    </a:lnTo>
                    <a:lnTo>
                      <a:pt x="155" y="142"/>
                    </a:lnTo>
                    <a:lnTo>
                      <a:pt x="155" y="145"/>
                    </a:lnTo>
                    <a:lnTo>
                      <a:pt x="156" y="147"/>
                    </a:lnTo>
                    <a:lnTo>
                      <a:pt x="157" y="150"/>
                    </a:lnTo>
                    <a:lnTo>
                      <a:pt x="159" y="153"/>
                    </a:lnTo>
                    <a:lnTo>
                      <a:pt x="160" y="156"/>
                    </a:lnTo>
                    <a:lnTo>
                      <a:pt x="162" y="159"/>
                    </a:lnTo>
                    <a:lnTo>
                      <a:pt x="163" y="162"/>
                    </a:lnTo>
                    <a:lnTo>
                      <a:pt x="164" y="164"/>
                    </a:lnTo>
                    <a:lnTo>
                      <a:pt x="165" y="166"/>
                    </a:lnTo>
                    <a:lnTo>
                      <a:pt x="165" y="167"/>
                    </a:lnTo>
                    <a:lnTo>
                      <a:pt x="165" y="168"/>
                    </a:lnTo>
                    <a:lnTo>
                      <a:pt x="166" y="169"/>
                    </a:lnTo>
                    <a:lnTo>
                      <a:pt x="165" y="169"/>
                    </a:lnTo>
                    <a:lnTo>
                      <a:pt x="163" y="169"/>
                    </a:lnTo>
                    <a:lnTo>
                      <a:pt x="162" y="169"/>
                    </a:lnTo>
                    <a:lnTo>
                      <a:pt x="160" y="168"/>
                    </a:lnTo>
                    <a:lnTo>
                      <a:pt x="157" y="167"/>
                    </a:lnTo>
                    <a:lnTo>
                      <a:pt x="155" y="166"/>
                    </a:lnTo>
                    <a:lnTo>
                      <a:pt x="153" y="166"/>
                    </a:lnTo>
                    <a:lnTo>
                      <a:pt x="150" y="165"/>
                    </a:lnTo>
                    <a:lnTo>
                      <a:pt x="147" y="163"/>
                    </a:lnTo>
                    <a:lnTo>
                      <a:pt x="144" y="162"/>
                    </a:lnTo>
                    <a:lnTo>
                      <a:pt x="141" y="161"/>
                    </a:lnTo>
                    <a:lnTo>
                      <a:pt x="139" y="160"/>
                    </a:lnTo>
                    <a:lnTo>
                      <a:pt x="136" y="159"/>
                    </a:lnTo>
                    <a:lnTo>
                      <a:pt x="134" y="159"/>
                    </a:lnTo>
                    <a:lnTo>
                      <a:pt x="132" y="159"/>
                    </a:lnTo>
                    <a:lnTo>
                      <a:pt x="130" y="159"/>
                    </a:lnTo>
                    <a:lnTo>
                      <a:pt x="128" y="160"/>
                    </a:lnTo>
                    <a:lnTo>
                      <a:pt x="127" y="161"/>
                    </a:lnTo>
                    <a:lnTo>
                      <a:pt x="125" y="162"/>
                    </a:lnTo>
                    <a:lnTo>
                      <a:pt x="125" y="164"/>
                    </a:lnTo>
                    <a:lnTo>
                      <a:pt x="124" y="166"/>
                    </a:lnTo>
                    <a:lnTo>
                      <a:pt x="124" y="167"/>
                    </a:lnTo>
                    <a:lnTo>
                      <a:pt x="124" y="169"/>
                    </a:lnTo>
                    <a:lnTo>
                      <a:pt x="124" y="171"/>
                    </a:lnTo>
                    <a:lnTo>
                      <a:pt x="124" y="173"/>
                    </a:lnTo>
                    <a:lnTo>
                      <a:pt x="124" y="176"/>
                    </a:lnTo>
                    <a:lnTo>
                      <a:pt x="124" y="177"/>
                    </a:lnTo>
                    <a:lnTo>
                      <a:pt x="124" y="179"/>
                    </a:lnTo>
                    <a:lnTo>
                      <a:pt x="125" y="182"/>
                    </a:lnTo>
                    <a:lnTo>
                      <a:pt x="125" y="183"/>
                    </a:lnTo>
                    <a:lnTo>
                      <a:pt x="125" y="182"/>
                    </a:lnTo>
                    <a:lnTo>
                      <a:pt x="124" y="179"/>
                    </a:lnTo>
                    <a:lnTo>
                      <a:pt x="123" y="177"/>
                    </a:lnTo>
                    <a:lnTo>
                      <a:pt x="122" y="175"/>
                    </a:lnTo>
                    <a:lnTo>
                      <a:pt x="121" y="173"/>
                    </a:lnTo>
                    <a:lnTo>
                      <a:pt x="121" y="171"/>
                    </a:lnTo>
                    <a:lnTo>
                      <a:pt x="119" y="169"/>
                    </a:lnTo>
                    <a:lnTo>
                      <a:pt x="118" y="167"/>
                    </a:lnTo>
                    <a:lnTo>
                      <a:pt x="116" y="166"/>
                    </a:lnTo>
                    <a:lnTo>
                      <a:pt x="116" y="165"/>
                    </a:lnTo>
                    <a:lnTo>
                      <a:pt x="114" y="164"/>
                    </a:lnTo>
                    <a:lnTo>
                      <a:pt x="112" y="163"/>
                    </a:lnTo>
                    <a:lnTo>
                      <a:pt x="110" y="163"/>
                    </a:lnTo>
                    <a:lnTo>
                      <a:pt x="108" y="163"/>
                    </a:lnTo>
                    <a:lnTo>
                      <a:pt x="105" y="164"/>
                    </a:lnTo>
                    <a:lnTo>
                      <a:pt x="103" y="166"/>
                    </a:lnTo>
                    <a:lnTo>
                      <a:pt x="100" y="167"/>
                    </a:lnTo>
                    <a:lnTo>
                      <a:pt x="97" y="170"/>
                    </a:lnTo>
                    <a:lnTo>
                      <a:pt x="95" y="172"/>
                    </a:lnTo>
                    <a:lnTo>
                      <a:pt x="93" y="175"/>
                    </a:lnTo>
                    <a:lnTo>
                      <a:pt x="90" y="179"/>
                    </a:lnTo>
                    <a:lnTo>
                      <a:pt x="87" y="182"/>
                    </a:lnTo>
                    <a:lnTo>
                      <a:pt x="84" y="185"/>
                    </a:lnTo>
                    <a:lnTo>
                      <a:pt x="82" y="187"/>
                    </a:lnTo>
                    <a:lnTo>
                      <a:pt x="79" y="190"/>
                    </a:lnTo>
                    <a:lnTo>
                      <a:pt x="78" y="193"/>
                    </a:lnTo>
                    <a:lnTo>
                      <a:pt x="76" y="194"/>
                    </a:lnTo>
                    <a:lnTo>
                      <a:pt x="74" y="197"/>
                    </a:lnTo>
                    <a:lnTo>
                      <a:pt x="72" y="197"/>
                    </a:lnTo>
                    <a:lnTo>
                      <a:pt x="72" y="198"/>
                    </a:lnTo>
                    <a:lnTo>
                      <a:pt x="70" y="198"/>
                    </a:lnTo>
                    <a:lnTo>
                      <a:pt x="70" y="197"/>
                    </a:lnTo>
                    <a:lnTo>
                      <a:pt x="69" y="195"/>
                    </a:lnTo>
                    <a:lnTo>
                      <a:pt x="69" y="193"/>
                    </a:lnTo>
                    <a:lnTo>
                      <a:pt x="69" y="191"/>
                    </a:lnTo>
                    <a:lnTo>
                      <a:pt x="69" y="188"/>
                    </a:lnTo>
                    <a:lnTo>
                      <a:pt x="69" y="186"/>
                    </a:lnTo>
                    <a:lnTo>
                      <a:pt x="70" y="183"/>
                    </a:lnTo>
                    <a:lnTo>
                      <a:pt x="70" y="180"/>
                    </a:lnTo>
                    <a:lnTo>
                      <a:pt x="70" y="177"/>
                    </a:lnTo>
                    <a:lnTo>
                      <a:pt x="70" y="173"/>
                    </a:lnTo>
                    <a:lnTo>
                      <a:pt x="70" y="171"/>
                    </a:lnTo>
                    <a:lnTo>
                      <a:pt x="70" y="168"/>
                    </a:lnTo>
                    <a:lnTo>
                      <a:pt x="70" y="166"/>
                    </a:lnTo>
                    <a:lnTo>
                      <a:pt x="69" y="165"/>
                    </a:lnTo>
                    <a:lnTo>
                      <a:pt x="69" y="163"/>
                    </a:lnTo>
                    <a:lnTo>
                      <a:pt x="67" y="162"/>
                    </a:lnTo>
                    <a:lnTo>
                      <a:pt x="65" y="163"/>
                    </a:lnTo>
                    <a:lnTo>
                      <a:pt x="61" y="165"/>
                    </a:lnTo>
                    <a:lnTo>
                      <a:pt x="59" y="167"/>
                    </a:lnTo>
                    <a:lnTo>
                      <a:pt x="55" y="170"/>
                    </a:lnTo>
                    <a:lnTo>
                      <a:pt x="52" y="172"/>
                    </a:lnTo>
                    <a:lnTo>
                      <a:pt x="50" y="174"/>
                    </a:lnTo>
                    <a:lnTo>
                      <a:pt x="49" y="175"/>
                    </a:lnTo>
                    <a:lnTo>
                      <a:pt x="49" y="173"/>
                    </a:lnTo>
                    <a:lnTo>
                      <a:pt x="49" y="170"/>
                    </a:lnTo>
                    <a:lnTo>
                      <a:pt x="49" y="168"/>
                    </a:lnTo>
                    <a:lnTo>
                      <a:pt x="50" y="167"/>
                    </a:lnTo>
                    <a:lnTo>
                      <a:pt x="51" y="165"/>
                    </a:lnTo>
                    <a:lnTo>
                      <a:pt x="51" y="163"/>
                    </a:lnTo>
                    <a:lnTo>
                      <a:pt x="52" y="161"/>
                    </a:lnTo>
                    <a:lnTo>
                      <a:pt x="52" y="159"/>
                    </a:lnTo>
                    <a:lnTo>
                      <a:pt x="52" y="156"/>
                    </a:lnTo>
                    <a:lnTo>
                      <a:pt x="52" y="154"/>
                    </a:lnTo>
                    <a:lnTo>
                      <a:pt x="52" y="152"/>
                    </a:lnTo>
                    <a:lnTo>
                      <a:pt x="52" y="150"/>
                    </a:lnTo>
                    <a:lnTo>
                      <a:pt x="51" y="149"/>
                    </a:lnTo>
                    <a:lnTo>
                      <a:pt x="51" y="148"/>
                    </a:lnTo>
                    <a:lnTo>
                      <a:pt x="49" y="147"/>
                    </a:lnTo>
                    <a:lnTo>
                      <a:pt x="47" y="147"/>
                    </a:lnTo>
                    <a:lnTo>
                      <a:pt x="45" y="147"/>
                    </a:lnTo>
                    <a:lnTo>
                      <a:pt x="43" y="147"/>
                    </a:lnTo>
                    <a:lnTo>
                      <a:pt x="40" y="147"/>
                    </a:lnTo>
                    <a:lnTo>
                      <a:pt x="38" y="147"/>
                    </a:lnTo>
                    <a:lnTo>
                      <a:pt x="36" y="147"/>
                    </a:lnTo>
                    <a:lnTo>
                      <a:pt x="34" y="148"/>
                    </a:lnTo>
                    <a:lnTo>
                      <a:pt x="31" y="148"/>
                    </a:lnTo>
                    <a:lnTo>
                      <a:pt x="28" y="149"/>
                    </a:lnTo>
                    <a:lnTo>
                      <a:pt x="26" y="149"/>
                    </a:lnTo>
                    <a:lnTo>
                      <a:pt x="25" y="149"/>
                    </a:lnTo>
                    <a:lnTo>
                      <a:pt x="22" y="150"/>
                    </a:lnTo>
                    <a:lnTo>
                      <a:pt x="21" y="150"/>
                    </a:lnTo>
                    <a:lnTo>
                      <a:pt x="23" y="148"/>
                    </a:lnTo>
                    <a:lnTo>
                      <a:pt x="26" y="146"/>
                    </a:lnTo>
                    <a:lnTo>
                      <a:pt x="28" y="145"/>
                    </a:lnTo>
                    <a:lnTo>
                      <a:pt x="30" y="144"/>
                    </a:lnTo>
                    <a:lnTo>
                      <a:pt x="33" y="142"/>
                    </a:lnTo>
                    <a:lnTo>
                      <a:pt x="36" y="141"/>
                    </a:lnTo>
                    <a:lnTo>
                      <a:pt x="38" y="139"/>
                    </a:lnTo>
                    <a:lnTo>
                      <a:pt x="39" y="137"/>
                    </a:lnTo>
                    <a:lnTo>
                      <a:pt x="41" y="135"/>
                    </a:lnTo>
                    <a:lnTo>
                      <a:pt x="43" y="134"/>
                    </a:lnTo>
                    <a:lnTo>
                      <a:pt x="46" y="130"/>
                    </a:lnTo>
                    <a:lnTo>
                      <a:pt x="46" y="129"/>
                    </a:lnTo>
                    <a:lnTo>
                      <a:pt x="46" y="127"/>
                    </a:lnTo>
                    <a:lnTo>
                      <a:pt x="45" y="127"/>
                    </a:lnTo>
                    <a:lnTo>
                      <a:pt x="43" y="126"/>
                    </a:lnTo>
                    <a:lnTo>
                      <a:pt x="42" y="126"/>
                    </a:lnTo>
                    <a:lnTo>
                      <a:pt x="39" y="125"/>
                    </a:lnTo>
                    <a:lnTo>
                      <a:pt x="38" y="125"/>
                    </a:lnTo>
                    <a:lnTo>
                      <a:pt x="35" y="125"/>
                    </a:lnTo>
                    <a:lnTo>
                      <a:pt x="33" y="125"/>
                    </a:lnTo>
                    <a:lnTo>
                      <a:pt x="29" y="124"/>
                    </a:lnTo>
                    <a:lnTo>
                      <a:pt x="27" y="124"/>
                    </a:lnTo>
                    <a:lnTo>
                      <a:pt x="24" y="124"/>
                    </a:lnTo>
                    <a:lnTo>
                      <a:pt x="22" y="124"/>
                    </a:lnTo>
                    <a:lnTo>
                      <a:pt x="20" y="124"/>
                    </a:lnTo>
                    <a:lnTo>
                      <a:pt x="19" y="124"/>
                    </a:lnTo>
                    <a:lnTo>
                      <a:pt x="17" y="124"/>
                    </a:lnTo>
                    <a:lnTo>
                      <a:pt x="17" y="124"/>
                    </a:lnTo>
                    <a:lnTo>
                      <a:pt x="17" y="123"/>
                    </a:lnTo>
                    <a:lnTo>
                      <a:pt x="19" y="122"/>
                    </a:lnTo>
                    <a:lnTo>
                      <a:pt x="21" y="120"/>
                    </a:lnTo>
                    <a:lnTo>
                      <a:pt x="25" y="118"/>
                    </a:lnTo>
                    <a:lnTo>
                      <a:pt x="28" y="115"/>
                    </a:lnTo>
                    <a:lnTo>
                      <a:pt x="31" y="113"/>
                    </a:lnTo>
                    <a:lnTo>
                      <a:pt x="33" y="109"/>
                    </a:lnTo>
                    <a:lnTo>
                      <a:pt x="33" y="107"/>
                    </a:lnTo>
                    <a:lnTo>
                      <a:pt x="31" y="105"/>
                    </a:lnTo>
                    <a:lnTo>
                      <a:pt x="30" y="103"/>
                    </a:lnTo>
                    <a:lnTo>
                      <a:pt x="28" y="101"/>
                    </a:lnTo>
                    <a:lnTo>
                      <a:pt x="26" y="100"/>
                    </a:lnTo>
                    <a:lnTo>
                      <a:pt x="23" y="97"/>
                    </a:lnTo>
                    <a:lnTo>
                      <a:pt x="21" y="95"/>
                    </a:lnTo>
                    <a:lnTo>
                      <a:pt x="19" y="94"/>
                    </a:lnTo>
                    <a:lnTo>
                      <a:pt x="16" y="92"/>
                    </a:lnTo>
                    <a:lnTo>
                      <a:pt x="12" y="90"/>
                    </a:lnTo>
                    <a:lnTo>
                      <a:pt x="10" y="89"/>
                    </a:lnTo>
                    <a:lnTo>
                      <a:pt x="7" y="88"/>
                    </a:lnTo>
                    <a:lnTo>
                      <a:pt x="4" y="87"/>
                    </a:lnTo>
                    <a:lnTo>
                      <a:pt x="2" y="86"/>
                    </a:lnTo>
                    <a:lnTo>
                      <a:pt x="1" y="84"/>
                    </a:lnTo>
                    <a:lnTo>
                      <a:pt x="0" y="84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10" y="85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8" y="86"/>
                    </a:lnTo>
                    <a:lnTo>
                      <a:pt x="20" y="87"/>
                    </a:lnTo>
                    <a:lnTo>
                      <a:pt x="23" y="87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29" y="87"/>
                    </a:lnTo>
                    <a:lnTo>
                      <a:pt x="31" y="86"/>
                    </a:lnTo>
                    <a:lnTo>
                      <a:pt x="32" y="83"/>
                    </a:lnTo>
                    <a:lnTo>
                      <a:pt x="32" y="80"/>
                    </a:lnTo>
                    <a:lnTo>
                      <a:pt x="31" y="76"/>
                    </a:lnTo>
                    <a:lnTo>
                      <a:pt x="29" y="72"/>
                    </a:lnTo>
                    <a:lnTo>
                      <a:pt x="28" y="70"/>
                    </a:lnTo>
                    <a:lnTo>
                      <a:pt x="27" y="69"/>
                    </a:lnTo>
                    <a:lnTo>
                      <a:pt x="26" y="67"/>
                    </a:lnTo>
                    <a:lnTo>
                      <a:pt x="25" y="65"/>
                    </a:lnTo>
                    <a:lnTo>
                      <a:pt x="24" y="62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31" y="62"/>
                    </a:lnTo>
                    <a:lnTo>
                      <a:pt x="33" y="63"/>
                    </a:lnTo>
                    <a:lnTo>
                      <a:pt x="35" y="64"/>
                    </a:lnTo>
                    <a:lnTo>
                      <a:pt x="37" y="65"/>
                    </a:lnTo>
                    <a:lnTo>
                      <a:pt x="39" y="66"/>
                    </a:lnTo>
                    <a:lnTo>
                      <a:pt x="40" y="67"/>
                    </a:lnTo>
                    <a:lnTo>
                      <a:pt x="43" y="68"/>
                    </a:lnTo>
                    <a:lnTo>
                      <a:pt x="45" y="69"/>
                    </a:lnTo>
                    <a:lnTo>
                      <a:pt x="47" y="69"/>
                    </a:lnTo>
                    <a:lnTo>
                      <a:pt x="49" y="70"/>
                    </a:lnTo>
                    <a:lnTo>
                      <a:pt x="51" y="71"/>
                    </a:lnTo>
                    <a:lnTo>
                      <a:pt x="51" y="71"/>
                    </a:lnTo>
                    <a:close/>
                  </a:path>
                </a:pathLst>
              </a:custGeom>
              <a:solidFill>
                <a:srgbClr val="CC00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60"/>
              <p:cNvSpPr>
                <a:spLocks/>
              </p:cNvSpPr>
              <p:nvPr/>
            </p:nvSpPr>
            <p:spPr bwMode="auto">
              <a:xfrm>
                <a:off x="1286" y="1120"/>
                <a:ext cx="79" cy="70"/>
              </a:xfrm>
              <a:custGeom>
                <a:avLst/>
                <a:gdLst/>
                <a:ahLst/>
                <a:cxnLst>
                  <a:cxn ang="0">
                    <a:pos x="32" y="18"/>
                  </a:cxn>
                  <a:cxn ang="0">
                    <a:pos x="38" y="12"/>
                  </a:cxn>
                  <a:cxn ang="0">
                    <a:pos x="43" y="6"/>
                  </a:cxn>
                  <a:cxn ang="0">
                    <a:pos x="51" y="0"/>
                  </a:cxn>
                  <a:cxn ang="0">
                    <a:pos x="55" y="2"/>
                  </a:cxn>
                  <a:cxn ang="0">
                    <a:pos x="53" y="10"/>
                  </a:cxn>
                  <a:cxn ang="0">
                    <a:pos x="53" y="17"/>
                  </a:cxn>
                  <a:cxn ang="0">
                    <a:pos x="55" y="25"/>
                  </a:cxn>
                  <a:cxn ang="0">
                    <a:pos x="64" y="25"/>
                  </a:cxn>
                  <a:cxn ang="0">
                    <a:pos x="71" y="23"/>
                  </a:cxn>
                  <a:cxn ang="0">
                    <a:pos x="68" y="27"/>
                  </a:cxn>
                  <a:cxn ang="0">
                    <a:pos x="58" y="35"/>
                  </a:cxn>
                  <a:cxn ang="0">
                    <a:pos x="53" y="41"/>
                  </a:cxn>
                  <a:cxn ang="0">
                    <a:pos x="57" y="43"/>
                  </a:cxn>
                  <a:cxn ang="0">
                    <a:pos x="62" y="44"/>
                  </a:cxn>
                  <a:cxn ang="0">
                    <a:pos x="69" y="44"/>
                  </a:cxn>
                  <a:cxn ang="0">
                    <a:pos x="78" y="48"/>
                  </a:cxn>
                  <a:cxn ang="0">
                    <a:pos x="79" y="56"/>
                  </a:cxn>
                  <a:cxn ang="0">
                    <a:pos x="73" y="64"/>
                  </a:cxn>
                  <a:cxn ang="0">
                    <a:pos x="65" y="65"/>
                  </a:cxn>
                  <a:cxn ang="0">
                    <a:pos x="59" y="58"/>
                  </a:cxn>
                  <a:cxn ang="0">
                    <a:pos x="52" y="52"/>
                  </a:cxn>
                  <a:cxn ang="0">
                    <a:pos x="49" y="56"/>
                  </a:cxn>
                  <a:cxn ang="0">
                    <a:pos x="46" y="65"/>
                  </a:cxn>
                  <a:cxn ang="0">
                    <a:pos x="43" y="70"/>
                  </a:cxn>
                  <a:cxn ang="0">
                    <a:pos x="39" y="65"/>
                  </a:cxn>
                  <a:cxn ang="0">
                    <a:pos x="36" y="59"/>
                  </a:cxn>
                  <a:cxn ang="0">
                    <a:pos x="32" y="54"/>
                  </a:cxn>
                  <a:cxn ang="0">
                    <a:pos x="26" y="48"/>
                  </a:cxn>
                  <a:cxn ang="0">
                    <a:pos x="19" y="52"/>
                  </a:cxn>
                  <a:cxn ang="0">
                    <a:pos x="11" y="60"/>
                  </a:cxn>
                  <a:cxn ang="0">
                    <a:pos x="4" y="63"/>
                  </a:cxn>
                  <a:cxn ang="0">
                    <a:pos x="0" y="56"/>
                  </a:cxn>
                  <a:cxn ang="0">
                    <a:pos x="2" y="45"/>
                  </a:cxn>
                  <a:cxn ang="0">
                    <a:pos x="11" y="40"/>
                  </a:cxn>
                  <a:cxn ang="0">
                    <a:pos x="17" y="40"/>
                  </a:cxn>
                  <a:cxn ang="0">
                    <a:pos x="23" y="40"/>
                  </a:cxn>
                  <a:cxn ang="0">
                    <a:pos x="28" y="40"/>
                  </a:cxn>
                  <a:cxn ang="0">
                    <a:pos x="23" y="37"/>
                  </a:cxn>
                  <a:cxn ang="0">
                    <a:pos x="18" y="33"/>
                  </a:cxn>
                  <a:cxn ang="0">
                    <a:pos x="10" y="29"/>
                  </a:cxn>
                  <a:cxn ang="0">
                    <a:pos x="3" y="24"/>
                  </a:cxn>
                  <a:cxn ang="0">
                    <a:pos x="3" y="22"/>
                  </a:cxn>
                  <a:cxn ang="0">
                    <a:pos x="9" y="23"/>
                  </a:cxn>
                  <a:cxn ang="0">
                    <a:pos x="15" y="25"/>
                  </a:cxn>
                  <a:cxn ang="0">
                    <a:pos x="21" y="26"/>
                  </a:cxn>
                  <a:cxn ang="0">
                    <a:pos x="26" y="27"/>
                  </a:cxn>
                  <a:cxn ang="0">
                    <a:pos x="30" y="25"/>
                  </a:cxn>
                  <a:cxn ang="0">
                    <a:pos x="29" y="20"/>
                  </a:cxn>
                </a:cxnLst>
                <a:rect l="0" t="0" r="r" b="b"/>
                <a:pathLst>
                  <a:path w="79" h="70">
                    <a:moveTo>
                      <a:pt x="29" y="20"/>
                    </a:moveTo>
                    <a:lnTo>
                      <a:pt x="30" y="20"/>
                    </a:lnTo>
                    <a:lnTo>
                      <a:pt x="32" y="18"/>
                    </a:lnTo>
                    <a:lnTo>
                      <a:pt x="33" y="16"/>
                    </a:lnTo>
                    <a:lnTo>
                      <a:pt x="35" y="14"/>
                    </a:lnTo>
                    <a:lnTo>
                      <a:pt x="38" y="12"/>
                    </a:lnTo>
                    <a:lnTo>
                      <a:pt x="40" y="10"/>
                    </a:lnTo>
                    <a:lnTo>
                      <a:pt x="41" y="8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47" y="2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4" y="4"/>
                    </a:lnTo>
                    <a:lnTo>
                      <a:pt x="54" y="8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3" y="15"/>
                    </a:lnTo>
                    <a:lnTo>
                      <a:pt x="53" y="17"/>
                    </a:lnTo>
                    <a:lnTo>
                      <a:pt x="53" y="20"/>
                    </a:lnTo>
                    <a:lnTo>
                      <a:pt x="54" y="23"/>
                    </a:lnTo>
                    <a:lnTo>
                      <a:pt x="55" y="25"/>
                    </a:lnTo>
                    <a:lnTo>
                      <a:pt x="58" y="26"/>
                    </a:lnTo>
                    <a:lnTo>
                      <a:pt x="61" y="25"/>
                    </a:lnTo>
                    <a:lnTo>
                      <a:pt x="64" y="25"/>
                    </a:lnTo>
                    <a:lnTo>
                      <a:pt x="67" y="24"/>
                    </a:lnTo>
                    <a:lnTo>
                      <a:pt x="70" y="24"/>
                    </a:lnTo>
                    <a:lnTo>
                      <a:pt x="71" y="23"/>
                    </a:lnTo>
                    <a:lnTo>
                      <a:pt x="72" y="25"/>
                    </a:lnTo>
                    <a:lnTo>
                      <a:pt x="71" y="25"/>
                    </a:lnTo>
                    <a:lnTo>
                      <a:pt x="68" y="27"/>
                    </a:lnTo>
                    <a:lnTo>
                      <a:pt x="65" y="30"/>
                    </a:lnTo>
                    <a:lnTo>
                      <a:pt x="61" y="33"/>
                    </a:lnTo>
                    <a:lnTo>
                      <a:pt x="58" y="35"/>
                    </a:lnTo>
                    <a:lnTo>
                      <a:pt x="55" y="38"/>
                    </a:lnTo>
                    <a:lnTo>
                      <a:pt x="53" y="39"/>
                    </a:lnTo>
                    <a:lnTo>
                      <a:pt x="53" y="41"/>
                    </a:lnTo>
                    <a:lnTo>
                      <a:pt x="53" y="42"/>
                    </a:lnTo>
                    <a:lnTo>
                      <a:pt x="56" y="43"/>
                    </a:lnTo>
                    <a:lnTo>
                      <a:pt x="57" y="43"/>
                    </a:lnTo>
                    <a:lnTo>
                      <a:pt x="59" y="44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7" y="44"/>
                    </a:lnTo>
                    <a:lnTo>
                      <a:pt x="69" y="44"/>
                    </a:lnTo>
                    <a:lnTo>
                      <a:pt x="71" y="45"/>
                    </a:lnTo>
                    <a:lnTo>
                      <a:pt x="75" y="46"/>
                    </a:lnTo>
                    <a:lnTo>
                      <a:pt x="78" y="48"/>
                    </a:lnTo>
                    <a:lnTo>
                      <a:pt x="79" y="50"/>
                    </a:lnTo>
                    <a:lnTo>
                      <a:pt x="79" y="53"/>
                    </a:lnTo>
                    <a:lnTo>
                      <a:pt x="79" y="56"/>
                    </a:lnTo>
                    <a:lnTo>
                      <a:pt x="77" y="59"/>
                    </a:lnTo>
                    <a:lnTo>
                      <a:pt x="75" y="61"/>
                    </a:lnTo>
                    <a:lnTo>
                      <a:pt x="73" y="64"/>
                    </a:lnTo>
                    <a:lnTo>
                      <a:pt x="70" y="66"/>
                    </a:lnTo>
                    <a:lnTo>
                      <a:pt x="68" y="66"/>
                    </a:lnTo>
                    <a:lnTo>
                      <a:pt x="65" y="65"/>
                    </a:lnTo>
                    <a:lnTo>
                      <a:pt x="62" y="63"/>
                    </a:lnTo>
                    <a:lnTo>
                      <a:pt x="60" y="60"/>
                    </a:lnTo>
                    <a:lnTo>
                      <a:pt x="59" y="58"/>
                    </a:lnTo>
                    <a:lnTo>
                      <a:pt x="56" y="55"/>
                    </a:lnTo>
                    <a:lnTo>
                      <a:pt x="54" y="53"/>
                    </a:lnTo>
                    <a:lnTo>
                      <a:pt x="52" y="52"/>
                    </a:lnTo>
                    <a:lnTo>
                      <a:pt x="51" y="52"/>
                    </a:lnTo>
                    <a:lnTo>
                      <a:pt x="50" y="53"/>
                    </a:lnTo>
                    <a:lnTo>
                      <a:pt x="49" y="56"/>
                    </a:lnTo>
                    <a:lnTo>
                      <a:pt x="48" y="58"/>
                    </a:lnTo>
                    <a:lnTo>
                      <a:pt x="47" y="62"/>
                    </a:lnTo>
                    <a:lnTo>
                      <a:pt x="46" y="65"/>
                    </a:lnTo>
                    <a:lnTo>
                      <a:pt x="45" y="68"/>
                    </a:lnTo>
                    <a:lnTo>
                      <a:pt x="44" y="70"/>
                    </a:lnTo>
                    <a:lnTo>
                      <a:pt x="43" y="70"/>
                    </a:lnTo>
                    <a:lnTo>
                      <a:pt x="41" y="69"/>
                    </a:lnTo>
                    <a:lnTo>
                      <a:pt x="40" y="67"/>
                    </a:lnTo>
                    <a:lnTo>
                      <a:pt x="39" y="65"/>
                    </a:lnTo>
                    <a:lnTo>
                      <a:pt x="38" y="63"/>
                    </a:lnTo>
                    <a:lnTo>
                      <a:pt x="37" y="61"/>
                    </a:lnTo>
                    <a:lnTo>
                      <a:pt x="36" y="59"/>
                    </a:lnTo>
                    <a:lnTo>
                      <a:pt x="35" y="58"/>
                    </a:lnTo>
                    <a:lnTo>
                      <a:pt x="33" y="56"/>
                    </a:lnTo>
                    <a:lnTo>
                      <a:pt x="32" y="54"/>
                    </a:lnTo>
                    <a:lnTo>
                      <a:pt x="31" y="52"/>
                    </a:lnTo>
                    <a:lnTo>
                      <a:pt x="28" y="49"/>
                    </a:lnTo>
                    <a:lnTo>
                      <a:pt x="26" y="48"/>
                    </a:lnTo>
                    <a:lnTo>
                      <a:pt x="23" y="48"/>
                    </a:lnTo>
                    <a:lnTo>
                      <a:pt x="21" y="50"/>
                    </a:lnTo>
                    <a:lnTo>
                      <a:pt x="19" y="52"/>
                    </a:lnTo>
                    <a:lnTo>
                      <a:pt x="16" y="55"/>
                    </a:lnTo>
                    <a:lnTo>
                      <a:pt x="13" y="58"/>
                    </a:lnTo>
                    <a:lnTo>
                      <a:pt x="11" y="60"/>
                    </a:lnTo>
                    <a:lnTo>
                      <a:pt x="8" y="62"/>
                    </a:lnTo>
                    <a:lnTo>
                      <a:pt x="6" y="64"/>
                    </a:lnTo>
                    <a:lnTo>
                      <a:pt x="4" y="63"/>
                    </a:lnTo>
                    <a:lnTo>
                      <a:pt x="2" y="61"/>
                    </a:lnTo>
                    <a:lnTo>
                      <a:pt x="1" y="58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1" y="48"/>
                    </a:lnTo>
                    <a:lnTo>
                      <a:pt x="2" y="45"/>
                    </a:lnTo>
                    <a:lnTo>
                      <a:pt x="4" y="43"/>
                    </a:lnTo>
                    <a:lnTo>
                      <a:pt x="6" y="41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5" y="40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29" y="40"/>
                    </a:lnTo>
                    <a:lnTo>
                      <a:pt x="27" y="39"/>
                    </a:lnTo>
                    <a:lnTo>
                      <a:pt x="23" y="37"/>
                    </a:lnTo>
                    <a:lnTo>
                      <a:pt x="21" y="36"/>
                    </a:lnTo>
                    <a:lnTo>
                      <a:pt x="20" y="35"/>
                    </a:lnTo>
                    <a:lnTo>
                      <a:pt x="18" y="33"/>
                    </a:lnTo>
                    <a:lnTo>
                      <a:pt x="15" y="32"/>
                    </a:lnTo>
                    <a:lnTo>
                      <a:pt x="13" y="30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6" y="26"/>
                    </a:lnTo>
                    <a:lnTo>
                      <a:pt x="3" y="24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6" y="23"/>
                    </a:lnTo>
                    <a:lnTo>
                      <a:pt x="9" y="23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6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4" y="27"/>
                    </a:lnTo>
                    <a:lnTo>
                      <a:pt x="26" y="27"/>
                    </a:lnTo>
                    <a:lnTo>
                      <a:pt x="28" y="26"/>
                    </a:lnTo>
                    <a:lnTo>
                      <a:pt x="30" y="26"/>
                    </a:lnTo>
                    <a:lnTo>
                      <a:pt x="30" y="25"/>
                    </a:lnTo>
                    <a:lnTo>
                      <a:pt x="30" y="24"/>
                    </a:lnTo>
                    <a:lnTo>
                      <a:pt x="29" y="21"/>
                    </a:lnTo>
                    <a:lnTo>
                      <a:pt x="29" y="20"/>
                    </a:lnTo>
                    <a:lnTo>
                      <a:pt x="29" y="20"/>
                    </a:lnTo>
                    <a:close/>
                  </a:path>
                </a:pathLst>
              </a:custGeom>
              <a:solidFill>
                <a:srgbClr val="FAAD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61"/>
              <p:cNvSpPr>
                <a:spLocks/>
              </p:cNvSpPr>
              <p:nvPr/>
            </p:nvSpPr>
            <p:spPr bwMode="auto">
              <a:xfrm>
                <a:off x="1216" y="696"/>
                <a:ext cx="72" cy="332"/>
              </a:xfrm>
              <a:custGeom>
                <a:avLst/>
                <a:gdLst/>
                <a:ahLst/>
                <a:cxnLst>
                  <a:cxn ang="0">
                    <a:pos x="71" y="330"/>
                  </a:cxn>
                  <a:cxn ang="0">
                    <a:pos x="68" y="323"/>
                  </a:cxn>
                  <a:cxn ang="0">
                    <a:pos x="66" y="315"/>
                  </a:cxn>
                  <a:cxn ang="0">
                    <a:pos x="63" y="307"/>
                  </a:cxn>
                  <a:cxn ang="0">
                    <a:pos x="59" y="297"/>
                  </a:cxn>
                  <a:cxn ang="0">
                    <a:pos x="55" y="285"/>
                  </a:cxn>
                  <a:cxn ang="0">
                    <a:pos x="52" y="273"/>
                  </a:cxn>
                  <a:cxn ang="0">
                    <a:pos x="48" y="259"/>
                  </a:cxn>
                  <a:cxn ang="0">
                    <a:pos x="44" y="245"/>
                  </a:cxn>
                  <a:cxn ang="0">
                    <a:pos x="39" y="230"/>
                  </a:cxn>
                  <a:cxn ang="0">
                    <a:pos x="35" y="214"/>
                  </a:cxn>
                  <a:cxn ang="0">
                    <a:pos x="30" y="198"/>
                  </a:cxn>
                  <a:cxn ang="0">
                    <a:pos x="26" y="182"/>
                  </a:cxn>
                  <a:cxn ang="0">
                    <a:pos x="22" y="166"/>
                  </a:cxn>
                  <a:cxn ang="0">
                    <a:pos x="18" y="150"/>
                  </a:cxn>
                  <a:cxn ang="0">
                    <a:pos x="14" y="133"/>
                  </a:cxn>
                  <a:cxn ang="0">
                    <a:pos x="11" y="117"/>
                  </a:cxn>
                  <a:cxn ang="0">
                    <a:pos x="8" y="102"/>
                  </a:cxn>
                  <a:cxn ang="0">
                    <a:pos x="6" y="88"/>
                  </a:cxn>
                  <a:cxn ang="0">
                    <a:pos x="3" y="74"/>
                  </a:cxn>
                  <a:cxn ang="0">
                    <a:pos x="2" y="62"/>
                  </a:cxn>
                  <a:cxn ang="0">
                    <a:pos x="1" y="51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1" y="23"/>
                  </a:cxn>
                  <a:cxn ang="0">
                    <a:pos x="2" y="16"/>
                  </a:cxn>
                  <a:cxn ang="0">
                    <a:pos x="4" y="11"/>
                  </a:cxn>
                  <a:cxn ang="0">
                    <a:pos x="8" y="3"/>
                  </a:cxn>
                  <a:cxn ang="0">
                    <a:pos x="13" y="0"/>
                  </a:cxn>
                  <a:cxn ang="0">
                    <a:pos x="18" y="1"/>
                  </a:cxn>
                  <a:cxn ang="0">
                    <a:pos x="25" y="7"/>
                  </a:cxn>
                  <a:cxn ang="0">
                    <a:pos x="29" y="12"/>
                  </a:cxn>
                  <a:cxn ang="0">
                    <a:pos x="32" y="18"/>
                  </a:cxn>
                  <a:cxn ang="0">
                    <a:pos x="35" y="25"/>
                  </a:cxn>
                  <a:cxn ang="0">
                    <a:pos x="38" y="34"/>
                  </a:cxn>
                  <a:cxn ang="0">
                    <a:pos x="41" y="43"/>
                  </a:cxn>
                  <a:cxn ang="0">
                    <a:pos x="44" y="55"/>
                  </a:cxn>
                  <a:cxn ang="0">
                    <a:pos x="47" y="67"/>
                  </a:cxn>
                  <a:cxn ang="0">
                    <a:pos x="50" y="79"/>
                  </a:cxn>
                  <a:cxn ang="0">
                    <a:pos x="52" y="94"/>
                  </a:cxn>
                  <a:cxn ang="0">
                    <a:pos x="54" y="109"/>
                  </a:cxn>
                  <a:cxn ang="0">
                    <a:pos x="56" y="125"/>
                  </a:cxn>
                  <a:cxn ang="0">
                    <a:pos x="59" y="142"/>
                  </a:cxn>
                  <a:cxn ang="0">
                    <a:pos x="60" y="158"/>
                  </a:cxn>
                  <a:cxn ang="0">
                    <a:pos x="62" y="175"/>
                  </a:cxn>
                  <a:cxn ang="0">
                    <a:pos x="64" y="191"/>
                  </a:cxn>
                  <a:cxn ang="0">
                    <a:pos x="65" y="209"/>
                  </a:cxn>
                  <a:cxn ang="0">
                    <a:pos x="66" y="225"/>
                  </a:cxn>
                  <a:cxn ang="0">
                    <a:pos x="67" y="240"/>
                  </a:cxn>
                  <a:cxn ang="0">
                    <a:pos x="68" y="255"/>
                  </a:cxn>
                  <a:cxn ang="0">
                    <a:pos x="69" y="269"/>
                  </a:cxn>
                  <a:cxn ang="0">
                    <a:pos x="70" y="283"/>
                  </a:cxn>
                  <a:cxn ang="0">
                    <a:pos x="70" y="295"/>
                  </a:cxn>
                  <a:cxn ang="0">
                    <a:pos x="71" y="306"/>
                  </a:cxn>
                  <a:cxn ang="0">
                    <a:pos x="71" y="315"/>
                  </a:cxn>
                  <a:cxn ang="0">
                    <a:pos x="71" y="322"/>
                  </a:cxn>
                  <a:cxn ang="0">
                    <a:pos x="71" y="330"/>
                  </a:cxn>
                  <a:cxn ang="0">
                    <a:pos x="72" y="332"/>
                  </a:cxn>
                </a:cxnLst>
                <a:rect l="0" t="0" r="r" b="b"/>
                <a:pathLst>
                  <a:path w="72" h="332">
                    <a:moveTo>
                      <a:pt x="72" y="332"/>
                    </a:moveTo>
                    <a:lnTo>
                      <a:pt x="71" y="331"/>
                    </a:lnTo>
                    <a:lnTo>
                      <a:pt x="71" y="330"/>
                    </a:lnTo>
                    <a:lnTo>
                      <a:pt x="70" y="327"/>
                    </a:lnTo>
                    <a:lnTo>
                      <a:pt x="69" y="325"/>
                    </a:lnTo>
                    <a:lnTo>
                      <a:pt x="68" y="323"/>
                    </a:lnTo>
                    <a:lnTo>
                      <a:pt x="67" y="320"/>
                    </a:lnTo>
                    <a:lnTo>
                      <a:pt x="67" y="318"/>
                    </a:lnTo>
                    <a:lnTo>
                      <a:pt x="66" y="315"/>
                    </a:lnTo>
                    <a:lnTo>
                      <a:pt x="65" y="312"/>
                    </a:lnTo>
                    <a:lnTo>
                      <a:pt x="64" y="310"/>
                    </a:lnTo>
                    <a:lnTo>
                      <a:pt x="63" y="307"/>
                    </a:lnTo>
                    <a:lnTo>
                      <a:pt x="62" y="304"/>
                    </a:lnTo>
                    <a:lnTo>
                      <a:pt x="61" y="300"/>
                    </a:lnTo>
                    <a:lnTo>
                      <a:pt x="59" y="297"/>
                    </a:lnTo>
                    <a:lnTo>
                      <a:pt x="58" y="293"/>
                    </a:lnTo>
                    <a:lnTo>
                      <a:pt x="57" y="289"/>
                    </a:lnTo>
                    <a:lnTo>
                      <a:pt x="55" y="285"/>
                    </a:lnTo>
                    <a:lnTo>
                      <a:pt x="54" y="281"/>
                    </a:lnTo>
                    <a:lnTo>
                      <a:pt x="53" y="277"/>
                    </a:lnTo>
                    <a:lnTo>
                      <a:pt x="52" y="273"/>
                    </a:lnTo>
                    <a:lnTo>
                      <a:pt x="51" y="269"/>
                    </a:lnTo>
                    <a:lnTo>
                      <a:pt x="50" y="264"/>
                    </a:lnTo>
                    <a:lnTo>
                      <a:pt x="48" y="259"/>
                    </a:lnTo>
                    <a:lnTo>
                      <a:pt x="47" y="255"/>
                    </a:lnTo>
                    <a:lnTo>
                      <a:pt x="45" y="249"/>
                    </a:lnTo>
                    <a:lnTo>
                      <a:pt x="44" y="245"/>
                    </a:lnTo>
                    <a:lnTo>
                      <a:pt x="42" y="240"/>
                    </a:lnTo>
                    <a:lnTo>
                      <a:pt x="41" y="235"/>
                    </a:lnTo>
                    <a:lnTo>
                      <a:pt x="39" y="230"/>
                    </a:lnTo>
                    <a:lnTo>
                      <a:pt x="38" y="225"/>
                    </a:lnTo>
                    <a:lnTo>
                      <a:pt x="36" y="219"/>
                    </a:lnTo>
                    <a:lnTo>
                      <a:pt x="35" y="214"/>
                    </a:lnTo>
                    <a:lnTo>
                      <a:pt x="33" y="209"/>
                    </a:lnTo>
                    <a:lnTo>
                      <a:pt x="32" y="204"/>
                    </a:lnTo>
                    <a:lnTo>
                      <a:pt x="30" y="198"/>
                    </a:lnTo>
                    <a:lnTo>
                      <a:pt x="29" y="192"/>
                    </a:lnTo>
                    <a:lnTo>
                      <a:pt x="27" y="187"/>
                    </a:lnTo>
                    <a:lnTo>
                      <a:pt x="26" y="182"/>
                    </a:lnTo>
                    <a:lnTo>
                      <a:pt x="25" y="176"/>
                    </a:lnTo>
                    <a:lnTo>
                      <a:pt x="23" y="171"/>
                    </a:lnTo>
                    <a:lnTo>
                      <a:pt x="22" y="166"/>
                    </a:lnTo>
                    <a:lnTo>
                      <a:pt x="20" y="160"/>
                    </a:lnTo>
                    <a:lnTo>
                      <a:pt x="19" y="154"/>
                    </a:lnTo>
                    <a:lnTo>
                      <a:pt x="18" y="150"/>
                    </a:lnTo>
                    <a:lnTo>
                      <a:pt x="17" y="144"/>
                    </a:lnTo>
                    <a:lnTo>
                      <a:pt x="15" y="138"/>
                    </a:lnTo>
                    <a:lnTo>
                      <a:pt x="14" y="133"/>
                    </a:lnTo>
                    <a:lnTo>
                      <a:pt x="13" y="128"/>
                    </a:lnTo>
                    <a:lnTo>
                      <a:pt x="12" y="122"/>
                    </a:lnTo>
                    <a:lnTo>
                      <a:pt x="11" y="117"/>
                    </a:lnTo>
                    <a:lnTo>
                      <a:pt x="10" y="113"/>
                    </a:lnTo>
                    <a:lnTo>
                      <a:pt x="9" y="108"/>
                    </a:lnTo>
                    <a:lnTo>
                      <a:pt x="8" y="102"/>
                    </a:lnTo>
                    <a:lnTo>
                      <a:pt x="7" y="97"/>
                    </a:lnTo>
                    <a:lnTo>
                      <a:pt x="6" y="93"/>
                    </a:lnTo>
                    <a:lnTo>
                      <a:pt x="6" y="88"/>
                    </a:lnTo>
                    <a:lnTo>
                      <a:pt x="5" y="83"/>
                    </a:lnTo>
                    <a:lnTo>
                      <a:pt x="4" y="78"/>
                    </a:lnTo>
                    <a:lnTo>
                      <a:pt x="3" y="74"/>
                    </a:lnTo>
                    <a:lnTo>
                      <a:pt x="3" y="71"/>
                    </a:lnTo>
                    <a:lnTo>
                      <a:pt x="2" y="66"/>
                    </a:lnTo>
                    <a:lnTo>
                      <a:pt x="2" y="62"/>
                    </a:lnTo>
                    <a:lnTo>
                      <a:pt x="1" y="58"/>
                    </a:lnTo>
                    <a:lnTo>
                      <a:pt x="1" y="55"/>
                    </a:lnTo>
                    <a:lnTo>
                      <a:pt x="1" y="51"/>
                    </a:lnTo>
                    <a:lnTo>
                      <a:pt x="0" y="47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2"/>
                    </a:lnTo>
                    <a:lnTo>
                      <a:pt x="1" y="29"/>
                    </a:lnTo>
                    <a:lnTo>
                      <a:pt x="1" y="26"/>
                    </a:lnTo>
                    <a:lnTo>
                      <a:pt x="1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1" y="3"/>
                    </a:lnTo>
                    <a:lnTo>
                      <a:pt x="23" y="4"/>
                    </a:lnTo>
                    <a:lnTo>
                      <a:pt x="25" y="7"/>
                    </a:lnTo>
                    <a:lnTo>
                      <a:pt x="26" y="9"/>
                    </a:lnTo>
                    <a:lnTo>
                      <a:pt x="27" y="11"/>
                    </a:lnTo>
                    <a:lnTo>
                      <a:pt x="29" y="12"/>
                    </a:lnTo>
                    <a:lnTo>
                      <a:pt x="30" y="15"/>
                    </a:lnTo>
                    <a:lnTo>
                      <a:pt x="31" y="16"/>
                    </a:lnTo>
                    <a:lnTo>
                      <a:pt x="32" y="18"/>
                    </a:lnTo>
                    <a:lnTo>
                      <a:pt x="33" y="20"/>
                    </a:lnTo>
                    <a:lnTo>
                      <a:pt x="34" y="23"/>
                    </a:lnTo>
                    <a:lnTo>
                      <a:pt x="35" y="25"/>
                    </a:lnTo>
                    <a:lnTo>
                      <a:pt x="36" y="28"/>
                    </a:lnTo>
                    <a:lnTo>
                      <a:pt x="37" y="31"/>
                    </a:lnTo>
                    <a:lnTo>
                      <a:pt x="38" y="34"/>
                    </a:lnTo>
                    <a:lnTo>
                      <a:pt x="39" y="36"/>
                    </a:lnTo>
                    <a:lnTo>
                      <a:pt x="40" y="40"/>
                    </a:lnTo>
                    <a:lnTo>
                      <a:pt x="41" y="43"/>
                    </a:lnTo>
                    <a:lnTo>
                      <a:pt x="42" y="47"/>
                    </a:lnTo>
                    <a:lnTo>
                      <a:pt x="43" y="51"/>
                    </a:lnTo>
                    <a:lnTo>
                      <a:pt x="44" y="55"/>
                    </a:lnTo>
                    <a:lnTo>
                      <a:pt x="46" y="58"/>
                    </a:lnTo>
                    <a:lnTo>
                      <a:pt x="47" y="62"/>
                    </a:lnTo>
                    <a:lnTo>
                      <a:pt x="47" y="67"/>
                    </a:lnTo>
                    <a:lnTo>
                      <a:pt x="48" y="71"/>
                    </a:lnTo>
                    <a:lnTo>
                      <a:pt x="49" y="75"/>
                    </a:lnTo>
                    <a:lnTo>
                      <a:pt x="50" y="79"/>
                    </a:lnTo>
                    <a:lnTo>
                      <a:pt x="51" y="84"/>
                    </a:lnTo>
                    <a:lnTo>
                      <a:pt x="52" y="89"/>
                    </a:lnTo>
                    <a:lnTo>
                      <a:pt x="52" y="94"/>
                    </a:lnTo>
                    <a:lnTo>
                      <a:pt x="53" y="99"/>
                    </a:lnTo>
                    <a:lnTo>
                      <a:pt x="53" y="104"/>
                    </a:lnTo>
                    <a:lnTo>
                      <a:pt x="54" y="109"/>
                    </a:lnTo>
                    <a:lnTo>
                      <a:pt x="55" y="114"/>
                    </a:lnTo>
                    <a:lnTo>
                      <a:pt x="56" y="119"/>
                    </a:lnTo>
                    <a:lnTo>
                      <a:pt x="56" y="125"/>
                    </a:lnTo>
                    <a:lnTo>
                      <a:pt x="57" y="131"/>
                    </a:lnTo>
                    <a:lnTo>
                      <a:pt x="58" y="136"/>
                    </a:lnTo>
                    <a:lnTo>
                      <a:pt x="59" y="142"/>
                    </a:lnTo>
                    <a:lnTo>
                      <a:pt x="59" y="147"/>
                    </a:lnTo>
                    <a:lnTo>
                      <a:pt x="60" y="152"/>
                    </a:lnTo>
                    <a:lnTo>
                      <a:pt x="60" y="158"/>
                    </a:lnTo>
                    <a:lnTo>
                      <a:pt x="61" y="164"/>
                    </a:lnTo>
                    <a:lnTo>
                      <a:pt x="61" y="169"/>
                    </a:lnTo>
                    <a:lnTo>
                      <a:pt x="62" y="175"/>
                    </a:lnTo>
                    <a:lnTo>
                      <a:pt x="62" y="180"/>
                    </a:lnTo>
                    <a:lnTo>
                      <a:pt x="63" y="187"/>
                    </a:lnTo>
                    <a:lnTo>
                      <a:pt x="64" y="191"/>
                    </a:lnTo>
                    <a:lnTo>
                      <a:pt x="64" y="197"/>
                    </a:lnTo>
                    <a:lnTo>
                      <a:pt x="64" y="203"/>
                    </a:lnTo>
                    <a:lnTo>
                      <a:pt x="65" y="209"/>
                    </a:lnTo>
                    <a:lnTo>
                      <a:pt x="65" y="214"/>
                    </a:lnTo>
                    <a:lnTo>
                      <a:pt x="66" y="219"/>
                    </a:lnTo>
                    <a:lnTo>
                      <a:pt x="66" y="225"/>
                    </a:lnTo>
                    <a:lnTo>
                      <a:pt x="67" y="230"/>
                    </a:lnTo>
                    <a:lnTo>
                      <a:pt x="67" y="235"/>
                    </a:lnTo>
                    <a:lnTo>
                      <a:pt x="67" y="240"/>
                    </a:lnTo>
                    <a:lnTo>
                      <a:pt x="68" y="245"/>
                    </a:lnTo>
                    <a:lnTo>
                      <a:pt x="68" y="250"/>
                    </a:lnTo>
                    <a:lnTo>
                      <a:pt x="68" y="255"/>
                    </a:lnTo>
                    <a:lnTo>
                      <a:pt x="68" y="260"/>
                    </a:lnTo>
                    <a:lnTo>
                      <a:pt x="69" y="265"/>
                    </a:lnTo>
                    <a:lnTo>
                      <a:pt x="69" y="269"/>
                    </a:lnTo>
                    <a:lnTo>
                      <a:pt x="69" y="274"/>
                    </a:lnTo>
                    <a:lnTo>
                      <a:pt x="69" y="279"/>
                    </a:lnTo>
                    <a:lnTo>
                      <a:pt x="70" y="283"/>
                    </a:lnTo>
                    <a:lnTo>
                      <a:pt x="70" y="288"/>
                    </a:lnTo>
                    <a:lnTo>
                      <a:pt x="70" y="291"/>
                    </a:lnTo>
                    <a:lnTo>
                      <a:pt x="70" y="295"/>
                    </a:lnTo>
                    <a:lnTo>
                      <a:pt x="70" y="299"/>
                    </a:lnTo>
                    <a:lnTo>
                      <a:pt x="71" y="303"/>
                    </a:lnTo>
                    <a:lnTo>
                      <a:pt x="71" y="306"/>
                    </a:lnTo>
                    <a:lnTo>
                      <a:pt x="71" y="308"/>
                    </a:lnTo>
                    <a:lnTo>
                      <a:pt x="71" y="311"/>
                    </a:lnTo>
                    <a:lnTo>
                      <a:pt x="71" y="315"/>
                    </a:lnTo>
                    <a:lnTo>
                      <a:pt x="71" y="317"/>
                    </a:lnTo>
                    <a:lnTo>
                      <a:pt x="71" y="320"/>
                    </a:lnTo>
                    <a:lnTo>
                      <a:pt x="71" y="322"/>
                    </a:lnTo>
                    <a:lnTo>
                      <a:pt x="71" y="325"/>
                    </a:lnTo>
                    <a:lnTo>
                      <a:pt x="71" y="327"/>
                    </a:lnTo>
                    <a:lnTo>
                      <a:pt x="71" y="330"/>
                    </a:lnTo>
                    <a:lnTo>
                      <a:pt x="71" y="331"/>
                    </a:lnTo>
                    <a:lnTo>
                      <a:pt x="72" y="332"/>
                    </a:lnTo>
                    <a:lnTo>
                      <a:pt x="72" y="332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595" name="Group 1594"/>
            <p:cNvGrpSpPr/>
            <p:nvPr/>
          </p:nvGrpSpPr>
          <p:grpSpPr>
            <a:xfrm>
              <a:off x="1146175" y="3810000"/>
              <a:ext cx="1216025" cy="1209675"/>
              <a:chOff x="5038725" y="803275"/>
              <a:chExt cx="1216025" cy="1209675"/>
            </a:xfrm>
          </p:grpSpPr>
          <p:sp>
            <p:nvSpPr>
              <p:cNvPr id="1596" name="Freeform 368"/>
              <p:cNvSpPr>
                <a:spLocks/>
              </p:cNvSpPr>
              <p:nvPr/>
            </p:nvSpPr>
            <p:spPr bwMode="auto">
              <a:xfrm>
                <a:off x="5054600" y="803275"/>
                <a:ext cx="1190625" cy="1209675"/>
              </a:xfrm>
              <a:custGeom>
                <a:avLst/>
                <a:gdLst/>
                <a:ahLst/>
                <a:cxnLst>
                  <a:cxn ang="0">
                    <a:pos x="414" y="2"/>
                  </a:cxn>
                  <a:cxn ang="0">
                    <a:pos x="468" y="12"/>
                  </a:cxn>
                  <a:cxn ang="0">
                    <a:pos x="520" y="30"/>
                  </a:cxn>
                  <a:cxn ang="0">
                    <a:pos x="570" y="56"/>
                  </a:cxn>
                  <a:cxn ang="0">
                    <a:pos x="614" y="88"/>
                  </a:cxn>
                  <a:cxn ang="0">
                    <a:pos x="652" y="126"/>
                  </a:cxn>
                  <a:cxn ang="0">
                    <a:pos x="686" y="168"/>
                  </a:cxn>
                  <a:cxn ang="0">
                    <a:pos x="712" y="216"/>
                  </a:cxn>
                  <a:cxn ang="0">
                    <a:pos x="732" y="268"/>
                  </a:cxn>
                  <a:cxn ang="0">
                    <a:pos x="746" y="324"/>
                  </a:cxn>
                  <a:cxn ang="0">
                    <a:pos x="750" y="382"/>
                  </a:cxn>
                  <a:cxn ang="0">
                    <a:pos x="746" y="440"/>
                  </a:cxn>
                  <a:cxn ang="0">
                    <a:pos x="732" y="494"/>
                  </a:cxn>
                  <a:cxn ang="0">
                    <a:pos x="712" y="546"/>
                  </a:cxn>
                  <a:cxn ang="0">
                    <a:pos x="686" y="594"/>
                  </a:cxn>
                  <a:cxn ang="0">
                    <a:pos x="652" y="638"/>
                  </a:cxn>
                  <a:cxn ang="0">
                    <a:pos x="614" y="676"/>
                  </a:cxn>
                  <a:cxn ang="0">
                    <a:pos x="570" y="708"/>
                  </a:cxn>
                  <a:cxn ang="0">
                    <a:pos x="520" y="732"/>
                  </a:cxn>
                  <a:cxn ang="0">
                    <a:pos x="468" y="750"/>
                  </a:cxn>
                  <a:cxn ang="0">
                    <a:pos x="414" y="760"/>
                  </a:cxn>
                  <a:cxn ang="0">
                    <a:pos x="356" y="762"/>
                  </a:cxn>
                  <a:cxn ang="0">
                    <a:pos x="300" y="754"/>
                  </a:cxn>
                  <a:cxn ang="0">
                    <a:pos x="246" y="740"/>
                  </a:cxn>
                  <a:cxn ang="0">
                    <a:pos x="196" y="716"/>
                  </a:cxn>
                  <a:cxn ang="0">
                    <a:pos x="150" y="686"/>
                  </a:cxn>
                  <a:cxn ang="0">
                    <a:pos x="110" y="650"/>
                  </a:cxn>
                  <a:cxn ang="0">
                    <a:pos x="74" y="610"/>
                  </a:cxn>
                  <a:cxn ang="0">
                    <a:pos x="46" y="564"/>
                  </a:cxn>
                  <a:cxn ang="0">
                    <a:pos x="24" y="512"/>
                  </a:cxn>
                  <a:cxn ang="0">
                    <a:pos x="8" y="458"/>
                  </a:cxn>
                  <a:cxn ang="0">
                    <a:pos x="0" y="402"/>
                  </a:cxn>
                  <a:cxn ang="0">
                    <a:pos x="2" y="342"/>
                  </a:cxn>
                  <a:cxn ang="0">
                    <a:pos x="12" y="286"/>
                  </a:cxn>
                  <a:cxn ang="0">
                    <a:pos x="30" y="234"/>
                  </a:cxn>
                  <a:cxn ang="0">
                    <a:pos x="54" y="184"/>
                  </a:cxn>
                  <a:cxn ang="0">
                    <a:pos x="86" y="140"/>
                  </a:cxn>
                  <a:cxn ang="0">
                    <a:pos x="124" y="100"/>
                  </a:cxn>
                  <a:cxn ang="0">
                    <a:pos x="166" y="66"/>
                  </a:cxn>
                  <a:cxn ang="0">
                    <a:pos x="212" y="38"/>
                  </a:cxn>
                  <a:cxn ang="0">
                    <a:pos x="264" y="18"/>
                  </a:cxn>
                  <a:cxn ang="0">
                    <a:pos x="318" y="6"/>
                  </a:cxn>
                  <a:cxn ang="0">
                    <a:pos x="374" y="0"/>
                  </a:cxn>
                </a:cxnLst>
                <a:rect l="0" t="0" r="r" b="b"/>
                <a:pathLst>
                  <a:path w="750" h="762">
                    <a:moveTo>
                      <a:pt x="374" y="0"/>
                    </a:moveTo>
                    <a:lnTo>
                      <a:pt x="394" y="2"/>
                    </a:lnTo>
                    <a:lnTo>
                      <a:pt x="414" y="2"/>
                    </a:lnTo>
                    <a:lnTo>
                      <a:pt x="432" y="6"/>
                    </a:lnTo>
                    <a:lnTo>
                      <a:pt x="450" y="8"/>
                    </a:lnTo>
                    <a:lnTo>
                      <a:pt x="468" y="12"/>
                    </a:lnTo>
                    <a:lnTo>
                      <a:pt x="486" y="18"/>
                    </a:lnTo>
                    <a:lnTo>
                      <a:pt x="504" y="24"/>
                    </a:lnTo>
                    <a:lnTo>
                      <a:pt x="520" y="30"/>
                    </a:lnTo>
                    <a:lnTo>
                      <a:pt x="538" y="38"/>
                    </a:lnTo>
                    <a:lnTo>
                      <a:pt x="554" y="46"/>
                    </a:lnTo>
                    <a:lnTo>
                      <a:pt x="570" y="56"/>
                    </a:lnTo>
                    <a:lnTo>
                      <a:pt x="584" y="66"/>
                    </a:lnTo>
                    <a:lnTo>
                      <a:pt x="600" y="76"/>
                    </a:lnTo>
                    <a:lnTo>
                      <a:pt x="614" y="88"/>
                    </a:lnTo>
                    <a:lnTo>
                      <a:pt x="626" y="100"/>
                    </a:lnTo>
                    <a:lnTo>
                      <a:pt x="640" y="112"/>
                    </a:lnTo>
                    <a:lnTo>
                      <a:pt x="652" y="126"/>
                    </a:lnTo>
                    <a:lnTo>
                      <a:pt x="664" y="140"/>
                    </a:lnTo>
                    <a:lnTo>
                      <a:pt x="676" y="154"/>
                    </a:lnTo>
                    <a:lnTo>
                      <a:pt x="686" y="168"/>
                    </a:lnTo>
                    <a:lnTo>
                      <a:pt x="696" y="184"/>
                    </a:lnTo>
                    <a:lnTo>
                      <a:pt x="704" y="200"/>
                    </a:lnTo>
                    <a:lnTo>
                      <a:pt x="712" y="216"/>
                    </a:lnTo>
                    <a:lnTo>
                      <a:pt x="720" y="234"/>
                    </a:lnTo>
                    <a:lnTo>
                      <a:pt x="726" y="250"/>
                    </a:lnTo>
                    <a:lnTo>
                      <a:pt x="732" y="268"/>
                    </a:lnTo>
                    <a:lnTo>
                      <a:pt x="738" y="286"/>
                    </a:lnTo>
                    <a:lnTo>
                      <a:pt x="742" y="304"/>
                    </a:lnTo>
                    <a:lnTo>
                      <a:pt x="746" y="324"/>
                    </a:lnTo>
                    <a:lnTo>
                      <a:pt x="748" y="342"/>
                    </a:lnTo>
                    <a:lnTo>
                      <a:pt x="750" y="362"/>
                    </a:lnTo>
                    <a:lnTo>
                      <a:pt x="750" y="382"/>
                    </a:lnTo>
                    <a:lnTo>
                      <a:pt x="750" y="402"/>
                    </a:lnTo>
                    <a:lnTo>
                      <a:pt x="748" y="420"/>
                    </a:lnTo>
                    <a:lnTo>
                      <a:pt x="746" y="440"/>
                    </a:lnTo>
                    <a:lnTo>
                      <a:pt x="742" y="458"/>
                    </a:lnTo>
                    <a:lnTo>
                      <a:pt x="738" y="476"/>
                    </a:lnTo>
                    <a:lnTo>
                      <a:pt x="732" y="494"/>
                    </a:lnTo>
                    <a:lnTo>
                      <a:pt x="726" y="512"/>
                    </a:lnTo>
                    <a:lnTo>
                      <a:pt x="720" y="530"/>
                    </a:lnTo>
                    <a:lnTo>
                      <a:pt x="712" y="546"/>
                    </a:lnTo>
                    <a:lnTo>
                      <a:pt x="704" y="564"/>
                    </a:lnTo>
                    <a:lnTo>
                      <a:pt x="696" y="578"/>
                    </a:lnTo>
                    <a:lnTo>
                      <a:pt x="686" y="594"/>
                    </a:lnTo>
                    <a:lnTo>
                      <a:pt x="676" y="610"/>
                    </a:lnTo>
                    <a:lnTo>
                      <a:pt x="664" y="624"/>
                    </a:lnTo>
                    <a:lnTo>
                      <a:pt x="652" y="638"/>
                    </a:lnTo>
                    <a:lnTo>
                      <a:pt x="640" y="650"/>
                    </a:lnTo>
                    <a:lnTo>
                      <a:pt x="626" y="664"/>
                    </a:lnTo>
                    <a:lnTo>
                      <a:pt x="614" y="676"/>
                    </a:lnTo>
                    <a:lnTo>
                      <a:pt x="600" y="686"/>
                    </a:lnTo>
                    <a:lnTo>
                      <a:pt x="584" y="698"/>
                    </a:lnTo>
                    <a:lnTo>
                      <a:pt x="570" y="708"/>
                    </a:lnTo>
                    <a:lnTo>
                      <a:pt x="554" y="716"/>
                    </a:lnTo>
                    <a:lnTo>
                      <a:pt x="538" y="724"/>
                    </a:lnTo>
                    <a:lnTo>
                      <a:pt x="520" y="732"/>
                    </a:lnTo>
                    <a:lnTo>
                      <a:pt x="504" y="740"/>
                    </a:lnTo>
                    <a:lnTo>
                      <a:pt x="486" y="746"/>
                    </a:lnTo>
                    <a:lnTo>
                      <a:pt x="468" y="750"/>
                    </a:lnTo>
                    <a:lnTo>
                      <a:pt x="450" y="754"/>
                    </a:lnTo>
                    <a:lnTo>
                      <a:pt x="432" y="758"/>
                    </a:lnTo>
                    <a:lnTo>
                      <a:pt x="414" y="760"/>
                    </a:lnTo>
                    <a:lnTo>
                      <a:pt x="394" y="762"/>
                    </a:lnTo>
                    <a:lnTo>
                      <a:pt x="374" y="762"/>
                    </a:lnTo>
                    <a:lnTo>
                      <a:pt x="356" y="762"/>
                    </a:lnTo>
                    <a:lnTo>
                      <a:pt x="336" y="760"/>
                    </a:lnTo>
                    <a:lnTo>
                      <a:pt x="318" y="758"/>
                    </a:lnTo>
                    <a:lnTo>
                      <a:pt x="300" y="754"/>
                    </a:lnTo>
                    <a:lnTo>
                      <a:pt x="282" y="750"/>
                    </a:lnTo>
                    <a:lnTo>
                      <a:pt x="264" y="746"/>
                    </a:lnTo>
                    <a:lnTo>
                      <a:pt x="246" y="740"/>
                    </a:lnTo>
                    <a:lnTo>
                      <a:pt x="230" y="732"/>
                    </a:lnTo>
                    <a:lnTo>
                      <a:pt x="212" y="724"/>
                    </a:lnTo>
                    <a:lnTo>
                      <a:pt x="196" y="716"/>
                    </a:lnTo>
                    <a:lnTo>
                      <a:pt x="180" y="708"/>
                    </a:lnTo>
                    <a:lnTo>
                      <a:pt x="166" y="698"/>
                    </a:lnTo>
                    <a:lnTo>
                      <a:pt x="150" y="686"/>
                    </a:lnTo>
                    <a:lnTo>
                      <a:pt x="136" y="676"/>
                    </a:lnTo>
                    <a:lnTo>
                      <a:pt x="124" y="664"/>
                    </a:lnTo>
                    <a:lnTo>
                      <a:pt x="110" y="650"/>
                    </a:lnTo>
                    <a:lnTo>
                      <a:pt x="98" y="638"/>
                    </a:lnTo>
                    <a:lnTo>
                      <a:pt x="86" y="624"/>
                    </a:lnTo>
                    <a:lnTo>
                      <a:pt x="74" y="610"/>
                    </a:lnTo>
                    <a:lnTo>
                      <a:pt x="64" y="594"/>
                    </a:lnTo>
                    <a:lnTo>
                      <a:pt x="54" y="578"/>
                    </a:lnTo>
                    <a:lnTo>
                      <a:pt x="46" y="564"/>
                    </a:lnTo>
                    <a:lnTo>
                      <a:pt x="38" y="546"/>
                    </a:lnTo>
                    <a:lnTo>
                      <a:pt x="30" y="530"/>
                    </a:lnTo>
                    <a:lnTo>
                      <a:pt x="24" y="512"/>
                    </a:lnTo>
                    <a:lnTo>
                      <a:pt x="18" y="494"/>
                    </a:lnTo>
                    <a:lnTo>
                      <a:pt x="12" y="476"/>
                    </a:lnTo>
                    <a:lnTo>
                      <a:pt x="8" y="458"/>
                    </a:lnTo>
                    <a:lnTo>
                      <a:pt x="4" y="440"/>
                    </a:lnTo>
                    <a:lnTo>
                      <a:pt x="2" y="420"/>
                    </a:lnTo>
                    <a:lnTo>
                      <a:pt x="0" y="402"/>
                    </a:lnTo>
                    <a:lnTo>
                      <a:pt x="0" y="382"/>
                    </a:lnTo>
                    <a:lnTo>
                      <a:pt x="0" y="362"/>
                    </a:lnTo>
                    <a:lnTo>
                      <a:pt x="2" y="342"/>
                    </a:lnTo>
                    <a:lnTo>
                      <a:pt x="4" y="324"/>
                    </a:lnTo>
                    <a:lnTo>
                      <a:pt x="8" y="304"/>
                    </a:lnTo>
                    <a:lnTo>
                      <a:pt x="12" y="286"/>
                    </a:lnTo>
                    <a:lnTo>
                      <a:pt x="18" y="268"/>
                    </a:lnTo>
                    <a:lnTo>
                      <a:pt x="24" y="250"/>
                    </a:lnTo>
                    <a:lnTo>
                      <a:pt x="30" y="234"/>
                    </a:lnTo>
                    <a:lnTo>
                      <a:pt x="38" y="216"/>
                    </a:lnTo>
                    <a:lnTo>
                      <a:pt x="46" y="200"/>
                    </a:lnTo>
                    <a:lnTo>
                      <a:pt x="54" y="184"/>
                    </a:lnTo>
                    <a:lnTo>
                      <a:pt x="64" y="168"/>
                    </a:lnTo>
                    <a:lnTo>
                      <a:pt x="74" y="154"/>
                    </a:lnTo>
                    <a:lnTo>
                      <a:pt x="86" y="140"/>
                    </a:lnTo>
                    <a:lnTo>
                      <a:pt x="98" y="126"/>
                    </a:lnTo>
                    <a:lnTo>
                      <a:pt x="110" y="112"/>
                    </a:lnTo>
                    <a:lnTo>
                      <a:pt x="124" y="100"/>
                    </a:lnTo>
                    <a:lnTo>
                      <a:pt x="136" y="88"/>
                    </a:lnTo>
                    <a:lnTo>
                      <a:pt x="150" y="76"/>
                    </a:lnTo>
                    <a:lnTo>
                      <a:pt x="166" y="66"/>
                    </a:lnTo>
                    <a:lnTo>
                      <a:pt x="180" y="56"/>
                    </a:lnTo>
                    <a:lnTo>
                      <a:pt x="196" y="46"/>
                    </a:lnTo>
                    <a:lnTo>
                      <a:pt x="212" y="38"/>
                    </a:lnTo>
                    <a:lnTo>
                      <a:pt x="230" y="30"/>
                    </a:lnTo>
                    <a:lnTo>
                      <a:pt x="246" y="24"/>
                    </a:lnTo>
                    <a:lnTo>
                      <a:pt x="264" y="18"/>
                    </a:lnTo>
                    <a:lnTo>
                      <a:pt x="282" y="12"/>
                    </a:lnTo>
                    <a:lnTo>
                      <a:pt x="300" y="8"/>
                    </a:lnTo>
                    <a:lnTo>
                      <a:pt x="318" y="6"/>
                    </a:lnTo>
                    <a:lnTo>
                      <a:pt x="336" y="2"/>
                    </a:lnTo>
                    <a:lnTo>
                      <a:pt x="356" y="2"/>
                    </a:lnTo>
                    <a:lnTo>
                      <a:pt x="374" y="0"/>
                    </a:lnTo>
                    <a:lnTo>
                      <a:pt x="374" y="0"/>
                    </a:lnTo>
                    <a:close/>
                  </a:path>
                </a:pathLst>
              </a:custGeom>
              <a:solidFill>
                <a:srgbClr val="E99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369"/>
              <p:cNvSpPr>
                <a:spLocks/>
              </p:cNvSpPr>
              <p:nvPr/>
            </p:nvSpPr>
            <p:spPr bwMode="auto">
              <a:xfrm>
                <a:off x="5089525" y="835025"/>
                <a:ext cx="1127125" cy="1146175"/>
              </a:xfrm>
              <a:custGeom>
                <a:avLst/>
                <a:gdLst/>
                <a:ahLst/>
                <a:cxnLst>
                  <a:cxn ang="0">
                    <a:pos x="392" y="2"/>
                  </a:cxn>
                  <a:cxn ang="0">
                    <a:pos x="444" y="12"/>
                  </a:cxn>
                  <a:cxn ang="0">
                    <a:pos x="494" y="28"/>
                  </a:cxn>
                  <a:cxn ang="0">
                    <a:pos x="540" y="52"/>
                  </a:cxn>
                  <a:cxn ang="0">
                    <a:pos x="580" y="82"/>
                  </a:cxn>
                  <a:cxn ang="0">
                    <a:pos x="618" y="118"/>
                  </a:cxn>
                  <a:cxn ang="0">
                    <a:pos x="650" y="160"/>
                  </a:cxn>
                  <a:cxn ang="0">
                    <a:pos x="676" y="206"/>
                  </a:cxn>
                  <a:cxn ang="0">
                    <a:pos x="694" y="254"/>
                  </a:cxn>
                  <a:cxn ang="0">
                    <a:pos x="706" y="306"/>
                  </a:cxn>
                  <a:cxn ang="0">
                    <a:pos x="710" y="362"/>
                  </a:cxn>
                  <a:cxn ang="0">
                    <a:pos x="706" y="416"/>
                  </a:cxn>
                  <a:cxn ang="0">
                    <a:pos x="694" y="468"/>
                  </a:cxn>
                  <a:cxn ang="0">
                    <a:pos x="676" y="518"/>
                  </a:cxn>
                  <a:cxn ang="0">
                    <a:pos x="650" y="564"/>
                  </a:cxn>
                  <a:cxn ang="0">
                    <a:pos x="618" y="604"/>
                  </a:cxn>
                  <a:cxn ang="0">
                    <a:pos x="580" y="640"/>
                  </a:cxn>
                  <a:cxn ang="0">
                    <a:pos x="540" y="670"/>
                  </a:cxn>
                  <a:cxn ang="0">
                    <a:pos x="494" y="694"/>
                  </a:cxn>
                  <a:cxn ang="0">
                    <a:pos x="444" y="712"/>
                  </a:cxn>
                  <a:cxn ang="0">
                    <a:pos x="392" y="720"/>
                  </a:cxn>
                  <a:cxn ang="0">
                    <a:pos x="336" y="722"/>
                  </a:cxn>
                  <a:cxn ang="0">
                    <a:pos x="284" y="716"/>
                  </a:cxn>
                  <a:cxn ang="0">
                    <a:pos x="232" y="700"/>
                  </a:cxn>
                  <a:cxn ang="0">
                    <a:pos x="186" y="678"/>
                  </a:cxn>
                  <a:cxn ang="0">
                    <a:pos x="142" y="650"/>
                  </a:cxn>
                  <a:cxn ang="0">
                    <a:pos x="104" y="616"/>
                  </a:cxn>
                  <a:cxn ang="0">
                    <a:pos x="70" y="578"/>
                  </a:cxn>
                  <a:cxn ang="0">
                    <a:pos x="42" y="534"/>
                  </a:cxn>
                  <a:cxn ang="0">
                    <a:pos x="22" y="486"/>
                  </a:cxn>
                  <a:cxn ang="0">
                    <a:pos x="8" y="434"/>
                  </a:cxn>
                  <a:cxn ang="0">
                    <a:pos x="0" y="380"/>
                  </a:cxn>
                  <a:cxn ang="0">
                    <a:pos x="2" y="324"/>
                  </a:cxn>
                  <a:cxn ang="0">
                    <a:pos x="10" y="272"/>
                  </a:cxn>
                  <a:cxn ang="0">
                    <a:pos x="28" y="222"/>
                  </a:cxn>
                  <a:cxn ang="0">
                    <a:pos x="52" y="174"/>
                  </a:cxn>
                  <a:cxn ang="0">
                    <a:pos x="80" y="132"/>
                  </a:cxn>
                  <a:cxn ang="0">
                    <a:pos x="116" y="94"/>
                  </a:cxn>
                  <a:cxn ang="0">
                    <a:pos x="156" y="62"/>
                  </a:cxn>
                  <a:cxn ang="0">
                    <a:pos x="202" y="36"/>
                  </a:cxn>
                  <a:cxn ang="0">
                    <a:pos x="250" y="16"/>
                  </a:cxn>
                  <a:cxn ang="0">
                    <a:pos x="300" y="4"/>
                  </a:cxn>
                  <a:cxn ang="0">
                    <a:pos x="356" y="0"/>
                  </a:cxn>
                </a:cxnLst>
                <a:rect l="0" t="0" r="r" b="b"/>
                <a:pathLst>
                  <a:path w="710" h="722">
                    <a:moveTo>
                      <a:pt x="356" y="0"/>
                    </a:moveTo>
                    <a:lnTo>
                      <a:pt x="374" y="2"/>
                    </a:lnTo>
                    <a:lnTo>
                      <a:pt x="392" y="2"/>
                    </a:lnTo>
                    <a:lnTo>
                      <a:pt x="410" y="4"/>
                    </a:lnTo>
                    <a:lnTo>
                      <a:pt x="426" y="8"/>
                    </a:lnTo>
                    <a:lnTo>
                      <a:pt x="444" y="12"/>
                    </a:lnTo>
                    <a:lnTo>
                      <a:pt x="460" y="16"/>
                    </a:lnTo>
                    <a:lnTo>
                      <a:pt x="478" y="22"/>
                    </a:lnTo>
                    <a:lnTo>
                      <a:pt x="494" y="28"/>
                    </a:lnTo>
                    <a:lnTo>
                      <a:pt x="510" y="36"/>
                    </a:lnTo>
                    <a:lnTo>
                      <a:pt x="524" y="44"/>
                    </a:lnTo>
                    <a:lnTo>
                      <a:pt x="540" y="52"/>
                    </a:lnTo>
                    <a:lnTo>
                      <a:pt x="554" y="62"/>
                    </a:lnTo>
                    <a:lnTo>
                      <a:pt x="568" y="72"/>
                    </a:lnTo>
                    <a:lnTo>
                      <a:pt x="580" y="82"/>
                    </a:lnTo>
                    <a:lnTo>
                      <a:pt x="594" y="94"/>
                    </a:lnTo>
                    <a:lnTo>
                      <a:pt x="606" y="106"/>
                    </a:lnTo>
                    <a:lnTo>
                      <a:pt x="618" y="118"/>
                    </a:lnTo>
                    <a:lnTo>
                      <a:pt x="630" y="132"/>
                    </a:lnTo>
                    <a:lnTo>
                      <a:pt x="640" y="146"/>
                    </a:lnTo>
                    <a:lnTo>
                      <a:pt x="650" y="160"/>
                    </a:lnTo>
                    <a:lnTo>
                      <a:pt x="658" y="174"/>
                    </a:lnTo>
                    <a:lnTo>
                      <a:pt x="668" y="190"/>
                    </a:lnTo>
                    <a:lnTo>
                      <a:pt x="676" y="206"/>
                    </a:lnTo>
                    <a:lnTo>
                      <a:pt x="682" y="222"/>
                    </a:lnTo>
                    <a:lnTo>
                      <a:pt x="688" y="238"/>
                    </a:lnTo>
                    <a:lnTo>
                      <a:pt x="694" y="254"/>
                    </a:lnTo>
                    <a:lnTo>
                      <a:pt x="700" y="272"/>
                    </a:lnTo>
                    <a:lnTo>
                      <a:pt x="704" y="288"/>
                    </a:lnTo>
                    <a:lnTo>
                      <a:pt x="706" y="306"/>
                    </a:lnTo>
                    <a:lnTo>
                      <a:pt x="708" y="324"/>
                    </a:lnTo>
                    <a:lnTo>
                      <a:pt x="710" y="342"/>
                    </a:lnTo>
                    <a:lnTo>
                      <a:pt x="710" y="362"/>
                    </a:lnTo>
                    <a:lnTo>
                      <a:pt x="710" y="380"/>
                    </a:lnTo>
                    <a:lnTo>
                      <a:pt x="708" y="398"/>
                    </a:lnTo>
                    <a:lnTo>
                      <a:pt x="706" y="416"/>
                    </a:lnTo>
                    <a:lnTo>
                      <a:pt x="704" y="434"/>
                    </a:lnTo>
                    <a:lnTo>
                      <a:pt x="700" y="452"/>
                    </a:lnTo>
                    <a:lnTo>
                      <a:pt x="694" y="468"/>
                    </a:lnTo>
                    <a:lnTo>
                      <a:pt x="688" y="486"/>
                    </a:lnTo>
                    <a:lnTo>
                      <a:pt x="682" y="502"/>
                    </a:lnTo>
                    <a:lnTo>
                      <a:pt x="676" y="518"/>
                    </a:lnTo>
                    <a:lnTo>
                      <a:pt x="668" y="534"/>
                    </a:lnTo>
                    <a:lnTo>
                      <a:pt x="658" y="548"/>
                    </a:lnTo>
                    <a:lnTo>
                      <a:pt x="650" y="564"/>
                    </a:lnTo>
                    <a:lnTo>
                      <a:pt x="640" y="578"/>
                    </a:lnTo>
                    <a:lnTo>
                      <a:pt x="630" y="592"/>
                    </a:lnTo>
                    <a:lnTo>
                      <a:pt x="618" y="604"/>
                    </a:lnTo>
                    <a:lnTo>
                      <a:pt x="606" y="616"/>
                    </a:lnTo>
                    <a:lnTo>
                      <a:pt x="594" y="628"/>
                    </a:lnTo>
                    <a:lnTo>
                      <a:pt x="580" y="640"/>
                    </a:lnTo>
                    <a:lnTo>
                      <a:pt x="568" y="650"/>
                    </a:lnTo>
                    <a:lnTo>
                      <a:pt x="554" y="660"/>
                    </a:lnTo>
                    <a:lnTo>
                      <a:pt x="540" y="670"/>
                    </a:lnTo>
                    <a:lnTo>
                      <a:pt x="524" y="678"/>
                    </a:lnTo>
                    <a:lnTo>
                      <a:pt x="510" y="686"/>
                    </a:lnTo>
                    <a:lnTo>
                      <a:pt x="494" y="694"/>
                    </a:lnTo>
                    <a:lnTo>
                      <a:pt x="478" y="700"/>
                    </a:lnTo>
                    <a:lnTo>
                      <a:pt x="460" y="706"/>
                    </a:lnTo>
                    <a:lnTo>
                      <a:pt x="444" y="712"/>
                    </a:lnTo>
                    <a:lnTo>
                      <a:pt x="426" y="716"/>
                    </a:lnTo>
                    <a:lnTo>
                      <a:pt x="410" y="718"/>
                    </a:lnTo>
                    <a:lnTo>
                      <a:pt x="392" y="720"/>
                    </a:lnTo>
                    <a:lnTo>
                      <a:pt x="374" y="722"/>
                    </a:lnTo>
                    <a:lnTo>
                      <a:pt x="356" y="722"/>
                    </a:lnTo>
                    <a:lnTo>
                      <a:pt x="336" y="722"/>
                    </a:lnTo>
                    <a:lnTo>
                      <a:pt x="318" y="720"/>
                    </a:lnTo>
                    <a:lnTo>
                      <a:pt x="300" y="718"/>
                    </a:lnTo>
                    <a:lnTo>
                      <a:pt x="284" y="716"/>
                    </a:lnTo>
                    <a:lnTo>
                      <a:pt x="266" y="712"/>
                    </a:lnTo>
                    <a:lnTo>
                      <a:pt x="250" y="706"/>
                    </a:lnTo>
                    <a:lnTo>
                      <a:pt x="232" y="700"/>
                    </a:lnTo>
                    <a:lnTo>
                      <a:pt x="216" y="694"/>
                    </a:lnTo>
                    <a:lnTo>
                      <a:pt x="202" y="686"/>
                    </a:lnTo>
                    <a:lnTo>
                      <a:pt x="186" y="678"/>
                    </a:lnTo>
                    <a:lnTo>
                      <a:pt x="170" y="670"/>
                    </a:lnTo>
                    <a:lnTo>
                      <a:pt x="156" y="660"/>
                    </a:lnTo>
                    <a:lnTo>
                      <a:pt x="142" y="650"/>
                    </a:lnTo>
                    <a:lnTo>
                      <a:pt x="130" y="640"/>
                    </a:lnTo>
                    <a:lnTo>
                      <a:pt x="116" y="628"/>
                    </a:lnTo>
                    <a:lnTo>
                      <a:pt x="104" y="616"/>
                    </a:lnTo>
                    <a:lnTo>
                      <a:pt x="92" y="604"/>
                    </a:lnTo>
                    <a:lnTo>
                      <a:pt x="80" y="592"/>
                    </a:lnTo>
                    <a:lnTo>
                      <a:pt x="70" y="578"/>
                    </a:lnTo>
                    <a:lnTo>
                      <a:pt x="60" y="564"/>
                    </a:lnTo>
                    <a:lnTo>
                      <a:pt x="52" y="548"/>
                    </a:lnTo>
                    <a:lnTo>
                      <a:pt x="42" y="534"/>
                    </a:lnTo>
                    <a:lnTo>
                      <a:pt x="34" y="518"/>
                    </a:lnTo>
                    <a:lnTo>
                      <a:pt x="28" y="502"/>
                    </a:lnTo>
                    <a:lnTo>
                      <a:pt x="22" y="486"/>
                    </a:lnTo>
                    <a:lnTo>
                      <a:pt x="16" y="468"/>
                    </a:lnTo>
                    <a:lnTo>
                      <a:pt x="10" y="452"/>
                    </a:lnTo>
                    <a:lnTo>
                      <a:pt x="8" y="434"/>
                    </a:lnTo>
                    <a:lnTo>
                      <a:pt x="4" y="416"/>
                    </a:lnTo>
                    <a:lnTo>
                      <a:pt x="2" y="398"/>
                    </a:lnTo>
                    <a:lnTo>
                      <a:pt x="0" y="380"/>
                    </a:lnTo>
                    <a:lnTo>
                      <a:pt x="0" y="362"/>
                    </a:lnTo>
                    <a:lnTo>
                      <a:pt x="0" y="342"/>
                    </a:lnTo>
                    <a:lnTo>
                      <a:pt x="2" y="324"/>
                    </a:lnTo>
                    <a:lnTo>
                      <a:pt x="4" y="306"/>
                    </a:lnTo>
                    <a:lnTo>
                      <a:pt x="8" y="288"/>
                    </a:lnTo>
                    <a:lnTo>
                      <a:pt x="10" y="272"/>
                    </a:lnTo>
                    <a:lnTo>
                      <a:pt x="16" y="254"/>
                    </a:lnTo>
                    <a:lnTo>
                      <a:pt x="22" y="238"/>
                    </a:lnTo>
                    <a:lnTo>
                      <a:pt x="28" y="222"/>
                    </a:lnTo>
                    <a:lnTo>
                      <a:pt x="34" y="206"/>
                    </a:lnTo>
                    <a:lnTo>
                      <a:pt x="42" y="190"/>
                    </a:lnTo>
                    <a:lnTo>
                      <a:pt x="52" y="174"/>
                    </a:lnTo>
                    <a:lnTo>
                      <a:pt x="60" y="160"/>
                    </a:lnTo>
                    <a:lnTo>
                      <a:pt x="70" y="146"/>
                    </a:lnTo>
                    <a:lnTo>
                      <a:pt x="80" y="132"/>
                    </a:lnTo>
                    <a:lnTo>
                      <a:pt x="92" y="118"/>
                    </a:lnTo>
                    <a:lnTo>
                      <a:pt x="104" y="106"/>
                    </a:lnTo>
                    <a:lnTo>
                      <a:pt x="116" y="94"/>
                    </a:lnTo>
                    <a:lnTo>
                      <a:pt x="130" y="82"/>
                    </a:lnTo>
                    <a:lnTo>
                      <a:pt x="142" y="72"/>
                    </a:lnTo>
                    <a:lnTo>
                      <a:pt x="156" y="62"/>
                    </a:lnTo>
                    <a:lnTo>
                      <a:pt x="170" y="52"/>
                    </a:lnTo>
                    <a:lnTo>
                      <a:pt x="186" y="44"/>
                    </a:lnTo>
                    <a:lnTo>
                      <a:pt x="202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50" y="16"/>
                    </a:lnTo>
                    <a:lnTo>
                      <a:pt x="266" y="12"/>
                    </a:lnTo>
                    <a:lnTo>
                      <a:pt x="284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6" y="2"/>
                    </a:lnTo>
                    <a:lnTo>
                      <a:pt x="356" y="0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370"/>
              <p:cNvSpPr>
                <a:spLocks/>
              </p:cNvSpPr>
              <p:nvPr/>
            </p:nvSpPr>
            <p:spPr bwMode="auto">
              <a:xfrm>
                <a:off x="5092700" y="841375"/>
                <a:ext cx="1120775" cy="1136650"/>
              </a:xfrm>
              <a:custGeom>
                <a:avLst/>
                <a:gdLst/>
                <a:ahLst/>
                <a:cxnLst>
                  <a:cxn ang="0">
                    <a:pos x="390" y="2"/>
                  </a:cxn>
                  <a:cxn ang="0">
                    <a:pos x="442" y="12"/>
                  </a:cxn>
                  <a:cxn ang="0">
                    <a:pos x="490" y="28"/>
                  </a:cxn>
                  <a:cxn ang="0">
                    <a:pos x="536" y="52"/>
                  </a:cxn>
                  <a:cxn ang="0">
                    <a:pos x="578" y="82"/>
                  </a:cxn>
                  <a:cxn ang="0">
                    <a:pos x="614" y="116"/>
                  </a:cxn>
                  <a:cxn ang="0">
                    <a:pos x="646" y="158"/>
                  </a:cxn>
                  <a:cxn ang="0">
                    <a:pos x="670" y="202"/>
                  </a:cxn>
                  <a:cxn ang="0">
                    <a:pos x="690" y="252"/>
                  </a:cxn>
                  <a:cxn ang="0">
                    <a:pos x="702" y="304"/>
                  </a:cxn>
                  <a:cxn ang="0">
                    <a:pos x="706" y="358"/>
                  </a:cxn>
                  <a:cxn ang="0">
                    <a:pos x="702" y="412"/>
                  </a:cxn>
                  <a:cxn ang="0">
                    <a:pos x="690" y="464"/>
                  </a:cxn>
                  <a:cxn ang="0">
                    <a:pos x="670" y="512"/>
                  </a:cxn>
                  <a:cxn ang="0">
                    <a:pos x="646" y="558"/>
                  </a:cxn>
                  <a:cxn ang="0">
                    <a:pos x="614" y="598"/>
                  </a:cxn>
                  <a:cxn ang="0">
                    <a:pos x="578" y="634"/>
                  </a:cxn>
                  <a:cxn ang="0">
                    <a:pos x="536" y="664"/>
                  </a:cxn>
                  <a:cxn ang="0">
                    <a:pos x="490" y="688"/>
                  </a:cxn>
                  <a:cxn ang="0">
                    <a:pos x="442" y="704"/>
                  </a:cxn>
                  <a:cxn ang="0">
                    <a:pos x="390" y="714"/>
                  </a:cxn>
                  <a:cxn ang="0">
                    <a:pos x="334" y="714"/>
                  </a:cxn>
                  <a:cxn ang="0">
                    <a:pos x="282" y="708"/>
                  </a:cxn>
                  <a:cxn ang="0">
                    <a:pos x="232" y="694"/>
                  </a:cxn>
                  <a:cxn ang="0">
                    <a:pos x="186" y="672"/>
                  </a:cxn>
                  <a:cxn ang="0">
                    <a:pos x="142" y="644"/>
                  </a:cxn>
                  <a:cxn ang="0">
                    <a:pos x="104" y="610"/>
                  </a:cxn>
                  <a:cxn ang="0">
                    <a:pos x="70" y="572"/>
                  </a:cxn>
                  <a:cxn ang="0">
                    <a:pos x="44" y="528"/>
                  </a:cxn>
                  <a:cxn ang="0">
                    <a:pos x="22" y="480"/>
                  </a:cxn>
                  <a:cxn ang="0">
                    <a:pos x="8" y="430"/>
                  </a:cxn>
                  <a:cxn ang="0">
                    <a:pos x="2" y="376"/>
                  </a:cxn>
                  <a:cxn ang="0">
                    <a:pos x="2" y="322"/>
                  </a:cxn>
                  <a:cxn ang="0">
                    <a:pos x="12" y="268"/>
                  </a:cxn>
                  <a:cxn ang="0">
                    <a:pos x="28" y="218"/>
                  </a:cxn>
                  <a:cxn ang="0">
                    <a:pos x="52" y="172"/>
                  </a:cxn>
                  <a:cxn ang="0">
                    <a:pos x="82" y="130"/>
                  </a:cxn>
                  <a:cxn ang="0">
                    <a:pos x="116" y="92"/>
                  </a:cxn>
                  <a:cxn ang="0">
                    <a:pos x="156" y="60"/>
                  </a:cxn>
                  <a:cxn ang="0">
                    <a:pos x="200" y="36"/>
                  </a:cxn>
                  <a:cxn ang="0">
                    <a:pos x="248" y="16"/>
                  </a:cxn>
                  <a:cxn ang="0">
                    <a:pos x="300" y="4"/>
                  </a:cxn>
                  <a:cxn ang="0">
                    <a:pos x="354" y="0"/>
                  </a:cxn>
                </a:cxnLst>
                <a:rect l="0" t="0" r="r" b="b"/>
                <a:pathLst>
                  <a:path w="706" h="716">
                    <a:moveTo>
                      <a:pt x="354" y="0"/>
                    </a:moveTo>
                    <a:lnTo>
                      <a:pt x="372" y="0"/>
                    </a:lnTo>
                    <a:lnTo>
                      <a:pt x="390" y="2"/>
                    </a:lnTo>
                    <a:lnTo>
                      <a:pt x="406" y="4"/>
                    </a:lnTo>
                    <a:lnTo>
                      <a:pt x="424" y="8"/>
                    </a:lnTo>
                    <a:lnTo>
                      <a:pt x="442" y="12"/>
                    </a:lnTo>
                    <a:lnTo>
                      <a:pt x="458" y="16"/>
                    </a:lnTo>
                    <a:lnTo>
                      <a:pt x="474" y="22"/>
                    </a:lnTo>
                    <a:lnTo>
                      <a:pt x="490" y="28"/>
                    </a:lnTo>
                    <a:lnTo>
                      <a:pt x="506" y="36"/>
                    </a:lnTo>
                    <a:lnTo>
                      <a:pt x="520" y="42"/>
                    </a:lnTo>
                    <a:lnTo>
                      <a:pt x="536" y="52"/>
                    </a:lnTo>
                    <a:lnTo>
                      <a:pt x="550" y="60"/>
                    </a:lnTo>
                    <a:lnTo>
                      <a:pt x="564" y="70"/>
                    </a:lnTo>
                    <a:lnTo>
                      <a:pt x="578" y="82"/>
                    </a:lnTo>
                    <a:lnTo>
                      <a:pt x="590" y="92"/>
                    </a:lnTo>
                    <a:lnTo>
                      <a:pt x="602" y="104"/>
                    </a:lnTo>
                    <a:lnTo>
                      <a:pt x="614" y="116"/>
                    </a:lnTo>
                    <a:lnTo>
                      <a:pt x="624" y="130"/>
                    </a:lnTo>
                    <a:lnTo>
                      <a:pt x="636" y="144"/>
                    </a:lnTo>
                    <a:lnTo>
                      <a:pt x="646" y="158"/>
                    </a:lnTo>
                    <a:lnTo>
                      <a:pt x="654" y="172"/>
                    </a:lnTo>
                    <a:lnTo>
                      <a:pt x="662" y="188"/>
                    </a:lnTo>
                    <a:lnTo>
                      <a:pt x="670" y="202"/>
                    </a:lnTo>
                    <a:lnTo>
                      <a:pt x="678" y="218"/>
                    </a:lnTo>
                    <a:lnTo>
                      <a:pt x="684" y="234"/>
                    </a:lnTo>
                    <a:lnTo>
                      <a:pt x="690" y="252"/>
                    </a:lnTo>
                    <a:lnTo>
                      <a:pt x="694" y="268"/>
                    </a:lnTo>
                    <a:lnTo>
                      <a:pt x="698" y="286"/>
                    </a:lnTo>
                    <a:lnTo>
                      <a:pt x="702" y="304"/>
                    </a:lnTo>
                    <a:lnTo>
                      <a:pt x="704" y="322"/>
                    </a:lnTo>
                    <a:lnTo>
                      <a:pt x="704" y="340"/>
                    </a:lnTo>
                    <a:lnTo>
                      <a:pt x="706" y="358"/>
                    </a:lnTo>
                    <a:lnTo>
                      <a:pt x="704" y="376"/>
                    </a:lnTo>
                    <a:lnTo>
                      <a:pt x="704" y="394"/>
                    </a:lnTo>
                    <a:lnTo>
                      <a:pt x="702" y="412"/>
                    </a:lnTo>
                    <a:lnTo>
                      <a:pt x="698" y="430"/>
                    </a:lnTo>
                    <a:lnTo>
                      <a:pt x="694" y="446"/>
                    </a:lnTo>
                    <a:lnTo>
                      <a:pt x="690" y="464"/>
                    </a:lnTo>
                    <a:lnTo>
                      <a:pt x="684" y="480"/>
                    </a:lnTo>
                    <a:lnTo>
                      <a:pt x="678" y="496"/>
                    </a:lnTo>
                    <a:lnTo>
                      <a:pt x="670" y="512"/>
                    </a:lnTo>
                    <a:lnTo>
                      <a:pt x="662" y="528"/>
                    </a:lnTo>
                    <a:lnTo>
                      <a:pt x="654" y="544"/>
                    </a:lnTo>
                    <a:lnTo>
                      <a:pt x="646" y="558"/>
                    </a:lnTo>
                    <a:lnTo>
                      <a:pt x="636" y="572"/>
                    </a:lnTo>
                    <a:lnTo>
                      <a:pt x="624" y="586"/>
                    </a:lnTo>
                    <a:lnTo>
                      <a:pt x="614" y="598"/>
                    </a:lnTo>
                    <a:lnTo>
                      <a:pt x="602" y="610"/>
                    </a:lnTo>
                    <a:lnTo>
                      <a:pt x="590" y="622"/>
                    </a:lnTo>
                    <a:lnTo>
                      <a:pt x="578" y="634"/>
                    </a:lnTo>
                    <a:lnTo>
                      <a:pt x="564" y="644"/>
                    </a:lnTo>
                    <a:lnTo>
                      <a:pt x="550" y="654"/>
                    </a:lnTo>
                    <a:lnTo>
                      <a:pt x="536" y="664"/>
                    </a:lnTo>
                    <a:lnTo>
                      <a:pt x="520" y="672"/>
                    </a:lnTo>
                    <a:lnTo>
                      <a:pt x="506" y="680"/>
                    </a:lnTo>
                    <a:lnTo>
                      <a:pt x="490" y="688"/>
                    </a:lnTo>
                    <a:lnTo>
                      <a:pt x="474" y="694"/>
                    </a:lnTo>
                    <a:lnTo>
                      <a:pt x="458" y="700"/>
                    </a:lnTo>
                    <a:lnTo>
                      <a:pt x="442" y="704"/>
                    </a:lnTo>
                    <a:lnTo>
                      <a:pt x="424" y="708"/>
                    </a:lnTo>
                    <a:lnTo>
                      <a:pt x="406" y="712"/>
                    </a:lnTo>
                    <a:lnTo>
                      <a:pt x="390" y="714"/>
                    </a:lnTo>
                    <a:lnTo>
                      <a:pt x="372" y="714"/>
                    </a:lnTo>
                    <a:lnTo>
                      <a:pt x="354" y="716"/>
                    </a:lnTo>
                    <a:lnTo>
                      <a:pt x="334" y="714"/>
                    </a:lnTo>
                    <a:lnTo>
                      <a:pt x="318" y="714"/>
                    </a:lnTo>
                    <a:lnTo>
                      <a:pt x="300" y="712"/>
                    </a:lnTo>
                    <a:lnTo>
                      <a:pt x="282" y="708"/>
                    </a:lnTo>
                    <a:lnTo>
                      <a:pt x="266" y="704"/>
                    </a:lnTo>
                    <a:lnTo>
                      <a:pt x="248" y="700"/>
                    </a:lnTo>
                    <a:lnTo>
                      <a:pt x="232" y="694"/>
                    </a:lnTo>
                    <a:lnTo>
                      <a:pt x="216" y="688"/>
                    </a:lnTo>
                    <a:lnTo>
                      <a:pt x="200" y="680"/>
                    </a:lnTo>
                    <a:lnTo>
                      <a:pt x="186" y="672"/>
                    </a:lnTo>
                    <a:lnTo>
                      <a:pt x="170" y="664"/>
                    </a:lnTo>
                    <a:lnTo>
                      <a:pt x="156" y="654"/>
                    </a:lnTo>
                    <a:lnTo>
                      <a:pt x="142" y="644"/>
                    </a:lnTo>
                    <a:lnTo>
                      <a:pt x="130" y="634"/>
                    </a:lnTo>
                    <a:lnTo>
                      <a:pt x="116" y="622"/>
                    </a:lnTo>
                    <a:lnTo>
                      <a:pt x="104" y="610"/>
                    </a:lnTo>
                    <a:lnTo>
                      <a:pt x="92" y="598"/>
                    </a:lnTo>
                    <a:lnTo>
                      <a:pt x="82" y="586"/>
                    </a:lnTo>
                    <a:lnTo>
                      <a:pt x="70" y="572"/>
                    </a:lnTo>
                    <a:lnTo>
                      <a:pt x="60" y="558"/>
                    </a:lnTo>
                    <a:lnTo>
                      <a:pt x="52" y="544"/>
                    </a:lnTo>
                    <a:lnTo>
                      <a:pt x="44" y="528"/>
                    </a:lnTo>
                    <a:lnTo>
                      <a:pt x="36" y="512"/>
                    </a:lnTo>
                    <a:lnTo>
                      <a:pt x="28" y="496"/>
                    </a:lnTo>
                    <a:lnTo>
                      <a:pt x="22" y="480"/>
                    </a:lnTo>
                    <a:lnTo>
                      <a:pt x="16" y="464"/>
                    </a:lnTo>
                    <a:lnTo>
                      <a:pt x="12" y="446"/>
                    </a:lnTo>
                    <a:lnTo>
                      <a:pt x="8" y="430"/>
                    </a:lnTo>
                    <a:lnTo>
                      <a:pt x="4" y="412"/>
                    </a:lnTo>
                    <a:lnTo>
                      <a:pt x="2" y="394"/>
                    </a:lnTo>
                    <a:lnTo>
                      <a:pt x="2" y="376"/>
                    </a:lnTo>
                    <a:lnTo>
                      <a:pt x="0" y="358"/>
                    </a:lnTo>
                    <a:lnTo>
                      <a:pt x="2" y="340"/>
                    </a:lnTo>
                    <a:lnTo>
                      <a:pt x="2" y="322"/>
                    </a:lnTo>
                    <a:lnTo>
                      <a:pt x="4" y="304"/>
                    </a:lnTo>
                    <a:lnTo>
                      <a:pt x="8" y="286"/>
                    </a:lnTo>
                    <a:lnTo>
                      <a:pt x="12" y="268"/>
                    </a:lnTo>
                    <a:lnTo>
                      <a:pt x="16" y="252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6" y="202"/>
                    </a:lnTo>
                    <a:lnTo>
                      <a:pt x="44" y="188"/>
                    </a:lnTo>
                    <a:lnTo>
                      <a:pt x="52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2" y="130"/>
                    </a:lnTo>
                    <a:lnTo>
                      <a:pt x="92" y="116"/>
                    </a:lnTo>
                    <a:lnTo>
                      <a:pt x="104" y="104"/>
                    </a:lnTo>
                    <a:lnTo>
                      <a:pt x="116" y="92"/>
                    </a:lnTo>
                    <a:lnTo>
                      <a:pt x="130" y="82"/>
                    </a:lnTo>
                    <a:lnTo>
                      <a:pt x="142" y="70"/>
                    </a:lnTo>
                    <a:lnTo>
                      <a:pt x="156" y="60"/>
                    </a:lnTo>
                    <a:lnTo>
                      <a:pt x="170" y="52"/>
                    </a:lnTo>
                    <a:lnTo>
                      <a:pt x="186" y="42"/>
                    </a:lnTo>
                    <a:lnTo>
                      <a:pt x="200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48" y="16"/>
                    </a:lnTo>
                    <a:lnTo>
                      <a:pt x="266" y="12"/>
                    </a:lnTo>
                    <a:lnTo>
                      <a:pt x="282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4" y="0"/>
                    </a:lnTo>
                    <a:lnTo>
                      <a:pt x="354" y="0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F4BE1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371"/>
              <p:cNvSpPr>
                <a:spLocks/>
              </p:cNvSpPr>
              <p:nvPr/>
            </p:nvSpPr>
            <p:spPr bwMode="auto">
              <a:xfrm>
                <a:off x="5099050" y="844550"/>
                <a:ext cx="1108075" cy="1127125"/>
              </a:xfrm>
              <a:custGeom>
                <a:avLst/>
                <a:gdLst/>
                <a:ahLst/>
                <a:cxnLst>
                  <a:cxn ang="0">
                    <a:pos x="384" y="2"/>
                  </a:cxn>
                  <a:cxn ang="0">
                    <a:pos x="436" y="12"/>
                  </a:cxn>
                  <a:cxn ang="0">
                    <a:pos x="484" y="28"/>
                  </a:cxn>
                  <a:cxn ang="0">
                    <a:pos x="530" y="52"/>
                  </a:cxn>
                  <a:cxn ang="0">
                    <a:pos x="572" y="82"/>
                  </a:cxn>
                  <a:cxn ang="0">
                    <a:pos x="608" y="118"/>
                  </a:cxn>
                  <a:cxn ang="0">
                    <a:pos x="638" y="158"/>
                  </a:cxn>
                  <a:cxn ang="0">
                    <a:pos x="664" y="202"/>
                  </a:cxn>
                  <a:cxn ang="0">
                    <a:pos x="682" y="250"/>
                  </a:cxn>
                  <a:cxn ang="0">
                    <a:pos x="694" y="302"/>
                  </a:cxn>
                  <a:cxn ang="0">
                    <a:pos x="698" y="356"/>
                  </a:cxn>
                  <a:cxn ang="0">
                    <a:pos x="694" y="410"/>
                  </a:cxn>
                  <a:cxn ang="0">
                    <a:pos x="682" y="462"/>
                  </a:cxn>
                  <a:cxn ang="0">
                    <a:pos x="664" y="510"/>
                  </a:cxn>
                  <a:cxn ang="0">
                    <a:pos x="638" y="554"/>
                  </a:cxn>
                  <a:cxn ang="0">
                    <a:pos x="608" y="594"/>
                  </a:cxn>
                  <a:cxn ang="0">
                    <a:pos x="572" y="630"/>
                  </a:cxn>
                  <a:cxn ang="0">
                    <a:pos x="530" y="658"/>
                  </a:cxn>
                  <a:cxn ang="0">
                    <a:pos x="484" y="682"/>
                  </a:cxn>
                  <a:cxn ang="0">
                    <a:pos x="436" y="700"/>
                  </a:cxn>
                  <a:cxn ang="0">
                    <a:pos x="384" y="708"/>
                  </a:cxn>
                  <a:cxn ang="0">
                    <a:pos x="332" y="710"/>
                  </a:cxn>
                  <a:cxn ang="0">
                    <a:pos x="278" y="704"/>
                  </a:cxn>
                  <a:cxn ang="0">
                    <a:pos x="230" y="688"/>
                  </a:cxn>
                  <a:cxn ang="0">
                    <a:pos x="182" y="668"/>
                  </a:cxn>
                  <a:cxn ang="0">
                    <a:pos x="140" y="640"/>
                  </a:cxn>
                  <a:cxn ang="0">
                    <a:pos x="102" y="606"/>
                  </a:cxn>
                  <a:cxn ang="0">
                    <a:pos x="70" y="568"/>
                  </a:cxn>
                  <a:cxn ang="0">
                    <a:pos x="42" y="524"/>
                  </a:cxn>
                  <a:cxn ang="0">
                    <a:pos x="22" y="478"/>
                  </a:cxn>
                  <a:cxn ang="0">
                    <a:pos x="8" y="428"/>
                  </a:cxn>
                  <a:cxn ang="0">
                    <a:pos x="0" y="374"/>
                  </a:cxn>
                  <a:cxn ang="0">
                    <a:pos x="2" y="320"/>
                  </a:cxn>
                  <a:cxn ang="0">
                    <a:pos x="10" y="266"/>
                  </a:cxn>
                  <a:cxn ang="0">
                    <a:pos x="28" y="218"/>
                  </a:cxn>
                  <a:cxn ang="0">
                    <a:pos x="50" y="172"/>
                  </a:cxn>
                  <a:cxn ang="0">
                    <a:pos x="80" y="130"/>
                  </a:cxn>
                  <a:cxn ang="0">
                    <a:pos x="114" y="94"/>
                  </a:cxn>
                  <a:cxn ang="0">
                    <a:pos x="154" y="62"/>
                  </a:cxn>
                  <a:cxn ang="0">
                    <a:pos x="198" y="36"/>
                  </a:cxn>
                  <a:cxn ang="0">
                    <a:pos x="246" y="16"/>
                  </a:cxn>
                  <a:cxn ang="0">
                    <a:pos x="296" y="4"/>
                  </a:cxn>
                  <a:cxn ang="0">
                    <a:pos x="350" y="0"/>
                  </a:cxn>
                </a:cxnLst>
                <a:rect l="0" t="0" r="r" b="b"/>
                <a:pathLst>
                  <a:path w="698" h="710">
                    <a:moveTo>
                      <a:pt x="350" y="0"/>
                    </a:moveTo>
                    <a:lnTo>
                      <a:pt x="368" y="2"/>
                    </a:lnTo>
                    <a:lnTo>
                      <a:pt x="384" y="2"/>
                    </a:lnTo>
                    <a:lnTo>
                      <a:pt x="402" y="4"/>
                    </a:lnTo>
                    <a:lnTo>
                      <a:pt x="420" y="8"/>
                    </a:lnTo>
                    <a:lnTo>
                      <a:pt x="436" y="12"/>
                    </a:lnTo>
                    <a:lnTo>
                      <a:pt x="452" y="16"/>
                    </a:lnTo>
                    <a:lnTo>
                      <a:pt x="470" y="22"/>
                    </a:lnTo>
                    <a:lnTo>
                      <a:pt x="484" y="28"/>
                    </a:lnTo>
                    <a:lnTo>
                      <a:pt x="500" y="36"/>
                    </a:lnTo>
                    <a:lnTo>
                      <a:pt x="516" y="44"/>
                    </a:lnTo>
                    <a:lnTo>
                      <a:pt x="530" y="52"/>
                    </a:lnTo>
                    <a:lnTo>
                      <a:pt x="544" y="62"/>
                    </a:lnTo>
                    <a:lnTo>
                      <a:pt x="558" y="72"/>
                    </a:lnTo>
                    <a:lnTo>
                      <a:pt x="572" y="82"/>
                    </a:lnTo>
                    <a:lnTo>
                      <a:pt x="584" y="94"/>
                    </a:lnTo>
                    <a:lnTo>
                      <a:pt x="596" y="104"/>
                    </a:lnTo>
                    <a:lnTo>
                      <a:pt x="608" y="118"/>
                    </a:lnTo>
                    <a:lnTo>
                      <a:pt x="618" y="130"/>
                    </a:lnTo>
                    <a:lnTo>
                      <a:pt x="628" y="144"/>
                    </a:lnTo>
                    <a:lnTo>
                      <a:pt x="638" y="158"/>
                    </a:lnTo>
                    <a:lnTo>
                      <a:pt x="648" y="172"/>
                    </a:lnTo>
                    <a:lnTo>
                      <a:pt x="656" y="186"/>
                    </a:lnTo>
                    <a:lnTo>
                      <a:pt x="664" y="202"/>
                    </a:lnTo>
                    <a:lnTo>
                      <a:pt x="670" y="218"/>
                    </a:lnTo>
                    <a:lnTo>
                      <a:pt x="676" y="234"/>
                    </a:lnTo>
                    <a:lnTo>
                      <a:pt x="682" y="250"/>
                    </a:lnTo>
                    <a:lnTo>
                      <a:pt x="688" y="266"/>
                    </a:lnTo>
                    <a:lnTo>
                      <a:pt x="692" y="284"/>
                    </a:lnTo>
                    <a:lnTo>
                      <a:pt x="694" y="302"/>
                    </a:lnTo>
                    <a:lnTo>
                      <a:pt x="696" y="320"/>
                    </a:lnTo>
                    <a:lnTo>
                      <a:pt x="698" y="338"/>
                    </a:lnTo>
                    <a:lnTo>
                      <a:pt x="698" y="356"/>
                    </a:lnTo>
                    <a:lnTo>
                      <a:pt x="698" y="374"/>
                    </a:lnTo>
                    <a:lnTo>
                      <a:pt x="696" y="392"/>
                    </a:lnTo>
                    <a:lnTo>
                      <a:pt x="694" y="410"/>
                    </a:lnTo>
                    <a:lnTo>
                      <a:pt x="692" y="428"/>
                    </a:lnTo>
                    <a:lnTo>
                      <a:pt x="688" y="444"/>
                    </a:lnTo>
                    <a:lnTo>
                      <a:pt x="682" y="462"/>
                    </a:lnTo>
                    <a:lnTo>
                      <a:pt x="676" y="478"/>
                    </a:lnTo>
                    <a:lnTo>
                      <a:pt x="670" y="494"/>
                    </a:lnTo>
                    <a:lnTo>
                      <a:pt x="664" y="510"/>
                    </a:lnTo>
                    <a:lnTo>
                      <a:pt x="656" y="524"/>
                    </a:lnTo>
                    <a:lnTo>
                      <a:pt x="648" y="540"/>
                    </a:lnTo>
                    <a:lnTo>
                      <a:pt x="638" y="554"/>
                    </a:lnTo>
                    <a:lnTo>
                      <a:pt x="628" y="568"/>
                    </a:lnTo>
                    <a:lnTo>
                      <a:pt x="618" y="582"/>
                    </a:lnTo>
                    <a:lnTo>
                      <a:pt x="608" y="594"/>
                    </a:lnTo>
                    <a:lnTo>
                      <a:pt x="596" y="606"/>
                    </a:lnTo>
                    <a:lnTo>
                      <a:pt x="584" y="618"/>
                    </a:lnTo>
                    <a:lnTo>
                      <a:pt x="572" y="630"/>
                    </a:lnTo>
                    <a:lnTo>
                      <a:pt x="558" y="640"/>
                    </a:lnTo>
                    <a:lnTo>
                      <a:pt x="544" y="650"/>
                    </a:lnTo>
                    <a:lnTo>
                      <a:pt x="530" y="658"/>
                    </a:lnTo>
                    <a:lnTo>
                      <a:pt x="516" y="668"/>
                    </a:lnTo>
                    <a:lnTo>
                      <a:pt x="500" y="676"/>
                    </a:lnTo>
                    <a:lnTo>
                      <a:pt x="484" y="682"/>
                    </a:lnTo>
                    <a:lnTo>
                      <a:pt x="470" y="688"/>
                    </a:lnTo>
                    <a:lnTo>
                      <a:pt x="452" y="694"/>
                    </a:lnTo>
                    <a:lnTo>
                      <a:pt x="436" y="700"/>
                    </a:lnTo>
                    <a:lnTo>
                      <a:pt x="420" y="704"/>
                    </a:lnTo>
                    <a:lnTo>
                      <a:pt x="402" y="706"/>
                    </a:lnTo>
                    <a:lnTo>
                      <a:pt x="384" y="708"/>
                    </a:lnTo>
                    <a:lnTo>
                      <a:pt x="368" y="710"/>
                    </a:lnTo>
                    <a:lnTo>
                      <a:pt x="350" y="710"/>
                    </a:lnTo>
                    <a:lnTo>
                      <a:pt x="332" y="710"/>
                    </a:lnTo>
                    <a:lnTo>
                      <a:pt x="314" y="708"/>
                    </a:lnTo>
                    <a:lnTo>
                      <a:pt x="296" y="706"/>
                    </a:lnTo>
                    <a:lnTo>
                      <a:pt x="278" y="704"/>
                    </a:lnTo>
                    <a:lnTo>
                      <a:pt x="262" y="700"/>
                    </a:lnTo>
                    <a:lnTo>
                      <a:pt x="246" y="694"/>
                    </a:lnTo>
                    <a:lnTo>
                      <a:pt x="230" y="688"/>
                    </a:lnTo>
                    <a:lnTo>
                      <a:pt x="214" y="682"/>
                    </a:lnTo>
                    <a:lnTo>
                      <a:pt x="198" y="676"/>
                    </a:lnTo>
                    <a:lnTo>
                      <a:pt x="182" y="668"/>
                    </a:lnTo>
                    <a:lnTo>
                      <a:pt x="168" y="658"/>
                    </a:lnTo>
                    <a:lnTo>
                      <a:pt x="154" y="650"/>
                    </a:lnTo>
                    <a:lnTo>
                      <a:pt x="140" y="640"/>
                    </a:lnTo>
                    <a:lnTo>
                      <a:pt x="126" y="630"/>
                    </a:lnTo>
                    <a:lnTo>
                      <a:pt x="114" y="618"/>
                    </a:lnTo>
                    <a:lnTo>
                      <a:pt x="102" y="606"/>
                    </a:lnTo>
                    <a:lnTo>
                      <a:pt x="90" y="594"/>
                    </a:lnTo>
                    <a:lnTo>
                      <a:pt x="80" y="582"/>
                    </a:lnTo>
                    <a:lnTo>
                      <a:pt x="70" y="568"/>
                    </a:lnTo>
                    <a:lnTo>
                      <a:pt x="60" y="554"/>
                    </a:lnTo>
                    <a:lnTo>
                      <a:pt x="50" y="540"/>
                    </a:lnTo>
                    <a:lnTo>
                      <a:pt x="42" y="524"/>
                    </a:lnTo>
                    <a:lnTo>
                      <a:pt x="34" y="510"/>
                    </a:lnTo>
                    <a:lnTo>
                      <a:pt x="28" y="494"/>
                    </a:lnTo>
                    <a:lnTo>
                      <a:pt x="22" y="478"/>
                    </a:lnTo>
                    <a:lnTo>
                      <a:pt x="16" y="462"/>
                    </a:lnTo>
                    <a:lnTo>
                      <a:pt x="10" y="444"/>
                    </a:lnTo>
                    <a:lnTo>
                      <a:pt x="8" y="428"/>
                    </a:lnTo>
                    <a:lnTo>
                      <a:pt x="4" y="410"/>
                    </a:lnTo>
                    <a:lnTo>
                      <a:pt x="2" y="392"/>
                    </a:lnTo>
                    <a:lnTo>
                      <a:pt x="0" y="374"/>
                    </a:lnTo>
                    <a:lnTo>
                      <a:pt x="0" y="356"/>
                    </a:lnTo>
                    <a:lnTo>
                      <a:pt x="0" y="338"/>
                    </a:lnTo>
                    <a:lnTo>
                      <a:pt x="2" y="320"/>
                    </a:lnTo>
                    <a:lnTo>
                      <a:pt x="4" y="302"/>
                    </a:lnTo>
                    <a:lnTo>
                      <a:pt x="8" y="284"/>
                    </a:lnTo>
                    <a:lnTo>
                      <a:pt x="10" y="266"/>
                    </a:lnTo>
                    <a:lnTo>
                      <a:pt x="16" y="250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4" y="202"/>
                    </a:lnTo>
                    <a:lnTo>
                      <a:pt x="42" y="186"/>
                    </a:lnTo>
                    <a:lnTo>
                      <a:pt x="50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0" y="130"/>
                    </a:lnTo>
                    <a:lnTo>
                      <a:pt x="90" y="118"/>
                    </a:lnTo>
                    <a:lnTo>
                      <a:pt x="102" y="104"/>
                    </a:lnTo>
                    <a:lnTo>
                      <a:pt x="114" y="94"/>
                    </a:lnTo>
                    <a:lnTo>
                      <a:pt x="126" y="82"/>
                    </a:lnTo>
                    <a:lnTo>
                      <a:pt x="140" y="72"/>
                    </a:lnTo>
                    <a:lnTo>
                      <a:pt x="154" y="62"/>
                    </a:lnTo>
                    <a:lnTo>
                      <a:pt x="168" y="52"/>
                    </a:lnTo>
                    <a:lnTo>
                      <a:pt x="182" y="44"/>
                    </a:lnTo>
                    <a:lnTo>
                      <a:pt x="198" y="36"/>
                    </a:lnTo>
                    <a:lnTo>
                      <a:pt x="214" y="28"/>
                    </a:lnTo>
                    <a:lnTo>
                      <a:pt x="230" y="22"/>
                    </a:lnTo>
                    <a:lnTo>
                      <a:pt x="246" y="16"/>
                    </a:lnTo>
                    <a:lnTo>
                      <a:pt x="262" y="12"/>
                    </a:lnTo>
                    <a:lnTo>
                      <a:pt x="278" y="8"/>
                    </a:lnTo>
                    <a:lnTo>
                      <a:pt x="296" y="4"/>
                    </a:lnTo>
                    <a:lnTo>
                      <a:pt x="314" y="2"/>
                    </a:lnTo>
                    <a:lnTo>
                      <a:pt x="332" y="2"/>
                    </a:lnTo>
                    <a:lnTo>
                      <a:pt x="350" y="0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rgbClr val="F4C0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372"/>
              <p:cNvSpPr>
                <a:spLocks/>
              </p:cNvSpPr>
              <p:nvPr/>
            </p:nvSpPr>
            <p:spPr bwMode="auto">
              <a:xfrm>
                <a:off x="5105400" y="850900"/>
                <a:ext cx="1098550" cy="1117600"/>
              </a:xfrm>
              <a:custGeom>
                <a:avLst/>
                <a:gdLst/>
                <a:ahLst/>
                <a:cxnLst>
                  <a:cxn ang="0">
                    <a:pos x="380" y="2"/>
                  </a:cxn>
                  <a:cxn ang="0">
                    <a:pos x="432" y="12"/>
                  </a:cxn>
                  <a:cxn ang="0">
                    <a:pos x="480" y="28"/>
                  </a:cxn>
                  <a:cxn ang="0">
                    <a:pos x="524" y="50"/>
                  </a:cxn>
                  <a:cxn ang="0">
                    <a:pos x="566" y="80"/>
                  </a:cxn>
                  <a:cxn ang="0">
                    <a:pos x="602" y="116"/>
                  </a:cxn>
                  <a:cxn ang="0">
                    <a:pos x="632" y="154"/>
                  </a:cxn>
                  <a:cxn ang="0">
                    <a:pos x="656" y="200"/>
                  </a:cxn>
                  <a:cxn ang="0">
                    <a:pos x="676" y="248"/>
                  </a:cxn>
                  <a:cxn ang="0">
                    <a:pos x="688" y="298"/>
                  </a:cxn>
                  <a:cxn ang="0">
                    <a:pos x="692" y="352"/>
                  </a:cxn>
                  <a:cxn ang="0">
                    <a:pos x="688" y="406"/>
                  </a:cxn>
                  <a:cxn ang="0">
                    <a:pos x="676" y="456"/>
                  </a:cxn>
                  <a:cxn ang="0">
                    <a:pos x="656" y="504"/>
                  </a:cxn>
                  <a:cxn ang="0">
                    <a:pos x="632" y="548"/>
                  </a:cxn>
                  <a:cxn ang="0">
                    <a:pos x="602" y="588"/>
                  </a:cxn>
                  <a:cxn ang="0">
                    <a:pos x="566" y="622"/>
                  </a:cxn>
                  <a:cxn ang="0">
                    <a:pos x="524" y="652"/>
                  </a:cxn>
                  <a:cxn ang="0">
                    <a:pos x="480" y="676"/>
                  </a:cxn>
                  <a:cxn ang="0">
                    <a:pos x="432" y="692"/>
                  </a:cxn>
                  <a:cxn ang="0">
                    <a:pos x="380" y="702"/>
                  </a:cxn>
                  <a:cxn ang="0">
                    <a:pos x="328" y="702"/>
                  </a:cxn>
                  <a:cxn ang="0">
                    <a:pos x="276" y="696"/>
                  </a:cxn>
                  <a:cxn ang="0">
                    <a:pos x="226" y="682"/>
                  </a:cxn>
                  <a:cxn ang="0">
                    <a:pos x="180" y="660"/>
                  </a:cxn>
                  <a:cxn ang="0">
                    <a:pos x="138" y="634"/>
                  </a:cxn>
                  <a:cxn ang="0">
                    <a:pos x="100" y="600"/>
                  </a:cxn>
                  <a:cxn ang="0">
                    <a:pos x="68" y="562"/>
                  </a:cxn>
                  <a:cxn ang="0">
                    <a:pos x="40" y="520"/>
                  </a:cxn>
                  <a:cxn ang="0">
                    <a:pos x="20" y="472"/>
                  </a:cxn>
                  <a:cxn ang="0">
                    <a:pos x="6" y="422"/>
                  </a:cxn>
                  <a:cxn ang="0">
                    <a:pos x="0" y="370"/>
                  </a:cxn>
                  <a:cxn ang="0">
                    <a:pos x="0" y="316"/>
                  </a:cxn>
                  <a:cxn ang="0">
                    <a:pos x="10" y="264"/>
                  </a:cxn>
                  <a:cxn ang="0">
                    <a:pos x="26" y="214"/>
                  </a:cxn>
                  <a:cxn ang="0">
                    <a:pos x="50" y="170"/>
                  </a:cxn>
                  <a:cxn ang="0">
                    <a:pos x="78" y="128"/>
                  </a:cxn>
                  <a:cxn ang="0">
                    <a:pos x="112" y="92"/>
                  </a:cxn>
                  <a:cxn ang="0">
                    <a:pos x="152" y="60"/>
                  </a:cxn>
                  <a:cxn ang="0">
                    <a:pos x="196" y="34"/>
                  </a:cxn>
                  <a:cxn ang="0">
                    <a:pos x="242" y="16"/>
                  </a:cxn>
                  <a:cxn ang="0">
                    <a:pos x="292" y="4"/>
                  </a:cxn>
                  <a:cxn ang="0">
                    <a:pos x="346" y="0"/>
                  </a:cxn>
                </a:cxnLst>
                <a:rect l="0" t="0" r="r" b="b"/>
                <a:pathLst>
                  <a:path w="692" h="704">
                    <a:moveTo>
                      <a:pt x="346" y="0"/>
                    </a:moveTo>
                    <a:lnTo>
                      <a:pt x="362" y="0"/>
                    </a:lnTo>
                    <a:lnTo>
                      <a:pt x="380" y="2"/>
                    </a:lnTo>
                    <a:lnTo>
                      <a:pt x="398" y="4"/>
                    </a:lnTo>
                    <a:lnTo>
                      <a:pt x="414" y="8"/>
                    </a:lnTo>
                    <a:lnTo>
                      <a:pt x="432" y="12"/>
                    </a:lnTo>
                    <a:lnTo>
                      <a:pt x="448" y="16"/>
                    </a:lnTo>
                    <a:lnTo>
                      <a:pt x="464" y="22"/>
                    </a:lnTo>
                    <a:lnTo>
                      <a:pt x="480" y="28"/>
                    </a:lnTo>
                    <a:lnTo>
                      <a:pt x="496" y="34"/>
                    </a:lnTo>
                    <a:lnTo>
                      <a:pt x="510" y="42"/>
                    </a:lnTo>
                    <a:lnTo>
                      <a:pt x="524" y="50"/>
                    </a:lnTo>
                    <a:lnTo>
                      <a:pt x="538" y="60"/>
                    </a:lnTo>
                    <a:lnTo>
                      <a:pt x="552" y="70"/>
                    </a:lnTo>
                    <a:lnTo>
                      <a:pt x="566" y="80"/>
                    </a:lnTo>
                    <a:lnTo>
                      <a:pt x="578" y="92"/>
                    </a:lnTo>
                    <a:lnTo>
                      <a:pt x="590" y="102"/>
                    </a:lnTo>
                    <a:lnTo>
                      <a:pt x="602" y="116"/>
                    </a:lnTo>
                    <a:lnTo>
                      <a:pt x="612" y="128"/>
                    </a:lnTo>
                    <a:lnTo>
                      <a:pt x="622" y="142"/>
                    </a:lnTo>
                    <a:lnTo>
                      <a:pt x="632" y="154"/>
                    </a:lnTo>
                    <a:lnTo>
                      <a:pt x="640" y="170"/>
                    </a:lnTo>
                    <a:lnTo>
                      <a:pt x="650" y="184"/>
                    </a:lnTo>
                    <a:lnTo>
                      <a:pt x="656" y="200"/>
                    </a:lnTo>
                    <a:lnTo>
                      <a:pt x="664" y="214"/>
                    </a:lnTo>
                    <a:lnTo>
                      <a:pt x="670" y="230"/>
                    </a:lnTo>
                    <a:lnTo>
                      <a:pt x="676" y="248"/>
                    </a:lnTo>
                    <a:lnTo>
                      <a:pt x="680" y="264"/>
                    </a:lnTo>
                    <a:lnTo>
                      <a:pt x="684" y="280"/>
                    </a:lnTo>
                    <a:lnTo>
                      <a:pt x="688" y="298"/>
                    </a:lnTo>
                    <a:lnTo>
                      <a:pt x="690" y="316"/>
                    </a:lnTo>
                    <a:lnTo>
                      <a:pt x="690" y="334"/>
                    </a:lnTo>
                    <a:lnTo>
                      <a:pt x="692" y="352"/>
                    </a:lnTo>
                    <a:lnTo>
                      <a:pt x="690" y="370"/>
                    </a:lnTo>
                    <a:lnTo>
                      <a:pt x="690" y="388"/>
                    </a:lnTo>
                    <a:lnTo>
                      <a:pt x="688" y="406"/>
                    </a:lnTo>
                    <a:lnTo>
                      <a:pt x="684" y="422"/>
                    </a:lnTo>
                    <a:lnTo>
                      <a:pt x="680" y="440"/>
                    </a:lnTo>
                    <a:lnTo>
                      <a:pt x="676" y="456"/>
                    </a:lnTo>
                    <a:lnTo>
                      <a:pt x="670" y="472"/>
                    </a:lnTo>
                    <a:lnTo>
                      <a:pt x="664" y="488"/>
                    </a:lnTo>
                    <a:lnTo>
                      <a:pt x="656" y="504"/>
                    </a:lnTo>
                    <a:lnTo>
                      <a:pt x="650" y="520"/>
                    </a:lnTo>
                    <a:lnTo>
                      <a:pt x="640" y="534"/>
                    </a:lnTo>
                    <a:lnTo>
                      <a:pt x="632" y="548"/>
                    </a:lnTo>
                    <a:lnTo>
                      <a:pt x="622" y="562"/>
                    </a:lnTo>
                    <a:lnTo>
                      <a:pt x="612" y="576"/>
                    </a:lnTo>
                    <a:lnTo>
                      <a:pt x="602" y="588"/>
                    </a:lnTo>
                    <a:lnTo>
                      <a:pt x="590" y="600"/>
                    </a:lnTo>
                    <a:lnTo>
                      <a:pt x="578" y="612"/>
                    </a:lnTo>
                    <a:lnTo>
                      <a:pt x="566" y="622"/>
                    </a:lnTo>
                    <a:lnTo>
                      <a:pt x="552" y="634"/>
                    </a:lnTo>
                    <a:lnTo>
                      <a:pt x="538" y="644"/>
                    </a:lnTo>
                    <a:lnTo>
                      <a:pt x="524" y="652"/>
                    </a:lnTo>
                    <a:lnTo>
                      <a:pt x="510" y="660"/>
                    </a:lnTo>
                    <a:lnTo>
                      <a:pt x="496" y="668"/>
                    </a:lnTo>
                    <a:lnTo>
                      <a:pt x="480" y="676"/>
                    </a:lnTo>
                    <a:lnTo>
                      <a:pt x="464" y="682"/>
                    </a:lnTo>
                    <a:lnTo>
                      <a:pt x="448" y="688"/>
                    </a:lnTo>
                    <a:lnTo>
                      <a:pt x="432" y="692"/>
                    </a:lnTo>
                    <a:lnTo>
                      <a:pt x="414" y="696"/>
                    </a:lnTo>
                    <a:lnTo>
                      <a:pt x="398" y="700"/>
                    </a:lnTo>
                    <a:lnTo>
                      <a:pt x="380" y="702"/>
                    </a:lnTo>
                    <a:lnTo>
                      <a:pt x="362" y="702"/>
                    </a:lnTo>
                    <a:lnTo>
                      <a:pt x="346" y="704"/>
                    </a:lnTo>
                    <a:lnTo>
                      <a:pt x="328" y="702"/>
                    </a:lnTo>
                    <a:lnTo>
                      <a:pt x="310" y="702"/>
                    </a:lnTo>
                    <a:lnTo>
                      <a:pt x="292" y="700"/>
                    </a:lnTo>
                    <a:lnTo>
                      <a:pt x="276" y="696"/>
                    </a:lnTo>
                    <a:lnTo>
                      <a:pt x="258" y="692"/>
                    </a:lnTo>
                    <a:lnTo>
                      <a:pt x="242" y="688"/>
                    </a:lnTo>
                    <a:lnTo>
                      <a:pt x="226" y="682"/>
                    </a:lnTo>
                    <a:lnTo>
                      <a:pt x="210" y="676"/>
                    </a:lnTo>
                    <a:lnTo>
                      <a:pt x="196" y="668"/>
                    </a:lnTo>
                    <a:lnTo>
                      <a:pt x="180" y="660"/>
                    </a:lnTo>
                    <a:lnTo>
                      <a:pt x="166" y="652"/>
                    </a:lnTo>
                    <a:lnTo>
                      <a:pt x="152" y="644"/>
                    </a:lnTo>
                    <a:lnTo>
                      <a:pt x="138" y="634"/>
                    </a:lnTo>
                    <a:lnTo>
                      <a:pt x="124" y="622"/>
                    </a:lnTo>
                    <a:lnTo>
                      <a:pt x="112" y="612"/>
                    </a:lnTo>
                    <a:lnTo>
                      <a:pt x="100" y="600"/>
                    </a:lnTo>
                    <a:lnTo>
                      <a:pt x="88" y="588"/>
                    </a:lnTo>
                    <a:lnTo>
                      <a:pt x="78" y="576"/>
                    </a:lnTo>
                    <a:lnTo>
                      <a:pt x="68" y="562"/>
                    </a:lnTo>
                    <a:lnTo>
                      <a:pt x="58" y="548"/>
                    </a:lnTo>
                    <a:lnTo>
                      <a:pt x="50" y="534"/>
                    </a:lnTo>
                    <a:lnTo>
                      <a:pt x="40" y="520"/>
                    </a:lnTo>
                    <a:lnTo>
                      <a:pt x="34" y="504"/>
                    </a:lnTo>
                    <a:lnTo>
                      <a:pt x="26" y="488"/>
                    </a:lnTo>
                    <a:lnTo>
                      <a:pt x="20" y="472"/>
                    </a:lnTo>
                    <a:lnTo>
                      <a:pt x="14" y="456"/>
                    </a:lnTo>
                    <a:lnTo>
                      <a:pt x="10" y="440"/>
                    </a:lnTo>
                    <a:lnTo>
                      <a:pt x="6" y="422"/>
                    </a:lnTo>
                    <a:lnTo>
                      <a:pt x="4" y="406"/>
                    </a:lnTo>
                    <a:lnTo>
                      <a:pt x="0" y="388"/>
                    </a:lnTo>
                    <a:lnTo>
                      <a:pt x="0" y="370"/>
                    </a:lnTo>
                    <a:lnTo>
                      <a:pt x="0" y="352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4" y="298"/>
                    </a:lnTo>
                    <a:lnTo>
                      <a:pt x="6" y="280"/>
                    </a:lnTo>
                    <a:lnTo>
                      <a:pt x="10" y="264"/>
                    </a:lnTo>
                    <a:lnTo>
                      <a:pt x="14" y="248"/>
                    </a:lnTo>
                    <a:lnTo>
                      <a:pt x="20" y="230"/>
                    </a:lnTo>
                    <a:lnTo>
                      <a:pt x="26" y="214"/>
                    </a:lnTo>
                    <a:lnTo>
                      <a:pt x="34" y="200"/>
                    </a:lnTo>
                    <a:lnTo>
                      <a:pt x="40" y="184"/>
                    </a:lnTo>
                    <a:lnTo>
                      <a:pt x="50" y="170"/>
                    </a:lnTo>
                    <a:lnTo>
                      <a:pt x="58" y="154"/>
                    </a:lnTo>
                    <a:lnTo>
                      <a:pt x="68" y="142"/>
                    </a:lnTo>
                    <a:lnTo>
                      <a:pt x="78" y="128"/>
                    </a:lnTo>
                    <a:lnTo>
                      <a:pt x="88" y="116"/>
                    </a:lnTo>
                    <a:lnTo>
                      <a:pt x="100" y="102"/>
                    </a:lnTo>
                    <a:lnTo>
                      <a:pt x="112" y="92"/>
                    </a:lnTo>
                    <a:lnTo>
                      <a:pt x="124" y="80"/>
                    </a:lnTo>
                    <a:lnTo>
                      <a:pt x="138" y="70"/>
                    </a:lnTo>
                    <a:lnTo>
                      <a:pt x="152" y="60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6" y="34"/>
                    </a:lnTo>
                    <a:lnTo>
                      <a:pt x="210" y="28"/>
                    </a:lnTo>
                    <a:lnTo>
                      <a:pt x="226" y="22"/>
                    </a:lnTo>
                    <a:lnTo>
                      <a:pt x="242" y="16"/>
                    </a:lnTo>
                    <a:lnTo>
                      <a:pt x="258" y="12"/>
                    </a:lnTo>
                    <a:lnTo>
                      <a:pt x="276" y="8"/>
                    </a:lnTo>
                    <a:lnTo>
                      <a:pt x="292" y="4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46" y="0"/>
                    </a:ln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5C2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Freeform 373"/>
              <p:cNvSpPr>
                <a:spLocks/>
              </p:cNvSpPr>
              <p:nvPr/>
            </p:nvSpPr>
            <p:spPr bwMode="auto">
              <a:xfrm>
                <a:off x="5108575" y="857250"/>
                <a:ext cx="1089025" cy="1104900"/>
              </a:xfrm>
              <a:custGeom>
                <a:avLst/>
                <a:gdLst/>
                <a:ahLst/>
                <a:cxnLst>
                  <a:cxn ang="0">
                    <a:pos x="378" y="0"/>
                  </a:cxn>
                  <a:cxn ang="0">
                    <a:pos x="428" y="10"/>
                  </a:cxn>
                  <a:cxn ang="0">
                    <a:pos x="476" y="26"/>
                  </a:cxn>
                  <a:cxn ang="0">
                    <a:pos x="520" y="50"/>
                  </a:cxn>
                  <a:cxn ang="0">
                    <a:pos x="562" y="78"/>
                  </a:cxn>
                  <a:cxn ang="0">
                    <a:pos x="596" y="114"/>
                  </a:cxn>
                  <a:cxn ang="0">
                    <a:pos x="628" y="152"/>
                  </a:cxn>
                  <a:cxn ang="0">
                    <a:pos x="652" y="196"/>
                  </a:cxn>
                  <a:cxn ang="0">
                    <a:pos x="670" y="244"/>
                  </a:cxn>
                  <a:cxn ang="0">
                    <a:pos x="682" y="294"/>
                  </a:cxn>
                  <a:cxn ang="0">
                    <a:pos x="686" y="348"/>
                  </a:cxn>
                  <a:cxn ang="0">
                    <a:pos x="682" y="400"/>
                  </a:cxn>
                  <a:cxn ang="0">
                    <a:pos x="670" y="452"/>
                  </a:cxn>
                  <a:cxn ang="0">
                    <a:pos x="652" y="498"/>
                  </a:cxn>
                  <a:cxn ang="0">
                    <a:pos x="628" y="542"/>
                  </a:cxn>
                  <a:cxn ang="0">
                    <a:pos x="596" y="582"/>
                  </a:cxn>
                  <a:cxn ang="0">
                    <a:pos x="562" y="616"/>
                  </a:cxn>
                  <a:cxn ang="0">
                    <a:pos x="520" y="646"/>
                  </a:cxn>
                  <a:cxn ang="0">
                    <a:pos x="476" y="668"/>
                  </a:cxn>
                  <a:cxn ang="0">
                    <a:pos x="428" y="686"/>
                  </a:cxn>
                  <a:cxn ang="0">
                    <a:pos x="378" y="694"/>
                  </a:cxn>
                  <a:cxn ang="0">
                    <a:pos x="326" y="696"/>
                  </a:cxn>
                  <a:cxn ang="0">
                    <a:pos x="274" y="688"/>
                  </a:cxn>
                  <a:cxn ang="0">
                    <a:pos x="226" y="674"/>
                  </a:cxn>
                  <a:cxn ang="0">
                    <a:pos x="180" y="654"/>
                  </a:cxn>
                  <a:cxn ang="0">
                    <a:pos x="138" y="626"/>
                  </a:cxn>
                  <a:cxn ang="0">
                    <a:pos x="100" y="594"/>
                  </a:cxn>
                  <a:cxn ang="0">
                    <a:pos x="68" y="556"/>
                  </a:cxn>
                  <a:cxn ang="0">
                    <a:pos x="42" y="514"/>
                  </a:cxn>
                  <a:cxn ang="0">
                    <a:pos x="20" y="468"/>
                  </a:cxn>
                  <a:cxn ang="0">
                    <a:pos x="8" y="418"/>
                  </a:cxn>
                  <a:cxn ang="0">
                    <a:pos x="0" y="366"/>
                  </a:cxn>
                  <a:cxn ang="0">
                    <a:pos x="2" y="312"/>
                  </a:cxn>
                  <a:cxn ang="0">
                    <a:pos x="10" y="260"/>
                  </a:cxn>
                  <a:cxn ang="0">
                    <a:pos x="28" y="212"/>
                  </a:cxn>
                  <a:cxn ang="0">
                    <a:pos x="50" y="166"/>
                  </a:cxn>
                  <a:cxn ang="0">
                    <a:pos x="78" y="126"/>
                  </a:cxn>
                  <a:cxn ang="0">
                    <a:pos x="112" y="90"/>
                  </a:cxn>
                  <a:cxn ang="0">
                    <a:pos x="152" y="58"/>
                  </a:cxn>
                  <a:cxn ang="0">
                    <a:pos x="194" y="34"/>
                  </a:cxn>
                  <a:cxn ang="0">
                    <a:pos x="242" y="14"/>
                  </a:cxn>
                  <a:cxn ang="0">
                    <a:pos x="290" y="4"/>
                  </a:cxn>
                  <a:cxn ang="0">
                    <a:pos x="344" y="0"/>
                  </a:cxn>
                </a:cxnLst>
                <a:rect l="0" t="0" r="r" b="b"/>
                <a:pathLst>
                  <a:path w="686" h="696">
                    <a:moveTo>
                      <a:pt x="344" y="0"/>
                    </a:moveTo>
                    <a:lnTo>
                      <a:pt x="360" y="0"/>
                    </a:lnTo>
                    <a:lnTo>
                      <a:pt x="378" y="0"/>
                    </a:lnTo>
                    <a:lnTo>
                      <a:pt x="396" y="4"/>
                    </a:lnTo>
                    <a:lnTo>
                      <a:pt x="412" y="6"/>
                    </a:lnTo>
                    <a:lnTo>
                      <a:pt x="428" y="10"/>
                    </a:lnTo>
                    <a:lnTo>
                      <a:pt x="444" y="14"/>
                    </a:lnTo>
                    <a:lnTo>
                      <a:pt x="460" y="20"/>
                    </a:lnTo>
                    <a:lnTo>
                      <a:pt x="476" y="26"/>
                    </a:lnTo>
                    <a:lnTo>
                      <a:pt x="492" y="34"/>
                    </a:lnTo>
                    <a:lnTo>
                      <a:pt x="506" y="42"/>
                    </a:lnTo>
                    <a:lnTo>
                      <a:pt x="520" y="50"/>
                    </a:lnTo>
                    <a:lnTo>
                      <a:pt x="534" y="58"/>
                    </a:lnTo>
                    <a:lnTo>
                      <a:pt x="548" y="68"/>
                    </a:lnTo>
                    <a:lnTo>
                      <a:pt x="562" y="78"/>
                    </a:lnTo>
                    <a:lnTo>
                      <a:pt x="574" y="90"/>
                    </a:lnTo>
                    <a:lnTo>
                      <a:pt x="586" y="102"/>
                    </a:lnTo>
                    <a:lnTo>
                      <a:pt x="596" y="114"/>
                    </a:lnTo>
                    <a:lnTo>
                      <a:pt x="608" y="126"/>
                    </a:lnTo>
                    <a:lnTo>
                      <a:pt x="618" y="140"/>
                    </a:lnTo>
                    <a:lnTo>
                      <a:pt x="628" y="152"/>
                    </a:lnTo>
                    <a:lnTo>
                      <a:pt x="636" y="166"/>
                    </a:lnTo>
                    <a:lnTo>
                      <a:pt x="644" y="182"/>
                    </a:lnTo>
                    <a:lnTo>
                      <a:pt x="652" y="196"/>
                    </a:lnTo>
                    <a:lnTo>
                      <a:pt x="658" y="212"/>
                    </a:lnTo>
                    <a:lnTo>
                      <a:pt x="666" y="228"/>
                    </a:lnTo>
                    <a:lnTo>
                      <a:pt x="670" y="244"/>
                    </a:lnTo>
                    <a:lnTo>
                      <a:pt x="676" y="260"/>
                    </a:lnTo>
                    <a:lnTo>
                      <a:pt x="678" y="278"/>
                    </a:lnTo>
                    <a:lnTo>
                      <a:pt x="682" y="294"/>
                    </a:lnTo>
                    <a:lnTo>
                      <a:pt x="684" y="312"/>
                    </a:lnTo>
                    <a:lnTo>
                      <a:pt x="686" y="330"/>
                    </a:lnTo>
                    <a:lnTo>
                      <a:pt x="686" y="348"/>
                    </a:lnTo>
                    <a:lnTo>
                      <a:pt x="686" y="366"/>
                    </a:lnTo>
                    <a:lnTo>
                      <a:pt x="684" y="384"/>
                    </a:lnTo>
                    <a:lnTo>
                      <a:pt x="682" y="400"/>
                    </a:lnTo>
                    <a:lnTo>
                      <a:pt x="678" y="418"/>
                    </a:lnTo>
                    <a:lnTo>
                      <a:pt x="676" y="434"/>
                    </a:lnTo>
                    <a:lnTo>
                      <a:pt x="670" y="452"/>
                    </a:lnTo>
                    <a:lnTo>
                      <a:pt x="666" y="468"/>
                    </a:lnTo>
                    <a:lnTo>
                      <a:pt x="658" y="484"/>
                    </a:lnTo>
                    <a:lnTo>
                      <a:pt x="652" y="498"/>
                    </a:lnTo>
                    <a:lnTo>
                      <a:pt x="644" y="514"/>
                    </a:lnTo>
                    <a:lnTo>
                      <a:pt x="636" y="528"/>
                    </a:lnTo>
                    <a:lnTo>
                      <a:pt x="628" y="542"/>
                    </a:lnTo>
                    <a:lnTo>
                      <a:pt x="618" y="556"/>
                    </a:lnTo>
                    <a:lnTo>
                      <a:pt x="608" y="570"/>
                    </a:lnTo>
                    <a:lnTo>
                      <a:pt x="596" y="582"/>
                    </a:lnTo>
                    <a:lnTo>
                      <a:pt x="586" y="594"/>
                    </a:lnTo>
                    <a:lnTo>
                      <a:pt x="574" y="606"/>
                    </a:lnTo>
                    <a:lnTo>
                      <a:pt x="562" y="616"/>
                    </a:lnTo>
                    <a:lnTo>
                      <a:pt x="548" y="626"/>
                    </a:lnTo>
                    <a:lnTo>
                      <a:pt x="534" y="636"/>
                    </a:lnTo>
                    <a:lnTo>
                      <a:pt x="520" y="646"/>
                    </a:lnTo>
                    <a:lnTo>
                      <a:pt x="506" y="654"/>
                    </a:lnTo>
                    <a:lnTo>
                      <a:pt x="492" y="662"/>
                    </a:lnTo>
                    <a:lnTo>
                      <a:pt x="476" y="668"/>
                    </a:lnTo>
                    <a:lnTo>
                      <a:pt x="460" y="674"/>
                    </a:lnTo>
                    <a:lnTo>
                      <a:pt x="444" y="680"/>
                    </a:lnTo>
                    <a:lnTo>
                      <a:pt x="428" y="686"/>
                    </a:lnTo>
                    <a:lnTo>
                      <a:pt x="412" y="688"/>
                    </a:lnTo>
                    <a:lnTo>
                      <a:pt x="396" y="692"/>
                    </a:lnTo>
                    <a:lnTo>
                      <a:pt x="378" y="694"/>
                    </a:lnTo>
                    <a:lnTo>
                      <a:pt x="360" y="696"/>
                    </a:lnTo>
                    <a:lnTo>
                      <a:pt x="344" y="696"/>
                    </a:lnTo>
                    <a:lnTo>
                      <a:pt x="326" y="696"/>
                    </a:lnTo>
                    <a:lnTo>
                      <a:pt x="308" y="694"/>
                    </a:lnTo>
                    <a:lnTo>
                      <a:pt x="290" y="692"/>
                    </a:lnTo>
                    <a:lnTo>
                      <a:pt x="274" y="688"/>
                    </a:lnTo>
                    <a:lnTo>
                      <a:pt x="258" y="686"/>
                    </a:lnTo>
                    <a:lnTo>
                      <a:pt x="242" y="680"/>
                    </a:lnTo>
                    <a:lnTo>
                      <a:pt x="226" y="674"/>
                    </a:lnTo>
                    <a:lnTo>
                      <a:pt x="210" y="668"/>
                    </a:lnTo>
                    <a:lnTo>
                      <a:pt x="194" y="662"/>
                    </a:lnTo>
                    <a:lnTo>
                      <a:pt x="180" y="654"/>
                    </a:lnTo>
                    <a:lnTo>
                      <a:pt x="166" y="646"/>
                    </a:lnTo>
                    <a:lnTo>
                      <a:pt x="152" y="636"/>
                    </a:lnTo>
                    <a:lnTo>
                      <a:pt x="138" y="626"/>
                    </a:lnTo>
                    <a:lnTo>
                      <a:pt x="124" y="616"/>
                    </a:lnTo>
                    <a:lnTo>
                      <a:pt x="112" y="606"/>
                    </a:lnTo>
                    <a:lnTo>
                      <a:pt x="100" y="594"/>
                    </a:lnTo>
                    <a:lnTo>
                      <a:pt x="90" y="582"/>
                    </a:lnTo>
                    <a:lnTo>
                      <a:pt x="78" y="570"/>
                    </a:lnTo>
                    <a:lnTo>
                      <a:pt x="68" y="556"/>
                    </a:lnTo>
                    <a:lnTo>
                      <a:pt x="58" y="542"/>
                    </a:lnTo>
                    <a:lnTo>
                      <a:pt x="50" y="528"/>
                    </a:lnTo>
                    <a:lnTo>
                      <a:pt x="42" y="514"/>
                    </a:lnTo>
                    <a:lnTo>
                      <a:pt x="34" y="498"/>
                    </a:lnTo>
                    <a:lnTo>
                      <a:pt x="28" y="484"/>
                    </a:lnTo>
                    <a:lnTo>
                      <a:pt x="20" y="468"/>
                    </a:lnTo>
                    <a:lnTo>
                      <a:pt x="16" y="452"/>
                    </a:lnTo>
                    <a:lnTo>
                      <a:pt x="10" y="434"/>
                    </a:lnTo>
                    <a:lnTo>
                      <a:pt x="8" y="418"/>
                    </a:lnTo>
                    <a:lnTo>
                      <a:pt x="4" y="400"/>
                    </a:lnTo>
                    <a:lnTo>
                      <a:pt x="2" y="384"/>
                    </a:lnTo>
                    <a:lnTo>
                      <a:pt x="0" y="366"/>
                    </a:lnTo>
                    <a:lnTo>
                      <a:pt x="0" y="348"/>
                    </a:lnTo>
                    <a:lnTo>
                      <a:pt x="0" y="330"/>
                    </a:lnTo>
                    <a:lnTo>
                      <a:pt x="2" y="312"/>
                    </a:lnTo>
                    <a:lnTo>
                      <a:pt x="4" y="294"/>
                    </a:lnTo>
                    <a:lnTo>
                      <a:pt x="8" y="278"/>
                    </a:lnTo>
                    <a:lnTo>
                      <a:pt x="10" y="260"/>
                    </a:lnTo>
                    <a:lnTo>
                      <a:pt x="16" y="244"/>
                    </a:lnTo>
                    <a:lnTo>
                      <a:pt x="20" y="228"/>
                    </a:lnTo>
                    <a:lnTo>
                      <a:pt x="28" y="212"/>
                    </a:lnTo>
                    <a:lnTo>
                      <a:pt x="34" y="196"/>
                    </a:lnTo>
                    <a:lnTo>
                      <a:pt x="42" y="182"/>
                    </a:lnTo>
                    <a:lnTo>
                      <a:pt x="50" y="166"/>
                    </a:lnTo>
                    <a:lnTo>
                      <a:pt x="58" y="152"/>
                    </a:lnTo>
                    <a:lnTo>
                      <a:pt x="68" y="140"/>
                    </a:lnTo>
                    <a:lnTo>
                      <a:pt x="78" y="126"/>
                    </a:lnTo>
                    <a:lnTo>
                      <a:pt x="90" y="114"/>
                    </a:lnTo>
                    <a:lnTo>
                      <a:pt x="100" y="102"/>
                    </a:lnTo>
                    <a:lnTo>
                      <a:pt x="112" y="90"/>
                    </a:lnTo>
                    <a:lnTo>
                      <a:pt x="124" y="78"/>
                    </a:lnTo>
                    <a:lnTo>
                      <a:pt x="138" y="68"/>
                    </a:lnTo>
                    <a:lnTo>
                      <a:pt x="152" y="58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4" y="34"/>
                    </a:lnTo>
                    <a:lnTo>
                      <a:pt x="210" y="26"/>
                    </a:lnTo>
                    <a:lnTo>
                      <a:pt x="226" y="20"/>
                    </a:lnTo>
                    <a:lnTo>
                      <a:pt x="242" y="14"/>
                    </a:lnTo>
                    <a:lnTo>
                      <a:pt x="258" y="10"/>
                    </a:lnTo>
                    <a:lnTo>
                      <a:pt x="274" y="6"/>
                    </a:lnTo>
                    <a:lnTo>
                      <a:pt x="290" y="4"/>
                    </a:lnTo>
                    <a:lnTo>
                      <a:pt x="308" y="0"/>
                    </a:lnTo>
                    <a:lnTo>
                      <a:pt x="326" y="0"/>
                    </a:lnTo>
                    <a:lnTo>
                      <a:pt x="344" y="0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F3C3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374"/>
              <p:cNvSpPr>
                <a:spLocks/>
              </p:cNvSpPr>
              <p:nvPr/>
            </p:nvSpPr>
            <p:spPr bwMode="auto">
              <a:xfrm>
                <a:off x="5114925" y="860425"/>
                <a:ext cx="1076325" cy="1095375"/>
              </a:xfrm>
              <a:custGeom>
                <a:avLst/>
                <a:gdLst/>
                <a:ahLst/>
                <a:cxnLst>
                  <a:cxn ang="0">
                    <a:pos x="374" y="2"/>
                  </a:cxn>
                  <a:cxn ang="0">
                    <a:pos x="424" y="12"/>
                  </a:cxn>
                  <a:cxn ang="0">
                    <a:pos x="472" y="28"/>
                  </a:cxn>
                  <a:cxn ang="0">
                    <a:pos x="516" y="50"/>
                  </a:cxn>
                  <a:cxn ang="0">
                    <a:pos x="556" y="80"/>
                  </a:cxn>
                  <a:cxn ang="0">
                    <a:pos x="590" y="114"/>
                  </a:cxn>
                  <a:cxn ang="0">
                    <a:pos x="620" y="152"/>
                  </a:cxn>
                  <a:cxn ang="0">
                    <a:pos x="646" y="196"/>
                  </a:cxn>
                  <a:cxn ang="0">
                    <a:pos x="664" y="242"/>
                  </a:cxn>
                  <a:cxn ang="0">
                    <a:pos x="674" y="292"/>
                  </a:cxn>
                  <a:cxn ang="0">
                    <a:pos x="678" y="346"/>
                  </a:cxn>
                  <a:cxn ang="0">
                    <a:pos x="674" y="398"/>
                  </a:cxn>
                  <a:cxn ang="0">
                    <a:pos x="664" y="448"/>
                  </a:cxn>
                  <a:cxn ang="0">
                    <a:pos x="646" y="496"/>
                  </a:cxn>
                  <a:cxn ang="0">
                    <a:pos x="620" y="538"/>
                  </a:cxn>
                  <a:cxn ang="0">
                    <a:pos x="590" y="578"/>
                  </a:cxn>
                  <a:cxn ang="0">
                    <a:pos x="556" y="612"/>
                  </a:cxn>
                  <a:cxn ang="0">
                    <a:pos x="516" y="640"/>
                  </a:cxn>
                  <a:cxn ang="0">
                    <a:pos x="472" y="664"/>
                  </a:cxn>
                  <a:cxn ang="0">
                    <a:pos x="424" y="680"/>
                  </a:cxn>
                  <a:cxn ang="0">
                    <a:pos x="374" y="690"/>
                  </a:cxn>
                  <a:cxn ang="0">
                    <a:pos x="322" y="690"/>
                  </a:cxn>
                  <a:cxn ang="0">
                    <a:pos x="270" y="684"/>
                  </a:cxn>
                  <a:cxn ang="0">
                    <a:pos x="222" y="670"/>
                  </a:cxn>
                  <a:cxn ang="0">
                    <a:pos x="178" y="650"/>
                  </a:cxn>
                  <a:cxn ang="0">
                    <a:pos x="136" y="622"/>
                  </a:cxn>
                  <a:cxn ang="0">
                    <a:pos x="98" y="590"/>
                  </a:cxn>
                  <a:cxn ang="0">
                    <a:pos x="66" y="552"/>
                  </a:cxn>
                  <a:cxn ang="0">
                    <a:pos x="40" y="510"/>
                  </a:cxn>
                  <a:cxn ang="0">
                    <a:pos x="20" y="464"/>
                  </a:cxn>
                  <a:cxn ang="0">
                    <a:pos x="6" y="416"/>
                  </a:cxn>
                  <a:cxn ang="0">
                    <a:pos x="0" y="364"/>
                  </a:cxn>
                  <a:cxn ang="0">
                    <a:pos x="0" y="310"/>
                  </a:cxn>
                  <a:cxn ang="0">
                    <a:pos x="10" y="260"/>
                  </a:cxn>
                  <a:cxn ang="0">
                    <a:pos x="26" y="212"/>
                  </a:cxn>
                  <a:cxn ang="0">
                    <a:pos x="48" y="166"/>
                  </a:cxn>
                  <a:cxn ang="0">
                    <a:pos x="76" y="126"/>
                  </a:cxn>
                  <a:cxn ang="0">
                    <a:pos x="110" y="90"/>
                  </a:cxn>
                  <a:cxn ang="0">
                    <a:pos x="150" y="60"/>
                  </a:cxn>
                  <a:cxn ang="0">
                    <a:pos x="192" y="34"/>
                  </a:cxn>
                  <a:cxn ang="0">
                    <a:pos x="238" y="16"/>
                  </a:cxn>
                  <a:cxn ang="0">
                    <a:pos x="288" y="4"/>
                  </a:cxn>
                  <a:cxn ang="0">
                    <a:pos x="340" y="0"/>
                  </a:cxn>
                </a:cxnLst>
                <a:rect l="0" t="0" r="r" b="b"/>
                <a:pathLst>
                  <a:path w="678" h="690">
                    <a:moveTo>
                      <a:pt x="340" y="0"/>
                    </a:moveTo>
                    <a:lnTo>
                      <a:pt x="356" y="0"/>
                    </a:lnTo>
                    <a:lnTo>
                      <a:pt x="374" y="2"/>
                    </a:lnTo>
                    <a:lnTo>
                      <a:pt x="390" y="4"/>
                    </a:lnTo>
                    <a:lnTo>
                      <a:pt x="408" y="8"/>
                    </a:lnTo>
                    <a:lnTo>
                      <a:pt x="424" y="12"/>
                    </a:lnTo>
                    <a:lnTo>
                      <a:pt x="440" y="16"/>
                    </a:lnTo>
                    <a:lnTo>
                      <a:pt x="456" y="22"/>
                    </a:lnTo>
                    <a:lnTo>
                      <a:pt x="472" y="28"/>
                    </a:lnTo>
                    <a:lnTo>
                      <a:pt x="486" y="34"/>
                    </a:lnTo>
                    <a:lnTo>
                      <a:pt x="500" y="42"/>
                    </a:lnTo>
                    <a:lnTo>
                      <a:pt x="516" y="50"/>
                    </a:lnTo>
                    <a:lnTo>
                      <a:pt x="528" y="60"/>
                    </a:lnTo>
                    <a:lnTo>
                      <a:pt x="542" y="68"/>
                    </a:lnTo>
                    <a:lnTo>
                      <a:pt x="556" y="80"/>
                    </a:lnTo>
                    <a:lnTo>
                      <a:pt x="568" y="90"/>
                    </a:lnTo>
                    <a:lnTo>
                      <a:pt x="580" y="102"/>
                    </a:lnTo>
                    <a:lnTo>
                      <a:pt x="590" y="114"/>
                    </a:lnTo>
                    <a:lnTo>
                      <a:pt x="602" y="126"/>
                    </a:lnTo>
                    <a:lnTo>
                      <a:pt x="612" y="138"/>
                    </a:lnTo>
                    <a:lnTo>
                      <a:pt x="620" y="152"/>
                    </a:lnTo>
                    <a:lnTo>
                      <a:pt x="630" y="166"/>
                    </a:lnTo>
                    <a:lnTo>
                      <a:pt x="638" y="182"/>
                    </a:lnTo>
                    <a:lnTo>
                      <a:pt x="646" y="196"/>
                    </a:lnTo>
                    <a:lnTo>
                      <a:pt x="652" y="212"/>
                    </a:lnTo>
                    <a:lnTo>
                      <a:pt x="658" y="226"/>
                    </a:lnTo>
                    <a:lnTo>
                      <a:pt x="664" y="242"/>
                    </a:lnTo>
                    <a:lnTo>
                      <a:pt x="668" y="260"/>
                    </a:lnTo>
                    <a:lnTo>
                      <a:pt x="672" y="276"/>
                    </a:lnTo>
                    <a:lnTo>
                      <a:pt x="674" y="292"/>
                    </a:lnTo>
                    <a:lnTo>
                      <a:pt x="678" y="310"/>
                    </a:lnTo>
                    <a:lnTo>
                      <a:pt x="678" y="328"/>
                    </a:lnTo>
                    <a:lnTo>
                      <a:pt x="678" y="346"/>
                    </a:lnTo>
                    <a:lnTo>
                      <a:pt x="678" y="364"/>
                    </a:lnTo>
                    <a:lnTo>
                      <a:pt x="678" y="380"/>
                    </a:lnTo>
                    <a:lnTo>
                      <a:pt x="674" y="398"/>
                    </a:lnTo>
                    <a:lnTo>
                      <a:pt x="672" y="416"/>
                    </a:lnTo>
                    <a:lnTo>
                      <a:pt x="668" y="432"/>
                    </a:lnTo>
                    <a:lnTo>
                      <a:pt x="664" y="448"/>
                    </a:lnTo>
                    <a:lnTo>
                      <a:pt x="658" y="464"/>
                    </a:lnTo>
                    <a:lnTo>
                      <a:pt x="652" y="480"/>
                    </a:lnTo>
                    <a:lnTo>
                      <a:pt x="646" y="496"/>
                    </a:lnTo>
                    <a:lnTo>
                      <a:pt x="638" y="510"/>
                    </a:lnTo>
                    <a:lnTo>
                      <a:pt x="630" y="524"/>
                    </a:lnTo>
                    <a:lnTo>
                      <a:pt x="620" y="538"/>
                    </a:lnTo>
                    <a:lnTo>
                      <a:pt x="612" y="552"/>
                    </a:lnTo>
                    <a:lnTo>
                      <a:pt x="602" y="566"/>
                    </a:lnTo>
                    <a:lnTo>
                      <a:pt x="590" y="578"/>
                    </a:lnTo>
                    <a:lnTo>
                      <a:pt x="580" y="590"/>
                    </a:lnTo>
                    <a:lnTo>
                      <a:pt x="568" y="602"/>
                    </a:lnTo>
                    <a:lnTo>
                      <a:pt x="556" y="612"/>
                    </a:lnTo>
                    <a:lnTo>
                      <a:pt x="542" y="622"/>
                    </a:lnTo>
                    <a:lnTo>
                      <a:pt x="528" y="632"/>
                    </a:lnTo>
                    <a:lnTo>
                      <a:pt x="516" y="640"/>
                    </a:lnTo>
                    <a:lnTo>
                      <a:pt x="500" y="650"/>
                    </a:lnTo>
                    <a:lnTo>
                      <a:pt x="486" y="656"/>
                    </a:lnTo>
                    <a:lnTo>
                      <a:pt x="472" y="664"/>
                    </a:lnTo>
                    <a:lnTo>
                      <a:pt x="456" y="670"/>
                    </a:lnTo>
                    <a:lnTo>
                      <a:pt x="440" y="676"/>
                    </a:lnTo>
                    <a:lnTo>
                      <a:pt x="424" y="680"/>
                    </a:lnTo>
                    <a:lnTo>
                      <a:pt x="408" y="684"/>
                    </a:lnTo>
                    <a:lnTo>
                      <a:pt x="390" y="686"/>
                    </a:lnTo>
                    <a:lnTo>
                      <a:pt x="374" y="690"/>
                    </a:lnTo>
                    <a:lnTo>
                      <a:pt x="356" y="690"/>
                    </a:lnTo>
                    <a:lnTo>
                      <a:pt x="340" y="690"/>
                    </a:lnTo>
                    <a:lnTo>
                      <a:pt x="322" y="690"/>
                    </a:lnTo>
                    <a:lnTo>
                      <a:pt x="304" y="690"/>
                    </a:lnTo>
                    <a:lnTo>
                      <a:pt x="288" y="686"/>
                    </a:lnTo>
                    <a:lnTo>
                      <a:pt x="270" y="684"/>
                    </a:lnTo>
                    <a:lnTo>
                      <a:pt x="254" y="680"/>
                    </a:lnTo>
                    <a:lnTo>
                      <a:pt x="238" y="676"/>
                    </a:lnTo>
                    <a:lnTo>
                      <a:pt x="222" y="670"/>
                    </a:lnTo>
                    <a:lnTo>
                      <a:pt x="206" y="664"/>
                    </a:lnTo>
                    <a:lnTo>
                      <a:pt x="192" y="656"/>
                    </a:lnTo>
                    <a:lnTo>
                      <a:pt x="178" y="650"/>
                    </a:lnTo>
                    <a:lnTo>
                      <a:pt x="162" y="640"/>
                    </a:lnTo>
                    <a:lnTo>
                      <a:pt x="150" y="632"/>
                    </a:lnTo>
                    <a:lnTo>
                      <a:pt x="136" y="622"/>
                    </a:lnTo>
                    <a:lnTo>
                      <a:pt x="122" y="612"/>
                    </a:lnTo>
                    <a:lnTo>
                      <a:pt x="110" y="602"/>
                    </a:lnTo>
                    <a:lnTo>
                      <a:pt x="98" y="590"/>
                    </a:lnTo>
                    <a:lnTo>
                      <a:pt x="88" y="578"/>
                    </a:lnTo>
                    <a:lnTo>
                      <a:pt x="76" y="566"/>
                    </a:lnTo>
                    <a:lnTo>
                      <a:pt x="66" y="552"/>
                    </a:lnTo>
                    <a:lnTo>
                      <a:pt x="58" y="538"/>
                    </a:lnTo>
                    <a:lnTo>
                      <a:pt x="48" y="524"/>
                    </a:lnTo>
                    <a:lnTo>
                      <a:pt x="40" y="510"/>
                    </a:lnTo>
                    <a:lnTo>
                      <a:pt x="32" y="496"/>
                    </a:lnTo>
                    <a:lnTo>
                      <a:pt x="26" y="480"/>
                    </a:lnTo>
                    <a:lnTo>
                      <a:pt x="20" y="464"/>
                    </a:lnTo>
                    <a:lnTo>
                      <a:pt x="14" y="448"/>
                    </a:lnTo>
                    <a:lnTo>
                      <a:pt x="10" y="432"/>
                    </a:lnTo>
                    <a:lnTo>
                      <a:pt x="6" y="416"/>
                    </a:lnTo>
                    <a:lnTo>
                      <a:pt x="4" y="398"/>
                    </a:lnTo>
                    <a:lnTo>
                      <a:pt x="0" y="380"/>
                    </a:lnTo>
                    <a:lnTo>
                      <a:pt x="0" y="364"/>
                    </a:lnTo>
                    <a:lnTo>
                      <a:pt x="0" y="346"/>
                    </a:lnTo>
                    <a:lnTo>
                      <a:pt x="0" y="328"/>
                    </a:lnTo>
                    <a:lnTo>
                      <a:pt x="0" y="310"/>
                    </a:lnTo>
                    <a:lnTo>
                      <a:pt x="4" y="292"/>
                    </a:lnTo>
                    <a:lnTo>
                      <a:pt x="6" y="276"/>
                    </a:lnTo>
                    <a:lnTo>
                      <a:pt x="10" y="260"/>
                    </a:lnTo>
                    <a:lnTo>
                      <a:pt x="14" y="242"/>
                    </a:lnTo>
                    <a:lnTo>
                      <a:pt x="20" y="226"/>
                    </a:lnTo>
                    <a:lnTo>
                      <a:pt x="26" y="212"/>
                    </a:lnTo>
                    <a:lnTo>
                      <a:pt x="32" y="196"/>
                    </a:lnTo>
                    <a:lnTo>
                      <a:pt x="40" y="182"/>
                    </a:lnTo>
                    <a:lnTo>
                      <a:pt x="48" y="166"/>
                    </a:lnTo>
                    <a:lnTo>
                      <a:pt x="58" y="152"/>
                    </a:lnTo>
                    <a:lnTo>
                      <a:pt x="66" y="138"/>
                    </a:lnTo>
                    <a:lnTo>
                      <a:pt x="76" y="126"/>
                    </a:lnTo>
                    <a:lnTo>
                      <a:pt x="88" y="114"/>
                    </a:lnTo>
                    <a:lnTo>
                      <a:pt x="98" y="102"/>
                    </a:lnTo>
                    <a:lnTo>
                      <a:pt x="110" y="90"/>
                    </a:lnTo>
                    <a:lnTo>
                      <a:pt x="122" y="80"/>
                    </a:lnTo>
                    <a:lnTo>
                      <a:pt x="136" y="68"/>
                    </a:lnTo>
                    <a:lnTo>
                      <a:pt x="150" y="60"/>
                    </a:lnTo>
                    <a:lnTo>
                      <a:pt x="162" y="50"/>
                    </a:lnTo>
                    <a:lnTo>
                      <a:pt x="178" y="42"/>
                    </a:lnTo>
                    <a:lnTo>
                      <a:pt x="192" y="34"/>
                    </a:lnTo>
                    <a:lnTo>
                      <a:pt x="206" y="28"/>
                    </a:lnTo>
                    <a:lnTo>
                      <a:pt x="222" y="22"/>
                    </a:lnTo>
                    <a:lnTo>
                      <a:pt x="238" y="16"/>
                    </a:lnTo>
                    <a:lnTo>
                      <a:pt x="254" y="12"/>
                    </a:lnTo>
                    <a:lnTo>
                      <a:pt x="270" y="8"/>
                    </a:lnTo>
                    <a:lnTo>
                      <a:pt x="288" y="4"/>
                    </a:lnTo>
                    <a:lnTo>
                      <a:pt x="304" y="2"/>
                    </a:lnTo>
                    <a:lnTo>
                      <a:pt x="322" y="0"/>
                    </a:lnTo>
                    <a:lnTo>
                      <a:pt x="340" y="0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rgbClr val="F5C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375"/>
              <p:cNvSpPr>
                <a:spLocks/>
              </p:cNvSpPr>
              <p:nvPr/>
            </p:nvSpPr>
            <p:spPr bwMode="auto">
              <a:xfrm>
                <a:off x="5118100" y="866775"/>
                <a:ext cx="1069975" cy="1085850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2" y="10"/>
                  </a:cxn>
                  <a:cxn ang="0">
                    <a:pos x="468" y="26"/>
                  </a:cxn>
                  <a:cxn ang="0">
                    <a:pos x="512" y="48"/>
                  </a:cxn>
                  <a:cxn ang="0">
                    <a:pos x="552" y="78"/>
                  </a:cxn>
                  <a:cxn ang="0">
                    <a:pos x="586" y="112"/>
                  </a:cxn>
                  <a:cxn ang="0">
                    <a:pos x="616" y="150"/>
                  </a:cxn>
                  <a:cxn ang="0">
                    <a:pos x="640" y="194"/>
                  </a:cxn>
                  <a:cxn ang="0">
                    <a:pos x="658" y="240"/>
                  </a:cxn>
                  <a:cxn ang="0">
                    <a:pos x="670" y="290"/>
                  </a:cxn>
                  <a:cxn ang="0">
                    <a:pos x="674" y="342"/>
                  </a:cxn>
                  <a:cxn ang="0">
                    <a:pos x="670" y="394"/>
                  </a:cxn>
                  <a:cxn ang="0">
                    <a:pos x="658" y="444"/>
                  </a:cxn>
                  <a:cxn ang="0">
                    <a:pos x="640" y="490"/>
                  </a:cxn>
                  <a:cxn ang="0">
                    <a:pos x="616" y="532"/>
                  </a:cxn>
                  <a:cxn ang="0">
                    <a:pos x="586" y="572"/>
                  </a:cxn>
                  <a:cxn ang="0">
                    <a:pos x="552" y="606"/>
                  </a:cxn>
                  <a:cxn ang="0">
                    <a:pos x="512" y="634"/>
                  </a:cxn>
                  <a:cxn ang="0">
                    <a:pos x="468" y="656"/>
                  </a:cxn>
                  <a:cxn ang="0">
                    <a:pos x="422" y="672"/>
                  </a:cxn>
                  <a:cxn ang="0">
                    <a:pos x="372" y="682"/>
                  </a:cxn>
                  <a:cxn ang="0">
                    <a:pos x="320" y="684"/>
                  </a:cxn>
                  <a:cxn ang="0">
                    <a:pos x="270" y="676"/>
                  </a:cxn>
                  <a:cxn ang="0">
                    <a:pos x="222" y="662"/>
                  </a:cxn>
                  <a:cxn ang="0">
                    <a:pos x="176" y="642"/>
                  </a:cxn>
                  <a:cxn ang="0">
                    <a:pos x="136" y="616"/>
                  </a:cxn>
                  <a:cxn ang="0">
                    <a:pos x="98" y="584"/>
                  </a:cxn>
                  <a:cxn ang="0">
                    <a:pos x="68" y="546"/>
                  </a:cxn>
                  <a:cxn ang="0">
                    <a:pos x="40" y="504"/>
                  </a:cxn>
                  <a:cxn ang="0">
                    <a:pos x="20" y="460"/>
                  </a:cxn>
                  <a:cxn ang="0">
                    <a:pos x="8" y="410"/>
                  </a:cxn>
                  <a:cxn ang="0">
                    <a:pos x="0" y="360"/>
                  </a:cxn>
                  <a:cxn ang="0">
                    <a:pos x="2" y="306"/>
                  </a:cxn>
                  <a:cxn ang="0">
                    <a:pos x="10" y="256"/>
                  </a:cxn>
                  <a:cxn ang="0">
                    <a:pos x="26" y="208"/>
                  </a:cxn>
                  <a:cxn ang="0">
                    <a:pos x="50" y="164"/>
                  </a:cxn>
                  <a:cxn ang="0">
                    <a:pos x="78" y="124"/>
                  </a:cxn>
                  <a:cxn ang="0">
                    <a:pos x="110" y="88"/>
                  </a:cxn>
                  <a:cxn ang="0">
                    <a:pos x="148" y="58"/>
                  </a:cxn>
                  <a:cxn ang="0">
                    <a:pos x="192" y="34"/>
                  </a:cxn>
                  <a:cxn ang="0">
                    <a:pos x="236" y="14"/>
                  </a:cxn>
                  <a:cxn ang="0">
                    <a:pos x="286" y="4"/>
                  </a:cxn>
                  <a:cxn ang="0">
                    <a:pos x="338" y="0"/>
                  </a:cxn>
                </a:cxnLst>
                <a:rect l="0" t="0" r="r" b="b"/>
                <a:pathLst>
                  <a:path w="674" h="684">
                    <a:moveTo>
                      <a:pt x="338" y="0"/>
                    </a:moveTo>
                    <a:lnTo>
                      <a:pt x="354" y="0"/>
                    </a:lnTo>
                    <a:lnTo>
                      <a:pt x="372" y="2"/>
                    </a:lnTo>
                    <a:lnTo>
                      <a:pt x="388" y="4"/>
                    </a:lnTo>
                    <a:lnTo>
                      <a:pt x="404" y="6"/>
                    </a:lnTo>
                    <a:lnTo>
                      <a:pt x="422" y="10"/>
                    </a:lnTo>
                    <a:lnTo>
                      <a:pt x="438" y="14"/>
                    </a:lnTo>
                    <a:lnTo>
                      <a:pt x="452" y="20"/>
                    </a:lnTo>
                    <a:lnTo>
                      <a:pt x="468" y="26"/>
                    </a:lnTo>
                    <a:lnTo>
                      <a:pt x="484" y="34"/>
                    </a:lnTo>
                    <a:lnTo>
                      <a:pt x="498" y="40"/>
                    </a:lnTo>
                    <a:lnTo>
                      <a:pt x="512" y="48"/>
                    </a:lnTo>
                    <a:lnTo>
                      <a:pt x="526" y="58"/>
                    </a:lnTo>
                    <a:lnTo>
                      <a:pt x="538" y="68"/>
                    </a:lnTo>
                    <a:lnTo>
                      <a:pt x="552" y="78"/>
                    </a:lnTo>
                    <a:lnTo>
                      <a:pt x="564" y="88"/>
                    </a:lnTo>
                    <a:lnTo>
                      <a:pt x="576" y="100"/>
                    </a:lnTo>
                    <a:lnTo>
                      <a:pt x="586" y="112"/>
                    </a:lnTo>
                    <a:lnTo>
                      <a:pt x="596" y="124"/>
                    </a:lnTo>
                    <a:lnTo>
                      <a:pt x="606" y="136"/>
                    </a:lnTo>
                    <a:lnTo>
                      <a:pt x="616" y="150"/>
                    </a:lnTo>
                    <a:lnTo>
                      <a:pt x="624" y="164"/>
                    </a:lnTo>
                    <a:lnTo>
                      <a:pt x="634" y="178"/>
                    </a:lnTo>
                    <a:lnTo>
                      <a:pt x="640" y="194"/>
                    </a:lnTo>
                    <a:lnTo>
                      <a:pt x="648" y="208"/>
                    </a:lnTo>
                    <a:lnTo>
                      <a:pt x="654" y="224"/>
                    </a:lnTo>
                    <a:lnTo>
                      <a:pt x="658" y="240"/>
                    </a:lnTo>
                    <a:lnTo>
                      <a:pt x="664" y="256"/>
                    </a:lnTo>
                    <a:lnTo>
                      <a:pt x="666" y="272"/>
                    </a:lnTo>
                    <a:lnTo>
                      <a:pt x="670" y="290"/>
                    </a:lnTo>
                    <a:lnTo>
                      <a:pt x="672" y="306"/>
                    </a:lnTo>
                    <a:lnTo>
                      <a:pt x="674" y="324"/>
                    </a:lnTo>
                    <a:lnTo>
                      <a:pt x="674" y="342"/>
                    </a:lnTo>
                    <a:lnTo>
                      <a:pt x="674" y="360"/>
                    </a:lnTo>
                    <a:lnTo>
                      <a:pt x="672" y="376"/>
                    </a:lnTo>
                    <a:lnTo>
                      <a:pt x="670" y="394"/>
                    </a:lnTo>
                    <a:lnTo>
                      <a:pt x="666" y="410"/>
                    </a:lnTo>
                    <a:lnTo>
                      <a:pt x="664" y="428"/>
                    </a:lnTo>
                    <a:lnTo>
                      <a:pt x="658" y="444"/>
                    </a:lnTo>
                    <a:lnTo>
                      <a:pt x="654" y="460"/>
                    </a:lnTo>
                    <a:lnTo>
                      <a:pt x="648" y="474"/>
                    </a:lnTo>
                    <a:lnTo>
                      <a:pt x="640" y="490"/>
                    </a:lnTo>
                    <a:lnTo>
                      <a:pt x="634" y="504"/>
                    </a:lnTo>
                    <a:lnTo>
                      <a:pt x="624" y="518"/>
                    </a:lnTo>
                    <a:lnTo>
                      <a:pt x="616" y="532"/>
                    </a:lnTo>
                    <a:lnTo>
                      <a:pt x="606" y="546"/>
                    </a:lnTo>
                    <a:lnTo>
                      <a:pt x="596" y="560"/>
                    </a:lnTo>
                    <a:lnTo>
                      <a:pt x="586" y="572"/>
                    </a:lnTo>
                    <a:lnTo>
                      <a:pt x="576" y="584"/>
                    </a:lnTo>
                    <a:lnTo>
                      <a:pt x="564" y="594"/>
                    </a:lnTo>
                    <a:lnTo>
                      <a:pt x="552" y="606"/>
                    </a:lnTo>
                    <a:lnTo>
                      <a:pt x="538" y="616"/>
                    </a:lnTo>
                    <a:lnTo>
                      <a:pt x="526" y="626"/>
                    </a:lnTo>
                    <a:lnTo>
                      <a:pt x="512" y="634"/>
                    </a:lnTo>
                    <a:lnTo>
                      <a:pt x="498" y="642"/>
                    </a:lnTo>
                    <a:lnTo>
                      <a:pt x="484" y="650"/>
                    </a:lnTo>
                    <a:lnTo>
                      <a:pt x="468" y="656"/>
                    </a:lnTo>
                    <a:lnTo>
                      <a:pt x="452" y="662"/>
                    </a:lnTo>
                    <a:lnTo>
                      <a:pt x="438" y="668"/>
                    </a:lnTo>
                    <a:lnTo>
                      <a:pt x="422" y="672"/>
                    </a:lnTo>
                    <a:lnTo>
                      <a:pt x="404" y="676"/>
                    </a:lnTo>
                    <a:lnTo>
                      <a:pt x="388" y="680"/>
                    </a:lnTo>
                    <a:lnTo>
                      <a:pt x="372" y="682"/>
                    </a:lnTo>
                    <a:lnTo>
                      <a:pt x="354" y="684"/>
                    </a:lnTo>
                    <a:lnTo>
                      <a:pt x="338" y="684"/>
                    </a:lnTo>
                    <a:lnTo>
                      <a:pt x="320" y="684"/>
                    </a:lnTo>
                    <a:lnTo>
                      <a:pt x="302" y="682"/>
                    </a:lnTo>
                    <a:lnTo>
                      <a:pt x="286" y="680"/>
                    </a:lnTo>
                    <a:lnTo>
                      <a:pt x="270" y="676"/>
                    </a:lnTo>
                    <a:lnTo>
                      <a:pt x="252" y="672"/>
                    </a:lnTo>
                    <a:lnTo>
                      <a:pt x="236" y="668"/>
                    </a:lnTo>
                    <a:lnTo>
                      <a:pt x="222" y="662"/>
                    </a:lnTo>
                    <a:lnTo>
                      <a:pt x="206" y="656"/>
                    </a:lnTo>
                    <a:lnTo>
                      <a:pt x="192" y="650"/>
                    </a:lnTo>
                    <a:lnTo>
                      <a:pt x="176" y="642"/>
                    </a:lnTo>
                    <a:lnTo>
                      <a:pt x="162" y="634"/>
                    </a:lnTo>
                    <a:lnTo>
                      <a:pt x="148" y="626"/>
                    </a:lnTo>
                    <a:lnTo>
                      <a:pt x="136" y="616"/>
                    </a:lnTo>
                    <a:lnTo>
                      <a:pt x="122" y="606"/>
                    </a:lnTo>
                    <a:lnTo>
                      <a:pt x="110" y="594"/>
                    </a:lnTo>
                    <a:lnTo>
                      <a:pt x="98" y="584"/>
                    </a:lnTo>
                    <a:lnTo>
                      <a:pt x="88" y="572"/>
                    </a:lnTo>
                    <a:lnTo>
                      <a:pt x="78" y="560"/>
                    </a:lnTo>
                    <a:lnTo>
                      <a:pt x="68" y="546"/>
                    </a:lnTo>
                    <a:lnTo>
                      <a:pt x="58" y="532"/>
                    </a:lnTo>
                    <a:lnTo>
                      <a:pt x="50" y="518"/>
                    </a:lnTo>
                    <a:lnTo>
                      <a:pt x="40" y="504"/>
                    </a:lnTo>
                    <a:lnTo>
                      <a:pt x="34" y="490"/>
                    </a:lnTo>
                    <a:lnTo>
                      <a:pt x="26" y="474"/>
                    </a:lnTo>
                    <a:lnTo>
                      <a:pt x="20" y="460"/>
                    </a:lnTo>
                    <a:lnTo>
                      <a:pt x="16" y="444"/>
                    </a:lnTo>
                    <a:lnTo>
                      <a:pt x="10" y="428"/>
                    </a:lnTo>
                    <a:lnTo>
                      <a:pt x="8" y="410"/>
                    </a:lnTo>
                    <a:lnTo>
                      <a:pt x="4" y="394"/>
                    </a:lnTo>
                    <a:lnTo>
                      <a:pt x="2" y="376"/>
                    </a:lnTo>
                    <a:lnTo>
                      <a:pt x="0" y="360"/>
                    </a:lnTo>
                    <a:lnTo>
                      <a:pt x="0" y="342"/>
                    </a:lnTo>
                    <a:lnTo>
                      <a:pt x="0" y="324"/>
                    </a:lnTo>
                    <a:lnTo>
                      <a:pt x="2" y="306"/>
                    </a:lnTo>
                    <a:lnTo>
                      <a:pt x="4" y="290"/>
                    </a:lnTo>
                    <a:lnTo>
                      <a:pt x="8" y="272"/>
                    </a:lnTo>
                    <a:lnTo>
                      <a:pt x="10" y="256"/>
                    </a:lnTo>
                    <a:lnTo>
                      <a:pt x="16" y="240"/>
                    </a:lnTo>
                    <a:lnTo>
                      <a:pt x="20" y="224"/>
                    </a:lnTo>
                    <a:lnTo>
                      <a:pt x="26" y="208"/>
                    </a:lnTo>
                    <a:lnTo>
                      <a:pt x="34" y="194"/>
                    </a:lnTo>
                    <a:lnTo>
                      <a:pt x="40" y="178"/>
                    </a:lnTo>
                    <a:lnTo>
                      <a:pt x="50" y="164"/>
                    </a:lnTo>
                    <a:lnTo>
                      <a:pt x="58" y="150"/>
                    </a:lnTo>
                    <a:lnTo>
                      <a:pt x="68" y="136"/>
                    </a:lnTo>
                    <a:lnTo>
                      <a:pt x="78" y="124"/>
                    </a:lnTo>
                    <a:lnTo>
                      <a:pt x="88" y="112"/>
                    </a:lnTo>
                    <a:lnTo>
                      <a:pt x="98" y="100"/>
                    </a:lnTo>
                    <a:lnTo>
                      <a:pt x="110" y="88"/>
                    </a:lnTo>
                    <a:lnTo>
                      <a:pt x="122" y="78"/>
                    </a:lnTo>
                    <a:lnTo>
                      <a:pt x="136" y="68"/>
                    </a:lnTo>
                    <a:lnTo>
                      <a:pt x="148" y="58"/>
                    </a:lnTo>
                    <a:lnTo>
                      <a:pt x="162" y="48"/>
                    </a:lnTo>
                    <a:lnTo>
                      <a:pt x="176" y="40"/>
                    </a:lnTo>
                    <a:lnTo>
                      <a:pt x="192" y="34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6" y="14"/>
                    </a:lnTo>
                    <a:lnTo>
                      <a:pt x="252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2" y="2"/>
                    </a:lnTo>
                    <a:lnTo>
                      <a:pt x="320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F4C8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376"/>
              <p:cNvSpPr>
                <a:spLocks/>
              </p:cNvSpPr>
              <p:nvPr/>
            </p:nvSpPr>
            <p:spPr bwMode="auto">
              <a:xfrm>
                <a:off x="5124450" y="869950"/>
                <a:ext cx="1057275" cy="1076325"/>
              </a:xfrm>
              <a:custGeom>
                <a:avLst/>
                <a:gdLst/>
                <a:ahLst/>
                <a:cxnLst>
                  <a:cxn ang="0">
                    <a:pos x="368" y="2"/>
                  </a:cxn>
                  <a:cxn ang="0">
                    <a:pos x="416" y="12"/>
                  </a:cxn>
                  <a:cxn ang="0">
                    <a:pos x="462" y="28"/>
                  </a:cxn>
                  <a:cxn ang="0">
                    <a:pos x="506" y="50"/>
                  </a:cxn>
                  <a:cxn ang="0">
                    <a:pos x="546" y="78"/>
                  </a:cxn>
                  <a:cxn ang="0">
                    <a:pos x="580" y="112"/>
                  </a:cxn>
                  <a:cxn ang="0">
                    <a:pos x="610" y="150"/>
                  </a:cxn>
                  <a:cxn ang="0">
                    <a:pos x="634" y="192"/>
                  </a:cxn>
                  <a:cxn ang="0">
                    <a:pos x="652" y="238"/>
                  </a:cxn>
                  <a:cxn ang="0">
                    <a:pos x="662" y="288"/>
                  </a:cxn>
                  <a:cxn ang="0">
                    <a:pos x="666" y="340"/>
                  </a:cxn>
                  <a:cxn ang="0">
                    <a:pos x="662" y="392"/>
                  </a:cxn>
                  <a:cxn ang="0">
                    <a:pos x="652" y="440"/>
                  </a:cxn>
                  <a:cxn ang="0">
                    <a:pos x="634" y="486"/>
                  </a:cxn>
                  <a:cxn ang="0">
                    <a:pos x="610" y="530"/>
                  </a:cxn>
                  <a:cxn ang="0">
                    <a:pos x="580" y="568"/>
                  </a:cxn>
                  <a:cxn ang="0">
                    <a:pos x="546" y="602"/>
                  </a:cxn>
                  <a:cxn ang="0">
                    <a:pos x="506" y="630"/>
                  </a:cxn>
                  <a:cxn ang="0">
                    <a:pos x="462" y="652"/>
                  </a:cxn>
                  <a:cxn ang="0">
                    <a:pos x="416" y="668"/>
                  </a:cxn>
                  <a:cxn ang="0">
                    <a:pos x="368" y="676"/>
                  </a:cxn>
                  <a:cxn ang="0">
                    <a:pos x="316" y="678"/>
                  </a:cxn>
                  <a:cxn ang="0">
                    <a:pos x="266" y="672"/>
                  </a:cxn>
                  <a:cxn ang="0">
                    <a:pos x="218" y="658"/>
                  </a:cxn>
                  <a:cxn ang="0">
                    <a:pos x="174" y="638"/>
                  </a:cxn>
                  <a:cxn ang="0">
                    <a:pos x="134" y="612"/>
                  </a:cxn>
                  <a:cxn ang="0">
                    <a:pos x="98" y="580"/>
                  </a:cxn>
                  <a:cxn ang="0">
                    <a:pos x="66" y="542"/>
                  </a:cxn>
                  <a:cxn ang="0">
                    <a:pos x="40" y="502"/>
                  </a:cxn>
                  <a:cxn ang="0">
                    <a:pos x="20" y="456"/>
                  </a:cxn>
                  <a:cxn ang="0">
                    <a:pos x="6" y="408"/>
                  </a:cxn>
                  <a:cxn ang="0">
                    <a:pos x="0" y="356"/>
                  </a:cxn>
                  <a:cxn ang="0">
                    <a:pos x="2" y="304"/>
                  </a:cxn>
                  <a:cxn ang="0">
                    <a:pos x="10" y="254"/>
                  </a:cxn>
                  <a:cxn ang="0">
                    <a:pos x="26" y="208"/>
                  </a:cxn>
                  <a:cxn ang="0">
                    <a:pos x="48" y="164"/>
                  </a:cxn>
                  <a:cxn ang="0">
                    <a:pos x="76" y="124"/>
                  </a:cxn>
                  <a:cxn ang="0">
                    <a:pos x="108" y="88"/>
                  </a:cxn>
                  <a:cxn ang="0">
                    <a:pos x="146" y="58"/>
                  </a:cxn>
                  <a:cxn ang="0">
                    <a:pos x="188" y="34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4" y="0"/>
                  </a:cxn>
                </a:cxnLst>
                <a:rect l="0" t="0" r="r" b="b"/>
                <a:pathLst>
                  <a:path w="666" h="678">
                    <a:moveTo>
                      <a:pt x="334" y="0"/>
                    </a:moveTo>
                    <a:lnTo>
                      <a:pt x="350" y="0"/>
                    </a:lnTo>
                    <a:lnTo>
                      <a:pt x="368" y="2"/>
                    </a:lnTo>
                    <a:lnTo>
                      <a:pt x="384" y="4"/>
                    </a:lnTo>
                    <a:lnTo>
                      <a:pt x="400" y="8"/>
                    </a:lnTo>
                    <a:lnTo>
                      <a:pt x="416" y="12"/>
                    </a:lnTo>
                    <a:lnTo>
                      <a:pt x="432" y="16"/>
                    </a:lnTo>
                    <a:lnTo>
                      <a:pt x="448" y="22"/>
                    </a:lnTo>
                    <a:lnTo>
                      <a:pt x="462" y="28"/>
                    </a:lnTo>
                    <a:lnTo>
                      <a:pt x="478" y="34"/>
                    </a:lnTo>
                    <a:lnTo>
                      <a:pt x="492" y="42"/>
                    </a:lnTo>
                    <a:lnTo>
                      <a:pt x="506" y="50"/>
                    </a:lnTo>
                    <a:lnTo>
                      <a:pt x="520" y="58"/>
                    </a:lnTo>
                    <a:lnTo>
                      <a:pt x="532" y="68"/>
                    </a:lnTo>
                    <a:lnTo>
                      <a:pt x="546" y="78"/>
                    </a:lnTo>
                    <a:lnTo>
                      <a:pt x="558" y="88"/>
                    </a:lnTo>
                    <a:lnTo>
                      <a:pt x="568" y="100"/>
                    </a:lnTo>
                    <a:lnTo>
                      <a:pt x="580" y="112"/>
                    </a:lnTo>
                    <a:lnTo>
                      <a:pt x="590" y="124"/>
                    </a:lnTo>
                    <a:lnTo>
                      <a:pt x="600" y="136"/>
                    </a:lnTo>
                    <a:lnTo>
                      <a:pt x="610" y="150"/>
                    </a:lnTo>
                    <a:lnTo>
                      <a:pt x="618" y="164"/>
                    </a:lnTo>
                    <a:lnTo>
                      <a:pt x="626" y="178"/>
                    </a:lnTo>
                    <a:lnTo>
                      <a:pt x="634" y="192"/>
                    </a:lnTo>
                    <a:lnTo>
                      <a:pt x="640" y="208"/>
                    </a:lnTo>
                    <a:lnTo>
                      <a:pt x="646" y="222"/>
                    </a:lnTo>
                    <a:lnTo>
                      <a:pt x="652" y="238"/>
                    </a:lnTo>
                    <a:lnTo>
                      <a:pt x="656" y="254"/>
                    </a:lnTo>
                    <a:lnTo>
                      <a:pt x="660" y="272"/>
                    </a:lnTo>
                    <a:lnTo>
                      <a:pt x="662" y="288"/>
                    </a:lnTo>
                    <a:lnTo>
                      <a:pt x="664" y="304"/>
                    </a:lnTo>
                    <a:lnTo>
                      <a:pt x="666" y="322"/>
                    </a:lnTo>
                    <a:lnTo>
                      <a:pt x="666" y="340"/>
                    </a:lnTo>
                    <a:lnTo>
                      <a:pt x="666" y="356"/>
                    </a:lnTo>
                    <a:lnTo>
                      <a:pt x="664" y="374"/>
                    </a:lnTo>
                    <a:lnTo>
                      <a:pt x="662" y="392"/>
                    </a:lnTo>
                    <a:lnTo>
                      <a:pt x="660" y="408"/>
                    </a:lnTo>
                    <a:lnTo>
                      <a:pt x="656" y="424"/>
                    </a:lnTo>
                    <a:lnTo>
                      <a:pt x="652" y="440"/>
                    </a:lnTo>
                    <a:lnTo>
                      <a:pt x="646" y="456"/>
                    </a:lnTo>
                    <a:lnTo>
                      <a:pt x="640" y="472"/>
                    </a:lnTo>
                    <a:lnTo>
                      <a:pt x="634" y="486"/>
                    </a:lnTo>
                    <a:lnTo>
                      <a:pt x="626" y="502"/>
                    </a:lnTo>
                    <a:lnTo>
                      <a:pt x="618" y="516"/>
                    </a:lnTo>
                    <a:lnTo>
                      <a:pt x="610" y="530"/>
                    </a:lnTo>
                    <a:lnTo>
                      <a:pt x="600" y="542"/>
                    </a:lnTo>
                    <a:lnTo>
                      <a:pt x="590" y="556"/>
                    </a:lnTo>
                    <a:lnTo>
                      <a:pt x="580" y="568"/>
                    </a:lnTo>
                    <a:lnTo>
                      <a:pt x="568" y="580"/>
                    </a:lnTo>
                    <a:lnTo>
                      <a:pt x="558" y="590"/>
                    </a:lnTo>
                    <a:lnTo>
                      <a:pt x="546" y="602"/>
                    </a:lnTo>
                    <a:lnTo>
                      <a:pt x="532" y="612"/>
                    </a:lnTo>
                    <a:lnTo>
                      <a:pt x="520" y="620"/>
                    </a:lnTo>
                    <a:lnTo>
                      <a:pt x="506" y="630"/>
                    </a:lnTo>
                    <a:lnTo>
                      <a:pt x="492" y="638"/>
                    </a:lnTo>
                    <a:lnTo>
                      <a:pt x="478" y="646"/>
                    </a:lnTo>
                    <a:lnTo>
                      <a:pt x="462" y="652"/>
                    </a:lnTo>
                    <a:lnTo>
                      <a:pt x="448" y="658"/>
                    </a:lnTo>
                    <a:lnTo>
                      <a:pt x="432" y="664"/>
                    </a:lnTo>
                    <a:lnTo>
                      <a:pt x="416" y="668"/>
                    </a:lnTo>
                    <a:lnTo>
                      <a:pt x="400" y="672"/>
                    </a:lnTo>
                    <a:lnTo>
                      <a:pt x="384" y="674"/>
                    </a:lnTo>
                    <a:lnTo>
                      <a:pt x="368" y="676"/>
                    </a:lnTo>
                    <a:lnTo>
                      <a:pt x="350" y="678"/>
                    </a:lnTo>
                    <a:lnTo>
                      <a:pt x="334" y="678"/>
                    </a:lnTo>
                    <a:lnTo>
                      <a:pt x="316" y="678"/>
                    </a:lnTo>
                    <a:lnTo>
                      <a:pt x="298" y="676"/>
                    </a:lnTo>
                    <a:lnTo>
                      <a:pt x="282" y="674"/>
                    </a:lnTo>
                    <a:lnTo>
                      <a:pt x="266" y="672"/>
                    </a:lnTo>
                    <a:lnTo>
                      <a:pt x="250" y="668"/>
                    </a:lnTo>
                    <a:lnTo>
                      <a:pt x="234" y="664"/>
                    </a:lnTo>
                    <a:lnTo>
                      <a:pt x="218" y="658"/>
                    </a:lnTo>
                    <a:lnTo>
                      <a:pt x="204" y="652"/>
                    </a:lnTo>
                    <a:lnTo>
                      <a:pt x="188" y="646"/>
                    </a:lnTo>
                    <a:lnTo>
                      <a:pt x="174" y="638"/>
                    </a:lnTo>
                    <a:lnTo>
                      <a:pt x="160" y="630"/>
                    </a:lnTo>
                    <a:lnTo>
                      <a:pt x="146" y="620"/>
                    </a:lnTo>
                    <a:lnTo>
                      <a:pt x="134" y="612"/>
                    </a:lnTo>
                    <a:lnTo>
                      <a:pt x="120" y="602"/>
                    </a:lnTo>
                    <a:lnTo>
                      <a:pt x="108" y="590"/>
                    </a:lnTo>
                    <a:lnTo>
                      <a:pt x="98" y="580"/>
                    </a:lnTo>
                    <a:lnTo>
                      <a:pt x="86" y="568"/>
                    </a:lnTo>
                    <a:lnTo>
                      <a:pt x="76" y="556"/>
                    </a:lnTo>
                    <a:lnTo>
                      <a:pt x="66" y="542"/>
                    </a:lnTo>
                    <a:lnTo>
                      <a:pt x="56" y="530"/>
                    </a:lnTo>
                    <a:lnTo>
                      <a:pt x="48" y="516"/>
                    </a:lnTo>
                    <a:lnTo>
                      <a:pt x="40" y="502"/>
                    </a:lnTo>
                    <a:lnTo>
                      <a:pt x="32" y="486"/>
                    </a:lnTo>
                    <a:lnTo>
                      <a:pt x="26" y="472"/>
                    </a:lnTo>
                    <a:lnTo>
                      <a:pt x="20" y="456"/>
                    </a:lnTo>
                    <a:lnTo>
                      <a:pt x="14" y="440"/>
                    </a:lnTo>
                    <a:lnTo>
                      <a:pt x="10" y="424"/>
                    </a:lnTo>
                    <a:lnTo>
                      <a:pt x="6" y="408"/>
                    </a:lnTo>
                    <a:lnTo>
                      <a:pt x="4" y="392"/>
                    </a:lnTo>
                    <a:lnTo>
                      <a:pt x="2" y="374"/>
                    </a:lnTo>
                    <a:lnTo>
                      <a:pt x="0" y="356"/>
                    </a:lnTo>
                    <a:lnTo>
                      <a:pt x="0" y="340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4" y="288"/>
                    </a:lnTo>
                    <a:lnTo>
                      <a:pt x="6" y="272"/>
                    </a:lnTo>
                    <a:lnTo>
                      <a:pt x="10" y="254"/>
                    </a:lnTo>
                    <a:lnTo>
                      <a:pt x="14" y="238"/>
                    </a:lnTo>
                    <a:lnTo>
                      <a:pt x="20" y="222"/>
                    </a:lnTo>
                    <a:lnTo>
                      <a:pt x="26" y="208"/>
                    </a:lnTo>
                    <a:lnTo>
                      <a:pt x="32" y="192"/>
                    </a:lnTo>
                    <a:lnTo>
                      <a:pt x="40" y="178"/>
                    </a:lnTo>
                    <a:lnTo>
                      <a:pt x="48" y="164"/>
                    </a:lnTo>
                    <a:lnTo>
                      <a:pt x="56" y="150"/>
                    </a:lnTo>
                    <a:lnTo>
                      <a:pt x="66" y="136"/>
                    </a:lnTo>
                    <a:lnTo>
                      <a:pt x="76" y="124"/>
                    </a:lnTo>
                    <a:lnTo>
                      <a:pt x="86" y="112"/>
                    </a:lnTo>
                    <a:lnTo>
                      <a:pt x="98" y="100"/>
                    </a:lnTo>
                    <a:lnTo>
                      <a:pt x="108" y="88"/>
                    </a:lnTo>
                    <a:lnTo>
                      <a:pt x="120" y="78"/>
                    </a:lnTo>
                    <a:lnTo>
                      <a:pt x="134" y="68"/>
                    </a:lnTo>
                    <a:lnTo>
                      <a:pt x="146" y="58"/>
                    </a:lnTo>
                    <a:lnTo>
                      <a:pt x="160" y="50"/>
                    </a:lnTo>
                    <a:lnTo>
                      <a:pt x="174" y="42"/>
                    </a:lnTo>
                    <a:lnTo>
                      <a:pt x="188" y="34"/>
                    </a:lnTo>
                    <a:lnTo>
                      <a:pt x="204" y="28"/>
                    </a:lnTo>
                    <a:lnTo>
                      <a:pt x="218" y="22"/>
                    </a:lnTo>
                    <a:lnTo>
                      <a:pt x="234" y="16"/>
                    </a:lnTo>
                    <a:lnTo>
                      <a:pt x="250" y="12"/>
                    </a:lnTo>
                    <a:lnTo>
                      <a:pt x="266" y="8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6" y="0"/>
                    </a:lnTo>
                    <a:lnTo>
                      <a:pt x="334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6CA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377"/>
              <p:cNvSpPr>
                <a:spLocks/>
              </p:cNvSpPr>
              <p:nvPr/>
            </p:nvSpPr>
            <p:spPr bwMode="auto">
              <a:xfrm>
                <a:off x="5127625" y="876300"/>
                <a:ext cx="1050925" cy="1066800"/>
              </a:xfrm>
              <a:custGeom>
                <a:avLst/>
                <a:gdLst/>
                <a:ahLst/>
                <a:cxnLst>
                  <a:cxn ang="0">
                    <a:pos x="364" y="2"/>
                  </a:cxn>
                  <a:cxn ang="0">
                    <a:pos x="414" y="10"/>
                  </a:cxn>
                  <a:cxn ang="0">
                    <a:pos x="460" y="26"/>
                  </a:cxn>
                  <a:cxn ang="0">
                    <a:pos x="502" y="48"/>
                  </a:cxn>
                  <a:cxn ang="0">
                    <a:pos x="542" y="76"/>
                  </a:cxn>
                  <a:cxn ang="0">
                    <a:pos x="576" y="110"/>
                  </a:cxn>
                  <a:cxn ang="0">
                    <a:pos x="606" y="148"/>
                  </a:cxn>
                  <a:cxn ang="0">
                    <a:pos x="628" y="190"/>
                  </a:cxn>
                  <a:cxn ang="0">
                    <a:pos x="646" y="236"/>
                  </a:cxn>
                  <a:cxn ang="0">
                    <a:pos x="658" y="284"/>
                  </a:cxn>
                  <a:cxn ang="0">
                    <a:pos x="662" y="336"/>
                  </a:cxn>
                  <a:cxn ang="0">
                    <a:pos x="658" y="386"/>
                  </a:cxn>
                  <a:cxn ang="0">
                    <a:pos x="646" y="436"/>
                  </a:cxn>
                  <a:cxn ang="0">
                    <a:pos x="628" y="482"/>
                  </a:cxn>
                  <a:cxn ang="0">
                    <a:pos x="606" y="524"/>
                  </a:cxn>
                  <a:cxn ang="0">
                    <a:pos x="576" y="562"/>
                  </a:cxn>
                  <a:cxn ang="0">
                    <a:pos x="542" y="594"/>
                  </a:cxn>
                  <a:cxn ang="0">
                    <a:pos x="502" y="622"/>
                  </a:cxn>
                  <a:cxn ang="0">
                    <a:pos x="460" y="646"/>
                  </a:cxn>
                  <a:cxn ang="0">
                    <a:pos x="414" y="660"/>
                  </a:cxn>
                  <a:cxn ang="0">
                    <a:pos x="364" y="670"/>
                  </a:cxn>
                  <a:cxn ang="0">
                    <a:pos x="314" y="670"/>
                  </a:cxn>
                  <a:cxn ang="0">
                    <a:pos x="264" y="664"/>
                  </a:cxn>
                  <a:cxn ang="0">
                    <a:pos x="218" y="652"/>
                  </a:cxn>
                  <a:cxn ang="0">
                    <a:pos x="174" y="630"/>
                  </a:cxn>
                  <a:cxn ang="0">
                    <a:pos x="134" y="604"/>
                  </a:cxn>
                  <a:cxn ang="0">
                    <a:pos x="98" y="574"/>
                  </a:cxn>
                  <a:cxn ang="0">
                    <a:pos x="66" y="536"/>
                  </a:cxn>
                  <a:cxn ang="0">
                    <a:pos x="40" y="496"/>
                  </a:cxn>
                  <a:cxn ang="0">
                    <a:pos x="20" y="452"/>
                  </a:cxn>
                  <a:cxn ang="0">
                    <a:pos x="8" y="404"/>
                  </a:cxn>
                  <a:cxn ang="0">
                    <a:pos x="0" y="352"/>
                  </a:cxn>
                  <a:cxn ang="0">
                    <a:pos x="2" y="302"/>
                  </a:cxn>
                  <a:cxn ang="0">
                    <a:pos x="10" y="252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6" y="122"/>
                  </a:cxn>
                  <a:cxn ang="0">
                    <a:pos x="108" y="86"/>
                  </a:cxn>
                  <a:cxn ang="0">
                    <a:pos x="146" y="58"/>
                  </a:cxn>
                  <a:cxn ang="0">
                    <a:pos x="188" y="32"/>
                  </a:cxn>
                  <a:cxn ang="0">
                    <a:pos x="232" y="14"/>
                  </a:cxn>
                  <a:cxn ang="0">
                    <a:pos x="280" y="4"/>
                  </a:cxn>
                  <a:cxn ang="0">
                    <a:pos x="332" y="0"/>
                  </a:cxn>
                </a:cxnLst>
                <a:rect l="0" t="0" r="r" b="b"/>
                <a:pathLst>
                  <a:path w="662" h="672">
                    <a:moveTo>
                      <a:pt x="332" y="0"/>
                    </a:moveTo>
                    <a:lnTo>
                      <a:pt x="348" y="0"/>
                    </a:lnTo>
                    <a:lnTo>
                      <a:pt x="364" y="2"/>
                    </a:lnTo>
                    <a:lnTo>
                      <a:pt x="382" y="4"/>
                    </a:lnTo>
                    <a:lnTo>
                      <a:pt x="398" y="6"/>
                    </a:lnTo>
                    <a:lnTo>
                      <a:pt x="414" y="10"/>
                    </a:lnTo>
                    <a:lnTo>
                      <a:pt x="430" y="14"/>
                    </a:lnTo>
                    <a:lnTo>
                      <a:pt x="444" y="20"/>
                    </a:lnTo>
                    <a:lnTo>
                      <a:pt x="460" y="26"/>
                    </a:lnTo>
                    <a:lnTo>
                      <a:pt x="474" y="32"/>
                    </a:lnTo>
                    <a:lnTo>
                      <a:pt x="488" y="40"/>
                    </a:lnTo>
                    <a:lnTo>
                      <a:pt x="502" y="48"/>
                    </a:lnTo>
                    <a:lnTo>
                      <a:pt x="516" y="58"/>
                    </a:lnTo>
                    <a:lnTo>
                      <a:pt x="528" y="66"/>
                    </a:lnTo>
                    <a:lnTo>
                      <a:pt x="542" y="76"/>
                    </a:lnTo>
                    <a:lnTo>
                      <a:pt x="554" y="86"/>
                    </a:lnTo>
                    <a:lnTo>
                      <a:pt x="564" y="98"/>
                    </a:lnTo>
                    <a:lnTo>
                      <a:pt x="576" y="110"/>
                    </a:lnTo>
                    <a:lnTo>
                      <a:pt x="586" y="122"/>
                    </a:lnTo>
                    <a:lnTo>
                      <a:pt x="596" y="134"/>
                    </a:lnTo>
                    <a:lnTo>
                      <a:pt x="606" y="148"/>
                    </a:lnTo>
                    <a:lnTo>
                      <a:pt x="614" y="162"/>
                    </a:lnTo>
                    <a:lnTo>
                      <a:pt x="622" y="176"/>
                    </a:lnTo>
                    <a:lnTo>
                      <a:pt x="628" y="190"/>
                    </a:lnTo>
                    <a:lnTo>
                      <a:pt x="636" y="204"/>
                    </a:lnTo>
                    <a:lnTo>
                      <a:pt x="642" y="220"/>
                    </a:lnTo>
                    <a:lnTo>
                      <a:pt x="646" y="236"/>
                    </a:lnTo>
                    <a:lnTo>
                      <a:pt x="652" y="252"/>
                    </a:lnTo>
                    <a:lnTo>
                      <a:pt x="654" y="268"/>
                    </a:lnTo>
                    <a:lnTo>
                      <a:pt x="658" y="284"/>
                    </a:lnTo>
                    <a:lnTo>
                      <a:pt x="660" y="302"/>
                    </a:lnTo>
                    <a:lnTo>
                      <a:pt x="662" y="318"/>
                    </a:lnTo>
                    <a:lnTo>
                      <a:pt x="662" y="336"/>
                    </a:lnTo>
                    <a:lnTo>
                      <a:pt x="662" y="352"/>
                    </a:lnTo>
                    <a:lnTo>
                      <a:pt x="660" y="370"/>
                    </a:lnTo>
                    <a:lnTo>
                      <a:pt x="658" y="386"/>
                    </a:lnTo>
                    <a:lnTo>
                      <a:pt x="654" y="404"/>
                    </a:lnTo>
                    <a:lnTo>
                      <a:pt x="652" y="420"/>
                    </a:lnTo>
                    <a:lnTo>
                      <a:pt x="646" y="436"/>
                    </a:lnTo>
                    <a:lnTo>
                      <a:pt x="642" y="452"/>
                    </a:lnTo>
                    <a:lnTo>
                      <a:pt x="636" y="466"/>
                    </a:lnTo>
                    <a:lnTo>
                      <a:pt x="628" y="482"/>
                    </a:lnTo>
                    <a:lnTo>
                      <a:pt x="622" y="496"/>
                    </a:lnTo>
                    <a:lnTo>
                      <a:pt x="614" y="510"/>
                    </a:lnTo>
                    <a:lnTo>
                      <a:pt x="606" y="524"/>
                    </a:lnTo>
                    <a:lnTo>
                      <a:pt x="596" y="536"/>
                    </a:lnTo>
                    <a:lnTo>
                      <a:pt x="586" y="550"/>
                    </a:lnTo>
                    <a:lnTo>
                      <a:pt x="576" y="562"/>
                    </a:lnTo>
                    <a:lnTo>
                      <a:pt x="564" y="574"/>
                    </a:lnTo>
                    <a:lnTo>
                      <a:pt x="554" y="584"/>
                    </a:lnTo>
                    <a:lnTo>
                      <a:pt x="542" y="594"/>
                    </a:lnTo>
                    <a:lnTo>
                      <a:pt x="528" y="604"/>
                    </a:lnTo>
                    <a:lnTo>
                      <a:pt x="516" y="614"/>
                    </a:lnTo>
                    <a:lnTo>
                      <a:pt x="502" y="622"/>
                    </a:lnTo>
                    <a:lnTo>
                      <a:pt x="488" y="630"/>
                    </a:lnTo>
                    <a:lnTo>
                      <a:pt x="474" y="638"/>
                    </a:lnTo>
                    <a:lnTo>
                      <a:pt x="460" y="646"/>
                    </a:lnTo>
                    <a:lnTo>
                      <a:pt x="444" y="652"/>
                    </a:lnTo>
                    <a:lnTo>
                      <a:pt x="430" y="656"/>
                    </a:lnTo>
                    <a:lnTo>
                      <a:pt x="414" y="660"/>
                    </a:lnTo>
                    <a:lnTo>
                      <a:pt x="398" y="664"/>
                    </a:lnTo>
                    <a:lnTo>
                      <a:pt x="382" y="668"/>
                    </a:lnTo>
                    <a:lnTo>
                      <a:pt x="364" y="670"/>
                    </a:lnTo>
                    <a:lnTo>
                      <a:pt x="348" y="670"/>
                    </a:lnTo>
                    <a:lnTo>
                      <a:pt x="332" y="672"/>
                    </a:lnTo>
                    <a:lnTo>
                      <a:pt x="314" y="670"/>
                    </a:lnTo>
                    <a:lnTo>
                      <a:pt x="298" y="670"/>
                    </a:lnTo>
                    <a:lnTo>
                      <a:pt x="280" y="668"/>
                    </a:lnTo>
                    <a:lnTo>
                      <a:pt x="264" y="664"/>
                    </a:lnTo>
                    <a:lnTo>
                      <a:pt x="248" y="660"/>
                    </a:lnTo>
                    <a:lnTo>
                      <a:pt x="232" y="656"/>
                    </a:lnTo>
                    <a:lnTo>
                      <a:pt x="218" y="652"/>
                    </a:lnTo>
                    <a:lnTo>
                      <a:pt x="202" y="646"/>
                    </a:lnTo>
                    <a:lnTo>
                      <a:pt x="188" y="638"/>
                    </a:lnTo>
                    <a:lnTo>
                      <a:pt x="174" y="630"/>
                    </a:lnTo>
                    <a:lnTo>
                      <a:pt x="160" y="622"/>
                    </a:lnTo>
                    <a:lnTo>
                      <a:pt x="146" y="614"/>
                    </a:lnTo>
                    <a:lnTo>
                      <a:pt x="134" y="604"/>
                    </a:lnTo>
                    <a:lnTo>
                      <a:pt x="120" y="594"/>
                    </a:lnTo>
                    <a:lnTo>
                      <a:pt x="108" y="584"/>
                    </a:lnTo>
                    <a:lnTo>
                      <a:pt x="98" y="574"/>
                    </a:lnTo>
                    <a:lnTo>
                      <a:pt x="86" y="562"/>
                    </a:lnTo>
                    <a:lnTo>
                      <a:pt x="76" y="550"/>
                    </a:lnTo>
                    <a:lnTo>
                      <a:pt x="66" y="536"/>
                    </a:lnTo>
                    <a:lnTo>
                      <a:pt x="56" y="524"/>
                    </a:lnTo>
                    <a:lnTo>
                      <a:pt x="48" y="510"/>
                    </a:lnTo>
                    <a:lnTo>
                      <a:pt x="40" y="496"/>
                    </a:lnTo>
                    <a:lnTo>
                      <a:pt x="34" y="482"/>
                    </a:lnTo>
                    <a:lnTo>
                      <a:pt x="26" y="466"/>
                    </a:lnTo>
                    <a:lnTo>
                      <a:pt x="20" y="452"/>
                    </a:lnTo>
                    <a:lnTo>
                      <a:pt x="16" y="436"/>
                    </a:lnTo>
                    <a:lnTo>
                      <a:pt x="10" y="420"/>
                    </a:lnTo>
                    <a:lnTo>
                      <a:pt x="8" y="404"/>
                    </a:lnTo>
                    <a:lnTo>
                      <a:pt x="4" y="386"/>
                    </a:lnTo>
                    <a:lnTo>
                      <a:pt x="2" y="370"/>
                    </a:lnTo>
                    <a:lnTo>
                      <a:pt x="0" y="352"/>
                    </a:lnTo>
                    <a:lnTo>
                      <a:pt x="0" y="336"/>
                    </a:lnTo>
                    <a:lnTo>
                      <a:pt x="0" y="318"/>
                    </a:lnTo>
                    <a:lnTo>
                      <a:pt x="2" y="302"/>
                    </a:lnTo>
                    <a:lnTo>
                      <a:pt x="4" y="284"/>
                    </a:lnTo>
                    <a:lnTo>
                      <a:pt x="8" y="268"/>
                    </a:lnTo>
                    <a:lnTo>
                      <a:pt x="10" y="252"/>
                    </a:lnTo>
                    <a:lnTo>
                      <a:pt x="16" y="236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4" y="190"/>
                    </a:lnTo>
                    <a:lnTo>
                      <a:pt x="40" y="176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6" y="134"/>
                    </a:lnTo>
                    <a:lnTo>
                      <a:pt x="76" y="122"/>
                    </a:lnTo>
                    <a:lnTo>
                      <a:pt x="86" y="110"/>
                    </a:lnTo>
                    <a:lnTo>
                      <a:pt x="98" y="98"/>
                    </a:lnTo>
                    <a:lnTo>
                      <a:pt x="108" y="86"/>
                    </a:lnTo>
                    <a:lnTo>
                      <a:pt x="120" y="76"/>
                    </a:lnTo>
                    <a:lnTo>
                      <a:pt x="134" y="66"/>
                    </a:lnTo>
                    <a:lnTo>
                      <a:pt x="146" y="58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2" y="26"/>
                    </a:lnTo>
                    <a:lnTo>
                      <a:pt x="218" y="20"/>
                    </a:lnTo>
                    <a:lnTo>
                      <a:pt x="232" y="14"/>
                    </a:lnTo>
                    <a:lnTo>
                      <a:pt x="248" y="10"/>
                    </a:lnTo>
                    <a:lnTo>
                      <a:pt x="264" y="6"/>
                    </a:lnTo>
                    <a:lnTo>
                      <a:pt x="280" y="4"/>
                    </a:lnTo>
                    <a:lnTo>
                      <a:pt x="298" y="2"/>
                    </a:lnTo>
                    <a:lnTo>
                      <a:pt x="314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F5CD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378"/>
              <p:cNvSpPr>
                <a:spLocks/>
              </p:cNvSpPr>
              <p:nvPr/>
            </p:nvSpPr>
            <p:spPr bwMode="auto">
              <a:xfrm>
                <a:off x="5133975" y="879475"/>
                <a:ext cx="1038225" cy="1057275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8" y="12"/>
                  </a:cxn>
                  <a:cxn ang="0">
                    <a:pos x="454" y="26"/>
                  </a:cxn>
                  <a:cxn ang="0">
                    <a:pos x="496" y="50"/>
                  </a:cxn>
                  <a:cxn ang="0">
                    <a:pos x="536" y="76"/>
                  </a:cxn>
                  <a:cxn ang="0">
                    <a:pos x="570" y="110"/>
                  </a:cxn>
                  <a:cxn ang="0">
                    <a:pos x="598" y="148"/>
                  </a:cxn>
                  <a:cxn ang="0">
                    <a:pos x="622" y="190"/>
                  </a:cxn>
                  <a:cxn ang="0">
                    <a:pos x="640" y="234"/>
                  </a:cxn>
                  <a:cxn ang="0">
                    <a:pos x="650" y="282"/>
                  </a:cxn>
                  <a:cxn ang="0">
                    <a:pos x="654" y="334"/>
                  </a:cxn>
                  <a:cxn ang="0">
                    <a:pos x="650" y="384"/>
                  </a:cxn>
                  <a:cxn ang="0">
                    <a:pos x="640" y="432"/>
                  </a:cxn>
                  <a:cxn ang="0">
                    <a:pos x="622" y="478"/>
                  </a:cxn>
                  <a:cxn ang="0">
                    <a:pos x="598" y="520"/>
                  </a:cxn>
                  <a:cxn ang="0">
                    <a:pos x="570" y="558"/>
                  </a:cxn>
                  <a:cxn ang="0">
                    <a:pos x="536" y="590"/>
                  </a:cxn>
                  <a:cxn ang="0">
                    <a:pos x="496" y="618"/>
                  </a:cxn>
                  <a:cxn ang="0">
                    <a:pos x="454" y="640"/>
                  </a:cxn>
                  <a:cxn ang="0">
                    <a:pos x="408" y="656"/>
                  </a:cxn>
                  <a:cxn ang="0">
                    <a:pos x="360" y="664"/>
                  </a:cxn>
                  <a:cxn ang="0">
                    <a:pos x="310" y="666"/>
                  </a:cxn>
                  <a:cxn ang="0">
                    <a:pos x="262" y="660"/>
                  </a:cxn>
                  <a:cxn ang="0">
                    <a:pos x="214" y="646"/>
                  </a:cxn>
                  <a:cxn ang="0">
                    <a:pos x="170" y="626"/>
                  </a:cxn>
                  <a:cxn ang="0">
                    <a:pos x="132" y="600"/>
                  </a:cxn>
                  <a:cxn ang="0">
                    <a:pos x="96" y="568"/>
                  </a:cxn>
                  <a:cxn ang="0">
                    <a:pos x="64" y="532"/>
                  </a:cxn>
                  <a:cxn ang="0">
                    <a:pos x="40" y="492"/>
                  </a:cxn>
                  <a:cxn ang="0">
                    <a:pos x="20" y="448"/>
                  </a:cxn>
                  <a:cxn ang="0">
                    <a:pos x="6" y="400"/>
                  </a:cxn>
                  <a:cxn ang="0">
                    <a:pos x="0" y="350"/>
                  </a:cxn>
                  <a:cxn ang="0">
                    <a:pos x="2" y="300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4" y="122"/>
                  </a:cxn>
                  <a:cxn ang="0">
                    <a:pos x="106" y="88"/>
                  </a:cxn>
                  <a:cxn ang="0">
                    <a:pos x="144" y="58"/>
                  </a:cxn>
                  <a:cxn ang="0">
                    <a:pos x="186" y="34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4" h="666">
                    <a:moveTo>
                      <a:pt x="328" y="0"/>
                    </a:moveTo>
                    <a:lnTo>
                      <a:pt x="344" y="2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4" y="8"/>
                    </a:lnTo>
                    <a:lnTo>
                      <a:pt x="408" y="12"/>
                    </a:lnTo>
                    <a:lnTo>
                      <a:pt x="424" y="16"/>
                    </a:lnTo>
                    <a:lnTo>
                      <a:pt x="440" y="22"/>
                    </a:lnTo>
                    <a:lnTo>
                      <a:pt x="454" y="26"/>
                    </a:lnTo>
                    <a:lnTo>
                      <a:pt x="468" y="34"/>
                    </a:lnTo>
                    <a:lnTo>
                      <a:pt x="484" y="40"/>
                    </a:lnTo>
                    <a:lnTo>
                      <a:pt x="496" y="50"/>
                    </a:lnTo>
                    <a:lnTo>
                      <a:pt x="510" y="58"/>
                    </a:lnTo>
                    <a:lnTo>
                      <a:pt x="522" y="66"/>
                    </a:lnTo>
                    <a:lnTo>
                      <a:pt x="536" y="76"/>
                    </a:lnTo>
                    <a:lnTo>
                      <a:pt x="548" y="88"/>
                    </a:lnTo>
                    <a:lnTo>
                      <a:pt x="558" y="98"/>
                    </a:lnTo>
                    <a:lnTo>
                      <a:pt x="570" y="110"/>
                    </a:lnTo>
                    <a:lnTo>
                      <a:pt x="580" y="122"/>
                    </a:lnTo>
                    <a:lnTo>
                      <a:pt x="590" y="134"/>
                    </a:lnTo>
                    <a:lnTo>
                      <a:pt x="598" y="148"/>
                    </a:lnTo>
                    <a:lnTo>
                      <a:pt x="608" y="162"/>
                    </a:lnTo>
                    <a:lnTo>
                      <a:pt x="614" y="174"/>
                    </a:lnTo>
                    <a:lnTo>
                      <a:pt x="622" y="190"/>
                    </a:lnTo>
                    <a:lnTo>
                      <a:pt x="628" y="204"/>
                    </a:lnTo>
                    <a:lnTo>
                      <a:pt x="634" y="220"/>
                    </a:lnTo>
                    <a:lnTo>
                      <a:pt x="640" y="234"/>
                    </a:lnTo>
                    <a:lnTo>
                      <a:pt x="644" y="250"/>
                    </a:lnTo>
                    <a:lnTo>
                      <a:pt x="648" y="266"/>
                    </a:lnTo>
                    <a:lnTo>
                      <a:pt x="650" y="282"/>
                    </a:lnTo>
                    <a:lnTo>
                      <a:pt x="652" y="300"/>
                    </a:lnTo>
                    <a:lnTo>
                      <a:pt x="654" y="316"/>
                    </a:lnTo>
                    <a:lnTo>
                      <a:pt x="654" y="334"/>
                    </a:lnTo>
                    <a:lnTo>
                      <a:pt x="654" y="350"/>
                    </a:lnTo>
                    <a:lnTo>
                      <a:pt x="652" y="368"/>
                    </a:lnTo>
                    <a:lnTo>
                      <a:pt x="650" y="384"/>
                    </a:lnTo>
                    <a:lnTo>
                      <a:pt x="648" y="400"/>
                    </a:lnTo>
                    <a:lnTo>
                      <a:pt x="644" y="416"/>
                    </a:lnTo>
                    <a:lnTo>
                      <a:pt x="640" y="432"/>
                    </a:lnTo>
                    <a:lnTo>
                      <a:pt x="634" y="448"/>
                    </a:lnTo>
                    <a:lnTo>
                      <a:pt x="628" y="464"/>
                    </a:lnTo>
                    <a:lnTo>
                      <a:pt x="622" y="478"/>
                    </a:lnTo>
                    <a:lnTo>
                      <a:pt x="614" y="492"/>
                    </a:lnTo>
                    <a:lnTo>
                      <a:pt x="608" y="506"/>
                    </a:lnTo>
                    <a:lnTo>
                      <a:pt x="598" y="520"/>
                    </a:lnTo>
                    <a:lnTo>
                      <a:pt x="590" y="532"/>
                    </a:lnTo>
                    <a:lnTo>
                      <a:pt x="580" y="546"/>
                    </a:lnTo>
                    <a:lnTo>
                      <a:pt x="570" y="558"/>
                    </a:lnTo>
                    <a:lnTo>
                      <a:pt x="558" y="568"/>
                    </a:lnTo>
                    <a:lnTo>
                      <a:pt x="548" y="580"/>
                    </a:lnTo>
                    <a:lnTo>
                      <a:pt x="536" y="590"/>
                    </a:lnTo>
                    <a:lnTo>
                      <a:pt x="522" y="600"/>
                    </a:lnTo>
                    <a:lnTo>
                      <a:pt x="510" y="610"/>
                    </a:lnTo>
                    <a:lnTo>
                      <a:pt x="496" y="618"/>
                    </a:lnTo>
                    <a:lnTo>
                      <a:pt x="484" y="626"/>
                    </a:lnTo>
                    <a:lnTo>
                      <a:pt x="468" y="634"/>
                    </a:lnTo>
                    <a:lnTo>
                      <a:pt x="454" y="640"/>
                    </a:lnTo>
                    <a:lnTo>
                      <a:pt x="440" y="646"/>
                    </a:lnTo>
                    <a:lnTo>
                      <a:pt x="424" y="652"/>
                    </a:lnTo>
                    <a:lnTo>
                      <a:pt x="408" y="656"/>
                    </a:lnTo>
                    <a:lnTo>
                      <a:pt x="394" y="660"/>
                    </a:lnTo>
                    <a:lnTo>
                      <a:pt x="376" y="662"/>
                    </a:lnTo>
                    <a:lnTo>
                      <a:pt x="360" y="664"/>
                    </a:lnTo>
                    <a:lnTo>
                      <a:pt x="344" y="666"/>
                    </a:lnTo>
                    <a:lnTo>
                      <a:pt x="328" y="666"/>
                    </a:lnTo>
                    <a:lnTo>
                      <a:pt x="310" y="666"/>
                    </a:lnTo>
                    <a:lnTo>
                      <a:pt x="294" y="664"/>
                    </a:lnTo>
                    <a:lnTo>
                      <a:pt x="278" y="662"/>
                    </a:lnTo>
                    <a:lnTo>
                      <a:pt x="262" y="660"/>
                    </a:lnTo>
                    <a:lnTo>
                      <a:pt x="246" y="656"/>
                    </a:lnTo>
                    <a:lnTo>
                      <a:pt x="230" y="652"/>
                    </a:lnTo>
                    <a:lnTo>
                      <a:pt x="214" y="646"/>
                    </a:lnTo>
                    <a:lnTo>
                      <a:pt x="200" y="640"/>
                    </a:lnTo>
                    <a:lnTo>
                      <a:pt x="186" y="634"/>
                    </a:lnTo>
                    <a:lnTo>
                      <a:pt x="170" y="626"/>
                    </a:lnTo>
                    <a:lnTo>
                      <a:pt x="158" y="618"/>
                    </a:lnTo>
                    <a:lnTo>
                      <a:pt x="144" y="610"/>
                    </a:lnTo>
                    <a:lnTo>
                      <a:pt x="132" y="600"/>
                    </a:lnTo>
                    <a:lnTo>
                      <a:pt x="118" y="590"/>
                    </a:lnTo>
                    <a:lnTo>
                      <a:pt x="106" y="580"/>
                    </a:lnTo>
                    <a:lnTo>
                      <a:pt x="96" y="568"/>
                    </a:lnTo>
                    <a:lnTo>
                      <a:pt x="84" y="558"/>
                    </a:lnTo>
                    <a:lnTo>
                      <a:pt x="74" y="546"/>
                    </a:lnTo>
                    <a:lnTo>
                      <a:pt x="64" y="532"/>
                    </a:lnTo>
                    <a:lnTo>
                      <a:pt x="56" y="520"/>
                    </a:lnTo>
                    <a:lnTo>
                      <a:pt x="48" y="506"/>
                    </a:lnTo>
                    <a:lnTo>
                      <a:pt x="40" y="492"/>
                    </a:lnTo>
                    <a:lnTo>
                      <a:pt x="32" y="478"/>
                    </a:lnTo>
                    <a:lnTo>
                      <a:pt x="26" y="464"/>
                    </a:lnTo>
                    <a:lnTo>
                      <a:pt x="20" y="448"/>
                    </a:lnTo>
                    <a:lnTo>
                      <a:pt x="14" y="432"/>
                    </a:lnTo>
                    <a:lnTo>
                      <a:pt x="10" y="416"/>
                    </a:lnTo>
                    <a:lnTo>
                      <a:pt x="6" y="400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0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4" y="282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2" y="190"/>
                    </a:lnTo>
                    <a:lnTo>
                      <a:pt x="40" y="174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4" y="134"/>
                    </a:lnTo>
                    <a:lnTo>
                      <a:pt x="74" y="122"/>
                    </a:lnTo>
                    <a:lnTo>
                      <a:pt x="84" y="110"/>
                    </a:lnTo>
                    <a:lnTo>
                      <a:pt x="96" y="98"/>
                    </a:lnTo>
                    <a:lnTo>
                      <a:pt x="106" y="88"/>
                    </a:lnTo>
                    <a:lnTo>
                      <a:pt x="118" y="76"/>
                    </a:lnTo>
                    <a:lnTo>
                      <a:pt x="132" y="66"/>
                    </a:lnTo>
                    <a:lnTo>
                      <a:pt x="144" y="58"/>
                    </a:lnTo>
                    <a:lnTo>
                      <a:pt x="158" y="50"/>
                    </a:lnTo>
                    <a:lnTo>
                      <a:pt x="170" y="40"/>
                    </a:lnTo>
                    <a:lnTo>
                      <a:pt x="186" y="34"/>
                    </a:lnTo>
                    <a:lnTo>
                      <a:pt x="200" y="26"/>
                    </a:lnTo>
                    <a:lnTo>
                      <a:pt x="214" y="22"/>
                    </a:lnTo>
                    <a:lnTo>
                      <a:pt x="230" y="16"/>
                    </a:lnTo>
                    <a:lnTo>
                      <a:pt x="246" y="12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F5C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Freeform 379"/>
              <p:cNvSpPr>
                <a:spLocks/>
              </p:cNvSpPr>
              <p:nvPr/>
            </p:nvSpPr>
            <p:spPr bwMode="auto">
              <a:xfrm>
                <a:off x="5156200" y="901700"/>
                <a:ext cx="1003300" cy="1019175"/>
              </a:xfrm>
              <a:custGeom>
                <a:avLst/>
                <a:gdLst/>
                <a:ahLst/>
                <a:cxnLst>
                  <a:cxn ang="0">
                    <a:pos x="348" y="2"/>
                  </a:cxn>
                  <a:cxn ang="0">
                    <a:pos x="396" y="10"/>
                  </a:cxn>
                  <a:cxn ang="0">
                    <a:pos x="440" y="26"/>
                  </a:cxn>
                  <a:cxn ang="0">
                    <a:pos x="480" y="46"/>
                  </a:cxn>
                  <a:cxn ang="0">
                    <a:pos x="518" y="74"/>
                  </a:cxn>
                  <a:cxn ang="0">
                    <a:pos x="550" y="106"/>
                  </a:cxn>
                  <a:cxn ang="0">
                    <a:pos x="578" y="142"/>
                  </a:cxn>
                  <a:cxn ang="0">
                    <a:pos x="602" y="182"/>
                  </a:cxn>
                  <a:cxn ang="0">
                    <a:pos x="618" y="226"/>
                  </a:cxn>
                  <a:cxn ang="0">
                    <a:pos x="628" y="272"/>
                  </a:cxn>
                  <a:cxn ang="0">
                    <a:pos x="632" y="322"/>
                  </a:cxn>
                  <a:cxn ang="0">
                    <a:pos x="628" y="370"/>
                  </a:cxn>
                  <a:cxn ang="0">
                    <a:pos x="618" y="416"/>
                  </a:cxn>
                  <a:cxn ang="0">
                    <a:pos x="602" y="460"/>
                  </a:cxn>
                  <a:cxn ang="0">
                    <a:pos x="578" y="500"/>
                  </a:cxn>
                  <a:cxn ang="0">
                    <a:pos x="550" y="536"/>
                  </a:cxn>
                  <a:cxn ang="0">
                    <a:pos x="518" y="568"/>
                  </a:cxn>
                  <a:cxn ang="0">
                    <a:pos x="480" y="596"/>
                  </a:cxn>
                  <a:cxn ang="0">
                    <a:pos x="440" y="616"/>
                  </a:cxn>
                  <a:cxn ang="0">
                    <a:pos x="396" y="632"/>
                  </a:cxn>
                  <a:cxn ang="0">
                    <a:pos x="348" y="640"/>
                  </a:cxn>
                  <a:cxn ang="0">
                    <a:pos x="300" y="642"/>
                  </a:cxn>
                  <a:cxn ang="0">
                    <a:pos x="252" y="636"/>
                  </a:cxn>
                  <a:cxn ang="0">
                    <a:pos x="208" y="622"/>
                  </a:cxn>
                  <a:cxn ang="0">
                    <a:pos x="166" y="604"/>
                  </a:cxn>
                  <a:cxn ang="0">
                    <a:pos x="128" y="578"/>
                  </a:cxn>
                  <a:cxn ang="0">
                    <a:pos x="94" y="548"/>
                  </a:cxn>
                  <a:cxn ang="0">
                    <a:pos x="64" y="514"/>
                  </a:cxn>
                  <a:cxn ang="0">
                    <a:pos x="38" y="474"/>
                  </a:cxn>
                  <a:cxn ang="0">
                    <a:pos x="20" y="432"/>
                  </a:cxn>
                  <a:cxn ang="0">
                    <a:pos x="8" y="386"/>
                  </a:cxn>
                  <a:cxn ang="0">
                    <a:pos x="2" y="338"/>
                  </a:cxn>
                  <a:cxn ang="0">
                    <a:pos x="2" y="288"/>
                  </a:cxn>
                  <a:cxn ang="0">
                    <a:pos x="10" y="240"/>
                  </a:cxn>
                  <a:cxn ang="0">
                    <a:pos x="26" y="196"/>
                  </a:cxn>
                  <a:cxn ang="0">
                    <a:pos x="46" y="154"/>
                  </a:cxn>
                  <a:cxn ang="0">
                    <a:pos x="72" y="118"/>
                  </a:cxn>
                  <a:cxn ang="0">
                    <a:pos x="104" y="84"/>
                  </a:cxn>
                  <a:cxn ang="0">
                    <a:pos x="140" y="56"/>
                  </a:cxn>
                  <a:cxn ang="0">
                    <a:pos x="180" y="32"/>
                  </a:cxn>
                  <a:cxn ang="0">
                    <a:pos x="222" y="14"/>
                  </a:cxn>
                  <a:cxn ang="0">
                    <a:pos x="268" y="4"/>
                  </a:cxn>
                  <a:cxn ang="0">
                    <a:pos x="316" y="0"/>
                  </a:cxn>
                </a:cxnLst>
                <a:rect l="0" t="0" r="r" b="b"/>
                <a:pathLst>
                  <a:path w="632" h="642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2"/>
                    </a:lnTo>
                    <a:lnTo>
                      <a:pt x="364" y="4"/>
                    </a:lnTo>
                    <a:lnTo>
                      <a:pt x="380" y="6"/>
                    </a:lnTo>
                    <a:lnTo>
                      <a:pt x="396" y="10"/>
                    </a:lnTo>
                    <a:lnTo>
                      <a:pt x="410" y="14"/>
                    </a:lnTo>
                    <a:lnTo>
                      <a:pt x="426" y="20"/>
                    </a:lnTo>
                    <a:lnTo>
                      <a:pt x="440" y="26"/>
                    </a:lnTo>
                    <a:lnTo>
                      <a:pt x="454" y="32"/>
                    </a:lnTo>
                    <a:lnTo>
                      <a:pt x="468" y="40"/>
                    </a:lnTo>
                    <a:lnTo>
                      <a:pt x="480" y="46"/>
                    </a:lnTo>
                    <a:lnTo>
                      <a:pt x="494" y="56"/>
                    </a:lnTo>
                    <a:lnTo>
                      <a:pt x="506" y="64"/>
                    </a:lnTo>
                    <a:lnTo>
                      <a:pt x="518" y="74"/>
                    </a:lnTo>
                    <a:lnTo>
                      <a:pt x="528" y="84"/>
                    </a:lnTo>
                    <a:lnTo>
                      <a:pt x="540" y="94"/>
                    </a:lnTo>
                    <a:lnTo>
                      <a:pt x="550" y="106"/>
                    </a:lnTo>
                    <a:lnTo>
                      <a:pt x="560" y="118"/>
                    </a:lnTo>
                    <a:lnTo>
                      <a:pt x="570" y="130"/>
                    </a:lnTo>
                    <a:lnTo>
                      <a:pt x="578" y="142"/>
                    </a:lnTo>
                    <a:lnTo>
                      <a:pt x="586" y="154"/>
                    </a:lnTo>
                    <a:lnTo>
                      <a:pt x="594" y="168"/>
                    </a:lnTo>
                    <a:lnTo>
                      <a:pt x="602" y="182"/>
                    </a:lnTo>
                    <a:lnTo>
                      <a:pt x="608" y="196"/>
                    </a:lnTo>
                    <a:lnTo>
                      <a:pt x="614" y="210"/>
                    </a:lnTo>
                    <a:lnTo>
                      <a:pt x="618" y="226"/>
                    </a:lnTo>
                    <a:lnTo>
                      <a:pt x="622" y="240"/>
                    </a:lnTo>
                    <a:lnTo>
                      <a:pt x="626" y="256"/>
                    </a:lnTo>
                    <a:lnTo>
                      <a:pt x="628" y="272"/>
                    </a:lnTo>
                    <a:lnTo>
                      <a:pt x="630" y="288"/>
                    </a:lnTo>
                    <a:lnTo>
                      <a:pt x="632" y="304"/>
                    </a:lnTo>
                    <a:lnTo>
                      <a:pt x="632" y="322"/>
                    </a:lnTo>
                    <a:lnTo>
                      <a:pt x="632" y="338"/>
                    </a:lnTo>
                    <a:lnTo>
                      <a:pt x="630" y="354"/>
                    </a:lnTo>
                    <a:lnTo>
                      <a:pt x="628" y="370"/>
                    </a:lnTo>
                    <a:lnTo>
                      <a:pt x="626" y="386"/>
                    </a:lnTo>
                    <a:lnTo>
                      <a:pt x="622" y="402"/>
                    </a:lnTo>
                    <a:lnTo>
                      <a:pt x="618" y="416"/>
                    </a:lnTo>
                    <a:lnTo>
                      <a:pt x="614" y="432"/>
                    </a:lnTo>
                    <a:lnTo>
                      <a:pt x="608" y="446"/>
                    </a:lnTo>
                    <a:lnTo>
                      <a:pt x="602" y="460"/>
                    </a:lnTo>
                    <a:lnTo>
                      <a:pt x="594" y="474"/>
                    </a:lnTo>
                    <a:lnTo>
                      <a:pt x="586" y="488"/>
                    </a:lnTo>
                    <a:lnTo>
                      <a:pt x="578" y="500"/>
                    </a:lnTo>
                    <a:lnTo>
                      <a:pt x="570" y="514"/>
                    </a:lnTo>
                    <a:lnTo>
                      <a:pt x="560" y="526"/>
                    </a:lnTo>
                    <a:lnTo>
                      <a:pt x="550" y="536"/>
                    </a:lnTo>
                    <a:lnTo>
                      <a:pt x="540" y="548"/>
                    </a:lnTo>
                    <a:lnTo>
                      <a:pt x="528" y="558"/>
                    </a:lnTo>
                    <a:lnTo>
                      <a:pt x="518" y="568"/>
                    </a:lnTo>
                    <a:lnTo>
                      <a:pt x="506" y="578"/>
                    </a:lnTo>
                    <a:lnTo>
                      <a:pt x="494" y="588"/>
                    </a:lnTo>
                    <a:lnTo>
                      <a:pt x="480" y="596"/>
                    </a:lnTo>
                    <a:lnTo>
                      <a:pt x="468" y="604"/>
                    </a:lnTo>
                    <a:lnTo>
                      <a:pt x="454" y="610"/>
                    </a:lnTo>
                    <a:lnTo>
                      <a:pt x="440" y="616"/>
                    </a:lnTo>
                    <a:lnTo>
                      <a:pt x="426" y="622"/>
                    </a:lnTo>
                    <a:lnTo>
                      <a:pt x="410" y="628"/>
                    </a:lnTo>
                    <a:lnTo>
                      <a:pt x="396" y="632"/>
                    </a:lnTo>
                    <a:lnTo>
                      <a:pt x="380" y="636"/>
                    </a:lnTo>
                    <a:lnTo>
                      <a:pt x="364" y="638"/>
                    </a:lnTo>
                    <a:lnTo>
                      <a:pt x="348" y="640"/>
                    </a:lnTo>
                    <a:lnTo>
                      <a:pt x="332" y="642"/>
                    </a:lnTo>
                    <a:lnTo>
                      <a:pt x="316" y="642"/>
                    </a:lnTo>
                    <a:lnTo>
                      <a:pt x="300" y="642"/>
                    </a:lnTo>
                    <a:lnTo>
                      <a:pt x="284" y="640"/>
                    </a:lnTo>
                    <a:lnTo>
                      <a:pt x="268" y="638"/>
                    </a:lnTo>
                    <a:lnTo>
                      <a:pt x="252" y="636"/>
                    </a:lnTo>
                    <a:lnTo>
                      <a:pt x="238" y="632"/>
                    </a:lnTo>
                    <a:lnTo>
                      <a:pt x="222" y="628"/>
                    </a:lnTo>
                    <a:lnTo>
                      <a:pt x="208" y="622"/>
                    </a:lnTo>
                    <a:lnTo>
                      <a:pt x="194" y="616"/>
                    </a:lnTo>
                    <a:lnTo>
                      <a:pt x="180" y="610"/>
                    </a:lnTo>
                    <a:lnTo>
                      <a:pt x="166" y="604"/>
                    </a:lnTo>
                    <a:lnTo>
                      <a:pt x="152" y="596"/>
                    </a:lnTo>
                    <a:lnTo>
                      <a:pt x="140" y="588"/>
                    </a:lnTo>
                    <a:lnTo>
                      <a:pt x="128" y="578"/>
                    </a:lnTo>
                    <a:lnTo>
                      <a:pt x="116" y="568"/>
                    </a:lnTo>
                    <a:lnTo>
                      <a:pt x="104" y="558"/>
                    </a:lnTo>
                    <a:lnTo>
                      <a:pt x="94" y="548"/>
                    </a:lnTo>
                    <a:lnTo>
                      <a:pt x="82" y="536"/>
                    </a:lnTo>
                    <a:lnTo>
                      <a:pt x="72" y="526"/>
                    </a:lnTo>
                    <a:lnTo>
                      <a:pt x="64" y="514"/>
                    </a:lnTo>
                    <a:lnTo>
                      <a:pt x="54" y="500"/>
                    </a:lnTo>
                    <a:lnTo>
                      <a:pt x="46" y="488"/>
                    </a:lnTo>
                    <a:lnTo>
                      <a:pt x="38" y="474"/>
                    </a:lnTo>
                    <a:lnTo>
                      <a:pt x="32" y="460"/>
                    </a:lnTo>
                    <a:lnTo>
                      <a:pt x="26" y="446"/>
                    </a:lnTo>
                    <a:lnTo>
                      <a:pt x="20" y="432"/>
                    </a:lnTo>
                    <a:lnTo>
                      <a:pt x="16" y="416"/>
                    </a:lnTo>
                    <a:lnTo>
                      <a:pt x="10" y="402"/>
                    </a:lnTo>
                    <a:lnTo>
                      <a:pt x="8" y="386"/>
                    </a:lnTo>
                    <a:lnTo>
                      <a:pt x="4" y="370"/>
                    </a:lnTo>
                    <a:lnTo>
                      <a:pt x="2" y="354"/>
                    </a:lnTo>
                    <a:lnTo>
                      <a:pt x="2" y="338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2" y="288"/>
                    </a:lnTo>
                    <a:lnTo>
                      <a:pt x="4" y="272"/>
                    </a:lnTo>
                    <a:lnTo>
                      <a:pt x="8" y="256"/>
                    </a:lnTo>
                    <a:lnTo>
                      <a:pt x="10" y="240"/>
                    </a:lnTo>
                    <a:lnTo>
                      <a:pt x="16" y="226"/>
                    </a:lnTo>
                    <a:lnTo>
                      <a:pt x="20" y="210"/>
                    </a:lnTo>
                    <a:lnTo>
                      <a:pt x="26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2" y="118"/>
                    </a:lnTo>
                    <a:lnTo>
                      <a:pt x="82" y="106"/>
                    </a:lnTo>
                    <a:lnTo>
                      <a:pt x="94" y="94"/>
                    </a:lnTo>
                    <a:lnTo>
                      <a:pt x="104" y="84"/>
                    </a:lnTo>
                    <a:lnTo>
                      <a:pt x="116" y="74"/>
                    </a:lnTo>
                    <a:lnTo>
                      <a:pt x="128" y="64"/>
                    </a:lnTo>
                    <a:lnTo>
                      <a:pt x="140" y="56"/>
                    </a:lnTo>
                    <a:lnTo>
                      <a:pt x="152" y="46"/>
                    </a:lnTo>
                    <a:lnTo>
                      <a:pt x="166" y="40"/>
                    </a:lnTo>
                    <a:lnTo>
                      <a:pt x="180" y="32"/>
                    </a:lnTo>
                    <a:lnTo>
                      <a:pt x="194" y="26"/>
                    </a:lnTo>
                    <a:lnTo>
                      <a:pt x="208" y="20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4"/>
                    </a:lnTo>
                    <a:lnTo>
                      <a:pt x="284" y="2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6D1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Freeform 380"/>
              <p:cNvSpPr>
                <a:spLocks/>
              </p:cNvSpPr>
              <p:nvPr/>
            </p:nvSpPr>
            <p:spPr bwMode="auto">
              <a:xfrm>
                <a:off x="5181600" y="923925"/>
                <a:ext cx="965200" cy="981075"/>
              </a:xfrm>
              <a:custGeom>
                <a:avLst/>
                <a:gdLst/>
                <a:ahLst/>
                <a:cxnLst>
                  <a:cxn ang="0">
                    <a:pos x="336" y="2"/>
                  </a:cxn>
                  <a:cxn ang="0">
                    <a:pos x="380" y="10"/>
                  </a:cxn>
                  <a:cxn ang="0">
                    <a:pos x="422" y="24"/>
                  </a:cxn>
                  <a:cxn ang="0">
                    <a:pos x="462" y="44"/>
                  </a:cxn>
                  <a:cxn ang="0">
                    <a:pos x="498" y="70"/>
                  </a:cxn>
                  <a:cxn ang="0">
                    <a:pos x="528" y="102"/>
                  </a:cxn>
                  <a:cxn ang="0">
                    <a:pos x="556" y="136"/>
                  </a:cxn>
                  <a:cxn ang="0">
                    <a:pos x="578" y="174"/>
                  </a:cxn>
                  <a:cxn ang="0">
                    <a:pos x="594" y="216"/>
                  </a:cxn>
                  <a:cxn ang="0">
                    <a:pos x="604" y="262"/>
                  </a:cxn>
                  <a:cxn ang="0">
                    <a:pos x="608" y="308"/>
                  </a:cxn>
                  <a:cxn ang="0">
                    <a:pos x="604" y="356"/>
                  </a:cxn>
                  <a:cxn ang="0">
                    <a:pos x="594" y="400"/>
                  </a:cxn>
                  <a:cxn ang="0">
                    <a:pos x="578" y="442"/>
                  </a:cxn>
                  <a:cxn ang="0">
                    <a:pos x="556" y="482"/>
                  </a:cxn>
                  <a:cxn ang="0">
                    <a:pos x="528" y="516"/>
                  </a:cxn>
                  <a:cxn ang="0">
                    <a:pos x="498" y="546"/>
                  </a:cxn>
                  <a:cxn ang="0">
                    <a:pos x="462" y="572"/>
                  </a:cxn>
                  <a:cxn ang="0">
                    <a:pos x="422" y="594"/>
                  </a:cxn>
                  <a:cxn ang="0">
                    <a:pos x="380" y="608"/>
                  </a:cxn>
                  <a:cxn ang="0">
                    <a:pos x="336" y="616"/>
                  </a:cxn>
                  <a:cxn ang="0">
                    <a:pos x="288" y="618"/>
                  </a:cxn>
                  <a:cxn ang="0">
                    <a:pos x="242" y="612"/>
                  </a:cxn>
                  <a:cxn ang="0">
                    <a:pos x="200" y="598"/>
                  </a:cxn>
                  <a:cxn ang="0">
                    <a:pos x="160" y="580"/>
                  </a:cxn>
                  <a:cxn ang="0">
                    <a:pos x="122" y="556"/>
                  </a:cxn>
                  <a:cxn ang="0">
                    <a:pos x="90" y="528"/>
                  </a:cxn>
                  <a:cxn ang="0">
                    <a:pos x="60" y="494"/>
                  </a:cxn>
                  <a:cxn ang="0">
                    <a:pos x="36" y="456"/>
                  </a:cxn>
                  <a:cxn ang="0">
                    <a:pos x="18" y="414"/>
                  </a:cxn>
                  <a:cxn ang="0">
                    <a:pos x="6" y="370"/>
                  </a:cxn>
                  <a:cxn ang="0">
                    <a:pos x="0" y="324"/>
                  </a:cxn>
                  <a:cxn ang="0">
                    <a:pos x="2" y="278"/>
                  </a:cxn>
                  <a:cxn ang="0">
                    <a:pos x="10" y="232"/>
                  </a:cxn>
                  <a:cxn ang="0">
                    <a:pos x="24" y="188"/>
                  </a:cxn>
                  <a:cxn ang="0">
                    <a:pos x="44" y="148"/>
                  </a:cxn>
                  <a:cxn ang="0">
                    <a:pos x="70" y="112"/>
                  </a:cxn>
                  <a:cxn ang="0">
                    <a:pos x="100" y="80"/>
                  </a:cxn>
                  <a:cxn ang="0">
                    <a:pos x="134" y="52"/>
                  </a:cxn>
                  <a:cxn ang="0">
                    <a:pos x="172" y="30"/>
                  </a:cxn>
                  <a:cxn ang="0">
                    <a:pos x="214" y="14"/>
                  </a:cxn>
                  <a:cxn ang="0">
                    <a:pos x="258" y="4"/>
                  </a:cxn>
                  <a:cxn ang="0">
                    <a:pos x="304" y="0"/>
                  </a:cxn>
                </a:cxnLst>
                <a:rect l="0" t="0" r="r" b="b"/>
                <a:pathLst>
                  <a:path w="608" h="618">
                    <a:moveTo>
                      <a:pt x="304" y="0"/>
                    </a:moveTo>
                    <a:lnTo>
                      <a:pt x="320" y="0"/>
                    </a:lnTo>
                    <a:lnTo>
                      <a:pt x="336" y="2"/>
                    </a:lnTo>
                    <a:lnTo>
                      <a:pt x="350" y="4"/>
                    </a:lnTo>
                    <a:lnTo>
                      <a:pt x="366" y="6"/>
                    </a:lnTo>
                    <a:lnTo>
                      <a:pt x="380" y="10"/>
                    </a:lnTo>
                    <a:lnTo>
                      <a:pt x="394" y="14"/>
                    </a:lnTo>
                    <a:lnTo>
                      <a:pt x="408" y="18"/>
                    </a:lnTo>
                    <a:lnTo>
                      <a:pt x="422" y="24"/>
                    </a:lnTo>
                    <a:lnTo>
                      <a:pt x="436" y="30"/>
                    </a:lnTo>
                    <a:lnTo>
                      <a:pt x="448" y="38"/>
                    </a:lnTo>
                    <a:lnTo>
                      <a:pt x="462" y="44"/>
                    </a:lnTo>
                    <a:lnTo>
                      <a:pt x="474" y="52"/>
                    </a:lnTo>
                    <a:lnTo>
                      <a:pt x="486" y="62"/>
                    </a:lnTo>
                    <a:lnTo>
                      <a:pt x="498" y="70"/>
                    </a:lnTo>
                    <a:lnTo>
                      <a:pt x="508" y="80"/>
                    </a:lnTo>
                    <a:lnTo>
                      <a:pt x="518" y="90"/>
                    </a:lnTo>
                    <a:lnTo>
                      <a:pt x="528" y="102"/>
                    </a:lnTo>
                    <a:lnTo>
                      <a:pt x="538" y="112"/>
                    </a:lnTo>
                    <a:lnTo>
                      <a:pt x="548" y="124"/>
                    </a:lnTo>
                    <a:lnTo>
                      <a:pt x="556" y="136"/>
                    </a:lnTo>
                    <a:lnTo>
                      <a:pt x="564" y="148"/>
                    </a:lnTo>
                    <a:lnTo>
                      <a:pt x="572" y="162"/>
                    </a:lnTo>
                    <a:lnTo>
                      <a:pt x="578" y="174"/>
                    </a:lnTo>
                    <a:lnTo>
                      <a:pt x="584" y="188"/>
                    </a:lnTo>
                    <a:lnTo>
                      <a:pt x="590" y="202"/>
                    </a:lnTo>
                    <a:lnTo>
                      <a:pt x="594" y="216"/>
                    </a:lnTo>
                    <a:lnTo>
                      <a:pt x="598" y="232"/>
                    </a:lnTo>
                    <a:lnTo>
                      <a:pt x="602" y="246"/>
                    </a:lnTo>
                    <a:lnTo>
                      <a:pt x="604" y="262"/>
                    </a:lnTo>
                    <a:lnTo>
                      <a:pt x="606" y="278"/>
                    </a:lnTo>
                    <a:lnTo>
                      <a:pt x="608" y="292"/>
                    </a:lnTo>
                    <a:lnTo>
                      <a:pt x="608" y="308"/>
                    </a:lnTo>
                    <a:lnTo>
                      <a:pt x="608" y="324"/>
                    </a:lnTo>
                    <a:lnTo>
                      <a:pt x="606" y="340"/>
                    </a:lnTo>
                    <a:lnTo>
                      <a:pt x="604" y="356"/>
                    </a:lnTo>
                    <a:lnTo>
                      <a:pt x="602" y="370"/>
                    </a:lnTo>
                    <a:lnTo>
                      <a:pt x="598" y="386"/>
                    </a:lnTo>
                    <a:lnTo>
                      <a:pt x="594" y="400"/>
                    </a:lnTo>
                    <a:lnTo>
                      <a:pt x="590" y="414"/>
                    </a:lnTo>
                    <a:lnTo>
                      <a:pt x="584" y="428"/>
                    </a:lnTo>
                    <a:lnTo>
                      <a:pt x="578" y="442"/>
                    </a:lnTo>
                    <a:lnTo>
                      <a:pt x="572" y="456"/>
                    </a:lnTo>
                    <a:lnTo>
                      <a:pt x="564" y="468"/>
                    </a:lnTo>
                    <a:lnTo>
                      <a:pt x="556" y="482"/>
                    </a:lnTo>
                    <a:lnTo>
                      <a:pt x="548" y="494"/>
                    </a:lnTo>
                    <a:lnTo>
                      <a:pt x="538" y="506"/>
                    </a:lnTo>
                    <a:lnTo>
                      <a:pt x="528" y="516"/>
                    </a:lnTo>
                    <a:lnTo>
                      <a:pt x="518" y="528"/>
                    </a:lnTo>
                    <a:lnTo>
                      <a:pt x="508" y="538"/>
                    </a:lnTo>
                    <a:lnTo>
                      <a:pt x="498" y="546"/>
                    </a:lnTo>
                    <a:lnTo>
                      <a:pt x="486" y="556"/>
                    </a:lnTo>
                    <a:lnTo>
                      <a:pt x="474" y="564"/>
                    </a:lnTo>
                    <a:lnTo>
                      <a:pt x="462" y="572"/>
                    </a:lnTo>
                    <a:lnTo>
                      <a:pt x="448" y="580"/>
                    </a:lnTo>
                    <a:lnTo>
                      <a:pt x="436" y="588"/>
                    </a:lnTo>
                    <a:lnTo>
                      <a:pt x="422" y="594"/>
                    </a:lnTo>
                    <a:lnTo>
                      <a:pt x="408" y="598"/>
                    </a:lnTo>
                    <a:lnTo>
                      <a:pt x="394" y="604"/>
                    </a:lnTo>
                    <a:lnTo>
                      <a:pt x="380" y="608"/>
                    </a:lnTo>
                    <a:lnTo>
                      <a:pt x="366" y="612"/>
                    </a:lnTo>
                    <a:lnTo>
                      <a:pt x="350" y="614"/>
                    </a:lnTo>
                    <a:lnTo>
                      <a:pt x="336" y="616"/>
                    </a:lnTo>
                    <a:lnTo>
                      <a:pt x="320" y="618"/>
                    </a:lnTo>
                    <a:lnTo>
                      <a:pt x="304" y="618"/>
                    </a:lnTo>
                    <a:lnTo>
                      <a:pt x="288" y="618"/>
                    </a:lnTo>
                    <a:lnTo>
                      <a:pt x="274" y="616"/>
                    </a:lnTo>
                    <a:lnTo>
                      <a:pt x="258" y="614"/>
                    </a:lnTo>
                    <a:lnTo>
                      <a:pt x="242" y="612"/>
                    </a:lnTo>
                    <a:lnTo>
                      <a:pt x="228" y="608"/>
                    </a:lnTo>
                    <a:lnTo>
                      <a:pt x="214" y="604"/>
                    </a:lnTo>
                    <a:lnTo>
                      <a:pt x="200" y="598"/>
                    </a:lnTo>
                    <a:lnTo>
                      <a:pt x="186" y="594"/>
                    </a:lnTo>
                    <a:lnTo>
                      <a:pt x="172" y="588"/>
                    </a:lnTo>
                    <a:lnTo>
                      <a:pt x="160" y="580"/>
                    </a:lnTo>
                    <a:lnTo>
                      <a:pt x="146" y="572"/>
                    </a:lnTo>
                    <a:lnTo>
                      <a:pt x="134" y="564"/>
                    </a:lnTo>
                    <a:lnTo>
                      <a:pt x="122" y="556"/>
                    </a:lnTo>
                    <a:lnTo>
                      <a:pt x="110" y="546"/>
                    </a:lnTo>
                    <a:lnTo>
                      <a:pt x="100" y="538"/>
                    </a:lnTo>
                    <a:lnTo>
                      <a:pt x="90" y="528"/>
                    </a:lnTo>
                    <a:lnTo>
                      <a:pt x="80" y="516"/>
                    </a:lnTo>
                    <a:lnTo>
                      <a:pt x="70" y="506"/>
                    </a:lnTo>
                    <a:lnTo>
                      <a:pt x="60" y="494"/>
                    </a:lnTo>
                    <a:lnTo>
                      <a:pt x="52" y="482"/>
                    </a:lnTo>
                    <a:lnTo>
                      <a:pt x="44" y="468"/>
                    </a:lnTo>
                    <a:lnTo>
                      <a:pt x="36" y="456"/>
                    </a:lnTo>
                    <a:lnTo>
                      <a:pt x="30" y="442"/>
                    </a:lnTo>
                    <a:lnTo>
                      <a:pt x="24" y="428"/>
                    </a:lnTo>
                    <a:lnTo>
                      <a:pt x="18" y="414"/>
                    </a:lnTo>
                    <a:lnTo>
                      <a:pt x="14" y="400"/>
                    </a:lnTo>
                    <a:lnTo>
                      <a:pt x="10" y="386"/>
                    </a:lnTo>
                    <a:lnTo>
                      <a:pt x="6" y="370"/>
                    </a:lnTo>
                    <a:lnTo>
                      <a:pt x="4" y="356"/>
                    </a:lnTo>
                    <a:lnTo>
                      <a:pt x="2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2" y="278"/>
                    </a:lnTo>
                    <a:lnTo>
                      <a:pt x="4" y="262"/>
                    </a:lnTo>
                    <a:lnTo>
                      <a:pt x="6" y="246"/>
                    </a:lnTo>
                    <a:lnTo>
                      <a:pt x="10" y="232"/>
                    </a:lnTo>
                    <a:lnTo>
                      <a:pt x="14" y="216"/>
                    </a:lnTo>
                    <a:lnTo>
                      <a:pt x="18" y="202"/>
                    </a:lnTo>
                    <a:lnTo>
                      <a:pt x="24" y="188"/>
                    </a:lnTo>
                    <a:lnTo>
                      <a:pt x="30" y="174"/>
                    </a:lnTo>
                    <a:lnTo>
                      <a:pt x="36" y="162"/>
                    </a:lnTo>
                    <a:lnTo>
                      <a:pt x="44" y="148"/>
                    </a:lnTo>
                    <a:lnTo>
                      <a:pt x="52" y="136"/>
                    </a:lnTo>
                    <a:lnTo>
                      <a:pt x="60" y="124"/>
                    </a:lnTo>
                    <a:lnTo>
                      <a:pt x="70" y="112"/>
                    </a:lnTo>
                    <a:lnTo>
                      <a:pt x="80" y="102"/>
                    </a:lnTo>
                    <a:lnTo>
                      <a:pt x="90" y="90"/>
                    </a:lnTo>
                    <a:lnTo>
                      <a:pt x="100" y="80"/>
                    </a:lnTo>
                    <a:lnTo>
                      <a:pt x="110" y="70"/>
                    </a:lnTo>
                    <a:lnTo>
                      <a:pt x="122" y="62"/>
                    </a:lnTo>
                    <a:lnTo>
                      <a:pt x="134" y="52"/>
                    </a:lnTo>
                    <a:lnTo>
                      <a:pt x="146" y="44"/>
                    </a:lnTo>
                    <a:lnTo>
                      <a:pt x="160" y="38"/>
                    </a:lnTo>
                    <a:lnTo>
                      <a:pt x="172" y="30"/>
                    </a:lnTo>
                    <a:lnTo>
                      <a:pt x="186" y="24"/>
                    </a:lnTo>
                    <a:lnTo>
                      <a:pt x="200" y="18"/>
                    </a:lnTo>
                    <a:lnTo>
                      <a:pt x="214" y="14"/>
                    </a:lnTo>
                    <a:lnTo>
                      <a:pt x="228" y="10"/>
                    </a:lnTo>
                    <a:lnTo>
                      <a:pt x="242" y="6"/>
                    </a:lnTo>
                    <a:lnTo>
                      <a:pt x="258" y="4"/>
                    </a:lnTo>
                    <a:lnTo>
                      <a:pt x="274" y="2"/>
                    </a:lnTo>
                    <a:lnTo>
                      <a:pt x="288" y="0"/>
                    </a:lnTo>
                    <a:lnTo>
                      <a:pt x="304" y="0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F7D60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Freeform 381"/>
              <p:cNvSpPr>
                <a:spLocks/>
              </p:cNvSpPr>
              <p:nvPr/>
            </p:nvSpPr>
            <p:spPr bwMode="auto">
              <a:xfrm>
                <a:off x="5207000" y="946150"/>
                <a:ext cx="927100" cy="942975"/>
              </a:xfrm>
              <a:custGeom>
                <a:avLst/>
                <a:gdLst/>
                <a:ahLst/>
                <a:cxnLst>
                  <a:cxn ang="0">
                    <a:pos x="322" y="2"/>
                  </a:cxn>
                  <a:cxn ang="0">
                    <a:pos x="364" y="8"/>
                  </a:cxn>
                  <a:cxn ang="0">
                    <a:pos x="406" y="22"/>
                  </a:cxn>
                  <a:cxn ang="0">
                    <a:pos x="442" y="42"/>
                  </a:cxn>
                  <a:cxn ang="0">
                    <a:pos x="478" y="68"/>
                  </a:cxn>
                  <a:cxn ang="0">
                    <a:pos x="508" y="96"/>
                  </a:cxn>
                  <a:cxn ang="0">
                    <a:pos x="534" y="130"/>
                  </a:cxn>
                  <a:cxn ang="0">
                    <a:pos x="554" y="168"/>
                  </a:cxn>
                  <a:cxn ang="0">
                    <a:pos x="570" y="208"/>
                  </a:cxn>
                  <a:cxn ang="0">
                    <a:pos x="580" y="252"/>
                  </a:cxn>
                  <a:cxn ang="0">
                    <a:pos x="584" y="296"/>
                  </a:cxn>
                  <a:cxn ang="0">
                    <a:pos x="580" y="342"/>
                  </a:cxn>
                  <a:cxn ang="0">
                    <a:pos x="570" y="384"/>
                  </a:cxn>
                  <a:cxn ang="0">
                    <a:pos x="554" y="424"/>
                  </a:cxn>
                  <a:cxn ang="0">
                    <a:pos x="534" y="462"/>
                  </a:cxn>
                  <a:cxn ang="0">
                    <a:pos x="508" y="496"/>
                  </a:cxn>
                  <a:cxn ang="0">
                    <a:pos x="478" y="526"/>
                  </a:cxn>
                  <a:cxn ang="0">
                    <a:pos x="442" y="550"/>
                  </a:cxn>
                  <a:cxn ang="0">
                    <a:pos x="406" y="570"/>
                  </a:cxn>
                  <a:cxn ang="0">
                    <a:pos x="364" y="584"/>
                  </a:cxn>
                  <a:cxn ang="0">
                    <a:pos x="322" y="592"/>
                  </a:cxn>
                  <a:cxn ang="0">
                    <a:pos x="276" y="592"/>
                  </a:cxn>
                  <a:cxn ang="0">
                    <a:pos x="232" y="588"/>
                  </a:cxn>
                  <a:cxn ang="0">
                    <a:pos x="192" y="576"/>
                  </a:cxn>
                  <a:cxn ang="0">
                    <a:pos x="152" y="558"/>
                  </a:cxn>
                  <a:cxn ang="0">
                    <a:pos x="116" y="534"/>
                  </a:cxn>
                  <a:cxn ang="0">
                    <a:pos x="84" y="506"/>
                  </a:cxn>
                  <a:cxn ang="0">
                    <a:pos x="58" y="474"/>
                  </a:cxn>
                  <a:cxn ang="0">
                    <a:pos x="34" y="438"/>
                  </a:cxn>
                  <a:cxn ang="0">
                    <a:pos x="18" y="398"/>
                  </a:cxn>
                  <a:cxn ang="0">
                    <a:pos x="6" y="356"/>
                  </a:cxn>
                  <a:cxn ang="0">
                    <a:pos x="0" y="312"/>
                  </a:cxn>
                  <a:cxn ang="0">
                    <a:pos x="0" y="266"/>
                  </a:cxn>
                  <a:cxn ang="0">
                    <a:pos x="8" y="222"/>
                  </a:cxn>
                  <a:cxn ang="0">
                    <a:pos x="22" y="180"/>
                  </a:cxn>
                  <a:cxn ang="0">
                    <a:pos x="42" y="142"/>
                  </a:cxn>
                  <a:cxn ang="0">
                    <a:pos x="66" y="108"/>
                  </a:cxn>
                  <a:cxn ang="0">
                    <a:pos x="96" y="76"/>
                  </a:cxn>
                  <a:cxn ang="0">
                    <a:pos x="128" y="50"/>
                  </a:cxn>
                  <a:cxn ang="0">
                    <a:pos x="164" y="28"/>
                  </a:cxn>
                  <a:cxn ang="0">
                    <a:pos x="204" y="12"/>
                  </a:cxn>
                  <a:cxn ang="0">
                    <a:pos x="248" y="2"/>
                  </a:cxn>
                  <a:cxn ang="0">
                    <a:pos x="292" y="0"/>
                  </a:cxn>
                </a:cxnLst>
                <a:rect l="0" t="0" r="r" b="b"/>
                <a:pathLst>
                  <a:path w="584" h="594">
                    <a:moveTo>
                      <a:pt x="292" y="0"/>
                    </a:moveTo>
                    <a:lnTo>
                      <a:pt x="306" y="0"/>
                    </a:lnTo>
                    <a:lnTo>
                      <a:pt x="322" y="2"/>
                    </a:lnTo>
                    <a:lnTo>
                      <a:pt x="336" y="2"/>
                    </a:lnTo>
                    <a:lnTo>
                      <a:pt x="350" y="6"/>
                    </a:lnTo>
                    <a:lnTo>
                      <a:pt x="364" y="8"/>
                    </a:lnTo>
                    <a:lnTo>
                      <a:pt x="378" y="12"/>
                    </a:lnTo>
                    <a:lnTo>
                      <a:pt x="392" y="18"/>
                    </a:lnTo>
                    <a:lnTo>
                      <a:pt x="406" y="22"/>
                    </a:lnTo>
                    <a:lnTo>
                      <a:pt x="418" y="28"/>
                    </a:lnTo>
                    <a:lnTo>
                      <a:pt x="430" y="36"/>
                    </a:lnTo>
                    <a:lnTo>
                      <a:pt x="442" y="42"/>
                    </a:lnTo>
                    <a:lnTo>
                      <a:pt x="454" y="50"/>
                    </a:lnTo>
                    <a:lnTo>
                      <a:pt x="466" y="58"/>
                    </a:lnTo>
                    <a:lnTo>
                      <a:pt x="478" y="68"/>
                    </a:lnTo>
                    <a:lnTo>
                      <a:pt x="488" y="76"/>
                    </a:lnTo>
                    <a:lnTo>
                      <a:pt x="498" y="86"/>
                    </a:lnTo>
                    <a:lnTo>
                      <a:pt x="508" y="96"/>
                    </a:lnTo>
                    <a:lnTo>
                      <a:pt x="516" y="108"/>
                    </a:lnTo>
                    <a:lnTo>
                      <a:pt x="526" y="118"/>
                    </a:lnTo>
                    <a:lnTo>
                      <a:pt x="534" y="130"/>
                    </a:lnTo>
                    <a:lnTo>
                      <a:pt x="542" y="142"/>
                    </a:lnTo>
                    <a:lnTo>
                      <a:pt x="548" y="154"/>
                    </a:lnTo>
                    <a:lnTo>
                      <a:pt x="554" y="168"/>
                    </a:lnTo>
                    <a:lnTo>
                      <a:pt x="560" y="180"/>
                    </a:lnTo>
                    <a:lnTo>
                      <a:pt x="566" y="194"/>
                    </a:lnTo>
                    <a:lnTo>
                      <a:pt x="570" y="208"/>
                    </a:lnTo>
                    <a:lnTo>
                      <a:pt x="574" y="222"/>
                    </a:lnTo>
                    <a:lnTo>
                      <a:pt x="578" y="236"/>
                    </a:lnTo>
                    <a:lnTo>
                      <a:pt x="580" y="252"/>
                    </a:lnTo>
                    <a:lnTo>
                      <a:pt x="582" y="266"/>
                    </a:lnTo>
                    <a:lnTo>
                      <a:pt x="584" y="282"/>
                    </a:lnTo>
                    <a:lnTo>
                      <a:pt x="584" y="296"/>
                    </a:lnTo>
                    <a:lnTo>
                      <a:pt x="584" y="312"/>
                    </a:lnTo>
                    <a:lnTo>
                      <a:pt x="582" y="326"/>
                    </a:lnTo>
                    <a:lnTo>
                      <a:pt x="580" y="342"/>
                    </a:lnTo>
                    <a:lnTo>
                      <a:pt x="578" y="356"/>
                    </a:lnTo>
                    <a:lnTo>
                      <a:pt x="574" y="370"/>
                    </a:lnTo>
                    <a:lnTo>
                      <a:pt x="570" y="384"/>
                    </a:lnTo>
                    <a:lnTo>
                      <a:pt x="566" y="398"/>
                    </a:lnTo>
                    <a:lnTo>
                      <a:pt x="560" y="412"/>
                    </a:lnTo>
                    <a:lnTo>
                      <a:pt x="554" y="424"/>
                    </a:lnTo>
                    <a:lnTo>
                      <a:pt x="548" y="438"/>
                    </a:lnTo>
                    <a:lnTo>
                      <a:pt x="542" y="450"/>
                    </a:lnTo>
                    <a:lnTo>
                      <a:pt x="534" y="462"/>
                    </a:lnTo>
                    <a:lnTo>
                      <a:pt x="526" y="474"/>
                    </a:lnTo>
                    <a:lnTo>
                      <a:pt x="516" y="486"/>
                    </a:lnTo>
                    <a:lnTo>
                      <a:pt x="508" y="496"/>
                    </a:lnTo>
                    <a:lnTo>
                      <a:pt x="498" y="506"/>
                    </a:lnTo>
                    <a:lnTo>
                      <a:pt x="488" y="516"/>
                    </a:lnTo>
                    <a:lnTo>
                      <a:pt x="478" y="526"/>
                    </a:lnTo>
                    <a:lnTo>
                      <a:pt x="466" y="534"/>
                    </a:lnTo>
                    <a:lnTo>
                      <a:pt x="454" y="542"/>
                    </a:lnTo>
                    <a:lnTo>
                      <a:pt x="442" y="550"/>
                    </a:lnTo>
                    <a:lnTo>
                      <a:pt x="430" y="558"/>
                    </a:lnTo>
                    <a:lnTo>
                      <a:pt x="418" y="564"/>
                    </a:lnTo>
                    <a:lnTo>
                      <a:pt x="406" y="570"/>
                    </a:lnTo>
                    <a:lnTo>
                      <a:pt x="392" y="576"/>
                    </a:lnTo>
                    <a:lnTo>
                      <a:pt x="378" y="580"/>
                    </a:lnTo>
                    <a:lnTo>
                      <a:pt x="364" y="584"/>
                    </a:lnTo>
                    <a:lnTo>
                      <a:pt x="350" y="588"/>
                    </a:lnTo>
                    <a:lnTo>
                      <a:pt x="336" y="590"/>
                    </a:lnTo>
                    <a:lnTo>
                      <a:pt x="322" y="592"/>
                    </a:lnTo>
                    <a:lnTo>
                      <a:pt x="306" y="592"/>
                    </a:lnTo>
                    <a:lnTo>
                      <a:pt x="292" y="594"/>
                    </a:lnTo>
                    <a:lnTo>
                      <a:pt x="276" y="592"/>
                    </a:lnTo>
                    <a:lnTo>
                      <a:pt x="262" y="592"/>
                    </a:lnTo>
                    <a:lnTo>
                      <a:pt x="248" y="590"/>
                    </a:lnTo>
                    <a:lnTo>
                      <a:pt x="232" y="588"/>
                    </a:lnTo>
                    <a:lnTo>
                      <a:pt x="218" y="584"/>
                    </a:lnTo>
                    <a:lnTo>
                      <a:pt x="204" y="580"/>
                    </a:lnTo>
                    <a:lnTo>
                      <a:pt x="192" y="576"/>
                    </a:lnTo>
                    <a:lnTo>
                      <a:pt x="178" y="570"/>
                    </a:lnTo>
                    <a:lnTo>
                      <a:pt x="164" y="564"/>
                    </a:lnTo>
                    <a:lnTo>
                      <a:pt x="152" y="558"/>
                    </a:lnTo>
                    <a:lnTo>
                      <a:pt x="140" y="550"/>
                    </a:lnTo>
                    <a:lnTo>
                      <a:pt x="128" y="542"/>
                    </a:lnTo>
                    <a:lnTo>
                      <a:pt x="116" y="534"/>
                    </a:lnTo>
                    <a:lnTo>
                      <a:pt x="106" y="526"/>
                    </a:lnTo>
                    <a:lnTo>
                      <a:pt x="96" y="516"/>
                    </a:lnTo>
                    <a:lnTo>
                      <a:pt x="84" y="506"/>
                    </a:lnTo>
                    <a:lnTo>
                      <a:pt x="76" y="496"/>
                    </a:lnTo>
                    <a:lnTo>
                      <a:pt x="66" y="486"/>
                    </a:lnTo>
                    <a:lnTo>
                      <a:pt x="58" y="474"/>
                    </a:lnTo>
                    <a:lnTo>
                      <a:pt x="50" y="462"/>
                    </a:lnTo>
                    <a:lnTo>
                      <a:pt x="42" y="450"/>
                    </a:lnTo>
                    <a:lnTo>
                      <a:pt x="34" y="438"/>
                    </a:lnTo>
                    <a:lnTo>
                      <a:pt x="28" y="424"/>
                    </a:lnTo>
                    <a:lnTo>
                      <a:pt x="22" y="412"/>
                    </a:lnTo>
                    <a:lnTo>
                      <a:pt x="18" y="398"/>
                    </a:lnTo>
                    <a:lnTo>
                      <a:pt x="12" y="384"/>
                    </a:lnTo>
                    <a:lnTo>
                      <a:pt x="8" y="370"/>
                    </a:lnTo>
                    <a:lnTo>
                      <a:pt x="6" y="356"/>
                    </a:lnTo>
                    <a:lnTo>
                      <a:pt x="2" y="342"/>
                    </a:lnTo>
                    <a:lnTo>
                      <a:pt x="0" y="326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2"/>
                    </a:lnTo>
                    <a:lnTo>
                      <a:pt x="0" y="266"/>
                    </a:lnTo>
                    <a:lnTo>
                      <a:pt x="2" y="252"/>
                    </a:lnTo>
                    <a:lnTo>
                      <a:pt x="6" y="236"/>
                    </a:lnTo>
                    <a:lnTo>
                      <a:pt x="8" y="222"/>
                    </a:lnTo>
                    <a:lnTo>
                      <a:pt x="12" y="208"/>
                    </a:lnTo>
                    <a:lnTo>
                      <a:pt x="18" y="194"/>
                    </a:lnTo>
                    <a:lnTo>
                      <a:pt x="22" y="180"/>
                    </a:lnTo>
                    <a:lnTo>
                      <a:pt x="28" y="168"/>
                    </a:lnTo>
                    <a:lnTo>
                      <a:pt x="34" y="154"/>
                    </a:lnTo>
                    <a:lnTo>
                      <a:pt x="42" y="142"/>
                    </a:lnTo>
                    <a:lnTo>
                      <a:pt x="50" y="130"/>
                    </a:lnTo>
                    <a:lnTo>
                      <a:pt x="58" y="118"/>
                    </a:lnTo>
                    <a:lnTo>
                      <a:pt x="66" y="108"/>
                    </a:lnTo>
                    <a:lnTo>
                      <a:pt x="76" y="96"/>
                    </a:lnTo>
                    <a:lnTo>
                      <a:pt x="84" y="86"/>
                    </a:lnTo>
                    <a:lnTo>
                      <a:pt x="96" y="76"/>
                    </a:lnTo>
                    <a:lnTo>
                      <a:pt x="106" y="68"/>
                    </a:lnTo>
                    <a:lnTo>
                      <a:pt x="116" y="58"/>
                    </a:lnTo>
                    <a:lnTo>
                      <a:pt x="128" y="50"/>
                    </a:lnTo>
                    <a:lnTo>
                      <a:pt x="140" y="42"/>
                    </a:lnTo>
                    <a:lnTo>
                      <a:pt x="152" y="36"/>
                    </a:lnTo>
                    <a:lnTo>
                      <a:pt x="164" y="28"/>
                    </a:lnTo>
                    <a:lnTo>
                      <a:pt x="178" y="22"/>
                    </a:lnTo>
                    <a:lnTo>
                      <a:pt x="192" y="18"/>
                    </a:lnTo>
                    <a:lnTo>
                      <a:pt x="204" y="12"/>
                    </a:lnTo>
                    <a:lnTo>
                      <a:pt x="218" y="8"/>
                    </a:lnTo>
                    <a:lnTo>
                      <a:pt x="232" y="6"/>
                    </a:lnTo>
                    <a:lnTo>
                      <a:pt x="248" y="2"/>
                    </a:lnTo>
                    <a:lnTo>
                      <a:pt x="262" y="2"/>
                    </a:lnTo>
                    <a:lnTo>
                      <a:pt x="276" y="0"/>
                    </a:lnTo>
                    <a:lnTo>
                      <a:pt x="292" y="0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8DA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Freeform 382"/>
              <p:cNvSpPr>
                <a:spLocks/>
              </p:cNvSpPr>
              <p:nvPr/>
            </p:nvSpPr>
            <p:spPr bwMode="auto">
              <a:xfrm>
                <a:off x="5229225" y="965200"/>
                <a:ext cx="892175" cy="904875"/>
              </a:xfrm>
              <a:custGeom>
                <a:avLst/>
                <a:gdLst/>
                <a:ahLst/>
                <a:cxnLst>
                  <a:cxn ang="0">
                    <a:pos x="310" y="2"/>
                  </a:cxn>
                  <a:cxn ang="0">
                    <a:pos x="352" y="10"/>
                  </a:cxn>
                  <a:cxn ang="0">
                    <a:pos x="390" y="24"/>
                  </a:cxn>
                  <a:cxn ang="0">
                    <a:pos x="426" y="42"/>
                  </a:cxn>
                  <a:cxn ang="0">
                    <a:pos x="460" y="66"/>
                  </a:cxn>
                  <a:cxn ang="0">
                    <a:pos x="488" y="94"/>
                  </a:cxn>
                  <a:cxn ang="0">
                    <a:pos x="514" y="126"/>
                  </a:cxn>
                  <a:cxn ang="0">
                    <a:pos x="534" y="162"/>
                  </a:cxn>
                  <a:cxn ang="0">
                    <a:pos x="548" y="202"/>
                  </a:cxn>
                  <a:cxn ang="0">
                    <a:pos x="558" y="242"/>
                  </a:cxn>
                  <a:cxn ang="0">
                    <a:pos x="562" y="286"/>
                  </a:cxn>
                  <a:cxn ang="0">
                    <a:pos x="558" y="330"/>
                  </a:cxn>
                  <a:cxn ang="0">
                    <a:pos x="548" y="370"/>
                  </a:cxn>
                  <a:cxn ang="0">
                    <a:pos x="534" y="410"/>
                  </a:cxn>
                  <a:cxn ang="0">
                    <a:pos x="514" y="446"/>
                  </a:cxn>
                  <a:cxn ang="0">
                    <a:pos x="488" y="478"/>
                  </a:cxn>
                  <a:cxn ang="0">
                    <a:pos x="460" y="506"/>
                  </a:cxn>
                  <a:cxn ang="0">
                    <a:pos x="426" y="530"/>
                  </a:cxn>
                  <a:cxn ang="0">
                    <a:pos x="390" y="548"/>
                  </a:cxn>
                  <a:cxn ang="0">
                    <a:pos x="352" y="562"/>
                  </a:cxn>
                  <a:cxn ang="0">
                    <a:pos x="310" y="570"/>
                  </a:cxn>
                  <a:cxn ang="0">
                    <a:pos x="266" y="570"/>
                  </a:cxn>
                  <a:cxn ang="0">
                    <a:pos x="224" y="564"/>
                  </a:cxn>
                  <a:cxn ang="0">
                    <a:pos x="184" y="554"/>
                  </a:cxn>
                  <a:cxn ang="0">
                    <a:pos x="148" y="536"/>
                  </a:cxn>
                  <a:cxn ang="0">
                    <a:pos x="114" y="514"/>
                  </a:cxn>
                  <a:cxn ang="0">
                    <a:pos x="82" y="488"/>
                  </a:cxn>
                  <a:cxn ang="0">
                    <a:pos x="56" y="456"/>
                  </a:cxn>
                  <a:cxn ang="0">
                    <a:pos x="34" y="422"/>
                  </a:cxn>
                  <a:cxn ang="0">
                    <a:pos x="18" y="384"/>
                  </a:cxn>
                  <a:cxn ang="0">
                    <a:pos x="6" y="344"/>
                  </a:cxn>
                  <a:cxn ang="0">
                    <a:pos x="2" y="300"/>
                  </a:cxn>
                  <a:cxn ang="0">
                    <a:pos x="2" y="256"/>
                  </a:cxn>
                  <a:cxn ang="0">
                    <a:pos x="10" y="214"/>
                  </a:cxn>
                  <a:cxn ang="0">
                    <a:pos x="22" y="176"/>
                  </a:cxn>
                  <a:cxn ang="0">
                    <a:pos x="42" y="138"/>
                  </a:cxn>
                  <a:cxn ang="0">
                    <a:pos x="64" y="104"/>
                  </a:cxn>
                  <a:cxn ang="0">
                    <a:pos x="92" y="76"/>
                  </a:cxn>
                  <a:cxn ang="0">
                    <a:pos x="124" y="50"/>
                  </a:cxn>
                  <a:cxn ang="0">
                    <a:pos x="160" y="30"/>
                  </a:cxn>
                  <a:cxn ang="0">
                    <a:pos x="198" y="14"/>
                  </a:cxn>
                  <a:cxn ang="0">
                    <a:pos x="238" y="4"/>
                  </a:cxn>
                  <a:cxn ang="0">
                    <a:pos x="282" y="0"/>
                  </a:cxn>
                </a:cxnLst>
                <a:rect l="0" t="0" r="r" b="b"/>
                <a:pathLst>
                  <a:path w="562" h="570">
                    <a:moveTo>
                      <a:pt x="282" y="0"/>
                    </a:moveTo>
                    <a:lnTo>
                      <a:pt x="296" y="2"/>
                    </a:lnTo>
                    <a:lnTo>
                      <a:pt x="310" y="2"/>
                    </a:lnTo>
                    <a:lnTo>
                      <a:pt x="324" y="4"/>
                    </a:lnTo>
                    <a:lnTo>
                      <a:pt x="338" y="6"/>
                    </a:lnTo>
                    <a:lnTo>
                      <a:pt x="352" y="10"/>
                    </a:lnTo>
                    <a:lnTo>
                      <a:pt x="364" y="14"/>
                    </a:lnTo>
                    <a:lnTo>
                      <a:pt x="378" y="18"/>
                    </a:lnTo>
                    <a:lnTo>
                      <a:pt x="390" y="24"/>
                    </a:lnTo>
                    <a:lnTo>
                      <a:pt x="402" y="30"/>
                    </a:lnTo>
                    <a:lnTo>
                      <a:pt x="414" y="36"/>
                    </a:lnTo>
                    <a:lnTo>
                      <a:pt x="426" y="42"/>
                    </a:lnTo>
                    <a:lnTo>
                      <a:pt x="438" y="50"/>
                    </a:lnTo>
                    <a:lnTo>
                      <a:pt x="448" y="58"/>
                    </a:lnTo>
                    <a:lnTo>
                      <a:pt x="460" y="66"/>
                    </a:lnTo>
                    <a:lnTo>
                      <a:pt x="470" y="76"/>
                    </a:lnTo>
                    <a:lnTo>
                      <a:pt x="480" y="84"/>
                    </a:lnTo>
                    <a:lnTo>
                      <a:pt x="488" y="94"/>
                    </a:lnTo>
                    <a:lnTo>
                      <a:pt x="498" y="104"/>
                    </a:lnTo>
                    <a:lnTo>
                      <a:pt x="506" y="116"/>
                    </a:lnTo>
                    <a:lnTo>
                      <a:pt x="514" y="126"/>
                    </a:lnTo>
                    <a:lnTo>
                      <a:pt x="520" y="138"/>
                    </a:lnTo>
                    <a:lnTo>
                      <a:pt x="528" y="150"/>
                    </a:lnTo>
                    <a:lnTo>
                      <a:pt x="534" y="162"/>
                    </a:lnTo>
                    <a:lnTo>
                      <a:pt x="540" y="176"/>
                    </a:lnTo>
                    <a:lnTo>
                      <a:pt x="544" y="188"/>
                    </a:lnTo>
                    <a:lnTo>
                      <a:pt x="548" y="202"/>
                    </a:lnTo>
                    <a:lnTo>
                      <a:pt x="552" y="214"/>
                    </a:lnTo>
                    <a:lnTo>
                      <a:pt x="556" y="228"/>
                    </a:lnTo>
                    <a:lnTo>
                      <a:pt x="558" y="242"/>
                    </a:lnTo>
                    <a:lnTo>
                      <a:pt x="560" y="256"/>
                    </a:lnTo>
                    <a:lnTo>
                      <a:pt x="562" y="272"/>
                    </a:lnTo>
                    <a:lnTo>
                      <a:pt x="562" y="286"/>
                    </a:lnTo>
                    <a:lnTo>
                      <a:pt x="562" y="300"/>
                    </a:lnTo>
                    <a:lnTo>
                      <a:pt x="560" y="316"/>
                    </a:lnTo>
                    <a:lnTo>
                      <a:pt x="558" y="330"/>
                    </a:lnTo>
                    <a:lnTo>
                      <a:pt x="556" y="344"/>
                    </a:lnTo>
                    <a:lnTo>
                      <a:pt x="552" y="358"/>
                    </a:lnTo>
                    <a:lnTo>
                      <a:pt x="548" y="370"/>
                    </a:lnTo>
                    <a:lnTo>
                      <a:pt x="544" y="384"/>
                    </a:lnTo>
                    <a:lnTo>
                      <a:pt x="540" y="396"/>
                    </a:lnTo>
                    <a:lnTo>
                      <a:pt x="534" y="410"/>
                    </a:lnTo>
                    <a:lnTo>
                      <a:pt x="528" y="422"/>
                    </a:lnTo>
                    <a:lnTo>
                      <a:pt x="520" y="434"/>
                    </a:lnTo>
                    <a:lnTo>
                      <a:pt x="514" y="446"/>
                    </a:lnTo>
                    <a:lnTo>
                      <a:pt x="506" y="456"/>
                    </a:lnTo>
                    <a:lnTo>
                      <a:pt x="498" y="468"/>
                    </a:lnTo>
                    <a:lnTo>
                      <a:pt x="488" y="478"/>
                    </a:lnTo>
                    <a:lnTo>
                      <a:pt x="480" y="488"/>
                    </a:lnTo>
                    <a:lnTo>
                      <a:pt x="470" y="496"/>
                    </a:lnTo>
                    <a:lnTo>
                      <a:pt x="460" y="506"/>
                    </a:lnTo>
                    <a:lnTo>
                      <a:pt x="448" y="514"/>
                    </a:lnTo>
                    <a:lnTo>
                      <a:pt x="438" y="522"/>
                    </a:lnTo>
                    <a:lnTo>
                      <a:pt x="426" y="530"/>
                    </a:lnTo>
                    <a:lnTo>
                      <a:pt x="414" y="536"/>
                    </a:lnTo>
                    <a:lnTo>
                      <a:pt x="402" y="542"/>
                    </a:lnTo>
                    <a:lnTo>
                      <a:pt x="390" y="548"/>
                    </a:lnTo>
                    <a:lnTo>
                      <a:pt x="378" y="554"/>
                    </a:lnTo>
                    <a:lnTo>
                      <a:pt x="364" y="558"/>
                    </a:lnTo>
                    <a:lnTo>
                      <a:pt x="352" y="562"/>
                    </a:lnTo>
                    <a:lnTo>
                      <a:pt x="338" y="564"/>
                    </a:lnTo>
                    <a:lnTo>
                      <a:pt x="324" y="568"/>
                    </a:lnTo>
                    <a:lnTo>
                      <a:pt x="310" y="570"/>
                    </a:lnTo>
                    <a:lnTo>
                      <a:pt x="296" y="570"/>
                    </a:lnTo>
                    <a:lnTo>
                      <a:pt x="282" y="570"/>
                    </a:lnTo>
                    <a:lnTo>
                      <a:pt x="266" y="570"/>
                    </a:lnTo>
                    <a:lnTo>
                      <a:pt x="252" y="570"/>
                    </a:lnTo>
                    <a:lnTo>
                      <a:pt x="238" y="568"/>
                    </a:lnTo>
                    <a:lnTo>
                      <a:pt x="224" y="564"/>
                    </a:lnTo>
                    <a:lnTo>
                      <a:pt x="210" y="562"/>
                    </a:lnTo>
                    <a:lnTo>
                      <a:pt x="198" y="558"/>
                    </a:lnTo>
                    <a:lnTo>
                      <a:pt x="184" y="554"/>
                    </a:lnTo>
                    <a:lnTo>
                      <a:pt x="172" y="548"/>
                    </a:lnTo>
                    <a:lnTo>
                      <a:pt x="160" y="542"/>
                    </a:lnTo>
                    <a:lnTo>
                      <a:pt x="148" y="536"/>
                    </a:lnTo>
                    <a:lnTo>
                      <a:pt x="136" y="530"/>
                    </a:lnTo>
                    <a:lnTo>
                      <a:pt x="124" y="522"/>
                    </a:lnTo>
                    <a:lnTo>
                      <a:pt x="114" y="514"/>
                    </a:lnTo>
                    <a:lnTo>
                      <a:pt x="102" y="506"/>
                    </a:lnTo>
                    <a:lnTo>
                      <a:pt x="92" y="496"/>
                    </a:lnTo>
                    <a:lnTo>
                      <a:pt x="82" y="488"/>
                    </a:lnTo>
                    <a:lnTo>
                      <a:pt x="74" y="478"/>
                    </a:lnTo>
                    <a:lnTo>
                      <a:pt x="64" y="468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2" y="434"/>
                    </a:lnTo>
                    <a:lnTo>
                      <a:pt x="34" y="422"/>
                    </a:lnTo>
                    <a:lnTo>
                      <a:pt x="28" y="410"/>
                    </a:lnTo>
                    <a:lnTo>
                      <a:pt x="22" y="396"/>
                    </a:lnTo>
                    <a:lnTo>
                      <a:pt x="18" y="384"/>
                    </a:lnTo>
                    <a:lnTo>
                      <a:pt x="14" y="370"/>
                    </a:lnTo>
                    <a:lnTo>
                      <a:pt x="10" y="358"/>
                    </a:lnTo>
                    <a:lnTo>
                      <a:pt x="6" y="344"/>
                    </a:lnTo>
                    <a:lnTo>
                      <a:pt x="4" y="330"/>
                    </a:lnTo>
                    <a:lnTo>
                      <a:pt x="2" y="316"/>
                    </a:lnTo>
                    <a:lnTo>
                      <a:pt x="2" y="300"/>
                    </a:lnTo>
                    <a:lnTo>
                      <a:pt x="0" y="286"/>
                    </a:lnTo>
                    <a:lnTo>
                      <a:pt x="2" y="272"/>
                    </a:lnTo>
                    <a:lnTo>
                      <a:pt x="2" y="256"/>
                    </a:lnTo>
                    <a:lnTo>
                      <a:pt x="4" y="242"/>
                    </a:lnTo>
                    <a:lnTo>
                      <a:pt x="6" y="228"/>
                    </a:lnTo>
                    <a:lnTo>
                      <a:pt x="10" y="214"/>
                    </a:lnTo>
                    <a:lnTo>
                      <a:pt x="14" y="202"/>
                    </a:lnTo>
                    <a:lnTo>
                      <a:pt x="18" y="188"/>
                    </a:lnTo>
                    <a:lnTo>
                      <a:pt x="22" y="176"/>
                    </a:lnTo>
                    <a:lnTo>
                      <a:pt x="28" y="162"/>
                    </a:lnTo>
                    <a:lnTo>
                      <a:pt x="34" y="150"/>
                    </a:lnTo>
                    <a:lnTo>
                      <a:pt x="42" y="138"/>
                    </a:lnTo>
                    <a:lnTo>
                      <a:pt x="48" y="126"/>
                    </a:lnTo>
                    <a:lnTo>
                      <a:pt x="56" y="116"/>
                    </a:lnTo>
                    <a:lnTo>
                      <a:pt x="64" y="104"/>
                    </a:lnTo>
                    <a:lnTo>
                      <a:pt x="74" y="94"/>
                    </a:lnTo>
                    <a:lnTo>
                      <a:pt x="82" y="84"/>
                    </a:lnTo>
                    <a:lnTo>
                      <a:pt x="92" y="76"/>
                    </a:lnTo>
                    <a:lnTo>
                      <a:pt x="102" y="66"/>
                    </a:lnTo>
                    <a:lnTo>
                      <a:pt x="114" y="58"/>
                    </a:lnTo>
                    <a:lnTo>
                      <a:pt x="124" y="50"/>
                    </a:lnTo>
                    <a:lnTo>
                      <a:pt x="136" y="42"/>
                    </a:lnTo>
                    <a:lnTo>
                      <a:pt x="148" y="36"/>
                    </a:lnTo>
                    <a:lnTo>
                      <a:pt x="160" y="30"/>
                    </a:lnTo>
                    <a:lnTo>
                      <a:pt x="172" y="24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0" y="10"/>
                    </a:lnTo>
                    <a:lnTo>
                      <a:pt x="224" y="6"/>
                    </a:lnTo>
                    <a:lnTo>
                      <a:pt x="238" y="4"/>
                    </a:lnTo>
                    <a:lnTo>
                      <a:pt x="252" y="2"/>
                    </a:lnTo>
                    <a:lnTo>
                      <a:pt x="266" y="2"/>
                    </a:lnTo>
                    <a:lnTo>
                      <a:pt x="282" y="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FA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Freeform 383"/>
              <p:cNvSpPr>
                <a:spLocks/>
              </p:cNvSpPr>
              <p:nvPr/>
            </p:nvSpPr>
            <p:spPr bwMode="auto">
              <a:xfrm>
                <a:off x="5254625" y="987425"/>
                <a:ext cx="854075" cy="866775"/>
              </a:xfrm>
              <a:custGeom>
                <a:avLst/>
                <a:gdLst/>
                <a:ahLst/>
                <a:cxnLst>
                  <a:cxn ang="0">
                    <a:pos x="296" y="2"/>
                  </a:cxn>
                  <a:cxn ang="0">
                    <a:pos x="336" y="10"/>
                  </a:cxn>
                  <a:cxn ang="0">
                    <a:pos x="374" y="22"/>
                  </a:cxn>
                  <a:cxn ang="0">
                    <a:pos x="408" y="40"/>
                  </a:cxn>
                  <a:cxn ang="0">
                    <a:pos x="440" y="62"/>
                  </a:cxn>
                  <a:cxn ang="0">
                    <a:pos x="468" y="90"/>
                  </a:cxn>
                  <a:cxn ang="0">
                    <a:pos x="492" y="120"/>
                  </a:cxn>
                  <a:cxn ang="0">
                    <a:pos x="510" y="156"/>
                  </a:cxn>
                  <a:cxn ang="0">
                    <a:pos x="526" y="192"/>
                  </a:cxn>
                  <a:cxn ang="0">
                    <a:pos x="534" y="232"/>
                  </a:cxn>
                  <a:cxn ang="0">
                    <a:pos x="538" y="274"/>
                  </a:cxn>
                  <a:cxn ang="0">
                    <a:pos x="534" y="316"/>
                  </a:cxn>
                  <a:cxn ang="0">
                    <a:pos x="526" y="354"/>
                  </a:cxn>
                  <a:cxn ang="0">
                    <a:pos x="510" y="392"/>
                  </a:cxn>
                  <a:cxn ang="0">
                    <a:pos x="492" y="426"/>
                  </a:cxn>
                  <a:cxn ang="0">
                    <a:pos x="468" y="456"/>
                  </a:cxn>
                  <a:cxn ang="0">
                    <a:pos x="440" y="484"/>
                  </a:cxn>
                  <a:cxn ang="0">
                    <a:pos x="408" y="506"/>
                  </a:cxn>
                  <a:cxn ang="0">
                    <a:pos x="374" y="524"/>
                  </a:cxn>
                  <a:cxn ang="0">
                    <a:pos x="336" y="538"/>
                  </a:cxn>
                  <a:cxn ang="0">
                    <a:pos x="296" y="544"/>
                  </a:cxn>
                  <a:cxn ang="0">
                    <a:pos x="254" y="546"/>
                  </a:cxn>
                  <a:cxn ang="0">
                    <a:pos x="214" y="540"/>
                  </a:cxn>
                  <a:cxn ang="0">
                    <a:pos x="176" y="530"/>
                  </a:cxn>
                  <a:cxn ang="0">
                    <a:pos x="140" y="514"/>
                  </a:cxn>
                  <a:cxn ang="0">
                    <a:pos x="108" y="492"/>
                  </a:cxn>
                  <a:cxn ang="0">
                    <a:pos x="78" y="466"/>
                  </a:cxn>
                  <a:cxn ang="0">
                    <a:pos x="54" y="436"/>
                  </a:cxn>
                  <a:cxn ang="0">
                    <a:pos x="32" y="404"/>
                  </a:cxn>
                  <a:cxn ang="0">
                    <a:pos x="16" y="368"/>
                  </a:cxn>
                  <a:cxn ang="0">
                    <a:pos x="6" y="328"/>
                  </a:cxn>
                  <a:cxn ang="0">
                    <a:pos x="0" y="288"/>
                  </a:cxn>
                  <a:cxn ang="0">
                    <a:pos x="2" y="246"/>
                  </a:cxn>
                  <a:cxn ang="0">
                    <a:pos x="8" y="206"/>
                  </a:cxn>
                  <a:cxn ang="0">
                    <a:pos x="22" y="168"/>
                  </a:cxn>
                  <a:cxn ang="0">
                    <a:pos x="38" y="132"/>
                  </a:cxn>
                  <a:cxn ang="0">
                    <a:pos x="62" y="100"/>
                  </a:cxn>
                  <a:cxn ang="0">
                    <a:pos x="88" y="72"/>
                  </a:cxn>
                  <a:cxn ang="0">
                    <a:pos x="118" y="48"/>
                  </a:cxn>
                  <a:cxn ang="0">
                    <a:pos x="152" y="28"/>
                  </a:cxn>
                  <a:cxn ang="0">
                    <a:pos x="188" y="12"/>
                  </a:cxn>
                  <a:cxn ang="0">
                    <a:pos x="228" y="4"/>
                  </a:cxn>
                  <a:cxn ang="0">
                    <a:pos x="268" y="0"/>
                  </a:cxn>
                </a:cxnLst>
                <a:rect l="0" t="0" r="r" b="b"/>
                <a:pathLst>
                  <a:path w="538" h="546">
                    <a:moveTo>
                      <a:pt x="268" y="0"/>
                    </a:moveTo>
                    <a:lnTo>
                      <a:pt x="282" y="0"/>
                    </a:lnTo>
                    <a:lnTo>
                      <a:pt x="296" y="2"/>
                    </a:lnTo>
                    <a:lnTo>
                      <a:pt x="310" y="4"/>
                    </a:lnTo>
                    <a:lnTo>
                      <a:pt x="322" y="6"/>
                    </a:lnTo>
                    <a:lnTo>
                      <a:pt x="336" y="10"/>
                    </a:lnTo>
                    <a:lnTo>
                      <a:pt x="348" y="12"/>
                    </a:lnTo>
                    <a:lnTo>
                      <a:pt x="360" y="18"/>
                    </a:lnTo>
                    <a:lnTo>
                      <a:pt x="374" y="22"/>
                    </a:lnTo>
                    <a:lnTo>
                      <a:pt x="384" y="28"/>
                    </a:lnTo>
                    <a:lnTo>
                      <a:pt x="396" y="34"/>
                    </a:lnTo>
                    <a:lnTo>
                      <a:pt x="408" y="40"/>
                    </a:lnTo>
                    <a:lnTo>
                      <a:pt x="418" y="48"/>
                    </a:lnTo>
                    <a:lnTo>
                      <a:pt x="430" y="54"/>
                    </a:lnTo>
                    <a:lnTo>
                      <a:pt x="440" y="62"/>
                    </a:lnTo>
                    <a:lnTo>
                      <a:pt x="450" y="72"/>
                    </a:lnTo>
                    <a:lnTo>
                      <a:pt x="458" y="80"/>
                    </a:lnTo>
                    <a:lnTo>
                      <a:pt x="468" y="90"/>
                    </a:lnTo>
                    <a:lnTo>
                      <a:pt x="476" y="100"/>
                    </a:lnTo>
                    <a:lnTo>
                      <a:pt x="484" y="110"/>
                    </a:lnTo>
                    <a:lnTo>
                      <a:pt x="492" y="120"/>
                    </a:lnTo>
                    <a:lnTo>
                      <a:pt x="498" y="132"/>
                    </a:lnTo>
                    <a:lnTo>
                      <a:pt x="504" y="144"/>
                    </a:lnTo>
                    <a:lnTo>
                      <a:pt x="510" y="156"/>
                    </a:lnTo>
                    <a:lnTo>
                      <a:pt x="516" y="168"/>
                    </a:lnTo>
                    <a:lnTo>
                      <a:pt x="520" y="180"/>
                    </a:lnTo>
                    <a:lnTo>
                      <a:pt x="526" y="192"/>
                    </a:lnTo>
                    <a:lnTo>
                      <a:pt x="528" y="206"/>
                    </a:lnTo>
                    <a:lnTo>
                      <a:pt x="532" y="218"/>
                    </a:lnTo>
                    <a:lnTo>
                      <a:pt x="534" y="232"/>
                    </a:lnTo>
                    <a:lnTo>
                      <a:pt x="536" y="246"/>
                    </a:lnTo>
                    <a:lnTo>
                      <a:pt x="536" y="260"/>
                    </a:lnTo>
                    <a:lnTo>
                      <a:pt x="538" y="274"/>
                    </a:lnTo>
                    <a:lnTo>
                      <a:pt x="536" y="288"/>
                    </a:lnTo>
                    <a:lnTo>
                      <a:pt x="536" y="302"/>
                    </a:lnTo>
                    <a:lnTo>
                      <a:pt x="534" y="316"/>
                    </a:lnTo>
                    <a:lnTo>
                      <a:pt x="532" y="328"/>
                    </a:lnTo>
                    <a:lnTo>
                      <a:pt x="528" y="342"/>
                    </a:lnTo>
                    <a:lnTo>
                      <a:pt x="526" y="354"/>
                    </a:lnTo>
                    <a:lnTo>
                      <a:pt x="520" y="368"/>
                    </a:lnTo>
                    <a:lnTo>
                      <a:pt x="516" y="380"/>
                    </a:lnTo>
                    <a:lnTo>
                      <a:pt x="510" y="392"/>
                    </a:lnTo>
                    <a:lnTo>
                      <a:pt x="504" y="404"/>
                    </a:lnTo>
                    <a:lnTo>
                      <a:pt x="498" y="414"/>
                    </a:lnTo>
                    <a:lnTo>
                      <a:pt x="492" y="426"/>
                    </a:lnTo>
                    <a:lnTo>
                      <a:pt x="484" y="436"/>
                    </a:lnTo>
                    <a:lnTo>
                      <a:pt x="476" y="448"/>
                    </a:lnTo>
                    <a:lnTo>
                      <a:pt x="468" y="456"/>
                    </a:lnTo>
                    <a:lnTo>
                      <a:pt x="458" y="466"/>
                    </a:lnTo>
                    <a:lnTo>
                      <a:pt x="450" y="476"/>
                    </a:lnTo>
                    <a:lnTo>
                      <a:pt x="440" y="484"/>
                    </a:lnTo>
                    <a:lnTo>
                      <a:pt x="430" y="492"/>
                    </a:lnTo>
                    <a:lnTo>
                      <a:pt x="418" y="500"/>
                    </a:lnTo>
                    <a:lnTo>
                      <a:pt x="408" y="506"/>
                    </a:lnTo>
                    <a:lnTo>
                      <a:pt x="396" y="514"/>
                    </a:lnTo>
                    <a:lnTo>
                      <a:pt x="384" y="520"/>
                    </a:lnTo>
                    <a:lnTo>
                      <a:pt x="374" y="524"/>
                    </a:lnTo>
                    <a:lnTo>
                      <a:pt x="360" y="530"/>
                    </a:lnTo>
                    <a:lnTo>
                      <a:pt x="348" y="534"/>
                    </a:lnTo>
                    <a:lnTo>
                      <a:pt x="336" y="538"/>
                    </a:lnTo>
                    <a:lnTo>
                      <a:pt x="322" y="540"/>
                    </a:lnTo>
                    <a:lnTo>
                      <a:pt x="310" y="544"/>
                    </a:lnTo>
                    <a:lnTo>
                      <a:pt x="296" y="544"/>
                    </a:lnTo>
                    <a:lnTo>
                      <a:pt x="282" y="546"/>
                    </a:lnTo>
                    <a:lnTo>
                      <a:pt x="268" y="546"/>
                    </a:lnTo>
                    <a:lnTo>
                      <a:pt x="254" y="546"/>
                    </a:lnTo>
                    <a:lnTo>
                      <a:pt x="242" y="544"/>
                    </a:lnTo>
                    <a:lnTo>
                      <a:pt x="228" y="544"/>
                    </a:lnTo>
                    <a:lnTo>
                      <a:pt x="214" y="540"/>
                    </a:lnTo>
                    <a:lnTo>
                      <a:pt x="202" y="538"/>
                    </a:lnTo>
                    <a:lnTo>
                      <a:pt x="188" y="534"/>
                    </a:lnTo>
                    <a:lnTo>
                      <a:pt x="176" y="530"/>
                    </a:lnTo>
                    <a:lnTo>
                      <a:pt x="164" y="524"/>
                    </a:lnTo>
                    <a:lnTo>
                      <a:pt x="152" y="520"/>
                    </a:lnTo>
                    <a:lnTo>
                      <a:pt x="140" y="514"/>
                    </a:lnTo>
                    <a:lnTo>
                      <a:pt x="130" y="506"/>
                    </a:lnTo>
                    <a:lnTo>
                      <a:pt x="118" y="500"/>
                    </a:lnTo>
                    <a:lnTo>
                      <a:pt x="108" y="492"/>
                    </a:lnTo>
                    <a:lnTo>
                      <a:pt x="98" y="484"/>
                    </a:lnTo>
                    <a:lnTo>
                      <a:pt x="88" y="476"/>
                    </a:lnTo>
                    <a:lnTo>
                      <a:pt x="78" y="466"/>
                    </a:lnTo>
                    <a:lnTo>
                      <a:pt x="70" y="456"/>
                    </a:lnTo>
                    <a:lnTo>
                      <a:pt x="62" y="448"/>
                    </a:lnTo>
                    <a:lnTo>
                      <a:pt x="54" y="436"/>
                    </a:lnTo>
                    <a:lnTo>
                      <a:pt x="46" y="426"/>
                    </a:lnTo>
                    <a:lnTo>
                      <a:pt x="38" y="414"/>
                    </a:lnTo>
                    <a:lnTo>
                      <a:pt x="32" y="404"/>
                    </a:lnTo>
                    <a:lnTo>
                      <a:pt x="26" y="392"/>
                    </a:lnTo>
                    <a:lnTo>
                      <a:pt x="22" y="380"/>
                    </a:lnTo>
                    <a:lnTo>
                      <a:pt x="16" y="368"/>
                    </a:lnTo>
                    <a:lnTo>
                      <a:pt x="12" y="354"/>
                    </a:lnTo>
                    <a:lnTo>
                      <a:pt x="8" y="342"/>
                    </a:lnTo>
                    <a:lnTo>
                      <a:pt x="6" y="328"/>
                    </a:lnTo>
                    <a:lnTo>
                      <a:pt x="4" y="316"/>
                    </a:lnTo>
                    <a:lnTo>
                      <a:pt x="2" y="302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0"/>
                    </a:lnTo>
                    <a:lnTo>
                      <a:pt x="2" y="246"/>
                    </a:lnTo>
                    <a:lnTo>
                      <a:pt x="4" y="232"/>
                    </a:lnTo>
                    <a:lnTo>
                      <a:pt x="6" y="218"/>
                    </a:lnTo>
                    <a:lnTo>
                      <a:pt x="8" y="206"/>
                    </a:lnTo>
                    <a:lnTo>
                      <a:pt x="12" y="192"/>
                    </a:lnTo>
                    <a:lnTo>
                      <a:pt x="16" y="180"/>
                    </a:lnTo>
                    <a:lnTo>
                      <a:pt x="22" y="168"/>
                    </a:lnTo>
                    <a:lnTo>
                      <a:pt x="26" y="156"/>
                    </a:lnTo>
                    <a:lnTo>
                      <a:pt x="32" y="144"/>
                    </a:lnTo>
                    <a:lnTo>
                      <a:pt x="38" y="132"/>
                    </a:lnTo>
                    <a:lnTo>
                      <a:pt x="46" y="120"/>
                    </a:lnTo>
                    <a:lnTo>
                      <a:pt x="54" y="110"/>
                    </a:lnTo>
                    <a:lnTo>
                      <a:pt x="62" y="100"/>
                    </a:lnTo>
                    <a:lnTo>
                      <a:pt x="70" y="90"/>
                    </a:lnTo>
                    <a:lnTo>
                      <a:pt x="78" y="80"/>
                    </a:lnTo>
                    <a:lnTo>
                      <a:pt x="88" y="72"/>
                    </a:lnTo>
                    <a:lnTo>
                      <a:pt x="98" y="62"/>
                    </a:lnTo>
                    <a:lnTo>
                      <a:pt x="108" y="54"/>
                    </a:lnTo>
                    <a:lnTo>
                      <a:pt x="118" y="48"/>
                    </a:lnTo>
                    <a:lnTo>
                      <a:pt x="130" y="40"/>
                    </a:lnTo>
                    <a:lnTo>
                      <a:pt x="140" y="34"/>
                    </a:lnTo>
                    <a:lnTo>
                      <a:pt x="152" y="28"/>
                    </a:lnTo>
                    <a:lnTo>
                      <a:pt x="164" y="22"/>
                    </a:lnTo>
                    <a:lnTo>
                      <a:pt x="176" y="18"/>
                    </a:lnTo>
                    <a:lnTo>
                      <a:pt x="188" y="12"/>
                    </a:lnTo>
                    <a:lnTo>
                      <a:pt x="202" y="10"/>
                    </a:lnTo>
                    <a:lnTo>
                      <a:pt x="214" y="6"/>
                    </a:lnTo>
                    <a:lnTo>
                      <a:pt x="228" y="4"/>
                    </a:lnTo>
                    <a:lnTo>
                      <a:pt x="242" y="2"/>
                    </a:lnTo>
                    <a:lnTo>
                      <a:pt x="254" y="0"/>
                    </a:lnTo>
                    <a:lnTo>
                      <a:pt x="268" y="0"/>
                    </a:ln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FAE3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384"/>
              <p:cNvSpPr>
                <a:spLocks/>
              </p:cNvSpPr>
              <p:nvPr/>
            </p:nvSpPr>
            <p:spPr bwMode="auto">
              <a:xfrm>
                <a:off x="5280025" y="1009650"/>
                <a:ext cx="812800" cy="828675"/>
              </a:xfrm>
              <a:custGeom>
                <a:avLst/>
                <a:gdLst/>
                <a:ahLst/>
                <a:cxnLst>
                  <a:cxn ang="0">
                    <a:pos x="282" y="2"/>
                  </a:cxn>
                  <a:cxn ang="0">
                    <a:pos x="320" y="8"/>
                  </a:cxn>
                  <a:cxn ang="0">
                    <a:pos x="356" y="20"/>
                  </a:cxn>
                  <a:cxn ang="0">
                    <a:pos x="390" y="38"/>
                  </a:cxn>
                  <a:cxn ang="0">
                    <a:pos x="420" y="60"/>
                  </a:cxn>
                  <a:cxn ang="0">
                    <a:pos x="446" y="86"/>
                  </a:cxn>
                  <a:cxn ang="0">
                    <a:pos x="468" y="116"/>
                  </a:cxn>
                  <a:cxn ang="0">
                    <a:pos x="488" y="148"/>
                  </a:cxn>
                  <a:cxn ang="0">
                    <a:pos x="502" y="184"/>
                  </a:cxn>
                  <a:cxn ang="0">
                    <a:pos x="510" y="222"/>
                  </a:cxn>
                  <a:cxn ang="0">
                    <a:pos x="512" y="262"/>
                  </a:cxn>
                  <a:cxn ang="0">
                    <a:pos x="510" y="300"/>
                  </a:cxn>
                  <a:cxn ang="0">
                    <a:pos x="502" y="338"/>
                  </a:cxn>
                  <a:cxn ang="0">
                    <a:pos x="488" y="374"/>
                  </a:cxn>
                  <a:cxn ang="0">
                    <a:pos x="468" y="406"/>
                  </a:cxn>
                  <a:cxn ang="0">
                    <a:pos x="446" y="436"/>
                  </a:cxn>
                  <a:cxn ang="0">
                    <a:pos x="420" y="462"/>
                  </a:cxn>
                  <a:cxn ang="0">
                    <a:pos x="390" y="484"/>
                  </a:cxn>
                  <a:cxn ang="0">
                    <a:pos x="356" y="502"/>
                  </a:cxn>
                  <a:cxn ang="0">
                    <a:pos x="320" y="514"/>
                  </a:cxn>
                  <a:cxn ang="0">
                    <a:pos x="282" y="520"/>
                  </a:cxn>
                  <a:cxn ang="0">
                    <a:pos x="242" y="522"/>
                  </a:cxn>
                  <a:cxn ang="0">
                    <a:pos x="204" y="516"/>
                  </a:cxn>
                  <a:cxn ang="0">
                    <a:pos x="168" y="506"/>
                  </a:cxn>
                  <a:cxn ang="0">
                    <a:pos x="134" y="490"/>
                  </a:cxn>
                  <a:cxn ang="0">
                    <a:pos x="102" y="470"/>
                  </a:cxn>
                  <a:cxn ang="0">
                    <a:pos x="74" y="446"/>
                  </a:cxn>
                  <a:cxn ang="0">
                    <a:pos x="50" y="418"/>
                  </a:cxn>
                  <a:cxn ang="0">
                    <a:pos x="30" y="386"/>
                  </a:cxn>
                  <a:cxn ang="0">
                    <a:pos x="14" y="350"/>
                  </a:cxn>
                  <a:cxn ang="0">
                    <a:pos x="4" y="314"/>
                  </a:cxn>
                  <a:cxn ang="0">
                    <a:pos x="0" y="274"/>
                  </a:cxn>
                  <a:cxn ang="0">
                    <a:pos x="0" y="234"/>
                  </a:cxn>
                  <a:cxn ang="0">
                    <a:pos x="8" y="196"/>
                  </a:cxn>
                  <a:cxn ang="0">
                    <a:pos x="20" y="160"/>
                  </a:cxn>
                  <a:cxn ang="0">
                    <a:pos x="36" y="126"/>
                  </a:cxn>
                  <a:cxn ang="0">
                    <a:pos x="58" y="96"/>
                  </a:cxn>
                  <a:cxn ang="0">
                    <a:pos x="84" y="68"/>
                  </a:cxn>
                  <a:cxn ang="0">
                    <a:pos x="112" y="44"/>
                  </a:cxn>
                  <a:cxn ang="0">
                    <a:pos x="144" y="26"/>
                  </a:cxn>
                  <a:cxn ang="0">
                    <a:pos x="180" y="12"/>
                  </a:cxn>
                  <a:cxn ang="0">
                    <a:pos x="216" y="4"/>
                  </a:cxn>
                  <a:cxn ang="0">
                    <a:pos x="256" y="0"/>
                  </a:cxn>
                </a:cxnLst>
                <a:rect l="0" t="0" r="r" b="b"/>
                <a:pathLst>
                  <a:path w="512" h="522">
                    <a:moveTo>
                      <a:pt x="256" y="0"/>
                    </a:moveTo>
                    <a:lnTo>
                      <a:pt x="270" y="0"/>
                    </a:lnTo>
                    <a:lnTo>
                      <a:pt x="282" y="2"/>
                    </a:lnTo>
                    <a:lnTo>
                      <a:pt x="296" y="4"/>
                    </a:lnTo>
                    <a:lnTo>
                      <a:pt x="308" y="6"/>
                    </a:lnTo>
                    <a:lnTo>
                      <a:pt x="320" y="8"/>
                    </a:lnTo>
                    <a:lnTo>
                      <a:pt x="332" y="12"/>
                    </a:lnTo>
                    <a:lnTo>
                      <a:pt x="344" y="16"/>
                    </a:lnTo>
                    <a:lnTo>
                      <a:pt x="356" y="20"/>
                    </a:lnTo>
                    <a:lnTo>
                      <a:pt x="368" y="26"/>
                    </a:lnTo>
                    <a:lnTo>
                      <a:pt x="378" y="32"/>
                    </a:lnTo>
                    <a:lnTo>
                      <a:pt x="390" y="38"/>
                    </a:lnTo>
                    <a:lnTo>
                      <a:pt x="400" y="44"/>
                    </a:lnTo>
                    <a:lnTo>
                      <a:pt x="410" y="52"/>
                    </a:lnTo>
                    <a:lnTo>
                      <a:pt x="420" y="60"/>
                    </a:lnTo>
                    <a:lnTo>
                      <a:pt x="428" y="68"/>
                    </a:lnTo>
                    <a:lnTo>
                      <a:pt x="438" y="76"/>
                    </a:lnTo>
                    <a:lnTo>
                      <a:pt x="446" y="86"/>
                    </a:lnTo>
                    <a:lnTo>
                      <a:pt x="454" y="96"/>
                    </a:lnTo>
                    <a:lnTo>
                      <a:pt x="462" y="104"/>
                    </a:lnTo>
                    <a:lnTo>
                      <a:pt x="468" y="116"/>
                    </a:lnTo>
                    <a:lnTo>
                      <a:pt x="476" y="126"/>
                    </a:lnTo>
                    <a:lnTo>
                      <a:pt x="482" y="136"/>
                    </a:lnTo>
                    <a:lnTo>
                      <a:pt x="488" y="148"/>
                    </a:lnTo>
                    <a:lnTo>
                      <a:pt x="492" y="160"/>
                    </a:lnTo>
                    <a:lnTo>
                      <a:pt x="498" y="172"/>
                    </a:lnTo>
                    <a:lnTo>
                      <a:pt x="502" y="184"/>
                    </a:lnTo>
                    <a:lnTo>
                      <a:pt x="504" y="196"/>
                    </a:lnTo>
                    <a:lnTo>
                      <a:pt x="508" y="208"/>
                    </a:lnTo>
                    <a:lnTo>
                      <a:pt x="510" y="222"/>
                    </a:lnTo>
                    <a:lnTo>
                      <a:pt x="512" y="234"/>
                    </a:lnTo>
                    <a:lnTo>
                      <a:pt x="512" y="248"/>
                    </a:lnTo>
                    <a:lnTo>
                      <a:pt x="512" y="262"/>
                    </a:lnTo>
                    <a:lnTo>
                      <a:pt x="512" y="274"/>
                    </a:lnTo>
                    <a:lnTo>
                      <a:pt x="512" y="288"/>
                    </a:lnTo>
                    <a:lnTo>
                      <a:pt x="510" y="300"/>
                    </a:lnTo>
                    <a:lnTo>
                      <a:pt x="508" y="314"/>
                    </a:lnTo>
                    <a:lnTo>
                      <a:pt x="504" y="326"/>
                    </a:lnTo>
                    <a:lnTo>
                      <a:pt x="502" y="338"/>
                    </a:lnTo>
                    <a:lnTo>
                      <a:pt x="498" y="350"/>
                    </a:lnTo>
                    <a:lnTo>
                      <a:pt x="492" y="362"/>
                    </a:lnTo>
                    <a:lnTo>
                      <a:pt x="488" y="374"/>
                    </a:lnTo>
                    <a:lnTo>
                      <a:pt x="482" y="386"/>
                    </a:lnTo>
                    <a:lnTo>
                      <a:pt x="476" y="396"/>
                    </a:lnTo>
                    <a:lnTo>
                      <a:pt x="468" y="406"/>
                    </a:lnTo>
                    <a:lnTo>
                      <a:pt x="462" y="418"/>
                    </a:lnTo>
                    <a:lnTo>
                      <a:pt x="454" y="426"/>
                    </a:lnTo>
                    <a:lnTo>
                      <a:pt x="446" y="436"/>
                    </a:lnTo>
                    <a:lnTo>
                      <a:pt x="438" y="446"/>
                    </a:lnTo>
                    <a:lnTo>
                      <a:pt x="428" y="454"/>
                    </a:lnTo>
                    <a:lnTo>
                      <a:pt x="420" y="462"/>
                    </a:lnTo>
                    <a:lnTo>
                      <a:pt x="410" y="470"/>
                    </a:lnTo>
                    <a:lnTo>
                      <a:pt x="400" y="478"/>
                    </a:lnTo>
                    <a:lnTo>
                      <a:pt x="390" y="484"/>
                    </a:lnTo>
                    <a:lnTo>
                      <a:pt x="378" y="490"/>
                    </a:lnTo>
                    <a:lnTo>
                      <a:pt x="368" y="496"/>
                    </a:lnTo>
                    <a:lnTo>
                      <a:pt x="356" y="502"/>
                    </a:lnTo>
                    <a:lnTo>
                      <a:pt x="344" y="506"/>
                    </a:lnTo>
                    <a:lnTo>
                      <a:pt x="332" y="510"/>
                    </a:lnTo>
                    <a:lnTo>
                      <a:pt x="320" y="514"/>
                    </a:lnTo>
                    <a:lnTo>
                      <a:pt x="308" y="516"/>
                    </a:lnTo>
                    <a:lnTo>
                      <a:pt x="296" y="518"/>
                    </a:lnTo>
                    <a:lnTo>
                      <a:pt x="282" y="520"/>
                    </a:lnTo>
                    <a:lnTo>
                      <a:pt x="270" y="522"/>
                    </a:lnTo>
                    <a:lnTo>
                      <a:pt x="256" y="522"/>
                    </a:lnTo>
                    <a:lnTo>
                      <a:pt x="242" y="522"/>
                    </a:lnTo>
                    <a:lnTo>
                      <a:pt x="230" y="520"/>
                    </a:lnTo>
                    <a:lnTo>
                      <a:pt x="216" y="518"/>
                    </a:lnTo>
                    <a:lnTo>
                      <a:pt x="204" y="516"/>
                    </a:lnTo>
                    <a:lnTo>
                      <a:pt x="192" y="514"/>
                    </a:lnTo>
                    <a:lnTo>
                      <a:pt x="180" y="510"/>
                    </a:lnTo>
                    <a:lnTo>
                      <a:pt x="168" y="506"/>
                    </a:lnTo>
                    <a:lnTo>
                      <a:pt x="156" y="502"/>
                    </a:lnTo>
                    <a:lnTo>
                      <a:pt x="144" y="496"/>
                    </a:lnTo>
                    <a:lnTo>
                      <a:pt x="134" y="490"/>
                    </a:lnTo>
                    <a:lnTo>
                      <a:pt x="122" y="484"/>
                    </a:lnTo>
                    <a:lnTo>
                      <a:pt x="112" y="478"/>
                    </a:lnTo>
                    <a:lnTo>
                      <a:pt x="102" y="470"/>
                    </a:lnTo>
                    <a:lnTo>
                      <a:pt x="92" y="462"/>
                    </a:lnTo>
                    <a:lnTo>
                      <a:pt x="84" y="454"/>
                    </a:lnTo>
                    <a:lnTo>
                      <a:pt x="74" y="446"/>
                    </a:lnTo>
                    <a:lnTo>
                      <a:pt x="66" y="436"/>
                    </a:lnTo>
                    <a:lnTo>
                      <a:pt x="58" y="426"/>
                    </a:lnTo>
                    <a:lnTo>
                      <a:pt x="50" y="418"/>
                    </a:lnTo>
                    <a:lnTo>
                      <a:pt x="44" y="406"/>
                    </a:lnTo>
                    <a:lnTo>
                      <a:pt x="36" y="396"/>
                    </a:lnTo>
                    <a:lnTo>
                      <a:pt x="30" y="386"/>
                    </a:lnTo>
                    <a:lnTo>
                      <a:pt x="24" y="374"/>
                    </a:lnTo>
                    <a:lnTo>
                      <a:pt x="20" y="362"/>
                    </a:lnTo>
                    <a:lnTo>
                      <a:pt x="14" y="350"/>
                    </a:lnTo>
                    <a:lnTo>
                      <a:pt x="10" y="338"/>
                    </a:lnTo>
                    <a:lnTo>
                      <a:pt x="8" y="326"/>
                    </a:lnTo>
                    <a:lnTo>
                      <a:pt x="4" y="314"/>
                    </a:lnTo>
                    <a:lnTo>
                      <a:pt x="2" y="300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4"/>
                    </a:lnTo>
                    <a:lnTo>
                      <a:pt x="2" y="222"/>
                    </a:lnTo>
                    <a:lnTo>
                      <a:pt x="4" y="208"/>
                    </a:lnTo>
                    <a:lnTo>
                      <a:pt x="8" y="196"/>
                    </a:lnTo>
                    <a:lnTo>
                      <a:pt x="10" y="184"/>
                    </a:lnTo>
                    <a:lnTo>
                      <a:pt x="14" y="172"/>
                    </a:lnTo>
                    <a:lnTo>
                      <a:pt x="20" y="160"/>
                    </a:lnTo>
                    <a:lnTo>
                      <a:pt x="24" y="148"/>
                    </a:lnTo>
                    <a:lnTo>
                      <a:pt x="30" y="136"/>
                    </a:lnTo>
                    <a:lnTo>
                      <a:pt x="36" y="126"/>
                    </a:lnTo>
                    <a:lnTo>
                      <a:pt x="44" y="116"/>
                    </a:lnTo>
                    <a:lnTo>
                      <a:pt x="50" y="104"/>
                    </a:lnTo>
                    <a:lnTo>
                      <a:pt x="58" y="96"/>
                    </a:lnTo>
                    <a:lnTo>
                      <a:pt x="66" y="86"/>
                    </a:lnTo>
                    <a:lnTo>
                      <a:pt x="74" y="76"/>
                    </a:lnTo>
                    <a:lnTo>
                      <a:pt x="84" y="68"/>
                    </a:lnTo>
                    <a:lnTo>
                      <a:pt x="92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2" y="38"/>
                    </a:lnTo>
                    <a:lnTo>
                      <a:pt x="134" y="32"/>
                    </a:lnTo>
                    <a:lnTo>
                      <a:pt x="144" y="26"/>
                    </a:lnTo>
                    <a:lnTo>
                      <a:pt x="156" y="20"/>
                    </a:lnTo>
                    <a:lnTo>
                      <a:pt x="168" y="16"/>
                    </a:lnTo>
                    <a:lnTo>
                      <a:pt x="180" y="12"/>
                    </a:lnTo>
                    <a:lnTo>
                      <a:pt x="192" y="8"/>
                    </a:lnTo>
                    <a:lnTo>
                      <a:pt x="204" y="6"/>
                    </a:lnTo>
                    <a:lnTo>
                      <a:pt x="216" y="4"/>
                    </a:lnTo>
                    <a:lnTo>
                      <a:pt x="230" y="2"/>
                    </a:lnTo>
                    <a:lnTo>
                      <a:pt x="242" y="0"/>
                    </a:lnTo>
                    <a:lnTo>
                      <a:pt x="256" y="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BE7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385"/>
              <p:cNvSpPr>
                <a:spLocks/>
              </p:cNvSpPr>
              <p:nvPr/>
            </p:nvSpPr>
            <p:spPr bwMode="auto">
              <a:xfrm>
                <a:off x="5302250" y="1031875"/>
                <a:ext cx="777875" cy="790575"/>
              </a:xfrm>
              <a:custGeom>
                <a:avLst/>
                <a:gdLst/>
                <a:ahLst/>
                <a:cxnLst>
                  <a:cxn ang="0">
                    <a:pos x="270" y="2"/>
                  </a:cxn>
                  <a:cxn ang="0">
                    <a:pos x="306" y="8"/>
                  </a:cxn>
                  <a:cxn ang="0">
                    <a:pos x="340" y="20"/>
                  </a:cxn>
                  <a:cxn ang="0">
                    <a:pos x="372" y="36"/>
                  </a:cxn>
                  <a:cxn ang="0">
                    <a:pos x="402" y="56"/>
                  </a:cxn>
                  <a:cxn ang="0">
                    <a:pos x="426" y="82"/>
                  </a:cxn>
                  <a:cxn ang="0">
                    <a:pos x="448" y="110"/>
                  </a:cxn>
                  <a:cxn ang="0">
                    <a:pos x="466" y="140"/>
                  </a:cxn>
                  <a:cxn ang="0">
                    <a:pos x="480" y="174"/>
                  </a:cxn>
                  <a:cxn ang="0">
                    <a:pos x="488" y="210"/>
                  </a:cxn>
                  <a:cxn ang="0">
                    <a:pos x="490" y="248"/>
                  </a:cxn>
                  <a:cxn ang="0">
                    <a:pos x="488" y="286"/>
                  </a:cxn>
                  <a:cxn ang="0">
                    <a:pos x="480" y="322"/>
                  </a:cxn>
                  <a:cxn ang="0">
                    <a:pos x="466" y="356"/>
                  </a:cxn>
                  <a:cxn ang="0">
                    <a:pos x="448" y="388"/>
                  </a:cxn>
                  <a:cxn ang="0">
                    <a:pos x="426" y="416"/>
                  </a:cxn>
                  <a:cxn ang="0">
                    <a:pos x="402" y="440"/>
                  </a:cxn>
                  <a:cxn ang="0">
                    <a:pos x="372" y="462"/>
                  </a:cxn>
                  <a:cxn ang="0">
                    <a:pos x="340" y="478"/>
                  </a:cxn>
                  <a:cxn ang="0">
                    <a:pos x="306" y="490"/>
                  </a:cxn>
                  <a:cxn ang="0">
                    <a:pos x="270" y="496"/>
                  </a:cxn>
                  <a:cxn ang="0">
                    <a:pos x="232" y="498"/>
                  </a:cxn>
                  <a:cxn ang="0">
                    <a:pos x="196" y="492"/>
                  </a:cxn>
                  <a:cxn ang="0">
                    <a:pos x="162" y="482"/>
                  </a:cxn>
                  <a:cxn ang="0">
                    <a:pos x="128" y="468"/>
                  </a:cxn>
                  <a:cxn ang="0">
                    <a:pos x="100" y="448"/>
                  </a:cxn>
                  <a:cxn ang="0">
                    <a:pos x="72" y="424"/>
                  </a:cxn>
                  <a:cxn ang="0">
                    <a:pos x="50" y="398"/>
                  </a:cxn>
                  <a:cxn ang="0">
                    <a:pos x="30" y="368"/>
                  </a:cxn>
                  <a:cxn ang="0">
                    <a:pos x="16" y="334"/>
                  </a:cxn>
                  <a:cxn ang="0">
                    <a:pos x="6" y="298"/>
                  </a:cxn>
                  <a:cxn ang="0">
                    <a:pos x="0" y="262"/>
                  </a:cxn>
                  <a:cxn ang="0">
                    <a:pos x="2" y="224"/>
                  </a:cxn>
                  <a:cxn ang="0">
                    <a:pos x="8" y="186"/>
                  </a:cxn>
                  <a:cxn ang="0">
                    <a:pos x="20" y="152"/>
                  </a:cxn>
                  <a:cxn ang="0">
                    <a:pos x="36" y="120"/>
                  </a:cxn>
                  <a:cxn ang="0">
                    <a:pos x="56" y="90"/>
                  </a:cxn>
                  <a:cxn ang="0">
                    <a:pos x="80" y="64"/>
                  </a:cxn>
                  <a:cxn ang="0">
                    <a:pos x="108" y="42"/>
                  </a:cxn>
                  <a:cxn ang="0">
                    <a:pos x="140" y="24"/>
                  </a:cxn>
                  <a:cxn ang="0">
                    <a:pos x="172" y="10"/>
                  </a:cxn>
                  <a:cxn ang="0">
                    <a:pos x="208" y="2"/>
                  </a:cxn>
                  <a:cxn ang="0">
                    <a:pos x="246" y="0"/>
                  </a:cxn>
                </a:cxnLst>
                <a:rect l="0" t="0" r="r" b="b"/>
                <a:pathLst>
                  <a:path w="490" h="498">
                    <a:moveTo>
                      <a:pt x="246" y="0"/>
                    </a:moveTo>
                    <a:lnTo>
                      <a:pt x="258" y="0"/>
                    </a:lnTo>
                    <a:lnTo>
                      <a:pt x="270" y="2"/>
                    </a:lnTo>
                    <a:lnTo>
                      <a:pt x="282" y="2"/>
                    </a:lnTo>
                    <a:lnTo>
                      <a:pt x="294" y="4"/>
                    </a:lnTo>
                    <a:lnTo>
                      <a:pt x="306" y="8"/>
                    </a:lnTo>
                    <a:lnTo>
                      <a:pt x="318" y="10"/>
                    </a:lnTo>
                    <a:lnTo>
                      <a:pt x="330" y="14"/>
                    </a:lnTo>
                    <a:lnTo>
                      <a:pt x="340" y="20"/>
                    </a:lnTo>
                    <a:lnTo>
                      <a:pt x="352" y="24"/>
                    </a:lnTo>
                    <a:lnTo>
                      <a:pt x="362" y="30"/>
                    </a:lnTo>
                    <a:lnTo>
                      <a:pt x="372" y="36"/>
                    </a:lnTo>
                    <a:lnTo>
                      <a:pt x="382" y="42"/>
                    </a:lnTo>
                    <a:lnTo>
                      <a:pt x="392" y="50"/>
                    </a:lnTo>
                    <a:lnTo>
                      <a:pt x="402" y="56"/>
                    </a:lnTo>
                    <a:lnTo>
                      <a:pt x="410" y="64"/>
                    </a:lnTo>
                    <a:lnTo>
                      <a:pt x="418" y="72"/>
                    </a:lnTo>
                    <a:lnTo>
                      <a:pt x="426" y="82"/>
                    </a:lnTo>
                    <a:lnTo>
                      <a:pt x="434" y="90"/>
                    </a:lnTo>
                    <a:lnTo>
                      <a:pt x="442" y="100"/>
                    </a:lnTo>
                    <a:lnTo>
                      <a:pt x="448" y="110"/>
                    </a:lnTo>
                    <a:lnTo>
                      <a:pt x="456" y="120"/>
                    </a:lnTo>
                    <a:lnTo>
                      <a:pt x="460" y="130"/>
                    </a:lnTo>
                    <a:lnTo>
                      <a:pt x="466" y="140"/>
                    </a:lnTo>
                    <a:lnTo>
                      <a:pt x="472" y="152"/>
                    </a:lnTo>
                    <a:lnTo>
                      <a:pt x="476" y="164"/>
                    </a:lnTo>
                    <a:lnTo>
                      <a:pt x="480" y="174"/>
                    </a:lnTo>
                    <a:lnTo>
                      <a:pt x="482" y="186"/>
                    </a:lnTo>
                    <a:lnTo>
                      <a:pt x="486" y="198"/>
                    </a:lnTo>
                    <a:lnTo>
                      <a:pt x="488" y="210"/>
                    </a:lnTo>
                    <a:lnTo>
                      <a:pt x="490" y="224"/>
                    </a:lnTo>
                    <a:lnTo>
                      <a:pt x="490" y="236"/>
                    </a:lnTo>
                    <a:lnTo>
                      <a:pt x="490" y="248"/>
                    </a:lnTo>
                    <a:lnTo>
                      <a:pt x="490" y="262"/>
                    </a:lnTo>
                    <a:lnTo>
                      <a:pt x="490" y="274"/>
                    </a:lnTo>
                    <a:lnTo>
                      <a:pt x="488" y="286"/>
                    </a:lnTo>
                    <a:lnTo>
                      <a:pt x="486" y="298"/>
                    </a:lnTo>
                    <a:lnTo>
                      <a:pt x="482" y="310"/>
                    </a:lnTo>
                    <a:lnTo>
                      <a:pt x="480" y="322"/>
                    </a:lnTo>
                    <a:lnTo>
                      <a:pt x="476" y="334"/>
                    </a:lnTo>
                    <a:lnTo>
                      <a:pt x="472" y="346"/>
                    </a:lnTo>
                    <a:lnTo>
                      <a:pt x="466" y="356"/>
                    </a:lnTo>
                    <a:lnTo>
                      <a:pt x="460" y="368"/>
                    </a:lnTo>
                    <a:lnTo>
                      <a:pt x="456" y="378"/>
                    </a:lnTo>
                    <a:lnTo>
                      <a:pt x="448" y="388"/>
                    </a:lnTo>
                    <a:lnTo>
                      <a:pt x="442" y="398"/>
                    </a:lnTo>
                    <a:lnTo>
                      <a:pt x="434" y="406"/>
                    </a:lnTo>
                    <a:lnTo>
                      <a:pt x="426" y="416"/>
                    </a:lnTo>
                    <a:lnTo>
                      <a:pt x="418" y="424"/>
                    </a:lnTo>
                    <a:lnTo>
                      <a:pt x="410" y="432"/>
                    </a:lnTo>
                    <a:lnTo>
                      <a:pt x="402" y="440"/>
                    </a:lnTo>
                    <a:lnTo>
                      <a:pt x="392" y="448"/>
                    </a:lnTo>
                    <a:lnTo>
                      <a:pt x="382" y="454"/>
                    </a:lnTo>
                    <a:lnTo>
                      <a:pt x="372" y="462"/>
                    </a:lnTo>
                    <a:lnTo>
                      <a:pt x="362" y="468"/>
                    </a:lnTo>
                    <a:lnTo>
                      <a:pt x="352" y="474"/>
                    </a:lnTo>
                    <a:lnTo>
                      <a:pt x="340" y="478"/>
                    </a:lnTo>
                    <a:lnTo>
                      <a:pt x="330" y="482"/>
                    </a:lnTo>
                    <a:lnTo>
                      <a:pt x="318" y="486"/>
                    </a:lnTo>
                    <a:lnTo>
                      <a:pt x="306" y="490"/>
                    </a:lnTo>
                    <a:lnTo>
                      <a:pt x="294" y="492"/>
                    </a:lnTo>
                    <a:lnTo>
                      <a:pt x="282" y="494"/>
                    </a:lnTo>
                    <a:lnTo>
                      <a:pt x="270" y="496"/>
                    </a:lnTo>
                    <a:lnTo>
                      <a:pt x="258" y="498"/>
                    </a:lnTo>
                    <a:lnTo>
                      <a:pt x="246" y="498"/>
                    </a:lnTo>
                    <a:lnTo>
                      <a:pt x="232" y="498"/>
                    </a:lnTo>
                    <a:lnTo>
                      <a:pt x="220" y="496"/>
                    </a:lnTo>
                    <a:lnTo>
                      <a:pt x="208" y="494"/>
                    </a:lnTo>
                    <a:lnTo>
                      <a:pt x="196" y="492"/>
                    </a:lnTo>
                    <a:lnTo>
                      <a:pt x="184" y="490"/>
                    </a:lnTo>
                    <a:lnTo>
                      <a:pt x="172" y="486"/>
                    </a:lnTo>
                    <a:lnTo>
                      <a:pt x="162" y="482"/>
                    </a:lnTo>
                    <a:lnTo>
                      <a:pt x="150" y="478"/>
                    </a:lnTo>
                    <a:lnTo>
                      <a:pt x="140" y="474"/>
                    </a:lnTo>
                    <a:lnTo>
                      <a:pt x="128" y="468"/>
                    </a:lnTo>
                    <a:lnTo>
                      <a:pt x="118" y="462"/>
                    </a:lnTo>
                    <a:lnTo>
                      <a:pt x="108" y="454"/>
                    </a:lnTo>
                    <a:lnTo>
                      <a:pt x="100" y="448"/>
                    </a:lnTo>
                    <a:lnTo>
                      <a:pt x="90" y="440"/>
                    </a:lnTo>
                    <a:lnTo>
                      <a:pt x="80" y="432"/>
                    </a:lnTo>
                    <a:lnTo>
                      <a:pt x="72" y="424"/>
                    </a:lnTo>
                    <a:lnTo>
                      <a:pt x="64" y="416"/>
                    </a:lnTo>
                    <a:lnTo>
                      <a:pt x="56" y="406"/>
                    </a:lnTo>
                    <a:lnTo>
                      <a:pt x="50" y="398"/>
                    </a:lnTo>
                    <a:lnTo>
                      <a:pt x="42" y="388"/>
                    </a:lnTo>
                    <a:lnTo>
                      <a:pt x="36" y="378"/>
                    </a:lnTo>
                    <a:lnTo>
                      <a:pt x="30" y="368"/>
                    </a:lnTo>
                    <a:lnTo>
                      <a:pt x="24" y="356"/>
                    </a:lnTo>
                    <a:lnTo>
                      <a:pt x="20" y="346"/>
                    </a:lnTo>
                    <a:lnTo>
                      <a:pt x="16" y="334"/>
                    </a:lnTo>
                    <a:lnTo>
                      <a:pt x="12" y="322"/>
                    </a:lnTo>
                    <a:lnTo>
                      <a:pt x="8" y="310"/>
                    </a:lnTo>
                    <a:lnTo>
                      <a:pt x="6" y="298"/>
                    </a:lnTo>
                    <a:lnTo>
                      <a:pt x="4" y="286"/>
                    </a:lnTo>
                    <a:lnTo>
                      <a:pt x="2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2" y="224"/>
                    </a:lnTo>
                    <a:lnTo>
                      <a:pt x="4" y="210"/>
                    </a:lnTo>
                    <a:lnTo>
                      <a:pt x="6" y="198"/>
                    </a:lnTo>
                    <a:lnTo>
                      <a:pt x="8" y="186"/>
                    </a:lnTo>
                    <a:lnTo>
                      <a:pt x="12" y="174"/>
                    </a:lnTo>
                    <a:lnTo>
                      <a:pt x="16" y="164"/>
                    </a:lnTo>
                    <a:lnTo>
                      <a:pt x="20" y="152"/>
                    </a:lnTo>
                    <a:lnTo>
                      <a:pt x="24" y="140"/>
                    </a:lnTo>
                    <a:lnTo>
                      <a:pt x="30" y="130"/>
                    </a:lnTo>
                    <a:lnTo>
                      <a:pt x="36" y="120"/>
                    </a:lnTo>
                    <a:lnTo>
                      <a:pt x="42" y="110"/>
                    </a:lnTo>
                    <a:lnTo>
                      <a:pt x="50" y="100"/>
                    </a:lnTo>
                    <a:lnTo>
                      <a:pt x="56" y="90"/>
                    </a:lnTo>
                    <a:lnTo>
                      <a:pt x="64" y="82"/>
                    </a:lnTo>
                    <a:lnTo>
                      <a:pt x="72" y="72"/>
                    </a:lnTo>
                    <a:lnTo>
                      <a:pt x="80" y="64"/>
                    </a:lnTo>
                    <a:lnTo>
                      <a:pt x="90" y="56"/>
                    </a:lnTo>
                    <a:lnTo>
                      <a:pt x="100" y="50"/>
                    </a:lnTo>
                    <a:lnTo>
                      <a:pt x="108" y="42"/>
                    </a:lnTo>
                    <a:lnTo>
                      <a:pt x="118" y="36"/>
                    </a:lnTo>
                    <a:lnTo>
                      <a:pt x="128" y="30"/>
                    </a:lnTo>
                    <a:lnTo>
                      <a:pt x="140" y="24"/>
                    </a:lnTo>
                    <a:lnTo>
                      <a:pt x="150" y="20"/>
                    </a:lnTo>
                    <a:lnTo>
                      <a:pt x="162" y="14"/>
                    </a:lnTo>
                    <a:lnTo>
                      <a:pt x="172" y="10"/>
                    </a:lnTo>
                    <a:lnTo>
                      <a:pt x="184" y="8"/>
                    </a:lnTo>
                    <a:lnTo>
                      <a:pt x="196" y="4"/>
                    </a:lnTo>
                    <a:lnTo>
                      <a:pt x="208" y="2"/>
                    </a:lnTo>
                    <a:lnTo>
                      <a:pt x="220" y="2"/>
                    </a:lnTo>
                    <a:lnTo>
                      <a:pt x="232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FBEB0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386"/>
              <p:cNvSpPr>
                <a:spLocks/>
              </p:cNvSpPr>
              <p:nvPr/>
            </p:nvSpPr>
            <p:spPr bwMode="auto">
              <a:xfrm>
                <a:off x="5327650" y="1054100"/>
                <a:ext cx="739775" cy="752475"/>
              </a:xfrm>
              <a:custGeom>
                <a:avLst/>
                <a:gdLst/>
                <a:ahLst/>
                <a:cxnLst>
                  <a:cxn ang="0">
                    <a:pos x="256" y="0"/>
                  </a:cxn>
                  <a:cxn ang="0">
                    <a:pos x="292" y="6"/>
                  </a:cxn>
                  <a:cxn ang="0">
                    <a:pos x="324" y="18"/>
                  </a:cxn>
                  <a:cxn ang="0">
                    <a:pos x="354" y="34"/>
                  </a:cxn>
                  <a:cxn ang="0">
                    <a:pos x="382" y="54"/>
                  </a:cxn>
                  <a:cxn ang="0">
                    <a:pos x="406" y="76"/>
                  </a:cxn>
                  <a:cxn ang="0">
                    <a:pos x="426" y="104"/>
                  </a:cxn>
                  <a:cxn ang="0">
                    <a:pos x="444" y="134"/>
                  </a:cxn>
                  <a:cxn ang="0">
                    <a:pos x="456" y="166"/>
                  </a:cxn>
                  <a:cxn ang="0">
                    <a:pos x="464" y="200"/>
                  </a:cxn>
                  <a:cxn ang="0">
                    <a:pos x="466" y="236"/>
                  </a:cxn>
                  <a:cxn ang="0">
                    <a:pos x="464" y="272"/>
                  </a:cxn>
                  <a:cxn ang="0">
                    <a:pos x="456" y="306"/>
                  </a:cxn>
                  <a:cxn ang="0">
                    <a:pos x="444" y="338"/>
                  </a:cxn>
                  <a:cxn ang="0">
                    <a:pos x="426" y="368"/>
                  </a:cxn>
                  <a:cxn ang="0">
                    <a:pos x="406" y="396"/>
                  </a:cxn>
                  <a:cxn ang="0">
                    <a:pos x="382" y="420"/>
                  </a:cxn>
                  <a:cxn ang="0">
                    <a:pos x="354" y="438"/>
                  </a:cxn>
                  <a:cxn ang="0">
                    <a:pos x="324" y="454"/>
                  </a:cxn>
                  <a:cxn ang="0">
                    <a:pos x="292" y="466"/>
                  </a:cxn>
                  <a:cxn ang="0">
                    <a:pos x="256" y="472"/>
                  </a:cxn>
                  <a:cxn ang="0">
                    <a:pos x="222" y="472"/>
                  </a:cxn>
                  <a:cxn ang="0">
                    <a:pos x="186" y="468"/>
                  </a:cxn>
                  <a:cxn ang="0">
                    <a:pos x="152" y="458"/>
                  </a:cxn>
                  <a:cxn ang="0">
                    <a:pos x="122" y="444"/>
                  </a:cxn>
                  <a:cxn ang="0">
                    <a:pos x="94" y="426"/>
                  </a:cxn>
                  <a:cxn ang="0">
                    <a:pos x="68" y="404"/>
                  </a:cxn>
                  <a:cxn ang="0">
                    <a:pos x="46" y="378"/>
                  </a:cxn>
                  <a:cxn ang="0">
                    <a:pos x="28" y="350"/>
                  </a:cxn>
                  <a:cxn ang="0">
                    <a:pos x="14" y="318"/>
                  </a:cxn>
                  <a:cxn ang="0">
                    <a:pos x="4" y="284"/>
                  </a:cxn>
                  <a:cxn ang="0">
                    <a:pos x="0" y="248"/>
                  </a:cxn>
                  <a:cxn ang="0">
                    <a:pos x="2" y="212"/>
                  </a:cxn>
                  <a:cxn ang="0">
                    <a:pos x="8" y="178"/>
                  </a:cxn>
                  <a:cxn ang="0">
                    <a:pos x="18" y="144"/>
                  </a:cxn>
                  <a:cxn ang="0">
                    <a:pos x="34" y="114"/>
                  </a:cxn>
                  <a:cxn ang="0">
                    <a:pos x="54" y="86"/>
                  </a:cxn>
                  <a:cxn ang="0">
                    <a:pos x="76" y="60"/>
                  </a:cxn>
                  <a:cxn ang="0">
                    <a:pos x="102" y="40"/>
                  </a:cxn>
                  <a:cxn ang="0">
                    <a:pos x="132" y="22"/>
                  </a:cxn>
                  <a:cxn ang="0">
                    <a:pos x="164" y="10"/>
                  </a:cxn>
                  <a:cxn ang="0">
                    <a:pos x="198" y="2"/>
                  </a:cxn>
                  <a:cxn ang="0">
                    <a:pos x="234" y="0"/>
                  </a:cxn>
                </a:cxnLst>
                <a:rect l="0" t="0" r="r" b="b"/>
                <a:pathLst>
                  <a:path w="466" h="474">
                    <a:moveTo>
                      <a:pt x="234" y="0"/>
                    </a:moveTo>
                    <a:lnTo>
                      <a:pt x="246" y="0"/>
                    </a:lnTo>
                    <a:lnTo>
                      <a:pt x="256" y="0"/>
                    </a:lnTo>
                    <a:lnTo>
                      <a:pt x="268" y="2"/>
                    </a:lnTo>
                    <a:lnTo>
                      <a:pt x="280" y="4"/>
                    </a:lnTo>
                    <a:lnTo>
                      <a:pt x="292" y="6"/>
                    </a:lnTo>
                    <a:lnTo>
                      <a:pt x="302" y="10"/>
                    </a:lnTo>
                    <a:lnTo>
                      <a:pt x="314" y="14"/>
                    </a:lnTo>
                    <a:lnTo>
                      <a:pt x="324" y="18"/>
                    </a:lnTo>
                    <a:lnTo>
                      <a:pt x="334" y="22"/>
                    </a:lnTo>
                    <a:lnTo>
                      <a:pt x="344" y="28"/>
                    </a:lnTo>
                    <a:lnTo>
                      <a:pt x="354" y="34"/>
                    </a:lnTo>
                    <a:lnTo>
                      <a:pt x="364" y="40"/>
                    </a:lnTo>
                    <a:lnTo>
                      <a:pt x="372" y="46"/>
                    </a:lnTo>
                    <a:lnTo>
                      <a:pt x="382" y="54"/>
                    </a:lnTo>
                    <a:lnTo>
                      <a:pt x="390" y="60"/>
                    </a:lnTo>
                    <a:lnTo>
                      <a:pt x="398" y="68"/>
                    </a:lnTo>
                    <a:lnTo>
                      <a:pt x="406" y="76"/>
                    </a:lnTo>
                    <a:lnTo>
                      <a:pt x="412" y="86"/>
                    </a:lnTo>
                    <a:lnTo>
                      <a:pt x="420" y="94"/>
                    </a:lnTo>
                    <a:lnTo>
                      <a:pt x="426" y="104"/>
                    </a:lnTo>
                    <a:lnTo>
                      <a:pt x="432" y="114"/>
                    </a:lnTo>
                    <a:lnTo>
                      <a:pt x="438" y="124"/>
                    </a:lnTo>
                    <a:lnTo>
                      <a:pt x="444" y="134"/>
                    </a:lnTo>
                    <a:lnTo>
                      <a:pt x="448" y="144"/>
                    </a:lnTo>
                    <a:lnTo>
                      <a:pt x="452" y="154"/>
                    </a:lnTo>
                    <a:lnTo>
                      <a:pt x="456" y="166"/>
                    </a:lnTo>
                    <a:lnTo>
                      <a:pt x="458" y="178"/>
                    </a:lnTo>
                    <a:lnTo>
                      <a:pt x="462" y="188"/>
                    </a:lnTo>
                    <a:lnTo>
                      <a:pt x="464" y="200"/>
                    </a:lnTo>
                    <a:lnTo>
                      <a:pt x="464" y="212"/>
                    </a:lnTo>
                    <a:lnTo>
                      <a:pt x="466" y="224"/>
                    </a:lnTo>
                    <a:lnTo>
                      <a:pt x="466" y="236"/>
                    </a:lnTo>
                    <a:lnTo>
                      <a:pt x="466" y="248"/>
                    </a:lnTo>
                    <a:lnTo>
                      <a:pt x="464" y="260"/>
                    </a:lnTo>
                    <a:lnTo>
                      <a:pt x="464" y="272"/>
                    </a:lnTo>
                    <a:lnTo>
                      <a:pt x="462" y="284"/>
                    </a:lnTo>
                    <a:lnTo>
                      <a:pt x="458" y="296"/>
                    </a:lnTo>
                    <a:lnTo>
                      <a:pt x="456" y="306"/>
                    </a:lnTo>
                    <a:lnTo>
                      <a:pt x="452" y="318"/>
                    </a:lnTo>
                    <a:lnTo>
                      <a:pt x="448" y="328"/>
                    </a:lnTo>
                    <a:lnTo>
                      <a:pt x="444" y="338"/>
                    </a:lnTo>
                    <a:lnTo>
                      <a:pt x="438" y="350"/>
                    </a:lnTo>
                    <a:lnTo>
                      <a:pt x="432" y="360"/>
                    </a:lnTo>
                    <a:lnTo>
                      <a:pt x="426" y="368"/>
                    </a:lnTo>
                    <a:lnTo>
                      <a:pt x="420" y="378"/>
                    </a:lnTo>
                    <a:lnTo>
                      <a:pt x="412" y="386"/>
                    </a:lnTo>
                    <a:lnTo>
                      <a:pt x="406" y="396"/>
                    </a:lnTo>
                    <a:lnTo>
                      <a:pt x="398" y="404"/>
                    </a:lnTo>
                    <a:lnTo>
                      <a:pt x="390" y="412"/>
                    </a:lnTo>
                    <a:lnTo>
                      <a:pt x="382" y="420"/>
                    </a:lnTo>
                    <a:lnTo>
                      <a:pt x="372" y="426"/>
                    </a:lnTo>
                    <a:lnTo>
                      <a:pt x="364" y="432"/>
                    </a:lnTo>
                    <a:lnTo>
                      <a:pt x="354" y="438"/>
                    </a:lnTo>
                    <a:lnTo>
                      <a:pt x="344" y="444"/>
                    </a:lnTo>
                    <a:lnTo>
                      <a:pt x="334" y="450"/>
                    </a:lnTo>
                    <a:lnTo>
                      <a:pt x="324" y="454"/>
                    </a:lnTo>
                    <a:lnTo>
                      <a:pt x="314" y="458"/>
                    </a:lnTo>
                    <a:lnTo>
                      <a:pt x="302" y="462"/>
                    </a:lnTo>
                    <a:lnTo>
                      <a:pt x="292" y="466"/>
                    </a:lnTo>
                    <a:lnTo>
                      <a:pt x="280" y="468"/>
                    </a:lnTo>
                    <a:lnTo>
                      <a:pt x="268" y="470"/>
                    </a:lnTo>
                    <a:lnTo>
                      <a:pt x="256" y="472"/>
                    </a:lnTo>
                    <a:lnTo>
                      <a:pt x="246" y="472"/>
                    </a:lnTo>
                    <a:lnTo>
                      <a:pt x="234" y="474"/>
                    </a:lnTo>
                    <a:lnTo>
                      <a:pt x="222" y="472"/>
                    </a:lnTo>
                    <a:lnTo>
                      <a:pt x="210" y="472"/>
                    </a:lnTo>
                    <a:lnTo>
                      <a:pt x="198" y="470"/>
                    </a:lnTo>
                    <a:lnTo>
                      <a:pt x="186" y="468"/>
                    </a:lnTo>
                    <a:lnTo>
                      <a:pt x="174" y="466"/>
                    </a:lnTo>
                    <a:lnTo>
                      <a:pt x="164" y="462"/>
                    </a:lnTo>
                    <a:lnTo>
                      <a:pt x="152" y="458"/>
                    </a:lnTo>
                    <a:lnTo>
                      <a:pt x="142" y="454"/>
                    </a:lnTo>
                    <a:lnTo>
                      <a:pt x="132" y="450"/>
                    </a:lnTo>
                    <a:lnTo>
                      <a:pt x="122" y="444"/>
                    </a:lnTo>
                    <a:lnTo>
                      <a:pt x="112" y="438"/>
                    </a:lnTo>
                    <a:lnTo>
                      <a:pt x="102" y="432"/>
                    </a:lnTo>
                    <a:lnTo>
                      <a:pt x="94" y="426"/>
                    </a:lnTo>
                    <a:lnTo>
                      <a:pt x="84" y="420"/>
                    </a:lnTo>
                    <a:lnTo>
                      <a:pt x="76" y="412"/>
                    </a:lnTo>
                    <a:lnTo>
                      <a:pt x="68" y="404"/>
                    </a:lnTo>
                    <a:lnTo>
                      <a:pt x="60" y="396"/>
                    </a:lnTo>
                    <a:lnTo>
                      <a:pt x="54" y="386"/>
                    </a:lnTo>
                    <a:lnTo>
                      <a:pt x="46" y="378"/>
                    </a:lnTo>
                    <a:lnTo>
                      <a:pt x="40" y="368"/>
                    </a:lnTo>
                    <a:lnTo>
                      <a:pt x="34" y="360"/>
                    </a:lnTo>
                    <a:lnTo>
                      <a:pt x="28" y="350"/>
                    </a:lnTo>
                    <a:lnTo>
                      <a:pt x="22" y="338"/>
                    </a:lnTo>
                    <a:lnTo>
                      <a:pt x="18" y="328"/>
                    </a:lnTo>
                    <a:lnTo>
                      <a:pt x="14" y="318"/>
                    </a:lnTo>
                    <a:lnTo>
                      <a:pt x="10" y="306"/>
                    </a:lnTo>
                    <a:lnTo>
                      <a:pt x="8" y="296"/>
                    </a:lnTo>
                    <a:lnTo>
                      <a:pt x="4" y="284"/>
                    </a:lnTo>
                    <a:lnTo>
                      <a:pt x="2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0" y="224"/>
                    </a:lnTo>
                    <a:lnTo>
                      <a:pt x="2" y="212"/>
                    </a:lnTo>
                    <a:lnTo>
                      <a:pt x="2" y="200"/>
                    </a:lnTo>
                    <a:lnTo>
                      <a:pt x="4" y="188"/>
                    </a:lnTo>
                    <a:lnTo>
                      <a:pt x="8" y="178"/>
                    </a:lnTo>
                    <a:lnTo>
                      <a:pt x="10" y="166"/>
                    </a:lnTo>
                    <a:lnTo>
                      <a:pt x="14" y="154"/>
                    </a:lnTo>
                    <a:lnTo>
                      <a:pt x="18" y="144"/>
                    </a:lnTo>
                    <a:lnTo>
                      <a:pt x="22" y="134"/>
                    </a:lnTo>
                    <a:lnTo>
                      <a:pt x="28" y="124"/>
                    </a:lnTo>
                    <a:lnTo>
                      <a:pt x="34" y="114"/>
                    </a:lnTo>
                    <a:lnTo>
                      <a:pt x="40" y="104"/>
                    </a:lnTo>
                    <a:lnTo>
                      <a:pt x="46" y="94"/>
                    </a:lnTo>
                    <a:lnTo>
                      <a:pt x="54" y="86"/>
                    </a:lnTo>
                    <a:lnTo>
                      <a:pt x="60" y="76"/>
                    </a:lnTo>
                    <a:lnTo>
                      <a:pt x="68" y="68"/>
                    </a:lnTo>
                    <a:lnTo>
                      <a:pt x="76" y="60"/>
                    </a:lnTo>
                    <a:lnTo>
                      <a:pt x="84" y="54"/>
                    </a:lnTo>
                    <a:lnTo>
                      <a:pt x="94" y="46"/>
                    </a:lnTo>
                    <a:lnTo>
                      <a:pt x="102" y="40"/>
                    </a:lnTo>
                    <a:lnTo>
                      <a:pt x="112" y="34"/>
                    </a:lnTo>
                    <a:lnTo>
                      <a:pt x="122" y="28"/>
                    </a:lnTo>
                    <a:lnTo>
                      <a:pt x="132" y="22"/>
                    </a:lnTo>
                    <a:lnTo>
                      <a:pt x="142" y="18"/>
                    </a:lnTo>
                    <a:lnTo>
                      <a:pt x="152" y="14"/>
                    </a:lnTo>
                    <a:lnTo>
                      <a:pt x="164" y="10"/>
                    </a:lnTo>
                    <a:lnTo>
                      <a:pt x="174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0"/>
                    </a:lnTo>
                    <a:lnTo>
                      <a:pt x="222" y="0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FCEE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387"/>
              <p:cNvSpPr>
                <a:spLocks/>
              </p:cNvSpPr>
              <p:nvPr/>
            </p:nvSpPr>
            <p:spPr bwMode="auto">
              <a:xfrm>
                <a:off x="5353050" y="1073150"/>
                <a:ext cx="701675" cy="71437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76" y="8"/>
                  </a:cxn>
                  <a:cxn ang="0">
                    <a:pos x="306" y="18"/>
                  </a:cxn>
                  <a:cxn ang="0">
                    <a:pos x="336" y="34"/>
                  </a:cxn>
                  <a:cxn ang="0">
                    <a:pos x="362" y="52"/>
                  </a:cxn>
                  <a:cxn ang="0">
                    <a:pos x="384" y="74"/>
                  </a:cxn>
                  <a:cxn ang="0">
                    <a:pos x="404" y="100"/>
                  </a:cxn>
                  <a:cxn ang="0">
                    <a:pos x="420" y="128"/>
                  </a:cxn>
                  <a:cxn ang="0">
                    <a:pos x="432" y="158"/>
                  </a:cxn>
                  <a:cxn ang="0">
                    <a:pos x="440" y="192"/>
                  </a:cxn>
                  <a:cxn ang="0">
                    <a:pos x="442" y="226"/>
                  </a:cxn>
                  <a:cxn ang="0">
                    <a:pos x="440" y="260"/>
                  </a:cxn>
                  <a:cxn ang="0">
                    <a:pos x="432" y="292"/>
                  </a:cxn>
                  <a:cxn ang="0">
                    <a:pos x="420" y="324"/>
                  </a:cxn>
                  <a:cxn ang="0">
                    <a:pos x="404" y="352"/>
                  </a:cxn>
                  <a:cxn ang="0">
                    <a:pos x="384" y="378"/>
                  </a:cxn>
                  <a:cxn ang="0">
                    <a:pos x="362" y="400"/>
                  </a:cxn>
                  <a:cxn ang="0">
                    <a:pos x="336" y="418"/>
                  </a:cxn>
                  <a:cxn ang="0">
                    <a:pos x="306" y="434"/>
                  </a:cxn>
                  <a:cxn ang="0">
                    <a:pos x="276" y="444"/>
                  </a:cxn>
                  <a:cxn ang="0">
                    <a:pos x="244" y="450"/>
                  </a:cxn>
                  <a:cxn ang="0">
                    <a:pos x="210" y="450"/>
                  </a:cxn>
                  <a:cxn ang="0">
                    <a:pos x="176" y="446"/>
                  </a:cxn>
                  <a:cxn ang="0">
                    <a:pos x="144" y="438"/>
                  </a:cxn>
                  <a:cxn ang="0">
                    <a:pos x="114" y="424"/>
                  </a:cxn>
                  <a:cxn ang="0">
                    <a:pos x="88" y="406"/>
                  </a:cxn>
                  <a:cxn ang="0">
                    <a:pos x="64" y="384"/>
                  </a:cxn>
                  <a:cxn ang="0">
                    <a:pos x="44" y="360"/>
                  </a:cxn>
                  <a:cxn ang="0">
                    <a:pos x="26" y="332"/>
                  </a:cxn>
                  <a:cxn ang="0">
                    <a:pos x="12" y="304"/>
                  </a:cxn>
                  <a:cxn ang="0">
                    <a:pos x="4" y="272"/>
                  </a:cxn>
                  <a:cxn ang="0">
                    <a:pos x="0" y="238"/>
                  </a:cxn>
                  <a:cxn ang="0">
                    <a:pos x="0" y="202"/>
                  </a:cxn>
                  <a:cxn ang="0">
                    <a:pos x="6" y="170"/>
                  </a:cxn>
                  <a:cxn ang="0">
                    <a:pos x="16" y="138"/>
                  </a:cxn>
                  <a:cxn ang="0">
                    <a:pos x="32" y="110"/>
                  </a:cxn>
                  <a:cxn ang="0">
                    <a:pos x="50" y="82"/>
                  </a:cxn>
                  <a:cxn ang="0">
                    <a:pos x="72" y="60"/>
                  </a:cxn>
                  <a:cxn ang="0">
                    <a:pos x="96" y="40"/>
                  </a:cxn>
                  <a:cxn ang="0">
                    <a:pos x="124" y="24"/>
                  </a:cxn>
                  <a:cxn ang="0">
                    <a:pos x="154" y="10"/>
                  </a:cxn>
                  <a:cxn ang="0">
                    <a:pos x="186" y="4"/>
                  </a:cxn>
                  <a:cxn ang="0">
                    <a:pos x="220" y="0"/>
                  </a:cxn>
                </a:cxnLst>
                <a:rect l="0" t="0" r="r" b="b"/>
                <a:pathLst>
                  <a:path w="442" h="450">
                    <a:moveTo>
                      <a:pt x="220" y="0"/>
                    </a:moveTo>
                    <a:lnTo>
                      <a:pt x="232" y="2"/>
                    </a:lnTo>
                    <a:lnTo>
                      <a:pt x="244" y="2"/>
                    </a:lnTo>
                    <a:lnTo>
                      <a:pt x="254" y="4"/>
                    </a:lnTo>
                    <a:lnTo>
                      <a:pt x="266" y="6"/>
                    </a:lnTo>
                    <a:lnTo>
                      <a:pt x="276" y="8"/>
                    </a:lnTo>
                    <a:lnTo>
                      <a:pt x="286" y="10"/>
                    </a:lnTo>
                    <a:lnTo>
                      <a:pt x="296" y="14"/>
                    </a:lnTo>
                    <a:lnTo>
                      <a:pt x="306" y="18"/>
                    </a:lnTo>
                    <a:lnTo>
                      <a:pt x="316" y="24"/>
                    </a:lnTo>
                    <a:lnTo>
                      <a:pt x="326" y="28"/>
                    </a:lnTo>
                    <a:lnTo>
                      <a:pt x="336" y="34"/>
                    </a:lnTo>
                    <a:lnTo>
                      <a:pt x="344" y="40"/>
                    </a:lnTo>
                    <a:lnTo>
                      <a:pt x="354" y="46"/>
                    </a:lnTo>
                    <a:lnTo>
                      <a:pt x="362" y="52"/>
                    </a:lnTo>
                    <a:lnTo>
                      <a:pt x="370" y="60"/>
                    </a:lnTo>
                    <a:lnTo>
                      <a:pt x="378" y="66"/>
                    </a:lnTo>
                    <a:lnTo>
                      <a:pt x="384" y="74"/>
                    </a:lnTo>
                    <a:lnTo>
                      <a:pt x="392" y="82"/>
                    </a:lnTo>
                    <a:lnTo>
                      <a:pt x="398" y="92"/>
                    </a:lnTo>
                    <a:lnTo>
                      <a:pt x="404" y="100"/>
                    </a:lnTo>
                    <a:lnTo>
                      <a:pt x="410" y="110"/>
                    </a:lnTo>
                    <a:lnTo>
                      <a:pt x="416" y="118"/>
                    </a:lnTo>
                    <a:lnTo>
                      <a:pt x="420" y="128"/>
                    </a:lnTo>
                    <a:lnTo>
                      <a:pt x="424" y="138"/>
                    </a:lnTo>
                    <a:lnTo>
                      <a:pt x="428" y="148"/>
                    </a:lnTo>
                    <a:lnTo>
                      <a:pt x="432" y="158"/>
                    </a:lnTo>
                    <a:lnTo>
                      <a:pt x="434" y="170"/>
                    </a:lnTo>
                    <a:lnTo>
                      <a:pt x="438" y="180"/>
                    </a:lnTo>
                    <a:lnTo>
                      <a:pt x="440" y="192"/>
                    </a:lnTo>
                    <a:lnTo>
                      <a:pt x="440" y="202"/>
                    </a:lnTo>
                    <a:lnTo>
                      <a:pt x="442" y="214"/>
                    </a:lnTo>
                    <a:lnTo>
                      <a:pt x="442" y="226"/>
                    </a:lnTo>
                    <a:lnTo>
                      <a:pt x="442" y="238"/>
                    </a:lnTo>
                    <a:lnTo>
                      <a:pt x="440" y="248"/>
                    </a:lnTo>
                    <a:lnTo>
                      <a:pt x="440" y="260"/>
                    </a:lnTo>
                    <a:lnTo>
                      <a:pt x="438" y="272"/>
                    </a:lnTo>
                    <a:lnTo>
                      <a:pt x="434" y="282"/>
                    </a:lnTo>
                    <a:lnTo>
                      <a:pt x="432" y="292"/>
                    </a:lnTo>
                    <a:lnTo>
                      <a:pt x="428" y="304"/>
                    </a:lnTo>
                    <a:lnTo>
                      <a:pt x="424" y="314"/>
                    </a:lnTo>
                    <a:lnTo>
                      <a:pt x="420" y="324"/>
                    </a:lnTo>
                    <a:lnTo>
                      <a:pt x="416" y="332"/>
                    </a:lnTo>
                    <a:lnTo>
                      <a:pt x="410" y="342"/>
                    </a:lnTo>
                    <a:lnTo>
                      <a:pt x="404" y="352"/>
                    </a:lnTo>
                    <a:lnTo>
                      <a:pt x="398" y="360"/>
                    </a:lnTo>
                    <a:lnTo>
                      <a:pt x="392" y="368"/>
                    </a:lnTo>
                    <a:lnTo>
                      <a:pt x="384" y="378"/>
                    </a:lnTo>
                    <a:lnTo>
                      <a:pt x="378" y="384"/>
                    </a:lnTo>
                    <a:lnTo>
                      <a:pt x="370" y="392"/>
                    </a:lnTo>
                    <a:lnTo>
                      <a:pt x="362" y="400"/>
                    </a:lnTo>
                    <a:lnTo>
                      <a:pt x="354" y="406"/>
                    </a:lnTo>
                    <a:lnTo>
                      <a:pt x="344" y="412"/>
                    </a:lnTo>
                    <a:lnTo>
                      <a:pt x="336" y="418"/>
                    </a:lnTo>
                    <a:lnTo>
                      <a:pt x="326" y="424"/>
                    </a:lnTo>
                    <a:lnTo>
                      <a:pt x="316" y="428"/>
                    </a:lnTo>
                    <a:lnTo>
                      <a:pt x="306" y="434"/>
                    </a:lnTo>
                    <a:lnTo>
                      <a:pt x="296" y="438"/>
                    </a:lnTo>
                    <a:lnTo>
                      <a:pt x="286" y="440"/>
                    </a:lnTo>
                    <a:lnTo>
                      <a:pt x="276" y="444"/>
                    </a:lnTo>
                    <a:lnTo>
                      <a:pt x="266" y="446"/>
                    </a:lnTo>
                    <a:lnTo>
                      <a:pt x="254" y="448"/>
                    </a:lnTo>
                    <a:lnTo>
                      <a:pt x="244" y="450"/>
                    </a:lnTo>
                    <a:lnTo>
                      <a:pt x="232" y="450"/>
                    </a:lnTo>
                    <a:lnTo>
                      <a:pt x="220" y="450"/>
                    </a:lnTo>
                    <a:lnTo>
                      <a:pt x="210" y="450"/>
                    </a:lnTo>
                    <a:lnTo>
                      <a:pt x="198" y="450"/>
                    </a:lnTo>
                    <a:lnTo>
                      <a:pt x="186" y="448"/>
                    </a:lnTo>
                    <a:lnTo>
                      <a:pt x="176" y="446"/>
                    </a:lnTo>
                    <a:lnTo>
                      <a:pt x="166" y="444"/>
                    </a:lnTo>
                    <a:lnTo>
                      <a:pt x="154" y="440"/>
                    </a:lnTo>
                    <a:lnTo>
                      <a:pt x="144" y="438"/>
                    </a:lnTo>
                    <a:lnTo>
                      <a:pt x="134" y="434"/>
                    </a:lnTo>
                    <a:lnTo>
                      <a:pt x="124" y="428"/>
                    </a:lnTo>
                    <a:lnTo>
                      <a:pt x="114" y="424"/>
                    </a:lnTo>
                    <a:lnTo>
                      <a:pt x="106" y="418"/>
                    </a:lnTo>
                    <a:lnTo>
                      <a:pt x="96" y="412"/>
                    </a:lnTo>
                    <a:lnTo>
                      <a:pt x="88" y="406"/>
                    </a:lnTo>
                    <a:lnTo>
                      <a:pt x="80" y="400"/>
                    </a:lnTo>
                    <a:lnTo>
                      <a:pt x="72" y="392"/>
                    </a:lnTo>
                    <a:lnTo>
                      <a:pt x="64" y="384"/>
                    </a:lnTo>
                    <a:lnTo>
                      <a:pt x="56" y="378"/>
                    </a:lnTo>
                    <a:lnTo>
                      <a:pt x="50" y="368"/>
                    </a:lnTo>
                    <a:lnTo>
                      <a:pt x="44" y="360"/>
                    </a:lnTo>
                    <a:lnTo>
                      <a:pt x="38" y="352"/>
                    </a:lnTo>
                    <a:lnTo>
                      <a:pt x="32" y="342"/>
                    </a:lnTo>
                    <a:lnTo>
                      <a:pt x="26" y="332"/>
                    </a:lnTo>
                    <a:lnTo>
                      <a:pt x="20" y="324"/>
                    </a:lnTo>
                    <a:lnTo>
                      <a:pt x="16" y="314"/>
                    </a:lnTo>
                    <a:lnTo>
                      <a:pt x="12" y="304"/>
                    </a:lnTo>
                    <a:lnTo>
                      <a:pt x="10" y="292"/>
                    </a:lnTo>
                    <a:lnTo>
                      <a:pt x="6" y="282"/>
                    </a:lnTo>
                    <a:lnTo>
                      <a:pt x="4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8"/>
                    </a:lnTo>
                    <a:lnTo>
                      <a:pt x="0" y="226"/>
                    </a:lnTo>
                    <a:lnTo>
                      <a:pt x="0" y="214"/>
                    </a:lnTo>
                    <a:lnTo>
                      <a:pt x="0" y="202"/>
                    </a:lnTo>
                    <a:lnTo>
                      <a:pt x="2" y="192"/>
                    </a:lnTo>
                    <a:lnTo>
                      <a:pt x="4" y="180"/>
                    </a:lnTo>
                    <a:lnTo>
                      <a:pt x="6" y="170"/>
                    </a:lnTo>
                    <a:lnTo>
                      <a:pt x="10" y="158"/>
                    </a:lnTo>
                    <a:lnTo>
                      <a:pt x="12" y="148"/>
                    </a:lnTo>
                    <a:lnTo>
                      <a:pt x="16" y="138"/>
                    </a:lnTo>
                    <a:lnTo>
                      <a:pt x="20" y="128"/>
                    </a:lnTo>
                    <a:lnTo>
                      <a:pt x="26" y="118"/>
                    </a:lnTo>
                    <a:lnTo>
                      <a:pt x="32" y="110"/>
                    </a:lnTo>
                    <a:lnTo>
                      <a:pt x="38" y="100"/>
                    </a:lnTo>
                    <a:lnTo>
                      <a:pt x="44" y="92"/>
                    </a:lnTo>
                    <a:lnTo>
                      <a:pt x="50" y="82"/>
                    </a:lnTo>
                    <a:lnTo>
                      <a:pt x="56" y="74"/>
                    </a:lnTo>
                    <a:lnTo>
                      <a:pt x="64" y="66"/>
                    </a:lnTo>
                    <a:lnTo>
                      <a:pt x="72" y="60"/>
                    </a:lnTo>
                    <a:lnTo>
                      <a:pt x="80" y="52"/>
                    </a:lnTo>
                    <a:lnTo>
                      <a:pt x="88" y="46"/>
                    </a:lnTo>
                    <a:lnTo>
                      <a:pt x="96" y="40"/>
                    </a:lnTo>
                    <a:lnTo>
                      <a:pt x="106" y="34"/>
                    </a:lnTo>
                    <a:lnTo>
                      <a:pt x="114" y="28"/>
                    </a:lnTo>
                    <a:lnTo>
                      <a:pt x="124" y="24"/>
                    </a:lnTo>
                    <a:lnTo>
                      <a:pt x="134" y="18"/>
                    </a:lnTo>
                    <a:lnTo>
                      <a:pt x="144" y="14"/>
                    </a:lnTo>
                    <a:lnTo>
                      <a:pt x="154" y="10"/>
                    </a:lnTo>
                    <a:lnTo>
                      <a:pt x="166" y="8"/>
                    </a:lnTo>
                    <a:lnTo>
                      <a:pt x="176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2"/>
                    </a:lnTo>
                    <a:lnTo>
                      <a:pt x="220" y="0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390"/>
              <p:cNvSpPr>
                <a:spLocks/>
              </p:cNvSpPr>
              <p:nvPr/>
            </p:nvSpPr>
            <p:spPr bwMode="auto">
              <a:xfrm>
                <a:off x="5359400" y="1130300"/>
                <a:ext cx="209550" cy="358775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38" y="8"/>
                  </a:cxn>
                  <a:cxn ang="0">
                    <a:pos x="30" y="16"/>
                  </a:cxn>
                  <a:cxn ang="0">
                    <a:pos x="22" y="26"/>
                  </a:cxn>
                  <a:cxn ang="0">
                    <a:pos x="16" y="36"/>
                  </a:cxn>
                  <a:cxn ang="0">
                    <a:pos x="10" y="50"/>
                  </a:cxn>
                  <a:cxn ang="0">
                    <a:pos x="6" y="64"/>
                  </a:cxn>
                  <a:cxn ang="0">
                    <a:pos x="2" y="78"/>
                  </a:cxn>
                  <a:cxn ang="0">
                    <a:pos x="0" y="94"/>
                  </a:cxn>
                  <a:cxn ang="0">
                    <a:pos x="0" y="112"/>
                  </a:cxn>
                  <a:cxn ang="0">
                    <a:pos x="2" y="128"/>
                  </a:cxn>
                  <a:cxn ang="0">
                    <a:pos x="4" y="144"/>
                  </a:cxn>
                  <a:cxn ang="0">
                    <a:pos x="8" y="160"/>
                  </a:cxn>
                  <a:cxn ang="0">
                    <a:pos x="14" y="174"/>
                  </a:cxn>
                  <a:cxn ang="0">
                    <a:pos x="20" y="188"/>
                  </a:cxn>
                  <a:cxn ang="0">
                    <a:pos x="28" y="198"/>
                  </a:cxn>
                  <a:cxn ang="0">
                    <a:pos x="36" y="208"/>
                  </a:cxn>
                  <a:cxn ang="0">
                    <a:pos x="44" y="216"/>
                  </a:cxn>
                  <a:cxn ang="0">
                    <a:pos x="52" y="222"/>
                  </a:cxn>
                  <a:cxn ang="0">
                    <a:pos x="62" y="224"/>
                  </a:cxn>
                  <a:cxn ang="0">
                    <a:pos x="72" y="226"/>
                  </a:cxn>
                  <a:cxn ang="0">
                    <a:pos x="82" y="224"/>
                  </a:cxn>
                  <a:cxn ang="0">
                    <a:pos x="92" y="218"/>
                  </a:cxn>
                  <a:cxn ang="0">
                    <a:pos x="100" y="212"/>
                  </a:cxn>
                  <a:cxn ang="0">
                    <a:pos x="108" y="204"/>
                  </a:cxn>
                  <a:cxn ang="0">
                    <a:pos x="116" y="192"/>
                  </a:cxn>
                  <a:cxn ang="0">
                    <a:pos x="120" y="180"/>
                  </a:cxn>
                  <a:cxn ang="0">
                    <a:pos x="126" y="168"/>
                  </a:cxn>
                  <a:cxn ang="0">
                    <a:pos x="128" y="152"/>
                  </a:cxn>
                  <a:cxn ang="0">
                    <a:pos x="132" y="136"/>
                  </a:cxn>
                  <a:cxn ang="0">
                    <a:pos x="132" y="120"/>
                  </a:cxn>
                  <a:cxn ang="0">
                    <a:pos x="132" y="104"/>
                  </a:cxn>
                  <a:cxn ang="0">
                    <a:pos x="128" y="86"/>
                  </a:cxn>
                  <a:cxn ang="0">
                    <a:pos x="126" y="70"/>
                  </a:cxn>
                  <a:cxn ang="0">
                    <a:pos x="120" y="56"/>
                  </a:cxn>
                  <a:cxn ang="0">
                    <a:pos x="114" y="42"/>
                  </a:cxn>
                  <a:cxn ang="0">
                    <a:pos x="108" y="30"/>
                  </a:cxn>
                  <a:cxn ang="0">
                    <a:pos x="100" y="20"/>
                  </a:cxn>
                  <a:cxn ang="0">
                    <a:pos x="92" y="12"/>
                  </a:cxn>
                  <a:cxn ang="0">
                    <a:pos x="82" y="6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4" y="2"/>
                  </a:cxn>
                </a:cxnLst>
                <a:rect l="0" t="0" r="r" b="b"/>
                <a:pathLst>
                  <a:path w="132" h="226">
                    <a:moveTo>
                      <a:pt x="54" y="2"/>
                    </a:moveTo>
                    <a:lnTo>
                      <a:pt x="50" y="2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6" y="20"/>
                    </a:lnTo>
                    <a:lnTo>
                      <a:pt x="24" y="22"/>
                    </a:lnTo>
                    <a:lnTo>
                      <a:pt x="22" y="26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6" y="36"/>
                    </a:lnTo>
                    <a:lnTo>
                      <a:pt x="14" y="40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2" y="84"/>
                    </a:lnTo>
                    <a:lnTo>
                      <a:pt x="2" y="90"/>
                    </a:lnTo>
                    <a:lnTo>
                      <a:pt x="0" y="94"/>
                    </a:lnTo>
                    <a:lnTo>
                      <a:pt x="0" y="100"/>
                    </a:lnTo>
                    <a:lnTo>
                      <a:pt x="0" y="106"/>
                    </a:lnTo>
                    <a:lnTo>
                      <a:pt x="0" y="112"/>
                    </a:lnTo>
                    <a:lnTo>
                      <a:pt x="0" y="116"/>
                    </a:lnTo>
                    <a:lnTo>
                      <a:pt x="0" y="122"/>
                    </a:lnTo>
                    <a:lnTo>
                      <a:pt x="2" y="128"/>
                    </a:lnTo>
                    <a:lnTo>
                      <a:pt x="2" y="134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6"/>
                    </a:lnTo>
                    <a:lnTo>
                      <a:pt x="8" y="160"/>
                    </a:lnTo>
                    <a:lnTo>
                      <a:pt x="10" y="166"/>
                    </a:lnTo>
                    <a:lnTo>
                      <a:pt x="12" y="170"/>
                    </a:lnTo>
                    <a:lnTo>
                      <a:pt x="14" y="174"/>
                    </a:lnTo>
                    <a:lnTo>
                      <a:pt x="16" y="180"/>
                    </a:lnTo>
                    <a:lnTo>
                      <a:pt x="18" y="184"/>
                    </a:lnTo>
                    <a:lnTo>
                      <a:pt x="20" y="188"/>
                    </a:lnTo>
                    <a:lnTo>
                      <a:pt x="22" y="192"/>
                    </a:lnTo>
                    <a:lnTo>
                      <a:pt x="24" y="196"/>
                    </a:lnTo>
                    <a:lnTo>
                      <a:pt x="28" y="198"/>
                    </a:lnTo>
                    <a:lnTo>
                      <a:pt x="30" y="202"/>
                    </a:lnTo>
                    <a:lnTo>
                      <a:pt x="32" y="206"/>
                    </a:lnTo>
                    <a:lnTo>
                      <a:pt x="36" y="208"/>
                    </a:lnTo>
                    <a:lnTo>
                      <a:pt x="38" y="212"/>
                    </a:lnTo>
                    <a:lnTo>
                      <a:pt x="40" y="214"/>
                    </a:lnTo>
                    <a:lnTo>
                      <a:pt x="44" y="216"/>
                    </a:lnTo>
                    <a:lnTo>
                      <a:pt x="46" y="218"/>
                    </a:lnTo>
                    <a:lnTo>
                      <a:pt x="50" y="220"/>
                    </a:lnTo>
                    <a:lnTo>
                      <a:pt x="52" y="222"/>
                    </a:lnTo>
                    <a:lnTo>
                      <a:pt x="56" y="222"/>
                    </a:lnTo>
                    <a:lnTo>
                      <a:pt x="60" y="224"/>
                    </a:lnTo>
                    <a:lnTo>
                      <a:pt x="62" y="224"/>
                    </a:lnTo>
                    <a:lnTo>
                      <a:pt x="66" y="226"/>
                    </a:lnTo>
                    <a:lnTo>
                      <a:pt x="70" y="226"/>
                    </a:lnTo>
                    <a:lnTo>
                      <a:pt x="72" y="226"/>
                    </a:lnTo>
                    <a:lnTo>
                      <a:pt x="76" y="224"/>
                    </a:lnTo>
                    <a:lnTo>
                      <a:pt x="78" y="224"/>
                    </a:lnTo>
                    <a:lnTo>
                      <a:pt x="82" y="224"/>
                    </a:lnTo>
                    <a:lnTo>
                      <a:pt x="86" y="222"/>
                    </a:lnTo>
                    <a:lnTo>
                      <a:pt x="88" y="220"/>
                    </a:lnTo>
                    <a:lnTo>
                      <a:pt x="92" y="218"/>
                    </a:lnTo>
                    <a:lnTo>
                      <a:pt x="94" y="216"/>
                    </a:lnTo>
                    <a:lnTo>
                      <a:pt x="98" y="214"/>
                    </a:lnTo>
                    <a:lnTo>
                      <a:pt x="100" y="212"/>
                    </a:lnTo>
                    <a:lnTo>
                      <a:pt x="104" y="210"/>
                    </a:lnTo>
                    <a:lnTo>
                      <a:pt x="106" y="206"/>
                    </a:lnTo>
                    <a:lnTo>
                      <a:pt x="108" y="204"/>
                    </a:lnTo>
                    <a:lnTo>
                      <a:pt x="110" y="200"/>
                    </a:lnTo>
                    <a:lnTo>
                      <a:pt x="112" y="196"/>
                    </a:lnTo>
                    <a:lnTo>
                      <a:pt x="116" y="192"/>
                    </a:lnTo>
                    <a:lnTo>
                      <a:pt x="118" y="190"/>
                    </a:lnTo>
                    <a:lnTo>
                      <a:pt x="118" y="186"/>
                    </a:lnTo>
                    <a:lnTo>
                      <a:pt x="120" y="180"/>
                    </a:lnTo>
                    <a:lnTo>
                      <a:pt x="122" y="176"/>
                    </a:lnTo>
                    <a:lnTo>
                      <a:pt x="124" y="172"/>
                    </a:lnTo>
                    <a:lnTo>
                      <a:pt x="126" y="168"/>
                    </a:lnTo>
                    <a:lnTo>
                      <a:pt x="126" y="162"/>
                    </a:lnTo>
                    <a:lnTo>
                      <a:pt x="128" y="158"/>
                    </a:lnTo>
                    <a:lnTo>
                      <a:pt x="128" y="152"/>
                    </a:lnTo>
                    <a:lnTo>
                      <a:pt x="130" y="148"/>
                    </a:lnTo>
                    <a:lnTo>
                      <a:pt x="130" y="142"/>
                    </a:lnTo>
                    <a:lnTo>
                      <a:pt x="132" y="136"/>
                    </a:lnTo>
                    <a:lnTo>
                      <a:pt x="132" y="132"/>
                    </a:lnTo>
                    <a:lnTo>
                      <a:pt x="132" y="126"/>
                    </a:lnTo>
                    <a:lnTo>
                      <a:pt x="132" y="120"/>
                    </a:lnTo>
                    <a:lnTo>
                      <a:pt x="132" y="114"/>
                    </a:lnTo>
                    <a:lnTo>
                      <a:pt x="132" y="110"/>
                    </a:lnTo>
                    <a:lnTo>
                      <a:pt x="132" y="104"/>
                    </a:lnTo>
                    <a:lnTo>
                      <a:pt x="130" y="98"/>
                    </a:lnTo>
                    <a:lnTo>
                      <a:pt x="130" y="92"/>
                    </a:lnTo>
                    <a:lnTo>
                      <a:pt x="128" y="86"/>
                    </a:lnTo>
                    <a:lnTo>
                      <a:pt x="128" y="82"/>
                    </a:lnTo>
                    <a:lnTo>
                      <a:pt x="126" y="76"/>
                    </a:lnTo>
                    <a:lnTo>
                      <a:pt x="126" y="70"/>
                    </a:lnTo>
                    <a:lnTo>
                      <a:pt x="124" y="66"/>
                    </a:lnTo>
                    <a:lnTo>
                      <a:pt x="122" y="60"/>
                    </a:lnTo>
                    <a:lnTo>
                      <a:pt x="120" y="56"/>
                    </a:lnTo>
                    <a:lnTo>
                      <a:pt x="118" y="52"/>
                    </a:lnTo>
                    <a:lnTo>
                      <a:pt x="116" y="46"/>
                    </a:lnTo>
                    <a:lnTo>
                      <a:pt x="114" y="42"/>
                    </a:lnTo>
                    <a:lnTo>
                      <a:pt x="112" y="38"/>
                    </a:lnTo>
                    <a:lnTo>
                      <a:pt x="110" y="34"/>
                    </a:lnTo>
                    <a:lnTo>
                      <a:pt x="108" y="30"/>
                    </a:lnTo>
                    <a:lnTo>
                      <a:pt x="106" y="26"/>
                    </a:lnTo>
                    <a:lnTo>
                      <a:pt x="102" y="24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6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391"/>
              <p:cNvSpPr>
                <a:spLocks/>
              </p:cNvSpPr>
              <p:nvPr/>
            </p:nvSpPr>
            <p:spPr bwMode="auto">
              <a:xfrm>
                <a:off x="5372100" y="1266825"/>
                <a:ext cx="184150" cy="196850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44"/>
                  </a:cxn>
                  <a:cxn ang="0">
                    <a:pos x="4" y="54"/>
                  </a:cxn>
                  <a:cxn ang="0">
                    <a:pos x="6" y="64"/>
                  </a:cxn>
                  <a:cxn ang="0">
                    <a:pos x="10" y="72"/>
                  </a:cxn>
                  <a:cxn ang="0">
                    <a:pos x="14" y="80"/>
                  </a:cxn>
                  <a:cxn ang="0">
                    <a:pos x="16" y="88"/>
                  </a:cxn>
                  <a:cxn ang="0">
                    <a:pos x="20" y="94"/>
                  </a:cxn>
                  <a:cxn ang="0">
                    <a:pos x="26" y="102"/>
                  </a:cxn>
                  <a:cxn ang="0">
                    <a:pos x="30" y="106"/>
                  </a:cxn>
                  <a:cxn ang="0">
                    <a:pos x="36" y="112"/>
                  </a:cxn>
                  <a:cxn ang="0">
                    <a:pos x="40" y="116"/>
                  </a:cxn>
                  <a:cxn ang="0">
                    <a:pos x="46" y="120"/>
                  </a:cxn>
                  <a:cxn ang="0">
                    <a:pos x="52" y="122"/>
                  </a:cxn>
                  <a:cxn ang="0">
                    <a:pos x="58" y="124"/>
                  </a:cxn>
                  <a:cxn ang="0">
                    <a:pos x="64" y="124"/>
                  </a:cxn>
                  <a:cxn ang="0">
                    <a:pos x="68" y="122"/>
                  </a:cxn>
                  <a:cxn ang="0">
                    <a:pos x="74" y="122"/>
                  </a:cxn>
                  <a:cxn ang="0">
                    <a:pos x="80" y="118"/>
                  </a:cxn>
                  <a:cxn ang="0">
                    <a:pos x="86" y="116"/>
                  </a:cxn>
                  <a:cxn ang="0">
                    <a:pos x="90" y="110"/>
                  </a:cxn>
                  <a:cxn ang="0">
                    <a:pos x="94" y="106"/>
                  </a:cxn>
                  <a:cxn ang="0">
                    <a:pos x="98" y="100"/>
                  </a:cxn>
                  <a:cxn ang="0">
                    <a:pos x="102" y="92"/>
                  </a:cxn>
                  <a:cxn ang="0">
                    <a:pos x="106" y="86"/>
                  </a:cxn>
                  <a:cxn ang="0">
                    <a:pos x="108" y="78"/>
                  </a:cxn>
                  <a:cxn ang="0">
                    <a:pos x="110" y="70"/>
                  </a:cxn>
                  <a:cxn ang="0">
                    <a:pos x="112" y="60"/>
                  </a:cxn>
                  <a:cxn ang="0">
                    <a:pos x="114" y="52"/>
                  </a:cxn>
                  <a:cxn ang="0">
                    <a:pos x="116" y="42"/>
                  </a:cxn>
                  <a:cxn ang="0">
                    <a:pos x="116" y="32"/>
                  </a:cxn>
                  <a:cxn ang="0">
                    <a:pos x="116" y="22"/>
                  </a:cxn>
                  <a:cxn ang="0">
                    <a:pos x="114" y="14"/>
                  </a:cxn>
                  <a:cxn ang="0">
                    <a:pos x="114" y="10"/>
                  </a:cxn>
                  <a:cxn ang="0">
                    <a:pos x="112" y="6"/>
                  </a:cxn>
                  <a:cxn ang="0">
                    <a:pos x="106" y="4"/>
                  </a:cxn>
                  <a:cxn ang="0">
                    <a:pos x="100" y="4"/>
                  </a:cxn>
                  <a:cxn ang="0">
                    <a:pos x="94" y="2"/>
                  </a:cxn>
                  <a:cxn ang="0">
                    <a:pos x="88" y="2"/>
                  </a:cxn>
                  <a:cxn ang="0">
                    <a:pos x="80" y="0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2"/>
                  </a:cxn>
                  <a:cxn ang="0">
                    <a:pos x="50" y="2"/>
                  </a:cxn>
                  <a:cxn ang="0">
                    <a:pos x="42" y="4"/>
                  </a:cxn>
                  <a:cxn ang="0">
                    <a:pos x="34" y="6"/>
                  </a:cxn>
                  <a:cxn ang="0">
                    <a:pos x="26" y="10"/>
                  </a:cxn>
                  <a:cxn ang="0">
                    <a:pos x="20" y="14"/>
                  </a:cxn>
                  <a:cxn ang="0">
                    <a:pos x="12" y="20"/>
                  </a:cxn>
                  <a:cxn ang="0">
                    <a:pos x="4" y="26"/>
                  </a:cxn>
                  <a:cxn ang="0">
                    <a:pos x="0" y="28"/>
                  </a:cxn>
                </a:cxnLst>
                <a:rect l="0" t="0" r="r" b="b"/>
                <a:pathLst>
                  <a:path w="116" h="124">
                    <a:moveTo>
                      <a:pt x="0" y="28"/>
                    </a:moveTo>
                    <a:lnTo>
                      <a:pt x="0" y="34"/>
                    </a:lnTo>
                    <a:lnTo>
                      <a:pt x="2" y="40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8" y="68"/>
                    </a:lnTo>
                    <a:lnTo>
                      <a:pt x="10" y="72"/>
                    </a:lnTo>
                    <a:lnTo>
                      <a:pt x="12" y="76"/>
                    </a:lnTo>
                    <a:lnTo>
                      <a:pt x="14" y="80"/>
                    </a:lnTo>
                    <a:lnTo>
                      <a:pt x="14" y="84"/>
                    </a:lnTo>
                    <a:lnTo>
                      <a:pt x="16" y="88"/>
                    </a:lnTo>
                    <a:lnTo>
                      <a:pt x="18" y="92"/>
                    </a:lnTo>
                    <a:lnTo>
                      <a:pt x="20" y="94"/>
                    </a:lnTo>
                    <a:lnTo>
                      <a:pt x="24" y="98"/>
                    </a:lnTo>
                    <a:lnTo>
                      <a:pt x="26" y="102"/>
                    </a:lnTo>
                    <a:lnTo>
                      <a:pt x="28" y="104"/>
                    </a:lnTo>
                    <a:lnTo>
                      <a:pt x="30" y="106"/>
                    </a:lnTo>
                    <a:lnTo>
                      <a:pt x="32" y="110"/>
                    </a:lnTo>
                    <a:lnTo>
                      <a:pt x="36" y="112"/>
                    </a:lnTo>
                    <a:lnTo>
                      <a:pt x="38" y="114"/>
                    </a:lnTo>
                    <a:lnTo>
                      <a:pt x="40" y="116"/>
                    </a:lnTo>
                    <a:lnTo>
                      <a:pt x="44" y="118"/>
                    </a:lnTo>
                    <a:lnTo>
                      <a:pt x="46" y="120"/>
                    </a:lnTo>
                    <a:lnTo>
                      <a:pt x="48" y="120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8" y="124"/>
                    </a:lnTo>
                    <a:lnTo>
                      <a:pt x="60" y="124"/>
                    </a:lnTo>
                    <a:lnTo>
                      <a:pt x="64" y="124"/>
                    </a:lnTo>
                    <a:lnTo>
                      <a:pt x="66" y="124"/>
                    </a:lnTo>
                    <a:lnTo>
                      <a:pt x="68" y="122"/>
                    </a:lnTo>
                    <a:lnTo>
                      <a:pt x="72" y="122"/>
                    </a:lnTo>
                    <a:lnTo>
                      <a:pt x="74" y="122"/>
                    </a:lnTo>
                    <a:lnTo>
                      <a:pt x="78" y="120"/>
                    </a:lnTo>
                    <a:lnTo>
                      <a:pt x="80" y="118"/>
                    </a:lnTo>
                    <a:lnTo>
                      <a:pt x="82" y="116"/>
                    </a:lnTo>
                    <a:lnTo>
                      <a:pt x="86" y="116"/>
                    </a:lnTo>
                    <a:lnTo>
                      <a:pt x="88" y="112"/>
                    </a:lnTo>
                    <a:lnTo>
                      <a:pt x="90" y="110"/>
                    </a:lnTo>
                    <a:lnTo>
                      <a:pt x="92" y="108"/>
                    </a:lnTo>
                    <a:lnTo>
                      <a:pt x="94" y="106"/>
                    </a:lnTo>
                    <a:lnTo>
                      <a:pt x="96" y="102"/>
                    </a:lnTo>
                    <a:lnTo>
                      <a:pt x="98" y="100"/>
                    </a:lnTo>
                    <a:lnTo>
                      <a:pt x="100" y="96"/>
                    </a:lnTo>
                    <a:lnTo>
                      <a:pt x="102" y="92"/>
                    </a:lnTo>
                    <a:lnTo>
                      <a:pt x="104" y="90"/>
                    </a:lnTo>
                    <a:lnTo>
                      <a:pt x="106" y="86"/>
                    </a:lnTo>
                    <a:lnTo>
                      <a:pt x="108" y="82"/>
                    </a:lnTo>
                    <a:lnTo>
                      <a:pt x="108" y="78"/>
                    </a:lnTo>
                    <a:lnTo>
                      <a:pt x="110" y="74"/>
                    </a:lnTo>
                    <a:lnTo>
                      <a:pt x="110" y="70"/>
                    </a:lnTo>
                    <a:lnTo>
                      <a:pt x="112" y="66"/>
                    </a:lnTo>
                    <a:lnTo>
                      <a:pt x="112" y="60"/>
                    </a:lnTo>
                    <a:lnTo>
                      <a:pt x="114" y="56"/>
                    </a:lnTo>
                    <a:lnTo>
                      <a:pt x="114" y="52"/>
                    </a:lnTo>
                    <a:lnTo>
                      <a:pt x="114" y="46"/>
                    </a:lnTo>
                    <a:lnTo>
                      <a:pt x="116" y="42"/>
                    </a:lnTo>
                    <a:lnTo>
                      <a:pt x="116" y="36"/>
                    </a:lnTo>
                    <a:lnTo>
                      <a:pt x="116" y="32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4" y="16"/>
                    </a:lnTo>
                    <a:lnTo>
                      <a:pt x="114" y="14"/>
                    </a:lnTo>
                    <a:lnTo>
                      <a:pt x="114" y="12"/>
                    </a:lnTo>
                    <a:lnTo>
                      <a:pt x="114" y="10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08" y="6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0" y="4"/>
                    </a:lnTo>
                    <a:lnTo>
                      <a:pt x="98" y="2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4"/>
                    </a:lnTo>
                    <a:lnTo>
                      <a:pt x="16" y="16"/>
                    </a:lnTo>
                    <a:lnTo>
                      <a:pt x="12" y="20"/>
                    </a:lnTo>
                    <a:lnTo>
                      <a:pt x="8" y="22"/>
                    </a:lnTo>
                    <a:lnTo>
                      <a:pt x="4" y="26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392"/>
              <p:cNvSpPr>
                <a:spLocks/>
              </p:cNvSpPr>
              <p:nvPr/>
            </p:nvSpPr>
            <p:spPr bwMode="auto">
              <a:xfrm>
                <a:off x="5407025" y="1266825"/>
                <a:ext cx="120650" cy="133350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76" y="34"/>
                  </a:cxn>
                  <a:cxn ang="0">
                    <a:pos x="76" y="38"/>
                  </a:cxn>
                  <a:cxn ang="0">
                    <a:pos x="76" y="44"/>
                  </a:cxn>
                  <a:cxn ang="0">
                    <a:pos x="76" y="48"/>
                  </a:cxn>
                  <a:cxn ang="0">
                    <a:pos x="74" y="54"/>
                  </a:cxn>
                  <a:cxn ang="0">
                    <a:pos x="74" y="58"/>
                  </a:cxn>
                  <a:cxn ang="0">
                    <a:pos x="72" y="62"/>
                  </a:cxn>
                  <a:cxn ang="0">
                    <a:pos x="70" y="66"/>
                  </a:cxn>
                  <a:cxn ang="0">
                    <a:pos x="68" y="70"/>
                  </a:cxn>
                  <a:cxn ang="0">
                    <a:pos x="66" y="72"/>
                  </a:cxn>
                  <a:cxn ang="0">
                    <a:pos x="62" y="76"/>
                  </a:cxn>
                  <a:cxn ang="0">
                    <a:pos x="60" y="78"/>
                  </a:cxn>
                  <a:cxn ang="0">
                    <a:pos x="56" y="80"/>
                  </a:cxn>
                  <a:cxn ang="0">
                    <a:pos x="54" y="82"/>
                  </a:cxn>
                  <a:cxn ang="0">
                    <a:pos x="50" y="84"/>
                  </a:cxn>
                  <a:cxn ang="0">
                    <a:pos x="46" y="84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2"/>
                  </a:cxn>
                  <a:cxn ang="0">
                    <a:pos x="30" y="82"/>
                  </a:cxn>
                  <a:cxn ang="0">
                    <a:pos x="28" y="80"/>
                  </a:cxn>
                  <a:cxn ang="0">
                    <a:pos x="24" y="78"/>
                  </a:cxn>
                  <a:cxn ang="0">
                    <a:pos x="20" y="74"/>
                  </a:cxn>
                  <a:cxn ang="0">
                    <a:pos x="18" y="72"/>
                  </a:cxn>
                  <a:cxn ang="0">
                    <a:pos x="14" y="68"/>
                  </a:cxn>
                  <a:cxn ang="0">
                    <a:pos x="12" y="64"/>
                  </a:cxn>
                  <a:cxn ang="0">
                    <a:pos x="8" y="60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2" y="46"/>
                  </a:cxn>
                  <a:cxn ang="0">
                    <a:pos x="2" y="40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4" y="12"/>
                  </a:cxn>
                  <a:cxn ang="0">
                    <a:pos x="8" y="10"/>
                  </a:cxn>
                  <a:cxn ang="0">
                    <a:pos x="12" y="8"/>
                  </a:cxn>
                  <a:cxn ang="0">
                    <a:pos x="16" y="6"/>
                  </a:cxn>
                  <a:cxn ang="0">
                    <a:pos x="20" y="4"/>
                  </a:cxn>
                  <a:cxn ang="0">
                    <a:pos x="24" y="4"/>
                  </a:cxn>
                  <a:cxn ang="0">
                    <a:pos x="30" y="2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56" y="0"/>
                  </a:cxn>
                  <a:cxn ang="0">
                    <a:pos x="62" y="0"/>
                  </a:cxn>
                  <a:cxn ang="0">
                    <a:pos x="68" y="4"/>
                  </a:cxn>
                  <a:cxn ang="0">
                    <a:pos x="70" y="10"/>
                  </a:cxn>
                  <a:cxn ang="0">
                    <a:pos x="72" y="16"/>
                  </a:cxn>
                  <a:cxn ang="0">
                    <a:pos x="74" y="22"/>
                  </a:cxn>
                  <a:cxn ang="0">
                    <a:pos x="76" y="26"/>
                  </a:cxn>
                </a:cxnLst>
                <a:rect l="0" t="0" r="r" b="b"/>
                <a:pathLst>
                  <a:path w="76" h="84">
                    <a:moveTo>
                      <a:pt x="76" y="26"/>
                    </a:moveTo>
                    <a:lnTo>
                      <a:pt x="76" y="28"/>
                    </a:lnTo>
                    <a:lnTo>
                      <a:pt x="76" y="30"/>
                    </a:lnTo>
                    <a:lnTo>
                      <a:pt x="76" y="34"/>
                    </a:lnTo>
                    <a:lnTo>
                      <a:pt x="76" y="36"/>
                    </a:lnTo>
                    <a:lnTo>
                      <a:pt x="76" y="38"/>
                    </a:lnTo>
                    <a:lnTo>
                      <a:pt x="76" y="40"/>
                    </a:lnTo>
                    <a:lnTo>
                      <a:pt x="76" y="44"/>
                    </a:lnTo>
                    <a:lnTo>
                      <a:pt x="76" y="46"/>
                    </a:lnTo>
                    <a:lnTo>
                      <a:pt x="76" y="48"/>
                    </a:lnTo>
                    <a:lnTo>
                      <a:pt x="76" y="50"/>
                    </a:lnTo>
                    <a:lnTo>
                      <a:pt x="74" y="54"/>
                    </a:lnTo>
                    <a:lnTo>
                      <a:pt x="74" y="56"/>
                    </a:lnTo>
                    <a:lnTo>
                      <a:pt x="74" y="58"/>
                    </a:lnTo>
                    <a:lnTo>
                      <a:pt x="72" y="60"/>
                    </a:lnTo>
                    <a:lnTo>
                      <a:pt x="72" y="62"/>
                    </a:lnTo>
                    <a:lnTo>
                      <a:pt x="72" y="64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68" y="70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4" y="74"/>
                    </a:lnTo>
                    <a:lnTo>
                      <a:pt x="62" y="76"/>
                    </a:lnTo>
                    <a:lnTo>
                      <a:pt x="62" y="78"/>
                    </a:lnTo>
                    <a:lnTo>
                      <a:pt x="60" y="78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6" y="82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50" y="84"/>
                    </a:lnTo>
                    <a:lnTo>
                      <a:pt x="48" y="84"/>
                    </a:lnTo>
                    <a:lnTo>
                      <a:pt x="46" y="84"/>
                    </a:lnTo>
                    <a:lnTo>
                      <a:pt x="44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2"/>
                    </a:lnTo>
                    <a:lnTo>
                      <a:pt x="32" y="82"/>
                    </a:lnTo>
                    <a:lnTo>
                      <a:pt x="30" y="82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6" y="78"/>
                    </a:lnTo>
                    <a:lnTo>
                      <a:pt x="24" y="78"/>
                    </a:lnTo>
                    <a:lnTo>
                      <a:pt x="22" y="76"/>
                    </a:lnTo>
                    <a:lnTo>
                      <a:pt x="20" y="74"/>
                    </a:lnTo>
                    <a:lnTo>
                      <a:pt x="18" y="74"/>
                    </a:lnTo>
                    <a:lnTo>
                      <a:pt x="18" y="72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6" y="2"/>
                    </a:lnTo>
                    <a:lnTo>
                      <a:pt x="30" y="2"/>
                    </a:lnTo>
                    <a:lnTo>
                      <a:pt x="34" y="2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6"/>
                    </a:lnTo>
                    <a:lnTo>
                      <a:pt x="70" y="10"/>
                    </a:lnTo>
                    <a:lnTo>
                      <a:pt x="72" y="12"/>
                    </a:lnTo>
                    <a:lnTo>
                      <a:pt x="72" y="16"/>
                    </a:lnTo>
                    <a:lnTo>
                      <a:pt x="74" y="18"/>
                    </a:lnTo>
                    <a:lnTo>
                      <a:pt x="74" y="22"/>
                    </a:lnTo>
                    <a:lnTo>
                      <a:pt x="76" y="26"/>
                    </a:lnTo>
                    <a:lnTo>
                      <a:pt x="76" y="26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393"/>
              <p:cNvSpPr>
                <a:spLocks/>
              </p:cNvSpPr>
              <p:nvPr/>
            </p:nvSpPr>
            <p:spPr bwMode="auto">
              <a:xfrm>
                <a:off x="5419725" y="1266825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28"/>
                  </a:cxn>
                  <a:cxn ang="0">
                    <a:pos x="60" y="32"/>
                  </a:cxn>
                  <a:cxn ang="0">
                    <a:pos x="60" y="36"/>
                  </a:cxn>
                  <a:cxn ang="0">
                    <a:pos x="60" y="40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58" y="52"/>
                  </a:cxn>
                  <a:cxn ang="0">
                    <a:pos x="58" y="56"/>
                  </a:cxn>
                  <a:cxn ang="0">
                    <a:pos x="56" y="58"/>
                  </a:cxn>
                  <a:cxn ang="0">
                    <a:pos x="54" y="62"/>
                  </a:cxn>
                  <a:cxn ang="0">
                    <a:pos x="52" y="64"/>
                  </a:cxn>
                  <a:cxn ang="0">
                    <a:pos x="50" y="68"/>
                  </a:cxn>
                  <a:cxn ang="0">
                    <a:pos x="48" y="70"/>
                  </a:cxn>
                  <a:cxn ang="0">
                    <a:pos x="46" y="70"/>
                  </a:cxn>
                  <a:cxn ang="0">
                    <a:pos x="42" y="72"/>
                  </a:cxn>
                  <a:cxn ang="0">
                    <a:pos x="40" y="74"/>
                  </a:cxn>
                  <a:cxn ang="0">
                    <a:pos x="36" y="74"/>
                  </a:cxn>
                  <a:cxn ang="0">
                    <a:pos x="34" y="74"/>
                  </a:cxn>
                  <a:cxn ang="0">
                    <a:pos x="30" y="74"/>
                  </a:cxn>
                  <a:cxn ang="0">
                    <a:pos x="28" y="72"/>
                  </a:cxn>
                  <a:cxn ang="0">
                    <a:pos x="24" y="72"/>
                  </a:cxn>
                  <a:cxn ang="0">
                    <a:pos x="22" y="70"/>
                  </a:cxn>
                  <a:cxn ang="0">
                    <a:pos x="18" y="68"/>
                  </a:cxn>
                  <a:cxn ang="0">
                    <a:pos x="16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0" y="40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0" y="26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6" y="6"/>
                  </a:cxn>
                  <a:cxn ang="0">
                    <a:pos x="12" y="4"/>
                  </a:cxn>
                  <a:cxn ang="0">
                    <a:pos x="18" y="4"/>
                  </a:cxn>
                  <a:cxn ang="0">
                    <a:pos x="22" y="2"/>
                  </a:cxn>
                  <a:cxn ang="0">
                    <a:pos x="28" y="2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6" y="0"/>
                  </a:cxn>
                  <a:cxn ang="0">
                    <a:pos x="48" y="2"/>
                  </a:cxn>
                  <a:cxn ang="0">
                    <a:pos x="50" y="4"/>
                  </a:cxn>
                  <a:cxn ang="0">
                    <a:pos x="52" y="8"/>
                  </a:cxn>
                  <a:cxn ang="0">
                    <a:pos x="54" y="10"/>
                  </a:cxn>
                  <a:cxn ang="0">
                    <a:pos x="56" y="14"/>
                  </a:cxn>
                  <a:cxn ang="0">
                    <a:pos x="58" y="18"/>
                  </a:cxn>
                  <a:cxn ang="0">
                    <a:pos x="58" y="20"/>
                  </a:cxn>
                  <a:cxn ang="0">
                    <a:pos x="60" y="24"/>
                  </a:cxn>
                  <a:cxn ang="0">
                    <a:pos x="60" y="26"/>
                  </a:cxn>
                </a:cxnLst>
                <a:rect l="0" t="0" r="r" b="b"/>
                <a:pathLst>
                  <a:path w="60" h="74">
                    <a:moveTo>
                      <a:pt x="60" y="26"/>
                    </a:move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4"/>
                    </a:lnTo>
                    <a:lnTo>
                      <a:pt x="60" y="36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58" y="52"/>
                    </a:lnTo>
                    <a:lnTo>
                      <a:pt x="58" y="54"/>
                    </a:lnTo>
                    <a:lnTo>
                      <a:pt x="58" y="56"/>
                    </a:lnTo>
                    <a:lnTo>
                      <a:pt x="56" y="58"/>
                    </a:lnTo>
                    <a:lnTo>
                      <a:pt x="56" y="58"/>
                    </a:lnTo>
                    <a:lnTo>
                      <a:pt x="56" y="60"/>
                    </a:lnTo>
                    <a:lnTo>
                      <a:pt x="54" y="62"/>
                    </a:lnTo>
                    <a:lnTo>
                      <a:pt x="54" y="64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8" y="70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4" y="72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6" y="74"/>
                    </a:lnTo>
                    <a:lnTo>
                      <a:pt x="34" y="74"/>
                    </a:lnTo>
                    <a:lnTo>
                      <a:pt x="34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8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0"/>
                    </a:lnTo>
                    <a:lnTo>
                      <a:pt x="22" y="70"/>
                    </a:lnTo>
                    <a:lnTo>
                      <a:pt x="20" y="70"/>
                    </a:lnTo>
                    <a:lnTo>
                      <a:pt x="18" y="68"/>
                    </a:lnTo>
                    <a:lnTo>
                      <a:pt x="18" y="68"/>
                    </a:lnTo>
                    <a:lnTo>
                      <a:pt x="16" y="66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6" y="16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8" y="20"/>
                    </a:lnTo>
                    <a:lnTo>
                      <a:pt x="58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6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394"/>
              <p:cNvSpPr>
                <a:spLocks/>
              </p:cNvSpPr>
              <p:nvPr/>
            </p:nvSpPr>
            <p:spPr bwMode="auto">
              <a:xfrm>
                <a:off x="5435600" y="1279525"/>
                <a:ext cx="63500" cy="82550"/>
              </a:xfrm>
              <a:custGeom>
                <a:avLst/>
                <a:gdLst/>
                <a:ahLst/>
                <a:cxnLst>
                  <a:cxn ang="0">
                    <a:pos x="40" y="24"/>
                  </a:cxn>
                  <a:cxn ang="0">
                    <a:pos x="40" y="28"/>
                  </a:cxn>
                  <a:cxn ang="0">
                    <a:pos x="40" y="32"/>
                  </a:cxn>
                  <a:cxn ang="0">
                    <a:pos x="40" y="36"/>
                  </a:cxn>
                  <a:cxn ang="0">
                    <a:pos x="38" y="40"/>
                  </a:cxn>
                  <a:cxn ang="0">
                    <a:pos x="38" y="42"/>
                  </a:cxn>
                  <a:cxn ang="0">
                    <a:pos x="36" y="44"/>
                  </a:cxn>
                  <a:cxn ang="0">
                    <a:pos x="34" y="48"/>
                  </a:cxn>
                  <a:cxn ang="0">
                    <a:pos x="30" y="48"/>
                  </a:cxn>
                  <a:cxn ang="0">
                    <a:pos x="28" y="50"/>
                  </a:cxn>
                  <a:cxn ang="0">
                    <a:pos x="26" y="52"/>
                  </a:cxn>
                  <a:cxn ang="0">
                    <a:pos x="22" y="52"/>
                  </a:cxn>
                  <a:cxn ang="0">
                    <a:pos x="20" y="50"/>
                  </a:cxn>
                  <a:cxn ang="0">
                    <a:pos x="16" y="50"/>
                  </a:cxn>
                  <a:cxn ang="0">
                    <a:pos x="14" y="48"/>
                  </a:cxn>
                  <a:cxn ang="0">
                    <a:pos x="10" y="46"/>
                  </a:cxn>
                  <a:cxn ang="0">
                    <a:pos x="8" y="44"/>
                  </a:cxn>
                  <a:cxn ang="0">
                    <a:pos x="6" y="42"/>
                  </a:cxn>
                  <a:cxn ang="0">
                    <a:pos x="4" y="38"/>
                  </a:cxn>
                  <a:cxn ang="0">
                    <a:pos x="2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2" y="16"/>
                  </a:cxn>
                  <a:cxn ang="0">
                    <a:pos x="2" y="12"/>
                  </a:cxn>
                  <a:cxn ang="0">
                    <a:pos x="4" y="10"/>
                  </a:cxn>
                  <a:cxn ang="0">
                    <a:pos x="6" y="6"/>
                  </a:cxn>
                  <a:cxn ang="0">
                    <a:pos x="6" y="4"/>
                  </a:cxn>
                  <a:cxn ang="0">
                    <a:pos x="10" y="2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8"/>
                  </a:cxn>
                  <a:cxn ang="0">
                    <a:pos x="36" y="10"/>
                  </a:cxn>
                  <a:cxn ang="0">
                    <a:pos x="38" y="14"/>
                  </a:cxn>
                  <a:cxn ang="0">
                    <a:pos x="38" y="18"/>
                  </a:cxn>
                  <a:cxn ang="0">
                    <a:pos x="40" y="22"/>
                  </a:cxn>
                </a:cxnLst>
                <a:rect l="0" t="0" r="r" b="b"/>
                <a:pathLst>
                  <a:path w="40" h="52">
                    <a:moveTo>
                      <a:pt x="40" y="22"/>
                    </a:moveTo>
                    <a:lnTo>
                      <a:pt x="40" y="24"/>
                    </a:lnTo>
                    <a:lnTo>
                      <a:pt x="40" y="24"/>
                    </a:lnTo>
                    <a:lnTo>
                      <a:pt x="40" y="26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0" y="32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0" y="48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22"/>
                    </a:lnTo>
                    <a:lnTo>
                      <a:pt x="40" y="2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395"/>
              <p:cNvSpPr>
                <a:spLocks/>
              </p:cNvSpPr>
              <p:nvPr/>
            </p:nvSpPr>
            <p:spPr bwMode="auto">
              <a:xfrm>
                <a:off x="5435600" y="1279525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8"/>
                  </a:cxn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6" y="18"/>
                  </a:cxn>
                  <a:cxn ang="0">
                    <a:pos x="4" y="18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6"/>
                  </a:cxn>
                </a:cxnLst>
                <a:rect l="0" t="0" r="r" b="b"/>
                <a:pathLst>
                  <a:path w="16" h="20">
                    <a:moveTo>
                      <a:pt x="16" y="6"/>
                    </a:move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396"/>
              <p:cNvSpPr>
                <a:spLocks/>
              </p:cNvSpPr>
              <p:nvPr/>
            </p:nvSpPr>
            <p:spPr bwMode="auto">
              <a:xfrm>
                <a:off x="548640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397"/>
              <p:cNvSpPr>
                <a:spLocks/>
              </p:cNvSpPr>
              <p:nvPr/>
            </p:nvSpPr>
            <p:spPr bwMode="auto">
              <a:xfrm>
                <a:off x="5372100" y="1143000"/>
                <a:ext cx="177800" cy="1555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42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2"/>
                  </a:cxn>
                  <a:cxn ang="0">
                    <a:pos x="14" y="28"/>
                  </a:cxn>
                  <a:cxn ang="0">
                    <a:pos x="10" y="34"/>
                  </a:cxn>
                  <a:cxn ang="0">
                    <a:pos x="8" y="42"/>
                  </a:cxn>
                  <a:cxn ang="0">
                    <a:pos x="6" y="50"/>
                  </a:cxn>
                  <a:cxn ang="0">
                    <a:pos x="4" y="58"/>
                  </a:cxn>
                  <a:cxn ang="0">
                    <a:pos x="2" y="66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4"/>
                  </a:cxn>
                  <a:cxn ang="0">
                    <a:pos x="2" y="96"/>
                  </a:cxn>
                  <a:cxn ang="0">
                    <a:pos x="6" y="92"/>
                  </a:cxn>
                  <a:cxn ang="0">
                    <a:pos x="10" y="88"/>
                  </a:cxn>
                  <a:cxn ang="0">
                    <a:pos x="14" y="84"/>
                  </a:cxn>
                  <a:cxn ang="0">
                    <a:pos x="20" y="80"/>
                  </a:cxn>
                  <a:cxn ang="0">
                    <a:pos x="24" y="78"/>
                  </a:cxn>
                  <a:cxn ang="0">
                    <a:pos x="30" y="74"/>
                  </a:cxn>
                  <a:cxn ang="0">
                    <a:pos x="38" y="72"/>
                  </a:cxn>
                  <a:cxn ang="0">
                    <a:pos x="44" y="68"/>
                  </a:cxn>
                  <a:cxn ang="0">
                    <a:pos x="52" y="66"/>
                  </a:cxn>
                  <a:cxn ang="0">
                    <a:pos x="60" y="66"/>
                  </a:cxn>
                  <a:cxn ang="0">
                    <a:pos x="68" y="64"/>
                  </a:cxn>
                  <a:cxn ang="0">
                    <a:pos x="76" y="64"/>
                  </a:cxn>
                  <a:cxn ang="0">
                    <a:pos x="86" y="64"/>
                  </a:cxn>
                  <a:cxn ang="0">
                    <a:pos x="96" y="66"/>
                  </a:cxn>
                  <a:cxn ang="0">
                    <a:pos x="106" y="68"/>
                  </a:cxn>
                  <a:cxn ang="0">
                    <a:pos x="110" y="66"/>
                  </a:cxn>
                  <a:cxn ang="0">
                    <a:pos x="108" y="58"/>
                  </a:cxn>
                  <a:cxn ang="0">
                    <a:pos x="106" y="50"/>
                  </a:cxn>
                  <a:cxn ang="0">
                    <a:pos x="102" y="44"/>
                  </a:cxn>
                  <a:cxn ang="0">
                    <a:pos x="100" y="38"/>
                  </a:cxn>
                  <a:cxn ang="0">
                    <a:pos x="96" y="32"/>
                  </a:cxn>
                  <a:cxn ang="0">
                    <a:pos x="92" y="26"/>
                  </a:cxn>
                  <a:cxn ang="0">
                    <a:pos x="88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8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2" y="0"/>
                  </a:cxn>
                  <a:cxn ang="0">
                    <a:pos x="50" y="0"/>
                  </a:cxn>
                </a:cxnLst>
                <a:rect l="0" t="0" r="r" b="b"/>
                <a:pathLst>
                  <a:path w="112" h="98">
                    <a:moveTo>
                      <a:pt x="50" y="0"/>
                    </a:moveTo>
                    <a:lnTo>
                      <a:pt x="46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6" y="24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10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50"/>
                    </a:lnTo>
                    <a:lnTo>
                      <a:pt x="4" y="54"/>
                    </a:lnTo>
                    <a:lnTo>
                      <a:pt x="4" y="58"/>
                    </a:lnTo>
                    <a:lnTo>
                      <a:pt x="2" y="62"/>
                    </a:lnTo>
                    <a:lnTo>
                      <a:pt x="2" y="66"/>
                    </a:lnTo>
                    <a:lnTo>
                      <a:pt x="2" y="70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2" y="96"/>
                    </a:lnTo>
                    <a:lnTo>
                      <a:pt x="4" y="94"/>
                    </a:lnTo>
                    <a:lnTo>
                      <a:pt x="6" y="92"/>
                    </a:lnTo>
                    <a:lnTo>
                      <a:pt x="8" y="90"/>
                    </a:lnTo>
                    <a:lnTo>
                      <a:pt x="10" y="88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6" y="82"/>
                    </a:lnTo>
                    <a:lnTo>
                      <a:pt x="20" y="80"/>
                    </a:lnTo>
                    <a:lnTo>
                      <a:pt x="22" y="78"/>
                    </a:lnTo>
                    <a:lnTo>
                      <a:pt x="24" y="78"/>
                    </a:lnTo>
                    <a:lnTo>
                      <a:pt x="28" y="76"/>
                    </a:lnTo>
                    <a:lnTo>
                      <a:pt x="30" y="74"/>
                    </a:lnTo>
                    <a:lnTo>
                      <a:pt x="34" y="72"/>
                    </a:lnTo>
                    <a:lnTo>
                      <a:pt x="38" y="72"/>
                    </a:lnTo>
                    <a:lnTo>
                      <a:pt x="40" y="70"/>
                    </a:lnTo>
                    <a:lnTo>
                      <a:pt x="44" y="68"/>
                    </a:lnTo>
                    <a:lnTo>
                      <a:pt x="48" y="68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80" y="64"/>
                    </a:lnTo>
                    <a:lnTo>
                      <a:pt x="86" y="64"/>
                    </a:lnTo>
                    <a:lnTo>
                      <a:pt x="90" y="66"/>
                    </a:lnTo>
                    <a:lnTo>
                      <a:pt x="96" y="66"/>
                    </a:lnTo>
                    <a:lnTo>
                      <a:pt x="100" y="68"/>
                    </a:lnTo>
                    <a:lnTo>
                      <a:pt x="106" y="68"/>
                    </a:lnTo>
                    <a:lnTo>
                      <a:pt x="112" y="70"/>
                    </a:lnTo>
                    <a:lnTo>
                      <a:pt x="110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06" y="54"/>
                    </a:lnTo>
                    <a:lnTo>
                      <a:pt x="106" y="50"/>
                    </a:lnTo>
                    <a:lnTo>
                      <a:pt x="104" y="48"/>
                    </a:lnTo>
                    <a:lnTo>
                      <a:pt x="102" y="44"/>
                    </a:lnTo>
                    <a:lnTo>
                      <a:pt x="100" y="40"/>
                    </a:lnTo>
                    <a:lnTo>
                      <a:pt x="100" y="38"/>
                    </a:lnTo>
                    <a:lnTo>
                      <a:pt x="98" y="34"/>
                    </a:lnTo>
                    <a:lnTo>
                      <a:pt x="96" y="32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0" y="22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4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398"/>
              <p:cNvSpPr>
                <a:spLocks/>
              </p:cNvSpPr>
              <p:nvPr/>
            </p:nvSpPr>
            <p:spPr bwMode="auto">
              <a:xfrm>
                <a:off x="5372100" y="1146175"/>
                <a:ext cx="63500" cy="152400"/>
              </a:xfrm>
              <a:custGeom>
                <a:avLst/>
                <a:gdLst/>
                <a:ahLst/>
                <a:cxnLst>
                  <a:cxn ang="0">
                    <a:pos x="8" y="84"/>
                  </a:cxn>
                  <a:cxn ang="0">
                    <a:pos x="8" y="76"/>
                  </a:cxn>
                  <a:cxn ang="0">
                    <a:pos x="10" y="70"/>
                  </a:cxn>
                  <a:cxn ang="0">
                    <a:pos x="10" y="62"/>
                  </a:cxn>
                  <a:cxn ang="0">
                    <a:pos x="10" y="56"/>
                  </a:cxn>
                  <a:cxn ang="0">
                    <a:pos x="12" y="50"/>
                  </a:cxn>
                  <a:cxn ang="0">
                    <a:pos x="14" y="44"/>
                  </a:cxn>
                  <a:cxn ang="0">
                    <a:pos x="16" y="38"/>
                  </a:cxn>
                  <a:cxn ang="0">
                    <a:pos x="18" y="32"/>
                  </a:cxn>
                  <a:cxn ang="0">
                    <a:pos x="20" y="26"/>
                  </a:cxn>
                  <a:cxn ang="0">
                    <a:pos x="22" y="22"/>
                  </a:cxn>
                  <a:cxn ang="0">
                    <a:pos x="26" y="16"/>
                  </a:cxn>
                  <a:cxn ang="0">
                    <a:pos x="28" y="12"/>
                  </a:cxn>
                  <a:cxn ang="0">
                    <a:pos x="32" y="8"/>
                  </a:cxn>
                  <a:cxn ang="0">
                    <a:pos x="34" y="4"/>
                  </a:cxn>
                  <a:cxn ang="0">
                    <a:pos x="38" y="2"/>
                  </a:cxn>
                  <a:cxn ang="0">
                    <a:pos x="38" y="2"/>
                  </a:cxn>
                  <a:cxn ang="0">
                    <a:pos x="34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0"/>
                  </a:cxn>
                  <a:cxn ang="0">
                    <a:pos x="14" y="26"/>
                  </a:cxn>
                  <a:cxn ang="0">
                    <a:pos x="12" y="32"/>
                  </a:cxn>
                  <a:cxn ang="0">
                    <a:pos x="8" y="38"/>
                  </a:cxn>
                  <a:cxn ang="0">
                    <a:pos x="6" y="46"/>
                  </a:cxn>
                  <a:cxn ang="0">
                    <a:pos x="4" y="52"/>
                  </a:cxn>
                  <a:cxn ang="0">
                    <a:pos x="2" y="60"/>
                  </a:cxn>
                  <a:cxn ang="0">
                    <a:pos x="2" y="68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2"/>
                  </a:cxn>
                  <a:cxn ang="0">
                    <a:pos x="2" y="94"/>
                  </a:cxn>
                  <a:cxn ang="0">
                    <a:pos x="6" y="90"/>
                  </a:cxn>
                  <a:cxn ang="0">
                    <a:pos x="8" y="88"/>
                  </a:cxn>
                </a:cxnLst>
                <a:rect l="0" t="0" r="r" b="b"/>
                <a:pathLst>
                  <a:path w="40" h="96">
                    <a:moveTo>
                      <a:pt x="8" y="88"/>
                    </a:moveTo>
                    <a:lnTo>
                      <a:pt x="8" y="84"/>
                    </a:lnTo>
                    <a:lnTo>
                      <a:pt x="8" y="80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10" y="70"/>
                    </a:lnTo>
                    <a:lnTo>
                      <a:pt x="10" y="66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56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6" y="34"/>
                    </a:lnTo>
                    <a:lnTo>
                      <a:pt x="18" y="32"/>
                    </a:lnTo>
                    <a:lnTo>
                      <a:pt x="20" y="30"/>
                    </a:lnTo>
                    <a:lnTo>
                      <a:pt x="20" y="26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4" y="20"/>
                    </a:lnTo>
                    <a:lnTo>
                      <a:pt x="26" y="16"/>
                    </a:lnTo>
                    <a:lnTo>
                      <a:pt x="26" y="14"/>
                    </a:lnTo>
                    <a:lnTo>
                      <a:pt x="28" y="12"/>
                    </a:lnTo>
                    <a:lnTo>
                      <a:pt x="30" y="10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20"/>
                    </a:lnTo>
                    <a:lnTo>
                      <a:pt x="16" y="24"/>
                    </a:lnTo>
                    <a:lnTo>
                      <a:pt x="14" y="26"/>
                    </a:lnTo>
                    <a:lnTo>
                      <a:pt x="12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8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2" y="60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88"/>
                    </a:lnTo>
                    <a:lnTo>
                      <a:pt x="0" y="92"/>
                    </a:lnTo>
                    <a:lnTo>
                      <a:pt x="0" y="96"/>
                    </a:lnTo>
                    <a:lnTo>
                      <a:pt x="2" y="94"/>
                    </a:lnTo>
                    <a:lnTo>
                      <a:pt x="4" y="92"/>
                    </a:lnTo>
                    <a:lnTo>
                      <a:pt x="6" y="90"/>
                    </a:lnTo>
                    <a:lnTo>
                      <a:pt x="8" y="88"/>
                    </a:lnTo>
                    <a:lnTo>
                      <a:pt x="8" y="8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Freeform 399"/>
              <p:cNvSpPr>
                <a:spLocks/>
              </p:cNvSpPr>
              <p:nvPr/>
            </p:nvSpPr>
            <p:spPr bwMode="auto">
              <a:xfrm>
                <a:off x="5372100" y="1301750"/>
                <a:ext cx="133350" cy="161925"/>
              </a:xfrm>
              <a:custGeom>
                <a:avLst/>
                <a:gdLst/>
                <a:ahLst/>
                <a:cxnLst>
                  <a:cxn ang="0">
                    <a:pos x="72" y="96"/>
                  </a:cxn>
                  <a:cxn ang="0">
                    <a:pos x="66" y="96"/>
                  </a:cxn>
                  <a:cxn ang="0">
                    <a:pos x="60" y="94"/>
                  </a:cxn>
                  <a:cxn ang="0">
                    <a:pos x="54" y="92"/>
                  </a:cxn>
                  <a:cxn ang="0">
                    <a:pos x="48" y="90"/>
                  </a:cxn>
                  <a:cxn ang="0">
                    <a:pos x="44" y="86"/>
                  </a:cxn>
                  <a:cxn ang="0">
                    <a:pos x="38" y="80"/>
                  </a:cxn>
                  <a:cxn ang="0">
                    <a:pos x="34" y="74"/>
                  </a:cxn>
                  <a:cxn ang="0">
                    <a:pos x="30" y="68"/>
                  </a:cxn>
                  <a:cxn ang="0">
                    <a:pos x="26" y="60"/>
                  </a:cxn>
                  <a:cxn ang="0">
                    <a:pos x="22" y="54"/>
                  </a:cxn>
                  <a:cxn ang="0">
                    <a:pos x="18" y="46"/>
                  </a:cxn>
                  <a:cxn ang="0">
                    <a:pos x="16" y="36"/>
                  </a:cxn>
                  <a:cxn ang="0">
                    <a:pos x="12" y="26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8" y="2"/>
                  </a:cxn>
                  <a:cxn ang="0">
                    <a:pos x="8" y="0"/>
                  </a:cxn>
                  <a:cxn ang="0">
                    <a:pos x="6" y="2"/>
                  </a:cxn>
                  <a:cxn ang="0">
                    <a:pos x="2" y="4"/>
                  </a:cxn>
                  <a:cxn ang="0">
                    <a:pos x="0" y="12"/>
                  </a:cxn>
                  <a:cxn ang="0">
                    <a:pos x="2" y="22"/>
                  </a:cxn>
                  <a:cxn ang="0">
                    <a:pos x="4" y="32"/>
                  </a:cxn>
                  <a:cxn ang="0">
                    <a:pos x="6" y="42"/>
                  </a:cxn>
                  <a:cxn ang="0">
                    <a:pos x="10" y="50"/>
                  </a:cxn>
                  <a:cxn ang="0">
                    <a:pos x="14" y="58"/>
                  </a:cxn>
                  <a:cxn ang="0">
                    <a:pos x="16" y="66"/>
                  </a:cxn>
                  <a:cxn ang="0">
                    <a:pos x="20" y="72"/>
                  </a:cxn>
                  <a:cxn ang="0">
                    <a:pos x="26" y="80"/>
                  </a:cxn>
                  <a:cxn ang="0">
                    <a:pos x="30" y="84"/>
                  </a:cxn>
                  <a:cxn ang="0">
                    <a:pos x="36" y="90"/>
                  </a:cxn>
                  <a:cxn ang="0">
                    <a:pos x="40" y="94"/>
                  </a:cxn>
                  <a:cxn ang="0">
                    <a:pos x="46" y="98"/>
                  </a:cxn>
                  <a:cxn ang="0">
                    <a:pos x="52" y="100"/>
                  </a:cxn>
                  <a:cxn ang="0">
                    <a:pos x="58" y="102"/>
                  </a:cxn>
                  <a:cxn ang="0">
                    <a:pos x="64" y="102"/>
                  </a:cxn>
                  <a:cxn ang="0">
                    <a:pos x="68" y="102"/>
                  </a:cxn>
                  <a:cxn ang="0">
                    <a:pos x="70" y="100"/>
                  </a:cxn>
                  <a:cxn ang="0">
                    <a:pos x="72" y="100"/>
                  </a:cxn>
                  <a:cxn ang="0">
                    <a:pos x="78" y="98"/>
                  </a:cxn>
                  <a:cxn ang="0">
                    <a:pos x="82" y="96"/>
                  </a:cxn>
                  <a:cxn ang="0">
                    <a:pos x="82" y="94"/>
                  </a:cxn>
                  <a:cxn ang="0">
                    <a:pos x="78" y="96"/>
                  </a:cxn>
                  <a:cxn ang="0">
                    <a:pos x="76" y="96"/>
                  </a:cxn>
                  <a:cxn ang="0">
                    <a:pos x="74" y="96"/>
                  </a:cxn>
                </a:cxnLst>
                <a:rect l="0" t="0" r="r" b="b"/>
                <a:pathLst>
                  <a:path w="84" h="102">
                    <a:moveTo>
                      <a:pt x="74" y="96"/>
                    </a:moveTo>
                    <a:lnTo>
                      <a:pt x="72" y="96"/>
                    </a:lnTo>
                    <a:lnTo>
                      <a:pt x="68" y="96"/>
                    </a:lnTo>
                    <a:lnTo>
                      <a:pt x="66" y="96"/>
                    </a:lnTo>
                    <a:lnTo>
                      <a:pt x="62" y="96"/>
                    </a:lnTo>
                    <a:lnTo>
                      <a:pt x="60" y="94"/>
                    </a:lnTo>
                    <a:lnTo>
                      <a:pt x="58" y="94"/>
                    </a:lnTo>
                    <a:lnTo>
                      <a:pt x="54" y="92"/>
                    </a:lnTo>
                    <a:lnTo>
                      <a:pt x="52" y="90"/>
                    </a:lnTo>
                    <a:lnTo>
                      <a:pt x="48" y="90"/>
                    </a:lnTo>
                    <a:lnTo>
                      <a:pt x="46" y="88"/>
                    </a:lnTo>
                    <a:lnTo>
                      <a:pt x="44" y="86"/>
                    </a:lnTo>
                    <a:lnTo>
                      <a:pt x="42" y="82"/>
                    </a:lnTo>
                    <a:lnTo>
                      <a:pt x="38" y="80"/>
                    </a:lnTo>
                    <a:lnTo>
                      <a:pt x="36" y="78"/>
                    </a:lnTo>
                    <a:lnTo>
                      <a:pt x="34" y="74"/>
                    </a:lnTo>
                    <a:lnTo>
                      <a:pt x="32" y="72"/>
                    </a:lnTo>
                    <a:lnTo>
                      <a:pt x="30" y="68"/>
                    </a:lnTo>
                    <a:lnTo>
                      <a:pt x="28" y="64"/>
                    </a:lnTo>
                    <a:lnTo>
                      <a:pt x="26" y="60"/>
                    </a:lnTo>
                    <a:lnTo>
                      <a:pt x="24" y="58"/>
                    </a:lnTo>
                    <a:lnTo>
                      <a:pt x="22" y="54"/>
                    </a:lnTo>
                    <a:lnTo>
                      <a:pt x="20" y="50"/>
                    </a:lnTo>
                    <a:lnTo>
                      <a:pt x="18" y="46"/>
                    </a:lnTo>
                    <a:lnTo>
                      <a:pt x="16" y="40"/>
                    </a:lnTo>
                    <a:lnTo>
                      <a:pt x="16" y="36"/>
                    </a:lnTo>
                    <a:lnTo>
                      <a:pt x="14" y="32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4" y="26"/>
                    </a:lnTo>
                    <a:lnTo>
                      <a:pt x="4" y="32"/>
                    </a:lnTo>
                    <a:lnTo>
                      <a:pt x="6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0" y="50"/>
                    </a:lnTo>
                    <a:lnTo>
                      <a:pt x="12" y="54"/>
                    </a:lnTo>
                    <a:lnTo>
                      <a:pt x="14" y="58"/>
                    </a:lnTo>
                    <a:lnTo>
                      <a:pt x="14" y="62"/>
                    </a:lnTo>
                    <a:lnTo>
                      <a:pt x="16" y="66"/>
                    </a:lnTo>
                    <a:lnTo>
                      <a:pt x="18" y="70"/>
                    </a:lnTo>
                    <a:lnTo>
                      <a:pt x="20" y="72"/>
                    </a:lnTo>
                    <a:lnTo>
                      <a:pt x="24" y="76"/>
                    </a:lnTo>
                    <a:lnTo>
                      <a:pt x="26" y="80"/>
                    </a:lnTo>
                    <a:lnTo>
                      <a:pt x="28" y="82"/>
                    </a:lnTo>
                    <a:lnTo>
                      <a:pt x="30" y="84"/>
                    </a:lnTo>
                    <a:lnTo>
                      <a:pt x="32" y="88"/>
                    </a:lnTo>
                    <a:lnTo>
                      <a:pt x="36" y="90"/>
                    </a:lnTo>
                    <a:lnTo>
                      <a:pt x="38" y="92"/>
                    </a:lnTo>
                    <a:lnTo>
                      <a:pt x="40" y="94"/>
                    </a:lnTo>
                    <a:lnTo>
                      <a:pt x="44" y="96"/>
                    </a:lnTo>
                    <a:lnTo>
                      <a:pt x="46" y="98"/>
                    </a:lnTo>
                    <a:lnTo>
                      <a:pt x="48" y="98"/>
                    </a:lnTo>
                    <a:lnTo>
                      <a:pt x="52" y="100"/>
                    </a:lnTo>
                    <a:lnTo>
                      <a:pt x="54" y="100"/>
                    </a:lnTo>
                    <a:lnTo>
                      <a:pt x="58" y="102"/>
                    </a:lnTo>
                    <a:lnTo>
                      <a:pt x="60" y="102"/>
                    </a:lnTo>
                    <a:lnTo>
                      <a:pt x="64" y="102"/>
                    </a:lnTo>
                    <a:lnTo>
                      <a:pt x="66" y="102"/>
                    </a:lnTo>
                    <a:lnTo>
                      <a:pt x="68" y="102"/>
                    </a:lnTo>
                    <a:lnTo>
                      <a:pt x="68" y="100"/>
                    </a:lnTo>
                    <a:lnTo>
                      <a:pt x="70" y="100"/>
                    </a:lnTo>
                    <a:lnTo>
                      <a:pt x="70" y="100"/>
                    </a:lnTo>
                    <a:lnTo>
                      <a:pt x="72" y="100"/>
                    </a:lnTo>
                    <a:lnTo>
                      <a:pt x="76" y="98"/>
                    </a:lnTo>
                    <a:lnTo>
                      <a:pt x="78" y="98"/>
                    </a:lnTo>
                    <a:lnTo>
                      <a:pt x="80" y="96"/>
                    </a:lnTo>
                    <a:lnTo>
                      <a:pt x="82" y="96"/>
                    </a:lnTo>
                    <a:lnTo>
                      <a:pt x="84" y="94"/>
                    </a:lnTo>
                    <a:lnTo>
                      <a:pt x="82" y="94"/>
                    </a:lnTo>
                    <a:lnTo>
                      <a:pt x="80" y="96"/>
                    </a:lnTo>
                    <a:lnTo>
                      <a:pt x="78" y="96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74" y="96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400"/>
              <p:cNvSpPr>
                <a:spLocks/>
              </p:cNvSpPr>
              <p:nvPr/>
            </p:nvSpPr>
            <p:spPr bwMode="auto">
              <a:xfrm>
                <a:off x="5353050" y="1381125"/>
                <a:ext cx="266700" cy="127000"/>
              </a:xfrm>
              <a:custGeom>
                <a:avLst/>
                <a:gdLst/>
                <a:ahLst/>
                <a:cxnLst>
                  <a:cxn ang="0">
                    <a:pos x="2" y="46"/>
                  </a:cxn>
                  <a:cxn ang="0">
                    <a:pos x="4" y="42"/>
                  </a:cxn>
                  <a:cxn ang="0">
                    <a:pos x="10" y="36"/>
                  </a:cxn>
                  <a:cxn ang="0">
                    <a:pos x="14" y="32"/>
                  </a:cxn>
                  <a:cxn ang="0">
                    <a:pos x="18" y="28"/>
                  </a:cxn>
                  <a:cxn ang="0">
                    <a:pos x="24" y="24"/>
                  </a:cxn>
                  <a:cxn ang="0">
                    <a:pos x="30" y="20"/>
                  </a:cxn>
                  <a:cxn ang="0">
                    <a:pos x="38" y="16"/>
                  </a:cxn>
                  <a:cxn ang="0">
                    <a:pos x="46" y="10"/>
                  </a:cxn>
                  <a:cxn ang="0">
                    <a:pos x="54" y="8"/>
                  </a:cxn>
                  <a:cxn ang="0">
                    <a:pos x="62" y="4"/>
                  </a:cxn>
                  <a:cxn ang="0">
                    <a:pos x="72" y="2"/>
                  </a:cxn>
                  <a:cxn ang="0">
                    <a:pos x="82" y="0"/>
                  </a:cxn>
                  <a:cxn ang="0">
                    <a:pos x="92" y="0"/>
                  </a:cxn>
                  <a:cxn ang="0">
                    <a:pos x="104" y="0"/>
                  </a:cxn>
                  <a:cxn ang="0">
                    <a:pos x="114" y="2"/>
                  </a:cxn>
                  <a:cxn ang="0">
                    <a:pos x="122" y="4"/>
                  </a:cxn>
                  <a:cxn ang="0">
                    <a:pos x="130" y="4"/>
                  </a:cxn>
                  <a:cxn ang="0">
                    <a:pos x="136" y="6"/>
                  </a:cxn>
                  <a:cxn ang="0">
                    <a:pos x="142" y="8"/>
                  </a:cxn>
                  <a:cxn ang="0">
                    <a:pos x="148" y="10"/>
                  </a:cxn>
                  <a:cxn ang="0">
                    <a:pos x="152" y="12"/>
                  </a:cxn>
                  <a:cxn ang="0">
                    <a:pos x="156" y="14"/>
                  </a:cxn>
                  <a:cxn ang="0">
                    <a:pos x="160" y="14"/>
                  </a:cxn>
                  <a:cxn ang="0">
                    <a:pos x="162" y="16"/>
                  </a:cxn>
                  <a:cxn ang="0">
                    <a:pos x="166" y="20"/>
                  </a:cxn>
                  <a:cxn ang="0">
                    <a:pos x="168" y="20"/>
                  </a:cxn>
                  <a:cxn ang="0">
                    <a:pos x="166" y="22"/>
                  </a:cxn>
                  <a:cxn ang="0">
                    <a:pos x="162" y="28"/>
                  </a:cxn>
                  <a:cxn ang="0">
                    <a:pos x="158" y="34"/>
                  </a:cxn>
                  <a:cxn ang="0">
                    <a:pos x="152" y="40"/>
                  </a:cxn>
                  <a:cxn ang="0">
                    <a:pos x="148" y="42"/>
                  </a:cxn>
                  <a:cxn ang="0">
                    <a:pos x="144" y="46"/>
                  </a:cxn>
                  <a:cxn ang="0">
                    <a:pos x="140" y="50"/>
                  </a:cxn>
                  <a:cxn ang="0">
                    <a:pos x="136" y="54"/>
                  </a:cxn>
                  <a:cxn ang="0">
                    <a:pos x="130" y="58"/>
                  </a:cxn>
                  <a:cxn ang="0">
                    <a:pos x="124" y="62"/>
                  </a:cxn>
                  <a:cxn ang="0">
                    <a:pos x="118" y="66"/>
                  </a:cxn>
                  <a:cxn ang="0">
                    <a:pos x="106" y="70"/>
                  </a:cxn>
                  <a:cxn ang="0">
                    <a:pos x="92" y="76"/>
                  </a:cxn>
                  <a:cxn ang="0">
                    <a:pos x="80" y="80"/>
                  </a:cxn>
                  <a:cxn ang="0">
                    <a:pos x="68" y="80"/>
                  </a:cxn>
                  <a:cxn ang="0">
                    <a:pos x="58" y="80"/>
                  </a:cxn>
                  <a:cxn ang="0">
                    <a:pos x="48" y="80"/>
                  </a:cxn>
                  <a:cxn ang="0">
                    <a:pos x="38" y="76"/>
                  </a:cxn>
                  <a:cxn ang="0">
                    <a:pos x="30" y="74"/>
                  </a:cxn>
                  <a:cxn ang="0">
                    <a:pos x="24" y="70"/>
                  </a:cxn>
                  <a:cxn ang="0">
                    <a:pos x="18" y="66"/>
                  </a:cxn>
                  <a:cxn ang="0">
                    <a:pos x="12" y="62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0" y="48"/>
                  </a:cxn>
                  <a:cxn ang="0">
                    <a:pos x="0" y="46"/>
                  </a:cxn>
                </a:cxnLst>
                <a:rect l="0" t="0" r="r" b="b"/>
                <a:pathLst>
                  <a:path w="168" h="80">
                    <a:moveTo>
                      <a:pt x="0" y="46"/>
                    </a:moveTo>
                    <a:lnTo>
                      <a:pt x="2" y="46"/>
                    </a:lnTo>
                    <a:lnTo>
                      <a:pt x="2" y="44"/>
                    </a:lnTo>
                    <a:lnTo>
                      <a:pt x="4" y="42"/>
                    </a:lnTo>
                    <a:lnTo>
                      <a:pt x="8" y="38"/>
                    </a:lnTo>
                    <a:lnTo>
                      <a:pt x="10" y="36"/>
                    </a:lnTo>
                    <a:lnTo>
                      <a:pt x="12" y="34"/>
                    </a:lnTo>
                    <a:lnTo>
                      <a:pt x="14" y="32"/>
                    </a:lnTo>
                    <a:lnTo>
                      <a:pt x="16" y="30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2"/>
                    </a:lnTo>
                    <a:lnTo>
                      <a:pt x="30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4" y="8"/>
                    </a:lnTo>
                    <a:lnTo>
                      <a:pt x="58" y="6"/>
                    </a:lnTo>
                    <a:lnTo>
                      <a:pt x="62" y="4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2" y="0"/>
                    </a:lnTo>
                    <a:lnTo>
                      <a:pt x="88" y="0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4"/>
                    </a:lnTo>
                    <a:lnTo>
                      <a:pt x="126" y="4"/>
                    </a:lnTo>
                    <a:lnTo>
                      <a:pt x="130" y="4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6" y="10"/>
                    </a:lnTo>
                    <a:lnTo>
                      <a:pt x="148" y="10"/>
                    </a:lnTo>
                    <a:lnTo>
                      <a:pt x="150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60" y="14"/>
                    </a:lnTo>
                    <a:lnTo>
                      <a:pt x="160" y="16"/>
                    </a:lnTo>
                    <a:lnTo>
                      <a:pt x="162" y="16"/>
                    </a:lnTo>
                    <a:lnTo>
                      <a:pt x="164" y="18"/>
                    </a:lnTo>
                    <a:lnTo>
                      <a:pt x="166" y="20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68" y="20"/>
                    </a:lnTo>
                    <a:lnTo>
                      <a:pt x="166" y="22"/>
                    </a:lnTo>
                    <a:lnTo>
                      <a:pt x="164" y="26"/>
                    </a:lnTo>
                    <a:lnTo>
                      <a:pt x="162" y="28"/>
                    </a:lnTo>
                    <a:lnTo>
                      <a:pt x="160" y="30"/>
                    </a:lnTo>
                    <a:lnTo>
                      <a:pt x="158" y="34"/>
                    </a:lnTo>
                    <a:lnTo>
                      <a:pt x="154" y="38"/>
                    </a:lnTo>
                    <a:lnTo>
                      <a:pt x="152" y="40"/>
                    </a:lnTo>
                    <a:lnTo>
                      <a:pt x="150" y="40"/>
                    </a:lnTo>
                    <a:lnTo>
                      <a:pt x="148" y="42"/>
                    </a:lnTo>
                    <a:lnTo>
                      <a:pt x="146" y="44"/>
                    </a:lnTo>
                    <a:lnTo>
                      <a:pt x="144" y="46"/>
                    </a:lnTo>
                    <a:lnTo>
                      <a:pt x="142" y="48"/>
                    </a:lnTo>
                    <a:lnTo>
                      <a:pt x="140" y="50"/>
                    </a:lnTo>
                    <a:lnTo>
                      <a:pt x="138" y="52"/>
                    </a:lnTo>
                    <a:lnTo>
                      <a:pt x="136" y="54"/>
                    </a:lnTo>
                    <a:lnTo>
                      <a:pt x="132" y="56"/>
                    </a:lnTo>
                    <a:lnTo>
                      <a:pt x="130" y="58"/>
                    </a:lnTo>
                    <a:lnTo>
                      <a:pt x="126" y="60"/>
                    </a:lnTo>
                    <a:lnTo>
                      <a:pt x="124" y="62"/>
                    </a:lnTo>
                    <a:lnTo>
                      <a:pt x="120" y="64"/>
                    </a:lnTo>
                    <a:lnTo>
                      <a:pt x="118" y="66"/>
                    </a:lnTo>
                    <a:lnTo>
                      <a:pt x="114" y="68"/>
                    </a:lnTo>
                    <a:lnTo>
                      <a:pt x="106" y="70"/>
                    </a:lnTo>
                    <a:lnTo>
                      <a:pt x="100" y="74"/>
                    </a:lnTo>
                    <a:lnTo>
                      <a:pt x="92" y="76"/>
                    </a:lnTo>
                    <a:lnTo>
                      <a:pt x="86" y="78"/>
                    </a:lnTo>
                    <a:lnTo>
                      <a:pt x="80" y="80"/>
                    </a:lnTo>
                    <a:lnTo>
                      <a:pt x="74" y="80"/>
                    </a:lnTo>
                    <a:lnTo>
                      <a:pt x="68" y="80"/>
                    </a:lnTo>
                    <a:lnTo>
                      <a:pt x="62" y="80"/>
                    </a:lnTo>
                    <a:lnTo>
                      <a:pt x="58" y="80"/>
                    </a:lnTo>
                    <a:lnTo>
                      <a:pt x="52" y="80"/>
                    </a:lnTo>
                    <a:lnTo>
                      <a:pt x="48" y="80"/>
                    </a:lnTo>
                    <a:lnTo>
                      <a:pt x="42" y="78"/>
                    </a:lnTo>
                    <a:lnTo>
                      <a:pt x="38" y="76"/>
                    </a:lnTo>
                    <a:lnTo>
                      <a:pt x="34" y="76"/>
                    </a:lnTo>
                    <a:lnTo>
                      <a:pt x="30" y="74"/>
                    </a:lnTo>
                    <a:lnTo>
                      <a:pt x="28" y="72"/>
                    </a:lnTo>
                    <a:lnTo>
                      <a:pt x="24" y="70"/>
                    </a:lnTo>
                    <a:lnTo>
                      <a:pt x="20" y="68"/>
                    </a:lnTo>
                    <a:lnTo>
                      <a:pt x="18" y="66"/>
                    </a:lnTo>
                    <a:lnTo>
                      <a:pt x="16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401"/>
              <p:cNvSpPr>
                <a:spLocks/>
              </p:cNvSpPr>
              <p:nvPr/>
            </p:nvSpPr>
            <p:spPr bwMode="auto">
              <a:xfrm>
                <a:off x="5334000" y="1060450"/>
                <a:ext cx="142875" cy="107950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2" y="56"/>
                  </a:cxn>
                  <a:cxn ang="0">
                    <a:pos x="2" y="52"/>
                  </a:cxn>
                  <a:cxn ang="0">
                    <a:pos x="4" y="46"/>
                  </a:cxn>
                  <a:cxn ang="0">
                    <a:pos x="6" y="40"/>
                  </a:cxn>
                  <a:cxn ang="0">
                    <a:pos x="8" y="34"/>
                  </a:cxn>
                  <a:cxn ang="0">
                    <a:pos x="10" y="28"/>
                  </a:cxn>
                  <a:cxn ang="0">
                    <a:pos x="14" y="22"/>
                  </a:cxn>
                  <a:cxn ang="0">
                    <a:pos x="18" y="16"/>
                  </a:cxn>
                  <a:cxn ang="0">
                    <a:pos x="22" y="10"/>
                  </a:cxn>
                  <a:cxn ang="0">
                    <a:pos x="26" y="6"/>
                  </a:cxn>
                  <a:cxn ang="0">
                    <a:pos x="32" y="4"/>
                  </a:cxn>
                  <a:cxn ang="0">
                    <a:pos x="38" y="2"/>
                  </a:cxn>
                  <a:cxn ang="0">
                    <a:pos x="44" y="0"/>
                  </a:cxn>
                  <a:cxn ang="0">
                    <a:pos x="54" y="2"/>
                  </a:cxn>
                  <a:cxn ang="0">
                    <a:pos x="62" y="4"/>
                  </a:cxn>
                  <a:cxn ang="0">
                    <a:pos x="70" y="6"/>
                  </a:cxn>
                  <a:cxn ang="0">
                    <a:pos x="76" y="10"/>
                  </a:cxn>
                  <a:cxn ang="0">
                    <a:pos x="82" y="14"/>
                  </a:cxn>
                  <a:cxn ang="0">
                    <a:pos x="86" y="18"/>
                  </a:cxn>
                  <a:cxn ang="0">
                    <a:pos x="88" y="22"/>
                  </a:cxn>
                  <a:cxn ang="0">
                    <a:pos x="90" y="26"/>
                  </a:cxn>
                  <a:cxn ang="0">
                    <a:pos x="90" y="30"/>
                  </a:cxn>
                  <a:cxn ang="0">
                    <a:pos x="90" y="34"/>
                  </a:cxn>
                  <a:cxn ang="0">
                    <a:pos x="90" y="36"/>
                  </a:cxn>
                  <a:cxn ang="0">
                    <a:pos x="88" y="38"/>
                  </a:cxn>
                  <a:cxn ang="0">
                    <a:pos x="84" y="40"/>
                  </a:cxn>
                  <a:cxn ang="0">
                    <a:pos x="80" y="40"/>
                  </a:cxn>
                  <a:cxn ang="0">
                    <a:pos x="76" y="38"/>
                  </a:cxn>
                  <a:cxn ang="0">
                    <a:pos x="70" y="36"/>
                  </a:cxn>
                  <a:cxn ang="0">
                    <a:pos x="64" y="32"/>
                  </a:cxn>
                  <a:cxn ang="0">
                    <a:pos x="60" y="28"/>
                  </a:cxn>
                  <a:cxn ang="0">
                    <a:pos x="54" y="26"/>
                  </a:cxn>
                  <a:cxn ang="0">
                    <a:pos x="52" y="24"/>
                  </a:cxn>
                  <a:cxn ang="0">
                    <a:pos x="48" y="22"/>
                  </a:cxn>
                  <a:cxn ang="0">
                    <a:pos x="44" y="22"/>
                  </a:cxn>
                  <a:cxn ang="0">
                    <a:pos x="42" y="22"/>
                  </a:cxn>
                  <a:cxn ang="0">
                    <a:pos x="38" y="22"/>
                  </a:cxn>
                  <a:cxn ang="0">
                    <a:pos x="34" y="22"/>
                  </a:cxn>
                  <a:cxn ang="0">
                    <a:pos x="30" y="24"/>
                  </a:cxn>
                  <a:cxn ang="0">
                    <a:pos x="28" y="26"/>
                  </a:cxn>
                  <a:cxn ang="0">
                    <a:pos x="24" y="28"/>
                  </a:cxn>
                  <a:cxn ang="0">
                    <a:pos x="20" y="32"/>
                  </a:cxn>
                  <a:cxn ang="0">
                    <a:pos x="16" y="36"/>
                  </a:cxn>
                  <a:cxn ang="0">
                    <a:pos x="10" y="46"/>
                  </a:cxn>
                  <a:cxn ang="0">
                    <a:pos x="6" y="56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8"/>
                  </a:cxn>
                </a:cxnLst>
                <a:rect l="0" t="0" r="r" b="b"/>
                <a:pathLst>
                  <a:path w="90" h="68">
                    <a:moveTo>
                      <a:pt x="0" y="68"/>
                    </a:moveTo>
                    <a:lnTo>
                      <a:pt x="0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2"/>
                    </a:lnTo>
                    <a:lnTo>
                      <a:pt x="6" y="40"/>
                    </a:lnTo>
                    <a:lnTo>
                      <a:pt x="6" y="36"/>
                    </a:lnTo>
                    <a:lnTo>
                      <a:pt x="8" y="34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26" y="6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4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4" y="8"/>
                    </a:lnTo>
                    <a:lnTo>
                      <a:pt x="76" y="10"/>
                    </a:lnTo>
                    <a:lnTo>
                      <a:pt x="80" y="12"/>
                    </a:lnTo>
                    <a:lnTo>
                      <a:pt x="82" y="14"/>
                    </a:lnTo>
                    <a:lnTo>
                      <a:pt x="84" y="16"/>
                    </a:lnTo>
                    <a:lnTo>
                      <a:pt x="86" y="18"/>
                    </a:lnTo>
                    <a:lnTo>
                      <a:pt x="88" y="20"/>
                    </a:lnTo>
                    <a:lnTo>
                      <a:pt x="88" y="22"/>
                    </a:lnTo>
                    <a:lnTo>
                      <a:pt x="90" y="24"/>
                    </a:lnTo>
                    <a:lnTo>
                      <a:pt x="90" y="26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0" y="32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6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6" y="38"/>
                    </a:lnTo>
                    <a:lnTo>
                      <a:pt x="84" y="40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78" y="38"/>
                    </a:lnTo>
                    <a:lnTo>
                      <a:pt x="76" y="38"/>
                    </a:lnTo>
                    <a:lnTo>
                      <a:pt x="74" y="38"/>
                    </a:lnTo>
                    <a:lnTo>
                      <a:pt x="70" y="36"/>
                    </a:lnTo>
                    <a:lnTo>
                      <a:pt x="68" y="34"/>
                    </a:lnTo>
                    <a:lnTo>
                      <a:pt x="64" y="32"/>
                    </a:lnTo>
                    <a:lnTo>
                      <a:pt x="62" y="30"/>
                    </a:lnTo>
                    <a:lnTo>
                      <a:pt x="60" y="28"/>
                    </a:lnTo>
                    <a:lnTo>
                      <a:pt x="56" y="26"/>
                    </a:lnTo>
                    <a:lnTo>
                      <a:pt x="54" y="26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0" y="24"/>
                    </a:lnTo>
                    <a:lnTo>
                      <a:pt x="48" y="22"/>
                    </a:lnTo>
                    <a:lnTo>
                      <a:pt x="46" y="22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2" y="22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4" y="28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0" y="46"/>
                    </a:lnTo>
                    <a:lnTo>
                      <a:pt x="8" y="52"/>
                    </a:lnTo>
                    <a:lnTo>
                      <a:pt x="6" y="56"/>
                    </a:lnTo>
                    <a:lnTo>
                      <a:pt x="4" y="60"/>
                    </a:lnTo>
                    <a:lnTo>
                      <a:pt x="2" y="64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402"/>
              <p:cNvSpPr>
                <a:spLocks/>
              </p:cNvSpPr>
              <p:nvPr/>
            </p:nvSpPr>
            <p:spPr bwMode="auto">
              <a:xfrm>
                <a:off x="5343525" y="1244600"/>
                <a:ext cx="234950" cy="104775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" y="62"/>
                  </a:cxn>
                  <a:cxn ang="0">
                    <a:pos x="2" y="60"/>
                  </a:cxn>
                  <a:cxn ang="0">
                    <a:pos x="4" y="58"/>
                  </a:cxn>
                  <a:cxn ang="0">
                    <a:pos x="4" y="54"/>
                  </a:cxn>
                  <a:cxn ang="0">
                    <a:pos x="6" y="52"/>
                  </a:cxn>
                  <a:cxn ang="0">
                    <a:pos x="8" y="48"/>
                  </a:cxn>
                  <a:cxn ang="0">
                    <a:pos x="10" y="44"/>
                  </a:cxn>
                  <a:cxn ang="0">
                    <a:pos x="14" y="42"/>
                  </a:cxn>
                  <a:cxn ang="0">
                    <a:pos x="16" y="38"/>
                  </a:cxn>
                  <a:cxn ang="0">
                    <a:pos x="20" y="34"/>
                  </a:cxn>
                  <a:cxn ang="0">
                    <a:pos x="22" y="30"/>
                  </a:cxn>
                  <a:cxn ang="0">
                    <a:pos x="26" y="26"/>
                  </a:cxn>
                  <a:cxn ang="0">
                    <a:pos x="30" y="22"/>
                  </a:cxn>
                  <a:cxn ang="0">
                    <a:pos x="34" y="18"/>
                  </a:cxn>
                  <a:cxn ang="0">
                    <a:pos x="40" y="16"/>
                  </a:cxn>
                  <a:cxn ang="0">
                    <a:pos x="44" y="12"/>
                  </a:cxn>
                  <a:cxn ang="0">
                    <a:pos x="50" y="10"/>
                  </a:cxn>
                  <a:cxn ang="0">
                    <a:pos x="56" y="6"/>
                  </a:cxn>
                  <a:cxn ang="0">
                    <a:pos x="62" y="4"/>
                  </a:cxn>
                  <a:cxn ang="0">
                    <a:pos x="70" y="2"/>
                  </a:cxn>
                  <a:cxn ang="0">
                    <a:pos x="76" y="2"/>
                  </a:cxn>
                  <a:cxn ang="0">
                    <a:pos x="84" y="0"/>
                  </a:cxn>
                  <a:cxn ang="0">
                    <a:pos x="92" y="0"/>
                  </a:cxn>
                  <a:cxn ang="0">
                    <a:pos x="100" y="0"/>
                  </a:cxn>
                  <a:cxn ang="0">
                    <a:pos x="108" y="2"/>
                  </a:cxn>
                  <a:cxn ang="0">
                    <a:pos x="118" y="4"/>
                  </a:cxn>
                  <a:cxn ang="0">
                    <a:pos x="128" y="6"/>
                  </a:cxn>
                  <a:cxn ang="0">
                    <a:pos x="138" y="8"/>
                  </a:cxn>
                  <a:cxn ang="0">
                    <a:pos x="148" y="12"/>
                  </a:cxn>
                  <a:cxn ang="0">
                    <a:pos x="148" y="26"/>
                  </a:cxn>
                  <a:cxn ang="0">
                    <a:pos x="148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40" y="24"/>
                  </a:cxn>
                  <a:cxn ang="0">
                    <a:pos x="136" y="22"/>
                  </a:cxn>
                  <a:cxn ang="0">
                    <a:pos x="132" y="20"/>
                  </a:cxn>
                  <a:cxn ang="0">
                    <a:pos x="130" y="20"/>
                  </a:cxn>
                  <a:cxn ang="0">
                    <a:pos x="124" y="18"/>
                  </a:cxn>
                  <a:cxn ang="0">
                    <a:pos x="120" y="18"/>
                  </a:cxn>
                  <a:cxn ang="0">
                    <a:pos x="116" y="16"/>
                  </a:cxn>
                  <a:cxn ang="0">
                    <a:pos x="110" y="16"/>
                  </a:cxn>
                  <a:cxn ang="0">
                    <a:pos x="106" y="16"/>
                  </a:cxn>
                  <a:cxn ang="0">
                    <a:pos x="100" y="14"/>
                  </a:cxn>
                  <a:cxn ang="0">
                    <a:pos x="94" y="14"/>
                  </a:cxn>
                  <a:cxn ang="0">
                    <a:pos x="88" y="14"/>
                  </a:cxn>
                  <a:cxn ang="0">
                    <a:pos x="82" y="14"/>
                  </a:cxn>
                  <a:cxn ang="0">
                    <a:pos x="76" y="16"/>
                  </a:cxn>
                  <a:cxn ang="0">
                    <a:pos x="70" y="16"/>
                  </a:cxn>
                  <a:cxn ang="0">
                    <a:pos x="64" y="18"/>
                  </a:cxn>
                  <a:cxn ang="0">
                    <a:pos x="58" y="20"/>
                  </a:cxn>
                  <a:cxn ang="0">
                    <a:pos x="52" y="22"/>
                  </a:cxn>
                  <a:cxn ang="0">
                    <a:pos x="46" y="24"/>
                  </a:cxn>
                  <a:cxn ang="0">
                    <a:pos x="38" y="28"/>
                  </a:cxn>
                  <a:cxn ang="0">
                    <a:pos x="32" y="30"/>
                  </a:cxn>
                  <a:cxn ang="0">
                    <a:pos x="26" y="36"/>
                  </a:cxn>
                  <a:cxn ang="0">
                    <a:pos x="22" y="40"/>
                  </a:cxn>
                  <a:cxn ang="0">
                    <a:pos x="16" y="46"/>
                  </a:cxn>
                  <a:cxn ang="0">
                    <a:pos x="10" y="52"/>
                  </a:cxn>
                  <a:cxn ang="0">
                    <a:pos x="4" y="60"/>
                  </a:cxn>
                  <a:cxn ang="0">
                    <a:pos x="0" y="66"/>
                  </a:cxn>
                  <a:cxn ang="0">
                    <a:pos x="0" y="66"/>
                  </a:cxn>
                </a:cxnLst>
                <a:rect l="0" t="0" r="r" b="b"/>
                <a:pathLst>
                  <a:path w="148" h="66">
                    <a:moveTo>
                      <a:pt x="0" y="66"/>
                    </a:moveTo>
                    <a:lnTo>
                      <a:pt x="0" y="66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4" y="58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8" y="48"/>
                    </a:lnTo>
                    <a:lnTo>
                      <a:pt x="10" y="44"/>
                    </a:lnTo>
                    <a:lnTo>
                      <a:pt x="14" y="42"/>
                    </a:lnTo>
                    <a:lnTo>
                      <a:pt x="16" y="38"/>
                    </a:lnTo>
                    <a:lnTo>
                      <a:pt x="20" y="34"/>
                    </a:lnTo>
                    <a:lnTo>
                      <a:pt x="22" y="30"/>
                    </a:lnTo>
                    <a:lnTo>
                      <a:pt x="26" y="26"/>
                    </a:lnTo>
                    <a:lnTo>
                      <a:pt x="30" y="22"/>
                    </a:lnTo>
                    <a:lnTo>
                      <a:pt x="34" y="18"/>
                    </a:lnTo>
                    <a:lnTo>
                      <a:pt x="40" y="16"/>
                    </a:lnTo>
                    <a:lnTo>
                      <a:pt x="44" y="12"/>
                    </a:lnTo>
                    <a:lnTo>
                      <a:pt x="50" y="10"/>
                    </a:lnTo>
                    <a:lnTo>
                      <a:pt x="56" y="6"/>
                    </a:lnTo>
                    <a:lnTo>
                      <a:pt x="62" y="4"/>
                    </a:lnTo>
                    <a:lnTo>
                      <a:pt x="70" y="2"/>
                    </a:lnTo>
                    <a:lnTo>
                      <a:pt x="76" y="2"/>
                    </a:lnTo>
                    <a:lnTo>
                      <a:pt x="84" y="0"/>
                    </a:lnTo>
                    <a:lnTo>
                      <a:pt x="92" y="0"/>
                    </a:lnTo>
                    <a:lnTo>
                      <a:pt x="100" y="0"/>
                    </a:lnTo>
                    <a:lnTo>
                      <a:pt x="108" y="2"/>
                    </a:lnTo>
                    <a:lnTo>
                      <a:pt x="118" y="4"/>
                    </a:lnTo>
                    <a:lnTo>
                      <a:pt x="128" y="6"/>
                    </a:lnTo>
                    <a:lnTo>
                      <a:pt x="138" y="8"/>
                    </a:lnTo>
                    <a:lnTo>
                      <a:pt x="148" y="12"/>
                    </a:lnTo>
                    <a:lnTo>
                      <a:pt x="148" y="26"/>
                    </a:lnTo>
                    <a:lnTo>
                      <a:pt x="148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40" y="24"/>
                    </a:lnTo>
                    <a:lnTo>
                      <a:pt x="136" y="22"/>
                    </a:lnTo>
                    <a:lnTo>
                      <a:pt x="132" y="20"/>
                    </a:lnTo>
                    <a:lnTo>
                      <a:pt x="130" y="20"/>
                    </a:lnTo>
                    <a:lnTo>
                      <a:pt x="124" y="18"/>
                    </a:lnTo>
                    <a:lnTo>
                      <a:pt x="120" y="18"/>
                    </a:lnTo>
                    <a:lnTo>
                      <a:pt x="116" y="16"/>
                    </a:lnTo>
                    <a:lnTo>
                      <a:pt x="110" y="16"/>
                    </a:lnTo>
                    <a:lnTo>
                      <a:pt x="106" y="16"/>
                    </a:lnTo>
                    <a:lnTo>
                      <a:pt x="100" y="14"/>
                    </a:lnTo>
                    <a:lnTo>
                      <a:pt x="94" y="14"/>
                    </a:lnTo>
                    <a:lnTo>
                      <a:pt x="88" y="14"/>
                    </a:lnTo>
                    <a:lnTo>
                      <a:pt x="82" y="14"/>
                    </a:lnTo>
                    <a:lnTo>
                      <a:pt x="76" y="16"/>
                    </a:lnTo>
                    <a:lnTo>
                      <a:pt x="70" y="16"/>
                    </a:lnTo>
                    <a:lnTo>
                      <a:pt x="64" y="18"/>
                    </a:lnTo>
                    <a:lnTo>
                      <a:pt x="58" y="20"/>
                    </a:lnTo>
                    <a:lnTo>
                      <a:pt x="52" y="22"/>
                    </a:lnTo>
                    <a:lnTo>
                      <a:pt x="46" y="24"/>
                    </a:lnTo>
                    <a:lnTo>
                      <a:pt x="38" y="28"/>
                    </a:lnTo>
                    <a:lnTo>
                      <a:pt x="32" y="30"/>
                    </a:lnTo>
                    <a:lnTo>
                      <a:pt x="26" y="36"/>
                    </a:lnTo>
                    <a:lnTo>
                      <a:pt x="22" y="40"/>
                    </a:lnTo>
                    <a:lnTo>
                      <a:pt x="16" y="46"/>
                    </a:lnTo>
                    <a:lnTo>
                      <a:pt x="10" y="52"/>
                    </a:lnTo>
                    <a:lnTo>
                      <a:pt x="4" y="60"/>
                    </a:lnTo>
                    <a:lnTo>
                      <a:pt x="0" y="6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403"/>
              <p:cNvSpPr>
                <a:spLocks/>
              </p:cNvSpPr>
              <p:nvPr/>
            </p:nvSpPr>
            <p:spPr bwMode="auto">
              <a:xfrm>
                <a:off x="5353050" y="1377950"/>
                <a:ext cx="273050" cy="82550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4" y="38"/>
                  </a:cxn>
                  <a:cxn ang="0">
                    <a:pos x="12" y="32"/>
                  </a:cxn>
                  <a:cxn ang="0">
                    <a:pos x="22" y="26"/>
                  </a:cxn>
                  <a:cxn ang="0">
                    <a:pos x="28" y="20"/>
                  </a:cxn>
                  <a:cxn ang="0">
                    <a:pos x="34" y="16"/>
                  </a:cxn>
                  <a:cxn ang="0">
                    <a:pos x="42" y="12"/>
                  </a:cxn>
                  <a:cxn ang="0">
                    <a:pos x="50" y="8"/>
                  </a:cxn>
                  <a:cxn ang="0">
                    <a:pos x="56" y="6"/>
                  </a:cxn>
                  <a:cxn ang="0">
                    <a:pos x="64" y="2"/>
                  </a:cxn>
                  <a:cxn ang="0">
                    <a:pos x="74" y="2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8" y="2"/>
                  </a:cxn>
                  <a:cxn ang="0">
                    <a:pos x="104" y="4"/>
                  </a:cxn>
                  <a:cxn ang="0">
                    <a:pos x="116" y="6"/>
                  </a:cxn>
                  <a:cxn ang="0">
                    <a:pos x="130" y="10"/>
                  </a:cxn>
                  <a:cxn ang="0">
                    <a:pos x="140" y="14"/>
                  </a:cxn>
                  <a:cxn ang="0">
                    <a:pos x="152" y="18"/>
                  </a:cxn>
                  <a:cxn ang="0">
                    <a:pos x="160" y="22"/>
                  </a:cxn>
                  <a:cxn ang="0">
                    <a:pos x="166" y="24"/>
                  </a:cxn>
                  <a:cxn ang="0">
                    <a:pos x="170" y="26"/>
                  </a:cxn>
                  <a:cxn ang="0">
                    <a:pos x="172" y="28"/>
                  </a:cxn>
                  <a:cxn ang="0">
                    <a:pos x="172" y="30"/>
                  </a:cxn>
                  <a:cxn ang="0">
                    <a:pos x="172" y="30"/>
                  </a:cxn>
                  <a:cxn ang="0">
                    <a:pos x="170" y="32"/>
                  </a:cxn>
                  <a:cxn ang="0">
                    <a:pos x="168" y="34"/>
                  </a:cxn>
                  <a:cxn ang="0">
                    <a:pos x="164" y="34"/>
                  </a:cxn>
                  <a:cxn ang="0">
                    <a:pos x="160" y="36"/>
                  </a:cxn>
                  <a:cxn ang="0">
                    <a:pos x="152" y="38"/>
                  </a:cxn>
                  <a:cxn ang="0">
                    <a:pos x="140" y="42"/>
                  </a:cxn>
                  <a:cxn ang="0">
                    <a:pos x="128" y="44"/>
                  </a:cxn>
                  <a:cxn ang="0">
                    <a:pos x="116" y="46"/>
                  </a:cxn>
                  <a:cxn ang="0">
                    <a:pos x="104" y="48"/>
                  </a:cxn>
                  <a:cxn ang="0">
                    <a:pos x="96" y="48"/>
                  </a:cxn>
                  <a:cxn ang="0">
                    <a:pos x="86" y="50"/>
                  </a:cxn>
                  <a:cxn ang="0">
                    <a:pos x="74" y="50"/>
                  </a:cxn>
                  <a:cxn ang="0">
                    <a:pos x="64" y="52"/>
                  </a:cxn>
                  <a:cxn ang="0">
                    <a:pos x="54" y="52"/>
                  </a:cxn>
                  <a:cxn ang="0">
                    <a:pos x="46" y="52"/>
                  </a:cxn>
                  <a:cxn ang="0">
                    <a:pos x="38" y="52"/>
                  </a:cxn>
                  <a:cxn ang="0">
                    <a:pos x="32" y="52"/>
                  </a:cxn>
                  <a:cxn ang="0">
                    <a:pos x="30" y="52"/>
                  </a:cxn>
                  <a:cxn ang="0">
                    <a:pos x="26" y="50"/>
                  </a:cxn>
                  <a:cxn ang="0">
                    <a:pos x="16" y="48"/>
                  </a:cxn>
                  <a:cxn ang="0">
                    <a:pos x="6" y="44"/>
                  </a:cxn>
                  <a:cxn ang="0">
                    <a:pos x="0" y="42"/>
                  </a:cxn>
                  <a:cxn ang="0">
                    <a:pos x="0" y="42"/>
                  </a:cxn>
                </a:cxnLst>
                <a:rect l="0" t="0" r="r" b="b"/>
                <a:pathLst>
                  <a:path w="172" h="52">
                    <a:moveTo>
                      <a:pt x="0" y="42"/>
                    </a:moveTo>
                    <a:lnTo>
                      <a:pt x="0" y="42"/>
                    </a:lnTo>
                    <a:lnTo>
                      <a:pt x="2" y="40"/>
                    </a:lnTo>
                    <a:lnTo>
                      <a:pt x="4" y="38"/>
                    </a:lnTo>
                    <a:lnTo>
                      <a:pt x="8" y="34"/>
                    </a:lnTo>
                    <a:lnTo>
                      <a:pt x="12" y="32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0"/>
                    </a:lnTo>
                    <a:lnTo>
                      <a:pt x="30" y="18"/>
                    </a:lnTo>
                    <a:lnTo>
                      <a:pt x="34" y="16"/>
                    </a:lnTo>
                    <a:lnTo>
                      <a:pt x="38" y="14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6" y="6"/>
                    </a:lnTo>
                    <a:lnTo>
                      <a:pt x="60" y="4"/>
                    </a:lnTo>
                    <a:lnTo>
                      <a:pt x="64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4" y="0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22" y="8"/>
                    </a:lnTo>
                    <a:lnTo>
                      <a:pt x="130" y="10"/>
                    </a:lnTo>
                    <a:lnTo>
                      <a:pt x="136" y="12"/>
                    </a:lnTo>
                    <a:lnTo>
                      <a:pt x="140" y="14"/>
                    </a:lnTo>
                    <a:lnTo>
                      <a:pt x="146" y="16"/>
                    </a:lnTo>
                    <a:lnTo>
                      <a:pt x="152" y="18"/>
                    </a:lnTo>
                    <a:lnTo>
                      <a:pt x="156" y="20"/>
                    </a:lnTo>
                    <a:lnTo>
                      <a:pt x="160" y="22"/>
                    </a:lnTo>
                    <a:lnTo>
                      <a:pt x="164" y="22"/>
                    </a:lnTo>
                    <a:lnTo>
                      <a:pt x="166" y="24"/>
                    </a:lnTo>
                    <a:lnTo>
                      <a:pt x="168" y="26"/>
                    </a:lnTo>
                    <a:lnTo>
                      <a:pt x="170" y="26"/>
                    </a:lnTo>
                    <a:lnTo>
                      <a:pt x="170" y="28"/>
                    </a:lnTo>
                    <a:lnTo>
                      <a:pt x="172" y="28"/>
                    </a:lnTo>
                    <a:lnTo>
                      <a:pt x="172" y="28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2"/>
                    </a:lnTo>
                    <a:lnTo>
                      <a:pt x="170" y="32"/>
                    </a:lnTo>
                    <a:lnTo>
                      <a:pt x="170" y="32"/>
                    </a:lnTo>
                    <a:lnTo>
                      <a:pt x="168" y="34"/>
                    </a:lnTo>
                    <a:lnTo>
                      <a:pt x="166" y="34"/>
                    </a:lnTo>
                    <a:lnTo>
                      <a:pt x="164" y="34"/>
                    </a:lnTo>
                    <a:lnTo>
                      <a:pt x="162" y="36"/>
                    </a:lnTo>
                    <a:lnTo>
                      <a:pt x="160" y="36"/>
                    </a:lnTo>
                    <a:lnTo>
                      <a:pt x="158" y="36"/>
                    </a:lnTo>
                    <a:lnTo>
                      <a:pt x="152" y="38"/>
                    </a:lnTo>
                    <a:lnTo>
                      <a:pt x="146" y="40"/>
                    </a:lnTo>
                    <a:lnTo>
                      <a:pt x="140" y="42"/>
                    </a:lnTo>
                    <a:lnTo>
                      <a:pt x="134" y="42"/>
                    </a:lnTo>
                    <a:lnTo>
                      <a:pt x="128" y="44"/>
                    </a:lnTo>
                    <a:lnTo>
                      <a:pt x="122" y="46"/>
                    </a:lnTo>
                    <a:lnTo>
                      <a:pt x="116" y="46"/>
                    </a:lnTo>
                    <a:lnTo>
                      <a:pt x="110" y="48"/>
                    </a:lnTo>
                    <a:lnTo>
                      <a:pt x="104" y="48"/>
                    </a:lnTo>
                    <a:lnTo>
                      <a:pt x="100" y="48"/>
                    </a:lnTo>
                    <a:lnTo>
                      <a:pt x="96" y="48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0" y="50"/>
                    </a:lnTo>
                    <a:lnTo>
                      <a:pt x="74" y="50"/>
                    </a:lnTo>
                    <a:lnTo>
                      <a:pt x="70" y="50"/>
                    </a:lnTo>
                    <a:lnTo>
                      <a:pt x="64" y="52"/>
                    </a:lnTo>
                    <a:lnTo>
                      <a:pt x="60" y="52"/>
                    </a:lnTo>
                    <a:lnTo>
                      <a:pt x="54" y="52"/>
                    </a:lnTo>
                    <a:lnTo>
                      <a:pt x="50" y="52"/>
                    </a:lnTo>
                    <a:lnTo>
                      <a:pt x="46" y="52"/>
                    </a:lnTo>
                    <a:lnTo>
                      <a:pt x="42" y="52"/>
                    </a:lnTo>
                    <a:lnTo>
                      <a:pt x="38" y="52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26" y="50"/>
                    </a:lnTo>
                    <a:lnTo>
                      <a:pt x="22" y="50"/>
                    </a:lnTo>
                    <a:lnTo>
                      <a:pt x="16" y="48"/>
                    </a:lnTo>
                    <a:lnTo>
                      <a:pt x="12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404"/>
              <p:cNvSpPr>
                <a:spLocks/>
              </p:cNvSpPr>
              <p:nvPr/>
            </p:nvSpPr>
            <p:spPr bwMode="auto">
              <a:xfrm>
                <a:off x="5403850" y="1397000"/>
                <a:ext cx="187325" cy="107950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38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30"/>
                  </a:cxn>
                  <a:cxn ang="0">
                    <a:pos x="2" y="34"/>
                  </a:cxn>
                  <a:cxn ang="0">
                    <a:pos x="0" y="40"/>
                  </a:cxn>
                  <a:cxn ang="0">
                    <a:pos x="2" y="44"/>
                  </a:cxn>
                  <a:cxn ang="0">
                    <a:pos x="4" y="50"/>
                  </a:cxn>
                  <a:cxn ang="0">
                    <a:pos x="6" y="54"/>
                  </a:cxn>
                  <a:cxn ang="0">
                    <a:pos x="10" y="58"/>
                  </a:cxn>
                  <a:cxn ang="0">
                    <a:pos x="16" y="60"/>
                  </a:cxn>
                  <a:cxn ang="0">
                    <a:pos x="22" y="64"/>
                  </a:cxn>
                  <a:cxn ang="0">
                    <a:pos x="28" y="66"/>
                  </a:cxn>
                  <a:cxn ang="0">
                    <a:pos x="36" y="68"/>
                  </a:cxn>
                  <a:cxn ang="0">
                    <a:pos x="44" y="68"/>
                  </a:cxn>
                  <a:cxn ang="0">
                    <a:pos x="52" y="68"/>
                  </a:cxn>
                  <a:cxn ang="0">
                    <a:pos x="60" y="68"/>
                  </a:cxn>
                  <a:cxn ang="0">
                    <a:pos x="70" y="66"/>
                  </a:cxn>
                  <a:cxn ang="0">
                    <a:pos x="78" y="64"/>
                  </a:cxn>
                  <a:cxn ang="0">
                    <a:pos x="86" y="60"/>
                  </a:cxn>
                  <a:cxn ang="0">
                    <a:pos x="94" y="58"/>
                  </a:cxn>
                  <a:cxn ang="0">
                    <a:pos x="100" y="54"/>
                  </a:cxn>
                  <a:cxn ang="0">
                    <a:pos x="106" y="50"/>
                  </a:cxn>
                  <a:cxn ang="0">
                    <a:pos x="110" y="44"/>
                  </a:cxn>
                  <a:cxn ang="0">
                    <a:pos x="114" y="40"/>
                  </a:cxn>
                  <a:cxn ang="0">
                    <a:pos x="116" y="34"/>
                  </a:cxn>
                  <a:cxn ang="0">
                    <a:pos x="118" y="30"/>
                  </a:cxn>
                  <a:cxn ang="0">
                    <a:pos x="118" y="24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2"/>
                  </a:cxn>
                  <a:cxn ang="0">
                    <a:pos x="104" y="8"/>
                  </a:cxn>
                  <a:cxn ang="0">
                    <a:pos x="100" y="4"/>
                  </a:cxn>
                  <a:cxn ang="0">
                    <a:pos x="92" y="2"/>
                  </a:cxn>
                  <a:cxn ang="0">
                    <a:pos x="86" y="0"/>
                  </a:cxn>
                  <a:cxn ang="0">
                    <a:pos x="78" y="0"/>
                  </a:cxn>
                  <a:cxn ang="0">
                    <a:pos x="70" y="0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18" h="68">
                    <a:moveTo>
                      <a:pt x="52" y="0"/>
                    </a:moveTo>
                    <a:lnTo>
                      <a:pt x="48" y="2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6" y="54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10" y="58"/>
                    </a:lnTo>
                    <a:lnTo>
                      <a:pt x="12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4"/>
                    </a:lnTo>
                    <a:lnTo>
                      <a:pt x="24" y="64"/>
                    </a:lnTo>
                    <a:lnTo>
                      <a:pt x="26" y="66"/>
                    </a:lnTo>
                    <a:lnTo>
                      <a:pt x="28" y="66"/>
                    </a:lnTo>
                    <a:lnTo>
                      <a:pt x="30" y="66"/>
                    </a:lnTo>
                    <a:lnTo>
                      <a:pt x="32" y="66"/>
                    </a:lnTo>
                    <a:lnTo>
                      <a:pt x="36" y="68"/>
                    </a:lnTo>
                    <a:lnTo>
                      <a:pt x="38" y="68"/>
                    </a:lnTo>
                    <a:lnTo>
                      <a:pt x="40" y="68"/>
                    </a:lnTo>
                    <a:lnTo>
                      <a:pt x="44" y="68"/>
                    </a:lnTo>
                    <a:lnTo>
                      <a:pt x="46" y="68"/>
                    </a:lnTo>
                    <a:lnTo>
                      <a:pt x="48" y="68"/>
                    </a:lnTo>
                    <a:lnTo>
                      <a:pt x="52" y="68"/>
                    </a:lnTo>
                    <a:lnTo>
                      <a:pt x="54" y="68"/>
                    </a:lnTo>
                    <a:lnTo>
                      <a:pt x="58" y="68"/>
                    </a:lnTo>
                    <a:lnTo>
                      <a:pt x="60" y="68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2"/>
                    </a:lnTo>
                    <a:lnTo>
                      <a:pt x="84" y="62"/>
                    </a:lnTo>
                    <a:lnTo>
                      <a:pt x="86" y="60"/>
                    </a:lnTo>
                    <a:lnTo>
                      <a:pt x="88" y="60"/>
                    </a:lnTo>
                    <a:lnTo>
                      <a:pt x="90" y="58"/>
                    </a:lnTo>
                    <a:lnTo>
                      <a:pt x="94" y="58"/>
                    </a:lnTo>
                    <a:lnTo>
                      <a:pt x="96" y="56"/>
                    </a:lnTo>
                    <a:lnTo>
                      <a:pt x="98" y="54"/>
                    </a:lnTo>
                    <a:lnTo>
                      <a:pt x="100" y="54"/>
                    </a:lnTo>
                    <a:lnTo>
                      <a:pt x="102" y="52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6" y="48"/>
                    </a:lnTo>
                    <a:lnTo>
                      <a:pt x="108" y="46"/>
                    </a:lnTo>
                    <a:lnTo>
                      <a:pt x="110" y="44"/>
                    </a:lnTo>
                    <a:lnTo>
                      <a:pt x="112" y="44"/>
                    </a:lnTo>
                    <a:lnTo>
                      <a:pt x="112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6" y="36"/>
                    </a:lnTo>
                    <a:lnTo>
                      <a:pt x="116" y="34"/>
                    </a:lnTo>
                    <a:lnTo>
                      <a:pt x="116" y="34"/>
                    </a:lnTo>
                    <a:lnTo>
                      <a:pt x="116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8" y="26"/>
                    </a:lnTo>
                    <a:lnTo>
                      <a:pt x="118" y="24"/>
                    </a:lnTo>
                    <a:lnTo>
                      <a:pt x="116" y="22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2" y="14"/>
                    </a:lnTo>
                    <a:lnTo>
                      <a:pt x="110" y="12"/>
                    </a:lnTo>
                    <a:lnTo>
                      <a:pt x="110" y="12"/>
                    </a:lnTo>
                    <a:lnTo>
                      <a:pt x="108" y="10"/>
                    </a:lnTo>
                    <a:lnTo>
                      <a:pt x="106" y="8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405"/>
              <p:cNvSpPr>
                <a:spLocks/>
              </p:cNvSpPr>
              <p:nvPr/>
            </p:nvSpPr>
            <p:spPr bwMode="auto">
              <a:xfrm>
                <a:off x="5407025" y="1397000"/>
                <a:ext cx="180975" cy="1047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28"/>
                  </a:cxn>
                  <a:cxn ang="0">
                    <a:pos x="2" y="34"/>
                  </a:cxn>
                  <a:cxn ang="0">
                    <a:pos x="0" y="38"/>
                  </a:cxn>
                  <a:cxn ang="0">
                    <a:pos x="2" y="44"/>
                  </a:cxn>
                  <a:cxn ang="0">
                    <a:pos x="4" y="48"/>
                  </a:cxn>
                  <a:cxn ang="0">
                    <a:pos x="6" y="52"/>
                  </a:cxn>
                  <a:cxn ang="0">
                    <a:pos x="10" y="56"/>
                  </a:cxn>
                  <a:cxn ang="0">
                    <a:pos x="14" y="60"/>
                  </a:cxn>
                  <a:cxn ang="0">
                    <a:pos x="20" y="62"/>
                  </a:cxn>
                  <a:cxn ang="0">
                    <a:pos x="28" y="64"/>
                  </a:cxn>
                  <a:cxn ang="0">
                    <a:pos x="34" y="66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6"/>
                  </a:cxn>
                  <a:cxn ang="0">
                    <a:pos x="68" y="64"/>
                  </a:cxn>
                  <a:cxn ang="0">
                    <a:pos x="76" y="62"/>
                  </a:cxn>
                  <a:cxn ang="0">
                    <a:pos x="84" y="60"/>
                  </a:cxn>
                  <a:cxn ang="0">
                    <a:pos x="90" y="56"/>
                  </a:cxn>
                  <a:cxn ang="0">
                    <a:pos x="96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10" y="40"/>
                  </a:cxn>
                  <a:cxn ang="0">
                    <a:pos x="112" y="34"/>
                  </a:cxn>
                  <a:cxn ang="0">
                    <a:pos x="114" y="30"/>
                  </a:cxn>
                  <a:cxn ang="0">
                    <a:pos x="114" y="24"/>
                  </a:cxn>
                  <a:cxn ang="0">
                    <a:pos x="112" y="20"/>
                  </a:cxn>
                  <a:cxn ang="0">
                    <a:pos x="110" y="16"/>
                  </a:cxn>
                  <a:cxn ang="0">
                    <a:pos x="106" y="12"/>
                  </a:cxn>
                  <a:cxn ang="0">
                    <a:pos x="102" y="8"/>
                  </a:cxn>
                  <a:cxn ang="0">
                    <a:pos x="96" y="6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0" y="2"/>
                  </a:cxn>
                </a:cxnLst>
                <a:rect l="0" t="0" r="r" b="b"/>
                <a:pathLst>
                  <a:path w="114" h="66">
                    <a:moveTo>
                      <a:pt x="50" y="2"/>
                    </a:moveTo>
                    <a:lnTo>
                      <a:pt x="48" y="2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10" y="56"/>
                    </a:lnTo>
                    <a:lnTo>
                      <a:pt x="12" y="58"/>
                    </a:lnTo>
                    <a:lnTo>
                      <a:pt x="14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4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6"/>
                    </a:lnTo>
                    <a:lnTo>
                      <a:pt x="34" y="66"/>
                    </a:lnTo>
                    <a:lnTo>
                      <a:pt x="36" y="66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4" y="66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58" y="66"/>
                    </a:lnTo>
                    <a:lnTo>
                      <a:pt x="62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2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4" y="60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90" y="56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6" y="52"/>
                    </a:lnTo>
                    <a:lnTo>
                      <a:pt x="98" y="52"/>
                    </a:lnTo>
                    <a:lnTo>
                      <a:pt x="100" y="50"/>
                    </a:lnTo>
                    <a:lnTo>
                      <a:pt x="102" y="48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2"/>
                    </a:lnTo>
                    <a:lnTo>
                      <a:pt x="110" y="40"/>
                    </a:lnTo>
                    <a:lnTo>
                      <a:pt x="110" y="40"/>
                    </a:lnTo>
                    <a:lnTo>
                      <a:pt x="112" y="38"/>
                    </a:lnTo>
                    <a:lnTo>
                      <a:pt x="112" y="36"/>
                    </a:lnTo>
                    <a:lnTo>
                      <a:pt x="112" y="34"/>
                    </a:lnTo>
                    <a:lnTo>
                      <a:pt x="114" y="32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2" y="16"/>
                    </a:lnTo>
                    <a:lnTo>
                      <a:pt x="110" y="16"/>
                    </a:lnTo>
                    <a:lnTo>
                      <a:pt x="108" y="14"/>
                    </a:lnTo>
                    <a:lnTo>
                      <a:pt x="108" y="12"/>
                    </a:lnTo>
                    <a:lnTo>
                      <a:pt x="106" y="12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2" y="8"/>
                    </a:lnTo>
                    <a:lnTo>
                      <a:pt x="100" y="6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4" y="4"/>
                    </a:lnTo>
                    <a:lnTo>
                      <a:pt x="92" y="4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406"/>
              <p:cNvSpPr>
                <a:spLocks/>
              </p:cNvSpPr>
              <p:nvPr/>
            </p:nvSpPr>
            <p:spPr bwMode="auto">
              <a:xfrm>
                <a:off x="5410200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2" y="20"/>
                  </a:cxn>
                  <a:cxn ang="0">
                    <a:pos x="6" y="24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8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8"/>
                  </a:cxn>
                  <a:cxn ang="0">
                    <a:pos x="20" y="60"/>
                  </a:cxn>
                  <a:cxn ang="0">
                    <a:pos x="26" y="62"/>
                  </a:cxn>
                  <a:cxn ang="0">
                    <a:pos x="34" y="64"/>
                  </a:cxn>
                  <a:cxn ang="0">
                    <a:pos x="40" y="64"/>
                  </a:cxn>
                  <a:cxn ang="0">
                    <a:pos x="48" y="64"/>
                  </a:cxn>
                  <a:cxn ang="0">
                    <a:pos x="56" y="64"/>
                  </a:cxn>
                  <a:cxn ang="0">
                    <a:pos x="66" y="62"/>
                  </a:cxn>
                  <a:cxn ang="0">
                    <a:pos x="74" y="60"/>
                  </a:cxn>
                  <a:cxn ang="0">
                    <a:pos x="80" y="58"/>
                  </a:cxn>
                  <a:cxn ang="0">
                    <a:pos x="88" y="54"/>
                  </a:cxn>
                  <a:cxn ang="0">
                    <a:pos x="94" y="52"/>
                  </a:cxn>
                  <a:cxn ang="0">
                    <a:pos x="98" y="48"/>
                  </a:cxn>
                  <a:cxn ang="0">
                    <a:pos x="104" y="44"/>
                  </a:cxn>
                  <a:cxn ang="0">
                    <a:pos x="106" y="38"/>
                  </a:cxn>
                  <a:cxn ang="0">
                    <a:pos x="110" y="34"/>
                  </a:cxn>
                  <a:cxn ang="0">
                    <a:pos x="110" y="30"/>
                  </a:cxn>
                  <a:cxn ang="0">
                    <a:pos x="110" y="24"/>
                  </a:cxn>
                  <a:cxn ang="0">
                    <a:pos x="110" y="20"/>
                  </a:cxn>
                  <a:cxn ang="0">
                    <a:pos x="106" y="16"/>
                  </a:cxn>
                  <a:cxn ang="0">
                    <a:pos x="104" y="12"/>
                  </a:cxn>
                  <a:cxn ang="0">
                    <a:pos x="98" y="8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0"/>
                  </a:cxn>
                  <a:cxn ang="0">
                    <a:pos x="50" y="2"/>
                  </a:cxn>
                </a:cxnLst>
                <a:rect l="0" t="0" r="r" b="b"/>
                <a:pathLst>
                  <a:path w="110" h="64">
                    <a:moveTo>
                      <a:pt x="50" y="2"/>
                    </a:moveTo>
                    <a:lnTo>
                      <a:pt x="46" y="2"/>
                    </a:lnTo>
                    <a:lnTo>
                      <a:pt x="44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10" y="54"/>
                    </a:lnTo>
                    <a:lnTo>
                      <a:pt x="10" y="56"/>
                    </a:lnTo>
                    <a:lnTo>
                      <a:pt x="12" y="56"/>
                    </a:lnTo>
                    <a:lnTo>
                      <a:pt x="14" y="58"/>
                    </a:lnTo>
                    <a:lnTo>
                      <a:pt x="16" y="58"/>
                    </a:lnTo>
                    <a:lnTo>
                      <a:pt x="18" y="60"/>
                    </a:lnTo>
                    <a:lnTo>
                      <a:pt x="20" y="60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6" y="62"/>
                    </a:lnTo>
                    <a:lnTo>
                      <a:pt x="28" y="62"/>
                    </a:lnTo>
                    <a:lnTo>
                      <a:pt x="30" y="64"/>
                    </a:lnTo>
                    <a:lnTo>
                      <a:pt x="34" y="64"/>
                    </a:lnTo>
                    <a:lnTo>
                      <a:pt x="36" y="64"/>
                    </a:lnTo>
                    <a:lnTo>
                      <a:pt x="38" y="64"/>
                    </a:lnTo>
                    <a:lnTo>
                      <a:pt x="40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6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0" y="62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4"/>
                    </a:lnTo>
                    <a:lnTo>
                      <a:pt x="90" y="54"/>
                    </a:lnTo>
                    <a:lnTo>
                      <a:pt x="92" y="52"/>
                    </a:lnTo>
                    <a:lnTo>
                      <a:pt x="94" y="52"/>
                    </a:lnTo>
                    <a:lnTo>
                      <a:pt x="96" y="50"/>
                    </a:lnTo>
                    <a:lnTo>
                      <a:pt x="98" y="48"/>
                    </a:lnTo>
                    <a:lnTo>
                      <a:pt x="98" y="48"/>
                    </a:lnTo>
                    <a:lnTo>
                      <a:pt x="100" y="46"/>
                    </a:lnTo>
                    <a:lnTo>
                      <a:pt x="102" y="44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0" y="26"/>
                    </a:lnTo>
                    <a:lnTo>
                      <a:pt x="110" y="24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8" y="16"/>
                    </a:lnTo>
                    <a:lnTo>
                      <a:pt x="106" y="16"/>
                    </a:lnTo>
                    <a:lnTo>
                      <a:pt x="106" y="14"/>
                    </a:lnTo>
                    <a:lnTo>
                      <a:pt x="104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98" y="8"/>
                    </a:lnTo>
                    <a:lnTo>
                      <a:pt x="98" y="8"/>
                    </a:lnTo>
                    <a:lnTo>
                      <a:pt x="96" y="6"/>
                    </a:lnTo>
                    <a:lnTo>
                      <a:pt x="94" y="6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407"/>
              <p:cNvSpPr>
                <a:spLocks/>
              </p:cNvSpPr>
              <p:nvPr/>
            </p:nvSpPr>
            <p:spPr bwMode="auto">
              <a:xfrm>
                <a:off x="5413375" y="1397000"/>
                <a:ext cx="171450" cy="101600"/>
              </a:xfrm>
              <a:custGeom>
                <a:avLst/>
                <a:gdLst/>
                <a:ahLst/>
                <a:cxnLst>
                  <a:cxn ang="0">
                    <a:pos x="42" y="4"/>
                  </a:cxn>
                  <a:cxn ang="0">
                    <a:pos x="34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0" y="18"/>
                  </a:cxn>
                  <a:cxn ang="0">
                    <a:pos x="6" y="22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6"/>
                  </a:cxn>
                  <a:cxn ang="0">
                    <a:pos x="20" y="58"/>
                  </a:cxn>
                  <a:cxn ang="0">
                    <a:pos x="26" y="60"/>
                  </a:cxn>
                  <a:cxn ang="0">
                    <a:pos x="32" y="62"/>
                  </a:cxn>
                  <a:cxn ang="0">
                    <a:pos x="40" y="64"/>
                  </a:cxn>
                  <a:cxn ang="0">
                    <a:pos x="46" y="64"/>
                  </a:cxn>
                  <a:cxn ang="0">
                    <a:pos x="54" y="62"/>
                  </a:cxn>
                  <a:cxn ang="0">
                    <a:pos x="62" y="62"/>
                  </a:cxn>
                  <a:cxn ang="0">
                    <a:pos x="70" y="60"/>
                  </a:cxn>
                  <a:cxn ang="0">
                    <a:pos x="78" y="56"/>
                  </a:cxn>
                  <a:cxn ang="0">
                    <a:pos x="84" y="54"/>
                  </a:cxn>
                  <a:cxn ang="0">
                    <a:pos x="90" y="50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4" y="38"/>
                  </a:cxn>
                  <a:cxn ang="0">
                    <a:pos x="106" y="34"/>
                  </a:cxn>
                  <a:cxn ang="0">
                    <a:pos x="108" y="28"/>
                  </a:cxn>
                  <a:cxn ang="0">
                    <a:pos x="108" y="24"/>
                  </a:cxn>
                  <a:cxn ang="0">
                    <a:pos x="106" y="20"/>
                  </a:cxn>
                  <a:cxn ang="0">
                    <a:pos x="104" y="16"/>
                  </a:cxn>
                  <a:cxn ang="0">
                    <a:pos x="100" y="12"/>
                  </a:cxn>
                  <a:cxn ang="0">
                    <a:pos x="96" y="8"/>
                  </a:cxn>
                  <a:cxn ang="0">
                    <a:pos x="90" y="6"/>
                  </a:cxn>
                  <a:cxn ang="0">
                    <a:pos x="84" y="4"/>
                  </a:cxn>
                  <a:cxn ang="0">
                    <a:pos x="78" y="2"/>
                  </a:cxn>
                  <a:cxn ang="0">
                    <a:pos x="72" y="0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2"/>
                  </a:cxn>
                </a:cxnLst>
                <a:rect l="0" t="0" r="r" b="b"/>
                <a:pathLst>
                  <a:path w="108" h="64">
                    <a:moveTo>
                      <a:pt x="48" y="2"/>
                    </a:moveTo>
                    <a:lnTo>
                      <a:pt x="46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8" y="52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20" y="58"/>
                    </a:lnTo>
                    <a:lnTo>
                      <a:pt x="22" y="60"/>
                    </a:lnTo>
                    <a:lnTo>
                      <a:pt x="24" y="60"/>
                    </a:lnTo>
                    <a:lnTo>
                      <a:pt x="26" y="60"/>
                    </a:lnTo>
                    <a:lnTo>
                      <a:pt x="28" y="62"/>
                    </a:lnTo>
                    <a:lnTo>
                      <a:pt x="30" y="62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6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2"/>
                    </a:lnTo>
                    <a:lnTo>
                      <a:pt x="54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2" y="62"/>
                    </a:lnTo>
                    <a:lnTo>
                      <a:pt x="66" y="60"/>
                    </a:lnTo>
                    <a:lnTo>
                      <a:pt x="68" y="60"/>
                    </a:lnTo>
                    <a:lnTo>
                      <a:pt x="70" y="60"/>
                    </a:lnTo>
                    <a:lnTo>
                      <a:pt x="74" y="58"/>
                    </a:lnTo>
                    <a:lnTo>
                      <a:pt x="76" y="58"/>
                    </a:lnTo>
                    <a:lnTo>
                      <a:pt x="78" y="56"/>
                    </a:lnTo>
                    <a:lnTo>
                      <a:pt x="80" y="56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2" y="50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02" y="40"/>
                    </a:lnTo>
                    <a:lnTo>
                      <a:pt x="104" y="38"/>
                    </a:lnTo>
                    <a:lnTo>
                      <a:pt x="104" y="36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8" y="28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2"/>
                    </a:lnTo>
                    <a:lnTo>
                      <a:pt x="106" y="22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4" y="16"/>
                    </a:lnTo>
                    <a:lnTo>
                      <a:pt x="104" y="16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408"/>
              <p:cNvSpPr>
                <a:spLocks/>
              </p:cNvSpPr>
              <p:nvPr/>
            </p:nvSpPr>
            <p:spPr bwMode="auto">
              <a:xfrm>
                <a:off x="5416550" y="1400175"/>
                <a:ext cx="165100" cy="95250"/>
              </a:xfrm>
              <a:custGeom>
                <a:avLst/>
                <a:gdLst/>
                <a:ahLst/>
                <a:cxnLst>
                  <a:cxn ang="0">
                    <a:pos x="42" y="2"/>
                  </a:cxn>
                  <a:cxn ang="0">
                    <a:pos x="34" y="4"/>
                  </a:cxn>
                  <a:cxn ang="0">
                    <a:pos x="26" y="6"/>
                  </a:cxn>
                  <a:cxn ang="0">
                    <a:pos x="20" y="10"/>
                  </a:cxn>
                  <a:cxn ang="0">
                    <a:pos x="16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2" y="42"/>
                  </a:cxn>
                  <a:cxn ang="0">
                    <a:pos x="6" y="46"/>
                  </a:cxn>
                  <a:cxn ang="0">
                    <a:pos x="8" y="50"/>
                  </a:cxn>
                  <a:cxn ang="0">
                    <a:pos x="14" y="52"/>
                  </a:cxn>
                  <a:cxn ang="0">
                    <a:pos x="18" y="56"/>
                  </a:cxn>
                  <a:cxn ang="0">
                    <a:pos x="24" y="58"/>
                  </a:cxn>
                  <a:cxn ang="0">
                    <a:pos x="30" y="58"/>
                  </a:cxn>
                  <a:cxn ang="0">
                    <a:pos x="38" y="60"/>
                  </a:cxn>
                  <a:cxn ang="0">
                    <a:pos x="46" y="60"/>
                  </a:cxn>
                  <a:cxn ang="0">
                    <a:pos x="52" y="60"/>
                  </a:cxn>
                  <a:cxn ang="0">
                    <a:pos x="60" y="58"/>
                  </a:cxn>
                  <a:cxn ang="0">
                    <a:pos x="68" y="56"/>
                  </a:cxn>
                  <a:cxn ang="0">
                    <a:pos x="76" y="54"/>
                  </a:cxn>
                  <a:cxn ang="0">
                    <a:pos x="82" y="50"/>
                  </a:cxn>
                  <a:cxn ang="0">
                    <a:pos x="88" y="48"/>
                  </a:cxn>
                  <a:cxn ang="0">
                    <a:pos x="92" y="44"/>
                  </a:cxn>
                  <a:cxn ang="0">
                    <a:pos x="96" y="40"/>
                  </a:cxn>
                  <a:cxn ang="0">
                    <a:pos x="100" y="36"/>
                  </a:cxn>
                  <a:cxn ang="0">
                    <a:pos x="102" y="32"/>
                  </a:cxn>
                  <a:cxn ang="0">
                    <a:pos x="104" y="26"/>
                  </a:cxn>
                  <a:cxn ang="0">
                    <a:pos x="104" y="22"/>
                  </a:cxn>
                  <a:cxn ang="0">
                    <a:pos x="102" y="18"/>
                  </a:cxn>
                  <a:cxn ang="0">
                    <a:pos x="100" y="14"/>
                  </a:cxn>
                  <a:cxn ang="0">
                    <a:pos x="98" y="10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0" y="0"/>
                  </a:cxn>
                  <a:cxn ang="0">
                    <a:pos x="62" y="0"/>
                  </a:cxn>
                  <a:cxn ang="0">
                    <a:pos x="54" y="0"/>
                  </a:cxn>
                  <a:cxn ang="0">
                    <a:pos x="46" y="0"/>
                  </a:cxn>
                </a:cxnLst>
                <a:rect l="0" t="0" r="r" b="b"/>
                <a:pathLst>
                  <a:path w="104" h="60">
                    <a:moveTo>
                      <a:pt x="46" y="0"/>
                    </a:moveTo>
                    <a:lnTo>
                      <a:pt x="44" y="0"/>
                    </a:ln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4" y="58"/>
                    </a:lnTo>
                    <a:lnTo>
                      <a:pt x="36" y="60"/>
                    </a:lnTo>
                    <a:lnTo>
                      <a:pt x="38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4" y="58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2"/>
                    </a:lnTo>
                    <a:lnTo>
                      <a:pt x="80" y="52"/>
                    </a:lnTo>
                    <a:lnTo>
                      <a:pt x="82" y="50"/>
                    </a:lnTo>
                    <a:lnTo>
                      <a:pt x="84" y="50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4" y="42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38"/>
                    </a:lnTo>
                    <a:lnTo>
                      <a:pt x="100" y="36"/>
                    </a:lnTo>
                    <a:lnTo>
                      <a:pt x="100" y="36"/>
                    </a:lnTo>
                    <a:lnTo>
                      <a:pt x="102" y="34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2" y="30"/>
                    </a:lnTo>
                    <a:lnTo>
                      <a:pt x="104" y="28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6" y="4"/>
                    </a:lnTo>
                    <a:lnTo>
                      <a:pt x="84" y="2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409"/>
              <p:cNvSpPr>
                <a:spLocks/>
              </p:cNvSpPr>
              <p:nvPr/>
            </p:nvSpPr>
            <p:spPr bwMode="auto">
              <a:xfrm>
                <a:off x="5419725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2" y="52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0" y="56"/>
                  </a:cxn>
                  <a:cxn ang="0">
                    <a:pos x="36" y="58"/>
                  </a:cxn>
                  <a:cxn ang="0">
                    <a:pos x="44" y="58"/>
                  </a:cxn>
                  <a:cxn ang="0">
                    <a:pos x="52" y="58"/>
                  </a:cxn>
                  <a:cxn ang="0">
                    <a:pos x="58" y="56"/>
                  </a:cxn>
                  <a:cxn ang="0">
                    <a:pos x="66" y="54"/>
                  </a:cxn>
                  <a:cxn ang="0">
                    <a:pos x="72" y="52"/>
                  </a:cxn>
                  <a:cxn ang="0">
                    <a:pos x="80" y="50"/>
                  </a:cxn>
                  <a:cxn ang="0">
                    <a:pos x="84" y="46"/>
                  </a:cxn>
                  <a:cxn ang="0">
                    <a:pos x="90" y="42"/>
                  </a:cxn>
                  <a:cxn ang="0">
                    <a:pos x="94" y="38"/>
                  </a:cxn>
                  <a:cxn ang="0">
                    <a:pos x="96" y="34"/>
                  </a:cxn>
                  <a:cxn ang="0">
                    <a:pos x="100" y="30"/>
                  </a:cxn>
                  <a:cxn ang="0">
                    <a:pos x="100" y="26"/>
                  </a:cxn>
                  <a:cxn ang="0">
                    <a:pos x="100" y="22"/>
                  </a:cxn>
                  <a:cxn ang="0">
                    <a:pos x="100" y="18"/>
                  </a:cxn>
                  <a:cxn ang="0">
                    <a:pos x="98" y="14"/>
                  </a:cxn>
                  <a:cxn ang="0">
                    <a:pos x="94" y="10"/>
                  </a:cxn>
                  <a:cxn ang="0">
                    <a:pos x="90" y="8"/>
                  </a:cxn>
                  <a:cxn ang="0">
                    <a:pos x="86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6" y="0"/>
                  </a:cxn>
                </a:cxnLst>
                <a:rect l="0" t="0" r="r" b="b"/>
                <a:pathLst>
                  <a:path w="100" h="58">
                    <a:moveTo>
                      <a:pt x="46" y="0"/>
                    </a:move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8" y="58"/>
                    </a:lnTo>
                    <a:lnTo>
                      <a:pt x="42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6" y="52"/>
                    </a:lnTo>
                    <a:lnTo>
                      <a:pt x="78" y="50"/>
                    </a:lnTo>
                    <a:lnTo>
                      <a:pt x="80" y="50"/>
                    </a:lnTo>
                    <a:lnTo>
                      <a:pt x="82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6" y="46"/>
                    </a:lnTo>
                    <a:lnTo>
                      <a:pt x="88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98" y="32"/>
                    </a:lnTo>
                    <a:lnTo>
                      <a:pt x="100" y="30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100" y="20"/>
                    </a:lnTo>
                    <a:lnTo>
                      <a:pt x="100" y="18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92" y="10"/>
                    </a:lnTo>
                    <a:lnTo>
                      <a:pt x="92" y="8"/>
                    </a:lnTo>
                    <a:lnTo>
                      <a:pt x="90" y="8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4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410"/>
              <p:cNvSpPr>
                <a:spLocks/>
              </p:cNvSpPr>
              <p:nvPr/>
            </p:nvSpPr>
            <p:spPr bwMode="auto">
              <a:xfrm>
                <a:off x="5422900" y="1400175"/>
                <a:ext cx="155575" cy="88900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0"/>
                  </a:cxn>
                  <a:cxn ang="0">
                    <a:pos x="4" y="44"/>
                  </a:cxn>
                  <a:cxn ang="0">
                    <a:pos x="8" y="46"/>
                  </a:cxn>
                  <a:cxn ang="0">
                    <a:pos x="12" y="50"/>
                  </a:cxn>
                  <a:cxn ang="0">
                    <a:pos x="16" y="52"/>
                  </a:cxn>
                  <a:cxn ang="0">
                    <a:pos x="22" y="54"/>
                  </a:cxn>
                  <a:cxn ang="0">
                    <a:pos x="28" y="56"/>
                  </a:cxn>
                  <a:cxn ang="0">
                    <a:pos x="36" y="56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6" y="54"/>
                  </a:cxn>
                  <a:cxn ang="0">
                    <a:pos x="64" y="54"/>
                  </a:cxn>
                  <a:cxn ang="0">
                    <a:pos x="70" y="50"/>
                  </a:cxn>
                  <a:cxn ang="0">
                    <a:pos x="76" y="48"/>
                  </a:cxn>
                  <a:cxn ang="0">
                    <a:pos x="82" y="46"/>
                  </a:cxn>
                  <a:cxn ang="0">
                    <a:pos x="86" y="42"/>
                  </a:cxn>
                  <a:cxn ang="0">
                    <a:pos x="90" y="38"/>
                  </a:cxn>
                  <a:cxn ang="0">
                    <a:pos x="94" y="34"/>
                  </a:cxn>
                  <a:cxn ang="0">
                    <a:pos x="96" y="30"/>
                  </a:cxn>
                  <a:cxn ang="0">
                    <a:pos x="96" y="26"/>
                  </a:cxn>
                  <a:cxn ang="0">
                    <a:pos x="98" y="22"/>
                  </a:cxn>
                  <a:cxn ang="0">
                    <a:pos x="96" y="18"/>
                  </a:cxn>
                  <a:cxn ang="0">
                    <a:pos x="94" y="14"/>
                  </a:cxn>
                  <a:cxn ang="0">
                    <a:pos x="92" y="10"/>
                  </a:cxn>
                  <a:cxn ang="0">
                    <a:pos x="88" y="8"/>
                  </a:cxn>
                  <a:cxn ang="0">
                    <a:pos x="82" y="4"/>
                  </a:cxn>
                  <a:cxn ang="0">
                    <a:pos x="78" y="2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98" h="56">
                    <a:moveTo>
                      <a:pt x="44" y="0"/>
                    </a:move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20" y="54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4" y="50"/>
                    </a:lnTo>
                    <a:lnTo>
                      <a:pt x="76" y="48"/>
                    </a:lnTo>
                    <a:lnTo>
                      <a:pt x="78" y="48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4" y="44"/>
                    </a:lnTo>
                    <a:lnTo>
                      <a:pt x="84" y="44"/>
                    </a:lnTo>
                    <a:lnTo>
                      <a:pt x="86" y="42"/>
                    </a:lnTo>
                    <a:lnTo>
                      <a:pt x="88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2"/>
                    </a:lnTo>
                    <a:lnTo>
                      <a:pt x="92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411"/>
              <p:cNvSpPr>
                <a:spLocks/>
              </p:cNvSpPr>
              <p:nvPr/>
            </p:nvSpPr>
            <p:spPr bwMode="auto">
              <a:xfrm>
                <a:off x="5426075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2" y="48"/>
                  </a:cxn>
                  <a:cxn ang="0">
                    <a:pos x="16" y="50"/>
                  </a:cxn>
                  <a:cxn ang="0">
                    <a:pos x="22" y="52"/>
                  </a:cxn>
                  <a:cxn ang="0">
                    <a:pos x="28" y="54"/>
                  </a:cxn>
                  <a:cxn ang="0">
                    <a:pos x="34" y="54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4" y="54"/>
                  </a:cxn>
                  <a:cxn ang="0">
                    <a:pos x="62" y="52"/>
                  </a:cxn>
                  <a:cxn ang="0">
                    <a:pos x="68" y="50"/>
                  </a:cxn>
                  <a:cxn ang="0">
                    <a:pos x="74" y="48"/>
                  </a:cxn>
                  <a:cxn ang="0">
                    <a:pos x="78" y="44"/>
                  </a:cxn>
                  <a:cxn ang="0">
                    <a:pos x="84" y="42"/>
                  </a:cxn>
                  <a:cxn ang="0">
                    <a:pos x="88" y="38"/>
                  </a:cxn>
                  <a:cxn ang="0">
                    <a:pos x="90" y="34"/>
                  </a:cxn>
                  <a:cxn ang="0">
                    <a:pos x="92" y="30"/>
                  </a:cxn>
                  <a:cxn ang="0">
                    <a:pos x="94" y="26"/>
                  </a:cxn>
                  <a:cxn ang="0">
                    <a:pos x="94" y="22"/>
                  </a:cxn>
                  <a:cxn ang="0">
                    <a:pos x="92" y="18"/>
                  </a:cxn>
                  <a:cxn ang="0">
                    <a:pos x="90" y="14"/>
                  </a:cxn>
                  <a:cxn ang="0">
                    <a:pos x="88" y="10"/>
                  </a:cxn>
                  <a:cxn ang="0">
                    <a:pos x="84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2" y="2"/>
                  </a:cxn>
                </a:cxnLst>
                <a:rect l="0" t="0" r="r" b="b"/>
                <a:pathLst>
                  <a:path w="94" h="54">
                    <a:moveTo>
                      <a:pt x="42" y="2"/>
                    </a:move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8" y="52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4"/>
                    </a:lnTo>
                    <a:lnTo>
                      <a:pt x="44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48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6"/>
                    </a:lnTo>
                    <a:lnTo>
                      <a:pt x="78" y="46"/>
                    </a:lnTo>
                    <a:lnTo>
                      <a:pt x="78" y="44"/>
                    </a:lnTo>
                    <a:lnTo>
                      <a:pt x="80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4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90" y="36"/>
                    </a:lnTo>
                    <a:lnTo>
                      <a:pt x="90" y="34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0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4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0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2" y="16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88" y="10"/>
                    </a:lnTo>
                    <a:lnTo>
                      <a:pt x="86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412"/>
              <p:cNvSpPr>
                <a:spLocks/>
              </p:cNvSpPr>
              <p:nvPr/>
            </p:nvSpPr>
            <p:spPr bwMode="auto">
              <a:xfrm>
                <a:off x="5429250" y="1400175"/>
                <a:ext cx="142875" cy="85725"/>
              </a:xfrm>
              <a:custGeom>
                <a:avLst/>
                <a:gdLst/>
                <a:ahLst/>
                <a:cxnLst>
                  <a:cxn ang="0">
                    <a:pos x="36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0" y="46"/>
                  </a:cxn>
                  <a:cxn ang="0">
                    <a:pos x="16" y="48"/>
                  </a:cxn>
                  <a:cxn ang="0">
                    <a:pos x="20" y="50"/>
                  </a:cxn>
                  <a:cxn ang="0">
                    <a:pos x="26" y="52"/>
                  </a:cxn>
                  <a:cxn ang="0">
                    <a:pos x="32" y="52"/>
                  </a:cxn>
                  <a:cxn ang="0">
                    <a:pos x="38" y="54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58" y="50"/>
                  </a:cxn>
                  <a:cxn ang="0">
                    <a:pos x="66" y="48"/>
                  </a:cxn>
                  <a:cxn ang="0">
                    <a:pos x="70" y="46"/>
                  </a:cxn>
                  <a:cxn ang="0">
                    <a:pos x="76" y="44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4"/>
                  </a:cxn>
                  <a:cxn ang="0">
                    <a:pos x="90" y="30"/>
                  </a:cxn>
                  <a:cxn ang="0">
                    <a:pos x="90" y="26"/>
                  </a:cxn>
                  <a:cxn ang="0">
                    <a:pos x="90" y="22"/>
                  </a:cxn>
                  <a:cxn ang="0">
                    <a:pos x="90" y="18"/>
                  </a:cxn>
                  <a:cxn ang="0">
                    <a:pos x="88" y="14"/>
                  </a:cxn>
                  <a:cxn ang="0">
                    <a:pos x="84" y="10"/>
                  </a:cxn>
                  <a:cxn ang="0">
                    <a:pos x="82" y="8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0" y="2"/>
                  </a:cxn>
                </a:cxnLst>
                <a:rect l="0" t="0" r="r" b="b"/>
                <a:pathLst>
                  <a:path w="90" h="54">
                    <a:moveTo>
                      <a:pt x="40" y="2"/>
                    </a:move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6" y="50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6" y="50"/>
                    </a:lnTo>
                    <a:lnTo>
                      <a:pt x="58" y="50"/>
                    </a:lnTo>
                    <a:lnTo>
                      <a:pt x="60" y="50"/>
                    </a:lnTo>
                    <a:lnTo>
                      <a:pt x="64" y="50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6"/>
                    </a:lnTo>
                    <a:lnTo>
                      <a:pt x="74" y="44"/>
                    </a:lnTo>
                    <a:lnTo>
                      <a:pt x="76" y="44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80" y="40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6" y="36"/>
                    </a:lnTo>
                    <a:lnTo>
                      <a:pt x="86" y="34"/>
                    </a:lnTo>
                    <a:lnTo>
                      <a:pt x="86" y="34"/>
                    </a:lnTo>
                    <a:lnTo>
                      <a:pt x="88" y="32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90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6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6" y="14"/>
                    </a:lnTo>
                    <a:lnTo>
                      <a:pt x="86" y="12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413"/>
              <p:cNvSpPr>
                <a:spLocks/>
              </p:cNvSpPr>
              <p:nvPr/>
            </p:nvSpPr>
            <p:spPr bwMode="auto">
              <a:xfrm>
                <a:off x="5432425" y="1403350"/>
                <a:ext cx="139700" cy="79375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8" y="2"/>
                  </a:cxn>
                  <a:cxn ang="0">
                    <a:pos x="24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4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6" y="40"/>
                  </a:cxn>
                  <a:cxn ang="0">
                    <a:pos x="10" y="44"/>
                  </a:cxn>
                  <a:cxn ang="0">
                    <a:pos x="14" y="46"/>
                  </a:cxn>
                  <a:cxn ang="0">
                    <a:pos x="20" y="48"/>
                  </a:cxn>
                  <a:cxn ang="0">
                    <a:pos x="24" y="48"/>
                  </a:cxn>
                  <a:cxn ang="0">
                    <a:pos x="30" y="50"/>
                  </a:cxn>
                  <a:cxn ang="0">
                    <a:pos x="38" y="50"/>
                  </a:cxn>
                  <a:cxn ang="0">
                    <a:pos x="44" y="50"/>
                  </a:cxn>
                  <a:cxn ang="0">
                    <a:pos x="50" y="48"/>
                  </a:cxn>
                  <a:cxn ang="0">
                    <a:pos x="56" y="48"/>
                  </a:cxn>
                  <a:cxn ang="0">
                    <a:pos x="62" y="46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8" y="38"/>
                  </a:cxn>
                  <a:cxn ang="0">
                    <a:pos x="80" y="34"/>
                  </a:cxn>
                  <a:cxn ang="0">
                    <a:pos x="84" y="30"/>
                  </a:cxn>
                  <a:cxn ang="0">
                    <a:pos x="86" y="26"/>
                  </a:cxn>
                  <a:cxn ang="0">
                    <a:pos x="86" y="24"/>
                  </a:cxn>
                  <a:cxn ang="0">
                    <a:pos x="88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82" y="10"/>
                  </a:cxn>
                  <a:cxn ang="0">
                    <a:pos x="78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2" y="0"/>
                  </a:cxn>
                  <a:cxn ang="0">
                    <a:pos x="46" y="0"/>
                  </a:cxn>
                  <a:cxn ang="0">
                    <a:pos x="40" y="0"/>
                  </a:cxn>
                </a:cxnLst>
                <a:rect l="0" t="0" r="r" b="b"/>
                <a:pathLst>
                  <a:path w="88" h="50">
                    <a:moveTo>
                      <a:pt x="40" y="0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0"/>
                    </a:lnTo>
                    <a:lnTo>
                      <a:pt x="38" y="50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8" y="42"/>
                    </a:lnTo>
                    <a:lnTo>
                      <a:pt x="70" y="42"/>
                    </a:lnTo>
                    <a:lnTo>
                      <a:pt x="72" y="42"/>
                    </a:lnTo>
                    <a:lnTo>
                      <a:pt x="72" y="40"/>
                    </a:lnTo>
                    <a:lnTo>
                      <a:pt x="74" y="40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80" y="34"/>
                    </a:lnTo>
                    <a:lnTo>
                      <a:pt x="82" y="32"/>
                    </a:lnTo>
                    <a:lnTo>
                      <a:pt x="82" y="32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4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6" y="14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414"/>
              <p:cNvSpPr>
                <a:spLocks/>
              </p:cNvSpPr>
              <p:nvPr/>
            </p:nvSpPr>
            <p:spPr bwMode="auto">
              <a:xfrm>
                <a:off x="5435600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8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6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40"/>
                  </a:cxn>
                  <a:cxn ang="0">
                    <a:pos x="10" y="42"/>
                  </a:cxn>
                  <a:cxn ang="0">
                    <a:pos x="14" y="44"/>
                  </a:cxn>
                  <a:cxn ang="0">
                    <a:pos x="18" y="46"/>
                  </a:cxn>
                  <a:cxn ang="0">
                    <a:pos x="24" y="46"/>
                  </a:cxn>
                  <a:cxn ang="0">
                    <a:pos x="30" y="48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6"/>
                  </a:cxn>
                  <a:cxn ang="0">
                    <a:pos x="54" y="46"/>
                  </a:cxn>
                  <a:cxn ang="0">
                    <a:pos x="60" y="44"/>
                  </a:cxn>
                  <a:cxn ang="0">
                    <a:pos x="66" y="42"/>
                  </a:cxn>
                  <a:cxn ang="0">
                    <a:pos x="70" y="40"/>
                  </a:cxn>
                  <a:cxn ang="0">
                    <a:pos x="74" y="36"/>
                  </a:cxn>
                  <a:cxn ang="0">
                    <a:pos x="78" y="34"/>
                  </a:cxn>
                  <a:cxn ang="0">
                    <a:pos x="80" y="30"/>
                  </a:cxn>
                  <a:cxn ang="0">
                    <a:pos x="82" y="26"/>
                  </a:cxn>
                  <a:cxn ang="0">
                    <a:pos x="84" y="22"/>
                  </a:cxn>
                  <a:cxn ang="0">
                    <a:pos x="84" y="20"/>
                  </a:cxn>
                  <a:cxn ang="0">
                    <a:pos x="82" y="16"/>
                  </a:cxn>
                  <a:cxn ang="0">
                    <a:pos x="82" y="12"/>
                  </a:cxn>
                  <a:cxn ang="0">
                    <a:pos x="78" y="10"/>
                  </a:cxn>
                  <a:cxn ang="0">
                    <a:pos x="76" y="6"/>
                  </a:cxn>
                  <a:cxn ang="0">
                    <a:pos x="72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84" h="48">
                    <a:moveTo>
                      <a:pt x="38" y="0"/>
                    </a:moveTo>
                    <a:lnTo>
                      <a:pt x="36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20" y="46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4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2" y="28"/>
                    </a:lnTo>
                    <a:lnTo>
                      <a:pt x="82" y="28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4" y="24"/>
                    </a:lnTo>
                    <a:lnTo>
                      <a:pt x="84" y="22"/>
                    </a:lnTo>
                    <a:lnTo>
                      <a:pt x="84" y="22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2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415"/>
              <p:cNvSpPr>
                <a:spLocks/>
              </p:cNvSpPr>
              <p:nvPr/>
            </p:nvSpPr>
            <p:spPr bwMode="auto">
              <a:xfrm>
                <a:off x="5438775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4"/>
                  </a:cxn>
                  <a:cxn ang="0">
                    <a:pos x="6" y="38"/>
                  </a:cxn>
                  <a:cxn ang="0">
                    <a:pos x="10" y="40"/>
                  </a:cxn>
                  <a:cxn ang="0">
                    <a:pos x="14" y="42"/>
                  </a:cxn>
                  <a:cxn ang="0">
                    <a:pos x="18" y="44"/>
                  </a:cxn>
                  <a:cxn ang="0">
                    <a:pos x="22" y="46"/>
                  </a:cxn>
                  <a:cxn ang="0">
                    <a:pos x="28" y="46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4"/>
                  </a:cxn>
                  <a:cxn ang="0">
                    <a:pos x="58" y="42"/>
                  </a:cxn>
                  <a:cxn ang="0">
                    <a:pos x="62" y="40"/>
                  </a:cxn>
                  <a:cxn ang="0">
                    <a:pos x="66" y="38"/>
                  </a:cxn>
                  <a:cxn ang="0">
                    <a:pos x="70" y="36"/>
                  </a:cxn>
                  <a:cxn ang="0">
                    <a:pos x="74" y="32"/>
                  </a:cxn>
                  <a:cxn ang="0">
                    <a:pos x="76" y="30"/>
                  </a:cxn>
                  <a:cxn ang="0">
                    <a:pos x="78" y="26"/>
                  </a:cxn>
                  <a:cxn ang="0">
                    <a:pos x="80" y="22"/>
                  </a:cxn>
                  <a:cxn ang="0">
                    <a:pos x="80" y="20"/>
                  </a:cxn>
                  <a:cxn ang="0">
                    <a:pos x="80" y="16"/>
                  </a:cxn>
                  <a:cxn ang="0">
                    <a:pos x="78" y="12"/>
                  </a:cxn>
                  <a:cxn ang="0">
                    <a:pos x="76" y="10"/>
                  </a:cxn>
                  <a:cxn ang="0">
                    <a:pos x="72" y="8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2" y="0"/>
                  </a:cxn>
                  <a:cxn ang="0">
                    <a:pos x="36" y="0"/>
                  </a:cxn>
                </a:cxnLst>
                <a:rect l="0" t="0" r="r" b="b"/>
                <a:pathLst>
                  <a:path w="80" h="46">
                    <a:moveTo>
                      <a:pt x="36" y="0"/>
                    </a:move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60" y="42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8" y="38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2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80" y="20"/>
                    </a:lnTo>
                    <a:lnTo>
                      <a:pt x="80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4"/>
                    </a:lnTo>
                    <a:lnTo>
                      <a:pt x="78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416"/>
              <p:cNvSpPr>
                <a:spLocks/>
              </p:cNvSpPr>
              <p:nvPr/>
            </p:nvSpPr>
            <p:spPr bwMode="auto">
              <a:xfrm>
                <a:off x="5441950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0"/>
                  </a:cxn>
                  <a:cxn ang="0">
                    <a:pos x="4" y="34"/>
                  </a:cxn>
                  <a:cxn ang="0">
                    <a:pos x="6" y="36"/>
                  </a:cxn>
                  <a:cxn ang="0">
                    <a:pos x="8" y="38"/>
                  </a:cxn>
                  <a:cxn ang="0">
                    <a:pos x="12" y="40"/>
                  </a:cxn>
                  <a:cxn ang="0">
                    <a:pos x="16" y="42"/>
                  </a:cxn>
                  <a:cxn ang="0">
                    <a:pos x="22" y="44"/>
                  </a:cxn>
                  <a:cxn ang="0">
                    <a:pos x="26" y="44"/>
                  </a:cxn>
                  <a:cxn ang="0">
                    <a:pos x="32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2"/>
                  </a:cxn>
                  <a:cxn ang="0">
                    <a:pos x="54" y="42"/>
                  </a:cxn>
                  <a:cxn ang="0">
                    <a:pos x="60" y="40"/>
                  </a:cxn>
                  <a:cxn ang="0">
                    <a:pos x="64" y="38"/>
                  </a:cxn>
                  <a:cxn ang="0">
                    <a:pos x="68" y="34"/>
                  </a:cxn>
                  <a:cxn ang="0">
                    <a:pos x="72" y="32"/>
                  </a:cxn>
                  <a:cxn ang="0">
                    <a:pos x="74" y="28"/>
                  </a:cxn>
                  <a:cxn ang="0">
                    <a:pos x="76" y="26"/>
                  </a:cxn>
                  <a:cxn ang="0">
                    <a:pos x="76" y="22"/>
                  </a:cxn>
                  <a:cxn ang="0">
                    <a:pos x="76" y="20"/>
                  </a:cxn>
                  <a:cxn ang="0">
                    <a:pos x="76" y="16"/>
                  </a:cxn>
                  <a:cxn ang="0">
                    <a:pos x="74" y="12"/>
                  </a:cxn>
                  <a:cxn ang="0">
                    <a:pos x="72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2" y="4"/>
                  </a:cxn>
                  <a:cxn ang="0">
                    <a:pos x="58" y="2"/>
                  </a:cxn>
                  <a:cxn ang="0">
                    <a:pos x="52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2"/>
                  </a:cxn>
                </a:cxnLst>
                <a:rect l="0" t="0" r="r" b="b"/>
                <a:pathLst>
                  <a:path w="76" h="44">
                    <a:moveTo>
                      <a:pt x="36" y="2"/>
                    </a:move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2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4" y="42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60" y="40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2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4" y="28"/>
                    </a:lnTo>
                    <a:lnTo>
                      <a:pt x="74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6" y="20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4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417"/>
              <p:cNvSpPr>
                <a:spLocks/>
              </p:cNvSpPr>
              <p:nvPr/>
            </p:nvSpPr>
            <p:spPr bwMode="auto">
              <a:xfrm>
                <a:off x="5445125" y="1403350"/>
                <a:ext cx="117475" cy="6985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2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30"/>
                  </a:cxn>
                  <a:cxn ang="0">
                    <a:pos x="2" y="32"/>
                  </a:cxn>
                  <a:cxn ang="0">
                    <a:pos x="6" y="34"/>
                  </a:cxn>
                  <a:cxn ang="0">
                    <a:pos x="8" y="36"/>
                  </a:cxn>
                  <a:cxn ang="0">
                    <a:pos x="12" y="38"/>
                  </a:cxn>
                  <a:cxn ang="0">
                    <a:pos x="16" y="40"/>
                  </a:cxn>
                  <a:cxn ang="0">
                    <a:pos x="20" y="42"/>
                  </a:cxn>
                  <a:cxn ang="0">
                    <a:pos x="26" y="42"/>
                  </a:cxn>
                  <a:cxn ang="0">
                    <a:pos x="30" y="44"/>
                  </a:cxn>
                  <a:cxn ang="0">
                    <a:pos x="36" y="44"/>
                  </a:cxn>
                  <a:cxn ang="0">
                    <a:pos x="42" y="42"/>
                  </a:cxn>
                  <a:cxn ang="0">
                    <a:pos x="46" y="42"/>
                  </a:cxn>
                  <a:cxn ang="0">
                    <a:pos x="52" y="40"/>
                  </a:cxn>
                  <a:cxn ang="0">
                    <a:pos x="56" y="38"/>
                  </a:cxn>
                  <a:cxn ang="0">
                    <a:pos x="60" y="36"/>
                  </a:cxn>
                  <a:cxn ang="0">
                    <a:pos x="64" y="34"/>
                  </a:cxn>
                  <a:cxn ang="0">
                    <a:pos x="68" y="32"/>
                  </a:cxn>
                  <a:cxn ang="0">
                    <a:pos x="70" y="28"/>
                  </a:cxn>
                  <a:cxn ang="0">
                    <a:pos x="72" y="26"/>
                  </a:cxn>
                  <a:cxn ang="0">
                    <a:pos x="74" y="22"/>
                  </a:cxn>
                  <a:cxn ang="0">
                    <a:pos x="74" y="18"/>
                  </a:cxn>
                  <a:cxn ang="0">
                    <a:pos x="74" y="16"/>
                  </a:cxn>
                  <a:cxn ang="0">
                    <a:pos x="72" y="12"/>
                  </a:cxn>
                  <a:cxn ang="0">
                    <a:pos x="70" y="10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2"/>
                  </a:cxn>
                  <a:cxn ang="0">
                    <a:pos x="46" y="2"/>
                  </a:cxn>
                  <a:cxn ang="0">
                    <a:pos x="40" y="0"/>
                  </a:cxn>
                  <a:cxn ang="0">
                    <a:pos x="34" y="2"/>
                  </a:cxn>
                </a:cxnLst>
                <a:rect l="0" t="0" r="r" b="b"/>
                <a:pathLst>
                  <a:path w="74" h="44">
                    <a:moveTo>
                      <a:pt x="34" y="2"/>
                    </a:move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68" y="30"/>
                    </a:lnTo>
                    <a:lnTo>
                      <a:pt x="70" y="30"/>
                    </a:lnTo>
                    <a:lnTo>
                      <a:pt x="70" y="28"/>
                    </a:lnTo>
                    <a:lnTo>
                      <a:pt x="72" y="28"/>
                    </a:lnTo>
                    <a:lnTo>
                      <a:pt x="72" y="26"/>
                    </a:lnTo>
                    <a:lnTo>
                      <a:pt x="72" y="26"/>
                    </a:lnTo>
                    <a:lnTo>
                      <a:pt x="72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418"/>
              <p:cNvSpPr>
                <a:spLocks/>
              </p:cNvSpPr>
              <p:nvPr/>
            </p:nvSpPr>
            <p:spPr bwMode="auto">
              <a:xfrm>
                <a:off x="5448300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2"/>
                  </a:cxn>
                  <a:cxn ang="0">
                    <a:pos x="2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8" y="34"/>
                  </a:cxn>
                  <a:cxn ang="0">
                    <a:pos x="10" y="36"/>
                  </a:cxn>
                  <a:cxn ang="0">
                    <a:pos x="14" y="36"/>
                  </a:cxn>
                  <a:cxn ang="0">
                    <a:pos x="20" y="38"/>
                  </a:cxn>
                  <a:cxn ang="0">
                    <a:pos x="24" y="40"/>
                  </a:cxn>
                  <a:cxn ang="0">
                    <a:pos x="28" y="40"/>
                  </a:cxn>
                  <a:cxn ang="0">
                    <a:pos x="34" y="40"/>
                  </a:cxn>
                  <a:cxn ang="0">
                    <a:pos x="40" y="38"/>
                  </a:cxn>
                  <a:cxn ang="0">
                    <a:pos x="44" y="38"/>
                  </a:cxn>
                  <a:cxn ang="0">
                    <a:pos x="50" y="36"/>
                  </a:cxn>
                  <a:cxn ang="0">
                    <a:pos x="54" y="36"/>
                  </a:cxn>
                  <a:cxn ang="0">
                    <a:pos x="58" y="34"/>
                  </a:cxn>
                  <a:cxn ang="0">
                    <a:pos x="62" y="30"/>
                  </a:cxn>
                  <a:cxn ang="0">
                    <a:pos x="64" y="28"/>
                  </a:cxn>
                  <a:cxn ang="0">
                    <a:pos x="68" y="26"/>
                  </a:cxn>
                  <a:cxn ang="0">
                    <a:pos x="68" y="22"/>
                  </a:cxn>
                  <a:cxn ang="0">
                    <a:pos x="70" y="20"/>
                  </a:cxn>
                  <a:cxn ang="0">
                    <a:pos x="70" y="16"/>
                  </a:cxn>
                  <a:cxn ang="0">
                    <a:pos x="70" y="14"/>
                  </a:cxn>
                  <a:cxn ang="0">
                    <a:pos x="68" y="12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2" y="2"/>
                  </a:cxn>
                  <a:cxn ang="0">
                    <a:pos x="48" y="0"/>
                  </a:cxn>
                  <a:cxn ang="0">
                    <a:pos x="44" y="0"/>
                  </a:cxn>
                  <a:cxn ang="0">
                    <a:pos x="38" y="0"/>
                  </a:cxn>
                  <a:cxn ang="0">
                    <a:pos x="32" y="0"/>
                  </a:cxn>
                </a:cxnLst>
                <a:rect l="0" t="0" r="r" b="b"/>
                <a:pathLst>
                  <a:path w="70" h="40">
                    <a:moveTo>
                      <a:pt x="32" y="0"/>
                    </a:move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6" y="34"/>
                    </a:lnTo>
                    <a:lnTo>
                      <a:pt x="56" y="34"/>
                    </a:lnTo>
                    <a:lnTo>
                      <a:pt x="58" y="34"/>
                    </a:lnTo>
                    <a:lnTo>
                      <a:pt x="60" y="32"/>
                    </a:lnTo>
                    <a:lnTo>
                      <a:pt x="60" y="32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8" y="26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419"/>
              <p:cNvSpPr>
                <a:spLocks/>
              </p:cNvSpPr>
              <p:nvPr/>
            </p:nvSpPr>
            <p:spPr bwMode="auto">
              <a:xfrm>
                <a:off x="5451475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24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4" y="36"/>
                  </a:cxn>
                  <a:cxn ang="0">
                    <a:pos x="18" y="36"/>
                  </a:cxn>
                  <a:cxn ang="0">
                    <a:pos x="22" y="38"/>
                  </a:cxn>
                  <a:cxn ang="0">
                    <a:pos x="28" y="38"/>
                  </a:cxn>
                  <a:cxn ang="0">
                    <a:pos x="32" y="38"/>
                  </a:cxn>
                  <a:cxn ang="0">
                    <a:pos x="38" y="38"/>
                  </a:cxn>
                  <a:cxn ang="0">
                    <a:pos x="42" y="36"/>
                  </a:cxn>
                  <a:cxn ang="0">
                    <a:pos x="46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0"/>
                  </a:cxn>
                  <a:cxn ang="0">
                    <a:pos x="62" y="28"/>
                  </a:cxn>
                  <a:cxn ang="0">
                    <a:pos x="64" y="26"/>
                  </a:cxn>
                  <a:cxn ang="0">
                    <a:pos x="66" y="22"/>
                  </a:cxn>
                  <a:cxn ang="0">
                    <a:pos x="66" y="20"/>
                  </a:cxn>
                  <a:cxn ang="0">
                    <a:pos x="66" y="16"/>
                  </a:cxn>
                  <a:cxn ang="0">
                    <a:pos x="66" y="14"/>
                  </a:cxn>
                  <a:cxn ang="0">
                    <a:pos x="66" y="12"/>
                  </a:cxn>
                  <a:cxn ang="0">
                    <a:pos x="64" y="8"/>
                  </a:cxn>
                  <a:cxn ang="0">
                    <a:pos x="60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50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0"/>
                  </a:cxn>
                  <a:cxn ang="0">
                    <a:pos x="32" y="0"/>
                  </a:cxn>
                </a:cxnLst>
                <a:rect l="0" t="0" r="r" b="b"/>
                <a:pathLst>
                  <a:path w="66" h="38">
                    <a:moveTo>
                      <a:pt x="32" y="0"/>
                    </a:move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4"/>
                    </a:lnTo>
                    <a:lnTo>
                      <a:pt x="50" y="34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420"/>
              <p:cNvSpPr>
                <a:spLocks/>
              </p:cNvSpPr>
              <p:nvPr/>
            </p:nvSpPr>
            <p:spPr bwMode="auto">
              <a:xfrm>
                <a:off x="5454650" y="1406525"/>
                <a:ext cx="101600" cy="5715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22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0"/>
                  </a:cxn>
                  <a:cxn ang="0">
                    <a:pos x="10" y="32"/>
                  </a:cxn>
                  <a:cxn ang="0">
                    <a:pos x="12" y="34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6" y="36"/>
                  </a:cxn>
                  <a:cxn ang="0">
                    <a:pos x="30" y="36"/>
                  </a:cxn>
                  <a:cxn ang="0">
                    <a:pos x="36" y="36"/>
                  </a:cxn>
                  <a:cxn ang="0">
                    <a:pos x="40" y="36"/>
                  </a:cxn>
                  <a:cxn ang="0">
                    <a:pos x="44" y="34"/>
                  </a:cxn>
                  <a:cxn ang="0">
                    <a:pos x="48" y="32"/>
                  </a:cxn>
                  <a:cxn ang="0">
                    <a:pos x="52" y="32"/>
                  </a:cxn>
                  <a:cxn ang="0">
                    <a:pos x="56" y="30"/>
                  </a:cxn>
                  <a:cxn ang="0">
                    <a:pos x="58" y="26"/>
                  </a:cxn>
                  <a:cxn ang="0">
                    <a:pos x="60" y="24"/>
                  </a:cxn>
                  <a:cxn ang="0">
                    <a:pos x="62" y="22"/>
                  </a:cxn>
                  <a:cxn ang="0">
                    <a:pos x="64" y="20"/>
                  </a:cxn>
                  <a:cxn ang="0">
                    <a:pos x="64" y="16"/>
                  </a:cxn>
                  <a:cxn ang="0">
                    <a:pos x="64" y="14"/>
                  </a:cxn>
                  <a:cxn ang="0">
                    <a:pos x="62" y="12"/>
                  </a:cxn>
                  <a:cxn ang="0">
                    <a:pos x="60" y="8"/>
                  </a:cxn>
                  <a:cxn ang="0">
                    <a:pos x="58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4" y="0"/>
                  </a:cxn>
                  <a:cxn ang="0">
                    <a:pos x="40" y="0"/>
                  </a:cxn>
                  <a:cxn ang="0">
                    <a:pos x="34" y="0"/>
                  </a:cxn>
                  <a:cxn ang="0">
                    <a:pos x="30" y="0"/>
                  </a:cxn>
                </a:cxnLst>
                <a:rect l="0" t="0" r="r" b="b"/>
                <a:pathLst>
                  <a:path w="64" h="36">
                    <a:moveTo>
                      <a:pt x="30" y="0"/>
                    </a:moveTo>
                    <a:lnTo>
                      <a:pt x="28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40" y="36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6" y="30"/>
                    </a:lnTo>
                    <a:lnTo>
                      <a:pt x="56" y="28"/>
                    </a:lnTo>
                    <a:lnTo>
                      <a:pt x="58" y="28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2" y="10"/>
                    </a:lnTo>
                    <a:lnTo>
                      <a:pt x="60" y="10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421"/>
              <p:cNvSpPr>
                <a:spLocks/>
              </p:cNvSpPr>
              <p:nvPr/>
            </p:nvSpPr>
            <p:spPr bwMode="auto">
              <a:xfrm>
                <a:off x="5375275" y="1374775"/>
                <a:ext cx="244475" cy="50800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0" y="32"/>
                  </a:cxn>
                  <a:cxn ang="0">
                    <a:pos x="2" y="30"/>
                  </a:cxn>
                  <a:cxn ang="0">
                    <a:pos x="4" y="28"/>
                  </a:cxn>
                  <a:cxn ang="0">
                    <a:pos x="6" y="26"/>
                  </a:cxn>
                  <a:cxn ang="0">
                    <a:pos x="10" y="24"/>
                  </a:cxn>
                  <a:cxn ang="0">
                    <a:pos x="12" y="22"/>
                  </a:cxn>
                  <a:cxn ang="0">
                    <a:pos x="16" y="20"/>
                  </a:cxn>
                  <a:cxn ang="0">
                    <a:pos x="18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2" y="10"/>
                  </a:cxn>
                  <a:cxn ang="0">
                    <a:pos x="36" y="8"/>
                  </a:cxn>
                  <a:cxn ang="0">
                    <a:pos x="42" y="6"/>
                  </a:cxn>
                  <a:cxn ang="0">
                    <a:pos x="46" y="4"/>
                  </a:cxn>
                  <a:cxn ang="0">
                    <a:pos x="52" y="2"/>
                  </a:cxn>
                  <a:cxn ang="0">
                    <a:pos x="58" y="2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6" y="0"/>
                  </a:cxn>
                  <a:cxn ang="0">
                    <a:pos x="104" y="2"/>
                  </a:cxn>
                  <a:cxn ang="0">
                    <a:pos x="110" y="4"/>
                  </a:cxn>
                  <a:cxn ang="0">
                    <a:pos x="118" y="8"/>
                  </a:cxn>
                  <a:cxn ang="0">
                    <a:pos x="124" y="10"/>
                  </a:cxn>
                  <a:cxn ang="0">
                    <a:pos x="132" y="14"/>
                  </a:cxn>
                  <a:cxn ang="0">
                    <a:pos x="140" y="20"/>
                  </a:cxn>
                  <a:cxn ang="0">
                    <a:pos x="148" y="26"/>
                  </a:cxn>
                  <a:cxn ang="0">
                    <a:pos x="154" y="32"/>
                  </a:cxn>
                  <a:cxn ang="0">
                    <a:pos x="154" y="32"/>
                  </a:cxn>
                  <a:cxn ang="0">
                    <a:pos x="152" y="30"/>
                  </a:cxn>
                  <a:cxn ang="0">
                    <a:pos x="150" y="28"/>
                  </a:cxn>
                  <a:cxn ang="0">
                    <a:pos x="148" y="28"/>
                  </a:cxn>
                  <a:cxn ang="0">
                    <a:pos x="146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38" y="22"/>
                  </a:cxn>
                  <a:cxn ang="0">
                    <a:pos x="134" y="20"/>
                  </a:cxn>
                  <a:cxn ang="0">
                    <a:pos x="132" y="18"/>
                  </a:cxn>
                  <a:cxn ang="0">
                    <a:pos x="128" y="16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4" y="12"/>
                  </a:cxn>
                  <a:cxn ang="0">
                    <a:pos x="108" y="12"/>
                  </a:cxn>
                  <a:cxn ang="0">
                    <a:pos x="102" y="10"/>
                  </a:cxn>
                  <a:cxn ang="0">
                    <a:pos x="96" y="10"/>
                  </a:cxn>
                  <a:cxn ang="0">
                    <a:pos x="90" y="10"/>
                  </a:cxn>
                  <a:cxn ang="0">
                    <a:pos x="84" y="8"/>
                  </a:cxn>
                  <a:cxn ang="0">
                    <a:pos x="78" y="10"/>
                  </a:cxn>
                  <a:cxn ang="0">
                    <a:pos x="72" y="10"/>
                  </a:cxn>
                  <a:cxn ang="0">
                    <a:pos x="64" y="10"/>
                  </a:cxn>
                  <a:cxn ang="0">
                    <a:pos x="58" y="12"/>
                  </a:cxn>
                  <a:cxn ang="0">
                    <a:pos x="50" y="12"/>
                  </a:cxn>
                  <a:cxn ang="0">
                    <a:pos x="42" y="14"/>
                  </a:cxn>
                  <a:cxn ang="0">
                    <a:pos x="34" y="18"/>
                  </a:cxn>
                  <a:cxn ang="0">
                    <a:pos x="26" y="20"/>
                  </a:cxn>
                  <a:cxn ang="0">
                    <a:pos x="16" y="24"/>
                  </a:cxn>
                  <a:cxn ang="0">
                    <a:pos x="8" y="28"/>
                  </a:cxn>
                  <a:cxn ang="0">
                    <a:pos x="0" y="32"/>
                  </a:cxn>
                  <a:cxn ang="0">
                    <a:pos x="0" y="32"/>
                  </a:cxn>
                </a:cxnLst>
                <a:rect l="0" t="0" r="r" b="b"/>
                <a:pathLst>
                  <a:path w="154" h="32">
                    <a:moveTo>
                      <a:pt x="0" y="32"/>
                    </a:moveTo>
                    <a:lnTo>
                      <a:pt x="0" y="32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2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22" y="14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2" y="6"/>
                    </a:lnTo>
                    <a:lnTo>
                      <a:pt x="46" y="4"/>
                    </a:lnTo>
                    <a:lnTo>
                      <a:pt x="52" y="2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2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4" y="2"/>
                    </a:lnTo>
                    <a:lnTo>
                      <a:pt x="110" y="4"/>
                    </a:lnTo>
                    <a:lnTo>
                      <a:pt x="118" y="8"/>
                    </a:lnTo>
                    <a:lnTo>
                      <a:pt x="124" y="10"/>
                    </a:lnTo>
                    <a:lnTo>
                      <a:pt x="132" y="14"/>
                    </a:lnTo>
                    <a:lnTo>
                      <a:pt x="140" y="20"/>
                    </a:lnTo>
                    <a:lnTo>
                      <a:pt x="148" y="26"/>
                    </a:lnTo>
                    <a:lnTo>
                      <a:pt x="154" y="32"/>
                    </a:lnTo>
                    <a:lnTo>
                      <a:pt x="154" y="32"/>
                    </a:lnTo>
                    <a:lnTo>
                      <a:pt x="152" y="30"/>
                    </a:lnTo>
                    <a:lnTo>
                      <a:pt x="150" y="28"/>
                    </a:lnTo>
                    <a:lnTo>
                      <a:pt x="148" y="28"/>
                    </a:lnTo>
                    <a:lnTo>
                      <a:pt x="146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38" y="22"/>
                    </a:lnTo>
                    <a:lnTo>
                      <a:pt x="134" y="20"/>
                    </a:lnTo>
                    <a:lnTo>
                      <a:pt x="132" y="18"/>
                    </a:lnTo>
                    <a:lnTo>
                      <a:pt x="128" y="16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4" y="12"/>
                    </a:lnTo>
                    <a:lnTo>
                      <a:pt x="108" y="12"/>
                    </a:lnTo>
                    <a:lnTo>
                      <a:pt x="102" y="10"/>
                    </a:lnTo>
                    <a:lnTo>
                      <a:pt x="96" y="10"/>
                    </a:lnTo>
                    <a:lnTo>
                      <a:pt x="90" y="10"/>
                    </a:lnTo>
                    <a:lnTo>
                      <a:pt x="84" y="8"/>
                    </a:lnTo>
                    <a:lnTo>
                      <a:pt x="78" y="10"/>
                    </a:lnTo>
                    <a:lnTo>
                      <a:pt x="72" y="10"/>
                    </a:lnTo>
                    <a:lnTo>
                      <a:pt x="64" y="10"/>
                    </a:lnTo>
                    <a:lnTo>
                      <a:pt x="58" y="12"/>
                    </a:lnTo>
                    <a:lnTo>
                      <a:pt x="50" y="12"/>
                    </a:lnTo>
                    <a:lnTo>
                      <a:pt x="42" y="14"/>
                    </a:lnTo>
                    <a:lnTo>
                      <a:pt x="34" y="18"/>
                    </a:lnTo>
                    <a:lnTo>
                      <a:pt x="26" y="20"/>
                    </a:lnTo>
                    <a:lnTo>
                      <a:pt x="16" y="24"/>
                    </a:lnTo>
                    <a:lnTo>
                      <a:pt x="8" y="28"/>
                    </a:lnTo>
                    <a:lnTo>
                      <a:pt x="0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422"/>
              <p:cNvSpPr>
                <a:spLocks/>
              </p:cNvSpPr>
              <p:nvPr/>
            </p:nvSpPr>
            <p:spPr bwMode="auto">
              <a:xfrm>
                <a:off x="5749925" y="1127125"/>
                <a:ext cx="212725" cy="355600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62" y="4"/>
                  </a:cxn>
                  <a:cxn ang="0">
                    <a:pos x="52" y="10"/>
                  </a:cxn>
                  <a:cxn ang="0">
                    <a:pos x="42" y="16"/>
                  </a:cxn>
                  <a:cxn ang="0">
                    <a:pos x="34" y="26"/>
                  </a:cxn>
                  <a:cxn ang="0">
                    <a:pos x="26" y="38"/>
                  </a:cxn>
                  <a:cxn ang="0">
                    <a:pos x="18" y="50"/>
                  </a:cxn>
                  <a:cxn ang="0">
                    <a:pos x="12" y="64"/>
                  </a:cxn>
                  <a:cxn ang="0">
                    <a:pos x="8" y="80"/>
                  </a:cxn>
                  <a:cxn ang="0">
                    <a:pos x="4" y="96"/>
                  </a:cxn>
                  <a:cxn ang="0">
                    <a:pos x="2" y="112"/>
                  </a:cxn>
                  <a:cxn ang="0">
                    <a:pos x="0" y="130"/>
                  </a:cxn>
                  <a:cxn ang="0">
                    <a:pos x="2" y="146"/>
                  </a:cxn>
                  <a:cxn ang="0">
                    <a:pos x="4" y="160"/>
                  </a:cxn>
                  <a:cxn ang="0">
                    <a:pos x="6" y="174"/>
                  </a:cxn>
                  <a:cxn ang="0">
                    <a:pos x="12" y="188"/>
                  </a:cxn>
                  <a:cxn ang="0">
                    <a:pos x="18" y="198"/>
                  </a:cxn>
                  <a:cxn ang="0">
                    <a:pos x="24" y="208"/>
                  </a:cxn>
                  <a:cxn ang="0">
                    <a:pos x="32" y="214"/>
                  </a:cxn>
                  <a:cxn ang="0">
                    <a:pos x="40" y="220"/>
                  </a:cxn>
                  <a:cxn ang="0">
                    <a:pos x="50" y="222"/>
                  </a:cxn>
                  <a:cxn ang="0">
                    <a:pos x="60" y="222"/>
                  </a:cxn>
                  <a:cxn ang="0">
                    <a:pos x="70" y="220"/>
                  </a:cxn>
                  <a:cxn ang="0">
                    <a:pos x="80" y="216"/>
                  </a:cxn>
                  <a:cxn ang="0">
                    <a:pos x="90" y="210"/>
                  </a:cxn>
                  <a:cxn ang="0">
                    <a:pos x="98" y="200"/>
                  </a:cxn>
                  <a:cxn ang="0">
                    <a:pos x="106" y="190"/>
                  </a:cxn>
                  <a:cxn ang="0">
                    <a:pos x="114" y="178"/>
                  </a:cxn>
                  <a:cxn ang="0">
                    <a:pos x="120" y="164"/>
                  </a:cxn>
                  <a:cxn ang="0">
                    <a:pos x="126" y="150"/>
                  </a:cxn>
                  <a:cxn ang="0">
                    <a:pos x="130" y="134"/>
                  </a:cxn>
                  <a:cxn ang="0">
                    <a:pos x="134" y="116"/>
                  </a:cxn>
                  <a:cxn ang="0">
                    <a:pos x="134" y="100"/>
                  </a:cxn>
                  <a:cxn ang="0">
                    <a:pos x="134" y="84"/>
                  </a:cxn>
                  <a:cxn ang="0">
                    <a:pos x="134" y="68"/>
                  </a:cxn>
                  <a:cxn ang="0">
                    <a:pos x="130" y="54"/>
                  </a:cxn>
                  <a:cxn ang="0">
                    <a:pos x="126" y="40"/>
                  </a:cxn>
                  <a:cxn ang="0">
                    <a:pos x="120" y="28"/>
                  </a:cxn>
                  <a:cxn ang="0">
                    <a:pos x="114" y="18"/>
                  </a:cxn>
                  <a:cxn ang="0">
                    <a:pos x="106" y="10"/>
                  </a:cxn>
                  <a:cxn ang="0">
                    <a:pos x="98" y="4"/>
                  </a:cxn>
                  <a:cxn ang="0">
                    <a:pos x="88" y="2"/>
                  </a:cxn>
                  <a:cxn ang="0">
                    <a:pos x="78" y="0"/>
                  </a:cxn>
                </a:cxnLst>
                <a:rect l="0" t="0" r="r" b="b"/>
                <a:pathLst>
                  <a:path w="134" h="224">
                    <a:moveTo>
                      <a:pt x="78" y="0"/>
                    </a:moveTo>
                    <a:lnTo>
                      <a:pt x="76" y="0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4"/>
                    </a:lnTo>
                    <a:lnTo>
                      <a:pt x="58" y="6"/>
                    </a:lnTo>
                    <a:lnTo>
                      <a:pt x="56" y="8"/>
                    </a:lnTo>
                    <a:lnTo>
                      <a:pt x="52" y="10"/>
                    </a:lnTo>
                    <a:lnTo>
                      <a:pt x="48" y="12"/>
                    </a:lnTo>
                    <a:lnTo>
                      <a:pt x="46" y="14"/>
                    </a:lnTo>
                    <a:lnTo>
                      <a:pt x="42" y="16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4" y="26"/>
                    </a:lnTo>
                    <a:lnTo>
                      <a:pt x="32" y="30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4" y="42"/>
                    </a:lnTo>
                    <a:lnTo>
                      <a:pt x="22" y="46"/>
                    </a:lnTo>
                    <a:lnTo>
                      <a:pt x="18" y="50"/>
                    </a:lnTo>
                    <a:lnTo>
                      <a:pt x="16" y="54"/>
                    </a:lnTo>
                    <a:lnTo>
                      <a:pt x="14" y="60"/>
                    </a:lnTo>
                    <a:lnTo>
                      <a:pt x="12" y="64"/>
                    </a:lnTo>
                    <a:lnTo>
                      <a:pt x="10" y="70"/>
                    </a:lnTo>
                    <a:lnTo>
                      <a:pt x="10" y="74"/>
                    </a:lnTo>
                    <a:lnTo>
                      <a:pt x="8" y="80"/>
                    </a:lnTo>
                    <a:lnTo>
                      <a:pt x="6" y="84"/>
                    </a:lnTo>
                    <a:lnTo>
                      <a:pt x="6" y="90"/>
                    </a:lnTo>
                    <a:lnTo>
                      <a:pt x="4" y="96"/>
                    </a:lnTo>
                    <a:lnTo>
                      <a:pt x="2" y="102"/>
                    </a:lnTo>
                    <a:lnTo>
                      <a:pt x="2" y="106"/>
                    </a:lnTo>
                    <a:lnTo>
                      <a:pt x="2" y="112"/>
                    </a:lnTo>
                    <a:lnTo>
                      <a:pt x="2" y="118"/>
                    </a:lnTo>
                    <a:lnTo>
                      <a:pt x="0" y="124"/>
                    </a:lnTo>
                    <a:lnTo>
                      <a:pt x="0" y="130"/>
                    </a:lnTo>
                    <a:lnTo>
                      <a:pt x="0" y="134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0"/>
                    </a:lnTo>
                    <a:lnTo>
                      <a:pt x="2" y="156"/>
                    </a:lnTo>
                    <a:lnTo>
                      <a:pt x="4" y="160"/>
                    </a:lnTo>
                    <a:lnTo>
                      <a:pt x="4" y="166"/>
                    </a:lnTo>
                    <a:lnTo>
                      <a:pt x="6" y="170"/>
                    </a:lnTo>
                    <a:lnTo>
                      <a:pt x="6" y="174"/>
                    </a:lnTo>
                    <a:lnTo>
                      <a:pt x="8" y="178"/>
                    </a:lnTo>
                    <a:lnTo>
                      <a:pt x="10" y="184"/>
                    </a:lnTo>
                    <a:lnTo>
                      <a:pt x="12" y="188"/>
                    </a:lnTo>
                    <a:lnTo>
                      <a:pt x="14" y="190"/>
                    </a:lnTo>
                    <a:lnTo>
                      <a:pt x="16" y="194"/>
                    </a:lnTo>
                    <a:lnTo>
                      <a:pt x="18" y="198"/>
                    </a:lnTo>
                    <a:lnTo>
                      <a:pt x="20" y="202"/>
                    </a:lnTo>
                    <a:lnTo>
                      <a:pt x="22" y="204"/>
                    </a:lnTo>
                    <a:lnTo>
                      <a:pt x="24" y="208"/>
                    </a:lnTo>
                    <a:lnTo>
                      <a:pt x="26" y="210"/>
                    </a:lnTo>
                    <a:lnTo>
                      <a:pt x="30" y="212"/>
                    </a:lnTo>
                    <a:lnTo>
                      <a:pt x="32" y="214"/>
                    </a:lnTo>
                    <a:lnTo>
                      <a:pt x="34" y="216"/>
                    </a:lnTo>
                    <a:lnTo>
                      <a:pt x="38" y="218"/>
                    </a:lnTo>
                    <a:lnTo>
                      <a:pt x="40" y="220"/>
                    </a:lnTo>
                    <a:lnTo>
                      <a:pt x="44" y="222"/>
                    </a:lnTo>
                    <a:lnTo>
                      <a:pt x="46" y="222"/>
                    </a:lnTo>
                    <a:lnTo>
                      <a:pt x="50" y="222"/>
                    </a:lnTo>
                    <a:lnTo>
                      <a:pt x="54" y="224"/>
                    </a:lnTo>
                    <a:lnTo>
                      <a:pt x="56" y="224"/>
                    </a:lnTo>
                    <a:lnTo>
                      <a:pt x="60" y="222"/>
                    </a:lnTo>
                    <a:lnTo>
                      <a:pt x="64" y="222"/>
                    </a:lnTo>
                    <a:lnTo>
                      <a:pt x="68" y="222"/>
                    </a:lnTo>
                    <a:lnTo>
                      <a:pt x="70" y="220"/>
                    </a:lnTo>
                    <a:lnTo>
                      <a:pt x="74" y="220"/>
                    </a:lnTo>
                    <a:lnTo>
                      <a:pt x="78" y="218"/>
                    </a:lnTo>
                    <a:lnTo>
                      <a:pt x="80" y="216"/>
                    </a:lnTo>
                    <a:lnTo>
                      <a:pt x="84" y="214"/>
                    </a:lnTo>
                    <a:lnTo>
                      <a:pt x="86" y="212"/>
                    </a:lnTo>
                    <a:lnTo>
                      <a:pt x="90" y="210"/>
                    </a:lnTo>
                    <a:lnTo>
                      <a:pt x="92" y="206"/>
                    </a:lnTo>
                    <a:lnTo>
                      <a:pt x="96" y="204"/>
                    </a:lnTo>
                    <a:lnTo>
                      <a:pt x="98" y="200"/>
                    </a:lnTo>
                    <a:lnTo>
                      <a:pt x="102" y="198"/>
                    </a:lnTo>
                    <a:lnTo>
                      <a:pt x="104" y="194"/>
                    </a:lnTo>
                    <a:lnTo>
                      <a:pt x="106" y="190"/>
                    </a:lnTo>
                    <a:lnTo>
                      <a:pt x="110" y="186"/>
                    </a:lnTo>
                    <a:lnTo>
                      <a:pt x="112" y="182"/>
                    </a:lnTo>
                    <a:lnTo>
                      <a:pt x="114" y="178"/>
                    </a:lnTo>
                    <a:lnTo>
                      <a:pt x="116" y="174"/>
                    </a:lnTo>
                    <a:lnTo>
                      <a:pt x="118" y="168"/>
                    </a:lnTo>
                    <a:lnTo>
                      <a:pt x="120" y="164"/>
                    </a:lnTo>
                    <a:lnTo>
                      <a:pt x="122" y="160"/>
                    </a:lnTo>
                    <a:lnTo>
                      <a:pt x="124" y="154"/>
                    </a:lnTo>
                    <a:lnTo>
                      <a:pt x="126" y="150"/>
                    </a:lnTo>
                    <a:lnTo>
                      <a:pt x="128" y="144"/>
                    </a:lnTo>
                    <a:lnTo>
                      <a:pt x="130" y="138"/>
                    </a:lnTo>
                    <a:lnTo>
                      <a:pt x="130" y="134"/>
                    </a:lnTo>
                    <a:lnTo>
                      <a:pt x="132" y="128"/>
                    </a:lnTo>
                    <a:lnTo>
                      <a:pt x="132" y="122"/>
                    </a:lnTo>
                    <a:lnTo>
                      <a:pt x="134" y="116"/>
                    </a:lnTo>
                    <a:lnTo>
                      <a:pt x="134" y="110"/>
                    </a:lnTo>
                    <a:lnTo>
                      <a:pt x="134" y="106"/>
                    </a:lnTo>
                    <a:lnTo>
                      <a:pt x="134" y="100"/>
                    </a:lnTo>
                    <a:lnTo>
                      <a:pt x="134" y="94"/>
                    </a:lnTo>
                    <a:lnTo>
                      <a:pt x="134" y="88"/>
                    </a:lnTo>
                    <a:lnTo>
                      <a:pt x="134" y="84"/>
                    </a:lnTo>
                    <a:lnTo>
                      <a:pt x="134" y="78"/>
                    </a:lnTo>
                    <a:lnTo>
                      <a:pt x="134" y="72"/>
                    </a:lnTo>
                    <a:lnTo>
                      <a:pt x="134" y="68"/>
                    </a:lnTo>
                    <a:lnTo>
                      <a:pt x="132" y="62"/>
                    </a:lnTo>
                    <a:lnTo>
                      <a:pt x="132" y="58"/>
                    </a:lnTo>
                    <a:lnTo>
                      <a:pt x="130" y="54"/>
                    </a:lnTo>
                    <a:lnTo>
                      <a:pt x="128" y="48"/>
                    </a:lnTo>
                    <a:lnTo>
                      <a:pt x="128" y="44"/>
                    </a:lnTo>
                    <a:lnTo>
                      <a:pt x="126" y="40"/>
                    </a:lnTo>
                    <a:lnTo>
                      <a:pt x="124" y="36"/>
                    </a:lnTo>
                    <a:lnTo>
                      <a:pt x="122" y="32"/>
                    </a:lnTo>
                    <a:lnTo>
                      <a:pt x="120" y="28"/>
                    </a:lnTo>
                    <a:lnTo>
                      <a:pt x="118" y="26"/>
                    </a:lnTo>
                    <a:lnTo>
                      <a:pt x="116" y="22"/>
                    </a:lnTo>
                    <a:lnTo>
                      <a:pt x="114" y="18"/>
                    </a:lnTo>
                    <a:lnTo>
                      <a:pt x="112" y="16"/>
                    </a:lnTo>
                    <a:lnTo>
                      <a:pt x="108" y="14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0" y="6"/>
                    </a:lnTo>
                    <a:lnTo>
                      <a:pt x="98" y="4"/>
                    </a:lnTo>
                    <a:lnTo>
                      <a:pt x="94" y="4"/>
                    </a:lnTo>
                    <a:lnTo>
                      <a:pt x="92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423"/>
              <p:cNvSpPr>
                <a:spLocks/>
              </p:cNvSpPr>
              <p:nvPr/>
            </p:nvSpPr>
            <p:spPr bwMode="auto">
              <a:xfrm>
                <a:off x="5765800" y="1263650"/>
                <a:ext cx="184150" cy="193675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0" y="50"/>
                  </a:cxn>
                  <a:cxn ang="0">
                    <a:pos x="2" y="58"/>
                  </a:cxn>
                  <a:cxn ang="0">
                    <a:pos x="2" y="68"/>
                  </a:cxn>
                  <a:cxn ang="0">
                    <a:pos x="4" y="76"/>
                  </a:cxn>
                  <a:cxn ang="0">
                    <a:pos x="8" y="84"/>
                  </a:cxn>
                  <a:cxn ang="0">
                    <a:pos x="10" y="92"/>
                  </a:cxn>
                  <a:cxn ang="0">
                    <a:pos x="14" y="98"/>
                  </a:cxn>
                  <a:cxn ang="0">
                    <a:pos x="18" y="104"/>
                  </a:cxn>
                  <a:cxn ang="0">
                    <a:pos x="22" y="108"/>
                  </a:cxn>
                  <a:cxn ang="0">
                    <a:pos x="26" y="114"/>
                  </a:cxn>
                  <a:cxn ang="0">
                    <a:pos x="32" y="116"/>
                  </a:cxn>
                  <a:cxn ang="0">
                    <a:pos x="36" y="120"/>
                  </a:cxn>
                  <a:cxn ang="0">
                    <a:pos x="42" y="122"/>
                  </a:cxn>
                  <a:cxn ang="0">
                    <a:pos x="48" y="122"/>
                  </a:cxn>
                  <a:cxn ang="0">
                    <a:pos x="54" y="122"/>
                  </a:cxn>
                  <a:cxn ang="0">
                    <a:pos x="60" y="120"/>
                  </a:cxn>
                  <a:cxn ang="0">
                    <a:pos x="66" y="118"/>
                  </a:cxn>
                  <a:cxn ang="0">
                    <a:pos x="72" y="114"/>
                  </a:cxn>
                  <a:cxn ang="0">
                    <a:pos x="76" y="110"/>
                  </a:cxn>
                  <a:cxn ang="0">
                    <a:pos x="82" y="106"/>
                  </a:cxn>
                  <a:cxn ang="0">
                    <a:pos x="88" y="100"/>
                  </a:cxn>
                  <a:cxn ang="0">
                    <a:pos x="92" y="94"/>
                  </a:cxn>
                  <a:cxn ang="0">
                    <a:pos x="96" y="86"/>
                  </a:cxn>
                  <a:cxn ang="0">
                    <a:pos x="100" y="78"/>
                  </a:cxn>
                  <a:cxn ang="0">
                    <a:pos x="104" y="70"/>
                  </a:cxn>
                  <a:cxn ang="0">
                    <a:pos x="108" y="62"/>
                  </a:cxn>
                  <a:cxn ang="0">
                    <a:pos x="110" y="52"/>
                  </a:cxn>
                  <a:cxn ang="0">
                    <a:pos x="112" y="44"/>
                  </a:cxn>
                  <a:cxn ang="0">
                    <a:pos x="114" y="34"/>
                  </a:cxn>
                  <a:cxn ang="0">
                    <a:pos x="116" y="26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4"/>
                  </a:cxn>
                  <a:cxn ang="0">
                    <a:pos x="104" y="12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6" y="4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0"/>
                  </a:cxn>
                  <a:cxn ang="0">
                    <a:pos x="40" y="2"/>
                  </a:cxn>
                  <a:cxn ang="0">
                    <a:pos x="30" y="2"/>
                  </a:cxn>
                  <a:cxn ang="0">
                    <a:pos x="22" y="4"/>
                  </a:cxn>
                  <a:cxn ang="0">
                    <a:pos x="14" y="8"/>
                  </a:cxn>
                  <a:cxn ang="0">
                    <a:pos x="6" y="12"/>
                  </a:cxn>
                  <a:cxn ang="0">
                    <a:pos x="2" y="14"/>
                  </a:cxn>
                </a:cxnLst>
                <a:rect l="0" t="0" r="r" b="b"/>
                <a:pathLst>
                  <a:path w="116" h="122">
                    <a:moveTo>
                      <a:pt x="2" y="14"/>
                    </a:move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4" y="72"/>
                    </a:lnTo>
                    <a:lnTo>
                      <a:pt x="4" y="76"/>
                    </a:lnTo>
                    <a:lnTo>
                      <a:pt x="6" y="80"/>
                    </a:lnTo>
                    <a:lnTo>
                      <a:pt x="8" y="84"/>
                    </a:lnTo>
                    <a:lnTo>
                      <a:pt x="8" y="88"/>
                    </a:lnTo>
                    <a:lnTo>
                      <a:pt x="10" y="92"/>
                    </a:lnTo>
                    <a:lnTo>
                      <a:pt x="12" y="94"/>
                    </a:lnTo>
                    <a:lnTo>
                      <a:pt x="14" y="98"/>
                    </a:lnTo>
                    <a:lnTo>
                      <a:pt x="16" y="100"/>
                    </a:lnTo>
                    <a:lnTo>
                      <a:pt x="18" y="104"/>
                    </a:lnTo>
                    <a:lnTo>
                      <a:pt x="20" y="106"/>
                    </a:lnTo>
                    <a:lnTo>
                      <a:pt x="22" y="108"/>
                    </a:lnTo>
                    <a:lnTo>
                      <a:pt x="24" y="112"/>
                    </a:lnTo>
                    <a:lnTo>
                      <a:pt x="26" y="114"/>
                    </a:lnTo>
                    <a:lnTo>
                      <a:pt x="28" y="116"/>
                    </a:lnTo>
                    <a:lnTo>
                      <a:pt x="32" y="116"/>
                    </a:lnTo>
                    <a:lnTo>
                      <a:pt x="34" y="118"/>
                    </a:lnTo>
                    <a:lnTo>
                      <a:pt x="36" y="120"/>
                    </a:lnTo>
                    <a:lnTo>
                      <a:pt x="40" y="120"/>
                    </a:lnTo>
                    <a:lnTo>
                      <a:pt x="42" y="122"/>
                    </a:lnTo>
                    <a:lnTo>
                      <a:pt x="46" y="122"/>
                    </a:lnTo>
                    <a:lnTo>
                      <a:pt x="48" y="122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6" y="120"/>
                    </a:lnTo>
                    <a:lnTo>
                      <a:pt x="60" y="120"/>
                    </a:lnTo>
                    <a:lnTo>
                      <a:pt x="62" y="118"/>
                    </a:lnTo>
                    <a:lnTo>
                      <a:pt x="66" y="118"/>
                    </a:lnTo>
                    <a:lnTo>
                      <a:pt x="68" y="116"/>
                    </a:lnTo>
                    <a:lnTo>
                      <a:pt x="72" y="114"/>
                    </a:lnTo>
                    <a:lnTo>
                      <a:pt x="74" y="112"/>
                    </a:lnTo>
                    <a:lnTo>
                      <a:pt x="76" y="110"/>
                    </a:lnTo>
                    <a:lnTo>
                      <a:pt x="80" y="108"/>
                    </a:lnTo>
                    <a:lnTo>
                      <a:pt x="82" y="106"/>
                    </a:lnTo>
                    <a:lnTo>
                      <a:pt x="84" y="102"/>
                    </a:lnTo>
                    <a:lnTo>
                      <a:pt x="88" y="100"/>
                    </a:lnTo>
                    <a:lnTo>
                      <a:pt x="90" y="96"/>
                    </a:lnTo>
                    <a:lnTo>
                      <a:pt x="92" y="94"/>
                    </a:lnTo>
                    <a:lnTo>
                      <a:pt x="94" y="90"/>
                    </a:lnTo>
                    <a:lnTo>
                      <a:pt x="96" y="86"/>
                    </a:lnTo>
                    <a:lnTo>
                      <a:pt x="98" y="82"/>
                    </a:lnTo>
                    <a:lnTo>
                      <a:pt x="100" y="78"/>
                    </a:lnTo>
                    <a:lnTo>
                      <a:pt x="102" y="74"/>
                    </a:lnTo>
                    <a:lnTo>
                      <a:pt x="104" y="70"/>
                    </a:lnTo>
                    <a:lnTo>
                      <a:pt x="106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10" y="52"/>
                    </a:lnTo>
                    <a:lnTo>
                      <a:pt x="112" y="48"/>
                    </a:lnTo>
                    <a:lnTo>
                      <a:pt x="112" y="44"/>
                    </a:lnTo>
                    <a:lnTo>
                      <a:pt x="114" y="38"/>
                    </a:lnTo>
                    <a:lnTo>
                      <a:pt x="114" y="34"/>
                    </a:lnTo>
                    <a:lnTo>
                      <a:pt x="116" y="28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4"/>
                    </a:lnTo>
                    <a:lnTo>
                      <a:pt x="106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98" y="10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78" y="4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6" y="4"/>
                    </a:lnTo>
                    <a:lnTo>
                      <a:pt x="22" y="4"/>
                    </a:lnTo>
                    <a:lnTo>
                      <a:pt x="18" y="6"/>
                    </a:lnTo>
                    <a:lnTo>
                      <a:pt x="14" y="8"/>
                    </a:lnTo>
                    <a:lnTo>
                      <a:pt x="10" y="10"/>
                    </a:lnTo>
                    <a:lnTo>
                      <a:pt x="6" y="12"/>
                    </a:lnTo>
                    <a:lnTo>
                      <a:pt x="2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424"/>
              <p:cNvSpPr>
                <a:spLocks/>
              </p:cNvSpPr>
              <p:nvPr/>
            </p:nvSpPr>
            <p:spPr bwMode="auto">
              <a:xfrm>
                <a:off x="5800725" y="1263650"/>
                <a:ext cx="117475" cy="133350"/>
              </a:xfrm>
              <a:custGeom>
                <a:avLst/>
                <a:gdLst/>
                <a:ahLst/>
                <a:cxnLst>
                  <a:cxn ang="0">
                    <a:pos x="74" y="36"/>
                  </a:cxn>
                  <a:cxn ang="0">
                    <a:pos x="74" y="40"/>
                  </a:cxn>
                  <a:cxn ang="0">
                    <a:pos x="72" y="46"/>
                  </a:cxn>
                  <a:cxn ang="0">
                    <a:pos x="72" y="50"/>
                  </a:cxn>
                  <a:cxn ang="0">
                    <a:pos x="70" y="56"/>
                  </a:cxn>
                  <a:cxn ang="0">
                    <a:pos x="68" y="60"/>
                  </a:cxn>
                  <a:cxn ang="0">
                    <a:pos x="66" y="64"/>
                  </a:cxn>
                  <a:cxn ang="0">
                    <a:pos x="64" y="68"/>
                  </a:cxn>
                  <a:cxn ang="0">
                    <a:pos x="60" y="72"/>
                  </a:cxn>
                  <a:cxn ang="0">
                    <a:pos x="58" y="74"/>
                  </a:cxn>
                  <a:cxn ang="0">
                    <a:pos x="54" y="78"/>
                  </a:cxn>
                  <a:cxn ang="0">
                    <a:pos x="52" y="80"/>
                  </a:cxn>
                  <a:cxn ang="0">
                    <a:pos x="48" y="82"/>
                  </a:cxn>
                  <a:cxn ang="0">
                    <a:pos x="44" y="82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4"/>
                  </a:cxn>
                  <a:cxn ang="0">
                    <a:pos x="30" y="82"/>
                  </a:cxn>
                  <a:cxn ang="0">
                    <a:pos x="26" y="82"/>
                  </a:cxn>
                  <a:cxn ang="0">
                    <a:pos x="22" y="80"/>
                  </a:cxn>
                  <a:cxn ang="0">
                    <a:pos x="20" y="78"/>
                  </a:cxn>
                  <a:cxn ang="0">
                    <a:pos x="16" y="76"/>
                  </a:cxn>
                  <a:cxn ang="0">
                    <a:pos x="14" y="72"/>
                  </a:cxn>
                  <a:cxn ang="0">
                    <a:pos x="10" y="68"/>
                  </a:cxn>
                  <a:cxn ang="0">
                    <a:pos x="8" y="66"/>
                  </a:cxn>
                  <a:cxn ang="0">
                    <a:pos x="6" y="62"/>
                  </a:cxn>
                  <a:cxn ang="0">
                    <a:pos x="4" y="56"/>
                  </a:cxn>
                  <a:cxn ang="0">
                    <a:pos x="2" y="52"/>
                  </a:cxn>
                  <a:cxn ang="0">
                    <a:pos x="0" y="48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2"/>
                  </a:cxn>
                  <a:cxn ang="0">
                    <a:pos x="0" y="26"/>
                  </a:cxn>
                  <a:cxn ang="0">
                    <a:pos x="0" y="18"/>
                  </a:cxn>
                  <a:cxn ang="0">
                    <a:pos x="2" y="12"/>
                  </a:cxn>
                  <a:cxn ang="0">
                    <a:pos x="4" y="6"/>
                  </a:cxn>
                  <a:cxn ang="0">
                    <a:pos x="6" y="4"/>
                  </a:cxn>
                  <a:cxn ang="0">
                    <a:pos x="12" y="2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4" y="0"/>
                  </a:cxn>
                  <a:cxn ang="0">
                    <a:pos x="52" y="2"/>
                  </a:cxn>
                  <a:cxn ang="0">
                    <a:pos x="60" y="4"/>
                  </a:cxn>
                  <a:cxn ang="0">
                    <a:pos x="68" y="6"/>
                  </a:cxn>
                  <a:cxn ang="0">
                    <a:pos x="72" y="10"/>
                  </a:cxn>
                  <a:cxn ang="0">
                    <a:pos x="74" y="16"/>
                  </a:cxn>
                  <a:cxn ang="0">
                    <a:pos x="74" y="22"/>
                  </a:cxn>
                  <a:cxn ang="0">
                    <a:pos x="74" y="28"/>
                  </a:cxn>
                  <a:cxn ang="0">
                    <a:pos x="74" y="32"/>
                  </a:cxn>
                </a:cxnLst>
                <a:rect l="0" t="0" r="r" b="b"/>
                <a:pathLst>
                  <a:path w="74" h="84">
                    <a:moveTo>
                      <a:pt x="74" y="32"/>
                    </a:moveTo>
                    <a:lnTo>
                      <a:pt x="74" y="36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2"/>
                    </a:lnTo>
                    <a:lnTo>
                      <a:pt x="72" y="46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6"/>
                    </a:lnTo>
                    <a:lnTo>
                      <a:pt x="70" y="58"/>
                    </a:lnTo>
                    <a:lnTo>
                      <a:pt x="68" y="60"/>
                    </a:lnTo>
                    <a:lnTo>
                      <a:pt x="68" y="62"/>
                    </a:lnTo>
                    <a:lnTo>
                      <a:pt x="66" y="64"/>
                    </a:lnTo>
                    <a:lnTo>
                      <a:pt x="64" y="66"/>
                    </a:lnTo>
                    <a:lnTo>
                      <a:pt x="64" y="68"/>
                    </a:lnTo>
                    <a:lnTo>
                      <a:pt x="62" y="70"/>
                    </a:lnTo>
                    <a:lnTo>
                      <a:pt x="60" y="72"/>
                    </a:lnTo>
                    <a:lnTo>
                      <a:pt x="60" y="72"/>
                    </a:lnTo>
                    <a:lnTo>
                      <a:pt x="58" y="74"/>
                    </a:lnTo>
                    <a:lnTo>
                      <a:pt x="56" y="76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2" y="80"/>
                    </a:lnTo>
                    <a:lnTo>
                      <a:pt x="50" y="80"/>
                    </a:lnTo>
                    <a:lnTo>
                      <a:pt x="48" y="82"/>
                    </a:lnTo>
                    <a:lnTo>
                      <a:pt x="46" y="82"/>
                    </a:lnTo>
                    <a:lnTo>
                      <a:pt x="44" y="82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2" y="84"/>
                    </a:lnTo>
                    <a:lnTo>
                      <a:pt x="30" y="82"/>
                    </a:lnTo>
                    <a:lnTo>
                      <a:pt x="28" y="82"/>
                    </a:lnTo>
                    <a:lnTo>
                      <a:pt x="26" y="82"/>
                    </a:lnTo>
                    <a:lnTo>
                      <a:pt x="24" y="80"/>
                    </a:lnTo>
                    <a:lnTo>
                      <a:pt x="22" y="80"/>
                    </a:lnTo>
                    <a:lnTo>
                      <a:pt x="20" y="80"/>
                    </a:lnTo>
                    <a:lnTo>
                      <a:pt x="20" y="78"/>
                    </a:lnTo>
                    <a:lnTo>
                      <a:pt x="18" y="76"/>
                    </a:lnTo>
                    <a:lnTo>
                      <a:pt x="16" y="76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8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4" y="60"/>
                    </a:lnTo>
                    <a:lnTo>
                      <a:pt x="4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4"/>
                    </a:lnTo>
                    <a:lnTo>
                      <a:pt x="60" y="4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0" y="8"/>
                    </a:lnTo>
                    <a:lnTo>
                      <a:pt x="72" y="10"/>
                    </a:lnTo>
                    <a:lnTo>
                      <a:pt x="72" y="14"/>
                    </a:lnTo>
                    <a:lnTo>
                      <a:pt x="74" y="16"/>
                    </a:lnTo>
                    <a:lnTo>
                      <a:pt x="74" y="20"/>
                    </a:lnTo>
                    <a:lnTo>
                      <a:pt x="74" y="22"/>
                    </a:lnTo>
                    <a:lnTo>
                      <a:pt x="74" y="26"/>
                    </a:lnTo>
                    <a:lnTo>
                      <a:pt x="74" y="28"/>
                    </a:lnTo>
                    <a:lnTo>
                      <a:pt x="74" y="32"/>
                    </a:lnTo>
                    <a:lnTo>
                      <a:pt x="74" y="32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425"/>
              <p:cNvSpPr>
                <a:spLocks/>
              </p:cNvSpPr>
              <p:nvPr/>
            </p:nvSpPr>
            <p:spPr bwMode="auto">
              <a:xfrm>
                <a:off x="5810250" y="1263650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34"/>
                  </a:cxn>
                  <a:cxn ang="0">
                    <a:pos x="60" y="38"/>
                  </a:cxn>
                  <a:cxn ang="0">
                    <a:pos x="60" y="42"/>
                  </a:cxn>
                  <a:cxn ang="0">
                    <a:pos x="58" y="46"/>
                  </a:cxn>
                  <a:cxn ang="0">
                    <a:pos x="58" y="50"/>
                  </a:cxn>
                  <a:cxn ang="0">
                    <a:pos x="56" y="54"/>
                  </a:cxn>
                  <a:cxn ang="0">
                    <a:pos x="54" y="58"/>
                  </a:cxn>
                  <a:cxn ang="0">
                    <a:pos x="52" y="60"/>
                  </a:cxn>
                  <a:cxn ang="0">
                    <a:pos x="50" y="64"/>
                  </a:cxn>
                  <a:cxn ang="0">
                    <a:pos x="48" y="66"/>
                  </a:cxn>
                  <a:cxn ang="0">
                    <a:pos x="46" y="68"/>
                  </a:cxn>
                  <a:cxn ang="0">
                    <a:pos x="42" y="70"/>
                  </a:cxn>
                  <a:cxn ang="0">
                    <a:pos x="40" y="72"/>
                  </a:cxn>
                  <a:cxn ang="0">
                    <a:pos x="38" y="72"/>
                  </a:cxn>
                  <a:cxn ang="0">
                    <a:pos x="34" y="72"/>
                  </a:cxn>
                  <a:cxn ang="0">
                    <a:pos x="32" y="74"/>
                  </a:cxn>
                  <a:cxn ang="0">
                    <a:pos x="28" y="74"/>
                  </a:cxn>
                  <a:cxn ang="0">
                    <a:pos x="26" y="72"/>
                  </a:cxn>
                  <a:cxn ang="0">
                    <a:pos x="22" y="72"/>
                  </a:cxn>
                  <a:cxn ang="0">
                    <a:pos x="20" y="70"/>
                  </a:cxn>
                  <a:cxn ang="0">
                    <a:pos x="16" y="68"/>
                  </a:cxn>
                  <a:cxn ang="0">
                    <a:pos x="14" y="66"/>
                  </a:cxn>
                  <a:cxn ang="0">
                    <a:pos x="12" y="64"/>
                  </a:cxn>
                  <a:cxn ang="0">
                    <a:pos x="10" y="62"/>
                  </a:cxn>
                  <a:cxn ang="0">
                    <a:pos x="8" y="58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2" y="24"/>
                  </a:cxn>
                  <a:cxn ang="0">
                    <a:pos x="2" y="20"/>
                  </a:cxn>
                  <a:cxn ang="0">
                    <a:pos x="2" y="16"/>
                  </a:cxn>
                  <a:cxn ang="0">
                    <a:pos x="4" y="12"/>
                  </a:cxn>
                  <a:cxn ang="0">
                    <a:pos x="6" y="8"/>
                  </a:cxn>
                  <a:cxn ang="0">
                    <a:pos x="6" y="6"/>
                  </a:cxn>
                  <a:cxn ang="0">
                    <a:pos x="8" y="2"/>
                  </a:cxn>
                  <a:cxn ang="0">
                    <a:pos x="12" y="0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2" y="2"/>
                  </a:cxn>
                  <a:cxn ang="0">
                    <a:pos x="46" y="2"/>
                  </a:cxn>
                  <a:cxn ang="0">
                    <a:pos x="52" y="4"/>
                  </a:cxn>
                  <a:cxn ang="0">
                    <a:pos x="56" y="6"/>
                  </a:cxn>
                  <a:cxn ang="0">
                    <a:pos x="56" y="8"/>
                  </a:cxn>
                  <a:cxn ang="0">
                    <a:pos x="58" y="12"/>
                  </a:cxn>
                  <a:cxn ang="0">
                    <a:pos x="58" y="16"/>
                  </a:cxn>
                  <a:cxn ang="0">
                    <a:pos x="60" y="18"/>
                  </a:cxn>
                  <a:cxn ang="0">
                    <a:pos x="60" y="22"/>
                  </a:cxn>
                  <a:cxn ang="0">
                    <a:pos x="60" y="26"/>
                  </a:cxn>
                  <a:cxn ang="0">
                    <a:pos x="60" y="30"/>
                  </a:cxn>
                  <a:cxn ang="0">
                    <a:pos x="60" y="32"/>
                  </a:cxn>
                </a:cxnLst>
                <a:rect l="0" t="0" r="r" b="b"/>
                <a:pathLst>
                  <a:path w="60" h="74">
                    <a:moveTo>
                      <a:pt x="60" y="32"/>
                    </a:moveTo>
                    <a:lnTo>
                      <a:pt x="60" y="34"/>
                    </a:lnTo>
                    <a:lnTo>
                      <a:pt x="60" y="36"/>
                    </a:lnTo>
                    <a:lnTo>
                      <a:pt x="60" y="38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0" y="44"/>
                    </a:lnTo>
                    <a:lnTo>
                      <a:pt x="58" y="46"/>
                    </a:lnTo>
                    <a:lnTo>
                      <a:pt x="58" y="48"/>
                    </a:lnTo>
                    <a:lnTo>
                      <a:pt x="58" y="50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6" y="56"/>
                    </a:lnTo>
                    <a:lnTo>
                      <a:pt x="54" y="58"/>
                    </a:lnTo>
                    <a:lnTo>
                      <a:pt x="54" y="58"/>
                    </a:lnTo>
                    <a:lnTo>
                      <a:pt x="52" y="60"/>
                    </a:lnTo>
                    <a:lnTo>
                      <a:pt x="52" y="62"/>
                    </a:lnTo>
                    <a:lnTo>
                      <a:pt x="50" y="64"/>
                    </a:lnTo>
                    <a:lnTo>
                      <a:pt x="48" y="64"/>
                    </a:lnTo>
                    <a:lnTo>
                      <a:pt x="48" y="66"/>
                    </a:lnTo>
                    <a:lnTo>
                      <a:pt x="46" y="66"/>
                    </a:lnTo>
                    <a:lnTo>
                      <a:pt x="46" y="68"/>
                    </a:lnTo>
                    <a:lnTo>
                      <a:pt x="44" y="68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0" y="72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6" y="72"/>
                    </a:lnTo>
                    <a:lnTo>
                      <a:pt x="34" y="72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6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20" y="70"/>
                    </a:lnTo>
                    <a:lnTo>
                      <a:pt x="20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50" y="2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58" y="14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60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426"/>
              <p:cNvSpPr>
                <a:spLocks/>
              </p:cNvSpPr>
              <p:nvPr/>
            </p:nvSpPr>
            <p:spPr bwMode="auto">
              <a:xfrm>
                <a:off x="5829300" y="1273175"/>
                <a:ext cx="60325" cy="82550"/>
              </a:xfrm>
              <a:custGeom>
                <a:avLst/>
                <a:gdLst/>
                <a:ahLst/>
                <a:cxnLst>
                  <a:cxn ang="0">
                    <a:pos x="38" y="30"/>
                  </a:cxn>
                  <a:cxn ang="0">
                    <a:pos x="38" y="34"/>
                  </a:cxn>
                  <a:cxn ang="0">
                    <a:pos x="36" y="38"/>
                  </a:cxn>
                  <a:cxn ang="0">
                    <a:pos x="36" y="40"/>
                  </a:cxn>
                  <a:cxn ang="0">
                    <a:pos x="34" y="44"/>
                  </a:cxn>
                  <a:cxn ang="0">
                    <a:pos x="32" y="46"/>
                  </a:cxn>
                  <a:cxn ang="0">
                    <a:pos x="30" y="48"/>
                  </a:cxn>
                  <a:cxn ang="0">
                    <a:pos x="26" y="50"/>
                  </a:cxn>
                  <a:cxn ang="0">
                    <a:pos x="24" y="52"/>
                  </a:cxn>
                  <a:cxn ang="0">
                    <a:pos x="20" y="52"/>
                  </a:cxn>
                  <a:cxn ang="0">
                    <a:pos x="18" y="52"/>
                  </a:cxn>
                  <a:cxn ang="0">
                    <a:pos x="14" y="52"/>
                  </a:cxn>
                  <a:cxn ang="0">
                    <a:pos x="12" y="52"/>
                  </a:cxn>
                  <a:cxn ang="0">
                    <a:pos x="10" y="50"/>
                  </a:cxn>
                  <a:cxn ang="0">
                    <a:pos x="8" y="48"/>
                  </a:cxn>
                  <a:cxn ang="0">
                    <a:pos x="4" y="46"/>
                  </a:cxn>
                  <a:cxn ang="0">
                    <a:pos x="4" y="42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4"/>
                  </a:cxn>
                  <a:cxn ang="0">
                    <a:pos x="4" y="10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22" y="0"/>
                  </a:cxn>
                  <a:cxn ang="0">
                    <a:pos x="24" y="2"/>
                  </a:cxn>
                  <a:cxn ang="0">
                    <a:pos x="28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10"/>
                  </a:cxn>
                  <a:cxn ang="0">
                    <a:pos x="36" y="12"/>
                  </a:cxn>
                  <a:cxn ang="0">
                    <a:pos x="36" y="16"/>
                  </a:cxn>
                  <a:cxn ang="0">
                    <a:pos x="38" y="20"/>
                  </a:cxn>
                  <a:cxn ang="0">
                    <a:pos x="38" y="24"/>
                  </a:cxn>
                  <a:cxn ang="0">
                    <a:pos x="38" y="28"/>
                  </a:cxn>
                </a:cxnLst>
                <a:rect l="0" t="0" r="r" b="b"/>
                <a:pathLst>
                  <a:path w="38" h="52">
                    <a:moveTo>
                      <a:pt x="38" y="28"/>
                    </a:moveTo>
                    <a:lnTo>
                      <a:pt x="38" y="28"/>
                    </a:lnTo>
                    <a:lnTo>
                      <a:pt x="38" y="30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4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2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38" y="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427"/>
              <p:cNvSpPr>
                <a:spLocks/>
              </p:cNvSpPr>
              <p:nvPr/>
            </p:nvSpPr>
            <p:spPr bwMode="auto">
              <a:xfrm>
                <a:off x="5832475" y="1270000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2" y="20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6" y="20"/>
                  </a:cxn>
                  <a:cxn ang="0">
                    <a:pos x="6" y="20"/>
                  </a:cxn>
                  <a:cxn ang="0">
                    <a:pos x="4" y="18"/>
                  </a:cxn>
                  <a:cxn ang="0">
                    <a:pos x="2" y="18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4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8"/>
                  </a:cxn>
                  <a:cxn ang="0">
                    <a:pos x="16" y="10"/>
                  </a:cxn>
                </a:cxnLst>
                <a:rect l="0" t="0" r="r" b="b"/>
                <a:pathLst>
                  <a:path w="16" h="20">
                    <a:moveTo>
                      <a:pt x="16" y="10"/>
                    </a:move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428"/>
              <p:cNvSpPr>
                <a:spLocks/>
              </p:cNvSpPr>
              <p:nvPr/>
            </p:nvSpPr>
            <p:spPr bwMode="auto">
              <a:xfrm>
                <a:off x="587375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429"/>
              <p:cNvSpPr>
                <a:spLocks/>
              </p:cNvSpPr>
              <p:nvPr/>
            </p:nvSpPr>
            <p:spPr bwMode="auto">
              <a:xfrm>
                <a:off x="5768975" y="1139825"/>
                <a:ext cx="180975" cy="13652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2"/>
                  </a:cxn>
                  <a:cxn ang="0">
                    <a:pos x="44" y="6"/>
                  </a:cxn>
                  <a:cxn ang="0">
                    <a:pos x="40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4" y="24"/>
                  </a:cxn>
                  <a:cxn ang="0">
                    <a:pos x="20" y="32"/>
                  </a:cxn>
                  <a:cxn ang="0">
                    <a:pos x="16" y="38"/>
                  </a:cxn>
                  <a:cxn ang="0">
                    <a:pos x="12" y="46"/>
                  </a:cxn>
                  <a:cxn ang="0">
                    <a:pos x="8" y="54"/>
                  </a:cxn>
                  <a:cxn ang="0">
                    <a:pos x="6" y="62"/>
                  </a:cxn>
                  <a:cxn ang="0">
                    <a:pos x="4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2" y="78"/>
                  </a:cxn>
                  <a:cxn ang="0">
                    <a:pos x="18" y="74"/>
                  </a:cxn>
                  <a:cxn ang="0">
                    <a:pos x="24" y="72"/>
                  </a:cxn>
                  <a:cxn ang="0">
                    <a:pos x="30" y="70"/>
                  </a:cxn>
                  <a:cxn ang="0">
                    <a:pos x="36" y="68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4"/>
                  </a:cxn>
                  <a:cxn ang="0">
                    <a:pos x="66" y="66"/>
                  </a:cxn>
                  <a:cxn ang="0">
                    <a:pos x="74" y="66"/>
                  </a:cxn>
                  <a:cxn ang="0">
                    <a:pos x="82" y="68"/>
                  </a:cxn>
                  <a:cxn ang="0">
                    <a:pos x="90" y="70"/>
                  </a:cxn>
                  <a:cxn ang="0">
                    <a:pos x="100" y="74"/>
                  </a:cxn>
                  <a:cxn ang="0">
                    <a:pos x="110" y="78"/>
                  </a:cxn>
                  <a:cxn ang="0">
                    <a:pos x="114" y="76"/>
                  </a:cxn>
                  <a:cxn ang="0">
                    <a:pos x="114" y="68"/>
                  </a:cxn>
                  <a:cxn ang="0">
                    <a:pos x="114" y="62"/>
                  </a:cxn>
                  <a:cxn ang="0">
                    <a:pos x="112" y="54"/>
                  </a:cxn>
                  <a:cxn ang="0">
                    <a:pos x="110" y="46"/>
                  </a:cxn>
                  <a:cxn ang="0">
                    <a:pos x="108" y="40"/>
                  </a:cxn>
                  <a:cxn ang="0">
                    <a:pos x="106" y="34"/>
                  </a:cxn>
                  <a:cxn ang="0">
                    <a:pos x="104" y="28"/>
                  </a:cxn>
                  <a:cxn ang="0">
                    <a:pos x="100" y="22"/>
                  </a:cxn>
                  <a:cxn ang="0">
                    <a:pos x="98" y="18"/>
                  </a:cxn>
                  <a:cxn ang="0">
                    <a:pos x="94" y="12"/>
                  </a:cxn>
                  <a:cxn ang="0">
                    <a:pos x="90" y="8"/>
                  </a:cxn>
                  <a:cxn ang="0">
                    <a:pos x="86" y="6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2" y="0"/>
                  </a:cxn>
                  <a:cxn ang="0">
                    <a:pos x="70" y="0"/>
                  </a:cxn>
                </a:cxnLst>
                <a:rect l="0" t="0" r="r" b="b"/>
                <a:pathLst>
                  <a:path w="114" h="86">
                    <a:moveTo>
                      <a:pt x="70" y="0"/>
                    </a:move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4" y="6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6" y="22"/>
                    </a:lnTo>
                    <a:lnTo>
                      <a:pt x="24" y="24"/>
                    </a:lnTo>
                    <a:lnTo>
                      <a:pt x="22" y="28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8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8" y="58"/>
                    </a:lnTo>
                    <a:lnTo>
                      <a:pt x="6" y="62"/>
                    </a:lnTo>
                    <a:lnTo>
                      <a:pt x="4" y="66"/>
                    </a:lnTo>
                    <a:lnTo>
                      <a:pt x="4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4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4" y="76"/>
                    </a:lnTo>
                    <a:lnTo>
                      <a:pt x="18" y="74"/>
                    </a:lnTo>
                    <a:lnTo>
                      <a:pt x="20" y="72"/>
                    </a:lnTo>
                    <a:lnTo>
                      <a:pt x="24" y="72"/>
                    </a:lnTo>
                    <a:lnTo>
                      <a:pt x="26" y="70"/>
                    </a:lnTo>
                    <a:lnTo>
                      <a:pt x="30" y="70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6" y="66"/>
                    </a:lnTo>
                    <a:lnTo>
                      <a:pt x="50" y="66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2" y="64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2" y="68"/>
                    </a:lnTo>
                    <a:lnTo>
                      <a:pt x="86" y="70"/>
                    </a:lnTo>
                    <a:lnTo>
                      <a:pt x="90" y="70"/>
                    </a:lnTo>
                    <a:lnTo>
                      <a:pt x="96" y="72"/>
                    </a:lnTo>
                    <a:lnTo>
                      <a:pt x="100" y="74"/>
                    </a:lnTo>
                    <a:lnTo>
                      <a:pt x="106" y="76"/>
                    </a:lnTo>
                    <a:lnTo>
                      <a:pt x="110" y="78"/>
                    </a:lnTo>
                    <a:lnTo>
                      <a:pt x="114" y="80"/>
                    </a:lnTo>
                    <a:lnTo>
                      <a:pt x="114" y="76"/>
                    </a:lnTo>
                    <a:lnTo>
                      <a:pt x="114" y="72"/>
                    </a:lnTo>
                    <a:lnTo>
                      <a:pt x="114" y="68"/>
                    </a:lnTo>
                    <a:lnTo>
                      <a:pt x="114" y="64"/>
                    </a:lnTo>
                    <a:lnTo>
                      <a:pt x="114" y="62"/>
                    </a:lnTo>
                    <a:lnTo>
                      <a:pt x="112" y="58"/>
                    </a:lnTo>
                    <a:lnTo>
                      <a:pt x="112" y="54"/>
                    </a:lnTo>
                    <a:lnTo>
                      <a:pt x="112" y="50"/>
                    </a:lnTo>
                    <a:lnTo>
                      <a:pt x="110" y="46"/>
                    </a:lnTo>
                    <a:lnTo>
                      <a:pt x="110" y="44"/>
                    </a:lnTo>
                    <a:lnTo>
                      <a:pt x="108" y="40"/>
                    </a:lnTo>
                    <a:lnTo>
                      <a:pt x="108" y="36"/>
                    </a:lnTo>
                    <a:lnTo>
                      <a:pt x="106" y="34"/>
                    </a:lnTo>
                    <a:lnTo>
                      <a:pt x="104" y="30"/>
                    </a:lnTo>
                    <a:lnTo>
                      <a:pt x="104" y="28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96" y="14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430"/>
              <p:cNvSpPr>
                <a:spLocks/>
              </p:cNvSpPr>
              <p:nvPr/>
            </p:nvSpPr>
            <p:spPr bwMode="auto">
              <a:xfrm>
                <a:off x="5768975" y="1139825"/>
                <a:ext cx="95250" cy="136525"/>
              </a:xfrm>
              <a:custGeom>
                <a:avLst/>
                <a:gdLst/>
                <a:ahLst/>
                <a:cxnLst>
                  <a:cxn ang="0">
                    <a:pos x="12" y="74"/>
                  </a:cxn>
                  <a:cxn ang="0">
                    <a:pos x="12" y="68"/>
                  </a:cxn>
                  <a:cxn ang="0">
                    <a:pos x="14" y="60"/>
                  </a:cxn>
                  <a:cxn ang="0">
                    <a:pos x="18" y="54"/>
                  </a:cxn>
                  <a:cxn ang="0">
                    <a:pos x="20" y="48"/>
                  </a:cxn>
                  <a:cxn ang="0">
                    <a:pos x="22" y="42"/>
                  </a:cxn>
                  <a:cxn ang="0">
                    <a:pos x="26" y="36"/>
                  </a:cxn>
                  <a:cxn ang="0">
                    <a:pos x="28" y="30"/>
                  </a:cxn>
                  <a:cxn ang="0">
                    <a:pos x="32" y="26"/>
                  </a:cxn>
                  <a:cxn ang="0">
                    <a:pos x="34" y="20"/>
                  </a:cxn>
                  <a:cxn ang="0">
                    <a:pos x="38" y="16"/>
                  </a:cxn>
                  <a:cxn ang="0">
                    <a:pos x="42" y="12"/>
                  </a:cxn>
                  <a:cxn ang="0">
                    <a:pos x="46" y="8"/>
                  </a:cxn>
                  <a:cxn ang="0">
                    <a:pos x="50" y="6"/>
                  </a:cxn>
                  <a:cxn ang="0">
                    <a:pos x="54" y="2"/>
                  </a:cxn>
                  <a:cxn ang="0">
                    <a:pos x="58" y="0"/>
                  </a:cxn>
                  <a:cxn ang="0">
                    <a:pos x="58" y="0"/>
                  </a:cxn>
                  <a:cxn ang="0">
                    <a:pos x="52" y="2"/>
                  </a:cxn>
                  <a:cxn ang="0">
                    <a:pos x="48" y="4"/>
                  </a:cxn>
                  <a:cxn ang="0">
                    <a:pos x="42" y="6"/>
                  </a:cxn>
                  <a:cxn ang="0">
                    <a:pos x="38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6" y="24"/>
                  </a:cxn>
                  <a:cxn ang="0">
                    <a:pos x="22" y="30"/>
                  </a:cxn>
                  <a:cxn ang="0">
                    <a:pos x="18" y="36"/>
                  </a:cxn>
                  <a:cxn ang="0">
                    <a:pos x="14" y="42"/>
                  </a:cxn>
                  <a:cxn ang="0">
                    <a:pos x="10" y="50"/>
                  </a:cxn>
                  <a:cxn ang="0">
                    <a:pos x="8" y="56"/>
                  </a:cxn>
                  <a:cxn ang="0">
                    <a:pos x="6" y="64"/>
                  </a:cxn>
                  <a:cxn ang="0">
                    <a:pos x="2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0" y="78"/>
                  </a:cxn>
                </a:cxnLst>
                <a:rect l="0" t="0" r="r" b="b"/>
                <a:pathLst>
                  <a:path w="60" h="86">
                    <a:moveTo>
                      <a:pt x="10" y="78"/>
                    </a:moveTo>
                    <a:lnTo>
                      <a:pt x="12" y="74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4" y="64"/>
                    </a:lnTo>
                    <a:lnTo>
                      <a:pt x="14" y="60"/>
                    </a:lnTo>
                    <a:lnTo>
                      <a:pt x="16" y="58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0" y="48"/>
                    </a:lnTo>
                    <a:lnTo>
                      <a:pt x="20" y="44"/>
                    </a:lnTo>
                    <a:lnTo>
                      <a:pt x="22" y="42"/>
                    </a:lnTo>
                    <a:lnTo>
                      <a:pt x="24" y="38"/>
                    </a:lnTo>
                    <a:lnTo>
                      <a:pt x="26" y="36"/>
                    </a:lnTo>
                    <a:lnTo>
                      <a:pt x="26" y="34"/>
                    </a:lnTo>
                    <a:lnTo>
                      <a:pt x="28" y="30"/>
                    </a:lnTo>
                    <a:lnTo>
                      <a:pt x="30" y="28"/>
                    </a:lnTo>
                    <a:lnTo>
                      <a:pt x="32" y="26"/>
                    </a:lnTo>
                    <a:lnTo>
                      <a:pt x="34" y="24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2" y="12"/>
                    </a:lnTo>
                    <a:lnTo>
                      <a:pt x="44" y="10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6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6"/>
                    </a:lnTo>
                    <a:lnTo>
                      <a:pt x="16" y="40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8" y="56"/>
                    </a:lnTo>
                    <a:lnTo>
                      <a:pt x="6" y="60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2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6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0" y="7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431"/>
              <p:cNvSpPr>
                <a:spLocks/>
              </p:cNvSpPr>
              <p:nvPr/>
            </p:nvSpPr>
            <p:spPr bwMode="auto">
              <a:xfrm>
                <a:off x="5765800" y="1279525"/>
                <a:ext cx="101600" cy="177800"/>
              </a:xfrm>
              <a:custGeom>
                <a:avLst/>
                <a:gdLst/>
                <a:ahLst/>
                <a:cxnLst>
                  <a:cxn ang="0">
                    <a:pos x="52" y="108"/>
                  </a:cxn>
                  <a:cxn ang="0">
                    <a:pos x="46" y="106"/>
                  </a:cxn>
                  <a:cxn ang="0">
                    <a:pos x="40" y="104"/>
                  </a:cxn>
                  <a:cxn ang="0">
                    <a:pos x="36" y="100"/>
                  </a:cxn>
                  <a:cxn ang="0">
                    <a:pos x="32" y="96"/>
                  </a:cxn>
                  <a:cxn ang="0">
                    <a:pos x="26" y="90"/>
                  </a:cxn>
                  <a:cxn ang="0">
                    <a:pos x="22" y="84"/>
                  </a:cxn>
                  <a:cxn ang="0">
                    <a:pos x="20" y="78"/>
                  </a:cxn>
                  <a:cxn ang="0">
                    <a:pos x="16" y="72"/>
                  </a:cxn>
                  <a:cxn ang="0">
                    <a:pos x="14" y="64"/>
                  </a:cxn>
                  <a:cxn ang="0">
                    <a:pos x="12" y="54"/>
                  </a:cxn>
                  <a:cxn ang="0">
                    <a:pos x="10" y="46"/>
                  </a:cxn>
                  <a:cxn ang="0">
                    <a:pos x="10" y="36"/>
                  </a:cxn>
                  <a:cxn ang="0">
                    <a:pos x="8" y="28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0" y="10"/>
                  </a:cxn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2" y="48"/>
                  </a:cxn>
                  <a:cxn ang="0">
                    <a:pos x="2" y="58"/>
                  </a:cxn>
                  <a:cxn ang="0">
                    <a:pos x="4" y="66"/>
                  </a:cxn>
                  <a:cxn ang="0">
                    <a:pos x="8" y="74"/>
                  </a:cxn>
                  <a:cxn ang="0">
                    <a:pos x="10" y="82"/>
                  </a:cxn>
                  <a:cxn ang="0">
                    <a:pos x="14" y="88"/>
                  </a:cxn>
                  <a:cxn ang="0">
                    <a:pos x="18" y="94"/>
                  </a:cxn>
                  <a:cxn ang="0">
                    <a:pos x="22" y="98"/>
                  </a:cxn>
                  <a:cxn ang="0">
                    <a:pos x="26" y="104"/>
                  </a:cxn>
                  <a:cxn ang="0">
                    <a:pos x="32" y="106"/>
                  </a:cxn>
                  <a:cxn ang="0">
                    <a:pos x="36" y="110"/>
                  </a:cxn>
                  <a:cxn ang="0">
                    <a:pos x="42" y="112"/>
                  </a:cxn>
                  <a:cxn ang="0">
                    <a:pos x="46" y="112"/>
                  </a:cxn>
                  <a:cxn ang="0">
                    <a:pos x="48" y="112"/>
                  </a:cxn>
                  <a:cxn ang="0">
                    <a:pos x="52" y="112"/>
                  </a:cxn>
                  <a:cxn ang="0">
                    <a:pos x="56" y="110"/>
                  </a:cxn>
                  <a:cxn ang="0">
                    <a:pos x="62" y="110"/>
                  </a:cxn>
                  <a:cxn ang="0">
                    <a:pos x="62" y="108"/>
                  </a:cxn>
                  <a:cxn ang="0">
                    <a:pos x="58" y="108"/>
                  </a:cxn>
                  <a:cxn ang="0">
                    <a:pos x="56" y="108"/>
                  </a:cxn>
                  <a:cxn ang="0">
                    <a:pos x="54" y="108"/>
                  </a:cxn>
                </a:cxnLst>
                <a:rect l="0" t="0" r="r" b="b"/>
                <a:pathLst>
                  <a:path w="64" h="112">
                    <a:moveTo>
                      <a:pt x="54" y="108"/>
                    </a:moveTo>
                    <a:lnTo>
                      <a:pt x="52" y="108"/>
                    </a:lnTo>
                    <a:lnTo>
                      <a:pt x="48" y="108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0" y="104"/>
                    </a:lnTo>
                    <a:lnTo>
                      <a:pt x="38" y="102"/>
                    </a:lnTo>
                    <a:lnTo>
                      <a:pt x="36" y="100"/>
                    </a:lnTo>
                    <a:lnTo>
                      <a:pt x="34" y="98"/>
                    </a:lnTo>
                    <a:lnTo>
                      <a:pt x="32" y="96"/>
                    </a:lnTo>
                    <a:lnTo>
                      <a:pt x="28" y="94"/>
                    </a:lnTo>
                    <a:lnTo>
                      <a:pt x="26" y="90"/>
                    </a:lnTo>
                    <a:lnTo>
                      <a:pt x="24" y="88"/>
                    </a:lnTo>
                    <a:lnTo>
                      <a:pt x="22" y="84"/>
                    </a:lnTo>
                    <a:lnTo>
                      <a:pt x="22" y="82"/>
                    </a:lnTo>
                    <a:lnTo>
                      <a:pt x="20" y="78"/>
                    </a:lnTo>
                    <a:lnTo>
                      <a:pt x="18" y="74"/>
                    </a:lnTo>
                    <a:lnTo>
                      <a:pt x="16" y="72"/>
                    </a:lnTo>
                    <a:lnTo>
                      <a:pt x="16" y="68"/>
                    </a:lnTo>
                    <a:lnTo>
                      <a:pt x="14" y="64"/>
                    </a:lnTo>
                    <a:lnTo>
                      <a:pt x="12" y="60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0" y="46"/>
                    </a:lnTo>
                    <a:lnTo>
                      <a:pt x="10" y="42"/>
                    </a:lnTo>
                    <a:lnTo>
                      <a:pt x="10" y="36"/>
                    </a:lnTo>
                    <a:lnTo>
                      <a:pt x="10" y="32"/>
                    </a:lnTo>
                    <a:lnTo>
                      <a:pt x="8" y="28"/>
                    </a:lnTo>
                    <a:lnTo>
                      <a:pt x="8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2" y="54"/>
                    </a:lnTo>
                    <a:lnTo>
                      <a:pt x="2" y="58"/>
                    </a:lnTo>
                    <a:lnTo>
                      <a:pt x="4" y="62"/>
                    </a:lnTo>
                    <a:lnTo>
                      <a:pt x="4" y="66"/>
                    </a:lnTo>
                    <a:lnTo>
                      <a:pt x="6" y="70"/>
                    </a:lnTo>
                    <a:lnTo>
                      <a:pt x="8" y="74"/>
                    </a:lnTo>
                    <a:lnTo>
                      <a:pt x="8" y="78"/>
                    </a:lnTo>
                    <a:lnTo>
                      <a:pt x="10" y="82"/>
                    </a:lnTo>
                    <a:lnTo>
                      <a:pt x="12" y="84"/>
                    </a:lnTo>
                    <a:lnTo>
                      <a:pt x="14" y="88"/>
                    </a:lnTo>
                    <a:lnTo>
                      <a:pt x="16" y="90"/>
                    </a:lnTo>
                    <a:lnTo>
                      <a:pt x="18" y="94"/>
                    </a:lnTo>
                    <a:lnTo>
                      <a:pt x="20" y="96"/>
                    </a:lnTo>
                    <a:lnTo>
                      <a:pt x="22" y="98"/>
                    </a:lnTo>
                    <a:lnTo>
                      <a:pt x="24" y="102"/>
                    </a:lnTo>
                    <a:lnTo>
                      <a:pt x="26" y="104"/>
                    </a:lnTo>
                    <a:lnTo>
                      <a:pt x="28" y="106"/>
                    </a:lnTo>
                    <a:lnTo>
                      <a:pt x="32" y="106"/>
                    </a:lnTo>
                    <a:lnTo>
                      <a:pt x="34" y="108"/>
                    </a:lnTo>
                    <a:lnTo>
                      <a:pt x="36" y="110"/>
                    </a:lnTo>
                    <a:lnTo>
                      <a:pt x="40" y="110"/>
                    </a:lnTo>
                    <a:lnTo>
                      <a:pt x="42" y="112"/>
                    </a:lnTo>
                    <a:lnTo>
                      <a:pt x="46" y="112"/>
                    </a:lnTo>
                    <a:lnTo>
                      <a:pt x="46" y="112"/>
                    </a:lnTo>
                    <a:lnTo>
                      <a:pt x="48" y="112"/>
                    </a:lnTo>
                    <a:lnTo>
                      <a:pt x="48" y="112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4" y="112"/>
                    </a:lnTo>
                    <a:lnTo>
                      <a:pt x="56" y="110"/>
                    </a:lnTo>
                    <a:lnTo>
                      <a:pt x="60" y="110"/>
                    </a:lnTo>
                    <a:lnTo>
                      <a:pt x="62" y="110"/>
                    </a:lnTo>
                    <a:lnTo>
                      <a:pt x="64" y="108"/>
                    </a:lnTo>
                    <a:lnTo>
                      <a:pt x="62" y="108"/>
                    </a:lnTo>
                    <a:lnTo>
                      <a:pt x="60" y="108"/>
                    </a:lnTo>
                    <a:lnTo>
                      <a:pt x="58" y="108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4" y="108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432"/>
              <p:cNvSpPr>
                <a:spLocks/>
              </p:cNvSpPr>
              <p:nvPr/>
            </p:nvSpPr>
            <p:spPr bwMode="auto">
              <a:xfrm>
                <a:off x="5718175" y="1377950"/>
                <a:ext cx="266700" cy="123825"/>
              </a:xfrm>
              <a:custGeom>
                <a:avLst/>
                <a:gdLst/>
                <a:ahLst/>
                <a:cxnLst>
                  <a:cxn ang="0">
                    <a:pos x="2" y="28"/>
                  </a:cxn>
                  <a:cxn ang="0">
                    <a:pos x="6" y="24"/>
                  </a:cxn>
                  <a:cxn ang="0">
                    <a:pos x="12" y="20"/>
                  </a:cxn>
                  <a:cxn ang="0">
                    <a:pos x="16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6" y="8"/>
                  </a:cxn>
                  <a:cxn ang="0">
                    <a:pos x="44" y="6"/>
                  </a:cxn>
                  <a:cxn ang="0">
                    <a:pos x="52" y="2"/>
                  </a:cxn>
                  <a:cxn ang="0">
                    <a:pos x="60" y="2"/>
                  </a:cxn>
                  <a:cxn ang="0">
                    <a:pos x="70" y="0"/>
                  </a:cxn>
                  <a:cxn ang="0">
                    <a:pos x="80" y="0"/>
                  </a:cxn>
                  <a:cxn ang="0">
                    <a:pos x="90" y="0"/>
                  </a:cxn>
                  <a:cxn ang="0">
                    <a:pos x="100" y="2"/>
                  </a:cxn>
                  <a:cxn ang="0">
                    <a:pos x="110" y="6"/>
                  </a:cxn>
                  <a:cxn ang="0">
                    <a:pos x="120" y="10"/>
                  </a:cxn>
                  <a:cxn ang="0">
                    <a:pos x="128" y="12"/>
                  </a:cxn>
                  <a:cxn ang="0">
                    <a:pos x="136" y="16"/>
                  </a:cxn>
                  <a:cxn ang="0">
                    <a:pos x="142" y="18"/>
                  </a:cxn>
                  <a:cxn ang="0">
                    <a:pos x="148" y="22"/>
                  </a:cxn>
                  <a:cxn ang="0">
                    <a:pos x="152" y="24"/>
                  </a:cxn>
                  <a:cxn ang="0">
                    <a:pos x="156" y="26"/>
                  </a:cxn>
                  <a:cxn ang="0">
                    <a:pos x="160" y="30"/>
                  </a:cxn>
                  <a:cxn ang="0">
                    <a:pos x="162" y="32"/>
                  </a:cxn>
                  <a:cxn ang="0">
                    <a:pos x="166" y="34"/>
                  </a:cxn>
                  <a:cxn ang="0">
                    <a:pos x="168" y="38"/>
                  </a:cxn>
                  <a:cxn ang="0">
                    <a:pos x="168" y="38"/>
                  </a:cxn>
                  <a:cxn ang="0">
                    <a:pos x="168" y="40"/>
                  </a:cxn>
                  <a:cxn ang="0">
                    <a:pos x="166" y="42"/>
                  </a:cxn>
                  <a:cxn ang="0">
                    <a:pos x="162" y="44"/>
                  </a:cxn>
                  <a:cxn ang="0">
                    <a:pos x="156" y="50"/>
                  </a:cxn>
                  <a:cxn ang="0">
                    <a:pos x="150" y="54"/>
                  </a:cxn>
                  <a:cxn ang="0">
                    <a:pos x="146" y="56"/>
                  </a:cxn>
                  <a:cxn ang="0">
                    <a:pos x="142" y="60"/>
                  </a:cxn>
                  <a:cxn ang="0">
                    <a:pos x="136" y="62"/>
                  </a:cxn>
                  <a:cxn ang="0">
                    <a:pos x="130" y="66"/>
                  </a:cxn>
                  <a:cxn ang="0">
                    <a:pos x="124" y="68"/>
                  </a:cxn>
                  <a:cxn ang="0">
                    <a:pos x="118" y="70"/>
                  </a:cxn>
                  <a:cxn ang="0">
                    <a:pos x="110" y="72"/>
                  </a:cxn>
                  <a:cxn ang="0">
                    <a:pos x="98" y="74"/>
                  </a:cxn>
                  <a:cxn ang="0">
                    <a:pos x="84" y="76"/>
                  </a:cxn>
                  <a:cxn ang="0">
                    <a:pos x="70" y="78"/>
                  </a:cxn>
                  <a:cxn ang="0">
                    <a:pos x="58" y="76"/>
                  </a:cxn>
                  <a:cxn ang="0">
                    <a:pos x="48" y="74"/>
                  </a:cxn>
                  <a:cxn ang="0">
                    <a:pos x="40" y="70"/>
                  </a:cxn>
                  <a:cxn ang="0">
                    <a:pos x="32" y="66"/>
                  </a:cxn>
                  <a:cxn ang="0">
                    <a:pos x="24" y="60"/>
                  </a:cxn>
                  <a:cxn ang="0">
                    <a:pos x="18" y="56"/>
                  </a:cxn>
                  <a:cxn ang="0">
                    <a:pos x="14" y="50"/>
                  </a:cxn>
                  <a:cxn ang="0">
                    <a:pos x="10" y="46"/>
                  </a:cxn>
                  <a:cxn ang="0">
                    <a:pos x="6" y="40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68" h="78">
                    <a:moveTo>
                      <a:pt x="0" y="28"/>
                    </a:moveTo>
                    <a:lnTo>
                      <a:pt x="2" y="28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2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6" y="12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0" y="6"/>
                    </a:lnTo>
                    <a:lnTo>
                      <a:pt x="44" y="6"/>
                    </a:lnTo>
                    <a:lnTo>
                      <a:pt x="48" y="4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0" y="2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2"/>
                    </a:lnTo>
                    <a:lnTo>
                      <a:pt x="100" y="2"/>
                    </a:lnTo>
                    <a:lnTo>
                      <a:pt x="106" y="4"/>
                    </a:lnTo>
                    <a:lnTo>
                      <a:pt x="110" y="6"/>
                    </a:lnTo>
                    <a:lnTo>
                      <a:pt x="116" y="8"/>
                    </a:lnTo>
                    <a:lnTo>
                      <a:pt x="120" y="10"/>
                    </a:lnTo>
                    <a:lnTo>
                      <a:pt x="124" y="10"/>
                    </a:lnTo>
                    <a:lnTo>
                      <a:pt x="128" y="12"/>
                    </a:lnTo>
                    <a:lnTo>
                      <a:pt x="132" y="14"/>
                    </a:lnTo>
                    <a:lnTo>
                      <a:pt x="136" y="16"/>
                    </a:lnTo>
                    <a:lnTo>
                      <a:pt x="138" y="18"/>
                    </a:lnTo>
                    <a:lnTo>
                      <a:pt x="142" y="18"/>
                    </a:lnTo>
                    <a:lnTo>
                      <a:pt x="144" y="20"/>
                    </a:lnTo>
                    <a:lnTo>
                      <a:pt x="148" y="22"/>
                    </a:lnTo>
                    <a:lnTo>
                      <a:pt x="150" y="22"/>
                    </a:lnTo>
                    <a:lnTo>
                      <a:pt x="152" y="24"/>
                    </a:lnTo>
                    <a:lnTo>
                      <a:pt x="154" y="26"/>
                    </a:lnTo>
                    <a:lnTo>
                      <a:pt x="156" y="26"/>
                    </a:lnTo>
                    <a:lnTo>
                      <a:pt x="158" y="28"/>
                    </a:lnTo>
                    <a:lnTo>
                      <a:pt x="160" y="30"/>
                    </a:lnTo>
                    <a:lnTo>
                      <a:pt x="162" y="30"/>
                    </a:lnTo>
                    <a:lnTo>
                      <a:pt x="162" y="32"/>
                    </a:lnTo>
                    <a:lnTo>
                      <a:pt x="164" y="32"/>
                    </a:lnTo>
                    <a:lnTo>
                      <a:pt x="166" y="34"/>
                    </a:lnTo>
                    <a:lnTo>
                      <a:pt x="166" y="36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40"/>
                    </a:lnTo>
                    <a:lnTo>
                      <a:pt x="168" y="40"/>
                    </a:lnTo>
                    <a:lnTo>
                      <a:pt x="166" y="42"/>
                    </a:lnTo>
                    <a:lnTo>
                      <a:pt x="164" y="42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56" y="50"/>
                    </a:lnTo>
                    <a:lnTo>
                      <a:pt x="152" y="52"/>
                    </a:lnTo>
                    <a:lnTo>
                      <a:pt x="150" y="54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4" y="58"/>
                    </a:lnTo>
                    <a:lnTo>
                      <a:pt x="142" y="60"/>
                    </a:lnTo>
                    <a:lnTo>
                      <a:pt x="138" y="62"/>
                    </a:lnTo>
                    <a:lnTo>
                      <a:pt x="136" y="62"/>
                    </a:lnTo>
                    <a:lnTo>
                      <a:pt x="134" y="64"/>
                    </a:lnTo>
                    <a:lnTo>
                      <a:pt x="130" y="66"/>
                    </a:lnTo>
                    <a:lnTo>
                      <a:pt x="128" y="66"/>
                    </a:lnTo>
                    <a:lnTo>
                      <a:pt x="124" y="68"/>
                    </a:lnTo>
                    <a:lnTo>
                      <a:pt x="120" y="70"/>
                    </a:lnTo>
                    <a:lnTo>
                      <a:pt x="118" y="70"/>
                    </a:lnTo>
                    <a:lnTo>
                      <a:pt x="114" y="72"/>
                    </a:lnTo>
                    <a:lnTo>
                      <a:pt x="110" y="72"/>
                    </a:lnTo>
                    <a:lnTo>
                      <a:pt x="106" y="74"/>
                    </a:lnTo>
                    <a:lnTo>
                      <a:pt x="98" y="74"/>
                    </a:lnTo>
                    <a:lnTo>
                      <a:pt x="92" y="76"/>
                    </a:lnTo>
                    <a:lnTo>
                      <a:pt x="84" y="76"/>
                    </a:lnTo>
                    <a:lnTo>
                      <a:pt x="78" y="78"/>
                    </a:lnTo>
                    <a:lnTo>
                      <a:pt x="70" y="78"/>
                    </a:lnTo>
                    <a:lnTo>
                      <a:pt x="64" y="76"/>
                    </a:lnTo>
                    <a:lnTo>
                      <a:pt x="58" y="76"/>
                    </a:lnTo>
                    <a:lnTo>
                      <a:pt x="54" y="74"/>
                    </a:lnTo>
                    <a:lnTo>
                      <a:pt x="48" y="74"/>
                    </a:lnTo>
                    <a:lnTo>
                      <a:pt x="44" y="72"/>
                    </a:lnTo>
                    <a:lnTo>
                      <a:pt x="40" y="70"/>
                    </a:lnTo>
                    <a:lnTo>
                      <a:pt x="36" y="68"/>
                    </a:lnTo>
                    <a:lnTo>
                      <a:pt x="32" y="66"/>
                    </a:lnTo>
                    <a:lnTo>
                      <a:pt x="28" y="64"/>
                    </a:lnTo>
                    <a:lnTo>
                      <a:pt x="24" y="60"/>
                    </a:lnTo>
                    <a:lnTo>
                      <a:pt x="22" y="58"/>
                    </a:lnTo>
                    <a:lnTo>
                      <a:pt x="18" y="56"/>
                    </a:lnTo>
                    <a:lnTo>
                      <a:pt x="16" y="52"/>
                    </a:lnTo>
                    <a:lnTo>
                      <a:pt x="14" y="50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433"/>
              <p:cNvSpPr>
                <a:spLocks/>
              </p:cNvSpPr>
              <p:nvPr/>
            </p:nvSpPr>
            <p:spPr bwMode="auto">
              <a:xfrm>
                <a:off x="5819775" y="1050925"/>
                <a:ext cx="142875" cy="107950"/>
              </a:xfrm>
              <a:custGeom>
                <a:avLst/>
                <a:gdLst/>
                <a:ahLst/>
                <a:cxnLst>
                  <a:cxn ang="0">
                    <a:pos x="90" y="66"/>
                  </a:cxn>
                  <a:cxn ang="0">
                    <a:pos x="90" y="64"/>
                  </a:cxn>
                  <a:cxn ang="0">
                    <a:pos x="90" y="62"/>
                  </a:cxn>
                  <a:cxn ang="0">
                    <a:pos x="90" y="56"/>
                  </a:cxn>
                  <a:cxn ang="0">
                    <a:pos x="88" y="52"/>
                  </a:cxn>
                  <a:cxn ang="0">
                    <a:pos x="88" y="46"/>
                  </a:cxn>
                  <a:cxn ang="0">
                    <a:pos x="86" y="40"/>
                  </a:cxn>
                  <a:cxn ang="0">
                    <a:pos x="84" y="34"/>
                  </a:cxn>
                  <a:cxn ang="0">
                    <a:pos x="80" y="28"/>
                  </a:cxn>
                  <a:cxn ang="0">
                    <a:pos x="78" y="22"/>
                  </a:cxn>
                  <a:cxn ang="0">
                    <a:pos x="74" y="16"/>
                  </a:cxn>
                  <a:cxn ang="0">
                    <a:pos x="70" y="10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4" y="2"/>
                  </a:cxn>
                  <a:cxn ang="0">
                    <a:pos x="46" y="0"/>
                  </a:cxn>
                  <a:cxn ang="0">
                    <a:pos x="38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4" y="10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2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6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0"/>
                  </a:cxn>
                  <a:cxn ang="0">
                    <a:pos x="16" y="38"/>
                  </a:cxn>
                  <a:cxn ang="0">
                    <a:pos x="20" y="36"/>
                  </a:cxn>
                  <a:cxn ang="0">
                    <a:pos x="26" y="32"/>
                  </a:cxn>
                  <a:cxn ang="0">
                    <a:pos x="32" y="28"/>
                  </a:cxn>
                  <a:cxn ang="0">
                    <a:pos x="36" y="26"/>
                  </a:cxn>
                  <a:cxn ang="0">
                    <a:pos x="40" y="24"/>
                  </a:cxn>
                  <a:cxn ang="0">
                    <a:pos x="44" y="24"/>
                  </a:cxn>
                  <a:cxn ang="0">
                    <a:pos x="46" y="22"/>
                  </a:cxn>
                  <a:cxn ang="0">
                    <a:pos x="50" y="22"/>
                  </a:cxn>
                  <a:cxn ang="0">
                    <a:pos x="54" y="22"/>
                  </a:cxn>
                  <a:cxn ang="0">
                    <a:pos x="56" y="22"/>
                  </a:cxn>
                  <a:cxn ang="0">
                    <a:pos x="60" y="24"/>
                  </a:cxn>
                  <a:cxn ang="0">
                    <a:pos x="64" y="26"/>
                  </a:cxn>
                  <a:cxn ang="0">
                    <a:pos x="68" y="28"/>
                  </a:cxn>
                  <a:cxn ang="0">
                    <a:pos x="72" y="32"/>
                  </a:cxn>
                  <a:cxn ang="0">
                    <a:pos x="76" y="36"/>
                  </a:cxn>
                  <a:cxn ang="0">
                    <a:pos x="80" y="46"/>
                  </a:cxn>
                  <a:cxn ang="0">
                    <a:pos x="86" y="58"/>
                  </a:cxn>
                  <a:cxn ang="0">
                    <a:pos x="90" y="64"/>
                  </a:cxn>
                  <a:cxn ang="0">
                    <a:pos x="90" y="66"/>
                  </a:cxn>
                  <a:cxn ang="0">
                    <a:pos x="90" y="68"/>
                  </a:cxn>
                </a:cxnLst>
                <a:rect l="0" t="0" r="r" b="b"/>
                <a:pathLst>
                  <a:path w="90" h="68">
                    <a:moveTo>
                      <a:pt x="90" y="68"/>
                    </a:moveTo>
                    <a:lnTo>
                      <a:pt x="90" y="66"/>
                    </a:lnTo>
                    <a:lnTo>
                      <a:pt x="90" y="66"/>
                    </a:lnTo>
                    <a:lnTo>
                      <a:pt x="90" y="64"/>
                    </a:lnTo>
                    <a:lnTo>
                      <a:pt x="90" y="62"/>
                    </a:lnTo>
                    <a:lnTo>
                      <a:pt x="90" y="62"/>
                    </a:lnTo>
                    <a:lnTo>
                      <a:pt x="90" y="60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88" y="52"/>
                    </a:lnTo>
                    <a:lnTo>
                      <a:pt x="88" y="48"/>
                    </a:lnTo>
                    <a:lnTo>
                      <a:pt x="88" y="46"/>
                    </a:lnTo>
                    <a:lnTo>
                      <a:pt x="86" y="44"/>
                    </a:lnTo>
                    <a:lnTo>
                      <a:pt x="86" y="40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2" y="30"/>
                    </a:lnTo>
                    <a:lnTo>
                      <a:pt x="80" y="28"/>
                    </a:lnTo>
                    <a:lnTo>
                      <a:pt x="80" y="24"/>
                    </a:lnTo>
                    <a:lnTo>
                      <a:pt x="78" y="22"/>
                    </a:lnTo>
                    <a:lnTo>
                      <a:pt x="76" y="18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8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6"/>
                    </a:lnTo>
                    <a:lnTo>
                      <a:pt x="24" y="34"/>
                    </a:lnTo>
                    <a:lnTo>
                      <a:pt x="26" y="32"/>
                    </a:lnTo>
                    <a:lnTo>
                      <a:pt x="30" y="30"/>
                    </a:lnTo>
                    <a:lnTo>
                      <a:pt x="32" y="28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8" y="26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6" y="22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8" y="24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4" y="26"/>
                    </a:lnTo>
                    <a:lnTo>
                      <a:pt x="66" y="26"/>
                    </a:lnTo>
                    <a:lnTo>
                      <a:pt x="68" y="28"/>
                    </a:lnTo>
                    <a:lnTo>
                      <a:pt x="70" y="30"/>
                    </a:lnTo>
                    <a:lnTo>
                      <a:pt x="72" y="32"/>
                    </a:lnTo>
                    <a:lnTo>
                      <a:pt x="74" y="34"/>
                    </a:lnTo>
                    <a:lnTo>
                      <a:pt x="76" y="36"/>
                    </a:lnTo>
                    <a:lnTo>
                      <a:pt x="78" y="38"/>
                    </a:lnTo>
                    <a:lnTo>
                      <a:pt x="80" y="46"/>
                    </a:lnTo>
                    <a:lnTo>
                      <a:pt x="84" y="52"/>
                    </a:lnTo>
                    <a:lnTo>
                      <a:pt x="86" y="58"/>
                    </a:lnTo>
                    <a:lnTo>
                      <a:pt x="88" y="62"/>
                    </a:lnTo>
                    <a:lnTo>
                      <a:pt x="90" y="64"/>
                    </a:lnTo>
                    <a:lnTo>
                      <a:pt x="90" y="66"/>
                    </a:lnTo>
                    <a:lnTo>
                      <a:pt x="90" y="66"/>
                    </a:lnTo>
                    <a:lnTo>
                      <a:pt x="90" y="68"/>
                    </a:lnTo>
                    <a:lnTo>
                      <a:pt x="9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434"/>
              <p:cNvSpPr>
                <a:spLocks/>
              </p:cNvSpPr>
              <p:nvPr/>
            </p:nvSpPr>
            <p:spPr bwMode="auto">
              <a:xfrm>
                <a:off x="5749925" y="1241425"/>
                <a:ext cx="241300" cy="88900"/>
              </a:xfrm>
              <a:custGeom>
                <a:avLst/>
                <a:gdLst/>
                <a:ahLst/>
                <a:cxnLst>
                  <a:cxn ang="0">
                    <a:pos x="152" y="56"/>
                  </a:cxn>
                  <a:cxn ang="0">
                    <a:pos x="150" y="54"/>
                  </a:cxn>
                  <a:cxn ang="0">
                    <a:pos x="150" y="52"/>
                  </a:cxn>
                  <a:cxn ang="0">
                    <a:pos x="148" y="50"/>
                  </a:cxn>
                  <a:cxn ang="0">
                    <a:pos x="148" y="48"/>
                  </a:cxn>
                  <a:cxn ang="0">
                    <a:pos x="146" y="46"/>
                  </a:cxn>
                  <a:cxn ang="0">
                    <a:pos x="144" y="42"/>
                  </a:cxn>
                  <a:cxn ang="0">
                    <a:pos x="144" y="40"/>
                  </a:cxn>
                  <a:cxn ang="0">
                    <a:pos x="140" y="36"/>
                  </a:cxn>
                  <a:cxn ang="0">
                    <a:pos x="138" y="34"/>
                  </a:cxn>
                  <a:cxn ang="0">
                    <a:pos x="136" y="30"/>
                  </a:cxn>
                  <a:cxn ang="0">
                    <a:pos x="132" y="26"/>
                  </a:cxn>
                  <a:cxn ang="0">
                    <a:pos x="130" y="24"/>
                  </a:cxn>
                  <a:cxn ang="0">
                    <a:pos x="126" y="20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2" y="12"/>
                  </a:cxn>
                  <a:cxn ang="0">
                    <a:pos x="108" y="8"/>
                  </a:cxn>
                  <a:cxn ang="0">
                    <a:pos x="102" y="6"/>
                  </a:cxn>
                  <a:cxn ang="0">
                    <a:pos x="96" y="4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2" y="2"/>
                  </a:cxn>
                  <a:cxn ang="0">
                    <a:pos x="32" y="4"/>
                  </a:cxn>
                  <a:cxn ang="0">
                    <a:pos x="22" y="6"/>
                  </a:cxn>
                  <a:cxn ang="0">
                    <a:pos x="12" y="10"/>
                  </a:cxn>
                  <a:cxn ang="0">
                    <a:pos x="0" y="14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2" y="28"/>
                  </a:cxn>
                  <a:cxn ang="0">
                    <a:pos x="2" y="28"/>
                  </a:cxn>
                  <a:cxn ang="0">
                    <a:pos x="4" y="28"/>
                  </a:cxn>
                  <a:cxn ang="0">
                    <a:pos x="10" y="26"/>
                  </a:cxn>
                  <a:cxn ang="0">
                    <a:pos x="16" y="24"/>
                  </a:cxn>
                  <a:cxn ang="0">
                    <a:pos x="20" y="22"/>
                  </a:cxn>
                  <a:cxn ang="0">
                    <a:pos x="24" y="20"/>
                  </a:cxn>
                  <a:cxn ang="0">
                    <a:pos x="28" y="20"/>
                  </a:cxn>
                  <a:cxn ang="0">
                    <a:pos x="34" y="18"/>
                  </a:cxn>
                  <a:cxn ang="0">
                    <a:pos x="38" y="16"/>
                  </a:cxn>
                  <a:cxn ang="0">
                    <a:pos x="44" y="16"/>
                  </a:cxn>
                  <a:cxn ang="0">
                    <a:pos x="48" y="14"/>
                  </a:cxn>
                  <a:cxn ang="0">
                    <a:pos x="54" y="14"/>
                  </a:cxn>
                  <a:cxn ang="0">
                    <a:pos x="60" y="14"/>
                  </a:cxn>
                  <a:cxn ang="0">
                    <a:pos x="66" y="14"/>
                  </a:cxn>
                  <a:cxn ang="0">
                    <a:pos x="72" y="14"/>
                  </a:cxn>
                  <a:cxn ang="0">
                    <a:pos x="78" y="14"/>
                  </a:cxn>
                  <a:cxn ang="0">
                    <a:pos x="84" y="14"/>
                  </a:cxn>
                  <a:cxn ang="0">
                    <a:pos x="92" y="16"/>
                  </a:cxn>
                  <a:cxn ang="0">
                    <a:pos x="98" y="16"/>
                  </a:cxn>
                  <a:cxn ang="0">
                    <a:pos x="104" y="18"/>
                  </a:cxn>
                  <a:cxn ang="0">
                    <a:pos x="110" y="22"/>
                  </a:cxn>
                  <a:cxn ang="0">
                    <a:pos x="116" y="24"/>
                  </a:cxn>
                  <a:cxn ang="0">
                    <a:pos x="122" y="28"/>
                  </a:cxn>
                  <a:cxn ang="0">
                    <a:pos x="128" y="32"/>
                  </a:cxn>
                  <a:cxn ang="0">
                    <a:pos x="134" y="36"/>
                  </a:cxn>
                  <a:cxn ang="0">
                    <a:pos x="140" y="42"/>
                  </a:cxn>
                  <a:cxn ang="0">
                    <a:pos x="146" y="48"/>
                  </a:cxn>
                  <a:cxn ang="0">
                    <a:pos x="152" y="56"/>
                  </a:cxn>
                  <a:cxn ang="0">
                    <a:pos x="152" y="56"/>
                  </a:cxn>
                </a:cxnLst>
                <a:rect l="0" t="0" r="r" b="b"/>
                <a:pathLst>
                  <a:path w="152" h="56">
                    <a:moveTo>
                      <a:pt x="152" y="56"/>
                    </a:moveTo>
                    <a:lnTo>
                      <a:pt x="150" y="54"/>
                    </a:lnTo>
                    <a:lnTo>
                      <a:pt x="150" y="52"/>
                    </a:lnTo>
                    <a:lnTo>
                      <a:pt x="148" y="50"/>
                    </a:lnTo>
                    <a:lnTo>
                      <a:pt x="148" y="48"/>
                    </a:lnTo>
                    <a:lnTo>
                      <a:pt x="146" y="46"/>
                    </a:lnTo>
                    <a:lnTo>
                      <a:pt x="144" y="42"/>
                    </a:lnTo>
                    <a:lnTo>
                      <a:pt x="144" y="40"/>
                    </a:lnTo>
                    <a:lnTo>
                      <a:pt x="140" y="36"/>
                    </a:lnTo>
                    <a:lnTo>
                      <a:pt x="138" y="34"/>
                    </a:lnTo>
                    <a:lnTo>
                      <a:pt x="136" y="30"/>
                    </a:lnTo>
                    <a:lnTo>
                      <a:pt x="132" y="26"/>
                    </a:lnTo>
                    <a:lnTo>
                      <a:pt x="130" y="24"/>
                    </a:lnTo>
                    <a:lnTo>
                      <a:pt x="126" y="20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2" y="12"/>
                    </a:lnTo>
                    <a:lnTo>
                      <a:pt x="108" y="8"/>
                    </a:lnTo>
                    <a:lnTo>
                      <a:pt x="102" y="6"/>
                    </a:lnTo>
                    <a:lnTo>
                      <a:pt x="96" y="4"/>
                    </a:lnTo>
                    <a:lnTo>
                      <a:pt x="90" y="2"/>
                    </a:lnTo>
                    <a:lnTo>
                      <a:pt x="84" y="2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2" y="4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10" y="26"/>
                    </a:lnTo>
                    <a:lnTo>
                      <a:pt x="16" y="24"/>
                    </a:lnTo>
                    <a:lnTo>
                      <a:pt x="20" y="22"/>
                    </a:lnTo>
                    <a:lnTo>
                      <a:pt x="24" y="20"/>
                    </a:lnTo>
                    <a:lnTo>
                      <a:pt x="28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8" y="14"/>
                    </a:lnTo>
                    <a:lnTo>
                      <a:pt x="54" y="14"/>
                    </a:lnTo>
                    <a:lnTo>
                      <a:pt x="60" y="14"/>
                    </a:lnTo>
                    <a:lnTo>
                      <a:pt x="66" y="14"/>
                    </a:lnTo>
                    <a:lnTo>
                      <a:pt x="72" y="14"/>
                    </a:lnTo>
                    <a:lnTo>
                      <a:pt x="78" y="14"/>
                    </a:lnTo>
                    <a:lnTo>
                      <a:pt x="84" y="14"/>
                    </a:lnTo>
                    <a:lnTo>
                      <a:pt x="92" y="16"/>
                    </a:lnTo>
                    <a:lnTo>
                      <a:pt x="98" y="16"/>
                    </a:lnTo>
                    <a:lnTo>
                      <a:pt x="104" y="18"/>
                    </a:lnTo>
                    <a:lnTo>
                      <a:pt x="110" y="22"/>
                    </a:lnTo>
                    <a:lnTo>
                      <a:pt x="116" y="24"/>
                    </a:lnTo>
                    <a:lnTo>
                      <a:pt x="122" y="28"/>
                    </a:lnTo>
                    <a:lnTo>
                      <a:pt x="128" y="32"/>
                    </a:lnTo>
                    <a:lnTo>
                      <a:pt x="134" y="36"/>
                    </a:lnTo>
                    <a:lnTo>
                      <a:pt x="140" y="42"/>
                    </a:lnTo>
                    <a:lnTo>
                      <a:pt x="146" y="48"/>
                    </a:lnTo>
                    <a:lnTo>
                      <a:pt x="152" y="56"/>
                    </a:lnTo>
                    <a:lnTo>
                      <a:pt x="152" y="5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435"/>
              <p:cNvSpPr>
                <a:spLocks/>
              </p:cNvSpPr>
              <p:nvPr/>
            </p:nvSpPr>
            <p:spPr bwMode="auto">
              <a:xfrm>
                <a:off x="5721350" y="1374775"/>
                <a:ext cx="269875" cy="85725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4" y="20"/>
                  </a:cxn>
                  <a:cxn ang="0">
                    <a:pos x="14" y="16"/>
                  </a:cxn>
                  <a:cxn ang="0">
                    <a:pos x="24" y="12"/>
                  </a:cxn>
                  <a:cxn ang="0">
                    <a:pos x="30" y="8"/>
                  </a:cxn>
                  <a:cxn ang="0">
                    <a:pos x="38" y="6"/>
                  </a:cxn>
                  <a:cxn ang="0">
                    <a:pos x="46" y="4"/>
                  </a:cxn>
                  <a:cxn ang="0">
                    <a:pos x="54" y="2"/>
                  </a:cxn>
                  <a:cxn ang="0">
                    <a:pos x="62" y="0"/>
                  </a:cxn>
                  <a:cxn ang="0">
                    <a:pos x="72" y="0"/>
                  </a:cxn>
                  <a:cxn ang="0">
                    <a:pos x="80" y="0"/>
                  </a:cxn>
                  <a:cxn ang="0">
                    <a:pos x="88" y="0"/>
                  </a:cxn>
                  <a:cxn ang="0">
                    <a:pos x="96" y="2"/>
                  </a:cxn>
                  <a:cxn ang="0">
                    <a:pos x="102" y="6"/>
                  </a:cxn>
                  <a:cxn ang="0">
                    <a:pos x="110" y="8"/>
                  </a:cxn>
                  <a:cxn ang="0">
                    <a:pos x="120" y="14"/>
                  </a:cxn>
                  <a:cxn ang="0">
                    <a:pos x="132" y="20"/>
                  </a:cxn>
                  <a:cxn ang="0">
                    <a:pos x="144" y="26"/>
                  </a:cxn>
                  <a:cxn ang="0">
                    <a:pos x="152" y="32"/>
                  </a:cxn>
                  <a:cxn ang="0">
                    <a:pos x="160" y="38"/>
                  </a:cxn>
                  <a:cxn ang="0">
                    <a:pos x="166" y="42"/>
                  </a:cxn>
                  <a:cxn ang="0">
                    <a:pos x="168" y="46"/>
                  </a:cxn>
                  <a:cxn ang="0">
                    <a:pos x="170" y="48"/>
                  </a:cxn>
                  <a:cxn ang="0">
                    <a:pos x="170" y="48"/>
                  </a:cxn>
                  <a:cxn ang="0">
                    <a:pos x="170" y="50"/>
                  </a:cxn>
                  <a:cxn ang="0">
                    <a:pos x="168" y="50"/>
                  </a:cxn>
                  <a:cxn ang="0">
                    <a:pos x="166" y="52"/>
                  </a:cxn>
                  <a:cxn ang="0">
                    <a:pos x="162" y="52"/>
                  </a:cxn>
                  <a:cxn ang="0">
                    <a:pos x="156" y="52"/>
                  </a:cxn>
                  <a:cxn ang="0">
                    <a:pos x="148" y="54"/>
                  </a:cxn>
                  <a:cxn ang="0">
                    <a:pos x="136" y="54"/>
                  </a:cxn>
                  <a:cxn ang="0">
                    <a:pos x="124" y="54"/>
                  </a:cxn>
                  <a:cxn ang="0">
                    <a:pos x="112" y="52"/>
                  </a:cxn>
                  <a:cxn ang="0">
                    <a:pos x="100" y="52"/>
                  </a:cxn>
                  <a:cxn ang="0">
                    <a:pos x="90" y="50"/>
                  </a:cxn>
                  <a:cxn ang="0">
                    <a:pos x="82" y="50"/>
                  </a:cxn>
                  <a:cxn ang="0">
                    <a:pos x="70" y="48"/>
                  </a:cxn>
                  <a:cxn ang="0">
                    <a:pos x="60" y="46"/>
                  </a:cxn>
                  <a:cxn ang="0">
                    <a:pos x="50" y="44"/>
                  </a:cxn>
                  <a:cxn ang="0">
                    <a:pos x="42" y="44"/>
                  </a:cxn>
                  <a:cxn ang="0">
                    <a:pos x="34" y="42"/>
                  </a:cxn>
                  <a:cxn ang="0">
                    <a:pos x="30" y="40"/>
                  </a:cxn>
                  <a:cxn ang="0">
                    <a:pos x="28" y="40"/>
                  </a:cxn>
                  <a:cxn ang="0">
                    <a:pos x="22" y="38"/>
                  </a:cxn>
                  <a:cxn ang="0">
                    <a:pos x="14" y="32"/>
                  </a:cxn>
                  <a:cxn ang="0">
                    <a:pos x="6" y="28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170" h="54">
                    <a:moveTo>
                      <a:pt x="0" y="24"/>
                    </a:moveTo>
                    <a:lnTo>
                      <a:pt x="0" y="24"/>
                    </a:lnTo>
                    <a:lnTo>
                      <a:pt x="2" y="22"/>
                    </a:lnTo>
                    <a:lnTo>
                      <a:pt x="4" y="20"/>
                    </a:lnTo>
                    <a:lnTo>
                      <a:pt x="10" y="18"/>
                    </a:lnTo>
                    <a:lnTo>
                      <a:pt x="14" y="16"/>
                    </a:lnTo>
                    <a:lnTo>
                      <a:pt x="20" y="14"/>
                    </a:lnTo>
                    <a:lnTo>
                      <a:pt x="24" y="12"/>
                    </a:lnTo>
                    <a:lnTo>
                      <a:pt x="26" y="10"/>
                    </a:lnTo>
                    <a:lnTo>
                      <a:pt x="30" y="8"/>
                    </a:lnTo>
                    <a:lnTo>
                      <a:pt x="34" y="8"/>
                    </a:lnTo>
                    <a:lnTo>
                      <a:pt x="38" y="6"/>
                    </a:lnTo>
                    <a:lnTo>
                      <a:pt x="42" y="4"/>
                    </a:lnTo>
                    <a:lnTo>
                      <a:pt x="46" y="4"/>
                    </a:lnTo>
                    <a:lnTo>
                      <a:pt x="50" y="2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2" y="2"/>
                    </a:lnTo>
                    <a:lnTo>
                      <a:pt x="96" y="2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6" y="6"/>
                    </a:lnTo>
                    <a:lnTo>
                      <a:pt x="110" y="8"/>
                    </a:lnTo>
                    <a:lnTo>
                      <a:pt x="114" y="10"/>
                    </a:lnTo>
                    <a:lnTo>
                      <a:pt x="120" y="14"/>
                    </a:lnTo>
                    <a:lnTo>
                      <a:pt x="126" y="16"/>
                    </a:lnTo>
                    <a:lnTo>
                      <a:pt x="132" y="20"/>
                    </a:lnTo>
                    <a:lnTo>
                      <a:pt x="138" y="24"/>
                    </a:lnTo>
                    <a:lnTo>
                      <a:pt x="144" y="26"/>
                    </a:lnTo>
                    <a:lnTo>
                      <a:pt x="148" y="30"/>
                    </a:lnTo>
                    <a:lnTo>
                      <a:pt x="152" y="32"/>
                    </a:lnTo>
                    <a:lnTo>
                      <a:pt x="156" y="36"/>
                    </a:lnTo>
                    <a:lnTo>
                      <a:pt x="160" y="38"/>
                    </a:lnTo>
                    <a:lnTo>
                      <a:pt x="162" y="40"/>
                    </a:lnTo>
                    <a:lnTo>
                      <a:pt x="166" y="42"/>
                    </a:lnTo>
                    <a:lnTo>
                      <a:pt x="168" y="44"/>
                    </a:lnTo>
                    <a:lnTo>
                      <a:pt x="168" y="46"/>
                    </a:lnTo>
                    <a:lnTo>
                      <a:pt x="168" y="46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50"/>
                    </a:lnTo>
                    <a:lnTo>
                      <a:pt x="170" y="50"/>
                    </a:lnTo>
                    <a:lnTo>
                      <a:pt x="168" y="50"/>
                    </a:lnTo>
                    <a:lnTo>
                      <a:pt x="168" y="50"/>
                    </a:lnTo>
                    <a:lnTo>
                      <a:pt x="166" y="52"/>
                    </a:lnTo>
                    <a:lnTo>
                      <a:pt x="166" y="52"/>
                    </a:lnTo>
                    <a:lnTo>
                      <a:pt x="164" y="52"/>
                    </a:lnTo>
                    <a:lnTo>
                      <a:pt x="162" y="52"/>
                    </a:lnTo>
                    <a:lnTo>
                      <a:pt x="160" y="52"/>
                    </a:lnTo>
                    <a:lnTo>
                      <a:pt x="156" y="52"/>
                    </a:lnTo>
                    <a:lnTo>
                      <a:pt x="154" y="52"/>
                    </a:lnTo>
                    <a:lnTo>
                      <a:pt x="148" y="54"/>
                    </a:lnTo>
                    <a:lnTo>
                      <a:pt x="142" y="54"/>
                    </a:lnTo>
                    <a:lnTo>
                      <a:pt x="136" y="54"/>
                    </a:lnTo>
                    <a:lnTo>
                      <a:pt x="130" y="54"/>
                    </a:lnTo>
                    <a:lnTo>
                      <a:pt x="124" y="54"/>
                    </a:lnTo>
                    <a:lnTo>
                      <a:pt x="118" y="54"/>
                    </a:lnTo>
                    <a:lnTo>
                      <a:pt x="112" y="52"/>
                    </a:lnTo>
                    <a:lnTo>
                      <a:pt x="106" y="52"/>
                    </a:lnTo>
                    <a:lnTo>
                      <a:pt x="100" y="52"/>
                    </a:lnTo>
                    <a:lnTo>
                      <a:pt x="96" y="52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2" y="50"/>
                    </a:lnTo>
                    <a:lnTo>
                      <a:pt x="76" y="48"/>
                    </a:lnTo>
                    <a:lnTo>
                      <a:pt x="70" y="48"/>
                    </a:lnTo>
                    <a:lnTo>
                      <a:pt x="66" y="48"/>
                    </a:lnTo>
                    <a:lnTo>
                      <a:pt x="60" y="46"/>
                    </a:lnTo>
                    <a:lnTo>
                      <a:pt x="56" y="46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2" y="44"/>
                    </a:lnTo>
                    <a:lnTo>
                      <a:pt x="38" y="42"/>
                    </a:lnTo>
                    <a:lnTo>
                      <a:pt x="34" y="42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2" y="38"/>
                    </a:lnTo>
                    <a:lnTo>
                      <a:pt x="18" y="34"/>
                    </a:lnTo>
                    <a:lnTo>
                      <a:pt x="14" y="32"/>
                    </a:lnTo>
                    <a:lnTo>
                      <a:pt x="10" y="30"/>
                    </a:lnTo>
                    <a:lnTo>
                      <a:pt x="6" y="28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Freeform 436"/>
              <p:cNvSpPr>
                <a:spLocks/>
              </p:cNvSpPr>
              <p:nvPr/>
            </p:nvSpPr>
            <p:spPr bwMode="auto">
              <a:xfrm>
                <a:off x="5765800" y="1397000"/>
                <a:ext cx="187325" cy="104775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30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6"/>
                  </a:cxn>
                  <a:cxn ang="0">
                    <a:pos x="12" y="50"/>
                  </a:cxn>
                  <a:cxn ang="0">
                    <a:pos x="16" y="54"/>
                  </a:cxn>
                  <a:cxn ang="0">
                    <a:pos x="22" y="58"/>
                  </a:cxn>
                  <a:cxn ang="0">
                    <a:pos x="30" y="60"/>
                  </a:cxn>
                  <a:cxn ang="0">
                    <a:pos x="38" y="62"/>
                  </a:cxn>
                  <a:cxn ang="0">
                    <a:pos x="46" y="64"/>
                  </a:cxn>
                  <a:cxn ang="0">
                    <a:pos x="54" y="66"/>
                  </a:cxn>
                  <a:cxn ang="0">
                    <a:pos x="62" y="66"/>
                  </a:cxn>
                  <a:cxn ang="0">
                    <a:pos x="72" y="66"/>
                  </a:cxn>
                  <a:cxn ang="0">
                    <a:pos x="80" y="66"/>
                  </a:cxn>
                  <a:cxn ang="0">
                    <a:pos x="88" y="64"/>
                  </a:cxn>
                  <a:cxn ang="0">
                    <a:pos x="94" y="62"/>
                  </a:cxn>
                  <a:cxn ang="0">
                    <a:pos x="102" y="58"/>
                  </a:cxn>
                  <a:cxn ang="0">
                    <a:pos x="106" y="54"/>
                  </a:cxn>
                  <a:cxn ang="0">
                    <a:pos x="112" y="50"/>
                  </a:cxn>
                  <a:cxn ang="0">
                    <a:pos x="114" y="46"/>
                  </a:cxn>
                  <a:cxn ang="0">
                    <a:pos x="118" y="42"/>
                  </a:cxn>
                  <a:cxn ang="0">
                    <a:pos x="118" y="36"/>
                  </a:cxn>
                  <a:cxn ang="0">
                    <a:pos x="118" y="32"/>
                  </a:cxn>
                  <a:cxn ang="0">
                    <a:pos x="116" y="26"/>
                  </a:cxn>
                  <a:cxn ang="0">
                    <a:pos x="114" y="22"/>
                  </a:cxn>
                  <a:cxn ang="0">
                    <a:pos x="110" y="18"/>
                  </a:cxn>
                  <a:cxn ang="0">
                    <a:pos x="104" y="14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4" y="4"/>
                  </a:cxn>
                  <a:cxn ang="0">
                    <a:pos x="76" y="2"/>
                  </a:cxn>
                  <a:cxn ang="0">
                    <a:pos x="68" y="0"/>
                  </a:cxn>
                  <a:cxn ang="0">
                    <a:pos x="60" y="0"/>
                  </a:cxn>
                </a:cxnLst>
                <a:rect l="0" t="0" r="r" b="b"/>
                <a:pathLst>
                  <a:path w="118" h="66">
                    <a:moveTo>
                      <a:pt x="60" y="0"/>
                    </a:move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8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6" y="64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4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2" y="66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72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0" y="66"/>
                    </a:lnTo>
                    <a:lnTo>
                      <a:pt x="82" y="64"/>
                    </a:lnTo>
                    <a:lnTo>
                      <a:pt x="86" y="64"/>
                    </a:lnTo>
                    <a:lnTo>
                      <a:pt x="88" y="64"/>
                    </a:lnTo>
                    <a:lnTo>
                      <a:pt x="90" y="62"/>
                    </a:lnTo>
                    <a:lnTo>
                      <a:pt x="92" y="62"/>
                    </a:lnTo>
                    <a:lnTo>
                      <a:pt x="94" y="62"/>
                    </a:lnTo>
                    <a:lnTo>
                      <a:pt x="98" y="60"/>
                    </a:lnTo>
                    <a:lnTo>
                      <a:pt x="100" y="60"/>
                    </a:lnTo>
                    <a:lnTo>
                      <a:pt x="102" y="58"/>
                    </a:lnTo>
                    <a:lnTo>
                      <a:pt x="104" y="58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8" y="54"/>
                    </a:lnTo>
                    <a:lnTo>
                      <a:pt x="110" y="52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4" y="48"/>
                    </a:lnTo>
                    <a:lnTo>
                      <a:pt x="114" y="46"/>
                    </a:lnTo>
                    <a:lnTo>
                      <a:pt x="116" y="44"/>
                    </a:lnTo>
                    <a:lnTo>
                      <a:pt x="116" y="44"/>
                    </a:lnTo>
                    <a:lnTo>
                      <a:pt x="118" y="42"/>
                    </a:lnTo>
                    <a:lnTo>
                      <a:pt x="118" y="40"/>
                    </a:lnTo>
                    <a:lnTo>
                      <a:pt x="118" y="38"/>
                    </a:lnTo>
                    <a:lnTo>
                      <a:pt x="118" y="36"/>
                    </a:lnTo>
                    <a:lnTo>
                      <a:pt x="118" y="36"/>
                    </a:lnTo>
                    <a:lnTo>
                      <a:pt x="118" y="34"/>
                    </a:lnTo>
                    <a:lnTo>
                      <a:pt x="118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6" y="26"/>
                    </a:lnTo>
                    <a:lnTo>
                      <a:pt x="116" y="24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0" y="18"/>
                    </a:lnTo>
                    <a:lnTo>
                      <a:pt x="108" y="16"/>
                    </a:lnTo>
                    <a:lnTo>
                      <a:pt x="106" y="14"/>
                    </a:lnTo>
                    <a:lnTo>
                      <a:pt x="104" y="14"/>
                    </a:lnTo>
                    <a:lnTo>
                      <a:pt x="102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437"/>
              <p:cNvSpPr>
                <a:spLocks/>
              </p:cNvSpPr>
              <p:nvPr/>
            </p:nvSpPr>
            <p:spPr bwMode="auto">
              <a:xfrm>
                <a:off x="5768975" y="1397000"/>
                <a:ext cx="184150" cy="104775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4"/>
                  </a:cxn>
                  <a:cxn ang="0">
                    <a:pos x="10" y="48"/>
                  </a:cxn>
                  <a:cxn ang="0">
                    <a:pos x="16" y="52"/>
                  </a:cxn>
                  <a:cxn ang="0">
                    <a:pos x="22" y="56"/>
                  </a:cxn>
                  <a:cxn ang="0">
                    <a:pos x="28" y="60"/>
                  </a:cxn>
                  <a:cxn ang="0">
                    <a:pos x="36" y="62"/>
                  </a:cxn>
                  <a:cxn ang="0">
                    <a:pos x="44" y="64"/>
                  </a:cxn>
                  <a:cxn ang="0">
                    <a:pos x="52" y="64"/>
                  </a:cxn>
                  <a:cxn ang="0">
                    <a:pos x="62" y="66"/>
                  </a:cxn>
                  <a:cxn ang="0">
                    <a:pos x="70" y="64"/>
                  </a:cxn>
                  <a:cxn ang="0">
                    <a:pos x="78" y="64"/>
                  </a:cxn>
                  <a:cxn ang="0">
                    <a:pos x="86" y="62"/>
                  </a:cxn>
                  <a:cxn ang="0">
                    <a:pos x="92" y="60"/>
                  </a:cxn>
                  <a:cxn ang="0">
                    <a:pos x="98" y="58"/>
                  </a:cxn>
                  <a:cxn ang="0">
                    <a:pos x="104" y="54"/>
                  </a:cxn>
                  <a:cxn ang="0">
                    <a:pos x="108" y="50"/>
                  </a:cxn>
                  <a:cxn ang="0">
                    <a:pos x="112" y="46"/>
                  </a:cxn>
                  <a:cxn ang="0">
                    <a:pos x="114" y="42"/>
                  </a:cxn>
                  <a:cxn ang="0">
                    <a:pos x="114" y="36"/>
                  </a:cxn>
                  <a:cxn ang="0">
                    <a:pos x="114" y="32"/>
                  </a:cxn>
                  <a:cxn ang="0">
                    <a:pos x="114" y="26"/>
                  </a:cxn>
                  <a:cxn ang="0">
                    <a:pos x="110" y="22"/>
                  </a:cxn>
                  <a:cxn ang="0">
                    <a:pos x="106" y="18"/>
                  </a:cxn>
                  <a:cxn ang="0">
                    <a:pos x="102" y="14"/>
                  </a:cxn>
                  <a:cxn ang="0">
                    <a:pos x="96" y="10"/>
                  </a:cxn>
                  <a:cxn ang="0">
                    <a:pos x="90" y="6"/>
                  </a:cxn>
                  <a:cxn ang="0">
                    <a:pos x="82" y="4"/>
                  </a:cxn>
                  <a:cxn ang="0">
                    <a:pos x="74" y="2"/>
                  </a:cxn>
                  <a:cxn ang="0">
                    <a:pos x="66" y="0"/>
                  </a:cxn>
                  <a:cxn ang="0">
                    <a:pos x="58" y="0"/>
                  </a:cxn>
                </a:cxnLst>
                <a:rect l="0" t="0" r="r" b="b"/>
                <a:pathLst>
                  <a:path w="116" h="66">
                    <a:moveTo>
                      <a:pt x="58" y="0"/>
                    </a:move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42" y="62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4"/>
                    </a:lnTo>
                    <a:lnTo>
                      <a:pt x="56" y="64"/>
                    </a:lnTo>
                    <a:lnTo>
                      <a:pt x="58" y="64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6" y="64"/>
                    </a:lnTo>
                    <a:lnTo>
                      <a:pt x="70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4"/>
                    </a:lnTo>
                    <a:lnTo>
                      <a:pt x="82" y="62"/>
                    </a:lnTo>
                    <a:lnTo>
                      <a:pt x="86" y="62"/>
                    </a:lnTo>
                    <a:lnTo>
                      <a:pt x="88" y="62"/>
                    </a:lnTo>
                    <a:lnTo>
                      <a:pt x="90" y="60"/>
                    </a:lnTo>
                    <a:lnTo>
                      <a:pt x="92" y="60"/>
                    </a:lnTo>
                    <a:lnTo>
                      <a:pt x="94" y="58"/>
                    </a:lnTo>
                    <a:lnTo>
                      <a:pt x="96" y="58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2" y="54"/>
                    </a:lnTo>
                    <a:lnTo>
                      <a:pt x="104" y="54"/>
                    </a:lnTo>
                    <a:lnTo>
                      <a:pt x="106" y="52"/>
                    </a:lnTo>
                    <a:lnTo>
                      <a:pt x="106" y="52"/>
                    </a:lnTo>
                    <a:lnTo>
                      <a:pt x="108" y="50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2" y="46"/>
                    </a:lnTo>
                    <a:lnTo>
                      <a:pt x="112" y="44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6" y="34"/>
                    </a:lnTo>
                    <a:lnTo>
                      <a:pt x="114" y="34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2" y="24"/>
                    </a:lnTo>
                    <a:lnTo>
                      <a:pt x="112" y="24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6" y="18"/>
                    </a:lnTo>
                    <a:lnTo>
                      <a:pt x="106" y="16"/>
                    </a:lnTo>
                    <a:lnTo>
                      <a:pt x="104" y="14"/>
                    </a:lnTo>
                    <a:lnTo>
                      <a:pt x="102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6" y="10"/>
                    </a:lnTo>
                    <a:lnTo>
                      <a:pt x="94" y="8"/>
                    </a:lnTo>
                    <a:lnTo>
                      <a:pt x="92" y="8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438"/>
              <p:cNvSpPr>
                <a:spLocks/>
              </p:cNvSpPr>
              <p:nvPr/>
            </p:nvSpPr>
            <p:spPr bwMode="auto">
              <a:xfrm>
                <a:off x="5775325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0"/>
                  </a:cxn>
                  <a:cxn ang="0">
                    <a:pos x="34" y="2"/>
                  </a:cxn>
                  <a:cxn ang="0">
                    <a:pos x="26" y="4"/>
                  </a:cxn>
                  <a:cxn ang="0">
                    <a:pos x="20" y="6"/>
                  </a:cxn>
                  <a:cxn ang="0">
                    <a:pos x="14" y="8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4" y="52"/>
                  </a:cxn>
                  <a:cxn ang="0">
                    <a:pos x="20" y="54"/>
                  </a:cxn>
                  <a:cxn ang="0">
                    <a:pos x="26" y="58"/>
                  </a:cxn>
                  <a:cxn ang="0">
                    <a:pos x="32" y="60"/>
                  </a:cxn>
                  <a:cxn ang="0">
                    <a:pos x="40" y="62"/>
                  </a:cxn>
                  <a:cxn ang="0">
                    <a:pos x="48" y="64"/>
                  </a:cxn>
                  <a:cxn ang="0">
                    <a:pos x="58" y="64"/>
                  </a:cxn>
                  <a:cxn ang="0">
                    <a:pos x="66" y="64"/>
                  </a:cxn>
                  <a:cxn ang="0">
                    <a:pos x="74" y="62"/>
                  </a:cxn>
                  <a:cxn ang="0">
                    <a:pos x="80" y="60"/>
                  </a:cxn>
                  <a:cxn ang="0">
                    <a:pos x="88" y="58"/>
                  </a:cxn>
                  <a:cxn ang="0">
                    <a:pos x="94" y="56"/>
                  </a:cxn>
                  <a:cxn ang="0">
                    <a:pos x="98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08" y="40"/>
                  </a:cxn>
                  <a:cxn ang="0">
                    <a:pos x="110" y="36"/>
                  </a:cxn>
                  <a:cxn ang="0">
                    <a:pos x="110" y="32"/>
                  </a:cxn>
                  <a:cxn ang="0">
                    <a:pos x="108" y="26"/>
                  </a:cxn>
                  <a:cxn ang="0">
                    <a:pos x="106" y="22"/>
                  </a:cxn>
                  <a:cxn ang="0">
                    <a:pos x="102" y="18"/>
                  </a:cxn>
                  <a:cxn ang="0">
                    <a:pos x="98" y="14"/>
                  </a:cxn>
                  <a:cxn ang="0">
                    <a:pos x="92" y="10"/>
                  </a:cxn>
                  <a:cxn ang="0">
                    <a:pos x="86" y="8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10" h="64">
                    <a:moveTo>
                      <a:pt x="54" y="0"/>
                    </a:moveTo>
                    <a:lnTo>
                      <a:pt x="52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60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38" y="62"/>
                    </a:lnTo>
                    <a:lnTo>
                      <a:pt x="40" y="62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4"/>
                    </a:lnTo>
                    <a:lnTo>
                      <a:pt x="68" y="64"/>
                    </a:lnTo>
                    <a:lnTo>
                      <a:pt x="70" y="62"/>
                    </a:lnTo>
                    <a:lnTo>
                      <a:pt x="74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2" y="60"/>
                    </a:lnTo>
                    <a:lnTo>
                      <a:pt x="86" y="60"/>
                    </a:lnTo>
                    <a:lnTo>
                      <a:pt x="88" y="58"/>
                    </a:lnTo>
                    <a:lnTo>
                      <a:pt x="90" y="58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100" y="52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4"/>
                    </a:lnTo>
                    <a:lnTo>
                      <a:pt x="108" y="42"/>
                    </a:lnTo>
                    <a:lnTo>
                      <a:pt x="108" y="40"/>
                    </a:lnTo>
                    <a:lnTo>
                      <a:pt x="110" y="40"/>
                    </a:lnTo>
                    <a:lnTo>
                      <a:pt x="110" y="38"/>
                    </a:lnTo>
                    <a:lnTo>
                      <a:pt x="110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4"/>
                    </a:lnTo>
                    <a:lnTo>
                      <a:pt x="106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0" y="16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6" y="8"/>
                    </a:lnTo>
                    <a:lnTo>
                      <a:pt x="84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439"/>
              <p:cNvSpPr>
                <a:spLocks/>
              </p:cNvSpPr>
              <p:nvPr/>
            </p:nvSpPr>
            <p:spPr bwMode="auto">
              <a:xfrm>
                <a:off x="5778500" y="1397000"/>
                <a:ext cx="168275" cy="9842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2"/>
                  </a:cxn>
                  <a:cxn ang="0">
                    <a:pos x="32" y="2"/>
                  </a:cxn>
                  <a:cxn ang="0">
                    <a:pos x="26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4" y="50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2" y="58"/>
                  </a:cxn>
                  <a:cxn ang="0">
                    <a:pos x="40" y="60"/>
                  </a:cxn>
                  <a:cxn ang="0">
                    <a:pos x="48" y="62"/>
                  </a:cxn>
                  <a:cxn ang="0">
                    <a:pos x="56" y="62"/>
                  </a:cxn>
                  <a:cxn ang="0">
                    <a:pos x="64" y="62"/>
                  </a:cxn>
                  <a:cxn ang="0">
                    <a:pos x="72" y="60"/>
                  </a:cxn>
                  <a:cxn ang="0">
                    <a:pos x="78" y="60"/>
                  </a:cxn>
                  <a:cxn ang="0">
                    <a:pos x="84" y="58"/>
                  </a:cxn>
                  <a:cxn ang="0">
                    <a:pos x="90" y="54"/>
                  </a:cxn>
                  <a:cxn ang="0">
                    <a:pos x="96" y="52"/>
                  </a:cxn>
                  <a:cxn ang="0">
                    <a:pos x="100" y="48"/>
                  </a:cxn>
                  <a:cxn ang="0">
                    <a:pos x="104" y="44"/>
                  </a:cxn>
                  <a:cxn ang="0">
                    <a:pos x="106" y="40"/>
                  </a:cxn>
                  <a:cxn ang="0">
                    <a:pos x="106" y="36"/>
                  </a:cxn>
                  <a:cxn ang="0">
                    <a:pos x="106" y="30"/>
                  </a:cxn>
                  <a:cxn ang="0">
                    <a:pos x="104" y="26"/>
                  </a:cxn>
                  <a:cxn ang="0">
                    <a:pos x="102" y="22"/>
                  </a:cxn>
                  <a:cxn ang="0">
                    <a:pos x="98" y="18"/>
                  </a:cxn>
                  <a:cxn ang="0">
                    <a:pos x="94" y="14"/>
                  </a:cxn>
                  <a:cxn ang="0">
                    <a:pos x="90" y="10"/>
                  </a:cxn>
                  <a:cxn ang="0">
                    <a:pos x="82" y="8"/>
                  </a:cxn>
                  <a:cxn ang="0">
                    <a:pos x="76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06" h="62">
                    <a:moveTo>
                      <a:pt x="54" y="0"/>
                    </a:move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4" y="60"/>
                    </a:lnTo>
                    <a:lnTo>
                      <a:pt x="36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4" y="62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2" y="62"/>
                    </a:lnTo>
                    <a:lnTo>
                      <a:pt x="56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4" y="62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2" y="60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2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6"/>
                    </a:lnTo>
                    <a:lnTo>
                      <a:pt x="90" y="54"/>
                    </a:lnTo>
                    <a:lnTo>
                      <a:pt x="92" y="54"/>
                    </a:lnTo>
                    <a:lnTo>
                      <a:pt x="94" y="52"/>
                    </a:lnTo>
                    <a:lnTo>
                      <a:pt x="96" y="52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100" y="48"/>
                    </a:lnTo>
                    <a:lnTo>
                      <a:pt x="102" y="46"/>
                    </a:lnTo>
                    <a:lnTo>
                      <a:pt x="102" y="46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06" y="36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6" y="30"/>
                    </a:lnTo>
                    <a:lnTo>
                      <a:pt x="106" y="28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4"/>
                    </a:lnTo>
                    <a:lnTo>
                      <a:pt x="102" y="22"/>
                    </a:lnTo>
                    <a:lnTo>
                      <a:pt x="102" y="20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6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8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Freeform 440"/>
              <p:cNvSpPr>
                <a:spLocks/>
              </p:cNvSpPr>
              <p:nvPr/>
            </p:nvSpPr>
            <p:spPr bwMode="auto">
              <a:xfrm>
                <a:off x="5781675" y="1400175"/>
                <a:ext cx="16510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2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4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2" y="46"/>
                  </a:cxn>
                  <a:cxn ang="0">
                    <a:pos x="18" y="50"/>
                  </a:cxn>
                  <a:cxn ang="0">
                    <a:pos x="24" y="52"/>
                  </a:cxn>
                  <a:cxn ang="0">
                    <a:pos x="30" y="56"/>
                  </a:cxn>
                  <a:cxn ang="0">
                    <a:pos x="38" y="56"/>
                  </a:cxn>
                  <a:cxn ang="0">
                    <a:pos x="46" y="58"/>
                  </a:cxn>
                  <a:cxn ang="0">
                    <a:pos x="54" y="58"/>
                  </a:cxn>
                  <a:cxn ang="0">
                    <a:pos x="62" y="58"/>
                  </a:cxn>
                  <a:cxn ang="0">
                    <a:pos x="68" y="58"/>
                  </a:cxn>
                  <a:cxn ang="0">
                    <a:pos x="76" y="56"/>
                  </a:cxn>
                  <a:cxn ang="0">
                    <a:pos x="82" y="54"/>
                  </a:cxn>
                  <a:cxn ang="0">
                    <a:pos x="88" y="52"/>
                  </a:cxn>
                  <a:cxn ang="0">
                    <a:pos x="92" y="48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2" y="38"/>
                  </a:cxn>
                  <a:cxn ang="0">
                    <a:pos x="104" y="34"/>
                  </a:cxn>
                  <a:cxn ang="0">
                    <a:pos x="102" y="28"/>
                  </a:cxn>
                  <a:cxn ang="0">
                    <a:pos x="102" y="24"/>
                  </a:cxn>
                  <a:cxn ang="0">
                    <a:pos x="100" y="20"/>
                  </a:cxn>
                  <a:cxn ang="0">
                    <a:pos x="96" y="16"/>
                  </a:cxn>
                  <a:cxn ang="0">
                    <a:pos x="92" y="12"/>
                  </a:cxn>
                  <a:cxn ang="0">
                    <a:pos x="86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66" y="2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04" h="58">
                    <a:moveTo>
                      <a:pt x="52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6"/>
                    </a:lnTo>
                    <a:lnTo>
                      <a:pt x="34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2" y="58"/>
                    </a:lnTo>
                    <a:lnTo>
                      <a:pt x="64" y="58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72" y="58"/>
                    </a:lnTo>
                    <a:lnTo>
                      <a:pt x="74" y="56"/>
                    </a:lnTo>
                    <a:lnTo>
                      <a:pt x="76" y="56"/>
                    </a:lnTo>
                    <a:lnTo>
                      <a:pt x="78" y="56"/>
                    </a:lnTo>
                    <a:lnTo>
                      <a:pt x="80" y="54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98" y="44"/>
                    </a:lnTo>
                    <a:lnTo>
                      <a:pt x="98" y="42"/>
                    </a:lnTo>
                    <a:lnTo>
                      <a:pt x="100" y="42"/>
                    </a:lnTo>
                    <a:lnTo>
                      <a:pt x="100" y="40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6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4" y="32"/>
                    </a:lnTo>
                    <a:lnTo>
                      <a:pt x="104" y="30"/>
                    </a:lnTo>
                    <a:lnTo>
                      <a:pt x="102" y="28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8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441"/>
              <p:cNvSpPr>
                <a:spLocks/>
              </p:cNvSpPr>
              <p:nvPr/>
            </p:nvSpPr>
            <p:spPr bwMode="auto">
              <a:xfrm>
                <a:off x="5784850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2"/>
                  </a:cxn>
                  <a:cxn ang="0">
                    <a:pos x="12" y="46"/>
                  </a:cxn>
                  <a:cxn ang="0">
                    <a:pos x="18" y="48"/>
                  </a:cxn>
                  <a:cxn ang="0">
                    <a:pos x="24" y="52"/>
                  </a:cxn>
                  <a:cxn ang="0">
                    <a:pos x="30" y="54"/>
                  </a:cxn>
                  <a:cxn ang="0">
                    <a:pos x="36" y="56"/>
                  </a:cxn>
                  <a:cxn ang="0">
                    <a:pos x="44" y="56"/>
                  </a:cxn>
                  <a:cxn ang="0">
                    <a:pos x="52" y="58"/>
                  </a:cxn>
                  <a:cxn ang="0">
                    <a:pos x="60" y="56"/>
                  </a:cxn>
                  <a:cxn ang="0">
                    <a:pos x="66" y="56"/>
                  </a:cxn>
                  <a:cxn ang="0">
                    <a:pos x="74" y="54"/>
                  </a:cxn>
                  <a:cxn ang="0">
                    <a:pos x="80" y="52"/>
                  </a:cxn>
                  <a:cxn ang="0">
                    <a:pos x="84" y="50"/>
                  </a:cxn>
                  <a:cxn ang="0">
                    <a:pos x="90" y="48"/>
                  </a:cxn>
                  <a:cxn ang="0">
                    <a:pos x="94" y="44"/>
                  </a:cxn>
                  <a:cxn ang="0">
                    <a:pos x="96" y="40"/>
                  </a:cxn>
                  <a:cxn ang="0">
                    <a:pos x="98" y="36"/>
                  </a:cxn>
                  <a:cxn ang="0">
                    <a:pos x="100" y="32"/>
                  </a:cxn>
                  <a:cxn ang="0">
                    <a:pos x="100" y="28"/>
                  </a:cxn>
                  <a:cxn ang="0">
                    <a:pos x="98" y="24"/>
                  </a:cxn>
                  <a:cxn ang="0">
                    <a:pos x="96" y="20"/>
                  </a:cxn>
                  <a:cxn ang="0">
                    <a:pos x="92" y="16"/>
                  </a:cxn>
                  <a:cxn ang="0">
                    <a:pos x="88" y="12"/>
                  </a:cxn>
                  <a:cxn ang="0">
                    <a:pos x="84" y="10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58" y="0"/>
                  </a:cxn>
                  <a:cxn ang="0">
                    <a:pos x="50" y="0"/>
                  </a:cxn>
                </a:cxnLst>
                <a:rect l="0" t="0" r="r" b="b"/>
                <a:pathLst>
                  <a:path w="100" h="58">
                    <a:moveTo>
                      <a:pt x="50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4"/>
                    </a:lnTo>
                    <a:lnTo>
                      <a:pt x="80" y="52"/>
                    </a:lnTo>
                    <a:lnTo>
                      <a:pt x="82" y="52"/>
                    </a:lnTo>
                    <a:lnTo>
                      <a:pt x="84" y="52"/>
                    </a:lnTo>
                    <a:lnTo>
                      <a:pt x="84" y="50"/>
                    </a:lnTo>
                    <a:lnTo>
                      <a:pt x="86" y="50"/>
                    </a:lnTo>
                    <a:lnTo>
                      <a:pt x="88" y="48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4" y="44"/>
                    </a:lnTo>
                    <a:lnTo>
                      <a:pt x="94" y="44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38"/>
                    </a:lnTo>
                    <a:lnTo>
                      <a:pt x="98" y="36"/>
                    </a:lnTo>
                    <a:lnTo>
                      <a:pt x="100" y="36"/>
                    </a:lnTo>
                    <a:lnTo>
                      <a:pt x="100" y="34"/>
                    </a:lnTo>
                    <a:lnTo>
                      <a:pt x="100" y="32"/>
                    </a:lnTo>
                    <a:lnTo>
                      <a:pt x="100" y="32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98" y="26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2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4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0" y="14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6" y="10"/>
                    </a:lnTo>
                    <a:lnTo>
                      <a:pt x="84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442"/>
              <p:cNvSpPr>
                <a:spLocks/>
              </p:cNvSpPr>
              <p:nvPr/>
            </p:nvSpPr>
            <p:spPr bwMode="auto">
              <a:xfrm>
                <a:off x="5788025" y="1400175"/>
                <a:ext cx="152400" cy="88900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4"/>
                  </a:cxn>
                  <a:cxn ang="0">
                    <a:pos x="16" y="48"/>
                  </a:cxn>
                  <a:cxn ang="0">
                    <a:pos x="22" y="50"/>
                  </a:cxn>
                  <a:cxn ang="0">
                    <a:pos x="28" y="52"/>
                  </a:cxn>
                  <a:cxn ang="0">
                    <a:pos x="36" y="54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8" y="56"/>
                  </a:cxn>
                  <a:cxn ang="0">
                    <a:pos x="64" y="54"/>
                  </a:cxn>
                  <a:cxn ang="0">
                    <a:pos x="70" y="54"/>
                  </a:cxn>
                  <a:cxn ang="0">
                    <a:pos x="76" y="52"/>
                  </a:cxn>
                  <a:cxn ang="0">
                    <a:pos x="82" y="50"/>
                  </a:cxn>
                  <a:cxn ang="0">
                    <a:pos x="86" y="46"/>
                  </a:cxn>
                  <a:cxn ang="0">
                    <a:pos x="90" y="44"/>
                  </a:cxn>
                  <a:cxn ang="0">
                    <a:pos x="94" y="40"/>
                  </a:cxn>
                  <a:cxn ang="0">
                    <a:pos x="96" y="36"/>
                  </a:cxn>
                  <a:cxn ang="0">
                    <a:pos x="96" y="32"/>
                  </a:cxn>
                  <a:cxn ang="0">
                    <a:pos x="96" y="28"/>
                  </a:cxn>
                  <a:cxn ang="0">
                    <a:pos x="96" y="24"/>
                  </a:cxn>
                  <a:cxn ang="0">
                    <a:pos x="92" y="20"/>
                  </a:cxn>
                  <a:cxn ang="0">
                    <a:pos x="90" y="16"/>
                  </a:cxn>
                  <a:cxn ang="0">
                    <a:pos x="86" y="12"/>
                  </a:cxn>
                  <a:cxn ang="0">
                    <a:pos x="82" y="10"/>
                  </a:cxn>
                  <a:cxn ang="0">
                    <a:pos x="76" y="6"/>
                  </a:cxn>
                  <a:cxn ang="0">
                    <a:pos x="70" y="4"/>
                  </a:cxn>
                  <a:cxn ang="0">
                    <a:pos x="64" y="2"/>
                  </a:cxn>
                  <a:cxn ang="0">
                    <a:pos x="56" y="0"/>
                  </a:cxn>
                  <a:cxn ang="0">
                    <a:pos x="48" y="0"/>
                  </a:cxn>
                </a:cxnLst>
                <a:rect l="0" t="0" r="r" b="b"/>
                <a:pathLst>
                  <a:path w="96" h="56">
                    <a:moveTo>
                      <a:pt x="48" y="0"/>
                    </a:move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0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8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4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4"/>
                    </a:lnTo>
                    <a:lnTo>
                      <a:pt x="74" y="52"/>
                    </a:lnTo>
                    <a:lnTo>
                      <a:pt x="76" y="52"/>
                    </a:lnTo>
                    <a:lnTo>
                      <a:pt x="78" y="52"/>
                    </a:lnTo>
                    <a:lnTo>
                      <a:pt x="80" y="50"/>
                    </a:lnTo>
                    <a:lnTo>
                      <a:pt x="82" y="50"/>
                    </a:lnTo>
                    <a:lnTo>
                      <a:pt x="84" y="48"/>
                    </a:lnTo>
                    <a:lnTo>
                      <a:pt x="86" y="48"/>
                    </a:lnTo>
                    <a:lnTo>
                      <a:pt x="86" y="46"/>
                    </a:lnTo>
                    <a:lnTo>
                      <a:pt x="88" y="46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96" y="24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2" y="20"/>
                    </a:lnTo>
                    <a:lnTo>
                      <a:pt x="92" y="18"/>
                    </a:lnTo>
                    <a:lnTo>
                      <a:pt x="92" y="18"/>
                    </a:lnTo>
                    <a:lnTo>
                      <a:pt x="90" y="16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6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78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Freeform 443"/>
              <p:cNvSpPr>
                <a:spLocks/>
              </p:cNvSpPr>
              <p:nvPr/>
            </p:nvSpPr>
            <p:spPr bwMode="auto">
              <a:xfrm>
                <a:off x="5791200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2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8" y="40"/>
                  </a:cxn>
                  <a:cxn ang="0">
                    <a:pos x="12" y="42"/>
                  </a:cxn>
                  <a:cxn ang="0">
                    <a:pos x="16" y="46"/>
                  </a:cxn>
                  <a:cxn ang="0">
                    <a:pos x="22" y="48"/>
                  </a:cxn>
                  <a:cxn ang="0">
                    <a:pos x="28" y="50"/>
                  </a:cxn>
                  <a:cxn ang="0">
                    <a:pos x="34" y="52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6" y="54"/>
                  </a:cxn>
                  <a:cxn ang="0">
                    <a:pos x="62" y="54"/>
                  </a:cxn>
                  <a:cxn ang="0">
                    <a:pos x="68" y="52"/>
                  </a:cxn>
                  <a:cxn ang="0">
                    <a:pos x="74" y="50"/>
                  </a:cxn>
                  <a:cxn ang="0">
                    <a:pos x="78" y="48"/>
                  </a:cxn>
                  <a:cxn ang="0">
                    <a:pos x="84" y="46"/>
                  </a:cxn>
                  <a:cxn ang="0">
                    <a:pos x="88" y="42"/>
                  </a:cxn>
                  <a:cxn ang="0">
                    <a:pos x="90" y="40"/>
                  </a:cxn>
                  <a:cxn ang="0">
                    <a:pos x="92" y="36"/>
                  </a:cxn>
                  <a:cxn ang="0">
                    <a:pos x="94" y="32"/>
                  </a:cxn>
                  <a:cxn ang="0">
                    <a:pos x="94" y="28"/>
                  </a:cxn>
                  <a:cxn ang="0">
                    <a:pos x="92" y="24"/>
                  </a:cxn>
                  <a:cxn ang="0">
                    <a:pos x="90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78" y="10"/>
                  </a:cxn>
                  <a:cxn ang="0">
                    <a:pos x="74" y="8"/>
                  </a:cxn>
                  <a:cxn ang="0">
                    <a:pos x="68" y="4"/>
                  </a:cxn>
                  <a:cxn ang="0">
                    <a:pos x="62" y="2"/>
                  </a:cxn>
                  <a:cxn ang="0">
                    <a:pos x="54" y="2"/>
                  </a:cxn>
                  <a:cxn ang="0">
                    <a:pos x="48" y="0"/>
                  </a:cxn>
                </a:cxnLst>
                <a:rect l="0" t="0" r="r" b="b"/>
                <a:pathLst>
                  <a:path w="94" h="54">
                    <a:moveTo>
                      <a:pt x="48" y="0"/>
                    </a:move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50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4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2" y="52"/>
                    </a:lnTo>
                    <a:lnTo>
                      <a:pt x="74" y="50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80" y="48"/>
                    </a:lnTo>
                    <a:lnTo>
                      <a:pt x="82" y="46"/>
                    </a:lnTo>
                    <a:lnTo>
                      <a:pt x="84" y="46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2" y="34"/>
                    </a:lnTo>
                    <a:lnTo>
                      <a:pt x="92" y="34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30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2" y="26"/>
                    </a:lnTo>
                    <a:lnTo>
                      <a:pt x="92" y="24"/>
                    </a:lnTo>
                    <a:lnTo>
                      <a:pt x="92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4" y="14"/>
                    </a:lnTo>
                    <a:lnTo>
                      <a:pt x="84" y="12"/>
                    </a:lnTo>
                    <a:lnTo>
                      <a:pt x="82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4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444"/>
              <p:cNvSpPr>
                <a:spLocks/>
              </p:cNvSpPr>
              <p:nvPr/>
            </p:nvSpPr>
            <p:spPr bwMode="auto">
              <a:xfrm>
                <a:off x="5794375" y="1400175"/>
                <a:ext cx="142875" cy="82550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38"/>
                  </a:cxn>
                  <a:cxn ang="0">
                    <a:pos x="10" y="42"/>
                  </a:cxn>
                  <a:cxn ang="0">
                    <a:pos x="16" y="44"/>
                  </a:cxn>
                  <a:cxn ang="0">
                    <a:pos x="20" y="48"/>
                  </a:cxn>
                  <a:cxn ang="0">
                    <a:pos x="26" y="50"/>
                  </a:cxn>
                  <a:cxn ang="0">
                    <a:pos x="32" y="50"/>
                  </a:cxn>
                  <a:cxn ang="0">
                    <a:pos x="40" y="52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60" y="52"/>
                  </a:cxn>
                  <a:cxn ang="0">
                    <a:pos x="66" y="50"/>
                  </a:cxn>
                  <a:cxn ang="0">
                    <a:pos x="72" y="50"/>
                  </a:cxn>
                  <a:cxn ang="0">
                    <a:pos x="76" y="48"/>
                  </a:cxn>
                  <a:cxn ang="0">
                    <a:pos x="80" y="44"/>
                  </a:cxn>
                  <a:cxn ang="0">
                    <a:pos x="84" y="42"/>
                  </a:cxn>
                  <a:cxn ang="0">
                    <a:pos x="86" y="38"/>
                  </a:cxn>
                  <a:cxn ang="0">
                    <a:pos x="88" y="36"/>
                  </a:cxn>
                  <a:cxn ang="0">
                    <a:pos x="90" y="32"/>
                  </a:cxn>
                  <a:cxn ang="0">
                    <a:pos x="90" y="28"/>
                  </a:cxn>
                  <a:cxn ang="0">
                    <a:pos x="88" y="24"/>
                  </a:cxn>
                  <a:cxn ang="0">
                    <a:pos x="86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2" y="2"/>
                  </a:cxn>
                  <a:cxn ang="0">
                    <a:pos x="46" y="2"/>
                  </a:cxn>
                </a:cxnLst>
                <a:rect l="0" t="0" r="r" b="b"/>
                <a:pathLst>
                  <a:path w="90" h="52">
                    <a:moveTo>
                      <a:pt x="46" y="2"/>
                    </a:move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2"/>
                    </a:lnTo>
                    <a:lnTo>
                      <a:pt x="38" y="52"/>
                    </a:lnTo>
                    <a:lnTo>
                      <a:pt x="40" y="52"/>
                    </a:lnTo>
                    <a:lnTo>
                      <a:pt x="42" y="52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8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0" y="44"/>
                    </a:lnTo>
                    <a:lnTo>
                      <a:pt x="82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90" y="34"/>
                    </a:lnTo>
                    <a:lnTo>
                      <a:pt x="90" y="32"/>
                    </a:lnTo>
                    <a:lnTo>
                      <a:pt x="90" y="32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88" y="24"/>
                    </a:lnTo>
                    <a:lnTo>
                      <a:pt x="88" y="22"/>
                    </a:lnTo>
                    <a:lnTo>
                      <a:pt x="88" y="22"/>
                    </a:lnTo>
                    <a:lnTo>
                      <a:pt x="86" y="20"/>
                    </a:lnTo>
                    <a:lnTo>
                      <a:pt x="86" y="18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2"/>
                    </a:lnTo>
                    <a:lnTo>
                      <a:pt x="78" y="10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Freeform 445"/>
              <p:cNvSpPr>
                <a:spLocks/>
              </p:cNvSpPr>
              <p:nvPr/>
            </p:nvSpPr>
            <p:spPr bwMode="auto">
              <a:xfrm>
                <a:off x="5797550" y="1403350"/>
                <a:ext cx="136525" cy="7937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4" y="0"/>
                  </a:cxn>
                  <a:cxn ang="0">
                    <a:pos x="28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6" y="36"/>
                  </a:cxn>
                  <a:cxn ang="0">
                    <a:pos x="10" y="38"/>
                  </a:cxn>
                  <a:cxn ang="0">
                    <a:pos x="14" y="42"/>
                  </a:cxn>
                  <a:cxn ang="0">
                    <a:pos x="20" y="44"/>
                  </a:cxn>
                  <a:cxn ang="0">
                    <a:pos x="26" y="46"/>
                  </a:cxn>
                  <a:cxn ang="0">
                    <a:pos x="32" y="48"/>
                  </a:cxn>
                  <a:cxn ang="0">
                    <a:pos x="38" y="48"/>
                  </a:cxn>
                  <a:cxn ang="0">
                    <a:pos x="44" y="50"/>
                  </a:cxn>
                  <a:cxn ang="0">
                    <a:pos x="50" y="50"/>
                  </a:cxn>
                  <a:cxn ang="0">
                    <a:pos x="58" y="48"/>
                  </a:cxn>
                  <a:cxn ang="0">
                    <a:pos x="62" y="48"/>
                  </a:cxn>
                  <a:cxn ang="0">
                    <a:pos x="68" y="46"/>
                  </a:cxn>
                  <a:cxn ang="0">
                    <a:pos x="74" y="44"/>
                  </a:cxn>
                  <a:cxn ang="0">
                    <a:pos x="78" y="42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2"/>
                  </a:cxn>
                  <a:cxn ang="0">
                    <a:pos x="86" y="30"/>
                  </a:cxn>
                  <a:cxn ang="0">
                    <a:pos x="86" y="26"/>
                  </a:cxn>
                  <a:cxn ang="0">
                    <a:pos x="86" y="22"/>
                  </a:cxn>
                  <a:cxn ang="0">
                    <a:pos x="84" y="18"/>
                  </a:cxn>
                  <a:cxn ang="0">
                    <a:pos x="80" y="14"/>
                  </a:cxn>
                  <a:cxn ang="0">
                    <a:pos x="78" y="12"/>
                  </a:cxn>
                  <a:cxn ang="0">
                    <a:pos x="74" y="8"/>
                  </a:cxn>
                  <a:cxn ang="0">
                    <a:pos x="68" y="6"/>
                  </a:cxn>
                  <a:cxn ang="0">
                    <a:pos x="64" y="4"/>
                  </a:cxn>
                  <a:cxn ang="0">
                    <a:pos x="58" y="2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86" h="50">
                    <a:moveTo>
                      <a:pt x="44" y="0"/>
                    </a:move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50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50" y="50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6" y="46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4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6" y="42"/>
                    </a:lnTo>
                    <a:lnTo>
                      <a:pt x="78" y="42"/>
                    </a:lnTo>
                    <a:lnTo>
                      <a:pt x="78" y="4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2" y="38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4"/>
                    </a:lnTo>
                    <a:lnTo>
                      <a:pt x="86" y="32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6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446"/>
              <p:cNvSpPr>
                <a:spLocks/>
              </p:cNvSpPr>
              <p:nvPr/>
            </p:nvSpPr>
            <p:spPr bwMode="auto">
              <a:xfrm>
                <a:off x="5800725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4"/>
                  </a:cxn>
                  <a:cxn ang="0">
                    <a:pos x="10" y="38"/>
                  </a:cxn>
                  <a:cxn ang="0">
                    <a:pos x="14" y="40"/>
                  </a:cxn>
                  <a:cxn ang="0">
                    <a:pos x="18" y="42"/>
                  </a:cxn>
                  <a:cxn ang="0">
                    <a:pos x="24" y="44"/>
                  </a:cxn>
                  <a:cxn ang="0">
                    <a:pos x="30" y="46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8"/>
                  </a:cxn>
                  <a:cxn ang="0">
                    <a:pos x="54" y="48"/>
                  </a:cxn>
                  <a:cxn ang="0">
                    <a:pos x="60" y="46"/>
                  </a:cxn>
                  <a:cxn ang="0">
                    <a:pos x="66" y="44"/>
                  </a:cxn>
                  <a:cxn ang="0">
                    <a:pos x="70" y="44"/>
                  </a:cxn>
                  <a:cxn ang="0">
                    <a:pos x="74" y="40"/>
                  </a:cxn>
                  <a:cxn ang="0">
                    <a:pos x="78" y="38"/>
                  </a:cxn>
                  <a:cxn ang="0">
                    <a:pos x="80" y="36"/>
                  </a:cxn>
                  <a:cxn ang="0">
                    <a:pos x="82" y="32"/>
                  </a:cxn>
                  <a:cxn ang="0">
                    <a:pos x="84" y="28"/>
                  </a:cxn>
                  <a:cxn ang="0">
                    <a:pos x="84" y="24"/>
                  </a:cxn>
                  <a:cxn ang="0">
                    <a:pos x="82" y="22"/>
                  </a:cxn>
                  <a:cxn ang="0">
                    <a:pos x="80" y="18"/>
                  </a:cxn>
                  <a:cxn ang="0">
                    <a:pos x="78" y="14"/>
                  </a:cxn>
                  <a:cxn ang="0">
                    <a:pos x="74" y="12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0"/>
                  </a:cxn>
                  <a:cxn ang="0">
                    <a:pos x="42" y="0"/>
                  </a:cxn>
                </a:cxnLst>
                <a:rect l="0" t="0" r="r" b="b"/>
                <a:pathLst>
                  <a:path w="84" h="48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6"/>
                    </a:lnTo>
                    <a:lnTo>
                      <a:pt x="66" y="44"/>
                    </a:lnTo>
                    <a:lnTo>
                      <a:pt x="68" y="44"/>
                    </a:lnTo>
                    <a:lnTo>
                      <a:pt x="68" y="44"/>
                    </a:lnTo>
                    <a:lnTo>
                      <a:pt x="70" y="44"/>
                    </a:lnTo>
                    <a:lnTo>
                      <a:pt x="72" y="42"/>
                    </a:lnTo>
                    <a:lnTo>
                      <a:pt x="74" y="42"/>
                    </a:lnTo>
                    <a:lnTo>
                      <a:pt x="74" y="40"/>
                    </a:lnTo>
                    <a:lnTo>
                      <a:pt x="76" y="40"/>
                    </a:lnTo>
                    <a:lnTo>
                      <a:pt x="76" y="40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2" y="34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4" y="30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4" y="24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78" y="16"/>
                    </a:lnTo>
                    <a:lnTo>
                      <a:pt x="78" y="14"/>
                    </a:lnTo>
                    <a:lnTo>
                      <a:pt x="76" y="14"/>
                    </a:lnTo>
                    <a:lnTo>
                      <a:pt x="76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447"/>
              <p:cNvSpPr>
                <a:spLocks/>
              </p:cNvSpPr>
              <p:nvPr/>
            </p:nvSpPr>
            <p:spPr bwMode="auto">
              <a:xfrm>
                <a:off x="5803900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6"/>
                  </a:cxn>
                  <a:cxn ang="0">
                    <a:pos x="14" y="38"/>
                  </a:cxn>
                  <a:cxn ang="0">
                    <a:pos x="18" y="40"/>
                  </a:cxn>
                  <a:cxn ang="0">
                    <a:pos x="24" y="42"/>
                  </a:cxn>
                  <a:cxn ang="0">
                    <a:pos x="28" y="44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6"/>
                  </a:cxn>
                  <a:cxn ang="0">
                    <a:pos x="58" y="46"/>
                  </a:cxn>
                  <a:cxn ang="0">
                    <a:pos x="62" y="44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4" y="38"/>
                  </a:cxn>
                  <a:cxn ang="0">
                    <a:pos x="78" y="34"/>
                  </a:cxn>
                  <a:cxn ang="0">
                    <a:pos x="80" y="32"/>
                  </a:cxn>
                  <a:cxn ang="0">
                    <a:pos x="80" y="28"/>
                  </a:cxn>
                  <a:cxn ang="0">
                    <a:pos x="80" y="24"/>
                  </a:cxn>
                  <a:cxn ang="0">
                    <a:pos x="80" y="22"/>
                  </a:cxn>
                  <a:cxn ang="0">
                    <a:pos x="78" y="18"/>
                  </a:cxn>
                  <a:cxn ang="0">
                    <a:pos x="74" y="14"/>
                  </a:cxn>
                  <a:cxn ang="0">
                    <a:pos x="72" y="12"/>
                  </a:cxn>
                  <a:cxn ang="0">
                    <a:pos x="68" y="8"/>
                  </a:cxn>
                  <a:cxn ang="0">
                    <a:pos x="64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48" y="2"/>
                  </a:cxn>
                  <a:cxn ang="0">
                    <a:pos x="42" y="0"/>
                  </a:cxn>
                </a:cxnLst>
                <a:rect l="0" t="0" r="r" b="b"/>
                <a:pathLst>
                  <a:path w="80" h="46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6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6" y="42"/>
                    </a:lnTo>
                    <a:lnTo>
                      <a:pt x="68" y="42"/>
                    </a:lnTo>
                    <a:lnTo>
                      <a:pt x="68" y="42"/>
                    </a:lnTo>
                    <a:lnTo>
                      <a:pt x="70" y="40"/>
                    </a:lnTo>
                    <a:lnTo>
                      <a:pt x="72" y="40"/>
                    </a:lnTo>
                    <a:lnTo>
                      <a:pt x="72" y="40"/>
                    </a:lnTo>
                    <a:lnTo>
                      <a:pt x="74" y="38"/>
                    </a:lnTo>
                    <a:lnTo>
                      <a:pt x="74" y="38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8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0" y="30"/>
                    </a:lnTo>
                    <a:lnTo>
                      <a:pt x="80" y="28"/>
                    </a:lnTo>
                    <a:lnTo>
                      <a:pt x="80" y="26"/>
                    </a:lnTo>
                    <a:lnTo>
                      <a:pt x="80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78" y="20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448"/>
              <p:cNvSpPr>
                <a:spLocks/>
              </p:cNvSpPr>
              <p:nvPr/>
            </p:nvSpPr>
            <p:spPr bwMode="auto">
              <a:xfrm>
                <a:off x="5807075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2" y="38"/>
                  </a:cxn>
                  <a:cxn ang="0">
                    <a:pos x="18" y="40"/>
                  </a:cxn>
                  <a:cxn ang="0">
                    <a:pos x="22" y="42"/>
                  </a:cxn>
                  <a:cxn ang="0">
                    <a:pos x="28" y="42"/>
                  </a:cxn>
                  <a:cxn ang="0">
                    <a:pos x="34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4"/>
                  </a:cxn>
                  <a:cxn ang="0">
                    <a:pos x="56" y="44"/>
                  </a:cxn>
                  <a:cxn ang="0">
                    <a:pos x="60" y="42"/>
                  </a:cxn>
                  <a:cxn ang="0">
                    <a:pos x="64" y="40"/>
                  </a:cxn>
                  <a:cxn ang="0">
                    <a:pos x="68" y="38"/>
                  </a:cxn>
                  <a:cxn ang="0">
                    <a:pos x="72" y="36"/>
                  </a:cxn>
                  <a:cxn ang="0">
                    <a:pos x="74" y="34"/>
                  </a:cxn>
                  <a:cxn ang="0">
                    <a:pos x="76" y="30"/>
                  </a:cxn>
                  <a:cxn ang="0">
                    <a:pos x="76" y="28"/>
                  </a:cxn>
                  <a:cxn ang="0">
                    <a:pos x="76" y="24"/>
                  </a:cxn>
                  <a:cxn ang="0">
                    <a:pos x="76" y="22"/>
                  </a:cxn>
                  <a:cxn ang="0">
                    <a:pos x="74" y="18"/>
                  </a:cxn>
                  <a:cxn ang="0">
                    <a:pos x="72" y="14"/>
                  </a:cxn>
                  <a:cxn ang="0">
                    <a:pos x="68" y="12"/>
                  </a:cxn>
                  <a:cxn ang="0">
                    <a:pos x="66" y="10"/>
                  </a:cxn>
                  <a:cxn ang="0">
                    <a:pos x="62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6" y="2"/>
                  </a:cxn>
                  <a:cxn ang="0">
                    <a:pos x="40" y="2"/>
                  </a:cxn>
                </a:cxnLst>
                <a:rect l="0" t="0" r="r" b="b"/>
                <a:pathLst>
                  <a:path w="76" h="44">
                    <a:moveTo>
                      <a:pt x="40" y="2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60" y="42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68" y="38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2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449"/>
              <p:cNvSpPr>
                <a:spLocks/>
              </p:cNvSpPr>
              <p:nvPr/>
            </p:nvSpPr>
            <p:spPr bwMode="auto">
              <a:xfrm>
                <a:off x="5810250" y="1406525"/>
                <a:ext cx="117475" cy="6667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0" y="0"/>
                  </a:cxn>
                  <a:cxn ang="0">
                    <a:pos x="24" y="0"/>
                  </a:cxn>
                  <a:cxn ang="0">
                    <a:pos x="20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6" y="28"/>
                  </a:cxn>
                  <a:cxn ang="0">
                    <a:pos x="8" y="32"/>
                  </a:cxn>
                  <a:cxn ang="0">
                    <a:pos x="12" y="34"/>
                  </a:cxn>
                  <a:cxn ang="0">
                    <a:pos x="16" y="36"/>
                  </a:cxn>
                  <a:cxn ang="0">
                    <a:pos x="22" y="38"/>
                  </a:cxn>
                  <a:cxn ang="0">
                    <a:pos x="26" y="40"/>
                  </a:cxn>
                  <a:cxn ang="0">
                    <a:pos x="32" y="40"/>
                  </a:cxn>
                  <a:cxn ang="0">
                    <a:pos x="38" y="42"/>
                  </a:cxn>
                  <a:cxn ang="0">
                    <a:pos x="42" y="42"/>
                  </a:cxn>
                  <a:cxn ang="0">
                    <a:pos x="48" y="42"/>
                  </a:cxn>
                  <a:cxn ang="0">
                    <a:pos x="52" y="40"/>
                  </a:cxn>
                  <a:cxn ang="0">
                    <a:pos x="58" y="40"/>
                  </a:cxn>
                  <a:cxn ang="0">
                    <a:pos x="62" y="38"/>
                  </a:cxn>
                  <a:cxn ang="0">
                    <a:pos x="66" y="36"/>
                  </a:cxn>
                  <a:cxn ang="0">
                    <a:pos x="68" y="34"/>
                  </a:cxn>
                  <a:cxn ang="0">
                    <a:pos x="70" y="32"/>
                  </a:cxn>
                  <a:cxn ang="0">
                    <a:pos x="72" y="28"/>
                  </a:cxn>
                  <a:cxn ang="0">
                    <a:pos x="74" y="26"/>
                  </a:cxn>
                  <a:cxn ang="0">
                    <a:pos x="74" y="22"/>
                  </a:cxn>
                  <a:cxn ang="0">
                    <a:pos x="72" y="18"/>
                  </a:cxn>
                  <a:cxn ang="0">
                    <a:pos x="72" y="16"/>
                  </a:cxn>
                  <a:cxn ang="0">
                    <a:pos x="70" y="12"/>
                  </a:cxn>
                  <a:cxn ang="0">
                    <a:pos x="66" y="10"/>
                  </a:cxn>
                  <a:cxn ang="0">
                    <a:pos x="62" y="8"/>
                  </a:cxn>
                  <a:cxn ang="0">
                    <a:pos x="58" y="6"/>
                  </a:cxn>
                  <a:cxn ang="0">
                    <a:pos x="54" y="4"/>
                  </a:cxn>
                  <a:cxn ang="0">
                    <a:pos x="50" y="2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74" h="42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52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2" y="28"/>
                    </a:lnTo>
                    <a:lnTo>
                      <a:pt x="74" y="26"/>
                    </a:lnTo>
                    <a:lnTo>
                      <a:pt x="74" y="26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72" y="16"/>
                    </a:lnTo>
                    <a:lnTo>
                      <a:pt x="72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450"/>
              <p:cNvSpPr>
                <a:spLocks/>
              </p:cNvSpPr>
              <p:nvPr/>
            </p:nvSpPr>
            <p:spPr bwMode="auto">
              <a:xfrm>
                <a:off x="5813425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8" y="0"/>
                  </a:cxn>
                  <a:cxn ang="0">
                    <a:pos x="24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2" y="22"/>
                  </a:cxn>
                  <a:cxn ang="0">
                    <a:pos x="2" y="24"/>
                  </a:cxn>
                  <a:cxn ang="0">
                    <a:pos x="6" y="28"/>
                  </a:cxn>
                  <a:cxn ang="0">
                    <a:pos x="8" y="30"/>
                  </a:cxn>
                  <a:cxn ang="0">
                    <a:pos x="12" y="32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4" y="38"/>
                  </a:cxn>
                  <a:cxn ang="0">
                    <a:pos x="30" y="40"/>
                  </a:cxn>
                  <a:cxn ang="0">
                    <a:pos x="36" y="40"/>
                  </a:cxn>
                  <a:cxn ang="0">
                    <a:pos x="40" y="40"/>
                  </a:cxn>
                  <a:cxn ang="0">
                    <a:pos x="46" y="40"/>
                  </a:cxn>
                  <a:cxn ang="0">
                    <a:pos x="50" y="40"/>
                  </a:cxn>
                  <a:cxn ang="0">
                    <a:pos x="54" y="38"/>
                  </a:cxn>
                  <a:cxn ang="0">
                    <a:pos x="58" y="36"/>
                  </a:cxn>
                  <a:cxn ang="0">
                    <a:pos x="62" y="34"/>
                  </a:cxn>
                  <a:cxn ang="0">
                    <a:pos x="66" y="32"/>
                  </a:cxn>
                  <a:cxn ang="0">
                    <a:pos x="68" y="30"/>
                  </a:cxn>
                  <a:cxn ang="0">
                    <a:pos x="70" y="28"/>
                  </a:cxn>
                  <a:cxn ang="0">
                    <a:pos x="70" y="24"/>
                  </a:cxn>
                  <a:cxn ang="0">
                    <a:pos x="70" y="22"/>
                  </a:cxn>
                  <a:cxn ang="0">
                    <a:pos x="70" y="18"/>
                  </a:cxn>
                  <a:cxn ang="0">
                    <a:pos x="68" y="16"/>
                  </a:cxn>
                  <a:cxn ang="0">
                    <a:pos x="66" y="14"/>
                  </a:cxn>
                  <a:cxn ang="0">
                    <a:pos x="64" y="10"/>
                  </a:cxn>
                  <a:cxn ang="0">
                    <a:pos x="60" y="8"/>
                  </a:cxn>
                  <a:cxn ang="0">
                    <a:pos x="56" y="6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2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40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6" y="40"/>
                    </a:lnTo>
                    <a:lnTo>
                      <a:pt x="48" y="40"/>
                    </a:lnTo>
                    <a:lnTo>
                      <a:pt x="48" y="40"/>
                    </a:lnTo>
                    <a:lnTo>
                      <a:pt x="50" y="40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2" y="10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451"/>
              <p:cNvSpPr>
                <a:spLocks/>
              </p:cNvSpPr>
              <p:nvPr/>
            </p:nvSpPr>
            <p:spPr bwMode="auto">
              <a:xfrm>
                <a:off x="5816600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28" y="0"/>
                  </a:cxn>
                  <a:cxn ang="0">
                    <a:pos x="22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4"/>
                  </a:cxn>
                  <a:cxn ang="0">
                    <a:pos x="6" y="26"/>
                  </a:cxn>
                  <a:cxn ang="0">
                    <a:pos x="8" y="28"/>
                  </a:cxn>
                  <a:cxn ang="0">
                    <a:pos x="12" y="32"/>
                  </a:cxn>
                  <a:cxn ang="0">
                    <a:pos x="14" y="34"/>
                  </a:cxn>
                  <a:cxn ang="0">
                    <a:pos x="18" y="34"/>
                  </a:cxn>
                  <a:cxn ang="0">
                    <a:pos x="24" y="36"/>
                  </a:cxn>
                  <a:cxn ang="0">
                    <a:pos x="28" y="38"/>
                  </a:cxn>
                  <a:cxn ang="0">
                    <a:pos x="34" y="38"/>
                  </a:cxn>
                  <a:cxn ang="0">
                    <a:pos x="38" y="38"/>
                  </a:cxn>
                  <a:cxn ang="0">
                    <a:pos x="44" y="38"/>
                  </a:cxn>
                  <a:cxn ang="0">
                    <a:pos x="48" y="38"/>
                  </a:cxn>
                  <a:cxn ang="0">
                    <a:pos x="52" y="36"/>
                  </a:cxn>
                  <a:cxn ang="0">
                    <a:pos x="56" y="36"/>
                  </a:cxn>
                  <a:cxn ang="0">
                    <a:pos x="60" y="34"/>
                  </a:cxn>
                  <a:cxn ang="0">
                    <a:pos x="62" y="32"/>
                  </a:cxn>
                  <a:cxn ang="0">
                    <a:pos x="64" y="30"/>
                  </a:cxn>
                  <a:cxn ang="0">
                    <a:pos x="66" y="28"/>
                  </a:cxn>
                  <a:cxn ang="0">
                    <a:pos x="66" y="24"/>
                  </a:cxn>
                  <a:cxn ang="0">
                    <a:pos x="66" y="22"/>
                  </a:cxn>
                  <a:cxn ang="0">
                    <a:pos x="66" y="18"/>
                  </a:cxn>
                  <a:cxn ang="0">
                    <a:pos x="66" y="16"/>
                  </a:cxn>
                  <a:cxn ang="0">
                    <a:pos x="64" y="14"/>
                  </a:cxn>
                  <a:cxn ang="0">
                    <a:pos x="60" y="10"/>
                  </a:cxn>
                  <a:cxn ang="0">
                    <a:pos x="58" y="8"/>
                  </a:cxn>
                  <a:cxn ang="0">
                    <a:pos x="54" y="6"/>
                  </a:cxn>
                  <a:cxn ang="0">
                    <a:pos x="50" y="4"/>
                  </a:cxn>
                  <a:cxn ang="0">
                    <a:pos x="46" y="2"/>
                  </a:cxn>
                  <a:cxn ang="0">
                    <a:pos x="40" y="2"/>
                  </a:cxn>
                  <a:cxn ang="0">
                    <a:pos x="36" y="0"/>
                  </a:cxn>
                </a:cxnLst>
                <a:rect l="0" t="0" r="r" b="b"/>
                <a:pathLst>
                  <a:path w="66" h="38">
                    <a:moveTo>
                      <a:pt x="36" y="0"/>
                    </a:move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28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8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4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4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452"/>
              <p:cNvSpPr>
                <a:spLocks/>
              </p:cNvSpPr>
              <p:nvPr/>
            </p:nvSpPr>
            <p:spPr bwMode="auto">
              <a:xfrm>
                <a:off x="5819775" y="1406525"/>
                <a:ext cx="101600" cy="6032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18" y="2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6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8" y="28"/>
                  </a:cxn>
                  <a:cxn ang="0">
                    <a:pos x="10" y="30"/>
                  </a:cxn>
                  <a:cxn ang="0">
                    <a:pos x="14" y="32"/>
                  </a:cxn>
                  <a:cxn ang="0">
                    <a:pos x="18" y="34"/>
                  </a:cxn>
                  <a:cxn ang="0">
                    <a:pos x="22" y="34"/>
                  </a:cxn>
                  <a:cxn ang="0">
                    <a:pos x="26" y="36"/>
                  </a:cxn>
                  <a:cxn ang="0">
                    <a:pos x="32" y="36"/>
                  </a:cxn>
                  <a:cxn ang="0">
                    <a:pos x="36" y="38"/>
                  </a:cxn>
                  <a:cxn ang="0">
                    <a:pos x="40" y="38"/>
                  </a:cxn>
                  <a:cxn ang="0">
                    <a:pos x="46" y="36"/>
                  </a:cxn>
                  <a:cxn ang="0">
                    <a:pos x="50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2"/>
                  </a:cxn>
                  <a:cxn ang="0">
                    <a:pos x="60" y="28"/>
                  </a:cxn>
                  <a:cxn ang="0">
                    <a:pos x="62" y="26"/>
                  </a:cxn>
                  <a:cxn ang="0">
                    <a:pos x="64" y="24"/>
                  </a:cxn>
                  <a:cxn ang="0">
                    <a:pos x="64" y="22"/>
                  </a:cxn>
                  <a:cxn ang="0">
                    <a:pos x="64" y="18"/>
                  </a:cxn>
                  <a:cxn ang="0">
                    <a:pos x="62" y="16"/>
                  </a:cxn>
                  <a:cxn ang="0">
                    <a:pos x="60" y="14"/>
                  </a:cxn>
                  <a:cxn ang="0">
                    <a:pos x="58" y="10"/>
                  </a:cxn>
                  <a:cxn ang="0">
                    <a:pos x="54" y="8"/>
                  </a:cxn>
                  <a:cxn ang="0">
                    <a:pos x="52" y="6"/>
                  </a:cxn>
                  <a:cxn ang="0">
                    <a:pos x="48" y="4"/>
                  </a:cxn>
                  <a:cxn ang="0">
                    <a:pos x="44" y="2"/>
                  </a:cxn>
                  <a:cxn ang="0">
                    <a:pos x="38" y="2"/>
                  </a:cxn>
                  <a:cxn ang="0">
                    <a:pos x="34" y="0"/>
                  </a:cxn>
                </a:cxnLst>
                <a:rect l="0" t="0" r="r" b="b"/>
                <a:pathLst>
                  <a:path w="64" h="38">
                    <a:moveTo>
                      <a:pt x="34" y="0"/>
                    </a:move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2" y="34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2" y="18"/>
                    </a:lnTo>
                    <a:lnTo>
                      <a:pt x="62" y="16"/>
                    </a:lnTo>
                    <a:lnTo>
                      <a:pt x="62" y="16"/>
                    </a:lnTo>
                    <a:lnTo>
                      <a:pt x="62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453"/>
              <p:cNvSpPr>
                <a:spLocks/>
              </p:cNvSpPr>
              <p:nvPr/>
            </p:nvSpPr>
            <p:spPr bwMode="auto">
              <a:xfrm>
                <a:off x="5743575" y="1371600"/>
                <a:ext cx="241300" cy="793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" y="16"/>
                  </a:cxn>
                  <a:cxn ang="0">
                    <a:pos x="4" y="14"/>
                  </a:cxn>
                  <a:cxn ang="0">
                    <a:pos x="6" y="14"/>
                  </a:cxn>
                  <a:cxn ang="0">
                    <a:pos x="10" y="12"/>
                  </a:cxn>
                  <a:cxn ang="0">
                    <a:pos x="12" y="10"/>
                  </a:cxn>
                  <a:cxn ang="0">
                    <a:pos x="16" y="10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8" y="6"/>
                  </a:cxn>
                  <a:cxn ang="0">
                    <a:pos x="32" y="4"/>
                  </a:cxn>
                  <a:cxn ang="0">
                    <a:pos x="36" y="2"/>
                  </a:cxn>
                  <a:cxn ang="0">
                    <a:pos x="42" y="2"/>
                  </a:cxn>
                  <a:cxn ang="0">
                    <a:pos x="48" y="0"/>
                  </a:cxn>
                  <a:cxn ang="0">
                    <a:pos x="52" y="0"/>
                  </a:cxn>
                  <a:cxn ang="0">
                    <a:pos x="58" y="0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4" y="2"/>
                  </a:cxn>
                  <a:cxn ang="0">
                    <a:pos x="90" y="2"/>
                  </a:cxn>
                  <a:cxn ang="0">
                    <a:pos x="96" y="4"/>
                  </a:cxn>
                  <a:cxn ang="0">
                    <a:pos x="102" y="8"/>
                  </a:cxn>
                  <a:cxn ang="0">
                    <a:pos x="108" y="10"/>
                  </a:cxn>
                  <a:cxn ang="0">
                    <a:pos x="116" y="14"/>
                  </a:cxn>
                  <a:cxn ang="0">
                    <a:pos x="122" y="18"/>
                  </a:cxn>
                  <a:cxn ang="0">
                    <a:pos x="128" y="24"/>
                  </a:cxn>
                  <a:cxn ang="0">
                    <a:pos x="134" y="28"/>
                  </a:cxn>
                  <a:cxn ang="0">
                    <a:pos x="140" y="36"/>
                  </a:cxn>
                  <a:cxn ang="0">
                    <a:pos x="146" y="42"/>
                  </a:cxn>
                  <a:cxn ang="0">
                    <a:pos x="152" y="50"/>
                  </a:cxn>
                  <a:cxn ang="0">
                    <a:pos x="152" y="50"/>
                  </a:cxn>
                  <a:cxn ang="0">
                    <a:pos x="150" y="48"/>
                  </a:cxn>
                  <a:cxn ang="0">
                    <a:pos x="150" y="46"/>
                  </a:cxn>
                  <a:cxn ang="0">
                    <a:pos x="148" y="44"/>
                  </a:cxn>
                  <a:cxn ang="0">
                    <a:pos x="146" y="42"/>
                  </a:cxn>
                  <a:cxn ang="0">
                    <a:pos x="144" y="40"/>
                  </a:cxn>
                  <a:cxn ang="0">
                    <a:pos x="142" y="38"/>
                  </a:cxn>
                  <a:cxn ang="0">
                    <a:pos x="138" y="36"/>
                  </a:cxn>
                  <a:cxn ang="0">
                    <a:pos x="136" y="34"/>
                  </a:cxn>
                  <a:cxn ang="0">
                    <a:pos x="132" y="32"/>
                  </a:cxn>
                  <a:cxn ang="0">
                    <a:pos x="128" y="30"/>
                  </a:cxn>
                  <a:cxn ang="0">
                    <a:pos x="126" y="28"/>
                  </a:cxn>
                  <a:cxn ang="0">
                    <a:pos x="120" y="24"/>
                  </a:cxn>
                  <a:cxn ang="0">
                    <a:pos x="116" y="22"/>
                  </a:cxn>
                  <a:cxn ang="0">
                    <a:pos x="112" y="20"/>
                  </a:cxn>
                  <a:cxn ang="0">
                    <a:pos x="106" y="18"/>
                  </a:cxn>
                  <a:cxn ang="0">
                    <a:pos x="100" y="16"/>
                  </a:cxn>
                  <a:cxn ang="0">
                    <a:pos x="96" y="14"/>
                  </a:cxn>
                  <a:cxn ang="0">
                    <a:pos x="90" y="12"/>
                  </a:cxn>
                  <a:cxn ang="0">
                    <a:pos x="82" y="12"/>
                  </a:cxn>
                  <a:cxn ang="0">
                    <a:pos x="76" y="10"/>
                  </a:cxn>
                  <a:cxn ang="0">
                    <a:pos x="70" y="10"/>
                  </a:cxn>
                  <a:cxn ang="0">
                    <a:pos x="62" y="8"/>
                  </a:cxn>
                  <a:cxn ang="0">
                    <a:pos x="54" y="8"/>
                  </a:cxn>
                  <a:cxn ang="0">
                    <a:pos x="46" y="10"/>
                  </a:cxn>
                  <a:cxn ang="0">
                    <a:pos x="38" y="10"/>
                  </a:cxn>
                  <a:cxn ang="0">
                    <a:pos x="28" y="10"/>
                  </a:cxn>
                  <a:cxn ang="0">
                    <a:pos x="20" y="12"/>
                  </a:cxn>
                  <a:cxn ang="0">
                    <a:pos x="10" y="14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152" h="50">
                    <a:moveTo>
                      <a:pt x="0" y="16"/>
                    </a:moveTo>
                    <a:lnTo>
                      <a:pt x="2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6" y="10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8" y="6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8" y="0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4" y="2"/>
                    </a:lnTo>
                    <a:lnTo>
                      <a:pt x="90" y="2"/>
                    </a:lnTo>
                    <a:lnTo>
                      <a:pt x="96" y="4"/>
                    </a:lnTo>
                    <a:lnTo>
                      <a:pt x="102" y="8"/>
                    </a:lnTo>
                    <a:lnTo>
                      <a:pt x="108" y="10"/>
                    </a:lnTo>
                    <a:lnTo>
                      <a:pt x="116" y="14"/>
                    </a:lnTo>
                    <a:lnTo>
                      <a:pt x="122" y="18"/>
                    </a:lnTo>
                    <a:lnTo>
                      <a:pt x="128" y="24"/>
                    </a:lnTo>
                    <a:lnTo>
                      <a:pt x="134" y="28"/>
                    </a:lnTo>
                    <a:lnTo>
                      <a:pt x="140" y="36"/>
                    </a:lnTo>
                    <a:lnTo>
                      <a:pt x="146" y="42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0" y="48"/>
                    </a:lnTo>
                    <a:lnTo>
                      <a:pt x="150" y="46"/>
                    </a:lnTo>
                    <a:lnTo>
                      <a:pt x="148" y="44"/>
                    </a:lnTo>
                    <a:lnTo>
                      <a:pt x="146" y="42"/>
                    </a:lnTo>
                    <a:lnTo>
                      <a:pt x="144" y="40"/>
                    </a:lnTo>
                    <a:lnTo>
                      <a:pt x="142" y="38"/>
                    </a:lnTo>
                    <a:lnTo>
                      <a:pt x="138" y="36"/>
                    </a:lnTo>
                    <a:lnTo>
                      <a:pt x="136" y="34"/>
                    </a:lnTo>
                    <a:lnTo>
                      <a:pt x="132" y="32"/>
                    </a:lnTo>
                    <a:lnTo>
                      <a:pt x="128" y="30"/>
                    </a:lnTo>
                    <a:lnTo>
                      <a:pt x="126" y="28"/>
                    </a:lnTo>
                    <a:lnTo>
                      <a:pt x="120" y="24"/>
                    </a:lnTo>
                    <a:lnTo>
                      <a:pt x="116" y="22"/>
                    </a:lnTo>
                    <a:lnTo>
                      <a:pt x="112" y="20"/>
                    </a:lnTo>
                    <a:lnTo>
                      <a:pt x="106" y="18"/>
                    </a:lnTo>
                    <a:lnTo>
                      <a:pt x="100" y="16"/>
                    </a:lnTo>
                    <a:lnTo>
                      <a:pt x="96" y="14"/>
                    </a:lnTo>
                    <a:lnTo>
                      <a:pt x="90" y="12"/>
                    </a:lnTo>
                    <a:lnTo>
                      <a:pt x="82" y="12"/>
                    </a:lnTo>
                    <a:lnTo>
                      <a:pt x="76" y="10"/>
                    </a:lnTo>
                    <a:lnTo>
                      <a:pt x="70" y="10"/>
                    </a:lnTo>
                    <a:lnTo>
                      <a:pt x="62" y="8"/>
                    </a:lnTo>
                    <a:lnTo>
                      <a:pt x="54" y="8"/>
                    </a:lnTo>
                    <a:lnTo>
                      <a:pt x="46" y="10"/>
                    </a:lnTo>
                    <a:lnTo>
                      <a:pt x="38" y="10"/>
                    </a:lnTo>
                    <a:lnTo>
                      <a:pt x="28" y="10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454"/>
              <p:cNvSpPr>
                <a:spLocks/>
              </p:cNvSpPr>
              <p:nvPr/>
            </p:nvSpPr>
            <p:spPr bwMode="auto">
              <a:xfrm>
                <a:off x="5362575" y="1606550"/>
                <a:ext cx="558800" cy="165100"/>
              </a:xfrm>
              <a:custGeom>
                <a:avLst/>
                <a:gdLst/>
                <a:ahLst/>
                <a:cxnLst>
                  <a:cxn ang="0">
                    <a:pos x="32" y="30"/>
                  </a:cxn>
                  <a:cxn ang="0">
                    <a:pos x="26" y="34"/>
                  </a:cxn>
                  <a:cxn ang="0">
                    <a:pos x="20" y="34"/>
                  </a:cxn>
                  <a:cxn ang="0">
                    <a:pos x="16" y="34"/>
                  </a:cxn>
                  <a:cxn ang="0">
                    <a:pos x="10" y="34"/>
                  </a:cxn>
                  <a:cxn ang="0">
                    <a:pos x="6" y="30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2" y="10"/>
                  </a:cxn>
                  <a:cxn ang="0">
                    <a:pos x="4" y="6"/>
                  </a:cxn>
                  <a:cxn ang="0">
                    <a:pos x="10" y="2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2" y="2"/>
                  </a:cxn>
                  <a:cxn ang="0">
                    <a:pos x="40" y="6"/>
                  </a:cxn>
                  <a:cxn ang="0">
                    <a:pos x="62" y="24"/>
                  </a:cxn>
                  <a:cxn ang="0">
                    <a:pos x="80" y="38"/>
                  </a:cxn>
                  <a:cxn ang="0">
                    <a:pos x="102" y="52"/>
                  </a:cxn>
                  <a:cxn ang="0">
                    <a:pos x="124" y="64"/>
                  </a:cxn>
                  <a:cxn ang="0">
                    <a:pos x="148" y="76"/>
                  </a:cxn>
                  <a:cxn ang="0">
                    <a:pos x="170" y="82"/>
                  </a:cxn>
                  <a:cxn ang="0">
                    <a:pos x="192" y="82"/>
                  </a:cxn>
                  <a:cxn ang="0">
                    <a:pos x="214" y="82"/>
                  </a:cxn>
                  <a:cxn ang="0">
                    <a:pos x="240" y="78"/>
                  </a:cxn>
                  <a:cxn ang="0">
                    <a:pos x="278" y="72"/>
                  </a:cxn>
                  <a:cxn ang="0">
                    <a:pos x="304" y="66"/>
                  </a:cxn>
                  <a:cxn ang="0">
                    <a:pos x="314" y="64"/>
                  </a:cxn>
                  <a:cxn ang="0">
                    <a:pos x="318" y="62"/>
                  </a:cxn>
                  <a:cxn ang="0">
                    <a:pos x="320" y="58"/>
                  </a:cxn>
                  <a:cxn ang="0">
                    <a:pos x="324" y="52"/>
                  </a:cxn>
                  <a:cxn ang="0">
                    <a:pos x="328" y="50"/>
                  </a:cxn>
                  <a:cxn ang="0">
                    <a:pos x="332" y="48"/>
                  </a:cxn>
                  <a:cxn ang="0">
                    <a:pos x="336" y="50"/>
                  </a:cxn>
                  <a:cxn ang="0">
                    <a:pos x="342" y="54"/>
                  </a:cxn>
                  <a:cxn ang="0">
                    <a:pos x="350" y="58"/>
                  </a:cxn>
                  <a:cxn ang="0">
                    <a:pos x="352" y="64"/>
                  </a:cxn>
                  <a:cxn ang="0">
                    <a:pos x="352" y="70"/>
                  </a:cxn>
                  <a:cxn ang="0">
                    <a:pos x="350" y="74"/>
                  </a:cxn>
                  <a:cxn ang="0">
                    <a:pos x="346" y="76"/>
                  </a:cxn>
                  <a:cxn ang="0">
                    <a:pos x="340" y="78"/>
                  </a:cxn>
                  <a:cxn ang="0">
                    <a:pos x="334" y="76"/>
                  </a:cxn>
                  <a:cxn ang="0">
                    <a:pos x="328" y="74"/>
                  </a:cxn>
                  <a:cxn ang="0">
                    <a:pos x="322" y="72"/>
                  </a:cxn>
                  <a:cxn ang="0">
                    <a:pos x="308" y="74"/>
                  </a:cxn>
                  <a:cxn ang="0">
                    <a:pos x="290" y="78"/>
                  </a:cxn>
                  <a:cxn ang="0">
                    <a:pos x="256" y="90"/>
                  </a:cxn>
                  <a:cxn ang="0">
                    <a:pos x="232" y="96"/>
                  </a:cxn>
                  <a:cxn ang="0">
                    <a:pos x="208" y="102"/>
                  </a:cxn>
                  <a:cxn ang="0">
                    <a:pos x="188" y="104"/>
                  </a:cxn>
                  <a:cxn ang="0">
                    <a:pos x="170" y="102"/>
                  </a:cxn>
                  <a:cxn ang="0">
                    <a:pos x="152" y="96"/>
                  </a:cxn>
                  <a:cxn ang="0">
                    <a:pos x="132" y="86"/>
                  </a:cxn>
                  <a:cxn ang="0">
                    <a:pos x="114" y="74"/>
                  </a:cxn>
                  <a:cxn ang="0">
                    <a:pos x="90" y="60"/>
                  </a:cxn>
                  <a:cxn ang="0">
                    <a:pos x="60" y="40"/>
                  </a:cxn>
                  <a:cxn ang="0">
                    <a:pos x="52" y="32"/>
                  </a:cxn>
                  <a:cxn ang="0">
                    <a:pos x="46" y="30"/>
                  </a:cxn>
                  <a:cxn ang="0">
                    <a:pos x="40" y="28"/>
                  </a:cxn>
                  <a:cxn ang="0">
                    <a:pos x="38" y="26"/>
                  </a:cxn>
                  <a:cxn ang="0">
                    <a:pos x="36" y="28"/>
                  </a:cxn>
                </a:cxnLst>
                <a:rect l="0" t="0" r="r" b="b"/>
                <a:pathLst>
                  <a:path w="352" h="104">
                    <a:moveTo>
                      <a:pt x="36" y="28"/>
                    </a:moveTo>
                    <a:lnTo>
                      <a:pt x="36" y="28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0" y="32"/>
                    </a:lnTo>
                    <a:lnTo>
                      <a:pt x="28" y="32"/>
                    </a:lnTo>
                    <a:lnTo>
                      <a:pt x="26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40" y="6"/>
                    </a:lnTo>
                    <a:lnTo>
                      <a:pt x="44" y="10"/>
                    </a:lnTo>
                    <a:lnTo>
                      <a:pt x="50" y="16"/>
                    </a:lnTo>
                    <a:lnTo>
                      <a:pt x="58" y="20"/>
                    </a:lnTo>
                    <a:lnTo>
                      <a:pt x="62" y="24"/>
                    </a:lnTo>
                    <a:lnTo>
                      <a:pt x="66" y="28"/>
                    </a:lnTo>
                    <a:lnTo>
                      <a:pt x="70" y="30"/>
                    </a:lnTo>
                    <a:lnTo>
                      <a:pt x="76" y="34"/>
                    </a:lnTo>
                    <a:lnTo>
                      <a:pt x="80" y="38"/>
                    </a:lnTo>
                    <a:lnTo>
                      <a:pt x="86" y="42"/>
                    </a:lnTo>
                    <a:lnTo>
                      <a:pt x="90" y="44"/>
                    </a:lnTo>
                    <a:lnTo>
                      <a:pt x="96" y="48"/>
                    </a:lnTo>
                    <a:lnTo>
                      <a:pt x="102" y="52"/>
                    </a:lnTo>
                    <a:lnTo>
                      <a:pt x="106" y="56"/>
                    </a:lnTo>
                    <a:lnTo>
                      <a:pt x="112" y="58"/>
                    </a:lnTo>
                    <a:lnTo>
                      <a:pt x="118" y="62"/>
                    </a:lnTo>
                    <a:lnTo>
                      <a:pt x="124" y="64"/>
                    </a:lnTo>
                    <a:lnTo>
                      <a:pt x="130" y="68"/>
                    </a:lnTo>
                    <a:lnTo>
                      <a:pt x="136" y="70"/>
                    </a:lnTo>
                    <a:lnTo>
                      <a:pt x="142" y="74"/>
                    </a:lnTo>
                    <a:lnTo>
                      <a:pt x="148" y="76"/>
                    </a:lnTo>
                    <a:lnTo>
                      <a:pt x="154" y="78"/>
                    </a:lnTo>
                    <a:lnTo>
                      <a:pt x="160" y="80"/>
                    </a:lnTo>
                    <a:lnTo>
                      <a:pt x="164" y="80"/>
                    </a:lnTo>
                    <a:lnTo>
                      <a:pt x="170" y="82"/>
                    </a:lnTo>
                    <a:lnTo>
                      <a:pt x="176" y="82"/>
                    </a:lnTo>
                    <a:lnTo>
                      <a:pt x="182" y="84"/>
                    </a:lnTo>
                    <a:lnTo>
                      <a:pt x="186" y="84"/>
                    </a:lnTo>
                    <a:lnTo>
                      <a:pt x="192" y="82"/>
                    </a:lnTo>
                    <a:lnTo>
                      <a:pt x="198" y="82"/>
                    </a:lnTo>
                    <a:lnTo>
                      <a:pt x="204" y="82"/>
                    </a:lnTo>
                    <a:lnTo>
                      <a:pt x="208" y="82"/>
                    </a:lnTo>
                    <a:lnTo>
                      <a:pt x="214" y="82"/>
                    </a:lnTo>
                    <a:lnTo>
                      <a:pt x="220" y="82"/>
                    </a:lnTo>
                    <a:lnTo>
                      <a:pt x="224" y="80"/>
                    </a:lnTo>
                    <a:lnTo>
                      <a:pt x="230" y="80"/>
                    </a:lnTo>
                    <a:lnTo>
                      <a:pt x="240" y="78"/>
                    </a:lnTo>
                    <a:lnTo>
                      <a:pt x="250" y="78"/>
                    </a:lnTo>
                    <a:lnTo>
                      <a:pt x="260" y="76"/>
                    </a:lnTo>
                    <a:lnTo>
                      <a:pt x="268" y="74"/>
                    </a:lnTo>
                    <a:lnTo>
                      <a:pt x="278" y="72"/>
                    </a:lnTo>
                    <a:lnTo>
                      <a:pt x="286" y="72"/>
                    </a:lnTo>
                    <a:lnTo>
                      <a:pt x="292" y="70"/>
                    </a:lnTo>
                    <a:lnTo>
                      <a:pt x="300" y="68"/>
                    </a:lnTo>
                    <a:lnTo>
                      <a:pt x="304" y="66"/>
                    </a:lnTo>
                    <a:lnTo>
                      <a:pt x="310" y="66"/>
                    </a:lnTo>
                    <a:lnTo>
                      <a:pt x="312" y="64"/>
                    </a:lnTo>
                    <a:lnTo>
                      <a:pt x="312" y="64"/>
                    </a:lnTo>
                    <a:lnTo>
                      <a:pt x="314" y="64"/>
                    </a:lnTo>
                    <a:lnTo>
                      <a:pt x="316" y="64"/>
                    </a:lnTo>
                    <a:lnTo>
                      <a:pt x="316" y="64"/>
                    </a:lnTo>
                    <a:lnTo>
                      <a:pt x="316" y="62"/>
                    </a:lnTo>
                    <a:lnTo>
                      <a:pt x="318" y="62"/>
                    </a:lnTo>
                    <a:lnTo>
                      <a:pt x="318" y="62"/>
                    </a:lnTo>
                    <a:lnTo>
                      <a:pt x="320" y="60"/>
                    </a:lnTo>
                    <a:lnTo>
                      <a:pt x="320" y="60"/>
                    </a:lnTo>
                    <a:lnTo>
                      <a:pt x="320" y="58"/>
                    </a:lnTo>
                    <a:lnTo>
                      <a:pt x="322" y="58"/>
                    </a:lnTo>
                    <a:lnTo>
                      <a:pt x="322" y="56"/>
                    </a:lnTo>
                    <a:lnTo>
                      <a:pt x="324" y="54"/>
                    </a:lnTo>
                    <a:lnTo>
                      <a:pt x="324" y="52"/>
                    </a:lnTo>
                    <a:lnTo>
                      <a:pt x="326" y="52"/>
                    </a:lnTo>
                    <a:lnTo>
                      <a:pt x="326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30" y="48"/>
                    </a:lnTo>
                    <a:lnTo>
                      <a:pt x="330" y="48"/>
                    </a:lnTo>
                    <a:lnTo>
                      <a:pt x="332" y="48"/>
                    </a:lnTo>
                    <a:lnTo>
                      <a:pt x="332" y="48"/>
                    </a:lnTo>
                    <a:lnTo>
                      <a:pt x="334" y="48"/>
                    </a:lnTo>
                    <a:lnTo>
                      <a:pt x="336" y="48"/>
                    </a:lnTo>
                    <a:lnTo>
                      <a:pt x="336" y="50"/>
                    </a:lnTo>
                    <a:lnTo>
                      <a:pt x="338" y="50"/>
                    </a:lnTo>
                    <a:lnTo>
                      <a:pt x="340" y="50"/>
                    </a:lnTo>
                    <a:lnTo>
                      <a:pt x="342" y="52"/>
                    </a:lnTo>
                    <a:lnTo>
                      <a:pt x="342" y="54"/>
                    </a:lnTo>
                    <a:lnTo>
                      <a:pt x="344" y="54"/>
                    </a:lnTo>
                    <a:lnTo>
                      <a:pt x="346" y="56"/>
                    </a:lnTo>
                    <a:lnTo>
                      <a:pt x="348" y="58"/>
                    </a:lnTo>
                    <a:lnTo>
                      <a:pt x="350" y="58"/>
                    </a:lnTo>
                    <a:lnTo>
                      <a:pt x="350" y="60"/>
                    </a:lnTo>
                    <a:lnTo>
                      <a:pt x="352" y="62"/>
                    </a:lnTo>
                    <a:lnTo>
                      <a:pt x="352" y="64"/>
                    </a:lnTo>
                    <a:lnTo>
                      <a:pt x="352" y="64"/>
                    </a:lnTo>
                    <a:lnTo>
                      <a:pt x="352" y="66"/>
                    </a:lnTo>
                    <a:lnTo>
                      <a:pt x="352" y="68"/>
                    </a:lnTo>
                    <a:lnTo>
                      <a:pt x="352" y="68"/>
                    </a:lnTo>
                    <a:lnTo>
                      <a:pt x="352" y="70"/>
                    </a:lnTo>
                    <a:lnTo>
                      <a:pt x="352" y="70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50" y="74"/>
                    </a:lnTo>
                    <a:lnTo>
                      <a:pt x="348" y="74"/>
                    </a:lnTo>
                    <a:lnTo>
                      <a:pt x="348" y="74"/>
                    </a:lnTo>
                    <a:lnTo>
                      <a:pt x="346" y="76"/>
                    </a:lnTo>
                    <a:lnTo>
                      <a:pt x="346" y="76"/>
                    </a:lnTo>
                    <a:lnTo>
                      <a:pt x="344" y="76"/>
                    </a:lnTo>
                    <a:lnTo>
                      <a:pt x="342" y="78"/>
                    </a:lnTo>
                    <a:lnTo>
                      <a:pt x="342" y="78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6" y="78"/>
                    </a:lnTo>
                    <a:lnTo>
                      <a:pt x="336" y="78"/>
                    </a:lnTo>
                    <a:lnTo>
                      <a:pt x="334" y="76"/>
                    </a:lnTo>
                    <a:lnTo>
                      <a:pt x="332" y="76"/>
                    </a:lnTo>
                    <a:lnTo>
                      <a:pt x="332" y="76"/>
                    </a:lnTo>
                    <a:lnTo>
                      <a:pt x="330" y="76"/>
                    </a:lnTo>
                    <a:lnTo>
                      <a:pt x="328" y="74"/>
                    </a:lnTo>
                    <a:lnTo>
                      <a:pt x="328" y="74"/>
                    </a:lnTo>
                    <a:lnTo>
                      <a:pt x="326" y="72"/>
                    </a:lnTo>
                    <a:lnTo>
                      <a:pt x="324" y="72"/>
                    </a:lnTo>
                    <a:lnTo>
                      <a:pt x="322" y="72"/>
                    </a:lnTo>
                    <a:lnTo>
                      <a:pt x="318" y="72"/>
                    </a:lnTo>
                    <a:lnTo>
                      <a:pt x="316" y="72"/>
                    </a:lnTo>
                    <a:lnTo>
                      <a:pt x="312" y="72"/>
                    </a:lnTo>
                    <a:lnTo>
                      <a:pt x="308" y="74"/>
                    </a:lnTo>
                    <a:lnTo>
                      <a:pt x="304" y="74"/>
                    </a:lnTo>
                    <a:lnTo>
                      <a:pt x="300" y="76"/>
                    </a:lnTo>
                    <a:lnTo>
                      <a:pt x="294" y="78"/>
                    </a:lnTo>
                    <a:lnTo>
                      <a:pt x="290" y="78"/>
                    </a:lnTo>
                    <a:lnTo>
                      <a:pt x="284" y="80"/>
                    </a:lnTo>
                    <a:lnTo>
                      <a:pt x="274" y="84"/>
                    </a:lnTo>
                    <a:lnTo>
                      <a:pt x="262" y="88"/>
                    </a:lnTo>
                    <a:lnTo>
                      <a:pt x="256" y="90"/>
                    </a:lnTo>
                    <a:lnTo>
                      <a:pt x="250" y="92"/>
                    </a:lnTo>
                    <a:lnTo>
                      <a:pt x="244" y="92"/>
                    </a:lnTo>
                    <a:lnTo>
                      <a:pt x="238" y="94"/>
                    </a:lnTo>
                    <a:lnTo>
                      <a:pt x="232" y="96"/>
                    </a:lnTo>
                    <a:lnTo>
                      <a:pt x="226" y="98"/>
                    </a:lnTo>
                    <a:lnTo>
                      <a:pt x="220" y="100"/>
                    </a:lnTo>
                    <a:lnTo>
                      <a:pt x="214" y="100"/>
                    </a:lnTo>
                    <a:lnTo>
                      <a:pt x="208" y="102"/>
                    </a:lnTo>
                    <a:lnTo>
                      <a:pt x="202" y="102"/>
                    </a:lnTo>
                    <a:lnTo>
                      <a:pt x="198" y="104"/>
                    </a:lnTo>
                    <a:lnTo>
                      <a:pt x="192" y="104"/>
                    </a:lnTo>
                    <a:lnTo>
                      <a:pt x="188" y="104"/>
                    </a:lnTo>
                    <a:lnTo>
                      <a:pt x="182" y="104"/>
                    </a:lnTo>
                    <a:lnTo>
                      <a:pt x="178" y="104"/>
                    </a:lnTo>
                    <a:lnTo>
                      <a:pt x="174" y="104"/>
                    </a:lnTo>
                    <a:lnTo>
                      <a:pt x="170" y="102"/>
                    </a:lnTo>
                    <a:lnTo>
                      <a:pt x="166" y="102"/>
                    </a:lnTo>
                    <a:lnTo>
                      <a:pt x="162" y="100"/>
                    </a:lnTo>
                    <a:lnTo>
                      <a:pt x="156" y="98"/>
                    </a:lnTo>
                    <a:lnTo>
                      <a:pt x="152" y="96"/>
                    </a:lnTo>
                    <a:lnTo>
                      <a:pt x="148" y="94"/>
                    </a:lnTo>
                    <a:lnTo>
                      <a:pt x="142" y="92"/>
                    </a:lnTo>
                    <a:lnTo>
                      <a:pt x="138" y="90"/>
                    </a:lnTo>
                    <a:lnTo>
                      <a:pt x="132" y="86"/>
                    </a:lnTo>
                    <a:lnTo>
                      <a:pt x="128" y="84"/>
                    </a:lnTo>
                    <a:lnTo>
                      <a:pt x="122" y="80"/>
                    </a:lnTo>
                    <a:lnTo>
                      <a:pt x="118" y="78"/>
                    </a:lnTo>
                    <a:lnTo>
                      <a:pt x="114" y="74"/>
                    </a:lnTo>
                    <a:lnTo>
                      <a:pt x="108" y="72"/>
                    </a:lnTo>
                    <a:lnTo>
                      <a:pt x="104" y="68"/>
                    </a:lnTo>
                    <a:lnTo>
                      <a:pt x="98" y="66"/>
                    </a:lnTo>
                    <a:lnTo>
                      <a:pt x="90" y="60"/>
                    </a:lnTo>
                    <a:lnTo>
                      <a:pt x="82" y="54"/>
                    </a:lnTo>
                    <a:lnTo>
                      <a:pt x="74" y="48"/>
                    </a:lnTo>
                    <a:lnTo>
                      <a:pt x="66" y="44"/>
                    </a:lnTo>
                    <a:lnTo>
                      <a:pt x="60" y="40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2" y="34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6" y="30"/>
                    </a:lnTo>
                    <a:lnTo>
                      <a:pt x="44" y="30"/>
                    </a:lnTo>
                    <a:lnTo>
                      <a:pt x="42" y="30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6" y="28"/>
                    </a:lnTo>
                    <a:close/>
                  </a:path>
                </a:pathLst>
              </a:custGeom>
              <a:solidFill>
                <a:srgbClr val="9726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455"/>
              <p:cNvSpPr>
                <a:spLocks/>
              </p:cNvSpPr>
              <p:nvPr/>
            </p:nvSpPr>
            <p:spPr bwMode="auto">
              <a:xfrm>
                <a:off x="5543550" y="1771650"/>
                <a:ext cx="177800" cy="7620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4"/>
                  </a:cxn>
                  <a:cxn ang="0">
                    <a:pos x="12" y="8"/>
                  </a:cxn>
                  <a:cxn ang="0">
                    <a:pos x="20" y="14"/>
                  </a:cxn>
                  <a:cxn ang="0">
                    <a:pos x="28" y="18"/>
                  </a:cxn>
                  <a:cxn ang="0">
                    <a:pos x="34" y="22"/>
                  </a:cxn>
                  <a:cxn ang="0">
                    <a:pos x="40" y="24"/>
                  </a:cxn>
                  <a:cxn ang="0">
                    <a:pos x="46" y="28"/>
                  </a:cxn>
                  <a:cxn ang="0">
                    <a:pos x="52" y="30"/>
                  </a:cxn>
                  <a:cxn ang="0">
                    <a:pos x="60" y="32"/>
                  </a:cxn>
                  <a:cxn ang="0">
                    <a:pos x="66" y="32"/>
                  </a:cxn>
                  <a:cxn ang="0">
                    <a:pos x="72" y="34"/>
                  </a:cxn>
                  <a:cxn ang="0">
                    <a:pos x="82" y="34"/>
                  </a:cxn>
                  <a:cxn ang="0">
                    <a:pos x="92" y="32"/>
                  </a:cxn>
                  <a:cxn ang="0">
                    <a:pos x="100" y="32"/>
                  </a:cxn>
                  <a:cxn ang="0">
                    <a:pos x="104" y="30"/>
                  </a:cxn>
                  <a:cxn ang="0">
                    <a:pos x="108" y="30"/>
                  </a:cxn>
                  <a:cxn ang="0">
                    <a:pos x="110" y="28"/>
                  </a:cxn>
                  <a:cxn ang="0">
                    <a:pos x="112" y="28"/>
                  </a:cxn>
                  <a:cxn ang="0">
                    <a:pos x="112" y="28"/>
                  </a:cxn>
                  <a:cxn ang="0">
                    <a:pos x="108" y="30"/>
                  </a:cxn>
                  <a:cxn ang="0">
                    <a:pos x="104" y="34"/>
                  </a:cxn>
                  <a:cxn ang="0">
                    <a:pos x="100" y="36"/>
                  </a:cxn>
                  <a:cxn ang="0">
                    <a:pos x="94" y="38"/>
                  </a:cxn>
                  <a:cxn ang="0">
                    <a:pos x="90" y="42"/>
                  </a:cxn>
                  <a:cxn ang="0">
                    <a:pos x="84" y="44"/>
                  </a:cxn>
                  <a:cxn ang="0">
                    <a:pos x="78" y="46"/>
                  </a:cxn>
                  <a:cxn ang="0">
                    <a:pos x="72" y="46"/>
                  </a:cxn>
                  <a:cxn ang="0">
                    <a:pos x="64" y="48"/>
                  </a:cxn>
                  <a:cxn ang="0">
                    <a:pos x="58" y="48"/>
                  </a:cxn>
                  <a:cxn ang="0">
                    <a:pos x="52" y="48"/>
                  </a:cxn>
                  <a:cxn ang="0">
                    <a:pos x="46" y="46"/>
                  </a:cxn>
                  <a:cxn ang="0">
                    <a:pos x="40" y="42"/>
                  </a:cxn>
                  <a:cxn ang="0">
                    <a:pos x="34" y="40"/>
                  </a:cxn>
                  <a:cxn ang="0">
                    <a:pos x="28" y="36"/>
                  </a:cxn>
                  <a:cxn ang="0">
                    <a:pos x="24" y="32"/>
                  </a:cxn>
                  <a:cxn ang="0">
                    <a:pos x="18" y="28"/>
                  </a:cxn>
                  <a:cxn ang="0">
                    <a:pos x="16" y="24"/>
                  </a:cxn>
                  <a:cxn ang="0">
                    <a:pos x="12" y="20"/>
                  </a:cxn>
                  <a:cxn ang="0">
                    <a:pos x="10" y="18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4" y="8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2" h="48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12" y="8"/>
                    </a:lnTo>
                    <a:lnTo>
                      <a:pt x="16" y="12"/>
                    </a:lnTo>
                    <a:lnTo>
                      <a:pt x="20" y="14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32" y="20"/>
                    </a:lnTo>
                    <a:lnTo>
                      <a:pt x="34" y="22"/>
                    </a:lnTo>
                    <a:lnTo>
                      <a:pt x="38" y="24"/>
                    </a:lnTo>
                    <a:lnTo>
                      <a:pt x="40" y="24"/>
                    </a:lnTo>
                    <a:lnTo>
                      <a:pt x="44" y="26"/>
                    </a:lnTo>
                    <a:lnTo>
                      <a:pt x="46" y="28"/>
                    </a:lnTo>
                    <a:lnTo>
                      <a:pt x="50" y="28"/>
                    </a:lnTo>
                    <a:lnTo>
                      <a:pt x="52" y="30"/>
                    </a:lnTo>
                    <a:lnTo>
                      <a:pt x="56" y="30"/>
                    </a:lnTo>
                    <a:lnTo>
                      <a:pt x="60" y="32"/>
                    </a:lnTo>
                    <a:lnTo>
                      <a:pt x="62" y="32"/>
                    </a:lnTo>
                    <a:lnTo>
                      <a:pt x="66" y="32"/>
                    </a:lnTo>
                    <a:lnTo>
                      <a:pt x="68" y="34"/>
                    </a:lnTo>
                    <a:lnTo>
                      <a:pt x="72" y="34"/>
                    </a:lnTo>
                    <a:lnTo>
                      <a:pt x="76" y="34"/>
                    </a:lnTo>
                    <a:lnTo>
                      <a:pt x="82" y="34"/>
                    </a:lnTo>
                    <a:lnTo>
                      <a:pt x="86" y="32"/>
                    </a:lnTo>
                    <a:lnTo>
                      <a:pt x="92" y="32"/>
                    </a:lnTo>
                    <a:lnTo>
                      <a:pt x="96" y="32"/>
                    </a:lnTo>
                    <a:lnTo>
                      <a:pt x="100" y="32"/>
                    </a:lnTo>
                    <a:lnTo>
                      <a:pt x="102" y="32"/>
                    </a:lnTo>
                    <a:lnTo>
                      <a:pt x="104" y="30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0" y="30"/>
                    </a:lnTo>
                    <a:lnTo>
                      <a:pt x="108" y="30"/>
                    </a:lnTo>
                    <a:lnTo>
                      <a:pt x="106" y="32"/>
                    </a:lnTo>
                    <a:lnTo>
                      <a:pt x="104" y="34"/>
                    </a:lnTo>
                    <a:lnTo>
                      <a:pt x="102" y="36"/>
                    </a:lnTo>
                    <a:lnTo>
                      <a:pt x="100" y="36"/>
                    </a:lnTo>
                    <a:lnTo>
                      <a:pt x="96" y="38"/>
                    </a:lnTo>
                    <a:lnTo>
                      <a:pt x="94" y="38"/>
                    </a:lnTo>
                    <a:lnTo>
                      <a:pt x="92" y="40"/>
                    </a:lnTo>
                    <a:lnTo>
                      <a:pt x="90" y="42"/>
                    </a:lnTo>
                    <a:lnTo>
                      <a:pt x="86" y="42"/>
                    </a:lnTo>
                    <a:lnTo>
                      <a:pt x="84" y="44"/>
                    </a:lnTo>
                    <a:lnTo>
                      <a:pt x="80" y="44"/>
                    </a:lnTo>
                    <a:lnTo>
                      <a:pt x="78" y="46"/>
                    </a:lnTo>
                    <a:lnTo>
                      <a:pt x="74" y="46"/>
                    </a:lnTo>
                    <a:lnTo>
                      <a:pt x="72" y="46"/>
                    </a:lnTo>
                    <a:lnTo>
                      <a:pt x="68" y="48"/>
                    </a:lnTo>
                    <a:lnTo>
                      <a:pt x="64" y="48"/>
                    </a:lnTo>
                    <a:lnTo>
                      <a:pt x="62" y="48"/>
                    </a:lnTo>
                    <a:lnTo>
                      <a:pt x="58" y="48"/>
                    </a:lnTo>
                    <a:lnTo>
                      <a:pt x="56" y="48"/>
                    </a:lnTo>
                    <a:lnTo>
                      <a:pt x="52" y="48"/>
                    </a:lnTo>
                    <a:lnTo>
                      <a:pt x="48" y="46"/>
                    </a:lnTo>
                    <a:lnTo>
                      <a:pt x="46" y="46"/>
                    </a:lnTo>
                    <a:lnTo>
                      <a:pt x="42" y="44"/>
                    </a:lnTo>
                    <a:lnTo>
                      <a:pt x="40" y="42"/>
                    </a:lnTo>
                    <a:lnTo>
                      <a:pt x="36" y="40"/>
                    </a:lnTo>
                    <a:lnTo>
                      <a:pt x="34" y="40"/>
                    </a:lnTo>
                    <a:lnTo>
                      <a:pt x="30" y="38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4" y="32"/>
                    </a:lnTo>
                    <a:lnTo>
                      <a:pt x="22" y="30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16" y="24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7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456"/>
              <p:cNvSpPr>
                <a:spLocks/>
              </p:cNvSpPr>
              <p:nvPr/>
            </p:nvSpPr>
            <p:spPr bwMode="auto">
              <a:xfrm>
                <a:off x="5038725" y="1330325"/>
                <a:ext cx="1216025" cy="263525"/>
              </a:xfrm>
              <a:custGeom>
                <a:avLst/>
                <a:gdLst/>
                <a:ahLst/>
                <a:cxnLst>
                  <a:cxn ang="0">
                    <a:pos x="72" y="8"/>
                  </a:cxn>
                  <a:cxn ang="0">
                    <a:pos x="142" y="2"/>
                  </a:cxn>
                  <a:cxn ang="0">
                    <a:pos x="192" y="0"/>
                  </a:cxn>
                  <a:cxn ang="0">
                    <a:pos x="224" y="2"/>
                  </a:cxn>
                  <a:cxn ang="0">
                    <a:pos x="286" y="12"/>
                  </a:cxn>
                  <a:cxn ang="0">
                    <a:pos x="348" y="20"/>
                  </a:cxn>
                  <a:cxn ang="0">
                    <a:pos x="386" y="22"/>
                  </a:cxn>
                  <a:cxn ang="0">
                    <a:pos x="424" y="20"/>
                  </a:cxn>
                  <a:cxn ang="0">
                    <a:pos x="484" y="12"/>
                  </a:cxn>
                  <a:cxn ang="0">
                    <a:pos x="544" y="2"/>
                  </a:cxn>
                  <a:cxn ang="0">
                    <a:pos x="576" y="0"/>
                  </a:cxn>
                  <a:cxn ang="0">
                    <a:pos x="626" y="2"/>
                  </a:cxn>
                  <a:cxn ang="0">
                    <a:pos x="696" y="8"/>
                  </a:cxn>
                  <a:cxn ang="0">
                    <a:pos x="738" y="10"/>
                  </a:cxn>
                  <a:cxn ang="0">
                    <a:pos x="748" y="12"/>
                  </a:cxn>
                  <a:cxn ang="0">
                    <a:pos x="756" y="14"/>
                  </a:cxn>
                  <a:cxn ang="0">
                    <a:pos x="764" y="20"/>
                  </a:cxn>
                  <a:cxn ang="0">
                    <a:pos x="766" y="26"/>
                  </a:cxn>
                  <a:cxn ang="0">
                    <a:pos x="766" y="40"/>
                  </a:cxn>
                  <a:cxn ang="0">
                    <a:pos x="764" y="46"/>
                  </a:cxn>
                  <a:cxn ang="0">
                    <a:pos x="754" y="52"/>
                  </a:cxn>
                  <a:cxn ang="0">
                    <a:pos x="742" y="60"/>
                  </a:cxn>
                  <a:cxn ang="0">
                    <a:pos x="738" y="96"/>
                  </a:cxn>
                  <a:cxn ang="0">
                    <a:pos x="734" y="120"/>
                  </a:cxn>
                  <a:cxn ang="0">
                    <a:pos x="720" y="140"/>
                  </a:cxn>
                  <a:cxn ang="0">
                    <a:pos x="698" y="154"/>
                  </a:cxn>
                  <a:cxn ang="0">
                    <a:pos x="662" y="162"/>
                  </a:cxn>
                  <a:cxn ang="0">
                    <a:pos x="616" y="166"/>
                  </a:cxn>
                  <a:cxn ang="0">
                    <a:pos x="568" y="166"/>
                  </a:cxn>
                  <a:cxn ang="0">
                    <a:pos x="522" y="162"/>
                  </a:cxn>
                  <a:cxn ang="0">
                    <a:pos x="488" y="156"/>
                  </a:cxn>
                  <a:cxn ang="0">
                    <a:pos x="460" y="142"/>
                  </a:cxn>
                  <a:cxn ang="0">
                    <a:pos x="440" y="124"/>
                  </a:cxn>
                  <a:cxn ang="0">
                    <a:pos x="424" y="104"/>
                  </a:cxn>
                  <a:cxn ang="0">
                    <a:pos x="412" y="82"/>
                  </a:cxn>
                  <a:cxn ang="0">
                    <a:pos x="400" y="58"/>
                  </a:cxn>
                  <a:cxn ang="0">
                    <a:pos x="386" y="50"/>
                  </a:cxn>
                  <a:cxn ang="0">
                    <a:pos x="372" y="54"/>
                  </a:cxn>
                  <a:cxn ang="0">
                    <a:pos x="358" y="74"/>
                  </a:cxn>
                  <a:cxn ang="0">
                    <a:pos x="346" y="98"/>
                  </a:cxn>
                  <a:cxn ang="0">
                    <a:pos x="332" y="120"/>
                  </a:cxn>
                  <a:cxn ang="0">
                    <a:pos x="312" y="138"/>
                  </a:cxn>
                  <a:cxn ang="0">
                    <a:pos x="288" y="152"/>
                  </a:cxn>
                  <a:cxn ang="0">
                    <a:pos x="254" y="160"/>
                  </a:cxn>
                  <a:cxn ang="0">
                    <a:pos x="214" y="164"/>
                  </a:cxn>
                  <a:cxn ang="0">
                    <a:pos x="164" y="166"/>
                  </a:cxn>
                  <a:cxn ang="0">
                    <a:pos x="116" y="164"/>
                  </a:cxn>
                  <a:cxn ang="0">
                    <a:pos x="78" y="158"/>
                  </a:cxn>
                  <a:cxn ang="0">
                    <a:pos x="52" y="146"/>
                  </a:cxn>
                  <a:cxn ang="0">
                    <a:pos x="36" y="126"/>
                  </a:cxn>
                  <a:cxn ang="0">
                    <a:pos x="30" y="104"/>
                  </a:cxn>
                  <a:cxn ang="0">
                    <a:pos x="26" y="66"/>
                  </a:cxn>
                  <a:cxn ang="0">
                    <a:pos x="18" y="52"/>
                  </a:cxn>
                  <a:cxn ang="0">
                    <a:pos x="4" y="46"/>
                  </a:cxn>
                  <a:cxn ang="0">
                    <a:pos x="0" y="42"/>
                  </a:cxn>
                  <a:cxn ang="0">
                    <a:pos x="0" y="28"/>
                  </a:cxn>
                  <a:cxn ang="0">
                    <a:pos x="2" y="22"/>
                  </a:cxn>
                  <a:cxn ang="0">
                    <a:pos x="8" y="16"/>
                  </a:cxn>
                  <a:cxn ang="0">
                    <a:pos x="16" y="12"/>
                  </a:cxn>
                  <a:cxn ang="0">
                    <a:pos x="26" y="10"/>
                  </a:cxn>
                </a:cxnLst>
                <a:rect l="0" t="0" r="r" b="b"/>
                <a:pathLst>
                  <a:path w="766" h="166">
                    <a:moveTo>
                      <a:pt x="30" y="10"/>
                    </a:moveTo>
                    <a:lnTo>
                      <a:pt x="36" y="10"/>
                    </a:lnTo>
                    <a:lnTo>
                      <a:pt x="42" y="10"/>
                    </a:lnTo>
                    <a:lnTo>
                      <a:pt x="46" y="10"/>
                    </a:lnTo>
                    <a:lnTo>
                      <a:pt x="52" y="10"/>
                    </a:lnTo>
                    <a:lnTo>
                      <a:pt x="62" y="10"/>
                    </a:lnTo>
                    <a:lnTo>
                      <a:pt x="72" y="8"/>
                    </a:lnTo>
                    <a:lnTo>
                      <a:pt x="82" y="8"/>
                    </a:lnTo>
                    <a:lnTo>
                      <a:pt x="92" y="8"/>
                    </a:lnTo>
                    <a:lnTo>
                      <a:pt x="102" y="6"/>
                    </a:lnTo>
                    <a:lnTo>
                      <a:pt x="112" y="6"/>
                    </a:lnTo>
                    <a:lnTo>
                      <a:pt x="122" y="4"/>
                    </a:lnTo>
                    <a:lnTo>
                      <a:pt x="132" y="4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60" y="2"/>
                    </a:lnTo>
                    <a:lnTo>
                      <a:pt x="172" y="0"/>
                    </a:lnTo>
                    <a:lnTo>
                      <a:pt x="176" y="0"/>
                    </a:lnTo>
                    <a:lnTo>
                      <a:pt x="182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6" y="0"/>
                    </a:lnTo>
                    <a:lnTo>
                      <a:pt x="200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4" y="2"/>
                    </a:lnTo>
                    <a:lnTo>
                      <a:pt x="218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8" y="4"/>
                    </a:lnTo>
                    <a:lnTo>
                      <a:pt x="248" y="6"/>
                    </a:lnTo>
                    <a:lnTo>
                      <a:pt x="258" y="6"/>
                    </a:lnTo>
                    <a:lnTo>
                      <a:pt x="266" y="8"/>
                    </a:lnTo>
                    <a:lnTo>
                      <a:pt x="276" y="10"/>
                    </a:lnTo>
                    <a:lnTo>
                      <a:pt x="286" y="12"/>
                    </a:lnTo>
                    <a:lnTo>
                      <a:pt x="296" y="14"/>
                    </a:lnTo>
                    <a:lnTo>
                      <a:pt x="306" y="14"/>
                    </a:lnTo>
                    <a:lnTo>
                      <a:pt x="316" y="16"/>
                    </a:lnTo>
                    <a:lnTo>
                      <a:pt x="324" y="18"/>
                    </a:lnTo>
                    <a:lnTo>
                      <a:pt x="334" y="18"/>
                    </a:lnTo>
                    <a:lnTo>
                      <a:pt x="342" y="20"/>
                    </a:lnTo>
                    <a:lnTo>
                      <a:pt x="348" y="20"/>
                    </a:lnTo>
                    <a:lnTo>
                      <a:pt x="352" y="20"/>
                    </a:lnTo>
                    <a:lnTo>
                      <a:pt x="358" y="22"/>
                    </a:lnTo>
                    <a:lnTo>
                      <a:pt x="362" y="22"/>
                    </a:lnTo>
                    <a:lnTo>
                      <a:pt x="368" y="22"/>
                    </a:lnTo>
                    <a:lnTo>
                      <a:pt x="374" y="22"/>
                    </a:lnTo>
                    <a:lnTo>
                      <a:pt x="380" y="22"/>
                    </a:lnTo>
                    <a:lnTo>
                      <a:pt x="386" y="22"/>
                    </a:lnTo>
                    <a:lnTo>
                      <a:pt x="392" y="22"/>
                    </a:lnTo>
                    <a:lnTo>
                      <a:pt x="398" y="22"/>
                    </a:lnTo>
                    <a:lnTo>
                      <a:pt x="402" y="22"/>
                    </a:lnTo>
                    <a:lnTo>
                      <a:pt x="408" y="22"/>
                    </a:lnTo>
                    <a:lnTo>
                      <a:pt x="414" y="20"/>
                    </a:lnTo>
                    <a:lnTo>
                      <a:pt x="418" y="20"/>
                    </a:lnTo>
                    <a:lnTo>
                      <a:pt x="424" y="20"/>
                    </a:lnTo>
                    <a:lnTo>
                      <a:pt x="428" y="20"/>
                    </a:lnTo>
                    <a:lnTo>
                      <a:pt x="438" y="18"/>
                    </a:lnTo>
                    <a:lnTo>
                      <a:pt x="446" y="18"/>
                    </a:lnTo>
                    <a:lnTo>
                      <a:pt x="456" y="16"/>
                    </a:lnTo>
                    <a:lnTo>
                      <a:pt x="464" y="14"/>
                    </a:lnTo>
                    <a:lnTo>
                      <a:pt x="474" y="12"/>
                    </a:lnTo>
                    <a:lnTo>
                      <a:pt x="484" y="12"/>
                    </a:lnTo>
                    <a:lnTo>
                      <a:pt x="492" y="10"/>
                    </a:lnTo>
                    <a:lnTo>
                      <a:pt x="502" y="8"/>
                    </a:lnTo>
                    <a:lnTo>
                      <a:pt x="512" y="6"/>
                    </a:lnTo>
                    <a:lnTo>
                      <a:pt x="522" y="4"/>
                    </a:lnTo>
                    <a:lnTo>
                      <a:pt x="530" y="4"/>
                    </a:lnTo>
                    <a:lnTo>
                      <a:pt x="540" y="2"/>
                    </a:lnTo>
                    <a:lnTo>
                      <a:pt x="544" y="2"/>
                    </a:lnTo>
                    <a:lnTo>
                      <a:pt x="550" y="2"/>
                    </a:lnTo>
                    <a:lnTo>
                      <a:pt x="554" y="2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8" y="0"/>
                    </a:lnTo>
                    <a:lnTo>
                      <a:pt x="572" y="0"/>
                    </a:lnTo>
                    <a:lnTo>
                      <a:pt x="576" y="0"/>
                    </a:lnTo>
                    <a:lnTo>
                      <a:pt x="580" y="0"/>
                    </a:lnTo>
                    <a:lnTo>
                      <a:pt x="586" y="0"/>
                    </a:lnTo>
                    <a:lnTo>
                      <a:pt x="590" y="0"/>
                    </a:lnTo>
                    <a:lnTo>
                      <a:pt x="596" y="0"/>
                    </a:lnTo>
                    <a:lnTo>
                      <a:pt x="606" y="2"/>
                    </a:lnTo>
                    <a:lnTo>
                      <a:pt x="616" y="2"/>
                    </a:lnTo>
                    <a:lnTo>
                      <a:pt x="626" y="2"/>
                    </a:lnTo>
                    <a:lnTo>
                      <a:pt x="636" y="4"/>
                    </a:lnTo>
                    <a:lnTo>
                      <a:pt x="646" y="4"/>
                    </a:lnTo>
                    <a:lnTo>
                      <a:pt x="656" y="6"/>
                    </a:lnTo>
                    <a:lnTo>
                      <a:pt x="666" y="6"/>
                    </a:lnTo>
                    <a:lnTo>
                      <a:pt x="676" y="8"/>
                    </a:lnTo>
                    <a:lnTo>
                      <a:pt x="684" y="8"/>
                    </a:lnTo>
                    <a:lnTo>
                      <a:pt x="696" y="8"/>
                    </a:lnTo>
                    <a:lnTo>
                      <a:pt x="706" y="10"/>
                    </a:lnTo>
                    <a:lnTo>
                      <a:pt x="716" y="10"/>
                    </a:lnTo>
                    <a:lnTo>
                      <a:pt x="720" y="10"/>
                    </a:lnTo>
                    <a:lnTo>
                      <a:pt x="726" y="10"/>
                    </a:lnTo>
                    <a:lnTo>
                      <a:pt x="732" y="10"/>
                    </a:lnTo>
                    <a:lnTo>
                      <a:pt x="736" y="10"/>
                    </a:lnTo>
                    <a:lnTo>
                      <a:pt x="738" y="10"/>
                    </a:lnTo>
                    <a:lnTo>
                      <a:pt x="740" y="10"/>
                    </a:lnTo>
                    <a:lnTo>
                      <a:pt x="742" y="10"/>
                    </a:lnTo>
                    <a:lnTo>
                      <a:pt x="742" y="10"/>
                    </a:lnTo>
                    <a:lnTo>
                      <a:pt x="744" y="10"/>
                    </a:lnTo>
                    <a:lnTo>
                      <a:pt x="746" y="12"/>
                    </a:lnTo>
                    <a:lnTo>
                      <a:pt x="746" y="12"/>
                    </a:lnTo>
                    <a:lnTo>
                      <a:pt x="748" y="12"/>
                    </a:lnTo>
                    <a:lnTo>
                      <a:pt x="750" y="12"/>
                    </a:lnTo>
                    <a:lnTo>
                      <a:pt x="750" y="12"/>
                    </a:lnTo>
                    <a:lnTo>
                      <a:pt x="752" y="12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60" y="16"/>
                    </a:lnTo>
                    <a:lnTo>
                      <a:pt x="760" y="18"/>
                    </a:lnTo>
                    <a:lnTo>
                      <a:pt x="762" y="18"/>
                    </a:lnTo>
                    <a:lnTo>
                      <a:pt x="762" y="18"/>
                    </a:lnTo>
                    <a:lnTo>
                      <a:pt x="764" y="20"/>
                    </a:lnTo>
                    <a:lnTo>
                      <a:pt x="764" y="20"/>
                    </a:lnTo>
                    <a:lnTo>
                      <a:pt x="764" y="22"/>
                    </a:lnTo>
                    <a:lnTo>
                      <a:pt x="766" y="22"/>
                    </a:lnTo>
                    <a:lnTo>
                      <a:pt x="766" y="24"/>
                    </a:lnTo>
                    <a:lnTo>
                      <a:pt x="766" y="24"/>
                    </a:lnTo>
                    <a:lnTo>
                      <a:pt x="766" y="24"/>
                    </a:lnTo>
                    <a:lnTo>
                      <a:pt x="766" y="26"/>
                    </a:lnTo>
                    <a:lnTo>
                      <a:pt x="766" y="26"/>
                    </a:lnTo>
                    <a:lnTo>
                      <a:pt x="766" y="28"/>
                    </a:lnTo>
                    <a:lnTo>
                      <a:pt x="766" y="28"/>
                    </a:lnTo>
                    <a:lnTo>
                      <a:pt x="766" y="38"/>
                    </a:lnTo>
                    <a:lnTo>
                      <a:pt x="766" y="40"/>
                    </a:lnTo>
                    <a:lnTo>
                      <a:pt x="766" y="40"/>
                    </a:lnTo>
                    <a:lnTo>
                      <a:pt x="766" y="40"/>
                    </a:lnTo>
                    <a:lnTo>
                      <a:pt x="766" y="42"/>
                    </a:lnTo>
                    <a:lnTo>
                      <a:pt x="766" y="42"/>
                    </a:lnTo>
                    <a:lnTo>
                      <a:pt x="766" y="42"/>
                    </a:lnTo>
                    <a:lnTo>
                      <a:pt x="766" y="44"/>
                    </a:lnTo>
                    <a:lnTo>
                      <a:pt x="764" y="44"/>
                    </a:lnTo>
                    <a:lnTo>
                      <a:pt x="764" y="44"/>
                    </a:lnTo>
                    <a:lnTo>
                      <a:pt x="764" y="46"/>
                    </a:lnTo>
                    <a:lnTo>
                      <a:pt x="762" y="46"/>
                    </a:lnTo>
                    <a:lnTo>
                      <a:pt x="762" y="46"/>
                    </a:lnTo>
                    <a:lnTo>
                      <a:pt x="760" y="48"/>
                    </a:lnTo>
                    <a:lnTo>
                      <a:pt x="760" y="48"/>
                    </a:lnTo>
                    <a:lnTo>
                      <a:pt x="758" y="50"/>
                    </a:lnTo>
                    <a:lnTo>
                      <a:pt x="756" y="50"/>
                    </a:lnTo>
                    <a:lnTo>
                      <a:pt x="754" y="52"/>
                    </a:lnTo>
                    <a:lnTo>
                      <a:pt x="752" y="52"/>
                    </a:lnTo>
                    <a:lnTo>
                      <a:pt x="750" y="52"/>
                    </a:lnTo>
                    <a:lnTo>
                      <a:pt x="748" y="54"/>
                    </a:lnTo>
                    <a:lnTo>
                      <a:pt x="744" y="54"/>
                    </a:lnTo>
                    <a:lnTo>
                      <a:pt x="742" y="54"/>
                    </a:lnTo>
                    <a:lnTo>
                      <a:pt x="742" y="58"/>
                    </a:lnTo>
                    <a:lnTo>
                      <a:pt x="742" y="60"/>
                    </a:lnTo>
                    <a:lnTo>
                      <a:pt x="742" y="64"/>
                    </a:lnTo>
                    <a:lnTo>
                      <a:pt x="742" y="66"/>
                    </a:lnTo>
                    <a:lnTo>
                      <a:pt x="740" y="74"/>
                    </a:lnTo>
                    <a:lnTo>
                      <a:pt x="740" y="80"/>
                    </a:lnTo>
                    <a:lnTo>
                      <a:pt x="740" y="86"/>
                    </a:lnTo>
                    <a:lnTo>
                      <a:pt x="740" y="94"/>
                    </a:lnTo>
                    <a:lnTo>
                      <a:pt x="738" y="96"/>
                    </a:lnTo>
                    <a:lnTo>
                      <a:pt x="738" y="100"/>
                    </a:lnTo>
                    <a:lnTo>
                      <a:pt x="738" y="104"/>
                    </a:lnTo>
                    <a:lnTo>
                      <a:pt x="736" y="108"/>
                    </a:lnTo>
                    <a:lnTo>
                      <a:pt x="736" y="110"/>
                    </a:lnTo>
                    <a:lnTo>
                      <a:pt x="736" y="114"/>
                    </a:lnTo>
                    <a:lnTo>
                      <a:pt x="734" y="116"/>
                    </a:lnTo>
                    <a:lnTo>
                      <a:pt x="734" y="120"/>
                    </a:lnTo>
                    <a:lnTo>
                      <a:pt x="732" y="124"/>
                    </a:lnTo>
                    <a:lnTo>
                      <a:pt x="730" y="126"/>
                    </a:lnTo>
                    <a:lnTo>
                      <a:pt x="728" y="130"/>
                    </a:lnTo>
                    <a:lnTo>
                      <a:pt x="726" y="132"/>
                    </a:lnTo>
                    <a:lnTo>
                      <a:pt x="724" y="136"/>
                    </a:lnTo>
                    <a:lnTo>
                      <a:pt x="722" y="138"/>
                    </a:lnTo>
                    <a:lnTo>
                      <a:pt x="720" y="140"/>
                    </a:lnTo>
                    <a:lnTo>
                      <a:pt x="718" y="144"/>
                    </a:lnTo>
                    <a:lnTo>
                      <a:pt x="714" y="146"/>
                    </a:lnTo>
                    <a:lnTo>
                      <a:pt x="710" y="148"/>
                    </a:lnTo>
                    <a:lnTo>
                      <a:pt x="708" y="150"/>
                    </a:lnTo>
                    <a:lnTo>
                      <a:pt x="704" y="152"/>
                    </a:lnTo>
                    <a:lnTo>
                      <a:pt x="700" y="154"/>
                    </a:lnTo>
                    <a:lnTo>
                      <a:pt x="698" y="154"/>
                    </a:lnTo>
                    <a:lnTo>
                      <a:pt x="694" y="156"/>
                    </a:lnTo>
                    <a:lnTo>
                      <a:pt x="690" y="158"/>
                    </a:lnTo>
                    <a:lnTo>
                      <a:pt x="684" y="158"/>
                    </a:lnTo>
                    <a:lnTo>
                      <a:pt x="680" y="160"/>
                    </a:lnTo>
                    <a:lnTo>
                      <a:pt x="674" y="160"/>
                    </a:lnTo>
                    <a:lnTo>
                      <a:pt x="668" y="162"/>
                    </a:lnTo>
                    <a:lnTo>
                      <a:pt x="662" y="162"/>
                    </a:lnTo>
                    <a:lnTo>
                      <a:pt x="656" y="162"/>
                    </a:lnTo>
                    <a:lnTo>
                      <a:pt x="650" y="164"/>
                    </a:lnTo>
                    <a:lnTo>
                      <a:pt x="644" y="164"/>
                    </a:lnTo>
                    <a:lnTo>
                      <a:pt x="638" y="164"/>
                    </a:lnTo>
                    <a:lnTo>
                      <a:pt x="630" y="164"/>
                    </a:lnTo>
                    <a:lnTo>
                      <a:pt x="624" y="164"/>
                    </a:lnTo>
                    <a:lnTo>
                      <a:pt x="616" y="166"/>
                    </a:lnTo>
                    <a:lnTo>
                      <a:pt x="610" y="166"/>
                    </a:lnTo>
                    <a:lnTo>
                      <a:pt x="602" y="166"/>
                    </a:lnTo>
                    <a:lnTo>
                      <a:pt x="596" y="166"/>
                    </a:lnTo>
                    <a:lnTo>
                      <a:pt x="588" y="166"/>
                    </a:lnTo>
                    <a:lnTo>
                      <a:pt x="582" y="166"/>
                    </a:lnTo>
                    <a:lnTo>
                      <a:pt x="574" y="166"/>
                    </a:lnTo>
                    <a:lnTo>
                      <a:pt x="568" y="166"/>
                    </a:lnTo>
                    <a:lnTo>
                      <a:pt x="560" y="166"/>
                    </a:lnTo>
                    <a:lnTo>
                      <a:pt x="554" y="164"/>
                    </a:lnTo>
                    <a:lnTo>
                      <a:pt x="548" y="164"/>
                    </a:lnTo>
                    <a:lnTo>
                      <a:pt x="540" y="164"/>
                    </a:lnTo>
                    <a:lnTo>
                      <a:pt x="534" y="164"/>
                    </a:lnTo>
                    <a:lnTo>
                      <a:pt x="528" y="162"/>
                    </a:lnTo>
                    <a:lnTo>
                      <a:pt x="522" y="162"/>
                    </a:lnTo>
                    <a:lnTo>
                      <a:pt x="518" y="162"/>
                    </a:lnTo>
                    <a:lnTo>
                      <a:pt x="512" y="160"/>
                    </a:lnTo>
                    <a:lnTo>
                      <a:pt x="506" y="160"/>
                    </a:lnTo>
                    <a:lnTo>
                      <a:pt x="502" y="160"/>
                    </a:lnTo>
                    <a:lnTo>
                      <a:pt x="498" y="158"/>
                    </a:lnTo>
                    <a:lnTo>
                      <a:pt x="492" y="156"/>
                    </a:lnTo>
                    <a:lnTo>
                      <a:pt x="488" y="156"/>
                    </a:lnTo>
                    <a:lnTo>
                      <a:pt x="484" y="154"/>
                    </a:lnTo>
                    <a:lnTo>
                      <a:pt x="480" y="152"/>
                    </a:lnTo>
                    <a:lnTo>
                      <a:pt x="476" y="150"/>
                    </a:lnTo>
                    <a:lnTo>
                      <a:pt x="472" y="148"/>
                    </a:lnTo>
                    <a:lnTo>
                      <a:pt x="468" y="146"/>
                    </a:lnTo>
                    <a:lnTo>
                      <a:pt x="464" y="144"/>
                    </a:lnTo>
                    <a:lnTo>
                      <a:pt x="460" y="142"/>
                    </a:lnTo>
                    <a:lnTo>
                      <a:pt x="458" y="140"/>
                    </a:lnTo>
                    <a:lnTo>
                      <a:pt x="454" y="138"/>
                    </a:lnTo>
                    <a:lnTo>
                      <a:pt x="450" y="136"/>
                    </a:lnTo>
                    <a:lnTo>
                      <a:pt x="448" y="132"/>
                    </a:lnTo>
                    <a:lnTo>
                      <a:pt x="446" y="130"/>
                    </a:lnTo>
                    <a:lnTo>
                      <a:pt x="442" y="128"/>
                    </a:lnTo>
                    <a:lnTo>
                      <a:pt x="440" y="124"/>
                    </a:lnTo>
                    <a:lnTo>
                      <a:pt x="438" y="122"/>
                    </a:lnTo>
                    <a:lnTo>
                      <a:pt x="436" y="120"/>
                    </a:lnTo>
                    <a:lnTo>
                      <a:pt x="432" y="116"/>
                    </a:lnTo>
                    <a:lnTo>
                      <a:pt x="430" y="114"/>
                    </a:lnTo>
                    <a:lnTo>
                      <a:pt x="428" y="110"/>
                    </a:lnTo>
                    <a:lnTo>
                      <a:pt x="426" y="108"/>
                    </a:lnTo>
                    <a:lnTo>
                      <a:pt x="424" y="104"/>
                    </a:lnTo>
                    <a:lnTo>
                      <a:pt x="422" y="102"/>
                    </a:lnTo>
                    <a:lnTo>
                      <a:pt x="422" y="98"/>
                    </a:lnTo>
                    <a:lnTo>
                      <a:pt x="420" y="94"/>
                    </a:lnTo>
                    <a:lnTo>
                      <a:pt x="418" y="92"/>
                    </a:lnTo>
                    <a:lnTo>
                      <a:pt x="416" y="88"/>
                    </a:lnTo>
                    <a:lnTo>
                      <a:pt x="414" y="86"/>
                    </a:lnTo>
                    <a:lnTo>
                      <a:pt x="412" y="82"/>
                    </a:lnTo>
                    <a:lnTo>
                      <a:pt x="410" y="78"/>
                    </a:lnTo>
                    <a:lnTo>
                      <a:pt x="408" y="74"/>
                    </a:lnTo>
                    <a:lnTo>
                      <a:pt x="408" y="70"/>
                    </a:lnTo>
                    <a:lnTo>
                      <a:pt x="406" y="66"/>
                    </a:lnTo>
                    <a:lnTo>
                      <a:pt x="404" y="64"/>
                    </a:lnTo>
                    <a:lnTo>
                      <a:pt x="402" y="62"/>
                    </a:lnTo>
                    <a:lnTo>
                      <a:pt x="400" y="58"/>
                    </a:lnTo>
                    <a:lnTo>
                      <a:pt x="398" y="56"/>
                    </a:lnTo>
                    <a:lnTo>
                      <a:pt x="396" y="54"/>
                    </a:lnTo>
                    <a:lnTo>
                      <a:pt x="394" y="54"/>
                    </a:lnTo>
                    <a:lnTo>
                      <a:pt x="392" y="52"/>
                    </a:lnTo>
                    <a:lnTo>
                      <a:pt x="390" y="52"/>
                    </a:lnTo>
                    <a:lnTo>
                      <a:pt x="388" y="50"/>
                    </a:lnTo>
                    <a:lnTo>
                      <a:pt x="386" y="50"/>
                    </a:lnTo>
                    <a:lnTo>
                      <a:pt x="384" y="50"/>
                    </a:lnTo>
                    <a:lnTo>
                      <a:pt x="382" y="50"/>
                    </a:lnTo>
                    <a:lnTo>
                      <a:pt x="380" y="50"/>
                    </a:lnTo>
                    <a:lnTo>
                      <a:pt x="378" y="52"/>
                    </a:lnTo>
                    <a:lnTo>
                      <a:pt x="376" y="52"/>
                    </a:lnTo>
                    <a:lnTo>
                      <a:pt x="374" y="54"/>
                    </a:lnTo>
                    <a:lnTo>
                      <a:pt x="372" y="54"/>
                    </a:lnTo>
                    <a:lnTo>
                      <a:pt x="370" y="56"/>
                    </a:lnTo>
                    <a:lnTo>
                      <a:pt x="368" y="58"/>
                    </a:lnTo>
                    <a:lnTo>
                      <a:pt x="366" y="62"/>
                    </a:lnTo>
                    <a:lnTo>
                      <a:pt x="364" y="64"/>
                    </a:lnTo>
                    <a:lnTo>
                      <a:pt x="362" y="66"/>
                    </a:lnTo>
                    <a:lnTo>
                      <a:pt x="360" y="70"/>
                    </a:lnTo>
                    <a:lnTo>
                      <a:pt x="358" y="74"/>
                    </a:lnTo>
                    <a:lnTo>
                      <a:pt x="356" y="78"/>
                    </a:lnTo>
                    <a:lnTo>
                      <a:pt x="354" y="82"/>
                    </a:lnTo>
                    <a:lnTo>
                      <a:pt x="352" y="86"/>
                    </a:lnTo>
                    <a:lnTo>
                      <a:pt x="350" y="88"/>
                    </a:lnTo>
                    <a:lnTo>
                      <a:pt x="348" y="92"/>
                    </a:lnTo>
                    <a:lnTo>
                      <a:pt x="348" y="94"/>
                    </a:lnTo>
                    <a:lnTo>
                      <a:pt x="346" y="98"/>
                    </a:lnTo>
                    <a:lnTo>
                      <a:pt x="344" y="102"/>
                    </a:lnTo>
                    <a:lnTo>
                      <a:pt x="342" y="104"/>
                    </a:lnTo>
                    <a:lnTo>
                      <a:pt x="340" y="108"/>
                    </a:lnTo>
                    <a:lnTo>
                      <a:pt x="338" y="110"/>
                    </a:lnTo>
                    <a:lnTo>
                      <a:pt x="336" y="114"/>
                    </a:lnTo>
                    <a:lnTo>
                      <a:pt x="334" y="116"/>
                    </a:lnTo>
                    <a:lnTo>
                      <a:pt x="332" y="120"/>
                    </a:lnTo>
                    <a:lnTo>
                      <a:pt x="330" y="122"/>
                    </a:lnTo>
                    <a:lnTo>
                      <a:pt x="326" y="124"/>
                    </a:lnTo>
                    <a:lnTo>
                      <a:pt x="324" y="128"/>
                    </a:lnTo>
                    <a:lnTo>
                      <a:pt x="322" y="130"/>
                    </a:lnTo>
                    <a:lnTo>
                      <a:pt x="318" y="132"/>
                    </a:lnTo>
                    <a:lnTo>
                      <a:pt x="316" y="136"/>
                    </a:lnTo>
                    <a:lnTo>
                      <a:pt x="312" y="138"/>
                    </a:lnTo>
                    <a:lnTo>
                      <a:pt x="310" y="140"/>
                    </a:lnTo>
                    <a:lnTo>
                      <a:pt x="306" y="142"/>
                    </a:lnTo>
                    <a:lnTo>
                      <a:pt x="302" y="144"/>
                    </a:lnTo>
                    <a:lnTo>
                      <a:pt x="300" y="146"/>
                    </a:lnTo>
                    <a:lnTo>
                      <a:pt x="296" y="148"/>
                    </a:lnTo>
                    <a:lnTo>
                      <a:pt x="292" y="150"/>
                    </a:lnTo>
                    <a:lnTo>
                      <a:pt x="288" y="152"/>
                    </a:lnTo>
                    <a:lnTo>
                      <a:pt x="284" y="154"/>
                    </a:lnTo>
                    <a:lnTo>
                      <a:pt x="280" y="156"/>
                    </a:lnTo>
                    <a:lnTo>
                      <a:pt x="274" y="156"/>
                    </a:lnTo>
                    <a:lnTo>
                      <a:pt x="270" y="158"/>
                    </a:lnTo>
                    <a:lnTo>
                      <a:pt x="266" y="160"/>
                    </a:lnTo>
                    <a:lnTo>
                      <a:pt x="260" y="160"/>
                    </a:lnTo>
                    <a:lnTo>
                      <a:pt x="254" y="160"/>
                    </a:lnTo>
                    <a:lnTo>
                      <a:pt x="250" y="162"/>
                    </a:lnTo>
                    <a:lnTo>
                      <a:pt x="244" y="162"/>
                    </a:lnTo>
                    <a:lnTo>
                      <a:pt x="238" y="162"/>
                    </a:lnTo>
                    <a:lnTo>
                      <a:pt x="232" y="164"/>
                    </a:lnTo>
                    <a:lnTo>
                      <a:pt x="226" y="164"/>
                    </a:lnTo>
                    <a:lnTo>
                      <a:pt x="220" y="164"/>
                    </a:lnTo>
                    <a:lnTo>
                      <a:pt x="214" y="164"/>
                    </a:lnTo>
                    <a:lnTo>
                      <a:pt x="206" y="166"/>
                    </a:lnTo>
                    <a:lnTo>
                      <a:pt x="200" y="166"/>
                    </a:lnTo>
                    <a:lnTo>
                      <a:pt x="192" y="166"/>
                    </a:lnTo>
                    <a:lnTo>
                      <a:pt x="186" y="166"/>
                    </a:lnTo>
                    <a:lnTo>
                      <a:pt x="178" y="166"/>
                    </a:lnTo>
                    <a:lnTo>
                      <a:pt x="172" y="166"/>
                    </a:lnTo>
                    <a:lnTo>
                      <a:pt x="164" y="166"/>
                    </a:lnTo>
                    <a:lnTo>
                      <a:pt x="158" y="166"/>
                    </a:lnTo>
                    <a:lnTo>
                      <a:pt x="150" y="166"/>
                    </a:lnTo>
                    <a:lnTo>
                      <a:pt x="144" y="164"/>
                    </a:lnTo>
                    <a:lnTo>
                      <a:pt x="136" y="164"/>
                    </a:lnTo>
                    <a:lnTo>
                      <a:pt x="130" y="164"/>
                    </a:lnTo>
                    <a:lnTo>
                      <a:pt x="122" y="164"/>
                    </a:lnTo>
                    <a:lnTo>
                      <a:pt x="116" y="164"/>
                    </a:lnTo>
                    <a:lnTo>
                      <a:pt x="110" y="162"/>
                    </a:lnTo>
                    <a:lnTo>
                      <a:pt x="104" y="162"/>
                    </a:lnTo>
                    <a:lnTo>
                      <a:pt x="98" y="162"/>
                    </a:lnTo>
                    <a:lnTo>
                      <a:pt x="92" y="160"/>
                    </a:lnTo>
                    <a:lnTo>
                      <a:pt x="88" y="160"/>
                    </a:lnTo>
                    <a:lnTo>
                      <a:pt x="82" y="158"/>
                    </a:lnTo>
                    <a:lnTo>
                      <a:pt x="78" y="158"/>
                    </a:lnTo>
                    <a:lnTo>
                      <a:pt x="74" y="156"/>
                    </a:lnTo>
                    <a:lnTo>
                      <a:pt x="70" y="154"/>
                    </a:lnTo>
                    <a:lnTo>
                      <a:pt x="66" y="154"/>
                    </a:lnTo>
                    <a:lnTo>
                      <a:pt x="64" y="152"/>
                    </a:lnTo>
                    <a:lnTo>
                      <a:pt x="60" y="150"/>
                    </a:lnTo>
                    <a:lnTo>
                      <a:pt x="56" y="148"/>
                    </a:lnTo>
                    <a:lnTo>
                      <a:pt x="52" y="146"/>
                    </a:lnTo>
                    <a:lnTo>
                      <a:pt x="50" y="144"/>
                    </a:lnTo>
                    <a:lnTo>
                      <a:pt x="48" y="140"/>
                    </a:lnTo>
                    <a:lnTo>
                      <a:pt x="44" y="138"/>
                    </a:lnTo>
                    <a:lnTo>
                      <a:pt x="42" y="136"/>
                    </a:lnTo>
                    <a:lnTo>
                      <a:pt x="40" y="132"/>
                    </a:lnTo>
                    <a:lnTo>
                      <a:pt x="38" y="130"/>
                    </a:lnTo>
                    <a:lnTo>
                      <a:pt x="36" y="126"/>
                    </a:lnTo>
                    <a:lnTo>
                      <a:pt x="36" y="124"/>
                    </a:lnTo>
                    <a:lnTo>
                      <a:pt x="34" y="120"/>
                    </a:lnTo>
                    <a:lnTo>
                      <a:pt x="32" y="116"/>
                    </a:lnTo>
                    <a:lnTo>
                      <a:pt x="32" y="114"/>
                    </a:lnTo>
                    <a:lnTo>
                      <a:pt x="30" y="110"/>
                    </a:lnTo>
                    <a:lnTo>
                      <a:pt x="30" y="108"/>
                    </a:lnTo>
                    <a:lnTo>
                      <a:pt x="30" y="104"/>
                    </a:lnTo>
                    <a:lnTo>
                      <a:pt x="28" y="100"/>
                    </a:lnTo>
                    <a:lnTo>
                      <a:pt x="28" y="96"/>
                    </a:lnTo>
                    <a:lnTo>
                      <a:pt x="28" y="94"/>
                    </a:lnTo>
                    <a:lnTo>
                      <a:pt x="28" y="86"/>
                    </a:lnTo>
                    <a:lnTo>
                      <a:pt x="26" y="80"/>
                    </a:lnTo>
                    <a:lnTo>
                      <a:pt x="26" y="74"/>
                    </a:lnTo>
                    <a:lnTo>
                      <a:pt x="26" y="66"/>
                    </a:lnTo>
                    <a:lnTo>
                      <a:pt x="26" y="64"/>
                    </a:lnTo>
                    <a:lnTo>
                      <a:pt x="26" y="60"/>
                    </a:lnTo>
                    <a:lnTo>
                      <a:pt x="24" y="58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20" y="54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4" y="10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Freeform 457"/>
              <p:cNvSpPr>
                <a:spLocks noEditPoints="1"/>
              </p:cNvSpPr>
              <p:nvPr/>
            </p:nvSpPr>
            <p:spPr bwMode="auto">
              <a:xfrm>
                <a:off x="5054600" y="1339850"/>
                <a:ext cx="1187450" cy="44450"/>
              </a:xfrm>
              <a:custGeom>
                <a:avLst/>
                <a:gdLst/>
                <a:ahLst/>
                <a:cxnLst>
                  <a:cxn ang="0">
                    <a:pos x="42" y="10"/>
                  </a:cxn>
                  <a:cxn ang="0">
                    <a:pos x="74" y="8"/>
                  </a:cxn>
                  <a:cxn ang="0">
                    <a:pos x="104" y="6"/>
                  </a:cxn>
                  <a:cxn ang="0">
                    <a:pos x="132" y="2"/>
                  </a:cxn>
                  <a:cxn ang="0">
                    <a:pos x="162" y="0"/>
                  </a:cxn>
                  <a:cxn ang="0">
                    <a:pos x="190" y="0"/>
                  </a:cxn>
                  <a:cxn ang="0">
                    <a:pos x="216" y="4"/>
                  </a:cxn>
                  <a:cxn ang="0">
                    <a:pos x="246" y="8"/>
                  </a:cxn>
                  <a:cxn ang="0">
                    <a:pos x="276" y="12"/>
                  </a:cxn>
                  <a:cxn ang="0">
                    <a:pos x="306" y="18"/>
                  </a:cxn>
                  <a:cxn ang="0">
                    <a:pos x="332" y="24"/>
                  </a:cxn>
                  <a:cxn ang="0">
                    <a:pos x="322" y="24"/>
                  </a:cxn>
                  <a:cxn ang="0">
                    <a:pos x="296" y="20"/>
                  </a:cxn>
                  <a:cxn ang="0">
                    <a:pos x="270" y="16"/>
                  </a:cxn>
                  <a:cxn ang="0">
                    <a:pos x="242" y="12"/>
                  </a:cxn>
                  <a:cxn ang="0">
                    <a:pos x="216" y="8"/>
                  </a:cxn>
                  <a:cxn ang="0">
                    <a:pos x="198" y="6"/>
                  </a:cxn>
                  <a:cxn ang="0">
                    <a:pos x="182" y="6"/>
                  </a:cxn>
                  <a:cxn ang="0">
                    <a:pos x="152" y="8"/>
                  </a:cxn>
                  <a:cxn ang="0">
                    <a:pos x="122" y="10"/>
                  </a:cxn>
                  <a:cxn ang="0">
                    <a:pos x="94" y="12"/>
                  </a:cxn>
                  <a:cxn ang="0">
                    <a:pos x="64" y="14"/>
                  </a:cxn>
                  <a:cxn ang="0">
                    <a:pos x="32" y="16"/>
                  </a:cxn>
                  <a:cxn ang="0">
                    <a:pos x="12" y="18"/>
                  </a:cxn>
                  <a:cxn ang="0">
                    <a:pos x="4" y="22"/>
                  </a:cxn>
                  <a:cxn ang="0">
                    <a:pos x="0" y="28"/>
                  </a:cxn>
                  <a:cxn ang="0">
                    <a:pos x="2" y="18"/>
                  </a:cxn>
                  <a:cxn ang="0">
                    <a:pos x="10" y="12"/>
                  </a:cxn>
                  <a:cxn ang="0">
                    <a:pos x="22" y="10"/>
                  </a:cxn>
                  <a:cxn ang="0">
                    <a:pos x="540" y="2"/>
                  </a:cxn>
                  <a:cxn ang="0">
                    <a:pos x="566" y="0"/>
                  </a:cxn>
                  <a:cxn ang="0">
                    <a:pos x="596" y="0"/>
                  </a:cxn>
                  <a:cxn ang="0">
                    <a:pos x="624" y="4"/>
                  </a:cxn>
                  <a:cxn ang="0">
                    <a:pos x="654" y="6"/>
                  </a:cxn>
                  <a:cxn ang="0">
                    <a:pos x="684" y="8"/>
                  </a:cxn>
                  <a:cxn ang="0">
                    <a:pos x="716" y="10"/>
                  </a:cxn>
                  <a:cxn ang="0">
                    <a:pos x="734" y="12"/>
                  </a:cxn>
                  <a:cxn ang="0">
                    <a:pos x="744" y="16"/>
                  </a:cxn>
                  <a:cxn ang="0">
                    <a:pos x="748" y="22"/>
                  </a:cxn>
                  <a:cxn ang="0">
                    <a:pos x="746" y="24"/>
                  </a:cxn>
                  <a:cxn ang="0">
                    <a:pos x="738" y="18"/>
                  </a:cxn>
                  <a:cxn ang="0">
                    <a:pos x="726" y="16"/>
                  </a:cxn>
                  <a:cxn ang="0">
                    <a:pos x="694" y="16"/>
                  </a:cxn>
                  <a:cxn ang="0">
                    <a:pos x="664" y="12"/>
                  </a:cxn>
                  <a:cxn ang="0">
                    <a:pos x="634" y="10"/>
                  </a:cxn>
                  <a:cxn ang="0">
                    <a:pos x="604" y="8"/>
                  </a:cxn>
                  <a:cxn ang="0">
                    <a:pos x="576" y="6"/>
                  </a:cxn>
                  <a:cxn ang="0">
                    <a:pos x="550" y="6"/>
                  </a:cxn>
                  <a:cxn ang="0">
                    <a:pos x="524" y="8"/>
                  </a:cxn>
                  <a:cxn ang="0">
                    <a:pos x="502" y="12"/>
                  </a:cxn>
                  <a:cxn ang="0">
                    <a:pos x="478" y="16"/>
                  </a:cxn>
                  <a:cxn ang="0">
                    <a:pos x="456" y="20"/>
                  </a:cxn>
                  <a:cxn ang="0">
                    <a:pos x="430" y="24"/>
                  </a:cxn>
                  <a:cxn ang="0">
                    <a:pos x="404" y="26"/>
                  </a:cxn>
                  <a:cxn ang="0">
                    <a:pos x="420" y="22"/>
                  </a:cxn>
                  <a:cxn ang="0">
                    <a:pos x="448" y="16"/>
                  </a:cxn>
                  <a:cxn ang="0">
                    <a:pos x="476" y="12"/>
                  </a:cxn>
                  <a:cxn ang="0">
                    <a:pos x="500" y="8"/>
                  </a:cxn>
                  <a:cxn ang="0">
                    <a:pos x="520" y="4"/>
                  </a:cxn>
                  <a:cxn ang="0">
                    <a:pos x="528" y="4"/>
                  </a:cxn>
                  <a:cxn ang="0">
                    <a:pos x="532" y="2"/>
                  </a:cxn>
                </a:cxnLst>
                <a:rect l="0" t="0" r="r" b="b"/>
                <a:pathLst>
                  <a:path w="748" h="28">
                    <a:moveTo>
                      <a:pt x="22" y="10"/>
                    </a:moveTo>
                    <a:lnTo>
                      <a:pt x="32" y="10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64" y="8"/>
                    </a:lnTo>
                    <a:lnTo>
                      <a:pt x="74" y="8"/>
                    </a:lnTo>
                    <a:lnTo>
                      <a:pt x="84" y="6"/>
                    </a:lnTo>
                    <a:lnTo>
                      <a:pt x="94" y="6"/>
                    </a:lnTo>
                    <a:lnTo>
                      <a:pt x="104" y="6"/>
                    </a:lnTo>
                    <a:lnTo>
                      <a:pt x="112" y="4"/>
                    </a:lnTo>
                    <a:lnTo>
                      <a:pt x="122" y="4"/>
                    </a:lnTo>
                    <a:lnTo>
                      <a:pt x="132" y="2"/>
                    </a:lnTo>
                    <a:lnTo>
                      <a:pt x="142" y="2"/>
                    </a:lnTo>
                    <a:lnTo>
                      <a:pt x="152" y="0"/>
                    </a:lnTo>
                    <a:lnTo>
                      <a:pt x="162" y="0"/>
                    </a:lnTo>
                    <a:lnTo>
                      <a:pt x="172" y="0"/>
                    </a:lnTo>
                    <a:lnTo>
                      <a:pt x="182" y="0"/>
                    </a:lnTo>
                    <a:lnTo>
                      <a:pt x="190" y="0"/>
                    </a:lnTo>
                    <a:lnTo>
                      <a:pt x="198" y="2"/>
                    </a:lnTo>
                    <a:lnTo>
                      <a:pt x="208" y="2"/>
                    </a:lnTo>
                    <a:lnTo>
                      <a:pt x="216" y="4"/>
                    </a:lnTo>
                    <a:lnTo>
                      <a:pt x="226" y="4"/>
                    </a:lnTo>
                    <a:lnTo>
                      <a:pt x="236" y="6"/>
                    </a:lnTo>
                    <a:lnTo>
                      <a:pt x="246" y="8"/>
                    </a:lnTo>
                    <a:lnTo>
                      <a:pt x="256" y="10"/>
                    </a:lnTo>
                    <a:lnTo>
                      <a:pt x="266" y="12"/>
                    </a:lnTo>
                    <a:lnTo>
                      <a:pt x="276" y="12"/>
                    </a:lnTo>
                    <a:lnTo>
                      <a:pt x="286" y="14"/>
                    </a:lnTo>
                    <a:lnTo>
                      <a:pt x="296" y="16"/>
                    </a:lnTo>
                    <a:lnTo>
                      <a:pt x="306" y="18"/>
                    </a:lnTo>
                    <a:lnTo>
                      <a:pt x="314" y="20"/>
                    </a:lnTo>
                    <a:lnTo>
                      <a:pt x="324" y="22"/>
                    </a:lnTo>
                    <a:lnTo>
                      <a:pt x="332" y="24"/>
                    </a:lnTo>
                    <a:lnTo>
                      <a:pt x="340" y="26"/>
                    </a:lnTo>
                    <a:lnTo>
                      <a:pt x="330" y="26"/>
                    </a:lnTo>
                    <a:lnTo>
                      <a:pt x="322" y="24"/>
                    </a:lnTo>
                    <a:lnTo>
                      <a:pt x="312" y="22"/>
                    </a:lnTo>
                    <a:lnTo>
                      <a:pt x="304" y="22"/>
                    </a:lnTo>
                    <a:lnTo>
                      <a:pt x="296" y="20"/>
                    </a:lnTo>
                    <a:lnTo>
                      <a:pt x="286" y="18"/>
                    </a:lnTo>
                    <a:lnTo>
                      <a:pt x="278" y="16"/>
                    </a:lnTo>
                    <a:lnTo>
                      <a:pt x="270" y="16"/>
                    </a:lnTo>
                    <a:lnTo>
                      <a:pt x="260" y="14"/>
                    </a:lnTo>
                    <a:lnTo>
                      <a:pt x="252" y="12"/>
                    </a:lnTo>
                    <a:lnTo>
                      <a:pt x="242" y="12"/>
                    </a:lnTo>
                    <a:lnTo>
                      <a:pt x="234" y="10"/>
                    </a:lnTo>
                    <a:lnTo>
                      <a:pt x="226" y="10"/>
                    </a:lnTo>
                    <a:lnTo>
                      <a:pt x="216" y="8"/>
                    </a:lnTo>
                    <a:lnTo>
                      <a:pt x="208" y="8"/>
                    </a:lnTo>
                    <a:lnTo>
                      <a:pt x="204" y="6"/>
                    </a:lnTo>
                    <a:lnTo>
                      <a:pt x="198" y="6"/>
                    </a:lnTo>
                    <a:lnTo>
                      <a:pt x="194" y="6"/>
                    </a:lnTo>
                    <a:lnTo>
                      <a:pt x="190" y="6"/>
                    </a:lnTo>
                    <a:lnTo>
                      <a:pt x="182" y="6"/>
                    </a:lnTo>
                    <a:lnTo>
                      <a:pt x="172" y="6"/>
                    </a:lnTo>
                    <a:lnTo>
                      <a:pt x="162" y="6"/>
                    </a:lnTo>
                    <a:lnTo>
                      <a:pt x="152" y="8"/>
                    </a:lnTo>
                    <a:lnTo>
                      <a:pt x="142" y="8"/>
                    </a:lnTo>
                    <a:lnTo>
                      <a:pt x="132" y="8"/>
                    </a:lnTo>
                    <a:lnTo>
                      <a:pt x="122" y="10"/>
                    </a:lnTo>
                    <a:lnTo>
                      <a:pt x="112" y="10"/>
                    </a:lnTo>
                    <a:lnTo>
                      <a:pt x="104" y="12"/>
                    </a:lnTo>
                    <a:lnTo>
                      <a:pt x="94" y="12"/>
                    </a:lnTo>
                    <a:lnTo>
                      <a:pt x="84" y="12"/>
                    </a:lnTo>
                    <a:lnTo>
                      <a:pt x="74" y="14"/>
                    </a:lnTo>
                    <a:lnTo>
                      <a:pt x="64" y="14"/>
                    </a:lnTo>
                    <a:lnTo>
                      <a:pt x="52" y="16"/>
                    </a:lnTo>
                    <a:lnTo>
                      <a:pt x="42" y="16"/>
                    </a:lnTo>
                    <a:lnTo>
                      <a:pt x="32" y="16"/>
                    </a:lnTo>
                    <a:lnTo>
                      <a:pt x="22" y="16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  <a:moveTo>
                      <a:pt x="532" y="2"/>
                    </a:moveTo>
                    <a:lnTo>
                      <a:pt x="540" y="2"/>
                    </a:lnTo>
                    <a:lnTo>
                      <a:pt x="550" y="0"/>
                    </a:lnTo>
                    <a:lnTo>
                      <a:pt x="558" y="0"/>
                    </a:lnTo>
                    <a:lnTo>
                      <a:pt x="566" y="0"/>
                    </a:lnTo>
                    <a:lnTo>
                      <a:pt x="576" y="0"/>
                    </a:lnTo>
                    <a:lnTo>
                      <a:pt x="586" y="0"/>
                    </a:lnTo>
                    <a:lnTo>
                      <a:pt x="596" y="0"/>
                    </a:lnTo>
                    <a:lnTo>
                      <a:pt x="604" y="2"/>
                    </a:lnTo>
                    <a:lnTo>
                      <a:pt x="614" y="2"/>
                    </a:lnTo>
                    <a:lnTo>
                      <a:pt x="624" y="4"/>
                    </a:lnTo>
                    <a:lnTo>
                      <a:pt x="634" y="4"/>
                    </a:lnTo>
                    <a:lnTo>
                      <a:pt x="644" y="6"/>
                    </a:lnTo>
                    <a:lnTo>
                      <a:pt x="654" y="6"/>
                    </a:lnTo>
                    <a:lnTo>
                      <a:pt x="664" y="6"/>
                    </a:lnTo>
                    <a:lnTo>
                      <a:pt x="674" y="8"/>
                    </a:lnTo>
                    <a:lnTo>
                      <a:pt x="684" y="8"/>
                    </a:lnTo>
                    <a:lnTo>
                      <a:pt x="694" y="10"/>
                    </a:lnTo>
                    <a:lnTo>
                      <a:pt x="704" y="10"/>
                    </a:lnTo>
                    <a:lnTo>
                      <a:pt x="716" y="10"/>
                    </a:lnTo>
                    <a:lnTo>
                      <a:pt x="726" y="10"/>
                    </a:lnTo>
                    <a:lnTo>
                      <a:pt x="730" y="10"/>
                    </a:lnTo>
                    <a:lnTo>
                      <a:pt x="734" y="12"/>
                    </a:lnTo>
                    <a:lnTo>
                      <a:pt x="738" y="12"/>
                    </a:lnTo>
                    <a:lnTo>
                      <a:pt x="740" y="14"/>
                    </a:lnTo>
                    <a:lnTo>
                      <a:pt x="744" y="16"/>
                    </a:lnTo>
                    <a:lnTo>
                      <a:pt x="746" y="18"/>
                    </a:lnTo>
                    <a:lnTo>
                      <a:pt x="746" y="20"/>
                    </a:lnTo>
                    <a:lnTo>
                      <a:pt x="748" y="22"/>
                    </a:lnTo>
                    <a:lnTo>
                      <a:pt x="748" y="28"/>
                    </a:lnTo>
                    <a:lnTo>
                      <a:pt x="746" y="26"/>
                    </a:lnTo>
                    <a:lnTo>
                      <a:pt x="746" y="24"/>
                    </a:lnTo>
                    <a:lnTo>
                      <a:pt x="744" y="22"/>
                    </a:lnTo>
                    <a:lnTo>
                      <a:pt x="740" y="20"/>
                    </a:lnTo>
                    <a:lnTo>
                      <a:pt x="738" y="18"/>
                    </a:lnTo>
                    <a:lnTo>
                      <a:pt x="734" y="18"/>
                    </a:lnTo>
                    <a:lnTo>
                      <a:pt x="730" y="16"/>
                    </a:lnTo>
                    <a:lnTo>
                      <a:pt x="726" y="16"/>
                    </a:lnTo>
                    <a:lnTo>
                      <a:pt x="716" y="16"/>
                    </a:lnTo>
                    <a:lnTo>
                      <a:pt x="704" y="16"/>
                    </a:lnTo>
                    <a:lnTo>
                      <a:pt x="694" y="16"/>
                    </a:lnTo>
                    <a:lnTo>
                      <a:pt x="684" y="14"/>
                    </a:lnTo>
                    <a:lnTo>
                      <a:pt x="674" y="14"/>
                    </a:lnTo>
                    <a:lnTo>
                      <a:pt x="664" y="12"/>
                    </a:lnTo>
                    <a:lnTo>
                      <a:pt x="654" y="12"/>
                    </a:lnTo>
                    <a:lnTo>
                      <a:pt x="644" y="12"/>
                    </a:lnTo>
                    <a:lnTo>
                      <a:pt x="634" y="10"/>
                    </a:lnTo>
                    <a:lnTo>
                      <a:pt x="624" y="10"/>
                    </a:lnTo>
                    <a:lnTo>
                      <a:pt x="614" y="8"/>
                    </a:lnTo>
                    <a:lnTo>
                      <a:pt x="604" y="8"/>
                    </a:lnTo>
                    <a:lnTo>
                      <a:pt x="596" y="8"/>
                    </a:lnTo>
                    <a:lnTo>
                      <a:pt x="586" y="6"/>
                    </a:lnTo>
                    <a:lnTo>
                      <a:pt x="576" y="6"/>
                    </a:lnTo>
                    <a:lnTo>
                      <a:pt x="566" y="6"/>
                    </a:lnTo>
                    <a:lnTo>
                      <a:pt x="558" y="6"/>
                    </a:lnTo>
                    <a:lnTo>
                      <a:pt x="550" y="6"/>
                    </a:lnTo>
                    <a:lnTo>
                      <a:pt x="540" y="8"/>
                    </a:lnTo>
                    <a:lnTo>
                      <a:pt x="532" y="8"/>
                    </a:lnTo>
                    <a:lnTo>
                      <a:pt x="524" y="8"/>
                    </a:lnTo>
                    <a:lnTo>
                      <a:pt x="516" y="10"/>
                    </a:lnTo>
                    <a:lnTo>
                      <a:pt x="510" y="10"/>
                    </a:lnTo>
                    <a:lnTo>
                      <a:pt x="502" y="12"/>
                    </a:lnTo>
                    <a:lnTo>
                      <a:pt x="494" y="12"/>
                    </a:lnTo>
                    <a:lnTo>
                      <a:pt x="486" y="14"/>
                    </a:lnTo>
                    <a:lnTo>
                      <a:pt x="478" y="16"/>
                    </a:lnTo>
                    <a:lnTo>
                      <a:pt x="472" y="16"/>
                    </a:lnTo>
                    <a:lnTo>
                      <a:pt x="464" y="18"/>
                    </a:lnTo>
                    <a:lnTo>
                      <a:pt x="456" y="20"/>
                    </a:lnTo>
                    <a:lnTo>
                      <a:pt x="446" y="20"/>
                    </a:lnTo>
                    <a:lnTo>
                      <a:pt x="438" y="22"/>
                    </a:lnTo>
                    <a:lnTo>
                      <a:pt x="430" y="24"/>
                    </a:lnTo>
                    <a:lnTo>
                      <a:pt x="422" y="24"/>
                    </a:lnTo>
                    <a:lnTo>
                      <a:pt x="412" y="26"/>
                    </a:lnTo>
                    <a:lnTo>
                      <a:pt x="404" y="26"/>
                    </a:lnTo>
                    <a:lnTo>
                      <a:pt x="410" y="26"/>
                    </a:lnTo>
                    <a:lnTo>
                      <a:pt x="416" y="24"/>
                    </a:lnTo>
                    <a:lnTo>
                      <a:pt x="420" y="22"/>
                    </a:lnTo>
                    <a:lnTo>
                      <a:pt x="426" y="22"/>
                    </a:lnTo>
                    <a:lnTo>
                      <a:pt x="438" y="18"/>
                    </a:lnTo>
                    <a:lnTo>
                      <a:pt x="448" y="16"/>
                    </a:lnTo>
                    <a:lnTo>
                      <a:pt x="458" y="14"/>
                    </a:lnTo>
                    <a:lnTo>
                      <a:pt x="468" y="14"/>
                    </a:lnTo>
                    <a:lnTo>
                      <a:pt x="476" y="12"/>
                    </a:lnTo>
                    <a:lnTo>
                      <a:pt x="484" y="10"/>
                    </a:lnTo>
                    <a:lnTo>
                      <a:pt x="492" y="10"/>
                    </a:lnTo>
                    <a:lnTo>
                      <a:pt x="500" y="8"/>
                    </a:lnTo>
                    <a:lnTo>
                      <a:pt x="508" y="6"/>
                    </a:lnTo>
                    <a:lnTo>
                      <a:pt x="514" y="6"/>
                    </a:lnTo>
                    <a:lnTo>
                      <a:pt x="520" y="4"/>
                    </a:lnTo>
                    <a:lnTo>
                      <a:pt x="524" y="4"/>
                    </a:lnTo>
                    <a:lnTo>
                      <a:pt x="526" y="4"/>
                    </a:lnTo>
                    <a:lnTo>
                      <a:pt x="528" y="4"/>
                    </a:lnTo>
                    <a:lnTo>
                      <a:pt x="530" y="2"/>
                    </a:lnTo>
                    <a:lnTo>
                      <a:pt x="532" y="2"/>
                    </a:lnTo>
                    <a:lnTo>
                      <a:pt x="532" y="2"/>
                    </a:lnTo>
                    <a:close/>
                  </a:path>
                </a:pathLst>
              </a:custGeom>
              <a:solidFill>
                <a:srgbClr val="D927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Freeform 458"/>
              <p:cNvSpPr>
                <a:spLocks/>
              </p:cNvSpPr>
              <p:nvPr/>
            </p:nvSpPr>
            <p:spPr bwMode="auto">
              <a:xfrm>
                <a:off x="5124450" y="1374775"/>
                <a:ext cx="434975" cy="107950"/>
              </a:xfrm>
              <a:custGeom>
                <a:avLst/>
                <a:gdLst/>
                <a:ahLst/>
                <a:cxnLst>
                  <a:cxn ang="0">
                    <a:pos x="270" y="54"/>
                  </a:cxn>
                  <a:cxn ang="0">
                    <a:pos x="4" y="68"/>
                  </a:cxn>
                  <a:cxn ang="0">
                    <a:pos x="4" y="62"/>
                  </a:cxn>
                  <a:cxn ang="0">
                    <a:pos x="2" y="58"/>
                  </a:cxn>
                  <a:cxn ang="0">
                    <a:pos x="2" y="54"/>
                  </a:cxn>
                  <a:cxn ang="0">
                    <a:pos x="2" y="48"/>
                  </a:cxn>
                  <a:cxn ang="0">
                    <a:pos x="2" y="44"/>
                  </a:cxn>
                  <a:cxn ang="0">
                    <a:pos x="2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0" y="32"/>
                  </a:cxn>
                  <a:cxn ang="0">
                    <a:pos x="2" y="28"/>
                  </a:cxn>
                  <a:cxn ang="0">
                    <a:pos x="4" y="24"/>
                  </a:cxn>
                  <a:cxn ang="0">
                    <a:pos x="8" y="20"/>
                  </a:cxn>
                  <a:cxn ang="0">
                    <a:pos x="14" y="18"/>
                  </a:cxn>
                  <a:cxn ang="0">
                    <a:pos x="20" y="14"/>
                  </a:cxn>
                  <a:cxn ang="0">
                    <a:pos x="28" y="12"/>
                  </a:cxn>
                  <a:cxn ang="0">
                    <a:pos x="36" y="10"/>
                  </a:cxn>
                  <a:cxn ang="0">
                    <a:pos x="46" y="8"/>
                  </a:cxn>
                  <a:cxn ang="0">
                    <a:pos x="56" y="6"/>
                  </a:cxn>
                  <a:cxn ang="0">
                    <a:pos x="68" y="4"/>
                  </a:cxn>
                  <a:cxn ang="0">
                    <a:pos x="78" y="2"/>
                  </a:cxn>
                  <a:cxn ang="0">
                    <a:pos x="90" y="2"/>
                  </a:cxn>
                  <a:cxn ang="0">
                    <a:pos x="104" y="0"/>
                  </a:cxn>
                  <a:cxn ang="0">
                    <a:pos x="116" y="0"/>
                  </a:cxn>
                  <a:cxn ang="0">
                    <a:pos x="128" y="0"/>
                  </a:cxn>
                  <a:cxn ang="0">
                    <a:pos x="142" y="0"/>
                  </a:cxn>
                  <a:cxn ang="0">
                    <a:pos x="154" y="2"/>
                  </a:cxn>
                  <a:cxn ang="0">
                    <a:pos x="168" y="2"/>
                  </a:cxn>
                  <a:cxn ang="0">
                    <a:pos x="180" y="2"/>
                  </a:cxn>
                  <a:cxn ang="0">
                    <a:pos x="192" y="4"/>
                  </a:cxn>
                  <a:cxn ang="0">
                    <a:pos x="204" y="6"/>
                  </a:cxn>
                  <a:cxn ang="0">
                    <a:pos x="214" y="8"/>
                  </a:cxn>
                  <a:cxn ang="0">
                    <a:pos x="226" y="10"/>
                  </a:cxn>
                  <a:cxn ang="0">
                    <a:pos x="234" y="12"/>
                  </a:cxn>
                  <a:cxn ang="0">
                    <a:pos x="244" y="16"/>
                  </a:cxn>
                  <a:cxn ang="0">
                    <a:pos x="252" y="18"/>
                  </a:cxn>
                  <a:cxn ang="0">
                    <a:pos x="258" y="22"/>
                  </a:cxn>
                  <a:cxn ang="0">
                    <a:pos x="264" y="26"/>
                  </a:cxn>
                  <a:cxn ang="0">
                    <a:pos x="268" y="30"/>
                  </a:cxn>
                  <a:cxn ang="0">
                    <a:pos x="272" y="34"/>
                  </a:cxn>
                  <a:cxn ang="0">
                    <a:pos x="274" y="38"/>
                  </a:cxn>
                  <a:cxn ang="0">
                    <a:pos x="274" y="42"/>
                  </a:cxn>
                  <a:cxn ang="0">
                    <a:pos x="274" y="44"/>
                  </a:cxn>
                  <a:cxn ang="0">
                    <a:pos x="274" y="46"/>
                  </a:cxn>
                  <a:cxn ang="0">
                    <a:pos x="274" y="46"/>
                  </a:cxn>
                  <a:cxn ang="0">
                    <a:pos x="272" y="48"/>
                  </a:cxn>
                  <a:cxn ang="0">
                    <a:pos x="272" y="50"/>
                  </a:cxn>
                  <a:cxn ang="0">
                    <a:pos x="270" y="54"/>
                  </a:cxn>
                  <a:cxn ang="0">
                    <a:pos x="270" y="54"/>
                  </a:cxn>
                </a:cxnLst>
                <a:rect l="0" t="0" r="r" b="b"/>
                <a:pathLst>
                  <a:path w="274" h="68">
                    <a:moveTo>
                      <a:pt x="270" y="54"/>
                    </a:moveTo>
                    <a:lnTo>
                      <a:pt x="4" y="68"/>
                    </a:lnTo>
                    <a:lnTo>
                      <a:pt x="4" y="62"/>
                    </a:lnTo>
                    <a:lnTo>
                      <a:pt x="2" y="58"/>
                    </a:lnTo>
                    <a:lnTo>
                      <a:pt x="2" y="54"/>
                    </a:lnTo>
                    <a:lnTo>
                      <a:pt x="2" y="48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28"/>
                    </a:lnTo>
                    <a:lnTo>
                      <a:pt x="4" y="24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20" y="14"/>
                    </a:lnTo>
                    <a:lnTo>
                      <a:pt x="28" y="12"/>
                    </a:lnTo>
                    <a:lnTo>
                      <a:pt x="36" y="10"/>
                    </a:lnTo>
                    <a:lnTo>
                      <a:pt x="46" y="8"/>
                    </a:lnTo>
                    <a:lnTo>
                      <a:pt x="56" y="6"/>
                    </a:lnTo>
                    <a:lnTo>
                      <a:pt x="68" y="4"/>
                    </a:lnTo>
                    <a:lnTo>
                      <a:pt x="78" y="2"/>
                    </a:lnTo>
                    <a:lnTo>
                      <a:pt x="90" y="2"/>
                    </a:lnTo>
                    <a:lnTo>
                      <a:pt x="104" y="0"/>
                    </a:lnTo>
                    <a:lnTo>
                      <a:pt x="116" y="0"/>
                    </a:lnTo>
                    <a:lnTo>
                      <a:pt x="128" y="0"/>
                    </a:lnTo>
                    <a:lnTo>
                      <a:pt x="142" y="0"/>
                    </a:lnTo>
                    <a:lnTo>
                      <a:pt x="154" y="2"/>
                    </a:lnTo>
                    <a:lnTo>
                      <a:pt x="168" y="2"/>
                    </a:lnTo>
                    <a:lnTo>
                      <a:pt x="180" y="2"/>
                    </a:lnTo>
                    <a:lnTo>
                      <a:pt x="192" y="4"/>
                    </a:lnTo>
                    <a:lnTo>
                      <a:pt x="204" y="6"/>
                    </a:lnTo>
                    <a:lnTo>
                      <a:pt x="214" y="8"/>
                    </a:lnTo>
                    <a:lnTo>
                      <a:pt x="226" y="10"/>
                    </a:lnTo>
                    <a:lnTo>
                      <a:pt x="234" y="12"/>
                    </a:lnTo>
                    <a:lnTo>
                      <a:pt x="244" y="16"/>
                    </a:lnTo>
                    <a:lnTo>
                      <a:pt x="252" y="18"/>
                    </a:lnTo>
                    <a:lnTo>
                      <a:pt x="258" y="22"/>
                    </a:lnTo>
                    <a:lnTo>
                      <a:pt x="264" y="26"/>
                    </a:lnTo>
                    <a:lnTo>
                      <a:pt x="268" y="30"/>
                    </a:lnTo>
                    <a:lnTo>
                      <a:pt x="272" y="34"/>
                    </a:lnTo>
                    <a:lnTo>
                      <a:pt x="274" y="38"/>
                    </a:lnTo>
                    <a:lnTo>
                      <a:pt x="274" y="42"/>
                    </a:lnTo>
                    <a:lnTo>
                      <a:pt x="274" y="44"/>
                    </a:lnTo>
                    <a:lnTo>
                      <a:pt x="274" y="46"/>
                    </a:lnTo>
                    <a:lnTo>
                      <a:pt x="274" y="46"/>
                    </a:lnTo>
                    <a:lnTo>
                      <a:pt x="272" y="48"/>
                    </a:lnTo>
                    <a:lnTo>
                      <a:pt x="272" y="50"/>
                    </a:lnTo>
                    <a:lnTo>
                      <a:pt x="270" y="54"/>
                    </a:lnTo>
                    <a:lnTo>
                      <a:pt x="270" y="5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Freeform 459"/>
              <p:cNvSpPr>
                <a:spLocks/>
              </p:cNvSpPr>
              <p:nvPr/>
            </p:nvSpPr>
            <p:spPr bwMode="auto">
              <a:xfrm>
                <a:off x="51308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8" y="0"/>
                  </a:cxn>
                  <a:cxn ang="0">
                    <a:pos x="266" y="2"/>
                  </a:cxn>
                  <a:cxn ang="0">
                    <a:pos x="266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8" h="18">
                    <a:moveTo>
                      <a:pt x="0" y="14"/>
                    </a:moveTo>
                    <a:lnTo>
                      <a:pt x="268" y="0"/>
                    </a:lnTo>
                    <a:lnTo>
                      <a:pt x="266" y="2"/>
                    </a:lnTo>
                    <a:lnTo>
                      <a:pt x="266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460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461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266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6" h="18">
                    <a:moveTo>
                      <a:pt x="0" y="16"/>
                    </a:moveTo>
                    <a:lnTo>
                      <a:pt x="266" y="0"/>
                    </a:lnTo>
                    <a:lnTo>
                      <a:pt x="266" y="2"/>
                    </a:lnTo>
                    <a:lnTo>
                      <a:pt x="266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462"/>
              <p:cNvSpPr>
                <a:spLocks/>
              </p:cNvSpPr>
              <p:nvPr/>
            </p:nvSpPr>
            <p:spPr bwMode="auto">
              <a:xfrm>
                <a:off x="5130800" y="1463675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Freeform 463"/>
              <p:cNvSpPr>
                <a:spLocks/>
              </p:cNvSpPr>
              <p:nvPr/>
            </p:nvSpPr>
            <p:spPr bwMode="auto">
              <a:xfrm>
                <a:off x="5130800" y="146685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4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Freeform 464"/>
              <p:cNvSpPr>
                <a:spLocks/>
              </p:cNvSpPr>
              <p:nvPr/>
            </p:nvSpPr>
            <p:spPr bwMode="auto">
              <a:xfrm>
                <a:off x="5130800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264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8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2"/>
                    </a:lnTo>
                    <a:lnTo>
                      <a:pt x="264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465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6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0"/>
                    </a:lnTo>
                    <a:lnTo>
                      <a:pt x="262" y="2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466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62" y="4"/>
                  </a:cxn>
                  <a:cxn ang="0">
                    <a:pos x="2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4" h="18">
                    <a:moveTo>
                      <a:pt x="0" y="16"/>
                    </a:moveTo>
                    <a:lnTo>
                      <a:pt x="264" y="0"/>
                    </a:lnTo>
                    <a:lnTo>
                      <a:pt x="262" y="2"/>
                    </a:lnTo>
                    <a:lnTo>
                      <a:pt x="262" y="4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467"/>
              <p:cNvSpPr>
                <a:spLocks/>
              </p:cNvSpPr>
              <p:nvPr/>
            </p:nvSpPr>
            <p:spPr bwMode="auto">
              <a:xfrm>
                <a:off x="5133975" y="1473200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60" y="2"/>
                  </a:cxn>
                  <a:cxn ang="0">
                    <a:pos x="260" y="2"/>
                  </a:cxn>
                  <a:cxn ang="0">
                    <a:pos x="0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8">
                    <a:moveTo>
                      <a:pt x="0" y="14"/>
                    </a:moveTo>
                    <a:lnTo>
                      <a:pt x="260" y="0"/>
                    </a:lnTo>
                    <a:lnTo>
                      <a:pt x="260" y="2"/>
                    </a:lnTo>
                    <a:lnTo>
                      <a:pt x="260" y="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468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6">
                    <a:moveTo>
                      <a:pt x="0" y="14"/>
                    </a:moveTo>
                    <a:lnTo>
                      <a:pt x="260" y="0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469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0" y="0"/>
                  </a:cxn>
                  <a:cxn ang="0">
                    <a:pos x="258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0" h="18">
                    <a:moveTo>
                      <a:pt x="0" y="16"/>
                    </a:moveTo>
                    <a:lnTo>
                      <a:pt x="260" y="0"/>
                    </a:lnTo>
                    <a:lnTo>
                      <a:pt x="258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470"/>
              <p:cNvSpPr>
                <a:spLocks/>
              </p:cNvSpPr>
              <p:nvPr/>
            </p:nvSpPr>
            <p:spPr bwMode="auto">
              <a:xfrm>
                <a:off x="5133975" y="1479550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2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2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471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0"/>
                  </a:cxn>
                  <a:cxn ang="0">
                    <a:pos x="25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472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6" y="4"/>
                  </a:cxn>
                  <a:cxn ang="0">
                    <a:pos x="2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8">
                    <a:moveTo>
                      <a:pt x="0" y="14"/>
                    </a:moveTo>
                    <a:lnTo>
                      <a:pt x="258" y="0"/>
                    </a:lnTo>
                    <a:lnTo>
                      <a:pt x="256" y="4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473"/>
              <p:cNvSpPr>
                <a:spLocks/>
              </p:cNvSpPr>
              <p:nvPr/>
            </p:nvSpPr>
            <p:spPr bwMode="auto">
              <a:xfrm>
                <a:off x="5133975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6" y="0"/>
                  </a:cxn>
                  <a:cxn ang="0">
                    <a:pos x="254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6" h="16">
                    <a:moveTo>
                      <a:pt x="0" y="14"/>
                    </a:moveTo>
                    <a:lnTo>
                      <a:pt x="256" y="0"/>
                    </a:lnTo>
                    <a:lnTo>
                      <a:pt x="254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Freeform 474"/>
              <p:cNvSpPr>
                <a:spLocks/>
              </p:cNvSpPr>
              <p:nvPr/>
            </p:nvSpPr>
            <p:spPr bwMode="auto">
              <a:xfrm>
                <a:off x="5137150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4" h="16">
                    <a:moveTo>
                      <a:pt x="0" y="14"/>
                    </a:moveTo>
                    <a:lnTo>
                      <a:pt x="254" y="0"/>
                    </a:lnTo>
                    <a:lnTo>
                      <a:pt x="252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475"/>
              <p:cNvSpPr>
                <a:spLocks/>
              </p:cNvSpPr>
              <p:nvPr/>
            </p:nvSpPr>
            <p:spPr bwMode="auto">
              <a:xfrm>
                <a:off x="5137150" y="1489075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4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4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476"/>
              <p:cNvSpPr>
                <a:spLocks/>
              </p:cNvSpPr>
              <p:nvPr/>
            </p:nvSpPr>
            <p:spPr bwMode="auto">
              <a:xfrm>
                <a:off x="51371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477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50" h="16">
                    <a:moveTo>
                      <a:pt x="0" y="12"/>
                    </a:moveTo>
                    <a:lnTo>
                      <a:pt x="250" y="0"/>
                    </a:lnTo>
                    <a:lnTo>
                      <a:pt x="250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478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0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0" h="16">
                    <a:moveTo>
                      <a:pt x="0" y="14"/>
                    </a:moveTo>
                    <a:lnTo>
                      <a:pt x="250" y="0"/>
                    </a:lnTo>
                    <a:lnTo>
                      <a:pt x="248" y="2"/>
                    </a:lnTo>
                    <a:lnTo>
                      <a:pt x="248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479"/>
              <p:cNvSpPr>
                <a:spLocks/>
              </p:cNvSpPr>
              <p:nvPr/>
            </p:nvSpPr>
            <p:spPr bwMode="auto">
              <a:xfrm>
                <a:off x="51403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8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8" h="16">
                    <a:moveTo>
                      <a:pt x="0" y="14"/>
                    </a:moveTo>
                    <a:lnTo>
                      <a:pt x="248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Freeform 480"/>
              <p:cNvSpPr>
                <a:spLocks/>
              </p:cNvSpPr>
              <p:nvPr/>
            </p:nvSpPr>
            <p:spPr bwMode="auto">
              <a:xfrm>
                <a:off x="5140325" y="1498600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481"/>
              <p:cNvSpPr>
                <a:spLocks/>
              </p:cNvSpPr>
              <p:nvPr/>
            </p:nvSpPr>
            <p:spPr bwMode="auto">
              <a:xfrm>
                <a:off x="5140325" y="1501775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2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2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482"/>
              <p:cNvSpPr>
                <a:spLocks/>
              </p:cNvSpPr>
              <p:nvPr/>
            </p:nvSpPr>
            <p:spPr bwMode="auto">
              <a:xfrm>
                <a:off x="5143500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42" y="0"/>
                  </a:cxn>
                  <a:cxn ang="0">
                    <a:pos x="24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2" h="16">
                    <a:moveTo>
                      <a:pt x="0" y="12"/>
                    </a:moveTo>
                    <a:lnTo>
                      <a:pt x="242" y="0"/>
                    </a:lnTo>
                    <a:lnTo>
                      <a:pt x="24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483"/>
              <p:cNvSpPr>
                <a:spLocks/>
              </p:cNvSpPr>
              <p:nvPr/>
            </p:nvSpPr>
            <p:spPr bwMode="auto">
              <a:xfrm>
                <a:off x="5143500" y="1504950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484"/>
              <p:cNvSpPr>
                <a:spLocks/>
              </p:cNvSpPr>
              <p:nvPr/>
            </p:nvSpPr>
            <p:spPr bwMode="auto">
              <a:xfrm>
                <a:off x="5143500" y="1508125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485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6" h="14">
                    <a:moveTo>
                      <a:pt x="0" y="12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486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3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36" h="16">
                    <a:moveTo>
                      <a:pt x="0" y="14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3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487"/>
              <p:cNvSpPr>
                <a:spLocks/>
              </p:cNvSpPr>
              <p:nvPr/>
            </p:nvSpPr>
            <p:spPr bwMode="auto">
              <a:xfrm>
                <a:off x="5149850" y="1514475"/>
                <a:ext cx="36830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32" y="0"/>
                  </a:cxn>
                  <a:cxn ang="0">
                    <a:pos x="230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6">
                    <a:moveTo>
                      <a:pt x="0" y="12"/>
                    </a:moveTo>
                    <a:lnTo>
                      <a:pt x="232" y="0"/>
                    </a:lnTo>
                    <a:lnTo>
                      <a:pt x="232" y="0"/>
                    </a:lnTo>
                    <a:lnTo>
                      <a:pt x="230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488"/>
              <p:cNvSpPr>
                <a:spLocks/>
              </p:cNvSpPr>
              <p:nvPr/>
            </p:nvSpPr>
            <p:spPr bwMode="auto">
              <a:xfrm>
                <a:off x="5149850" y="1517650"/>
                <a:ext cx="3683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28" y="2"/>
                  </a:cxn>
                  <a:cxn ang="0">
                    <a:pos x="2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4">
                    <a:moveTo>
                      <a:pt x="0" y="12"/>
                    </a:moveTo>
                    <a:lnTo>
                      <a:pt x="232" y="0"/>
                    </a:lnTo>
                    <a:lnTo>
                      <a:pt x="228" y="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489"/>
              <p:cNvSpPr>
                <a:spLocks/>
              </p:cNvSpPr>
              <p:nvPr/>
            </p:nvSpPr>
            <p:spPr bwMode="auto">
              <a:xfrm>
                <a:off x="5153025" y="1517650"/>
                <a:ext cx="3619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28" y="0"/>
                  </a:cxn>
                  <a:cxn ang="0">
                    <a:pos x="22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28" h="16">
                    <a:moveTo>
                      <a:pt x="0" y="14"/>
                    </a:moveTo>
                    <a:lnTo>
                      <a:pt x="228" y="0"/>
                    </a:lnTo>
                    <a:lnTo>
                      <a:pt x="22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490"/>
              <p:cNvSpPr>
                <a:spLocks/>
              </p:cNvSpPr>
              <p:nvPr/>
            </p:nvSpPr>
            <p:spPr bwMode="auto">
              <a:xfrm>
                <a:off x="5153025" y="1520825"/>
                <a:ext cx="35877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6" y="0"/>
                  </a:cxn>
                  <a:cxn ang="0">
                    <a:pos x="224" y="2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6" h="14">
                    <a:moveTo>
                      <a:pt x="0" y="12"/>
                    </a:moveTo>
                    <a:lnTo>
                      <a:pt x="226" y="0"/>
                    </a:lnTo>
                    <a:lnTo>
                      <a:pt x="224" y="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491"/>
              <p:cNvSpPr>
                <a:spLocks/>
              </p:cNvSpPr>
              <p:nvPr/>
            </p:nvSpPr>
            <p:spPr bwMode="auto">
              <a:xfrm>
                <a:off x="5156200" y="1524000"/>
                <a:ext cx="3524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2" y="0"/>
                  </a:cxn>
                  <a:cxn ang="0">
                    <a:pos x="220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2" h="14">
                    <a:moveTo>
                      <a:pt x="0" y="12"/>
                    </a:moveTo>
                    <a:lnTo>
                      <a:pt x="222" y="0"/>
                    </a:lnTo>
                    <a:lnTo>
                      <a:pt x="220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492"/>
              <p:cNvSpPr>
                <a:spLocks/>
              </p:cNvSpPr>
              <p:nvPr/>
            </p:nvSpPr>
            <p:spPr bwMode="auto">
              <a:xfrm>
                <a:off x="5159375" y="1524000"/>
                <a:ext cx="34925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0" y="0"/>
                  </a:cxn>
                  <a:cxn ang="0">
                    <a:pos x="218" y="2"/>
                  </a:cxn>
                  <a:cxn ang="0">
                    <a:pos x="216" y="4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0" h="16">
                    <a:moveTo>
                      <a:pt x="0" y="12"/>
                    </a:moveTo>
                    <a:lnTo>
                      <a:pt x="220" y="0"/>
                    </a:lnTo>
                    <a:lnTo>
                      <a:pt x="218" y="2"/>
                    </a:lnTo>
                    <a:lnTo>
                      <a:pt x="216" y="4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493"/>
              <p:cNvSpPr>
                <a:spLocks/>
              </p:cNvSpPr>
              <p:nvPr/>
            </p:nvSpPr>
            <p:spPr bwMode="auto">
              <a:xfrm>
                <a:off x="5162550" y="1527175"/>
                <a:ext cx="3429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6" y="0"/>
                  </a:cxn>
                  <a:cxn ang="0">
                    <a:pos x="216" y="0"/>
                  </a:cxn>
                  <a:cxn ang="0">
                    <a:pos x="212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6" h="14">
                    <a:moveTo>
                      <a:pt x="0" y="12"/>
                    </a:moveTo>
                    <a:lnTo>
                      <a:pt x="216" y="0"/>
                    </a:lnTo>
                    <a:lnTo>
                      <a:pt x="216" y="0"/>
                    </a:lnTo>
                    <a:lnTo>
                      <a:pt x="212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494"/>
              <p:cNvSpPr>
                <a:spLocks/>
              </p:cNvSpPr>
              <p:nvPr/>
            </p:nvSpPr>
            <p:spPr bwMode="auto">
              <a:xfrm>
                <a:off x="516255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4" y="0"/>
                  </a:cxn>
                  <a:cxn ang="0">
                    <a:pos x="210" y="2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4" h="14">
                    <a:moveTo>
                      <a:pt x="0" y="12"/>
                    </a:moveTo>
                    <a:lnTo>
                      <a:pt x="214" y="0"/>
                    </a:lnTo>
                    <a:lnTo>
                      <a:pt x="210" y="2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495"/>
              <p:cNvSpPr>
                <a:spLocks/>
              </p:cNvSpPr>
              <p:nvPr/>
            </p:nvSpPr>
            <p:spPr bwMode="auto">
              <a:xfrm>
                <a:off x="5168900" y="1530350"/>
                <a:ext cx="3302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8" y="0"/>
                  </a:cxn>
                  <a:cxn ang="0">
                    <a:pos x="204" y="4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8" h="14">
                    <a:moveTo>
                      <a:pt x="0" y="12"/>
                    </a:moveTo>
                    <a:lnTo>
                      <a:pt x="208" y="0"/>
                    </a:lnTo>
                    <a:lnTo>
                      <a:pt x="204" y="4"/>
                    </a:lnTo>
                    <a:lnTo>
                      <a:pt x="6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496"/>
              <p:cNvSpPr>
                <a:spLocks/>
              </p:cNvSpPr>
              <p:nvPr/>
            </p:nvSpPr>
            <p:spPr bwMode="auto">
              <a:xfrm>
                <a:off x="5172075" y="1533525"/>
                <a:ext cx="3238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4" y="0"/>
                  </a:cxn>
                  <a:cxn ang="0">
                    <a:pos x="200" y="2"/>
                  </a:cxn>
                  <a:cxn ang="0">
                    <a:pos x="8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4" h="14">
                    <a:moveTo>
                      <a:pt x="0" y="12"/>
                    </a:moveTo>
                    <a:lnTo>
                      <a:pt x="204" y="0"/>
                    </a:lnTo>
                    <a:lnTo>
                      <a:pt x="200" y="2"/>
                    </a:lnTo>
                    <a:lnTo>
                      <a:pt x="8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497"/>
              <p:cNvSpPr>
                <a:spLocks/>
              </p:cNvSpPr>
              <p:nvPr/>
            </p:nvSpPr>
            <p:spPr bwMode="auto">
              <a:xfrm>
                <a:off x="5178425" y="1536700"/>
                <a:ext cx="31432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98" y="0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98" h="12">
                    <a:moveTo>
                      <a:pt x="0" y="10"/>
                    </a:moveTo>
                    <a:lnTo>
                      <a:pt x="198" y="0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498"/>
              <p:cNvSpPr>
                <a:spLocks/>
              </p:cNvSpPr>
              <p:nvPr/>
            </p:nvSpPr>
            <p:spPr bwMode="auto">
              <a:xfrm>
                <a:off x="5184775" y="1536700"/>
                <a:ext cx="3048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192" y="0"/>
                  </a:cxn>
                  <a:cxn ang="0">
                    <a:pos x="192" y="2"/>
                  </a:cxn>
                  <a:cxn ang="0">
                    <a:pos x="188" y="4"/>
                  </a:cxn>
                  <a:cxn ang="0">
                    <a:pos x="10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192" h="14">
                    <a:moveTo>
                      <a:pt x="0" y="12"/>
                    </a:moveTo>
                    <a:lnTo>
                      <a:pt x="192" y="0"/>
                    </a:lnTo>
                    <a:lnTo>
                      <a:pt x="192" y="2"/>
                    </a:lnTo>
                    <a:lnTo>
                      <a:pt x="188" y="4"/>
                    </a:lnTo>
                    <a:lnTo>
                      <a:pt x="10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499"/>
              <p:cNvSpPr>
                <a:spLocks/>
              </p:cNvSpPr>
              <p:nvPr/>
            </p:nvSpPr>
            <p:spPr bwMode="auto">
              <a:xfrm>
                <a:off x="519112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86" y="0"/>
                  </a:cxn>
                  <a:cxn ang="0">
                    <a:pos x="180" y="4"/>
                  </a:cxn>
                  <a:cxn ang="0">
                    <a:pos x="14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86" h="12">
                    <a:moveTo>
                      <a:pt x="0" y="10"/>
                    </a:moveTo>
                    <a:lnTo>
                      <a:pt x="186" y="0"/>
                    </a:lnTo>
                    <a:lnTo>
                      <a:pt x="180" y="4"/>
                    </a:lnTo>
                    <a:lnTo>
                      <a:pt x="14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500"/>
              <p:cNvSpPr>
                <a:spLocks/>
              </p:cNvSpPr>
              <p:nvPr/>
            </p:nvSpPr>
            <p:spPr bwMode="auto">
              <a:xfrm>
                <a:off x="5200650" y="1543050"/>
                <a:ext cx="2825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78" y="0"/>
                  </a:cxn>
                  <a:cxn ang="0">
                    <a:pos x="172" y="2"/>
                  </a:cxn>
                  <a:cxn ang="0">
                    <a:pos x="16" y="12"/>
                  </a:cxn>
                  <a:cxn ang="0">
                    <a:pos x="12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78" h="12">
                    <a:moveTo>
                      <a:pt x="0" y="10"/>
                    </a:moveTo>
                    <a:lnTo>
                      <a:pt x="178" y="0"/>
                    </a:lnTo>
                    <a:lnTo>
                      <a:pt x="172" y="2"/>
                    </a:lnTo>
                    <a:lnTo>
                      <a:pt x="16" y="12"/>
                    </a:lnTo>
                    <a:lnTo>
                      <a:pt x="1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501"/>
              <p:cNvSpPr>
                <a:spLocks/>
              </p:cNvSpPr>
              <p:nvPr/>
            </p:nvSpPr>
            <p:spPr bwMode="auto">
              <a:xfrm>
                <a:off x="5213350" y="1546225"/>
                <a:ext cx="263525" cy="15875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66" y="0"/>
                  </a:cxn>
                  <a:cxn ang="0">
                    <a:pos x="164" y="0"/>
                  </a:cxn>
                  <a:cxn ang="0">
                    <a:pos x="160" y="2"/>
                  </a:cxn>
                  <a:cxn ang="0">
                    <a:pos x="18" y="10"/>
                  </a:cxn>
                  <a:cxn ang="0">
                    <a:pos x="16" y="10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66" h="10">
                    <a:moveTo>
                      <a:pt x="0" y="8"/>
                    </a:moveTo>
                    <a:lnTo>
                      <a:pt x="166" y="0"/>
                    </a:lnTo>
                    <a:lnTo>
                      <a:pt x="164" y="0"/>
                    </a:lnTo>
                    <a:lnTo>
                      <a:pt x="160" y="2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502"/>
              <p:cNvSpPr>
                <a:spLocks/>
              </p:cNvSpPr>
              <p:nvPr/>
            </p:nvSpPr>
            <p:spPr bwMode="auto">
              <a:xfrm>
                <a:off x="52260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56" y="0"/>
                  </a:cxn>
                  <a:cxn ang="0">
                    <a:pos x="156" y="0"/>
                  </a:cxn>
                  <a:cxn ang="0">
                    <a:pos x="148" y="4"/>
                  </a:cxn>
                  <a:cxn ang="0">
                    <a:pos x="20" y="10"/>
                  </a:cxn>
                  <a:cxn ang="0">
                    <a:pos x="8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56" h="10">
                    <a:moveTo>
                      <a:pt x="0" y="10"/>
                    </a:moveTo>
                    <a:lnTo>
                      <a:pt x="156" y="0"/>
                    </a:lnTo>
                    <a:lnTo>
                      <a:pt x="156" y="0"/>
                    </a:lnTo>
                    <a:lnTo>
                      <a:pt x="148" y="4"/>
                    </a:lnTo>
                    <a:lnTo>
                      <a:pt x="20" y="10"/>
                    </a:lnTo>
                    <a:lnTo>
                      <a:pt x="8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503"/>
              <p:cNvSpPr>
                <a:spLocks/>
              </p:cNvSpPr>
              <p:nvPr/>
            </p:nvSpPr>
            <p:spPr bwMode="auto">
              <a:xfrm>
                <a:off x="5241925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42" y="0"/>
                  </a:cxn>
                  <a:cxn ang="0">
                    <a:pos x="134" y="2"/>
                  </a:cxn>
                  <a:cxn ang="0">
                    <a:pos x="132" y="2"/>
                  </a:cxn>
                  <a:cxn ang="0">
                    <a:pos x="22" y="8"/>
                  </a:cxn>
                  <a:cxn ang="0">
                    <a:pos x="10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42" h="8">
                    <a:moveTo>
                      <a:pt x="0" y="8"/>
                    </a:moveTo>
                    <a:lnTo>
                      <a:pt x="142" y="0"/>
                    </a:lnTo>
                    <a:lnTo>
                      <a:pt x="134" y="2"/>
                    </a:lnTo>
                    <a:lnTo>
                      <a:pt x="132" y="2"/>
                    </a:lnTo>
                    <a:lnTo>
                      <a:pt x="22" y="8"/>
                    </a:lnTo>
                    <a:lnTo>
                      <a:pt x="1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Freeform 504"/>
              <p:cNvSpPr>
                <a:spLocks/>
              </p:cNvSpPr>
              <p:nvPr/>
            </p:nvSpPr>
            <p:spPr bwMode="auto">
              <a:xfrm>
                <a:off x="525780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28" y="0"/>
                  </a:cxn>
                  <a:cxn ang="0">
                    <a:pos x="124" y="0"/>
                  </a:cxn>
                  <a:cxn ang="0">
                    <a:pos x="114" y="2"/>
                  </a:cxn>
                  <a:cxn ang="0">
                    <a:pos x="30" y="8"/>
                  </a:cxn>
                  <a:cxn ang="0">
                    <a:pos x="26" y="8"/>
                  </a:cxn>
                  <a:cxn ang="0">
                    <a:pos x="14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28" h="8">
                    <a:moveTo>
                      <a:pt x="0" y="6"/>
                    </a:moveTo>
                    <a:lnTo>
                      <a:pt x="128" y="0"/>
                    </a:lnTo>
                    <a:lnTo>
                      <a:pt x="124" y="0"/>
                    </a:lnTo>
                    <a:lnTo>
                      <a:pt x="114" y="2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14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505"/>
              <p:cNvSpPr>
                <a:spLocks/>
              </p:cNvSpPr>
              <p:nvPr/>
            </p:nvSpPr>
            <p:spPr bwMode="auto">
              <a:xfrm>
                <a:off x="527685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10" y="0"/>
                  </a:cxn>
                  <a:cxn ang="0">
                    <a:pos x="98" y="4"/>
                  </a:cxn>
                  <a:cxn ang="0">
                    <a:pos x="90" y="4"/>
                  </a:cxn>
                  <a:cxn ang="0">
                    <a:pos x="88" y="4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28" y="8"/>
                  </a:cxn>
                  <a:cxn ang="0">
                    <a:pos x="14" y="8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0" h="8">
                    <a:moveTo>
                      <a:pt x="0" y="6"/>
                    </a:moveTo>
                    <a:lnTo>
                      <a:pt x="110" y="0"/>
                    </a:lnTo>
                    <a:lnTo>
                      <a:pt x="98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28" y="8"/>
                    </a:lnTo>
                    <a:lnTo>
                      <a:pt x="1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Freeform 506"/>
              <p:cNvSpPr>
                <a:spLocks/>
              </p:cNvSpPr>
              <p:nvPr/>
            </p:nvSpPr>
            <p:spPr bwMode="auto">
              <a:xfrm>
                <a:off x="530542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84" y="0"/>
                  </a:cxn>
                  <a:cxn ang="0">
                    <a:pos x="80" y="2"/>
                  </a:cxn>
                  <a:cxn ang="0">
                    <a:pos x="72" y="2"/>
                  </a:cxn>
                  <a:cxn ang="0">
                    <a:pos x="60" y="4"/>
                  </a:cxn>
                  <a:cxn ang="0">
                    <a:pos x="50" y="4"/>
                  </a:cxn>
                  <a:cxn ang="0">
                    <a:pos x="36" y="4"/>
                  </a:cxn>
                  <a:cxn ang="0">
                    <a:pos x="24" y="6"/>
                  </a:cxn>
                  <a:cxn ang="0">
                    <a:pos x="1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84" h="6">
                    <a:moveTo>
                      <a:pt x="0" y="6"/>
                    </a:moveTo>
                    <a:lnTo>
                      <a:pt x="84" y="0"/>
                    </a:lnTo>
                    <a:lnTo>
                      <a:pt x="80" y="2"/>
                    </a:lnTo>
                    <a:lnTo>
                      <a:pt x="72" y="2"/>
                    </a:lnTo>
                    <a:lnTo>
                      <a:pt x="60" y="4"/>
                    </a:lnTo>
                    <a:lnTo>
                      <a:pt x="50" y="4"/>
                    </a:lnTo>
                    <a:lnTo>
                      <a:pt x="36" y="4"/>
                    </a:lnTo>
                    <a:lnTo>
                      <a:pt x="24" y="6"/>
                    </a:lnTo>
                    <a:lnTo>
                      <a:pt x="1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507"/>
              <p:cNvSpPr>
                <a:spLocks/>
              </p:cNvSpPr>
              <p:nvPr/>
            </p:nvSpPr>
            <p:spPr bwMode="auto">
              <a:xfrm>
                <a:off x="5343525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6" y="0"/>
                  </a:cxn>
                  <a:cxn ang="0">
                    <a:pos x="36" y="2"/>
                  </a:cxn>
                  <a:cxn ang="0">
                    <a:pos x="26" y="2"/>
                  </a:cxn>
                  <a:cxn ang="0">
                    <a:pos x="12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46" h="4">
                    <a:moveTo>
                      <a:pt x="0" y="4"/>
                    </a:moveTo>
                    <a:lnTo>
                      <a:pt x="46" y="0"/>
                    </a:lnTo>
                    <a:lnTo>
                      <a:pt x="36" y="2"/>
                    </a:lnTo>
                    <a:lnTo>
                      <a:pt x="26" y="2"/>
                    </a:lnTo>
                    <a:lnTo>
                      <a:pt x="12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508"/>
              <p:cNvSpPr>
                <a:spLocks/>
              </p:cNvSpPr>
              <p:nvPr/>
            </p:nvSpPr>
            <p:spPr bwMode="auto">
              <a:xfrm>
                <a:off x="5737225" y="1374775"/>
                <a:ext cx="431800" cy="107950"/>
              </a:xfrm>
              <a:custGeom>
                <a:avLst/>
                <a:gdLst/>
                <a:ahLst/>
                <a:cxnLst>
                  <a:cxn ang="0">
                    <a:pos x="270" y="68"/>
                  </a:cxn>
                  <a:cxn ang="0">
                    <a:pos x="2" y="54"/>
                  </a:cxn>
                  <a:cxn ang="0">
                    <a:pos x="2" y="50"/>
                  </a:cxn>
                  <a:cxn ang="0">
                    <a:pos x="0" y="48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0" y="44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4" y="30"/>
                  </a:cxn>
                  <a:cxn ang="0">
                    <a:pos x="8" y="26"/>
                  </a:cxn>
                  <a:cxn ang="0">
                    <a:pos x="14" y="22"/>
                  </a:cxn>
                  <a:cxn ang="0">
                    <a:pos x="22" y="18"/>
                  </a:cxn>
                  <a:cxn ang="0">
                    <a:pos x="30" y="16"/>
                  </a:cxn>
                  <a:cxn ang="0">
                    <a:pos x="38" y="12"/>
                  </a:cxn>
                  <a:cxn ang="0">
                    <a:pos x="48" y="10"/>
                  </a:cxn>
                  <a:cxn ang="0">
                    <a:pos x="58" y="8"/>
                  </a:cxn>
                  <a:cxn ang="0">
                    <a:pos x="70" y="6"/>
                  </a:cxn>
                  <a:cxn ang="0">
                    <a:pos x="82" y="4"/>
                  </a:cxn>
                  <a:cxn ang="0">
                    <a:pos x="94" y="2"/>
                  </a:cxn>
                  <a:cxn ang="0">
                    <a:pos x="106" y="2"/>
                  </a:cxn>
                  <a:cxn ang="0">
                    <a:pos x="118" y="2"/>
                  </a:cxn>
                  <a:cxn ang="0">
                    <a:pos x="132" y="0"/>
                  </a:cxn>
                  <a:cxn ang="0">
                    <a:pos x="144" y="0"/>
                  </a:cxn>
                  <a:cxn ang="0">
                    <a:pos x="158" y="0"/>
                  </a:cxn>
                  <a:cxn ang="0">
                    <a:pos x="170" y="0"/>
                  </a:cxn>
                  <a:cxn ang="0">
                    <a:pos x="182" y="2"/>
                  </a:cxn>
                  <a:cxn ang="0">
                    <a:pos x="194" y="2"/>
                  </a:cxn>
                  <a:cxn ang="0">
                    <a:pos x="206" y="4"/>
                  </a:cxn>
                  <a:cxn ang="0">
                    <a:pos x="216" y="6"/>
                  </a:cxn>
                  <a:cxn ang="0">
                    <a:pos x="228" y="8"/>
                  </a:cxn>
                  <a:cxn ang="0">
                    <a:pos x="236" y="10"/>
                  </a:cxn>
                  <a:cxn ang="0">
                    <a:pos x="246" y="12"/>
                  </a:cxn>
                  <a:cxn ang="0">
                    <a:pos x="252" y="14"/>
                  </a:cxn>
                  <a:cxn ang="0">
                    <a:pos x="260" y="18"/>
                  </a:cxn>
                  <a:cxn ang="0">
                    <a:pos x="264" y="20"/>
                  </a:cxn>
                  <a:cxn ang="0">
                    <a:pos x="268" y="24"/>
                  </a:cxn>
                  <a:cxn ang="0">
                    <a:pos x="270" y="28"/>
                  </a:cxn>
                  <a:cxn ang="0">
                    <a:pos x="272" y="32"/>
                  </a:cxn>
                  <a:cxn ang="0">
                    <a:pos x="272" y="34"/>
                  </a:cxn>
                  <a:cxn ang="0">
                    <a:pos x="272" y="38"/>
                  </a:cxn>
                  <a:cxn ang="0">
                    <a:pos x="272" y="42"/>
                  </a:cxn>
                  <a:cxn ang="0">
                    <a:pos x="272" y="44"/>
                  </a:cxn>
                  <a:cxn ang="0">
                    <a:pos x="272" y="48"/>
                  </a:cxn>
                  <a:cxn ang="0">
                    <a:pos x="270" y="54"/>
                  </a:cxn>
                  <a:cxn ang="0">
                    <a:pos x="270" y="58"/>
                  </a:cxn>
                  <a:cxn ang="0">
                    <a:pos x="270" y="62"/>
                  </a:cxn>
                  <a:cxn ang="0">
                    <a:pos x="270" y="68"/>
                  </a:cxn>
                  <a:cxn ang="0">
                    <a:pos x="270" y="68"/>
                  </a:cxn>
                </a:cxnLst>
                <a:rect l="0" t="0" r="r" b="b"/>
                <a:pathLst>
                  <a:path w="272" h="68">
                    <a:moveTo>
                      <a:pt x="270" y="68"/>
                    </a:moveTo>
                    <a:lnTo>
                      <a:pt x="2" y="54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4" y="30"/>
                    </a:lnTo>
                    <a:lnTo>
                      <a:pt x="8" y="26"/>
                    </a:lnTo>
                    <a:lnTo>
                      <a:pt x="14" y="22"/>
                    </a:lnTo>
                    <a:lnTo>
                      <a:pt x="22" y="18"/>
                    </a:lnTo>
                    <a:lnTo>
                      <a:pt x="30" y="16"/>
                    </a:lnTo>
                    <a:lnTo>
                      <a:pt x="38" y="12"/>
                    </a:lnTo>
                    <a:lnTo>
                      <a:pt x="48" y="10"/>
                    </a:lnTo>
                    <a:lnTo>
                      <a:pt x="58" y="8"/>
                    </a:lnTo>
                    <a:lnTo>
                      <a:pt x="70" y="6"/>
                    </a:lnTo>
                    <a:lnTo>
                      <a:pt x="82" y="4"/>
                    </a:lnTo>
                    <a:lnTo>
                      <a:pt x="94" y="2"/>
                    </a:lnTo>
                    <a:lnTo>
                      <a:pt x="106" y="2"/>
                    </a:lnTo>
                    <a:lnTo>
                      <a:pt x="118" y="2"/>
                    </a:lnTo>
                    <a:lnTo>
                      <a:pt x="132" y="0"/>
                    </a:lnTo>
                    <a:lnTo>
                      <a:pt x="144" y="0"/>
                    </a:lnTo>
                    <a:lnTo>
                      <a:pt x="158" y="0"/>
                    </a:lnTo>
                    <a:lnTo>
                      <a:pt x="170" y="0"/>
                    </a:lnTo>
                    <a:lnTo>
                      <a:pt x="182" y="2"/>
                    </a:lnTo>
                    <a:lnTo>
                      <a:pt x="194" y="2"/>
                    </a:lnTo>
                    <a:lnTo>
                      <a:pt x="206" y="4"/>
                    </a:lnTo>
                    <a:lnTo>
                      <a:pt x="216" y="6"/>
                    </a:lnTo>
                    <a:lnTo>
                      <a:pt x="228" y="8"/>
                    </a:lnTo>
                    <a:lnTo>
                      <a:pt x="236" y="10"/>
                    </a:lnTo>
                    <a:lnTo>
                      <a:pt x="246" y="12"/>
                    </a:lnTo>
                    <a:lnTo>
                      <a:pt x="252" y="14"/>
                    </a:lnTo>
                    <a:lnTo>
                      <a:pt x="260" y="18"/>
                    </a:lnTo>
                    <a:lnTo>
                      <a:pt x="264" y="20"/>
                    </a:lnTo>
                    <a:lnTo>
                      <a:pt x="268" y="24"/>
                    </a:lnTo>
                    <a:lnTo>
                      <a:pt x="270" y="28"/>
                    </a:lnTo>
                    <a:lnTo>
                      <a:pt x="272" y="32"/>
                    </a:lnTo>
                    <a:lnTo>
                      <a:pt x="272" y="34"/>
                    </a:lnTo>
                    <a:lnTo>
                      <a:pt x="272" y="38"/>
                    </a:lnTo>
                    <a:lnTo>
                      <a:pt x="272" y="42"/>
                    </a:lnTo>
                    <a:lnTo>
                      <a:pt x="272" y="44"/>
                    </a:lnTo>
                    <a:lnTo>
                      <a:pt x="272" y="48"/>
                    </a:lnTo>
                    <a:lnTo>
                      <a:pt x="270" y="54"/>
                    </a:lnTo>
                    <a:lnTo>
                      <a:pt x="270" y="58"/>
                    </a:lnTo>
                    <a:lnTo>
                      <a:pt x="270" y="62"/>
                    </a:lnTo>
                    <a:lnTo>
                      <a:pt x="270" y="68"/>
                    </a:lnTo>
                    <a:lnTo>
                      <a:pt x="270" y="68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509"/>
              <p:cNvSpPr>
                <a:spLocks/>
              </p:cNvSpPr>
              <p:nvPr/>
            </p:nvSpPr>
            <p:spPr bwMode="auto">
              <a:xfrm>
                <a:off x="57404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6"/>
                  </a:cxn>
                  <a:cxn ang="0">
                    <a:pos x="268" y="18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6"/>
                    </a:lnTo>
                    <a:lnTo>
                      <a:pt x="268" y="18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510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4"/>
                  </a:cxn>
                  <a:cxn ang="0">
                    <a:pos x="26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6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4"/>
                    </a:lnTo>
                    <a:lnTo>
                      <a:pt x="26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511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6"/>
                  </a:cxn>
                  <a:cxn ang="0">
                    <a:pos x="266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6"/>
                    </a:lnTo>
                    <a:lnTo>
                      <a:pt x="266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512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6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513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6"/>
                    </a:lnTo>
                    <a:lnTo>
                      <a:pt x="264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514"/>
              <p:cNvSpPr>
                <a:spLocks/>
              </p:cNvSpPr>
              <p:nvPr/>
            </p:nvSpPr>
            <p:spPr bwMode="auto">
              <a:xfrm>
                <a:off x="5743575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264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515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4"/>
                  </a:cxn>
                  <a:cxn ang="0">
                    <a:pos x="262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6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4"/>
                    </a:lnTo>
                    <a:lnTo>
                      <a:pt x="262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Freeform 516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6"/>
                  </a:cxn>
                  <a:cxn ang="0">
                    <a:pos x="262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6"/>
                    </a:lnTo>
                    <a:lnTo>
                      <a:pt x="262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517"/>
              <p:cNvSpPr>
                <a:spLocks/>
              </p:cNvSpPr>
              <p:nvPr/>
            </p:nvSpPr>
            <p:spPr bwMode="auto">
              <a:xfrm>
                <a:off x="5746750" y="1473200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518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60" y="16"/>
                    </a:lnTo>
                    <a:lnTo>
                      <a:pt x="260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519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258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8">
                    <a:moveTo>
                      <a:pt x="0" y="0"/>
                    </a:moveTo>
                    <a:lnTo>
                      <a:pt x="260" y="16"/>
                    </a:lnTo>
                    <a:lnTo>
                      <a:pt x="260" y="16"/>
                    </a:lnTo>
                    <a:lnTo>
                      <a:pt x="258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520"/>
              <p:cNvSpPr>
                <a:spLocks/>
              </p:cNvSpPr>
              <p:nvPr/>
            </p:nvSpPr>
            <p:spPr bwMode="auto">
              <a:xfrm>
                <a:off x="5749925" y="1479550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58" y="16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58" y="16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521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522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8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523"/>
              <p:cNvSpPr>
                <a:spLocks/>
              </p:cNvSpPr>
              <p:nvPr/>
            </p:nvSpPr>
            <p:spPr bwMode="auto">
              <a:xfrm>
                <a:off x="5753100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25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25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524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525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2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2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526"/>
              <p:cNvSpPr>
                <a:spLocks/>
              </p:cNvSpPr>
              <p:nvPr/>
            </p:nvSpPr>
            <p:spPr bwMode="auto">
              <a:xfrm>
                <a:off x="57594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2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2" h="16">
                    <a:moveTo>
                      <a:pt x="0" y="0"/>
                    </a:moveTo>
                    <a:lnTo>
                      <a:pt x="252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527"/>
              <p:cNvSpPr>
                <a:spLocks/>
              </p:cNvSpPr>
              <p:nvPr/>
            </p:nvSpPr>
            <p:spPr bwMode="auto">
              <a:xfrm>
                <a:off x="57594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0" h="16">
                    <a:moveTo>
                      <a:pt x="0" y="0"/>
                    </a:move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528"/>
              <p:cNvSpPr>
                <a:spLocks/>
              </p:cNvSpPr>
              <p:nvPr/>
            </p:nvSpPr>
            <p:spPr bwMode="auto">
              <a:xfrm>
                <a:off x="5762625" y="1495425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6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529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530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531"/>
              <p:cNvSpPr>
                <a:spLocks/>
              </p:cNvSpPr>
              <p:nvPr/>
            </p:nvSpPr>
            <p:spPr bwMode="auto">
              <a:xfrm>
                <a:off x="5765800" y="1501775"/>
                <a:ext cx="3873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4" y="14"/>
                  </a:cxn>
                  <a:cxn ang="0">
                    <a:pos x="244" y="16"/>
                  </a:cxn>
                  <a:cxn ang="0">
                    <a:pos x="24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4" h="16">
                    <a:moveTo>
                      <a:pt x="0" y="0"/>
                    </a:moveTo>
                    <a:lnTo>
                      <a:pt x="244" y="14"/>
                    </a:lnTo>
                    <a:lnTo>
                      <a:pt x="244" y="16"/>
                    </a:lnTo>
                    <a:lnTo>
                      <a:pt x="24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532"/>
              <p:cNvSpPr>
                <a:spLocks/>
              </p:cNvSpPr>
              <p:nvPr/>
            </p:nvSpPr>
            <p:spPr bwMode="auto">
              <a:xfrm>
                <a:off x="5768975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2" y="12"/>
                  </a:cxn>
                  <a:cxn ang="0">
                    <a:pos x="242" y="14"/>
                  </a:cxn>
                  <a:cxn ang="0">
                    <a:pos x="24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2" h="16">
                    <a:moveTo>
                      <a:pt x="0" y="0"/>
                    </a:moveTo>
                    <a:lnTo>
                      <a:pt x="242" y="12"/>
                    </a:lnTo>
                    <a:lnTo>
                      <a:pt x="242" y="14"/>
                    </a:lnTo>
                    <a:lnTo>
                      <a:pt x="24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533"/>
              <p:cNvSpPr>
                <a:spLocks/>
              </p:cNvSpPr>
              <p:nvPr/>
            </p:nvSpPr>
            <p:spPr bwMode="auto">
              <a:xfrm>
                <a:off x="5768975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2" y="14"/>
                  </a:cxn>
                  <a:cxn ang="0">
                    <a:pos x="240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2" h="16">
                    <a:moveTo>
                      <a:pt x="0" y="0"/>
                    </a:moveTo>
                    <a:lnTo>
                      <a:pt x="242" y="14"/>
                    </a:lnTo>
                    <a:lnTo>
                      <a:pt x="240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534"/>
              <p:cNvSpPr>
                <a:spLocks/>
              </p:cNvSpPr>
              <p:nvPr/>
            </p:nvSpPr>
            <p:spPr bwMode="auto">
              <a:xfrm>
                <a:off x="5772150" y="1508125"/>
                <a:ext cx="3778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8" y="14"/>
                  </a:cxn>
                  <a:cxn ang="0">
                    <a:pos x="238" y="16"/>
                  </a:cxn>
                  <a:cxn ang="0">
                    <a:pos x="23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8" h="16">
                    <a:moveTo>
                      <a:pt x="0" y="0"/>
                    </a:moveTo>
                    <a:lnTo>
                      <a:pt x="238" y="14"/>
                    </a:lnTo>
                    <a:lnTo>
                      <a:pt x="238" y="16"/>
                    </a:lnTo>
                    <a:lnTo>
                      <a:pt x="23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536"/>
              <p:cNvSpPr>
                <a:spLocks/>
              </p:cNvSpPr>
              <p:nvPr/>
            </p:nvSpPr>
            <p:spPr bwMode="auto">
              <a:xfrm>
                <a:off x="5772150" y="1511300"/>
                <a:ext cx="3778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8" y="12"/>
                  </a:cxn>
                  <a:cxn ang="0">
                    <a:pos x="238" y="14"/>
                  </a:cxn>
                  <a:cxn ang="0">
                    <a:pos x="236" y="1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8" h="14">
                    <a:moveTo>
                      <a:pt x="0" y="0"/>
                    </a:moveTo>
                    <a:lnTo>
                      <a:pt x="238" y="12"/>
                    </a:lnTo>
                    <a:lnTo>
                      <a:pt x="238" y="14"/>
                    </a:lnTo>
                    <a:lnTo>
                      <a:pt x="236" y="1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537"/>
              <p:cNvSpPr>
                <a:spLocks/>
              </p:cNvSpPr>
              <p:nvPr/>
            </p:nvSpPr>
            <p:spPr bwMode="auto">
              <a:xfrm>
                <a:off x="5775325" y="1511300"/>
                <a:ext cx="3714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4" y="14"/>
                  </a:cxn>
                  <a:cxn ang="0">
                    <a:pos x="232" y="1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4" h="16">
                    <a:moveTo>
                      <a:pt x="0" y="0"/>
                    </a:moveTo>
                    <a:lnTo>
                      <a:pt x="234" y="14"/>
                    </a:lnTo>
                    <a:lnTo>
                      <a:pt x="232" y="1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538"/>
              <p:cNvSpPr>
                <a:spLocks/>
              </p:cNvSpPr>
              <p:nvPr/>
            </p:nvSpPr>
            <p:spPr bwMode="auto">
              <a:xfrm>
                <a:off x="5775325" y="1514475"/>
                <a:ext cx="3714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4" y="12"/>
                  </a:cxn>
                  <a:cxn ang="0">
                    <a:pos x="232" y="16"/>
                  </a:cxn>
                  <a:cxn ang="0">
                    <a:pos x="232" y="16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4" h="16">
                    <a:moveTo>
                      <a:pt x="0" y="0"/>
                    </a:moveTo>
                    <a:lnTo>
                      <a:pt x="234" y="12"/>
                    </a:lnTo>
                    <a:lnTo>
                      <a:pt x="232" y="16"/>
                    </a:lnTo>
                    <a:lnTo>
                      <a:pt x="232" y="1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539"/>
              <p:cNvSpPr>
                <a:spLocks/>
              </p:cNvSpPr>
              <p:nvPr/>
            </p:nvSpPr>
            <p:spPr bwMode="auto">
              <a:xfrm>
                <a:off x="5778500" y="1517650"/>
                <a:ext cx="3651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0" y="12"/>
                  </a:cxn>
                  <a:cxn ang="0">
                    <a:pos x="230" y="14"/>
                  </a:cxn>
                  <a:cxn ang="0">
                    <a:pos x="228" y="1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0" h="14">
                    <a:moveTo>
                      <a:pt x="0" y="0"/>
                    </a:moveTo>
                    <a:lnTo>
                      <a:pt x="230" y="12"/>
                    </a:lnTo>
                    <a:lnTo>
                      <a:pt x="230" y="14"/>
                    </a:lnTo>
                    <a:lnTo>
                      <a:pt x="228" y="1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540"/>
              <p:cNvSpPr>
                <a:spLocks/>
              </p:cNvSpPr>
              <p:nvPr/>
            </p:nvSpPr>
            <p:spPr bwMode="auto">
              <a:xfrm>
                <a:off x="5781675" y="1517650"/>
                <a:ext cx="3619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8" y="14"/>
                  </a:cxn>
                  <a:cxn ang="0">
                    <a:pos x="226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8" h="16">
                    <a:moveTo>
                      <a:pt x="0" y="0"/>
                    </a:moveTo>
                    <a:lnTo>
                      <a:pt x="228" y="14"/>
                    </a:lnTo>
                    <a:lnTo>
                      <a:pt x="226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541"/>
              <p:cNvSpPr>
                <a:spLocks/>
              </p:cNvSpPr>
              <p:nvPr/>
            </p:nvSpPr>
            <p:spPr bwMode="auto">
              <a:xfrm>
                <a:off x="5781675" y="1520825"/>
                <a:ext cx="3587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12"/>
                  </a:cxn>
                  <a:cxn ang="0">
                    <a:pos x="224" y="14"/>
                  </a:cxn>
                  <a:cxn ang="0">
                    <a:pos x="224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6" h="14">
                    <a:moveTo>
                      <a:pt x="0" y="0"/>
                    </a:moveTo>
                    <a:lnTo>
                      <a:pt x="226" y="12"/>
                    </a:lnTo>
                    <a:lnTo>
                      <a:pt x="224" y="14"/>
                    </a:lnTo>
                    <a:lnTo>
                      <a:pt x="224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Freeform 542"/>
              <p:cNvSpPr>
                <a:spLocks/>
              </p:cNvSpPr>
              <p:nvPr/>
            </p:nvSpPr>
            <p:spPr bwMode="auto">
              <a:xfrm>
                <a:off x="5784850" y="1524000"/>
                <a:ext cx="355600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12"/>
                  </a:cxn>
                  <a:cxn ang="0">
                    <a:pos x="222" y="12"/>
                  </a:cxn>
                  <a:cxn ang="0">
                    <a:pos x="220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4" h="14">
                    <a:moveTo>
                      <a:pt x="0" y="0"/>
                    </a:moveTo>
                    <a:lnTo>
                      <a:pt x="224" y="12"/>
                    </a:lnTo>
                    <a:lnTo>
                      <a:pt x="222" y="12"/>
                    </a:lnTo>
                    <a:lnTo>
                      <a:pt x="220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Freeform 543"/>
              <p:cNvSpPr>
                <a:spLocks/>
              </p:cNvSpPr>
              <p:nvPr/>
            </p:nvSpPr>
            <p:spPr bwMode="auto">
              <a:xfrm>
                <a:off x="5788025" y="1524000"/>
                <a:ext cx="3492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0" y="12"/>
                  </a:cxn>
                  <a:cxn ang="0">
                    <a:pos x="216" y="14"/>
                  </a:cxn>
                  <a:cxn ang="0">
                    <a:pos x="216" y="1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0" h="16">
                    <a:moveTo>
                      <a:pt x="0" y="0"/>
                    </a:moveTo>
                    <a:lnTo>
                      <a:pt x="220" y="12"/>
                    </a:lnTo>
                    <a:lnTo>
                      <a:pt x="216" y="14"/>
                    </a:lnTo>
                    <a:lnTo>
                      <a:pt x="216" y="1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544"/>
              <p:cNvSpPr>
                <a:spLocks/>
              </p:cNvSpPr>
              <p:nvPr/>
            </p:nvSpPr>
            <p:spPr bwMode="auto">
              <a:xfrm>
                <a:off x="5791200" y="1527175"/>
                <a:ext cx="342900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6" y="12"/>
                  </a:cxn>
                  <a:cxn ang="0">
                    <a:pos x="214" y="12"/>
                  </a:cxn>
                  <a:cxn ang="0">
                    <a:pos x="212" y="1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6" h="14">
                    <a:moveTo>
                      <a:pt x="0" y="0"/>
                    </a:moveTo>
                    <a:lnTo>
                      <a:pt x="216" y="12"/>
                    </a:lnTo>
                    <a:lnTo>
                      <a:pt x="214" y="12"/>
                    </a:lnTo>
                    <a:lnTo>
                      <a:pt x="212" y="1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545"/>
              <p:cNvSpPr>
                <a:spLocks/>
              </p:cNvSpPr>
              <p:nvPr/>
            </p:nvSpPr>
            <p:spPr bwMode="auto">
              <a:xfrm>
                <a:off x="579120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12"/>
                  </a:cxn>
                  <a:cxn ang="0">
                    <a:pos x="210" y="12"/>
                  </a:cxn>
                  <a:cxn ang="0">
                    <a:pos x="210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4" h="14">
                    <a:moveTo>
                      <a:pt x="0" y="0"/>
                    </a:moveTo>
                    <a:lnTo>
                      <a:pt x="214" y="12"/>
                    </a:lnTo>
                    <a:lnTo>
                      <a:pt x="210" y="12"/>
                    </a:lnTo>
                    <a:lnTo>
                      <a:pt x="210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546"/>
              <p:cNvSpPr>
                <a:spLocks/>
              </p:cNvSpPr>
              <p:nvPr/>
            </p:nvSpPr>
            <p:spPr bwMode="auto">
              <a:xfrm>
                <a:off x="5794375" y="1530350"/>
                <a:ext cx="3333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6" y="14"/>
                  </a:cxn>
                  <a:cxn ang="0">
                    <a:pos x="204" y="1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0" h="14">
                    <a:moveTo>
                      <a:pt x="0" y="0"/>
                    </a:moveTo>
                    <a:lnTo>
                      <a:pt x="210" y="12"/>
                    </a:lnTo>
                    <a:lnTo>
                      <a:pt x="208" y="12"/>
                    </a:lnTo>
                    <a:lnTo>
                      <a:pt x="206" y="14"/>
                    </a:lnTo>
                    <a:lnTo>
                      <a:pt x="204" y="1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547"/>
              <p:cNvSpPr>
                <a:spLocks/>
              </p:cNvSpPr>
              <p:nvPr/>
            </p:nvSpPr>
            <p:spPr bwMode="auto">
              <a:xfrm>
                <a:off x="5797550" y="1533525"/>
                <a:ext cx="3270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12"/>
                  </a:cxn>
                  <a:cxn ang="0">
                    <a:pos x="204" y="12"/>
                  </a:cxn>
                  <a:cxn ang="0">
                    <a:pos x="200" y="12"/>
                  </a:cxn>
                  <a:cxn ang="0">
                    <a:pos x="198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6" h="14">
                    <a:moveTo>
                      <a:pt x="0" y="0"/>
                    </a:moveTo>
                    <a:lnTo>
                      <a:pt x="206" y="12"/>
                    </a:lnTo>
                    <a:lnTo>
                      <a:pt x="204" y="12"/>
                    </a:lnTo>
                    <a:lnTo>
                      <a:pt x="200" y="12"/>
                    </a:lnTo>
                    <a:lnTo>
                      <a:pt x="198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548"/>
              <p:cNvSpPr>
                <a:spLocks/>
              </p:cNvSpPr>
              <p:nvPr/>
            </p:nvSpPr>
            <p:spPr bwMode="auto">
              <a:xfrm>
                <a:off x="5800725" y="1536700"/>
                <a:ext cx="3175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0" y="10"/>
                  </a:cxn>
                  <a:cxn ang="0">
                    <a:pos x="198" y="10"/>
                  </a:cxn>
                  <a:cxn ang="0">
                    <a:pos x="192" y="12"/>
                  </a:cxn>
                  <a:cxn ang="0">
                    <a:pos x="190" y="1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0" h="12">
                    <a:moveTo>
                      <a:pt x="0" y="0"/>
                    </a:moveTo>
                    <a:lnTo>
                      <a:pt x="200" y="10"/>
                    </a:lnTo>
                    <a:lnTo>
                      <a:pt x="198" y="10"/>
                    </a:lnTo>
                    <a:lnTo>
                      <a:pt x="192" y="12"/>
                    </a:lnTo>
                    <a:lnTo>
                      <a:pt x="190" y="1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549"/>
              <p:cNvSpPr>
                <a:spLocks/>
              </p:cNvSpPr>
              <p:nvPr/>
            </p:nvSpPr>
            <p:spPr bwMode="auto">
              <a:xfrm>
                <a:off x="5803900" y="1536700"/>
                <a:ext cx="3079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4" y="12"/>
                  </a:cxn>
                  <a:cxn ang="0">
                    <a:pos x="190" y="12"/>
                  </a:cxn>
                  <a:cxn ang="0">
                    <a:pos x="182" y="1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94" h="14">
                    <a:moveTo>
                      <a:pt x="0" y="0"/>
                    </a:moveTo>
                    <a:lnTo>
                      <a:pt x="194" y="12"/>
                    </a:lnTo>
                    <a:lnTo>
                      <a:pt x="190" y="12"/>
                    </a:lnTo>
                    <a:lnTo>
                      <a:pt x="182" y="1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550"/>
              <p:cNvSpPr>
                <a:spLocks/>
              </p:cNvSpPr>
              <p:nvPr/>
            </p:nvSpPr>
            <p:spPr bwMode="auto">
              <a:xfrm>
                <a:off x="580707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6" y="10"/>
                  </a:cxn>
                  <a:cxn ang="0">
                    <a:pos x="180" y="12"/>
                  </a:cxn>
                  <a:cxn ang="0">
                    <a:pos x="174" y="12"/>
                  </a:cxn>
                  <a:cxn ang="0">
                    <a:pos x="6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86" h="12">
                    <a:moveTo>
                      <a:pt x="0" y="0"/>
                    </a:moveTo>
                    <a:lnTo>
                      <a:pt x="186" y="10"/>
                    </a:lnTo>
                    <a:lnTo>
                      <a:pt x="180" y="12"/>
                    </a:lnTo>
                    <a:lnTo>
                      <a:pt x="174" y="12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551"/>
              <p:cNvSpPr>
                <a:spLocks/>
              </p:cNvSpPr>
              <p:nvPr/>
            </p:nvSpPr>
            <p:spPr bwMode="auto">
              <a:xfrm>
                <a:off x="5813425" y="1543050"/>
                <a:ext cx="2794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6" y="10"/>
                  </a:cxn>
                  <a:cxn ang="0">
                    <a:pos x="176" y="10"/>
                  </a:cxn>
                  <a:cxn ang="0">
                    <a:pos x="164" y="10"/>
                  </a:cxn>
                  <a:cxn ang="0">
                    <a:pos x="162" y="12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76" h="12">
                    <a:moveTo>
                      <a:pt x="0" y="0"/>
                    </a:moveTo>
                    <a:lnTo>
                      <a:pt x="176" y="10"/>
                    </a:lnTo>
                    <a:lnTo>
                      <a:pt x="176" y="10"/>
                    </a:lnTo>
                    <a:lnTo>
                      <a:pt x="164" y="10"/>
                    </a:lnTo>
                    <a:lnTo>
                      <a:pt x="162" y="12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552"/>
              <p:cNvSpPr>
                <a:spLocks/>
              </p:cNvSpPr>
              <p:nvPr/>
            </p:nvSpPr>
            <p:spPr bwMode="auto">
              <a:xfrm>
                <a:off x="5816600" y="1546225"/>
                <a:ext cx="2667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2" y="10"/>
                  </a:cxn>
                  <a:cxn ang="0">
                    <a:pos x="150" y="10"/>
                  </a:cxn>
                  <a:cxn ang="0">
                    <a:pos x="8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8" h="10">
                    <a:moveTo>
                      <a:pt x="0" y="0"/>
                    </a:moveTo>
                    <a:lnTo>
                      <a:pt x="168" y="8"/>
                    </a:lnTo>
                    <a:lnTo>
                      <a:pt x="162" y="8"/>
                    </a:lnTo>
                    <a:lnTo>
                      <a:pt x="152" y="10"/>
                    </a:lnTo>
                    <a:lnTo>
                      <a:pt x="150" y="10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Freeform 553"/>
              <p:cNvSpPr>
                <a:spLocks/>
              </p:cNvSpPr>
              <p:nvPr/>
            </p:nvSpPr>
            <p:spPr bwMode="auto">
              <a:xfrm>
                <a:off x="58229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6" y="10"/>
                  </a:cxn>
                  <a:cxn ang="0">
                    <a:pos x="148" y="10"/>
                  </a:cxn>
                  <a:cxn ang="0">
                    <a:pos x="136" y="10"/>
                  </a:cxn>
                  <a:cxn ang="0">
                    <a:pos x="8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6" h="10">
                    <a:moveTo>
                      <a:pt x="0" y="0"/>
                    </a:moveTo>
                    <a:lnTo>
                      <a:pt x="156" y="10"/>
                    </a:lnTo>
                    <a:lnTo>
                      <a:pt x="148" y="10"/>
                    </a:lnTo>
                    <a:lnTo>
                      <a:pt x="136" y="10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Freeform 554"/>
              <p:cNvSpPr>
                <a:spLocks/>
              </p:cNvSpPr>
              <p:nvPr/>
            </p:nvSpPr>
            <p:spPr bwMode="auto">
              <a:xfrm>
                <a:off x="5829300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2" y="8"/>
                  </a:cxn>
                  <a:cxn ang="0">
                    <a:pos x="130" y="8"/>
                  </a:cxn>
                  <a:cxn ang="0">
                    <a:pos x="118" y="8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2" h="8">
                    <a:moveTo>
                      <a:pt x="0" y="0"/>
                    </a:moveTo>
                    <a:lnTo>
                      <a:pt x="142" y="8"/>
                    </a:lnTo>
                    <a:lnTo>
                      <a:pt x="130" y="8"/>
                    </a:lnTo>
                    <a:lnTo>
                      <a:pt x="118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Freeform 555"/>
              <p:cNvSpPr>
                <a:spLocks/>
              </p:cNvSpPr>
              <p:nvPr/>
            </p:nvSpPr>
            <p:spPr bwMode="auto">
              <a:xfrm>
                <a:off x="583565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14" y="8"/>
                  </a:cxn>
                  <a:cxn ang="0">
                    <a:pos x="100" y="8"/>
                  </a:cxn>
                  <a:cxn ang="0">
                    <a:pos x="98" y="8"/>
                  </a:cxn>
                  <a:cxn ang="0">
                    <a:pos x="14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8" h="8">
                    <a:moveTo>
                      <a:pt x="0" y="0"/>
                    </a:moveTo>
                    <a:lnTo>
                      <a:pt x="128" y="6"/>
                    </a:lnTo>
                    <a:lnTo>
                      <a:pt x="126" y="6"/>
                    </a:lnTo>
                    <a:lnTo>
                      <a:pt x="114" y="8"/>
                    </a:lnTo>
                    <a:lnTo>
                      <a:pt x="100" y="8"/>
                    </a:lnTo>
                    <a:lnTo>
                      <a:pt x="98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Freeform 556"/>
              <p:cNvSpPr>
                <a:spLocks/>
              </p:cNvSpPr>
              <p:nvPr/>
            </p:nvSpPr>
            <p:spPr bwMode="auto">
              <a:xfrm>
                <a:off x="584200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0" y="6"/>
                  </a:cxn>
                  <a:cxn ang="0">
                    <a:pos x="110" y="8"/>
                  </a:cxn>
                  <a:cxn ang="0">
                    <a:pos x="96" y="8"/>
                  </a:cxn>
                  <a:cxn ang="0">
                    <a:pos x="82" y="8"/>
                  </a:cxn>
                  <a:cxn ang="0">
                    <a:pos x="70" y="8"/>
                  </a:cxn>
                  <a:cxn ang="0">
                    <a:pos x="70" y="8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1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6"/>
                    </a:lnTo>
                    <a:lnTo>
                      <a:pt x="110" y="8"/>
                    </a:lnTo>
                    <a:lnTo>
                      <a:pt x="96" y="8"/>
                    </a:lnTo>
                    <a:lnTo>
                      <a:pt x="82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1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Freeform 557"/>
              <p:cNvSpPr>
                <a:spLocks/>
              </p:cNvSpPr>
              <p:nvPr/>
            </p:nvSpPr>
            <p:spPr bwMode="auto">
              <a:xfrm>
                <a:off x="585787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4" y="6"/>
                  </a:cxn>
                  <a:cxn ang="0">
                    <a:pos x="72" y="6"/>
                  </a:cxn>
                  <a:cxn ang="0">
                    <a:pos x="60" y="6"/>
                  </a:cxn>
                  <a:cxn ang="0">
                    <a:pos x="46" y="4"/>
                  </a:cxn>
                  <a:cxn ang="0">
                    <a:pos x="34" y="4"/>
                  </a:cxn>
                  <a:cxn ang="0">
                    <a:pos x="22" y="4"/>
                  </a:cxn>
                  <a:cxn ang="0">
                    <a:pos x="12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84" h="6">
                    <a:moveTo>
                      <a:pt x="0" y="0"/>
                    </a:moveTo>
                    <a:lnTo>
                      <a:pt x="84" y="6"/>
                    </a:lnTo>
                    <a:lnTo>
                      <a:pt x="72" y="6"/>
                    </a:lnTo>
                    <a:lnTo>
                      <a:pt x="60" y="6"/>
                    </a:lnTo>
                    <a:lnTo>
                      <a:pt x="46" y="4"/>
                    </a:lnTo>
                    <a:lnTo>
                      <a:pt x="34" y="4"/>
                    </a:lnTo>
                    <a:lnTo>
                      <a:pt x="22" y="4"/>
                    </a:lnTo>
                    <a:lnTo>
                      <a:pt x="12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Freeform 558"/>
              <p:cNvSpPr>
                <a:spLocks/>
              </p:cNvSpPr>
              <p:nvPr/>
            </p:nvSpPr>
            <p:spPr bwMode="auto">
              <a:xfrm>
                <a:off x="5880100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6" y="4"/>
                  </a:cxn>
                  <a:cxn ang="0">
                    <a:pos x="32" y="2"/>
                  </a:cxn>
                  <a:cxn ang="0">
                    <a:pos x="20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6" h="4">
                    <a:moveTo>
                      <a:pt x="0" y="0"/>
                    </a:moveTo>
                    <a:lnTo>
                      <a:pt x="46" y="4"/>
                    </a:lnTo>
                    <a:lnTo>
                      <a:pt x="32" y="2"/>
                    </a:lnTo>
                    <a:lnTo>
                      <a:pt x="20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Freeform 559"/>
              <p:cNvSpPr>
                <a:spLocks/>
              </p:cNvSpPr>
              <p:nvPr/>
            </p:nvSpPr>
            <p:spPr bwMode="auto">
              <a:xfrm>
                <a:off x="5143500" y="1482725"/>
                <a:ext cx="381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10" y="8"/>
                  </a:cxn>
                  <a:cxn ang="0">
                    <a:pos x="6" y="8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" h="10">
                    <a:moveTo>
                      <a:pt x="0" y="0"/>
                    </a:moveTo>
                    <a:lnTo>
                      <a:pt x="24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Freeform 560"/>
              <p:cNvSpPr>
                <a:spLocks/>
              </p:cNvSpPr>
              <p:nvPr/>
            </p:nvSpPr>
            <p:spPr bwMode="auto">
              <a:xfrm>
                <a:off x="51435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4" y="2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26" h="2">
                    <a:moveTo>
                      <a:pt x="2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Freeform 561"/>
              <p:cNvSpPr>
                <a:spLocks/>
              </p:cNvSpPr>
              <p:nvPr/>
            </p:nvSpPr>
            <p:spPr bwMode="auto">
              <a:xfrm>
                <a:off x="5143500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28" h="4">
                    <a:moveTo>
                      <a:pt x="2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Freeform 562"/>
              <p:cNvSpPr>
                <a:spLocks noEditPoints="1"/>
              </p:cNvSpPr>
              <p:nvPr/>
            </p:nvSpPr>
            <p:spPr bwMode="auto">
              <a:xfrm>
                <a:off x="5143500" y="1479550"/>
                <a:ext cx="377825" cy="158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30" y="2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2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</a:cxnLst>
                <a:rect l="0" t="0" r="r" b="b"/>
                <a:pathLst>
                  <a:path w="238" h="10">
                    <a:moveTo>
                      <a:pt x="2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  <a:moveTo>
                      <a:pt x="238" y="10"/>
                    </a:move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Freeform 563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0" y="4"/>
                  </a:cxn>
                  <a:cxn ang="0">
                    <a:pos x="28" y="4"/>
                  </a:cxn>
                  <a:cxn ang="0">
                    <a:pos x="28" y="4"/>
                  </a:cxn>
                  <a:cxn ang="0">
                    <a:pos x="236" y="12"/>
                  </a:cxn>
                  <a:cxn ang="0">
                    <a:pos x="240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6" y="12"/>
                  </a:cxn>
                </a:cxnLst>
                <a:rect l="0" t="0" r="r" b="b"/>
                <a:pathLst>
                  <a:path w="240" h="12">
                    <a:moveTo>
                      <a:pt x="2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  <a:moveTo>
                      <a:pt x="236" y="12"/>
                    </a:moveTo>
                    <a:lnTo>
                      <a:pt x="240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6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Freeform 564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4" y="12"/>
                  </a:cxn>
                  <a:cxn ang="0">
                    <a:pos x="234" y="10"/>
                  </a:cxn>
                  <a:cxn ang="0">
                    <a:pos x="240" y="10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3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36" y="2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240" h="12">
                    <a:moveTo>
                      <a:pt x="238" y="12"/>
                    </a:move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4" y="12"/>
                    </a:lnTo>
                    <a:lnTo>
                      <a:pt x="234" y="10"/>
                    </a:lnTo>
                    <a:lnTo>
                      <a:pt x="240" y="10"/>
                    </a:lnTo>
                    <a:lnTo>
                      <a:pt x="238" y="12"/>
                    </a:lnTo>
                    <a:lnTo>
                      <a:pt x="238" y="12"/>
                    </a:lnTo>
                    <a:close/>
                    <a:moveTo>
                      <a:pt x="3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Freeform 565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1000" cy="22225"/>
              </a:xfrm>
              <a:custGeom>
                <a:avLst/>
                <a:gdLst/>
                <a:ahLst/>
                <a:cxnLst>
                  <a:cxn ang="0">
                    <a:pos x="240" y="14"/>
                  </a:cxn>
                  <a:cxn ang="0">
                    <a:pos x="236" y="14"/>
                  </a:cxn>
                  <a:cxn ang="0">
                    <a:pos x="234" y="14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40" y="12"/>
                  </a:cxn>
                  <a:cxn ang="0">
                    <a:pos x="240" y="14"/>
                  </a:cxn>
                  <a:cxn ang="0">
                    <a:pos x="240" y="14"/>
                  </a:cxn>
                  <a:cxn ang="0">
                    <a:pos x="34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6" y="4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240" h="14">
                    <a:moveTo>
                      <a:pt x="240" y="14"/>
                    </a:moveTo>
                    <a:lnTo>
                      <a:pt x="236" y="14"/>
                    </a:lnTo>
                    <a:lnTo>
                      <a:pt x="234" y="14"/>
                    </a:ln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40" y="12"/>
                    </a:lnTo>
                    <a:lnTo>
                      <a:pt x="240" y="14"/>
                    </a:lnTo>
                    <a:lnTo>
                      <a:pt x="240" y="14"/>
                    </a:lnTo>
                    <a:close/>
                    <a:moveTo>
                      <a:pt x="34" y="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1" name="Freeform 566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42" y="12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3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42" y="12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3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Freeform 567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28" y="10"/>
                  </a:cxn>
                  <a:cxn ang="0">
                    <a:pos x="226" y="10"/>
                  </a:cxn>
                  <a:cxn ang="0">
                    <a:pos x="242" y="10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4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6" y="2"/>
                  </a:cxn>
                  <a:cxn ang="0">
                    <a:pos x="46" y="2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28" y="10"/>
                    </a:lnTo>
                    <a:lnTo>
                      <a:pt x="226" y="10"/>
                    </a:lnTo>
                    <a:lnTo>
                      <a:pt x="242" y="10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4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Freeform 568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8" y="12"/>
                  </a:cxn>
                  <a:cxn ang="0">
                    <a:pos x="228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42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4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  <a:cxn ang="0">
                    <a:pos x="44" y="4"/>
                  </a:cxn>
                  <a:cxn ang="0">
                    <a:pos x="44" y="4"/>
                  </a:cxn>
                </a:cxnLst>
                <a:rect l="0" t="0" r="r" b="b"/>
                <a:pathLst>
                  <a:path w="242" h="14">
                    <a:moveTo>
                      <a:pt x="242" y="14"/>
                    </a:moveTo>
                    <a:lnTo>
                      <a:pt x="228" y="12"/>
                    </a:lnTo>
                    <a:lnTo>
                      <a:pt x="228" y="12"/>
                    </a:ln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42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4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Freeform 569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22" y="10"/>
                  </a:cxn>
                  <a:cxn ang="0">
                    <a:pos x="220" y="10"/>
                  </a:cxn>
                  <a:cxn ang="0">
                    <a:pos x="242" y="10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46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4" y="2"/>
                  </a:cxn>
                  <a:cxn ang="0">
                    <a:pos x="52" y="2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</a:cxnLst>
                <a:rect l="0" t="0" r="r" b="b"/>
                <a:pathLst>
                  <a:path w="242" h="12">
                    <a:moveTo>
                      <a:pt x="242" y="12"/>
                    </a:move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22" y="10"/>
                    </a:lnTo>
                    <a:lnTo>
                      <a:pt x="220" y="10"/>
                    </a:lnTo>
                    <a:lnTo>
                      <a:pt x="242" y="10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46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5" name="Freeform 570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4" y="12"/>
                  </a:cxn>
                  <a:cxn ang="0">
                    <a:pos x="22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5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2" y="4"/>
                  </a:cxn>
                  <a:cxn ang="0">
                    <a:pos x="50" y="4"/>
                  </a:cxn>
                  <a:cxn ang="0">
                    <a:pos x="50" y="4"/>
                  </a:cxn>
                </a:cxnLst>
                <a:rect l="0" t="0" r="r" b="b"/>
                <a:pathLst>
                  <a:path w="244" h="14">
                    <a:moveTo>
                      <a:pt x="242" y="14"/>
                    </a:moveTo>
                    <a:lnTo>
                      <a:pt x="224" y="12"/>
                    </a:lnTo>
                    <a:lnTo>
                      <a:pt x="222" y="12"/>
                    </a:ln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5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Freeform 571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16" y="10"/>
                  </a:cxn>
                  <a:cxn ang="0">
                    <a:pos x="214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5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2" y="2"/>
                  </a:cxn>
                  <a:cxn ang="0">
                    <a:pos x="60" y="2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4" y="4"/>
                  </a:cxn>
                </a:cxnLst>
                <a:rect l="0" t="0" r="r" b="b"/>
                <a:pathLst>
                  <a:path w="244" h="12">
                    <a:moveTo>
                      <a:pt x="242" y="12"/>
                    </a:move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14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5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7" name="Freeform 572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14"/>
                  </a:cxn>
                  <a:cxn ang="0">
                    <a:pos x="216" y="12"/>
                  </a:cxn>
                  <a:cxn ang="0">
                    <a:pos x="216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44" y="12"/>
                  </a:cxn>
                  <a:cxn ang="0">
                    <a:pos x="244" y="14"/>
                  </a:cxn>
                  <a:cxn ang="0">
                    <a:pos x="244" y="14"/>
                  </a:cxn>
                  <a:cxn ang="0">
                    <a:pos x="58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6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0" y="4"/>
                  </a:cxn>
                  <a:cxn ang="0">
                    <a:pos x="58" y="6"/>
                  </a:cxn>
                  <a:cxn ang="0">
                    <a:pos x="58" y="6"/>
                  </a:cxn>
                </a:cxnLst>
                <a:rect l="0" t="0" r="r" b="b"/>
                <a:pathLst>
                  <a:path w="244" h="14">
                    <a:moveTo>
                      <a:pt x="244" y="14"/>
                    </a:moveTo>
                    <a:lnTo>
                      <a:pt x="216" y="12"/>
                    </a:lnTo>
                    <a:lnTo>
                      <a:pt x="216" y="12"/>
                    </a:ln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44" y="12"/>
                    </a:lnTo>
                    <a:lnTo>
                      <a:pt x="244" y="14"/>
                    </a:lnTo>
                    <a:lnTo>
                      <a:pt x="244" y="14"/>
                    </a:lnTo>
                    <a:close/>
                    <a:moveTo>
                      <a:pt x="58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8" name="Freeform 573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08" y="10"/>
                  </a:cxn>
                  <a:cxn ang="0">
                    <a:pos x="206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6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2"/>
                  </a:cxn>
                  <a:cxn ang="0">
                    <a:pos x="70" y="4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08" y="10"/>
                    </a:lnTo>
                    <a:lnTo>
                      <a:pt x="206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  <a:moveTo>
                      <a:pt x="6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Freeform 574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22225"/>
              </a:xfrm>
              <a:custGeom>
                <a:avLst/>
                <a:gdLst/>
                <a:ahLst/>
                <a:cxnLst>
                  <a:cxn ang="0">
                    <a:pos x="246" y="14"/>
                  </a:cxn>
                  <a:cxn ang="0">
                    <a:pos x="212" y="12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48" y="12"/>
                  </a:cxn>
                  <a:cxn ang="0">
                    <a:pos x="246" y="14"/>
                  </a:cxn>
                  <a:cxn ang="0">
                    <a:pos x="246" y="14"/>
                  </a:cxn>
                  <a:cxn ang="0">
                    <a:pos x="68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2" y="6"/>
                  </a:cxn>
                  <a:cxn ang="0">
                    <a:pos x="68" y="6"/>
                  </a:cxn>
                  <a:cxn ang="0">
                    <a:pos x="68" y="6"/>
                  </a:cxn>
                </a:cxnLst>
                <a:rect l="0" t="0" r="r" b="b"/>
                <a:pathLst>
                  <a:path w="248" h="14">
                    <a:moveTo>
                      <a:pt x="246" y="14"/>
                    </a:moveTo>
                    <a:lnTo>
                      <a:pt x="212" y="12"/>
                    </a:lnTo>
                    <a:lnTo>
                      <a:pt x="210" y="12"/>
                    </a:ln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48" y="12"/>
                    </a:lnTo>
                    <a:lnTo>
                      <a:pt x="246" y="14"/>
                    </a:lnTo>
                    <a:lnTo>
                      <a:pt x="246" y="14"/>
                    </a:lnTo>
                    <a:close/>
                    <a:moveTo>
                      <a:pt x="68" y="6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6"/>
                    </a:lnTo>
                    <a:lnTo>
                      <a:pt x="68" y="6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Freeform 575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19050"/>
              </a:xfrm>
              <a:custGeom>
                <a:avLst/>
                <a:gdLst/>
                <a:ahLst/>
                <a:cxnLst>
                  <a:cxn ang="0">
                    <a:pos x="246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00" y="10"/>
                  </a:cxn>
                  <a:cxn ang="0">
                    <a:pos x="198" y="8"/>
                  </a:cxn>
                  <a:cxn ang="0">
                    <a:pos x="248" y="12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7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6" y="4"/>
                  </a:cxn>
                  <a:cxn ang="0">
                    <a:pos x="82" y="4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4" y="4"/>
                  </a:cxn>
                </a:cxnLst>
                <a:rect l="0" t="0" r="r" b="b"/>
                <a:pathLst>
                  <a:path w="248" h="12">
                    <a:moveTo>
                      <a:pt x="246" y="12"/>
                    </a:move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00" y="10"/>
                    </a:lnTo>
                    <a:lnTo>
                      <a:pt x="198" y="8"/>
                    </a:lnTo>
                    <a:lnTo>
                      <a:pt x="248" y="12"/>
                    </a:lnTo>
                    <a:lnTo>
                      <a:pt x="246" y="12"/>
                    </a:lnTo>
                    <a:lnTo>
                      <a:pt x="246" y="12"/>
                    </a:lnTo>
                    <a:close/>
                    <a:moveTo>
                      <a:pt x="74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Freeform 576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202" y="12"/>
                  </a:cxn>
                  <a:cxn ang="0">
                    <a:pos x="200" y="12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4" y="6"/>
                  </a:cxn>
                  <a:cxn ang="0">
                    <a:pos x="82" y="6"/>
                  </a:cxn>
                  <a:cxn ang="0">
                    <a:pos x="80" y="6"/>
                  </a:cxn>
                  <a:cxn ang="0">
                    <a:pos x="80" y="6"/>
                  </a:cxn>
                  <a:cxn ang="0">
                    <a:pos x="80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202" y="12"/>
                    </a:lnTo>
                    <a:lnTo>
                      <a:pt x="200" y="12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80" y="6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Freeform 577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98" y="10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00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6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198" y="10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190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6" y="6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Freeform 578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6875" cy="19050"/>
              </a:xfrm>
              <a:custGeom>
                <a:avLst/>
                <a:gdLst/>
                <a:ahLst/>
                <a:cxnLst>
                  <a:cxn ang="0">
                    <a:pos x="248" y="12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182" y="8"/>
                  </a:cxn>
                  <a:cxn ang="0">
                    <a:pos x="180" y="8"/>
                  </a:cxn>
                  <a:cxn ang="0">
                    <a:pos x="176" y="8"/>
                  </a:cxn>
                  <a:cxn ang="0">
                    <a:pos x="174" y="8"/>
                  </a:cxn>
                  <a:cxn ang="0">
                    <a:pos x="250" y="10"/>
                  </a:cxn>
                  <a:cxn ang="0">
                    <a:pos x="248" y="12"/>
                  </a:cxn>
                  <a:cxn ang="0">
                    <a:pos x="248" y="12"/>
                  </a:cxn>
                  <a:cxn ang="0">
                    <a:pos x="92" y="6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10" y="4"/>
                  </a:cxn>
                  <a:cxn ang="0">
                    <a:pos x="108" y="4"/>
                  </a:cxn>
                  <a:cxn ang="0">
                    <a:pos x="106" y="4"/>
                  </a:cxn>
                  <a:cxn ang="0">
                    <a:pos x="104" y="4"/>
                  </a:cxn>
                  <a:cxn ang="0">
                    <a:pos x="102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2" y="6"/>
                  </a:cxn>
                </a:cxnLst>
                <a:rect l="0" t="0" r="r" b="b"/>
                <a:pathLst>
                  <a:path w="250" h="12">
                    <a:moveTo>
                      <a:pt x="248" y="12"/>
                    </a:moveTo>
                    <a:lnTo>
                      <a:pt x="192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182" y="8"/>
                    </a:lnTo>
                    <a:lnTo>
                      <a:pt x="180" y="8"/>
                    </a:lnTo>
                    <a:lnTo>
                      <a:pt x="176" y="8"/>
                    </a:lnTo>
                    <a:lnTo>
                      <a:pt x="174" y="8"/>
                    </a:lnTo>
                    <a:lnTo>
                      <a:pt x="250" y="10"/>
                    </a:lnTo>
                    <a:lnTo>
                      <a:pt x="248" y="12"/>
                    </a:lnTo>
                    <a:lnTo>
                      <a:pt x="248" y="12"/>
                    </a:lnTo>
                    <a:close/>
                    <a:moveTo>
                      <a:pt x="92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0" y="4"/>
                    </a:lnTo>
                    <a:lnTo>
                      <a:pt x="108" y="4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2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2" y="6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4" name="Freeform 579"/>
              <p:cNvSpPr>
                <a:spLocks noEditPoints="1"/>
              </p:cNvSpPr>
              <p:nvPr/>
            </p:nvSpPr>
            <p:spPr bwMode="auto">
              <a:xfrm>
                <a:off x="5140325" y="1454150"/>
                <a:ext cx="396875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84" y="10"/>
                  </a:cxn>
                  <a:cxn ang="0">
                    <a:pos x="182" y="10"/>
                  </a:cxn>
                  <a:cxn ang="0">
                    <a:pos x="178" y="10"/>
                  </a:cxn>
                  <a:cxn ang="0">
                    <a:pos x="176" y="10"/>
                  </a:cxn>
                  <a:cxn ang="0">
                    <a:pos x="172" y="8"/>
                  </a:cxn>
                  <a:cxn ang="0">
                    <a:pos x="170" y="8"/>
                  </a:cxn>
                  <a:cxn ang="0">
                    <a:pos x="166" y="8"/>
                  </a:cxn>
                  <a:cxn ang="0">
                    <a:pos x="164" y="8"/>
                  </a:cxn>
                  <a:cxn ang="0">
                    <a:pos x="160" y="8"/>
                  </a:cxn>
                  <a:cxn ang="0">
                    <a:pos x="250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10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106" y="6"/>
                  </a:cxn>
                  <a:cxn ang="0">
                    <a:pos x="104" y="6"/>
                  </a:cxn>
                  <a:cxn ang="0">
                    <a:pos x="100" y="6"/>
                  </a:cxn>
                  <a:cxn ang="0">
                    <a:pos x="100" y="6"/>
                  </a:cxn>
                </a:cxnLst>
                <a:rect l="0" t="0" r="r" b="b"/>
                <a:pathLst>
                  <a:path w="250" h="14">
                    <a:moveTo>
                      <a:pt x="248" y="14"/>
                    </a:moveTo>
                    <a:lnTo>
                      <a:pt x="184" y="10"/>
                    </a:lnTo>
                    <a:lnTo>
                      <a:pt x="182" y="10"/>
                    </a:lnTo>
                    <a:lnTo>
                      <a:pt x="178" y="10"/>
                    </a:lnTo>
                    <a:lnTo>
                      <a:pt x="176" y="10"/>
                    </a:lnTo>
                    <a:lnTo>
                      <a:pt x="172" y="8"/>
                    </a:lnTo>
                    <a:lnTo>
                      <a:pt x="170" y="8"/>
                    </a:lnTo>
                    <a:lnTo>
                      <a:pt x="166" y="8"/>
                    </a:lnTo>
                    <a:lnTo>
                      <a:pt x="164" y="8"/>
                    </a:lnTo>
                    <a:lnTo>
                      <a:pt x="160" y="8"/>
                    </a:lnTo>
                    <a:lnTo>
                      <a:pt x="250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10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106" y="6"/>
                    </a:lnTo>
                    <a:lnTo>
                      <a:pt x="104" y="6"/>
                    </a:lnTo>
                    <a:lnTo>
                      <a:pt x="100" y="6"/>
                    </a:lnTo>
                    <a:lnTo>
                      <a:pt x="100" y="6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Freeform 580"/>
              <p:cNvSpPr>
                <a:spLocks/>
              </p:cNvSpPr>
              <p:nvPr/>
            </p:nvSpPr>
            <p:spPr bwMode="auto">
              <a:xfrm>
                <a:off x="5140325" y="14541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174" y="1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6" y="8"/>
                  </a:cxn>
                  <a:cxn ang="0">
                    <a:pos x="150" y="6"/>
                  </a:cxn>
                  <a:cxn ang="0">
                    <a:pos x="144" y="6"/>
                  </a:cxn>
                  <a:cxn ang="0">
                    <a:pos x="138" y="6"/>
                  </a:cxn>
                  <a:cxn ang="0">
                    <a:pos x="130" y="6"/>
                  </a:cxn>
                  <a:cxn ang="0">
                    <a:pos x="124" y="6"/>
                  </a:cxn>
                  <a:cxn ang="0">
                    <a:pos x="122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4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174" y="10"/>
                    </a:lnTo>
                    <a:lnTo>
                      <a:pt x="168" y="8"/>
                    </a:lnTo>
                    <a:lnTo>
                      <a:pt x="162" y="8"/>
                    </a:lnTo>
                    <a:lnTo>
                      <a:pt x="156" y="8"/>
                    </a:lnTo>
                    <a:lnTo>
                      <a:pt x="150" y="6"/>
                    </a:lnTo>
                    <a:lnTo>
                      <a:pt x="144" y="6"/>
                    </a:lnTo>
                    <a:lnTo>
                      <a:pt x="138" y="6"/>
                    </a:lnTo>
                    <a:lnTo>
                      <a:pt x="130" y="6"/>
                    </a:lnTo>
                    <a:lnTo>
                      <a:pt x="124" y="6"/>
                    </a:lnTo>
                    <a:lnTo>
                      <a:pt x="122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Freeform 581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160" y="10"/>
                  </a:cxn>
                  <a:cxn ang="0">
                    <a:pos x="156" y="10"/>
                  </a:cxn>
                  <a:cxn ang="0">
                    <a:pos x="152" y="8"/>
                  </a:cxn>
                  <a:cxn ang="0">
                    <a:pos x="148" y="8"/>
                  </a:cxn>
                  <a:cxn ang="0">
                    <a:pos x="144" y="8"/>
                  </a:cxn>
                  <a:cxn ang="0">
                    <a:pos x="138" y="8"/>
                  </a:cxn>
                  <a:cxn ang="0">
                    <a:pos x="134" y="8"/>
                  </a:cxn>
                  <a:cxn ang="0">
                    <a:pos x="130" y="8"/>
                  </a:cxn>
                  <a:cxn ang="0">
                    <a:pos x="124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160" y="10"/>
                    </a:lnTo>
                    <a:lnTo>
                      <a:pt x="156" y="10"/>
                    </a:lnTo>
                    <a:lnTo>
                      <a:pt x="152" y="8"/>
                    </a:lnTo>
                    <a:lnTo>
                      <a:pt x="148" y="8"/>
                    </a:lnTo>
                    <a:lnTo>
                      <a:pt x="144" y="8"/>
                    </a:lnTo>
                    <a:lnTo>
                      <a:pt x="138" y="8"/>
                    </a:lnTo>
                    <a:lnTo>
                      <a:pt x="134" y="8"/>
                    </a:lnTo>
                    <a:lnTo>
                      <a:pt x="130" y="8"/>
                    </a:lnTo>
                    <a:lnTo>
                      <a:pt x="124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Freeform 582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Freeform 583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2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Freeform 584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2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0" name="Freeform 585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Freeform 586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Freeform 587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Freeform 588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Freeform 589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Freeform 590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6" name="Freeform 591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Freeform 592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Freeform 593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9" name="Freeform 594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Freeform 595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Freeform 596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Freeform 597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Freeform 598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4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4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Freeform 599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Freeform 600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1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6" y="12"/>
                  </a:cxn>
                </a:cxnLst>
                <a:rect l="0" t="0" r="r" b="b"/>
                <a:pathLst>
                  <a:path w="256" h="12">
                    <a:moveTo>
                      <a:pt x="256" y="1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6" y="12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Freeform 601"/>
              <p:cNvSpPr>
                <a:spLocks/>
              </p:cNvSpPr>
              <p:nvPr/>
            </p:nvSpPr>
            <p:spPr bwMode="auto">
              <a:xfrm>
                <a:off x="5140325" y="14224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6" y="14"/>
                  </a:cxn>
                  <a:cxn ang="0">
                    <a:pos x="256" y="14"/>
                  </a:cxn>
                </a:cxnLst>
                <a:rect l="0" t="0" r="r" b="b"/>
                <a:pathLst>
                  <a:path w="256" h="14">
                    <a:moveTo>
                      <a:pt x="256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6" y="14"/>
                    </a:lnTo>
                    <a:lnTo>
                      <a:pt x="256" y="14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Freeform 602"/>
              <p:cNvSpPr>
                <a:spLocks/>
              </p:cNvSpPr>
              <p:nvPr/>
            </p:nvSpPr>
            <p:spPr bwMode="auto">
              <a:xfrm>
                <a:off x="5143500" y="1422400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8" name="Freeform 603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9" name="Freeform 604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Freeform 605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Freeform 606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Freeform 607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Freeform 608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4" name="Freeform 609"/>
              <p:cNvSpPr>
                <a:spLocks/>
              </p:cNvSpPr>
              <p:nvPr/>
            </p:nvSpPr>
            <p:spPr bwMode="auto">
              <a:xfrm>
                <a:off x="5153025" y="14128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4" y="12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Freeform 610"/>
              <p:cNvSpPr>
                <a:spLocks/>
              </p:cNvSpPr>
              <p:nvPr/>
            </p:nvSpPr>
            <p:spPr bwMode="auto">
              <a:xfrm>
                <a:off x="5153025" y="1384300"/>
                <a:ext cx="387350" cy="47625"/>
              </a:xfrm>
              <a:custGeom>
                <a:avLst/>
                <a:gdLst/>
                <a:ahLst/>
                <a:cxnLst>
                  <a:cxn ang="0">
                    <a:pos x="244" y="30"/>
                  </a:cxn>
                  <a:cxn ang="0">
                    <a:pos x="0" y="18"/>
                  </a:cxn>
                  <a:cxn ang="0">
                    <a:pos x="4" y="16"/>
                  </a:cxn>
                  <a:cxn ang="0">
                    <a:pos x="10" y="14"/>
                  </a:cxn>
                  <a:cxn ang="0">
                    <a:pos x="16" y="12"/>
                  </a:cxn>
                  <a:cxn ang="0">
                    <a:pos x="22" y="10"/>
                  </a:cxn>
                  <a:cxn ang="0">
                    <a:pos x="28" y="8"/>
                  </a:cxn>
                  <a:cxn ang="0">
                    <a:pos x="36" y="6"/>
                  </a:cxn>
                  <a:cxn ang="0">
                    <a:pos x="44" y="4"/>
                  </a:cxn>
                  <a:cxn ang="0">
                    <a:pos x="52" y="4"/>
                  </a:cxn>
                  <a:cxn ang="0">
                    <a:pos x="62" y="2"/>
                  </a:cxn>
                  <a:cxn ang="0">
                    <a:pos x="70" y="2"/>
                  </a:cxn>
                  <a:cxn ang="0">
                    <a:pos x="80" y="2"/>
                  </a:cxn>
                  <a:cxn ang="0">
                    <a:pos x="90" y="0"/>
                  </a:cxn>
                  <a:cxn ang="0">
                    <a:pos x="98" y="0"/>
                  </a:cxn>
                  <a:cxn ang="0">
                    <a:pos x="108" y="0"/>
                  </a:cxn>
                  <a:cxn ang="0">
                    <a:pos x="118" y="0"/>
                  </a:cxn>
                  <a:cxn ang="0">
                    <a:pos x="128" y="0"/>
                  </a:cxn>
                  <a:cxn ang="0">
                    <a:pos x="138" y="2"/>
                  </a:cxn>
                  <a:cxn ang="0">
                    <a:pos x="148" y="2"/>
                  </a:cxn>
                  <a:cxn ang="0">
                    <a:pos x="158" y="2"/>
                  </a:cxn>
                  <a:cxn ang="0">
                    <a:pos x="166" y="4"/>
                  </a:cxn>
                  <a:cxn ang="0">
                    <a:pos x="176" y="4"/>
                  </a:cxn>
                  <a:cxn ang="0">
                    <a:pos x="184" y="6"/>
                  </a:cxn>
                  <a:cxn ang="0">
                    <a:pos x="192" y="8"/>
                  </a:cxn>
                  <a:cxn ang="0">
                    <a:pos x="200" y="10"/>
                  </a:cxn>
                  <a:cxn ang="0">
                    <a:pos x="208" y="12"/>
                  </a:cxn>
                  <a:cxn ang="0">
                    <a:pos x="216" y="14"/>
                  </a:cxn>
                  <a:cxn ang="0">
                    <a:pos x="222" y="16"/>
                  </a:cxn>
                  <a:cxn ang="0">
                    <a:pos x="228" y="18"/>
                  </a:cxn>
                  <a:cxn ang="0">
                    <a:pos x="232" y="20"/>
                  </a:cxn>
                  <a:cxn ang="0">
                    <a:pos x="238" y="24"/>
                  </a:cxn>
                  <a:cxn ang="0">
                    <a:pos x="240" y="26"/>
                  </a:cxn>
                  <a:cxn ang="0">
                    <a:pos x="244" y="30"/>
                  </a:cxn>
                  <a:cxn ang="0">
                    <a:pos x="244" y="30"/>
                  </a:cxn>
                </a:cxnLst>
                <a:rect l="0" t="0" r="r" b="b"/>
                <a:pathLst>
                  <a:path w="244" h="30">
                    <a:moveTo>
                      <a:pt x="244" y="30"/>
                    </a:moveTo>
                    <a:lnTo>
                      <a:pt x="0" y="18"/>
                    </a:lnTo>
                    <a:lnTo>
                      <a:pt x="4" y="16"/>
                    </a:lnTo>
                    <a:lnTo>
                      <a:pt x="10" y="14"/>
                    </a:lnTo>
                    <a:lnTo>
                      <a:pt x="16" y="12"/>
                    </a:lnTo>
                    <a:lnTo>
                      <a:pt x="22" y="10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62" y="2"/>
                    </a:lnTo>
                    <a:lnTo>
                      <a:pt x="70" y="2"/>
                    </a:lnTo>
                    <a:lnTo>
                      <a:pt x="80" y="2"/>
                    </a:lnTo>
                    <a:lnTo>
                      <a:pt x="90" y="0"/>
                    </a:lnTo>
                    <a:lnTo>
                      <a:pt x="98" y="0"/>
                    </a:lnTo>
                    <a:lnTo>
                      <a:pt x="108" y="0"/>
                    </a:lnTo>
                    <a:lnTo>
                      <a:pt x="118" y="0"/>
                    </a:lnTo>
                    <a:lnTo>
                      <a:pt x="128" y="0"/>
                    </a:lnTo>
                    <a:lnTo>
                      <a:pt x="138" y="2"/>
                    </a:lnTo>
                    <a:lnTo>
                      <a:pt x="148" y="2"/>
                    </a:lnTo>
                    <a:lnTo>
                      <a:pt x="158" y="2"/>
                    </a:lnTo>
                    <a:lnTo>
                      <a:pt x="166" y="4"/>
                    </a:lnTo>
                    <a:lnTo>
                      <a:pt x="176" y="4"/>
                    </a:lnTo>
                    <a:lnTo>
                      <a:pt x="184" y="6"/>
                    </a:lnTo>
                    <a:lnTo>
                      <a:pt x="192" y="8"/>
                    </a:lnTo>
                    <a:lnTo>
                      <a:pt x="200" y="10"/>
                    </a:lnTo>
                    <a:lnTo>
                      <a:pt x="208" y="12"/>
                    </a:lnTo>
                    <a:lnTo>
                      <a:pt x="216" y="14"/>
                    </a:lnTo>
                    <a:lnTo>
                      <a:pt x="222" y="16"/>
                    </a:lnTo>
                    <a:lnTo>
                      <a:pt x="228" y="18"/>
                    </a:lnTo>
                    <a:lnTo>
                      <a:pt x="232" y="20"/>
                    </a:lnTo>
                    <a:lnTo>
                      <a:pt x="238" y="24"/>
                    </a:lnTo>
                    <a:lnTo>
                      <a:pt x="240" y="26"/>
                    </a:lnTo>
                    <a:lnTo>
                      <a:pt x="244" y="30"/>
                    </a:lnTo>
                    <a:lnTo>
                      <a:pt x="244" y="3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Freeform 611"/>
              <p:cNvSpPr>
                <a:spLocks/>
              </p:cNvSpPr>
              <p:nvPr/>
            </p:nvSpPr>
            <p:spPr bwMode="auto">
              <a:xfrm>
                <a:off x="6115050" y="1482725"/>
                <a:ext cx="34925" cy="1587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2" y="0"/>
                  </a:cxn>
                  <a:cxn ang="0">
                    <a:pos x="22" y="2"/>
                  </a:cxn>
                  <a:cxn ang="0">
                    <a:pos x="22" y="8"/>
                  </a:cxn>
                  <a:cxn ang="0">
                    <a:pos x="22" y="10"/>
                  </a:cxn>
                  <a:cxn ang="0">
                    <a:pos x="18" y="10"/>
                  </a:cxn>
                  <a:cxn ang="0">
                    <a:pos x="16" y="8"/>
                  </a:cxn>
                  <a:cxn ang="0">
                    <a:pos x="14" y="8"/>
                  </a:cxn>
                  <a:cxn ang="0">
                    <a:pos x="12" y="6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22" h="10">
                    <a:moveTo>
                      <a:pt x="0" y="2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2" y="8"/>
                    </a:lnTo>
                    <a:lnTo>
                      <a:pt x="22" y="10"/>
                    </a:lnTo>
                    <a:lnTo>
                      <a:pt x="18" y="10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Freeform 612"/>
              <p:cNvSpPr>
                <a:spLocks/>
              </p:cNvSpPr>
              <p:nvPr/>
            </p:nvSpPr>
            <p:spPr bwMode="auto">
              <a:xfrm>
                <a:off x="61087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6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26" h="2">
                    <a:moveTo>
                      <a:pt x="26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Freeform 613"/>
              <p:cNvSpPr>
                <a:spLocks/>
              </p:cNvSpPr>
              <p:nvPr/>
            </p:nvSpPr>
            <p:spPr bwMode="auto">
              <a:xfrm>
                <a:off x="6105525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28" y="0"/>
                  </a:cxn>
                  <a:cxn ang="0">
                    <a:pos x="28" y="2"/>
                  </a:cxn>
                  <a:cxn ang="0">
                    <a:pos x="28" y="2"/>
                  </a:cxn>
                </a:cxnLst>
                <a:rect l="0" t="0" r="r" b="b"/>
                <a:pathLst>
                  <a:path w="28" h="4">
                    <a:moveTo>
                      <a:pt x="28" y="2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Freeform 614"/>
              <p:cNvSpPr>
                <a:spLocks noEditPoints="1"/>
              </p:cNvSpPr>
              <p:nvPr/>
            </p:nvSpPr>
            <p:spPr bwMode="auto">
              <a:xfrm>
                <a:off x="5772150" y="1479550"/>
                <a:ext cx="381000" cy="15875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2" y="2"/>
                  </a:cxn>
                  <a:cxn ang="0">
                    <a:pos x="212" y="2"/>
                  </a:cxn>
                  <a:cxn ang="0">
                    <a:pos x="210" y="2"/>
                  </a:cxn>
                  <a:cxn ang="0">
                    <a:pos x="208" y="2"/>
                  </a:cxn>
                  <a:cxn ang="0">
                    <a:pos x="208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240" h="10">
                    <a:moveTo>
                      <a:pt x="238" y="2"/>
                    </a:moveTo>
                    <a:lnTo>
                      <a:pt x="212" y="2"/>
                    </a:lnTo>
                    <a:lnTo>
                      <a:pt x="212" y="2"/>
                    </a:lnTo>
                    <a:lnTo>
                      <a:pt x="210" y="2"/>
                    </a:lnTo>
                    <a:lnTo>
                      <a:pt x="208" y="2"/>
                    </a:lnTo>
                    <a:lnTo>
                      <a:pt x="208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0"/>
                    </a:move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Freeform 615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0" y="4"/>
                  </a:cxn>
                  <a:cxn ang="0">
                    <a:pos x="208" y="4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0" h="12">
                    <a:moveTo>
                      <a:pt x="238" y="2"/>
                    </a:moveTo>
                    <a:lnTo>
                      <a:pt x="210" y="4"/>
                    </a:lnTo>
                    <a:lnTo>
                      <a:pt x="208" y="4"/>
                    </a:ln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2"/>
                    </a:move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Freeform 616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40" y="2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04" y="2"/>
                  </a:cxn>
                  <a:cxn ang="0">
                    <a:pos x="202" y="2"/>
                  </a:cxn>
                  <a:cxn ang="0">
                    <a:pos x="240" y="0"/>
                  </a:cxn>
                  <a:cxn ang="0">
                    <a:pos x="240" y="0"/>
                  </a:cxn>
                  <a:cxn ang="0">
                    <a:pos x="240" y="2"/>
                  </a:cxn>
                  <a:cxn ang="0">
                    <a:pos x="240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6" y="10"/>
                  </a:cxn>
                  <a:cxn ang="0">
                    <a:pos x="4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</a:cxnLst>
                <a:rect l="0" t="0" r="r" b="b"/>
                <a:pathLst>
                  <a:path w="240" h="12">
                    <a:moveTo>
                      <a:pt x="240" y="2"/>
                    </a:move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04" y="2"/>
                    </a:lnTo>
                    <a:lnTo>
                      <a:pt x="202" y="2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2"/>
                    </a:lnTo>
                    <a:lnTo>
                      <a:pt x="240" y="2"/>
                    </a:lnTo>
                    <a:close/>
                    <a:moveTo>
                      <a:pt x="2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Freeform 617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6" y="4"/>
                  </a:cxn>
                  <a:cxn ang="0">
                    <a:pos x="206" y="4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6" y="14"/>
                  </a:cxn>
                  <a:cxn ang="0">
                    <a:pos x="6" y="14"/>
                  </a:cxn>
                </a:cxnLst>
                <a:rect l="0" t="0" r="r" b="b"/>
                <a:pathLst>
                  <a:path w="242" h="14">
                    <a:moveTo>
                      <a:pt x="242" y="2"/>
                    </a:moveTo>
                    <a:lnTo>
                      <a:pt x="206" y="4"/>
                    </a:lnTo>
                    <a:lnTo>
                      <a:pt x="206" y="4"/>
                    </a:ln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6" y="14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Freeform 618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8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8" y="12"/>
                  </a:cxn>
                </a:cxnLst>
                <a:rect l="0" t="0" r="r" b="b"/>
                <a:pathLst>
                  <a:path w="242" h="12">
                    <a:moveTo>
                      <a:pt x="242" y="2"/>
                    </a:move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8" y="1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Freeform 619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0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1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14" y="10"/>
                  </a:cxn>
                  <a:cxn ang="0">
                    <a:pos x="14" y="10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10" y="12"/>
                  </a:cxn>
                </a:cxnLst>
                <a:rect l="0" t="0" r="r" b="b"/>
                <a:pathLst>
                  <a:path w="242" h="12">
                    <a:moveTo>
                      <a:pt x="242" y="0"/>
                    </a:move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242" y="0"/>
                    </a:lnTo>
                    <a:lnTo>
                      <a:pt x="242" y="0"/>
                    </a:lnTo>
                    <a:lnTo>
                      <a:pt x="242" y="0"/>
                    </a:lnTo>
                    <a:close/>
                    <a:moveTo>
                      <a:pt x="10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Freeform 620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00" y="4"/>
                  </a:cxn>
                  <a:cxn ang="0">
                    <a:pos x="198" y="4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4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  <a:cxn ang="0">
                    <a:pos x="14" y="12"/>
                  </a:cxn>
                  <a:cxn ang="0">
                    <a:pos x="14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200" y="4"/>
                    </a:lnTo>
                    <a:lnTo>
                      <a:pt x="198" y="4"/>
                    </a:ln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4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Freeform 621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190" y="2"/>
                  </a:cxn>
                  <a:cxn ang="0">
                    <a:pos x="188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6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190" y="2"/>
                    </a:lnTo>
                    <a:lnTo>
                      <a:pt x="188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6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7" name="Freeform 622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2" y="4"/>
                  </a:cxn>
                  <a:cxn ang="0">
                    <a:pos x="190" y="4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0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  <a:cxn ang="0">
                    <a:pos x="20" y="12"/>
                  </a:cxn>
                  <a:cxn ang="0">
                    <a:pos x="20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192" y="4"/>
                    </a:lnTo>
                    <a:lnTo>
                      <a:pt x="190" y="4"/>
                    </a:ln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0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Freeform 623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182" y="2"/>
                  </a:cxn>
                  <a:cxn ang="0">
                    <a:pos x="180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30" y="10"/>
                  </a:cxn>
                  <a:cxn ang="0">
                    <a:pos x="28" y="10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2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Freeform 624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6" y="6"/>
                  </a:cxn>
                  <a:cxn ang="0">
                    <a:pos x="184" y="4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28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0" y="12"/>
                  </a:cxn>
                  <a:cxn ang="0">
                    <a:pos x="28" y="12"/>
                  </a:cxn>
                  <a:cxn ang="0">
                    <a:pos x="28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86" y="6"/>
                    </a:lnTo>
                    <a:lnTo>
                      <a:pt x="184" y="4"/>
                    </a:ln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28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0" y="12"/>
                    </a:lnTo>
                    <a:lnTo>
                      <a:pt x="28" y="12"/>
                    </a:lnTo>
                    <a:lnTo>
                      <a:pt x="28" y="12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Freeform 625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176" y="4"/>
                  </a:cxn>
                  <a:cxn ang="0">
                    <a:pos x="172" y="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2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40" y="10"/>
                  </a:cxn>
                  <a:cxn ang="0">
                    <a:pos x="38" y="10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2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176" y="4"/>
                    </a:lnTo>
                    <a:lnTo>
                      <a:pt x="172" y="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2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2" y="12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Freeform 626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8" y="6"/>
                  </a:cxn>
                  <a:cxn ang="0">
                    <a:pos x="176" y="6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6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38" y="12"/>
                  </a:cxn>
                  <a:cxn ang="0">
                    <a:pos x="36" y="12"/>
                  </a:cxn>
                  <a:cxn ang="0">
                    <a:pos x="36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78" y="6"/>
                    </a:lnTo>
                    <a:lnTo>
                      <a:pt x="176" y="6"/>
                    </a:ln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6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36" y="12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Freeform 627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164" y="4"/>
                  </a:cxn>
                  <a:cxn ang="0">
                    <a:pos x="162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4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50" y="8"/>
                  </a:cxn>
                  <a:cxn ang="0">
                    <a:pos x="48" y="10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40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164" y="4"/>
                    </a:lnTo>
                    <a:lnTo>
                      <a:pt x="162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40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50" y="8"/>
                    </a:lnTo>
                    <a:lnTo>
                      <a:pt x="48" y="10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40" y="12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Freeform 628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70" y="6"/>
                  </a:cxn>
                  <a:cxn ang="0">
                    <a:pos x="168" y="6"/>
                  </a:cxn>
                  <a:cxn ang="0">
                    <a:pos x="166" y="6"/>
                  </a:cxn>
                  <a:cxn ang="0">
                    <a:pos x="164" y="6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46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58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0" y="12"/>
                  </a:cxn>
                  <a:cxn ang="0">
                    <a:pos x="46" y="12"/>
                  </a:cxn>
                  <a:cxn ang="0">
                    <a:pos x="46" y="1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70" y="6"/>
                    </a:lnTo>
                    <a:lnTo>
                      <a:pt x="168" y="6"/>
                    </a:lnTo>
                    <a:lnTo>
                      <a:pt x="166" y="6"/>
                    </a:lnTo>
                    <a:lnTo>
                      <a:pt x="164" y="6"/>
                    </a:ln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46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58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0" y="12"/>
                    </a:lnTo>
                    <a:lnTo>
                      <a:pt x="46" y="12"/>
                    </a:lnTo>
                    <a:lnTo>
                      <a:pt x="46" y="12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Freeform 629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52" y="10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64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6" y="10"/>
                  </a:cxn>
                  <a:cxn ang="0">
                    <a:pos x="54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2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52" y="10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Freeform 630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0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146" y="4"/>
                  </a:cxn>
                  <a:cxn ang="0">
                    <a:pos x="144" y="4"/>
                  </a:cxn>
                  <a:cxn ang="0">
                    <a:pos x="142" y="4"/>
                  </a:cxn>
                  <a:cxn ang="0">
                    <a:pos x="138" y="4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58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74" y="8"/>
                  </a:cxn>
                  <a:cxn ang="0">
                    <a:pos x="72" y="8"/>
                  </a:cxn>
                  <a:cxn ang="0">
                    <a:pos x="70" y="8"/>
                  </a:cxn>
                  <a:cxn ang="0">
                    <a:pos x="68" y="8"/>
                  </a:cxn>
                  <a:cxn ang="0">
                    <a:pos x="66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8" y="10"/>
                  </a:cxn>
                </a:cxnLst>
                <a:rect l="0" t="0" r="r" b="b"/>
                <a:pathLst>
                  <a:path w="248" h="12">
                    <a:moveTo>
                      <a:pt x="248" y="0"/>
                    </a:move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146" y="4"/>
                    </a:lnTo>
                    <a:lnTo>
                      <a:pt x="144" y="4"/>
                    </a:lnTo>
                    <a:lnTo>
                      <a:pt x="142" y="4"/>
                    </a:lnTo>
                    <a:lnTo>
                      <a:pt x="138" y="4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lose/>
                    <a:moveTo>
                      <a:pt x="58" y="10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Freeform 631"/>
              <p:cNvSpPr>
                <a:spLocks noEditPoints="1"/>
              </p:cNvSpPr>
              <p:nvPr/>
            </p:nvSpPr>
            <p:spPr bwMode="auto">
              <a:xfrm>
                <a:off x="5759450" y="1454150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48" y="6"/>
                  </a:cxn>
                  <a:cxn ang="0">
                    <a:pos x="146" y="6"/>
                  </a:cxn>
                  <a:cxn ang="0">
                    <a:pos x="142" y="6"/>
                  </a:cxn>
                  <a:cxn ang="0">
                    <a:pos x="140" y="6"/>
                  </a:cxn>
                  <a:cxn ang="0">
                    <a:pos x="138" y="6"/>
                  </a:cxn>
                  <a:cxn ang="0">
                    <a:pos x="134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64" y="10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88" y="8"/>
                  </a:cxn>
                  <a:cxn ang="0">
                    <a:pos x="84" y="8"/>
                  </a:cxn>
                  <a:cxn ang="0">
                    <a:pos x="82" y="8"/>
                  </a:cxn>
                  <a:cxn ang="0">
                    <a:pos x="80" y="8"/>
                  </a:cxn>
                  <a:cxn ang="0">
                    <a:pos x="76" y="8"/>
                  </a:cxn>
                  <a:cxn ang="0">
                    <a:pos x="74" y="10"/>
                  </a:cxn>
                  <a:cxn ang="0">
                    <a:pos x="70" y="10"/>
                  </a:cxn>
                  <a:cxn ang="0">
                    <a:pos x="68" y="10"/>
                  </a:cxn>
                  <a:cxn ang="0">
                    <a:pos x="64" y="10"/>
                  </a:cxn>
                  <a:cxn ang="0">
                    <a:pos x="64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48" y="6"/>
                    </a:lnTo>
                    <a:lnTo>
                      <a:pt x="146" y="6"/>
                    </a:lnTo>
                    <a:lnTo>
                      <a:pt x="142" y="6"/>
                    </a:lnTo>
                    <a:lnTo>
                      <a:pt x="140" y="6"/>
                    </a:lnTo>
                    <a:lnTo>
                      <a:pt x="138" y="6"/>
                    </a:lnTo>
                    <a:lnTo>
                      <a:pt x="134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64" y="10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88" y="8"/>
                    </a:lnTo>
                    <a:lnTo>
                      <a:pt x="84" y="8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6" y="8"/>
                    </a:lnTo>
                    <a:lnTo>
                      <a:pt x="74" y="1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4" y="1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Freeform 632"/>
              <p:cNvSpPr>
                <a:spLocks/>
              </p:cNvSpPr>
              <p:nvPr/>
            </p:nvSpPr>
            <p:spPr bwMode="auto">
              <a:xfrm>
                <a:off x="5759450" y="1454150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38" y="6"/>
                  </a:cxn>
                  <a:cxn ang="0">
                    <a:pos x="138" y="6"/>
                  </a:cxn>
                  <a:cxn ang="0">
                    <a:pos x="136" y="6"/>
                  </a:cxn>
                  <a:cxn ang="0">
                    <a:pos x="134" y="6"/>
                  </a:cxn>
                  <a:cxn ang="0">
                    <a:pos x="132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24" y="6"/>
                  </a:cxn>
                  <a:cxn ang="0">
                    <a:pos x="118" y="6"/>
                  </a:cxn>
                  <a:cxn ang="0">
                    <a:pos x="112" y="6"/>
                  </a:cxn>
                  <a:cxn ang="0">
                    <a:pos x="106" y="6"/>
                  </a:cxn>
                  <a:cxn ang="0">
                    <a:pos x="98" y="6"/>
                  </a:cxn>
                  <a:cxn ang="0">
                    <a:pos x="92" y="8"/>
                  </a:cxn>
                  <a:cxn ang="0">
                    <a:pos x="86" y="8"/>
                  </a:cxn>
                  <a:cxn ang="0">
                    <a:pos x="80" y="8"/>
                  </a:cxn>
                  <a:cxn ang="0">
                    <a:pos x="74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2">
                    <a:moveTo>
                      <a:pt x="248" y="2"/>
                    </a:moveTo>
                    <a:lnTo>
                      <a:pt x="138" y="6"/>
                    </a:lnTo>
                    <a:lnTo>
                      <a:pt x="138" y="6"/>
                    </a:lnTo>
                    <a:lnTo>
                      <a:pt x="136" y="6"/>
                    </a:lnTo>
                    <a:lnTo>
                      <a:pt x="134" y="6"/>
                    </a:lnTo>
                    <a:lnTo>
                      <a:pt x="132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6" y="6"/>
                    </a:lnTo>
                    <a:lnTo>
                      <a:pt x="124" y="6"/>
                    </a:lnTo>
                    <a:lnTo>
                      <a:pt x="118" y="6"/>
                    </a:lnTo>
                    <a:lnTo>
                      <a:pt x="112" y="6"/>
                    </a:lnTo>
                    <a:lnTo>
                      <a:pt x="106" y="6"/>
                    </a:lnTo>
                    <a:lnTo>
                      <a:pt x="98" y="6"/>
                    </a:lnTo>
                    <a:lnTo>
                      <a:pt x="92" y="8"/>
                    </a:lnTo>
                    <a:lnTo>
                      <a:pt x="86" y="8"/>
                    </a:lnTo>
                    <a:lnTo>
                      <a:pt x="80" y="8"/>
                    </a:lnTo>
                    <a:lnTo>
                      <a:pt x="74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Freeform 633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126" y="8"/>
                  </a:cxn>
                  <a:cxn ang="0">
                    <a:pos x="122" y="8"/>
                  </a:cxn>
                  <a:cxn ang="0">
                    <a:pos x="116" y="8"/>
                  </a:cxn>
                  <a:cxn ang="0">
                    <a:pos x="112" y="8"/>
                  </a:cxn>
                  <a:cxn ang="0">
                    <a:pos x="108" y="8"/>
                  </a:cxn>
                  <a:cxn ang="0">
                    <a:pos x="104" y="8"/>
                  </a:cxn>
                  <a:cxn ang="0">
                    <a:pos x="98" y="8"/>
                  </a:cxn>
                  <a:cxn ang="0">
                    <a:pos x="94" y="10"/>
                  </a:cxn>
                  <a:cxn ang="0">
                    <a:pos x="90" y="10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126" y="8"/>
                    </a:lnTo>
                    <a:lnTo>
                      <a:pt x="122" y="8"/>
                    </a:lnTo>
                    <a:lnTo>
                      <a:pt x="116" y="8"/>
                    </a:lnTo>
                    <a:lnTo>
                      <a:pt x="112" y="8"/>
                    </a:lnTo>
                    <a:lnTo>
                      <a:pt x="108" y="8"/>
                    </a:lnTo>
                    <a:lnTo>
                      <a:pt x="104" y="8"/>
                    </a:lnTo>
                    <a:lnTo>
                      <a:pt x="98" y="8"/>
                    </a:lnTo>
                    <a:lnTo>
                      <a:pt x="94" y="10"/>
                    </a:lnTo>
                    <a:lnTo>
                      <a:pt x="90" y="10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Freeform 634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Freeform 635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Freeform 636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Freeform 637"/>
              <p:cNvSpPr>
                <a:spLocks/>
              </p:cNvSpPr>
              <p:nvPr/>
            </p:nvSpPr>
            <p:spPr bwMode="auto">
              <a:xfrm>
                <a:off x="5756275" y="144462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Freeform 638"/>
              <p:cNvSpPr>
                <a:spLocks/>
              </p:cNvSpPr>
              <p:nvPr/>
            </p:nvSpPr>
            <p:spPr bwMode="auto">
              <a:xfrm>
                <a:off x="5753100" y="144462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Freeform 639"/>
              <p:cNvSpPr>
                <a:spLocks/>
              </p:cNvSpPr>
              <p:nvPr/>
            </p:nvSpPr>
            <p:spPr bwMode="auto">
              <a:xfrm>
                <a:off x="5753100" y="1441450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Freeform 640"/>
              <p:cNvSpPr>
                <a:spLocks/>
              </p:cNvSpPr>
              <p:nvPr/>
            </p:nvSpPr>
            <p:spPr bwMode="auto">
              <a:xfrm>
                <a:off x="5753100" y="14414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Freeform 641"/>
              <p:cNvSpPr>
                <a:spLocks/>
              </p:cNvSpPr>
              <p:nvPr/>
            </p:nvSpPr>
            <p:spPr bwMode="auto">
              <a:xfrm>
                <a:off x="5753100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Freeform 642"/>
              <p:cNvSpPr>
                <a:spLocks/>
              </p:cNvSpPr>
              <p:nvPr/>
            </p:nvSpPr>
            <p:spPr bwMode="auto">
              <a:xfrm>
                <a:off x="5753100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Freeform 643"/>
              <p:cNvSpPr>
                <a:spLocks/>
              </p:cNvSpPr>
              <p:nvPr/>
            </p:nvSpPr>
            <p:spPr bwMode="auto">
              <a:xfrm>
                <a:off x="5753100" y="14382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0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</a:cxnLst>
                <a:rect l="0" t="0" r="r" b="b"/>
                <a:pathLst>
                  <a:path w="254" h="12">
                    <a:moveTo>
                      <a:pt x="254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Freeform 644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Freeform 645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2">
                    <a:moveTo>
                      <a:pt x="256" y="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Freeform 646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2" name="Freeform 647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Freeform 648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Freeform 649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Freeform 650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Freeform 651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Freeform 652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0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</a:cxnLst>
                <a:rect l="0" t="0" r="r" b="b"/>
                <a:pathLst>
                  <a:path w="254" h="12">
                    <a:moveTo>
                      <a:pt x="254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Freeform 653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Freeform 654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2" y="0"/>
                  </a:cxn>
                  <a:cxn ang="0">
                    <a:pos x="252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2">
                    <a:moveTo>
                      <a:pt x="254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Freeform 655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Freeform 656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2">
                    <a:moveTo>
                      <a:pt x="252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Freeform 657"/>
              <p:cNvSpPr>
                <a:spLocks/>
              </p:cNvSpPr>
              <p:nvPr/>
            </p:nvSpPr>
            <p:spPr bwMode="auto">
              <a:xfrm>
                <a:off x="5749925" y="14160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3" name="Freeform 658"/>
              <p:cNvSpPr>
                <a:spLocks/>
              </p:cNvSpPr>
              <p:nvPr/>
            </p:nvSpPr>
            <p:spPr bwMode="auto">
              <a:xfrm>
                <a:off x="574992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48" y="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4" name="Freeform 659"/>
              <p:cNvSpPr>
                <a:spLocks/>
              </p:cNvSpPr>
              <p:nvPr/>
            </p:nvSpPr>
            <p:spPr bwMode="auto">
              <a:xfrm>
                <a:off x="575310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5" name="Freeform 660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6" name="Freeform 661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242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0"/>
                  </a:cxn>
                </a:cxnLst>
                <a:rect l="0" t="0" r="r" b="b"/>
                <a:pathLst>
                  <a:path w="246" h="12">
                    <a:moveTo>
                      <a:pt x="246" y="0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7" name="Freeform 662"/>
              <p:cNvSpPr>
                <a:spLocks/>
              </p:cNvSpPr>
              <p:nvPr/>
            </p:nvSpPr>
            <p:spPr bwMode="auto">
              <a:xfrm>
                <a:off x="5756275" y="1384300"/>
                <a:ext cx="384175" cy="47625"/>
              </a:xfrm>
              <a:custGeom>
                <a:avLst/>
                <a:gdLst/>
                <a:ahLst/>
                <a:cxnLst>
                  <a:cxn ang="0">
                    <a:pos x="242" y="18"/>
                  </a:cxn>
                  <a:cxn ang="0">
                    <a:pos x="0" y="30"/>
                  </a:cxn>
                  <a:cxn ang="0">
                    <a:pos x="2" y="26"/>
                  </a:cxn>
                  <a:cxn ang="0">
                    <a:pos x="6" y="24"/>
                  </a:cxn>
                  <a:cxn ang="0">
                    <a:pos x="10" y="20"/>
                  </a:cxn>
                  <a:cxn ang="0">
                    <a:pos x="16" y="18"/>
                  </a:cxn>
                  <a:cxn ang="0">
                    <a:pos x="22" y="16"/>
                  </a:cxn>
                  <a:cxn ang="0">
                    <a:pos x="28" y="14"/>
                  </a:cxn>
                  <a:cxn ang="0">
                    <a:pos x="34" y="12"/>
                  </a:cxn>
                  <a:cxn ang="0">
                    <a:pos x="42" y="10"/>
                  </a:cxn>
                  <a:cxn ang="0">
                    <a:pos x="50" y="8"/>
                  </a:cxn>
                  <a:cxn ang="0">
                    <a:pos x="58" y="6"/>
                  </a:cxn>
                  <a:cxn ang="0">
                    <a:pos x="68" y="4"/>
                  </a:cxn>
                  <a:cxn ang="0">
                    <a:pos x="76" y="4"/>
                  </a:cxn>
                  <a:cxn ang="0">
                    <a:pos x="86" y="2"/>
                  </a:cxn>
                  <a:cxn ang="0">
                    <a:pos x="96" y="2"/>
                  </a:cxn>
                  <a:cxn ang="0">
                    <a:pos x="106" y="2"/>
                  </a:cxn>
                  <a:cxn ang="0">
                    <a:pos x="114" y="0"/>
                  </a:cxn>
                  <a:cxn ang="0">
                    <a:pos x="124" y="0"/>
                  </a:cxn>
                  <a:cxn ang="0">
                    <a:pos x="134" y="0"/>
                  </a:cxn>
                  <a:cxn ang="0">
                    <a:pos x="144" y="0"/>
                  </a:cxn>
                  <a:cxn ang="0">
                    <a:pos x="154" y="0"/>
                  </a:cxn>
                  <a:cxn ang="0">
                    <a:pos x="164" y="2"/>
                  </a:cxn>
                  <a:cxn ang="0">
                    <a:pos x="172" y="2"/>
                  </a:cxn>
                  <a:cxn ang="0">
                    <a:pos x="182" y="2"/>
                  </a:cxn>
                  <a:cxn ang="0">
                    <a:pos x="190" y="4"/>
                  </a:cxn>
                  <a:cxn ang="0">
                    <a:pos x="198" y="4"/>
                  </a:cxn>
                  <a:cxn ang="0">
                    <a:pos x="206" y="6"/>
                  </a:cxn>
                  <a:cxn ang="0">
                    <a:pos x="214" y="8"/>
                  </a:cxn>
                  <a:cxn ang="0">
                    <a:pos x="220" y="10"/>
                  </a:cxn>
                  <a:cxn ang="0">
                    <a:pos x="228" y="12"/>
                  </a:cxn>
                  <a:cxn ang="0">
                    <a:pos x="232" y="14"/>
                  </a:cxn>
                  <a:cxn ang="0">
                    <a:pos x="238" y="16"/>
                  </a:cxn>
                  <a:cxn ang="0">
                    <a:pos x="242" y="18"/>
                  </a:cxn>
                  <a:cxn ang="0">
                    <a:pos x="242" y="18"/>
                  </a:cxn>
                </a:cxnLst>
                <a:rect l="0" t="0" r="r" b="b"/>
                <a:pathLst>
                  <a:path w="242" h="30">
                    <a:moveTo>
                      <a:pt x="242" y="18"/>
                    </a:moveTo>
                    <a:lnTo>
                      <a:pt x="0" y="30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0"/>
                    </a:lnTo>
                    <a:lnTo>
                      <a:pt x="16" y="18"/>
                    </a:lnTo>
                    <a:lnTo>
                      <a:pt x="22" y="16"/>
                    </a:lnTo>
                    <a:lnTo>
                      <a:pt x="28" y="14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0" y="8"/>
                    </a:lnTo>
                    <a:lnTo>
                      <a:pt x="58" y="6"/>
                    </a:lnTo>
                    <a:lnTo>
                      <a:pt x="68" y="4"/>
                    </a:lnTo>
                    <a:lnTo>
                      <a:pt x="76" y="4"/>
                    </a:lnTo>
                    <a:lnTo>
                      <a:pt x="86" y="2"/>
                    </a:lnTo>
                    <a:lnTo>
                      <a:pt x="96" y="2"/>
                    </a:lnTo>
                    <a:lnTo>
                      <a:pt x="106" y="2"/>
                    </a:lnTo>
                    <a:lnTo>
                      <a:pt x="114" y="0"/>
                    </a:lnTo>
                    <a:lnTo>
                      <a:pt x="124" y="0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54" y="0"/>
                    </a:lnTo>
                    <a:lnTo>
                      <a:pt x="164" y="2"/>
                    </a:lnTo>
                    <a:lnTo>
                      <a:pt x="172" y="2"/>
                    </a:lnTo>
                    <a:lnTo>
                      <a:pt x="182" y="2"/>
                    </a:lnTo>
                    <a:lnTo>
                      <a:pt x="190" y="4"/>
                    </a:lnTo>
                    <a:lnTo>
                      <a:pt x="198" y="4"/>
                    </a:lnTo>
                    <a:lnTo>
                      <a:pt x="206" y="6"/>
                    </a:lnTo>
                    <a:lnTo>
                      <a:pt x="214" y="8"/>
                    </a:lnTo>
                    <a:lnTo>
                      <a:pt x="220" y="10"/>
                    </a:lnTo>
                    <a:lnTo>
                      <a:pt x="228" y="12"/>
                    </a:lnTo>
                    <a:lnTo>
                      <a:pt x="232" y="14"/>
                    </a:lnTo>
                    <a:lnTo>
                      <a:pt x="238" y="16"/>
                    </a:lnTo>
                    <a:lnTo>
                      <a:pt x="242" y="18"/>
                    </a:lnTo>
                    <a:lnTo>
                      <a:pt x="242" y="18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393" name="Group 2392"/>
          <p:cNvGrpSpPr/>
          <p:nvPr/>
        </p:nvGrpSpPr>
        <p:grpSpPr>
          <a:xfrm>
            <a:off x="762000" y="4419600"/>
            <a:ext cx="1752600" cy="1905000"/>
            <a:chOff x="838200" y="609600"/>
            <a:chExt cx="2438402" cy="2463802"/>
          </a:xfrm>
        </p:grpSpPr>
        <p:grpSp>
          <p:nvGrpSpPr>
            <p:cNvPr id="2240" name="Group 2239"/>
            <p:cNvGrpSpPr/>
            <p:nvPr/>
          </p:nvGrpSpPr>
          <p:grpSpPr>
            <a:xfrm>
              <a:off x="838200" y="609600"/>
              <a:ext cx="2438402" cy="2463802"/>
              <a:chOff x="2933700" y="2087563"/>
              <a:chExt cx="2438402" cy="2463802"/>
            </a:xfrm>
          </p:grpSpPr>
          <p:sp>
            <p:nvSpPr>
              <p:cNvPr id="2241" name="AutoShape 345"/>
              <p:cNvSpPr>
                <a:spLocks noChangeAspect="1" noChangeArrowheads="1" noTextEdit="1"/>
              </p:cNvSpPr>
              <p:nvPr/>
            </p:nvSpPr>
            <p:spPr bwMode="auto">
              <a:xfrm>
                <a:off x="2933700" y="2087563"/>
                <a:ext cx="2438400" cy="24638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242" name="Group 547"/>
              <p:cNvGrpSpPr>
                <a:grpSpLocks/>
              </p:cNvGrpSpPr>
              <p:nvPr/>
            </p:nvGrpSpPr>
            <p:grpSpPr bwMode="auto">
              <a:xfrm>
                <a:off x="2933702" y="2087564"/>
                <a:ext cx="2438402" cy="2463801"/>
                <a:chOff x="1848" y="1315"/>
                <a:chExt cx="1536" cy="1552"/>
              </a:xfrm>
            </p:grpSpPr>
            <p:sp>
              <p:nvSpPr>
                <p:cNvPr id="2325" name="Freeform 347"/>
                <p:cNvSpPr>
                  <a:spLocks/>
                </p:cNvSpPr>
                <p:nvPr/>
              </p:nvSpPr>
              <p:spPr bwMode="auto">
                <a:xfrm>
                  <a:off x="2299" y="1452"/>
                  <a:ext cx="233" cy="428"/>
                </a:xfrm>
                <a:custGeom>
                  <a:avLst/>
                  <a:gdLst/>
                  <a:ahLst/>
                  <a:cxnLst>
                    <a:cxn ang="0">
                      <a:pos x="202" y="63"/>
                    </a:cxn>
                    <a:cxn ang="0">
                      <a:pos x="202" y="63"/>
                    </a:cxn>
                    <a:cxn ang="0">
                      <a:pos x="210" y="92"/>
                    </a:cxn>
                    <a:cxn ang="0">
                      <a:pos x="217" y="139"/>
                    </a:cxn>
                    <a:cxn ang="0">
                      <a:pos x="225" y="194"/>
                    </a:cxn>
                    <a:cxn ang="0">
                      <a:pos x="231" y="257"/>
                    </a:cxn>
                    <a:cxn ang="0">
                      <a:pos x="233" y="317"/>
                    </a:cxn>
                    <a:cxn ang="0">
                      <a:pos x="231" y="370"/>
                    </a:cxn>
                    <a:cxn ang="0">
                      <a:pos x="228" y="391"/>
                    </a:cxn>
                    <a:cxn ang="0">
                      <a:pos x="223" y="407"/>
                    </a:cxn>
                    <a:cxn ang="0">
                      <a:pos x="215" y="420"/>
                    </a:cxn>
                    <a:cxn ang="0">
                      <a:pos x="210" y="422"/>
                    </a:cxn>
                    <a:cxn ang="0">
                      <a:pos x="207" y="425"/>
                    </a:cxn>
                    <a:cxn ang="0">
                      <a:pos x="207" y="425"/>
                    </a:cxn>
                    <a:cxn ang="0">
                      <a:pos x="202" y="428"/>
                    </a:cxn>
                    <a:cxn ang="0">
                      <a:pos x="194" y="425"/>
                    </a:cxn>
                    <a:cxn ang="0">
                      <a:pos x="183" y="420"/>
                    </a:cxn>
                    <a:cxn ang="0">
                      <a:pos x="168" y="409"/>
                    </a:cxn>
                    <a:cxn ang="0">
                      <a:pos x="155" y="394"/>
                    </a:cxn>
                    <a:cxn ang="0">
                      <a:pos x="123" y="352"/>
                    </a:cxn>
                    <a:cxn ang="0">
                      <a:pos x="89" y="299"/>
                    </a:cxn>
                    <a:cxn ang="0">
                      <a:pos x="60" y="246"/>
                    </a:cxn>
                    <a:cxn ang="0">
                      <a:pos x="34" y="194"/>
                    </a:cxn>
                    <a:cxn ang="0">
                      <a:pos x="16" y="152"/>
                    </a:cxn>
                    <a:cxn ang="0">
                      <a:pos x="5" y="123"/>
                    </a:cxn>
                    <a:cxn ang="0">
                      <a:pos x="5" y="123"/>
                    </a:cxn>
                    <a:cxn ang="0">
                      <a:pos x="0" y="105"/>
                    </a:cxn>
                    <a:cxn ang="0">
                      <a:pos x="0" y="86"/>
                    </a:cxn>
                    <a:cxn ang="0">
                      <a:pos x="5" y="70"/>
                    </a:cxn>
                    <a:cxn ang="0">
                      <a:pos x="13" y="52"/>
                    </a:cxn>
                    <a:cxn ang="0">
                      <a:pos x="26" y="36"/>
                    </a:cxn>
                    <a:cxn ang="0">
                      <a:pos x="39" y="23"/>
                    </a:cxn>
                    <a:cxn ang="0">
                      <a:pos x="58" y="13"/>
                    </a:cxn>
                    <a:cxn ang="0">
                      <a:pos x="76" y="5"/>
                    </a:cxn>
                    <a:cxn ang="0">
                      <a:pos x="76" y="5"/>
                    </a:cxn>
                    <a:cxn ang="0">
                      <a:pos x="97" y="2"/>
                    </a:cxn>
                    <a:cxn ang="0">
                      <a:pos x="115" y="0"/>
                    </a:cxn>
                    <a:cxn ang="0">
                      <a:pos x="136" y="2"/>
                    </a:cxn>
                    <a:cxn ang="0">
                      <a:pos x="155" y="10"/>
                    </a:cxn>
                    <a:cxn ang="0">
                      <a:pos x="170" y="18"/>
                    </a:cxn>
                    <a:cxn ang="0">
                      <a:pos x="183" y="31"/>
                    </a:cxn>
                    <a:cxn ang="0">
                      <a:pos x="194" y="47"/>
                    </a:cxn>
                    <a:cxn ang="0">
                      <a:pos x="202" y="63"/>
                    </a:cxn>
                    <a:cxn ang="0">
                      <a:pos x="202" y="63"/>
                    </a:cxn>
                  </a:cxnLst>
                  <a:rect l="0" t="0" r="r" b="b"/>
                  <a:pathLst>
                    <a:path w="233" h="428">
                      <a:moveTo>
                        <a:pt x="202" y="63"/>
                      </a:moveTo>
                      <a:lnTo>
                        <a:pt x="202" y="63"/>
                      </a:lnTo>
                      <a:lnTo>
                        <a:pt x="210" y="92"/>
                      </a:lnTo>
                      <a:lnTo>
                        <a:pt x="217" y="139"/>
                      </a:lnTo>
                      <a:lnTo>
                        <a:pt x="225" y="194"/>
                      </a:lnTo>
                      <a:lnTo>
                        <a:pt x="231" y="257"/>
                      </a:lnTo>
                      <a:lnTo>
                        <a:pt x="233" y="317"/>
                      </a:lnTo>
                      <a:lnTo>
                        <a:pt x="231" y="370"/>
                      </a:lnTo>
                      <a:lnTo>
                        <a:pt x="228" y="391"/>
                      </a:lnTo>
                      <a:lnTo>
                        <a:pt x="223" y="407"/>
                      </a:lnTo>
                      <a:lnTo>
                        <a:pt x="215" y="420"/>
                      </a:lnTo>
                      <a:lnTo>
                        <a:pt x="210" y="422"/>
                      </a:lnTo>
                      <a:lnTo>
                        <a:pt x="207" y="425"/>
                      </a:lnTo>
                      <a:lnTo>
                        <a:pt x="207" y="425"/>
                      </a:lnTo>
                      <a:lnTo>
                        <a:pt x="202" y="428"/>
                      </a:lnTo>
                      <a:lnTo>
                        <a:pt x="194" y="425"/>
                      </a:lnTo>
                      <a:lnTo>
                        <a:pt x="183" y="420"/>
                      </a:lnTo>
                      <a:lnTo>
                        <a:pt x="168" y="409"/>
                      </a:lnTo>
                      <a:lnTo>
                        <a:pt x="155" y="394"/>
                      </a:lnTo>
                      <a:lnTo>
                        <a:pt x="123" y="352"/>
                      </a:lnTo>
                      <a:lnTo>
                        <a:pt x="89" y="299"/>
                      </a:lnTo>
                      <a:lnTo>
                        <a:pt x="60" y="246"/>
                      </a:lnTo>
                      <a:lnTo>
                        <a:pt x="34" y="194"/>
                      </a:lnTo>
                      <a:lnTo>
                        <a:pt x="16" y="152"/>
                      </a:lnTo>
                      <a:lnTo>
                        <a:pt x="5" y="123"/>
                      </a:lnTo>
                      <a:lnTo>
                        <a:pt x="5" y="123"/>
                      </a:lnTo>
                      <a:lnTo>
                        <a:pt x="0" y="105"/>
                      </a:lnTo>
                      <a:lnTo>
                        <a:pt x="0" y="86"/>
                      </a:lnTo>
                      <a:lnTo>
                        <a:pt x="5" y="70"/>
                      </a:lnTo>
                      <a:lnTo>
                        <a:pt x="13" y="52"/>
                      </a:lnTo>
                      <a:lnTo>
                        <a:pt x="26" y="36"/>
                      </a:lnTo>
                      <a:lnTo>
                        <a:pt x="39" y="23"/>
                      </a:lnTo>
                      <a:lnTo>
                        <a:pt x="58" y="13"/>
                      </a:lnTo>
                      <a:lnTo>
                        <a:pt x="76" y="5"/>
                      </a:lnTo>
                      <a:lnTo>
                        <a:pt x="76" y="5"/>
                      </a:lnTo>
                      <a:lnTo>
                        <a:pt x="97" y="2"/>
                      </a:lnTo>
                      <a:lnTo>
                        <a:pt x="115" y="0"/>
                      </a:lnTo>
                      <a:lnTo>
                        <a:pt x="136" y="2"/>
                      </a:lnTo>
                      <a:lnTo>
                        <a:pt x="155" y="10"/>
                      </a:lnTo>
                      <a:lnTo>
                        <a:pt x="170" y="18"/>
                      </a:lnTo>
                      <a:lnTo>
                        <a:pt x="183" y="31"/>
                      </a:lnTo>
                      <a:lnTo>
                        <a:pt x="194" y="47"/>
                      </a:lnTo>
                      <a:lnTo>
                        <a:pt x="202" y="63"/>
                      </a:lnTo>
                      <a:lnTo>
                        <a:pt x="202" y="63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6" name="Freeform 360"/>
                <p:cNvSpPr>
                  <a:spLocks/>
                </p:cNvSpPr>
                <p:nvPr/>
              </p:nvSpPr>
              <p:spPr bwMode="auto">
                <a:xfrm>
                  <a:off x="2663" y="2295"/>
                  <a:ext cx="260" cy="415"/>
                </a:xfrm>
                <a:custGeom>
                  <a:avLst/>
                  <a:gdLst/>
                  <a:ahLst/>
                  <a:cxnLst>
                    <a:cxn ang="0">
                      <a:pos x="61" y="362"/>
                    </a:cxn>
                    <a:cxn ang="0">
                      <a:pos x="61" y="362"/>
                    </a:cxn>
                    <a:cxn ang="0">
                      <a:pos x="53" y="333"/>
                    </a:cxn>
                    <a:cxn ang="0">
                      <a:pos x="40" y="289"/>
                    </a:cxn>
                    <a:cxn ang="0">
                      <a:pos x="24" y="233"/>
                    </a:cxn>
                    <a:cxn ang="0">
                      <a:pos x="13" y="173"/>
                    </a:cxn>
                    <a:cxn ang="0">
                      <a:pos x="3" y="113"/>
                    </a:cxn>
                    <a:cxn ang="0">
                      <a:pos x="0" y="60"/>
                    </a:cxn>
                    <a:cxn ang="0">
                      <a:pos x="0" y="39"/>
                    </a:cxn>
                    <a:cxn ang="0">
                      <a:pos x="3" y="21"/>
                    </a:cxn>
                    <a:cxn ang="0">
                      <a:pos x="8" y="10"/>
                    </a:cxn>
                    <a:cxn ang="0">
                      <a:pos x="13" y="5"/>
                    </a:cxn>
                    <a:cxn ang="0">
                      <a:pos x="19" y="2"/>
                    </a:cxn>
                    <a:cxn ang="0">
                      <a:pos x="19" y="2"/>
                    </a:cxn>
                    <a:cxn ang="0">
                      <a:pos x="24" y="0"/>
                    </a:cxn>
                    <a:cxn ang="0">
                      <a:pos x="29" y="0"/>
                    </a:cxn>
                    <a:cxn ang="0">
                      <a:pos x="42" y="5"/>
                    </a:cxn>
                    <a:cxn ang="0">
                      <a:pos x="58" y="15"/>
                    </a:cxn>
                    <a:cxn ang="0">
                      <a:pos x="74" y="29"/>
                    </a:cxn>
                    <a:cxn ang="0">
                      <a:pos x="110" y="68"/>
                    </a:cxn>
                    <a:cxn ang="0">
                      <a:pos x="147" y="115"/>
                    </a:cxn>
                    <a:cxn ang="0">
                      <a:pos x="184" y="165"/>
                    </a:cxn>
                    <a:cxn ang="0">
                      <a:pos x="215" y="212"/>
                    </a:cxn>
                    <a:cxn ang="0">
                      <a:pos x="239" y="252"/>
                    </a:cxn>
                    <a:cxn ang="0">
                      <a:pos x="252" y="281"/>
                    </a:cxn>
                    <a:cxn ang="0">
                      <a:pos x="252" y="281"/>
                    </a:cxn>
                    <a:cxn ang="0">
                      <a:pos x="257" y="297"/>
                    </a:cxn>
                    <a:cxn ang="0">
                      <a:pos x="260" y="315"/>
                    </a:cxn>
                    <a:cxn ang="0">
                      <a:pos x="257" y="333"/>
                    </a:cxn>
                    <a:cxn ang="0">
                      <a:pos x="249" y="352"/>
                    </a:cxn>
                    <a:cxn ang="0">
                      <a:pos x="241" y="367"/>
                    </a:cxn>
                    <a:cxn ang="0">
                      <a:pos x="228" y="383"/>
                    </a:cxn>
                    <a:cxn ang="0">
                      <a:pos x="213" y="396"/>
                    </a:cxn>
                    <a:cxn ang="0">
                      <a:pos x="194" y="404"/>
                    </a:cxn>
                    <a:cxn ang="0">
                      <a:pos x="194" y="404"/>
                    </a:cxn>
                    <a:cxn ang="0">
                      <a:pos x="173" y="412"/>
                    </a:cxn>
                    <a:cxn ang="0">
                      <a:pos x="155" y="415"/>
                    </a:cxn>
                    <a:cxn ang="0">
                      <a:pos x="134" y="415"/>
                    </a:cxn>
                    <a:cxn ang="0">
                      <a:pos x="116" y="409"/>
                    </a:cxn>
                    <a:cxn ang="0">
                      <a:pos x="97" y="402"/>
                    </a:cxn>
                    <a:cxn ang="0">
                      <a:pos x="84" y="391"/>
                    </a:cxn>
                    <a:cxn ang="0">
                      <a:pos x="71" y="378"/>
                    </a:cxn>
                    <a:cxn ang="0">
                      <a:pos x="61" y="362"/>
                    </a:cxn>
                    <a:cxn ang="0">
                      <a:pos x="61" y="362"/>
                    </a:cxn>
                  </a:cxnLst>
                  <a:rect l="0" t="0" r="r" b="b"/>
                  <a:pathLst>
                    <a:path w="260" h="415">
                      <a:moveTo>
                        <a:pt x="61" y="362"/>
                      </a:moveTo>
                      <a:lnTo>
                        <a:pt x="61" y="362"/>
                      </a:lnTo>
                      <a:lnTo>
                        <a:pt x="53" y="333"/>
                      </a:lnTo>
                      <a:lnTo>
                        <a:pt x="40" y="289"/>
                      </a:lnTo>
                      <a:lnTo>
                        <a:pt x="24" y="233"/>
                      </a:lnTo>
                      <a:lnTo>
                        <a:pt x="13" y="173"/>
                      </a:lnTo>
                      <a:lnTo>
                        <a:pt x="3" y="113"/>
                      </a:lnTo>
                      <a:lnTo>
                        <a:pt x="0" y="60"/>
                      </a:lnTo>
                      <a:lnTo>
                        <a:pt x="0" y="39"/>
                      </a:lnTo>
                      <a:lnTo>
                        <a:pt x="3" y="21"/>
                      </a:lnTo>
                      <a:lnTo>
                        <a:pt x="8" y="10"/>
                      </a:lnTo>
                      <a:lnTo>
                        <a:pt x="13" y="5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24" y="0"/>
                      </a:lnTo>
                      <a:lnTo>
                        <a:pt x="29" y="0"/>
                      </a:lnTo>
                      <a:lnTo>
                        <a:pt x="42" y="5"/>
                      </a:lnTo>
                      <a:lnTo>
                        <a:pt x="58" y="15"/>
                      </a:lnTo>
                      <a:lnTo>
                        <a:pt x="74" y="29"/>
                      </a:lnTo>
                      <a:lnTo>
                        <a:pt x="110" y="68"/>
                      </a:lnTo>
                      <a:lnTo>
                        <a:pt x="147" y="115"/>
                      </a:lnTo>
                      <a:lnTo>
                        <a:pt x="184" y="165"/>
                      </a:lnTo>
                      <a:lnTo>
                        <a:pt x="215" y="212"/>
                      </a:lnTo>
                      <a:lnTo>
                        <a:pt x="239" y="252"/>
                      </a:lnTo>
                      <a:lnTo>
                        <a:pt x="252" y="281"/>
                      </a:lnTo>
                      <a:lnTo>
                        <a:pt x="252" y="281"/>
                      </a:lnTo>
                      <a:lnTo>
                        <a:pt x="257" y="297"/>
                      </a:lnTo>
                      <a:lnTo>
                        <a:pt x="260" y="315"/>
                      </a:lnTo>
                      <a:lnTo>
                        <a:pt x="257" y="333"/>
                      </a:lnTo>
                      <a:lnTo>
                        <a:pt x="249" y="352"/>
                      </a:lnTo>
                      <a:lnTo>
                        <a:pt x="241" y="367"/>
                      </a:lnTo>
                      <a:lnTo>
                        <a:pt x="228" y="383"/>
                      </a:lnTo>
                      <a:lnTo>
                        <a:pt x="213" y="396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73" y="412"/>
                      </a:lnTo>
                      <a:lnTo>
                        <a:pt x="155" y="415"/>
                      </a:lnTo>
                      <a:lnTo>
                        <a:pt x="134" y="415"/>
                      </a:lnTo>
                      <a:lnTo>
                        <a:pt x="116" y="409"/>
                      </a:lnTo>
                      <a:lnTo>
                        <a:pt x="97" y="402"/>
                      </a:lnTo>
                      <a:lnTo>
                        <a:pt x="84" y="391"/>
                      </a:lnTo>
                      <a:lnTo>
                        <a:pt x="71" y="378"/>
                      </a:lnTo>
                      <a:lnTo>
                        <a:pt x="61" y="362"/>
                      </a:lnTo>
                      <a:lnTo>
                        <a:pt x="61" y="362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7" name="Freeform 373"/>
                <p:cNvSpPr>
                  <a:spLocks/>
                </p:cNvSpPr>
                <p:nvPr/>
              </p:nvSpPr>
              <p:spPr bwMode="auto">
                <a:xfrm>
                  <a:off x="1997" y="2177"/>
                  <a:ext cx="420" cy="246"/>
                </a:xfrm>
                <a:custGeom>
                  <a:avLst/>
                  <a:gdLst/>
                  <a:ahLst/>
                  <a:cxnLst>
                    <a:cxn ang="0">
                      <a:pos x="55" y="47"/>
                    </a:cxn>
                    <a:cxn ang="0">
                      <a:pos x="55" y="47"/>
                    </a:cxn>
                    <a:cxn ang="0">
                      <a:pos x="84" y="39"/>
                    </a:cxn>
                    <a:cxn ang="0">
                      <a:pos x="131" y="28"/>
                    </a:cxn>
                    <a:cxn ang="0">
                      <a:pos x="187" y="18"/>
                    </a:cxn>
                    <a:cxn ang="0">
                      <a:pos x="247" y="7"/>
                    </a:cxn>
                    <a:cxn ang="0">
                      <a:pos x="307" y="2"/>
                    </a:cxn>
                    <a:cxn ang="0">
                      <a:pos x="360" y="0"/>
                    </a:cxn>
                    <a:cxn ang="0">
                      <a:pos x="381" y="2"/>
                    </a:cxn>
                    <a:cxn ang="0">
                      <a:pos x="399" y="7"/>
                    </a:cxn>
                    <a:cxn ang="0">
                      <a:pos x="412" y="13"/>
                    </a:cxn>
                    <a:cxn ang="0">
                      <a:pos x="415" y="18"/>
                    </a:cxn>
                    <a:cxn ang="0">
                      <a:pos x="417" y="23"/>
                    </a:cxn>
                    <a:cxn ang="0">
                      <a:pos x="417" y="23"/>
                    </a:cxn>
                    <a:cxn ang="0">
                      <a:pos x="420" y="28"/>
                    </a:cxn>
                    <a:cxn ang="0">
                      <a:pos x="417" y="34"/>
                    </a:cxn>
                    <a:cxn ang="0">
                      <a:pos x="412" y="47"/>
                    </a:cxn>
                    <a:cxn ang="0">
                      <a:pos x="401" y="60"/>
                    </a:cxn>
                    <a:cxn ang="0">
                      <a:pos x="388" y="76"/>
                    </a:cxn>
                    <a:cxn ang="0">
                      <a:pos x="349" y="110"/>
                    </a:cxn>
                    <a:cxn ang="0">
                      <a:pos x="299" y="147"/>
                    </a:cxn>
                    <a:cxn ang="0">
                      <a:pos x="247" y="178"/>
                    </a:cxn>
                    <a:cxn ang="0">
                      <a:pos x="197" y="207"/>
                    </a:cxn>
                    <a:cxn ang="0">
                      <a:pos x="155" y="231"/>
                    </a:cxn>
                    <a:cxn ang="0">
                      <a:pos x="129" y="244"/>
                    </a:cxn>
                    <a:cxn ang="0">
                      <a:pos x="129" y="244"/>
                    </a:cxn>
                    <a:cxn ang="0">
                      <a:pos x="111" y="246"/>
                    </a:cxn>
                    <a:cxn ang="0">
                      <a:pos x="92" y="246"/>
                    </a:cxn>
                    <a:cxn ang="0">
                      <a:pos x="74" y="244"/>
                    </a:cxn>
                    <a:cxn ang="0">
                      <a:pos x="58" y="236"/>
                    </a:cxn>
                    <a:cxn ang="0">
                      <a:pos x="42" y="228"/>
                    </a:cxn>
                    <a:cxn ang="0">
                      <a:pos x="27" y="212"/>
                    </a:cxn>
                    <a:cxn ang="0">
                      <a:pos x="16" y="197"/>
                    </a:cxn>
                    <a:cxn ang="0">
                      <a:pos x="6" y="178"/>
                    </a:cxn>
                    <a:cxn ang="0">
                      <a:pos x="6" y="178"/>
                    </a:cxn>
                    <a:cxn ang="0">
                      <a:pos x="0" y="157"/>
                    </a:cxn>
                    <a:cxn ang="0">
                      <a:pos x="0" y="139"/>
                    </a:cxn>
                    <a:cxn ang="0">
                      <a:pos x="0" y="118"/>
                    </a:cxn>
                    <a:cxn ang="0">
                      <a:pos x="6" y="99"/>
                    </a:cxn>
                    <a:cxn ang="0">
                      <a:pos x="14" y="84"/>
                    </a:cxn>
                    <a:cxn ang="0">
                      <a:pos x="27" y="68"/>
                    </a:cxn>
                    <a:cxn ang="0">
                      <a:pos x="40" y="57"/>
                    </a:cxn>
                    <a:cxn ang="0">
                      <a:pos x="55" y="47"/>
                    </a:cxn>
                    <a:cxn ang="0">
                      <a:pos x="55" y="47"/>
                    </a:cxn>
                  </a:cxnLst>
                  <a:rect l="0" t="0" r="r" b="b"/>
                  <a:pathLst>
                    <a:path w="420" h="246">
                      <a:moveTo>
                        <a:pt x="55" y="47"/>
                      </a:moveTo>
                      <a:lnTo>
                        <a:pt x="55" y="47"/>
                      </a:lnTo>
                      <a:lnTo>
                        <a:pt x="84" y="39"/>
                      </a:lnTo>
                      <a:lnTo>
                        <a:pt x="131" y="28"/>
                      </a:lnTo>
                      <a:lnTo>
                        <a:pt x="187" y="18"/>
                      </a:lnTo>
                      <a:lnTo>
                        <a:pt x="247" y="7"/>
                      </a:lnTo>
                      <a:lnTo>
                        <a:pt x="307" y="2"/>
                      </a:lnTo>
                      <a:lnTo>
                        <a:pt x="360" y="0"/>
                      </a:lnTo>
                      <a:lnTo>
                        <a:pt x="381" y="2"/>
                      </a:lnTo>
                      <a:lnTo>
                        <a:pt x="399" y="7"/>
                      </a:lnTo>
                      <a:lnTo>
                        <a:pt x="412" y="13"/>
                      </a:lnTo>
                      <a:lnTo>
                        <a:pt x="415" y="18"/>
                      </a:lnTo>
                      <a:lnTo>
                        <a:pt x="417" y="23"/>
                      </a:lnTo>
                      <a:lnTo>
                        <a:pt x="417" y="23"/>
                      </a:lnTo>
                      <a:lnTo>
                        <a:pt x="420" y="28"/>
                      </a:lnTo>
                      <a:lnTo>
                        <a:pt x="417" y="34"/>
                      </a:lnTo>
                      <a:lnTo>
                        <a:pt x="412" y="47"/>
                      </a:lnTo>
                      <a:lnTo>
                        <a:pt x="401" y="60"/>
                      </a:lnTo>
                      <a:lnTo>
                        <a:pt x="388" y="76"/>
                      </a:lnTo>
                      <a:lnTo>
                        <a:pt x="349" y="110"/>
                      </a:lnTo>
                      <a:lnTo>
                        <a:pt x="299" y="147"/>
                      </a:lnTo>
                      <a:lnTo>
                        <a:pt x="247" y="178"/>
                      </a:lnTo>
                      <a:lnTo>
                        <a:pt x="197" y="207"/>
                      </a:lnTo>
                      <a:lnTo>
                        <a:pt x="155" y="231"/>
                      </a:lnTo>
                      <a:lnTo>
                        <a:pt x="129" y="244"/>
                      </a:lnTo>
                      <a:lnTo>
                        <a:pt x="129" y="244"/>
                      </a:lnTo>
                      <a:lnTo>
                        <a:pt x="111" y="246"/>
                      </a:lnTo>
                      <a:lnTo>
                        <a:pt x="92" y="246"/>
                      </a:lnTo>
                      <a:lnTo>
                        <a:pt x="74" y="244"/>
                      </a:lnTo>
                      <a:lnTo>
                        <a:pt x="58" y="236"/>
                      </a:lnTo>
                      <a:lnTo>
                        <a:pt x="42" y="228"/>
                      </a:lnTo>
                      <a:lnTo>
                        <a:pt x="27" y="212"/>
                      </a:lnTo>
                      <a:lnTo>
                        <a:pt x="16" y="197"/>
                      </a:lnTo>
                      <a:lnTo>
                        <a:pt x="6" y="178"/>
                      </a:lnTo>
                      <a:lnTo>
                        <a:pt x="6" y="178"/>
                      </a:lnTo>
                      <a:lnTo>
                        <a:pt x="0" y="157"/>
                      </a:lnTo>
                      <a:lnTo>
                        <a:pt x="0" y="139"/>
                      </a:lnTo>
                      <a:lnTo>
                        <a:pt x="0" y="118"/>
                      </a:lnTo>
                      <a:lnTo>
                        <a:pt x="6" y="99"/>
                      </a:lnTo>
                      <a:lnTo>
                        <a:pt x="14" y="84"/>
                      </a:lnTo>
                      <a:lnTo>
                        <a:pt x="27" y="68"/>
                      </a:lnTo>
                      <a:lnTo>
                        <a:pt x="40" y="57"/>
                      </a:lnTo>
                      <a:lnTo>
                        <a:pt x="55" y="47"/>
                      </a:lnTo>
                      <a:lnTo>
                        <a:pt x="55" y="47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8" name="Freeform 386"/>
                <p:cNvSpPr>
                  <a:spLocks/>
                </p:cNvSpPr>
                <p:nvPr/>
              </p:nvSpPr>
              <p:spPr bwMode="auto">
                <a:xfrm>
                  <a:off x="2821" y="1759"/>
                  <a:ext cx="403" cy="276"/>
                </a:xfrm>
                <a:custGeom>
                  <a:avLst/>
                  <a:gdLst/>
                  <a:ahLst/>
                  <a:cxnLst>
                    <a:cxn ang="0">
                      <a:pos x="356" y="194"/>
                    </a:cxn>
                    <a:cxn ang="0">
                      <a:pos x="356" y="194"/>
                    </a:cxn>
                    <a:cxn ang="0">
                      <a:pos x="330" y="205"/>
                    </a:cxn>
                    <a:cxn ang="0">
                      <a:pos x="285" y="221"/>
                    </a:cxn>
                    <a:cxn ang="0">
                      <a:pos x="230" y="239"/>
                    </a:cxn>
                    <a:cxn ang="0">
                      <a:pos x="170" y="255"/>
                    </a:cxn>
                    <a:cxn ang="0">
                      <a:pos x="112" y="268"/>
                    </a:cxn>
                    <a:cxn ang="0">
                      <a:pos x="60" y="276"/>
                    </a:cxn>
                    <a:cxn ang="0">
                      <a:pos x="39" y="276"/>
                    </a:cxn>
                    <a:cxn ang="0">
                      <a:pos x="21" y="273"/>
                    </a:cxn>
                    <a:cxn ang="0">
                      <a:pos x="7" y="268"/>
                    </a:cxn>
                    <a:cxn ang="0">
                      <a:pos x="2" y="265"/>
                    </a:cxn>
                    <a:cxn ang="0">
                      <a:pos x="0" y="260"/>
                    </a:cxn>
                    <a:cxn ang="0">
                      <a:pos x="0" y="260"/>
                    </a:cxn>
                    <a:cxn ang="0">
                      <a:pos x="0" y="255"/>
                    </a:cxn>
                    <a:cxn ang="0">
                      <a:pos x="0" y="249"/>
                    </a:cxn>
                    <a:cxn ang="0">
                      <a:pos x="2" y="236"/>
                    </a:cxn>
                    <a:cxn ang="0">
                      <a:pos x="10" y="221"/>
                    </a:cxn>
                    <a:cxn ang="0">
                      <a:pos x="23" y="202"/>
                    </a:cxn>
                    <a:cxn ang="0">
                      <a:pos x="60" y="163"/>
                    </a:cxn>
                    <a:cxn ang="0">
                      <a:pos x="104" y="123"/>
                    </a:cxn>
                    <a:cxn ang="0">
                      <a:pos x="152" y="84"/>
                    </a:cxn>
                    <a:cxn ang="0">
                      <a:pos x="199" y="50"/>
                    </a:cxn>
                    <a:cxn ang="0">
                      <a:pos x="238" y="24"/>
                    </a:cxn>
                    <a:cxn ang="0">
                      <a:pos x="262" y="8"/>
                    </a:cxn>
                    <a:cxn ang="0">
                      <a:pos x="262" y="8"/>
                    </a:cxn>
                    <a:cxn ang="0">
                      <a:pos x="280" y="3"/>
                    </a:cxn>
                    <a:cxn ang="0">
                      <a:pos x="298" y="0"/>
                    </a:cxn>
                    <a:cxn ang="0">
                      <a:pos x="317" y="0"/>
                    </a:cxn>
                    <a:cxn ang="0">
                      <a:pos x="335" y="5"/>
                    </a:cxn>
                    <a:cxn ang="0">
                      <a:pos x="351" y="16"/>
                    </a:cxn>
                    <a:cxn ang="0">
                      <a:pos x="367" y="26"/>
                    </a:cxn>
                    <a:cxn ang="0">
                      <a:pos x="380" y="42"/>
                    </a:cxn>
                    <a:cxn ang="0">
                      <a:pos x="393" y="60"/>
                    </a:cxn>
                    <a:cxn ang="0">
                      <a:pos x="393" y="60"/>
                    </a:cxn>
                    <a:cxn ang="0">
                      <a:pos x="398" y="79"/>
                    </a:cxn>
                    <a:cxn ang="0">
                      <a:pos x="403" y="100"/>
                    </a:cxn>
                    <a:cxn ang="0">
                      <a:pos x="403" y="118"/>
                    </a:cxn>
                    <a:cxn ang="0">
                      <a:pos x="401" y="136"/>
                    </a:cxn>
                    <a:cxn ang="0">
                      <a:pos x="395" y="155"/>
                    </a:cxn>
                    <a:cxn ang="0">
                      <a:pos x="385" y="171"/>
                    </a:cxn>
                    <a:cxn ang="0">
                      <a:pos x="372" y="184"/>
                    </a:cxn>
                    <a:cxn ang="0">
                      <a:pos x="356" y="194"/>
                    </a:cxn>
                    <a:cxn ang="0">
                      <a:pos x="356" y="194"/>
                    </a:cxn>
                  </a:cxnLst>
                  <a:rect l="0" t="0" r="r" b="b"/>
                  <a:pathLst>
                    <a:path w="403" h="276">
                      <a:moveTo>
                        <a:pt x="356" y="194"/>
                      </a:moveTo>
                      <a:lnTo>
                        <a:pt x="356" y="194"/>
                      </a:lnTo>
                      <a:lnTo>
                        <a:pt x="330" y="205"/>
                      </a:lnTo>
                      <a:lnTo>
                        <a:pt x="285" y="221"/>
                      </a:lnTo>
                      <a:lnTo>
                        <a:pt x="230" y="239"/>
                      </a:lnTo>
                      <a:lnTo>
                        <a:pt x="170" y="255"/>
                      </a:lnTo>
                      <a:lnTo>
                        <a:pt x="112" y="268"/>
                      </a:lnTo>
                      <a:lnTo>
                        <a:pt x="60" y="276"/>
                      </a:lnTo>
                      <a:lnTo>
                        <a:pt x="39" y="276"/>
                      </a:lnTo>
                      <a:lnTo>
                        <a:pt x="21" y="273"/>
                      </a:lnTo>
                      <a:lnTo>
                        <a:pt x="7" y="268"/>
                      </a:lnTo>
                      <a:lnTo>
                        <a:pt x="2" y="265"/>
                      </a:lnTo>
                      <a:lnTo>
                        <a:pt x="0" y="260"/>
                      </a:lnTo>
                      <a:lnTo>
                        <a:pt x="0" y="260"/>
                      </a:lnTo>
                      <a:lnTo>
                        <a:pt x="0" y="255"/>
                      </a:lnTo>
                      <a:lnTo>
                        <a:pt x="0" y="249"/>
                      </a:lnTo>
                      <a:lnTo>
                        <a:pt x="2" y="236"/>
                      </a:lnTo>
                      <a:lnTo>
                        <a:pt x="10" y="221"/>
                      </a:lnTo>
                      <a:lnTo>
                        <a:pt x="23" y="202"/>
                      </a:lnTo>
                      <a:lnTo>
                        <a:pt x="60" y="163"/>
                      </a:lnTo>
                      <a:lnTo>
                        <a:pt x="104" y="123"/>
                      </a:lnTo>
                      <a:lnTo>
                        <a:pt x="152" y="84"/>
                      </a:lnTo>
                      <a:lnTo>
                        <a:pt x="199" y="50"/>
                      </a:lnTo>
                      <a:lnTo>
                        <a:pt x="238" y="24"/>
                      </a:lnTo>
                      <a:lnTo>
                        <a:pt x="262" y="8"/>
                      </a:lnTo>
                      <a:lnTo>
                        <a:pt x="262" y="8"/>
                      </a:lnTo>
                      <a:lnTo>
                        <a:pt x="280" y="3"/>
                      </a:lnTo>
                      <a:lnTo>
                        <a:pt x="298" y="0"/>
                      </a:lnTo>
                      <a:lnTo>
                        <a:pt x="317" y="0"/>
                      </a:lnTo>
                      <a:lnTo>
                        <a:pt x="335" y="5"/>
                      </a:lnTo>
                      <a:lnTo>
                        <a:pt x="351" y="16"/>
                      </a:lnTo>
                      <a:lnTo>
                        <a:pt x="367" y="26"/>
                      </a:lnTo>
                      <a:lnTo>
                        <a:pt x="380" y="42"/>
                      </a:lnTo>
                      <a:lnTo>
                        <a:pt x="393" y="60"/>
                      </a:lnTo>
                      <a:lnTo>
                        <a:pt x="393" y="60"/>
                      </a:lnTo>
                      <a:lnTo>
                        <a:pt x="398" y="79"/>
                      </a:lnTo>
                      <a:lnTo>
                        <a:pt x="403" y="100"/>
                      </a:lnTo>
                      <a:lnTo>
                        <a:pt x="403" y="118"/>
                      </a:lnTo>
                      <a:lnTo>
                        <a:pt x="401" y="136"/>
                      </a:lnTo>
                      <a:lnTo>
                        <a:pt x="395" y="155"/>
                      </a:lnTo>
                      <a:lnTo>
                        <a:pt x="385" y="171"/>
                      </a:lnTo>
                      <a:lnTo>
                        <a:pt x="372" y="184"/>
                      </a:lnTo>
                      <a:lnTo>
                        <a:pt x="356" y="194"/>
                      </a:lnTo>
                      <a:lnTo>
                        <a:pt x="356" y="194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9" name="Freeform 399"/>
                <p:cNvSpPr>
                  <a:spLocks/>
                </p:cNvSpPr>
                <p:nvPr/>
              </p:nvSpPr>
              <p:spPr bwMode="auto">
                <a:xfrm>
                  <a:off x="2278" y="2297"/>
                  <a:ext cx="278" cy="405"/>
                </a:xfrm>
                <a:custGeom>
                  <a:avLst/>
                  <a:gdLst/>
                  <a:ahLst/>
                  <a:cxnLst>
                    <a:cxn ang="0">
                      <a:pos x="8" y="260"/>
                    </a:cxn>
                    <a:cxn ang="0">
                      <a:pos x="8" y="260"/>
                    </a:cxn>
                    <a:cxn ang="0">
                      <a:pos x="24" y="234"/>
                    </a:cxn>
                    <a:cxn ang="0">
                      <a:pos x="52" y="197"/>
                    </a:cxn>
                    <a:cxn ang="0">
                      <a:pos x="86" y="153"/>
                    </a:cxn>
                    <a:cxn ang="0">
                      <a:pos x="126" y="105"/>
                    </a:cxn>
                    <a:cxn ang="0">
                      <a:pos x="168" y="61"/>
                    </a:cxn>
                    <a:cxn ang="0">
                      <a:pos x="204" y="24"/>
                    </a:cxn>
                    <a:cxn ang="0">
                      <a:pos x="223" y="11"/>
                    </a:cxn>
                    <a:cxn ang="0">
                      <a:pos x="238" y="3"/>
                    </a:cxn>
                    <a:cxn ang="0">
                      <a:pos x="252" y="0"/>
                    </a:cxn>
                    <a:cxn ang="0">
                      <a:pos x="257" y="0"/>
                    </a:cxn>
                    <a:cxn ang="0">
                      <a:pos x="262" y="3"/>
                    </a:cxn>
                    <a:cxn ang="0">
                      <a:pos x="262" y="3"/>
                    </a:cxn>
                    <a:cxn ang="0">
                      <a:pos x="267" y="6"/>
                    </a:cxn>
                    <a:cxn ang="0">
                      <a:pos x="270" y="11"/>
                    </a:cxn>
                    <a:cxn ang="0">
                      <a:pos x="275" y="24"/>
                    </a:cxn>
                    <a:cxn ang="0">
                      <a:pos x="278" y="42"/>
                    </a:cxn>
                    <a:cxn ang="0">
                      <a:pos x="275" y="63"/>
                    </a:cxn>
                    <a:cxn ang="0">
                      <a:pos x="267" y="116"/>
                    </a:cxn>
                    <a:cxn ang="0">
                      <a:pos x="254" y="174"/>
                    </a:cxn>
                    <a:cxn ang="0">
                      <a:pos x="238" y="234"/>
                    </a:cxn>
                    <a:cxn ang="0">
                      <a:pos x="220" y="287"/>
                    </a:cxn>
                    <a:cxn ang="0">
                      <a:pos x="204" y="331"/>
                    </a:cxn>
                    <a:cxn ang="0">
                      <a:pos x="191" y="358"/>
                    </a:cxn>
                    <a:cxn ang="0">
                      <a:pos x="191" y="358"/>
                    </a:cxn>
                    <a:cxn ang="0">
                      <a:pos x="181" y="373"/>
                    </a:cxn>
                    <a:cxn ang="0">
                      <a:pos x="168" y="386"/>
                    </a:cxn>
                    <a:cxn ang="0">
                      <a:pos x="152" y="397"/>
                    </a:cxn>
                    <a:cxn ang="0">
                      <a:pos x="134" y="402"/>
                    </a:cxn>
                    <a:cxn ang="0">
                      <a:pos x="115" y="405"/>
                    </a:cxn>
                    <a:cxn ang="0">
                      <a:pos x="94" y="405"/>
                    </a:cxn>
                    <a:cxn ang="0">
                      <a:pos x="76" y="400"/>
                    </a:cxn>
                    <a:cxn ang="0">
                      <a:pos x="58" y="392"/>
                    </a:cxn>
                    <a:cxn ang="0">
                      <a:pos x="58" y="392"/>
                    </a:cxn>
                    <a:cxn ang="0">
                      <a:pos x="39" y="379"/>
                    </a:cxn>
                    <a:cxn ang="0">
                      <a:pos x="24" y="365"/>
                    </a:cxn>
                    <a:cxn ang="0">
                      <a:pos x="13" y="350"/>
                    </a:cxn>
                    <a:cxn ang="0">
                      <a:pos x="5" y="331"/>
                    </a:cxn>
                    <a:cxn ang="0">
                      <a:pos x="0" y="316"/>
                    </a:cxn>
                    <a:cxn ang="0">
                      <a:pos x="0" y="297"/>
                    </a:cxn>
                    <a:cxn ang="0">
                      <a:pos x="3" y="279"/>
                    </a:cxn>
                    <a:cxn ang="0">
                      <a:pos x="8" y="260"/>
                    </a:cxn>
                    <a:cxn ang="0">
                      <a:pos x="8" y="260"/>
                    </a:cxn>
                  </a:cxnLst>
                  <a:rect l="0" t="0" r="r" b="b"/>
                  <a:pathLst>
                    <a:path w="278" h="405">
                      <a:moveTo>
                        <a:pt x="8" y="260"/>
                      </a:moveTo>
                      <a:lnTo>
                        <a:pt x="8" y="260"/>
                      </a:lnTo>
                      <a:lnTo>
                        <a:pt x="24" y="234"/>
                      </a:lnTo>
                      <a:lnTo>
                        <a:pt x="52" y="197"/>
                      </a:lnTo>
                      <a:lnTo>
                        <a:pt x="86" y="153"/>
                      </a:lnTo>
                      <a:lnTo>
                        <a:pt x="126" y="105"/>
                      </a:lnTo>
                      <a:lnTo>
                        <a:pt x="168" y="61"/>
                      </a:lnTo>
                      <a:lnTo>
                        <a:pt x="204" y="24"/>
                      </a:lnTo>
                      <a:lnTo>
                        <a:pt x="223" y="11"/>
                      </a:lnTo>
                      <a:lnTo>
                        <a:pt x="238" y="3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67" y="6"/>
                      </a:lnTo>
                      <a:lnTo>
                        <a:pt x="270" y="11"/>
                      </a:lnTo>
                      <a:lnTo>
                        <a:pt x="275" y="24"/>
                      </a:lnTo>
                      <a:lnTo>
                        <a:pt x="278" y="42"/>
                      </a:lnTo>
                      <a:lnTo>
                        <a:pt x="275" y="63"/>
                      </a:lnTo>
                      <a:lnTo>
                        <a:pt x="267" y="116"/>
                      </a:lnTo>
                      <a:lnTo>
                        <a:pt x="254" y="174"/>
                      </a:lnTo>
                      <a:lnTo>
                        <a:pt x="238" y="234"/>
                      </a:lnTo>
                      <a:lnTo>
                        <a:pt x="220" y="287"/>
                      </a:lnTo>
                      <a:lnTo>
                        <a:pt x="204" y="331"/>
                      </a:lnTo>
                      <a:lnTo>
                        <a:pt x="191" y="358"/>
                      </a:lnTo>
                      <a:lnTo>
                        <a:pt x="191" y="358"/>
                      </a:lnTo>
                      <a:lnTo>
                        <a:pt x="181" y="373"/>
                      </a:lnTo>
                      <a:lnTo>
                        <a:pt x="168" y="386"/>
                      </a:lnTo>
                      <a:lnTo>
                        <a:pt x="152" y="397"/>
                      </a:lnTo>
                      <a:lnTo>
                        <a:pt x="134" y="402"/>
                      </a:lnTo>
                      <a:lnTo>
                        <a:pt x="115" y="405"/>
                      </a:lnTo>
                      <a:lnTo>
                        <a:pt x="94" y="405"/>
                      </a:lnTo>
                      <a:lnTo>
                        <a:pt x="76" y="400"/>
                      </a:lnTo>
                      <a:lnTo>
                        <a:pt x="58" y="392"/>
                      </a:lnTo>
                      <a:lnTo>
                        <a:pt x="58" y="392"/>
                      </a:lnTo>
                      <a:lnTo>
                        <a:pt x="39" y="379"/>
                      </a:lnTo>
                      <a:lnTo>
                        <a:pt x="24" y="365"/>
                      </a:lnTo>
                      <a:lnTo>
                        <a:pt x="13" y="350"/>
                      </a:lnTo>
                      <a:lnTo>
                        <a:pt x="5" y="331"/>
                      </a:lnTo>
                      <a:lnTo>
                        <a:pt x="0" y="316"/>
                      </a:lnTo>
                      <a:lnTo>
                        <a:pt x="0" y="297"/>
                      </a:lnTo>
                      <a:lnTo>
                        <a:pt x="3" y="279"/>
                      </a:lnTo>
                      <a:lnTo>
                        <a:pt x="8" y="260"/>
                      </a:lnTo>
                      <a:lnTo>
                        <a:pt x="8" y="260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0" name="Freeform 412"/>
                <p:cNvSpPr>
                  <a:spLocks/>
                </p:cNvSpPr>
                <p:nvPr/>
              </p:nvSpPr>
              <p:spPr bwMode="auto">
                <a:xfrm>
                  <a:off x="2674" y="1462"/>
                  <a:ext cx="249" cy="418"/>
                </a:xfrm>
                <a:custGeom>
                  <a:avLst/>
                  <a:gdLst/>
                  <a:ahLst/>
                  <a:cxnLst>
                    <a:cxn ang="0">
                      <a:pos x="244" y="131"/>
                    </a:cxn>
                    <a:cxn ang="0">
                      <a:pos x="244" y="131"/>
                    </a:cxn>
                    <a:cxn ang="0">
                      <a:pos x="230" y="160"/>
                    </a:cxn>
                    <a:cxn ang="0">
                      <a:pos x="207" y="200"/>
                    </a:cxn>
                    <a:cxn ang="0">
                      <a:pos x="178" y="250"/>
                    </a:cxn>
                    <a:cxn ang="0">
                      <a:pos x="144" y="302"/>
                    </a:cxn>
                    <a:cxn ang="0">
                      <a:pos x="107" y="349"/>
                    </a:cxn>
                    <a:cxn ang="0">
                      <a:pos x="73" y="389"/>
                    </a:cxn>
                    <a:cxn ang="0">
                      <a:pos x="57" y="402"/>
                    </a:cxn>
                    <a:cxn ang="0">
                      <a:pos x="44" y="412"/>
                    </a:cxn>
                    <a:cxn ang="0">
                      <a:pos x="31" y="418"/>
                    </a:cxn>
                    <a:cxn ang="0">
                      <a:pos x="23" y="418"/>
                    </a:cxn>
                    <a:cxn ang="0">
                      <a:pos x="18" y="418"/>
                    </a:cxn>
                    <a:cxn ang="0">
                      <a:pos x="18" y="418"/>
                    </a:cxn>
                    <a:cxn ang="0">
                      <a:pos x="15" y="415"/>
                    </a:cxn>
                    <a:cxn ang="0">
                      <a:pos x="10" y="410"/>
                    </a:cxn>
                    <a:cxn ang="0">
                      <a:pos x="5" y="397"/>
                    </a:cxn>
                    <a:cxn ang="0">
                      <a:pos x="0" y="381"/>
                    </a:cxn>
                    <a:cxn ang="0">
                      <a:pos x="0" y="357"/>
                    </a:cxn>
                    <a:cxn ang="0">
                      <a:pos x="0" y="305"/>
                    </a:cxn>
                    <a:cxn ang="0">
                      <a:pos x="8" y="247"/>
                    </a:cxn>
                    <a:cxn ang="0">
                      <a:pos x="18" y="184"/>
                    </a:cxn>
                    <a:cxn ang="0">
                      <a:pos x="31" y="129"/>
                    </a:cxn>
                    <a:cxn ang="0">
                      <a:pos x="42" y="84"/>
                    </a:cxn>
                    <a:cxn ang="0">
                      <a:pos x="52" y="55"/>
                    </a:cxn>
                    <a:cxn ang="0">
                      <a:pos x="52" y="55"/>
                    </a:cxn>
                    <a:cxn ang="0">
                      <a:pos x="60" y="39"/>
                    </a:cxn>
                    <a:cxn ang="0">
                      <a:pos x="71" y="24"/>
                    </a:cxn>
                    <a:cxn ang="0">
                      <a:pos x="86" y="13"/>
                    </a:cxn>
                    <a:cxn ang="0">
                      <a:pos x="102" y="5"/>
                    </a:cxn>
                    <a:cxn ang="0">
                      <a:pos x="120" y="0"/>
                    </a:cxn>
                    <a:cxn ang="0">
                      <a:pos x="141" y="0"/>
                    </a:cxn>
                    <a:cxn ang="0">
                      <a:pos x="162" y="3"/>
                    </a:cxn>
                    <a:cxn ang="0">
                      <a:pos x="181" y="8"/>
                    </a:cxn>
                    <a:cxn ang="0">
                      <a:pos x="181" y="8"/>
                    </a:cxn>
                    <a:cxn ang="0">
                      <a:pos x="199" y="18"/>
                    </a:cxn>
                    <a:cxn ang="0">
                      <a:pos x="215" y="29"/>
                    </a:cxn>
                    <a:cxn ang="0">
                      <a:pos x="230" y="45"/>
                    </a:cxn>
                    <a:cxn ang="0">
                      <a:pos x="238" y="60"/>
                    </a:cxn>
                    <a:cxn ang="0">
                      <a:pos x="246" y="79"/>
                    </a:cxn>
                    <a:cxn ang="0">
                      <a:pos x="249" y="97"/>
                    </a:cxn>
                    <a:cxn ang="0">
                      <a:pos x="249" y="116"/>
                    </a:cxn>
                    <a:cxn ang="0">
                      <a:pos x="244" y="131"/>
                    </a:cxn>
                    <a:cxn ang="0">
                      <a:pos x="244" y="131"/>
                    </a:cxn>
                  </a:cxnLst>
                  <a:rect l="0" t="0" r="r" b="b"/>
                  <a:pathLst>
                    <a:path w="249" h="418">
                      <a:moveTo>
                        <a:pt x="244" y="131"/>
                      </a:moveTo>
                      <a:lnTo>
                        <a:pt x="244" y="131"/>
                      </a:lnTo>
                      <a:lnTo>
                        <a:pt x="230" y="160"/>
                      </a:lnTo>
                      <a:lnTo>
                        <a:pt x="207" y="200"/>
                      </a:lnTo>
                      <a:lnTo>
                        <a:pt x="178" y="250"/>
                      </a:lnTo>
                      <a:lnTo>
                        <a:pt x="144" y="302"/>
                      </a:lnTo>
                      <a:lnTo>
                        <a:pt x="107" y="349"/>
                      </a:lnTo>
                      <a:lnTo>
                        <a:pt x="73" y="389"/>
                      </a:lnTo>
                      <a:lnTo>
                        <a:pt x="57" y="402"/>
                      </a:lnTo>
                      <a:lnTo>
                        <a:pt x="44" y="412"/>
                      </a:lnTo>
                      <a:lnTo>
                        <a:pt x="31" y="418"/>
                      </a:lnTo>
                      <a:lnTo>
                        <a:pt x="23" y="418"/>
                      </a:lnTo>
                      <a:lnTo>
                        <a:pt x="18" y="418"/>
                      </a:lnTo>
                      <a:lnTo>
                        <a:pt x="18" y="418"/>
                      </a:lnTo>
                      <a:lnTo>
                        <a:pt x="15" y="415"/>
                      </a:lnTo>
                      <a:lnTo>
                        <a:pt x="10" y="410"/>
                      </a:lnTo>
                      <a:lnTo>
                        <a:pt x="5" y="397"/>
                      </a:lnTo>
                      <a:lnTo>
                        <a:pt x="0" y="381"/>
                      </a:lnTo>
                      <a:lnTo>
                        <a:pt x="0" y="357"/>
                      </a:lnTo>
                      <a:lnTo>
                        <a:pt x="0" y="305"/>
                      </a:lnTo>
                      <a:lnTo>
                        <a:pt x="8" y="247"/>
                      </a:lnTo>
                      <a:lnTo>
                        <a:pt x="18" y="184"/>
                      </a:lnTo>
                      <a:lnTo>
                        <a:pt x="31" y="129"/>
                      </a:lnTo>
                      <a:lnTo>
                        <a:pt x="42" y="84"/>
                      </a:lnTo>
                      <a:lnTo>
                        <a:pt x="52" y="55"/>
                      </a:lnTo>
                      <a:lnTo>
                        <a:pt x="52" y="55"/>
                      </a:lnTo>
                      <a:lnTo>
                        <a:pt x="60" y="39"/>
                      </a:lnTo>
                      <a:lnTo>
                        <a:pt x="71" y="24"/>
                      </a:lnTo>
                      <a:lnTo>
                        <a:pt x="86" y="13"/>
                      </a:lnTo>
                      <a:lnTo>
                        <a:pt x="102" y="5"/>
                      </a:lnTo>
                      <a:lnTo>
                        <a:pt x="120" y="0"/>
                      </a:lnTo>
                      <a:lnTo>
                        <a:pt x="141" y="0"/>
                      </a:lnTo>
                      <a:lnTo>
                        <a:pt x="162" y="3"/>
                      </a:lnTo>
                      <a:lnTo>
                        <a:pt x="181" y="8"/>
                      </a:lnTo>
                      <a:lnTo>
                        <a:pt x="181" y="8"/>
                      </a:lnTo>
                      <a:lnTo>
                        <a:pt x="199" y="18"/>
                      </a:lnTo>
                      <a:lnTo>
                        <a:pt x="215" y="29"/>
                      </a:lnTo>
                      <a:lnTo>
                        <a:pt x="230" y="45"/>
                      </a:lnTo>
                      <a:lnTo>
                        <a:pt x="238" y="60"/>
                      </a:lnTo>
                      <a:lnTo>
                        <a:pt x="246" y="79"/>
                      </a:lnTo>
                      <a:lnTo>
                        <a:pt x="249" y="97"/>
                      </a:lnTo>
                      <a:lnTo>
                        <a:pt x="249" y="116"/>
                      </a:lnTo>
                      <a:lnTo>
                        <a:pt x="244" y="131"/>
                      </a:lnTo>
                      <a:lnTo>
                        <a:pt x="244" y="131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1" name="Freeform 425"/>
                <p:cNvSpPr>
                  <a:spLocks/>
                </p:cNvSpPr>
                <p:nvPr/>
              </p:nvSpPr>
              <p:spPr bwMode="auto">
                <a:xfrm>
                  <a:off x="2797" y="2132"/>
                  <a:ext cx="406" cy="270"/>
                </a:xfrm>
                <a:custGeom>
                  <a:avLst/>
                  <a:gdLst/>
                  <a:ahLst/>
                  <a:cxnLst>
                    <a:cxn ang="0">
                      <a:pos x="265" y="263"/>
                    </a:cxn>
                    <a:cxn ang="0">
                      <a:pos x="265" y="263"/>
                    </a:cxn>
                    <a:cxn ang="0">
                      <a:pos x="239" y="247"/>
                    </a:cxn>
                    <a:cxn ang="0">
                      <a:pos x="202" y="220"/>
                    </a:cxn>
                    <a:cxn ang="0">
                      <a:pos x="155" y="186"/>
                    </a:cxn>
                    <a:cxn ang="0">
                      <a:pos x="105" y="150"/>
                    </a:cxn>
                    <a:cxn ang="0">
                      <a:pos x="60" y="108"/>
                    </a:cxn>
                    <a:cxn ang="0">
                      <a:pos x="24" y="71"/>
                    </a:cxn>
                    <a:cxn ang="0">
                      <a:pos x="10" y="55"/>
                    </a:cxn>
                    <a:cxn ang="0">
                      <a:pos x="3" y="39"/>
                    </a:cxn>
                    <a:cxn ang="0">
                      <a:pos x="0" y="24"/>
                    </a:cxn>
                    <a:cxn ang="0">
                      <a:pos x="0" y="18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3" y="10"/>
                    </a:cxn>
                    <a:cxn ang="0">
                      <a:pos x="8" y="5"/>
                    </a:cxn>
                    <a:cxn ang="0">
                      <a:pos x="21" y="0"/>
                    </a:cxn>
                    <a:cxn ang="0">
                      <a:pos x="39" y="0"/>
                    </a:cxn>
                    <a:cxn ang="0">
                      <a:pos x="60" y="0"/>
                    </a:cxn>
                    <a:cxn ang="0">
                      <a:pos x="113" y="5"/>
                    </a:cxn>
                    <a:cxn ang="0">
                      <a:pos x="173" y="18"/>
                    </a:cxn>
                    <a:cxn ang="0">
                      <a:pos x="231" y="34"/>
                    </a:cxn>
                    <a:cxn ang="0">
                      <a:pos x="286" y="50"/>
                    </a:cxn>
                    <a:cxn ang="0">
                      <a:pos x="330" y="66"/>
                    </a:cxn>
                    <a:cxn ang="0">
                      <a:pos x="359" y="76"/>
                    </a:cxn>
                    <a:cxn ang="0">
                      <a:pos x="359" y="76"/>
                    </a:cxn>
                    <a:cxn ang="0">
                      <a:pos x="375" y="87"/>
                    </a:cxn>
                    <a:cxn ang="0">
                      <a:pos x="385" y="100"/>
                    </a:cxn>
                    <a:cxn ang="0">
                      <a:pos x="396" y="115"/>
                    </a:cxn>
                    <a:cxn ang="0">
                      <a:pos x="404" y="134"/>
                    </a:cxn>
                    <a:cxn ang="0">
                      <a:pos x="406" y="152"/>
                    </a:cxn>
                    <a:cxn ang="0">
                      <a:pos x="406" y="171"/>
                    </a:cxn>
                    <a:cxn ang="0">
                      <a:pos x="401" y="192"/>
                    </a:cxn>
                    <a:cxn ang="0">
                      <a:pos x="393" y="210"/>
                    </a:cxn>
                    <a:cxn ang="0">
                      <a:pos x="393" y="210"/>
                    </a:cxn>
                    <a:cxn ang="0">
                      <a:pos x="383" y="228"/>
                    </a:cxn>
                    <a:cxn ang="0">
                      <a:pos x="370" y="244"/>
                    </a:cxn>
                    <a:cxn ang="0">
                      <a:pos x="354" y="255"/>
                    </a:cxn>
                    <a:cxn ang="0">
                      <a:pos x="338" y="265"/>
                    </a:cxn>
                    <a:cxn ang="0">
                      <a:pos x="320" y="270"/>
                    </a:cxn>
                    <a:cxn ang="0">
                      <a:pos x="301" y="270"/>
                    </a:cxn>
                    <a:cxn ang="0">
                      <a:pos x="283" y="268"/>
                    </a:cxn>
                    <a:cxn ang="0">
                      <a:pos x="265" y="263"/>
                    </a:cxn>
                    <a:cxn ang="0">
                      <a:pos x="265" y="263"/>
                    </a:cxn>
                  </a:cxnLst>
                  <a:rect l="0" t="0" r="r" b="b"/>
                  <a:pathLst>
                    <a:path w="406" h="270">
                      <a:moveTo>
                        <a:pt x="265" y="263"/>
                      </a:moveTo>
                      <a:lnTo>
                        <a:pt x="265" y="263"/>
                      </a:lnTo>
                      <a:lnTo>
                        <a:pt x="239" y="247"/>
                      </a:lnTo>
                      <a:lnTo>
                        <a:pt x="202" y="220"/>
                      </a:lnTo>
                      <a:lnTo>
                        <a:pt x="155" y="186"/>
                      </a:lnTo>
                      <a:lnTo>
                        <a:pt x="105" y="150"/>
                      </a:lnTo>
                      <a:lnTo>
                        <a:pt x="60" y="108"/>
                      </a:lnTo>
                      <a:lnTo>
                        <a:pt x="24" y="71"/>
                      </a:lnTo>
                      <a:lnTo>
                        <a:pt x="10" y="55"/>
                      </a:lnTo>
                      <a:lnTo>
                        <a:pt x="3" y="39"/>
                      </a:lnTo>
                      <a:lnTo>
                        <a:pt x="0" y="24"/>
                      </a:lnTo>
                      <a:lnTo>
                        <a:pt x="0" y="18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0"/>
                      </a:lnTo>
                      <a:lnTo>
                        <a:pt x="8" y="5"/>
                      </a:lnTo>
                      <a:lnTo>
                        <a:pt x="21" y="0"/>
                      </a:lnTo>
                      <a:lnTo>
                        <a:pt x="39" y="0"/>
                      </a:lnTo>
                      <a:lnTo>
                        <a:pt x="60" y="0"/>
                      </a:lnTo>
                      <a:lnTo>
                        <a:pt x="113" y="5"/>
                      </a:lnTo>
                      <a:lnTo>
                        <a:pt x="173" y="18"/>
                      </a:lnTo>
                      <a:lnTo>
                        <a:pt x="231" y="34"/>
                      </a:lnTo>
                      <a:lnTo>
                        <a:pt x="286" y="50"/>
                      </a:lnTo>
                      <a:lnTo>
                        <a:pt x="330" y="66"/>
                      </a:lnTo>
                      <a:lnTo>
                        <a:pt x="359" y="76"/>
                      </a:lnTo>
                      <a:lnTo>
                        <a:pt x="359" y="76"/>
                      </a:lnTo>
                      <a:lnTo>
                        <a:pt x="375" y="87"/>
                      </a:lnTo>
                      <a:lnTo>
                        <a:pt x="385" y="100"/>
                      </a:lnTo>
                      <a:lnTo>
                        <a:pt x="396" y="115"/>
                      </a:lnTo>
                      <a:lnTo>
                        <a:pt x="404" y="134"/>
                      </a:lnTo>
                      <a:lnTo>
                        <a:pt x="406" y="152"/>
                      </a:lnTo>
                      <a:lnTo>
                        <a:pt x="406" y="171"/>
                      </a:lnTo>
                      <a:lnTo>
                        <a:pt x="401" y="192"/>
                      </a:lnTo>
                      <a:lnTo>
                        <a:pt x="393" y="210"/>
                      </a:lnTo>
                      <a:lnTo>
                        <a:pt x="393" y="210"/>
                      </a:lnTo>
                      <a:lnTo>
                        <a:pt x="383" y="228"/>
                      </a:lnTo>
                      <a:lnTo>
                        <a:pt x="370" y="244"/>
                      </a:lnTo>
                      <a:lnTo>
                        <a:pt x="354" y="255"/>
                      </a:lnTo>
                      <a:lnTo>
                        <a:pt x="338" y="265"/>
                      </a:lnTo>
                      <a:lnTo>
                        <a:pt x="320" y="270"/>
                      </a:lnTo>
                      <a:lnTo>
                        <a:pt x="301" y="270"/>
                      </a:lnTo>
                      <a:lnTo>
                        <a:pt x="283" y="268"/>
                      </a:lnTo>
                      <a:lnTo>
                        <a:pt x="265" y="263"/>
                      </a:lnTo>
                      <a:lnTo>
                        <a:pt x="265" y="263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2" name="Freeform 438"/>
                <p:cNvSpPr>
                  <a:spLocks/>
                </p:cNvSpPr>
                <p:nvPr/>
              </p:nvSpPr>
              <p:spPr bwMode="auto">
                <a:xfrm>
                  <a:off x="1987" y="1762"/>
                  <a:ext cx="419" cy="244"/>
                </a:xfrm>
                <a:custGeom>
                  <a:avLst/>
                  <a:gdLst/>
                  <a:ahLst/>
                  <a:cxnLst>
                    <a:cxn ang="0">
                      <a:pos x="128" y="5"/>
                    </a:cxn>
                    <a:cxn ang="0">
                      <a:pos x="128" y="5"/>
                    </a:cxn>
                    <a:cxn ang="0">
                      <a:pos x="157" y="15"/>
                    </a:cxn>
                    <a:cxn ang="0">
                      <a:pos x="197" y="39"/>
                    </a:cxn>
                    <a:cxn ang="0">
                      <a:pos x="246" y="65"/>
                    </a:cxn>
                    <a:cxn ang="0">
                      <a:pos x="299" y="99"/>
                    </a:cxn>
                    <a:cxn ang="0">
                      <a:pos x="349" y="133"/>
                    </a:cxn>
                    <a:cxn ang="0">
                      <a:pos x="388" y="168"/>
                    </a:cxn>
                    <a:cxn ang="0">
                      <a:pos x="404" y="183"/>
                    </a:cxn>
                    <a:cxn ang="0">
                      <a:pos x="414" y="197"/>
                    </a:cxn>
                    <a:cxn ang="0">
                      <a:pos x="419" y="210"/>
                    </a:cxn>
                    <a:cxn ang="0">
                      <a:pos x="419" y="215"/>
                    </a:cxn>
                    <a:cxn ang="0">
                      <a:pos x="419" y="220"/>
                    </a:cxn>
                    <a:cxn ang="0">
                      <a:pos x="419" y="220"/>
                    </a:cxn>
                    <a:cxn ang="0">
                      <a:pos x="417" y="225"/>
                    </a:cxn>
                    <a:cxn ang="0">
                      <a:pos x="411" y="231"/>
                    </a:cxn>
                    <a:cxn ang="0">
                      <a:pos x="398" y="236"/>
                    </a:cxn>
                    <a:cxn ang="0">
                      <a:pos x="383" y="241"/>
                    </a:cxn>
                    <a:cxn ang="0">
                      <a:pos x="362" y="244"/>
                    </a:cxn>
                    <a:cxn ang="0">
                      <a:pos x="309" y="241"/>
                    </a:cxn>
                    <a:cxn ang="0">
                      <a:pos x="249" y="236"/>
                    </a:cxn>
                    <a:cxn ang="0">
                      <a:pos x="186" y="228"/>
                    </a:cxn>
                    <a:cxn ang="0">
                      <a:pos x="131" y="218"/>
                    </a:cxn>
                    <a:cxn ang="0">
                      <a:pos x="86" y="207"/>
                    </a:cxn>
                    <a:cxn ang="0">
                      <a:pos x="58" y="199"/>
                    </a:cxn>
                    <a:cxn ang="0">
                      <a:pos x="58" y="199"/>
                    </a:cxn>
                    <a:cxn ang="0">
                      <a:pos x="39" y="191"/>
                    </a:cxn>
                    <a:cxn ang="0">
                      <a:pos x="26" y="178"/>
                    </a:cxn>
                    <a:cxn ang="0">
                      <a:pos x="16" y="165"/>
                    </a:cxn>
                    <a:cxn ang="0">
                      <a:pos x="5" y="147"/>
                    </a:cxn>
                    <a:cxn ang="0">
                      <a:pos x="0" y="128"/>
                    </a:cxn>
                    <a:cxn ang="0">
                      <a:pos x="0" y="110"/>
                    </a:cxn>
                    <a:cxn ang="0">
                      <a:pos x="0" y="89"/>
                    </a:cxn>
                    <a:cxn ang="0">
                      <a:pos x="5" y="70"/>
                    </a:cxn>
                    <a:cxn ang="0">
                      <a:pos x="5" y="70"/>
                    </a:cxn>
                    <a:cxn ang="0">
                      <a:pos x="16" y="49"/>
                    </a:cxn>
                    <a:cxn ang="0">
                      <a:pos x="26" y="34"/>
                    </a:cxn>
                    <a:cxn ang="0">
                      <a:pos x="42" y="21"/>
                    </a:cxn>
                    <a:cxn ang="0">
                      <a:pos x="58" y="10"/>
                    </a:cxn>
                    <a:cxn ang="0">
                      <a:pos x="73" y="2"/>
                    </a:cxn>
                    <a:cxn ang="0">
                      <a:pos x="92" y="0"/>
                    </a:cxn>
                    <a:cxn ang="0">
                      <a:pos x="110" y="0"/>
                    </a:cxn>
                    <a:cxn ang="0">
                      <a:pos x="128" y="5"/>
                    </a:cxn>
                    <a:cxn ang="0">
                      <a:pos x="128" y="5"/>
                    </a:cxn>
                  </a:cxnLst>
                  <a:rect l="0" t="0" r="r" b="b"/>
                  <a:pathLst>
                    <a:path w="419" h="244">
                      <a:moveTo>
                        <a:pt x="128" y="5"/>
                      </a:moveTo>
                      <a:lnTo>
                        <a:pt x="128" y="5"/>
                      </a:lnTo>
                      <a:lnTo>
                        <a:pt x="157" y="15"/>
                      </a:lnTo>
                      <a:lnTo>
                        <a:pt x="197" y="39"/>
                      </a:lnTo>
                      <a:lnTo>
                        <a:pt x="246" y="65"/>
                      </a:lnTo>
                      <a:lnTo>
                        <a:pt x="299" y="99"/>
                      </a:lnTo>
                      <a:lnTo>
                        <a:pt x="349" y="133"/>
                      </a:lnTo>
                      <a:lnTo>
                        <a:pt x="388" y="168"/>
                      </a:lnTo>
                      <a:lnTo>
                        <a:pt x="404" y="183"/>
                      </a:lnTo>
                      <a:lnTo>
                        <a:pt x="414" y="197"/>
                      </a:lnTo>
                      <a:lnTo>
                        <a:pt x="419" y="210"/>
                      </a:lnTo>
                      <a:lnTo>
                        <a:pt x="419" y="215"/>
                      </a:lnTo>
                      <a:lnTo>
                        <a:pt x="419" y="220"/>
                      </a:lnTo>
                      <a:lnTo>
                        <a:pt x="419" y="220"/>
                      </a:lnTo>
                      <a:lnTo>
                        <a:pt x="417" y="225"/>
                      </a:lnTo>
                      <a:lnTo>
                        <a:pt x="411" y="231"/>
                      </a:lnTo>
                      <a:lnTo>
                        <a:pt x="398" y="236"/>
                      </a:lnTo>
                      <a:lnTo>
                        <a:pt x="383" y="241"/>
                      </a:lnTo>
                      <a:lnTo>
                        <a:pt x="362" y="244"/>
                      </a:lnTo>
                      <a:lnTo>
                        <a:pt x="309" y="241"/>
                      </a:lnTo>
                      <a:lnTo>
                        <a:pt x="249" y="236"/>
                      </a:lnTo>
                      <a:lnTo>
                        <a:pt x="186" y="228"/>
                      </a:lnTo>
                      <a:lnTo>
                        <a:pt x="131" y="218"/>
                      </a:lnTo>
                      <a:lnTo>
                        <a:pt x="86" y="207"/>
                      </a:lnTo>
                      <a:lnTo>
                        <a:pt x="58" y="199"/>
                      </a:lnTo>
                      <a:lnTo>
                        <a:pt x="58" y="199"/>
                      </a:lnTo>
                      <a:lnTo>
                        <a:pt x="39" y="191"/>
                      </a:lnTo>
                      <a:lnTo>
                        <a:pt x="26" y="178"/>
                      </a:lnTo>
                      <a:lnTo>
                        <a:pt x="16" y="165"/>
                      </a:lnTo>
                      <a:lnTo>
                        <a:pt x="5" y="147"/>
                      </a:lnTo>
                      <a:lnTo>
                        <a:pt x="0" y="128"/>
                      </a:lnTo>
                      <a:lnTo>
                        <a:pt x="0" y="110"/>
                      </a:lnTo>
                      <a:lnTo>
                        <a:pt x="0" y="89"/>
                      </a:lnTo>
                      <a:lnTo>
                        <a:pt x="5" y="70"/>
                      </a:lnTo>
                      <a:lnTo>
                        <a:pt x="5" y="70"/>
                      </a:lnTo>
                      <a:lnTo>
                        <a:pt x="16" y="49"/>
                      </a:lnTo>
                      <a:lnTo>
                        <a:pt x="26" y="34"/>
                      </a:lnTo>
                      <a:lnTo>
                        <a:pt x="42" y="21"/>
                      </a:lnTo>
                      <a:lnTo>
                        <a:pt x="58" y="10"/>
                      </a:lnTo>
                      <a:lnTo>
                        <a:pt x="73" y="2"/>
                      </a:lnTo>
                      <a:lnTo>
                        <a:pt x="92" y="0"/>
                      </a:lnTo>
                      <a:lnTo>
                        <a:pt x="110" y="0"/>
                      </a:lnTo>
                      <a:lnTo>
                        <a:pt x="128" y="5"/>
                      </a:lnTo>
                      <a:lnTo>
                        <a:pt x="128" y="5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3" name="Freeform 451"/>
                <p:cNvSpPr>
                  <a:spLocks/>
                </p:cNvSpPr>
                <p:nvPr/>
              </p:nvSpPr>
              <p:spPr bwMode="auto">
                <a:xfrm>
                  <a:off x="2446" y="1315"/>
                  <a:ext cx="327" cy="517"/>
                </a:xfrm>
                <a:custGeom>
                  <a:avLst/>
                  <a:gdLst/>
                  <a:ahLst/>
                  <a:cxnLst>
                    <a:cxn ang="0">
                      <a:pos x="327" y="108"/>
                    </a:cxn>
                    <a:cxn ang="0">
                      <a:pos x="327" y="108"/>
                    </a:cxn>
                    <a:cxn ang="0">
                      <a:pos x="325" y="144"/>
                    </a:cxn>
                    <a:cxn ang="0">
                      <a:pos x="314" y="197"/>
                    </a:cxn>
                    <a:cxn ang="0">
                      <a:pos x="299" y="265"/>
                    </a:cxn>
                    <a:cxn ang="0">
                      <a:pos x="280" y="336"/>
                    </a:cxn>
                    <a:cxn ang="0">
                      <a:pos x="254" y="404"/>
                    </a:cxn>
                    <a:cxn ang="0">
                      <a:pos x="241" y="433"/>
                    </a:cxn>
                    <a:cxn ang="0">
                      <a:pos x="228" y="462"/>
                    </a:cxn>
                    <a:cxn ang="0">
                      <a:pos x="212" y="486"/>
                    </a:cxn>
                    <a:cxn ang="0">
                      <a:pos x="196" y="502"/>
                    </a:cxn>
                    <a:cxn ang="0">
                      <a:pos x="181" y="512"/>
                    </a:cxn>
                    <a:cxn ang="0">
                      <a:pos x="173" y="517"/>
                    </a:cxn>
                    <a:cxn ang="0">
                      <a:pos x="162" y="517"/>
                    </a:cxn>
                    <a:cxn ang="0">
                      <a:pos x="162" y="517"/>
                    </a:cxn>
                    <a:cxn ang="0">
                      <a:pos x="154" y="517"/>
                    </a:cxn>
                    <a:cxn ang="0">
                      <a:pos x="146" y="512"/>
                    </a:cxn>
                    <a:cxn ang="0">
                      <a:pos x="131" y="502"/>
                    </a:cxn>
                    <a:cxn ang="0">
                      <a:pos x="115" y="486"/>
                    </a:cxn>
                    <a:cxn ang="0">
                      <a:pos x="99" y="462"/>
                    </a:cxn>
                    <a:cxn ang="0">
                      <a:pos x="84" y="433"/>
                    </a:cxn>
                    <a:cxn ang="0">
                      <a:pos x="70" y="404"/>
                    </a:cxn>
                    <a:cxn ang="0">
                      <a:pos x="47" y="336"/>
                    </a:cxn>
                    <a:cxn ang="0">
                      <a:pos x="26" y="265"/>
                    </a:cxn>
                    <a:cxn ang="0">
                      <a:pos x="13" y="197"/>
                    </a:cxn>
                    <a:cxn ang="0">
                      <a:pos x="2" y="144"/>
                    </a:cxn>
                    <a:cxn ang="0">
                      <a:pos x="0" y="108"/>
                    </a:cxn>
                    <a:cxn ang="0">
                      <a:pos x="0" y="108"/>
                    </a:cxn>
                    <a:cxn ang="0">
                      <a:pos x="0" y="97"/>
                    </a:cxn>
                    <a:cxn ang="0">
                      <a:pos x="2" y="87"/>
                    </a:cxn>
                    <a:cxn ang="0">
                      <a:pos x="13" y="66"/>
                    </a:cxn>
                    <a:cxn ang="0">
                      <a:pos x="26" y="47"/>
                    </a:cxn>
                    <a:cxn ang="0">
                      <a:pos x="47" y="32"/>
                    </a:cxn>
                    <a:cxn ang="0">
                      <a:pos x="70" y="18"/>
                    </a:cxn>
                    <a:cxn ang="0">
                      <a:pos x="99" y="8"/>
                    </a:cxn>
                    <a:cxn ang="0">
                      <a:pos x="131" y="3"/>
                    </a:cxn>
                    <a:cxn ang="0">
                      <a:pos x="162" y="0"/>
                    </a:cxn>
                    <a:cxn ang="0">
                      <a:pos x="162" y="0"/>
                    </a:cxn>
                    <a:cxn ang="0">
                      <a:pos x="196" y="3"/>
                    </a:cxn>
                    <a:cxn ang="0">
                      <a:pos x="228" y="8"/>
                    </a:cxn>
                    <a:cxn ang="0">
                      <a:pos x="254" y="18"/>
                    </a:cxn>
                    <a:cxn ang="0">
                      <a:pos x="280" y="32"/>
                    </a:cxn>
                    <a:cxn ang="0">
                      <a:pos x="299" y="47"/>
                    </a:cxn>
                    <a:cxn ang="0">
                      <a:pos x="314" y="66"/>
                    </a:cxn>
                    <a:cxn ang="0">
                      <a:pos x="325" y="87"/>
                    </a:cxn>
                    <a:cxn ang="0">
                      <a:pos x="327" y="97"/>
                    </a:cxn>
                    <a:cxn ang="0">
                      <a:pos x="327" y="108"/>
                    </a:cxn>
                    <a:cxn ang="0">
                      <a:pos x="327" y="108"/>
                    </a:cxn>
                  </a:cxnLst>
                  <a:rect l="0" t="0" r="r" b="b"/>
                  <a:pathLst>
                    <a:path w="327" h="517">
                      <a:moveTo>
                        <a:pt x="327" y="108"/>
                      </a:moveTo>
                      <a:lnTo>
                        <a:pt x="327" y="108"/>
                      </a:lnTo>
                      <a:lnTo>
                        <a:pt x="325" y="144"/>
                      </a:lnTo>
                      <a:lnTo>
                        <a:pt x="314" y="197"/>
                      </a:lnTo>
                      <a:lnTo>
                        <a:pt x="299" y="265"/>
                      </a:lnTo>
                      <a:lnTo>
                        <a:pt x="280" y="336"/>
                      </a:lnTo>
                      <a:lnTo>
                        <a:pt x="254" y="404"/>
                      </a:lnTo>
                      <a:lnTo>
                        <a:pt x="241" y="433"/>
                      </a:lnTo>
                      <a:lnTo>
                        <a:pt x="228" y="462"/>
                      </a:lnTo>
                      <a:lnTo>
                        <a:pt x="212" y="486"/>
                      </a:lnTo>
                      <a:lnTo>
                        <a:pt x="196" y="502"/>
                      </a:lnTo>
                      <a:lnTo>
                        <a:pt x="181" y="512"/>
                      </a:lnTo>
                      <a:lnTo>
                        <a:pt x="173" y="517"/>
                      </a:lnTo>
                      <a:lnTo>
                        <a:pt x="162" y="517"/>
                      </a:lnTo>
                      <a:lnTo>
                        <a:pt x="162" y="517"/>
                      </a:lnTo>
                      <a:lnTo>
                        <a:pt x="154" y="517"/>
                      </a:lnTo>
                      <a:lnTo>
                        <a:pt x="146" y="512"/>
                      </a:lnTo>
                      <a:lnTo>
                        <a:pt x="131" y="502"/>
                      </a:lnTo>
                      <a:lnTo>
                        <a:pt x="115" y="486"/>
                      </a:lnTo>
                      <a:lnTo>
                        <a:pt x="99" y="462"/>
                      </a:lnTo>
                      <a:lnTo>
                        <a:pt x="84" y="433"/>
                      </a:lnTo>
                      <a:lnTo>
                        <a:pt x="70" y="404"/>
                      </a:lnTo>
                      <a:lnTo>
                        <a:pt x="47" y="336"/>
                      </a:lnTo>
                      <a:lnTo>
                        <a:pt x="26" y="265"/>
                      </a:lnTo>
                      <a:lnTo>
                        <a:pt x="13" y="197"/>
                      </a:lnTo>
                      <a:lnTo>
                        <a:pt x="2" y="144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97"/>
                      </a:lnTo>
                      <a:lnTo>
                        <a:pt x="2" y="87"/>
                      </a:lnTo>
                      <a:lnTo>
                        <a:pt x="13" y="66"/>
                      </a:lnTo>
                      <a:lnTo>
                        <a:pt x="26" y="47"/>
                      </a:lnTo>
                      <a:lnTo>
                        <a:pt x="47" y="32"/>
                      </a:lnTo>
                      <a:lnTo>
                        <a:pt x="70" y="18"/>
                      </a:lnTo>
                      <a:lnTo>
                        <a:pt x="99" y="8"/>
                      </a:lnTo>
                      <a:lnTo>
                        <a:pt x="131" y="3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96" y="3"/>
                      </a:lnTo>
                      <a:lnTo>
                        <a:pt x="228" y="8"/>
                      </a:lnTo>
                      <a:lnTo>
                        <a:pt x="254" y="18"/>
                      </a:lnTo>
                      <a:lnTo>
                        <a:pt x="280" y="32"/>
                      </a:lnTo>
                      <a:lnTo>
                        <a:pt x="299" y="47"/>
                      </a:lnTo>
                      <a:lnTo>
                        <a:pt x="314" y="66"/>
                      </a:lnTo>
                      <a:lnTo>
                        <a:pt x="325" y="87"/>
                      </a:lnTo>
                      <a:lnTo>
                        <a:pt x="327" y="97"/>
                      </a:lnTo>
                      <a:lnTo>
                        <a:pt x="327" y="108"/>
                      </a:lnTo>
                      <a:lnTo>
                        <a:pt x="327" y="108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4" name="Freeform 464"/>
                <p:cNvSpPr>
                  <a:spLocks/>
                </p:cNvSpPr>
                <p:nvPr/>
              </p:nvSpPr>
              <p:spPr bwMode="auto">
                <a:xfrm>
                  <a:off x="2446" y="2350"/>
                  <a:ext cx="327" cy="517"/>
                </a:xfrm>
                <a:custGeom>
                  <a:avLst/>
                  <a:gdLst/>
                  <a:ahLst/>
                  <a:cxnLst>
                    <a:cxn ang="0">
                      <a:pos x="0" y="410"/>
                    </a:cxn>
                    <a:cxn ang="0">
                      <a:pos x="0" y="410"/>
                    </a:cxn>
                    <a:cxn ang="0">
                      <a:pos x="2" y="373"/>
                    </a:cxn>
                    <a:cxn ang="0">
                      <a:pos x="13" y="320"/>
                    </a:cxn>
                    <a:cxn ang="0">
                      <a:pos x="26" y="252"/>
                    </a:cxn>
                    <a:cxn ang="0">
                      <a:pos x="47" y="181"/>
                    </a:cxn>
                    <a:cxn ang="0">
                      <a:pos x="70" y="113"/>
                    </a:cxn>
                    <a:cxn ang="0">
                      <a:pos x="84" y="84"/>
                    </a:cxn>
                    <a:cxn ang="0">
                      <a:pos x="99" y="55"/>
                    </a:cxn>
                    <a:cxn ang="0">
                      <a:pos x="115" y="34"/>
                    </a:cxn>
                    <a:cxn ang="0">
                      <a:pos x="131" y="16"/>
                    </a:cxn>
                    <a:cxn ang="0">
                      <a:pos x="146" y="5"/>
                    </a:cxn>
                    <a:cxn ang="0">
                      <a:pos x="154" y="2"/>
                    </a:cxn>
                    <a:cxn ang="0">
                      <a:pos x="162" y="0"/>
                    </a:cxn>
                    <a:cxn ang="0">
                      <a:pos x="162" y="0"/>
                    </a:cxn>
                    <a:cxn ang="0">
                      <a:pos x="173" y="2"/>
                    </a:cxn>
                    <a:cxn ang="0">
                      <a:pos x="181" y="5"/>
                    </a:cxn>
                    <a:cxn ang="0">
                      <a:pos x="196" y="16"/>
                    </a:cxn>
                    <a:cxn ang="0">
                      <a:pos x="212" y="34"/>
                    </a:cxn>
                    <a:cxn ang="0">
                      <a:pos x="228" y="55"/>
                    </a:cxn>
                    <a:cxn ang="0">
                      <a:pos x="241" y="84"/>
                    </a:cxn>
                    <a:cxn ang="0">
                      <a:pos x="254" y="113"/>
                    </a:cxn>
                    <a:cxn ang="0">
                      <a:pos x="280" y="181"/>
                    </a:cxn>
                    <a:cxn ang="0">
                      <a:pos x="299" y="252"/>
                    </a:cxn>
                    <a:cxn ang="0">
                      <a:pos x="314" y="320"/>
                    </a:cxn>
                    <a:cxn ang="0">
                      <a:pos x="325" y="373"/>
                    </a:cxn>
                    <a:cxn ang="0">
                      <a:pos x="327" y="410"/>
                    </a:cxn>
                    <a:cxn ang="0">
                      <a:pos x="327" y="410"/>
                    </a:cxn>
                    <a:cxn ang="0">
                      <a:pos x="327" y="420"/>
                    </a:cxn>
                    <a:cxn ang="0">
                      <a:pos x="325" y="431"/>
                    </a:cxn>
                    <a:cxn ang="0">
                      <a:pos x="314" y="452"/>
                    </a:cxn>
                    <a:cxn ang="0">
                      <a:pos x="299" y="470"/>
                    </a:cxn>
                    <a:cxn ang="0">
                      <a:pos x="280" y="486"/>
                    </a:cxn>
                    <a:cxn ang="0">
                      <a:pos x="254" y="499"/>
                    </a:cxn>
                    <a:cxn ang="0">
                      <a:pos x="228" y="509"/>
                    </a:cxn>
                    <a:cxn ang="0">
                      <a:pos x="196" y="515"/>
                    </a:cxn>
                    <a:cxn ang="0">
                      <a:pos x="162" y="517"/>
                    </a:cxn>
                    <a:cxn ang="0">
                      <a:pos x="162" y="517"/>
                    </a:cxn>
                    <a:cxn ang="0">
                      <a:pos x="131" y="515"/>
                    </a:cxn>
                    <a:cxn ang="0">
                      <a:pos x="99" y="509"/>
                    </a:cxn>
                    <a:cxn ang="0">
                      <a:pos x="70" y="499"/>
                    </a:cxn>
                    <a:cxn ang="0">
                      <a:pos x="47" y="486"/>
                    </a:cxn>
                    <a:cxn ang="0">
                      <a:pos x="26" y="470"/>
                    </a:cxn>
                    <a:cxn ang="0">
                      <a:pos x="13" y="452"/>
                    </a:cxn>
                    <a:cxn ang="0">
                      <a:pos x="2" y="431"/>
                    </a:cxn>
                    <a:cxn ang="0">
                      <a:pos x="0" y="420"/>
                    </a:cxn>
                    <a:cxn ang="0">
                      <a:pos x="0" y="410"/>
                    </a:cxn>
                    <a:cxn ang="0">
                      <a:pos x="0" y="410"/>
                    </a:cxn>
                  </a:cxnLst>
                  <a:rect l="0" t="0" r="r" b="b"/>
                  <a:pathLst>
                    <a:path w="327" h="517">
                      <a:moveTo>
                        <a:pt x="0" y="410"/>
                      </a:moveTo>
                      <a:lnTo>
                        <a:pt x="0" y="410"/>
                      </a:lnTo>
                      <a:lnTo>
                        <a:pt x="2" y="373"/>
                      </a:lnTo>
                      <a:lnTo>
                        <a:pt x="13" y="320"/>
                      </a:lnTo>
                      <a:lnTo>
                        <a:pt x="26" y="252"/>
                      </a:lnTo>
                      <a:lnTo>
                        <a:pt x="47" y="181"/>
                      </a:lnTo>
                      <a:lnTo>
                        <a:pt x="70" y="113"/>
                      </a:lnTo>
                      <a:lnTo>
                        <a:pt x="84" y="84"/>
                      </a:lnTo>
                      <a:lnTo>
                        <a:pt x="99" y="55"/>
                      </a:lnTo>
                      <a:lnTo>
                        <a:pt x="115" y="34"/>
                      </a:lnTo>
                      <a:lnTo>
                        <a:pt x="131" y="16"/>
                      </a:lnTo>
                      <a:lnTo>
                        <a:pt x="146" y="5"/>
                      </a:lnTo>
                      <a:lnTo>
                        <a:pt x="154" y="2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73" y="2"/>
                      </a:lnTo>
                      <a:lnTo>
                        <a:pt x="181" y="5"/>
                      </a:lnTo>
                      <a:lnTo>
                        <a:pt x="196" y="16"/>
                      </a:lnTo>
                      <a:lnTo>
                        <a:pt x="212" y="34"/>
                      </a:lnTo>
                      <a:lnTo>
                        <a:pt x="228" y="55"/>
                      </a:lnTo>
                      <a:lnTo>
                        <a:pt x="241" y="84"/>
                      </a:lnTo>
                      <a:lnTo>
                        <a:pt x="254" y="113"/>
                      </a:lnTo>
                      <a:lnTo>
                        <a:pt x="280" y="181"/>
                      </a:lnTo>
                      <a:lnTo>
                        <a:pt x="299" y="252"/>
                      </a:lnTo>
                      <a:lnTo>
                        <a:pt x="314" y="320"/>
                      </a:lnTo>
                      <a:lnTo>
                        <a:pt x="325" y="373"/>
                      </a:lnTo>
                      <a:lnTo>
                        <a:pt x="327" y="410"/>
                      </a:lnTo>
                      <a:lnTo>
                        <a:pt x="327" y="410"/>
                      </a:lnTo>
                      <a:lnTo>
                        <a:pt x="327" y="420"/>
                      </a:lnTo>
                      <a:lnTo>
                        <a:pt x="325" y="431"/>
                      </a:lnTo>
                      <a:lnTo>
                        <a:pt x="314" y="452"/>
                      </a:lnTo>
                      <a:lnTo>
                        <a:pt x="299" y="470"/>
                      </a:lnTo>
                      <a:lnTo>
                        <a:pt x="280" y="486"/>
                      </a:lnTo>
                      <a:lnTo>
                        <a:pt x="254" y="499"/>
                      </a:lnTo>
                      <a:lnTo>
                        <a:pt x="228" y="509"/>
                      </a:lnTo>
                      <a:lnTo>
                        <a:pt x="196" y="515"/>
                      </a:lnTo>
                      <a:lnTo>
                        <a:pt x="162" y="517"/>
                      </a:lnTo>
                      <a:lnTo>
                        <a:pt x="162" y="517"/>
                      </a:lnTo>
                      <a:lnTo>
                        <a:pt x="131" y="515"/>
                      </a:lnTo>
                      <a:lnTo>
                        <a:pt x="99" y="509"/>
                      </a:lnTo>
                      <a:lnTo>
                        <a:pt x="70" y="499"/>
                      </a:lnTo>
                      <a:lnTo>
                        <a:pt x="47" y="486"/>
                      </a:lnTo>
                      <a:lnTo>
                        <a:pt x="26" y="470"/>
                      </a:lnTo>
                      <a:lnTo>
                        <a:pt x="13" y="452"/>
                      </a:lnTo>
                      <a:lnTo>
                        <a:pt x="2" y="431"/>
                      </a:lnTo>
                      <a:lnTo>
                        <a:pt x="0" y="420"/>
                      </a:lnTo>
                      <a:lnTo>
                        <a:pt x="0" y="410"/>
                      </a:lnTo>
                      <a:lnTo>
                        <a:pt x="0" y="410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5" name="Freeform 477"/>
                <p:cNvSpPr>
                  <a:spLocks/>
                </p:cNvSpPr>
                <p:nvPr/>
              </p:nvSpPr>
              <p:spPr bwMode="auto">
                <a:xfrm>
                  <a:off x="1848" y="1927"/>
                  <a:ext cx="516" cy="328"/>
                </a:xfrm>
                <a:custGeom>
                  <a:avLst/>
                  <a:gdLst/>
                  <a:ahLst/>
                  <a:cxnLst>
                    <a:cxn ang="0">
                      <a:pos x="107" y="0"/>
                    </a:cxn>
                    <a:cxn ang="0">
                      <a:pos x="107" y="0"/>
                    </a:cxn>
                    <a:cxn ang="0">
                      <a:pos x="144" y="3"/>
                    </a:cxn>
                    <a:cxn ang="0">
                      <a:pos x="197" y="13"/>
                    </a:cxn>
                    <a:cxn ang="0">
                      <a:pos x="265" y="29"/>
                    </a:cxn>
                    <a:cxn ang="0">
                      <a:pos x="336" y="47"/>
                    </a:cxn>
                    <a:cxn ang="0">
                      <a:pos x="404" y="71"/>
                    </a:cxn>
                    <a:cxn ang="0">
                      <a:pos x="433" y="87"/>
                    </a:cxn>
                    <a:cxn ang="0">
                      <a:pos x="461" y="100"/>
                    </a:cxn>
                    <a:cxn ang="0">
                      <a:pos x="482" y="116"/>
                    </a:cxn>
                    <a:cxn ang="0">
                      <a:pos x="501" y="131"/>
                    </a:cxn>
                    <a:cxn ang="0">
                      <a:pos x="511" y="147"/>
                    </a:cxn>
                    <a:cxn ang="0">
                      <a:pos x="514" y="155"/>
                    </a:cxn>
                    <a:cxn ang="0">
                      <a:pos x="516" y="165"/>
                    </a:cxn>
                    <a:cxn ang="0">
                      <a:pos x="516" y="165"/>
                    </a:cxn>
                    <a:cxn ang="0">
                      <a:pos x="514" y="173"/>
                    </a:cxn>
                    <a:cxn ang="0">
                      <a:pos x="511" y="181"/>
                    </a:cxn>
                    <a:cxn ang="0">
                      <a:pos x="501" y="197"/>
                    </a:cxn>
                    <a:cxn ang="0">
                      <a:pos x="482" y="213"/>
                    </a:cxn>
                    <a:cxn ang="0">
                      <a:pos x="461" y="229"/>
                    </a:cxn>
                    <a:cxn ang="0">
                      <a:pos x="433" y="242"/>
                    </a:cxn>
                    <a:cxn ang="0">
                      <a:pos x="404" y="257"/>
                    </a:cxn>
                    <a:cxn ang="0">
                      <a:pos x="336" y="281"/>
                    </a:cxn>
                    <a:cxn ang="0">
                      <a:pos x="265" y="302"/>
                    </a:cxn>
                    <a:cxn ang="0">
                      <a:pos x="197" y="315"/>
                    </a:cxn>
                    <a:cxn ang="0">
                      <a:pos x="144" y="326"/>
                    </a:cxn>
                    <a:cxn ang="0">
                      <a:pos x="107" y="328"/>
                    </a:cxn>
                    <a:cxn ang="0">
                      <a:pos x="107" y="328"/>
                    </a:cxn>
                    <a:cxn ang="0">
                      <a:pos x="97" y="328"/>
                    </a:cxn>
                    <a:cxn ang="0">
                      <a:pos x="87" y="326"/>
                    </a:cxn>
                    <a:cxn ang="0">
                      <a:pos x="66" y="315"/>
                    </a:cxn>
                    <a:cxn ang="0">
                      <a:pos x="47" y="302"/>
                    </a:cxn>
                    <a:cxn ang="0">
                      <a:pos x="31" y="281"/>
                    </a:cxn>
                    <a:cxn ang="0">
                      <a:pos x="18" y="257"/>
                    </a:cxn>
                    <a:cxn ang="0">
                      <a:pos x="8" y="229"/>
                    </a:cxn>
                    <a:cxn ang="0">
                      <a:pos x="3" y="197"/>
                    </a:cxn>
                    <a:cxn ang="0">
                      <a:pos x="0" y="165"/>
                    </a:cxn>
                    <a:cxn ang="0">
                      <a:pos x="0" y="165"/>
                    </a:cxn>
                    <a:cxn ang="0">
                      <a:pos x="3" y="131"/>
                    </a:cxn>
                    <a:cxn ang="0">
                      <a:pos x="8" y="100"/>
                    </a:cxn>
                    <a:cxn ang="0">
                      <a:pos x="18" y="71"/>
                    </a:cxn>
                    <a:cxn ang="0">
                      <a:pos x="31" y="47"/>
                    </a:cxn>
                    <a:cxn ang="0">
                      <a:pos x="47" y="29"/>
                    </a:cxn>
                    <a:cxn ang="0">
                      <a:pos x="66" y="13"/>
                    </a:cxn>
                    <a:cxn ang="0">
                      <a:pos x="87" y="3"/>
                    </a:cxn>
                    <a:cxn ang="0">
                      <a:pos x="97" y="0"/>
                    </a:cxn>
                    <a:cxn ang="0">
                      <a:pos x="107" y="0"/>
                    </a:cxn>
                    <a:cxn ang="0">
                      <a:pos x="107" y="0"/>
                    </a:cxn>
                  </a:cxnLst>
                  <a:rect l="0" t="0" r="r" b="b"/>
                  <a:pathLst>
                    <a:path w="516" h="328">
                      <a:moveTo>
                        <a:pt x="107" y="0"/>
                      </a:moveTo>
                      <a:lnTo>
                        <a:pt x="107" y="0"/>
                      </a:lnTo>
                      <a:lnTo>
                        <a:pt x="144" y="3"/>
                      </a:lnTo>
                      <a:lnTo>
                        <a:pt x="197" y="13"/>
                      </a:lnTo>
                      <a:lnTo>
                        <a:pt x="265" y="29"/>
                      </a:lnTo>
                      <a:lnTo>
                        <a:pt x="336" y="47"/>
                      </a:lnTo>
                      <a:lnTo>
                        <a:pt x="404" y="71"/>
                      </a:lnTo>
                      <a:lnTo>
                        <a:pt x="433" y="87"/>
                      </a:lnTo>
                      <a:lnTo>
                        <a:pt x="461" y="100"/>
                      </a:lnTo>
                      <a:lnTo>
                        <a:pt x="482" y="116"/>
                      </a:lnTo>
                      <a:lnTo>
                        <a:pt x="501" y="131"/>
                      </a:lnTo>
                      <a:lnTo>
                        <a:pt x="511" y="147"/>
                      </a:lnTo>
                      <a:lnTo>
                        <a:pt x="514" y="155"/>
                      </a:lnTo>
                      <a:lnTo>
                        <a:pt x="516" y="165"/>
                      </a:lnTo>
                      <a:lnTo>
                        <a:pt x="516" y="165"/>
                      </a:lnTo>
                      <a:lnTo>
                        <a:pt x="514" y="173"/>
                      </a:lnTo>
                      <a:lnTo>
                        <a:pt x="511" y="181"/>
                      </a:lnTo>
                      <a:lnTo>
                        <a:pt x="501" y="197"/>
                      </a:lnTo>
                      <a:lnTo>
                        <a:pt x="482" y="213"/>
                      </a:lnTo>
                      <a:lnTo>
                        <a:pt x="461" y="229"/>
                      </a:lnTo>
                      <a:lnTo>
                        <a:pt x="433" y="242"/>
                      </a:lnTo>
                      <a:lnTo>
                        <a:pt x="404" y="257"/>
                      </a:lnTo>
                      <a:lnTo>
                        <a:pt x="336" y="281"/>
                      </a:lnTo>
                      <a:lnTo>
                        <a:pt x="265" y="302"/>
                      </a:lnTo>
                      <a:lnTo>
                        <a:pt x="197" y="315"/>
                      </a:lnTo>
                      <a:lnTo>
                        <a:pt x="144" y="326"/>
                      </a:lnTo>
                      <a:lnTo>
                        <a:pt x="107" y="328"/>
                      </a:lnTo>
                      <a:lnTo>
                        <a:pt x="107" y="328"/>
                      </a:lnTo>
                      <a:lnTo>
                        <a:pt x="97" y="328"/>
                      </a:lnTo>
                      <a:lnTo>
                        <a:pt x="87" y="326"/>
                      </a:lnTo>
                      <a:lnTo>
                        <a:pt x="66" y="315"/>
                      </a:lnTo>
                      <a:lnTo>
                        <a:pt x="47" y="302"/>
                      </a:lnTo>
                      <a:lnTo>
                        <a:pt x="31" y="281"/>
                      </a:lnTo>
                      <a:lnTo>
                        <a:pt x="18" y="257"/>
                      </a:lnTo>
                      <a:lnTo>
                        <a:pt x="8" y="229"/>
                      </a:lnTo>
                      <a:lnTo>
                        <a:pt x="3" y="197"/>
                      </a:lnTo>
                      <a:lnTo>
                        <a:pt x="0" y="165"/>
                      </a:lnTo>
                      <a:lnTo>
                        <a:pt x="0" y="165"/>
                      </a:lnTo>
                      <a:lnTo>
                        <a:pt x="3" y="131"/>
                      </a:lnTo>
                      <a:lnTo>
                        <a:pt x="8" y="100"/>
                      </a:lnTo>
                      <a:lnTo>
                        <a:pt x="18" y="71"/>
                      </a:lnTo>
                      <a:lnTo>
                        <a:pt x="31" y="47"/>
                      </a:lnTo>
                      <a:lnTo>
                        <a:pt x="47" y="29"/>
                      </a:lnTo>
                      <a:lnTo>
                        <a:pt x="66" y="13"/>
                      </a:lnTo>
                      <a:lnTo>
                        <a:pt x="87" y="3"/>
                      </a:lnTo>
                      <a:lnTo>
                        <a:pt x="9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6" name="Freeform 490"/>
                <p:cNvSpPr>
                  <a:spLocks/>
                </p:cNvSpPr>
                <p:nvPr/>
              </p:nvSpPr>
              <p:spPr bwMode="auto">
                <a:xfrm>
                  <a:off x="2868" y="1927"/>
                  <a:ext cx="516" cy="328"/>
                </a:xfrm>
                <a:custGeom>
                  <a:avLst/>
                  <a:gdLst/>
                  <a:ahLst/>
                  <a:cxnLst>
                    <a:cxn ang="0">
                      <a:pos x="406" y="328"/>
                    </a:cxn>
                    <a:cxn ang="0">
                      <a:pos x="406" y="328"/>
                    </a:cxn>
                    <a:cxn ang="0">
                      <a:pos x="372" y="326"/>
                    </a:cxn>
                    <a:cxn ang="0">
                      <a:pos x="320" y="315"/>
                    </a:cxn>
                    <a:cxn ang="0">
                      <a:pos x="251" y="302"/>
                    </a:cxn>
                    <a:cxn ang="0">
                      <a:pos x="181" y="281"/>
                    </a:cxn>
                    <a:cxn ang="0">
                      <a:pos x="112" y="257"/>
                    </a:cxn>
                    <a:cxn ang="0">
                      <a:pos x="81" y="242"/>
                    </a:cxn>
                    <a:cxn ang="0">
                      <a:pos x="55" y="229"/>
                    </a:cxn>
                    <a:cxn ang="0">
                      <a:pos x="31" y="213"/>
                    </a:cxn>
                    <a:cxn ang="0">
                      <a:pos x="15" y="197"/>
                    </a:cxn>
                    <a:cxn ang="0">
                      <a:pos x="2" y="181"/>
                    </a:cxn>
                    <a:cxn ang="0">
                      <a:pos x="0" y="173"/>
                    </a:cxn>
                    <a:cxn ang="0">
                      <a:pos x="0" y="165"/>
                    </a:cxn>
                    <a:cxn ang="0">
                      <a:pos x="0" y="165"/>
                    </a:cxn>
                    <a:cxn ang="0">
                      <a:pos x="0" y="155"/>
                    </a:cxn>
                    <a:cxn ang="0">
                      <a:pos x="2" y="147"/>
                    </a:cxn>
                    <a:cxn ang="0">
                      <a:pos x="15" y="131"/>
                    </a:cxn>
                    <a:cxn ang="0">
                      <a:pos x="31" y="116"/>
                    </a:cxn>
                    <a:cxn ang="0">
                      <a:pos x="55" y="100"/>
                    </a:cxn>
                    <a:cxn ang="0">
                      <a:pos x="81" y="87"/>
                    </a:cxn>
                    <a:cxn ang="0">
                      <a:pos x="112" y="71"/>
                    </a:cxn>
                    <a:cxn ang="0">
                      <a:pos x="181" y="47"/>
                    </a:cxn>
                    <a:cxn ang="0">
                      <a:pos x="251" y="29"/>
                    </a:cxn>
                    <a:cxn ang="0">
                      <a:pos x="320" y="13"/>
                    </a:cxn>
                    <a:cxn ang="0">
                      <a:pos x="372" y="3"/>
                    </a:cxn>
                    <a:cxn ang="0">
                      <a:pos x="406" y="0"/>
                    </a:cxn>
                    <a:cxn ang="0">
                      <a:pos x="406" y="0"/>
                    </a:cxn>
                    <a:cxn ang="0">
                      <a:pos x="419" y="0"/>
                    </a:cxn>
                    <a:cxn ang="0">
                      <a:pos x="430" y="3"/>
                    </a:cxn>
                    <a:cxn ang="0">
                      <a:pos x="451" y="13"/>
                    </a:cxn>
                    <a:cxn ang="0">
                      <a:pos x="469" y="29"/>
                    </a:cxn>
                    <a:cxn ang="0">
                      <a:pos x="485" y="47"/>
                    </a:cxn>
                    <a:cxn ang="0">
                      <a:pos x="498" y="71"/>
                    </a:cxn>
                    <a:cxn ang="0">
                      <a:pos x="508" y="100"/>
                    </a:cxn>
                    <a:cxn ang="0">
                      <a:pos x="514" y="131"/>
                    </a:cxn>
                    <a:cxn ang="0">
                      <a:pos x="516" y="165"/>
                    </a:cxn>
                    <a:cxn ang="0">
                      <a:pos x="516" y="165"/>
                    </a:cxn>
                    <a:cxn ang="0">
                      <a:pos x="514" y="197"/>
                    </a:cxn>
                    <a:cxn ang="0">
                      <a:pos x="508" y="229"/>
                    </a:cxn>
                    <a:cxn ang="0">
                      <a:pos x="498" y="257"/>
                    </a:cxn>
                    <a:cxn ang="0">
                      <a:pos x="485" y="281"/>
                    </a:cxn>
                    <a:cxn ang="0">
                      <a:pos x="469" y="302"/>
                    </a:cxn>
                    <a:cxn ang="0">
                      <a:pos x="451" y="315"/>
                    </a:cxn>
                    <a:cxn ang="0">
                      <a:pos x="430" y="326"/>
                    </a:cxn>
                    <a:cxn ang="0">
                      <a:pos x="419" y="328"/>
                    </a:cxn>
                    <a:cxn ang="0">
                      <a:pos x="406" y="328"/>
                    </a:cxn>
                    <a:cxn ang="0">
                      <a:pos x="406" y="328"/>
                    </a:cxn>
                  </a:cxnLst>
                  <a:rect l="0" t="0" r="r" b="b"/>
                  <a:pathLst>
                    <a:path w="516" h="328">
                      <a:moveTo>
                        <a:pt x="406" y="328"/>
                      </a:moveTo>
                      <a:lnTo>
                        <a:pt x="406" y="328"/>
                      </a:lnTo>
                      <a:lnTo>
                        <a:pt x="372" y="326"/>
                      </a:lnTo>
                      <a:lnTo>
                        <a:pt x="320" y="315"/>
                      </a:lnTo>
                      <a:lnTo>
                        <a:pt x="251" y="302"/>
                      </a:lnTo>
                      <a:lnTo>
                        <a:pt x="181" y="281"/>
                      </a:lnTo>
                      <a:lnTo>
                        <a:pt x="112" y="257"/>
                      </a:lnTo>
                      <a:lnTo>
                        <a:pt x="81" y="242"/>
                      </a:lnTo>
                      <a:lnTo>
                        <a:pt x="55" y="229"/>
                      </a:lnTo>
                      <a:lnTo>
                        <a:pt x="31" y="213"/>
                      </a:lnTo>
                      <a:lnTo>
                        <a:pt x="15" y="197"/>
                      </a:lnTo>
                      <a:lnTo>
                        <a:pt x="2" y="181"/>
                      </a:lnTo>
                      <a:lnTo>
                        <a:pt x="0" y="173"/>
                      </a:lnTo>
                      <a:lnTo>
                        <a:pt x="0" y="165"/>
                      </a:lnTo>
                      <a:lnTo>
                        <a:pt x="0" y="165"/>
                      </a:lnTo>
                      <a:lnTo>
                        <a:pt x="0" y="155"/>
                      </a:lnTo>
                      <a:lnTo>
                        <a:pt x="2" y="147"/>
                      </a:lnTo>
                      <a:lnTo>
                        <a:pt x="15" y="131"/>
                      </a:lnTo>
                      <a:lnTo>
                        <a:pt x="31" y="116"/>
                      </a:lnTo>
                      <a:lnTo>
                        <a:pt x="55" y="100"/>
                      </a:lnTo>
                      <a:lnTo>
                        <a:pt x="81" y="87"/>
                      </a:lnTo>
                      <a:lnTo>
                        <a:pt x="112" y="71"/>
                      </a:lnTo>
                      <a:lnTo>
                        <a:pt x="181" y="47"/>
                      </a:lnTo>
                      <a:lnTo>
                        <a:pt x="251" y="29"/>
                      </a:lnTo>
                      <a:lnTo>
                        <a:pt x="320" y="13"/>
                      </a:lnTo>
                      <a:lnTo>
                        <a:pt x="372" y="3"/>
                      </a:lnTo>
                      <a:lnTo>
                        <a:pt x="406" y="0"/>
                      </a:lnTo>
                      <a:lnTo>
                        <a:pt x="406" y="0"/>
                      </a:lnTo>
                      <a:lnTo>
                        <a:pt x="419" y="0"/>
                      </a:lnTo>
                      <a:lnTo>
                        <a:pt x="430" y="3"/>
                      </a:lnTo>
                      <a:lnTo>
                        <a:pt x="451" y="13"/>
                      </a:lnTo>
                      <a:lnTo>
                        <a:pt x="469" y="29"/>
                      </a:lnTo>
                      <a:lnTo>
                        <a:pt x="485" y="47"/>
                      </a:lnTo>
                      <a:lnTo>
                        <a:pt x="498" y="71"/>
                      </a:lnTo>
                      <a:lnTo>
                        <a:pt x="508" y="100"/>
                      </a:lnTo>
                      <a:lnTo>
                        <a:pt x="514" y="131"/>
                      </a:lnTo>
                      <a:lnTo>
                        <a:pt x="516" y="165"/>
                      </a:lnTo>
                      <a:lnTo>
                        <a:pt x="516" y="165"/>
                      </a:lnTo>
                      <a:lnTo>
                        <a:pt x="514" y="197"/>
                      </a:lnTo>
                      <a:lnTo>
                        <a:pt x="508" y="229"/>
                      </a:lnTo>
                      <a:lnTo>
                        <a:pt x="498" y="257"/>
                      </a:lnTo>
                      <a:lnTo>
                        <a:pt x="485" y="281"/>
                      </a:lnTo>
                      <a:lnTo>
                        <a:pt x="469" y="302"/>
                      </a:lnTo>
                      <a:lnTo>
                        <a:pt x="451" y="315"/>
                      </a:lnTo>
                      <a:lnTo>
                        <a:pt x="430" y="326"/>
                      </a:lnTo>
                      <a:lnTo>
                        <a:pt x="419" y="328"/>
                      </a:lnTo>
                      <a:lnTo>
                        <a:pt x="406" y="328"/>
                      </a:lnTo>
                      <a:lnTo>
                        <a:pt x="406" y="328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7" name="Freeform 503"/>
                <p:cNvSpPr>
                  <a:spLocks/>
                </p:cNvSpPr>
                <p:nvPr/>
              </p:nvSpPr>
              <p:spPr bwMode="auto">
                <a:xfrm>
                  <a:off x="2000" y="1480"/>
                  <a:ext cx="440" cy="442"/>
                </a:xfrm>
                <a:custGeom>
                  <a:avLst/>
                  <a:gdLst/>
                  <a:ahLst/>
                  <a:cxnLst>
                    <a:cxn ang="0">
                      <a:pos x="254" y="21"/>
                    </a:cxn>
                    <a:cxn ang="0">
                      <a:pos x="254" y="21"/>
                    </a:cxn>
                    <a:cxn ang="0">
                      <a:pos x="278" y="50"/>
                    </a:cxn>
                    <a:cxn ang="0">
                      <a:pos x="309" y="95"/>
                    </a:cxn>
                    <a:cxn ang="0">
                      <a:pos x="343" y="153"/>
                    </a:cxn>
                    <a:cxn ang="0">
                      <a:pos x="380" y="218"/>
                    </a:cxn>
                    <a:cxn ang="0">
                      <a:pos x="412" y="282"/>
                    </a:cxn>
                    <a:cxn ang="0">
                      <a:pos x="425" y="313"/>
                    </a:cxn>
                    <a:cxn ang="0">
                      <a:pos x="433" y="345"/>
                    </a:cxn>
                    <a:cxn ang="0">
                      <a:pos x="438" y="371"/>
                    </a:cxn>
                    <a:cxn ang="0">
                      <a:pos x="440" y="394"/>
                    </a:cxn>
                    <a:cxn ang="0">
                      <a:pos x="435" y="413"/>
                    </a:cxn>
                    <a:cxn ang="0">
                      <a:pos x="433" y="421"/>
                    </a:cxn>
                    <a:cxn ang="0">
                      <a:pos x="427" y="429"/>
                    </a:cxn>
                    <a:cxn ang="0">
                      <a:pos x="427" y="429"/>
                    </a:cxn>
                    <a:cxn ang="0">
                      <a:pos x="419" y="434"/>
                    </a:cxn>
                    <a:cxn ang="0">
                      <a:pos x="412" y="436"/>
                    </a:cxn>
                    <a:cxn ang="0">
                      <a:pos x="393" y="442"/>
                    </a:cxn>
                    <a:cxn ang="0">
                      <a:pos x="370" y="439"/>
                    </a:cxn>
                    <a:cxn ang="0">
                      <a:pos x="341" y="434"/>
                    </a:cxn>
                    <a:cxn ang="0">
                      <a:pos x="312" y="426"/>
                    </a:cxn>
                    <a:cxn ang="0">
                      <a:pos x="281" y="413"/>
                    </a:cxn>
                    <a:cxn ang="0">
                      <a:pos x="215" y="381"/>
                    </a:cxn>
                    <a:cxn ang="0">
                      <a:pos x="152" y="347"/>
                    </a:cxn>
                    <a:cxn ang="0">
                      <a:pos x="94" y="310"/>
                    </a:cxn>
                    <a:cxn ang="0">
                      <a:pos x="50" y="279"/>
                    </a:cxn>
                    <a:cxn ang="0">
                      <a:pos x="21" y="255"/>
                    </a:cxn>
                    <a:cxn ang="0">
                      <a:pos x="21" y="255"/>
                    </a:cxn>
                    <a:cxn ang="0">
                      <a:pos x="16" y="247"/>
                    </a:cxn>
                    <a:cxn ang="0">
                      <a:pos x="8" y="237"/>
                    </a:cxn>
                    <a:cxn ang="0">
                      <a:pos x="0" y="216"/>
                    </a:cxn>
                    <a:cxn ang="0">
                      <a:pos x="0" y="192"/>
                    </a:cxn>
                    <a:cxn ang="0">
                      <a:pos x="3" y="169"/>
                    </a:cxn>
                    <a:cxn ang="0">
                      <a:pos x="11" y="140"/>
                    </a:cxn>
                    <a:cxn ang="0">
                      <a:pos x="21" y="113"/>
                    </a:cxn>
                    <a:cxn ang="0">
                      <a:pos x="39" y="87"/>
                    </a:cxn>
                    <a:cxn ang="0">
                      <a:pos x="60" y="64"/>
                    </a:cxn>
                    <a:cxn ang="0">
                      <a:pos x="60" y="64"/>
                    </a:cxn>
                    <a:cxn ang="0">
                      <a:pos x="87" y="40"/>
                    </a:cxn>
                    <a:cxn ang="0">
                      <a:pos x="113" y="24"/>
                    </a:cxn>
                    <a:cxn ang="0">
                      <a:pos x="139" y="11"/>
                    </a:cxn>
                    <a:cxn ang="0">
                      <a:pos x="165" y="3"/>
                    </a:cxn>
                    <a:cxn ang="0">
                      <a:pos x="191" y="0"/>
                    </a:cxn>
                    <a:cxn ang="0">
                      <a:pos x="215" y="3"/>
                    </a:cxn>
                    <a:cxn ang="0">
                      <a:pos x="236" y="11"/>
                    </a:cxn>
                    <a:cxn ang="0">
                      <a:pos x="246" y="16"/>
                    </a:cxn>
                    <a:cxn ang="0">
                      <a:pos x="254" y="21"/>
                    </a:cxn>
                    <a:cxn ang="0">
                      <a:pos x="254" y="21"/>
                    </a:cxn>
                  </a:cxnLst>
                  <a:rect l="0" t="0" r="r" b="b"/>
                  <a:pathLst>
                    <a:path w="440" h="442">
                      <a:moveTo>
                        <a:pt x="254" y="21"/>
                      </a:moveTo>
                      <a:lnTo>
                        <a:pt x="254" y="21"/>
                      </a:lnTo>
                      <a:lnTo>
                        <a:pt x="278" y="50"/>
                      </a:lnTo>
                      <a:lnTo>
                        <a:pt x="309" y="95"/>
                      </a:lnTo>
                      <a:lnTo>
                        <a:pt x="343" y="153"/>
                      </a:lnTo>
                      <a:lnTo>
                        <a:pt x="380" y="218"/>
                      </a:lnTo>
                      <a:lnTo>
                        <a:pt x="412" y="282"/>
                      </a:lnTo>
                      <a:lnTo>
                        <a:pt x="425" y="313"/>
                      </a:lnTo>
                      <a:lnTo>
                        <a:pt x="433" y="345"/>
                      </a:lnTo>
                      <a:lnTo>
                        <a:pt x="438" y="371"/>
                      </a:lnTo>
                      <a:lnTo>
                        <a:pt x="440" y="394"/>
                      </a:lnTo>
                      <a:lnTo>
                        <a:pt x="435" y="413"/>
                      </a:lnTo>
                      <a:lnTo>
                        <a:pt x="433" y="421"/>
                      </a:lnTo>
                      <a:lnTo>
                        <a:pt x="427" y="429"/>
                      </a:lnTo>
                      <a:lnTo>
                        <a:pt x="427" y="429"/>
                      </a:lnTo>
                      <a:lnTo>
                        <a:pt x="419" y="434"/>
                      </a:lnTo>
                      <a:lnTo>
                        <a:pt x="412" y="436"/>
                      </a:lnTo>
                      <a:lnTo>
                        <a:pt x="393" y="442"/>
                      </a:lnTo>
                      <a:lnTo>
                        <a:pt x="370" y="439"/>
                      </a:lnTo>
                      <a:lnTo>
                        <a:pt x="341" y="434"/>
                      </a:lnTo>
                      <a:lnTo>
                        <a:pt x="312" y="426"/>
                      </a:lnTo>
                      <a:lnTo>
                        <a:pt x="281" y="413"/>
                      </a:lnTo>
                      <a:lnTo>
                        <a:pt x="215" y="381"/>
                      </a:lnTo>
                      <a:lnTo>
                        <a:pt x="152" y="347"/>
                      </a:lnTo>
                      <a:lnTo>
                        <a:pt x="94" y="310"/>
                      </a:lnTo>
                      <a:lnTo>
                        <a:pt x="50" y="279"/>
                      </a:lnTo>
                      <a:lnTo>
                        <a:pt x="21" y="255"/>
                      </a:lnTo>
                      <a:lnTo>
                        <a:pt x="21" y="255"/>
                      </a:lnTo>
                      <a:lnTo>
                        <a:pt x="16" y="247"/>
                      </a:lnTo>
                      <a:lnTo>
                        <a:pt x="8" y="237"/>
                      </a:lnTo>
                      <a:lnTo>
                        <a:pt x="0" y="216"/>
                      </a:lnTo>
                      <a:lnTo>
                        <a:pt x="0" y="192"/>
                      </a:lnTo>
                      <a:lnTo>
                        <a:pt x="3" y="169"/>
                      </a:lnTo>
                      <a:lnTo>
                        <a:pt x="11" y="140"/>
                      </a:lnTo>
                      <a:lnTo>
                        <a:pt x="21" y="113"/>
                      </a:lnTo>
                      <a:lnTo>
                        <a:pt x="39" y="87"/>
                      </a:lnTo>
                      <a:lnTo>
                        <a:pt x="60" y="64"/>
                      </a:lnTo>
                      <a:lnTo>
                        <a:pt x="60" y="64"/>
                      </a:lnTo>
                      <a:lnTo>
                        <a:pt x="87" y="40"/>
                      </a:lnTo>
                      <a:lnTo>
                        <a:pt x="113" y="24"/>
                      </a:lnTo>
                      <a:lnTo>
                        <a:pt x="139" y="11"/>
                      </a:lnTo>
                      <a:lnTo>
                        <a:pt x="165" y="3"/>
                      </a:lnTo>
                      <a:lnTo>
                        <a:pt x="191" y="0"/>
                      </a:lnTo>
                      <a:lnTo>
                        <a:pt x="215" y="3"/>
                      </a:lnTo>
                      <a:lnTo>
                        <a:pt x="236" y="11"/>
                      </a:lnTo>
                      <a:lnTo>
                        <a:pt x="246" y="16"/>
                      </a:lnTo>
                      <a:lnTo>
                        <a:pt x="254" y="21"/>
                      </a:lnTo>
                      <a:lnTo>
                        <a:pt x="254" y="21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8" name="Freeform 516"/>
                <p:cNvSpPr>
                  <a:spLocks/>
                </p:cNvSpPr>
                <p:nvPr/>
              </p:nvSpPr>
              <p:spPr bwMode="auto">
                <a:xfrm>
                  <a:off x="2779" y="2261"/>
                  <a:ext cx="440" cy="441"/>
                </a:xfrm>
                <a:custGeom>
                  <a:avLst/>
                  <a:gdLst/>
                  <a:ahLst/>
                  <a:cxnLst>
                    <a:cxn ang="0">
                      <a:pos x="186" y="420"/>
                    </a:cxn>
                    <a:cxn ang="0">
                      <a:pos x="186" y="420"/>
                    </a:cxn>
                    <a:cxn ang="0">
                      <a:pos x="162" y="391"/>
                    </a:cxn>
                    <a:cxn ang="0">
                      <a:pos x="131" y="346"/>
                    </a:cxn>
                    <a:cxn ang="0">
                      <a:pos x="94" y="288"/>
                    </a:cxn>
                    <a:cxn ang="0">
                      <a:pos x="60" y="225"/>
                    </a:cxn>
                    <a:cxn ang="0">
                      <a:pos x="28" y="160"/>
                    </a:cxn>
                    <a:cxn ang="0">
                      <a:pos x="15" y="128"/>
                    </a:cxn>
                    <a:cxn ang="0">
                      <a:pos x="7" y="97"/>
                    </a:cxn>
                    <a:cxn ang="0">
                      <a:pos x="2" y="70"/>
                    </a:cxn>
                    <a:cxn ang="0">
                      <a:pos x="0" y="47"/>
                    </a:cxn>
                    <a:cxn ang="0">
                      <a:pos x="5" y="28"/>
                    </a:cxn>
                    <a:cxn ang="0">
                      <a:pos x="7" y="21"/>
                    </a:cxn>
                    <a:cxn ang="0">
                      <a:pos x="13" y="13"/>
                    </a:cxn>
                    <a:cxn ang="0">
                      <a:pos x="13" y="13"/>
                    </a:cxn>
                    <a:cxn ang="0">
                      <a:pos x="21" y="7"/>
                    </a:cxn>
                    <a:cxn ang="0">
                      <a:pos x="28" y="5"/>
                    </a:cxn>
                    <a:cxn ang="0">
                      <a:pos x="47" y="0"/>
                    </a:cxn>
                    <a:cxn ang="0">
                      <a:pos x="70" y="2"/>
                    </a:cxn>
                    <a:cxn ang="0">
                      <a:pos x="97" y="7"/>
                    </a:cxn>
                    <a:cxn ang="0">
                      <a:pos x="128" y="15"/>
                    </a:cxn>
                    <a:cxn ang="0">
                      <a:pos x="157" y="28"/>
                    </a:cxn>
                    <a:cxn ang="0">
                      <a:pos x="222" y="60"/>
                    </a:cxn>
                    <a:cxn ang="0">
                      <a:pos x="288" y="97"/>
                    </a:cxn>
                    <a:cxn ang="0">
                      <a:pos x="346" y="131"/>
                    </a:cxn>
                    <a:cxn ang="0">
                      <a:pos x="390" y="162"/>
                    </a:cxn>
                    <a:cxn ang="0">
                      <a:pos x="416" y="186"/>
                    </a:cxn>
                    <a:cxn ang="0">
                      <a:pos x="416" y="186"/>
                    </a:cxn>
                    <a:cxn ang="0">
                      <a:pos x="424" y="194"/>
                    </a:cxn>
                    <a:cxn ang="0">
                      <a:pos x="430" y="204"/>
                    </a:cxn>
                    <a:cxn ang="0">
                      <a:pos x="437" y="225"/>
                    </a:cxn>
                    <a:cxn ang="0">
                      <a:pos x="440" y="249"/>
                    </a:cxn>
                    <a:cxn ang="0">
                      <a:pos x="437" y="275"/>
                    </a:cxn>
                    <a:cxn ang="0">
                      <a:pos x="430" y="302"/>
                    </a:cxn>
                    <a:cxn ang="0">
                      <a:pos x="416" y="328"/>
                    </a:cxn>
                    <a:cxn ang="0">
                      <a:pos x="401" y="354"/>
                    </a:cxn>
                    <a:cxn ang="0">
                      <a:pos x="377" y="378"/>
                    </a:cxn>
                    <a:cxn ang="0">
                      <a:pos x="377" y="378"/>
                    </a:cxn>
                    <a:cxn ang="0">
                      <a:pos x="353" y="401"/>
                    </a:cxn>
                    <a:cxn ang="0">
                      <a:pos x="327" y="417"/>
                    </a:cxn>
                    <a:cxn ang="0">
                      <a:pos x="301" y="430"/>
                    </a:cxn>
                    <a:cxn ang="0">
                      <a:pos x="272" y="438"/>
                    </a:cxn>
                    <a:cxn ang="0">
                      <a:pos x="249" y="441"/>
                    </a:cxn>
                    <a:cxn ang="0">
                      <a:pos x="225" y="438"/>
                    </a:cxn>
                    <a:cxn ang="0">
                      <a:pos x="204" y="433"/>
                    </a:cxn>
                    <a:cxn ang="0">
                      <a:pos x="194" y="425"/>
                    </a:cxn>
                    <a:cxn ang="0">
                      <a:pos x="186" y="420"/>
                    </a:cxn>
                    <a:cxn ang="0">
                      <a:pos x="186" y="420"/>
                    </a:cxn>
                  </a:cxnLst>
                  <a:rect l="0" t="0" r="r" b="b"/>
                  <a:pathLst>
                    <a:path w="440" h="441">
                      <a:moveTo>
                        <a:pt x="186" y="420"/>
                      </a:moveTo>
                      <a:lnTo>
                        <a:pt x="186" y="420"/>
                      </a:lnTo>
                      <a:lnTo>
                        <a:pt x="162" y="391"/>
                      </a:lnTo>
                      <a:lnTo>
                        <a:pt x="131" y="346"/>
                      </a:lnTo>
                      <a:lnTo>
                        <a:pt x="94" y="288"/>
                      </a:lnTo>
                      <a:lnTo>
                        <a:pt x="60" y="225"/>
                      </a:lnTo>
                      <a:lnTo>
                        <a:pt x="28" y="160"/>
                      </a:lnTo>
                      <a:lnTo>
                        <a:pt x="15" y="128"/>
                      </a:lnTo>
                      <a:lnTo>
                        <a:pt x="7" y="97"/>
                      </a:lnTo>
                      <a:lnTo>
                        <a:pt x="2" y="70"/>
                      </a:lnTo>
                      <a:lnTo>
                        <a:pt x="0" y="47"/>
                      </a:lnTo>
                      <a:lnTo>
                        <a:pt x="5" y="28"/>
                      </a:lnTo>
                      <a:lnTo>
                        <a:pt x="7" y="21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21" y="7"/>
                      </a:lnTo>
                      <a:lnTo>
                        <a:pt x="28" y="5"/>
                      </a:lnTo>
                      <a:lnTo>
                        <a:pt x="47" y="0"/>
                      </a:lnTo>
                      <a:lnTo>
                        <a:pt x="70" y="2"/>
                      </a:lnTo>
                      <a:lnTo>
                        <a:pt x="97" y="7"/>
                      </a:lnTo>
                      <a:lnTo>
                        <a:pt x="128" y="15"/>
                      </a:lnTo>
                      <a:lnTo>
                        <a:pt x="157" y="28"/>
                      </a:lnTo>
                      <a:lnTo>
                        <a:pt x="222" y="60"/>
                      </a:lnTo>
                      <a:lnTo>
                        <a:pt x="288" y="97"/>
                      </a:lnTo>
                      <a:lnTo>
                        <a:pt x="346" y="131"/>
                      </a:lnTo>
                      <a:lnTo>
                        <a:pt x="390" y="162"/>
                      </a:lnTo>
                      <a:lnTo>
                        <a:pt x="416" y="186"/>
                      </a:lnTo>
                      <a:lnTo>
                        <a:pt x="416" y="186"/>
                      </a:lnTo>
                      <a:lnTo>
                        <a:pt x="424" y="194"/>
                      </a:lnTo>
                      <a:lnTo>
                        <a:pt x="430" y="204"/>
                      </a:lnTo>
                      <a:lnTo>
                        <a:pt x="437" y="225"/>
                      </a:lnTo>
                      <a:lnTo>
                        <a:pt x="440" y="249"/>
                      </a:lnTo>
                      <a:lnTo>
                        <a:pt x="437" y="275"/>
                      </a:lnTo>
                      <a:lnTo>
                        <a:pt x="430" y="302"/>
                      </a:lnTo>
                      <a:lnTo>
                        <a:pt x="416" y="328"/>
                      </a:lnTo>
                      <a:lnTo>
                        <a:pt x="401" y="354"/>
                      </a:lnTo>
                      <a:lnTo>
                        <a:pt x="377" y="378"/>
                      </a:lnTo>
                      <a:lnTo>
                        <a:pt x="377" y="378"/>
                      </a:lnTo>
                      <a:lnTo>
                        <a:pt x="353" y="401"/>
                      </a:lnTo>
                      <a:lnTo>
                        <a:pt x="327" y="417"/>
                      </a:lnTo>
                      <a:lnTo>
                        <a:pt x="301" y="430"/>
                      </a:lnTo>
                      <a:lnTo>
                        <a:pt x="272" y="438"/>
                      </a:lnTo>
                      <a:lnTo>
                        <a:pt x="249" y="441"/>
                      </a:lnTo>
                      <a:lnTo>
                        <a:pt x="225" y="438"/>
                      </a:lnTo>
                      <a:lnTo>
                        <a:pt x="204" y="433"/>
                      </a:lnTo>
                      <a:lnTo>
                        <a:pt x="194" y="425"/>
                      </a:lnTo>
                      <a:lnTo>
                        <a:pt x="186" y="420"/>
                      </a:lnTo>
                      <a:lnTo>
                        <a:pt x="186" y="420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9" name="Freeform 529"/>
                <p:cNvSpPr>
                  <a:spLocks/>
                </p:cNvSpPr>
                <p:nvPr/>
              </p:nvSpPr>
              <p:spPr bwMode="auto">
                <a:xfrm>
                  <a:off x="2000" y="2261"/>
                  <a:ext cx="440" cy="441"/>
                </a:xfrm>
                <a:custGeom>
                  <a:avLst/>
                  <a:gdLst/>
                  <a:ahLst/>
                  <a:cxnLst>
                    <a:cxn ang="0">
                      <a:pos x="21" y="186"/>
                    </a:cxn>
                    <a:cxn ang="0">
                      <a:pos x="21" y="186"/>
                    </a:cxn>
                    <a:cxn ang="0">
                      <a:pos x="50" y="162"/>
                    </a:cxn>
                    <a:cxn ang="0">
                      <a:pos x="94" y="131"/>
                    </a:cxn>
                    <a:cxn ang="0">
                      <a:pos x="152" y="97"/>
                    </a:cxn>
                    <a:cxn ang="0">
                      <a:pos x="215" y="60"/>
                    </a:cxn>
                    <a:cxn ang="0">
                      <a:pos x="281" y="28"/>
                    </a:cxn>
                    <a:cxn ang="0">
                      <a:pos x="312" y="15"/>
                    </a:cxn>
                    <a:cxn ang="0">
                      <a:pos x="341" y="7"/>
                    </a:cxn>
                    <a:cxn ang="0">
                      <a:pos x="370" y="2"/>
                    </a:cxn>
                    <a:cxn ang="0">
                      <a:pos x="393" y="0"/>
                    </a:cxn>
                    <a:cxn ang="0">
                      <a:pos x="412" y="5"/>
                    </a:cxn>
                    <a:cxn ang="0">
                      <a:pos x="419" y="7"/>
                    </a:cxn>
                    <a:cxn ang="0">
                      <a:pos x="427" y="13"/>
                    </a:cxn>
                    <a:cxn ang="0">
                      <a:pos x="427" y="13"/>
                    </a:cxn>
                    <a:cxn ang="0">
                      <a:pos x="433" y="21"/>
                    </a:cxn>
                    <a:cxn ang="0">
                      <a:pos x="435" y="28"/>
                    </a:cxn>
                    <a:cxn ang="0">
                      <a:pos x="440" y="47"/>
                    </a:cxn>
                    <a:cxn ang="0">
                      <a:pos x="438" y="70"/>
                    </a:cxn>
                    <a:cxn ang="0">
                      <a:pos x="433" y="97"/>
                    </a:cxn>
                    <a:cxn ang="0">
                      <a:pos x="425" y="128"/>
                    </a:cxn>
                    <a:cxn ang="0">
                      <a:pos x="412" y="160"/>
                    </a:cxn>
                    <a:cxn ang="0">
                      <a:pos x="380" y="225"/>
                    </a:cxn>
                    <a:cxn ang="0">
                      <a:pos x="343" y="288"/>
                    </a:cxn>
                    <a:cxn ang="0">
                      <a:pos x="309" y="346"/>
                    </a:cxn>
                    <a:cxn ang="0">
                      <a:pos x="278" y="391"/>
                    </a:cxn>
                    <a:cxn ang="0">
                      <a:pos x="254" y="420"/>
                    </a:cxn>
                    <a:cxn ang="0">
                      <a:pos x="254" y="420"/>
                    </a:cxn>
                    <a:cxn ang="0">
                      <a:pos x="246" y="425"/>
                    </a:cxn>
                    <a:cxn ang="0">
                      <a:pos x="236" y="433"/>
                    </a:cxn>
                    <a:cxn ang="0">
                      <a:pos x="215" y="438"/>
                    </a:cxn>
                    <a:cxn ang="0">
                      <a:pos x="191" y="441"/>
                    </a:cxn>
                    <a:cxn ang="0">
                      <a:pos x="165" y="438"/>
                    </a:cxn>
                    <a:cxn ang="0">
                      <a:pos x="139" y="430"/>
                    </a:cxn>
                    <a:cxn ang="0">
                      <a:pos x="113" y="417"/>
                    </a:cxn>
                    <a:cxn ang="0">
                      <a:pos x="87" y="401"/>
                    </a:cxn>
                    <a:cxn ang="0">
                      <a:pos x="60" y="378"/>
                    </a:cxn>
                    <a:cxn ang="0">
                      <a:pos x="60" y="378"/>
                    </a:cxn>
                    <a:cxn ang="0">
                      <a:pos x="39" y="354"/>
                    </a:cxn>
                    <a:cxn ang="0">
                      <a:pos x="21" y="328"/>
                    </a:cxn>
                    <a:cxn ang="0">
                      <a:pos x="11" y="302"/>
                    </a:cxn>
                    <a:cxn ang="0">
                      <a:pos x="3" y="275"/>
                    </a:cxn>
                    <a:cxn ang="0">
                      <a:pos x="0" y="249"/>
                    </a:cxn>
                    <a:cxn ang="0">
                      <a:pos x="0" y="225"/>
                    </a:cxn>
                    <a:cxn ang="0">
                      <a:pos x="8" y="204"/>
                    </a:cxn>
                    <a:cxn ang="0">
                      <a:pos x="16" y="194"/>
                    </a:cxn>
                    <a:cxn ang="0">
                      <a:pos x="21" y="186"/>
                    </a:cxn>
                    <a:cxn ang="0">
                      <a:pos x="21" y="186"/>
                    </a:cxn>
                  </a:cxnLst>
                  <a:rect l="0" t="0" r="r" b="b"/>
                  <a:pathLst>
                    <a:path w="440" h="441">
                      <a:moveTo>
                        <a:pt x="21" y="186"/>
                      </a:moveTo>
                      <a:lnTo>
                        <a:pt x="21" y="186"/>
                      </a:lnTo>
                      <a:lnTo>
                        <a:pt x="50" y="162"/>
                      </a:lnTo>
                      <a:lnTo>
                        <a:pt x="94" y="131"/>
                      </a:lnTo>
                      <a:lnTo>
                        <a:pt x="152" y="97"/>
                      </a:lnTo>
                      <a:lnTo>
                        <a:pt x="215" y="60"/>
                      </a:lnTo>
                      <a:lnTo>
                        <a:pt x="281" y="28"/>
                      </a:lnTo>
                      <a:lnTo>
                        <a:pt x="312" y="15"/>
                      </a:lnTo>
                      <a:lnTo>
                        <a:pt x="341" y="7"/>
                      </a:lnTo>
                      <a:lnTo>
                        <a:pt x="370" y="2"/>
                      </a:lnTo>
                      <a:lnTo>
                        <a:pt x="393" y="0"/>
                      </a:lnTo>
                      <a:lnTo>
                        <a:pt x="412" y="5"/>
                      </a:lnTo>
                      <a:lnTo>
                        <a:pt x="419" y="7"/>
                      </a:lnTo>
                      <a:lnTo>
                        <a:pt x="427" y="13"/>
                      </a:lnTo>
                      <a:lnTo>
                        <a:pt x="427" y="13"/>
                      </a:lnTo>
                      <a:lnTo>
                        <a:pt x="433" y="21"/>
                      </a:lnTo>
                      <a:lnTo>
                        <a:pt x="435" y="28"/>
                      </a:lnTo>
                      <a:lnTo>
                        <a:pt x="440" y="47"/>
                      </a:lnTo>
                      <a:lnTo>
                        <a:pt x="438" y="70"/>
                      </a:lnTo>
                      <a:lnTo>
                        <a:pt x="433" y="97"/>
                      </a:lnTo>
                      <a:lnTo>
                        <a:pt x="425" y="128"/>
                      </a:lnTo>
                      <a:lnTo>
                        <a:pt x="412" y="160"/>
                      </a:lnTo>
                      <a:lnTo>
                        <a:pt x="380" y="225"/>
                      </a:lnTo>
                      <a:lnTo>
                        <a:pt x="343" y="288"/>
                      </a:lnTo>
                      <a:lnTo>
                        <a:pt x="309" y="346"/>
                      </a:lnTo>
                      <a:lnTo>
                        <a:pt x="278" y="391"/>
                      </a:lnTo>
                      <a:lnTo>
                        <a:pt x="254" y="420"/>
                      </a:lnTo>
                      <a:lnTo>
                        <a:pt x="254" y="420"/>
                      </a:lnTo>
                      <a:lnTo>
                        <a:pt x="246" y="425"/>
                      </a:lnTo>
                      <a:lnTo>
                        <a:pt x="236" y="433"/>
                      </a:lnTo>
                      <a:lnTo>
                        <a:pt x="215" y="438"/>
                      </a:lnTo>
                      <a:lnTo>
                        <a:pt x="191" y="441"/>
                      </a:lnTo>
                      <a:lnTo>
                        <a:pt x="165" y="438"/>
                      </a:lnTo>
                      <a:lnTo>
                        <a:pt x="139" y="430"/>
                      </a:lnTo>
                      <a:lnTo>
                        <a:pt x="113" y="417"/>
                      </a:lnTo>
                      <a:lnTo>
                        <a:pt x="87" y="401"/>
                      </a:lnTo>
                      <a:lnTo>
                        <a:pt x="60" y="378"/>
                      </a:lnTo>
                      <a:lnTo>
                        <a:pt x="60" y="378"/>
                      </a:lnTo>
                      <a:lnTo>
                        <a:pt x="39" y="354"/>
                      </a:lnTo>
                      <a:lnTo>
                        <a:pt x="21" y="328"/>
                      </a:lnTo>
                      <a:lnTo>
                        <a:pt x="11" y="302"/>
                      </a:lnTo>
                      <a:lnTo>
                        <a:pt x="3" y="275"/>
                      </a:lnTo>
                      <a:lnTo>
                        <a:pt x="0" y="249"/>
                      </a:lnTo>
                      <a:lnTo>
                        <a:pt x="0" y="225"/>
                      </a:lnTo>
                      <a:lnTo>
                        <a:pt x="8" y="204"/>
                      </a:lnTo>
                      <a:lnTo>
                        <a:pt x="16" y="194"/>
                      </a:lnTo>
                      <a:lnTo>
                        <a:pt x="21" y="186"/>
                      </a:lnTo>
                      <a:lnTo>
                        <a:pt x="21" y="186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0" name="Freeform 542"/>
                <p:cNvSpPr>
                  <a:spLocks/>
                </p:cNvSpPr>
                <p:nvPr/>
              </p:nvSpPr>
              <p:spPr bwMode="auto">
                <a:xfrm>
                  <a:off x="2779" y="1480"/>
                  <a:ext cx="440" cy="442"/>
                </a:xfrm>
                <a:custGeom>
                  <a:avLst/>
                  <a:gdLst/>
                  <a:ahLst/>
                  <a:cxnLst>
                    <a:cxn ang="0">
                      <a:pos x="416" y="255"/>
                    </a:cxn>
                    <a:cxn ang="0">
                      <a:pos x="416" y="255"/>
                    </a:cxn>
                    <a:cxn ang="0">
                      <a:pos x="390" y="279"/>
                    </a:cxn>
                    <a:cxn ang="0">
                      <a:pos x="346" y="310"/>
                    </a:cxn>
                    <a:cxn ang="0">
                      <a:pos x="288" y="347"/>
                    </a:cxn>
                    <a:cxn ang="0">
                      <a:pos x="222" y="381"/>
                    </a:cxn>
                    <a:cxn ang="0">
                      <a:pos x="157" y="413"/>
                    </a:cxn>
                    <a:cxn ang="0">
                      <a:pos x="128" y="426"/>
                    </a:cxn>
                    <a:cxn ang="0">
                      <a:pos x="97" y="434"/>
                    </a:cxn>
                    <a:cxn ang="0">
                      <a:pos x="70" y="439"/>
                    </a:cxn>
                    <a:cxn ang="0">
                      <a:pos x="47" y="442"/>
                    </a:cxn>
                    <a:cxn ang="0">
                      <a:pos x="28" y="436"/>
                    </a:cxn>
                    <a:cxn ang="0">
                      <a:pos x="21" y="434"/>
                    </a:cxn>
                    <a:cxn ang="0">
                      <a:pos x="13" y="429"/>
                    </a:cxn>
                    <a:cxn ang="0">
                      <a:pos x="13" y="429"/>
                    </a:cxn>
                    <a:cxn ang="0">
                      <a:pos x="7" y="421"/>
                    </a:cxn>
                    <a:cxn ang="0">
                      <a:pos x="5" y="413"/>
                    </a:cxn>
                    <a:cxn ang="0">
                      <a:pos x="0" y="394"/>
                    </a:cxn>
                    <a:cxn ang="0">
                      <a:pos x="2" y="371"/>
                    </a:cxn>
                    <a:cxn ang="0">
                      <a:pos x="7" y="345"/>
                    </a:cxn>
                    <a:cxn ang="0">
                      <a:pos x="15" y="313"/>
                    </a:cxn>
                    <a:cxn ang="0">
                      <a:pos x="28" y="282"/>
                    </a:cxn>
                    <a:cxn ang="0">
                      <a:pos x="60" y="218"/>
                    </a:cxn>
                    <a:cxn ang="0">
                      <a:pos x="94" y="153"/>
                    </a:cxn>
                    <a:cxn ang="0">
                      <a:pos x="131" y="95"/>
                    </a:cxn>
                    <a:cxn ang="0">
                      <a:pos x="162" y="50"/>
                    </a:cxn>
                    <a:cxn ang="0">
                      <a:pos x="186" y="21"/>
                    </a:cxn>
                    <a:cxn ang="0">
                      <a:pos x="186" y="21"/>
                    </a:cxn>
                    <a:cxn ang="0">
                      <a:pos x="194" y="16"/>
                    </a:cxn>
                    <a:cxn ang="0">
                      <a:pos x="204" y="11"/>
                    </a:cxn>
                    <a:cxn ang="0">
                      <a:pos x="225" y="3"/>
                    </a:cxn>
                    <a:cxn ang="0">
                      <a:pos x="249" y="0"/>
                    </a:cxn>
                    <a:cxn ang="0">
                      <a:pos x="272" y="3"/>
                    </a:cxn>
                    <a:cxn ang="0">
                      <a:pos x="301" y="11"/>
                    </a:cxn>
                    <a:cxn ang="0">
                      <a:pos x="327" y="24"/>
                    </a:cxn>
                    <a:cxn ang="0">
                      <a:pos x="353" y="40"/>
                    </a:cxn>
                    <a:cxn ang="0">
                      <a:pos x="377" y="64"/>
                    </a:cxn>
                    <a:cxn ang="0">
                      <a:pos x="377" y="64"/>
                    </a:cxn>
                    <a:cxn ang="0">
                      <a:pos x="401" y="87"/>
                    </a:cxn>
                    <a:cxn ang="0">
                      <a:pos x="416" y="113"/>
                    </a:cxn>
                    <a:cxn ang="0">
                      <a:pos x="430" y="140"/>
                    </a:cxn>
                    <a:cxn ang="0">
                      <a:pos x="437" y="169"/>
                    </a:cxn>
                    <a:cxn ang="0">
                      <a:pos x="440" y="192"/>
                    </a:cxn>
                    <a:cxn ang="0">
                      <a:pos x="437" y="216"/>
                    </a:cxn>
                    <a:cxn ang="0">
                      <a:pos x="430" y="237"/>
                    </a:cxn>
                    <a:cxn ang="0">
                      <a:pos x="424" y="247"/>
                    </a:cxn>
                    <a:cxn ang="0">
                      <a:pos x="416" y="255"/>
                    </a:cxn>
                    <a:cxn ang="0">
                      <a:pos x="416" y="255"/>
                    </a:cxn>
                  </a:cxnLst>
                  <a:rect l="0" t="0" r="r" b="b"/>
                  <a:pathLst>
                    <a:path w="440" h="442">
                      <a:moveTo>
                        <a:pt x="416" y="255"/>
                      </a:moveTo>
                      <a:lnTo>
                        <a:pt x="416" y="255"/>
                      </a:lnTo>
                      <a:lnTo>
                        <a:pt x="390" y="279"/>
                      </a:lnTo>
                      <a:lnTo>
                        <a:pt x="346" y="310"/>
                      </a:lnTo>
                      <a:lnTo>
                        <a:pt x="288" y="347"/>
                      </a:lnTo>
                      <a:lnTo>
                        <a:pt x="222" y="381"/>
                      </a:lnTo>
                      <a:lnTo>
                        <a:pt x="157" y="413"/>
                      </a:lnTo>
                      <a:lnTo>
                        <a:pt x="128" y="426"/>
                      </a:lnTo>
                      <a:lnTo>
                        <a:pt x="97" y="434"/>
                      </a:lnTo>
                      <a:lnTo>
                        <a:pt x="70" y="439"/>
                      </a:lnTo>
                      <a:lnTo>
                        <a:pt x="47" y="442"/>
                      </a:lnTo>
                      <a:lnTo>
                        <a:pt x="28" y="436"/>
                      </a:lnTo>
                      <a:lnTo>
                        <a:pt x="21" y="434"/>
                      </a:lnTo>
                      <a:lnTo>
                        <a:pt x="13" y="429"/>
                      </a:lnTo>
                      <a:lnTo>
                        <a:pt x="13" y="429"/>
                      </a:lnTo>
                      <a:lnTo>
                        <a:pt x="7" y="421"/>
                      </a:lnTo>
                      <a:lnTo>
                        <a:pt x="5" y="413"/>
                      </a:lnTo>
                      <a:lnTo>
                        <a:pt x="0" y="394"/>
                      </a:lnTo>
                      <a:lnTo>
                        <a:pt x="2" y="371"/>
                      </a:lnTo>
                      <a:lnTo>
                        <a:pt x="7" y="345"/>
                      </a:lnTo>
                      <a:lnTo>
                        <a:pt x="15" y="313"/>
                      </a:lnTo>
                      <a:lnTo>
                        <a:pt x="28" y="282"/>
                      </a:lnTo>
                      <a:lnTo>
                        <a:pt x="60" y="218"/>
                      </a:lnTo>
                      <a:lnTo>
                        <a:pt x="94" y="153"/>
                      </a:lnTo>
                      <a:lnTo>
                        <a:pt x="131" y="95"/>
                      </a:lnTo>
                      <a:lnTo>
                        <a:pt x="162" y="50"/>
                      </a:lnTo>
                      <a:lnTo>
                        <a:pt x="186" y="21"/>
                      </a:lnTo>
                      <a:lnTo>
                        <a:pt x="186" y="21"/>
                      </a:lnTo>
                      <a:lnTo>
                        <a:pt x="194" y="16"/>
                      </a:lnTo>
                      <a:lnTo>
                        <a:pt x="204" y="11"/>
                      </a:lnTo>
                      <a:lnTo>
                        <a:pt x="225" y="3"/>
                      </a:lnTo>
                      <a:lnTo>
                        <a:pt x="249" y="0"/>
                      </a:lnTo>
                      <a:lnTo>
                        <a:pt x="272" y="3"/>
                      </a:lnTo>
                      <a:lnTo>
                        <a:pt x="301" y="11"/>
                      </a:lnTo>
                      <a:lnTo>
                        <a:pt x="327" y="24"/>
                      </a:lnTo>
                      <a:lnTo>
                        <a:pt x="353" y="40"/>
                      </a:lnTo>
                      <a:lnTo>
                        <a:pt x="377" y="64"/>
                      </a:lnTo>
                      <a:lnTo>
                        <a:pt x="377" y="64"/>
                      </a:lnTo>
                      <a:lnTo>
                        <a:pt x="401" y="87"/>
                      </a:lnTo>
                      <a:lnTo>
                        <a:pt x="416" y="113"/>
                      </a:lnTo>
                      <a:lnTo>
                        <a:pt x="430" y="140"/>
                      </a:lnTo>
                      <a:lnTo>
                        <a:pt x="437" y="169"/>
                      </a:lnTo>
                      <a:lnTo>
                        <a:pt x="440" y="192"/>
                      </a:lnTo>
                      <a:lnTo>
                        <a:pt x="437" y="216"/>
                      </a:lnTo>
                      <a:lnTo>
                        <a:pt x="430" y="237"/>
                      </a:lnTo>
                      <a:lnTo>
                        <a:pt x="424" y="247"/>
                      </a:lnTo>
                      <a:lnTo>
                        <a:pt x="416" y="255"/>
                      </a:lnTo>
                      <a:lnTo>
                        <a:pt x="416" y="255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243" name="Freeform 556"/>
              <p:cNvSpPr>
                <a:spLocks/>
              </p:cNvSpPr>
              <p:nvPr/>
            </p:nvSpPr>
            <p:spPr bwMode="auto">
              <a:xfrm>
                <a:off x="3444875" y="2587626"/>
                <a:ext cx="307975" cy="358775"/>
              </a:xfrm>
              <a:custGeom>
                <a:avLst/>
                <a:gdLst/>
                <a:ahLst/>
                <a:cxnLst>
                  <a:cxn ang="0">
                    <a:pos x="155" y="226"/>
                  </a:cxn>
                  <a:cxn ang="0">
                    <a:pos x="53" y="174"/>
                  </a:cxn>
                  <a:cxn ang="0">
                    <a:pos x="155" y="202"/>
                  </a:cxn>
                  <a:cxn ang="0">
                    <a:pos x="0" y="0"/>
                  </a:cxn>
                  <a:cxn ang="0">
                    <a:pos x="171" y="187"/>
                  </a:cxn>
                  <a:cxn ang="0">
                    <a:pos x="158" y="97"/>
                  </a:cxn>
                  <a:cxn ang="0">
                    <a:pos x="194" y="189"/>
                  </a:cxn>
                  <a:cxn ang="0">
                    <a:pos x="155" y="226"/>
                  </a:cxn>
                </a:cxnLst>
                <a:rect l="0" t="0" r="r" b="b"/>
                <a:pathLst>
                  <a:path w="194" h="226">
                    <a:moveTo>
                      <a:pt x="155" y="226"/>
                    </a:moveTo>
                    <a:lnTo>
                      <a:pt x="53" y="174"/>
                    </a:lnTo>
                    <a:lnTo>
                      <a:pt x="155" y="202"/>
                    </a:lnTo>
                    <a:lnTo>
                      <a:pt x="0" y="0"/>
                    </a:lnTo>
                    <a:lnTo>
                      <a:pt x="171" y="187"/>
                    </a:lnTo>
                    <a:lnTo>
                      <a:pt x="158" y="97"/>
                    </a:lnTo>
                    <a:lnTo>
                      <a:pt x="194" y="189"/>
                    </a:lnTo>
                    <a:lnTo>
                      <a:pt x="155" y="226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4" name="Freeform 557"/>
              <p:cNvSpPr>
                <a:spLocks/>
              </p:cNvSpPr>
              <p:nvPr/>
            </p:nvSpPr>
            <p:spPr bwMode="auto">
              <a:xfrm>
                <a:off x="4494213" y="3659188"/>
                <a:ext cx="312738" cy="354013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142" y="53"/>
                  </a:cxn>
                  <a:cxn ang="0">
                    <a:pos x="39" y="24"/>
                  </a:cxn>
                  <a:cxn ang="0">
                    <a:pos x="197" y="223"/>
                  </a:cxn>
                  <a:cxn ang="0">
                    <a:pos x="24" y="42"/>
                  </a:cxn>
                  <a:cxn ang="0">
                    <a:pos x="39" y="129"/>
                  </a:cxn>
                  <a:cxn ang="0">
                    <a:pos x="0" y="40"/>
                  </a:cxn>
                  <a:cxn ang="0">
                    <a:pos x="39" y="0"/>
                  </a:cxn>
                </a:cxnLst>
                <a:rect l="0" t="0" r="r" b="b"/>
                <a:pathLst>
                  <a:path w="197" h="223">
                    <a:moveTo>
                      <a:pt x="39" y="0"/>
                    </a:moveTo>
                    <a:lnTo>
                      <a:pt x="142" y="53"/>
                    </a:lnTo>
                    <a:lnTo>
                      <a:pt x="39" y="24"/>
                    </a:lnTo>
                    <a:lnTo>
                      <a:pt x="197" y="223"/>
                    </a:lnTo>
                    <a:lnTo>
                      <a:pt x="24" y="42"/>
                    </a:lnTo>
                    <a:lnTo>
                      <a:pt x="39" y="129"/>
                    </a:lnTo>
                    <a:lnTo>
                      <a:pt x="0" y="4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5" name="Freeform 558"/>
              <p:cNvSpPr>
                <a:spLocks/>
              </p:cNvSpPr>
              <p:nvPr/>
            </p:nvSpPr>
            <p:spPr bwMode="auto">
              <a:xfrm>
                <a:off x="3408363" y="3697288"/>
                <a:ext cx="354013" cy="312738"/>
              </a:xfrm>
              <a:custGeom>
                <a:avLst/>
                <a:gdLst/>
                <a:ahLst/>
                <a:cxnLst>
                  <a:cxn ang="0">
                    <a:pos x="223" y="39"/>
                  </a:cxn>
                  <a:cxn ang="0">
                    <a:pos x="173" y="142"/>
                  </a:cxn>
                  <a:cxn ang="0">
                    <a:pos x="199" y="39"/>
                  </a:cxn>
                  <a:cxn ang="0">
                    <a:pos x="0" y="197"/>
                  </a:cxn>
                  <a:cxn ang="0">
                    <a:pos x="183" y="23"/>
                  </a:cxn>
                  <a:cxn ang="0">
                    <a:pos x="94" y="39"/>
                  </a:cxn>
                  <a:cxn ang="0">
                    <a:pos x="186" y="0"/>
                  </a:cxn>
                  <a:cxn ang="0">
                    <a:pos x="223" y="39"/>
                  </a:cxn>
                </a:cxnLst>
                <a:rect l="0" t="0" r="r" b="b"/>
                <a:pathLst>
                  <a:path w="223" h="197">
                    <a:moveTo>
                      <a:pt x="223" y="39"/>
                    </a:moveTo>
                    <a:lnTo>
                      <a:pt x="173" y="142"/>
                    </a:lnTo>
                    <a:lnTo>
                      <a:pt x="199" y="39"/>
                    </a:lnTo>
                    <a:lnTo>
                      <a:pt x="0" y="197"/>
                    </a:lnTo>
                    <a:lnTo>
                      <a:pt x="183" y="23"/>
                    </a:lnTo>
                    <a:lnTo>
                      <a:pt x="94" y="39"/>
                    </a:lnTo>
                    <a:lnTo>
                      <a:pt x="186" y="0"/>
                    </a:lnTo>
                    <a:lnTo>
                      <a:pt x="223" y="39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6" name="Freeform 559"/>
              <p:cNvSpPr>
                <a:spLocks/>
              </p:cNvSpPr>
              <p:nvPr/>
            </p:nvSpPr>
            <p:spPr bwMode="auto">
              <a:xfrm>
                <a:off x="4465638" y="2625726"/>
                <a:ext cx="344488" cy="320675"/>
              </a:xfrm>
              <a:custGeom>
                <a:avLst/>
                <a:gdLst/>
                <a:ahLst/>
                <a:cxnLst>
                  <a:cxn ang="0">
                    <a:pos x="0" y="163"/>
                  </a:cxn>
                  <a:cxn ang="0">
                    <a:pos x="47" y="58"/>
                  </a:cxn>
                  <a:cxn ang="0">
                    <a:pos x="23" y="163"/>
                  </a:cxn>
                  <a:cxn ang="0">
                    <a:pos x="217" y="0"/>
                  </a:cxn>
                  <a:cxn ang="0">
                    <a:pos x="39" y="176"/>
                  </a:cxn>
                  <a:cxn ang="0">
                    <a:pos x="128" y="160"/>
                  </a:cxn>
                  <a:cxn ang="0">
                    <a:pos x="36" y="202"/>
                  </a:cxn>
                  <a:cxn ang="0">
                    <a:pos x="0" y="163"/>
                  </a:cxn>
                </a:cxnLst>
                <a:rect l="0" t="0" r="r" b="b"/>
                <a:pathLst>
                  <a:path w="217" h="202">
                    <a:moveTo>
                      <a:pt x="0" y="163"/>
                    </a:moveTo>
                    <a:lnTo>
                      <a:pt x="47" y="58"/>
                    </a:lnTo>
                    <a:lnTo>
                      <a:pt x="23" y="163"/>
                    </a:lnTo>
                    <a:lnTo>
                      <a:pt x="217" y="0"/>
                    </a:lnTo>
                    <a:lnTo>
                      <a:pt x="39" y="176"/>
                    </a:lnTo>
                    <a:lnTo>
                      <a:pt x="128" y="160"/>
                    </a:lnTo>
                    <a:lnTo>
                      <a:pt x="36" y="202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7" name="Freeform 560"/>
              <p:cNvSpPr>
                <a:spLocks/>
              </p:cNvSpPr>
              <p:nvPr/>
            </p:nvSpPr>
            <p:spPr bwMode="auto">
              <a:xfrm>
                <a:off x="3213100" y="3246438"/>
                <a:ext cx="344488" cy="107950"/>
              </a:xfrm>
              <a:custGeom>
                <a:avLst/>
                <a:gdLst/>
                <a:ahLst/>
                <a:cxnLst>
                  <a:cxn ang="0">
                    <a:pos x="212" y="21"/>
                  </a:cxn>
                  <a:cxn ang="0">
                    <a:pos x="112" y="0"/>
                  </a:cxn>
                  <a:cxn ang="0">
                    <a:pos x="181" y="29"/>
                  </a:cxn>
                  <a:cxn ang="0">
                    <a:pos x="0" y="68"/>
                  </a:cxn>
                  <a:cxn ang="0">
                    <a:pos x="217" y="55"/>
                  </a:cxn>
                  <a:cxn ang="0">
                    <a:pos x="212" y="21"/>
                  </a:cxn>
                </a:cxnLst>
                <a:rect l="0" t="0" r="r" b="b"/>
                <a:pathLst>
                  <a:path w="217" h="68">
                    <a:moveTo>
                      <a:pt x="212" y="21"/>
                    </a:moveTo>
                    <a:lnTo>
                      <a:pt x="112" y="0"/>
                    </a:lnTo>
                    <a:lnTo>
                      <a:pt x="181" y="29"/>
                    </a:lnTo>
                    <a:lnTo>
                      <a:pt x="0" y="68"/>
                    </a:lnTo>
                    <a:lnTo>
                      <a:pt x="217" y="55"/>
                    </a:lnTo>
                    <a:lnTo>
                      <a:pt x="212" y="21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8" name="Freeform 561"/>
              <p:cNvSpPr>
                <a:spLocks/>
              </p:cNvSpPr>
              <p:nvPr/>
            </p:nvSpPr>
            <p:spPr bwMode="auto">
              <a:xfrm>
                <a:off x="4673600" y="3284538"/>
                <a:ext cx="344488" cy="103188"/>
              </a:xfrm>
              <a:custGeom>
                <a:avLst/>
                <a:gdLst/>
                <a:ahLst/>
                <a:cxnLst>
                  <a:cxn ang="0">
                    <a:pos x="2" y="42"/>
                  </a:cxn>
                  <a:cxn ang="0">
                    <a:pos x="102" y="65"/>
                  </a:cxn>
                  <a:cxn ang="0">
                    <a:pos x="34" y="34"/>
                  </a:cxn>
                  <a:cxn ang="0">
                    <a:pos x="217" y="0"/>
                  </a:cxn>
                  <a:cxn ang="0">
                    <a:pos x="0" y="8"/>
                  </a:cxn>
                  <a:cxn ang="0">
                    <a:pos x="2" y="42"/>
                  </a:cxn>
                </a:cxnLst>
                <a:rect l="0" t="0" r="r" b="b"/>
                <a:pathLst>
                  <a:path w="217" h="65">
                    <a:moveTo>
                      <a:pt x="2" y="42"/>
                    </a:moveTo>
                    <a:lnTo>
                      <a:pt x="102" y="65"/>
                    </a:lnTo>
                    <a:lnTo>
                      <a:pt x="34" y="34"/>
                    </a:lnTo>
                    <a:lnTo>
                      <a:pt x="217" y="0"/>
                    </a:lnTo>
                    <a:lnTo>
                      <a:pt x="0" y="8"/>
                    </a:lnTo>
                    <a:lnTo>
                      <a:pt x="2" y="42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9" name="Freeform 562"/>
              <p:cNvSpPr>
                <a:spLocks/>
              </p:cNvSpPr>
              <p:nvPr/>
            </p:nvSpPr>
            <p:spPr bwMode="auto">
              <a:xfrm>
                <a:off x="4052888" y="3876676"/>
                <a:ext cx="107950" cy="346075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0" y="102"/>
                  </a:cxn>
                  <a:cxn ang="0">
                    <a:pos x="29" y="37"/>
                  </a:cxn>
                  <a:cxn ang="0">
                    <a:pos x="68" y="218"/>
                  </a:cxn>
                  <a:cxn ang="0">
                    <a:pos x="58" y="0"/>
                  </a:cxn>
                  <a:cxn ang="0">
                    <a:pos x="24" y="5"/>
                  </a:cxn>
                </a:cxnLst>
                <a:rect l="0" t="0" r="r" b="b"/>
                <a:pathLst>
                  <a:path w="68" h="218">
                    <a:moveTo>
                      <a:pt x="24" y="5"/>
                    </a:moveTo>
                    <a:lnTo>
                      <a:pt x="0" y="102"/>
                    </a:lnTo>
                    <a:lnTo>
                      <a:pt x="29" y="37"/>
                    </a:lnTo>
                    <a:lnTo>
                      <a:pt x="68" y="218"/>
                    </a:lnTo>
                    <a:lnTo>
                      <a:pt x="58" y="0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0" name="Freeform 563"/>
              <p:cNvSpPr>
                <a:spLocks/>
              </p:cNvSpPr>
              <p:nvPr/>
            </p:nvSpPr>
            <p:spPr bwMode="auto">
              <a:xfrm>
                <a:off x="4111625" y="2413001"/>
                <a:ext cx="100013" cy="346075"/>
              </a:xfrm>
              <a:custGeom>
                <a:avLst/>
                <a:gdLst/>
                <a:ahLst/>
                <a:cxnLst>
                  <a:cxn ang="0">
                    <a:pos x="39" y="215"/>
                  </a:cxn>
                  <a:cxn ang="0">
                    <a:pos x="63" y="115"/>
                  </a:cxn>
                  <a:cxn ang="0">
                    <a:pos x="31" y="184"/>
                  </a:cxn>
                  <a:cxn ang="0">
                    <a:pos x="0" y="0"/>
                  </a:cxn>
                  <a:cxn ang="0">
                    <a:pos x="5" y="218"/>
                  </a:cxn>
                  <a:cxn ang="0">
                    <a:pos x="39" y="215"/>
                  </a:cxn>
                </a:cxnLst>
                <a:rect l="0" t="0" r="r" b="b"/>
                <a:pathLst>
                  <a:path w="63" h="218">
                    <a:moveTo>
                      <a:pt x="39" y="215"/>
                    </a:moveTo>
                    <a:lnTo>
                      <a:pt x="63" y="115"/>
                    </a:lnTo>
                    <a:lnTo>
                      <a:pt x="31" y="184"/>
                    </a:lnTo>
                    <a:lnTo>
                      <a:pt x="0" y="0"/>
                    </a:lnTo>
                    <a:lnTo>
                      <a:pt x="5" y="218"/>
                    </a:lnTo>
                    <a:lnTo>
                      <a:pt x="39" y="215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1" name="Freeform 564"/>
              <p:cNvSpPr>
                <a:spLocks/>
              </p:cNvSpPr>
              <p:nvPr/>
            </p:nvSpPr>
            <p:spPr bwMode="auto">
              <a:xfrm>
                <a:off x="3544888" y="2746376"/>
                <a:ext cx="1136650" cy="1138238"/>
              </a:xfrm>
              <a:custGeom>
                <a:avLst/>
                <a:gdLst/>
                <a:ahLst/>
                <a:cxnLst>
                  <a:cxn ang="0">
                    <a:pos x="359" y="0"/>
                  </a:cxn>
                  <a:cxn ang="0">
                    <a:pos x="286" y="8"/>
                  </a:cxn>
                  <a:cxn ang="0">
                    <a:pos x="221" y="29"/>
                  </a:cxn>
                  <a:cxn ang="0">
                    <a:pos x="158" y="63"/>
                  </a:cxn>
                  <a:cxn ang="0">
                    <a:pos x="105" y="105"/>
                  </a:cxn>
                  <a:cxn ang="0">
                    <a:pos x="63" y="160"/>
                  </a:cxn>
                  <a:cxn ang="0">
                    <a:pos x="29" y="221"/>
                  </a:cxn>
                  <a:cxn ang="0">
                    <a:pos x="8" y="286"/>
                  </a:cxn>
                  <a:cxn ang="0">
                    <a:pos x="0" y="360"/>
                  </a:cxn>
                  <a:cxn ang="0">
                    <a:pos x="3" y="397"/>
                  </a:cxn>
                  <a:cxn ang="0">
                    <a:pos x="16" y="465"/>
                  </a:cxn>
                  <a:cxn ang="0">
                    <a:pos x="45" y="531"/>
                  </a:cxn>
                  <a:cxn ang="0">
                    <a:pos x="82" y="588"/>
                  </a:cxn>
                  <a:cxn ang="0">
                    <a:pos x="131" y="636"/>
                  </a:cxn>
                  <a:cxn ang="0">
                    <a:pos x="189" y="675"/>
                  </a:cxn>
                  <a:cxn ang="0">
                    <a:pos x="252" y="701"/>
                  </a:cxn>
                  <a:cxn ang="0">
                    <a:pos x="323" y="717"/>
                  </a:cxn>
                  <a:cxn ang="0">
                    <a:pos x="359" y="717"/>
                  </a:cxn>
                  <a:cxn ang="0">
                    <a:pos x="430" y="712"/>
                  </a:cxn>
                  <a:cxn ang="0">
                    <a:pos x="496" y="691"/>
                  </a:cxn>
                  <a:cxn ang="0">
                    <a:pos x="559" y="657"/>
                  </a:cxn>
                  <a:cxn ang="0">
                    <a:pos x="611" y="612"/>
                  </a:cxn>
                  <a:cxn ang="0">
                    <a:pos x="653" y="559"/>
                  </a:cxn>
                  <a:cxn ang="0">
                    <a:pos x="687" y="499"/>
                  </a:cxn>
                  <a:cxn ang="0">
                    <a:pos x="708" y="431"/>
                  </a:cxn>
                  <a:cxn ang="0">
                    <a:pos x="716" y="360"/>
                  </a:cxn>
                  <a:cxn ang="0">
                    <a:pos x="713" y="323"/>
                  </a:cxn>
                  <a:cxn ang="0">
                    <a:pos x="700" y="252"/>
                  </a:cxn>
                  <a:cxn ang="0">
                    <a:pos x="671" y="189"/>
                  </a:cxn>
                  <a:cxn ang="0">
                    <a:pos x="635" y="131"/>
                  </a:cxn>
                  <a:cxn ang="0">
                    <a:pos x="585" y="84"/>
                  </a:cxn>
                  <a:cxn ang="0">
                    <a:pos x="527" y="45"/>
                  </a:cxn>
                  <a:cxn ang="0">
                    <a:pos x="464" y="18"/>
                  </a:cxn>
                  <a:cxn ang="0">
                    <a:pos x="394" y="3"/>
                  </a:cxn>
                  <a:cxn ang="0">
                    <a:pos x="359" y="0"/>
                  </a:cxn>
                </a:cxnLst>
                <a:rect l="0" t="0" r="r" b="b"/>
                <a:pathLst>
                  <a:path w="716" h="717">
                    <a:moveTo>
                      <a:pt x="359" y="0"/>
                    </a:moveTo>
                    <a:lnTo>
                      <a:pt x="359" y="0"/>
                    </a:lnTo>
                    <a:lnTo>
                      <a:pt x="323" y="3"/>
                    </a:lnTo>
                    <a:lnTo>
                      <a:pt x="286" y="8"/>
                    </a:lnTo>
                    <a:lnTo>
                      <a:pt x="252" y="18"/>
                    </a:lnTo>
                    <a:lnTo>
                      <a:pt x="221" y="29"/>
                    </a:lnTo>
                    <a:lnTo>
                      <a:pt x="189" y="45"/>
                    </a:lnTo>
                    <a:lnTo>
                      <a:pt x="158" y="63"/>
                    </a:lnTo>
                    <a:lnTo>
                      <a:pt x="131" y="84"/>
                    </a:lnTo>
                    <a:lnTo>
                      <a:pt x="105" y="105"/>
                    </a:lnTo>
                    <a:lnTo>
                      <a:pt x="82" y="131"/>
                    </a:lnTo>
                    <a:lnTo>
                      <a:pt x="63" y="160"/>
                    </a:lnTo>
                    <a:lnTo>
                      <a:pt x="45" y="189"/>
                    </a:lnTo>
                    <a:lnTo>
                      <a:pt x="29" y="221"/>
                    </a:lnTo>
                    <a:lnTo>
                      <a:pt x="16" y="252"/>
                    </a:lnTo>
                    <a:lnTo>
                      <a:pt x="8" y="286"/>
                    </a:lnTo>
                    <a:lnTo>
                      <a:pt x="3" y="323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3" y="397"/>
                    </a:lnTo>
                    <a:lnTo>
                      <a:pt x="8" y="431"/>
                    </a:lnTo>
                    <a:lnTo>
                      <a:pt x="16" y="465"/>
                    </a:lnTo>
                    <a:lnTo>
                      <a:pt x="29" y="499"/>
                    </a:lnTo>
                    <a:lnTo>
                      <a:pt x="45" y="531"/>
                    </a:lnTo>
                    <a:lnTo>
                      <a:pt x="63" y="559"/>
                    </a:lnTo>
                    <a:lnTo>
                      <a:pt x="82" y="588"/>
                    </a:lnTo>
                    <a:lnTo>
                      <a:pt x="105" y="612"/>
                    </a:lnTo>
                    <a:lnTo>
                      <a:pt x="131" y="636"/>
                    </a:lnTo>
                    <a:lnTo>
                      <a:pt x="158" y="657"/>
                    </a:lnTo>
                    <a:lnTo>
                      <a:pt x="189" y="675"/>
                    </a:lnTo>
                    <a:lnTo>
                      <a:pt x="221" y="691"/>
                    </a:lnTo>
                    <a:lnTo>
                      <a:pt x="252" y="701"/>
                    </a:lnTo>
                    <a:lnTo>
                      <a:pt x="286" y="712"/>
                    </a:lnTo>
                    <a:lnTo>
                      <a:pt x="323" y="717"/>
                    </a:lnTo>
                    <a:lnTo>
                      <a:pt x="359" y="717"/>
                    </a:lnTo>
                    <a:lnTo>
                      <a:pt x="359" y="717"/>
                    </a:lnTo>
                    <a:lnTo>
                      <a:pt x="394" y="717"/>
                    </a:lnTo>
                    <a:lnTo>
                      <a:pt x="430" y="712"/>
                    </a:lnTo>
                    <a:lnTo>
                      <a:pt x="464" y="701"/>
                    </a:lnTo>
                    <a:lnTo>
                      <a:pt x="496" y="691"/>
                    </a:lnTo>
                    <a:lnTo>
                      <a:pt x="527" y="675"/>
                    </a:lnTo>
                    <a:lnTo>
                      <a:pt x="559" y="657"/>
                    </a:lnTo>
                    <a:lnTo>
                      <a:pt x="585" y="636"/>
                    </a:lnTo>
                    <a:lnTo>
                      <a:pt x="611" y="612"/>
                    </a:lnTo>
                    <a:lnTo>
                      <a:pt x="635" y="588"/>
                    </a:lnTo>
                    <a:lnTo>
                      <a:pt x="653" y="559"/>
                    </a:lnTo>
                    <a:lnTo>
                      <a:pt x="671" y="531"/>
                    </a:lnTo>
                    <a:lnTo>
                      <a:pt x="687" y="499"/>
                    </a:lnTo>
                    <a:lnTo>
                      <a:pt x="700" y="465"/>
                    </a:lnTo>
                    <a:lnTo>
                      <a:pt x="708" y="431"/>
                    </a:lnTo>
                    <a:lnTo>
                      <a:pt x="713" y="397"/>
                    </a:lnTo>
                    <a:lnTo>
                      <a:pt x="716" y="360"/>
                    </a:lnTo>
                    <a:lnTo>
                      <a:pt x="716" y="360"/>
                    </a:lnTo>
                    <a:lnTo>
                      <a:pt x="713" y="323"/>
                    </a:lnTo>
                    <a:lnTo>
                      <a:pt x="708" y="286"/>
                    </a:lnTo>
                    <a:lnTo>
                      <a:pt x="700" y="252"/>
                    </a:lnTo>
                    <a:lnTo>
                      <a:pt x="687" y="221"/>
                    </a:lnTo>
                    <a:lnTo>
                      <a:pt x="671" y="189"/>
                    </a:lnTo>
                    <a:lnTo>
                      <a:pt x="653" y="160"/>
                    </a:lnTo>
                    <a:lnTo>
                      <a:pt x="635" y="131"/>
                    </a:lnTo>
                    <a:lnTo>
                      <a:pt x="611" y="105"/>
                    </a:lnTo>
                    <a:lnTo>
                      <a:pt x="585" y="84"/>
                    </a:lnTo>
                    <a:lnTo>
                      <a:pt x="559" y="63"/>
                    </a:lnTo>
                    <a:lnTo>
                      <a:pt x="527" y="45"/>
                    </a:lnTo>
                    <a:lnTo>
                      <a:pt x="496" y="29"/>
                    </a:lnTo>
                    <a:lnTo>
                      <a:pt x="464" y="18"/>
                    </a:lnTo>
                    <a:lnTo>
                      <a:pt x="430" y="8"/>
                    </a:lnTo>
                    <a:lnTo>
                      <a:pt x="394" y="3"/>
                    </a:lnTo>
                    <a:lnTo>
                      <a:pt x="359" y="0"/>
                    </a:lnTo>
                    <a:lnTo>
                      <a:pt x="359" y="0"/>
                    </a:lnTo>
                    <a:close/>
                  </a:path>
                </a:pathLst>
              </a:custGeom>
              <a:solidFill>
                <a:srgbClr val="F18E1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2" name="Freeform 565"/>
              <p:cNvSpPr>
                <a:spLocks/>
              </p:cNvSpPr>
              <p:nvPr/>
            </p:nvSpPr>
            <p:spPr bwMode="auto">
              <a:xfrm>
                <a:off x="3587750" y="2767013"/>
                <a:ext cx="1060450" cy="1079500"/>
              </a:xfrm>
              <a:custGeom>
                <a:avLst/>
                <a:gdLst/>
                <a:ahLst/>
                <a:cxnLst>
                  <a:cxn ang="0">
                    <a:pos x="332" y="0"/>
                  </a:cxn>
                  <a:cxn ang="0">
                    <a:pos x="267" y="8"/>
                  </a:cxn>
                  <a:cxn ang="0">
                    <a:pos x="204" y="26"/>
                  </a:cxn>
                  <a:cxn ang="0">
                    <a:pos x="146" y="58"/>
                  </a:cxn>
                  <a:cxn ang="0">
                    <a:pos x="97" y="100"/>
                  </a:cxn>
                  <a:cxn ang="0">
                    <a:pos x="57" y="150"/>
                  </a:cxn>
                  <a:cxn ang="0">
                    <a:pos x="26" y="208"/>
                  </a:cxn>
                  <a:cxn ang="0">
                    <a:pos x="7" y="271"/>
                  </a:cxn>
                  <a:cxn ang="0">
                    <a:pos x="0" y="339"/>
                  </a:cxn>
                  <a:cxn ang="0">
                    <a:pos x="2" y="376"/>
                  </a:cxn>
                  <a:cxn ang="0">
                    <a:pos x="15" y="441"/>
                  </a:cxn>
                  <a:cxn ang="0">
                    <a:pos x="39" y="502"/>
                  </a:cxn>
                  <a:cxn ang="0">
                    <a:pos x="76" y="554"/>
                  </a:cxn>
                  <a:cxn ang="0">
                    <a:pos x="120" y="602"/>
                  </a:cxn>
                  <a:cxn ang="0">
                    <a:pos x="175" y="638"/>
                  </a:cxn>
                  <a:cxn ang="0">
                    <a:pos x="233" y="665"/>
                  </a:cxn>
                  <a:cxn ang="0">
                    <a:pos x="298" y="678"/>
                  </a:cxn>
                  <a:cxn ang="0">
                    <a:pos x="332" y="680"/>
                  </a:cxn>
                  <a:cxn ang="0">
                    <a:pos x="401" y="673"/>
                  </a:cxn>
                  <a:cxn ang="0">
                    <a:pos x="464" y="652"/>
                  </a:cxn>
                  <a:cxn ang="0">
                    <a:pos x="519" y="620"/>
                  </a:cxn>
                  <a:cxn ang="0">
                    <a:pos x="568" y="581"/>
                  </a:cxn>
                  <a:cxn ang="0">
                    <a:pos x="610" y="528"/>
                  </a:cxn>
                  <a:cxn ang="0">
                    <a:pos x="639" y="473"/>
                  </a:cxn>
                  <a:cxn ang="0">
                    <a:pos x="660" y="407"/>
                  </a:cxn>
                  <a:cxn ang="0">
                    <a:pos x="668" y="339"/>
                  </a:cxn>
                  <a:cxn ang="0">
                    <a:pos x="665" y="305"/>
                  </a:cxn>
                  <a:cxn ang="0">
                    <a:pos x="652" y="239"/>
                  </a:cxn>
                  <a:cxn ang="0">
                    <a:pos x="626" y="179"/>
                  </a:cxn>
                  <a:cxn ang="0">
                    <a:pos x="589" y="124"/>
                  </a:cxn>
                  <a:cxn ang="0">
                    <a:pos x="545" y="79"/>
                  </a:cxn>
                  <a:cxn ang="0">
                    <a:pos x="492" y="42"/>
                  </a:cxn>
                  <a:cxn ang="0">
                    <a:pos x="432" y="16"/>
                  </a:cxn>
                  <a:cxn ang="0">
                    <a:pos x="367" y="3"/>
                  </a:cxn>
                  <a:cxn ang="0">
                    <a:pos x="332" y="0"/>
                  </a:cxn>
                </a:cxnLst>
                <a:rect l="0" t="0" r="r" b="b"/>
                <a:pathLst>
                  <a:path w="668" h="680">
                    <a:moveTo>
                      <a:pt x="332" y="0"/>
                    </a:moveTo>
                    <a:lnTo>
                      <a:pt x="332" y="0"/>
                    </a:lnTo>
                    <a:lnTo>
                      <a:pt x="298" y="3"/>
                    </a:lnTo>
                    <a:lnTo>
                      <a:pt x="267" y="8"/>
                    </a:lnTo>
                    <a:lnTo>
                      <a:pt x="233" y="16"/>
                    </a:lnTo>
                    <a:lnTo>
                      <a:pt x="204" y="26"/>
                    </a:lnTo>
                    <a:lnTo>
                      <a:pt x="175" y="42"/>
                    </a:lnTo>
                    <a:lnTo>
                      <a:pt x="146" y="58"/>
                    </a:lnTo>
                    <a:lnTo>
                      <a:pt x="120" y="79"/>
                    </a:lnTo>
                    <a:lnTo>
                      <a:pt x="97" y="100"/>
                    </a:lnTo>
                    <a:lnTo>
                      <a:pt x="76" y="124"/>
                    </a:lnTo>
                    <a:lnTo>
                      <a:pt x="57" y="150"/>
                    </a:lnTo>
                    <a:lnTo>
                      <a:pt x="39" y="179"/>
                    </a:lnTo>
                    <a:lnTo>
                      <a:pt x="26" y="208"/>
                    </a:lnTo>
                    <a:lnTo>
                      <a:pt x="15" y="239"/>
                    </a:lnTo>
                    <a:lnTo>
                      <a:pt x="7" y="271"/>
                    </a:lnTo>
                    <a:lnTo>
                      <a:pt x="2" y="305"/>
                    </a:lnTo>
                    <a:lnTo>
                      <a:pt x="0" y="339"/>
                    </a:lnTo>
                    <a:lnTo>
                      <a:pt x="0" y="339"/>
                    </a:lnTo>
                    <a:lnTo>
                      <a:pt x="2" y="376"/>
                    </a:lnTo>
                    <a:lnTo>
                      <a:pt x="7" y="407"/>
                    </a:lnTo>
                    <a:lnTo>
                      <a:pt x="15" y="441"/>
                    </a:lnTo>
                    <a:lnTo>
                      <a:pt x="26" y="473"/>
                    </a:lnTo>
                    <a:lnTo>
                      <a:pt x="39" y="502"/>
                    </a:lnTo>
                    <a:lnTo>
                      <a:pt x="57" y="528"/>
                    </a:lnTo>
                    <a:lnTo>
                      <a:pt x="76" y="554"/>
                    </a:lnTo>
                    <a:lnTo>
                      <a:pt x="97" y="581"/>
                    </a:lnTo>
                    <a:lnTo>
                      <a:pt x="120" y="602"/>
                    </a:lnTo>
                    <a:lnTo>
                      <a:pt x="146" y="620"/>
                    </a:lnTo>
                    <a:lnTo>
                      <a:pt x="175" y="638"/>
                    </a:lnTo>
                    <a:lnTo>
                      <a:pt x="204" y="652"/>
                    </a:lnTo>
                    <a:lnTo>
                      <a:pt x="233" y="665"/>
                    </a:lnTo>
                    <a:lnTo>
                      <a:pt x="267" y="673"/>
                    </a:lnTo>
                    <a:lnTo>
                      <a:pt x="298" y="678"/>
                    </a:lnTo>
                    <a:lnTo>
                      <a:pt x="332" y="680"/>
                    </a:lnTo>
                    <a:lnTo>
                      <a:pt x="332" y="680"/>
                    </a:lnTo>
                    <a:lnTo>
                      <a:pt x="367" y="678"/>
                    </a:lnTo>
                    <a:lnTo>
                      <a:pt x="401" y="673"/>
                    </a:lnTo>
                    <a:lnTo>
                      <a:pt x="432" y="665"/>
                    </a:lnTo>
                    <a:lnTo>
                      <a:pt x="464" y="652"/>
                    </a:lnTo>
                    <a:lnTo>
                      <a:pt x="492" y="638"/>
                    </a:lnTo>
                    <a:lnTo>
                      <a:pt x="519" y="620"/>
                    </a:lnTo>
                    <a:lnTo>
                      <a:pt x="545" y="602"/>
                    </a:lnTo>
                    <a:lnTo>
                      <a:pt x="568" y="581"/>
                    </a:lnTo>
                    <a:lnTo>
                      <a:pt x="589" y="554"/>
                    </a:lnTo>
                    <a:lnTo>
                      <a:pt x="610" y="528"/>
                    </a:lnTo>
                    <a:lnTo>
                      <a:pt x="626" y="502"/>
                    </a:lnTo>
                    <a:lnTo>
                      <a:pt x="639" y="473"/>
                    </a:lnTo>
                    <a:lnTo>
                      <a:pt x="652" y="441"/>
                    </a:lnTo>
                    <a:lnTo>
                      <a:pt x="660" y="407"/>
                    </a:lnTo>
                    <a:lnTo>
                      <a:pt x="665" y="376"/>
                    </a:lnTo>
                    <a:lnTo>
                      <a:pt x="668" y="339"/>
                    </a:lnTo>
                    <a:lnTo>
                      <a:pt x="668" y="339"/>
                    </a:lnTo>
                    <a:lnTo>
                      <a:pt x="665" y="305"/>
                    </a:lnTo>
                    <a:lnTo>
                      <a:pt x="660" y="271"/>
                    </a:lnTo>
                    <a:lnTo>
                      <a:pt x="652" y="239"/>
                    </a:lnTo>
                    <a:lnTo>
                      <a:pt x="639" y="208"/>
                    </a:lnTo>
                    <a:lnTo>
                      <a:pt x="626" y="179"/>
                    </a:lnTo>
                    <a:lnTo>
                      <a:pt x="610" y="150"/>
                    </a:lnTo>
                    <a:lnTo>
                      <a:pt x="589" y="124"/>
                    </a:lnTo>
                    <a:lnTo>
                      <a:pt x="568" y="100"/>
                    </a:lnTo>
                    <a:lnTo>
                      <a:pt x="545" y="79"/>
                    </a:lnTo>
                    <a:lnTo>
                      <a:pt x="519" y="58"/>
                    </a:lnTo>
                    <a:lnTo>
                      <a:pt x="492" y="42"/>
                    </a:lnTo>
                    <a:lnTo>
                      <a:pt x="464" y="26"/>
                    </a:lnTo>
                    <a:lnTo>
                      <a:pt x="432" y="16"/>
                    </a:lnTo>
                    <a:lnTo>
                      <a:pt x="401" y="8"/>
                    </a:lnTo>
                    <a:lnTo>
                      <a:pt x="367" y="3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853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3" name="Freeform 566"/>
              <p:cNvSpPr>
                <a:spLocks/>
              </p:cNvSpPr>
              <p:nvPr/>
            </p:nvSpPr>
            <p:spPr bwMode="auto">
              <a:xfrm>
                <a:off x="3595688" y="2771776"/>
                <a:ext cx="1044575" cy="1063625"/>
              </a:xfrm>
              <a:custGeom>
                <a:avLst/>
                <a:gdLst/>
                <a:ahLst/>
                <a:cxnLst>
                  <a:cxn ang="0">
                    <a:pos x="327" y="0"/>
                  </a:cxn>
                  <a:cxn ang="0">
                    <a:pos x="262" y="8"/>
                  </a:cxn>
                  <a:cxn ang="0">
                    <a:pos x="199" y="29"/>
                  </a:cxn>
                  <a:cxn ang="0">
                    <a:pos x="144" y="58"/>
                  </a:cxn>
                  <a:cxn ang="0">
                    <a:pos x="94" y="100"/>
                  </a:cxn>
                  <a:cxn ang="0">
                    <a:pos x="55" y="149"/>
                  </a:cxn>
                  <a:cxn ang="0">
                    <a:pos x="23" y="205"/>
                  </a:cxn>
                  <a:cxn ang="0">
                    <a:pos x="5" y="268"/>
                  </a:cxn>
                  <a:cxn ang="0">
                    <a:pos x="0" y="336"/>
                  </a:cxn>
                  <a:cxn ang="0">
                    <a:pos x="0" y="370"/>
                  </a:cxn>
                  <a:cxn ang="0">
                    <a:pos x="13" y="436"/>
                  </a:cxn>
                  <a:cxn ang="0">
                    <a:pos x="39" y="494"/>
                  </a:cxn>
                  <a:cxn ang="0">
                    <a:pos x="73" y="549"/>
                  </a:cxn>
                  <a:cxn ang="0">
                    <a:pos x="118" y="593"/>
                  </a:cxn>
                  <a:cxn ang="0">
                    <a:pos x="170" y="630"/>
                  </a:cxn>
                  <a:cxn ang="0">
                    <a:pos x="230" y="654"/>
                  </a:cxn>
                  <a:cxn ang="0">
                    <a:pos x="293" y="667"/>
                  </a:cxn>
                  <a:cxn ang="0">
                    <a:pos x="327" y="670"/>
                  </a:cxn>
                  <a:cxn ang="0">
                    <a:pos x="393" y="662"/>
                  </a:cxn>
                  <a:cxn ang="0">
                    <a:pos x="456" y="643"/>
                  </a:cxn>
                  <a:cxn ang="0">
                    <a:pos x="511" y="612"/>
                  </a:cxn>
                  <a:cxn ang="0">
                    <a:pos x="561" y="570"/>
                  </a:cxn>
                  <a:cxn ang="0">
                    <a:pos x="600" y="522"/>
                  </a:cxn>
                  <a:cxn ang="0">
                    <a:pos x="632" y="465"/>
                  </a:cxn>
                  <a:cxn ang="0">
                    <a:pos x="650" y="402"/>
                  </a:cxn>
                  <a:cxn ang="0">
                    <a:pos x="658" y="333"/>
                  </a:cxn>
                  <a:cxn ang="0">
                    <a:pos x="655" y="299"/>
                  </a:cxn>
                  <a:cxn ang="0">
                    <a:pos x="642" y="236"/>
                  </a:cxn>
                  <a:cxn ang="0">
                    <a:pos x="616" y="176"/>
                  </a:cxn>
                  <a:cxn ang="0">
                    <a:pos x="582" y="123"/>
                  </a:cxn>
                  <a:cxn ang="0">
                    <a:pos x="537" y="76"/>
                  </a:cxn>
                  <a:cxn ang="0">
                    <a:pos x="485" y="42"/>
                  </a:cxn>
                  <a:cxn ang="0">
                    <a:pos x="424" y="16"/>
                  </a:cxn>
                  <a:cxn ang="0">
                    <a:pos x="362" y="2"/>
                  </a:cxn>
                  <a:cxn ang="0">
                    <a:pos x="327" y="0"/>
                  </a:cxn>
                </a:cxnLst>
                <a:rect l="0" t="0" r="r" b="b"/>
                <a:pathLst>
                  <a:path w="658" h="670">
                    <a:moveTo>
                      <a:pt x="327" y="0"/>
                    </a:moveTo>
                    <a:lnTo>
                      <a:pt x="327" y="0"/>
                    </a:lnTo>
                    <a:lnTo>
                      <a:pt x="293" y="2"/>
                    </a:lnTo>
                    <a:lnTo>
                      <a:pt x="262" y="8"/>
                    </a:lnTo>
                    <a:lnTo>
                      <a:pt x="230" y="16"/>
                    </a:lnTo>
                    <a:lnTo>
                      <a:pt x="199" y="29"/>
                    </a:lnTo>
                    <a:lnTo>
                      <a:pt x="170" y="42"/>
                    </a:lnTo>
                    <a:lnTo>
                      <a:pt x="144" y="58"/>
                    </a:lnTo>
                    <a:lnTo>
                      <a:pt x="118" y="79"/>
                    </a:lnTo>
                    <a:lnTo>
                      <a:pt x="94" y="100"/>
                    </a:lnTo>
                    <a:lnTo>
                      <a:pt x="73" y="123"/>
                    </a:lnTo>
                    <a:lnTo>
                      <a:pt x="55" y="149"/>
                    </a:lnTo>
                    <a:lnTo>
                      <a:pt x="39" y="176"/>
                    </a:lnTo>
                    <a:lnTo>
                      <a:pt x="23" y="205"/>
                    </a:lnTo>
                    <a:lnTo>
                      <a:pt x="13" y="236"/>
                    </a:lnTo>
                    <a:lnTo>
                      <a:pt x="5" y="268"/>
                    </a:lnTo>
                    <a:lnTo>
                      <a:pt x="0" y="30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70"/>
                    </a:lnTo>
                    <a:lnTo>
                      <a:pt x="5" y="402"/>
                    </a:lnTo>
                    <a:lnTo>
                      <a:pt x="13" y="436"/>
                    </a:lnTo>
                    <a:lnTo>
                      <a:pt x="23" y="465"/>
                    </a:lnTo>
                    <a:lnTo>
                      <a:pt x="39" y="494"/>
                    </a:lnTo>
                    <a:lnTo>
                      <a:pt x="55" y="522"/>
                    </a:lnTo>
                    <a:lnTo>
                      <a:pt x="73" y="549"/>
                    </a:lnTo>
                    <a:lnTo>
                      <a:pt x="94" y="572"/>
                    </a:lnTo>
                    <a:lnTo>
                      <a:pt x="118" y="593"/>
                    </a:lnTo>
                    <a:lnTo>
                      <a:pt x="144" y="612"/>
                    </a:lnTo>
                    <a:lnTo>
                      <a:pt x="170" y="630"/>
                    </a:lnTo>
                    <a:lnTo>
                      <a:pt x="199" y="643"/>
                    </a:lnTo>
                    <a:lnTo>
                      <a:pt x="230" y="654"/>
                    </a:lnTo>
                    <a:lnTo>
                      <a:pt x="262" y="662"/>
                    </a:lnTo>
                    <a:lnTo>
                      <a:pt x="293" y="667"/>
                    </a:lnTo>
                    <a:lnTo>
                      <a:pt x="327" y="670"/>
                    </a:lnTo>
                    <a:lnTo>
                      <a:pt x="327" y="670"/>
                    </a:lnTo>
                    <a:lnTo>
                      <a:pt x="362" y="667"/>
                    </a:lnTo>
                    <a:lnTo>
                      <a:pt x="393" y="662"/>
                    </a:lnTo>
                    <a:lnTo>
                      <a:pt x="424" y="654"/>
                    </a:lnTo>
                    <a:lnTo>
                      <a:pt x="456" y="643"/>
                    </a:lnTo>
                    <a:lnTo>
                      <a:pt x="485" y="628"/>
                    </a:lnTo>
                    <a:lnTo>
                      <a:pt x="511" y="612"/>
                    </a:lnTo>
                    <a:lnTo>
                      <a:pt x="537" y="593"/>
                    </a:lnTo>
                    <a:lnTo>
                      <a:pt x="561" y="570"/>
                    </a:lnTo>
                    <a:lnTo>
                      <a:pt x="582" y="546"/>
                    </a:lnTo>
                    <a:lnTo>
                      <a:pt x="600" y="522"/>
                    </a:lnTo>
                    <a:lnTo>
                      <a:pt x="616" y="494"/>
                    </a:lnTo>
                    <a:lnTo>
                      <a:pt x="632" y="465"/>
                    </a:lnTo>
                    <a:lnTo>
                      <a:pt x="642" y="433"/>
                    </a:lnTo>
                    <a:lnTo>
                      <a:pt x="650" y="402"/>
                    </a:lnTo>
                    <a:lnTo>
                      <a:pt x="655" y="367"/>
                    </a:lnTo>
                    <a:lnTo>
                      <a:pt x="658" y="333"/>
                    </a:lnTo>
                    <a:lnTo>
                      <a:pt x="658" y="333"/>
                    </a:lnTo>
                    <a:lnTo>
                      <a:pt x="655" y="299"/>
                    </a:lnTo>
                    <a:lnTo>
                      <a:pt x="650" y="268"/>
                    </a:lnTo>
                    <a:lnTo>
                      <a:pt x="642" y="236"/>
                    </a:lnTo>
                    <a:lnTo>
                      <a:pt x="632" y="205"/>
                    </a:lnTo>
                    <a:lnTo>
                      <a:pt x="616" y="176"/>
                    </a:lnTo>
                    <a:lnTo>
                      <a:pt x="600" y="147"/>
                    </a:lnTo>
                    <a:lnTo>
                      <a:pt x="582" y="123"/>
                    </a:lnTo>
                    <a:lnTo>
                      <a:pt x="561" y="100"/>
                    </a:lnTo>
                    <a:lnTo>
                      <a:pt x="537" y="76"/>
                    </a:lnTo>
                    <a:lnTo>
                      <a:pt x="511" y="58"/>
                    </a:lnTo>
                    <a:lnTo>
                      <a:pt x="485" y="42"/>
                    </a:lnTo>
                    <a:lnTo>
                      <a:pt x="456" y="26"/>
                    </a:lnTo>
                    <a:lnTo>
                      <a:pt x="424" y="16"/>
                    </a:lnTo>
                    <a:lnTo>
                      <a:pt x="393" y="8"/>
                    </a:lnTo>
                    <a:lnTo>
                      <a:pt x="362" y="2"/>
                    </a:lnTo>
                    <a:lnTo>
                      <a:pt x="327" y="0"/>
                    </a:lnTo>
                    <a:lnTo>
                      <a:pt x="327" y="0"/>
                    </a:lnTo>
                    <a:close/>
                  </a:path>
                </a:pathLst>
              </a:custGeom>
              <a:solidFill>
                <a:srgbClr val="874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4" name="Freeform 567"/>
              <p:cNvSpPr>
                <a:spLocks/>
              </p:cNvSpPr>
              <p:nvPr/>
            </p:nvSpPr>
            <p:spPr bwMode="auto">
              <a:xfrm>
                <a:off x="3598863" y="2779713"/>
                <a:ext cx="1033463" cy="1042988"/>
              </a:xfrm>
              <a:custGeom>
                <a:avLst/>
                <a:gdLst/>
                <a:ahLst/>
                <a:cxnLst>
                  <a:cxn ang="0">
                    <a:pos x="325" y="0"/>
                  </a:cxn>
                  <a:cxn ang="0">
                    <a:pos x="260" y="5"/>
                  </a:cxn>
                  <a:cxn ang="0">
                    <a:pos x="200" y="26"/>
                  </a:cxn>
                  <a:cxn ang="0">
                    <a:pos x="145" y="55"/>
                  </a:cxn>
                  <a:cxn ang="0">
                    <a:pos x="95" y="97"/>
                  </a:cxn>
                  <a:cxn ang="0">
                    <a:pos x="55" y="144"/>
                  </a:cxn>
                  <a:cxn ang="0">
                    <a:pos x="27" y="202"/>
                  </a:cxn>
                  <a:cxn ang="0">
                    <a:pos x="8" y="263"/>
                  </a:cxn>
                  <a:cxn ang="0">
                    <a:pos x="0" y="328"/>
                  </a:cxn>
                  <a:cxn ang="0">
                    <a:pos x="3" y="362"/>
                  </a:cxn>
                  <a:cxn ang="0">
                    <a:pos x="16" y="426"/>
                  </a:cxn>
                  <a:cxn ang="0">
                    <a:pos x="40" y="486"/>
                  </a:cxn>
                  <a:cxn ang="0">
                    <a:pos x="76" y="538"/>
                  </a:cxn>
                  <a:cxn ang="0">
                    <a:pos x="121" y="583"/>
                  </a:cxn>
                  <a:cxn ang="0">
                    <a:pos x="171" y="617"/>
                  </a:cxn>
                  <a:cxn ang="0">
                    <a:pos x="228" y="644"/>
                  </a:cxn>
                  <a:cxn ang="0">
                    <a:pos x="294" y="657"/>
                  </a:cxn>
                  <a:cxn ang="0">
                    <a:pos x="325" y="657"/>
                  </a:cxn>
                  <a:cxn ang="0">
                    <a:pos x="391" y="651"/>
                  </a:cxn>
                  <a:cxn ang="0">
                    <a:pos x="451" y="630"/>
                  </a:cxn>
                  <a:cxn ang="0">
                    <a:pos x="506" y="601"/>
                  </a:cxn>
                  <a:cxn ang="0">
                    <a:pos x="556" y="559"/>
                  </a:cxn>
                  <a:cxn ang="0">
                    <a:pos x="595" y="512"/>
                  </a:cxn>
                  <a:cxn ang="0">
                    <a:pos x="624" y="454"/>
                  </a:cxn>
                  <a:cxn ang="0">
                    <a:pos x="643" y="394"/>
                  </a:cxn>
                  <a:cxn ang="0">
                    <a:pos x="651" y="328"/>
                  </a:cxn>
                  <a:cxn ang="0">
                    <a:pos x="648" y="294"/>
                  </a:cxn>
                  <a:cxn ang="0">
                    <a:pos x="635" y="229"/>
                  </a:cxn>
                  <a:cxn ang="0">
                    <a:pos x="611" y="171"/>
                  </a:cxn>
                  <a:cxn ang="0">
                    <a:pos x="575" y="118"/>
                  </a:cxn>
                  <a:cxn ang="0">
                    <a:pos x="530" y="74"/>
                  </a:cxn>
                  <a:cxn ang="0">
                    <a:pos x="480" y="39"/>
                  </a:cxn>
                  <a:cxn ang="0">
                    <a:pos x="420" y="13"/>
                  </a:cxn>
                  <a:cxn ang="0">
                    <a:pos x="357" y="0"/>
                  </a:cxn>
                  <a:cxn ang="0">
                    <a:pos x="325" y="0"/>
                  </a:cxn>
                </a:cxnLst>
                <a:rect l="0" t="0" r="r" b="b"/>
                <a:pathLst>
                  <a:path w="651" h="657">
                    <a:moveTo>
                      <a:pt x="325" y="0"/>
                    </a:moveTo>
                    <a:lnTo>
                      <a:pt x="325" y="0"/>
                    </a:lnTo>
                    <a:lnTo>
                      <a:pt x="291" y="0"/>
                    </a:lnTo>
                    <a:lnTo>
                      <a:pt x="260" y="5"/>
                    </a:lnTo>
                    <a:lnTo>
                      <a:pt x="228" y="13"/>
                    </a:lnTo>
                    <a:lnTo>
                      <a:pt x="200" y="26"/>
                    </a:lnTo>
                    <a:lnTo>
                      <a:pt x="171" y="39"/>
                    </a:lnTo>
                    <a:lnTo>
                      <a:pt x="145" y="55"/>
                    </a:lnTo>
                    <a:lnTo>
                      <a:pt x="118" y="76"/>
                    </a:lnTo>
                    <a:lnTo>
                      <a:pt x="95" y="97"/>
                    </a:lnTo>
                    <a:lnTo>
                      <a:pt x="74" y="121"/>
                    </a:lnTo>
                    <a:lnTo>
                      <a:pt x="55" y="144"/>
                    </a:lnTo>
                    <a:lnTo>
                      <a:pt x="40" y="173"/>
                    </a:lnTo>
                    <a:lnTo>
                      <a:pt x="27" y="202"/>
                    </a:lnTo>
                    <a:lnTo>
                      <a:pt x="16" y="231"/>
                    </a:lnTo>
                    <a:lnTo>
                      <a:pt x="8" y="263"/>
                    </a:lnTo>
                    <a:lnTo>
                      <a:pt x="3" y="294"/>
                    </a:lnTo>
                    <a:lnTo>
                      <a:pt x="0" y="328"/>
                    </a:lnTo>
                    <a:lnTo>
                      <a:pt x="0" y="328"/>
                    </a:lnTo>
                    <a:lnTo>
                      <a:pt x="3" y="362"/>
                    </a:lnTo>
                    <a:lnTo>
                      <a:pt x="8" y="394"/>
                    </a:lnTo>
                    <a:lnTo>
                      <a:pt x="16" y="426"/>
                    </a:lnTo>
                    <a:lnTo>
                      <a:pt x="27" y="457"/>
                    </a:lnTo>
                    <a:lnTo>
                      <a:pt x="40" y="486"/>
                    </a:lnTo>
                    <a:lnTo>
                      <a:pt x="58" y="512"/>
                    </a:lnTo>
                    <a:lnTo>
                      <a:pt x="76" y="538"/>
                    </a:lnTo>
                    <a:lnTo>
                      <a:pt x="97" y="562"/>
                    </a:lnTo>
                    <a:lnTo>
                      <a:pt x="121" y="583"/>
                    </a:lnTo>
                    <a:lnTo>
                      <a:pt x="145" y="601"/>
                    </a:lnTo>
                    <a:lnTo>
                      <a:pt x="171" y="617"/>
                    </a:lnTo>
                    <a:lnTo>
                      <a:pt x="200" y="630"/>
                    </a:lnTo>
                    <a:lnTo>
                      <a:pt x="228" y="644"/>
                    </a:lnTo>
                    <a:lnTo>
                      <a:pt x="260" y="651"/>
                    </a:lnTo>
                    <a:lnTo>
                      <a:pt x="294" y="657"/>
                    </a:lnTo>
                    <a:lnTo>
                      <a:pt x="325" y="657"/>
                    </a:lnTo>
                    <a:lnTo>
                      <a:pt x="325" y="657"/>
                    </a:lnTo>
                    <a:lnTo>
                      <a:pt x="360" y="657"/>
                    </a:lnTo>
                    <a:lnTo>
                      <a:pt x="391" y="651"/>
                    </a:lnTo>
                    <a:lnTo>
                      <a:pt x="422" y="641"/>
                    </a:lnTo>
                    <a:lnTo>
                      <a:pt x="451" y="630"/>
                    </a:lnTo>
                    <a:lnTo>
                      <a:pt x="480" y="617"/>
                    </a:lnTo>
                    <a:lnTo>
                      <a:pt x="506" y="601"/>
                    </a:lnTo>
                    <a:lnTo>
                      <a:pt x="533" y="580"/>
                    </a:lnTo>
                    <a:lnTo>
                      <a:pt x="556" y="559"/>
                    </a:lnTo>
                    <a:lnTo>
                      <a:pt x="577" y="536"/>
                    </a:lnTo>
                    <a:lnTo>
                      <a:pt x="595" y="512"/>
                    </a:lnTo>
                    <a:lnTo>
                      <a:pt x="611" y="483"/>
                    </a:lnTo>
                    <a:lnTo>
                      <a:pt x="624" y="454"/>
                    </a:lnTo>
                    <a:lnTo>
                      <a:pt x="635" y="426"/>
                    </a:lnTo>
                    <a:lnTo>
                      <a:pt x="643" y="394"/>
                    </a:lnTo>
                    <a:lnTo>
                      <a:pt x="648" y="360"/>
                    </a:lnTo>
                    <a:lnTo>
                      <a:pt x="651" y="328"/>
                    </a:lnTo>
                    <a:lnTo>
                      <a:pt x="651" y="328"/>
                    </a:lnTo>
                    <a:lnTo>
                      <a:pt x="648" y="294"/>
                    </a:lnTo>
                    <a:lnTo>
                      <a:pt x="643" y="260"/>
                    </a:lnTo>
                    <a:lnTo>
                      <a:pt x="635" y="229"/>
                    </a:lnTo>
                    <a:lnTo>
                      <a:pt x="624" y="200"/>
                    </a:lnTo>
                    <a:lnTo>
                      <a:pt x="611" y="171"/>
                    </a:lnTo>
                    <a:lnTo>
                      <a:pt x="593" y="144"/>
                    </a:lnTo>
                    <a:lnTo>
                      <a:pt x="575" y="118"/>
                    </a:lnTo>
                    <a:lnTo>
                      <a:pt x="554" y="95"/>
                    </a:lnTo>
                    <a:lnTo>
                      <a:pt x="530" y="74"/>
                    </a:lnTo>
                    <a:lnTo>
                      <a:pt x="506" y="55"/>
                    </a:lnTo>
                    <a:lnTo>
                      <a:pt x="480" y="39"/>
                    </a:lnTo>
                    <a:lnTo>
                      <a:pt x="451" y="24"/>
                    </a:lnTo>
                    <a:lnTo>
                      <a:pt x="420" y="13"/>
                    </a:lnTo>
                    <a:lnTo>
                      <a:pt x="388" y="5"/>
                    </a:lnTo>
                    <a:lnTo>
                      <a:pt x="357" y="0"/>
                    </a:lnTo>
                    <a:lnTo>
                      <a:pt x="325" y="0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8A42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5" name="Freeform 568"/>
              <p:cNvSpPr>
                <a:spLocks/>
              </p:cNvSpPr>
              <p:nvPr/>
            </p:nvSpPr>
            <p:spPr bwMode="auto">
              <a:xfrm>
                <a:off x="3608388" y="2784476"/>
                <a:ext cx="1014413" cy="1028700"/>
              </a:xfrm>
              <a:custGeom>
                <a:avLst/>
                <a:gdLst/>
                <a:ahLst/>
                <a:cxnLst>
                  <a:cxn ang="0">
                    <a:pos x="317" y="0"/>
                  </a:cxn>
                  <a:cxn ang="0">
                    <a:pos x="254" y="5"/>
                  </a:cxn>
                  <a:cxn ang="0">
                    <a:pos x="194" y="26"/>
                  </a:cxn>
                  <a:cxn ang="0">
                    <a:pos x="139" y="55"/>
                  </a:cxn>
                  <a:cxn ang="0">
                    <a:pos x="91" y="94"/>
                  </a:cxn>
                  <a:cxn ang="0">
                    <a:pos x="52" y="144"/>
                  </a:cxn>
                  <a:cxn ang="0">
                    <a:pos x="23" y="199"/>
                  </a:cxn>
                  <a:cxn ang="0">
                    <a:pos x="5" y="260"/>
                  </a:cxn>
                  <a:cxn ang="0">
                    <a:pos x="0" y="325"/>
                  </a:cxn>
                  <a:cxn ang="0">
                    <a:pos x="0" y="357"/>
                  </a:cxn>
                  <a:cxn ang="0">
                    <a:pos x="13" y="420"/>
                  </a:cxn>
                  <a:cxn ang="0">
                    <a:pos x="39" y="478"/>
                  </a:cxn>
                  <a:cxn ang="0">
                    <a:pos x="73" y="530"/>
                  </a:cxn>
                  <a:cxn ang="0">
                    <a:pos x="118" y="575"/>
                  </a:cxn>
                  <a:cxn ang="0">
                    <a:pos x="167" y="609"/>
                  </a:cxn>
                  <a:cxn ang="0">
                    <a:pos x="225" y="633"/>
                  </a:cxn>
                  <a:cxn ang="0">
                    <a:pos x="288" y="646"/>
                  </a:cxn>
                  <a:cxn ang="0">
                    <a:pos x="319" y="648"/>
                  </a:cxn>
                  <a:cxn ang="0">
                    <a:pos x="385" y="641"/>
                  </a:cxn>
                  <a:cxn ang="0">
                    <a:pos x="445" y="622"/>
                  </a:cxn>
                  <a:cxn ang="0">
                    <a:pos x="498" y="591"/>
                  </a:cxn>
                  <a:cxn ang="0">
                    <a:pos x="545" y="551"/>
                  </a:cxn>
                  <a:cxn ang="0">
                    <a:pos x="584" y="504"/>
                  </a:cxn>
                  <a:cxn ang="0">
                    <a:pos x="613" y="449"/>
                  </a:cxn>
                  <a:cxn ang="0">
                    <a:pos x="631" y="386"/>
                  </a:cxn>
                  <a:cxn ang="0">
                    <a:pos x="639" y="323"/>
                  </a:cxn>
                  <a:cxn ang="0">
                    <a:pos x="637" y="289"/>
                  </a:cxn>
                  <a:cxn ang="0">
                    <a:pos x="624" y="226"/>
                  </a:cxn>
                  <a:cxn ang="0">
                    <a:pos x="600" y="168"/>
                  </a:cxn>
                  <a:cxn ang="0">
                    <a:pos x="566" y="115"/>
                  </a:cxn>
                  <a:cxn ang="0">
                    <a:pos x="521" y="73"/>
                  </a:cxn>
                  <a:cxn ang="0">
                    <a:pos x="469" y="36"/>
                  </a:cxn>
                  <a:cxn ang="0">
                    <a:pos x="414" y="13"/>
                  </a:cxn>
                  <a:cxn ang="0">
                    <a:pos x="351" y="0"/>
                  </a:cxn>
                  <a:cxn ang="0">
                    <a:pos x="317" y="0"/>
                  </a:cxn>
                </a:cxnLst>
                <a:rect l="0" t="0" r="r" b="b"/>
                <a:pathLst>
                  <a:path w="639" h="648">
                    <a:moveTo>
                      <a:pt x="317" y="0"/>
                    </a:moveTo>
                    <a:lnTo>
                      <a:pt x="317" y="0"/>
                    </a:lnTo>
                    <a:lnTo>
                      <a:pt x="285" y="0"/>
                    </a:lnTo>
                    <a:lnTo>
                      <a:pt x="254" y="5"/>
                    </a:lnTo>
                    <a:lnTo>
                      <a:pt x="222" y="15"/>
                    </a:lnTo>
                    <a:lnTo>
                      <a:pt x="194" y="26"/>
                    </a:lnTo>
                    <a:lnTo>
                      <a:pt x="165" y="39"/>
                    </a:lnTo>
                    <a:lnTo>
                      <a:pt x="139" y="55"/>
                    </a:lnTo>
                    <a:lnTo>
                      <a:pt x="115" y="73"/>
                    </a:lnTo>
                    <a:lnTo>
                      <a:pt x="91" y="94"/>
                    </a:lnTo>
                    <a:lnTo>
                      <a:pt x="70" y="118"/>
                    </a:lnTo>
                    <a:lnTo>
                      <a:pt x="52" y="144"/>
                    </a:lnTo>
                    <a:lnTo>
                      <a:pt x="36" y="170"/>
                    </a:lnTo>
                    <a:lnTo>
                      <a:pt x="23" y="199"/>
                    </a:lnTo>
                    <a:lnTo>
                      <a:pt x="13" y="228"/>
                    </a:lnTo>
                    <a:lnTo>
                      <a:pt x="5" y="260"/>
                    </a:lnTo>
                    <a:lnTo>
                      <a:pt x="0" y="291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0" y="357"/>
                    </a:lnTo>
                    <a:lnTo>
                      <a:pt x="5" y="391"/>
                    </a:lnTo>
                    <a:lnTo>
                      <a:pt x="13" y="420"/>
                    </a:lnTo>
                    <a:lnTo>
                      <a:pt x="26" y="451"/>
                    </a:lnTo>
                    <a:lnTo>
                      <a:pt x="39" y="478"/>
                    </a:lnTo>
                    <a:lnTo>
                      <a:pt x="55" y="507"/>
                    </a:lnTo>
                    <a:lnTo>
                      <a:pt x="73" y="530"/>
                    </a:lnTo>
                    <a:lnTo>
                      <a:pt x="94" y="554"/>
                    </a:lnTo>
                    <a:lnTo>
                      <a:pt x="118" y="575"/>
                    </a:lnTo>
                    <a:lnTo>
                      <a:pt x="141" y="593"/>
                    </a:lnTo>
                    <a:lnTo>
                      <a:pt x="167" y="609"/>
                    </a:lnTo>
                    <a:lnTo>
                      <a:pt x="196" y="622"/>
                    </a:lnTo>
                    <a:lnTo>
                      <a:pt x="225" y="633"/>
                    </a:lnTo>
                    <a:lnTo>
                      <a:pt x="257" y="641"/>
                    </a:lnTo>
                    <a:lnTo>
                      <a:pt x="288" y="646"/>
                    </a:lnTo>
                    <a:lnTo>
                      <a:pt x="319" y="648"/>
                    </a:lnTo>
                    <a:lnTo>
                      <a:pt x="319" y="648"/>
                    </a:lnTo>
                    <a:lnTo>
                      <a:pt x="354" y="646"/>
                    </a:lnTo>
                    <a:lnTo>
                      <a:pt x="385" y="641"/>
                    </a:lnTo>
                    <a:lnTo>
                      <a:pt x="414" y="633"/>
                    </a:lnTo>
                    <a:lnTo>
                      <a:pt x="445" y="622"/>
                    </a:lnTo>
                    <a:lnTo>
                      <a:pt x="472" y="606"/>
                    </a:lnTo>
                    <a:lnTo>
                      <a:pt x="498" y="591"/>
                    </a:lnTo>
                    <a:lnTo>
                      <a:pt x="524" y="572"/>
                    </a:lnTo>
                    <a:lnTo>
                      <a:pt x="545" y="551"/>
                    </a:lnTo>
                    <a:lnTo>
                      <a:pt x="566" y="528"/>
                    </a:lnTo>
                    <a:lnTo>
                      <a:pt x="584" y="504"/>
                    </a:lnTo>
                    <a:lnTo>
                      <a:pt x="600" y="475"/>
                    </a:lnTo>
                    <a:lnTo>
                      <a:pt x="613" y="449"/>
                    </a:lnTo>
                    <a:lnTo>
                      <a:pt x="624" y="417"/>
                    </a:lnTo>
                    <a:lnTo>
                      <a:pt x="631" y="386"/>
                    </a:lnTo>
                    <a:lnTo>
                      <a:pt x="637" y="354"/>
                    </a:lnTo>
                    <a:lnTo>
                      <a:pt x="639" y="323"/>
                    </a:lnTo>
                    <a:lnTo>
                      <a:pt x="639" y="323"/>
                    </a:lnTo>
                    <a:lnTo>
                      <a:pt x="637" y="289"/>
                    </a:lnTo>
                    <a:lnTo>
                      <a:pt x="631" y="257"/>
                    </a:lnTo>
                    <a:lnTo>
                      <a:pt x="624" y="226"/>
                    </a:lnTo>
                    <a:lnTo>
                      <a:pt x="613" y="197"/>
                    </a:lnTo>
                    <a:lnTo>
                      <a:pt x="600" y="168"/>
                    </a:lnTo>
                    <a:lnTo>
                      <a:pt x="584" y="141"/>
                    </a:lnTo>
                    <a:lnTo>
                      <a:pt x="566" y="115"/>
                    </a:lnTo>
                    <a:lnTo>
                      <a:pt x="545" y="94"/>
                    </a:lnTo>
                    <a:lnTo>
                      <a:pt x="521" y="73"/>
                    </a:lnTo>
                    <a:lnTo>
                      <a:pt x="495" y="55"/>
                    </a:lnTo>
                    <a:lnTo>
                      <a:pt x="469" y="36"/>
                    </a:lnTo>
                    <a:lnTo>
                      <a:pt x="443" y="23"/>
                    </a:lnTo>
                    <a:lnTo>
                      <a:pt x="414" y="13"/>
                    </a:lnTo>
                    <a:lnTo>
                      <a:pt x="382" y="5"/>
                    </a:lnTo>
                    <a:lnTo>
                      <a:pt x="351" y="0"/>
                    </a:lnTo>
                    <a:lnTo>
                      <a:pt x="317" y="0"/>
                    </a:lnTo>
                    <a:lnTo>
                      <a:pt x="317" y="0"/>
                    </a:lnTo>
                    <a:close/>
                  </a:path>
                </a:pathLst>
              </a:custGeom>
              <a:solidFill>
                <a:srgbClr val="8C43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6" name="Freeform 569"/>
              <p:cNvSpPr>
                <a:spLocks/>
              </p:cNvSpPr>
              <p:nvPr/>
            </p:nvSpPr>
            <p:spPr bwMode="auto">
              <a:xfrm>
                <a:off x="3611563" y="2787651"/>
                <a:ext cx="1003300" cy="1014413"/>
              </a:xfrm>
              <a:custGeom>
                <a:avLst/>
                <a:gdLst/>
                <a:ahLst/>
                <a:cxnLst>
                  <a:cxn ang="0">
                    <a:pos x="315" y="0"/>
                  </a:cxn>
                  <a:cxn ang="0">
                    <a:pos x="252" y="8"/>
                  </a:cxn>
                  <a:cxn ang="0">
                    <a:pos x="192" y="27"/>
                  </a:cxn>
                  <a:cxn ang="0">
                    <a:pos x="139" y="55"/>
                  </a:cxn>
                  <a:cxn ang="0">
                    <a:pos x="92" y="95"/>
                  </a:cxn>
                  <a:cxn ang="0">
                    <a:pos x="55" y="142"/>
                  </a:cxn>
                  <a:cxn ang="0">
                    <a:pos x="27" y="197"/>
                  </a:cxn>
                  <a:cxn ang="0">
                    <a:pos x="8" y="258"/>
                  </a:cxn>
                  <a:cxn ang="0">
                    <a:pos x="0" y="321"/>
                  </a:cxn>
                  <a:cxn ang="0">
                    <a:pos x="3" y="355"/>
                  </a:cxn>
                  <a:cxn ang="0">
                    <a:pos x="16" y="415"/>
                  </a:cxn>
                  <a:cxn ang="0">
                    <a:pos x="40" y="473"/>
                  </a:cxn>
                  <a:cxn ang="0">
                    <a:pos x="74" y="523"/>
                  </a:cxn>
                  <a:cxn ang="0">
                    <a:pos x="118" y="568"/>
                  </a:cxn>
                  <a:cxn ang="0">
                    <a:pos x="168" y="602"/>
                  </a:cxn>
                  <a:cxn ang="0">
                    <a:pos x="226" y="625"/>
                  </a:cxn>
                  <a:cxn ang="0">
                    <a:pos x="286" y="636"/>
                  </a:cxn>
                  <a:cxn ang="0">
                    <a:pos x="317" y="639"/>
                  </a:cxn>
                  <a:cxn ang="0">
                    <a:pos x="380" y="631"/>
                  </a:cxn>
                  <a:cxn ang="0">
                    <a:pos x="441" y="612"/>
                  </a:cxn>
                  <a:cxn ang="0">
                    <a:pos x="493" y="583"/>
                  </a:cxn>
                  <a:cxn ang="0">
                    <a:pos x="540" y="544"/>
                  </a:cxn>
                  <a:cxn ang="0">
                    <a:pos x="580" y="497"/>
                  </a:cxn>
                  <a:cxn ang="0">
                    <a:pos x="608" y="442"/>
                  </a:cxn>
                  <a:cxn ang="0">
                    <a:pos x="627" y="381"/>
                  </a:cxn>
                  <a:cxn ang="0">
                    <a:pos x="632" y="318"/>
                  </a:cxn>
                  <a:cxn ang="0">
                    <a:pos x="629" y="284"/>
                  </a:cxn>
                  <a:cxn ang="0">
                    <a:pos x="616" y="224"/>
                  </a:cxn>
                  <a:cxn ang="0">
                    <a:pos x="593" y="166"/>
                  </a:cxn>
                  <a:cxn ang="0">
                    <a:pos x="559" y="116"/>
                  </a:cxn>
                  <a:cxn ang="0">
                    <a:pos x="517" y="71"/>
                  </a:cxn>
                  <a:cxn ang="0">
                    <a:pos x="464" y="37"/>
                  </a:cxn>
                  <a:cxn ang="0">
                    <a:pos x="409" y="13"/>
                  </a:cxn>
                  <a:cxn ang="0">
                    <a:pos x="346" y="3"/>
                  </a:cxn>
                  <a:cxn ang="0">
                    <a:pos x="315" y="0"/>
                  </a:cxn>
                </a:cxnLst>
                <a:rect l="0" t="0" r="r" b="b"/>
                <a:pathLst>
                  <a:path w="632" h="639">
                    <a:moveTo>
                      <a:pt x="315" y="0"/>
                    </a:moveTo>
                    <a:lnTo>
                      <a:pt x="315" y="0"/>
                    </a:lnTo>
                    <a:lnTo>
                      <a:pt x="283" y="3"/>
                    </a:lnTo>
                    <a:lnTo>
                      <a:pt x="252" y="8"/>
                    </a:lnTo>
                    <a:lnTo>
                      <a:pt x="220" y="16"/>
                    </a:lnTo>
                    <a:lnTo>
                      <a:pt x="192" y="27"/>
                    </a:lnTo>
                    <a:lnTo>
                      <a:pt x="165" y="40"/>
                    </a:lnTo>
                    <a:lnTo>
                      <a:pt x="139" y="55"/>
                    </a:lnTo>
                    <a:lnTo>
                      <a:pt x="116" y="74"/>
                    </a:lnTo>
                    <a:lnTo>
                      <a:pt x="92" y="95"/>
                    </a:lnTo>
                    <a:lnTo>
                      <a:pt x="71" y="118"/>
                    </a:lnTo>
                    <a:lnTo>
                      <a:pt x="55" y="142"/>
                    </a:lnTo>
                    <a:lnTo>
                      <a:pt x="40" y="168"/>
                    </a:lnTo>
                    <a:lnTo>
                      <a:pt x="27" y="197"/>
                    </a:lnTo>
                    <a:lnTo>
                      <a:pt x="16" y="226"/>
                    </a:lnTo>
                    <a:lnTo>
                      <a:pt x="8" y="258"/>
                    </a:lnTo>
                    <a:lnTo>
                      <a:pt x="3" y="289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3" y="355"/>
                    </a:lnTo>
                    <a:lnTo>
                      <a:pt x="8" y="386"/>
                    </a:lnTo>
                    <a:lnTo>
                      <a:pt x="16" y="415"/>
                    </a:lnTo>
                    <a:lnTo>
                      <a:pt x="27" y="444"/>
                    </a:lnTo>
                    <a:lnTo>
                      <a:pt x="40" y="473"/>
                    </a:lnTo>
                    <a:lnTo>
                      <a:pt x="55" y="499"/>
                    </a:lnTo>
                    <a:lnTo>
                      <a:pt x="74" y="523"/>
                    </a:lnTo>
                    <a:lnTo>
                      <a:pt x="95" y="547"/>
                    </a:lnTo>
                    <a:lnTo>
                      <a:pt x="118" y="568"/>
                    </a:lnTo>
                    <a:lnTo>
                      <a:pt x="142" y="583"/>
                    </a:lnTo>
                    <a:lnTo>
                      <a:pt x="168" y="602"/>
                    </a:lnTo>
                    <a:lnTo>
                      <a:pt x="194" y="615"/>
                    </a:lnTo>
                    <a:lnTo>
                      <a:pt x="226" y="625"/>
                    </a:lnTo>
                    <a:lnTo>
                      <a:pt x="255" y="633"/>
                    </a:lnTo>
                    <a:lnTo>
                      <a:pt x="286" y="636"/>
                    </a:lnTo>
                    <a:lnTo>
                      <a:pt x="317" y="639"/>
                    </a:lnTo>
                    <a:lnTo>
                      <a:pt x="317" y="639"/>
                    </a:lnTo>
                    <a:lnTo>
                      <a:pt x="352" y="636"/>
                    </a:lnTo>
                    <a:lnTo>
                      <a:pt x="380" y="631"/>
                    </a:lnTo>
                    <a:lnTo>
                      <a:pt x="412" y="623"/>
                    </a:lnTo>
                    <a:lnTo>
                      <a:pt x="441" y="612"/>
                    </a:lnTo>
                    <a:lnTo>
                      <a:pt x="467" y="599"/>
                    </a:lnTo>
                    <a:lnTo>
                      <a:pt x="493" y="583"/>
                    </a:lnTo>
                    <a:lnTo>
                      <a:pt x="519" y="565"/>
                    </a:lnTo>
                    <a:lnTo>
                      <a:pt x="540" y="544"/>
                    </a:lnTo>
                    <a:lnTo>
                      <a:pt x="561" y="520"/>
                    </a:lnTo>
                    <a:lnTo>
                      <a:pt x="580" y="497"/>
                    </a:lnTo>
                    <a:lnTo>
                      <a:pt x="595" y="470"/>
                    </a:lnTo>
                    <a:lnTo>
                      <a:pt x="608" y="442"/>
                    </a:lnTo>
                    <a:lnTo>
                      <a:pt x="619" y="413"/>
                    </a:lnTo>
                    <a:lnTo>
                      <a:pt x="627" y="381"/>
                    </a:lnTo>
                    <a:lnTo>
                      <a:pt x="629" y="350"/>
                    </a:lnTo>
                    <a:lnTo>
                      <a:pt x="632" y="318"/>
                    </a:lnTo>
                    <a:lnTo>
                      <a:pt x="632" y="318"/>
                    </a:lnTo>
                    <a:lnTo>
                      <a:pt x="629" y="284"/>
                    </a:lnTo>
                    <a:lnTo>
                      <a:pt x="624" y="252"/>
                    </a:lnTo>
                    <a:lnTo>
                      <a:pt x="616" y="224"/>
                    </a:lnTo>
                    <a:lnTo>
                      <a:pt x="606" y="195"/>
                    </a:lnTo>
                    <a:lnTo>
                      <a:pt x="593" y="166"/>
                    </a:lnTo>
                    <a:lnTo>
                      <a:pt x="577" y="139"/>
                    </a:lnTo>
                    <a:lnTo>
                      <a:pt x="559" y="116"/>
                    </a:lnTo>
                    <a:lnTo>
                      <a:pt x="538" y="92"/>
                    </a:lnTo>
                    <a:lnTo>
                      <a:pt x="517" y="71"/>
                    </a:lnTo>
                    <a:lnTo>
                      <a:pt x="490" y="53"/>
                    </a:lnTo>
                    <a:lnTo>
                      <a:pt x="464" y="37"/>
                    </a:lnTo>
                    <a:lnTo>
                      <a:pt x="438" y="24"/>
                    </a:lnTo>
                    <a:lnTo>
                      <a:pt x="409" y="13"/>
                    </a:lnTo>
                    <a:lnTo>
                      <a:pt x="378" y="6"/>
                    </a:lnTo>
                    <a:lnTo>
                      <a:pt x="346" y="3"/>
                    </a:lnTo>
                    <a:lnTo>
                      <a:pt x="315" y="0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8E45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7" name="Freeform 570"/>
              <p:cNvSpPr>
                <a:spLocks/>
              </p:cNvSpPr>
              <p:nvPr/>
            </p:nvSpPr>
            <p:spPr bwMode="auto">
              <a:xfrm>
                <a:off x="3621088" y="2792413"/>
                <a:ext cx="985838" cy="996950"/>
              </a:xfrm>
              <a:custGeom>
                <a:avLst/>
                <a:gdLst/>
                <a:ahLst/>
                <a:cxnLst>
                  <a:cxn ang="0">
                    <a:pos x="309" y="0"/>
                  </a:cxn>
                  <a:cxn ang="0">
                    <a:pos x="246" y="8"/>
                  </a:cxn>
                  <a:cxn ang="0">
                    <a:pos x="188" y="26"/>
                  </a:cxn>
                  <a:cxn ang="0">
                    <a:pos x="136" y="55"/>
                  </a:cxn>
                  <a:cxn ang="0">
                    <a:pos x="89" y="94"/>
                  </a:cxn>
                  <a:cxn ang="0">
                    <a:pos x="52" y="142"/>
                  </a:cxn>
                  <a:cxn ang="0">
                    <a:pos x="23" y="194"/>
                  </a:cxn>
                  <a:cxn ang="0">
                    <a:pos x="5" y="255"/>
                  </a:cxn>
                  <a:cxn ang="0">
                    <a:pos x="0" y="318"/>
                  </a:cxn>
                  <a:cxn ang="0">
                    <a:pos x="2" y="349"/>
                  </a:cxn>
                  <a:cxn ang="0">
                    <a:pos x="15" y="410"/>
                  </a:cxn>
                  <a:cxn ang="0">
                    <a:pos x="39" y="465"/>
                  </a:cxn>
                  <a:cxn ang="0">
                    <a:pos x="73" y="515"/>
                  </a:cxn>
                  <a:cxn ang="0">
                    <a:pos x="115" y="557"/>
                  </a:cxn>
                  <a:cxn ang="0">
                    <a:pos x="165" y="591"/>
                  </a:cxn>
                  <a:cxn ang="0">
                    <a:pos x="220" y="615"/>
                  </a:cxn>
                  <a:cxn ang="0">
                    <a:pos x="280" y="628"/>
                  </a:cxn>
                  <a:cxn ang="0">
                    <a:pos x="311" y="628"/>
                  </a:cxn>
                  <a:cxn ang="0">
                    <a:pos x="374" y="622"/>
                  </a:cxn>
                  <a:cxn ang="0">
                    <a:pos x="432" y="601"/>
                  </a:cxn>
                  <a:cxn ang="0">
                    <a:pos x="484" y="572"/>
                  </a:cxn>
                  <a:cxn ang="0">
                    <a:pos x="532" y="536"/>
                  </a:cxn>
                  <a:cxn ang="0">
                    <a:pos x="568" y="488"/>
                  </a:cxn>
                  <a:cxn ang="0">
                    <a:pos x="597" y="433"/>
                  </a:cxn>
                  <a:cxn ang="0">
                    <a:pos x="616" y="375"/>
                  </a:cxn>
                  <a:cxn ang="0">
                    <a:pos x="621" y="312"/>
                  </a:cxn>
                  <a:cxn ang="0">
                    <a:pos x="618" y="281"/>
                  </a:cxn>
                  <a:cxn ang="0">
                    <a:pos x="605" y="218"/>
                  </a:cxn>
                  <a:cxn ang="0">
                    <a:pos x="581" y="163"/>
                  </a:cxn>
                  <a:cxn ang="0">
                    <a:pos x="547" y="113"/>
                  </a:cxn>
                  <a:cxn ang="0">
                    <a:pos x="505" y="71"/>
                  </a:cxn>
                  <a:cxn ang="0">
                    <a:pos x="456" y="37"/>
                  </a:cxn>
                  <a:cxn ang="0">
                    <a:pos x="401" y="13"/>
                  </a:cxn>
                  <a:cxn ang="0">
                    <a:pos x="340" y="3"/>
                  </a:cxn>
                  <a:cxn ang="0">
                    <a:pos x="309" y="0"/>
                  </a:cxn>
                </a:cxnLst>
                <a:rect l="0" t="0" r="r" b="b"/>
                <a:pathLst>
                  <a:path w="621" h="628">
                    <a:moveTo>
                      <a:pt x="309" y="0"/>
                    </a:moveTo>
                    <a:lnTo>
                      <a:pt x="309" y="0"/>
                    </a:lnTo>
                    <a:lnTo>
                      <a:pt x="277" y="3"/>
                    </a:lnTo>
                    <a:lnTo>
                      <a:pt x="246" y="8"/>
                    </a:lnTo>
                    <a:lnTo>
                      <a:pt x="217" y="16"/>
                    </a:lnTo>
                    <a:lnTo>
                      <a:pt x="188" y="26"/>
                    </a:lnTo>
                    <a:lnTo>
                      <a:pt x="159" y="39"/>
                    </a:lnTo>
                    <a:lnTo>
                      <a:pt x="136" y="55"/>
                    </a:lnTo>
                    <a:lnTo>
                      <a:pt x="112" y="73"/>
                    </a:lnTo>
                    <a:lnTo>
                      <a:pt x="89" y="94"/>
                    </a:lnTo>
                    <a:lnTo>
                      <a:pt x="70" y="115"/>
                    </a:lnTo>
                    <a:lnTo>
                      <a:pt x="52" y="142"/>
                    </a:lnTo>
                    <a:lnTo>
                      <a:pt x="36" y="168"/>
                    </a:lnTo>
                    <a:lnTo>
                      <a:pt x="23" y="194"/>
                    </a:lnTo>
                    <a:lnTo>
                      <a:pt x="13" y="223"/>
                    </a:lnTo>
                    <a:lnTo>
                      <a:pt x="5" y="255"/>
                    </a:lnTo>
                    <a:lnTo>
                      <a:pt x="2" y="28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2" y="349"/>
                    </a:lnTo>
                    <a:lnTo>
                      <a:pt x="7" y="381"/>
                    </a:lnTo>
                    <a:lnTo>
                      <a:pt x="15" y="410"/>
                    </a:lnTo>
                    <a:lnTo>
                      <a:pt x="26" y="439"/>
                    </a:lnTo>
                    <a:lnTo>
                      <a:pt x="39" y="465"/>
                    </a:lnTo>
                    <a:lnTo>
                      <a:pt x="55" y="491"/>
                    </a:lnTo>
                    <a:lnTo>
                      <a:pt x="73" y="515"/>
                    </a:lnTo>
                    <a:lnTo>
                      <a:pt x="91" y="538"/>
                    </a:lnTo>
                    <a:lnTo>
                      <a:pt x="115" y="557"/>
                    </a:lnTo>
                    <a:lnTo>
                      <a:pt x="138" y="575"/>
                    </a:lnTo>
                    <a:lnTo>
                      <a:pt x="165" y="591"/>
                    </a:lnTo>
                    <a:lnTo>
                      <a:pt x="191" y="604"/>
                    </a:lnTo>
                    <a:lnTo>
                      <a:pt x="220" y="615"/>
                    </a:lnTo>
                    <a:lnTo>
                      <a:pt x="249" y="622"/>
                    </a:lnTo>
                    <a:lnTo>
                      <a:pt x="280" y="628"/>
                    </a:lnTo>
                    <a:lnTo>
                      <a:pt x="311" y="628"/>
                    </a:lnTo>
                    <a:lnTo>
                      <a:pt x="311" y="628"/>
                    </a:lnTo>
                    <a:lnTo>
                      <a:pt x="343" y="628"/>
                    </a:lnTo>
                    <a:lnTo>
                      <a:pt x="374" y="622"/>
                    </a:lnTo>
                    <a:lnTo>
                      <a:pt x="403" y="615"/>
                    </a:lnTo>
                    <a:lnTo>
                      <a:pt x="432" y="601"/>
                    </a:lnTo>
                    <a:lnTo>
                      <a:pt x="461" y="588"/>
                    </a:lnTo>
                    <a:lnTo>
                      <a:pt x="484" y="572"/>
                    </a:lnTo>
                    <a:lnTo>
                      <a:pt x="508" y="554"/>
                    </a:lnTo>
                    <a:lnTo>
                      <a:pt x="532" y="536"/>
                    </a:lnTo>
                    <a:lnTo>
                      <a:pt x="550" y="512"/>
                    </a:lnTo>
                    <a:lnTo>
                      <a:pt x="568" y="488"/>
                    </a:lnTo>
                    <a:lnTo>
                      <a:pt x="584" y="462"/>
                    </a:lnTo>
                    <a:lnTo>
                      <a:pt x="597" y="433"/>
                    </a:lnTo>
                    <a:lnTo>
                      <a:pt x="608" y="404"/>
                    </a:lnTo>
                    <a:lnTo>
                      <a:pt x="616" y="375"/>
                    </a:lnTo>
                    <a:lnTo>
                      <a:pt x="618" y="344"/>
                    </a:lnTo>
                    <a:lnTo>
                      <a:pt x="621" y="312"/>
                    </a:lnTo>
                    <a:lnTo>
                      <a:pt x="621" y="312"/>
                    </a:lnTo>
                    <a:lnTo>
                      <a:pt x="618" y="281"/>
                    </a:lnTo>
                    <a:lnTo>
                      <a:pt x="613" y="249"/>
                    </a:lnTo>
                    <a:lnTo>
                      <a:pt x="605" y="218"/>
                    </a:lnTo>
                    <a:lnTo>
                      <a:pt x="595" y="189"/>
                    </a:lnTo>
                    <a:lnTo>
                      <a:pt x="581" y="163"/>
                    </a:lnTo>
                    <a:lnTo>
                      <a:pt x="566" y="136"/>
                    </a:lnTo>
                    <a:lnTo>
                      <a:pt x="547" y="113"/>
                    </a:lnTo>
                    <a:lnTo>
                      <a:pt x="529" y="92"/>
                    </a:lnTo>
                    <a:lnTo>
                      <a:pt x="505" y="71"/>
                    </a:lnTo>
                    <a:lnTo>
                      <a:pt x="482" y="52"/>
                    </a:lnTo>
                    <a:lnTo>
                      <a:pt x="456" y="37"/>
                    </a:lnTo>
                    <a:lnTo>
                      <a:pt x="429" y="24"/>
                    </a:lnTo>
                    <a:lnTo>
                      <a:pt x="401" y="13"/>
                    </a:lnTo>
                    <a:lnTo>
                      <a:pt x="369" y="5"/>
                    </a:lnTo>
                    <a:lnTo>
                      <a:pt x="340" y="3"/>
                    </a:lnTo>
                    <a:lnTo>
                      <a:pt x="309" y="0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91460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8" name="Freeform 571"/>
              <p:cNvSpPr>
                <a:spLocks/>
              </p:cNvSpPr>
              <p:nvPr/>
            </p:nvSpPr>
            <p:spPr bwMode="auto">
              <a:xfrm>
                <a:off x="3629025" y="2797176"/>
                <a:ext cx="969963" cy="982663"/>
              </a:xfrm>
              <a:custGeom>
                <a:avLst/>
                <a:gdLst/>
                <a:ahLst/>
                <a:cxnLst>
                  <a:cxn ang="0">
                    <a:pos x="301" y="0"/>
                  </a:cxn>
                  <a:cxn ang="0">
                    <a:pos x="241" y="7"/>
                  </a:cxn>
                  <a:cxn ang="0">
                    <a:pos x="183" y="26"/>
                  </a:cxn>
                  <a:cxn ang="0">
                    <a:pos x="131" y="55"/>
                  </a:cxn>
                  <a:cxn ang="0">
                    <a:pos x="86" y="94"/>
                  </a:cxn>
                  <a:cxn ang="0">
                    <a:pos x="50" y="139"/>
                  </a:cxn>
                  <a:cxn ang="0">
                    <a:pos x="21" y="191"/>
                  </a:cxn>
                  <a:cxn ang="0">
                    <a:pos x="5" y="249"/>
                  </a:cxn>
                  <a:cxn ang="0">
                    <a:pos x="0" y="312"/>
                  </a:cxn>
                  <a:cxn ang="0">
                    <a:pos x="0" y="344"/>
                  </a:cxn>
                  <a:cxn ang="0">
                    <a:pos x="13" y="404"/>
                  </a:cxn>
                  <a:cxn ang="0">
                    <a:pos x="36" y="459"/>
                  </a:cxn>
                  <a:cxn ang="0">
                    <a:pos x="71" y="509"/>
                  </a:cxn>
                  <a:cxn ang="0">
                    <a:pos x="112" y="548"/>
                  </a:cxn>
                  <a:cxn ang="0">
                    <a:pos x="162" y="583"/>
                  </a:cxn>
                  <a:cxn ang="0">
                    <a:pos x="217" y="606"/>
                  </a:cxn>
                  <a:cxn ang="0">
                    <a:pos x="275" y="617"/>
                  </a:cxn>
                  <a:cxn ang="0">
                    <a:pos x="306" y="619"/>
                  </a:cxn>
                  <a:cxn ang="0">
                    <a:pos x="369" y="612"/>
                  </a:cxn>
                  <a:cxn ang="0">
                    <a:pos x="427" y="593"/>
                  </a:cxn>
                  <a:cxn ang="0">
                    <a:pos x="477" y="564"/>
                  </a:cxn>
                  <a:cxn ang="0">
                    <a:pos x="521" y="525"/>
                  </a:cxn>
                  <a:cxn ang="0">
                    <a:pos x="561" y="480"/>
                  </a:cxn>
                  <a:cxn ang="0">
                    <a:pos x="587" y="428"/>
                  </a:cxn>
                  <a:cxn ang="0">
                    <a:pos x="605" y="370"/>
                  </a:cxn>
                  <a:cxn ang="0">
                    <a:pos x="611" y="307"/>
                  </a:cxn>
                  <a:cxn ang="0">
                    <a:pos x="608" y="275"/>
                  </a:cxn>
                  <a:cxn ang="0">
                    <a:pos x="595" y="215"/>
                  </a:cxn>
                  <a:cxn ang="0">
                    <a:pos x="571" y="160"/>
                  </a:cxn>
                  <a:cxn ang="0">
                    <a:pos x="540" y="110"/>
                  </a:cxn>
                  <a:cxn ang="0">
                    <a:pos x="498" y="70"/>
                  </a:cxn>
                  <a:cxn ang="0">
                    <a:pos x="448" y="36"/>
                  </a:cxn>
                  <a:cxn ang="0">
                    <a:pos x="393" y="13"/>
                  </a:cxn>
                  <a:cxn ang="0">
                    <a:pos x="333" y="2"/>
                  </a:cxn>
                  <a:cxn ang="0">
                    <a:pos x="301" y="0"/>
                  </a:cxn>
                </a:cxnLst>
                <a:rect l="0" t="0" r="r" b="b"/>
                <a:pathLst>
                  <a:path w="611" h="619">
                    <a:moveTo>
                      <a:pt x="301" y="0"/>
                    </a:moveTo>
                    <a:lnTo>
                      <a:pt x="301" y="0"/>
                    </a:lnTo>
                    <a:lnTo>
                      <a:pt x="270" y="2"/>
                    </a:lnTo>
                    <a:lnTo>
                      <a:pt x="241" y="7"/>
                    </a:lnTo>
                    <a:lnTo>
                      <a:pt x="212" y="15"/>
                    </a:lnTo>
                    <a:lnTo>
                      <a:pt x="183" y="26"/>
                    </a:lnTo>
                    <a:lnTo>
                      <a:pt x="157" y="39"/>
                    </a:lnTo>
                    <a:lnTo>
                      <a:pt x="131" y="55"/>
                    </a:lnTo>
                    <a:lnTo>
                      <a:pt x="107" y="73"/>
                    </a:lnTo>
                    <a:lnTo>
                      <a:pt x="86" y="94"/>
                    </a:lnTo>
                    <a:lnTo>
                      <a:pt x="68" y="115"/>
                    </a:lnTo>
                    <a:lnTo>
                      <a:pt x="50" y="139"/>
                    </a:lnTo>
                    <a:lnTo>
                      <a:pt x="34" y="165"/>
                    </a:lnTo>
                    <a:lnTo>
                      <a:pt x="21" y="191"/>
                    </a:lnTo>
                    <a:lnTo>
                      <a:pt x="13" y="220"/>
                    </a:lnTo>
                    <a:lnTo>
                      <a:pt x="5" y="249"/>
                    </a:lnTo>
                    <a:lnTo>
                      <a:pt x="0" y="281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44"/>
                    </a:lnTo>
                    <a:lnTo>
                      <a:pt x="5" y="375"/>
                    </a:lnTo>
                    <a:lnTo>
                      <a:pt x="13" y="404"/>
                    </a:lnTo>
                    <a:lnTo>
                      <a:pt x="23" y="433"/>
                    </a:lnTo>
                    <a:lnTo>
                      <a:pt x="36" y="459"/>
                    </a:lnTo>
                    <a:lnTo>
                      <a:pt x="52" y="485"/>
                    </a:lnTo>
                    <a:lnTo>
                      <a:pt x="71" y="509"/>
                    </a:lnTo>
                    <a:lnTo>
                      <a:pt x="92" y="530"/>
                    </a:lnTo>
                    <a:lnTo>
                      <a:pt x="112" y="548"/>
                    </a:lnTo>
                    <a:lnTo>
                      <a:pt x="136" y="567"/>
                    </a:lnTo>
                    <a:lnTo>
                      <a:pt x="162" y="583"/>
                    </a:lnTo>
                    <a:lnTo>
                      <a:pt x="189" y="596"/>
                    </a:lnTo>
                    <a:lnTo>
                      <a:pt x="217" y="606"/>
                    </a:lnTo>
                    <a:lnTo>
                      <a:pt x="246" y="612"/>
                    </a:lnTo>
                    <a:lnTo>
                      <a:pt x="275" y="617"/>
                    </a:lnTo>
                    <a:lnTo>
                      <a:pt x="306" y="619"/>
                    </a:lnTo>
                    <a:lnTo>
                      <a:pt x="306" y="619"/>
                    </a:lnTo>
                    <a:lnTo>
                      <a:pt x="338" y="617"/>
                    </a:lnTo>
                    <a:lnTo>
                      <a:pt x="369" y="612"/>
                    </a:lnTo>
                    <a:lnTo>
                      <a:pt x="398" y="604"/>
                    </a:lnTo>
                    <a:lnTo>
                      <a:pt x="427" y="593"/>
                    </a:lnTo>
                    <a:lnTo>
                      <a:pt x="453" y="580"/>
                    </a:lnTo>
                    <a:lnTo>
                      <a:pt x="477" y="564"/>
                    </a:lnTo>
                    <a:lnTo>
                      <a:pt x="500" y="546"/>
                    </a:lnTo>
                    <a:lnTo>
                      <a:pt x="521" y="525"/>
                    </a:lnTo>
                    <a:lnTo>
                      <a:pt x="542" y="504"/>
                    </a:lnTo>
                    <a:lnTo>
                      <a:pt x="561" y="480"/>
                    </a:lnTo>
                    <a:lnTo>
                      <a:pt x="574" y="454"/>
                    </a:lnTo>
                    <a:lnTo>
                      <a:pt x="587" y="428"/>
                    </a:lnTo>
                    <a:lnTo>
                      <a:pt x="597" y="399"/>
                    </a:lnTo>
                    <a:lnTo>
                      <a:pt x="605" y="370"/>
                    </a:lnTo>
                    <a:lnTo>
                      <a:pt x="611" y="338"/>
                    </a:lnTo>
                    <a:lnTo>
                      <a:pt x="611" y="307"/>
                    </a:lnTo>
                    <a:lnTo>
                      <a:pt x="611" y="307"/>
                    </a:lnTo>
                    <a:lnTo>
                      <a:pt x="608" y="275"/>
                    </a:lnTo>
                    <a:lnTo>
                      <a:pt x="603" y="244"/>
                    </a:lnTo>
                    <a:lnTo>
                      <a:pt x="595" y="215"/>
                    </a:lnTo>
                    <a:lnTo>
                      <a:pt x="584" y="186"/>
                    </a:lnTo>
                    <a:lnTo>
                      <a:pt x="571" y="160"/>
                    </a:lnTo>
                    <a:lnTo>
                      <a:pt x="556" y="133"/>
                    </a:lnTo>
                    <a:lnTo>
                      <a:pt x="540" y="110"/>
                    </a:lnTo>
                    <a:lnTo>
                      <a:pt x="519" y="89"/>
                    </a:lnTo>
                    <a:lnTo>
                      <a:pt x="498" y="70"/>
                    </a:lnTo>
                    <a:lnTo>
                      <a:pt x="474" y="52"/>
                    </a:lnTo>
                    <a:lnTo>
                      <a:pt x="448" y="36"/>
                    </a:lnTo>
                    <a:lnTo>
                      <a:pt x="422" y="23"/>
                    </a:lnTo>
                    <a:lnTo>
                      <a:pt x="393" y="13"/>
                    </a:lnTo>
                    <a:lnTo>
                      <a:pt x="364" y="7"/>
                    </a:lnTo>
                    <a:lnTo>
                      <a:pt x="333" y="2"/>
                    </a:lnTo>
                    <a:lnTo>
                      <a:pt x="301" y="0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9448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9" name="Freeform 572"/>
              <p:cNvSpPr>
                <a:spLocks/>
              </p:cNvSpPr>
              <p:nvPr/>
            </p:nvSpPr>
            <p:spPr bwMode="auto">
              <a:xfrm>
                <a:off x="3632200" y="2805113"/>
                <a:ext cx="957263" cy="963613"/>
              </a:xfrm>
              <a:custGeom>
                <a:avLst/>
                <a:gdLst/>
                <a:ahLst/>
                <a:cxnLst>
                  <a:cxn ang="0">
                    <a:pos x="299" y="0"/>
                  </a:cxn>
                  <a:cxn ang="0">
                    <a:pos x="239" y="5"/>
                  </a:cxn>
                  <a:cxn ang="0">
                    <a:pos x="181" y="23"/>
                  </a:cxn>
                  <a:cxn ang="0">
                    <a:pos x="131" y="52"/>
                  </a:cxn>
                  <a:cxn ang="0">
                    <a:pos x="87" y="89"/>
                  </a:cxn>
                  <a:cxn ang="0">
                    <a:pos x="50" y="136"/>
                  </a:cxn>
                  <a:cxn ang="0">
                    <a:pos x="24" y="186"/>
                  </a:cxn>
                  <a:cxn ang="0">
                    <a:pos x="6" y="244"/>
                  </a:cxn>
                  <a:cxn ang="0">
                    <a:pos x="0" y="304"/>
                  </a:cxn>
                  <a:cxn ang="0">
                    <a:pos x="3" y="336"/>
                  </a:cxn>
                  <a:cxn ang="0">
                    <a:pos x="16" y="396"/>
                  </a:cxn>
                  <a:cxn ang="0">
                    <a:pos x="40" y="449"/>
                  </a:cxn>
                  <a:cxn ang="0">
                    <a:pos x="71" y="499"/>
                  </a:cxn>
                  <a:cxn ang="0">
                    <a:pos x="113" y="538"/>
                  </a:cxn>
                  <a:cxn ang="0">
                    <a:pos x="160" y="572"/>
                  </a:cxn>
                  <a:cxn ang="0">
                    <a:pos x="215" y="593"/>
                  </a:cxn>
                  <a:cxn ang="0">
                    <a:pos x="276" y="604"/>
                  </a:cxn>
                  <a:cxn ang="0">
                    <a:pos x="304" y="607"/>
                  </a:cxn>
                  <a:cxn ang="0">
                    <a:pos x="365" y="599"/>
                  </a:cxn>
                  <a:cxn ang="0">
                    <a:pos x="422" y="580"/>
                  </a:cxn>
                  <a:cxn ang="0">
                    <a:pos x="472" y="551"/>
                  </a:cxn>
                  <a:cxn ang="0">
                    <a:pos x="517" y="515"/>
                  </a:cxn>
                  <a:cxn ang="0">
                    <a:pos x="554" y="470"/>
                  </a:cxn>
                  <a:cxn ang="0">
                    <a:pos x="580" y="417"/>
                  </a:cxn>
                  <a:cxn ang="0">
                    <a:pos x="598" y="360"/>
                  </a:cxn>
                  <a:cxn ang="0">
                    <a:pos x="603" y="299"/>
                  </a:cxn>
                  <a:cxn ang="0">
                    <a:pos x="601" y="268"/>
                  </a:cxn>
                  <a:cxn ang="0">
                    <a:pos x="590" y="210"/>
                  </a:cxn>
                  <a:cxn ang="0">
                    <a:pos x="567" y="155"/>
                  </a:cxn>
                  <a:cxn ang="0">
                    <a:pos x="533" y="107"/>
                  </a:cxn>
                  <a:cxn ang="0">
                    <a:pos x="491" y="65"/>
                  </a:cxn>
                  <a:cxn ang="0">
                    <a:pos x="443" y="34"/>
                  </a:cxn>
                  <a:cxn ang="0">
                    <a:pos x="388" y="10"/>
                  </a:cxn>
                  <a:cxn ang="0">
                    <a:pos x="331" y="0"/>
                  </a:cxn>
                  <a:cxn ang="0">
                    <a:pos x="299" y="0"/>
                  </a:cxn>
                </a:cxnLst>
                <a:rect l="0" t="0" r="r" b="b"/>
                <a:pathLst>
                  <a:path w="603" h="607">
                    <a:moveTo>
                      <a:pt x="299" y="0"/>
                    </a:moveTo>
                    <a:lnTo>
                      <a:pt x="299" y="0"/>
                    </a:lnTo>
                    <a:lnTo>
                      <a:pt x="268" y="0"/>
                    </a:lnTo>
                    <a:lnTo>
                      <a:pt x="239" y="5"/>
                    </a:lnTo>
                    <a:lnTo>
                      <a:pt x="210" y="13"/>
                    </a:lnTo>
                    <a:lnTo>
                      <a:pt x="181" y="23"/>
                    </a:lnTo>
                    <a:lnTo>
                      <a:pt x="155" y="37"/>
                    </a:lnTo>
                    <a:lnTo>
                      <a:pt x="131" y="52"/>
                    </a:lnTo>
                    <a:lnTo>
                      <a:pt x="108" y="71"/>
                    </a:lnTo>
                    <a:lnTo>
                      <a:pt x="87" y="89"/>
                    </a:lnTo>
                    <a:lnTo>
                      <a:pt x="69" y="113"/>
                    </a:lnTo>
                    <a:lnTo>
                      <a:pt x="50" y="136"/>
                    </a:lnTo>
                    <a:lnTo>
                      <a:pt x="37" y="160"/>
                    </a:lnTo>
                    <a:lnTo>
                      <a:pt x="24" y="186"/>
                    </a:lnTo>
                    <a:lnTo>
                      <a:pt x="14" y="215"/>
                    </a:lnTo>
                    <a:lnTo>
                      <a:pt x="6" y="244"/>
                    </a:lnTo>
                    <a:lnTo>
                      <a:pt x="3" y="276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3" y="336"/>
                    </a:lnTo>
                    <a:lnTo>
                      <a:pt x="8" y="367"/>
                    </a:lnTo>
                    <a:lnTo>
                      <a:pt x="16" y="396"/>
                    </a:lnTo>
                    <a:lnTo>
                      <a:pt x="27" y="423"/>
                    </a:lnTo>
                    <a:lnTo>
                      <a:pt x="40" y="449"/>
                    </a:lnTo>
                    <a:lnTo>
                      <a:pt x="53" y="475"/>
                    </a:lnTo>
                    <a:lnTo>
                      <a:pt x="71" y="499"/>
                    </a:lnTo>
                    <a:lnTo>
                      <a:pt x="92" y="520"/>
                    </a:lnTo>
                    <a:lnTo>
                      <a:pt x="113" y="538"/>
                    </a:lnTo>
                    <a:lnTo>
                      <a:pt x="137" y="557"/>
                    </a:lnTo>
                    <a:lnTo>
                      <a:pt x="160" y="572"/>
                    </a:lnTo>
                    <a:lnTo>
                      <a:pt x="187" y="583"/>
                    </a:lnTo>
                    <a:lnTo>
                      <a:pt x="215" y="593"/>
                    </a:lnTo>
                    <a:lnTo>
                      <a:pt x="244" y="601"/>
                    </a:lnTo>
                    <a:lnTo>
                      <a:pt x="276" y="604"/>
                    </a:lnTo>
                    <a:lnTo>
                      <a:pt x="304" y="607"/>
                    </a:lnTo>
                    <a:lnTo>
                      <a:pt x="304" y="607"/>
                    </a:lnTo>
                    <a:lnTo>
                      <a:pt x="336" y="604"/>
                    </a:lnTo>
                    <a:lnTo>
                      <a:pt x="365" y="599"/>
                    </a:lnTo>
                    <a:lnTo>
                      <a:pt x="394" y="591"/>
                    </a:lnTo>
                    <a:lnTo>
                      <a:pt x="422" y="580"/>
                    </a:lnTo>
                    <a:lnTo>
                      <a:pt x="449" y="567"/>
                    </a:lnTo>
                    <a:lnTo>
                      <a:pt x="472" y="551"/>
                    </a:lnTo>
                    <a:lnTo>
                      <a:pt x="496" y="536"/>
                    </a:lnTo>
                    <a:lnTo>
                      <a:pt x="517" y="515"/>
                    </a:lnTo>
                    <a:lnTo>
                      <a:pt x="535" y="494"/>
                    </a:lnTo>
                    <a:lnTo>
                      <a:pt x="554" y="470"/>
                    </a:lnTo>
                    <a:lnTo>
                      <a:pt x="569" y="444"/>
                    </a:lnTo>
                    <a:lnTo>
                      <a:pt x="580" y="417"/>
                    </a:lnTo>
                    <a:lnTo>
                      <a:pt x="590" y="389"/>
                    </a:lnTo>
                    <a:lnTo>
                      <a:pt x="598" y="360"/>
                    </a:lnTo>
                    <a:lnTo>
                      <a:pt x="603" y="331"/>
                    </a:lnTo>
                    <a:lnTo>
                      <a:pt x="603" y="299"/>
                    </a:lnTo>
                    <a:lnTo>
                      <a:pt x="603" y="299"/>
                    </a:lnTo>
                    <a:lnTo>
                      <a:pt x="601" y="268"/>
                    </a:lnTo>
                    <a:lnTo>
                      <a:pt x="598" y="239"/>
                    </a:lnTo>
                    <a:lnTo>
                      <a:pt x="590" y="210"/>
                    </a:lnTo>
                    <a:lnTo>
                      <a:pt x="580" y="181"/>
                    </a:lnTo>
                    <a:lnTo>
                      <a:pt x="567" y="155"/>
                    </a:lnTo>
                    <a:lnTo>
                      <a:pt x="551" y="131"/>
                    </a:lnTo>
                    <a:lnTo>
                      <a:pt x="533" y="107"/>
                    </a:lnTo>
                    <a:lnTo>
                      <a:pt x="514" y="86"/>
                    </a:lnTo>
                    <a:lnTo>
                      <a:pt x="491" y="65"/>
                    </a:lnTo>
                    <a:lnTo>
                      <a:pt x="467" y="50"/>
                    </a:lnTo>
                    <a:lnTo>
                      <a:pt x="443" y="34"/>
                    </a:lnTo>
                    <a:lnTo>
                      <a:pt x="417" y="21"/>
                    </a:lnTo>
                    <a:lnTo>
                      <a:pt x="388" y="10"/>
                    </a:lnTo>
                    <a:lnTo>
                      <a:pt x="360" y="5"/>
                    </a:lnTo>
                    <a:lnTo>
                      <a:pt x="331" y="0"/>
                    </a:lnTo>
                    <a:lnTo>
                      <a:pt x="299" y="0"/>
                    </a:ln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9649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0" name="Freeform 573"/>
              <p:cNvSpPr>
                <a:spLocks/>
              </p:cNvSpPr>
              <p:nvPr/>
            </p:nvSpPr>
            <p:spPr bwMode="auto">
              <a:xfrm>
                <a:off x="3641725" y="2808288"/>
                <a:ext cx="939800" cy="947738"/>
              </a:xfrm>
              <a:custGeom>
                <a:avLst/>
                <a:gdLst/>
                <a:ahLst/>
                <a:cxnLst>
                  <a:cxn ang="0">
                    <a:pos x="293" y="0"/>
                  </a:cxn>
                  <a:cxn ang="0">
                    <a:pos x="233" y="6"/>
                  </a:cxn>
                  <a:cxn ang="0">
                    <a:pos x="178" y="24"/>
                  </a:cxn>
                  <a:cxn ang="0">
                    <a:pos x="128" y="53"/>
                  </a:cxn>
                  <a:cxn ang="0">
                    <a:pos x="84" y="90"/>
                  </a:cxn>
                  <a:cxn ang="0">
                    <a:pos x="47" y="134"/>
                  </a:cxn>
                  <a:cxn ang="0">
                    <a:pos x="21" y="187"/>
                  </a:cxn>
                  <a:cxn ang="0">
                    <a:pos x="5" y="242"/>
                  </a:cxn>
                  <a:cxn ang="0">
                    <a:pos x="0" y="302"/>
                  </a:cxn>
                  <a:cxn ang="0">
                    <a:pos x="2" y="334"/>
                  </a:cxn>
                  <a:cxn ang="0">
                    <a:pos x="13" y="392"/>
                  </a:cxn>
                  <a:cxn ang="0">
                    <a:pos x="36" y="444"/>
                  </a:cxn>
                  <a:cxn ang="0">
                    <a:pos x="70" y="492"/>
                  </a:cxn>
                  <a:cxn ang="0">
                    <a:pos x="110" y="531"/>
                  </a:cxn>
                  <a:cxn ang="0">
                    <a:pos x="157" y="562"/>
                  </a:cxn>
                  <a:cxn ang="0">
                    <a:pos x="212" y="586"/>
                  </a:cxn>
                  <a:cxn ang="0">
                    <a:pos x="270" y="597"/>
                  </a:cxn>
                  <a:cxn ang="0">
                    <a:pos x="298" y="597"/>
                  </a:cxn>
                  <a:cxn ang="0">
                    <a:pos x="359" y="591"/>
                  </a:cxn>
                  <a:cxn ang="0">
                    <a:pos x="414" y="573"/>
                  </a:cxn>
                  <a:cxn ang="0">
                    <a:pos x="464" y="544"/>
                  </a:cxn>
                  <a:cxn ang="0">
                    <a:pos x="508" y="507"/>
                  </a:cxn>
                  <a:cxn ang="0">
                    <a:pos x="545" y="463"/>
                  </a:cxn>
                  <a:cxn ang="0">
                    <a:pos x="571" y="410"/>
                  </a:cxn>
                  <a:cxn ang="0">
                    <a:pos x="587" y="355"/>
                  </a:cxn>
                  <a:cxn ang="0">
                    <a:pos x="592" y="295"/>
                  </a:cxn>
                  <a:cxn ang="0">
                    <a:pos x="589" y="266"/>
                  </a:cxn>
                  <a:cxn ang="0">
                    <a:pos x="579" y="205"/>
                  </a:cxn>
                  <a:cxn ang="0">
                    <a:pos x="555" y="153"/>
                  </a:cxn>
                  <a:cxn ang="0">
                    <a:pos x="521" y="105"/>
                  </a:cxn>
                  <a:cxn ang="0">
                    <a:pos x="482" y="66"/>
                  </a:cxn>
                  <a:cxn ang="0">
                    <a:pos x="435" y="35"/>
                  </a:cxn>
                  <a:cxn ang="0">
                    <a:pos x="380" y="14"/>
                  </a:cxn>
                  <a:cxn ang="0">
                    <a:pos x="322" y="0"/>
                  </a:cxn>
                  <a:cxn ang="0">
                    <a:pos x="293" y="0"/>
                  </a:cxn>
                </a:cxnLst>
                <a:rect l="0" t="0" r="r" b="b"/>
                <a:pathLst>
                  <a:path w="592" h="597">
                    <a:moveTo>
                      <a:pt x="293" y="0"/>
                    </a:moveTo>
                    <a:lnTo>
                      <a:pt x="293" y="0"/>
                    </a:lnTo>
                    <a:lnTo>
                      <a:pt x="262" y="3"/>
                    </a:lnTo>
                    <a:lnTo>
                      <a:pt x="233" y="6"/>
                    </a:lnTo>
                    <a:lnTo>
                      <a:pt x="204" y="14"/>
                    </a:lnTo>
                    <a:lnTo>
                      <a:pt x="178" y="24"/>
                    </a:lnTo>
                    <a:lnTo>
                      <a:pt x="152" y="37"/>
                    </a:lnTo>
                    <a:lnTo>
                      <a:pt x="128" y="53"/>
                    </a:lnTo>
                    <a:lnTo>
                      <a:pt x="104" y="71"/>
                    </a:lnTo>
                    <a:lnTo>
                      <a:pt x="84" y="90"/>
                    </a:lnTo>
                    <a:lnTo>
                      <a:pt x="65" y="111"/>
                    </a:lnTo>
                    <a:lnTo>
                      <a:pt x="47" y="134"/>
                    </a:lnTo>
                    <a:lnTo>
                      <a:pt x="34" y="161"/>
                    </a:lnTo>
                    <a:lnTo>
                      <a:pt x="21" y="187"/>
                    </a:lnTo>
                    <a:lnTo>
                      <a:pt x="13" y="213"/>
                    </a:lnTo>
                    <a:lnTo>
                      <a:pt x="5" y="242"/>
                    </a:lnTo>
                    <a:lnTo>
                      <a:pt x="0" y="271"/>
                    </a:lnTo>
                    <a:lnTo>
                      <a:pt x="0" y="302"/>
                    </a:lnTo>
                    <a:lnTo>
                      <a:pt x="0" y="302"/>
                    </a:lnTo>
                    <a:lnTo>
                      <a:pt x="2" y="334"/>
                    </a:lnTo>
                    <a:lnTo>
                      <a:pt x="5" y="363"/>
                    </a:lnTo>
                    <a:lnTo>
                      <a:pt x="13" y="392"/>
                    </a:lnTo>
                    <a:lnTo>
                      <a:pt x="23" y="418"/>
                    </a:lnTo>
                    <a:lnTo>
                      <a:pt x="36" y="444"/>
                    </a:lnTo>
                    <a:lnTo>
                      <a:pt x="52" y="468"/>
                    </a:lnTo>
                    <a:lnTo>
                      <a:pt x="70" y="492"/>
                    </a:lnTo>
                    <a:lnTo>
                      <a:pt x="89" y="513"/>
                    </a:lnTo>
                    <a:lnTo>
                      <a:pt x="110" y="531"/>
                    </a:lnTo>
                    <a:lnTo>
                      <a:pt x="133" y="549"/>
                    </a:lnTo>
                    <a:lnTo>
                      <a:pt x="157" y="562"/>
                    </a:lnTo>
                    <a:lnTo>
                      <a:pt x="183" y="576"/>
                    </a:lnTo>
                    <a:lnTo>
                      <a:pt x="212" y="586"/>
                    </a:lnTo>
                    <a:lnTo>
                      <a:pt x="238" y="591"/>
                    </a:lnTo>
                    <a:lnTo>
                      <a:pt x="270" y="597"/>
                    </a:lnTo>
                    <a:lnTo>
                      <a:pt x="298" y="597"/>
                    </a:lnTo>
                    <a:lnTo>
                      <a:pt x="298" y="597"/>
                    </a:lnTo>
                    <a:lnTo>
                      <a:pt x="330" y="597"/>
                    </a:lnTo>
                    <a:lnTo>
                      <a:pt x="359" y="591"/>
                    </a:lnTo>
                    <a:lnTo>
                      <a:pt x="388" y="583"/>
                    </a:lnTo>
                    <a:lnTo>
                      <a:pt x="414" y="573"/>
                    </a:lnTo>
                    <a:lnTo>
                      <a:pt x="440" y="560"/>
                    </a:lnTo>
                    <a:lnTo>
                      <a:pt x="464" y="544"/>
                    </a:lnTo>
                    <a:lnTo>
                      <a:pt x="487" y="526"/>
                    </a:lnTo>
                    <a:lnTo>
                      <a:pt x="508" y="507"/>
                    </a:lnTo>
                    <a:lnTo>
                      <a:pt x="527" y="486"/>
                    </a:lnTo>
                    <a:lnTo>
                      <a:pt x="545" y="463"/>
                    </a:lnTo>
                    <a:lnTo>
                      <a:pt x="558" y="436"/>
                    </a:lnTo>
                    <a:lnTo>
                      <a:pt x="571" y="410"/>
                    </a:lnTo>
                    <a:lnTo>
                      <a:pt x="579" y="384"/>
                    </a:lnTo>
                    <a:lnTo>
                      <a:pt x="587" y="355"/>
                    </a:lnTo>
                    <a:lnTo>
                      <a:pt x="592" y="326"/>
                    </a:lnTo>
                    <a:lnTo>
                      <a:pt x="592" y="295"/>
                    </a:lnTo>
                    <a:lnTo>
                      <a:pt x="592" y="295"/>
                    </a:lnTo>
                    <a:lnTo>
                      <a:pt x="589" y="266"/>
                    </a:lnTo>
                    <a:lnTo>
                      <a:pt x="587" y="234"/>
                    </a:lnTo>
                    <a:lnTo>
                      <a:pt x="579" y="205"/>
                    </a:lnTo>
                    <a:lnTo>
                      <a:pt x="568" y="179"/>
                    </a:lnTo>
                    <a:lnTo>
                      <a:pt x="555" y="153"/>
                    </a:lnTo>
                    <a:lnTo>
                      <a:pt x="540" y="129"/>
                    </a:lnTo>
                    <a:lnTo>
                      <a:pt x="521" y="105"/>
                    </a:lnTo>
                    <a:lnTo>
                      <a:pt x="503" y="84"/>
                    </a:lnTo>
                    <a:lnTo>
                      <a:pt x="482" y="66"/>
                    </a:lnTo>
                    <a:lnTo>
                      <a:pt x="458" y="48"/>
                    </a:lnTo>
                    <a:lnTo>
                      <a:pt x="435" y="35"/>
                    </a:lnTo>
                    <a:lnTo>
                      <a:pt x="409" y="21"/>
                    </a:lnTo>
                    <a:lnTo>
                      <a:pt x="380" y="14"/>
                    </a:lnTo>
                    <a:lnTo>
                      <a:pt x="351" y="6"/>
                    </a:lnTo>
                    <a:lnTo>
                      <a:pt x="322" y="0"/>
                    </a:lnTo>
                    <a:lnTo>
                      <a:pt x="293" y="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994A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1" name="Freeform 574"/>
              <p:cNvSpPr>
                <a:spLocks/>
              </p:cNvSpPr>
              <p:nvPr/>
            </p:nvSpPr>
            <p:spPr bwMode="auto">
              <a:xfrm>
                <a:off x="3644900" y="2813051"/>
                <a:ext cx="928688" cy="933450"/>
              </a:xfrm>
              <a:custGeom>
                <a:avLst/>
                <a:gdLst/>
                <a:ahLst/>
                <a:cxnLst>
                  <a:cxn ang="0">
                    <a:pos x="289" y="0"/>
                  </a:cxn>
                  <a:cxn ang="0">
                    <a:pos x="231" y="8"/>
                  </a:cxn>
                  <a:cxn ang="0">
                    <a:pos x="176" y="24"/>
                  </a:cxn>
                  <a:cxn ang="0">
                    <a:pos x="126" y="53"/>
                  </a:cxn>
                  <a:cxn ang="0">
                    <a:pos x="84" y="89"/>
                  </a:cxn>
                  <a:cxn ang="0">
                    <a:pos x="50" y="134"/>
                  </a:cxn>
                  <a:cxn ang="0">
                    <a:pos x="24" y="184"/>
                  </a:cxn>
                  <a:cxn ang="0">
                    <a:pos x="6" y="239"/>
                  </a:cxn>
                  <a:cxn ang="0">
                    <a:pos x="0" y="297"/>
                  </a:cxn>
                  <a:cxn ang="0">
                    <a:pos x="3" y="328"/>
                  </a:cxn>
                  <a:cxn ang="0">
                    <a:pos x="16" y="384"/>
                  </a:cxn>
                  <a:cxn ang="0">
                    <a:pos x="40" y="436"/>
                  </a:cxn>
                  <a:cxn ang="0">
                    <a:pos x="71" y="483"/>
                  </a:cxn>
                  <a:cxn ang="0">
                    <a:pos x="110" y="523"/>
                  </a:cxn>
                  <a:cxn ang="0">
                    <a:pos x="158" y="554"/>
                  </a:cxn>
                  <a:cxn ang="0">
                    <a:pos x="210" y="575"/>
                  </a:cxn>
                  <a:cxn ang="0">
                    <a:pos x="268" y="586"/>
                  </a:cxn>
                  <a:cxn ang="0">
                    <a:pos x="296" y="588"/>
                  </a:cxn>
                  <a:cxn ang="0">
                    <a:pos x="357" y="580"/>
                  </a:cxn>
                  <a:cxn ang="0">
                    <a:pos x="409" y="562"/>
                  </a:cxn>
                  <a:cxn ang="0">
                    <a:pos x="459" y="536"/>
                  </a:cxn>
                  <a:cxn ang="0">
                    <a:pos x="504" y="499"/>
                  </a:cxn>
                  <a:cxn ang="0">
                    <a:pos x="538" y="454"/>
                  </a:cxn>
                  <a:cxn ang="0">
                    <a:pos x="564" y="405"/>
                  </a:cxn>
                  <a:cxn ang="0">
                    <a:pos x="580" y="349"/>
                  </a:cxn>
                  <a:cxn ang="0">
                    <a:pos x="585" y="289"/>
                  </a:cxn>
                  <a:cxn ang="0">
                    <a:pos x="585" y="260"/>
                  </a:cxn>
                  <a:cxn ang="0">
                    <a:pos x="572" y="202"/>
                  </a:cxn>
                  <a:cxn ang="0">
                    <a:pos x="548" y="150"/>
                  </a:cxn>
                  <a:cxn ang="0">
                    <a:pos x="517" y="105"/>
                  </a:cxn>
                  <a:cxn ang="0">
                    <a:pos x="477" y="66"/>
                  </a:cxn>
                  <a:cxn ang="0">
                    <a:pos x="430" y="34"/>
                  </a:cxn>
                  <a:cxn ang="0">
                    <a:pos x="378" y="13"/>
                  </a:cxn>
                  <a:cxn ang="0">
                    <a:pos x="320" y="0"/>
                  </a:cxn>
                  <a:cxn ang="0">
                    <a:pos x="289" y="0"/>
                  </a:cxn>
                </a:cxnLst>
                <a:rect l="0" t="0" r="r" b="b"/>
                <a:pathLst>
                  <a:path w="585" h="588">
                    <a:moveTo>
                      <a:pt x="289" y="0"/>
                    </a:moveTo>
                    <a:lnTo>
                      <a:pt x="289" y="0"/>
                    </a:lnTo>
                    <a:lnTo>
                      <a:pt x="260" y="3"/>
                    </a:lnTo>
                    <a:lnTo>
                      <a:pt x="231" y="8"/>
                    </a:lnTo>
                    <a:lnTo>
                      <a:pt x="202" y="16"/>
                    </a:lnTo>
                    <a:lnTo>
                      <a:pt x="176" y="24"/>
                    </a:lnTo>
                    <a:lnTo>
                      <a:pt x="152" y="37"/>
                    </a:lnTo>
                    <a:lnTo>
                      <a:pt x="126" y="53"/>
                    </a:lnTo>
                    <a:lnTo>
                      <a:pt x="105" y="71"/>
                    </a:lnTo>
                    <a:lnTo>
                      <a:pt x="84" y="89"/>
                    </a:lnTo>
                    <a:lnTo>
                      <a:pt x="66" y="110"/>
                    </a:lnTo>
                    <a:lnTo>
                      <a:pt x="50" y="134"/>
                    </a:lnTo>
                    <a:lnTo>
                      <a:pt x="34" y="158"/>
                    </a:lnTo>
                    <a:lnTo>
                      <a:pt x="24" y="184"/>
                    </a:lnTo>
                    <a:lnTo>
                      <a:pt x="13" y="210"/>
                    </a:lnTo>
                    <a:lnTo>
                      <a:pt x="6" y="239"/>
                    </a:lnTo>
                    <a:lnTo>
                      <a:pt x="3" y="268"/>
                    </a:lnTo>
                    <a:lnTo>
                      <a:pt x="0" y="297"/>
                    </a:lnTo>
                    <a:lnTo>
                      <a:pt x="0" y="297"/>
                    </a:lnTo>
                    <a:lnTo>
                      <a:pt x="3" y="328"/>
                    </a:lnTo>
                    <a:lnTo>
                      <a:pt x="8" y="357"/>
                    </a:lnTo>
                    <a:lnTo>
                      <a:pt x="16" y="384"/>
                    </a:lnTo>
                    <a:lnTo>
                      <a:pt x="26" y="412"/>
                    </a:lnTo>
                    <a:lnTo>
                      <a:pt x="40" y="436"/>
                    </a:lnTo>
                    <a:lnTo>
                      <a:pt x="53" y="462"/>
                    </a:lnTo>
                    <a:lnTo>
                      <a:pt x="71" y="483"/>
                    </a:lnTo>
                    <a:lnTo>
                      <a:pt x="89" y="504"/>
                    </a:lnTo>
                    <a:lnTo>
                      <a:pt x="110" y="523"/>
                    </a:lnTo>
                    <a:lnTo>
                      <a:pt x="134" y="538"/>
                    </a:lnTo>
                    <a:lnTo>
                      <a:pt x="158" y="554"/>
                    </a:lnTo>
                    <a:lnTo>
                      <a:pt x="184" y="565"/>
                    </a:lnTo>
                    <a:lnTo>
                      <a:pt x="210" y="575"/>
                    </a:lnTo>
                    <a:lnTo>
                      <a:pt x="239" y="583"/>
                    </a:lnTo>
                    <a:lnTo>
                      <a:pt x="268" y="586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328" y="586"/>
                    </a:lnTo>
                    <a:lnTo>
                      <a:pt x="357" y="580"/>
                    </a:lnTo>
                    <a:lnTo>
                      <a:pt x="383" y="573"/>
                    </a:lnTo>
                    <a:lnTo>
                      <a:pt x="409" y="562"/>
                    </a:lnTo>
                    <a:lnTo>
                      <a:pt x="435" y="549"/>
                    </a:lnTo>
                    <a:lnTo>
                      <a:pt x="459" y="536"/>
                    </a:lnTo>
                    <a:lnTo>
                      <a:pt x="483" y="517"/>
                    </a:lnTo>
                    <a:lnTo>
                      <a:pt x="504" y="499"/>
                    </a:lnTo>
                    <a:lnTo>
                      <a:pt x="522" y="478"/>
                    </a:lnTo>
                    <a:lnTo>
                      <a:pt x="538" y="454"/>
                    </a:lnTo>
                    <a:lnTo>
                      <a:pt x="551" y="431"/>
                    </a:lnTo>
                    <a:lnTo>
                      <a:pt x="564" y="405"/>
                    </a:lnTo>
                    <a:lnTo>
                      <a:pt x="574" y="376"/>
                    </a:lnTo>
                    <a:lnTo>
                      <a:pt x="580" y="349"/>
                    </a:lnTo>
                    <a:lnTo>
                      <a:pt x="585" y="320"/>
                    </a:lnTo>
                    <a:lnTo>
                      <a:pt x="585" y="289"/>
                    </a:lnTo>
                    <a:lnTo>
                      <a:pt x="585" y="289"/>
                    </a:lnTo>
                    <a:lnTo>
                      <a:pt x="585" y="260"/>
                    </a:lnTo>
                    <a:lnTo>
                      <a:pt x="580" y="231"/>
                    </a:lnTo>
                    <a:lnTo>
                      <a:pt x="572" y="202"/>
                    </a:lnTo>
                    <a:lnTo>
                      <a:pt x="561" y="176"/>
                    </a:lnTo>
                    <a:lnTo>
                      <a:pt x="548" y="150"/>
                    </a:lnTo>
                    <a:lnTo>
                      <a:pt x="532" y="126"/>
                    </a:lnTo>
                    <a:lnTo>
                      <a:pt x="517" y="105"/>
                    </a:lnTo>
                    <a:lnTo>
                      <a:pt x="498" y="84"/>
                    </a:lnTo>
                    <a:lnTo>
                      <a:pt x="477" y="66"/>
                    </a:lnTo>
                    <a:lnTo>
                      <a:pt x="454" y="47"/>
                    </a:lnTo>
                    <a:lnTo>
                      <a:pt x="430" y="34"/>
                    </a:lnTo>
                    <a:lnTo>
                      <a:pt x="404" y="21"/>
                    </a:lnTo>
                    <a:lnTo>
                      <a:pt x="378" y="13"/>
                    </a:lnTo>
                    <a:lnTo>
                      <a:pt x="349" y="5"/>
                    </a:lnTo>
                    <a:lnTo>
                      <a:pt x="320" y="0"/>
                    </a:lnTo>
                    <a:lnTo>
                      <a:pt x="289" y="0"/>
                    </a:lnTo>
                    <a:lnTo>
                      <a:pt x="289" y="0"/>
                    </a:lnTo>
                    <a:close/>
                  </a:path>
                </a:pathLst>
              </a:custGeom>
              <a:solidFill>
                <a:srgbClr val="9B4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2" name="Freeform 575"/>
              <p:cNvSpPr>
                <a:spLocks/>
              </p:cNvSpPr>
              <p:nvPr/>
            </p:nvSpPr>
            <p:spPr bwMode="auto">
              <a:xfrm>
                <a:off x="3654425" y="2817813"/>
                <a:ext cx="911225" cy="915988"/>
              </a:xfrm>
              <a:custGeom>
                <a:avLst/>
                <a:gdLst/>
                <a:ahLst/>
                <a:cxnLst>
                  <a:cxn ang="0">
                    <a:pos x="283" y="0"/>
                  </a:cxn>
                  <a:cxn ang="0">
                    <a:pos x="225" y="8"/>
                  </a:cxn>
                  <a:cxn ang="0">
                    <a:pos x="173" y="26"/>
                  </a:cxn>
                  <a:cxn ang="0">
                    <a:pos x="123" y="52"/>
                  </a:cxn>
                  <a:cxn ang="0">
                    <a:pos x="81" y="89"/>
                  </a:cxn>
                  <a:cxn ang="0">
                    <a:pos x="47" y="131"/>
                  </a:cxn>
                  <a:cxn ang="0">
                    <a:pos x="20" y="181"/>
                  </a:cxn>
                  <a:cxn ang="0">
                    <a:pos x="5" y="236"/>
                  </a:cxn>
                  <a:cxn ang="0">
                    <a:pos x="0" y="294"/>
                  </a:cxn>
                  <a:cxn ang="0">
                    <a:pos x="2" y="323"/>
                  </a:cxn>
                  <a:cxn ang="0">
                    <a:pos x="13" y="378"/>
                  </a:cxn>
                  <a:cxn ang="0">
                    <a:pos x="36" y="430"/>
                  </a:cxn>
                  <a:cxn ang="0">
                    <a:pos x="68" y="475"/>
                  </a:cxn>
                  <a:cxn ang="0">
                    <a:pos x="107" y="514"/>
                  </a:cxn>
                  <a:cxn ang="0">
                    <a:pos x="154" y="543"/>
                  </a:cxn>
                  <a:cxn ang="0">
                    <a:pos x="207" y="567"/>
                  </a:cxn>
                  <a:cxn ang="0">
                    <a:pos x="262" y="577"/>
                  </a:cxn>
                  <a:cxn ang="0">
                    <a:pos x="290" y="577"/>
                  </a:cxn>
                  <a:cxn ang="0">
                    <a:pos x="348" y="570"/>
                  </a:cxn>
                  <a:cxn ang="0">
                    <a:pos x="403" y="554"/>
                  </a:cxn>
                  <a:cxn ang="0">
                    <a:pos x="450" y="525"/>
                  </a:cxn>
                  <a:cxn ang="0">
                    <a:pos x="492" y="488"/>
                  </a:cxn>
                  <a:cxn ang="0">
                    <a:pos x="526" y="446"/>
                  </a:cxn>
                  <a:cxn ang="0">
                    <a:pos x="553" y="396"/>
                  </a:cxn>
                  <a:cxn ang="0">
                    <a:pos x="568" y="341"/>
                  </a:cxn>
                  <a:cxn ang="0">
                    <a:pos x="574" y="283"/>
                  </a:cxn>
                  <a:cxn ang="0">
                    <a:pos x="574" y="254"/>
                  </a:cxn>
                  <a:cxn ang="0">
                    <a:pos x="560" y="199"/>
                  </a:cxn>
                  <a:cxn ang="0">
                    <a:pos x="537" y="147"/>
                  </a:cxn>
                  <a:cxn ang="0">
                    <a:pos x="505" y="102"/>
                  </a:cxn>
                  <a:cxn ang="0">
                    <a:pos x="466" y="63"/>
                  </a:cxn>
                  <a:cxn ang="0">
                    <a:pos x="419" y="34"/>
                  </a:cxn>
                  <a:cxn ang="0">
                    <a:pos x="369" y="13"/>
                  </a:cxn>
                  <a:cxn ang="0">
                    <a:pos x="311" y="2"/>
                  </a:cxn>
                  <a:cxn ang="0">
                    <a:pos x="283" y="0"/>
                  </a:cxn>
                </a:cxnLst>
                <a:rect l="0" t="0" r="r" b="b"/>
                <a:pathLst>
                  <a:path w="574" h="577">
                    <a:moveTo>
                      <a:pt x="283" y="0"/>
                    </a:moveTo>
                    <a:lnTo>
                      <a:pt x="283" y="0"/>
                    </a:lnTo>
                    <a:lnTo>
                      <a:pt x="254" y="2"/>
                    </a:lnTo>
                    <a:lnTo>
                      <a:pt x="225" y="8"/>
                    </a:lnTo>
                    <a:lnTo>
                      <a:pt x="199" y="15"/>
                    </a:lnTo>
                    <a:lnTo>
                      <a:pt x="173" y="26"/>
                    </a:lnTo>
                    <a:lnTo>
                      <a:pt x="146" y="36"/>
                    </a:lnTo>
                    <a:lnTo>
                      <a:pt x="123" y="52"/>
                    </a:lnTo>
                    <a:lnTo>
                      <a:pt x="102" y="68"/>
                    </a:lnTo>
                    <a:lnTo>
                      <a:pt x="81" y="89"/>
                    </a:lnTo>
                    <a:lnTo>
                      <a:pt x="62" y="110"/>
                    </a:lnTo>
                    <a:lnTo>
                      <a:pt x="47" y="131"/>
                    </a:lnTo>
                    <a:lnTo>
                      <a:pt x="34" y="155"/>
                    </a:lnTo>
                    <a:lnTo>
                      <a:pt x="20" y="181"/>
                    </a:lnTo>
                    <a:lnTo>
                      <a:pt x="10" y="207"/>
                    </a:lnTo>
                    <a:lnTo>
                      <a:pt x="5" y="236"/>
                    </a:lnTo>
                    <a:lnTo>
                      <a:pt x="0" y="265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2" y="323"/>
                    </a:lnTo>
                    <a:lnTo>
                      <a:pt x="7" y="352"/>
                    </a:lnTo>
                    <a:lnTo>
                      <a:pt x="13" y="378"/>
                    </a:lnTo>
                    <a:lnTo>
                      <a:pt x="23" y="404"/>
                    </a:lnTo>
                    <a:lnTo>
                      <a:pt x="36" y="430"/>
                    </a:lnTo>
                    <a:lnTo>
                      <a:pt x="52" y="454"/>
                    </a:lnTo>
                    <a:lnTo>
                      <a:pt x="68" y="475"/>
                    </a:lnTo>
                    <a:lnTo>
                      <a:pt x="86" y="496"/>
                    </a:lnTo>
                    <a:lnTo>
                      <a:pt x="107" y="514"/>
                    </a:lnTo>
                    <a:lnTo>
                      <a:pt x="131" y="530"/>
                    </a:lnTo>
                    <a:lnTo>
                      <a:pt x="154" y="543"/>
                    </a:lnTo>
                    <a:lnTo>
                      <a:pt x="180" y="556"/>
                    </a:lnTo>
                    <a:lnTo>
                      <a:pt x="207" y="567"/>
                    </a:lnTo>
                    <a:lnTo>
                      <a:pt x="233" y="572"/>
                    </a:lnTo>
                    <a:lnTo>
                      <a:pt x="262" y="577"/>
                    </a:lnTo>
                    <a:lnTo>
                      <a:pt x="290" y="577"/>
                    </a:lnTo>
                    <a:lnTo>
                      <a:pt x="290" y="577"/>
                    </a:lnTo>
                    <a:lnTo>
                      <a:pt x="319" y="575"/>
                    </a:lnTo>
                    <a:lnTo>
                      <a:pt x="348" y="570"/>
                    </a:lnTo>
                    <a:lnTo>
                      <a:pt x="377" y="562"/>
                    </a:lnTo>
                    <a:lnTo>
                      <a:pt x="403" y="554"/>
                    </a:lnTo>
                    <a:lnTo>
                      <a:pt x="427" y="541"/>
                    </a:lnTo>
                    <a:lnTo>
                      <a:pt x="450" y="525"/>
                    </a:lnTo>
                    <a:lnTo>
                      <a:pt x="474" y="509"/>
                    </a:lnTo>
                    <a:lnTo>
                      <a:pt x="492" y="488"/>
                    </a:lnTo>
                    <a:lnTo>
                      <a:pt x="511" y="470"/>
                    </a:lnTo>
                    <a:lnTo>
                      <a:pt x="526" y="446"/>
                    </a:lnTo>
                    <a:lnTo>
                      <a:pt x="542" y="423"/>
                    </a:lnTo>
                    <a:lnTo>
                      <a:pt x="553" y="396"/>
                    </a:lnTo>
                    <a:lnTo>
                      <a:pt x="563" y="370"/>
                    </a:lnTo>
                    <a:lnTo>
                      <a:pt x="568" y="341"/>
                    </a:lnTo>
                    <a:lnTo>
                      <a:pt x="574" y="315"/>
                    </a:lnTo>
                    <a:lnTo>
                      <a:pt x="574" y="283"/>
                    </a:lnTo>
                    <a:lnTo>
                      <a:pt x="574" y="283"/>
                    </a:lnTo>
                    <a:lnTo>
                      <a:pt x="574" y="254"/>
                    </a:lnTo>
                    <a:lnTo>
                      <a:pt x="568" y="226"/>
                    </a:lnTo>
                    <a:lnTo>
                      <a:pt x="560" y="199"/>
                    </a:lnTo>
                    <a:lnTo>
                      <a:pt x="550" y="173"/>
                    </a:lnTo>
                    <a:lnTo>
                      <a:pt x="537" y="147"/>
                    </a:lnTo>
                    <a:lnTo>
                      <a:pt x="524" y="123"/>
                    </a:lnTo>
                    <a:lnTo>
                      <a:pt x="505" y="102"/>
                    </a:lnTo>
                    <a:lnTo>
                      <a:pt x="487" y="81"/>
                    </a:lnTo>
                    <a:lnTo>
                      <a:pt x="466" y="63"/>
                    </a:lnTo>
                    <a:lnTo>
                      <a:pt x="445" y="47"/>
                    </a:lnTo>
                    <a:lnTo>
                      <a:pt x="419" y="34"/>
                    </a:lnTo>
                    <a:lnTo>
                      <a:pt x="395" y="21"/>
                    </a:lnTo>
                    <a:lnTo>
                      <a:pt x="369" y="13"/>
                    </a:lnTo>
                    <a:lnTo>
                      <a:pt x="340" y="5"/>
                    </a:lnTo>
                    <a:lnTo>
                      <a:pt x="311" y="2"/>
                    </a:lnTo>
                    <a:lnTo>
                      <a:pt x="283" y="0"/>
                    </a:lnTo>
                    <a:lnTo>
                      <a:pt x="283" y="0"/>
                    </a:lnTo>
                    <a:close/>
                  </a:path>
                </a:pathLst>
              </a:custGeom>
              <a:solidFill>
                <a:srgbClr val="9E4D0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3" name="Freeform 576"/>
              <p:cNvSpPr>
                <a:spLocks/>
              </p:cNvSpPr>
              <p:nvPr/>
            </p:nvSpPr>
            <p:spPr bwMode="auto">
              <a:xfrm>
                <a:off x="3662363" y="2820988"/>
                <a:ext cx="893763" cy="901700"/>
              </a:xfrm>
              <a:custGeom>
                <a:avLst/>
                <a:gdLst/>
                <a:ahLst/>
                <a:cxnLst>
                  <a:cxn ang="0">
                    <a:pos x="278" y="0"/>
                  </a:cxn>
                  <a:cxn ang="0">
                    <a:pos x="220" y="8"/>
                  </a:cxn>
                  <a:cxn ang="0">
                    <a:pos x="168" y="27"/>
                  </a:cxn>
                  <a:cxn ang="0">
                    <a:pos x="120" y="53"/>
                  </a:cxn>
                  <a:cxn ang="0">
                    <a:pos x="78" y="87"/>
                  </a:cxn>
                  <a:cxn ang="0">
                    <a:pos x="44" y="132"/>
                  </a:cxn>
                  <a:cxn ang="0">
                    <a:pos x="18" y="179"/>
                  </a:cxn>
                  <a:cxn ang="0">
                    <a:pos x="2" y="234"/>
                  </a:cxn>
                  <a:cxn ang="0">
                    <a:pos x="0" y="289"/>
                  </a:cxn>
                  <a:cxn ang="0">
                    <a:pos x="0" y="318"/>
                  </a:cxn>
                  <a:cxn ang="0">
                    <a:pos x="13" y="373"/>
                  </a:cxn>
                  <a:cxn ang="0">
                    <a:pos x="34" y="423"/>
                  </a:cxn>
                  <a:cxn ang="0">
                    <a:pos x="65" y="468"/>
                  </a:cxn>
                  <a:cxn ang="0">
                    <a:pos x="105" y="507"/>
                  </a:cxn>
                  <a:cxn ang="0">
                    <a:pos x="152" y="536"/>
                  </a:cxn>
                  <a:cxn ang="0">
                    <a:pos x="202" y="557"/>
                  </a:cxn>
                  <a:cxn ang="0">
                    <a:pos x="257" y="568"/>
                  </a:cxn>
                  <a:cxn ang="0">
                    <a:pos x="285" y="568"/>
                  </a:cxn>
                  <a:cxn ang="0">
                    <a:pos x="343" y="562"/>
                  </a:cxn>
                  <a:cxn ang="0">
                    <a:pos x="396" y="544"/>
                  </a:cxn>
                  <a:cxn ang="0">
                    <a:pos x="443" y="518"/>
                  </a:cxn>
                  <a:cxn ang="0">
                    <a:pos x="485" y="481"/>
                  </a:cxn>
                  <a:cxn ang="0">
                    <a:pos x="519" y="439"/>
                  </a:cxn>
                  <a:cxn ang="0">
                    <a:pos x="545" y="392"/>
                  </a:cxn>
                  <a:cxn ang="0">
                    <a:pos x="561" y="336"/>
                  </a:cxn>
                  <a:cxn ang="0">
                    <a:pos x="563" y="279"/>
                  </a:cxn>
                  <a:cxn ang="0">
                    <a:pos x="563" y="250"/>
                  </a:cxn>
                  <a:cxn ang="0">
                    <a:pos x="550" y="195"/>
                  </a:cxn>
                  <a:cxn ang="0">
                    <a:pos x="529" y="145"/>
                  </a:cxn>
                  <a:cxn ang="0">
                    <a:pos x="498" y="100"/>
                  </a:cxn>
                  <a:cxn ang="0">
                    <a:pos x="458" y="63"/>
                  </a:cxn>
                  <a:cxn ang="0">
                    <a:pos x="411" y="34"/>
                  </a:cxn>
                  <a:cxn ang="0">
                    <a:pos x="362" y="13"/>
                  </a:cxn>
                  <a:cxn ang="0">
                    <a:pos x="306" y="3"/>
                  </a:cxn>
                  <a:cxn ang="0">
                    <a:pos x="278" y="0"/>
                  </a:cxn>
                </a:cxnLst>
                <a:rect l="0" t="0" r="r" b="b"/>
                <a:pathLst>
                  <a:path w="563" h="568">
                    <a:moveTo>
                      <a:pt x="278" y="0"/>
                    </a:moveTo>
                    <a:lnTo>
                      <a:pt x="278" y="0"/>
                    </a:lnTo>
                    <a:lnTo>
                      <a:pt x="249" y="3"/>
                    </a:lnTo>
                    <a:lnTo>
                      <a:pt x="220" y="8"/>
                    </a:lnTo>
                    <a:lnTo>
                      <a:pt x="194" y="16"/>
                    </a:lnTo>
                    <a:lnTo>
                      <a:pt x="168" y="27"/>
                    </a:lnTo>
                    <a:lnTo>
                      <a:pt x="144" y="37"/>
                    </a:lnTo>
                    <a:lnTo>
                      <a:pt x="120" y="53"/>
                    </a:lnTo>
                    <a:lnTo>
                      <a:pt x="99" y="69"/>
                    </a:lnTo>
                    <a:lnTo>
                      <a:pt x="78" y="87"/>
                    </a:lnTo>
                    <a:lnTo>
                      <a:pt x="60" y="108"/>
                    </a:lnTo>
                    <a:lnTo>
                      <a:pt x="44" y="132"/>
                    </a:lnTo>
                    <a:lnTo>
                      <a:pt x="31" y="155"/>
                    </a:lnTo>
                    <a:lnTo>
                      <a:pt x="18" y="179"/>
                    </a:lnTo>
                    <a:lnTo>
                      <a:pt x="10" y="205"/>
                    </a:lnTo>
                    <a:lnTo>
                      <a:pt x="2" y="234"/>
                    </a:lnTo>
                    <a:lnTo>
                      <a:pt x="0" y="260"/>
                    </a:lnTo>
                    <a:lnTo>
                      <a:pt x="0" y="289"/>
                    </a:lnTo>
                    <a:lnTo>
                      <a:pt x="0" y="289"/>
                    </a:lnTo>
                    <a:lnTo>
                      <a:pt x="0" y="318"/>
                    </a:lnTo>
                    <a:lnTo>
                      <a:pt x="5" y="347"/>
                    </a:lnTo>
                    <a:lnTo>
                      <a:pt x="13" y="373"/>
                    </a:lnTo>
                    <a:lnTo>
                      <a:pt x="23" y="400"/>
                    </a:lnTo>
                    <a:lnTo>
                      <a:pt x="34" y="423"/>
                    </a:lnTo>
                    <a:lnTo>
                      <a:pt x="50" y="447"/>
                    </a:lnTo>
                    <a:lnTo>
                      <a:pt x="65" y="468"/>
                    </a:lnTo>
                    <a:lnTo>
                      <a:pt x="86" y="489"/>
                    </a:lnTo>
                    <a:lnTo>
                      <a:pt x="105" y="507"/>
                    </a:lnTo>
                    <a:lnTo>
                      <a:pt x="128" y="523"/>
                    </a:lnTo>
                    <a:lnTo>
                      <a:pt x="152" y="536"/>
                    </a:lnTo>
                    <a:lnTo>
                      <a:pt x="175" y="549"/>
                    </a:lnTo>
                    <a:lnTo>
                      <a:pt x="202" y="557"/>
                    </a:lnTo>
                    <a:lnTo>
                      <a:pt x="230" y="562"/>
                    </a:lnTo>
                    <a:lnTo>
                      <a:pt x="257" y="568"/>
                    </a:lnTo>
                    <a:lnTo>
                      <a:pt x="285" y="568"/>
                    </a:lnTo>
                    <a:lnTo>
                      <a:pt x="285" y="568"/>
                    </a:lnTo>
                    <a:lnTo>
                      <a:pt x="314" y="568"/>
                    </a:lnTo>
                    <a:lnTo>
                      <a:pt x="343" y="562"/>
                    </a:lnTo>
                    <a:lnTo>
                      <a:pt x="369" y="554"/>
                    </a:lnTo>
                    <a:lnTo>
                      <a:pt x="396" y="544"/>
                    </a:lnTo>
                    <a:lnTo>
                      <a:pt x="419" y="531"/>
                    </a:lnTo>
                    <a:lnTo>
                      <a:pt x="443" y="518"/>
                    </a:lnTo>
                    <a:lnTo>
                      <a:pt x="464" y="499"/>
                    </a:lnTo>
                    <a:lnTo>
                      <a:pt x="485" y="481"/>
                    </a:lnTo>
                    <a:lnTo>
                      <a:pt x="503" y="460"/>
                    </a:lnTo>
                    <a:lnTo>
                      <a:pt x="519" y="439"/>
                    </a:lnTo>
                    <a:lnTo>
                      <a:pt x="532" y="415"/>
                    </a:lnTo>
                    <a:lnTo>
                      <a:pt x="545" y="392"/>
                    </a:lnTo>
                    <a:lnTo>
                      <a:pt x="553" y="365"/>
                    </a:lnTo>
                    <a:lnTo>
                      <a:pt x="561" y="336"/>
                    </a:lnTo>
                    <a:lnTo>
                      <a:pt x="563" y="308"/>
                    </a:lnTo>
                    <a:lnTo>
                      <a:pt x="563" y="279"/>
                    </a:lnTo>
                    <a:lnTo>
                      <a:pt x="563" y="279"/>
                    </a:lnTo>
                    <a:lnTo>
                      <a:pt x="563" y="250"/>
                    </a:lnTo>
                    <a:lnTo>
                      <a:pt x="558" y="224"/>
                    </a:lnTo>
                    <a:lnTo>
                      <a:pt x="550" y="195"/>
                    </a:lnTo>
                    <a:lnTo>
                      <a:pt x="540" y="171"/>
                    </a:lnTo>
                    <a:lnTo>
                      <a:pt x="529" y="145"/>
                    </a:lnTo>
                    <a:lnTo>
                      <a:pt x="514" y="121"/>
                    </a:lnTo>
                    <a:lnTo>
                      <a:pt x="498" y="100"/>
                    </a:lnTo>
                    <a:lnTo>
                      <a:pt x="479" y="82"/>
                    </a:lnTo>
                    <a:lnTo>
                      <a:pt x="458" y="63"/>
                    </a:lnTo>
                    <a:lnTo>
                      <a:pt x="435" y="48"/>
                    </a:lnTo>
                    <a:lnTo>
                      <a:pt x="411" y="34"/>
                    </a:lnTo>
                    <a:lnTo>
                      <a:pt x="388" y="21"/>
                    </a:lnTo>
                    <a:lnTo>
                      <a:pt x="362" y="13"/>
                    </a:lnTo>
                    <a:lnTo>
                      <a:pt x="333" y="6"/>
                    </a:lnTo>
                    <a:lnTo>
                      <a:pt x="306" y="3"/>
                    </a:lnTo>
                    <a:lnTo>
                      <a:pt x="278" y="0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A14E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4" name="Freeform 577"/>
              <p:cNvSpPr>
                <a:spLocks/>
              </p:cNvSpPr>
              <p:nvPr/>
            </p:nvSpPr>
            <p:spPr bwMode="auto">
              <a:xfrm>
                <a:off x="3665538" y="2830513"/>
                <a:ext cx="882650" cy="882650"/>
              </a:xfrm>
              <a:custGeom>
                <a:avLst/>
                <a:gdLst/>
                <a:ahLst/>
                <a:cxnLst>
                  <a:cxn ang="0">
                    <a:pos x="273" y="0"/>
                  </a:cxn>
                  <a:cxn ang="0">
                    <a:pos x="218" y="5"/>
                  </a:cxn>
                  <a:cxn ang="0">
                    <a:pos x="166" y="23"/>
                  </a:cxn>
                  <a:cxn ang="0">
                    <a:pos x="118" y="49"/>
                  </a:cxn>
                  <a:cxn ang="0">
                    <a:pos x="79" y="84"/>
                  </a:cxn>
                  <a:cxn ang="0">
                    <a:pos x="45" y="126"/>
                  </a:cxn>
                  <a:cxn ang="0">
                    <a:pos x="21" y="173"/>
                  </a:cxn>
                  <a:cxn ang="0">
                    <a:pos x="6" y="225"/>
                  </a:cxn>
                  <a:cxn ang="0">
                    <a:pos x="0" y="283"/>
                  </a:cxn>
                  <a:cxn ang="0">
                    <a:pos x="3" y="312"/>
                  </a:cxn>
                  <a:cxn ang="0">
                    <a:pos x="16" y="365"/>
                  </a:cxn>
                  <a:cxn ang="0">
                    <a:pos x="37" y="415"/>
                  </a:cxn>
                  <a:cxn ang="0">
                    <a:pos x="69" y="459"/>
                  </a:cxn>
                  <a:cxn ang="0">
                    <a:pos x="105" y="496"/>
                  </a:cxn>
                  <a:cxn ang="0">
                    <a:pos x="152" y="525"/>
                  </a:cxn>
                  <a:cxn ang="0">
                    <a:pos x="202" y="543"/>
                  </a:cxn>
                  <a:cxn ang="0">
                    <a:pos x="255" y="554"/>
                  </a:cxn>
                  <a:cxn ang="0">
                    <a:pos x="283" y="556"/>
                  </a:cxn>
                  <a:cxn ang="0">
                    <a:pos x="341" y="548"/>
                  </a:cxn>
                  <a:cxn ang="0">
                    <a:pos x="391" y="530"/>
                  </a:cxn>
                  <a:cxn ang="0">
                    <a:pos x="438" y="504"/>
                  </a:cxn>
                  <a:cxn ang="0">
                    <a:pos x="480" y="470"/>
                  </a:cxn>
                  <a:cxn ang="0">
                    <a:pos x="512" y="428"/>
                  </a:cxn>
                  <a:cxn ang="0">
                    <a:pos x="538" y="380"/>
                  </a:cxn>
                  <a:cxn ang="0">
                    <a:pos x="553" y="328"/>
                  </a:cxn>
                  <a:cxn ang="0">
                    <a:pos x="556" y="270"/>
                  </a:cxn>
                  <a:cxn ang="0">
                    <a:pos x="556" y="244"/>
                  </a:cxn>
                  <a:cxn ang="0">
                    <a:pos x="543" y="189"/>
                  </a:cxn>
                  <a:cxn ang="0">
                    <a:pos x="522" y="139"/>
                  </a:cxn>
                  <a:cxn ang="0">
                    <a:pos x="491" y="97"/>
                  </a:cxn>
                  <a:cxn ang="0">
                    <a:pos x="451" y="60"/>
                  </a:cxn>
                  <a:cxn ang="0">
                    <a:pos x="407" y="28"/>
                  </a:cxn>
                  <a:cxn ang="0">
                    <a:pos x="357" y="10"/>
                  </a:cxn>
                  <a:cxn ang="0">
                    <a:pos x="302" y="0"/>
                  </a:cxn>
                  <a:cxn ang="0">
                    <a:pos x="273" y="0"/>
                  </a:cxn>
                </a:cxnLst>
                <a:rect l="0" t="0" r="r" b="b"/>
                <a:pathLst>
                  <a:path w="556" h="556">
                    <a:moveTo>
                      <a:pt x="273" y="0"/>
                    </a:moveTo>
                    <a:lnTo>
                      <a:pt x="273" y="0"/>
                    </a:lnTo>
                    <a:lnTo>
                      <a:pt x="247" y="0"/>
                    </a:lnTo>
                    <a:lnTo>
                      <a:pt x="218" y="5"/>
                    </a:lnTo>
                    <a:lnTo>
                      <a:pt x="192" y="13"/>
                    </a:lnTo>
                    <a:lnTo>
                      <a:pt x="166" y="23"/>
                    </a:lnTo>
                    <a:lnTo>
                      <a:pt x="142" y="34"/>
                    </a:lnTo>
                    <a:lnTo>
                      <a:pt x="118" y="49"/>
                    </a:lnTo>
                    <a:lnTo>
                      <a:pt x="97" y="65"/>
                    </a:lnTo>
                    <a:lnTo>
                      <a:pt x="79" y="84"/>
                    </a:lnTo>
                    <a:lnTo>
                      <a:pt x="61" y="105"/>
                    </a:lnTo>
                    <a:lnTo>
                      <a:pt x="45" y="126"/>
                    </a:lnTo>
                    <a:lnTo>
                      <a:pt x="32" y="149"/>
                    </a:lnTo>
                    <a:lnTo>
                      <a:pt x="21" y="173"/>
                    </a:lnTo>
                    <a:lnTo>
                      <a:pt x="11" y="199"/>
                    </a:lnTo>
                    <a:lnTo>
                      <a:pt x="6" y="225"/>
                    </a:lnTo>
                    <a:lnTo>
                      <a:pt x="3" y="254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3" y="312"/>
                    </a:lnTo>
                    <a:lnTo>
                      <a:pt x="8" y="338"/>
                    </a:lnTo>
                    <a:lnTo>
                      <a:pt x="16" y="365"/>
                    </a:lnTo>
                    <a:lnTo>
                      <a:pt x="24" y="391"/>
                    </a:lnTo>
                    <a:lnTo>
                      <a:pt x="37" y="415"/>
                    </a:lnTo>
                    <a:lnTo>
                      <a:pt x="50" y="438"/>
                    </a:lnTo>
                    <a:lnTo>
                      <a:pt x="69" y="459"/>
                    </a:lnTo>
                    <a:lnTo>
                      <a:pt x="87" y="478"/>
                    </a:lnTo>
                    <a:lnTo>
                      <a:pt x="105" y="496"/>
                    </a:lnTo>
                    <a:lnTo>
                      <a:pt x="129" y="512"/>
                    </a:lnTo>
                    <a:lnTo>
                      <a:pt x="152" y="525"/>
                    </a:lnTo>
                    <a:lnTo>
                      <a:pt x="176" y="535"/>
                    </a:lnTo>
                    <a:lnTo>
                      <a:pt x="202" y="543"/>
                    </a:lnTo>
                    <a:lnTo>
                      <a:pt x="228" y="551"/>
                    </a:lnTo>
                    <a:lnTo>
                      <a:pt x="255" y="554"/>
                    </a:lnTo>
                    <a:lnTo>
                      <a:pt x="283" y="556"/>
                    </a:lnTo>
                    <a:lnTo>
                      <a:pt x="283" y="556"/>
                    </a:lnTo>
                    <a:lnTo>
                      <a:pt x="312" y="554"/>
                    </a:lnTo>
                    <a:lnTo>
                      <a:pt x="341" y="548"/>
                    </a:lnTo>
                    <a:lnTo>
                      <a:pt x="367" y="541"/>
                    </a:lnTo>
                    <a:lnTo>
                      <a:pt x="391" y="530"/>
                    </a:lnTo>
                    <a:lnTo>
                      <a:pt x="417" y="520"/>
                    </a:lnTo>
                    <a:lnTo>
                      <a:pt x="438" y="504"/>
                    </a:lnTo>
                    <a:lnTo>
                      <a:pt x="459" y="488"/>
                    </a:lnTo>
                    <a:lnTo>
                      <a:pt x="480" y="470"/>
                    </a:lnTo>
                    <a:lnTo>
                      <a:pt x="496" y="449"/>
                    </a:lnTo>
                    <a:lnTo>
                      <a:pt x="512" y="428"/>
                    </a:lnTo>
                    <a:lnTo>
                      <a:pt x="527" y="404"/>
                    </a:lnTo>
                    <a:lnTo>
                      <a:pt x="538" y="380"/>
                    </a:lnTo>
                    <a:lnTo>
                      <a:pt x="546" y="354"/>
                    </a:lnTo>
                    <a:lnTo>
                      <a:pt x="553" y="328"/>
                    </a:lnTo>
                    <a:lnTo>
                      <a:pt x="556" y="299"/>
                    </a:lnTo>
                    <a:lnTo>
                      <a:pt x="556" y="270"/>
                    </a:lnTo>
                    <a:lnTo>
                      <a:pt x="556" y="270"/>
                    </a:lnTo>
                    <a:lnTo>
                      <a:pt x="556" y="244"/>
                    </a:lnTo>
                    <a:lnTo>
                      <a:pt x="551" y="215"/>
                    </a:lnTo>
                    <a:lnTo>
                      <a:pt x="543" y="189"/>
                    </a:lnTo>
                    <a:lnTo>
                      <a:pt x="533" y="162"/>
                    </a:lnTo>
                    <a:lnTo>
                      <a:pt x="522" y="139"/>
                    </a:lnTo>
                    <a:lnTo>
                      <a:pt x="506" y="118"/>
                    </a:lnTo>
                    <a:lnTo>
                      <a:pt x="491" y="97"/>
                    </a:lnTo>
                    <a:lnTo>
                      <a:pt x="472" y="76"/>
                    </a:lnTo>
                    <a:lnTo>
                      <a:pt x="451" y="60"/>
                    </a:lnTo>
                    <a:lnTo>
                      <a:pt x="430" y="44"/>
                    </a:lnTo>
                    <a:lnTo>
                      <a:pt x="407" y="28"/>
                    </a:lnTo>
                    <a:lnTo>
                      <a:pt x="383" y="18"/>
                    </a:lnTo>
                    <a:lnTo>
                      <a:pt x="357" y="10"/>
                    </a:lnTo>
                    <a:lnTo>
                      <a:pt x="331" y="2"/>
                    </a:lnTo>
                    <a:lnTo>
                      <a:pt x="302" y="0"/>
                    </a:lnTo>
                    <a:lnTo>
                      <a:pt x="273" y="0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A450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5" name="Freeform 578"/>
              <p:cNvSpPr>
                <a:spLocks/>
              </p:cNvSpPr>
              <p:nvPr/>
            </p:nvSpPr>
            <p:spPr bwMode="auto">
              <a:xfrm>
                <a:off x="3675063" y="2833688"/>
                <a:ext cx="868363" cy="866775"/>
              </a:xfrm>
              <a:custGeom>
                <a:avLst/>
                <a:gdLst/>
                <a:ahLst/>
                <a:cxnLst>
                  <a:cxn ang="0">
                    <a:pos x="267" y="0"/>
                  </a:cxn>
                  <a:cxn ang="0">
                    <a:pos x="212" y="5"/>
                  </a:cxn>
                  <a:cxn ang="0">
                    <a:pos x="162" y="24"/>
                  </a:cxn>
                  <a:cxn ang="0">
                    <a:pos x="115" y="50"/>
                  </a:cxn>
                  <a:cxn ang="0">
                    <a:pos x="76" y="84"/>
                  </a:cxn>
                  <a:cxn ang="0">
                    <a:pos x="44" y="126"/>
                  </a:cxn>
                  <a:cxn ang="0">
                    <a:pos x="18" y="174"/>
                  </a:cxn>
                  <a:cxn ang="0">
                    <a:pos x="5" y="223"/>
                  </a:cxn>
                  <a:cxn ang="0">
                    <a:pos x="0" y="279"/>
                  </a:cxn>
                  <a:cxn ang="0">
                    <a:pos x="2" y="307"/>
                  </a:cxn>
                  <a:cxn ang="0">
                    <a:pos x="13" y="360"/>
                  </a:cxn>
                  <a:cxn ang="0">
                    <a:pos x="34" y="407"/>
                  </a:cxn>
                  <a:cxn ang="0">
                    <a:pos x="65" y="452"/>
                  </a:cxn>
                  <a:cxn ang="0">
                    <a:pos x="102" y="489"/>
                  </a:cxn>
                  <a:cxn ang="0">
                    <a:pos x="146" y="515"/>
                  </a:cxn>
                  <a:cxn ang="0">
                    <a:pos x="196" y="536"/>
                  </a:cxn>
                  <a:cxn ang="0">
                    <a:pos x="251" y="546"/>
                  </a:cxn>
                  <a:cxn ang="0">
                    <a:pos x="277" y="546"/>
                  </a:cxn>
                  <a:cxn ang="0">
                    <a:pos x="333" y="539"/>
                  </a:cxn>
                  <a:cxn ang="0">
                    <a:pos x="385" y="523"/>
                  </a:cxn>
                  <a:cxn ang="0">
                    <a:pos x="430" y="497"/>
                  </a:cxn>
                  <a:cxn ang="0">
                    <a:pos x="469" y="462"/>
                  </a:cxn>
                  <a:cxn ang="0">
                    <a:pos x="503" y="420"/>
                  </a:cxn>
                  <a:cxn ang="0">
                    <a:pos x="527" y="373"/>
                  </a:cxn>
                  <a:cxn ang="0">
                    <a:pos x="542" y="323"/>
                  </a:cxn>
                  <a:cxn ang="0">
                    <a:pos x="547" y="268"/>
                  </a:cxn>
                  <a:cxn ang="0">
                    <a:pos x="545" y="239"/>
                  </a:cxn>
                  <a:cxn ang="0">
                    <a:pos x="532" y="187"/>
                  </a:cxn>
                  <a:cxn ang="0">
                    <a:pos x="511" y="137"/>
                  </a:cxn>
                  <a:cxn ang="0">
                    <a:pos x="479" y="95"/>
                  </a:cxn>
                  <a:cxn ang="0">
                    <a:pos x="443" y="58"/>
                  </a:cxn>
                  <a:cxn ang="0">
                    <a:pos x="398" y="29"/>
                  </a:cxn>
                  <a:cxn ang="0">
                    <a:pos x="348" y="11"/>
                  </a:cxn>
                  <a:cxn ang="0">
                    <a:pos x="296" y="0"/>
                  </a:cxn>
                  <a:cxn ang="0">
                    <a:pos x="267" y="0"/>
                  </a:cxn>
                </a:cxnLst>
                <a:rect l="0" t="0" r="r" b="b"/>
                <a:pathLst>
                  <a:path w="547" h="546">
                    <a:moveTo>
                      <a:pt x="267" y="0"/>
                    </a:moveTo>
                    <a:lnTo>
                      <a:pt x="267" y="0"/>
                    </a:lnTo>
                    <a:lnTo>
                      <a:pt x="238" y="3"/>
                    </a:lnTo>
                    <a:lnTo>
                      <a:pt x="212" y="5"/>
                    </a:lnTo>
                    <a:lnTo>
                      <a:pt x="186" y="13"/>
                    </a:lnTo>
                    <a:lnTo>
                      <a:pt x="162" y="24"/>
                    </a:lnTo>
                    <a:lnTo>
                      <a:pt x="139" y="34"/>
                    </a:lnTo>
                    <a:lnTo>
                      <a:pt x="115" y="50"/>
                    </a:lnTo>
                    <a:lnTo>
                      <a:pt x="94" y="66"/>
                    </a:lnTo>
                    <a:lnTo>
                      <a:pt x="76" y="84"/>
                    </a:lnTo>
                    <a:lnTo>
                      <a:pt x="57" y="105"/>
                    </a:lnTo>
                    <a:lnTo>
                      <a:pt x="44" y="126"/>
                    </a:lnTo>
                    <a:lnTo>
                      <a:pt x="28" y="147"/>
                    </a:lnTo>
                    <a:lnTo>
                      <a:pt x="18" y="174"/>
                    </a:lnTo>
                    <a:lnTo>
                      <a:pt x="10" y="197"/>
                    </a:lnTo>
                    <a:lnTo>
                      <a:pt x="5" y="223"/>
                    </a:lnTo>
                    <a:lnTo>
                      <a:pt x="0" y="252"/>
                    </a:lnTo>
                    <a:lnTo>
                      <a:pt x="0" y="279"/>
                    </a:lnTo>
                    <a:lnTo>
                      <a:pt x="0" y="279"/>
                    </a:lnTo>
                    <a:lnTo>
                      <a:pt x="2" y="307"/>
                    </a:lnTo>
                    <a:lnTo>
                      <a:pt x="5" y="334"/>
                    </a:lnTo>
                    <a:lnTo>
                      <a:pt x="13" y="360"/>
                    </a:lnTo>
                    <a:lnTo>
                      <a:pt x="23" y="384"/>
                    </a:lnTo>
                    <a:lnTo>
                      <a:pt x="34" y="407"/>
                    </a:lnTo>
                    <a:lnTo>
                      <a:pt x="49" y="431"/>
                    </a:lnTo>
                    <a:lnTo>
                      <a:pt x="65" y="452"/>
                    </a:lnTo>
                    <a:lnTo>
                      <a:pt x="83" y="470"/>
                    </a:lnTo>
                    <a:lnTo>
                      <a:pt x="102" y="489"/>
                    </a:lnTo>
                    <a:lnTo>
                      <a:pt x="125" y="502"/>
                    </a:lnTo>
                    <a:lnTo>
                      <a:pt x="146" y="515"/>
                    </a:lnTo>
                    <a:lnTo>
                      <a:pt x="173" y="528"/>
                    </a:lnTo>
                    <a:lnTo>
                      <a:pt x="196" y="536"/>
                    </a:lnTo>
                    <a:lnTo>
                      <a:pt x="222" y="541"/>
                    </a:lnTo>
                    <a:lnTo>
                      <a:pt x="251" y="546"/>
                    </a:lnTo>
                    <a:lnTo>
                      <a:pt x="277" y="546"/>
                    </a:lnTo>
                    <a:lnTo>
                      <a:pt x="277" y="546"/>
                    </a:lnTo>
                    <a:lnTo>
                      <a:pt x="306" y="544"/>
                    </a:lnTo>
                    <a:lnTo>
                      <a:pt x="333" y="539"/>
                    </a:lnTo>
                    <a:lnTo>
                      <a:pt x="359" y="533"/>
                    </a:lnTo>
                    <a:lnTo>
                      <a:pt x="385" y="523"/>
                    </a:lnTo>
                    <a:lnTo>
                      <a:pt x="409" y="510"/>
                    </a:lnTo>
                    <a:lnTo>
                      <a:pt x="430" y="497"/>
                    </a:lnTo>
                    <a:lnTo>
                      <a:pt x="450" y="481"/>
                    </a:lnTo>
                    <a:lnTo>
                      <a:pt x="469" y="462"/>
                    </a:lnTo>
                    <a:lnTo>
                      <a:pt x="487" y="441"/>
                    </a:lnTo>
                    <a:lnTo>
                      <a:pt x="503" y="420"/>
                    </a:lnTo>
                    <a:lnTo>
                      <a:pt x="516" y="397"/>
                    </a:lnTo>
                    <a:lnTo>
                      <a:pt x="527" y="373"/>
                    </a:lnTo>
                    <a:lnTo>
                      <a:pt x="534" y="349"/>
                    </a:lnTo>
                    <a:lnTo>
                      <a:pt x="542" y="323"/>
                    </a:lnTo>
                    <a:lnTo>
                      <a:pt x="545" y="294"/>
                    </a:lnTo>
                    <a:lnTo>
                      <a:pt x="547" y="268"/>
                    </a:lnTo>
                    <a:lnTo>
                      <a:pt x="547" y="268"/>
                    </a:lnTo>
                    <a:lnTo>
                      <a:pt x="545" y="239"/>
                    </a:lnTo>
                    <a:lnTo>
                      <a:pt x="540" y="213"/>
                    </a:lnTo>
                    <a:lnTo>
                      <a:pt x="532" y="187"/>
                    </a:lnTo>
                    <a:lnTo>
                      <a:pt x="524" y="160"/>
                    </a:lnTo>
                    <a:lnTo>
                      <a:pt x="511" y="137"/>
                    </a:lnTo>
                    <a:lnTo>
                      <a:pt x="498" y="116"/>
                    </a:lnTo>
                    <a:lnTo>
                      <a:pt x="479" y="95"/>
                    </a:lnTo>
                    <a:lnTo>
                      <a:pt x="461" y="76"/>
                    </a:lnTo>
                    <a:lnTo>
                      <a:pt x="443" y="58"/>
                    </a:lnTo>
                    <a:lnTo>
                      <a:pt x="422" y="42"/>
                    </a:lnTo>
                    <a:lnTo>
                      <a:pt x="398" y="29"/>
                    </a:lnTo>
                    <a:lnTo>
                      <a:pt x="374" y="19"/>
                    </a:lnTo>
                    <a:lnTo>
                      <a:pt x="348" y="11"/>
                    </a:lnTo>
                    <a:lnTo>
                      <a:pt x="322" y="3"/>
                    </a:lnTo>
                    <a:lnTo>
                      <a:pt x="296" y="0"/>
                    </a:lnTo>
                    <a:lnTo>
                      <a:pt x="267" y="0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A7511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6" name="Freeform 579"/>
              <p:cNvSpPr>
                <a:spLocks/>
              </p:cNvSpPr>
              <p:nvPr/>
            </p:nvSpPr>
            <p:spPr bwMode="auto">
              <a:xfrm>
                <a:off x="3678238" y="2838451"/>
                <a:ext cx="857250" cy="850900"/>
              </a:xfrm>
              <a:custGeom>
                <a:avLst/>
                <a:gdLst/>
                <a:ahLst/>
                <a:cxnLst>
                  <a:cxn ang="0">
                    <a:pos x="265" y="0"/>
                  </a:cxn>
                  <a:cxn ang="0">
                    <a:pos x="210" y="8"/>
                  </a:cxn>
                  <a:cxn ang="0">
                    <a:pos x="160" y="23"/>
                  </a:cxn>
                  <a:cxn ang="0">
                    <a:pos x="116" y="50"/>
                  </a:cxn>
                  <a:cxn ang="0">
                    <a:pos x="76" y="84"/>
                  </a:cxn>
                  <a:cxn ang="0">
                    <a:pos x="45" y="123"/>
                  </a:cxn>
                  <a:cxn ang="0">
                    <a:pos x="21" y="171"/>
                  </a:cxn>
                  <a:cxn ang="0">
                    <a:pos x="5" y="220"/>
                  </a:cxn>
                  <a:cxn ang="0">
                    <a:pos x="0" y="276"/>
                  </a:cxn>
                  <a:cxn ang="0">
                    <a:pos x="3" y="302"/>
                  </a:cxn>
                  <a:cxn ang="0">
                    <a:pos x="16" y="354"/>
                  </a:cxn>
                  <a:cxn ang="0">
                    <a:pos x="37" y="402"/>
                  </a:cxn>
                  <a:cxn ang="0">
                    <a:pos x="66" y="444"/>
                  </a:cxn>
                  <a:cxn ang="0">
                    <a:pos x="105" y="478"/>
                  </a:cxn>
                  <a:cxn ang="0">
                    <a:pos x="147" y="507"/>
                  </a:cxn>
                  <a:cxn ang="0">
                    <a:pos x="197" y="525"/>
                  </a:cxn>
                  <a:cxn ang="0">
                    <a:pos x="249" y="536"/>
                  </a:cxn>
                  <a:cxn ang="0">
                    <a:pos x="275" y="536"/>
                  </a:cxn>
                  <a:cxn ang="0">
                    <a:pos x="331" y="530"/>
                  </a:cxn>
                  <a:cxn ang="0">
                    <a:pos x="380" y="512"/>
                  </a:cxn>
                  <a:cxn ang="0">
                    <a:pos x="425" y="486"/>
                  </a:cxn>
                  <a:cxn ang="0">
                    <a:pos x="464" y="454"/>
                  </a:cxn>
                  <a:cxn ang="0">
                    <a:pos x="496" y="412"/>
                  </a:cxn>
                  <a:cxn ang="0">
                    <a:pos x="519" y="368"/>
                  </a:cxn>
                  <a:cxn ang="0">
                    <a:pos x="535" y="315"/>
                  </a:cxn>
                  <a:cxn ang="0">
                    <a:pos x="540" y="262"/>
                  </a:cxn>
                  <a:cxn ang="0">
                    <a:pos x="538" y="234"/>
                  </a:cxn>
                  <a:cxn ang="0">
                    <a:pos x="525" y="181"/>
                  </a:cxn>
                  <a:cxn ang="0">
                    <a:pos x="504" y="134"/>
                  </a:cxn>
                  <a:cxn ang="0">
                    <a:pos x="475" y="92"/>
                  </a:cxn>
                  <a:cxn ang="0">
                    <a:pos x="438" y="58"/>
                  </a:cxn>
                  <a:cxn ang="0">
                    <a:pos x="393" y="29"/>
                  </a:cxn>
                  <a:cxn ang="0">
                    <a:pos x="344" y="10"/>
                  </a:cxn>
                  <a:cxn ang="0">
                    <a:pos x="291" y="0"/>
                  </a:cxn>
                  <a:cxn ang="0">
                    <a:pos x="265" y="0"/>
                  </a:cxn>
                </a:cxnLst>
                <a:rect l="0" t="0" r="r" b="b"/>
                <a:pathLst>
                  <a:path w="540" h="536">
                    <a:moveTo>
                      <a:pt x="265" y="0"/>
                    </a:moveTo>
                    <a:lnTo>
                      <a:pt x="265" y="0"/>
                    </a:lnTo>
                    <a:lnTo>
                      <a:pt x="236" y="2"/>
                    </a:lnTo>
                    <a:lnTo>
                      <a:pt x="210" y="8"/>
                    </a:lnTo>
                    <a:lnTo>
                      <a:pt x="184" y="13"/>
                    </a:lnTo>
                    <a:lnTo>
                      <a:pt x="160" y="23"/>
                    </a:lnTo>
                    <a:lnTo>
                      <a:pt x="137" y="37"/>
                    </a:lnTo>
                    <a:lnTo>
                      <a:pt x="116" y="50"/>
                    </a:lnTo>
                    <a:lnTo>
                      <a:pt x="95" y="65"/>
                    </a:lnTo>
                    <a:lnTo>
                      <a:pt x="76" y="84"/>
                    </a:lnTo>
                    <a:lnTo>
                      <a:pt x="58" y="102"/>
                    </a:lnTo>
                    <a:lnTo>
                      <a:pt x="45" y="123"/>
                    </a:lnTo>
                    <a:lnTo>
                      <a:pt x="32" y="147"/>
                    </a:lnTo>
                    <a:lnTo>
                      <a:pt x="21" y="171"/>
                    </a:lnTo>
                    <a:lnTo>
                      <a:pt x="11" y="194"/>
                    </a:lnTo>
                    <a:lnTo>
                      <a:pt x="5" y="220"/>
                    </a:lnTo>
                    <a:lnTo>
                      <a:pt x="3" y="247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3" y="302"/>
                    </a:lnTo>
                    <a:lnTo>
                      <a:pt x="8" y="328"/>
                    </a:lnTo>
                    <a:lnTo>
                      <a:pt x="16" y="354"/>
                    </a:lnTo>
                    <a:lnTo>
                      <a:pt x="24" y="378"/>
                    </a:lnTo>
                    <a:lnTo>
                      <a:pt x="37" y="402"/>
                    </a:lnTo>
                    <a:lnTo>
                      <a:pt x="50" y="423"/>
                    </a:lnTo>
                    <a:lnTo>
                      <a:pt x="66" y="444"/>
                    </a:lnTo>
                    <a:lnTo>
                      <a:pt x="84" y="462"/>
                    </a:lnTo>
                    <a:lnTo>
                      <a:pt x="105" y="478"/>
                    </a:lnTo>
                    <a:lnTo>
                      <a:pt x="126" y="494"/>
                    </a:lnTo>
                    <a:lnTo>
                      <a:pt x="147" y="507"/>
                    </a:lnTo>
                    <a:lnTo>
                      <a:pt x="171" y="517"/>
                    </a:lnTo>
                    <a:lnTo>
                      <a:pt x="197" y="525"/>
                    </a:lnTo>
                    <a:lnTo>
                      <a:pt x="223" y="533"/>
                    </a:lnTo>
                    <a:lnTo>
                      <a:pt x="249" y="536"/>
                    </a:lnTo>
                    <a:lnTo>
                      <a:pt x="275" y="536"/>
                    </a:lnTo>
                    <a:lnTo>
                      <a:pt x="275" y="536"/>
                    </a:lnTo>
                    <a:lnTo>
                      <a:pt x="304" y="536"/>
                    </a:lnTo>
                    <a:lnTo>
                      <a:pt x="331" y="530"/>
                    </a:lnTo>
                    <a:lnTo>
                      <a:pt x="357" y="522"/>
                    </a:lnTo>
                    <a:lnTo>
                      <a:pt x="380" y="512"/>
                    </a:lnTo>
                    <a:lnTo>
                      <a:pt x="404" y="501"/>
                    </a:lnTo>
                    <a:lnTo>
                      <a:pt x="425" y="486"/>
                    </a:lnTo>
                    <a:lnTo>
                      <a:pt x="446" y="470"/>
                    </a:lnTo>
                    <a:lnTo>
                      <a:pt x="464" y="454"/>
                    </a:lnTo>
                    <a:lnTo>
                      <a:pt x="483" y="433"/>
                    </a:lnTo>
                    <a:lnTo>
                      <a:pt x="496" y="412"/>
                    </a:lnTo>
                    <a:lnTo>
                      <a:pt x="509" y="391"/>
                    </a:lnTo>
                    <a:lnTo>
                      <a:pt x="519" y="368"/>
                    </a:lnTo>
                    <a:lnTo>
                      <a:pt x="530" y="341"/>
                    </a:lnTo>
                    <a:lnTo>
                      <a:pt x="535" y="315"/>
                    </a:lnTo>
                    <a:lnTo>
                      <a:pt x="538" y="289"/>
                    </a:lnTo>
                    <a:lnTo>
                      <a:pt x="540" y="262"/>
                    </a:lnTo>
                    <a:lnTo>
                      <a:pt x="540" y="262"/>
                    </a:lnTo>
                    <a:lnTo>
                      <a:pt x="538" y="234"/>
                    </a:lnTo>
                    <a:lnTo>
                      <a:pt x="532" y="207"/>
                    </a:lnTo>
                    <a:lnTo>
                      <a:pt x="525" y="181"/>
                    </a:lnTo>
                    <a:lnTo>
                      <a:pt x="517" y="157"/>
                    </a:lnTo>
                    <a:lnTo>
                      <a:pt x="504" y="134"/>
                    </a:lnTo>
                    <a:lnTo>
                      <a:pt x="490" y="113"/>
                    </a:lnTo>
                    <a:lnTo>
                      <a:pt x="475" y="92"/>
                    </a:lnTo>
                    <a:lnTo>
                      <a:pt x="456" y="73"/>
                    </a:lnTo>
                    <a:lnTo>
                      <a:pt x="438" y="58"/>
                    </a:lnTo>
                    <a:lnTo>
                      <a:pt x="414" y="42"/>
                    </a:lnTo>
                    <a:lnTo>
                      <a:pt x="393" y="29"/>
                    </a:lnTo>
                    <a:lnTo>
                      <a:pt x="370" y="18"/>
                    </a:lnTo>
                    <a:lnTo>
                      <a:pt x="344" y="10"/>
                    </a:lnTo>
                    <a:lnTo>
                      <a:pt x="317" y="5"/>
                    </a:lnTo>
                    <a:lnTo>
                      <a:pt x="291" y="0"/>
                    </a:lnTo>
                    <a:lnTo>
                      <a:pt x="265" y="0"/>
                    </a:lnTo>
                    <a:lnTo>
                      <a:pt x="265" y="0"/>
                    </a:lnTo>
                    <a:close/>
                  </a:path>
                </a:pathLst>
              </a:custGeom>
              <a:solidFill>
                <a:srgbClr val="A953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7" name="Freeform 580"/>
              <p:cNvSpPr>
                <a:spLocks/>
              </p:cNvSpPr>
              <p:nvPr/>
            </p:nvSpPr>
            <p:spPr bwMode="auto">
              <a:xfrm>
                <a:off x="3686175" y="2841626"/>
                <a:ext cx="841375" cy="838200"/>
              </a:xfrm>
              <a:custGeom>
                <a:avLst/>
                <a:gdLst/>
                <a:ahLst/>
                <a:cxnLst>
                  <a:cxn ang="0">
                    <a:pos x="257" y="0"/>
                  </a:cxn>
                  <a:cxn ang="0">
                    <a:pos x="205" y="8"/>
                  </a:cxn>
                  <a:cxn ang="0">
                    <a:pos x="155" y="24"/>
                  </a:cxn>
                  <a:cxn ang="0">
                    <a:pos x="113" y="50"/>
                  </a:cxn>
                  <a:cxn ang="0">
                    <a:pos x="74" y="82"/>
                  </a:cxn>
                  <a:cxn ang="0">
                    <a:pos x="42" y="124"/>
                  </a:cxn>
                  <a:cxn ang="0">
                    <a:pos x="19" y="169"/>
                  </a:cxn>
                  <a:cxn ang="0">
                    <a:pos x="6" y="218"/>
                  </a:cxn>
                  <a:cxn ang="0">
                    <a:pos x="0" y="271"/>
                  </a:cxn>
                  <a:cxn ang="0">
                    <a:pos x="3" y="297"/>
                  </a:cxn>
                  <a:cxn ang="0">
                    <a:pos x="14" y="350"/>
                  </a:cxn>
                  <a:cxn ang="0">
                    <a:pos x="35" y="394"/>
                  </a:cxn>
                  <a:cxn ang="0">
                    <a:pos x="66" y="436"/>
                  </a:cxn>
                  <a:cxn ang="0">
                    <a:pos x="103" y="471"/>
                  </a:cxn>
                  <a:cxn ang="0">
                    <a:pos x="145" y="499"/>
                  </a:cxn>
                  <a:cxn ang="0">
                    <a:pos x="192" y="518"/>
                  </a:cxn>
                  <a:cxn ang="0">
                    <a:pos x="244" y="526"/>
                  </a:cxn>
                  <a:cxn ang="0">
                    <a:pos x="270" y="528"/>
                  </a:cxn>
                  <a:cxn ang="0">
                    <a:pos x="326" y="520"/>
                  </a:cxn>
                  <a:cxn ang="0">
                    <a:pos x="373" y="505"/>
                  </a:cxn>
                  <a:cxn ang="0">
                    <a:pos x="417" y="478"/>
                  </a:cxn>
                  <a:cxn ang="0">
                    <a:pos x="457" y="444"/>
                  </a:cxn>
                  <a:cxn ang="0">
                    <a:pos x="488" y="405"/>
                  </a:cxn>
                  <a:cxn ang="0">
                    <a:pos x="512" y="360"/>
                  </a:cxn>
                  <a:cxn ang="0">
                    <a:pos x="525" y="310"/>
                  </a:cxn>
                  <a:cxn ang="0">
                    <a:pos x="530" y="258"/>
                  </a:cxn>
                  <a:cxn ang="0">
                    <a:pos x="527" y="232"/>
                  </a:cxn>
                  <a:cxn ang="0">
                    <a:pos x="514" y="179"/>
                  </a:cxn>
                  <a:cxn ang="0">
                    <a:pos x="493" y="132"/>
                  </a:cxn>
                  <a:cxn ang="0">
                    <a:pos x="464" y="92"/>
                  </a:cxn>
                  <a:cxn ang="0">
                    <a:pos x="428" y="56"/>
                  </a:cxn>
                  <a:cxn ang="0">
                    <a:pos x="386" y="29"/>
                  </a:cxn>
                  <a:cxn ang="0">
                    <a:pos x="339" y="11"/>
                  </a:cxn>
                  <a:cxn ang="0">
                    <a:pos x="286" y="0"/>
                  </a:cxn>
                  <a:cxn ang="0">
                    <a:pos x="257" y="0"/>
                  </a:cxn>
                </a:cxnLst>
                <a:rect l="0" t="0" r="r" b="b"/>
                <a:pathLst>
                  <a:path w="530" h="528">
                    <a:moveTo>
                      <a:pt x="257" y="0"/>
                    </a:moveTo>
                    <a:lnTo>
                      <a:pt x="257" y="0"/>
                    </a:lnTo>
                    <a:lnTo>
                      <a:pt x="231" y="3"/>
                    </a:lnTo>
                    <a:lnTo>
                      <a:pt x="205" y="8"/>
                    </a:lnTo>
                    <a:lnTo>
                      <a:pt x="181" y="16"/>
                    </a:lnTo>
                    <a:lnTo>
                      <a:pt x="155" y="24"/>
                    </a:lnTo>
                    <a:lnTo>
                      <a:pt x="134" y="37"/>
                    </a:lnTo>
                    <a:lnTo>
                      <a:pt x="113" y="50"/>
                    </a:lnTo>
                    <a:lnTo>
                      <a:pt x="92" y="66"/>
                    </a:lnTo>
                    <a:lnTo>
                      <a:pt x="74" y="82"/>
                    </a:lnTo>
                    <a:lnTo>
                      <a:pt x="58" y="103"/>
                    </a:lnTo>
                    <a:lnTo>
                      <a:pt x="42" y="124"/>
                    </a:lnTo>
                    <a:lnTo>
                      <a:pt x="29" y="145"/>
                    </a:lnTo>
                    <a:lnTo>
                      <a:pt x="19" y="169"/>
                    </a:lnTo>
                    <a:lnTo>
                      <a:pt x="11" y="192"/>
                    </a:lnTo>
                    <a:lnTo>
                      <a:pt x="6" y="218"/>
                    </a:lnTo>
                    <a:lnTo>
                      <a:pt x="0" y="245"/>
                    </a:lnTo>
                    <a:lnTo>
                      <a:pt x="0" y="271"/>
                    </a:lnTo>
                    <a:lnTo>
                      <a:pt x="0" y="271"/>
                    </a:lnTo>
                    <a:lnTo>
                      <a:pt x="3" y="297"/>
                    </a:lnTo>
                    <a:lnTo>
                      <a:pt x="8" y="323"/>
                    </a:lnTo>
                    <a:lnTo>
                      <a:pt x="14" y="350"/>
                    </a:lnTo>
                    <a:lnTo>
                      <a:pt x="24" y="373"/>
                    </a:lnTo>
                    <a:lnTo>
                      <a:pt x="35" y="394"/>
                    </a:lnTo>
                    <a:lnTo>
                      <a:pt x="50" y="418"/>
                    </a:lnTo>
                    <a:lnTo>
                      <a:pt x="66" y="436"/>
                    </a:lnTo>
                    <a:lnTo>
                      <a:pt x="82" y="455"/>
                    </a:lnTo>
                    <a:lnTo>
                      <a:pt x="103" y="471"/>
                    </a:lnTo>
                    <a:lnTo>
                      <a:pt x="124" y="486"/>
                    </a:lnTo>
                    <a:lnTo>
                      <a:pt x="145" y="499"/>
                    </a:lnTo>
                    <a:lnTo>
                      <a:pt x="168" y="510"/>
                    </a:lnTo>
                    <a:lnTo>
                      <a:pt x="192" y="518"/>
                    </a:lnTo>
                    <a:lnTo>
                      <a:pt x="218" y="523"/>
                    </a:lnTo>
                    <a:lnTo>
                      <a:pt x="244" y="526"/>
                    </a:lnTo>
                    <a:lnTo>
                      <a:pt x="270" y="528"/>
                    </a:lnTo>
                    <a:lnTo>
                      <a:pt x="270" y="528"/>
                    </a:lnTo>
                    <a:lnTo>
                      <a:pt x="299" y="526"/>
                    </a:lnTo>
                    <a:lnTo>
                      <a:pt x="326" y="520"/>
                    </a:lnTo>
                    <a:lnTo>
                      <a:pt x="349" y="513"/>
                    </a:lnTo>
                    <a:lnTo>
                      <a:pt x="373" y="505"/>
                    </a:lnTo>
                    <a:lnTo>
                      <a:pt x="396" y="492"/>
                    </a:lnTo>
                    <a:lnTo>
                      <a:pt x="417" y="478"/>
                    </a:lnTo>
                    <a:lnTo>
                      <a:pt x="438" y="463"/>
                    </a:lnTo>
                    <a:lnTo>
                      <a:pt x="457" y="444"/>
                    </a:lnTo>
                    <a:lnTo>
                      <a:pt x="472" y="426"/>
                    </a:lnTo>
                    <a:lnTo>
                      <a:pt x="488" y="405"/>
                    </a:lnTo>
                    <a:lnTo>
                      <a:pt x="501" y="384"/>
                    </a:lnTo>
                    <a:lnTo>
                      <a:pt x="512" y="360"/>
                    </a:lnTo>
                    <a:lnTo>
                      <a:pt x="520" y="337"/>
                    </a:lnTo>
                    <a:lnTo>
                      <a:pt x="525" y="310"/>
                    </a:lnTo>
                    <a:lnTo>
                      <a:pt x="527" y="284"/>
                    </a:lnTo>
                    <a:lnTo>
                      <a:pt x="530" y="258"/>
                    </a:lnTo>
                    <a:lnTo>
                      <a:pt x="530" y="258"/>
                    </a:lnTo>
                    <a:lnTo>
                      <a:pt x="527" y="232"/>
                    </a:lnTo>
                    <a:lnTo>
                      <a:pt x="522" y="205"/>
                    </a:lnTo>
                    <a:lnTo>
                      <a:pt x="514" y="179"/>
                    </a:lnTo>
                    <a:lnTo>
                      <a:pt x="506" y="155"/>
                    </a:lnTo>
                    <a:lnTo>
                      <a:pt x="493" y="132"/>
                    </a:lnTo>
                    <a:lnTo>
                      <a:pt x="480" y="111"/>
                    </a:lnTo>
                    <a:lnTo>
                      <a:pt x="464" y="92"/>
                    </a:lnTo>
                    <a:lnTo>
                      <a:pt x="446" y="74"/>
                    </a:lnTo>
                    <a:lnTo>
                      <a:pt x="428" y="56"/>
                    </a:lnTo>
                    <a:lnTo>
                      <a:pt x="407" y="42"/>
                    </a:lnTo>
                    <a:lnTo>
                      <a:pt x="386" y="29"/>
                    </a:lnTo>
                    <a:lnTo>
                      <a:pt x="362" y="19"/>
                    </a:lnTo>
                    <a:lnTo>
                      <a:pt x="339" y="11"/>
                    </a:lnTo>
                    <a:lnTo>
                      <a:pt x="312" y="6"/>
                    </a:lnTo>
                    <a:lnTo>
                      <a:pt x="286" y="0"/>
                    </a:lnTo>
                    <a:lnTo>
                      <a:pt x="257" y="0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AC54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8" name="Freeform 581"/>
              <p:cNvSpPr>
                <a:spLocks/>
              </p:cNvSpPr>
              <p:nvPr/>
            </p:nvSpPr>
            <p:spPr bwMode="auto">
              <a:xfrm>
                <a:off x="3695700" y="2846388"/>
                <a:ext cx="823913" cy="820738"/>
              </a:xfrm>
              <a:custGeom>
                <a:avLst/>
                <a:gdLst/>
                <a:ahLst/>
                <a:cxnLst>
                  <a:cxn ang="0">
                    <a:pos x="251" y="0"/>
                  </a:cxn>
                  <a:cxn ang="0">
                    <a:pos x="199" y="8"/>
                  </a:cxn>
                  <a:cxn ang="0">
                    <a:pos x="152" y="24"/>
                  </a:cxn>
                  <a:cxn ang="0">
                    <a:pos x="107" y="50"/>
                  </a:cxn>
                  <a:cxn ang="0">
                    <a:pos x="70" y="81"/>
                  </a:cxn>
                  <a:cxn ang="0">
                    <a:pos x="39" y="121"/>
                  </a:cxn>
                  <a:cxn ang="0">
                    <a:pos x="15" y="166"/>
                  </a:cxn>
                  <a:cxn ang="0">
                    <a:pos x="2" y="215"/>
                  </a:cxn>
                  <a:cxn ang="0">
                    <a:pos x="0" y="268"/>
                  </a:cxn>
                  <a:cxn ang="0">
                    <a:pos x="0" y="294"/>
                  </a:cxn>
                  <a:cxn ang="0">
                    <a:pos x="13" y="344"/>
                  </a:cxn>
                  <a:cxn ang="0">
                    <a:pos x="34" y="389"/>
                  </a:cxn>
                  <a:cxn ang="0">
                    <a:pos x="63" y="428"/>
                  </a:cxn>
                  <a:cxn ang="0">
                    <a:pos x="99" y="462"/>
                  </a:cxn>
                  <a:cxn ang="0">
                    <a:pos x="141" y="489"/>
                  </a:cxn>
                  <a:cxn ang="0">
                    <a:pos x="188" y="507"/>
                  </a:cxn>
                  <a:cxn ang="0">
                    <a:pos x="238" y="517"/>
                  </a:cxn>
                  <a:cxn ang="0">
                    <a:pos x="264" y="517"/>
                  </a:cxn>
                  <a:cxn ang="0">
                    <a:pos x="317" y="510"/>
                  </a:cxn>
                  <a:cxn ang="0">
                    <a:pos x="367" y="494"/>
                  </a:cxn>
                  <a:cxn ang="0">
                    <a:pos x="409" y="470"/>
                  </a:cxn>
                  <a:cxn ang="0">
                    <a:pos x="448" y="436"/>
                  </a:cxn>
                  <a:cxn ang="0">
                    <a:pos x="477" y="397"/>
                  </a:cxn>
                  <a:cxn ang="0">
                    <a:pos x="500" y="352"/>
                  </a:cxn>
                  <a:cxn ang="0">
                    <a:pos x="514" y="305"/>
                  </a:cxn>
                  <a:cxn ang="0">
                    <a:pos x="519" y="252"/>
                  </a:cxn>
                  <a:cxn ang="0">
                    <a:pos x="516" y="226"/>
                  </a:cxn>
                  <a:cxn ang="0">
                    <a:pos x="506" y="176"/>
                  </a:cxn>
                  <a:cxn ang="0">
                    <a:pos x="485" y="129"/>
                  </a:cxn>
                  <a:cxn ang="0">
                    <a:pos x="456" y="89"/>
                  </a:cxn>
                  <a:cxn ang="0">
                    <a:pos x="419" y="55"/>
                  </a:cxn>
                  <a:cxn ang="0">
                    <a:pos x="377" y="29"/>
                  </a:cxn>
                  <a:cxn ang="0">
                    <a:pos x="330" y="11"/>
                  </a:cxn>
                  <a:cxn ang="0">
                    <a:pos x="278" y="3"/>
                  </a:cxn>
                  <a:cxn ang="0">
                    <a:pos x="251" y="0"/>
                  </a:cxn>
                </a:cxnLst>
                <a:rect l="0" t="0" r="r" b="b"/>
                <a:pathLst>
                  <a:path w="519" h="517">
                    <a:moveTo>
                      <a:pt x="251" y="0"/>
                    </a:moveTo>
                    <a:lnTo>
                      <a:pt x="251" y="0"/>
                    </a:lnTo>
                    <a:lnTo>
                      <a:pt x="225" y="3"/>
                    </a:lnTo>
                    <a:lnTo>
                      <a:pt x="199" y="8"/>
                    </a:lnTo>
                    <a:lnTo>
                      <a:pt x="175" y="16"/>
                    </a:lnTo>
                    <a:lnTo>
                      <a:pt x="152" y="24"/>
                    </a:lnTo>
                    <a:lnTo>
                      <a:pt x="128" y="37"/>
                    </a:lnTo>
                    <a:lnTo>
                      <a:pt x="107" y="50"/>
                    </a:lnTo>
                    <a:lnTo>
                      <a:pt x="89" y="66"/>
                    </a:lnTo>
                    <a:lnTo>
                      <a:pt x="70" y="81"/>
                    </a:lnTo>
                    <a:lnTo>
                      <a:pt x="55" y="100"/>
                    </a:lnTo>
                    <a:lnTo>
                      <a:pt x="39" y="121"/>
                    </a:lnTo>
                    <a:lnTo>
                      <a:pt x="26" y="142"/>
                    </a:lnTo>
                    <a:lnTo>
                      <a:pt x="15" y="166"/>
                    </a:lnTo>
                    <a:lnTo>
                      <a:pt x="8" y="189"/>
                    </a:lnTo>
                    <a:lnTo>
                      <a:pt x="2" y="215"/>
                    </a:lnTo>
                    <a:lnTo>
                      <a:pt x="0" y="239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294"/>
                    </a:lnTo>
                    <a:lnTo>
                      <a:pt x="5" y="318"/>
                    </a:lnTo>
                    <a:lnTo>
                      <a:pt x="13" y="344"/>
                    </a:lnTo>
                    <a:lnTo>
                      <a:pt x="21" y="365"/>
                    </a:lnTo>
                    <a:lnTo>
                      <a:pt x="34" y="389"/>
                    </a:lnTo>
                    <a:lnTo>
                      <a:pt x="47" y="410"/>
                    </a:lnTo>
                    <a:lnTo>
                      <a:pt x="63" y="428"/>
                    </a:lnTo>
                    <a:lnTo>
                      <a:pt x="81" y="447"/>
                    </a:lnTo>
                    <a:lnTo>
                      <a:pt x="99" y="462"/>
                    </a:lnTo>
                    <a:lnTo>
                      <a:pt x="120" y="478"/>
                    </a:lnTo>
                    <a:lnTo>
                      <a:pt x="141" y="489"/>
                    </a:lnTo>
                    <a:lnTo>
                      <a:pt x="165" y="499"/>
                    </a:lnTo>
                    <a:lnTo>
                      <a:pt x="188" y="507"/>
                    </a:lnTo>
                    <a:lnTo>
                      <a:pt x="212" y="515"/>
                    </a:lnTo>
                    <a:lnTo>
                      <a:pt x="238" y="517"/>
                    </a:lnTo>
                    <a:lnTo>
                      <a:pt x="264" y="517"/>
                    </a:lnTo>
                    <a:lnTo>
                      <a:pt x="264" y="517"/>
                    </a:lnTo>
                    <a:lnTo>
                      <a:pt x="291" y="515"/>
                    </a:lnTo>
                    <a:lnTo>
                      <a:pt x="317" y="510"/>
                    </a:lnTo>
                    <a:lnTo>
                      <a:pt x="343" y="504"/>
                    </a:lnTo>
                    <a:lnTo>
                      <a:pt x="367" y="494"/>
                    </a:lnTo>
                    <a:lnTo>
                      <a:pt x="388" y="483"/>
                    </a:lnTo>
                    <a:lnTo>
                      <a:pt x="409" y="470"/>
                    </a:lnTo>
                    <a:lnTo>
                      <a:pt x="430" y="454"/>
                    </a:lnTo>
                    <a:lnTo>
                      <a:pt x="448" y="436"/>
                    </a:lnTo>
                    <a:lnTo>
                      <a:pt x="464" y="418"/>
                    </a:lnTo>
                    <a:lnTo>
                      <a:pt x="477" y="397"/>
                    </a:lnTo>
                    <a:lnTo>
                      <a:pt x="490" y="376"/>
                    </a:lnTo>
                    <a:lnTo>
                      <a:pt x="500" y="352"/>
                    </a:lnTo>
                    <a:lnTo>
                      <a:pt x="508" y="328"/>
                    </a:lnTo>
                    <a:lnTo>
                      <a:pt x="514" y="305"/>
                    </a:lnTo>
                    <a:lnTo>
                      <a:pt x="519" y="278"/>
                    </a:lnTo>
                    <a:lnTo>
                      <a:pt x="519" y="252"/>
                    </a:lnTo>
                    <a:lnTo>
                      <a:pt x="519" y="252"/>
                    </a:lnTo>
                    <a:lnTo>
                      <a:pt x="516" y="226"/>
                    </a:lnTo>
                    <a:lnTo>
                      <a:pt x="511" y="200"/>
                    </a:lnTo>
                    <a:lnTo>
                      <a:pt x="506" y="176"/>
                    </a:lnTo>
                    <a:lnTo>
                      <a:pt x="495" y="152"/>
                    </a:lnTo>
                    <a:lnTo>
                      <a:pt x="485" y="129"/>
                    </a:lnTo>
                    <a:lnTo>
                      <a:pt x="469" y="108"/>
                    </a:lnTo>
                    <a:lnTo>
                      <a:pt x="456" y="89"/>
                    </a:lnTo>
                    <a:lnTo>
                      <a:pt x="437" y="71"/>
                    </a:lnTo>
                    <a:lnTo>
                      <a:pt x="419" y="55"/>
                    </a:lnTo>
                    <a:lnTo>
                      <a:pt x="398" y="42"/>
                    </a:lnTo>
                    <a:lnTo>
                      <a:pt x="377" y="29"/>
                    </a:lnTo>
                    <a:lnTo>
                      <a:pt x="354" y="18"/>
                    </a:lnTo>
                    <a:lnTo>
                      <a:pt x="330" y="11"/>
                    </a:lnTo>
                    <a:lnTo>
                      <a:pt x="304" y="5"/>
                    </a:lnTo>
                    <a:lnTo>
                      <a:pt x="278" y="3"/>
                    </a:lnTo>
                    <a:lnTo>
                      <a:pt x="251" y="0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rgbClr val="AF55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9" name="Freeform 582"/>
              <p:cNvSpPr>
                <a:spLocks/>
              </p:cNvSpPr>
              <p:nvPr/>
            </p:nvSpPr>
            <p:spPr bwMode="auto">
              <a:xfrm>
                <a:off x="3698875" y="2854326"/>
                <a:ext cx="812800" cy="801688"/>
              </a:xfrm>
              <a:custGeom>
                <a:avLst/>
                <a:gdLst/>
                <a:ahLst/>
                <a:cxnLst>
                  <a:cxn ang="0">
                    <a:pos x="249" y="0"/>
                  </a:cxn>
                  <a:cxn ang="0">
                    <a:pos x="197" y="6"/>
                  </a:cxn>
                  <a:cxn ang="0">
                    <a:pos x="150" y="21"/>
                  </a:cxn>
                  <a:cxn ang="0">
                    <a:pos x="108" y="48"/>
                  </a:cxn>
                  <a:cxn ang="0">
                    <a:pos x="71" y="79"/>
                  </a:cxn>
                  <a:cxn ang="0">
                    <a:pos x="40" y="118"/>
                  </a:cxn>
                  <a:cxn ang="0">
                    <a:pos x="19" y="161"/>
                  </a:cxn>
                  <a:cxn ang="0">
                    <a:pos x="6" y="210"/>
                  </a:cxn>
                  <a:cxn ang="0">
                    <a:pos x="0" y="260"/>
                  </a:cxn>
                  <a:cxn ang="0">
                    <a:pos x="3" y="287"/>
                  </a:cxn>
                  <a:cxn ang="0">
                    <a:pos x="13" y="334"/>
                  </a:cxn>
                  <a:cxn ang="0">
                    <a:pos x="34" y="379"/>
                  </a:cxn>
                  <a:cxn ang="0">
                    <a:pos x="63" y="421"/>
                  </a:cxn>
                  <a:cxn ang="0">
                    <a:pos x="100" y="452"/>
                  </a:cxn>
                  <a:cxn ang="0">
                    <a:pos x="142" y="478"/>
                  </a:cxn>
                  <a:cxn ang="0">
                    <a:pos x="186" y="497"/>
                  </a:cxn>
                  <a:cxn ang="0">
                    <a:pos x="236" y="505"/>
                  </a:cxn>
                  <a:cxn ang="0">
                    <a:pos x="262" y="505"/>
                  </a:cxn>
                  <a:cxn ang="0">
                    <a:pos x="315" y="499"/>
                  </a:cxn>
                  <a:cxn ang="0">
                    <a:pos x="362" y="484"/>
                  </a:cxn>
                  <a:cxn ang="0">
                    <a:pos x="404" y="457"/>
                  </a:cxn>
                  <a:cxn ang="0">
                    <a:pos x="441" y="426"/>
                  </a:cxn>
                  <a:cxn ang="0">
                    <a:pos x="472" y="386"/>
                  </a:cxn>
                  <a:cxn ang="0">
                    <a:pos x="493" y="344"/>
                  </a:cxn>
                  <a:cxn ang="0">
                    <a:pos x="506" y="294"/>
                  </a:cxn>
                  <a:cxn ang="0">
                    <a:pos x="512" y="245"/>
                  </a:cxn>
                  <a:cxn ang="0">
                    <a:pos x="509" y="218"/>
                  </a:cxn>
                  <a:cxn ang="0">
                    <a:pos x="498" y="171"/>
                  </a:cxn>
                  <a:cxn ang="0">
                    <a:pos x="477" y="124"/>
                  </a:cxn>
                  <a:cxn ang="0">
                    <a:pos x="449" y="84"/>
                  </a:cxn>
                  <a:cxn ang="0">
                    <a:pos x="412" y="53"/>
                  </a:cxn>
                  <a:cxn ang="0">
                    <a:pos x="373" y="27"/>
                  </a:cxn>
                  <a:cxn ang="0">
                    <a:pos x="325" y="8"/>
                  </a:cxn>
                  <a:cxn ang="0">
                    <a:pos x="276" y="0"/>
                  </a:cxn>
                  <a:cxn ang="0">
                    <a:pos x="249" y="0"/>
                  </a:cxn>
                </a:cxnLst>
                <a:rect l="0" t="0" r="r" b="b"/>
                <a:pathLst>
                  <a:path w="512" h="505">
                    <a:moveTo>
                      <a:pt x="249" y="0"/>
                    </a:moveTo>
                    <a:lnTo>
                      <a:pt x="249" y="0"/>
                    </a:lnTo>
                    <a:lnTo>
                      <a:pt x="223" y="0"/>
                    </a:lnTo>
                    <a:lnTo>
                      <a:pt x="197" y="6"/>
                    </a:lnTo>
                    <a:lnTo>
                      <a:pt x="173" y="13"/>
                    </a:lnTo>
                    <a:lnTo>
                      <a:pt x="150" y="21"/>
                    </a:lnTo>
                    <a:lnTo>
                      <a:pt x="129" y="34"/>
                    </a:lnTo>
                    <a:lnTo>
                      <a:pt x="108" y="48"/>
                    </a:lnTo>
                    <a:lnTo>
                      <a:pt x="89" y="63"/>
                    </a:lnTo>
                    <a:lnTo>
                      <a:pt x="71" y="79"/>
                    </a:lnTo>
                    <a:lnTo>
                      <a:pt x="55" y="97"/>
                    </a:lnTo>
                    <a:lnTo>
                      <a:pt x="40" y="118"/>
                    </a:lnTo>
                    <a:lnTo>
                      <a:pt x="29" y="139"/>
                    </a:lnTo>
                    <a:lnTo>
                      <a:pt x="19" y="161"/>
                    </a:lnTo>
                    <a:lnTo>
                      <a:pt x="11" y="184"/>
                    </a:lnTo>
                    <a:lnTo>
                      <a:pt x="6" y="210"/>
                    </a:lnTo>
                    <a:lnTo>
                      <a:pt x="0" y="234"/>
                    </a:lnTo>
                    <a:lnTo>
                      <a:pt x="0" y="260"/>
                    </a:lnTo>
                    <a:lnTo>
                      <a:pt x="0" y="260"/>
                    </a:lnTo>
                    <a:lnTo>
                      <a:pt x="3" y="287"/>
                    </a:lnTo>
                    <a:lnTo>
                      <a:pt x="8" y="310"/>
                    </a:lnTo>
                    <a:lnTo>
                      <a:pt x="13" y="334"/>
                    </a:lnTo>
                    <a:lnTo>
                      <a:pt x="24" y="358"/>
                    </a:lnTo>
                    <a:lnTo>
                      <a:pt x="34" y="379"/>
                    </a:lnTo>
                    <a:lnTo>
                      <a:pt x="48" y="400"/>
                    </a:lnTo>
                    <a:lnTo>
                      <a:pt x="63" y="421"/>
                    </a:lnTo>
                    <a:lnTo>
                      <a:pt x="82" y="436"/>
                    </a:lnTo>
                    <a:lnTo>
                      <a:pt x="100" y="452"/>
                    </a:lnTo>
                    <a:lnTo>
                      <a:pt x="118" y="468"/>
                    </a:lnTo>
                    <a:lnTo>
                      <a:pt x="142" y="478"/>
                    </a:lnTo>
                    <a:lnTo>
                      <a:pt x="163" y="489"/>
                    </a:lnTo>
                    <a:lnTo>
                      <a:pt x="186" y="497"/>
                    </a:lnTo>
                    <a:lnTo>
                      <a:pt x="213" y="502"/>
                    </a:lnTo>
                    <a:lnTo>
                      <a:pt x="236" y="505"/>
                    </a:lnTo>
                    <a:lnTo>
                      <a:pt x="262" y="505"/>
                    </a:lnTo>
                    <a:lnTo>
                      <a:pt x="262" y="505"/>
                    </a:lnTo>
                    <a:lnTo>
                      <a:pt x="289" y="505"/>
                    </a:lnTo>
                    <a:lnTo>
                      <a:pt x="315" y="499"/>
                    </a:lnTo>
                    <a:lnTo>
                      <a:pt x="339" y="491"/>
                    </a:lnTo>
                    <a:lnTo>
                      <a:pt x="362" y="484"/>
                    </a:lnTo>
                    <a:lnTo>
                      <a:pt x="383" y="470"/>
                    </a:lnTo>
                    <a:lnTo>
                      <a:pt x="404" y="457"/>
                    </a:lnTo>
                    <a:lnTo>
                      <a:pt x="425" y="442"/>
                    </a:lnTo>
                    <a:lnTo>
                      <a:pt x="441" y="426"/>
                    </a:lnTo>
                    <a:lnTo>
                      <a:pt x="456" y="407"/>
                    </a:lnTo>
                    <a:lnTo>
                      <a:pt x="472" y="386"/>
                    </a:lnTo>
                    <a:lnTo>
                      <a:pt x="483" y="365"/>
                    </a:lnTo>
                    <a:lnTo>
                      <a:pt x="493" y="344"/>
                    </a:lnTo>
                    <a:lnTo>
                      <a:pt x="501" y="321"/>
                    </a:lnTo>
                    <a:lnTo>
                      <a:pt x="506" y="294"/>
                    </a:lnTo>
                    <a:lnTo>
                      <a:pt x="512" y="271"/>
                    </a:lnTo>
                    <a:lnTo>
                      <a:pt x="512" y="245"/>
                    </a:lnTo>
                    <a:lnTo>
                      <a:pt x="512" y="245"/>
                    </a:lnTo>
                    <a:lnTo>
                      <a:pt x="509" y="218"/>
                    </a:lnTo>
                    <a:lnTo>
                      <a:pt x="504" y="195"/>
                    </a:lnTo>
                    <a:lnTo>
                      <a:pt x="498" y="171"/>
                    </a:lnTo>
                    <a:lnTo>
                      <a:pt x="488" y="147"/>
                    </a:lnTo>
                    <a:lnTo>
                      <a:pt x="477" y="124"/>
                    </a:lnTo>
                    <a:lnTo>
                      <a:pt x="464" y="105"/>
                    </a:lnTo>
                    <a:lnTo>
                      <a:pt x="449" y="84"/>
                    </a:lnTo>
                    <a:lnTo>
                      <a:pt x="430" y="69"/>
                    </a:lnTo>
                    <a:lnTo>
                      <a:pt x="412" y="53"/>
                    </a:lnTo>
                    <a:lnTo>
                      <a:pt x="394" y="37"/>
                    </a:lnTo>
                    <a:lnTo>
                      <a:pt x="373" y="27"/>
                    </a:lnTo>
                    <a:lnTo>
                      <a:pt x="349" y="16"/>
                    </a:lnTo>
                    <a:lnTo>
                      <a:pt x="325" y="8"/>
                    </a:lnTo>
                    <a:lnTo>
                      <a:pt x="299" y="3"/>
                    </a:lnTo>
                    <a:lnTo>
                      <a:pt x="276" y="0"/>
                    </a:lnTo>
                    <a:lnTo>
                      <a:pt x="249" y="0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B157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0" name="Freeform 583"/>
              <p:cNvSpPr>
                <a:spLocks/>
              </p:cNvSpPr>
              <p:nvPr/>
            </p:nvSpPr>
            <p:spPr bwMode="auto">
              <a:xfrm>
                <a:off x="3708400" y="2859088"/>
                <a:ext cx="793750" cy="787400"/>
              </a:xfrm>
              <a:custGeom>
                <a:avLst/>
                <a:gdLst/>
                <a:ahLst/>
                <a:cxnLst>
                  <a:cxn ang="0">
                    <a:pos x="243" y="0"/>
                  </a:cxn>
                  <a:cxn ang="0">
                    <a:pos x="191" y="5"/>
                  </a:cxn>
                  <a:cxn ang="0">
                    <a:pos x="146" y="21"/>
                  </a:cxn>
                  <a:cxn ang="0">
                    <a:pos x="104" y="47"/>
                  </a:cxn>
                  <a:cxn ang="0">
                    <a:pos x="68" y="79"/>
                  </a:cxn>
                  <a:cxn ang="0">
                    <a:pos x="39" y="115"/>
                  </a:cxn>
                  <a:cxn ang="0">
                    <a:pos x="15" y="158"/>
                  </a:cxn>
                  <a:cxn ang="0">
                    <a:pos x="2" y="205"/>
                  </a:cxn>
                  <a:cxn ang="0">
                    <a:pos x="0" y="255"/>
                  </a:cxn>
                  <a:cxn ang="0">
                    <a:pos x="2" y="281"/>
                  </a:cxn>
                  <a:cxn ang="0">
                    <a:pos x="13" y="328"/>
                  </a:cxn>
                  <a:cxn ang="0">
                    <a:pos x="34" y="373"/>
                  </a:cxn>
                  <a:cxn ang="0">
                    <a:pos x="62" y="412"/>
                  </a:cxn>
                  <a:cxn ang="0">
                    <a:pos x="97" y="444"/>
                  </a:cxn>
                  <a:cxn ang="0">
                    <a:pos x="136" y="470"/>
                  </a:cxn>
                  <a:cxn ang="0">
                    <a:pos x="183" y="486"/>
                  </a:cxn>
                  <a:cxn ang="0">
                    <a:pos x="233" y="496"/>
                  </a:cxn>
                  <a:cxn ang="0">
                    <a:pos x="256" y="496"/>
                  </a:cxn>
                  <a:cxn ang="0">
                    <a:pos x="306" y="488"/>
                  </a:cxn>
                  <a:cxn ang="0">
                    <a:pos x="353" y="473"/>
                  </a:cxn>
                  <a:cxn ang="0">
                    <a:pos x="395" y="449"/>
                  </a:cxn>
                  <a:cxn ang="0">
                    <a:pos x="432" y="418"/>
                  </a:cxn>
                  <a:cxn ang="0">
                    <a:pos x="461" y="378"/>
                  </a:cxn>
                  <a:cxn ang="0">
                    <a:pos x="485" y="336"/>
                  </a:cxn>
                  <a:cxn ang="0">
                    <a:pos x="498" y="289"/>
                  </a:cxn>
                  <a:cxn ang="0">
                    <a:pos x="500" y="239"/>
                  </a:cxn>
                  <a:cxn ang="0">
                    <a:pos x="498" y="213"/>
                  </a:cxn>
                  <a:cxn ang="0">
                    <a:pos x="487" y="165"/>
                  </a:cxn>
                  <a:cxn ang="0">
                    <a:pos x="466" y="121"/>
                  </a:cxn>
                  <a:cxn ang="0">
                    <a:pos x="437" y="84"/>
                  </a:cxn>
                  <a:cxn ang="0">
                    <a:pos x="403" y="50"/>
                  </a:cxn>
                  <a:cxn ang="0">
                    <a:pos x="361" y="26"/>
                  </a:cxn>
                  <a:cxn ang="0">
                    <a:pos x="317" y="8"/>
                  </a:cxn>
                  <a:cxn ang="0">
                    <a:pos x="267" y="0"/>
                  </a:cxn>
                  <a:cxn ang="0">
                    <a:pos x="243" y="0"/>
                  </a:cxn>
                </a:cxnLst>
                <a:rect l="0" t="0" r="r" b="b"/>
                <a:pathLst>
                  <a:path w="500" h="496">
                    <a:moveTo>
                      <a:pt x="243" y="0"/>
                    </a:moveTo>
                    <a:lnTo>
                      <a:pt x="243" y="0"/>
                    </a:lnTo>
                    <a:lnTo>
                      <a:pt x="217" y="3"/>
                    </a:lnTo>
                    <a:lnTo>
                      <a:pt x="191" y="5"/>
                    </a:lnTo>
                    <a:lnTo>
                      <a:pt x="167" y="13"/>
                    </a:lnTo>
                    <a:lnTo>
                      <a:pt x="146" y="21"/>
                    </a:lnTo>
                    <a:lnTo>
                      <a:pt x="123" y="34"/>
                    </a:lnTo>
                    <a:lnTo>
                      <a:pt x="104" y="47"/>
                    </a:lnTo>
                    <a:lnTo>
                      <a:pt x="83" y="60"/>
                    </a:lnTo>
                    <a:lnTo>
                      <a:pt x="68" y="79"/>
                    </a:lnTo>
                    <a:lnTo>
                      <a:pt x="52" y="97"/>
                    </a:lnTo>
                    <a:lnTo>
                      <a:pt x="39" y="115"/>
                    </a:lnTo>
                    <a:lnTo>
                      <a:pt x="26" y="136"/>
                    </a:lnTo>
                    <a:lnTo>
                      <a:pt x="15" y="158"/>
                    </a:lnTo>
                    <a:lnTo>
                      <a:pt x="7" y="181"/>
                    </a:lnTo>
                    <a:lnTo>
                      <a:pt x="2" y="205"/>
                    </a:lnTo>
                    <a:lnTo>
                      <a:pt x="0" y="231"/>
                    </a:lnTo>
                    <a:lnTo>
                      <a:pt x="0" y="255"/>
                    </a:lnTo>
                    <a:lnTo>
                      <a:pt x="0" y="255"/>
                    </a:lnTo>
                    <a:lnTo>
                      <a:pt x="2" y="281"/>
                    </a:lnTo>
                    <a:lnTo>
                      <a:pt x="5" y="305"/>
                    </a:lnTo>
                    <a:lnTo>
                      <a:pt x="13" y="328"/>
                    </a:lnTo>
                    <a:lnTo>
                      <a:pt x="21" y="352"/>
                    </a:lnTo>
                    <a:lnTo>
                      <a:pt x="34" y="373"/>
                    </a:lnTo>
                    <a:lnTo>
                      <a:pt x="47" y="394"/>
                    </a:lnTo>
                    <a:lnTo>
                      <a:pt x="62" y="412"/>
                    </a:lnTo>
                    <a:lnTo>
                      <a:pt x="78" y="428"/>
                    </a:lnTo>
                    <a:lnTo>
                      <a:pt x="97" y="444"/>
                    </a:lnTo>
                    <a:lnTo>
                      <a:pt x="115" y="457"/>
                    </a:lnTo>
                    <a:lnTo>
                      <a:pt x="136" y="470"/>
                    </a:lnTo>
                    <a:lnTo>
                      <a:pt x="159" y="478"/>
                    </a:lnTo>
                    <a:lnTo>
                      <a:pt x="183" y="486"/>
                    </a:lnTo>
                    <a:lnTo>
                      <a:pt x="207" y="491"/>
                    </a:lnTo>
                    <a:lnTo>
                      <a:pt x="233" y="496"/>
                    </a:lnTo>
                    <a:lnTo>
                      <a:pt x="256" y="496"/>
                    </a:lnTo>
                    <a:lnTo>
                      <a:pt x="256" y="496"/>
                    </a:lnTo>
                    <a:lnTo>
                      <a:pt x="283" y="494"/>
                    </a:lnTo>
                    <a:lnTo>
                      <a:pt x="306" y="488"/>
                    </a:lnTo>
                    <a:lnTo>
                      <a:pt x="333" y="481"/>
                    </a:lnTo>
                    <a:lnTo>
                      <a:pt x="353" y="473"/>
                    </a:lnTo>
                    <a:lnTo>
                      <a:pt x="374" y="462"/>
                    </a:lnTo>
                    <a:lnTo>
                      <a:pt x="395" y="449"/>
                    </a:lnTo>
                    <a:lnTo>
                      <a:pt x="414" y="433"/>
                    </a:lnTo>
                    <a:lnTo>
                      <a:pt x="432" y="418"/>
                    </a:lnTo>
                    <a:lnTo>
                      <a:pt x="448" y="399"/>
                    </a:lnTo>
                    <a:lnTo>
                      <a:pt x="461" y="378"/>
                    </a:lnTo>
                    <a:lnTo>
                      <a:pt x="474" y="357"/>
                    </a:lnTo>
                    <a:lnTo>
                      <a:pt x="485" y="336"/>
                    </a:lnTo>
                    <a:lnTo>
                      <a:pt x="492" y="312"/>
                    </a:lnTo>
                    <a:lnTo>
                      <a:pt x="498" y="289"/>
                    </a:lnTo>
                    <a:lnTo>
                      <a:pt x="500" y="265"/>
                    </a:lnTo>
                    <a:lnTo>
                      <a:pt x="500" y="239"/>
                    </a:lnTo>
                    <a:lnTo>
                      <a:pt x="500" y="239"/>
                    </a:lnTo>
                    <a:lnTo>
                      <a:pt x="498" y="213"/>
                    </a:lnTo>
                    <a:lnTo>
                      <a:pt x="492" y="189"/>
                    </a:lnTo>
                    <a:lnTo>
                      <a:pt x="487" y="165"/>
                    </a:lnTo>
                    <a:lnTo>
                      <a:pt x="477" y="144"/>
                    </a:lnTo>
                    <a:lnTo>
                      <a:pt x="466" y="121"/>
                    </a:lnTo>
                    <a:lnTo>
                      <a:pt x="453" y="102"/>
                    </a:lnTo>
                    <a:lnTo>
                      <a:pt x="437" y="84"/>
                    </a:lnTo>
                    <a:lnTo>
                      <a:pt x="422" y="66"/>
                    </a:lnTo>
                    <a:lnTo>
                      <a:pt x="403" y="50"/>
                    </a:lnTo>
                    <a:lnTo>
                      <a:pt x="382" y="37"/>
                    </a:lnTo>
                    <a:lnTo>
                      <a:pt x="361" y="26"/>
                    </a:lnTo>
                    <a:lnTo>
                      <a:pt x="340" y="16"/>
                    </a:lnTo>
                    <a:lnTo>
                      <a:pt x="317" y="8"/>
                    </a:lnTo>
                    <a:lnTo>
                      <a:pt x="293" y="3"/>
                    </a:lnTo>
                    <a:lnTo>
                      <a:pt x="267" y="0"/>
                    </a:lnTo>
                    <a:lnTo>
                      <a:pt x="243" y="0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B4581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1" name="Freeform 584"/>
              <p:cNvSpPr>
                <a:spLocks/>
              </p:cNvSpPr>
              <p:nvPr/>
            </p:nvSpPr>
            <p:spPr bwMode="auto">
              <a:xfrm>
                <a:off x="3711575" y="2863851"/>
                <a:ext cx="782638" cy="769938"/>
              </a:xfrm>
              <a:custGeom>
                <a:avLst/>
                <a:gdLst/>
                <a:ahLst/>
                <a:cxnLst>
                  <a:cxn ang="0">
                    <a:pos x="239" y="0"/>
                  </a:cxn>
                  <a:cxn ang="0">
                    <a:pos x="189" y="7"/>
                  </a:cxn>
                  <a:cxn ang="0">
                    <a:pos x="144" y="23"/>
                  </a:cxn>
                  <a:cxn ang="0">
                    <a:pos x="102" y="47"/>
                  </a:cxn>
                  <a:cxn ang="0">
                    <a:pos x="68" y="78"/>
                  </a:cxn>
                  <a:cxn ang="0">
                    <a:pos x="40" y="115"/>
                  </a:cxn>
                  <a:cxn ang="0">
                    <a:pos x="19" y="157"/>
                  </a:cxn>
                  <a:cxn ang="0">
                    <a:pos x="5" y="202"/>
                  </a:cxn>
                  <a:cxn ang="0">
                    <a:pos x="0" y="252"/>
                  </a:cxn>
                  <a:cxn ang="0">
                    <a:pos x="3" y="275"/>
                  </a:cxn>
                  <a:cxn ang="0">
                    <a:pos x="16" y="323"/>
                  </a:cxn>
                  <a:cxn ang="0">
                    <a:pos x="34" y="365"/>
                  </a:cxn>
                  <a:cxn ang="0">
                    <a:pos x="63" y="404"/>
                  </a:cxn>
                  <a:cxn ang="0">
                    <a:pos x="97" y="436"/>
                  </a:cxn>
                  <a:cxn ang="0">
                    <a:pos x="137" y="459"/>
                  </a:cxn>
                  <a:cxn ang="0">
                    <a:pos x="181" y="478"/>
                  </a:cxn>
                  <a:cxn ang="0">
                    <a:pos x="231" y="485"/>
                  </a:cxn>
                  <a:cxn ang="0">
                    <a:pos x="254" y="485"/>
                  </a:cxn>
                  <a:cxn ang="0">
                    <a:pos x="304" y="478"/>
                  </a:cxn>
                  <a:cxn ang="0">
                    <a:pos x="351" y="462"/>
                  </a:cxn>
                  <a:cxn ang="0">
                    <a:pos x="391" y="438"/>
                  </a:cxn>
                  <a:cxn ang="0">
                    <a:pos x="427" y="409"/>
                  </a:cxn>
                  <a:cxn ang="0">
                    <a:pos x="456" y="370"/>
                  </a:cxn>
                  <a:cxn ang="0">
                    <a:pos x="477" y="328"/>
                  </a:cxn>
                  <a:cxn ang="0">
                    <a:pos x="490" y="283"/>
                  </a:cxn>
                  <a:cxn ang="0">
                    <a:pos x="493" y="233"/>
                  </a:cxn>
                  <a:cxn ang="0">
                    <a:pos x="490" y="210"/>
                  </a:cxn>
                  <a:cxn ang="0">
                    <a:pos x="480" y="162"/>
                  </a:cxn>
                  <a:cxn ang="0">
                    <a:pos x="459" y="120"/>
                  </a:cxn>
                  <a:cxn ang="0">
                    <a:pos x="433" y="81"/>
                  </a:cxn>
                  <a:cxn ang="0">
                    <a:pos x="399" y="49"/>
                  </a:cxn>
                  <a:cxn ang="0">
                    <a:pos x="357" y="26"/>
                  </a:cxn>
                  <a:cxn ang="0">
                    <a:pos x="312" y="7"/>
                  </a:cxn>
                  <a:cxn ang="0">
                    <a:pos x="265" y="0"/>
                  </a:cxn>
                  <a:cxn ang="0">
                    <a:pos x="239" y="0"/>
                  </a:cxn>
                </a:cxnLst>
                <a:rect l="0" t="0" r="r" b="b"/>
                <a:pathLst>
                  <a:path w="493" h="485">
                    <a:moveTo>
                      <a:pt x="239" y="0"/>
                    </a:moveTo>
                    <a:lnTo>
                      <a:pt x="239" y="0"/>
                    </a:lnTo>
                    <a:lnTo>
                      <a:pt x="215" y="2"/>
                    </a:lnTo>
                    <a:lnTo>
                      <a:pt x="189" y="7"/>
                    </a:lnTo>
                    <a:lnTo>
                      <a:pt x="168" y="13"/>
                    </a:lnTo>
                    <a:lnTo>
                      <a:pt x="144" y="23"/>
                    </a:lnTo>
                    <a:lnTo>
                      <a:pt x="123" y="34"/>
                    </a:lnTo>
                    <a:lnTo>
                      <a:pt x="102" y="47"/>
                    </a:lnTo>
                    <a:lnTo>
                      <a:pt x="84" y="60"/>
                    </a:lnTo>
                    <a:lnTo>
                      <a:pt x="68" y="78"/>
                    </a:lnTo>
                    <a:lnTo>
                      <a:pt x="53" y="94"/>
                    </a:lnTo>
                    <a:lnTo>
                      <a:pt x="40" y="115"/>
                    </a:lnTo>
                    <a:lnTo>
                      <a:pt x="26" y="133"/>
                    </a:lnTo>
                    <a:lnTo>
                      <a:pt x="19" y="157"/>
                    </a:lnTo>
                    <a:lnTo>
                      <a:pt x="11" y="178"/>
                    </a:lnTo>
                    <a:lnTo>
                      <a:pt x="5" y="202"/>
                    </a:lnTo>
                    <a:lnTo>
                      <a:pt x="3" y="225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3" y="275"/>
                    </a:lnTo>
                    <a:lnTo>
                      <a:pt x="8" y="299"/>
                    </a:lnTo>
                    <a:lnTo>
                      <a:pt x="16" y="323"/>
                    </a:lnTo>
                    <a:lnTo>
                      <a:pt x="24" y="346"/>
                    </a:lnTo>
                    <a:lnTo>
                      <a:pt x="34" y="365"/>
                    </a:lnTo>
                    <a:lnTo>
                      <a:pt x="47" y="386"/>
                    </a:lnTo>
                    <a:lnTo>
                      <a:pt x="63" y="404"/>
                    </a:lnTo>
                    <a:lnTo>
                      <a:pt x="79" y="420"/>
                    </a:lnTo>
                    <a:lnTo>
                      <a:pt x="97" y="436"/>
                    </a:lnTo>
                    <a:lnTo>
                      <a:pt x="116" y="449"/>
                    </a:lnTo>
                    <a:lnTo>
                      <a:pt x="137" y="459"/>
                    </a:lnTo>
                    <a:lnTo>
                      <a:pt x="160" y="470"/>
                    </a:lnTo>
                    <a:lnTo>
                      <a:pt x="181" y="478"/>
                    </a:lnTo>
                    <a:lnTo>
                      <a:pt x="205" y="483"/>
                    </a:lnTo>
                    <a:lnTo>
                      <a:pt x="231" y="485"/>
                    </a:lnTo>
                    <a:lnTo>
                      <a:pt x="254" y="485"/>
                    </a:lnTo>
                    <a:lnTo>
                      <a:pt x="254" y="485"/>
                    </a:lnTo>
                    <a:lnTo>
                      <a:pt x="281" y="483"/>
                    </a:lnTo>
                    <a:lnTo>
                      <a:pt x="304" y="478"/>
                    </a:lnTo>
                    <a:lnTo>
                      <a:pt x="328" y="472"/>
                    </a:lnTo>
                    <a:lnTo>
                      <a:pt x="351" y="462"/>
                    </a:lnTo>
                    <a:lnTo>
                      <a:pt x="372" y="451"/>
                    </a:lnTo>
                    <a:lnTo>
                      <a:pt x="391" y="438"/>
                    </a:lnTo>
                    <a:lnTo>
                      <a:pt x="409" y="425"/>
                    </a:lnTo>
                    <a:lnTo>
                      <a:pt x="427" y="409"/>
                    </a:lnTo>
                    <a:lnTo>
                      <a:pt x="443" y="391"/>
                    </a:lnTo>
                    <a:lnTo>
                      <a:pt x="456" y="370"/>
                    </a:lnTo>
                    <a:lnTo>
                      <a:pt x="467" y="352"/>
                    </a:lnTo>
                    <a:lnTo>
                      <a:pt x="477" y="328"/>
                    </a:lnTo>
                    <a:lnTo>
                      <a:pt x="485" y="307"/>
                    </a:lnTo>
                    <a:lnTo>
                      <a:pt x="490" y="283"/>
                    </a:lnTo>
                    <a:lnTo>
                      <a:pt x="493" y="260"/>
                    </a:lnTo>
                    <a:lnTo>
                      <a:pt x="493" y="233"/>
                    </a:lnTo>
                    <a:lnTo>
                      <a:pt x="493" y="233"/>
                    </a:lnTo>
                    <a:lnTo>
                      <a:pt x="490" y="210"/>
                    </a:lnTo>
                    <a:lnTo>
                      <a:pt x="488" y="186"/>
                    </a:lnTo>
                    <a:lnTo>
                      <a:pt x="480" y="162"/>
                    </a:lnTo>
                    <a:lnTo>
                      <a:pt x="469" y="139"/>
                    </a:lnTo>
                    <a:lnTo>
                      <a:pt x="459" y="120"/>
                    </a:lnTo>
                    <a:lnTo>
                      <a:pt x="446" y="99"/>
                    </a:lnTo>
                    <a:lnTo>
                      <a:pt x="433" y="81"/>
                    </a:lnTo>
                    <a:lnTo>
                      <a:pt x="414" y="65"/>
                    </a:lnTo>
                    <a:lnTo>
                      <a:pt x="399" y="49"/>
                    </a:lnTo>
                    <a:lnTo>
                      <a:pt x="378" y="36"/>
                    </a:lnTo>
                    <a:lnTo>
                      <a:pt x="357" y="26"/>
                    </a:lnTo>
                    <a:lnTo>
                      <a:pt x="336" y="15"/>
                    </a:lnTo>
                    <a:lnTo>
                      <a:pt x="312" y="7"/>
                    </a:lnTo>
                    <a:lnTo>
                      <a:pt x="289" y="2"/>
                    </a:lnTo>
                    <a:lnTo>
                      <a:pt x="265" y="0"/>
                    </a:lnTo>
                    <a:lnTo>
                      <a:pt x="239" y="0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rgbClr val="B759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2" name="Freeform 585"/>
              <p:cNvSpPr>
                <a:spLocks/>
              </p:cNvSpPr>
              <p:nvPr/>
            </p:nvSpPr>
            <p:spPr bwMode="auto">
              <a:xfrm>
                <a:off x="3719513" y="2867026"/>
                <a:ext cx="766763" cy="755650"/>
              </a:xfrm>
              <a:custGeom>
                <a:avLst/>
                <a:gdLst/>
                <a:ahLst/>
                <a:cxnLst>
                  <a:cxn ang="0">
                    <a:pos x="234" y="0"/>
                  </a:cxn>
                  <a:cxn ang="0">
                    <a:pos x="184" y="8"/>
                  </a:cxn>
                  <a:cxn ang="0">
                    <a:pos x="139" y="24"/>
                  </a:cxn>
                  <a:cxn ang="0">
                    <a:pos x="100" y="47"/>
                  </a:cxn>
                  <a:cxn ang="0">
                    <a:pos x="66" y="76"/>
                  </a:cxn>
                  <a:cxn ang="0">
                    <a:pos x="37" y="113"/>
                  </a:cxn>
                  <a:cxn ang="0">
                    <a:pos x="16" y="155"/>
                  </a:cxn>
                  <a:cxn ang="0">
                    <a:pos x="3" y="200"/>
                  </a:cxn>
                  <a:cxn ang="0">
                    <a:pos x="0" y="247"/>
                  </a:cxn>
                  <a:cxn ang="0">
                    <a:pos x="3" y="273"/>
                  </a:cxn>
                  <a:cxn ang="0">
                    <a:pos x="14" y="318"/>
                  </a:cxn>
                  <a:cxn ang="0">
                    <a:pos x="35" y="360"/>
                  </a:cxn>
                  <a:cxn ang="0">
                    <a:pos x="61" y="397"/>
                  </a:cxn>
                  <a:cxn ang="0">
                    <a:pos x="95" y="428"/>
                  </a:cxn>
                  <a:cxn ang="0">
                    <a:pos x="134" y="452"/>
                  </a:cxn>
                  <a:cxn ang="0">
                    <a:pos x="179" y="468"/>
                  </a:cxn>
                  <a:cxn ang="0">
                    <a:pos x="226" y="476"/>
                  </a:cxn>
                  <a:cxn ang="0">
                    <a:pos x="249" y="476"/>
                  </a:cxn>
                  <a:cxn ang="0">
                    <a:pos x="299" y="470"/>
                  </a:cxn>
                  <a:cxn ang="0">
                    <a:pos x="344" y="455"/>
                  </a:cxn>
                  <a:cxn ang="0">
                    <a:pos x="383" y="431"/>
                  </a:cxn>
                  <a:cxn ang="0">
                    <a:pos x="417" y="399"/>
                  </a:cxn>
                  <a:cxn ang="0">
                    <a:pos x="446" y="363"/>
                  </a:cxn>
                  <a:cxn ang="0">
                    <a:pos x="467" y="323"/>
                  </a:cxn>
                  <a:cxn ang="0">
                    <a:pos x="480" y="279"/>
                  </a:cxn>
                  <a:cxn ang="0">
                    <a:pos x="483" y="229"/>
                  </a:cxn>
                  <a:cxn ang="0">
                    <a:pos x="480" y="205"/>
                  </a:cxn>
                  <a:cxn ang="0">
                    <a:pos x="470" y="160"/>
                  </a:cxn>
                  <a:cxn ang="0">
                    <a:pos x="449" y="118"/>
                  </a:cxn>
                  <a:cxn ang="0">
                    <a:pos x="422" y="82"/>
                  </a:cxn>
                  <a:cxn ang="0">
                    <a:pos x="388" y="50"/>
                  </a:cxn>
                  <a:cxn ang="0">
                    <a:pos x="349" y="24"/>
                  </a:cxn>
                  <a:cxn ang="0">
                    <a:pos x="305" y="8"/>
                  </a:cxn>
                  <a:cxn ang="0">
                    <a:pos x="257" y="0"/>
                  </a:cxn>
                  <a:cxn ang="0">
                    <a:pos x="234" y="0"/>
                  </a:cxn>
                </a:cxnLst>
                <a:rect l="0" t="0" r="r" b="b"/>
                <a:pathLst>
                  <a:path w="483" h="476">
                    <a:moveTo>
                      <a:pt x="234" y="0"/>
                    </a:moveTo>
                    <a:lnTo>
                      <a:pt x="234" y="0"/>
                    </a:lnTo>
                    <a:lnTo>
                      <a:pt x="210" y="3"/>
                    </a:lnTo>
                    <a:lnTo>
                      <a:pt x="184" y="8"/>
                    </a:lnTo>
                    <a:lnTo>
                      <a:pt x="163" y="13"/>
                    </a:lnTo>
                    <a:lnTo>
                      <a:pt x="139" y="24"/>
                    </a:lnTo>
                    <a:lnTo>
                      <a:pt x="118" y="34"/>
                    </a:lnTo>
                    <a:lnTo>
                      <a:pt x="100" y="47"/>
                    </a:lnTo>
                    <a:lnTo>
                      <a:pt x="82" y="61"/>
                    </a:lnTo>
                    <a:lnTo>
                      <a:pt x="66" y="76"/>
                    </a:lnTo>
                    <a:lnTo>
                      <a:pt x="50" y="95"/>
                    </a:lnTo>
                    <a:lnTo>
                      <a:pt x="37" y="113"/>
                    </a:lnTo>
                    <a:lnTo>
                      <a:pt x="27" y="134"/>
                    </a:lnTo>
                    <a:lnTo>
                      <a:pt x="16" y="155"/>
                    </a:lnTo>
                    <a:lnTo>
                      <a:pt x="8" y="176"/>
                    </a:lnTo>
                    <a:lnTo>
                      <a:pt x="3" y="200"/>
                    </a:lnTo>
                    <a:lnTo>
                      <a:pt x="0" y="223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3" y="273"/>
                    </a:lnTo>
                    <a:lnTo>
                      <a:pt x="8" y="294"/>
                    </a:lnTo>
                    <a:lnTo>
                      <a:pt x="14" y="318"/>
                    </a:lnTo>
                    <a:lnTo>
                      <a:pt x="24" y="339"/>
                    </a:lnTo>
                    <a:lnTo>
                      <a:pt x="35" y="360"/>
                    </a:lnTo>
                    <a:lnTo>
                      <a:pt x="48" y="378"/>
                    </a:lnTo>
                    <a:lnTo>
                      <a:pt x="61" y="397"/>
                    </a:lnTo>
                    <a:lnTo>
                      <a:pt x="76" y="413"/>
                    </a:lnTo>
                    <a:lnTo>
                      <a:pt x="95" y="428"/>
                    </a:lnTo>
                    <a:lnTo>
                      <a:pt x="113" y="441"/>
                    </a:lnTo>
                    <a:lnTo>
                      <a:pt x="134" y="452"/>
                    </a:lnTo>
                    <a:lnTo>
                      <a:pt x="155" y="462"/>
                    </a:lnTo>
                    <a:lnTo>
                      <a:pt x="179" y="468"/>
                    </a:lnTo>
                    <a:lnTo>
                      <a:pt x="202" y="473"/>
                    </a:lnTo>
                    <a:lnTo>
                      <a:pt x="226" y="476"/>
                    </a:lnTo>
                    <a:lnTo>
                      <a:pt x="249" y="476"/>
                    </a:lnTo>
                    <a:lnTo>
                      <a:pt x="249" y="476"/>
                    </a:lnTo>
                    <a:lnTo>
                      <a:pt x="276" y="476"/>
                    </a:lnTo>
                    <a:lnTo>
                      <a:pt x="299" y="470"/>
                    </a:lnTo>
                    <a:lnTo>
                      <a:pt x="320" y="462"/>
                    </a:lnTo>
                    <a:lnTo>
                      <a:pt x="344" y="455"/>
                    </a:lnTo>
                    <a:lnTo>
                      <a:pt x="365" y="444"/>
                    </a:lnTo>
                    <a:lnTo>
                      <a:pt x="383" y="431"/>
                    </a:lnTo>
                    <a:lnTo>
                      <a:pt x="402" y="415"/>
                    </a:lnTo>
                    <a:lnTo>
                      <a:pt x="417" y="399"/>
                    </a:lnTo>
                    <a:lnTo>
                      <a:pt x="433" y="384"/>
                    </a:lnTo>
                    <a:lnTo>
                      <a:pt x="446" y="363"/>
                    </a:lnTo>
                    <a:lnTo>
                      <a:pt x="459" y="344"/>
                    </a:lnTo>
                    <a:lnTo>
                      <a:pt x="467" y="323"/>
                    </a:lnTo>
                    <a:lnTo>
                      <a:pt x="475" y="300"/>
                    </a:lnTo>
                    <a:lnTo>
                      <a:pt x="480" y="279"/>
                    </a:lnTo>
                    <a:lnTo>
                      <a:pt x="483" y="255"/>
                    </a:lnTo>
                    <a:lnTo>
                      <a:pt x="483" y="229"/>
                    </a:lnTo>
                    <a:lnTo>
                      <a:pt x="483" y="229"/>
                    </a:lnTo>
                    <a:lnTo>
                      <a:pt x="480" y="205"/>
                    </a:lnTo>
                    <a:lnTo>
                      <a:pt x="478" y="181"/>
                    </a:lnTo>
                    <a:lnTo>
                      <a:pt x="470" y="160"/>
                    </a:lnTo>
                    <a:lnTo>
                      <a:pt x="462" y="137"/>
                    </a:lnTo>
                    <a:lnTo>
                      <a:pt x="449" y="118"/>
                    </a:lnTo>
                    <a:lnTo>
                      <a:pt x="438" y="97"/>
                    </a:lnTo>
                    <a:lnTo>
                      <a:pt x="422" y="82"/>
                    </a:lnTo>
                    <a:lnTo>
                      <a:pt x="407" y="63"/>
                    </a:lnTo>
                    <a:lnTo>
                      <a:pt x="388" y="50"/>
                    </a:lnTo>
                    <a:lnTo>
                      <a:pt x="370" y="37"/>
                    </a:lnTo>
                    <a:lnTo>
                      <a:pt x="349" y="24"/>
                    </a:lnTo>
                    <a:lnTo>
                      <a:pt x="328" y="16"/>
                    </a:lnTo>
                    <a:lnTo>
                      <a:pt x="305" y="8"/>
                    </a:lnTo>
                    <a:lnTo>
                      <a:pt x="281" y="3"/>
                    </a:lnTo>
                    <a:lnTo>
                      <a:pt x="257" y="0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B95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3" name="Freeform 586"/>
              <p:cNvSpPr>
                <a:spLocks/>
              </p:cNvSpPr>
              <p:nvPr/>
            </p:nvSpPr>
            <p:spPr bwMode="auto">
              <a:xfrm>
                <a:off x="3729038" y="2871788"/>
                <a:ext cx="749300" cy="741363"/>
              </a:xfrm>
              <a:custGeom>
                <a:avLst/>
                <a:gdLst/>
                <a:ahLst/>
                <a:cxnLst>
                  <a:cxn ang="0">
                    <a:pos x="228" y="0"/>
                  </a:cxn>
                  <a:cxn ang="0">
                    <a:pos x="181" y="8"/>
                  </a:cxn>
                  <a:cxn ang="0">
                    <a:pos x="136" y="23"/>
                  </a:cxn>
                  <a:cxn ang="0">
                    <a:pos x="97" y="47"/>
                  </a:cxn>
                  <a:cxn ang="0">
                    <a:pos x="63" y="76"/>
                  </a:cxn>
                  <a:cxn ang="0">
                    <a:pos x="34" y="113"/>
                  </a:cxn>
                  <a:cxn ang="0">
                    <a:pos x="13" y="152"/>
                  </a:cxn>
                  <a:cxn ang="0">
                    <a:pos x="2" y="197"/>
                  </a:cxn>
                  <a:cxn ang="0">
                    <a:pos x="0" y="244"/>
                  </a:cxn>
                  <a:cxn ang="0">
                    <a:pos x="0" y="268"/>
                  </a:cxn>
                  <a:cxn ang="0">
                    <a:pos x="13" y="312"/>
                  </a:cxn>
                  <a:cxn ang="0">
                    <a:pos x="31" y="354"/>
                  </a:cxn>
                  <a:cxn ang="0">
                    <a:pos x="57" y="389"/>
                  </a:cxn>
                  <a:cxn ang="0">
                    <a:pos x="91" y="420"/>
                  </a:cxn>
                  <a:cxn ang="0">
                    <a:pos x="131" y="444"/>
                  </a:cxn>
                  <a:cxn ang="0">
                    <a:pos x="173" y="459"/>
                  </a:cxn>
                  <a:cxn ang="0">
                    <a:pos x="220" y="467"/>
                  </a:cxn>
                  <a:cxn ang="0">
                    <a:pos x="243" y="467"/>
                  </a:cxn>
                  <a:cxn ang="0">
                    <a:pos x="291" y="459"/>
                  </a:cxn>
                  <a:cxn ang="0">
                    <a:pos x="335" y="444"/>
                  </a:cxn>
                  <a:cxn ang="0">
                    <a:pos x="375" y="420"/>
                  </a:cxn>
                  <a:cxn ang="0">
                    <a:pos x="409" y="391"/>
                  </a:cxn>
                  <a:cxn ang="0">
                    <a:pos x="437" y="354"/>
                  </a:cxn>
                  <a:cxn ang="0">
                    <a:pos x="456" y="315"/>
                  </a:cxn>
                  <a:cxn ang="0">
                    <a:pos x="469" y="270"/>
                  </a:cxn>
                  <a:cxn ang="0">
                    <a:pos x="472" y="223"/>
                  </a:cxn>
                  <a:cxn ang="0">
                    <a:pos x="469" y="199"/>
                  </a:cxn>
                  <a:cxn ang="0">
                    <a:pos x="458" y="155"/>
                  </a:cxn>
                  <a:cxn ang="0">
                    <a:pos x="440" y="115"/>
                  </a:cxn>
                  <a:cxn ang="0">
                    <a:pos x="411" y="79"/>
                  </a:cxn>
                  <a:cxn ang="0">
                    <a:pos x="380" y="47"/>
                  </a:cxn>
                  <a:cxn ang="0">
                    <a:pos x="340" y="23"/>
                  </a:cxn>
                  <a:cxn ang="0">
                    <a:pos x="299" y="8"/>
                  </a:cxn>
                  <a:cxn ang="0">
                    <a:pos x="251" y="0"/>
                  </a:cxn>
                  <a:cxn ang="0">
                    <a:pos x="228" y="0"/>
                  </a:cxn>
                </a:cxnLst>
                <a:rect l="0" t="0" r="r" b="b"/>
                <a:pathLst>
                  <a:path w="472" h="467">
                    <a:moveTo>
                      <a:pt x="228" y="0"/>
                    </a:moveTo>
                    <a:lnTo>
                      <a:pt x="228" y="0"/>
                    </a:lnTo>
                    <a:lnTo>
                      <a:pt x="202" y="2"/>
                    </a:lnTo>
                    <a:lnTo>
                      <a:pt x="181" y="8"/>
                    </a:lnTo>
                    <a:lnTo>
                      <a:pt x="157" y="13"/>
                    </a:lnTo>
                    <a:lnTo>
                      <a:pt x="136" y="23"/>
                    </a:lnTo>
                    <a:lnTo>
                      <a:pt x="115" y="34"/>
                    </a:lnTo>
                    <a:lnTo>
                      <a:pt x="97" y="47"/>
                    </a:lnTo>
                    <a:lnTo>
                      <a:pt x="78" y="60"/>
                    </a:lnTo>
                    <a:lnTo>
                      <a:pt x="63" y="76"/>
                    </a:lnTo>
                    <a:lnTo>
                      <a:pt x="47" y="94"/>
                    </a:lnTo>
                    <a:lnTo>
                      <a:pt x="34" y="113"/>
                    </a:lnTo>
                    <a:lnTo>
                      <a:pt x="23" y="131"/>
                    </a:lnTo>
                    <a:lnTo>
                      <a:pt x="13" y="152"/>
                    </a:lnTo>
                    <a:lnTo>
                      <a:pt x="8" y="173"/>
                    </a:lnTo>
                    <a:lnTo>
                      <a:pt x="2" y="197"/>
                    </a:lnTo>
                    <a:lnTo>
                      <a:pt x="0" y="220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68"/>
                    </a:lnTo>
                    <a:lnTo>
                      <a:pt x="5" y="291"/>
                    </a:lnTo>
                    <a:lnTo>
                      <a:pt x="13" y="312"/>
                    </a:lnTo>
                    <a:lnTo>
                      <a:pt x="21" y="333"/>
                    </a:lnTo>
                    <a:lnTo>
                      <a:pt x="31" y="354"/>
                    </a:lnTo>
                    <a:lnTo>
                      <a:pt x="44" y="373"/>
                    </a:lnTo>
                    <a:lnTo>
                      <a:pt x="57" y="389"/>
                    </a:lnTo>
                    <a:lnTo>
                      <a:pt x="76" y="404"/>
                    </a:lnTo>
                    <a:lnTo>
                      <a:pt x="91" y="420"/>
                    </a:lnTo>
                    <a:lnTo>
                      <a:pt x="110" y="433"/>
                    </a:lnTo>
                    <a:lnTo>
                      <a:pt x="131" y="444"/>
                    </a:lnTo>
                    <a:lnTo>
                      <a:pt x="152" y="452"/>
                    </a:lnTo>
                    <a:lnTo>
                      <a:pt x="173" y="459"/>
                    </a:lnTo>
                    <a:lnTo>
                      <a:pt x="196" y="465"/>
                    </a:lnTo>
                    <a:lnTo>
                      <a:pt x="220" y="467"/>
                    </a:lnTo>
                    <a:lnTo>
                      <a:pt x="243" y="467"/>
                    </a:lnTo>
                    <a:lnTo>
                      <a:pt x="243" y="467"/>
                    </a:lnTo>
                    <a:lnTo>
                      <a:pt x="267" y="465"/>
                    </a:lnTo>
                    <a:lnTo>
                      <a:pt x="291" y="459"/>
                    </a:lnTo>
                    <a:lnTo>
                      <a:pt x="314" y="454"/>
                    </a:lnTo>
                    <a:lnTo>
                      <a:pt x="335" y="444"/>
                    </a:lnTo>
                    <a:lnTo>
                      <a:pt x="356" y="433"/>
                    </a:lnTo>
                    <a:lnTo>
                      <a:pt x="375" y="420"/>
                    </a:lnTo>
                    <a:lnTo>
                      <a:pt x="393" y="407"/>
                    </a:lnTo>
                    <a:lnTo>
                      <a:pt x="409" y="391"/>
                    </a:lnTo>
                    <a:lnTo>
                      <a:pt x="424" y="375"/>
                    </a:lnTo>
                    <a:lnTo>
                      <a:pt x="437" y="354"/>
                    </a:lnTo>
                    <a:lnTo>
                      <a:pt x="448" y="336"/>
                    </a:lnTo>
                    <a:lnTo>
                      <a:pt x="456" y="315"/>
                    </a:lnTo>
                    <a:lnTo>
                      <a:pt x="464" y="294"/>
                    </a:lnTo>
                    <a:lnTo>
                      <a:pt x="469" y="270"/>
                    </a:lnTo>
                    <a:lnTo>
                      <a:pt x="472" y="247"/>
                    </a:lnTo>
                    <a:lnTo>
                      <a:pt x="472" y="223"/>
                    </a:lnTo>
                    <a:lnTo>
                      <a:pt x="472" y="223"/>
                    </a:lnTo>
                    <a:lnTo>
                      <a:pt x="469" y="199"/>
                    </a:lnTo>
                    <a:lnTo>
                      <a:pt x="466" y="178"/>
                    </a:lnTo>
                    <a:lnTo>
                      <a:pt x="458" y="155"/>
                    </a:lnTo>
                    <a:lnTo>
                      <a:pt x="451" y="134"/>
                    </a:lnTo>
                    <a:lnTo>
                      <a:pt x="440" y="115"/>
                    </a:lnTo>
                    <a:lnTo>
                      <a:pt x="427" y="94"/>
                    </a:lnTo>
                    <a:lnTo>
                      <a:pt x="411" y="79"/>
                    </a:lnTo>
                    <a:lnTo>
                      <a:pt x="396" y="63"/>
                    </a:lnTo>
                    <a:lnTo>
                      <a:pt x="380" y="47"/>
                    </a:lnTo>
                    <a:lnTo>
                      <a:pt x="361" y="37"/>
                    </a:lnTo>
                    <a:lnTo>
                      <a:pt x="340" y="23"/>
                    </a:lnTo>
                    <a:lnTo>
                      <a:pt x="320" y="16"/>
                    </a:lnTo>
                    <a:lnTo>
                      <a:pt x="299" y="8"/>
                    </a:lnTo>
                    <a:lnTo>
                      <a:pt x="275" y="2"/>
                    </a:lnTo>
                    <a:lnTo>
                      <a:pt x="251" y="0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BC5C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4" name="Freeform 587"/>
              <p:cNvSpPr>
                <a:spLocks/>
              </p:cNvSpPr>
              <p:nvPr/>
            </p:nvSpPr>
            <p:spPr bwMode="auto">
              <a:xfrm>
                <a:off x="3732213" y="2879726"/>
                <a:ext cx="736600" cy="720725"/>
              </a:xfrm>
              <a:custGeom>
                <a:avLst/>
                <a:gdLst/>
                <a:ahLst/>
                <a:cxnLst>
                  <a:cxn ang="0">
                    <a:pos x="223" y="0"/>
                  </a:cxn>
                  <a:cxn ang="0">
                    <a:pos x="179" y="5"/>
                  </a:cxn>
                  <a:cxn ang="0">
                    <a:pos x="134" y="21"/>
                  </a:cxn>
                  <a:cxn ang="0">
                    <a:pos x="95" y="45"/>
                  </a:cxn>
                  <a:cxn ang="0">
                    <a:pos x="63" y="74"/>
                  </a:cxn>
                  <a:cxn ang="0">
                    <a:pos x="34" y="108"/>
                  </a:cxn>
                  <a:cxn ang="0">
                    <a:pos x="16" y="147"/>
                  </a:cxn>
                  <a:cxn ang="0">
                    <a:pos x="3" y="192"/>
                  </a:cxn>
                  <a:cxn ang="0">
                    <a:pos x="0" y="236"/>
                  </a:cxn>
                  <a:cxn ang="0">
                    <a:pos x="3" y="260"/>
                  </a:cxn>
                  <a:cxn ang="0">
                    <a:pos x="13" y="305"/>
                  </a:cxn>
                  <a:cxn ang="0">
                    <a:pos x="34" y="344"/>
                  </a:cxn>
                  <a:cxn ang="0">
                    <a:pos x="61" y="378"/>
                  </a:cxn>
                  <a:cxn ang="0">
                    <a:pos x="92" y="410"/>
                  </a:cxn>
                  <a:cxn ang="0">
                    <a:pos x="131" y="431"/>
                  </a:cxn>
                  <a:cxn ang="0">
                    <a:pos x="173" y="447"/>
                  </a:cxn>
                  <a:cxn ang="0">
                    <a:pos x="218" y="454"/>
                  </a:cxn>
                  <a:cxn ang="0">
                    <a:pos x="241" y="454"/>
                  </a:cxn>
                  <a:cxn ang="0">
                    <a:pos x="289" y="447"/>
                  </a:cxn>
                  <a:cxn ang="0">
                    <a:pos x="331" y="433"/>
                  </a:cxn>
                  <a:cxn ang="0">
                    <a:pos x="370" y="410"/>
                  </a:cxn>
                  <a:cxn ang="0">
                    <a:pos x="404" y="381"/>
                  </a:cxn>
                  <a:cxn ang="0">
                    <a:pos x="430" y="347"/>
                  </a:cxn>
                  <a:cxn ang="0">
                    <a:pos x="451" y="305"/>
                  </a:cxn>
                  <a:cxn ang="0">
                    <a:pos x="462" y="263"/>
                  </a:cxn>
                  <a:cxn ang="0">
                    <a:pos x="464" y="215"/>
                  </a:cxn>
                  <a:cxn ang="0">
                    <a:pos x="462" y="194"/>
                  </a:cxn>
                  <a:cxn ang="0">
                    <a:pos x="451" y="150"/>
                  </a:cxn>
                  <a:cxn ang="0">
                    <a:pos x="433" y="110"/>
                  </a:cxn>
                  <a:cxn ang="0">
                    <a:pos x="407" y="74"/>
                  </a:cxn>
                  <a:cxn ang="0">
                    <a:pos x="373" y="45"/>
                  </a:cxn>
                  <a:cxn ang="0">
                    <a:pos x="336" y="21"/>
                  </a:cxn>
                  <a:cxn ang="0">
                    <a:pos x="294" y="5"/>
                  </a:cxn>
                  <a:cxn ang="0">
                    <a:pos x="247" y="0"/>
                  </a:cxn>
                  <a:cxn ang="0">
                    <a:pos x="223" y="0"/>
                  </a:cxn>
                </a:cxnLst>
                <a:rect l="0" t="0" r="r" b="b"/>
                <a:pathLst>
                  <a:path w="464" h="454">
                    <a:moveTo>
                      <a:pt x="223" y="0"/>
                    </a:moveTo>
                    <a:lnTo>
                      <a:pt x="223" y="0"/>
                    </a:lnTo>
                    <a:lnTo>
                      <a:pt x="200" y="0"/>
                    </a:lnTo>
                    <a:lnTo>
                      <a:pt x="179" y="5"/>
                    </a:lnTo>
                    <a:lnTo>
                      <a:pt x="155" y="13"/>
                    </a:lnTo>
                    <a:lnTo>
                      <a:pt x="134" y="21"/>
                    </a:lnTo>
                    <a:lnTo>
                      <a:pt x="116" y="32"/>
                    </a:lnTo>
                    <a:lnTo>
                      <a:pt x="95" y="45"/>
                    </a:lnTo>
                    <a:lnTo>
                      <a:pt x="79" y="58"/>
                    </a:lnTo>
                    <a:lnTo>
                      <a:pt x="63" y="74"/>
                    </a:lnTo>
                    <a:lnTo>
                      <a:pt x="47" y="89"/>
                    </a:lnTo>
                    <a:lnTo>
                      <a:pt x="34" y="108"/>
                    </a:lnTo>
                    <a:lnTo>
                      <a:pt x="24" y="126"/>
                    </a:lnTo>
                    <a:lnTo>
                      <a:pt x="16" y="147"/>
                    </a:lnTo>
                    <a:lnTo>
                      <a:pt x="8" y="168"/>
                    </a:lnTo>
                    <a:lnTo>
                      <a:pt x="3" y="192"/>
                    </a:lnTo>
                    <a:lnTo>
                      <a:pt x="0" y="213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3" y="260"/>
                    </a:lnTo>
                    <a:lnTo>
                      <a:pt x="8" y="284"/>
                    </a:lnTo>
                    <a:lnTo>
                      <a:pt x="13" y="305"/>
                    </a:lnTo>
                    <a:lnTo>
                      <a:pt x="24" y="326"/>
                    </a:lnTo>
                    <a:lnTo>
                      <a:pt x="34" y="344"/>
                    </a:lnTo>
                    <a:lnTo>
                      <a:pt x="45" y="363"/>
                    </a:lnTo>
                    <a:lnTo>
                      <a:pt x="61" y="378"/>
                    </a:lnTo>
                    <a:lnTo>
                      <a:pt x="76" y="394"/>
                    </a:lnTo>
                    <a:lnTo>
                      <a:pt x="92" y="410"/>
                    </a:lnTo>
                    <a:lnTo>
                      <a:pt x="110" y="420"/>
                    </a:lnTo>
                    <a:lnTo>
                      <a:pt x="131" y="431"/>
                    </a:lnTo>
                    <a:lnTo>
                      <a:pt x="152" y="441"/>
                    </a:lnTo>
                    <a:lnTo>
                      <a:pt x="173" y="447"/>
                    </a:lnTo>
                    <a:lnTo>
                      <a:pt x="194" y="452"/>
                    </a:lnTo>
                    <a:lnTo>
                      <a:pt x="218" y="454"/>
                    </a:lnTo>
                    <a:lnTo>
                      <a:pt x="241" y="454"/>
                    </a:lnTo>
                    <a:lnTo>
                      <a:pt x="241" y="454"/>
                    </a:lnTo>
                    <a:lnTo>
                      <a:pt x="265" y="452"/>
                    </a:lnTo>
                    <a:lnTo>
                      <a:pt x="289" y="447"/>
                    </a:lnTo>
                    <a:lnTo>
                      <a:pt x="310" y="441"/>
                    </a:lnTo>
                    <a:lnTo>
                      <a:pt x="331" y="433"/>
                    </a:lnTo>
                    <a:lnTo>
                      <a:pt x="352" y="423"/>
                    </a:lnTo>
                    <a:lnTo>
                      <a:pt x="370" y="410"/>
                    </a:lnTo>
                    <a:lnTo>
                      <a:pt x="388" y="397"/>
                    </a:lnTo>
                    <a:lnTo>
                      <a:pt x="404" y="381"/>
                    </a:lnTo>
                    <a:lnTo>
                      <a:pt x="417" y="363"/>
                    </a:lnTo>
                    <a:lnTo>
                      <a:pt x="430" y="347"/>
                    </a:lnTo>
                    <a:lnTo>
                      <a:pt x="441" y="326"/>
                    </a:lnTo>
                    <a:lnTo>
                      <a:pt x="451" y="305"/>
                    </a:lnTo>
                    <a:lnTo>
                      <a:pt x="456" y="284"/>
                    </a:lnTo>
                    <a:lnTo>
                      <a:pt x="462" y="263"/>
                    </a:lnTo>
                    <a:lnTo>
                      <a:pt x="464" y="239"/>
                    </a:lnTo>
                    <a:lnTo>
                      <a:pt x="464" y="215"/>
                    </a:lnTo>
                    <a:lnTo>
                      <a:pt x="464" y="215"/>
                    </a:lnTo>
                    <a:lnTo>
                      <a:pt x="462" y="194"/>
                    </a:lnTo>
                    <a:lnTo>
                      <a:pt x="459" y="171"/>
                    </a:lnTo>
                    <a:lnTo>
                      <a:pt x="451" y="150"/>
                    </a:lnTo>
                    <a:lnTo>
                      <a:pt x="443" y="129"/>
                    </a:lnTo>
                    <a:lnTo>
                      <a:pt x="433" y="110"/>
                    </a:lnTo>
                    <a:lnTo>
                      <a:pt x="420" y="92"/>
                    </a:lnTo>
                    <a:lnTo>
                      <a:pt x="407" y="74"/>
                    </a:lnTo>
                    <a:lnTo>
                      <a:pt x="391" y="58"/>
                    </a:lnTo>
                    <a:lnTo>
                      <a:pt x="373" y="45"/>
                    </a:lnTo>
                    <a:lnTo>
                      <a:pt x="354" y="32"/>
                    </a:lnTo>
                    <a:lnTo>
                      <a:pt x="336" y="21"/>
                    </a:lnTo>
                    <a:lnTo>
                      <a:pt x="315" y="13"/>
                    </a:lnTo>
                    <a:lnTo>
                      <a:pt x="294" y="5"/>
                    </a:lnTo>
                    <a:lnTo>
                      <a:pt x="270" y="3"/>
                    </a:lnTo>
                    <a:lnTo>
                      <a:pt x="247" y="0"/>
                    </a:lnTo>
                    <a:lnTo>
                      <a:pt x="223" y="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BF5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5" name="Freeform 588"/>
              <p:cNvSpPr>
                <a:spLocks/>
              </p:cNvSpPr>
              <p:nvPr/>
            </p:nvSpPr>
            <p:spPr bwMode="auto">
              <a:xfrm>
                <a:off x="3741738" y="2884488"/>
                <a:ext cx="719138" cy="704850"/>
              </a:xfrm>
              <a:custGeom>
                <a:avLst/>
                <a:gdLst/>
                <a:ahLst/>
                <a:cxnLst>
                  <a:cxn ang="0">
                    <a:pos x="217" y="0"/>
                  </a:cxn>
                  <a:cxn ang="0">
                    <a:pos x="173" y="5"/>
                  </a:cxn>
                  <a:cxn ang="0">
                    <a:pos x="131" y="21"/>
                  </a:cxn>
                  <a:cxn ang="0">
                    <a:pos x="91" y="44"/>
                  </a:cxn>
                  <a:cxn ang="0">
                    <a:pos x="60" y="73"/>
                  </a:cxn>
                  <a:cxn ang="0">
                    <a:pos x="34" y="107"/>
                  </a:cxn>
                  <a:cxn ang="0">
                    <a:pos x="13" y="144"/>
                  </a:cxn>
                  <a:cxn ang="0">
                    <a:pos x="2" y="189"/>
                  </a:cxn>
                  <a:cxn ang="0">
                    <a:pos x="0" y="233"/>
                  </a:cxn>
                  <a:cxn ang="0">
                    <a:pos x="2" y="254"/>
                  </a:cxn>
                  <a:cxn ang="0">
                    <a:pos x="13" y="299"/>
                  </a:cxn>
                  <a:cxn ang="0">
                    <a:pos x="31" y="339"/>
                  </a:cxn>
                  <a:cxn ang="0">
                    <a:pos x="57" y="373"/>
                  </a:cxn>
                  <a:cxn ang="0">
                    <a:pos x="89" y="402"/>
                  </a:cxn>
                  <a:cxn ang="0">
                    <a:pos x="128" y="423"/>
                  </a:cxn>
                  <a:cxn ang="0">
                    <a:pos x="167" y="438"/>
                  </a:cxn>
                  <a:cxn ang="0">
                    <a:pos x="212" y="444"/>
                  </a:cxn>
                  <a:cxn ang="0">
                    <a:pos x="235" y="444"/>
                  </a:cxn>
                  <a:cxn ang="0">
                    <a:pos x="283" y="438"/>
                  </a:cxn>
                  <a:cxn ang="0">
                    <a:pos x="325" y="423"/>
                  </a:cxn>
                  <a:cxn ang="0">
                    <a:pos x="361" y="402"/>
                  </a:cxn>
                  <a:cxn ang="0">
                    <a:pos x="395" y="373"/>
                  </a:cxn>
                  <a:cxn ang="0">
                    <a:pos x="422" y="339"/>
                  </a:cxn>
                  <a:cxn ang="0">
                    <a:pos x="440" y="299"/>
                  </a:cxn>
                  <a:cxn ang="0">
                    <a:pos x="450" y="257"/>
                  </a:cxn>
                  <a:cxn ang="0">
                    <a:pos x="453" y="212"/>
                  </a:cxn>
                  <a:cxn ang="0">
                    <a:pos x="453" y="189"/>
                  </a:cxn>
                  <a:cxn ang="0">
                    <a:pos x="440" y="147"/>
                  </a:cxn>
                  <a:cxn ang="0">
                    <a:pos x="422" y="107"/>
                  </a:cxn>
                  <a:cxn ang="0">
                    <a:pos x="395" y="73"/>
                  </a:cxn>
                  <a:cxn ang="0">
                    <a:pos x="364" y="44"/>
                  </a:cxn>
                  <a:cxn ang="0">
                    <a:pos x="327" y="21"/>
                  </a:cxn>
                  <a:cxn ang="0">
                    <a:pos x="285" y="5"/>
                  </a:cxn>
                  <a:cxn ang="0">
                    <a:pos x="241" y="0"/>
                  </a:cxn>
                  <a:cxn ang="0">
                    <a:pos x="217" y="0"/>
                  </a:cxn>
                </a:cxnLst>
                <a:rect l="0" t="0" r="r" b="b"/>
                <a:pathLst>
                  <a:path w="453" h="444">
                    <a:moveTo>
                      <a:pt x="217" y="0"/>
                    </a:moveTo>
                    <a:lnTo>
                      <a:pt x="217" y="0"/>
                    </a:lnTo>
                    <a:lnTo>
                      <a:pt x="194" y="2"/>
                    </a:lnTo>
                    <a:lnTo>
                      <a:pt x="173" y="5"/>
                    </a:lnTo>
                    <a:lnTo>
                      <a:pt x="149" y="13"/>
                    </a:lnTo>
                    <a:lnTo>
                      <a:pt x="131" y="21"/>
                    </a:lnTo>
                    <a:lnTo>
                      <a:pt x="110" y="31"/>
                    </a:lnTo>
                    <a:lnTo>
                      <a:pt x="91" y="44"/>
                    </a:lnTo>
                    <a:lnTo>
                      <a:pt x="76" y="57"/>
                    </a:lnTo>
                    <a:lnTo>
                      <a:pt x="60" y="73"/>
                    </a:lnTo>
                    <a:lnTo>
                      <a:pt x="44" y="89"/>
                    </a:lnTo>
                    <a:lnTo>
                      <a:pt x="34" y="107"/>
                    </a:lnTo>
                    <a:lnTo>
                      <a:pt x="23" y="126"/>
                    </a:lnTo>
                    <a:lnTo>
                      <a:pt x="13" y="144"/>
                    </a:lnTo>
                    <a:lnTo>
                      <a:pt x="7" y="165"/>
                    </a:lnTo>
                    <a:lnTo>
                      <a:pt x="2" y="189"/>
                    </a:lnTo>
                    <a:lnTo>
                      <a:pt x="0" y="210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2" y="254"/>
                    </a:lnTo>
                    <a:lnTo>
                      <a:pt x="5" y="278"/>
                    </a:lnTo>
                    <a:lnTo>
                      <a:pt x="13" y="299"/>
                    </a:lnTo>
                    <a:lnTo>
                      <a:pt x="21" y="317"/>
                    </a:lnTo>
                    <a:lnTo>
                      <a:pt x="31" y="339"/>
                    </a:lnTo>
                    <a:lnTo>
                      <a:pt x="44" y="354"/>
                    </a:lnTo>
                    <a:lnTo>
                      <a:pt x="57" y="373"/>
                    </a:lnTo>
                    <a:lnTo>
                      <a:pt x="73" y="386"/>
                    </a:lnTo>
                    <a:lnTo>
                      <a:pt x="89" y="402"/>
                    </a:lnTo>
                    <a:lnTo>
                      <a:pt x="107" y="412"/>
                    </a:lnTo>
                    <a:lnTo>
                      <a:pt x="128" y="423"/>
                    </a:lnTo>
                    <a:lnTo>
                      <a:pt x="146" y="430"/>
                    </a:lnTo>
                    <a:lnTo>
                      <a:pt x="167" y="438"/>
                    </a:lnTo>
                    <a:lnTo>
                      <a:pt x="191" y="441"/>
                    </a:lnTo>
                    <a:lnTo>
                      <a:pt x="212" y="444"/>
                    </a:lnTo>
                    <a:lnTo>
                      <a:pt x="235" y="444"/>
                    </a:lnTo>
                    <a:lnTo>
                      <a:pt x="235" y="444"/>
                    </a:lnTo>
                    <a:lnTo>
                      <a:pt x="259" y="444"/>
                    </a:lnTo>
                    <a:lnTo>
                      <a:pt x="283" y="438"/>
                    </a:lnTo>
                    <a:lnTo>
                      <a:pt x="304" y="430"/>
                    </a:lnTo>
                    <a:lnTo>
                      <a:pt x="325" y="423"/>
                    </a:lnTo>
                    <a:lnTo>
                      <a:pt x="343" y="412"/>
                    </a:lnTo>
                    <a:lnTo>
                      <a:pt x="361" y="402"/>
                    </a:lnTo>
                    <a:lnTo>
                      <a:pt x="380" y="386"/>
                    </a:lnTo>
                    <a:lnTo>
                      <a:pt x="395" y="373"/>
                    </a:lnTo>
                    <a:lnTo>
                      <a:pt x="408" y="354"/>
                    </a:lnTo>
                    <a:lnTo>
                      <a:pt x="422" y="339"/>
                    </a:lnTo>
                    <a:lnTo>
                      <a:pt x="432" y="317"/>
                    </a:lnTo>
                    <a:lnTo>
                      <a:pt x="440" y="299"/>
                    </a:lnTo>
                    <a:lnTo>
                      <a:pt x="448" y="278"/>
                    </a:lnTo>
                    <a:lnTo>
                      <a:pt x="450" y="257"/>
                    </a:lnTo>
                    <a:lnTo>
                      <a:pt x="453" y="233"/>
                    </a:lnTo>
                    <a:lnTo>
                      <a:pt x="453" y="212"/>
                    </a:lnTo>
                    <a:lnTo>
                      <a:pt x="453" y="212"/>
                    </a:lnTo>
                    <a:lnTo>
                      <a:pt x="453" y="189"/>
                    </a:lnTo>
                    <a:lnTo>
                      <a:pt x="448" y="168"/>
                    </a:lnTo>
                    <a:lnTo>
                      <a:pt x="440" y="147"/>
                    </a:lnTo>
                    <a:lnTo>
                      <a:pt x="432" y="126"/>
                    </a:lnTo>
                    <a:lnTo>
                      <a:pt x="422" y="107"/>
                    </a:lnTo>
                    <a:lnTo>
                      <a:pt x="408" y="89"/>
                    </a:lnTo>
                    <a:lnTo>
                      <a:pt x="395" y="73"/>
                    </a:lnTo>
                    <a:lnTo>
                      <a:pt x="380" y="57"/>
                    </a:lnTo>
                    <a:lnTo>
                      <a:pt x="364" y="44"/>
                    </a:lnTo>
                    <a:lnTo>
                      <a:pt x="346" y="31"/>
                    </a:lnTo>
                    <a:lnTo>
                      <a:pt x="327" y="21"/>
                    </a:lnTo>
                    <a:lnTo>
                      <a:pt x="306" y="13"/>
                    </a:lnTo>
                    <a:lnTo>
                      <a:pt x="285" y="5"/>
                    </a:lnTo>
                    <a:lnTo>
                      <a:pt x="262" y="2"/>
                    </a:lnTo>
                    <a:lnTo>
                      <a:pt x="241" y="0"/>
                    </a:lnTo>
                    <a:lnTo>
                      <a:pt x="217" y="0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C15E1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6" name="Freeform 589"/>
              <p:cNvSpPr>
                <a:spLocks/>
              </p:cNvSpPr>
              <p:nvPr/>
            </p:nvSpPr>
            <p:spPr bwMode="auto">
              <a:xfrm>
                <a:off x="3744913" y="2887663"/>
                <a:ext cx="708025" cy="692150"/>
              </a:xfrm>
              <a:custGeom>
                <a:avLst/>
                <a:gdLst/>
                <a:ahLst/>
                <a:cxnLst>
                  <a:cxn ang="0">
                    <a:pos x="215" y="0"/>
                  </a:cxn>
                  <a:cxn ang="0">
                    <a:pos x="171" y="8"/>
                  </a:cxn>
                  <a:cxn ang="0">
                    <a:pos x="129" y="21"/>
                  </a:cxn>
                  <a:cxn ang="0">
                    <a:pos x="92" y="45"/>
                  </a:cxn>
                  <a:cxn ang="0">
                    <a:pos x="60" y="71"/>
                  </a:cxn>
                  <a:cxn ang="0">
                    <a:pos x="34" y="105"/>
                  </a:cxn>
                  <a:cxn ang="0">
                    <a:pos x="16" y="145"/>
                  </a:cxn>
                  <a:cxn ang="0">
                    <a:pos x="3" y="184"/>
                  </a:cxn>
                  <a:cxn ang="0">
                    <a:pos x="0" y="229"/>
                  </a:cxn>
                  <a:cxn ang="0">
                    <a:pos x="3" y="252"/>
                  </a:cxn>
                  <a:cxn ang="0">
                    <a:pos x="13" y="292"/>
                  </a:cxn>
                  <a:cxn ang="0">
                    <a:pos x="34" y="331"/>
                  </a:cxn>
                  <a:cxn ang="0">
                    <a:pos x="58" y="365"/>
                  </a:cxn>
                  <a:cxn ang="0">
                    <a:pos x="89" y="392"/>
                  </a:cxn>
                  <a:cxn ang="0">
                    <a:pos x="126" y="415"/>
                  </a:cxn>
                  <a:cxn ang="0">
                    <a:pos x="168" y="428"/>
                  </a:cxn>
                  <a:cxn ang="0">
                    <a:pos x="213" y="436"/>
                  </a:cxn>
                  <a:cxn ang="0">
                    <a:pos x="233" y="436"/>
                  </a:cxn>
                  <a:cxn ang="0">
                    <a:pos x="278" y="428"/>
                  </a:cxn>
                  <a:cxn ang="0">
                    <a:pos x="320" y="415"/>
                  </a:cxn>
                  <a:cxn ang="0">
                    <a:pos x="357" y="392"/>
                  </a:cxn>
                  <a:cxn ang="0">
                    <a:pos x="388" y="363"/>
                  </a:cxn>
                  <a:cxn ang="0">
                    <a:pos x="414" y="331"/>
                  </a:cxn>
                  <a:cxn ang="0">
                    <a:pos x="433" y="292"/>
                  </a:cxn>
                  <a:cxn ang="0">
                    <a:pos x="446" y="250"/>
                  </a:cxn>
                  <a:cxn ang="0">
                    <a:pos x="446" y="208"/>
                  </a:cxn>
                  <a:cxn ang="0">
                    <a:pos x="446" y="184"/>
                  </a:cxn>
                  <a:cxn ang="0">
                    <a:pos x="433" y="142"/>
                  </a:cxn>
                  <a:cxn ang="0">
                    <a:pos x="414" y="105"/>
                  </a:cxn>
                  <a:cxn ang="0">
                    <a:pos x="391" y="71"/>
                  </a:cxn>
                  <a:cxn ang="0">
                    <a:pos x="359" y="42"/>
                  </a:cxn>
                  <a:cxn ang="0">
                    <a:pos x="323" y="21"/>
                  </a:cxn>
                  <a:cxn ang="0">
                    <a:pos x="281" y="6"/>
                  </a:cxn>
                  <a:cxn ang="0">
                    <a:pos x="236" y="0"/>
                  </a:cxn>
                  <a:cxn ang="0">
                    <a:pos x="215" y="0"/>
                  </a:cxn>
                </a:cxnLst>
                <a:rect l="0" t="0" r="r" b="b"/>
                <a:pathLst>
                  <a:path w="446" h="436">
                    <a:moveTo>
                      <a:pt x="215" y="0"/>
                    </a:moveTo>
                    <a:lnTo>
                      <a:pt x="215" y="0"/>
                    </a:lnTo>
                    <a:lnTo>
                      <a:pt x="192" y="3"/>
                    </a:lnTo>
                    <a:lnTo>
                      <a:pt x="171" y="8"/>
                    </a:lnTo>
                    <a:lnTo>
                      <a:pt x="150" y="13"/>
                    </a:lnTo>
                    <a:lnTo>
                      <a:pt x="129" y="21"/>
                    </a:lnTo>
                    <a:lnTo>
                      <a:pt x="110" y="32"/>
                    </a:lnTo>
                    <a:lnTo>
                      <a:pt x="92" y="45"/>
                    </a:lnTo>
                    <a:lnTo>
                      <a:pt x="76" y="58"/>
                    </a:lnTo>
                    <a:lnTo>
                      <a:pt x="60" y="71"/>
                    </a:lnTo>
                    <a:lnTo>
                      <a:pt x="47" y="87"/>
                    </a:lnTo>
                    <a:lnTo>
                      <a:pt x="34" y="105"/>
                    </a:lnTo>
                    <a:lnTo>
                      <a:pt x="24" y="124"/>
                    </a:lnTo>
                    <a:lnTo>
                      <a:pt x="16" y="145"/>
                    </a:lnTo>
                    <a:lnTo>
                      <a:pt x="8" y="163"/>
                    </a:lnTo>
                    <a:lnTo>
                      <a:pt x="3" y="184"/>
                    </a:lnTo>
                    <a:lnTo>
                      <a:pt x="3" y="208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3" y="252"/>
                    </a:lnTo>
                    <a:lnTo>
                      <a:pt x="8" y="273"/>
                    </a:lnTo>
                    <a:lnTo>
                      <a:pt x="13" y="292"/>
                    </a:lnTo>
                    <a:lnTo>
                      <a:pt x="24" y="313"/>
                    </a:lnTo>
                    <a:lnTo>
                      <a:pt x="34" y="331"/>
                    </a:lnTo>
                    <a:lnTo>
                      <a:pt x="45" y="350"/>
                    </a:lnTo>
                    <a:lnTo>
                      <a:pt x="58" y="365"/>
                    </a:lnTo>
                    <a:lnTo>
                      <a:pt x="74" y="379"/>
                    </a:lnTo>
                    <a:lnTo>
                      <a:pt x="89" y="392"/>
                    </a:lnTo>
                    <a:lnTo>
                      <a:pt x="108" y="405"/>
                    </a:lnTo>
                    <a:lnTo>
                      <a:pt x="126" y="415"/>
                    </a:lnTo>
                    <a:lnTo>
                      <a:pt x="147" y="423"/>
                    </a:lnTo>
                    <a:lnTo>
                      <a:pt x="168" y="428"/>
                    </a:lnTo>
                    <a:lnTo>
                      <a:pt x="189" y="434"/>
                    </a:lnTo>
                    <a:lnTo>
                      <a:pt x="213" y="436"/>
                    </a:lnTo>
                    <a:lnTo>
                      <a:pt x="233" y="436"/>
                    </a:lnTo>
                    <a:lnTo>
                      <a:pt x="233" y="436"/>
                    </a:lnTo>
                    <a:lnTo>
                      <a:pt x="257" y="434"/>
                    </a:lnTo>
                    <a:lnTo>
                      <a:pt x="278" y="428"/>
                    </a:lnTo>
                    <a:lnTo>
                      <a:pt x="299" y="423"/>
                    </a:lnTo>
                    <a:lnTo>
                      <a:pt x="320" y="415"/>
                    </a:lnTo>
                    <a:lnTo>
                      <a:pt x="338" y="405"/>
                    </a:lnTo>
                    <a:lnTo>
                      <a:pt x="357" y="392"/>
                    </a:lnTo>
                    <a:lnTo>
                      <a:pt x="372" y="379"/>
                    </a:lnTo>
                    <a:lnTo>
                      <a:pt x="388" y="363"/>
                    </a:lnTo>
                    <a:lnTo>
                      <a:pt x="401" y="347"/>
                    </a:lnTo>
                    <a:lnTo>
                      <a:pt x="414" y="331"/>
                    </a:lnTo>
                    <a:lnTo>
                      <a:pt x="425" y="313"/>
                    </a:lnTo>
                    <a:lnTo>
                      <a:pt x="433" y="292"/>
                    </a:lnTo>
                    <a:lnTo>
                      <a:pt x="441" y="271"/>
                    </a:lnTo>
                    <a:lnTo>
                      <a:pt x="446" y="250"/>
                    </a:lnTo>
                    <a:lnTo>
                      <a:pt x="446" y="229"/>
                    </a:lnTo>
                    <a:lnTo>
                      <a:pt x="446" y="208"/>
                    </a:lnTo>
                    <a:lnTo>
                      <a:pt x="446" y="208"/>
                    </a:lnTo>
                    <a:lnTo>
                      <a:pt x="446" y="184"/>
                    </a:lnTo>
                    <a:lnTo>
                      <a:pt x="441" y="163"/>
                    </a:lnTo>
                    <a:lnTo>
                      <a:pt x="433" y="142"/>
                    </a:lnTo>
                    <a:lnTo>
                      <a:pt x="425" y="124"/>
                    </a:lnTo>
                    <a:lnTo>
                      <a:pt x="414" y="105"/>
                    </a:lnTo>
                    <a:lnTo>
                      <a:pt x="404" y="87"/>
                    </a:lnTo>
                    <a:lnTo>
                      <a:pt x="391" y="71"/>
                    </a:lnTo>
                    <a:lnTo>
                      <a:pt x="375" y="55"/>
                    </a:lnTo>
                    <a:lnTo>
                      <a:pt x="359" y="42"/>
                    </a:lnTo>
                    <a:lnTo>
                      <a:pt x="341" y="32"/>
                    </a:lnTo>
                    <a:lnTo>
                      <a:pt x="323" y="21"/>
                    </a:lnTo>
                    <a:lnTo>
                      <a:pt x="302" y="13"/>
                    </a:lnTo>
                    <a:lnTo>
                      <a:pt x="281" y="6"/>
                    </a:lnTo>
                    <a:lnTo>
                      <a:pt x="260" y="3"/>
                    </a:lnTo>
                    <a:lnTo>
                      <a:pt x="236" y="0"/>
                    </a:lnTo>
                    <a:lnTo>
                      <a:pt x="215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C35F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7" name="Freeform 590"/>
              <p:cNvSpPr>
                <a:spLocks/>
              </p:cNvSpPr>
              <p:nvPr/>
            </p:nvSpPr>
            <p:spPr bwMode="auto">
              <a:xfrm>
                <a:off x="3752850" y="2892426"/>
                <a:ext cx="695325" cy="674688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166" y="8"/>
                  </a:cxn>
                  <a:cxn ang="0">
                    <a:pos x="124" y="21"/>
                  </a:cxn>
                  <a:cxn ang="0">
                    <a:pos x="90" y="45"/>
                  </a:cxn>
                  <a:cxn ang="0">
                    <a:pos x="58" y="71"/>
                  </a:cxn>
                  <a:cxn ang="0">
                    <a:pos x="32" y="105"/>
                  </a:cxn>
                  <a:cxn ang="0">
                    <a:pos x="14" y="142"/>
                  </a:cxn>
                  <a:cxn ang="0">
                    <a:pos x="3" y="181"/>
                  </a:cxn>
                  <a:cxn ang="0">
                    <a:pos x="0" y="226"/>
                  </a:cxn>
                  <a:cxn ang="0">
                    <a:pos x="3" y="247"/>
                  </a:cxn>
                  <a:cxn ang="0">
                    <a:pos x="14" y="286"/>
                  </a:cxn>
                  <a:cxn ang="0">
                    <a:pos x="32" y="326"/>
                  </a:cxn>
                  <a:cxn ang="0">
                    <a:pos x="58" y="357"/>
                  </a:cxn>
                  <a:cxn ang="0">
                    <a:pos x="90" y="383"/>
                  </a:cxn>
                  <a:cxn ang="0">
                    <a:pos x="124" y="404"/>
                  </a:cxn>
                  <a:cxn ang="0">
                    <a:pos x="163" y="420"/>
                  </a:cxn>
                  <a:cxn ang="0">
                    <a:pos x="208" y="425"/>
                  </a:cxn>
                  <a:cxn ang="0">
                    <a:pos x="228" y="425"/>
                  </a:cxn>
                  <a:cxn ang="0">
                    <a:pos x="273" y="420"/>
                  </a:cxn>
                  <a:cxn ang="0">
                    <a:pos x="312" y="404"/>
                  </a:cxn>
                  <a:cxn ang="0">
                    <a:pos x="349" y="383"/>
                  </a:cxn>
                  <a:cxn ang="0">
                    <a:pos x="381" y="355"/>
                  </a:cxn>
                  <a:cxn ang="0">
                    <a:pos x="407" y="323"/>
                  </a:cxn>
                  <a:cxn ang="0">
                    <a:pos x="425" y="286"/>
                  </a:cxn>
                  <a:cxn ang="0">
                    <a:pos x="436" y="244"/>
                  </a:cxn>
                  <a:cxn ang="0">
                    <a:pos x="438" y="202"/>
                  </a:cxn>
                  <a:cxn ang="0">
                    <a:pos x="436" y="179"/>
                  </a:cxn>
                  <a:cxn ang="0">
                    <a:pos x="425" y="139"/>
                  </a:cxn>
                  <a:cxn ang="0">
                    <a:pos x="407" y="102"/>
                  </a:cxn>
                  <a:cxn ang="0">
                    <a:pos x="381" y="68"/>
                  </a:cxn>
                  <a:cxn ang="0">
                    <a:pos x="349" y="42"/>
                  </a:cxn>
                  <a:cxn ang="0">
                    <a:pos x="312" y="21"/>
                  </a:cxn>
                  <a:cxn ang="0">
                    <a:pos x="273" y="8"/>
                  </a:cxn>
                  <a:cxn ang="0">
                    <a:pos x="231" y="0"/>
                  </a:cxn>
                  <a:cxn ang="0">
                    <a:pos x="208" y="0"/>
                  </a:cxn>
                </a:cxnLst>
                <a:rect l="0" t="0" r="r" b="b"/>
                <a:pathLst>
                  <a:path w="438" h="425">
                    <a:moveTo>
                      <a:pt x="208" y="0"/>
                    </a:moveTo>
                    <a:lnTo>
                      <a:pt x="208" y="0"/>
                    </a:lnTo>
                    <a:lnTo>
                      <a:pt x="187" y="3"/>
                    </a:lnTo>
                    <a:lnTo>
                      <a:pt x="166" y="8"/>
                    </a:lnTo>
                    <a:lnTo>
                      <a:pt x="145" y="13"/>
                    </a:lnTo>
                    <a:lnTo>
                      <a:pt x="124" y="21"/>
                    </a:lnTo>
                    <a:lnTo>
                      <a:pt x="105" y="31"/>
                    </a:lnTo>
                    <a:lnTo>
                      <a:pt x="90" y="45"/>
                    </a:lnTo>
                    <a:lnTo>
                      <a:pt x="71" y="58"/>
                    </a:lnTo>
                    <a:lnTo>
                      <a:pt x="58" y="71"/>
                    </a:lnTo>
                    <a:lnTo>
                      <a:pt x="45" y="87"/>
                    </a:lnTo>
                    <a:lnTo>
                      <a:pt x="32" y="105"/>
                    </a:lnTo>
                    <a:lnTo>
                      <a:pt x="21" y="121"/>
                    </a:lnTo>
                    <a:lnTo>
                      <a:pt x="14" y="142"/>
                    </a:lnTo>
                    <a:lnTo>
                      <a:pt x="8" y="160"/>
                    </a:lnTo>
                    <a:lnTo>
                      <a:pt x="3" y="181"/>
                    </a:lnTo>
                    <a:lnTo>
                      <a:pt x="0" y="202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3" y="247"/>
                    </a:lnTo>
                    <a:lnTo>
                      <a:pt x="8" y="268"/>
                    </a:lnTo>
                    <a:lnTo>
                      <a:pt x="14" y="286"/>
                    </a:lnTo>
                    <a:lnTo>
                      <a:pt x="21" y="307"/>
                    </a:lnTo>
                    <a:lnTo>
                      <a:pt x="32" y="326"/>
                    </a:lnTo>
                    <a:lnTo>
                      <a:pt x="45" y="341"/>
                    </a:lnTo>
                    <a:lnTo>
                      <a:pt x="58" y="357"/>
                    </a:lnTo>
                    <a:lnTo>
                      <a:pt x="71" y="370"/>
                    </a:lnTo>
                    <a:lnTo>
                      <a:pt x="90" y="383"/>
                    </a:lnTo>
                    <a:lnTo>
                      <a:pt x="105" y="397"/>
                    </a:lnTo>
                    <a:lnTo>
                      <a:pt x="124" y="404"/>
                    </a:lnTo>
                    <a:lnTo>
                      <a:pt x="145" y="412"/>
                    </a:lnTo>
                    <a:lnTo>
                      <a:pt x="163" y="420"/>
                    </a:lnTo>
                    <a:lnTo>
                      <a:pt x="184" y="423"/>
                    </a:lnTo>
                    <a:lnTo>
                      <a:pt x="208" y="425"/>
                    </a:lnTo>
                    <a:lnTo>
                      <a:pt x="228" y="425"/>
                    </a:lnTo>
                    <a:lnTo>
                      <a:pt x="228" y="425"/>
                    </a:lnTo>
                    <a:lnTo>
                      <a:pt x="252" y="423"/>
                    </a:lnTo>
                    <a:lnTo>
                      <a:pt x="273" y="420"/>
                    </a:lnTo>
                    <a:lnTo>
                      <a:pt x="294" y="412"/>
                    </a:lnTo>
                    <a:lnTo>
                      <a:pt x="312" y="404"/>
                    </a:lnTo>
                    <a:lnTo>
                      <a:pt x="331" y="394"/>
                    </a:lnTo>
                    <a:lnTo>
                      <a:pt x="349" y="383"/>
                    </a:lnTo>
                    <a:lnTo>
                      <a:pt x="365" y="370"/>
                    </a:lnTo>
                    <a:lnTo>
                      <a:pt x="381" y="355"/>
                    </a:lnTo>
                    <a:lnTo>
                      <a:pt x="394" y="339"/>
                    </a:lnTo>
                    <a:lnTo>
                      <a:pt x="407" y="323"/>
                    </a:lnTo>
                    <a:lnTo>
                      <a:pt x="415" y="305"/>
                    </a:lnTo>
                    <a:lnTo>
                      <a:pt x="425" y="286"/>
                    </a:lnTo>
                    <a:lnTo>
                      <a:pt x="430" y="265"/>
                    </a:lnTo>
                    <a:lnTo>
                      <a:pt x="436" y="244"/>
                    </a:lnTo>
                    <a:lnTo>
                      <a:pt x="438" y="223"/>
                    </a:lnTo>
                    <a:lnTo>
                      <a:pt x="438" y="202"/>
                    </a:lnTo>
                    <a:lnTo>
                      <a:pt x="438" y="202"/>
                    </a:lnTo>
                    <a:lnTo>
                      <a:pt x="436" y="179"/>
                    </a:lnTo>
                    <a:lnTo>
                      <a:pt x="430" y="160"/>
                    </a:lnTo>
                    <a:lnTo>
                      <a:pt x="425" y="139"/>
                    </a:lnTo>
                    <a:lnTo>
                      <a:pt x="415" y="121"/>
                    </a:lnTo>
                    <a:lnTo>
                      <a:pt x="407" y="102"/>
                    </a:lnTo>
                    <a:lnTo>
                      <a:pt x="394" y="84"/>
                    </a:lnTo>
                    <a:lnTo>
                      <a:pt x="381" y="68"/>
                    </a:lnTo>
                    <a:lnTo>
                      <a:pt x="365" y="55"/>
                    </a:lnTo>
                    <a:lnTo>
                      <a:pt x="349" y="42"/>
                    </a:lnTo>
                    <a:lnTo>
                      <a:pt x="331" y="31"/>
                    </a:lnTo>
                    <a:lnTo>
                      <a:pt x="312" y="21"/>
                    </a:lnTo>
                    <a:lnTo>
                      <a:pt x="294" y="13"/>
                    </a:lnTo>
                    <a:lnTo>
                      <a:pt x="273" y="8"/>
                    </a:lnTo>
                    <a:lnTo>
                      <a:pt x="252" y="3"/>
                    </a:lnTo>
                    <a:lnTo>
                      <a:pt x="231" y="0"/>
                    </a:lnTo>
                    <a:lnTo>
                      <a:pt x="208" y="0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C660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8" name="Freeform 591"/>
              <p:cNvSpPr>
                <a:spLocks/>
              </p:cNvSpPr>
              <p:nvPr/>
            </p:nvSpPr>
            <p:spPr bwMode="auto">
              <a:xfrm>
                <a:off x="3762375" y="2897188"/>
                <a:ext cx="677863" cy="658813"/>
              </a:xfrm>
              <a:custGeom>
                <a:avLst/>
                <a:gdLst/>
                <a:ahLst/>
                <a:cxnLst>
                  <a:cxn ang="0">
                    <a:pos x="202" y="0"/>
                  </a:cxn>
                  <a:cxn ang="0">
                    <a:pos x="160" y="7"/>
                  </a:cxn>
                  <a:cxn ang="0">
                    <a:pos x="120" y="21"/>
                  </a:cxn>
                  <a:cxn ang="0">
                    <a:pos x="84" y="42"/>
                  </a:cxn>
                  <a:cxn ang="0">
                    <a:pos x="55" y="70"/>
                  </a:cxn>
                  <a:cxn ang="0">
                    <a:pos x="28" y="102"/>
                  </a:cxn>
                  <a:cxn ang="0">
                    <a:pos x="13" y="139"/>
                  </a:cxn>
                  <a:cxn ang="0">
                    <a:pos x="2" y="178"/>
                  </a:cxn>
                  <a:cxn ang="0">
                    <a:pos x="0" y="220"/>
                  </a:cxn>
                  <a:cxn ang="0">
                    <a:pos x="2" y="241"/>
                  </a:cxn>
                  <a:cxn ang="0">
                    <a:pos x="13" y="281"/>
                  </a:cxn>
                  <a:cxn ang="0">
                    <a:pos x="31" y="317"/>
                  </a:cxn>
                  <a:cxn ang="0">
                    <a:pos x="55" y="349"/>
                  </a:cxn>
                  <a:cxn ang="0">
                    <a:pos x="86" y="375"/>
                  </a:cxn>
                  <a:cxn ang="0">
                    <a:pos x="120" y="396"/>
                  </a:cxn>
                  <a:cxn ang="0">
                    <a:pos x="160" y="409"/>
                  </a:cxn>
                  <a:cxn ang="0">
                    <a:pos x="202" y="415"/>
                  </a:cxn>
                  <a:cxn ang="0">
                    <a:pos x="222" y="415"/>
                  </a:cxn>
                  <a:cxn ang="0">
                    <a:pos x="267" y="409"/>
                  </a:cxn>
                  <a:cxn ang="0">
                    <a:pos x="306" y="394"/>
                  </a:cxn>
                  <a:cxn ang="0">
                    <a:pos x="340" y="373"/>
                  </a:cxn>
                  <a:cxn ang="0">
                    <a:pos x="372" y="346"/>
                  </a:cxn>
                  <a:cxn ang="0">
                    <a:pos x="395" y="315"/>
                  </a:cxn>
                  <a:cxn ang="0">
                    <a:pos x="414" y="278"/>
                  </a:cxn>
                  <a:cxn ang="0">
                    <a:pos x="424" y="239"/>
                  </a:cxn>
                  <a:cxn ang="0">
                    <a:pos x="427" y="197"/>
                  </a:cxn>
                  <a:cxn ang="0">
                    <a:pos x="424" y="176"/>
                  </a:cxn>
                  <a:cxn ang="0">
                    <a:pos x="414" y="136"/>
                  </a:cxn>
                  <a:cxn ang="0">
                    <a:pos x="395" y="99"/>
                  </a:cxn>
                  <a:cxn ang="0">
                    <a:pos x="369" y="68"/>
                  </a:cxn>
                  <a:cxn ang="0">
                    <a:pos x="340" y="42"/>
                  </a:cxn>
                  <a:cxn ang="0">
                    <a:pos x="304" y="21"/>
                  </a:cxn>
                  <a:cxn ang="0">
                    <a:pos x="264" y="7"/>
                  </a:cxn>
                  <a:cxn ang="0">
                    <a:pos x="222" y="0"/>
                  </a:cxn>
                  <a:cxn ang="0">
                    <a:pos x="202" y="0"/>
                  </a:cxn>
                </a:cxnLst>
                <a:rect l="0" t="0" r="r" b="b"/>
                <a:pathLst>
                  <a:path w="427" h="415">
                    <a:moveTo>
                      <a:pt x="202" y="0"/>
                    </a:moveTo>
                    <a:lnTo>
                      <a:pt x="202" y="0"/>
                    </a:lnTo>
                    <a:lnTo>
                      <a:pt x="181" y="2"/>
                    </a:lnTo>
                    <a:lnTo>
                      <a:pt x="160" y="7"/>
                    </a:lnTo>
                    <a:lnTo>
                      <a:pt x="139" y="13"/>
                    </a:lnTo>
                    <a:lnTo>
                      <a:pt x="120" y="21"/>
                    </a:lnTo>
                    <a:lnTo>
                      <a:pt x="102" y="31"/>
                    </a:lnTo>
                    <a:lnTo>
                      <a:pt x="84" y="42"/>
                    </a:lnTo>
                    <a:lnTo>
                      <a:pt x="68" y="55"/>
                    </a:lnTo>
                    <a:lnTo>
                      <a:pt x="55" y="70"/>
                    </a:lnTo>
                    <a:lnTo>
                      <a:pt x="42" y="86"/>
                    </a:lnTo>
                    <a:lnTo>
                      <a:pt x="28" y="102"/>
                    </a:lnTo>
                    <a:lnTo>
                      <a:pt x="21" y="120"/>
                    </a:lnTo>
                    <a:lnTo>
                      <a:pt x="13" y="139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2" y="241"/>
                    </a:lnTo>
                    <a:lnTo>
                      <a:pt x="5" y="262"/>
                    </a:lnTo>
                    <a:lnTo>
                      <a:pt x="13" y="281"/>
                    </a:lnTo>
                    <a:lnTo>
                      <a:pt x="21" y="299"/>
                    </a:lnTo>
                    <a:lnTo>
                      <a:pt x="31" y="317"/>
                    </a:lnTo>
                    <a:lnTo>
                      <a:pt x="42" y="333"/>
                    </a:lnTo>
                    <a:lnTo>
                      <a:pt x="55" y="349"/>
                    </a:lnTo>
                    <a:lnTo>
                      <a:pt x="70" y="362"/>
                    </a:lnTo>
                    <a:lnTo>
                      <a:pt x="86" y="375"/>
                    </a:lnTo>
                    <a:lnTo>
                      <a:pt x="102" y="386"/>
                    </a:lnTo>
                    <a:lnTo>
                      <a:pt x="120" y="396"/>
                    </a:lnTo>
                    <a:lnTo>
                      <a:pt x="139" y="404"/>
                    </a:lnTo>
                    <a:lnTo>
                      <a:pt x="160" y="409"/>
                    </a:lnTo>
                    <a:lnTo>
                      <a:pt x="181" y="415"/>
                    </a:lnTo>
                    <a:lnTo>
                      <a:pt x="202" y="415"/>
                    </a:lnTo>
                    <a:lnTo>
                      <a:pt x="222" y="415"/>
                    </a:lnTo>
                    <a:lnTo>
                      <a:pt x="222" y="415"/>
                    </a:lnTo>
                    <a:lnTo>
                      <a:pt x="246" y="415"/>
                    </a:lnTo>
                    <a:lnTo>
                      <a:pt x="267" y="409"/>
                    </a:lnTo>
                    <a:lnTo>
                      <a:pt x="285" y="401"/>
                    </a:lnTo>
                    <a:lnTo>
                      <a:pt x="306" y="394"/>
                    </a:lnTo>
                    <a:lnTo>
                      <a:pt x="325" y="386"/>
                    </a:lnTo>
                    <a:lnTo>
                      <a:pt x="340" y="373"/>
                    </a:lnTo>
                    <a:lnTo>
                      <a:pt x="356" y="359"/>
                    </a:lnTo>
                    <a:lnTo>
                      <a:pt x="372" y="346"/>
                    </a:lnTo>
                    <a:lnTo>
                      <a:pt x="385" y="331"/>
                    </a:lnTo>
                    <a:lnTo>
                      <a:pt x="395" y="315"/>
                    </a:lnTo>
                    <a:lnTo>
                      <a:pt x="406" y="296"/>
                    </a:lnTo>
                    <a:lnTo>
                      <a:pt x="414" y="278"/>
                    </a:lnTo>
                    <a:lnTo>
                      <a:pt x="419" y="257"/>
                    </a:lnTo>
                    <a:lnTo>
                      <a:pt x="424" y="239"/>
                    </a:lnTo>
                    <a:lnTo>
                      <a:pt x="427" y="218"/>
                    </a:lnTo>
                    <a:lnTo>
                      <a:pt x="427" y="197"/>
                    </a:lnTo>
                    <a:lnTo>
                      <a:pt x="427" y="197"/>
                    </a:lnTo>
                    <a:lnTo>
                      <a:pt x="424" y="176"/>
                    </a:lnTo>
                    <a:lnTo>
                      <a:pt x="419" y="155"/>
                    </a:lnTo>
                    <a:lnTo>
                      <a:pt x="414" y="136"/>
                    </a:lnTo>
                    <a:lnTo>
                      <a:pt x="406" y="115"/>
                    </a:lnTo>
                    <a:lnTo>
                      <a:pt x="395" y="99"/>
                    </a:lnTo>
                    <a:lnTo>
                      <a:pt x="382" y="81"/>
                    </a:lnTo>
                    <a:lnTo>
                      <a:pt x="369" y="68"/>
                    </a:lnTo>
                    <a:lnTo>
                      <a:pt x="356" y="52"/>
                    </a:lnTo>
                    <a:lnTo>
                      <a:pt x="340" y="42"/>
                    </a:lnTo>
                    <a:lnTo>
                      <a:pt x="322" y="28"/>
                    </a:lnTo>
                    <a:lnTo>
                      <a:pt x="304" y="21"/>
                    </a:lnTo>
                    <a:lnTo>
                      <a:pt x="285" y="13"/>
                    </a:lnTo>
                    <a:lnTo>
                      <a:pt x="264" y="7"/>
                    </a:lnTo>
                    <a:lnTo>
                      <a:pt x="243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C9612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9" name="Freeform 592"/>
              <p:cNvSpPr>
                <a:spLocks/>
              </p:cNvSpPr>
              <p:nvPr/>
            </p:nvSpPr>
            <p:spPr bwMode="auto">
              <a:xfrm>
                <a:off x="3765550" y="2905126"/>
                <a:ext cx="666750" cy="641350"/>
              </a:xfrm>
              <a:custGeom>
                <a:avLst/>
                <a:gdLst/>
                <a:ahLst/>
                <a:cxnLst>
                  <a:cxn ang="0">
                    <a:pos x="200" y="0"/>
                  </a:cxn>
                  <a:cxn ang="0">
                    <a:pos x="158" y="5"/>
                  </a:cxn>
                  <a:cxn ang="0">
                    <a:pos x="118" y="21"/>
                  </a:cxn>
                  <a:cxn ang="0">
                    <a:pos x="84" y="39"/>
                  </a:cxn>
                  <a:cxn ang="0">
                    <a:pos x="55" y="68"/>
                  </a:cxn>
                  <a:cxn ang="0">
                    <a:pos x="32" y="100"/>
                  </a:cxn>
                  <a:cxn ang="0">
                    <a:pos x="13" y="134"/>
                  </a:cxn>
                  <a:cxn ang="0">
                    <a:pos x="3" y="173"/>
                  </a:cxn>
                  <a:cxn ang="0">
                    <a:pos x="0" y="213"/>
                  </a:cxn>
                  <a:cxn ang="0">
                    <a:pos x="3" y="234"/>
                  </a:cxn>
                  <a:cxn ang="0">
                    <a:pos x="13" y="273"/>
                  </a:cxn>
                  <a:cxn ang="0">
                    <a:pos x="32" y="310"/>
                  </a:cxn>
                  <a:cxn ang="0">
                    <a:pos x="55" y="339"/>
                  </a:cxn>
                  <a:cxn ang="0">
                    <a:pos x="87" y="365"/>
                  </a:cxn>
                  <a:cxn ang="0">
                    <a:pos x="121" y="386"/>
                  </a:cxn>
                  <a:cxn ang="0">
                    <a:pos x="158" y="399"/>
                  </a:cxn>
                  <a:cxn ang="0">
                    <a:pos x="200" y="404"/>
                  </a:cxn>
                  <a:cxn ang="0">
                    <a:pos x="220" y="404"/>
                  </a:cxn>
                  <a:cxn ang="0">
                    <a:pos x="262" y="396"/>
                  </a:cxn>
                  <a:cxn ang="0">
                    <a:pos x="302" y="383"/>
                  </a:cxn>
                  <a:cxn ang="0">
                    <a:pos x="336" y="362"/>
                  </a:cxn>
                  <a:cxn ang="0">
                    <a:pos x="365" y="336"/>
                  </a:cxn>
                  <a:cxn ang="0">
                    <a:pos x="388" y="304"/>
                  </a:cxn>
                  <a:cxn ang="0">
                    <a:pos x="407" y="268"/>
                  </a:cxn>
                  <a:cxn ang="0">
                    <a:pos x="417" y="231"/>
                  </a:cxn>
                  <a:cxn ang="0">
                    <a:pos x="420" y="189"/>
                  </a:cxn>
                  <a:cxn ang="0">
                    <a:pos x="417" y="168"/>
                  </a:cxn>
                  <a:cxn ang="0">
                    <a:pos x="407" y="129"/>
                  </a:cxn>
                  <a:cxn ang="0">
                    <a:pos x="388" y="94"/>
                  </a:cxn>
                  <a:cxn ang="0">
                    <a:pos x="365" y="63"/>
                  </a:cxn>
                  <a:cxn ang="0">
                    <a:pos x="333" y="37"/>
                  </a:cxn>
                  <a:cxn ang="0">
                    <a:pos x="299" y="18"/>
                  </a:cxn>
                  <a:cxn ang="0">
                    <a:pos x="262" y="5"/>
                  </a:cxn>
                  <a:cxn ang="0">
                    <a:pos x="220" y="0"/>
                  </a:cxn>
                  <a:cxn ang="0">
                    <a:pos x="200" y="0"/>
                  </a:cxn>
                </a:cxnLst>
                <a:rect l="0" t="0" r="r" b="b"/>
                <a:pathLst>
                  <a:path w="420" h="404">
                    <a:moveTo>
                      <a:pt x="200" y="0"/>
                    </a:moveTo>
                    <a:lnTo>
                      <a:pt x="200" y="0"/>
                    </a:lnTo>
                    <a:lnTo>
                      <a:pt x="179" y="0"/>
                    </a:lnTo>
                    <a:lnTo>
                      <a:pt x="158" y="5"/>
                    </a:lnTo>
                    <a:lnTo>
                      <a:pt x="137" y="10"/>
                    </a:lnTo>
                    <a:lnTo>
                      <a:pt x="118" y="21"/>
                    </a:lnTo>
                    <a:lnTo>
                      <a:pt x="100" y="29"/>
                    </a:lnTo>
                    <a:lnTo>
                      <a:pt x="84" y="39"/>
                    </a:lnTo>
                    <a:lnTo>
                      <a:pt x="68" y="52"/>
                    </a:lnTo>
                    <a:lnTo>
                      <a:pt x="55" y="68"/>
                    </a:lnTo>
                    <a:lnTo>
                      <a:pt x="42" y="81"/>
                    </a:lnTo>
                    <a:lnTo>
                      <a:pt x="32" y="100"/>
                    </a:lnTo>
                    <a:lnTo>
                      <a:pt x="21" y="115"/>
                    </a:lnTo>
                    <a:lnTo>
                      <a:pt x="13" y="134"/>
                    </a:lnTo>
                    <a:lnTo>
                      <a:pt x="8" y="152"/>
                    </a:lnTo>
                    <a:lnTo>
                      <a:pt x="3" y="173"/>
                    </a:lnTo>
                    <a:lnTo>
                      <a:pt x="0" y="194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3" y="234"/>
                    </a:lnTo>
                    <a:lnTo>
                      <a:pt x="8" y="255"/>
                    </a:lnTo>
                    <a:lnTo>
                      <a:pt x="13" y="273"/>
                    </a:lnTo>
                    <a:lnTo>
                      <a:pt x="21" y="291"/>
                    </a:lnTo>
                    <a:lnTo>
                      <a:pt x="32" y="310"/>
                    </a:lnTo>
                    <a:lnTo>
                      <a:pt x="42" y="326"/>
                    </a:lnTo>
                    <a:lnTo>
                      <a:pt x="55" y="339"/>
                    </a:lnTo>
                    <a:lnTo>
                      <a:pt x="71" y="352"/>
                    </a:lnTo>
                    <a:lnTo>
                      <a:pt x="87" y="365"/>
                    </a:lnTo>
                    <a:lnTo>
                      <a:pt x="103" y="375"/>
                    </a:lnTo>
                    <a:lnTo>
                      <a:pt x="121" y="386"/>
                    </a:lnTo>
                    <a:lnTo>
                      <a:pt x="139" y="394"/>
                    </a:lnTo>
                    <a:lnTo>
                      <a:pt x="158" y="399"/>
                    </a:lnTo>
                    <a:lnTo>
                      <a:pt x="179" y="402"/>
                    </a:lnTo>
                    <a:lnTo>
                      <a:pt x="200" y="404"/>
                    </a:lnTo>
                    <a:lnTo>
                      <a:pt x="220" y="404"/>
                    </a:lnTo>
                    <a:lnTo>
                      <a:pt x="220" y="404"/>
                    </a:lnTo>
                    <a:lnTo>
                      <a:pt x="241" y="402"/>
                    </a:lnTo>
                    <a:lnTo>
                      <a:pt x="262" y="396"/>
                    </a:lnTo>
                    <a:lnTo>
                      <a:pt x="283" y="391"/>
                    </a:lnTo>
                    <a:lnTo>
                      <a:pt x="302" y="383"/>
                    </a:lnTo>
                    <a:lnTo>
                      <a:pt x="320" y="373"/>
                    </a:lnTo>
                    <a:lnTo>
                      <a:pt x="336" y="362"/>
                    </a:lnTo>
                    <a:lnTo>
                      <a:pt x="352" y="349"/>
                    </a:lnTo>
                    <a:lnTo>
                      <a:pt x="365" y="336"/>
                    </a:lnTo>
                    <a:lnTo>
                      <a:pt x="378" y="320"/>
                    </a:lnTo>
                    <a:lnTo>
                      <a:pt x="388" y="304"/>
                    </a:lnTo>
                    <a:lnTo>
                      <a:pt x="399" y="286"/>
                    </a:lnTo>
                    <a:lnTo>
                      <a:pt x="407" y="268"/>
                    </a:lnTo>
                    <a:lnTo>
                      <a:pt x="412" y="249"/>
                    </a:lnTo>
                    <a:lnTo>
                      <a:pt x="417" y="231"/>
                    </a:lnTo>
                    <a:lnTo>
                      <a:pt x="420" y="210"/>
                    </a:lnTo>
                    <a:lnTo>
                      <a:pt x="420" y="189"/>
                    </a:lnTo>
                    <a:lnTo>
                      <a:pt x="420" y="189"/>
                    </a:lnTo>
                    <a:lnTo>
                      <a:pt x="417" y="168"/>
                    </a:lnTo>
                    <a:lnTo>
                      <a:pt x="412" y="150"/>
                    </a:lnTo>
                    <a:lnTo>
                      <a:pt x="407" y="129"/>
                    </a:lnTo>
                    <a:lnTo>
                      <a:pt x="399" y="110"/>
                    </a:lnTo>
                    <a:lnTo>
                      <a:pt x="388" y="94"/>
                    </a:lnTo>
                    <a:lnTo>
                      <a:pt x="378" y="79"/>
                    </a:lnTo>
                    <a:lnTo>
                      <a:pt x="365" y="63"/>
                    </a:lnTo>
                    <a:lnTo>
                      <a:pt x="349" y="50"/>
                    </a:lnTo>
                    <a:lnTo>
                      <a:pt x="333" y="37"/>
                    </a:lnTo>
                    <a:lnTo>
                      <a:pt x="317" y="26"/>
                    </a:lnTo>
                    <a:lnTo>
                      <a:pt x="299" y="18"/>
                    </a:lnTo>
                    <a:lnTo>
                      <a:pt x="281" y="10"/>
                    </a:lnTo>
                    <a:lnTo>
                      <a:pt x="262" y="5"/>
                    </a:lnTo>
                    <a:lnTo>
                      <a:pt x="241" y="0"/>
                    </a:lnTo>
                    <a:lnTo>
                      <a:pt x="220" y="0"/>
                    </a:lnTo>
                    <a:lnTo>
                      <a:pt x="200" y="0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CC622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0" name="Freeform 593"/>
              <p:cNvSpPr>
                <a:spLocks/>
              </p:cNvSpPr>
              <p:nvPr/>
            </p:nvSpPr>
            <p:spPr bwMode="auto">
              <a:xfrm>
                <a:off x="3775075" y="2908301"/>
                <a:ext cx="647700" cy="625475"/>
              </a:xfrm>
              <a:custGeom>
                <a:avLst/>
                <a:gdLst/>
                <a:ahLst/>
                <a:cxnLst>
                  <a:cxn ang="0">
                    <a:pos x="191" y="0"/>
                  </a:cxn>
                  <a:cxn ang="0">
                    <a:pos x="152" y="6"/>
                  </a:cxn>
                  <a:cxn ang="0">
                    <a:pos x="112" y="21"/>
                  </a:cxn>
                  <a:cxn ang="0">
                    <a:pos x="81" y="40"/>
                  </a:cxn>
                  <a:cxn ang="0">
                    <a:pos x="52" y="66"/>
                  </a:cxn>
                  <a:cxn ang="0">
                    <a:pos x="28" y="98"/>
                  </a:cxn>
                  <a:cxn ang="0">
                    <a:pos x="10" y="132"/>
                  </a:cxn>
                  <a:cxn ang="0">
                    <a:pos x="2" y="171"/>
                  </a:cxn>
                  <a:cxn ang="0">
                    <a:pos x="0" y="211"/>
                  </a:cxn>
                  <a:cxn ang="0">
                    <a:pos x="2" y="232"/>
                  </a:cxn>
                  <a:cxn ang="0">
                    <a:pos x="13" y="268"/>
                  </a:cxn>
                  <a:cxn ang="0">
                    <a:pos x="28" y="302"/>
                  </a:cxn>
                  <a:cxn ang="0">
                    <a:pos x="55" y="334"/>
                  </a:cxn>
                  <a:cxn ang="0">
                    <a:pos x="83" y="358"/>
                  </a:cxn>
                  <a:cxn ang="0">
                    <a:pos x="117" y="376"/>
                  </a:cxn>
                  <a:cxn ang="0">
                    <a:pos x="154" y="389"/>
                  </a:cxn>
                  <a:cxn ang="0">
                    <a:pos x="194" y="394"/>
                  </a:cxn>
                  <a:cxn ang="0">
                    <a:pos x="214" y="394"/>
                  </a:cxn>
                  <a:cxn ang="0">
                    <a:pos x="256" y="389"/>
                  </a:cxn>
                  <a:cxn ang="0">
                    <a:pos x="293" y="373"/>
                  </a:cxn>
                  <a:cxn ang="0">
                    <a:pos x="327" y="352"/>
                  </a:cxn>
                  <a:cxn ang="0">
                    <a:pos x="356" y="329"/>
                  </a:cxn>
                  <a:cxn ang="0">
                    <a:pos x="380" y="297"/>
                  </a:cxn>
                  <a:cxn ang="0">
                    <a:pos x="395" y="263"/>
                  </a:cxn>
                  <a:cxn ang="0">
                    <a:pos x="406" y="224"/>
                  </a:cxn>
                  <a:cxn ang="0">
                    <a:pos x="408" y="184"/>
                  </a:cxn>
                  <a:cxn ang="0">
                    <a:pos x="406" y="163"/>
                  </a:cxn>
                  <a:cxn ang="0">
                    <a:pos x="395" y="127"/>
                  </a:cxn>
                  <a:cxn ang="0">
                    <a:pos x="377" y="92"/>
                  </a:cxn>
                  <a:cxn ang="0">
                    <a:pos x="353" y="61"/>
                  </a:cxn>
                  <a:cxn ang="0">
                    <a:pos x="325" y="37"/>
                  </a:cxn>
                  <a:cxn ang="0">
                    <a:pos x="291" y="19"/>
                  </a:cxn>
                  <a:cxn ang="0">
                    <a:pos x="254" y="6"/>
                  </a:cxn>
                  <a:cxn ang="0">
                    <a:pos x="212" y="0"/>
                  </a:cxn>
                  <a:cxn ang="0">
                    <a:pos x="191" y="0"/>
                  </a:cxn>
                </a:cxnLst>
                <a:rect l="0" t="0" r="r" b="b"/>
                <a:pathLst>
                  <a:path w="408" h="394">
                    <a:moveTo>
                      <a:pt x="191" y="0"/>
                    </a:moveTo>
                    <a:lnTo>
                      <a:pt x="191" y="0"/>
                    </a:lnTo>
                    <a:lnTo>
                      <a:pt x="170" y="3"/>
                    </a:lnTo>
                    <a:lnTo>
                      <a:pt x="152" y="6"/>
                    </a:lnTo>
                    <a:lnTo>
                      <a:pt x="131" y="14"/>
                    </a:lnTo>
                    <a:lnTo>
                      <a:pt x="112" y="21"/>
                    </a:lnTo>
                    <a:lnTo>
                      <a:pt x="97" y="29"/>
                    </a:lnTo>
                    <a:lnTo>
                      <a:pt x="81" y="40"/>
                    </a:lnTo>
                    <a:lnTo>
                      <a:pt x="65" y="53"/>
                    </a:lnTo>
                    <a:lnTo>
                      <a:pt x="52" y="66"/>
                    </a:lnTo>
                    <a:lnTo>
                      <a:pt x="39" y="82"/>
                    </a:lnTo>
                    <a:lnTo>
                      <a:pt x="28" y="98"/>
                    </a:lnTo>
                    <a:lnTo>
                      <a:pt x="18" y="116"/>
                    </a:lnTo>
                    <a:lnTo>
                      <a:pt x="10" y="132"/>
                    </a:lnTo>
                    <a:lnTo>
                      <a:pt x="5" y="150"/>
                    </a:lnTo>
                    <a:lnTo>
                      <a:pt x="2" y="171"/>
                    </a:lnTo>
                    <a:lnTo>
                      <a:pt x="0" y="190"/>
                    </a:lnTo>
                    <a:lnTo>
                      <a:pt x="0" y="211"/>
                    </a:lnTo>
                    <a:lnTo>
                      <a:pt x="0" y="211"/>
                    </a:lnTo>
                    <a:lnTo>
                      <a:pt x="2" y="232"/>
                    </a:lnTo>
                    <a:lnTo>
                      <a:pt x="5" y="250"/>
                    </a:lnTo>
                    <a:lnTo>
                      <a:pt x="13" y="268"/>
                    </a:lnTo>
                    <a:lnTo>
                      <a:pt x="20" y="287"/>
                    </a:lnTo>
                    <a:lnTo>
                      <a:pt x="28" y="302"/>
                    </a:lnTo>
                    <a:lnTo>
                      <a:pt x="41" y="318"/>
                    </a:lnTo>
                    <a:lnTo>
                      <a:pt x="55" y="334"/>
                    </a:lnTo>
                    <a:lnTo>
                      <a:pt x="68" y="347"/>
                    </a:lnTo>
                    <a:lnTo>
                      <a:pt x="83" y="358"/>
                    </a:lnTo>
                    <a:lnTo>
                      <a:pt x="99" y="368"/>
                    </a:lnTo>
                    <a:lnTo>
                      <a:pt x="117" y="376"/>
                    </a:lnTo>
                    <a:lnTo>
                      <a:pt x="136" y="384"/>
                    </a:lnTo>
                    <a:lnTo>
                      <a:pt x="154" y="389"/>
                    </a:lnTo>
                    <a:lnTo>
                      <a:pt x="175" y="394"/>
                    </a:lnTo>
                    <a:lnTo>
                      <a:pt x="194" y="394"/>
                    </a:lnTo>
                    <a:lnTo>
                      <a:pt x="214" y="394"/>
                    </a:lnTo>
                    <a:lnTo>
                      <a:pt x="214" y="394"/>
                    </a:lnTo>
                    <a:lnTo>
                      <a:pt x="235" y="392"/>
                    </a:lnTo>
                    <a:lnTo>
                      <a:pt x="256" y="389"/>
                    </a:lnTo>
                    <a:lnTo>
                      <a:pt x="275" y="381"/>
                    </a:lnTo>
                    <a:lnTo>
                      <a:pt x="293" y="373"/>
                    </a:lnTo>
                    <a:lnTo>
                      <a:pt x="311" y="366"/>
                    </a:lnTo>
                    <a:lnTo>
                      <a:pt x="327" y="352"/>
                    </a:lnTo>
                    <a:lnTo>
                      <a:pt x="343" y="342"/>
                    </a:lnTo>
                    <a:lnTo>
                      <a:pt x="356" y="329"/>
                    </a:lnTo>
                    <a:lnTo>
                      <a:pt x="369" y="313"/>
                    </a:lnTo>
                    <a:lnTo>
                      <a:pt x="380" y="297"/>
                    </a:lnTo>
                    <a:lnTo>
                      <a:pt x="387" y="279"/>
                    </a:lnTo>
                    <a:lnTo>
                      <a:pt x="395" y="263"/>
                    </a:lnTo>
                    <a:lnTo>
                      <a:pt x="403" y="245"/>
                    </a:lnTo>
                    <a:lnTo>
                      <a:pt x="406" y="224"/>
                    </a:lnTo>
                    <a:lnTo>
                      <a:pt x="408" y="205"/>
                    </a:lnTo>
                    <a:lnTo>
                      <a:pt x="408" y="184"/>
                    </a:lnTo>
                    <a:lnTo>
                      <a:pt x="408" y="184"/>
                    </a:lnTo>
                    <a:lnTo>
                      <a:pt x="406" y="163"/>
                    </a:lnTo>
                    <a:lnTo>
                      <a:pt x="401" y="145"/>
                    </a:lnTo>
                    <a:lnTo>
                      <a:pt x="395" y="127"/>
                    </a:lnTo>
                    <a:lnTo>
                      <a:pt x="387" y="108"/>
                    </a:lnTo>
                    <a:lnTo>
                      <a:pt x="377" y="92"/>
                    </a:lnTo>
                    <a:lnTo>
                      <a:pt x="367" y="77"/>
                    </a:lnTo>
                    <a:lnTo>
                      <a:pt x="353" y="61"/>
                    </a:lnTo>
                    <a:lnTo>
                      <a:pt x="340" y="48"/>
                    </a:lnTo>
                    <a:lnTo>
                      <a:pt x="325" y="37"/>
                    </a:lnTo>
                    <a:lnTo>
                      <a:pt x="309" y="27"/>
                    </a:lnTo>
                    <a:lnTo>
                      <a:pt x="291" y="19"/>
                    </a:lnTo>
                    <a:lnTo>
                      <a:pt x="272" y="11"/>
                    </a:lnTo>
                    <a:lnTo>
                      <a:pt x="254" y="6"/>
                    </a:lnTo>
                    <a:lnTo>
                      <a:pt x="233" y="0"/>
                    </a:lnTo>
                    <a:lnTo>
                      <a:pt x="212" y="0"/>
                    </a:lnTo>
                    <a:lnTo>
                      <a:pt x="191" y="0"/>
                    </a:ln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CE64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1" name="Freeform 594"/>
              <p:cNvSpPr>
                <a:spLocks/>
              </p:cNvSpPr>
              <p:nvPr/>
            </p:nvSpPr>
            <p:spPr bwMode="auto">
              <a:xfrm>
                <a:off x="3778250" y="2913063"/>
                <a:ext cx="636588" cy="612775"/>
              </a:xfrm>
              <a:custGeom>
                <a:avLst/>
                <a:gdLst/>
                <a:ahLst/>
                <a:cxnLst>
                  <a:cxn ang="0">
                    <a:pos x="189" y="0"/>
                  </a:cxn>
                  <a:cxn ang="0">
                    <a:pos x="150" y="8"/>
                  </a:cxn>
                  <a:cxn ang="0">
                    <a:pos x="113" y="21"/>
                  </a:cxn>
                  <a:cxn ang="0">
                    <a:pos x="79" y="39"/>
                  </a:cxn>
                  <a:cxn ang="0">
                    <a:pos x="53" y="66"/>
                  </a:cxn>
                  <a:cxn ang="0">
                    <a:pos x="29" y="97"/>
                  </a:cxn>
                  <a:cxn ang="0">
                    <a:pos x="13" y="129"/>
                  </a:cxn>
                  <a:cxn ang="0">
                    <a:pos x="3" y="166"/>
                  </a:cxn>
                  <a:cxn ang="0">
                    <a:pos x="3" y="205"/>
                  </a:cxn>
                  <a:cxn ang="0">
                    <a:pos x="3" y="226"/>
                  </a:cxn>
                  <a:cxn ang="0">
                    <a:pos x="13" y="263"/>
                  </a:cxn>
                  <a:cxn ang="0">
                    <a:pos x="32" y="297"/>
                  </a:cxn>
                  <a:cxn ang="0">
                    <a:pos x="55" y="326"/>
                  </a:cxn>
                  <a:cxn ang="0">
                    <a:pos x="84" y="349"/>
                  </a:cxn>
                  <a:cxn ang="0">
                    <a:pos x="118" y="368"/>
                  </a:cxn>
                  <a:cxn ang="0">
                    <a:pos x="155" y="381"/>
                  </a:cxn>
                  <a:cxn ang="0">
                    <a:pos x="194" y="386"/>
                  </a:cxn>
                  <a:cxn ang="0">
                    <a:pos x="212" y="384"/>
                  </a:cxn>
                  <a:cxn ang="0">
                    <a:pos x="254" y="378"/>
                  </a:cxn>
                  <a:cxn ang="0">
                    <a:pos x="291" y="365"/>
                  </a:cxn>
                  <a:cxn ang="0">
                    <a:pos x="323" y="344"/>
                  </a:cxn>
                  <a:cxn ang="0">
                    <a:pos x="351" y="318"/>
                  </a:cxn>
                  <a:cxn ang="0">
                    <a:pos x="372" y="289"/>
                  </a:cxn>
                  <a:cxn ang="0">
                    <a:pos x="391" y="255"/>
                  </a:cxn>
                  <a:cxn ang="0">
                    <a:pos x="399" y="218"/>
                  </a:cxn>
                  <a:cxn ang="0">
                    <a:pos x="401" y="179"/>
                  </a:cxn>
                  <a:cxn ang="0">
                    <a:pos x="399" y="160"/>
                  </a:cxn>
                  <a:cxn ang="0">
                    <a:pos x="388" y="124"/>
                  </a:cxn>
                  <a:cxn ang="0">
                    <a:pos x="370" y="89"/>
                  </a:cxn>
                  <a:cxn ang="0">
                    <a:pos x="346" y="60"/>
                  </a:cxn>
                  <a:cxn ang="0">
                    <a:pos x="320" y="37"/>
                  </a:cxn>
                  <a:cxn ang="0">
                    <a:pos x="286" y="16"/>
                  </a:cxn>
                  <a:cxn ang="0">
                    <a:pos x="249" y="5"/>
                  </a:cxn>
                  <a:cxn ang="0">
                    <a:pos x="210" y="0"/>
                  </a:cxn>
                  <a:cxn ang="0">
                    <a:pos x="189" y="0"/>
                  </a:cxn>
                </a:cxnLst>
                <a:rect l="0" t="0" r="r" b="b"/>
                <a:pathLst>
                  <a:path w="401" h="386">
                    <a:moveTo>
                      <a:pt x="189" y="0"/>
                    </a:moveTo>
                    <a:lnTo>
                      <a:pt x="189" y="0"/>
                    </a:lnTo>
                    <a:lnTo>
                      <a:pt x="168" y="3"/>
                    </a:lnTo>
                    <a:lnTo>
                      <a:pt x="150" y="8"/>
                    </a:lnTo>
                    <a:lnTo>
                      <a:pt x="131" y="13"/>
                    </a:lnTo>
                    <a:lnTo>
                      <a:pt x="113" y="21"/>
                    </a:lnTo>
                    <a:lnTo>
                      <a:pt x="95" y="29"/>
                    </a:lnTo>
                    <a:lnTo>
                      <a:pt x="79" y="39"/>
                    </a:lnTo>
                    <a:lnTo>
                      <a:pt x="66" y="53"/>
                    </a:lnTo>
                    <a:lnTo>
                      <a:pt x="53" y="66"/>
                    </a:lnTo>
                    <a:lnTo>
                      <a:pt x="39" y="81"/>
                    </a:lnTo>
                    <a:lnTo>
                      <a:pt x="29" y="97"/>
                    </a:lnTo>
                    <a:lnTo>
                      <a:pt x="21" y="113"/>
                    </a:lnTo>
                    <a:lnTo>
                      <a:pt x="13" y="129"/>
                    </a:lnTo>
                    <a:lnTo>
                      <a:pt x="8" y="147"/>
                    </a:lnTo>
                    <a:lnTo>
                      <a:pt x="3" y="166"/>
                    </a:lnTo>
                    <a:lnTo>
                      <a:pt x="0" y="187"/>
                    </a:lnTo>
                    <a:lnTo>
                      <a:pt x="3" y="205"/>
                    </a:lnTo>
                    <a:lnTo>
                      <a:pt x="3" y="205"/>
                    </a:lnTo>
                    <a:lnTo>
                      <a:pt x="3" y="226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21" y="278"/>
                    </a:lnTo>
                    <a:lnTo>
                      <a:pt x="32" y="297"/>
                    </a:lnTo>
                    <a:lnTo>
                      <a:pt x="42" y="310"/>
                    </a:lnTo>
                    <a:lnTo>
                      <a:pt x="55" y="326"/>
                    </a:lnTo>
                    <a:lnTo>
                      <a:pt x="68" y="339"/>
                    </a:lnTo>
                    <a:lnTo>
                      <a:pt x="84" y="349"/>
                    </a:lnTo>
                    <a:lnTo>
                      <a:pt x="100" y="360"/>
                    </a:lnTo>
                    <a:lnTo>
                      <a:pt x="118" y="368"/>
                    </a:lnTo>
                    <a:lnTo>
                      <a:pt x="134" y="376"/>
                    </a:lnTo>
                    <a:lnTo>
                      <a:pt x="155" y="381"/>
                    </a:lnTo>
                    <a:lnTo>
                      <a:pt x="173" y="384"/>
                    </a:lnTo>
                    <a:lnTo>
                      <a:pt x="194" y="386"/>
                    </a:lnTo>
                    <a:lnTo>
                      <a:pt x="212" y="384"/>
                    </a:lnTo>
                    <a:lnTo>
                      <a:pt x="212" y="384"/>
                    </a:lnTo>
                    <a:lnTo>
                      <a:pt x="233" y="384"/>
                    </a:lnTo>
                    <a:lnTo>
                      <a:pt x="254" y="378"/>
                    </a:lnTo>
                    <a:lnTo>
                      <a:pt x="273" y="373"/>
                    </a:lnTo>
                    <a:lnTo>
                      <a:pt x="291" y="365"/>
                    </a:lnTo>
                    <a:lnTo>
                      <a:pt x="307" y="355"/>
                    </a:lnTo>
                    <a:lnTo>
                      <a:pt x="323" y="344"/>
                    </a:lnTo>
                    <a:lnTo>
                      <a:pt x="338" y="331"/>
                    </a:lnTo>
                    <a:lnTo>
                      <a:pt x="351" y="318"/>
                    </a:lnTo>
                    <a:lnTo>
                      <a:pt x="362" y="305"/>
                    </a:lnTo>
                    <a:lnTo>
                      <a:pt x="372" y="289"/>
                    </a:lnTo>
                    <a:lnTo>
                      <a:pt x="383" y="273"/>
                    </a:lnTo>
                    <a:lnTo>
                      <a:pt x="391" y="255"/>
                    </a:lnTo>
                    <a:lnTo>
                      <a:pt x="396" y="236"/>
                    </a:lnTo>
                    <a:lnTo>
                      <a:pt x="399" y="218"/>
                    </a:lnTo>
                    <a:lnTo>
                      <a:pt x="401" y="200"/>
                    </a:lnTo>
                    <a:lnTo>
                      <a:pt x="401" y="179"/>
                    </a:lnTo>
                    <a:lnTo>
                      <a:pt x="401" y="179"/>
                    </a:lnTo>
                    <a:lnTo>
                      <a:pt x="399" y="160"/>
                    </a:lnTo>
                    <a:lnTo>
                      <a:pt x="393" y="139"/>
                    </a:lnTo>
                    <a:lnTo>
                      <a:pt x="388" y="124"/>
                    </a:lnTo>
                    <a:lnTo>
                      <a:pt x="380" y="105"/>
                    </a:lnTo>
                    <a:lnTo>
                      <a:pt x="370" y="89"/>
                    </a:lnTo>
                    <a:lnTo>
                      <a:pt x="359" y="74"/>
                    </a:lnTo>
                    <a:lnTo>
                      <a:pt x="346" y="60"/>
                    </a:lnTo>
                    <a:lnTo>
                      <a:pt x="333" y="47"/>
                    </a:lnTo>
                    <a:lnTo>
                      <a:pt x="320" y="37"/>
                    </a:lnTo>
                    <a:lnTo>
                      <a:pt x="302" y="26"/>
                    </a:lnTo>
                    <a:lnTo>
                      <a:pt x="286" y="16"/>
                    </a:lnTo>
                    <a:lnTo>
                      <a:pt x="268" y="11"/>
                    </a:lnTo>
                    <a:lnTo>
                      <a:pt x="249" y="5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89" y="0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D164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2" name="Freeform 595"/>
              <p:cNvSpPr>
                <a:spLocks/>
              </p:cNvSpPr>
              <p:nvPr/>
            </p:nvSpPr>
            <p:spPr bwMode="auto">
              <a:xfrm>
                <a:off x="3786188" y="2917826"/>
                <a:ext cx="620713" cy="595313"/>
              </a:xfrm>
              <a:custGeom>
                <a:avLst/>
                <a:gdLst/>
                <a:ahLst/>
                <a:cxnLst>
                  <a:cxn ang="0">
                    <a:pos x="184" y="0"/>
                  </a:cxn>
                  <a:cxn ang="0">
                    <a:pos x="145" y="8"/>
                  </a:cxn>
                  <a:cxn ang="0">
                    <a:pos x="108" y="21"/>
                  </a:cxn>
                  <a:cxn ang="0">
                    <a:pos x="76" y="39"/>
                  </a:cxn>
                  <a:cxn ang="0">
                    <a:pos x="50" y="65"/>
                  </a:cxn>
                  <a:cxn ang="0">
                    <a:pos x="27" y="94"/>
                  </a:cxn>
                  <a:cxn ang="0">
                    <a:pos x="11" y="128"/>
                  </a:cxn>
                  <a:cxn ang="0">
                    <a:pos x="3" y="163"/>
                  </a:cxn>
                  <a:cxn ang="0">
                    <a:pos x="0" y="202"/>
                  </a:cxn>
                  <a:cxn ang="0">
                    <a:pos x="3" y="220"/>
                  </a:cxn>
                  <a:cxn ang="0">
                    <a:pos x="13" y="257"/>
                  </a:cxn>
                  <a:cxn ang="0">
                    <a:pos x="29" y="289"/>
                  </a:cxn>
                  <a:cxn ang="0">
                    <a:pos x="53" y="318"/>
                  </a:cxn>
                  <a:cxn ang="0">
                    <a:pos x="82" y="341"/>
                  </a:cxn>
                  <a:cxn ang="0">
                    <a:pos x="113" y="360"/>
                  </a:cxn>
                  <a:cxn ang="0">
                    <a:pos x="150" y="370"/>
                  </a:cxn>
                  <a:cxn ang="0">
                    <a:pos x="189" y="375"/>
                  </a:cxn>
                  <a:cxn ang="0">
                    <a:pos x="207" y="375"/>
                  </a:cxn>
                  <a:cxn ang="0">
                    <a:pos x="247" y="367"/>
                  </a:cxn>
                  <a:cxn ang="0">
                    <a:pos x="284" y="354"/>
                  </a:cxn>
                  <a:cxn ang="0">
                    <a:pos x="315" y="336"/>
                  </a:cxn>
                  <a:cxn ang="0">
                    <a:pos x="341" y="310"/>
                  </a:cxn>
                  <a:cxn ang="0">
                    <a:pos x="365" y="281"/>
                  </a:cxn>
                  <a:cxn ang="0">
                    <a:pos x="380" y="247"/>
                  </a:cxn>
                  <a:cxn ang="0">
                    <a:pos x="388" y="212"/>
                  </a:cxn>
                  <a:cxn ang="0">
                    <a:pos x="391" y="173"/>
                  </a:cxn>
                  <a:cxn ang="0">
                    <a:pos x="388" y="155"/>
                  </a:cxn>
                  <a:cxn ang="0">
                    <a:pos x="378" y="118"/>
                  </a:cxn>
                  <a:cxn ang="0">
                    <a:pos x="362" y="86"/>
                  </a:cxn>
                  <a:cxn ang="0">
                    <a:pos x="339" y="57"/>
                  </a:cxn>
                  <a:cxn ang="0">
                    <a:pos x="310" y="34"/>
                  </a:cxn>
                  <a:cxn ang="0">
                    <a:pos x="278" y="15"/>
                  </a:cxn>
                  <a:cxn ang="0">
                    <a:pos x="242" y="5"/>
                  </a:cxn>
                  <a:cxn ang="0">
                    <a:pos x="202" y="0"/>
                  </a:cxn>
                  <a:cxn ang="0">
                    <a:pos x="184" y="0"/>
                  </a:cxn>
                </a:cxnLst>
                <a:rect l="0" t="0" r="r" b="b"/>
                <a:pathLst>
                  <a:path w="391" h="375">
                    <a:moveTo>
                      <a:pt x="184" y="0"/>
                    </a:moveTo>
                    <a:lnTo>
                      <a:pt x="184" y="0"/>
                    </a:lnTo>
                    <a:lnTo>
                      <a:pt x="163" y="2"/>
                    </a:lnTo>
                    <a:lnTo>
                      <a:pt x="145" y="8"/>
                    </a:lnTo>
                    <a:lnTo>
                      <a:pt x="126" y="13"/>
                    </a:lnTo>
                    <a:lnTo>
                      <a:pt x="108" y="21"/>
                    </a:lnTo>
                    <a:lnTo>
                      <a:pt x="92" y="29"/>
                    </a:lnTo>
                    <a:lnTo>
                      <a:pt x="76" y="39"/>
                    </a:lnTo>
                    <a:lnTo>
                      <a:pt x="63" y="52"/>
                    </a:lnTo>
                    <a:lnTo>
                      <a:pt x="50" y="65"/>
                    </a:lnTo>
                    <a:lnTo>
                      <a:pt x="37" y="78"/>
                    </a:lnTo>
                    <a:lnTo>
                      <a:pt x="27" y="94"/>
                    </a:lnTo>
                    <a:lnTo>
                      <a:pt x="19" y="110"/>
                    </a:lnTo>
                    <a:lnTo>
                      <a:pt x="11" y="128"/>
                    </a:lnTo>
                    <a:lnTo>
                      <a:pt x="6" y="144"/>
                    </a:lnTo>
                    <a:lnTo>
                      <a:pt x="3" y="163"/>
                    </a:lnTo>
                    <a:lnTo>
                      <a:pt x="0" y="181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3" y="220"/>
                    </a:lnTo>
                    <a:lnTo>
                      <a:pt x="8" y="239"/>
                    </a:lnTo>
                    <a:lnTo>
                      <a:pt x="13" y="257"/>
                    </a:lnTo>
                    <a:lnTo>
                      <a:pt x="21" y="273"/>
                    </a:lnTo>
                    <a:lnTo>
                      <a:pt x="29" y="289"/>
                    </a:lnTo>
                    <a:lnTo>
                      <a:pt x="42" y="304"/>
                    </a:lnTo>
                    <a:lnTo>
                      <a:pt x="53" y="318"/>
                    </a:lnTo>
                    <a:lnTo>
                      <a:pt x="66" y="331"/>
                    </a:lnTo>
                    <a:lnTo>
                      <a:pt x="82" y="341"/>
                    </a:lnTo>
                    <a:lnTo>
                      <a:pt x="97" y="352"/>
                    </a:lnTo>
                    <a:lnTo>
                      <a:pt x="113" y="360"/>
                    </a:lnTo>
                    <a:lnTo>
                      <a:pt x="131" y="365"/>
                    </a:lnTo>
                    <a:lnTo>
                      <a:pt x="150" y="370"/>
                    </a:lnTo>
                    <a:lnTo>
                      <a:pt x="168" y="373"/>
                    </a:lnTo>
                    <a:lnTo>
                      <a:pt x="189" y="375"/>
                    </a:lnTo>
                    <a:lnTo>
                      <a:pt x="207" y="375"/>
                    </a:lnTo>
                    <a:lnTo>
                      <a:pt x="207" y="375"/>
                    </a:lnTo>
                    <a:lnTo>
                      <a:pt x="228" y="373"/>
                    </a:lnTo>
                    <a:lnTo>
                      <a:pt x="247" y="367"/>
                    </a:lnTo>
                    <a:lnTo>
                      <a:pt x="265" y="362"/>
                    </a:lnTo>
                    <a:lnTo>
                      <a:pt x="284" y="354"/>
                    </a:lnTo>
                    <a:lnTo>
                      <a:pt x="299" y="346"/>
                    </a:lnTo>
                    <a:lnTo>
                      <a:pt x="315" y="336"/>
                    </a:lnTo>
                    <a:lnTo>
                      <a:pt x="331" y="323"/>
                    </a:lnTo>
                    <a:lnTo>
                      <a:pt x="341" y="310"/>
                    </a:lnTo>
                    <a:lnTo>
                      <a:pt x="354" y="296"/>
                    </a:lnTo>
                    <a:lnTo>
                      <a:pt x="365" y="281"/>
                    </a:lnTo>
                    <a:lnTo>
                      <a:pt x="373" y="265"/>
                    </a:lnTo>
                    <a:lnTo>
                      <a:pt x="380" y="247"/>
                    </a:lnTo>
                    <a:lnTo>
                      <a:pt x="386" y="231"/>
                    </a:lnTo>
                    <a:lnTo>
                      <a:pt x="388" y="212"/>
                    </a:lnTo>
                    <a:lnTo>
                      <a:pt x="391" y="191"/>
                    </a:lnTo>
                    <a:lnTo>
                      <a:pt x="391" y="173"/>
                    </a:lnTo>
                    <a:lnTo>
                      <a:pt x="391" y="173"/>
                    </a:lnTo>
                    <a:lnTo>
                      <a:pt x="388" y="155"/>
                    </a:lnTo>
                    <a:lnTo>
                      <a:pt x="383" y="136"/>
                    </a:lnTo>
                    <a:lnTo>
                      <a:pt x="378" y="118"/>
                    </a:lnTo>
                    <a:lnTo>
                      <a:pt x="370" y="102"/>
                    </a:lnTo>
                    <a:lnTo>
                      <a:pt x="362" y="86"/>
                    </a:lnTo>
                    <a:lnTo>
                      <a:pt x="352" y="71"/>
                    </a:lnTo>
                    <a:lnTo>
                      <a:pt x="339" y="57"/>
                    </a:lnTo>
                    <a:lnTo>
                      <a:pt x="325" y="44"/>
                    </a:lnTo>
                    <a:lnTo>
                      <a:pt x="310" y="34"/>
                    </a:lnTo>
                    <a:lnTo>
                      <a:pt x="294" y="23"/>
                    </a:lnTo>
                    <a:lnTo>
                      <a:pt x="278" y="15"/>
                    </a:lnTo>
                    <a:lnTo>
                      <a:pt x="260" y="10"/>
                    </a:lnTo>
                    <a:lnTo>
                      <a:pt x="242" y="5"/>
                    </a:lnTo>
                    <a:lnTo>
                      <a:pt x="223" y="2"/>
                    </a:lnTo>
                    <a:lnTo>
                      <a:pt x="202" y="0"/>
                    </a:lnTo>
                    <a:lnTo>
                      <a:pt x="184" y="0"/>
                    </a:lnTo>
                    <a:lnTo>
                      <a:pt x="184" y="0"/>
                    </a:lnTo>
                    <a:close/>
                  </a:path>
                </a:pathLst>
              </a:custGeom>
              <a:solidFill>
                <a:srgbClr val="D466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3" name="Freeform 596"/>
              <p:cNvSpPr>
                <a:spLocks/>
              </p:cNvSpPr>
              <p:nvPr/>
            </p:nvSpPr>
            <p:spPr bwMode="auto">
              <a:xfrm>
                <a:off x="3795713" y="2921001"/>
                <a:ext cx="603250" cy="579438"/>
              </a:xfrm>
              <a:custGeom>
                <a:avLst/>
                <a:gdLst/>
                <a:ahLst/>
                <a:cxnLst>
                  <a:cxn ang="0">
                    <a:pos x="175" y="0"/>
                  </a:cxn>
                  <a:cxn ang="0">
                    <a:pos x="139" y="8"/>
                  </a:cxn>
                  <a:cxn ang="0">
                    <a:pos x="104" y="21"/>
                  </a:cxn>
                  <a:cxn ang="0">
                    <a:pos x="73" y="40"/>
                  </a:cxn>
                  <a:cxn ang="0">
                    <a:pos x="47" y="66"/>
                  </a:cxn>
                  <a:cxn ang="0">
                    <a:pos x="23" y="95"/>
                  </a:cxn>
                  <a:cxn ang="0">
                    <a:pos x="10" y="126"/>
                  </a:cxn>
                  <a:cxn ang="0">
                    <a:pos x="0" y="161"/>
                  </a:cxn>
                  <a:cxn ang="0">
                    <a:pos x="0" y="197"/>
                  </a:cxn>
                  <a:cxn ang="0">
                    <a:pos x="2" y="216"/>
                  </a:cxn>
                  <a:cxn ang="0">
                    <a:pos x="10" y="252"/>
                  </a:cxn>
                  <a:cxn ang="0">
                    <a:pos x="28" y="284"/>
                  </a:cxn>
                  <a:cxn ang="0">
                    <a:pos x="52" y="310"/>
                  </a:cxn>
                  <a:cxn ang="0">
                    <a:pos x="78" y="334"/>
                  </a:cxn>
                  <a:cxn ang="0">
                    <a:pos x="110" y="350"/>
                  </a:cxn>
                  <a:cxn ang="0">
                    <a:pos x="146" y="363"/>
                  </a:cxn>
                  <a:cxn ang="0">
                    <a:pos x="183" y="365"/>
                  </a:cxn>
                  <a:cxn ang="0">
                    <a:pos x="201" y="365"/>
                  </a:cxn>
                  <a:cxn ang="0">
                    <a:pos x="241" y="360"/>
                  </a:cxn>
                  <a:cxn ang="0">
                    <a:pos x="275" y="347"/>
                  </a:cxn>
                  <a:cxn ang="0">
                    <a:pos x="306" y="326"/>
                  </a:cxn>
                  <a:cxn ang="0">
                    <a:pos x="333" y="302"/>
                  </a:cxn>
                  <a:cxn ang="0">
                    <a:pos x="354" y="273"/>
                  </a:cxn>
                  <a:cxn ang="0">
                    <a:pos x="369" y="242"/>
                  </a:cxn>
                  <a:cxn ang="0">
                    <a:pos x="380" y="205"/>
                  </a:cxn>
                  <a:cxn ang="0">
                    <a:pos x="380" y="168"/>
                  </a:cxn>
                  <a:cxn ang="0">
                    <a:pos x="377" y="150"/>
                  </a:cxn>
                  <a:cxn ang="0">
                    <a:pos x="367" y="116"/>
                  </a:cxn>
                  <a:cxn ang="0">
                    <a:pos x="351" y="84"/>
                  </a:cxn>
                  <a:cxn ang="0">
                    <a:pos x="327" y="55"/>
                  </a:cxn>
                  <a:cxn ang="0">
                    <a:pos x="301" y="34"/>
                  </a:cxn>
                  <a:cxn ang="0">
                    <a:pos x="270" y="16"/>
                  </a:cxn>
                  <a:cxn ang="0">
                    <a:pos x="233" y="6"/>
                  </a:cxn>
                  <a:cxn ang="0">
                    <a:pos x="196" y="0"/>
                  </a:cxn>
                  <a:cxn ang="0">
                    <a:pos x="175" y="0"/>
                  </a:cxn>
                </a:cxnLst>
                <a:rect l="0" t="0" r="r" b="b"/>
                <a:pathLst>
                  <a:path w="380" h="365">
                    <a:moveTo>
                      <a:pt x="175" y="0"/>
                    </a:moveTo>
                    <a:lnTo>
                      <a:pt x="175" y="0"/>
                    </a:lnTo>
                    <a:lnTo>
                      <a:pt x="157" y="3"/>
                    </a:lnTo>
                    <a:lnTo>
                      <a:pt x="139" y="8"/>
                    </a:lnTo>
                    <a:lnTo>
                      <a:pt x="120" y="13"/>
                    </a:lnTo>
                    <a:lnTo>
                      <a:pt x="104" y="21"/>
                    </a:lnTo>
                    <a:lnTo>
                      <a:pt x="86" y="29"/>
                    </a:lnTo>
                    <a:lnTo>
                      <a:pt x="73" y="40"/>
                    </a:lnTo>
                    <a:lnTo>
                      <a:pt x="57" y="53"/>
                    </a:lnTo>
                    <a:lnTo>
                      <a:pt x="47" y="66"/>
                    </a:lnTo>
                    <a:lnTo>
                      <a:pt x="34" y="79"/>
                    </a:lnTo>
                    <a:lnTo>
                      <a:pt x="23" y="95"/>
                    </a:lnTo>
                    <a:lnTo>
                      <a:pt x="15" y="111"/>
                    </a:lnTo>
                    <a:lnTo>
                      <a:pt x="10" y="126"/>
                    </a:lnTo>
                    <a:lnTo>
                      <a:pt x="5" y="142"/>
                    </a:lnTo>
                    <a:lnTo>
                      <a:pt x="0" y="161"/>
                    </a:lnTo>
                    <a:lnTo>
                      <a:pt x="0" y="179"/>
                    </a:lnTo>
                    <a:lnTo>
                      <a:pt x="0" y="197"/>
                    </a:lnTo>
                    <a:lnTo>
                      <a:pt x="0" y="197"/>
                    </a:lnTo>
                    <a:lnTo>
                      <a:pt x="2" y="216"/>
                    </a:lnTo>
                    <a:lnTo>
                      <a:pt x="5" y="234"/>
                    </a:lnTo>
                    <a:lnTo>
                      <a:pt x="10" y="252"/>
                    </a:lnTo>
                    <a:lnTo>
                      <a:pt x="18" y="268"/>
                    </a:lnTo>
                    <a:lnTo>
                      <a:pt x="28" y="284"/>
                    </a:lnTo>
                    <a:lnTo>
                      <a:pt x="39" y="297"/>
                    </a:lnTo>
                    <a:lnTo>
                      <a:pt x="52" y="310"/>
                    </a:lnTo>
                    <a:lnTo>
                      <a:pt x="65" y="323"/>
                    </a:lnTo>
                    <a:lnTo>
                      <a:pt x="78" y="334"/>
                    </a:lnTo>
                    <a:lnTo>
                      <a:pt x="94" y="342"/>
                    </a:lnTo>
                    <a:lnTo>
                      <a:pt x="110" y="350"/>
                    </a:lnTo>
                    <a:lnTo>
                      <a:pt x="128" y="358"/>
                    </a:lnTo>
                    <a:lnTo>
                      <a:pt x="146" y="363"/>
                    </a:lnTo>
                    <a:lnTo>
                      <a:pt x="165" y="365"/>
                    </a:lnTo>
                    <a:lnTo>
                      <a:pt x="183" y="365"/>
                    </a:lnTo>
                    <a:lnTo>
                      <a:pt x="201" y="365"/>
                    </a:lnTo>
                    <a:lnTo>
                      <a:pt x="201" y="365"/>
                    </a:lnTo>
                    <a:lnTo>
                      <a:pt x="222" y="363"/>
                    </a:lnTo>
                    <a:lnTo>
                      <a:pt x="241" y="360"/>
                    </a:lnTo>
                    <a:lnTo>
                      <a:pt x="259" y="352"/>
                    </a:lnTo>
                    <a:lnTo>
                      <a:pt x="275" y="347"/>
                    </a:lnTo>
                    <a:lnTo>
                      <a:pt x="291" y="337"/>
                    </a:lnTo>
                    <a:lnTo>
                      <a:pt x="306" y="326"/>
                    </a:lnTo>
                    <a:lnTo>
                      <a:pt x="319" y="316"/>
                    </a:lnTo>
                    <a:lnTo>
                      <a:pt x="333" y="302"/>
                    </a:lnTo>
                    <a:lnTo>
                      <a:pt x="346" y="289"/>
                    </a:lnTo>
                    <a:lnTo>
                      <a:pt x="354" y="273"/>
                    </a:lnTo>
                    <a:lnTo>
                      <a:pt x="364" y="258"/>
                    </a:lnTo>
                    <a:lnTo>
                      <a:pt x="369" y="242"/>
                    </a:lnTo>
                    <a:lnTo>
                      <a:pt x="374" y="224"/>
                    </a:lnTo>
                    <a:lnTo>
                      <a:pt x="380" y="205"/>
                    </a:lnTo>
                    <a:lnTo>
                      <a:pt x="380" y="187"/>
                    </a:lnTo>
                    <a:lnTo>
                      <a:pt x="380" y="168"/>
                    </a:lnTo>
                    <a:lnTo>
                      <a:pt x="380" y="168"/>
                    </a:lnTo>
                    <a:lnTo>
                      <a:pt x="377" y="150"/>
                    </a:lnTo>
                    <a:lnTo>
                      <a:pt x="374" y="132"/>
                    </a:lnTo>
                    <a:lnTo>
                      <a:pt x="367" y="116"/>
                    </a:lnTo>
                    <a:lnTo>
                      <a:pt x="359" y="100"/>
                    </a:lnTo>
                    <a:lnTo>
                      <a:pt x="351" y="84"/>
                    </a:lnTo>
                    <a:lnTo>
                      <a:pt x="340" y="69"/>
                    </a:lnTo>
                    <a:lnTo>
                      <a:pt x="327" y="55"/>
                    </a:lnTo>
                    <a:lnTo>
                      <a:pt x="314" y="45"/>
                    </a:lnTo>
                    <a:lnTo>
                      <a:pt x="301" y="34"/>
                    </a:lnTo>
                    <a:lnTo>
                      <a:pt x="285" y="24"/>
                    </a:lnTo>
                    <a:lnTo>
                      <a:pt x="270" y="16"/>
                    </a:lnTo>
                    <a:lnTo>
                      <a:pt x="251" y="11"/>
                    </a:lnTo>
                    <a:lnTo>
                      <a:pt x="233" y="6"/>
                    </a:lnTo>
                    <a:lnTo>
                      <a:pt x="215" y="3"/>
                    </a:lnTo>
                    <a:lnTo>
                      <a:pt x="196" y="0"/>
                    </a:lnTo>
                    <a:lnTo>
                      <a:pt x="175" y="0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D666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4" name="Freeform 597"/>
              <p:cNvSpPr>
                <a:spLocks/>
              </p:cNvSpPr>
              <p:nvPr/>
            </p:nvSpPr>
            <p:spPr bwMode="auto">
              <a:xfrm>
                <a:off x="3798888" y="2925763"/>
                <a:ext cx="590550" cy="566738"/>
              </a:xfrm>
              <a:custGeom>
                <a:avLst/>
                <a:gdLst/>
                <a:ahLst/>
                <a:cxnLst>
                  <a:cxn ang="0">
                    <a:pos x="173" y="3"/>
                  </a:cxn>
                  <a:cxn ang="0">
                    <a:pos x="137" y="8"/>
                  </a:cxn>
                  <a:cxn ang="0">
                    <a:pos x="102" y="21"/>
                  </a:cxn>
                  <a:cxn ang="0">
                    <a:pos x="71" y="39"/>
                  </a:cxn>
                  <a:cxn ang="0">
                    <a:pos x="47" y="63"/>
                  </a:cxn>
                  <a:cxn ang="0">
                    <a:pos x="26" y="92"/>
                  </a:cxn>
                  <a:cxn ang="0">
                    <a:pos x="11" y="123"/>
                  </a:cxn>
                  <a:cxn ang="0">
                    <a:pos x="3" y="158"/>
                  </a:cxn>
                  <a:cxn ang="0">
                    <a:pos x="0" y="194"/>
                  </a:cxn>
                  <a:cxn ang="0">
                    <a:pos x="3" y="213"/>
                  </a:cxn>
                  <a:cxn ang="0">
                    <a:pos x="13" y="244"/>
                  </a:cxn>
                  <a:cxn ang="0">
                    <a:pos x="29" y="276"/>
                  </a:cxn>
                  <a:cxn ang="0">
                    <a:pos x="53" y="302"/>
                  </a:cxn>
                  <a:cxn ang="0">
                    <a:pos x="79" y="326"/>
                  </a:cxn>
                  <a:cxn ang="0">
                    <a:pos x="110" y="341"/>
                  </a:cxn>
                  <a:cxn ang="0">
                    <a:pos x="144" y="352"/>
                  </a:cxn>
                  <a:cxn ang="0">
                    <a:pos x="181" y="357"/>
                  </a:cxn>
                  <a:cxn ang="0">
                    <a:pos x="199" y="355"/>
                  </a:cxn>
                  <a:cxn ang="0">
                    <a:pos x="236" y="349"/>
                  </a:cxn>
                  <a:cxn ang="0">
                    <a:pos x="270" y="336"/>
                  </a:cxn>
                  <a:cxn ang="0">
                    <a:pos x="302" y="318"/>
                  </a:cxn>
                  <a:cxn ang="0">
                    <a:pos x="328" y="294"/>
                  </a:cxn>
                  <a:cxn ang="0">
                    <a:pos x="349" y="265"/>
                  </a:cxn>
                  <a:cxn ang="0">
                    <a:pos x="365" y="234"/>
                  </a:cxn>
                  <a:cxn ang="0">
                    <a:pos x="372" y="200"/>
                  </a:cxn>
                  <a:cxn ang="0">
                    <a:pos x="372" y="163"/>
                  </a:cxn>
                  <a:cxn ang="0">
                    <a:pos x="370" y="147"/>
                  </a:cxn>
                  <a:cxn ang="0">
                    <a:pos x="359" y="113"/>
                  </a:cxn>
                  <a:cxn ang="0">
                    <a:pos x="344" y="81"/>
                  </a:cxn>
                  <a:cxn ang="0">
                    <a:pos x="323" y="55"/>
                  </a:cxn>
                  <a:cxn ang="0">
                    <a:pos x="294" y="31"/>
                  </a:cxn>
                  <a:cxn ang="0">
                    <a:pos x="262" y="16"/>
                  </a:cxn>
                  <a:cxn ang="0">
                    <a:pos x="228" y="5"/>
                  </a:cxn>
                  <a:cxn ang="0">
                    <a:pos x="192" y="0"/>
                  </a:cxn>
                  <a:cxn ang="0">
                    <a:pos x="173" y="3"/>
                  </a:cxn>
                </a:cxnLst>
                <a:rect l="0" t="0" r="r" b="b"/>
                <a:pathLst>
                  <a:path w="372" h="357">
                    <a:moveTo>
                      <a:pt x="173" y="3"/>
                    </a:moveTo>
                    <a:lnTo>
                      <a:pt x="173" y="3"/>
                    </a:lnTo>
                    <a:lnTo>
                      <a:pt x="155" y="5"/>
                    </a:lnTo>
                    <a:lnTo>
                      <a:pt x="137" y="8"/>
                    </a:lnTo>
                    <a:lnTo>
                      <a:pt x="118" y="13"/>
                    </a:lnTo>
                    <a:lnTo>
                      <a:pt x="102" y="21"/>
                    </a:lnTo>
                    <a:lnTo>
                      <a:pt x="87" y="29"/>
                    </a:lnTo>
                    <a:lnTo>
                      <a:pt x="71" y="39"/>
                    </a:lnTo>
                    <a:lnTo>
                      <a:pt x="58" y="52"/>
                    </a:lnTo>
                    <a:lnTo>
                      <a:pt x="47" y="63"/>
                    </a:lnTo>
                    <a:lnTo>
                      <a:pt x="34" y="79"/>
                    </a:lnTo>
                    <a:lnTo>
                      <a:pt x="26" y="92"/>
                    </a:lnTo>
                    <a:lnTo>
                      <a:pt x="16" y="108"/>
                    </a:lnTo>
                    <a:lnTo>
                      <a:pt x="11" y="123"/>
                    </a:lnTo>
                    <a:lnTo>
                      <a:pt x="5" y="139"/>
                    </a:lnTo>
                    <a:lnTo>
                      <a:pt x="3" y="158"/>
                    </a:lnTo>
                    <a:lnTo>
                      <a:pt x="0" y="176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3" y="213"/>
                    </a:lnTo>
                    <a:lnTo>
                      <a:pt x="8" y="228"/>
                    </a:lnTo>
                    <a:lnTo>
                      <a:pt x="13" y="244"/>
                    </a:lnTo>
                    <a:lnTo>
                      <a:pt x="21" y="260"/>
                    </a:lnTo>
                    <a:lnTo>
                      <a:pt x="29" y="276"/>
                    </a:lnTo>
                    <a:lnTo>
                      <a:pt x="40" y="289"/>
                    </a:lnTo>
                    <a:lnTo>
                      <a:pt x="53" y="302"/>
                    </a:lnTo>
                    <a:lnTo>
                      <a:pt x="66" y="315"/>
                    </a:lnTo>
                    <a:lnTo>
                      <a:pt x="79" y="326"/>
                    </a:lnTo>
                    <a:lnTo>
                      <a:pt x="95" y="334"/>
                    </a:lnTo>
                    <a:lnTo>
                      <a:pt x="110" y="341"/>
                    </a:lnTo>
                    <a:lnTo>
                      <a:pt x="126" y="347"/>
                    </a:lnTo>
                    <a:lnTo>
                      <a:pt x="144" y="352"/>
                    </a:lnTo>
                    <a:lnTo>
                      <a:pt x="163" y="355"/>
                    </a:lnTo>
                    <a:lnTo>
                      <a:pt x="181" y="357"/>
                    </a:lnTo>
                    <a:lnTo>
                      <a:pt x="199" y="355"/>
                    </a:lnTo>
                    <a:lnTo>
                      <a:pt x="199" y="355"/>
                    </a:lnTo>
                    <a:lnTo>
                      <a:pt x="220" y="355"/>
                    </a:lnTo>
                    <a:lnTo>
                      <a:pt x="236" y="349"/>
                    </a:lnTo>
                    <a:lnTo>
                      <a:pt x="255" y="344"/>
                    </a:lnTo>
                    <a:lnTo>
                      <a:pt x="270" y="336"/>
                    </a:lnTo>
                    <a:lnTo>
                      <a:pt x="286" y="328"/>
                    </a:lnTo>
                    <a:lnTo>
                      <a:pt x="302" y="318"/>
                    </a:lnTo>
                    <a:lnTo>
                      <a:pt x="315" y="305"/>
                    </a:lnTo>
                    <a:lnTo>
                      <a:pt x="328" y="294"/>
                    </a:lnTo>
                    <a:lnTo>
                      <a:pt x="338" y="281"/>
                    </a:lnTo>
                    <a:lnTo>
                      <a:pt x="349" y="265"/>
                    </a:lnTo>
                    <a:lnTo>
                      <a:pt x="357" y="249"/>
                    </a:lnTo>
                    <a:lnTo>
                      <a:pt x="365" y="234"/>
                    </a:lnTo>
                    <a:lnTo>
                      <a:pt x="367" y="218"/>
                    </a:lnTo>
                    <a:lnTo>
                      <a:pt x="372" y="200"/>
                    </a:lnTo>
                    <a:lnTo>
                      <a:pt x="372" y="181"/>
                    </a:lnTo>
                    <a:lnTo>
                      <a:pt x="372" y="163"/>
                    </a:lnTo>
                    <a:lnTo>
                      <a:pt x="372" y="163"/>
                    </a:lnTo>
                    <a:lnTo>
                      <a:pt x="370" y="147"/>
                    </a:lnTo>
                    <a:lnTo>
                      <a:pt x="367" y="129"/>
                    </a:lnTo>
                    <a:lnTo>
                      <a:pt x="359" y="113"/>
                    </a:lnTo>
                    <a:lnTo>
                      <a:pt x="354" y="97"/>
                    </a:lnTo>
                    <a:lnTo>
                      <a:pt x="344" y="81"/>
                    </a:lnTo>
                    <a:lnTo>
                      <a:pt x="333" y="68"/>
                    </a:lnTo>
                    <a:lnTo>
                      <a:pt x="323" y="55"/>
                    </a:lnTo>
                    <a:lnTo>
                      <a:pt x="310" y="42"/>
                    </a:lnTo>
                    <a:lnTo>
                      <a:pt x="294" y="31"/>
                    </a:lnTo>
                    <a:lnTo>
                      <a:pt x="281" y="24"/>
                    </a:lnTo>
                    <a:lnTo>
                      <a:pt x="262" y="16"/>
                    </a:lnTo>
                    <a:lnTo>
                      <a:pt x="247" y="10"/>
                    </a:lnTo>
                    <a:lnTo>
                      <a:pt x="228" y="5"/>
                    </a:lnTo>
                    <a:lnTo>
                      <a:pt x="210" y="3"/>
                    </a:lnTo>
                    <a:lnTo>
                      <a:pt x="192" y="0"/>
                    </a:lnTo>
                    <a:lnTo>
                      <a:pt x="173" y="3"/>
                    </a:lnTo>
                    <a:lnTo>
                      <a:pt x="173" y="3"/>
                    </a:lnTo>
                    <a:close/>
                  </a:path>
                </a:pathLst>
              </a:custGeom>
              <a:solidFill>
                <a:srgbClr val="D868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5" name="Freeform 598"/>
              <p:cNvSpPr>
                <a:spLocks/>
              </p:cNvSpPr>
              <p:nvPr/>
            </p:nvSpPr>
            <p:spPr bwMode="auto">
              <a:xfrm>
                <a:off x="3806825" y="2933701"/>
                <a:ext cx="574675" cy="546100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32" y="5"/>
                  </a:cxn>
                  <a:cxn ang="0">
                    <a:pos x="97" y="19"/>
                  </a:cxn>
                  <a:cxn ang="0">
                    <a:pos x="69" y="37"/>
                  </a:cxn>
                  <a:cxn ang="0">
                    <a:pos x="45" y="61"/>
                  </a:cxn>
                  <a:cxn ang="0">
                    <a:pos x="24" y="89"/>
                  </a:cxn>
                  <a:cxn ang="0">
                    <a:pos x="8" y="118"/>
                  </a:cxn>
                  <a:cxn ang="0">
                    <a:pos x="0" y="153"/>
                  </a:cxn>
                  <a:cxn ang="0">
                    <a:pos x="0" y="187"/>
                  </a:cxn>
                  <a:cxn ang="0">
                    <a:pos x="3" y="205"/>
                  </a:cxn>
                  <a:cxn ang="0">
                    <a:pos x="14" y="237"/>
                  </a:cxn>
                  <a:cxn ang="0">
                    <a:pos x="29" y="268"/>
                  </a:cxn>
                  <a:cxn ang="0">
                    <a:pos x="50" y="292"/>
                  </a:cxn>
                  <a:cxn ang="0">
                    <a:pos x="77" y="315"/>
                  </a:cxn>
                  <a:cxn ang="0">
                    <a:pos x="108" y="331"/>
                  </a:cxn>
                  <a:cxn ang="0">
                    <a:pos x="142" y="342"/>
                  </a:cxn>
                  <a:cxn ang="0">
                    <a:pos x="176" y="344"/>
                  </a:cxn>
                  <a:cxn ang="0">
                    <a:pos x="194" y="344"/>
                  </a:cxn>
                  <a:cxn ang="0">
                    <a:pos x="231" y="336"/>
                  </a:cxn>
                  <a:cxn ang="0">
                    <a:pos x="265" y="323"/>
                  </a:cxn>
                  <a:cxn ang="0">
                    <a:pos x="294" y="305"/>
                  </a:cxn>
                  <a:cxn ang="0">
                    <a:pos x="320" y="281"/>
                  </a:cxn>
                  <a:cxn ang="0">
                    <a:pos x="339" y="255"/>
                  </a:cxn>
                  <a:cxn ang="0">
                    <a:pos x="354" y="223"/>
                  </a:cxn>
                  <a:cxn ang="0">
                    <a:pos x="362" y="192"/>
                  </a:cxn>
                  <a:cxn ang="0">
                    <a:pos x="362" y="155"/>
                  </a:cxn>
                  <a:cxn ang="0">
                    <a:pos x="360" y="139"/>
                  </a:cxn>
                  <a:cxn ang="0">
                    <a:pos x="352" y="105"/>
                  </a:cxn>
                  <a:cxn ang="0">
                    <a:pos x="333" y="76"/>
                  </a:cxn>
                  <a:cxn ang="0">
                    <a:pos x="312" y="50"/>
                  </a:cxn>
                  <a:cxn ang="0">
                    <a:pos x="286" y="29"/>
                  </a:cxn>
                  <a:cxn ang="0">
                    <a:pos x="255" y="13"/>
                  </a:cxn>
                  <a:cxn ang="0">
                    <a:pos x="223" y="3"/>
                  </a:cxn>
                  <a:cxn ang="0">
                    <a:pos x="187" y="0"/>
                  </a:cxn>
                  <a:cxn ang="0">
                    <a:pos x="168" y="0"/>
                  </a:cxn>
                </a:cxnLst>
                <a:rect l="0" t="0" r="r" b="b"/>
                <a:pathLst>
                  <a:path w="362" h="344">
                    <a:moveTo>
                      <a:pt x="168" y="0"/>
                    </a:moveTo>
                    <a:lnTo>
                      <a:pt x="168" y="0"/>
                    </a:lnTo>
                    <a:lnTo>
                      <a:pt x="150" y="3"/>
                    </a:lnTo>
                    <a:lnTo>
                      <a:pt x="132" y="5"/>
                    </a:lnTo>
                    <a:lnTo>
                      <a:pt x="116" y="11"/>
                    </a:lnTo>
                    <a:lnTo>
                      <a:pt x="97" y="19"/>
                    </a:lnTo>
                    <a:lnTo>
                      <a:pt x="84" y="26"/>
                    </a:lnTo>
                    <a:lnTo>
                      <a:pt x="69" y="37"/>
                    </a:lnTo>
                    <a:lnTo>
                      <a:pt x="56" y="47"/>
                    </a:lnTo>
                    <a:lnTo>
                      <a:pt x="45" y="61"/>
                    </a:lnTo>
                    <a:lnTo>
                      <a:pt x="32" y="74"/>
                    </a:lnTo>
                    <a:lnTo>
                      <a:pt x="24" y="89"/>
                    </a:lnTo>
                    <a:lnTo>
                      <a:pt x="16" y="103"/>
                    </a:lnTo>
                    <a:lnTo>
                      <a:pt x="8" y="118"/>
                    </a:lnTo>
                    <a:lnTo>
                      <a:pt x="6" y="134"/>
                    </a:lnTo>
                    <a:lnTo>
                      <a:pt x="0" y="153"/>
                    </a:lnTo>
                    <a:lnTo>
                      <a:pt x="0" y="168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3" y="205"/>
                    </a:lnTo>
                    <a:lnTo>
                      <a:pt x="6" y="221"/>
                    </a:lnTo>
                    <a:lnTo>
                      <a:pt x="14" y="237"/>
                    </a:lnTo>
                    <a:lnTo>
                      <a:pt x="19" y="252"/>
                    </a:lnTo>
                    <a:lnTo>
                      <a:pt x="29" y="268"/>
                    </a:lnTo>
                    <a:lnTo>
                      <a:pt x="40" y="281"/>
                    </a:lnTo>
                    <a:lnTo>
                      <a:pt x="50" y="292"/>
                    </a:lnTo>
                    <a:lnTo>
                      <a:pt x="63" y="305"/>
                    </a:lnTo>
                    <a:lnTo>
                      <a:pt x="77" y="315"/>
                    </a:lnTo>
                    <a:lnTo>
                      <a:pt x="92" y="323"/>
                    </a:lnTo>
                    <a:lnTo>
                      <a:pt x="108" y="331"/>
                    </a:lnTo>
                    <a:lnTo>
                      <a:pt x="124" y="336"/>
                    </a:lnTo>
                    <a:lnTo>
                      <a:pt x="142" y="342"/>
                    </a:lnTo>
                    <a:lnTo>
                      <a:pt x="158" y="344"/>
                    </a:lnTo>
                    <a:lnTo>
                      <a:pt x="176" y="344"/>
                    </a:lnTo>
                    <a:lnTo>
                      <a:pt x="194" y="344"/>
                    </a:lnTo>
                    <a:lnTo>
                      <a:pt x="194" y="344"/>
                    </a:lnTo>
                    <a:lnTo>
                      <a:pt x="213" y="342"/>
                    </a:lnTo>
                    <a:lnTo>
                      <a:pt x="231" y="336"/>
                    </a:lnTo>
                    <a:lnTo>
                      <a:pt x="250" y="331"/>
                    </a:lnTo>
                    <a:lnTo>
                      <a:pt x="265" y="323"/>
                    </a:lnTo>
                    <a:lnTo>
                      <a:pt x="281" y="315"/>
                    </a:lnTo>
                    <a:lnTo>
                      <a:pt x="294" y="305"/>
                    </a:lnTo>
                    <a:lnTo>
                      <a:pt x="307" y="294"/>
                    </a:lnTo>
                    <a:lnTo>
                      <a:pt x="320" y="281"/>
                    </a:lnTo>
                    <a:lnTo>
                      <a:pt x="331" y="268"/>
                    </a:lnTo>
                    <a:lnTo>
                      <a:pt x="339" y="255"/>
                    </a:lnTo>
                    <a:lnTo>
                      <a:pt x="347" y="239"/>
                    </a:lnTo>
                    <a:lnTo>
                      <a:pt x="354" y="223"/>
                    </a:lnTo>
                    <a:lnTo>
                      <a:pt x="360" y="208"/>
                    </a:lnTo>
                    <a:lnTo>
                      <a:pt x="362" y="192"/>
                    </a:lnTo>
                    <a:lnTo>
                      <a:pt x="362" y="174"/>
                    </a:lnTo>
                    <a:lnTo>
                      <a:pt x="362" y="155"/>
                    </a:lnTo>
                    <a:lnTo>
                      <a:pt x="362" y="155"/>
                    </a:lnTo>
                    <a:lnTo>
                      <a:pt x="360" y="139"/>
                    </a:lnTo>
                    <a:lnTo>
                      <a:pt x="357" y="121"/>
                    </a:lnTo>
                    <a:lnTo>
                      <a:pt x="352" y="105"/>
                    </a:lnTo>
                    <a:lnTo>
                      <a:pt x="344" y="89"/>
                    </a:lnTo>
                    <a:lnTo>
                      <a:pt x="333" y="76"/>
                    </a:lnTo>
                    <a:lnTo>
                      <a:pt x="323" y="63"/>
                    </a:lnTo>
                    <a:lnTo>
                      <a:pt x="312" y="50"/>
                    </a:lnTo>
                    <a:lnTo>
                      <a:pt x="299" y="40"/>
                    </a:lnTo>
                    <a:lnTo>
                      <a:pt x="286" y="29"/>
                    </a:lnTo>
                    <a:lnTo>
                      <a:pt x="271" y="21"/>
                    </a:lnTo>
                    <a:lnTo>
                      <a:pt x="255" y="13"/>
                    </a:lnTo>
                    <a:lnTo>
                      <a:pt x="239" y="8"/>
                    </a:lnTo>
                    <a:lnTo>
                      <a:pt x="223" y="3"/>
                    </a:lnTo>
                    <a:lnTo>
                      <a:pt x="205" y="0"/>
                    </a:lnTo>
                    <a:lnTo>
                      <a:pt x="187" y="0"/>
                    </a:lnTo>
                    <a:lnTo>
                      <a:pt x="168" y="0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rgbClr val="DB6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6" name="Freeform 599"/>
              <p:cNvSpPr>
                <a:spLocks/>
              </p:cNvSpPr>
              <p:nvPr/>
            </p:nvSpPr>
            <p:spPr bwMode="auto">
              <a:xfrm>
                <a:off x="3811588" y="2938463"/>
                <a:ext cx="561975" cy="528638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29" y="8"/>
                  </a:cxn>
                  <a:cxn ang="0">
                    <a:pos x="97" y="18"/>
                  </a:cxn>
                  <a:cxn ang="0">
                    <a:pos x="68" y="37"/>
                  </a:cxn>
                  <a:cxn ang="0">
                    <a:pos x="34" y="73"/>
                  </a:cxn>
                  <a:cxn ang="0">
                    <a:pos x="16" y="102"/>
                  </a:cxn>
                  <a:cxn ang="0">
                    <a:pos x="5" y="131"/>
                  </a:cxn>
                  <a:cxn ang="0">
                    <a:pos x="0" y="165"/>
                  </a:cxn>
                  <a:cxn ang="0">
                    <a:pos x="3" y="184"/>
                  </a:cxn>
                  <a:cxn ang="0">
                    <a:pos x="8" y="215"/>
                  </a:cxn>
                  <a:cxn ang="0">
                    <a:pos x="21" y="247"/>
                  </a:cxn>
                  <a:cxn ang="0">
                    <a:pos x="39" y="273"/>
                  </a:cxn>
                  <a:cxn ang="0">
                    <a:pos x="63" y="297"/>
                  </a:cxn>
                  <a:cxn ang="0">
                    <a:pos x="92" y="315"/>
                  </a:cxn>
                  <a:cxn ang="0">
                    <a:pos x="123" y="326"/>
                  </a:cxn>
                  <a:cxn ang="0">
                    <a:pos x="157" y="333"/>
                  </a:cxn>
                  <a:cxn ang="0">
                    <a:pos x="191" y="333"/>
                  </a:cxn>
                  <a:cxn ang="0">
                    <a:pos x="210" y="331"/>
                  </a:cxn>
                  <a:cxn ang="0">
                    <a:pos x="244" y="320"/>
                  </a:cxn>
                  <a:cxn ang="0">
                    <a:pos x="275" y="307"/>
                  </a:cxn>
                  <a:cxn ang="0">
                    <a:pos x="312" y="273"/>
                  </a:cxn>
                  <a:cxn ang="0">
                    <a:pos x="333" y="247"/>
                  </a:cxn>
                  <a:cxn ang="0">
                    <a:pos x="346" y="218"/>
                  </a:cxn>
                  <a:cxn ang="0">
                    <a:pos x="354" y="184"/>
                  </a:cxn>
                  <a:cxn ang="0">
                    <a:pos x="354" y="152"/>
                  </a:cxn>
                  <a:cxn ang="0">
                    <a:pos x="351" y="134"/>
                  </a:cxn>
                  <a:cxn ang="0">
                    <a:pos x="344" y="102"/>
                  </a:cxn>
                  <a:cxn ang="0">
                    <a:pos x="328" y="73"/>
                  </a:cxn>
                  <a:cxn ang="0">
                    <a:pos x="304" y="50"/>
                  </a:cxn>
                  <a:cxn ang="0">
                    <a:pos x="281" y="29"/>
                  </a:cxn>
                  <a:cxn ang="0">
                    <a:pos x="249" y="13"/>
                  </a:cxn>
                  <a:cxn ang="0">
                    <a:pos x="218" y="2"/>
                  </a:cxn>
                  <a:cxn ang="0">
                    <a:pos x="181" y="0"/>
                  </a:cxn>
                  <a:cxn ang="0">
                    <a:pos x="163" y="0"/>
                  </a:cxn>
                </a:cxnLst>
                <a:rect l="0" t="0" r="r" b="b"/>
                <a:pathLst>
                  <a:path w="354" h="333">
                    <a:moveTo>
                      <a:pt x="163" y="0"/>
                    </a:moveTo>
                    <a:lnTo>
                      <a:pt x="163" y="0"/>
                    </a:lnTo>
                    <a:lnTo>
                      <a:pt x="147" y="2"/>
                    </a:lnTo>
                    <a:lnTo>
                      <a:pt x="129" y="8"/>
                    </a:lnTo>
                    <a:lnTo>
                      <a:pt x="113" y="13"/>
                    </a:lnTo>
                    <a:lnTo>
                      <a:pt x="97" y="18"/>
                    </a:lnTo>
                    <a:lnTo>
                      <a:pt x="81" y="29"/>
                    </a:lnTo>
                    <a:lnTo>
                      <a:pt x="68" y="37"/>
                    </a:lnTo>
                    <a:lnTo>
                      <a:pt x="42" y="60"/>
                    </a:lnTo>
                    <a:lnTo>
                      <a:pt x="34" y="73"/>
                    </a:lnTo>
                    <a:lnTo>
                      <a:pt x="24" y="86"/>
                    </a:lnTo>
                    <a:lnTo>
                      <a:pt x="16" y="102"/>
                    </a:lnTo>
                    <a:lnTo>
                      <a:pt x="11" y="115"/>
                    </a:lnTo>
                    <a:lnTo>
                      <a:pt x="5" y="131"/>
                    </a:lnTo>
                    <a:lnTo>
                      <a:pt x="3" y="150"/>
                    </a:lnTo>
                    <a:lnTo>
                      <a:pt x="0" y="165"/>
                    </a:lnTo>
                    <a:lnTo>
                      <a:pt x="3" y="184"/>
                    </a:lnTo>
                    <a:lnTo>
                      <a:pt x="3" y="184"/>
                    </a:lnTo>
                    <a:lnTo>
                      <a:pt x="3" y="199"/>
                    </a:lnTo>
                    <a:lnTo>
                      <a:pt x="8" y="215"/>
                    </a:lnTo>
                    <a:lnTo>
                      <a:pt x="13" y="231"/>
                    </a:lnTo>
                    <a:lnTo>
                      <a:pt x="21" y="247"/>
                    </a:lnTo>
                    <a:lnTo>
                      <a:pt x="29" y="260"/>
                    </a:lnTo>
                    <a:lnTo>
                      <a:pt x="39" y="273"/>
                    </a:lnTo>
                    <a:lnTo>
                      <a:pt x="50" y="286"/>
                    </a:lnTo>
                    <a:lnTo>
                      <a:pt x="63" y="297"/>
                    </a:lnTo>
                    <a:lnTo>
                      <a:pt x="76" y="305"/>
                    </a:lnTo>
                    <a:lnTo>
                      <a:pt x="92" y="315"/>
                    </a:lnTo>
                    <a:lnTo>
                      <a:pt x="108" y="320"/>
                    </a:lnTo>
                    <a:lnTo>
                      <a:pt x="123" y="326"/>
                    </a:lnTo>
                    <a:lnTo>
                      <a:pt x="139" y="331"/>
                    </a:lnTo>
                    <a:lnTo>
                      <a:pt x="157" y="333"/>
                    </a:lnTo>
                    <a:lnTo>
                      <a:pt x="173" y="333"/>
                    </a:lnTo>
                    <a:lnTo>
                      <a:pt x="191" y="333"/>
                    </a:lnTo>
                    <a:lnTo>
                      <a:pt x="191" y="333"/>
                    </a:lnTo>
                    <a:lnTo>
                      <a:pt x="210" y="331"/>
                    </a:lnTo>
                    <a:lnTo>
                      <a:pt x="228" y="328"/>
                    </a:lnTo>
                    <a:lnTo>
                      <a:pt x="244" y="320"/>
                    </a:lnTo>
                    <a:lnTo>
                      <a:pt x="260" y="315"/>
                    </a:lnTo>
                    <a:lnTo>
                      <a:pt x="275" y="307"/>
                    </a:lnTo>
                    <a:lnTo>
                      <a:pt x="288" y="297"/>
                    </a:lnTo>
                    <a:lnTo>
                      <a:pt x="312" y="273"/>
                    </a:lnTo>
                    <a:lnTo>
                      <a:pt x="323" y="260"/>
                    </a:lnTo>
                    <a:lnTo>
                      <a:pt x="333" y="247"/>
                    </a:lnTo>
                    <a:lnTo>
                      <a:pt x="341" y="234"/>
                    </a:lnTo>
                    <a:lnTo>
                      <a:pt x="346" y="218"/>
                    </a:lnTo>
                    <a:lnTo>
                      <a:pt x="351" y="202"/>
                    </a:lnTo>
                    <a:lnTo>
                      <a:pt x="354" y="184"/>
                    </a:lnTo>
                    <a:lnTo>
                      <a:pt x="354" y="168"/>
                    </a:lnTo>
                    <a:lnTo>
                      <a:pt x="354" y="152"/>
                    </a:lnTo>
                    <a:lnTo>
                      <a:pt x="354" y="152"/>
                    </a:lnTo>
                    <a:lnTo>
                      <a:pt x="351" y="134"/>
                    </a:lnTo>
                    <a:lnTo>
                      <a:pt x="349" y="118"/>
                    </a:lnTo>
                    <a:lnTo>
                      <a:pt x="344" y="102"/>
                    </a:lnTo>
                    <a:lnTo>
                      <a:pt x="336" y="86"/>
                    </a:lnTo>
                    <a:lnTo>
                      <a:pt x="328" y="73"/>
                    </a:lnTo>
                    <a:lnTo>
                      <a:pt x="317" y="60"/>
                    </a:lnTo>
                    <a:lnTo>
                      <a:pt x="304" y="50"/>
                    </a:lnTo>
                    <a:lnTo>
                      <a:pt x="294" y="37"/>
                    </a:lnTo>
                    <a:lnTo>
                      <a:pt x="281" y="29"/>
                    </a:lnTo>
                    <a:lnTo>
                      <a:pt x="265" y="21"/>
                    </a:lnTo>
                    <a:lnTo>
                      <a:pt x="249" y="13"/>
                    </a:lnTo>
                    <a:lnTo>
                      <a:pt x="233" y="8"/>
                    </a:lnTo>
                    <a:lnTo>
                      <a:pt x="218" y="2"/>
                    </a:lnTo>
                    <a:lnTo>
                      <a:pt x="199" y="0"/>
                    </a:lnTo>
                    <a:lnTo>
                      <a:pt x="181" y="0"/>
                    </a:lnTo>
                    <a:lnTo>
                      <a:pt x="163" y="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E6A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7" name="Freeform 600"/>
              <p:cNvSpPr>
                <a:spLocks/>
              </p:cNvSpPr>
              <p:nvPr/>
            </p:nvSpPr>
            <p:spPr bwMode="auto">
              <a:xfrm>
                <a:off x="4191000" y="3543301"/>
                <a:ext cx="158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A8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8" name="Freeform 601"/>
              <p:cNvSpPr>
                <a:spLocks/>
              </p:cNvSpPr>
              <p:nvPr/>
            </p:nvSpPr>
            <p:spPr bwMode="auto">
              <a:xfrm>
                <a:off x="3790950" y="2833688"/>
                <a:ext cx="233363" cy="217488"/>
              </a:xfrm>
              <a:custGeom>
                <a:avLst/>
                <a:gdLst/>
                <a:ahLst/>
                <a:cxnLst>
                  <a:cxn ang="0">
                    <a:pos x="5" y="137"/>
                  </a:cxn>
                  <a:cxn ang="0">
                    <a:pos x="5" y="137"/>
                  </a:cxn>
                  <a:cxn ang="0">
                    <a:pos x="0" y="116"/>
                  </a:cxn>
                  <a:cxn ang="0">
                    <a:pos x="0" y="95"/>
                  </a:cxn>
                  <a:cxn ang="0">
                    <a:pos x="0" y="74"/>
                  </a:cxn>
                  <a:cxn ang="0">
                    <a:pos x="3" y="50"/>
                  </a:cxn>
                  <a:cxn ang="0">
                    <a:pos x="10" y="29"/>
                  </a:cxn>
                  <a:cxn ang="0">
                    <a:pos x="16" y="21"/>
                  </a:cxn>
                  <a:cxn ang="0">
                    <a:pos x="21" y="13"/>
                  </a:cxn>
                  <a:cxn ang="0">
                    <a:pos x="29" y="5"/>
                  </a:cxn>
                  <a:cxn ang="0">
                    <a:pos x="39" y="3"/>
                  </a:cxn>
                  <a:cxn ang="0">
                    <a:pos x="39" y="3"/>
                  </a:cxn>
                  <a:cxn ang="0">
                    <a:pos x="52" y="0"/>
                  </a:cxn>
                  <a:cxn ang="0">
                    <a:pos x="63" y="3"/>
                  </a:cxn>
                  <a:cxn ang="0">
                    <a:pos x="73" y="8"/>
                  </a:cxn>
                  <a:cxn ang="0">
                    <a:pos x="81" y="13"/>
                  </a:cxn>
                  <a:cxn ang="0">
                    <a:pos x="97" y="21"/>
                  </a:cxn>
                  <a:cxn ang="0">
                    <a:pos x="102" y="24"/>
                  </a:cxn>
                  <a:cxn ang="0">
                    <a:pos x="110" y="24"/>
                  </a:cxn>
                  <a:cxn ang="0">
                    <a:pos x="110" y="24"/>
                  </a:cxn>
                  <a:cxn ang="0">
                    <a:pos x="121" y="21"/>
                  </a:cxn>
                  <a:cxn ang="0">
                    <a:pos x="131" y="24"/>
                  </a:cxn>
                  <a:cxn ang="0">
                    <a:pos x="139" y="29"/>
                  </a:cxn>
                  <a:cxn ang="0">
                    <a:pos x="144" y="34"/>
                  </a:cxn>
                  <a:cxn ang="0">
                    <a:pos x="147" y="42"/>
                  </a:cxn>
                  <a:cxn ang="0">
                    <a:pos x="142" y="47"/>
                  </a:cxn>
                  <a:cxn ang="0">
                    <a:pos x="131" y="50"/>
                  </a:cxn>
                  <a:cxn ang="0">
                    <a:pos x="115" y="50"/>
                  </a:cxn>
                  <a:cxn ang="0">
                    <a:pos x="115" y="50"/>
                  </a:cxn>
                  <a:cxn ang="0">
                    <a:pos x="102" y="47"/>
                  </a:cxn>
                  <a:cxn ang="0">
                    <a:pos x="89" y="40"/>
                  </a:cxn>
                  <a:cxn ang="0">
                    <a:pos x="76" y="34"/>
                  </a:cxn>
                  <a:cxn ang="0">
                    <a:pos x="66" y="29"/>
                  </a:cxn>
                  <a:cxn ang="0">
                    <a:pos x="52" y="29"/>
                  </a:cxn>
                  <a:cxn ang="0">
                    <a:pos x="47" y="32"/>
                  </a:cxn>
                  <a:cxn ang="0">
                    <a:pos x="39" y="34"/>
                  </a:cxn>
                  <a:cxn ang="0">
                    <a:pos x="34" y="37"/>
                  </a:cxn>
                  <a:cxn ang="0">
                    <a:pos x="29" y="45"/>
                  </a:cxn>
                  <a:cxn ang="0">
                    <a:pos x="18" y="66"/>
                  </a:cxn>
                  <a:cxn ang="0">
                    <a:pos x="18" y="66"/>
                  </a:cxn>
                  <a:cxn ang="0">
                    <a:pos x="10" y="89"/>
                  </a:cxn>
                  <a:cxn ang="0">
                    <a:pos x="5" y="113"/>
                  </a:cxn>
                  <a:cxn ang="0">
                    <a:pos x="5" y="134"/>
                  </a:cxn>
                  <a:cxn ang="0">
                    <a:pos x="5" y="137"/>
                  </a:cxn>
                </a:cxnLst>
                <a:rect l="0" t="0" r="r" b="b"/>
                <a:pathLst>
                  <a:path w="147" h="137">
                    <a:moveTo>
                      <a:pt x="5" y="137"/>
                    </a:moveTo>
                    <a:lnTo>
                      <a:pt x="5" y="137"/>
                    </a:lnTo>
                    <a:lnTo>
                      <a:pt x="0" y="116"/>
                    </a:lnTo>
                    <a:lnTo>
                      <a:pt x="0" y="95"/>
                    </a:lnTo>
                    <a:lnTo>
                      <a:pt x="0" y="74"/>
                    </a:lnTo>
                    <a:lnTo>
                      <a:pt x="3" y="50"/>
                    </a:lnTo>
                    <a:lnTo>
                      <a:pt x="10" y="29"/>
                    </a:lnTo>
                    <a:lnTo>
                      <a:pt x="16" y="21"/>
                    </a:lnTo>
                    <a:lnTo>
                      <a:pt x="21" y="13"/>
                    </a:lnTo>
                    <a:lnTo>
                      <a:pt x="29" y="5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52" y="0"/>
                    </a:lnTo>
                    <a:lnTo>
                      <a:pt x="63" y="3"/>
                    </a:lnTo>
                    <a:lnTo>
                      <a:pt x="73" y="8"/>
                    </a:lnTo>
                    <a:lnTo>
                      <a:pt x="81" y="13"/>
                    </a:lnTo>
                    <a:lnTo>
                      <a:pt x="97" y="21"/>
                    </a:lnTo>
                    <a:lnTo>
                      <a:pt x="102" y="24"/>
                    </a:lnTo>
                    <a:lnTo>
                      <a:pt x="110" y="24"/>
                    </a:lnTo>
                    <a:lnTo>
                      <a:pt x="110" y="24"/>
                    </a:lnTo>
                    <a:lnTo>
                      <a:pt x="121" y="21"/>
                    </a:lnTo>
                    <a:lnTo>
                      <a:pt x="131" y="24"/>
                    </a:lnTo>
                    <a:lnTo>
                      <a:pt x="139" y="29"/>
                    </a:lnTo>
                    <a:lnTo>
                      <a:pt x="144" y="34"/>
                    </a:lnTo>
                    <a:lnTo>
                      <a:pt x="147" y="42"/>
                    </a:lnTo>
                    <a:lnTo>
                      <a:pt x="142" y="47"/>
                    </a:lnTo>
                    <a:lnTo>
                      <a:pt x="131" y="50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02" y="47"/>
                    </a:lnTo>
                    <a:lnTo>
                      <a:pt x="89" y="40"/>
                    </a:lnTo>
                    <a:lnTo>
                      <a:pt x="76" y="34"/>
                    </a:lnTo>
                    <a:lnTo>
                      <a:pt x="66" y="29"/>
                    </a:lnTo>
                    <a:lnTo>
                      <a:pt x="52" y="29"/>
                    </a:lnTo>
                    <a:lnTo>
                      <a:pt x="47" y="32"/>
                    </a:lnTo>
                    <a:lnTo>
                      <a:pt x="39" y="34"/>
                    </a:lnTo>
                    <a:lnTo>
                      <a:pt x="34" y="37"/>
                    </a:lnTo>
                    <a:lnTo>
                      <a:pt x="29" y="45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0" y="89"/>
                    </a:lnTo>
                    <a:lnTo>
                      <a:pt x="5" y="113"/>
                    </a:lnTo>
                    <a:lnTo>
                      <a:pt x="5" y="134"/>
                    </a:lnTo>
                    <a:lnTo>
                      <a:pt x="5" y="137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9" name="Freeform 602"/>
              <p:cNvSpPr>
                <a:spLocks/>
              </p:cNvSpPr>
              <p:nvPr/>
            </p:nvSpPr>
            <p:spPr bwMode="auto">
              <a:xfrm>
                <a:off x="3803650" y="2933701"/>
                <a:ext cx="269875" cy="366713"/>
              </a:xfrm>
              <a:custGeom>
                <a:avLst/>
                <a:gdLst/>
                <a:ahLst/>
                <a:cxnLst>
                  <a:cxn ang="0">
                    <a:pos x="65" y="3"/>
                  </a:cxn>
                  <a:cxn ang="0">
                    <a:pos x="65" y="3"/>
                  </a:cxn>
                  <a:cxn ang="0">
                    <a:pos x="84" y="0"/>
                  </a:cxn>
                  <a:cxn ang="0">
                    <a:pos x="99" y="5"/>
                  </a:cxn>
                  <a:cxn ang="0">
                    <a:pos x="115" y="13"/>
                  </a:cxn>
                  <a:cxn ang="0">
                    <a:pos x="131" y="24"/>
                  </a:cxn>
                  <a:cxn ang="0">
                    <a:pos x="141" y="40"/>
                  </a:cxn>
                  <a:cxn ang="0">
                    <a:pos x="155" y="58"/>
                  </a:cxn>
                  <a:cxn ang="0">
                    <a:pos x="162" y="79"/>
                  </a:cxn>
                  <a:cxn ang="0">
                    <a:pos x="168" y="103"/>
                  </a:cxn>
                  <a:cxn ang="0">
                    <a:pos x="168" y="103"/>
                  </a:cxn>
                  <a:cxn ang="0">
                    <a:pos x="170" y="121"/>
                  </a:cxn>
                  <a:cxn ang="0">
                    <a:pos x="170" y="137"/>
                  </a:cxn>
                  <a:cxn ang="0">
                    <a:pos x="168" y="153"/>
                  </a:cxn>
                  <a:cxn ang="0">
                    <a:pos x="165" y="168"/>
                  </a:cxn>
                  <a:cxn ang="0">
                    <a:pos x="160" y="184"/>
                  </a:cxn>
                  <a:cxn ang="0">
                    <a:pos x="155" y="197"/>
                  </a:cxn>
                  <a:cxn ang="0">
                    <a:pos x="147" y="208"/>
                  </a:cxn>
                  <a:cxn ang="0">
                    <a:pos x="139" y="218"/>
                  </a:cxn>
                  <a:cxn ang="0">
                    <a:pos x="139" y="218"/>
                  </a:cxn>
                  <a:cxn ang="0">
                    <a:pos x="123" y="216"/>
                  </a:cxn>
                  <a:cxn ang="0">
                    <a:pos x="102" y="218"/>
                  </a:cxn>
                  <a:cxn ang="0">
                    <a:pos x="81" y="221"/>
                  </a:cxn>
                  <a:cxn ang="0">
                    <a:pos x="60" y="231"/>
                  </a:cxn>
                  <a:cxn ang="0">
                    <a:pos x="60" y="231"/>
                  </a:cxn>
                  <a:cxn ang="0">
                    <a:pos x="50" y="223"/>
                  </a:cxn>
                  <a:cxn ang="0">
                    <a:pos x="39" y="216"/>
                  </a:cxn>
                  <a:cxn ang="0">
                    <a:pos x="23" y="195"/>
                  </a:cxn>
                  <a:cxn ang="0">
                    <a:pos x="10" y="168"/>
                  </a:cxn>
                  <a:cxn ang="0">
                    <a:pos x="2" y="137"/>
                  </a:cxn>
                  <a:cxn ang="0">
                    <a:pos x="2" y="137"/>
                  </a:cxn>
                  <a:cxn ang="0">
                    <a:pos x="0" y="113"/>
                  </a:cxn>
                  <a:cxn ang="0">
                    <a:pos x="2" y="89"/>
                  </a:cxn>
                  <a:cxn ang="0">
                    <a:pos x="5" y="68"/>
                  </a:cxn>
                  <a:cxn ang="0">
                    <a:pos x="13" y="50"/>
                  </a:cxn>
                  <a:cxn ang="0">
                    <a:pos x="23" y="32"/>
                  </a:cxn>
                  <a:cxn ang="0">
                    <a:pos x="37" y="19"/>
                  </a:cxn>
                  <a:cxn ang="0">
                    <a:pos x="50" y="8"/>
                  </a:cxn>
                  <a:cxn ang="0">
                    <a:pos x="65" y="3"/>
                  </a:cxn>
                  <a:cxn ang="0">
                    <a:pos x="65" y="3"/>
                  </a:cxn>
                </a:cxnLst>
                <a:rect l="0" t="0" r="r" b="b"/>
                <a:pathLst>
                  <a:path w="170" h="231">
                    <a:moveTo>
                      <a:pt x="65" y="3"/>
                    </a:moveTo>
                    <a:lnTo>
                      <a:pt x="65" y="3"/>
                    </a:lnTo>
                    <a:lnTo>
                      <a:pt x="84" y="0"/>
                    </a:lnTo>
                    <a:lnTo>
                      <a:pt x="99" y="5"/>
                    </a:lnTo>
                    <a:lnTo>
                      <a:pt x="115" y="13"/>
                    </a:lnTo>
                    <a:lnTo>
                      <a:pt x="131" y="24"/>
                    </a:lnTo>
                    <a:lnTo>
                      <a:pt x="141" y="40"/>
                    </a:lnTo>
                    <a:lnTo>
                      <a:pt x="155" y="58"/>
                    </a:lnTo>
                    <a:lnTo>
                      <a:pt x="162" y="79"/>
                    </a:lnTo>
                    <a:lnTo>
                      <a:pt x="168" y="103"/>
                    </a:lnTo>
                    <a:lnTo>
                      <a:pt x="168" y="103"/>
                    </a:lnTo>
                    <a:lnTo>
                      <a:pt x="170" y="121"/>
                    </a:lnTo>
                    <a:lnTo>
                      <a:pt x="170" y="137"/>
                    </a:lnTo>
                    <a:lnTo>
                      <a:pt x="168" y="153"/>
                    </a:lnTo>
                    <a:lnTo>
                      <a:pt x="165" y="168"/>
                    </a:lnTo>
                    <a:lnTo>
                      <a:pt x="160" y="184"/>
                    </a:lnTo>
                    <a:lnTo>
                      <a:pt x="155" y="197"/>
                    </a:lnTo>
                    <a:lnTo>
                      <a:pt x="147" y="208"/>
                    </a:lnTo>
                    <a:lnTo>
                      <a:pt x="139" y="218"/>
                    </a:lnTo>
                    <a:lnTo>
                      <a:pt x="139" y="218"/>
                    </a:lnTo>
                    <a:lnTo>
                      <a:pt x="123" y="216"/>
                    </a:lnTo>
                    <a:lnTo>
                      <a:pt x="102" y="218"/>
                    </a:lnTo>
                    <a:lnTo>
                      <a:pt x="81" y="221"/>
                    </a:lnTo>
                    <a:lnTo>
                      <a:pt x="60" y="231"/>
                    </a:lnTo>
                    <a:lnTo>
                      <a:pt x="60" y="231"/>
                    </a:lnTo>
                    <a:lnTo>
                      <a:pt x="50" y="223"/>
                    </a:lnTo>
                    <a:lnTo>
                      <a:pt x="39" y="216"/>
                    </a:lnTo>
                    <a:lnTo>
                      <a:pt x="23" y="195"/>
                    </a:lnTo>
                    <a:lnTo>
                      <a:pt x="10" y="168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0" y="113"/>
                    </a:lnTo>
                    <a:lnTo>
                      <a:pt x="2" y="89"/>
                    </a:lnTo>
                    <a:lnTo>
                      <a:pt x="5" y="68"/>
                    </a:lnTo>
                    <a:lnTo>
                      <a:pt x="13" y="50"/>
                    </a:lnTo>
                    <a:lnTo>
                      <a:pt x="23" y="32"/>
                    </a:lnTo>
                    <a:lnTo>
                      <a:pt x="37" y="19"/>
                    </a:lnTo>
                    <a:lnTo>
                      <a:pt x="50" y="8"/>
                    </a:lnTo>
                    <a:lnTo>
                      <a:pt x="65" y="3"/>
                    </a:lnTo>
                    <a:lnTo>
                      <a:pt x="65" y="3"/>
                    </a:lnTo>
                    <a:close/>
                  </a:path>
                </a:pathLst>
              </a:custGeom>
              <a:solidFill>
                <a:srgbClr val="8A42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0" name="Freeform 603"/>
              <p:cNvSpPr>
                <a:spLocks/>
              </p:cNvSpPr>
              <p:nvPr/>
            </p:nvSpPr>
            <p:spPr bwMode="auto">
              <a:xfrm>
                <a:off x="3819525" y="2954338"/>
                <a:ext cx="238125" cy="333375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61" y="0"/>
                  </a:cxn>
                  <a:cxn ang="0">
                    <a:pos x="76" y="0"/>
                  </a:cxn>
                  <a:cxn ang="0">
                    <a:pos x="92" y="6"/>
                  </a:cxn>
                  <a:cxn ang="0">
                    <a:pos x="105" y="16"/>
                  </a:cxn>
                  <a:cxn ang="0">
                    <a:pos x="118" y="27"/>
                  </a:cxn>
                  <a:cxn ang="0">
                    <a:pos x="129" y="42"/>
                  </a:cxn>
                  <a:cxn ang="0">
                    <a:pos x="137" y="58"/>
                  </a:cxn>
                  <a:cxn ang="0">
                    <a:pos x="145" y="79"/>
                  </a:cxn>
                  <a:cxn ang="0">
                    <a:pos x="147" y="100"/>
                  </a:cxn>
                  <a:cxn ang="0">
                    <a:pos x="147" y="100"/>
                  </a:cxn>
                  <a:cxn ang="0">
                    <a:pos x="150" y="116"/>
                  </a:cxn>
                  <a:cxn ang="0">
                    <a:pos x="147" y="132"/>
                  </a:cxn>
                  <a:cxn ang="0">
                    <a:pos x="147" y="147"/>
                  </a:cxn>
                  <a:cxn ang="0">
                    <a:pos x="142" y="161"/>
                  </a:cxn>
                  <a:cxn ang="0">
                    <a:pos x="137" y="174"/>
                  </a:cxn>
                  <a:cxn ang="0">
                    <a:pos x="131" y="187"/>
                  </a:cxn>
                  <a:cxn ang="0">
                    <a:pos x="124" y="195"/>
                  </a:cxn>
                  <a:cxn ang="0">
                    <a:pos x="116" y="203"/>
                  </a:cxn>
                  <a:cxn ang="0">
                    <a:pos x="116" y="203"/>
                  </a:cxn>
                  <a:cxn ang="0">
                    <a:pos x="89" y="205"/>
                  </a:cxn>
                  <a:cxn ang="0">
                    <a:pos x="76" y="208"/>
                  </a:cxn>
                  <a:cxn ang="0">
                    <a:pos x="63" y="210"/>
                  </a:cxn>
                  <a:cxn ang="0">
                    <a:pos x="63" y="210"/>
                  </a:cxn>
                  <a:cxn ang="0">
                    <a:pos x="50" y="205"/>
                  </a:cxn>
                  <a:cxn ang="0">
                    <a:pos x="40" y="197"/>
                  </a:cxn>
                  <a:cxn ang="0">
                    <a:pos x="32" y="189"/>
                  </a:cxn>
                  <a:cxn ang="0">
                    <a:pos x="24" y="176"/>
                  </a:cxn>
                  <a:cxn ang="0">
                    <a:pos x="16" y="163"/>
                  </a:cxn>
                  <a:cxn ang="0">
                    <a:pos x="8" y="147"/>
                  </a:cxn>
                  <a:cxn ang="0">
                    <a:pos x="6" y="132"/>
                  </a:cxn>
                  <a:cxn ang="0">
                    <a:pos x="0" y="116"/>
                  </a:cxn>
                  <a:cxn ang="0">
                    <a:pos x="0" y="116"/>
                  </a:cxn>
                  <a:cxn ang="0">
                    <a:pos x="0" y="95"/>
                  </a:cxn>
                  <a:cxn ang="0">
                    <a:pos x="3" y="74"/>
                  </a:cxn>
                  <a:cxn ang="0">
                    <a:pos x="6" y="55"/>
                  </a:cxn>
                  <a:cxn ang="0">
                    <a:pos x="13" y="37"/>
                  </a:cxn>
                  <a:cxn ang="0">
                    <a:pos x="24" y="24"/>
                  </a:cxn>
                  <a:cxn ang="0">
                    <a:pos x="34" y="13"/>
                  </a:cxn>
                  <a:cxn ang="0">
                    <a:pos x="48" y="6"/>
                  </a:cxn>
                  <a:cxn ang="0">
                    <a:pos x="61" y="0"/>
                  </a:cxn>
                  <a:cxn ang="0">
                    <a:pos x="61" y="0"/>
                  </a:cxn>
                </a:cxnLst>
                <a:rect l="0" t="0" r="r" b="b"/>
                <a:pathLst>
                  <a:path w="150" h="210">
                    <a:moveTo>
                      <a:pt x="61" y="0"/>
                    </a:moveTo>
                    <a:lnTo>
                      <a:pt x="61" y="0"/>
                    </a:lnTo>
                    <a:lnTo>
                      <a:pt x="76" y="0"/>
                    </a:lnTo>
                    <a:lnTo>
                      <a:pt x="92" y="6"/>
                    </a:lnTo>
                    <a:lnTo>
                      <a:pt x="105" y="16"/>
                    </a:lnTo>
                    <a:lnTo>
                      <a:pt x="118" y="27"/>
                    </a:lnTo>
                    <a:lnTo>
                      <a:pt x="129" y="42"/>
                    </a:lnTo>
                    <a:lnTo>
                      <a:pt x="137" y="58"/>
                    </a:lnTo>
                    <a:lnTo>
                      <a:pt x="145" y="79"/>
                    </a:lnTo>
                    <a:lnTo>
                      <a:pt x="147" y="100"/>
                    </a:lnTo>
                    <a:lnTo>
                      <a:pt x="147" y="100"/>
                    </a:lnTo>
                    <a:lnTo>
                      <a:pt x="150" y="116"/>
                    </a:lnTo>
                    <a:lnTo>
                      <a:pt x="147" y="132"/>
                    </a:lnTo>
                    <a:lnTo>
                      <a:pt x="147" y="147"/>
                    </a:lnTo>
                    <a:lnTo>
                      <a:pt x="142" y="161"/>
                    </a:lnTo>
                    <a:lnTo>
                      <a:pt x="137" y="174"/>
                    </a:lnTo>
                    <a:lnTo>
                      <a:pt x="131" y="187"/>
                    </a:lnTo>
                    <a:lnTo>
                      <a:pt x="124" y="195"/>
                    </a:lnTo>
                    <a:lnTo>
                      <a:pt x="116" y="203"/>
                    </a:lnTo>
                    <a:lnTo>
                      <a:pt x="116" y="203"/>
                    </a:lnTo>
                    <a:lnTo>
                      <a:pt x="89" y="205"/>
                    </a:lnTo>
                    <a:lnTo>
                      <a:pt x="76" y="208"/>
                    </a:lnTo>
                    <a:lnTo>
                      <a:pt x="63" y="210"/>
                    </a:lnTo>
                    <a:lnTo>
                      <a:pt x="63" y="210"/>
                    </a:lnTo>
                    <a:lnTo>
                      <a:pt x="50" y="205"/>
                    </a:lnTo>
                    <a:lnTo>
                      <a:pt x="40" y="197"/>
                    </a:lnTo>
                    <a:lnTo>
                      <a:pt x="32" y="189"/>
                    </a:lnTo>
                    <a:lnTo>
                      <a:pt x="24" y="176"/>
                    </a:lnTo>
                    <a:lnTo>
                      <a:pt x="16" y="163"/>
                    </a:lnTo>
                    <a:lnTo>
                      <a:pt x="8" y="147"/>
                    </a:lnTo>
                    <a:lnTo>
                      <a:pt x="6" y="132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95"/>
                    </a:lnTo>
                    <a:lnTo>
                      <a:pt x="3" y="74"/>
                    </a:lnTo>
                    <a:lnTo>
                      <a:pt x="6" y="55"/>
                    </a:lnTo>
                    <a:lnTo>
                      <a:pt x="13" y="37"/>
                    </a:lnTo>
                    <a:lnTo>
                      <a:pt x="24" y="24"/>
                    </a:lnTo>
                    <a:lnTo>
                      <a:pt x="34" y="13"/>
                    </a:lnTo>
                    <a:lnTo>
                      <a:pt x="48" y="6"/>
                    </a:lnTo>
                    <a:lnTo>
                      <a:pt x="61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1" name="Freeform 604"/>
              <p:cNvSpPr>
                <a:spLocks/>
              </p:cNvSpPr>
              <p:nvPr/>
            </p:nvSpPr>
            <p:spPr bwMode="auto">
              <a:xfrm>
                <a:off x="3819525" y="2954338"/>
                <a:ext cx="233363" cy="204788"/>
              </a:xfrm>
              <a:custGeom>
                <a:avLst/>
                <a:gdLst/>
                <a:ahLst/>
                <a:cxnLst>
                  <a:cxn ang="0">
                    <a:pos x="63" y="19"/>
                  </a:cxn>
                  <a:cxn ang="0">
                    <a:pos x="63" y="19"/>
                  </a:cxn>
                  <a:cxn ang="0">
                    <a:pos x="50" y="24"/>
                  </a:cxn>
                  <a:cxn ang="0">
                    <a:pos x="37" y="29"/>
                  </a:cxn>
                  <a:cxn ang="0">
                    <a:pos x="27" y="40"/>
                  </a:cxn>
                  <a:cxn ang="0">
                    <a:pos x="19" y="55"/>
                  </a:cxn>
                  <a:cxn ang="0">
                    <a:pos x="11" y="71"/>
                  </a:cxn>
                  <a:cxn ang="0">
                    <a:pos x="6" y="90"/>
                  </a:cxn>
                  <a:cxn ang="0">
                    <a:pos x="3" y="108"/>
                  </a:cxn>
                  <a:cxn ang="0">
                    <a:pos x="3" y="129"/>
                  </a:cxn>
                  <a:cxn ang="0">
                    <a:pos x="3" y="129"/>
                  </a:cxn>
                  <a:cxn ang="0">
                    <a:pos x="0" y="116"/>
                  </a:cxn>
                  <a:cxn ang="0">
                    <a:pos x="0" y="116"/>
                  </a:cxn>
                  <a:cxn ang="0">
                    <a:pos x="0" y="95"/>
                  </a:cxn>
                  <a:cxn ang="0">
                    <a:pos x="3" y="74"/>
                  </a:cxn>
                  <a:cxn ang="0">
                    <a:pos x="6" y="55"/>
                  </a:cxn>
                  <a:cxn ang="0">
                    <a:pos x="13" y="37"/>
                  </a:cxn>
                  <a:cxn ang="0">
                    <a:pos x="24" y="24"/>
                  </a:cxn>
                  <a:cxn ang="0">
                    <a:pos x="34" y="13"/>
                  </a:cxn>
                  <a:cxn ang="0">
                    <a:pos x="48" y="6"/>
                  </a:cxn>
                  <a:cxn ang="0">
                    <a:pos x="61" y="0"/>
                  </a:cxn>
                  <a:cxn ang="0">
                    <a:pos x="61" y="0"/>
                  </a:cxn>
                  <a:cxn ang="0">
                    <a:pos x="76" y="0"/>
                  </a:cxn>
                  <a:cxn ang="0">
                    <a:pos x="92" y="6"/>
                  </a:cxn>
                  <a:cxn ang="0">
                    <a:pos x="105" y="16"/>
                  </a:cxn>
                  <a:cxn ang="0">
                    <a:pos x="118" y="27"/>
                  </a:cxn>
                  <a:cxn ang="0">
                    <a:pos x="129" y="42"/>
                  </a:cxn>
                  <a:cxn ang="0">
                    <a:pos x="137" y="58"/>
                  </a:cxn>
                  <a:cxn ang="0">
                    <a:pos x="145" y="79"/>
                  </a:cxn>
                  <a:cxn ang="0">
                    <a:pos x="147" y="100"/>
                  </a:cxn>
                  <a:cxn ang="0">
                    <a:pos x="147" y="100"/>
                  </a:cxn>
                  <a:cxn ang="0">
                    <a:pos x="147" y="105"/>
                  </a:cxn>
                  <a:cxn ang="0">
                    <a:pos x="147" y="105"/>
                  </a:cxn>
                  <a:cxn ang="0">
                    <a:pos x="142" y="87"/>
                  </a:cxn>
                  <a:cxn ang="0">
                    <a:pos x="137" y="69"/>
                  </a:cxn>
                  <a:cxn ang="0">
                    <a:pos x="126" y="55"/>
                  </a:cxn>
                  <a:cxn ang="0">
                    <a:pos x="116" y="42"/>
                  </a:cxn>
                  <a:cxn ang="0">
                    <a:pos x="105" y="32"/>
                  </a:cxn>
                  <a:cxn ang="0">
                    <a:pos x="92" y="24"/>
                  </a:cxn>
                  <a:cxn ang="0">
                    <a:pos x="79" y="19"/>
                  </a:cxn>
                  <a:cxn ang="0">
                    <a:pos x="63" y="19"/>
                  </a:cxn>
                  <a:cxn ang="0">
                    <a:pos x="63" y="19"/>
                  </a:cxn>
                </a:cxnLst>
                <a:rect l="0" t="0" r="r" b="b"/>
                <a:pathLst>
                  <a:path w="147" h="129">
                    <a:moveTo>
                      <a:pt x="63" y="19"/>
                    </a:moveTo>
                    <a:lnTo>
                      <a:pt x="63" y="19"/>
                    </a:lnTo>
                    <a:lnTo>
                      <a:pt x="50" y="24"/>
                    </a:lnTo>
                    <a:lnTo>
                      <a:pt x="37" y="29"/>
                    </a:lnTo>
                    <a:lnTo>
                      <a:pt x="27" y="40"/>
                    </a:lnTo>
                    <a:lnTo>
                      <a:pt x="19" y="55"/>
                    </a:lnTo>
                    <a:lnTo>
                      <a:pt x="11" y="71"/>
                    </a:lnTo>
                    <a:lnTo>
                      <a:pt x="6" y="90"/>
                    </a:lnTo>
                    <a:lnTo>
                      <a:pt x="3" y="108"/>
                    </a:lnTo>
                    <a:lnTo>
                      <a:pt x="3" y="129"/>
                    </a:lnTo>
                    <a:lnTo>
                      <a:pt x="3" y="129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95"/>
                    </a:lnTo>
                    <a:lnTo>
                      <a:pt x="3" y="74"/>
                    </a:lnTo>
                    <a:lnTo>
                      <a:pt x="6" y="55"/>
                    </a:lnTo>
                    <a:lnTo>
                      <a:pt x="13" y="37"/>
                    </a:lnTo>
                    <a:lnTo>
                      <a:pt x="24" y="24"/>
                    </a:lnTo>
                    <a:lnTo>
                      <a:pt x="34" y="13"/>
                    </a:lnTo>
                    <a:lnTo>
                      <a:pt x="48" y="6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76" y="0"/>
                    </a:lnTo>
                    <a:lnTo>
                      <a:pt x="92" y="6"/>
                    </a:lnTo>
                    <a:lnTo>
                      <a:pt x="105" y="16"/>
                    </a:lnTo>
                    <a:lnTo>
                      <a:pt x="118" y="27"/>
                    </a:lnTo>
                    <a:lnTo>
                      <a:pt x="129" y="42"/>
                    </a:lnTo>
                    <a:lnTo>
                      <a:pt x="137" y="58"/>
                    </a:lnTo>
                    <a:lnTo>
                      <a:pt x="145" y="79"/>
                    </a:lnTo>
                    <a:lnTo>
                      <a:pt x="147" y="100"/>
                    </a:lnTo>
                    <a:lnTo>
                      <a:pt x="147" y="100"/>
                    </a:lnTo>
                    <a:lnTo>
                      <a:pt x="147" y="105"/>
                    </a:lnTo>
                    <a:lnTo>
                      <a:pt x="147" y="105"/>
                    </a:lnTo>
                    <a:lnTo>
                      <a:pt x="142" y="87"/>
                    </a:lnTo>
                    <a:lnTo>
                      <a:pt x="137" y="69"/>
                    </a:lnTo>
                    <a:lnTo>
                      <a:pt x="126" y="55"/>
                    </a:lnTo>
                    <a:lnTo>
                      <a:pt x="116" y="42"/>
                    </a:lnTo>
                    <a:lnTo>
                      <a:pt x="105" y="32"/>
                    </a:lnTo>
                    <a:lnTo>
                      <a:pt x="92" y="24"/>
                    </a:lnTo>
                    <a:lnTo>
                      <a:pt x="79" y="19"/>
                    </a:lnTo>
                    <a:lnTo>
                      <a:pt x="63" y="19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7E8E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2" name="Freeform 605"/>
              <p:cNvSpPr>
                <a:spLocks/>
              </p:cNvSpPr>
              <p:nvPr/>
            </p:nvSpPr>
            <p:spPr bwMode="auto">
              <a:xfrm>
                <a:off x="3857625" y="3225801"/>
                <a:ext cx="233363" cy="100013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5" y="18"/>
                  </a:cxn>
                  <a:cxn ang="0">
                    <a:pos x="18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71" y="0"/>
                  </a:cxn>
                  <a:cxn ang="0">
                    <a:pos x="86" y="0"/>
                  </a:cxn>
                  <a:cxn ang="0">
                    <a:pos x="100" y="3"/>
                  </a:cxn>
                  <a:cxn ang="0">
                    <a:pos x="110" y="5"/>
                  </a:cxn>
                  <a:cxn ang="0">
                    <a:pos x="110" y="5"/>
                  </a:cxn>
                  <a:cxn ang="0">
                    <a:pos x="123" y="8"/>
                  </a:cxn>
                  <a:cxn ang="0">
                    <a:pos x="134" y="13"/>
                  </a:cxn>
                  <a:cxn ang="0">
                    <a:pos x="147" y="18"/>
                  </a:cxn>
                  <a:cxn ang="0">
                    <a:pos x="147" y="18"/>
                  </a:cxn>
                  <a:cxn ang="0">
                    <a:pos x="142" y="24"/>
                  </a:cxn>
                  <a:cxn ang="0">
                    <a:pos x="131" y="37"/>
                  </a:cxn>
                  <a:cxn ang="0">
                    <a:pos x="113" y="50"/>
                  </a:cxn>
                  <a:cxn ang="0">
                    <a:pos x="102" y="55"/>
                  </a:cxn>
                  <a:cxn ang="0">
                    <a:pos x="89" y="60"/>
                  </a:cxn>
                  <a:cxn ang="0">
                    <a:pos x="89" y="60"/>
                  </a:cxn>
                  <a:cxn ang="0">
                    <a:pos x="71" y="63"/>
                  </a:cxn>
                  <a:cxn ang="0">
                    <a:pos x="58" y="63"/>
                  </a:cxn>
                  <a:cxn ang="0">
                    <a:pos x="50" y="60"/>
                  </a:cxn>
                  <a:cxn ang="0">
                    <a:pos x="37" y="55"/>
                  </a:cxn>
                  <a:cxn ang="0">
                    <a:pos x="37" y="55"/>
                  </a:cxn>
                  <a:cxn ang="0">
                    <a:pos x="24" y="50"/>
                  </a:cxn>
                  <a:cxn ang="0">
                    <a:pos x="16" y="45"/>
                  </a:cxn>
                  <a:cxn ang="0">
                    <a:pos x="10" y="37"/>
                  </a:cxn>
                  <a:cxn ang="0">
                    <a:pos x="0" y="24"/>
                  </a:cxn>
                </a:cxnLst>
                <a:rect l="0" t="0" r="r" b="b"/>
                <a:pathLst>
                  <a:path w="147" h="63">
                    <a:moveTo>
                      <a:pt x="0" y="24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5" y="18"/>
                    </a:lnTo>
                    <a:lnTo>
                      <a:pt x="18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71" y="0"/>
                    </a:lnTo>
                    <a:lnTo>
                      <a:pt x="86" y="0"/>
                    </a:lnTo>
                    <a:lnTo>
                      <a:pt x="100" y="3"/>
                    </a:lnTo>
                    <a:lnTo>
                      <a:pt x="110" y="5"/>
                    </a:lnTo>
                    <a:lnTo>
                      <a:pt x="110" y="5"/>
                    </a:lnTo>
                    <a:lnTo>
                      <a:pt x="123" y="8"/>
                    </a:lnTo>
                    <a:lnTo>
                      <a:pt x="134" y="13"/>
                    </a:lnTo>
                    <a:lnTo>
                      <a:pt x="147" y="18"/>
                    </a:lnTo>
                    <a:lnTo>
                      <a:pt x="147" y="18"/>
                    </a:lnTo>
                    <a:lnTo>
                      <a:pt x="142" y="24"/>
                    </a:lnTo>
                    <a:lnTo>
                      <a:pt x="131" y="37"/>
                    </a:lnTo>
                    <a:lnTo>
                      <a:pt x="113" y="50"/>
                    </a:lnTo>
                    <a:lnTo>
                      <a:pt x="102" y="55"/>
                    </a:lnTo>
                    <a:lnTo>
                      <a:pt x="89" y="60"/>
                    </a:lnTo>
                    <a:lnTo>
                      <a:pt x="89" y="60"/>
                    </a:lnTo>
                    <a:lnTo>
                      <a:pt x="71" y="63"/>
                    </a:lnTo>
                    <a:lnTo>
                      <a:pt x="58" y="63"/>
                    </a:lnTo>
                    <a:lnTo>
                      <a:pt x="50" y="60"/>
                    </a:lnTo>
                    <a:lnTo>
                      <a:pt x="37" y="55"/>
                    </a:lnTo>
                    <a:lnTo>
                      <a:pt x="37" y="55"/>
                    </a:lnTo>
                    <a:lnTo>
                      <a:pt x="24" y="50"/>
                    </a:lnTo>
                    <a:lnTo>
                      <a:pt x="16" y="45"/>
                    </a:lnTo>
                    <a:lnTo>
                      <a:pt x="10" y="37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DE6A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3" name="Freeform 606"/>
              <p:cNvSpPr>
                <a:spLocks/>
              </p:cNvSpPr>
              <p:nvPr/>
            </p:nvSpPr>
            <p:spPr bwMode="auto">
              <a:xfrm>
                <a:off x="4173538" y="2938463"/>
                <a:ext cx="271463" cy="366713"/>
              </a:xfrm>
              <a:custGeom>
                <a:avLst/>
                <a:gdLst/>
                <a:ahLst/>
                <a:cxnLst>
                  <a:cxn ang="0">
                    <a:pos x="105" y="0"/>
                  </a:cxn>
                  <a:cxn ang="0">
                    <a:pos x="105" y="0"/>
                  </a:cxn>
                  <a:cxn ang="0">
                    <a:pos x="87" y="0"/>
                  </a:cxn>
                  <a:cxn ang="0">
                    <a:pos x="71" y="2"/>
                  </a:cxn>
                  <a:cxn ang="0">
                    <a:pos x="55" y="10"/>
                  </a:cxn>
                  <a:cxn ang="0">
                    <a:pos x="40" y="23"/>
                  </a:cxn>
                  <a:cxn ang="0">
                    <a:pos x="29" y="39"/>
                  </a:cxn>
                  <a:cxn ang="0">
                    <a:pos x="16" y="58"/>
                  </a:cxn>
                  <a:cxn ang="0">
                    <a:pos x="8" y="79"/>
                  </a:cxn>
                  <a:cxn ang="0">
                    <a:pos x="3" y="102"/>
                  </a:cxn>
                  <a:cxn ang="0">
                    <a:pos x="3" y="102"/>
                  </a:cxn>
                  <a:cxn ang="0">
                    <a:pos x="0" y="118"/>
                  </a:cxn>
                  <a:cxn ang="0">
                    <a:pos x="0" y="136"/>
                  </a:cxn>
                  <a:cxn ang="0">
                    <a:pos x="3" y="152"/>
                  </a:cxn>
                  <a:cxn ang="0">
                    <a:pos x="5" y="168"/>
                  </a:cxn>
                  <a:cxn ang="0">
                    <a:pos x="11" y="181"/>
                  </a:cxn>
                  <a:cxn ang="0">
                    <a:pos x="16" y="197"/>
                  </a:cxn>
                  <a:cxn ang="0">
                    <a:pos x="24" y="207"/>
                  </a:cxn>
                  <a:cxn ang="0">
                    <a:pos x="32" y="218"/>
                  </a:cxn>
                  <a:cxn ang="0">
                    <a:pos x="32" y="218"/>
                  </a:cxn>
                  <a:cxn ang="0">
                    <a:pos x="47" y="215"/>
                  </a:cxn>
                  <a:cxn ang="0">
                    <a:pos x="68" y="215"/>
                  </a:cxn>
                  <a:cxn ang="0">
                    <a:pos x="89" y="220"/>
                  </a:cxn>
                  <a:cxn ang="0">
                    <a:pos x="110" y="231"/>
                  </a:cxn>
                  <a:cxn ang="0">
                    <a:pos x="110" y="231"/>
                  </a:cxn>
                  <a:cxn ang="0">
                    <a:pos x="121" y="223"/>
                  </a:cxn>
                  <a:cxn ang="0">
                    <a:pos x="131" y="215"/>
                  </a:cxn>
                  <a:cxn ang="0">
                    <a:pos x="147" y="194"/>
                  </a:cxn>
                  <a:cxn ang="0">
                    <a:pos x="160" y="168"/>
                  </a:cxn>
                  <a:cxn ang="0">
                    <a:pos x="168" y="136"/>
                  </a:cxn>
                  <a:cxn ang="0">
                    <a:pos x="168" y="136"/>
                  </a:cxn>
                  <a:cxn ang="0">
                    <a:pos x="171" y="113"/>
                  </a:cxn>
                  <a:cxn ang="0">
                    <a:pos x="168" y="89"/>
                  </a:cxn>
                  <a:cxn ang="0">
                    <a:pos x="165" y="68"/>
                  </a:cxn>
                  <a:cxn ang="0">
                    <a:pos x="157" y="47"/>
                  </a:cxn>
                  <a:cxn ang="0">
                    <a:pos x="147" y="31"/>
                  </a:cxn>
                  <a:cxn ang="0">
                    <a:pos x="134" y="18"/>
                  </a:cxn>
                  <a:cxn ang="0">
                    <a:pos x="121" y="8"/>
                  </a:cxn>
                  <a:cxn ang="0">
                    <a:pos x="105" y="0"/>
                  </a:cxn>
                  <a:cxn ang="0">
                    <a:pos x="105" y="0"/>
                  </a:cxn>
                </a:cxnLst>
                <a:rect l="0" t="0" r="r" b="b"/>
                <a:pathLst>
                  <a:path w="171" h="231">
                    <a:moveTo>
                      <a:pt x="105" y="0"/>
                    </a:moveTo>
                    <a:lnTo>
                      <a:pt x="105" y="0"/>
                    </a:lnTo>
                    <a:lnTo>
                      <a:pt x="87" y="0"/>
                    </a:lnTo>
                    <a:lnTo>
                      <a:pt x="71" y="2"/>
                    </a:lnTo>
                    <a:lnTo>
                      <a:pt x="55" y="10"/>
                    </a:lnTo>
                    <a:lnTo>
                      <a:pt x="40" y="23"/>
                    </a:lnTo>
                    <a:lnTo>
                      <a:pt x="29" y="39"/>
                    </a:lnTo>
                    <a:lnTo>
                      <a:pt x="16" y="58"/>
                    </a:lnTo>
                    <a:lnTo>
                      <a:pt x="8" y="79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0" y="118"/>
                    </a:lnTo>
                    <a:lnTo>
                      <a:pt x="0" y="136"/>
                    </a:lnTo>
                    <a:lnTo>
                      <a:pt x="3" y="152"/>
                    </a:lnTo>
                    <a:lnTo>
                      <a:pt x="5" y="168"/>
                    </a:lnTo>
                    <a:lnTo>
                      <a:pt x="11" y="181"/>
                    </a:lnTo>
                    <a:lnTo>
                      <a:pt x="16" y="197"/>
                    </a:lnTo>
                    <a:lnTo>
                      <a:pt x="24" y="207"/>
                    </a:lnTo>
                    <a:lnTo>
                      <a:pt x="32" y="218"/>
                    </a:lnTo>
                    <a:lnTo>
                      <a:pt x="32" y="218"/>
                    </a:lnTo>
                    <a:lnTo>
                      <a:pt x="47" y="215"/>
                    </a:lnTo>
                    <a:lnTo>
                      <a:pt x="68" y="215"/>
                    </a:lnTo>
                    <a:lnTo>
                      <a:pt x="89" y="220"/>
                    </a:lnTo>
                    <a:lnTo>
                      <a:pt x="110" y="231"/>
                    </a:lnTo>
                    <a:lnTo>
                      <a:pt x="110" y="231"/>
                    </a:lnTo>
                    <a:lnTo>
                      <a:pt x="121" y="223"/>
                    </a:lnTo>
                    <a:lnTo>
                      <a:pt x="131" y="215"/>
                    </a:lnTo>
                    <a:lnTo>
                      <a:pt x="147" y="194"/>
                    </a:lnTo>
                    <a:lnTo>
                      <a:pt x="160" y="168"/>
                    </a:lnTo>
                    <a:lnTo>
                      <a:pt x="168" y="136"/>
                    </a:lnTo>
                    <a:lnTo>
                      <a:pt x="168" y="136"/>
                    </a:lnTo>
                    <a:lnTo>
                      <a:pt x="171" y="113"/>
                    </a:lnTo>
                    <a:lnTo>
                      <a:pt x="168" y="89"/>
                    </a:lnTo>
                    <a:lnTo>
                      <a:pt x="165" y="68"/>
                    </a:lnTo>
                    <a:lnTo>
                      <a:pt x="157" y="47"/>
                    </a:lnTo>
                    <a:lnTo>
                      <a:pt x="147" y="31"/>
                    </a:lnTo>
                    <a:lnTo>
                      <a:pt x="134" y="18"/>
                    </a:lnTo>
                    <a:lnTo>
                      <a:pt x="121" y="8"/>
                    </a:lnTo>
                    <a:lnTo>
                      <a:pt x="105" y="0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8A42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4" name="Freeform 607"/>
              <p:cNvSpPr>
                <a:spLocks/>
              </p:cNvSpPr>
              <p:nvPr/>
            </p:nvSpPr>
            <p:spPr bwMode="auto">
              <a:xfrm>
                <a:off x="4191000" y="2959101"/>
                <a:ext cx="236538" cy="333375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89" y="0"/>
                  </a:cxn>
                  <a:cxn ang="0">
                    <a:pos x="73" y="0"/>
                  </a:cxn>
                  <a:cxn ang="0">
                    <a:pos x="57" y="5"/>
                  </a:cxn>
                  <a:cxn ang="0">
                    <a:pos x="44" y="13"/>
                  </a:cxn>
                  <a:cxn ang="0">
                    <a:pos x="31" y="26"/>
                  </a:cxn>
                  <a:cxn ang="0">
                    <a:pos x="21" y="42"/>
                  </a:cxn>
                  <a:cxn ang="0">
                    <a:pos x="13" y="58"/>
                  </a:cxn>
                  <a:cxn ang="0">
                    <a:pos x="5" y="79"/>
                  </a:cxn>
                  <a:cxn ang="0">
                    <a:pos x="2" y="100"/>
                  </a:cxn>
                  <a:cxn ang="0">
                    <a:pos x="2" y="100"/>
                  </a:cxn>
                  <a:cxn ang="0">
                    <a:pos x="0" y="116"/>
                  </a:cxn>
                  <a:cxn ang="0">
                    <a:pos x="2" y="131"/>
                  </a:cxn>
                  <a:cxn ang="0">
                    <a:pos x="2" y="147"/>
                  </a:cxn>
                  <a:cxn ang="0">
                    <a:pos x="8" y="160"/>
                  </a:cxn>
                  <a:cxn ang="0">
                    <a:pos x="13" y="173"/>
                  </a:cxn>
                  <a:cxn ang="0">
                    <a:pos x="18" y="184"/>
                  </a:cxn>
                  <a:cxn ang="0">
                    <a:pos x="26" y="194"/>
                  </a:cxn>
                  <a:cxn ang="0">
                    <a:pos x="34" y="202"/>
                  </a:cxn>
                  <a:cxn ang="0">
                    <a:pos x="34" y="202"/>
                  </a:cxn>
                  <a:cxn ang="0">
                    <a:pos x="60" y="202"/>
                  </a:cxn>
                  <a:cxn ang="0">
                    <a:pos x="73" y="205"/>
                  </a:cxn>
                  <a:cxn ang="0">
                    <a:pos x="86" y="210"/>
                  </a:cxn>
                  <a:cxn ang="0">
                    <a:pos x="86" y="210"/>
                  </a:cxn>
                  <a:cxn ang="0">
                    <a:pos x="99" y="205"/>
                  </a:cxn>
                  <a:cxn ang="0">
                    <a:pos x="110" y="197"/>
                  </a:cxn>
                  <a:cxn ang="0">
                    <a:pos x="118" y="186"/>
                  </a:cxn>
                  <a:cxn ang="0">
                    <a:pos x="128" y="176"/>
                  </a:cxn>
                  <a:cxn ang="0">
                    <a:pos x="133" y="163"/>
                  </a:cxn>
                  <a:cxn ang="0">
                    <a:pos x="141" y="147"/>
                  </a:cxn>
                  <a:cxn ang="0">
                    <a:pos x="144" y="131"/>
                  </a:cxn>
                  <a:cxn ang="0">
                    <a:pos x="149" y="116"/>
                  </a:cxn>
                  <a:cxn ang="0">
                    <a:pos x="149" y="116"/>
                  </a:cxn>
                  <a:cxn ang="0">
                    <a:pos x="149" y="92"/>
                  </a:cxn>
                  <a:cxn ang="0">
                    <a:pos x="146" y="73"/>
                  </a:cxn>
                  <a:cxn ang="0">
                    <a:pos x="144" y="52"/>
                  </a:cxn>
                  <a:cxn ang="0">
                    <a:pos x="136" y="37"/>
                  </a:cxn>
                  <a:cxn ang="0">
                    <a:pos x="125" y="24"/>
                  </a:cxn>
                  <a:cxn ang="0">
                    <a:pos x="115" y="10"/>
                  </a:cxn>
                  <a:cxn ang="0">
                    <a:pos x="102" y="3"/>
                  </a:cxn>
                  <a:cxn ang="0">
                    <a:pos x="89" y="0"/>
                  </a:cxn>
                  <a:cxn ang="0">
                    <a:pos x="89" y="0"/>
                  </a:cxn>
                </a:cxnLst>
                <a:rect l="0" t="0" r="r" b="b"/>
                <a:pathLst>
                  <a:path w="149" h="210">
                    <a:moveTo>
                      <a:pt x="89" y="0"/>
                    </a:moveTo>
                    <a:lnTo>
                      <a:pt x="89" y="0"/>
                    </a:lnTo>
                    <a:lnTo>
                      <a:pt x="73" y="0"/>
                    </a:lnTo>
                    <a:lnTo>
                      <a:pt x="57" y="5"/>
                    </a:lnTo>
                    <a:lnTo>
                      <a:pt x="44" y="13"/>
                    </a:lnTo>
                    <a:lnTo>
                      <a:pt x="31" y="26"/>
                    </a:lnTo>
                    <a:lnTo>
                      <a:pt x="21" y="42"/>
                    </a:lnTo>
                    <a:lnTo>
                      <a:pt x="13" y="58"/>
                    </a:lnTo>
                    <a:lnTo>
                      <a:pt x="5" y="79"/>
                    </a:lnTo>
                    <a:lnTo>
                      <a:pt x="2" y="100"/>
                    </a:lnTo>
                    <a:lnTo>
                      <a:pt x="2" y="100"/>
                    </a:lnTo>
                    <a:lnTo>
                      <a:pt x="0" y="116"/>
                    </a:lnTo>
                    <a:lnTo>
                      <a:pt x="2" y="131"/>
                    </a:lnTo>
                    <a:lnTo>
                      <a:pt x="2" y="147"/>
                    </a:lnTo>
                    <a:lnTo>
                      <a:pt x="8" y="160"/>
                    </a:lnTo>
                    <a:lnTo>
                      <a:pt x="13" y="173"/>
                    </a:lnTo>
                    <a:lnTo>
                      <a:pt x="18" y="184"/>
                    </a:lnTo>
                    <a:lnTo>
                      <a:pt x="26" y="194"/>
                    </a:lnTo>
                    <a:lnTo>
                      <a:pt x="34" y="202"/>
                    </a:lnTo>
                    <a:lnTo>
                      <a:pt x="34" y="202"/>
                    </a:lnTo>
                    <a:lnTo>
                      <a:pt x="60" y="202"/>
                    </a:lnTo>
                    <a:lnTo>
                      <a:pt x="73" y="205"/>
                    </a:lnTo>
                    <a:lnTo>
                      <a:pt x="86" y="210"/>
                    </a:lnTo>
                    <a:lnTo>
                      <a:pt x="86" y="210"/>
                    </a:lnTo>
                    <a:lnTo>
                      <a:pt x="99" y="205"/>
                    </a:lnTo>
                    <a:lnTo>
                      <a:pt x="110" y="197"/>
                    </a:lnTo>
                    <a:lnTo>
                      <a:pt x="118" y="186"/>
                    </a:lnTo>
                    <a:lnTo>
                      <a:pt x="128" y="176"/>
                    </a:lnTo>
                    <a:lnTo>
                      <a:pt x="133" y="163"/>
                    </a:lnTo>
                    <a:lnTo>
                      <a:pt x="141" y="147"/>
                    </a:lnTo>
                    <a:lnTo>
                      <a:pt x="144" y="131"/>
                    </a:lnTo>
                    <a:lnTo>
                      <a:pt x="149" y="116"/>
                    </a:lnTo>
                    <a:lnTo>
                      <a:pt x="149" y="116"/>
                    </a:lnTo>
                    <a:lnTo>
                      <a:pt x="149" y="92"/>
                    </a:lnTo>
                    <a:lnTo>
                      <a:pt x="146" y="73"/>
                    </a:lnTo>
                    <a:lnTo>
                      <a:pt x="144" y="52"/>
                    </a:lnTo>
                    <a:lnTo>
                      <a:pt x="136" y="37"/>
                    </a:lnTo>
                    <a:lnTo>
                      <a:pt x="125" y="24"/>
                    </a:lnTo>
                    <a:lnTo>
                      <a:pt x="115" y="10"/>
                    </a:lnTo>
                    <a:lnTo>
                      <a:pt x="102" y="3"/>
                    </a:lnTo>
                    <a:lnTo>
                      <a:pt x="89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5" name="Freeform 608"/>
              <p:cNvSpPr>
                <a:spLocks/>
              </p:cNvSpPr>
              <p:nvPr/>
            </p:nvSpPr>
            <p:spPr bwMode="auto">
              <a:xfrm>
                <a:off x="4294188" y="3238501"/>
                <a:ext cx="17463" cy="12700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8" y="8"/>
                  </a:cxn>
                  <a:cxn ang="0">
                    <a:pos x="3" y="8"/>
                  </a:cxn>
                  <a:cxn ang="0">
                    <a:pos x="3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1" y="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lnTo>
                      <a:pt x="11" y="5"/>
                    </a:lnTo>
                    <a:lnTo>
                      <a:pt x="8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6" name="Freeform 609"/>
              <p:cNvSpPr>
                <a:spLocks/>
              </p:cNvSpPr>
              <p:nvPr/>
            </p:nvSpPr>
            <p:spPr bwMode="auto">
              <a:xfrm>
                <a:off x="4194175" y="2959101"/>
                <a:ext cx="233363" cy="204788"/>
              </a:xfrm>
              <a:custGeom>
                <a:avLst/>
                <a:gdLst/>
                <a:ahLst/>
                <a:cxnLst>
                  <a:cxn ang="0">
                    <a:pos x="84" y="18"/>
                  </a:cxn>
                  <a:cxn ang="0">
                    <a:pos x="84" y="18"/>
                  </a:cxn>
                  <a:cxn ang="0">
                    <a:pos x="97" y="21"/>
                  </a:cxn>
                  <a:cxn ang="0">
                    <a:pos x="110" y="29"/>
                  </a:cxn>
                  <a:cxn ang="0">
                    <a:pos x="121" y="39"/>
                  </a:cxn>
                  <a:cxn ang="0">
                    <a:pos x="131" y="52"/>
                  </a:cxn>
                  <a:cxn ang="0">
                    <a:pos x="137" y="71"/>
                  </a:cxn>
                  <a:cxn ang="0">
                    <a:pos x="142" y="87"/>
                  </a:cxn>
                  <a:cxn ang="0">
                    <a:pos x="144" y="108"/>
                  </a:cxn>
                  <a:cxn ang="0">
                    <a:pos x="144" y="129"/>
                  </a:cxn>
                  <a:cxn ang="0">
                    <a:pos x="144" y="129"/>
                  </a:cxn>
                  <a:cxn ang="0">
                    <a:pos x="147" y="116"/>
                  </a:cxn>
                  <a:cxn ang="0">
                    <a:pos x="147" y="116"/>
                  </a:cxn>
                  <a:cxn ang="0">
                    <a:pos x="147" y="92"/>
                  </a:cxn>
                  <a:cxn ang="0">
                    <a:pos x="144" y="73"/>
                  </a:cxn>
                  <a:cxn ang="0">
                    <a:pos x="142" y="52"/>
                  </a:cxn>
                  <a:cxn ang="0">
                    <a:pos x="134" y="37"/>
                  </a:cxn>
                  <a:cxn ang="0">
                    <a:pos x="123" y="24"/>
                  </a:cxn>
                  <a:cxn ang="0">
                    <a:pos x="113" y="10"/>
                  </a:cxn>
                  <a:cxn ang="0">
                    <a:pos x="100" y="3"/>
                  </a:cxn>
                  <a:cxn ang="0">
                    <a:pos x="87" y="0"/>
                  </a:cxn>
                  <a:cxn ang="0">
                    <a:pos x="87" y="0"/>
                  </a:cxn>
                  <a:cxn ang="0">
                    <a:pos x="71" y="0"/>
                  </a:cxn>
                  <a:cxn ang="0">
                    <a:pos x="55" y="5"/>
                  </a:cxn>
                  <a:cxn ang="0">
                    <a:pos x="42" y="13"/>
                  </a:cxn>
                  <a:cxn ang="0">
                    <a:pos x="29" y="26"/>
                  </a:cxn>
                  <a:cxn ang="0">
                    <a:pos x="19" y="42"/>
                  </a:cxn>
                  <a:cxn ang="0">
                    <a:pos x="11" y="58"/>
                  </a:cxn>
                  <a:cxn ang="0">
                    <a:pos x="3" y="79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5"/>
                  </a:cxn>
                  <a:cxn ang="0">
                    <a:pos x="0" y="105"/>
                  </a:cxn>
                  <a:cxn ang="0">
                    <a:pos x="6" y="87"/>
                  </a:cxn>
                  <a:cxn ang="0">
                    <a:pos x="11" y="68"/>
                  </a:cxn>
                  <a:cxn ang="0">
                    <a:pos x="21" y="52"/>
                  </a:cxn>
                  <a:cxn ang="0">
                    <a:pos x="32" y="39"/>
                  </a:cxn>
                  <a:cxn ang="0">
                    <a:pos x="42" y="31"/>
                  </a:cxn>
                  <a:cxn ang="0">
                    <a:pos x="55" y="24"/>
                  </a:cxn>
                  <a:cxn ang="0">
                    <a:pos x="68" y="18"/>
                  </a:cxn>
                  <a:cxn ang="0">
                    <a:pos x="84" y="18"/>
                  </a:cxn>
                  <a:cxn ang="0">
                    <a:pos x="84" y="18"/>
                  </a:cxn>
                </a:cxnLst>
                <a:rect l="0" t="0" r="r" b="b"/>
                <a:pathLst>
                  <a:path w="147" h="129">
                    <a:moveTo>
                      <a:pt x="84" y="18"/>
                    </a:moveTo>
                    <a:lnTo>
                      <a:pt x="84" y="18"/>
                    </a:lnTo>
                    <a:lnTo>
                      <a:pt x="97" y="21"/>
                    </a:lnTo>
                    <a:lnTo>
                      <a:pt x="110" y="29"/>
                    </a:lnTo>
                    <a:lnTo>
                      <a:pt x="121" y="39"/>
                    </a:lnTo>
                    <a:lnTo>
                      <a:pt x="131" y="52"/>
                    </a:lnTo>
                    <a:lnTo>
                      <a:pt x="137" y="71"/>
                    </a:lnTo>
                    <a:lnTo>
                      <a:pt x="142" y="87"/>
                    </a:lnTo>
                    <a:lnTo>
                      <a:pt x="144" y="108"/>
                    </a:lnTo>
                    <a:lnTo>
                      <a:pt x="144" y="129"/>
                    </a:lnTo>
                    <a:lnTo>
                      <a:pt x="144" y="129"/>
                    </a:lnTo>
                    <a:lnTo>
                      <a:pt x="147" y="116"/>
                    </a:lnTo>
                    <a:lnTo>
                      <a:pt x="147" y="116"/>
                    </a:lnTo>
                    <a:lnTo>
                      <a:pt x="147" y="92"/>
                    </a:lnTo>
                    <a:lnTo>
                      <a:pt x="144" y="73"/>
                    </a:lnTo>
                    <a:lnTo>
                      <a:pt x="142" y="52"/>
                    </a:lnTo>
                    <a:lnTo>
                      <a:pt x="134" y="37"/>
                    </a:lnTo>
                    <a:lnTo>
                      <a:pt x="123" y="24"/>
                    </a:lnTo>
                    <a:lnTo>
                      <a:pt x="113" y="10"/>
                    </a:lnTo>
                    <a:lnTo>
                      <a:pt x="100" y="3"/>
                    </a:lnTo>
                    <a:lnTo>
                      <a:pt x="87" y="0"/>
                    </a:lnTo>
                    <a:lnTo>
                      <a:pt x="87" y="0"/>
                    </a:lnTo>
                    <a:lnTo>
                      <a:pt x="71" y="0"/>
                    </a:lnTo>
                    <a:lnTo>
                      <a:pt x="55" y="5"/>
                    </a:lnTo>
                    <a:lnTo>
                      <a:pt x="42" y="13"/>
                    </a:lnTo>
                    <a:lnTo>
                      <a:pt x="29" y="26"/>
                    </a:lnTo>
                    <a:lnTo>
                      <a:pt x="19" y="42"/>
                    </a:lnTo>
                    <a:lnTo>
                      <a:pt x="11" y="58"/>
                    </a:lnTo>
                    <a:lnTo>
                      <a:pt x="3" y="79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6" y="87"/>
                    </a:lnTo>
                    <a:lnTo>
                      <a:pt x="11" y="68"/>
                    </a:lnTo>
                    <a:lnTo>
                      <a:pt x="21" y="52"/>
                    </a:lnTo>
                    <a:lnTo>
                      <a:pt x="32" y="39"/>
                    </a:lnTo>
                    <a:lnTo>
                      <a:pt x="42" y="31"/>
                    </a:lnTo>
                    <a:lnTo>
                      <a:pt x="55" y="24"/>
                    </a:lnTo>
                    <a:lnTo>
                      <a:pt x="68" y="18"/>
                    </a:lnTo>
                    <a:lnTo>
                      <a:pt x="84" y="18"/>
                    </a:lnTo>
                    <a:lnTo>
                      <a:pt x="84" y="18"/>
                    </a:lnTo>
                    <a:close/>
                  </a:path>
                </a:pathLst>
              </a:custGeom>
              <a:solidFill>
                <a:srgbClr val="E7E8E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7" name="Freeform 610"/>
              <p:cNvSpPr>
                <a:spLocks/>
              </p:cNvSpPr>
              <p:nvPr/>
            </p:nvSpPr>
            <p:spPr bwMode="auto">
              <a:xfrm>
                <a:off x="4157663" y="3233738"/>
                <a:ext cx="257175" cy="104775"/>
              </a:xfrm>
              <a:custGeom>
                <a:avLst/>
                <a:gdLst/>
                <a:ahLst/>
                <a:cxnLst>
                  <a:cxn ang="0">
                    <a:pos x="162" y="45"/>
                  </a:cxn>
                  <a:cxn ang="0">
                    <a:pos x="162" y="45"/>
                  </a:cxn>
                  <a:cxn ang="0">
                    <a:pos x="160" y="40"/>
                  </a:cxn>
                  <a:cxn ang="0">
                    <a:pos x="152" y="27"/>
                  </a:cxn>
                  <a:cxn ang="0">
                    <a:pos x="144" y="19"/>
                  </a:cxn>
                  <a:cxn ang="0">
                    <a:pos x="133" y="11"/>
                  </a:cxn>
                  <a:cxn ang="0">
                    <a:pos x="120" y="6"/>
                  </a:cxn>
                  <a:cxn ang="0">
                    <a:pos x="105" y="3"/>
                  </a:cxn>
                  <a:cxn ang="0">
                    <a:pos x="105" y="3"/>
                  </a:cxn>
                  <a:cxn ang="0">
                    <a:pos x="57" y="0"/>
                  </a:cxn>
                  <a:cxn ang="0">
                    <a:pos x="36" y="3"/>
                  </a:cxn>
                  <a:cxn ang="0">
                    <a:pos x="36" y="3"/>
                  </a:cxn>
                  <a:cxn ang="0">
                    <a:pos x="23" y="6"/>
                  </a:cxn>
                  <a:cxn ang="0">
                    <a:pos x="13" y="11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5" y="24"/>
                  </a:cxn>
                  <a:cxn ang="0">
                    <a:pos x="15" y="37"/>
                  </a:cxn>
                  <a:cxn ang="0">
                    <a:pos x="23" y="45"/>
                  </a:cxn>
                  <a:cxn ang="0">
                    <a:pos x="34" y="53"/>
                  </a:cxn>
                  <a:cxn ang="0">
                    <a:pos x="44" y="58"/>
                  </a:cxn>
                  <a:cxn ang="0">
                    <a:pos x="57" y="61"/>
                  </a:cxn>
                  <a:cxn ang="0">
                    <a:pos x="57" y="61"/>
                  </a:cxn>
                  <a:cxn ang="0">
                    <a:pos x="97" y="66"/>
                  </a:cxn>
                  <a:cxn ang="0">
                    <a:pos x="110" y="66"/>
                  </a:cxn>
                  <a:cxn ang="0">
                    <a:pos x="123" y="63"/>
                  </a:cxn>
                  <a:cxn ang="0">
                    <a:pos x="123" y="63"/>
                  </a:cxn>
                  <a:cxn ang="0">
                    <a:pos x="149" y="50"/>
                  </a:cxn>
                  <a:cxn ang="0">
                    <a:pos x="162" y="45"/>
                  </a:cxn>
                  <a:cxn ang="0">
                    <a:pos x="162" y="45"/>
                  </a:cxn>
                </a:cxnLst>
                <a:rect l="0" t="0" r="r" b="b"/>
                <a:pathLst>
                  <a:path w="162" h="66">
                    <a:moveTo>
                      <a:pt x="162" y="45"/>
                    </a:moveTo>
                    <a:lnTo>
                      <a:pt x="162" y="45"/>
                    </a:lnTo>
                    <a:lnTo>
                      <a:pt x="160" y="40"/>
                    </a:lnTo>
                    <a:lnTo>
                      <a:pt x="152" y="27"/>
                    </a:lnTo>
                    <a:lnTo>
                      <a:pt x="144" y="19"/>
                    </a:lnTo>
                    <a:lnTo>
                      <a:pt x="133" y="11"/>
                    </a:lnTo>
                    <a:lnTo>
                      <a:pt x="120" y="6"/>
                    </a:lnTo>
                    <a:lnTo>
                      <a:pt x="105" y="3"/>
                    </a:lnTo>
                    <a:lnTo>
                      <a:pt x="105" y="3"/>
                    </a:lnTo>
                    <a:lnTo>
                      <a:pt x="57" y="0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23" y="6"/>
                    </a:lnTo>
                    <a:lnTo>
                      <a:pt x="13" y="11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5" y="24"/>
                    </a:lnTo>
                    <a:lnTo>
                      <a:pt x="15" y="37"/>
                    </a:lnTo>
                    <a:lnTo>
                      <a:pt x="23" y="45"/>
                    </a:lnTo>
                    <a:lnTo>
                      <a:pt x="34" y="53"/>
                    </a:lnTo>
                    <a:lnTo>
                      <a:pt x="44" y="58"/>
                    </a:lnTo>
                    <a:lnTo>
                      <a:pt x="57" y="61"/>
                    </a:lnTo>
                    <a:lnTo>
                      <a:pt x="57" y="61"/>
                    </a:lnTo>
                    <a:lnTo>
                      <a:pt x="97" y="66"/>
                    </a:lnTo>
                    <a:lnTo>
                      <a:pt x="110" y="66"/>
                    </a:lnTo>
                    <a:lnTo>
                      <a:pt x="123" y="63"/>
                    </a:lnTo>
                    <a:lnTo>
                      <a:pt x="123" y="63"/>
                    </a:lnTo>
                    <a:lnTo>
                      <a:pt x="149" y="50"/>
                    </a:lnTo>
                    <a:lnTo>
                      <a:pt x="162" y="45"/>
                    </a:lnTo>
                    <a:lnTo>
                      <a:pt x="162" y="45"/>
                    </a:lnTo>
                    <a:close/>
                  </a:path>
                </a:pathLst>
              </a:custGeom>
              <a:solidFill>
                <a:srgbClr val="DE6A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8" name="Freeform 611"/>
              <p:cNvSpPr>
                <a:spLocks/>
              </p:cNvSpPr>
              <p:nvPr/>
            </p:nvSpPr>
            <p:spPr bwMode="auto">
              <a:xfrm>
                <a:off x="3849688" y="3021013"/>
                <a:ext cx="174625" cy="222250"/>
              </a:xfrm>
              <a:custGeom>
                <a:avLst/>
                <a:gdLst/>
                <a:ahLst/>
                <a:cxnLst>
                  <a:cxn ang="0">
                    <a:pos x="0" y="77"/>
                  </a:cxn>
                  <a:cxn ang="0">
                    <a:pos x="0" y="77"/>
                  </a:cxn>
                  <a:cxn ang="0">
                    <a:pos x="5" y="92"/>
                  </a:cxn>
                  <a:cxn ang="0">
                    <a:pos x="10" y="105"/>
                  </a:cxn>
                  <a:cxn ang="0">
                    <a:pos x="15" y="116"/>
                  </a:cxn>
                  <a:cxn ang="0">
                    <a:pos x="23" y="124"/>
                  </a:cxn>
                  <a:cxn ang="0">
                    <a:pos x="34" y="132"/>
                  </a:cxn>
                  <a:cxn ang="0">
                    <a:pos x="44" y="137"/>
                  </a:cxn>
                  <a:cxn ang="0">
                    <a:pos x="55" y="140"/>
                  </a:cxn>
                  <a:cxn ang="0">
                    <a:pos x="65" y="140"/>
                  </a:cxn>
                  <a:cxn ang="0">
                    <a:pos x="65" y="140"/>
                  </a:cxn>
                  <a:cxn ang="0">
                    <a:pos x="76" y="137"/>
                  </a:cxn>
                  <a:cxn ang="0">
                    <a:pos x="86" y="132"/>
                  </a:cxn>
                  <a:cxn ang="0">
                    <a:pos x="94" y="124"/>
                  </a:cxn>
                  <a:cxn ang="0">
                    <a:pos x="102" y="113"/>
                  </a:cxn>
                  <a:cxn ang="0">
                    <a:pos x="107" y="103"/>
                  </a:cxn>
                  <a:cxn ang="0">
                    <a:pos x="110" y="90"/>
                  </a:cxn>
                  <a:cxn ang="0">
                    <a:pos x="110" y="77"/>
                  </a:cxn>
                  <a:cxn ang="0">
                    <a:pos x="110" y="61"/>
                  </a:cxn>
                  <a:cxn ang="0">
                    <a:pos x="110" y="61"/>
                  </a:cxn>
                  <a:cxn ang="0">
                    <a:pos x="105" y="48"/>
                  </a:cxn>
                  <a:cxn ang="0">
                    <a:pos x="99" y="34"/>
                  </a:cxn>
                  <a:cxn ang="0">
                    <a:pos x="94" y="24"/>
                  </a:cxn>
                  <a:cxn ang="0">
                    <a:pos x="86" y="16"/>
                  </a:cxn>
                  <a:cxn ang="0">
                    <a:pos x="76" y="8"/>
                  </a:cxn>
                  <a:cxn ang="0">
                    <a:pos x="65" y="3"/>
                  </a:cxn>
                  <a:cxn ang="0">
                    <a:pos x="55" y="0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34" y="3"/>
                  </a:cxn>
                  <a:cxn ang="0">
                    <a:pos x="23" y="8"/>
                  </a:cxn>
                  <a:cxn ang="0">
                    <a:pos x="15" y="16"/>
                  </a:cxn>
                  <a:cxn ang="0">
                    <a:pos x="8" y="27"/>
                  </a:cxn>
                  <a:cxn ang="0">
                    <a:pos x="2" y="37"/>
                  </a:cxn>
                  <a:cxn ang="0">
                    <a:pos x="0" y="50"/>
                  </a:cxn>
                  <a:cxn ang="0">
                    <a:pos x="0" y="63"/>
                  </a:cxn>
                  <a:cxn ang="0">
                    <a:pos x="0" y="77"/>
                  </a:cxn>
                  <a:cxn ang="0">
                    <a:pos x="0" y="77"/>
                  </a:cxn>
                </a:cxnLst>
                <a:rect l="0" t="0" r="r" b="b"/>
                <a:pathLst>
                  <a:path w="110" h="140">
                    <a:moveTo>
                      <a:pt x="0" y="77"/>
                    </a:moveTo>
                    <a:lnTo>
                      <a:pt x="0" y="77"/>
                    </a:lnTo>
                    <a:lnTo>
                      <a:pt x="5" y="92"/>
                    </a:lnTo>
                    <a:lnTo>
                      <a:pt x="10" y="105"/>
                    </a:lnTo>
                    <a:lnTo>
                      <a:pt x="15" y="116"/>
                    </a:lnTo>
                    <a:lnTo>
                      <a:pt x="23" y="124"/>
                    </a:lnTo>
                    <a:lnTo>
                      <a:pt x="34" y="132"/>
                    </a:lnTo>
                    <a:lnTo>
                      <a:pt x="44" y="137"/>
                    </a:lnTo>
                    <a:lnTo>
                      <a:pt x="55" y="140"/>
                    </a:lnTo>
                    <a:lnTo>
                      <a:pt x="65" y="140"/>
                    </a:lnTo>
                    <a:lnTo>
                      <a:pt x="65" y="140"/>
                    </a:lnTo>
                    <a:lnTo>
                      <a:pt x="76" y="137"/>
                    </a:lnTo>
                    <a:lnTo>
                      <a:pt x="86" y="132"/>
                    </a:lnTo>
                    <a:lnTo>
                      <a:pt x="94" y="124"/>
                    </a:lnTo>
                    <a:lnTo>
                      <a:pt x="102" y="113"/>
                    </a:lnTo>
                    <a:lnTo>
                      <a:pt x="107" y="103"/>
                    </a:lnTo>
                    <a:lnTo>
                      <a:pt x="110" y="90"/>
                    </a:lnTo>
                    <a:lnTo>
                      <a:pt x="110" y="77"/>
                    </a:lnTo>
                    <a:lnTo>
                      <a:pt x="110" y="61"/>
                    </a:lnTo>
                    <a:lnTo>
                      <a:pt x="110" y="61"/>
                    </a:lnTo>
                    <a:lnTo>
                      <a:pt x="105" y="48"/>
                    </a:lnTo>
                    <a:lnTo>
                      <a:pt x="99" y="34"/>
                    </a:lnTo>
                    <a:lnTo>
                      <a:pt x="94" y="24"/>
                    </a:lnTo>
                    <a:lnTo>
                      <a:pt x="86" y="16"/>
                    </a:lnTo>
                    <a:lnTo>
                      <a:pt x="76" y="8"/>
                    </a:lnTo>
                    <a:lnTo>
                      <a:pt x="65" y="3"/>
                    </a:lnTo>
                    <a:lnTo>
                      <a:pt x="55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4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7"/>
                    </a:lnTo>
                    <a:lnTo>
                      <a:pt x="2" y="37"/>
                    </a:lnTo>
                    <a:lnTo>
                      <a:pt x="0" y="50"/>
                    </a:lnTo>
                    <a:lnTo>
                      <a:pt x="0" y="63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95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9" name="Freeform 612"/>
              <p:cNvSpPr>
                <a:spLocks/>
              </p:cNvSpPr>
              <p:nvPr/>
            </p:nvSpPr>
            <p:spPr bwMode="auto">
              <a:xfrm>
                <a:off x="3865563" y="3033713"/>
                <a:ext cx="141288" cy="196850"/>
              </a:xfrm>
              <a:custGeom>
                <a:avLst/>
                <a:gdLst/>
                <a:ahLst/>
                <a:cxnLst>
                  <a:cxn ang="0">
                    <a:pos x="3" y="69"/>
                  </a:cxn>
                  <a:cxn ang="0">
                    <a:pos x="3" y="69"/>
                  </a:cxn>
                  <a:cxn ang="0">
                    <a:pos x="5" y="82"/>
                  </a:cxn>
                  <a:cxn ang="0">
                    <a:pos x="8" y="92"/>
                  </a:cxn>
                  <a:cxn ang="0">
                    <a:pos x="13" y="103"/>
                  </a:cxn>
                  <a:cxn ang="0">
                    <a:pos x="21" y="111"/>
                  </a:cxn>
                  <a:cxn ang="0">
                    <a:pos x="29" y="116"/>
                  </a:cxn>
                  <a:cxn ang="0">
                    <a:pos x="37" y="121"/>
                  </a:cxn>
                  <a:cxn ang="0">
                    <a:pos x="45" y="124"/>
                  </a:cxn>
                  <a:cxn ang="0">
                    <a:pos x="55" y="124"/>
                  </a:cxn>
                  <a:cxn ang="0">
                    <a:pos x="55" y="124"/>
                  </a:cxn>
                  <a:cxn ang="0">
                    <a:pos x="63" y="121"/>
                  </a:cxn>
                  <a:cxn ang="0">
                    <a:pos x="71" y="116"/>
                  </a:cxn>
                  <a:cxn ang="0">
                    <a:pos x="76" y="108"/>
                  </a:cxn>
                  <a:cxn ang="0">
                    <a:pos x="81" y="100"/>
                  </a:cxn>
                  <a:cxn ang="0">
                    <a:pos x="87" y="90"/>
                  </a:cxn>
                  <a:cxn ang="0">
                    <a:pos x="89" y="79"/>
                  </a:cxn>
                  <a:cxn ang="0">
                    <a:pos x="89" y="66"/>
                  </a:cxn>
                  <a:cxn ang="0">
                    <a:pos x="89" y="55"/>
                  </a:cxn>
                  <a:cxn ang="0">
                    <a:pos x="89" y="55"/>
                  </a:cxn>
                  <a:cxn ang="0">
                    <a:pos x="87" y="42"/>
                  </a:cxn>
                  <a:cxn ang="0">
                    <a:pos x="81" y="32"/>
                  </a:cxn>
                  <a:cxn ang="0">
                    <a:pos x="76" y="21"/>
                  </a:cxn>
                  <a:cxn ang="0">
                    <a:pos x="68" y="13"/>
                  </a:cxn>
                  <a:cxn ang="0">
                    <a:pos x="63" y="8"/>
                  </a:cxn>
                  <a:cxn ang="0">
                    <a:pos x="53" y="3"/>
                  </a:cxn>
                  <a:cxn ang="0">
                    <a:pos x="45" y="0"/>
                  </a:cxn>
                  <a:cxn ang="0">
                    <a:pos x="37" y="0"/>
                  </a:cxn>
                  <a:cxn ang="0">
                    <a:pos x="37" y="0"/>
                  </a:cxn>
                  <a:cxn ang="0">
                    <a:pos x="29" y="3"/>
                  </a:cxn>
                  <a:cxn ang="0">
                    <a:pos x="21" y="8"/>
                  </a:cxn>
                  <a:cxn ang="0">
                    <a:pos x="13" y="16"/>
                  </a:cxn>
                  <a:cxn ang="0">
                    <a:pos x="8" y="24"/>
                  </a:cxn>
                  <a:cxn ang="0">
                    <a:pos x="5" y="34"/>
                  </a:cxn>
                  <a:cxn ang="0">
                    <a:pos x="3" y="45"/>
                  </a:cxn>
                  <a:cxn ang="0">
                    <a:pos x="0" y="55"/>
                  </a:cxn>
                  <a:cxn ang="0">
                    <a:pos x="3" y="69"/>
                  </a:cxn>
                  <a:cxn ang="0">
                    <a:pos x="3" y="69"/>
                  </a:cxn>
                </a:cxnLst>
                <a:rect l="0" t="0" r="r" b="b"/>
                <a:pathLst>
                  <a:path w="89" h="124">
                    <a:moveTo>
                      <a:pt x="3" y="69"/>
                    </a:moveTo>
                    <a:lnTo>
                      <a:pt x="3" y="69"/>
                    </a:lnTo>
                    <a:lnTo>
                      <a:pt x="5" y="82"/>
                    </a:lnTo>
                    <a:lnTo>
                      <a:pt x="8" y="92"/>
                    </a:lnTo>
                    <a:lnTo>
                      <a:pt x="13" y="103"/>
                    </a:lnTo>
                    <a:lnTo>
                      <a:pt x="21" y="111"/>
                    </a:lnTo>
                    <a:lnTo>
                      <a:pt x="29" y="116"/>
                    </a:lnTo>
                    <a:lnTo>
                      <a:pt x="37" y="121"/>
                    </a:lnTo>
                    <a:lnTo>
                      <a:pt x="45" y="124"/>
                    </a:lnTo>
                    <a:lnTo>
                      <a:pt x="55" y="124"/>
                    </a:lnTo>
                    <a:lnTo>
                      <a:pt x="55" y="124"/>
                    </a:lnTo>
                    <a:lnTo>
                      <a:pt x="63" y="121"/>
                    </a:lnTo>
                    <a:lnTo>
                      <a:pt x="71" y="116"/>
                    </a:lnTo>
                    <a:lnTo>
                      <a:pt x="76" y="108"/>
                    </a:lnTo>
                    <a:lnTo>
                      <a:pt x="81" y="100"/>
                    </a:lnTo>
                    <a:lnTo>
                      <a:pt x="87" y="90"/>
                    </a:lnTo>
                    <a:lnTo>
                      <a:pt x="89" y="79"/>
                    </a:lnTo>
                    <a:lnTo>
                      <a:pt x="89" y="66"/>
                    </a:lnTo>
                    <a:lnTo>
                      <a:pt x="89" y="55"/>
                    </a:lnTo>
                    <a:lnTo>
                      <a:pt x="89" y="55"/>
                    </a:lnTo>
                    <a:lnTo>
                      <a:pt x="87" y="42"/>
                    </a:lnTo>
                    <a:lnTo>
                      <a:pt x="81" y="32"/>
                    </a:lnTo>
                    <a:lnTo>
                      <a:pt x="76" y="21"/>
                    </a:lnTo>
                    <a:lnTo>
                      <a:pt x="68" y="13"/>
                    </a:lnTo>
                    <a:lnTo>
                      <a:pt x="63" y="8"/>
                    </a:lnTo>
                    <a:lnTo>
                      <a:pt x="53" y="3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29" y="3"/>
                    </a:lnTo>
                    <a:lnTo>
                      <a:pt x="21" y="8"/>
                    </a:lnTo>
                    <a:lnTo>
                      <a:pt x="13" y="16"/>
                    </a:lnTo>
                    <a:lnTo>
                      <a:pt x="8" y="24"/>
                    </a:lnTo>
                    <a:lnTo>
                      <a:pt x="5" y="34"/>
                    </a:lnTo>
                    <a:lnTo>
                      <a:pt x="3" y="45"/>
                    </a:lnTo>
                    <a:lnTo>
                      <a:pt x="0" y="55"/>
                    </a:lnTo>
                    <a:lnTo>
                      <a:pt x="3" y="69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5CCBF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0" name="Freeform 613"/>
              <p:cNvSpPr>
                <a:spLocks/>
              </p:cNvSpPr>
              <p:nvPr/>
            </p:nvSpPr>
            <p:spPr bwMode="auto">
              <a:xfrm>
                <a:off x="3886200" y="3071813"/>
                <a:ext cx="104775" cy="128588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45"/>
                  </a:cxn>
                  <a:cxn ang="0">
                    <a:pos x="6" y="60"/>
                  </a:cxn>
                  <a:cxn ang="0">
                    <a:pos x="16" y="71"/>
                  </a:cxn>
                  <a:cxn ang="0">
                    <a:pos x="27" y="79"/>
                  </a:cxn>
                  <a:cxn ang="0">
                    <a:pos x="34" y="81"/>
                  </a:cxn>
                  <a:cxn ang="0">
                    <a:pos x="40" y="81"/>
                  </a:cxn>
                  <a:cxn ang="0">
                    <a:pos x="40" y="81"/>
                  </a:cxn>
                  <a:cxn ang="0">
                    <a:pos x="47" y="79"/>
                  </a:cxn>
                  <a:cxn ang="0">
                    <a:pos x="53" y="76"/>
                  </a:cxn>
                  <a:cxn ang="0">
                    <a:pos x="61" y="66"/>
                  </a:cxn>
                  <a:cxn ang="0">
                    <a:pos x="66" y="52"/>
                  </a:cxn>
                  <a:cxn ang="0">
                    <a:pos x="66" y="37"/>
                  </a:cxn>
                  <a:cxn ang="0">
                    <a:pos x="66" y="37"/>
                  </a:cxn>
                  <a:cxn ang="0">
                    <a:pos x="61" y="21"/>
                  </a:cxn>
                  <a:cxn ang="0">
                    <a:pos x="53" y="10"/>
                  </a:cxn>
                  <a:cxn ang="0">
                    <a:pos x="40" y="2"/>
                  </a:cxn>
                  <a:cxn ang="0">
                    <a:pos x="34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1" y="2"/>
                  </a:cxn>
                  <a:cxn ang="0">
                    <a:pos x="16" y="5"/>
                  </a:cxn>
                  <a:cxn ang="0">
                    <a:pos x="6" y="16"/>
                  </a:cxn>
                  <a:cxn ang="0">
                    <a:pos x="0" y="29"/>
                  </a:cxn>
                  <a:cxn ang="0">
                    <a:pos x="0" y="45"/>
                  </a:cxn>
                  <a:cxn ang="0">
                    <a:pos x="0" y="45"/>
                  </a:cxn>
                </a:cxnLst>
                <a:rect l="0" t="0" r="r" b="b"/>
                <a:pathLst>
                  <a:path w="66" h="81">
                    <a:moveTo>
                      <a:pt x="0" y="45"/>
                    </a:moveTo>
                    <a:lnTo>
                      <a:pt x="0" y="45"/>
                    </a:lnTo>
                    <a:lnTo>
                      <a:pt x="6" y="60"/>
                    </a:lnTo>
                    <a:lnTo>
                      <a:pt x="16" y="71"/>
                    </a:lnTo>
                    <a:lnTo>
                      <a:pt x="27" y="79"/>
                    </a:lnTo>
                    <a:lnTo>
                      <a:pt x="34" y="81"/>
                    </a:lnTo>
                    <a:lnTo>
                      <a:pt x="40" y="81"/>
                    </a:lnTo>
                    <a:lnTo>
                      <a:pt x="40" y="81"/>
                    </a:lnTo>
                    <a:lnTo>
                      <a:pt x="47" y="79"/>
                    </a:lnTo>
                    <a:lnTo>
                      <a:pt x="53" y="76"/>
                    </a:lnTo>
                    <a:lnTo>
                      <a:pt x="61" y="66"/>
                    </a:lnTo>
                    <a:lnTo>
                      <a:pt x="66" y="52"/>
                    </a:lnTo>
                    <a:lnTo>
                      <a:pt x="66" y="37"/>
                    </a:lnTo>
                    <a:lnTo>
                      <a:pt x="66" y="37"/>
                    </a:lnTo>
                    <a:lnTo>
                      <a:pt x="61" y="21"/>
                    </a:lnTo>
                    <a:lnTo>
                      <a:pt x="53" y="10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5"/>
                    </a:lnTo>
                    <a:lnTo>
                      <a:pt x="6" y="16"/>
                    </a:lnTo>
                    <a:lnTo>
                      <a:pt x="0" y="29"/>
                    </a:lnTo>
                    <a:lnTo>
                      <a:pt x="0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1" name="Freeform 614"/>
              <p:cNvSpPr>
                <a:spLocks/>
              </p:cNvSpPr>
              <p:nvPr/>
            </p:nvSpPr>
            <p:spPr bwMode="auto">
              <a:xfrm>
                <a:off x="3952875" y="3084513"/>
                <a:ext cx="33338" cy="28575"/>
              </a:xfrm>
              <a:custGeom>
                <a:avLst/>
                <a:gdLst/>
                <a:ahLst/>
                <a:cxnLst>
                  <a:cxn ang="0">
                    <a:pos x="21" y="10"/>
                  </a:cxn>
                  <a:cxn ang="0">
                    <a:pos x="21" y="10"/>
                  </a:cxn>
                  <a:cxn ang="0">
                    <a:pos x="19" y="16"/>
                  </a:cxn>
                  <a:cxn ang="0">
                    <a:pos x="11" y="18"/>
                  </a:cxn>
                  <a:cxn ang="0">
                    <a:pos x="11" y="18"/>
                  </a:cxn>
                  <a:cxn ang="0">
                    <a:pos x="3" y="16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3" y="2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19" y="2"/>
                  </a:cxn>
                  <a:cxn ang="0">
                    <a:pos x="21" y="10"/>
                  </a:cxn>
                  <a:cxn ang="0">
                    <a:pos x="21" y="10"/>
                  </a:cxn>
                </a:cxnLst>
                <a:rect l="0" t="0" r="r" b="b"/>
                <a:pathLst>
                  <a:path w="21" h="18">
                    <a:moveTo>
                      <a:pt x="21" y="10"/>
                    </a:moveTo>
                    <a:lnTo>
                      <a:pt x="21" y="10"/>
                    </a:lnTo>
                    <a:lnTo>
                      <a:pt x="19" y="16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3" y="1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9" y="2"/>
                    </a:lnTo>
                    <a:lnTo>
                      <a:pt x="21" y="1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2" name="Freeform 615"/>
              <p:cNvSpPr>
                <a:spLocks/>
              </p:cNvSpPr>
              <p:nvPr/>
            </p:nvSpPr>
            <p:spPr bwMode="auto">
              <a:xfrm>
                <a:off x="4214813" y="3021013"/>
                <a:ext cx="179388" cy="222250"/>
              </a:xfrm>
              <a:custGeom>
                <a:avLst/>
                <a:gdLst/>
                <a:ahLst/>
                <a:cxnLst>
                  <a:cxn ang="0">
                    <a:pos x="110" y="77"/>
                  </a:cxn>
                  <a:cxn ang="0">
                    <a:pos x="110" y="77"/>
                  </a:cxn>
                  <a:cxn ang="0">
                    <a:pos x="108" y="92"/>
                  </a:cxn>
                  <a:cxn ang="0">
                    <a:pos x="103" y="105"/>
                  </a:cxn>
                  <a:cxn ang="0">
                    <a:pos x="95" y="116"/>
                  </a:cxn>
                  <a:cxn ang="0">
                    <a:pos x="87" y="124"/>
                  </a:cxn>
                  <a:cxn ang="0">
                    <a:pos x="79" y="132"/>
                  </a:cxn>
                  <a:cxn ang="0">
                    <a:pos x="69" y="137"/>
                  </a:cxn>
                  <a:cxn ang="0">
                    <a:pos x="55" y="140"/>
                  </a:cxn>
                  <a:cxn ang="0">
                    <a:pos x="45" y="140"/>
                  </a:cxn>
                  <a:cxn ang="0">
                    <a:pos x="45" y="140"/>
                  </a:cxn>
                  <a:cxn ang="0">
                    <a:pos x="34" y="137"/>
                  </a:cxn>
                  <a:cxn ang="0">
                    <a:pos x="24" y="132"/>
                  </a:cxn>
                  <a:cxn ang="0">
                    <a:pos x="16" y="124"/>
                  </a:cxn>
                  <a:cxn ang="0">
                    <a:pos x="11" y="113"/>
                  </a:cxn>
                  <a:cxn ang="0">
                    <a:pos x="6" y="103"/>
                  </a:cxn>
                  <a:cxn ang="0">
                    <a:pos x="3" y="90"/>
                  </a:cxn>
                  <a:cxn ang="0">
                    <a:pos x="0" y="77"/>
                  </a:cxn>
                  <a:cxn ang="0">
                    <a:pos x="3" y="61"/>
                  </a:cxn>
                  <a:cxn ang="0">
                    <a:pos x="3" y="61"/>
                  </a:cxn>
                  <a:cxn ang="0">
                    <a:pos x="6" y="48"/>
                  </a:cxn>
                  <a:cxn ang="0">
                    <a:pos x="11" y="34"/>
                  </a:cxn>
                  <a:cxn ang="0">
                    <a:pos x="19" y="24"/>
                  </a:cxn>
                  <a:cxn ang="0">
                    <a:pos x="27" y="16"/>
                  </a:cxn>
                  <a:cxn ang="0">
                    <a:pos x="34" y="8"/>
                  </a:cxn>
                  <a:cxn ang="0">
                    <a:pos x="45" y="3"/>
                  </a:cxn>
                  <a:cxn ang="0">
                    <a:pos x="58" y="0"/>
                  </a:cxn>
                  <a:cxn ang="0">
                    <a:pos x="69" y="0"/>
                  </a:cxn>
                  <a:cxn ang="0">
                    <a:pos x="69" y="0"/>
                  </a:cxn>
                  <a:cxn ang="0">
                    <a:pos x="79" y="3"/>
                  </a:cxn>
                  <a:cxn ang="0">
                    <a:pos x="87" y="8"/>
                  </a:cxn>
                  <a:cxn ang="0">
                    <a:pos x="97" y="16"/>
                  </a:cxn>
                  <a:cxn ang="0">
                    <a:pos x="103" y="27"/>
                  </a:cxn>
                  <a:cxn ang="0">
                    <a:pos x="108" y="37"/>
                  </a:cxn>
                  <a:cxn ang="0">
                    <a:pos x="110" y="50"/>
                  </a:cxn>
                  <a:cxn ang="0">
                    <a:pos x="113" y="63"/>
                  </a:cxn>
                  <a:cxn ang="0">
                    <a:pos x="110" y="77"/>
                  </a:cxn>
                  <a:cxn ang="0">
                    <a:pos x="110" y="77"/>
                  </a:cxn>
                </a:cxnLst>
                <a:rect l="0" t="0" r="r" b="b"/>
                <a:pathLst>
                  <a:path w="113" h="140">
                    <a:moveTo>
                      <a:pt x="110" y="77"/>
                    </a:moveTo>
                    <a:lnTo>
                      <a:pt x="110" y="77"/>
                    </a:lnTo>
                    <a:lnTo>
                      <a:pt x="108" y="92"/>
                    </a:lnTo>
                    <a:lnTo>
                      <a:pt x="103" y="105"/>
                    </a:lnTo>
                    <a:lnTo>
                      <a:pt x="95" y="116"/>
                    </a:lnTo>
                    <a:lnTo>
                      <a:pt x="87" y="124"/>
                    </a:lnTo>
                    <a:lnTo>
                      <a:pt x="79" y="132"/>
                    </a:lnTo>
                    <a:lnTo>
                      <a:pt x="69" y="137"/>
                    </a:lnTo>
                    <a:lnTo>
                      <a:pt x="55" y="140"/>
                    </a:lnTo>
                    <a:lnTo>
                      <a:pt x="45" y="140"/>
                    </a:lnTo>
                    <a:lnTo>
                      <a:pt x="45" y="140"/>
                    </a:lnTo>
                    <a:lnTo>
                      <a:pt x="34" y="137"/>
                    </a:lnTo>
                    <a:lnTo>
                      <a:pt x="24" y="132"/>
                    </a:lnTo>
                    <a:lnTo>
                      <a:pt x="16" y="124"/>
                    </a:lnTo>
                    <a:lnTo>
                      <a:pt x="11" y="113"/>
                    </a:lnTo>
                    <a:lnTo>
                      <a:pt x="6" y="103"/>
                    </a:lnTo>
                    <a:lnTo>
                      <a:pt x="3" y="90"/>
                    </a:lnTo>
                    <a:lnTo>
                      <a:pt x="0" y="77"/>
                    </a:lnTo>
                    <a:lnTo>
                      <a:pt x="3" y="61"/>
                    </a:lnTo>
                    <a:lnTo>
                      <a:pt x="3" y="61"/>
                    </a:lnTo>
                    <a:lnTo>
                      <a:pt x="6" y="48"/>
                    </a:lnTo>
                    <a:lnTo>
                      <a:pt x="11" y="34"/>
                    </a:lnTo>
                    <a:lnTo>
                      <a:pt x="19" y="24"/>
                    </a:lnTo>
                    <a:lnTo>
                      <a:pt x="27" y="16"/>
                    </a:lnTo>
                    <a:lnTo>
                      <a:pt x="34" y="8"/>
                    </a:lnTo>
                    <a:lnTo>
                      <a:pt x="45" y="3"/>
                    </a:lnTo>
                    <a:lnTo>
                      <a:pt x="58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79" y="3"/>
                    </a:lnTo>
                    <a:lnTo>
                      <a:pt x="87" y="8"/>
                    </a:lnTo>
                    <a:lnTo>
                      <a:pt x="97" y="16"/>
                    </a:lnTo>
                    <a:lnTo>
                      <a:pt x="103" y="27"/>
                    </a:lnTo>
                    <a:lnTo>
                      <a:pt x="108" y="37"/>
                    </a:lnTo>
                    <a:lnTo>
                      <a:pt x="110" y="50"/>
                    </a:lnTo>
                    <a:lnTo>
                      <a:pt x="113" y="63"/>
                    </a:lnTo>
                    <a:lnTo>
                      <a:pt x="110" y="77"/>
                    </a:lnTo>
                    <a:lnTo>
                      <a:pt x="110" y="77"/>
                    </a:lnTo>
                    <a:close/>
                  </a:path>
                </a:pathLst>
              </a:custGeom>
              <a:solidFill>
                <a:srgbClr val="0095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3" name="Freeform 616"/>
              <p:cNvSpPr>
                <a:spLocks/>
              </p:cNvSpPr>
              <p:nvPr/>
            </p:nvSpPr>
            <p:spPr bwMode="auto">
              <a:xfrm>
                <a:off x="4232275" y="3033713"/>
                <a:ext cx="141288" cy="196850"/>
              </a:xfrm>
              <a:custGeom>
                <a:avLst/>
                <a:gdLst/>
                <a:ahLst/>
                <a:cxnLst>
                  <a:cxn ang="0">
                    <a:pos x="89" y="69"/>
                  </a:cxn>
                  <a:cxn ang="0">
                    <a:pos x="89" y="69"/>
                  </a:cxn>
                  <a:cxn ang="0">
                    <a:pos x="86" y="82"/>
                  </a:cxn>
                  <a:cxn ang="0">
                    <a:pos x="81" y="92"/>
                  </a:cxn>
                  <a:cxn ang="0">
                    <a:pos x="76" y="103"/>
                  </a:cxn>
                  <a:cxn ang="0">
                    <a:pos x="68" y="111"/>
                  </a:cxn>
                  <a:cxn ang="0">
                    <a:pos x="63" y="116"/>
                  </a:cxn>
                  <a:cxn ang="0">
                    <a:pos x="52" y="121"/>
                  </a:cxn>
                  <a:cxn ang="0">
                    <a:pos x="44" y="124"/>
                  </a:cxn>
                  <a:cxn ang="0">
                    <a:pos x="37" y="124"/>
                  </a:cxn>
                  <a:cxn ang="0">
                    <a:pos x="37" y="124"/>
                  </a:cxn>
                  <a:cxn ang="0">
                    <a:pos x="29" y="121"/>
                  </a:cxn>
                  <a:cxn ang="0">
                    <a:pos x="21" y="116"/>
                  </a:cxn>
                  <a:cxn ang="0">
                    <a:pos x="13" y="108"/>
                  </a:cxn>
                  <a:cxn ang="0">
                    <a:pos x="8" y="100"/>
                  </a:cxn>
                  <a:cxn ang="0">
                    <a:pos x="5" y="90"/>
                  </a:cxn>
                  <a:cxn ang="0">
                    <a:pos x="3" y="79"/>
                  </a:cxn>
                  <a:cxn ang="0">
                    <a:pos x="0" y="66"/>
                  </a:cxn>
                  <a:cxn ang="0">
                    <a:pos x="3" y="55"/>
                  </a:cxn>
                  <a:cxn ang="0">
                    <a:pos x="3" y="55"/>
                  </a:cxn>
                  <a:cxn ang="0">
                    <a:pos x="5" y="42"/>
                  </a:cxn>
                  <a:cxn ang="0">
                    <a:pos x="8" y="32"/>
                  </a:cxn>
                  <a:cxn ang="0">
                    <a:pos x="13" y="21"/>
                  </a:cxn>
                  <a:cxn ang="0">
                    <a:pos x="21" y="13"/>
                  </a:cxn>
                  <a:cxn ang="0">
                    <a:pos x="29" y="8"/>
                  </a:cxn>
                  <a:cxn ang="0">
                    <a:pos x="37" y="3"/>
                  </a:cxn>
                  <a:cxn ang="0">
                    <a:pos x="44" y="0"/>
                  </a:cxn>
                  <a:cxn ang="0">
                    <a:pos x="55" y="0"/>
                  </a:cxn>
                  <a:cxn ang="0">
                    <a:pos x="55" y="0"/>
                  </a:cxn>
                  <a:cxn ang="0">
                    <a:pos x="63" y="3"/>
                  </a:cxn>
                  <a:cxn ang="0">
                    <a:pos x="71" y="8"/>
                  </a:cxn>
                  <a:cxn ang="0">
                    <a:pos x="76" y="16"/>
                  </a:cxn>
                  <a:cxn ang="0">
                    <a:pos x="81" y="24"/>
                  </a:cxn>
                  <a:cxn ang="0">
                    <a:pos x="86" y="34"/>
                  </a:cxn>
                  <a:cxn ang="0">
                    <a:pos x="89" y="45"/>
                  </a:cxn>
                  <a:cxn ang="0">
                    <a:pos x="89" y="55"/>
                  </a:cxn>
                  <a:cxn ang="0">
                    <a:pos x="89" y="69"/>
                  </a:cxn>
                  <a:cxn ang="0">
                    <a:pos x="89" y="69"/>
                  </a:cxn>
                </a:cxnLst>
                <a:rect l="0" t="0" r="r" b="b"/>
                <a:pathLst>
                  <a:path w="89" h="124">
                    <a:moveTo>
                      <a:pt x="89" y="69"/>
                    </a:moveTo>
                    <a:lnTo>
                      <a:pt x="89" y="69"/>
                    </a:lnTo>
                    <a:lnTo>
                      <a:pt x="86" y="82"/>
                    </a:lnTo>
                    <a:lnTo>
                      <a:pt x="81" y="92"/>
                    </a:lnTo>
                    <a:lnTo>
                      <a:pt x="76" y="103"/>
                    </a:lnTo>
                    <a:lnTo>
                      <a:pt x="68" y="111"/>
                    </a:lnTo>
                    <a:lnTo>
                      <a:pt x="63" y="116"/>
                    </a:lnTo>
                    <a:lnTo>
                      <a:pt x="52" y="121"/>
                    </a:lnTo>
                    <a:lnTo>
                      <a:pt x="44" y="124"/>
                    </a:lnTo>
                    <a:lnTo>
                      <a:pt x="37" y="124"/>
                    </a:lnTo>
                    <a:lnTo>
                      <a:pt x="37" y="124"/>
                    </a:lnTo>
                    <a:lnTo>
                      <a:pt x="29" y="121"/>
                    </a:lnTo>
                    <a:lnTo>
                      <a:pt x="21" y="116"/>
                    </a:lnTo>
                    <a:lnTo>
                      <a:pt x="13" y="108"/>
                    </a:lnTo>
                    <a:lnTo>
                      <a:pt x="8" y="100"/>
                    </a:lnTo>
                    <a:lnTo>
                      <a:pt x="5" y="90"/>
                    </a:lnTo>
                    <a:lnTo>
                      <a:pt x="3" y="79"/>
                    </a:lnTo>
                    <a:lnTo>
                      <a:pt x="0" y="66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8" y="32"/>
                    </a:lnTo>
                    <a:lnTo>
                      <a:pt x="13" y="21"/>
                    </a:lnTo>
                    <a:lnTo>
                      <a:pt x="21" y="13"/>
                    </a:lnTo>
                    <a:lnTo>
                      <a:pt x="29" y="8"/>
                    </a:lnTo>
                    <a:lnTo>
                      <a:pt x="37" y="3"/>
                    </a:lnTo>
                    <a:lnTo>
                      <a:pt x="4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63" y="3"/>
                    </a:lnTo>
                    <a:lnTo>
                      <a:pt x="71" y="8"/>
                    </a:lnTo>
                    <a:lnTo>
                      <a:pt x="76" y="16"/>
                    </a:lnTo>
                    <a:lnTo>
                      <a:pt x="81" y="24"/>
                    </a:lnTo>
                    <a:lnTo>
                      <a:pt x="86" y="34"/>
                    </a:lnTo>
                    <a:lnTo>
                      <a:pt x="89" y="45"/>
                    </a:lnTo>
                    <a:lnTo>
                      <a:pt x="89" y="55"/>
                    </a:lnTo>
                    <a:lnTo>
                      <a:pt x="89" y="69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5CCBF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4" name="Freeform 617"/>
              <p:cNvSpPr>
                <a:spLocks/>
              </p:cNvSpPr>
              <p:nvPr/>
            </p:nvSpPr>
            <p:spPr bwMode="auto">
              <a:xfrm>
                <a:off x="4248150" y="3071813"/>
                <a:ext cx="104775" cy="128588"/>
              </a:xfrm>
              <a:custGeom>
                <a:avLst/>
                <a:gdLst/>
                <a:ahLst/>
                <a:cxnLst>
                  <a:cxn ang="0">
                    <a:pos x="66" y="45"/>
                  </a:cxn>
                  <a:cxn ang="0">
                    <a:pos x="66" y="45"/>
                  </a:cxn>
                  <a:cxn ang="0">
                    <a:pos x="61" y="60"/>
                  </a:cxn>
                  <a:cxn ang="0">
                    <a:pos x="53" y="71"/>
                  </a:cxn>
                  <a:cxn ang="0">
                    <a:pos x="40" y="79"/>
                  </a:cxn>
                  <a:cxn ang="0">
                    <a:pos x="34" y="81"/>
                  </a:cxn>
                  <a:cxn ang="0">
                    <a:pos x="27" y="81"/>
                  </a:cxn>
                  <a:cxn ang="0">
                    <a:pos x="27" y="81"/>
                  </a:cxn>
                  <a:cxn ang="0">
                    <a:pos x="21" y="79"/>
                  </a:cxn>
                  <a:cxn ang="0">
                    <a:pos x="13" y="76"/>
                  </a:cxn>
                  <a:cxn ang="0">
                    <a:pos x="6" y="66"/>
                  </a:cxn>
                  <a:cxn ang="0">
                    <a:pos x="0" y="52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6" y="21"/>
                  </a:cxn>
                  <a:cxn ang="0">
                    <a:pos x="13" y="10"/>
                  </a:cxn>
                  <a:cxn ang="0">
                    <a:pos x="27" y="2"/>
                  </a:cxn>
                  <a:cxn ang="0">
                    <a:pos x="32" y="0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45" y="2"/>
                  </a:cxn>
                  <a:cxn ang="0">
                    <a:pos x="53" y="5"/>
                  </a:cxn>
                  <a:cxn ang="0">
                    <a:pos x="61" y="16"/>
                  </a:cxn>
                  <a:cxn ang="0">
                    <a:pos x="66" y="29"/>
                  </a:cxn>
                  <a:cxn ang="0">
                    <a:pos x="66" y="45"/>
                  </a:cxn>
                  <a:cxn ang="0">
                    <a:pos x="66" y="45"/>
                  </a:cxn>
                </a:cxnLst>
                <a:rect l="0" t="0" r="r" b="b"/>
                <a:pathLst>
                  <a:path w="66" h="81">
                    <a:moveTo>
                      <a:pt x="66" y="45"/>
                    </a:moveTo>
                    <a:lnTo>
                      <a:pt x="66" y="45"/>
                    </a:lnTo>
                    <a:lnTo>
                      <a:pt x="61" y="60"/>
                    </a:lnTo>
                    <a:lnTo>
                      <a:pt x="53" y="71"/>
                    </a:lnTo>
                    <a:lnTo>
                      <a:pt x="40" y="79"/>
                    </a:lnTo>
                    <a:lnTo>
                      <a:pt x="34" y="81"/>
                    </a:lnTo>
                    <a:lnTo>
                      <a:pt x="27" y="81"/>
                    </a:lnTo>
                    <a:lnTo>
                      <a:pt x="27" y="81"/>
                    </a:lnTo>
                    <a:lnTo>
                      <a:pt x="21" y="79"/>
                    </a:lnTo>
                    <a:lnTo>
                      <a:pt x="13" y="76"/>
                    </a:lnTo>
                    <a:lnTo>
                      <a:pt x="6" y="66"/>
                    </a:lnTo>
                    <a:lnTo>
                      <a:pt x="0" y="52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6" y="21"/>
                    </a:lnTo>
                    <a:lnTo>
                      <a:pt x="13" y="10"/>
                    </a:lnTo>
                    <a:lnTo>
                      <a:pt x="27" y="2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5" y="2"/>
                    </a:lnTo>
                    <a:lnTo>
                      <a:pt x="53" y="5"/>
                    </a:lnTo>
                    <a:lnTo>
                      <a:pt x="61" y="16"/>
                    </a:lnTo>
                    <a:lnTo>
                      <a:pt x="66" y="29"/>
                    </a:lnTo>
                    <a:lnTo>
                      <a:pt x="66" y="45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5" name="Freeform 618"/>
              <p:cNvSpPr>
                <a:spLocks/>
              </p:cNvSpPr>
              <p:nvPr/>
            </p:nvSpPr>
            <p:spPr bwMode="auto">
              <a:xfrm>
                <a:off x="4257675" y="3084513"/>
                <a:ext cx="28575" cy="285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2" y="16"/>
                  </a:cxn>
                  <a:cxn ang="0">
                    <a:pos x="7" y="18"/>
                  </a:cxn>
                  <a:cxn ang="0">
                    <a:pos x="7" y="18"/>
                  </a:cxn>
                  <a:cxn ang="0">
                    <a:pos x="15" y="16"/>
                  </a:cxn>
                  <a:cxn ang="0">
                    <a:pos x="18" y="10"/>
                  </a:cxn>
                  <a:cxn ang="0">
                    <a:pos x="18" y="10"/>
                  </a:cxn>
                  <a:cxn ang="0">
                    <a:pos x="15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2" y="2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8" h="18">
                    <a:moveTo>
                      <a:pt x="0" y="10"/>
                    </a:moveTo>
                    <a:lnTo>
                      <a:pt x="0" y="10"/>
                    </a:lnTo>
                    <a:lnTo>
                      <a:pt x="2" y="16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6" name="Freeform 619"/>
              <p:cNvSpPr>
                <a:spLocks/>
              </p:cNvSpPr>
              <p:nvPr/>
            </p:nvSpPr>
            <p:spPr bwMode="auto">
              <a:xfrm>
                <a:off x="4265613" y="2892426"/>
                <a:ext cx="161925" cy="100013"/>
              </a:xfrm>
              <a:custGeom>
                <a:avLst/>
                <a:gdLst/>
                <a:ahLst/>
                <a:cxnLst>
                  <a:cxn ang="0">
                    <a:pos x="97" y="63"/>
                  </a:cxn>
                  <a:cxn ang="0">
                    <a:pos x="97" y="63"/>
                  </a:cxn>
                  <a:cxn ang="0">
                    <a:pos x="99" y="52"/>
                  </a:cxn>
                  <a:cxn ang="0">
                    <a:pos x="102" y="42"/>
                  </a:cxn>
                  <a:cxn ang="0">
                    <a:pos x="102" y="31"/>
                  </a:cxn>
                  <a:cxn ang="0">
                    <a:pos x="102" y="21"/>
                  </a:cxn>
                  <a:cxn ang="0">
                    <a:pos x="97" y="10"/>
                  </a:cxn>
                  <a:cxn ang="0">
                    <a:pos x="86" y="3"/>
                  </a:cxn>
                  <a:cxn ang="0">
                    <a:pos x="73" y="0"/>
                  </a:cxn>
                  <a:cxn ang="0">
                    <a:pos x="73" y="0"/>
                  </a:cxn>
                  <a:cxn ang="0">
                    <a:pos x="60" y="0"/>
                  </a:cxn>
                  <a:cxn ang="0">
                    <a:pos x="44" y="3"/>
                  </a:cxn>
                  <a:cxn ang="0">
                    <a:pos x="31" y="5"/>
                  </a:cxn>
                  <a:cxn ang="0">
                    <a:pos x="21" y="3"/>
                  </a:cxn>
                  <a:cxn ang="0">
                    <a:pos x="21" y="3"/>
                  </a:cxn>
                  <a:cxn ang="0">
                    <a:pos x="13" y="3"/>
                  </a:cxn>
                  <a:cxn ang="0">
                    <a:pos x="5" y="3"/>
                  </a:cxn>
                  <a:cxn ang="0">
                    <a:pos x="0" y="5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5" y="18"/>
                  </a:cxn>
                  <a:cxn ang="0">
                    <a:pos x="16" y="21"/>
                  </a:cxn>
                  <a:cxn ang="0">
                    <a:pos x="29" y="21"/>
                  </a:cxn>
                  <a:cxn ang="0">
                    <a:pos x="29" y="21"/>
                  </a:cxn>
                  <a:cxn ang="0">
                    <a:pos x="50" y="18"/>
                  </a:cxn>
                  <a:cxn ang="0">
                    <a:pos x="71" y="18"/>
                  </a:cxn>
                  <a:cxn ang="0">
                    <a:pos x="78" y="18"/>
                  </a:cxn>
                  <a:cxn ang="0">
                    <a:pos x="86" y="24"/>
                  </a:cxn>
                  <a:cxn ang="0">
                    <a:pos x="92" y="26"/>
                  </a:cxn>
                  <a:cxn ang="0">
                    <a:pos x="94" y="34"/>
                  </a:cxn>
                  <a:cxn ang="0">
                    <a:pos x="94" y="34"/>
                  </a:cxn>
                  <a:cxn ang="0">
                    <a:pos x="97" y="58"/>
                  </a:cxn>
                  <a:cxn ang="0">
                    <a:pos x="97" y="63"/>
                  </a:cxn>
                  <a:cxn ang="0">
                    <a:pos x="97" y="63"/>
                  </a:cxn>
                </a:cxnLst>
                <a:rect l="0" t="0" r="r" b="b"/>
                <a:pathLst>
                  <a:path w="102" h="63">
                    <a:moveTo>
                      <a:pt x="97" y="63"/>
                    </a:moveTo>
                    <a:lnTo>
                      <a:pt x="97" y="63"/>
                    </a:lnTo>
                    <a:lnTo>
                      <a:pt x="99" y="52"/>
                    </a:lnTo>
                    <a:lnTo>
                      <a:pt x="102" y="42"/>
                    </a:lnTo>
                    <a:lnTo>
                      <a:pt x="102" y="31"/>
                    </a:lnTo>
                    <a:lnTo>
                      <a:pt x="102" y="21"/>
                    </a:lnTo>
                    <a:lnTo>
                      <a:pt x="97" y="10"/>
                    </a:lnTo>
                    <a:lnTo>
                      <a:pt x="86" y="3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60" y="0"/>
                    </a:lnTo>
                    <a:lnTo>
                      <a:pt x="44" y="3"/>
                    </a:lnTo>
                    <a:lnTo>
                      <a:pt x="31" y="5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13" y="3"/>
                    </a:lnTo>
                    <a:lnTo>
                      <a:pt x="5" y="3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5" y="18"/>
                    </a:lnTo>
                    <a:lnTo>
                      <a:pt x="16" y="21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50" y="18"/>
                    </a:lnTo>
                    <a:lnTo>
                      <a:pt x="71" y="18"/>
                    </a:lnTo>
                    <a:lnTo>
                      <a:pt x="78" y="18"/>
                    </a:lnTo>
                    <a:lnTo>
                      <a:pt x="86" y="24"/>
                    </a:lnTo>
                    <a:lnTo>
                      <a:pt x="92" y="26"/>
                    </a:lnTo>
                    <a:lnTo>
                      <a:pt x="94" y="34"/>
                    </a:lnTo>
                    <a:lnTo>
                      <a:pt x="94" y="34"/>
                    </a:lnTo>
                    <a:lnTo>
                      <a:pt x="97" y="58"/>
                    </a:lnTo>
                    <a:lnTo>
                      <a:pt x="97" y="63"/>
                    </a:lnTo>
                    <a:lnTo>
                      <a:pt x="97" y="63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7" name="Freeform 620"/>
              <p:cNvSpPr>
                <a:spLocks/>
              </p:cNvSpPr>
              <p:nvPr/>
            </p:nvSpPr>
            <p:spPr bwMode="auto">
              <a:xfrm>
                <a:off x="3819525" y="3225801"/>
                <a:ext cx="271463" cy="71438"/>
              </a:xfrm>
              <a:custGeom>
                <a:avLst/>
                <a:gdLst/>
                <a:ahLst/>
                <a:cxnLst>
                  <a:cxn ang="0">
                    <a:pos x="171" y="18"/>
                  </a:cxn>
                  <a:cxn ang="0">
                    <a:pos x="171" y="18"/>
                  </a:cxn>
                  <a:cxn ang="0">
                    <a:pos x="152" y="11"/>
                  </a:cxn>
                  <a:cxn ang="0">
                    <a:pos x="134" y="5"/>
                  </a:cxn>
                  <a:cxn ang="0">
                    <a:pos x="110" y="0"/>
                  </a:cxn>
                  <a:cxn ang="0">
                    <a:pos x="82" y="0"/>
                  </a:cxn>
                  <a:cxn ang="0">
                    <a:pos x="69" y="3"/>
                  </a:cxn>
                  <a:cxn ang="0">
                    <a:pos x="55" y="5"/>
                  </a:cxn>
                  <a:cxn ang="0">
                    <a:pos x="40" y="11"/>
                  </a:cxn>
                  <a:cxn ang="0">
                    <a:pos x="27" y="18"/>
                  </a:cxn>
                  <a:cxn ang="0">
                    <a:pos x="13" y="29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11" y="34"/>
                  </a:cxn>
                  <a:cxn ang="0">
                    <a:pos x="27" y="26"/>
                  </a:cxn>
                  <a:cxn ang="0">
                    <a:pos x="45" y="18"/>
                  </a:cxn>
                  <a:cxn ang="0">
                    <a:pos x="69" y="13"/>
                  </a:cxn>
                  <a:cxn ang="0">
                    <a:pos x="100" y="8"/>
                  </a:cxn>
                  <a:cxn ang="0">
                    <a:pos x="134" y="11"/>
                  </a:cxn>
                  <a:cxn ang="0">
                    <a:pos x="152" y="13"/>
                  </a:cxn>
                  <a:cxn ang="0">
                    <a:pos x="171" y="18"/>
                  </a:cxn>
                  <a:cxn ang="0">
                    <a:pos x="171" y="18"/>
                  </a:cxn>
                </a:cxnLst>
                <a:rect l="0" t="0" r="r" b="b"/>
                <a:pathLst>
                  <a:path w="171" h="45">
                    <a:moveTo>
                      <a:pt x="171" y="18"/>
                    </a:moveTo>
                    <a:lnTo>
                      <a:pt x="171" y="18"/>
                    </a:lnTo>
                    <a:lnTo>
                      <a:pt x="152" y="11"/>
                    </a:lnTo>
                    <a:lnTo>
                      <a:pt x="134" y="5"/>
                    </a:lnTo>
                    <a:lnTo>
                      <a:pt x="110" y="0"/>
                    </a:lnTo>
                    <a:lnTo>
                      <a:pt x="82" y="0"/>
                    </a:lnTo>
                    <a:lnTo>
                      <a:pt x="69" y="3"/>
                    </a:lnTo>
                    <a:lnTo>
                      <a:pt x="55" y="5"/>
                    </a:lnTo>
                    <a:lnTo>
                      <a:pt x="40" y="11"/>
                    </a:lnTo>
                    <a:lnTo>
                      <a:pt x="27" y="18"/>
                    </a:lnTo>
                    <a:lnTo>
                      <a:pt x="13" y="29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11" y="34"/>
                    </a:lnTo>
                    <a:lnTo>
                      <a:pt x="27" y="26"/>
                    </a:lnTo>
                    <a:lnTo>
                      <a:pt x="45" y="18"/>
                    </a:lnTo>
                    <a:lnTo>
                      <a:pt x="69" y="13"/>
                    </a:lnTo>
                    <a:lnTo>
                      <a:pt x="100" y="8"/>
                    </a:lnTo>
                    <a:lnTo>
                      <a:pt x="134" y="11"/>
                    </a:lnTo>
                    <a:lnTo>
                      <a:pt x="152" y="13"/>
                    </a:lnTo>
                    <a:lnTo>
                      <a:pt x="171" y="18"/>
                    </a:lnTo>
                    <a:lnTo>
                      <a:pt x="171" y="18"/>
                    </a:lnTo>
                    <a:close/>
                  </a:path>
                </a:pathLst>
              </a:custGeom>
              <a:solidFill>
                <a:srgbClr val="9649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8" name="Freeform 621"/>
              <p:cNvSpPr>
                <a:spLocks/>
              </p:cNvSpPr>
              <p:nvPr/>
            </p:nvSpPr>
            <p:spPr bwMode="auto">
              <a:xfrm>
                <a:off x="4157663" y="3230563"/>
                <a:ext cx="269875" cy="66675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0" y="18"/>
                  </a:cxn>
                  <a:cxn ang="0">
                    <a:pos x="18" y="10"/>
                  </a:cxn>
                  <a:cxn ang="0">
                    <a:pos x="36" y="5"/>
                  </a:cxn>
                  <a:cxn ang="0">
                    <a:pos x="60" y="0"/>
                  </a:cxn>
                  <a:cxn ang="0">
                    <a:pos x="89" y="0"/>
                  </a:cxn>
                  <a:cxn ang="0">
                    <a:pos x="102" y="0"/>
                  </a:cxn>
                  <a:cxn ang="0">
                    <a:pos x="115" y="5"/>
                  </a:cxn>
                  <a:cxn ang="0">
                    <a:pos x="131" y="10"/>
                  </a:cxn>
                  <a:cxn ang="0">
                    <a:pos x="144" y="18"/>
                  </a:cxn>
                  <a:cxn ang="0">
                    <a:pos x="160" y="29"/>
                  </a:cxn>
                  <a:cxn ang="0">
                    <a:pos x="170" y="42"/>
                  </a:cxn>
                  <a:cxn ang="0">
                    <a:pos x="170" y="42"/>
                  </a:cxn>
                  <a:cxn ang="0">
                    <a:pos x="157" y="34"/>
                  </a:cxn>
                  <a:cxn ang="0">
                    <a:pos x="144" y="29"/>
                  </a:cxn>
                  <a:cxn ang="0">
                    <a:pos x="123" y="21"/>
                  </a:cxn>
                  <a:cxn ang="0">
                    <a:pos x="97" y="13"/>
                  </a:cxn>
                  <a:cxn ang="0">
                    <a:pos x="68" y="10"/>
                  </a:cxn>
                  <a:cxn ang="0">
                    <a:pos x="34" y="10"/>
                  </a:cxn>
                  <a:cxn ang="0">
                    <a:pos x="18" y="13"/>
                  </a:cxn>
                  <a:cxn ang="0">
                    <a:pos x="0" y="18"/>
                  </a:cxn>
                  <a:cxn ang="0">
                    <a:pos x="0" y="18"/>
                  </a:cxn>
                </a:cxnLst>
                <a:rect l="0" t="0" r="r" b="b"/>
                <a:pathLst>
                  <a:path w="170" h="42">
                    <a:moveTo>
                      <a:pt x="0" y="18"/>
                    </a:moveTo>
                    <a:lnTo>
                      <a:pt x="0" y="18"/>
                    </a:lnTo>
                    <a:lnTo>
                      <a:pt x="18" y="10"/>
                    </a:lnTo>
                    <a:lnTo>
                      <a:pt x="36" y="5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02" y="0"/>
                    </a:lnTo>
                    <a:lnTo>
                      <a:pt x="115" y="5"/>
                    </a:lnTo>
                    <a:lnTo>
                      <a:pt x="131" y="10"/>
                    </a:lnTo>
                    <a:lnTo>
                      <a:pt x="144" y="18"/>
                    </a:lnTo>
                    <a:lnTo>
                      <a:pt x="160" y="29"/>
                    </a:lnTo>
                    <a:lnTo>
                      <a:pt x="170" y="42"/>
                    </a:lnTo>
                    <a:lnTo>
                      <a:pt x="170" y="42"/>
                    </a:lnTo>
                    <a:lnTo>
                      <a:pt x="157" y="34"/>
                    </a:lnTo>
                    <a:lnTo>
                      <a:pt x="144" y="29"/>
                    </a:lnTo>
                    <a:lnTo>
                      <a:pt x="123" y="21"/>
                    </a:lnTo>
                    <a:lnTo>
                      <a:pt x="97" y="13"/>
                    </a:lnTo>
                    <a:lnTo>
                      <a:pt x="68" y="10"/>
                    </a:lnTo>
                    <a:lnTo>
                      <a:pt x="34" y="10"/>
                    </a:lnTo>
                    <a:lnTo>
                      <a:pt x="18" y="13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9649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9" name="Freeform 622"/>
              <p:cNvSpPr>
                <a:spLocks/>
              </p:cNvSpPr>
              <p:nvPr/>
            </p:nvSpPr>
            <p:spPr bwMode="auto">
              <a:xfrm>
                <a:off x="4298950" y="3321051"/>
                <a:ext cx="28575" cy="30163"/>
              </a:xfrm>
              <a:custGeom>
                <a:avLst/>
                <a:gdLst/>
                <a:ahLst/>
                <a:cxnLst>
                  <a:cxn ang="0">
                    <a:pos x="5" y="19"/>
                  </a:cxn>
                  <a:cxn ang="0">
                    <a:pos x="5" y="19"/>
                  </a:cxn>
                  <a:cxn ang="0">
                    <a:pos x="0" y="14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6" y="6"/>
                  </a:cxn>
                  <a:cxn ang="0">
                    <a:pos x="18" y="11"/>
                  </a:cxn>
                  <a:cxn ang="0">
                    <a:pos x="18" y="11"/>
                  </a:cxn>
                  <a:cxn ang="0">
                    <a:pos x="13" y="19"/>
                  </a:cxn>
                  <a:cxn ang="0">
                    <a:pos x="5" y="19"/>
                  </a:cxn>
                  <a:cxn ang="0">
                    <a:pos x="5" y="19"/>
                  </a:cxn>
                </a:cxnLst>
                <a:rect l="0" t="0" r="r" b="b"/>
                <a:pathLst>
                  <a:path w="18" h="19">
                    <a:moveTo>
                      <a:pt x="5" y="19"/>
                    </a:moveTo>
                    <a:lnTo>
                      <a:pt x="5" y="19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6" y="6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3" y="19"/>
                    </a:lnTo>
                    <a:lnTo>
                      <a:pt x="5" y="19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0" name="Freeform 623"/>
              <p:cNvSpPr>
                <a:spLocks/>
              </p:cNvSpPr>
              <p:nvPr/>
            </p:nvSpPr>
            <p:spPr bwMode="auto">
              <a:xfrm>
                <a:off x="4244975" y="3325813"/>
                <a:ext cx="20638" cy="20638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5" y="13"/>
                  </a:cxn>
                  <a:cxn ang="0">
                    <a:pos x="0" y="11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3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3" y="5"/>
                  </a:cxn>
                  <a:cxn ang="0">
                    <a:pos x="13" y="11"/>
                  </a:cxn>
                  <a:cxn ang="0">
                    <a:pos x="13" y="11"/>
                  </a:cxn>
                  <a:cxn ang="0">
                    <a:pos x="10" y="13"/>
                  </a:cxn>
                  <a:cxn ang="0">
                    <a:pos x="5" y="13"/>
                  </a:cxn>
                  <a:cxn ang="0">
                    <a:pos x="5" y="13"/>
                  </a:cxn>
                </a:cxnLst>
                <a:rect l="0" t="0" r="r" b="b"/>
                <a:pathLst>
                  <a:path w="13" h="13">
                    <a:moveTo>
                      <a:pt x="5" y="13"/>
                    </a:moveTo>
                    <a:lnTo>
                      <a:pt x="5" y="13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3" y="5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0" y="13"/>
                    </a:lnTo>
                    <a:lnTo>
                      <a:pt x="5" y="13"/>
                    </a:ln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1" name="Freeform 624"/>
              <p:cNvSpPr>
                <a:spLocks/>
              </p:cNvSpPr>
              <p:nvPr/>
            </p:nvSpPr>
            <p:spPr bwMode="auto">
              <a:xfrm>
                <a:off x="4273550" y="3271838"/>
                <a:ext cx="38100" cy="33338"/>
              </a:xfrm>
              <a:custGeom>
                <a:avLst/>
                <a:gdLst/>
                <a:ahLst/>
                <a:cxnLst>
                  <a:cxn ang="0">
                    <a:pos x="8" y="21"/>
                  </a:cxn>
                  <a:cxn ang="0">
                    <a:pos x="8" y="21"/>
                  </a:cxn>
                  <a:cxn ang="0">
                    <a:pos x="5" y="21"/>
                  </a:cxn>
                  <a:cxn ang="0">
                    <a:pos x="3" y="16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3" y="5"/>
                  </a:cxn>
                  <a:cxn ang="0">
                    <a:pos x="5" y="0"/>
                  </a:cxn>
                  <a:cxn ang="0">
                    <a:pos x="11" y="0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8" y="3"/>
                  </a:cxn>
                  <a:cxn ang="0">
                    <a:pos x="21" y="5"/>
                  </a:cxn>
                  <a:cxn ang="0">
                    <a:pos x="24" y="10"/>
                  </a:cxn>
                  <a:cxn ang="0">
                    <a:pos x="24" y="13"/>
                  </a:cxn>
                  <a:cxn ang="0">
                    <a:pos x="24" y="13"/>
                  </a:cxn>
                  <a:cxn ang="0">
                    <a:pos x="21" y="18"/>
                  </a:cxn>
                  <a:cxn ang="0">
                    <a:pos x="18" y="21"/>
                  </a:cxn>
                  <a:cxn ang="0">
                    <a:pos x="13" y="21"/>
                  </a:cxn>
                  <a:cxn ang="0">
                    <a:pos x="8" y="21"/>
                  </a:cxn>
                  <a:cxn ang="0">
                    <a:pos x="8" y="21"/>
                  </a:cxn>
                </a:cxnLst>
                <a:rect l="0" t="0" r="r" b="b"/>
                <a:pathLst>
                  <a:path w="24" h="21">
                    <a:moveTo>
                      <a:pt x="8" y="21"/>
                    </a:moveTo>
                    <a:lnTo>
                      <a:pt x="8" y="21"/>
                    </a:lnTo>
                    <a:lnTo>
                      <a:pt x="5" y="21"/>
                    </a:lnTo>
                    <a:lnTo>
                      <a:pt x="3" y="16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3"/>
                    </a:lnTo>
                    <a:lnTo>
                      <a:pt x="21" y="5"/>
                    </a:lnTo>
                    <a:lnTo>
                      <a:pt x="24" y="10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1" y="18"/>
                    </a:lnTo>
                    <a:lnTo>
                      <a:pt x="18" y="21"/>
                    </a:lnTo>
                    <a:lnTo>
                      <a:pt x="13" y="21"/>
                    </a:lnTo>
                    <a:lnTo>
                      <a:pt x="8" y="21"/>
                    </a:lnTo>
                    <a:lnTo>
                      <a:pt x="8" y="2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2" name="Freeform 625"/>
              <p:cNvSpPr>
                <a:spLocks/>
              </p:cNvSpPr>
              <p:nvPr/>
            </p:nvSpPr>
            <p:spPr bwMode="auto">
              <a:xfrm>
                <a:off x="4327525" y="3284538"/>
                <a:ext cx="25400" cy="20638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5" y="13"/>
                  </a:cxn>
                  <a:cxn ang="0">
                    <a:pos x="0" y="10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3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13" y="2"/>
                  </a:cxn>
                  <a:cxn ang="0">
                    <a:pos x="16" y="8"/>
                  </a:cxn>
                  <a:cxn ang="0">
                    <a:pos x="16" y="8"/>
                  </a:cxn>
                  <a:cxn ang="0">
                    <a:pos x="11" y="13"/>
                  </a:cxn>
                  <a:cxn ang="0">
                    <a:pos x="5" y="13"/>
                  </a:cxn>
                  <a:cxn ang="0">
                    <a:pos x="5" y="13"/>
                  </a:cxn>
                </a:cxnLst>
                <a:rect l="0" t="0" r="r" b="b"/>
                <a:pathLst>
                  <a:path w="16" h="13">
                    <a:moveTo>
                      <a:pt x="5" y="13"/>
                    </a:moveTo>
                    <a:lnTo>
                      <a:pt x="5" y="13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1" y="13"/>
                    </a:lnTo>
                    <a:lnTo>
                      <a:pt x="5" y="13"/>
                    </a:ln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3" name="Freeform 626"/>
              <p:cNvSpPr>
                <a:spLocks/>
              </p:cNvSpPr>
              <p:nvPr/>
            </p:nvSpPr>
            <p:spPr bwMode="auto">
              <a:xfrm>
                <a:off x="4357688" y="3325813"/>
                <a:ext cx="15875" cy="17463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2" y="11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0" y="3"/>
                  </a:cxn>
                  <a:cxn ang="0">
                    <a:pos x="10" y="8"/>
                  </a:cxn>
                  <a:cxn ang="0">
                    <a:pos x="10" y="8"/>
                  </a:cxn>
                  <a:cxn ang="0">
                    <a:pos x="7" y="11"/>
                  </a:cxn>
                  <a:cxn ang="0">
                    <a:pos x="2" y="11"/>
                  </a:cxn>
                  <a:cxn ang="0">
                    <a:pos x="2" y="11"/>
                  </a:cxn>
                </a:cxnLst>
                <a:rect l="0" t="0" r="r" b="b"/>
                <a:pathLst>
                  <a:path w="10" h="11">
                    <a:moveTo>
                      <a:pt x="2" y="11"/>
                    </a:moveTo>
                    <a:lnTo>
                      <a:pt x="2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7" y="11"/>
                    </a:lnTo>
                    <a:lnTo>
                      <a:pt x="2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4" name="Freeform 627"/>
              <p:cNvSpPr>
                <a:spLocks/>
              </p:cNvSpPr>
              <p:nvPr/>
            </p:nvSpPr>
            <p:spPr bwMode="auto">
              <a:xfrm>
                <a:off x="4232275" y="3292476"/>
                <a:ext cx="20638" cy="17463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5" y="11"/>
                  </a:cxn>
                  <a:cxn ang="0">
                    <a:pos x="3" y="8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3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3"/>
                  </a:cxn>
                  <a:cxn ang="0">
                    <a:pos x="13" y="8"/>
                  </a:cxn>
                  <a:cxn ang="0">
                    <a:pos x="13" y="8"/>
                  </a:cxn>
                  <a:cxn ang="0">
                    <a:pos x="10" y="11"/>
                  </a:cxn>
                  <a:cxn ang="0">
                    <a:pos x="5" y="11"/>
                  </a:cxn>
                  <a:cxn ang="0">
                    <a:pos x="5" y="11"/>
                  </a:cxn>
                </a:cxnLst>
                <a:rect l="0" t="0" r="r" b="b"/>
                <a:pathLst>
                  <a:path w="13" h="11">
                    <a:moveTo>
                      <a:pt x="5" y="11"/>
                    </a:moveTo>
                    <a:lnTo>
                      <a:pt x="5" y="11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3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0" y="11"/>
                    </a:lnTo>
                    <a:lnTo>
                      <a:pt x="5" y="11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5" name="Freeform 628"/>
              <p:cNvSpPr>
                <a:spLocks/>
              </p:cNvSpPr>
              <p:nvPr/>
            </p:nvSpPr>
            <p:spPr bwMode="auto">
              <a:xfrm>
                <a:off x="3940175" y="3313113"/>
                <a:ext cx="30163" cy="30163"/>
              </a:xfrm>
              <a:custGeom>
                <a:avLst/>
                <a:gdLst/>
                <a:ahLst/>
                <a:cxnLst>
                  <a:cxn ang="0">
                    <a:pos x="11" y="19"/>
                  </a:cxn>
                  <a:cxn ang="0">
                    <a:pos x="11" y="19"/>
                  </a:cxn>
                  <a:cxn ang="0">
                    <a:pos x="19" y="13"/>
                  </a:cxn>
                  <a:cxn ang="0">
                    <a:pos x="19" y="8"/>
                  </a:cxn>
                  <a:cxn ang="0">
                    <a:pos x="19" y="8"/>
                  </a:cxn>
                  <a:cxn ang="0">
                    <a:pos x="13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0" y="5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6" y="19"/>
                  </a:cxn>
                  <a:cxn ang="0">
                    <a:pos x="11" y="19"/>
                  </a:cxn>
                  <a:cxn ang="0">
                    <a:pos x="11" y="19"/>
                  </a:cxn>
                </a:cxnLst>
                <a:rect l="0" t="0" r="r" b="b"/>
                <a:pathLst>
                  <a:path w="19" h="19">
                    <a:moveTo>
                      <a:pt x="11" y="19"/>
                    </a:moveTo>
                    <a:lnTo>
                      <a:pt x="11" y="19"/>
                    </a:lnTo>
                    <a:lnTo>
                      <a:pt x="19" y="13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6" y="19"/>
                    </a:lnTo>
                    <a:lnTo>
                      <a:pt x="11" y="19"/>
                    </a:lnTo>
                    <a:lnTo>
                      <a:pt x="11" y="19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6" name="Freeform 629"/>
              <p:cNvSpPr>
                <a:spLocks/>
              </p:cNvSpPr>
              <p:nvPr/>
            </p:nvSpPr>
            <p:spPr bwMode="auto">
              <a:xfrm>
                <a:off x="4003675" y="3317876"/>
                <a:ext cx="20638" cy="20638"/>
              </a:xfrm>
              <a:custGeom>
                <a:avLst/>
                <a:gdLst/>
                <a:ahLst/>
                <a:cxnLst>
                  <a:cxn ang="0">
                    <a:pos x="8" y="13"/>
                  </a:cxn>
                  <a:cxn ang="0">
                    <a:pos x="8" y="13"/>
                  </a:cxn>
                  <a:cxn ang="0">
                    <a:pos x="13" y="10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0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13"/>
                  </a:cxn>
                  <a:cxn ang="0">
                    <a:pos x="8" y="13"/>
                  </a:cxn>
                  <a:cxn ang="0">
                    <a:pos x="8" y="13"/>
                  </a:cxn>
                </a:cxnLst>
                <a:rect l="0" t="0" r="r" b="b"/>
                <a:pathLst>
                  <a:path w="13" h="13">
                    <a:moveTo>
                      <a:pt x="8" y="13"/>
                    </a:moveTo>
                    <a:lnTo>
                      <a:pt x="8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3"/>
                    </a:lnTo>
                    <a:lnTo>
                      <a:pt x="8" y="13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7" name="Freeform 630"/>
              <p:cNvSpPr>
                <a:spLocks/>
              </p:cNvSpPr>
              <p:nvPr/>
            </p:nvSpPr>
            <p:spPr bwMode="auto">
              <a:xfrm>
                <a:off x="3957638" y="3263901"/>
                <a:ext cx="33338" cy="33338"/>
              </a:xfrm>
              <a:custGeom>
                <a:avLst/>
                <a:gdLst/>
                <a:ahLst/>
                <a:cxnLst>
                  <a:cxn ang="0">
                    <a:pos x="13" y="21"/>
                  </a:cxn>
                  <a:cxn ang="0">
                    <a:pos x="13" y="21"/>
                  </a:cxn>
                  <a:cxn ang="0">
                    <a:pos x="18" y="21"/>
                  </a:cxn>
                  <a:cxn ang="0">
                    <a:pos x="21" y="15"/>
                  </a:cxn>
                  <a:cxn ang="0">
                    <a:pos x="21" y="13"/>
                  </a:cxn>
                  <a:cxn ang="0">
                    <a:pos x="21" y="8"/>
                  </a:cxn>
                  <a:cxn ang="0">
                    <a:pos x="21" y="8"/>
                  </a:cxn>
                  <a:cxn ang="0">
                    <a:pos x="21" y="5"/>
                  </a:cxn>
                  <a:cxn ang="0">
                    <a:pos x="16" y="0"/>
                  </a:cxn>
                  <a:cxn ang="0">
                    <a:pos x="13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5" y="2"/>
                  </a:cxn>
                  <a:cxn ang="0">
                    <a:pos x="0" y="5"/>
                  </a:cxn>
                  <a:cxn ang="0">
                    <a:pos x="0" y="10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5" y="21"/>
                  </a:cxn>
                  <a:cxn ang="0">
                    <a:pos x="10" y="21"/>
                  </a:cxn>
                  <a:cxn ang="0">
                    <a:pos x="13" y="21"/>
                  </a:cxn>
                  <a:cxn ang="0">
                    <a:pos x="13" y="21"/>
                  </a:cxn>
                </a:cxnLst>
                <a:rect l="0" t="0" r="r" b="b"/>
                <a:pathLst>
                  <a:path w="21" h="21">
                    <a:moveTo>
                      <a:pt x="13" y="21"/>
                    </a:moveTo>
                    <a:lnTo>
                      <a:pt x="13" y="21"/>
                    </a:lnTo>
                    <a:lnTo>
                      <a:pt x="18" y="21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5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1"/>
                    </a:lnTo>
                    <a:lnTo>
                      <a:pt x="10" y="21"/>
                    </a:lnTo>
                    <a:lnTo>
                      <a:pt x="13" y="21"/>
                    </a:lnTo>
                    <a:lnTo>
                      <a:pt x="13" y="2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8" name="Freeform 631"/>
              <p:cNvSpPr>
                <a:spLocks/>
              </p:cNvSpPr>
              <p:nvPr/>
            </p:nvSpPr>
            <p:spPr bwMode="auto">
              <a:xfrm>
                <a:off x="3916363" y="3276601"/>
                <a:ext cx="20638" cy="20638"/>
              </a:xfrm>
              <a:custGeom>
                <a:avLst/>
                <a:gdLst/>
                <a:ahLst/>
                <a:cxnLst>
                  <a:cxn ang="0">
                    <a:pos x="8" y="13"/>
                  </a:cxn>
                  <a:cxn ang="0">
                    <a:pos x="8" y="13"/>
                  </a:cxn>
                  <a:cxn ang="0">
                    <a:pos x="13" y="10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2" y="13"/>
                  </a:cxn>
                  <a:cxn ang="0">
                    <a:pos x="8" y="13"/>
                  </a:cxn>
                  <a:cxn ang="0">
                    <a:pos x="8" y="13"/>
                  </a:cxn>
                </a:cxnLst>
                <a:rect l="0" t="0" r="r" b="b"/>
                <a:pathLst>
                  <a:path w="13" h="13">
                    <a:moveTo>
                      <a:pt x="8" y="13"/>
                    </a:moveTo>
                    <a:lnTo>
                      <a:pt x="8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3"/>
                    </a:lnTo>
                    <a:lnTo>
                      <a:pt x="8" y="13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9" name="Freeform 632"/>
              <p:cNvSpPr>
                <a:spLocks/>
              </p:cNvSpPr>
              <p:nvPr/>
            </p:nvSpPr>
            <p:spPr bwMode="auto">
              <a:xfrm>
                <a:off x="3895725" y="3317876"/>
                <a:ext cx="15875" cy="15875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5" y="10"/>
                  </a:cxn>
                  <a:cxn ang="0">
                    <a:pos x="7" y="8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7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10"/>
                  </a:cxn>
                  <a:cxn ang="0">
                    <a:pos x="5" y="10"/>
                  </a:cxn>
                  <a:cxn ang="0">
                    <a:pos x="5" y="10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lnTo>
                      <a:pt x="5" y="10"/>
                    </a:lnTo>
                    <a:lnTo>
                      <a:pt x="7" y="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0" name="Freeform 633"/>
              <p:cNvSpPr>
                <a:spLocks/>
              </p:cNvSpPr>
              <p:nvPr/>
            </p:nvSpPr>
            <p:spPr bwMode="auto">
              <a:xfrm>
                <a:off x="4016375" y="3284538"/>
                <a:ext cx="15875" cy="15875"/>
              </a:xfrm>
              <a:custGeom>
                <a:avLst/>
                <a:gdLst/>
                <a:ahLst/>
                <a:cxnLst>
                  <a:cxn ang="0">
                    <a:pos x="7" y="10"/>
                  </a:cxn>
                  <a:cxn ang="0">
                    <a:pos x="7" y="10"/>
                  </a:cxn>
                  <a:cxn ang="0">
                    <a:pos x="10" y="8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10"/>
                  </a:cxn>
                  <a:cxn ang="0">
                    <a:pos x="7" y="10"/>
                  </a:cxn>
                  <a:cxn ang="0">
                    <a:pos x="7" y="10"/>
                  </a:cxn>
                </a:cxnLst>
                <a:rect l="0" t="0" r="r" b="b"/>
                <a:pathLst>
                  <a:path w="10" h="10">
                    <a:moveTo>
                      <a:pt x="7" y="10"/>
                    </a:moveTo>
                    <a:lnTo>
                      <a:pt x="7" y="10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7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1" name="Freeform 634"/>
              <p:cNvSpPr>
                <a:spLocks/>
              </p:cNvSpPr>
              <p:nvPr/>
            </p:nvSpPr>
            <p:spPr bwMode="auto">
              <a:xfrm>
                <a:off x="3752850" y="3243263"/>
                <a:ext cx="66675" cy="36513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37" y="2"/>
                  </a:cxn>
                  <a:cxn ang="0">
                    <a:pos x="24" y="0"/>
                  </a:cxn>
                  <a:cxn ang="0">
                    <a:pos x="16" y="0"/>
                  </a:cxn>
                  <a:cxn ang="0">
                    <a:pos x="8" y="2"/>
                  </a:cxn>
                  <a:cxn ang="0">
                    <a:pos x="3" y="1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0" y="21"/>
                  </a:cxn>
                  <a:cxn ang="0">
                    <a:pos x="11" y="13"/>
                  </a:cxn>
                  <a:cxn ang="0">
                    <a:pos x="16" y="7"/>
                  </a:cxn>
                  <a:cxn ang="0">
                    <a:pos x="24" y="5"/>
                  </a:cxn>
                  <a:cxn ang="0">
                    <a:pos x="32" y="2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42" h="23">
                    <a:moveTo>
                      <a:pt x="42" y="5"/>
                    </a:moveTo>
                    <a:lnTo>
                      <a:pt x="42" y="5"/>
                    </a:lnTo>
                    <a:lnTo>
                      <a:pt x="37" y="2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3" y="10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11" y="13"/>
                    </a:lnTo>
                    <a:lnTo>
                      <a:pt x="16" y="7"/>
                    </a:lnTo>
                    <a:lnTo>
                      <a:pt x="24" y="5"/>
                    </a:lnTo>
                    <a:lnTo>
                      <a:pt x="32" y="2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2" name="Freeform 635"/>
              <p:cNvSpPr>
                <a:spLocks/>
              </p:cNvSpPr>
              <p:nvPr/>
            </p:nvSpPr>
            <p:spPr bwMode="auto">
              <a:xfrm>
                <a:off x="4435475" y="3233738"/>
                <a:ext cx="79375" cy="3810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6" y="3"/>
                  </a:cxn>
                  <a:cxn ang="0">
                    <a:pos x="19" y="0"/>
                  </a:cxn>
                  <a:cxn ang="0">
                    <a:pos x="27" y="0"/>
                  </a:cxn>
                  <a:cxn ang="0">
                    <a:pos x="34" y="6"/>
                  </a:cxn>
                  <a:cxn ang="0">
                    <a:pos x="42" y="13"/>
                  </a:cxn>
                  <a:cxn ang="0">
                    <a:pos x="50" y="24"/>
                  </a:cxn>
                  <a:cxn ang="0">
                    <a:pos x="50" y="24"/>
                  </a:cxn>
                  <a:cxn ang="0">
                    <a:pos x="45" y="21"/>
                  </a:cxn>
                  <a:cxn ang="0">
                    <a:pos x="34" y="11"/>
                  </a:cxn>
                  <a:cxn ang="0">
                    <a:pos x="27" y="8"/>
                  </a:cxn>
                  <a:cxn ang="0">
                    <a:pos x="19" y="6"/>
                  </a:cxn>
                  <a:cxn ang="0">
                    <a:pos x="11" y="3"/>
                  </a:cxn>
                  <a:cxn ang="0">
                    <a:pos x="0" y="3"/>
                  </a:cxn>
                  <a:cxn ang="0">
                    <a:pos x="0" y="3"/>
                  </a:cxn>
                </a:cxnLst>
                <a:rect l="0" t="0" r="r" b="b"/>
                <a:pathLst>
                  <a:path w="50" h="24">
                    <a:moveTo>
                      <a:pt x="0" y="3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19" y="0"/>
                    </a:lnTo>
                    <a:lnTo>
                      <a:pt x="27" y="0"/>
                    </a:lnTo>
                    <a:lnTo>
                      <a:pt x="34" y="6"/>
                    </a:lnTo>
                    <a:lnTo>
                      <a:pt x="42" y="13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45" y="21"/>
                    </a:lnTo>
                    <a:lnTo>
                      <a:pt x="34" y="11"/>
                    </a:lnTo>
                    <a:lnTo>
                      <a:pt x="27" y="8"/>
                    </a:lnTo>
                    <a:lnTo>
                      <a:pt x="19" y="6"/>
                    </a:lnTo>
                    <a:lnTo>
                      <a:pt x="11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3" name="Freeform 636"/>
              <p:cNvSpPr>
                <a:spLocks/>
              </p:cNvSpPr>
              <p:nvPr/>
            </p:nvSpPr>
            <p:spPr bwMode="auto">
              <a:xfrm>
                <a:off x="3786188" y="3246438"/>
                <a:ext cx="700088" cy="309563"/>
              </a:xfrm>
              <a:custGeom>
                <a:avLst/>
                <a:gdLst/>
                <a:ahLst/>
                <a:cxnLst>
                  <a:cxn ang="0">
                    <a:pos x="221" y="174"/>
                  </a:cxn>
                  <a:cxn ang="0">
                    <a:pos x="176" y="168"/>
                  </a:cxn>
                  <a:cxn ang="0">
                    <a:pos x="137" y="160"/>
                  </a:cxn>
                  <a:cxn ang="0">
                    <a:pos x="100" y="145"/>
                  </a:cxn>
                  <a:cxn ang="0">
                    <a:pos x="66" y="124"/>
                  </a:cxn>
                  <a:cxn ang="0">
                    <a:pos x="40" y="97"/>
                  </a:cxn>
                  <a:cxn ang="0">
                    <a:pos x="19" y="68"/>
                  </a:cxn>
                  <a:cxn ang="0">
                    <a:pos x="6" y="34"/>
                  </a:cxn>
                  <a:cxn ang="0">
                    <a:pos x="0" y="0"/>
                  </a:cxn>
                  <a:cxn ang="0">
                    <a:pos x="0" y="8"/>
                  </a:cxn>
                  <a:cxn ang="0">
                    <a:pos x="0" y="26"/>
                  </a:cxn>
                  <a:cxn ang="0">
                    <a:pos x="8" y="61"/>
                  </a:cxn>
                  <a:cxn ang="0">
                    <a:pos x="27" y="95"/>
                  </a:cxn>
                  <a:cxn ang="0">
                    <a:pos x="50" y="124"/>
                  </a:cxn>
                  <a:cxn ang="0">
                    <a:pos x="79" y="150"/>
                  </a:cxn>
                  <a:cxn ang="0">
                    <a:pos x="116" y="171"/>
                  </a:cxn>
                  <a:cxn ang="0">
                    <a:pos x="155" y="184"/>
                  </a:cxn>
                  <a:cxn ang="0">
                    <a:pos x="197" y="192"/>
                  </a:cxn>
                  <a:cxn ang="0">
                    <a:pos x="221" y="195"/>
                  </a:cxn>
                  <a:cxn ang="0">
                    <a:pos x="265" y="189"/>
                  </a:cxn>
                  <a:cxn ang="0">
                    <a:pos x="304" y="179"/>
                  </a:cxn>
                  <a:cxn ang="0">
                    <a:pos x="344" y="160"/>
                  </a:cxn>
                  <a:cxn ang="0">
                    <a:pos x="375" y="137"/>
                  </a:cxn>
                  <a:cxn ang="0">
                    <a:pos x="401" y="111"/>
                  </a:cxn>
                  <a:cxn ang="0">
                    <a:pos x="422" y="79"/>
                  </a:cxn>
                  <a:cxn ang="0">
                    <a:pos x="436" y="45"/>
                  </a:cxn>
                  <a:cxn ang="0">
                    <a:pos x="441" y="8"/>
                  </a:cxn>
                  <a:cxn ang="0">
                    <a:pos x="441" y="0"/>
                  </a:cxn>
                  <a:cxn ang="0">
                    <a:pos x="438" y="19"/>
                  </a:cxn>
                  <a:cxn ang="0">
                    <a:pos x="428" y="53"/>
                  </a:cxn>
                  <a:cxn ang="0">
                    <a:pos x="409" y="82"/>
                  </a:cxn>
                  <a:cxn ang="0">
                    <a:pos x="386" y="111"/>
                  </a:cxn>
                  <a:cxn ang="0">
                    <a:pos x="357" y="134"/>
                  </a:cxn>
                  <a:cxn ang="0">
                    <a:pos x="323" y="153"/>
                  </a:cxn>
                  <a:cxn ang="0">
                    <a:pos x="284" y="166"/>
                  </a:cxn>
                  <a:cxn ang="0">
                    <a:pos x="242" y="171"/>
                  </a:cxn>
                  <a:cxn ang="0">
                    <a:pos x="221" y="174"/>
                  </a:cxn>
                </a:cxnLst>
                <a:rect l="0" t="0" r="r" b="b"/>
                <a:pathLst>
                  <a:path w="441" h="195">
                    <a:moveTo>
                      <a:pt x="221" y="174"/>
                    </a:moveTo>
                    <a:lnTo>
                      <a:pt x="221" y="174"/>
                    </a:lnTo>
                    <a:lnTo>
                      <a:pt x="197" y="171"/>
                    </a:lnTo>
                    <a:lnTo>
                      <a:pt x="176" y="168"/>
                    </a:lnTo>
                    <a:lnTo>
                      <a:pt x="155" y="166"/>
                    </a:lnTo>
                    <a:lnTo>
                      <a:pt x="137" y="160"/>
                    </a:lnTo>
                    <a:lnTo>
                      <a:pt x="116" y="153"/>
                    </a:lnTo>
                    <a:lnTo>
                      <a:pt x="100" y="145"/>
                    </a:lnTo>
                    <a:lnTo>
                      <a:pt x="82" y="134"/>
                    </a:lnTo>
                    <a:lnTo>
                      <a:pt x="66" y="124"/>
                    </a:lnTo>
                    <a:lnTo>
                      <a:pt x="53" y="111"/>
                    </a:lnTo>
                    <a:lnTo>
                      <a:pt x="40" y="97"/>
                    </a:lnTo>
                    <a:lnTo>
                      <a:pt x="29" y="82"/>
                    </a:lnTo>
                    <a:lnTo>
                      <a:pt x="19" y="68"/>
                    </a:lnTo>
                    <a:lnTo>
                      <a:pt x="11" y="53"/>
                    </a:lnTo>
                    <a:lnTo>
                      <a:pt x="6" y="34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26"/>
                    </a:lnTo>
                    <a:lnTo>
                      <a:pt x="3" y="45"/>
                    </a:lnTo>
                    <a:lnTo>
                      <a:pt x="8" y="61"/>
                    </a:lnTo>
                    <a:lnTo>
                      <a:pt x="16" y="79"/>
                    </a:lnTo>
                    <a:lnTo>
                      <a:pt x="27" y="95"/>
                    </a:lnTo>
                    <a:lnTo>
                      <a:pt x="37" y="111"/>
                    </a:lnTo>
                    <a:lnTo>
                      <a:pt x="50" y="124"/>
                    </a:lnTo>
                    <a:lnTo>
                      <a:pt x="63" y="137"/>
                    </a:lnTo>
                    <a:lnTo>
                      <a:pt x="79" y="150"/>
                    </a:lnTo>
                    <a:lnTo>
                      <a:pt x="97" y="160"/>
                    </a:lnTo>
                    <a:lnTo>
                      <a:pt x="116" y="171"/>
                    </a:lnTo>
                    <a:lnTo>
                      <a:pt x="134" y="179"/>
                    </a:lnTo>
                    <a:lnTo>
                      <a:pt x="155" y="184"/>
                    </a:lnTo>
                    <a:lnTo>
                      <a:pt x="176" y="189"/>
                    </a:lnTo>
                    <a:lnTo>
                      <a:pt x="197" y="192"/>
                    </a:lnTo>
                    <a:lnTo>
                      <a:pt x="221" y="195"/>
                    </a:lnTo>
                    <a:lnTo>
                      <a:pt x="221" y="195"/>
                    </a:lnTo>
                    <a:lnTo>
                      <a:pt x="242" y="192"/>
                    </a:lnTo>
                    <a:lnTo>
                      <a:pt x="265" y="189"/>
                    </a:lnTo>
                    <a:lnTo>
                      <a:pt x="286" y="184"/>
                    </a:lnTo>
                    <a:lnTo>
                      <a:pt x="304" y="179"/>
                    </a:lnTo>
                    <a:lnTo>
                      <a:pt x="325" y="171"/>
                    </a:lnTo>
                    <a:lnTo>
                      <a:pt x="344" y="160"/>
                    </a:lnTo>
                    <a:lnTo>
                      <a:pt x="360" y="150"/>
                    </a:lnTo>
                    <a:lnTo>
                      <a:pt x="375" y="137"/>
                    </a:lnTo>
                    <a:lnTo>
                      <a:pt x="391" y="124"/>
                    </a:lnTo>
                    <a:lnTo>
                      <a:pt x="401" y="111"/>
                    </a:lnTo>
                    <a:lnTo>
                      <a:pt x="415" y="95"/>
                    </a:lnTo>
                    <a:lnTo>
                      <a:pt x="422" y="79"/>
                    </a:lnTo>
                    <a:lnTo>
                      <a:pt x="430" y="61"/>
                    </a:lnTo>
                    <a:lnTo>
                      <a:pt x="436" y="45"/>
                    </a:lnTo>
                    <a:lnTo>
                      <a:pt x="438" y="26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0"/>
                    </a:lnTo>
                    <a:lnTo>
                      <a:pt x="441" y="0"/>
                    </a:lnTo>
                    <a:lnTo>
                      <a:pt x="438" y="19"/>
                    </a:lnTo>
                    <a:lnTo>
                      <a:pt x="433" y="34"/>
                    </a:lnTo>
                    <a:lnTo>
                      <a:pt x="428" y="53"/>
                    </a:lnTo>
                    <a:lnTo>
                      <a:pt x="420" y="68"/>
                    </a:lnTo>
                    <a:lnTo>
                      <a:pt x="409" y="82"/>
                    </a:lnTo>
                    <a:lnTo>
                      <a:pt x="399" y="97"/>
                    </a:lnTo>
                    <a:lnTo>
                      <a:pt x="386" y="111"/>
                    </a:lnTo>
                    <a:lnTo>
                      <a:pt x="373" y="124"/>
                    </a:lnTo>
                    <a:lnTo>
                      <a:pt x="357" y="134"/>
                    </a:lnTo>
                    <a:lnTo>
                      <a:pt x="341" y="145"/>
                    </a:lnTo>
                    <a:lnTo>
                      <a:pt x="323" y="153"/>
                    </a:lnTo>
                    <a:lnTo>
                      <a:pt x="304" y="160"/>
                    </a:lnTo>
                    <a:lnTo>
                      <a:pt x="284" y="166"/>
                    </a:lnTo>
                    <a:lnTo>
                      <a:pt x="263" y="168"/>
                    </a:lnTo>
                    <a:lnTo>
                      <a:pt x="242" y="171"/>
                    </a:lnTo>
                    <a:lnTo>
                      <a:pt x="221" y="174"/>
                    </a:lnTo>
                    <a:lnTo>
                      <a:pt x="221" y="174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4" name="Freeform 637"/>
              <p:cNvSpPr>
                <a:spLocks/>
              </p:cNvSpPr>
              <p:nvPr/>
            </p:nvSpPr>
            <p:spPr bwMode="auto">
              <a:xfrm>
                <a:off x="4044950" y="3576638"/>
                <a:ext cx="200025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"/>
                  </a:cxn>
                  <a:cxn ang="0">
                    <a:pos x="10" y="15"/>
                  </a:cxn>
                  <a:cxn ang="0">
                    <a:pos x="24" y="23"/>
                  </a:cxn>
                  <a:cxn ang="0">
                    <a:pos x="39" y="31"/>
                  </a:cxn>
                  <a:cxn ang="0">
                    <a:pos x="58" y="36"/>
                  </a:cxn>
                  <a:cxn ang="0">
                    <a:pos x="68" y="36"/>
                  </a:cxn>
                  <a:cxn ang="0">
                    <a:pos x="79" y="34"/>
                  </a:cxn>
                  <a:cxn ang="0">
                    <a:pos x="92" y="29"/>
                  </a:cxn>
                  <a:cxn ang="0">
                    <a:pos x="102" y="23"/>
                  </a:cxn>
                  <a:cxn ang="0">
                    <a:pos x="115" y="13"/>
                  </a:cxn>
                  <a:cxn ang="0">
                    <a:pos x="126" y="0"/>
                  </a:cxn>
                  <a:cxn ang="0">
                    <a:pos x="126" y="0"/>
                  </a:cxn>
                  <a:cxn ang="0">
                    <a:pos x="115" y="5"/>
                  </a:cxn>
                  <a:cxn ang="0">
                    <a:pos x="105" y="10"/>
                  </a:cxn>
                  <a:cxn ang="0">
                    <a:pos x="86" y="15"/>
                  </a:cxn>
                  <a:cxn ang="0">
                    <a:pos x="68" y="21"/>
                  </a:cxn>
                  <a:cxn ang="0">
                    <a:pos x="47" y="21"/>
                  </a:cxn>
                  <a:cxn ang="0">
                    <a:pos x="24" y="15"/>
                  </a:cxn>
                  <a:cxn ang="0">
                    <a:pos x="10" y="10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26" h="36">
                    <a:moveTo>
                      <a:pt x="0" y="5"/>
                    </a:moveTo>
                    <a:lnTo>
                      <a:pt x="0" y="5"/>
                    </a:lnTo>
                    <a:lnTo>
                      <a:pt x="10" y="15"/>
                    </a:lnTo>
                    <a:lnTo>
                      <a:pt x="24" y="23"/>
                    </a:lnTo>
                    <a:lnTo>
                      <a:pt x="39" y="31"/>
                    </a:lnTo>
                    <a:lnTo>
                      <a:pt x="58" y="36"/>
                    </a:lnTo>
                    <a:lnTo>
                      <a:pt x="68" y="36"/>
                    </a:lnTo>
                    <a:lnTo>
                      <a:pt x="79" y="34"/>
                    </a:lnTo>
                    <a:lnTo>
                      <a:pt x="92" y="29"/>
                    </a:lnTo>
                    <a:lnTo>
                      <a:pt x="102" y="23"/>
                    </a:lnTo>
                    <a:lnTo>
                      <a:pt x="115" y="13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15" y="5"/>
                    </a:lnTo>
                    <a:lnTo>
                      <a:pt x="105" y="10"/>
                    </a:lnTo>
                    <a:lnTo>
                      <a:pt x="86" y="15"/>
                    </a:lnTo>
                    <a:lnTo>
                      <a:pt x="68" y="21"/>
                    </a:lnTo>
                    <a:lnTo>
                      <a:pt x="47" y="21"/>
                    </a:lnTo>
                    <a:lnTo>
                      <a:pt x="24" y="15"/>
                    </a:lnTo>
                    <a:lnTo>
                      <a:pt x="10" y="1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41" name="Group 2340"/>
            <p:cNvGrpSpPr/>
            <p:nvPr/>
          </p:nvGrpSpPr>
          <p:grpSpPr>
            <a:xfrm>
              <a:off x="1295400" y="1143000"/>
              <a:ext cx="1406525" cy="1295400"/>
              <a:chOff x="1295400" y="1143000"/>
              <a:chExt cx="1406525" cy="1295400"/>
            </a:xfrm>
          </p:grpSpPr>
          <p:sp>
            <p:nvSpPr>
              <p:cNvPr id="2342" name="Freeform 7"/>
              <p:cNvSpPr>
                <a:spLocks/>
              </p:cNvSpPr>
              <p:nvPr/>
            </p:nvSpPr>
            <p:spPr bwMode="auto">
              <a:xfrm>
                <a:off x="1396735" y="1208934"/>
                <a:ext cx="1268710" cy="1198439"/>
              </a:xfrm>
              <a:custGeom>
                <a:avLst/>
                <a:gdLst/>
                <a:ahLst/>
                <a:cxnLst>
                  <a:cxn ang="0">
                    <a:pos x="344" y="0"/>
                  </a:cxn>
                  <a:cxn ang="0">
                    <a:pos x="390" y="10"/>
                  </a:cxn>
                  <a:cxn ang="0">
                    <a:pos x="434" y="24"/>
                  </a:cxn>
                  <a:cxn ang="0">
                    <a:pos x="476" y="44"/>
                  </a:cxn>
                  <a:cxn ang="0">
                    <a:pos x="512" y="70"/>
                  </a:cxn>
                  <a:cxn ang="0">
                    <a:pos x="544" y="100"/>
                  </a:cxn>
                  <a:cxn ang="0">
                    <a:pos x="572" y="136"/>
                  </a:cxn>
                  <a:cxn ang="0">
                    <a:pos x="596" y="174"/>
                  </a:cxn>
                  <a:cxn ang="0">
                    <a:pos x="612" y="216"/>
                  </a:cxn>
                  <a:cxn ang="0">
                    <a:pos x="622" y="262"/>
                  </a:cxn>
                  <a:cxn ang="0">
                    <a:pos x="626" y="308"/>
                  </a:cxn>
                  <a:cxn ang="0">
                    <a:pos x="622" y="356"/>
                  </a:cxn>
                  <a:cxn ang="0">
                    <a:pos x="612" y="400"/>
                  </a:cxn>
                  <a:cxn ang="0">
                    <a:pos x="596" y="442"/>
                  </a:cxn>
                  <a:cxn ang="0">
                    <a:pos x="572" y="480"/>
                  </a:cxn>
                  <a:cxn ang="0">
                    <a:pos x="544" y="516"/>
                  </a:cxn>
                  <a:cxn ang="0">
                    <a:pos x="512" y="546"/>
                  </a:cxn>
                  <a:cxn ang="0">
                    <a:pos x="476" y="572"/>
                  </a:cxn>
                  <a:cxn ang="0">
                    <a:pos x="434" y="592"/>
                  </a:cxn>
                  <a:cxn ang="0">
                    <a:pos x="390" y="608"/>
                  </a:cxn>
                  <a:cxn ang="0">
                    <a:pos x="344" y="616"/>
                  </a:cxn>
                  <a:cxn ang="0">
                    <a:pos x="296" y="616"/>
                  </a:cxn>
                  <a:cxn ang="0">
                    <a:pos x="250" y="610"/>
                  </a:cxn>
                  <a:cxn ang="0">
                    <a:pos x="206" y="598"/>
                  </a:cxn>
                  <a:cxn ang="0">
                    <a:pos x="164" y="580"/>
                  </a:cxn>
                  <a:cxn ang="0">
                    <a:pos x="126" y="556"/>
                  </a:cxn>
                  <a:cxn ang="0">
                    <a:pos x="92" y="526"/>
                  </a:cxn>
                  <a:cxn ang="0">
                    <a:pos x="62" y="492"/>
                  </a:cxn>
                  <a:cxn ang="0">
                    <a:pos x="38" y="456"/>
                  </a:cxn>
                  <a:cxn ang="0">
                    <a:pos x="18" y="414"/>
                  </a:cxn>
                  <a:cxn ang="0">
                    <a:pos x="6" y="370"/>
                  </a:cxn>
                  <a:cxn ang="0">
                    <a:pos x="0" y="324"/>
                  </a:cxn>
                  <a:cxn ang="0">
                    <a:pos x="0" y="276"/>
                  </a:cxn>
                  <a:cxn ang="0">
                    <a:pos x="8" y="232"/>
                  </a:cxn>
                  <a:cxn ang="0">
                    <a:pos x="24" y="188"/>
                  </a:cxn>
                  <a:cxn ang="0">
                    <a:pos x="44" y="148"/>
                  </a:cxn>
                  <a:cxn ang="0">
                    <a:pos x="70" y="112"/>
                  </a:cxn>
                  <a:cxn ang="0">
                    <a:pos x="102" y="80"/>
                  </a:cxn>
                  <a:cxn ang="0">
                    <a:pos x="138" y="52"/>
                  </a:cxn>
                  <a:cxn ang="0">
                    <a:pos x="176" y="30"/>
                  </a:cxn>
                  <a:cxn ang="0">
                    <a:pos x="220" y="14"/>
                  </a:cxn>
                  <a:cxn ang="0">
                    <a:pos x="266" y="2"/>
                  </a:cxn>
                  <a:cxn ang="0">
                    <a:pos x="312" y="0"/>
                  </a:cxn>
                </a:cxnLst>
                <a:rect l="0" t="0" r="r" b="b"/>
                <a:pathLst>
                  <a:path w="626" h="618">
                    <a:moveTo>
                      <a:pt x="312" y="0"/>
                    </a:moveTo>
                    <a:lnTo>
                      <a:pt x="328" y="0"/>
                    </a:lnTo>
                    <a:lnTo>
                      <a:pt x="344" y="0"/>
                    </a:lnTo>
                    <a:lnTo>
                      <a:pt x="360" y="2"/>
                    </a:lnTo>
                    <a:lnTo>
                      <a:pt x="376" y="6"/>
                    </a:lnTo>
                    <a:lnTo>
                      <a:pt x="390" y="10"/>
                    </a:lnTo>
                    <a:lnTo>
                      <a:pt x="406" y="14"/>
                    </a:lnTo>
                    <a:lnTo>
                      <a:pt x="420" y="18"/>
                    </a:lnTo>
                    <a:lnTo>
                      <a:pt x="434" y="24"/>
                    </a:lnTo>
                    <a:lnTo>
                      <a:pt x="448" y="30"/>
                    </a:lnTo>
                    <a:lnTo>
                      <a:pt x="462" y="36"/>
                    </a:lnTo>
                    <a:lnTo>
                      <a:pt x="476" y="44"/>
                    </a:lnTo>
                    <a:lnTo>
                      <a:pt x="488" y="52"/>
                    </a:lnTo>
                    <a:lnTo>
                      <a:pt x="500" y="60"/>
                    </a:lnTo>
                    <a:lnTo>
                      <a:pt x="512" y="70"/>
                    </a:lnTo>
                    <a:lnTo>
                      <a:pt x="524" y="80"/>
                    </a:lnTo>
                    <a:lnTo>
                      <a:pt x="534" y="90"/>
                    </a:lnTo>
                    <a:lnTo>
                      <a:pt x="544" y="100"/>
                    </a:lnTo>
                    <a:lnTo>
                      <a:pt x="554" y="112"/>
                    </a:lnTo>
                    <a:lnTo>
                      <a:pt x="564" y="124"/>
                    </a:lnTo>
                    <a:lnTo>
                      <a:pt x="572" y="136"/>
                    </a:lnTo>
                    <a:lnTo>
                      <a:pt x="580" y="148"/>
                    </a:lnTo>
                    <a:lnTo>
                      <a:pt x="588" y="162"/>
                    </a:lnTo>
                    <a:lnTo>
                      <a:pt x="596" y="174"/>
                    </a:lnTo>
                    <a:lnTo>
                      <a:pt x="602" y="188"/>
                    </a:lnTo>
                    <a:lnTo>
                      <a:pt x="608" y="202"/>
                    </a:lnTo>
                    <a:lnTo>
                      <a:pt x="612" y="216"/>
                    </a:lnTo>
                    <a:lnTo>
                      <a:pt x="616" y="232"/>
                    </a:lnTo>
                    <a:lnTo>
                      <a:pt x="620" y="246"/>
                    </a:lnTo>
                    <a:lnTo>
                      <a:pt x="622" y="262"/>
                    </a:lnTo>
                    <a:lnTo>
                      <a:pt x="624" y="276"/>
                    </a:lnTo>
                    <a:lnTo>
                      <a:pt x="626" y="292"/>
                    </a:lnTo>
                    <a:lnTo>
                      <a:pt x="626" y="308"/>
                    </a:lnTo>
                    <a:lnTo>
                      <a:pt x="626" y="324"/>
                    </a:lnTo>
                    <a:lnTo>
                      <a:pt x="624" y="340"/>
                    </a:lnTo>
                    <a:lnTo>
                      <a:pt x="622" y="356"/>
                    </a:lnTo>
                    <a:lnTo>
                      <a:pt x="620" y="370"/>
                    </a:lnTo>
                    <a:lnTo>
                      <a:pt x="616" y="386"/>
                    </a:lnTo>
                    <a:lnTo>
                      <a:pt x="612" y="400"/>
                    </a:lnTo>
                    <a:lnTo>
                      <a:pt x="608" y="414"/>
                    </a:lnTo>
                    <a:lnTo>
                      <a:pt x="602" y="428"/>
                    </a:lnTo>
                    <a:lnTo>
                      <a:pt x="596" y="442"/>
                    </a:lnTo>
                    <a:lnTo>
                      <a:pt x="588" y="456"/>
                    </a:lnTo>
                    <a:lnTo>
                      <a:pt x="580" y="468"/>
                    </a:lnTo>
                    <a:lnTo>
                      <a:pt x="572" y="480"/>
                    </a:lnTo>
                    <a:lnTo>
                      <a:pt x="564" y="492"/>
                    </a:lnTo>
                    <a:lnTo>
                      <a:pt x="554" y="504"/>
                    </a:lnTo>
                    <a:lnTo>
                      <a:pt x="544" y="516"/>
                    </a:lnTo>
                    <a:lnTo>
                      <a:pt x="534" y="526"/>
                    </a:lnTo>
                    <a:lnTo>
                      <a:pt x="524" y="536"/>
                    </a:lnTo>
                    <a:lnTo>
                      <a:pt x="512" y="546"/>
                    </a:lnTo>
                    <a:lnTo>
                      <a:pt x="500" y="556"/>
                    </a:lnTo>
                    <a:lnTo>
                      <a:pt x="488" y="564"/>
                    </a:lnTo>
                    <a:lnTo>
                      <a:pt x="476" y="572"/>
                    </a:lnTo>
                    <a:lnTo>
                      <a:pt x="462" y="580"/>
                    </a:lnTo>
                    <a:lnTo>
                      <a:pt x="448" y="586"/>
                    </a:lnTo>
                    <a:lnTo>
                      <a:pt x="434" y="592"/>
                    </a:lnTo>
                    <a:lnTo>
                      <a:pt x="420" y="598"/>
                    </a:lnTo>
                    <a:lnTo>
                      <a:pt x="406" y="604"/>
                    </a:lnTo>
                    <a:lnTo>
                      <a:pt x="390" y="608"/>
                    </a:lnTo>
                    <a:lnTo>
                      <a:pt x="376" y="610"/>
                    </a:lnTo>
                    <a:lnTo>
                      <a:pt x="360" y="614"/>
                    </a:lnTo>
                    <a:lnTo>
                      <a:pt x="344" y="616"/>
                    </a:lnTo>
                    <a:lnTo>
                      <a:pt x="328" y="616"/>
                    </a:lnTo>
                    <a:lnTo>
                      <a:pt x="312" y="618"/>
                    </a:lnTo>
                    <a:lnTo>
                      <a:pt x="296" y="616"/>
                    </a:lnTo>
                    <a:lnTo>
                      <a:pt x="280" y="616"/>
                    </a:lnTo>
                    <a:lnTo>
                      <a:pt x="266" y="614"/>
                    </a:lnTo>
                    <a:lnTo>
                      <a:pt x="250" y="610"/>
                    </a:lnTo>
                    <a:lnTo>
                      <a:pt x="234" y="608"/>
                    </a:lnTo>
                    <a:lnTo>
                      <a:pt x="220" y="604"/>
                    </a:lnTo>
                    <a:lnTo>
                      <a:pt x="206" y="598"/>
                    </a:lnTo>
                    <a:lnTo>
                      <a:pt x="190" y="592"/>
                    </a:lnTo>
                    <a:lnTo>
                      <a:pt x="176" y="586"/>
                    </a:lnTo>
                    <a:lnTo>
                      <a:pt x="164" y="580"/>
                    </a:lnTo>
                    <a:lnTo>
                      <a:pt x="150" y="572"/>
                    </a:lnTo>
                    <a:lnTo>
                      <a:pt x="138" y="564"/>
                    </a:lnTo>
                    <a:lnTo>
                      <a:pt x="126" y="556"/>
                    </a:lnTo>
                    <a:lnTo>
                      <a:pt x="114" y="546"/>
                    </a:lnTo>
                    <a:lnTo>
                      <a:pt x="102" y="536"/>
                    </a:lnTo>
                    <a:lnTo>
                      <a:pt x="92" y="526"/>
                    </a:lnTo>
                    <a:lnTo>
                      <a:pt x="80" y="516"/>
                    </a:lnTo>
                    <a:lnTo>
                      <a:pt x="70" y="504"/>
                    </a:lnTo>
                    <a:lnTo>
                      <a:pt x="62" y="492"/>
                    </a:lnTo>
                    <a:lnTo>
                      <a:pt x="52" y="480"/>
                    </a:lnTo>
                    <a:lnTo>
                      <a:pt x="44" y="468"/>
                    </a:lnTo>
                    <a:lnTo>
                      <a:pt x="38" y="456"/>
                    </a:lnTo>
                    <a:lnTo>
                      <a:pt x="30" y="442"/>
                    </a:lnTo>
                    <a:lnTo>
                      <a:pt x="24" y="428"/>
                    </a:lnTo>
                    <a:lnTo>
                      <a:pt x="18" y="414"/>
                    </a:lnTo>
                    <a:lnTo>
                      <a:pt x="14" y="400"/>
                    </a:lnTo>
                    <a:lnTo>
                      <a:pt x="8" y="386"/>
                    </a:lnTo>
                    <a:lnTo>
                      <a:pt x="6" y="370"/>
                    </a:lnTo>
                    <a:lnTo>
                      <a:pt x="2" y="356"/>
                    </a:lnTo>
                    <a:lnTo>
                      <a:pt x="0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0" y="276"/>
                    </a:lnTo>
                    <a:lnTo>
                      <a:pt x="2" y="262"/>
                    </a:lnTo>
                    <a:lnTo>
                      <a:pt x="6" y="246"/>
                    </a:lnTo>
                    <a:lnTo>
                      <a:pt x="8" y="232"/>
                    </a:lnTo>
                    <a:lnTo>
                      <a:pt x="14" y="216"/>
                    </a:lnTo>
                    <a:lnTo>
                      <a:pt x="18" y="202"/>
                    </a:lnTo>
                    <a:lnTo>
                      <a:pt x="24" y="188"/>
                    </a:lnTo>
                    <a:lnTo>
                      <a:pt x="30" y="174"/>
                    </a:lnTo>
                    <a:lnTo>
                      <a:pt x="38" y="162"/>
                    </a:lnTo>
                    <a:lnTo>
                      <a:pt x="44" y="148"/>
                    </a:lnTo>
                    <a:lnTo>
                      <a:pt x="52" y="136"/>
                    </a:lnTo>
                    <a:lnTo>
                      <a:pt x="62" y="124"/>
                    </a:lnTo>
                    <a:lnTo>
                      <a:pt x="70" y="112"/>
                    </a:lnTo>
                    <a:lnTo>
                      <a:pt x="80" y="100"/>
                    </a:lnTo>
                    <a:lnTo>
                      <a:pt x="92" y="90"/>
                    </a:lnTo>
                    <a:lnTo>
                      <a:pt x="102" y="80"/>
                    </a:lnTo>
                    <a:lnTo>
                      <a:pt x="114" y="70"/>
                    </a:lnTo>
                    <a:lnTo>
                      <a:pt x="126" y="60"/>
                    </a:lnTo>
                    <a:lnTo>
                      <a:pt x="138" y="52"/>
                    </a:lnTo>
                    <a:lnTo>
                      <a:pt x="150" y="44"/>
                    </a:lnTo>
                    <a:lnTo>
                      <a:pt x="164" y="36"/>
                    </a:lnTo>
                    <a:lnTo>
                      <a:pt x="176" y="30"/>
                    </a:lnTo>
                    <a:lnTo>
                      <a:pt x="190" y="24"/>
                    </a:lnTo>
                    <a:lnTo>
                      <a:pt x="206" y="18"/>
                    </a:lnTo>
                    <a:lnTo>
                      <a:pt x="220" y="14"/>
                    </a:lnTo>
                    <a:lnTo>
                      <a:pt x="234" y="10"/>
                    </a:lnTo>
                    <a:lnTo>
                      <a:pt x="250" y="6"/>
                    </a:lnTo>
                    <a:lnTo>
                      <a:pt x="266" y="2"/>
                    </a:lnTo>
                    <a:lnTo>
                      <a:pt x="280" y="0"/>
                    </a:lnTo>
                    <a:lnTo>
                      <a:pt x="296" y="0"/>
                    </a:lnTo>
                    <a:lnTo>
                      <a:pt x="312" y="0"/>
                    </a:ln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3" name="Freeform 8"/>
              <p:cNvSpPr>
                <a:spLocks/>
              </p:cNvSpPr>
              <p:nvPr/>
            </p:nvSpPr>
            <p:spPr bwMode="auto">
              <a:xfrm>
                <a:off x="1388628" y="1205055"/>
                <a:ext cx="1276817" cy="1202317"/>
              </a:xfrm>
              <a:custGeom>
                <a:avLst/>
                <a:gdLst/>
                <a:ahLst/>
                <a:cxnLst>
                  <a:cxn ang="0">
                    <a:pos x="348" y="0"/>
                  </a:cxn>
                  <a:cxn ang="0">
                    <a:pos x="394" y="10"/>
                  </a:cxn>
                  <a:cxn ang="0">
                    <a:pos x="438" y="24"/>
                  </a:cxn>
                  <a:cxn ang="0">
                    <a:pos x="478" y="44"/>
                  </a:cxn>
                  <a:cxn ang="0">
                    <a:pos x="516" y="70"/>
                  </a:cxn>
                  <a:cxn ang="0">
                    <a:pos x="548" y="102"/>
                  </a:cxn>
                  <a:cxn ang="0">
                    <a:pos x="576" y="136"/>
                  </a:cxn>
                  <a:cxn ang="0">
                    <a:pos x="600" y="176"/>
                  </a:cxn>
                  <a:cxn ang="0">
                    <a:pos x="616" y="218"/>
                  </a:cxn>
                  <a:cxn ang="0">
                    <a:pos x="628" y="262"/>
                  </a:cxn>
                  <a:cxn ang="0">
                    <a:pos x="630" y="310"/>
                  </a:cxn>
                  <a:cxn ang="0">
                    <a:pos x="628" y="356"/>
                  </a:cxn>
                  <a:cxn ang="0">
                    <a:pos x="616" y="402"/>
                  </a:cxn>
                  <a:cxn ang="0">
                    <a:pos x="600" y="444"/>
                  </a:cxn>
                  <a:cxn ang="0">
                    <a:pos x="576" y="484"/>
                  </a:cxn>
                  <a:cxn ang="0">
                    <a:pos x="548" y="518"/>
                  </a:cxn>
                  <a:cxn ang="0">
                    <a:pos x="516" y="550"/>
                  </a:cxn>
                  <a:cxn ang="0">
                    <a:pos x="478" y="576"/>
                  </a:cxn>
                  <a:cxn ang="0">
                    <a:pos x="438" y="596"/>
                  </a:cxn>
                  <a:cxn ang="0">
                    <a:pos x="394" y="610"/>
                  </a:cxn>
                  <a:cxn ang="0">
                    <a:pos x="348" y="618"/>
                  </a:cxn>
                  <a:cxn ang="0">
                    <a:pos x="300" y="620"/>
                  </a:cxn>
                  <a:cxn ang="0">
                    <a:pos x="252" y="614"/>
                  </a:cxn>
                  <a:cxn ang="0">
                    <a:pos x="208" y="602"/>
                  </a:cxn>
                  <a:cxn ang="0">
                    <a:pos x="166" y="582"/>
                  </a:cxn>
                  <a:cxn ang="0">
                    <a:pos x="128" y="558"/>
                  </a:cxn>
                  <a:cxn ang="0">
                    <a:pos x="94" y="530"/>
                  </a:cxn>
                  <a:cxn ang="0">
                    <a:pos x="64" y="496"/>
                  </a:cxn>
                  <a:cxn ang="0">
                    <a:pos x="38" y="458"/>
                  </a:cxn>
                  <a:cxn ang="0">
                    <a:pos x="20" y="416"/>
                  </a:cxn>
                  <a:cxn ang="0">
                    <a:pos x="6" y="372"/>
                  </a:cxn>
                  <a:cxn ang="0">
                    <a:pos x="0" y="326"/>
                  </a:cxn>
                  <a:cxn ang="0">
                    <a:pos x="2" y="278"/>
                  </a:cxn>
                  <a:cxn ang="0">
                    <a:pos x="10" y="232"/>
                  </a:cxn>
                  <a:cxn ang="0">
                    <a:pos x="26" y="190"/>
                  </a:cxn>
                  <a:cxn ang="0">
                    <a:pos x="46" y="148"/>
                  </a:cxn>
                  <a:cxn ang="0">
                    <a:pos x="72" y="112"/>
                  </a:cxn>
                  <a:cxn ang="0">
                    <a:pos x="104" y="80"/>
                  </a:cxn>
                  <a:cxn ang="0">
                    <a:pos x="140" y="52"/>
                  </a:cxn>
                  <a:cxn ang="0">
                    <a:pos x="180" y="30"/>
                  </a:cxn>
                  <a:cxn ang="0">
                    <a:pos x="222" y="14"/>
                  </a:cxn>
                  <a:cxn ang="0">
                    <a:pos x="268" y="2"/>
                  </a:cxn>
                  <a:cxn ang="0">
                    <a:pos x="316" y="0"/>
                  </a:cxn>
                </a:cxnLst>
                <a:rect l="0" t="0" r="r" b="b"/>
                <a:pathLst>
                  <a:path w="630" h="620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0"/>
                    </a:lnTo>
                    <a:lnTo>
                      <a:pt x="364" y="2"/>
                    </a:lnTo>
                    <a:lnTo>
                      <a:pt x="380" y="6"/>
                    </a:lnTo>
                    <a:lnTo>
                      <a:pt x="394" y="10"/>
                    </a:lnTo>
                    <a:lnTo>
                      <a:pt x="410" y="14"/>
                    </a:lnTo>
                    <a:lnTo>
                      <a:pt x="424" y="18"/>
                    </a:lnTo>
                    <a:lnTo>
                      <a:pt x="438" y="24"/>
                    </a:lnTo>
                    <a:lnTo>
                      <a:pt x="452" y="30"/>
                    </a:lnTo>
                    <a:lnTo>
                      <a:pt x="466" y="36"/>
                    </a:lnTo>
                    <a:lnTo>
                      <a:pt x="478" y="44"/>
                    </a:lnTo>
                    <a:lnTo>
                      <a:pt x="492" y="52"/>
                    </a:lnTo>
                    <a:lnTo>
                      <a:pt x="504" y="62"/>
                    </a:lnTo>
                    <a:lnTo>
                      <a:pt x="516" y="70"/>
                    </a:lnTo>
                    <a:lnTo>
                      <a:pt x="528" y="80"/>
                    </a:lnTo>
                    <a:lnTo>
                      <a:pt x="538" y="90"/>
                    </a:lnTo>
                    <a:lnTo>
                      <a:pt x="548" y="102"/>
                    </a:lnTo>
                    <a:lnTo>
                      <a:pt x="558" y="112"/>
                    </a:lnTo>
                    <a:lnTo>
                      <a:pt x="568" y="124"/>
                    </a:lnTo>
                    <a:lnTo>
                      <a:pt x="576" y="136"/>
                    </a:lnTo>
                    <a:lnTo>
                      <a:pt x="586" y="148"/>
                    </a:lnTo>
                    <a:lnTo>
                      <a:pt x="592" y="162"/>
                    </a:lnTo>
                    <a:lnTo>
                      <a:pt x="600" y="176"/>
                    </a:lnTo>
                    <a:lnTo>
                      <a:pt x="606" y="190"/>
                    </a:lnTo>
                    <a:lnTo>
                      <a:pt x="612" y="204"/>
                    </a:lnTo>
                    <a:lnTo>
                      <a:pt x="616" y="218"/>
                    </a:lnTo>
                    <a:lnTo>
                      <a:pt x="620" y="232"/>
                    </a:lnTo>
                    <a:lnTo>
                      <a:pt x="624" y="248"/>
                    </a:lnTo>
                    <a:lnTo>
                      <a:pt x="628" y="262"/>
                    </a:lnTo>
                    <a:lnTo>
                      <a:pt x="630" y="278"/>
                    </a:lnTo>
                    <a:lnTo>
                      <a:pt x="630" y="294"/>
                    </a:lnTo>
                    <a:lnTo>
                      <a:pt x="630" y="310"/>
                    </a:lnTo>
                    <a:lnTo>
                      <a:pt x="630" y="326"/>
                    </a:lnTo>
                    <a:lnTo>
                      <a:pt x="630" y="342"/>
                    </a:lnTo>
                    <a:lnTo>
                      <a:pt x="628" y="356"/>
                    </a:lnTo>
                    <a:lnTo>
                      <a:pt x="624" y="372"/>
                    </a:lnTo>
                    <a:lnTo>
                      <a:pt x="620" y="388"/>
                    </a:lnTo>
                    <a:lnTo>
                      <a:pt x="616" y="402"/>
                    </a:lnTo>
                    <a:lnTo>
                      <a:pt x="612" y="416"/>
                    </a:lnTo>
                    <a:lnTo>
                      <a:pt x="606" y="430"/>
                    </a:lnTo>
                    <a:lnTo>
                      <a:pt x="600" y="444"/>
                    </a:lnTo>
                    <a:lnTo>
                      <a:pt x="592" y="458"/>
                    </a:lnTo>
                    <a:lnTo>
                      <a:pt x="586" y="470"/>
                    </a:lnTo>
                    <a:lnTo>
                      <a:pt x="576" y="484"/>
                    </a:lnTo>
                    <a:lnTo>
                      <a:pt x="568" y="496"/>
                    </a:lnTo>
                    <a:lnTo>
                      <a:pt x="558" y="508"/>
                    </a:lnTo>
                    <a:lnTo>
                      <a:pt x="548" y="518"/>
                    </a:lnTo>
                    <a:lnTo>
                      <a:pt x="538" y="530"/>
                    </a:lnTo>
                    <a:lnTo>
                      <a:pt x="528" y="540"/>
                    </a:lnTo>
                    <a:lnTo>
                      <a:pt x="516" y="550"/>
                    </a:lnTo>
                    <a:lnTo>
                      <a:pt x="504" y="558"/>
                    </a:lnTo>
                    <a:lnTo>
                      <a:pt x="492" y="568"/>
                    </a:lnTo>
                    <a:lnTo>
                      <a:pt x="478" y="576"/>
                    </a:lnTo>
                    <a:lnTo>
                      <a:pt x="466" y="582"/>
                    </a:lnTo>
                    <a:lnTo>
                      <a:pt x="452" y="590"/>
                    </a:lnTo>
                    <a:lnTo>
                      <a:pt x="438" y="596"/>
                    </a:lnTo>
                    <a:lnTo>
                      <a:pt x="424" y="602"/>
                    </a:lnTo>
                    <a:lnTo>
                      <a:pt x="410" y="606"/>
                    </a:lnTo>
                    <a:lnTo>
                      <a:pt x="394" y="610"/>
                    </a:lnTo>
                    <a:lnTo>
                      <a:pt x="380" y="614"/>
                    </a:lnTo>
                    <a:lnTo>
                      <a:pt x="364" y="616"/>
                    </a:lnTo>
                    <a:lnTo>
                      <a:pt x="348" y="618"/>
                    </a:lnTo>
                    <a:lnTo>
                      <a:pt x="332" y="620"/>
                    </a:lnTo>
                    <a:lnTo>
                      <a:pt x="316" y="620"/>
                    </a:lnTo>
                    <a:lnTo>
                      <a:pt x="300" y="620"/>
                    </a:lnTo>
                    <a:lnTo>
                      <a:pt x="284" y="618"/>
                    </a:lnTo>
                    <a:lnTo>
                      <a:pt x="268" y="616"/>
                    </a:lnTo>
                    <a:lnTo>
                      <a:pt x="252" y="614"/>
                    </a:lnTo>
                    <a:lnTo>
                      <a:pt x="238" y="610"/>
                    </a:lnTo>
                    <a:lnTo>
                      <a:pt x="222" y="606"/>
                    </a:lnTo>
                    <a:lnTo>
                      <a:pt x="208" y="602"/>
                    </a:lnTo>
                    <a:lnTo>
                      <a:pt x="194" y="596"/>
                    </a:lnTo>
                    <a:lnTo>
                      <a:pt x="180" y="590"/>
                    </a:lnTo>
                    <a:lnTo>
                      <a:pt x="166" y="582"/>
                    </a:lnTo>
                    <a:lnTo>
                      <a:pt x="152" y="576"/>
                    </a:lnTo>
                    <a:lnTo>
                      <a:pt x="140" y="568"/>
                    </a:lnTo>
                    <a:lnTo>
                      <a:pt x="128" y="558"/>
                    </a:lnTo>
                    <a:lnTo>
                      <a:pt x="116" y="550"/>
                    </a:lnTo>
                    <a:lnTo>
                      <a:pt x="104" y="540"/>
                    </a:lnTo>
                    <a:lnTo>
                      <a:pt x="94" y="530"/>
                    </a:lnTo>
                    <a:lnTo>
                      <a:pt x="82" y="518"/>
                    </a:lnTo>
                    <a:lnTo>
                      <a:pt x="72" y="508"/>
                    </a:lnTo>
                    <a:lnTo>
                      <a:pt x="64" y="496"/>
                    </a:lnTo>
                    <a:lnTo>
                      <a:pt x="54" y="484"/>
                    </a:lnTo>
                    <a:lnTo>
                      <a:pt x="46" y="470"/>
                    </a:lnTo>
                    <a:lnTo>
                      <a:pt x="38" y="458"/>
                    </a:lnTo>
                    <a:lnTo>
                      <a:pt x="32" y="444"/>
                    </a:lnTo>
                    <a:lnTo>
                      <a:pt x="26" y="430"/>
                    </a:lnTo>
                    <a:lnTo>
                      <a:pt x="20" y="416"/>
                    </a:lnTo>
                    <a:lnTo>
                      <a:pt x="14" y="402"/>
                    </a:lnTo>
                    <a:lnTo>
                      <a:pt x="10" y="388"/>
                    </a:lnTo>
                    <a:lnTo>
                      <a:pt x="6" y="372"/>
                    </a:lnTo>
                    <a:lnTo>
                      <a:pt x="4" y="356"/>
                    </a:lnTo>
                    <a:lnTo>
                      <a:pt x="2" y="342"/>
                    </a:lnTo>
                    <a:lnTo>
                      <a:pt x="0" y="326"/>
                    </a:lnTo>
                    <a:lnTo>
                      <a:pt x="0" y="310"/>
                    </a:lnTo>
                    <a:lnTo>
                      <a:pt x="0" y="294"/>
                    </a:lnTo>
                    <a:lnTo>
                      <a:pt x="2" y="278"/>
                    </a:lnTo>
                    <a:lnTo>
                      <a:pt x="4" y="262"/>
                    </a:lnTo>
                    <a:lnTo>
                      <a:pt x="6" y="248"/>
                    </a:lnTo>
                    <a:lnTo>
                      <a:pt x="10" y="232"/>
                    </a:lnTo>
                    <a:lnTo>
                      <a:pt x="14" y="218"/>
                    </a:lnTo>
                    <a:lnTo>
                      <a:pt x="20" y="204"/>
                    </a:lnTo>
                    <a:lnTo>
                      <a:pt x="26" y="190"/>
                    </a:lnTo>
                    <a:lnTo>
                      <a:pt x="32" y="176"/>
                    </a:lnTo>
                    <a:lnTo>
                      <a:pt x="38" y="162"/>
                    </a:lnTo>
                    <a:lnTo>
                      <a:pt x="46" y="148"/>
                    </a:lnTo>
                    <a:lnTo>
                      <a:pt x="54" y="136"/>
                    </a:lnTo>
                    <a:lnTo>
                      <a:pt x="64" y="124"/>
                    </a:lnTo>
                    <a:lnTo>
                      <a:pt x="72" y="112"/>
                    </a:lnTo>
                    <a:lnTo>
                      <a:pt x="82" y="102"/>
                    </a:lnTo>
                    <a:lnTo>
                      <a:pt x="94" y="90"/>
                    </a:lnTo>
                    <a:lnTo>
                      <a:pt x="104" y="80"/>
                    </a:lnTo>
                    <a:lnTo>
                      <a:pt x="116" y="70"/>
                    </a:lnTo>
                    <a:lnTo>
                      <a:pt x="128" y="62"/>
                    </a:lnTo>
                    <a:lnTo>
                      <a:pt x="140" y="52"/>
                    </a:lnTo>
                    <a:lnTo>
                      <a:pt x="152" y="44"/>
                    </a:lnTo>
                    <a:lnTo>
                      <a:pt x="166" y="36"/>
                    </a:lnTo>
                    <a:lnTo>
                      <a:pt x="180" y="30"/>
                    </a:lnTo>
                    <a:lnTo>
                      <a:pt x="194" y="24"/>
                    </a:lnTo>
                    <a:lnTo>
                      <a:pt x="208" y="18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2"/>
                    </a:lnTo>
                    <a:lnTo>
                      <a:pt x="284" y="0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EEA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4" name="Freeform 9"/>
              <p:cNvSpPr>
                <a:spLocks/>
              </p:cNvSpPr>
              <p:nvPr/>
            </p:nvSpPr>
            <p:spPr bwMode="auto">
              <a:xfrm>
                <a:off x="1384574" y="1201177"/>
                <a:ext cx="1284923" cy="1210074"/>
              </a:xfrm>
              <a:custGeom>
                <a:avLst/>
                <a:gdLst/>
                <a:ahLst/>
                <a:cxnLst>
                  <a:cxn ang="0">
                    <a:pos x="348" y="0"/>
                  </a:cxn>
                  <a:cxn ang="0">
                    <a:pos x="396" y="10"/>
                  </a:cxn>
                  <a:cxn ang="0">
                    <a:pos x="440" y="24"/>
                  </a:cxn>
                  <a:cxn ang="0">
                    <a:pos x="480" y="44"/>
                  </a:cxn>
                  <a:cxn ang="0">
                    <a:pos x="518" y="70"/>
                  </a:cxn>
                  <a:cxn ang="0">
                    <a:pos x="550" y="102"/>
                  </a:cxn>
                  <a:cxn ang="0">
                    <a:pos x="580" y="136"/>
                  </a:cxn>
                  <a:cxn ang="0">
                    <a:pos x="602" y="176"/>
                  </a:cxn>
                  <a:cxn ang="0">
                    <a:pos x="620" y="218"/>
                  </a:cxn>
                  <a:cxn ang="0">
                    <a:pos x="630" y="264"/>
                  </a:cxn>
                  <a:cxn ang="0">
                    <a:pos x="634" y="312"/>
                  </a:cxn>
                  <a:cxn ang="0">
                    <a:pos x="630" y="358"/>
                  </a:cxn>
                  <a:cxn ang="0">
                    <a:pos x="620" y="404"/>
                  </a:cxn>
                  <a:cxn ang="0">
                    <a:pos x="602" y="446"/>
                  </a:cxn>
                  <a:cxn ang="0">
                    <a:pos x="580" y="486"/>
                  </a:cxn>
                  <a:cxn ang="0">
                    <a:pos x="550" y="520"/>
                  </a:cxn>
                  <a:cxn ang="0">
                    <a:pos x="518" y="552"/>
                  </a:cxn>
                  <a:cxn ang="0">
                    <a:pos x="480" y="578"/>
                  </a:cxn>
                  <a:cxn ang="0">
                    <a:pos x="440" y="598"/>
                  </a:cxn>
                  <a:cxn ang="0">
                    <a:pos x="396" y="614"/>
                  </a:cxn>
                  <a:cxn ang="0">
                    <a:pos x="348" y="622"/>
                  </a:cxn>
                  <a:cxn ang="0">
                    <a:pos x="300" y="622"/>
                  </a:cxn>
                  <a:cxn ang="0">
                    <a:pos x="252" y="616"/>
                  </a:cxn>
                  <a:cxn ang="0">
                    <a:pos x="208" y="604"/>
                  </a:cxn>
                  <a:cxn ang="0">
                    <a:pos x="166" y="586"/>
                  </a:cxn>
                  <a:cxn ang="0">
                    <a:pos x="128" y="562"/>
                  </a:cxn>
                  <a:cxn ang="0">
                    <a:pos x="92" y="532"/>
                  </a:cxn>
                  <a:cxn ang="0">
                    <a:pos x="62" y="498"/>
                  </a:cxn>
                  <a:cxn ang="0">
                    <a:pos x="38" y="460"/>
                  </a:cxn>
                  <a:cxn ang="0">
                    <a:pos x="20" y="418"/>
                  </a:cxn>
                  <a:cxn ang="0">
                    <a:pos x="6" y="374"/>
                  </a:cxn>
                  <a:cxn ang="0">
                    <a:pos x="0" y="328"/>
                  </a:cxn>
                  <a:cxn ang="0">
                    <a:pos x="2" y="280"/>
                  </a:cxn>
                  <a:cxn ang="0">
                    <a:pos x="10" y="234"/>
                  </a:cxn>
                  <a:cxn ang="0">
                    <a:pos x="24" y="190"/>
                  </a:cxn>
                  <a:cxn ang="0">
                    <a:pos x="46" y="150"/>
                  </a:cxn>
                  <a:cxn ang="0">
                    <a:pos x="72" y="112"/>
                  </a:cxn>
                  <a:cxn ang="0">
                    <a:pos x="104" y="80"/>
                  </a:cxn>
                  <a:cxn ang="0">
                    <a:pos x="140" y="52"/>
                  </a:cxn>
                  <a:cxn ang="0">
                    <a:pos x="180" y="30"/>
                  </a:cxn>
                  <a:cxn ang="0">
                    <a:pos x="222" y="14"/>
                  </a:cxn>
                  <a:cxn ang="0">
                    <a:pos x="268" y="2"/>
                  </a:cxn>
                  <a:cxn ang="0">
                    <a:pos x="316" y="0"/>
                  </a:cxn>
                </a:cxnLst>
                <a:rect l="0" t="0" r="r" b="b"/>
                <a:pathLst>
                  <a:path w="634" h="624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0"/>
                    </a:lnTo>
                    <a:lnTo>
                      <a:pt x="364" y="2"/>
                    </a:lnTo>
                    <a:lnTo>
                      <a:pt x="380" y="6"/>
                    </a:lnTo>
                    <a:lnTo>
                      <a:pt x="396" y="10"/>
                    </a:lnTo>
                    <a:lnTo>
                      <a:pt x="410" y="14"/>
                    </a:lnTo>
                    <a:lnTo>
                      <a:pt x="426" y="18"/>
                    </a:lnTo>
                    <a:lnTo>
                      <a:pt x="440" y="24"/>
                    </a:lnTo>
                    <a:lnTo>
                      <a:pt x="454" y="30"/>
                    </a:lnTo>
                    <a:lnTo>
                      <a:pt x="468" y="36"/>
                    </a:lnTo>
                    <a:lnTo>
                      <a:pt x="480" y="44"/>
                    </a:lnTo>
                    <a:lnTo>
                      <a:pt x="494" y="52"/>
                    </a:lnTo>
                    <a:lnTo>
                      <a:pt x="506" y="62"/>
                    </a:lnTo>
                    <a:lnTo>
                      <a:pt x="518" y="70"/>
                    </a:lnTo>
                    <a:lnTo>
                      <a:pt x="530" y="80"/>
                    </a:lnTo>
                    <a:lnTo>
                      <a:pt x="540" y="90"/>
                    </a:lnTo>
                    <a:lnTo>
                      <a:pt x="550" y="102"/>
                    </a:lnTo>
                    <a:lnTo>
                      <a:pt x="560" y="112"/>
                    </a:lnTo>
                    <a:lnTo>
                      <a:pt x="570" y="124"/>
                    </a:lnTo>
                    <a:lnTo>
                      <a:pt x="580" y="136"/>
                    </a:lnTo>
                    <a:lnTo>
                      <a:pt x="588" y="150"/>
                    </a:lnTo>
                    <a:lnTo>
                      <a:pt x="596" y="162"/>
                    </a:lnTo>
                    <a:lnTo>
                      <a:pt x="602" y="176"/>
                    </a:lnTo>
                    <a:lnTo>
                      <a:pt x="608" y="190"/>
                    </a:lnTo>
                    <a:lnTo>
                      <a:pt x="614" y="204"/>
                    </a:lnTo>
                    <a:lnTo>
                      <a:pt x="620" y="218"/>
                    </a:lnTo>
                    <a:lnTo>
                      <a:pt x="624" y="234"/>
                    </a:lnTo>
                    <a:lnTo>
                      <a:pt x="626" y="248"/>
                    </a:lnTo>
                    <a:lnTo>
                      <a:pt x="630" y="264"/>
                    </a:lnTo>
                    <a:lnTo>
                      <a:pt x="632" y="280"/>
                    </a:lnTo>
                    <a:lnTo>
                      <a:pt x="634" y="296"/>
                    </a:lnTo>
                    <a:lnTo>
                      <a:pt x="634" y="312"/>
                    </a:lnTo>
                    <a:lnTo>
                      <a:pt x="634" y="328"/>
                    </a:lnTo>
                    <a:lnTo>
                      <a:pt x="632" y="344"/>
                    </a:lnTo>
                    <a:lnTo>
                      <a:pt x="630" y="358"/>
                    </a:lnTo>
                    <a:lnTo>
                      <a:pt x="626" y="374"/>
                    </a:lnTo>
                    <a:lnTo>
                      <a:pt x="624" y="390"/>
                    </a:lnTo>
                    <a:lnTo>
                      <a:pt x="620" y="404"/>
                    </a:lnTo>
                    <a:lnTo>
                      <a:pt x="614" y="418"/>
                    </a:lnTo>
                    <a:lnTo>
                      <a:pt x="608" y="432"/>
                    </a:lnTo>
                    <a:lnTo>
                      <a:pt x="602" y="446"/>
                    </a:lnTo>
                    <a:lnTo>
                      <a:pt x="596" y="460"/>
                    </a:lnTo>
                    <a:lnTo>
                      <a:pt x="588" y="472"/>
                    </a:lnTo>
                    <a:lnTo>
                      <a:pt x="580" y="486"/>
                    </a:lnTo>
                    <a:lnTo>
                      <a:pt x="570" y="498"/>
                    </a:lnTo>
                    <a:lnTo>
                      <a:pt x="560" y="510"/>
                    </a:lnTo>
                    <a:lnTo>
                      <a:pt x="550" y="520"/>
                    </a:lnTo>
                    <a:lnTo>
                      <a:pt x="540" y="532"/>
                    </a:lnTo>
                    <a:lnTo>
                      <a:pt x="530" y="542"/>
                    </a:lnTo>
                    <a:lnTo>
                      <a:pt x="518" y="552"/>
                    </a:lnTo>
                    <a:lnTo>
                      <a:pt x="506" y="562"/>
                    </a:lnTo>
                    <a:lnTo>
                      <a:pt x="494" y="570"/>
                    </a:lnTo>
                    <a:lnTo>
                      <a:pt x="480" y="578"/>
                    </a:lnTo>
                    <a:lnTo>
                      <a:pt x="468" y="586"/>
                    </a:lnTo>
                    <a:lnTo>
                      <a:pt x="454" y="592"/>
                    </a:lnTo>
                    <a:lnTo>
                      <a:pt x="440" y="598"/>
                    </a:lnTo>
                    <a:lnTo>
                      <a:pt x="426" y="604"/>
                    </a:lnTo>
                    <a:lnTo>
                      <a:pt x="410" y="610"/>
                    </a:lnTo>
                    <a:lnTo>
                      <a:pt x="396" y="614"/>
                    </a:lnTo>
                    <a:lnTo>
                      <a:pt x="380" y="616"/>
                    </a:lnTo>
                    <a:lnTo>
                      <a:pt x="364" y="620"/>
                    </a:lnTo>
                    <a:lnTo>
                      <a:pt x="348" y="622"/>
                    </a:lnTo>
                    <a:lnTo>
                      <a:pt x="332" y="622"/>
                    </a:lnTo>
                    <a:lnTo>
                      <a:pt x="316" y="624"/>
                    </a:lnTo>
                    <a:lnTo>
                      <a:pt x="300" y="622"/>
                    </a:lnTo>
                    <a:lnTo>
                      <a:pt x="284" y="622"/>
                    </a:lnTo>
                    <a:lnTo>
                      <a:pt x="268" y="620"/>
                    </a:lnTo>
                    <a:lnTo>
                      <a:pt x="252" y="616"/>
                    </a:lnTo>
                    <a:lnTo>
                      <a:pt x="238" y="614"/>
                    </a:lnTo>
                    <a:lnTo>
                      <a:pt x="222" y="610"/>
                    </a:lnTo>
                    <a:lnTo>
                      <a:pt x="208" y="604"/>
                    </a:lnTo>
                    <a:lnTo>
                      <a:pt x="194" y="598"/>
                    </a:lnTo>
                    <a:lnTo>
                      <a:pt x="180" y="592"/>
                    </a:lnTo>
                    <a:lnTo>
                      <a:pt x="166" y="586"/>
                    </a:lnTo>
                    <a:lnTo>
                      <a:pt x="152" y="578"/>
                    </a:lnTo>
                    <a:lnTo>
                      <a:pt x="140" y="570"/>
                    </a:lnTo>
                    <a:lnTo>
                      <a:pt x="128" y="562"/>
                    </a:lnTo>
                    <a:lnTo>
                      <a:pt x="116" y="552"/>
                    </a:lnTo>
                    <a:lnTo>
                      <a:pt x="104" y="542"/>
                    </a:lnTo>
                    <a:lnTo>
                      <a:pt x="92" y="532"/>
                    </a:lnTo>
                    <a:lnTo>
                      <a:pt x="82" y="520"/>
                    </a:lnTo>
                    <a:lnTo>
                      <a:pt x="72" y="510"/>
                    </a:lnTo>
                    <a:lnTo>
                      <a:pt x="62" y="498"/>
                    </a:lnTo>
                    <a:lnTo>
                      <a:pt x="54" y="486"/>
                    </a:lnTo>
                    <a:lnTo>
                      <a:pt x="46" y="472"/>
                    </a:lnTo>
                    <a:lnTo>
                      <a:pt x="38" y="460"/>
                    </a:lnTo>
                    <a:lnTo>
                      <a:pt x="32" y="446"/>
                    </a:lnTo>
                    <a:lnTo>
                      <a:pt x="24" y="432"/>
                    </a:lnTo>
                    <a:lnTo>
                      <a:pt x="20" y="418"/>
                    </a:lnTo>
                    <a:lnTo>
                      <a:pt x="14" y="404"/>
                    </a:lnTo>
                    <a:lnTo>
                      <a:pt x="10" y="390"/>
                    </a:lnTo>
                    <a:lnTo>
                      <a:pt x="6" y="374"/>
                    </a:lnTo>
                    <a:lnTo>
                      <a:pt x="4" y="358"/>
                    </a:lnTo>
                    <a:lnTo>
                      <a:pt x="2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2" y="280"/>
                    </a:lnTo>
                    <a:lnTo>
                      <a:pt x="4" y="264"/>
                    </a:lnTo>
                    <a:lnTo>
                      <a:pt x="6" y="248"/>
                    </a:lnTo>
                    <a:lnTo>
                      <a:pt x="10" y="234"/>
                    </a:lnTo>
                    <a:lnTo>
                      <a:pt x="14" y="218"/>
                    </a:lnTo>
                    <a:lnTo>
                      <a:pt x="20" y="204"/>
                    </a:lnTo>
                    <a:lnTo>
                      <a:pt x="24" y="190"/>
                    </a:lnTo>
                    <a:lnTo>
                      <a:pt x="32" y="176"/>
                    </a:lnTo>
                    <a:lnTo>
                      <a:pt x="38" y="162"/>
                    </a:lnTo>
                    <a:lnTo>
                      <a:pt x="46" y="150"/>
                    </a:lnTo>
                    <a:lnTo>
                      <a:pt x="54" y="136"/>
                    </a:lnTo>
                    <a:lnTo>
                      <a:pt x="62" y="124"/>
                    </a:lnTo>
                    <a:lnTo>
                      <a:pt x="72" y="112"/>
                    </a:lnTo>
                    <a:lnTo>
                      <a:pt x="82" y="102"/>
                    </a:lnTo>
                    <a:lnTo>
                      <a:pt x="92" y="90"/>
                    </a:lnTo>
                    <a:lnTo>
                      <a:pt x="104" y="80"/>
                    </a:lnTo>
                    <a:lnTo>
                      <a:pt x="116" y="70"/>
                    </a:lnTo>
                    <a:lnTo>
                      <a:pt x="128" y="62"/>
                    </a:lnTo>
                    <a:lnTo>
                      <a:pt x="140" y="52"/>
                    </a:lnTo>
                    <a:lnTo>
                      <a:pt x="152" y="44"/>
                    </a:lnTo>
                    <a:lnTo>
                      <a:pt x="166" y="36"/>
                    </a:lnTo>
                    <a:lnTo>
                      <a:pt x="180" y="30"/>
                    </a:lnTo>
                    <a:lnTo>
                      <a:pt x="194" y="24"/>
                    </a:lnTo>
                    <a:lnTo>
                      <a:pt x="208" y="18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2"/>
                    </a:lnTo>
                    <a:lnTo>
                      <a:pt x="284" y="0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CE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5" name="Freeform 10"/>
              <p:cNvSpPr>
                <a:spLocks/>
              </p:cNvSpPr>
              <p:nvPr/>
            </p:nvSpPr>
            <p:spPr bwMode="auto">
              <a:xfrm>
                <a:off x="1380521" y="1197298"/>
                <a:ext cx="1288977" cy="1213953"/>
              </a:xfrm>
              <a:custGeom>
                <a:avLst/>
                <a:gdLst/>
                <a:ahLst/>
                <a:cxnLst>
                  <a:cxn ang="0">
                    <a:pos x="350" y="0"/>
                  </a:cxn>
                  <a:cxn ang="0">
                    <a:pos x="398" y="8"/>
                  </a:cxn>
                  <a:cxn ang="0">
                    <a:pos x="442" y="24"/>
                  </a:cxn>
                  <a:cxn ang="0">
                    <a:pos x="482" y="44"/>
                  </a:cxn>
                  <a:cxn ang="0">
                    <a:pos x="520" y="70"/>
                  </a:cxn>
                  <a:cxn ang="0">
                    <a:pos x="554" y="102"/>
                  </a:cxn>
                  <a:cxn ang="0">
                    <a:pos x="582" y="138"/>
                  </a:cxn>
                  <a:cxn ang="0">
                    <a:pos x="604" y="176"/>
                  </a:cxn>
                  <a:cxn ang="0">
                    <a:pos x="622" y="220"/>
                  </a:cxn>
                  <a:cxn ang="0">
                    <a:pos x="632" y="266"/>
                  </a:cxn>
                  <a:cxn ang="0">
                    <a:pos x="636" y="312"/>
                  </a:cxn>
                  <a:cxn ang="0">
                    <a:pos x="632" y="360"/>
                  </a:cxn>
                  <a:cxn ang="0">
                    <a:pos x="622" y="406"/>
                  </a:cxn>
                  <a:cxn ang="0">
                    <a:pos x="604" y="448"/>
                  </a:cxn>
                  <a:cxn ang="0">
                    <a:pos x="582" y="488"/>
                  </a:cxn>
                  <a:cxn ang="0">
                    <a:pos x="554" y="524"/>
                  </a:cxn>
                  <a:cxn ang="0">
                    <a:pos x="520" y="554"/>
                  </a:cxn>
                  <a:cxn ang="0">
                    <a:pos x="482" y="580"/>
                  </a:cxn>
                  <a:cxn ang="0">
                    <a:pos x="442" y="602"/>
                  </a:cxn>
                  <a:cxn ang="0">
                    <a:pos x="398" y="616"/>
                  </a:cxn>
                  <a:cxn ang="0">
                    <a:pos x="350" y="624"/>
                  </a:cxn>
                  <a:cxn ang="0">
                    <a:pos x="302" y="626"/>
                  </a:cxn>
                  <a:cxn ang="0">
                    <a:pos x="254" y="620"/>
                  </a:cxn>
                  <a:cxn ang="0">
                    <a:pos x="208" y="608"/>
                  </a:cxn>
                  <a:cxn ang="0">
                    <a:pos x="166" y="588"/>
                  </a:cxn>
                  <a:cxn ang="0">
                    <a:pos x="128" y="564"/>
                  </a:cxn>
                  <a:cxn ang="0">
                    <a:pos x="92" y="534"/>
                  </a:cxn>
                  <a:cxn ang="0">
                    <a:pos x="62" y="500"/>
                  </a:cxn>
                  <a:cxn ang="0">
                    <a:pos x="38" y="462"/>
                  </a:cxn>
                  <a:cxn ang="0">
                    <a:pos x="18" y="420"/>
                  </a:cxn>
                  <a:cxn ang="0">
                    <a:pos x="6" y="376"/>
                  </a:cxn>
                  <a:cxn ang="0">
                    <a:pos x="0" y="328"/>
                  </a:cxn>
                  <a:cxn ang="0">
                    <a:pos x="0" y="280"/>
                  </a:cxn>
                  <a:cxn ang="0">
                    <a:pos x="10" y="234"/>
                  </a:cxn>
                  <a:cxn ang="0">
                    <a:pos x="24" y="190"/>
                  </a:cxn>
                  <a:cxn ang="0">
                    <a:pos x="46" y="150"/>
                  </a:cxn>
                  <a:cxn ang="0">
                    <a:pos x="72" y="114"/>
                  </a:cxn>
                  <a:cxn ang="0">
                    <a:pos x="104" y="80"/>
                  </a:cxn>
                  <a:cxn ang="0">
                    <a:pos x="140" y="52"/>
                  </a:cxn>
                  <a:cxn ang="0">
                    <a:pos x="180" y="30"/>
                  </a:cxn>
                  <a:cxn ang="0">
                    <a:pos x="224" y="14"/>
                  </a:cxn>
                  <a:cxn ang="0">
                    <a:pos x="270" y="2"/>
                  </a:cxn>
                  <a:cxn ang="0">
                    <a:pos x="318" y="0"/>
                  </a:cxn>
                </a:cxnLst>
                <a:rect l="0" t="0" r="r" b="b"/>
                <a:pathLst>
                  <a:path w="636" h="626">
                    <a:moveTo>
                      <a:pt x="318" y="0"/>
                    </a:moveTo>
                    <a:lnTo>
                      <a:pt x="334" y="0"/>
                    </a:lnTo>
                    <a:lnTo>
                      <a:pt x="350" y="0"/>
                    </a:lnTo>
                    <a:lnTo>
                      <a:pt x="366" y="2"/>
                    </a:lnTo>
                    <a:lnTo>
                      <a:pt x="382" y="6"/>
                    </a:lnTo>
                    <a:lnTo>
                      <a:pt x="398" y="8"/>
                    </a:lnTo>
                    <a:lnTo>
                      <a:pt x="412" y="14"/>
                    </a:lnTo>
                    <a:lnTo>
                      <a:pt x="426" y="18"/>
                    </a:lnTo>
                    <a:lnTo>
                      <a:pt x="442" y="24"/>
                    </a:lnTo>
                    <a:lnTo>
                      <a:pt x="456" y="30"/>
                    </a:lnTo>
                    <a:lnTo>
                      <a:pt x="470" y="36"/>
                    </a:lnTo>
                    <a:lnTo>
                      <a:pt x="482" y="44"/>
                    </a:lnTo>
                    <a:lnTo>
                      <a:pt x="496" y="52"/>
                    </a:lnTo>
                    <a:lnTo>
                      <a:pt x="508" y="62"/>
                    </a:lnTo>
                    <a:lnTo>
                      <a:pt x="520" y="70"/>
                    </a:lnTo>
                    <a:lnTo>
                      <a:pt x="532" y="80"/>
                    </a:lnTo>
                    <a:lnTo>
                      <a:pt x="542" y="92"/>
                    </a:lnTo>
                    <a:lnTo>
                      <a:pt x="554" y="102"/>
                    </a:lnTo>
                    <a:lnTo>
                      <a:pt x="564" y="114"/>
                    </a:lnTo>
                    <a:lnTo>
                      <a:pt x="572" y="126"/>
                    </a:lnTo>
                    <a:lnTo>
                      <a:pt x="582" y="138"/>
                    </a:lnTo>
                    <a:lnTo>
                      <a:pt x="590" y="150"/>
                    </a:lnTo>
                    <a:lnTo>
                      <a:pt x="598" y="164"/>
                    </a:lnTo>
                    <a:lnTo>
                      <a:pt x="604" y="176"/>
                    </a:lnTo>
                    <a:lnTo>
                      <a:pt x="610" y="190"/>
                    </a:lnTo>
                    <a:lnTo>
                      <a:pt x="616" y="206"/>
                    </a:lnTo>
                    <a:lnTo>
                      <a:pt x="622" y="220"/>
                    </a:lnTo>
                    <a:lnTo>
                      <a:pt x="626" y="234"/>
                    </a:lnTo>
                    <a:lnTo>
                      <a:pt x="630" y="250"/>
                    </a:lnTo>
                    <a:lnTo>
                      <a:pt x="632" y="266"/>
                    </a:lnTo>
                    <a:lnTo>
                      <a:pt x="634" y="280"/>
                    </a:lnTo>
                    <a:lnTo>
                      <a:pt x="636" y="296"/>
                    </a:lnTo>
                    <a:lnTo>
                      <a:pt x="636" y="312"/>
                    </a:lnTo>
                    <a:lnTo>
                      <a:pt x="636" y="328"/>
                    </a:lnTo>
                    <a:lnTo>
                      <a:pt x="634" y="344"/>
                    </a:lnTo>
                    <a:lnTo>
                      <a:pt x="632" y="360"/>
                    </a:lnTo>
                    <a:lnTo>
                      <a:pt x="630" y="376"/>
                    </a:lnTo>
                    <a:lnTo>
                      <a:pt x="626" y="390"/>
                    </a:lnTo>
                    <a:lnTo>
                      <a:pt x="622" y="406"/>
                    </a:lnTo>
                    <a:lnTo>
                      <a:pt x="616" y="420"/>
                    </a:lnTo>
                    <a:lnTo>
                      <a:pt x="610" y="434"/>
                    </a:lnTo>
                    <a:lnTo>
                      <a:pt x="604" y="448"/>
                    </a:lnTo>
                    <a:lnTo>
                      <a:pt x="598" y="462"/>
                    </a:lnTo>
                    <a:lnTo>
                      <a:pt x="590" y="476"/>
                    </a:lnTo>
                    <a:lnTo>
                      <a:pt x="582" y="488"/>
                    </a:lnTo>
                    <a:lnTo>
                      <a:pt x="572" y="500"/>
                    </a:lnTo>
                    <a:lnTo>
                      <a:pt x="564" y="512"/>
                    </a:lnTo>
                    <a:lnTo>
                      <a:pt x="554" y="524"/>
                    </a:lnTo>
                    <a:lnTo>
                      <a:pt x="542" y="534"/>
                    </a:lnTo>
                    <a:lnTo>
                      <a:pt x="532" y="544"/>
                    </a:lnTo>
                    <a:lnTo>
                      <a:pt x="520" y="554"/>
                    </a:lnTo>
                    <a:lnTo>
                      <a:pt x="508" y="564"/>
                    </a:lnTo>
                    <a:lnTo>
                      <a:pt x="496" y="572"/>
                    </a:lnTo>
                    <a:lnTo>
                      <a:pt x="482" y="580"/>
                    </a:lnTo>
                    <a:lnTo>
                      <a:pt x="470" y="588"/>
                    </a:lnTo>
                    <a:lnTo>
                      <a:pt x="456" y="596"/>
                    </a:lnTo>
                    <a:lnTo>
                      <a:pt x="442" y="602"/>
                    </a:lnTo>
                    <a:lnTo>
                      <a:pt x="426" y="608"/>
                    </a:lnTo>
                    <a:lnTo>
                      <a:pt x="412" y="612"/>
                    </a:lnTo>
                    <a:lnTo>
                      <a:pt x="398" y="616"/>
                    </a:lnTo>
                    <a:lnTo>
                      <a:pt x="382" y="620"/>
                    </a:lnTo>
                    <a:lnTo>
                      <a:pt x="366" y="622"/>
                    </a:lnTo>
                    <a:lnTo>
                      <a:pt x="350" y="624"/>
                    </a:lnTo>
                    <a:lnTo>
                      <a:pt x="334" y="626"/>
                    </a:lnTo>
                    <a:lnTo>
                      <a:pt x="318" y="626"/>
                    </a:lnTo>
                    <a:lnTo>
                      <a:pt x="302" y="626"/>
                    </a:lnTo>
                    <a:lnTo>
                      <a:pt x="286" y="624"/>
                    </a:lnTo>
                    <a:lnTo>
                      <a:pt x="270" y="622"/>
                    </a:lnTo>
                    <a:lnTo>
                      <a:pt x="254" y="620"/>
                    </a:lnTo>
                    <a:lnTo>
                      <a:pt x="238" y="616"/>
                    </a:lnTo>
                    <a:lnTo>
                      <a:pt x="224" y="612"/>
                    </a:lnTo>
                    <a:lnTo>
                      <a:pt x="208" y="608"/>
                    </a:lnTo>
                    <a:lnTo>
                      <a:pt x="194" y="602"/>
                    </a:lnTo>
                    <a:lnTo>
                      <a:pt x="180" y="596"/>
                    </a:lnTo>
                    <a:lnTo>
                      <a:pt x="166" y="588"/>
                    </a:lnTo>
                    <a:lnTo>
                      <a:pt x="152" y="580"/>
                    </a:lnTo>
                    <a:lnTo>
                      <a:pt x="140" y="572"/>
                    </a:lnTo>
                    <a:lnTo>
                      <a:pt x="128" y="564"/>
                    </a:lnTo>
                    <a:lnTo>
                      <a:pt x="116" y="554"/>
                    </a:lnTo>
                    <a:lnTo>
                      <a:pt x="104" y="544"/>
                    </a:lnTo>
                    <a:lnTo>
                      <a:pt x="92" y="534"/>
                    </a:lnTo>
                    <a:lnTo>
                      <a:pt x="82" y="524"/>
                    </a:lnTo>
                    <a:lnTo>
                      <a:pt x="72" y="512"/>
                    </a:lnTo>
                    <a:lnTo>
                      <a:pt x="62" y="500"/>
                    </a:lnTo>
                    <a:lnTo>
                      <a:pt x="54" y="488"/>
                    </a:lnTo>
                    <a:lnTo>
                      <a:pt x="46" y="476"/>
                    </a:lnTo>
                    <a:lnTo>
                      <a:pt x="38" y="462"/>
                    </a:lnTo>
                    <a:lnTo>
                      <a:pt x="30" y="448"/>
                    </a:lnTo>
                    <a:lnTo>
                      <a:pt x="24" y="434"/>
                    </a:lnTo>
                    <a:lnTo>
                      <a:pt x="18" y="420"/>
                    </a:lnTo>
                    <a:lnTo>
                      <a:pt x="14" y="406"/>
                    </a:lnTo>
                    <a:lnTo>
                      <a:pt x="10" y="390"/>
                    </a:lnTo>
                    <a:lnTo>
                      <a:pt x="6" y="376"/>
                    </a:lnTo>
                    <a:lnTo>
                      <a:pt x="4" y="360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4" y="266"/>
                    </a:lnTo>
                    <a:lnTo>
                      <a:pt x="6" y="250"/>
                    </a:lnTo>
                    <a:lnTo>
                      <a:pt x="10" y="234"/>
                    </a:lnTo>
                    <a:lnTo>
                      <a:pt x="14" y="220"/>
                    </a:lnTo>
                    <a:lnTo>
                      <a:pt x="18" y="206"/>
                    </a:lnTo>
                    <a:lnTo>
                      <a:pt x="24" y="190"/>
                    </a:lnTo>
                    <a:lnTo>
                      <a:pt x="30" y="176"/>
                    </a:lnTo>
                    <a:lnTo>
                      <a:pt x="38" y="164"/>
                    </a:lnTo>
                    <a:lnTo>
                      <a:pt x="46" y="150"/>
                    </a:lnTo>
                    <a:lnTo>
                      <a:pt x="54" y="138"/>
                    </a:lnTo>
                    <a:lnTo>
                      <a:pt x="62" y="126"/>
                    </a:lnTo>
                    <a:lnTo>
                      <a:pt x="72" y="114"/>
                    </a:lnTo>
                    <a:lnTo>
                      <a:pt x="82" y="102"/>
                    </a:lnTo>
                    <a:lnTo>
                      <a:pt x="92" y="92"/>
                    </a:lnTo>
                    <a:lnTo>
                      <a:pt x="104" y="80"/>
                    </a:lnTo>
                    <a:lnTo>
                      <a:pt x="116" y="70"/>
                    </a:lnTo>
                    <a:lnTo>
                      <a:pt x="128" y="62"/>
                    </a:lnTo>
                    <a:lnTo>
                      <a:pt x="140" y="52"/>
                    </a:lnTo>
                    <a:lnTo>
                      <a:pt x="152" y="44"/>
                    </a:lnTo>
                    <a:lnTo>
                      <a:pt x="166" y="36"/>
                    </a:lnTo>
                    <a:lnTo>
                      <a:pt x="180" y="30"/>
                    </a:lnTo>
                    <a:lnTo>
                      <a:pt x="194" y="24"/>
                    </a:lnTo>
                    <a:lnTo>
                      <a:pt x="208" y="18"/>
                    </a:lnTo>
                    <a:lnTo>
                      <a:pt x="224" y="14"/>
                    </a:lnTo>
                    <a:lnTo>
                      <a:pt x="238" y="8"/>
                    </a:lnTo>
                    <a:lnTo>
                      <a:pt x="254" y="6"/>
                    </a:lnTo>
                    <a:lnTo>
                      <a:pt x="270" y="2"/>
                    </a:lnTo>
                    <a:lnTo>
                      <a:pt x="286" y="0"/>
                    </a:lnTo>
                    <a:lnTo>
                      <a:pt x="302" y="0"/>
                    </a:lnTo>
                    <a:lnTo>
                      <a:pt x="318" y="0"/>
                    </a:lnTo>
                    <a:lnTo>
                      <a:pt x="318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6" name="Freeform 11"/>
              <p:cNvSpPr>
                <a:spLocks/>
              </p:cNvSpPr>
              <p:nvPr/>
            </p:nvSpPr>
            <p:spPr bwMode="auto">
              <a:xfrm>
                <a:off x="1372414" y="1189541"/>
                <a:ext cx="1297084" cy="1225588"/>
              </a:xfrm>
              <a:custGeom>
                <a:avLst/>
                <a:gdLst/>
                <a:ahLst/>
                <a:cxnLst>
                  <a:cxn ang="0">
                    <a:pos x="354" y="2"/>
                  </a:cxn>
                  <a:cxn ang="0">
                    <a:pos x="400" y="10"/>
                  </a:cxn>
                  <a:cxn ang="0">
                    <a:pos x="446" y="26"/>
                  </a:cxn>
                  <a:cxn ang="0">
                    <a:pos x="486" y="46"/>
                  </a:cxn>
                  <a:cxn ang="0">
                    <a:pos x="524" y="74"/>
                  </a:cxn>
                  <a:cxn ang="0">
                    <a:pos x="558" y="104"/>
                  </a:cxn>
                  <a:cxn ang="0">
                    <a:pos x="586" y="140"/>
                  </a:cxn>
                  <a:cxn ang="0">
                    <a:pos x="610" y="180"/>
                  </a:cxn>
                  <a:cxn ang="0">
                    <a:pos x="626" y="222"/>
                  </a:cxn>
                  <a:cxn ang="0">
                    <a:pos x="636" y="268"/>
                  </a:cxn>
                  <a:cxn ang="0">
                    <a:pos x="640" y="316"/>
                  </a:cxn>
                  <a:cxn ang="0">
                    <a:pos x="636" y="364"/>
                  </a:cxn>
                  <a:cxn ang="0">
                    <a:pos x="626" y="410"/>
                  </a:cxn>
                  <a:cxn ang="0">
                    <a:pos x="610" y="452"/>
                  </a:cxn>
                  <a:cxn ang="0">
                    <a:pos x="586" y="492"/>
                  </a:cxn>
                  <a:cxn ang="0">
                    <a:pos x="558" y="528"/>
                  </a:cxn>
                  <a:cxn ang="0">
                    <a:pos x="524" y="560"/>
                  </a:cxn>
                  <a:cxn ang="0">
                    <a:pos x="486" y="586"/>
                  </a:cxn>
                  <a:cxn ang="0">
                    <a:pos x="446" y="606"/>
                  </a:cxn>
                  <a:cxn ang="0">
                    <a:pos x="400" y="622"/>
                  </a:cxn>
                  <a:cxn ang="0">
                    <a:pos x="354" y="630"/>
                  </a:cxn>
                  <a:cxn ang="0">
                    <a:pos x="304" y="630"/>
                  </a:cxn>
                  <a:cxn ang="0">
                    <a:pos x="256" y="624"/>
                  </a:cxn>
                  <a:cxn ang="0">
                    <a:pos x="210" y="612"/>
                  </a:cxn>
                  <a:cxn ang="0">
                    <a:pos x="168" y="594"/>
                  </a:cxn>
                  <a:cxn ang="0">
                    <a:pos x="130" y="568"/>
                  </a:cxn>
                  <a:cxn ang="0">
                    <a:pos x="94" y="538"/>
                  </a:cxn>
                  <a:cxn ang="0">
                    <a:pos x="64" y="504"/>
                  </a:cxn>
                  <a:cxn ang="0">
                    <a:pos x="40" y="466"/>
                  </a:cxn>
                  <a:cxn ang="0">
                    <a:pos x="20" y="424"/>
                  </a:cxn>
                  <a:cxn ang="0">
                    <a:pos x="8" y="380"/>
                  </a:cxn>
                  <a:cxn ang="0">
                    <a:pos x="2" y="332"/>
                  </a:cxn>
                  <a:cxn ang="0">
                    <a:pos x="2" y="284"/>
                  </a:cxn>
                  <a:cxn ang="0">
                    <a:pos x="10" y="238"/>
                  </a:cxn>
                  <a:cxn ang="0">
                    <a:pos x="26" y="194"/>
                  </a:cxn>
                  <a:cxn ang="0">
                    <a:pos x="48" y="152"/>
                  </a:cxn>
                  <a:cxn ang="0">
                    <a:pos x="74" y="116"/>
                  </a:cxn>
                  <a:cxn ang="0">
                    <a:pos x="106" y="84"/>
                  </a:cxn>
                  <a:cxn ang="0">
                    <a:pos x="142" y="54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2" y="4"/>
                  </a:cxn>
                  <a:cxn ang="0">
                    <a:pos x="320" y="0"/>
                  </a:cxn>
                </a:cxnLst>
                <a:rect l="0" t="0" r="r" b="b"/>
                <a:pathLst>
                  <a:path w="640" h="632">
                    <a:moveTo>
                      <a:pt x="320" y="0"/>
                    </a:moveTo>
                    <a:lnTo>
                      <a:pt x="338" y="2"/>
                    </a:lnTo>
                    <a:lnTo>
                      <a:pt x="354" y="2"/>
                    </a:lnTo>
                    <a:lnTo>
                      <a:pt x="370" y="4"/>
                    </a:lnTo>
                    <a:lnTo>
                      <a:pt x="386" y="8"/>
                    </a:lnTo>
                    <a:lnTo>
                      <a:pt x="400" y="10"/>
                    </a:lnTo>
                    <a:lnTo>
                      <a:pt x="416" y="16"/>
                    </a:lnTo>
                    <a:lnTo>
                      <a:pt x="430" y="20"/>
                    </a:lnTo>
                    <a:lnTo>
                      <a:pt x="446" y="26"/>
                    </a:lnTo>
                    <a:lnTo>
                      <a:pt x="460" y="32"/>
                    </a:lnTo>
                    <a:lnTo>
                      <a:pt x="474" y="40"/>
                    </a:lnTo>
                    <a:lnTo>
                      <a:pt x="486" y="46"/>
                    </a:lnTo>
                    <a:lnTo>
                      <a:pt x="500" y="54"/>
                    </a:lnTo>
                    <a:lnTo>
                      <a:pt x="512" y="64"/>
                    </a:lnTo>
                    <a:lnTo>
                      <a:pt x="524" y="74"/>
                    </a:lnTo>
                    <a:lnTo>
                      <a:pt x="536" y="84"/>
                    </a:lnTo>
                    <a:lnTo>
                      <a:pt x="546" y="94"/>
                    </a:lnTo>
                    <a:lnTo>
                      <a:pt x="558" y="104"/>
                    </a:lnTo>
                    <a:lnTo>
                      <a:pt x="568" y="116"/>
                    </a:lnTo>
                    <a:lnTo>
                      <a:pt x="576" y="128"/>
                    </a:lnTo>
                    <a:lnTo>
                      <a:pt x="586" y="140"/>
                    </a:lnTo>
                    <a:lnTo>
                      <a:pt x="594" y="152"/>
                    </a:lnTo>
                    <a:lnTo>
                      <a:pt x="602" y="166"/>
                    </a:lnTo>
                    <a:lnTo>
                      <a:pt x="610" y="180"/>
                    </a:lnTo>
                    <a:lnTo>
                      <a:pt x="616" y="194"/>
                    </a:lnTo>
                    <a:lnTo>
                      <a:pt x="622" y="208"/>
                    </a:lnTo>
                    <a:lnTo>
                      <a:pt x="626" y="222"/>
                    </a:lnTo>
                    <a:lnTo>
                      <a:pt x="630" y="238"/>
                    </a:lnTo>
                    <a:lnTo>
                      <a:pt x="634" y="252"/>
                    </a:lnTo>
                    <a:lnTo>
                      <a:pt x="636" y="268"/>
                    </a:lnTo>
                    <a:lnTo>
                      <a:pt x="640" y="284"/>
                    </a:lnTo>
                    <a:lnTo>
                      <a:pt x="640" y="300"/>
                    </a:lnTo>
                    <a:lnTo>
                      <a:pt x="640" y="316"/>
                    </a:lnTo>
                    <a:lnTo>
                      <a:pt x="640" y="332"/>
                    </a:lnTo>
                    <a:lnTo>
                      <a:pt x="640" y="348"/>
                    </a:lnTo>
                    <a:lnTo>
                      <a:pt x="636" y="364"/>
                    </a:lnTo>
                    <a:lnTo>
                      <a:pt x="634" y="380"/>
                    </a:lnTo>
                    <a:lnTo>
                      <a:pt x="630" y="394"/>
                    </a:lnTo>
                    <a:lnTo>
                      <a:pt x="626" y="410"/>
                    </a:lnTo>
                    <a:lnTo>
                      <a:pt x="622" y="424"/>
                    </a:lnTo>
                    <a:lnTo>
                      <a:pt x="616" y="438"/>
                    </a:lnTo>
                    <a:lnTo>
                      <a:pt x="610" y="452"/>
                    </a:lnTo>
                    <a:lnTo>
                      <a:pt x="602" y="466"/>
                    </a:lnTo>
                    <a:lnTo>
                      <a:pt x="594" y="480"/>
                    </a:lnTo>
                    <a:lnTo>
                      <a:pt x="586" y="492"/>
                    </a:lnTo>
                    <a:lnTo>
                      <a:pt x="576" y="504"/>
                    </a:lnTo>
                    <a:lnTo>
                      <a:pt x="568" y="516"/>
                    </a:lnTo>
                    <a:lnTo>
                      <a:pt x="558" y="528"/>
                    </a:lnTo>
                    <a:lnTo>
                      <a:pt x="546" y="538"/>
                    </a:lnTo>
                    <a:lnTo>
                      <a:pt x="536" y="550"/>
                    </a:lnTo>
                    <a:lnTo>
                      <a:pt x="524" y="560"/>
                    </a:lnTo>
                    <a:lnTo>
                      <a:pt x="512" y="568"/>
                    </a:lnTo>
                    <a:lnTo>
                      <a:pt x="500" y="578"/>
                    </a:lnTo>
                    <a:lnTo>
                      <a:pt x="486" y="586"/>
                    </a:lnTo>
                    <a:lnTo>
                      <a:pt x="474" y="594"/>
                    </a:lnTo>
                    <a:lnTo>
                      <a:pt x="460" y="600"/>
                    </a:lnTo>
                    <a:lnTo>
                      <a:pt x="446" y="606"/>
                    </a:lnTo>
                    <a:lnTo>
                      <a:pt x="430" y="612"/>
                    </a:lnTo>
                    <a:lnTo>
                      <a:pt x="416" y="618"/>
                    </a:lnTo>
                    <a:lnTo>
                      <a:pt x="400" y="622"/>
                    </a:lnTo>
                    <a:lnTo>
                      <a:pt x="386" y="624"/>
                    </a:lnTo>
                    <a:lnTo>
                      <a:pt x="370" y="628"/>
                    </a:lnTo>
                    <a:lnTo>
                      <a:pt x="354" y="630"/>
                    </a:lnTo>
                    <a:lnTo>
                      <a:pt x="338" y="630"/>
                    </a:lnTo>
                    <a:lnTo>
                      <a:pt x="320" y="632"/>
                    </a:lnTo>
                    <a:lnTo>
                      <a:pt x="304" y="630"/>
                    </a:lnTo>
                    <a:lnTo>
                      <a:pt x="288" y="630"/>
                    </a:lnTo>
                    <a:lnTo>
                      <a:pt x="272" y="628"/>
                    </a:lnTo>
                    <a:lnTo>
                      <a:pt x="256" y="624"/>
                    </a:lnTo>
                    <a:lnTo>
                      <a:pt x="240" y="622"/>
                    </a:lnTo>
                    <a:lnTo>
                      <a:pt x="226" y="618"/>
                    </a:lnTo>
                    <a:lnTo>
                      <a:pt x="210" y="612"/>
                    </a:lnTo>
                    <a:lnTo>
                      <a:pt x="196" y="606"/>
                    </a:lnTo>
                    <a:lnTo>
                      <a:pt x="182" y="600"/>
                    </a:lnTo>
                    <a:lnTo>
                      <a:pt x="168" y="594"/>
                    </a:lnTo>
                    <a:lnTo>
                      <a:pt x="154" y="586"/>
                    </a:lnTo>
                    <a:lnTo>
                      <a:pt x="142" y="578"/>
                    </a:lnTo>
                    <a:lnTo>
                      <a:pt x="130" y="568"/>
                    </a:lnTo>
                    <a:lnTo>
                      <a:pt x="118" y="560"/>
                    </a:lnTo>
                    <a:lnTo>
                      <a:pt x="106" y="550"/>
                    </a:lnTo>
                    <a:lnTo>
                      <a:pt x="94" y="538"/>
                    </a:lnTo>
                    <a:lnTo>
                      <a:pt x="84" y="528"/>
                    </a:lnTo>
                    <a:lnTo>
                      <a:pt x="74" y="516"/>
                    </a:lnTo>
                    <a:lnTo>
                      <a:pt x="64" y="504"/>
                    </a:lnTo>
                    <a:lnTo>
                      <a:pt x="56" y="492"/>
                    </a:lnTo>
                    <a:lnTo>
                      <a:pt x="48" y="480"/>
                    </a:lnTo>
                    <a:lnTo>
                      <a:pt x="40" y="466"/>
                    </a:lnTo>
                    <a:lnTo>
                      <a:pt x="32" y="452"/>
                    </a:lnTo>
                    <a:lnTo>
                      <a:pt x="26" y="438"/>
                    </a:lnTo>
                    <a:lnTo>
                      <a:pt x="20" y="424"/>
                    </a:lnTo>
                    <a:lnTo>
                      <a:pt x="16" y="410"/>
                    </a:lnTo>
                    <a:lnTo>
                      <a:pt x="10" y="394"/>
                    </a:lnTo>
                    <a:lnTo>
                      <a:pt x="8" y="380"/>
                    </a:lnTo>
                    <a:lnTo>
                      <a:pt x="4" y="364"/>
                    </a:lnTo>
                    <a:lnTo>
                      <a:pt x="2" y="348"/>
                    </a:lnTo>
                    <a:lnTo>
                      <a:pt x="2" y="332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2" y="284"/>
                    </a:lnTo>
                    <a:lnTo>
                      <a:pt x="4" y="268"/>
                    </a:lnTo>
                    <a:lnTo>
                      <a:pt x="8" y="252"/>
                    </a:lnTo>
                    <a:lnTo>
                      <a:pt x="10" y="238"/>
                    </a:lnTo>
                    <a:lnTo>
                      <a:pt x="16" y="222"/>
                    </a:lnTo>
                    <a:lnTo>
                      <a:pt x="20" y="208"/>
                    </a:lnTo>
                    <a:lnTo>
                      <a:pt x="26" y="194"/>
                    </a:lnTo>
                    <a:lnTo>
                      <a:pt x="32" y="180"/>
                    </a:lnTo>
                    <a:lnTo>
                      <a:pt x="40" y="166"/>
                    </a:lnTo>
                    <a:lnTo>
                      <a:pt x="48" y="152"/>
                    </a:lnTo>
                    <a:lnTo>
                      <a:pt x="56" y="140"/>
                    </a:lnTo>
                    <a:lnTo>
                      <a:pt x="64" y="128"/>
                    </a:lnTo>
                    <a:lnTo>
                      <a:pt x="74" y="116"/>
                    </a:lnTo>
                    <a:lnTo>
                      <a:pt x="84" y="104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4"/>
                    </a:lnTo>
                    <a:lnTo>
                      <a:pt x="154" y="46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6" y="26"/>
                    </a:lnTo>
                    <a:lnTo>
                      <a:pt x="210" y="20"/>
                    </a:lnTo>
                    <a:lnTo>
                      <a:pt x="226" y="16"/>
                    </a:lnTo>
                    <a:lnTo>
                      <a:pt x="240" y="10"/>
                    </a:lnTo>
                    <a:lnTo>
                      <a:pt x="256" y="8"/>
                    </a:lnTo>
                    <a:lnTo>
                      <a:pt x="272" y="4"/>
                    </a:lnTo>
                    <a:lnTo>
                      <a:pt x="288" y="2"/>
                    </a:lnTo>
                    <a:lnTo>
                      <a:pt x="304" y="2"/>
                    </a:lnTo>
                    <a:lnTo>
                      <a:pt x="320" y="0"/>
                    </a:lnTo>
                    <a:lnTo>
                      <a:pt x="320" y="0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7" name="Freeform 12"/>
              <p:cNvSpPr>
                <a:spLocks/>
              </p:cNvSpPr>
              <p:nvPr/>
            </p:nvSpPr>
            <p:spPr bwMode="auto">
              <a:xfrm>
                <a:off x="1368361" y="1185663"/>
                <a:ext cx="1305190" cy="1229466"/>
              </a:xfrm>
              <a:custGeom>
                <a:avLst/>
                <a:gdLst/>
                <a:ahLst/>
                <a:cxnLst>
                  <a:cxn ang="0">
                    <a:pos x="354" y="2"/>
                  </a:cxn>
                  <a:cxn ang="0">
                    <a:pos x="402" y="10"/>
                  </a:cxn>
                  <a:cxn ang="0">
                    <a:pos x="446" y="26"/>
                  </a:cxn>
                  <a:cxn ang="0">
                    <a:pos x="488" y="46"/>
                  </a:cxn>
                  <a:cxn ang="0">
                    <a:pos x="526" y="74"/>
                  </a:cxn>
                  <a:cxn ang="0">
                    <a:pos x="560" y="104"/>
                  </a:cxn>
                  <a:cxn ang="0">
                    <a:pos x="588" y="140"/>
                  </a:cxn>
                  <a:cxn ang="0">
                    <a:pos x="612" y="180"/>
                  </a:cxn>
                  <a:cxn ang="0">
                    <a:pos x="628" y="224"/>
                  </a:cxn>
                  <a:cxn ang="0">
                    <a:pos x="640" y="270"/>
                  </a:cxn>
                  <a:cxn ang="0">
                    <a:pos x="644" y="318"/>
                  </a:cxn>
                  <a:cxn ang="0">
                    <a:pos x="640" y="366"/>
                  </a:cxn>
                  <a:cxn ang="0">
                    <a:pos x="628" y="412"/>
                  </a:cxn>
                  <a:cxn ang="0">
                    <a:pos x="612" y="454"/>
                  </a:cxn>
                  <a:cxn ang="0">
                    <a:pos x="588" y="494"/>
                  </a:cxn>
                  <a:cxn ang="0">
                    <a:pos x="560" y="530"/>
                  </a:cxn>
                  <a:cxn ang="0">
                    <a:pos x="526" y="562"/>
                  </a:cxn>
                  <a:cxn ang="0">
                    <a:pos x="488" y="588"/>
                  </a:cxn>
                  <a:cxn ang="0">
                    <a:pos x="446" y="610"/>
                  </a:cxn>
                  <a:cxn ang="0">
                    <a:pos x="402" y="624"/>
                  </a:cxn>
                  <a:cxn ang="0">
                    <a:pos x="354" y="632"/>
                  </a:cxn>
                  <a:cxn ang="0">
                    <a:pos x="306" y="634"/>
                  </a:cxn>
                  <a:cxn ang="0">
                    <a:pos x="258" y="628"/>
                  </a:cxn>
                  <a:cxn ang="0">
                    <a:pos x="212" y="616"/>
                  </a:cxn>
                  <a:cxn ang="0">
                    <a:pos x="168" y="596"/>
                  </a:cxn>
                  <a:cxn ang="0">
                    <a:pos x="130" y="572"/>
                  </a:cxn>
                  <a:cxn ang="0">
                    <a:pos x="94" y="542"/>
                  </a:cxn>
                  <a:cxn ang="0">
                    <a:pos x="64" y="508"/>
                  </a:cxn>
                  <a:cxn ang="0">
                    <a:pos x="40" y="468"/>
                  </a:cxn>
                  <a:cxn ang="0">
                    <a:pos x="20" y="426"/>
                  </a:cxn>
                  <a:cxn ang="0">
                    <a:pos x="6" y="382"/>
                  </a:cxn>
                  <a:cxn ang="0">
                    <a:pos x="0" y="334"/>
                  </a:cxn>
                  <a:cxn ang="0">
                    <a:pos x="2" y="286"/>
                  </a:cxn>
                  <a:cxn ang="0">
                    <a:pos x="10" y="238"/>
                  </a:cxn>
                  <a:cxn ang="0">
                    <a:pos x="26" y="194"/>
                  </a:cxn>
                  <a:cxn ang="0">
                    <a:pos x="46" y="154"/>
                  </a:cxn>
                  <a:cxn ang="0">
                    <a:pos x="74" y="116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2" y="4"/>
                  </a:cxn>
                  <a:cxn ang="0">
                    <a:pos x="322" y="0"/>
                  </a:cxn>
                </a:cxnLst>
                <a:rect l="0" t="0" r="r" b="b"/>
                <a:pathLst>
                  <a:path w="644" h="634">
                    <a:moveTo>
                      <a:pt x="322" y="0"/>
                    </a:moveTo>
                    <a:lnTo>
                      <a:pt x="338" y="2"/>
                    </a:lnTo>
                    <a:lnTo>
                      <a:pt x="354" y="2"/>
                    </a:lnTo>
                    <a:lnTo>
                      <a:pt x="370" y="4"/>
                    </a:lnTo>
                    <a:lnTo>
                      <a:pt x="386" y="8"/>
                    </a:lnTo>
                    <a:lnTo>
                      <a:pt x="402" y="10"/>
                    </a:lnTo>
                    <a:lnTo>
                      <a:pt x="418" y="16"/>
                    </a:lnTo>
                    <a:lnTo>
                      <a:pt x="432" y="20"/>
                    </a:lnTo>
                    <a:lnTo>
                      <a:pt x="446" y="26"/>
                    </a:lnTo>
                    <a:lnTo>
                      <a:pt x="460" y="32"/>
                    </a:lnTo>
                    <a:lnTo>
                      <a:pt x="474" y="40"/>
                    </a:lnTo>
                    <a:lnTo>
                      <a:pt x="488" y="46"/>
                    </a:lnTo>
                    <a:lnTo>
                      <a:pt x="502" y="56"/>
                    </a:lnTo>
                    <a:lnTo>
                      <a:pt x="514" y="64"/>
                    </a:lnTo>
                    <a:lnTo>
                      <a:pt x="526" y="74"/>
                    </a:lnTo>
                    <a:lnTo>
                      <a:pt x="538" y="84"/>
                    </a:lnTo>
                    <a:lnTo>
                      <a:pt x="548" y="94"/>
                    </a:lnTo>
                    <a:lnTo>
                      <a:pt x="560" y="104"/>
                    </a:lnTo>
                    <a:lnTo>
                      <a:pt x="570" y="116"/>
                    </a:lnTo>
                    <a:lnTo>
                      <a:pt x="580" y="128"/>
                    </a:lnTo>
                    <a:lnTo>
                      <a:pt x="588" y="140"/>
                    </a:lnTo>
                    <a:lnTo>
                      <a:pt x="596" y="154"/>
                    </a:lnTo>
                    <a:lnTo>
                      <a:pt x="604" y="166"/>
                    </a:lnTo>
                    <a:lnTo>
                      <a:pt x="612" y="180"/>
                    </a:lnTo>
                    <a:lnTo>
                      <a:pt x="618" y="194"/>
                    </a:lnTo>
                    <a:lnTo>
                      <a:pt x="624" y="208"/>
                    </a:lnTo>
                    <a:lnTo>
                      <a:pt x="628" y="224"/>
                    </a:lnTo>
                    <a:lnTo>
                      <a:pt x="634" y="238"/>
                    </a:lnTo>
                    <a:lnTo>
                      <a:pt x="636" y="254"/>
                    </a:lnTo>
                    <a:lnTo>
                      <a:pt x="640" y="270"/>
                    </a:lnTo>
                    <a:lnTo>
                      <a:pt x="642" y="286"/>
                    </a:lnTo>
                    <a:lnTo>
                      <a:pt x="642" y="302"/>
                    </a:lnTo>
                    <a:lnTo>
                      <a:pt x="644" y="318"/>
                    </a:lnTo>
                    <a:lnTo>
                      <a:pt x="642" y="334"/>
                    </a:lnTo>
                    <a:lnTo>
                      <a:pt x="642" y="350"/>
                    </a:lnTo>
                    <a:lnTo>
                      <a:pt x="640" y="366"/>
                    </a:lnTo>
                    <a:lnTo>
                      <a:pt x="636" y="382"/>
                    </a:lnTo>
                    <a:lnTo>
                      <a:pt x="634" y="396"/>
                    </a:lnTo>
                    <a:lnTo>
                      <a:pt x="628" y="412"/>
                    </a:lnTo>
                    <a:lnTo>
                      <a:pt x="624" y="426"/>
                    </a:lnTo>
                    <a:lnTo>
                      <a:pt x="618" y="440"/>
                    </a:lnTo>
                    <a:lnTo>
                      <a:pt x="612" y="454"/>
                    </a:lnTo>
                    <a:lnTo>
                      <a:pt x="604" y="468"/>
                    </a:lnTo>
                    <a:lnTo>
                      <a:pt x="596" y="482"/>
                    </a:lnTo>
                    <a:lnTo>
                      <a:pt x="588" y="494"/>
                    </a:lnTo>
                    <a:lnTo>
                      <a:pt x="580" y="508"/>
                    </a:lnTo>
                    <a:lnTo>
                      <a:pt x="570" y="518"/>
                    </a:lnTo>
                    <a:lnTo>
                      <a:pt x="560" y="530"/>
                    </a:lnTo>
                    <a:lnTo>
                      <a:pt x="548" y="542"/>
                    </a:lnTo>
                    <a:lnTo>
                      <a:pt x="538" y="552"/>
                    </a:lnTo>
                    <a:lnTo>
                      <a:pt x="526" y="562"/>
                    </a:lnTo>
                    <a:lnTo>
                      <a:pt x="514" y="572"/>
                    </a:lnTo>
                    <a:lnTo>
                      <a:pt x="502" y="580"/>
                    </a:lnTo>
                    <a:lnTo>
                      <a:pt x="488" y="588"/>
                    </a:lnTo>
                    <a:lnTo>
                      <a:pt x="474" y="596"/>
                    </a:lnTo>
                    <a:lnTo>
                      <a:pt x="460" y="604"/>
                    </a:lnTo>
                    <a:lnTo>
                      <a:pt x="446" y="610"/>
                    </a:lnTo>
                    <a:lnTo>
                      <a:pt x="432" y="616"/>
                    </a:lnTo>
                    <a:lnTo>
                      <a:pt x="418" y="620"/>
                    </a:lnTo>
                    <a:lnTo>
                      <a:pt x="402" y="624"/>
                    </a:lnTo>
                    <a:lnTo>
                      <a:pt x="386" y="628"/>
                    </a:lnTo>
                    <a:lnTo>
                      <a:pt x="370" y="630"/>
                    </a:lnTo>
                    <a:lnTo>
                      <a:pt x="354" y="632"/>
                    </a:lnTo>
                    <a:lnTo>
                      <a:pt x="338" y="634"/>
                    </a:lnTo>
                    <a:lnTo>
                      <a:pt x="322" y="634"/>
                    </a:lnTo>
                    <a:lnTo>
                      <a:pt x="306" y="634"/>
                    </a:lnTo>
                    <a:lnTo>
                      <a:pt x="288" y="632"/>
                    </a:lnTo>
                    <a:lnTo>
                      <a:pt x="272" y="630"/>
                    </a:lnTo>
                    <a:lnTo>
                      <a:pt x="258" y="628"/>
                    </a:lnTo>
                    <a:lnTo>
                      <a:pt x="242" y="624"/>
                    </a:lnTo>
                    <a:lnTo>
                      <a:pt x="226" y="620"/>
                    </a:lnTo>
                    <a:lnTo>
                      <a:pt x="212" y="616"/>
                    </a:lnTo>
                    <a:lnTo>
                      <a:pt x="196" y="610"/>
                    </a:lnTo>
                    <a:lnTo>
                      <a:pt x="182" y="604"/>
                    </a:lnTo>
                    <a:lnTo>
                      <a:pt x="168" y="596"/>
                    </a:lnTo>
                    <a:lnTo>
                      <a:pt x="156" y="588"/>
                    </a:lnTo>
                    <a:lnTo>
                      <a:pt x="142" y="580"/>
                    </a:lnTo>
                    <a:lnTo>
                      <a:pt x="130" y="572"/>
                    </a:lnTo>
                    <a:lnTo>
                      <a:pt x="118" y="562"/>
                    </a:lnTo>
                    <a:lnTo>
                      <a:pt x="106" y="552"/>
                    </a:lnTo>
                    <a:lnTo>
                      <a:pt x="94" y="542"/>
                    </a:lnTo>
                    <a:lnTo>
                      <a:pt x="84" y="530"/>
                    </a:lnTo>
                    <a:lnTo>
                      <a:pt x="74" y="518"/>
                    </a:lnTo>
                    <a:lnTo>
                      <a:pt x="64" y="508"/>
                    </a:lnTo>
                    <a:lnTo>
                      <a:pt x="56" y="494"/>
                    </a:lnTo>
                    <a:lnTo>
                      <a:pt x="46" y="482"/>
                    </a:lnTo>
                    <a:lnTo>
                      <a:pt x="40" y="468"/>
                    </a:lnTo>
                    <a:lnTo>
                      <a:pt x="32" y="454"/>
                    </a:lnTo>
                    <a:lnTo>
                      <a:pt x="26" y="440"/>
                    </a:lnTo>
                    <a:lnTo>
                      <a:pt x="20" y="426"/>
                    </a:lnTo>
                    <a:lnTo>
                      <a:pt x="14" y="412"/>
                    </a:lnTo>
                    <a:lnTo>
                      <a:pt x="10" y="396"/>
                    </a:lnTo>
                    <a:lnTo>
                      <a:pt x="6" y="382"/>
                    </a:lnTo>
                    <a:lnTo>
                      <a:pt x="4" y="366"/>
                    </a:lnTo>
                    <a:lnTo>
                      <a:pt x="2" y="350"/>
                    </a:lnTo>
                    <a:lnTo>
                      <a:pt x="0" y="334"/>
                    </a:lnTo>
                    <a:lnTo>
                      <a:pt x="0" y="318"/>
                    </a:lnTo>
                    <a:lnTo>
                      <a:pt x="0" y="302"/>
                    </a:lnTo>
                    <a:lnTo>
                      <a:pt x="2" y="286"/>
                    </a:lnTo>
                    <a:lnTo>
                      <a:pt x="4" y="270"/>
                    </a:lnTo>
                    <a:lnTo>
                      <a:pt x="6" y="254"/>
                    </a:lnTo>
                    <a:lnTo>
                      <a:pt x="10" y="238"/>
                    </a:lnTo>
                    <a:lnTo>
                      <a:pt x="14" y="224"/>
                    </a:lnTo>
                    <a:lnTo>
                      <a:pt x="20" y="208"/>
                    </a:lnTo>
                    <a:lnTo>
                      <a:pt x="26" y="194"/>
                    </a:lnTo>
                    <a:lnTo>
                      <a:pt x="32" y="180"/>
                    </a:lnTo>
                    <a:lnTo>
                      <a:pt x="40" y="166"/>
                    </a:lnTo>
                    <a:lnTo>
                      <a:pt x="46" y="154"/>
                    </a:lnTo>
                    <a:lnTo>
                      <a:pt x="56" y="140"/>
                    </a:lnTo>
                    <a:lnTo>
                      <a:pt x="64" y="128"/>
                    </a:lnTo>
                    <a:lnTo>
                      <a:pt x="74" y="116"/>
                    </a:lnTo>
                    <a:lnTo>
                      <a:pt x="84" y="104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6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6" y="26"/>
                    </a:lnTo>
                    <a:lnTo>
                      <a:pt x="212" y="20"/>
                    </a:lnTo>
                    <a:lnTo>
                      <a:pt x="226" y="16"/>
                    </a:lnTo>
                    <a:lnTo>
                      <a:pt x="242" y="10"/>
                    </a:lnTo>
                    <a:lnTo>
                      <a:pt x="258" y="8"/>
                    </a:lnTo>
                    <a:lnTo>
                      <a:pt x="272" y="4"/>
                    </a:lnTo>
                    <a:lnTo>
                      <a:pt x="288" y="2"/>
                    </a:lnTo>
                    <a:lnTo>
                      <a:pt x="306" y="2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8" name="Freeform 13"/>
              <p:cNvSpPr>
                <a:spLocks/>
              </p:cNvSpPr>
              <p:nvPr/>
            </p:nvSpPr>
            <p:spPr bwMode="auto">
              <a:xfrm>
                <a:off x="1364308" y="1181784"/>
                <a:ext cx="1309244" cy="1237223"/>
              </a:xfrm>
              <a:custGeom>
                <a:avLst/>
                <a:gdLst/>
                <a:ahLst/>
                <a:cxnLst>
                  <a:cxn ang="0">
                    <a:pos x="356" y="2"/>
                  </a:cxn>
                  <a:cxn ang="0">
                    <a:pos x="404" y="10"/>
                  </a:cxn>
                  <a:cxn ang="0">
                    <a:pos x="448" y="26"/>
                  </a:cxn>
                  <a:cxn ang="0">
                    <a:pos x="490" y="48"/>
                  </a:cxn>
                  <a:cxn ang="0">
                    <a:pos x="528" y="74"/>
                  </a:cxn>
                  <a:cxn ang="0">
                    <a:pos x="562" y="106"/>
                  </a:cxn>
                  <a:cxn ang="0">
                    <a:pos x="590" y="142"/>
                  </a:cxn>
                  <a:cxn ang="0">
                    <a:pos x="614" y="182"/>
                  </a:cxn>
                  <a:cxn ang="0">
                    <a:pos x="632" y="224"/>
                  </a:cxn>
                  <a:cxn ang="0">
                    <a:pos x="642" y="270"/>
                  </a:cxn>
                  <a:cxn ang="0">
                    <a:pos x="646" y="320"/>
                  </a:cxn>
                  <a:cxn ang="0">
                    <a:pos x="642" y="368"/>
                  </a:cxn>
                  <a:cxn ang="0">
                    <a:pos x="632" y="414"/>
                  </a:cxn>
                  <a:cxn ang="0">
                    <a:pos x="614" y="456"/>
                  </a:cxn>
                  <a:cxn ang="0">
                    <a:pos x="590" y="498"/>
                  </a:cxn>
                  <a:cxn ang="0">
                    <a:pos x="562" y="534"/>
                  </a:cxn>
                  <a:cxn ang="0">
                    <a:pos x="528" y="564"/>
                  </a:cxn>
                  <a:cxn ang="0">
                    <a:pos x="490" y="592"/>
                  </a:cxn>
                  <a:cxn ang="0">
                    <a:pos x="448" y="612"/>
                  </a:cxn>
                  <a:cxn ang="0">
                    <a:pos x="404" y="628"/>
                  </a:cxn>
                  <a:cxn ang="0">
                    <a:pos x="356" y="636"/>
                  </a:cxn>
                  <a:cxn ang="0">
                    <a:pos x="306" y="638"/>
                  </a:cxn>
                  <a:cxn ang="0">
                    <a:pos x="258" y="632"/>
                  </a:cxn>
                  <a:cxn ang="0">
                    <a:pos x="212" y="618"/>
                  </a:cxn>
                  <a:cxn ang="0">
                    <a:pos x="168" y="600"/>
                  </a:cxn>
                  <a:cxn ang="0">
                    <a:pos x="130" y="574"/>
                  </a:cxn>
                  <a:cxn ang="0">
                    <a:pos x="94" y="544"/>
                  </a:cxn>
                  <a:cxn ang="0">
                    <a:pos x="64" y="510"/>
                  </a:cxn>
                  <a:cxn ang="0">
                    <a:pos x="38" y="470"/>
                  </a:cxn>
                  <a:cxn ang="0">
                    <a:pos x="20" y="428"/>
                  </a:cxn>
                  <a:cxn ang="0">
                    <a:pos x="6" y="384"/>
                  </a:cxn>
                  <a:cxn ang="0">
                    <a:pos x="0" y="336"/>
                  </a:cxn>
                  <a:cxn ang="0">
                    <a:pos x="2" y="286"/>
                  </a:cxn>
                  <a:cxn ang="0">
                    <a:pos x="10" y="240"/>
                  </a:cxn>
                  <a:cxn ang="0">
                    <a:pos x="24" y="196"/>
                  </a:cxn>
                  <a:cxn ang="0">
                    <a:pos x="46" y="154"/>
                  </a:cxn>
                  <a:cxn ang="0">
                    <a:pos x="74" y="116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4" y="4"/>
                  </a:cxn>
                  <a:cxn ang="0">
                    <a:pos x="322" y="0"/>
                  </a:cxn>
                </a:cxnLst>
                <a:rect l="0" t="0" r="r" b="b"/>
                <a:pathLst>
                  <a:path w="646" h="638">
                    <a:moveTo>
                      <a:pt x="322" y="0"/>
                    </a:moveTo>
                    <a:lnTo>
                      <a:pt x="340" y="2"/>
                    </a:lnTo>
                    <a:lnTo>
                      <a:pt x="356" y="2"/>
                    </a:lnTo>
                    <a:lnTo>
                      <a:pt x="372" y="4"/>
                    </a:lnTo>
                    <a:lnTo>
                      <a:pt x="388" y="8"/>
                    </a:lnTo>
                    <a:lnTo>
                      <a:pt x="404" y="10"/>
                    </a:lnTo>
                    <a:lnTo>
                      <a:pt x="418" y="16"/>
                    </a:lnTo>
                    <a:lnTo>
                      <a:pt x="434" y="20"/>
                    </a:lnTo>
                    <a:lnTo>
                      <a:pt x="448" y="26"/>
                    </a:lnTo>
                    <a:lnTo>
                      <a:pt x="462" y="32"/>
                    </a:lnTo>
                    <a:lnTo>
                      <a:pt x="476" y="40"/>
                    </a:lnTo>
                    <a:lnTo>
                      <a:pt x="490" y="48"/>
                    </a:lnTo>
                    <a:lnTo>
                      <a:pt x="504" y="56"/>
                    </a:lnTo>
                    <a:lnTo>
                      <a:pt x="516" y="64"/>
                    </a:lnTo>
                    <a:lnTo>
                      <a:pt x="528" y="74"/>
                    </a:lnTo>
                    <a:lnTo>
                      <a:pt x="540" y="84"/>
                    </a:lnTo>
                    <a:lnTo>
                      <a:pt x="552" y="94"/>
                    </a:lnTo>
                    <a:lnTo>
                      <a:pt x="562" y="106"/>
                    </a:lnTo>
                    <a:lnTo>
                      <a:pt x="572" y="116"/>
                    </a:lnTo>
                    <a:lnTo>
                      <a:pt x="582" y="128"/>
                    </a:lnTo>
                    <a:lnTo>
                      <a:pt x="590" y="142"/>
                    </a:lnTo>
                    <a:lnTo>
                      <a:pt x="598" y="154"/>
                    </a:lnTo>
                    <a:lnTo>
                      <a:pt x="606" y="168"/>
                    </a:lnTo>
                    <a:lnTo>
                      <a:pt x="614" y="182"/>
                    </a:lnTo>
                    <a:lnTo>
                      <a:pt x="620" y="196"/>
                    </a:lnTo>
                    <a:lnTo>
                      <a:pt x="626" y="210"/>
                    </a:lnTo>
                    <a:lnTo>
                      <a:pt x="632" y="224"/>
                    </a:lnTo>
                    <a:lnTo>
                      <a:pt x="636" y="240"/>
                    </a:lnTo>
                    <a:lnTo>
                      <a:pt x="640" y="256"/>
                    </a:lnTo>
                    <a:lnTo>
                      <a:pt x="642" y="270"/>
                    </a:lnTo>
                    <a:lnTo>
                      <a:pt x="644" y="286"/>
                    </a:lnTo>
                    <a:lnTo>
                      <a:pt x="646" y="302"/>
                    </a:lnTo>
                    <a:lnTo>
                      <a:pt x="646" y="320"/>
                    </a:lnTo>
                    <a:lnTo>
                      <a:pt x="646" y="336"/>
                    </a:lnTo>
                    <a:lnTo>
                      <a:pt x="644" y="352"/>
                    </a:lnTo>
                    <a:lnTo>
                      <a:pt x="642" y="368"/>
                    </a:lnTo>
                    <a:lnTo>
                      <a:pt x="640" y="384"/>
                    </a:lnTo>
                    <a:lnTo>
                      <a:pt x="636" y="398"/>
                    </a:lnTo>
                    <a:lnTo>
                      <a:pt x="632" y="414"/>
                    </a:lnTo>
                    <a:lnTo>
                      <a:pt x="626" y="428"/>
                    </a:lnTo>
                    <a:lnTo>
                      <a:pt x="620" y="442"/>
                    </a:lnTo>
                    <a:lnTo>
                      <a:pt x="614" y="456"/>
                    </a:lnTo>
                    <a:lnTo>
                      <a:pt x="606" y="470"/>
                    </a:lnTo>
                    <a:lnTo>
                      <a:pt x="598" y="484"/>
                    </a:lnTo>
                    <a:lnTo>
                      <a:pt x="590" y="498"/>
                    </a:lnTo>
                    <a:lnTo>
                      <a:pt x="582" y="510"/>
                    </a:lnTo>
                    <a:lnTo>
                      <a:pt x="572" y="522"/>
                    </a:lnTo>
                    <a:lnTo>
                      <a:pt x="562" y="534"/>
                    </a:lnTo>
                    <a:lnTo>
                      <a:pt x="552" y="544"/>
                    </a:lnTo>
                    <a:lnTo>
                      <a:pt x="540" y="554"/>
                    </a:lnTo>
                    <a:lnTo>
                      <a:pt x="528" y="564"/>
                    </a:lnTo>
                    <a:lnTo>
                      <a:pt x="516" y="574"/>
                    </a:lnTo>
                    <a:lnTo>
                      <a:pt x="504" y="584"/>
                    </a:lnTo>
                    <a:lnTo>
                      <a:pt x="490" y="592"/>
                    </a:lnTo>
                    <a:lnTo>
                      <a:pt x="476" y="600"/>
                    </a:lnTo>
                    <a:lnTo>
                      <a:pt x="462" y="606"/>
                    </a:lnTo>
                    <a:lnTo>
                      <a:pt x="448" y="612"/>
                    </a:lnTo>
                    <a:lnTo>
                      <a:pt x="434" y="618"/>
                    </a:lnTo>
                    <a:lnTo>
                      <a:pt x="418" y="624"/>
                    </a:lnTo>
                    <a:lnTo>
                      <a:pt x="404" y="628"/>
                    </a:lnTo>
                    <a:lnTo>
                      <a:pt x="388" y="632"/>
                    </a:lnTo>
                    <a:lnTo>
                      <a:pt x="372" y="634"/>
                    </a:lnTo>
                    <a:lnTo>
                      <a:pt x="356" y="636"/>
                    </a:lnTo>
                    <a:lnTo>
                      <a:pt x="340" y="638"/>
                    </a:lnTo>
                    <a:lnTo>
                      <a:pt x="322" y="638"/>
                    </a:lnTo>
                    <a:lnTo>
                      <a:pt x="306" y="638"/>
                    </a:lnTo>
                    <a:lnTo>
                      <a:pt x="290" y="636"/>
                    </a:lnTo>
                    <a:lnTo>
                      <a:pt x="274" y="634"/>
                    </a:lnTo>
                    <a:lnTo>
                      <a:pt x="258" y="632"/>
                    </a:lnTo>
                    <a:lnTo>
                      <a:pt x="242" y="628"/>
                    </a:lnTo>
                    <a:lnTo>
                      <a:pt x="226" y="624"/>
                    </a:lnTo>
                    <a:lnTo>
                      <a:pt x="212" y="618"/>
                    </a:lnTo>
                    <a:lnTo>
                      <a:pt x="198" y="612"/>
                    </a:lnTo>
                    <a:lnTo>
                      <a:pt x="182" y="606"/>
                    </a:lnTo>
                    <a:lnTo>
                      <a:pt x="168" y="600"/>
                    </a:lnTo>
                    <a:lnTo>
                      <a:pt x="156" y="592"/>
                    </a:lnTo>
                    <a:lnTo>
                      <a:pt x="142" y="584"/>
                    </a:lnTo>
                    <a:lnTo>
                      <a:pt x="130" y="574"/>
                    </a:lnTo>
                    <a:lnTo>
                      <a:pt x="118" y="564"/>
                    </a:lnTo>
                    <a:lnTo>
                      <a:pt x="106" y="554"/>
                    </a:lnTo>
                    <a:lnTo>
                      <a:pt x="94" y="544"/>
                    </a:lnTo>
                    <a:lnTo>
                      <a:pt x="84" y="534"/>
                    </a:lnTo>
                    <a:lnTo>
                      <a:pt x="74" y="522"/>
                    </a:lnTo>
                    <a:lnTo>
                      <a:pt x="64" y="510"/>
                    </a:lnTo>
                    <a:lnTo>
                      <a:pt x="54" y="498"/>
                    </a:lnTo>
                    <a:lnTo>
                      <a:pt x="46" y="484"/>
                    </a:lnTo>
                    <a:lnTo>
                      <a:pt x="38" y="470"/>
                    </a:lnTo>
                    <a:lnTo>
                      <a:pt x="32" y="456"/>
                    </a:lnTo>
                    <a:lnTo>
                      <a:pt x="24" y="442"/>
                    </a:lnTo>
                    <a:lnTo>
                      <a:pt x="20" y="428"/>
                    </a:lnTo>
                    <a:lnTo>
                      <a:pt x="14" y="414"/>
                    </a:lnTo>
                    <a:lnTo>
                      <a:pt x="10" y="398"/>
                    </a:lnTo>
                    <a:lnTo>
                      <a:pt x="6" y="384"/>
                    </a:lnTo>
                    <a:lnTo>
                      <a:pt x="4" y="368"/>
                    </a:lnTo>
                    <a:lnTo>
                      <a:pt x="2" y="352"/>
                    </a:lnTo>
                    <a:lnTo>
                      <a:pt x="0" y="336"/>
                    </a:lnTo>
                    <a:lnTo>
                      <a:pt x="0" y="320"/>
                    </a:lnTo>
                    <a:lnTo>
                      <a:pt x="0" y="302"/>
                    </a:lnTo>
                    <a:lnTo>
                      <a:pt x="2" y="286"/>
                    </a:lnTo>
                    <a:lnTo>
                      <a:pt x="4" y="270"/>
                    </a:lnTo>
                    <a:lnTo>
                      <a:pt x="6" y="256"/>
                    </a:lnTo>
                    <a:lnTo>
                      <a:pt x="10" y="240"/>
                    </a:lnTo>
                    <a:lnTo>
                      <a:pt x="14" y="224"/>
                    </a:lnTo>
                    <a:lnTo>
                      <a:pt x="20" y="210"/>
                    </a:lnTo>
                    <a:lnTo>
                      <a:pt x="24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28"/>
                    </a:lnTo>
                    <a:lnTo>
                      <a:pt x="74" y="116"/>
                    </a:lnTo>
                    <a:lnTo>
                      <a:pt x="84" y="106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8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8" y="26"/>
                    </a:lnTo>
                    <a:lnTo>
                      <a:pt x="212" y="20"/>
                    </a:lnTo>
                    <a:lnTo>
                      <a:pt x="226" y="16"/>
                    </a:lnTo>
                    <a:lnTo>
                      <a:pt x="242" y="10"/>
                    </a:lnTo>
                    <a:lnTo>
                      <a:pt x="258" y="8"/>
                    </a:lnTo>
                    <a:lnTo>
                      <a:pt x="274" y="4"/>
                    </a:lnTo>
                    <a:lnTo>
                      <a:pt x="290" y="2"/>
                    </a:lnTo>
                    <a:lnTo>
                      <a:pt x="306" y="2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9" name="Freeform 14"/>
              <p:cNvSpPr>
                <a:spLocks/>
              </p:cNvSpPr>
              <p:nvPr/>
            </p:nvSpPr>
            <p:spPr bwMode="auto">
              <a:xfrm>
                <a:off x="1360254" y="1177906"/>
                <a:ext cx="1313297" cy="1241102"/>
              </a:xfrm>
              <a:custGeom>
                <a:avLst/>
                <a:gdLst/>
                <a:ahLst/>
                <a:cxnLst>
                  <a:cxn ang="0">
                    <a:pos x="356" y="2"/>
                  </a:cxn>
                  <a:cxn ang="0">
                    <a:pos x="404" y="10"/>
                  </a:cxn>
                  <a:cxn ang="0">
                    <a:pos x="450" y="26"/>
                  </a:cxn>
                  <a:cxn ang="0">
                    <a:pos x="492" y="48"/>
                  </a:cxn>
                  <a:cxn ang="0">
                    <a:pos x="530" y="74"/>
                  </a:cxn>
                  <a:cxn ang="0">
                    <a:pos x="564" y="106"/>
                  </a:cxn>
                  <a:cxn ang="0">
                    <a:pos x="592" y="142"/>
                  </a:cxn>
                  <a:cxn ang="0">
                    <a:pos x="616" y="182"/>
                  </a:cxn>
                  <a:cxn ang="0">
                    <a:pos x="634" y="226"/>
                  </a:cxn>
                  <a:cxn ang="0">
                    <a:pos x="644" y="272"/>
                  </a:cxn>
                  <a:cxn ang="0">
                    <a:pos x="648" y="320"/>
                  </a:cxn>
                  <a:cxn ang="0">
                    <a:pos x="644" y="370"/>
                  </a:cxn>
                  <a:cxn ang="0">
                    <a:pos x="634" y="416"/>
                  </a:cxn>
                  <a:cxn ang="0">
                    <a:pos x="616" y="460"/>
                  </a:cxn>
                  <a:cxn ang="0">
                    <a:pos x="592" y="500"/>
                  </a:cxn>
                  <a:cxn ang="0">
                    <a:pos x="564" y="536"/>
                  </a:cxn>
                  <a:cxn ang="0">
                    <a:pos x="530" y="568"/>
                  </a:cxn>
                  <a:cxn ang="0">
                    <a:pos x="492" y="594"/>
                  </a:cxn>
                  <a:cxn ang="0">
                    <a:pos x="450" y="616"/>
                  </a:cxn>
                  <a:cxn ang="0">
                    <a:pos x="404" y="630"/>
                  </a:cxn>
                  <a:cxn ang="0">
                    <a:pos x="356" y="638"/>
                  </a:cxn>
                  <a:cxn ang="0">
                    <a:pos x="308" y="640"/>
                  </a:cxn>
                  <a:cxn ang="0">
                    <a:pos x="258" y="634"/>
                  </a:cxn>
                  <a:cxn ang="0">
                    <a:pos x="212" y="622"/>
                  </a:cxn>
                  <a:cxn ang="0">
                    <a:pos x="170" y="602"/>
                  </a:cxn>
                  <a:cxn ang="0">
                    <a:pos x="130" y="576"/>
                  </a:cxn>
                  <a:cxn ang="0">
                    <a:pos x="94" y="546"/>
                  </a:cxn>
                  <a:cxn ang="0">
                    <a:pos x="64" y="512"/>
                  </a:cxn>
                  <a:cxn ang="0">
                    <a:pos x="38" y="472"/>
                  </a:cxn>
                  <a:cxn ang="0">
                    <a:pos x="18" y="430"/>
                  </a:cxn>
                  <a:cxn ang="0">
                    <a:pos x="6" y="384"/>
                  </a:cxn>
                  <a:cxn ang="0">
                    <a:pos x="0" y="338"/>
                  </a:cxn>
                  <a:cxn ang="0">
                    <a:pos x="0" y="288"/>
                  </a:cxn>
                  <a:cxn ang="0">
                    <a:pos x="10" y="240"/>
                  </a:cxn>
                  <a:cxn ang="0">
                    <a:pos x="24" y="196"/>
                  </a:cxn>
                  <a:cxn ang="0">
                    <a:pos x="46" y="154"/>
                  </a:cxn>
                  <a:cxn ang="0">
                    <a:pos x="74" y="118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4" y="32"/>
                  </a:cxn>
                  <a:cxn ang="0">
                    <a:pos x="228" y="16"/>
                  </a:cxn>
                  <a:cxn ang="0">
                    <a:pos x="274" y="4"/>
                  </a:cxn>
                  <a:cxn ang="0">
                    <a:pos x="324" y="0"/>
                  </a:cxn>
                </a:cxnLst>
                <a:rect l="0" t="0" r="r" b="b"/>
                <a:pathLst>
                  <a:path w="648" h="640">
                    <a:moveTo>
                      <a:pt x="324" y="0"/>
                    </a:moveTo>
                    <a:lnTo>
                      <a:pt x="340" y="2"/>
                    </a:lnTo>
                    <a:lnTo>
                      <a:pt x="356" y="2"/>
                    </a:lnTo>
                    <a:lnTo>
                      <a:pt x="374" y="4"/>
                    </a:lnTo>
                    <a:lnTo>
                      <a:pt x="390" y="8"/>
                    </a:lnTo>
                    <a:lnTo>
                      <a:pt x="404" y="10"/>
                    </a:lnTo>
                    <a:lnTo>
                      <a:pt x="420" y="16"/>
                    </a:lnTo>
                    <a:lnTo>
                      <a:pt x="436" y="20"/>
                    </a:lnTo>
                    <a:lnTo>
                      <a:pt x="450" y="26"/>
                    </a:lnTo>
                    <a:lnTo>
                      <a:pt x="464" y="32"/>
                    </a:lnTo>
                    <a:lnTo>
                      <a:pt x="478" y="40"/>
                    </a:lnTo>
                    <a:lnTo>
                      <a:pt x="492" y="48"/>
                    </a:lnTo>
                    <a:lnTo>
                      <a:pt x="506" y="56"/>
                    </a:lnTo>
                    <a:lnTo>
                      <a:pt x="518" y="64"/>
                    </a:lnTo>
                    <a:lnTo>
                      <a:pt x="530" y="74"/>
                    </a:lnTo>
                    <a:lnTo>
                      <a:pt x="542" y="84"/>
                    </a:lnTo>
                    <a:lnTo>
                      <a:pt x="554" y="94"/>
                    </a:lnTo>
                    <a:lnTo>
                      <a:pt x="564" y="106"/>
                    </a:lnTo>
                    <a:lnTo>
                      <a:pt x="574" y="118"/>
                    </a:lnTo>
                    <a:lnTo>
                      <a:pt x="584" y="130"/>
                    </a:lnTo>
                    <a:lnTo>
                      <a:pt x="592" y="142"/>
                    </a:lnTo>
                    <a:lnTo>
                      <a:pt x="602" y="154"/>
                    </a:lnTo>
                    <a:lnTo>
                      <a:pt x="610" y="168"/>
                    </a:lnTo>
                    <a:lnTo>
                      <a:pt x="616" y="182"/>
                    </a:lnTo>
                    <a:lnTo>
                      <a:pt x="622" y="196"/>
                    </a:lnTo>
                    <a:lnTo>
                      <a:pt x="628" y="210"/>
                    </a:lnTo>
                    <a:lnTo>
                      <a:pt x="634" y="226"/>
                    </a:lnTo>
                    <a:lnTo>
                      <a:pt x="638" y="240"/>
                    </a:lnTo>
                    <a:lnTo>
                      <a:pt x="642" y="256"/>
                    </a:lnTo>
                    <a:lnTo>
                      <a:pt x="644" y="272"/>
                    </a:lnTo>
                    <a:lnTo>
                      <a:pt x="646" y="288"/>
                    </a:lnTo>
                    <a:lnTo>
                      <a:pt x="648" y="304"/>
                    </a:lnTo>
                    <a:lnTo>
                      <a:pt x="648" y="320"/>
                    </a:lnTo>
                    <a:lnTo>
                      <a:pt x="648" y="338"/>
                    </a:lnTo>
                    <a:lnTo>
                      <a:pt x="646" y="354"/>
                    </a:lnTo>
                    <a:lnTo>
                      <a:pt x="644" y="370"/>
                    </a:lnTo>
                    <a:lnTo>
                      <a:pt x="642" y="384"/>
                    </a:lnTo>
                    <a:lnTo>
                      <a:pt x="638" y="400"/>
                    </a:lnTo>
                    <a:lnTo>
                      <a:pt x="634" y="416"/>
                    </a:lnTo>
                    <a:lnTo>
                      <a:pt x="628" y="430"/>
                    </a:lnTo>
                    <a:lnTo>
                      <a:pt x="622" y="446"/>
                    </a:lnTo>
                    <a:lnTo>
                      <a:pt x="616" y="460"/>
                    </a:lnTo>
                    <a:lnTo>
                      <a:pt x="610" y="472"/>
                    </a:lnTo>
                    <a:lnTo>
                      <a:pt x="602" y="486"/>
                    </a:lnTo>
                    <a:lnTo>
                      <a:pt x="592" y="500"/>
                    </a:lnTo>
                    <a:lnTo>
                      <a:pt x="584" y="512"/>
                    </a:lnTo>
                    <a:lnTo>
                      <a:pt x="574" y="524"/>
                    </a:lnTo>
                    <a:lnTo>
                      <a:pt x="564" y="536"/>
                    </a:lnTo>
                    <a:lnTo>
                      <a:pt x="554" y="546"/>
                    </a:lnTo>
                    <a:lnTo>
                      <a:pt x="542" y="558"/>
                    </a:lnTo>
                    <a:lnTo>
                      <a:pt x="530" y="568"/>
                    </a:lnTo>
                    <a:lnTo>
                      <a:pt x="518" y="576"/>
                    </a:lnTo>
                    <a:lnTo>
                      <a:pt x="506" y="586"/>
                    </a:lnTo>
                    <a:lnTo>
                      <a:pt x="492" y="594"/>
                    </a:lnTo>
                    <a:lnTo>
                      <a:pt x="478" y="602"/>
                    </a:lnTo>
                    <a:lnTo>
                      <a:pt x="464" y="608"/>
                    </a:lnTo>
                    <a:lnTo>
                      <a:pt x="450" y="616"/>
                    </a:lnTo>
                    <a:lnTo>
                      <a:pt x="436" y="622"/>
                    </a:lnTo>
                    <a:lnTo>
                      <a:pt x="420" y="626"/>
                    </a:lnTo>
                    <a:lnTo>
                      <a:pt x="404" y="630"/>
                    </a:lnTo>
                    <a:lnTo>
                      <a:pt x="390" y="634"/>
                    </a:lnTo>
                    <a:lnTo>
                      <a:pt x="374" y="636"/>
                    </a:lnTo>
                    <a:lnTo>
                      <a:pt x="356" y="638"/>
                    </a:lnTo>
                    <a:lnTo>
                      <a:pt x="340" y="640"/>
                    </a:lnTo>
                    <a:lnTo>
                      <a:pt x="324" y="640"/>
                    </a:lnTo>
                    <a:lnTo>
                      <a:pt x="308" y="640"/>
                    </a:lnTo>
                    <a:lnTo>
                      <a:pt x="290" y="638"/>
                    </a:lnTo>
                    <a:lnTo>
                      <a:pt x="274" y="636"/>
                    </a:lnTo>
                    <a:lnTo>
                      <a:pt x="258" y="634"/>
                    </a:lnTo>
                    <a:lnTo>
                      <a:pt x="242" y="630"/>
                    </a:lnTo>
                    <a:lnTo>
                      <a:pt x="228" y="626"/>
                    </a:lnTo>
                    <a:lnTo>
                      <a:pt x="212" y="622"/>
                    </a:lnTo>
                    <a:lnTo>
                      <a:pt x="198" y="616"/>
                    </a:lnTo>
                    <a:lnTo>
                      <a:pt x="184" y="608"/>
                    </a:lnTo>
                    <a:lnTo>
                      <a:pt x="170" y="602"/>
                    </a:lnTo>
                    <a:lnTo>
                      <a:pt x="156" y="594"/>
                    </a:lnTo>
                    <a:lnTo>
                      <a:pt x="142" y="586"/>
                    </a:lnTo>
                    <a:lnTo>
                      <a:pt x="130" y="576"/>
                    </a:lnTo>
                    <a:lnTo>
                      <a:pt x="118" y="568"/>
                    </a:lnTo>
                    <a:lnTo>
                      <a:pt x="106" y="558"/>
                    </a:lnTo>
                    <a:lnTo>
                      <a:pt x="94" y="546"/>
                    </a:lnTo>
                    <a:lnTo>
                      <a:pt x="84" y="536"/>
                    </a:lnTo>
                    <a:lnTo>
                      <a:pt x="74" y="524"/>
                    </a:lnTo>
                    <a:lnTo>
                      <a:pt x="64" y="512"/>
                    </a:lnTo>
                    <a:lnTo>
                      <a:pt x="54" y="500"/>
                    </a:lnTo>
                    <a:lnTo>
                      <a:pt x="46" y="486"/>
                    </a:lnTo>
                    <a:lnTo>
                      <a:pt x="38" y="472"/>
                    </a:lnTo>
                    <a:lnTo>
                      <a:pt x="32" y="460"/>
                    </a:lnTo>
                    <a:lnTo>
                      <a:pt x="24" y="446"/>
                    </a:lnTo>
                    <a:lnTo>
                      <a:pt x="18" y="430"/>
                    </a:lnTo>
                    <a:lnTo>
                      <a:pt x="14" y="416"/>
                    </a:lnTo>
                    <a:lnTo>
                      <a:pt x="10" y="400"/>
                    </a:lnTo>
                    <a:lnTo>
                      <a:pt x="6" y="384"/>
                    </a:lnTo>
                    <a:lnTo>
                      <a:pt x="2" y="370"/>
                    </a:lnTo>
                    <a:lnTo>
                      <a:pt x="0" y="354"/>
                    </a:lnTo>
                    <a:lnTo>
                      <a:pt x="0" y="338"/>
                    </a:lnTo>
                    <a:lnTo>
                      <a:pt x="0" y="320"/>
                    </a:lnTo>
                    <a:lnTo>
                      <a:pt x="0" y="304"/>
                    </a:lnTo>
                    <a:lnTo>
                      <a:pt x="0" y="288"/>
                    </a:lnTo>
                    <a:lnTo>
                      <a:pt x="2" y="272"/>
                    </a:lnTo>
                    <a:lnTo>
                      <a:pt x="6" y="256"/>
                    </a:lnTo>
                    <a:lnTo>
                      <a:pt x="10" y="240"/>
                    </a:lnTo>
                    <a:lnTo>
                      <a:pt x="14" y="226"/>
                    </a:lnTo>
                    <a:lnTo>
                      <a:pt x="18" y="210"/>
                    </a:lnTo>
                    <a:lnTo>
                      <a:pt x="24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4" y="118"/>
                    </a:lnTo>
                    <a:lnTo>
                      <a:pt x="84" y="106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8"/>
                    </a:lnTo>
                    <a:lnTo>
                      <a:pt x="170" y="40"/>
                    </a:lnTo>
                    <a:lnTo>
                      <a:pt x="184" y="32"/>
                    </a:lnTo>
                    <a:lnTo>
                      <a:pt x="198" y="26"/>
                    </a:lnTo>
                    <a:lnTo>
                      <a:pt x="212" y="20"/>
                    </a:lnTo>
                    <a:lnTo>
                      <a:pt x="228" y="16"/>
                    </a:lnTo>
                    <a:lnTo>
                      <a:pt x="242" y="10"/>
                    </a:lnTo>
                    <a:lnTo>
                      <a:pt x="258" y="8"/>
                    </a:lnTo>
                    <a:lnTo>
                      <a:pt x="274" y="4"/>
                    </a:lnTo>
                    <a:lnTo>
                      <a:pt x="290" y="2"/>
                    </a:lnTo>
                    <a:lnTo>
                      <a:pt x="308" y="2"/>
                    </a:lnTo>
                    <a:lnTo>
                      <a:pt x="324" y="0"/>
                    </a:lnTo>
                    <a:lnTo>
                      <a:pt x="324" y="0"/>
                    </a:lnTo>
                    <a:close/>
                  </a:path>
                </a:pathLst>
              </a:custGeom>
              <a:solidFill>
                <a:srgbClr val="F4B6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0" name="Freeform 15"/>
              <p:cNvSpPr>
                <a:spLocks/>
              </p:cNvSpPr>
              <p:nvPr/>
            </p:nvSpPr>
            <p:spPr bwMode="auto">
              <a:xfrm>
                <a:off x="1352147" y="1174028"/>
                <a:ext cx="1325457" cy="1248859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8" y="10"/>
                  </a:cxn>
                  <a:cxn ang="0">
                    <a:pos x="454" y="26"/>
                  </a:cxn>
                  <a:cxn ang="0">
                    <a:pos x="496" y="48"/>
                  </a:cxn>
                  <a:cxn ang="0">
                    <a:pos x="534" y="74"/>
                  </a:cxn>
                  <a:cxn ang="0">
                    <a:pos x="568" y="106"/>
                  </a:cxn>
                  <a:cxn ang="0">
                    <a:pos x="598" y="142"/>
                  </a:cxn>
                  <a:cxn ang="0">
                    <a:pos x="620" y="184"/>
                  </a:cxn>
                  <a:cxn ang="0">
                    <a:pos x="638" y="226"/>
                  </a:cxn>
                  <a:cxn ang="0">
                    <a:pos x="650" y="274"/>
                  </a:cxn>
                  <a:cxn ang="0">
                    <a:pos x="654" y="322"/>
                  </a:cxn>
                  <a:cxn ang="0">
                    <a:pos x="650" y="372"/>
                  </a:cxn>
                  <a:cxn ang="0">
                    <a:pos x="638" y="418"/>
                  </a:cxn>
                  <a:cxn ang="0">
                    <a:pos x="620" y="462"/>
                  </a:cxn>
                  <a:cxn ang="0">
                    <a:pos x="598" y="502"/>
                  </a:cxn>
                  <a:cxn ang="0">
                    <a:pos x="568" y="538"/>
                  </a:cxn>
                  <a:cxn ang="0">
                    <a:pos x="534" y="570"/>
                  </a:cxn>
                  <a:cxn ang="0">
                    <a:pos x="496" y="598"/>
                  </a:cxn>
                  <a:cxn ang="0">
                    <a:pos x="454" y="618"/>
                  </a:cxn>
                  <a:cxn ang="0">
                    <a:pos x="408" y="634"/>
                  </a:cxn>
                  <a:cxn ang="0">
                    <a:pos x="360" y="642"/>
                  </a:cxn>
                  <a:cxn ang="0">
                    <a:pos x="310" y="644"/>
                  </a:cxn>
                  <a:cxn ang="0">
                    <a:pos x="262" y="638"/>
                  </a:cxn>
                  <a:cxn ang="0">
                    <a:pos x="214" y="624"/>
                  </a:cxn>
                  <a:cxn ang="0">
                    <a:pos x="172" y="604"/>
                  </a:cxn>
                  <a:cxn ang="0">
                    <a:pos x="132" y="580"/>
                  </a:cxn>
                  <a:cxn ang="0">
                    <a:pos x="96" y="550"/>
                  </a:cxn>
                  <a:cxn ang="0">
                    <a:pos x="66" y="514"/>
                  </a:cxn>
                  <a:cxn ang="0">
                    <a:pos x="40" y="476"/>
                  </a:cxn>
                  <a:cxn ang="0">
                    <a:pos x="20" y="432"/>
                  </a:cxn>
                  <a:cxn ang="0">
                    <a:pos x="8" y="386"/>
                  </a:cxn>
                  <a:cxn ang="0">
                    <a:pos x="0" y="338"/>
                  </a:cxn>
                  <a:cxn ang="0">
                    <a:pos x="2" y="290"/>
                  </a:cxn>
                  <a:cxn ang="0">
                    <a:pos x="10" y="242"/>
                  </a:cxn>
                  <a:cxn ang="0">
                    <a:pos x="26" y="198"/>
                  </a:cxn>
                  <a:cxn ang="0">
                    <a:pos x="48" y="156"/>
                  </a:cxn>
                  <a:cxn ang="0">
                    <a:pos x="76" y="118"/>
                  </a:cxn>
                  <a:cxn ang="0">
                    <a:pos x="108" y="84"/>
                  </a:cxn>
                  <a:cxn ang="0">
                    <a:pos x="144" y="56"/>
                  </a:cxn>
                  <a:cxn ang="0">
                    <a:pos x="186" y="32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6" y="0"/>
                  </a:cxn>
                </a:cxnLst>
                <a:rect l="0" t="0" r="r" b="b"/>
                <a:pathLst>
                  <a:path w="654" h="644">
                    <a:moveTo>
                      <a:pt x="326" y="0"/>
                    </a:moveTo>
                    <a:lnTo>
                      <a:pt x="344" y="2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2" y="8"/>
                    </a:lnTo>
                    <a:lnTo>
                      <a:pt x="408" y="10"/>
                    </a:lnTo>
                    <a:lnTo>
                      <a:pt x="424" y="16"/>
                    </a:lnTo>
                    <a:lnTo>
                      <a:pt x="438" y="20"/>
                    </a:lnTo>
                    <a:lnTo>
                      <a:pt x="454" y="26"/>
                    </a:lnTo>
                    <a:lnTo>
                      <a:pt x="468" y="32"/>
                    </a:lnTo>
                    <a:lnTo>
                      <a:pt x="482" y="40"/>
                    </a:lnTo>
                    <a:lnTo>
                      <a:pt x="496" y="48"/>
                    </a:lnTo>
                    <a:lnTo>
                      <a:pt x="508" y="56"/>
                    </a:lnTo>
                    <a:lnTo>
                      <a:pt x="522" y="64"/>
                    </a:lnTo>
                    <a:lnTo>
                      <a:pt x="534" y="74"/>
                    </a:lnTo>
                    <a:lnTo>
                      <a:pt x="546" y="84"/>
                    </a:lnTo>
                    <a:lnTo>
                      <a:pt x="558" y="94"/>
                    </a:lnTo>
                    <a:lnTo>
                      <a:pt x="568" y="106"/>
                    </a:lnTo>
                    <a:lnTo>
                      <a:pt x="578" y="118"/>
                    </a:lnTo>
                    <a:lnTo>
                      <a:pt x="588" y="130"/>
                    </a:lnTo>
                    <a:lnTo>
                      <a:pt x="598" y="142"/>
                    </a:lnTo>
                    <a:lnTo>
                      <a:pt x="606" y="156"/>
                    </a:lnTo>
                    <a:lnTo>
                      <a:pt x="614" y="170"/>
                    </a:lnTo>
                    <a:lnTo>
                      <a:pt x="620" y="184"/>
                    </a:lnTo>
                    <a:lnTo>
                      <a:pt x="628" y="198"/>
                    </a:lnTo>
                    <a:lnTo>
                      <a:pt x="634" y="212"/>
                    </a:lnTo>
                    <a:lnTo>
                      <a:pt x="638" y="226"/>
                    </a:lnTo>
                    <a:lnTo>
                      <a:pt x="642" y="242"/>
                    </a:lnTo>
                    <a:lnTo>
                      <a:pt x="646" y="258"/>
                    </a:lnTo>
                    <a:lnTo>
                      <a:pt x="650" y="274"/>
                    </a:lnTo>
                    <a:lnTo>
                      <a:pt x="652" y="290"/>
                    </a:lnTo>
                    <a:lnTo>
                      <a:pt x="652" y="306"/>
                    </a:lnTo>
                    <a:lnTo>
                      <a:pt x="654" y="322"/>
                    </a:lnTo>
                    <a:lnTo>
                      <a:pt x="652" y="338"/>
                    </a:lnTo>
                    <a:lnTo>
                      <a:pt x="652" y="354"/>
                    </a:lnTo>
                    <a:lnTo>
                      <a:pt x="650" y="372"/>
                    </a:lnTo>
                    <a:lnTo>
                      <a:pt x="646" y="386"/>
                    </a:lnTo>
                    <a:lnTo>
                      <a:pt x="642" y="402"/>
                    </a:lnTo>
                    <a:lnTo>
                      <a:pt x="638" y="418"/>
                    </a:lnTo>
                    <a:lnTo>
                      <a:pt x="634" y="432"/>
                    </a:lnTo>
                    <a:lnTo>
                      <a:pt x="628" y="448"/>
                    </a:lnTo>
                    <a:lnTo>
                      <a:pt x="620" y="462"/>
                    </a:lnTo>
                    <a:lnTo>
                      <a:pt x="614" y="476"/>
                    </a:lnTo>
                    <a:lnTo>
                      <a:pt x="606" y="488"/>
                    </a:lnTo>
                    <a:lnTo>
                      <a:pt x="598" y="502"/>
                    </a:lnTo>
                    <a:lnTo>
                      <a:pt x="588" y="514"/>
                    </a:lnTo>
                    <a:lnTo>
                      <a:pt x="578" y="526"/>
                    </a:lnTo>
                    <a:lnTo>
                      <a:pt x="568" y="538"/>
                    </a:lnTo>
                    <a:lnTo>
                      <a:pt x="558" y="550"/>
                    </a:lnTo>
                    <a:lnTo>
                      <a:pt x="546" y="560"/>
                    </a:lnTo>
                    <a:lnTo>
                      <a:pt x="534" y="570"/>
                    </a:lnTo>
                    <a:lnTo>
                      <a:pt x="522" y="580"/>
                    </a:lnTo>
                    <a:lnTo>
                      <a:pt x="508" y="588"/>
                    </a:lnTo>
                    <a:lnTo>
                      <a:pt x="496" y="598"/>
                    </a:lnTo>
                    <a:lnTo>
                      <a:pt x="482" y="604"/>
                    </a:lnTo>
                    <a:lnTo>
                      <a:pt x="468" y="612"/>
                    </a:lnTo>
                    <a:lnTo>
                      <a:pt x="454" y="618"/>
                    </a:lnTo>
                    <a:lnTo>
                      <a:pt x="438" y="624"/>
                    </a:lnTo>
                    <a:lnTo>
                      <a:pt x="424" y="630"/>
                    </a:lnTo>
                    <a:lnTo>
                      <a:pt x="408" y="634"/>
                    </a:lnTo>
                    <a:lnTo>
                      <a:pt x="392" y="638"/>
                    </a:lnTo>
                    <a:lnTo>
                      <a:pt x="376" y="640"/>
                    </a:lnTo>
                    <a:lnTo>
                      <a:pt x="360" y="642"/>
                    </a:lnTo>
                    <a:lnTo>
                      <a:pt x="344" y="644"/>
                    </a:lnTo>
                    <a:lnTo>
                      <a:pt x="326" y="644"/>
                    </a:lnTo>
                    <a:lnTo>
                      <a:pt x="310" y="644"/>
                    </a:lnTo>
                    <a:lnTo>
                      <a:pt x="294" y="642"/>
                    </a:lnTo>
                    <a:lnTo>
                      <a:pt x="278" y="640"/>
                    </a:lnTo>
                    <a:lnTo>
                      <a:pt x="262" y="638"/>
                    </a:lnTo>
                    <a:lnTo>
                      <a:pt x="246" y="634"/>
                    </a:lnTo>
                    <a:lnTo>
                      <a:pt x="230" y="630"/>
                    </a:lnTo>
                    <a:lnTo>
                      <a:pt x="214" y="624"/>
                    </a:lnTo>
                    <a:lnTo>
                      <a:pt x="200" y="618"/>
                    </a:lnTo>
                    <a:lnTo>
                      <a:pt x="186" y="612"/>
                    </a:lnTo>
                    <a:lnTo>
                      <a:pt x="172" y="604"/>
                    </a:lnTo>
                    <a:lnTo>
                      <a:pt x="158" y="598"/>
                    </a:lnTo>
                    <a:lnTo>
                      <a:pt x="144" y="588"/>
                    </a:lnTo>
                    <a:lnTo>
                      <a:pt x="132" y="580"/>
                    </a:lnTo>
                    <a:lnTo>
                      <a:pt x="120" y="570"/>
                    </a:lnTo>
                    <a:lnTo>
                      <a:pt x="108" y="560"/>
                    </a:lnTo>
                    <a:lnTo>
                      <a:pt x="96" y="550"/>
                    </a:lnTo>
                    <a:lnTo>
                      <a:pt x="86" y="538"/>
                    </a:lnTo>
                    <a:lnTo>
                      <a:pt x="76" y="526"/>
                    </a:lnTo>
                    <a:lnTo>
                      <a:pt x="66" y="514"/>
                    </a:lnTo>
                    <a:lnTo>
                      <a:pt x="56" y="502"/>
                    </a:lnTo>
                    <a:lnTo>
                      <a:pt x="48" y="488"/>
                    </a:lnTo>
                    <a:lnTo>
                      <a:pt x="40" y="476"/>
                    </a:lnTo>
                    <a:lnTo>
                      <a:pt x="32" y="462"/>
                    </a:lnTo>
                    <a:lnTo>
                      <a:pt x="26" y="448"/>
                    </a:lnTo>
                    <a:lnTo>
                      <a:pt x="20" y="432"/>
                    </a:lnTo>
                    <a:lnTo>
                      <a:pt x="16" y="418"/>
                    </a:lnTo>
                    <a:lnTo>
                      <a:pt x="10" y="402"/>
                    </a:lnTo>
                    <a:lnTo>
                      <a:pt x="8" y="386"/>
                    </a:lnTo>
                    <a:lnTo>
                      <a:pt x="4" y="372"/>
                    </a:lnTo>
                    <a:lnTo>
                      <a:pt x="2" y="354"/>
                    </a:lnTo>
                    <a:lnTo>
                      <a:pt x="0" y="338"/>
                    </a:lnTo>
                    <a:lnTo>
                      <a:pt x="0" y="322"/>
                    </a:lnTo>
                    <a:lnTo>
                      <a:pt x="0" y="306"/>
                    </a:lnTo>
                    <a:lnTo>
                      <a:pt x="2" y="290"/>
                    </a:lnTo>
                    <a:lnTo>
                      <a:pt x="4" y="274"/>
                    </a:lnTo>
                    <a:lnTo>
                      <a:pt x="8" y="258"/>
                    </a:lnTo>
                    <a:lnTo>
                      <a:pt x="10" y="242"/>
                    </a:lnTo>
                    <a:lnTo>
                      <a:pt x="16" y="226"/>
                    </a:lnTo>
                    <a:lnTo>
                      <a:pt x="20" y="212"/>
                    </a:lnTo>
                    <a:lnTo>
                      <a:pt x="26" y="198"/>
                    </a:lnTo>
                    <a:lnTo>
                      <a:pt x="32" y="184"/>
                    </a:lnTo>
                    <a:lnTo>
                      <a:pt x="40" y="170"/>
                    </a:lnTo>
                    <a:lnTo>
                      <a:pt x="48" y="156"/>
                    </a:lnTo>
                    <a:lnTo>
                      <a:pt x="56" y="142"/>
                    </a:lnTo>
                    <a:lnTo>
                      <a:pt x="66" y="130"/>
                    </a:lnTo>
                    <a:lnTo>
                      <a:pt x="76" y="118"/>
                    </a:lnTo>
                    <a:lnTo>
                      <a:pt x="86" y="106"/>
                    </a:lnTo>
                    <a:lnTo>
                      <a:pt x="96" y="94"/>
                    </a:lnTo>
                    <a:lnTo>
                      <a:pt x="108" y="84"/>
                    </a:lnTo>
                    <a:lnTo>
                      <a:pt x="120" y="74"/>
                    </a:lnTo>
                    <a:lnTo>
                      <a:pt x="132" y="64"/>
                    </a:lnTo>
                    <a:lnTo>
                      <a:pt x="144" y="56"/>
                    </a:lnTo>
                    <a:lnTo>
                      <a:pt x="158" y="48"/>
                    </a:lnTo>
                    <a:lnTo>
                      <a:pt x="172" y="40"/>
                    </a:lnTo>
                    <a:lnTo>
                      <a:pt x="186" y="32"/>
                    </a:lnTo>
                    <a:lnTo>
                      <a:pt x="200" y="26"/>
                    </a:lnTo>
                    <a:lnTo>
                      <a:pt x="214" y="20"/>
                    </a:lnTo>
                    <a:lnTo>
                      <a:pt x="230" y="16"/>
                    </a:lnTo>
                    <a:lnTo>
                      <a:pt x="246" y="10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2"/>
                    </a:lnTo>
                    <a:lnTo>
                      <a:pt x="326" y="0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2AE1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1" name="Freeform 16"/>
              <p:cNvSpPr>
                <a:spLocks/>
              </p:cNvSpPr>
              <p:nvPr/>
            </p:nvSpPr>
            <p:spPr bwMode="auto">
              <a:xfrm>
                <a:off x="1348094" y="1170149"/>
                <a:ext cx="1329511" cy="1252737"/>
              </a:xfrm>
              <a:custGeom>
                <a:avLst/>
                <a:gdLst/>
                <a:ahLst/>
                <a:cxnLst>
                  <a:cxn ang="0">
                    <a:pos x="362" y="2"/>
                  </a:cxn>
                  <a:cxn ang="0">
                    <a:pos x="410" y="10"/>
                  </a:cxn>
                  <a:cxn ang="0">
                    <a:pos x="456" y="26"/>
                  </a:cxn>
                  <a:cxn ang="0">
                    <a:pos x="498" y="48"/>
                  </a:cxn>
                  <a:cxn ang="0">
                    <a:pos x="536" y="74"/>
                  </a:cxn>
                  <a:cxn ang="0">
                    <a:pos x="570" y="106"/>
                  </a:cxn>
                  <a:cxn ang="0">
                    <a:pos x="600" y="144"/>
                  </a:cxn>
                  <a:cxn ang="0">
                    <a:pos x="624" y="184"/>
                  </a:cxn>
                  <a:cxn ang="0">
                    <a:pos x="640" y="228"/>
                  </a:cxn>
                  <a:cxn ang="0">
                    <a:pos x="652" y="274"/>
                  </a:cxn>
                  <a:cxn ang="0">
                    <a:pos x="656" y="324"/>
                  </a:cxn>
                  <a:cxn ang="0">
                    <a:pos x="652" y="372"/>
                  </a:cxn>
                  <a:cxn ang="0">
                    <a:pos x="640" y="420"/>
                  </a:cxn>
                  <a:cxn ang="0">
                    <a:pos x="624" y="464"/>
                  </a:cxn>
                  <a:cxn ang="0">
                    <a:pos x="600" y="504"/>
                  </a:cxn>
                  <a:cxn ang="0">
                    <a:pos x="570" y="540"/>
                  </a:cxn>
                  <a:cxn ang="0">
                    <a:pos x="536" y="572"/>
                  </a:cxn>
                  <a:cxn ang="0">
                    <a:pos x="498" y="600"/>
                  </a:cxn>
                  <a:cxn ang="0">
                    <a:pos x="456" y="622"/>
                  </a:cxn>
                  <a:cxn ang="0">
                    <a:pos x="410" y="636"/>
                  </a:cxn>
                  <a:cxn ang="0">
                    <a:pos x="362" y="646"/>
                  </a:cxn>
                  <a:cxn ang="0">
                    <a:pos x="310" y="646"/>
                  </a:cxn>
                  <a:cxn ang="0">
                    <a:pos x="262" y="640"/>
                  </a:cxn>
                  <a:cxn ang="0">
                    <a:pos x="216" y="628"/>
                  </a:cxn>
                  <a:cxn ang="0">
                    <a:pos x="172" y="608"/>
                  </a:cxn>
                  <a:cxn ang="0">
                    <a:pos x="132" y="582"/>
                  </a:cxn>
                  <a:cxn ang="0">
                    <a:pos x="96" y="552"/>
                  </a:cxn>
                  <a:cxn ang="0">
                    <a:pos x="66" y="516"/>
                  </a:cxn>
                  <a:cxn ang="0">
                    <a:pos x="40" y="478"/>
                  </a:cxn>
                  <a:cxn ang="0">
                    <a:pos x="20" y="434"/>
                  </a:cxn>
                  <a:cxn ang="0">
                    <a:pos x="6" y="388"/>
                  </a:cxn>
                  <a:cxn ang="0">
                    <a:pos x="0" y="340"/>
                  </a:cxn>
                  <a:cxn ang="0">
                    <a:pos x="2" y="290"/>
                  </a:cxn>
                  <a:cxn ang="0">
                    <a:pos x="10" y="244"/>
                  </a:cxn>
                  <a:cxn ang="0">
                    <a:pos x="26" y="198"/>
                  </a:cxn>
                  <a:cxn ang="0">
                    <a:pos x="48" y="156"/>
                  </a:cxn>
                  <a:cxn ang="0">
                    <a:pos x="74" y="118"/>
                  </a:cxn>
                  <a:cxn ang="0">
                    <a:pos x="108" y="84"/>
                  </a:cxn>
                  <a:cxn ang="0">
                    <a:pos x="144" y="56"/>
                  </a:cxn>
                  <a:cxn ang="0">
                    <a:pos x="186" y="32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6" h="646">
                    <a:moveTo>
                      <a:pt x="328" y="0"/>
                    </a:moveTo>
                    <a:lnTo>
                      <a:pt x="344" y="0"/>
                    </a:lnTo>
                    <a:lnTo>
                      <a:pt x="362" y="2"/>
                    </a:lnTo>
                    <a:lnTo>
                      <a:pt x="378" y="4"/>
                    </a:lnTo>
                    <a:lnTo>
                      <a:pt x="394" y="8"/>
                    </a:lnTo>
                    <a:lnTo>
                      <a:pt x="410" y="10"/>
                    </a:lnTo>
                    <a:lnTo>
                      <a:pt x="426" y="16"/>
                    </a:lnTo>
                    <a:lnTo>
                      <a:pt x="440" y="20"/>
                    </a:lnTo>
                    <a:lnTo>
                      <a:pt x="456" y="26"/>
                    </a:lnTo>
                    <a:lnTo>
                      <a:pt x="470" y="32"/>
                    </a:lnTo>
                    <a:lnTo>
                      <a:pt x="484" y="40"/>
                    </a:lnTo>
                    <a:lnTo>
                      <a:pt x="498" y="48"/>
                    </a:lnTo>
                    <a:lnTo>
                      <a:pt x="510" y="56"/>
                    </a:lnTo>
                    <a:lnTo>
                      <a:pt x="524" y="64"/>
                    </a:lnTo>
                    <a:lnTo>
                      <a:pt x="536" y="74"/>
                    </a:lnTo>
                    <a:lnTo>
                      <a:pt x="548" y="84"/>
                    </a:lnTo>
                    <a:lnTo>
                      <a:pt x="560" y="96"/>
                    </a:lnTo>
                    <a:lnTo>
                      <a:pt x="570" y="106"/>
                    </a:lnTo>
                    <a:lnTo>
                      <a:pt x="580" y="118"/>
                    </a:lnTo>
                    <a:lnTo>
                      <a:pt x="590" y="130"/>
                    </a:lnTo>
                    <a:lnTo>
                      <a:pt x="600" y="144"/>
                    </a:lnTo>
                    <a:lnTo>
                      <a:pt x="608" y="156"/>
                    </a:lnTo>
                    <a:lnTo>
                      <a:pt x="616" y="170"/>
                    </a:lnTo>
                    <a:lnTo>
                      <a:pt x="624" y="184"/>
                    </a:lnTo>
                    <a:lnTo>
                      <a:pt x="630" y="198"/>
                    </a:lnTo>
                    <a:lnTo>
                      <a:pt x="636" y="212"/>
                    </a:lnTo>
                    <a:lnTo>
                      <a:pt x="640" y="228"/>
                    </a:lnTo>
                    <a:lnTo>
                      <a:pt x="646" y="244"/>
                    </a:lnTo>
                    <a:lnTo>
                      <a:pt x="650" y="258"/>
                    </a:lnTo>
                    <a:lnTo>
                      <a:pt x="652" y="274"/>
                    </a:lnTo>
                    <a:lnTo>
                      <a:pt x="654" y="290"/>
                    </a:lnTo>
                    <a:lnTo>
                      <a:pt x="656" y="308"/>
                    </a:lnTo>
                    <a:lnTo>
                      <a:pt x="656" y="324"/>
                    </a:lnTo>
                    <a:lnTo>
                      <a:pt x="656" y="340"/>
                    </a:lnTo>
                    <a:lnTo>
                      <a:pt x="654" y="356"/>
                    </a:lnTo>
                    <a:lnTo>
                      <a:pt x="652" y="372"/>
                    </a:lnTo>
                    <a:lnTo>
                      <a:pt x="650" y="388"/>
                    </a:lnTo>
                    <a:lnTo>
                      <a:pt x="646" y="404"/>
                    </a:lnTo>
                    <a:lnTo>
                      <a:pt x="640" y="420"/>
                    </a:lnTo>
                    <a:lnTo>
                      <a:pt x="636" y="434"/>
                    </a:lnTo>
                    <a:lnTo>
                      <a:pt x="630" y="450"/>
                    </a:lnTo>
                    <a:lnTo>
                      <a:pt x="624" y="464"/>
                    </a:lnTo>
                    <a:lnTo>
                      <a:pt x="616" y="478"/>
                    </a:lnTo>
                    <a:lnTo>
                      <a:pt x="608" y="490"/>
                    </a:lnTo>
                    <a:lnTo>
                      <a:pt x="600" y="504"/>
                    </a:lnTo>
                    <a:lnTo>
                      <a:pt x="590" y="516"/>
                    </a:lnTo>
                    <a:lnTo>
                      <a:pt x="580" y="528"/>
                    </a:lnTo>
                    <a:lnTo>
                      <a:pt x="570" y="540"/>
                    </a:lnTo>
                    <a:lnTo>
                      <a:pt x="560" y="552"/>
                    </a:lnTo>
                    <a:lnTo>
                      <a:pt x="548" y="562"/>
                    </a:lnTo>
                    <a:lnTo>
                      <a:pt x="536" y="572"/>
                    </a:lnTo>
                    <a:lnTo>
                      <a:pt x="524" y="582"/>
                    </a:lnTo>
                    <a:lnTo>
                      <a:pt x="510" y="592"/>
                    </a:lnTo>
                    <a:lnTo>
                      <a:pt x="498" y="600"/>
                    </a:lnTo>
                    <a:lnTo>
                      <a:pt x="484" y="608"/>
                    </a:lnTo>
                    <a:lnTo>
                      <a:pt x="470" y="614"/>
                    </a:lnTo>
                    <a:lnTo>
                      <a:pt x="456" y="622"/>
                    </a:lnTo>
                    <a:lnTo>
                      <a:pt x="440" y="628"/>
                    </a:lnTo>
                    <a:lnTo>
                      <a:pt x="426" y="632"/>
                    </a:lnTo>
                    <a:lnTo>
                      <a:pt x="410" y="636"/>
                    </a:lnTo>
                    <a:lnTo>
                      <a:pt x="394" y="640"/>
                    </a:lnTo>
                    <a:lnTo>
                      <a:pt x="378" y="644"/>
                    </a:lnTo>
                    <a:lnTo>
                      <a:pt x="362" y="646"/>
                    </a:lnTo>
                    <a:lnTo>
                      <a:pt x="344" y="646"/>
                    </a:lnTo>
                    <a:lnTo>
                      <a:pt x="328" y="646"/>
                    </a:lnTo>
                    <a:lnTo>
                      <a:pt x="310" y="646"/>
                    </a:lnTo>
                    <a:lnTo>
                      <a:pt x="294" y="646"/>
                    </a:lnTo>
                    <a:lnTo>
                      <a:pt x="278" y="644"/>
                    </a:lnTo>
                    <a:lnTo>
                      <a:pt x="262" y="640"/>
                    </a:lnTo>
                    <a:lnTo>
                      <a:pt x="246" y="636"/>
                    </a:lnTo>
                    <a:lnTo>
                      <a:pt x="230" y="632"/>
                    </a:lnTo>
                    <a:lnTo>
                      <a:pt x="216" y="628"/>
                    </a:lnTo>
                    <a:lnTo>
                      <a:pt x="200" y="622"/>
                    </a:lnTo>
                    <a:lnTo>
                      <a:pt x="186" y="614"/>
                    </a:lnTo>
                    <a:lnTo>
                      <a:pt x="172" y="608"/>
                    </a:lnTo>
                    <a:lnTo>
                      <a:pt x="158" y="600"/>
                    </a:lnTo>
                    <a:lnTo>
                      <a:pt x="144" y="592"/>
                    </a:lnTo>
                    <a:lnTo>
                      <a:pt x="132" y="582"/>
                    </a:lnTo>
                    <a:lnTo>
                      <a:pt x="120" y="572"/>
                    </a:lnTo>
                    <a:lnTo>
                      <a:pt x="108" y="562"/>
                    </a:lnTo>
                    <a:lnTo>
                      <a:pt x="96" y="552"/>
                    </a:lnTo>
                    <a:lnTo>
                      <a:pt x="86" y="540"/>
                    </a:lnTo>
                    <a:lnTo>
                      <a:pt x="74" y="528"/>
                    </a:lnTo>
                    <a:lnTo>
                      <a:pt x="66" y="516"/>
                    </a:lnTo>
                    <a:lnTo>
                      <a:pt x="56" y="504"/>
                    </a:lnTo>
                    <a:lnTo>
                      <a:pt x="48" y="490"/>
                    </a:lnTo>
                    <a:lnTo>
                      <a:pt x="40" y="478"/>
                    </a:lnTo>
                    <a:lnTo>
                      <a:pt x="32" y="464"/>
                    </a:lnTo>
                    <a:lnTo>
                      <a:pt x="26" y="450"/>
                    </a:lnTo>
                    <a:lnTo>
                      <a:pt x="20" y="434"/>
                    </a:lnTo>
                    <a:lnTo>
                      <a:pt x="14" y="420"/>
                    </a:lnTo>
                    <a:lnTo>
                      <a:pt x="10" y="404"/>
                    </a:lnTo>
                    <a:lnTo>
                      <a:pt x="6" y="388"/>
                    </a:lnTo>
                    <a:lnTo>
                      <a:pt x="4" y="372"/>
                    </a:lnTo>
                    <a:lnTo>
                      <a:pt x="2" y="356"/>
                    </a:lnTo>
                    <a:lnTo>
                      <a:pt x="0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2" y="290"/>
                    </a:lnTo>
                    <a:lnTo>
                      <a:pt x="4" y="274"/>
                    </a:lnTo>
                    <a:lnTo>
                      <a:pt x="6" y="258"/>
                    </a:lnTo>
                    <a:lnTo>
                      <a:pt x="10" y="244"/>
                    </a:lnTo>
                    <a:lnTo>
                      <a:pt x="14" y="228"/>
                    </a:lnTo>
                    <a:lnTo>
                      <a:pt x="20" y="212"/>
                    </a:lnTo>
                    <a:lnTo>
                      <a:pt x="26" y="198"/>
                    </a:lnTo>
                    <a:lnTo>
                      <a:pt x="32" y="184"/>
                    </a:lnTo>
                    <a:lnTo>
                      <a:pt x="40" y="170"/>
                    </a:lnTo>
                    <a:lnTo>
                      <a:pt x="48" y="156"/>
                    </a:lnTo>
                    <a:lnTo>
                      <a:pt x="56" y="144"/>
                    </a:lnTo>
                    <a:lnTo>
                      <a:pt x="66" y="130"/>
                    </a:lnTo>
                    <a:lnTo>
                      <a:pt x="74" y="118"/>
                    </a:lnTo>
                    <a:lnTo>
                      <a:pt x="86" y="106"/>
                    </a:lnTo>
                    <a:lnTo>
                      <a:pt x="96" y="96"/>
                    </a:lnTo>
                    <a:lnTo>
                      <a:pt x="108" y="84"/>
                    </a:lnTo>
                    <a:lnTo>
                      <a:pt x="120" y="74"/>
                    </a:lnTo>
                    <a:lnTo>
                      <a:pt x="132" y="64"/>
                    </a:lnTo>
                    <a:lnTo>
                      <a:pt x="144" y="56"/>
                    </a:lnTo>
                    <a:lnTo>
                      <a:pt x="158" y="48"/>
                    </a:lnTo>
                    <a:lnTo>
                      <a:pt x="172" y="40"/>
                    </a:lnTo>
                    <a:lnTo>
                      <a:pt x="186" y="32"/>
                    </a:lnTo>
                    <a:lnTo>
                      <a:pt x="200" y="26"/>
                    </a:lnTo>
                    <a:lnTo>
                      <a:pt x="216" y="20"/>
                    </a:lnTo>
                    <a:lnTo>
                      <a:pt x="230" y="16"/>
                    </a:lnTo>
                    <a:lnTo>
                      <a:pt x="246" y="10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0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F0A7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2" name="Freeform 17"/>
              <p:cNvSpPr>
                <a:spLocks/>
              </p:cNvSpPr>
              <p:nvPr/>
            </p:nvSpPr>
            <p:spPr bwMode="auto">
              <a:xfrm>
                <a:off x="1344041" y="1166271"/>
                <a:ext cx="1333564" cy="1260494"/>
              </a:xfrm>
              <a:custGeom>
                <a:avLst/>
                <a:gdLst/>
                <a:ahLst/>
                <a:cxnLst>
                  <a:cxn ang="0">
                    <a:pos x="362" y="2"/>
                  </a:cxn>
                  <a:cxn ang="0">
                    <a:pos x="410" y="10"/>
                  </a:cxn>
                  <a:cxn ang="0">
                    <a:pos x="456" y="26"/>
                  </a:cxn>
                  <a:cxn ang="0">
                    <a:pos x="500" y="48"/>
                  </a:cxn>
                  <a:cxn ang="0">
                    <a:pos x="538" y="74"/>
                  </a:cxn>
                  <a:cxn ang="0">
                    <a:pos x="572" y="108"/>
                  </a:cxn>
                  <a:cxn ang="0">
                    <a:pos x="602" y="144"/>
                  </a:cxn>
                  <a:cxn ang="0">
                    <a:pos x="626" y="184"/>
                  </a:cxn>
                  <a:cxn ang="0">
                    <a:pos x="644" y="228"/>
                  </a:cxn>
                  <a:cxn ang="0">
                    <a:pos x="654" y="276"/>
                  </a:cxn>
                  <a:cxn ang="0">
                    <a:pos x="658" y="326"/>
                  </a:cxn>
                  <a:cxn ang="0">
                    <a:pos x="654" y="374"/>
                  </a:cxn>
                  <a:cxn ang="0">
                    <a:pos x="644" y="422"/>
                  </a:cxn>
                  <a:cxn ang="0">
                    <a:pos x="626" y="466"/>
                  </a:cxn>
                  <a:cxn ang="0">
                    <a:pos x="602" y="506"/>
                  </a:cxn>
                  <a:cxn ang="0">
                    <a:pos x="572" y="544"/>
                  </a:cxn>
                  <a:cxn ang="0">
                    <a:pos x="538" y="576"/>
                  </a:cxn>
                  <a:cxn ang="0">
                    <a:pos x="500" y="602"/>
                  </a:cxn>
                  <a:cxn ang="0">
                    <a:pos x="456" y="624"/>
                  </a:cxn>
                  <a:cxn ang="0">
                    <a:pos x="410" y="640"/>
                  </a:cxn>
                  <a:cxn ang="0">
                    <a:pos x="362" y="648"/>
                  </a:cxn>
                  <a:cxn ang="0">
                    <a:pos x="312" y="650"/>
                  </a:cxn>
                  <a:cxn ang="0">
                    <a:pos x="262" y="644"/>
                  </a:cxn>
                  <a:cxn ang="0">
                    <a:pos x="216" y="630"/>
                  </a:cxn>
                  <a:cxn ang="0">
                    <a:pos x="172" y="610"/>
                  </a:cxn>
                  <a:cxn ang="0">
                    <a:pos x="132" y="586"/>
                  </a:cxn>
                  <a:cxn ang="0">
                    <a:pos x="96" y="554"/>
                  </a:cxn>
                  <a:cxn ang="0">
                    <a:pos x="64" y="520"/>
                  </a:cxn>
                  <a:cxn ang="0">
                    <a:pos x="40" y="480"/>
                  </a:cxn>
                  <a:cxn ang="0">
                    <a:pos x="20" y="436"/>
                  </a:cxn>
                  <a:cxn ang="0">
                    <a:pos x="6" y="390"/>
                  </a:cxn>
                  <a:cxn ang="0">
                    <a:pos x="0" y="342"/>
                  </a:cxn>
                  <a:cxn ang="0">
                    <a:pos x="0" y="292"/>
                  </a:cxn>
                  <a:cxn ang="0">
                    <a:pos x="10" y="244"/>
                  </a:cxn>
                  <a:cxn ang="0">
                    <a:pos x="26" y="198"/>
                  </a:cxn>
                  <a:cxn ang="0">
                    <a:pos x="48" y="156"/>
                  </a:cxn>
                  <a:cxn ang="0">
                    <a:pos x="74" y="118"/>
                  </a:cxn>
                  <a:cxn ang="0">
                    <a:pos x="108" y="86"/>
                  </a:cxn>
                  <a:cxn ang="0">
                    <a:pos x="144" y="56"/>
                  </a:cxn>
                  <a:cxn ang="0">
                    <a:pos x="186" y="32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8" h="650">
                    <a:moveTo>
                      <a:pt x="328" y="0"/>
                    </a:moveTo>
                    <a:lnTo>
                      <a:pt x="346" y="0"/>
                    </a:lnTo>
                    <a:lnTo>
                      <a:pt x="362" y="2"/>
                    </a:lnTo>
                    <a:lnTo>
                      <a:pt x="378" y="4"/>
                    </a:lnTo>
                    <a:lnTo>
                      <a:pt x="396" y="8"/>
                    </a:lnTo>
                    <a:lnTo>
                      <a:pt x="410" y="10"/>
                    </a:lnTo>
                    <a:lnTo>
                      <a:pt x="426" y="16"/>
                    </a:lnTo>
                    <a:lnTo>
                      <a:pt x="442" y="20"/>
                    </a:lnTo>
                    <a:lnTo>
                      <a:pt x="456" y="26"/>
                    </a:lnTo>
                    <a:lnTo>
                      <a:pt x="472" y="32"/>
                    </a:lnTo>
                    <a:lnTo>
                      <a:pt x="486" y="40"/>
                    </a:lnTo>
                    <a:lnTo>
                      <a:pt x="500" y="48"/>
                    </a:lnTo>
                    <a:lnTo>
                      <a:pt x="512" y="56"/>
                    </a:lnTo>
                    <a:lnTo>
                      <a:pt x="526" y="66"/>
                    </a:lnTo>
                    <a:lnTo>
                      <a:pt x="538" y="74"/>
                    </a:lnTo>
                    <a:lnTo>
                      <a:pt x="550" y="86"/>
                    </a:lnTo>
                    <a:lnTo>
                      <a:pt x="562" y="96"/>
                    </a:lnTo>
                    <a:lnTo>
                      <a:pt x="572" y="108"/>
                    </a:lnTo>
                    <a:lnTo>
                      <a:pt x="582" y="118"/>
                    </a:lnTo>
                    <a:lnTo>
                      <a:pt x="592" y="132"/>
                    </a:lnTo>
                    <a:lnTo>
                      <a:pt x="602" y="144"/>
                    </a:lnTo>
                    <a:lnTo>
                      <a:pt x="610" y="156"/>
                    </a:lnTo>
                    <a:lnTo>
                      <a:pt x="618" y="170"/>
                    </a:lnTo>
                    <a:lnTo>
                      <a:pt x="626" y="184"/>
                    </a:lnTo>
                    <a:lnTo>
                      <a:pt x="632" y="198"/>
                    </a:lnTo>
                    <a:lnTo>
                      <a:pt x="638" y="214"/>
                    </a:lnTo>
                    <a:lnTo>
                      <a:pt x="644" y="228"/>
                    </a:lnTo>
                    <a:lnTo>
                      <a:pt x="648" y="244"/>
                    </a:lnTo>
                    <a:lnTo>
                      <a:pt x="652" y="260"/>
                    </a:lnTo>
                    <a:lnTo>
                      <a:pt x="654" y="276"/>
                    </a:lnTo>
                    <a:lnTo>
                      <a:pt x="656" y="292"/>
                    </a:lnTo>
                    <a:lnTo>
                      <a:pt x="658" y="308"/>
                    </a:lnTo>
                    <a:lnTo>
                      <a:pt x="658" y="326"/>
                    </a:lnTo>
                    <a:lnTo>
                      <a:pt x="658" y="342"/>
                    </a:lnTo>
                    <a:lnTo>
                      <a:pt x="656" y="358"/>
                    </a:lnTo>
                    <a:lnTo>
                      <a:pt x="654" y="374"/>
                    </a:lnTo>
                    <a:lnTo>
                      <a:pt x="652" y="390"/>
                    </a:lnTo>
                    <a:lnTo>
                      <a:pt x="648" y="406"/>
                    </a:lnTo>
                    <a:lnTo>
                      <a:pt x="644" y="422"/>
                    </a:lnTo>
                    <a:lnTo>
                      <a:pt x="638" y="436"/>
                    </a:lnTo>
                    <a:lnTo>
                      <a:pt x="632" y="452"/>
                    </a:lnTo>
                    <a:lnTo>
                      <a:pt x="626" y="466"/>
                    </a:lnTo>
                    <a:lnTo>
                      <a:pt x="618" y="480"/>
                    </a:lnTo>
                    <a:lnTo>
                      <a:pt x="610" y="494"/>
                    </a:lnTo>
                    <a:lnTo>
                      <a:pt x="602" y="506"/>
                    </a:lnTo>
                    <a:lnTo>
                      <a:pt x="592" y="520"/>
                    </a:lnTo>
                    <a:lnTo>
                      <a:pt x="582" y="532"/>
                    </a:lnTo>
                    <a:lnTo>
                      <a:pt x="572" y="544"/>
                    </a:lnTo>
                    <a:lnTo>
                      <a:pt x="562" y="554"/>
                    </a:lnTo>
                    <a:lnTo>
                      <a:pt x="550" y="566"/>
                    </a:lnTo>
                    <a:lnTo>
                      <a:pt x="538" y="576"/>
                    </a:lnTo>
                    <a:lnTo>
                      <a:pt x="526" y="586"/>
                    </a:lnTo>
                    <a:lnTo>
                      <a:pt x="512" y="594"/>
                    </a:lnTo>
                    <a:lnTo>
                      <a:pt x="500" y="602"/>
                    </a:lnTo>
                    <a:lnTo>
                      <a:pt x="486" y="610"/>
                    </a:lnTo>
                    <a:lnTo>
                      <a:pt x="472" y="618"/>
                    </a:lnTo>
                    <a:lnTo>
                      <a:pt x="456" y="624"/>
                    </a:lnTo>
                    <a:lnTo>
                      <a:pt x="442" y="630"/>
                    </a:lnTo>
                    <a:lnTo>
                      <a:pt x="426" y="636"/>
                    </a:lnTo>
                    <a:lnTo>
                      <a:pt x="410" y="640"/>
                    </a:lnTo>
                    <a:lnTo>
                      <a:pt x="396" y="644"/>
                    </a:lnTo>
                    <a:lnTo>
                      <a:pt x="378" y="646"/>
                    </a:lnTo>
                    <a:lnTo>
                      <a:pt x="362" y="648"/>
                    </a:lnTo>
                    <a:lnTo>
                      <a:pt x="346" y="650"/>
                    </a:lnTo>
                    <a:lnTo>
                      <a:pt x="328" y="650"/>
                    </a:lnTo>
                    <a:lnTo>
                      <a:pt x="312" y="650"/>
                    </a:lnTo>
                    <a:lnTo>
                      <a:pt x="296" y="648"/>
                    </a:lnTo>
                    <a:lnTo>
                      <a:pt x="278" y="646"/>
                    </a:lnTo>
                    <a:lnTo>
                      <a:pt x="262" y="644"/>
                    </a:lnTo>
                    <a:lnTo>
                      <a:pt x="246" y="640"/>
                    </a:lnTo>
                    <a:lnTo>
                      <a:pt x="230" y="636"/>
                    </a:lnTo>
                    <a:lnTo>
                      <a:pt x="216" y="630"/>
                    </a:lnTo>
                    <a:lnTo>
                      <a:pt x="200" y="624"/>
                    </a:lnTo>
                    <a:lnTo>
                      <a:pt x="186" y="618"/>
                    </a:lnTo>
                    <a:lnTo>
                      <a:pt x="172" y="610"/>
                    </a:lnTo>
                    <a:lnTo>
                      <a:pt x="158" y="602"/>
                    </a:lnTo>
                    <a:lnTo>
                      <a:pt x="144" y="594"/>
                    </a:lnTo>
                    <a:lnTo>
                      <a:pt x="132" y="586"/>
                    </a:lnTo>
                    <a:lnTo>
                      <a:pt x="120" y="576"/>
                    </a:lnTo>
                    <a:lnTo>
                      <a:pt x="108" y="566"/>
                    </a:lnTo>
                    <a:lnTo>
                      <a:pt x="96" y="554"/>
                    </a:lnTo>
                    <a:lnTo>
                      <a:pt x="86" y="544"/>
                    </a:lnTo>
                    <a:lnTo>
                      <a:pt x="74" y="532"/>
                    </a:lnTo>
                    <a:lnTo>
                      <a:pt x="64" y="520"/>
                    </a:lnTo>
                    <a:lnTo>
                      <a:pt x="56" y="506"/>
                    </a:lnTo>
                    <a:lnTo>
                      <a:pt x="48" y="494"/>
                    </a:lnTo>
                    <a:lnTo>
                      <a:pt x="40" y="480"/>
                    </a:lnTo>
                    <a:lnTo>
                      <a:pt x="32" y="466"/>
                    </a:lnTo>
                    <a:lnTo>
                      <a:pt x="26" y="452"/>
                    </a:lnTo>
                    <a:lnTo>
                      <a:pt x="20" y="436"/>
                    </a:lnTo>
                    <a:lnTo>
                      <a:pt x="14" y="422"/>
                    </a:lnTo>
                    <a:lnTo>
                      <a:pt x="10" y="406"/>
                    </a:lnTo>
                    <a:lnTo>
                      <a:pt x="6" y="390"/>
                    </a:lnTo>
                    <a:lnTo>
                      <a:pt x="4" y="374"/>
                    </a:lnTo>
                    <a:lnTo>
                      <a:pt x="0" y="358"/>
                    </a:lnTo>
                    <a:lnTo>
                      <a:pt x="0" y="342"/>
                    </a:lnTo>
                    <a:lnTo>
                      <a:pt x="0" y="326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4" y="276"/>
                    </a:lnTo>
                    <a:lnTo>
                      <a:pt x="6" y="260"/>
                    </a:lnTo>
                    <a:lnTo>
                      <a:pt x="10" y="244"/>
                    </a:lnTo>
                    <a:lnTo>
                      <a:pt x="14" y="228"/>
                    </a:lnTo>
                    <a:lnTo>
                      <a:pt x="20" y="214"/>
                    </a:lnTo>
                    <a:lnTo>
                      <a:pt x="26" y="198"/>
                    </a:lnTo>
                    <a:lnTo>
                      <a:pt x="32" y="184"/>
                    </a:lnTo>
                    <a:lnTo>
                      <a:pt x="40" y="170"/>
                    </a:lnTo>
                    <a:lnTo>
                      <a:pt x="48" y="156"/>
                    </a:lnTo>
                    <a:lnTo>
                      <a:pt x="56" y="144"/>
                    </a:lnTo>
                    <a:lnTo>
                      <a:pt x="64" y="132"/>
                    </a:lnTo>
                    <a:lnTo>
                      <a:pt x="74" y="118"/>
                    </a:lnTo>
                    <a:lnTo>
                      <a:pt x="86" y="108"/>
                    </a:lnTo>
                    <a:lnTo>
                      <a:pt x="96" y="96"/>
                    </a:lnTo>
                    <a:lnTo>
                      <a:pt x="108" y="86"/>
                    </a:lnTo>
                    <a:lnTo>
                      <a:pt x="120" y="74"/>
                    </a:lnTo>
                    <a:lnTo>
                      <a:pt x="132" y="66"/>
                    </a:lnTo>
                    <a:lnTo>
                      <a:pt x="144" y="56"/>
                    </a:lnTo>
                    <a:lnTo>
                      <a:pt x="158" y="48"/>
                    </a:lnTo>
                    <a:lnTo>
                      <a:pt x="172" y="40"/>
                    </a:lnTo>
                    <a:lnTo>
                      <a:pt x="186" y="32"/>
                    </a:lnTo>
                    <a:lnTo>
                      <a:pt x="200" y="26"/>
                    </a:lnTo>
                    <a:lnTo>
                      <a:pt x="216" y="20"/>
                    </a:lnTo>
                    <a:lnTo>
                      <a:pt x="230" y="16"/>
                    </a:lnTo>
                    <a:lnTo>
                      <a:pt x="246" y="10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6" y="2"/>
                    </a:lnTo>
                    <a:lnTo>
                      <a:pt x="312" y="0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EFA02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3" name="Freeform 18"/>
              <p:cNvSpPr>
                <a:spLocks/>
              </p:cNvSpPr>
              <p:nvPr/>
            </p:nvSpPr>
            <p:spPr bwMode="auto">
              <a:xfrm>
                <a:off x="1335934" y="1162392"/>
                <a:ext cx="1341671" cy="1264372"/>
              </a:xfrm>
              <a:custGeom>
                <a:avLst/>
                <a:gdLst/>
                <a:ahLst/>
                <a:cxnLst>
                  <a:cxn ang="0">
                    <a:pos x="366" y="2"/>
                  </a:cxn>
                  <a:cxn ang="0">
                    <a:pos x="414" y="10"/>
                  </a:cxn>
                  <a:cxn ang="0">
                    <a:pos x="460" y="26"/>
                  </a:cxn>
                  <a:cxn ang="0">
                    <a:pos x="504" y="48"/>
                  </a:cxn>
                  <a:cxn ang="0">
                    <a:pos x="542" y="76"/>
                  </a:cxn>
                  <a:cxn ang="0">
                    <a:pos x="576" y="108"/>
                  </a:cxn>
                  <a:cxn ang="0">
                    <a:pos x="606" y="144"/>
                  </a:cxn>
                  <a:cxn ang="0">
                    <a:pos x="630" y="186"/>
                  </a:cxn>
                  <a:cxn ang="0">
                    <a:pos x="648" y="230"/>
                  </a:cxn>
                  <a:cxn ang="0">
                    <a:pos x="660" y="278"/>
                  </a:cxn>
                  <a:cxn ang="0">
                    <a:pos x="662" y="326"/>
                  </a:cxn>
                  <a:cxn ang="0">
                    <a:pos x="660" y="376"/>
                  </a:cxn>
                  <a:cxn ang="0">
                    <a:pos x="648" y="424"/>
                  </a:cxn>
                  <a:cxn ang="0">
                    <a:pos x="630" y="468"/>
                  </a:cxn>
                  <a:cxn ang="0">
                    <a:pos x="606" y="508"/>
                  </a:cxn>
                  <a:cxn ang="0">
                    <a:pos x="576" y="546"/>
                  </a:cxn>
                  <a:cxn ang="0">
                    <a:pos x="542" y="578"/>
                  </a:cxn>
                  <a:cxn ang="0">
                    <a:pos x="504" y="606"/>
                  </a:cxn>
                  <a:cxn ang="0">
                    <a:pos x="460" y="628"/>
                  </a:cxn>
                  <a:cxn ang="0">
                    <a:pos x="414" y="642"/>
                  </a:cxn>
                  <a:cxn ang="0">
                    <a:pos x="366" y="652"/>
                  </a:cxn>
                  <a:cxn ang="0">
                    <a:pos x="314" y="652"/>
                  </a:cxn>
                  <a:cxn ang="0">
                    <a:pos x="266" y="646"/>
                  </a:cxn>
                  <a:cxn ang="0">
                    <a:pos x="218" y="634"/>
                  </a:cxn>
                  <a:cxn ang="0">
                    <a:pos x="174" y="614"/>
                  </a:cxn>
                  <a:cxn ang="0">
                    <a:pos x="134" y="588"/>
                  </a:cxn>
                  <a:cxn ang="0">
                    <a:pos x="98" y="558"/>
                  </a:cxn>
                  <a:cxn ang="0">
                    <a:pos x="66" y="522"/>
                  </a:cxn>
                  <a:cxn ang="0">
                    <a:pos x="40" y="482"/>
                  </a:cxn>
                  <a:cxn ang="0">
                    <a:pos x="20" y="438"/>
                  </a:cxn>
                  <a:cxn ang="0">
                    <a:pos x="8" y="392"/>
                  </a:cxn>
                  <a:cxn ang="0">
                    <a:pos x="2" y="344"/>
                  </a:cxn>
                  <a:cxn ang="0">
                    <a:pos x="2" y="294"/>
                  </a:cxn>
                  <a:cxn ang="0">
                    <a:pos x="12" y="246"/>
                  </a:cxn>
                  <a:cxn ang="0">
                    <a:pos x="26" y="200"/>
                  </a:cxn>
                  <a:cxn ang="0">
                    <a:pos x="48" y="158"/>
                  </a:cxn>
                  <a:cxn ang="0">
                    <a:pos x="76" y="120"/>
                  </a:cxn>
                  <a:cxn ang="0">
                    <a:pos x="110" y="86"/>
                  </a:cxn>
                  <a:cxn ang="0">
                    <a:pos x="146" y="56"/>
                  </a:cxn>
                  <a:cxn ang="0">
                    <a:pos x="188" y="32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2" y="0"/>
                  </a:cxn>
                </a:cxnLst>
                <a:rect l="0" t="0" r="r" b="b"/>
                <a:pathLst>
                  <a:path w="662" h="652">
                    <a:moveTo>
                      <a:pt x="332" y="0"/>
                    </a:moveTo>
                    <a:lnTo>
                      <a:pt x="348" y="0"/>
                    </a:lnTo>
                    <a:lnTo>
                      <a:pt x="366" y="2"/>
                    </a:lnTo>
                    <a:lnTo>
                      <a:pt x="382" y="4"/>
                    </a:lnTo>
                    <a:lnTo>
                      <a:pt x="398" y="8"/>
                    </a:lnTo>
                    <a:lnTo>
                      <a:pt x="414" y="10"/>
                    </a:lnTo>
                    <a:lnTo>
                      <a:pt x="430" y="16"/>
                    </a:lnTo>
                    <a:lnTo>
                      <a:pt x="446" y="20"/>
                    </a:lnTo>
                    <a:lnTo>
                      <a:pt x="460" y="26"/>
                    </a:lnTo>
                    <a:lnTo>
                      <a:pt x="476" y="32"/>
                    </a:lnTo>
                    <a:lnTo>
                      <a:pt x="490" y="40"/>
                    </a:lnTo>
                    <a:lnTo>
                      <a:pt x="504" y="48"/>
                    </a:lnTo>
                    <a:lnTo>
                      <a:pt x="516" y="56"/>
                    </a:lnTo>
                    <a:lnTo>
                      <a:pt x="530" y="66"/>
                    </a:lnTo>
                    <a:lnTo>
                      <a:pt x="542" y="76"/>
                    </a:lnTo>
                    <a:lnTo>
                      <a:pt x="554" y="86"/>
                    </a:lnTo>
                    <a:lnTo>
                      <a:pt x="566" y="96"/>
                    </a:lnTo>
                    <a:lnTo>
                      <a:pt x="576" y="108"/>
                    </a:lnTo>
                    <a:lnTo>
                      <a:pt x="588" y="120"/>
                    </a:lnTo>
                    <a:lnTo>
                      <a:pt x="598" y="132"/>
                    </a:lnTo>
                    <a:lnTo>
                      <a:pt x="606" y="144"/>
                    </a:lnTo>
                    <a:lnTo>
                      <a:pt x="614" y="158"/>
                    </a:lnTo>
                    <a:lnTo>
                      <a:pt x="622" y="172"/>
                    </a:lnTo>
                    <a:lnTo>
                      <a:pt x="630" y="186"/>
                    </a:lnTo>
                    <a:lnTo>
                      <a:pt x="636" y="200"/>
                    </a:lnTo>
                    <a:lnTo>
                      <a:pt x="642" y="214"/>
                    </a:lnTo>
                    <a:lnTo>
                      <a:pt x="648" y="230"/>
                    </a:lnTo>
                    <a:lnTo>
                      <a:pt x="652" y="246"/>
                    </a:lnTo>
                    <a:lnTo>
                      <a:pt x="656" y="262"/>
                    </a:lnTo>
                    <a:lnTo>
                      <a:pt x="660" y="278"/>
                    </a:lnTo>
                    <a:lnTo>
                      <a:pt x="662" y="294"/>
                    </a:lnTo>
                    <a:lnTo>
                      <a:pt x="662" y="310"/>
                    </a:lnTo>
                    <a:lnTo>
                      <a:pt x="662" y="326"/>
                    </a:lnTo>
                    <a:lnTo>
                      <a:pt x="662" y="344"/>
                    </a:lnTo>
                    <a:lnTo>
                      <a:pt x="662" y="360"/>
                    </a:lnTo>
                    <a:lnTo>
                      <a:pt x="660" y="376"/>
                    </a:lnTo>
                    <a:lnTo>
                      <a:pt x="656" y="392"/>
                    </a:lnTo>
                    <a:lnTo>
                      <a:pt x="652" y="408"/>
                    </a:lnTo>
                    <a:lnTo>
                      <a:pt x="648" y="424"/>
                    </a:lnTo>
                    <a:lnTo>
                      <a:pt x="642" y="438"/>
                    </a:lnTo>
                    <a:lnTo>
                      <a:pt x="636" y="454"/>
                    </a:lnTo>
                    <a:lnTo>
                      <a:pt x="630" y="468"/>
                    </a:lnTo>
                    <a:lnTo>
                      <a:pt x="622" y="482"/>
                    </a:lnTo>
                    <a:lnTo>
                      <a:pt x="614" y="496"/>
                    </a:lnTo>
                    <a:lnTo>
                      <a:pt x="606" y="508"/>
                    </a:lnTo>
                    <a:lnTo>
                      <a:pt x="598" y="522"/>
                    </a:lnTo>
                    <a:lnTo>
                      <a:pt x="588" y="534"/>
                    </a:lnTo>
                    <a:lnTo>
                      <a:pt x="576" y="546"/>
                    </a:lnTo>
                    <a:lnTo>
                      <a:pt x="566" y="558"/>
                    </a:lnTo>
                    <a:lnTo>
                      <a:pt x="554" y="568"/>
                    </a:lnTo>
                    <a:lnTo>
                      <a:pt x="542" y="578"/>
                    </a:lnTo>
                    <a:lnTo>
                      <a:pt x="530" y="588"/>
                    </a:lnTo>
                    <a:lnTo>
                      <a:pt x="516" y="598"/>
                    </a:lnTo>
                    <a:lnTo>
                      <a:pt x="504" y="606"/>
                    </a:lnTo>
                    <a:lnTo>
                      <a:pt x="490" y="614"/>
                    </a:lnTo>
                    <a:lnTo>
                      <a:pt x="476" y="620"/>
                    </a:lnTo>
                    <a:lnTo>
                      <a:pt x="460" y="628"/>
                    </a:lnTo>
                    <a:lnTo>
                      <a:pt x="446" y="634"/>
                    </a:lnTo>
                    <a:lnTo>
                      <a:pt x="430" y="638"/>
                    </a:lnTo>
                    <a:lnTo>
                      <a:pt x="414" y="642"/>
                    </a:lnTo>
                    <a:lnTo>
                      <a:pt x="398" y="646"/>
                    </a:lnTo>
                    <a:lnTo>
                      <a:pt x="382" y="650"/>
                    </a:lnTo>
                    <a:lnTo>
                      <a:pt x="366" y="652"/>
                    </a:lnTo>
                    <a:lnTo>
                      <a:pt x="348" y="652"/>
                    </a:lnTo>
                    <a:lnTo>
                      <a:pt x="332" y="652"/>
                    </a:lnTo>
                    <a:lnTo>
                      <a:pt x="314" y="652"/>
                    </a:lnTo>
                    <a:lnTo>
                      <a:pt x="298" y="652"/>
                    </a:lnTo>
                    <a:lnTo>
                      <a:pt x="282" y="650"/>
                    </a:lnTo>
                    <a:lnTo>
                      <a:pt x="266" y="646"/>
                    </a:lnTo>
                    <a:lnTo>
                      <a:pt x="250" y="642"/>
                    </a:lnTo>
                    <a:lnTo>
                      <a:pt x="234" y="638"/>
                    </a:lnTo>
                    <a:lnTo>
                      <a:pt x="218" y="634"/>
                    </a:lnTo>
                    <a:lnTo>
                      <a:pt x="204" y="628"/>
                    </a:lnTo>
                    <a:lnTo>
                      <a:pt x="188" y="620"/>
                    </a:lnTo>
                    <a:lnTo>
                      <a:pt x="174" y="614"/>
                    </a:lnTo>
                    <a:lnTo>
                      <a:pt x="160" y="606"/>
                    </a:lnTo>
                    <a:lnTo>
                      <a:pt x="146" y="598"/>
                    </a:lnTo>
                    <a:lnTo>
                      <a:pt x="134" y="588"/>
                    </a:lnTo>
                    <a:lnTo>
                      <a:pt x="122" y="578"/>
                    </a:lnTo>
                    <a:lnTo>
                      <a:pt x="110" y="568"/>
                    </a:lnTo>
                    <a:lnTo>
                      <a:pt x="98" y="558"/>
                    </a:lnTo>
                    <a:lnTo>
                      <a:pt x="86" y="546"/>
                    </a:lnTo>
                    <a:lnTo>
                      <a:pt x="76" y="534"/>
                    </a:lnTo>
                    <a:lnTo>
                      <a:pt x="66" y="522"/>
                    </a:lnTo>
                    <a:lnTo>
                      <a:pt x="58" y="508"/>
                    </a:lnTo>
                    <a:lnTo>
                      <a:pt x="48" y="496"/>
                    </a:lnTo>
                    <a:lnTo>
                      <a:pt x="40" y="482"/>
                    </a:lnTo>
                    <a:lnTo>
                      <a:pt x="34" y="468"/>
                    </a:lnTo>
                    <a:lnTo>
                      <a:pt x="26" y="454"/>
                    </a:lnTo>
                    <a:lnTo>
                      <a:pt x="20" y="438"/>
                    </a:lnTo>
                    <a:lnTo>
                      <a:pt x="16" y="424"/>
                    </a:lnTo>
                    <a:lnTo>
                      <a:pt x="12" y="408"/>
                    </a:lnTo>
                    <a:lnTo>
                      <a:pt x="8" y="392"/>
                    </a:lnTo>
                    <a:lnTo>
                      <a:pt x="4" y="376"/>
                    </a:lnTo>
                    <a:lnTo>
                      <a:pt x="2" y="360"/>
                    </a:lnTo>
                    <a:lnTo>
                      <a:pt x="2" y="344"/>
                    </a:lnTo>
                    <a:lnTo>
                      <a:pt x="0" y="326"/>
                    </a:lnTo>
                    <a:lnTo>
                      <a:pt x="2" y="310"/>
                    </a:lnTo>
                    <a:lnTo>
                      <a:pt x="2" y="294"/>
                    </a:lnTo>
                    <a:lnTo>
                      <a:pt x="4" y="278"/>
                    </a:lnTo>
                    <a:lnTo>
                      <a:pt x="8" y="262"/>
                    </a:lnTo>
                    <a:lnTo>
                      <a:pt x="12" y="246"/>
                    </a:lnTo>
                    <a:lnTo>
                      <a:pt x="16" y="230"/>
                    </a:lnTo>
                    <a:lnTo>
                      <a:pt x="20" y="214"/>
                    </a:lnTo>
                    <a:lnTo>
                      <a:pt x="26" y="200"/>
                    </a:lnTo>
                    <a:lnTo>
                      <a:pt x="34" y="186"/>
                    </a:lnTo>
                    <a:lnTo>
                      <a:pt x="40" y="172"/>
                    </a:lnTo>
                    <a:lnTo>
                      <a:pt x="48" y="158"/>
                    </a:lnTo>
                    <a:lnTo>
                      <a:pt x="58" y="144"/>
                    </a:lnTo>
                    <a:lnTo>
                      <a:pt x="66" y="132"/>
                    </a:lnTo>
                    <a:lnTo>
                      <a:pt x="76" y="120"/>
                    </a:lnTo>
                    <a:lnTo>
                      <a:pt x="86" y="108"/>
                    </a:lnTo>
                    <a:lnTo>
                      <a:pt x="98" y="96"/>
                    </a:lnTo>
                    <a:lnTo>
                      <a:pt x="110" y="86"/>
                    </a:lnTo>
                    <a:lnTo>
                      <a:pt x="122" y="76"/>
                    </a:lnTo>
                    <a:lnTo>
                      <a:pt x="134" y="66"/>
                    </a:lnTo>
                    <a:lnTo>
                      <a:pt x="146" y="56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4" y="26"/>
                    </a:lnTo>
                    <a:lnTo>
                      <a:pt x="218" y="20"/>
                    </a:lnTo>
                    <a:lnTo>
                      <a:pt x="234" y="16"/>
                    </a:lnTo>
                    <a:lnTo>
                      <a:pt x="250" y="10"/>
                    </a:lnTo>
                    <a:lnTo>
                      <a:pt x="266" y="8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4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EE97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4" name="Freeform 19"/>
              <p:cNvSpPr>
                <a:spLocks/>
              </p:cNvSpPr>
              <p:nvPr/>
            </p:nvSpPr>
            <p:spPr bwMode="auto">
              <a:xfrm>
                <a:off x="1331880" y="1158514"/>
                <a:ext cx="1349778" cy="1272129"/>
              </a:xfrm>
              <a:custGeom>
                <a:avLst/>
                <a:gdLst/>
                <a:ahLst/>
                <a:cxnLst>
                  <a:cxn ang="0">
                    <a:pos x="366" y="2"/>
                  </a:cxn>
                  <a:cxn ang="0">
                    <a:pos x="416" y="10"/>
                  </a:cxn>
                  <a:cxn ang="0">
                    <a:pos x="462" y="26"/>
                  </a:cxn>
                  <a:cxn ang="0">
                    <a:pos x="506" y="48"/>
                  </a:cxn>
                  <a:cxn ang="0">
                    <a:pos x="544" y="76"/>
                  </a:cxn>
                  <a:cxn ang="0">
                    <a:pos x="578" y="108"/>
                  </a:cxn>
                  <a:cxn ang="0">
                    <a:pos x="608" y="146"/>
                  </a:cxn>
                  <a:cxn ang="0">
                    <a:pos x="632" y="186"/>
                  </a:cxn>
                  <a:cxn ang="0">
                    <a:pos x="650" y="230"/>
                  </a:cxn>
                  <a:cxn ang="0">
                    <a:pos x="662" y="278"/>
                  </a:cxn>
                  <a:cxn ang="0">
                    <a:pos x="666" y="328"/>
                  </a:cxn>
                  <a:cxn ang="0">
                    <a:pos x="662" y="378"/>
                  </a:cxn>
                  <a:cxn ang="0">
                    <a:pos x="650" y="426"/>
                  </a:cxn>
                  <a:cxn ang="0">
                    <a:pos x="632" y="470"/>
                  </a:cxn>
                  <a:cxn ang="0">
                    <a:pos x="608" y="512"/>
                  </a:cxn>
                  <a:cxn ang="0">
                    <a:pos x="578" y="548"/>
                  </a:cxn>
                  <a:cxn ang="0">
                    <a:pos x="544" y="580"/>
                  </a:cxn>
                  <a:cxn ang="0">
                    <a:pos x="506" y="608"/>
                  </a:cxn>
                  <a:cxn ang="0">
                    <a:pos x="462" y="630"/>
                  </a:cxn>
                  <a:cxn ang="0">
                    <a:pos x="416" y="646"/>
                  </a:cxn>
                  <a:cxn ang="0">
                    <a:pos x="366" y="654"/>
                  </a:cxn>
                  <a:cxn ang="0">
                    <a:pos x="316" y="656"/>
                  </a:cxn>
                  <a:cxn ang="0">
                    <a:pos x="266" y="650"/>
                  </a:cxn>
                  <a:cxn ang="0">
                    <a:pos x="218" y="636"/>
                  </a:cxn>
                  <a:cxn ang="0">
                    <a:pos x="174" y="616"/>
                  </a:cxn>
                  <a:cxn ang="0">
                    <a:pos x="134" y="590"/>
                  </a:cxn>
                  <a:cxn ang="0">
                    <a:pos x="98" y="560"/>
                  </a:cxn>
                  <a:cxn ang="0">
                    <a:pos x="66" y="524"/>
                  </a:cxn>
                  <a:cxn ang="0">
                    <a:pos x="40" y="484"/>
                  </a:cxn>
                  <a:cxn ang="0">
                    <a:pos x="20" y="440"/>
                  </a:cxn>
                  <a:cxn ang="0">
                    <a:pos x="6" y="394"/>
                  </a:cxn>
                  <a:cxn ang="0">
                    <a:pos x="0" y="344"/>
                  </a:cxn>
                  <a:cxn ang="0">
                    <a:pos x="2" y="294"/>
                  </a:cxn>
                  <a:cxn ang="0">
                    <a:pos x="10" y="246"/>
                  </a:cxn>
                  <a:cxn ang="0">
                    <a:pos x="26" y="200"/>
                  </a:cxn>
                  <a:cxn ang="0">
                    <a:pos x="48" y="158"/>
                  </a:cxn>
                  <a:cxn ang="0">
                    <a:pos x="76" y="120"/>
                  </a:cxn>
                  <a:cxn ang="0">
                    <a:pos x="110" y="86"/>
                  </a:cxn>
                  <a:cxn ang="0">
                    <a:pos x="146" y="56"/>
                  </a:cxn>
                  <a:cxn ang="0">
                    <a:pos x="188" y="32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2" y="0"/>
                  </a:cxn>
                </a:cxnLst>
                <a:rect l="0" t="0" r="r" b="b"/>
                <a:pathLst>
                  <a:path w="666" h="656">
                    <a:moveTo>
                      <a:pt x="332" y="0"/>
                    </a:moveTo>
                    <a:lnTo>
                      <a:pt x="350" y="0"/>
                    </a:lnTo>
                    <a:lnTo>
                      <a:pt x="366" y="2"/>
                    </a:lnTo>
                    <a:lnTo>
                      <a:pt x="384" y="4"/>
                    </a:lnTo>
                    <a:lnTo>
                      <a:pt x="400" y="6"/>
                    </a:lnTo>
                    <a:lnTo>
                      <a:pt x="416" y="10"/>
                    </a:lnTo>
                    <a:lnTo>
                      <a:pt x="432" y="16"/>
                    </a:lnTo>
                    <a:lnTo>
                      <a:pt x="448" y="20"/>
                    </a:lnTo>
                    <a:lnTo>
                      <a:pt x="462" y="26"/>
                    </a:lnTo>
                    <a:lnTo>
                      <a:pt x="476" y="32"/>
                    </a:lnTo>
                    <a:lnTo>
                      <a:pt x="492" y="40"/>
                    </a:lnTo>
                    <a:lnTo>
                      <a:pt x="506" y="48"/>
                    </a:lnTo>
                    <a:lnTo>
                      <a:pt x="518" y="56"/>
                    </a:lnTo>
                    <a:lnTo>
                      <a:pt x="532" y="66"/>
                    </a:lnTo>
                    <a:lnTo>
                      <a:pt x="544" y="76"/>
                    </a:lnTo>
                    <a:lnTo>
                      <a:pt x="556" y="86"/>
                    </a:lnTo>
                    <a:lnTo>
                      <a:pt x="568" y="96"/>
                    </a:lnTo>
                    <a:lnTo>
                      <a:pt x="578" y="108"/>
                    </a:lnTo>
                    <a:lnTo>
                      <a:pt x="590" y="120"/>
                    </a:lnTo>
                    <a:lnTo>
                      <a:pt x="600" y="132"/>
                    </a:lnTo>
                    <a:lnTo>
                      <a:pt x="608" y="146"/>
                    </a:lnTo>
                    <a:lnTo>
                      <a:pt x="618" y="158"/>
                    </a:lnTo>
                    <a:lnTo>
                      <a:pt x="626" y="172"/>
                    </a:lnTo>
                    <a:lnTo>
                      <a:pt x="632" y="186"/>
                    </a:lnTo>
                    <a:lnTo>
                      <a:pt x="640" y="200"/>
                    </a:lnTo>
                    <a:lnTo>
                      <a:pt x="646" y="216"/>
                    </a:lnTo>
                    <a:lnTo>
                      <a:pt x="650" y="230"/>
                    </a:lnTo>
                    <a:lnTo>
                      <a:pt x="656" y="246"/>
                    </a:lnTo>
                    <a:lnTo>
                      <a:pt x="658" y="262"/>
                    </a:lnTo>
                    <a:lnTo>
                      <a:pt x="662" y="278"/>
                    </a:lnTo>
                    <a:lnTo>
                      <a:pt x="664" y="294"/>
                    </a:lnTo>
                    <a:lnTo>
                      <a:pt x="666" y="312"/>
                    </a:lnTo>
                    <a:lnTo>
                      <a:pt x="666" y="328"/>
                    </a:lnTo>
                    <a:lnTo>
                      <a:pt x="666" y="344"/>
                    </a:lnTo>
                    <a:lnTo>
                      <a:pt x="664" y="362"/>
                    </a:lnTo>
                    <a:lnTo>
                      <a:pt x="662" y="378"/>
                    </a:lnTo>
                    <a:lnTo>
                      <a:pt x="658" y="394"/>
                    </a:lnTo>
                    <a:lnTo>
                      <a:pt x="656" y="410"/>
                    </a:lnTo>
                    <a:lnTo>
                      <a:pt x="650" y="426"/>
                    </a:lnTo>
                    <a:lnTo>
                      <a:pt x="646" y="440"/>
                    </a:lnTo>
                    <a:lnTo>
                      <a:pt x="640" y="456"/>
                    </a:lnTo>
                    <a:lnTo>
                      <a:pt x="632" y="470"/>
                    </a:lnTo>
                    <a:lnTo>
                      <a:pt x="626" y="484"/>
                    </a:lnTo>
                    <a:lnTo>
                      <a:pt x="618" y="498"/>
                    </a:lnTo>
                    <a:lnTo>
                      <a:pt x="608" y="512"/>
                    </a:lnTo>
                    <a:lnTo>
                      <a:pt x="600" y="524"/>
                    </a:lnTo>
                    <a:lnTo>
                      <a:pt x="590" y="536"/>
                    </a:lnTo>
                    <a:lnTo>
                      <a:pt x="578" y="548"/>
                    </a:lnTo>
                    <a:lnTo>
                      <a:pt x="568" y="560"/>
                    </a:lnTo>
                    <a:lnTo>
                      <a:pt x="556" y="570"/>
                    </a:lnTo>
                    <a:lnTo>
                      <a:pt x="544" y="580"/>
                    </a:lnTo>
                    <a:lnTo>
                      <a:pt x="532" y="590"/>
                    </a:lnTo>
                    <a:lnTo>
                      <a:pt x="518" y="600"/>
                    </a:lnTo>
                    <a:lnTo>
                      <a:pt x="506" y="608"/>
                    </a:lnTo>
                    <a:lnTo>
                      <a:pt x="492" y="616"/>
                    </a:lnTo>
                    <a:lnTo>
                      <a:pt x="476" y="624"/>
                    </a:lnTo>
                    <a:lnTo>
                      <a:pt x="462" y="630"/>
                    </a:lnTo>
                    <a:lnTo>
                      <a:pt x="448" y="636"/>
                    </a:lnTo>
                    <a:lnTo>
                      <a:pt x="432" y="642"/>
                    </a:lnTo>
                    <a:lnTo>
                      <a:pt x="416" y="646"/>
                    </a:lnTo>
                    <a:lnTo>
                      <a:pt x="400" y="650"/>
                    </a:lnTo>
                    <a:lnTo>
                      <a:pt x="384" y="652"/>
                    </a:lnTo>
                    <a:lnTo>
                      <a:pt x="366" y="654"/>
                    </a:lnTo>
                    <a:lnTo>
                      <a:pt x="350" y="656"/>
                    </a:lnTo>
                    <a:lnTo>
                      <a:pt x="332" y="656"/>
                    </a:lnTo>
                    <a:lnTo>
                      <a:pt x="316" y="656"/>
                    </a:lnTo>
                    <a:lnTo>
                      <a:pt x="298" y="654"/>
                    </a:lnTo>
                    <a:lnTo>
                      <a:pt x="282" y="652"/>
                    </a:lnTo>
                    <a:lnTo>
                      <a:pt x="266" y="650"/>
                    </a:lnTo>
                    <a:lnTo>
                      <a:pt x="250" y="646"/>
                    </a:lnTo>
                    <a:lnTo>
                      <a:pt x="234" y="642"/>
                    </a:lnTo>
                    <a:lnTo>
                      <a:pt x="218" y="636"/>
                    </a:lnTo>
                    <a:lnTo>
                      <a:pt x="204" y="630"/>
                    </a:lnTo>
                    <a:lnTo>
                      <a:pt x="188" y="624"/>
                    </a:lnTo>
                    <a:lnTo>
                      <a:pt x="174" y="616"/>
                    </a:lnTo>
                    <a:lnTo>
                      <a:pt x="160" y="608"/>
                    </a:lnTo>
                    <a:lnTo>
                      <a:pt x="146" y="600"/>
                    </a:lnTo>
                    <a:lnTo>
                      <a:pt x="134" y="590"/>
                    </a:lnTo>
                    <a:lnTo>
                      <a:pt x="122" y="580"/>
                    </a:lnTo>
                    <a:lnTo>
                      <a:pt x="110" y="570"/>
                    </a:lnTo>
                    <a:lnTo>
                      <a:pt x="98" y="560"/>
                    </a:lnTo>
                    <a:lnTo>
                      <a:pt x="86" y="548"/>
                    </a:lnTo>
                    <a:lnTo>
                      <a:pt x="76" y="536"/>
                    </a:lnTo>
                    <a:lnTo>
                      <a:pt x="66" y="524"/>
                    </a:lnTo>
                    <a:lnTo>
                      <a:pt x="56" y="512"/>
                    </a:lnTo>
                    <a:lnTo>
                      <a:pt x="48" y="498"/>
                    </a:lnTo>
                    <a:lnTo>
                      <a:pt x="40" y="484"/>
                    </a:lnTo>
                    <a:lnTo>
                      <a:pt x="32" y="470"/>
                    </a:lnTo>
                    <a:lnTo>
                      <a:pt x="26" y="456"/>
                    </a:lnTo>
                    <a:lnTo>
                      <a:pt x="20" y="440"/>
                    </a:lnTo>
                    <a:lnTo>
                      <a:pt x="16" y="426"/>
                    </a:lnTo>
                    <a:lnTo>
                      <a:pt x="10" y="410"/>
                    </a:lnTo>
                    <a:lnTo>
                      <a:pt x="6" y="394"/>
                    </a:lnTo>
                    <a:lnTo>
                      <a:pt x="4" y="378"/>
                    </a:lnTo>
                    <a:lnTo>
                      <a:pt x="2" y="362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2" y="294"/>
                    </a:lnTo>
                    <a:lnTo>
                      <a:pt x="4" y="278"/>
                    </a:lnTo>
                    <a:lnTo>
                      <a:pt x="6" y="262"/>
                    </a:lnTo>
                    <a:lnTo>
                      <a:pt x="10" y="246"/>
                    </a:lnTo>
                    <a:lnTo>
                      <a:pt x="16" y="230"/>
                    </a:lnTo>
                    <a:lnTo>
                      <a:pt x="20" y="216"/>
                    </a:lnTo>
                    <a:lnTo>
                      <a:pt x="26" y="200"/>
                    </a:lnTo>
                    <a:lnTo>
                      <a:pt x="32" y="186"/>
                    </a:lnTo>
                    <a:lnTo>
                      <a:pt x="40" y="172"/>
                    </a:lnTo>
                    <a:lnTo>
                      <a:pt x="48" y="158"/>
                    </a:lnTo>
                    <a:lnTo>
                      <a:pt x="56" y="146"/>
                    </a:lnTo>
                    <a:lnTo>
                      <a:pt x="66" y="132"/>
                    </a:lnTo>
                    <a:lnTo>
                      <a:pt x="76" y="120"/>
                    </a:lnTo>
                    <a:lnTo>
                      <a:pt x="86" y="108"/>
                    </a:lnTo>
                    <a:lnTo>
                      <a:pt x="98" y="96"/>
                    </a:lnTo>
                    <a:lnTo>
                      <a:pt x="110" y="86"/>
                    </a:lnTo>
                    <a:lnTo>
                      <a:pt x="122" y="76"/>
                    </a:lnTo>
                    <a:lnTo>
                      <a:pt x="134" y="66"/>
                    </a:lnTo>
                    <a:lnTo>
                      <a:pt x="146" y="56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4" y="26"/>
                    </a:lnTo>
                    <a:lnTo>
                      <a:pt x="218" y="20"/>
                    </a:lnTo>
                    <a:lnTo>
                      <a:pt x="234" y="16"/>
                    </a:lnTo>
                    <a:lnTo>
                      <a:pt x="250" y="10"/>
                    </a:lnTo>
                    <a:lnTo>
                      <a:pt x="266" y="6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6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ED94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5" name="Freeform 20"/>
              <p:cNvSpPr>
                <a:spLocks/>
              </p:cNvSpPr>
              <p:nvPr/>
            </p:nvSpPr>
            <p:spPr bwMode="auto">
              <a:xfrm>
                <a:off x="1327827" y="1154635"/>
                <a:ext cx="1353831" cy="1279886"/>
              </a:xfrm>
              <a:custGeom>
                <a:avLst/>
                <a:gdLst/>
                <a:ahLst/>
                <a:cxnLst>
                  <a:cxn ang="0">
                    <a:pos x="368" y="2"/>
                  </a:cxn>
                  <a:cxn ang="0">
                    <a:pos x="418" y="10"/>
                  </a:cxn>
                  <a:cxn ang="0">
                    <a:pos x="464" y="26"/>
                  </a:cxn>
                  <a:cxn ang="0">
                    <a:pos x="506" y="48"/>
                  </a:cxn>
                  <a:cxn ang="0">
                    <a:pos x="546" y="76"/>
                  </a:cxn>
                  <a:cxn ang="0">
                    <a:pos x="582" y="108"/>
                  </a:cxn>
                  <a:cxn ang="0">
                    <a:pos x="610" y="146"/>
                  </a:cxn>
                  <a:cxn ang="0">
                    <a:pos x="636" y="188"/>
                  </a:cxn>
                  <a:cxn ang="0">
                    <a:pos x="654" y="232"/>
                  </a:cxn>
                  <a:cxn ang="0">
                    <a:pos x="664" y="280"/>
                  </a:cxn>
                  <a:cxn ang="0">
                    <a:pos x="668" y="330"/>
                  </a:cxn>
                  <a:cxn ang="0">
                    <a:pos x="664" y="380"/>
                  </a:cxn>
                  <a:cxn ang="0">
                    <a:pos x="654" y="428"/>
                  </a:cxn>
                  <a:cxn ang="0">
                    <a:pos x="636" y="472"/>
                  </a:cxn>
                  <a:cxn ang="0">
                    <a:pos x="610" y="514"/>
                  </a:cxn>
                  <a:cxn ang="0">
                    <a:pos x="582" y="550"/>
                  </a:cxn>
                  <a:cxn ang="0">
                    <a:pos x="546" y="584"/>
                  </a:cxn>
                  <a:cxn ang="0">
                    <a:pos x="506" y="612"/>
                  </a:cxn>
                  <a:cxn ang="0">
                    <a:pos x="464" y="634"/>
                  </a:cxn>
                  <a:cxn ang="0">
                    <a:pos x="418" y="648"/>
                  </a:cxn>
                  <a:cxn ang="0">
                    <a:pos x="368" y="658"/>
                  </a:cxn>
                  <a:cxn ang="0">
                    <a:pos x="316" y="658"/>
                  </a:cxn>
                  <a:cxn ang="0">
                    <a:pos x="266" y="652"/>
                  </a:cxn>
                  <a:cxn ang="0">
                    <a:pos x="220" y="638"/>
                  </a:cxn>
                  <a:cxn ang="0">
                    <a:pos x="174" y="620"/>
                  </a:cxn>
                  <a:cxn ang="0">
                    <a:pos x="134" y="594"/>
                  </a:cxn>
                  <a:cxn ang="0">
                    <a:pos x="98" y="562"/>
                  </a:cxn>
                  <a:cxn ang="0">
                    <a:pos x="66" y="526"/>
                  </a:cxn>
                  <a:cxn ang="0">
                    <a:pos x="40" y="486"/>
                  </a:cxn>
                  <a:cxn ang="0">
                    <a:pos x="20" y="442"/>
                  </a:cxn>
                  <a:cxn ang="0">
                    <a:pos x="6" y="396"/>
                  </a:cxn>
                  <a:cxn ang="0">
                    <a:pos x="0" y="346"/>
                  </a:cxn>
                  <a:cxn ang="0">
                    <a:pos x="2" y="296"/>
                  </a:cxn>
                  <a:cxn ang="0">
                    <a:pos x="10" y="248"/>
                  </a:cxn>
                  <a:cxn ang="0">
                    <a:pos x="26" y="202"/>
                  </a:cxn>
                  <a:cxn ang="0">
                    <a:pos x="48" y="160"/>
                  </a:cxn>
                  <a:cxn ang="0">
                    <a:pos x="76" y="120"/>
                  </a:cxn>
                  <a:cxn ang="0">
                    <a:pos x="110" y="86"/>
                  </a:cxn>
                  <a:cxn ang="0">
                    <a:pos x="148" y="56"/>
                  </a:cxn>
                  <a:cxn ang="0">
                    <a:pos x="190" y="32"/>
                  </a:cxn>
                  <a:cxn ang="0">
                    <a:pos x="234" y="16"/>
                  </a:cxn>
                  <a:cxn ang="0">
                    <a:pos x="284" y="4"/>
                  </a:cxn>
                  <a:cxn ang="0">
                    <a:pos x="334" y="0"/>
                  </a:cxn>
                </a:cxnLst>
                <a:rect l="0" t="0" r="r" b="b"/>
                <a:pathLst>
                  <a:path w="668" h="660">
                    <a:moveTo>
                      <a:pt x="334" y="0"/>
                    </a:moveTo>
                    <a:lnTo>
                      <a:pt x="350" y="0"/>
                    </a:lnTo>
                    <a:lnTo>
                      <a:pt x="368" y="2"/>
                    </a:lnTo>
                    <a:lnTo>
                      <a:pt x="384" y="4"/>
                    </a:lnTo>
                    <a:lnTo>
                      <a:pt x="402" y="6"/>
                    </a:lnTo>
                    <a:lnTo>
                      <a:pt x="418" y="10"/>
                    </a:lnTo>
                    <a:lnTo>
                      <a:pt x="434" y="16"/>
                    </a:lnTo>
                    <a:lnTo>
                      <a:pt x="448" y="20"/>
                    </a:lnTo>
                    <a:lnTo>
                      <a:pt x="464" y="26"/>
                    </a:lnTo>
                    <a:lnTo>
                      <a:pt x="478" y="32"/>
                    </a:lnTo>
                    <a:lnTo>
                      <a:pt x="492" y="40"/>
                    </a:lnTo>
                    <a:lnTo>
                      <a:pt x="506" y="48"/>
                    </a:lnTo>
                    <a:lnTo>
                      <a:pt x="520" y="56"/>
                    </a:lnTo>
                    <a:lnTo>
                      <a:pt x="534" y="66"/>
                    </a:lnTo>
                    <a:lnTo>
                      <a:pt x="546" y="76"/>
                    </a:lnTo>
                    <a:lnTo>
                      <a:pt x="558" y="86"/>
                    </a:lnTo>
                    <a:lnTo>
                      <a:pt x="570" y="96"/>
                    </a:lnTo>
                    <a:lnTo>
                      <a:pt x="582" y="108"/>
                    </a:lnTo>
                    <a:lnTo>
                      <a:pt x="592" y="120"/>
                    </a:lnTo>
                    <a:lnTo>
                      <a:pt x="602" y="132"/>
                    </a:lnTo>
                    <a:lnTo>
                      <a:pt x="610" y="146"/>
                    </a:lnTo>
                    <a:lnTo>
                      <a:pt x="620" y="160"/>
                    </a:lnTo>
                    <a:lnTo>
                      <a:pt x="628" y="172"/>
                    </a:lnTo>
                    <a:lnTo>
                      <a:pt x="636" y="188"/>
                    </a:lnTo>
                    <a:lnTo>
                      <a:pt x="642" y="202"/>
                    </a:lnTo>
                    <a:lnTo>
                      <a:pt x="648" y="216"/>
                    </a:lnTo>
                    <a:lnTo>
                      <a:pt x="654" y="232"/>
                    </a:lnTo>
                    <a:lnTo>
                      <a:pt x="658" y="248"/>
                    </a:lnTo>
                    <a:lnTo>
                      <a:pt x="662" y="264"/>
                    </a:lnTo>
                    <a:lnTo>
                      <a:pt x="664" y="280"/>
                    </a:lnTo>
                    <a:lnTo>
                      <a:pt x="666" y="296"/>
                    </a:lnTo>
                    <a:lnTo>
                      <a:pt x="668" y="312"/>
                    </a:lnTo>
                    <a:lnTo>
                      <a:pt x="668" y="330"/>
                    </a:lnTo>
                    <a:lnTo>
                      <a:pt x="668" y="346"/>
                    </a:lnTo>
                    <a:lnTo>
                      <a:pt x="666" y="364"/>
                    </a:lnTo>
                    <a:lnTo>
                      <a:pt x="664" y="380"/>
                    </a:lnTo>
                    <a:lnTo>
                      <a:pt x="662" y="396"/>
                    </a:lnTo>
                    <a:lnTo>
                      <a:pt x="658" y="412"/>
                    </a:lnTo>
                    <a:lnTo>
                      <a:pt x="654" y="428"/>
                    </a:lnTo>
                    <a:lnTo>
                      <a:pt x="648" y="442"/>
                    </a:lnTo>
                    <a:lnTo>
                      <a:pt x="642" y="458"/>
                    </a:lnTo>
                    <a:lnTo>
                      <a:pt x="636" y="472"/>
                    </a:lnTo>
                    <a:lnTo>
                      <a:pt x="628" y="486"/>
                    </a:lnTo>
                    <a:lnTo>
                      <a:pt x="620" y="500"/>
                    </a:lnTo>
                    <a:lnTo>
                      <a:pt x="610" y="514"/>
                    </a:lnTo>
                    <a:lnTo>
                      <a:pt x="602" y="526"/>
                    </a:lnTo>
                    <a:lnTo>
                      <a:pt x="592" y="538"/>
                    </a:lnTo>
                    <a:lnTo>
                      <a:pt x="582" y="550"/>
                    </a:lnTo>
                    <a:lnTo>
                      <a:pt x="570" y="562"/>
                    </a:lnTo>
                    <a:lnTo>
                      <a:pt x="558" y="574"/>
                    </a:lnTo>
                    <a:lnTo>
                      <a:pt x="546" y="584"/>
                    </a:lnTo>
                    <a:lnTo>
                      <a:pt x="534" y="594"/>
                    </a:lnTo>
                    <a:lnTo>
                      <a:pt x="520" y="602"/>
                    </a:lnTo>
                    <a:lnTo>
                      <a:pt x="506" y="612"/>
                    </a:lnTo>
                    <a:lnTo>
                      <a:pt x="492" y="620"/>
                    </a:lnTo>
                    <a:lnTo>
                      <a:pt x="478" y="626"/>
                    </a:lnTo>
                    <a:lnTo>
                      <a:pt x="464" y="634"/>
                    </a:lnTo>
                    <a:lnTo>
                      <a:pt x="448" y="638"/>
                    </a:lnTo>
                    <a:lnTo>
                      <a:pt x="434" y="644"/>
                    </a:lnTo>
                    <a:lnTo>
                      <a:pt x="418" y="648"/>
                    </a:lnTo>
                    <a:lnTo>
                      <a:pt x="402" y="652"/>
                    </a:lnTo>
                    <a:lnTo>
                      <a:pt x="384" y="656"/>
                    </a:lnTo>
                    <a:lnTo>
                      <a:pt x="368" y="658"/>
                    </a:lnTo>
                    <a:lnTo>
                      <a:pt x="350" y="658"/>
                    </a:lnTo>
                    <a:lnTo>
                      <a:pt x="334" y="660"/>
                    </a:lnTo>
                    <a:lnTo>
                      <a:pt x="316" y="658"/>
                    </a:lnTo>
                    <a:lnTo>
                      <a:pt x="300" y="658"/>
                    </a:lnTo>
                    <a:lnTo>
                      <a:pt x="284" y="656"/>
                    </a:lnTo>
                    <a:lnTo>
                      <a:pt x="266" y="652"/>
                    </a:lnTo>
                    <a:lnTo>
                      <a:pt x="250" y="648"/>
                    </a:lnTo>
                    <a:lnTo>
                      <a:pt x="234" y="644"/>
                    </a:lnTo>
                    <a:lnTo>
                      <a:pt x="220" y="638"/>
                    </a:lnTo>
                    <a:lnTo>
                      <a:pt x="204" y="634"/>
                    </a:lnTo>
                    <a:lnTo>
                      <a:pt x="190" y="626"/>
                    </a:lnTo>
                    <a:lnTo>
                      <a:pt x="174" y="620"/>
                    </a:lnTo>
                    <a:lnTo>
                      <a:pt x="160" y="612"/>
                    </a:lnTo>
                    <a:lnTo>
                      <a:pt x="148" y="602"/>
                    </a:lnTo>
                    <a:lnTo>
                      <a:pt x="134" y="594"/>
                    </a:lnTo>
                    <a:lnTo>
                      <a:pt x="122" y="584"/>
                    </a:lnTo>
                    <a:lnTo>
                      <a:pt x="110" y="574"/>
                    </a:lnTo>
                    <a:lnTo>
                      <a:pt x="98" y="562"/>
                    </a:lnTo>
                    <a:lnTo>
                      <a:pt x="86" y="550"/>
                    </a:lnTo>
                    <a:lnTo>
                      <a:pt x="76" y="538"/>
                    </a:lnTo>
                    <a:lnTo>
                      <a:pt x="66" y="526"/>
                    </a:lnTo>
                    <a:lnTo>
                      <a:pt x="56" y="514"/>
                    </a:lnTo>
                    <a:lnTo>
                      <a:pt x="48" y="500"/>
                    </a:lnTo>
                    <a:lnTo>
                      <a:pt x="40" y="486"/>
                    </a:lnTo>
                    <a:lnTo>
                      <a:pt x="32" y="472"/>
                    </a:lnTo>
                    <a:lnTo>
                      <a:pt x="26" y="458"/>
                    </a:lnTo>
                    <a:lnTo>
                      <a:pt x="20" y="442"/>
                    </a:lnTo>
                    <a:lnTo>
                      <a:pt x="14" y="428"/>
                    </a:lnTo>
                    <a:lnTo>
                      <a:pt x="10" y="412"/>
                    </a:lnTo>
                    <a:lnTo>
                      <a:pt x="6" y="396"/>
                    </a:lnTo>
                    <a:lnTo>
                      <a:pt x="4" y="380"/>
                    </a:lnTo>
                    <a:lnTo>
                      <a:pt x="2" y="364"/>
                    </a:lnTo>
                    <a:lnTo>
                      <a:pt x="0" y="346"/>
                    </a:lnTo>
                    <a:lnTo>
                      <a:pt x="0" y="330"/>
                    </a:lnTo>
                    <a:lnTo>
                      <a:pt x="0" y="312"/>
                    </a:lnTo>
                    <a:lnTo>
                      <a:pt x="2" y="296"/>
                    </a:lnTo>
                    <a:lnTo>
                      <a:pt x="4" y="280"/>
                    </a:lnTo>
                    <a:lnTo>
                      <a:pt x="6" y="264"/>
                    </a:lnTo>
                    <a:lnTo>
                      <a:pt x="10" y="248"/>
                    </a:lnTo>
                    <a:lnTo>
                      <a:pt x="14" y="232"/>
                    </a:lnTo>
                    <a:lnTo>
                      <a:pt x="20" y="216"/>
                    </a:lnTo>
                    <a:lnTo>
                      <a:pt x="26" y="202"/>
                    </a:lnTo>
                    <a:lnTo>
                      <a:pt x="32" y="188"/>
                    </a:lnTo>
                    <a:lnTo>
                      <a:pt x="40" y="172"/>
                    </a:lnTo>
                    <a:lnTo>
                      <a:pt x="48" y="160"/>
                    </a:lnTo>
                    <a:lnTo>
                      <a:pt x="56" y="146"/>
                    </a:lnTo>
                    <a:lnTo>
                      <a:pt x="66" y="132"/>
                    </a:lnTo>
                    <a:lnTo>
                      <a:pt x="76" y="120"/>
                    </a:lnTo>
                    <a:lnTo>
                      <a:pt x="86" y="108"/>
                    </a:lnTo>
                    <a:lnTo>
                      <a:pt x="98" y="96"/>
                    </a:lnTo>
                    <a:lnTo>
                      <a:pt x="110" y="86"/>
                    </a:lnTo>
                    <a:lnTo>
                      <a:pt x="122" y="76"/>
                    </a:lnTo>
                    <a:lnTo>
                      <a:pt x="134" y="66"/>
                    </a:lnTo>
                    <a:lnTo>
                      <a:pt x="148" y="56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90" y="32"/>
                    </a:lnTo>
                    <a:lnTo>
                      <a:pt x="204" y="26"/>
                    </a:lnTo>
                    <a:lnTo>
                      <a:pt x="220" y="20"/>
                    </a:lnTo>
                    <a:lnTo>
                      <a:pt x="234" y="16"/>
                    </a:lnTo>
                    <a:lnTo>
                      <a:pt x="250" y="10"/>
                    </a:lnTo>
                    <a:lnTo>
                      <a:pt x="266" y="6"/>
                    </a:lnTo>
                    <a:lnTo>
                      <a:pt x="284" y="4"/>
                    </a:lnTo>
                    <a:lnTo>
                      <a:pt x="300" y="2"/>
                    </a:lnTo>
                    <a:lnTo>
                      <a:pt x="316" y="0"/>
                    </a:lnTo>
                    <a:lnTo>
                      <a:pt x="334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EA8C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6" name="Freeform 21"/>
              <p:cNvSpPr>
                <a:spLocks/>
              </p:cNvSpPr>
              <p:nvPr/>
            </p:nvSpPr>
            <p:spPr bwMode="auto">
              <a:xfrm>
                <a:off x="1319720" y="1150757"/>
                <a:ext cx="1361938" cy="1283765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0" y="10"/>
                  </a:cxn>
                  <a:cxn ang="0">
                    <a:pos x="468" y="26"/>
                  </a:cxn>
                  <a:cxn ang="0">
                    <a:pos x="510" y="48"/>
                  </a:cxn>
                  <a:cxn ang="0">
                    <a:pos x="550" y="76"/>
                  </a:cxn>
                  <a:cxn ang="0">
                    <a:pos x="586" y="108"/>
                  </a:cxn>
                  <a:cxn ang="0">
                    <a:pos x="616" y="146"/>
                  </a:cxn>
                  <a:cxn ang="0">
                    <a:pos x="640" y="188"/>
                  </a:cxn>
                  <a:cxn ang="0">
                    <a:pos x="658" y="232"/>
                  </a:cxn>
                  <a:cxn ang="0">
                    <a:pos x="668" y="280"/>
                  </a:cxn>
                  <a:cxn ang="0">
                    <a:pos x="672" y="332"/>
                  </a:cxn>
                  <a:cxn ang="0">
                    <a:pos x="668" y="382"/>
                  </a:cxn>
                  <a:cxn ang="0">
                    <a:pos x="658" y="430"/>
                  </a:cxn>
                  <a:cxn ang="0">
                    <a:pos x="640" y="474"/>
                  </a:cxn>
                  <a:cxn ang="0">
                    <a:pos x="616" y="516"/>
                  </a:cxn>
                  <a:cxn ang="0">
                    <a:pos x="586" y="554"/>
                  </a:cxn>
                  <a:cxn ang="0">
                    <a:pos x="550" y="586"/>
                  </a:cxn>
                  <a:cxn ang="0">
                    <a:pos x="510" y="614"/>
                  </a:cxn>
                  <a:cxn ang="0">
                    <a:pos x="468" y="636"/>
                  </a:cxn>
                  <a:cxn ang="0">
                    <a:pos x="420" y="652"/>
                  </a:cxn>
                  <a:cxn ang="0">
                    <a:pos x="372" y="660"/>
                  </a:cxn>
                  <a:cxn ang="0">
                    <a:pos x="320" y="662"/>
                  </a:cxn>
                  <a:cxn ang="0">
                    <a:pos x="270" y="656"/>
                  </a:cxn>
                  <a:cxn ang="0">
                    <a:pos x="222" y="642"/>
                  </a:cxn>
                  <a:cxn ang="0">
                    <a:pos x="176" y="622"/>
                  </a:cxn>
                  <a:cxn ang="0">
                    <a:pos x="136" y="596"/>
                  </a:cxn>
                  <a:cxn ang="0">
                    <a:pos x="100" y="564"/>
                  </a:cxn>
                  <a:cxn ang="0">
                    <a:pos x="68" y="528"/>
                  </a:cxn>
                  <a:cxn ang="0">
                    <a:pos x="42" y="488"/>
                  </a:cxn>
                  <a:cxn ang="0">
                    <a:pos x="22" y="444"/>
                  </a:cxn>
                  <a:cxn ang="0">
                    <a:pos x="8" y="398"/>
                  </a:cxn>
                  <a:cxn ang="0">
                    <a:pos x="2" y="348"/>
                  </a:cxn>
                  <a:cxn ang="0">
                    <a:pos x="2" y="298"/>
                  </a:cxn>
                  <a:cxn ang="0">
                    <a:pos x="12" y="248"/>
                  </a:cxn>
                  <a:cxn ang="0">
                    <a:pos x="28" y="202"/>
                  </a:cxn>
                  <a:cxn ang="0">
                    <a:pos x="50" y="160"/>
                  </a:cxn>
                  <a:cxn ang="0">
                    <a:pos x="78" y="120"/>
                  </a:cxn>
                  <a:cxn ang="0">
                    <a:pos x="112" y="86"/>
                  </a:cxn>
                  <a:cxn ang="0">
                    <a:pos x="150" y="56"/>
                  </a:cxn>
                  <a:cxn ang="0">
                    <a:pos x="192" y="32"/>
                  </a:cxn>
                  <a:cxn ang="0">
                    <a:pos x="238" y="16"/>
                  </a:cxn>
                  <a:cxn ang="0">
                    <a:pos x="286" y="4"/>
                  </a:cxn>
                  <a:cxn ang="0">
                    <a:pos x="336" y="0"/>
                  </a:cxn>
                </a:cxnLst>
                <a:rect l="0" t="0" r="r" b="b"/>
                <a:pathLst>
                  <a:path w="672" h="662">
                    <a:moveTo>
                      <a:pt x="336" y="0"/>
                    </a:moveTo>
                    <a:lnTo>
                      <a:pt x="354" y="0"/>
                    </a:lnTo>
                    <a:lnTo>
                      <a:pt x="372" y="2"/>
                    </a:lnTo>
                    <a:lnTo>
                      <a:pt x="388" y="4"/>
                    </a:lnTo>
                    <a:lnTo>
                      <a:pt x="404" y="6"/>
                    </a:lnTo>
                    <a:lnTo>
                      <a:pt x="420" y="10"/>
                    </a:lnTo>
                    <a:lnTo>
                      <a:pt x="436" y="16"/>
                    </a:lnTo>
                    <a:lnTo>
                      <a:pt x="452" y="20"/>
                    </a:lnTo>
                    <a:lnTo>
                      <a:pt x="468" y="26"/>
                    </a:lnTo>
                    <a:lnTo>
                      <a:pt x="482" y="32"/>
                    </a:lnTo>
                    <a:lnTo>
                      <a:pt x="496" y="40"/>
                    </a:lnTo>
                    <a:lnTo>
                      <a:pt x="510" y="48"/>
                    </a:lnTo>
                    <a:lnTo>
                      <a:pt x="524" y="56"/>
                    </a:lnTo>
                    <a:lnTo>
                      <a:pt x="538" y="66"/>
                    </a:lnTo>
                    <a:lnTo>
                      <a:pt x="550" y="76"/>
                    </a:lnTo>
                    <a:lnTo>
                      <a:pt x="562" y="86"/>
                    </a:lnTo>
                    <a:lnTo>
                      <a:pt x="574" y="98"/>
                    </a:lnTo>
                    <a:lnTo>
                      <a:pt x="586" y="108"/>
                    </a:lnTo>
                    <a:lnTo>
                      <a:pt x="596" y="120"/>
                    </a:lnTo>
                    <a:lnTo>
                      <a:pt x="606" y="134"/>
                    </a:lnTo>
                    <a:lnTo>
                      <a:pt x="616" y="146"/>
                    </a:lnTo>
                    <a:lnTo>
                      <a:pt x="624" y="160"/>
                    </a:lnTo>
                    <a:lnTo>
                      <a:pt x="632" y="174"/>
                    </a:lnTo>
                    <a:lnTo>
                      <a:pt x="640" y="188"/>
                    </a:lnTo>
                    <a:lnTo>
                      <a:pt x="646" y="202"/>
                    </a:lnTo>
                    <a:lnTo>
                      <a:pt x="652" y="218"/>
                    </a:lnTo>
                    <a:lnTo>
                      <a:pt x="658" y="232"/>
                    </a:lnTo>
                    <a:lnTo>
                      <a:pt x="662" y="248"/>
                    </a:lnTo>
                    <a:lnTo>
                      <a:pt x="666" y="264"/>
                    </a:lnTo>
                    <a:lnTo>
                      <a:pt x="668" y="280"/>
                    </a:lnTo>
                    <a:lnTo>
                      <a:pt x="672" y="298"/>
                    </a:lnTo>
                    <a:lnTo>
                      <a:pt x="672" y="314"/>
                    </a:lnTo>
                    <a:lnTo>
                      <a:pt x="672" y="332"/>
                    </a:lnTo>
                    <a:lnTo>
                      <a:pt x="672" y="348"/>
                    </a:lnTo>
                    <a:lnTo>
                      <a:pt x="672" y="364"/>
                    </a:lnTo>
                    <a:lnTo>
                      <a:pt x="668" y="382"/>
                    </a:lnTo>
                    <a:lnTo>
                      <a:pt x="666" y="398"/>
                    </a:lnTo>
                    <a:lnTo>
                      <a:pt x="662" y="414"/>
                    </a:lnTo>
                    <a:lnTo>
                      <a:pt x="658" y="430"/>
                    </a:lnTo>
                    <a:lnTo>
                      <a:pt x="652" y="444"/>
                    </a:lnTo>
                    <a:lnTo>
                      <a:pt x="646" y="460"/>
                    </a:lnTo>
                    <a:lnTo>
                      <a:pt x="640" y="474"/>
                    </a:lnTo>
                    <a:lnTo>
                      <a:pt x="632" y="488"/>
                    </a:lnTo>
                    <a:lnTo>
                      <a:pt x="624" y="502"/>
                    </a:lnTo>
                    <a:lnTo>
                      <a:pt x="616" y="516"/>
                    </a:lnTo>
                    <a:lnTo>
                      <a:pt x="606" y="528"/>
                    </a:lnTo>
                    <a:lnTo>
                      <a:pt x="596" y="542"/>
                    </a:lnTo>
                    <a:lnTo>
                      <a:pt x="586" y="554"/>
                    </a:lnTo>
                    <a:lnTo>
                      <a:pt x="574" y="564"/>
                    </a:lnTo>
                    <a:lnTo>
                      <a:pt x="562" y="576"/>
                    </a:lnTo>
                    <a:lnTo>
                      <a:pt x="550" y="586"/>
                    </a:lnTo>
                    <a:lnTo>
                      <a:pt x="538" y="596"/>
                    </a:lnTo>
                    <a:lnTo>
                      <a:pt x="524" y="606"/>
                    </a:lnTo>
                    <a:lnTo>
                      <a:pt x="510" y="614"/>
                    </a:lnTo>
                    <a:lnTo>
                      <a:pt x="496" y="622"/>
                    </a:lnTo>
                    <a:lnTo>
                      <a:pt x="482" y="630"/>
                    </a:lnTo>
                    <a:lnTo>
                      <a:pt x="468" y="636"/>
                    </a:lnTo>
                    <a:lnTo>
                      <a:pt x="452" y="642"/>
                    </a:lnTo>
                    <a:lnTo>
                      <a:pt x="436" y="648"/>
                    </a:lnTo>
                    <a:lnTo>
                      <a:pt x="420" y="652"/>
                    </a:lnTo>
                    <a:lnTo>
                      <a:pt x="404" y="656"/>
                    </a:lnTo>
                    <a:lnTo>
                      <a:pt x="388" y="658"/>
                    </a:lnTo>
                    <a:lnTo>
                      <a:pt x="372" y="660"/>
                    </a:lnTo>
                    <a:lnTo>
                      <a:pt x="354" y="662"/>
                    </a:lnTo>
                    <a:lnTo>
                      <a:pt x="336" y="662"/>
                    </a:lnTo>
                    <a:lnTo>
                      <a:pt x="320" y="662"/>
                    </a:lnTo>
                    <a:lnTo>
                      <a:pt x="302" y="660"/>
                    </a:lnTo>
                    <a:lnTo>
                      <a:pt x="286" y="658"/>
                    </a:lnTo>
                    <a:lnTo>
                      <a:pt x="270" y="656"/>
                    </a:lnTo>
                    <a:lnTo>
                      <a:pt x="254" y="652"/>
                    </a:lnTo>
                    <a:lnTo>
                      <a:pt x="238" y="648"/>
                    </a:lnTo>
                    <a:lnTo>
                      <a:pt x="222" y="642"/>
                    </a:lnTo>
                    <a:lnTo>
                      <a:pt x="206" y="636"/>
                    </a:lnTo>
                    <a:lnTo>
                      <a:pt x="192" y="630"/>
                    </a:lnTo>
                    <a:lnTo>
                      <a:pt x="176" y="622"/>
                    </a:lnTo>
                    <a:lnTo>
                      <a:pt x="162" y="614"/>
                    </a:lnTo>
                    <a:lnTo>
                      <a:pt x="150" y="606"/>
                    </a:lnTo>
                    <a:lnTo>
                      <a:pt x="136" y="596"/>
                    </a:lnTo>
                    <a:lnTo>
                      <a:pt x="124" y="586"/>
                    </a:lnTo>
                    <a:lnTo>
                      <a:pt x="112" y="576"/>
                    </a:lnTo>
                    <a:lnTo>
                      <a:pt x="100" y="564"/>
                    </a:lnTo>
                    <a:lnTo>
                      <a:pt x="88" y="554"/>
                    </a:lnTo>
                    <a:lnTo>
                      <a:pt x="78" y="542"/>
                    </a:lnTo>
                    <a:lnTo>
                      <a:pt x="68" y="528"/>
                    </a:lnTo>
                    <a:lnTo>
                      <a:pt x="58" y="516"/>
                    </a:lnTo>
                    <a:lnTo>
                      <a:pt x="50" y="502"/>
                    </a:lnTo>
                    <a:lnTo>
                      <a:pt x="42" y="488"/>
                    </a:lnTo>
                    <a:lnTo>
                      <a:pt x="34" y="474"/>
                    </a:lnTo>
                    <a:lnTo>
                      <a:pt x="28" y="460"/>
                    </a:lnTo>
                    <a:lnTo>
                      <a:pt x="22" y="444"/>
                    </a:lnTo>
                    <a:lnTo>
                      <a:pt x="16" y="430"/>
                    </a:lnTo>
                    <a:lnTo>
                      <a:pt x="12" y="414"/>
                    </a:lnTo>
                    <a:lnTo>
                      <a:pt x="8" y="398"/>
                    </a:lnTo>
                    <a:lnTo>
                      <a:pt x="4" y="382"/>
                    </a:lnTo>
                    <a:lnTo>
                      <a:pt x="2" y="364"/>
                    </a:lnTo>
                    <a:lnTo>
                      <a:pt x="2" y="348"/>
                    </a:lnTo>
                    <a:lnTo>
                      <a:pt x="0" y="332"/>
                    </a:lnTo>
                    <a:lnTo>
                      <a:pt x="2" y="314"/>
                    </a:lnTo>
                    <a:lnTo>
                      <a:pt x="2" y="298"/>
                    </a:lnTo>
                    <a:lnTo>
                      <a:pt x="4" y="280"/>
                    </a:lnTo>
                    <a:lnTo>
                      <a:pt x="8" y="264"/>
                    </a:lnTo>
                    <a:lnTo>
                      <a:pt x="12" y="248"/>
                    </a:lnTo>
                    <a:lnTo>
                      <a:pt x="16" y="232"/>
                    </a:lnTo>
                    <a:lnTo>
                      <a:pt x="22" y="218"/>
                    </a:lnTo>
                    <a:lnTo>
                      <a:pt x="28" y="202"/>
                    </a:lnTo>
                    <a:lnTo>
                      <a:pt x="34" y="188"/>
                    </a:lnTo>
                    <a:lnTo>
                      <a:pt x="42" y="174"/>
                    </a:lnTo>
                    <a:lnTo>
                      <a:pt x="50" y="160"/>
                    </a:lnTo>
                    <a:lnTo>
                      <a:pt x="58" y="146"/>
                    </a:lnTo>
                    <a:lnTo>
                      <a:pt x="68" y="134"/>
                    </a:lnTo>
                    <a:lnTo>
                      <a:pt x="78" y="120"/>
                    </a:lnTo>
                    <a:lnTo>
                      <a:pt x="88" y="108"/>
                    </a:lnTo>
                    <a:lnTo>
                      <a:pt x="100" y="98"/>
                    </a:lnTo>
                    <a:lnTo>
                      <a:pt x="112" y="86"/>
                    </a:lnTo>
                    <a:lnTo>
                      <a:pt x="124" y="76"/>
                    </a:lnTo>
                    <a:lnTo>
                      <a:pt x="136" y="66"/>
                    </a:lnTo>
                    <a:lnTo>
                      <a:pt x="150" y="56"/>
                    </a:lnTo>
                    <a:lnTo>
                      <a:pt x="162" y="48"/>
                    </a:lnTo>
                    <a:lnTo>
                      <a:pt x="176" y="40"/>
                    </a:lnTo>
                    <a:lnTo>
                      <a:pt x="192" y="32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8" y="16"/>
                    </a:lnTo>
                    <a:lnTo>
                      <a:pt x="254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2" y="2"/>
                    </a:lnTo>
                    <a:lnTo>
                      <a:pt x="320" y="0"/>
                    </a:lnTo>
                    <a:lnTo>
                      <a:pt x="336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884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7" name="Freeform 22"/>
              <p:cNvSpPr>
                <a:spLocks/>
              </p:cNvSpPr>
              <p:nvPr/>
            </p:nvSpPr>
            <p:spPr bwMode="auto">
              <a:xfrm>
                <a:off x="1315667" y="1146878"/>
                <a:ext cx="1370045" cy="1291522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2" y="10"/>
                  </a:cxn>
                  <a:cxn ang="0">
                    <a:pos x="468" y="26"/>
                  </a:cxn>
                  <a:cxn ang="0">
                    <a:pos x="512" y="48"/>
                  </a:cxn>
                  <a:cxn ang="0">
                    <a:pos x="552" y="76"/>
                  </a:cxn>
                  <a:cxn ang="0">
                    <a:pos x="588" y="110"/>
                  </a:cxn>
                  <a:cxn ang="0">
                    <a:pos x="618" y="146"/>
                  </a:cxn>
                  <a:cxn ang="0">
                    <a:pos x="642" y="188"/>
                  </a:cxn>
                  <a:cxn ang="0">
                    <a:pos x="660" y="234"/>
                  </a:cxn>
                  <a:cxn ang="0">
                    <a:pos x="672" y="282"/>
                  </a:cxn>
                  <a:cxn ang="0">
                    <a:pos x="676" y="332"/>
                  </a:cxn>
                  <a:cxn ang="0">
                    <a:pos x="672" y="384"/>
                  </a:cxn>
                  <a:cxn ang="0">
                    <a:pos x="660" y="432"/>
                  </a:cxn>
                  <a:cxn ang="0">
                    <a:pos x="642" y="476"/>
                  </a:cxn>
                  <a:cxn ang="0">
                    <a:pos x="618" y="518"/>
                  </a:cxn>
                  <a:cxn ang="0">
                    <a:pos x="588" y="556"/>
                  </a:cxn>
                  <a:cxn ang="0">
                    <a:pos x="552" y="590"/>
                  </a:cxn>
                  <a:cxn ang="0">
                    <a:pos x="512" y="616"/>
                  </a:cxn>
                  <a:cxn ang="0">
                    <a:pos x="468" y="640"/>
                  </a:cxn>
                  <a:cxn ang="0">
                    <a:pos x="422" y="654"/>
                  </a:cxn>
                  <a:cxn ang="0">
                    <a:pos x="372" y="664"/>
                  </a:cxn>
                  <a:cxn ang="0">
                    <a:pos x="320" y="664"/>
                  </a:cxn>
                  <a:cxn ang="0">
                    <a:pos x="270" y="658"/>
                  </a:cxn>
                  <a:cxn ang="0">
                    <a:pos x="222" y="644"/>
                  </a:cxn>
                  <a:cxn ang="0">
                    <a:pos x="178" y="624"/>
                  </a:cxn>
                  <a:cxn ang="0">
                    <a:pos x="136" y="598"/>
                  </a:cxn>
                  <a:cxn ang="0">
                    <a:pos x="100" y="568"/>
                  </a:cxn>
                  <a:cxn ang="0">
                    <a:pos x="68" y="532"/>
                  </a:cxn>
                  <a:cxn ang="0">
                    <a:pos x="42" y="490"/>
                  </a:cxn>
                  <a:cxn ang="0">
                    <a:pos x="20" y="446"/>
                  </a:cxn>
                  <a:cxn ang="0">
                    <a:pos x="8" y="400"/>
                  </a:cxn>
                  <a:cxn ang="0">
                    <a:pos x="0" y="350"/>
                  </a:cxn>
                  <a:cxn ang="0">
                    <a:pos x="2" y="298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50" y="160"/>
                  </a:cxn>
                  <a:cxn ang="0">
                    <a:pos x="78" y="122"/>
                  </a:cxn>
                  <a:cxn ang="0">
                    <a:pos x="112" y="86"/>
                  </a:cxn>
                  <a:cxn ang="0">
                    <a:pos x="150" y="58"/>
                  </a:cxn>
                  <a:cxn ang="0">
                    <a:pos x="192" y="32"/>
                  </a:cxn>
                  <a:cxn ang="0">
                    <a:pos x="238" y="16"/>
                  </a:cxn>
                  <a:cxn ang="0">
                    <a:pos x="286" y="4"/>
                  </a:cxn>
                  <a:cxn ang="0">
                    <a:pos x="338" y="0"/>
                  </a:cxn>
                </a:cxnLst>
                <a:rect l="0" t="0" r="r" b="b"/>
                <a:pathLst>
                  <a:path w="676" h="666">
                    <a:moveTo>
                      <a:pt x="338" y="0"/>
                    </a:moveTo>
                    <a:lnTo>
                      <a:pt x="356" y="0"/>
                    </a:lnTo>
                    <a:lnTo>
                      <a:pt x="372" y="2"/>
                    </a:lnTo>
                    <a:lnTo>
                      <a:pt x="390" y="4"/>
                    </a:lnTo>
                    <a:lnTo>
                      <a:pt x="406" y="6"/>
                    </a:lnTo>
                    <a:lnTo>
                      <a:pt x="422" y="10"/>
                    </a:lnTo>
                    <a:lnTo>
                      <a:pt x="438" y="16"/>
                    </a:lnTo>
                    <a:lnTo>
                      <a:pt x="454" y="20"/>
                    </a:lnTo>
                    <a:lnTo>
                      <a:pt x="468" y="26"/>
                    </a:lnTo>
                    <a:lnTo>
                      <a:pt x="484" y="32"/>
                    </a:lnTo>
                    <a:lnTo>
                      <a:pt x="498" y="40"/>
                    </a:lnTo>
                    <a:lnTo>
                      <a:pt x="512" y="48"/>
                    </a:lnTo>
                    <a:lnTo>
                      <a:pt x="526" y="58"/>
                    </a:lnTo>
                    <a:lnTo>
                      <a:pt x="540" y="66"/>
                    </a:lnTo>
                    <a:lnTo>
                      <a:pt x="552" y="76"/>
                    </a:lnTo>
                    <a:lnTo>
                      <a:pt x="564" y="86"/>
                    </a:lnTo>
                    <a:lnTo>
                      <a:pt x="576" y="98"/>
                    </a:lnTo>
                    <a:lnTo>
                      <a:pt x="588" y="110"/>
                    </a:lnTo>
                    <a:lnTo>
                      <a:pt x="598" y="122"/>
                    </a:lnTo>
                    <a:lnTo>
                      <a:pt x="608" y="134"/>
                    </a:lnTo>
                    <a:lnTo>
                      <a:pt x="618" y="146"/>
                    </a:lnTo>
                    <a:lnTo>
                      <a:pt x="626" y="160"/>
                    </a:lnTo>
                    <a:lnTo>
                      <a:pt x="634" y="174"/>
                    </a:lnTo>
                    <a:lnTo>
                      <a:pt x="642" y="188"/>
                    </a:lnTo>
                    <a:lnTo>
                      <a:pt x="648" y="204"/>
                    </a:lnTo>
                    <a:lnTo>
                      <a:pt x="654" y="218"/>
                    </a:lnTo>
                    <a:lnTo>
                      <a:pt x="660" y="234"/>
                    </a:lnTo>
                    <a:lnTo>
                      <a:pt x="664" y="250"/>
                    </a:lnTo>
                    <a:lnTo>
                      <a:pt x="668" y="266"/>
                    </a:lnTo>
                    <a:lnTo>
                      <a:pt x="672" y="282"/>
                    </a:lnTo>
                    <a:lnTo>
                      <a:pt x="674" y="298"/>
                    </a:lnTo>
                    <a:lnTo>
                      <a:pt x="674" y="316"/>
                    </a:lnTo>
                    <a:lnTo>
                      <a:pt x="676" y="332"/>
                    </a:lnTo>
                    <a:lnTo>
                      <a:pt x="674" y="350"/>
                    </a:lnTo>
                    <a:lnTo>
                      <a:pt x="674" y="366"/>
                    </a:lnTo>
                    <a:lnTo>
                      <a:pt x="672" y="384"/>
                    </a:lnTo>
                    <a:lnTo>
                      <a:pt x="668" y="400"/>
                    </a:lnTo>
                    <a:lnTo>
                      <a:pt x="664" y="416"/>
                    </a:lnTo>
                    <a:lnTo>
                      <a:pt x="660" y="432"/>
                    </a:lnTo>
                    <a:lnTo>
                      <a:pt x="654" y="446"/>
                    </a:lnTo>
                    <a:lnTo>
                      <a:pt x="648" y="462"/>
                    </a:lnTo>
                    <a:lnTo>
                      <a:pt x="642" y="476"/>
                    </a:lnTo>
                    <a:lnTo>
                      <a:pt x="634" y="490"/>
                    </a:lnTo>
                    <a:lnTo>
                      <a:pt x="626" y="504"/>
                    </a:lnTo>
                    <a:lnTo>
                      <a:pt x="618" y="518"/>
                    </a:lnTo>
                    <a:lnTo>
                      <a:pt x="608" y="532"/>
                    </a:lnTo>
                    <a:lnTo>
                      <a:pt x="598" y="544"/>
                    </a:lnTo>
                    <a:lnTo>
                      <a:pt x="588" y="556"/>
                    </a:lnTo>
                    <a:lnTo>
                      <a:pt x="576" y="568"/>
                    </a:lnTo>
                    <a:lnTo>
                      <a:pt x="564" y="578"/>
                    </a:lnTo>
                    <a:lnTo>
                      <a:pt x="552" y="590"/>
                    </a:lnTo>
                    <a:lnTo>
                      <a:pt x="540" y="598"/>
                    </a:lnTo>
                    <a:lnTo>
                      <a:pt x="526" y="608"/>
                    </a:lnTo>
                    <a:lnTo>
                      <a:pt x="512" y="616"/>
                    </a:lnTo>
                    <a:lnTo>
                      <a:pt x="498" y="624"/>
                    </a:lnTo>
                    <a:lnTo>
                      <a:pt x="484" y="632"/>
                    </a:lnTo>
                    <a:lnTo>
                      <a:pt x="468" y="640"/>
                    </a:lnTo>
                    <a:lnTo>
                      <a:pt x="454" y="644"/>
                    </a:lnTo>
                    <a:lnTo>
                      <a:pt x="438" y="650"/>
                    </a:lnTo>
                    <a:lnTo>
                      <a:pt x="422" y="654"/>
                    </a:lnTo>
                    <a:lnTo>
                      <a:pt x="406" y="658"/>
                    </a:lnTo>
                    <a:lnTo>
                      <a:pt x="390" y="662"/>
                    </a:lnTo>
                    <a:lnTo>
                      <a:pt x="372" y="664"/>
                    </a:lnTo>
                    <a:lnTo>
                      <a:pt x="356" y="664"/>
                    </a:lnTo>
                    <a:lnTo>
                      <a:pt x="338" y="666"/>
                    </a:lnTo>
                    <a:lnTo>
                      <a:pt x="320" y="664"/>
                    </a:lnTo>
                    <a:lnTo>
                      <a:pt x="304" y="664"/>
                    </a:lnTo>
                    <a:lnTo>
                      <a:pt x="286" y="662"/>
                    </a:lnTo>
                    <a:lnTo>
                      <a:pt x="270" y="658"/>
                    </a:lnTo>
                    <a:lnTo>
                      <a:pt x="254" y="654"/>
                    </a:lnTo>
                    <a:lnTo>
                      <a:pt x="238" y="650"/>
                    </a:lnTo>
                    <a:lnTo>
                      <a:pt x="222" y="644"/>
                    </a:lnTo>
                    <a:lnTo>
                      <a:pt x="206" y="640"/>
                    </a:lnTo>
                    <a:lnTo>
                      <a:pt x="192" y="632"/>
                    </a:lnTo>
                    <a:lnTo>
                      <a:pt x="178" y="624"/>
                    </a:lnTo>
                    <a:lnTo>
                      <a:pt x="162" y="616"/>
                    </a:lnTo>
                    <a:lnTo>
                      <a:pt x="150" y="608"/>
                    </a:lnTo>
                    <a:lnTo>
                      <a:pt x="136" y="598"/>
                    </a:lnTo>
                    <a:lnTo>
                      <a:pt x="124" y="590"/>
                    </a:lnTo>
                    <a:lnTo>
                      <a:pt x="112" y="578"/>
                    </a:lnTo>
                    <a:lnTo>
                      <a:pt x="100" y="568"/>
                    </a:lnTo>
                    <a:lnTo>
                      <a:pt x="88" y="556"/>
                    </a:lnTo>
                    <a:lnTo>
                      <a:pt x="78" y="544"/>
                    </a:lnTo>
                    <a:lnTo>
                      <a:pt x="68" y="532"/>
                    </a:lnTo>
                    <a:lnTo>
                      <a:pt x="58" y="518"/>
                    </a:lnTo>
                    <a:lnTo>
                      <a:pt x="50" y="504"/>
                    </a:lnTo>
                    <a:lnTo>
                      <a:pt x="42" y="490"/>
                    </a:lnTo>
                    <a:lnTo>
                      <a:pt x="34" y="476"/>
                    </a:lnTo>
                    <a:lnTo>
                      <a:pt x="26" y="462"/>
                    </a:lnTo>
                    <a:lnTo>
                      <a:pt x="20" y="446"/>
                    </a:lnTo>
                    <a:lnTo>
                      <a:pt x="16" y="432"/>
                    </a:lnTo>
                    <a:lnTo>
                      <a:pt x="10" y="416"/>
                    </a:lnTo>
                    <a:lnTo>
                      <a:pt x="8" y="400"/>
                    </a:lnTo>
                    <a:lnTo>
                      <a:pt x="4" y="384"/>
                    </a:lnTo>
                    <a:lnTo>
                      <a:pt x="2" y="366"/>
                    </a:lnTo>
                    <a:lnTo>
                      <a:pt x="0" y="350"/>
                    </a:lnTo>
                    <a:lnTo>
                      <a:pt x="0" y="332"/>
                    </a:lnTo>
                    <a:lnTo>
                      <a:pt x="0" y="316"/>
                    </a:lnTo>
                    <a:lnTo>
                      <a:pt x="2" y="298"/>
                    </a:lnTo>
                    <a:lnTo>
                      <a:pt x="4" y="282"/>
                    </a:lnTo>
                    <a:lnTo>
                      <a:pt x="8" y="266"/>
                    </a:lnTo>
                    <a:lnTo>
                      <a:pt x="10" y="250"/>
                    </a:lnTo>
                    <a:lnTo>
                      <a:pt x="16" y="234"/>
                    </a:lnTo>
                    <a:lnTo>
                      <a:pt x="20" y="218"/>
                    </a:lnTo>
                    <a:lnTo>
                      <a:pt x="26" y="204"/>
                    </a:lnTo>
                    <a:lnTo>
                      <a:pt x="34" y="188"/>
                    </a:lnTo>
                    <a:lnTo>
                      <a:pt x="42" y="174"/>
                    </a:lnTo>
                    <a:lnTo>
                      <a:pt x="50" y="160"/>
                    </a:lnTo>
                    <a:lnTo>
                      <a:pt x="58" y="146"/>
                    </a:lnTo>
                    <a:lnTo>
                      <a:pt x="68" y="134"/>
                    </a:lnTo>
                    <a:lnTo>
                      <a:pt x="78" y="122"/>
                    </a:lnTo>
                    <a:lnTo>
                      <a:pt x="88" y="110"/>
                    </a:lnTo>
                    <a:lnTo>
                      <a:pt x="100" y="98"/>
                    </a:lnTo>
                    <a:lnTo>
                      <a:pt x="112" y="86"/>
                    </a:lnTo>
                    <a:lnTo>
                      <a:pt x="124" y="76"/>
                    </a:lnTo>
                    <a:lnTo>
                      <a:pt x="136" y="66"/>
                    </a:lnTo>
                    <a:lnTo>
                      <a:pt x="150" y="58"/>
                    </a:lnTo>
                    <a:lnTo>
                      <a:pt x="162" y="48"/>
                    </a:lnTo>
                    <a:lnTo>
                      <a:pt x="178" y="40"/>
                    </a:lnTo>
                    <a:lnTo>
                      <a:pt x="192" y="32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8" y="16"/>
                    </a:lnTo>
                    <a:lnTo>
                      <a:pt x="254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4" y="2"/>
                    </a:lnTo>
                    <a:lnTo>
                      <a:pt x="320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E980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8" name="Freeform 23"/>
              <p:cNvSpPr>
                <a:spLocks/>
              </p:cNvSpPr>
              <p:nvPr/>
            </p:nvSpPr>
            <p:spPr bwMode="auto">
              <a:xfrm>
                <a:off x="1311614" y="1143000"/>
                <a:ext cx="1374098" cy="1295400"/>
              </a:xfrm>
              <a:custGeom>
                <a:avLst/>
                <a:gdLst/>
                <a:ahLst/>
                <a:cxnLst>
                  <a:cxn ang="0">
                    <a:pos x="374" y="2"/>
                  </a:cxn>
                  <a:cxn ang="0">
                    <a:pos x="424" y="10"/>
                  </a:cxn>
                  <a:cxn ang="0">
                    <a:pos x="470" y="26"/>
                  </a:cxn>
                  <a:cxn ang="0">
                    <a:pos x="514" y="48"/>
                  </a:cxn>
                  <a:cxn ang="0">
                    <a:pos x="554" y="76"/>
                  </a:cxn>
                  <a:cxn ang="0">
                    <a:pos x="590" y="110"/>
                  </a:cxn>
                  <a:cxn ang="0">
                    <a:pos x="620" y="148"/>
                  </a:cxn>
                  <a:cxn ang="0">
                    <a:pos x="644" y="190"/>
                  </a:cxn>
                  <a:cxn ang="0">
                    <a:pos x="662" y="234"/>
                  </a:cxn>
                  <a:cxn ang="0">
                    <a:pos x="674" y="284"/>
                  </a:cxn>
                  <a:cxn ang="0">
                    <a:pos x="678" y="334"/>
                  </a:cxn>
                  <a:cxn ang="0">
                    <a:pos x="674" y="384"/>
                  </a:cxn>
                  <a:cxn ang="0">
                    <a:pos x="662" y="434"/>
                  </a:cxn>
                  <a:cxn ang="0">
                    <a:pos x="644" y="478"/>
                  </a:cxn>
                  <a:cxn ang="0">
                    <a:pos x="620" y="520"/>
                  </a:cxn>
                  <a:cxn ang="0">
                    <a:pos x="590" y="558"/>
                  </a:cxn>
                  <a:cxn ang="0">
                    <a:pos x="554" y="592"/>
                  </a:cxn>
                  <a:cxn ang="0">
                    <a:pos x="514" y="620"/>
                  </a:cxn>
                  <a:cxn ang="0">
                    <a:pos x="470" y="642"/>
                  </a:cxn>
                  <a:cxn ang="0">
                    <a:pos x="424" y="658"/>
                  </a:cxn>
                  <a:cxn ang="0">
                    <a:pos x="374" y="666"/>
                  </a:cxn>
                  <a:cxn ang="0">
                    <a:pos x="322" y="668"/>
                  </a:cxn>
                  <a:cxn ang="0">
                    <a:pos x="270" y="662"/>
                  </a:cxn>
                  <a:cxn ang="0">
                    <a:pos x="222" y="648"/>
                  </a:cxn>
                  <a:cxn ang="0">
                    <a:pos x="178" y="628"/>
                  </a:cxn>
                  <a:cxn ang="0">
                    <a:pos x="136" y="602"/>
                  </a:cxn>
                  <a:cxn ang="0">
                    <a:pos x="100" y="570"/>
                  </a:cxn>
                  <a:cxn ang="0">
                    <a:pos x="68" y="534"/>
                  </a:cxn>
                  <a:cxn ang="0">
                    <a:pos x="40" y="494"/>
                  </a:cxn>
                  <a:cxn ang="0">
                    <a:pos x="20" y="448"/>
                  </a:cxn>
                  <a:cxn ang="0">
                    <a:pos x="6" y="402"/>
                  </a:cxn>
                  <a:cxn ang="0">
                    <a:pos x="0" y="352"/>
                  </a:cxn>
                  <a:cxn ang="0">
                    <a:pos x="2" y="300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8" y="122"/>
                  </a:cxn>
                  <a:cxn ang="0">
                    <a:pos x="110" y="88"/>
                  </a:cxn>
                  <a:cxn ang="0">
                    <a:pos x="150" y="58"/>
                  </a:cxn>
                  <a:cxn ang="0">
                    <a:pos x="192" y="34"/>
                  </a:cxn>
                  <a:cxn ang="0">
                    <a:pos x="238" y="16"/>
                  </a:cxn>
                  <a:cxn ang="0">
                    <a:pos x="288" y="4"/>
                  </a:cxn>
                  <a:cxn ang="0">
                    <a:pos x="338" y="0"/>
                  </a:cxn>
                </a:cxnLst>
                <a:rect l="0" t="0" r="r" b="b"/>
                <a:pathLst>
                  <a:path w="678" h="668">
                    <a:moveTo>
                      <a:pt x="338" y="0"/>
                    </a:moveTo>
                    <a:lnTo>
                      <a:pt x="356" y="0"/>
                    </a:lnTo>
                    <a:lnTo>
                      <a:pt x="374" y="2"/>
                    </a:lnTo>
                    <a:lnTo>
                      <a:pt x="390" y="4"/>
                    </a:lnTo>
                    <a:lnTo>
                      <a:pt x="408" y="6"/>
                    </a:lnTo>
                    <a:lnTo>
                      <a:pt x="424" y="10"/>
                    </a:lnTo>
                    <a:lnTo>
                      <a:pt x="440" y="16"/>
                    </a:lnTo>
                    <a:lnTo>
                      <a:pt x="456" y="20"/>
                    </a:lnTo>
                    <a:lnTo>
                      <a:pt x="470" y="26"/>
                    </a:lnTo>
                    <a:lnTo>
                      <a:pt x="486" y="34"/>
                    </a:lnTo>
                    <a:lnTo>
                      <a:pt x="500" y="40"/>
                    </a:lnTo>
                    <a:lnTo>
                      <a:pt x="514" y="48"/>
                    </a:lnTo>
                    <a:lnTo>
                      <a:pt x="528" y="58"/>
                    </a:lnTo>
                    <a:lnTo>
                      <a:pt x="542" y="66"/>
                    </a:lnTo>
                    <a:lnTo>
                      <a:pt x="554" y="76"/>
                    </a:lnTo>
                    <a:lnTo>
                      <a:pt x="566" y="88"/>
                    </a:lnTo>
                    <a:lnTo>
                      <a:pt x="578" y="98"/>
                    </a:lnTo>
                    <a:lnTo>
                      <a:pt x="590" y="110"/>
                    </a:lnTo>
                    <a:lnTo>
                      <a:pt x="600" y="122"/>
                    </a:lnTo>
                    <a:lnTo>
                      <a:pt x="610" y="134"/>
                    </a:lnTo>
                    <a:lnTo>
                      <a:pt x="620" y="148"/>
                    </a:lnTo>
                    <a:lnTo>
                      <a:pt x="628" y="162"/>
                    </a:lnTo>
                    <a:lnTo>
                      <a:pt x="636" y="176"/>
                    </a:lnTo>
                    <a:lnTo>
                      <a:pt x="644" y="190"/>
                    </a:lnTo>
                    <a:lnTo>
                      <a:pt x="652" y="204"/>
                    </a:lnTo>
                    <a:lnTo>
                      <a:pt x="658" y="220"/>
                    </a:lnTo>
                    <a:lnTo>
                      <a:pt x="662" y="234"/>
                    </a:lnTo>
                    <a:lnTo>
                      <a:pt x="668" y="250"/>
                    </a:lnTo>
                    <a:lnTo>
                      <a:pt x="672" y="266"/>
                    </a:lnTo>
                    <a:lnTo>
                      <a:pt x="674" y="284"/>
                    </a:lnTo>
                    <a:lnTo>
                      <a:pt x="676" y="300"/>
                    </a:lnTo>
                    <a:lnTo>
                      <a:pt x="678" y="316"/>
                    </a:lnTo>
                    <a:lnTo>
                      <a:pt x="678" y="334"/>
                    </a:lnTo>
                    <a:lnTo>
                      <a:pt x="678" y="352"/>
                    </a:lnTo>
                    <a:lnTo>
                      <a:pt x="676" y="368"/>
                    </a:lnTo>
                    <a:lnTo>
                      <a:pt x="674" y="384"/>
                    </a:lnTo>
                    <a:lnTo>
                      <a:pt x="672" y="402"/>
                    </a:lnTo>
                    <a:lnTo>
                      <a:pt x="668" y="418"/>
                    </a:lnTo>
                    <a:lnTo>
                      <a:pt x="662" y="434"/>
                    </a:lnTo>
                    <a:lnTo>
                      <a:pt x="658" y="448"/>
                    </a:lnTo>
                    <a:lnTo>
                      <a:pt x="652" y="464"/>
                    </a:lnTo>
                    <a:lnTo>
                      <a:pt x="644" y="478"/>
                    </a:lnTo>
                    <a:lnTo>
                      <a:pt x="636" y="494"/>
                    </a:lnTo>
                    <a:lnTo>
                      <a:pt x="628" y="508"/>
                    </a:lnTo>
                    <a:lnTo>
                      <a:pt x="620" y="520"/>
                    </a:lnTo>
                    <a:lnTo>
                      <a:pt x="610" y="534"/>
                    </a:lnTo>
                    <a:lnTo>
                      <a:pt x="600" y="546"/>
                    </a:lnTo>
                    <a:lnTo>
                      <a:pt x="590" y="558"/>
                    </a:lnTo>
                    <a:lnTo>
                      <a:pt x="578" y="570"/>
                    </a:lnTo>
                    <a:lnTo>
                      <a:pt x="566" y="582"/>
                    </a:lnTo>
                    <a:lnTo>
                      <a:pt x="554" y="592"/>
                    </a:lnTo>
                    <a:lnTo>
                      <a:pt x="542" y="602"/>
                    </a:lnTo>
                    <a:lnTo>
                      <a:pt x="528" y="612"/>
                    </a:lnTo>
                    <a:lnTo>
                      <a:pt x="514" y="620"/>
                    </a:lnTo>
                    <a:lnTo>
                      <a:pt x="500" y="628"/>
                    </a:lnTo>
                    <a:lnTo>
                      <a:pt x="486" y="636"/>
                    </a:lnTo>
                    <a:lnTo>
                      <a:pt x="470" y="642"/>
                    </a:lnTo>
                    <a:lnTo>
                      <a:pt x="456" y="648"/>
                    </a:lnTo>
                    <a:lnTo>
                      <a:pt x="440" y="654"/>
                    </a:lnTo>
                    <a:lnTo>
                      <a:pt x="424" y="658"/>
                    </a:lnTo>
                    <a:lnTo>
                      <a:pt x="408" y="662"/>
                    </a:lnTo>
                    <a:lnTo>
                      <a:pt x="390" y="664"/>
                    </a:lnTo>
                    <a:lnTo>
                      <a:pt x="374" y="666"/>
                    </a:lnTo>
                    <a:lnTo>
                      <a:pt x="356" y="668"/>
                    </a:lnTo>
                    <a:lnTo>
                      <a:pt x="338" y="668"/>
                    </a:lnTo>
                    <a:lnTo>
                      <a:pt x="322" y="668"/>
                    </a:lnTo>
                    <a:lnTo>
                      <a:pt x="304" y="666"/>
                    </a:lnTo>
                    <a:lnTo>
                      <a:pt x="288" y="664"/>
                    </a:lnTo>
                    <a:lnTo>
                      <a:pt x="270" y="662"/>
                    </a:lnTo>
                    <a:lnTo>
                      <a:pt x="254" y="658"/>
                    </a:lnTo>
                    <a:lnTo>
                      <a:pt x="238" y="654"/>
                    </a:lnTo>
                    <a:lnTo>
                      <a:pt x="222" y="648"/>
                    </a:lnTo>
                    <a:lnTo>
                      <a:pt x="208" y="642"/>
                    </a:lnTo>
                    <a:lnTo>
                      <a:pt x="192" y="636"/>
                    </a:lnTo>
                    <a:lnTo>
                      <a:pt x="178" y="628"/>
                    </a:lnTo>
                    <a:lnTo>
                      <a:pt x="164" y="620"/>
                    </a:lnTo>
                    <a:lnTo>
                      <a:pt x="150" y="612"/>
                    </a:lnTo>
                    <a:lnTo>
                      <a:pt x="136" y="602"/>
                    </a:lnTo>
                    <a:lnTo>
                      <a:pt x="124" y="592"/>
                    </a:lnTo>
                    <a:lnTo>
                      <a:pt x="110" y="582"/>
                    </a:lnTo>
                    <a:lnTo>
                      <a:pt x="100" y="570"/>
                    </a:lnTo>
                    <a:lnTo>
                      <a:pt x="88" y="558"/>
                    </a:lnTo>
                    <a:lnTo>
                      <a:pt x="78" y="546"/>
                    </a:lnTo>
                    <a:lnTo>
                      <a:pt x="68" y="534"/>
                    </a:lnTo>
                    <a:lnTo>
                      <a:pt x="58" y="520"/>
                    </a:lnTo>
                    <a:lnTo>
                      <a:pt x="48" y="508"/>
                    </a:lnTo>
                    <a:lnTo>
                      <a:pt x="40" y="494"/>
                    </a:lnTo>
                    <a:lnTo>
                      <a:pt x="34" y="478"/>
                    </a:lnTo>
                    <a:lnTo>
                      <a:pt x="26" y="464"/>
                    </a:lnTo>
                    <a:lnTo>
                      <a:pt x="20" y="448"/>
                    </a:lnTo>
                    <a:lnTo>
                      <a:pt x="14" y="434"/>
                    </a:lnTo>
                    <a:lnTo>
                      <a:pt x="10" y="418"/>
                    </a:lnTo>
                    <a:lnTo>
                      <a:pt x="6" y="402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2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4" y="284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4" y="190"/>
                    </a:lnTo>
                    <a:lnTo>
                      <a:pt x="40" y="176"/>
                    </a:lnTo>
                    <a:lnTo>
                      <a:pt x="48" y="162"/>
                    </a:lnTo>
                    <a:lnTo>
                      <a:pt x="58" y="148"/>
                    </a:lnTo>
                    <a:lnTo>
                      <a:pt x="68" y="134"/>
                    </a:lnTo>
                    <a:lnTo>
                      <a:pt x="78" y="122"/>
                    </a:lnTo>
                    <a:lnTo>
                      <a:pt x="88" y="110"/>
                    </a:lnTo>
                    <a:lnTo>
                      <a:pt x="100" y="98"/>
                    </a:lnTo>
                    <a:lnTo>
                      <a:pt x="110" y="88"/>
                    </a:lnTo>
                    <a:lnTo>
                      <a:pt x="124" y="76"/>
                    </a:lnTo>
                    <a:lnTo>
                      <a:pt x="136" y="66"/>
                    </a:lnTo>
                    <a:lnTo>
                      <a:pt x="150" y="58"/>
                    </a:lnTo>
                    <a:lnTo>
                      <a:pt x="164" y="48"/>
                    </a:lnTo>
                    <a:lnTo>
                      <a:pt x="178" y="40"/>
                    </a:lnTo>
                    <a:lnTo>
                      <a:pt x="192" y="34"/>
                    </a:lnTo>
                    <a:lnTo>
                      <a:pt x="208" y="26"/>
                    </a:lnTo>
                    <a:lnTo>
                      <a:pt x="222" y="20"/>
                    </a:lnTo>
                    <a:lnTo>
                      <a:pt x="238" y="16"/>
                    </a:lnTo>
                    <a:lnTo>
                      <a:pt x="254" y="10"/>
                    </a:lnTo>
                    <a:lnTo>
                      <a:pt x="270" y="6"/>
                    </a:lnTo>
                    <a:lnTo>
                      <a:pt x="288" y="4"/>
                    </a:lnTo>
                    <a:lnTo>
                      <a:pt x="304" y="2"/>
                    </a:lnTo>
                    <a:lnTo>
                      <a:pt x="322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9" name="Freeform 24"/>
              <p:cNvSpPr>
                <a:spLocks/>
              </p:cNvSpPr>
              <p:nvPr/>
            </p:nvSpPr>
            <p:spPr bwMode="auto">
              <a:xfrm>
                <a:off x="1352147" y="1154635"/>
                <a:ext cx="1305190" cy="1248859"/>
              </a:xfrm>
              <a:custGeom>
                <a:avLst/>
                <a:gdLst/>
                <a:ahLst/>
                <a:cxnLst>
                  <a:cxn ang="0">
                    <a:pos x="354" y="2"/>
                  </a:cxn>
                  <a:cxn ang="0">
                    <a:pos x="402" y="10"/>
                  </a:cxn>
                  <a:cxn ang="0">
                    <a:pos x="446" y="26"/>
                  </a:cxn>
                  <a:cxn ang="0">
                    <a:pos x="488" y="48"/>
                  </a:cxn>
                  <a:cxn ang="0">
                    <a:pos x="526" y="74"/>
                  </a:cxn>
                  <a:cxn ang="0">
                    <a:pos x="560" y="106"/>
                  </a:cxn>
                  <a:cxn ang="0">
                    <a:pos x="588" y="142"/>
                  </a:cxn>
                  <a:cxn ang="0">
                    <a:pos x="612" y="182"/>
                  </a:cxn>
                  <a:cxn ang="0">
                    <a:pos x="628" y="226"/>
                  </a:cxn>
                  <a:cxn ang="0">
                    <a:pos x="640" y="274"/>
                  </a:cxn>
                  <a:cxn ang="0">
                    <a:pos x="644" y="322"/>
                  </a:cxn>
                  <a:cxn ang="0">
                    <a:pos x="640" y="370"/>
                  </a:cxn>
                  <a:cxn ang="0">
                    <a:pos x="628" y="418"/>
                  </a:cxn>
                  <a:cxn ang="0">
                    <a:pos x="612" y="460"/>
                  </a:cxn>
                  <a:cxn ang="0">
                    <a:pos x="588" y="502"/>
                  </a:cxn>
                  <a:cxn ang="0">
                    <a:pos x="560" y="538"/>
                  </a:cxn>
                  <a:cxn ang="0">
                    <a:pos x="526" y="570"/>
                  </a:cxn>
                  <a:cxn ang="0">
                    <a:pos x="488" y="596"/>
                  </a:cxn>
                  <a:cxn ang="0">
                    <a:pos x="446" y="618"/>
                  </a:cxn>
                  <a:cxn ang="0">
                    <a:pos x="402" y="634"/>
                  </a:cxn>
                  <a:cxn ang="0">
                    <a:pos x="354" y="642"/>
                  </a:cxn>
                  <a:cxn ang="0">
                    <a:pos x="306" y="642"/>
                  </a:cxn>
                  <a:cxn ang="0">
                    <a:pos x="256" y="636"/>
                  </a:cxn>
                  <a:cxn ang="0">
                    <a:pos x="212" y="624"/>
                  </a:cxn>
                  <a:cxn ang="0">
                    <a:pos x="168" y="604"/>
                  </a:cxn>
                  <a:cxn ang="0">
                    <a:pos x="130" y="580"/>
                  </a:cxn>
                  <a:cxn ang="0">
                    <a:pos x="94" y="548"/>
                  </a:cxn>
                  <a:cxn ang="0">
                    <a:pos x="64" y="514"/>
                  </a:cxn>
                  <a:cxn ang="0">
                    <a:pos x="38" y="474"/>
                  </a:cxn>
                  <a:cxn ang="0">
                    <a:pos x="20" y="432"/>
                  </a:cxn>
                  <a:cxn ang="0">
                    <a:pos x="6" y="386"/>
                  </a:cxn>
                  <a:cxn ang="0">
                    <a:pos x="0" y="338"/>
                  </a:cxn>
                  <a:cxn ang="0">
                    <a:pos x="2" y="290"/>
                  </a:cxn>
                  <a:cxn ang="0">
                    <a:pos x="10" y="242"/>
                  </a:cxn>
                  <a:cxn ang="0">
                    <a:pos x="26" y="198"/>
                  </a:cxn>
                  <a:cxn ang="0">
                    <a:pos x="46" y="156"/>
                  </a:cxn>
                  <a:cxn ang="0">
                    <a:pos x="74" y="118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2" y="4"/>
                  </a:cxn>
                  <a:cxn ang="0">
                    <a:pos x="322" y="0"/>
                  </a:cxn>
                </a:cxnLst>
                <a:rect l="0" t="0" r="r" b="b"/>
                <a:pathLst>
                  <a:path w="644" h="644">
                    <a:moveTo>
                      <a:pt x="322" y="0"/>
                    </a:moveTo>
                    <a:lnTo>
                      <a:pt x="338" y="2"/>
                    </a:lnTo>
                    <a:lnTo>
                      <a:pt x="354" y="2"/>
                    </a:lnTo>
                    <a:lnTo>
                      <a:pt x="370" y="4"/>
                    </a:lnTo>
                    <a:lnTo>
                      <a:pt x="386" y="8"/>
                    </a:lnTo>
                    <a:lnTo>
                      <a:pt x="402" y="10"/>
                    </a:lnTo>
                    <a:lnTo>
                      <a:pt x="418" y="16"/>
                    </a:lnTo>
                    <a:lnTo>
                      <a:pt x="432" y="20"/>
                    </a:lnTo>
                    <a:lnTo>
                      <a:pt x="446" y="26"/>
                    </a:lnTo>
                    <a:lnTo>
                      <a:pt x="460" y="32"/>
                    </a:lnTo>
                    <a:lnTo>
                      <a:pt x="474" y="40"/>
                    </a:lnTo>
                    <a:lnTo>
                      <a:pt x="488" y="48"/>
                    </a:lnTo>
                    <a:lnTo>
                      <a:pt x="502" y="56"/>
                    </a:lnTo>
                    <a:lnTo>
                      <a:pt x="514" y="64"/>
                    </a:lnTo>
                    <a:lnTo>
                      <a:pt x="526" y="74"/>
                    </a:lnTo>
                    <a:lnTo>
                      <a:pt x="538" y="84"/>
                    </a:lnTo>
                    <a:lnTo>
                      <a:pt x="550" y="94"/>
                    </a:lnTo>
                    <a:lnTo>
                      <a:pt x="560" y="106"/>
                    </a:lnTo>
                    <a:lnTo>
                      <a:pt x="570" y="118"/>
                    </a:lnTo>
                    <a:lnTo>
                      <a:pt x="580" y="130"/>
                    </a:lnTo>
                    <a:lnTo>
                      <a:pt x="588" y="142"/>
                    </a:lnTo>
                    <a:lnTo>
                      <a:pt x="596" y="156"/>
                    </a:lnTo>
                    <a:lnTo>
                      <a:pt x="604" y="170"/>
                    </a:lnTo>
                    <a:lnTo>
                      <a:pt x="612" y="182"/>
                    </a:lnTo>
                    <a:lnTo>
                      <a:pt x="618" y="198"/>
                    </a:lnTo>
                    <a:lnTo>
                      <a:pt x="624" y="212"/>
                    </a:lnTo>
                    <a:lnTo>
                      <a:pt x="628" y="226"/>
                    </a:lnTo>
                    <a:lnTo>
                      <a:pt x="634" y="242"/>
                    </a:lnTo>
                    <a:lnTo>
                      <a:pt x="636" y="258"/>
                    </a:lnTo>
                    <a:lnTo>
                      <a:pt x="640" y="274"/>
                    </a:lnTo>
                    <a:lnTo>
                      <a:pt x="642" y="290"/>
                    </a:lnTo>
                    <a:lnTo>
                      <a:pt x="644" y="306"/>
                    </a:lnTo>
                    <a:lnTo>
                      <a:pt x="644" y="322"/>
                    </a:lnTo>
                    <a:lnTo>
                      <a:pt x="644" y="338"/>
                    </a:lnTo>
                    <a:lnTo>
                      <a:pt x="642" y="354"/>
                    </a:lnTo>
                    <a:lnTo>
                      <a:pt x="640" y="370"/>
                    </a:lnTo>
                    <a:lnTo>
                      <a:pt x="636" y="386"/>
                    </a:lnTo>
                    <a:lnTo>
                      <a:pt x="634" y="402"/>
                    </a:lnTo>
                    <a:lnTo>
                      <a:pt x="628" y="418"/>
                    </a:lnTo>
                    <a:lnTo>
                      <a:pt x="624" y="432"/>
                    </a:lnTo>
                    <a:lnTo>
                      <a:pt x="618" y="446"/>
                    </a:lnTo>
                    <a:lnTo>
                      <a:pt x="612" y="460"/>
                    </a:lnTo>
                    <a:lnTo>
                      <a:pt x="604" y="474"/>
                    </a:lnTo>
                    <a:lnTo>
                      <a:pt x="596" y="488"/>
                    </a:lnTo>
                    <a:lnTo>
                      <a:pt x="588" y="502"/>
                    </a:lnTo>
                    <a:lnTo>
                      <a:pt x="580" y="514"/>
                    </a:lnTo>
                    <a:lnTo>
                      <a:pt x="570" y="526"/>
                    </a:lnTo>
                    <a:lnTo>
                      <a:pt x="560" y="538"/>
                    </a:lnTo>
                    <a:lnTo>
                      <a:pt x="550" y="548"/>
                    </a:lnTo>
                    <a:lnTo>
                      <a:pt x="538" y="560"/>
                    </a:lnTo>
                    <a:lnTo>
                      <a:pt x="526" y="570"/>
                    </a:lnTo>
                    <a:lnTo>
                      <a:pt x="514" y="580"/>
                    </a:lnTo>
                    <a:lnTo>
                      <a:pt x="502" y="588"/>
                    </a:lnTo>
                    <a:lnTo>
                      <a:pt x="488" y="596"/>
                    </a:lnTo>
                    <a:lnTo>
                      <a:pt x="474" y="604"/>
                    </a:lnTo>
                    <a:lnTo>
                      <a:pt x="460" y="612"/>
                    </a:lnTo>
                    <a:lnTo>
                      <a:pt x="446" y="618"/>
                    </a:lnTo>
                    <a:lnTo>
                      <a:pt x="432" y="624"/>
                    </a:lnTo>
                    <a:lnTo>
                      <a:pt x="418" y="628"/>
                    </a:lnTo>
                    <a:lnTo>
                      <a:pt x="402" y="634"/>
                    </a:lnTo>
                    <a:lnTo>
                      <a:pt x="386" y="636"/>
                    </a:lnTo>
                    <a:lnTo>
                      <a:pt x="370" y="640"/>
                    </a:lnTo>
                    <a:lnTo>
                      <a:pt x="354" y="642"/>
                    </a:lnTo>
                    <a:lnTo>
                      <a:pt x="338" y="642"/>
                    </a:lnTo>
                    <a:lnTo>
                      <a:pt x="322" y="644"/>
                    </a:lnTo>
                    <a:lnTo>
                      <a:pt x="306" y="642"/>
                    </a:lnTo>
                    <a:lnTo>
                      <a:pt x="288" y="642"/>
                    </a:lnTo>
                    <a:lnTo>
                      <a:pt x="272" y="640"/>
                    </a:lnTo>
                    <a:lnTo>
                      <a:pt x="256" y="636"/>
                    </a:lnTo>
                    <a:lnTo>
                      <a:pt x="242" y="634"/>
                    </a:lnTo>
                    <a:lnTo>
                      <a:pt x="226" y="628"/>
                    </a:lnTo>
                    <a:lnTo>
                      <a:pt x="212" y="624"/>
                    </a:lnTo>
                    <a:lnTo>
                      <a:pt x="196" y="618"/>
                    </a:lnTo>
                    <a:lnTo>
                      <a:pt x="182" y="612"/>
                    </a:lnTo>
                    <a:lnTo>
                      <a:pt x="168" y="604"/>
                    </a:lnTo>
                    <a:lnTo>
                      <a:pt x="156" y="596"/>
                    </a:lnTo>
                    <a:lnTo>
                      <a:pt x="142" y="588"/>
                    </a:lnTo>
                    <a:lnTo>
                      <a:pt x="130" y="580"/>
                    </a:lnTo>
                    <a:lnTo>
                      <a:pt x="118" y="570"/>
                    </a:lnTo>
                    <a:lnTo>
                      <a:pt x="106" y="560"/>
                    </a:lnTo>
                    <a:lnTo>
                      <a:pt x="94" y="548"/>
                    </a:lnTo>
                    <a:lnTo>
                      <a:pt x="84" y="538"/>
                    </a:lnTo>
                    <a:lnTo>
                      <a:pt x="74" y="526"/>
                    </a:lnTo>
                    <a:lnTo>
                      <a:pt x="64" y="514"/>
                    </a:lnTo>
                    <a:lnTo>
                      <a:pt x="54" y="502"/>
                    </a:lnTo>
                    <a:lnTo>
                      <a:pt x="46" y="488"/>
                    </a:lnTo>
                    <a:lnTo>
                      <a:pt x="38" y="474"/>
                    </a:lnTo>
                    <a:lnTo>
                      <a:pt x="32" y="460"/>
                    </a:lnTo>
                    <a:lnTo>
                      <a:pt x="26" y="446"/>
                    </a:lnTo>
                    <a:lnTo>
                      <a:pt x="20" y="432"/>
                    </a:lnTo>
                    <a:lnTo>
                      <a:pt x="14" y="418"/>
                    </a:lnTo>
                    <a:lnTo>
                      <a:pt x="10" y="402"/>
                    </a:lnTo>
                    <a:lnTo>
                      <a:pt x="6" y="386"/>
                    </a:lnTo>
                    <a:lnTo>
                      <a:pt x="4" y="370"/>
                    </a:lnTo>
                    <a:lnTo>
                      <a:pt x="2" y="354"/>
                    </a:lnTo>
                    <a:lnTo>
                      <a:pt x="0" y="338"/>
                    </a:lnTo>
                    <a:lnTo>
                      <a:pt x="0" y="322"/>
                    </a:lnTo>
                    <a:lnTo>
                      <a:pt x="0" y="306"/>
                    </a:lnTo>
                    <a:lnTo>
                      <a:pt x="2" y="290"/>
                    </a:lnTo>
                    <a:lnTo>
                      <a:pt x="4" y="274"/>
                    </a:lnTo>
                    <a:lnTo>
                      <a:pt x="6" y="258"/>
                    </a:lnTo>
                    <a:lnTo>
                      <a:pt x="10" y="242"/>
                    </a:lnTo>
                    <a:lnTo>
                      <a:pt x="14" y="226"/>
                    </a:lnTo>
                    <a:lnTo>
                      <a:pt x="20" y="212"/>
                    </a:lnTo>
                    <a:lnTo>
                      <a:pt x="26" y="198"/>
                    </a:lnTo>
                    <a:lnTo>
                      <a:pt x="32" y="182"/>
                    </a:lnTo>
                    <a:lnTo>
                      <a:pt x="38" y="170"/>
                    </a:lnTo>
                    <a:lnTo>
                      <a:pt x="46" y="156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4" y="118"/>
                    </a:lnTo>
                    <a:lnTo>
                      <a:pt x="84" y="106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8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6" y="26"/>
                    </a:lnTo>
                    <a:lnTo>
                      <a:pt x="212" y="20"/>
                    </a:lnTo>
                    <a:lnTo>
                      <a:pt x="226" y="16"/>
                    </a:lnTo>
                    <a:lnTo>
                      <a:pt x="242" y="10"/>
                    </a:lnTo>
                    <a:lnTo>
                      <a:pt x="256" y="8"/>
                    </a:lnTo>
                    <a:lnTo>
                      <a:pt x="272" y="4"/>
                    </a:lnTo>
                    <a:lnTo>
                      <a:pt x="288" y="2"/>
                    </a:lnTo>
                    <a:lnTo>
                      <a:pt x="306" y="2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F4BB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0" name="Freeform 25"/>
              <p:cNvSpPr>
                <a:spLocks/>
              </p:cNvSpPr>
              <p:nvPr/>
            </p:nvSpPr>
            <p:spPr bwMode="auto">
              <a:xfrm>
                <a:off x="1368361" y="1174028"/>
                <a:ext cx="1272763" cy="1210074"/>
              </a:xfrm>
              <a:custGeom>
                <a:avLst/>
                <a:gdLst/>
                <a:ahLst/>
                <a:cxnLst>
                  <a:cxn ang="0">
                    <a:pos x="346" y="2"/>
                  </a:cxn>
                  <a:cxn ang="0">
                    <a:pos x="392" y="10"/>
                  </a:cxn>
                  <a:cxn ang="0">
                    <a:pos x="436" y="24"/>
                  </a:cxn>
                  <a:cxn ang="0">
                    <a:pos x="476" y="44"/>
                  </a:cxn>
                  <a:cxn ang="0">
                    <a:pos x="514" y="70"/>
                  </a:cxn>
                  <a:cxn ang="0">
                    <a:pos x="546" y="102"/>
                  </a:cxn>
                  <a:cxn ang="0">
                    <a:pos x="574" y="138"/>
                  </a:cxn>
                  <a:cxn ang="0">
                    <a:pos x="598" y="176"/>
                  </a:cxn>
                  <a:cxn ang="0">
                    <a:pos x="614" y="218"/>
                  </a:cxn>
                  <a:cxn ang="0">
                    <a:pos x="624" y="264"/>
                  </a:cxn>
                  <a:cxn ang="0">
                    <a:pos x="628" y="312"/>
                  </a:cxn>
                  <a:cxn ang="0">
                    <a:pos x="624" y="358"/>
                  </a:cxn>
                  <a:cxn ang="0">
                    <a:pos x="614" y="404"/>
                  </a:cxn>
                  <a:cxn ang="0">
                    <a:pos x="598" y="446"/>
                  </a:cxn>
                  <a:cxn ang="0">
                    <a:pos x="574" y="486"/>
                  </a:cxn>
                  <a:cxn ang="0">
                    <a:pos x="546" y="520"/>
                  </a:cxn>
                  <a:cxn ang="0">
                    <a:pos x="514" y="552"/>
                  </a:cxn>
                  <a:cxn ang="0">
                    <a:pos x="476" y="578"/>
                  </a:cxn>
                  <a:cxn ang="0">
                    <a:pos x="436" y="598"/>
                  </a:cxn>
                  <a:cxn ang="0">
                    <a:pos x="392" y="614"/>
                  </a:cxn>
                  <a:cxn ang="0">
                    <a:pos x="346" y="622"/>
                  </a:cxn>
                  <a:cxn ang="0">
                    <a:pos x="298" y="622"/>
                  </a:cxn>
                  <a:cxn ang="0">
                    <a:pos x="250" y="618"/>
                  </a:cxn>
                  <a:cxn ang="0">
                    <a:pos x="206" y="604"/>
                  </a:cxn>
                  <a:cxn ang="0">
                    <a:pos x="164" y="586"/>
                  </a:cxn>
                  <a:cxn ang="0">
                    <a:pos x="126" y="562"/>
                  </a:cxn>
                  <a:cxn ang="0">
                    <a:pos x="92" y="532"/>
                  </a:cxn>
                  <a:cxn ang="0">
                    <a:pos x="62" y="498"/>
                  </a:cxn>
                  <a:cxn ang="0">
                    <a:pos x="38" y="460"/>
                  </a:cxn>
                  <a:cxn ang="0">
                    <a:pos x="18" y="418"/>
                  </a:cxn>
                  <a:cxn ang="0">
                    <a:pos x="6" y="374"/>
                  </a:cxn>
                  <a:cxn ang="0">
                    <a:pos x="0" y="328"/>
                  </a:cxn>
                  <a:cxn ang="0">
                    <a:pos x="0" y="280"/>
                  </a:cxn>
                  <a:cxn ang="0">
                    <a:pos x="10" y="234"/>
                  </a:cxn>
                  <a:cxn ang="0">
                    <a:pos x="24" y="190"/>
                  </a:cxn>
                  <a:cxn ang="0">
                    <a:pos x="44" y="150"/>
                  </a:cxn>
                  <a:cxn ang="0">
                    <a:pos x="72" y="114"/>
                  </a:cxn>
                  <a:cxn ang="0">
                    <a:pos x="102" y="80"/>
                  </a:cxn>
                  <a:cxn ang="0">
                    <a:pos x="138" y="52"/>
                  </a:cxn>
                  <a:cxn ang="0">
                    <a:pos x="178" y="30"/>
                  </a:cxn>
                  <a:cxn ang="0">
                    <a:pos x="220" y="14"/>
                  </a:cxn>
                  <a:cxn ang="0">
                    <a:pos x="266" y="4"/>
                  </a:cxn>
                  <a:cxn ang="0">
                    <a:pos x="314" y="0"/>
                  </a:cxn>
                </a:cxnLst>
                <a:rect l="0" t="0" r="r" b="b"/>
                <a:pathLst>
                  <a:path w="628" h="624">
                    <a:moveTo>
                      <a:pt x="314" y="0"/>
                    </a:moveTo>
                    <a:lnTo>
                      <a:pt x="330" y="0"/>
                    </a:lnTo>
                    <a:lnTo>
                      <a:pt x="346" y="2"/>
                    </a:lnTo>
                    <a:lnTo>
                      <a:pt x="362" y="4"/>
                    </a:lnTo>
                    <a:lnTo>
                      <a:pt x="376" y="6"/>
                    </a:lnTo>
                    <a:lnTo>
                      <a:pt x="392" y="10"/>
                    </a:lnTo>
                    <a:lnTo>
                      <a:pt x="408" y="14"/>
                    </a:lnTo>
                    <a:lnTo>
                      <a:pt x="422" y="18"/>
                    </a:lnTo>
                    <a:lnTo>
                      <a:pt x="436" y="24"/>
                    </a:lnTo>
                    <a:lnTo>
                      <a:pt x="450" y="30"/>
                    </a:lnTo>
                    <a:lnTo>
                      <a:pt x="464" y="38"/>
                    </a:lnTo>
                    <a:lnTo>
                      <a:pt x="476" y="44"/>
                    </a:lnTo>
                    <a:lnTo>
                      <a:pt x="490" y="52"/>
                    </a:lnTo>
                    <a:lnTo>
                      <a:pt x="502" y="62"/>
                    </a:lnTo>
                    <a:lnTo>
                      <a:pt x="514" y="70"/>
                    </a:lnTo>
                    <a:lnTo>
                      <a:pt x="524" y="80"/>
                    </a:lnTo>
                    <a:lnTo>
                      <a:pt x="536" y="92"/>
                    </a:lnTo>
                    <a:lnTo>
                      <a:pt x="546" y="102"/>
                    </a:lnTo>
                    <a:lnTo>
                      <a:pt x="556" y="114"/>
                    </a:lnTo>
                    <a:lnTo>
                      <a:pt x="566" y="124"/>
                    </a:lnTo>
                    <a:lnTo>
                      <a:pt x="574" y="138"/>
                    </a:lnTo>
                    <a:lnTo>
                      <a:pt x="582" y="150"/>
                    </a:lnTo>
                    <a:lnTo>
                      <a:pt x="590" y="162"/>
                    </a:lnTo>
                    <a:lnTo>
                      <a:pt x="598" y="176"/>
                    </a:lnTo>
                    <a:lnTo>
                      <a:pt x="604" y="190"/>
                    </a:lnTo>
                    <a:lnTo>
                      <a:pt x="610" y="204"/>
                    </a:lnTo>
                    <a:lnTo>
                      <a:pt x="614" y="218"/>
                    </a:lnTo>
                    <a:lnTo>
                      <a:pt x="618" y="234"/>
                    </a:lnTo>
                    <a:lnTo>
                      <a:pt x="622" y="248"/>
                    </a:lnTo>
                    <a:lnTo>
                      <a:pt x="624" y="264"/>
                    </a:lnTo>
                    <a:lnTo>
                      <a:pt x="626" y="280"/>
                    </a:lnTo>
                    <a:lnTo>
                      <a:pt x="628" y="296"/>
                    </a:lnTo>
                    <a:lnTo>
                      <a:pt x="628" y="312"/>
                    </a:lnTo>
                    <a:lnTo>
                      <a:pt x="628" y="328"/>
                    </a:lnTo>
                    <a:lnTo>
                      <a:pt x="626" y="344"/>
                    </a:lnTo>
                    <a:lnTo>
                      <a:pt x="624" y="358"/>
                    </a:lnTo>
                    <a:lnTo>
                      <a:pt x="622" y="374"/>
                    </a:lnTo>
                    <a:lnTo>
                      <a:pt x="618" y="390"/>
                    </a:lnTo>
                    <a:lnTo>
                      <a:pt x="614" y="404"/>
                    </a:lnTo>
                    <a:lnTo>
                      <a:pt x="610" y="418"/>
                    </a:lnTo>
                    <a:lnTo>
                      <a:pt x="604" y="432"/>
                    </a:lnTo>
                    <a:lnTo>
                      <a:pt x="598" y="446"/>
                    </a:lnTo>
                    <a:lnTo>
                      <a:pt x="590" y="460"/>
                    </a:lnTo>
                    <a:lnTo>
                      <a:pt x="582" y="472"/>
                    </a:lnTo>
                    <a:lnTo>
                      <a:pt x="574" y="486"/>
                    </a:lnTo>
                    <a:lnTo>
                      <a:pt x="566" y="498"/>
                    </a:lnTo>
                    <a:lnTo>
                      <a:pt x="556" y="510"/>
                    </a:lnTo>
                    <a:lnTo>
                      <a:pt x="546" y="520"/>
                    </a:lnTo>
                    <a:lnTo>
                      <a:pt x="536" y="532"/>
                    </a:lnTo>
                    <a:lnTo>
                      <a:pt x="524" y="542"/>
                    </a:lnTo>
                    <a:lnTo>
                      <a:pt x="514" y="552"/>
                    </a:lnTo>
                    <a:lnTo>
                      <a:pt x="502" y="562"/>
                    </a:lnTo>
                    <a:lnTo>
                      <a:pt x="490" y="570"/>
                    </a:lnTo>
                    <a:lnTo>
                      <a:pt x="476" y="578"/>
                    </a:lnTo>
                    <a:lnTo>
                      <a:pt x="464" y="586"/>
                    </a:lnTo>
                    <a:lnTo>
                      <a:pt x="450" y="592"/>
                    </a:lnTo>
                    <a:lnTo>
                      <a:pt x="436" y="598"/>
                    </a:lnTo>
                    <a:lnTo>
                      <a:pt x="422" y="604"/>
                    </a:lnTo>
                    <a:lnTo>
                      <a:pt x="408" y="610"/>
                    </a:lnTo>
                    <a:lnTo>
                      <a:pt x="392" y="614"/>
                    </a:lnTo>
                    <a:lnTo>
                      <a:pt x="376" y="618"/>
                    </a:lnTo>
                    <a:lnTo>
                      <a:pt x="362" y="620"/>
                    </a:lnTo>
                    <a:lnTo>
                      <a:pt x="346" y="622"/>
                    </a:lnTo>
                    <a:lnTo>
                      <a:pt x="330" y="622"/>
                    </a:lnTo>
                    <a:lnTo>
                      <a:pt x="314" y="624"/>
                    </a:lnTo>
                    <a:lnTo>
                      <a:pt x="298" y="622"/>
                    </a:lnTo>
                    <a:lnTo>
                      <a:pt x="282" y="622"/>
                    </a:lnTo>
                    <a:lnTo>
                      <a:pt x="266" y="620"/>
                    </a:lnTo>
                    <a:lnTo>
                      <a:pt x="250" y="618"/>
                    </a:lnTo>
                    <a:lnTo>
                      <a:pt x="236" y="614"/>
                    </a:lnTo>
                    <a:lnTo>
                      <a:pt x="220" y="610"/>
                    </a:lnTo>
                    <a:lnTo>
                      <a:pt x="206" y="604"/>
                    </a:lnTo>
                    <a:lnTo>
                      <a:pt x="192" y="598"/>
                    </a:lnTo>
                    <a:lnTo>
                      <a:pt x="178" y="592"/>
                    </a:lnTo>
                    <a:lnTo>
                      <a:pt x="164" y="586"/>
                    </a:lnTo>
                    <a:lnTo>
                      <a:pt x="150" y="578"/>
                    </a:lnTo>
                    <a:lnTo>
                      <a:pt x="138" y="570"/>
                    </a:lnTo>
                    <a:lnTo>
                      <a:pt x="126" y="562"/>
                    </a:lnTo>
                    <a:lnTo>
                      <a:pt x="114" y="552"/>
                    </a:lnTo>
                    <a:lnTo>
                      <a:pt x="102" y="542"/>
                    </a:lnTo>
                    <a:lnTo>
                      <a:pt x="92" y="532"/>
                    </a:lnTo>
                    <a:lnTo>
                      <a:pt x="82" y="520"/>
                    </a:lnTo>
                    <a:lnTo>
                      <a:pt x="72" y="510"/>
                    </a:lnTo>
                    <a:lnTo>
                      <a:pt x="62" y="498"/>
                    </a:lnTo>
                    <a:lnTo>
                      <a:pt x="54" y="486"/>
                    </a:lnTo>
                    <a:lnTo>
                      <a:pt x="44" y="472"/>
                    </a:lnTo>
                    <a:lnTo>
                      <a:pt x="38" y="460"/>
                    </a:lnTo>
                    <a:lnTo>
                      <a:pt x="30" y="446"/>
                    </a:lnTo>
                    <a:lnTo>
                      <a:pt x="24" y="432"/>
                    </a:lnTo>
                    <a:lnTo>
                      <a:pt x="18" y="418"/>
                    </a:lnTo>
                    <a:lnTo>
                      <a:pt x="14" y="404"/>
                    </a:lnTo>
                    <a:lnTo>
                      <a:pt x="10" y="390"/>
                    </a:lnTo>
                    <a:lnTo>
                      <a:pt x="6" y="374"/>
                    </a:lnTo>
                    <a:lnTo>
                      <a:pt x="2" y="358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2" y="264"/>
                    </a:lnTo>
                    <a:lnTo>
                      <a:pt x="6" y="248"/>
                    </a:lnTo>
                    <a:lnTo>
                      <a:pt x="10" y="234"/>
                    </a:lnTo>
                    <a:lnTo>
                      <a:pt x="14" y="218"/>
                    </a:lnTo>
                    <a:lnTo>
                      <a:pt x="18" y="204"/>
                    </a:lnTo>
                    <a:lnTo>
                      <a:pt x="24" y="190"/>
                    </a:lnTo>
                    <a:lnTo>
                      <a:pt x="30" y="176"/>
                    </a:lnTo>
                    <a:lnTo>
                      <a:pt x="38" y="162"/>
                    </a:lnTo>
                    <a:lnTo>
                      <a:pt x="44" y="150"/>
                    </a:lnTo>
                    <a:lnTo>
                      <a:pt x="54" y="138"/>
                    </a:lnTo>
                    <a:lnTo>
                      <a:pt x="62" y="124"/>
                    </a:lnTo>
                    <a:lnTo>
                      <a:pt x="72" y="114"/>
                    </a:lnTo>
                    <a:lnTo>
                      <a:pt x="82" y="102"/>
                    </a:lnTo>
                    <a:lnTo>
                      <a:pt x="92" y="92"/>
                    </a:lnTo>
                    <a:lnTo>
                      <a:pt x="102" y="80"/>
                    </a:lnTo>
                    <a:lnTo>
                      <a:pt x="114" y="70"/>
                    </a:lnTo>
                    <a:lnTo>
                      <a:pt x="126" y="62"/>
                    </a:lnTo>
                    <a:lnTo>
                      <a:pt x="138" y="52"/>
                    </a:lnTo>
                    <a:lnTo>
                      <a:pt x="150" y="44"/>
                    </a:lnTo>
                    <a:lnTo>
                      <a:pt x="164" y="38"/>
                    </a:lnTo>
                    <a:lnTo>
                      <a:pt x="178" y="30"/>
                    </a:lnTo>
                    <a:lnTo>
                      <a:pt x="192" y="24"/>
                    </a:lnTo>
                    <a:lnTo>
                      <a:pt x="206" y="18"/>
                    </a:lnTo>
                    <a:lnTo>
                      <a:pt x="220" y="14"/>
                    </a:lnTo>
                    <a:lnTo>
                      <a:pt x="236" y="10"/>
                    </a:lnTo>
                    <a:lnTo>
                      <a:pt x="250" y="6"/>
                    </a:lnTo>
                    <a:lnTo>
                      <a:pt x="266" y="4"/>
                    </a:lnTo>
                    <a:lnTo>
                      <a:pt x="282" y="2"/>
                    </a:lnTo>
                    <a:lnTo>
                      <a:pt x="298" y="0"/>
                    </a:lnTo>
                    <a:lnTo>
                      <a:pt x="314" y="0"/>
                    </a:lnTo>
                    <a:lnTo>
                      <a:pt x="314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1" name="Freeform 26"/>
              <p:cNvSpPr>
                <a:spLocks/>
              </p:cNvSpPr>
              <p:nvPr/>
            </p:nvSpPr>
            <p:spPr bwMode="auto">
              <a:xfrm>
                <a:off x="1380521" y="1189541"/>
                <a:ext cx="1244390" cy="1175168"/>
              </a:xfrm>
              <a:custGeom>
                <a:avLst/>
                <a:gdLst/>
                <a:ahLst/>
                <a:cxnLst>
                  <a:cxn ang="0">
                    <a:pos x="338" y="2"/>
                  </a:cxn>
                  <a:cxn ang="0">
                    <a:pos x="384" y="10"/>
                  </a:cxn>
                  <a:cxn ang="0">
                    <a:pos x="426" y="24"/>
                  </a:cxn>
                  <a:cxn ang="0">
                    <a:pos x="466" y="44"/>
                  </a:cxn>
                  <a:cxn ang="0">
                    <a:pos x="502" y="70"/>
                  </a:cxn>
                  <a:cxn ang="0">
                    <a:pos x="534" y="100"/>
                  </a:cxn>
                  <a:cxn ang="0">
                    <a:pos x="562" y="134"/>
                  </a:cxn>
                  <a:cxn ang="0">
                    <a:pos x="584" y="172"/>
                  </a:cxn>
                  <a:cxn ang="0">
                    <a:pos x="600" y="214"/>
                  </a:cxn>
                  <a:cxn ang="0">
                    <a:pos x="612" y="256"/>
                  </a:cxn>
                  <a:cxn ang="0">
                    <a:pos x="614" y="302"/>
                  </a:cxn>
                  <a:cxn ang="0">
                    <a:pos x="612" y="348"/>
                  </a:cxn>
                  <a:cxn ang="0">
                    <a:pos x="600" y="392"/>
                  </a:cxn>
                  <a:cxn ang="0">
                    <a:pos x="584" y="434"/>
                  </a:cxn>
                  <a:cxn ang="0">
                    <a:pos x="562" y="472"/>
                  </a:cxn>
                  <a:cxn ang="0">
                    <a:pos x="534" y="506"/>
                  </a:cxn>
                  <a:cxn ang="0">
                    <a:pos x="502" y="536"/>
                  </a:cxn>
                  <a:cxn ang="0">
                    <a:pos x="466" y="562"/>
                  </a:cxn>
                  <a:cxn ang="0">
                    <a:pos x="426" y="582"/>
                  </a:cxn>
                  <a:cxn ang="0">
                    <a:pos x="384" y="596"/>
                  </a:cxn>
                  <a:cxn ang="0">
                    <a:pos x="338" y="604"/>
                  </a:cxn>
                  <a:cxn ang="0">
                    <a:pos x="292" y="606"/>
                  </a:cxn>
                  <a:cxn ang="0">
                    <a:pos x="246" y="600"/>
                  </a:cxn>
                  <a:cxn ang="0">
                    <a:pos x="202" y="588"/>
                  </a:cxn>
                  <a:cxn ang="0">
                    <a:pos x="162" y="568"/>
                  </a:cxn>
                  <a:cxn ang="0">
                    <a:pos x="124" y="546"/>
                  </a:cxn>
                  <a:cxn ang="0">
                    <a:pos x="90" y="516"/>
                  </a:cxn>
                  <a:cxn ang="0">
                    <a:pos x="62" y="484"/>
                  </a:cxn>
                  <a:cxn ang="0">
                    <a:pos x="38" y="446"/>
                  </a:cxn>
                  <a:cxn ang="0">
                    <a:pos x="20" y="406"/>
                  </a:cxn>
                  <a:cxn ang="0">
                    <a:pos x="6" y="364"/>
                  </a:cxn>
                  <a:cxn ang="0">
                    <a:pos x="0" y="318"/>
                  </a:cxn>
                  <a:cxn ang="0">
                    <a:pos x="2" y="272"/>
                  </a:cxn>
                  <a:cxn ang="0">
                    <a:pos x="10" y="228"/>
                  </a:cxn>
                  <a:cxn ang="0">
                    <a:pos x="24" y="186"/>
                  </a:cxn>
                  <a:cxn ang="0">
                    <a:pos x="44" y="146"/>
                  </a:cxn>
                  <a:cxn ang="0">
                    <a:pos x="70" y="110"/>
                  </a:cxn>
                  <a:cxn ang="0">
                    <a:pos x="102" y="78"/>
                  </a:cxn>
                  <a:cxn ang="0">
                    <a:pos x="136" y="52"/>
                  </a:cxn>
                  <a:cxn ang="0">
                    <a:pos x="174" y="30"/>
                  </a:cxn>
                  <a:cxn ang="0">
                    <a:pos x="216" y="14"/>
                  </a:cxn>
                  <a:cxn ang="0">
                    <a:pos x="260" y="4"/>
                  </a:cxn>
                  <a:cxn ang="0">
                    <a:pos x="308" y="0"/>
                  </a:cxn>
                </a:cxnLst>
                <a:rect l="0" t="0" r="r" b="b"/>
                <a:pathLst>
                  <a:path w="614" h="606">
                    <a:moveTo>
                      <a:pt x="308" y="0"/>
                    </a:moveTo>
                    <a:lnTo>
                      <a:pt x="324" y="0"/>
                    </a:lnTo>
                    <a:lnTo>
                      <a:pt x="338" y="2"/>
                    </a:lnTo>
                    <a:lnTo>
                      <a:pt x="354" y="4"/>
                    </a:lnTo>
                    <a:lnTo>
                      <a:pt x="370" y="6"/>
                    </a:lnTo>
                    <a:lnTo>
                      <a:pt x="384" y="10"/>
                    </a:lnTo>
                    <a:lnTo>
                      <a:pt x="398" y="14"/>
                    </a:lnTo>
                    <a:lnTo>
                      <a:pt x="414" y="18"/>
                    </a:lnTo>
                    <a:lnTo>
                      <a:pt x="426" y="24"/>
                    </a:lnTo>
                    <a:lnTo>
                      <a:pt x="440" y="30"/>
                    </a:lnTo>
                    <a:lnTo>
                      <a:pt x="454" y="36"/>
                    </a:lnTo>
                    <a:lnTo>
                      <a:pt x="466" y="44"/>
                    </a:lnTo>
                    <a:lnTo>
                      <a:pt x="480" y="52"/>
                    </a:lnTo>
                    <a:lnTo>
                      <a:pt x="492" y="60"/>
                    </a:lnTo>
                    <a:lnTo>
                      <a:pt x="502" y="70"/>
                    </a:lnTo>
                    <a:lnTo>
                      <a:pt x="514" y="78"/>
                    </a:lnTo>
                    <a:lnTo>
                      <a:pt x="524" y="90"/>
                    </a:lnTo>
                    <a:lnTo>
                      <a:pt x="534" y="100"/>
                    </a:lnTo>
                    <a:lnTo>
                      <a:pt x="544" y="110"/>
                    </a:lnTo>
                    <a:lnTo>
                      <a:pt x="554" y="122"/>
                    </a:lnTo>
                    <a:lnTo>
                      <a:pt x="562" y="134"/>
                    </a:lnTo>
                    <a:lnTo>
                      <a:pt x="570" y="146"/>
                    </a:lnTo>
                    <a:lnTo>
                      <a:pt x="578" y="158"/>
                    </a:lnTo>
                    <a:lnTo>
                      <a:pt x="584" y="172"/>
                    </a:lnTo>
                    <a:lnTo>
                      <a:pt x="590" y="186"/>
                    </a:lnTo>
                    <a:lnTo>
                      <a:pt x="596" y="198"/>
                    </a:lnTo>
                    <a:lnTo>
                      <a:pt x="600" y="214"/>
                    </a:lnTo>
                    <a:lnTo>
                      <a:pt x="606" y="228"/>
                    </a:lnTo>
                    <a:lnTo>
                      <a:pt x="608" y="242"/>
                    </a:lnTo>
                    <a:lnTo>
                      <a:pt x="612" y="256"/>
                    </a:lnTo>
                    <a:lnTo>
                      <a:pt x="614" y="272"/>
                    </a:lnTo>
                    <a:lnTo>
                      <a:pt x="614" y="288"/>
                    </a:lnTo>
                    <a:lnTo>
                      <a:pt x="614" y="302"/>
                    </a:lnTo>
                    <a:lnTo>
                      <a:pt x="614" y="318"/>
                    </a:lnTo>
                    <a:lnTo>
                      <a:pt x="614" y="334"/>
                    </a:lnTo>
                    <a:lnTo>
                      <a:pt x="612" y="348"/>
                    </a:lnTo>
                    <a:lnTo>
                      <a:pt x="608" y="364"/>
                    </a:lnTo>
                    <a:lnTo>
                      <a:pt x="606" y="378"/>
                    </a:lnTo>
                    <a:lnTo>
                      <a:pt x="600" y="392"/>
                    </a:lnTo>
                    <a:lnTo>
                      <a:pt x="596" y="406"/>
                    </a:lnTo>
                    <a:lnTo>
                      <a:pt x="590" y="420"/>
                    </a:lnTo>
                    <a:lnTo>
                      <a:pt x="584" y="434"/>
                    </a:lnTo>
                    <a:lnTo>
                      <a:pt x="578" y="446"/>
                    </a:lnTo>
                    <a:lnTo>
                      <a:pt x="570" y="460"/>
                    </a:lnTo>
                    <a:lnTo>
                      <a:pt x="562" y="472"/>
                    </a:lnTo>
                    <a:lnTo>
                      <a:pt x="554" y="484"/>
                    </a:lnTo>
                    <a:lnTo>
                      <a:pt x="544" y="496"/>
                    </a:lnTo>
                    <a:lnTo>
                      <a:pt x="534" y="506"/>
                    </a:lnTo>
                    <a:lnTo>
                      <a:pt x="524" y="516"/>
                    </a:lnTo>
                    <a:lnTo>
                      <a:pt x="514" y="526"/>
                    </a:lnTo>
                    <a:lnTo>
                      <a:pt x="502" y="536"/>
                    </a:lnTo>
                    <a:lnTo>
                      <a:pt x="492" y="546"/>
                    </a:lnTo>
                    <a:lnTo>
                      <a:pt x="480" y="554"/>
                    </a:lnTo>
                    <a:lnTo>
                      <a:pt x="466" y="562"/>
                    </a:lnTo>
                    <a:lnTo>
                      <a:pt x="454" y="568"/>
                    </a:lnTo>
                    <a:lnTo>
                      <a:pt x="440" y="576"/>
                    </a:lnTo>
                    <a:lnTo>
                      <a:pt x="426" y="582"/>
                    </a:lnTo>
                    <a:lnTo>
                      <a:pt x="414" y="588"/>
                    </a:lnTo>
                    <a:lnTo>
                      <a:pt x="398" y="592"/>
                    </a:lnTo>
                    <a:lnTo>
                      <a:pt x="384" y="596"/>
                    </a:lnTo>
                    <a:lnTo>
                      <a:pt x="370" y="600"/>
                    </a:lnTo>
                    <a:lnTo>
                      <a:pt x="354" y="602"/>
                    </a:lnTo>
                    <a:lnTo>
                      <a:pt x="338" y="604"/>
                    </a:lnTo>
                    <a:lnTo>
                      <a:pt x="324" y="606"/>
                    </a:lnTo>
                    <a:lnTo>
                      <a:pt x="308" y="606"/>
                    </a:lnTo>
                    <a:lnTo>
                      <a:pt x="292" y="606"/>
                    </a:lnTo>
                    <a:lnTo>
                      <a:pt x="276" y="604"/>
                    </a:lnTo>
                    <a:lnTo>
                      <a:pt x="260" y="602"/>
                    </a:lnTo>
                    <a:lnTo>
                      <a:pt x="246" y="600"/>
                    </a:lnTo>
                    <a:lnTo>
                      <a:pt x="230" y="596"/>
                    </a:lnTo>
                    <a:lnTo>
                      <a:pt x="216" y="592"/>
                    </a:lnTo>
                    <a:lnTo>
                      <a:pt x="202" y="588"/>
                    </a:lnTo>
                    <a:lnTo>
                      <a:pt x="188" y="582"/>
                    </a:lnTo>
                    <a:lnTo>
                      <a:pt x="174" y="576"/>
                    </a:lnTo>
                    <a:lnTo>
                      <a:pt x="162" y="568"/>
                    </a:lnTo>
                    <a:lnTo>
                      <a:pt x="148" y="562"/>
                    </a:lnTo>
                    <a:lnTo>
                      <a:pt x="136" y="554"/>
                    </a:lnTo>
                    <a:lnTo>
                      <a:pt x="124" y="546"/>
                    </a:lnTo>
                    <a:lnTo>
                      <a:pt x="112" y="536"/>
                    </a:lnTo>
                    <a:lnTo>
                      <a:pt x="102" y="526"/>
                    </a:lnTo>
                    <a:lnTo>
                      <a:pt x="90" y="516"/>
                    </a:lnTo>
                    <a:lnTo>
                      <a:pt x="80" y="506"/>
                    </a:lnTo>
                    <a:lnTo>
                      <a:pt x="70" y="496"/>
                    </a:lnTo>
                    <a:lnTo>
                      <a:pt x="62" y="484"/>
                    </a:lnTo>
                    <a:lnTo>
                      <a:pt x="52" y="472"/>
                    </a:lnTo>
                    <a:lnTo>
                      <a:pt x="44" y="460"/>
                    </a:lnTo>
                    <a:lnTo>
                      <a:pt x="38" y="446"/>
                    </a:lnTo>
                    <a:lnTo>
                      <a:pt x="30" y="434"/>
                    </a:lnTo>
                    <a:lnTo>
                      <a:pt x="24" y="420"/>
                    </a:lnTo>
                    <a:lnTo>
                      <a:pt x="20" y="406"/>
                    </a:lnTo>
                    <a:lnTo>
                      <a:pt x="14" y="392"/>
                    </a:lnTo>
                    <a:lnTo>
                      <a:pt x="10" y="378"/>
                    </a:lnTo>
                    <a:lnTo>
                      <a:pt x="6" y="364"/>
                    </a:lnTo>
                    <a:lnTo>
                      <a:pt x="4" y="348"/>
                    </a:lnTo>
                    <a:lnTo>
                      <a:pt x="2" y="334"/>
                    </a:lnTo>
                    <a:lnTo>
                      <a:pt x="0" y="318"/>
                    </a:lnTo>
                    <a:lnTo>
                      <a:pt x="0" y="302"/>
                    </a:lnTo>
                    <a:lnTo>
                      <a:pt x="0" y="288"/>
                    </a:lnTo>
                    <a:lnTo>
                      <a:pt x="2" y="272"/>
                    </a:lnTo>
                    <a:lnTo>
                      <a:pt x="4" y="256"/>
                    </a:lnTo>
                    <a:lnTo>
                      <a:pt x="6" y="242"/>
                    </a:lnTo>
                    <a:lnTo>
                      <a:pt x="10" y="228"/>
                    </a:lnTo>
                    <a:lnTo>
                      <a:pt x="14" y="214"/>
                    </a:lnTo>
                    <a:lnTo>
                      <a:pt x="20" y="198"/>
                    </a:lnTo>
                    <a:lnTo>
                      <a:pt x="24" y="186"/>
                    </a:lnTo>
                    <a:lnTo>
                      <a:pt x="30" y="172"/>
                    </a:lnTo>
                    <a:lnTo>
                      <a:pt x="38" y="158"/>
                    </a:lnTo>
                    <a:lnTo>
                      <a:pt x="44" y="146"/>
                    </a:lnTo>
                    <a:lnTo>
                      <a:pt x="52" y="134"/>
                    </a:lnTo>
                    <a:lnTo>
                      <a:pt x="62" y="122"/>
                    </a:lnTo>
                    <a:lnTo>
                      <a:pt x="70" y="110"/>
                    </a:lnTo>
                    <a:lnTo>
                      <a:pt x="80" y="100"/>
                    </a:lnTo>
                    <a:lnTo>
                      <a:pt x="90" y="90"/>
                    </a:lnTo>
                    <a:lnTo>
                      <a:pt x="102" y="78"/>
                    </a:lnTo>
                    <a:lnTo>
                      <a:pt x="112" y="70"/>
                    </a:lnTo>
                    <a:lnTo>
                      <a:pt x="124" y="60"/>
                    </a:lnTo>
                    <a:lnTo>
                      <a:pt x="136" y="52"/>
                    </a:lnTo>
                    <a:lnTo>
                      <a:pt x="148" y="44"/>
                    </a:lnTo>
                    <a:lnTo>
                      <a:pt x="162" y="36"/>
                    </a:lnTo>
                    <a:lnTo>
                      <a:pt x="174" y="30"/>
                    </a:lnTo>
                    <a:lnTo>
                      <a:pt x="188" y="24"/>
                    </a:lnTo>
                    <a:lnTo>
                      <a:pt x="202" y="18"/>
                    </a:lnTo>
                    <a:lnTo>
                      <a:pt x="216" y="14"/>
                    </a:lnTo>
                    <a:lnTo>
                      <a:pt x="230" y="10"/>
                    </a:lnTo>
                    <a:lnTo>
                      <a:pt x="246" y="6"/>
                    </a:lnTo>
                    <a:lnTo>
                      <a:pt x="260" y="4"/>
                    </a:lnTo>
                    <a:lnTo>
                      <a:pt x="276" y="2"/>
                    </a:lnTo>
                    <a:lnTo>
                      <a:pt x="292" y="0"/>
                    </a:lnTo>
                    <a:lnTo>
                      <a:pt x="308" y="0"/>
                    </a:lnTo>
                    <a:lnTo>
                      <a:pt x="308" y="0"/>
                    </a:lnTo>
                    <a:close/>
                  </a:path>
                </a:pathLst>
              </a:custGeom>
              <a:solidFill>
                <a:srgbClr val="F5B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2" name="Freeform 27"/>
              <p:cNvSpPr>
                <a:spLocks/>
              </p:cNvSpPr>
              <p:nvPr/>
            </p:nvSpPr>
            <p:spPr bwMode="auto">
              <a:xfrm>
                <a:off x="1396735" y="1205055"/>
                <a:ext cx="1216016" cy="1140262"/>
              </a:xfrm>
              <a:custGeom>
                <a:avLst/>
                <a:gdLst/>
                <a:ahLst/>
                <a:cxnLst>
                  <a:cxn ang="0">
                    <a:pos x="330" y="2"/>
                  </a:cxn>
                  <a:cxn ang="0">
                    <a:pos x="374" y="10"/>
                  </a:cxn>
                  <a:cxn ang="0">
                    <a:pos x="416" y="24"/>
                  </a:cxn>
                  <a:cxn ang="0">
                    <a:pos x="454" y="44"/>
                  </a:cxn>
                  <a:cxn ang="0">
                    <a:pos x="490" y="68"/>
                  </a:cxn>
                  <a:cxn ang="0">
                    <a:pos x="522" y="98"/>
                  </a:cxn>
                  <a:cxn ang="0">
                    <a:pos x="548" y="130"/>
                  </a:cxn>
                  <a:cxn ang="0">
                    <a:pos x="570" y="168"/>
                  </a:cxn>
                  <a:cxn ang="0">
                    <a:pos x="586" y="208"/>
                  </a:cxn>
                  <a:cxn ang="0">
                    <a:pos x="596" y="250"/>
                  </a:cxn>
                  <a:cxn ang="0">
                    <a:pos x="600" y="294"/>
                  </a:cxn>
                  <a:cxn ang="0">
                    <a:pos x="596" y="338"/>
                  </a:cxn>
                  <a:cxn ang="0">
                    <a:pos x="586" y="382"/>
                  </a:cxn>
                  <a:cxn ang="0">
                    <a:pos x="570" y="422"/>
                  </a:cxn>
                  <a:cxn ang="0">
                    <a:pos x="548" y="458"/>
                  </a:cxn>
                  <a:cxn ang="0">
                    <a:pos x="522" y="492"/>
                  </a:cxn>
                  <a:cxn ang="0">
                    <a:pos x="490" y="520"/>
                  </a:cxn>
                  <a:cxn ang="0">
                    <a:pos x="454" y="546"/>
                  </a:cxn>
                  <a:cxn ang="0">
                    <a:pos x="416" y="564"/>
                  </a:cxn>
                  <a:cxn ang="0">
                    <a:pos x="374" y="578"/>
                  </a:cxn>
                  <a:cxn ang="0">
                    <a:pos x="330" y="586"/>
                  </a:cxn>
                  <a:cxn ang="0">
                    <a:pos x="284" y="588"/>
                  </a:cxn>
                  <a:cxn ang="0">
                    <a:pos x="240" y="582"/>
                  </a:cxn>
                  <a:cxn ang="0">
                    <a:pos x="196" y="570"/>
                  </a:cxn>
                  <a:cxn ang="0">
                    <a:pos x="156" y="552"/>
                  </a:cxn>
                  <a:cxn ang="0">
                    <a:pos x="120" y="530"/>
                  </a:cxn>
                  <a:cxn ang="0">
                    <a:pos x="88" y="502"/>
                  </a:cxn>
                  <a:cxn ang="0">
                    <a:pos x="60" y="470"/>
                  </a:cxn>
                  <a:cxn ang="0">
                    <a:pos x="36" y="434"/>
                  </a:cxn>
                  <a:cxn ang="0">
                    <a:pos x="18" y="396"/>
                  </a:cxn>
                  <a:cxn ang="0">
                    <a:pos x="6" y="354"/>
                  </a:cxn>
                  <a:cxn ang="0">
                    <a:pos x="0" y="310"/>
                  </a:cxn>
                  <a:cxn ang="0">
                    <a:pos x="2" y="264"/>
                  </a:cxn>
                  <a:cxn ang="0">
                    <a:pos x="10" y="222"/>
                  </a:cxn>
                  <a:cxn ang="0">
                    <a:pos x="24" y="180"/>
                  </a:cxn>
                  <a:cxn ang="0">
                    <a:pos x="44" y="142"/>
                  </a:cxn>
                  <a:cxn ang="0">
                    <a:pos x="68" y="108"/>
                  </a:cxn>
                  <a:cxn ang="0">
                    <a:pos x="98" y="78"/>
                  </a:cxn>
                  <a:cxn ang="0">
                    <a:pos x="132" y="52"/>
                  </a:cxn>
                  <a:cxn ang="0">
                    <a:pos x="170" y="30"/>
                  </a:cxn>
                  <a:cxn ang="0">
                    <a:pos x="210" y="14"/>
                  </a:cxn>
                  <a:cxn ang="0">
                    <a:pos x="254" y="4"/>
                  </a:cxn>
                  <a:cxn ang="0">
                    <a:pos x="300" y="0"/>
                  </a:cxn>
                </a:cxnLst>
                <a:rect l="0" t="0" r="r" b="b"/>
                <a:pathLst>
                  <a:path w="600" h="588">
                    <a:moveTo>
                      <a:pt x="300" y="0"/>
                    </a:moveTo>
                    <a:lnTo>
                      <a:pt x="314" y="2"/>
                    </a:lnTo>
                    <a:lnTo>
                      <a:pt x="330" y="2"/>
                    </a:lnTo>
                    <a:lnTo>
                      <a:pt x="346" y="4"/>
                    </a:lnTo>
                    <a:lnTo>
                      <a:pt x="360" y="6"/>
                    </a:lnTo>
                    <a:lnTo>
                      <a:pt x="374" y="10"/>
                    </a:lnTo>
                    <a:lnTo>
                      <a:pt x="388" y="14"/>
                    </a:lnTo>
                    <a:lnTo>
                      <a:pt x="402" y="18"/>
                    </a:lnTo>
                    <a:lnTo>
                      <a:pt x="416" y="24"/>
                    </a:lnTo>
                    <a:lnTo>
                      <a:pt x="430" y="30"/>
                    </a:lnTo>
                    <a:lnTo>
                      <a:pt x="442" y="36"/>
                    </a:lnTo>
                    <a:lnTo>
                      <a:pt x="454" y="44"/>
                    </a:lnTo>
                    <a:lnTo>
                      <a:pt x="468" y="52"/>
                    </a:lnTo>
                    <a:lnTo>
                      <a:pt x="478" y="60"/>
                    </a:lnTo>
                    <a:lnTo>
                      <a:pt x="490" y="68"/>
                    </a:lnTo>
                    <a:lnTo>
                      <a:pt x="502" y="78"/>
                    </a:lnTo>
                    <a:lnTo>
                      <a:pt x="512" y="88"/>
                    </a:lnTo>
                    <a:lnTo>
                      <a:pt x="522" y="98"/>
                    </a:lnTo>
                    <a:lnTo>
                      <a:pt x="530" y="108"/>
                    </a:lnTo>
                    <a:lnTo>
                      <a:pt x="540" y="120"/>
                    </a:lnTo>
                    <a:lnTo>
                      <a:pt x="548" y="130"/>
                    </a:lnTo>
                    <a:lnTo>
                      <a:pt x="556" y="142"/>
                    </a:lnTo>
                    <a:lnTo>
                      <a:pt x="564" y="154"/>
                    </a:lnTo>
                    <a:lnTo>
                      <a:pt x="570" y="168"/>
                    </a:lnTo>
                    <a:lnTo>
                      <a:pt x="576" y="180"/>
                    </a:lnTo>
                    <a:lnTo>
                      <a:pt x="582" y="194"/>
                    </a:lnTo>
                    <a:lnTo>
                      <a:pt x="586" y="208"/>
                    </a:lnTo>
                    <a:lnTo>
                      <a:pt x="590" y="222"/>
                    </a:lnTo>
                    <a:lnTo>
                      <a:pt x="594" y="236"/>
                    </a:lnTo>
                    <a:lnTo>
                      <a:pt x="596" y="250"/>
                    </a:lnTo>
                    <a:lnTo>
                      <a:pt x="598" y="264"/>
                    </a:lnTo>
                    <a:lnTo>
                      <a:pt x="600" y="280"/>
                    </a:lnTo>
                    <a:lnTo>
                      <a:pt x="600" y="294"/>
                    </a:lnTo>
                    <a:lnTo>
                      <a:pt x="600" y="310"/>
                    </a:lnTo>
                    <a:lnTo>
                      <a:pt x="598" y="324"/>
                    </a:lnTo>
                    <a:lnTo>
                      <a:pt x="596" y="338"/>
                    </a:lnTo>
                    <a:lnTo>
                      <a:pt x="594" y="354"/>
                    </a:lnTo>
                    <a:lnTo>
                      <a:pt x="590" y="368"/>
                    </a:lnTo>
                    <a:lnTo>
                      <a:pt x="586" y="382"/>
                    </a:lnTo>
                    <a:lnTo>
                      <a:pt x="582" y="396"/>
                    </a:lnTo>
                    <a:lnTo>
                      <a:pt x="576" y="408"/>
                    </a:lnTo>
                    <a:lnTo>
                      <a:pt x="570" y="422"/>
                    </a:lnTo>
                    <a:lnTo>
                      <a:pt x="564" y="434"/>
                    </a:lnTo>
                    <a:lnTo>
                      <a:pt x="556" y="446"/>
                    </a:lnTo>
                    <a:lnTo>
                      <a:pt x="548" y="458"/>
                    </a:lnTo>
                    <a:lnTo>
                      <a:pt x="540" y="470"/>
                    </a:lnTo>
                    <a:lnTo>
                      <a:pt x="530" y="480"/>
                    </a:lnTo>
                    <a:lnTo>
                      <a:pt x="522" y="492"/>
                    </a:lnTo>
                    <a:lnTo>
                      <a:pt x="512" y="502"/>
                    </a:lnTo>
                    <a:lnTo>
                      <a:pt x="502" y="512"/>
                    </a:lnTo>
                    <a:lnTo>
                      <a:pt x="490" y="520"/>
                    </a:lnTo>
                    <a:lnTo>
                      <a:pt x="478" y="530"/>
                    </a:lnTo>
                    <a:lnTo>
                      <a:pt x="468" y="538"/>
                    </a:lnTo>
                    <a:lnTo>
                      <a:pt x="454" y="546"/>
                    </a:lnTo>
                    <a:lnTo>
                      <a:pt x="442" y="552"/>
                    </a:lnTo>
                    <a:lnTo>
                      <a:pt x="430" y="558"/>
                    </a:lnTo>
                    <a:lnTo>
                      <a:pt x="416" y="564"/>
                    </a:lnTo>
                    <a:lnTo>
                      <a:pt x="402" y="570"/>
                    </a:lnTo>
                    <a:lnTo>
                      <a:pt x="388" y="574"/>
                    </a:lnTo>
                    <a:lnTo>
                      <a:pt x="374" y="578"/>
                    </a:lnTo>
                    <a:lnTo>
                      <a:pt x="360" y="582"/>
                    </a:lnTo>
                    <a:lnTo>
                      <a:pt x="346" y="584"/>
                    </a:lnTo>
                    <a:lnTo>
                      <a:pt x="330" y="586"/>
                    </a:lnTo>
                    <a:lnTo>
                      <a:pt x="314" y="588"/>
                    </a:lnTo>
                    <a:lnTo>
                      <a:pt x="300" y="588"/>
                    </a:lnTo>
                    <a:lnTo>
                      <a:pt x="284" y="588"/>
                    </a:lnTo>
                    <a:lnTo>
                      <a:pt x="268" y="586"/>
                    </a:lnTo>
                    <a:lnTo>
                      <a:pt x="254" y="584"/>
                    </a:lnTo>
                    <a:lnTo>
                      <a:pt x="240" y="582"/>
                    </a:lnTo>
                    <a:lnTo>
                      <a:pt x="224" y="578"/>
                    </a:lnTo>
                    <a:lnTo>
                      <a:pt x="210" y="574"/>
                    </a:lnTo>
                    <a:lnTo>
                      <a:pt x="196" y="570"/>
                    </a:lnTo>
                    <a:lnTo>
                      <a:pt x="182" y="564"/>
                    </a:lnTo>
                    <a:lnTo>
                      <a:pt x="170" y="558"/>
                    </a:lnTo>
                    <a:lnTo>
                      <a:pt x="156" y="552"/>
                    </a:lnTo>
                    <a:lnTo>
                      <a:pt x="144" y="546"/>
                    </a:lnTo>
                    <a:lnTo>
                      <a:pt x="132" y="538"/>
                    </a:lnTo>
                    <a:lnTo>
                      <a:pt x="120" y="530"/>
                    </a:lnTo>
                    <a:lnTo>
                      <a:pt x="108" y="520"/>
                    </a:lnTo>
                    <a:lnTo>
                      <a:pt x="98" y="512"/>
                    </a:lnTo>
                    <a:lnTo>
                      <a:pt x="88" y="502"/>
                    </a:lnTo>
                    <a:lnTo>
                      <a:pt x="78" y="492"/>
                    </a:lnTo>
                    <a:lnTo>
                      <a:pt x="68" y="480"/>
                    </a:lnTo>
                    <a:lnTo>
                      <a:pt x="60" y="470"/>
                    </a:lnTo>
                    <a:lnTo>
                      <a:pt x="50" y="458"/>
                    </a:lnTo>
                    <a:lnTo>
                      <a:pt x="44" y="446"/>
                    </a:lnTo>
                    <a:lnTo>
                      <a:pt x="36" y="434"/>
                    </a:lnTo>
                    <a:lnTo>
                      <a:pt x="30" y="422"/>
                    </a:lnTo>
                    <a:lnTo>
                      <a:pt x="24" y="408"/>
                    </a:lnTo>
                    <a:lnTo>
                      <a:pt x="18" y="396"/>
                    </a:lnTo>
                    <a:lnTo>
                      <a:pt x="14" y="382"/>
                    </a:lnTo>
                    <a:lnTo>
                      <a:pt x="10" y="368"/>
                    </a:lnTo>
                    <a:lnTo>
                      <a:pt x="6" y="354"/>
                    </a:lnTo>
                    <a:lnTo>
                      <a:pt x="4" y="338"/>
                    </a:lnTo>
                    <a:lnTo>
                      <a:pt x="2" y="324"/>
                    </a:lnTo>
                    <a:lnTo>
                      <a:pt x="0" y="310"/>
                    </a:lnTo>
                    <a:lnTo>
                      <a:pt x="0" y="294"/>
                    </a:lnTo>
                    <a:lnTo>
                      <a:pt x="0" y="280"/>
                    </a:lnTo>
                    <a:lnTo>
                      <a:pt x="2" y="264"/>
                    </a:lnTo>
                    <a:lnTo>
                      <a:pt x="4" y="250"/>
                    </a:lnTo>
                    <a:lnTo>
                      <a:pt x="6" y="236"/>
                    </a:lnTo>
                    <a:lnTo>
                      <a:pt x="10" y="222"/>
                    </a:lnTo>
                    <a:lnTo>
                      <a:pt x="14" y="208"/>
                    </a:lnTo>
                    <a:lnTo>
                      <a:pt x="18" y="194"/>
                    </a:lnTo>
                    <a:lnTo>
                      <a:pt x="24" y="180"/>
                    </a:lnTo>
                    <a:lnTo>
                      <a:pt x="30" y="168"/>
                    </a:lnTo>
                    <a:lnTo>
                      <a:pt x="36" y="154"/>
                    </a:lnTo>
                    <a:lnTo>
                      <a:pt x="44" y="142"/>
                    </a:lnTo>
                    <a:lnTo>
                      <a:pt x="50" y="130"/>
                    </a:lnTo>
                    <a:lnTo>
                      <a:pt x="60" y="120"/>
                    </a:lnTo>
                    <a:lnTo>
                      <a:pt x="68" y="108"/>
                    </a:lnTo>
                    <a:lnTo>
                      <a:pt x="78" y="98"/>
                    </a:lnTo>
                    <a:lnTo>
                      <a:pt x="88" y="88"/>
                    </a:lnTo>
                    <a:lnTo>
                      <a:pt x="98" y="78"/>
                    </a:lnTo>
                    <a:lnTo>
                      <a:pt x="108" y="68"/>
                    </a:lnTo>
                    <a:lnTo>
                      <a:pt x="120" y="60"/>
                    </a:lnTo>
                    <a:lnTo>
                      <a:pt x="132" y="52"/>
                    </a:lnTo>
                    <a:lnTo>
                      <a:pt x="144" y="44"/>
                    </a:lnTo>
                    <a:lnTo>
                      <a:pt x="156" y="36"/>
                    </a:lnTo>
                    <a:lnTo>
                      <a:pt x="170" y="30"/>
                    </a:lnTo>
                    <a:lnTo>
                      <a:pt x="182" y="24"/>
                    </a:lnTo>
                    <a:lnTo>
                      <a:pt x="196" y="18"/>
                    </a:lnTo>
                    <a:lnTo>
                      <a:pt x="210" y="14"/>
                    </a:lnTo>
                    <a:lnTo>
                      <a:pt x="224" y="10"/>
                    </a:lnTo>
                    <a:lnTo>
                      <a:pt x="240" y="6"/>
                    </a:lnTo>
                    <a:lnTo>
                      <a:pt x="254" y="4"/>
                    </a:lnTo>
                    <a:lnTo>
                      <a:pt x="268" y="2"/>
                    </a:lnTo>
                    <a:lnTo>
                      <a:pt x="284" y="2"/>
                    </a:lnTo>
                    <a:lnTo>
                      <a:pt x="300" y="0"/>
                    </a:lnTo>
                    <a:lnTo>
                      <a:pt x="300" y="0"/>
                    </a:lnTo>
                    <a:close/>
                  </a:path>
                </a:pathLst>
              </a:custGeom>
              <a:solidFill>
                <a:srgbClr val="F5C2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3" name="Freeform 28"/>
              <p:cNvSpPr>
                <a:spLocks/>
              </p:cNvSpPr>
              <p:nvPr/>
            </p:nvSpPr>
            <p:spPr bwMode="auto">
              <a:xfrm>
                <a:off x="1408895" y="1224447"/>
                <a:ext cx="1187642" cy="1101478"/>
              </a:xfrm>
              <a:custGeom>
                <a:avLst/>
                <a:gdLst/>
                <a:ahLst/>
                <a:cxnLst>
                  <a:cxn ang="0">
                    <a:pos x="324" y="2"/>
                  </a:cxn>
                  <a:cxn ang="0">
                    <a:pos x="366" y="8"/>
                  </a:cxn>
                  <a:cxn ang="0">
                    <a:pos x="408" y="22"/>
                  </a:cxn>
                  <a:cxn ang="0">
                    <a:pos x="446" y="40"/>
                  </a:cxn>
                  <a:cxn ang="0">
                    <a:pos x="480" y="64"/>
                  </a:cxn>
                  <a:cxn ang="0">
                    <a:pos x="510" y="92"/>
                  </a:cxn>
                  <a:cxn ang="0">
                    <a:pos x="536" y="126"/>
                  </a:cxn>
                  <a:cxn ang="0">
                    <a:pos x="558" y="160"/>
                  </a:cxn>
                  <a:cxn ang="0">
                    <a:pos x="574" y="200"/>
                  </a:cxn>
                  <a:cxn ang="0">
                    <a:pos x="582" y="240"/>
                  </a:cxn>
                  <a:cxn ang="0">
                    <a:pos x="586" y="284"/>
                  </a:cxn>
                  <a:cxn ang="0">
                    <a:pos x="582" y="328"/>
                  </a:cxn>
                  <a:cxn ang="0">
                    <a:pos x="574" y="368"/>
                  </a:cxn>
                  <a:cxn ang="0">
                    <a:pos x="558" y="406"/>
                  </a:cxn>
                  <a:cxn ang="0">
                    <a:pos x="536" y="442"/>
                  </a:cxn>
                  <a:cxn ang="0">
                    <a:pos x="510" y="474"/>
                  </a:cxn>
                  <a:cxn ang="0">
                    <a:pos x="480" y="502"/>
                  </a:cxn>
                  <a:cxn ang="0">
                    <a:pos x="446" y="526"/>
                  </a:cxn>
                  <a:cxn ang="0">
                    <a:pos x="408" y="546"/>
                  </a:cxn>
                  <a:cxn ang="0">
                    <a:pos x="366" y="558"/>
                  </a:cxn>
                  <a:cxn ang="0">
                    <a:pos x="324" y="566"/>
                  </a:cxn>
                  <a:cxn ang="0">
                    <a:pos x="278" y="568"/>
                  </a:cxn>
                  <a:cxn ang="0">
                    <a:pos x="234" y="562"/>
                  </a:cxn>
                  <a:cxn ang="0">
                    <a:pos x="194" y="550"/>
                  </a:cxn>
                  <a:cxn ang="0">
                    <a:pos x="154" y="534"/>
                  </a:cxn>
                  <a:cxn ang="0">
                    <a:pos x="118" y="512"/>
                  </a:cxn>
                  <a:cxn ang="0">
                    <a:pos x="86" y="484"/>
                  </a:cxn>
                  <a:cxn ang="0">
                    <a:pos x="60" y="454"/>
                  </a:cxn>
                  <a:cxn ang="0">
                    <a:pos x="36" y="420"/>
                  </a:cxn>
                  <a:cxn ang="0">
                    <a:pos x="18" y="382"/>
                  </a:cxn>
                  <a:cxn ang="0">
                    <a:pos x="6" y="340"/>
                  </a:cxn>
                  <a:cxn ang="0">
                    <a:pos x="2" y="298"/>
                  </a:cxn>
                  <a:cxn ang="0">
                    <a:pos x="2" y="254"/>
                  </a:cxn>
                  <a:cxn ang="0">
                    <a:pos x="10" y="212"/>
                  </a:cxn>
                  <a:cxn ang="0">
                    <a:pos x="24" y="174"/>
                  </a:cxn>
                  <a:cxn ang="0">
                    <a:pos x="44" y="136"/>
                  </a:cxn>
                  <a:cxn ang="0">
                    <a:pos x="68" y="104"/>
                  </a:cxn>
                  <a:cxn ang="0">
                    <a:pos x="96" y="74"/>
                  </a:cxn>
                  <a:cxn ang="0">
                    <a:pos x="130" y="48"/>
                  </a:cxn>
                  <a:cxn ang="0">
                    <a:pos x="166" y="28"/>
                  </a:cxn>
                  <a:cxn ang="0">
                    <a:pos x="206" y="12"/>
                  </a:cxn>
                  <a:cxn ang="0">
                    <a:pos x="250" y="4"/>
                  </a:cxn>
                  <a:cxn ang="0">
                    <a:pos x="294" y="0"/>
                  </a:cxn>
                </a:cxnLst>
                <a:rect l="0" t="0" r="r" b="b"/>
                <a:pathLst>
                  <a:path w="586" h="568">
                    <a:moveTo>
                      <a:pt x="294" y="0"/>
                    </a:moveTo>
                    <a:lnTo>
                      <a:pt x="308" y="0"/>
                    </a:lnTo>
                    <a:lnTo>
                      <a:pt x="324" y="2"/>
                    </a:lnTo>
                    <a:lnTo>
                      <a:pt x="338" y="4"/>
                    </a:lnTo>
                    <a:lnTo>
                      <a:pt x="352" y="6"/>
                    </a:lnTo>
                    <a:lnTo>
                      <a:pt x="366" y="8"/>
                    </a:lnTo>
                    <a:lnTo>
                      <a:pt x="380" y="12"/>
                    </a:lnTo>
                    <a:lnTo>
                      <a:pt x="394" y="18"/>
                    </a:lnTo>
                    <a:lnTo>
                      <a:pt x="408" y="22"/>
                    </a:lnTo>
                    <a:lnTo>
                      <a:pt x="420" y="28"/>
                    </a:lnTo>
                    <a:lnTo>
                      <a:pt x="432" y="34"/>
                    </a:lnTo>
                    <a:lnTo>
                      <a:pt x="446" y="40"/>
                    </a:lnTo>
                    <a:lnTo>
                      <a:pt x="456" y="48"/>
                    </a:lnTo>
                    <a:lnTo>
                      <a:pt x="468" y="56"/>
                    </a:lnTo>
                    <a:lnTo>
                      <a:pt x="480" y="64"/>
                    </a:lnTo>
                    <a:lnTo>
                      <a:pt x="490" y="74"/>
                    </a:lnTo>
                    <a:lnTo>
                      <a:pt x="500" y="84"/>
                    </a:lnTo>
                    <a:lnTo>
                      <a:pt x="510" y="92"/>
                    </a:lnTo>
                    <a:lnTo>
                      <a:pt x="520" y="104"/>
                    </a:lnTo>
                    <a:lnTo>
                      <a:pt x="528" y="114"/>
                    </a:lnTo>
                    <a:lnTo>
                      <a:pt x="536" y="126"/>
                    </a:lnTo>
                    <a:lnTo>
                      <a:pt x="544" y="136"/>
                    </a:lnTo>
                    <a:lnTo>
                      <a:pt x="550" y="148"/>
                    </a:lnTo>
                    <a:lnTo>
                      <a:pt x="558" y="160"/>
                    </a:lnTo>
                    <a:lnTo>
                      <a:pt x="564" y="174"/>
                    </a:lnTo>
                    <a:lnTo>
                      <a:pt x="568" y="186"/>
                    </a:lnTo>
                    <a:lnTo>
                      <a:pt x="574" y="200"/>
                    </a:lnTo>
                    <a:lnTo>
                      <a:pt x="576" y="212"/>
                    </a:lnTo>
                    <a:lnTo>
                      <a:pt x="580" y="226"/>
                    </a:lnTo>
                    <a:lnTo>
                      <a:pt x="582" y="240"/>
                    </a:lnTo>
                    <a:lnTo>
                      <a:pt x="584" y="254"/>
                    </a:lnTo>
                    <a:lnTo>
                      <a:pt x="586" y="270"/>
                    </a:lnTo>
                    <a:lnTo>
                      <a:pt x="586" y="284"/>
                    </a:lnTo>
                    <a:lnTo>
                      <a:pt x="586" y="298"/>
                    </a:lnTo>
                    <a:lnTo>
                      <a:pt x="584" y="312"/>
                    </a:lnTo>
                    <a:lnTo>
                      <a:pt x="582" y="328"/>
                    </a:lnTo>
                    <a:lnTo>
                      <a:pt x="580" y="340"/>
                    </a:lnTo>
                    <a:lnTo>
                      <a:pt x="576" y="354"/>
                    </a:lnTo>
                    <a:lnTo>
                      <a:pt x="574" y="368"/>
                    </a:lnTo>
                    <a:lnTo>
                      <a:pt x="568" y="382"/>
                    </a:lnTo>
                    <a:lnTo>
                      <a:pt x="564" y="394"/>
                    </a:lnTo>
                    <a:lnTo>
                      <a:pt x="558" y="406"/>
                    </a:lnTo>
                    <a:lnTo>
                      <a:pt x="550" y="420"/>
                    </a:lnTo>
                    <a:lnTo>
                      <a:pt x="544" y="430"/>
                    </a:lnTo>
                    <a:lnTo>
                      <a:pt x="536" y="442"/>
                    </a:lnTo>
                    <a:lnTo>
                      <a:pt x="528" y="454"/>
                    </a:lnTo>
                    <a:lnTo>
                      <a:pt x="520" y="464"/>
                    </a:lnTo>
                    <a:lnTo>
                      <a:pt x="510" y="474"/>
                    </a:lnTo>
                    <a:lnTo>
                      <a:pt x="500" y="484"/>
                    </a:lnTo>
                    <a:lnTo>
                      <a:pt x="490" y="494"/>
                    </a:lnTo>
                    <a:lnTo>
                      <a:pt x="480" y="502"/>
                    </a:lnTo>
                    <a:lnTo>
                      <a:pt x="468" y="512"/>
                    </a:lnTo>
                    <a:lnTo>
                      <a:pt x="456" y="520"/>
                    </a:lnTo>
                    <a:lnTo>
                      <a:pt x="446" y="526"/>
                    </a:lnTo>
                    <a:lnTo>
                      <a:pt x="432" y="534"/>
                    </a:lnTo>
                    <a:lnTo>
                      <a:pt x="420" y="540"/>
                    </a:lnTo>
                    <a:lnTo>
                      <a:pt x="408" y="546"/>
                    </a:lnTo>
                    <a:lnTo>
                      <a:pt x="394" y="550"/>
                    </a:lnTo>
                    <a:lnTo>
                      <a:pt x="380" y="556"/>
                    </a:lnTo>
                    <a:lnTo>
                      <a:pt x="366" y="558"/>
                    </a:lnTo>
                    <a:lnTo>
                      <a:pt x="352" y="562"/>
                    </a:lnTo>
                    <a:lnTo>
                      <a:pt x="338" y="564"/>
                    </a:lnTo>
                    <a:lnTo>
                      <a:pt x="324" y="566"/>
                    </a:lnTo>
                    <a:lnTo>
                      <a:pt x="308" y="568"/>
                    </a:lnTo>
                    <a:lnTo>
                      <a:pt x="294" y="568"/>
                    </a:lnTo>
                    <a:lnTo>
                      <a:pt x="278" y="568"/>
                    </a:lnTo>
                    <a:lnTo>
                      <a:pt x="264" y="566"/>
                    </a:lnTo>
                    <a:lnTo>
                      <a:pt x="250" y="564"/>
                    </a:lnTo>
                    <a:lnTo>
                      <a:pt x="234" y="562"/>
                    </a:lnTo>
                    <a:lnTo>
                      <a:pt x="220" y="558"/>
                    </a:lnTo>
                    <a:lnTo>
                      <a:pt x="206" y="556"/>
                    </a:lnTo>
                    <a:lnTo>
                      <a:pt x="194" y="550"/>
                    </a:lnTo>
                    <a:lnTo>
                      <a:pt x="180" y="546"/>
                    </a:lnTo>
                    <a:lnTo>
                      <a:pt x="166" y="540"/>
                    </a:lnTo>
                    <a:lnTo>
                      <a:pt x="154" y="534"/>
                    </a:lnTo>
                    <a:lnTo>
                      <a:pt x="142" y="526"/>
                    </a:lnTo>
                    <a:lnTo>
                      <a:pt x="130" y="520"/>
                    </a:lnTo>
                    <a:lnTo>
                      <a:pt x="118" y="512"/>
                    </a:lnTo>
                    <a:lnTo>
                      <a:pt x="108" y="502"/>
                    </a:lnTo>
                    <a:lnTo>
                      <a:pt x="96" y="494"/>
                    </a:lnTo>
                    <a:lnTo>
                      <a:pt x="86" y="484"/>
                    </a:lnTo>
                    <a:lnTo>
                      <a:pt x="76" y="474"/>
                    </a:lnTo>
                    <a:lnTo>
                      <a:pt x="68" y="464"/>
                    </a:lnTo>
                    <a:lnTo>
                      <a:pt x="60" y="454"/>
                    </a:lnTo>
                    <a:lnTo>
                      <a:pt x="50" y="442"/>
                    </a:lnTo>
                    <a:lnTo>
                      <a:pt x="44" y="430"/>
                    </a:lnTo>
                    <a:lnTo>
                      <a:pt x="36" y="420"/>
                    </a:lnTo>
                    <a:lnTo>
                      <a:pt x="30" y="406"/>
                    </a:lnTo>
                    <a:lnTo>
                      <a:pt x="24" y="394"/>
                    </a:lnTo>
                    <a:lnTo>
                      <a:pt x="18" y="382"/>
                    </a:lnTo>
                    <a:lnTo>
                      <a:pt x="14" y="368"/>
                    </a:lnTo>
                    <a:lnTo>
                      <a:pt x="10" y="354"/>
                    </a:lnTo>
                    <a:lnTo>
                      <a:pt x="6" y="340"/>
                    </a:lnTo>
                    <a:lnTo>
                      <a:pt x="4" y="328"/>
                    </a:lnTo>
                    <a:lnTo>
                      <a:pt x="2" y="312"/>
                    </a:lnTo>
                    <a:lnTo>
                      <a:pt x="2" y="298"/>
                    </a:lnTo>
                    <a:lnTo>
                      <a:pt x="0" y="284"/>
                    </a:lnTo>
                    <a:lnTo>
                      <a:pt x="2" y="270"/>
                    </a:lnTo>
                    <a:lnTo>
                      <a:pt x="2" y="254"/>
                    </a:lnTo>
                    <a:lnTo>
                      <a:pt x="4" y="240"/>
                    </a:lnTo>
                    <a:lnTo>
                      <a:pt x="6" y="226"/>
                    </a:lnTo>
                    <a:lnTo>
                      <a:pt x="10" y="212"/>
                    </a:lnTo>
                    <a:lnTo>
                      <a:pt x="14" y="200"/>
                    </a:lnTo>
                    <a:lnTo>
                      <a:pt x="18" y="186"/>
                    </a:lnTo>
                    <a:lnTo>
                      <a:pt x="24" y="174"/>
                    </a:lnTo>
                    <a:lnTo>
                      <a:pt x="30" y="160"/>
                    </a:lnTo>
                    <a:lnTo>
                      <a:pt x="36" y="148"/>
                    </a:lnTo>
                    <a:lnTo>
                      <a:pt x="44" y="136"/>
                    </a:lnTo>
                    <a:lnTo>
                      <a:pt x="50" y="126"/>
                    </a:lnTo>
                    <a:lnTo>
                      <a:pt x="60" y="114"/>
                    </a:lnTo>
                    <a:lnTo>
                      <a:pt x="68" y="104"/>
                    </a:lnTo>
                    <a:lnTo>
                      <a:pt x="76" y="92"/>
                    </a:lnTo>
                    <a:lnTo>
                      <a:pt x="86" y="84"/>
                    </a:lnTo>
                    <a:lnTo>
                      <a:pt x="96" y="74"/>
                    </a:lnTo>
                    <a:lnTo>
                      <a:pt x="108" y="64"/>
                    </a:lnTo>
                    <a:lnTo>
                      <a:pt x="118" y="56"/>
                    </a:lnTo>
                    <a:lnTo>
                      <a:pt x="130" y="48"/>
                    </a:lnTo>
                    <a:lnTo>
                      <a:pt x="142" y="40"/>
                    </a:lnTo>
                    <a:lnTo>
                      <a:pt x="154" y="34"/>
                    </a:lnTo>
                    <a:lnTo>
                      <a:pt x="166" y="28"/>
                    </a:lnTo>
                    <a:lnTo>
                      <a:pt x="180" y="22"/>
                    </a:lnTo>
                    <a:lnTo>
                      <a:pt x="194" y="18"/>
                    </a:lnTo>
                    <a:lnTo>
                      <a:pt x="206" y="12"/>
                    </a:lnTo>
                    <a:lnTo>
                      <a:pt x="220" y="8"/>
                    </a:lnTo>
                    <a:lnTo>
                      <a:pt x="234" y="6"/>
                    </a:lnTo>
                    <a:lnTo>
                      <a:pt x="250" y="4"/>
                    </a:lnTo>
                    <a:lnTo>
                      <a:pt x="264" y="2"/>
                    </a:lnTo>
                    <a:lnTo>
                      <a:pt x="278" y="0"/>
                    </a:lnTo>
                    <a:lnTo>
                      <a:pt x="294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F7C9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4" name="Freeform 29"/>
              <p:cNvSpPr>
                <a:spLocks/>
              </p:cNvSpPr>
              <p:nvPr/>
            </p:nvSpPr>
            <p:spPr bwMode="auto">
              <a:xfrm>
                <a:off x="1425108" y="1239961"/>
                <a:ext cx="1155215" cy="1066572"/>
              </a:xfrm>
              <a:custGeom>
                <a:avLst/>
                <a:gdLst/>
                <a:ahLst/>
                <a:cxnLst>
                  <a:cxn ang="0">
                    <a:pos x="314" y="2"/>
                  </a:cxn>
                  <a:cxn ang="0">
                    <a:pos x="356" y="10"/>
                  </a:cxn>
                  <a:cxn ang="0">
                    <a:pos x="396" y="22"/>
                  </a:cxn>
                  <a:cxn ang="0">
                    <a:pos x="434" y="40"/>
                  </a:cxn>
                  <a:cxn ang="0">
                    <a:pos x="466" y="64"/>
                  </a:cxn>
                  <a:cxn ang="0">
                    <a:pos x="496" y="90"/>
                  </a:cxn>
                  <a:cxn ang="0">
                    <a:pos x="522" y="122"/>
                  </a:cxn>
                  <a:cxn ang="0">
                    <a:pos x="542" y="156"/>
                  </a:cxn>
                  <a:cxn ang="0">
                    <a:pos x="558" y="194"/>
                  </a:cxn>
                  <a:cxn ang="0">
                    <a:pos x="568" y="234"/>
                  </a:cxn>
                  <a:cxn ang="0">
                    <a:pos x="570" y="276"/>
                  </a:cxn>
                  <a:cxn ang="0">
                    <a:pos x="568" y="318"/>
                  </a:cxn>
                  <a:cxn ang="0">
                    <a:pos x="558" y="356"/>
                  </a:cxn>
                  <a:cxn ang="0">
                    <a:pos x="542" y="394"/>
                  </a:cxn>
                  <a:cxn ang="0">
                    <a:pos x="522" y="428"/>
                  </a:cxn>
                  <a:cxn ang="0">
                    <a:pos x="496" y="460"/>
                  </a:cxn>
                  <a:cxn ang="0">
                    <a:pos x="466" y="488"/>
                  </a:cxn>
                  <a:cxn ang="0">
                    <a:pos x="434" y="510"/>
                  </a:cxn>
                  <a:cxn ang="0">
                    <a:pos x="396" y="528"/>
                  </a:cxn>
                  <a:cxn ang="0">
                    <a:pos x="356" y="542"/>
                  </a:cxn>
                  <a:cxn ang="0">
                    <a:pos x="314" y="548"/>
                  </a:cxn>
                  <a:cxn ang="0">
                    <a:pos x="270" y="550"/>
                  </a:cxn>
                  <a:cxn ang="0">
                    <a:pos x="228" y="544"/>
                  </a:cxn>
                  <a:cxn ang="0">
                    <a:pos x="188" y="534"/>
                  </a:cxn>
                  <a:cxn ang="0">
                    <a:pos x="150" y="516"/>
                  </a:cxn>
                  <a:cxn ang="0">
                    <a:pos x="114" y="496"/>
                  </a:cxn>
                  <a:cxn ang="0">
                    <a:pos x="84" y="470"/>
                  </a:cxn>
                  <a:cxn ang="0">
                    <a:pos x="56" y="440"/>
                  </a:cxn>
                  <a:cxn ang="0">
                    <a:pos x="34" y="406"/>
                  </a:cxn>
                  <a:cxn ang="0">
                    <a:pos x="18" y="370"/>
                  </a:cxn>
                  <a:cxn ang="0">
                    <a:pos x="6" y="330"/>
                  </a:cxn>
                  <a:cxn ang="0">
                    <a:pos x="0" y="290"/>
                  </a:cxn>
                  <a:cxn ang="0">
                    <a:pos x="2" y="248"/>
                  </a:cxn>
                  <a:cxn ang="0">
                    <a:pos x="10" y="206"/>
                  </a:cxn>
                  <a:cxn ang="0">
                    <a:pos x="22" y="168"/>
                  </a:cxn>
                  <a:cxn ang="0">
                    <a:pos x="42" y="132"/>
                  </a:cxn>
                  <a:cxn ang="0">
                    <a:pos x="66" y="100"/>
                  </a:cxn>
                  <a:cxn ang="0">
                    <a:pos x="94" y="72"/>
                  </a:cxn>
                  <a:cxn ang="0">
                    <a:pos x="126" y="48"/>
                  </a:cxn>
                  <a:cxn ang="0">
                    <a:pos x="162" y="28"/>
                  </a:cxn>
                  <a:cxn ang="0">
                    <a:pos x="200" y="12"/>
                  </a:cxn>
                  <a:cxn ang="0">
                    <a:pos x="242" y="4"/>
                  </a:cxn>
                  <a:cxn ang="0">
                    <a:pos x="286" y="0"/>
                  </a:cxn>
                </a:cxnLst>
                <a:rect l="0" t="0" r="r" b="b"/>
                <a:pathLst>
                  <a:path w="570" h="550">
                    <a:moveTo>
                      <a:pt x="286" y="0"/>
                    </a:moveTo>
                    <a:lnTo>
                      <a:pt x="300" y="0"/>
                    </a:lnTo>
                    <a:lnTo>
                      <a:pt x="314" y="2"/>
                    </a:lnTo>
                    <a:lnTo>
                      <a:pt x="328" y="4"/>
                    </a:lnTo>
                    <a:lnTo>
                      <a:pt x="342" y="6"/>
                    </a:lnTo>
                    <a:lnTo>
                      <a:pt x="356" y="10"/>
                    </a:lnTo>
                    <a:lnTo>
                      <a:pt x="370" y="12"/>
                    </a:lnTo>
                    <a:lnTo>
                      <a:pt x="384" y="18"/>
                    </a:lnTo>
                    <a:lnTo>
                      <a:pt x="396" y="22"/>
                    </a:lnTo>
                    <a:lnTo>
                      <a:pt x="410" y="28"/>
                    </a:lnTo>
                    <a:lnTo>
                      <a:pt x="422" y="34"/>
                    </a:lnTo>
                    <a:lnTo>
                      <a:pt x="434" y="40"/>
                    </a:lnTo>
                    <a:lnTo>
                      <a:pt x="444" y="48"/>
                    </a:lnTo>
                    <a:lnTo>
                      <a:pt x="456" y="56"/>
                    </a:lnTo>
                    <a:lnTo>
                      <a:pt x="466" y="64"/>
                    </a:lnTo>
                    <a:lnTo>
                      <a:pt x="478" y="72"/>
                    </a:lnTo>
                    <a:lnTo>
                      <a:pt x="488" y="82"/>
                    </a:lnTo>
                    <a:lnTo>
                      <a:pt x="496" y="90"/>
                    </a:lnTo>
                    <a:lnTo>
                      <a:pt x="506" y="100"/>
                    </a:lnTo>
                    <a:lnTo>
                      <a:pt x="514" y="112"/>
                    </a:lnTo>
                    <a:lnTo>
                      <a:pt x="522" y="122"/>
                    </a:lnTo>
                    <a:lnTo>
                      <a:pt x="530" y="132"/>
                    </a:lnTo>
                    <a:lnTo>
                      <a:pt x="536" y="144"/>
                    </a:lnTo>
                    <a:lnTo>
                      <a:pt x="542" y="156"/>
                    </a:lnTo>
                    <a:lnTo>
                      <a:pt x="548" y="168"/>
                    </a:lnTo>
                    <a:lnTo>
                      <a:pt x="554" y="180"/>
                    </a:lnTo>
                    <a:lnTo>
                      <a:pt x="558" y="194"/>
                    </a:lnTo>
                    <a:lnTo>
                      <a:pt x="562" y="206"/>
                    </a:lnTo>
                    <a:lnTo>
                      <a:pt x="566" y="220"/>
                    </a:lnTo>
                    <a:lnTo>
                      <a:pt x="568" y="234"/>
                    </a:lnTo>
                    <a:lnTo>
                      <a:pt x="570" y="248"/>
                    </a:lnTo>
                    <a:lnTo>
                      <a:pt x="570" y="262"/>
                    </a:lnTo>
                    <a:lnTo>
                      <a:pt x="570" y="276"/>
                    </a:lnTo>
                    <a:lnTo>
                      <a:pt x="570" y="290"/>
                    </a:lnTo>
                    <a:lnTo>
                      <a:pt x="570" y="304"/>
                    </a:lnTo>
                    <a:lnTo>
                      <a:pt x="568" y="318"/>
                    </a:lnTo>
                    <a:lnTo>
                      <a:pt x="566" y="330"/>
                    </a:lnTo>
                    <a:lnTo>
                      <a:pt x="562" y="344"/>
                    </a:lnTo>
                    <a:lnTo>
                      <a:pt x="558" y="356"/>
                    </a:lnTo>
                    <a:lnTo>
                      <a:pt x="554" y="370"/>
                    </a:lnTo>
                    <a:lnTo>
                      <a:pt x="548" y="382"/>
                    </a:lnTo>
                    <a:lnTo>
                      <a:pt x="542" y="394"/>
                    </a:lnTo>
                    <a:lnTo>
                      <a:pt x="536" y="406"/>
                    </a:lnTo>
                    <a:lnTo>
                      <a:pt x="530" y="418"/>
                    </a:lnTo>
                    <a:lnTo>
                      <a:pt x="522" y="428"/>
                    </a:lnTo>
                    <a:lnTo>
                      <a:pt x="514" y="440"/>
                    </a:lnTo>
                    <a:lnTo>
                      <a:pt x="506" y="450"/>
                    </a:lnTo>
                    <a:lnTo>
                      <a:pt x="496" y="460"/>
                    </a:lnTo>
                    <a:lnTo>
                      <a:pt x="488" y="470"/>
                    </a:lnTo>
                    <a:lnTo>
                      <a:pt x="478" y="478"/>
                    </a:lnTo>
                    <a:lnTo>
                      <a:pt x="466" y="488"/>
                    </a:lnTo>
                    <a:lnTo>
                      <a:pt x="456" y="496"/>
                    </a:lnTo>
                    <a:lnTo>
                      <a:pt x="444" y="504"/>
                    </a:lnTo>
                    <a:lnTo>
                      <a:pt x="434" y="510"/>
                    </a:lnTo>
                    <a:lnTo>
                      <a:pt x="422" y="516"/>
                    </a:lnTo>
                    <a:lnTo>
                      <a:pt x="410" y="522"/>
                    </a:lnTo>
                    <a:lnTo>
                      <a:pt x="396" y="528"/>
                    </a:lnTo>
                    <a:lnTo>
                      <a:pt x="384" y="534"/>
                    </a:lnTo>
                    <a:lnTo>
                      <a:pt x="370" y="538"/>
                    </a:lnTo>
                    <a:lnTo>
                      <a:pt x="356" y="542"/>
                    </a:lnTo>
                    <a:lnTo>
                      <a:pt x="342" y="544"/>
                    </a:lnTo>
                    <a:lnTo>
                      <a:pt x="328" y="546"/>
                    </a:lnTo>
                    <a:lnTo>
                      <a:pt x="314" y="548"/>
                    </a:lnTo>
                    <a:lnTo>
                      <a:pt x="300" y="550"/>
                    </a:lnTo>
                    <a:lnTo>
                      <a:pt x="286" y="550"/>
                    </a:lnTo>
                    <a:lnTo>
                      <a:pt x="270" y="550"/>
                    </a:lnTo>
                    <a:lnTo>
                      <a:pt x="256" y="548"/>
                    </a:lnTo>
                    <a:lnTo>
                      <a:pt x="242" y="546"/>
                    </a:lnTo>
                    <a:lnTo>
                      <a:pt x="228" y="544"/>
                    </a:lnTo>
                    <a:lnTo>
                      <a:pt x="214" y="542"/>
                    </a:lnTo>
                    <a:lnTo>
                      <a:pt x="200" y="538"/>
                    </a:lnTo>
                    <a:lnTo>
                      <a:pt x="188" y="534"/>
                    </a:lnTo>
                    <a:lnTo>
                      <a:pt x="174" y="528"/>
                    </a:lnTo>
                    <a:lnTo>
                      <a:pt x="162" y="522"/>
                    </a:lnTo>
                    <a:lnTo>
                      <a:pt x="150" y="516"/>
                    </a:lnTo>
                    <a:lnTo>
                      <a:pt x="138" y="510"/>
                    </a:lnTo>
                    <a:lnTo>
                      <a:pt x="126" y="504"/>
                    </a:lnTo>
                    <a:lnTo>
                      <a:pt x="114" y="496"/>
                    </a:lnTo>
                    <a:lnTo>
                      <a:pt x="104" y="488"/>
                    </a:lnTo>
                    <a:lnTo>
                      <a:pt x="94" y="478"/>
                    </a:lnTo>
                    <a:lnTo>
                      <a:pt x="84" y="470"/>
                    </a:lnTo>
                    <a:lnTo>
                      <a:pt x="74" y="460"/>
                    </a:lnTo>
                    <a:lnTo>
                      <a:pt x="66" y="450"/>
                    </a:lnTo>
                    <a:lnTo>
                      <a:pt x="56" y="440"/>
                    </a:lnTo>
                    <a:lnTo>
                      <a:pt x="48" y="428"/>
                    </a:lnTo>
                    <a:lnTo>
                      <a:pt x="42" y="418"/>
                    </a:lnTo>
                    <a:lnTo>
                      <a:pt x="34" y="406"/>
                    </a:lnTo>
                    <a:lnTo>
                      <a:pt x="28" y="394"/>
                    </a:lnTo>
                    <a:lnTo>
                      <a:pt x="22" y="382"/>
                    </a:lnTo>
                    <a:lnTo>
                      <a:pt x="18" y="370"/>
                    </a:lnTo>
                    <a:lnTo>
                      <a:pt x="12" y="356"/>
                    </a:lnTo>
                    <a:lnTo>
                      <a:pt x="10" y="344"/>
                    </a:lnTo>
                    <a:lnTo>
                      <a:pt x="6" y="330"/>
                    </a:lnTo>
                    <a:lnTo>
                      <a:pt x="4" y="318"/>
                    </a:lnTo>
                    <a:lnTo>
                      <a:pt x="2" y="304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0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6" y="220"/>
                    </a:lnTo>
                    <a:lnTo>
                      <a:pt x="10" y="206"/>
                    </a:lnTo>
                    <a:lnTo>
                      <a:pt x="12" y="194"/>
                    </a:lnTo>
                    <a:lnTo>
                      <a:pt x="18" y="180"/>
                    </a:lnTo>
                    <a:lnTo>
                      <a:pt x="22" y="168"/>
                    </a:lnTo>
                    <a:lnTo>
                      <a:pt x="28" y="156"/>
                    </a:lnTo>
                    <a:lnTo>
                      <a:pt x="34" y="144"/>
                    </a:lnTo>
                    <a:lnTo>
                      <a:pt x="42" y="132"/>
                    </a:lnTo>
                    <a:lnTo>
                      <a:pt x="48" y="122"/>
                    </a:lnTo>
                    <a:lnTo>
                      <a:pt x="56" y="112"/>
                    </a:lnTo>
                    <a:lnTo>
                      <a:pt x="66" y="100"/>
                    </a:lnTo>
                    <a:lnTo>
                      <a:pt x="74" y="90"/>
                    </a:lnTo>
                    <a:lnTo>
                      <a:pt x="84" y="82"/>
                    </a:lnTo>
                    <a:lnTo>
                      <a:pt x="94" y="72"/>
                    </a:lnTo>
                    <a:lnTo>
                      <a:pt x="104" y="64"/>
                    </a:lnTo>
                    <a:lnTo>
                      <a:pt x="114" y="56"/>
                    </a:lnTo>
                    <a:lnTo>
                      <a:pt x="126" y="48"/>
                    </a:lnTo>
                    <a:lnTo>
                      <a:pt x="138" y="40"/>
                    </a:lnTo>
                    <a:lnTo>
                      <a:pt x="150" y="34"/>
                    </a:lnTo>
                    <a:lnTo>
                      <a:pt x="162" y="28"/>
                    </a:lnTo>
                    <a:lnTo>
                      <a:pt x="174" y="22"/>
                    </a:lnTo>
                    <a:lnTo>
                      <a:pt x="188" y="18"/>
                    </a:lnTo>
                    <a:lnTo>
                      <a:pt x="200" y="12"/>
                    </a:lnTo>
                    <a:lnTo>
                      <a:pt x="214" y="10"/>
                    </a:lnTo>
                    <a:lnTo>
                      <a:pt x="228" y="6"/>
                    </a:lnTo>
                    <a:lnTo>
                      <a:pt x="242" y="4"/>
                    </a:lnTo>
                    <a:lnTo>
                      <a:pt x="256" y="2"/>
                    </a:lnTo>
                    <a:lnTo>
                      <a:pt x="270" y="0"/>
                    </a:lnTo>
                    <a:lnTo>
                      <a:pt x="286" y="0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rgbClr val="F7CA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5" name="Freeform 30"/>
              <p:cNvSpPr>
                <a:spLocks/>
              </p:cNvSpPr>
              <p:nvPr/>
            </p:nvSpPr>
            <p:spPr bwMode="auto">
              <a:xfrm>
                <a:off x="1441322" y="1259353"/>
                <a:ext cx="1126841" cy="1027787"/>
              </a:xfrm>
              <a:custGeom>
                <a:avLst/>
                <a:gdLst/>
                <a:ahLst/>
                <a:cxnLst>
                  <a:cxn ang="0">
                    <a:pos x="306" y="0"/>
                  </a:cxn>
                  <a:cxn ang="0">
                    <a:pos x="346" y="8"/>
                  </a:cxn>
                  <a:cxn ang="0">
                    <a:pos x="386" y="20"/>
                  </a:cxn>
                  <a:cxn ang="0">
                    <a:pos x="422" y="38"/>
                  </a:cxn>
                  <a:cxn ang="0">
                    <a:pos x="454" y="60"/>
                  </a:cxn>
                  <a:cxn ang="0">
                    <a:pos x="484" y="86"/>
                  </a:cxn>
                  <a:cxn ang="0">
                    <a:pos x="508" y="116"/>
                  </a:cxn>
                  <a:cxn ang="0">
                    <a:pos x="528" y="150"/>
                  </a:cxn>
                  <a:cxn ang="0">
                    <a:pos x="542" y="186"/>
                  </a:cxn>
                  <a:cxn ang="0">
                    <a:pos x="552" y="224"/>
                  </a:cxn>
                  <a:cxn ang="0">
                    <a:pos x="556" y="264"/>
                  </a:cxn>
                  <a:cxn ang="0">
                    <a:pos x="552" y="306"/>
                  </a:cxn>
                  <a:cxn ang="0">
                    <a:pos x="542" y="344"/>
                  </a:cxn>
                  <a:cxn ang="0">
                    <a:pos x="528" y="380"/>
                  </a:cxn>
                  <a:cxn ang="0">
                    <a:pos x="508" y="414"/>
                  </a:cxn>
                  <a:cxn ang="0">
                    <a:pos x="484" y="444"/>
                  </a:cxn>
                  <a:cxn ang="0">
                    <a:pos x="454" y="470"/>
                  </a:cxn>
                  <a:cxn ang="0">
                    <a:pos x="422" y="492"/>
                  </a:cxn>
                  <a:cxn ang="0">
                    <a:pos x="386" y="510"/>
                  </a:cxn>
                  <a:cxn ang="0">
                    <a:pos x="346" y="522"/>
                  </a:cxn>
                  <a:cxn ang="0">
                    <a:pos x="306" y="528"/>
                  </a:cxn>
                  <a:cxn ang="0">
                    <a:pos x="264" y="530"/>
                  </a:cxn>
                  <a:cxn ang="0">
                    <a:pos x="222" y="524"/>
                  </a:cxn>
                  <a:cxn ang="0">
                    <a:pos x="182" y="514"/>
                  </a:cxn>
                  <a:cxn ang="0">
                    <a:pos x="144" y="498"/>
                  </a:cxn>
                  <a:cxn ang="0">
                    <a:pos x="112" y="478"/>
                  </a:cxn>
                  <a:cxn ang="0">
                    <a:pos x="80" y="452"/>
                  </a:cxn>
                  <a:cxn ang="0">
                    <a:pos x="54" y="424"/>
                  </a:cxn>
                  <a:cxn ang="0">
                    <a:pos x="32" y="392"/>
                  </a:cxn>
                  <a:cxn ang="0">
                    <a:pos x="16" y="356"/>
                  </a:cxn>
                  <a:cxn ang="0">
                    <a:pos x="4" y="318"/>
                  </a:cxn>
                  <a:cxn ang="0">
                    <a:pos x="0" y="278"/>
                  </a:cxn>
                  <a:cxn ang="0">
                    <a:pos x="0" y="238"/>
                  </a:cxn>
                  <a:cxn ang="0">
                    <a:pos x="8" y="198"/>
                  </a:cxn>
                  <a:cxn ang="0">
                    <a:pos x="22" y="162"/>
                  </a:cxn>
                  <a:cxn ang="0">
                    <a:pos x="40" y="128"/>
                  </a:cxn>
                  <a:cxn ang="0">
                    <a:pos x="62" y="96"/>
                  </a:cxn>
                  <a:cxn ang="0">
                    <a:pos x="90" y="68"/>
                  </a:cxn>
                  <a:cxn ang="0">
                    <a:pos x="122" y="44"/>
                  </a:cxn>
                  <a:cxn ang="0">
                    <a:pos x="156" y="26"/>
                  </a:cxn>
                  <a:cxn ang="0">
                    <a:pos x="194" y="12"/>
                  </a:cxn>
                  <a:cxn ang="0">
                    <a:pos x="236" y="2"/>
                  </a:cxn>
                  <a:cxn ang="0">
                    <a:pos x="278" y="0"/>
                  </a:cxn>
                </a:cxnLst>
                <a:rect l="0" t="0" r="r" b="b"/>
                <a:pathLst>
                  <a:path w="556" h="530">
                    <a:moveTo>
                      <a:pt x="278" y="0"/>
                    </a:moveTo>
                    <a:lnTo>
                      <a:pt x="292" y="0"/>
                    </a:lnTo>
                    <a:lnTo>
                      <a:pt x="306" y="0"/>
                    </a:lnTo>
                    <a:lnTo>
                      <a:pt x="320" y="2"/>
                    </a:lnTo>
                    <a:lnTo>
                      <a:pt x="334" y="4"/>
                    </a:lnTo>
                    <a:lnTo>
                      <a:pt x="346" y="8"/>
                    </a:lnTo>
                    <a:lnTo>
                      <a:pt x="360" y="12"/>
                    </a:lnTo>
                    <a:lnTo>
                      <a:pt x="372" y="16"/>
                    </a:lnTo>
                    <a:lnTo>
                      <a:pt x="386" y="20"/>
                    </a:lnTo>
                    <a:lnTo>
                      <a:pt x="398" y="26"/>
                    </a:lnTo>
                    <a:lnTo>
                      <a:pt x="410" y="32"/>
                    </a:lnTo>
                    <a:lnTo>
                      <a:pt x="422" y="38"/>
                    </a:lnTo>
                    <a:lnTo>
                      <a:pt x="432" y="44"/>
                    </a:lnTo>
                    <a:lnTo>
                      <a:pt x="444" y="52"/>
                    </a:lnTo>
                    <a:lnTo>
                      <a:pt x="454" y="60"/>
                    </a:lnTo>
                    <a:lnTo>
                      <a:pt x="464" y="68"/>
                    </a:lnTo>
                    <a:lnTo>
                      <a:pt x="474" y="78"/>
                    </a:lnTo>
                    <a:lnTo>
                      <a:pt x="484" y="86"/>
                    </a:lnTo>
                    <a:lnTo>
                      <a:pt x="492" y="96"/>
                    </a:lnTo>
                    <a:lnTo>
                      <a:pt x="500" y="106"/>
                    </a:lnTo>
                    <a:lnTo>
                      <a:pt x="508" y="116"/>
                    </a:lnTo>
                    <a:lnTo>
                      <a:pt x="516" y="128"/>
                    </a:lnTo>
                    <a:lnTo>
                      <a:pt x="522" y="138"/>
                    </a:lnTo>
                    <a:lnTo>
                      <a:pt x="528" y="150"/>
                    </a:lnTo>
                    <a:lnTo>
                      <a:pt x="534" y="162"/>
                    </a:lnTo>
                    <a:lnTo>
                      <a:pt x="538" y="174"/>
                    </a:lnTo>
                    <a:lnTo>
                      <a:pt x="542" y="186"/>
                    </a:lnTo>
                    <a:lnTo>
                      <a:pt x="546" y="198"/>
                    </a:lnTo>
                    <a:lnTo>
                      <a:pt x="550" y="212"/>
                    </a:lnTo>
                    <a:lnTo>
                      <a:pt x="552" y="224"/>
                    </a:lnTo>
                    <a:lnTo>
                      <a:pt x="554" y="238"/>
                    </a:lnTo>
                    <a:lnTo>
                      <a:pt x="556" y="252"/>
                    </a:lnTo>
                    <a:lnTo>
                      <a:pt x="556" y="264"/>
                    </a:lnTo>
                    <a:lnTo>
                      <a:pt x="556" y="278"/>
                    </a:lnTo>
                    <a:lnTo>
                      <a:pt x="554" y="292"/>
                    </a:lnTo>
                    <a:lnTo>
                      <a:pt x="552" y="306"/>
                    </a:lnTo>
                    <a:lnTo>
                      <a:pt x="550" y="318"/>
                    </a:lnTo>
                    <a:lnTo>
                      <a:pt x="546" y="330"/>
                    </a:lnTo>
                    <a:lnTo>
                      <a:pt x="542" y="344"/>
                    </a:lnTo>
                    <a:lnTo>
                      <a:pt x="538" y="356"/>
                    </a:lnTo>
                    <a:lnTo>
                      <a:pt x="534" y="368"/>
                    </a:lnTo>
                    <a:lnTo>
                      <a:pt x="528" y="380"/>
                    </a:lnTo>
                    <a:lnTo>
                      <a:pt x="522" y="392"/>
                    </a:lnTo>
                    <a:lnTo>
                      <a:pt x="516" y="402"/>
                    </a:lnTo>
                    <a:lnTo>
                      <a:pt x="508" y="414"/>
                    </a:lnTo>
                    <a:lnTo>
                      <a:pt x="500" y="424"/>
                    </a:lnTo>
                    <a:lnTo>
                      <a:pt x="492" y="434"/>
                    </a:lnTo>
                    <a:lnTo>
                      <a:pt x="484" y="444"/>
                    </a:lnTo>
                    <a:lnTo>
                      <a:pt x="474" y="452"/>
                    </a:lnTo>
                    <a:lnTo>
                      <a:pt x="464" y="462"/>
                    </a:lnTo>
                    <a:lnTo>
                      <a:pt x="454" y="470"/>
                    </a:lnTo>
                    <a:lnTo>
                      <a:pt x="444" y="478"/>
                    </a:lnTo>
                    <a:lnTo>
                      <a:pt x="432" y="484"/>
                    </a:lnTo>
                    <a:lnTo>
                      <a:pt x="422" y="492"/>
                    </a:lnTo>
                    <a:lnTo>
                      <a:pt x="410" y="498"/>
                    </a:lnTo>
                    <a:lnTo>
                      <a:pt x="398" y="504"/>
                    </a:lnTo>
                    <a:lnTo>
                      <a:pt x="386" y="510"/>
                    </a:lnTo>
                    <a:lnTo>
                      <a:pt x="372" y="514"/>
                    </a:lnTo>
                    <a:lnTo>
                      <a:pt x="360" y="518"/>
                    </a:lnTo>
                    <a:lnTo>
                      <a:pt x="346" y="522"/>
                    </a:lnTo>
                    <a:lnTo>
                      <a:pt x="334" y="524"/>
                    </a:lnTo>
                    <a:lnTo>
                      <a:pt x="320" y="528"/>
                    </a:lnTo>
                    <a:lnTo>
                      <a:pt x="306" y="528"/>
                    </a:lnTo>
                    <a:lnTo>
                      <a:pt x="292" y="530"/>
                    </a:lnTo>
                    <a:lnTo>
                      <a:pt x="278" y="530"/>
                    </a:lnTo>
                    <a:lnTo>
                      <a:pt x="264" y="530"/>
                    </a:lnTo>
                    <a:lnTo>
                      <a:pt x="250" y="528"/>
                    </a:lnTo>
                    <a:lnTo>
                      <a:pt x="236" y="528"/>
                    </a:lnTo>
                    <a:lnTo>
                      <a:pt x="222" y="524"/>
                    </a:lnTo>
                    <a:lnTo>
                      <a:pt x="208" y="522"/>
                    </a:lnTo>
                    <a:lnTo>
                      <a:pt x="194" y="518"/>
                    </a:lnTo>
                    <a:lnTo>
                      <a:pt x="182" y="514"/>
                    </a:lnTo>
                    <a:lnTo>
                      <a:pt x="170" y="510"/>
                    </a:lnTo>
                    <a:lnTo>
                      <a:pt x="156" y="504"/>
                    </a:lnTo>
                    <a:lnTo>
                      <a:pt x="144" y="498"/>
                    </a:lnTo>
                    <a:lnTo>
                      <a:pt x="134" y="492"/>
                    </a:lnTo>
                    <a:lnTo>
                      <a:pt x="122" y="484"/>
                    </a:lnTo>
                    <a:lnTo>
                      <a:pt x="112" y="478"/>
                    </a:lnTo>
                    <a:lnTo>
                      <a:pt x="100" y="470"/>
                    </a:lnTo>
                    <a:lnTo>
                      <a:pt x="90" y="462"/>
                    </a:lnTo>
                    <a:lnTo>
                      <a:pt x="80" y="452"/>
                    </a:lnTo>
                    <a:lnTo>
                      <a:pt x="72" y="444"/>
                    </a:lnTo>
                    <a:lnTo>
                      <a:pt x="62" y="434"/>
                    </a:lnTo>
                    <a:lnTo>
                      <a:pt x="54" y="424"/>
                    </a:lnTo>
                    <a:lnTo>
                      <a:pt x="46" y="414"/>
                    </a:lnTo>
                    <a:lnTo>
                      <a:pt x="40" y="402"/>
                    </a:lnTo>
                    <a:lnTo>
                      <a:pt x="32" y="392"/>
                    </a:lnTo>
                    <a:lnTo>
                      <a:pt x="26" y="380"/>
                    </a:lnTo>
                    <a:lnTo>
                      <a:pt x="22" y="368"/>
                    </a:lnTo>
                    <a:lnTo>
                      <a:pt x="16" y="356"/>
                    </a:lnTo>
                    <a:lnTo>
                      <a:pt x="12" y="344"/>
                    </a:lnTo>
                    <a:lnTo>
                      <a:pt x="8" y="330"/>
                    </a:lnTo>
                    <a:lnTo>
                      <a:pt x="4" y="318"/>
                    </a:lnTo>
                    <a:lnTo>
                      <a:pt x="2" y="306"/>
                    </a:lnTo>
                    <a:lnTo>
                      <a:pt x="0" y="292"/>
                    </a:lnTo>
                    <a:lnTo>
                      <a:pt x="0" y="278"/>
                    </a:lnTo>
                    <a:lnTo>
                      <a:pt x="0" y="264"/>
                    </a:lnTo>
                    <a:lnTo>
                      <a:pt x="0" y="252"/>
                    </a:lnTo>
                    <a:lnTo>
                      <a:pt x="0" y="238"/>
                    </a:lnTo>
                    <a:lnTo>
                      <a:pt x="2" y="224"/>
                    </a:lnTo>
                    <a:lnTo>
                      <a:pt x="4" y="212"/>
                    </a:lnTo>
                    <a:lnTo>
                      <a:pt x="8" y="198"/>
                    </a:lnTo>
                    <a:lnTo>
                      <a:pt x="12" y="186"/>
                    </a:lnTo>
                    <a:lnTo>
                      <a:pt x="16" y="174"/>
                    </a:lnTo>
                    <a:lnTo>
                      <a:pt x="22" y="162"/>
                    </a:lnTo>
                    <a:lnTo>
                      <a:pt x="26" y="150"/>
                    </a:lnTo>
                    <a:lnTo>
                      <a:pt x="32" y="138"/>
                    </a:lnTo>
                    <a:lnTo>
                      <a:pt x="40" y="128"/>
                    </a:lnTo>
                    <a:lnTo>
                      <a:pt x="46" y="116"/>
                    </a:lnTo>
                    <a:lnTo>
                      <a:pt x="54" y="106"/>
                    </a:lnTo>
                    <a:lnTo>
                      <a:pt x="62" y="96"/>
                    </a:lnTo>
                    <a:lnTo>
                      <a:pt x="72" y="86"/>
                    </a:lnTo>
                    <a:lnTo>
                      <a:pt x="80" y="78"/>
                    </a:lnTo>
                    <a:lnTo>
                      <a:pt x="90" y="68"/>
                    </a:lnTo>
                    <a:lnTo>
                      <a:pt x="100" y="60"/>
                    </a:lnTo>
                    <a:lnTo>
                      <a:pt x="112" y="52"/>
                    </a:lnTo>
                    <a:lnTo>
                      <a:pt x="122" y="44"/>
                    </a:lnTo>
                    <a:lnTo>
                      <a:pt x="134" y="38"/>
                    </a:lnTo>
                    <a:lnTo>
                      <a:pt x="144" y="32"/>
                    </a:lnTo>
                    <a:lnTo>
                      <a:pt x="156" y="26"/>
                    </a:lnTo>
                    <a:lnTo>
                      <a:pt x="170" y="20"/>
                    </a:lnTo>
                    <a:lnTo>
                      <a:pt x="182" y="16"/>
                    </a:lnTo>
                    <a:lnTo>
                      <a:pt x="194" y="12"/>
                    </a:lnTo>
                    <a:lnTo>
                      <a:pt x="208" y="8"/>
                    </a:lnTo>
                    <a:lnTo>
                      <a:pt x="222" y="4"/>
                    </a:lnTo>
                    <a:lnTo>
                      <a:pt x="236" y="2"/>
                    </a:lnTo>
                    <a:lnTo>
                      <a:pt x="250" y="0"/>
                    </a:lnTo>
                    <a:lnTo>
                      <a:pt x="264" y="0"/>
                    </a:lnTo>
                    <a:lnTo>
                      <a:pt x="278" y="0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F7CE0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6" name="Freeform 31"/>
              <p:cNvSpPr>
                <a:spLocks/>
              </p:cNvSpPr>
              <p:nvPr/>
            </p:nvSpPr>
            <p:spPr bwMode="auto">
              <a:xfrm>
                <a:off x="1453482" y="1274867"/>
                <a:ext cx="1098468" cy="992881"/>
              </a:xfrm>
              <a:custGeom>
                <a:avLst/>
                <a:gdLst/>
                <a:ahLst/>
                <a:cxnLst>
                  <a:cxn ang="0">
                    <a:pos x="298" y="2"/>
                  </a:cxn>
                  <a:cxn ang="0">
                    <a:pos x="338" y="8"/>
                  </a:cxn>
                  <a:cxn ang="0">
                    <a:pos x="376" y="20"/>
                  </a:cxn>
                  <a:cxn ang="0">
                    <a:pos x="412" y="38"/>
                  </a:cxn>
                  <a:cxn ang="0">
                    <a:pos x="444" y="58"/>
                  </a:cxn>
                  <a:cxn ang="0">
                    <a:pos x="472" y="84"/>
                  </a:cxn>
                  <a:cxn ang="0">
                    <a:pos x="496" y="114"/>
                  </a:cxn>
                  <a:cxn ang="0">
                    <a:pos x="516" y="146"/>
                  </a:cxn>
                  <a:cxn ang="0">
                    <a:pos x="530" y="180"/>
                  </a:cxn>
                  <a:cxn ang="0">
                    <a:pos x="540" y="218"/>
                  </a:cxn>
                  <a:cxn ang="0">
                    <a:pos x="542" y="256"/>
                  </a:cxn>
                  <a:cxn ang="0">
                    <a:pos x="540" y="296"/>
                  </a:cxn>
                  <a:cxn ang="0">
                    <a:pos x="530" y="332"/>
                  </a:cxn>
                  <a:cxn ang="0">
                    <a:pos x="516" y="368"/>
                  </a:cxn>
                  <a:cxn ang="0">
                    <a:pos x="496" y="400"/>
                  </a:cxn>
                  <a:cxn ang="0">
                    <a:pos x="472" y="428"/>
                  </a:cxn>
                  <a:cxn ang="0">
                    <a:pos x="444" y="454"/>
                  </a:cxn>
                  <a:cxn ang="0">
                    <a:pos x="412" y="476"/>
                  </a:cxn>
                  <a:cxn ang="0">
                    <a:pos x="376" y="492"/>
                  </a:cxn>
                  <a:cxn ang="0">
                    <a:pos x="338" y="504"/>
                  </a:cxn>
                  <a:cxn ang="0">
                    <a:pos x="298" y="512"/>
                  </a:cxn>
                  <a:cxn ang="0">
                    <a:pos x="258" y="512"/>
                  </a:cxn>
                  <a:cxn ang="0">
                    <a:pos x="216" y="508"/>
                  </a:cxn>
                  <a:cxn ang="0">
                    <a:pos x="178" y="496"/>
                  </a:cxn>
                  <a:cxn ang="0">
                    <a:pos x="142" y="482"/>
                  </a:cxn>
                  <a:cxn ang="0">
                    <a:pos x="110" y="462"/>
                  </a:cxn>
                  <a:cxn ang="0">
                    <a:pos x="80" y="438"/>
                  </a:cxn>
                  <a:cxn ang="0">
                    <a:pos x="54" y="410"/>
                  </a:cxn>
                  <a:cxn ang="0">
                    <a:pos x="34" y="378"/>
                  </a:cxn>
                  <a:cxn ang="0">
                    <a:pos x="16" y="344"/>
                  </a:cxn>
                  <a:cxn ang="0">
                    <a:pos x="6" y="308"/>
                  </a:cxn>
                  <a:cxn ang="0">
                    <a:pos x="0" y="270"/>
                  </a:cxn>
                  <a:cxn ang="0">
                    <a:pos x="2" y="230"/>
                  </a:cxn>
                  <a:cxn ang="0">
                    <a:pos x="8" y="192"/>
                  </a:cxn>
                  <a:cxn ang="0">
                    <a:pos x="22" y="156"/>
                  </a:cxn>
                  <a:cxn ang="0">
                    <a:pos x="40" y="124"/>
                  </a:cxn>
                  <a:cxn ang="0">
                    <a:pos x="62" y="94"/>
                  </a:cxn>
                  <a:cxn ang="0">
                    <a:pos x="90" y="66"/>
                  </a:cxn>
                  <a:cxn ang="0">
                    <a:pos x="120" y="44"/>
                  </a:cxn>
                  <a:cxn ang="0">
                    <a:pos x="154" y="26"/>
                  </a:cxn>
                  <a:cxn ang="0">
                    <a:pos x="190" y="12"/>
                  </a:cxn>
                  <a:cxn ang="0">
                    <a:pos x="230" y="2"/>
                  </a:cxn>
                  <a:cxn ang="0">
                    <a:pos x="272" y="0"/>
                  </a:cxn>
                </a:cxnLst>
                <a:rect l="0" t="0" r="r" b="b"/>
                <a:pathLst>
                  <a:path w="542" h="512">
                    <a:moveTo>
                      <a:pt x="272" y="0"/>
                    </a:moveTo>
                    <a:lnTo>
                      <a:pt x="286" y="0"/>
                    </a:lnTo>
                    <a:lnTo>
                      <a:pt x="298" y="2"/>
                    </a:lnTo>
                    <a:lnTo>
                      <a:pt x="312" y="2"/>
                    </a:lnTo>
                    <a:lnTo>
                      <a:pt x="326" y="6"/>
                    </a:lnTo>
                    <a:lnTo>
                      <a:pt x="338" y="8"/>
                    </a:lnTo>
                    <a:lnTo>
                      <a:pt x="352" y="12"/>
                    </a:lnTo>
                    <a:lnTo>
                      <a:pt x="364" y="16"/>
                    </a:lnTo>
                    <a:lnTo>
                      <a:pt x="376" y="20"/>
                    </a:lnTo>
                    <a:lnTo>
                      <a:pt x="388" y="26"/>
                    </a:lnTo>
                    <a:lnTo>
                      <a:pt x="400" y="32"/>
                    </a:lnTo>
                    <a:lnTo>
                      <a:pt x="412" y="38"/>
                    </a:lnTo>
                    <a:lnTo>
                      <a:pt x="422" y="44"/>
                    </a:lnTo>
                    <a:lnTo>
                      <a:pt x="434" y="52"/>
                    </a:lnTo>
                    <a:lnTo>
                      <a:pt x="444" y="58"/>
                    </a:lnTo>
                    <a:lnTo>
                      <a:pt x="454" y="66"/>
                    </a:lnTo>
                    <a:lnTo>
                      <a:pt x="462" y="76"/>
                    </a:lnTo>
                    <a:lnTo>
                      <a:pt x="472" y="84"/>
                    </a:lnTo>
                    <a:lnTo>
                      <a:pt x="480" y="94"/>
                    </a:lnTo>
                    <a:lnTo>
                      <a:pt x="488" y="104"/>
                    </a:lnTo>
                    <a:lnTo>
                      <a:pt x="496" y="114"/>
                    </a:lnTo>
                    <a:lnTo>
                      <a:pt x="502" y="124"/>
                    </a:lnTo>
                    <a:lnTo>
                      <a:pt x="510" y="134"/>
                    </a:lnTo>
                    <a:lnTo>
                      <a:pt x="516" y="146"/>
                    </a:lnTo>
                    <a:lnTo>
                      <a:pt x="520" y="156"/>
                    </a:lnTo>
                    <a:lnTo>
                      <a:pt x="526" y="168"/>
                    </a:lnTo>
                    <a:lnTo>
                      <a:pt x="530" y="180"/>
                    </a:lnTo>
                    <a:lnTo>
                      <a:pt x="534" y="192"/>
                    </a:lnTo>
                    <a:lnTo>
                      <a:pt x="536" y="204"/>
                    </a:lnTo>
                    <a:lnTo>
                      <a:pt x="540" y="218"/>
                    </a:lnTo>
                    <a:lnTo>
                      <a:pt x="540" y="230"/>
                    </a:lnTo>
                    <a:lnTo>
                      <a:pt x="542" y="244"/>
                    </a:lnTo>
                    <a:lnTo>
                      <a:pt x="542" y="256"/>
                    </a:lnTo>
                    <a:lnTo>
                      <a:pt x="542" y="270"/>
                    </a:lnTo>
                    <a:lnTo>
                      <a:pt x="540" y="282"/>
                    </a:lnTo>
                    <a:lnTo>
                      <a:pt x="540" y="296"/>
                    </a:lnTo>
                    <a:lnTo>
                      <a:pt x="536" y="308"/>
                    </a:lnTo>
                    <a:lnTo>
                      <a:pt x="534" y="320"/>
                    </a:lnTo>
                    <a:lnTo>
                      <a:pt x="530" y="332"/>
                    </a:lnTo>
                    <a:lnTo>
                      <a:pt x="526" y="344"/>
                    </a:lnTo>
                    <a:lnTo>
                      <a:pt x="520" y="356"/>
                    </a:lnTo>
                    <a:lnTo>
                      <a:pt x="516" y="368"/>
                    </a:lnTo>
                    <a:lnTo>
                      <a:pt x="510" y="378"/>
                    </a:lnTo>
                    <a:lnTo>
                      <a:pt x="502" y="388"/>
                    </a:lnTo>
                    <a:lnTo>
                      <a:pt x="496" y="400"/>
                    </a:lnTo>
                    <a:lnTo>
                      <a:pt x="488" y="410"/>
                    </a:lnTo>
                    <a:lnTo>
                      <a:pt x="480" y="420"/>
                    </a:lnTo>
                    <a:lnTo>
                      <a:pt x="472" y="428"/>
                    </a:lnTo>
                    <a:lnTo>
                      <a:pt x="462" y="438"/>
                    </a:lnTo>
                    <a:lnTo>
                      <a:pt x="454" y="446"/>
                    </a:lnTo>
                    <a:lnTo>
                      <a:pt x="444" y="454"/>
                    </a:lnTo>
                    <a:lnTo>
                      <a:pt x="434" y="462"/>
                    </a:lnTo>
                    <a:lnTo>
                      <a:pt x="422" y="468"/>
                    </a:lnTo>
                    <a:lnTo>
                      <a:pt x="412" y="476"/>
                    </a:lnTo>
                    <a:lnTo>
                      <a:pt x="400" y="482"/>
                    </a:lnTo>
                    <a:lnTo>
                      <a:pt x="388" y="488"/>
                    </a:lnTo>
                    <a:lnTo>
                      <a:pt x="376" y="492"/>
                    </a:lnTo>
                    <a:lnTo>
                      <a:pt x="364" y="496"/>
                    </a:lnTo>
                    <a:lnTo>
                      <a:pt x="352" y="500"/>
                    </a:lnTo>
                    <a:lnTo>
                      <a:pt x="338" y="504"/>
                    </a:lnTo>
                    <a:lnTo>
                      <a:pt x="326" y="508"/>
                    </a:lnTo>
                    <a:lnTo>
                      <a:pt x="312" y="510"/>
                    </a:lnTo>
                    <a:lnTo>
                      <a:pt x="298" y="512"/>
                    </a:lnTo>
                    <a:lnTo>
                      <a:pt x="286" y="512"/>
                    </a:lnTo>
                    <a:lnTo>
                      <a:pt x="272" y="512"/>
                    </a:lnTo>
                    <a:lnTo>
                      <a:pt x="258" y="512"/>
                    </a:lnTo>
                    <a:lnTo>
                      <a:pt x="244" y="512"/>
                    </a:lnTo>
                    <a:lnTo>
                      <a:pt x="230" y="510"/>
                    </a:lnTo>
                    <a:lnTo>
                      <a:pt x="216" y="508"/>
                    </a:lnTo>
                    <a:lnTo>
                      <a:pt x="204" y="504"/>
                    </a:lnTo>
                    <a:lnTo>
                      <a:pt x="190" y="500"/>
                    </a:lnTo>
                    <a:lnTo>
                      <a:pt x="178" y="496"/>
                    </a:lnTo>
                    <a:lnTo>
                      <a:pt x="166" y="492"/>
                    </a:lnTo>
                    <a:lnTo>
                      <a:pt x="154" y="488"/>
                    </a:lnTo>
                    <a:lnTo>
                      <a:pt x="142" y="482"/>
                    </a:lnTo>
                    <a:lnTo>
                      <a:pt x="132" y="476"/>
                    </a:lnTo>
                    <a:lnTo>
                      <a:pt x="120" y="468"/>
                    </a:lnTo>
                    <a:lnTo>
                      <a:pt x="110" y="462"/>
                    </a:lnTo>
                    <a:lnTo>
                      <a:pt x="100" y="454"/>
                    </a:lnTo>
                    <a:lnTo>
                      <a:pt x="90" y="446"/>
                    </a:lnTo>
                    <a:lnTo>
                      <a:pt x="80" y="438"/>
                    </a:lnTo>
                    <a:lnTo>
                      <a:pt x="70" y="428"/>
                    </a:lnTo>
                    <a:lnTo>
                      <a:pt x="62" y="420"/>
                    </a:lnTo>
                    <a:lnTo>
                      <a:pt x="54" y="410"/>
                    </a:lnTo>
                    <a:lnTo>
                      <a:pt x="46" y="400"/>
                    </a:lnTo>
                    <a:lnTo>
                      <a:pt x="40" y="388"/>
                    </a:lnTo>
                    <a:lnTo>
                      <a:pt x="34" y="378"/>
                    </a:lnTo>
                    <a:lnTo>
                      <a:pt x="28" y="368"/>
                    </a:lnTo>
                    <a:lnTo>
                      <a:pt x="22" y="356"/>
                    </a:lnTo>
                    <a:lnTo>
                      <a:pt x="16" y="344"/>
                    </a:lnTo>
                    <a:lnTo>
                      <a:pt x="12" y="332"/>
                    </a:lnTo>
                    <a:lnTo>
                      <a:pt x="8" y="320"/>
                    </a:lnTo>
                    <a:lnTo>
                      <a:pt x="6" y="308"/>
                    </a:lnTo>
                    <a:lnTo>
                      <a:pt x="4" y="296"/>
                    </a:lnTo>
                    <a:lnTo>
                      <a:pt x="2" y="282"/>
                    </a:lnTo>
                    <a:lnTo>
                      <a:pt x="0" y="270"/>
                    </a:lnTo>
                    <a:lnTo>
                      <a:pt x="0" y="256"/>
                    </a:lnTo>
                    <a:lnTo>
                      <a:pt x="0" y="244"/>
                    </a:lnTo>
                    <a:lnTo>
                      <a:pt x="2" y="230"/>
                    </a:lnTo>
                    <a:lnTo>
                      <a:pt x="4" y="218"/>
                    </a:lnTo>
                    <a:lnTo>
                      <a:pt x="6" y="204"/>
                    </a:lnTo>
                    <a:lnTo>
                      <a:pt x="8" y="192"/>
                    </a:lnTo>
                    <a:lnTo>
                      <a:pt x="12" y="180"/>
                    </a:lnTo>
                    <a:lnTo>
                      <a:pt x="16" y="168"/>
                    </a:lnTo>
                    <a:lnTo>
                      <a:pt x="22" y="156"/>
                    </a:lnTo>
                    <a:lnTo>
                      <a:pt x="28" y="146"/>
                    </a:lnTo>
                    <a:lnTo>
                      <a:pt x="34" y="134"/>
                    </a:lnTo>
                    <a:lnTo>
                      <a:pt x="40" y="124"/>
                    </a:lnTo>
                    <a:lnTo>
                      <a:pt x="46" y="114"/>
                    </a:lnTo>
                    <a:lnTo>
                      <a:pt x="54" y="104"/>
                    </a:lnTo>
                    <a:lnTo>
                      <a:pt x="62" y="94"/>
                    </a:lnTo>
                    <a:lnTo>
                      <a:pt x="70" y="84"/>
                    </a:lnTo>
                    <a:lnTo>
                      <a:pt x="80" y="76"/>
                    </a:lnTo>
                    <a:lnTo>
                      <a:pt x="90" y="66"/>
                    </a:lnTo>
                    <a:lnTo>
                      <a:pt x="100" y="58"/>
                    </a:lnTo>
                    <a:lnTo>
                      <a:pt x="110" y="52"/>
                    </a:lnTo>
                    <a:lnTo>
                      <a:pt x="120" y="44"/>
                    </a:lnTo>
                    <a:lnTo>
                      <a:pt x="132" y="38"/>
                    </a:lnTo>
                    <a:lnTo>
                      <a:pt x="142" y="32"/>
                    </a:lnTo>
                    <a:lnTo>
                      <a:pt x="154" y="26"/>
                    </a:lnTo>
                    <a:lnTo>
                      <a:pt x="166" y="20"/>
                    </a:lnTo>
                    <a:lnTo>
                      <a:pt x="178" y="16"/>
                    </a:lnTo>
                    <a:lnTo>
                      <a:pt x="190" y="12"/>
                    </a:lnTo>
                    <a:lnTo>
                      <a:pt x="204" y="8"/>
                    </a:lnTo>
                    <a:lnTo>
                      <a:pt x="216" y="6"/>
                    </a:lnTo>
                    <a:lnTo>
                      <a:pt x="230" y="2"/>
                    </a:lnTo>
                    <a:lnTo>
                      <a:pt x="244" y="2"/>
                    </a:lnTo>
                    <a:lnTo>
                      <a:pt x="258" y="0"/>
                    </a:lnTo>
                    <a:lnTo>
                      <a:pt x="272" y="0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F5C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7" name="Freeform 32"/>
              <p:cNvSpPr>
                <a:spLocks/>
              </p:cNvSpPr>
              <p:nvPr/>
            </p:nvSpPr>
            <p:spPr bwMode="auto">
              <a:xfrm>
                <a:off x="1469696" y="1305895"/>
                <a:ext cx="1066041" cy="942462"/>
              </a:xfrm>
              <a:custGeom>
                <a:avLst/>
                <a:gdLst/>
                <a:ahLst/>
                <a:cxnLst>
                  <a:cxn ang="0">
                    <a:pos x="290" y="2"/>
                  </a:cxn>
                  <a:cxn ang="0">
                    <a:pos x="330" y="8"/>
                  </a:cxn>
                  <a:cxn ang="0">
                    <a:pos x="366" y="20"/>
                  </a:cxn>
                  <a:cxn ang="0">
                    <a:pos x="400" y="36"/>
                  </a:cxn>
                  <a:cxn ang="0">
                    <a:pos x="430" y="56"/>
                  </a:cxn>
                  <a:cxn ang="0">
                    <a:pos x="458" y="80"/>
                  </a:cxn>
                  <a:cxn ang="0">
                    <a:pos x="482" y="108"/>
                  </a:cxn>
                  <a:cxn ang="0">
                    <a:pos x="500" y="138"/>
                  </a:cxn>
                  <a:cxn ang="0">
                    <a:pos x="516" y="172"/>
                  </a:cxn>
                  <a:cxn ang="0">
                    <a:pos x="524" y="206"/>
                  </a:cxn>
                  <a:cxn ang="0">
                    <a:pos x="526" y="244"/>
                  </a:cxn>
                  <a:cxn ang="0">
                    <a:pos x="524" y="280"/>
                  </a:cxn>
                  <a:cxn ang="0">
                    <a:pos x="516" y="316"/>
                  </a:cxn>
                  <a:cxn ang="0">
                    <a:pos x="500" y="348"/>
                  </a:cxn>
                  <a:cxn ang="0">
                    <a:pos x="482" y="380"/>
                  </a:cxn>
                  <a:cxn ang="0">
                    <a:pos x="458" y="406"/>
                  </a:cxn>
                  <a:cxn ang="0">
                    <a:pos x="430" y="430"/>
                  </a:cxn>
                  <a:cxn ang="0">
                    <a:pos x="400" y="452"/>
                  </a:cxn>
                  <a:cxn ang="0">
                    <a:pos x="366" y="468"/>
                  </a:cxn>
                  <a:cxn ang="0">
                    <a:pos x="330" y="478"/>
                  </a:cxn>
                  <a:cxn ang="0">
                    <a:pos x="290" y="486"/>
                  </a:cxn>
                  <a:cxn ang="0">
                    <a:pos x="250" y="486"/>
                  </a:cxn>
                  <a:cxn ang="0">
                    <a:pos x="210" y="482"/>
                  </a:cxn>
                  <a:cxn ang="0">
                    <a:pos x="172" y="472"/>
                  </a:cxn>
                  <a:cxn ang="0">
                    <a:pos x="138" y="458"/>
                  </a:cxn>
                  <a:cxn ang="0">
                    <a:pos x="106" y="438"/>
                  </a:cxn>
                  <a:cxn ang="0">
                    <a:pos x="76" y="416"/>
                  </a:cxn>
                  <a:cxn ang="0">
                    <a:pos x="52" y="388"/>
                  </a:cxn>
                  <a:cxn ang="0">
                    <a:pos x="32" y="360"/>
                  </a:cxn>
                  <a:cxn ang="0">
                    <a:pos x="16" y="326"/>
                  </a:cxn>
                  <a:cxn ang="0">
                    <a:pos x="6" y="292"/>
                  </a:cxn>
                  <a:cxn ang="0">
                    <a:pos x="0" y="256"/>
                  </a:cxn>
                  <a:cxn ang="0">
                    <a:pos x="0" y="218"/>
                  </a:cxn>
                  <a:cxn ang="0">
                    <a:pos x="8" y="182"/>
                  </a:cxn>
                  <a:cxn ang="0">
                    <a:pos x="20" y="148"/>
                  </a:cxn>
                  <a:cxn ang="0">
                    <a:pos x="38" y="118"/>
                  </a:cxn>
                  <a:cxn ang="0">
                    <a:pos x="60" y="88"/>
                  </a:cxn>
                  <a:cxn ang="0">
                    <a:pos x="86" y="64"/>
                  </a:cxn>
                  <a:cxn ang="0">
                    <a:pos x="116" y="42"/>
                  </a:cxn>
                  <a:cxn ang="0">
                    <a:pos x="150" y="24"/>
                  </a:cxn>
                  <a:cxn ang="0">
                    <a:pos x="186" y="12"/>
                  </a:cxn>
                  <a:cxn ang="0">
                    <a:pos x="224" y="4"/>
                  </a:cxn>
                  <a:cxn ang="0">
                    <a:pos x="264" y="0"/>
                  </a:cxn>
                </a:cxnLst>
                <a:rect l="0" t="0" r="r" b="b"/>
                <a:pathLst>
                  <a:path w="526" h="486">
                    <a:moveTo>
                      <a:pt x="264" y="0"/>
                    </a:moveTo>
                    <a:lnTo>
                      <a:pt x="276" y="0"/>
                    </a:lnTo>
                    <a:lnTo>
                      <a:pt x="290" y="2"/>
                    </a:lnTo>
                    <a:lnTo>
                      <a:pt x="304" y="4"/>
                    </a:lnTo>
                    <a:lnTo>
                      <a:pt x="316" y="6"/>
                    </a:lnTo>
                    <a:lnTo>
                      <a:pt x="330" y="8"/>
                    </a:lnTo>
                    <a:lnTo>
                      <a:pt x="342" y="12"/>
                    </a:lnTo>
                    <a:lnTo>
                      <a:pt x="354" y="14"/>
                    </a:lnTo>
                    <a:lnTo>
                      <a:pt x="366" y="20"/>
                    </a:lnTo>
                    <a:lnTo>
                      <a:pt x="378" y="24"/>
                    </a:lnTo>
                    <a:lnTo>
                      <a:pt x="388" y="30"/>
                    </a:lnTo>
                    <a:lnTo>
                      <a:pt x="400" y="36"/>
                    </a:lnTo>
                    <a:lnTo>
                      <a:pt x="410" y="42"/>
                    </a:lnTo>
                    <a:lnTo>
                      <a:pt x="420" y="48"/>
                    </a:lnTo>
                    <a:lnTo>
                      <a:pt x="430" y="56"/>
                    </a:lnTo>
                    <a:lnTo>
                      <a:pt x="440" y="64"/>
                    </a:lnTo>
                    <a:lnTo>
                      <a:pt x="450" y="72"/>
                    </a:lnTo>
                    <a:lnTo>
                      <a:pt x="458" y="80"/>
                    </a:lnTo>
                    <a:lnTo>
                      <a:pt x="466" y="88"/>
                    </a:lnTo>
                    <a:lnTo>
                      <a:pt x="474" y="98"/>
                    </a:lnTo>
                    <a:lnTo>
                      <a:pt x="482" y="108"/>
                    </a:lnTo>
                    <a:lnTo>
                      <a:pt x="488" y="118"/>
                    </a:lnTo>
                    <a:lnTo>
                      <a:pt x="496" y="128"/>
                    </a:lnTo>
                    <a:lnTo>
                      <a:pt x="500" y="138"/>
                    </a:lnTo>
                    <a:lnTo>
                      <a:pt x="506" y="148"/>
                    </a:lnTo>
                    <a:lnTo>
                      <a:pt x="510" y="160"/>
                    </a:lnTo>
                    <a:lnTo>
                      <a:pt x="516" y="172"/>
                    </a:lnTo>
                    <a:lnTo>
                      <a:pt x="518" y="182"/>
                    </a:lnTo>
                    <a:lnTo>
                      <a:pt x="522" y="194"/>
                    </a:lnTo>
                    <a:lnTo>
                      <a:pt x="524" y="206"/>
                    </a:lnTo>
                    <a:lnTo>
                      <a:pt x="526" y="218"/>
                    </a:lnTo>
                    <a:lnTo>
                      <a:pt x="526" y="230"/>
                    </a:lnTo>
                    <a:lnTo>
                      <a:pt x="526" y="244"/>
                    </a:lnTo>
                    <a:lnTo>
                      <a:pt x="526" y="256"/>
                    </a:lnTo>
                    <a:lnTo>
                      <a:pt x="526" y="268"/>
                    </a:lnTo>
                    <a:lnTo>
                      <a:pt x="524" y="280"/>
                    </a:lnTo>
                    <a:lnTo>
                      <a:pt x="522" y="292"/>
                    </a:lnTo>
                    <a:lnTo>
                      <a:pt x="518" y="304"/>
                    </a:lnTo>
                    <a:lnTo>
                      <a:pt x="516" y="316"/>
                    </a:lnTo>
                    <a:lnTo>
                      <a:pt x="510" y="326"/>
                    </a:lnTo>
                    <a:lnTo>
                      <a:pt x="506" y="338"/>
                    </a:lnTo>
                    <a:lnTo>
                      <a:pt x="500" y="348"/>
                    </a:lnTo>
                    <a:lnTo>
                      <a:pt x="496" y="360"/>
                    </a:lnTo>
                    <a:lnTo>
                      <a:pt x="488" y="370"/>
                    </a:lnTo>
                    <a:lnTo>
                      <a:pt x="482" y="380"/>
                    </a:lnTo>
                    <a:lnTo>
                      <a:pt x="474" y="388"/>
                    </a:lnTo>
                    <a:lnTo>
                      <a:pt x="466" y="398"/>
                    </a:lnTo>
                    <a:lnTo>
                      <a:pt x="458" y="406"/>
                    </a:lnTo>
                    <a:lnTo>
                      <a:pt x="450" y="416"/>
                    </a:lnTo>
                    <a:lnTo>
                      <a:pt x="440" y="424"/>
                    </a:lnTo>
                    <a:lnTo>
                      <a:pt x="430" y="430"/>
                    </a:lnTo>
                    <a:lnTo>
                      <a:pt x="420" y="438"/>
                    </a:lnTo>
                    <a:lnTo>
                      <a:pt x="410" y="446"/>
                    </a:lnTo>
                    <a:lnTo>
                      <a:pt x="400" y="452"/>
                    </a:lnTo>
                    <a:lnTo>
                      <a:pt x="388" y="458"/>
                    </a:lnTo>
                    <a:lnTo>
                      <a:pt x="378" y="462"/>
                    </a:lnTo>
                    <a:lnTo>
                      <a:pt x="366" y="468"/>
                    </a:lnTo>
                    <a:lnTo>
                      <a:pt x="354" y="472"/>
                    </a:lnTo>
                    <a:lnTo>
                      <a:pt x="342" y="476"/>
                    </a:lnTo>
                    <a:lnTo>
                      <a:pt x="330" y="478"/>
                    </a:lnTo>
                    <a:lnTo>
                      <a:pt x="316" y="482"/>
                    </a:lnTo>
                    <a:lnTo>
                      <a:pt x="304" y="484"/>
                    </a:lnTo>
                    <a:lnTo>
                      <a:pt x="290" y="486"/>
                    </a:lnTo>
                    <a:lnTo>
                      <a:pt x="276" y="486"/>
                    </a:lnTo>
                    <a:lnTo>
                      <a:pt x="264" y="486"/>
                    </a:lnTo>
                    <a:lnTo>
                      <a:pt x="250" y="486"/>
                    </a:lnTo>
                    <a:lnTo>
                      <a:pt x="236" y="486"/>
                    </a:lnTo>
                    <a:lnTo>
                      <a:pt x="224" y="484"/>
                    </a:lnTo>
                    <a:lnTo>
                      <a:pt x="210" y="482"/>
                    </a:lnTo>
                    <a:lnTo>
                      <a:pt x="198" y="478"/>
                    </a:lnTo>
                    <a:lnTo>
                      <a:pt x="186" y="476"/>
                    </a:lnTo>
                    <a:lnTo>
                      <a:pt x="172" y="472"/>
                    </a:lnTo>
                    <a:lnTo>
                      <a:pt x="160" y="468"/>
                    </a:lnTo>
                    <a:lnTo>
                      <a:pt x="150" y="462"/>
                    </a:lnTo>
                    <a:lnTo>
                      <a:pt x="138" y="458"/>
                    </a:lnTo>
                    <a:lnTo>
                      <a:pt x="126" y="452"/>
                    </a:lnTo>
                    <a:lnTo>
                      <a:pt x="116" y="446"/>
                    </a:lnTo>
                    <a:lnTo>
                      <a:pt x="106" y="438"/>
                    </a:lnTo>
                    <a:lnTo>
                      <a:pt x="96" y="430"/>
                    </a:lnTo>
                    <a:lnTo>
                      <a:pt x="86" y="424"/>
                    </a:lnTo>
                    <a:lnTo>
                      <a:pt x="76" y="416"/>
                    </a:lnTo>
                    <a:lnTo>
                      <a:pt x="68" y="406"/>
                    </a:lnTo>
                    <a:lnTo>
                      <a:pt x="60" y="398"/>
                    </a:lnTo>
                    <a:lnTo>
                      <a:pt x="52" y="388"/>
                    </a:lnTo>
                    <a:lnTo>
                      <a:pt x="44" y="380"/>
                    </a:lnTo>
                    <a:lnTo>
                      <a:pt x="38" y="370"/>
                    </a:lnTo>
                    <a:lnTo>
                      <a:pt x="32" y="360"/>
                    </a:lnTo>
                    <a:lnTo>
                      <a:pt x="26" y="348"/>
                    </a:lnTo>
                    <a:lnTo>
                      <a:pt x="20" y="338"/>
                    </a:lnTo>
                    <a:lnTo>
                      <a:pt x="16" y="326"/>
                    </a:lnTo>
                    <a:lnTo>
                      <a:pt x="12" y="316"/>
                    </a:lnTo>
                    <a:lnTo>
                      <a:pt x="8" y="304"/>
                    </a:lnTo>
                    <a:lnTo>
                      <a:pt x="6" y="292"/>
                    </a:lnTo>
                    <a:lnTo>
                      <a:pt x="2" y="280"/>
                    </a:lnTo>
                    <a:lnTo>
                      <a:pt x="0" y="268"/>
                    </a:lnTo>
                    <a:lnTo>
                      <a:pt x="0" y="256"/>
                    </a:lnTo>
                    <a:lnTo>
                      <a:pt x="0" y="244"/>
                    </a:lnTo>
                    <a:lnTo>
                      <a:pt x="0" y="230"/>
                    </a:lnTo>
                    <a:lnTo>
                      <a:pt x="0" y="218"/>
                    </a:lnTo>
                    <a:lnTo>
                      <a:pt x="2" y="206"/>
                    </a:lnTo>
                    <a:lnTo>
                      <a:pt x="6" y="194"/>
                    </a:lnTo>
                    <a:lnTo>
                      <a:pt x="8" y="182"/>
                    </a:lnTo>
                    <a:lnTo>
                      <a:pt x="12" y="172"/>
                    </a:lnTo>
                    <a:lnTo>
                      <a:pt x="16" y="160"/>
                    </a:lnTo>
                    <a:lnTo>
                      <a:pt x="20" y="148"/>
                    </a:lnTo>
                    <a:lnTo>
                      <a:pt x="26" y="138"/>
                    </a:lnTo>
                    <a:lnTo>
                      <a:pt x="32" y="128"/>
                    </a:lnTo>
                    <a:lnTo>
                      <a:pt x="38" y="118"/>
                    </a:lnTo>
                    <a:lnTo>
                      <a:pt x="44" y="108"/>
                    </a:lnTo>
                    <a:lnTo>
                      <a:pt x="52" y="98"/>
                    </a:lnTo>
                    <a:lnTo>
                      <a:pt x="60" y="88"/>
                    </a:lnTo>
                    <a:lnTo>
                      <a:pt x="68" y="80"/>
                    </a:lnTo>
                    <a:lnTo>
                      <a:pt x="76" y="72"/>
                    </a:lnTo>
                    <a:lnTo>
                      <a:pt x="86" y="64"/>
                    </a:lnTo>
                    <a:lnTo>
                      <a:pt x="96" y="56"/>
                    </a:lnTo>
                    <a:lnTo>
                      <a:pt x="106" y="48"/>
                    </a:lnTo>
                    <a:lnTo>
                      <a:pt x="116" y="42"/>
                    </a:lnTo>
                    <a:lnTo>
                      <a:pt x="126" y="36"/>
                    </a:lnTo>
                    <a:lnTo>
                      <a:pt x="138" y="30"/>
                    </a:lnTo>
                    <a:lnTo>
                      <a:pt x="150" y="24"/>
                    </a:lnTo>
                    <a:lnTo>
                      <a:pt x="160" y="20"/>
                    </a:lnTo>
                    <a:lnTo>
                      <a:pt x="172" y="14"/>
                    </a:lnTo>
                    <a:lnTo>
                      <a:pt x="186" y="12"/>
                    </a:lnTo>
                    <a:lnTo>
                      <a:pt x="198" y="8"/>
                    </a:lnTo>
                    <a:lnTo>
                      <a:pt x="210" y="6"/>
                    </a:lnTo>
                    <a:lnTo>
                      <a:pt x="224" y="4"/>
                    </a:lnTo>
                    <a:lnTo>
                      <a:pt x="236" y="2"/>
                    </a:lnTo>
                    <a:lnTo>
                      <a:pt x="250" y="0"/>
                    </a:lnTo>
                    <a:lnTo>
                      <a:pt x="264" y="0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F5D30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8" name="Freeform 33"/>
              <p:cNvSpPr>
                <a:spLocks/>
              </p:cNvSpPr>
              <p:nvPr/>
            </p:nvSpPr>
            <p:spPr bwMode="auto">
              <a:xfrm>
                <a:off x="1481856" y="1321408"/>
                <a:ext cx="1041720" cy="907556"/>
              </a:xfrm>
              <a:custGeom>
                <a:avLst/>
                <a:gdLst/>
                <a:ahLst/>
                <a:cxnLst>
                  <a:cxn ang="0">
                    <a:pos x="284" y="2"/>
                  </a:cxn>
                  <a:cxn ang="0">
                    <a:pos x="322" y="8"/>
                  </a:cxn>
                  <a:cxn ang="0">
                    <a:pos x="356" y="20"/>
                  </a:cxn>
                  <a:cxn ang="0">
                    <a:pos x="390" y="34"/>
                  </a:cxn>
                  <a:cxn ang="0">
                    <a:pos x="420" y="54"/>
                  </a:cxn>
                  <a:cxn ang="0">
                    <a:pos x="446" y="78"/>
                  </a:cxn>
                  <a:cxn ang="0">
                    <a:pos x="470" y="104"/>
                  </a:cxn>
                  <a:cxn ang="0">
                    <a:pos x="488" y="134"/>
                  </a:cxn>
                  <a:cxn ang="0">
                    <a:pos x="502" y="166"/>
                  </a:cxn>
                  <a:cxn ang="0">
                    <a:pos x="510" y="200"/>
                  </a:cxn>
                  <a:cxn ang="0">
                    <a:pos x="514" y="234"/>
                  </a:cxn>
                  <a:cxn ang="0">
                    <a:pos x="510" y="270"/>
                  </a:cxn>
                  <a:cxn ang="0">
                    <a:pos x="502" y="304"/>
                  </a:cxn>
                  <a:cxn ang="0">
                    <a:pos x="488" y="336"/>
                  </a:cxn>
                  <a:cxn ang="0">
                    <a:pos x="470" y="366"/>
                  </a:cxn>
                  <a:cxn ang="0">
                    <a:pos x="446" y="392"/>
                  </a:cxn>
                  <a:cxn ang="0">
                    <a:pos x="420" y="416"/>
                  </a:cxn>
                  <a:cxn ang="0">
                    <a:pos x="390" y="436"/>
                  </a:cxn>
                  <a:cxn ang="0">
                    <a:pos x="356" y="450"/>
                  </a:cxn>
                  <a:cxn ang="0">
                    <a:pos x="322" y="462"/>
                  </a:cxn>
                  <a:cxn ang="0">
                    <a:pos x="284" y="468"/>
                  </a:cxn>
                  <a:cxn ang="0">
                    <a:pos x="244" y="468"/>
                  </a:cxn>
                  <a:cxn ang="0">
                    <a:pos x="206" y="464"/>
                  </a:cxn>
                  <a:cxn ang="0">
                    <a:pos x="170" y="454"/>
                  </a:cxn>
                  <a:cxn ang="0">
                    <a:pos x="136" y="440"/>
                  </a:cxn>
                  <a:cxn ang="0">
                    <a:pos x="104" y="422"/>
                  </a:cxn>
                  <a:cxn ang="0">
                    <a:pos x="76" y="400"/>
                  </a:cxn>
                  <a:cxn ang="0">
                    <a:pos x="52" y="374"/>
                  </a:cxn>
                  <a:cxn ang="0">
                    <a:pos x="32" y="346"/>
                  </a:cxn>
                  <a:cxn ang="0">
                    <a:pos x="16" y="316"/>
                  </a:cxn>
                  <a:cxn ang="0">
                    <a:pos x="6" y="282"/>
                  </a:cxn>
                  <a:cxn ang="0">
                    <a:pos x="2" y="246"/>
                  </a:cxn>
                  <a:cxn ang="0">
                    <a:pos x="2" y="212"/>
                  </a:cxn>
                  <a:cxn ang="0">
                    <a:pos x="8" y="176"/>
                  </a:cxn>
                  <a:cxn ang="0">
                    <a:pos x="22" y="144"/>
                  </a:cxn>
                  <a:cxn ang="0">
                    <a:pos x="38" y="114"/>
                  </a:cxn>
                  <a:cxn ang="0">
                    <a:pos x="60" y="86"/>
                  </a:cxn>
                  <a:cxn ang="0">
                    <a:pos x="86" y="62"/>
                  </a:cxn>
                  <a:cxn ang="0">
                    <a:pos x="114" y="40"/>
                  </a:cxn>
                  <a:cxn ang="0">
                    <a:pos x="146" y="24"/>
                  </a:cxn>
                  <a:cxn ang="0">
                    <a:pos x="182" y="12"/>
                  </a:cxn>
                  <a:cxn ang="0">
                    <a:pos x="218" y="4"/>
                  </a:cxn>
                  <a:cxn ang="0">
                    <a:pos x="258" y="0"/>
                  </a:cxn>
                </a:cxnLst>
                <a:rect l="0" t="0" r="r" b="b"/>
                <a:pathLst>
                  <a:path w="514" h="468">
                    <a:moveTo>
                      <a:pt x="258" y="0"/>
                    </a:moveTo>
                    <a:lnTo>
                      <a:pt x="270" y="2"/>
                    </a:lnTo>
                    <a:lnTo>
                      <a:pt x="284" y="2"/>
                    </a:lnTo>
                    <a:lnTo>
                      <a:pt x="296" y="4"/>
                    </a:lnTo>
                    <a:lnTo>
                      <a:pt x="308" y="6"/>
                    </a:lnTo>
                    <a:lnTo>
                      <a:pt x="322" y="8"/>
                    </a:lnTo>
                    <a:lnTo>
                      <a:pt x="334" y="12"/>
                    </a:lnTo>
                    <a:lnTo>
                      <a:pt x="346" y="16"/>
                    </a:lnTo>
                    <a:lnTo>
                      <a:pt x="356" y="20"/>
                    </a:lnTo>
                    <a:lnTo>
                      <a:pt x="368" y="24"/>
                    </a:lnTo>
                    <a:lnTo>
                      <a:pt x="380" y="30"/>
                    </a:lnTo>
                    <a:lnTo>
                      <a:pt x="390" y="34"/>
                    </a:lnTo>
                    <a:lnTo>
                      <a:pt x="400" y="40"/>
                    </a:lnTo>
                    <a:lnTo>
                      <a:pt x="410" y="48"/>
                    </a:lnTo>
                    <a:lnTo>
                      <a:pt x="420" y="54"/>
                    </a:lnTo>
                    <a:lnTo>
                      <a:pt x="430" y="62"/>
                    </a:lnTo>
                    <a:lnTo>
                      <a:pt x="438" y="70"/>
                    </a:lnTo>
                    <a:lnTo>
                      <a:pt x="446" y="78"/>
                    </a:lnTo>
                    <a:lnTo>
                      <a:pt x="454" y="86"/>
                    </a:lnTo>
                    <a:lnTo>
                      <a:pt x="462" y="94"/>
                    </a:lnTo>
                    <a:lnTo>
                      <a:pt x="470" y="104"/>
                    </a:lnTo>
                    <a:lnTo>
                      <a:pt x="476" y="114"/>
                    </a:lnTo>
                    <a:lnTo>
                      <a:pt x="482" y="124"/>
                    </a:lnTo>
                    <a:lnTo>
                      <a:pt x="488" y="134"/>
                    </a:lnTo>
                    <a:lnTo>
                      <a:pt x="494" y="144"/>
                    </a:lnTo>
                    <a:lnTo>
                      <a:pt x="498" y="154"/>
                    </a:lnTo>
                    <a:lnTo>
                      <a:pt x="502" y="166"/>
                    </a:lnTo>
                    <a:lnTo>
                      <a:pt x="506" y="176"/>
                    </a:lnTo>
                    <a:lnTo>
                      <a:pt x="508" y="188"/>
                    </a:lnTo>
                    <a:lnTo>
                      <a:pt x="510" y="200"/>
                    </a:lnTo>
                    <a:lnTo>
                      <a:pt x="512" y="212"/>
                    </a:lnTo>
                    <a:lnTo>
                      <a:pt x="514" y="222"/>
                    </a:lnTo>
                    <a:lnTo>
                      <a:pt x="514" y="234"/>
                    </a:lnTo>
                    <a:lnTo>
                      <a:pt x="514" y="246"/>
                    </a:lnTo>
                    <a:lnTo>
                      <a:pt x="512" y="258"/>
                    </a:lnTo>
                    <a:lnTo>
                      <a:pt x="510" y="270"/>
                    </a:lnTo>
                    <a:lnTo>
                      <a:pt x="508" y="282"/>
                    </a:lnTo>
                    <a:lnTo>
                      <a:pt x="506" y="294"/>
                    </a:lnTo>
                    <a:lnTo>
                      <a:pt x="502" y="304"/>
                    </a:lnTo>
                    <a:lnTo>
                      <a:pt x="498" y="316"/>
                    </a:lnTo>
                    <a:lnTo>
                      <a:pt x="494" y="326"/>
                    </a:lnTo>
                    <a:lnTo>
                      <a:pt x="488" y="336"/>
                    </a:lnTo>
                    <a:lnTo>
                      <a:pt x="482" y="346"/>
                    </a:lnTo>
                    <a:lnTo>
                      <a:pt x="476" y="356"/>
                    </a:lnTo>
                    <a:lnTo>
                      <a:pt x="470" y="366"/>
                    </a:lnTo>
                    <a:lnTo>
                      <a:pt x="462" y="374"/>
                    </a:lnTo>
                    <a:lnTo>
                      <a:pt x="454" y="384"/>
                    </a:lnTo>
                    <a:lnTo>
                      <a:pt x="446" y="392"/>
                    </a:lnTo>
                    <a:lnTo>
                      <a:pt x="438" y="400"/>
                    </a:lnTo>
                    <a:lnTo>
                      <a:pt x="430" y="408"/>
                    </a:lnTo>
                    <a:lnTo>
                      <a:pt x="420" y="416"/>
                    </a:lnTo>
                    <a:lnTo>
                      <a:pt x="410" y="422"/>
                    </a:lnTo>
                    <a:lnTo>
                      <a:pt x="400" y="428"/>
                    </a:lnTo>
                    <a:lnTo>
                      <a:pt x="390" y="436"/>
                    </a:lnTo>
                    <a:lnTo>
                      <a:pt x="380" y="440"/>
                    </a:lnTo>
                    <a:lnTo>
                      <a:pt x="368" y="446"/>
                    </a:lnTo>
                    <a:lnTo>
                      <a:pt x="356" y="450"/>
                    </a:lnTo>
                    <a:lnTo>
                      <a:pt x="346" y="454"/>
                    </a:lnTo>
                    <a:lnTo>
                      <a:pt x="334" y="458"/>
                    </a:lnTo>
                    <a:lnTo>
                      <a:pt x="322" y="462"/>
                    </a:lnTo>
                    <a:lnTo>
                      <a:pt x="308" y="464"/>
                    </a:lnTo>
                    <a:lnTo>
                      <a:pt x="296" y="466"/>
                    </a:lnTo>
                    <a:lnTo>
                      <a:pt x="284" y="468"/>
                    </a:lnTo>
                    <a:lnTo>
                      <a:pt x="270" y="468"/>
                    </a:lnTo>
                    <a:lnTo>
                      <a:pt x="258" y="468"/>
                    </a:lnTo>
                    <a:lnTo>
                      <a:pt x="244" y="468"/>
                    </a:lnTo>
                    <a:lnTo>
                      <a:pt x="232" y="468"/>
                    </a:lnTo>
                    <a:lnTo>
                      <a:pt x="218" y="466"/>
                    </a:lnTo>
                    <a:lnTo>
                      <a:pt x="206" y="464"/>
                    </a:lnTo>
                    <a:lnTo>
                      <a:pt x="194" y="462"/>
                    </a:lnTo>
                    <a:lnTo>
                      <a:pt x="182" y="458"/>
                    </a:lnTo>
                    <a:lnTo>
                      <a:pt x="170" y="454"/>
                    </a:lnTo>
                    <a:lnTo>
                      <a:pt x="158" y="450"/>
                    </a:lnTo>
                    <a:lnTo>
                      <a:pt x="146" y="446"/>
                    </a:lnTo>
                    <a:lnTo>
                      <a:pt x="136" y="440"/>
                    </a:lnTo>
                    <a:lnTo>
                      <a:pt x="124" y="436"/>
                    </a:lnTo>
                    <a:lnTo>
                      <a:pt x="114" y="428"/>
                    </a:lnTo>
                    <a:lnTo>
                      <a:pt x="104" y="422"/>
                    </a:lnTo>
                    <a:lnTo>
                      <a:pt x="94" y="416"/>
                    </a:lnTo>
                    <a:lnTo>
                      <a:pt x="86" y="408"/>
                    </a:lnTo>
                    <a:lnTo>
                      <a:pt x="76" y="400"/>
                    </a:lnTo>
                    <a:lnTo>
                      <a:pt x="68" y="392"/>
                    </a:lnTo>
                    <a:lnTo>
                      <a:pt x="60" y="384"/>
                    </a:lnTo>
                    <a:lnTo>
                      <a:pt x="52" y="374"/>
                    </a:lnTo>
                    <a:lnTo>
                      <a:pt x="44" y="366"/>
                    </a:lnTo>
                    <a:lnTo>
                      <a:pt x="38" y="356"/>
                    </a:lnTo>
                    <a:lnTo>
                      <a:pt x="32" y="346"/>
                    </a:lnTo>
                    <a:lnTo>
                      <a:pt x="26" y="336"/>
                    </a:lnTo>
                    <a:lnTo>
                      <a:pt x="22" y="326"/>
                    </a:lnTo>
                    <a:lnTo>
                      <a:pt x="16" y="316"/>
                    </a:lnTo>
                    <a:lnTo>
                      <a:pt x="12" y="304"/>
                    </a:lnTo>
                    <a:lnTo>
                      <a:pt x="8" y="294"/>
                    </a:lnTo>
                    <a:lnTo>
                      <a:pt x="6" y="282"/>
                    </a:lnTo>
                    <a:lnTo>
                      <a:pt x="4" y="270"/>
                    </a:lnTo>
                    <a:lnTo>
                      <a:pt x="2" y="258"/>
                    </a:lnTo>
                    <a:lnTo>
                      <a:pt x="2" y="246"/>
                    </a:lnTo>
                    <a:lnTo>
                      <a:pt x="0" y="234"/>
                    </a:lnTo>
                    <a:lnTo>
                      <a:pt x="2" y="222"/>
                    </a:lnTo>
                    <a:lnTo>
                      <a:pt x="2" y="212"/>
                    </a:lnTo>
                    <a:lnTo>
                      <a:pt x="4" y="200"/>
                    </a:lnTo>
                    <a:lnTo>
                      <a:pt x="6" y="188"/>
                    </a:lnTo>
                    <a:lnTo>
                      <a:pt x="8" y="176"/>
                    </a:lnTo>
                    <a:lnTo>
                      <a:pt x="12" y="166"/>
                    </a:lnTo>
                    <a:lnTo>
                      <a:pt x="16" y="154"/>
                    </a:lnTo>
                    <a:lnTo>
                      <a:pt x="22" y="144"/>
                    </a:lnTo>
                    <a:lnTo>
                      <a:pt x="26" y="134"/>
                    </a:lnTo>
                    <a:lnTo>
                      <a:pt x="32" y="124"/>
                    </a:lnTo>
                    <a:lnTo>
                      <a:pt x="38" y="114"/>
                    </a:lnTo>
                    <a:lnTo>
                      <a:pt x="44" y="104"/>
                    </a:lnTo>
                    <a:lnTo>
                      <a:pt x="52" y="94"/>
                    </a:lnTo>
                    <a:lnTo>
                      <a:pt x="60" y="86"/>
                    </a:lnTo>
                    <a:lnTo>
                      <a:pt x="68" y="78"/>
                    </a:lnTo>
                    <a:lnTo>
                      <a:pt x="76" y="70"/>
                    </a:lnTo>
                    <a:lnTo>
                      <a:pt x="86" y="62"/>
                    </a:lnTo>
                    <a:lnTo>
                      <a:pt x="94" y="54"/>
                    </a:lnTo>
                    <a:lnTo>
                      <a:pt x="104" y="48"/>
                    </a:lnTo>
                    <a:lnTo>
                      <a:pt x="114" y="40"/>
                    </a:lnTo>
                    <a:lnTo>
                      <a:pt x="124" y="34"/>
                    </a:lnTo>
                    <a:lnTo>
                      <a:pt x="136" y="30"/>
                    </a:lnTo>
                    <a:lnTo>
                      <a:pt x="146" y="24"/>
                    </a:lnTo>
                    <a:lnTo>
                      <a:pt x="158" y="20"/>
                    </a:lnTo>
                    <a:lnTo>
                      <a:pt x="170" y="16"/>
                    </a:lnTo>
                    <a:lnTo>
                      <a:pt x="182" y="12"/>
                    </a:lnTo>
                    <a:lnTo>
                      <a:pt x="194" y="8"/>
                    </a:lnTo>
                    <a:lnTo>
                      <a:pt x="206" y="6"/>
                    </a:lnTo>
                    <a:lnTo>
                      <a:pt x="218" y="4"/>
                    </a:lnTo>
                    <a:lnTo>
                      <a:pt x="232" y="2"/>
                    </a:lnTo>
                    <a:lnTo>
                      <a:pt x="244" y="2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F5D4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9" name="Freeform 34"/>
              <p:cNvSpPr>
                <a:spLocks/>
              </p:cNvSpPr>
              <p:nvPr/>
            </p:nvSpPr>
            <p:spPr bwMode="auto">
              <a:xfrm>
                <a:off x="1498069" y="1340801"/>
                <a:ext cx="1009293" cy="872650"/>
              </a:xfrm>
              <a:custGeom>
                <a:avLst/>
                <a:gdLst/>
                <a:ahLst/>
                <a:cxnLst>
                  <a:cxn ang="0">
                    <a:pos x="274" y="0"/>
                  </a:cxn>
                  <a:cxn ang="0">
                    <a:pos x="312" y="6"/>
                  </a:cxn>
                  <a:cxn ang="0">
                    <a:pos x="346" y="18"/>
                  </a:cxn>
                  <a:cxn ang="0">
                    <a:pos x="378" y="32"/>
                  </a:cxn>
                  <a:cxn ang="0">
                    <a:pos x="408" y="50"/>
                  </a:cxn>
                  <a:cxn ang="0">
                    <a:pos x="434" y="74"/>
                  </a:cxn>
                  <a:cxn ang="0">
                    <a:pos x="456" y="98"/>
                  </a:cxn>
                  <a:cxn ang="0">
                    <a:pos x="474" y="128"/>
                  </a:cxn>
                  <a:cxn ang="0">
                    <a:pos x="488" y="158"/>
                  </a:cxn>
                  <a:cxn ang="0">
                    <a:pos x="496" y="190"/>
                  </a:cxn>
                  <a:cxn ang="0">
                    <a:pos x="498" y="224"/>
                  </a:cxn>
                  <a:cxn ang="0">
                    <a:pos x="496" y="258"/>
                  </a:cxn>
                  <a:cxn ang="0">
                    <a:pos x="488" y="292"/>
                  </a:cxn>
                  <a:cxn ang="0">
                    <a:pos x="474" y="322"/>
                  </a:cxn>
                  <a:cxn ang="0">
                    <a:pos x="456" y="350"/>
                  </a:cxn>
                  <a:cxn ang="0">
                    <a:pos x="434" y="376"/>
                  </a:cxn>
                  <a:cxn ang="0">
                    <a:pos x="408" y="398"/>
                  </a:cxn>
                  <a:cxn ang="0">
                    <a:pos x="378" y="416"/>
                  </a:cxn>
                  <a:cxn ang="0">
                    <a:pos x="346" y="432"/>
                  </a:cxn>
                  <a:cxn ang="0">
                    <a:pos x="312" y="442"/>
                  </a:cxn>
                  <a:cxn ang="0">
                    <a:pos x="274" y="448"/>
                  </a:cxn>
                  <a:cxn ang="0">
                    <a:pos x="236" y="448"/>
                  </a:cxn>
                  <a:cxn ang="0">
                    <a:pos x="200" y="444"/>
                  </a:cxn>
                  <a:cxn ang="0">
                    <a:pos x="164" y="436"/>
                  </a:cxn>
                  <a:cxn ang="0">
                    <a:pos x="130" y="422"/>
                  </a:cxn>
                  <a:cxn ang="0">
                    <a:pos x="100" y="404"/>
                  </a:cxn>
                  <a:cxn ang="0">
                    <a:pos x="74" y="384"/>
                  </a:cxn>
                  <a:cxn ang="0">
                    <a:pos x="50" y="358"/>
                  </a:cxn>
                  <a:cxn ang="0">
                    <a:pos x="30" y="332"/>
                  </a:cxn>
                  <a:cxn ang="0">
                    <a:pos x="16" y="302"/>
                  </a:cxn>
                  <a:cxn ang="0">
                    <a:pos x="6" y="270"/>
                  </a:cxn>
                  <a:cxn ang="0">
                    <a:pos x="0" y="236"/>
                  </a:cxn>
                  <a:cxn ang="0">
                    <a:pos x="2" y="202"/>
                  </a:cxn>
                  <a:cxn ang="0">
                    <a:pos x="8" y="168"/>
                  </a:cxn>
                  <a:cxn ang="0">
                    <a:pos x="20" y="136"/>
                  </a:cxn>
                  <a:cxn ang="0">
                    <a:pos x="36" y="108"/>
                  </a:cxn>
                  <a:cxn ang="0">
                    <a:pos x="58" y="82"/>
                  </a:cxn>
                  <a:cxn ang="0">
                    <a:pos x="82" y="58"/>
                  </a:cxn>
                  <a:cxn ang="0">
                    <a:pos x="110" y="38"/>
                  </a:cxn>
                  <a:cxn ang="0">
                    <a:pos x="142" y="22"/>
                  </a:cxn>
                  <a:cxn ang="0">
                    <a:pos x="176" y="10"/>
                  </a:cxn>
                  <a:cxn ang="0">
                    <a:pos x="212" y="2"/>
                  </a:cxn>
                  <a:cxn ang="0">
                    <a:pos x="250" y="0"/>
                  </a:cxn>
                </a:cxnLst>
                <a:rect l="0" t="0" r="r" b="b"/>
                <a:pathLst>
                  <a:path w="498" h="450">
                    <a:moveTo>
                      <a:pt x="250" y="0"/>
                    </a:moveTo>
                    <a:lnTo>
                      <a:pt x="262" y="0"/>
                    </a:lnTo>
                    <a:lnTo>
                      <a:pt x="274" y="0"/>
                    </a:lnTo>
                    <a:lnTo>
                      <a:pt x="288" y="2"/>
                    </a:lnTo>
                    <a:lnTo>
                      <a:pt x="300" y="4"/>
                    </a:lnTo>
                    <a:lnTo>
                      <a:pt x="312" y="6"/>
                    </a:lnTo>
                    <a:lnTo>
                      <a:pt x="324" y="10"/>
                    </a:lnTo>
                    <a:lnTo>
                      <a:pt x="334" y="14"/>
                    </a:lnTo>
                    <a:lnTo>
                      <a:pt x="346" y="18"/>
                    </a:lnTo>
                    <a:lnTo>
                      <a:pt x="358" y="22"/>
                    </a:lnTo>
                    <a:lnTo>
                      <a:pt x="368" y="26"/>
                    </a:lnTo>
                    <a:lnTo>
                      <a:pt x="378" y="32"/>
                    </a:lnTo>
                    <a:lnTo>
                      <a:pt x="388" y="38"/>
                    </a:lnTo>
                    <a:lnTo>
                      <a:pt x="398" y="44"/>
                    </a:lnTo>
                    <a:lnTo>
                      <a:pt x="408" y="50"/>
                    </a:lnTo>
                    <a:lnTo>
                      <a:pt x="416" y="58"/>
                    </a:lnTo>
                    <a:lnTo>
                      <a:pt x="426" y="66"/>
                    </a:lnTo>
                    <a:lnTo>
                      <a:pt x="434" y="74"/>
                    </a:lnTo>
                    <a:lnTo>
                      <a:pt x="442" y="82"/>
                    </a:lnTo>
                    <a:lnTo>
                      <a:pt x="448" y="90"/>
                    </a:lnTo>
                    <a:lnTo>
                      <a:pt x="456" y="98"/>
                    </a:lnTo>
                    <a:lnTo>
                      <a:pt x="462" y="108"/>
                    </a:lnTo>
                    <a:lnTo>
                      <a:pt x="468" y="118"/>
                    </a:lnTo>
                    <a:lnTo>
                      <a:pt x="474" y="128"/>
                    </a:lnTo>
                    <a:lnTo>
                      <a:pt x="478" y="136"/>
                    </a:lnTo>
                    <a:lnTo>
                      <a:pt x="484" y="148"/>
                    </a:lnTo>
                    <a:lnTo>
                      <a:pt x="488" y="158"/>
                    </a:lnTo>
                    <a:lnTo>
                      <a:pt x="490" y="168"/>
                    </a:lnTo>
                    <a:lnTo>
                      <a:pt x="494" y="180"/>
                    </a:lnTo>
                    <a:lnTo>
                      <a:pt x="496" y="190"/>
                    </a:lnTo>
                    <a:lnTo>
                      <a:pt x="498" y="202"/>
                    </a:lnTo>
                    <a:lnTo>
                      <a:pt x="498" y="212"/>
                    </a:lnTo>
                    <a:lnTo>
                      <a:pt x="498" y="224"/>
                    </a:lnTo>
                    <a:lnTo>
                      <a:pt x="498" y="236"/>
                    </a:lnTo>
                    <a:lnTo>
                      <a:pt x="498" y="248"/>
                    </a:lnTo>
                    <a:lnTo>
                      <a:pt x="496" y="258"/>
                    </a:lnTo>
                    <a:lnTo>
                      <a:pt x="494" y="270"/>
                    </a:lnTo>
                    <a:lnTo>
                      <a:pt x="490" y="280"/>
                    </a:lnTo>
                    <a:lnTo>
                      <a:pt x="488" y="292"/>
                    </a:lnTo>
                    <a:lnTo>
                      <a:pt x="484" y="302"/>
                    </a:lnTo>
                    <a:lnTo>
                      <a:pt x="478" y="312"/>
                    </a:lnTo>
                    <a:lnTo>
                      <a:pt x="474" y="322"/>
                    </a:lnTo>
                    <a:lnTo>
                      <a:pt x="468" y="332"/>
                    </a:lnTo>
                    <a:lnTo>
                      <a:pt x="462" y="340"/>
                    </a:lnTo>
                    <a:lnTo>
                      <a:pt x="456" y="350"/>
                    </a:lnTo>
                    <a:lnTo>
                      <a:pt x="448" y="358"/>
                    </a:lnTo>
                    <a:lnTo>
                      <a:pt x="442" y="368"/>
                    </a:lnTo>
                    <a:lnTo>
                      <a:pt x="434" y="376"/>
                    </a:lnTo>
                    <a:lnTo>
                      <a:pt x="426" y="384"/>
                    </a:lnTo>
                    <a:lnTo>
                      <a:pt x="416" y="390"/>
                    </a:lnTo>
                    <a:lnTo>
                      <a:pt x="408" y="398"/>
                    </a:lnTo>
                    <a:lnTo>
                      <a:pt x="398" y="404"/>
                    </a:lnTo>
                    <a:lnTo>
                      <a:pt x="388" y="410"/>
                    </a:lnTo>
                    <a:lnTo>
                      <a:pt x="378" y="416"/>
                    </a:lnTo>
                    <a:lnTo>
                      <a:pt x="368" y="422"/>
                    </a:lnTo>
                    <a:lnTo>
                      <a:pt x="358" y="428"/>
                    </a:lnTo>
                    <a:lnTo>
                      <a:pt x="346" y="432"/>
                    </a:lnTo>
                    <a:lnTo>
                      <a:pt x="334" y="436"/>
                    </a:lnTo>
                    <a:lnTo>
                      <a:pt x="324" y="440"/>
                    </a:lnTo>
                    <a:lnTo>
                      <a:pt x="312" y="442"/>
                    </a:lnTo>
                    <a:lnTo>
                      <a:pt x="300" y="444"/>
                    </a:lnTo>
                    <a:lnTo>
                      <a:pt x="288" y="446"/>
                    </a:lnTo>
                    <a:lnTo>
                      <a:pt x="274" y="448"/>
                    </a:lnTo>
                    <a:lnTo>
                      <a:pt x="262" y="448"/>
                    </a:lnTo>
                    <a:lnTo>
                      <a:pt x="250" y="450"/>
                    </a:lnTo>
                    <a:lnTo>
                      <a:pt x="236" y="448"/>
                    </a:lnTo>
                    <a:lnTo>
                      <a:pt x="224" y="448"/>
                    </a:lnTo>
                    <a:lnTo>
                      <a:pt x="212" y="446"/>
                    </a:lnTo>
                    <a:lnTo>
                      <a:pt x="200" y="444"/>
                    </a:lnTo>
                    <a:lnTo>
                      <a:pt x="188" y="442"/>
                    </a:lnTo>
                    <a:lnTo>
                      <a:pt x="176" y="440"/>
                    </a:lnTo>
                    <a:lnTo>
                      <a:pt x="164" y="436"/>
                    </a:lnTo>
                    <a:lnTo>
                      <a:pt x="152" y="432"/>
                    </a:lnTo>
                    <a:lnTo>
                      <a:pt x="142" y="428"/>
                    </a:lnTo>
                    <a:lnTo>
                      <a:pt x="130" y="422"/>
                    </a:lnTo>
                    <a:lnTo>
                      <a:pt x="120" y="416"/>
                    </a:lnTo>
                    <a:lnTo>
                      <a:pt x="110" y="410"/>
                    </a:lnTo>
                    <a:lnTo>
                      <a:pt x="100" y="404"/>
                    </a:lnTo>
                    <a:lnTo>
                      <a:pt x="90" y="398"/>
                    </a:lnTo>
                    <a:lnTo>
                      <a:pt x="82" y="390"/>
                    </a:lnTo>
                    <a:lnTo>
                      <a:pt x="74" y="384"/>
                    </a:lnTo>
                    <a:lnTo>
                      <a:pt x="64" y="376"/>
                    </a:lnTo>
                    <a:lnTo>
                      <a:pt x="58" y="368"/>
                    </a:lnTo>
                    <a:lnTo>
                      <a:pt x="50" y="358"/>
                    </a:lnTo>
                    <a:lnTo>
                      <a:pt x="42" y="350"/>
                    </a:lnTo>
                    <a:lnTo>
                      <a:pt x="36" y="340"/>
                    </a:lnTo>
                    <a:lnTo>
                      <a:pt x="30" y="332"/>
                    </a:lnTo>
                    <a:lnTo>
                      <a:pt x="24" y="322"/>
                    </a:lnTo>
                    <a:lnTo>
                      <a:pt x="20" y="312"/>
                    </a:lnTo>
                    <a:lnTo>
                      <a:pt x="16" y="302"/>
                    </a:lnTo>
                    <a:lnTo>
                      <a:pt x="12" y="292"/>
                    </a:lnTo>
                    <a:lnTo>
                      <a:pt x="8" y="280"/>
                    </a:lnTo>
                    <a:lnTo>
                      <a:pt x="6" y="270"/>
                    </a:lnTo>
                    <a:lnTo>
                      <a:pt x="2" y="258"/>
                    </a:lnTo>
                    <a:lnTo>
                      <a:pt x="2" y="248"/>
                    </a:lnTo>
                    <a:lnTo>
                      <a:pt x="0" y="236"/>
                    </a:lnTo>
                    <a:lnTo>
                      <a:pt x="0" y="224"/>
                    </a:lnTo>
                    <a:lnTo>
                      <a:pt x="0" y="212"/>
                    </a:lnTo>
                    <a:lnTo>
                      <a:pt x="2" y="202"/>
                    </a:lnTo>
                    <a:lnTo>
                      <a:pt x="2" y="190"/>
                    </a:lnTo>
                    <a:lnTo>
                      <a:pt x="6" y="180"/>
                    </a:lnTo>
                    <a:lnTo>
                      <a:pt x="8" y="168"/>
                    </a:lnTo>
                    <a:lnTo>
                      <a:pt x="12" y="158"/>
                    </a:lnTo>
                    <a:lnTo>
                      <a:pt x="16" y="148"/>
                    </a:lnTo>
                    <a:lnTo>
                      <a:pt x="20" y="136"/>
                    </a:lnTo>
                    <a:lnTo>
                      <a:pt x="24" y="128"/>
                    </a:lnTo>
                    <a:lnTo>
                      <a:pt x="30" y="118"/>
                    </a:lnTo>
                    <a:lnTo>
                      <a:pt x="36" y="108"/>
                    </a:lnTo>
                    <a:lnTo>
                      <a:pt x="42" y="98"/>
                    </a:lnTo>
                    <a:lnTo>
                      <a:pt x="50" y="90"/>
                    </a:lnTo>
                    <a:lnTo>
                      <a:pt x="58" y="82"/>
                    </a:lnTo>
                    <a:lnTo>
                      <a:pt x="64" y="74"/>
                    </a:lnTo>
                    <a:lnTo>
                      <a:pt x="74" y="66"/>
                    </a:lnTo>
                    <a:lnTo>
                      <a:pt x="82" y="58"/>
                    </a:lnTo>
                    <a:lnTo>
                      <a:pt x="90" y="50"/>
                    </a:lnTo>
                    <a:lnTo>
                      <a:pt x="100" y="44"/>
                    </a:lnTo>
                    <a:lnTo>
                      <a:pt x="110" y="38"/>
                    </a:lnTo>
                    <a:lnTo>
                      <a:pt x="120" y="32"/>
                    </a:lnTo>
                    <a:lnTo>
                      <a:pt x="130" y="26"/>
                    </a:lnTo>
                    <a:lnTo>
                      <a:pt x="142" y="22"/>
                    </a:lnTo>
                    <a:lnTo>
                      <a:pt x="152" y="18"/>
                    </a:lnTo>
                    <a:lnTo>
                      <a:pt x="164" y="14"/>
                    </a:lnTo>
                    <a:lnTo>
                      <a:pt x="176" y="10"/>
                    </a:lnTo>
                    <a:lnTo>
                      <a:pt x="188" y="6"/>
                    </a:lnTo>
                    <a:lnTo>
                      <a:pt x="200" y="4"/>
                    </a:lnTo>
                    <a:lnTo>
                      <a:pt x="212" y="2"/>
                    </a:lnTo>
                    <a:lnTo>
                      <a:pt x="224" y="0"/>
                    </a:lnTo>
                    <a:lnTo>
                      <a:pt x="236" y="0"/>
                    </a:lnTo>
                    <a:lnTo>
                      <a:pt x="250" y="0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rgbClr val="F7DB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0" name="Freeform 35"/>
              <p:cNvSpPr>
                <a:spLocks/>
              </p:cNvSpPr>
              <p:nvPr/>
            </p:nvSpPr>
            <p:spPr bwMode="auto">
              <a:xfrm>
                <a:off x="1514283" y="1356314"/>
                <a:ext cx="976866" cy="837744"/>
              </a:xfrm>
              <a:custGeom>
                <a:avLst/>
                <a:gdLst/>
                <a:ahLst/>
                <a:cxnLst>
                  <a:cxn ang="0">
                    <a:pos x="266" y="2"/>
                  </a:cxn>
                  <a:cxn ang="0">
                    <a:pos x="302" y="6"/>
                  </a:cxn>
                  <a:cxn ang="0">
                    <a:pos x="336" y="18"/>
                  </a:cxn>
                  <a:cxn ang="0">
                    <a:pos x="366" y="32"/>
                  </a:cxn>
                  <a:cxn ang="0">
                    <a:pos x="394" y="50"/>
                  </a:cxn>
                  <a:cxn ang="0">
                    <a:pos x="420" y="70"/>
                  </a:cxn>
                  <a:cxn ang="0">
                    <a:pos x="442" y="96"/>
                  </a:cxn>
                  <a:cxn ang="0">
                    <a:pos x="460" y="122"/>
                  </a:cxn>
                  <a:cxn ang="0">
                    <a:pos x="472" y="152"/>
                  </a:cxn>
                  <a:cxn ang="0">
                    <a:pos x="480" y="184"/>
                  </a:cxn>
                  <a:cxn ang="0">
                    <a:pos x="482" y="216"/>
                  </a:cxn>
                  <a:cxn ang="0">
                    <a:pos x="480" y="248"/>
                  </a:cxn>
                  <a:cxn ang="0">
                    <a:pos x="472" y="280"/>
                  </a:cxn>
                  <a:cxn ang="0">
                    <a:pos x="460" y="310"/>
                  </a:cxn>
                  <a:cxn ang="0">
                    <a:pos x="442" y="336"/>
                  </a:cxn>
                  <a:cxn ang="0">
                    <a:pos x="420" y="360"/>
                  </a:cxn>
                  <a:cxn ang="0">
                    <a:pos x="394" y="382"/>
                  </a:cxn>
                  <a:cxn ang="0">
                    <a:pos x="366" y="400"/>
                  </a:cxn>
                  <a:cxn ang="0">
                    <a:pos x="336" y="414"/>
                  </a:cxn>
                  <a:cxn ang="0">
                    <a:pos x="302" y="424"/>
                  </a:cxn>
                  <a:cxn ang="0">
                    <a:pos x="266" y="430"/>
                  </a:cxn>
                  <a:cxn ang="0">
                    <a:pos x="228" y="432"/>
                  </a:cxn>
                  <a:cxn ang="0">
                    <a:pos x="192" y="428"/>
                  </a:cxn>
                  <a:cxn ang="0">
                    <a:pos x="158" y="418"/>
                  </a:cxn>
                  <a:cxn ang="0">
                    <a:pos x="126" y="406"/>
                  </a:cxn>
                  <a:cxn ang="0">
                    <a:pos x="96" y="388"/>
                  </a:cxn>
                  <a:cxn ang="0">
                    <a:pos x="70" y="368"/>
                  </a:cxn>
                  <a:cxn ang="0">
                    <a:pos x="48" y="344"/>
                  </a:cxn>
                  <a:cxn ang="0">
                    <a:pos x="28" y="318"/>
                  </a:cxn>
                  <a:cxn ang="0">
                    <a:pos x="14" y="290"/>
                  </a:cxn>
                  <a:cxn ang="0">
                    <a:pos x="4" y="260"/>
                  </a:cxn>
                  <a:cxn ang="0">
                    <a:pos x="0" y="226"/>
                  </a:cxn>
                  <a:cxn ang="0">
                    <a:pos x="0" y="194"/>
                  </a:cxn>
                  <a:cxn ang="0">
                    <a:pos x="6" y="162"/>
                  </a:cxn>
                  <a:cxn ang="0">
                    <a:pos x="18" y="132"/>
                  </a:cxn>
                  <a:cxn ang="0">
                    <a:pos x="34" y="104"/>
                  </a:cxn>
                  <a:cxn ang="0">
                    <a:pos x="54" y="78"/>
                  </a:cxn>
                  <a:cxn ang="0">
                    <a:pos x="78" y="56"/>
                  </a:cxn>
                  <a:cxn ang="0">
                    <a:pos x="106" y="38"/>
                  </a:cxn>
                  <a:cxn ang="0">
                    <a:pos x="136" y="22"/>
                  </a:cxn>
                  <a:cxn ang="0">
                    <a:pos x="170" y="10"/>
                  </a:cxn>
                  <a:cxn ang="0">
                    <a:pos x="204" y="2"/>
                  </a:cxn>
                  <a:cxn ang="0">
                    <a:pos x="242" y="0"/>
                  </a:cxn>
                </a:cxnLst>
                <a:rect l="0" t="0" r="r" b="b"/>
                <a:pathLst>
                  <a:path w="482" h="432">
                    <a:moveTo>
                      <a:pt x="242" y="0"/>
                    </a:moveTo>
                    <a:lnTo>
                      <a:pt x="254" y="0"/>
                    </a:lnTo>
                    <a:lnTo>
                      <a:pt x="266" y="2"/>
                    </a:lnTo>
                    <a:lnTo>
                      <a:pt x="278" y="2"/>
                    </a:lnTo>
                    <a:lnTo>
                      <a:pt x="290" y="4"/>
                    </a:lnTo>
                    <a:lnTo>
                      <a:pt x="302" y="6"/>
                    </a:lnTo>
                    <a:lnTo>
                      <a:pt x="312" y="10"/>
                    </a:lnTo>
                    <a:lnTo>
                      <a:pt x="324" y="14"/>
                    </a:lnTo>
                    <a:lnTo>
                      <a:pt x="336" y="18"/>
                    </a:lnTo>
                    <a:lnTo>
                      <a:pt x="346" y="22"/>
                    </a:lnTo>
                    <a:lnTo>
                      <a:pt x="356" y="26"/>
                    </a:lnTo>
                    <a:lnTo>
                      <a:pt x="366" y="32"/>
                    </a:lnTo>
                    <a:lnTo>
                      <a:pt x="376" y="38"/>
                    </a:lnTo>
                    <a:lnTo>
                      <a:pt x="386" y="44"/>
                    </a:lnTo>
                    <a:lnTo>
                      <a:pt x="394" y="50"/>
                    </a:lnTo>
                    <a:lnTo>
                      <a:pt x="404" y="56"/>
                    </a:lnTo>
                    <a:lnTo>
                      <a:pt x="412" y="64"/>
                    </a:lnTo>
                    <a:lnTo>
                      <a:pt x="420" y="70"/>
                    </a:lnTo>
                    <a:lnTo>
                      <a:pt x="428" y="78"/>
                    </a:lnTo>
                    <a:lnTo>
                      <a:pt x="434" y="86"/>
                    </a:lnTo>
                    <a:lnTo>
                      <a:pt x="442" y="96"/>
                    </a:lnTo>
                    <a:lnTo>
                      <a:pt x="448" y="104"/>
                    </a:lnTo>
                    <a:lnTo>
                      <a:pt x="454" y="114"/>
                    </a:lnTo>
                    <a:lnTo>
                      <a:pt x="460" y="122"/>
                    </a:lnTo>
                    <a:lnTo>
                      <a:pt x="464" y="132"/>
                    </a:lnTo>
                    <a:lnTo>
                      <a:pt x="468" y="142"/>
                    </a:lnTo>
                    <a:lnTo>
                      <a:pt x="472" y="152"/>
                    </a:lnTo>
                    <a:lnTo>
                      <a:pt x="476" y="162"/>
                    </a:lnTo>
                    <a:lnTo>
                      <a:pt x="478" y="172"/>
                    </a:lnTo>
                    <a:lnTo>
                      <a:pt x="480" y="184"/>
                    </a:lnTo>
                    <a:lnTo>
                      <a:pt x="482" y="194"/>
                    </a:lnTo>
                    <a:lnTo>
                      <a:pt x="482" y="204"/>
                    </a:lnTo>
                    <a:lnTo>
                      <a:pt x="482" y="216"/>
                    </a:lnTo>
                    <a:lnTo>
                      <a:pt x="482" y="226"/>
                    </a:lnTo>
                    <a:lnTo>
                      <a:pt x="482" y="238"/>
                    </a:lnTo>
                    <a:lnTo>
                      <a:pt x="480" y="248"/>
                    </a:lnTo>
                    <a:lnTo>
                      <a:pt x="478" y="260"/>
                    </a:lnTo>
                    <a:lnTo>
                      <a:pt x="476" y="270"/>
                    </a:lnTo>
                    <a:lnTo>
                      <a:pt x="472" y="280"/>
                    </a:lnTo>
                    <a:lnTo>
                      <a:pt x="468" y="290"/>
                    </a:lnTo>
                    <a:lnTo>
                      <a:pt x="464" y="300"/>
                    </a:lnTo>
                    <a:lnTo>
                      <a:pt x="460" y="310"/>
                    </a:lnTo>
                    <a:lnTo>
                      <a:pt x="454" y="318"/>
                    </a:lnTo>
                    <a:lnTo>
                      <a:pt x="448" y="328"/>
                    </a:lnTo>
                    <a:lnTo>
                      <a:pt x="442" y="336"/>
                    </a:lnTo>
                    <a:lnTo>
                      <a:pt x="434" y="344"/>
                    </a:lnTo>
                    <a:lnTo>
                      <a:pt x="428" y="352"/>
                    </a:lnTo>
                    <a:lnTo>
                      <a:pt x="420" y="360"/>
                    </a:lnTo>
                    <a:lnTo>
                      <a:pt x="412" y="368"/>
                    </a:lnTo>
                    <a:lnTo>
                      <a:pt x="404" y="376"/>
                    </a:lnTo>
                    <a:lnTo>
                      <a:pt x="394" y="382"/>
                    </a:lnTo>
                    <a:lnTo>
                      <a:pt x="386" y="388"/>
                    </a:lnTo>
                    <a:lnTo>
                      <a:pt x="376" y="394"/>
                    </a:lnTo>
                    <a:lnTo>
                      <a:pt x="366" y="400"/>
                    </a:lnTo>
                    <a:lnTo>
                      <a:pt x="356" y="406"/>
                    </a:lnTo>
                    <a:lnTo>
                      <a:pt x="346" y="410"/>
                    </a:lnTo>
                    <a:lnTo>
                      <a:pt x="336" y="414"/>
                    </a:lnTo>
                    <a:lnTo>
                      <a:pt x="324" y="418"/>
                    </a:lnTo>
                    <a:lnTo>
                      <a:pt x="312" y="422"/>
                    </a:lnTo>
                    <a:lnTo>
                      <a:pt x="302" y="424"/>
                    </a:lnTo>
                    <a:lnTo>
                      <a:pt x="290" y="428"/>
                    </a:lnTo>
                    <a:lnTo>
                      <a:pt x="278" y="430"/>
                    </a:lnTo>
                    <a:lnTo>
                      <a:pt x="266" y="430"/>
                    </a:lnTo>
                    <a:lnTo>
                      <a:pt x="254" y="432"/>
                    </a:lnTo>
                    <a:lnTo>
                      <a:pt x="242" y="432"/>
                    </a:lnTo>
                    <a:lnTo>
                      <a:pt x="228" y="432"/>
                    </a:lnTo>
                    <a:lnTo>
                      <a:pt x="216" y="430"/>
                    </a:lnTo>
                    <a:lnTo>
                      <a:pt x="204" y="430"/>
                    </a:lnTo>
                    <a:lnTo>
                      <a:pt x="192" y="428"/>
                    </a:lnTo>
                    <a:lnTo>
                      <a:pt x="180" y="424"/>
                    </a:lnTo>
                    <a:lnTo>
                      <a:pt x="170" y="422"/>
                    </a:lnTo>
                    <a:lnTo>
                      <a:pt x="158" y="418"/>
                    </a:lnTo>
                    <a:lnTo>
                      <a:pt x="148" y="414"/>
                    </a:lnTo>
                    <a:lnTo>
                      <a:pt x="136" y="410"/>
                    </a:lnTo>
                    <a:lnTo>
                      <a:pt x="126" y="406"/>
                    </a:lnTo>
                    <a:lnTo>
                      <a:pt x="116" y="400"/>
                    </a:lnTo>
                    <a:lnTo>
                      <a:pt x="106" y="394"/>
                    </a:lnTo>
                    <a:lnTo>
                      <a:pt x="96" y="388"/>
                    </a:lnTo>
                    <a:lnTo>
                      <a:pt x="88" y="382"/>
                    </a:lnTo>
                    <a:lnTo>
                      <a:pt x="78" y="376"/>
                    </a:lnTo>
                    <a:lnTo>
                      <a:pt x="70" y="368"/>
                    </a:lnTo>
                    <a:lnTo>
                      <a:pt x="62" y="360"/>
                    </a:lnTo>
                    <a:lnTo>
                      <a:pt x="54" y="352"/>
                    </a:lnTo>
                    <a:lnTo>
                      <a:pt x="48" y="344"/>
                    </a:lnTo>
                    <a:lnTo>
                      <a:pt x="40" y="336"/>
                    </a:lnTo>
                    <a:lnTo>
                      <a:pt x="34" y="328"/>
                    </a:lnTo>
                    <a:lnTo>
                      <a:pt x="28" y="318"/>
                    </a:lnTo>
                    <a:lnTo>
                      <a:pt x="24" y="310"/>
                    </a:lnTo>
                    <a:lnTo>
                      <a:pt x="18" y="300"/>
                    </a:lnTo>
                    <a:lnTo>
                      <a:pt x="14" y="290"/>
                    </a:lnTo>
                    <a:lnTo>
                      <a:pt x="10" y="280"/>
                    </a:lnTo>
                    <a:lnTo>
                      <a:pt x="6" y="270"/>
                    </a:lnTo>
                    <a:lnTo>
                      <a:pt x="4" y="260"/>
                    </a:lnTo>
                    <a:lnTo>
                      <a:pt x="2" y="248"/>
                    </a:lnTo>
                    <a:lnTo>
                      <a:pt x="0" y="238"/>
                    </a:lnTo>
                    <a:lnTo>
                      <a:pt x="0" y="226"/>
                    </a:lnTo>
                    <a:lnTo>
                      <a:pt x="0" y="216"/>
                    </a:lnTo>
                    <a:lnTo>
                      <a:pt x="0" y="204"/>
                    </a:lnTo>
                    <a:lnTo>
                      <a:pt x="0" y="194"/>
                    </a:lnTo>
                    <a:lnTo>
                      <a:pt x="2" y="184"/>
                    </a:lnTo>
                    <a:lnTo>
                      <a:pt x="4" y="172"/>
                    </a:lnTo>
                    <a:lnTo>
                      <a:pt x="6" y="162"/>
                    </a:lnTo>
                    <a:lnTo>
                      <a:pt x="10" y="152"/>
                    </a:lnTo>
                    <a:lnTo>
                      <a:pt x="14" y="142"/>
                    </a:lnTo>
                    <a:lnTo>
                      <a:pt x="18" y="132"/>
                    </a:lnTo>
                    <a:lnTo>
                      <a:pt x="24" y="122"/>
                    </a:lnTo>
                    <a:lnTo>
                      <a:pt x="28" y="114"/>
                    </a:lnTo>
                    <a:lnTo>
                      <a:pt x="34" y="104"/>
                    </a:lnTo>
                    <a:lnTo>
                      <a:pt x="40" y="96"/>
                    </a:lnTo>
                    <a:lnTo>
                      <a:pt x="48" y="86"/>
                    </a:lnTo>
                    <a:lnTo>
                      <a:pt x="54" y="78"/>
                    </a:lnTo>
                    <a:lnTo>
                      <a:pt x="62" y="70"/>
                    </a:lnTo>
                    <a:lnTo>
                      <a:pt x="70" y="64"/>
                    </a:lnTo>
                    <a:lnTo>
                      <a:pt x="78" y="56"/>
                    </a:lnTo>
                    <a:lnTo>
                      <a:pt x="88" y="50"/>
                    </a:lnTo>
                    <a:lnTo>
                      <a:pt x="96" y="44"/>
                    </a:lnTo>
                    <a:lnTo>
                      <a:pt x="106" y="38"/>
                    </a:lnTo>
                    <a:lnTo>
                      <a:pt x="116" y="32"/>
                    </a:lnTo>
                    <a:lnTo>
                      <a:pt x="126" y="26"/>
                    </a:lnTo>
                    <a:lnTo>
                      <a:pt x="136" y="22"/>
                    </a:lnTo>
                    <a:lnTo>
                      <a:pt x="148" y="18"/>
                    </a:lnTo>
                    <a:lnTo>
                      <a:pt x="158" y="14"/>
                    </a:lnTo>
                    <a:lnTo>
                      <a:pt x="170" y="10"/>
                    </a:lnTo>
                    <a:lnTo>
                      <a:pt x="180" y="6"/>
                    </a:lnTo>
                    <a:lnTo>
                      <a:pt x="192" y="4"/>
                    </a:lnTo>
                    <a:lnTo>
                      <a:pt x="204" y="2"/>
                    </a:lnTo>
                    <a:lnTo>
                      <a:pt x="216" y="2"/>
                    </a:lnTo>
                    <a:lnTo>
                      <a:pt x="228" y="0"/>
                    </a:lnTo>
                    <a:lnTo>
                      <a:pt x="242" y="0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F7DD0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1" name="Freeform 36"/>
              <p:cNvSpPr>
                <a:spLocks/>
              </p:cNvSpPr>
              <p:nvPr/>
            </p:nvSpPr>
            <p:spPr bwMode="auto">
              <a:xfrm>
                <a:off x="1526443" y="1371828"/>
                <a:ext cx="952546" cy="802838"/>
              </a:xfrm>
              <a:custGeom>
                <a:avLst/>
                <a:gdLst/>
                <a:ahLst/>
                <a:cxnLst>
                  <a:cxn ang="0">
                    <a:pos x="258" y="2"/>
                  </a:cxn>
                  <a:cxn ang="0">
                    <a:pos x="294" y="8"/>
                  </a:cxn>
                  <a:cxn ang="0">
                    <a:pos x="326" y="16"/>
                  </a:cxn>
                  <a:cxn ang="0">
                    <a:pos x="356" y="30"/>
                  </a:cxn>
                  <a:cxn ang="0">
                    <a:pos x="384" y="48"/>
                  </a:cxn>
                  <a:cxn ang="0">
                    <a:pos x="408" y="68"/>
                  </a:cxn>
                  <a:cxn ang="0">
                    <a:pos x="430" y="92"/>
                  </a:cxn>
                  <a:cxn ang="0">
                    <a:pos x="446" y="118"/>
                  </a:cxn>
                  <a:cxn ang="0">
                    <a:pos x="460" y="146"/>
                  </a:cxn>
                  <a:cxn ang="0">
                    <a:pos x="466" y="176"/>
                  </a:cxn>
                  <a:cxn ang="0">
                    <a:pos x="470" y="208"/>
                  </a:cxn>
                  <a:cxn ang="0">
                    <a:pos x="466" y="238"/>
                  </a:cxn>
                  <a:cxn ang="0">
                    <a:pos x="460" y="268"/>
                  </a:cxn>
                  <a:cxn ang="0">
                    <a:pos x="446" y="296"/>
                  </a:cxn>
                  <a:cxn ang="0">
                    <a:pos x="430" y="322"/>
                  </a:cxn>
                  <a:cxn ang="0">
                    <a:pos x="408" y="346"/>
                  </a:cxn>
                  <a:cxn ang="0">
                    <a:pos x="384" y="366"/>
                  </a:cxn>
                  <a:cxn ang="0">
                    <a:pos x="356" y="384"/>
                  </a:cxn>
                  <a:cxn ang="0">
                    <a:pos x="326" y="398"/>
                  </a:cxn>
                  <a:cxn ang="0">
                    <a:pos x="294" y="408"/>
                  </a:cxn>
                  <a:cxn ang="0">
                    <a:pos x="258" y="412"/>
                  </a:cxn>
                  <a:cxn ang="0">
                    <a:pos x="224" y="414"/>
                  </a:cxn>
                  <a:cxn ang="0">
                    <a:pos x="188" y="410"/>
                  </a:cxn>
                  <a:cxn ang="0">
                    <a:pos x="154" y="402"/>
                  </a:cxn>
                  <a:cxn ang="0">
                    <a:pos x="124" y="388"/>
                  </a:cxn>
                  <a:cxn ang="0">
                    <a:pos x="94" y="372"/>
                  </a:cxn>
                  <a:cxn ang="0">
                    <a:pos x="70" y="354"/>
                  </a:cxn>
                  <a:cxn ang="0">
                    <a:pos x="48" y="330"/>
                  </a:cxn>
                  <a:cxn ang="0">
                    <a:pos x="28" y="306"/>
                  </a:cxn>
                  <a:cxn ang="0">
                    <a:pos x="14" y="278"/>
                  </a:cxn>
                  <a:cxn ang="0">
                    <a:pos x="6" y="248"/>
                  </a:cxn>
                  <a:cxn ang="0">
                    <a:pos x="0" y="218"/>
                  </a:cxn>
                  <a:cxn ang="0">
                    <a:pos x="2" y="186"/>
                  </a:cxn>
                  <a:cxn ang="0">
                    <a:pos x="8" y="156"/>
                  </a:cxn>
                  <a:cxn ang="0">
                    <a:pos x="18" y="128"/>
                  </a:cxn>
                  <a:cxn ang="0">
                    <a:pos x="34" y="100"/>
                  </a:cxn>
                  <a:cxn ang="0">
                    <a:pos x="54" y="76"/>
                  </a:cxn>
                  <a:cxn ang="0">
                    <a:pos x="78" y="54"/>
                  </a:cxn>
                  <a:cxn ang="0">
                    <a:pos x="104" y="36"/>
                  </a:cxn>
                  <a:cxn ang="0">
                    <a:pos x="134" y="22"/>
                  </a:cxn>
                  <a:cxn ang="0">
                    <a:pos x="166" y="10"/>
                  </a:cxn>
                  <a:cxn ang="0">
                    <a:pos x="200" y="4"/>
                  </a:cxn>
                  <a:cxn ang="0">
                    <a:pos x="236" y="0"/>
                  </a:cxn>
                </a:cxnLst>
                <a:rect l="0" t="0" r="r" b="b"/>
                <a:pathLst>
                  <a:path w="470" h="414">
                    <a:moveTo>
                      <a:pt x="236" y="0"/>
                    </a:moveTo>
                    <a:lnTo>
                      <a:pt x="248" y="0"/>
                    </a:lnTo>
                    <a:lnTo>
                      <a:pt x="258" y="2"/>
                    </a:lnTo>
                    <a:lnTo>
                      <a:pt x="270" y="4"/>
                    </a:lnTo>
                    <a:lnTo>
                      <a:pt x="282" y="4"/>
                    </a:lnTo>
                    <a:lnTo>
                      <a:pt x="294" y="8"/>
                    </a:lnTo>
                    <a:lnTo>
                      <a:pt x="304" y="10"/>
                    </a:lnTo>
                    <a:lnTo>
                      <a:pt x="316" y="14"/>
                    </a:lnTo>
                    <a:lnTo>
                      <a:pt x="326" y="16"/>
                    </a:lnTo>
                    <a:lnTo>
                      <a:pt x="336" y="22"/>
                    </a:lnTo>
                    <a:lnTo>
                      <a:pt x="346" y="26"/>
                    </a:lnTo>
                    <a:lnTo>
                      <a:pt x="356" y="30"/>
                    </a:lnTo>
                    <a:lnTo>
                      <a:pt x="366" y="36"/>
                    </a:lnTo>
                    <a:lnTo>
                      <a:pt x="376" y="42"/>
                    </a:lnTo>
                    <a:lnTo>
                      <a:pt x="384" y="48"/>
                    </a:lnTo>
                    <a:lnTo>
                      <a:pt x="392" y="54"/>
                    </a:lnTo>
                    <a:lnTo>
                      <a:pt x="400" y="62"/>
                    </a:lnTo>
                    <a:lnTo>
                      <a:pt x="408" y="68"/>
                    </a:lnTo>
                    <a:lnTo>
                      <a:pt x="416" y="76"/>
                    </a:lnTo>
                    <a:lnTo>
                      <a:pt x="422" y="84"/>
                    </a:lnTo>
                    <a:lnTo>
                      <a:pt x="430" y="92"/>
                    </a:lnTo>
                    <a:lnTo>
                      <a:pt x="436" y="100"/>
                    </a:lnTo>
                    <a:lnTo>
                      <a:pt x="442" y="110"/>
                    </a:lnTo>
                    <a:lnTo>
                      <a:pt x="446" y="118"/>
                    </a:lnTo>
                    <a:lnTo>
                      <a:pt x="452" y="128"/>
                    </a:lnTo>
                    <a:lnTo>
                      <a:pt x="456" y="136"/>
                    </a:lnTo>
                    <a:lnTo>
                      <a:pt x="460" y="146"/>
                    </a:lnTo>
                    <a:lnTo>
                      <a:pt x="462" y="156"/>
                    </a:lnTo>
                    <a:lnTo>
                      <a:pt x="464" y="166"/>
                    </a:lnTo>
                    <a:lnTo>
                      <a:pt x="466" y="176"/>
                    </a:lnTo>
                    <a:lnTo>
                      <a:pt x="468" y="186"/>
                    </a:lnTo>
                    <a:lnTo>
                      <a:pt x="470" y="196"/>
                    </a:lnTo>
                    <a:lnTo>
                      <a:pt x="470" y="208"/>
                    </a:lnTo>
                    <a:lnTo>
                      <a:pt x="470" y="218"/>
                    </a:lnTo>
                    <a:lnTo>
                      <a:pt x="468" y="228"/>
                    </a:lnTo>
                    <a:lnTo>
                      <a:pt x="466" y="238"/>
                    </a:lnTo>
                    <a:lnTo>
                      <a:pt x="464" y="248"/>
                    </a:lnTo>
                    <a:lnTo>
                      <a:pt x="462" y="258"/>
                    </a:lnTo>
                    <a:lnTo>
                      <a:pt x="460" y="268"/>
                    </a:lnTo>
                    <a:lnTo>
                      <a:pt x="456" y="278"/>
                    </a:lnTo>
                    <a:lnTo>
                      <a:pt x="452" y="288"/>
                    </a:lnTo>
                    <a:lnTo>
                      <a:pt x="446" y="296"/>
                    </a:lnTo>
                    <a:lnTo>
                      <a:pt x="442" y="306"/>
                    </a:lnTo>
                    <a:lnTo>
                      <a:pt x="436" y="314"/>
                    </a:lnTo>
                    <a:lnTo>
                      <a:pt x="430" y="322"/>
                    </a:lnTo>
                    <a:lnTo>
                      <a:pt x="422" y="330"/>
                    </a:lnTo>
                    <a:lnTo>
                      <a:pt x="416" y="338"/>
                    </a:lnTo>
                    <a:lnTo>
                      <a:pt x="408" y="346"/>
                    </a:lnTo>
                    <a:lnTo>
                      <a:pt x="400" y="354"/>
                    </a:lnTo>
                    <a:lnTo>
                      <a:pt x="392" y="360"/>
                    </a:lnTo>
                    <a:lnTo>
                      <a:pt x="384" y="366"/>
                    </a:lnTo>
                    <a:lnTo>
                      <a:pt x="376" y="372"/>
                    </a:lnTo>
                    <a:lnTo>
                      <a:pt x="366" y="378"/>
                    </a:lnTo>
                    <a:lnTo>
                      <a:pt x="356" y="384"/>
                    </a:lnTo>
                    <a:lnTo>
                      <a:pt x="346" y="388"/>
                    </a:lnTo>
                    <a:lnTo>
                      <a:pt x="336" y="394"/>
                    </a:lnTo>
                    <a:lnTo>
                      <a:pt x="326" y="398"/>
                    </a:lnTo>
                    <a:lnTo>
                      <a:pt x="316" y="402"/>
                    </a:lnTo>
                    <a:lnTo>
                      <a:pt x="304" y="404"/>
                    </a:lnTo>
                    <a:lnTo>
                      <a:pt x="294" y="408"/>
                    </a:lnTo>
                    <a:lnTo>
                      <a:pt x="282" y="410"/>
                    </a:lnTo>
                    <a:lnTo>
                      <a:pt x="270" y="412"/>
                    </a:lnTo>
                    <a:lnTo>
                      <a:pt x="258" y="412"/>
                    </a:lnTo>
                    <a:lnTo>
                      <a:pt x="248" y="414"/>
                    </a:lnTo>
                    <a:lnTo>
                      <a:pt x="236" y="414"/>
                    </a:lnTo>
                    <a:lnTo>
                      <a:pt x="224" y="414"/>
                    </a:lnTo>
                    <a:lnTo>
                      <a:pt x="212" y="412"/>
                    </a:lnTo>
                    <a:lnTo>
                      <a:pt x="200" y="412"/>
                    </a:lnTo>
                    <a:lnTo>
                      <a:pt x="188" y="410"/>
                    </a:lnTo>
                    <a:lnTo>
                      <a:pt x="176" y="408"/>
                    </a:lnTo>
                    <a:lnTo>
                      <a:pt x="166" y="404"/>
                    </a:lnTo>
                    <a:lnTo>
                      <a:pt x="154" y="402"/>
                    </a:lnTo>
                    <a:lnTo>
                      <a:pt x="144" y="398"/>
                    </a:lnTo>
                    <a:lnTo>
                      <a:pt x="134" y="394"/>
                    </a:lnTo>
                    <a:lnTo>
                      <a:pt x="124" y="388"/>
                    </a:lnTo>
                    <a:lnTo>
                      <a:pt x="114" y="384"/>
                    </a:lnTo>
                    <a:lnTo>
                      <a:pt x="104" y="378"/>
                    </a:lnTo>
                    <a:lnTo>
                      <a:pt x="94" y="372"/>
                    </a:lnTo>
                    <a:lnTo>
                      <a:pt x="86" y="366"/>
                    </a:lnTo>
                    <a:lnTo>
                      <a:pt x="78" y="360"/>
                    </a:lnTo>
                    <a:lnTo>
                      <a:pt x="70" y="354"/>
                    </a:lnTo>
                    <a:lnTo>
                      <a:pt x="62" y="346"/>
                    </a:lnTo>
                    <a:lnTo>
                      <a:pt x="54" y="338"/>
                    </a:lnTo>
                    <a:lnTo>
                      <a:pt x="48" y="330"/>
                    </a:lnTo>
                    <a:lnTo>
                      <a:pt x="40" y="322"/>
                    </a:lnTo>
                    <a:lnTo>
                      <a:pt x="34" y="314"/>
                    </a:lnTo>
                    <a:lnTo>
                      <a:pt x="28" y="306"/>
                    </a:lnTo>
                    <a:lnTo>
                      <a:pt x="24" y="296"/>
                    </a:lnTo>
                    <a:lnTo>
                      <a:pt x="18" y="288"/>
                    </a:lnTo>
                    <a:lnTo>
                      <a:pt x="14" y="278"/>
                    </a:lnTo>
                    <a:lnTo>
                      <a:pt x="12" y="268"/>
                    </a:lnTo>
                    <a:lnTo>
                      <a:pt x="8" y="258"/>
                    </a:lnTo>
                    <a:lnTo>
                      <a:pt x="6" y="248"/>
                    </a:lnTo>
                    <a:lnTo>
                      <a:pt x="4" y="238"/>
                    </a:lnTo>
                    <a:lnTo>
                      <a:pt x="2" y="228"/>
                    </a:lnTo>
                    <a:lnTo>
                      <a:pt x="0" y="218"/>
                    </a:lnTo>
                    <a:lnTo>
                      <a:pt x="0" y="208"/>
                    </a:lnTo>
                    <a:lnTo>
                      <a:pt x="0" y="196"/>
                    </a:lnTo>
                    <a:lnTo>
                      <a:pt x="2" y="186"/>
                    </a:lnTo>
                    <a:lnTo>
                      <a:pt x="4" y="176"/>
                    </a:lnTo>
                    <a:lnTo>
                      <a:pt x="6" y="166"/>
                    </a:lnTo>
                    <a:lnTo>
                      <a:pt x="8" y="156"/>
                    </a:lnTo>
                    <a:lnTo>
                      <a:pt x="12" y="146"/>
                    </a:lnTo>
                    <a:lnTo>
                      <a:pt x="14" y="136"/>
                    </a:lnTo>
                    <a:lnTo>
                      <a:pt x="18" y="128"/>
                    </a:lnTo>
                    <a:lnTo>
                      <a:pt x="24" y="118"/>
                    </a:lnTo>
                    <a:lnTo>
                      <a:pt x="28" y="110"/>
                    </a:lnTo>
                    <a:lnTo>
                      <a:pt x="34" y="100"/>
                    </a:lnTo>
                    <a:lnTo>
                      <a:pt x="40" y="92"/>
                    </a:lnTo>
                    <a:lnTo>
                      <a:pt x="48" y="84"/>
                    </a:lnTo>
                    <a:lnTo>
                      <a:pt x="54" y="76"/>
                    </a:lnTo>
                    <a:lnTo>
                      <a:pt x="62" y="68"/>
                    </a:lnTo>
                    <a:lnTo>
                      <a:pt x="70" y="62"/>
                    </a:lnTo>
                    <a:lnTo>
                      <a:pt x="78" y="54"/>
                    </a:lnTo>
                    <a:lnTo>
                      <a:pt x="86" y="48"/>
                    </a:lnTo>
                    <a:lnTo>
                      <a:pt x="94" y="42"/>
                    </a:lnTo>
                    <a:lnTo>
                      <a:pt x="104" y="36"/>
                    </a:lnTo>
                    <a:lnTo>
                      <a:pt x="114" y="30"/>
                    </a:lnTo>
                    <a:lnTo>
                      <a:pt x="124" y="26"/>
                    </a:lnTo>
                    <a:lnTo>
                      <a:pt x="134" y="22"/>
                    </a:lnTo>
                    <a:lnTo>
                      <a:pt x="144" y="16"/>
                    </a:lnTo>
                    <a:lnTo>
                      <a:pt x="154" y="14"/>
                    </a:lnTo>
                    <a:lnTo>
                      <a:pt x="166" y="10"/>
                    </a:lnTo>
                    <a:lnTo>
                      <a:pt x="176" y="8"/>
                    </a:lnTo>
                    <a:lnTo>
                      <a:pt x="188" y="4"/>
                    </a:lnTo>
                    <a:lnTo>
                      <a:pt x="200" y="4"/>
                    </a:lnTo>
                    <a:lnTo>
                      <a:pt x="212" y="2"/>
                    </a:lnTo>
                    <a:lnTo>
                      <a:pt x="224" y="0"/>
                    </a:lnTo>
                    <a:lnTo>
                      <a:pt x="236" y="0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F8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2" name="Freeform 37"/>
              <p:cNvSpPr>
                <a:spLocks/>
              </p:cNvSpPr>
              <p:nvPr/>
            </p:nvSpPr>
            <p:spPr bwMode="auto">
              <a:xfrm>
                <a:off x="1542657" y="1391220"/>
                <a:ext cx="920119" cy="764053"/>
              </a:xfrm>
              <a:custGeom>
                <a:avLst/>
                <a:gdLst/>
                <a:ahLst/>
                <a:cxnLst>
                  <a:cxn ang="0">
                    <a:pos x="250" y="0"/>
                  </a:cxn>
                  <a:cxn ang="0">
                    <a:pos x="284" y="6"/>
                  </a:cxn>
                  <a:cxn ang="0">
                    <a:pos x="316" y="14"/>
                  </a:cxn>
                  <a:cxn ang="0">
                    <a:pos x="344" y="28"/>
                  </a:cxn>
                  <a:cxn ang="0">
                    <a:pos x="372" y="44"/>
                  </a:cxn>
                  <a:cxn ang="0">
                    <a:pos x="396" y="64"/>
                  </a:cxn>
                  <a:cxn ang="0">
                    <a:pos x="416" y="86"/>
                  </a:cxn>
                  <a:cxn ang="0">
                    <a:pos x="432" y="112"/>
                  </a:cxn>
                  <a:cxn ang="0">
                    <a:pos x="444" y="138"/>
                  </a:cxn>
                  <a:cxn ang="0">
                    <a:pos x="452" y="166"/>
                  </a:cxn>
                  <a:cxn ang="0">
                    <a:pos x="454" y="196"/>
                  </a:cxn>
                  <a:cxn ang="0">
                    <a:pos x="452" y="226"/>
                  </a:cxn>
                  <a:cxn ang="0">
                    <a:pos x="444" y="256"/>
                  </a:cxn>
                  <a:cxn ang="0">
                    <a:pos x="432" y="282"/>
                  </a:cxn>
                  <a:cxn ang="0">
                    <a:pos x="416" y="308"/>
                  </a:cxn>
                  <a:cxn ang="0">
                    <a:pos x="396" y="330"/>
                  </a:cxn>
                  <a:cxn ang="0">
                    <a:pos x="372" y="350"/>
                  </a:cxn>
                  <a:cxn ang="0">
                    <a:pos x="344" y="366"/>
                  </a:cxn>
                  <a:cxn ang="0">
                    <a:pos x="316" y="378"/>
                  </a:cxn>
                  <a:cxn ang="0">
                    <a:pos x="284" y="388"/>
                  </a:cxn>
                  <a:cxn ang="0">
                    <a:pos x="250" y="394"/>
                  </a:cxn>
                  <a:cxn ang="0">
                    <a:pos x="216" y="394"/>
                  </a:cxn>
                  <a:cxn ang="0">
                    <a:pos x="182" y="390"/>
                  </a:cxn>
                  <a:cxn ang="0">
                    <a:pos x="150" y="382"/>
                  </a:cxn>
                  <a:cxn ang="0">
                    <a:pos x="118" y="370"/>
                  </a:cxn>
                  <a:cxn ang="0">
                    <a:pos x="92" y="354"/>
                  </a:cxn>
                  <a:cxn ang="0">
                    <a:pos x="66" y="336"/>
                  </a:cxn>
                  <a:cxn ang="0">
                    <a:pos x="46" y="314"/>
                  </a:cxn>
                  <a:cxn ang="0">
                    <a:pos x="28" y="290"/>
                  </a:cxn>
                  <a:cxn ang="0">
                    <a:pos x="14" y="264"/>
                  </a:cxn>
                  <a:cxn ang="0">
                    <a:pos x="4" y="236"/>
                  </a:cxn>
                  <a:cxn ang="0">
                    <a:pos x="0" y="206"/>
                  </a:cxn>
                  <a:cxn ang="0">
                    <a:pos x="0" y="176"/>
                  </a:cxn>
                  <a:cxn ang="0">
                    <a:pos x="6" y="148"/>
                  </a:cxn>
                  <a:cxn ang="0">
                    <a:pos x="18" y="120"/>
                  </a:cxn>
                  <a:cxn ang="0">
                    <a:pos x="32" y="94"/>
                  </a:cxn>
                  <a:cxn ang="0">
                    <a:pos x="52" y="72"/>
                  </a:cxn>
                  <a:cxn ang="0">
                    <a:pos x="74" y="50"/>
                  </a:cxn>
                  <a:cxn ang="0">
                    <a:pos x="100" y="34"/>
                  </a:cxn>
                  <a:cxn ang="0">
                    <a:pos x="128" y="18"/>
                  </a:cxn>
                  <a:cxn ang="0">
                    <a:pos x="160" y="8"/>
                  </a:cxn>
                  <a:cxn ang="0">
                    <a:pos x="192" y="2"/>
                  </a:cxn>
                  <a:cxn ang="0">
                    <a:pos x="228" y="0"/>
                  </a:cxn>
                </a:cxnLst>
                <a:rect l="0" t="0" r="r" b="b"/>
                <a:pathLst>
                  <a:path w="454" h="394">
                    <a:moveTo>
                      <a:pt x="228" y="0"/>
                    </a:moveTo>
                    <a:lnTo>
                      <a:pt x="238" y="0"/>
                    </a:lnTo>
                    <a:lnTo>
                      <a:pt x="250" y="0"/>
                    </a:lnTo>
                    <a:lnTo>
                      <a:pt x="262" y="2"/>
                    </a:lnTo>
                    <a:lnTo>
                      <a:pt x="272" y="4"/>
                    </a:lnTo>
                    <a:lnTo>
                      <a:pt x="284" y="6"/>
                    </a:lnTo>
                    <a:lnTo>
                      <a:pt x="294" y="8"/>
                    </a:lnTo>
                    <a:lnTo>
                      <a:pt x="306" y="12"/>
                    </a:lnTo>
                    <a:lnTo>
                      <a:pt x="316" y="14"/>
                    </a:lnTo>
                    <a:lnTo>
                      <a:pt x="326" y="18"/>
                    </a:lnTo>
                    <a:lnTo>
                      <a:pt x="336" y="24"/>
                    </a:lnTo>
                    <a:lnTo>
                      <a:pt x="344" y="28"/>
                    </a:lnTo>
                    <a:lnTo>
                      <a:pt x="354" y="34"/>
                    </a:lnTo>
                    <a:lnTo>
                      <a:pt x="362" y="38"/>
                    </a:lnTo>
                    <a:lnTo>
                      <a:pt x="372" y="44"/>
                    </a:lnTo>
                    <a:lnTo>
                      <a:pt x="380" y="50"/>
                    </a:lnTo>
                    <a:lnTo>
                      <a:pt x="388" y="58"/>
                    </a:lnTo>
                    <a:lnTo>
                      <a:pt x="396" y="64"/>
                    </a:lnTo>
                    <a:lnTo>
                      <a:pt x="402" y="72"/>
                    </a:lnTo>
                    <a:lnTo>
                      <a:pt x="410" y="78"/>
                    </a:lnTo>
                    <a:lnTo>
                      <a:pt x="416" y="86"/>
                    </a:lnTo>
                    <a:lnTo>
                      <a:pt x="422" y="94"/>
                    </a:lnTo>
                    <a:lnTo>
                      <a:pt x="426" y="102"/>
                    </a:lnTo>
                    <a:lnTo>
                      <a:pt x="432" y="112"/>
                    </a:lnTo>
                    <a:lnTo>
                      <a:pt x="436" y="120"/>
                    </a:lnTo>
                    <a:lnTo>
                      <a:pt x="440" y="130"/>
                    </a:lnTo>
                    <a:lnTo>
                      <a:pt x="444" y="138"/>
                    </a:lnTo>
                    <a:lnTo>
                      <a:pt x="448" y="148"/>
                    </a:lnTo>
                    <a:lnTo>
                      <a:pt x="450" y="158"/>
                    </a:lnTo>
                    <a:lnTo>
                      <a:pt x="452" y="166"/>
                    </a:lnTo>
                    <a:lnTo>
                      <a:pt x="454" y="176"/>
                    </a:lnTo>
                    <a:lnTo>
                      <a:pt x="454" y="186"/>
                    </a:lnTo>
                    <a:lnTo>
                      <a:pt x="454" y="196"/>
                    </a:lnTo>
                    <a:lnTo>
                      <a:pt x="454" y="206"/>
                    </a:lnTo>
                    <a:lnTo>
                      <a:pt x="454" y="216"/>
                    </a:lnTo>
                    <a:lnTo>
                      <a:pt x="452" y="226"/>
                    </a:lnTo>
                    <a:lnTo>
                      <a:pt x="450" y="236"/>
                    </a:lnTo>
                    <a:lnTo>
                      <a:pt x="448" y="246"/>
                    </a:lnTo>
                    <a:lnTo>
                      <a:pt x="444" y="256"/>
                    </a:lnTo>
                    <a:lnTo>
                      <a:pt x="440" y="264"/>
                    </a:lnTo>
                    <a:lnTo>
                      <a:pt x="436" y="274"/>
                    </a:lnTo>
                    <a:lnTo>
                      <a:pt x="432" y="282"/>
                    </a:lnTo>
                    <a:lnTo>
                      <a:pt x="426" y="290"/>
                    </a:lnTo>
                    <a:lnTo>
                      <a:pt x="422" y="300"/>
                    </a:lnTo>
                    <a:lnTo>
                      <a:pt x="416" y="308"/>
                    </a:lnTo>
                    <a:lnTo>
                      <a:pt x="410" y="314"/>
                    </a:lnTo>
                    <a:lnTo>
                      <a:pt x="402" y="322"/>
                    </a:lnTo>
                    <a:lnTo>
                      <a:pt x="396" y="330"/>
                    </a:lnTo>
                    <a:lnTo>
                      <a:pt x="388" y="336"/>
                    </a:lnTo>
                    <a:lnTo>
                      <a:pt x="380" y="342"/>
                    </a:lnTo>
                    <a:lnTo>
                      <a:pt x="372" y="350"/>
                    </a:lnTo>
                    <a:lnTo>
                      <a:pt x="362" y="354"/>
                    </a:lnTo>
                    <a:lnTo>
                      <a:pt x="354" y="360"/>
                    </a:lnTo>
                    <a:lnTo>
                      <a:pt x="344" y="366"/>
                    </a:lnTo>
                    <a:lnTo>
                      <a:pt x="336" y="370"/>
                    </a:lnTo>
                    <a:lnTo>
                      <a:pt x="326" y="374"/>
                    </a:lnTo>
                    <a:lnTo>
                      <a:pt x="316" y="378"/>
                    </a:lnTo>
                    <a:lnTo>
                      <a:pt x="306" y="382"/>
                    </a:lnTo>
                    <a:lnTo>
                      <a:pt x="294" y="386"/>
                    </a:lnTo>
                    <a:lnTo>
                      <a:pt x="284" y="388"/>
                    </a:lnTo>
                    <a:lnTo>
                      <a:pt x="272" y="390"/>
                    </a:lnTo>
                    <a:lnTo>
                      <a:pt x="262" y="392"/>
                    </a:lnTo>
                    <a:lnTo>
                      <a:pt x="250" y="394"/>
                    </a:lnTo>
                    <a:lnTo>
                      <a:pt x="238" y="394"/>
                    </a:lnTo>
                    <a:lnTo>
                      <a:pt x="228" y="394"/>
                    </a:lnTo>
                    <a:lnTo>
                      <a:pt x="216" y="394"/>
                    </a:lnTo>
                    <a:lnTo>
                      <a:pt x="204" y="394"/>
                    </a:lnTo>
                    <a:lnTo>
                      <a:pt x="192" y="392"/>
                    </a:lnTo>
                    <a:lnTo>
                      <a:pt x="182" y="390"/>
                    </a:lnTo>
                    <a:lnTo>
                      <a:pt x="170" y="388"/>
                    </a:lnTo>
                    <a:lnTo>
                      <a:pt x="160" y="386"/>
                    </a:lnTo>
                    <a:lnTo>
                      <a:pt x="150" y="382"/>
                    </a:lnTo>
                    <a:lnTo>
                      <a:pt x="138" y="378"/>
                    </a:lnTo>
                    <a:lnTo>
                      <a:pt x="128" y="374"/>
                    </a:lnTo>
                    <a:lnTo>
                      <a:pt x="118" y="370"/>
                    </a:lnTo>
                    <a:lnTo>
                      <a:pt x="110" y="366"/>
                    </a:lnTo>
                    <a:lnTo>
                      <a:pt x="100" y="360"/>
                    </a:lnTo>
                    <a:lnTo>
                      <a:pt x="92" y="354"/>
                    </a:lnTo>
                    <a:lnTo>
                      <a:pt x="82" y="350"/>
                    </a:lnTo>
                    <a:lnTo>
                      <a:pt x="74" y="342"/>
                    </a:lnTo>
                    <a:lnTo>
                      <a:pt x="66" y="336"/>
                    </a:lnTo>
                    <a:lnTo>
                      <a:pt x="58" y="330"/>
                    </a:lnTo>
                    <a:lnTo>
                      <a:pt x="52" y="322"/>
                    </a:lnTo>
                    <a:lnTo>
                      <a:pt x="46" y="314"/>
                    </a:lnTo>
                    <a:lnTo>
                      <a:pt x="38" y="308"/>
                    </a:lnTo>
                    <a:lnTo>
                      <a:pt x="32" y="300"/>
                    </a:lnTo>
                    <a:lnTo>
                      <a:pt x="28" y="290"/>
                    </a:lnTo>
                    <a:lnTo>
                      <a:pt x="22" y="282"/>
                    </a:lnTo>
                    <a:lnTo>
                      <a:pt x="18" y="274"/>
                    </a:lnTo>
                    <a:lnTo>
                      <a:pt x="14" y="264"/>
                    </a:lnTo>
                    <a:lnTo>
                      <a:pt x="10" y="256"/>
                    </a:lnTo>
                    <a:lnTo>
                      <a:pt x="6" y="246"/>
                    </a:lnTo>
                    <a:lnTo>
                      <a:pt x="4" y="236"/>
                    </a:lnTo>
                    <a:lnTo>
                      <a:pt x="2" y="226"/>
                    </a:lnTo>
                    <a:lnTo>
                      <a:pt x="0" y="216"/>
                    </a:lnTo>
                    <a:lnTo>
                      <a:pt x="0" y="206"/>
                    </a:lnTo>
                    <a:lnTo>
                      <a:pt x="0" y="196"/>
                    </a:lnTo>
                    <a:lnTo>
                      <a:pt x="0" y="186"/>
                    </a:lnTo>
                    <a:lnTo>
                      <a:pt x="0" y="176"/>
                    </a:lnTo>
                    <a:lnTo>
                      <a:pt x="2" y="166"/>
                    </a:lnTo>
                    <a:lnTo>
                      <a:pt x="4" y="158"/>
                    </a:lnTo>
                    <a:lnTo>
                      <a:pt x="6" y="148"/>
                    </a:lnTo>
                    <a:lnTo>
                      <a:pt x="10" y="138"/>
                    </a:lnTo>
                    <a:lnTo>
                      <a:pt x="14" y="130"/>
                    </a:lnTo>
                    <a:lnTo>
                      <a:pt x="18" y="120"/>
                    </a:lnTo>
                    <a:lnTo>
                      <a:pt x="22" y="112"/>
                    </a:lnTo>
                    <a:lnTo>
                      <a:pt x="28" y="102"/>
                    </a:lnTo>
                    <a:lnTo>
                      <a:pt x="32" y="94"/>
                    </a:lnTo>
                    <a:lnTo>
                      <a:pt x="38" y="86"/>
                    </a:lnTo>
                    <a:lnTo>
                      <a:pt x="46" y="78"/>
                    </a:lnTo>
                    <a:lnTo>
                      <a:pt x="52" y="72"/>
                    </a:lnTo>
                    <a:lnTo>
                      <a:pt x="58" y="64"/>
                    </a:lnTo>
                    <a:lnTo>
                      <a:pt x="66" y="58"/>
                    </a:lnTo>
                    <a:lnTo>
                      <a:pt x="74" y="50"/>
                    </a:lnTo>
                    <a:lnTo>
                      <a:pt x="82" y="44"/>
                    </a:lnTo>
                    <a:lnTo>
                      <a:pt x="92" y="38"/>
                    </a:lnTo>
                    <a:lnTo>
                      <a:pt x="100" y="34"/>
                    </a:lnTo>
                    <a:lnTo>
                      <a:pt x="110" y="28"/>
                    </a:lnTo>
                    <a:lnTo>
                      <a:pt x="118" y="24"/>
                    </a:lnTo>
                    <a:lnTo>
                      <a:pt x="128" y="18"/>
                    </a:lnTo>
                    <a:lnTo>
                      <a:pt x="138" y="14"/>
                    </a:lnTo>
                    <a:lnTo>
                      <a:pt x="150" y="12"/>
                    </a:lnTo>
                    <a:lnTo>
                      <a:pt x="160" y="8"/>
                    </a:lnTo>
                    <a:lnTo>
                      <a:pt x="170" y="6"/>
                    </a:lnTo>
                    <a:lnTo>
                      <a:pt x="182" y="4"/>
                    </a:lnTo>
                    <a:lnTo>
                      <a:pt x="192" y="2"/>
                    </a:lnTo>
                    <a:lnTo>
                      <a:pt x="204" y="0"/>
                    </a:lnTo>
                    <a:lnTo>
                      <a:pt x="216" y="0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F6E3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3" name="Freeform 38"/>
              <p:cNvSpPr>
                <a:spLocks/>
              </p:cNvSpPr>
              <p:nvPr/>
            </p:nvSpPr>
            <p:spPr bwMode="auto">
              <a:xfrm>
                <a:off x="1554817" y="1406734"/>
                <a:ext cx="895798" cy="729147"/>
              </a:xfrm>
              <a:custGeom>
                <a:avLst/>
                <a:gdLst/>
                <a:ahLst/>
                <a:cxnLst>
                  <a:cxn ang="0">
                    <a:pos x="244" y="0"/>
                  </a:cxn>
                  <a:cxn ang="0">
                    <a:pos x="276" y="6"/>
                  </a:cxn>
                  <a:cxn ang="0">
                    <a:pos x="306" y="14"/>
                  </a:cxn>
                  <a:cxn ang="0">
                    <a:pos x="334" y="28"/>
                  </a:cxn>
                  <a:cxn ang="0">
                    <a:pos x="360" y="44"/>
                  </a:cxn>
                  <a:cxn ang="0">
                    <a:pos x="384" y="62"/>
                  </a:cxn>
                  <a:cxn ang="0">
                    <a:pos x="404" y="84"/>
                  </a:cxn>
                  <a:cxn ang="0">
                    <a:pos x="420" y="106"/>
                  </a:cxn>
                  <a:cxn ang="0">
                    <a:pos x="432" y="132"/>
                  </a:cxn>
                  <a:cxn ang="0">
                    <a:pos x="438" y="160"/>
                  </a:cxn>
                  <a:cxn ang="0">
                    <a:pos x="442" y="188"/>
                  </a:cxn>
                  <a:cxn ang="0">
                    <a:pos x="438" y="216"/>
                  </a:cxn>
                  <a:cxn ang="0">
                    <a:pos x="432" y="244"/>
                  </a:cxn>
                  <a:cxn ang="0">
                    <a:pos x="420" y="270"/>
                  </a:cxn>
                  <a:cxn ang="0">
                    <a:pos x="404" y="294"/>
                  </a:cxn>
                  <a:cxn ang="0">
                    <a:pos x="384" y="314"/>
                  </a:cxn>
                  <a:cxn ang="0">
                    <a:pos x="360" y="334"/>
                  </a:cxn>
                  <a:cxn ang="0">
                    <a:pos x="334" y="350"/>
                  </a:cxn>
                  <a:cxn ang="0">
                    <a:pos x="306" y="362"/>
                  </a:cxn>
                  <a:cxn ang="0">
                    <a:pos x="276" y="370"/>
                  </a:cxn>
                  <a:cxn ang="0">
                    <a:pos x="244" y="376"/>
                  </a:cxn>
                  <a:cxn ang="0">
                    <a:pos x="210" y="376"/>
                  </a:cxn>
                  <a:cxn ang="0">
                    <a:pos x="176" y="372"/>
                  </a:cxn>
                  <a:cxn ang="0">
                    <a:pos x="146" y="366"/>
                  </a:cxn>
                  <a:cxn ang="0">
                    <a:pos x="116" y="354"/>
                  </a:cxn>
                  <a:cxn ang="0">
                    <a:pos x="90" y="340"/>
                  </a:cxn>
                  <a:cxn ang="0">
                    <a:pos x="66" y="322"/>
                  </a:cxn>
                  <a:cxn ang="0">
                    <a:pos x="44" y="300"/>
                  </a:cxn>
                  <a:cxn ang="0">
                    <a:pos x="28" y="278"/>
                  </a:cxn>
                  <a:cxn ang="0">
                    <a:pos x="14" y="252"/>
                  </a:cxn>
                  <a:cxn ang="0">
                    <a:pos x="6" y="226"/>
                  </a:cxn>
                  <a:cxn ang="0">
                    <a:pos x="2" y="198"/>
                  </a:cxn>
                  <a:cxn ang="0">
                    <a:pos x="2" y="170"/>
                  </a:cxn>
                  <a:cxn ang="0">
                    <a:pos x="8" y="142"/>
                  </a:cxn>
                  <a:cxn ang="0">
                    <a:pos x="18" y="116"/>
                  </a:cxn>
                  <a:cxn ang="0">
                    <a:pos x="32" y="90"/>
                  </a:cxn>
                  <a:cxn ang="0">
                    <a:pos x="52" y="68"/>
                  </a:cxn>
                  <a:cxn ang="0">
                    <a:pos x="74" y="48"/>
                  </a:cxn>
                  <a:cxn ang="0">
                    <a:pos x="98" y="32"/>
                  </a:cxn>
                  <a:cxn ang="0">
                    <a:pos x="126" y="18"/>
                  </a:cxn>
                  <a:cxn ang="0">
                    <a:pos x="156" y="8"/>
                  </a:cxn>
                  <a:cxn ang="0">
                    <a:pos x="188" y="2"/>
                  </a:cxn>
                  <a:cxn ang="0">
                    <a:pos x="222" y="0"/>
                  </a:cxn>
                </a:cxnLst>
                <a:rect l="0" t="0" r="r" b="b"/>
                <a:pathLst>
                  <a:path w="442" h="376">
                    <a:moveTo>
                      <a:pt x="222" y="0"/>
                    </a:moveTo>
                    <a:lnTo>
                      <a:pt x="232" y="0"/>
                    </a:lnTo>
                    <a:lnTo>
                      <a:pt x="244" y="0"/>
                    </a:lnTo>
                    <a:lnTo>
                      <a:pt x="254" y="2"/>
                    </a:lnTo>
                    <a:lnTo>
                      <a:pt x="266" y="4"/>
                    </a:lnTo>
                    <a:lnTo>
                      <a:pt x="276" y="6"/>
                    </a:lnTo>
                    <a:lnTo>
                      <a:pt x="286" y="8"/>
                    </a:lnTo>
                    <a:lnTo>
                      <a:pt x="296" y="12"/>
                    </a:lnTo>
                    <a:lnTo>
                      <a:pt x="306" y="14"/>
                    </a:lnTo>
                    <a:lnTo>
                      <a:pt x="316" y="18"/>
                    </a:lnTo>
                    <a:lnTo>
                      <a:pt x="326" y="22"/>
                    </a:lnTo>
                    <a:lnTo>
                      <a:pt x="334" y="28"/>
                    </a:lnTo>
                    <a:lnTo>
                      <a:pt x="344" y="32"/>
                    </a:lnTo>
                    <a:lnTo>
                      <a:pt x="352" y="38"/>
                    </a:lnTo>
                    <a:lnTo>
                      <a:pt x="360" y="44"/>
                    </a:lnTo>
                    <a:lnTo>
                      <a:pt x="368" y="48"/>
                    </a:lnTo>
                    <a:lnTo>
                      <a:pt x="376" y="56"/>
                    </a:lnTo>
                    <a:lnTo>
                      <a:pt x="384" y="62"/>
                    </a:lnTo>
                    <a:lnTo>
                      <a:pt x="390" y="68"/>
                    </a:lnTo>
                    <a:lnTo>
                      <a:pt x="398" y="76"/>
                    </a:lnTo>
                    <a:lnTo>
                      <a:pt x="404" y="84"/>
                    </a:lnTo>
                    <a:lnTo>
                      <a:pt x="410" y="90"/>
                    </a:lnTo>
                    <a:lnTo>
                      <a:pt x="414" y="98"/>
                    </a:lnTo>
                    <a:lnTo>
                      <a:pt x="420" y="106"/>
                    </a:lnTo>
                    <a:lnTo>
                      <a:pt x="424" y="116"/>
                    </a:lnTo>
                    <a:lnTo>
                      <a:pt x="428" y="124"/>
                    </a:lnTo>
                    <a:lnTo>
                      <a:pt x="432" y="132"/>
                    </a:lnTo>
                    <a:lnTo>
                      <a:pt x="434" y="142"/>
                    </a:lnTo>
                    <a:lnTo>
                      <a:pt x="436" y="150"/>
                    </a:lnTo>
                    <a:lnTo>
                      <a:pt x="438" y="160"/>
                    </a:lnTo>
                    <a:lnTo>
                      <a:pt x="440" y="170"/>
                    </a:lnTo>
                    <a:lnTo>
                      <a:pt x="440" y="178"/>
                    </a:lnTo>
                    <a:lnTo>
                      <a:pt x="442" y="188"/>
                    </a:lnTo>
                    <a:lnTo>
                      <a:pt x="440" y="198"/>
                    </a:lnTo>
                    <a:lnTo>
                      <a:pt x="440" y="208"/>
                    </a:lnTo>
                    <a:lnTo>
                      <a:pt x="438" y="216"/>
                    </a:lnTo>
                    <a:lnTo>
                      <a:pt x="436" y="226"/>
                    </a:lnTo>
                    <a:lnTo>
                      <a:pt x="434" y="236"/>
                    </a:lnTo>
                    <a:lnTo>
                      <a:pt x="432" y="244"/>
                    </a:lnTo>
                    <a:lnTo>
                      <a:pt x="428" y="252"/>
                    </a:lnTo>
                    <a:lnTo>
                      <a:pt x="424" y="262"/>
                    </a:lnTo>
                    <a:lnTo>
                      <a:pt x="420" y="270"/>
                    </a:lnTo>
                    <a:lnTo>
                      <a:pt x="414" y="278"/>
                    </a:lnTo>
                    <a:lnTo>
                      <a:pt x="410" y="286"/>
                    </a:lnTo>
                    <a:lnTo>
                      <a:pt x="404" y="294"/>
                    </a:lnTo>
                    <a:lnTo>
                      <a:pt x="398" y="300"/>
                    </a:lnTo>
                    <a:lnTo>
                      <a:pt x="390" y="308"/>
                    </a:lnTo>
                    <a:lnTo>
                      <a:pt x="384" y="314"/>
                    </a:lnTo>
                    <a:lnTo>
                      <a:pt x="376" y="322"/>
                    </a:lnTo>
                    <a:lnTo>
                      <a:pt x="368" y="328"/>
                    </a:lnTo>
                    <a:lnTo>
                      <a:pt x="360" y="334"/>
                    </a:lnTo>
                    <a:lnTo>
                      <a:pt x="352" y="340"/>
                    </a:lnTo>
                    <a:lnTo>
                      <a:pt x="344" y="344"/>
                    </a:lnTo>
                    <a:lnTo>
                      <a:pt x="334" y="350"/>
                    </a:lnTo>
                    <a:lnTo>
                      <a:pt x="326" y="354"/>
                    </a:lnTo>
                    <a:lnTo>
                      <a:pt x="316" y="358"/>
                    </a:lnTo>
                    <a:lnTo>
                      <a:pt x="306" y="362"/>
                    </a:lnTo>
                    <a:lnTo>
                      <a:pt x="296" y="366"/>
                    </a:lnTo>
                    <a:lnTo>
                      <a:pt x="286" y="368"/>
                    </a:lnTo>
                    <a:lnTo>
                      <a:pt x="276" y="370"/>
                    </a:lnTo>
                    <a:lnTo>
                      <a:pt x="266" y="372"/>
                    </a:lnTo>
                    <a:lnTo>
                      <a:pt x="254" y="374"/>
                    </a:lnTo>
                    <a:lnTo>
                      <a:pt x="244" y="376"/>
                    </a:lnTo>
                    <a:lnTo>
                      <a:pt x="232" y="376"/>
                    </a:lnTo>
                    <a:lnTo>
                      <a:pt x="222" y="376"/>
                    </a:lnTo>
                    <a:lnTo>
                      <a:pt x="210" y="376"/>
                    </a:lnTo>
                    <a:lnTo>
                      <a:pt x="198" y="376"/>
                    </a:lnTo>
                    <a:lnTo>
                      <a:pt x="188" y="374"/>
                    </a:lnTo>
                    <a:lnTo>
                      <a:pt x="176" y="372"/>
                    </a:lnTo>
                    <a:lnTo>
                      <a:pt x="166" y="370"/>
                    </a:lnTo>
                    <a:lnTo>
                      <a:pt x="156" y="368"/>
                    </a:lnTo>
                    <a:lnTo>
                      <a:pt x="146" y="366"/>
                    </a:lnTo>
                    <a:lnTo>
                      <a:pt x="136" y="362"/>
                    </a:lnTo>
                    <a:lnTo>
                      <a:pt x="126" y="358"/>
                    </a:lnTo>
                    <a:lnTo>
                      <a:pt x="116" y="354"/>
                    </a:lnTo>
                    <a:lnTo>
                      <a:pt x="108" y="350"/>
                    </a:lnTo>
                    <a:lnTo>
                      <a:pt x="98" y="344"/>
                    </a:lnTo>
                    <a:lnTo>
                      <a:pt x="90" y="340"/>
                    </a:lnTo>
                    <a:lnTo>
                      <a:pt x="82" y="334"/>
                    </a:lnTo>
                    <a:lnTo>
                      <a:pt x="74" y="328"/>
                    </a:lnTo>
                    <a:lnTo>
                      <a:pt x="66" y="322"/>
                    </a:lnTo>
                    <a:lnTo>
                      <a:pt x="58" y="314"/>
                    </a:lnTo>
                    <a:lnTo>
                      <a:pt x="52" y="308"/>
                    </a:lnTo>
                    <a:lnTo>
                      <a:pt x="44" y="300"/>
                    </a:lnTo>
                    <a:lnTo>
                      <a:pt x="38" y="294"/>
                    </a:lnTo>
                    <a:lnTo>
                      <a:pt x="32" y="286"/>
                    </a:lnTo>
                    <a:lnTo>
                      <a:pt x="28" y="278"/>
                    </a:lnTo>
                    <a:lnTo>
                      <a:pt x="22" y="270"/>
                    </a:lnTo>
                    <a:lnTo>
                      <a:pt x="18" y="262"/>
                    </a:lnTo>
                    <a:lnTo>
                      <a:pt x="14" y="252"/>
                    </a:lnTo>
                    <a:lnTo>
                      <a:pt x="10" y="244"/>
                    </a:lnTo>
                    <a:lnTo>
                      <a:pt x="8" y="236"/>
                    </a:lnTo>
                    <a:lnTo>
                      <a:pt x="6" y="226"/>
                    </a:lnTo>
                    <a:lnTo>
                      <a:pt x="4" y="216"/>
                    </a:lnTo>
                    <a:lnTo>
                      <a:pt x="2" y="208"/>
                    </a:lnTo>
                    <a:lnTo>
                      <a:pt x="2" y="198"/>
                    </a:lnTo>
                    <a:lnTo>
                      <a:pt x="0" y="188"/>
                    </a:lnTo>
                    <a:lnTo>
                      <a:pt x="2" y="178"/>
                    </a:lnTo>
                    <a:lnTo>
                      <a:pt x="2" y="170"/>
                    </a:lnTo>
                    <a:lnTo>
                      <a:pt x="4" y="160"/>
                    </a:lnTo>
                    <a:lnTo>
                      <a:pt x="6" y="150"/>
                    </a:lnTo>
                    <a:lnTo>
                      <a:pt x="8" y="142"/>
                    </a:lnTo>
                    <a:lnTo>
                      <a:pt x="10" y="132"/>
                    </a:lnTo>
                    <a:lnTo>
                      <a:pt x="14" y="124"/>
                    </a:lnTo>
                    <a:lnTo>
                      <a:pt x="18" y="116"/>
                    </a:lnTo>
                    <a:lnTo>
                      <a:pt x="22" y="106"/>
                    </a:lnTo>
                    <a:lnTo>
                      <a:pt x="28" y="98"/>
                    </a:lnTo>
                    <a:lnTo>
                      <a:pt x="32" y="90"/>
                    </a:lnTo>
                    <a:lnTo>
                      <a:pt x="38" y="84"/>
                    </a:lnTo>
                    <a:lnTo>
                      <a:pt x="44" y="76"/>
                    </a:lnTo>
                    <a:lnTo>
                      <a:pt x="52" y="68"/>
                    </a:lnTo>
                    <a:lnTo>
                      <a:pt x="58" y="62"/>
                    </a:lnTo>
                    <a:lnTo>
                      <a:pt x="66" y="56"/>
                    </a:lnTo>
                    <a:lnTo>
                      <a:pt x="74" y="48"/>
                    </a:lnTo>
                    <a:lnTo>
                      <a:pt x="82" y="44"/>
                    </a:lnTo>
                    <a:lnTo>
                      <a:pt x="90" y="38"/>
                    </a:lnTo>
                    <a:lnTo>
                      <a:pt x="98" y="32"/>
                    </a:lnTo>
                    <a:lnTo>
                      <a:pt x="108" y="28"/>
                    </a:lnTo>
                    <a:lnTo>
                      <a:pt x="116" y="22"/>
                    </a:lnTo>
                    <a:lnTo>
                      <a:pt x="126" y="18"/>
                    </a:lnTo>
                    <a:lnTo>
                      <a:pt x="136" y="14"/>
                    </a:lnTo>
                    <a:lnTo>
                      <a:pt x="146" y="12"/>
                    </a:lnTo>
                    <a:lnTo>
                      <a:pt x="156" y="8"/>
                    </a:lnTo>
                    <a:lnTo>
                      <a:pt x="166" y="6"/>
                    </a:lnTo>
                    <a:lnTo>
                      <a:pt x="176" y="4"/>
                    </a:lnTo>
                    <a:lnTo>
                      <a:pt x="188" y="2"/>
                    </a:lnTo>
                    <a:lnTo>
                      <a:pt x="198" y="0"/>
                    </a:lnTo>
                    <a:lnTo>
                      <a:pt x="210" y="0"/>
                    </a:lnTo>
                    <a:lnTo>
                      <a:pt x="222" y="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F6EA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4" name="Freeform 39"/>
              <p:cNvSpPr>
                <a:spLocks/>
              </p:cNvSpPr>
              <p:nvPr/>
            </p:nvSpPr>
            <p:spPr bwMode="auto">
              <a:xfrm>
                <a:off x="1571030" y="1422248"/>
                <a:ext cx="863371" cy="694241"/>
              </a:xfrm>
              <a:custGeom>
                <a:avLst/>
                <a:gdLst/>
                <a:ahLst/>
                <a:cxnLst>
                  <a:cxn ang="0">
                    <a:pos x="234" y="2"/>
                  </a:cxn>
                  <a:cxn ang="0">
                    <a:pos x="266" y="6"/>
                  </a:cxn>
                  <a:cxn ang="0">
                    <a:pos x="296" y="14"/>
                  </a:cxn>
                  <a:cxn ang="0">
                    <a:pos x="324" y="26"/>
                  </a:cxn>
                  <a:cxn ang="0">
                    <a:pos x="348" y="42"/>
                  </a:cxn>
                  <a:cxn ang="0">
                    <a:pos x="370" y="60"/>
                  </a:cxn>
                  <a:cxn ang="0">
                    <a:pos x="390" y="80"/>
                  </a:cxn>
                  <a:cxn ang="0">
                    <a:pos x="404" y="102"/>
                  </a:cxn>
                  <a:cxn ang="0">
                    <a:pos x="416" y="126"/>
                  </a:cxn>
                  <a:cxn ang="0">
                    <a:pos x="424" y="152"/>
                  </a:cxn>
                  <a:cxn ang="0">
                    <a:pos x="426" y="180"/>
                  </a:cxn>
                  <a:cxn ang="0">
                    <a:pos x="424" y="208"/>
                  </a:cxn>
                  <a:cxn ang="0">
                    <a:pos x="416" y="232"/>
                  </a:cxn>
                  <a:cxn ang="0">
                    <a:pos x="404" y="258"/>
                  </a:cxn>
                  <a:cxn ang="0">
                    <a:pos x="390" y="280"/>
                  </a:cxn>
                  <a:cxn ang="0">
                    <a:pos x="370" y="300"/>
                  </a:cxn>
                  <a:cxn ang="0">
                    <a:pos x="348" y="318"/>
                  </a:cxn>
                  <a:cxn ang="0">
                    <a:pos x="324" y="332"/>
                  </a:cxn>
                  <a:cxn ang="0">
                    <a:pos x="296" y="344"/>
                  </a:cxn>
                  <a:cxn ang="0">
                    <a:pos x="266" y="354"/>
                  </a:cxn>
                  <a:cxn ang="0">
                    <a:pos x="234" y="358"/>
                  </a:cxn>
                  <a:cxn ang="0">
                    <a:pos x="202" y="358"/>
                  </a:cxn>
                  <a:cxn ang="0">
                    <a:pos x="170" y="356"/>
                  </a:cxn>
                  <a:cxn ang="0">
                    <a:pos x="140" y="348"/>
                  </a:cxn>
                  <a:cxn ang="0">
                    <a:pos x="112" y="338"/>
                  </a:cxn>
                  <a:cxn ang="0">
                    <a:pos x="86" y="324"/>
                  </a:cxn>
                  <a:cxn ang="0">
                    <a:pos x="62" y="306"/>
                  </a:cxn>
                  <a:cxn ang="0">
                    <a:pos x="42" y="286"/>
                  </a:cxn>
                  <a:cxn ang="0">
                    <a:pos x="26" y="266"/>
                  </a:cxn>
                  <a:cxn ang="0">
                    <a:pos x="14" y="242"/>
                  </a:cxn>
                  <a:cxn ang="0">
                    <a:pos x="4" y="216"/>
                  </a:cxn>
                  <a:cxn ang="0">
                    <a:pos x="0" y="188"/>
                  </a:cxn>
                  <a:cxn ang="0">
                    <a:pos x="2" y="162"/>
                  </a:cxn>
                  <a:cxn ang="0">
                    <a:pos x="6" y="136"/>
                  </a:cxn>
                  <a:cxn ang="0">
                    <a:pos x="16" y="110"/>
                  </a:cxn>
                  <a:cxn ang="0">
                    <a:pos x="32" y="86"/>
                  </a:cxn>
                  <a:cxn ang="0">
                    <a:pos x="48" y="66"/>
                  </a:cxn>
                  <a:cxn ang="0">
                    <a:pos x="70" y="48"/>
                  </a:cxn>
                  <a:cxn ang="0">
                    <a:pos x="94" y="32"/>
                  </a:cxn>
                  <a:cxn ang="0">
                    <a:pos x="120" y="18"/>
                  </a:cxn>
                  <a:cxn ang="0">
                    <a:pos x="150" y="8"/>
                  </a:cxn>
                  <a:cxn ang="0">
                    <a:pos x="180" y="2"/>
                  </a:cxn>
                  <a:cxn ang="0">
                    <a:pos x="212" y="0"/>
                  </a:cxn>
                </a:cxnLst>
                <a:rect l="0" t="0" r="r" b="b"/>
                <a:pathLst>
                  <a:path w="426" h="358">
                    <a:moveTo>
                      <a:pt x="212" y="0"/>
                    </a:moveTo>
                    <a:lnTo>
                      <a:pt x="224" y="0"/>
                    </a:lnTo>
                    <a:lnTo>
                      <a:pt x="234" y="2"/>
                    </a:lnTo>
                    <a:lnTo>
                      <a:pt x="246" y="2"/>
                    </a:lnTo>
                    <a:lnTo>
                      <a:pt x="256" y="4"/>
                    </a:lnTo>
                    <a:lnTo>
                      <a:pt x="266" y="6"/>
                    </a:lnTo>
                    <a:lnTo>
                      <a:pt x="276" y="8"/>
                    </a:lnTo>
                    <a:lnTo>
                      <a:pt x="286" y="12"/>
                    </a:lnTo>
                    <a:lnTo>
                      <a:pt x="296" y="14"/>
                    </a:lnTo>
                    <a:lnTo>
                      <a:pt x="304" y="18"/>
                    </a:lnTo>
                    <a:lnTo>
                      <a:pt x="314" y="22"/>
                    </a:lnTo>
                    <a:lnTo>
                      <a:pt x="324" y="26"/>
                    </a:lnTo>
                    <a:lnTo>
                      <a:pt x="332" y="32"/>
                    </a:lnTo>
                    <a:lnTo>
                      <a:pt x="340" y="36"/>
                    </a:lnTo>
                    <a:lnTo>
                      <a:pt x="348" y="42"/>
                    </a:lnTo>
                    <a:lnTo>
                      <a:pt x="356" y="48"/>
                    </a:lnTo>
                    <a:lnTo>
                      <a:pt x="364" y="54"/>
                    </a:lnTo>
                    <a:lnTo>
                      <a:pt x="370" y="60"/>
                    </a:lnTo>
                    <a:lnTo>
                      <a:pt x="376" y="66"/>
                    </a:lnTo>
                    <a:lnTo>
                      <a:pt x="384" y="72"/>
                    </a:lnTo>
                    <a:lnTo>
                      <a:pt x="390" y="80"/>
                    </a:lnTo>
                    <a:lnTo>
                      <a:pt x="394" y="86"/>
                    </a:lnTo>
                    <a:lnTo>
                      <a:pt x="400" y="94"/>
                    </a:lnTo>
                    <a:lnTo>
                      <a:pt x="404" y="102"/>
                    </a:lnTo>
                    <a:lnTo>
                      <a:pt x="408" y="110"/>
                    </a:lnTo>
                    <a:lnTo>
                      <a:pt x="412" y="118"/>
                    </a:lnTo>
                    <a:lnTo>
                      <a:pt x="416" y="126"/>
                    </a:lnTo>
                    <a:lnTo>
                      <a:pt x="418" y="136"/>
                    </a:lnTo>
                    <a:lnTo>
                      <a:pt x="422" y="144"/>
                    </a:lnTo>
                    <a:lnTo>
                      <a:pt x="424" y="152"/>
                    </a:lnTo>
                    <a:lnTo>
                      <a:pt x="424" y="162"/>
                    </a:lnTo>
                    <a:lnTo>
                      <a:pt x="426" y="170"/>
                    </a:lnTo>
                    <a:lnTo>
                      <a:pt x="426" y="180"/>
                    </a:lnTo>
                    <a:lnTo>
                      <a:pt x="426" y="188"/>
                    </a:lnTo>
                    <a:lnTo>
                      <a:pt x="424" y="198"/>
                    </a:lnTo>
                    <a:lnTo>
                      <a:pt x="424" y="208"/>
                    </a:lnTo>
                    <a:lnTo>
                      <a:pt x="422" y="216"/>
                    </a:lnTo>
                    <a:lnTo>
                      <a:pt x="418" y="224"/>
                    </a:lnTo>
                    <a:lnTo>
                      <a:pt x="416" y="232"/>
                    </a:lnTo>
                    <a:lnTo>
                      <a:pt x="412" y="242"/>
                    </a:lnTo>
                    <a:lnTo>
                      <a:pt x="408" y="250"/>
                    </a:lnTo>
                    <a:lnTo>
                      <a:pt x="404" y="258"/>
                    </a:lnTo>
                    <a:lnTo>
                      <a:pt x="400" y="266"/>
                    </a:lnTo>
                    <a:lnTo>
                      <a:pt x="394" y="272"/>
                    </a:lnTo>
                    <a:lnTo>
                      <a:pt x="390" y="280"/>
                    </a:lnTo>
                    <a:lnTo>
                      <a:pt x="384" y="286"/>
                    </a:lnTo>
                    <a:lnTo>
                      <a:pt x="376" y="294"/>
                    </a:lnTo>
                    <a:lnTo>
                      <a:pt x="370" y="300"/>
                    </a:lnTo>
                    <a:lnTo>
                      <a:pt x="364" y="306"/>
                    </a:lnTo>
                    <a:lnTo>
                      <a:pt x="356" y="312"/>
                    </a:lnTo>
                    <a:lnTo>
                      <a:pt x="348" y="318"/>
                    </a:lnTo>
                    <a:lnTo>
                      <a:pt x="340" y="324"/>
                    </a:lnTo>
                    <a:lnTo>
                      <a:pt x="332" y="328"/>
                    </a:lnTo>
                    <a:lnTo>
                      <a:pt x="324" y="332"/>
                    </a:lnTo>
                    <a:lnTo>
                      <a:pt x="314" y="338"/>
                    </a:lnTo>
                    <a:lnTo>
                      <a:pt x="304" y="342"/>
                    </a:lnTo>
                    <a:lnTo>
                      <a:pt x="296" y="344"/>
                    </a:lnTo>
                    <a:lnTo>
                      <a:pt x="286" y="348"/>
                    </a:lnTo>
                    <a:lnTo>
                      <a:pt x="276" y="350"/>
                    </a:lnTo>
                    <a:lnTo>
                      <a:pt x="266" y="354"/>
                    </a:lnTo>
                    <a:lnTo>
                      <a:pt x="256" y="356"/>
                    </a:lnTo>
                    <a:lnTo>
                      <a:pt x="246" y="356"/>
                    </a:lnTo>
                    <a:lnTo>
                      <a:pt x="234" y="358"/>
                    </a:lnTo>
                    <a:lnTo>
                      <a:pt x="224" y="358"/>
                    </a:lnTo>
                    <a:lnTo>
                      <a:pt x="212" y="358"/>
                    </a:lnTo>
                    <a:lnTo>
                      <a:pt x="202" y="358"/>
                    </a:lnTo>
                    <a:lnTo>
                      <a:pt x="192" y="358"/>
                    </a:lnTo>
                    <a:lnTo>
                      <a:pt x="180" y="356"/>
                    </a:lnTo>
                    <a:lnTo>
                      <a:pt x="170" y="356"/>
                    </a:lnTo>
                    <a:lnTo>
                      <a:pt x="160" y="354"/>
                    </a:lnTo>
                    <a:lnTo>
                      <a:pt x="150" y="350"/>
                    </a:lnTo>
                    <a:lnTo>
                      <a:pt x="140" y="348"/>
                    </a:lnTo>
                    <a:lnTo>
                      <a:pt x="130" y="344"/>
                    </a:lnTo>
                    <a:lnTo>
                      <a:pt x="120" y="342"/>
                    </a:lnTo>
                    <a:lnTo>
                      <a:pt x="112" y="338"/>
                    </a:lnTo>
                    <a:lnTo>
                      <a:pt x="102" y="332"/>
                    </a:lnTo>
                    <a:lnTo>
                      <a:pt x="94" y="328"/>
                    </a:lnTo>
                    <a:lnTo>
                      <a:pt x="86" y="324"/>
                    </a:lnTo>
                    <a:lnTo>
                      <a:pt x="78" y="318"/>
                    </a:lnTo>
                    <a:lnTo>
                      <a:pt x="70" y="312"/>
                    </a:lnTo>
                    <a:lnTo>
                      <a:pt x="62" y="306"/>
                    </a:lnTo>
                    <a:lnTo>
                      <a:pt x="56" y="300"/>
                    </a:lnTo>
                    <a:lnTo>
                      <a:pt x="48" y="294"/>
                    </a:lnTo>
                    <a:lnTo>
                      <a:pt x="42" y="286"/>
                    </a:lnTo>
                    <a:lnTo>
                      <a:pt x="36" y="280"/>
                    </a:lnTo>
                    <a:lnTo>
                      <a:pt x="32" y="272"/>
                    </a:lnTo>
                    <a:lnTo>
                      <a:pt x="26" y="266"/>
                    </a:lnTo>
                    <a:lnTo>
                      <a:pt x="22" y="258"/>
                    </a:lnTo>
                    <a:lnTo>
                      <a:pt x="16" y="250"/>
                    </a:lnTo>
                    <a:lnTo>
                      <a:pt x="14" y="242"/>
                    </a:lnTo>
                    <a:lnTo>
                      <a:pt x="10" y="232"/>
                    </a:lnTo>
                    <a:lnTo>
                      <a:pt x="6" y="224"/>
                    </a:lnTo>
                    <a:lnTo>
                      <a:pt x="4" y="216"/>
                    </a:lnTo>
                    <a:lnTo>
                      <a:pt x="2" y="208"/>
                    </a:lnTo>
                    <a:lnTo>
                      <a:pt x="2" y="198"/>
                    </a:lnTo>
                    <a:lnTo>
                      <a:pt x="0" y="188"/>
                    </a:lnTo>
                    <a:lnTo>
                      <a:pt x="0" y="180"/>
                    </a:lnTo>
                    <a:lnTo>
                      <a:pt x="0" y="170"/>
                    </a:lnTo>
                    <a:lnTo>
                      <a:pt x="2" y="162"/>
                    </a:lnTo>
                    <a:lnTo>
                      <a:pt x="2" y="152"/>
                    </a:lnTo>
                    <a:lnTo>
                      <a:pt x="4" y="144"/>
                    </a:lnTo>
                    <a:lnTo>
                      <a:pt x="6" y="136"/>
                    </a:lnTo>
                    <a:lnTo>
                      <a:pt x="10" y="126"/>
                    </a:lnTo>
                    <a:lnTo>
                      <a:pt x="14" y="118"/>
                    </a:lnTo>
                    <a:lnTo>
                      <a:pt x="16" y="110"/>
                    </a:lnTo>
                    <a:lnTo>
                      <a:pt x="22" y="102"/>
                    </a:lnTo>
                    <a:lnTo>
                      <a:pt x="26" y="94"/>
                    </a:lnTo>
                    <a:lnTo>
                      <a:pt x="32" y="86"/>
                    </a:lnTo>
                    <a:lnTo>
                      <a:pt x="36" y="80"/>
                    </a:lnTo>
                    <a:lnTo>
                      <a:pt x="42" y="72"/>
                    </a:lnTo>
                    <a:lnTo>
                      <a:pt x="48" y="66"/>
                    </a:lnTo>
                    <a:lnTo>
                      <a:pt x="56" y="60"/>
                    </a:lnTo>
                    <a:lnTo>
                      <a:pt x="62" y="54"/>
                    </a:lnTo>
                    <a:lnTo>
                      <a:pt x="70" y="48"/>
                    </a:lnTo>
                    <a:lnTo>
                      <a:pt x="78" y="42"/>
                    </a:lnTo>
                    <a:lnTo>
                      <a:pt x="86" y="36"/>
                    </a:lnTo>
                    <a:lnTo>
                      <a:pt x="94" y="32"/>
                    </a:lnTo>
                    <a:lnTo>
                      <a:pt x="102" y="26"/>
                    </a:lnTo>
                    <a:lnTo>
                      <a:pt x="112" y="22"/>
                    </a:lnTo>
                    <a:lnTo>
                      <a:pt x="120" y="18"/>
                    </a:lnTo>
                    <a:lnTo>
                      <a:pt x="130" y="14"/>
                    </a:lnTo>
                    <a:lnTo>
                      <a:pt x="140" y="12"/>
                    </a:lnTo>
                    <a:lnTo>
                      <a:pt x="150" y="8"/>
                    </a:lnTo>
                    <a:lnTo>
                      <a:pt x="160" y="6"/>
                    </a:lnTo>
                    <a:lnTo>
                      <a:pt x="170" y="4"/>
                    </a:lnTo>
                    <a:lnTo>
                      <a:pt x="180" y="2"/>
                    </a:lnTo>
                    <a:lnTo>
                      <a:pt x="192" y="2"/>
                    </a:lnTo>
                    <a:lnTo>
                      <a:pt x="202" y="0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F6EA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5" name="Freeform 40"/>
              <p:cNvSpPr>
                <a:spLocks/>
              </p:cNvSpPr>
              <p:nvPr/>
            </p:nvSpPr>
            <p:spPr bwMode="auto">
              <a:xfrm>
                <a:off x="1587244" y="1441640"/>
                <a:ext cx="830944" cy="659335"/>
              </a:xfrm>
              <a:custGeom>
                <a:avLst/>
                <a:gdLst/>
                <a:ahLst/>
                <a:cxnLst>
                  <a:cxn ang="0">
                    <a:pos x="226" y="0"/>
                  </a:cxn>
                  <a:cxn ang="0">
                    <a:pos x="256" y="4"/>
                  </a:cxn>
                  <a:cxn ang="0">
                    <a:pos x="284" y="12"/>
                  </a:cxn>
                  <a:cxn ang="0">
                    <a:pos x="312" y="24"/>
                  </a:cxn>
                  <a:cxn ang="0">
                    <a:pos x="336" y="38"/>
                  </a:cxn>
                  <a:cxn ang="0">
                    <a:pos x="356" y="56"/>
                  </a:cxn>
                  <a:cxn ang="0">
                    <a:pos x="376" y="74"/>
                  </a:cxn>
                  <a:cxn ang="0">
                    <a:pos x="390" y="96"/>
                  </a:cxn>
                  <a:cxn ang="0">
                    <a:pos x="402" y="118"/>
                  </a:cxn>
                  <a:cxn ang="0">
                    <a:pos x="408" y="144"/>
                  </a:cxn>
                  <a:cxn ang="0">
                    <a:pos x="410" y="170"/>
                  </a:cxn>
                  <a:cxn ang="0">
                    <a:pos x="408" y="196"/>
                  </a:cxn>
                  <a:cxn ang="0">
                    <a:pos x="402" y="220"/>
                  </a:cxn>
                  <a:cxn ang="0">
                    <a:pos x="390" y="242"/>
                  </a:cxn>
                  <a:cxn ang="0">
                    <a:pos x="376" y="264"/>
                  </a:cxn>
                  <a:cxn ang="0">
                    <a:pos x="356" y="284"/>
                  </a:cxn>
                  <a:cxn ang="0">
                    <a:pos x="336" y="300"/>
                  </a:cxn>
                  <a:cxn ang="0">
                    <a:pos x="312" y="314"/>
                  </a:cxn>
                  <a:cxn ang="0">
                    <a:pos x="284" y="326"/>
                  </a:cxn>
                  <a:cxn ang="0">
                    <a:pos x="256" y="334"/>
                  </a:cxn>
                  <a:cxn ang="0">
                    <a:pos x="226" y="338"/>
                  </a:cxn>
                  <a:cxn ang="0">
                    <a:pos x="194" y="340"/>
                  </a:cxn>
                  <a:cxn ang="0">
                    <a:pos x="164" y="336"/>
                  </a:cxn>
                  <a:cxn ang="0">
                    <a:pos x="134" y="328"/>
                  </a:cxn>
                  <a:cxn ang="0">
                    <a:pos x="108" y="318"/>
                  </a:cxn>
                  <a:cxn ang="0">
                    <a:pos x="82" y="306"/>
                  </a:cxn>
                  <a:cxn ang="0">
                    <a:pos x="60" y="290"/>
                  </a:cxn>
                  <a:cxn ang="0">
                    <a:pos x="40" y="270"/>
                  </a:cxn>
                  <a:cxn ang="0">
                    <a:pos x="24" y="250"/>
                  </a:cxn>
                  <a:cxn ang="0">
                    <a:pos x="12" y="228"/>
                  </a:cxn>
                  <a:cxn ang="0">
                    <a:pos x="4" y="204"/>
                  </a:cxn>
                  <a:cxn ang="0">
                    <a:pos x="0" y="178"/>
                  </a:cxn>
                  <a:cxn ang="0">
                    <a:pos x="0" y="152"/>
                  </a:cxn>
                  <a:cxn ang="0">
                    <a:pos x="6" y="126"/>
                  </a:cxn>
                  <a:cxn ang="0">
                    <a:pos x="16" y="104"/>
                  </a:cxn>
                  <a:cxn ang="0">
                    <a:pos x="30" y="82"/>
                  </a:cxn>
                  <a:cxn ang="0">
                    <a:pos x="46" y="62"/>
                  </a:cxn>
                  <a:cxn ang="0">
                    <a:pos x="66" y="44"/>
                  </a:cxn>
                  <a:cxn ang="0">
                    <a:pos x="90" y="28"/>
                  </a:cxn>
                  <a:cxn ang="0">
                    <a:pos x="116" y="16"/>
                  </a:cxn>
                  <a:cxn ang="0">
                    <a:pos x="144" y="6"/>
                  </a:cxn>
                  <a:cxn ang="0">
                    <a:pos x="174" y="2"/>
                  </a:cxn>
                  <a:cxn ang="0">
                    <a:pos x="204" y="0"/>
                  </a:cxn>
                </a:cxnLst>
                <a:rect l="0" t="0" r="r" b="b"/>
                <a:pathLst>
                  <a:path w="410" h="340">
                    <a:moveTo>
                      <a:pt x="204" y="0"/>
                    </a:moveTo>
                    <a:lnTo>
                      <a:pt x="216" y="0"/>
                    </a:lnTo>
                    <a:lnTo>
                      <a:pt x="226" y="0"/>
                    </a:lnTo>
                    <a:lnTo>
                      <a:pt x="236" y="2"/>
                    </a:lnTo>
                    <a:lnTo>
                      <a:pt x="246" y="2"/>
                    </a:lnTo>
                    <a:lnTo>
                      <a:pt x="256" y="4"/>
                    </a:lnTo>
                    <a:lnTo>
                      <a:pt x="266" y="6"/>
                    </a:lnTo>
                    <a:lnTo>
                      <a:pt x="276" y="10"/>
                    </a:lnTo>
                    <a:lnTo>
                      <a:pt x="284" y="12"/>
                    </a:lnTo>
                    <a:lnTo>
                      <a:pt x="294" y="16"/>
                    </a:lnTo>
                    <a:lnTo>
                      <a:pt x="302" y="20"/>
                    </a:lnTo>
                    <a:lnTo>
                      <a:pt x="312" y="24"/>
                    </a:lnTo>
                    <a:lnTo>
                      <a:pt x="320" y="28"/>
                    </a:lnTo>
                    <a:lnTo>
                      <a:pt x="328" y="34"/>
                    </a:lnTo>
                    <a:lnTo>
                      <a:pt x="336" y="38"/>
                    </a:lnTo>
                    <a:lnTo>
                      <a:pt x="342" y="44"/>
                    </a:lnTo>
                    <a:lnTo>
                      <a:pt x="350" y="50"/>
                    </a:lnTo>
                    <a:lnTo>
                      <a:pt x="356" y="56"/>
                    </a:lnTo>
                    <a:lnTo>
                      <a:pt x="364" y="62"/>
                    </a:lnTo>
                    <a:lnTo>
                      <a:pt x="370" y="68"/>
                    </a:lnTo>
                    <a:lnTo>
                      <a:pt x="376" y="74"/>
                    </a:lnTo>
                    <a:lnTo>
                      <a:pt x="380" y="82"/>
                    </a:lnTo>
                    <a:lnTo>
                      <a:pt x="386" y="88"/>
                    </a:lnTo>
                    <a:lnTo>
                      <a:pt x="390" y="96"/>
                    </a:lnTo>
                    <a:lnTo>
                      <a:pt x="394" y="104"/>
                    </a:lnTo>
                    <a:lnTo>
                      <a:pt x="398" y="110"/>
                    </a:lnTo>
                    <a:lnTo>
                      <a:pt x="402" y="118"/>
                    </a:lnTo>
                    <a:lnTo>
                      <a:pt x="404" y="126"/>
                    </a:lnTo>
                    <a:lnTo>
                      <a:pt x="406" y="136"/>
                    </a:lnTo>
                    <a:lnTo>
                      <a:pt x="408" y="144"/>
                    </a:lnTo>
                    <a:lnTo>
                      <a:pt x="410" y="152"/>
                    </a:lnTo>
                    <a:lnTo>
                      <a:pt x="410" y="160"/>
                    </a:lnTo>
                    <a:lnTo>
                      <a:pt x="410" y="170"/>
                    </a:lnTo>
                    <a:lnTo>
                      <a:pt x="410" y="178"/>
                    </a:lnTo>
                    <a:lnTo>
                      <a:pt x="410" y="186"/>
                    </a:lnTo>
                    <a:lnTo>
                      <a:pt x="408" y="196"/>
                    </a:lnTo>
                    <a:lnTo>
                      <a:pt x="406" y="204"/>
                    </a:lnTo>
                    <a:lnTo>
                      <a:pt x="404" y="212"/>
                    </a:lnTo>
                    <a:lnTo>
                      <a:pt x="402" y="220"/>
                    </a:lnTo>
                    <a:lnTo>
                      <a:pt x="398" y="228"/>
                    </a:lnTo>
                    <a:lnTo>
                      <a:pt x="394" y="236"/>
                    </a:lnTo>
                    <a:lnTo>
                      <a:pt x="390" y="242"/>
                    </a:lnTo>
                    <a:lnTo>
                      <a:pt x="386" y="250"/>
                    </a:lnTo>
                    <a:lnTo>
                      <a:pt x="380" y="258"/>
                    </a:lnTo>
                    <a:lnTo>
                      <a:pt x="376" y="264"/>
                    </a:lnTo>
                    <a:lnTo>
                      <a:pt x="370" y="270"/>
                    </a:lnTo>
                    <a:lnTo>
                      <a:pt x="364" y="278"/>
                    </a:lnTo>
                    <a:lnTo>
                      <a:pt x="356" y="284"/>
                    </a:lnTo>
                    <a:lnTo>
                      <a:pt x="350" y="290"/>
                    </a:lnTo>
                    <a:lnTo>
                      <a:pt x="342" y="294"/>
                    </a:lnTo>
                    <a:lnTo>
                      <a:pt x="336" y="300"/>
                    </a:lnTo>
                    <a:lnTo>
                      <a:pt x="328" y="306"/>
                    </a:lnTo>
                    <a:lnTo>
                      <a:pt x="320" y="310"/>
                    </a:lnTo>
                    <a:lnTo>
                      <a:pt x="312" y="314"/>
                    </a:lnTo>
                    <a:lnTo>
                      <a:pt x="302" y="318"/>
                    </a:lnTo>
                    <a:lnTo>
                      <a:pt x="294" y="322"/>
                    </a:lnTo>
                    <a:lnTo>
                      <a:pt x="284" y="326"/>
                    </a:lnTo>
                    <a:lnTo>
                      <a:pt x="276" y="328"/>
                    </a:lnTo>
                    <a:lnTo>
                      <a:pt x="266" y="332"/>
                    </a:lnTo>
                    <a:lnTo>
                      <a:pt x="256" y="334"/>
                    </a:lnTo>
                    <a:lnTo>
                      <a:pt x="246" y="336"/>
                    </a:lnTo>
                    <a:lnTo>
                      <a:pt x="236" y="338"/>
                    </a:lnTo>
                    <a:lnTo>
                      <a:pt x="226" y="338"/>
                    </a:lnTo>
                    <a:lnTo>
                      <a:pt x="216" y="340"/>
                    </a:lnTo>
                    <a:lnTo>
                      <a:pt x="204" y="340"/>
                    </a:lnTo>
                    <a:lnTo>
                      <a:pt x="194" y="340"/>
                    </a:lnTo>
                    <a:lnTo>
                      <a:pt x="184" y="338"/>
                    </a:lnTo>
                    <a:lnTo>
                      <a:pt x="174" y="338"/>
                    </a:lnTo>
                    <a:lnTo>
                      <a:pt x="164" y="336"/>
                    </a:lnTo>
                    <a:lnTo>
                      <a:pt x="154" y="334"/>
                    </a:lnTo>
                    <a:lnTo>
                      <a:pt x="144" y="332"/>
                    </a:lnTo>
                    <a:lnTo>
                      <a:pt x="134" y="328"/>
                    </a:lnTo>
                    <a:lnTo>
                      <a:pt x="124" y="326"/>
                    </a:lnTo>
                    <a:lnTo>
                      <a:pt x="116" y="322"/>
                    </a:lnTo>
                    <a:lnTo>
                      <a:pt x="108" y="318"/>
                    </a:lnTo>
                    <a:lnTo>
                      <a:pt x="98" y="314"/>
                    </a:lnTo>
                    <a:lnTo>
                      <a:pt x="90" y="310"/>
                    </a:lnTo>
                    <a:lnTo>
                      <a:pt x="82" y="306"/>
                    </a:lnTo>
                    <a:lnTo>
                      <a:pt x="74" y="300"/>
                    </a:lnTo>
                    <a:lnTo>
                      <a:pt x="66" y="294"/>
                    </a:lnTo>
                    <a:lnTo>
                      <a:pt x="60" y="290"/>
                    </a:lnTo>
                    <a:lnTo>
                      <a:pt x="52" y="284"/>
                    </a:lnTo>
                    <a:lnTo>
                      <a:pt x="46" y="278"/>
                    </a:lnTo>
                    <a:lnTo>
                      <a:pt x="40" y="270"/>
                    </a:lnTo>
                    <a:lnTo>
                      <a:pt x="34" y="264"/>
                    </a:lnTo>
                    <a:lnTo>
                      <a:pt x="30" y="258"/>
                    </a:lnTo>
                    <a:lnTo>
                      <a:pt x="24" y="250"/>
                    </a:lnTo>
                    <a:lnTo>
                      <a:pt x="20" y="242"/>
                    </a:lnTo>
                    <a:lnTo>
                      <a:pt x="16" y="236"/>
                    </a:lnTo>
                    <a:lnTo>
                      <a:pt x="12" y="228"/>
                    </a:lnTo>
                    <a:lnTo>
                      <a:pt x="8" y="220"/>
                    </a:lnTo>
                    <a:lnTo>
                      <a:pt x="6" y="212"/>
                    </a:lnTo>
                    <a:lnTo>
                      <a:pt x="4" y="204"/>
                    </a:lnTo>
                    <a:lnTo>
                      <a:pt x="2" y="196"/>
                    </a:lnTo>
                    <a:lnTo>
                      <a:pt x="0" y="186"/>
                    </a:lnTo>
                    <a:lnTo>
                      <a:pt x="0" y="178"/>
                    </a:lnTo>
                    <a:lnTo>
                      <a:pt x="0" y="170"/>
                    </a:lnTo>
                    <a:lnTo>
                      <a:pt x="0" y="160"/>
                    </a:lnTo>
                    <a:lnTo>
                      <a:pt x="0" y="152"/>
                    </a:lnTo>
                    <a:lnTo>
                      <a:pt x="2" y="144"/>
                    </a:lnTo>
                    <a:lnTo>
                      <a:pt x="4" y="136"/>
                    </a:lnTo>
                    <a:lnTo>
                      <a:pt x="6" y="126"/>
                    </a:lnTo>
                    <a:lnTo>
                      <a:pt x="8" y="118"/>
                    </a:lnTo>
                    <a:lnTo>
                      <a:pt x="12" y="110"/>
                    </a:lnTo>
                    <a:lnTo>
                      <a:pt x="16" y="104"/>
                    </a:lnTo>
                    <a:lnTo>
                      <a:pt x="20" y="96"/>
                    </a:lnTo>
                    <a:lnTo>
                      <a:pt x="24" y="88"/>
                    </a:lnTo>
                    <a:lnTo>
                      <a:pt x="30" y="82"/>
                    </a:lnTo>
                    <a:lnTo>
                      <a:pt x="34" y="74"/>
                    </a:lnTo>
                    <a:lnTo>
                      <a:pt x="40" y="68"/>
                    </a:lnTo>
                    <a:lnTo>
                      <a:pt x="46" y="62"/>
                    </a:lnTo>
                    <a:lnTo>
                      <a:pt x="52" y="56"/>
                    </a:lnTo>
                    <a:lnTo>
                      <a:pt x="60" y="50"/>
                    </a:lnTo>
                    <a:lnTo>
                      <a:pt x="66" y="44"/>
                    </a:lnTo>
                    <a:lnTo>
                      <a:pt x="74" y="38"/>
                    </a:lnTo>
                    <a:lnTo>
                      <a:pt x="82" y="34"/>
                    </a:lnTo>
                    <a:lnTo>
                      <a:pt x="90" y="28"/>
                    </a:lnTo>
                    <a:lnTo>
                      <a:pt x="98" y="24"/>
                    </a:lnTo>
                    <a:lnTo>
                      <a:pt x="108" y="20"/>
                    </a:lnTo>
                    <a:lnTo>
                      <a:pt x="116" y="16"/>
                    </a:lnTo>
                    <a:lnTo>
                      <a:pt x="124" y="12"/>
                    </a:lnTo>
                    <a:lnTo>
                      <a:pt x="134" y="10"/>
                    </a:lnTo>
                    <a:lnTo>
                      <a:pt x="144" y="6"/>
                    </a:lnTo>
                    <a:lnTo>
                      <a:pt x="154" y="4"/>
                    </a:lnTo>
                    <a:lnTo>
                      <a:pt x="164" y="2"/>
                    </a:lnTo>
                    <a:lnTo>
                      <a:pt x="174" y="2"/>
                    </a:lnTo>
                    <a:lnTo>
                      <a:pt x="184" y="0"/>
                    </a:lnTo>
                    <a:lnTo>
                      <a:pt x="194" y="0"/>
                    </a:lnTo>
                    <a:lnTo>
                      <a:pt x="204" y="0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F5EB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6" name="Freeform 41"/>
              <p:cNvSpPr>
                <a:spLocks/>
              </p:cNvSpPr>
              <p:nvPr/>
            </p:nvSpPr>
            <p:spPr bwMode="auto">
              <a:xfrm>
                <a:off x="2142558" y="1228326"/>
                <a:ext cx="316164" cy="193922"/>
              </a:xfrm>
              <a:custGeom>
                <a:avLst/>
                <a:gdLst/>
                <a:ahLst/>
                <a:cxnLst>
                  <a:cxn ang="0">
                    <a:pos x="4" y="66"/>
                  </a:cxn>
                  <a:cxn ang="0">
                    <a:pos x="8" y="66"/>
                  </a:cxn>
                  <a:cxn ang="0">
                    <a:pos x="12" y="64"/>
                  </a:cxn>
                  <a:cxn ang="0">
                    <a:pos x="18" y="62"/>
                  </a:cxn>
                  <a:cxn ang="0">
                    <a:pos x="22" y="58"/>
                  </a:cxn>
                  <a:cxn ang="0">
                    <a:pos x="28" y="54"/>
                  </a:cxn>
                  <a:cxn ang="0">
                    <a:pos x="36" y="48"/>
                  </a:cxn>
                  <a:cxn ang="0">
                    <a:pos x="42" y="40"/>
                  </a:cxn>
                  <a:cxn ang="0">
                    <a:pos x="50" y="32"/>
                  </a:cxn>
                  <a:cxn ang="0">
                    <a:pos x="56" y="24"/>
                  </a:cxn>
                  <a:cxn ang="0">
                    <a:pos x="62" y="18"/>
                  </a:cxn>
                  <a:cxn ang="0">
                    <a:pos x="68" y="14"/>
                  </a:cxn>
                  <a:cxn ang="0">
                    <a:pos x="74" y="8"/>
                  </a:cxn>
                  <a:cxn ang="0">
                    <a:pos x="80" y="6"/>
                  </a:cxn>
                  <a:cxn ang="0">
                    <a:pos x="86" y="2"/>
                  </a:cxn>
                  <a:cxn ang="0">
                    <a:pos x="92" y="0"/>
                  </a:cxn>
                  <a:cxn ang="0">
                    <a:pos x="96" y="0"/>
                  </a:cxn>
                  <a:cxn ang="0">
                    <a:pos x="102" y="0"/>
                  </a:cxn>
                  <a:cxn ang="0">
                    <a:pos x="108" y="0"/>
                  </a:cxn>
                  <a:cxn ang="0">
                    <a:pos x="114" y="2"/>
                  </a:cxn>
                  <a:cxn ang="0">
                    <a:pos x="118" y="4"/>
                  </a:cxn>
                  <a:cxn ang="0">
                    <a:pos x="122" y="8"/>
                  </a:cxn>
                  <a:cxn ang="0">
                    <a:pos x="128" y="12"/>
                  </a:cxn>
                  <a:cxn ang="0">
                    <a:pos x="130" y="16"/>
                  </a:cxn>
                  <a:cxn ang="0">
                    <a:pos x="134" y="22"/>
                  </a:cxn>
                  <a:cxn ang="0">
                    <a:pos x="138" y="30"/>
                  </a:cxn>
                  <a:cxn ang="0">
                    <a:pos x="144" y="42"/>
                  </a:cxn>
                  <a:cxn ang="0">
                    <a:pos x="150" y="54"/>
                  </a:cxn>
                  <a:cxn ang="0">
                    <a:pos x="152" y="60"/>
                  </a:cxn>
                  <a:cxn ang="0">
                    <a:pos x="152" y="66"/>
                  </a:cxn>
                  <a:cxn ang="0">
                    <a:pos x="154" y="76"/>
                  </a:cxn>
                  <a:cxn ang="0">
                    <a:pos x="156" y="88"/>
                  </a:cxn>
                  <a:cxn ang="0">
                    <a:pos x="156" y="96"/>
                  </a:cxn>
                  <a:cxn ang="0">
                    <a:pos x="154" y="100"/>
                  </a:cxn>
                  <a:cxn ang="0">
                    <a:pos x="142" y="94"/>
                  </a:cxn>
                  <a:cxn ang="0">
                    <a:pos x="124" y="86"/>
                  </a:cxn>
                  <a:cxn ang="0">
                    <a:pos x="112" y="82"/>
                  </a:cxn>
                  <a:cxn ang="0">
                    <a:pos x="98" y="76"/>
                  </a:cxn>
                  <a:cxn ang="0">
                    <a:pos x="86" y="72"/>
                  </a:cxn>
                  <a:cxn ang="0">
                    <a:pos x="72" y="70"/>
                  </a:cxn>
                  <a:cxn ang="0">
                    <a:pos x="60" y="68"/>
                  </a:cxn>
                  <a:cxn ang="0">
                    <a:pos x="52" y="68"/>
                  </a:cxn>
                  <a:cxn ang="0">
                    <a:pos x="44" y="70"/>
                  </a:cxn>
                  <a:cxn ang="0">
                    <a:pos x="36" y="72"/>
                  </a:cxn>
                  <a:cxn ang="0">
                    <a:pos x="30" y="72"/>
                  </a:cxn>
                  <a:cxn ang="0">
                    <a:pos x="24" y="72"/>
                  </a:cxn>
                  <a:cxn ang="0">
                    <a:pos x="18" y="72"/>
                  </a:cxn>
                  <a:cxn ang="0">
                    <a:pos x="12" y="70"/>
                  </a:cxn>
                  <a:cxn ang="0">
                    <a:pos x="4" y="68"/>
                  </a:cxn>
                  <a:cxn ang="0">
                    <a:pos x="0" y="68"/>
                  </a:cxn>
                </a:cxnLst>
                <a:rect l="0" t="0" r="r" b="b"/>
                <a:pathLst>
                  <a:path w="156" h="100">
                    <a:moveTo>
                      <a:pt x="0" y="68"/>
                    </a:moveTo>
                    <a:lnTo>
                      <a:pt x="0" y="68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2" y="64"/>
                    </a:lnTo>
                    <a:lnTo>
                      <a:pt x="14" y="62"/>
                    </a:lnTo>
                    <a:lnTo>
                      <a:pt x="16" y="62"/>
                    </a:lnTo>
                    <a:lnTo>
                      <a:pt x="18" y="62"/>
                    </a:lnTo>
                    <a:lnTo>
                      <a:pt x="18" y="60"/>
                    </a:lnTo>
                    <a:lnTo>
                      <a:pt x="20" y="58"/>
                    </a:lnTo>
                    <a:lnTo>
                      <a:pt x="22" y="58"/>
                    </a:lnTo>
                    <a:lnTo>
                      <a:pt x="24" y="56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2"/>
                    </a:lnTo>
                    <a:lnTo>
                      <a:pt x="32" y="50"/>
                    </a:lnTo>
                    <a:lnTo>
                      <a:pt x="36" y="48"/>
                    </a:lnTo>
                    <a:lnTo>
                      <a:pt x="38" y="46"/>
                    </a:lnTo>
                    <a:lnTo>
                      <a:pt x="40" y="42"/>
                    </a:lnTo>
                    <a:lnTo>
                      <a:pt x="42" y="40"/>
                    </a:lnTo>
                    <a:lnTo>
                      <a:pt x="44" y="38"/>
                    </a:lnTo>
                    <a:lnTo>
                      <a:pt x="46" y="34"/>
                    </a:lnTo>
                    <a:lnTo>
                      <a:pt x="50" y="32"/>
                    </a:lnTo>
                    <a:lnTo>
                      <a:pt x="52" y="30"/>
                    </a:lnTo>
                    <a:lnTo>
                      <a:pt x="54" y="28"/>
                    </a:lnTo>
                    <a:lnTo>
                      <a:pt x="56" y="24"/>
                    </a:lnTo>
                    <a:lnTo>
                      <a:pt x="58" y="22"/>
                    </a:lnTo>
                    <a:lnTo>
                      <a:pt x="60" y="20"/>
                    </a:lnTo>
                    <a:lnTo>
                      <a:pt x="62" y="18"/>
                    </a:lnTo>
                    <a:lnTo>
                      <a:pt x="64" y="16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16" y="4"/>
                    </a:lnTo>
                    <a:lnTo>
                      <a:pt x="118" y="4"/>
                    </a:lnTo>
                    <a:lnTo>
                      <a:pt x="120" y="6"/>
                    </a:lnTo>
                    <a:lnTo>
                      <a:pt x="122" y="6"/>
                    </a:lnTo>
                    <a:lnTo>
                      <a:pt x="122" y="8"/>
                    </a:lnTo>
                    <a:lnTo>
                      <a:pt x="124" y="8"/>
                    </a:lnTo>
                    <a:lnTo>
                      <a:pt x="126" y="10"/>
                    </a:lnTo>
                    <a:lnTo>
                      <a:pt x="128" y="12"/>
                    </a:lnTo>
                    <a:lnTo>
                      <a:pt x="128" y="14"/>
                    </a:lnTo>
                    <a:lnTo>
                      <a:pt x="130" y="16"/>
                    </a:lnTo>
                    <a:lnTo>
                      <a:pt x="130" y="16"/>
                    </a:lnTo>
                    <a:lnTo>
                      <a:pt x="132" y="18"/>
                    </a:lnTo>
                    <a:lnTo>
                      <a:pt x="134" y="20"/>
                    </a:lnTo>
                    <a:lnTo>
                      <a:pt x="134" y="22"/>
                    </a:lnTo>
                    <a:lnTo>
                      <a:pt x="136" y="24"/>
                    </a:lnTo>
                    <a:lnTo>
                      <a:pt x="136" y="26"/>
                    </a:lnTo>
                    <a:lnTo>
                      <a:pt x="138" y="30"/>
                    </a:lnTo>
                    <a:lnTo>
                      <a:pt x="140" y="34"/>
                    </a:lnTo>
                    <a:lnTo>
                      <a:pt x="142" y="38"/>
                    </a:lnTo>
                    <a:lnTo>
                      <a:pt x="144" y="42"/>
                    </a:lnTo>
                    <a:lnTo>
                      <a:pt x="146" y="48"/>
                    </a:lnTo>
                    <a:lnTo>
                      <a:pt x="148" y="52"/>
                    </a:lnTo>
                    <a:lnTo>
                      <a:pt x="150" y="54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52" y="60"/>
                    </a:lnTo>
                    <a:lnTo>
                      <a:pt x="152" y="62"/>
                    </a:lnTo>
                    <a:lnTo>
                      <a:pt x="152" y="64"/>
                    </a:lnTo>
                    <a:lnTo>
                      <a:pt x="152" y="66"/>
                    </a:lnTo>
                    <a:lnTo>
                      <a:pt x="154" y="68"/>
                    </a:lnTo>
                    <a:lnTo>
                      <a:pt x="154" y="72"/>
                    </a:lnTo>
                    <a:lnTo>
                      <a:pt x="154" y="76"/>
                    </a:lnTo>
                    <a:lnTo>
                      <a:pt x="156" y="80"/>
                    </a:lnTo>
                    <a:lnTo>
                      <a:pt x="156" y="84"/>
                    </a:lnTo>
                    <a:lnTo>
                      <a:pt x="156" y="88"/>
                    </a:lnTo>
                    <a:lnTo>
                      <a:pt x="156" y="90"/>
                    </a:lnTo>
                    <a:lnTo>
                      <a:pt x="156" y="92"/>
                    </a:lnTo>
                    <a:lnTo>
                      <a:pt x="156" y="96"/>
                    </a:lnTo>
                    <a:lnTo>
                      <a:pt x="156" y="98"/>
                    </a:lnTo>
                    <a:lnTo>
                      <a:pt x="156" y="100"/>
                    </a:lnTo>
                    <a:lnTo>
                      <a:pt x="154" y="100"/>
                    </a:lnTo>
                    <a:lnTo>
                      <a:pt x="152" y="98"/>
                    </a:lnTo>
                    <a:lnTo>
                      <a:pt x="148" y="96"/>
                    </a:lnTo>
                    <a:lnTo>
                      <a:pt x="142" y="94"/>
                    </a:lnTo>
                    <a:lnTo>
                      <a:pt x="136" y="90"/>
                    </a:lnTo>
                    <a:lnTo>
                      <a:pt x="128" y="88"/>
                    </a:lnTo>
                    <a:lnTo>
                      <a:pt x="124" y="86"/>
                    </a:lnTo>
                    <a:lnTo>
                      <a:pt x="120" y="84"/>
                    </a:lnTo>
                    <a:lnTo>
                      <a:pt x="116" y="82"/>
                    </a:lnTo>
                    <a:lnTo>
                      <a:pt x="112" y="82"/>
                    </a:lnTo>
                    <a:lnTo>
                      <a:pt x="108" y="80"/>
                    </a:lnTo>
                    <a:lnTo>
                      <a:pt x="104" y="78"/>
                    </a:lnTo>
                    <a:lnTo>
                      <a:pt x="98" y="76"/>
                    </a:lnTo>
                    <a:lnTo>
                      <a:pt x="94" y="74"/>
                    </a:lnTo>
                    <a:lnTo>
                      <a:pt x="90" y="74"/>
                    </a:lnTo>
                    <a:lnTo>
                      <a:pt x="86" y="72"/>
                    </a:lnTo>
                    <a:lnTo>
                      <a:pt x="80" y="72"/>
                    </a:lnTo>
                    <a:lnTo>
                      <a:pt x="76" y="70"/>
                    </a:lnTo>
                    <a:lnTo>
                      <a:pt x="72" y="70"/>
                    </a:lnTo>
                    <a:lnTo>
                      <a:pt x="68" y="68"/>
                    </a:lnTo>
                    <a:lnTo>
                      <a:pt x="64" y="68"/>
                    </a:lnTo>
                    <a:lnTo>
                      <a:pt x="60" y="68"/>
                    </a:lnTo>
                    <a:lnTo>
                      <a:pt x="58" y="68"/>
                    </a:lnTo>
                    <a:lnTo>
                      <a:pt x="54" y="68"/>
                    </a:lnTo>
                    <a:lnTo>
                      <a:pt x="52" y="68"/>
                    </a:lnTo>
                    <a:lnTo>
                      <a:pt x="48" y="68"/>
                    </a:lnTo>
                    <a:lnTo>
                      <a:pt x="46" y="70"/>
                    </a:lnTo>
                    <a:lnTo>
                      <a:pt x="44" y="70"/>
                    </a:lnTo>
                    <a:lnTo>
                      <a:pt x="42" y="70"/>
                    </a:lnTo>
                    <a:lnTo>
                      <a:pt x="40" y="72"/>
                    </a:lnTo>
                    <a:lnTo>
                      <a:pt x="36" y="72"/>
                    </a:lnTo>
                    <a:lnTo>
                      <a:pt x="34" y="72"/>
                    </a:lnTo>
                    <a:lnTo>
                      <a:pt x="32" y="72"/>
                    </a:lnTo>
                    <a:lnTo>
                      <a:pt x="30" y="72"/>
                    </a:lnTo>
                    <a:lnTo>
                      <a:pt x="28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20" y="72"/>
                    </a:lnTo>
                    <a:lnTo>
                      <a:pt x="18" y="72"/>
                    </a:lnTo>
                    <a:lnTo>
                      <a:pt x="16" y="72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7" name="Freeform 42"/>
              <p:cNvSpPr>
                <a:spLocks/>
              </p:cNvSpPr>
              <p:nvPr/>
            </p:nvSpPr>
            <p:spPr bwMode="auto">
              <a:xfrm>
                <a:off x="1566977" y="1228326"/>
                <a:ext cx="308057" cy="190044"/>
              </a:xfrm>
              <a:custGeom>
                <a:avLst/>
                <a:gdLst/>
                <a:ahLst/>
                <a:cxnLst>
                  <a:cxn ang="0">
                    <a:pos x="148" y="66"/>
                  </a:cxn>
                  <a:cxn ang="0">
                    <a:pos x="144" y="66"/>
                  </a:cxn>
                  <a:cxn ang="0">
                    <a:pos x="140" y="64"/>
                  </a:cxn>
                  <a:cxn ang="0">
                    <a:pos x="134" y="62"/>
                  </a:cxn>
                  <a:cxn ang="0">
                    <a:pos x="130" y="58"/>
                  </a:cxn>
                  <a:cxn ang="0">
                    <a:pos x="124" y="54"/>
                  </a:cxn>
                  <a:cxn ang="0">
                    <a:pos x="118" y="48"/>
                  </a:cxn>
                  <a:cxn ang="0">
                    <a:pos x="110" y="40"/>
                  </a:cxn>
                  <a:cxn ang="0">
                    <a:pos x="100" y="28"/>
                  </a:cxn>
                  <a:cxn ang="0">
                    <a:pos x="92" y="22"/>
                  </a:cxn>
                  <a:cxn ang="0">
                    <a:pos x="86" y="16"/>
                  </a:cxn>
                  <a:cxn ang="0">
                    <a:pos x="80" y="10"/>
                  </a:cxn>
                  <a:cxn ang="0">
                    <a:pos x="76" y="8"/>
                  </a:cxn>
                  <a:cxn ang="0">
                    <a:pos x="70" y="4"/>
                  </a:cxn>
                  <a:cxn ang="0">
                    <a:pos x="64" y="2"/>
                  </a:cxn>
                  <a:cxn ang="0">
                    <a:pos x="60" y="0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4" y="2"/>
                  </a:cxn>
                  <a:cxn ang="0">
                    <a:pos x="38" y="4"/>
                  </a:cxn>
                  <a:cxn ang="0">
                    <a:pos x="34" y="6"/>
                  </a:cxn>
                  <a:cxn ang="0">
                    <a:pos x="30" y="10"/>
                  </a:cxn>
                  <a:cxn ang="0">
                    <a:pos x="26" y="16"/>
                  </a:cxn>
                  <a:cxn ang="0">
                    <a:pos x="22" y="20"/>
                  </a:cxn>
                  <a:cxn ang="0">
                    <a:pos x="18" y="26"/>
                  </a:cxn>
                  <a:cxn ang="0">
                    <a:pos x="12" y="38"/>
                  </a:cxn>
                  <a:cxn ang="0">
                    <a:pos x="6" y="50"/>
                  </a:cxn>
                  <a:cxn ang="0">
                    <a:pos x="4" y="58"/>
                  </a:cxn>
                  <a:cxn ang="0">
                    <a:pos x="2" y="64"/>
                  </a:cxn>
                  <a:cxn ang="0">
                    <a:pos x="2" y="72"/>
                  </a:cxn>
                  <a:cxn ang="0">
                    <a:pos x="0" y="82"/>
                  </a:cxn>
                  <a:cxn ang="0">
                    <a:pos x="0" y="92"/>
                  </a:cxn>
                  <a:cxn ang="0">
                    <a:pos x="0" y="98"/>
                  </a:cxn>
                  <a:cxn ang="0">
                    <a:pos x="6" y="94"/>
                  </a:cxn>
                  <a:cxn ang="0">
                    <a:pos x="26" y="86"/>
                  </a:cxn>
                  <a:cxn ang="0">
                    <a:pos x="38" y="82"/>
                  </a:cxn>
                  <a:cxn ang="0">
                    <a:pos x="50" y="76"/>
                  </a:cxn>
                  <a:cxn ang="0">
                    <a:pos x="64" y="72"/>
                  </a:cxn>
                  <a:cxn ang="0">
                    <a:pos x="76" y="70"/>
                  </a:cxn>
                  <a:cxn ang="0">
                    <a:pos x="88" y="68"/>
                  </a:cxn>
                  <a:cxn ang="0">
                    <a:pos x="98" y="68"/>
                  </a:cxn>
                  <a:cxn ang="0">
                    <a:pos x="106" y="70"/>
                  </a:cxn>
                  <a:cxn ang="0">
                    <a:pos x="114" y="70"/>
                  </a:cxn>
                  <a:cxn ang="0">
                    <a:pos x="120" y="72"/>
                  </a:cxn>
                  <a:cxn ang="0">
                    <a:pos x="126" y="72"/>
                  </a:cxn>
                  <a:cxn ang="0">
                    <a:pos x="132" y="72"/>
                  </a:cxn>
                  <a:cxn ang="0">
                    <a:pos x="138" y="70"/>
                  </a:cxn>
                  <a:cxn ang="0">
                    <a:pos x="146" y="70"/>
                  </a:cxn>
                  <a:cxn ang="0">
                    <a:pos x="152" y="68"/>
                  </a:cxn>
                </a:cxnLst>
                <a:rect l="0" t="0" r="r" b="b"/>
                <a:pathLst>
                  <a:path w="152" h="98">
                    <a:moveTo>
                      <a:pt x="152" y="68"/>
                    </a:moveTo>
                    <a:lnTo>
                      <a:pt x="150" y="68"/>
                    </a:lnTo>
                    <a:lnTo>
                      <a:pt x="148" y="66"/>
                    </a:lnTo>
                    <a:lnTo>
                      <a:pt x="146" y="66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2" y="64"/>
                    </a:lnTo>
                    <a:lnTo>
                      <a:pt x="140" y="64"/>
                    </a:lnTo>
                    <a:lnTo>
                      <a:pt x="140" y="64"/>
                    </a:lnTo>
                    <a:lnTo>
                      <a:pt x="138" y="62"/>
                    </a:lnTo>
                    <a:lnTo>
                      <a:pt x="136" y="62"/>
                    </a:lnTo>
                    <a:lnTo>
                      <a:pt x="134" y="62"/>
                    </a:lnTo>
                    <a:lnTo>
                      <a:pt x="132" y="60"/>
                    </a:lnTo>
                    <a:lnTo>
                      <a:pt x="132" y="58"/>
                    </a:lnTo>
                    <a:lnTo>
                      <a:pt x="130" y="58"/>
                    </a:lnTo>
                    <a:lnTo>
                      <a:pt x="128" y="56"/>
                    </a:lnTo>
                    <a:lnTo>
                      <a:pt x="126" y="54"/>
                    </a:lnTo>
                    <a:lnTo>
                      <a:pt x="124" y="54"/>
                    </a:lnTo>
                    <a:lnTo>
                      <a:pt x="122" y="52"/>
                    </a:lnTo>
                    <a:lnTo>
                      <a:pt x="120" y="50"/>
                    </a:lnTo>
                    <a:lnTo>
                      <a:pt x="118" y="48"/>
                    </a:lnTo>
                    <a:lnTo>
                      <a:pt x="114" y="46"/>
                    </a:lnTo>
                    <a:lnTo>
                      <a:pt x="112" y="42"/>
                    </a:lnTo>
                    <a:lnTo>
                      <a:pt x="110" y="40"/>
                    </a:lnTo>
                    <a:lnTo>
                      <a:pt x="108" y="38"/>
                    </a:lnTo>
                    <a:lnTo>
                      <a:pt x="104" y="32"/>
                    </a:lnTo>
                    <a:lnTo>
                      <a:pt x="100" y="28"/>
                    </a:lnTo>
                    <a:lnTo>
                      <a:pt x="96" y="26"/>
                    </a:lnTo>
                    <a:lnTo>
                      <a:pt x="94" y="24"/>
                    </a:lnTo>
                    <a:lnTo>
                      <a:pt x="92" y="22"/>
                    </a:lnTo>
                    <a:lnTo>
                      <a:pt x="90" y="20"/>
                    </a:lnTo>
                    <a:lnTo>
                      <a:pt x="88" y="18"/>
                    </a:lnTo>
                    <a:lnTo>
                      <a:pt x="86" y="16"/>
                    </a:lnTo>
                    <a:lnTo>
                      <a:pt x="84" y="14"/>
                    </a:lnTo>
                    <a:lnTo>
                      <a:pt x="82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4" y="6"/>
                    </a:lnTo>
                    <a:lnTo>
                      <a:pt x="72" y="6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28" y="12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4" y="18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0" y="22"/>
                    </a:lnTo>
                    <a:lnTo>
                      <a:pt x="20" y="24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4" y="34"/>
                    </a:lnTo>
                    <a:lnTo>
                      <a:pt x="12" y="38"/>
                    </a:lnTo>
                    <a:lnTo>
                      <a:pt x="10" y="42"/>
                    </a:lnTo>
                    <a:lnTo>
                      <a:pt x="8" y="46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6" y="56"/>
                    </a:lnTo>
                    <a:lnTo>
                      <a:pt x="4" y="58"/>
                    </a:lnTo>
                    <a:lnTo>
                      <a:pt x="4" y="60"/>
                    </a:lnTo>
                    <a:lnTo>
                      <a:pt x="4" y="62"/>
                    </a:lnTo>
                    <a:lnTo>
                      <a:pt x="2" y="64"/>
                    </a:lnTo>
                    <a:lnTo>
                      <a:pt x="2" y="66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0" y="92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2" y="96"/>
                    </a:lnTo>
                    <a:lnTo>
                      <a:pt x="6" y="94"/>
                    </a:lnTo>
                    <a:lnTo>
                      <a:pt x="12" y="92"/>
                    </a:lnTo>
                    <a:lnTo>
                      <a:pt x="18" y="90"/>
                    </a:lnTo>
                    <a:lnTo>
                      <a:pt x="26" y="86"/>
                    </a:lnTo>
                    <a:lnTo>
                      <a:pt x="30" y="84"/>
                    </a:lnTo>
                    <a:lnTo>
                      <a:pt x="34" y="84"/>
                    </a:lnTo>
                    <a:lnTo>
                      <a:pt x="38" y="82"/>
                    </a:lnTo>
                    <a:lnTo>
                      <a:pt x="42" y="80"/>
                    </a:lnTo>
                    <a:lnTo>
                      <a:pt x="46" y="78"/>
                    </a:lnTo>
                    <a:lnTo>
                      <a:pt x="50" y="76"/>
                    </a:lnTo>
                    <a:lnTo>
                      <a:pt x="56" y="76"/>
                    </a:lnTo>
                    <a:lnTo>
                      <a:pt x="60" y="74"/>
                    </a:lnTo>
                    <a:lnTo>
                      <a:pt x="64" y="72"/>
                    </a:lnTo>
                    <a:lnTo>
                      <a:pt x="68" y="72"/>
                    </a:lnTo>
                    <a:lnTo>
                      <a:pt x="72" y="70"/>
                    </a:lnTo>
                    <a:lnTo>
                      <a:pt x="76" y="70"/>
                    </a:lnTo>
                    <a:lnTo>
                      <a:pt x="80" y="68"/>
                    </a:lnTo>
                    <a:lnTo>
                      <a:pt x="84" y="68"/>
                    </a:lnTo>
                    <a:lnTo>
                      <a:pt x="88" y="68"/>
                    </a:lnTo>
                    <a:lnTo>
                      <a:pt x="92" y="68"/>
                    </a:lnTo>
                    <a:lnTo>
                      <a:pt x="96" y="68"/>
                    </a:lnTo>
                    <a:lnTo>
                      <a:pt x="98" y="68"/>
                    </a:lnTo>
                    <a:lnTo>
                      <a:pt x="102" y="68"/>
                    </a:lnTo>
                    <a:lnTo>
                      <a:pt x="104" y="68"/>
                    </a:lnTo>
                    <a:lnTo>
                      <a:pt x="106" y="70"/>
                    </a:lnTo>
                    <a:lnTo>
                      <a:pt x="108" y="70"/>
                    </a:lnTo>
                    <a:lnTo>
                      <a:pt x="110" y="70"/>
                    </a:lnTo>
                    <a:lnTo>
                      <a:pt x="114" y="70"/>
                    </a:lnTo>
                    <a:lnTo>
                      <a:pt x="116" y="72"/>
                    </a:lnTo>
                    <a:lnTo>
                      <a:pt x="118" y="72"/>
                    </a:lnTo>
                    <a:lnTo>
                      <a:pt x="120" y="72"/>
                    </a:lnTo>
                    <a:lnTo>
                      <a:pt x="122" y="72"/>
                    </a:lnTo>
                    <a:lnTo>
                      <a:pt x="124" y="72"/>
                    </a:lnTo>
                    <a:lnTo>
                      <a:pt x="126" y="72"/>
                    </a:lnTo>
                    <a:lnTo>
                      <a:pt x="128" y="72"/>
                    </a:lnTo>
                    <a:lnTo>
                      <a:pt x="130" y="72"/>
                    </a:lnTo>
                    <a:lnTo>
                      <a:pt x="132" y="72"/>
                    </a:lnTo>
                    <a:lnTo>
                      <a:pt x="134" y="72"/>
                    </a:lnTo>
                    <a:lnTo>
                      <a:pt x="136" y="72"/>
                    </a:lnTo>
                    <a:lnTo>
                      <a:pt x="138" y="70"/>
                    </a:lnTo>
                    <a:lnTo>
                      <a:pt x="140" y="70"/>
                    </a:lnTo>
                    <a:lnTo>
                      <a:pt x="144" y="70"/>
                    </a:lnTo>
                    <a:lnTo>
                      <a:pt x="146" y="70"/>
                    </a:lnTo>
                    <a:lnTo>
                      <a:pt x="148" y="68"/>
                    </a:lnTo>
                    <a:lnTo>
                      <a:pt x="150" y="68"/>
                    </a:lnTo>
                    <a:lnTo>
                      <a:pt x="152" y="68"/>
                    </a:lnTo>
                    <a:lnTo>
                      <a:pt x="152" y="68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8" name="Freeform 43"/>
              <p:cNvSpPr>
                <a:spLocks/>
              </p:cNvSpPr>
              <p:nvPr/>
            </p:nvSpPr>
            <p:spPr bwMode="auto">
              <a:xfrm>
                <a:off x="1558870" y="1216690"/>
                <a:ext cx="287790" cy="174530"/>
              </a:xfrm>
              <a:custGeom>
                <a:avLst/>
                <a:gdLst/>
                <a:ahLst/>
                <a:cxnLst>
                  <a:cxn ang="0">
                    <a:pos x="2" y="84"/>
                  </a:cxn>
                  <a:cxn ang="0">
                    <a:pos x="2" y="76"/>
                  </a:cxn>
                  <a:cxn ang="0">
                    <a:pos x="0" y="66"/>
                  </a:cxn>
                  <a:cxn ang="0">
                    <a:pos x="0" y="54"/>
                  </a:cxn>
                  <a:cxn ang="0">
                    <a:pos x="2" y="42"/>
                  </a:cxn>
                  <a:cxn ang="0">
                    <a:pos x="6" y="30"/>
                  </a:cxn>
                  <a:cxn ang="0">
                    <a:pos x="12" y="18"/>
                  </a:cxn>
                  <a:cxn ang="0">
                    <a:pos x="20" y="10"/>
                  </a:cxn>
                  <a:cxn ang="0">
                    <a:pos x="30" y="4"/>
                  </a:cxn>
                  <a:cxn ang="0">
                    <a:pos x="46" y="0"/>
                  </a:cxn>
                  <a:cxn ang="0">
                    <a:pos x="54" y="0"/>
                  </a:cxn>
                  <a:cxn ang="0">
                    <a:pos x="62" y="2"/>
                  </a:cxn>
                  <a:cxn ang="0">
                    <a:pos x="68" y="4"/>
                  </a:cxn>
                  <a:cxn ang="0">
                    <a:pos x="74" y="6"/>
                  </a:cxn>
                  <a:cxn ang="0">
                    <a:pos x="84" y="10"/>
                  </a:cxn>
                  <a:cxn ang="0">
                    <a:pos x="96" y="14"/>
                  </a:cxn>
                  <a:cxn ang="0">
                    <a:pos x="100" y="16"/>
                  </a:cxn>
                  <a:cxn ang="0">
                    <a:pos x="106" y="18"/>
                  </a:cxn>
                  <a:cxn ang="0">
                    <a:pos x="112" y="18"/>
                  </a:cxn>
                  <a:cxn ang="0">
                    <a:pos x="118" y="18"/>
                  </a:cxn>
                  <a:cxn ang="0">
                    <a:pos x="126" y="18"/>
                  </a:cxn>
                  <a:cxn ang="0">
                    <a:pos x="134" y="20"/>
                  </a:cxn>
                  <a:cxn ang="0">
                    <a:pos x="138" y="24"/>
                  </a:cxn>
                  <a:cxn ang="0">
                    <a:pos x="142" y="28"/>
                  </a:cxn>
                  <a:cxn ang="0">
                    <a:pos x="142" y="32"/>
                  </a:cxn>
                  <a:cxn ang="0">
                    <a:pos x="140" y="38"/>
                  </a:cxn>
                  <a:cxn ang="0">
                    <a:pos x="134" y="42"/>
                  </a:cxn>
                  <a:cxn ang="0">
                    <a:pos x="128" y="44"/>
                  </a:cxn>
                  <a:cxn ang="0">
                    <a:pos x="118" y="44"/>
                  </a:cxn>
                  <a:cxn ang="0">
                    <a:pos x="104" y="42"/>
                  </a:cxn>
                  <a:cxn ang="0">
                    <a:pos x="86" y="38"/>
                  </a:cxn>
                  <a:cxn ang="0">
                    <a:pos x="70" y="32"/>
                  </a:cxn>
                  <a:cxn ang="0">
                    <a:pos x="60" y="30"/>
                  </a:cxn>
                  <a:cxn ang="0">
                    <a:pos x="52" y="28"/>
                  </a:cxn>
                  <a:cxn ang="0">
                    <a:pos x="44" y="28"/>
                  </a:cxn>
                  <a:cxn ang="0">
                    <a:pos x="36" y="30"/>
                  </a:cxn>
                  <a:cxn ang="0">
                    <a:pos x="28" y="32"/>
                  </a:cxn>
                  <a:cxn ang="0">
                    <a:pos x="22" y="36"/>
                  </a:cxn>
                  <a:cxn ang="0">
                    <a:pos x="16" y="42"/>
                  </a:cxn>
                  <a:cxn ang="0">
                    <a:pos x="12" y="54"/>
                  </a:cxn>
                  <a:cxn ang="0">
                    <a:pos x="8" y="68"/>
                  </a:cxn>
                  <a:cxn ang="0">
                    <a:pos x="4" y="78"/>
                  </a:cxn>
                  <a:cxn ang="0">
                    <a:pos x="4" y="86"/>
                  </a:cxn>
                  <a:cxn ang="0">
                    <a:pos x="4" y="90"/>
                  </a:cxn>
                </a:cxnLst>
                <a:rect l="0" t="0" r="r" b="b"/>
                <a:pathLst>
                  <a:path w="142" h="90">
                    <a:moveTo>
                      <a:pt x="4" y="90"/>
                    </a:moveTo>
                    <a:lnTo>
                      <a:pt x="2" y="88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2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0" y="58"/>
                    </a:lnTo>
                    <a:lnTo>
                      <a:pt x="0" y="54"/>
                    </a:lnTo>
                    <a:lnTo>
                      <a:pt x="2" y="50"/>
                    </a:lnTo>
                    <a:lnTo>
                      <a:pt x="2" y="46"/>
                    </a:lnTo>
                    <a:lnTo>
                      <a:pt x="2" y="42"/>
                    </a:lnTo>
                    <a:lnTo>
                      <a:pt x="4" y="38"/>
                    </a:lnTo>
                    <a:lnTo>
                      <a:pt x="4" y="34"/>
                    </a:lnTo>
                    <a:lnTo>
                      <a:pt x="6" y="30"/>
                    </a:lnTo>
                    <a:lnTo>
                      <a:pt x="8" y="26"/>
                    </a:lnTo>
                    <a:lnTo>
                      <a:pt x="10" y="22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6" y="12"/>
                    </a:lnTo>
                    <a:lnTo>
                      <a:pt x="20" y="10"/>
                    </a:lnTo>
                    <a:lnTo>
                      <a:pt x="22" y="6"/>
                    </a:lnTo>
                    <a:lnTo>
                      <a:pt x="26" y="4"/>
                    </a:lnTo>
                    <a:lnTo>
                      <a:pt x="30" y="4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2" y="4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80" y="8"/>
                    </a:lnTo>
                    <a:lnTo>
                      <a:pt x="84" y="10"/>
                    </a:lnTo>
                    <a:lnTo>
                      <a:pt x="88" y="12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8" y="18"/>
                    </a:lnTo>
                    <a:lnTo>
                      <a:pt x="110" y="18"/>
                    </a:lnTo>
                    <a:lnTo>
                      <a:pt x="112" y="18"/>
                    </a:lnTo>
                    <a:lnTo>
                      <a:pt x="114" y="18"/>
                    </a:lnTo>
                    <a:lnTo>
                      <a:pt x="114" y="18"/>
                    </a:lnTo>
                    <a:lnTo>
                      <a:pt x="118" y="18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6" y="18"/>
                    </a:lnTo>
                    <a:lnTo>
                      <a:pt x="130" y="18"/>
                    </a:lnTo>
                    <a:lnTo>
                      <a:pt x="132" y="18"/>
                    </a:lnTo>
                    <a:lnTo>
                      <a:pt x="134" y="20"/>
                    </a:lnTo>
                    <a:lnTo>
                      <a:pt x="136" y="20"/>
                    </a:lnTo>
                    <a:lnTo>
                      <a:pt x="138" y="22"/>
                    </a:lnTo>
                    <a:lnTo>
                      <a:pt x="138" y="24"/>
                    </a:lnTo>
                    <a:lnTo>
                      <a:pt x="140" y="24"/>
                    </a:lnTo>
                    <a:lnTo>
                      <a:pt x="140" y="26"/>
                    </a:lnTo>
                    <a:lnTo>
                      <a:pt x="142" y="28"/>
                    </a:lnTo>
                    <a:lnTo>
                      <a:pt x="142" y="30"/>
                    </a:lnTo>
                    <a:lnTo>
                      <a:pt x="142" y="32"/>
                    </a:lnTo>
                    <a:lnTo>
                      <a:pt x="142" y="32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40" y="38"/>
                    </a:lnTo>
                    <a:lnTo>
                      <a:pt x="138" y="40"/>
                    </a:lnTo>
                    <a:lnTo>
                      <a:pt x="136" y="40"/>
                    </a:lnTo>
                    <a:lnTo>
                      <a:pt x="134" y="42"/>
                    </a:lnTo>
                    <a:lnTo>
                      <a:pt x="132" y="42"/>
                    </a:lnTo>
                    <a:lnTo>
                      <a:pt x="130" y="44"/>
                    </a:lnTo>
                    <a:lnTo>
                      <a:pt x="128" y="44"/>
                    </a:lnTo>
                    <a:lnTo>
                      <a:pt x="124" y="44"/>
                    </a:lnTo>
                    <a:lnTo>
                      <a:pt x="122" y="44"/>
                    </a:lnTo>
                    <a:lnTo>
                      <a:pt x="118" y="44"/>
                    </a:lnTo>
                    <a:lnTo>
                      <a:pt x="114" y="44"/>
                    </a:lnTo>
                    <a:lnTo>
                      <a:pt x="110" y="44"/>
                    </a:lnTo>
                    <a:lnTo>
                      <a:pt x="104" y="42"/>
                    </a:lnTo>
                    <a:lnTo>
                      <a:pt x="100" y="42"/>
                    </a:lnTo>
                    <a:lnTo>
                      <a:pt x="94" y="40"/>
                    </a:lnTo>
                    <a:lnTo>
                      <a:pt x="86" y="38"/>
                    </a:lnTo>
                    <a:lnTo>
                      <a:pt x="80" y="36"/>
                    </a:lnTo>
                    <a:lnTo>
                      <a:pt x="74" y="34"/>
                    </a:lnTo>
                    <a:lnTo>
                      <a:pt x="70" y="32"/>
                    </a:lnTo>
                    <a:lnTo>
                      <a:pt x="68" y="32"/>
                    </a:lnTo>
                    <a:lnTo>
                      <a:pt x="64" y="32"/>
                    </a:lnTo>
                    <a:lnTo>
                      <a:pt x="60" y="30"/>
                    </a:lnTo>
                    <a:lnTo>
                      <a:pt x="58" y="30"/>
                    </a:lnTo>
                    <a:lnTo>
                      <a:pt x="54" y="30"/>
                    </a:lnTo>
                    <a:lnTo>
                      <a:pt x="52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44" y="28"/>
                    </a:lnTo>
                    <a:lnTo>
                      <a:pt x="40" y="28"/>
                    </a:lnTo>
                    <a:lnTo>
                      <a:pt x="38" y="28"/>
                    </a:lnTo>
                    <a:lnTo>
                      <a:pt x="36" y="30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28" y="32"/>
                    </a:lnTo>
                    <a:lnTo>
                      <a:pt x="26" y="32"/>
                    </a:lnTo>
                    <a:lnTo>
                      <a:pt x="24" y="34"/>
                    </a:lnTo>
                    <a:lnTo>
                      <a:pt x="22" y="36"/>
                    </a:lnTo>
                    <a:lnTo>
                      <a:pt x="20" y="38"/>
                    </a:lnTo>
                    <a:lnTo>
                      <a:pt x="18" y="40"/>
                    </a:lnTo>
                    <a:lnTo>
                      <a:pt x="16" y="42"/>
                    </a:lnTo>
                    <a:lnTo>
                      <a:pt x="16" y="44"/>
                    </a:lnTo>
                    <a:lnTo>
                      <a:pt x="14" y="48"/>
                    </a:lnTo>
                    <a:lnTo>
                      <a:pt x="12" y="54"/>
                    </a:lnTo>
                    <a:lnTo>
                      <a:pt x="10" y="58"/>
                    </a:lnTo>
                    <a:lnTo>
                      <a:pt x="8" y="64"/>
                    </a:lnTo>
                    <a:lnTo>
                      <a:pt x="8" y="68"/>
                    </a:lnTo>
                    <a:lnTo>
                      <a:pt x="6" y="72"/>
                    </a:lnTo>
                    <a:lnTo>
                      <a:pt x="6" y="76"/>
                    </a:lnTo>
                    <a:lnTo>
                      <a:pt x="4" y="78"/>
                    </a:lnTo>
                    <a:lnTo>
                      <a:pt x="4" y="82"/>
                    </a:lnTo>
                    <a:lnTo>
                      <a:pt x="4" y="84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4" y="90"/>
                    </a:lnTo>
                    <a:close/>
                  </a:path>
                </a:pathLst>
              </a:custGeom>
              <a:solidFill>
                <a:srgbClr val="DE63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9" name="Freeform 44"/>
              <p:cNvSpPr>
                <a:spLocks/>
              </p:cNvSpPr>
              <p:nvPr/>
            </p:nvSpPr>
            <p:spPr bwMode="auto">
              <a:xfrm>
                <a:off x="2150664" y="1212812"/>
                <a:ext cx="295897" cy="174530"/>
              </a:xfrm>
              <a:custGeom>
                <a:avLst/>
                <a:gdLst/>
                <a:ahLst/>
                <a:cxnLst>
                  <a:cxn ang="0">
                    <a:pos x="146" y="82"/>
                  </a:cxn>
                  <a:cxn ang="0">
                    <a:pos x="146" y="74"/>
                  </a:cxn>
                  <a:cxn ang="0">
                    <a:pos x="146" y="64"/>
                  </a:cxn>
                  <a:cxn ang="0">
                    <a:pos x="144" y="52"/>
                  </a:cxn>
                  <a:cxn ang="0">
                    <a:pos x="142" y="38"/>
                  </a:cxn>
                  <a:cxn ang="0">
                    <a:pos x="138" y="26"/>
                  </a:cxn>
                  <a:cxn ang="0">
                    <a:pos x="132" y="16"/>
                  </a:cxn>
                  <a:cxn ang="0">
                    <a:pos x="122" y="8"/>
                  </a:cxn>
                  <a:cxn ang="0">
                    <a:pos x="110" y="2"/>
                  </a:cxn>
                  <a:cxn ang="0">
                    <a:pos x="96" y="0"/>
                  </a:cxn>
                  <a:cxn ang="0">
                    <a:pos x="86" y="2"/>
                  </a:cxn>
                  <a:cxn ang="0">
                    <a:pos x="78" y="2"/>
                  </a:cxn>
                  <a:cxn ang="0">
                    <a:pos x="72" y="6"/>
                  </a:cxn>
                  <a:cxn ang="0">
                    <a:pos x="66" y="8"/>
                  </a:cxn>
                  <a:cxn ang="0">
                    <a:pos x="56" y="14"/>
                  </a:cxn>
                  <a:cxn ang="0">
                    <a:pos x="46" y="18"/>
                  </a:cxn>
                  <a:cxn ang="0">
                    <a:pos x="40" y="22"/>
                  </a:cxn>
                  <a:cxn ang="0">
                    <a:pos x="34" y="22"/>
                  </a:cxn>
                  <a:cxn ang="0">
                    <a:pos x="28" y="24"/>
                  </a:cxn>
                  <a:cxn ang="0">
                    <a:pos x="22" y="24"/>
                  </a:cxn>
                  <a:cxn ang="0">
                    <a:pos x="14" y="24"/>
                  </a:cxn>
                  <a:cxn ang="0">
                    <a:pos x="6" y="26"/>
                  </a:cxn>
                  <a:cxn ang="0">
                    <a:pos x="2" y="30"/>
                  </a:cxn>
                  <a:cxn ang="0">
                    <a:pos x="0" y="36"/>
                  </a:cxn>
                  <a:cxn ang="0">
                    <a:pos x="0" y="40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4" y="52"/>
                  </a:cxn>
                  <a:cxn ang="0">
                    <a:pos x="24" y="52"/>
                  </a:cxn>
                  <a:cxn ang="0">
                    <a:pos x="38" y="48"/>
                  </a:cxn>
                  <a:cxn ang="0">
                    <a:pos x="56" y="42"/>
                  </a:cxn>
                  <a:cxn ang="0">
                    <a:pos x="72" y="36"/>
                  </a:cxn>
                  <a:cxn ang="0">
                    <a:pos x="82" y="32"/>
                  </a:cxn>
                  <a:cxn ang="0">
                    <a:pos x="90" y="30"/>
                  </a:cxn>
                  <a:cxn ang="0">
                    <a:pos x="100" y="28"/>
                  </a:cxn>
                  <a:cxn ang="0">
                    <a:pos x="108" y="30"/>
                  </a:cxn>
                  <a:cxn ang="0">
                    <a:pos x="116" y="32"/>
                  </a:cxn>
                  <a:cxn ang="0">
                    <a:pos x="122" y="34"/>
                  </a:cxn>
                  <a:cxn ang="0">
                    <a:pos x="128" y="40"/>
                  </a:cxn>
                  <a:cxn ang="0">
                    <a:pos x="134" y="52"/>
                  </a:cxn>
                  <a:cxn ang="0">
                    <a:pos x="140" y="66"/>
                  </a:cxn>
                  <a:cxn ang="0">
                    <a:pos x="144" y="78"/>
                  </a:cxn>
                  <a:cxn ang="0">
                    <a:pos x="144" y="84"/>
                  </a:cxn>
                  <a:cxn ang="0">
                    <a:pos x="146" y="88"/>
                  </a:cxn>
                </a:cxnLst>
                <a:rect l="0" t="0" r="r" b="b"/>
                <a:pathLst>
                  <a:path w="146" h="90">
                    <a:moveTo>
                      <a:pt x="146" y="90"/>
                    </a:moveTo>
                    <a:lnTo>
                      <a:pt x="146" y="86"/>
                    </a:lnTo>
                    <a:lnTo>
                      <a:pt x="146" y="82"/>
                    </a:lnTo>
                    <a:lnTo>
                      <a:pt x="146" y="80"/>
                    </a:lnTo>
                    <a:lnTo>
                      <a:pt x="146" y="78"/>
                    </a:lnTo>
                    <a:lnTo>
                      <a:pt x="146" y="74"/>
                    </a:lnTo>
                    <a:lnTo>
                      <a:pt x="146" y="70"/>
                    </a:lnTo>
                    <a:lnTo>
                      <a:pt x="146" y="68"/>
                    </a:lnTo>
                    <a:lnTo>
                      <a:pt x="146" y="64"/>
                    </a:lnTo>
                    <a:lnTo>
                      <a:pt x="146" y="60"/>
                    </a:lnTo>
                    <a:lnTo>
                      <a:pt x="146" y="56"/>
                    </a:lnTo>
                    <a:lnTo>
                      <a:pt x="144" y="52"/>
                    </a:lnTo>
                    <a:lnTo>
                      <a:pt x="144" y="48"/>
                    </a:lnTo>
                    <a:lnTo>
                      <a:pt x="144" y="44"/>
                    </a:lnTo>
                    <a:lnTo>
                      <a:pt x="142" y="38"/>
                    </a:lnTo>
                    <a:lnTo>
                      <a:pt x="140" y="34"/>
                    </a:lnTo>
                    <a:lnTo>
                      <a:pt x="140" y="30"/>
                    </a:lnTo>
                    <a:lnTo>
                      <a:pt x="138" y="26"/>
                    </a:lnTo>
                    <a:lnTo>
                      <a:pt x="136" y="24"/>
                    </a:lnTo>
                    <a:lnTo>
                      <a:pt x="134" y="20"/>
                    </a:lnTo>
                    <a:lnTo>
                      <a:pt x="132" y="16"/>
                    </a:lnTo>
                    <a:lnTo>
                      <a:pt x="128" y="12"/>
                    </a:lnTo>
                    <a:lnTo>
                      <a:pt x="126" y="10"/>
                    </a:lnTo>
                    <a:lnTo>
                      <a:pt x="122" y="8"/>
                    </a:lnTo>
                    <a:lnTo>
                      <a:pt x="118" y="6"/>
                    </a:lnTo>
                    <a:lnTo>
                      <a:pt x="114" y="4"/>
                    </a:lnTo>
                    <a:lnTo>
                      <a:pt x="110" y="2"/>
                    </a:lnTo>
                    <a:lnTo>
                      <a:pt x="106" y="2"/>
                    </a:lnTo>
                    <a:lnTo>
                      <a:pt x="100" y="0"/>
                    </a:lnTo>
                    <a:lnTo>
                      <a:pt x="96" y="0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0" y="12"/>
                    </a:lnTo>
                    <a:lnTo>
                      <a:pt x="56" y="14"/>
                    </a:lnTo>
                    <a:lnTo>
                      <a:pt x="52" y="16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4" y="20"/>
                    </a:lnTo>
                    <a:lnTo>
                      <a:pt x="42" y="20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2" y="24"/>
                    </a:lnTo>
                    <a:lnTo>
                      <a:pt x="30" y="24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6" y="24"/>
                    </a:lnTo>
                    <a:lnTo>
                      <a:pt x="22" y="24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0" y="24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8" y="52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8" y="50"/>
                    </a:lnTo>
                    <a:lnTo>
                      <a:pt x="34" y="50"/>
                    </a:lnTo>
                    <a:lnTo>
                      <a:pt x="38" y="48"/>
                    </a:lnTo>
                    <a:lnTo>
                      <a:pt x="42" y="46"/>
                    </a:lnTo>
                    <a:lnTo>
                      <a:pt x="50" y="44"/>
                    </a:lnTo>
                    <a:lnTo>
                      <a:pt x="56" y="42"/>
                    </a:lnTo>
                    <a:lnTo>
                      <a:pt x="62" y="38"/>
                    </a:lnTo>
                    <a:lnTo>
                      <a:pt x="68" y="36"/>
                    </a:lnTo>
                    <a:lnTo>
                      <a:pt x="72" y="36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4" y="30"/>
                    </a:lnTo>
                    <a:lnTo>
                      <a:pt x="96" y="30"/>
                    </a:lnTo>
                    <a:lnTo>
                      <a:pt x="100" y="28"/>
                    </a:lnTo>
                    <a:lnTo>
                      <a:pt x="102" y="28"/>
                    </a:lnTo>
                    <a:lnTo>
                      <a:pt x="106" y="28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14" y="30"/>
                    </a:lnTo>
                    <a:lnTo>
                      <a:pt x="116" y="32"/>
                    </a:lnTo>
                    <a:lnTo>
                      <a:pt x="118" y="32"/>
                    </a:lnTo>
                    <a:lnTo>
                      <a:pt x="120" y="34"/>
                    </a:lnTo>
                    <a:lnTo>
                      <a:pt x="122" y="34"/>
                    </a:lnTo>
                    <a:lnTo>
                      <a:pt x="124" y="36"/>
                    </a:lnTo>
                    <a:lnTo>
                      <a:pt x="126" y="38"/>
                    </a:lnTo>
                    <a:lnTo>
                      <a:pt x="128" y="40"/>
                    </a:lnTo>
                    <a:lnTo>
                      <a:pt x="130" y="44"/>
                    </a:lnTo>
                    <a:lnTo>
                      <a:pt x="130" y="46"/>
                    </a:lnTo>
                    <a:lnTo>
                      <a:pt x="134" y="52"/>
                    </a:lnTo>
                    <a:lnTo>
                      <a:pt x="136" y="58"/>
                    </a:lnTo>
                    <a:lnTo>
                      <a:pt x="138" y="62"/>
                    </a:lnTo>
                    <a:lnTo>
                      <a:pt x="140" y="66"/>
                    </a:lnTo>
                    <a:lnTo>
                      <a:pt x="142" y="70"/>
                    </a:lnTo>
                    <a:lnTo>
                      <a:pt x="142" y="74"/>
                    </a:lnTo>
                    <a:lnTo>
                      <a:pt x="144" y="78"/>
                    </a:lnTo>
                    <a:lnTo>
                      <a:pt x="144" y="80"/>
                    </a:lnTo>
                    <a:lnTo>
                      <a:pt x="144" y="82"/>
                    </a:lnTo>
                    <a:lnTo>
                      <a:pt x="144" y="84"/>
                    </a:lnTo>
                    <a:lnTo>
                      <a:pt x="146" y="86"/>
                    </a:lnTo>
                    <a:lnTo>
                      <a:pt x="146" y="88"/>
                    </a:lnTo>
                    <a:lnTo>
                      <a:pt x="146" y="88"/>
                    </a:lnTo>
                    <a:lnTo>
                      <a:pt x="146" y="90"/>
                    </a:lnTo>
                    <a:lnTo>
                      <a:pt x="146" y="90"/>
                    </a:lnTo>
                    <a:close/>
                  </a:path>
                </a:pathLst>
              </a:custGeom>
              <a:solidFill>
                <a:srgbClr val="DE63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0" name="Freeform 45"/>
              <p:cNvSpPr>
                <a:spLocks noEditPoints="1"/>
              </p:cNvSpPr>
              <p:nvPr/>
            </p:nvSpPr>
            <p:spPr bwMode="auto">
              <a:xfrm>
                <a:off x="1656151" y="1879904"/>
                <a:ext cx="717449" cy="368452"/>
              </a:xfrm>
              <a:custGeom>
                <a:avLst/>
                <a:gdLst/>
                <a:ahLst/>
                <a:cxnLst>
                  <a:cxn ang="0">
                    <a:pos x="16" y="66"/>
                  </a:cxn>
                  <a:cxn ang="0">
                    <a:pos x="40" y="112"/>
                  </a:cxn>
                  <a:cxn ang="0">
                    <a:pos x="66" y="148"/>
                  </a:cxn>
                  <a:cxn ang="0">
                    <a:pos x="98" y="172"/>
                  </a:cxn>
                  <a:cxn ang="0">
                    <a:pos x="136" y="188"/>
                  </a:cxn>
                  <a:cxn ang="0">
                    <a:pos x="168" y="190"/>
                  </a:cxn>
                  <a:cxn ang="0">
                    <a:pos x="194" y="190"/>
                  </a:cxn>
                  <a:cxn ang="0">
                    <a:pos x="218" y="186"/>
                  </a:cxn>
                  <a:cxn ang="0">
                    <a:pos x="240" y="180"/>
                  </a:cxn>
                  <a:cxn ang="0">
                    <a:pos x="262" y="172"/>
                  </a:cxn>
                  <a:cxn ang="0">
                    <a:pos x="282" y="160"/>
                  </a:cxn>
                  <a:cxn ang="0">
                    <a:pos x="316" y="130"/>
                  </a:cxn>
                  <a:cxn ang="0">
                    <a:pos x="336" y="94"/>
                  </a:cxn>
                  <a:cxn ang="0">
                    <a:pos x="348" y="58"/>
                  </a:cxn>
                  <a:cxn ang="0">
                    <a:pos x="352" y="30"/>
                  </a:cxn>
                  <a:cxn ang="0">
                    <a:pos x="354" y="12"/>
                  </a:cxn>
                  <a:cxn ang="0">
                    <a:pos x="324" y="12"/>
                  </a:cxn>
                  <a:cxn ang="0">
                    <a:pos x="306" y="26"/>
                  </a:cxn>
                  <a:cxn ang="0">
                    <a:pos x="288" y="36"/>
                  </a:cxn>
                  <a:cxn ang="0">
                    <a:pos x="268" y="44"/>
                  </a:cxn>
                  <a:cxn ang="0">
                    <a:pos x="248" y="48"/>
                  </a:cxn>
                  <a:cxn ang="0">
                    <a:pos x="232" y="48"/>
                  </a:cxn>
                  <a:cxn ang="0">
                    <a:pos x="224" y="50"/>
                  </a:cxn>
                  <a:cxn ang="0">
                    <a:pos x="216" y="56"/>
                  </a:cxn>
                  <a:cxn ang="0">
                    <a:pos x="206" y="62"/>
                  </a:cxn>
                  <a:cxn ang="0">
                    <a:pos x="198" y="64"/>
                  </a:cxn>
                  <a:cxn ang="0">
                    <a:pos x="190" y="62"/>
                  </a:cxn>
                  <a:cxn ang="0">
                    <a:pos x="182" y="60"/>
                  </a:cxn>
                  <a:cxn ang="0">
                    <a:pos x="168" y="52"/>
                  </a:cxn>
                  <a:cxn ang="0">
                    <a:pos x="160" y="50"/>
                  </a:cxn>
                  <a:cxn ang="0">
                    <a:pos x="130" y="50"/>
                  </a:cxn>
                  <a:cxn ang="0">
                    <a:pos x="94" y="44"/>
                  </a:cxn>
                  <a:cxn ang="0">
                    <a:pos x="64" y="34"/>
                  </a:cxn>
                  <a:cxn ang="0">
                    <a:pos x="40" y="22"/>
                  </a:cxn>
                  <a:cxn ang="0">
                    <a:pos x="22" y="12"/>
                  </a:cxn>
                  <a:cxn ang="0">
                    <a:pos x="48" y="58"/>
                  </a:cxn>
                  <a:cxn ang="0">
                    <a:pos x="72" y="68"/>
                  </a:cxn>
                  <a:cxn ang="0">
                    <a:pos x="100" y="78"/>
                  </a:cxn>
                  <a:cxn ang="0">
                    <a:pos x="130" y="84"/>
                  </a:cxn>
                  <a:cxn ang="0">
                    <a:pos x="164" y="88"/>
                  </a:cxn>
                  <a:cxn ang="0">
                    <a:pos x="200" y="90"/>
                  </a:cxn>
                  <a:cxn ang="0">
                    <a:pos x="224" y="86"/>
                  </a:cxn>
                  <a:cxn ang="0">
                    <a:pos x="248" y="82"/>
                  </a:cxn>
                  <a:cxn ang="0">
                    <a:pos x="270" y="74"/>
                  </a:cxn>
                  <a:cxn ang="0">
                    <a:pos x="292" y="66"/>
                  </a:cxn>
                  <a:cxn ang="0">
                    <a:pos x="314" y="54"/>
                  </a:cxn>
                  <a:cxn ang="0">
                    <a:pos x="318" y="60"/>
                  </a:cxn>
                  <a:cxn ang="0">
                    <a:pos x="310" y="76"/>
                  </a:cxn>
                  <a:cxn ang="0">
                    <a:pos x="300" y="92"/>
                  </a:cxn>
                  <a:cxn ang="0">
                    <a:pos x="286" y="110"/>
                  </a:cxn>
                  <a:cxn ang="0">
                    <a:pos x="272" y="124"/>
                  </a:cxn>
                  <a:cxn ang="0">
                    <a:pos x="254" y="136"/>
                  </a:cxn>
                  <a:cxn ang="0">
                    <a:pos x="238" y="144"/>
                  </a:cxn>
                  <a:cxn ang="0">
                    <a:pos x="220" y="150"/>
                  </a:cxn>
                  <a:cxn ang="0">
                    <a:pos x="202" y="154"/>
                  </a:cxn>
                  <a:cxn ang="0">
                    <a:pos x="182" y="156"/>
                  </a:cxn>
                  <a:cxn ang="0">
                    <a:pos x="162" y="156"/>
                  </a:cxn>
                  <a:cxn ang="0">
                    <a:pos x="138" y="152"/>
                  </a:cxn>
                  <a:cxn ang="0">
                    <a:pos x="110" y="142"/>
                  </a:cxn>
                  <a:cxn ang="0">
                    <a:pos x="88" y="126"/>
                  </a:cxn>
                  <a:cxn ang="0">
                    <a:pos x="68" y="102"/>
                  </a:cxn>
                  <a:cxn ang="0">
                    <a:pos x="50" y="72"/>
                  </a:cxn>
                </a:cxnLst>
                <a:rect l="0" t="0" r="r" b="b"/>
                <a:pathLst>
                  <a:path w="354" h="190">
                    <a:moveTo>
                      <a:pt x="0" y="20"/>
                    </a:moveTo>
                    <a:lnTo>
                      <a:pt x="2" y="30"/>
                    </a:lnTo>
                    <a:lnTo>
                      <a:pt x="6" y="40"/>
                    </a:lnTo>
                    <a:lnTo>
                      <a:pt x="10" y="48"/>
                    </a:lnTo>
                    <a:lnTo>
                      <a:pt x="12" y="56"/>
                    </a:lnTo>
                    <a:lnTo>
                      <a:pt x="16" y="66"/>
                    </a:lnTo>
                    <a:lnTo>
                      <a:pt x="20" y="74"/>
                    </a:lnTo>
                    <a:lnTo>
                      <a:pt x="24" y="82"/>
                    </a:lnTo>
                    <a:lnTo>
                      <a:pt x="28" y="90"/>
                    </a:lnTo>
                    <a:lnTo>
                      <a:pt x="32" y="98"/>
                    </a:lnTo>
                    <a:lnTo>
                      <a:pt x="36" y="104"/>
                    </a:lnTo>
                    <a:lnTo>
                      <a:pt x="40" y="112"/>
                    </a:lnTo>
                    <a:lnTo>
                      <a:pt x="44" y="118"/>
                    </a:lnTo>
                    <a:lnTo>
                      <a:pt x="48" y="124"/>
                    </a:lnTo>
                    <a:lnTo>
                      <a:pt x="52" y="130"/>
                    </a:lnTo>
                    <a:lnTo>
                      <a:pt x="58" y="136"/>
                    </a:lnTo>
                    <a:lnTo>
                      <a:pt x="62" y="142"/>
                    </a:lnTo>
                    <a:lnTo>
                      <a:pt x="66" y="148"/>
                    </a:lnTo>
                    <a:lnTo>
                      <a:pt x="72" y="152"/>
                    </a:lnTo>
                    <a:lnTo>
                      <a:pt x="76" y="158"/>
                    </a:lnTo>
                    <a:lnTo>
                      <a:pt x="82" y="162"/>
                    </a:lnTo>
                    <a:lnTo>
                      <a:pt x="88" y="166"/>
                    </a:lnTo>
                    <a:lnTo>
                      <a:pt x="94" y="170"/>
                    </a:lnTo>
                    <a:lnTo>
                      <a:pt x="98" y="172"/>
                    </a:lnTo>
                    <a:lnTo>
                      <a:pt x="104" y="176"/>
                    </a:lnTo>
                    <a:lnTo>
                      <a:pt x="110" y="178"/>
                    </a:lnTo>
                    <a:lnTo>
                      <a:pt x="118" y="182"/>
                    </a:lnTo>
                    <a:lnTo>
                      <a:pt x="124" y="184"/>
                    </a:lnTo>
                    <a:lnTo>
                      <a:pt x="130" y="186"/>
                    </a:lnTo>
                    <a:lnTo>
                      <a:pt x="136" y="188"/>
                    </a:lnTo>
                    <a:lnTo>
                      <a:pt x="144" y="188"/>
                    </a:lnTo>
                    <a:lnTo>
                      <a:pt x="150" y="190"/>
                    </a:lnTo>
                    <a:lnTo>
                      <a:pt x="158" y="190"/>
                    </a:lnTo>
                    <a:lnTo>
                      <a:pt x="158" y="190"/>
                    </a:lnTo>
                    <a:lnTo>
                      <a:pt x="162" y="190"/>
                    </a:lnTo>
                    <a:lnTo>
                      <a:pt x="168" y="190"/>
                    </a:lnTo>
                    <a:lnTo>
                      <a:pt x="172" y="190"/>
                    </a:lnTo>
                    <a:lnTo>
                      <a:pt x="176" y="190"/>
                    </a:lnTo>
                    <a:lnTo>
                      <a:pt x="180" y="190"/>
                    </a:lnTo>
                    <a:lnTo>
                      <a:pt x="184" y="190"/>
                    </a:lnTo>
                    <a:lnTo>
                      <a:pt x="188" y="190"/>
                    </a:lnTo>
                    <a:lnTo>
                      <a:pt x="194" y="190"/>
                    </a:lnTo>
                    <a:lnTo>
                      <a:pt x="198" y="190"/>
                    </a:lnTo>
                    <a:lnTo>
                      <a:pt x="202" y="188"/>
                    </a:lnTo>
                    <a:lnTo>
                      <a:pt x="206" y="188"/>
                    </a:lnTo>
                    <a:lnTo>
                      <a:pt x="210" y="188"/>
                    </a:lnTo>
                    <a:lnTo>
                      <a:pt x="214" y="188"/>
                    </a:lnTo>
                    <a:lnTo>
                      <a:pt x="218" y="186"/>
                    </a:lnTo>
                    <a:lnTo>
                      <a:pt x="222" y="186"/>
                    </a:lnTo>
                    <a:lnTo>
                      <a:pt x="226" y="184"/>
                    </a:lnTo>
                    <a:lnTo>
                      <a:pt x="230" y="184"/>
                    </a:lnTo>
                    <a:lnTo>
                      <a:pt x="232" y="182"/>
                    </a:lnTo>
                    <a:lnTo>
                      <a:pt x="236" y="182"/>
                    </a:lnTo>
                    <a:lnTo>
                      <a:pt x="240" y="180"/>
                    </a:lnTo>
                    <a:lnTo>
                      <a:pt x="244" y="180"/>
                    </a:lnTo>
                    <a:lnTo>
                      <a:pt x="248" y="178"/>
                    </a:lnTo>
                    <a:lnTo>
                      <a:pt x="252" y="176"/>
                    </a:lnTo>
                    <a:lnTo>
                      <a:pt x="254" y="176"/>
                    </a:lnTo>
                    <a:lnTo>
                      <a:pt x="258" y="174"/>
                    </a:lnTo>
                    <a:lnTo>
                      <a:pt x="262" y="172"/>
                    </a:lnTo>
                    <a:lnTo>
                      <a:pt x="266" y="170"/>
                    </a:lnTo>
                    <a:lnTo>
                      <a:pt x="268" y="168"/>
                    </a:lnTo>
                    <a:lnTo>
                      <a:pt x="272" y="166"/>
                    </a:lnTo>
                    <a:lnTo>
                      <a:pt x="276" y="164"/>
                    </a:lnTo>
                    <a:lnTo>
                      <a:pt x="278" y="162"/>
                    </a:lnTo>
                    <a:lnTo>
                      <a:pt x="282" y="160"/>
                    </a:lnTo>
                    <a:lnTo>
                      <a:pt x="288" y="156"/>
                    </a:lnTo>
                    <a:lnTo>
                      <a:pt x="294" y="152"/>
                    </a:lnTo>
                    <a:lnTo>
                      <a:pt x="300" y="146"/>
                    </a:lnTo>
                    <a:lnTo>
                      <a:pt x="306" y="140"/>
                    </a:lnTo>
                    <a:lnTo>
                      <a:pt x="310" y="136"/>
                    </a:lnTo>
                    <a:lnTo>
                      <a:pt x="316" y="130"/>
                    </a:lnTo>
                    <a:lnTo>
                      <a:pt x="320" y="124"/>
                    </a:lnTo>
                    <a:lnTo>
                      <a:pt x="324" y="118"/>
                    </a:lnTo>
                    <a:lnTo>
                      <a:pt x="328" y="112"/>
                    </a:lnTo>
                    <a:lnTo>
                      <a:pt x="330" y="106"/>
                    </a:lnTo>
                    <a:lnTo>
                      <a:pt x="334" y="100"/>
                    </a:lnTo>
                    <a:lnTo>
                      <a:pt x="336" y="94"/>
                    </a:lnTo>
                    <a:lnTo>
                      <a:pt x="340" y="88"/>
                    </a:lnTo>
                    <a:lnTo>
                      <a:pt x="342" y="82"/>
                    </a:lnTo>
                    <a:lnTo>
                      <a:pt x="344" y="76"/>
                    </a:lnTo>
                    <a:lnTo>
                      <a:pt x="346" y="70"/>
                    </a:lnTo>
                    <a:lnTo>
                      <a:pt x="346" y="64"/>
                    </a:lnTo>
                    <a:lnTo>
                      <a:pt x="348" y="58"/>
                    </a:lnTo>
                    <a:lnTo>
                      <a:pt x="350" y="54"/>
                    </a:lnTo>
                    <a:lnTo>
                      <a:pt x="350" y="48"/>
                    </a:lnTo>
                    <a:lnTo>
                      <a:pt x="352" y="44"/>
                    </a:lnTo>
                    <a:lnTo>
                      <a:pt x="352" y="38"/>
                    </a:lnTo>
                    <a:lnTo>
                      <a:pt x="352" y="34"/>
                    </a:lnTo>
                    <a:lnTo>
                      <a:pt x="352" y="30"/>
                    </a:lnTo>
                    <a:lnTo>
                      <a:pt x="354" y="26"/>
                    </a:lnTo>
                    <a:lnTo>
                      <a:pt x="354" y="24"/>
                    </a:lnTo>
                    <a:lnTo>
                      <a:pt x="354" y="20"/>
                    </a:lnTo>
                    <a:lnTo>
                      <a:pt x="354" y="18"/>
                    </a:lnTo>
                    <a:lnTo>
                      <a:pt x="354" y="14"/>
                    </a:lnTo>
                    <a:lnTo>
                      <a:pt x="354" y="12"/>
                    </a:lnTo>
                    <a:lnTo>
                      <a:pt x="354" y="0"/>
                    </a:lnTo>
                    <a:lnTo>
                      <a:pt x="336" y="2"/>
                    </a:lnTo>
                    <a:lnTo>
                      <a:pt x="332" y="6"/>
                    </a:lnTo>
                    <a:lnTo>
                      <a:pt x="330" y="8"/>
                    </a:lnTo>
                    <a:lnTo>
                      <a:pt x="328" y="10"/>
                    </a:lnTo>
                    <a:lnTo>
                      <a:pt x="324" y="12"/>
                    </a:lnTo>
                    <a:lnTo>
                      <a:pt x="322" y="14"/>
                    </a:lnTo>
                    <a:lnTo>
                      <a:pt x="318" y="18"/>
                    </a:lnTo>
                    <a:lnTo>
                      <a:pt x="316" y="20"/>
                    </a:lnTo>
                    <a:lnTo>
                      <a:pt x="312" y="22"/>
                    </a:lnTo>
                    <a:lnTo>
                      <a:pt x="310" y="24"/>
                    </a:lnTo>
                    <a:lnTo>
                      <a:pt x="306" y="26"/>
                    </a:lnTo>
                    <a:lnTo>
                      <a:pt x="304" y="28"/>
                    </a:lnTo>
                    <a:lnTo>
                      <a:pt x="300" y="30"/>
                    </a:lnTo>
                    <a:lnTo>
                      <a:pt x="298" y="32"/>
                    </a:lnTo>
                    <a:lnTo>
                      <a:pt x="294" y="34"/>
                    </a:lnTo>
                    <a:lnTo>
                      <a:pt x="290" y="36"/>
                    </a:lnTo>
                    <a:lnTo>
                      <a:pt x="288" y="36"/>
                    </a:lnTo>
                    <a:lnTo>
                      <a:pt x="284" y="38"/>
                    </a:lnTo>
                    <a:lnTo>
                      <a:pt x="282" y="40"/>
                    </a:lnTo>
                    <a:lnTo>
                      <a:pt x="278" y="42"/>
                    </a:lnTo>
                    <a:lnTo>
                      <a:pt x="274" y="42"/>
                    </a:lnTo>
                    <a:lnTo>
                      <a:pt x="272" y="44"/>
                    </a:lnTo>
                    <a:lnTo>
                      <a:pt x="268" y="44"/>
                    </a:lnTo>
                    <a:lnTo>
                      <a:pt x="264" y="46"/>
                    </a:lnTo>
                    <a:lnTo>
                      <a:pt x="262" y="46"/>
                    </a:lnTo>
                    <a:lnTo>
                      <a:pt x="258" y="48"/>
                    </a:lnTo>
                    <a:lnTo>
                      <a:pt x="254" y="48"/>
                    </a:lnTo>
                    <a:lnTo>
                      <a:pt x="252" y="48"/>
                    </a:lnTo>
                    <a:lnTo>
                      <a:pt x="248" y="48"/>
                    </a:lnTo>
                    <a:lnTo>
                      <a:pt x="244" y="48"/>
                    </a:lnTo>
                    <a:lnTo>
                      <a:pt x="240" y="48"/>
                    </a:lnTo>
                    <a:lnTo>
                      <a:pt x="238" y="48"/>
                    </a:lnTo>
                    <a:lnTo>
                      <a:pt x="234" y="48"/>
                    </a:lnTo>
                    <a:lnTo>
                      <a:pt x="232" y="48"/>
                    </a:lnTo>
                    <a:lnTo>
                      <a:pt x="232" y="48"/>
                    </a:lnTo>
                    <a:lnTo>
                      <a:pt x="230" y="48"/>
                    </a:lnTo>
                    <a:lnTo>
                      <a:pt x="230" y="48"/>
                    </a:lnTo>
                    <a:lnTo>
                      <a:pt x="228" y="48"/>
                    </a:lnTo>
                    <a:lnTo>
                      <a:pt x="228" y="50"/>
                    </a:lnTo>
                    <a:lnTo>
                      <a:pt x="226" y="50"/>
                    </a:lnTo>
                    <a:lnTo>
                      <a:pt x="224" y="50"/>
                    </a:lnTo>
                    <a:lnTo>
                      <a:pt x="224" y="50"/>
                    </a:lnTo>
                    <a:lnTo>
                      <a:pt x="222" y="52"/>
                    </a:lnTo>
                    <a:lnTo>
                      <a:pt x="222" y="52"/>
                    </a:lnTo>
                    <a:lnTo>
                      <a:pt x="220" y="52"/>
                    </a:lnTo>
                    <a:lnTo>
                      <a:pt x="218" y="54"/>
                    </a:lnTo>
                    <a:lnTo>
                      <a:pt x="216" y="56"/>
                    </a:lnTo>
                    <a:lnTo>
                      <a:pt x="214" y="56"/>
                    </a:lnTo>
                    <a:lnTo>
                      <a:pt x="212" y="58"/>
                    </a:lnTo>
                    <a:lnTo>
                      <a:pt x="210" y="60"/>
                    </a:lnTo>
                    <a:lnTo>
                      <a:pt x="208" y="60"/>
                    </a:lnTo>
                    <a:lnTo>
                      <a:pt x="208" y="60"/>
                    </a:lnTo>
                    <a:lnTo>
                      <a:pt x="206" y="62"/>
                    </a:lnTo>
                    <a:lnTo>
                      <a:pt x="204" y="62"/>
                    </a:lnTo>
                    <a:lnTo>
                      <a:pt x="204" y="62"/>
                    </a:lnTo>
                    <a:lnTo>
                      <a:pt x="202" y="62"/>
                    </a:lnTo>
                    <a:lnTo>
                      <a:pt x="202" y="62"/>
                    </a:lnTo>
                    <a:lnTo>
                      <a:pt x="200" y="64"/>
                    </a:lnTo>
                    <a:lnTo>
                      <a:pt x="198" y="64"/>
                    </a:lnTo>
                    <a:lnTo>
                      <a:pt x="198" y="64"/>
                    </a:lnTo>
                    <a:lnTo>
                      <a:pt x="196" y="64"/>
                    </a:lnTo>
                    <a:lnTo>
                      <a:pt x="194" y="64"/>
                    </a:lnTo>
                    <a:lnTo>
                      <a:pt x="194" y="62"/>
                    </a:lnTo>
                    <a:lnTo>
                      <a:pt x="192" y="62"/>
                    </a:lnTo>
                    <a:lnTo>
                      <a:pt x="190" y="62"/>
                    </a:lnTo>
                    <a:lnTo>
                      <a:pt x="190" y="62"/>
                    </a:lnTo>
                    <a:lnTo>
                      <a:pt x="188" y="62"/>
                    </a:lnTo>
                    <a:lnTo>
                      <a:pt x="186" y="62"/>
                    </a:lnTo>
                    <a:lnTo>
                      <a:pt x="186" y="60"/>
                    </a:lnTo>
                    <a:lnTo>
                      <a:pt x="184" y="60"/>
                    </a:lnTo>
                    <a:lnTo>
                      <a:pt x="182" y="60"/>
                    </a:lnTo>
                    <a:lnTo>
                      <a:pt x="180" y="58"/>
                    </a:lnTo>
                    <a:lnTo>
                      <a:pt x="178" y="58"/>
                    </a:lnTo>
                    <a:lnTo>
                      <a:pt x="174" y="56"/>
                    </a:lnTo>
                    <a:lnTo>
                      <a:pt x="172" y="54"/>
                    </a:lnTo>
                    <a:lnTo>
                      <a:pt x="170" y="54"/>
                    </a:lnTo>
                    <a:lnTo>
                      <a:pt x="168" y="52"/>
                    </a:lnTo>
                    <a:lnTo>
                      <a:pt x="166" y="52"/>
                    </a:lnTo>
                    <a:lnTo>
                      <a:pt x="164" y="52"/>
                    </a:lnTo>
                    <a:lnTo>
                      <a:pt x="164" y="50"/>
                    </a:lnTo>
                    <a:lnTo>
                      <a:pt x="162" y="50"/>
                    </a:lnTo>
                    <a:lnTo>
                      <a:pt x="160" y="50"/>
                    </a:lnTo>
                    <a:lnTo>
                      <a:pt x="160" y="50"/>
                    </a:lnTo>
                    <a:lnTo>
                      <a:pt x="158" y="50"/>
                    </a:lnTo>
                    <a:lnTo>
                      <a:pt x="158" y="50"/>
                    </a:lnTo>
                    <a:lnTo>
                      <a:pt x="150" y="50"/>
                    </a:lnTo>
                    <a:lnTo>
                      <a:pt x="144" y="50"/>
                    </a:lnTo>
                    <a:lnTo>
                      <a:pt x="138" y="50"/>
                    </a:lnTo>
                    <a:lnTo>
                      <a:pt x="130" y="50"/>
                    </a:lnTo>
                    <a:lnTo>
                      <a:pt x="124" y="48"/>
                    </a:lnTo>
                    <a:lnTo>
                      <a:pt x="118" y="48"/>
                    </a:lnTo>
                    <a:lnTo>
                      <a:pt x="112" y="48"/>
                    </a:lnTo>
                    <a:lnTo>
                      <a:pt x="106" y="46"/>
                    </a:lnTo>
                    <a:lnTo>
                      <a:pt x="100" y="44"/>
                    </a:lnTo>
                    <a:lnTo>
                      <a:pt x="94" y="44"/>
                    </a:lnTo>
                    <a:lnTo>
                      <a:pt x="88" y="42"/>
                    </a:lnTo>
                    <a:lnTo>
                      <a:pt x="84" y="40"/>
                    </a:lnTo>
                    <a:lnTo>
                      <a:pt x="78" y="38"/>
                    </a:lnTo>
                    <a:lnTo>
                      <a:pt x="72" y="36"/>
                    </a:lnTo>
                    <a:lnTo>
                      <a:pt x="68" y="36"/>
                    </a:lnTo>
                    <a:lnTo>
                      <a:pt x="64" y="34"/>
                    </a:lnTo>
                    <a:lnTo>
                      <a:pt x="58" y="32"/>
                    </a:lnTo>
                    <a:lnTo>
                      <a:pt x="54" y="30"/>
                    </a:lnTo>
                    <a:lnTo>
                      <a:pt x="50" y="28"/>
                    </a:lnTo>
                    <a:lnTo>
                      <a:pt x="46" y="26"/>
                    </a:lnTo>
                    <a:lnTo>
                      <a:pt x="42" y="24"/>
                    </a:lnTo>
                    <a:lnTo>
                      <a:pt x="40" y="22"/>
                    </a:lnTo>
                    <a:lnTo>
                      <a:pt x="36" y="20"/>
                    </a:lnTo>
                    <a:lnTo>
                      <a:pt x="34" y="18"/>
                    </a:lnTo>
                    <a:lnTo>
                      <a:pt x="30" y="16"/>
                    </a:lnTo>
                    <a:lnTo>
                      <a:pt x="26" y="14"/>
                    </a:lnTo>
                    <a:lnTo>
                      <a:pt x="24" y="12"/>
                    </a:lnTo>
                    <a:lnTo>
                      <a:pt x="22" y="12"/>
                    </a:lnTo>
                    <a:lnTo>
                      <a:pt x="8" y="8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  <a:moveTo>
                      <a:pt x="42" y="54"/>
                    </a:moveTo>
                    <a:lnTo>
                      <a:pt x="44" y="56"/>
                    </a:lnTo>
                    <a:lnTo>
                      <a:pt x="48" y="58"/>
                    </a:lnTo>
                    <a:lnTo>
                      <a:pt x="52" y="60"/>
                    </a:lnTo>
                    <a:lnTo>
                      <a:pt x="56" y="62"/>
                    </a:lnTo>
                    <a:lnTo>
                      <a:pt x="60" y="64"/>
                    </a:lnTo>
                    <a:lnTo>
                      <a:pt x="64" y="66"/>
                    </a:lnTo>
                    <a:lnTo>
                      <a:pt x="68" y="66"/>
                    </a:lnTo>
                    <a:lnTo>
                      <a:pt x="72" y="68"/>
                    </a:lnTo>
                    <a:lnTo>
                      <a:pt x="76" y="70"/>
                    </a:lnTo>
                    <a:lnTo>
                      <a:pt x="82" y="72"/>
                    </a:lnTo>
                    <a:lnTo>
                      <a:pt x="86" y="74"/>
                    </a:lnTo>
                    <a:lnTo>
                      <a:pt x="90" y="74"/>
                    </a:lnTo>
                    <a:lnTo>
                      <a:pt x="96" y="76"/>
                    </a:lnTo>
                    <a:lnTo>
                      <a:pt x="100" y="78"/>
                    </a:lnTo>
                    <a:lnTo>
                      <a:pt x="104" y="78"/>
                    </a:lnTo>
                    <a:lnTo>
                      <a:pt x="110" y="80"/>
                    </a:lnTo>
                    <a:lnTo>
                      <a:pt x="116" y="82"/>
                    </a:lnTo>
                    <a:lnTo>
                      <a:pt x="120" y="82"/>
                    </a:lnTo>
                    <a:lnTo>
                      <a:pt x="126" y="84"/>
                    </a:lnTo>
                    <a:lnTo>
                      <a:pt x="130" y="84"/>
                    </a:lnTo>
                    <a:lnTo>
                      <a:pt x="136" y="86"/>
                    </a:lnTo>
                    <a:lnTo>
                      <a:pt x="142" y="86"/>
                    </a:lnTo>
                    <a:lnTo>
                      <a:pt x="148" y="88"/>
                    </a:lnTo>
                    <a:lnTo>
                      <a:pt x="152" y="88"/>
                    </a:lnTo>
                    <a:lnTo>
                      <a:pt x="158" y="88"/>
                    </a:lnTo>
                    <a:lnTo>
                      <a:pt x="164" y="88"/>
                    </a:lnTo>
                    <a:lnTo>
                      <a:pt x="170" y="90"/>
                    </a:lnTo>
                    <a:lnTo>
                      <a:pt x="176" y="90"/>
                    </a:lnTo>
                    <a:lnTo>
                      <a:pt x="182" y="90"/>
                    </a:lnTo>
                    <a:lnTo>
                      <a:pt x="188" y="90"/>
                    </a:lnTo>
                    <a:lnTo>
                      <a:pt x="194" y="90"/>
                    </a:lnTo>
                    <a:lnTo>
                      <a:pt x="200" y="90"/>
                    </a:lnTo>
                    <a:lnTo>
                      <a:pt x="204" y="88"/>
                    </a:lnTo>
                    <a:lnTo>
                      <a:pt x="208" y="88"/>
                    </a:lnTo>
                    <a:lnTo>
                      <a:pt x="212" y="88"/>
                    </a:lnTo>
                    <a:lnTo>
                      <a:pt x="216" y="88"/>
                    </a:lnTo>
                    <a:lnTo>
                      <a:pt x="220" y="88"/>
                    </a:lnTo>
                    <a:lnTo>
                      <a:pt x="224" y="86"/>
                    </a:lnTo>
                    <a:lnTo>
                      <a:pt x="228" y="86"/>
                    </a:lnTo>
                    <a:lnTo>
                      <a:pt x="232" y="86"/>
                    </a:lnTo>
                    <a:lnTo>
                      <a:pt x="236" y="84"/>
                    </a:lnTo>
                    <a:lnTo>
                      <a:pt x="240" y="84"/>
                    </a:lnTo>
                    <a:lnTo>
                      <a:pt x="244" y="82"/>
                    </a:lnTo>
                    <a:lnTo>
                      <a:pt x="248" y="82"/>
                    </a:lnTo>
                    <a:lnTo>
                      <a:pt x="252" y="80"/>
                    </a:lnTo>
                    <a:lnTo>
                      <a:pt x="256" y="80"/>
                    </a:lnTo>
                    <a:lnTo>
                      <a:pt x="260" y="78"/>
                    </a:lnTo>
                    <a:lnTo>
                      <a:pt x="264" y="78"/>
                    </a:lnTo>
                    <a:lnTo>
                      <a:pt x="268" y="76"/>
                    </a:lnTo>
                    <a:lnTo>
                      <a:pt x="270" y="74"/>
                    </a:lnTo>
                    <a:lnTo>
                      <a:pt x="274" y="74"/>
                    </a:lnTo>
                    <a:lnTo>
                      <a:pt x="278" y="72"/>
                    </a:lnTo>
                    <a:lnTo>
                      <a:pt x="282" y="70"/>
                    </a:lnTo>
                    <a:lnTo>
                      <a:pt x="286" y="68"/>
                    </a:lnTo>
                    <a:lnTo>
                      <a:pt x="290" y="68"/>
                    </a:lnTo>
                    <a:lnTo>
                      <a:pt x="292" y="66"/>
                    </a:lnTo>
                    <a:lnTo>
                      <a:pt x="296" y="64"/>
                    </a:lnTo>
                    <a:lnTo>
                      <a:pt x="300" y="62"/>
                    </a:lnTo>
                    <a:lnTo>
                      <a:pt x="304" y="60"/>
                    </a:lnTo>
                    <a:lnTo>
                      <a:pt x="308" y="58"/>
                    </a:lnTo>
                    <a:lnTo>
                      <a:pt x="310" y="56"/>
                    </a:lnTo>
                    <a:lnTo>
                      <a:pt x="314" y="54"/>
                    </a:lnTo>
                    <a:lnTo>
                      <a:pt x="318" y="52"/>
                    </a:lnTo>
                    <a:lnTo>
                      <a:pt x="322" y="50"/>
                    </a:lnTo>
                    <a:lnTo>
                      <a:pt x="320" y="52"/>
                    </a:lnTo>
                    <a:lnTo>
                      <a:pt x="320" y="54"/>
                    </a:lnTo>
                    <a:lnTo>
                      <a:pt x="318" y="58"/>
                    </a:lnTo>
                    <a:lnTo>
                      <a:pt x="318" y="60"/>
                    </a:lnTo>
                    <a:lnTo>
                      <a:pt x="316" y="62"/>
                    </a:lnTo>
                    <a:lnTo>
                      <a:pt x="314" y="66"/>
                    </a:lnTo>
                    <a:lnTo>
                      <a:pt x="314" y="68"/>
                    </a:lnTo>
                    <a:lnTo>
                      <a:pt x="312" y="70"/>
                    </a:lnTo>
                    <a:lnTo>
                      <a:pt x="310" y="74"/>
                    </a:lnTo>
                    <a:lnTo>
                      <a:pt x="310" y="76"/>
                    </a:lnTo>
                    <a:lnTo>
                      <a:pt x="308" y="80"/>
                    </a:lnTo>
                    <a:lnTo>
                      <a:pt x="306" y="82"/>
                    </a:lnTo>
                    <a:lnTo>
                      <a:pt x="304" y="84"/>
                    </a:lnTo>
                    <a:lnTo>
                      <a:pt x="304" y="88"/>
                    </a:lnTo>
                    <a:lnTo>
                      <a:pt x="302" y="90"/>
                    </a:lnTo>
                    <a:lnTo>
                      <a:pt x="300" y="92"/>
                    </a:lnTo>
                    <a:lnTo>
                      <a:pt x="298" y="96"/>
                    </a:lnTo>
                    <a:lnTo>
                      <a:pt x="296" y="98"/>
                    </a:lnTo>
                    <a:lnTo>
                      <a:pt x="294" y="102"/>
                    </a:lnTo>
                    <a:lnTo>
                      <a:pt x="292" y="104"/>
                    </a:lnTo>
                    <a:lnTo>
                      <a:pt x="290" y="106"/>
                    </a:lnTo>
                    <a:lnTo>
                      <a:pt x="286" y="110"/>
                    </a:lnTo>
                    <a:lnTo>
                      <a:pt x="284" y="112"/>
                    </a:lnTo>
                    <a:lnTo>
                      <a:pt x="282" y="114"/>
                    </a:lnTo>
                    <a:lnTo>
                      <a:pt x="280" y="116"/>
                    </a:lnTo>
                    <a:lnTo>
                      <a:pt x="276" y="120"/>
                    </a:lnTo>
                    <a:lnTo>
                      <a:pt x="274" y="122"/>
                    </a:lnTo>
                    <a:lnTo>
                      <a:pt x="272" y="124"/>
                    </a:lnTo>
                    <a:lnTo>
                      <a:pt x="268" y="126"/>
                    </a:lnTo>
                    <a:lnTo>
                      <a:pt x="266" y="128"/>
                    </a:lnTo>
                    <a:lnTo>
                      <a:pt x="262" y="130"/>
                    </a:lnTo>
                    <a:lnTo>
                      <a:pt x="260" y="132"/>
                    </a:lnTo>
                    <a:lnTo>
                      <a:pt x="256" y="134"/>
                    </a:lnTo>
                    <a:lnTo>
                      <a:pt x="254" y="136"/>
                    </a:lnTo>
                    <a:lnTo>
                      <a:pt x="252" y="138"/>
                    </a:lnTo>
                    <a:lnTo>
                      <a:pt x="250" y="138"/>
                    </a:lnTo>
                    <a:lnTo>
                      <a:pt x="246" y="140"/>
                    </a:lnTo>
                    <a:lnTo>
                      <a:pt x="244" y="142"/>
                    </a:lnTo>
                    <a:lnTo>
                      <a:pt x="240" y="142"/>
                    </a:lnTo>
                    <a:lnTo>
                      <a:pt x="238" y="144"/>
                    </a:lnTo>
                    <a:lnTo>
                      <a:pt x="236" y="146"/>
                    </a:lnTo>
                    <a:lnTo>
                      <a:pt x="232" y="146"/>
                    </a:lnTo>
                    <a:lnTo>
                      <a:pt x="230" y="148"/>
                    </a:lnTo>
                    <a:lnTo>
                      <a:pt x="226" y="148"/>
                    </a:lnTo>
                    <a:lnTo>
                      <a:pt x="224" y="150"/>
                    </a:lnTo>
                    <a:lnTo>
                      <a:pt x="220" y="150"/>
                    </a:lnTo>
                    <a:lnTo>
                      <a:pt x="218" y="150"/>
                    </a:lnTo>
                    <a:lnTo>
                      <a:pt x="214" y="152"/>
                    </a:lnTo>
                    <a:lnTo>
                      <a:pt x="212" y="152"/>
                    </a:lnTo>
                    <a:lnTo>
                      <a:pt x="208" y="152"/>
                    </a:lnTo>
                    <a:lnTo>
                      <a:pt x="206" y="154"/>
                    </a:lnTo>
                    <a:lnTo>
                      <a:pt x="202" y="154"/>
                    </a:lnTo>
                    <a:lnTo>
                      <a:pt x="200" y="154"/>
                    </a:lnTo>
                    <a:lnTo>
                      <a:pt x="196" y="154"/>
                    </a:lnTo>
                    <a:lnTo>
                      <a:pt x="192" y="154"/>
                    </a:lnTo>
                    <a:lnTo>
                      <a:pt x="190" y="156"/>
                    </a:lnTo>
                    <a:lnTo>
                      <a:pt x="186" y="156"/>
                    </a:lnTo>
                    <a:lnTo>
                      <a:pt x="182" y="156"/>
                    </a:lnTo>
                    <a:lnTo>
                      <a:pt x="180" y="156"/>
                    </a:lnTo>
                    <a:lnTo>
                      <a:pt x="176" y="156"/>
                    </a:lnTo>
                    <a:lnTo>
                      <a:pt x="172" y="156"/>
                    </a:lnTo>
                    <a:lnTo>
                      <a:pt x="168" y="156"/>
                    </a:lnTo>
                    <a:lnTo>
                      <a:pt x="166" y="156"/>
                    </a:lnTo>
                    <a:lnTo>
                      <a:pt x="162" y="156"/>
                    </a:lnTo>
                    <a:lnTo>
                      <a:pt x="162" y="156"/>
                    </a:lnTo>
                    <a:lnTo>
                      <a:pt x="156" y="154"/>
                    </a:lnTo>
                    <a:lnTo>
                      <a:pt x="152" y="154"/>
                    </a:lnTo>
                    <a:lnTo>
                      <a:pt x="146" y="154"/>
                    </a:lnTo>
                    <a:lnTo>
                      <a:pt x="142" y="152"/>
                    </a:lnTo>
                    <a:lnTo>
                      <a:pt x="138" y="152"/>
                    </a:lnTo>
                    <a:lnTo>
                      <a:pt x="132" y="150"/>
                    </a:lnTo>
                    <a:lnTo>
                      <a:pt x="128" y="150"/>
                    </a:lnTo>
                    <a:lnTo>
                      <a:pt x="124" y="148"/>
                    </a:lnTo>
                    <a:lnTo>
                      <a:pt x="120" y="146"/>
                    </a:lnTo>
                    <a:lnTo>
                      <a:pt x="116" y="144"/>
                    </a:lnTo>
                    <a:lnTo>
                      <a:pt x="110" y="142"/>
                    </a:lnTo>
                    <a:lnTo>
                      <a:pt x="106" y="140"/>
                    </a:lnTo>
                    <a:lnTo>
                      <a:pt x="102" y="138"/>
                    </a:lnTo>
                    <a:lnTo>
                      <a:pt x="98" y="134"/>
                    </a:lnTo>
                    <a:lnTo>
                      <a:pt x="96" y="132"/>
                    </a:lnTo>
                    <a:lnTo>
                      <a:pt x="92" y="128"/>
                    </a:lnTo>
                    <a:lnTo>
                      <a:pt x="88" y="126"/>
                    </a:lnTo>
                    <a:lnTo>
                      <a:pt x="84" y="122"/>
                    </a:lnTo>
                    <a:lnTo>
                      <a:pt x="80" y="118"/>
                    </a:lnTo>
                    <a:lnTo>
                      <a:pt x="78" y="116"/>
                    </a:lnTo>
                    <a:lnTo>
                      <a:pt x="74" y="112"/>
                    </a:lnTo>
                    <a:lnTo>
                      <a:pt x="70" y="108"/>
                    </a:lnTo>
                    <a:lnTo>
                      <a:pt x="68" y="102"/>
                    </a:lnTo>
                    <a:lnTo>
                      <a:pt x="64" y="98"/>
                    </a:lnTo>
                    <a:lnTo>
                      <a:pt x="62" y="94"/>
                    </a:lnTo>
                    <a:lnTo>
                      <a:pt x="58" y="88"/>
                    </a:lnTo>
                    <a:lnTo>
                      <a:pt x="56" y="84"/>
                    </a:lnTo>
                    <a:lnTo>
                      <a:pt x="52" y="78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4" y="62"/>
                    </a:lnTo>
                    <a:lnTo>
                      <a:pt x="42" y="54"/>
                    </a:lnTo>
                    <a:lnTo>
                      <a:pt x="42" y="54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1" name="Freeform 46"/>
              <p:cNvSpPr>
                <a:spLocks/>
              </p:cNvSpPr>
              <p:nvPr/>
            </p:nvSpPr>
            <p:spPr bwMode="auto">
              <a:xfrm>
                <a:off x="1676418" y="1891540"/>
                <a:ext cx="685022" cy="306397"/>
              </a:xfrm>
              <a:custGeom>
                <a:avLst/>
                <a:gdLst/>
                <a:ahLst/>
                <a:cxnLst>
                  <a:cxn ang="0">
                    <a:pos x="142" y="158"/>
                  </a:cxn>
                  <a:cxn ang="0">
                    <a:pos x="130" y="156"/>
                  </a:cxn>
                  <a:cxn ang="0">
                    <a:pos x="118" y="154"/>
                  </a:cxn>
                  <a:cxn ang="0">
                    <a:pos x="106" y="150"/>
                  </a:cxn>
                  <a:cxn ang="0">
                    <a:pos x="96" y="144"/>
                  </a:cxn>
                  <a:cxn ang="0">
                    <a:pos x="84" y="140"/>
                  </a:cxn>
                  <a:cxn ang="0">
                    <a:pos x="74" y="132"/>
                  </a:cxn>
                  <a:cxn ang="0">
                    <a:pos x="66" y="124"/>
                  </a:cxn>
                  <a:cxn ang="0">
                    <a:pos x="56" y="116"/>
                  </a:cxn>
                  <a:cxn ang="0">
                    <a:pos x="48" y="106"/>
                  </a:cxn>
                  <a:cxn ang="0">
                    <a:pos x="40" y="94"/>
                  </a:cxn>
                  <a:cxn ang="0">
                    <a:pos x="32" y="82"/>
                  </a:cxn>
                  <a:cxn ang="0">
                    <a:pos x="24" y="68"/>
                  </a:cxn>
                  <a:cxn ang="0">
                    <a:pos x="16" y="54"/>
                  </a:cxn>
                  <a:cxn ang="0">
                    <a:pos x="10" y="38"/>
                  </a:cxn>
                  <a:cxn ang="0">
                    <a:pos x="4" y="20"/>
                  </a:cxn>
                  <a:cxn ang="0">
                    <a:pos x="2" y="12"/>
                  </a:cxn>
                  <a:cxn ang="0">
                    <a:pos x="14" y="20"/>
                  </a:cxn>
                  <a:cxn ang="0">
                    <a:pos x="24" y="26"/>
                  </a:cxn>
                  <a:cxn ang="0">
                    <a:pos x="40" y="34"/>
                  </a:cxn>
                  <a:cxn ang="0">
                    <a:pos x="56" y="40"/>
                  </a:cxn>
                  <a:cxn ang="0">
                    <a:pos x="76" y="48"/>
                  </a:cxn>
                  <a:cxn ang="0">
                    <a:pos x="100" y="56"/>
                  </a:cxn>
                  <a:cxn ang="0">
                    <a:pos x="124" y="62"/>
                  </a:cxn>
                  <a:cxn ang="0">
                    <a:pos x="150" y="66"/>
                  </a:cxn>
                  <a:cxn ang="0">
                    <a:pos x="178" y="66"/>
                  </a:cxn>
                  <a:cxn ang="0">
                    <a:pos x="206" y="64"/>
                  </a:cxn>
                  <a:cxn ang="0">
                    <a:pos x="234" y="58"/>
                  </a:cxn>
                  <a:cxn ang="0">
                    <a:pos x="264" y="48"/>
                  </a:cxn>
                  <a:cxn ang="0">
                    <a:pos x="294" y="34"/>
                  </a:cxn>
                  <a:cxn ang="0">
                    <a:pos x="324" y="14"/>
                  </a:cxn>
                  <a:cxn ang="0">
                    <a:pos x="338" y="2"/>
                  </a:cxn>
                  <a:cxn ang="0">
                    <a:pos x="336" y="12"/>
                  </a:cxn>
                  <a:cxn ang="0">
                    <a:pos x="334" y="22"/>
                  </a:cxn>
                  <a:cxn ang="0">
                    <a:pos x="330" y="32"/>
                  </a:cxn>
                  <a:cxn ang="0">
                    <a:pos x="326" y="46"/>
                  </a:cxn>
                  <a:cxn ang="0">
                    <a:pos x="320" y="60"/>
                  </a:cxn>
                  <a:cxn ang="0">
                    <a:pos x="312" y="76"/>
                  </a:cxn>
                  <a:cxn ang="0">
                    <a:pos x="302" y="90"/>
                  </a:cxn>
                  <a:cxn ang="0">
                    <a:pos x="290" y="106"/>
                  </a:cxn>
                  <a:cxn ang="0">
                    <a:pos x="276" y="120"/>
                  </a:cxn>
                  <a:cxn ang="0">
                    <a:pos x="260" y="132"/>
                  </a:cxn>
                  <a:cxn ang="0">
                    <a:pos x="240" y="142"/>
                  </a:cxn>
                  <a:cxn ang="0">
                    <a:pos x="218" y="152"/>
                  </a:cxn>
                  <a:cxn ang="0">
                    <a:pos x="194" y="156"/>
                  </a:cxn>
                  <a:cxn ang="0">
                    <a:pos x="164" y="158"/>
                  </a:cxn>
                  <a:cxn ang="0">
                    <a:pos x="150" y="158"/>
                  </a:cxn>
                </a:cxnLst>
                <a:rect l="0" t="0" r="r" b="b"/>
                <a:pathLst>
                  <a:path w="338" h="158">
                    <a:moveTo>
                      <a:pt x="150" y="158"/>
                    </a:moveTo>
                    <a:lnTo>
                      <a:pt x="142" y="158"/>
                    </a:lnTo>
                    <a:lnTo>
                      <a:pt x="136" y="156"/>
                    </a:lnTo>
                    <a:lnTo>
                      <a:pt x="130" y="156"/>
                    </a:lnTo>
                    <a:lnTo>
                      <a:pt x="124" y="154"/>
                    </a:lnTo>
                    <a:lnTo>
                      <a:pt x="118" y="154"/>
                    </a:lnTo>
                    <a:lnTo>
                      <a:pt x="112" y="152"/>
                    </a:lnTo>
                    <a:lnTo>
                      <a:pt x="106" y="150"/>
                    </a:lnTo>
                    <a:lnTo>
                      <a:pt x="100" y="148"/>
                    </a:lnTo>
                    <a:lnTo>
                      <a:pt x="96" y="144"/>
                    </a:lnTo>
                    <a:lnTo>
                      <a:pt x="90" y="142"/>
                    </a:lnTo>
                    <a:lnTo>
                      <a:pt x="84" y="140"/>
                    </a:lnTo>
                    <a:lnTo>
                      <a:pt x="80" y="136"/>
                    </a:lnTo>
                    <a:lnTo>
                      <a:pt x="74" y="132"/>
                    </a:lnTo>
                    <a:lnTo>
                      <a:pt x="70" y="128"/>
                    </a:lnTo>
                    <a:lnTo>
                      <a:pt x="66" y="124"/>
                    </a:lnTo>
                    <a:lnTo>
                      <a:pt x="60" y="120"/>
                    </a:lnTo>
                    <a:lnTo>
                      <a:pt x="56" y="116"/>
                    </a:lnTo>
                    <a:lnTo>
                      <a:pt x="52" y="110"/>
                    </a:lnTo>
                    <a:lnTo>
                      <a:pt x="48" y="106"/>
                    </a:lnTo>
                    <a:lnTo>
                      <a:pt x="44" y="100"/>
                    </a:lnTo>
                    <a:lnTo>
                      <a:pt x="40" y="94"/>
                    </a:lnTo>
                    <a:lnTo>
                      <a:pt x="36" y="88"/>
                    </a:lnTo>
                    <a:lnTo>
                      <a:pt x="32" y="82"/>
                    </a:lnTo>
                    <a:lnTo>
                      <a:pt x="28" y="76"/>
                    </a:lnTo>
                    <a:lnTo>
                      <a:pt x="24" y="68"/>
                    </a:lnTo>
                    <a:lnTo>
                      <a:pt x="20" y="62"/>
                    </a:lnTo>
                    <a:lnTo>
                      <a:pt x="16" y="54"/>
                    </a:lnTo>
                    <a:lnTo>
                      <a:pt x="14" y="46"/>
                    </a:lnTo>
                    <a:lnTo>
                      <a:pt x="10" y="38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8" y="16"/>
                    </a:lnTo>
                    <a:lnTo>
                      <a:pt x="14" y="20"/>
                    </a:lnTo>
                    <a:lnTo>
                      <a:pt x="18" y="22"/>
                    </a:lnTo>
                    <a:lnTo>
                      <a:pt x="24" y="26"/>
                    </a:lnTo>
                    <a:lnTo>
                      <a:pt x="32" y="30"/>
                    </a:lnTo>
                    <a:lnTo>
                      <a:pt x="40" y="34"/>
                    </a:lnTo>
                    <a:lnTo>
                      <a:pt x="48" y="38"/>
                    </a:lnTo>
                    <a:lnTo>
                      <a:pt x="56" y="40"/>
                    </a:lnTo>
                    <a:lnTo>
                      <a:pt x="66" y="44"/>
                    </a:lnTo>
                    <a:lnTo>
                      <a:pt x="76" y="48"/>
                    </a:lnTo>
                    <a:lnTo>
                      <a:pt x="88" y="52"/>
                    </a:lnTo>
                    <a:lnTo>
                      <a:pt x="100" y="56"/>
                    </a:lnTo>
                    <a:lnTo>
                      <a:pt x="112" y="58"/>
                    </a:lnTo>
                    <a:lnTo>
                      <a:pt x="124" y="62"/>
                    </a:lnTo>
                    <a:lnTo>
                      <a:pt x="136" y="64"/>
                    </a:lnTo>
                    <a:lnTo>
                      <a:pt x="150" y="66"/>
                    </a:lnTo>
                    <a:lnTo>
                      <a:pt x="164" y="66"/>
                    </a:lnTo>
                    <a:lnTo>
                      <a:pt x="178" y="66"/>
                    </a:lnTo>
                    <a:lnTo>
                      <a:pt x="192" y="66"/>
                    </a:lnTo>
                    <a:lnTo>
                      <a:pt x="206" y="64"/>
                    </a:lnTo>
                    <a:lnTo>
                      <a:pt x="220" y="62"/>
                    </a:lnTo>
                    <a:lnTo>
                      <a:pt x="234" y="58"/>
                    </a:lnTo>
                    <a:lnTo>
                      <a:pt x="250" y="54"/>
                    </a:lnTo>
                    <a:lnTo>
                      <a:pt x="264" y="48"/>
                    </a:lnTo>
                    <a:lnTo>
                      <a:pt x="280" y="42"/>
                    </a:lnTo>
                    <a:lnTo>
                      <a:pt x="294" y="34"/>
                    </a:lnTo>
                    <a:lnTo>
                      <a:pt x="308" y="24"/>
                    </a:lnTo>
                    <a:lnTo>
                      <a:pt x="324" y="14"/>
                    </a:lnTo>
                    <a:lnTo>
                      <a:pt x="338" y="0"/>
                    </a:lnTo>
                    <a:lnTo>
                      <a:pt x="338" y="2"/>
                    </a:lnTo>
                    <a:lnTo>
                      <a:pt x="338" y="8"/>
                    </a:lnTo>
                    <a:lnTo>
                      <a:pt x="336" y="12"/>
                    </a:lnTo>
                    <a:lnTo>
                      <a:pt x="336" y="16"/>
                    </a:lnTo>
                    <a:lnTo>
                      <a:pt x="334" y="22"/>
                    </a:lnTo>
                    <a:lnTo>
                      <a:pt x="332" y="26"/>
                    </a:lnTo>
                    <a:lnTo>
                      <a:pt x="330" y="32"/>
                    </a:lnTo>
                    <a:lnTo>
                      <a:pt x="328" y="40"/>
                    </a:lnTo>
                    <a:lnTo>
                      <a:pt x="326" y="46"/>
                    </a:lnTo>
                    <a:lnTo>
                      <a:pt x="324" y="52"/>
                    </a:lnTo>
                    <a:lnTo>
                      <a:pt x="320" y="60"/>
                    </a:lnTo>
                    <a:lnTo>
                      <a:pt x="316" y="68"/>
                    </a:lnTo>
                    <a:lnTo>
                      <a:pt x="312" y="76"/>
                    </a:lnTo>
                    <a:lnTo>
                      <a:pt x="308" y="82"/>
                    </a:lnTo>
                    <a:lnTo>
                      <a:pt x="302" y="90"/>
                    </a:lnTo>
                    <a:lnTo>
                      <a:pt x="296" y="98"/>
                    </a:lnTo>
                    <a:lnTo>
                      <a:pt x="290" y="106"/>
                    </a:lnTo>
                    <a:lnTo>
                      <a:pt x="284" y="112"/>
                    </a:lnTo>
                    <a:lnTo>
                      <a:pt x="276" y="120"/>
                    </a:lnTo>
                    <a:lnTo>
                      <a:pt x="268" y="126"/>
                    </a:lnTo>
                    <a:lnTo>
                      <a:pt x="260" y="132"/>
                    </a:lnTo>
                    <a:lnTo>
                      <a:pt x="250" y="138"/>
                    </a:lnTo>
                    <a:lnTo>
                      <a:pt x="240" y="142"/>
                    </a:lnTo>
                    <a:lnTo>
                      <a:pt x="230" y="148"/>
                    </a:lnTo>
                    <a:lnTo>
                      <a:pt x="218" y="152"/>
                    </a:lnTo>
                    <a:lnTo>
                      <a:pt x="206" y="154"/>
                    </a:lnTo>
                    <a:lnTo>
                      <a:pt x="194" y="156"/>
                    </a:lnTo>
                    <a:lnTo>
                      <a:pt x="180" y="158"/>
                    </a:lnTo>
                    <a:lnTo>
                      <a:pt x="164" y="158"/>
                    </a:lnTo>
                    <a:lnTo>
                      <a:pt x="150" y="158"/>
                    </a:lnTo>
                    <a:lnTo>
                      <a:pt x="150" y="15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2" name="Freeform 47"/>
              <p:cNvSpPr>
                <a:spLocks/>
              </p:cNvSpPr>
              <p:nvPr/>
            </p:nvSpPr>
            <p:spPr bwMode="auto">
              <a:xfrm>
                <a:off x="1676418" y="1891540"/>
                <a:ext cx="685022" cy="213314"/>
              </a:xfrm>
              <a:custGeom>
                <a:avLst/>
                <a:gdLst/>
                <a:ahLst/>
                <a:cxnLst>
                  <a:cxn ang="0">
                    <a:pos x="122" y="104"/>
                  </a:cxn>
                  <a:cxn ang="0">
                    <a:pos x="128" y="106"/>
                  </a:cxn>
                  <a:cxn ang="0">
                    <a:pos x="138" y="108"/>
                  </a:cxn>
                  <a:cxn ang="0">
                    <a:pos x="148" y="108"/>
                  </a:cxn>
                  <a:cxn ang="0">
                    <a:pos x="162" y="110"/>
                  </a:cxn>
                  <a:cxn ang="0">
                    <a:pos x="176" y="110"/>
                  </a:cxn>
                  <a:cxn ang="0">
                    <a:pos x="190" y="110"/>
                  </a:cxn>
                  <a:cxn ang="0">
                    <a:pos x="204" y="110"/>
                  </a:cxn>
                  <a:cxn ang="0">
                    <a:pos x="216" y="106"/>
                  </a:cxn>
                  <a:cxn ang="0">
                    <a:pos x="226" y="102"/>
                  </a:cxn>
                  <a:cxn ang="0">
                    <a:pos x="234" y="94"/>
                  </a:cxn>
                  <a:cxn ang="0">
                    <a:pos x="234" y="92"/>
                  </a:cxn>
                  <a:cxn ang="0">
                    <a:pos x="236" y="88"/>
                  </a:cxn>
                  <a:cxn ang="0">
                    <a:pos x="236" y="84"/>
                  </a:cxn>
                  <a:cxn ang="0">
                    <a:pos x="236" y="82"/>
                  </a:cxn>
                  <a:cxn ang="0">
                    <a:pos x="240" y="82"/>
                  </a:cxn>
                  <a:cxn ang="0">
                    <a:pos x="248" y="80"/>
                  </a:cxn>
                  <a:cxn ang="0">
                    <a:pos x="256" y="80"/>
                  </a:cxn>
                  <a:cxn ang="0">
                    <a:pos x="264" y="78"/>
                  </a:cxn>
                  <a:cxn ang="0">
                    <a:pos x="276" y="74"/>
                  </a:cxn>
                  <a:cxn ang="0">
                    <a:pos x="286" y="68"/>
                  </a:cxn>
                  <a:cxn ang="0">
                    <a:pos x="298" y="62"/>
                  </a:cxn>
                  <a:cxn ang="0">
                    <a:pos x="312" y="54"/>
                  </a:cxn>
                  <a:cxn ang="0">
                    <a:pos x="324" y="42"/>
                  </a:cxn>
                  <a:cxn ang="0">
                    <a:pos x="332" y="30"/>
                  </a:cxn>
                  <a:cxn ang="0">
                    <a:pos x="334" y="20"/>
                  </a:cxn>
                  <a:cxn ang="0">
                    <a:pos x="336" y="12"/>
                  </a:cxn>
                  <a:cxn ang="0">
                    <a:pos x="338" y="2"/>
                  </a:cxn>
                  <a:cxn ang="0">
                    <a:pos x="308" y="24"/>
                  </a:cxn>
                  <a:cxn ang="0">
                    <a:pos x="264" y="48"/>
                  </a:cxn>
                  <a:cxn ang="0">
                    <a:pos x="220" y="62"/>
                  </a:cxn>
                  <a:cxn ang="0">
                    <a:pos x="178" y="66"/>
                  </a:cxn>
                  <a:cxn ang="0">
                    <a:pos x="136" y="64"/>
                  </a:cxn>
                  <a:cxn ang="0">
                    <a:pos x="100" y="56"/>
                  </a:cxn>
                  <a:cxn ang="0">
                    <a:pos x="66" y="44"/>
                  </a:cxn>
                  <a:cxn ang="0">
                    <a:pos x="40" y="34"/>
                  </a:cxn>
                  <a:cxn ang="0">
                    <a:pos x="18" y="22"/>
                  </a:cxn>
                  <a:cxn ang="0">
                    <a:pos x="2" y="12"/>
                  </a:cxn>
                  <a:cxn ang="0">
                    <a:pos x="6" y="24"/>
                  </a:cxn>
                  <a:cxn ang="0">
                    <a:pos x="12" y="44"/>
                  </a:cxn>
                  <a:cxn ang="0">
                    <a:pos x="20" y="62"/>
                  </a:cxn>
                  <a:cxn ang="0">
                    <a:pos x="34" y="68"/>
                  </a:cxn>
                  <a:cxn ang="0">
                    <a:pos x="50" y="74"/>
                  </a:cxn>
                  <a:cxn ang="0">
                    <a:pos x="64" y="80"/>
                  </a:cxn>
                  <a:cxn ang="0">
                    <a:pos x="74" y="82"/>
                  </a:cxn>
                  <a:cxn ang="0">
                    <a:pos x="82" y="84"/>
                  </a:cxn>
                  <a:cxn ang="0">
                    <a:pos x="92" y="86"/>
                  </a:cxn>
                  <a:cxn ang="0">
                    <a:pos x="100" y="88"/>
                  </a:cxn>
                  <a:cxn ang="0">
                    <a:pos x="110" y="88"/>
                  </a:cxn>
                  <a:cxn ang="0">
                    <a:pos x="110" y="90"/>
                  </a:cxn>
                  <a:cxn ang="0">
                    <a:pos x="112" y="94"/>
                  </a:cxn>
                  <a:cxn ang="0">
                    <a:pos x="114" y="98"/>
                  </a:cxn>
                  <a:cxn ang="0">
                    <a:pos x="118" y="102"/>
                  </a:cxn>
                  <a:cxn ang="0">
                    <a:pos x="118" y="102"/>
                  </a:cxn>
                </a:cxnLst>
                <a:rect l="0" t="0" r="r" b="b"/>
                <a:pathLst>
                  <a:path w="338" h="110">
                    <a:moveTo>
                      <a:pt x="120" y="104"/>
                    </a:moveTo>
                    <a:lnTo>
                      <a:pt x="120" y="104"/>
                    </a:lnTo>
                    <a:lnTo>
                      <a:pt x="122" y="104"/>
                    </a:lnTo>
                    <a:lnTo>
                      <a:pt x="124" y="104"/>
                    </a:lnTo>
                    <a:lnTo>
                      <a:pt x="126" y="104"/>
                    </a:lnTo>
                    <a:lnTo>
                      <a:pt x="128" y="106"/>
                    </a:lnTo>
                    <a:lnTo>
                      <a:pt x="130" y="106"/>
                    </a:lnTo>
                    <a:lnTo>
                      <a:pt x="134" y="106"/>
                    </a:lnTo>
                    <a:lnTo>
                      <a:pt x="138" y="108"/>
                    </a:lnTo>
                    <a:lnTo>
                      <a:pt x="140" y="108"/>
                    </a:lnTo>
                    <a:lnTo>
                      <a:pt x="144" y="108"/>
                    </a:lnTo>
                    <a:lnTo>
                      <a:pt x="148" y="108"/>
                    </a:lnTo>
                    <a:lnTo>
                      <a:pt x="152" y="110"/>
                    </a:lnTo>
                    <a:lnTo>
                      <a:pt x="158" y="110"/>
                    </a:lnTo>
                    <a:lnTo>
                      <a:pt x="162" y="110"/>
                    </a:lnTo>
                    <a:lnTo>
                      <a:pt x="166" y="110"/>
                    </a:lnTo>
                    <a:lnTo>
                      <a:pt x="172" y="110"/>
                    </a:lnTo>
                    <a:lnTo>
                      <a:pt x="176" y="110"/>
                    </a:lnTo>
                    <a:lnTo>
                      <a:pt x="180" y="110"/>
                    </a:lnTo>
                    <a:lnTo>
                      <a:pt x="186" y="110"/>
                    </a:lnTo>
                    <a:lnTo>
                      <a:pt x="190" y="110"/>
                    </a:lnTo>
                    <a:lnTo>
                      <a:pt x="194" y="110"/>
                    </a:lnTo>
                    <a:lnTo>
                      <a:pt x="200" y="110"/>
                    </a:lnTo>
                    <a:lnTo>
                      <a:pt x="204" y="110"/>
                    </a:lnTo>
                    <a:lnTo>
                      <a:pt x="208" y="108"/>
                    </a:lnTo>
                    <a:lnTo>
                      <a:pt x="212" y="108"/>
                    </a:lnTo>
                    <a:lnTo>
                      <a:pt x="216" y="106"/>
                    </a:lnTo>
                    <a:lnTo>
                      <a:pt x="220" y="104"/>
                    </a:lnTo>
                    <a:lnTo>
                      <a:pt x="222" y="104"/>
                    </a:lnTo>
                    <a:lnTo>
                      <a:pt x="226" y="102"/>
                    </a:lnTo>
                    <a:lnTo>
                      <a:pt x="228" y="100"/>
                    </a:lnTo>
                    <a:lnTo>
                      <a:pt x="232" y="96"/>
                    </a:lnTo>
                    <a:lnTo>
                      <a:pt x="234" y="94"/>
                    </a:lnTo>
                    <a:lnTo>
                      <a:pt x="234" y="94"/>
                    </a:lnTo>
                    <a:lnTo>
                      <a:pt x="234" y="92"/>
                    </a:lnTo>
                    <a:lnTo>
                      <a:pt x="234" y="92"/>
                    </a:lnTo>
                    <a:lnTo>
                      <a:pt x="236" y="90"/>
                    </a:lnTo>
                    <a:lnTo>
                      <a:pt x="236" y="90"/>
                    </a:lnTo>
                    <a:lnTo>
                      <a:pt x="236" y="88"/>
                    </a:lnTo>
                    <a:lnTo>
                      <a:pt x="236" y="88"/>
                    </a:lnTo>
                    <a:lnTo>
                      <a:pt x="236" y="86"/>
                    </a:lnTo>
                    <a:lnTo>
                      <a:pt x="236" y="84"/>
                    </a:lnTo>
                    <a:lnTo>
                      <a:pt x="236" y="82"/>
                    </a:lnTo>
                    <a:lnTo>
                      <a:pt x="236" y="82"/>
                    </a:lnTo>
                    <a:lnTo>
                      <a:pt x="236" y="82"/>
                    </a:lnTo>
                    <a:lnTo>
                      <a:pt x="236" y="82"/>
                    </a:lnTo>
                    <a:lnTo>
                      <a:pt x="238" y="82"/>
                    </a:lnTo>
                    <a:lnTo>
                      <a:pt x="240" y="82"/>
                    </a:lnTo>
                    <a:lnTo>
                      <a:pt x="244" y="82"/>
                    </a:lnTo>
                    <a:lnTo>
                      <a:pt x="246" y="82"/>
                    </a:lnTo>
                    <a:lnTo>
                      <a:pt x="248" y="80"/>
                    </a:lnTo>
                    <a:lnTo>
                      <a:pt x="250" y="80"/>
                    </a:lnTo>
                    <a:lnTo>
                      <a:pt x="252" y="80"/>
                    </a:lnTo>
                    <a:lnTo>
                      <a:pt x="256" y="80"/>
                    </a:lnTo>
                    <a:lnTo>
                      <a:pt x="258" y="78"/>
                    </a:lnTo>
                    <a:lnTo>
                      <a:pt x="262" y="78"/>
                    </a:lnTo>
                    <a:lnTo>
                      <a:pt x="264" y="78"/>
                    </a:lnTo>
                    <a:lnTo>
                      <a:pt x="268" y="76"/>
                    </a:lnTo>
                    <a:lnTo>
                      <a:pt x="272" y="74"/>
                    </a:lnTo>
                    <a:lnTo>
                      <a:pt x="276" y="74"/>
                    </a:lnTo>
                    <a:lnTo>
                      <a:pt x="280" y="72"/>
                    </a:lnTo>
                    <a:lnTo>
                      <a:pt x="282" y="70"/>
                    </a:lnTo>
                    <a:lnTo>
                      <a:pt x="286" y="68"/>
                    </a:lnTo>
                    <a:lnTo>
                      <a:pt x="290" y="66"/>
                    </a:lnTo>
                    <a:lnTo>
                      <a:pt x="294" y="64"/>
                    </a:lnTo>
                    <a:lnTo>
                      <a:pt x="298" y="62"/>
                    </a:lnTo>
                    <a:lnTo>
                      <a:pt x="304" y="60"/>
                    </a:lnTo>
                    <a:lnTo>
                      <a:pt x="308" y="56"/>
                    </a:lnTo>
                    <a:lnTo>
                      <a:pt x="312" y="54"/>
                    </a:lnTo>
                    <a:lnTo>
                      <a:pt x="316" y="50"/>
                    </a:lnTo>
                    <a:lnTo>
                      <a:pt x="320" y="46"/>
                    </a:lnTo>
                    <a:lnTo>
                      <a:pt x="324" y="42"/>
                    </a:lnTo>
                    <a:lnTo>
                      <a:pt x="328" y="38"/>
                    </a:lnTo>
                    <a:lnTo>
                      <a:pt x="330" y="34"/>
                    </a:lnTo>
                    <a:lnTo>
                      <a:pt x="332" y="30"/>
                    </a:lnTo>
                    <a:lnTo>
                      <a:pt x="332" y="26"/>
                    </a:lnTo>
                    <a:lnTo>
                      <a:pt x="334" y="24"/>
                    </a:lnTo>
                    <a:lnTo>
                      <a:pt x="334" y="20"/>
                    </a:lnTo>
                    <a:lnTo>
                      <a:pt x="336" y="16"/>
                    </a:lnTo>
                    <a:lnTo>
                      <a:pt x="336" y="14"/>
                    </a:lnTo>
                    <a:lnTo>
                      <a:pt x="336" y="12"/>
                    </a:lnTo>
                    <a:lnTo>
                      <a:pt x="338" y="6"/>
                    </a:lnTo>
                    <a:lnTo>
                      <a:pt x="338" y="4"/>
                    </a:lnTo>
                    <a:lnTo>
                      <a:pt x="338" y="2"/>
                    </a:lnTo>
                    <a:lnTo>
                      <a:pt x="338" y="0"/>
                    </a:lnTo>
                    <a:lnTo>
                      <a:pt x="324" y="14"/>
                    </a:lnTo>
                    <a:lnTo>
                      <a:pt x="308" y="24"/>
                    </a:lnTo>
                    <a:lnTo>
                      <a:pt x="294" y="34"/>
                    </a:lnTo>
                    <a:lnTo>
                      <a:pt x="280" y="42"/>
                    </a:lnTo>
                    <a:lnTo>
                      <a:pt x="264" y="48"/>
                    </a:lnTo>
                    <a:lnTo>
                      <a:pt x="250" y="54"/>
                    </a:lnTo>
                    <a:lnTo>
                      <a:pt x="234" y="58"/>
                    </a:lnTo>
                    <a:lnTo>
                      <a:pt x="220" y="62"/>
                    </a:lnTo>
                    <a:lnTo>
                      <a:pt x="206" y="64"/>
                    </a:lnTo>
                    <a:lnTo>
                      <a:pt x="192" y="66"/>
                    </a:lnTo>
                    <a:lnTo>
                      <a:pt x="178" y="66"/>
                    </a:lnTo>
                    <a:lnTo>
                      <a:pt x="164" y="66"/>
                    </a:lnTo>
                    <a:lnTo>
                      <a:pt x="150" y="66"/>
                    </a:lnTo>
                    <a:lnTo>
                      <a:pt x="136" y="64"/>
                    </a:lnTo>
                    <a:lnTo>
                      <a:pt x="124" y="62"/>
                    </a:lnTo>
                    <a:lnTo>
                      <a:pt x="112" y="58"/>
                    </a:lnTo>
                    <a:lnTo>
                      <a:pt x="100" y="56"/>
                    </a:lnTo>
                    <a:lnTo>
                      <a:pt x="88" y="52"/>
                    </a:lnTo>
                    <a:lnTo>
                      <a:pt x="76" y="48"/>
                    </a:lnTo>
                    <a:lnTo>
                      <a:pt x="66" y="44"/>
                    </a:lnTo>
                    <a:lnTo>
                      <a:pt x="56" y="40"/>
                    </a:lnTo>
                    <a:lnTo>
                      <a:pt x="48" y="38"/>
                    </a:lnTo>
                    <a:lnTo>
                      <a:pt x="40" y="34"/>
                    </a:lnTo>
                    <a:lnTo>
                      <a:pt x="32" y="30"/>
                    </a:lnTo>
                    <a:lnTo>
                      <a:pt x="24" y="26"/>
                    </a:lnTo>
                    <a:lnTo>
                      <a:pt x="18" y="22"/>
                    </a:lnTo>
                    <a:lnTo>
                      <a:pt x="14" y="20"/>
                    </a:lnTo>
                    <a:lnTo>
                      <a:pt x="8" y="16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2" y="18"/>
                    </a:lnTo>
                    <a:lnTo>
                      <a:pt x="6" y="24"/>
                    </a:lnTo>
                    <a:lnTo>
                      <a:pt x="8" y="32"/>
                    </a:lnTo>
                    <a:lnTo>
                      <a:pt x="10" y="38"/>
                    </a:lnTo>
                    <a:lnTo>
                      <a:pt x="12" y="44"/>
                    </a:lnTo>
                    <a:lnTo>
                      <a:pt x="14" y="50"/>
                    </a:lnTo>
                    <a:lnTo>
                      <a:pt x="18" y="56"/>
                    </a:lnTo>
                    <a:lnTo>
                      <a:pt x="20" y="62"/>
                    </a:lnTo>
                    <a:lnTo>
                      <a:pt x="24" y="64"/>
                    </a:lnTo>
                    <a:lnTo>
                      <a:pt x="28" y="66"/>
                    </a:lnTo>
                    <a:lnTo>
                      <a:pt x="34" y="68"/>
                    </a:lnTo>
                    <a:lnTo>
                      <a:pt x="38" y="70"/>
                    </a:lnTo>
                    <a:lnTo>
                      <a:pt x="44" y="72"/>
                    </a:lnTo>
                    <a:lnTo>
                      <a:pt x="50" y="74"/>
                    </a:lnTo>
                    <a:lnTo>
                      <a:pt x="56" y="76"/>
                    </a:lnTo>
                    <a:lnTo>
                      <a:pt x="60" y="78"/>
                    </a:lnTo>
                    <a:lnTo>
                      <a:pt x="64" y="80"/>
                    </a:lnTo>
                    <a:lnTo>
                      <a:pt x="66" y="80"/>
                    </a:lnTo>
                    <a:lnTo>
                      <a:pt x="70" y="82"/>
                    </a:lnTo>
                    <a:lnTo>
                      <a:pt x="74" y="82"/>
                    </a:lnTo>
                    <a:lnTo>
                      <a:pt x="76" y="82"/>
                    </a:lnTo>
                    <a:lnTo>
                      <a:pt x="80" y="84"/>
                    </a:lnTo>
                    <a:lnTo>
                      <a:pt x="82" y="84"/>
                    </a:lnTo>
                    <a:lnTo>
                      <a:pt x="86" y="86"/>
                    </a:lnTo>
                    <a:lnTo>
                      <a:pt x="88" y="86"/>
                    </a:lnTo>
                    <a:lnTo>
                      <a:pt x="92" y="86"/>
                    </a:lnTo>
                    <a:lnTo>
                      <a:pt x="94" y="86"/>
                    </a:lnTo>
                    <a:lnTo>
                      <a:pt x="98" y="88"/>
                    </a:lnTo>
                    <a:lnTo>
                      <a:pt x="100" y="88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10" y="88"/>
                    </a:lnTo>
                    <a:lnTo>
                      <a:pt x="110" y="88"/>
                    </a:lnTo>
                    <a:lnTo>
                      <a:pt x="110" y="90"/>
                    </a:lnTo>
                    <a:lnTo>
                      <a:pt x="110" y="90"/>
                    </a:lnTo>
                    <a:lnTo>
                      <a:pt x="110" y="92"/>
                    </a:lnTo>
                    <a:lnTo>
                      <a:pt x="112" y="94"/>
                    </a:lnTo>
                    <a:lnTo>
                      <a:pt x="112" y="94"/>
                    </a:lnTo>
                    <a:lnTo>
                      <a:pt x="112" y="96"/>
                    </a:lnTo>
                    <a:lnTo>
                      <a:pt x="114" y="96"/>
                    </a:lnTo>
                    <a:lnTo>
                      <a:pt x="114" y="98"/>
                    </a:lnTo>
                    <a:lnTo>
                      <a:pt x="116" y="100"/>
                    </a:lnTo>
                    <a:lnTo>
                      <a:pt x="116" y="100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20" y="104"/>
                    </a:lnTo>
                    <a:lnTo>
                      <a:pt x="120" y="10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3" name="Freeform 49"/>
              <p:cNvSpPr>
                <a:spLocks/>
              </p:cNvSpPr>
              <p:nvPr/>
            </p:nvSpPr>
            <p:spPr bwMode="auto">
              <a:xfrm>
                <a:off x="1883141" y="2139760"/>
                <a:ext cx="299951" cy="58177"/>
              </a:xfrm>
              <a:custGeom>
                <a:avLst/>
                <a:gdLst/>
                <a:ahLst/>
                <a:cxnLst>
                  <a:cxn ang="0">
                    <a:pos x="2" y="20"/>
                  </a:cxn>
                  <a:cxn ang="0">
                    <a:pos x="8" y="22"/>
                  </a:cxn>
                  <a:cxn ang="0">
                    <a:pos x="14" y="24"/>
                  </a:cxn>
                  <a:cxn ang="0">
                    <a:pos x="20" y="26"/>
                  </a:cxn>
                  <a:cxn ang="0">
                    <a:pos x="26" y="28"/>
                  </a:cxn>
                  <a:cxn ang="0">
                    <a:pos x="32" y="28"/>
                  </a:cxn>
                  <a:cxn ang="0">
                    <a:pos x="38" y="30"/>
                  </a:cxn>
                  <a:cxn ang="0">
                    <a:pos x="44" y="30"/>
                  </a:cxn>
                  <a:cxn ang="0">
                    <a:pos x="52" y="30"/>
                  </a:cxn>
                  <a:cxn ang="0">
                    <a:pos x="60" y="30"/>
                  </a:cxn>
                  <a:cxn ang="0">
                    <a:pos x="66" y="30"/>
                  </a:cxn>
                  <a:cxn ang="0">
                    <a:pos x="74" y="30"/>
                  </a:cxn>
                  <a:cxn ang="0">
                    <a:pos x="80" y="30"/>
                  </a:cxn>
                  <a:cxn ang="0">
                    <a:pos x="88" y="28"/>
                  </a:cxn>
                  <a:cxn ang="0">
                    <a:pos x="94" y="28"/>
                  </a:cxn>
                  <a:cxn ang="0">
                    <a:pos x="102" y="26"/>
                  </a:cxn>
                  <a:cxn ang="0">
                    <a:pos x="108" y="26"/>
                  </a:cxn>
                  <a:cxn ang="0">
                    <a:pos x="114" y="24"/>
                  </a:cxn>
                  <a:cxn ang="0">
                    <a:pos x="120" y="22"/>
                  </a:cxn>
                  <a:cxn ang="0">
                    <a:pos x="124" y="20"/>
                  </a:cxn>
                  <a:cxn ang="0">
                    <a:pos x="130" y="18"/>
                  </a:cxn>
                  <a:cxn ang="0">
                    <a:pos x="136" y="16"/>
                  </a:cxn>
                  <a:cxn ang="0">
                    <a:pos x="140" y="14"/>
                  </a:cxn>
                  <a:cxn ang="0">
                    <a:pos x="146" y="12"/>
                  </a:cxn>
                  <a:cxn ang="0">
                    <a:pos x="144" y="8"/>
                  </a:cxn>
                  <a:cxn ang="0">
                    <a:pos x="136" y="6"/>
                  </a:cxn>
                  <a:cxn ang="0">
                    <a:pos x="128" y="4"/>
                  </a:cxn>
                  <a:cxn ang="0">
                    <a:pos x="120" y="2"/>
                  </a:cxn>
                  <a:cxn ang="0">
                    <a:pos x="110" y="2"/>
                  </a:cxn>
                  <a:cxn ang="0">
                    <a:pos x="100" y="0"/>
                  </a:cxn>
                  <a:cxn ang="0">
                    <a:pos x="90" y="0"/>
                  </a:cxn>
                  <a:cxn ang="0">
                    <a:pos x="80" y="0"/>
                  </a:cxn>
                  <a:cxn ang="0">
                    <a:pos x="68" y="2"/>
                  </a:cxn>
                  <a:cxn ang="0">
                    <a:pos x="58" y="2"/>
                  </a:cxn>
                  <a:cxn ang="0">
                    <a:pos x="48" y="4"/>
                  </a:cxn>
                  <a:cxn ang="0">
                    <a:pos x="38" y="6"/>
                  </a:cxn>
                  <a:cxn ang="0">
                    <a:pos x="28" y="8"/>
                  </a:cxn>
                  <a:cxn ang="0">
                    <a:pos x="20" y="12"/>
                  </a:cxn>
                  <a:cxn ang="0">
                    <a:pos x="10" y="14"/>
                  </a:cxn>
                  <a:cxn ang="0">
                    <a:pos x="4" y="18"/>
                  </a:cxn>
                  <a:cxn ang="0">
                    <a:pos x="0" y="20"/>
                  </a:cxn>
                </a:cxnLst>
                <a:rect l="0" t="0" r="r" b="b"/>
                <a:pathLst>
                  <a:path w="148" h="30">
                    <a:moveTo>
                      <a:pt x="0" y="20"/>
                    </a:moveTo>
                    <a:lnTo>
                      <a:pt x="2" y="20"/>
                    </a:lnTo>
                    <a:lnTo>
                      <a:pt x="4" y="22"/>
                    </a:lnTo>
                    <a:lnTo>
                      <a:pt x="8" y="22"/>
                    </a:lnTo>
                    <a:lnTo>
                      <a:pt x="10" y="24"/>
                    </a:lnTo>
                    <a:lnTo>
                      <a:pt x="14" y="24"/>
                    </a:lnTo>
                    <a:lnTo>
                      <a:pt x="16" y="26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6" y="28"/>
                    </a:lnTo>
                    <a:lnTo>
                      <a:pt x="28" y="28"/>
                    </a:lnTo>
                    <a:lnTo>
                      <a:pt x="32" y="28"/>
                    </a:lnTo>
                    <a:lnTo>
                      <a:pt x="34" y="28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4" y="30"/>
                    </a:lnTo>
                    <a:lnTo>
                      <a:pt x="48" y="30"/>
                    </a:lnTo>
                    <a:lnTo>
                      <a:pt x="52" y="30"/>
                    </a:lnTo>
                    <a:lnTo>
                      <a:pt x="56" y="30"/>
                    </a:lnTo>
                    <a:lnTo>
                      <a:pt x="60" y="30"/>
                    </a:lnTo>
                    <a:lnTo>
                      <a:pt x="62" y="30"/>
                    </a:lnTo>
                    <a:lnTo>
                      <a:pt x="66" y="30"/>
                    </a:lnTo>
                    <a:lnTo>
                      <a:pt x="70" y="30"/>
                    </a:lnTo>
                    <a:lnTo>
                      <a:pt x="74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4" y="30"/>
                    </a:lnTo>
                    <a:lnTo>
                      <a:pt x="88" y="28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8" y="28"/>
                    </a:lnTo>
                    <a:lnTo>
                      <a:pt x="102" y="26"/>
                    </a:lnTo>
                    <a:lnTo>
                      <a:pt x="104" y="26"/>
                    </a:lnTo>
                    <a:lnTo>
                      <a:pt x="108" y="26"/>
                    </a:lnTo>
                    <a:lnTo>
                      <a:pt x="110" y="24"/>
                    </a:lnTo>
                    <a:lnTo>
                      <a:pt x="114" y="24"/>
                    </a:lnTo>
                    <a:lnTo>
                      <a:pt x="116" y="24"/>
                    </a:lnTo>
                    <a:lnTo>
                      <a:pt x="120" y="22"/>
                    </a:lnTo>
                    <a:lnTo>
                      <a:pt x="122" y="22"/>
                    </a:lnTo>
                    <a:lnTo>
                      <a:pt x="124" y="20"/>
                    </a:lnTo>
                    <a:lnTo>
                      <a:pt x="128" y="20"/>
                    </a:lnTo>
                    <a:lnTo>
                      <a:pt x="130" y="18"/>
                    </a:lnTo>
                    <a:lnTo>
                      <a:pt x="134" y="18"/>
                    </a:lnTo>
                    <a:lnTo>
                      <a:pt x="136" y="16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4" y="12"/>
                    </a:lnTo>
                    <a:lnTo>
                      <a:pt x="146" y="12"/>
                    </a:lnTo>
                    <a:lnTo>
                      <a:pt x="148" y="10"/>
                    </a:lnTo>
                    <a:lnTo>
                      <a:pt x="144" y="8"/>
                    </a:lnTo>
                    <a:lnTo>
                      <a:pt x="140" y="8"/>
                    </a:lnTo>
                    <a:lnTo>
                      <a:pt x="136" y="6"/>
                    </a:lnTo>
                    <a:lnTo>
                      <a:pt x="132" y="6"/>
                    </a:lnTo>
                    <a:lnTo>
                      <a:pt x="128" y="4"/>
                    </a:lnTo>
                    <a:lnTo>
                      <a:pt x="124" y="4"/>
                    </a:lnTo>
                    <a:lnTo>
                      <a:pt x="120" y="2"/>
                    </a:lnTo>
                    <a:lnTo>
                      <a:pt x="114" y="2"/>
                    </a:lnTo>
                    <a:lnTo>
                      <a:pt x="110" y="2"/>
                    </a:lnTo>
                    <a:lnTo>
                      <a:pt x="104" y="2"/>
                    </a:lnTo>
                    <a:lnTo>
                      <a:pt x="100" y="0"/>
                    </a:lnTo>
                    <a:lnTo>
                      <a:pt x="94" y="0"/>
                    </a:lnTo>
                    <a:lnTo>
                      <a:pt x="90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4" y="0"/>
                    </a:lnTo>
                    <a:lnTo>
                      <a:pt x="68" y="2"/>
                    </a:lnTo>
                    <a:lnTo>
                      <a:pt x="64" y="2"/>
                    </a:lnTo>
                    <a:lnTo>
                      <a:pt x="58" y="2"/>
                    </a:lnTo>
                    <a:lnTo>
                      <a:pt x="52" y="4"/>
                    </a:lnTo>
                    <a:lnTo>
                      <a:pt x="48" y="4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2" y="8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0" y="14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9523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4" name="Freeform 50"/>
              <p:cNvSpPr>
                <a:spLocks/>
              </p:cNvSpPr>
              <p:nvPr/>
            </p:nvSpPr>
            <p:spPr bwMode="auto">
              <a:xfrm>
                <a:off x="2312800" y="1848877"/>
                <a:ext cx="154029" cy="5817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6" y="8"/>
                  </a:cxn>
                  <a:cxn ang="0">
                    <a:pos x="6" y="10"/>
                  </a:cxn>
                  <a:cxn ang="0">
                    <a:pos x="8" y="10"/>
                  </a:cxn>
                  <a:cxn ang="0">
                    <a:pos x="10" y="12"/>
                  </a:cxn>
                  <a:cxn ang="0">
                    <a:pos x="10" y="14"/>
                  </a:cxn>
                  <a:cxn ang="0">
                    <a:pos x="12" y="16"/>
                  </a:cxn>
                  <a:cxn ang="0">
                    <a:pos x="14" y="16"/>
                  </a:cxn>
                  <a:cxn ang="0">
                    <a:pos x="16" y="18"/>
                  </a:cxn>
                  <a:cxn ang="0">
                    <a:pos x="20" y="20"/>
                  </a:cxn>
                  <a:cxn ang="0">
                    <a:pos x="22" y="20"/>
                  </a:cxn>
                  <a:cxn ang="0">
                    <a:pos x="24" y="22"/>
                  </a:cxn>
                  <a:cxn ang="0">
                    <a:pos x="28" y="24"/>
                  </a:cxn>
                  <a:cxn ang="0">
                    <a:pos x="30" y="24"/>
                  </a:cxn>
                  <a:cxn ang="0">
                    <a:pos x="34" y="26"/>
                  </a:cxn>
                  <a:cxn ang="0">
                    <a:pos x="38" y="26"/>
                  </a:cxn>
                  <a:cxn ang="0">
                    <a:pos x="42" y="28"/>
                  </a:cxn>
                  <a:cxn ang="0">
                    <a:pos x="46" y="28"/>
                  </a:cxn>
                  <a:cxn ang="0">
                    <a:pos x="50" y="28"/>
                  </a:cxn>
                  <a:cxn ang="0">
                    <a:pos x="54" y="30"/>
                  </a:cxn>
                  <a:cxn ang="0">
                    <a:pos x="60" y="30"/>
                  </a:cxn>
                  <a:cxn ang="0">
                    <a:pos x="64" y="30"/>
                  </a:cxn>
                  <a:cxn ang="0">
                    <a:pos x="70" y="30"/>
                  </a:cxn>
                  <a:cxn ang="0">
                    <a:pos x="76" y="30"/>
                  </a:cxn>
                  <a:cxn ang="0">
                    <a:pos x="74" y="30"/>
                  </a:cxn>
                  <a:cxn ang="0">
                    <a:pos x="72" y="28"/>
                  </a:cxn>
                  <a:cxn ang="0">
                    <a:pos x="68" y="28"/>
                  </a:cxn>
                  <a:cxn ang="0">
                    <a:pos x="64" y="26"/>
                  </a:cxn>
                  <a:cxn ang="0">
                    <a:pos x="60" y="26"/>
                  </a:cxn>
                  <a:cxn ang="0">
                    <a:pos x="54" y="24"/>
                  </a:cxn>
                  <a:cxn ang="0">
                    <a:pos x="46" y="22"/>
                  </a:cxn>
                  <a:cxn ang="0">
                    <a:pos x="40" y="20"/>
                  </a:cxn>
                  <a:cxn ang="0">
                    <a:pos x="34" y="16"/>
                  </a:cxn>
                  <a:cxn ang="0">
                    <a:pos x="26" y="14"/>
                  </a:cxn>
                  <a:cxn ang="0">
                    <a:pos x="24" y="14"/>
                  </a:cxn>
                  <a:cxn ang="0">
                    <a:pos x="20" y="12"/>
                  </a:cxn>
                  <a:cxn ang="0">
                    <a:pos x="18" y="12"/>
                  </a:cxn>
                  <a:cxn ang="0">
                    <a:pos x="14" y="10"/>
                  </a:cxn>
                  <a:cxn ang="0">
                    <a:pos x="12" y="8"/>
                  </a:cxn>
                  <a:cxn ang="0">
                    <a:pos x="10" y="8"/>
                  </a:cxn>
                  <a:cxn ang="0">
                    <a:pos x="6" y="6"/>
                  </a:cxn>
                  <a:cxn ang="0">
                    <a:pos x="4" y="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6" h="30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6" y="18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4" y="22"/>
                    </a:lnTo>
                    <a:lnTo>
                      <a:pt x="28" y="24"/>
                    </a:lnTo>
                    <a:lnTo>
                      <a:pt x="30" y="24"/>
                    </a:lnTo>
                    <a:lnTo>
                      <a:pt x="34" y="26"/>
                    </a:lnTo>
                    <a:lnTo>
                      <a:pt x="38" y="26"/>
                    </a:lnTo>
                    <a:lnTo>
                      <a:pt x="42" y="28"/>
                    </a:lnTo>
                    <a:lnTo>
                      <a:pt x="46" y="28"/>
                    </a:lnTo>
                    <a:lnTo>
                      <a:pt x="50" y="28"/>
                    </a:lnTo>
                    <a:lnTo>
                      <a:pt x="54" y="30"/>
                    </a:lnTo>
                    <a:lnTo>
                      <a:pt x="60" y="30"/>
                    </a:lnTo>
                    <a:lnTo>
                      <a:pt x="64" y="30"/>
                    </a:lnTo>
                    <a:lnTo>
                      <a:pt x="70" y="30"/>
                    </a:lnTo>
                    <a:lnTo>
                      <a:pt x="76" y="30"/>
                    </a:lnTo>
                    <a:lnTo>
                      <a:pt x="74" y="30"/>
                    </a:lnTo>
                    <a:lnTo>
                      <a:pt x="72" y="28"/>
                    </a:lnTo>
                    <a:lnTo>
                      <a:pt x="68" y="28"/>
                    </a:lnTo>
                    <a:lnTo>
                      <a:pt x="64" y="26"/>
                    </a:lnTo>
                    <a:lnTo>
                      <a:pt x="60" y="26"/>
                    </a:lnTo>
                    <a:lnTo>
                      <a:pt x="54" y="24"/>
                    </a:lnTo>
                    <a:lnTo>
                      <a:pt x="46" y="22"/>
                    </a:lnTo>
                    <a:lnTo>
                      <a:pt x="40" y="20"/>
                    </a:lnTo>
                    <a:lnTo>
                      <a:pt x="34" y="16"/>
                    </a:lnTo>
                    <a:lnTo>
                      <a:pt x="26" y="14"/>
                    </a:lnTo>
                    <a:lnTo>
                      <a:pt x="24" y="14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5" name="Freeform 51"/>
              <p:cNvSpPr>
                <a:spLocks/>
              </p:cNvSpPr>
              <p:nvPr/>
            </p:nvSpPr>
            <p:spPr bwMode="auto">
              <a:xfrm>
                <a:off x="1595351" y="1856634"/>
                <a:ext cx="109441" cy="96961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54" y="2"/>
                  </a:cxn>
                  <a:cxn ang="0">
                    <a:pos x="54" y="4"/>
                  </a:cxn>
                  <a:cxn ang="0">
                    <a:pos x="54" y="6"/>
                  </a:cxn>
                  <a:cxn ang="0">
                    <a:pos x="54" y="6"/>
                  </a:cxn>
                  <a:cxn ang="0">
                    <a:pos x="54" y="8"/>
                  </a:cxn>
                  <a:cxn ang="0">
                    <a:pos x="54" y="10"/>
                  </a:cxn>
                  <a:cxn ang="0">
                    <a:pos x="52" y="12"/>
                  </a:cxn>
                  <a:cxn ang="0">
                    <a:pos x="52" y="14"/>
                  </a:cxn>
                  <a:cxn ang="0">
                    <a:pos x="52" y="16"/>
                  </a:cxn>
                  <a:cxn ang="0">
                    <a:pos x="50" y="16"/>
                  </a:cxn>
                  <a:cxn ang="0">
                    <a:pos x="50" y="18"/>
                  </a:cxn>
                  <a:cxn ang="0">
                    <a:pos x="48" y="20"/>
                  </a:cxn>
                  <a:cxn ang="0">
                    <a:pos x="46" y="24"/>
                  </a:cxn>
                  <a:cxn ang="0">
                    <a:pos x="44" y="26"/>
                  </a:cxn>
                  <a:cxn ang="0">
                    <a:pos x="42" y="28"/>
                  </a:cxn>
                  <a:cxn ang="0">
                    <a:pos x="40" y="30"/>
                  </a:cxn>
                  <a:cxn ang="0">
                    <a:pos x="38" y="32"/>
                  </a:cxn>
                  <a:cxn ang="0">
                    <a:pos x="36" y="34"/>
                  </a:cxn>
                  <a:cxn ang="0">
                    <a:pos x="34" y="36"/>
                  </a:cxn>
                  <a:cxn ang="0">
                    <a:pos x="30" y="38"/>
                  </a:cxn>
                  <a:cxn ang="0">
                    <a:pos x="26" y="40"/>
                  </a:cxn>
                  <a:cxn ang="0">
                    <a:pos x="24" y="42"/>
                  </a:cxn>
                  <a:cxn ang="0">
                    <a:pos x="20" y="44"/>
                  </a:cxn>
                  <a:cxn ang="0">
                    <a:pos x="14" y="46"/>
                  </a:cxn>
                  <a:cxn ang="0">
                    <a:pos x="10" y="48"/>
                  </a:cxn>
                  <a:cxn ang="0">
                    <a:pos x="6" y="50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2" y="50"/>
                  </a:cxn>
                  <a:cxn ang="0">
                    <a:pos x="6" y="48"/>
                  </a:cxn>
                  <a:cxn ang="0">
                    <a:pos x="8" y="44"/>
                  </a:cxn>
                  <a:cxn ang="0">
                    <a:pos x="12" y="42"/>
                  </a:cxn>
                  <a:cxn ang="0">
                    <a:pos x="18" y="38"/>
                  </a:cxn>
                  <a:cxn ang="0">
                    <a:pos x="22" y="34"/>
                  </a:cxn>
                  <a:cxn ang="0">
                    <a:pos x="28" y="30"/>
                  </a:cxn>
                  <a:cxn ang="0">
                    <a:pos x="32" y="26"/>
                  </a:cxn>
                  <a:cxn ang="0">
                    <a:pos x="38" y="22"/>
                  </a:cxn>
                  <a:cxn ang="0">
                    <a:pos x="40" y="20"/>
                  </a:cxn>
                  <a:cxn ang="0">
                    <a:pos x="42" y="16"/>
                  </a:cxn>
                  <a:cxn ang="0">
                    <a:pos x="44" y="14"/>
                  </a:cxn>
                  <a:cxn ang="0">
                    <a:pos x="46" y="12"/>
                  </a:cxn>
                  <a:cxn ang="0">
                    <a:pos x="48" y="10"/>
                  </a:cxn>
                  <a:cxn ang="0">
                    <a:pos x="50" y="8"/>
                  </a:cxn>
                  <a:cxn ang="0">
                    <a:pos x="52" y="8"/>
                  </a:cxn>
                  <a:cxn ang="0">
                    <a:pos x="52" y="6"/>
                  </a:cxn>
                  <a:cxn ang="0">
                    <a:pos x="54" y="4"/>
                  </a:cxn>
                  <a:cxn ang="0">
                    <a:pos x="54" y="2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54" h="50">
                    <a:moveTo>
                      <a:pt x="54" y="0"/>
                    </a:moveTo>
                    <a:lnTo>
                      <a:pt x="54" y="0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0" y="16"/>
                    </a:lnTo>
                    <a:lnTo>
                      <a:pt x="50" y="18"/>
                    </a:lnTo>
                    <a:lnTo>
                      <a:pt x="48" y="20"/>
                    </a:lnTo>
                    <a:lnTo>
                      <a:pt x="46" y="24"/>
                    </a:lnTo>
                    <a:lnTo>
                      <a:pt x="44" y="26"/>
                    </a:lnTo>
                    <a:lnTo>
                      <a:pt x="42" y="28"/>
                    </a:lnTo>
                    <a:lnTo>
                      <a:pt x="40" y="30"/>
                    </a:lnTo>
                    <a:lnTo>
                      <a:pt x="38" y="32"/>
                    </a:lnTo>
                    <a:lnTo>
                      <a:pt x="36" y="34"/>
                    </a:lnTo>
                    <a:lnTo>
                      <a:pt x="34" y="36"/>
                    </a:lnTo>
                    <a:lnTo>
                      <a:pt x="30" y="38"/>
                    </a:lnTo>
                    <a:lnTo>
                      <a:pt x="26" y="40"/>
                    </a:lnTo>
                    <a:lnTo>
                      <a:pt x="24" y="42"/>
                    </a:lnTo>
                    <a:lnTo>
                      <a:pt x="20" y="44"/>
                    </a:lnTo>
                    <a:lnTo>
                      <a:pt x="14" y="46"/>
                    </a:lnTo>
                    <a:lnTo>
                      <a:pt x="10" y="48"/>
                    </a:lnTo>
                    <a:lnTo>
                      <a:pt x="6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6" y="48"/>
                    </a:lnTo>
                    <a:lnTo>
                      <a:pt x="8" y="44"/>
                    </a:lnTo>
                    <a:lnTo>
                      <a:pt x="12" y="42"/>
                    </a:lnTo>
                    <a:lnTo>
                      <a:pt x="18" y="38"/>
                    </a:lnTo>
                    <a:lnTo>
                      <a:pt x="22" y="34"/>
                    </a:lnTo>
                    <a:lnTo>
                      <a:pt x="28" y="30"/>
                    </a:lnTo>
                    <a:lnTo>
                      <a:pt x="32" y="26"/>
                    </a:lnTo>
                    <a:lnTo>
                      <a:pt x="38" y="22"/>
                    </a:lnTo>
                    <a:lnTo>
                      <a:pt x="40" y="20"/>
                    </a:lnTo>
                    <a:lnTo>
                      <a:pt x="42" y="16"/>
                    </a:lnTo>
                    <a:lnTo>
                      <a:pt x="44" y="14"/>
                    </a:lnTo>
                    <a:lnTo>
                      <a:pt x="46" y="12"/>
                    </a:lnTo>
                    <a:lnTo>
                      <a:pt x="48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6" name="Freeform 52"/>
              <p:cNvSpPr>
                <a:spLocks/>
              </p:cNvSpPr>
              <p:nvPr/>
            </p:nvSpPr>
            <p:spPr bwMode="auto">
              <a:xfrm>
                <a:off x="1996636" y="2213450"/>
                <a:ext cx="60801" cy="19392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30" y="4"/>
                  </a:cxn>
                  <a:cxn ang="0">
                    <a:pos x="28" y="6"/>
                  </a:cxn>
                  <a:cxn ang="0">
                    <a:pos x="26" y="6"/>
                  </a:cxn>
                  <a:cxn ang="0">
                    <a:pos x="24" y="8"/>
                  </a:cxn>
                  <a:cxn ang="0">
                    <a:pos x="22" y="8"/>
                  </a:cxn>
                  <a:cxn ang="0">
                    <a:pos x="20" y="8"/>
                  </a:cxn>
                  <a:cxn ang="0">
                    <a:pos x="18" y="10"/>
                  </a:cxn>
                  <a:cxn ang="0">
                    <a:pos x="14" y="10"/>
                  </a:cxn>
                  <a:cxn ang="0">
                    <a:pos x="12" y="10"/>
                  </a:cxn>
                  <a:cxn ang="0">
                    <a:pos x="8" y="10"/>
                  </a:cxn>
                  <a:cxn ang="0">
                    <a:pos x="6" y="8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4" y="0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2" y="0"/>
                  </a:cxn>
                  <a:cxn ang="0">
                    <a:pos x="24" y="0"/>
                  </a:cxn>
                  <a:cxn ang="0">
                    <a:pos x="26" y="0"/>
                  </a:cxn>
                  <a:cxn ang="0">
                    <a:pos x="28" y="0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30" y="4"/>
                  </a:cxn>
                </a:cxnLst>
                <a:rect l="0" t="0" r="r" b="b"/>
                <a:pathLst>
                  <a:path w="30" h="10">
                    <a:moveTo>
                      <a:pt x="30" y="4"/>
                    </a:move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6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EE965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7" name="Freeform 53"/>
              <p:cNvSpPr>
                <a:spLocks/>
              </p:cNvSpPr>
              <p:nvPr/>
            </p:nvSpPr>
            <p:spPr bwMode="auto">
              <a:xfrm>
                <a:off x="1295400" y="1329165"/>
                <a:ext cx="1406525" cy="511954"/>
              </a:xfrm>
              <a:custGeom>
                <a:avLst/>
                <a:gdLst/>
                <a:ahLst/>
                <a:cxnLst>
                  <a:cxn ang="0">
                    <a:pos x="64" y="18"/>
                  </a:cxn>
                  <a:cxn ang="0">
                    <a:pos x="94" y="14"/>
                  </a:cxn>
                  <a:cxn ang="0">
                    <a:pos x="126" y="8"/>
                  </a:cxn>
                  <a:cxn ang="0">
                    <a:pos x="156" y="4"/>
                  </a:cxn>
                  <a:cxn ang="0">
                    <a:pos x="188" y="4"/>
                  </a:cxn>
                  <a:cxn ang="0">
                    <a:pos x="218" y="8"/>
                  </a:cxn>
                  <a:cxn ang="0">
                    <a:pos x="248" y="16"/>
                  </a:cxn>
                  <a:cxn ang="0">
                    <a:pos x="278" y="24"/>
                  </a:cxn>
                  <a:cxn ang="0">
                    <a:pos x="308" y="32"/>
                  </a:cxn>
                  <a:cxn ang="0">
                    <a:pos x="324" y="34"/>
                  </a:cxn>
                  <a:cxn ang="0">
                    <a:pos x="340" y="34"/>
                  </a:cxn>
                  <a:cxn ang="0">
                    <a:pos x="358" y="34"/>
                  </a:cxn>
                  <a:cxn ang="0">
                    <a:pos x="376" y="32"/>
                  </a:cxn>
                  <a:cxn ang="0">
                    <a:pos x="394" y="30"/>
                  </a:cxn>
                  <a:cxn ang="0">
                    <a:pos x="422" y="22"/>
                  </a:cxn>
                  <a:cxn ang="0">
                    <a:pos x="450" y="12"/>
                  </a:cxn>
                  <a:cxn ang="0">
                    <a:pos x="480" y="6"/>
                  </a:cxn>
                  <a:cxn ang="0">
                    <a:pos x="510" y="0"/>
                  </a:cxn>
                  <a:cxn ang="0">
                    <a:pos x="540" y="2"/>
                  </a:cxn>
                  <a:cxn ang="0">
                    <a:pos x="572" y="4"/>
                  </a:cxn>
                  <a:cxn ang="0">
                    <a:pos x="602" y="10"/>
                  </a:cxn>
                  <a:cxn ang="0">
                    <a:pos x="634" y="14"/>
                  </a:cxn>
                  <a:cxn ang="0">
                    <a:pos x="664" y="14"/>
                  </a:cxn>
                  <a:cxn ang="0">
                    <a:pos x="684" y="24"/>
                  </a:cxn>
                  <a:cxn ang="0">
                    <a:pos x="694" y="44"/>
                  </a:cxn>
                  <a:cxn ang="0">
                    <a:pos x="690" y="74"/>
                  </a:cxn>
                  <a:cxn ang="0">
                    <a:pos x="678" y="88"/>
                  </a:cxn>
                  <a:cxn ang="0">
                    <a:pos x="672" y="106"/>
                  </a:cxn>
                  <a:cxn ang="0">
                    <a:pos x="670" y="140"/>
                  </a:cxn>
                  <a:cxn ang="0">
                    <a:pos x="666" y="176"/>
                  </a:cxn>
                  <a:cxn ang="0">
                    <a:pos x="656" y="210"/>
                  </a:cxn>
                  <a:cxn ang="0">
                    <a:pos x="636" y="238"/>
                  </a:cxn>
                  <a:cxn ang="0">
                    <a:pos x="608" y="250"/>
                  </a:cxn>
                  <a:cxn ang="0">
                    <a:pos x="570" y="258"/>
                  </a:cxn>
                  <a:cxn ang="0">
                    <a:pos x="524" y="260"/>
                  </a:cxn>
                  <a:cxn ang="0">
                    <a:pos x="482" y="258"/>
                  </a:cxn>
                  <a:cxn ang="0">
                    <a:pos x="448" y="248"/>
                  </a:cxn>
                  <a:cxn ang="0">
                    <a:pos x="420" y="230"/>
                  </a:cxn>
                  <a:cxn ang="0">
                    <a:pos x="398" y="206"/>
                  </a:cxn>
                  <a:cxn ang="0">
                    <a:pos x="382" y="174"/>
                  </a:cxn>
                  <a:cxn ang="0">
                    <a:pos x="372" y="142"/>
                  </a:cxn>
                  <a:cxn ang="0">
                    <a:pos x="360" y="106"/>
                  </a:cxn>
                  <a:cxn ang="0">
                    <a:pos x="350" y="88"/>
                  </a:cxn>
                  <a:cxn ang="0">
                    <a:pos x="344" y="90"/>
                  </a:cxn>
                  <a:cxn ang="0">
                    <a:pos x="334" y="110"/>
                  </a:cxn>
                  <a:cxn ang="0">
                    <a:pos x="322" y="148"/>
                  </a:cxn>
                  <a:cxn ang="0">
                    <a:pos x="310" y="180"/>
                  </a:cxn>
                  <a:cxn ang="0">
                    <a:pos x="296" y="210"/>
                  </a:cxn>
                  <a:cxn ang="0">
                    <a:pos x="274" y="236"/>
                  </a:cxn>
                  <a:cxn ang="0">
                    <a:pos x="246" y="252"/>
                  </a:cxn>
                  <a:cxn ang="0">
                    <a:pos x="210" y="260"/>
                  </a:cxn>
                  <a:cxn ang="0">
                    <a:pos x="166" y="264"/>
                  </a:cxn>
                  <a:cxn ang="0">
                    <a:pos x="122" y="262"/>
                  </a:cxn>
                  <a:cxn ang="0">
                    <a:pos x="84" y="254"/>
                  </a:cxn>
                  <a:cxn ang="0">
                    <a:pos x="56" y="240"/>
                  </a:cxn>
                  <a:cxn ang="0">
                    <a:pos x="38" y="212"/>
                  </a:cxn>
                  <a:cxn ang="0">
                    <a:pos x="28" y="178"/>
                  </a:cxn>
                  <a:cxn ang="0">
                    <a:pos x="26" y="142"/>
                  </a:cxn>
                  <a:cxn ang="0">
                    <a:pos x="24" y="106"/>
                  </a:cxn>
                  <a:cxn ang="0">
                    <a:pos x="8" y="88"/>
                  </a:cxn>
                  <a:cxn ang="0">
                    <a:pos x="0" y="46"/>
                  </a:cxn>
                  <a:cxn ang="0">
                    <a:pos x="12" y="28"/>
                  </a:cxn>
                  <a:cxn ang="0">
                    <a:pos x="32" y="20"/>
                  </a:cxn>
                </a:cxnLst>
                <a:rect l="0" t="0" r="r" b="b"/>
                <a:pathLst>
                  <a:path w="694" h="264">
                    <a:moveTo>
                      <a:pt x="38" y="20"/>
                    </a:moveTo>
                    <a:lnTo>
                      <a:pt x="42" y="20"/>
                    </a:lnTo>
                    <a:lnTo>
                      <a:pt x="46" y="20"/>
                    </a:lnTo>
                    <a:lnTo>
                      <a:pt x="50" y="20"/>
                    </a:lnTo>
                    <a:lnTo>
                      <a:pt x="56" y="20"/>
                    </a:lnTo>
                    <a:lnTo>
                      <a:pt x="60" y="18"/>
                    </a:lnTo>
                    <a:lnTo>
                      <a:pt x="64" y="18"/>
                    </a:lnTo>
                    <a:lnTo>
                      <a:pt x="68" y="18"/>
                    </a:lnTo>
                    <a:lnTo>
                      <a:pt x="74" y="18"/>
                    </a:lnTo>
                    <a:lnTo>
                      <a:pt x="78" y="16"/>
                    </a:lnTo>
                    <a:lnTo>
                      <a:pt x="82" y="16"/>
                    </a:lnTo>
                    <a:lnTo>
                      <a:pt x="86" y="16"/>
                    </a:lnTo>
                    <a:lnTo>
                      <a:pt x="90" y="14"/>
                    </a:lnTo>
                    <a:lnTo>
                      <a:pt x="94" y="14"/>
                    </a:lnTo>
                    <a:lnTo>
                      <a:pt x="100" y="12"/>
                    </a:lnTo>
                    <a:lnTo>
                      <a:pt x="104" y="12"/>
                    </a:lnTo>
                    <a:lnTo>
                      <a:pt x="108" y="12"/>
                    </a:lnTo>
                    <a:lnTo>
                      <a:pt x="112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6" y="8"/>
                    </a:lnTo>
                    <a:lnTo>
                      <a:pt x="130" y="8"/>
                    </a:lnTo>
                    <a:lnTo>
                      <a:pt x="134" y="8"/>
                    </a:lnTo>
                    <a:lnTo>
                      <a:pt x="138" y="6"/>
                    </a:lnTo>
                    <a:lnTo>
                      <a:pt x="144" y="6"/>
                    </a:lnTo>
                    <a:lnTo>
                      <a:pt x="148" y="6"/>
                    </a:lnTo>
                    <a:lnTo>
                      <a:pt x="152" y="6"/>
                    </a:lnTo>
                    <a:lnTo>
                      <a:pt x="156" y="4"/>
                    </a:lnTo>
                    <a:lnTo>
                      <a:pt x="162" y="4"/>
                    </a:lnTo>
                    <a:lnTo>
                      <a:pt x="166" y="4"/>
                    </a:lnTo>
                    <a:lnTo>
                      <a:pt x="170" y="4"/>
                    </a:lnTo>
                    <a:lnTo>
                      <a:pt x="176" y="4"/>
                    </a:lnTo>
                    <a:lnTo>
                      <a:pt x="180" y="4"/>
                    </a:lnTo>
                    <a:lnTo>
                      <a:pt x="184" y="4"/>
                    </a:lnTo>
                    <a:lnTo>
                      <a:pt x="188" y="4"/>
                    </a:lnTo>
                    <a:lnTo>
                      <a:pt x="192" y="4"/>
                    </a:lnTo>
                    <a:lnTo>
                      <a:pt x="196" y="6"/>
                    </a:lnTo>
                    <a:lnTo>
                      <a:pt x="200" y="6"/>
                    </a:lnTo>
                    <a:lnTo>
                      <a:pt x="204" y="6"/>
                    </a:lnTo>
                    <a:lnTo>
                      <a:pt x="208" y="8"/>
                    </a:lnTo>
                    <a:lnTo>
                      <a:pt x="214" y="8"/>
                    </a:lnTo>
                    <a:lnTo>
                      <a:pt x="218" y="8"/>
                    </a:lnTo>
                    <a:lnTo>
                      <a:pt x="222" y="10"/>
                    </a:lnTo>
                    <a:lnTo>
                      <a:pt x="226" y="10"/>
                    </a:lnTo>
                    <a:lnTo>
                      <a:pt x="230" y="12"/>
                    </a:lnTo>
                    <a:lnTo>
                      <a:pt x="236" y="14"/>
                    </a:lnTo>
                    <a:lnTo>
                      <a:pt x="240" y="14"/>
                    </a:lnTo>
                    <a:lnTo>
                      <a:pt x="244" y="16"/>
                    </a:lnTo>
                    <a:lnTo>
                      <a:pt x="248" y="16"/>
                    </a:lnTo>
                    <a:lnTo>
                      <a:pt x="254" y="18"/>
                    </a:lnTo>
                    <a:lnTo>
                      <a:pt x="258" y="20"/>
                    </a:lnTo>
                    <a:lnTo>
                      <a:pt x="262" y="20"/>
                    </a:lnTo>
                    <a:lnTo>
                      <a:pt x="266" y="22"/>
                    </a:lnTo>
                    <a:lnTo>
                      <a:pt x="270" y="22"/>
                    </a:lnTo>
                    <a:lnTo>
                      <a:pt x="274" y="24"/>
                    </a:lnTo>
                    <a:lnTo>
                      <a:pt x="278" y="24"/>
                    </a:lnTo>
                    <a:lnTo>
                      <a:pt x="284" y="26"/>
                    </a:lnTo>
                    <a:lnTo>
                      <a:pt x="288" y="28"/>
                    </a:lnTo>
                    <a:lnTo>
                      <a:pt x="292" y="28"/>
                    </a:lnTo>
                    <a:lnTo>
                      <a:pt x="296" y="30"/>
                    </a:lnTo>
                    <a:lnTo>
                      <a:pt x="300" y="30"/>
                    </a:lnTo>
                    <a:lnTo>
                      <a:pt x="304" y="30"/>
                    </a:lnTo>
                    <a:lnTo>
                      <a:pt x="308" y="32"/>
                    </a:lnTo>
                    <a:lnTo>
                      <a:pt x="312" y="32"/>
                    </a:lnTo>
                    <a:lnTo>
                      <a:pt x="314" y="32"/>
                    </a:lnTo>
                    <a:lnTo>
                      <a:pt x="316" y="32"/>
                    </a:lnTo>
                    <a:lnTo>
                      <a:pt x="318" y="34"/>
                    </a:lnTo>
                    <a:lnTo>
                      <a:pt x="320" y="34"/>
                    </a:lnTo>
                    <a:lnTo>
                      <a:pt x="322" y="34"/>
                    </a:lnTo>
                    <a:lnTo>
                      <a:pt x="324" y="34"/>
                    </a:lnTo>
                    <a:lnTo>
                      <a:pt x="326" y="34"/>
                    </a:lnTo>
                    <a:lnTo>
                      <a:pt x="328" y="34"/>
                    </a:lnTo>
                    <a:lnTo>
                      <a:pt x="332" y="34"/>
                    </a:lnTo>
                    <a:lnTo>
                      <a:pt x="334" y="34"/>
                    </a:lnTo>
                    <a:lnTo>
                      <a:pt x="336" y="34"/>
                    </a:lnTo>
                    <a:lnTo>
                      <a:pt x="338" y="34"/>
                    </a:lnTo>
                    <a:lnTo>
                      <a:pt x="340" y="34"/>
                    </a:lnTo>
                    <a:lnTo>
                      <a:pt x="344" y="34"/>
                    </a:lnTo>
                    <a:lnTo>
                      <a:pt x="346" y="34"/>
                    </a:lnTo>
                    <a:lnTo>
                      <a:pt x="348" y="34"/>
                    </a:lnTo>
                    <a:lnTo>
                      <a:pt x="352" y="34"/>
                    </a:lnTo>
                    <a:lnTo>
                      <a:pt x="354" y="34"/>
                    </a:lnTo>
                    <a:lnTo>
                      <a:pt x="356" y="34"/>
                    </a:lnTo>
                    <a:lnTo>
                      <a:pt x="358" y="34"/>
                    </a:lnTo>
                    <a:lnTo>
                      <a:pt x="360" y="34"/>
                    </a:lnTo>
                    <a:lnTo>
                      <a:pt x="364" y="34"/>
                    </a:lnTo>
                    <a:lnTo>
                      <a:pt x="366" y="34"/>
                    </a:lnTo>
                    <a:lnTo>
                      <a:pt x="368" y="34"/>
                    </a:lnTo>
                    <a:lnTo>
                      <a:pt x="370" y="34"/>
                    </a:lnTo>
                    <a:lnTo>
                      <a:pt x="372" y="32"/>
                    </a:lnTo>
                    <a:lnTo>
                      <a:pt x="376" y="32"/>
                    </a:lnTo>
                    <a:lnTo>
                      <a:pt x="378" y="32"/>
                    </a:lnTo>
                    <a:lnTo>
                      <a:pt x="380" y="32"/>
                    </a:lnTo>
                    <a:lnTo>
                      <a:pt x="382" y="32"/>
                    </a:lnTo>
                    <a:lnTo>
                      <a:pt x="384" y="32"/>
                    </a:lnTo>
                    <a:lnTo>
                      <a:pt x="386" y="30"/>
                    </a:lnTo>
                    <a:lnTo>
                      <a:pt x="390" y="30"/>
                    </a:lnTo>
                    <a:lnTo>
                      <a:pt x="394" y="30"/>
                    </a:lnTo>
                    <a:lnTo>
                      <a:pt x="398" y="28"/>
                    </a:lnTo>
                    <a:lnTo>
                      <a:pt x="400" y="28"/>
                    </a:lnTo>
                    <a:lnTo>
                      <a:pt x="404" y="26"/>
                    </a:lnTo>
                    <a:lnTo>
                      <a:pt x="408" y="26"/>
                    </a:lnTo>
                    <a:lnTo>
                      <a:pt x="412" y="24"/>
                    </a:lnTo>
                    <a:lnTo>
                      <a:pt x="418" y="22"/>
                    </a:lnTo>
                    <a:lnTo>
                      <a:pt x="422" y="22"/>
                    </a:lnTo>
                    <a:lnTo>
                      <a:pt x="426" y="20"/>
                    </a:lnTo>
                    <a:lnTo>
                      <a:pt x="430" y="20"/>
                    </a:lnTo>
                    <a:lnTo>
                      <a:pt x="434" y="18"/>
                    </a:lnTo>
                    <a:lnTo>
                      <a:pt x="438" y="16"/>
                    </a:lnTo>
                    <a:lnTo>
                      <a:pt x="442" y="16"/>
                    </a:lnTo>
                    <a:lnTo>
                      <a:pt x="446" y="14"/>
                    </a:lnTo>
                    <a:lnTo>
                      <a:pt x="450" y="12"/>
                    </a:lnTo>
                    <a:lnTo>
                      <a:pt x="456" y="12"/>
                    </a:lnTo>
                    <a:lnTo>
                      <a:pt x="460" y="10"/>
                    </a:lnTo>
                    <a:lnTo>
                      <a:pt x="464" y="10"/>
                    </a:lnTo>
                    <a:lnTo>
                      <a:pt x="468" y="8"/>
                    </a:lnTo>
                    <a:lnTo>
                      <a:pt x="472" y="8"/>
                    </a:lnTo>
                    <a:lnTo>
                      <a:pt x="476" y="6"/>
                    </a:lnTo>
                    <a:lnTo>
                      <a:pt x="480" y="6"/>
                    </a:lnTo>
                    <a:lnTo>
                      <a:pt x="484" y="4"/>
                    </a:lnTo>
                    <a:lnTo>
                      <a:pt x="488" y="4"/>
                    </a:lnTo>
                    <a:lnTo>
                      <a:pt x="494" y="2"/>
                    </a:lnTo>
                    <a:lnTo>
                      <a:pt x="498" y="2"/>
                    </a:lnTo>
                    <a:lnTo>
                      <a:pt x="502" y="2"/>
                    </a:lnTo>
                    <a:lnTo>
                      <a:pt x="506" y="2"/>
                    </a:lnTo>
                    <a:lnTo>
                      <a:pt x="510" y="0"/>
                    </a:lnTo>
                    <a:lnTo>
                      <a:pt x="514" y="0"/>
                    </a:lnTo>
                    <a:lnTo>
                      <a:pt x="518" y="0"/>
                    </a:lnTo>
                    <a:lnTo>
                      <a:pt x="522" y="0"/>
                    </a:lnTo>
                    <a:lnTo>
                      <a:pt x="526" y="0"/>
                    </a:lnTo>
                    <a:lnTo>
                      <a:pt x="532" y="0"/>
                    </a:lnTo>
                    <a:lnTo>
                      <a:pt x="536" y="2"/>
                    </a:lnTo>
                    <a:lnTo>
                      <a:pt x="540" y="2"/>
                    </a:lnTo>
                    <a:lnTo>
                      <a:pt x="544" y="2"/>
                    </a:lnTo>
                    <a:lnTo>
                      <a:pt x="550" y="2"/>
                    </a:lnTo>
                    <a:lnTo>
                      <a:pt x="554" y="2"/>
                    </a:lnTo>
                    <a:lnTo>
                      <a:pt x="558" y="4"/>
                    </a:lnTo>
                    <a:lnTo>
                      <a:pt x="562" y="4"/>
                    </a:lnTo>
                    <a:lnTo>
                      <a:pt x="568" y="4"/>
                    </a:lnTo>
                    <a:lnTo>
                      <a:pt x="572" y="4"/>
                    </a:lnTo>
                    <a:lnTo>
                      <a:pt x="576" y="6"/>
                    </a:lnTo>
                    <a:lnTo>
                      <a:pt x="580" y="6"/>
                    </a:lnTo>
                    <a:lnTo>
                      <a:pt x="584" y="6"/>
                    </a:lnTo>
                    <a:lnTo>
                      <a:pt x="590" y="8"/>
                    </a:lnTo>
                    <a:lnTo>
                      <a:pt x="594" y="8"/>
                    </a:lnTo>
                    <a:lnTo>
                      <a:pt x="598" y="8"/>
                    </a:lnTo>
                    <a:lnTo>
                      <a:pt x="602" y="10"/>
                    </a:lnTo>
                    <a:lnTo>
                      <a:pt x="606" y="10"/>
                    </a:lnTo>
                    <a:lnTo>
                      <a:pt x="612" y="10"/>
                    </a:lnTo>
                    <a:lnTo>
                      <a:pt x="616" y="12"/>
                    </a:lnTo>
                    <a:lnTo>
                      <a:pt x="620" y="12"/>
                    </a:lnTo>
                    <a:lnTo>
                      <a:pt x="624" y="12"/>
                    </a:lnTo>
                    <a:lnTo>
                      <a:pt x="628" y="12"/>
                    </a:lnTo>
                    <a:lnTo>
                      <a:pt x="634" y="14"/>
                    </a:lnTo>
                    <a:lnTo>
                      <a:pt x="638" y="14"/>
                    </a:lnTo>
                    <a:lnTo>
                      <a:pt x="642" y="14"/>
                    </a:lnTo>
                    <a:lnTo>
                      <a:pt x="646" y="14"/>
                    </a:lnTo>
                    <a:lnTo>
                      <a:pt x="652" y="14"/>
                    </a:lnTo>
                    <a:lnTo>
                      <a:pt x="656" y="14"/>
                    </a:lnTo>
                    <a:lnTo>
                      <a:pt x="660" y="14"/>
                    </a:lnTo>
                    <a:lnTo>
                      <a:pt x="664" y="14"/>
                    </a:lnTo>
                    <a:lnTo>
                      <a:pt x="666" y="14"/>
                    </a:lnTo>
                    <a:lnTo>
                      <a:pt x="670" y="16"/>
                    </a:lnTo>
                    <a:lnTo>
                      <a:pt x="674" y="16"/>
                    </a:lnTo>
                    <a:lnTo>
                      <a:pt x="676" y="18"/>
                    </a:lnTo>
                    <a:lnTo>
                      <a:pt x="678" y="20"/>
                    </a:lnTo>
                    <a:lnTo>
                      <a:pt x="682" y="22"/>
                    </a:lnTo>
                    <a:lnTo>
                      <a:pt x="684" y="24"/>
                    </a:lnTo>
                    <a:lnTo>
                      <a:pt x="686" y="26"/>
                    </a:lnTo>
                    <a:lnTo>
                      <a:pt x="688" y="28"/>
                    </a:lnTo>
                    <a:lnTo>
                      <a:pt x="690" y="32"/>
                    </a:lnTo>
                    <a:lnTo>
                      <a:pt x="690" y="34"/>
                    </a:lnTo>
                    <a:lnTo>
                      <a:pt x="692" y="38"/>
                    </a:lnTo>
                    <a:lnTo>
                      <a:pt x="692" y="40"/>
                    </a:lnTo>
                    <a:lnTo>
                      <a:pt x="694" y="44"/>
                    </a:lnTo>
                    <a:lnTo>
                      <a:pt x="694" y="46"/>
                    </a:lnTo>
                    <a:lnTo>
                      <a:pt x="694" y="62"/>
                    </a:lnTo>
                    <a:lnTo>
                      <a:pt x="694" y="64"/>
                    </a:lnTo>
                    <a:lnTo>
                      <a:pt x="694" y="68"/>
                    </a:lnTo>
                    <a:lnTo>
                      <a:pt x="692" y="70"/>
                    </a:lnTo>
                    <a:lnTo>
                      <a:pt x="692" y="72"/>
                    </a:lnTo>
                    <a:lnTo>
                      <a:pt x="690" y="74"/>
                    </a:lnTo>
                    <a:lnTo>
                      <a:pt x="688" y="76"/>
                    </a:lnTo>
                    <a:lnTo>
                      <a:pt x="686" y="78"/>
                    </a:lnTo>
                    <a:lnTo>
                      <a:pt x="686" y="80"/>
                    </a:lnTo>
                    <a:lnTo>
                      <a:pt x="684" y="82"/>
                    </a:lnTo>
                    <a:lnTo>
                      <a:pt x="682" y="84"/>
                    </a:lnTo>
                    <a:lnTo>
                      <a:pt x="680" y="86"/>
                    </a:lnTo>
                    <a:lnTo>
                      <a:pt x="678" y="88"/>
                    </a:lnTo>
                    <a:lnTo>
                      <a:pt x="676" y="88"/>
                    </a:lnTo>
                    <a:lnTo>
                      <a:pt x="674" y="90"/>
                    </a:lnTo>
                    <a:lnTo>
                      <a:pt x="672" y="90"/>
                    </a:lnTo>
                    <a:lnTo>
                      <a:pt x="672" y="92"/>
                    </a:lnTo>
                    <a:lnTo>
                      <a:pt x="672" y="96"/>
                    </a:lnTo>
                    <a:lnTo>
                      <a:pt x="672" y="100"/>
                    </a:lnTo>
                    <a:lnTo>
                      <a:pt x="672" y="106"/>
                    </a:lnTo>
                    <a:lnTo>
                      <a:pt x="670" y="110"/>
                    </a:lnTo>
                    <a:lnTo>
                      <a:pt x="670" y="114"/>
                    </a:lnTo>
                    <a:lnTo>
                      <a:pt x="670" y="120"/>
                    </a:lnTo>
                    <a:lnTo>
                      <a:pt x="670" y="124"/>
                    </a:lnTo>
                    <a:lnTo>
                      <a:pt x="670" y="130"/>
                    </a:lnTo>
                    <a:lnTo>
                      <a:pt x="670" y="134"/>
                    </a:lnTo>
                    <a:lnTo>
                      <a:pt x="670" y="140"/>
                    </a:lnTo>
                    <a:lnTo>
                      <a:pt x="670" y="146"/>
                    </a:lnTo>
                    <a:lnTo>
                      <a:pt x="670" y="150"/>
                    </a:lnTo>
                    <a:lnTo>
                      <a:pt x="668" y="156"/>
                    </a:lnTo>
                    <a:lnTo>
                      <a:pt x="668" y="160"/>
                    </a:lnTo>
                    <a:lnTo>
                      <a:pt x="668" y="166"/>
                    </a:lnTo>
                    <a:lnTo>
                      <a:pt x="668" y="170"/>
                    </a:lnTo>
                    <a:lnTo>
                      <a:pt x="666" y="176"/>
                    </a:lnTo>
                    <a:lnTo>
                      <a:pt x="666" y="180"/>
                    </a:lnTo>
                    <a:lnTo>
                      <a:pt x="664" y="186"/>
                    </a:lnTo>
                    <a:lnTo>
                      <a:pt x="664" y="190"/>
                    </a:lnTo>
                    <a:lnTo>
                      <a:pt x="662" y="196"/>
                    </a:lnTo>
                    <a:lnTo>
                      <a:pt x="660" y="200"/>
                    </a:lnTo>
                    <a:lnTo>
                      <a:pt x="658" y="206"/>
                    </a:lnTo>
                    <a:lnTo>
                      <a:pt x="656" y="210"/>
                    </a:lnTo>
                    <a:lnTo>
                      <a:pt x="654" y="214"/>
                    </a:lnTo>
                    <a:lnTo>
                      <a:pt x="652" y="218"/>
                    </a:lnTo>
                    <a:lnTo>
                      <a:pt x="650" y="222"/>
                    </a:lnTo>
                    <a:lnTo>
                      <a:pt x="648" y="226"/>
                    </a:lnTo>
                    <a:lnTo>
                      <a:pt x="644" y="230"/>
                    </a:lnTo>
                    <a:lnTo>
                      <a:pt x="640" y="234"/>
                    </a:lnTo>
                    <a:lnTo>
                      <a:pt x="636" y="238"/>
                    </a:lnTo>
                    <a:lnTo>
                      <a:pt x="634" y="240"/>
                    </a:lnTo>
                    <a:lnTo>
                      <a:pt x="630" y="242"/>
                    </a:lnTo>
                    <a:lnTo>
                      <a:pt x="626" y="244"/>
                    </a:lnTo>
                    <a:lnTo>
                      <a:pt x="622" y="246"/>
                    </a:lnTo>
                    <a:lnTo>
                      <a:pt x="618" y="248"/>
                    </a:lnTo>
                    <a:lnTo>
                      <a:pt x="614" y="250"/>
                    </a:lnTo>
                    <a:lnTo>
                      <a:pt x="608" y="250"/>
                    </a:lnTo>
                    <a:lnTo>
                      <a:pt x="604" y="252"/>
                    </a:lnTo>
                    <a:lnTo>
                      <a:pt x="598" y="254"/>
                    </a:lnTo>
                    <a:lnTo>
                      <a:pt x="592" y="254"/>
                    </a:lnTo>
                    <a:lnTo>
                      <a:pt x="588" y="256"/>
                    </a:lnTo>
                    <a:lnTo>
                      <a:pt x="582" y="256"/>
                    </a:lnTo>
                    <a:lnTo>
                      <a:pt x="576" y="258"/>
                    </a:lnTo>
                    <a:lnTo>
                      <a:pt x="570" y="258"/>
                    </a:lnTo>
                    <a:lnTo>
                      <a:pt x="564" y="258"/>
                    </a:lnTo>
                    <a:lnTo>
                      <a:pt x="556" y="260"/>
                    </a:lnTo>
                    <a:lnTo>
                      <a:pt x="550" y="260"/>
                    </a:lnTo>
                    <a:lnTo>
                      <a:pt x="544" y="260"/>
                    </a:lnTo>
                    <a:lnTo>
                      <a:pt x="538" y="260"/>
                    </a:lnTo>
                    <a:lnTo>
                      <a:pt x="532" y="260"/>
                    </a:lnTo>
                    <a:lnTo>
                      <a:pt x="524" y="260"/>
                    </a:lnTo>
                    <a:lnTo>
                      <a:pt x="518" y="260"/>
                    </a:lnTo>
                    <a:lnTo>
                      <a:pt x="512" y="260"/>
                    </a:lnTo>
                    <a:lnTo>
                      <a:pt x="506" y="260"/>
                    </a:lnTo>
                    <a:lnTo>
                      <a:pt x="500" y="258"/>
                    </a:lnTo>
                    <a:lnTo>
                      <a:pt x="494" y="258"/>
                    </a:lnTo>
                    <a:lnTo>
                      <a:pt x="488" y="258"/>
                    </a:lnTo>
                    <a:lnTo>
                      <a:pt x="482" y="258"/>
                    </a:lnTo>
                    <a:lnTo>
                      <a:pt x="476" y="256"/>
                    </a:lnTo>
                    <a:lnTo>
                      <a:pt x="472" y="256"/>
                    </a:lnTo>
                    <a:lnTo>
                      <a:pt x="466" y="254"/>
                    </a:lnTo>
                    <a:lnTo>
                      <a:pt x="462" y="254"/>
                    </a:lnTo>
                    <a:lnTo>
                      <a:pt x="456" y="252"/>
                    </a:lnTo>
                    <a:lnTo>
                      <a:pt x="452" y="250"/>
                    </a:lnTo>
                    <a:lnTo>
                      <a:pt x="448" y="248"/>
                    </a:lnTo>
                    <a:lnTo>
                      <a:pt x="444" y="246"/>
                    </a:lnTo>
                    <a:lnTo>
                      <a:pt x="438" y="244"/>
                    </a:lnTo>
                    <a:lnTo>
                      <a:pt x="434" y="242"/>
                    </a:lnTo>
                    <a:lnTo>
                      <a:pt x="430" y="240"/>
                    </a:lnTo>
                    <a:lnTo>
                      <a:pt x="426" y="236"/>
                    </a:lnTo>
                    <a:lnTo>
                      <a:pt x="424" y="234"/>
                    </a:lnTo>
                    <a:lnTo>
                      <a:pt x="420" y="230"/>
                    </a:lnTo>
                    <a:lnTo>
                      <a:pt x="416" y="228"/>
                    </a:lnTo>
                    <a:lnTo>
                      <a:pt x="412" y="224"/>
                    </a:lnTo>
                    <a:lnTo>
                      <a:pt x="410" y="220"/>
                    </a:lnTo>
                    <a:lnTo>
                      <a:pt x="406" y="218"/>
                    </a:lnTo>
                    <a:lnTo>
                      <a:pt x="404" y="214"/>
                    </a:lnTo>
                    <a:lnTo>
                      <a:pt x="402" y="210"/>
                    </a:lnTo>
                    <a:lnTo>
                      <a:pt x="398" y="206"/>
                    </a:lnTo>
                    <a:lnTo>
                      <a:pt x="396" y="202"/>
                    </a:lnTo>
                    <a:lnTo>
                      <a:pt x="394" y="198"/>
                    </a:lnTo>
                    <a:lnTo>
                      <a:pt x="392" y="192"/>
                    </a:lnTo>
                    <a:lnTo>
                      <a:pt x="388" y="188"/>
                    </a:lnTo>
                    <a:lnTo>
                      <a:pt x="386" y="184"/>
                    </a:lnTo>
                    <a:lnTo>
                      <a:pt x="384" y="180"/>
                    </a:lnTo>
                    <a:lnTo>
                      <a:pt x="382" y="174"/>
                    </a:lnTo>
                    <a:lnTo>
                      <a:pt x="380" y="170"/>
                    </a:lnTo>
                    <a:lnTo>
                      <a:pt x="380" y="166"/>
                    </a:lnTo>
                    <a:lnTo>
                      <a:pt x="378" y="162"/>
                    </a:lnTo>
                    <a:lnTo>
                      <a:pt x="376" y="156"/>
                    </a:lnTo>
                    <a:lnTo>
                      <a:pt x="374" y="152"/>
                    </a:lnTo>
                    <a:lnTo>
                      <a:pt x="372" y="146"/>
                    </a:lnTo>
                    <a:lnTo>
                      <a:pt x="372" y="142"/>
                    </a:lnTo>
                    <a:lnTo>
                      <a:pt x="370" y="138"/>
                    </a:lnTo>
                    <a:lnTo>
                      <a:pt x="368" y="130"/>
                    </a:lnTo>
                    <a:lnTo>
                      <a:pt x="366" y="124"/>
                    </a:lnTo>
                    <a:lnTo>
                      <a:pt x="364" y="120"/>
                    </a:lnTo>
                    <a:lnTo>
                      <a:pt x="364" y="114"/>
                    </a:lnTo>
                    <a:lnTo>
                      <a:pt x="362" y="110"/>
                    </a:lnTo>
                    <a:lnTo>
                      <a:pt x="360" y="106"/>
                    </a:lnTo>
                    <a:lnTo>
                      <a:pt x="358" y="102"/>
                    </a:lnTo>
                    <a:lnTo>
                      <a:pt x="356" y="98"/>
                    </a:lnTo>
                    <a:lnTo>
                      <a:pt x="354" y="96"/>
                    </a:lnTo>
                    <a:lnTo>
                      <a:pt x="354" y="92"/>
                    </a:lnTo>
                    <a:lnTo>
                      <a:pt x="352" y="90"/>
                    </a:lnTo>
                    <a:lnTo>
                      <a:pt x="350" y="90"/>
                    </a:lnTo>
                    <a:lnTo>
                      <a:pt x="350" y="88"/>
                    </a:lnTo>
                    <a:lnTo>
                      <a:pt x="348" y="88"/>
                    </a:lnTo>
                    <a:lnTo>
                      <a:pt x="348" y="88"/>
                    </a:lnTo>
                    <a:lnTo>
                      <a:pt x="348" y="88"/>
                    </a:lnTo>
                    <a:lnTo>
                      <a:pt x="348" y="88"/>
                    </a:lnTo>
                    <a:lnTo>
                      <a:pt x="346" y="88"/>
                    </a:lnTo>
                    <a:lnTo>
                      <a:pt x="346" y="88"/>
                    </a:lnTo>
                    <a:lnTo>
                      <a:pt x="344" y="90"/>
                    </a:lnTo>
                    <a:lnTo>
                      <a:pt x="344" y="90"/>
                    </a:lnTo>
                    <a:lnTo>
                      <a:pt x="342" y="94"/>
                    </a:lnTo>
                    <a:lnTo>
                      <a:pt x="340" y="96"/>
                    </a:lnTo>
                    <a:lnTo>
                      <a:pt x="338" y="98"/>
                    </a:lnTo>
                    <a:lnTo>
                      <a:pt x="338" y="102"/>
                    </a:lnTo>
                    <a:lnTo>
                      <a:pt x="336" y="106"/>
                    </a:lnTo>
                    <a:lnTo>
                      <a:pt x="334" y="110"/>
                    </a:lnTo>
                    <a:lnTo>
                      <a:pt x="332" y="114"/>
                    </a:lnTo>
                    <a:lnTo>
                      <a:pt x="330" y="120"/>
                    </a:lnTo>
                    <a:lnTo>
                      <a:pt x="328" y="126"/>
                    </a:lnTo>
                    <a:lnTo>
                      <a:pt x="326" y="132"/>
                    </a:lnTo>
                    <a:lnTo>
                      <a:pt x="326" y="138"/>
                    </a:lnTo>
                    <a:lnTo>
                      <a:pt x="324" y="142"/>
                    </a:lnTo>
                    <a:lnTo>
                      <a:pt x="322" y="148"/>
                    </a:lnTo>
                    <a:lnTo>
                      <a:pt x="320" y="152"/>
                    </a:lnTo>
                    <a:lnTo>
                      <a:pt x="320" y="156"/>
                    </a:lnTo>
                    <a:lnTo>
                      <a:pt x="318" y="162"/>
                    </a:lnTo>
                    <a:lnTo>
                      <a:pt x="316" y="166"/>
                    </a:lnTo>
                    <a:lnTo>
                      <a:pt x="314" y="170"/>
                    </a:lnTo>
                    <a:lnTo>
                      <a:pt x="312" y="176"/>
                    </a:lnTo>
                    <a:lnTo>
                      <a:pt x="310" y="180"/>
                    </a:lnTo>
                    <a:lnTo>
                      <a:pt x="308" y="184"/>
                    </a:lnTo>
                    <a:lnTo>
                      <a:pt x="306" y="190"/>
                    </a:lnTo>
                    <a:lnTo>
                      <a:pt x="304" y="194"/>
                    </a:lnTo>
                    <a:lnTo>
                      <a:pt x="302" y="198"/>
                    </a:lnTo>
                    <a:lnTo>
                      <a:pt x="300" y="202"/>
                    </a:lnTo>
                    <a:lnTo>
                      <a:pt x="298" y="206"/>
                    </a:lnTo>
                    <a:lnTo>
                      <a:pt x="296" y="210"/>
                    </a:lnTo>
                    <a:lnTo>
                      <a:pt x="292" y="214"/>
                    </a:lnTo>
                    <a:lnTo>
                      <a:pt x="290" y="218"/>
                    </a:lnTo>
                    <a:lnTo>
                      <a:pt x="286" y="222"/>
                    </a:lnTo>
                    <a:lnTo>
                      <a:pt x="284" y="226"/>
                    </a:lnTo>
                    <a:lnTo>
                      <a:pt x="280" y="228"/>
                    </a:lnTo>
                    <a:lnTo>
                      <a:pt x="278" y="232"/>
                    </a:lnTo>
                    <a:lnTo>
                      <a:pt x="274" y="236"/>
                    </a:lnTo>
                    <a:lnTo>
                      <a:pt x="270" y="238"/>
                    </a:lnTo>
                    <a:lnTo>
                      <a:pt x="266" y="242"/>
                    </a:lnTo>
                    <a:lnTo>
                      <a:pt x="262" y="244"/>
                    </a:lnTo>
                    <a:lnTo>
                      <a:pt x="258" y="246"/>
                    </a:lnTo>
                    <a:lnTo>
                      <a:pt x="254" y="248"/>
                    </a:lnTo>
                    <a:lnTo>
                      <a:pt x="250" y="250"/>
                    </a:lnTo>
                    <a:lnTo>
                      <a:pt x="246" y="252"/>
                    </a:lnTo>
                    <a:lnTo>
                      <a:pt x="240" y="254"/>
                    </a:lnTo>
                    <a:lnTo>
                      <a:pt x="236" y="256"/>
                    </a:lnTo>
                    <a:lnTo>
                      <a:pt x="230" y="256"/>
                    </a:lnTo>
                    <a:lnTo>
                      <a:pt x="226" y="258"/>
                    </a:lnTo>
                    <a:lnTo>
                      <a:pt x="220" y="258"/>
                    </a:lnTo>
                    <a:lnTo>
                      <a:pt x="216" y="260"/>
                    </a:lnTo>
                    <a:lnTo>
                      <a:pt x="210" y="260"/>
                    </a:lnTo>
                    <a:lnTo>
                      <a:pt x="204" y="262"/>
                    </a:lnTo>
                    <a:lnTo>
                      <a:pt x="198" y="262"/>
                    </a:lnTo>
                    <a:lnTo>
                      <a:pt x="192" y="262"/>
                    </a:lnTo>
                    <a:lnTo>
                      <a:pt x="186" y="262"/>
                    </a:lnTo>
                    <a:lnTo>
                      <a:pt x="180" y="264"/>
                    </a:lnTo>
                    <a:lnTo>
                      <a:pt x="172" y="264"/>
                    </a:lnTo>
                    <a:lnTo>
                      <a:pt x="166" y="264"/>
                    </a:lnTo>
                    <a:lnTo>
                      <a:pt x="160" y="264"/>
                    </a:lnTo>
                    <a:lnTo>
                      <a:pt x="154" y="264"/>
                    </a:lnTo>
                    <a:lnTo>
                      <a:pt x="148" y="264"/>
                    </a:lnTo>
                    <a:lnTo>
                      <a:pt x="140" y="264"/>
                    </a:lnTo>
                    <a:lnTo>
                      <a:pt x="134" y="262"/>
                    </a:lnTo>
                    <a:lnTo>
                      <a:pt x="128" y="262"/>
                    </a:lnTo>
                    <a:lnTo>
                      <a:pt x="122" y="262"/>
                    </a:lnTo>
                    <a:lnTo>
                      <a:pt x="116" y="262"/>
                    </a:lnTo>
                    <a:lnTo>
                      <a:pt x="110" y="260"/>
                    </a:lnTo>
                    <a:lnTo>
                      <a:pt x="104" y="260"/>
                    </a:lnTo>
                    <a:lnTo>
                      <a:pt x="100" y="258"/>
                    </a:lnTo>
                    <a:lnTo>
                      <a:pt x="94" y="258"/>
                    </a:lnTo>
                    <a:lnTo>
                      <a:pt x="88" y="256"/>
                    </a:lnTo>
                    <a:lnTo>
                      <a:pt x="84" y="254"/>
                    </a:lnTo>
                    <a:lnTo>
                      <a:pt x="80" y="254"/>
                    </a:lnTo>
                    <a:lnTo>
                      <a:pt x="74" y="252"/>
                    </a:lnTo>
                    <a:lnTo>
                      <a:pt x="70" y="250"/>
                    </a:lnTo>
                    <a:lnTo>
                      <a:pt x="66" y="248"/>
                    </a:lnTo>
                    <a:lnTo>
                      <a:pt x="64" y="246"/>
                    </a:lnTo>
                    <a:lnTo>
                      <a:pt x="60" y="244"/>
                    </a:lnTo>
                    <a:lnTo>
                      <a:pt x="56" y="240"/>
                    </a:lnTo>
                    <a:lnTo>
                      <a:pt x="54" y="236"/>
                    </a:lnTo>
                    <a:lnTo>
                      <a:pt x="50" y="232"/>
                    </a:lnTo>
                    <a:lnTo>
                      <a:pt x="46" y="228"/>
                    </a:lnTo>
                    <a:lnTo>
                      <a:pt x="44" y="224"/>
                    </a:lnTo>
                    <a:lnTo>
                      <a:pt x="42" y="220"/>
                    </a:lnTo>
                    <a:lnTo>
                      <a:pt x="40" y="216"/>
                    </a:lnTo>
                    <a:lnTo>
                      <a:pt x="38" y="212"/>
                    </a:lnTo>
                    <a:lnTo>
                      <a:pt x="36" y="206"/>
                    </a:lnTo>
                    <a:lnTo>
                      <a:pt x="34" y="202"/>
                    </a:lnTo>
                    <a:lnTo>
                      <a:pt x="32" y="196"/>
                    </a:lnTo>
                    <a:lnTo>
                      <a:pt x="32" y="192"/>
                    </a:lnTo>
                    <a:lnTo>
                      <a:pt x="30" y="188"/>
                    </a:lnTo>
                    <a:lnTo>
                      <a:pt x="30" y="182"/>
                    </a:lnTo>
                    <a:lnTo>
                      <a:pt x="28" y="178"/>
                    </a:lnTo>
                    <a:lnTo>
                      <a:pt x="28" y="172"/>
                    </a:lnTo>
                    <a:lnTo>
                      <a:pt x="28" y="166"/>
                    </a:lnTo>
                    <a:lnTo>
                      <a:pt x="26" y="162"/>
                    </a:lnTo>
                    <a:lnTo>
                      <a:pt x="26" y="156"/>
                    </a:lnTo>
                    <a:lnTo>
                      <a:pt x="26" y="152"/>
                    </a:lnTo>
                    <a:lnTo>
                      <a:pt x="26" y="146"/>
                    </a:lnTo>
                    <a:lnTo>
                      <a:pt x="26" y="142"/>
                    </a:lnTo>
                    <a:lnTo>
                      <a:pt x="24" y="136"/>
                    </a:lnTo>
                    <a:lnTo>
                      <a:pt x="24" y="132"/>
                    </a:lnTo>
                    <a:lnTo>
                      <a:pt x="24" y="126"/>
                    </a:lnTo>
                    <a:lnTo>
                      <a:pt x="24" y="122"/>
                    </a:lnTo>
                    <a:lnTo>
                      <a:pt x="24" y="116"/>
                    </a:lnTo>
                    <a:lnTo>
                      <a:pt x="24" y="112"/>
                    </a:lnTo>
                    <a:lnTo>
                      <a:pt x="24" y="106"/>
                    </a:lnTo>
                    <a:lnTo>
                      <a:pt x="22" y="102"/>
                    </a:lnTo>
                    <a:lnTo>
                      <a:pt x="22" y="98"/>
                    </a:lnTo>
                    <a:lnTo>
                      <a:pt x="22" y="96"/>
                    </a:lnTo>
                    <a:lnTo>
                      <a:pt x="22" y="96"/>
                    </a:lnTo>
                    <a:lnTo>
                      <a:pt x="16" y="94"/>
                    </a:lnTo>
                    <a:lnTo>
                      <a:pt x="12" y="90"/>
                    </a:lnTo>
                    <a:lnTo>
                      <a:pt x="8" y="88"/>
                    </a:lnTo>
                    <a:lnTo>
                      <a:pt x="6" y="84"/>
                    </a:lnTo>
                    <a:lnTo>
                      <a:pt x="2" y="80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0" y="54"/>
                    </a:lnTo>
                    <a:lnTo>
                      <a:pt x="0" y="50"/>
                    </a:lnTo>
                    <a:lnTo>
                      <a:pt x="0" y="46"/>
                    </a:lnTo>
                    <a:lnTo>
                      <a:pt x="2" y="44"/>
                    </a:lnTo>
                    <a:lnTo>
                      <a:pt x="2" y="40"/>
                    </a:lnTo>
                    <a:lnTo>
                      <a:pt x="4" y="38"/>
                    </a:lnTo>
                    <a:lnTo>
                      <a:pt x="6" y="36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8"/>
                    </a:lnTo>
                    <a:lnTo>
                      <a:pt x="14" y="26"/>
                    </a:lnTo>
                    <a:lnTo>
                      <a:pt x="16" y="24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6" y="22"/>
                    </a:lnTo>
                    <a:lnTo>
                      <a:pt x="30" y="20"/>
                    </a:lnTo>
                    <a:lnTo>
                      <a:pt x="32" y="20"/>
                    </a:lnTo>
                    <a:lnTo>
                      <a:pt x="38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8" name="Freeform 54"/>
              <p:cNvSpPr>
                <a:spLocks/>
              </p:cNvSpPr>
              <p:nvPr/>
            </p:nvSpPr>
            <p:spPr bwMode="auto">
              <a:xfrm>
                <a:off x="1307560" y="1340801"/>
                <a:ext cx="1382205" cy="488684"/>
              </a:xfrm>
              <a:custGeom>
                <a:avLst/>
                <a:gdLst/>
                <a:ahLst/>
                <a:cxnLst>
                  <a:cxn ang="0">
                    <a:pos x="58" y="18"/>
                  </a:cxn>
                  <a:cxn ang="0">
                    <a:pos x="108" y="10"/>
                  </a:cxn>
                  <a:cxn ang="0">
                    <a:pos x="156" y="4"/>
                  </a:cxn>
                  <a:cxn ang="0">
                    <a:pos x="190" y="4"/>
                  </a:cxn>
                  <a:cxn ang="0">
                    <a:pos x="228" y="12"/>
                  </a:cxn>
                  <a:cxn ang="0">
                    <a:pos x="292" y="30"/>
                  </a:cxn>
                  <a:cxn ang="0">
                    <a:pos x="328" y="34"/>
                  </a:cxn>
                  <a:cxn ang="0">
                    <a:pos x="368" y="32"/>
                  </a:cxn>
                  <a:cxn ang="0">
                    <a:pos x="404" y="24"/>
                  </a:cxn>
                  <a:cxn ang="0">
                    <a:pos x="468" y="6"/>
                  </a:cxn>
                  <a:cxn ang="0">
                    <a:pos x="500" y="0"/>
                  </a:cxn>
                  <a:cxn ang="0">
                    <a:pos x="534" y="0"/>
                  </a:cxn>
                  <a:cxn ang="0">
                    <a:pos x="592" y="8"/>
                  </a:cxn>
                  <a:cxn ang="0">
                    <a:pos x="632" y="14"/>
                  </a:cxn>
                  <a:cxn ang="0">
                    <a:pos x="658" y="14"/>
                  </a:cxn>
                  <a:cxn ang="0">
                    <a:pos x="668" y="18"/>
                  </a:cxn>
                  <a:cxn ang="0">
                    <a:pos x="676" y="24"/>
                  </a:cxn>
                  <a:cxn ang="0">
                    <a:pos x="680" y="34"/>
                  </a:cxn>
                  <a:cxn ang="0">
                    <a:pos x="682" y="58"/>
                  </a:cxn>
                  <a:cxn ang="0">
                    <a:pos x="680" y="66"/>
                  </a:cxn>
                  <a:cxn ang="0">
                    <a:pos x="672" y="74"/>
                  </a:cxn>
                  <a:cxn ang="0">
                    <a:pos x="660" y="90"/>
                  </a:cxn>
                  <a:cxn ang="0">
                    <a:pos x="658" y="150"/>
                  </a:cxn>
                  <a:cxn ang="0">
                    <a:pos x="650" y="188"/>
                  </a:cxn>
                  <a:cxn ang="0">
                    <a:pos x="634" y="220"/>
                  </a:cxn>
                  <a:cxn ang="0">
                    <a:pos x="606" y="238"/>
                  </a:cxn>
                  <a:cxn ang="0">
                    <a:pos x="562" y="246"/>
                  </a:cxn>
                  <a:cxn ang="0">
                    <a:pos x="512" y="248"/>
                  </a:cxn>
                  <a:cxn ang="0">
                    <a:pos x="466" y="244"/>
                  </a:cxn>
                  <a:cxn ang="0">
                    <a:pos x="432" y="232"/>
                  </a:cxn>
                  <a:cxn ang="0">
                    <a:pos x="406" y="208"/>
                  </a:cxn>
                  <a:cxn ang="0">
                    <a:pos x="386" y="176"/>
                  </a:cxn>
                  <a:cxn ang="0">
                    <a:pos x="372" y="140"/>
                  </a:cxn>
                  <a:cxn ang="0">
                    <a:pos x="358" y="98"/>
                  </a:cxn>
                  <a:cxn ang="0">
                    <a:pos x="346" y="78"/>
                  </a:cxn>
                  <a:cxn ang="0">
                    <a:pos x="332" y="84"/>
                  </a:cxn>
                  <a:cxn ang="0">
                    <a:pos x="318" y="118"/>
                  </a:cxn>
                  <a:cxn ang="0">
                    <a:pos x="304" y="158"/>
                  </a:cxn>
                  <a:cxn ang="0">
                    <a:pos x="290" y="194"/>
                  </a:cxn>
                  <a:cxn ang="0">
                    <a:pos x="268" y="222"/>
                  </a:cxn>
                  <a:cxn ang="0">
                    <a:pos x="238" y="242"/>
                  </a:cxn>
                  <a:cxn ang="0">
                    <a:pos x="198" y="250"/>
                  </a:cxn>
                  <a:cxn ang="0">
                    <a:pos x="148" y="252"/>
                  </a:cxn>
                  <a:cxn ang="0">
                    <a:pos x="100" y="248"/>
                  </a:cxn>
                  <a:cxn ang="0">
                    <a:pos x="64" y="236"/>
                  </a:cxn>
                  <a:cxn ang="0">
                    <a:pos x="40" y="212"/>
                  </a:cxn>
                  <a:cxn ang="0">
                    <a:pos x="30" y="176"/>
                  </a:cxn>
                  <a:cxn ang="0">
                    <a:pos x="24" y="124"/>
                  </a:cxn>
                  <a:cxn ang="0">
                    <a:pos x="18" y="84"/>
                  </a:cxn>
                  <a:cxn ang="0">
                    <a:pos x="6" y="76"/>
                  </a:cxn>
                  <a:cxn ang="0">
                    <a:pos x="0" y="68"/>
                  </a:cxn>
                  <a:cxn ang="0">
                    <a:pos x="0" y="46"/>
                  </a:cxn>
                  <a:cxn ang="0">
                    <a:pos x="2" y="36"/>
                  </a:cxn>
                  <a:cxn ang="0">
                    <a:pos x="8" y="28"/>
                  </a:cxn>
                  <a:cxn ang="0">
                    <a:pos x="18" y="22"/>
                  </a:cxn>
                  <a:cxn ang="0">
                    <a:pos x="26" y="20"/>
                  </a:cxn>
                </a:cxnLst>
                <a:rect l="0" t="0" r="r" b="b"/>
                <a:pathLst>
                  <a:path w="682" h="252">
                    <a:moveTo>
                      <a:pt x="26" y="20"/>
                    </a:moveTo>
                    <a:lnTo>
                      <a:pt x="32" y="20"/>
                    </a:lnTo>
                    <a:lnTo>
                      <a:pt x="36" y="20"/>
                    </a:lnTo>
                    <a:lnTo>
                      <a:pt x="40" y="20"/>
                    </a:lnTo>
                    <a:lnTo>
                      <a:pt x="46" y="20"/>
                    </a:lnTo>
                    <a:lnTo>
                      <a:pt x="50" y="18"/>
                    </a:lnTo>
                    <a:lnTo>
                      <a:pt x="54" y="18"/>
                    </a:lnTo>
                    <a:lnTo>
                      <a:pt x="58" y="18"/>
                    </a:lnTo>
                    <a:lnTo>
                      <a:pt x="64" y="18"/>
                    </a:lnTo>
                    <a:lnTo>
                      <a:pt x="68" y="16"/>
                    </a:lnTo>
                    <a:lnTo>
                      <a:pt x="72" y="16"/>
                    </a:lnTo>
                    <a:lnTo>
                      <a:pt x="76" y="16"/>
                    </a:lnTo>
                    <a:lnTo>
                      <a:pt x="82" y="14"/>
                    </a:lnTo>
                    <a:lnTo>
                      <a:pt x="90" y="14"/>
                    </a:lnTo>
                    <a:lnTo>
                      <a:pt x="98" y="12"/>
                    </a:lnTo>
                    <a:lnTo>
                      <a:pt x="108" y="10"/>
                    </a:lnTo>
                    <a:lnTo>
                      <a:pt x="116" y="8"/>
                    </a:lnTo>
                    <a:lnTo>
                      <a:pt x="124" y="8"/>
                    </a:lnTo>
                    <a:lnTo>
                      <a:pt x="134" y="6"/>
                    </a:lnTo>
                    <a:lnTo>
                      <a:pt x="138" y="6"/>
                    </a:lnTo>
                    <a:lnTo>
                      <a:pt x="142" y="6"/>
                    </a:lnTo>
                    <a:lnTo>
                      <a:pt x="146" y="4"/>
                    </a:lnTo>
                    <a:lnTo>
                      <a:pt x="152" y="4"/>
                    </a:lnTo>
                    <a:lnTo>
                      <a:pt x="156" y="4"/>
                    </a:lnTo>
                    <a:lnTo>
                      <a:pt x="160" y="4"/>
                    </a:lnTo>
                    <a:lnTo>
                      <a:pt x="164" y="4"/>
                    </a:lnTo>
                    <a:lnTo>
                      <a:pt x="170" y="4"/>
                    </a:lnTo>
                    <a:lnTo>
                      <a:pt x="174" y="4"/>
                    </a:lnTo>
                    <a:lnTo>
                      <a:pt x="178" y="4"/>
                    </a:lnTo>
                    <a:lnTo>
                      <a:pt x="182" y="4"/>
                    </a:lnTo>
                    <a:lnTo>
                      <a:pt x="186" y="4"/>
                    </a:lnTo>
                    <a:lnTo>
                      <a:pt x="190" y="4"/>
                    </a:lnTo>
                    <a:lnTo>
                      <a:pt x="194" y="6"/>
                    </a:lnTo>
                    <a:lnTo>
                      <a:pt x="198" y="6"/>
                    </a:lnTo>
                    <a:lnTo>
                      <a:pt x="202" y="6"/>
                    </a:lnTo>
                    <a:lnTo>
                      <a:pt x="206" y="8"/>
                    </a:lnTo>
                    <a:lnTo>
                      <a:pt x="210" y="8"/>
                    </a:lnTo>
                    <a:lnTo>
                      <a:pt x="214" y="10"/>
                    </a:lnTo>
                    <a:lnTo>
                      <a:pt x="220" y="10"/>
                    </a:lnTo>
                    <a:lnTo>
                      <a:pt x="228" y="12"/>
                    </a:lnTo>
                    <a:lnTo>
                      <a:pt x="236" y="14"/>
                    </a:lnTo>
                    <a:lnTo>
                      <a:pt x="246" y="18"/>
                    </a:lnTo>
                    <a:lnTo>
                      <a:pt x="254" y="20"/>
                    </a:lnTo>
                    <a:lnTo>
                      <a:pt x="262" y="22"/>
                    </a:lnTo>
                    <a:lnTo>
                      <a:pt x="272" y="24"/>
                    </a:lnTo>
                    <a:lnTo>
                      <a:pt x="280" y="26"/>
                    </a:lnTo>
                    <a:lnTo>
                      <a:pt x="288" y="28"/>
                    </a:lnTo>
                    <a:lnTo>
                      <a:pt x="292" y="30"/>
                    </a:lnTo>
                    <a:lnTo>
                      <a:pt x="296" y="30"/>
                    </a:lnTo>
                    <a:lnTo>
                      <a:pt x="300" y="32"/>
                    </a:lnTo>
                    <a:lnTo>
                      <a:pt x="304" y="32"/>
                    </a:lnTo>
                    <a:lnTo>
                      <a:pt x="308" y="32"/>
                    </a:lnTo>
                    <a:lnTo>
                      <a:pt x="312" y="32"/>
                    </a:lnTo>
                    <a:lnTo>
                      <a:pt x="318" y="34"/>
                    </a:lnTo>
                    <a:lnTo>
                      <a:pt x="322" y="34"/>
                    </a:lnTo>
                    <a:lnTo>
                      <a:pt x="328" y="34"/>
                    </a:lnTo>
                    <a:lnTo>
                      <a:pt x="332" y="34"/>
                    </a:lnTo>
                    <a:lnTo>
                      <a:pt x="338" y="34"/>
                    </a:lnTo>
                    <a:lnTo>
                      <a:pt x="342" y="34"/>
                    </a:lnTo>
                    <a:lnTo>
                      <a:pt x="348" y="34"/>
                    </a:lnTo>
                    <a:lnTo>
                      <a:pt x="352" y="34"/>
                    </a:lnTo>
                    <a:lnTo>
                      <a:pt x="358" y="34"/>
                    </a:lnTo>
                    <a:lnTo>
                      <a:pt x="362" y="34"/>
                    </a:lnTo>
                    <a:lnTo>
                      <a:pt x="368" y="32"/>
                    </a:lnTo>
                    <a:lnTo>
                      <a:pt x="372" y="32"/>
                    </a:lnTo>
                    <a:lnTo>
                      <a:pt x="376" y="32"/>
                    </a:lnTo>
                    <a:lnTo>
                      <a:pt x="380" y="30"/>
                    </a:lnTo>
                    <a:lnTo>
                      <a:pt x="384" y="30"/>
                    </a:lnTo>
                    <a:lnTo>
                      <a:pt x="388" y="28"/>
                    </a:lnTo>
                    <a:lnTo>
                      <a:pt x="392" y="28"/>
                    </a:lnTo>
                    <a:lnTo>
                      <a:pt x="396" y="26"/>
                    </a:lnTo>
                    <a:lnTo>
                      <a:pt x="404" y="24"/>
                    </a:lnTo>
                    <a:lnTo>
                      <a:pt x="412" y="22"/>
                    </a:lnTo>
                    <a:lnTo>
                      <a:pt x="420" y="20"/>
                    </a:lnTo>
                    <a:lnTo>
                      <a:pt x="430" y="18"/>
                    </a:lnTo>
                    <a:lnTo>
                      <a:pt x="438" y="14"/>
                    </a:lnTo>
                    <a:lnTo>
                      <a:pt x="446" y="12"/>
                    </a:lnTo>
                    <a:lnTo>
                      <a:pt x="454" y="10"/>
                    </a:lnTo>
                    <a:lnTo>
                      <a:pt x="464" y="8"/>
                    </a:lnTo>
                    <a:lnTo>
                      <a:pt x="468" y="6"/>
                    </a:lnTo>
                    <a:lnTo>
                      <a:pt x="472" y="6"/>
                    </a:lnTo>
                    <a:lnTo>
                      <a:pt x="476" y="4"/>
                    </a:lnTo>
                    <a:lnTo>
                      <a:pt x="480" y="4"/>
                    </a:lnTo>
                    <a:lnTo>
                      <a:pt x="484" y="4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500" y="0"/>
                    </a:lnTo>
                    <a:lnTo>
                      <a:pt x="504" y="0"/>
                    </a:lnTo>
                    <a:lnTo>
                      <a:pt x="508" y="0"/>
                    </a:lnTo>
                    <a:lnTo>
                      <a:pt x="512" y="0"/>
                    </a:lnTo>
                    <a:lnTo>
                      <a:pt x="516" y="0"/>
                    </a:lnTo>
                    <a:lnTo>
                      <a:pt x="520" y="0"/>
                    </a:lnTo>
                    <a:lnTo>
                      <a:pt x="524" y="0"/>
                    </a:lnTo>
                    <a:lnTo>
                      <a:pt x="530" y="0"/>
                    </a:lnTo>
                    <a:lnTo>
                      <a:pt x="534" y="0"/>
                    </a:lnTo>
                    <a:lnTo>
                      <a:pt x="538" y="2"/>
                    </a:lnTo>
                    <a:lnTo>
                      <a:pt x="542" y="2"/>
                    </a:lnTo>
                    <a:lnTo>
                      <a:pt x="548" y="2"/>
                    </a:lnTo>
                    <a:lnTo>
                      <a:pt x="556" y="4"/>
                    </a:lnTo>
                    <a:lnTo>
                      <a:pt x="564" y="4"/>
                    </a:lnTo>
                    <a:lnTo>
                      <a:pt x="574" y="6"/>
                    </a:lnTo>
                    <a:lnTo>
                      <a:pt x="582" y="8"/>
                    </a:lnTo>
                    <a:lnTo>
                      <a:pt x="592" y="8"/>
                    </a:lnTo>
                    <a:lnTo>
                      <a:pt x="600" y="10"/>
                    </a:lnTo>
                    <a:lnTo>
                      <a:pt x="604" y="10"/>
                    </a:lnTo>
                    <a:lnTo>
                      <a:pt x="608" y="10"/>
                    </a:lnTo>
                    <a:lnTo>
                      <a:pt x="614" y="12"/>
                    </a:lnTo>
                    <a:lnTo>
                      <a:pt x="618" y="12"/>
                    </a:lnTo>
                    <a:lnTo>
                      <a:pt x="622" y="12"/>
                    </a:lnTo>
                    <a:lnTo>
                      <a:pt x="626" y="12"/>
                    </a:lnTo>
                    <a:lnTo>
                      <a:pt x="632" y="14"/>
                    </a:lnTo>
                    <a:lnTo>
                      <a:pt x="636" y="14"/>
                    </a:lnTo>
                    <a:lnTo>
                      <a:pt x="640" y="14"/>
                    </a:lnTo>
                    <a:lnTo>
                      <a:pt x="646" y="14"/>
                    </a:lnTo>
                    <a:lnTo>
                      <a:pt x="650" y="14"/>
                    </a:lnTo>
                    <a:lnTo>
                      <a:pt x="654" y="14"/>
                    </a:lnTo>
                    <a:lnTo>
                      <a:pt x="656" y="14"/>
                    </a:lnTo>
                    <a:lnTo>
                      <a:pt x="658" y="14"/>
                    </a:lnTo>
                    <a:lnTo>
                      <a:pt x="658" y="14"/>
                    </a:lnTo>
                    <a:lnTo>
                      <a:pt x="660" y="14"/>
                    </a:lnTo>
                    <a:lnTo>
                      <a:pt x="662" y="14"/>
                    </a:lnTo>
                    <a:lnTo>
                      <a:pt x="662" y="16"/>
                    </a:lnTo>
                    <a:lnTo>
                      <a:pt x="664" y="16"/>
                    </a:lnTo>
                    <a:lnTo>
                      <a:pt x="664" y="16"/>
                    </a:lnTo>
                    <a:lnTo>
                      <a:pt x="666" y="16"/>
                    </a:lnTo>
                    <a:lnTo>
                      <a:pt x="668" y="18"/>
                    </a:lnTo>
                    <a:lnTo>
                      <a:pt x="668" y="18"/>
                    </a:lnTo>
                    <a:lnTo>
                      <a:pt x="670" y="18"/>
                    </a:lnTo>
                    <a:lnTo>
                      <a:pt x="670" y="20"/>
                    </a:lnTo>
                    <a:lnTo>
                      <a:pt x="672" y="20"/>
                    </a:lnTo>
                    <a:lnTo>
                      <a:pt x="672" y="20"/>
                    </a:lnTo>
                    <a:lnTo>
                      <a:pt x="674" y="22"/>
                    </a:lnTo>
                    <a:lnTo>
                      <a:pt x="674" y="22"/>
                    </a:lnTo>
                    <a:lnTo>
                      <a:pt x="676" y="24"/>
                    </a:lnTo>
                    <a:lnTo>
                      <a:pt x="676" y="24"/>
                    </a:lnTo>
                    <a:lnTo>
                      <a:pt x="678" y="26"/>
                    </a:lnTo>
                    <a:lnTo>
                      <a:pt x="678" y="26"/>
                    </a:lnTo>
                    <a:lnTo>
                      <a:pt x="678" y="28"/>
                    </a:lnTo>
                    <a:lnTo>
                      <a:pt x="680" y="30"/>
                    </a:lnTo>
                    <a:lnTo>
                      <a:pt x="680" y="30"/>
                    </a:lnTo>
                    <a:lnTo>
                      <a:pt x="680" y="32"/>
                    </a:lnTo>
                    <a:lnTo>
                      <a:pt x="680" y="32"/>
                    </a:lnTo>
                    <a:lnTo>
                      <a:pt x="680" y="34"/>
                    </a:lnTo>
                    <a:lnTo>
                      <a:pt x="682" y="36"/>
                    </a:lnTo>
                    <a:lnTo>
                      <a:pt x="682" y="36"/>
                    </a:lnTo>
                    <a:lnTo>
                      <a:pt x="682" y="38"/>
                    </a:lnTo>
                    <a:lnTo>
                      <a:pt x="682" y="40"/>
                    </a:lnTo>
                    <a:lnTo>
                      <a:pt x="682" y="40"/>
                    </a:lnTo>
                    <a:lnTo>
                      <a:pt x="682" y="56"/>
                    </a:lnTo>
                    <a:lnTo>
                      <a:pt x="682" y="58"/>
                    </a:lnTo>
                    <a:lnTo>
                      <a:pt x="682" y="58"/>
                    </a:lnTo>
                    <a:lnTo>
                      <a:pt x="682" y="60"/>
                    </a:lnTo>
                    <a:lnTo>
                      <a:pt x="682" y="60"/>
                    </a:lnTo>
                    <a:lnTo>
                      <a:pt x="682" y="62"/>
                    </a:lnTo>
                    <a:lnTo>
                      <a:pt x="680" y="62"/>
                    </a:lnTo>
                    <a:lnTo>
                      <a:pt x="680" y="64"/>
                    </a:lnTo>
                    <a:lnTo>
                      <a:pt x="680" y="64"/>
                    </a:lnTo>
                    <a:lnTo>
                      <a:pt x="680" y="64"/>
                    </a:lnTo>
                    <a:lnTo>
                      <a:pt x="680" y="66"/>
                    </a:lnTo>
                    <a:lnTo>
                      <a:pt x="678" y="66"/>
                    </a:lnTo>
                    <a:lnTo>
                      <a:pt x="678" y="68"/>
                    </a:lnTo>
                    <a:lnTo>
                      <a:pt x="678" y="68"/>
                    </a:lnTo>
                    <a:lnTo>
                      <a:pt x="676" y="70"/>
                    </a:lnTo>
                    <a:lnTo>
                      <a:pt x="676" y="70"/>
                    </a:lnTo>
                    <a:lnTo>
                      <a:pt x="676" y="70"/>
                    </a:lnTo>
                    <a:lnTo>
                      <a:pt x="674" y="72"/>
                    </a:lnTo>
                    <a:lnTo>
                      <a:pt x="672" y="74"/>
                    </a:lnTo>
                    <a:lnTo>
                      <a:pt x="670" y="76"/>
                    </a:lnTo>
                    <a:lnTo>
                      <a:pt x="668" y="76"/>
                    </a:lnTo>
                    <a:lnTo>
                      <a:pt x="666" y="78"/>
                    </a:lnTo>
                    <a:lnTo>
                      <a:pt x="664" y="78"/>
                    </a:lnTo>
                    <a:lnTo>
                      <a:pt x="662" y="80"/>
                    </a:lnTo>
                    <a:lnTo>
                      <a:pt x="660" y="80"/>
                    </a:lnTo>
                    <a:lnTo>
                      <a:pt x="660" y="84"/>
                    </a:lnTo>
                    <a:lnTo>
                      <a:pt x="660" y="90"/>
                    </a:lnTo>
                    <a:lnTo>
                      <a:pt x="660" y="94"/>
                    </a:lnTo>
                    <a:lnTo>
                      <a:pt x="660" y="98"/>
                    </a:lnTo>
                    <a:lnTo>
                      <a:pt x="660" y="108"/>
                    </a:lnTo>
                    <a:lnTo>
                      <a:pt x="658" y="118"/>
                    </a:lnTo>
                    <a:lnTo>
                      <a:pt x="658" y="128"/>
                    </a:lnTo>
                    <a:lnTo>
                      <a:pt x="658" y="138"/>
                    </a:lnTo>
                    <a:lnTo>
                      <a:pt x="658" y="144"/>
                    </a:lnTo>
                    <a:lnTo>
                      <a:pt x="658" y="150"/>
                    </a:lnTo>
                    <a:lnTo>
                      <a:pt x="656" y="154"/>
                    </a:lnTo>
                    <a:lnTo>
                      <a:pt x="656" y="160"/>
                    </a:lnTo>
                    <a:lnTo>
                      <a:pt x="656" y="164"/>
                    </a:lnTo>
                    <a:lnTo>
                      <a:pt x="654" y="170"/>
                    </a:lnTo>
                    <a:lnTo>
                      <a:pt x="654" y="174"/>
                    </a:lnTo>
                    <a:lnTo>
                      <a:pt x="654" y="178"/>
                    </a:lnTo>
                    <a:lnTo>
                      <a:pt x="652" y="184"/>
                    </a:lnTo>
                    <a:lnTo>
                      <a:pt x="650" y="188"/>
                    </a:lnTo>
                    <a:lnTo>
                      <a:pt x="650" y="192"/>
                    </a:lnTo>
                    <a:lnTo>
                      <a:pt x="648" y="196"/>
                    </a:lnTo>
                    <a:lnTo>
                      <a:pt x="646" y="202"/>
                    </a:lnTo>
                    <a:lnTo>
                      <a:pt x="644" y="206"/>
                    </a:lnTo>
                    <a:lnTo>
                      <a:pt x="642" y="210"/>
                    </a:lnTo>
                    <a:lnTo>
                      <a:pt x="640" y="214"/>
                    </a:lnTo>
                    <a:lnTo>
                      <a:pt x="636" y="218"/>
                    </a:lnTo>
                    <a:lnTo>
                      <a:pt x="634" y="220"/>
                    </a:lnTo>
                    <a:lnTo>
                      <a:pt x="630" y="224"/>
                    </a:lnTo>
                    <a:lnTo>
                      <a:pt x="628" y="228"/>
                    </a:lnTo>
                    <a:lnTo>
                      <a:pt x="624" y="230"/>
                    </a:lnTo>
                    <a:lnTo>
                      <a:pt x="622" y="232"/>
                    </a:lnTo>
                    <a:lnTo>
                      <a:pt x="618" y="234"/>
                    </a:lnTo>
                    <a:lnTo>
                      <a:pt x="614" y="234"/>
                    </a:lnTo>
                    <a:lnTo>
                      <a:pt x="610" y="236"/>
                    </a:lnTo>
                    <a:lnTo>
                      <a:pt x="606" y="238"/>
                    </a:lnTo>
                    <a:lnTo>
                      <a:pt x="602" y="240"/>
                    </a:lnTo>
                    <a:lnTo>
                      <a:pt x="596" y="240"/>
                    </a:lnTo>
                    <a:lnTo>
                      <a:pt x="592" y="242"/>
                    </a:lnTo>
                    <a:lnTo>
                      <a:pt x="586" y="244"/>
                    </a:lnTo>
                    <a:lnTo>
                      <a:pt x="580" y="244"/>
                    </a:lnTo>
                    <a:lnTo>
                      <a:pt x="574" y="246"/>
                    </a:lnTo>
                    <a:lnTo>
                      <a:pt x="568" y="246"/>
                    </a:lnTo>
                    <a:lnTo>
                      <a:pt x="562" y="246"/>
                    </a:lnTo>
                    <a:lnTo>
                      <a:pt x="556" y="248"/>
                    </a:lnTo>
                    <a:lnTo>
                      <a:pt x="550" y="248"/>
                    </a:lnTo>
                    <a:lnTo>
                      <a:pt x="544" y="248"/>
                    </a:lnTo>
                    <a:lnTo>
                      <a:pt x="538" y="248"/>
                    </a:lnTo>
                    <a:lnTo>
                      <a:pt x="532" y="248"/>
                    </a:lnTo>
                    <a:lnTo>
                      <a:pt x="526" y="248"/>
                    </a:lnTo>
                    <a:lnTo>
                      <a:pt x="518" y="248"/>
                    </a:lnTo>
                    <a:lnTo>
                      <a:pt x="512" y="248"/>
                    </a:lnTo>
                    <a:lnTo>
                      <a:pt x="506" y="248"/>
                    </a:lnTo>
                    <a:lnTo>
                      <a:pt x="500" y="248"/>
                    </a:lnTo>
                    <a:lnTo>
                      <a:pt x="494" y="248"/>
                    </a:lnTo>
                    <a:lnTo>
                      <a:pt x="488" y="246"/>
                    </a:lnTo>
                    <a:lnTo>
                      <a:pt x="482" y="246"/>
                    </a:lnTo>
                    <a:lnTo>
                      <a:pt x="478" y="246"/>
                    </a:lnTo>
                    <a:lnTo>
                      <a:pt x="472" y="244"/>
                    </a:lnTo>
                    <a:lnTo>
                      <a:pt x="466" y="244"/>
                    </a:lnTo>
                    <a:lnTo>
                      <a:pt x="462" y="242"/>
                    </a:lnTo>
                    <a:lnTo>
                      <a:pt x="458" y="242"/>
                    </a:lnTo>
                    <a:lnTo>
                      <a:pt x="452" y="240"/>
                    </a:lnTo>
                    <a:lnTo>
                      <a:pt x="448" y="240"/>
                    </a:lnTo>
                    <a:lnTo>
                      <a:pt x="444" y="238"/>
                    </a:lnTo>
                    <a:lnTo>
                      <a:pt x="440" y="236"/>
                    </a:lnTo>
                    <a:lnTo>
                      <a:pt x="436" y="234"/>
                    </a:lnTo>
                    <a:lnTo>
                      <a:pt x="432" y="232"/>
                    </a:lnTo>
                    <a:lnTo>
                      <a:pt x="428" y="230"/>
                    </a:lnTo>
                    <a:lnTo>
                      <a:pt x="424" y="226"/>
                    </a:lnTo>
                    <a:lnTo>
                      <a:pt x="420" y="224"/>
                    </a:lnTo>
                    <a:lnTo>
                      <a:pt x="418" y="220"/>
                    </a:lnTo>
                    <a:lnTo>
                      <a:pt x="414" y="218"/>
                    </a:lnTo>
                    <a:lnTo>
                      <a:pt x="412" y="214"/>
                    </a:lnTo>
                    <a:lnTo>
                      <a:pt x="408" y="212"/>
                    </a:lnTo>
                    <a:lnTo>
                      <a:pt x="406" y="208"/>
                    </a:lnTo>
                    <a:lnTo>
                      <a:pt x="402" y="204"/>
                    </a:lnTo>
                    <a:lnTo>
                      <a:pt x="400" y="200"/>
                    </a:lnTo>
                    <a:lnTo>
                      <a:pt x="398" y="196"/>
                    </a:lnTo>
                    <a:lnTo>
                      <a:pt x="394" y="192"/>
                    </a:lnTo>
                    <a:lnTo>
                      <a:pt x="392" y="188"/>
                    </a:lnTo>
                    <a:lnTo>
                      <a:pt x="390" y="184"/>
                    </a:lnTo>
                    <a:lnTo>
                      <a:pt x="388" y="180"/>
                    </a:lnTo>
                    <a:lnTo>
                      <a:pt x="386" y="176"/>
                    </a:lnTo>
                    <a:lnTo>
                      <a:pt x="384" y="172"/>
                    </a:lnTo>
                    <a:lnTo>
                      <a:pt x="382" y="166"/>
                    </a:lnTo>
                    <a:lnTo>
                      <a:pt x="380" y="162"/>
                    </a:lnTo>
                    <a:lnTo>
                      <a:pt x="378" y="158"/>
                    </a:lnTo>
                    <a:lnTo>
                      <a:pt x="376" y="154"/>
                    </a:lnTo>
                    <a:lnTo>
                      <a:pt x="376" y="148"/>
                    </a:lnTo>
                    <a:lnTo>
                      <a:pt x="374" y="144"/>
                    </a:lnTo>
                    <a:lnTo>
                      <a:pt x="372" y="140"/>
                    </a:lnTo>
                    <a:lnTo>
                      <a:pt x="370" y="134"/>
                    </a:lnTo>
                    <a:lnTo>
                      <a:pt x="370" y="130"/>
                    </a:lnTo>
                    <a:lnTo>
                      <a:pt x="368" y="124"/>
                    </a:lnTo>
                    <a:lnTo>
                      <a:pt x="366" y="118"/>
                    </a:lnTo>
                    <a:lnTo>
                      <a:pt x="364" y="112"/>
                    </a:lnTo>
                    <a:lnTo>
                      <a:pt x="362" y="106"/>
                    </a:lnTo>
                    <a:lnTo>
                      <a:pt x="360" y="102"/>
                    </a:lnTo>
                    <a:lnTo>
                      <a:pt x="358" y="98"/>
                    </a:lnTo>
                    <a:lnTo>
                      <a:pt x="358" y="94"/>
                    </a:lnTo>
                    <a:lnTo>
                      <a:pt x="356" y="90"/>
                    </a:lnTo>
                    <a:lnTo>
                      <a:pt x="354" y="86"/>
                    </a:lnTo>
                    <a:lnTo>
                      <a:pt x="352" y="84"/>
                    </a:lnTo>
                    <a:lnTo>
                      <a:pt x="350" y="82"/>
                    </a:lnTo>
                    <a:lnTo>
                      <a:pt x="348" y="80"/>
                    </a:lnTo>
                    <a:lnTo>
                      <a:pt x="346" y="78"/>
                    </a:lnTo>
                    <a:lnTo>
                      <a:pt x="346" y="78"/>
                    </a:lnTo>
                    <a:lnTo>
                      <a:pt x="344" y="76"/>
                    </a:lnTo>
                    <a:lnTo>
                      <a:pt x="342" y="76"/>
                    </a:lnTo>
                    <a:lnTo>
                      <a:pt x="340" y="76"/>
                    </a:lnTo>
                    <a:lnTo>
                      <a:pt x="338" y="78"/>
                    </a:lnTo>
                    <a:lnTo>
                      <a:pt x="336" y="78"/>
                    </a:lnTo>
                    <a:lnTo>
                      <a:pt x="334" y="80"/>
                    </a:lnTo>
                    <a:lnTo>
                      <a:pt x="334" y="82"/>
                    </a:lnTo>
                    <a:lnTo>
                      <a:pt x="332" y="84"/>
                    </a:lnTo>
                    <a:lnTo>
                      <a:pt x="330" y="86"/>
                    </a:lnTo>
                    <a:lnTo>
                      <a:pt x="328" y="90"/>
                    </a:lnTo>
                    <a:lnTo>
                      <a:pt x="326" y="94"/>
                    </a:lnTo>
                    <a:lnTo>
                      <a:pt x="324" y="98"/>
                    </a:lnTo>
                    <a:lnTo>
                      <a:pt x="322" y="102"/>
                    </a:lnTo>
                    <a:lnTo>
                      <a:pt x="320" y="106"/>
                    </a:lnTo>
                    <a:lnTo>
                      <a:pt x="320" y="112"/>
                    </a:lnTo>
                    <a:lnTo>
                      <a:pt x="318" y="118"/>
                    </a:lnTo>
                    <a:lnTo>
                      <a:pt x="316" y="124"/>
                    </a:lnTo>
                    <a:lnTo>
                      <a:pt x="314" y="130"/>
                    </a:lnTo>
                    <a:lnTo>
                      <a:pt x="312" y="136"/>
                    </a:lnTo>
                    <a:lnTo>
                      <a:pt x="310" y="140"/>
                    </a:lnTo>
                    <a:lnTo>
                      <a:pt x="310" y="144"/>
                    </a:lnTo>
                    <a:lnTo>
                      <a:pt x="308" y="150"/>
                    </a:lnTo>
                    <a:lnTo>
                      <a:pt x="306" y="154"/>
                    </a:lnTo>
                    <a:lnTo>
                      <a:pt x="304" y="158"/>
                    </a:lnTo>
                    <a:lnTo>
                      <a:pt x="304" y="162"/>
                    </a:lnTo>
                    <a:lnTo>
                      <a:pt x="302" y="168"/>
                    </a:lnTo>
                    <a:lnTo>
                      <a:pt x="300" y="172"/>
                    </a:lnTo>
                    <a:lnTo>
                      <a:pt x="298" y="176"/>
                    </a:lnTo>
                    <a:lnTo>
                      <a:pt x="296" y="180"/>
                    </a:lnTo>
                    <a:lnTo>
                      <a:pt x="294" y="184"/>
                    </a:lnTo>
                    <a:lnTo>
                      <a:pt x="292" y="190"/>
                    </a:lnTo>
                    <a:lnTo>
                      <a:pt x="290" y="194"/>
                    </a:lnTo>
                    <a:lnTo>
                      <a:pt x="286" y="198"/>
                    </a:lnTo>
                    <a:lnTo>
                      <a:pt x="284" y="202"/>
                    </a:lnTo>
                    <a:lnTo>
                      <a:pt x="282" y="206"/>
                    </a:lnTo>
                    <a:lnTo>
                      <a:pt x="280" y="208"/>
                    </a:lnTo>
                    <a:lnTo>
                      <a:pt x="276" y="212"/>
                    </a:lnTo>
                    <a:lnTo>
                      <a:pt x="274" y="216"/>
                    </a:lnTo>
                    <a:lnTo>
                      <a:pt x="270" y="220"/>
                    </a:lnTo>
                    <a:lnTo>
                      <a:pt x="268" y="222"/>
                    </a:lnTo>
                    <a:lnTo>
                      <a:pt x="264" y="226"/>
                    </a:lnTo>
                    <a:lnTo>
                      <a:pt x="260" y="228"/>
                    </a:lnTo>
                    <a:lnTo>
                      <a:pt x="258" y="230"/>
                    </a:lnTo>
                    <a:lnTo>
                      <a:pt x="254" y="234"/>
                    </a:lnTo>
                    <a:lnTo>
                      <a:pt x="250" y="236"/>
                    </a:lnTo>
                    <a:lnTo>
                      <a:pt x="246" y="238"/>
                    </a:lnTo>
                    <a:lnTo>
                      <a:pt x="242" y="240"/>
                    </a:lnTo>
                    <a:lnTo>
                      <a:pt x="238" y="242"/>
                    </a:lnTo>
                    <a:lnTo>
                      <a:pt x="232" y="242"/>
                    </a:lnTo>
                    <a:lnTo>
                      <a:pt x="228" y="244"/>
                    </a:lnTo>
                    <a:lnTo>
                      <a:pt x="224" y="246"/>
                    </a:lnTo>
                    <a:lnTo>
                      <a:pt x="218" y="246"/>
                    </a:lnTo>
                    <a:lnTo>
                      <a:pt x="214" y="248"/>
                    </a:lnTo>
                    <a:lnTo>
                      <a:pt x="208" y="248"/>
                    </a:lnTo>
                    <a:lnTo>
                      <a:pt x="202" y="248"/>
                    </a:lnTo>
                    <a:lnTo>
                      <a:pt x="198" y="250"/>
                    </a:lnTo>
                    <a:lnTo>
                      <a:pt x="192" y="250"/>
                    </a:lnTo>
                    <a:lnTo>
                      <a:pt x="186" y="250"/>
                    </a:lnTo>
                    <a:lnTo>
                      <a:pt x="180" y="252"/>
                    </a:lnTo>
                    <a:lnTo>
                      <a:pt x="172" y="252"/>
                    </a:lnTo>
                    <a:lnTo>
                      <a:pt x="166" y="252"/>
                    </a:lnTo>
                    <a:lnTo>
                      <a:pt x="160" y="252"/>
                    </a:lnTo>
                    <a:lnTo>
                      <a:pt x="154" y="252"/>
                    </a:lnTo>
                    <a:lnTo>
                      <a:pt x="148" y="252"/>
                    </a:lnTo>
                    <a:lnTo>
                      <a:pt x="142" y="252"/>
                    </a:lnTo>
                    <a:lnTo>
                      <a:pt x="136" y="252"/>
                    </a:lnTo>
                    <a:lnTo>
                      <a:pt x="128" y="252"/>
                    </a:lnTo>
                    <a:lnTo>
                      <a:pt x="122" y="250"/>
                    </a:lnTo>
                    <a:lnTo>
                      <a:pt x="116" y="250"/>
                    </a:lnTo>
                    <a:lnTo>
                      <a:pt x="110" y="250"/>
                    </a:lnTo>
                    <a:lnTo>
                      <a:pt x="106" y="248"/>
                    </a:lnTo>
                    <a:lnTo>
                      <a:pt x="100" y="248"/>
                    </a:lnTo>
                    <a:lnTo>
                      <a:pt x="94" y="246"/>
                    </a:lnTo>
                    <a:lnTo>
                      <a:pt x="88" y="246"/>
                    </a:lnTo>
                    <a:lnTo>
                      <a:pt x="84" y="244"/>
                    </a:lnTo>
                    <a:lnTo>
                      <a:pt x="80" y="244"/>
                    </a:lnTo>
                    <a:lnTo>
                      <a:pt x="74" y="242"/>
                    </a:lnTo>
                    <a:lnTo>
                      <a:pt x="70" y="240"/>
                    </a:lnTo>
                    <a:lnTo>
                      <a:pt x="68" y="238"/>
                    </a:lnTo>
                    <a:lnTo>
                      <a:pt x="64" y="236"/>
                    </a:lnTo>
                    <a:lnTo>
                      <a:pt x="60" y="234"/>
                    </a:lnTo>
                    <a:lnTo>
                      <a:pt x="58" y="232"/>
                    </a:lnTo>
                    <a:lnTo>
                      <a:pt x="54" y="230"/>
                    </a:lnTo>
                    <a:lnTo>
                      <a:pt x="52" y="226"/>
                    </a:lnTo>
                    <a:lnTo>
                      <a:pt x="48" y="222"/>
                    </a:lnTo>
                    <a:lnTo>
                      <a:pt x="46" y="220"/>
                    </a:lnTo>
                    <a:lnTo>
                      <a:pt x="44" y="216"/>
                    </a:lnTo>
                    <a:lnTo>
                      <a:pt x="40" y="212"/>
                    </a:lnTo>
                    <a:lnTo>
                      <a:pt x="38" y="208"/>
                    </a:lnTo>
                    <a:lnTo>
                      <a:pt x="36" y="202"/>
                    </a:lnTo>
                    <a:lnTo>
                      <a:pt x="36" y="198"/>
                    </a:lnTo>
                    <a:lnTo>
                      <a:pt x="34" y="194"/>
                    </a:lnTo>
                    <a:lnTo>
                      <a:pt x="32" y="190"/>
                    </a:lnTo>
                    <a:lnTo>
                      <a:pt x="32" y="184"/>
                    </a:lnTo>
                    <a:lnTo>
                      <a:pt x="30" y="180"/>
                    </a:lnTo>
                    <a:lnTo>
                      <a:pt x="30" y="176"/>
                    </a:lnTo>
                    <a:lnTo>
                      <a:pt x="28" y="170"/>
                    </a:lnTo>
                    <a:lnTo>
                      <a:pt x="28" y="166"/>
                    </a:lnTo>
                    <a:lnTo>
                      <a:pt x="26" y="160"/>
                    </a:lnTo>
                    <a:lnTo>
                      <a:pt x="26" y="156"/>
                    </a:lnTo>
                    <a:lnTo>
                      <a:pt x="26" y="150"/>
                    </a:lnTo>
                    <a:lnTo>
                      <a:pt x="26" y="146"/>
                    </a:lnTo>
                    <a:lnTo>
                      <a:pt x="24" y="134"/>
                    </a:lnTo>
                    <a:lnTo>
                      <a:pt x="24" y="124"/>
                    </a:lnTo>
                    <a:lnTo>
                      <a:pt x="24" y="114"/>
                    </a:lnTo>
                    <a:lnTo>
                      <a:pt x="24" y="106"/>
                    </a:lnTo>
                    <a:lnTo>
                      <a:pt x="22" y="100"/>
                    </a:lnTo>
                    <a:lnTo>
                      <a:pt x="22" y="96"/>
                    </a:lnTo>
                    <a:lnTo>
                      <a:pt x="22" y="90"/>
                    </a:lnTo>
                    <a:lnTo>
                      <a:pt x="22" y="86"/>
                    </a:lnTo>
                    <a:lnTo>
                      <a:pt x="20" y="86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4" y="82"/>
                    </a:lnTo>
                    <a:lnTo>
                      <a:pt x="12" y="82"/>
                    </a:lnTo>
                    <a:lnTo>
                      <a:pt x="10" y="80"/>
                    </a:lnTo>
                    <a:lnTo>
                      <a:pt x="8" y="78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2" y="70"/>
                    </a:lnTo>
                    <a:lnTo>
                      <a:pt x="2" y="7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6" y="20"/>
                    </a:lnTo>
                    <a:close/>
                  </a:path>
                </a:pathLst>
              </a:custGeom>
              <a:solidFill>
                <a:srgbClr val="90257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9" name="Freeform 55"/>
              <p:cNvSpPr>
                <a:spLocks/>
              </p:cNvSpPr>
              <p:nvPr/>
            </p:nvSpPr>
            <p:spPr bwMode="auto">
              <a:xfrm>
                <a:off x="1388628" y="1391220"/>
                <a:ext cx="539100" cy="387844"/>
              </a:xfrm>
              <a:custGeom>
                <a:avLst/>
                <a:gdLst/>
                <a:ahLst/>
                <a:cxnLst>
                  <a:cxn ang="0">
                    <a:pos x="96" y="200"/>
                  </a:cxn>
                  <a:cxn ang="0">
                    <a:pos x="72" y="198"/>
                  </a:cxn>
                  <a:cxn ang="0">
                    <a:pos x="52" y="194"/>
                  </a:cxn>
                  <a:cxn ang="0">
                    <a:pos x="36" y="190"/>
                  </a:cxn>
                  <a:cxn ang="0">
                    <a:pos x="28" y="186"/>
                  </a:cxn>
                  <a:cxn ang="0">
                    <a:pos x="20" y="178"/>
                  </a:cxn>
                  <a:cxn ang="0">
                    <a:pos x="14" y="166"/>
                  </a:cxn>
                  <a:cxn ang="0">
                    <a:pos x="8" y="152"/>
                  </a:cxn>
                  <a:cxn ang="0">
                    <a:pos x="6" y="134"/>
                  </a:cxn>
                  <a:cxn ang="0">
                    <a:pos x="4" y="116"/>
                  </a:cxn>
                  <a:cxn ang="0">
                    <a:pos x="2" y="102"/>
                  </a:cxn>
                  <a:cxn ang="0">
                    <a:pos x="2" y="94"/>
                  </a:cxn>
                  <a:cxn ang="0">
                    <a:pos x="2" y="88"/>
                  </a:cxn>
                  <a:cxn ang="0">
                    <a:pos x="0" y="82"/>
                  </a:cxn>
                  <a:cxn ang="0">
                    <a:pos x="0" y="76"/>
                  </a:cxn>
                  <a:cxn ang="0">
                    <a:pos x="0" y="70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0" y="50"/>
                  </a:cxn>
                  <a:cxn ang="0">
                    <a:pos x="8" y="36"/>
                  </a:cxn>
                  <a:cxn ang="0">
                    <a:pos x="20" y="24"/>
                  </a:cxn>
                  <a:cxn ang="0">
                    <a:pos x="36" y="16"/>
                  </a:cxn>
                  <a:cxn ang="0">
                    <a:pos x="56" y="10"/>
                  </a:cxn>
                  <a:cxn ang="0">
                    <a:pos x="76" y="4"/>
                  </a:cxn>
                  <a:cxn ang="0">
                    <a:pos x="100" y="2"/>
                  </a:cxn>
                  <a:cxn ang="0">
                    <a:pos x="124" y="0"/>
                  </a:cxn>
                  <a:cxn ang="0">
                    <a:pos x="148" y="2"/>
                  </a:cxn>
                  <a:cxn ang="0">
                    <a:pos x="172" y="4"/>
                  </a:cxn>
                  <a:cxn ang="0">
                    <a:pos x="196" y="10"/>
                  </a:cxn>
                  <a:cxn ang="0">
                    <a:pos x="216" y="16"/>
                  </a:cxn>
                  <a:cxn ang="0">
                    <a:pos x="234" y="24"/>
                  </a:cxn>
                  <a:cxn ang="0">
                    <a:pos x="250" y="36"/>
                  </a:cxn>
                  <a:cxn ang="0">
                    <a:pos x="260" y="48"/>
                  </a:cxn>
                  <a:cxn ang="0">
                    <a:pos x="266" y="64"/>
                  </a:cxn>
                  <a:cxn ang="0">
                    <a:pos x="266" y="76"/>
                  </a:cxn>
                  <a:cxn ang="0">
                    <a:pos x="266" y="80"/>
                  </a:cxn>
                  <a:cxn ang="0">
                    <a:pos x="264" y="84"/>
                  </a:cxn>
                  <a:cxn ang="0">
                    <a:pos x="264" y="90"/>
                  </a:cxn>
                  <a:cxn ang="0">
                    <a:pos x="262" y="94"/>
                  </a:cxn>
                  <a:cxn ang="0">
                    <a:pos x="260" y="100"/>
                  </a:cxn>
                  <a:cxn ang="0">
                    <a:pos x="260" y="106"/>
                  </a:cxn>
                  <a:cxn ang="0">
                    <a:pos x="258" y="112"/>
                  </a:cxn>
                  <a:cxn ang="0">
                    <a:pos x="250" y="130"/>
                  </a:cxn>
                  <a:cxn ang="0">
                    <a:pos x="234" y="160"/>
                  </a:cxn>
                  <a:cxn ang="0">
                    <a:pos x="214" y="182"/>
                  </a:cxn>
                  <a:cxn ang="0">
                    <a:pos x="188" y="194"/>
                  </a:cxn>
                  <a:cxn ang="0">
                    <a:pos x="170" y="196"/>
                  </a:cxn>
                  <a:cxn ang="0">
                    <a:pos x="146" y="198"/>
                  </a:cxn>
                  <a:cxn ang="0">
                    <a:pos x="122" y="200"/>
                  </a:cxn>
                  <a:cxn ang="0">
                    <a:pos x="110" y="200"/>
                  </a:cxn>
                </a:cxnLst>
                <a:rect l="0" t="0" r="r" b="b"/>
                <a:pathLst>
                  <a:path w="266" h="200">
                    <a:moveTo>
                      <a:pt x="110" y="200"/>
                    </a:moveTo>
                    <a:lnTo>
                      <a:pt x="96" y="200"/>
                    </a:lnTo>
                    <a:lnTo>
                      <a:pt x="84" y="198"/>
                    </a:lnTo>
                    <a:lnTo>
                      <a:pt x="72" y="198"/>
                    </a:lnTo>
                    <a:lnTo>
                      <a:pt x="62" y="196"/>
                    </a:lnTo>
                    <a:lnTo>
                      <a:pt x="52" y="194"/>
                    </a:lnTo>
                    <a:lnTo>
                      <a:pt x="42" y="192"/>
                    </a:lnTo>
                    <a:lnTo>
                      <a:pt x="36" y="190"/>
                    </a:lnTo>
                    <a:lnTo>
                      <a:pt x="32" y="188"/>
                    </a:lnTo>
                    <a:lnTo>
                      <a:pt x="28" y="186"/>
                    </a:lnTo>
                    <a:lnTo>
                      <a:pt x="24" y="182"/>
                    </a:lnTo>
                    <a:lnTo>
                      <a:pt x="20" y="178"/>
                    </a:lnTo>
                    <a:lnTo>
                      <a:pt x="16" y="172"/>
                    </a:lnTo>
                    <a:lnTo>
                      <a:pt x="14" y="166"/>
                    </a:lnTo>
                    <a:lnTo>
                      <a:pt x="10" y="160"/>
                    </a:lnTo>
                    <a:lnTo>
                      <a:pt x="8" y="152"/>
                    </a:lnTo>
                    <a:lnTo>
                      <a:pt x="6" y="144"/>
                    </a:lnTo>
                    <a:lnTo>
                      <a:pt x="6" y="134"/>
                    </a:lnTo>
                    <a:lnTo>
                      <a:pt x="4" y="126"/>
                    </a:lnTo>
                    <a:lnTo>
                      <a:pt x="4" y="116"/>
                    </a:lnTo>
                    <a:lnTo>
                      <a:pt x="2" y="106"/>
                    </a:lnTo>
                    <a:lnTo>
                      <a:pt x="2" y="102"/>
                    </a:lnTo>
                    <a:lnTo>
                      <a:pt x="2" y="98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88"/>
                    </a:lnTo>
                    <a:lnTo>
                      <a:pt x="2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8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0"/>
                    </a:lnTo>
                    <a:lnTo>
                      <a:pt x="4" y="42"/>
                    </a:lnTo>
                    <a:lnTo>
                      <a:pt x="8" y="36"/>
                    </a:lnTo>
                    <a:lnTo>
                      <a:pt x="14" y="30"/>
                    </a:lnTo>
                    <a:lnTo>
                      <a:pt x="20" y="24"/>
                    </a:lnTo>
                    <a:lnTo>
                      <a:pt x="28" y="20"/>
                    </a:lnTo>
                    <a:lnTo>
                      <a:pt x="36" y="16"/>
                    </a:lnTo>
                    <a:lnTo>
                      <a:pt x="46" y="12"/>
                    </a:lnTo>
                    <a:lnTo>
                      <a:pt x="56" y="10"/>
                    </a:lnTo>
                    <a:lnTo>
                      <a:pt x="66" y="6"/>
                    </a:lnTo>
                    <a:lnTo>
                      <a:pt x="76" y="4"/>
                    </a:lnTo>
                    <a:lnTo>
                      <a:pt x="88" y="4"/>
                    </a:lnTo>
                    <a:lnTo>
                      <a:pt x="100" y="2"/>
                    </a:lnTo>
                    <a:lnTo>
                      <a:pt x="112" y="2"/>
                    </a:lnTo>
                    <a:lnTo>
                      <a:pt x="124" y="0"/>
                    </a:lnTo>
                    <a:lnTo>
                      <a:pt x="136" y="2"/>
                    </a:lnTo>
                    <a:lnTo>
                      <a:pt x="148" y="2"/>
                    </a:lnTo>
                    <a:lnTo>
                      <a:pt x="160" y="2"/>
                    </a:lnTo>
                    <a:lnTo>
                      <a:pt x="172" y="4"/>
                    </a:lnTo>
                    <a:lnTo>
                      <a:pt x="184" y="6"/>
                    </a:lnTo>
                    <a:lnTo>
                      <a:pt x="196" y="10"/>
                    </a:lnTo>
                    <a:lnTo>
                      <a:pt x="206" y="12"/>
                    </a:lnTo>
                    <a:lnTo>
                      <a:pt x="216" y="16"/>
                    </a:lnTo>
                    <a:lnTo>
                      <a:pt x="226" y="20"/>
                    </a:lnTo>
                    <a:lnTo>
                      <a:pt x="234" y="24"/>
                    </a:lnTo>
                    <a:lnTo>
                      <a:pt x="242" y="30"/>
                    </a:lnTo>
                    <a:lnTo>
                      <a:pt x="250" y="36"/>
                    </a:lnTo>
                    <a:lnTo>
                      <a:pt x="256" y="42"/>
                    </a:lnTo>
                    <a:lnTo>
                      <a:pt x="260" y="48"/>
                    </a:lnTo>
                    <a:lnTo>
                      <a:pt x="264" y="56"/>
                    </a:lnTo>
                    <a:lnTo>
                      <a:pt x="266" y="64"/>
                    </a:lnTo>
                    <a:lnTo>
                      <a:pt x="266" y="72"/>
                    </a:lnTo>
                    <a:lnTo>
                      <a:pt x="266" y="76"/>
                    </a:lnTo>
                    <a:lnTo>
                      <a:pt x="266" y="78"/>
                    </a:lnTo>
                    <a:lnTo>
                      <a:pt x="266" y="80"/>
                    </a:lnTo>
                    <a:lnTo>
                      <a:pt x="264" y="82"/>
                    </a:lnTo>
                    <a:lnTo>
                      <a:pt x="264" y="84"/>
                    </a:lnTo>
                    <a:lnTo>
                      <a:pt x="264" y="86"/>
                    </a:lnTo>
                    <a:lnTo>
                      <a:pt x="264" y="90"/>
                    </a:lnTo>
                    <a:lnTo>
                      <a:pt x="262" y="92"/>
                    </a:lnTo>
                    <a:lnTo>
                      <a:pt x="262" y="94"/>
                    </a:lnTo>
                    <a:lnTo>
                      <a:pt x="262" y="98"/>
                    </a:lnTo>
                    <a:lnTo>
                      <a:pt x="260" y="100"/>
                    </a:lnTo>
                    <a:lnTo>
                      <a:pt x="260" y="102"/>
                    </a:lnTo>
                    <a:lnTo>
                      <a:pt x="260" y="106"/>
                    </a:lnTo>
                    <a:lnTo>
                      <a:pt x="258" y="108"/>
                    </a:lnTo>
                    <a:lnTo>
                      <a:pt x="258" y="112"/>
                    </a:lnTo>
                    <a:lnTo>
                      <a:pt x="256" y="114"/>
                    </a:lnTo>
                    <a:lnTo>
                      <a:pt x="250" y="130"/>
                    </a:lnTo>
                    <a:lnTo>
                      <a:pt x="242" y="146"/>
                    </a:lnTo>
                    <a:lnTo>
                      <a:pt x="234" y="160"/>
                    </a:lnTo>
                    <a:lnTo>
                      <a:pt x="224" y="172"/>
                    </a:lnTo>
                    <a:lnTo>
                      <a:pt x="214" y="182"/>
                    </a:lnTo>
                    <a:lnTo>
                      <a:pt x="202" y="188"/>
                    </a:lnTo>
                    <a:lnTo>
                      <a:pt x="188" y="194"/>
                    </a:lnTo>
                    <a:lnTo>
                      <a:pt x="180" y="194"/>
                    </a:lnTo>
                    <a:lnTo>
                      <a:pt x="170" y="196"/>
                    </a:lnTo>
                    <a:lnTo>
                      <a:pt x="158" y="198"/>
                    </a:lnTo>
                    <a:lnTo>
                      <a:pt x="146" y="198"/>
                    </a:lnTo>
                    <a:lnTo>
                      <a:pt x="134" y="200"/>
                    </a:lnTo>
                    <a:lnTo>
                      <a:pt x="122" y="200"/>
                    </a:lnTo>
                    <a:lnTo>
                      <a:pt x="110" y="200"/>
                    </a:lnTo>
                    <a:lnTo>
                      <a:pt x="110" y="200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0" name="Freeform 56"/>
              <p:cNvSpPr>
                <a:spLocks/>
              </p:cNvSpPr>
              <p:nvPr/>
            </p:nvSpPr>
            <p:spPr bwMode="auto">
              <a:xfrm>
                <a:off x="1400788" y="1402856"/>
                <a:ext cx="514780" cy="201679"/>
              </a:xfrm>
              <a:custGeom>
                <a:avLst/>
                <a:gdLst/>
                <a:ahLst/>
                <a:cxnLst>
                  <a:cxn ang="0">
                    <a:pos x="250" y="88"/>
                  </a:cxn>
                  <a:cxn ang="0">
                    <a:pos x="2" y="104"/>
                  </a:cxn>
                  <a:cxn ang="0">
                    <a:pos x="2" y="100"/>
                  </a:cxn>
                  <a:cxn ang="0">
                    <a:pos x="2" y="92"/>
                  </a:cxn>
                  <a:cxn ang="0">
                    <a:pos x="2" y="84"/>
                  </a:cxn>
                  <a:cxn ang="0">
                    <a:pos x="0" y="78"/>
                  </a:cxn>
                  <a:cxn ang="0">
                    <a:pos x="0" y="72"/>
                  </a:cxn>
                  <a:cxn ang="0">
                    <a:pos x="0" y="66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0" y="56"/>
                  </a:cxn>
                  <a:cxn ang="0">
                    <a:pos x="0" y="54"/>
                  </a:cxn>
                  <a:cxn ang="0">
                    <a:pos x="0" y="52"/>
                  </a:cxn>
                  <a:cxn ang="0">
                    <a:pos x="0" y="46"/>
                  </a:cxn>
                  <a:cxn ang="0">
                    <a:pos x="2" y="40"/>
                  </a:cxn>
                  <a:cxn ang="0">
                    <a:pos x="6" y="34"/>
                  </a:cxn>
                  <a:cxn ang="0">
                    <a:pos x="12" y="28"/>
                  </a:cxn>
                  <a:cxn ang="0">
                    <a:pos x="18" y="24"/>
                  </a:cxn>
                  <a:cxn ang="0">
                    <a:pos x="24" y="20"/>
                  </a:cxn>
                  <a:cxn ang="0">
                    <a:pos x="32" y="16"/>
                  </a:cxn>
                  <a:cxn ang="0">
                    <a:pos x="42" y="12"/>
                  </a:cxn>
                  <a:cxn ang="0">
                    <a:pos x="50" y="8"/>
                  </a:cxn>
                  <a:cxn ang="0">
                    <a:pos x="60" y="6"/>
                  </a:cxn>
                  <a:cxn ang="0">
                    <a:pos x="72" y="4"/>
                  </a:cxn>
                  <a:cxn ang="0">
                    <a:pos x="82" y="2"/>
                  </a:cxn>
                  <a:cxn ang="0">
                    <a:pos x="94" y="2"/>
                  </a:cxn>
                  <a:cxn ang="0">
                    <a:pos x="106" y="0"/>
                  </a:cxn>
                  <a:cxn ang="0">
                    <a:pos x="118" y="0"/>
                  </a:cxn>
                  <a:cxn ang="0">
                    <a:pos x="130" y="0"/>
                  </a:cxn>
                  <a:cxn ang="0">
                    <a:pos x="142" y="2"/>
                  </a:cxn>
                  <a:cxn ang="0">
                    <a:pos x="154" y="2"/>
                  </a:cxn>
                  <a:cxn ang="0">
                    <a:pos x="166" y="4"/>
                  </a:cxn>
                  <a:cxn ang="0">
                    <a:pos x="178" y="6"/>
                  </a:cxn>
                  <a:cxn ang="0">
                    <a:pos x="188" y="8"/>
                  </a:cxn>
                  <a:cxn ang="0">
                    <a:pos x="198" y="12"/>
                  </a:cxn>
                  <a:cxn ang="0">
                    <a:pos x="208" y="14"/>
                  </a:cxn>
                  <a:cxn ang="0">
                    <a:pos x="218" y="18"/>
                  </a:cxn>
                  <a:cxn ang="0">
                    <a:pos x="226" y="24"/>
                  </a:cxn>
                  <a:cxn ang="0">
                    <a:pos x="234" y="28"/>
                  </a:cxn>
                  <a:cxn ang="0">
                    <a:pos x="240" y="34"/>
                  </a:cxn>
                  <a:cxn ang="0">
                    <a:pos x="246" y="38"/>
                  </a:cxn>
                  <a:cxn ang="0">
                    <a:pos x="250" y="46"/>
                  </a:cxn>
                  <a:cxn ang="0">
                    <a:pos x="252" y="52"/>
                  </a:cxn>
                  <a:cxn ang="0">
                    <a:pos x="254" y="58"/>
                  </a:cxn>
                  <a:cxn ang="0">
                    <a:pos x="254" y="66"/>
                  </a:cxn>
                  <a:cxn ang="0">
                    <a:pos x="254" y="68"/>
                  </a:cxn>
                  <a:cxn ang="0">
                    <a:pos x="254" y="72"/>
                  </a:cxn>
                  <a:cxn ang="0">
                    <a:pos x="254" y="74"/>
                  </a:cxn>
                  <a:cxn ang="0">
                    <a:pos x="254" y="76"/>
                  </a:cxn>
                  <a:cxn ang="0">
                    <a:pos x="252" y="80"/>
                  </a:cxn>
                  <a:cxn ang="0">
                    <a:pos x="252" y="82"/>
                  </a:cxn>
                  <a:cxn ang="0">
                    <a:pos x="252" y="86"/>
                  </a:cxn>
                  <a:cxn ang="0">
                    <a:pos x="250" y="88"/>
                  </a:cxn>
                  <a:cxn ang="0">
                    <a:pos x="250" y="88"/>
                  </a:cxn>
                </a:cxnLst>
                <a:rect l="0" t="0" r="r" b="b"/>
                <a:pathLst>
                  <a:path w="254" h="104">
                    <a:moveTo>
                      <a:pt x="250" y="88"/>
                    </a:moveTo>
                    <a:lnTo>
                      <a:pt x="2" y="104"/>
                    </a:lnTo>
                    <a:lnTo>
                      <a:pt x="2" y="100"/>
                    </a:lnTo>
                    <a:lnTo>
                      <a:pt x="2" y="92"/>
                    </a:lnTo>
                    <a:lnTo>
                      <a:pt x="2" y="84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2" y="40"/>
                    </a:lnTo>
                    <a:lnTo>
                      <a:pt x="6" y="34"/>
                    </a:lnTo>
                    <a:lnTo>
                      <a:pt x="12" y="28"/>
                    </a:lnTo>
                    <a:lnTo>
                      <a:pt x="18" y="24"/>
                    </a:lnTo>
                    <a:lnTo>
                      <a:pt x="24" y="20"/>
                    </a:lnTo>
                    <a:lnTo>
                      <a:pt x="32" y="16"/>
                    </a:lnTo>
                    <a:lnTo>
                      <a:pt x="42" y="12"/>
                    </a:lnTo>
                    <a:lnTo>
                      <a:pt x="50" y="8"/>
                    </a:lnTo>
                    <a:lnTo>
                      <a:pt x="60" y="6"/>
                    </a:lnTo>
                    <a:lnTo>
                      <a:pt x="72" y="4"/>
                    </a:lnTo>
                    <a:lnTo>
                      <a:pt x="82" y="2"/>
                    </a:lnTo>
                    <a:lnTo>
                      <a:pt x="94" y="2"/>
                    </a:lnTo>
                    <a:lnTo>
                      <a:pt x="106" y="0"/>
                    </a:lnTo>
                    <a:lnTo>
                      <a:pt x="118" y="0"/>
                    </a:lnTo>
                    <a:lnTo>
                      <a:pt x="130" y="0"/>
                    </a:lnTo>
                    <a:lnTo>
                      <a:pt x="142" y="2"/>
                    </a:lnTo>
                    <a:lnTo>
                      <a:pt x="154" y="2"/>
                    </a:lnTo>
                    <a:lnTo>
                      <a:pt x="166" y="4"/>
                    </a:lnTo>
                    <a:lnTo>
                      <a:pt x="178" y="6"/>
                    </a:lnTo>
                    <a:lnTo>
                      <a:pt x="188" y="8"/>
                    </a:lnTo>
                    <a:lnTo>
                      <a:pt x="198" y="12"/>
                    </a:lnTo>
                    <a:lnTo>
                      <a:pt x="208" y="14"/>
                    </a:lnTo>
                    <a:lnTo>
                      <a:pt x="218" y="18"/>
                    </a:lnTo>
                    <a:lnTo>
                      <a:pt x="226" y="24"/>
                    </a:lnTo>
                    <a:lnTo>
                      <a:pt x="234" y="28"/>
                    </a:lnTo>
                    <a:lnTo>
                      <a:pt x="240" y="34"/>
                    </a:lnTo>
                    <a:lnTo>
                      <a:pt x="246" y="38"/>
                    </a:lnTo>
                    <a:lnTo>
                      <a:pt x="250" y="46"/>
                    </a:lnTo>
                    <a:lnTo>
                      <a:pt x="252" y="52"/>
                    </a:lnTo>
                    <a:lnTo>
                      <a:pt x="254" y="58"/>
                    </a:lnTo>
                    <a:lnTo>
                      <a:pt x="254" y="66"/>
                    </a:lnTo>
                    <a:lnTo>
                      <a:pt x="254" y="68"/>
                    </a:lnTo>
                    <a:lnTo>
                      <a:pt x="254" y="72"/>
                    </a:lnTo>
                    <a:lnTo>
                      <a:pt x="254" y="74"/>
                    </a:lnTo>
                    <a:lnTo>
                      <a:pt x="254" y="76"/>
                    </a:lnTo>
                    <a:lnTo>
                      <a:pt x="252" y="80"/>
                    </a:lnTo>
                    <a:lnTo>
                      <a:pt x="252" y="82"/>
                    </a:lnTo>
                    <a:lnTo>
                      <a:pt x="252" y="86"/>
                    </a:lnTo>
                    <a:lnTo>
                      <a:pt x="250" y="88"/>
                    </a:lnTo>
                    <a:lnTo>
                      <a:pt x="250" y="88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1" name="Freeform 107"/>
              <p:cNvSpPr>
                <a:spLocks/>
              </p:cNvSpPr>
              <p:nvPr/>
            </p:nvSpPr>
            <p:spPr bwMode="auto">
              <a:xfrm>
                <a:off x="2069597" y="1387342"/>
                <a:ext cx="539100" cy="383966"/>
              </a:xfrm>
              <a:custGeom>
                <a:avLst/>
                <a:gdLst/>
                <a:ahLst/>
                <a:cxnLst>
                  <a:cxn ang="0">
                    <a:pos x="186" y="196"/>
                  </a:cxn>
                  <a:cxn ang="0">
                    <a:pos x="208" y="194"/>
                  </a:cxn>
                  <a:cxn ang="0">
                    <a:pos x="226" y="190"/>
                  </a:cxn>
                  <a:cxn ang="0">
                    <a:pos x="238" y="184"/>
                  </a:cxn>
                  <a:cxn ang="0">
                    <a:pos x="244" y="178"/>
                  </a:cxn>
                  <a:cxn ang="0">
                    <a:pos x="252" y="168"/>
                  </a:cxn>
                  <a:cxn ang="0">
                    <a:pos x="258" y="156"/>
                  </a:cxn>
                  <a:cxn ang="0">
                    <a:pos x="262" y="140"/>
                  </a:cxn>
                  <a:cxn ang="0">
                    <a:pos x="264" y="122"/>
                  </a:cxn>
                  <a:cxn ang="0">
                    <a:pos x="264" y="102"/>
                  </a:cxn>
                  <a:cxn ang="0">
                    <a:pos x="266" y="94"/>
                  </a:cxn>
                  <a:cxn ang="0">
                    <a:pos x="266" y="84"/>
                  </a:cxn>
                  <a:cxn ang="0">
                    <a:pos x="266" y="78"/>
                  </a:cxn>
                  <a:cxn ang="0">
                    <a:pos x="266" y="72"/>
                  </a:cxn>
                  <a:cxn ang="0">
                    <a:pos x="266" y="66"/>
                  </a:cxn>
                  <a:cxn ang="0">
                    <a:pos x="266" y="60"/>
                  </a:cxn>
                  <a:cxn ang="0">
                    <a:pos x="266" y="56"/>
                  </a:cxn>
                  <a:cxn ang="0">
                    <a:pos x="266" y="46"/>
                  </a:cxn>
                  <a:cxn ang="0">
                    <a:pos x="258" y="32"/>
                  </a:cxn>
                  <a:cxn ang="0">
                    <a:pos x="246" y="22"/>
                  </a:cxn>
                  <a:cxn ang="0">
                    <a:pos x="230" y="12"/>
                  </a:cxn>
                  <a:cxn ang="0">
                    <a:pos x="210" y="6"/>
                  </a:cxn>
                  <a:cxn ang="0">
                    <a:pos x="188" y="2"/>
                  </a:cxn>
                  <a:cxn ang="0">
                    <a:pos x="166" y="0"/>
                  </a:cxn>
                  <a:cxn ang="0">
                    <a:pos x="142" y="0"/>
                  </a:cxn>
                  <a:cxn ang="0">
                    <a:pos x="116" y="0"/>
                  </a:cxn>
                  <a:cxn ang="0">
                    <a:pos x="92" y="4"/>
                  </a:cxn>
                  <a:cxn ang="0">
                    <a:pos x="70" y="8"/>
                  </a:cxn>
                  <a:cxn ang="0">
                    <a:pos x="50" y="16"/>
                  </a:cxn>
                  <a:cxn ang="0">
                    <a:pos x="30" y="24"/>
                  </a:cxn>
                  <a:cxn ang="0">
                    <a:pos x="16" y="36"/>
                  </a:cxn>
                  <a:cxn ang="0">
                    <a:pos x="6" y="50"/>
                  </a:cxn>
                  <a:cxn ang="0">
                    <a:pos x="0" y="66"/>
                  </a:cxn>
                  <a:cxn ang="0">
                    <a:pos x="0" y="76"/>
                  </a:cxn>
                  <a:cxn ang="0">
                    <a:pos x="2" y="80"/>
                  </a:cxn>
                  <a:cxn ang="0">
                    <a:pos x="2" y="86"/>
                  </a:cxn>
                  <a:cxn ang="0">
                    <a:pos x="4" y="90"/>
                  </a:cxn>
                  <a:cxn ang="0">
                    <a:pos x="6" y="96"/>
                  </a:cxn>
                  <a:cxn ang="0">
                    <a:pos x="6" y="100"/>
                  </a:cxn>
                  <a:cxn ang="0">
                    <a:pos x="8" y="106"/>
                  </a:cxn>
                  <a:cxn ang="0">
                    <a:pos x="10" y="112"/>
                  </a:cxn>
                  <a:cxn ang="0">
                    <a:pos x="18" y="132"/>
                  </a:cxn>
                  <a:cxn ang="0">
                    <a:pos x="34" y="160"/>
                  </a:cxn>
                  <a:cxn ang="0">
                    <a:pos x="56" y="182"/>
                  </a:cxn>
                  <a:cxn ang="0">
                    <a:pos x="82" y="192"/>
                  </a:cxn>
                  <a:cxn ang="0">
                    <a:pos x="100" y="196"/>
                  </a:cxn>
                  <a:cxn ang="0">
                    <a:pos x="122" y="198"/>
                  </a:cxn>
                  <a:cxn ang="0">
                    <a:pos x="148" y="198"/>
                  </a:cxn>
                  <a:cxn ang="0">
                    <a:pos x="172" y="198"/>
                  </a:cxn>
                </a:cxnLst>
                <a:rect l="0" t="0" r="r" b="b"/>
                <a:pathLst>
                  <a:path w="266" h="198">
                    <a:moveTo>
                      <a:pt x="172" y="198"/>
                    </a:moveTo>
                    <a:lnTo>
                      <a:pt x="186" y="196"/>
                    </a:lnTo>
                    <a:lnTo>
                      <a:pt x="196" y="194"/>
                    </a:lnTo>
                    <a:lnTo>
                      <a:pt x="208" y="194"/>
                    </a:lnTo>
                    <a:lnTo>
                      <a:pt x="218" y="192"/>
                    </a:lnTo>
                    <a:lnTo>
                      <a:pt x="226" y="190"/>
                    </a:lnTo>
                    <a:lnTo>
                      <a:pt x="232" y="186"/>
                    </a:lnTo>
                    <a:lnTo>
                      <a:pt x="238" y="184"/>
                    </a:lnTo>
                    <a:lnTo>
                      <a:pt x="240" y="182"/>
                    </a:lnTo>
                    <a:lnTo>
                      <a:pt x="244" y="178"/>
                    </a:lnTo>
                    <a:lnTo>
                      <a:pt x="248" y="174"/>
                    </a:lnTo>
                    <a:lnTo>
                      <a:pt x="252" y="168"/>
                    </a:lnTo>
                    <a:lnTo>
                      <a:pt x="254" y="162"/>
                    </a:lnTo>
                    <a:lnTo>
                      <a:pt x="258" y="156"/>
                    </a:lnTo>
                    <a:lnTo>
                      <a:pt x="260" y="148"/>
                    </a:lnTo>
                    <a:lnTo>
                      <a:pt x="262" y="140"/>
                    </a:lnTo>
                    <a:lnTo>
                      <a:pt x="262" y="130"/>
                    </a:lnTo>
                    <a:lnTo>
                      <a:pt x="264" y="122"/>
                    </a:lnTo>
                    <a:lnTo>
                      <a:pt x="264" y="112"/>
                    </a:lnTo>
                    <a:lnTo>
                      <a:pt x="264" y="102"/>
                    </a:lnTo>
                    <a:lnTo>
                      <a:pt x="266" y="98"/>
                    </a:lnTo>
                    <a:lnTo>
                      <a:pt x="266" y="94"/>
                    </a:lnTo>
                    <a:lnTo>
                      <a:pt x="266" y="90"/>
                    </a:lnTo>
                    <a:lnTo>
                      <a:pt x="266" y="84"/>
                    </a:lnTo>
                    <a:lnTo>
                      <a:pt x="266" y="80"/>
                    </a:lnTo>
                    <a:lnTo>
                      <a:pt x="266" y="78"/>
                    </a:lnTo>
                    <a:lnTo>
                      <a:pt x="266" y="74"/>
                    </a:lnTo>
                    <a:lnTo>
                      <a:pt x="266" y="72"/>
                    </a:lnTo>
                    <a:lnTo>
                      <a:pt x="266" y="68"/>
                    </a:lnTo>
                    <a:lnTo>
                      <a:pt x="266" y="66"/>
                    </a:lnTo>
                    <a:lnTo>
                      <a:pt x="266" y="64"/>
                    </a:lnTo>
                    <a:lnTo>
                      <a:pt x="266" y="60"/>
                    </a:lnTo>
                    <a:lnTo>
                      <a:pt x="266" y="58"/>
                    </a:lnTo>
                    <a:lnTo>
                      <a:pt x="266" y="56"/>
                    </a:lnTo>
                    <a:lnTo>
                      <a:pt x="266" y="54"/>
                    </a:lnTo>
                    <a:lnTo>
                      <a:pt x="266" y="46"/>
                    </a:lnTo>
                    <a:lnTo>
                      <a:pt x="262" y="38"/>
                    </a:lnTo>
                    <a:lnTo>
                      <a:pt x="258" y="32"/>
                    </a:lnTo>
                    <a:lnTo>
                      <a:pt x="252" y="26"/>
                    </a:lnTo>
                    <a:lnTo>
                      <a:pt x="246" y="22"/>
                    </a:lnTo>
                    <a:lnTo>
                      <a:pt x="238" y="16"/>
                    </a:lnTo>
                    <a:lnTo>
                      <a:pt x="230" y="12"/>
                    </a:lnTo>
                    <a:lnTo>
                      <a:pt x="220" y="10"/>
                    </a:lnTo>
                    <a:lnTo>
                      <a:pt x="210" y="6"/>
                    </a:lnTo>
                    <a:lnTo>
                      <a:pt x="200" y="4"/>
                    </a:lnTo>
                    <a:lnTo>
                      <a:pt x="188" y="2"/>
                    </a:lnTo>
                    <a:lnTo>
                      <a:pt x="178" y="0"/>
                    </a:lnTo>
                    <a:lnTo>
                      <a:pt x="166" y="0"/>
                    </a:lnTo>
                    <a:lnTo>
                      <a:pt x="154" y="0"/>
                    </a:lnTo>
                    <a:lnTo>
                      <a:pt x="142" y="0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4" y="2"/>
                    </a:lnTo>
                    <a:lnTo>
                      <a:pt x="92" y="4"/>
                    </a:lnTo>
                    <a:lnTo>
                      <a:pt x="82" y="6"/>
                    </a:lnTo>
                    <a:lnTo>
                      <a:pt x="70" y="8"/>
                    </a:lnTo>
                    <a:lnTo>
                      <a:pt x="60" y="12"/>
                    </a:lnTo>
                    <a:lnTo>
                      <a:pt x="50" y="16"/>
                    </a:lnTo>
                    <a:lnTo>
                      <a:pt x="40" y="20"/>
                    </a:lnTo>
                    <a:lnTo>
                      <a:pt x="30" y="24"/>
                    </a:lnTo>
                    <a:lnTo>
                      <a:pt x="24" y="30"/>
                    </a:lnTo>
                    <a:lnTo>
                      <a:pt x="16" y="36"/>
                    </a:lnTo>
                    <a:lnTo>
                      <a:pt x="10" y="42"/>
                    </a:lnTo>
                    <a:lnTo>
                      <a:pt x="6" y="50"/>
                    </a:lnTo>
                    <a:lnTo>
                      <a:pt x="2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2" y="78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2" y="86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4" y="92"/>
                    </a:lnTo>
                    <a:lnTo>
                      <a:pt x="6" y="96"/>
                    </a:lnTo>
                    <a:lnTo>
                      <a:pt x="6" y="98"/>
                    </a:lnTo>
                    <a:lnTo>
                      <a:pt x="6" y="100"/>
                    </a:lnTo>
                    <a:lnTo>
                      <a:pt x="8" y="104"/>
                    </a:lnTo>
                    <a:lnTo>
                      <a:pt x="8" y="106"/>
                    </a:lnTo>
                    <a:lnTo>
                      <a:pt x="10" y="110"/>
                    </a:lnTo>
                    <a:lnTo>
                      <a:pt x="10" y="112"/>
                    </a:lnTo>
                    <a:lnTo>
                      <a:pt x="12" y="116"/>
                    </a:lnTo>
                    <a:lnTo>
                      <a:pt x="18" y="132"/>
                    </a:lnTo>
                    <a:lnTo>
                      <a:pt x="26" y="148"/>
                    </a:lnTo>
                    <a:lnTo>
                      <a:pt x="34" y="160"/>
                    </a:lnTo>
                    <a:lnTo>
                      <a:pt x="44" y="172"/>
                    </a:lnTo>
                    <a:lnTo>
                      <a:pt x="56" y="182"/>
                    </a:lnTo>
                    <a:lnTo>
                      <a:pt x="66" y="188"/>
                    </a:lnTo>
                    <a:lnTo>
                      <a:pt x="82" y="192"/>
                    </a:lnTo>
                    <a:lnTo>
                      <a:pt x="90" y="194"/>
                    </a:lnTo>
                    <a:lnTo>
                      <a:pt x="100" y="196"/>
                    </a:lnTo>
                    <a:lnTo>
                      <a:pt x="110" y="196"/>
                    </a:lnTo>
                    <a:lnTo>
                      <a:pt x="122" y="198"/>
                    </a:lnTo>
                    <a:lnTo>
                      <a:pt x="134" y="198"/>
                    </a:lnTo>
                    <a:lnTo>
                      <a:pt x="148" y="198"/>
                    </a:lnTo>
                    <a:lnTo>
                      <a:pt x="160" y="198"/>
                    </a:lnTo>
                    <a:lnTo>
                      <a:pt x="172" y="198"/>
                    </a:lnTo>
                    <a:lnTo>
                      <a:pt x="172" y="198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2" name="Freeform 108"/>
              <p:cNvSpPr>
                <a:spLocks/>
              </p:cNvSpPr>
              <p:nvPr/>
            </p:nvSpPr>
            <p:spPr bwMode="auto">
              <a:xfrm>
                <a:off x="2081757" y="1395099"/>
                <a:ext cx="518833" cy="197801"/>
              </a:xfrm>
              <a:custGeom>
                <a:avLst/>
                <a:gdLst/>
                <a:ahLst/>
                <a:cxnLst>
                  <a:cxn ang="0">
                    <a:pos x="254" y="102"/>
                  </a:cxn>
                  <a:cxn ang="0">
                    <a:pos x="4" y="92"/>
                  </a:cxn>
                  <a:cxn ang="0">
                    <a:pos x="4" y="88"/>
                  </a:cxn>
                  <a:cxn ang="0">
                    <a:pos x="4" y="86"/>
                  </a:cxn>
                  <a:cxn ang="0">
                    <a:pos x="2" y="82"/>
                  </a:cxn>
                  <a:cxn ang="0">
                    <a:pos x="2" y="80"/>
                  </a:cxn>
                  <a:cxn ang="0">
                    <a:pos x="2" y="78"/>
                  </a:cxn>
                  <a:cxn ang="0">
                    <a:pos x="0" y="74"/>
                  </a:cxn>
                  <a:cxn ang="0">
                    <a:pos x="0" y="72"/>
                  </a:cxn>
                  <a:cxn ang="0">
                    <a:pos x="0" y="70"/>
                  </a:cxn>
                  <a:cxn ang="0">
                    <a:pos x="0" y="62"/>
                  </a:cxn>
                  <a:cxn ang="0">
                    <a:pos x="2" y="54"/>
                  </a:cxn>
                  <a:cxn ang="0">
                    <a:pos x="4" y="48"/>
                  </a:cxn>
                  <a:cxn ang="0">
                    <a:pos x="8" y="42"/>
                  </a:cxn>
                  <a:cxn ang="0">
                    <a:pos x="14" y="36"/>
                  </a:cxn>
                  <a:cxn ang="0">
                    <a:pos x="20" y="30"/>
                  </a:cxn>
                  <a:cxn ang="0">
                    <a:pos x="28" y="26"/>
                  </a:cxn>
                  <a:cxn ang="0">
                    <a:pos x="36" y="22"/>
                  </a:cxn>
                  <a:cxn ang="0">
                    <a:pos x="46" y="18"/>
                  </a:cxn>
                  <a:cxn ang="0">
                    <a:pos x="54" y="14"/>
                  </a:cxn>
                  <a:cxn ang="0">
                    <a:pos x="66" y="10"/>
                  </a:cxn>
                  <a:cxn ang="0">
                    <a:pos x="76" y="8"/>
                  </a:cxn>
                  <a:cxn ang="0">
                    <a:pos x="88" y="6"/>
                  </a:cxn>
                  <a:cxn ang="0">
                    <a:pos x="100" y="4"/>
                  </a:cxn>
                  <a:cxn ang="0">
                    <a:pos x="112" y="2"/>
                  </a:cxn>
                  <a:cxn ang="0">
                    <a:pos x="124" y="2"/>
                  </a:cxn>
                  <a:cxn ang="0">
                    <a:pos x="136" y="0"/>
                  </a:cxn>
                  <a:cxn ang="0">
                    <a:pos x="148" y="0"/>
                  </a:cxn>
                  <a:cxn ang="0">
                    <a:pos x="160" y="2"/>
                  </a:cxn>
                  <a:cxn ang="0">
                    <a:pos x="170" y="2"/>
                  </a:cxn>
                  <a:cxn ang="0">
                    <a:pos x="182" y="4"/>
                  </a:cxn>
                  <a:cxn ang="0">
                    <a:pos x="192" y="6"/>
                  </a:cxn>
                  <a:cxn ang="0">
                    <a:pos x="202" y="8"/>
                  </a:cxn>
                  <a:cxn ang="0">
                    <a:pos x="212" y="10"/>
                  </a:cxn>
                  <a:cxn ang="0">
                    <a:pos x="222" y="14"/>
                  </a:cxn>
                  <a:cxn ang="0">
                    <a:pos x="230" y="18"/>
                  </a:cxn>
                  <a:cxn ang="0">
                    <a:pos x="236" y="22"/>
                  </a:cxn>
                  <a:cxn ang="0">
                    <a:pos x="242" y="26"/>
                  </a:cxn>
                  <a:cxn ang="0">
                    <a:pos x="248" y="32"/>
                  </a:cxn>
                  <a:cxn ang="0">
                    <a:pos x="252" y="38"/>
                  </a:cxn>
                  <a:cxn ang="0">
                    <a:pos x="254" y="44"/>
                  </a:cxn>
                  <a:cxn ang="0">
                    <a:pos x="254" y="50"/>
                  </a:cxn>
                  <a:cxn ang="0">
                    <a:pos x="254" y="52"/>
                  </a:cxn>
                  <a:cxn ang="0">
                    <a:pos x="256" y="54"/>
                  </a:cxn>
                  <a:cxn ang="0">
                    <a:pos x="256" y="56"/>
                  </a:cxn>
                  <a:cxn ang="0">
                    <a:pos x="254" y="60"/>
                  </a:cxn>
                  <a:cxn ang="0">
                    <a:pos x="254" y="64"/>
                  </a:cxn>
                  <a:cxn ang="0">
                    <a:pos x="254" y="70"/>
                  </a:cxn>
                  <a:cxn ang="0">
                    <a:pos x="254" y="76"/>
                  </a:cxn>
                  <a:cxn ang="0">
                    <a:pos x="254" y="82"/>
                  </a:cxn>
                  <a:cxn ang="0">
                    <a:pos x="254" y="90"/>
                  </a:cxn>
                  <a:cxn ang="0">
                    <a:pos x="254" y="98"/>
                  </a:cxn>
                  <a:cxn ang="0">
                    <a:pos x="254" y="102"/>
                  </a:cxn>
                  <a:cxn ang="0">
                    <a:pos x="254" y="102"/>
                  </a:cxn>
                </a:cxnLst>
                <a:rect l="0" t="0" r="r" b="b"/>
                <a:pathLst>
                  <a:path w="256" h="102">
                    <a:moveTo>
                      <a:pt x="254" y="102"/>
                    </a:moveTo>
                    <a:lnTo>
                      <a:pt x="4" y="92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2" y="78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2"/>
                    </a:lnTo>
                    <a:lnTo>
                      <a:pt x="2" y="54"/>
                    </a:lnTo>
                    <a:lnTo>
                      <a:pt x="4" y="48"/>
                    </a:lnTo>
                    <a:lnTo>
                      <a:pt x="8" y="42"/>
                    </a:lnTo>
                    <a:lnTo>
                      <a:pt x="14" y="36"/>
                    </a:lnTo>
                    <a:lnTo>
                      <a:pt x="20" y="30"/>
                    </a:lnTo>
                    <a:lnTo>
                      <a:pt x="28" y="26"/>
                    </a:lnTo>
                    <a:lnTo>
                      <a:pt x="36" y="22"/>
                    </a:lnTo>
                    <a:lnTo>
                      <a:pt x="46" y="18"/>
                    </a:lnTo>
                    <a:lnTo>
                      <a:pt x="54" y="14"/>
                    </a:lnTo>
                    <a:lnTo>
                      <a:pt x="66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100" y="4"/>
                    </a:lnTo>
                    <a:lnTo>
                      <a:pt x="112" y="2"/>
                    </a:lnTo>
                    <a:lnTo>
                      <a:pt x="124" y="2"/>
                    </a:lnTo>
                    <a:lnTo>
                      <a:pt x="136" y="0"/>
                    </a:lnTo>
                    <a:lnTo>
                      <a:pt x="148" y="0"/>
                    </a:lnTo>
                    <a:lnTo>
                      <a:pt x="160" y="2"/>
                    </a:lnTo>
                    <a:lnTo>
                      <a:pt x="170" y="2"/>
                    </a:lnTo>
                    <a:lnTo>
                      <a:pt x="182" y="4"/>
                    </a:lnTo>
                    <a:lnTo>
                      <a:pt x="192" y="6"/>
                    </a:lnTo>
                    <a:lnTo>
                      <a:pt x="202" y="8"/>
                    </a:lnTo>
                    <a:lnTo>
                      <a:pt x="212" y="10"/>
                    </a:lnTo>
                    <a:lnTo>
                      <a:pt x="222" y="14"/>
                    </a:lnTo>
                    <a:lnTo>
                      <a:pt x="230" y="18"/>
                    </a:lnTo>
                    <a:lnTo>
                      <a:pt x="236" y="22"/>
                    </a:lnTo>
                    <a:lnTo>
                      <a:pt x="242" y="26"/>
                    </a:lnTo>
                    <a:lnTo>
                      <a:pt x="248" y="32"/>
                    </a:lnTo>
                    <a:lnTo>
                      <a:pt x="252" y="38"/>
                    </a:lnTo>
                    <a:lnTo>
                      <a:pt x="254" y="44"/>
                    </a:lnTo>
                    <a:lnTo>
                      <a:pt x="254" y="50"/>
                    </a:lnTo>
                    <a:lnTo>
                      <a:pt x="254" y="52"/>
                    </a:lnTo>
                    <a:lnTo>
                      <a:pt x="256" y="54"/>
                    </a:lnTo>
                    <a:lnTo>
                      <a:pt x="256" y="56"/>
                    </a:lnTo>
                    <a:lnTo>
                      <a:pt x="254" y="60"/>
                    </a:lnTo>
                    <a:lnTo>
                      <a:pt x="254" y="64"/>
                    </a:lnTo>
                    <a:lnTo>
                      <a:pt x="254" y="70"/>
                    </a:lnTo>
                    <a:lnTo>
                      <a:pt x="254" y="76"/>
                    </a:lnTo>
                    <a:lnTo>
                      <a:pt x="254" y="82"/>
                    </a:lnTo>
                    <a:lnTo>
                      <a:pt x="254" y="90"/>
                    </a:lnTo>
                    <a:lnTo>
                      <a:pt x="254" y="98"/>
                    </a:lnTo>
                    <a:lnTo>
                      <a:pt x="254" y="102"/>
                    </a:lnTo>
                    <a:lnTo>
                      <a:pt x="254" y="102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394" name="Group 2393"/>
          <p:cNvGrpSpPr/>
          <p:nvPr/>
        </p:nvGrpSpPr>
        <p:grpSpPr>
          <a:xfrm>
            <a:off x="6400800" y="685800"/>
            <a:ext cx="1883165" cy="1959365"/>
            <a:chOff x="783835" y="479035"/>
            <a:chExt cx="2591618" cy="2591618"/>
          </a:xfrm>
        </p:grpSpPr>
        <p:grpSp>
          <p:nvGrpSpPr>
            <p:cNvPr id="2395" name="Group 5"/>
            <p:cNvGrpSpPr>
              <a:grpSpLocks noChangeAspect="1"/>
            </p:cNvGrpSpPr>
            <p:nvPr/>
          </p:nvGrpSpPr>
          <p:grpSpPr bwMode="auto">
            <a:xfrm rot="1021355">
              <a:off x="783835" y="479035"/>
              <a:ext cx="2591618" cy="2591618"/>
              <a:chOff x="606" y="376"/>
              <a:chExt cx="1425" cy="1425"/>
            </a:xfrm>
          </p:grpSpPr>
          <p:sp>
            <p:nvSpPr>
              <p:cNvPr id="2883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606" y="376"/>
                <a:ext cx="1425" cy="14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4" name="Freeform 2883"/>
              <p:cNvSpPr>
                <a:spLocks/>
              </p:cNvSpPr>
              <p:nvPr/>
            </p:nvSpPr>
            <p:spPr bwMode="auto">
              <a:xfrm>
                <a:off x="1232" y="429"/>
                <a:ext cx="173" cy="470"/>
              </a:xfrm>
              <a:custGeom>
                <a:avLst/>
                <a:gdLst/>
                <a:ahLst/>
                <a:cxnLst>
                  <a:cxn ang="0">
                    <a:pos x="50" y="55"/>
                  </a:cxn>
                  <a:cxn ang="0">
                    <a:pos x="50" y="55"/>
                  </a:cxn>
                  <a:cxn ang="0">
                    <a:pos x="33" y="93"/>
                  </a:cxn>
                  <a:cxn ang="0">
                    <a:pos x="15" y="138"/>
                  </a:cxn>
                  <a:cxn ang="0">
                    <a:pos x="10" y="161"/>
                  </a:cxn>
                  <a:cxn ang="0">
                    <a:pos x="5" y="186"/>
                  </a:cxn>
                  <a:cxn ang="0">
                    <a:pos x="0" y="211"/>
                  </a:cxn>
                  <a:cxn ang="0">
                    <a:pos x="0" y="236"/>
                  </a:cxn>
                  <a:cxn ang="0">
                    <a:pos x="0" y="236"/>
                  </a:cxn>
                  <a:cxn ang="0">
                    <a:pos x="0" y="256"/>
                  </a:cxn>
                  <a:cxn ang="0">
                    <a:pos x="0" y="256"/>
                  </a:cxn>
                  <a:cxn ang="0">
                    <a:pos x="25" y="309"/>
                  </a:cxn>
                  <a:cxn ang="0">
                    <a:pos x="43" y="362"/>
                  </a:cxn>
                  <a:cxn ang="0">
                    <a:pos x="50" y="387"/>
                  </a:cxn>
                  <a:cxn ang="0">
                    <a:pos x="55" y="410"/>
                  </a:cxn>
                  <a:cxn ang="0">
                    <a:pos x="58" y="432"/>
                  </a:cxn>
                  <a:cxn ang="0">
                    <a:pos x="60" y="455"/>
                  </a:cxn>
                  <a:cxn ang="0">
                    <a:pos x="60" y="455"/>
                  </a:cxn>
                  <a:cxn ang="0">
                    <a:pos x="58" y="467"/>
                  </a:cxn>
                  <a:cxn ang="0">
                    <a:pos x="58" y="467"/>
                  </a:cxn>
                  <a:cxn ang="0">
                    <a:pos x="60" y="470"/>
                  </a:cxn>
                  <a:cxn ang="0">
                    <a:pos x="60" y="470"/>
                  </a:cxn>
                  <a:cxn ang="0">
                    <a:pos x="88" y="467"/>
                  </a:cxn>
                  <a:cxn ang="0">
                    <a:pos x="88" y="467"/>
                  </a:cxn>
                  <a:cxn ang="0">
                    <a:pos x="115" y="470"/>
                  </a:cxn>
                  <a:cxn ang="0">
                    <a:pos x="115" y="470"/>
                  </a:cxn>
                  <a:cxn ang="0">
                    <a:pos x="115" y="467"/>
                  </a:cxn>
                  <a:cxn ang="0">
                    <a:pos x="115" y="467"/>
                  </a:cxn>
                  <a:cxn ang="0">
                    <a:pos x="115" y="455"/>
                  </a:cxn>
                  <a:cxn ang="0">
                    <a:pos x="115" y="455"/>
                  </a:cxn>
                  <a:cxn ang="0">
                    <a:pos x="115" y="432"/>
                  </a:cxn>
                  <a:cxn ang="0">
                    <a:pos x="118" y="410"/>
                  </a:cxn>
                  <a:cxn ang="0">
                    <a:pos x="123" y="387"/>
                  </a:cxn>
                  <a:cxn ang="0">
                    <a:pos x="131" y="362"/>
                  </a:cxn>
                  <a:cxn ang="0">
                    <a:pos x="148" y="309"/>
                  </a:cxn>
                  <a:cxn ang="0">
                    <a:pos x="173" y="256"/>
                  </a:cxn>
                  <a:cxn ang="0">
                    <a:pos x="173" y="256"/>
                  </a:cxn>
                  <a:cxn ang="0">
                    <a:pos x="173" y="236"/>
                  </a:cxn>
                  <a:cxn ang="0">
                    <a:pos x="173" y="236"/>
                  </a:cxn>
                  <a:cxn ang="0">
                    <a:pos x="171" y="196"/>
                  </a:cxn>
                  <a:cxn ang="0">
                    <a:pos x="166" y="161"/>
                  </a:cxn>
                  <a:cxn ang="0">
                    <a:pos x="153" y="125"/>
                  </a:cxn>
                  <a:cxn ang="0">
                    <a:pos x="141" y="93"/>
                  </a:cxn>
                  <a:cxn ang="0">
                    <a:pos x="128" y="63"/>
                  </a:cxn>
                  <a:cxn ang="0">
                    <a:pos x="113" y="38"/>
                  </a:cxn>
                  <a:cxn ang="0">
                    <a:pos x="88" y="0"/>
                  </a:cxn>
                  <a:cxn ang="0">
                    <a:pos x="88" y="0"/>
                  </a:cxn>
                  <a:cxn ang="0">
                    <a:pos x="85" y="0"/>
                  </a:cxn>
                  <a:cxn ang="0">
                    <a:pos x="85" y="0"/>
                  </a:cxn>
                  <a:cxn ang="0">
                    <a:pos x="70" y="25"/>
                  </a:cxn>
                  <a:cxn ang="0">
                    <a:pos x="50" y="55"/>
                  </a:cxn>
                  <a:cxn ang="0">
                    <a:pos x="50" y="55"/>
                  </a:cxn>
                </a:cxnLst>
                <a:rect l="0" t="0" r="r" b="b"/>
                <a:pathLst>
                  <a:path w="173" h="470">
                    <a:moveTo>
                      <a:pt x="50" y="55"/>
                    </a:moveTo>
                    <a:lnTo>
                      <a:pt x="50" y="55"/>
                    </a:lnTo>
                    <a:lnTo>
                      <a:pt x="33" y="93"/>
                    </a:lnTo>
                    <a:lnTo>
                      <a:pt x="15" y="138"/>
                    </a:lnTo>
                    <a:lnTo>
                      <a:pt x="10" y="161"/>
                    </a:lnTo>
                    <a:lnTo>
                      <a:pt x="5" y="186"/>
                    </a:lnTo>
                    <a:lnTo>
                      <a:pt x="0" y="211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56"/>
                    </a:lnTo>
                    <a:lnTo>
                      <a:pt x="0" y="256"/>
                    </a:lnTo>
                    <a:lnTo>
                      <a:pt x="25" y="309"/>
                    </a:lnTo>
                    <a:lnTo>
                      <a:pt x="43" y="362"/>
                    </a:lnTo>
                    <a:lnTo>
                      <a:pt x="50" y="387"/>
                    </a:lnTo>
                    <a:lnTo>
                      <a:pt x="55" y="410"/>
                    </a:lnTo>
                    <a:lnTo>
                      <a:pt x="58" y="432"/>
                    </a:lnTo>
                    <a:lnTo>
                      <a:pt x="60" y="455"/>
                    </a:lnTo>
                    <a:lnTo>
                      <a:pt x="60" y="455"/>
                    </a:lnTo>
                    <a:lnTo>
                      <a:pt x="58" y="467"/>
                    </a:lnTo>
                    <a:lnTo>
                      <a:pt x="58" y="467"/>
                    </a:lnTo>
                    <a:lnTo>
                      <a:pt x="60" y="470"/>
                    </a:lnTo>
                    <a:lnTo>
                      <a:pt x="60" y="470"/>
                    </a:lnTo>
                    <a:lnTo>
                      <a:pt x="88" y="467"/>
                    </a:lnTo>
                    <a:lnTo>
                      <a:pt x="88" y="467"/>
                    </a:lnTo>
                    <a:lnTo>
                      <a:pt x="115" y="470"/>
                    </a:lnTo>
                    <a:lnTo>
                      <a:pt x="115" y="470"/>
                    </a:lnTo>
                    <a:lnTo>
                      <a:pt x="115" y="467"/>
                    </a:lnTo>
                    <a:lnTo>
                      <a:pt x="115" y="467"/>
                    </a:lnTo>
                    <a:lnTo>
                      <a:pt x="115" y="455"/>
                    </a:lnTo>
                    <a:lnTo>
                      <a:pt x="115" y="455"/>
                    </a:lnTo>
                    <a:lnTo>
                      <a:pt x="115" y="432"/>
                    </a:lnTo>
                    <a:lnTo>
                      <a:pt x="118" y="410"/>
                    </a:lnTo>
                    <a:lnTo>
                      <a:pt x="123" y="387"/>
                    </a:lnTo>
                    <a:lnTo>
                      <a:pt x="131" y="362"/>
                    </a:lnTo>
                    <a:lnTo>
                      <a:pt x="148" y="309"/>
                    </a:lnTo>
                    <a:lnTo>
                      <a:pt x="173" y="256"/>
                    </a:lnTo>
                    <a:lnTo>
                      <a:pt x="173" y="256"/>
                    </a:lnTo>
                    <a:lnTo>
                      <a:pt x="173" y="236"/>
                    </a:lnTo>
                    <a:lnTo>
                      <a:pt x="173" y="236"/>
                    </a:lnTo>
                    <a:lnTo>
                      <a:pt x="171" y="196"/>
                    </a:lnTo>
                    <a:lnTo>
                      <a:pt x="166" y="161"/>
                    </a:lnTo>
                    <a:lnTo>
                      <a:pt x="153" y="125"/>
                    </a:lnTo>
                    <a:lnTo>
                      <a:pt x="141" y="93"/>
                    </a:lnTo>
                    <a:lnTo>
                      <a:pt x="128" y="63"/>
                    </a:lnTo>
                    <a:lnTo>
                      <a:pt x="113" y="38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70" y="25"/>
                    </a:lnTo>
                    <a:lnTo>
                      <a:pt x="50" y="55"/>
                    </a:lnTo>
                    <a:lnTo>
                      <a:pt x="50" y="5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5" name="Freeform 2884"/>
              <p:cNvSpPr>
                <a:spLocks/>
              </p:cNvSpPr>
              <p:nvPr/>
            </p:nvSpPr>
            <p:spPr bwMode="auto">
              <a:xfrm>
                <a:off x="986" y="517"/>
                <a:ext cx="266" cy="420"/>
              </a:xfrm>
              <a:custGeom>
                <a:avLst/>
                <a:gdLst/>
                <a:ahLst/>
                <a:cxnLst>
                  <a:cxn ang="0">
                    <a:pos x="55" y="264"/>
                  </a:cxn>
                  <a:cxn ang="0">
                    <a:pos x="55" y="264"/>
                  </a:cxn>
                  <a:cxn ang="0">
                    <a:pos x="90" y="286"/>
                  </a:cxn>
                  <a:cxn ang="0">
                    <a:pos x="118" y="311"/>
                  </a:cxn>
                  <a:cxn ang="0">
                    <a:pos x="145" y="334"/>
                  </a:cxn>
                  <a:cxn ang="0">
                    <a:pos x="170" y="357"/>
                  </a:cxn>
                  <a:cxn ang="0">
                    <a:pos x="170" y="357"/>
                  </a:cxn>
                  <a:cxn ang="0">
                    <a:pos x="196" y="389"/>
                  </a:cxn>
                  <a:cxn ang="0">
                    <a:pos x="206" y="404"/>
                  </a:cxn>
                  <a:cxn ang="0">
                    <a:pos x="213" y="420"/>
                  </a:cxn>
                  <a:cxn ang="0">
                    <a:pos x="213" y="420"/>
                  </a:cxn>
                  <a:cxn ang="0">
                    <a:pos x="213" y="420"/>
                  </a:cxn>
                  <a:cxn ang="0">
                    <a:pos x="213" y="420"/>
                  </a:cxn>
                  <a:cxn ang="0">
                    <a:pos x="236" y="404"/>
                  </a:cxn>
                  <a:cxn ang="0">
                    <a:pos x="261" y="392"/>
                  </a:cxn>
                  <a:cxn ang="0">
                    <a:pos x="261" y="392"/>
                  </a:cxn>
                  <a:cxn ang="0">
                    <a:pos x="263" y="382"/>
                  </a:cxn>
                  <a:cxn ang="0">
                    <a:pos x="266" y="367"/>
                  </a:cxn>
                  <a:cxn ang="0">
                    <a:pos x="266" y="367"/>
                  </a:cxn>
                  <a:cxn ang="0">
                    <a:pos x="263" y="347"/>
                  </a:cxn>
                  <a:cxn ang="0">
                    <a:pos x="261" y="324"/>
                  </a:cxn>
                  <a:cxn ang="0">
                    <a:pos x="256" y="299"/>
                  </a:cxn>
                  <a:cxn ang="0">
                    <a:pos x="248" y="274"/>
                  </a:cxn>
                  <a:cxn ang="0">
                    <a:pos x="238" y="246"/>
                  </a:cxn>
                  <a:cxn ang="0">
                    <a:pos x="226" y="218"/>
                  </a:cxn>
                  <a:cxn ang="0">
                    <a:pos x="213" y="191"/>
                  </a:cxn>
                  <a:cxn ang="0">
                    <a:pos x="198" y="161"/>
                  </a:cxn>
                  <a:cxn ang="0">
                    <a:pos x="198" y="161"/>
                  </a:cxn>
                  <a:cxn ang="0">
                    <a:pos x="175" y="128"/>
                  </a:cxn>
                  <a:cxn ang="0">
                    <a:pos x="150" y="100"/>
                  </a:cxn>
                  <a:cxn ang="0">
                    <a:pos x="125" y="75"/>
                  </a:cxn>
                  <a:cxn ang="0">
                    <a:pos x="98" y="53"/>
                  </a:cxn>
                  <a:cxn ang="0">
                    <a:pos x="70" y="35"/>
                  </a:cxn>
                  <a:cxn ang="0">
                    <a:pos x="45" y="2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25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2" y="100"/>
                  </a:cxn>
                  <a:cxn ang="0">
                    <a:pos x="10" y="148"/>
                  </a:cxn>
                  <a:cxn ang="0">
                    <a:pos x="15" y="173"/>
                  </a:cxn>
                  <a:cxn ang="0">
                    <a:pos x="22" y="198"/>
                  </a:cxn>
                  <a:cxn ang="0">
                    <a:pos x="32" y="223"/>
                  </a:cxn>
                  <a:cxn ang="0">
                    <a:pos x="45" y="249"/>
                  </a:cxn>
                  <a:cxn ang="0">
                    <a:pos x="45" y="249"/>
                  </a:cxn>
                  <a:cxn ang="0">
                    <a:pos x="55" y="264"/>
                  </a:cxn>
                  <a:cxn ang="0">
                    <a:pos x="55" y="264"/>
                  </a:cxn>
                </a:cxnLst>
                <a:rect l="0" t="0" r="r" b="b"/>
                <a:pathLst>
                  <a:path w="266" h="420">
                    <a:moveTo>
                      <a:pt x="55" y="264"/>
                    </a:moveTo>
                    <a:lnTo>
                      <a:pt x="55" y="264"/>
                    </a:lnTo>
                    <a:lnTo>
                      <a:pt x="90" y="286"/>
                    </a:lnTo>
                    <a:lnTo>
                      <a:pt x="118" y="311"/>
                    </a:lnTo>
                    <a:lnTo>
                      <a:pt x="145" y="334"/>
                    </a:lnTo>
                    <a:lnTo>
                      <a:pt x="170" y="357"/>
                    </a:lnTo>
                    <a:lnTo>
                      <a:pt x="170" y="357"/>
                    </a:lnTo>
                    <a:lnTo>
                      <a:pt x="196" y="389"/>
                    </a:lnTo>
                    <a:lnTo>
                      <a:pt x="206" y="404"/>
                    </a:lnTo>
                    <a:lnTo>
                      <a:pt x="213" y="420"/>
                    </a:lnTo>
                    <a:lnTo>
                      <a:pt x="213" y="420"/>
                    </a:lnTo>
                    <a:lnTo>
                      <a:pt x="213" y="420"/>
                    </a:lnTo>
                    <a:lnTo>
                      <a:pt x="213" y="420"/>
                    </a:lnTo>
                    <a:lnTo>
                      <a:pt x="236" y="404"/>
                    </a:lnTo>
                    <a:lnTo>
                      <a:pt x="261" y="392"/>
                    </a:lnTo>
                    <a:lnTo>
                      <a:pt x="261" y="392"/>
                    </a:lnTo>
                    <a:lnTo>
                      <a:pt x="263" y="382"/>
                    </a:lnTo>
                    <a:lnTo>
                      <a:pt x="266" y="367"/>
                    </a:lnTo>
                    <a:lnTo>
                      <a:pt x="266" y="367"/>
                    </a:lnTo>
                    <a:lnTo>
                      <a:pt x="263" y="347"/>
                    </a:lnTo>
                    <a:lnTo>
                      <a:pt x="261" y="324"/>
                    </a:lnTo>
                    <a:lnTo>
                      <a:pt x="256" y="299"/>
                    </a:lnTo>
                    <a:lnTo>
                      <a:pt x="248" y="274"/>
                    </a:lnTo>
                    <a:lnTo>
                      <a:pt x="238" y="246"/>
                    </a:lnTo>
                    <a:lnTo>
                      <a:pt x="226" y="218"/>
                    </a:lnTo>
                    <a:lnTo>
                      <a:pt x="213" y="191"/>
                    </a:lnTo>
                    <a:lnTo>
                      <a:pt x="198" y="161"/>
                    </a:lnTo>
                    <a:lnTo>
                      <a:pt x="198" y="161"/>
                    </a:lnTo>
                    <a:lnTo>
                      <a:pt x="175" y="128"/>
                    </a:lnTo>
                    <a:lnTo>
                      <a:pt x="150" y="100"/>
                    </a:lnTo>
                    <a:lnTo>
                      <a:pt x="125" y="75"/>
                    </a:lnTo>
                    <a:lnTo>
                      <a:pt x="98" y="53"/>
                    </a:lnTo>
                    <a:lnTo>
                      <a:pt x="70" y="35"/>
                    </a:lnTo>
                    <a:lnTo>
                      <a:pt x="45" y="2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2" y="100"/>
                    </a:lnTo>
                    <a:lnTo>
                      <a:pt x="10" y="148"/>
                    </a:lnTo>
                    <a:lnTo>
                      <a:pt x="15" y="173"/>
                    </a:lnTo>
                    <a:lnTo>
                      <a:pt x="22" y="198"/>
                    </a:lnTo>
                    <a:lnTo>
                      <a:pt x="32" y="223"/>
                    </a:lnTo>
                    <a:lnTo>
                      <a:pt x="45" y="249"/>
                    </a:lnTo>
                    <a:lnTo>
                      <a:pt x="45" y="249"/>
                    </a:lnTo>
                    <a:lnTo>
                      <a:pt x="55" y="264"/>
                    </a:lnTo>
                    <a:lnTo>
                      <a:pt x="55" y="264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6" name="Freeform 2885"/>
              <p:cNvSpPr>
                <a:spLocks/>
              </p:cNvSpPr>
              <p:nvPr/>
            </p:nvSpPr>
            <p:spPr bwMode="auto">
              <a:xfrm>
                <a:off x="747" y="756"/>
                <a:ext cx="422" cy="261"/>
              </a:xfrm>
              <a:custGeom>
                <a:avLst/>
                <a:gdLst/>
                <a:ahLst/>
                <a:cxnLst>
                  <a:cxn ang="0">
                    <a:pos x="163" y="196"/>
                  </a:cxn>
                  <a:cxn ang="0">
                    <a:pos x="163" y="196"/>
                  </a:cxn>
                  <a:cxn ang="0">
                    <a:pos x="163" y="196"/>
                  </a:cxn>
                  <a:cxn ang="0">
                    <a:pos x="178" y="206"/>
                  </a:cxn>
                  <a:cxn ang="0">
                    <a:pos x="178" y="206"/>
                  </a:cxn>
                  <a:cxn ang="0">
                    <a:pos x="211" y="208"/>
                  </a:cxn>
                  <a:cxn ang="0">
                    <a:pos x="244" y="211"/>
                  </a:cxn>
                  <a:cxn ang="0">
                    <a:pos x="274" y="216"/>
                  </a:cxn>
                  <a:cxn ang="0">
                    <a:pos x="301" y="223"/>
                  </a:cxn>
                  <a:cxn ang="0">
                    <a:pos x="326" y="231"/>
                  </a:cxn>
                  <a:cxn ang="0">
                    <a:pos x="352" y="238"/>
                  </a:cxn>
                  <a:cxn ang="0">
                    <a:pos x="374" y="251"/>
                  </a:cxn>
                  <a:cxn ang="0">
                    <a:pos x="392" y="261"/>
                  </a:cxn>
                  <a:cxn ang="0">
                    <a:pos x="392" y="261"/>
                  </a:cxn>
                  <a:cxn ang="0">
                    <a:pos x="394" y="261"/>
                  </a:cxn>
                  <a:cxn ang="0">
                    <a:pos x="394" y="261"/>
                  </a:cxn>
                  <a:cxn ang="0">
                    <a:pos x="407" y="236"/>
                  </a:cxn>
                  <a:cxn ang="0">
                    <a:pos x="422" y="213"/>
                  </a:cxn>
                  <a:cxn ang="0">
                    <a:pos x="422" y="213"/>
                  </a:cxn>
                  <a:cxn ang="0">
                    <a:pos x="414" y="198"/>
                  </a:cxn>
                  <a:cxn ang="0">
                    <a:pos x="407" y="183"/>
                  </a:cxn>
                  <a:cxn ang="0">
                    <a:pos x="394" y="165"/>
                  </a:cxn>
                  <a:cxn ang="0">
                    <a:pos x="379" y="145"/>
                  </a:cxn>
                  <a:cxn ang="0">
                    <a:pos x="379" y="145"/>
                  </a:cxn>
                  <a:cxn ang="0">
                    <a:pos x="352" y="120"/>
                  </a:cxn>
                  <a:cxn ang="0">
                    <a:pos x="321" y="95"/>
                  </a:cxn>
                  <a:cxn ang="0">
                    <a:pos x="289" y="70"/>
                  </a:cxn>
                  <a:cxn ang="0">
                    <a:pos x="249" y="45"/>
                  </a:cxn>
                  <a:cxn ang="0">
                    <a:pos x="249" y="45"/>
                  </a:cxn>
                  <a:cxn ang="0">
                    <a:pos x="226" y="32"/>
                  </a:cxn>
                  <a:cxn ang="0">
                    <a:pos x="201" y="22"/>
                  </a:cxn>
                  <a:cxn ang="0">
                    <a:pos x="176" y="15"/>
                  </a:cxn>
                  <a:cxn ang="0">
                    <a:pos x="151" y="7"/>
                  </a:cxn>
                  <a:cxn ang="0">
                    <a:pos x="100" y="0"/>
                  </a:cxn>
                  <a:cxn ang="0">
                    <a:pos x="58" y="0"/>
                  </a:cxn>
                  <a:cxn ang="0">
                    <a:pos x="58" y="0"/>
                  </a:cxn>
                  <a:cxn ang="0">
                    <a:pos x="25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2" y="30"/>
                  </a:cxn>
                  <a:cxn ang="0">
                    <a:pos x="32" y="62"/>
                  </a:cxn>
                  <a:cxn ang="0">
                    <a:pos x="32" y="62"/>
                  </a:cxn>
                  <a:cxn ang="0">
                    <a:pos x="55" y="98"/>
                  </a:cxn>
                  <a:cxn ang="0">
                    <a:pos x="85" y="133"/>
                  </a:cxn>
                  <a:cxn ang="0">
                    <a:pos x="100" y="150"/>
                  </a:cxn>
                  <a:cxn ang="0">
                    <a:pos x="120" y="165"/>
                  </a:cxn>
                  <a:cxn ang="0">
                    <a:pos x="140" y="183"/>
                  </a:cxn>
                  <a:cxn ang="0">
                    <a:pos x="163" y="196"/>
                  </a:cxn>
                  <a:cxn ang="0">
                    <a:pos x="163" y="196"/>
                  </a:cxn>
                </a:cxnLst>
                <a:rect l="0" t="0" r="r" b="b"/>
                <a:pathLst>
                  <a:path w="422" h="261">
                    <a:moveTo>
                      <a:pt x="163" y="196"/>
                    </a:moveTo>
                    <a:lnTo>
                      <a:pt x="163" y="196"/>
                    </a:lnTo>
                    <a:lnTo>
                      <a:pt x="163" y="196"/>
                    </a:lnTo>
                    <a:lnTo>
                      <a:pt x="178" y="206"/>
                    </a:lnTo>
                    <a:lnTo>
                      <a:pt x="178" y="206"/>
                    </a:lnTo>
                    <a:lnTo>
                      <a:pt x="211" y="208"/>
                    </a:lnTo>
                    <a:lnTo>
                      <a:pt x="244" y="211"/>
                    </a:lnTo>
                    <a:lnTo>
                      <a:pt x="274" y="216"/>
                    </a:lnTo>
                    <a:lnTo>
                      <a:pt x="301" y="223"/>
                    </a:lnTo>
                    <a:lnTo>
                      <a:pt x="326" y="231"/>
                    </a:lnTo>
                    <a:lnTo>
                      <a:pt x="352" y="238"/>
                    </a:lnTo>
                    <a:lnTo>
                      <a:pt x="374" y="251"/>
                    </a:lnTo>
                    <a:lnTo>
                      <a:pt x="392" y="261"/>
                    </a:lnTo>
                    <a:lnTo>
                      <a:pt x="392" y="261"/>
                    </a:lnTo>
                    <a:lnTo>
                      <a:pt x="394" y="261"/>
                    </a:lnTo>
                    <a:lnTo>
                      <a:pt x="394" y="261"/>
                    </a:lnTo>
                    <a:lnTo>
                      <a:pt x="407" y="236"/>
                    </a:lnTo>
                    <a:lnTo>
                      <a:pt x="422" y="213"/>
                    </a:lnTo>
                    <a:lnTo>
                      <a:pt x="422" y="213"/>
                    </a:lnTo>
                    <a:lnTo>
                      <a:pt x="414" y="198"/>
                    </a:lnTo>
                    <a:lnTo>
                      <a:pt x="407" y="183"/>
                    </a:lnTo>
                    <a:lnTo>
                      <a:pt x="394" y="165"/>
                    </a:lnTo>
                    <a:lnTo>
                      <a:pt x="379" y="145"/>
                    </a:lnTo>
                    <a:lnTo>
                      <a:pt x="379" y="145"/>
                    </a:lnTo>
                    <a:lnTo>
                      <a:pt x="352" y="120"/>
                    </a:lnTo>
                    <a:lnTo>
                      <a:pt x="321" y="95"/>
                    </a:lnTo>
                    <a:lnTo>
                      <a:pt x="289" y="70"/>
                    </a:lnTo>
                    <a:lnTo>
                      <a:pt x="249" y="45"/>
                    </a:lnTo>
                    <a:lnTo>
                      <a:pt x="249" y="45"/>
                    </a:lnTo>
                    <a:lnTo>
                      <a:pt x="226" y="32"/>
                    </a:lnTo>
                    <a:lnTo>
                      <a:pt x="201" y="22"/>
                    </a:lnTo>
                    <a:lnTo>
                      <a:pt x="176" y="15"/>
                    </a:lnTo>
                    <a:lnTo>
                      <a:pt x="151" y="7"/>
                    </a:lnTo>
                    <a:lnTo>
                      <a:pt x="10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2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2" y="30"/>
                    </a:lnTo>
                    <a:lnTo>
                      <a:pt x="32" y="62"/>
                    </a:lnTo>
                    <a:lnTo>
                      <a:pt x="32" y="62"/>
                    </a:lnTo>
                    <a:lnTo>
                      <a:pt x="55" y="98"/>
                    </a:lnTo>
                    <a:lnTo>
                      <a:pt x="85" y="133"/>
                    </a:lnTo>
                    <a:lnTo>
                      <a:pt x="100" y="150"/>
                    </a:lnTo>
                    <a:lnTo>
                      <a:pt x="120" y="165"/>
                    </a:lnTo>
                    <a:lnTo>
                      <a:pt x="140" y="183"/>
                    </a:lnTo>
                    <a:lnTo>
                      <a:pt x="163" y="196"/>
                    </a:lnTo>
                    <a:lnTo>
                      <a:pt x="163" y="196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7" name="Freeform 2886"/>
              <p:cNvSpPr>
                <a:spLocks/>
              </p:cNvSpPr>
              <p:nvPr/>
            </p:nvSpPr>
            <p:spPr bwMode="auto">
              <a:xfrm>
                <a:off x="659" y="1002"/>
                <a:ext cx="470" cy="173"/>
              </a:xfrm>
              <a:custGeom>
                <a:avLst/>
                <a:gdLst/>
                <a:ahLst/>
                <a:cxnLst>
                  <a:cxn ang="0">
                    <a:pos x="256" y="173"/>
                  </a:cxn>
                  <a:cxn ang="0">
                    <a:pos x="256" y="173"/>
                  </a:cxn>
                  <a:cxn ang="0">
                    <a:pos x="311" y="148"/>
                  </a:cxn>
                  <a:cxn ang="0">
                    <a:pos x="362" y="128"/>
                  </a:cxn>
                  <a:cxn ang="0">
                    <a:pos x="387" y="123"/>
                  </a:cxn>
                  <a:cxn ang="0">
                    <a:pos x="412" y="118"/>
                  </a:cxn>
                  <a:cxn ang="0">
                    <a:pos x="435" y="116"/>
                  </a:cxn>
                  <a:cxn ang="0">
                    <a:pos x="455" y="113"/>
                  </a:cxn>
                  <a:cxn ang="0">
                    <a:pos x="455" y="113"/>
                  </a:cxn>
                  <a:cxn ang="0">
                    <a:pos x="470" y="116"/>
                  </a:cxn>
                  <a:cxn ang="0">
                    <a:pos x="470" y="116"/>
                  </a:cxn>
                  <a:cxn ang="0">
                    <a:pos x="470" y="113"/>
                  </a:cxn>
                  <a:cxn ang="0">
                    <a:pos x="470" y="113"/>
                  </a:cxn>
                  <a:cxn ang="0">
                    <a:pos x="467" y="85"/>
                  </a:cxn>
                  <a:cxn ang="0">
                    <a:pos x="467" y="85"/>
                  </a:cxn>
                  <a:cxn ang="0">
                    <a:pos x="470" y="58"/>
                  </a:cxn>
                  <a:cxn ang="0">
                    <a:pos x="470" y="58"/>
                  </a:cxn>
                  <a:cxn ang="0">
                    <a:pos x="450" y="43"/>
                  </a:cxn>
                  <a:cxn ang="0">
                    <a:pos x="420" y="28"/>
                  </a:cxn>
                  <a:cxn ang="0">
                    <a:pos x="420" y="28"/>
                  </a:cxn>
                  <a:cxn ang="0">
                    <a:pos x="382" y="18"/>
                  </a:cxn>
                  <a:cxn ang="0">
                    <a:pos x="339" y="7"/>
                  </a:cxn>
                  <a:cxn ang="0">
                    <a:pos x="289" y="0"/>
                  </a:cxn>
                  <a:cxn ang="0">
                    <a:pos x="236" y="0"/>
                  </a:cxn>
                  <a:cxn ang="0">
                    <a:pos x="236" y="0"/>
                  </a:cxn>
                  <a:cxn ang="0">
                    <a:pos x="198" y="2"/>
                  </a:cxn>
                  <a:cxn ang="0">
                    <a:pos x="161" y="7"/>
                  </a:cxn>
                  <a:cxn ang="0">
                    <a:pos x="125" y="18"/>
                  </a:cxn>
                  <a:cxn ang="0">
                    <a:pos x="93" y="33"/>
                  </a:cxn>
                  <a:cxn ang="0">
                    <a:pos x="65" y="45"/>
                  </a:cxn>
                  <a:cxn ang="0">
                    <a:pos x="37" y="60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25" y="103"/>
                  </a:cxn>
                  <a:cxn ang="0">
                    <a:pos x="58" y="123"/>
                  </a:cxn>
                  <a:cxn ang="0">
                    <a:pos x="58" y="123"/>
                  </a:cxn>
                  <a:cxn ang="0">
                    <a:pos x="95" y="141"/>
                  </a:cxn>
                  <a:cxn ang="0">
                    <a:pos x="138" y="158"/>
                  </a:cxn>
                  <a:cxn ang="0">
                    <a:pos x="161" y="163"/>
                  </a:cxn>
                  <a:cxn ang="0">
                    <a:pos x="186" y="168"/>
                  </a:cxn>
                  <a:cxn ang="0">
                    <a:pos x="211" y="171"/>
                  </a:cxn>
                  <a:cxn ang="0">
                    <a:pos x="236" y="173"/>
                  </a:cxn>
                  <a:cxn ang="0">
                    <a:pos x="236" y="173"/>
                  </a:cxn>
                  <a:cxn ang="0">
                    <a:pos x="256" y="173"/>
                  </a:cxn>
                  <a:cxn ang="0">
                    <a:pos x="256" y="173"/>
                  </a:cxn>
                </a:cxnLst>
                <a:rect l="0" t="0" r="r" b="b"/>
                <a:pathLst>
                  <a:path w="470" h="173">
                    <a:moveTo>
                      <a:pt x="256" y="173"/>
                    </a:moveTo>
                    <a:lnTo>
                      <a:pt x="256" y="173"/>
                    </a:lnTo>
                    <a:lnTo>
                      <a:pt x="311" y="148"/>
                    </a:lnTo>
                    <a:lnTo>
                      <a:pt x="362" y="128"/>
                    </a:lnTo>
                    <a:lnTo>
                      <a:pt x="387" y="123"/>
                    </a:lnTo>
                    <a:lnTo>
                      <a:pt x="412" y="118"/>
                    </a:lnTo>
                    <a:lnTo>
                      <a:pt x="435" y="116"/>
                    </a:lnTo>
                    <a:lnTo>
                      <a:pt x="455" y="113"/>
                    </a:lnTo>
                    <a:lnTo>
                      <a:pt x="455" y="113"/>
                    </a:lnTo>
                    <a:lnTo>
                      <a:pt x="470" y="116"/>
                    </a:lnTo>
                    <a:lnTo>
                      <a:pt x="470" y="116"/>
                    </a:lnTo>
                    <a:lnTo>
                      <a:pt x="470" y="113"/>
                    </a:lnTo>
                    <a:lnTo>
                      <a:pt x="470" y="113"/>
                    </a:lnTo>
                    <a:lnTo>
                      <a:pt x="467" y="85"/>
                    </a:lnTo>
                    <a:lnTo>
                      <a:pt x="467" y="85"/>
                    </a:lnTo>
                    <a:lnTo>
                      <a:pt x="470" y="58"/>
                    </a:lnTo>
                    <a:lnTo>
                      <a:pt x="470" y="58"/>
                    </a:lnTo>
                    <a:lnTo>
                      <a:pt x="450" y="43"/>
                    </a:lnTo>
                    <a:lnTo>
                      <a:pt x="420" y="28"/>
                    </a:lnTo>
                    <a:lnTo>
                      <a:pt x="420" y="28"/>
                    </a:lnTo>
                    <a:lnTo>
                      <a:pt x="382" y="18"/>
                    </a:lnTo>
                    <a:lnTo>
                      <a:pt x="339" y="7"/>
                    </a:lnTo>
                    <a:lnTo>
                      <a:pt x="289" y="0"/>
                    </a:lnTo>
                    <a:lnTo>
                      <a:pt x="236" y="0"/>
                    </a:lnTo>
                    <a:lnTo>
                      <a:pt x="236" y="0"/>
                    </a:lnTo>
                    <a:lnTo>
                      <a:pt x="198" y="2"/>
                    </a:lnTo>
                    <a:lnTo>
                      <a:pt x="161" y="7"/>
                    </a:lnTo>
                    <a:lnTo>
                      <a:pt x="125" y="18"/>
                    </a:lnTo>
                    <a:lnTo>
                      <a:pt x="93" y="33"/>
                    </a:lnTo>
                    <a:lnTo>
                      <a:pt x="65" y="45"/>
                    </a:lnTo>
                    <a:lnTo>
                      <a:pt x="37" y="60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25" y="103"/>
                    </a:lnTo>
                    <a:lnTo>
                      <a:pt x="58" y="123"/>
                    </a:lnTo>
                    <a:lnTo>
                      <a:pt x="58" y="123"/>
                    </a:lnTo>
                    <a:lnTo>
                      <a:pt x="95" y="141"/>
                    </a:lnTo>
                    <a:lnTo>
                      <a:pt x="138" y="158"/>
                    </a:lnTo>
                    <a:lnTo>
                      <a:pt x="161" y="163"/>
                    </a:lnTo>
                    <a:lnTo>
                      <a:pt x="186" y="168"/>
                    </a:lnTo>
                    <a:lnTo>
                      <a:pt x="211" y="171"/>
                    </a:lnTo>
                    <a:lnTo>
                      <a:pt x="236" y="173"/>
                    </a:lnTo>
                    <a:lnTo>
                      <a:pt x="236" y="173"/>
                    </a:lnTo>
                    <a:lnTo>
                      <a:pt x="256" y="173"/>
                    </a:lnTo>
                    <a:lnTo>
                      <a:pt x="256" y="173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8" name="Freeform 2887"/>
              <p:cNvSpPr>
                <a:spLocks/>
              </p:cNvSpPr>
              <p:nvPr/>
            </p:nvSpPr>
            <p:spPr bwMode="auto">
              <a:xfrm>
                <a:off x="747" y="1155"/>
                <a:ext cx="422" cy="267"/>
              </a:xfrm>
              <a:custGeom>
                <a:avLst/>
                <a:gdLst/>
                <a:ahLst/>
                <a:cxnLst>
                  <a:cxn ang="0">
                    <a:pos x="266" y="209"/>
                  </a:cxn>
                  <a:cxn ang="0">
                    <a:pos x="266" y="209"/>
                  </a:cxn>
                  <a:cxn ang="0">
                    <a:pos x="289" y="176"/>
                  </a:cxn>
                  <a:cxn ang="0">
                    <a:pos x="311" y="146"/>
                  </a:cxn>
                  <a:cxn ang="0">
                    <a:pos x="334" y="121"/>
                  </a:cxn>
                  <a:cxn ang="0">
                    <a:pos x="359" y="96"/>
                  </a:cxn>
                  <a:cxn ang="0">
                    <a:pos x="359" y="96"/>
                  </a:cxn>
                  <a:cxn ang="0">
                    <a:pos x="389" y="71"/>
                  </a:cxn>
                  <a:cxn ang="0">
                    <a:pos x="404" y="61"/>
                  </a:cxn>
                  <a:cxn ang="0">
                    <a:pos x="422" y="53"/>
                  </a:cxn>
                  <a:cxn ang="0">
                    <a:pos x="422" y="53"/>
                  </a:cxn>
                  <a:cxn ang="0">
                    <a:pos x="422" y="53"/>
                  </a:cxn>
                  <a:cxn ang="0">
                    <a:pos x="422" y="53"/>
                  </a:cxn>
                  <a:cxn ang="0">
                    <a:pos x="404" y="28"/>
                  </a:cxn>
                  <a:cxn ang="0">
                    <a:pos x="394" y="3"/>
                  </a:cxn>
                  <a:cxn ang="0">
                    <a:pos x="394" y="3"/>
                  </a:cxn>
                  <a:cxn ang="0">
                    <a:pos x="382" y="3"/>
                  </a:cxn>
                  <a:cxn ang="0">
                    <a:pos x="367" y="0"/>
                  </a:cxn>
                  <a:cxn ang="0">
                    <a:pos x="367" y="0"/>
                  </a:cxn>
                  <a:cxn ang="0">
                    <a:pos x="347" y="3"/>
                  </a:cxn>
                  <a:cxn ang="0">
                    <a:pos x="324" y="5"/>
                  </a:cxn>
                  <a:cxn ang="0">
                    <a:pos x="301" y="10"/>
                  </a:cxn>
                  <a:cxn ang="0">
                    <a:pos x="274" y="18"/>
                  </a:cxn>
                  <a:cxn ang="0">
                    <a:pos x="249" y="28"/>
                  </a:cxn>
                  <a:cxn ang="0">
                    <a:pos x="218" y="40"/>
                  </a:cxn>
                  <a:cxn ang="0">
                    <a:pos x="191" y="53"/>
                  </a:cxn>
                  <a:cxn ang="0">
                    <a:pos x="163" y="68"/>
                  </a:cxn>
                  <a:cxn ang="0">
                    <a:pos x="163" y="68"/>
                  </a:cxn>
                  <a:cxn ang="0">
                    <a:pos x="130" y="91"/>
                  </a:cxn>
                  <a:cxn ang="0">
                    <a:pos x="100" y="116"/>
                  </a:cxn>
                  <a:cxn ang="0">
                    <a:pos x="75" y="141"/>
                  </a:cxn>
                  <a:cxn ang="0">
                    <a:pos x="55" y="169"/>
                  </a:cxn>
                  <a:cxn ang="0">
                    <a:pos x="35" y="196"/>
                  </a:cxn>
                  <a:cxn ang="0">
                    <a:pos x="20" y="221"/>
                  </a:cxn>
                  <a:cxn ang="0">
                    <a:pos x="0" y="262"/>
                  </a:cxn>
                  <a:cxn ang="0">
                    <a:pos x="0" y="262"/>
                  </a:cxn>
                  <a:cxn ang="0">
                    <a:pos x="25" y="264"/>
                  </a:cxn>
                  <a:cxn ang="0">
                    <a:pos x="58" y="267"/>
                  </a:cxn>
                  <a:cxn ang="0">
                    <a:pos x="58" y="267"/>
                  </a:cxn>
                  <a:cxn ang="0">
                    <a:pos x="100" y="264"/>
                  </a:cxn>
                  <a:cxn ang="0">
                    <a:pos x="151" y="257"/>
                  </a:cxn>
                  <a:cxn ang="0">
                    <a:pos x="176" y="252"/>
                  </a:cxn>
                  <a:cxn ang="0">
                    <a:pos x="201" y="242"/>
                  </a:cxn>
                  <a:cxn ang="0">
                    <a:pos x="226" y="232"/>
                  </a:cxn>
                  <a:cxn ang="0">
                    <a:pos x="249" y="219"/>
                  </a:cxn>
                  <a:cxn ang="0">
                    <a:pos x="249" y="219"/>
                  </a:cxn>
                  <a:cxn ang="0">
                    <a:pos x="266" y="209"/>
                  </a:cxn>
                  <a:cxn ang="0">
                    <a:pos x="266" y="209"/>
                  </a:cxn>
                </a:cxnLst>
                <a:rect l="0" t="0" r="r" b="b"/>
                <a:pathLst>
                  <a:path w="422" h="267">
                    <a:moveTo>
                      <a:pt x="266" y="209"/>
                    </a:moveTo>
                    <a:lnTo>
                      <a:pt x="266" y="209"/>
                    </a:lnTo>
                    <a:lnTo>
                      <a:pt x="289" y="176"/>
                    </a:lnTo>
                    <a:lnTo>
                      <a:pt x="311" y="146"/>
                    </a:lnTo>
                    <a:lnTo>
                      <a:pt x="334" y="121"/>
                    </a:lnTo>
                    <a:lnTo>
                      <a:pt x="359" y="96"/>
                    </a:lnTo>
                    <a:lnTo>
                      <a:pt x="359" y="96"/>
                    </a:lnTo>
                    <a:lnTo>
                      <a:pt x="389" y="71"/>
                    </a:lnTo>
                    <a:lnTo>
                      <a:pt x="404" y="61"/>
                    </a:lnTo>
                    <a:lnTo>
                      <a:pt x="422" y="53"/>
                    </a:lnTo>
                    <a:lnTo>
                      <a:pt x="422" y="53"/>
                    </a:lnTo>
                    <a:lnTo>
                      <a:pt x="422" y="53"/>
                    </a:lnTo>
                    <a:lnTo>
                      <a:pt x="422" y="53"/>
                    </a:lnTo>
                    <a:lnTo>
                      <a:pt x="404" y="28"/>
                    </a:lnTo>
                    <a:lnTo>
                      <a:pt x="394" y="3"/>
                    </a:lnTo>
                    <a:lnTo>
                      <a:pt x="394" y="3"/>
                    </a:lnTo>
                    <a:lnTo>
                      <a:pt x="382" y="3"/>
                    </a:lnTo>
                    <a:lnTo>
                      <a:pt x="367" y="0"/>
                    </a:lnTo>
                    <a:lnTo>
                      <a:pt x="367" y="0"/>
                    </a:lnTo>
                    <a:lnTo>
                      <a:pt x="347" y="3"/>
                    </a:lnTo>
                    <a:lnTo>
                      <a:pt x="324" y="5"/>
                    </a:lnTo>
                    <a:lnTo>
                      <a:pt x="301" y="10"/>
                    </a:lnTo>
                    <a:lnTo>
                      <a:pt x="274" y="18"/>
                    </a:lnTo>
                    <a:lnTo>
                      <a:pt x="249" y="28"/>
                    </a:lnTo>
                    <a:lnTo>
                      <a:pt x="218" y="40"/>
                    </a:lnTo>
                    <a:lnTo>
                      <a:pt x="191" y="53"/>
                    </a:lnTo>
                    <a:lnTo>
                      <a:pt x="163" y="68"/>
                    </a:lnTo>
                    <a:lnTo>
                      <a:pt x="163" y="68"/>
                    </a:lnTo>
                    <a:lnTo>
                      <a:pt x="130" y="91"/>
                    </a:lnTo>
                    <a:lnTo>
                      <a:pt x="100" y="116"/>
                    </a:lnTo>
                    <a:lnTo>
                      <a:pt x="75" y="141"/>
                    </a:lnTo>
                    <a:lnTo>
                      <a:pt x="55" y="169"/>
                    </a:lnTo>
                    <a:lnTo>
                      <a:pt x="35" y="196"/>
                    </a:lnTo>
                    <a:lnTo>
                      <a:pt x="20" y="221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25" y="264"/>
                    </a:lnTo>
                    <a:lnTo>
                      <a:pt x="58" y="267"/>
                    </a:lnTo>
                    <a:lnTo>
                      <a:pt x="58" y="267"/>
                    </a:lnTo>
                    <a:lnTo>
                      <a:pt x="100" y="264"/>
                    </a:lnTo>
                    <a:lnTo>
                      <a:pt x="151" y="257"/>
                    </a:lnTo>
                    <a:lnTo>
                      <a:pt x="176" y="252"/>
                    </a:lnTo>
                    <a:lnTo>
                      <a:pt x="201" y="242"/>
                    </a:lnTo>
                    <a:lnTo>
                      <a:pt x="226" y="232"/>
                    </a:lnTo>
                    <a:lnTo>
                      <a:pt x="249" y="219"/>
                    </a:lnTo>
                    <a:lnTo>
                      <a:pt x="249" y="219"/>
                    </a:lnTo>
                    <a:lnTo>
                      <a:pt x="266" y="209"/>
                    </a:lnTo>
                    <a:lnTo>
                      <a:pt x="266" y="209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9" name="Freeform 2888"/>
              <p:cNvSpPr>
                <a:spLocks/>
              </p:cNvSpPr>
              <p:nvPr/>
            </p:nvSpPr>
            <p:spPr bwMode="auto">
              <a:xfrm>
                <a:off x="986" y="1238"/>
                <a:ext cx="263" cy="422"/>
              </a:xfrm>
              <a:custGeom>
                <a:avLst/>
                <a:gdLst/>
                <a:ahLst/>
                <a:cxnLst>
                  <a:cxn ang="0">
                    <a:pos x="261" y="28"/>
                  </a:cxn>
                  <a:cxn ang="0">
                    <a:pos x="261" y="28"/>
                  </a:cxn>
                  <a:cxn ang="0">
                    <a:pos x="236" y="15"/>
                  </a:cxn>
                  <a:cxn ang="0">
                    <a:pos x="213" y="0"/>
                  </a:cxn>
                  <a:cxn ang="0">
                    <a:pos x="213" y="0"/>
                  </a:cxn>
                  <a:cxn ang="0">
                    <a:pos x="198" y="8"/>
                  </a:cxn>
                  <a:cxn ang="0">
                    <a:pos x="183" y="15"/>
                  </a:cxn>
                  <a:cxn ang="0">
                    <a:pos x="165" y="28"/>
                  </a:cxn>
                  <a:cxn ang="0">
                    <a:pos x="148" y="43"/>
                  </a:cxn>
                  <a:cxn ang="0">
                    <a:pos x="148" y="43"/>
                  </a:cxn>
                  <a:cxn ang="0">
                    <a:pos x="120" y="68"/>
                  </a:cxn>
                  <a:cxn ang="0">
                    <a:pos x="95" y="101"/>
                  </a:cxn>
                  <a:cxn ang="0">
                    <a:pos x="70" y="133"/>
                  </a:cxn>
                  <a:cxn ang="0">
                    <a:pos x="45" y="174"/>
                  </a:cxn>
                  <a:cxn ang="0">
                    <a:pos x="45" y="174"/>
                  </a:cxn>
                  <a:cxn ang="0">
                    <a:pos x="32" y="196"/>
                  </a:cxn>
                  <a:cxn ang="0">
                    <a:pos x="22" y="221"/>
                  </a:cxn>
                  <a:cxn ang="0">
                    <a:pos x="15" y="247"/>
                  </a:cxn>
                  <a:cxn ang="0">
                    <a:pos x="10" y="272"/>
                  </a:cxn>
                  <a:cxn ang="0">
                    <a:pos x="2" y="319"/>
                  </a:cxn>
                  <a:cxn ang="0">
                    <a:pos x="0" y="365"/>
                  </a:cxn>
                  <a:cxn ang="0">
                    <a:pos x="0" y="365"/>
                  </a:cxn>
                  <a:cxn ang="0">
                    <a:pos x="2" y="397"/>
                  </a:cxn>
                  <a:cxn ang="0">
                    <a:pos x="2" y="422"/>
                  </a:cxn>
                  <a:cxn ang="0">
                    <a:pos x="2" y="422"/>
                  </a:cxn>
                  <a:cxn ang="0">
                    <a:pos x="5" y="420"/>
                  </a:cxn>
                  <a:cxn ang="0">
                    <a:pos x="5" y="420"/>
                  </a:cxn>
                  <a:cxn ang="0">
                    <a:pos x="30" y="407"/>
                  </a:cxn>
                  <a:cxn ang="0">
                    <a:pos x="62" y="390"/>
                  </a:cxn>
                  <a:cxn ang="0">
                    <a:pos x="62" y="390"/>
                  </a:cxn>
                  <a:cxn ang="0">
                    <a:pos x="98" y="367"/>
                  </a:cxn>
                  <a:cxn ang="0">
                    <a:pos x="133" y="337"/>
                  </a:cxn>
                  <a:cxn ang="0">
                    <a:pos x="150" y="319"/>
                  </a:cxn>
                  <a:cxn ang="0">
                    <a:pos x="168" y="302"/>
                  </a:cxn>
                  <a:cxn ang="0">
                    <a:pos x="183" y="282"/>
                  </a:cxn>
                  <a:cxn ang="0">
                    <a:pos x="198" y="259"/>
                  </a:cxn>
                  <a:cxn ang="0">
                    <a:pos x="198" y="259"/>
                  </a:cxn>
                  <a:cxn ang="0">
                    <a:pos x="206" y="242"/>
                  </a:cxn>
                  <a:cxn ang="0">
                    <a:pos x="206" y="242"/>
                  </a:cxn>
                  <a:cxn ang="0">
                    <a:pos x="208" y="209"/>
                  </a:cxn>
                  <a:cxn ang="0">
                    <a:pos x="213" y="179"/>
                  </a:cxn>
                  <a:cxn ang="0">
                    <a:pos x="218" y="149"/>
                  </a:cxn>
                  <a:cxn ang="0">
                    <a:pos x="223" y="121"/>
                  </a:cxn>
                  <a:cxn ang="0">
                    <a:pos x="231" y="96"/>
                  </a:cxn>
                  <a:cxn ang="0">
                    <a:pos x="241" y="71"/>
                  </a:cxn>
                  <a:cxn ang="0">
                    <a:pos x="251" y="48"/>
                  </a:cxn>
                  <a:cxn ang="0">
                    <a:pos x="263" y="30"/>
                  </a:cxn>
                  <a:cxn ang="0">
                    <a:pos x="263" y="30"/>
                  </a:cxn>
                  <a:cxn ang="0">
                    <a:pos x="261" y="28"/>
                  </a:cxn>
                  <a:cxn ang="0">
                    <a:pos x="261" y="28"/>
                  </a:cxn>
                </a:cxnLst>
                <a:rect l="0" t="0" r="r" b="b"/>
                <a:pathLst>
                  <a:path w="263" h="422">
                    <a:moveTo>
                      <a:pt x="261" y="28"/>
                    </a:moveTo>
                    <a:lnTo>
                      <a:pt x="261" y="28"/>
                    </a:lnTo>
                    <a:lnTo>
                      <a:pt x="236" y="15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198" y="8"/>
                    </a:lnTo>
                    <a:lnTo>
                      <a:pt x="183" y="15"/>
                    </a:lnTo>
                    <a:lnTo>
                      <a:pt x="165" y="28"/>
                    </a:lnTo>
                    <a:lnTo>
                      <a:pt x="148" y="43"/>
                    </a:lnTo>
                    <a:lnTo>
                      <a:pt x="148" y="43"/>
                    </a:lnTo>
                    <a:lnTo>
                      <a:pt x="120" y="68"/>
                    </a:lnTo>
                    <a:lnTo>
                      <a:pt x="95" y="101"/>
                    </a:lnTo>
                    <a:lnTo>
                      <a:pt x="70" y="133"/>
                    </a:lnTo>
                    <a:lnTo>
                      <a:pt x="45" y="174"/>
                    </a:lnTo>
                    <a:lnTo>
                      <a:pt x="45" y="174"/>
                    </a:lnTo>
                    <a:lnTo>
                      <a:pt x="32" y="196"/>
                    </a:lnTo>
                    <a:lnTo>
                      <a:pt x="22" y="221"/>
                    </a:lnTo>
                    <a:lnTo>
                      <a:pt x="15" y="247"/>
                    </a:lnTo>
                    <a:lnTo>
                      <a:pt x="10" y="272"/>
                    </a:lnTo>
                    <a:lnTo>
                      <a:pt x="2" y="319"/>
                    </a:lnTo>
                    <a:lnTo>
                      <a:pt x="0" y="365"/>
                    </a:lnTo>
                    <a:lnTo>
                      <a:pt x="0" y="365"/>
                    </a:lnTo>
                    <a:lnTo>
                      <a:pt x="2" y="397"/>
                    </a:lnTo>
                    <a:lnTo>
                      <a:pt x="2" y="422"/>
                    </a:lnTo>
                    <a:lnTo>
                      <a:pt x="2" y="422"/>
                    </a:lnTo>
                    <a:lnTo>
                      <a:pt x="5" y="420"/>
                    </a:lnTo>
                    <a:lnTo>
                      <a:pt x="5" y="420"/>
                    </a:lnTo>
                    <a:lnTo>
                      <a:pt x="30" y="407"/>
                    </a:lnTo>
                    <a:lnTo>
                      <a:pt x="62" y="390"/>
                    </a:lnTo>
                    <a:lnTo>
                      <a:pt x="62" y="390"/>
                    </a:lnTo>
                    <a:lnTo>
                      <a:pt x="98" y="367"/>
                    </a:lnTo>
                    <a:lnTo>
                      <a:pt x="133" y="337"/>
                    </a:lnTo>
                    <a:lnTo>
                      <a:pt x="150" y="319"/>
                    </a:lnTo>
                    <a:lnTo>
                      <a:pt x="168" y="302"/>
                    </a:lnTo>
                    <a:lnTo>
                      <a:pt x="183" y="282"/>
                    </a:lnTo>
                    <a:lnTo>
                      <a:pt x="198" y="259"/>
                    </a:lnTo>
                    <a:lnTo>
                      <a:pt x="198" y="259"/>
                    </a:lnTo>
                    <a:lnTo>
                      <a:pt x="206" y="242"/>
                    </a:lnTo>
                    <a:lnTo>
                      <a:pt x="206" y="242"/>
                    </a:lnTo>
                    <a:lnTo>
                      <a:pt x="208" y="209"/>
                    </a:lnTo>
                    <a:lnTo>
                      <a:pt x="213" y="179"/>
                    </a:lnTo>
                    <a:lnTo>
                      <a:pt x="218" y="149"/>
                    </a:lnTo>
                    <a:lnTo>
                      <a:pt x="223" y="121"/>
                    </a:lnTo>
                    <a:lnTo>
                      <a:pt x="231" y="96"/>
                    </a:lnTo>
                    <a:lnTo>
                      <a:pt x="241" y="71"/>
                    </a:lnTo>
                    <a:lnTo>
                      <a:pt x="251" y="48"/>
                    </a:lnTo>
                    <a:lnTo>
                      <a:pt x="263" y="30"/>
                    </a:lnTo>
                    <a:lnTo>
                      <a:pt x="263" y="30"/>
                    </a:lnTo>
                    <a:lnTo>
                      <a:pt x="261" y="28"/>
                    </a:lnTo>
                    <a:lnTo>
                      <a:pt x="261" y="28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0" name="Freeform 2889"/>
              <p:cNvSpPr>
                <a:spLocks/>
              </p:cNvSpPr>
              <p:nvPr/>
            </p:nvSpPr>
            <p:spPr bwMode="auto">
              <a:xfrm>
                <a:off x="1232" y="1278"/>
                <a:ext cx="173" cy="470"/>
              </a:xfrm>
              <a:custGeom>
                <a:avLst/>
                <a:gdLst/>
                <a:ahLst/>
                <a:cxnLst>
                  <a:cxn ang="0">
                    <a:pos x="123" y="413"/>
                  </a:cxn>
                  <a:cxn ang="0">
                    <a:pos x="123" y="413"/>
                  </a:cxn>
                  <a:cxn ang="0">
                    <a:pos x="141" y="375"/>
                  </a:cxn>
                  <a:cxn ang="0">
                    <a:pos x="158" y="332"/>
                  </a:cxn>
                  <a:cxn ang="0">
                    <a:pos x="166" y="310"/>
                  </a:cxn>
                  <a:cxn ang="0">
                    <a:pos x="171" y="284"/>
                  </a:cxn>
                  <a:cxn ang="0">
                    <a:pos x="173" y="259"/>
                  </a:cxn>
                  <a:cxn ang="0">
                    <a:pos x="173" y="234"/>
                  </a:cxn>
                  <a:cxn ang="0">
                    <a:pos x="173" y="234"/>
                  </a:cxn>
                  <a:cxn ang="0">
                    <a:pos x="173" y="234"/>
                  </a:cxn>
                  <a:cxn ang="0">
                    <a:pos x="173" y="234"/>
                  </a:cxn>
                  <a:cxn ang="0">
                    <a:pos x="173" y="214"/>
                  </a:cxn>
                  <a:cxn ang="0">
                    <a:pos x="173" y="214"/>
                  </a:cxn>
                  <a:cxn ang="0">
                    <a:pos x="148" y="159"/>
                  </a:cxn>
                  <a:cxn ang="0">
                    <a:pos x="131" y="109"/>
                  </a:cxn>
                  <a:cxn ang="0">
                    <a:pos x="123" y="83"/>
                  </a:cxn>
                  <a:cxn ang="0">
                    <a:pos x="118" y="58"/>
                  </a:cxn>
                  <a:cxn ang="0">
                    <a:pos x="115" y="36"/>
                  </a:cxn>
                  <a:cxn ang="0">
                    <a:pos x="115" y="15"/>
                  </a:cxn>
                  <a:cxn ang="0">
                    <a:pos x="115" y="15"/>
                  </a:cxn>
                  <a:cxn ang="0">
                    <a:pos x="115" y="0"/>
                  </a:cxn>
                  <a:cxn ang="0">
                    <a:pos x="115" y="0"/>
                  </a:cxn>
                  <a:cxn ang="0">
                    <a:pos x="115" y="0"/>
                  </a:cxn>
                  <a:cxn ang="0">
                    <a:pos x="115" y="0"/>
                  </a:cxn>
                  <a:cxn ang="0">
                    <a:pos x="88" y="3"/>
                  </a:cxn>
                  <a:cxn ang="0">
                    <a:pos x="88" y="3"/>
                  </a:cxn>
                  <a:cxn ang="0">
                    <a:pos x="60" y="0"/>
                  </a:cxn>
                  <a:cxn ang="0">
                    <a:pos x="60" y="0"/>
                  </a:cxn>
                  <a:cxn ang="0">
                    <a:pos x="45" y="21"/>
                  </a:cxn>
                  <a:cxn ang="0">
                    <a:pos x="30" y="51"/>
                  </a:cxn>
                  <a:cxn ang="0">
                    <a:pos x="30" y="51"/>
                  </a:cxn>
                  <a:cxn ang="0">
                    <a:pos x="17" y="88"/>
                  </a:cxn>
                  <a:cxn ang="0">
                    <a:pos x="7" y="131"/>
                  </a:cxn>
                  <a:cxn ang="0">
                    <a:pos x="2" y="181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2" y="272"/>
                  </a:cxn>
                  <a:cxn ang="0">
                    <a:pos x="10" y="310"/>
                  </a:cxn>
                  <a:cxn ang="0">
                    <a:pos x="20" y="345"/>
                  </a:cxn>
                  <a:cxn ang="0">
                    <a:pos x="33" y="375"/>
                  </a:cxn>
                  <a:cxn ang="0">
                    <a:pos x="48" y="405"/>
                  </a:cxn>
                  <a:cxn ang="0">
                    <a:pos x="60" y="430"/>
                  </a:cxn>
                  <a:cxn ang="0">
                    <a:pos x="88" y="470"/>
                  </a:cxn>
                  <a:cxn ang="0">
                    <a:pos x="88" y="470"/>
                  </a:cxn>
                  <a:cxn ang="0">
                    <a:pos x="88" y="468"/>
                  </a:cxn>
                  <a:cxn ang="0">
                    <a:pos x="88" y="468"/>
                  </a:cxn>
                  <a:cxn ang="0">
                    <a:pos x="103" y="445"/>
                  </a:cxn>
                  <a:cxn ang="0">
                    <a:pos x="123" y="413"/>
                  </a:cxn>
                  <a:cxn ang="0">
                    <a:pos x="123" y="413"/>
                  </a:cxn>
                </a:cxnLst>
                <a:rect l="0" t="0" r="r" b="b"/>
                <a:pathLst>
                  <a:path w="173" h="470">
                    <a:moveTo>
                      <a:pt x="123" y="413"/>
                    </a:moveTo>
                    <a:lnTo>
                      <a:pt x="123" y="413"/>
                    </a:lnTo>
                    <a:lnTo>
                      <a:pt x="141" y="375"/>
                    </a:lnTo>
                    <a:lnTo>
                      <a:pt x="158" y="332"/>
                    </a:lnTo>
                    <a:lnTo>
                      <a:pt x="166" y="310"/>
                    </a:lnTo>
                    <a:lnTo>
                      <a:pt x="171" y="284"/>
                    </a:lnTo>
                    <a:lnTo>
                      <a:pt x="173" y="259"/>
                    </a:lnTo>
                    <a:lnTo>
                      <a:pt x="173" y="234"/>
                    </a:lnTo>
                    <a:lnTo>
                      <a:pt x="173" y="234"/>
                    </a:lnTo>
                    <a:lnTo>
                      <a:pt x="173" y="234"/>
                    </a:lnTo>
                    <a:lnTo>
                      <a:pt x="173" y="234"/>
                    </a:lnTo>
                    <a:lnTo>
                      <a:pt x="173" y="214"/>
                    </a:lnTo>
                    <a:lnTo>
                      <a:pt x="173" y="214"/>
                    </a:lnTo>
                    <a:lnTo>
                      <a:pt x="148" y="159"/>
                    </a:lnTo>
                    <a:lnTo>
                      <a:pt x="131" y="109"/>
                    </a:lnTo>
                    <a:lnTo>
                      <a:pt x="123" y="83"/>
                    </a:lnTo>
                    <a:lnTo>
                      <a:pt x="118" y="58"/>
                    </a:lnTo>
                    <a:lnTo>
                      <a:pt x="115" y="36"/>
                    </a:lnTo>
                    <a:lnTo>
                      <a:pt x="115" y="15"/>
                    </a:lnTo>
                    <a:lnTo>
                      <a:pt x="115" y="15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88" y="3"/>
                    </a:lnTo>
                    <a:lnTo>
                      <a:pt x="88" y="3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45" y="21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17" y="88"/>
                    </a:lnTo>
                    <a:lnTo>
                      <a:pt x="7" y="131"/>
                    </a:lnTo>
                    <a:lnTo>
                      <a:pt x="2" y="181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2" y="272"/>
                    </a:lnTo>
                    <a:lnTo>
                      <a:pt x="10" y="310"/>
                    </a:lnTo>
                    <a:lnTo>
                      <a:pt x="20" y="345"/>
                    </a:lnTo>
                    <a:lnTo>
                      <a:pt x="33" y="375"/>
                    </a:lnTo>
                    <a:lnTo>
                      <a:pt x="48" y="405"/>
                    </a:lnTo>
                    <a:lnTo>
                      <a:pt x="60" y="430"/>
                    </a:lnTo>
                    <a:lnTo>
                      <a:pt x="88" y="470"/>
                    </a:lnTo>
                    <a:lnTo>
                      <a:pt x="88" y="470"/>
                    </a:lnTo>
                    <a:lnTo>
                      <a:pt x="88" y="468"/>
                    </a:lnTo>
                    <a:lnTo>
                      <a:pt x="88" y="468"/>
                    </a:lnTo>
                    <a:lnTo>
                      <a:pt x="103" y="445"/>
                    </a:lnTo>
                    <a:lnTo>
                      <a:pt x="123" y="413"/>
                    </a:lnTo>
                    <a:lnTo>
                      <a:pt x="123" y="413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1" name="Freeform 2890"/>
              <p:cNvSpPr>
                <a:spLocks/>
              </p:cNvSpPr>
              <p:nvPr/>
            </p:nvSpPr>
            <p:spPr bwMode="auto">
              <a:xfrm>
                <a:off x="1388" y="1238"/>
                <a:ext cx="264" cy="422"/>
              </a:xfrm>
              <a:custGeom>
                <a:avLst/>
                <a:gdLst/>
                <a:ahLst/>
                <a:cxnLst>
                  <a:cxn ang="0">
                    <a:pos x="218" y="174"/>
                  </a:cxn>
                  <a:cxn ang="0">
                    <a:pos x="218" y="174"/>
                  </a:cxn>
                  <a:cxn ang="0">
                    <a:pos x="208" y="156"/>
                  </a:cxn>
                  <a:cxn ang="0">
                    <a:pos x="208" y="156"/>
                  </a:cxn>
                  <a:cxn ang="0">
                    <a:pos x="176" y="133"/>
                  </a:cxn>
                  <a:cxn ang="0">
                    <a:pos x="145" y="111"/>
                  </a:cxn>
                  <a:cxn ang="0">
                    <a:pos x="118" y="88"/>
                  </a:cxn>
                  <a:cxn ang="0">
                    <a:pos x="95" y="63"/>
                  </a:cxn>
                  <a:cxn ang="0">
                    <a:pos x="95" y="63"/>
                  </a:cxn>
                  <a:cxn ang="0">
                    <a:pos x="70" y="33"/>
                  </a:cxn>
                  <a:cxn ang="0">
                    <a:pos x="60" y="15"/>
                  </a:cxn>
                  <a:cxn ang="0">
                    <a:pos x="50" y="0"/>
                  </a:cxn>
                  <a:cxn ang="0">
                    <a:pos x="50" y="0"/>
                  </a:cxn>
                  <a:cxn ang="0">
                    <a:pos x="50" y="0"/>
                  </a:cxn>
                  <a:cxn ang="0">
                    <a:pos x="50" y="0"/>
                  </a:cxn>
                  <a:cxn ang="0">
                    <a:pos x="27" y="15"/>
                  </a:cxn>
                  <a:cxn ang="0">
                    <a:pos x="2" y="28"/>
                  </a:cxn>
                  <a:cxn ang="0">
                    <a:pos x="2" y="28"/>
                  </a:cxn>
                  <a:cxn ang="0">
                    <a:pos x="0" y="40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76"/>
                  </a:cxn>
                  <a:cxn ang="0">
                    <a:pos x="2" y="98"/>
                  </a:cxn>
                  <a:cxn ang="0">
                    <a:pos x="10" y="121"/>
                  </a:cxn>
                  <a:cxn ang="0">
                    <a:pos x="17" y="149"/>
                  </a:cxn>
                  <a:cxn ang="0">
                    <a:pos x="25" y="174"/>
                  </a:cxn>
                  <a:cxn ang="0">
                    <a:pos x="37" y="201"/>
                  </a:cxn>
                  <a:cxn ang="0">
                    <a:pos x="52" y="231"/>
                  </a:cxn>
                  <a:cxn ang="0">
                    <a:pos x="68" y="259"/>
                  </a:cxn>
                  <a:cxn ang="0">
                    <a:pos x="68" y="259"/>
                  </a:cxn>
                  <a:cxn ang="0">
                    <a:pos x="88" y="292"/>
                  </a:cxn>
                  <a:cxn ang="0">
                    <a:pos x="113" y="322"/>
                  </a:cxn>
                  <a:cxn ang="0">
                    <a:pos x="140" y="347"/>
                  </a:cxn>
                  <a:cxn ang="0">
                    <a:pos x="168" y="367"/>
                  </a:cxn>
                  <a:cxn ang="0">
                    <a:pos x="193" y="385"/>
                  </a:cxn>
                  <a:cxn ang="0">
                    <a:pos x="218" y="400"/>
                  </a:cxn>
                  <a:cxn ang="0">
                    <a:pos x="261" y="422"/>
                  </a:cxn>
                  <a:cxn ang="0">
                    <a:pos x="261" y="422"/>
                  </a:cxn>
                  <a:cxn ang="0">
                    <a:pos x="264" y="397"/>
                  </a:cxn>
                  <a:cxn ang="0">
                    <a:pos x="264" y="365"/>
                  </a:cxn>
                  <a:cxn ang="0">
                    <a:pos x="264" y="365"/>
                  </a:cxn>
                  <a:cxn ang="0">
                    <a:pos x="261" y="319"/>
                  </a:cxn>
                  <a:cxn ang="0">
                    <a:pos x="256" y="272"/>
                  </a:cxn>
                  <a:cxn ang="0">
                    <a:pos x="249" y="247"/>
                  </a:cxn>
                  <a:cxn ang="0">
                    <a:pos x="241" y="221"/>
                  </a:cxn>
                  <a:cxn ang="0">
                    <a:pos x="231" y="196"/>
                  </a:cxn>
                  <a:cxn ang="0">
                    <a:pos x="218" y="174"/>
                  </a:cxn>
                  <a:cxn ang="0">
                    <a:pos x="218" y="174"/>
                  </a:cxn>
                </a:cxnLst>
                <a:rect l="0" t="0" r="r" b="b"/>
                <a:pathLst>
                  <a:path w="264" h="422">
                    <a:moveTo>
                      <a:pt x="218" y="174"/>
                    </a:moveTo>
                    <a:lnTo>
                      <a:pt x="218" y="174"/>
                    </a:lnTo>
                    <a:lnTo>
                      <a:pt x="208" y="156"/>
                    </a:lnTo>
                    <a:lnTo>
                      <a:pt x="208" y="156"/>
                    </a:lnTo>
                    <a:lnTo>
                      <a:pt x="176" y="133"/>
                    </a:lnTo>
                    <a:lnTo>
                      <a:pt x="145" y="111"/>
                    </a:lnTo>
                    <a:lnTo>
                      <a:pt x="118" y="88"/>
                    </a:lnTo>
                    <a:lnTo>
                      <a:pt x="95" y="63"/>
                    </a:lnTo>
                    <a:lnTo>
                      <a:pt x="95" y="63"/>
                    </a:lnTo>
                    <a:lnTo>
                      <a:pt x="70" y="33"/>
                    </a:lnTo>
                    <a:lnTo>
                      <a:pt x="60" y="15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27" y="15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40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76"/>
                    </a:lnTo>
                    <a:lnTo>
                      <a:pt x="2" y="98"/>
                    </a:lnTo>
                    <a:lnTo>
                      <a:pt x="10" y="121"/>
                    </a:lnTo>
                    <a:lnTo>
                      <a:pt x="17" y="149"/>
                    </a:lnTo>
                    <a:lnTo>
                      <a:pt x="25" y="174"/>
                    </a:lnTo>
                    <a:lnTo>
                      <a:pt x="37" y="201"/>
                    </a:lnTo>
                    <a:lnTo>
                      <a:pt x="52" y="231"/>
                    </a:lnTo>
                    <a:lnTo>
                      <a:pt x="68" y="259"/>
                    </a:lnTo>
                    <a:lnTo>
                      <a:pt x="68" y="259"/>
                    </a:lnTo>
                    <a:lnTo>
                      <a:pt x="88" y="292"/>
                    </a:lnTo>
                    <a:lnTo>
                      <a:pt x="113" y="322"/>
                    </a:lnTo>
                    <a:lnTo>
                      <a:pt x="140" y="347"/>
                    </a:lnTo>
                    <a:lnTo>
                      <a:pt x="168" y="367"/>
                    </a:lnTo>
                    <a:lnTo>
                      <a:pt x="193" y="385"/>
                    </a:lnTo>
                    <a:lnTo>
                      <a:pt x="218" y="400"/>
                    </a:lnTo>
                    <a:lnTo>
                      <a:pt x="261" y="422"/>
                    </a:lnTo>
                    <a:lnTo>
                      <a:pt x="261" y="422"/>
                    </a:lnTo>
                    <a:lnTo>
                      <a:pt x="264" y="397"/>
                    </a:lnTo>
                    <a:lnTo>
                      <a:pt x="264" y="365"/>
                    </a:lnTo>
                    <a:lnTo>
                      <a:pt x="264" y="365"/>
                    </a:lnTo>
                    <a:lnTo>
                      <a:pt x="261" y="319"/>
                    </a:lnTo>
                    <a:lnTo>
                      <a:pt x="256" y="272"/>
                    </a:lnTo>
                    <a:lnTo>
                      <a:pt x="249" y="247"/>
                    </a:lnTo>
                    <a:lnTo>
                      <a:pt x="241" y="221"/>
                    </a:lnTo>
                    <a:lnTo>
                      <a:pt x="231" y="196"/>
                    </a:lnTo>
                    <a:lnTo>
                      <a:pt x="218" y="174"/>
                    </a:lnTo>
                    <a:lnTo>
                      <a:pt x="218" y="174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2" name="Freeform 2891"/>
              <p:cNvSpPr>
                <a:spLocks/>
              </p:cNvSpPr>
              <p:nvPr/>
            </p:nvSpPr>
            <p:spPr bwMode="auto">
              <a:xfrm>
                <a:off x="1471" y="1158"/>
                <a:ext cx="419" cy="264"/>
              </a:xfrm>
              <a:custGeom>
                <a:avLst/>
                <a:gdLst/>
                <a:ahLst/>
                <a:cxnLst>
                  <a:cxn ang="0">
                    <a:pos x="259" y="65"/>
                  </a:cxn>
                  <a:cxn ang="0">
                    <a:pos x="259" y="65"/>
                  </a:cxn>
                  <a:cxn ang="0">
                    <a:pos x="241" y="58"/>
                  </a:cxn>
                  <a:cxn ang="0">
                    <a:pos x="241" y="58"/>
                  </a:cxn>
                  <a:cxn ang="0">
                    <a:pos x="208" y="55"/>
                  </a:cxn>
                  <a:cxn ang="0">
                    <a:pos x="176" y="50"/>
                  </a:cxn>
                  <a:cxn ang="0">
                    <a:pos x="148" y="45"/>
                  </a:cxn>
                  <a:cxn ang="0">
                    <a:pos x="118" y="40"/>
                  </a:cxn>
                  <a:cxn ang="0">
                    <a:pos x="93" y="32"/>
                  </a:cxn>
                  <a:cxn ang="0">
                    <a:pos x="68" y="22"/>
                  </a:cxn>
                  <a:cxn ang="0">
                    <a:pos x="47" y="12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15" y="2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5" y="63"/>
                  </a:cxn>
                  <a:cxn ang="0">
                    <a:pos x="15" y="80"/>
                  </a:cxn>
                  <a:cxn ang="0">
                    <a:pos x="25" y="98"/>
                  </a:cxn>
                  <a:cxn ang="0">
                    <a:pos x="42" y="115"/>
                  </a:cxn>
                  <a:cxn ang="0">
                    <a:pos x="42" y="115"/>
                  </a:cxn>
                  <a:cxn ang="0">
                    <a:pos x="68" y="141"/>
                  </a:cxn>
                  <a:cxn ang="0">
                    <a:pos x="98" y="168"/>
                  </a:cxn>
                  <a:cxn ang="0">
                    <a:pos x="133" y="193"/>
                  </a:cxn>
                  <a:cxn ang="0">
                    <a:pos x="171" y="216"/>
                  </a:cxn>
                  <a:cxn ang="0">
                    <a:pos x="171" y="216"/>
                  </a:cxn>
                  <a:cxn ang="0">
                    <a:pos x="196" y="229"/>
                  </a:cxn>
                  <a:cxn ang="0">
                    <a:pos x="221" y="239"/>
                  </a:cxn>
                  <a:cxn ang="0">
                    <a:pos x="246" y="249"/>
                  </a:cxn>
                  <a:cxn ang="0">
                    <a:pos x="271" y="254"/>
                  </a:cxn>
                  <a:cxn ang="0">
                    <a:pos x="319" y="261"/>
                  </a:cxn>
                  <a:cxn ang="0">
                    <a:pos x="362" y="264"/>
                  </a:cxn>
                  <a:cxn ang="0">
                    <a:pos x="362" y="264"/>
                  </a:cxn>
                  <a:cxn ang="0">
                    <a:pos x="394" y="261"/>
                  </a:cxn>
                  <a:cxn ang="0">
                    <a:pos x="419" y="259"/>
                  </a:cxn>
                  <a:cxn ang="0">
                    <a:pos x="419" y="259"/>
                  </a:cxn>
                  <a:cxn ang="0">
                    <a:pos x="419" y="259"/>
                  </a:cxn>
                  <a:cxn ang="0">
                    <a:pos x="419" y="259"/>
                  </a:cxn>
                  <a:cxn ang="0">
                    <a:pos x="407" y="234"/>
                  </a:cxn>
                  <a:cxn ang="0">
                    <a:pos x="389" y="201"/>
                  </a:cxn>
                  <a:cxn ang="0">
                    <a:pos x="389" y="201"/>
                  </a:cxn>
                  <a:cxn ang="0">
                    <a:pos x="364" y="166"/>
                  </a:cxn>
                  <a:cxn ang="0">
                    <a:pos x="336" y="128"/>
                  </a:cxn>
                  <a:cxn ang="0">
                    <a:pos x="319" y="113"/>
                  </a:cxn>
                  <a:cxn ang="0">
                    <a:pos x="299" y="95"/>
                  </a:cxn>
                  <a:cxn ang="0">
                    <a:pos x="279" y="80"/>
                  </a:cxn>
                  <a:cxn ang="0">
                    <a:pos x="259" y="65"/>
                  </a:cxn>
                  <a:cxn ang="0">
                    <a:pos x="259" y="65"/>
                  </a:cxn>
                </a:cxnLst>
                <a:rect l="0" t="0" r="r" b="b"/>
                <a:pathLst>
                  <a:path w="419" h="264">
                    <a:moveTo>
                      <a:pt x="259" y="65"/>
                    </a:moveTo>
                    <a:lnTo>
                      <a:pt x="259" y="65"/>
                    </a:lnTo>
                    <a:lnTo>
                      <a:pt x="241" y="58"/>
                    </a:lnTo>
                    <a:lnTo>
                      <a:pt x="241" y="58"/>
                    </a:lnTo>
                    <a:lnTo>
                      <a:pt x="208" y="55"/>
                    </a:lnTo>
                    <a:lnTo>
                      <a:pt x="176" y="50"/>
                    </a:lnTo>
                    <a:lnTo>
                      <a:pt x="148" y="45"/>
                    </a:lnTo>
                    <a:lnTo>
                      <a:pt x="118" y="40"/>
                    </a:lnTo>
                    <a:lnTo>
                      <a:pt x="93" y="32"/>
                    </a:lnTo>
                    <a:lnTo>
                      <a:pt x="68" y="22"/>
                    </a:lnTo>
                    <a:lnTo>
                      <a:pt x="47" y="1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5" y="25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5" y="63"/>
                    </a:lnTo>
                    <a:lnTo>
                      <a:pt x="15" y="80"/>
                    </a:lnTo>
                    <a:lnTo>
                      <a:pt x="25" y="98"/>
                    </a:lnTo>
                    <a:lnTo>
                      <a:pt x="42" y="115"/>
                    </a:lnTo>
                    <a:lnTo>
                      <a:pt x="42" y="115"/>
                    </a:lnTo>
                    <a:lnTo>
                      <a:pt x="68" y="141"/>
                    </a:lnTo>
                    <a:lnTo>
                      <a:pt x="98" y="168"/>
                    </a:lnTo>
                    <a:lnTo>
                      <a:pt x="133" y="193"/>
                    </a:lnTo>
                    <a:lnTo>
                      <a:pt x="171" y="216"/>
                    </a:lnTo>
                    <a:lnTo>
                      <a:pt x="171" y="216"/>
                    </a:lnTo>
                    <a:lnTo>
                      <a:pt x="196" y="229"/>
                    </a:lnTo>
                    <a:lnTo>
                      <a:pt x="221" y="239"/>
                    </a:lnTo>
                    <a:lnTo>
                      <a:pt x="246" y="249"/>
                    </a:lnTo>
                    <a:lnTo>
                      <a:pt x="271" y="254"/>
                    </a:lnTo>
                    <a:lnTo>
                      <a:pt x="319" y="261"/>
                    </a:lnTo>
                    <a:lnTo>
                      <a:pt x="362" y="264"/>
                    </a:lnTo>
                    <a:lnTo>
                      <a:pt x="362" y="264"/>
                    </a:lnTo>
                    <a:lnTo>
                      <a:pt x="394" y="261"/>
                    </a:lnTo>
                    <a:lnTo>
                      <a:pt x="419" y="259"/>
                    </a:lnTo>
                    <a:lnTo>
                      <a:pt x="419" y="259"/>
                    </a:lnTo>
                    <a:lnTo>
                      <a:pt x="419" y="259"/>
                    </a:lnTo>
                    <a:lnTo>
                      <a:pt x="419" y="259"/>
                    </a:lnTo>
                    <a:lnTo>
                      <a:pt x="407" y="234"/>
                    </a:lnTo>
                    <a:lnTo>
                      <a:pt x="389" y="201"/>
                    </a:lnTo>
                    <a:lnTo>
                      <a:pt x="389" y="201"/>
                    </a:lnTo>
                    <a:lnTo>
                      <a:pt x="364" y="166"/>
                    </a:lnTo>
                    <a:lnTo>
                      <a:pt x="336" y="128"/>
                    </a:lnTo>
                    <a:lnTo>
                      <a:pt x="319" y="113"/>
                    </a:lnTo>
                    <a:lnTo>
                      <a:pt x="299" y="95"/>
                    </a:lnTo>
                    <a:lnTo>
                      <a:pt x="279" y="80"/>
                    </a:lnTo>
                    <a:lnTo>
                      <a:pt x="259" y="65"/>
                    </a:lnTo>
                    <a:lnTo>
                      <a:pt x="259" y="6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3" name="Freeform 2892"/>
              <p:cNvSpPr>
                <a:spLocks/>
              </p:cNvSpPr>
              <p:nvPr/>
            </p:nvSpPr>
            <p:spPr bwMode="auto">
              <a:xfrm>
                <a:off x="1508" y="1002"/>
                <a:ext cx="470" cy="173"/>
              </a:xfrm>
              <a:custGeom>
                <a:avLst/>
                <a:gdLst/>
                <a:ahLst/>
                <a:cxnLst>
                  <a:cxn ang="0">
                    <a:pos x="470" y="85"/>
                  </a:cxn>
                  <a:cxn ang="0">
                    <a:pos x="470" y="85"/>
                  </a:cxn>
                  <a:cxn ang="0">
                    <a:pos x="445" y="68"/>
                  </a:cxn>
                  <a:cxn ang="0">
                    <a:pos x="415" y="50"/>
                  </a:cxn>
                  <a:cxn ang="0">
                    <a:pos x="415" y="50"/>
                  </a:cxn>
                  <a:cxn ang="0">
                    <a:pos x="377" y="30"/>
                  </a:cxn>
                  <a:cxn ang="0">
                    <a:pos x="335" y="15"/>
                  </a:cxn>
                  <a:cxn ang="0">
                    <a:pos x="310" y="7"/>
                  </a:cxn>
                  <a:cxn ang="0">
                    <a:pos x="287" y="2"/>
                  </a:cxn>
                  <a:cxn ang="0">
                    <a:pos x="262" y="0"/>
                  </a:cxn>
                  <a:cxn ang="0">
                    <a:pos x="237" y="0"/>
                  </a:cxn>
                  <a:cxn ang="0">
                    <a:pos x="237" y="0"/>
                  </a:cxn>
                  <a:cxn ang="0">
                    <a:pos x="234" y="0"/>
                  </a:cxn>
                  <a:cxn ang="0">
                    <a:pos x="234" y="0"/>
                  </a:cxn>
                  <a:cxn ang="0">
                    <a:pos x="234" y="0"/>
                  </a:cxn>
                  <a:cxn ang="0">
                    <a:pos x="234" y="0"/>
                  </a:cxn>
                  <a:cxn ang="0">
                    <a:pos x="232" y="0"/>
                  </a:cxn>
                  <a:cxn ang="0">
                    <a:pos x="232" y="0"/>
                  </a:cxn>
                  <a:cxn ang="0">
                    <a:pos x="214" y="0"/>
                  </a:cxn>
                  <a:cxn ang="0">
                    <a:pos x="214" y="0"/>
                  </a:cxn>
                  <a:cxn ang="0">
                    <a:pos x="161" y="25"/>
                  </a:cxn>
                  <a:cxn ang="0">
                    <a:pos x="108" y="43"/>
                  </a:cxn>
                  <a:cxn ang="0">
                    <a:pos x="83" y="50"/>
                  </a:cxn>
                  <a:cxn ang="0">
                    <a:pos x="61" y="55"/>
                  </a:cxn>
                  <a:cxn ang="0">
                    <a:pos x="38" y="58"/>
                  </a:cxn>
                  <a:cxn ang="0">
                    <a:pos x="15" y="58"/>
                  </a:cxn>
                  <a:cxn ang="0">
                    <a:pos x="15" y="58"/>
                  </a:cxn>
                  <a:cxn ang="0">
                    <a:pos x="3" y="58"/>
                  </a:cxn>
                  <a:cxn ang="0">
                    <a:pos x="3" y="58"/>
                  </a:cxn>
                  <a:cxn ang="0">
                    <a:pos x="0" y="58"/>
                  </a:cxn>
                  <a:cxn ang="0">
                    <a:pos x="0" y="58"/>
                  </a:cxn>
                  <a:cxn ang="0">
                    <a:pos x="3" y="85"/>
                  </a:cxn>
                  <a:cxn ang="0">
                    <a:pos x="3" y="85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20" y="128"/>
                  </a:cxn>
                  <a:cxn ang="0">
                    <a:pos x="51" y="143"/>
                  </a:cxn>
                  <a:cxn ang="0">
                    <a:pos x="51" y="143"/>
                  </a:cxn>
                  <a:cxn ang="0">
                    <a:pos x="88" y="156"/>
                  </a:cxn>
                  <a:cxn ang="0">
                    <a:pos x="131" y="166"/>
                  </a:cxn>
                  <a:cxn ang="0">
                    <a:pos x="181" y="171"/>
                  </a:cxn>
                  <a:cxn ang="0">
                    <a:pos x="232" y="173"/>
                  </a:cxn>
                  <a:cxn ang="0">
                    <a:pos x="232" y="173"/>
                  </a:cxn>
                  <a:cxn ang="0">
                    <a:pos x="234" y="173"/>
                  </a:cxn>
                  <a:cxn ang="0">
                    <a:pos x="234" y="173"/>
                  </a:cxn>
                  <a:cxn ang="0">
                    <a:pos x="234" y="173"/>
                  </a:cxn>
                  <a:cxn ang="0">
                    <a:pos x="274" y="171"/>
                  </a:cxn>
                  <a:cxn ang="0">
                    <a:pos x="310" y="163"/>
                  </a:cxn>
                  <a:cxn ang="0">
                    <a:pos x="345" y="153"/>
                  </a:cxn>
                  <a:cxn ang="0">
                    <a:pos x="377" y="141"/>
                  </a:cxn>
                  <a:cxn ang="0">
                    <a:pos x="408" y="126"/>
                  </a:cxn>
                  <a:cxn ang="0">
                    <a:pos x="433" y="111"/>
                  </a:cxn>
                  <a:cxn ang="0">
                    <a:pos x="470" y="85"/>
                  </a:cxn>
                  <a:cxn ang="0">
                    <a:pos x="470" y="85"/>
                  </a:cxn>
                  <a:cxn ang="0">
                    <a:pos x="470" y="85"/>
                  </a:cxn>
                  <a:cxn ang="0">
                    <a:pos x="470" y="85"/>
                  </a:cxn>
                </a:cxnLst>
                <a:rect l="0" t="0" r="r" b="b"/>
                <a:pathLst>
                  <a:path w="470" h="173">
                    <a:moveTo>
                      <a:pt x="470" y="85"/>
                    </a:moveTo>
                    <a:lnTo>
                      <a:pt x="470" y="85"/>
                    </a:lnTo>
                    <a:lnTo>
                      <a:pt x="445" y="68"/>
                    </a:lnTo>
                    <a:lnTo>
                      <a:pt x="415" y="50"/>
                    </a:lnTo>
                    <a:lnTo>
                      <a:pt x="415" y="50"/>
                    </a:lnTo>
                    <a:lnTo>
                      <a:pt x="377" y="30"/>
                    </a:lnTo>
                    <a:lnTo>
                      <a:pt x="335" y="15"/>
                    </a:lnTo>
                    <a:lnTo>
                      <a:pt x="310" y="7"/>
                    </a:lnTo>
                    <a:lnTo>
                      <a:pt x="287" y="2"/>
                    </a:lnTo>
                    <a:lnTo>
                      <a:pt x="262" y="0"/>
                    </a:lnTo>
                    <a:lnTo>
                      <a:pt x="237" y="0"/>
                    </a:lnTo>
                    <a:lnTo>
                      <a:pt x="237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1" y="25"/>
                    </a:lnTo>
                    <a:lnTo>
                      <a:pt x="108" y="43"/>
                    </a:lnTo>
                    <a:lnTo>
                      <a:pt x="83" y="50"/>
                    </a:lnTo>
                    <a:lnTo>
                      <a:pt x="61" y="55"/>
                    </a:lnTo>
                    <a:lnTo>
                      <a:pt x="38" y="58"/>
                    </a:lnTo>
                    <a:lnTo>
                      <a:pt x="15" y="58"/>
                    </a:lnTo>
                    <a:lnTo>
                      <a:pt x="15" y="58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20" y="128"/>
                    </a:lnTo>
                    <a:lnTo>
                      <a:pt x="51" y="143"/>
                    </a:lnTo>
                    <a:lnTo>
                      <a:pt x="51" y="143"/>
                    </a:lnTo>
                    <a:lnTo>
                      <a:pt x="88" y="156"/>
                    </a:lnTo>
                    <a:lnTo>
                      <a:pt x="131" y="166"/>
                    </a:lnTo>
                    <a:lnTo>
                      <a:pt x="181" y="171"/>
                    </a:lnTo>
                    <a:lnTo>
                      <a:pt x="232" y="173"/>
                    </a:lnTo>
                    <a:lnTo>
                      <a:pt x="232" y="173"/>
                    </a:lnTo>
                    <a:lnTo>
                      <a:pt x="234" y="173"/>
                    </a:lnTo>
                    <a:lnTo>
                      <a:pt x="234" y="173"/>
                    </a:lnTo>
                    <a:lnTo>
                      <a:pt x="234" y="173"/>
                    </a:lnTo>
                    <a:lnTo>
                      <a:pt x="274" y="171"/>
                    </a:lnTo>
                    <a:lnTo>
                      <a:pt x="310" y="163"/>
                    </a:lnTo>
                    <a:lnTo>
                      <a:pt x="345" y="153"/>
                    </a:lnTo>
                    <a:lnTo>
                      <a:pt x="377" y="141"/>
                    </a:lnTo>
                    <a:lnTo>
                      <a:pt x="408" y="126"/>
                    </a:lnTo>
                    <a:lnTo>
                      <a:pt x="433" y="111"/>
                    </a:lnTo>
                    <a:lnTo>
                      <a:pt x="470" y="85"/>
                    </a:lnTo>
                    <a:lnTo>
                      <a:pt x="470" y="85"/>
                    </a:lnTo>
                    <a:lnTo>
                      <a:pt x="470" y="85"/>
                    </a:lnTo>
                    <a:lnTo>
                      <a:pt x="470" y="8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4" name="Freeform 2893"/>
              <p:cNvSpPr>
                <a:spLocks/>
              </p:cNvSpPr>
              <p:nvPr/>
            </p:nvSpPr>
            <p:spPr bwMode="auto">
              <a:xfrm>
                <a:off x="1732" y="99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5" name="Freeform 2894"/>
              <p:cNvSpPr>
                <a:spLocks/>
              </p:cNvSpPr>
              <p:nvPr/>
            </p:nvSpPr>
            <p:spPr bwMode="auto">
              <a:xfrm>
                <a:off x="1735" y="999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6" name="Freeform 2895"/>
              <p:cNvSpPr>
                <a:spLocks/>
              </p:cNvSpPr>
              <p:nvPr/>
            </p:nvSpPr>
            <p:spPr bwMode="auto">
              <a:xfrm>
                <a:off x="1762" y="1193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7" name="Freeform 2896"/>
              <p:cNvSpPr>
                <a:spLocks/>
              </p:cNvSpPr>
              <p:nvPr/>
            </p:nvSpPr>
            <p:spPr bwMode="auto">
              <a:xfrm>
                <a:off x="1742" y="1002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8" name="Freeform 2897"/>
              <p:cNvSpPr>
                <a:spLocks/>
              </p:cNvSpPr>
              <p:nvPr/>
            </p:nvSpPr>
            <p:spPr bwMode="auto">
              <a:xfrm>
                <a:off x="1742" y="999"/>
                <a:ext cx="5" cy="3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3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3"/>
                  </a:cxn>
                  <a:cxn ang="0">
                    <a:pos x="3" y="3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lnTo>
                      <a:pt x="3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9" name="Freeform 2898"/>
              <p:cNvSpPr>
                <a:spLocks/>
              </p:cNvSpPr>
              <p:nvPr/>
            </p:nvSpPr>
            <p:spPr bwMode="auto">
              <a:xfrm>
                <a:off x="1762" y="1193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0" name="Freeform 2899"/>
              <p:cNvSpPr>
                <a:spLocks/>
              </p:cNvSpPr>
              <p:nvPr/>
            </p:nvSpPr>
            <p:spPr bwMode="auto">
              <a:xfrm>
                <a:off x="1742" y="1002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1" name="Freeform 2900"/>
              <p:cNvSpPr>
                <a:spLocks noEditPoints="1"/>
              </p:cNvSpPr>
              <p:nvPr/>
            </p:nvSpPr>
            <p:spPr bwMode="auto">
              <a:xfrm>
                <a:off x="606" y="376"/>
                <a:ext cx="1425" cy="1425"/>
              </a:xfrm>
              <a:custGeom>
                <a:avLst/>
                <a:gdLst/>
                <a:ahLst/>
                <a:cxnLst>
                  <a:cxn ang="0">
                    <a:pos x="1217" y="553"/>
                  </a:cxn>
                  <a:cxn ang="0">
                    <a:pos x="1227" y="339"/>
                  </a:cxn>
                  <a:cxn ang="0">
                    <a:pos x="1078" y="108"/>
                  </a:cxn>
                  <a:cxn ang="0">
                    <a:pos x="837" y="246"/>
                  </a:cxn>
                  <a:cxn ang="0">
                    <a:pos x="684" y="25"/>
                  </a:cxn>
                  <a:cxn ang="0">
                    <a:pos x="374" y="93"/>
                  </a:cxn>
                  <a:cxn ang="0">
                    <a:pos x="372" y="372"/>
                  </a:cxn>
                  <a:cxn ang="0">
                    <a:pos x="95" y="372"/>
                  </a:cxn>
                  <a:cxn ang="0">
                    <a:pos x="48" y="666"/>
                  </a:cxn>
                  <a:cxn ang="0">
                    <a:pos x="224" y="832"/>
                  </a:cxn>
                  <a:cxn ang="0">
                    <a:pos x="111" y="1078"/>
                  </a:cxn>
                  <a:cxn ang="0">
                    <a:pos x="339" y="1227"/>
                  </a:cxn>
                  <a:cxn ang="0">
                    <a:pos x="485" y="1274"/>
                  </a:cxn>
                  <a:cxn ang="0">
                    <a:pos x="714" y="1425"/>
                  </a:cxn>
                  <a:cxn ang="0">
                    <a:pos x="907" y="1247"/>
                  </a:cxn>
                  <a:cxn ang="0">
                    <a:pos x="1086" y="1227"/>
                  </a:cxn>
                  <a:cxn ang="0">
                    <a:pos x="1317" y="1078"/>
                  </a:cxn>
                  <a:cxn ang="0">
                    <a:pos x="1179" y="837"/>
                  </a:cxn>
                  <a:cxn ang="0">
                    <a:pos x="1284" y="1041"/>
                  </a:cxn>
                  <a:cxn ang="0">
                    <a:pos x="890" y="880"/>
                  </a:cxn>
                  <a:cxn ang="0">
                    <a:pos x="1073" y="837"/>
                  </a:cxn>
                  <a:cxn ang="0">
                    <a:pos x="1043" y="1284"/>
                  </a:cxn>
                  <a:cxn ang="0">
                    <a:pos x="782" y="917"/>
                  </a:cxn>
                  <a:cxn ang="0">
                    <a:pos x="958" y="995"/>
                  </a:cxn>
                  <a:cxn ang="0">
                    <a:pos x="578" y="1121"/>
                  </a:cxn>
                  <a:cxn ang="0">
                    <a:pos x="380" y="1227"/>
                  </a:cxn>
                  <a:cxn ang="0">
                    <a:pos x="593" y="862"/>
                  </a:cxn>
                  <a:cxn ang="0">
                    <a:pos x="578" y="1121"/>
                  </a:cxn>
                  <a:cxn ang="0">
                    <a:pos x="442" y="789"/>
                  </a:cxn>
                  <a:cxn ang="0">
                    <a:pos x="500" y="875"/>
                  </a:cxn>
                  <a:cxn ang="0">
                    <a:pos x="141" y="1041"/>
                  </a:cxn>
                  <a:cxn ang="0">
                    <a:pos x="435" y="644"/>
                  </a:cxn>
                  <a:cxn ang="0">
                    <a:pos x="440" y="749"/>
                  </a:cxn>
                  <a:cxn ang="0">
                    <a:pos x="53" y="711"/>
                  </a:cxn>
                  <a:cxn ang="0">
                    <a:pos x="462" y="475"/>
                  </a:cxn>
                  <a:cxn ang="0">
                    <a:pos x="467" y="611"/>
                  </a:cxn>
                  <a:cxn ang="0">
                    <a:pos x="173" y="442"/>
                  </a:cxn>
                  <a:cxn ang="0">
                    <a:pos x="618" y="387"/>
                  </a:cxn>
                  <a:cxn ang="0">
                    <a:pos x="576" y="530"/>
                  </a:cxn>
                  <a:cxn ang="0">
                    <a:pos x="380" y="196"/>
                  </a:cxn>
                  <a:cxn ang="0">
                    <a:pos x="1043" y="141"/>
                  </a:cxn>
                  <a:cxn ang="0">
                    <a:pos x="900" y="518"/>
                  </a:cxn>
                  <a:cxn ang="0">
                    <a:pos x="799" y="415"/>
                  </a:cxn>
                  <a:cxn ang="0">
                    <a:pos x="1124" y="576"/>
                  </a:cxn>
                  <a:cxn ang="0">
                    <a:pos x="865" y="591"/>
                  </a:cxn>
                  <a:cxn ang="0">
                    <a:pos x="1136" y="387"/>
                  </a:cxn>
                  <a:cxn ang="0">
                    <a:pos x="1126" y="623"/>
                  </a:cxn>
                  <a:cxn ang="0">
                    <a:pos x="561" y="711"/>
                  </a:cxn>
                  <a:cxn ang="0">
                    <a:pos x="819" y="606"/>
                  </a:cxn>
                  <a:cxn ang="0">
                    <a:pos x="714" y="865"/>
                  </a:cxn>
                  <a:cxn ang="0">
                    <a:pos x="741" y="523"/>
                  </a:cxn>
                  <a:cxn ang="0">
                    <a:pos x="626" y="289"/>
                  </a:cxn>
                  <a:cxn ang="0">
                    <a:pos x="767" y="146"/>
                  </a:cxn>
                  <a:cxn ang="0">
                    <a:pos x="714" y="905"/>
                  </a:cxn>
                  <a:cxn ang="0">
                    <a:pos x="799" y="1136"/>
                  </a:cxn>
                  <a:cxn ang="0">
                    <a:pos x="674" y="1307"/>
                  </a:cxn>
                  <a:cxn ang="0">
                    <a:pos x="1136" y="799"/>
                  </a:cxn>
                  <a:cxn ang="0">
                    <a:pos x="905" y="684"/>
                  </a:cxn>
                  <a:cxn ang="0">
                    <a:pos x="1136" y="626"/>
                  </a:cxn>
                  <a:cxn ang="0">
                    <a:pos x="1372" y="711"/>
                  </a:cxn>
                  <a:cxn ang="0">
                    <a:pos x="1156" y="817"/>
                  </a:cxn>
                </a:cxnLst>
                <a:rect l="0" t="0" r="r" b="b"/>
                <a:pathLst>
                  <a:path w="1425" h="1425">
                    <a:moveTo>
                      <a:pt x="1425" y="711"/>
                    </a:moveTo>
                    <a:lnTo>
                      <a:pt x="1425" y="711"/>
                    </a:lnTo>
                    <a:lnTo>
                      <a:pt x="1423" y="704"/>
                    </a:lnTo>
                    <a:lnTo>
                      <a:pt x="1418" y="696"/>
                    </a:lnTo>
                    <a:lnTo>
                      <a:pt x="1418" y="696"/>
                    </a:lnTo>
                    <a:lnTo>
                      <a:pt x="1400" y="681"/>
                    </a:lnTo>
                    <a:lnTo>
                      <a:pt x="1377" y="666"/>
                    </a:lnTo>
                    <a:lnTo>
                      <a:pt x="1350" y="649"/>
                    </a:lnTo>
                    <a:lnTo>
                      <a:pt x="1315" y="628"/>
                    </a:lnTo>
                    <a:lnTo>
                      <a:pt x="1274" y="611"/>
                    </a:lnTo>
                    <a:lnTo>
                      <a:pt x="1227" y="596"/>
                    </a:lnTo>
                    <a:lnTo>
                      <a:pt x="1204" y="591"/>
                    </a:lnTo>
                    <a:lnTo>
                      <a:pt x="1179" y="588"/>
                    </a:lnTo>
                    <a:lnTo>
                      <a:pt x="1179" y="588"/>
                    </a:lnTo>
                    <a:lnTo>
                      <a:pt x="1199" y="571"/>
                    </a:lnTo>
                    <a:lnTo>
                      <a:pt x="1217" y="553"/>
                    </a:lnTo>
                    <a:lnTo>
                      <a:pt x="1249" y="518"/>
                    </a:lnTo>
                    <a:lnTo>
                      <a:pt x="1274" y="483"/>
                    </a:lnTo>
                    <a:lnTo>
                      <a:pt x="1297" y="450"/>
                    </a:lnTo>
                    <a:lnTo>
                      <a:pt x="1312" y="420"/>
                    </a:lnTo>
                    <a:lnTo>
                      <a:pt x="1322" y="395"/>
                    </a:lnTo>
                    <a:lnTo>
                      <a:pt x="1332" y="372"/>
                    </a:lnTo>
                    <a:lnTo>
                      <a:pt x="1332" y="372"/>
                    </a:lnTo>
                    <a:lnTo>
                      <a:pt x="1332" y="364"/>
                    </a:lnTo>
                    <a:lnTo>
                      <a:pt x="1330" y="357"/>
                    </a:lnTo>
                    <a:lnTo>
                      <a:pt x="1330" y="357"/>
                    </a:lnTo>
                    <a:lnTo>
                      <a:pt x="1325" y="349"/>
                    </a:lnTo>
                    <a:lnTo>
                      <a:pt x="1317" y="347"/>
                    </a:lnTo>
                    <a:lnTo>
                      <a:pt x="1317" y="347"/>
                    </a:lnTo>
                    <a:lnTo>
                      <a:pt x="1292" y="342"/>
                    </a:lnTo>
                    <a:lnTo>
                      <a:pt x="1264" y="339"/>
                    </a:lnTo>
                    <a:lnTo>
                      <a:pt x="1227" y="339"/>
                    </a:lnTo>
                    <a:lnTo>
                      <a:pt x="1227" y="339"/>
                    </a:lnTo>
                    <a:lnTo>
                      <a:pt x="1189" y="339"/>
                    </a:lnTo>
                    <a:lnTo>
                      <a:pt x="1146" y="344"/>
                    </a:lnTo>
                    <a:lnTo>
                      <a:pt x="1101" y="354"/>
                    </a:lnTo>
                    <a:lnTo>
                      <a:pt x="1076" y="362"/>
                    </a:lnTo>
                    <a:lnTo>
                      <a:pt x="1053" y="372"/>
                    </a:lnTo>
                    <a:lnTo>
                      <a:pt x="1053" y="372"/>
                    </a:lnTo>
                    <a:lnTo>
                      <a:pt x="1063" y="347"/>
                    </a:lnTo>
                    <a:lnTo>
                      <a:pt x="1071" y="324"/>
                    </a:lnTo>
                    <a:lnTo>
                      <a:pt x="1081" y="279"/>
                    </a:lnTo>
                    <a:lnTo>
                      <a:pt x="1086" y="236"/>
                    </a:lnTo>
                    <a:lnTo>
                      <a:pt x="1086" y="196"/>
                    </a:lnTo>
                    <a:lnTo>
                      <a:pt x="1086" y="196"/>
                    </a:lnTo>
                    <a:lnTo>
                      <a:pt x="1086" y="161"/>
                    </a:lnTo>
                    <a:lnTo>
                      <a:pt x="1083" y="133"/>
                    </a:lnTo>
                    <a:lnTo>
                      <a:pt x="1078" y="108"/>
                    </a:lnTo>
                    <a:lnTo>
                      <a:pt x="1078" y="108"/>
                    </a:lnTo>
                    <a:lnTo>
                      <a:pt x="1076" y="101"/>
                    </a:lnTo>
                    <a:lnTo>
                      <a:pt x="1068" y="96"/>
                    </a:lnTo>
                    <a:lnTo>
                      <a:pt x="1068" y="96"/>
                    </a:lnTo>
                    <a:lnTo>
                      <a:pt x="1061" y="93"/>
                    </a:lnTo>
                    <a:lnTo>
                      <a:pt x="1053" y="93"/>
                    </a:lnTo>
                    <a:lnTo>
                      <a:pt x="1053" y="93"/>
                    </a:lnTo>
                    <a:lnTo>
                      <a:pt x="1031" y="103"/>
                    </a:lnTo>
                    <a:lnTo>
                      <a:pt x="1005" y="113"/>
                    </a:lnTo>
                    <a:lnTo>
                      <a:pt x="975" y="128"/>
                    </a:lnTo>
                    <a:lnTo>
                      <a:pt x="943" y="151"/>
                    </a:lnTo>
                    <a:lnTo>
                      <a:pt x="907" y="176"/>
                    </a:lnTo>
                    <a:lnTo>
                      <a:pt x="870" y="209"/>
                    </a:lnTo>
                    <a:lnTo>
                      <a:pt x="855" y="226"/>
                    </a:lnTo>
                    <a:lnTo>
                      <a:pt x="837" y="246"/>
                    </a:lnTo>
                    <a:lnTo>
                      <a:pt x="837" y="246"/>
                    </a:lnTo>
                    <a:lnTo>
                      <a:pt x="834" y="221"/>
                    </a:lnTo>
                    <a:lnTo>
                      <a:pt x="827" y="196"/>
                    </a:lnTo>
                    <a:lnTo>
                      <a:pt x="814" y="151"/>
                    </a:lnTo>
                    <a:lnTo>
                      <a:pt x="797" y="111"/>
                    </a:lnTo>
                    <a:lnTo>
                      <a:pt x="777" y="75"/>
                    </a:lnTo>
                    <a:lnTo>
                      <a:pt x="759" y="48"/>
                    </a:lnTo>
                    <a:lnTo>
                      <a:pt x="744" y="25"/>
                    </a:lnTo>
                    <a:lnTo>
                      <a:pt x="729" y="8"/>
                    </a:lnTo>
                    <a:lnTo>
                      <a:pt x="729" y="8"/>
                    </a:lnTo>
                    <a:lnTo>
                      <a:pt x="721" y="3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04" y="3"/>
                    </a:lnTo>
                    <a:lnTo>
                      <a:pt x="699" y="8"/>
                    </a:lnTo>
                    <a:lnTo>
                      <a:pt x="699" y="8"/>
                    </a:lnTo>
                    <a:lnTo>
                      <a:pt x="684" y="25"/>
                    </a:lnTo>
                    <a:lnTo>
                      <a:pt x="669" y="48"/>
                    </a:lnTo>
                    <a:lnTo>
                      <a:pt x="648" y="75"/>
                    </a:lnTo>
                    <a:lnTo>
                      <a:pt x="631" y="111"/>
                    </a:lnTo>
                    <a:lnTo>
                      <a:pt x="613" y="151"/>
                    </a:lnTo>
                    <a:lnTo>
                      <a:pt x="598" y="196"/>
                    </a:lnTo>
                    <a:lnTo>
                      <a:pt x="593" y="221"/>
                    </a:lnTo>
                    <a:lnTo>
                      <a:pt x="588" y="246"/>
                    </a:lnTo>
                    <a:lnTo>
                      <a:pt x="588" y="246"/>
                    </a:lnTo>
                    <a:lnTo>
                      <a:pt x="573" y="226"/>
                    </a:lnTo>
                    <a:lnTo>
                      <a:pt x="555" y="209"/>
                    </a:lnTo>
                    <a:lnTo>
                      <a:pt x="520" y="176"/>
                    </a:lnTo>
                    <a:lnTo>
                      <a:pt x="485" y="151"/>
                    </a:lnTo>
                    <a:lnTo>
                      <a:pt x="450" y="128"/>
                    </a:lnTo>
                    <a:lnTo>
                      <a:pt x="420" y="113"/>
                    </a:lnTo>
                    <a:lnTo>
                      <a:pt x="395" y="103"/>
                    </a:lnTo>
                    <a:lnTo>
                      <a:pt x="374" y="93"/>
                    </a:lnTo>
                    <a:lnTo>
                      <a:pt x="374" y="93"/>
                    </a:lnTo>
                    <a:lnTo>
                      <a:pt x="364" y="93"/>
                    </a:lnTo>
                    <a:lnTo>
                      <a:pt x="357" y="96"/>
                    </a:lnTo>
                    <a:lnTo>
                      <a:pt x="357" y="96"/>
                    </a:lnTo>
                    <a:lnTo>
                      <a:pt x="352" y="101"/>
                    </a:lnTo>
                    <a:lnTo>
                      <a:pt x="347" y="108"/>
                    </a:lnTo>
                    <a:lnTo>
                      <a:pt x="347" y="108"/>
                    </a:lnTo>
                    <a:lnTo>
                      <a:pt x="344" y="133"/>
                    </a:lnTo>
                    <a:lnTo>
                      <a:pt x="342" y="161"/>
                    </a:lnTo>
                    <a:lnTo>
                      <a:pt x="339" y="196"/>
                    </a:lnTo>
                    <a:lnTo>
                      <a:pt x="339" y="196"/>
                    </a:lnTo>
                    <a:lnTo>
                      <a:pt x="342" y="236"/>
                    </a:lnTo>
                    <a:lnTo>
                      <a:pt x="347" y="279"/>
                    </a:lnTo>
                    <a:lnTo>
                      <a:pt x="357" y="324"/>
                    </a:lnTo>
                    <a:lnTo>
                      <a:pt x="364" y="347"/>
                    </a:lnTo>
                    <a:lnTo>
                      <a:pt x="372" y="372"/>
                    </a:lnTo>
                    <a:lnTo>
                      <a:pt x="372" y="372"/>
                    </a:lnTo>
                    <a:lnTo>
                      <a:pt x="349" y="362"/>
                    </a:lnTo>
                    <a:lnTo>
                      <a:pt x="327" y="354"/>
                    </a:lnTo>
                    <a:lnTo>
                      <a:pt x="281" y="344"/>
                    </a:lnTo>
                    <a:lnTo>
                      <a:pt x="236" y="339"/>
                    </a:lnTo>
                    <a:lnTo>
                      <a:pt x="199" y="339"/>
                    </a:lnTo>
                    <a:lnTo>
                      <a:pt x="199" y="339"/>
                    </a:lnTo>
                    <a:lnTo>
                      <a:pt x="163" y="339"/>
                    </a:lnTo>
                    <a:lnTo>
                      <a:pt x="136" y="342"/>
                    </a:lnTo>
                    <a:lnTo>
                      <a:pt x="111" y="347"/>
                    </a:lnTo>
                    <a:lnTo>
                      <a:pt x="111" y="347"/>
                    </a:lnTo>
                    <a:lnTo>
                      <a:pt x="103" y="349"/>
                    </a:lnTo>
                    <a:lnTo>
                      <a:pt x="95" y="357"/>
                    </a:lnTo>
                    <a:lnTo>
                      <a:pt x="95" y="357"/>
                    </a:lnTo>
                    <a:lnTo>
                      <a:pt x="93" y="364"/>
                    </a:lnTo>
                    <a:lnTo>
                      <a:pt x="95" y="372"/>
                    </a:lnTo>
                    <a:lnTo>
                      <a:pt x="95" y="372"/>
                    </a:lnTo>
                    <a:lnTo>
                      <a:pt x="103" y="395"/>
                    </a:lnTo>
                    <a:lnTo>
                      <a:pt x="116" y="420"/>
                    </a:lnTo>
                    <a:lnTo>
                      <a:pt x="131" y="450"/>
                    </a:lnTo>
                    <a:lnTo>
                      <a:pt x="151" y="483"/>
                    </a:lnTo>
                    <a:lnTo>
                      <a:pt x="178" y="518"/>
                    </a:lnTo>
                    <a:lnTo>
                      <a:pt x="209" y="553"/>
                    </a:lnTo>
                    <a:lnTo>
                      <a:pt x="229" y="571"/>
                    </a:lnTo>
                    <a:lnTo>
                      <a:pt x="249" y="588"/>
                    </a:lnTo>
                    <a:lnTo>
                      <a:pt x="249" y="588"/>
                    </a:lnTo>
                    <a:lnTo>
                      <a:pt x="224" y="591"/>
                    </a:lnTo>
                    <a:lnTo>
                      <a:pt x="199" y="596"/>
                    </a:lnTo>
                    <a:lnTo>
                      <a:pt x="153" y="611"/>
                    </a:lnTo>
                    <a:lnTo>
                      <a:pt x="113" y="628"/>
                    </a:lnTo>
                    <a:lnTo>
                      <a:pt x="78" y="649"/>
                    </a:lnTo>
                    <a:lnTo>
                      <a:pt x="48" y="666"/>
                    </a:lnTo>
                    <a:lnTo>
                      <a:pt x="28" y="681"/>
                    </a:lnTo>
                    <a:lnTo>
                      <a:pt x="8" y="696"/>
                    </a:lnTo>
                    <a:lnTo>
                      <a:pt x="8" y="696"/>
                    </a:lnTo>
                    <a:lnTo>
                      <a:pt x="2" y="704"/>
                    </a:lnTo>
                    <a:lnTo>
                      <a:pt x="0" y="711"/>
                    </a:lnTo>
                    <a:lnTo>
                      <a:pt x="0" y="711"/>
                    </a:lnTo>
                    <a:lnTo>
                      <a:pt x="2" y="719"/>
                    </a:lnTo>
                    <a:lnTo>
                      <a:pt x="8" y="726"/>
                    </a:lnTo>
                    <a:lnTo>
                      <a:pt x="8" y="726"/>
                    </a:lnTo>
                    <a:lnTo>
                      <a:pt x="28" y="742"/>
                    </a:lnTo>
                    <a:lnTo>
                      <a:pt x="48" y="757"/>
                    </a:lnTo>
                    <a:lnTo>
                      <a:pt x="78" y="777"/>
                    </a:lnTo>
                    <a:lnTo>
                      <a:pt x="113" y="794"/>
                    </a:lnTo>
                    <a:lnTo>
                      <a:pt x="153" y="812"/>
                    </a:lnTo>
                    <a:lnTo>
                      <a:pt x="199" y="827"/>
                    </a:lnTo>
                    <a:lnTo>
                      <a:pt x="224" y="832"/>
                    </a:lnTo>
                    <a:lnTo>
                      <a:pt x="249" y="837"/>
                    </a:lnTo>
                    <a:lnTo>
                      <a:pt x="249" y="837"/>
                    </a:lnTo>
                    <a:lnTo>
                      <a:pt x="229" y="852"/>
                    </a:lnTo>
                    <a:lnTo>
                      <a:pt x="209" y="870"/>
                    </a:lnTo>
                    <a:lnTo>
                      <a:pt x="178" y="905"/>
                    </a:lnTo>
                    <a:lnTo>
                      <a:pt x="151" y="940"/>
                    </a:lnTo>
                    <a:lnTo>
                      <a:pt x="131" y="975"/>
                    </a:lnTo>
                    <a:lnTo>
                      <a:pt x="113" y="1005"/>
                    </a:lnTo>
                    <a:lnTo>
                      <a:pt x="103" y="1028"/>
                    </a:lnTo>
                    <a:lnTo>
                      <a:pt x="95" y="1051"/>
                    </a:lnTo>
                    <a:lnTo>
                      <a:pt x="95" y="1051"/>
                    </a:lnTo>
                    <a:lnTo>
                      <a:pt x="93" y="1061"/>
                    </a:lnTo>
                    <a:lnTo>
                      <a:pt x="95" y="1068"/>
                    </a:lnTo>
                    <a:lnTo>
                      <a:pt x="95" y="1068"/>
                    </a:lnTo>
                    <a:lnTo>
                      <a:pt x="103" y="1073"/>
                    </a:lnTo>
                    <a:lnTo>
                      <a:pt x="111" y="1078"/>
                    </a:lnTo>
                    <a:lnTo>
                      <a:pt x="111" y="1078"/>
                    </a:lnTo>
                    <a:lnTo>
                      <a:pt x="136" y="1081"/>
                    </a:lnTo>
                    <a:lnTo>
                      <a:pt x="163" y="1083"/>
                    </a:lnTo>
                    <a:lnTo>
                      <a:pt x="199" y="1086"/>
                    </a:lnTo>
                    <a:lnTo>
                      <a:pt x="199" y="1086"/>
                    </a:lnTo>
                    <a:lnTo>
                      <a:pt x="236" y="1083"/>
                    </a:lnTo>
                    <a:lnTo>
                      <a:pt x="281" y="1078"/>
                    </a:lnTo>
                    <a:lnTo>
                      <a:pt x="327" y="1068"/>
                    </a:lnTo>
                    <a:lnTo>
                      <a:pt x="349" y="1061"/>
                    </a:lnTo>
                    <a:lnTo>
                      <a:pt x="372" y="1053"/>
                    </a:lnTo>
                    <a:lnTo>
                      <a:pt x="372" y="1053"/>
                    </a:lnTo>
                    <a:lnTo>
                      <a:pt x="364" y="1076"/>
                    </a:lnTo>
                    <a:lnTo>
                      <a:pt x="357" y="1098"/>
                    </a:lnTo>
                    <a:lnTo>
                      <a:pt x="347" y="1144"/>
                    </a:lnTo>
                    <a:lnTo>
                      <a:pt x="342" y="1186"/>
                    </a:lnTo>
                    <a:lnTo>
                      <a:pt x="339" y="1227"/>
                    </a:lnTo>
                    <a:lnTo>
                      <a:pt x="339" y="1227"/>
                    </a:lnTo>
                    <a:lnTo>
                      <a:pt x="342" y="1262"/>
                    </a:lnTo>
                    <a:lnTo>
                      <a:pt x="344" y="1290"/>
                    </a:lnTo>
                    <a:lnTo>
                      <a:pt x="347" y="1315"/>
                    </a:lnTo>
                    <a:lnTo>
                      <a:pt x="347" y="1315"/>
                    </a:lnTo>
                    <a:lnTo>
                      <a:pt x="352" y="1322"/>
                    </a:lnTo>
                    <a:lnTo>
                      <a:pt x="357" y="1330"/>
                    </a:lnTo>
                    <a:lnTo>
                      <a:pt x="357" y="1330"/>
                    </a:lnTo>
                    <a:lnTo>
                      <a:pt x="367" y="1332"/>
                    </a:lnTo>
                    <a:lnTo>
                      <a:pt x="367" y="1332"/>
                    </a:lnTo>
                    <a:lnTo>
                      <a:pt x="374" y="1330"/>
                    </a:lnTo>
                    <a:lnTo>
                      <a:pt x="374" y="1330"/>
                    </a:lnTo>
                    <a:lnTo>
                      <a:pt x="395" y="1322"/>
                    </a:lnTo>
                    <a:lnTo>
                      <a:pt x="420" y="1310"/>
                    </a:lnTo>
                    <a:lnTo>
                      <a:pt x="450" y="1295"/>
                    </a:lnTo>
                    <a:lnTo>
                      <a:pt x="485" y="1274"/>
                    </a:lnTo>
                    <a:lnTo>
                      <a:pt x="520" y="1247"/>
                    </a:lnTo>
                    <a:lnTo>
                      <a:pt x="555" y="1214"/>
                    </a:lnTo>
                    <a:lnTo>
                      <a:pt x="573" y="1197"/>
                    </a:lnTo>
                    <a:lnTo>
                      <a:pt x="588" y="1176"/>
                    </a:lnTo>
                    <a:lnTo>
                      <a:pt x="588" y="1176"/>
                    </a:lnTo>
                    <a:lnTo>
                      <a:pt x="593" y="1202"/>
                    </a:lnTo>
                    <a:lnTo>
                      <a:pt x="598" y="1227"/>
                    </a:lnTo>
                    <a:lnTo>
                      <a:pt x="613" y="1272"/>
                    </a:lnTo>
                    <a:lnTo>
                      <a:pt x="631" y="1312"/>
                    </a:lnTo>
                    <a:lnTo>
                      <a:pt x="648" y="1347"/>
                    </a:lnTo>
                    <a:lnTo>
                      <a:pt x="669" y="1377"/>
                    </a:lnTo>
                    <a:lnTo>
                      <a:pt x="684" y="1398"/>
                    </a:lnTo>
                    <a:lnTo>
                      <a:pt x="699" y="1418"/>
                    </a:lnTo>
                    <a:lnTo>
                      <a:pt x="699" y="1418"/>
                    </a:lnTo>
                    <a:lnTo>
                      <a:pt x="704" y="1423"/>
                    </a:lnTo>
                    <a:lnTo>
                      <a:pt x="714" y="1425"/>
                    </a:lnTo>
                    <a:lnTo>
                      <a:pt x="714" y="1425"/>
                    </a:lnTo>
                    <a:lnTo>
                      <a:pt x="721" y="1423"/>
                    </a:lnTo>
                    <a:lnTo>
                      <a:pt x="729" y="1418"/>
                    </a:lnTo>
                    <a:lnTo>
                      <a:pt x="729" y="1418"/>
                    </a:lnTo>
                    <a:lnTo>
                      <a:pt x="744" y="1398"/>
                    </a:lnTo>
                    <a:lnTo>
                      <a:pt x="759" y="1377"/>
                    </a:lnTo>
                    <a:lnTo>
                      <a:pt x="777" y="1347"/>
                    </a:lnTo>
                    <a:lnTo>
                      <a:pt x="797" y="1312"/>
                    </a:lnTo>
                    <a:lnTo>
                      <a:pt x="814" y="1272"/>
                    </a:lnTo>
                    <a:lnTo>
                      <a:pt x="827" y="1227"/>
                    </a:lnTo>
                    <a:lnTo>
                      <a:pt x="834" y="1202"/>
                    </a:lnTo>
                    <a:lnTo>
                      <a:pt x="837" y="1176"/>
                    </a:lnTo>
                    <a:lnTo>
                      <a:pt x="837" y="1176"/>
                    </a:lnTo>
                    <a:lnTo>
                      <a:pt x="855" y="1197"/>
                    </a:lnTo>
                    <a:lnTo>
                      <a:pt x="870" y="1214"/>
                    </a:lnTo>
                    <a:lnTo>
                      <a:pt x="907" y="1247"/>
                    </a:lnTo>
                    <a:lnTo>
                      <a:pt x="943" y="1274"/>
                    </a:lnTo>
                    <a:lnTo>
                      <a:pt x="975" y="1295"/>
                    </a:lnTo>
                    <a:lnTo>
                      <a:pt x="1005" y="1310"/>
                    </a:lnTo>
                    <a:lnTo>
                      <a:pt x="1031" y="1322"/>
                    </a:lnTo>
                    <a:lnTo>
                      <a:pt x="1053" y="1330"/>
                    </a:lnTo>
                    <a:lnTo>
                      <a:pt x="1053" y="1330"/>
                    </a:lnTo>
                    <a:lnTo>
                      <a:pt x="1058" y="1332"/>
                    </a:lnTo>
                    <a:lnTo>
                      <a:pt x="1058" y="1332"/>
                    </a:lnTo>
                    <a:lnTo>
                      <a:pt x="1068" y="1330"/>
                    </a:lnTo>
                    <a:lnTo>
                      <a:pt x="1068" y="1330"/>
                    </a:lnTo>
                    <a:lnTo>
                      <a:pt x="1076" y="1322"/>
                    </a:lnTo>
                    <a:lnTo>
                      <a:pt x="1078" y="1315"/>
                    </a:lnTo>
                    <a:lnTo>
                      <a:pt x="1078" y="1315"/>
                    </a:lnTo>
                    <a:lnTo>
                      <a:pt x="1083" y="1290"/>
                    </a:lnTo>
                    <a:lnTo>
                      <a:pt x="1086" y="1262"/>
                    </a:lnTo>
                    <a:lnTo>
                      <a:pt x="1086" y="1227"/>
                    </a:lnTo>
                    <a:lnTo>
                      <a:pt x="1086" y="1227"/>
                    </a:lnTo>
                    <a:lnTo>
                      <a:pt x="1086" y="1186"/>
                    </a:lnTo>
                    <a:lnTo>
                      <a:pt x="1081" y="1144"/>
                    </a:lnTo>
                    <a:lnTo>
                      <a:pt x="1071" y="1098"/>
                    </a:lnTo>
                    <a:lnTo>
                      <a:pt x="1063" y="1076"/>
                    </a:lnTo>
                    <a:lnTo>
                      <a:pt x="1053" y="1053"/>
                    </a:lnTo>
                    <a:lnTo>
                      <a:pt x="1053" y="1053"/>
                    </a:lnTo>
                    <a:lnTo>
                      <a:pt x="1076" y="1061"/>
                    </a:lnTo>
                    <a:lnTo>
                      <a:pt x="1101" y="1068"/>
                    </a:lnTo>
                    <a:lnTo>
                      <a:pt x="1146" y="1078"/>
                    </a:lnTo>
                    <a:lnTo>
                      <a:pt x="1189" y="1083"/>
                    </a:lnTo>
                    <a:lnTo>
                      <a:pt x="1227" y="1086"/>
                    </a:lnTo>
                    <a:lnTo>
                      <a:pt x="1227" y="1086"/>
                    </a:lnTo>
                    <a:lnTo>
                      <a:pt x="1264" y="1083"/>
                    </a:lnTo>
                    <a:lnTo>
                      <a:pt x="1292" y="1081"/>
                    </a:lnTo>
                    <a:lnTo>
                      <a:pt x="1317" y="1078"/>
                    </a:lnTo>
                    <a:lnTo>
                      <a:pt x="1317" y="1078"/>
                    </a:lnTo>
                    <a:lnTo>
                      <a:pt x="1325" y="1073"/>
                    </a:lnTo>
                    <a:lnTo>
                      <a:pt x="1330" y="1068"/>
                    </a:lnTo>
                    <a:lnTo>
                      <a:pt x="1330" y="1068"/>
                    </a:lnTo>
                    <a:lnTo>
                      <a:pt x="1332" y="1061"/>
                    </a:lnTo>
                    <a:lnTo>
                      <a:pt x="1332" y="1051"/>
                    </a:lnTo>
                    <a:lnTo>
                      <a:pt x="1332" y="1051"/>
                    </a:lnTo>
                    <a:lnTo>
                      <a:pt x="1322" y="1028"/>
                    </a:lnTo>
                    <a:lnTo>
                      <a:pt x="1312" y="1005"/>
                    </a:lnTo>
                    <a:lnTo>
                      <a:pt x="1297" y="975"/>
                    </a:lnTo>
                    <a:lnTo>
                      <a:pt x="1274" y="940"/>
                    </a:lnTo>
                    <a:lnTo>
                      <a:pt x="1249" y="905"/>
                    </a:lnTo>
                    <a:lnTo>
                      <a:pt x="1217" y="870"/>
                    </a:lnTo>
                    <a:lnTo>
                      <a:pt x="1199" y="852"/>
                    </a:lnTo>
                    <a:lnTo>
                      <a:pt x="1179" y="837"/>
                    </a:lnTo>
                    <a:lnTo>
                      <a:pt x="1179" y="837"/>
                    </a:lnTo>
                    <a:lnTo>
                      <a:pt x="1204" y="832"/>
                    </a:lnTo>
                    <a:lnTo>
                      <a:pt x="1227" y="827"/>
                    </a:lnTo>
                    <a:lnTo>
                      <a:pt x="1274" y="812"/>
                    </a:lnTo>
                    <a:lnTo>
                      <a:pt x="1315" y="794"/>
                    </a:lnTo>
                    <a:lnTo>
                      <a:pt x="1350" y="777"/>
                    </a:lnTo>
                    <a:lnTo>
                      <a:pt x="1377" y="757"/>
                    </a:lnTo>
                    <a:lnTo>
                      <a:pt x="1400" y="742"/>
                    </a:lnTo>
                    <a:lnTo>
                      <a:pt x="1418" y="726"/>
                    </a:lnTo>
                    <a:lnTo>
                      <a:pt x="1418" y="726"/>
                    </a:lnTo>
                    <a:lnTo>
                      <a:pt x="1423" y="719"/>
                    </a:lnTo>
                    <a:lnTo>
                      <a:pt x="1425" y="711"/>
                    </a:lnTo>
                    <a:lnTo>
                      <a:pt x="1425" y="711"/>
                    </a:lnTo>
                    <a:close/>
                    <a:moveTo>
                      <a:pt x="1284" y="1041"/>
                    </a:moveTo>
                    <a:lnTo>
                      <a:pt x="1284" y="1041"/>
                    </a:lnTo>
                    <a:lnTo>
                      <a:pt x="1284" y="1041"/>
                    </a:lnTo>
                    <a:lnTo>
                      <a:pt x="1284" y="1041"/>
                    </a:lnTo>
                    <a:lnTo>
                      <a:pt x="1259" y="1043"/>
                    </a:lnTo>
                    <a:lnTo>
                      <a:pt x="1227" y="1046"/>
                    </a:lnTo>
                    <a:lnTo>
                      <a:pt x="1227" y="1046"/>
                    </a:lnTo>
                    <a:lnTo>
                      <a:pt x="1184" y="1043"/>
                    </a:lnTo>
                    <a:lnTo>
                      <a:pt x="1136" y="1036"/>
                    </a:lnTo>
                    <a:lnTo>
                      <a:pt x="1111" y="1031"/>
                    </a:lnTo>
                    <a:lnTo>
                      <a:pt x="1086" y="1021"/>
                    </a:lnTo>
                    <a:lnTo>
                      <a:pt x="1061" y="1011"/>
                    </a:lnTo>
                    <a:lnTo>
                      <a:pt x="1036" y="998"/>
                    </a:lnTo>
                    <a:lnTo>
                      <a:pt x="1036" y="998"/>
                    </a:lnTo>
                    <a:lnTo>
                      <a:pt x="998" y="975"/>
                    </a:lnTo>
                    <a:lnTo>
                      <a:pt x="963" y="950"/>
                    </a:lnTo>
                    <a:lnTo>
                      <a:pt x="933" y="923"/>
                    </a:lnTo>
                    <a:lnTo>
                      <a:pt x="907" y="897"/>
                    </a:lnTo>
                    <a:lnTo>
                      <a:pt x="907" y="897"/>
                    </a:lnTo>
                    <a:lnTo>
                      <a:pt x="890" y="880"/>
                    </a:lnTo>
                    <a:lnTo>
                      <a:pt x="880" y="862"/>
                    </a:lnTo>
                    <a:lnTo>
                      <a:pt x="870" y="845"/>
                    </a:lnTo>
                    <a:lnTo>
                      <a:pt x="865" y="830"/>
                    </a:lnTo>
                    <a:lnTo>
                      <a:pt x="865" y="830"/>
                    </a:lnTo>
                    <a:lnTo>
                      <a:pt x="880" y="807"/>
                    </a:lnTo>
                    <a:lnTo>
                      <a:pt x="890" y="782"/>
                    </a:lnTo>
                    <a:lnTo>
                      <a:pt x="890" y="782"/>
                    </a:lnTo>
                    <a:lnTo>
                      <a:pt x="892" y="782"/>
                    </a:lnTo>
                    <a:lnTo>
                      <a:pt x="892" y="782"/>
                    </a:lnTo>
                    <a:lnTo>
                      <a:pt x="912" y="794"/>
                    </a:lnTo>
                    <a:lnTo>
                      <a:pt x="933" y="804"/>
                    </a:lnTo>
                    <a:lnTo>
                      <a:pt x="958" y="814"/>
                    </a:lnTo>
                    <a:lnTo>
                      <a:pt x="983" y="822"/>
                    </a:lnTo>
                    <a:lnTo>
                      <a:pt x="1013" y="827"/>
                    </a:lnTo>
                    <a:lnTo>
                      <a:pt x="1041" y="832"/>
                    </a:lnTo>
                    <a:lnTo>
                      <a:pt x="1073" y="837"/>
                    </a:lnTo>
                    <a:lnTo>
                      <a:pt x="1106" y="840"/>
                    </a:lnTo>
                    <a:lnTo>
                      <a:pt x="1106" y="840"/>
                    </a:lnTo>
                    <a:lnTo>
                      <a:pt x="1124" y="847"/>
                    </a:lnTo>
                    <a:lnTo>
                      <a:pt x="1124" y="847"/>
                    </a:lnTo>
                    <a:lnTo>
                      <a:pt x="1144" y="862"/>
                    </a:lnTo>
                    <a:lnTo>
                      <a:pt x="1164" y="877"/>
                    </a:lnTo>
                    <a:lnTo>
                      <a:pt x="1184" y="895"/>
                    </a:lnTo>
                    <a:lnTo>
                      <a:pt x="1201" y="910"/>
                    </a:lnTo>
                    <a:lnTo>
                      <a:pt x="1229" y="948"/>
                    </a:lnTo>
                    <a:lnTo>
                      <a:pt x="1254" y="983"/>
                    </a:lnTo>
                    <a:lnTo>
                      <a:pt x="1254" y="983"/>
                    </a:lnTo>
                    <a:lnTo>
                      <a:pt x="1272" y="1016"/>
                    </a:lnTo>
                    <a:lnTo>
                      <a:pt x="1284" y="1041"/>
                    </a:lnTo>
                    <a:lnTo>
                      <a:pt x="1284" y="1041"/>
                    </a:lnTo>
                    <a:close/>
                    <a:moveTo>
                      <a:pt x="1043" y="1284"/>
                    </a:moveTo>
                    <a:lnTo>
                      <a:pt x="1043" y="1284"/>
                    </a:lnTo>
                    <a:lnTo>
                      <a:pt x="1000" y="1262"/>
                    </a:lnTo>
                    <a:lnTo>
                      <a:pt x="975" y="1247"/>
                    </a:lnTo>
                    <a:lnTo>
                      <a:pt x="950" y="1229"/>
                    </a:lnTo>
                    <a:lnTo>
                      <a:pt x="922" y="1209"/>
                    </a:lnTo>
                    <a:lnTo>
                      <a:pt x="895" y="1184"/>
                    </a:lnTo>
                    <a:lnTo>
                      <a:pt x="870" y="1154"/>
                    </a:lnTo>
                    <a:lnTo>
                      <a:pt x="850" y="1121"/>
                    </a:lnTo>
                    <a:lnTo>
                      <a:pt x="850" y="1121"/>
                    </a:lnTo>
                    <a:lnTo>
                      <a:pt x="834" y="1093"/>
                    </a:lnTo>
                    <a:lnTo>
                      <a:pt x="819" y="1063"/>
                    </a:lnTo>
                    <a:lnTo>
                      <a:pt x="807" y="1036"/>
                    </a:lnTo>
                    <a:lnTo>
                      <a:pt x="799" y="1011"/>
                    </a:lnTo>
                    <a:lnTo>
                      <a:pt x="792" y="983"/>
                    </a:lnTo>
                    <a:lnTo>
                      <a:pt x="784" y="960"/>
                    </a:lnTo>
                    <a:lnTo>
                      <a:pt x="782" y="938"/>
                    </a:lnTo>
                    <a:lnTo>
                      <a:pt x="782" y="917"/>
                    </a:lnTo>
                    <a:lnTo>
                      <a:pt x="782" y="917"/>
                    </a:lnTo>
                    <a:lnTo>
                      <a:pt x="782" y="902"/>
                    </a:lnTo>
                    <a:lnTo>
                      <a:pt x="784" y="890"/>
                    </a:lnTo>
                    <a:lnTo>
                      <a:pt x="784" y="890"/>
                    </a:lnTo>
                    <a:lnTo>
                      <a:pt x="809" y="877"/>
                    </a:lnTo>
                    <a:lnTo>
                      <a:pt x="832" y="862"/>
                    </a:lnTo>
                    <a:lnTo>
                      <a:pt x="832" y="862"/>
                    </a:lnTo>
                    <a:lnTo>
                      <a:pt x="832" y="862"/>
                    </a:lnTo>
                    <a:lnTo>
                      <a:pt x="832" y="862"/>
                    </a:lnTo>
                    <a:lnTo>
                      <a:pt x="842" y="877"/>
                    </a:lnTo>
                    <a:lnTo>
                      <a:pt x="852" y="895"/>
                    </a:lnTo>
                    <a:lnTo>
                      <a:pt x="877" y="925"/>
                    </a:lnTo>
                    <a:lnTo>
                      <a:pt x="877" y="925"/>
                    </a:lnTo>
                    <a:lnTo>
                      <a:pt x="900" y="950"/>
                    </a:lnTo>
                    <a:lnTo>
                      <a:pt x="927" y="973"/>
                    </a:lnTo>
                    <a:lnTo>
                      <a:pt x="958" y="995"/>
                    </a:lnTo>
                    <a:lnTo>
                      <a:pt x="990" y="1018"/>
                    </a:lnTo>
                    <a:lnTo>
                      <a:pt x="990" y="1018"/>
                    </a:lnTo>
                    <a:lnTo>
                      <a:pt x="1000" y="1036"/>
                    </a:lnTo>
                    <a:lnTo>
                      <a:pt x="1000" y="1036"/>
                    </a:lnTo>
                    <a:lnTo>
                      <a:pt x="1000" y="1036"/>
                    </a:lnTo>
                    <a:lnTo>
                      <a:pt x="1013" y="1058"/>
                    </a:lnTo>
                    <a:lnTo>
                      <a:pt x="1023" y="1083"/>
                    </a:lnTo>
                    <a:lnTo>
                      <a:pt x="1031" y="1109"/>
                    </a:lnTo>
                    <a:lnTo>
                      <a:pt x="1038" y="1134"/>
                    </a:lnTo>
                    <a:lnTo>
                      <a:pt x="1043" y="1181"/>
                    </a:lnTo>
                    <a:lnTo>
                      <a:pt x="1046" y="1227"/>
                    </a:lnTo>
                    <a:lnTo>
                      <a:pt x="1046" y="1227"/>
                    </a:lnTo>
                    <a:lnTo>
                      <a:pt x="1046" y="1259"/>
                    </a:lnTo>
                    <a:lnTo>
                      <a:pt x="1043" y="1284"/>
                    </a:lnTo>
                    <a:lnTo>
                      <a:pt x="1043" y="1284"/>
                    </a:lnTo>
                    <a:close/>
                    <a:moveTo>
                      <a:pt x="578" y="1121"/>
                    </a:moveTo>
                    <a:lnTo>
                      <a:pt x="578" y="1121"/>
                    </a:lnTo>
                    <a:lnTo>
                      <a:pt x="563" y="1144"/>
                    </a:lnTo>
                    <a:lnTo>
                      <a:pt x="548" y="1164"/>
                    </a:lnTo>
                    <a:lnTo>
                      <a:pt x="530" y="1181"/>
                    </a:lnTo>
                    <a:lnTo>
                      <a:pt x="513" y="1199"/>
                    </a:lnTo>
                    <a:lnTo>
                      <a:pt x="478" y="1229"/>
                    </a:lnTo>
                    <a:lnTo>
                      <a:pt x="442" y="1252"/>
                    </a:lnTo>
                    <a:lnTo>
                      <a:pt x="442" y="1252"/>
                    </a:lnTo>
                    <a:lnTo>
                      <a:pt x="410" y="1269"/>
                    </a:lnTo>
                    <a:lnTo>
                      <a:pt x="385" y="1282"/>
                    </a:lnTo>
                    <a:lnTo>
                      <a:pt x="385" y="1282"/>
                    </a:lnTo>
                    <a:lnTo>
                      <a:pt x="382" y="1284"/>
                    </a:lnTo>
                    <a:lnTo>
                      <a:pt x="382" y="1284"/>
                    </a:lnTo>
                    <a:lnTo>
                      <a:pt x="382" y="1259"/>
                    </a:lnTo>
                    <a:lnTo>
                      <a:pt x="380" y="1227"/>
                    </a:lnTo>
                    <a:lnTo>
                      <a:pt x="380" y="1227"/>
                    </a:lnTo>
                    <a:lnTo>
                      <a:pt x="382" y="1181"/>
                    </a:lnTo>
                    <a:lnTo>
                      <a:pt x="390" y="1134"/>
                    </a:lnTo>
                    <a:lnTo>
                      <a:pt x="395" y="1109"/>
                    </a:lnTo>
                    <a:lnTo>
                      <a:pt x="402" y="1083"/>
                    </a:lnTo>
                    <a:lnTo>
                      <a:pt x="412" y="1058"/>
                    </a:lnTo>
                    <a:lnTo>
                      <a:pt x="425" y="1036"/>
                    </a:lnTo>
                    <a:lnTo>
                      <a:pt x="425" y="1036"/>
                    </a:lnTo>
                    <a:lnTo>
                      <a:pt x="450" y="995"/>
                    </a:lnTo>
                    <a:lnTo>
                      <a:pt x="475" y="963"/>
                    </a:lnTo>
                    <a:lnTo>
                      <a:pt x="500" y="930"/>
                    </a:lnTo>
                    <a:lnTo>
                      <a:pt x="528" y="905"/>
                    </a:lnTo>
                    <a:lnTo>
                      <a:pt x="528" y="905"/>
                    </a:lnTo>
                    <a:lnTo>
                      <a:pt x="545" y="890"/>
                    </a:lnTo>
                    <a:lnTo>
                      <a:pt x="563" y="877"/>
                    </a:lnTo>
                    <a:lnTo>
                      <a:pt x="578" y="870"/>
                    </a:lnTo>
                    <a:lnTo>
                      <a:pt x="593" y="862"/>
                    </a:lnTo>
                    <a:lnTo>
                      <a:pt x="593" y="862"/>
                    </a:lnTo>
                    <a:lnTo>
                      <a:pt x="616" y="877"/>
                    </a:lnTo>
                    <a:lnTo>
                      <a:pt x="641" y="890"/>
                    </a:lnTo>
                    <a:lnTo>
                      <a:pt x="641" y="890"/>
                    </a:lnTo>
                    <a:lnTo>
                      <a:pt x="643" y="892"/>
                    </a:lnTo>
                    <a:lnTo>
                      <a:pt x="643" y="892"/>
                    </a:lnTo>
                    <a:lnTo>
                      <a:pt x="631" y="910"/>
                    </a:lnTo>
                    <a:lnTo>
                      <a:pt x="621" y="933"/>
                    </a:lnTo>
                    <a:lnTo>
                      <a:pt x="611" y="958"/>
                    </a:lnTo>
                    <a:lnTo>
                      <a:pt x="603" y="983"/>
                    </a:lnTo>
                    <a:lnTo>
                      <a:pt x="598" y="1011"/>
                    </a:lnTo>
                    <a:lnTo>
                      <a:pt x="593" y="1041"/>
                    </a:lnTo>
                    <a:lnTo>
                      <a:pt x="588" y="1071"/>
                    </a:lnTo>
                    <a:lnTo>
                      <a:pt x="586" y="1104"/>
                    </a:lnTo>
                    <a:lnTo>
                      <a:pt x="586" y="1104"/>
                    </a:lnTo>
                    <a:lnTo>
                      <a:pt x="578" y="1121"/>
                    </a:lnTo>
                    <a:lnTo>
                      <a:pt x="578" y="1121"/>
                    </a:lnTo>
                    <a:close/>
                    <a:moveTo>
                      <a:pt x="141" y="1041"/>
                    </a:moveTo>
                    <a:lnTo>
                      <a:pt x="141" y="1041"/>
                    </a:lnTo>
                    <a:lnTo>
                      <a:pt x="161" y="1000"/>
                    </a:lnTo>
                    <a:lnTo>
                      <a:pt x="176" y="975"/>
                    </a:lnTo>
                    <a:lnTo>
                      <a:pt x="196" y="948"/>
                    </a:lnTo>
                    <a:lnTo>
                      <a:pt x="216" y="920"/>
                    </a:lnTo>
                    <a:lnTo>
                      <a:pt x="241" y="895"/>
                    </a:lnTo>
                    <a:lnTo>
                      <a:pt x="271" y="870"/>
                    </a:lnTo>
                    <a:lnTo>
                      <a:pt x="304" y="847"/>
                    </a:lnTo>
                    <a:lnTo>
                      <a:pt x="304" y="847"/>
                    </a:lnTo>
                    <a:lnTo>
                      <a:pt x="332" y="832"/>
                    </a:lnTo>
                    <a:lnTo>
                      <a:pt x="359" y="819"/>
                    </a:lnTo>
                    <a:lnTo>
                      <a:pt x="390" y="807"/>
                    </a:lnTo>
                    <a:lnTo>
                      <a:pt x="415" y="797"/>
                    </a:lnTo>
                    <a:lnTo>
                      <a:pt x="442" y="789"/>
                    </a:lnTo>
                    <a:lnTo>
                      <a:pt x="465" y="784"/>
                    </a:lnTo>
                    <a:lnTo>
                      <a:pt x="488" y="782"/>
                    </a:lnTo>
                    <a:lnTo>
                      <a:pt x="508" y="779"/>
                    </a:lnTo>
                    <a:lnTo>
                      <a:pt x="508" y="779"/>
                    </a:lnTo>
                    <a:lnTo>
                      <a:pt x="523" y="782"/>
                    </a:lnTo>
                    <a:lnTo>
                      <a:pt x="535" y="782"/>
                    </a:lnTo>
                    <a:lnTo>
                      <a:pt x="535" y="782"/>
                    </a:lnTo>
                    <a:lnTo>
                      <a:pt x="545" y="807"/>
                    </a:lnTo>
                    <a:lnTo>
                      <a:pt x="563" y="832"/>
                    </a:lnTo>
                    <a:lnTo>
                      <a:pt x="563" y="832"/>
                    </a:lnTo>
                    <a:lnTo>
                      <a:pt x="563" y="832"/>
                    </a:lnTo>
                    <a:lnTo>
                      <a:pt x="563" y="832"/>
                    </a:lnTo>
                    <a:lnTo>
                      <a:pt x="545" y="840"/>
                    </a:lnTo>
                    <a:lnTo>
                      <a:pt x="530" y="850"/>
                    </a:lnTo>
                    <a:lnTo>
                      <a:pt x="500" y="875"/>
                    </a:lnTo>
                    <a:lnTo>
                      <a:pt x="500" y="875"/>
                    </a:lnTo>
                    <a:lnTo>
                      <a:pt x="475" y="900"/>
                    </a:lnTo>
                    <a:lnTo>
                      <a:pt x="452" y="925"/>
                    </a:lnTo>
                    <a:lnTo>
                      <a:pt x="430" y="955"/>
                    </a:lnTo>
                    <a:lnTo>
                      <a:pt x="407" y="988"/>
                    </a:lnTo>
                    <a:lnTo>
                      <a:pt x="407" y="988"/>
                    </a:lnTo>
                    <a:lnTo>
                      <a:pt x="390" y="998"/>
                    </a:lnTo>
                    <a:lnTo>
                      <a:pt x="390" y="998"/>
                    </a:lnTo>
                    <a:lnTo>
                      <a:pt x="367" y="1011"/>
                    </a:lnTo>
                    <a:lnTo>
                      <a:pt x="342" y="1021"/>
                    </a:lnTo>
                    <a:lnTo>
                      <a:pt x="317" y="1031"/>
                    </a:lnTo>
                    <a:lnTo>
                      <a:pt x="292" y="1036"/>
                    </a:lnTo>
                    <a:lnTo>
                      <a:pt x="241" y="1043"/>
                    </a:lnTo>
                    <a:lnTo>
                      <a:pt x="199" y="1046"/>
                    </a:lnTo>
                    <a:lnTo>
                      <a:pt x="199" y="1046"/>
                    </a:lnTo>
                    <a:lnTo>
                      <a:pt x="166" y="1043"/>
                    </a:lnTo>
                    <a:lnTo>
                      <a:pt x="141" y="1041"/>
                    </a:lnTo>
                    <a:lnTo>
                      <a:pt x="141" y="1041"/>
                    </a:lnTo>
                    <a:close/>
                    <a:moveTo>
                      <a:pt x="53" y="711"/>
                    </a:moveTo>
                    <a:lnTo>
                      <a:pt x="53" y="711"/>
                    </a:lnTo>
                    <a:lnTo>
                      <a:pt x="53" y="711"/>
                    </a:lnTo>
                    <a:lnTo>
                      <a:pt x="53" y="711"/>
                    </a:lnTo>
                    <a:lnTo>
                      <a:pt x="90" y="686"/>
                    </a:lnTo>
                    <a:lnTo>
                      <a:pt x="118" y="671"/>
                    </a:lnTo>
                    <a:lnTo>
                      <a:pt x="146" y="659"/>
                    </a:lnTo>
                    <a:lnTo>
                      <a:pt x="178" y="644"/>
                    </a:lnTo>
                    <a:lnTo>
                      <a:pt x="214" y="633"/>
                    </a:lnTo>
                    <a:lnTo>
                      <a:pt x="251" y="628"/>
                    </a:lnTo>
                    <a:lnTo>
                      <a:pt x="289" y="626"/>
                    </a:lnTo>
                    <a:lnTo>
                      <a:pt x="289" y="626"/>
                    </a:lnTo>
                    <a:lnTo>
                      <a:pt x="342" y="626"/>
                    </a:lnTo>
                    <a:lnTo>
                      <a:pt x="392" y="633"/>
                    </a:lnTo>
                    <a:lnTo>
                      <a:pt x="435" y="644"/>
                    </a:lnTo>
                    <a:lnTo>
                      <a:pt x="473" y="654"/>
                    </a:lnTo>
                    <a:lnTo>
                      <a:pt x="473" y="654"/>
                    </a:lnTo>
                    <a:lnTo>
                      <a:pt x="503" y="669"/>
                    </a:lnTo>
                    <a:lnTo>
                      <a:pt x="523" y="684"/>
                    </a:lnTo>
                    <a:lnTo>
                      <a:pt x="523" y="684"/>
                    </a:lnTo>
                    <a:lnTo>
                      <a:pt x="520" y="711"/>
                    </a:lnTo>
                    <a:lnTo>
                      <a:pt x="520" y="711"/>
                    </a:lnTo>
                    <a:lnTo>
                      <a:pt x="523" y="739"/>
                    </a:lnTo>
                    <a:lnTo>
                      <a:pt x="523" y="739"/>
                    </a:lnTo>
                    <a:lnTo>
                      <a:pt x="523" y="742"/>
                    </a:lnTo>
                    <a:lnTo>
                      <a:pt x="523" y="742"/>
                    </a:lnTo>
                    <a:lnTo>
                      <a:pt x="508" y="739"/>
                    </a:lnTo>
                    <a:lnTo>
                      <a:pt x="508" y="739"/>
                    </a:lnTo>
                    <a:lnTo>
                      <a:pt x="488" y="742"/>
                    </a:lnTo>
                    <a:lnTo>
                      <a:pt x="465" y="744"/>
                    </a:lnTo>
                    <a:lnTo>
                      <a:pt x="440" y="749"/>
                    </a:lnTo>
                    <a:lnTo>
                      <a:pt x="415" y="754"/>
                    </a:lnTo>
                    <a:lnTo>
                      <a:pt x="364" y="774"/>
                    </a:lnTo>
                    <a:lnTo>
                      <a:pt x="309" y="799"/>
                    </a:lnTo>
                    <a:lnTo>
                      <a:pt x="309" y="799"/>
                    </a:lnTo>
                    <a:lnTo>
                      <a:pt x="289" y="799"/>
                    </a:lnTo>
                    <a:lnTo>
                      <a:pt x="289" y="799"/>
                    </a:lnTo>
                    <a:lnTo>
                      <a:pt x="264" y="797"/>
                    </a:lnTo>
                    <a:lnTo>
                      <a:pt x="239" y="794"/>
                    </a:lnTo>
                    <a:lnTo>
                      <a:pt x="214" y="789"/>
                    </a:lnTo>
                    <a:lnTo>
                      <a:pt x="191" y="784"/>
                    </a:lnTo>
                    <a:lnTo>
                      <a:pt x="148" y="767"/>
                    </a:lnTo>
                    <a:lnTo>
                      <a:pt x="111" y="749"/>
                    </a:lnTo>
                    <a:lnTo>
                      <a:pt x="111" y="749"/>
                    </a:lnTo>
                    <a:lnTo>
                      <a:pt x="78" y="729"/>
                    </a:lnTo>
                    <a:lnTo>
                      <a:pt x="53" y="711"/>
                    </a:lnTo>
                    <a:lnTo>
                      <a:pt x="53" y="711"/>
                    </a:lnTo>
                    <a:close/>
                    <a:moveTo>
                      <a:pt x="143" y="382"/>
                    </a:moveTo>
                    <a:lnTo>
                      <a:pt x="143" y="382"/>
                    </a:lnTo>
                    <a:lnTo>
                      <a:pt x="141" y="382"/>
                    </a:lnTo>
                    <a:lnTo>
                      <a:pt x="141" y="382"/>
                    </a:lnTo>
                    <a:lnTo>
                      <a:pt x="166" y="380"/>
                    </a:lnTo>
                    <a:lnTo>
                      <a:pt x="199" y="380"/>
                    </a:lnTo>
                    <a:lnTo>
                      <a:pt x="199" y="380"/>
                    </a:lnTo>
                    <a:lnTo>
                      <a:pt x="241" y="380"/>
                    </a:lnTo>
                    <a:lnTo>
                      <a:pt x="292" y="387"/>
                    </a:lnTo>
                    <a:lnTo>
                      <a:pt x="317" y="395"/>
                    </a:lnTo>
                    <a:lnTo>
                      <a:pt x="342" y="402"/>
                    </a:lnTo>
                    <a:lnTo>
                      <a:pt x="367" y="412"/>
                    </a:lnTo>
                    <a:lnTo>
                      <a:pt x="390" y="425"/>
                    </a:lnTo>
                    <a:lnTo>
                      <a:pt x="390" y="425"/>
                    </a:lnTo>
                    <a:lnTo>
                      <a:pt x="430" y="450"/>
                    </a:lnTo>
                    <a:lnTo>
                      <a:pt x="462" y="475"/>
                    </a:lnTo>
                    <a:lnTo>
                      <a:pt x="493" y="500"/>
                    </a:lnTo>
                    <a:lnTo>
                      <a:pt x="520" y="525"/>
                    </a:lnTo>
                    <a:lnTo>
                      <a:pt x="520" y="525"/>
                    </a:lnTo>
                    <a:lnTo>
                      <a:pt x="535" y="545"/>
                    </a:lnTo>
                    <a:lnTo>
                      <a:pt x="548" y="563"/>
                    </a:lnTo>
                    <a:lnTo>
                      <a:pt x="555" y="578"/>
                    </a:lnTo>
                    <a:lnTo>
                      <a:pt x="563" y="593"/>
                    </a:lnTo>
                    <a:lnTo>
                      <a:pt x="563" y="593"/>
                    </a:lnTo>
                    <a:lnTo>
                      <a:pt x="548" y="616"/>
                    </a:lnTo>
                    <a:lnTo>
                      <a:pt x="535" y="641"/>
                    </a:lnTo>
                    <a:lnTo>
                      <a:pt x="535" y="641"/>
                    </a:lnTo>
                    <a:lnTo>
                      <a:pt x="533" y="641"/>
                    </a:lnTo>
                    <a:lnTo>
                      <a:pt x="533" y="641"/>
                    </a:lnTo>
                    <a:lnTo>
                      <a:pt x="515" y="631"/>
                    </a:lnTo>
                    <a:lnTo>
                      <a:pt x="493" y="618"/>
                    </a:lnTo>
                    <a:lnTo>
                      <a:pt x="467" y="611"/>
                    </a:lnTo>
                    <a:lnTo>
                      <a:pt x="442" y="603"/>
                    </a:lnTo>
                    <a:lnTo>
                      <a:pt x="415" y="596"/>
                    </a:lnTo>
                    <a:lnTo>
                      <a:pt x="385" y="591"/>
                    </a:lnTo>
                    <a:lnTo>
                      <a:pt x="352" y="588"/>
                    </a:lnTo>
                    <a:lnTo>
                      <a:pt x="319" y="586"/>
                    </a:lnTo>
                    <a:lnTo>
                      <a:pt x="319" y="586"/>
                    </a:lnTo>
                    <a:lnTo>
                      <a:pt x="304" y="576"/>
                    </a:lnTo>
                    <a:lnTo>
                      <a:pt x="304" y="576"/>
                    </a:lnTo>
                    <a:lnTo>
                      <a:pt x="304" y="576"/>
                    </a:lnTo>
                    <a:lnTo>
                      <a:pt x="281" y="563"/>
                    </a:lnTo>
                    <a:lnTo>
                      <a:pt x="261" y="545"/>
                    </a:lnTo>
                    <a:lnTo>
                      <a:pt x="241" y="530"/>
                    </a:lnTo>
                    <a:lnTo>
                      <a:pt x="226" y="513"/>
                    </a:lnTo>
                    <a:lnTo>
                      <a:pt x="196" y="478"/>
                    </a:lnTo>
                    <a:lnTo>
                      <a:pt x="173" y="442"/>
                    </a:lnTo>
                    <a:lnTo>
                      <a:pt x="173" y="442"/>
                    </a:lnTo>
                    <a:lnTo>
                      <a:pt x="153" y="410"/>
                    </a:lnTo>
                    <a:lnTo>
                      <a:pt x="143" y="382"/>
                    </a:lnTo>
                    <a:lnTo>
                      <a:pt x="143" y="382"/>
                    </a:lnTo>
                    <a:close/>
                    <a:moveTo>
                      <a:pt x="382" y="141"/>
                    </a:moveTo>
                    <a:lnTo>
                      <a:pt x="382" y="141"/>
                    </a:lnTo>
                    <a:lnTo>
                      <a:pt x="425" y="161"/>
                    </a:lnTo>
                    <a:lnTo>
                      <a:pt x="450" y="176"/>
                    </a:lnTo>
                    <a:lnTo>
                      <a:pt x="478" y="194"/>
                    </a:lnTo>
                    <a:lnTo>
                      <a:pt x="505" y="216"/>
                    </a:lnTo>
                    <a:lnTo>
                      <a:pt x="530" y="241"/>
                    </a:lnTo>
                    <a:lnTo>
                      <a:pt x="555" y="269"/>
                    </a:lnTo>
                    <a:lnTo>
                      <a:pt x="578" y="302"/>
                    </a:lnTo>
                    <a:lnTo>
                      <a:pt x="578" y="302"/>
                    </a:lnTo>
                    <a:lnTo>
                      <a:pt x="593" y="332"/>
                    </a:lnTo>
                    <a:lnTo>
                      <a:pt x="606" y="359"/>
                    </a:lnTo>
                    <a:lnTo>
                      <a:pt x="618" y="387"/>
                    </a:lnTo>
                    <a:lnTo>
                      <a:pt x="628" y="415"/>
                    </a:lnTo>
                    <a:lnTo>
                      <a:pt x="636" y="440"/>
                    </a:lnTo>
                    <a:lnTo>
                      <a:pt x="641" y="465"/>
                    </a:lnTo>
                    <a:lnTo>
                      <a:pt x="643" y="488"/>
                    </a:lnTo>
                    <a:lnTo>
                      <a:pt x="646" y="508"/>
                    </a:lnTo>
                    <a:lnTo>
                      <a:pt x="646" y="508"/>
                    </a:lnTo>
                    <a:lnTo>
                      <a:pt x="643" y="523"/>
                    </a:lnTo>
                    <a:lnTo>
                      <a:pt x="641" y="533"/>
                    </a:lnTo>
                    <a:lnTo>
                      <a:pt x="641" y="533"/>
                    </a:lnTo>
                    <a:lnTo>
                      <a:pt x="616" y="545"/>
                    </a:lnTo>
                    <a:lnTo>
                      <a:pt x="593" y="561"/>
                    </a:lnTo>
                    <a:lnTo>
                      <a:pt x="593" y="561"/>
                    </a:lnTo>
                    <a:lnTo>
                      <a:pt x="593" y="561"/>
                    </a:lnTo>
                    <a:lnTo>
                      <a:pt x="593" y="561"/>
                    </a:lnTo>
                    <a:lnTo>
                      <a:pt x="586" y="545"/>
                    </a:lnTo>
                    <a:lnTo>
                      <a:pt x="576" y="530"/>
                    </a:lnTo>
                    <a:lnTo>
                      <a:pt x="550" y="498"/>
                    </a:lnTo>
                    <a:lnTo>
                      <a:pt x="550" y="498"/>
                    </a:lnTo>
                    <a:lnTo>
                      <a:pt x="525" y="475"/>
                    </a:lnTo>
                    <a:lnTo>
                      <a:pt x="498" y="452"/>
                    </a:lnTo>
                    <a:lnTo>
                      <a:pt x="470" y="427"/>
                    </a:lnTo>
                    <a:lnTo>
                      <a:pt x="435" y="405"/>
                    </a:lnTo>
                    <a:lnTo>
                      <a:pt x="435" y="405"/>
                    </a:lnTo>
                    <a:lnTo>
                      <a:pt x="425" y="390"/>
                    </a:lnTo>
                    <a:lnTo>
                      <a:pt x="425" y="390"/>
                    </a:lnTo>
                    <a:lnTo>
                      <a:pt x="412" y="364"/>
                    </a:lnTo>
                    <a:lnTo>
                      <a:pt x="402" y="339"/>
                    </a:lnTo>
                    <a:lnTo>
                      <a:pt x="395" y="314"/>
                    </a:lnTo>
                    <a:lnTo>
                      <a:pt x="390" y="289"/>
                    </a:lnTo>
                    <a:lnTo>
                      <a:pt x="382" y="241"/>
                    </a:lnTo>
                    <a:lnTo>
                      <a:pt x="380" y="196"/>
                    </a:lnTo>
                    <a:lnTo>
                      <a:pt x="380" y="196"/>
                    </a:lnTo>
                    <a:lnTo>
                      <a:pt x="382" y="166"/>
                    </a:lnTo>
                    <a:lnTo>
                      <a:pt x="382" y="141"/>
                    </a:lnTo>
                    <a:lnTo>
                      <a:pt x="382" y="141"/>
                    </a:lnTo>
                    <a:close/>
                    <a:moveTo>
                      <a:pt x="832" y="292"/>
                    </a:moveTo>
                    <a:lnTo>
                      <a:pt x="850" y="302"/>
                    </a:lnTo>
                    <a:lnTo>
                      <a:pt x="850" y="302"/>
                    </a:lnTo>
                    <a:lnTo>
                      <a:pt x="862" y="279"/>
                    </a:lnTo>
                    <a:lnTo>
                      <a:pt x="877" y="259"/>
                    </a:lnTo>
                    <a:lnTo>
                      <a:pt x="895" y="241"/>
                    </a:lnTo>
                    <a:lnTo>
                      <a:pt x="912" y="224"/>
                    </a:lnTo>
                    <a:lnTo>
                      <a:pt x="948" y="194"/>
                    </a:lnTo>
                    <a:lnTo>
                      <a:pt x="983" y="171"/>
                    </a:lnTo>
                    <a:lnTo>
                      <a:pt x="983" y="171"/>
                    </a:lnTo>
                    <a:lnTo>
                      <a:pt x="1015" y="153"/>
                    </a:lnTo>
                    <a:lnTo>
                      <a:pt x="1043" y="141"/>
                    </a:lnTo>
                    <a:lnTo>
                      <a:pt x="1043" y="141"/>
                    </a:lnTo>
                    <a:lnTo>
                      <a:pt x="1043" y="141"/>
                    </a:lnTo>
                    <a:lnTo>
                      <a:pt x="1043" y="141"/>
                    </a:lnTo>
                    <a:lnTo>
                      <a:pt x="1046" y="166"/>
                    </a:lnTo>
                    <a:lnTo>
                      <a:pt x="1046" y="196"/>
                    </a:lnTo>
                    <a:lnTo>
                      <a:pt x="1046" y="196"/>
                    </a:lnTo>
                    <a:lnTo>
                      <a:pt x="1043" y="241"/>
                    </a:lnTo>
                    <a:lnTo>
                      <a:pt x="1038" y="289"/>
                    </a:lnTo>
                    <a:lnTo>
                      <a:pt x="1031" y="314"/>
                    </a:lnTo>
                    <a:lnTo>
                      <a:pt x="1023" y="339"/>
                    </a:lnTo>
                    <a:lnTo>
                      <a:pt x="1013" y="364"/>
                    </a:lnTo>
                    <a:lnTo>
                      <a:pt x="1000" y="390"/>
                    </a:lnTo>
                    <a:lnTo>
                      <a:pt x="1000" y="390"/>
                    </a:lnTo>
                    <a:lnTo>
                      <a:pt x="975" y="427"/>
                    </a:lnTo>
                    <a:lnTo>
                      <a:pt x="950" y="463"/>
                    </a:lnTo>
                    <a:lnTo>
                      <a:pt x="925" y="493"/>
                    </a:lnTo>
                    <a:lnTo>
                      <a:pt x="900" y="518"/>
                    </a:lnTo>
                    <a:lnTo>
                      <a:pt x="900" y="518"/>
                    </a:lnTo>
                    <a:lnTo>
                      <a:pt x="880" y="533"/>
                    </a:lnTo>
                    <a:lnTo>
                      <a:pt x="862" y="545"/>
                    </a:lnTo>
                    <a:lnTo>
                      <a:pt x="847" y="556"/>
                    </a:lnTo>
                    <a:lnTo>
                      <a:pt x="832" y="561"/>
                    </a:lnTo>
                    <a:lnTo>
                      <a:pt x="832" y="561"/>
                    </a:lnTo>
                    <a:lnTo>
                      <a:pt x="809" y="545"/>
                    </a:lnTo>
                    <a:lnTo>
                      <a:pt x="784" y="535"/>
                    </a:lnTo>
                    <a:lnTo>
                      <a:pt x="784" y="535"/>
                    </a:lnTo>
                    <a:lnTo>
                      <a:pt x="782" y="523"/>
                    </a:lnTo>
                    <a:lnTo>
                      <a:pt x="782" y="508"/>
                    </a:lnTo>
                    <a:lnTo>
                      <a:pt x="782" y="508"/>
                    </a:lnTo>
                    <a:lnTo>
                      <a:pt x="782" y="488"/>
                    </a:lnTo>
                    <a:lnTo>
                      <a:pt x="784" y="465"/>
                    </a:lnTo>
                    <a:lnTo>
                      <a:pt x="792" y="440"/>
                    </a:lnTo>
                    <a:lnTo>
                      <a:pt x="799" y="415"/>
                    </a:lnTo>
                    <a:lnTo>
                      <a:pt x="807" y="387"/>
                    </a:lnTo>
                    <a:lnTo>
                      <a:pt x="819" y="359"/>
                    </a:lnTo>
                    <a:lnTo>
                      <a:pt x="834" y="332"/>
                    </a:lnTo>
                    <a:lnTo>
                      <a:pt x="850" y="302"/>
                    </a:lnTo>
                    <a:lnTo>
                      <a:pt x="832" y="292"/>
                    </a:lnTo>
                    <a:lnTo>
                      <a:pt x="832" y="292"/>
                    </a:lnTo>
                    <a:close/>
                    <a:moveTo>
                      <a:pt x="1284" y="382"/>
                    </a:moveTo>
                    <a:lnTo>
                      <a:pt x="1284" y="382"/>
                    </a:lnTo>
                    <a:lnTo>
                      <a:pt x="1264" y="425"/>
                    </a:lnTo>
                    <a:lnTo>
                      <a:pt x="1249" y="450"/>
                    </a:lnTo>
                    <a:lnTo>
                      <a:pt x="1232" y="475"/>
                    </a:lnTo>
                    <a:lnTo>
                      <a:pt x="1209" y="503"/>
                    </a:lnTo>
                    <a:lnTo>
                      <a:pt x="1184" y="530"/>
                    </a:lnTo>
                    <a:lnTo>
                      <a:pt x="1156" y="556"/>
                    </a:lnTo>
                    <a:lnTo>
                      <a:pt x="1124" y="576"/>
                    </a:lnTo>
                    <a:lnTo>
                      <a:pt x="1124" y="576"/>
                    </a:lnTo>
                    <a:lnTo>
                      <a:pt x="1093" y="591"/>
                    </a:lnTo>
                    <a:lnTo>
                      <a:pt x="1066" y="606"/>
                    </a:lnTo>
                    <a:lnTo>
                      <a:pt x="1038" y="616"/>
                    </a:lnTo>
                    <a:lnTo>
                      <a:pt x="1010" y="626"/>
                    </a:lnTo>
                    <a:lnTo>
                      <a:pt x="985" y="633"/>
                    </a:lnTo>
                    <a:lnTo>
                      <a:pt x="960" y="638"/>
                    </a:lnTo>
                    <a:lnTo>
                      <a:pt x="938" y="644"/>
                    </a:lnTo>
                    <a:lnTo>
                      <a:pt x="917" y="644"/>
                    </a:lnTo>
                    <a:lnTo>
                      <a:pt x="917" y="644"/>
                    </a:lnTo>
                    <a:lnTo>
                      <a:pt x="902" y="644"/>
                    </a:lnTo>
                    <a:lnTo>
                      <a:pt x="890" y="641"/>
                    </a:lnTo>
                    <a:lnTo>
                      <a:pt x="890" y="641"/>
                    </a:lnTo>
                    <a:lnTo>
                      <a:pt x="880" y="616"/>
                    </a:lnTo>
                    <a:lnTo>
                      <a:pt x="862" y="593"/>
                    </a:lnTo>
                    <a:lnTo>
                      <a:pt x="862" y="593"/>
                    </a:lnTo>
                    <a:lnTo>
                      <a:pt x="865" y="591"/>
                    </a:lnTo>
                    <a:lnTo>
                      <a:pt x="865" y="591"/>
                    </a:lnTo>
                    <a:lnTo>
                      <a:pt x="880" y="583"/>
                    </a:lnTo>
                    <a:lnTo>
                      <a:pt x="895" y="573"/>
                    </a:lnTo>
                    <a:lnTo>
                      <a:pt x="925" y="548"/>
                    </a:lnTo>
                    <a:lnTo>
                      <a:pt x="925" y="548"/>
                    </a:lnTo>
                    <a:lnTo>
                      <a:pt x="950" y="525"/>
                    </a:lnTo>
                    <a:lnTo>
                      <a:pt x="973" y="498"/>
                    </a:lnTo>
                    <a:lnTo>
                      <a:pt x="998" y="468"/>
                    </a:lnTo>
                    <a:lnTo>
                      <a:pt x="1018" y="435"/>
                    </a:lnTo>
                    <a:lnTo>
                      <a:pt x="1018" y="435"/>
                    </a:lnTo>
                    <a:lnTo>
                      <a:pt x="1036" y="425"/>
                    </a:lnTo>
                    <a:lnTo>
                      <a:pt x="1036" y="425"/>
                    </a:lnTo>
                    <a:lnTo>
                      <a:pt x="1061" y="412"/>
                    </a:lnTo>
                    <a:lnTo>
                      <a:pt x="1086" y="402"/>
                    </a:lnTo>
                    <a:lnTo>
                      <a:pt x="1111" y="395"/>
                    </a:lnTo>
                    <a:lnTo>
                      <a:pt x="1136" y="387"/>
                    </a:lnTo>
                    <a:lnTo>
                      <a:pt x="1184" y="380"/>
                    </a:lnTo>
                    <a:lnTo>
                      <a:pt x="1227" y="380"/>
                    </a:lnTo>
                    <a:lnTo>
                      <a:pt x="1227" y="380"/>
                    </a:lnTo>
                    <a:lnTo>
                      <a:pt x="1259" y="380"/>
                    </a:lnTo>
                    <a:lnTo>
                      <a:pt x="1284" y="382"/>
                    </a:lnTo>
                    <a:lnTo>
                      <a:pt x="1284" y="382"/>
                    </a:lnTo>
                    <a:close/>
                    <a:moveTo>
                      <a:pt x="1131" y="623"/>
                    </a:moveTo>
                    <a:lnTo>
                      <a:pt x="1131" y="623"/>
                    </a:lnTo>
                    <a:lnTo>
                      <a:pt x="1129" y="623"/>
                    </a:lnTo>
                    <a:lnTo>
                      <a:pt x="1129" y="623"/>
                    </a:lnTo>
                    <a:lnTo>
                      <a:pt x="1131" y="623"/>
                    </a:lnTo>
                    <a:lnTo>
                      <a:pt x="1131" y="623"/>
                    </a:lnTo>
                    <a:close/>
                    <a:moveTo>
                      <a:pt x="1126" y="623"/>
                    </a:move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close/>
                    <a:moveTo>
                      <a:pt x="714" y="865"/>
                    </a:moveTo>
                    <a:lnTo>
                      <a:pt x="714" y="865"/>
                    </a:lnTo>
                    <a:lnTo>
                      <a:pt x="696" y="862"/>
                    </a:lnTo>
                    <a:lnTo>
                      <a:pt x="681" y="860"/>
                    </a:lnTo>
                    <a:lnTo>
                      <a:pt x="654" y="852"/>
                    </a:lnTo>
                    <a:lnTo>
                      <a:pt x="628" y="837"/>
                    </a:lnTo>
                    <a:lnTo>
                      <a:pt x="606" y="819"/>
                    </a:lnTo>
                    <a:lnTo>
                      <a:pt x="588" y="797"/>
                    </a:lnTo>
                    <a:lnTo>
                      <a:pt x="573" y="772"/>
                    </a:lnTo>
                    <a:lnTo>
                      <a:pt x="563" y="742"/>
                    </a:lnTo>
                    <a:lnTo>
                      <a:pt x="563" y="729"/>
                    </a:lnTo>
                    <a:lnTo>
                      <a:pt x="561" y="711"/>
                    </a:lnTo>
                    <a:lnTo>
                      <a:pt x="561" y="711"/>
                    </a:lnTo>
                    <a:lnTo>
                      <a:pt x="563" y="696"/>
                    </a:lnTo>
                    <a:lnTo>
                      <a:pt x="563" y="681"/>
                    </a:lnTo>
                    <a:lnTo>
                      <a:pt x="573" y="654"/>
                    </a:lnTo>
                    <a:lnTo>
                      <a:pt x="588" y="628"/>
                    </a:lnTo>
                    <a:lnTo>
                      <a:pt x="606" y="606"/>
                    </a:lnTo>
                    <a:lnTo>
                      <a:pt x="628" y="586"/>
                    </a:lnTo>
                    <a:lnTo>
                      <a:pt x="654" y="573"/>
                    </a:lnTo>
                    <a:lnTo>
                      <a:pt x="681" y="563"/>
                    </a:lnTo>
                    <a:lnTo>
                      <a:pt x="696" y="561"/>
                    </a:lnTo>
                    <a:lnTo>
                      <a:pt x="714" y="561"/>
                    </a:lnTo>
                    <a:lnTo>
                      <a:pt x="714" y="561"/>
                    </a:lnTo>
                    <a:lnTo>
                      <a:pt x="729" y="561"/>
                    </a:lnTo>
                    <a:lnTo>
                      <a:pt x="744" y="563"/>
                    </a:lnTo>
                    <a:lnTo>
                      <a:pt x="772" y="573"/>
                    </a:lnTo>
                    <a:lnTo>
                      <a:pt x="797" y="586"/>
                    </a:lnTo>
                    <a:lnTo>
                      <a:pt x="819" y="606"/>
                    </a:lnTo>
                    <a:lnTo>
                      <a:pt x="840" y="628"/>
                    </a:lnTo>
                    <a:lnTo>
                      <a:pt x="852" y="654"/>
                    </a:lnTo>
                    <a:lnTo>
                      <a:pt x="862" y="681"/>
                    </a:lnTo>
                    <a:lnTo>
                      <a:pt x="865" y="696"/>
                    </a:lnTo>
                    <a:lnTo>
                      <a:pt x="865" y="711"/>
                    </a:lnTo>
                    <a:lnTo>
                      <a:pt x="865" y="711"/>
                    </a:lnTo>
                    <a:lnTo>
                      <a:pt x="865" y="729"/>
                    </a:lnTo>
                    <a:lnTo>
                      <a:pt x="862" y="742"/>
                    </a:lnTo>
                    <a:lnTo>
                      <a:pt x="852" y="772"/>
                    </a:lnTo>
                    <a:lnTo>
                      <a:pt x="840" y="797"/>
                    </a:lnTo>
                    <a:lnTo>
                      <a:pt x="819" y="819"/>
                    </a:lnTo>
                    <a:lnTo>
                      <a:pt x="797" y="837"/>
                    </a:lnTo>
                    <a:lnTo>
                      <a:pt x="772" y="852"/>
                    </a:lnTo>
                    <a:lnTo>
                      <a:pt x="744" y="860"/>
                    </a:lnTo>
                    <a:lnTo>
                      <a:pt x="729" y="862"/>
                    </a:lnTo>
                    <a:lnTo>
                      <a:pt x="714" y="865"/>
                    </a:lnTo>
                    <a:lnTo>
                      <a:pt x="714" y="865"/>
                    </a:lnTo>
                    <a:close/>
                    <a:moveTo>
                      <a:pt x="799" y="289"/>
                    </a:moveTo>
                    <a:lnTo>
                      <a:pt x="799" y="289"/>
                    </a:lnTo>
                    <a:lnTo>
                      <a:pt x="799" y="309"/>
                    </a:lnTo>
                    <a:lnTo>
                      <a:pt x="799" y="309"/>
                    </a:lnTo>
                    <a:lnTo>
                      <a:pt x="774" y="362"/>
                    </a:lnTo>
                    <a:lnTo>
                      <a:pt x="757" y="415"/>
                    </a:lnTo>
                    <a:lnTo>
                      <a:pt x="749" y="440"/>
                    </a:lnTo>
                    <a:lnTo>
                      <a:pt x="744" y="463"/>
                    </a:lnTo>
                    <a:lnTo>
                      <a:pt x="741" y="485"/>
                    </a:lnTo>
                    <a:lnTo>
                      <a:pt x="741" y="508"/>
                    </a:lnTo>
                    <a:lnTo>
                      <a:pt x="741" y="508"/>
                    </a:lnTo>
                    <a:lnTo>
                      <a:pt x="741" y="520"/>
                    </a:lnTo>
                    <a:lnTo>
                      <a:pt x="741" y="520"/>
                    </a:lnTo>
                    <a:lnTo>
                      <a:pt x="741" y="523"/>
                    </a:lnTo>
                    <a:lnTo>
                      <a:pt x="741" y="523"/>
                    </a:lnTo>
                    <a:lnTo>
                      <a:pt x="714" y="520"/>
                    </a:lnTo>
                    <a:lnTo>
                      <a:pt x="714" y="520"/>
                    </a:lnTo>
                    <a:lnTo>
                      <a:pt x="686" y="523"/>
                    </a:lnTo>
                    <a:lnTo>
                      <a:pt x="686" y="523"/>
                    </a:lnTo>
                    <a:lnTo>
                      <a:pt x="684" y="520"/>
                    </a:lnTo>
                    <a:lnTo>
                      <a:pt x="684" y="520"/>
                    </a:lnTo>
                    <a:lnTo>
                      <a:pt x="686" y="508"/>
                    </a:lnTo>
                    <a:lnTo>
                      <a:pt x="686" y="508"/>
                    </a:lnTo>
                    <a:lnTo>
                      <a:pt x="684" y="485"/>
                    </a:lnTo>
                    <a:lnTo>
                      <a:pt x="681" y="463"/>
                    </a:lnTo>
                    <a:lnTo>
                      <a:pt x="676" y="440"/>
                    </a:lnTo>
                    <a:lnTo>
                      <a:pt x="669" y="415"/>
                    </a:lnTo>
                    <a:lnTo>
                      <a:pt x="651" y="362"/>
                    </a:lnTo>
                    <a:lnTo>
                      <a:pt x="626" y="309"/>
                    </a:lnTo>
                    <a:lnTo>
                      <a:pt x="626" y="309"/>
                    </a:lnTo>
                    <a:lnTo>
                      <a:pt x="626" y="289"/>
                    </a:lnTo>
                    <a:lnTo>
                      <a:pt x="626" y="289"/>
                    </a:lnTo>
                    <a:lnTo>
                      <a:pt x="626" y="264"/>
                    </a:lnTo>
                    <a:lnTo>
                      <a:pt x="631" y="239"/>
                    </a:lnTo>
                    <a:lnTo>
                      <a:pt x="636" y="214"/>
                    </a:lnTo>
                    <a:lnTo>
                      <a:pt x="641" y="191"/>
                    </a:lnTo>
                    <a:lnTo>
                      <a:pt x="659" y="146"/>
                    </a:lnTo>
                    <a:lnTo>
                      <a:pt x="676" y="108"/>
                    </a:lnTo>
                    <a:lnTo>
                      <a:pt x="676" y="108"/>
                    </a:lnTo>
                    <a:lnTo>
                      <a:pt x="696" y="78"/>
                    </a:lnTo>
                    <a:lnTo>
                      <a:pt x="711" y="53"/>
                    </a:lnTo>
                    <a:lnTo>
                      <a:pt x="711" y="53"/>
                    </a:lnTo>
                    <a:lnTo>
                      <a:pt x="714" y="53"/>
                    </a:lnTo>
                    <a:lnTo>
                      <a:pt x="714" y="53"/>
                    </a:lnTo>
                    <a:lnTo>
                      <a:pt x="739" y="91"/>
                    </a:lnTo>
                    <a:lnTo>
                      <a:pt x="754" y="116"/>
                    </a:lnTo>
                    <a:lnTo>
                      <a:pt x="767" y="146"/>
                    </a:lnTo>
                    <a:lnTo>
                      <a:pt x="779" y="178"/>
                    </a:lnTo>
                    <a:lnTo>
                      <a:pt x="792" y="214"/>
                    </a:lnTo>
                    <a:lnTo>
                      <a:pt x="797" y="249"/>
                    </a:lnTo>
                    <a:lnTo>
                      <a:pt x="799" y="289"/>
                    </a:lnTo>
                    <a:lnTo>
                      <a:pt x="799" y="289"/>
                    </a:lnTo>
                    <a:close/>
                    <a:moveTo>
                      <a:pt x="626" y="1136"/>
                    </a:moveTo>
                    <a:lnTo>
                      <a:pt x="626" y="1136"/>
                    </a:lnTo>
                    <a:lnTo>
                      <a:pt x="628" y="1083"/>
                    </a:lnTo>
                    <a:lnTo>
                      <a:pt x="633" y="1033"/>
                    </a:lnTo>
                    <a:lnTo>
                      <a:pt x="643" y="990"/>
                    </a:lnTo>
                    <a:lnTo>
                      <a:pt x="656" y="953"/>
                    </a:lnTo>
                    <a:lnTo>
                      <a:pt x="656" y="953"/>
                    </a:lnTo>
                    <a:lnTo>
                      <a:pt x="671" y="923"/>
                    </a:lnTo>
                    <a:lnTo>
                      <a:pt x="686" y="902"/>
                    </a:lnTo>
                    <a:lnTo>
                      <a:pt x="686" y="902"/>
                    </a:lnTo>
                    <a:lnTo>
                      <a:pt x="714" y="905"/>
                    </a:lnTo>
                    <a:lnTo>
                      <a:pt x="714" y="905"/>
                    </a:lnTo>
                    <a:lnTo>
                      <a:pt x="741" y="902"/>
                    </a:lnTo>
                    <a:lnTo>
                      <a:pt x="741" y="902"/>
                    </a:lnTo>
                    <a:lnTo>
                      <a:pt x="741" y="902"/>
                    </a:lnTo>
                    <a:lnTo>
                      <a:pt x="741" y="902"/>
                    </a:lnTo>
                    <a:lnTo>
                      <a:pt x="741" y="917"/>
                    </a:lnTo>
                    <a:lnTo>
                      <a:pt x="741" y="917"/>
                    </a:lnTo>
                    <a:lnTo>
                      <a:pt x="741" y="938"/>
                    </a:lnTo>
                    <a:lnTo>
                      <a:pt x="744" y="960"/>
                    </a:lnTo>
                    <a:lnTo>
                      <a:pt x="749" y="985"/>
                    </a:lnTo>
                    <a:lnTo>
                      <a:pt x="757" y="1011"/>
                    </a:lnTo>
                    <a:lnTo>
                      <a:pt x="774" y="1061"/>
                    </a:lnTo>
                    <a:lnTo>
                      <a:pt x="799" y="1116"/>
                    </a:lnTo>
                    <a:lnTo>
                      <a:pt x="799" y="1116"/>
                    </a:lnTo>
                    <a:lnTo>
                      <a:pt x="799" y="1136"/>
                    </a:lnTo>
                    <a:lnTo>
                      <a:pt x="799" y="1136"/>
                    </a:lnTo>
                    <a:lnTo>
                      <a:pt x="799" y="1136"/>
                    </a:lnTo>
                    <a:lnTo>
                      <a:pt x="799" y="1136"/>
                    </a:lnTo>
                    <a:lnTo>
                      <a:pt x="799" y="1161"/>
                    </a:lnTo>
                    <a:lnTo>
                      <a:pt x="797" y="1186"/>
                    </a:lnTo>
                    <a:lnTo>
                      <a:pt x="792" y="1212"/>
                    </a:lnTo>
                    <a:lnTo>
                      <a:pt x="784" y="1234"/>
                    </a:lnTo>
                    <a:lnTo>
                      <a:pt x="767" y="1277"/>
                    </a:lnTo>
                    <a:lnTo>
                      <a:pt x="749" y="1315"/>
                    </a:lnTo>
                    <a:lnTo>
                      <a:pt x="749" y="1315"/>
                    </a:lnTo>
                    <a:lnTo>
                      <a:pt x="729" y="1347"/>
                    </a:lnTo>
                    <a:lnTo>
                      <a:pt x="714" y="1370"/>
                    </a:lnTo>
                    <a:lnTo>
                      <a:pt x="714" y="1370"/>
                    </a:lnTo>
                    <a:lnTo>
                      <a:pt x="714" y="1372"/>
                    </a:lnTo>
                    <a:lnTo>
                      <a:pt x="714" y="1372"/>
                    </a:lnTo>
                    <a:lnTo>
                      <a:pt x="686" y="1332"/>
                    </a:lnTo>
                    <a:lnTo>
                      <a:pt x="674" y="1307"/>
                    </a:lnTo>
                    <a:lnTo>
                      <a:pt x="659" y="1277"/>
                    </a:lnTo>
                    <a:lnTo>
                      <a:pt x="646" y="1247"/>
                    </a:lnTo>
                    <a:lnTo>
                      <a:pt x="636" y="1212"/>
                    </a:lnTo>
                    <a:lnTo>
                      <a:pt x="628" y="1174"/>
                    </a:lnTo>
                    <a:lnTo>
                      <a:pt x="626" y="1136"/>
                    </a:lnTo>
                    <a:lnTo>
                      <a:pt x="626" y="1136"/>
                    </a:lnTo>
                    <a:close/>
                    <a:moveTo>
                      <a:pt x="1156" y="817"/>
                    </a:move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close/>
                    <a:moveTo>
                      <a:pt x="1136" y="799"/>
                    </a:moveTo>
                    <a:lnTo>
                      <a:pt x="1136" y="799"/>
                    </a:lnTo>
                    <a:lnTo>
                      <a:pt x="1136" y="799"/>
                    </a:lnTo>
                    <a:lnTo>
                      <a:pt x="1134" y="799"/>
                    </a:lnTo>
                    <a:lnTo>
                      <a:pt x="1134" y="799"/>
                    </a:lnTo>
                    <a:lnTo>
                      <a:pt x="1083" y="797"/>
                    </a:lnTo>
                    <a:lnTo>
                      <a:pt x="1033" y="792"/>
                    </a:lnTo>
                    <a:lnTo>
                      <a:pt x="990" y="782"/>
                    </a:lnTo>
                    <a:lnTo>
                      <a:pt x="953" y="769"/>
                    </a:lnTo>
                    <a:lnTo>
                      <a:pt x="953" y="769"/>
                    </a:lnTo>
                    <a:lnTo>
                      <a:pt x="922" y="754"/>
                    </a:lnTo>
                    <a:lnTo>
                      <a:pt x="902" y="739"/>
                    </a:lnTo>
                    <a:lnTo>
                      <a:pt x="902" y="739"/>
                    </a:lnTo>
                    <a:lnTo>
                      <a:pt x="905" y="711"/>
                    </a:lnTo>
                    <a:lnTo>
                      <a:pt x="905" y="711"/>
                    </a:lnTo>
                    <a:lnTo>
                      <a:pt x="902" y="684"/>
                    </a:lnTo>
                    <a:lnTo>
                      <a:pt x="902" y="684"/>
                    </a:lnTo>
                    <a:lnTo>
                      <a:pt x="905" y="684"/>
                    </a:lnTo>
                    <a:lnTo>
                      <a:pt x="905" y="684"/>
                    </a:lnTo>
                    <a:lnTo>
                      <a:pt x="917" y="684"/>
                    </a:lnTo>
                    <a:lnTo>
                      <a:pt x="917" y="684"/>
                    </a:lnTo>
                    <a:lnTo>
                      <a:pt x="940" y="684"/>
                    </a:lnTo>
                    <a:lnTo>
                      <a:pt x="963" y="681"/>
                    </a:lnTo>
                    <a:lnTo>
                      <a:pt x="985" y="676"/>
                    </a:lnTo>
                    <a:lnTo>
                      <a:pt x="1010" y="669"/>
                    </a:lnTo>
                    <a:lnTo>
                      <a:pt x="1063" y="651"/>
                    </a:lnTo>
                    <a:lnTo>
                      <a:pt x="1116" y="626"/>
                    </a:lnTo>
                    <a:lnTo>
                      <a:pt x="1116" y="626"/>
                    </a:lnTo>
                    <a:lnTo>
                      <a:pt x="1134" y="626"/>
                    </a:lnTo>
                    <a:lnTo>
                      <a:pt x="1134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41" y="623"/>
                    </a:lnTo>
                    <a:lnTo>
                      <a:pt x="1141" y="623"/>
                    </a:lnTo>
                    <a:lnTo>
                      <a:pt x="1139" y="626"/>
                    </a:lnTo>
                    <a:lnTo>
                      <a:pt x="1139" y="626"/>
                    </a:lnTo>
                    <a:lnTo>
                      <a:pt x="1164" y="626"/>
                    </a:lnTo>
                    <a:lnTo>
                      <a:pt x="1189" y="628"/>
                    </a:lnTo>
                    <a:lnTo>
                      <a:pt x="1212" y="633"/>
                    </a:lnTo>
                    <a:lnTo>
                      <a:pt x="1237" y="641"/>
                    </a:lnTo>
                    <a:lnTo>
                      <a:pt x="1279" y="656"/>
                    </a:lnTo>
                    <a:lnTo>
                      <a:pt x="1317" y="676"/>
                    </a:lnTo>
                    <a:lnTo>
                      <a:pt x="1317" y="676"/>
                    </a:lnTo>
                    <a:lnTo>
                      <a:pt x="1347" y="694"/>
                    </a:lnTo>
                    <a:lnTo>
                      <a:pt x="1372" y="711"/>
                    </a:lnTo>
                    <a:lnTo>
                      <a:pt x="1372" y="711"/>
                    </a:lnTo>
                    <a:lnTo>
                      <a:pt x="1372" y="711"/>
                    </a:lnTo>
                    <a:lnTo>
                      <a:pt x="1372" y="711"/>
                    </a:lnTo>
                    <a:lnTo>
                      <a:pt x="1335" y="737"/>
                    </a:lnTo>
                    <a:lnTo>
                      <a:pt x="1310" y="752"/>
                    </a:lnTo>
                    <a:lnTo>
                      <a:pt x="1279" y="767"/>
                    </a:lnTo>
                    <a:lnTo>
                      <a:pt x="1247" y="779"/>
                    </a:lnTo>
                    <a:lnTo>
                      <a:pt x="1212" y="789"/>
                    </a:lnTo>
                    <a:lnTo>
                      <a:pt x="1176" y="797"/>
                    </a:lnTo>
                    <a:lnTo>
                      <a:pt x="1136" y="799"/>
                    </a:lnTo>
                    <a:lnTo>
                      <a:pt x="1136" y="799"/>
                    </a:lnTo>
                    <a:close/>
                    <a:moveTo>
                      <a:pt x="1156" y="822"/>
                    </a:moveTo>
                    <a:lnTo>
                      <a:pt x="1156" y="822"/>
                    </a:lnTo>
                    <a:lnTo>
                      <a:pt x="1156" y="819"/>
                    </a:lnTo>
                    <a:lnTo>
                      <a:pt x="1156" y="819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9"/>
                    </a:lnTo>
                    <a:lnTo>
                      <a:pt x="1156" y="819"/>
                    </a:lnTo>
                    <a:lnTo>
                      <a:pt x="1156" y="822"/>
                    </a:lnTo>
                    <a:lnTo>
                      <a:pt x="1156" y="822"/>
                    </a:lnTo>
                    <a:lnTo>
                      <a:pt x="1156" y="822"/>
                    </a:lnTo>
                    <a:lnTo>
                      <a:pt x="1156" y="822"/>
                    </a:lnTo>
                    <a:close/>
                  </a:path>
                </a:pathLst>
              </a:custGeom>
              <a:solidFill>
                <a:srgbClr val="7030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2" name="Oval 2901"/>
              <p:cNvSpPr>
                <a:spLocks noChangeArrowheads="1"/>
              </p:cNvSpPr>
              <p:nvPr/>
            </p:nvSpPr>
            <p:spPr bwMode="auto">
              <a:xfrm>
                <a:off x="1742" y="1002"/>
                <a:ext cx="3" cy="1"/>
              </a:xfrm>
              <a:prstGeom prst="ellipse">
                <a:avLst/>
              </a:prstGeom>
              <a:solidFill>
                <a:srgbClr val="009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3" name="Freeform 2902"/>
              <p:cNvSpPr>
                <a:spLocks/>
              </p:cNvSpPr>
              <p:nvPr/>
            </p:nvSpPr>
            <p:spPr bwMode="auto">
              <a:xfrm>
                <a:off x="1468" y="756"/>
                <a:ext cx="422" cy="264"/>
              </a:xfrm>
              <a:custGeom>
                <a:avLst/>
                <a:gdLst/>
                <a:ahLst/>
                <a:cxnLst>
                  <a:cxn ang="0">
                    <a:pos x="156" y="55"/>
                  </a:cxn>
                  <a:cxn ang="0">
                    <a:pos x="156" y="55"/>
                  </a:cxn>
                  <a:cxn ang="0">
                    <a:pos x="136" y="88"/>
                  </a:cxn>
                  <a:cxn ang="0">
                    <a:pos x="111" y="118"/>
                  </a:cxn>
                  <a:cxn ang="0">
                    <a:pos x="88" y="145"/>
                  </a:cxn>
                  <a:cxn ang="0">
                    <a:pos x="63" y="168"/>
                  </a:cxn>
                  <a:cxn ang="0">
                    <a:pos x="63" y="168"/>
                  </a:cxn>
                  <a:cxn ang="0">
                    <a:pos x="33" y="193"/>
                  </a:cxn>
                  <a:cxn ang="0">
                    <a:pos x="18" y="203"/>
                  </a:cxn>
                  <a:cxn ang="0">
                    <a:pos x="3" y="211"/>
                  </a:cxn>
                  <a:cxn ang="0">
                    <a:pos x="3" y="211"/>
                  </a:cxn>
                  <a:cxn ang="0">
                    <a:pos x="0" y="213"/>
                  </a:cxn>
                  <a:cxn ang="0">
                    <a:pos x="0" y="213"/>
                  </a:cxn>
                  <a:cxn ang="0">
                    <a:pos x="18" y="236"/>
                  </a:cxn>
                  <a:cxn ang="0">
                    <a:pos x="28" y="261"/>
                  </a:cxn>
                  <a:cxn ang="0">
                    <a:pos x="28" y="261"/>
                  </a:cxn>
                  <a:cxn ang="0">
                    <a:pos x="40" y="264"/>
                  </a:cxn>
                  <a:cxn ang="0">
                    <a:pos x="55" y="264"/>
                  </a:cxn>
                  <a:cxn ang="0">
                    <a:pos x="55" y="264"/>
                  </a:cxn>
                  <a:cxn ang="0">
                    <a:pos x="76" y="264"/>
                  </a:cxn>
                  <a:cxn ang="0">
                    <a:pos x="98" y="258"/>
                  </a:cxn>
                  <a:cxn ang="0">
                    <a:pos x="123" y="253"/>
                  </a:cxn>
                  <a:cxn ang="0">
                    <a:pos x="148" y="246"/>
                  </a:cxn>
                  <a:cxn ang="0">
                    <a:pos x="176" y="236"/>
                  </a:cxn>
                  <a:cxn ang="0">
                    <a:pos x="204" y="226"/>
                  </a:cxn>
                  <a:cxn ang="0">
                    <a:pos x="231" y="211"/>
                  </a:cxn>
                  <a:cxn ang="0">
                    <a:pos x="262" y="196"/>
                  </a:cxn>
                  <a:cxn ang="0">
                    <a:pos x="262" y="196"/>
                  </a:cxn>
                  <a:cxn ang="0">
                    <a:pos x="294" y="176"/>
                  </a:cxn>
                  <a:cxn ang="0">
                    <a:pos x="322" y="150"/>
                  </a:cxn>
                  <a:cxn ang="0">
                    <a:pos x="347" y="123"/>
                  </a:cxn>
                  <a:cxn ang="0">
                    <a:pos x="370" y="95"/>
                  </a:cxn>
                  <a:cxn ang="0">
                    <a:pos x="387" y="70"/>
                  </a:cxn>
                  <a:cxn ang="0">
                    <a:pos x="402" y="45"/>
                  </a:cxn>
                  <a:cxn ang="0">
                    <a:pos x="422" y="2"/>
                  </a:cxn>
                  <a:cxn ang="0">
                    <a:pos x="422" y="2"/>
                  </a:cxn>
                  <a:cxn ang="0">
                    <a:pos x="397" y="0"/>
                  </a:cxn>
                  <a:cxn ang="0">
                    <a:pos x="365" y="0"/>
                  </a:cxn>
                  <a:cxn ang="0">
                    <a:pos x="365" y="0"/>
                  </a:cxn>
                  <a:cxn ang="0">
                    <a:pos x="322" y="0"/>
                  </a:cxn>
                  <a:cxn ang="0">
                    <a:pos x="274" y="7"/>
                  </a:cxn>
                  <a:cxn ang="0">
                    <a:pos x="249" y="15"/>
                  </a:cxn>
                  <a:cxn ang="0">
                    <a:pos x="224" y="22"/>
                  </a:cxn>
                  <a:cxn ang="0">
                    <a:pos x="199" y="32"/>
                  </a:cxn>
                  <a:cxn ang="0">
                    <a:pos x="174" y="45"/>
                  </a:cxn>
                  <a:cxn ang="0">
                    <a:pos x="174" y="45"/>
                  </a:cxn>
                  <a:cxn ang="0">
                    <a:pos x="156" y="55"/>
                  </a:cxn>
                  <a:cxn ang="0">
                    <a:pos x="156" y="55"/>
                  </a:cxn>
                </a:cxnLst>
                <a:rect l="0" t="0" r="r" b="b"/>
                <a:pathLst>
                  <a:path w="422" h="264">
                    <a:moveTo>
                      <a:pt x="156" y="55"/>
                    </a:moveTo>
                    <a:lnTo>
                      <a:pt x="156" y="55"/>
                    </a:lnTo>
                    <a:lnTo>
                      <a:pt x="136" y="88"/>
                    </a:lnTo>
                    <a:lnTo>
                      <a:pt x="111" y="118"/>
                    </a:lnTo>
                    <a:lnTo>
                      <a:pt x="88" y="145"/>
                    </a:lnTo>
                    <a:lnTo>
                      <a:pt x="63" y="168"/>
                    </a:lnTo>
                    <a:lnTo>
                      <a:pt x="63" y="168"/>
                    </a:lnTo>
                    <a:lnTo>
                      <a:pt x="33" y="193"/>
                    </a:lnTo>
                    <a:lnTo>
                      <a:pt x="18" y="203"/>
                    </a:lnTo>
                    <a:lnTo>
                      <a:pt x="3" y="211"/>
                    </a:lnTo>
                    <a:lnTo>
                      <a:pt x="3" y="211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18" y="236"/>
                    </a:lnTo>
                    <a:lnTo>
                      <a:pt x="28" y="261"/>
                    </a:lnTo>
                    <a:lnTo>
                      <a:pt x="28" y="261"/>
                    </a:lnTo>
                    <a:lnTo>
                      <a:pt x="40" y="264"/>
                    </a:lnTo>
                    <a:lnTo>
                      <a:pt x="55" y="264"/>
                    </a:lnTo>
                    <a:lnTo>
                      <a:pt x="55" y="264"/>
                    </a:lnTo>
                    <a:lnTo>
                      <a:pt x="76" y="264"/>
                    </a:lnTo>
                    <a:lnTo>
                      <a:pt x="98" y="258"/>
                    </a:lnTo>
                    <a:lnTo>
                      <a:pt x="123" y="253"/>
                    </a:lnTo>
                    <a:lnTo>
                      <a:pt x="148" y="246"/>
                    </a:lnTo>
                    <a:lnTo>
                      <a:pt x="176" y="236"/>
                    </a:lnTo>
                    <a:lnTo>
                      <a:pt x="204" y="226"/>
                    </a:lnTo>
                    <a:lnTo>
                      <a:pt x="231" y="211"/>
                    </a:lnTo>
                    <a:lnTo>
                      <a:pt x="262" y="196"/>
                    </a:lnTo>
                    <a:lnTo>
                      <a:pt x="262" y="196"/>
                    </a:lnTo>
                    <a:lnTo>
                      <a:pt x="294" y="176"/>
                    </a:lnTo>
                    <a:lnTo>
                      <a:pt x="322" y="150"/>
                    </a:lnTo>
                    <a:lnTo>
                      <a:pt x="347" y="123"/>
                    </a:lnTo>
                    <a:lnTo>
                      <a:pt x="370" y="95"/>
                    </a:lnTo>
                    <a:lnTo>
                      <a:pt x="387" y="70"/>
                    </a:lnTo>
                    <a:lnTo>
                      <a:pt x="402" y="45"/>
                    </a:lnTo>
                    <a:lnTo>
                      <a:pt x="422" y="2"/>
                    </a:lnTo>
                    <a:lnTo>
                      <a:pt x="422" y="2"/>
                    </a:lnTo>
                    <a:lnTo>
                      <a:pt x="397" y="0"/>
                    </a:lnTo>
                    <a:lnTo>
                      <a:pt x="365" y="0"/>
                    </a:lnTo>
                    <a:lnTo>
                      <a:pt x="365" y="0"/>
                    </a:lnTo>
                    <a:lnTo>
                      <a:pt x="322" y="0"/>
                    </a:lnTo>
                    <a:lnTo>
                      <a:pt x="274" y="7"/>
                    </a:lnTo>
                    <a:lnTo>
                      <a:pt x="249" y="15"/>
                    </a:lnTo>
                    <a:lnTo>
                      <a:pt x="224" y="22"/>
                    </a:lnTo>
                    <a:lnTo>
                      <a:pt x="199" y="32"/>
                    </a:lnTo>
                    <a:lnTo>
                      <a:pt x="174" y="45"/>
                    </a:lnTo>
                    <a:lnTo>
                      <a:pt x="174" y="45"/>
                    </a:lnTo>
                    <a:lnTo>
                      <a:pt x="156" y="55"/>
                    </a:lnTo>
                    <a:lnTo>
                      <a:pt x="156" y="5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4" name="Freeform 26"/>
              <p:cNvSpPr>
                <a:spLocks/>
              </p:cNvSpPr>
              <p:nvPr/>
            </p:nvSpPr>
            <p:spPr bwMode="auto">
              <a:xfrm>
                <a:off x="1388" y="517"/>
                <a:ext cx="264" cy="420"/>
              </a:xfrm>
              <a:custGeom>
                <a:avLst/>
                <a:gdLst/>
                <a:ahLst/>
                <a:cxnLst>
                  <a:cxn ang="0">
                    <a:pos x="68" y="161"/>
                  </a:cxn>
                  <a:cxn ang="0">
                    <a:pos x="68" y="161"/>
                  </a:cxn>
                  <a:cxn ang="0">
                    <a:pos x="52" y="191"/>
                  </a:cxn>
                  <a:cxn ang="0">
                    <a:pos x="37" y="218"/>
                  </a:cxn>
                  <a:cxn ang="0">
                    <a:pos x="25" y="246"/>
                  </a:cxn>
                  <a:cxn ang="0">
                    <a:pos x="17" y="274"/>
                  </a:cxn>
                  <a:cxn ang="0">
                    <a:pos x="10" y="299"/>
                  </a:cxn>
                  <a:cxn ang="0">
                    <a:pos x="2" y="324"/>
                  </a:cxn>
                  <a:cxn ang="0">
                    <a:pos x="0" y="347"/>
                  </a:cxn>
                  <a:cxn ang="0">
                    <a:pos x="0" y="367"/>
                  </a:cxn>
                  <a:cxn ang="0">
                    <a:pos x="0" y="367"/>
                  </a:cxn>
                  <a:cxn ang="0">
                    <a:pos x="0" y="382"/>
                  </a:cxn>
                  <a:cxn ang="0">
                    <a:pos x="2" y="394"/>
                  </a:cxn>
                  <a:cxn ang="0">
                    <a:pos x="2" y="394"/>
                  </a:cxn>
                  <a:cxn ang="0">
                    <a:pos x="27" y="404"/>
                  </a:cxn>
                  <a:cxn ang="0">
                    <a:pos x="50" y="420"/>
                  </a:cxn>
                  <a:cxn ang="0">
                    <a:pos x="50" y="420"/>
                  </a:cxn>
                  <a:cxn ang="0">
                    <a:pos x="65" y="415"/>
                  </a:cxn>
                  <a:cxn ang="0">
                    <a:pos x="80" y="404"/>
                  </a:cxn>
                  <a:cxn ang="0">
                    <a:pos x="98" y="392"/>
                  </a:cxn>
                  <a:cxn ang="0">
                    <a:pos x="118" y="377"/>
                  </a:cxn>
                  <a:cxn ang="0">
                    <a:pos x="118" y="377"/>
                  </a:cxn>
                  <a:cxn ang="0">
                    <a:pos x="143" y="352"/>
                  </a:cxn>
                  <a:cxn ang="0">
                    <a:pos x="168" y="322"/>
                  </a:cxn>
                  <a:cxn ang="0">
                    <a:pos x="193" y="286"/>
                  </a:cxn>
                  <a:cxn ang="0">
                    <a:pos x="218" y="249"/>
                  </a:cxn>
                  <a:cxn ang="0">
                    <a:pos x="218" y="249"/>
                  </a:cxn>
                  <a:cxn ang="0">
                    <a:pos x="231" y="223"/>
                  </a:cxn>
                  <a:cxn ang="0">
                    <a:pos x="241" y="198"/>
                  </a:cxn>
                  <a:cxn ang="0">
                    <a:pos x="249" y="173"/>
                  </a:cxn>
                  <a:cxn ang="0">
                    <a:pos x="256" y="148"/>
                  </a:cxn>
                  <a:cxn ang="0">
                    <a:pos x="261" y="100"/>
                  </a:cxn>
                  <a:cxn ang="0">
                    <a:pos x="264" y="55"/>
                  </a:cxn>
                  <a:cxn ang="0">
                    <a:pos x="264" y="55"/>
                  </a:cxn>
                  <a:cxn ang="0">
                    <a:pos x="264" y="25"/>
                  </a:cxn>
                  <a:cxn ang="0">
                    <a:pos x="261" y="0"/>
                  </a:cxn>
                  <a:cxn ang="0">
                    <a:pos x="261" y="0"/>
                  </a:cxn>
                  <a:cxn ang="0">
                    <a:pos x="261" y="0"/>
                  </a:cxn>
                  <a:cxn ang="0">
                    <a:pos x="261" y="0"/>
                  </a:cxn>
                  <a:cxn ang="0">
                    <a:pos x="233" y="12"/>
                  </a:cxn>
                  <a:cxn ang="0">
                    <a:pos x="201" y="30"/>
                  </a:cxn>
                  <a:cxn ang="0">
                    <a:pos x="201" y="30"/>
                  </a:cxn>
                  <a:cxn ang="0">
                    <a:pos x="166" y="53"/>
                  </a:cxn>
                  <a:cxn ang="0">
                    <a:pos x="130" y="83"/>
                  </a:cxn>
                  <a:cxn ang="0">
                    <a:pos x="113" y="100"/>
                  </a:cxn>
                  <a:cxn ang="0">
                    <a:pos x="95" y="118"/>
                  </a:cxn>
                  <a:cxn ang="0">
                    <a:pos x="80" y="138"/>
                  </a:cxn>
                  <a:cxn ang="0">
                    <a:pos x="68" y="161"/>
                  </a:cxn>
                  <a:cxn ang="0">
                    <a:pos x="50" y="151"/>
                  </a:cxn>
                  <a:cxn ang="0">
                    <a:pos x="50" y="151"/>
                  </a:cxn>
                  <a:cxn ang="0">
                    <a:pos x="68" y="161"/>
                  </a:cxn>
                </a:cxnLst>
                <a:rect l="0" t="0" r="r" b="b"/>
                <a:pathLst>
                  <a:path w="264" h="420">
                    <a:moveTo>
                      <a:pt x="68" y="161"/>
                    </a:moveTo>
                    <a:lnTo>
                      <a:pt x="68" y="161"/>
                    </a:lnTo>
                    <a:lnTo>
                      <a:pt x="52" y="191"/>
                    </a:lnTo>
                    <a:lnTo>
                      <a:pt x="37" y="218"/>
                    </a:lnTo>
                    <a:lnTo>
                      <a:pt x="25" y="246"/>
                    </a:lnTo>
                    <a:lnTo>
                      <a:pt x="17" y="274"/>
                    </a:lnTo>
                    <a:lnTo>
                      <a:pt x="10" y="299"/>
                    </a:lnTo>
                    <a:lnTo>
                      <a:pt x="2" y="324"/>
                    </a:lnTo>
                    <a:lnTo>
                      <a:pt x="0" y="347"/>
                    </a:lnTo>
                    <a:lnTo>
                      <a:pt x="0" y="367"/>
                    </a:lnTo>
                    <a:lnTo>
                      <a:pt x="0" y="367"/>
                    </a:lnTo>
                    <a:lnTo>
                      <a:pt x="0" y="382"/>
                    </a:lnTo>
                    <a:lnTo>
                      <a:pt x="2" y="394"/>
                    </a:lnTo>
                    <a:lnTo>
                      <a:pt x="2" y="394"/>
                    </a:lnTo>
                    <a:lnTo>
                      <a:pt x="27" y="404"/>
                    </a:lnTo>
                    <a:lnTo>
                      <a:pt x="50" y="420"/>
                    </a:lnTo>
                    <a:lnTo>
                      <a:pt x="50" y="420"/>
                    </a:lnTo>
                    <a:lnTo>
                      <a:pt x="65" y="415"/>
                    </a:lnTo>
                    <a:lnTo>
                      <a:pt x="80" y="404"/>
                    </a:lnTo>
                    <a:lnTo>
                      <a:pt x="98" y="392"/>
                    </a:lnTo>
                    <a:lnTo>
                      <a:pt x="118" y="377"/>
                    </a:lnTo>
                    <a:lnTo>
                      <a:pt x="118" y="377"/>
                    </a:lnTo>
                    <a:lnTo>
                      <a:pt x="143" y="352"/>
                    </a:lnTo>
                    <a:lnTo>
                      <a:pt x="168" y="322"/>
                    </a:lnTo>
                    <a:lnTo>
                      <a:pt x="193" y="286"/>
                    </a:lnTo>
                    <a:lnTo>
                      <a:pt x="218" y="249"/>
                    </a:lnTo>
                    <a:lnTo>
                      <a:pt x="218" y="249"/>
                    </a:lnTo>
                    <a:lnTo>
                      <a:pt x="231" y="223"/>
                    </a:lnTo>
                    <a:lnTo>
                      <a:pt x="241" y="198"/>
                    </a:lnTo>
                    <a:lnTo>
                      <a:pt x="249" y="173"/>
                    </a:lnTo>
                    <a:lnTo>
                      <a:pt x="256" y="148"/>
                    </a:lnTo>
                    <a:lnTo>
                      <a:pt x="261" y="100"/>
                    </a:lnTo>
                    <a:lnTo>
                      <a:pt x="264" y="55"/>
                    </a:lnTo>
                    <a:lnTo>
                      <a:pt x="264" y="55"/>
                    </a:lnTo>
                    <a:lnTo>
                      <a:pt x="264" y="25"/>
                    </a:lnTo>
                    <a:lnTo>
                      <a:pt x="261" y="0"/>
                    </a:lnTo>
                    <a:lnTo>
                      <a:pt x="261" y="0"/>
                    </a:lnTo>
                    <a:lnTo>
                      <a:pt x="261" y="0"/>
                    </a:lnTo>
                    <a:lnTo>
                      <a:pt x="261" y="0"/>
                    </a:lnTo>
                    <a:lnTo>
                      <a:pt x="233" y="12"/>
                    </a:lnTo>
                    <a:lnTo>
                      <a:pt x="201" y="30"/>
                    </a:lnTo>
                    <a:lnTo>
                      <a:pt x="201" y="30"/>
                    </a:lnTo>
                    <a:lnTo>
                      <a:pt x="166" y="53"/>
                    </a:lnTo>
                    <a:lnTo>
                      <a:pt x="130" y="83"/>
                    </a:lnTo>
                    <a:lnTo>
                      <a:pt x="113" y="100"/>
                    </a:lnTo>
                    <a:lnTo>
                      <a:pt x="95" y="118"/>
                    </a:lnTo>
                    <a:lnTo>
                      <a:pt x="80" y="138"/>
                    </a:lnTo>
                    <a:lnTo>
                      <a:pt x="68" y="161"/>
                    </a:lnTo>
                    <a:lnTo>
                      <a:pt x="50" y="151"/>
                    </a:lnTo>
                    <a:lnTo>
                      <a:pt x="50" y="151"/>
                    </a:lnTo>
                    <a:lnTo>
                      <a:pt x="68" y="161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5" name="Freeform 27"/>
              <p:cNvSpPr>
                <a:spLocks/>
              </p:cNvSpPr>
              <p:nvPr/>
            </p:nvSpPr>
            <p:spPr bwMode="auto">
              <a:xfrm>
                <a:off x="1167" y="937"/>
                <a:ext cx="304" cy="304"/>
              </a:xfrm>
              <a:custGeom>
                <a:avLst/>
                <a:gdLst/>
                <a:ahLst/>
                <a:cxnLst>
                  <a:cxn ang="0">
                    <a:pos x="153" y="0"/>
                  </a:cxn>
                  <a:cxn ang="0">
                    <a:pos x="153" y="0"/>
                  </a:cxn>
                  <a:cxn ang="0">
                    <a:pos x="135" y="0"/>
                  </a:cxn>
                  <a:cxn ang="0">
                    <a:pos x="120" y="2"/>
                  </a:cxn>
                  <a:cxn ang="0">
                    <a:pos x="93" y="12"/>
                  </a:cxn>
                  <a:cxn ang="0">
                    <a:pos x="67" y="25"/>
                  </a:cxn>
                  <a:cxn ang="0">
                    <a:pos x="45" y="45"/>
                  </a:cxn>
                  <a:cxn ang="0">
                    <a:pos x="27" y="67"/>
                  </a:cxn>
                  <a:cxn ang="0">
                    <a:pos x="12" y="93"/>
                  </a:cxn>
                  <a:cxn ang="0">
                    <a:pos x="2" y="120"/>
                  </a:cxn>
                  <a:cxn ang="0">
                    <a:pos x="2" y="135"/>
                  </a:cxn>
                  <a:cxn ang="0">
                    <a:pos x="0" y="150"/>
                  </a:cxn>
                  <a:cxn ang="0">
                    <a:pos x="0" y="150"/>
                  </a:cxn>
                  <a:cxn ang="0">
                    <a:pos x="2" y="168"/>
                  </a:cxn>
                  <a:cxn ang="0">
                    <a:pos x="2" y="181"/>
                  </a:cxn>
                  <a:cxn ang="0">
                    <a:pos x="12" y="211"/>
                  </a:cxn>
                  <a:cxn ang="0">
                    <a:pos x="27" y="236"/>
                  </a:cxn>
                  <a:cxn ang="0">
                    <a:pos x="45" y="258"/>
                  </a:cxn>
                  <a:cxn ang="0">
                    <a:pos x="67" y="276"/>
                  </a:cxn>
                  <a:cxn ang="0">
                    <a:pos x="93" y="291"/>
                  </a:cxn>
                  <a:cxn ang="0">
                    <a:pos x="120" y="299"/>
                  </a:cxn>
                  <a:cxn ang="0">
                    <a:pos x="135" y="301"/>
                  </a:cxn>
                  <a:cxn ang="0">
                    <a:pos x="153" y="304"/>
                  </a:cxn>
                  <a:cxn ang="0">
                    <a:pos x="153" y="304"/>
                  </a:cxn>
                  <a:cxn ang="0">
                    <a:pos x="168" y="301"/>
                  </a:cxn>
                  <a:cxn ang="0">
                    <a:pos x="183" y="299"/>
                  </a:cxn>
                  <a:cxn ang="0">
                    <a:pos x="211" y="291"/>
                  </a:cxn>
                  <a:cxn ang="0">
                    <a:pos x="236" y="276"/>
                  </a:cxn>
                  <a:cxn ang="0">
                    <a:pos x="258" y="258"/>
                  </a:cxn>
                  <a:cxn ang="0">
                    <a:pos x="279" y="236"/>
                  </a:cxn>
                  <a:cxn ang="0">
                    <a:pos x="291" y="211"/>
                  </a:cxn>
                  <a:cxn ang="0">
                    <a:pos x="301" y="181"/>
                  </a:cxn>
                  <a:cxn ang="0">
                    <a:pos x="304" y="168"/>
                  </a:cxn>
                  <a:cxn ang="0">
                    <a:pos x="304" y="150"/>
                  </a:cxn>
                  <a:cxn ang="0">
                    <a:pos x="304" y="150"/>
                  </a:cxn>
                  <a:cxn ang="0">
                    <a:pos x="304" y="135"/>
                  </a:cxn>
                  <a:cxn ang="0">
                    <a:pos x="301" y="120"/>
                  </a:cxn>
                  <a:cxn ang="0">
                    <a:pos x="291" y="93"/>
                  </a:cxn>
                  <a:cxn ang="0">
                    <a:pos x="279" y="67"/>
                  </a:cxn>
                  <a:cxn ang="0">
                    <a:pos x="258" y="45"/>
                  </a:cxn>
                  <a:cxn ang="0">
                    <a:pos x="236" y="25"/>
                  </a:cxn>
                  <a:cxn ang="0">
                    <a:pos x="211" y="12"/>
                  </a:cxn>
                  <a:cxn ang="0">
                    <a:pos x="183" y="2"/>
                  </a:cxn>
                  <a:cxn ang="0">
                    <a:pos x="168" y="0"/>
                  </a:cxn>
                  <a:cxn ang="0">
                    <a:pos x="153" y="0"/>
                  </a:cxn>
                  <a:cxn ang="0">
                    <a:pos x="153" y="0"/>
                  </a:cxn>
                </a:cxnLst>
                <a:rect l="0" t="0" r="r" b="b"/>
                <a:pathLst>
                  <a:path w="304" h="304">
                    <a:moveTo>
                      <a:pt x="153" y="0"/>
                    </a:moveTo>
                    <a:lnTo>
                      <a:pt x="153" y="0"/>
                    </a:lnTo>
                    <a:lnTo>
                      <a:pt x="135" y="0"/>
                    </a:lnTo>
                    <a:lnTo>
                      <a:pt x="120" y="2"/>
                    </a:lnTo>
                    <a:lnTo>
                      <a:pt x="93" y="12"/>
                    </a:lnTo>
                    <a:lnTo>
                      <a:pt x="67" y="25"/>
                    </a:lnTo>
                    <a:lnTo>
                      <a:pt x="45" y="45"/>
                    </a:lnTo>
                    <a:lnTo>
                      <a:pt x="27" y="67"/>
                    </a:lnTo>
                    <a:lnTo>
                      <a:pt x="12" y="93"/>
                    </a:lnTo>
                    <a:lnTo>
                      <a:pt x="2" y="120"/>
                    </a:lnTo>
                    <a:lnTo>
                      <a:pt x="2" y="135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2" y="168"/>
                    </a:lnTo>
                    <a:lnTo>
                      <a:pt x="2" y="181"/>
                    </a:lnTo>
                    <a:lnTo>
                      <a:pt x="12" y="211"/>
                    </a:lnTo>
                    <a:lnTo>
                      <a:pt x="27" y="236"/>
                    </a:lnTo>
                    <a:lnTo>
                      <a:pt x="45" y="258"/>
                    </a:lnTo>
                    <a:lnTo>
                      <a:pt x="67" y="276"/>
                    </a:lnTo>
                    <a:lnTo>
                      <a:pt x="93" y="291"/>
                    </a:lnTo>
                    <a:lnTo>
                      <a:pt x="120" y="299"/>
                    </a:lnTo>
                    <a:lnTo>
                      <a:pt x="135" y="301"/>
                    </a:lnTo>
                    <a:lnTo>
                      <a:pt x="153" y="304"/>
                    </a:lnTo>
                    <a:lnTo>
                      <a:pt x="153" y="304"/>
                    </a:lnTo>
                    <a:lnTo>
                      <a:pt x="168" y="301"/>
                    </a:lnTo>
                    <a:lnTo>
                      <a:pt x="183" y="299"/>
                    </a:lnTo>
                    <a:lnTo>
                      <a:pt x="211" y="291"/>
                    </a:lnTo>
                    <a:lnTo>
                      <a:pt x="236" y="276"/>
                    </a:lnTo>
                    <a:lnTo>
                      <a:pt x="258" y="258"/>
                    </a:lnTo>
                    <a:lnTo>
                      <a:pt x="279" y="236"/>
                    </a:lnTo>
                    <a:lnTo>
                      <a:pt x="291" y="211"/>
                    </a:lnTo>
                    <a:lnTo>
                      <a:pt x="301" y="181"/>
                    </a:lnTo>
                    <a:lnTo>
                      <a:pt x="304" y="168"/>
                    </a:lnTo>
                    <a:lnTo>
                      <a:pt x="304" y="150"/>
                    </a:lnTo>
                    <a:lnTo>
                      <a:pt x="304" y="150"/>
                    </a:lnTo>
                    <a:lnTo>
                      <a:pt x="304" y="135"/>
                    </a:lnTo>
                    <a:lnTo>
                      <a:pt x="301" y="120"/>
                    </a:lnTo>
                    <a:lnTo>
                      <a:pt x="291" y="93"/>
                    </a:lnTo>
                    <a:lnTo>
                      <a:pt x="279" y="67"/>
                    </a:lnTo>
                    <a:lnTo>
                      <a:pt x="258" y="45"/>
                    </a:lnTo>
                    <a:lnTo>
                      <a:pt x="236" y="25"/>
                    </a:lnTo>
                    <a:lnTo>
                      <a:pt x="211" y="12"/>
                    </a:lnTo>
                    <a:lnTo>
                      <a:pt x="183" y="2"/>
                    </a:lnTo>
                    <a:lnTo>
                      <a:pt x="168" y="0"/>
                    </a:lnTo>
                    <a:lnTo>
                      <a:pt x="153" y="0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96" name="Group 740"/>
            <p:cNvGrpSpPr/>
            <p:nvPr/>
          </p:nvGrpSpPr>
          <p:grpSpPr>
            <a:xfrm>
              <a:off x="1466850" y="1228725"/>
              <a:ext cx="1190625" cy="1209675"/>
              <a:chOff x="5054600" y="803275"/>
              <a:chExt cx="1190625" cy="1209675"/>
            </a:xfrm>
          </p:grpSpPr>
          <p:sp>
            <p:nvSpPr>
              <p:cNvPr id="2608" name="Freeform 368"/>
              <p:cNvSpPr>
                <a:spLocks/>
              </p:cNvSpPr>
              <p:nvPr/>
            </p:nvSpPr>
            <p:spPr bwMode="auto">
              <a:xfrm>
                <a:off x="5054600" y="803275"/>
                <a:ext cx="1190625" cy="1209675"/>
              </a:xfrm>
              <a:custGeom>
                <a:avLst/>
                <a:gdLst/>
                <a:ahLst/>
                <a:cxnLst>
                  <a:cxn ang="0">
                    <a:pos x="414" y="2"/>
                  </a:cxn>
                  <a:cxn ang="0">
                    <a:pos x="468" y="12"/>
                  </a:cxn>
                  <a:cxn ang="0">
                    <a:pos x="520" y="30"/>
                  </a:cxn>
                  <a:cxn ang="0">
                    <a:pos x="570" y="56"/>
                  </a:cxn>
                  <a:cxn ang="0">
                    <a:pos x="614" y="88"/>
                  </a:cxn>
                  <a:cxn ang="0">
                    <a:pos x="652" y="126"/>
                  </a:cxn>
                  <a:cxn ang="0">
                    <a:pos x="686" y="168"/>
                  </a:cxn>
                  <a:cxn ang="0">
                    <a:pos x="712" y="216"/>
                  </a:cxn>
                  <a:cxn ang="0">
                    <a:pos x="732" y="268"/>
                  </a:cxn>
                  <a:cxn ang="0">
                    <a:pos x="746" y="324"/>
                  </a:cxn>
                  <a:cxn ang="0">
                    <a:pos x="750" y="382"/>
                  </a:cxn>
                  <a:cxn ang="0">
                    <a:pos x="746" y="440"/>
                  </a:cxn>
                  <a:cxn ang="0">
                    <a:pos x="732" y="494"/>
                  </a:cxn>
                  <a:cxn ang="0">
                    <a:pos x="712" y="546"/>
                  </a:cxn>
                  <a:cxn ang="0">
                    <a:pos x="686" y="594"/>
                  </a:cxn>
                  <a:cxn ang="0">
                    <a:pos x="652" y="638"/>
                  </a:cxn>
                  <a:cxn ang="0">
                    <a:pos x="614" y="676"/>
                  </a:cxn>
                  <a:cxn ang="0">
                    <a:pos x="570" y="708"/>
                  </a:cxn>
                  <a:cxn ang="0">
                    <a:pos x="520" y="732"/>
                  </a:cxn>
                  <a:cxn ang="0">
                    <a:pos x="468" y="750"/>
                  </a:cxn>
                  <a:cxn ang="0">
                    <a:pos x="414" y="760"/>
                  </a:cxn>
                  <a:cxn ang="0">
                    <a:pos x="356" y="762"/>
                  </a:cxn>
                  <a:cxn ang="0">
                    <a:pos x="300" y="754"/>
                  </a:cxn>
                  <a:cxn ang="0">
                    <a:pos x="246" y="740"/>
                  </a:cxn>
                  <a:cxn ang="0">
                    <a:pos x="196" y="716"/>
                  </a:cxn>
                  <a:cxn ang="0">
                    <a:pos x="150" y="686"/>
                  </a:cxn>
                  <a:cxn ang="0">
                    <a:pos x="110" y="650"/>
                  </a:cxn>
                  <a:cxn ang="0">
                    <a:pos x="74" y="610"/>
                  </a:cxn>
                  <a:cxn ang="0">
                    <a:pos x="46" y="564"/>
                  </a:cxn>
                  <a:cxn ang="0">
                    <a:pos x="24" y="512"/>
                  </a:cxn>
                  <a:cxn ang="0">
                    <a:pos x="8" y="458"/>
                  </a:cxn>
                  <a:cxn ang="0">
                    <a:pos x="0" y="402"/>
                  </a:cxn>
                  <a:cxn ang="0">
                    <a:pos x="2" y="342"/>
                  </a:cxn>
                  <a:cxn ang="0">
                    <a:pos x="12" y="286"/>
                  </a:cxn>
                  <a:cxn ang="0">
                    <a:pos x="30" y="234"/>
                  </a:cxn>
                  <a:cxn ang="0">
                    <a:pos x="54" y="184"/>
                  </a:cxn>
                  <a:cxn ang="0">
                    <a:pos x="86" y="140"/>
                  </a:cxn>
                  <a:cxn ang="0">
                    <a:pos x="124" y="100"/>
                  </a:cxn>
                  <a:cxn ang="0">
                    <a:pos x="166" y="66"/>
                  </a:cxn>
                  <a:cxn ang="0">
                    <a:pos x="212" y="38"/>
                  </a:cxn>
                  <a:cxn ang="0">
                    <a:pos x="264" y="18"/>
                  </a:cxn>
                  <a:cxn ang="0">
                    <a:pos x="318" y="6"/>
                  </a:cxn>
                  <a:cxn ang="0">
                    <a:pos x="374" y="0"/>
                  </a:cxn>
                </a:cxnLst>
                <a:rect l="0" t="0" r="r" b="b"/>
                <a:pathLst>
                  <a:path w="750" h="762">
                    <a:moveTo>
                      <a:pt x="374" y="0"/>
                    </a:moveTo>
                    <a:lnTo>
                      <a:pt x="394" y="2"/>
                    </a:lnTo>
                    <a:lnTo>
                      <a:pt x="414" y="2"/>
                    </a:lnTo>
                    <a:lnTo>
                      <a:pt x="432" y="6"/>
                    </a:lnTo>
                    <a:lnTo>
                      <a:pt x="450" y="8"/>
                    </a:lnTo>
                    <a:lnTo>
                      <a:pt x="468" y="12"/>
                    </a:lnTo>
                    <a:lnTo>
                      <a:pt x="486" y="18"/>
                    </a:lnTo>
                    <a:lnTo>
                      <a:pt x="504" y="24"/>
                    </a:lnTo>
                    <a:lnTo>
                      <a:pt x="520" y="30"/>
                    </a:lnTo>
                    <a:lnTo>
                      <a:pt x="538" y="38"/>
                    </a:lnTo>
                    <a:lnTo>
                      <a:pt x="554" y="46"/>
                    </a:lnTo>
                    <a:lnTo>
                      <a:pt x="570" y="56"/>
                    </a:lnTo>
                    <a:lnTo>
                      <a:pt x="584" y="66"/>
                    </a:lnTo>
                    <a:lnTo>
                      <a:pt x="600" y="76"/>
                    </a:lnTo>
                    <a:lnTo>
                      <a:pt x="614" y="88"/>
                    </a:lnTo>
                    <a:lnTo>
                      <a:pt x="626" y="100"/>
                    </a:lnTo>
                    <a:lnTo>
                      <a:pt x="640" y="112"/>
                    </a:lnTo>
                    <a:lnTo>
                      <a:pt x="652" y="126"/>
                    </a:lnTo>
                    <a:lnTo>
                      <a:pt x="664" y="140"/>
                    </a:lnTo>
                    <a:lnTo>
                      <a:pt x="676" y="154"/>
                    </a:lnTo>
                    <a:lnTo>
                      <a:pt x="686" y="168"/>
                    </a:lnTo>
                    <a:lnTo>
                      <a:pt x="696" y="184"/>
                    </a:lnTo>
                    <a:lnTo>
                      <a:pt x="704" y="200"/>
                    </a:lnTo>
                    <a:lnTo>
                      <a:pt x="712" y="216"/>
                    </a:lnTo>
                    <a:lnTo>
                      <a:pt x="720" y="234"/>
                    </a:lnTo>
                    <a:lnTo>
                      <a:pt x="726" y="250"/>
                    </a:lnTo>
                    <a:lnTo>
                      <a:pt x="732" y="268"/>
                    </a:lnTo>
                    <a:lnTo>
                      <a:pt x="738" y="286"/>
                    </a:lnTo>
                    <a:lnTo>
                      <a:pt x="742" y="304"/>
                    </a:lnTo>
                    <a:lnTo>
                      <a:pt x="746" y="324"/>
                    </a:lnTo>
                    <a:lnTo>
                      <a:pt x="748" y="342"/>
                    </a:lnTo>
                    <a:lnTo>
                      <a:pt x="750" y="362"/>
                    </a:lnTo>
                    <a:lnTo>
                      <a:pt x="750" y="382"/>
                    </a:lnTo>
                    <a:lnTo>
                      <a:pt x="750" y="402"/>
                    </a:lnTo>
                    <a:lnTo>
                      <a:pt x="748" y="420"/>
                    </a:lnTo>
                    <a:lnTo>
                      <a:pt x="746" y="440"/>
                    </a:lnTo>
                    <a:lnTo>
                      <a:pt x="742" y="458"/>
                    </a:lnTo>
                    <a:lnTo>
                      <a:pt x="738" y="476"/>
                    </a:lnTo>
                    <a:lnTo>
                      <a:pt x="732" y="494"/>
                    </a:lnTo>
                    <a:lnTo>
                      <a:pt x="726" y="512"/>
                    </a:lnTo>
                    <a:lnTo>
                      <a:pt x="720" y="530"/>
                    </a:lnTo>
                    <a:lnTo>
                      <a:pt x="712" y="546"/>
                    </a:lnTo>
                    <a:lnTo>
                      <a:pt x="704" y="564"/>
                    </a:lnTo>
                    <a:lnTo>
                      <a:pt x="696" y="578"/>
                    </a:lnTo>
                    <a:lnTo>
                      <a:pt x="686" y="594"/>
                    </a:lnTo>
                    <a:lnTo>
                      <a:pt x="676" y="610"/>
                    </a:lnTo>
                    <a:lnTo>
                      <a:pt x="664" y="624"/>
                    </a:lnTo>
                    <a:lnTo>
                      <a:pt x="652" y="638"/>
                    </a:lnTo>
                    <a:lnTo>
                      <a:pt x="640" y="650"/>
                    </a:lnTo>
                    <a:lnTo>
                      <a:pt x="626" y="664"/>
                    </a:lnTo>
                    <a:lnTo>
                      <a:pt x="614" y="676"/>
                    </a:lnTo>
                    <a:lnTo>
                      <a:pt x="600" y="686"/>
                    </a:lnTo>
                    <a:lnTo>
                      <a:pt x="584" y="698"/>
                    </a:lnTo>
                    <a:lnTo>
                      <a:pt x="570" y="708"/>
                    </a:lnTo>
                    <a:lnTo>
                      <a:pt x="554" y="716"/>
                    </a:lnTo>
                    <a:lnTo>
                      <a:pt x="538" y="724"/>
                    </a:lnTo>
                    <a:lnTo>
                      <a:pt x="520" y="732"/>
                    </a:lnTo>
                    <a:lnTo>
                      <a:pt x="504" y="740"/>
                    </a:lnTo>
                    <a:lnTo>
                      <a:pt x="486" y="746"/>
                    </a:lnTo>
                    <a:lnTo>
                      <a:pt x="468" y="750"/>
                    </a:lnTo>
                    <a:lnTo>
                      <a:pt x="450" y="754"/>
                    </a:lnTo>
                    <a:lnTo>
                      <a:pt x="432" y="758"/>
                    </a:lnTo>
                    <a:lnTo>
                      <a:pt x="414" y="760"/>
                    </a:lnTo>
                    <a:lnTo>
                      <a:pt x="394" y="762"/>
                    </a:lnTo>
                    <a:lnTo>
                      <a:pt x="374" y="762"/>
                    </a:lnTo>
                    <a:lnTo>
                      <a:pt x="356" y="762"/>
                    </a:lnTo>
                    <a:lnTo>
                      <a:pt x="336" y="760"/>
                    </a:lnTo>
                    <a:lnTo>
                      <a:pt x="318" y="758"/>
                    </a:lnTo>
                    <a:lnTo>
                      <a:pt x="300" y="754"/>
                    </a:lnTo>
                    <a:lnTo>
                      <a:pt x="282" y="750"/>
                    </a:lnTo>
                    <a:lnTo>
                      <a:pt x="264" y="746"/>
                    </a:lnTo>
                    <a:lnTo>
                      <a:pt x="246" y="740"/>
                    </a:lnTo>
                    <a:lnTo>
                      <a:pt x="230" y="732"/>
                    </a:lnTo>
                    <a:lnTo>
                      <a:pt x="212" y="724"/>
                    </a:lnTo>
                    <a:lnTo>
                      <a:pt x="196" y="716"/>
                    </a:lnTo>
                    <a:lnTo>
                      <a:pt x="180" y="708"/>
                    </a:lnTo>
                    <a:lnTo>
                      <a:pt x="166" y="698"/>
                    </a:lnTo>
                    <a:lnTo>
                      <a:pt x="150" y="686"/>
                    </a:lnTo>
                    <a:lnTo>
                      <a:pt x="136" y="676"/>
                    </a:lnTo>
                    <a:lnTo>
                      <a:pt x="124" y="664"/>
                    </a:lnTo>
                    <a:lnTo>
                      <a:pt x="110" y="650"/>
                    </a:lnTo>
                    <a:lnTo>
                      <a:pt x="98" y="638"/>
                    </a:lnTo>
                    <a:lnTo>
                      <a:pt x="86" y="624"/>
                    </a:lnTo>
                    <a:lnTo>
                      <a:pt x="74" y="610"/>
                    </a:lnTo>
                    <a:lnTo>
                      <a:pt x="64" y="594"/>
                    </a:lnTo>
                    <a:lnTo>
                      <a:pt x="54" y="578"/>
                    </a:lnTo>
                    <a:lnTo>
                      <a:pt x="46" y="564"/>
                    </a:lnTo>
                    <a:lnTo>
                      <a:pt x="38" y="546"/>
                    </a:lnTo>
                    <a:lnTo>
                      <a:pt x="30" y="530"/>
                    </a:lnTo>
                    <a:lnTo>
                      <a:pt x="24" y="512"/>
                    </a:lnTo>
                    <a:lnTo>
                      <a:pt x="18" y="494"/>
                    </a:lnTo>
                    <a:lnTo>
                      <a:pt x="12" y="476"/>
                    </a:lnTo>
                    <a:lnTo>
                      <a:pt x="8" y="458"/>
                    </a:lnTo>
                    <a:lnTo>
                      <a:pt x="4" y="440"/>
                    </a:lnTo>
                    <a:lnTo>
                      <a:pt x="2" y="420"/>
                    </a:lnTo>
                    <a:lnTo>
                      <a:pt x="0" y="402"/>
                    </a:lnTo>
                    <a:lnTo>
                      <a:pt x="0" y="382"/>
                    </a:lnTo>
                    <a:lnTo>
                      <a:pt x="0" y="362"/>
                    </a:lnTo>
                    <a:lnTo>
                      <a:pt x="2" y="342"/>
                    </a:lnTo>
                    <a:lnTo>
                      <a:pt x="4" y="324"/>
                    </a:lnTo>
                    <a:lnTo>
                      <a:pt x="8" y="304"/>
                    </a:lnTo>
                    <a:lnTo>
                      <a:pt x="12" y="286"/>
                    </a:lnTo>
                    <a:lnTo>
                      <a:pt x="18" y="268"/>
                    </a:lnTo>
                    <a:lnTo>
                      <a:pt x="24" y="250"/>
                    </a:lnTo>
                    <a:lnTo>
                      <a:pt x="30" y="234"/>
                    </a:lnTo>
                    <a:lnTo>
                      <a:pt x="38" y="216"/>
                    </a:lnTo>
                    <a:lnTo>
                      <a:pt x="46" y="200"/>
                    </a:lnTo>
                    <a:lnTo>
                      <a:pt x="54" y="184"/>
                    </a:lnTo>
                    <a:lnTo>
                      <a:pt x="64" y="168"/>
                    </a:lnTo>
                    <a:lnTo>
                      <a:pt x="74" y="154"/>
                    </a:lnTo>
                    <a:lnTo>
                      <a:pt x="86" y="140"/>
                    </a:lnTo>
                    <a:lnTo>
                      <a:pt x="98" y="126"/>
                    </a:lnTo>
                    <a:lnTo>
                      <a:pt x="110" y="112"/>
                    </a:lnTo>
                    <a:lnTo>
                      <a:pt x="124" y="100"/>
                    </a:lnTo>
                    <a:lnTo>
                      <a:pt x="136" y="88"/>
                    </a:lnTo>
                    <a:lnTo>
                      <a:pt x="150" y="76"/>
                    </a:lnTo>
                    <a:lnTo>
                      <a:pt x="166" y="66"/>
                    </a:lnTo>
                    <a:lnTo>
                      <a:pt x="180" y="56"/>
                    </a:lnTo>
                    <a:lnTo>
                      <a:pt x="196" y="46"/>
                    </a:lnTo>
                    <a:lnTo>
                      <a:pt x="212" y="38"/>
                    </a:lnTo>
                    <a:lnTo>
                      <a:pt x="230" y="30"/>
                    </a:lnTo>
                    <a:lnTo>
                      <a:pt x="246" y="24"/>
                    </a:lnTo>
                    <a:lnTo>
                      <a:pt x="264" y="18"/>
                    </a:lnTo>
                    <a:lnTo>
                      <a:pt x="282" y="12"/>
                    </a:lnTo>
                    <a:lnTo>
                      <a:pt x="300" y="8"/>
                    </a:lnTo>
                    <a:lnTo>
                      <a:pt x="318" y="6"/>
                    </a:lnTo>
                    <a:lnTo>
                      <a:pt x="336" y="2"/>
                    </a:lnTo>
                    <a:lnTo>
                      <a:pt x="356" y="2"/>
                    </a:lnTo>
                    <a:lnTo>
                      <a:pt x="374" y="0"/>
                    </a:lnTo>
                    <a:lnTo>
                      <a:pt x="374" y="0"/>
                    </a:lnTo>
                    <a:close/>
                  </a:path>
                </a:pathLst>
              </a:custGeom>
              <a:solidFill>
                <a:srgbClr val="E99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9" name="Freeform 369"/>
              <p:cNvSpPr>
                <a:spLocks/>
              </p:cNvSpPr>
              <p:nvPr/>
            </p:nvSpPr>
            <p:spPr bwMode="auto">
              <a:xfrm>
                <a:off x="5089525" y="835025"/>
                <a:ext cx="1127125" cy="1146175"/>
              </a:xfrm>
              <a:custGeom>
                <a:avLst/>
                <a:gdLst/>
                <a:ahLst/>
                <a:cxnLst>
                  <a:cxn ang="0">
                    <a:pos x="392" y="2"/>
                  </a:cxn>
                  <a:cxn ang="0">
                    <a:pos x="444" y="12"/>
                  </a:cxn>
                  <a:cxn ang="0">
                    <a:pos x="494" y="28"/>
                  </a:cxn>
                  <a:cxn ang="0">
                    <a:pos x="540" y="52"/>
                  </a:cxn>
                  <a:cxn ang="0">
                    <a:pos x="580" y="82"/>
                  </a:cxn>
                  <a:cxn ang="0">
                    <a:pos x="618" y="118"/>
                  </a:cxn>
                  <a:cxn ang="0">
                    <a:pos x="650" y="160"/>
                  </a:cxn>
                  <a:cxn ang="0">
                    <a:pos x="676" y="206"/>
                  </a:cxn>
                  <a:cxn ang="0">
                    <a:pos x="694" y="254"/>
                  </a:cxn>
                  <a:cxn ang="0">
                    <a:pos x="706" y="306"/>
                  </a:cxn>
                  <a:cxn ang="0">
                    <a:pos x="710" y="362"/>
                  </a:cxn>
                  <a:cxn ang="0">
                    <a:pos x="706" y="416"/>
                  </a:cxn>
                  <a:cxn ang="0">
                    <a:pos x="694" y="468"/>
                  </a:cxn>
                  <a:cxn ang="0">
                    <a:pos x="676" y="518"/>
                  </a:cxn>
                  <a:cxn ang="0">
                    <a:pos x="650" y="564"/>
                  </a:cxn>
                  <a:cxn ang="0">
                    <a:pos x="618" y="604"/>
                  </a:cxn>
                  <a:cxn ang="0">
                    <a:pos x="580" y="640"/>
                  </a:cxn>
                  <a:cxn ang="0">
                    <a:pos x="540" y="670"/>
                  </a:cxn>
                  <a:cxn ang="0">
                    <a:pos x="494" y="694"/>
                  </a:cxn>
                  <a:cxn ang="0">
                    <a:pos x="444" y="712"/>
                  </a:cxn>
                  <a:cxn ang="0">
                    <a:pos x="392" y="720"/>
                  </a:cxn>
                  <a:cxn ang="0">
                    <a:pos x="336" y="722"/>
                  </a:cxn>
                  <a:cxn ang="0">
                    <a:pos x="284" y="716"/>
                  </a:cxn>
                  <a:cxn ang="0">
                    <a:pos x="232" y="700"/>
                  </a:cxn>
                  <a:cxn ang="0">
                    <a:pos x="186" y="678"/>
                  </a:cxn>
                  <a:cxn ang="0">
                    <a:pos x="142" y="650"/>
                  </a:cxn>
                  <a:cxn ang="0">
                    <a:pos x="104" y="616"/>
                  </a:cxn>
                  <a:cxn ang="0">
                    <a:pos x="70" y="578"/>
                  </a:cxn>
                  <a:cxn ang="0">
                    <a:pos x="42" y="534"/>
                  </a:cxn>
                  <a:cxn ang="0">
                    <a:pos x="22" y="486"/>
                  </a:cxn>
                  <a:cxn ang="0">
                    <a:pos x="8" y="434"/>
                  </a:cxn>
                  <a:cxn ang="0">
                    <a:pos x="0" y="380"/>
                  </a:cxn>
                  <a:cxn ang="0">
                    <a:pos x="2" y="324"/>
                  </a:cxn>
                  <a:cxn ang="0">
                    <a:pos x="10" y="272"/>
                  </a:cxn>
                  <a:cxn ang="0">
                    <a:pos x="28" y="222"/>
                  </a:cxn>
                  <a:cxn ang="0">
                    <a:pos x="52" y="174"/>
                  </a:cxn>
                  <a:cxn ang="0">
                    <a:pos x="80" y="132"/>
                  </a:cxn>
                  <a:cxn ang="0">
                    <a:pos x="116" y="94"/>
                  </a:cxn>
                  <a:cxn ang="0">
                    <a:pos x="156" y="62"/>
                  </a:cxn>
                  <a:cxn ang="0">
                    <a:pos x="202" y="36"/>
                  </a:cxn>
                  <a:cxn ang="0">
                    <a:pos x="250" y="16"/>
                  </a:cxn>
                  <a:cxn ang="0">
                    <a:pos x="300" y="4"/>
                  </a:cxn>
                  <a:cxn ang="0">
                    <a:pos x="356" y="0"/>
                  </a:cxn>
                </a:cxnLst>
                <a:rect l="0" t="0" r="r" b="b"/>
                <a:pathLst>
                  <a:path w="710" h="722">
                    <a:moveTo>
                      <a:pt x="356" y="0"/>
                    </a:moveTo>
                    <a:lnTo>
                      <a:pt x="374" y="2"/>
                    </a:lnTo>
                    <a:lnTo>
                      <a:pt x="392" y="2"/>
                    </a:lnTo>
                    <a:lnTo>
                      <a:pt x="410" y="4"/>
                    </a:lnTo>
                    <a:lnTo>
                      <a:pt x="426" y="8"/>
                    </a:lnTo>
                    <a:lnTo>
                      <a:pt x="444" y="12"/>
                    </a:lnTo>
                    <a:lnTo>
                      <a:pt x="460" y="16"/>
                    </a:lnTo>
                    <a:lnTo>
                      <a:pt x="478" y="22"/>
                    </a:lnTo>
                    <a:lnTo>
                      <a:pt x="494" y="28"/>
                    </a:lnTo>
                    <a:lnTo>
                      <a:pt x="510" y="36"/>
                    </a:lnTo>
                    <a:lnTo>
                      <a:pt x="524" y="44"/>
                    </a:lnTo>
                    <a:lnTo>
                      <a:pt x="540" y="52"/>
                    </a:lnTo>
                    <a:lnTo>
                      <a:pt x="554" y="62"/>
                    </a:lnTo>
                    <a:lnTo>
                      <a:pt x="568" y="72"/>
                    </a:lnTo>
                    <a:lnTo>
                      <a:pt x="580" y="82"/>
                    </a:lnTo>
                    <a:lnTo>
                      <a:pt x="594" y="94"/>
                    </a:lnTo>
                    <a:lnTo>
                      <a:pt x="606" y="106"/>
                    </a:lnTo>
                    <a:lnTo>
                      <a:pt x="618" y="118"/>
                    </a:lnTo>
                    <a:lnTo>
                      <a:pt x="630" y="132"/>
                    </a:lnTo>
                    <a:lnTo>
                      <a:pt x="640" y="146"/>
                    </a:lnTo>
                    <a:lnTo>
                      <a:pt x="650" y="160"/>
                    </a:lnTo>
                    <a:lnTo>
                      <a:pt x="658" y="174"/>
                    </a:lnTo>
                    <a:lnTo>
                      <a:pt x="668" y="190"/>
                    </a:lnTo>
                    <a:lnTo>
                      <a:pt x="676" y="206"/>
                    </a:lnTo>
                    <a:lnTo>
                      <a:pt x="682" y="222"/>
                    </a:lnTo>
                    <a:lnTo>
                      <a:pt x="688" y="238"/>
                    </a:lnTo>
                    <a:lnTo>
                      <a:pt x="694" y="254"/>
                    </a:lnTo>
                    <a:lnTo>
                      <a:pt x="700" y="272"/>
                    </a:lnTo>
                    <a:lnTo>
                      <a:pt x="704" y="288"/>
                    </a:lnTo>
                    <a:lnTo>
                      <a:pt x="706" y="306"/>
                    </a:lnTo>
                    <a:lnTo>
                      <a:pt x="708" y="324"/>
                    </a:lnTo>
                    <a:lnTo>
                      <a:pt x="710" y="342"/>
                    </a:lnTo>
                    <a:lnTo>
                      <a:pt x="710" y="362"/>
                    </a:lnTo>
                    <a:lnTo>
                      <a:pt x="710" y="380"/>
                    </a:lnTo>
                    <a:lnTo>
                      <a:pt x="708" y="398"/>
                    </a:lnTo>
                    <a:lnTo>
                      <a:pt x="706" y="416"/>
                    </a:lnTo>
                    <a:lnTo>
                      <a:pt x="704" y="434"/>
                    </a:lnTo>
                    <a:lnTo>
                      <a:pt x="700" y="452"/>
                    </a:lnTo>
                    <a:lnTo>
                      <a:pt x="694" y="468"/>
                    </a:lnTo>
                    <a:lnTo>
                      <a:pt x="688" y="486"/>
                    </a:lnTo>
                    <a:lnTo>
                      <a:pt x="682" y="502"/>
                    </a:lnTo>
                    <a:lnTo>
                      <a:pt x="676" y="518"/>
                    </a:lnTo>
                    <a:lnTo>
                      <a:pt x="668" y="534"/>
                    </a:lnTo>
                    <a:lnTo>
                      <a:pt x="658" y="548"/>
                    </a:lnTo>
                    <a:lnTo>
                      <a:pt x="650" y="564"/>
                    </a:lnTo>
                    <a:lnTo>
                      <a:pt x="640" y="578"/>
                    </a:lnTo>
                    <a:lnTo>
                      <a:pt x="630" y="592"/>
                    </a:lnTo>
                    <a:lnTo>
                      <a:pt x="618" y="604"/>
                    </a:lnTo>
                    <a:lnTo>
                      <a:pt x="606" y="616"/>
                    </a:lnTo>
                    <a:lnTo>
                      <a:pt x="594" y="628"/>
                    </a:lnTo>
                    <a:lnTo>
                      <a:pt x="580" y="640"/>
                    </a:lnTo>
                    <a:lnTo>
                      <a:pt x="568" y="650"/>
                    </a:lnTo>
                    <a:lnTo>
                      <a:pt x="554" y="660"/>
                    </a:lnTo>
                    <a:lnTo>
                      <a:pt x="540" y="670"/>
                    </a:lnTo>
                    <a:lnTo>
                      <a:pt x="524" y="678"/>
                    </a:lnTo>
                    <a:lnTo>
                      <a:pt x="510" y="686"/>
                    </a:lnTo>
                    <a:lnTo>
                      <a:pt x="494" y="694"/>
                    </a:lnTo>
                    <a:lnTo>
                      <a:pt x="478" y="700"/>
                    </a:lnTo>
                    <a:lnTo>
                      <a:pt x="460" y="706"/>
                    </a:lnTo>
                    <a:lnTo>
                      <a:pt x="444" y="712"/>
                    </a:lnTo>
                    <a:lnTo>
                      <a:pt x="426" y="716"/>
                    </a:lnTo>
                    <a:lnTo>
                      <a:pt x="410" y="718"/>
                    </a:lnTo>
                    <a:lnTo>
                      <a:pt x="392" y="720"/>
                    </a:lnTo>
                    <a:lnTo>
                      <a:pt x="374" y="722"/>
                    </a:lnTo>
                    <a:lnTo>
                      <a:pt x="356" y="722"/>
                    </a:lnTo>
                    <a:lnTo>
                      <a:pt x="336" y="722"/>
                    </a:lnTo>
                    <a:lnTo>
                      <a:pt x="318" y="720"/>
                    </a:lnTo>
                    <a:lnTo>
                      <a:pt x="300" y="718"/>
                    </a:lnTo>
                    <a:lnTo>
                      <a:pt x="284" y="716"/>
                    </a:lnTo>
                    <a:lnTo>
                      <a:pt x="266" y="712"/>
                    </a:lnTo>
                    <a:lnTo>
                      <a:pt x="250" y="706"/>
                    </a:lnTo>
                    <a:lnTo>
                      <a:pt x="232" y="700"/>
                    </a:lnTo>
                    <a:lnTo>
                      <a:pt x="216" y="694"/>
                    </a:lnTo>
                    <a:lnTo>
                      <a:pt x="202" y="686"/>
                    </a:lnTo>
                    <a:lnTo>
                      <a:pt x="186" y="678"/>
                    </a:lnTo>
                    <a:lnTo>
                      <a:pt x="170" y="670"/>
                    </a:lnTo>
                    <a:lnTo>
                      <a:pt x="156" y="660"/>
                    </a:lnTo>
                    <a:lnTo>
                      <a:pt x="142" y="650"/>
                    </a:lnTo>
                    <a:lnTo>
                      <a:pt x="130" y="640"/>
                    </a:lnTo>
                    <a:lnTo>
                      <a:pt x="116" y="628"/>
                    </a:lnTo>
                    <a:lnTo>
                      <a:pt x="104" y="616"/>
                    </a:lnTo>
                    <a:lnTo>
                      <a:pt x="92" y="604"/>
                    </a:lnTo>
                    <a:lnTo>
                      <a:pt x="80" y="592"/>
                    </a:lnTo>
                    <a:lnTo>
                      <a:pt x="70" y="578"/>
                    </a:lnTo>
                    <a:lnTo>
                      <a:pt x="60" y="564"/>
                    </a:lnTo>
                    <a:lnTo>
                      <a:pt x="52" y="548"/>
                    </a:lnTo>
                    <a:lnTo>
                      <a:pt x="42" y="534"/>
                    </a:lnTo>
                    <a:lnTo>
                      <a:pt x="34" y="518"/>
                    </a:lnTo>
                    <a:lnTo>
                      <a:pt x="28" y="502"/>
                    </a:lnTo>
                    <a:lnTo>
                      <a:pt x="22" y="486"/>
                    </a:lnTo>
                    <a:lnTo>
                      <a:pt x="16" y="468"/>
                    </a:lnTo>
                    <a:lnTo>
                      <a:pt x="10" y="452"/>
                    </a:lnTo>
                    <a:lnTo>
                      <a:pt x="8" y="434"/>
                    </a:lnTo>
                    <a:lnTo>
                      <a:pt x="4" y="416"/>
                    </a:lnTo>
                    <a:lnTo>
                      <a:pt x="2" y="398"/>
                    </a:lnTo>
                    <a:lnTo>
                      <a:pt x="0" y="380"/>
                    </a:lnTo>
                    <a:lnTo>
                      <a:pt x="0" y="362"/>
                    </a:lnTo>
                    <a:lnTo>
                      <a:pt x="0" y="342"/>
                    </a:lnTo>
                    <a:lnTo>
                      <a:pt x="2" y="324"/>
                    </a:lnTo>
                    <a:lnTo>
                      <a:pt x="4" y="306"/>
                    </a:lnTo>
                    <a:lnTo>
                      <a:pt x="8" y="288"/>
                    </a:lnTo>
                    <a:lnTo>
                      <a:pt x="10" y="272"/>
                    </a:lnTo>
                    <a:lnTo>
                      <a:pt x="16" y="254"/>
                    </a:lnTo>
                    <a:lnTo>
                      <a:pt x="22" y="238"/>
                    </a:lnTo>
                    <a:lnTo>
                      <a:pt x="28" y="222"/>
                    </a:lnTo>
                    <a:lnTo>
                      <a:pt x="34" y="206"/>
                    </a:lnTo>
                    <a:lnTo>
                      <a:pt x="42" y="190"/>
                    </a:lnTo>
                    <a:lnTo>
                      <a:pt x="52" y="174"/>
                    </a:lnTo>
                    <a:lnTo>
                      <a:pt x="60" y="160"/>
                    </a:lnTo>
                    <a:lnTo>
                      <a:pt x="70" y="146"/>
                    </a:lnTo>
                    <a:lnTo>
                      <a:pt x="80" y="132"/>
                    </a:lnTo>
                    <a:lnTo>
                      <a:pt x="92" y="118"/>
                    </a:lnTo>
                    <a:lnTo>
                      <a:pt x="104" y="106"/>
                    </a:lnTo>
                    <a:lnTo>
                      <a:pt x="116" y="94"/>
                    </a:lnTo>
                    <a:lnTo>
                      <a:pt x="130" y="82"/>
                    </a:lnTo>
                    <a:lnTo>
                      <a:pt x="142" y="72"/>
                    </a:lnTo>
                    <a:lnTo>
                      <a:pt x="156" y="62"/>
                    </a:lnTo>
                    <a:lnTo>
                      <a:pt x="170" y="52"/>
                    </a:lnTo>
                    <a:lnTo>
                      <a:pt x="186" y="44"/>
                    </a:lnTo>
                    <a:lnTo>
                      <a:pt x="202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50" y="16"/>
                    </a:lnTo>
                    <a:lnTo>
                      <a:pt x="266" y="12"/>
                    </a:lnTo>
                    <a:lnTo>
                      <a:pt x="284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6" y="2"/>
                    </a:lnTo>
                    <a:lnTo>
                      <a:pt x="356" y="0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0" name="Freeform 370"/>
              <p:cNvSpPr>
                <a:spLocks/>
              </p:cNvSpPr>
              <p:nvPr/>
            </p:nvSpPr>
            <p:spPr bwMode="auto">
              <a:xfrm>
                <a:off x="5092700" y="841375"/>
                <a:ext cx="1120775" cy="1136650"/>
              </a:xfrm>
              <a:custGeom>
                <a:avLst/>
                <a:gdLst/>
                <a:ahLst/>
                <a:cxnLst>
                  <a:cxn ang="0">
                    <a:pos x="390" y="2"/>
                  </a:cxn>
                  <a:cxn ang="0">
                    <a:pos x="442" y="12"/>
                  </a:cxn>
                  <a:cxn ang="0">
                    <a:pos x="490" y="28"/>
                  </a:cxn>
                  <a:cxn ang="0">
                    <a:pos x="536" y="52"/>
                  </a:cxn>
                  <a:cxn ang="0">
                    <a:pos x="578" y="82"/>
                  </a:cxn>
                  <a:cxn ang="0">
                    <a:pos x="614" y="116"/>
                  </a:cxn>
                  <a:cxn ang="0">
                    <a:pos x="646" y="158"/>
                  </a:cxn>
                  <a:cxn ang="0">
                    <a:pos x="670" y="202"/>
                  </a:cxn>
                  <a:cxn ang="0">
                    <a:pos x="690" y="252"/>
                  </a:cxn>
                  <a:cxn ang="0">
                    <a:pos x="702" y="304"/>
                  </a:cxn>
                  <a:cxn ang="0">
                    <a:pos x="706" y="358"/>
                  </a:cxn>
                  <a:cxn ang="0">
                    <a:pos x="702" y="412"/>
                  </a:cxn>
                  <a:cxn ang="0">
                    <a:pos x="690" y="464"/>
                  </a:cxn>
                  <a:cxn ang="0">
                    <a:pos x="670" y="512"/>
                  </a:cxn>
                  <a:cxn ang="0">
                    <a:pos x="646" y="558"/>
                  </a:cxn>
                  <a:cxn ang="0">
                    <a:pos x="614" y="598"/>
                  </a:cxn>
                  <a:cxn ang="0">
                    <a:pos x="578" y="634"/>
                  </a:cxn>
                  <a:cxn ang="0">
                    <a:pos x="536" y="664"/>
                  </a:cxn>
                  <a:cxn ang="0">
                    <a:pos x="490" y="688"/>
                  </a:cxn>
                  <a:cxn ang="0">
                    <a:pos x="442" y="704"/>
                  </a:cxn>
                  <a:cxn ang="0">
                    <a:pos x="390" y="714"/>
                  </a:cxn>
                  <a:cxn ang="0">
                    <a:pos x="334" y="714"/>
                  </a:cxn>
                  <a:cxn ang="0">
                    <a:pos x="282" y="708"/>
                  </a:cxn>
                  <a:cxn ang="0">
                    <a:pos x="232" y="694"/>
                  </a:cxn>
                  <a:cxn ang="0">
                    <a:pos x="186" y="672"/>
                  </a:cxn>
                  <a:cxn ang="0">
                    <a:pos x="142" y="644"/>
                  </a:cxn>
                  <a:cxn ang="0">
                    <a:pos x="104" y="610"/>
                  </a:cxn>
                  <a:cxn ang="0">
                    <a:pos x="70" y="572"/>
                  </a:cxn>
                  <a:cxn ang="0">
                    <a:pos x="44" y="528"/>
                  </a:cxn>
                  <a:cxn ang="0">
                    <a:pos x="22" y="480"/>
                  </a:cxn>
                  <a:cxn ang="0">
                    <a:pos x="8" y="430"/>
                  </a:cxn>
                  <a:cxn ang="0">
                    <a:pos x="2" y="376"/>
                  </a:cxn>
                  <a:cxn ang="0">
                    <a:pos x="2" y="322"/>
                  </a:cxn>
                  <a:cxn ang="0">
                    <a:pos x="12" y="268"/>
                  </a:cxn>
                  <a:cxn ang="0">
                    <a:pos x="28" y="218"/>
                  </a:cxn>
                  <a:cxn ang="0">
                    <a:pos x="52" y="172"/>
                  </a:cxn>
                  <a:cxn ang="0">
                    <a:pos x="82" y="130"/>
                  </a:cxn>
                  <a:cxn ang="0">
                    <a:pos x="116" y="92"/>
                  </a:cxn>
                  <a:cxn ang="0">
                    <a:pos x="156" y="60"/>
                  </a:cxn>
                  <a:cxn ang="0">
                    <a:pos x="200" y="36"/>
                  </a:cxn>
                  <a:cxn ang="0">
                    <a:pos x="248" y="16"/>
                  </a:cxn>
                  <a:cxn ang="0">
                    <a:pos x="300" y="4"/>
                  </a:cxn>
                  <a:cxn ang="0">
                    <a:pos x="354" y="0"/>
                  </a:cxn>
                </a:cxnLst>
                <a:rect l="0" t="0" r="r" b="b"/>
                <a:pathLst>
                  <a:path w="706" h="716">
                    <a:moveTo>
                      <a:pt x="354" y="0"/>
                    </a:moveTo>
                    <a:lnTo>
                      <a:pt x="372" y="0"/>
                    </a:lnTo>
                    <a:lnTo>
                      <a:pt x="390" y="2"/>
                    </a:lnTo>
                    <a:lnTo>
                      <a:pt x="406" y="4"/>
                    </a:lnTo>
                    <a:lnTo>
                      <a:pt x="424" y="8"/>
                    </a:lnTo>
                    <a:lnTo>
                      <a:pt x="442" y="12"/>
                    </a:lnTo>
                    <a:lnTo>
                      <a:pt x="458" y="16"/>
                    </a:lnTo>
                    <a:lnTo>
                      <a:pt x="474" y="22"/>
                    </a:lnTo>
                    <a:lnTo>
                      <a:pt x="490" y="28"/>
                    </a:lnTo>
                    <a:lnTo>
                      <a:pt x="506" y="36"/>
                    </a:lnTo>
                    <a:lnTo>
                      <a:pt x="520" y="42"/>
                    </a:lnTo>
                    <a:lnTo>
                      <a:pt x="536" y="52"/>
                    </a:lnTo>
                    <a:lnTo>
                      <a:pt x="550" y="60"/>
                    </a:lnTo>
                    <a:lnTo>
                      <a:pt x="564" y="70"/>
                    </a:lnTo>
                    <a:lnTo>
                      <a:pt x="578" y="82"/>
                    </a:lnTo>
                    <a:lnTo>
                      <a:pt x="590" y="92"/>
                    </a:lnTo>
                    <a:lnTo>
                      <a:pt x="602" y="104"/>
                    </a:lnTo>
                    <a:lnTo>
                      <a:pt x="614" y="116"/>
                    </a:lnTo>
                    <a:lnTo>
                      <a:pt x="624" y="130"/>
                    </a:lnTo>
                    <a:lnTo>
                      <a:pt x="636" y="144"/>
                    </a:lnTo>
                    <a:lnTo>
                      <a:pt x="646" y="158"/>
                    </a:lnTo>
                    <a:lnTo>
                      <a:pt x="654" y="172"/>
                    </a:lnTo>
                    <a:lnTo>
                      <a:pt x="662" y="188"/>
                    </a:lnTo>
                    <a:lnTo>
                      <a:pt x="670" y="202"/>
                    </a:lnTo>
                    <a:lnTo>
                      <a:pt x="678" y="218"/>
                    </a:lnTo>
                    <a:lnTo>
                      <a:pt x="684" y="234"/>
                    </a:lnTo>
                    <a:lnTo>
                      <a:pt x="690" y="252"/>
                    </a:lnTo>
                    <a:lnTo>
                      <a:pt x="694" y="268"/>
                    </a:lnTo>
                    <a:lnTo>
                      <a:pt x="698" y="286"/>
                    </a:lnTo>
                    <a:lnTo>
                      <a:pt x="702" y="304"/>
                    </a:lnTo>
                    <a:lnTo>
                      <a:pt x="704" y="322"/>
                    </a:lnTo>
                    <a:lnTo>
                      <a:pt x="704" y="340"/>
                    </a:lnTo>
                    <a:lnTo>
                      <a:pt x="706" y="358"/>
                    </a:lnTo>
                    <a:lnTo>
                      <a:pt x="704" y="376"/>
                    </a:lnTo>
                    <a:lnTo>
                      <a:pt x="704" y="394"/>
                    </a:lnTo>
                    <a:lnTo>
                      <a:pt x="702" y="412"/>
                    </a:lnTo>
                    <a:lnTo>
                      <a:pt x="698" y="430"/>
                    </a:lnTo>
                    <a:lnTo>
                      <a:pt x="694" y="446"/>
                    </a:lnTo>
                    <a:lnTo>
                      <a:pt x="690" y="464"/>
                    </a:lnTo>
                    <a:lnTo>
                      <a:pt x="684" y="480"/>
                    </a:lnTo>
                    <a:lnTo>
                      <a:pt x="678" y="496"/>
                    </a:lnTo>
                    <a:lnTo>
                      <a:pt x="670" y="512"/>
                    </a:lnTo>
                    <a:lnTo>
                      <a:pt x="662" y="528"/>
                    </a:lnTo>
                    <a:lnTo>
                      <a:pt x="654" y="544"/>
                    </a:lnTo>
                    <a:lnTo>
                      <a:pt x="646" y="558"/>
                    </a:lnTo>
                    <a:lnTo>
                      <a:pt x="636" y="572"/>
                    </a:lnTo>
                    <a:lnTo>
                      <a:pt x="624" y="586"/>
                    </a:lnTo>
                    <a:lnTo>
                      <a:pt x="614" y="598"/>
                    </a:lnTo>
                    <a:lnTo>
                      <a:pt x="602" y="610"/>
                    </a:lnTo>
                    <a:lnTo>
                      <a:pt x="590" y="622"/>
                    </a:lnTo>
                    <a:lnTo>
                      <a:pt x="578" y="634"/>
                    </a:lnTo>
                    <a:lnTo>
                      <a:pt x="564" y="644"/>
                    </a:lnTo>
                    <a:lnTo>
                      <a:pt x="550" y="654"/>
                    </a:lnTo>
                    <a:lnTo>
                      <a:pt x="536" y="664"/>
                    </a:lnTo>
                    <a:lnTo>
                      <a:pt x="520" y="672"/>
                    </a:lnTo>
                    <a:lnTo>
                      <a:pt x="506" y="680"/>
                    </a:lnTo>
                    <a:lnTo>
                      <a:pt x="490" y="688"/>
                    </a:lnTo>
                    <a:lnTo>
                      <a:pt x="474" y="694"/>
                    </a:lnTo>
                    <a:lnTo>
                      <a:pt x="458" y="700"/>
                    </a:lnTo>
                    <a:lnTo>
                      <a:pt x="442" y="704"/>
                    </a:lnTo>
                    <a:lnTo>
                      <a:pt x="424" y="708"/>
                    </a:lnTo>
                    <a:lnTo>
                      <a:pt x="406" y="712"/>
                    </a:lnTo>
                    <a:lnTo>
                      <a:pt x="390" y="714"/>
                    </a:lnTo>
                    <a:lnTo>
                      <a:pt x="372" y="714"/>
                    </a:lnTo>
                    <a:lnTo>
                      <a:pt x="354" y="716"/>
                    </a:lnTo>
                    <a:lnTo>
                      <a:pt x="334" y="714"/>
                    </a:lnTo>
                    <a:lnTo>
                      <a:pt x="318" y="714"/>
                    </a:lnTo>
                    <a:lnTo>
                      <a:pt x="300" y="712"/>
                    </a:lnTo>
                    <a:lnTo>
                      <a:pt x="282" y="708"/>
                    </a:lnTo>
                    <a:lnTo>
                      <a:pt x="266" y="704"/>
                    </a:lnTo>
                    <a:lnTo>
                      <a:pt x="248" y="700"/>
                    </a:lnTo>
                    <a:lnTo>
                      <a:pt x="232" y="694"/>
                    </a:lnTo>
                    <a:lnTo>
                      <a:pt x="216" y="688"/>
                    </a:lnTo>
                    <a:lnTo>
                      <a:pt x="200" y="680"/>
                    </a:lnTo>
                    <a:lnTo>
                      <a:pt x="186" y="672"/>
                    </a:lnTo>
                    <a:lnTo>
                      <a:pt x="170" y="664"/>
                    </a:lnTo>
                    <a:lnTo>
                      <a:pt x="156" y="654"/>
                    </a:lnTo>
                    <a:lnTo>
                      <a:pt x="142" y="644"/>
                    </a:lnTo>
                    <a:lnTo>
                      <a:pt x="130" y="634"/>
                    </a:lnTo>
                    <a:lnTo>
                      <a:pt x="116" y="622"/>
                    </a:lnTo>
                    <a:lnTo>
                      <a:pt x="104" y="610"/>
                    </a:lnTo>
                    <a:lnTo>
                      <a:pt x="92" y="598"/>
                    </a:lnTo>
                    <a:lnTo>
                      <a:pt x="82" y="586"/>
                    </a:lnTo>
                    <a:lnTo>
                      <a:pt x="70" y="572"/>
                    </a:lnTo>
                    <a:lnTo>
                      <a:pt x="60" y="558"/>
                    </a:lnTo>
                    <a:lnTo>
                      <a:pt x="52" y="544"/>
                    </a:lnTo>
                    <a:lnTo>
                      <a:pt x="44" y="528"/>
                    </a:lnTo>
                    <a:lnTo>
                      <a:pt x="36" y="512"/>
                    </a:lnTo>
                    <a:lnTo>
                      <a:pt x="28" y="496"/>
                    </a:lnTo>
                    <a:lnTo>
                      <a:pt x="22" y="480"/>
                    </a:lnTo>
                    <a:lnTo>
                      <a:pt x="16" y="464"/>
                    </a:lnTo>
                    <a:lnTo>
                      <a:pt x="12" y="446"/>
                    </a:lnTo>
                    <a:lnTo>
                      <a:pt x="8" y="430"/>
                    </a:lnTo>
                    <a:lnTo>
                      <a:pt x="4" y="412"/>
                    </a:lnTo>
                    <a:lnTo>
                      <a:pt x="2" y="394"/>
                    </a:lnTo>
                    <a:lnTo>
                      <a:pt x="2" y="376"/>
                    </a:lnTo>
                    <a:lnTo>
                      <a:pt x="0" y="358"/>
                    </a:lnTo>
                    <a:lnTo>
                      <a:pt x="2" y="340"/>
                    </a:lnTo>
                    <a:lnTo>
                      <a:pt x="2" y="322"/>
                    </a:lnTo>
                    <a:lnTo>
                      <a:pt x="4" y="304"/>
                    </a:lnTo>
                    <a:lnTo>
                      <a:pt x="8" y="286"/>
                    </a:lnTo>
                    <a:lnTo>
                      <a:pt x="12" y="268"/>
                    </a:lnTo>
                    <a:lnTo>
                      <a:pt x="16" y="252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6" y="202"/>
                    </a:lnTo>
                    <a:lnTo>
                      <a:pt x="44" y="188"/>
                    </a:lnTo>
                    <a:lnTo>
                      <a:pt x="52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2" y="130"/>
                    </a:lnTo>
                    <a:lnTo>
                      <a:pt x="92" y="116"/>
                    </a:lnTo>
                    <a:lnTo>
                      <a:pt x="104" y="104"/>
                    </a:lnTo>
                    <a:lnTo>
                      <a:pt x="116" y="92"/>
                    </a:lnTo>
                    <a:lnTo>
                      <a:pt x="130" y="82"/>
                    </a:lnTo>
                    <a:lnTo>
                      <a:pt x="142" y="70"/>
                    </a:lnTo>
                    <a:lnTo>
                      <a:pt x="156" y="60"/>
                    </a:lnTo>
                    <a:lnTo>
                      <a:pt x="170" y="52"/>
                    </a:lnTo>
                    <a:lnTo>
                      <a:pt x="186" y="42"/>
                    </a:lnTo>
                    <a:lnTo>
                      <a:pt x="200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48" y="16"/>
                    </a:lnTo>
                    <a:lnTo>
                      <a:pt x="266" y="12"/>
                    </a:lnTo>
                    <a:lnTo>
                      <a:pt x="282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4" y="0"/>
                    </a:lnTo>
                    <a:lnTo>
                      <a:pt x="354" y="0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F4BE1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1" name="Freeform 371"/>
              <p:cNvSpPr>
                <a:spLocks/>
              </p:cNvSpPr>
              <p:nvPr/>
            </p:nvSpPr>
            <p:spPr bwMode="auto">
              <a:xfrm>
                <a:off x="5099050" y="844550"/>
                <a:ext cx="1108075" cy="1127125"/>
              </a:xfrm>
              <a:custGeom>
                <a:avLst/>
                <a:gdLst/>
                <a:ahLst/>
                <a:cxnLst>
                  <a:cxn ang="0">
                    <a:pos x="384" y="2"/>
                  </a:cxn>
                  <a:cxn ang="0">
                    <a:pos x="436" y="12"/>
                  </a:cxn>
                  <a:cxn ang="0">
                    <a:pos x="484" y="28"/>
                  </a:cxn>
                  <a:cxn ang="0">
                    <a:pos x="530" y="52"/>
                  </a:cxn>
                  <a:cxn ang="0">
                    <a:pos x="572" y="82"/>
                  </a:cxn>
                  <a:cxn ang="0">
                    <a:pos x="608" y="118"/>
                  </a:cxn>
                  <a:cxn ang="0">
                    <a:pos x="638" y="158"/>
                  </a:cxn>
                  <a:cxn ang="0">
                    <a:pos x="664" y="202"/>
                  </a:cxn>
                  <a:cxn ang="0">
                    <a:pos x="682" y="250"/>
                  </a:cxn>
                  <a:cxn ang="0">
                    <a:pos x="694" y="302"/>
                  </a:cxn>
                  <a:cxn ang="0">
                    <a:pos x="698" y="356"/>
                  </a:cxn>
                  <a:cxn ang="0">
                    <a:pos x="694" y="410"/>
                  </a:cxn>
                  <a:cxn ang="0">
                    <a:pos x="682" y="462"/>
                  </a:cxn>
                  <a:cxn ang="0">
                    <a:pos x="664" y="510"/>
                  </a:cxn>
                  <a:cxn ang="0">
                    <a:pos x="638" y="554"/>
                  </a:cxn>
                  <a:cxn ang="0">
                    <a:pos x="608" y="594"/>
                  </a:cxn>
                  <a:cxn ang="0">
                    <a:pos x="572" y="630"/>
                  </a:cxn>
                  <a:cxn ang="0">
                    <a:pos x="530" y="658"/>
                  </a:cxn>
                  <a:cxn ang="0">
                    <a:pos x="484" y="682"/>
                  </a:cxn>
                  <a:cxn ang="0">
                    <a:pos x="436" y="700"/>
                  </a:cxn>
                  <a:cxn ang="0">
                    <a:pos x="384" y="708"/>
                  </a:cxn>
                  <a:cxn ang="0">
                    <a:pos x="332" y="710"/>
                  </a:cxn>
                  <a:cxn ang="0">
                    <a:pos x="278" y="704"/>
                  </a:cxn>
                  <a:cxn ang="0">
                    <a:pos x="230" y="688"/>
                  </a:cxn>
                  <a:cxn ang="0">
                    <a:pos x="182" y="668"/>
                  </a:cxn>
                  <a:cxn ang="0">
                    <a:pos x="140" y="640"/>
                  </a:cxn>
                  <a:cxn ang="0">
                    <a:pos x="102" y="606"/>
                  </a:cxn>
                  <a:cxn ang="0">
                    <a:pos x="70" y="568"/>
                  </a:cxn>
                  <a:cxn ang="0">
                    <a:pos x="42" y="524"/>
                  </a:cxn>
                  <a:cxn ang="0">
                    <a:pos x="22" y="478"/>
                  </a:cxn>
                  <a:cxn ang="0">
                    <a:pos x="8" y="428"/>
                  </a:cxn>
                  <a:cxn ang="0">
                    <a:pos x="0" y="374"/>
                  </a:cxn>
                  <a:cxn ang="0">
                    <a:pos x="2" y="320"/>
                  </a:cxn>
                  <a:cxn ang="0">
                    <a:pos x="10" y="266"/>
                  </a:cxn>
                  <a:cxn ang="0">
                    <a:pos x="28" y="218"/>
                  </a:cxn>
                  <a:cxn ang="0">
                    <a:pos x="50" y="172"/>
                  </a:cxn>
                  <a:cxn ang="0">
                    <a:pos x="80" y="130"/>
                  </a:cxn>
                  <a:cxn ang="0">
                    <a:pos x="114" y="94"/>
                  </a:cxn>
                  <a:cxn ang="0">
                    <a:pos x="154" y="62"/>
                  </a:cxn>
                  <a:cxn ang="0">
                    <a:pos x="198" y="36"/>
                  </a:cxn>
                  <a:cxn ang="0">
                    <a:pos x="246" y="16"/>
                  </a:cxn>
                  <a:cxn ang="0">
                    <a:pos x="296" y="4"/>
                  </a:cxn>
                  <a:cxn ang="0">
                    <a:pos x="350" y="0"/>
                  </a:cxn>
                </a:cxnLst>
                <a:rect l="0" t="0" r="r" b="b"/>
                <a:pathLst>
                  <a:path w="698" h="710">
                    <a:moveTo>
                      <a:pt x="350" y="0"/>
                    </a:moveTo>
                    <a:lnTo>
                      <a:pt x="368" y="2"/>
                    </a:lnTo>
                    <a:lnTo>
                      <a:pt x="384" y="2"/>
                    </a:lnTo>
                    <a:lnTo>
                      <a:pt x="402" y="4"/>
                    </a:lnTo>
                    <a:lnTo>
                      <a:pt x="420" y="8"/>
                    </a:lnTo>
                    <a:lnTo>
                      <a:pt x="436" y="12"/>
                    </a:lnTo>
                    <a:lnTo>
                      <a:pt x="452" y="16"/>
                    </a:lnTo>
                    <a:lnTo>
                      <a:pt x="470" y="22"/>
                    </a:lnTo>
                    <a:lnTo>
                      <a:pt x="484" y="28"/>
                    </a:lnTo>
                    <a:lnTo>
                      <a:pt x="500" y="36"/>
                    </a:lnTo>
                    <a:lnTo>
                      <a:pt x="516" y="44"/>
                    </a:lnTo>
                    <a:lnTo>
                      <a:pt x="530" y="52"/>
                    </a:lnTo>
                    <a:lnTo>
                      <a:pt x="544" y="62"/>
                    </a:lnTo>
                    <a:lnTo>
                      <a:pt x="558" y="72"/>
                    </a:lnTo>
                    <a:lnTo>
                      <a:pt x="572" y="82"/>
                    </a:lnTo>
                    <a:lnTo>
                      <a:pt x="584" y="94"/>
                    </a:lnTo>
                    <a:lnTo>
                      <a:pt x="596" y="104"/>
                    </a:lnTo>
                    <a:lnTo>
                      <a:pt x="608" y="118"/>
                    </a:lnTo>
                    <a:lnTo>
                      <a:pt x="618" y="130"/>
                    </a:lnTo>
                    <a:lnTo>
                      <a:pt x="628" y="144"/>
                    </a:lnTo>
                    <a:lnTo>
                      <a:pt x="638" y="158"/>
                    </a:lnTo>
                    <a:lnTo>
                      <a:pt x="648" y="172"/>
                    </a:lnTo>
                    <a:lnTo>
                      <a:pt x="656" y="186"/>
                    </a:lnTo>
                    <a:lnTo>
                      <a:pt x="664" y="202"/>
                    </a:lnTo>
                    <a:lnTo>
                      <a:pt x="670" y="218"/>
                    </a:lnTo>
                    <a:lnTo>
                      <a:pt x="676" y="234"/>
                    </a:lnTo>
                    <a:lnTo>
                      <a:pt x="682" y="250"/>
                    </a:lnTo>
                    <a:lnTo>
                      <a:pt x="688" y="266"/>
                    </a:lnTo>
                    <a:lnTo>
                      <a:pt x="692" y="284"/>
                    </a:lnTo>
                    <a:lnTo>
                      <a:pt x="694" y="302"/>
                    </a:lnTo>
                    <a:lnTo>
                      <a:pt x="696" y="320"/>
                    </a:lnTo>
                    <a:lnTo>
                      <a:pt x="698" y="338"/>
                    </a:lnTo>
                    <a:lnTo>
                      <a:pt x="698" y="356"/>
                    </a:lnTo>
                    <a:lnTo>
                      <a:pt x="698" y="374"/>
                    </a:lnTo>
                    <a:lnTo>
                      <a:pt x="696" y="392"/>
                    </a:lnTo>
                    <a:lnTo>
                      <a:pt x="694" y="410"/>
                    </a:lnTo>
                    <a:lnTo>
                      <a:pt x="692" y="428"/>
                    </a:lnTo>
                    <a:lnTo>
                      <a:pt x="688" y="444"/>
                    </a:lnTo>
                    <a:lnTo>
                      <a:pt x="682" y="462"/>
                    </a:lnTo>
                    <a:lnTo>
                      <a:pt x="676" y="478"/>
                    </a:lnTo>
                    <a:lnTo>
                      <a:pt x="670" y="494"/>
                    </a:lnTo>
                    <a:lnTo>
                      <a:pt x="664" y="510"/>
                    </a:lnTo>
                    <a:lnTo>
                      <a:pt x="656" y="524"/>
                    </a:lnTo>
                    <a:lnTo>
                      <a:pt x="648" y="540"/>
                    </a:lnTo>
                    <a:lnTo>
                      <a:pt x="638" y="554"/>
                    </a:lnTo>
                    <a:lnTo>
                      <a:pt x="628" y="568"/>
                    </a:lnTo>
                    <a:lnTo>
                      <a:pt x="618" y="582"/>
                    </a:lnTo>
                    <a:lnTo>
                      <a:pt x="608" y="594"/>
                    </a:lnTo>
                    <a:lnTo>
                      <a:pt x="596" y="606"/>
                    </a:lnTo>
                    <a:lnTo>
                      <a:pt x="584" y="618"/>
                    </a:lnTo>
                    <a:lnTo>
                      <a:pt x="572" y="630"/>
                    </a:lnTo>
                    <a:lnTo>
                      <a:pt x="558" y="640"/>
                    </a:lnTo>
                    <a:lnTo>
                      <a:pt x="544" y="650"/>
                    </a:lnTo>
                    <a:lnTo>
                      <a:pt x="530" y="658"/>
                    </a:lnTo>
                    <a:lnTo>
                      <a:pt x="516" y="668"/>
                    </a:lnTo>
                    <a:lnTo>
                      <a:pt x="500" y="676"/>
                    </a:lnTo>
                    <a:lnTo>
                      <a:pt x="484" y="682"/>
                    </a:lnTo>
                    <a:lnTo>
                      <a:pt x="470" y="688"/>
                    </a:lnTo>
                    <a:lnTo>
                      <a:pt x="452" y="694"/>
                    </a:lnTo>
                    <a:lnTo>
                      <a:pt x="436" y="700"/>
                    </a:lnTo>
                    <a:lnTo>
                      <a:pt x="420" y="704"/>
                    </a:lnTo>
                    <a:lnTo>
                      <a:pt x="402" y="706"/>
                    </a:lnTo>
                    <a:lnTo>
                      <a:pt x="384" y="708"/>
                    </a:lnTo>
                    <a:lnTo>
                      <a:pt x="368" y="710"/>
                    </a:lnTo>
                    <a:lnTo>
                      <a:pt x="350" y="710"/>
                    </a:lnTo>
                    <a:lnTo>
                      <a:pt x="332" y="710"/>
                    </a:lnTo>
                    <a:lnTo>
                      <a:pt x="314" y="708"/>
                    </a:lnTo>
                    <a:lnTo>
                      <a:pt x="296" y="706"/>
                    </a:lnTo>
                    <a:lnTo>
                      <a:pt x="278" y="704"/>
                    </a:lnTo>
                    <a:lnTo>
                      <a:pt x="262" y="700"/>
                    </a:lnTo>
                    <a:lnTo>
                      <a:pt x="246" y="694"/>
                    </a:lnTo>
                    <a:lnTo>
                      <a:pt x="230" y="688"/>
                    </a:lnTo>
                    <a:lnTo>
                      <a:pt x="214" y="682"/>
                    </a:lnTo>
                    <a:lnTo>
                      <a:pt x="198" y="676"/>
                    </a:lnTo>
                    <a:lnTo>
                      <a:pt x="182" y="668"/>
                    </a:lnTo>
                    <a:lnTo>
                      <a:pt x="168" y="658"/>
                    </a:lnTo>
                    <a:lnTo>
                      <a:pt x="154" y="650"/>
                    </a:lnTo>
                    <a:lnTo>
                      <a:pt x="140" y="640"/>
                    </a:lnTo>
                    <a:lnTo>
                      <a:pt x="126" y="630"/>
                    </a:lnTo>
                    <a:lnTo>
                      <a:pt x="114" y="618"/>
                    </a:lnTo>
                    <a:lnTo>
                      <a:pt x="102" y="606"/>
                    </a:lnTo>
                    <a:lnTo>
                      <a:pt x="90" y="594"/>
                    </a:lnTo>
                    <a:lnTo>
                      <a:pt x="80" y="582"/>
                    </a:lnTo>
                    <a:lnTo>
                      <a:pt x="70" y="568"/>
                    </a:lnTo>
                    <a:lnTo>
                      <a:pt x="60" y="554"/>
                    </a:lnTo>
                    <a:lnTo>
                      <a:pt x="50" y="540"/>
                    </a:lnTo>
                    <a:lnTo>
                      <a:pt x="42" y="524"/>
                    </a:lnTo>
                    <a:lnTo>
                      <a:pt x="34" y="510"/>
                    </a:lnTo>
                    <a:lnTo>
                      <a:pt x="28" y="494"/>
                    </a:lnTo>
                    <a:lnTo>
                      <a:pt x="22" y="478"/>
                    </a:lnTo>
                    <a:lnTo>
                      <a:pt x="16" y="462"/>
                    </a:lnTo>
                    <a:lnTo>
                      <a:pt x="10" y="444"/>
                    </a:lnTo>
                    <a:lnTo>
                      <a:pt x="8" y="428"/>
                    </a:lnTo>
                    <a:lnTo>
                      <a:pt x="4" y="410"/>
                    </a:lnTo>
                    <a:lnTo>
                      <a:pt x="2" y="392"/>
                    </a:lnTo>
                    <a:lnTo>
                      <a:pt x="0" y="374"/>
                    </a:lnTo>
                    <a:lnTo>
                      <a:pt x="0" y="356"/>
                    </a:lnTo>
                    <a:lnTo>
                      <a:pt x="0" y="338"/>
                    </a:lnTo>
                    <a:lnTo>
                      <a:pt x="2" y="320"/>
                    </a:lnTo>
                    <a:lnTo>
                      <a:pt x="4" y="302"/>
                    </a:lnTo>
                    <a:lnTo>
                      <a:pt x="8" y="284"/>
                    </a:lnTo>
                    <a:lnTo>
                      <a:pt x="10" y="266"/>
                    </a:lnTo>
                    <a:lnTo>
                      <a:pt x="16" y="250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4" y="202"/>
                    </a:lnTo>
                    <a:lnTo>
                      <a:pt x="42" y="186"/>
                    </a:lnTo>
                    <a:lnTo>
                      <a:pt x="50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0" y="130"/>
                    </a:lnTo>
                    <a:lnTo>
                      <a:pt x="90" y="118"/>
                    </a:lnTo>
                    <a:lnTo>
                      <a:pt x="102" y="104"/>
                    </a:lnTo>
                    <a:lnTo>
                      <a:pt x="114" y="94"/>
                    </a:lnTo>
                    <a:lnTo>
                      <a:pt x="126" y="82"/>
                    </a:lnTo>
                    <a:lnTo>
                      <a:pt x="140" y="72"/>
                    </a:lnTo>
                    <a:lnTo>
                      <a:pt x="154" y="62"/>
                    </a:lnTo>
                    <a:lnTo>
                      <a:pt x="168" y="52"/>
                    </a:lnTo>
                    <a:lnTo>
                      <a:pt x="182" y="44"/>
                    </a:lnTo>
                    <a:lnTo>
                      <a:pt x="198" y="36"/>
                    </a:lnTo>
                    <a:lnTo>
                      <a:pt x="214" y="28"/>
                    </a:lnTo>
                    <a:lnTo>
                      <a:pt x="230" y="22"/>
                    </a:lnTo>
                    <a:lnTo>
                      <a:pt x="246" y="16"/>
                    </a:lnTo>
                    <a:lnTo>
                      <a:pt x="262" y="12"/>
                    </a:lnTo>
                    <a:lnTo>
                      <a:pt x="278" y="8"/>
                    </a:lnTo>
                    <a:lnTo>
                      <a:pt x="296" y="4"/>
                    </a:lnTo>
                    <a:lnTo>
                      <a:pt x="314" y="2"/>
                    </a:lnTo>
                    <a:lnTo>
                      <a:pt x="332" y="2"/>
                    </a:lnTo>
                    <a:lnTo>
                      <a:pt x="350" y="0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rgbClr val="F4C0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2" name="Freeform 372"/>
              <p:cNvSpPr>
                <a:spLocks/>
              </p:cNvSpPr>
              <p:nvPr/>
            </p:nvSpPr>
            <p:spPr bwMode="auto">
              <a:xfrm>
                <a:off x="5105400" y="850900"/>
                <a:ext cx="1098550" cy="1117600"/>
              </a:xfrm>
              <a:custGeom>
                <a:avLst/>
                <a:gdLst/>
                <a:ahLst/>
                <a:cxnLst>
                  <a:cxn ang="0">
                    <a:pos x="380" y="2"/>
                  </a:cxn>
                  <a:cxn ang="0">
                    <a:pos x="432" y="12"/>
                  </a:cxn>
                  <a:cxn ang="0">
                    <a:pos x="480" y="28"/>
                  </a:cxn>
                  <a:cxn ang="0">
                    <a:pos x="524" y="50"/>
                  </a:cxn>
                  <a:cxn ang="0">
                    <a:pos x="566" y="80"/>
                  </a:cxn>
                  <a:cxn ang="0">
                    <a:pos x="602" y="116"/>
                  </a:cxn>
                  <a:cxn ang="0">
                    <a:pos x="632" y="154"/>
                  </a:cxn>
                  <a:cxn ang="0">
                    <a:pos x="656" y="200"/>
                  </a:cxn>
                  <a:cxn ang="0">
                    <a:pos x="676" y="248"/>
                  </a:cxn>
                  <a:cxn ang="0">
                    <a:pos x="688" y="298"/>
                  </a:cxn>
                  <a:cxn ang="0">
                    <a:pos x="692" y="352"/>
                  </a:cxn>
                  <a:cxn ang="0">
                    <a:pos x="688" y="406"/>
                  </a:cxn>
                  <a:cxn ang="0">
                    <a:pos x="676" y="456"/>
                  </a:cxn>
                  <a:cxn ang="0">
                    <a:pos x="656" y="504"/>
                  </a:cxn>
                  <a:cxn ang="0">
                    <a:pos x="632" y="548"/>
                  </a:cxn>
                  <a:cxn ang="0">
                    <a:pos x="602" y="588"/>
                  </a:cxn>
                  <a:cxn ang="0">
                    <a:pos x="566" y="622"/>
                  </a:cxn>
                  <a:cxn ang="0">
                    <a:pos x="524" y="652"/>
                  </a:cxn>
                  <a:cxn ang="0">
                    <a:pos x="480" y="676"/>
                  </a:cxn>
                  <a:cxn ang="0">
                    <a:pos x="432" y="692"/>
                  </a:cxn>
                  <a:cxn ang="0">
                    <a:pos x="380" y="702"/>
                  </a:cxn>
                  <a:cxn ang="0">
                    <a:pos x="328" y="702"/>
                  </a:cxn>
                  <a:cxn ang="0">
                    <a:pos x="276" y="696"/>
                  </a:cxn>
                  <a:cxn ang="0">
                    <a:pos x="226" y="682"/>
                  </a:cxn>
                  <a:cxn ang="0">
                    <a:pos x="180" y="660"/>
                  </a:cxn>
                  <a:cxn ang="0">
                    <a:pos x="138" y="634"/>
                  </a:cxn>
                  <a:cxn ang="0">
                    <a:pos x="100" y="600"/>
                  </a:cxn>
                  <a:cxn ang="0">
                    <a:pos x="68" y="562"/>
                  </a:cxn>
                  <a:cxn ang="0">
                    <a:pos x="40" y="520"/>
                  </a:cxn>
                  <a:cxn ang="0">
                    <a:pos x="20" y="472"/>
                  </a:cxn>
                  <a:cxn ang="0">
                    <a:pos x="6" y="422"/>
                  </a:cxn>
                  <a:cxn ang="0">
                    <a:pos x="0" y="370"/>
                  </a:cxn>
                  <a:cxn ang="0">
                    <a:pos x="0" y="316"/>
                  </a:cxn>
                  <a:cxn ang="0">
                    <a:pos x="10" y="264"/>
                  </a:cxn>
                  <a:cxn ang="0">
                    <a:pos x="26" y="214"/>
                  </a:cxn>
                  <a:cxn ang="0">
                    <a:pos x="50" y="170"/>
                  </a:cxn>
                  <a:cxn ang="0">
                    <a:pos x="78" y="128"/>
                  </a:cxn>
                  <a:cxn ang="0">
                    <a:pos x="112" y="92"/>
                  </a:cxn>
                  <a:cxn ang="0">
                    <a:pos x="152" y="60"/>
                  </a:cxn>
                  <a:cxn ang="0">
                    <a:pos x="196" y="34"/>
                  </a:cxn>
                  <a:cxn ang="0">
                    <a:pos x="242" y="16"/>
                  </a:cxn>
                  <a:cxn ang="0">
                    <a:pos x="292" y="4"/>
                  </a:cxn>
                  <a:cxn ang="0">
                    <a:pos x="346" y="0"/>
                  </a:cxn>
                </a:cxnLst>
                <a:rect l="0" t="0" r="r" b="b"/>
                <a:pathLst>
                  <a:path w="692" h="704">
                    <a:moveTo>
                      <a:pt x="346" y="0"/>
                    </a:moveTo>
                    <a:lnTo>
                      <a:pt x="362" y="0"/>
                    </a:lnTo>
                    <a:lnTo>
                      <a:pt x="380" y="2"/>
                    </a:lnTo>
                    <a:lnTo>
                      <a:pt x="398" y="4"/>
                    </a:lnTo>
                    <a:lnTo>
                      <a:pt x="414" y="8"/>
                    </a:lnTo>
                    <a:lnTo>
                      <a:pt x="432" y="12"/>
                    </a:lnTo>
                    <a:lnTo>
                      <a:pt x="448" y="16"/>
                    </a:lnTo>
                    <a:lnTo>
                      <a:pt x="464" y="22"/>
                    </a:lnTo>
                    <a:lnTo>
                      <a:pt x="480" y="28"/>
                    </a:lnTo>
                    <a:lnTo>
                      <a:pt x="496" y="34"/>
                    </a:lnTo>
                    <a:lnTo>
                      <a:pt x="510" y="42"/>
                    </a:lnTo>
                    <a:lnTo>
                      <a:pt x="524" y="50"/>
                    </a:lnTo>
                    <a:lnTo>
                      <a:pt x="538" y="60"/>
                    </a:lnTo>
                    <a:lnTo>
                      <a:pt x="552" y="70"/>
                    </a:lnTo>
                    <a:lnTo>
                      <a:pt x="566" y="80"/>
                    </a:lnTo>
                    <a:lnTo>
                      <a:pt x="578" y="92"/>
                    </a:lnTo>
                    <a:lnTo>
                      <a:pt x="590" y="102"/>
                    </a:lnTo>
                    <a:lnTo>
                      <a:pt x="602" y="116"/>
                    </a:lnTo>
                    <a:lnTo>
                      <a:pt x="612" y="128"/>
                    </a:lnTo>
                    <a:lnTo>
                      <a:pt x="622" y="142"/>
                    </a:lnTo>
                    <a:lnTo>
                      <a:pt x="632" y="154"/>
                    </a:lnTo>
                    <a:lnTo>
                      <a:pt x="640" y="170"/>
                    </a:lnTo>
                    <a:lnTo>
                      <a:pt x="650" y="184"/>
                    </a:lnTo>
                    <a:lnTo>
                      <a:pt x="656" y="200"/>
                    </a:lnTo>
                    <a:lnTo>
                      <a:pt x="664" y="214"/>
                    </a:lnTo>
                    <a:lnTo>
                      <a:pt x="670" y="230"/>
                    </a:lnTo>
                    <a:lnTo>
                      <a:pt x="676" y="248"/>
                    </a:lnTo>
                    <a:lnTo>
                      <a:pt x="680" y="264"/>
                    </a:lnTo>
                    <a:lnTo>
                      <a:pt x="684" y="280"/>
                    </a:lnTo>
                    <a:lnTo>
                      <a:pt x="688" y="298"/>
                    </a:lnTo>
                    <a:lnTo>
                      <a:pt x="690" y="316"/>
                    </a:lnTo>
                    <a:lnTo>
                      <a:pt x="690" y="334"/>
                    </a:lnTo>
                    <a:lnTo>
                      <a:pt x="692" y="352"/>
                    </a:lnTo>
                    <a:lnTo>
                      <a:pt x="690" y="370"/>
                    </a:lnTo>
                    <a:lnTo>
                      <a:pt x="690" y="388"/>
                    </a:lnTo>
                    <a:lnTo>
                      <a:pt x="688" y="406"/>
                    </a:lnTo>
                    <a:lnTo>
                      <a:pt x="684" y="422"/>
                    </a:lnTo>
                    <a:lnTo>
                      <a:pt x="680" y="440"/>
                    </a:lnTo>
                    <a:lnTo>
                      <a:pt x="676" y="456"/>
                    </a:lnTo>
                    <a:lnTo>
                      <a:pt x="670" y="472"/>
                    </a:lnTo>
                    <a:lnTo>
                      <a:pt x="664" y="488"/>
                    </a:lnTo>
                    <a:lnTo>
                      <a:pt x="656" y="504"/>
                    </a:lnTo>
                    <a:lnTo>
                      <a:pt x="650" y="520"/>
                    </a:lnTo>
                    <a:lnTo>
                      <a:pt x="640" y="534"/>
                    </a:lnTo>
                    <a:lnTo>
                      <a:pt x="632" y="548"/>
                    </a:lnTo>
                    <a:lnTo>
                      <a:pt x="622" y="562"/>
                    </a:lnTo>
                    <a:lnTo>
                      <a:pt x="612" y="576"/>
                    </a:lnTo>
                    <a:lnTo>
                      <a:pt x="602" y="588"/>
                    </a:lnTo>
                    <a:lnTo>
                      <a:pt x="590" y="600"/>
                    </a:lnTo>
                    <a:lnTo>
                      <a:pt x="578" y="612"/>
                    </a:lnTo>
                    <a:lnTo>
                      <a:pt x="566" y="622"/>
                    </a:lnTo>
                    <a:lnTo>
                      <a:pt x="552" y="634"/>
                    </a:lnTo>
                    <a:lnTo>
                      <a:pt x="538" y="644"/>
                    </a:lnTo>
                    <a:lnTo>
                      <a:pt x="524" y="652"/>
                    </a:lnTo>
                    <a:lnTo>
                      <a:pt x="510" y="660"/>
                    </a:lnTo>
                    <a:lnTo>
                      <a:pt x="496" y="668"/>
                    </a:lnTo>
                    <a:lnTo>
                      <a:pt x="480" y="676"/>
                    </a:lnTo>
                    <a:lnTo>
                      <a:pt x="464" y="682"/>
                    </a:lnTo>
                    <a:lnTo>
                      <a:pt x="448" y="688"/>
                    </a:lnTo>
                    <a:lnTo>
                      <a:pt x="432" y="692"/>
                    </a:lnTo>
                    <a:lnTo>
                      <a:pt x="414" y="696"/>
                    </a:lnTo>
                    <a:lnTo>
                      <a:pt x="398" y="700"/>
                    </a:lnTo>
                    <a:lnTo>
                      <a:pt x="380" y="702"/>
                    </a:lnTo>
                    <a:lnTo>
                      <a:pt x="362" y="702"/>
                    </a:lnTo>
                    <a:lnTo>
                      <a:pt x="346" y="704"/>
                    </a:lnTo>
                    <a:lnTo>
                      <a:pt x="328" y="702"/>
                    </a:lnTo>
                    <a:lnTo>
                      <a:pt x="310" y="702"/>
                    </a:lnTo>
                    <a:lnTo>
                      <a:pt x="292" y="700"/>
                    </a:lnTo>
                    <a:lnTo>
                      <a:pt x="276" y="696"/>
                    </a:lnTo>
                    <a:lnTo>
                      <a:pt x="258" y="692"/>
                    </a:lnTo>
                    <a:lnTo>
                      <a:pt x="242" y="688"/>
                    </a:lnTo>
                    <a:lnTo>
                      <a:pt x="226" y="682"/>
                    </a:lnTo>
                    <a:lnTo>
                      <a:pt x="210" y="676"/>
                    </a:lnTo>
                    <a:lnTo>
                      <a:pt x="196" y="668"/>
                    </a:lnTo>
                    <a:lnTo>
                      <a:pt x="180" y="660"/>
                    </a:lnTo>
                    <a:lnTo>
                      <a:pt x="166" y="652"/>
                    </a:lnTo>
                    <a:lnTo>
                      <a:pt x="152" y="644"/>
                    </a:lnTo>
                    <a:lnTo>
                      <a:pt x="138" y="634"/>
                    </a:lnTo>
                    <a:lnTo>
                      <a:pt x="124" y="622"/>
                    </a:lnTo>
                    <a:lnTo>
                      <a:pt x="112" y="612"/>
                    </a:lnTo>
                    <a:lnTo>
                      <a:pt x="100" y="600"/>
                    </a:lnTo>
                    <a:lnTo>
                      <a:pt x="88" y="588"/>
                    </a:lnTo>
                    <a:lnTo>
                      <a:pt x="78" y="576"/>
                    </a:lnTo>
                    <a:lnTo>
                      <a:pt x="68" y="562"/>
                    </a:lnTo>
                    <a:lnTo>
                      <a:pt x="58" y="548"/>
                    </a:lnTo>
                    <a:lnTo>
                      <a:pt x="50" y="534"/>
                    </a:lnTo>
                    <a:lnTo>
                      <a:pt x="40" y="520"/>
                    </a:lnTo>
                    <a:lnTo>
                      <a:pt x="34" y="504"/>
                    </a:lnTo>
                    <a:lnTo>
                      <a:pt x="26" y="488"/>
                    </a:lnTo>
                    <a:lnTo>
                      <a:pt x="20" y="472"/>
                    </a:lnTo>
                    <a:lnTo>
                      <a:pt x="14" y="456"/>
                    </a:lnTo>
                    <a:lnTo>
                      <a:pt x="10" y="440"/>
                    </a:lnTo>
                    <a:lnTo>
                      <a:pt x="6" y="422"/>
                    </a:lnTo>
                    <a:lnTo>
                      <a:pt x="4" y="406"/>
                    </a:lnTo>
                    <a:lnTo>
                      <a:pt x="0" y="388"/>
                    </a:lnTo>
                    <a:lnTo>
                      <a:pt x="0" y="370"/>
                    </a:lnTo>
                    <a:lnTo>
                      <a:pt x="0" y="352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4" y="298"/>
                    </a:lnTo>
                    <a:lnTo>
                      <a:pt x="6" y="280"/>
                    </a:lnTo>
                    <a:lnTo>
                      <a:pt x="10" y="264"/>
                    </a:lnTo>
                    <a:lnTo>
                      <a:pt x="14" y="248"/>
                    </a:lnTo>
                    <a:lnTo>
                      <a:pt x="20" y="230"/>
                    </a:lnTo>
                    <a:lnTo>
                      <a:pt x="26" y="214"/>
                    </a:lnTo>
                    <a:lnTo>
                      <a:pt x="34" y="200"/>
                    </a:lnTo>
                    <a:lnTo>
                      <a:pt x="40" y="184"/>
                    </a:lnTo>
                    <a:lnTo>
                      <a:pt x="50" y="170"/>
                    </a:lnTo>
                    <a:lnTo>
                      <a:pt x="58" y="154"/>
                    </a:lnTo>
                    <a:lnTo>
                      <a:pt x="68" y="142"/>
                    </a:lnTo>
                    <a:lnTo>
                      <a:pt x="78" y="128"/>
                    </a:lnTo>
                    <a:lnTo>
                      <a:pt x="88" y="116"/>
                    </a:lnTo>
                    <a:lnTo>
                      <a:pt x="100" y="102"/>
                    </a:lnTo>
                    <a:lnTo>
                      <a:pt x="112" y="92"/>
                    </a:lnTo>
                    <a:lnTo>
                      <a:pt x="124" y="80"/>
                    </a:lnTo>
                    <a:lnTo>
                      <a:pt x="138" y="70"/>
                    </a:lnTo>
                    <a:lnTo>
                      <a:pt x="152" y="60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6" y="34"/>
                    </a:lnTo>
                    <a:lnTo>
                      <a:pt x="210" y="28"/>
                    </a:lnTo>
                    <a:lnTo>
                      <a:pt x="226" y="22"/>
                    </a:lnTo>
                    <a:lnTo>
                      <a:pt x="242" y="16"/>
                    </a:lnTo>
                    <a:lnTo>
                      <a:pt x="258" y="12"/>
                    </a:lnTo>
                    <a:lnTo>
                      <a:pt x="276" y="8"/>
                    </a:lnTo>
                    <a:lnTo>
                      <a:pt x="292" y="4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46" y="0"/>
                    </a:ln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5C2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3" name="Freeform 373"/>
              <p:cNvSpPr>
                <a:spLocks/>
              </p:cNvSpPr>
              <p:nvPr/>
            </p:nvSpPr>
            <p:spPr bwMode="auto">
              <a:xfrm>
                <a:off x="5108575" y="857250"/>
                <a:ext cx="1089025" cy="1104900"/>
              </a:xfrm>
              <a:custGeom>
                <a:avLst/>
                <a:gdLst/>
                <a:ahLst/>
                <a:cxnLst>
                  <a:cxn ang="0">
                    <a:pos x="378" y="0"/>
                  </a:cxn>
                  <a:cxn ang="0">
                    <a:pos x="428" y="10"/>
                  </a:cxn>
                  <a:cxn ang="0">
                    <a:pos x="476" y="26"/>
                  </a:cxn>
                  <a:cxn ang="0">
                    <a:pos x="520" y="50"/>
                  </a:cxn>
                  <a:cxn ang="0">
                    <a:pos x="562" y="78"/>
                  </a:cxn>
                  <a:cxn ang="0">
                    <a:pos x="596" y="114"/>
                  </a:cxn>
                  <a:cxn ang="0">
                    <a:pos x="628" y="152"/>
                  </a:cxn>
                  <a:cxn ang="0">
                    <a:pos x="652" y="196"/>
                  </a:cxn>
                  <a:cxn ang="0">
                    <a:pos x="670" y="244"/>
                  </a:cxn>
                  <a:cxn ang="0">
                    <a:pos x="682" y="294"/>
                  </a:cxn>
                  <a:cxn ang="0">
                    <a:pos x="686" y="348"/>
                  </a:cxn>
                  <a:cxn ang="0">
                    <a:pos x="682" y="400"/>
                  </a:cxn>
                  <a:cxn ang="0">
                    <a:pos x="670" y="452"/>
                  </a:cxn>
                  <a:cxn ang="0">
                    <a:pos x="652" y="498"/>
                  </a:cxn>
                  <a:cxn ang="0">
                    <a:pos x="628" y="542"/>
                  </a:cxn>
                  <a:cxn ang="0">
                    <a:pos x="596" y="582"/>
                  </a:cxn>
                  <a:cxn ang="0">
                    <a:pos x="562" y="616"/>
                  </a:cxn>
                  <a:cxn ang="0">
                    <a:pos x="520" y="646"/>
                  </a:cxn>
                  <a:cxn ang="0">
                    <a:pos x="476" y="668"/>
                  </a:cxn>
                  <a:cxn ang="0">
                    <a:pos x="428" y="686"/>
                  </a:cxn>
                  <a:cxn ang="0">
                    <a:pos x="378" y="694"/>
                  </a:cxn>
                  <a:cxn ang="0">
                    <a:pos x="326" y="696"/>
                  </a:cxn>
                  <a:cxn ang="0">
                    <a:pos x="274" y="688"/>
                  </a:cxn>
                  <a:cxn ang="0">
                    <a:pos x="226" y="674"/>
                  </a:cxn>
                  <a:cxn ang="0">
                    <a:pos x="180" y="654"/>
                  </a:cxn>
                  <a:cxn ang="0">
                    <a:pos x="138" y="626"/>
                  </a:cxn>
                  <a:cxn ang="0">
                    <a:pos x="100" y="594"/>
                  </a:cxn>
                  <a:cxn ang="0">
                    <a:pos x="68" y="556"/>
                  </a:cxn>
                  <a:cxn ang="0">
                    <a:pos x="42" y="514"/>
                  </a:cxn>
                  <a:cxn ang="0">
                    <a:pos x="20" y="468"/>
                  </a:cxn>
                  <a:cxn ang="0">
                    <a:pos x="8" y="418"/>
                  </a:cxn>
                  <a:cxn ang="0">
                    <a:pos x="0" y="366"/>
                  </a:cxn>
                  <a:cxn ang="0">
                    <a:pos x="2" y="312"/>
                  </a:cxn>
                  <a:cxn ang="0">
                    <a:pos x="10" y="260"/>
                  </a:cxn>
                  <a:cxn ang="0">
                    <a:pos x="28" y="212"/>
                  </a:cxn>
                  <a:cxn ang="0">
                    <a:pos x="50" y="166"/>
                  </a:cxn>
                  <a:cxn ang="0">
                    <a:pos x="78" y="126"/>
                  </a:cxn>
                  <a:cxn ang="0">
                    <a:pos x="112" y="90"/>
                  </a:cxn>
                  <a:cxn ang="0">
                    <a:pos x="152" y="58"/>
                  </a:cxn>
                  <a:cxn ang="0">
                    <a:pos x="194" y="34"/>
                  </a:cxn>
                  <a:cxn ang="0">
                    <a:pos x="242" y="14"/>
                  </a:cxn>
                  <a:cxn ang="0">
                    <a:pos x="290" y="4"/>
                  </a:cxn>
                  <a:cxn ang="0">
                    <a:pos x="344" y="0"/>
                  </a:cxn>
                </a:cxnLst>
                <a:rect l="0" t="0" r="r" b="b"/>
                <a:pathLst>
                  <a:path w="686" h="696">
                    <a:moveTo>
                      <a:pt x="344" y="0"/>
                    </a:moveTo>
                    <a:lnTo>
                      <a:pt x="360" y="0"/>
                    </a:lnTo>
                    <a:lnTo>
                      <a:pt x="378" y="0"/>
                    </a:lnTo>
                    <a:lnTo>
                      <a:pt x="396" y="4"/>
                    </a:lnTo>
                    <a:lnTo>
                      <a:pt x="412" y="6"/>
                    </a:lnTo>
                    <a:lnTo>
                      <a:pt x="428" y="10"/>
                    </a:lnTo>
                    <a:lnTo>
                      <a:pt x="444" y="14"/>
                    </a:lnTo>
                    <a:lnTo>
                      <a:pt x="460" y="20"/>
                    </a:lnTo>
                    <a:lnTo>
                      <a:pt x="476" y="26"/>
                    </a:lnTo>
                    <a:lnTo>
                      <a:pt x="492" y="34"/>
                    </a:lnTo>
                    <a:lnTo>
                      <a:pt x="506" y="42"/>
                    </a:lnTo>
                    <a:lnTo>
                      <a:pt x="520" y="50"/>
                    </a:lnTo>
                    <a:lnTo>
                      <a:pt x="534" y="58"/>
                    </a:lnTo>
                    <a:lnTo>
                      <a:pt x="548" y="68"/>
                    </a:lnTo>
                    <a:lnTo>
                      <a:pt x="562" y="78"/>
                    </a:lnTo>
                    <a:lnTo>
                      <a:pt x="574" y="90"/>
                    </a:lnTo>
                    <a:lnTo>
                      <a:pt x="586" y="102"/>
                    </a:lnTo>
                    <a:lnTo>
                      <a:pt x="596" y="114"/>
                    </a:lnTo>
                    <a:lnTo>
                      <a:pt x="608" y="126"/>
                    </a:lnTo>
                    <a:lnTo>
                      <a:pt x="618" y="140"/>
                    </a:lnTo>
                    <a:lnTo>
                      <a:pt x="628" y="152"/>
                    </a:lnTo>
                    <a:lnTo>
                      <a:pt x="636" y="166"/>
                    </a:lnTo>
                    <a:lnTo>
                      <a:pt x="644" y="182"/>
                    </a:lnTo>
                    <a:lnTo>
                      <a:pt x="652" y="196"/>
                    </a:lnTo>
                    <a:lnTo>
                      <a:pt x="658" y="212"/>
                    </a:lnTo>
                    <a:lnTo>
                      <a:pt x="666" y="228"/>
                    </a:lnTo>
                    <a:lnTo>
                      <a:pt x="670" y="244"/>
                    </a:lnTo>
                    <a:lnTo>
                      <a:pt x="676" y="260"/>
                    </a:lnTo>
                    <a:lnTo>
                      <a:pt x="678" y="278"/>
                    </a:lnTo>
                    <a:lnTo>
                      <a:pt x="682" y="294"/>
                    </a:lnTo>
                    <a:lnTo>
                      <a:pt x="684" y="312"/>
                    </a:lnTo>
                    <a:lnTo>
                      <a:pt x="686" y="330"/>
                    </a:lnTo>
                    <a:lnTo>
                      <a:pt x="686" y="348"/>
                    </a:lnTo>
                    <a:lnTo>
                      <a:pt x="686" y="366"/>
                    </a:lnTo>
                    <a:lnTo>
                      <a:pt x="684" y="384"/>
                    </a:lnTo>
                    <a:lnTo>
                      <a:pt x="682" y="400"/>
                    </a:lnTo>
                    <a:lnTo>
                      <a:pt x="678" y="418"/>
                    </a:lnTo>
                    <a:lnTo>
                      <a:pt x="676" y="434"/>
                    </a:lnTo>
                    <a:lnTo>
                      <a:pt x="670" y="452"/>
                    </a:lnTo>
                    <a:lnTo>
                      <a:pt x="666" y="468"/>
                    </a:lnTo>
                    <a:lnTo>
                      <a:pt x="658" y="484"/>
                    </a:lnTo>
                    <a:lnTo>
                      <a:pt x="652" y="498"/>
                    </a:lnTo>
                    <a:lnTo>
                      <a:pt x="644" y="514"/>
                    </a:lnTo>
                    <a:lnTo>
                      <a:pt x="636" y="528"/>
                    </a:lnTo>
                    <a:lnTo>
                      <a:pt x="628" y="542"/>
                    </a:lnTo>
                    <a:lnTo>
                      <a:pt x="618" y="556"/>
                    </a:lnTo>
                    <a:lnTo>
                      <a:pt x="608" y="570"/>
                    </a:lnTo>
                    <a:lnTo>
                      <a:pt x="596" y="582"/>
                    </a:lnTo>
                    <a:lnTo>
                      <a:pt x="586" y="594"/>
                    </a:lnTo>
                    <a:lnTo>
                      <a:pt x="574" y="606"/>
                    </a:lnTo>
                    <a:lnTo>
                      <a:pt x="562" y="616"/>
                    </a:lnTo>
                    <a:lnTo>
                      <a:pt x="548" y="626"/>
                    </a:lnTo>
                    <a:lnTo>
                      <a:pt x="534" y="636"/>
                    </a:lnTo>
                    <a:lnTo>
                      <a:pt x="520" y="646"/>
                    </a:lnTo>
                    <a:lnTo>
                      <a:pt x="506" y="654"/>
                    </a:lnTo>
                    <a:lnTo>
                      <a:pt x="492" y="662"/>
                    </a:lnTo>
                    <a:lnTo>
                      <a:pt x="476" y="668"/>
                    </a:lnTo>
                    <a:lnTo>
                      <a:pt x="460" y="674"/>
                    </a:lnTo>
                    <a:lnTo>
                      <a:pt x="444" y="680"/>
                    </a:lnTo>
                    <a:lnTo>
                      <a:pt x="428" y="686"/>
                    </a:lnTo>
                    <a:lnTo>
                      <a:pt x="412" y="688"/>
                    </a:lnTo>
                    <a:lnTo>
                      <a:pt x="396" y="692"/>
                    </a:lnTo>
                    <a:lnTo>
                      <a:pt x="378" y="694"/>
                    </a:lnTo>
                    <a:lnTo>
                      <a:pt x="360" y="696"/>
                    </a:lnTo>
                    <a:lnTo>
                      <a:pt x="344" y="696"/>
                    </a:lnTo>
                    <a:lnTo>
                      <a:pt x="326" y="696"/>
                    </a:lnTo>
                    <a:lnTo>
                      <a:pt x="308" y="694"/>
                    </a:lnTo>
                    <a:lnTo>
                      <a:pt x="290" y="692"/>
                    </a:lnTo>
                    <a:lnTo>
                      <a:pt x="274" y="688"/>
                    </a:lnTo>
                    <a:lnTo>
                      <a:pt x="258" y="686"/>
                    </a:lnTo>
                    <a:lnTo>
                      <a:pt x="242" y="680"/>
                    </a:lnTo>
                    <a:lnTo>
                      <a:pt x="226" y="674"/>
                    </a:lnTo>
                    <a:lnTo>
                      <a:pt x="210" y="668"/>
                    </a:lnTo>
                    <a:lnTo>
                      <a:pt x="194" y="662"/>
                    </a:lnTo>
                    <a:lnTo>
                      <a:pt x="180" y="654"/>
                    </a:lnTo>
                    <a:lnTo>
                      <a:pt x="166" y="646"/>
                    </a:lnTo>
                    <a:lnTo>
                      <a:pt x="152" y="636"/>
                    </a:lnTo>
                    <a:lnTo>
                      <a:pt x="138" y="626"/>
                    </a:lnTo>
                    <a:lnTo>
                      <a:pt x="124" y="616"/>
                    </a:lnTo>
                    <a:lnTo>
                      <a:pt x="112" y="606"/>
                    </a:lnTo>
                    <a:lnTo>
                      <a:pt x="100" y="594"/>
                    </a:lnTo>
                    <a:lnTo>
                      <a:pt x="90" y="582"/>
                    </a:lnTo>
                    <a:lnTo>
                      <a:pt x="78" y="570"/>
                    </a:lnTo>
                    <a:lnTo>
                      <a:pt x="68" y="556"/>
                    </a:lnTo>
                    <a:lnTo>
                      <a:pt x="58" y="542"/>
                    </a:lnTo>
                    <a:lnTo>
                      <a:pt x="50" y="528"/>
                    </a:lnTo>
                    <a:lnTo>
                      <a:pt x="42" y="514"/>
                    </a:lnTo>
                    <a:lnTo>
                      <a:pt x="34" y="498"/>
                    </a:lnTo>
                    <a:lnTo>
                      <a:pt x="28" y="484"/>
                    </a:lnTo>
                    <a:lnTo>
                      <a:pt x="20" y="468"/>
                    </a:lnTo>
                    <a:lnTo>
                      <a:pt x="16" y="452"/>
                    </a:lnTo>
                    <a:lnTo>
                      <a:pt x="10" y="434"/>
                    </a:lnTo>
                    <a:lnTo>
                      <a:pt x="8" y="418"/>
                    </a:lnTo>
                    <a:lnTo>
                      <a:pt x="4" y="400"/>
                    </a:lnTo>
                    <a:lnTo>
                      <a:pt x="2" y="384"/>
                    </a:lnTo>
                    <a:lnTo>
                      <a:pt x="0" y="366"/>
                    </a:lnTo>
                    <a:lnTo>
                      <a:pt x="0" y="348"/>
                    </a:lnTo>
                    <a:lnTo>
                      <a:pt x="0" y="330"/>
                    </a:lnTo>
                    <a:lnTo>
                      <a:pt x="2" y="312"/>
                    </a:lnTo>
                    <a:lnTo>
                      <a:pt x="4" y="294"/>
                    </a:lnTo>
                    <a:lnTo>
                      <a:pt x="8" y="278"/>
                    </a:lnTo>
                    <a:lnTo>
                      <a:pt x="10" y="260"/>
                    </a:lnTo>
                    <a:lnTo>
                      <a:pt x="16" y="244"/>
                    </a:lnTo>
                    <a:lnTo>
                      <a:pt x="20" y="228"/>
                    </a:lnTo>
                    <a:lnTo>
                      <a:pt x="28" y="212"/>
                    </a:lnTo>
                    <a:lnTo>
                      <a:pt x="34" y="196"/>
                    </a:lnTo>
                    <a:lnTo>
                      <a:pt x="42" y="182"/>
                    </a:lnTo>
                    <a:lnTo>
                      <a:pt x="50" y="166"/>
                    </a:lnTo>
                    <a:lnTo>
                      <a:pt x="58" y="152"/>
                    </a:lnTo>
                    <a:lnTo>
                      <a:pt x="68" y="140"/>
                    </a:lnTo>
                    <a:lnTo>
                      <a:pt x="78" y="126"/>
                    </a:lnTo>
                    <a:lnTo>
                      <a:pt x="90" y="114"/>
                    </a:lnTo>
                    <a:lnTo>
                      <a:pt x="100" y="102"/>
                    </a:lnTo>
                    <a:lnTo>
                      <a:pt x="112" y="90"/>
                    </a:lnTo>
                    <a:lnTo>
                      <a:pt x="124" y="78"/>
                    </a:lnTo>
                    <a:lnTo>
                      <a:pt x="138" y="68"/>
                    </a:lnTo>
                    <a:lnTo>
                      <a:pt x="152" y="58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4" y="34"/>
                    </a:lnTo>
                    <a:lnTo>
                      <a:pt x="210" y="26"/>
                    </a:lnTo>
                    <a:lnTo>
                      <a:pt x="226" y="20"/>
                    </a:lnTo>
                    <a:lnTo>
                      <a:pt x="242" y="14"/>
                    </a:lnTo>
                    <a:lnTo>
                      <a:pt x="258" y="10"/>
                    </a:lnTo>
                    <a:lnTo>
                      <a:pt x="274" y="6"/>
                    </a:lnTo>
                    <a:lnTo>
                      <a:pt x="290" y="4"/>
                    </a:lnTo>
                    <a:lnTo>
                      <a:pt x="308" y="0"/>
                    </a:lnTo>
                    <a:lnTo>
                      <a:pt x="326" y="0"/>
                    </a:lnTo>
                    <a:lnTo>
                      <a:pt x="344" y="0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F3C3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4" name="Freeform 374"/>
              <p:cNvSpPr>
                <a:spLocks/>
              </p:cNvSpPr>
              <p:nvPr/>
            </p:nvSpPr>
            <p:spPr bwMode="auto">
              <a:xfrm>
                <a:off x="5114925" y="860425"/>
                <a:ext cx="1076325" cy="1095375"/>
              </a:xfrm>
              <a:custGeom>
                <a:avLst/>
                <a:gdLst/>
                <a:ahLst/>
                <a:cxnLst>
                  <a:cxn ang="0">
                    <a:pos x="374" y="2"/>
                  </a:cxn>
                  <a:cxn ang="0">
                    <a:pos x="424" y="12"/>
                  </a:cxn>
                  <a:cxn ang="0">
                    <a:pos x="472" y="28"/>
                  </a:cxn>
                  <a:cxn ang="0">
                    <a:pos x="516" y="50"/>
                  </a:cxn>
                  <a:cxn ang="0">
                    <a:pos x="556" y="80"/>
                  </a:cxn>
                  <a:cxn ang="0">
                    <a:pos x="590" y="114"/>
                  </a:cxn>
                  <a:cxn ang="0">
                    <a:pos x="620" y="152"/>
                  </a:cxn>
                  <a:cxn ang="0">
                    <a:pos x="646" y="196"/>
                  </a:cxn>
                  <a:cxn ang="0">
                    <a:pos x="664" y="242"/>
                  </a:cxn>
                  <a:cxn ang="0">
                    <a:pos x="674" y="292"/>
                  </a:cxn>
                  <a:cxn ang="0">
                    <a:pos x="678" y="346"/>
                  </a:cxn>
                  <a:cxn ang="0">
                    <a:pos x="674" y="398"/>
                  </a:cxn>
                  <a:cxn ang="0">
                    <a:pos x="664" y="448"/>
                  </a:cxn>
                  <a:cxn ang="0">
                    <a:pos x="646" y="496"/>
                  </a:cxn>
                  <a:cxn ang="0">
                    <a:pos x="620" y="538"/>
                  </a:cxn>
                  <a:cxn ang="0">
                    <a:pos x="590" y="578"/>
                  </a:cxn>
                  <a:cxn ang="0">
                    <a:pos x="556" y="612"/>
                  </a:cxn>
                  <a:cxn ang="0">
                    <a:pos x="516" y="640"/>
                  </a:cxn>
                  <a:cxn ang="0">
                    <a:pos x="472" y="664"/>
                  </a:cxn>
                  <a:cxn ang="0">
                    <a:pos x="424" y="680"/>
                  </a:cxn>
                  <a:cxn ang="0">
                    <a:pos x="374" y="690"/>
                  </a:cxn>
                  <a:cxn ang="0">
                    <a:pos x="322" y="690"/>
                  </a:cxn>
                  <a:cxn ang="0">
                    <a:pos x="270" y="684"/>
                  </a:cxn>
                  <a:cxn ang="0">
                    <a:pos x="222" y="670"/>
                  </a:cxn>
                  <a:cxn ang="0">
                    <a:pos x="178" y="650"/>
                  </a:cxn>
                  <a:cxn ang="0">
                    <a:pos x="136" y="622"/>
                  </a:cxn>
                  <a:cxn ang="0">
                    <a:pos x="98" y="590"/>
                  </a:cxn>
                  <a:cxn ang="0">
                    <a:pos x="66" y="552"/>
                  </a:cxn>
                  <a:cxn ang="0">
                    <a:pos x="40" y="510"/>
                  </a:cxn>
                  <a:cxn ang="0">
                    <a:pos x="20" y="464"/>
                  </a:cxn>
                  <a:cxn ang="0">
                    <a:pos x="6" y="416"/>
                  </a:cxn>
                  <a:cxn ang="0">
                    <a:pos x="0" y="364"/>
                  </a:cxn>
                  <a:cxn ang="0">
                    <a:pos x="0" y="310"/>
                  </a:cxn>
                  <a:cxn ang="0">
                    <a:pos x="10" y="260"/>
                  </a:cxn>
                  <a:cxn ang="0">
                    <a:pos x="26" y="212"/>
                  </a:cxn>
                  <a:cxn ang="0">
                    <a:pos x="48" y="166"/>
                  </a:cxn>
                  <a:cxn ang="0">
                    <a:pos x="76" y="126"/>
                  </a:cxn>
                  <a:cxn ang="0">
                    <a:pos x="110" y="90"/>
                  </a:cxn>
                  <a:cxn ang="0">
                    <a:pos x="150" y="60"/>
                  </a:cxn>
                  <a:cxn ang="0">
                    <a:pos x="192" y="34"/>
                  </a:cxn>
                  <a:cxn ang="0">
                    <a:pos x="238" y="16"/>
                  </a:cxn>
                  <a:cxn ang="0">
                    <a:pos x="288" y="4"/>
                  </a:cxn>
                  <a:cxn ang="0">
                    <a:pos x="340" y="0"/>
                  </a:cxn>
                </a:cxnLst>
                <a:rect l="0" t="0" r="r" b="b"/>
                <a:pathLst>
                  <a:path w="678" h="690">
                    <a:moveTo>
                      <a:pt x="340" y="0"/>
                    </a:moveTo>
                    <a:lnTo>
                      <a:pt x="356" y="0"/>
                    </a:lnTo>
                    <a:lnTo>
                      <a:pt x="374" y="2"/>
                    </a:lnTo>
                    <a:lnTo>
                      <a:pt x="390" y="4"/>
                    </a:lnTo>
                    <a:lnTo>
                      <a:pt x="408" y="8"/>
                    </a:lnTo>
                    <a:lnTo>
                      <a:pt x="424" y="12"/>
                    </a:lnTo>
                    <a:lnTo>
                      <a:pt x="440" y="16"/>
                    </a:lnTo>
                    <a:lnTo>
                      <a:pt x="456" y="22"/>
                    </a:lnTo>
                    <a:lnTo>
                      <a:pt x="472" y="28"/>
                    </a:lnTo>
                    <a:lnTo>
                      <a:pt x="486" y="34"/>
                    </a:lnTo>
                    <a:lnTo>
                      <a:pt x="500" y="42"/>
                    </a:lnTo>
                    <a:lnTo>
                      <a:pt x="516" y="50"/>
                    </a:lnTo>
                    <a:lnTo>
                      <a:pt x="528" y="60"/>
                    </a:lnTo>
                    <a:lnTo>
                      <a:pt x="542" y="68"/>
                    </a:lnTo>
                    <a:lnTo>
                      <a:pt x="556" y="80"/>
                    </a:lnTo>
                    <a:lnTo>
                      <a:pt x="568" y="90"/>
                    </a:lnTo>
                    <a:lnTo>
                      <a:pt x="580" y="102"/>
                    </a:lnTo>
                    <a:lnTo>
                      <a:pt x="590" y="114"/>
                    </a:lnTo>
                    <a:lnTo>
                      <a:pt x="602" y="126"/>
                    </a:lnTo>
                    <a:lnTo>
                      <a:pt x="612" y="138"/>
                    </a:lnTo>
                    <a:lnTo>
                      <a:pt x="620" y="152"/>
                    </a:lnTo>
                    <a:lnTo>
                      <a:pt x="630" y="166"/>
                    </a:lnTo>
                    <a:lnTo>
                      <a:pt x="638" y="182"/>
                    </a:lnTo>
                    <a:lnTo>
                      <a:pt x="646" y="196"/>
                    </a:lnTo>
                    <a:lnTo>
                      <a:pt x="652" y="212"/>
                    </a:lnTo>
                    <a:lnTo>
                      <a:pt x="658" y="226"/>
                    </a:lnTo>
                    <a:lnTo>
                      <a:pt x="664" y="242"/>
                    </a:lnTo>
                    <a:lnTo>
                      <a:pt x="668" y="260"/>
                    </a:lnTo>
                    <a:lnTo>
                      <a:pt x="672" y="276"/>
                    </a:lnTo>
                    <a:lnTo>
                      <a:pt x="674" y="292"/>
                    </a:lnTo>
                    <a:lnTo>
                      <a:pt x="678" y="310"/>
                    </a:lnTo>
                    <a:lnTo>
                      <a:pt x="678" y="328"/>
                    </a:lnTo>
                    <a:lnTo>
                      <a:pt x="678" y="346"/>
                    </a:lnTo>
                    <a:lnTo>
                      <a:pt x="678" y="364"/>
                    </a:lnTo>
                    <a:lnTo>
                      <a:pt x="678" y="380"/>
                    </a:lnTo>
                    <a:lnTo>
                      <a:pt x="674" y="398"/>
                    </a:lnTo>
                    <a:lnTo>
                      <a:pt x="672" y="416"/>
                    </a:lnTo>
                    <a:lnTo>
                      <a:pt x="668" y="432"/>
                    </a:lnTo>
                    <a:lnTo>
                      <a:pt x="664" y="448"/>
                    </a:lnTo>
                    <a:lnTo>
                      <a:pt x="658" y="464"/>
                    </a:lnTo>
                    <a:lnTo>
                      <a:pt x="652" y="480"/>
                    </a:lnTo>
                    <a:lnTo>
                      <a:pt x="646" y="496"/>
                    </a:lnTo>
                    <a:lnTo>
                      <a:pt x="638" y="510"/>
                    </a:lnTo>
                    <a:lnTo>
                      <a:pt x="630" y="524"/>
                    </a:lnTo>
                    <a:lnTo>
                      <a:pt x="620" y="538"/>
                    </a:lnTo>
                    <a:lnTo>
                      <a:pt x="612" y="552"/>
                    </a:lnTo>
                    <a:lnTo>
                      <a:pt x="602" y="566"/>
                    </a:lnTo>
                    <a:lnTo>
                      <a:pt x="590" y="578"/>
                    </a:lnTo>
                    <a:lnTo>
                      <a:pt x="580" y="590"/>
                    </a:lnTo>
                    <a:lnTo>
                      <a:pt x="568" y="602"/>
                    </a:lnTo>
                    <a:lnTo>
                      <a:pt x="556" y="612"/>
                    </a:lnTo>
                    <a:lnTo>
                      <a:pt x="542" y="622"/>
                    </a:lnTo>
                    <a:lnTo>
                      <a:pt x="528" y="632"/>
                    </a:lnTo>
                    <a:lnTo>
                      <a:pt x="516" y="640"/>
                    </a:lnTo>
                    <a:lnTo>
                      <a:pt x="500" y="650"/>
                    </a:lnTo>
                    <a:lnTo>
                      <a:pt x="486" y="656"/>
                    </a:lnTo>
                    <a:lnTo>
                      <a:pt x="472" y="664"/>
                    </a:lnTo>
                    <a:lnTo>
                      <a:pt x="456" y="670"/>
                    </a:lnTo>
                    <a:lnTo>
                      <a:pt x="440" y="676"/>
                    </a:lnTo>
                    <a:lnTo>
                      <a:pt x="424" y="680"/>
                    </a:lnTo>
                    <a:lnTo>
                      <a:pt x="408" y="684"/>
                    </a:lnTo>
                    <a:lnTo>
                      <a:pt x="390" y="686"/>
                    </a:lnTo>
                    <a:lnTo>
                      <a:pt x="374" y="690"/>
                    </a:lnTo>
                    <a:lnTo>
                      <a:pt x="356" y="690"/>
                    </a:lnTo>
                    <a:lnTo>
                      <a:pt x="340" y="690"/>
                    </a:lnTo>
                    <a:lnTo>
                      <a:pt x="322" y="690"/>
                    </a:lnTo>
                    <a:lnTo>
                      <a:pt x="304" y="690"/>
                    </a:lnTo>
                    <a:lnTo>
                      <a:pt x="288" y="686"/>
                    </a:lnTo>
                    <a:lnTo>
                      <a:pt x="270" y="684"/>
                    </a:lnTo>
                    <a:lnTo>
                      <a:pt x="254" y="680"/>
                    </a:lnTo>
                    <a:lnTo>
                      <a:pt x="238" y="676"/>
                    </a:lnTo>
                    <a:lnTo>
                      <a:pt x="222" y="670"/>
                    </a:lnTo>
                    <a:lnTo>
                      <a:pt x="206" y="664"/>
                    </a:lnTo>
                    <a:lnTo>
                      <a:pt x="192" y="656"/>
                    </a:lnTo>
                    <a:lnTo>
                      <a:pt x="178" y="650"/>
                    </a:lnTo>
                    <a:lnTo>
                      <a:pt x="162" y="640"/>
                    </a:lnTo>
                    <a:lnTo>
                      <a:pt x="150" y="632"/>
                    </a:lnTo>
                    <a:lnTo>
                      <a:pt x="136" y="622"/>
                    </a:lnTo>
                    <a:lnTo>
                      <a:pt x="122" y="612"/>
                    </a:lnTo>
                    <a:lnTo>
                      <a:pt x="110" y="602"/>
                    </a:lnTo>
                    <a:lnTo>
                      <a:pt x="98" y="590"/>
                    </a:lnTo>
                    <a:lnTo>
                      <a:pt x="88" y="578"/>
                    </a:lnTo>
                    <a:lnTo>
                      <a:pt x="76" y="566"/>
                    </a:lnTo>
                    <a:lnTo>
                      <a:pt x="66" y="552"/>
                    </a:lnTo>
                    <a:lnTo>
                      <a:pt x="58" y="538"/>
                    </a:lnTo>
                    <a:lnTo>
                      <a:pt x="48" y="524"/>
                    </a:lnTo>
                    <a:lnTo>
                      <a:pt x="40" y="510"/>
                    </a:lnTo>
                    <a:lnTo>
                      <a:pt x="32" y="496"/>
                    </a:lnTo>
                    <a:lnTo>
                      <a:pt x="26" y="480"/>
                    </a:lnTo>
                    <a:lnTo>
                      <a:pt x="20" y="464"/>
                    </a:lnTo>
                    <a:lnTo>
                      <a:pt x="14" y="448"/>
                    </a:lnTo>
                    <a:lnTo>
                      <a:pt x="10" y="432"/>
                    </a:lnTo>
                    <a:lnTo>
                      <a:pt x="6" y="416"/>
                    </a:lnTo>
                    <a:lnTo>
                      <a:pt x="4" y="398"/>
                    </a:lnTo>
                    <a:lnTo>
                      <a:pt x="0" y="380"/>
                    </a:lnTo>
                    <a:lnTo>
                      <a:pt x="0" y="364"/>
                    </a:lnTo>
                    <a:lnTo>
                      <a:pt x="0" y="346"/>
                    </a:lnTo>
                    <a:lnTo>
                      <a:pt x="0" y="328"/>
                    </a:lnTo>
                    <a:lnTo>
                      <a:pt x="0" y="310"/>
                    </a:lnTo>
                    <a:lnTo>
                      <a:pt x="4" y="292"/>
                    </a:lnTo>
                    <a:lnTo>
                      <a:pt x="6" y="276"/>
                    </a:lnTo>
                    <a:lnTo>
                      <a:pt x="10" y="260"/>
                    </a:lnTo>
                    <a:lnTo>
                      <a:pt x="14" y="242"/>
                    </a:lnTo>
                    <a:lnTo>
                      <a:pt x="20" y="226"/>
                    </a:lnTo>
                    <a:lnTo>
                      <a:pt x="26" y="212"/>
                    </a:lnTo>
                    <a:lnTo>
                      <a:pt x="32" y="196"/>
                    </a:lnTo>
                    <a:lnTo>
                      <a:pt x="40" y="182"/>
                    </a:lnTo>
                    <a:lnTo>
                      <a:pt x="48" y="166"/>
                    </a:lnTo>
                    <a:lnTo>
                      <a:pt x="58" y="152"/>
                    </a:lnTo>
                    <a:lnTo>
                      <a:pt x="66" y="138"/>
                    </a:lnTo>
                    <a:lnTo>
                      <a:pt x="76" y="126"/>
                    </a:lnTo>
                    <a:lnTo>
                      <a:pt x="88" y="114"/>
                    </a:lnTo>
                    <a:lnTo>
                      <a:pt x="98" y="102"/>
                    </a:lnTo>
                    <a:lnTo>
                      <a:pt x="110" y="90"/>
                    </a:lnTo>
                    <a:lnTo>
                      <a:pt x="122" y="80"/>
                    </a:lnTo>
                    <a:lnTo>
                      <a:pt x="136" y="68"/>
                    </a:lnTo>
                    <a:lnTo>
                      <a:pt x="150" y="60"/>
                    </a:lnTo>
                    <a:lnTo>
                      <a:pt x="162" y="50"/>
                    </a:lnTo>
                    <a:lnTo>
                      <a:pt x="178" y="42"/>
                    </a:lnTo>
                    <a:lnTo>
                      <a:pt x="192" y="34"/>
                    </a:lnTo>
                    <a:lnTo>
                      <a:pt x="206" y="28"/>
                    </a:lnTo>
                    <a:lnTo>
                      <a:pt x="222" y="22"/>
                    </a:lnTo>
                    <a:lnTo>
                      <a:pt x="238" y="16"/>
                    </a:lnTo>
                    <a:lnTo>
                      <a:pt x="254" y="12"/>
                    </a:lnTo>
                    <a:lnTo>
                      <a:pt x="270" y="8"/>
                    </a:lnTo>
                    <a:lnTo>
                      <a:pt x="288" y="4"/>
                    </a:lnTo>
                    <a:lnTo>
                      <a:pt x="304" y="2"/>
                    </a:lnTo>
                    <a:lnTo>
                      <a:pt x="322" y="0"/>
                    </a:lnTo>
                    <a:lnTo>
                      <a:pt x="340" y="0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rgbClr val="F5C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5" name="Freeform 375"/>
              <p:cNvSpPr>
                <a:spLocks/>
              </p:cNvSpPr>
              <p:nvPr/>
            </p:nvSpPr>
            <p:spPr bwMode="auto">
              <a:xfrm>
                <a:off x="5118100" y="866775"/>
                <a:ext cx="1069975" cy="1085850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2" y="10"/>
                  </a:cxn>
                  <a:cxn ang="0">
                    <a:pos x="468" y="26"/>
                  </a:cxn>
                  <a:cxn ang="0">
                    <a:pos x="512" y="48"/>
                  </a:cxn>
                  <a:cxn ang="0">
                    <a:pos x="552" y="78"/>
                  </a:cxn>
                  <a:cxn ang="0">
                    <a:pos x="586" y="112"/>
                  </a:cxn>
                  <a:cxn ang="0">
                    <a:pos x="616" y="150"/>
                  </a:cxn>
                  <a:cxn ang="0">
                    <a:pos x="640" y="194"/>
                  </a:cxn>
                  <a:cxn ang="0">
                    <a:pos x="658" y="240"/>
                  </a:cxn>
                  <a:cxn ang="0">
                    <a:pos x="670" y="290"/>
                  </a:cxn>
                  <a:cxn ang="0">
                    <a:pos x="674" y="342"/>
                  </a:cxn>
                  <a:cxn ang="0">
                    <a:pos x="670" y="394"/>
                  </a:cxn>
                  <a:cxn ang="0">
                    <a:pos x="658" y="444"/>
                  </a:cxn>
                  <a:cxn ang="0">
                    <a:pos x="640" y="490"/>
                  </a:cxn>
                  <a:cxn ang="0">
                    <a:pos x="616" y="532"/>
                  </a:cxn>
                  <a:cxn ang="0">
                    <a:pos x="586" y="572"/>
                  </a:cxn>
                  <a:cxn ang="0">
                    <a:pos x="552" y="606"/>
                  </a:cxn>
                  <a:cxn ang="0">
                    <a:pos x="512" y="634"/>
                  </a:cxn>
                  <a:cxn ang="0">
                    <a:pos x="468" y="656"/>
                  </a:cxn>
                  <a:cxn ang="0">
                    <a:pos x="422" y="672"/>
                  </a:cxn>
                  <a:cxn ang="0">
                    <a:pos x="372" y="682"/>
                  </a:cxn>
                  <a:cxn ang="0">
                    <a:pos x="320" y="684"/>
                  </a:cxn>
                  <a:cxn ang="0">
                    <a:pos x="270" y="676"/>
                  </a:cxn>
                  <a:cxn ang="0">
                    <a:pos x="222" y="662"/>
                  </a:cxn>
                  <a:cxn ang="0">
                    <a:pos x="176" y="642"/>
                  </a:cxn>
                  <a:cxn ang="0">
                    <a:pos x="136" y="616"/>
                  </a:cxn>
                  <a:cxn ang="0">
                    <a:pos x="98" y="584"/>
                  </a:cxn>
                  <a:cxn ang="0">
                    <a:pos x="68" y="546"/>
                  </a:cxn>
                  <a:cxn ang="0">
                    <a:pos x="40" y="504"/>
                  </a:cxn>
                  <a:cxn ang="0">
                    <a:pos x="20" y="460"/>
                  </a:cxn>
                  <a:cxn ang="0">
                    <a:pos x="8" y="410"/>
                  </a:cxn>
                  <a:cxn ang="0">
                    <a:pos x="0" y="360"/>
                  </a:cxn>
                  <a:cxn ang="0">
                    <a:pos x="2" y="306"/>
                  </a:cxn>
                  <a:cxn ang="0">
                    <a:pos x="10" y="256"/>
                  </a:cxn>
                  <a:cxn ang="0">
                    <a:pos x="26" y="208"/>
                  </a:cxn>
                  <a:cxn ang="0">
                    <a:pos x="50" y="164"/>
                  </a:cxn>
                  <a:cxn ang="0">
                    <a:pos x="78" y="124"/>
                  </a:cxn>
                  <a:cxn ang="0">
                    <a:pos x="110" y="88"/>
                  </a:cxn>
                  <a:cxn ang="0">
                    <a:pos x="148" y="58"/>
                  </a:cxn>
                  <a:cxn ang="0">
                    <a:pos x="192" y="34"/>
                  </a:cxn>
                  <a:cxn ang="0">
                    <a:pos x="236" y="14"/>
                  </a:cxn>
                  <a:cxn ang="0">
                    <a:pos x="286" y="4"/>
                  </a:cxn>
                  <a:cxn ang="0">
                    <a:pos x="338" y="0"/>
                  </a:cxn>
                </a:cxnLst>
                <a:rect l="0" t="0" r="r" b="b"/>
                <a:pathLst>
                  <a:path w="674" h="684">
                    <a:moveTo>
                      <a:pt x="338" y="0"/>
                    </a:moveTo>
                    <a:lnTo>
                      <a:pt x="354" y="0"/>
                    </a:lnTo>
                    <a:lnTo>
                      <a:pt x="372" y="2"/>
                    </a:lnTo>
                    <a:lnTo>
                      <a:pt x="388" y="4"/>
                    </a:lnTo>
                    <a:lnTo>
                      <a:pt x="404" y="6"/>
                    </a:lnTo>
                    <a:lnTo>
                      <a:pt x="422" y="10"/>
                    </a:lnTo>
                    <a:lnTo>
                      <a:pt x="438" y="14"/>
                    </a:lnTo>
                    <a:lnTo>
                      <a:pt x="452" y="20"/>
                    </a:lnTo>
                    <a:lnTo>
                      <a:pt x="468" y="26"/>
                    </a:lnTo>
                    <a:lnTo>
                      <a:pt x="484" y="34"/>
                    </a:lnTo>
                    <a:lnTo>
                      <a:pt x="498" y="40"/>
                    </a:lnTo>
                    <a:lnTo>
                      <a:pt x="512" y="48"/>
                    </a:lnTo>
                    <a:lnTo>
                      <a:pt x="526" y="58"/>
                    </a:lnTo>
                    <a:lnTo>
                      <a:pt x="538" y="68"/>
                    </a:lnTo>
                    <a:lnTo>
                      <a:pt x="552" y="78"/>
                    </a:lnTo>
                    <a:lnTo>
                      <a:pt x="564" y="88"/>
                    </a:lnTo>
                    <a:lnTo>
                      <a:pt x="576" y="100"/>
                    </a:lnTo>
                    <a:lnTo>
                      <a:pt x="586" y="112"/>
                    </a:lnTo>
                    <a:lnTo>
                      <a:pt x="596" y="124"/>
                    </a:lnTo>
                    <a:lnTo>
                      <a:pt x="606" y="136"/>
                    </a:lnTo>
                    <a:lnTo>
                      <a:pt x="616" y="150"/>
                    </a:lnTo>
                    <a:lnTo>
                      <a:pt x="624" y="164"/>
                    </a:lnTo>
                    <a:lnTo>
                      <a:pt x="634" y="178"/>
                    </a:lnTo>
                    <a:lnTo>
                      <a:pt x="640" y="194"/>
                    </a:lnTo>
                    <a:lnTo>
                      <a:pt x="648" y="208"/>
                    </a:lnTo>
                    <a:lnTo>
                      <a:pt x="654" y="224"/>
                    </a:lnTo>
                    <a:lnTo>
                      <a:pt x="658" y="240"/>
                    </a:lnTo>
                    <a:lnTo>
                      <a:pt x="664" y="256"/>
                    </a:lnTo>
                    <a:lnTo>
                      <a:pt x="666" y="272"/>
                    </a:lnTo>
                    <a:lnTo>
                      <a:pt x="670" y="290"/>
                    </a:lnTo>
                    <a:lnTo>
                      <a:pt x="672" y="306"/>
                    </a:lnTo>
                    <a:lnTo>
                      <a:pt x="674" y="324"/>
                    </a:lnTo>
                    <a:lnTo>
                      <a:pt x="674" y="342"/>
                    </a:lnTo>
                    <a:lnTo>
                      <a:pt x="674" y="360"/>
                    </a:lnTo>
                    <a:lnTo>
                      <a:pt x="672" y="376"/>
                    </a:lnTo>
                    <a:lnTo>
                      <a:pt x="670" y="394"/>
                    </a:lnTo>
                    <a:lnTo>
                      <a:pt x="666" y="410"/>
                    </a:lnTo>
                    <a:lnTo>
                      <a:pt x="664" y="428"/>
                    </a:lnTo>
                    <a:lnTo>
                      <a:pt x="658" y="444"/>
                    </a:lnTo>
                    <a:lnTo>
                      <a:pt x="654" y="460"/>
                    </a:lnTo>
                    <a:lnTo>
                      <a:pt x="648" y="474"/>
                    </a:lnTo>
                    <a:lnTo>
                      <a:pt x="640" y="490"/>
                    </a:lnTo>
                    <a:lnTo>
                      <a:pt x="634" y="504"/>
                    </a:lnTo>
                    <a:lnTo>
                      <a:pt x="624" y="518"/>
                    </a:lnTo>
                    <a:lnTo>
                      <a:pt x="616" y="532"/>
                    </a:lnTo>
                    <a:lnTo>
                      <a:pt x="606" y="546"/>
                    </a:lnTo>
                    <a:lnTo>
                      <a:pt x="596" y="560"/>
                    </a:lnTo>
                    <a:lnTo>
                      <a:pt x="586" y="572"/>
                    </a:lnTo>
                    <a:lnTo>
                      <a:pt x="576" y="584"/>
                    </a:lnTo>
                    <a:lnTo>
                      <a:pt x="564" y="594"/>
                    </a:lnTo>
                    <a:lnTo>
                      <a:pt x="552" y="606"/>
                    </a:lnTo>
                    <a:lnTo>
                      <a:pt x="538" y="616"/>
                    </a:lnTo>
                    <a:lnTo>
                      <a:pt x="526" y="626"/>
                    </a:lnTo>
                    <a:lnTo>
                      <a:pt x="512" y="634"/>
                    </a:lnTo>
                    <a:lnTo>
                      <a:pt x="498" y="642"/>
                    </a:lnTo>
                    <a:lnTo>
                      <a:pt x="484" y="650"/>
                    </a:lnTo>
                    <a:lnTo>
                      <a:pt x="468" y="656"/>
                    </a:lnTo>
                    <a:lnTo>
                      <a:pt x="452" y="662"/>
                    </a:lnTo>
                    <a:lnTo>
                      <a:pt x="438" y="668"/>
                    </a:lnTo>
                    <a:lnTo>
                      <a:pt x="422" y="672"/>
                    </a:lnTo>
                    <a:lnTo>
                      <a:pt x="404" y="676"/>
                    </a:lnTo>
                    <a:lnTo>
                      <a:pt x="388" y="680"/>
                    </a:lnTo>
                    <a:lnTo>
                      <a:pt x="372" y="682"/>
                    </a:lnTo>
                    <a:lnTo>
                      <a:pt x="354" y="684"/>
                    </a:lnTo>
                    <a:lnTo>
                      <a:pt x="338" y="684"/>
                    </a:lnTo>
                    <a:lnTo>
                      <a:pt x="320" y="684"/>
                    </a:lnTo>
                    <a:lnTo>
                      <a:pt x="302" y="682"/>
                    </a:lnTo>
                    <a:lnTo>
                      <a:pt x="286" y="680"/>
                    </a:lnTo>
                    <a:lnTo>
                      <a:pt x="270" y="676"/>
                    </a:lnTo>
                    <a:lnTo>
                      <a:pt x="252" y="672"/>
                    </a:lnTo>
                    <a:lnTo>
                      <a:pt x="236" y="668"/>
                    </a:lnTo>
                    <a:lnTo>
                      <a:pt x="222" y="662"/>
                    </a:lnTo>
                    <a:lnTo>
                      <a:pt x="206" y="656"/>
                    </a:lnTo>
                    <a:lnTo>
                      <a:pt x="192" y="650"/>
                    </a:lnTo>
                    <a:lnTo>
                      <a:pt x="176" y="642"/>
                    </a:lnTo>
                    <a:lnTo>
                      <a:pt x="162" y="634"/>
                    </a:lnTo>
                    <a:lnTo>
                      <a:pt x="148" y="626"/>
                    </a:lnTo>
                    <a:lnTo>
                      <a:pt x="136" y="616"/>
                    </a:lnTo>
                    <a:lnTo>
                      <a:pt x="122" y="606"/>
                    </a:lnTo>
                    <a:lnTo>
                      <a:pt x="110" y="594"/>
                    </a:lnTo>
                    <a:lnTo>
                      <a:pt x="98" y="584"/>
                    </a:lnTo>
                    <a:lnTo>
                      <a:pt x="88" y="572"/>
                    </a:lnTo>
                    <a:lnTo>
                      <a:pt x="78" y="560"/>
                    </a:lnTo>
                    <a:lnTo>
                      <a:pt x="68" y="546"/>
                    </a:lnTo>
                    <a:lnTo>
                      <a:pt x="58" y="532"/>
                    </a:lnTo>
                    <a:lnTo>
                      <a:pt x="50" y="518"/>
                    </a:lnTo>
                    <a:lnTo>
                      <a:pt x="40" y="504"/>
                    </a:lnTo>
                    <a:lnTo>
                      <a:pt x="34" y="490"/>
                    </a:lnTo>
                    <a:lnTo>
                      <a:pt x="26" y="474"/>
                    </a:lnTo>
                    <a:lnTo>
                      <a:pt x="20" y="460"/>
                    </a:lnTo>
                    <a:lnTo>
                      <a:pt x="16" y="444"/>
                    </a:lnTo>
                    <a:lnTo>
                      <a:pt x="10" y="428"/>
                    </a:lnTo>
                    <a:lnTo>
                      <a:pt x="8" y="410"/>
                    </a:lnTo>
                    <a:lnTo>
                      <a:pt x="4" y="394"/>
                    </a:lnTo>
                    <a:lnTo>
                      <a:pt x="2" y="376"/>
                    </a:lnTo>
                    <a:lnTo>
                      <a:pt x="0" y="360"/>
                    </a:lnTo>
                    <a:lnTo>
                      <a:pt x="0" y="342"/>
                    </a:lnTo>
                    <a:lnTo>
                      <a:pt x="0" y="324"/>
                    </a:lnTo>
                    <a:lnTo>
                      <a:pt x="2" y="306"/>
                    </a:lnTo>
                    <a:lnTo>
                      <a:pt x="4" y="290"/>
                    </a:lnTo>
                    <a:lnTo>
                      <a:pt x="8" y="272"/>
                    </a:lnTo>
                    <a:lnTo>
                      <a:pt x="10" y="256"/>
                    </a:lnTo>
                    <a:lnTo>
                      <a:pt x="16" y="240"/>
                    </a:lnTo>
                    <a:lnTo>
                      <a:pt x="20" y="224"/>
                    </a:lnTo>
                    <a:lnTo>
                      <a:pt x="26" y="208"/>
                    </a:lnTo>
                    <a:lnTo>
                      <a:pt x="34" y="194"/>
                    </a:lnTo>
                    <a:lnTo>
                      <a:pt x="40" y="178"/>
                    </a:lnTo>
                    <a:lnTo>
                      <a:pt x="50" y="164"/>
                    </a:lnTo>
                    <a:lnTo>
                      <a:pt x="58" y="150"/>
                    </a:lnTo>
                    <a:lnTo>
                      <a:pt x="68" y="136"/>
                    </a:lnTo>
                    <a:lnTo>
                      <a:pt x="78" y="124"/>
                    </a:lnTo>
                    <a:lnTo>
                      <a:pt x="88" y="112"/>
                    </a:lnTo>
                    <a:lnTo>
                      <a:pt x="98" y="100"/>
                    </a:lnTo>
                    <a:lnTo>
                      <a:pt x="110" y="88"/>
                    </a:lnTo>
                    <a:lnTo>
                      <a:pt x="122" y="78"/>
                    </a:lnTo>
                    <a:lnTo>
                      <a:pt x="136" y="68"/>
                    </a:lnTo>
                    <a:lnTo>
                      <a:pt x="148" y="58"/>
                    </a:lnTo>
                    <a:lnTo>
                      <a:pt x="162" y="48"/>
                    </a:lnTo>
                    <a:lnTo>
                      <a:pt x="176" y="40"/>
                    </a:lnTo>
                    <a:lnTo>
                      <a:pt x="192" y="34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6" y="14"/>
                    </a:lnTo>
                    <a:lnTo>
                      <a:pt x="252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2" y="2"/>
                    </a:lnTo>
                    <a:lnTo>
                      <a:pt x="320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F4C8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6" name="Freeform 376"/>
              <p:cNvSpPr>
                <a:spLocks/>
              </p:cNvSpPr>
              <p:nvPr/>
            </p:nvSpPr>
            <p:spPr bwMode="auto">
              <a:xfrm>
                <a:off x="5124450" y="869950"/>
                <a:ext cx="1057275" cy="1076325"/>
              </a:xfrm>
              <a:custGeom>
                <a:avLst/>
                <a:gdLst/>
                <a:ahLst/>
                <a:cxnLst>
                  <a:cxn ang="0">
                    <a:pos x="368" y="2"/>
                  </a:cxn>
                  <a:cxn ang="0">
                    <a:pos x="416" y="12"/>
                  </a:cxn>
                  <a:cxn ang="0">
                    <a:pos x="462" y="28"/>
                  </a:cxn>
                  <a:cxn ang="0">
                    <a:pos x="506" y="50"/>
                  </a:cxn>
                  <a:cxn ang="0">
                    <a:pos x="546" y="78"/>
                  </a:cxn>
                  <a:cxn ang="0">
                    <a:pos x="580" y="112"/>
                  </a:cxn>
                  <a:cxn ang="0">
                    <a:pos x="610" y="150"/>
                  </a:cxn>
                  <a:cxn ang="0">
                    <a:pos x="634" y="192"/>
                  </a:cxn>
                  <a:cxn ang="0">
                    <a:pos x="652" y="238"/>
                  </a:cxn>
                  <a:cxn ang="0">
                    <a:pos x="662" y="288"/>
                  </a:cxn>
                  <a:cxn ang="0">
                    <a:pos x="666" y="340"/>
                  </a:cxn>
                  <a:cxn ang="0">
                    <a:pos x="662" y="392"/>
                  </a:cxn>
                  <a:cxn ang="0">
                    <a:pos x="652" y="440"/>
                  </a:cxn>
                  <a:cxn ang="0">
                    <a:pos x="634" y="486"/>
                  </a:cxn>
                  <a:cxn ang="0">
                    <a:pos x="610" y="530"/>
                  </a:cxn>
                  <a:cxn ang="0">
                    <a:pos x="580" y="568"/>
                  </a:cxn>
                  <a:cxn ang="0">
                    <a:pos x="546" y="602"/>
                  </a:cxn>
                  <a:cxn ang="0">
                    <a:pos x="506" y="630"/>
                  </a:cxn>
                  <a:cxn ang="0">
                    <a:pos x="462" y="652"/>
                  </a:cxn>
                  <a:cxn ang="0">
                    <a:pos x="416" y="668"/>
                  </a:cxn>
                  <a:cxn ang="0">
                    <a:pos x="368" y="676"/>
                  </a:cxn>
                  <a:cxn ang="0">
                    <a:pos x="316" y="678"/>
                  </a:cxn>
                  <a:cxn ang="0">
                    <a:pos x="266" y="672"/>
                  </a:cxn>
                  <a:cxn ang="0">
                    <a:pos x="218" y="658"/>
                  </a:cxn>
                  <a:cxn ang="0">
                    <a:pos x="174" y="638"/>
                  </a:cxn>
                  <a:cxn ang="0">
                    <a:pos x="134" y="612"/>
                  </a:cxn>
                  <a:cxn ang="0">
                    <a:pos x="98" y="580"/>
                  </a:cxn>
                  <a:cxn ang="0">
                    <a:pos x="66" y="542"/>
                  </a:cxn>
                  <a:cxn ang="0">
                    <a:pos x="40" y="502"/>
                  </a:cxn>
                  <a:cxn ang="0">
                    <a:pos x="20" y="456"/>
                  </a:cxn>
                  <a:cxn ang="0">
                    <a:pos x="6" y="408"/>
                  </a:cxn>
                  <a:cxn ang="0">
                    <a:pos x="0" y="356"/>
                  </a:cxn>
                  <a:cxn ang="0">
                    <a:pos x="2" y="304"/>
                  </a:cxn>
                  <a:cxn ang="0">
                    <a:pos x="10" y="254"/>
                  </a:cxn>
                  <a:cxn ang="0">
                    <a:pos x="26" y="208"/>
                  </a:cxn>
                  <a:cxn ang="0">
                    <a:pos x="48" y="164"/>
                  </a:cxn>
                  <a:cxn ang="0">
                    <a:pos x="76" y="124"/>
                  </a:cxn>
                  <a:cxn ang="0">
                    <a:pos x="108" y="88"/>
                  </a:cxn>
                  <a:cxn ang="0">
                    <a:pos x="146" y="58"/>
                  </a:cxn>
                  <a:cxn ang="0">
                    <a:pos x="188" y="34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4" y="0"/>
                  </a:cxn>
                </a:cxnLst>
                <a:rect l="0" t="0" r="r" b="b"/>
                <a:pathLst>
                  <a:path w="666" h="678">
                    <a:moveTo>
                      <a:pt x="334" y="0"/>
                    </a:moveTo>
                    <a:lnTo>
                      <a:pt x="350" y="0"/>
                    </a:lnTo>
                    <a:lnTo>
                      <a:pt x="368" y="2"/>
                    </a:lnTo>
                    <a:lnTo>
                      <a:pt x="384" y="4"/>
                    </a:lnTo>
                    <a:lnTo>
                      <a:pt x="400" y="8"/>
                    </a:lnTo>
                    <a:lnTo>
                      <a:pt x="416" y="12"/>
                    </a:lnTo>
                    <a:lnTo>
                      <a:pt x="432" y="16"/>
                    </a:lnTo>
                    <a:lnTo>
                      <a:pt x="448" y="22"/>
                    </a:lnTo>
                    <a:lnTo>
                      <a:pt x="462" y="28"/>
                    </a:lnTo>
                    <a:lnTo>
                      <a:pt x="478" y="34"/>
                    </a:lnTo>
                    <a:lnTo>
                      <a:pt x="492" y="42"/>
                    </a:lnTo>
                    <a:lnTo>
                      <a:pt x="506" y="50"/>
                    </a:lnTo>
                    <a:lnTo>
                      <a:pt x="520" y="58"/>
                    </a:lnTo>
                    <a:lnTo>
                      <a:pt x="532" y="68"/>
                    </a:lnTo>
                    <a:lnTo>
                      <a:pt x="546" y="78"/>
                    </a:lnTo>
                    <a:lnTo>
                      <a:pt x="558" y="88"/>
                    </a:lnTo>
                    <a:lnTo>
                      <a:pt x="568" y="100"/>
                    </a:lnTo>
                    <a:lnTo>
                      <a:pt x="580" y="112"/>
                    </a:lnTo>
                    <a:lnTo>
                      <a:pt x="590" y="124"/>
                    </a:lnTo>
                    <a:lnTo>
                      <a:pt x="600" y="136"/>
                    </a:lnTo>
                    <a:lnTo>
                      <a:pt x="610" y="150"/>
                    </a:lnTo>
                    <a:lnTo>
                      <a:pt x="618" y="164"/>
                    </a:lnTo>
                    <a:lnTo>
                      <a:pt x="626" y="178"/>
                    </a:lnTo>
                    <a:lnTo>
                      <a:pt x="634" y="192"/>
                    </a:lnTo>
                    <a:lnTo>
                      <a:pt x="640" y="208"/>
                    </a:lnTo>
                    <a:lnTo>
                      <a:pt x="646" y="222"/>
                    </a:lnTo>
                    <a:lnTo>
                      <a:pt x="652" y="238"/>
                    </a:lnTo>
                    <a:lnTo>
                      <a:pt x="656" y="254"/>
                    </a:lnTo>
                    <a:lnTo>
                      <a:pt x="660" y="272"/>
                    </a:lnTo>
                    <a:lnTo>
                      <a:pt x="662" y="288"/>
                    </a:lnTo>
                    <a:lnTo>
                      <a:pt x="664" y="304"/>
                    </a:lnTo>
                    <a:lnTo>
                      <a:pt x="666" y="322"/>
                    </a:lnTo>
                    <a:lnTo>
                      <a:pt x="666" y="340"/>
                    </a:lnTo>
                    <a:lnTo>
                      <a:pt x="666" y="356"/>
                    </a:lnTo>
                    <a:lnTo>
                      <a:pt x="664" y="374"/>
                    </a:lnTo>
                    <a:lnTo>
                      <a:pt x="662" y="392"/>
                    </a:lnTo>
                    <a:lnTo>
                      <a:pt x="660" y="408"/>
                    </a:lnTo>
                    <a:lnTo>
                      <a:pt x="656" y="424"/>
                    </a:lnTo>
                    <a:lnTo>
                      <a:pt x="652" y="440"/>
                    </a:lnTo>
                    <a:lnTo>
                      <a:pt x="646" y="456"/>
                    </a:lnTo>
                    <a:lnTo>
                      <a:pt x="640" y="472"/>
                    </a:lnTo>
                    <a:lnTo>
                      <a:pt x="634" y="486"/>
                    </a:lnTo>
                    <a:lnTo>
                      <a:pt x="626" y="502"/>
                    </a:lnTo>
                    <a:lnTo>
                      <a:pt x="618" y="516"/>
                    </a:lnTo>
                    <a:lnTo>
                      <a:pt x="610" y="530"/>
                    </a:lnTo>
                    <a:lnTo>
                      <a:pt x="600" y="542"/>
                    </a:lnTo>
                    <a:lnTo>
                      <a:pt x="590" y="556"/>
                    </a:lnTo>
                    <a:lnTo>
                      <a:pt x="580" y="568"/>
                    </a:lnTo>
                    <a:lnTo>
                      <a:pt x="568" y="580"/>
                    </a:lnTo>
                    <a:lnTo>
                      <a:pt x="558" y="590"/>
                    </a:lnTo>
                    <a:lnTo>
                      <a:pt x="546" y="602"/>
                    </a:lnTo>
                    <a:lnTo>
                      <a:pt x="532" y="612"/>
                    </a:lnTo>
                    <a:lnTo>
                      <a:pt x="520" y="620"/>
                    </a:lnTo>
                    <a:lnTo>
                      <a:pt x="506" y="630"/>
                    </a:lnTo>
                    <a:lnTo>
                      <a:pt x="492" y="638"/>
                    </a:lnTo>
                    <a:lnTo>
                      <a:pt x="478" y="646"/>
                    </a:lnTo>
                    <a:lnTo>
                      <a:pt x="462" y="652"/>
                    </a:lnTo>
                    <a:lnTo>
                      <a:pt x="448" y="658"/>
                    </a:lnTo>
                    <a:lnTo>
                      <a:pt x="432" y="664"/>
                    </a:lnTo>
                    <a:lnTo>
                      <a:pt x="416" y="668"/>
                    </a:lnTo>
                    <a:lnTo>
                      <a:pt x="400" y="672"/>
                    </a:lnTo>
                    <a:lnTo>
                      <a:pt x="384" y="674"/>
                    </a:lnTo>
                    <a:lnTo>
                      <a:pt x="368" y="676"/>
                    </a:lnTo>
                    <a:lnTo>
                      <a:pt x="350" y="678"/>
                    </a:lnTo>
                    <a:lnTo>
                      <a:pt x="334" y="678"/>
                    </a:lnTo>
                    <a:lnTo>
                      <a:pt x="316" y="678"/>
                    </a:lnTo>
                    <a:lnTo>
                      <a:pt x="298" y="676"/>
                    </a:lnTo>
                    <a:lnTo>
                      <a:pt x="282" y="674"/>
                    </a:lnTo>
                    <a:lnTo>
                      <a:pt x="266" y="672"/>
                    </a:lnTo>
                    <a:lnTo>
                      <a:pt x="250" y="668"/>
                    </a:lnTo>
                    <a:lnTo>
                      <a:pt x="234" y="664"/>
                    </a:lnTo>
                    <a:lnTo>
                      <a:pt x="218" y="658"/>
                    </a:lnTo>
                    <a:lnTo>
                      <a:pt x="204" y="652"/>
                    </a:lnTo>
                    <a:lnTo>
                      <a:pt x="188" y="646"/>
                    </a:lnTo>
                    <a:lnTo>
                      <a:pt x="174" y="638"/>
                    </a:lnTo>
                    <a:lnTo>
                      <a:pt x="160" y="630"/>
                    </a:lnTo>
                    <a:lnTo>
                      <a:pt x="146" y="620"/>
                    </a:lnTo>
                    <a:lnTo>
                      <a:pt x="134" y="612"/>
                    </a:lnTo>
                    <a:lnTo>
                      <a:pt x="120" y="602"/>
                    </a:lnTo>
                    <a:lnTo>
                      <a:pt x="108" y="590"/>
                    </a:lnTo>
                    <a:lnTo>
                      <a:pt x="98" y="580"/>
                    </a:lnTo>
                    <a:lnTo>
                      <a:pt x="86" y="568"/>
                    </a:lnTo>
                    <a:lnTo>
                      <a:pt x="76" y="556"/>
                    </a:lnTo>
                    <a:lnTo>
                      <a:pt x="66" y="542"/>
                    </a:lnTo>
                    <a:lnTo>
                      <a:pt x="56" y="530"/>
                    </a:lnTo>
                    <a:lnTo>
                      <a:pt x="48" y="516"/>
                    </a:lnTo>
                    <a:lnTo>
                      <a:pt x="40" y="502"/>
                    </a:lnTo>
                    <a:lnTo>
                      <a:pt x="32" y="486"/>
                    </a:lnTo>
                    <a:lnTo>
                      <a:pt x="26" y="472"/>
                    </a:lnTo>
                    <a:lnTo>
                      <a:pt x="20" y="456"/>
                    </a:lnTo>
                    <a:lnTo>
                      <a:pt x="14" y="440"/>
                    </a:lnTo>
                    <a:lnTo>
                      <a:pt x="10" y="424"/>
                    </a:lnTo>
                    <a:lnTo>
                      <a:pt x="6" y="408"/>
                    </a:lnTo>
                    <a:lnTo>
                      <a:pt x="4" y="392"/>
                    </a:lnTo>
                    <a:lnTo>
                      <a:pt x="2" y="374"/>
                    </a:lnTo>
                    <a:lnTo>
                      <a:pt x="0" y="356"/>
                    </a:lnTo>
                    <a:lnTo>
                      <a:pt x="0" y="340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4" y="288"/>
                    </a:lnTo>
                    <a:lnTo>
                      <a:pt x="6" y="272"/>
                    </a:lnTo>
                    <a:lnTo>
                      <a:pt x="10" y="254"/>
                    </a:lnTo>
                    <a:lnTo>
                      <a:pt x="14" y="238"/>
                    </a:lnTo>
                    <a:lnTo>
                      <a:pt x="20" y="222"/>
                    </a:lnTo>
                    <a:lnTo>
                      <a:pt x="26" y="208"/>
                    </a:lnTo>
                    <a:lnTo>
                      <a:pt x="32" y="192"/>
                    </a:lnTo>
                    <a:lnTo>
                      <a:pt x="40" y="178"/>
                    </a:lnTo>
                    <a:lnTo>
                      <a:pt x="48" y="164"/>
                    </a:lnTo>
                    <a:lnTo>
                      <a:pt x="56" y="150"/>
                    </a:lnTo>
                    <a:lnTo>
                      <a:pt x="66" y="136"/>
                    </a:lnTo>
                    <a:lnTo>
                      <a:pt x="76" y="124"/>
                    </a:lnTo>
                    <a:lnTo>
                      <a:pt x="86" y="112"/>
                    </a:lnTo>
                    <a:lnTo>
                      <a:pt x="98" y="100"/>
                    </a:lnTo>
                    <a:lnTo>
                      <a:pt x="108" y="88"/>
                    </a:lnTo>
                    <a:lnTo>
                      <a:pt x="120" y="78"/>
                    </a:lnTo>
                    <a:lnTo>
                      <a:pt x="134" y="68"/>
                    </a:lnTo>
                    <a:lnTo>
                      <a:pt x="146" y="58"/>
                    </a:lnTo>
                    <a:lnTo>
                      <a:pt x="160" y="50"/>
                    </a:lnTo>
                    <a:lnTo>
                      <a:pt x="174" y="42"/>
                    </a:lnTo>
                    <a:lnTo>
                      <a:pt x="188" y="34"/>
                    </a:lnTo>
                    <a:lnTo>
                      <a:pt x="204" y="28"/>
                    </a:lnTo>
                    <a:lnTo>
                      <a:pt x="218" y="22"/>
                    </a:lnTo>
                    <a:lnTo>
                      <a:pt x="234" y="16"/>
                    </a:lnTo>
                    <a:lnTo>
                      <a:pt x="250" y="12"/>
                    </a:lnTo>
                    <a:lnTo>
                      <a:pt x="266" y="8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6" y="0"/>
                    </a:lnTo>
                    <a:lnTo>
                      <a:pt x="334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6CA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7" name="Freeform 377"/>
              <p:cNvSpPr>
                <a:spLocks/>
              </p:cNvSpPr>
              <p:nvPr/>
            </p:nvSpPr>
            <p:spPr bwMode="auto">
              <a:xfrm>
                <a:off x="5127625" y="876300"/>
                <a:ext cx="1050925" cy="1066800"/>
              </a:xfrm>
              <a:custGeom>
                <a:avLst/>
                <a:gdLst/>
                <a:ahLst/>
                <a:cxnLst>
                  <a:cxn ang="0">
                    <a:pos x="364" y="2"/>
                  </a:cxn>
                  <a:cxn ang="0">
                    <a:pos x="414" y="10"/>
                  </a:cxn>
                  <a:cxn ang="0">
                    <a:pos x="460" y="26"/>
                  </a:cxn>
                  <a:cxn ang="0">
                    <a:pos x="502" y="48"/>
                  </a:cxn>
                  <a:cxn ang="0">
                    <a:pos x="542" y="76"/>
                  </a:cxn>
                  <a:cxn ang="0">
                    <a:pos x="576" y="110"/>
                  </a:cxn>
                  <a:cxn ang="0">
                    <a:pos x="606" y="148"/>
                  </a:cxn>
                  <a:cxn ang="0">
                    <a:pos x="628" y="190"/>
                  </a:cxn>
                  <a:cxn ang="0">
                    <a:pos x="646" y="236"/>
                  </a:cxn>
                  <a:cxn ang="0">
                    <a:pos x="658" y="284"/>
                  </a:cxn>
                  <a:cxn ang="0">
                    <a:pos x="662" y="336"/>
                  </a:cxn>
                  <a:cxn ang="0">
                    <a:pos x="658" y="386"/>
                  </a:cxn>
                  <a:cxn ang="0">
                    <a:pos x="646" y="436"/>
                  </a:cxn>
                  <a:cxn ang="0">
                    <a:pos x="628" y="482"/>
                  </a:cxn>
                  <a:cxn ang="0">
                    <a:pos x="606" y="524"/>
                  </a:cxn>
                  <a:cxn ang="0">
                    <a:pos x="576" y="562"/>
                  </a:cxn>
                  <a:cxn ang="0">
                    <a:pos x="542" y="594"/>
                  </a:cxn>
                  <a:cxn ang="0">
                    <a:pos x="502" y="622"/>
                  </a:cxn>
                  <a:cxn ang="0">
                    <a:pos x="460" y="646"/>
                  </a:cxn>
                  <a:cxn ang="0">
                    <a:pos x="414" y="660"/>
                  </a:cxn>
                  <a:cxn ang="0">
                    <a:pos x="364" y="670"/>
                  </a:cxn>
                  <a:cxn ang="0">
                    <a:pos x="314" y="670"/>
                  </a:cxn>
                  <a:cxn ang="0">
                    <a:pos x="264" y="664"/>
                  </a:cxn>
                  <a:cxn ang="0">
                    <a:pos x="218" y="652"/>
                  </a:cxn>
                  <a:cxn ang="0">
                    <a:pos x="174" y="630"/>
                  </a:cxn>
                  <a:cxn ang="0">
                    <a:pos x="134" y="604"/>
                  </a:cxn>
                  <a:cxn ang="0">
                    <a:pos x="98" y="574"/>
                  </a:cxn>
                  <a:cxn ang="0">
                    <a:pos x="66" y="536"/>
                  </a:cxn>
                  <a:cxn ang="0">
                    <a:pos x="40" y="496"/>
                  </a:cxn>
                  <a:cxn ang="0">
                    <a:pos x="20" y="452"/>
                  </a:cxn>
                  <a:cxn ang="0">
                    <a:pos x="8" y="404"/>
                  </a:cxn>
                  <a:cxn ang="0">
                    <a:pos x="0" y="352"/>
                  </a:cxn>
                  <a:cxn ang="0">
                    <a:pos x="2" y="302"/>
                  </a:cxn>
                  <a:cxn ang="0">
                    <a:pos x="10" y="252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6" y="122"/>
                  </a:cxn>
                  <a:cxn ang="0">
                    <a:pos x="108" y="86"/>
                  </a:cxn>
                  <a:cxn ang="0">
                    <a:pos x="146" y="58"/>
                  </a:cxn>
                  <a:cxn ang="0">
                    <a:pos x="188" y="32"/>
                  </a:cxn>
                  <a:cxn ang="0">
                    <a:pos x="232" y="14"/>
                  </a:cxn>
                  <a:cxn ang="0">
                    <a:pos x="280" y="4"/>
                  </a:cxn>
                  <a:cxn ang="0">
                    <a:pos x="332" y="0"/>
                  </a:cxn>
                </a:cxnLst>
                <a:rect l="0" t="0" r="r" b="b"/>
                <a:pathLst>
                  <a:path w="662" h="672">
                    <a:moveTo>
                      <a:pt x="332" y="0"/>
                    </a:moveTo>
                    <a:lnTo>
                      <a:pt x="348" y="0"/>
                    </a:lnTo>
                    <a:lnTo>
                      <a:pt x="364" y="2"/>
                    </a:lnTo>
                    <a:lnTo>
                      <a:pt x="382" y="4"/>
                    </a:lnTo>
                    <a:lnTo>
                      <a:pt x="398" y="6"/>
                    </a:lnTo>
                    <a:lnTo>
                      <a:pt x="414" y="10"/>
                    </a:lnTo>
                    <a:lnTo>
                      <a:pt x="430" y="14"/>
                    </a:lnTo>
                    <a:lnTo>
                      <a:pt x="444" y="20"/>
                    </a:lnTo>
                    <a:lnTo>
                      <a:pt x="460" y="26"/>
                    </a:lnTo>
                    <a:lnTo>
                      <a:pt x="474" y="32"/>
                    </a:lnTo>
                    <a:lnTo>
                      <a:pt x="488" y="40"/>
                    </a:lnTo>
                    <a:lnTo>
                      <a:pt x="502" y="48"/>
                    </a:lnTo>
                    <a:lnTo>
                      <a:pt x="516" y="58"/>
                    </a:lnTo>
                    <a:lnTo>
                      <a:pt x="528" y="66"/>
                    </a:lnTo>
                    <a:lnTo>
                      <a:pt x="542" y="76"/>
                    </a:lnTo>
                    <a:lnTo>
                      <a:pt x="554" y="86"/>
                    </a:lnTo>
                    <a:lnTo>
                      <a:pt x="564" y="98"/>
                    </a:lnTo>
                    <a:lnTo>
                      <a:pt x="576" y="110"/>
                    </a:lnTo>
                    <a:lnTo>
                      <a:pt x="586" y="122"/>
                    </a:lnTo>
                    <a:lnTo>
                      <a:pt x="596" y="134"/>
                    </a:lnTo>
                    <a:lnTo>
                      <a:pt x="606" y="148"/>
                    </a:lnTo>
                    <a:lnTo>
                      <a:pt x="614" y="162"/>
                    </a:lnTo>
                    <a:lnTo>
                      <a:pt x="622" y="176"/>
                    </a:lnTo>
                    <a:lnTo>
                      <a:pt x="628" y="190"/>
                    </a:lnTo>
                    <a:lnTo>
                      <a:pt x="636" y="204"/>
                    </a:lnTo>
                    <a:lnTo>
                      <a:pt x="642" y="220"/>
                    </a:lnTo>
                    <a:lnTo>
                      <a:pt x="646" y="236"/>
                    </a:lnTo>
                    <a:lnTo>
                      <a:pt x="652" y="252"/>
                    </a:lnTo>
                    <a:lnTo>
                      <a:pt x="654" y="268"/>
                    </a:lnTo>
                    <a:lnTo>
                      <a:pt x="658" y="284"/>
                    </a:lnTo>
                    <a:lnTo>
                      <a:pt x="660" y="302"/>
                    </a:lnTo>
                    <a:lnTo>
                      <a:pt x="662" y="318"/>
                    </a:lnTo>
                    <a:lnTo>
                      <a:pt x="662" y="336"/>
                    </a:lnTo>
                    <a:lnTo>
                      <a:pt x="662" y="352"/>
                    </a:lnTo>
                    <a:lnTo>
                      <a:pt x="660" y="370"/>
                    </a:lnTo>
                    <a:lnTo>
                      <a:pt x="658" y="386"/>
                    </a:lnTo>
                    <a:lnTo>
                      <a:pt x="654" y="404"/>
                    </a:lnTo>
                    <a:lnTo>
                      <a:pt x="652" y="420"/>
                    </a:lnTo>
                    <a:lnTo>
                      <a:pt x="646" y="436"/>
                    </a:lnTo>
                    <a:lnTo>
                      <a:pt x="642" y="452"/>
                    </a:lnTo>
                    <a:lnTo>
                      <a:pt x="636" y="466"/>
                    </a:lnTo>
                    <a:lnTo>
                      <a:pt x="628" y="482"/>
                    </a:lnTo>
                    <a:lnTo>
                      <a:pt x="622" y="496"/>
                    </a:lnTo>
                    <a:lnTo>
                      <a:pt x="614" y="510"/>
                    </a:lnTo>
                    <a:lnTo>
                      <a:pt x="606" y="524"/>
                    </a:lnTo>
                    <a:lnTo>
                      <a:pt x="596" y="536"/>
                    </a:lnTo>
                    <a:lnTo>
                      <a:pt x="586" y="550"/>
                    </a:lnTo>
                    <a:lnTo>
                      <a:pt x="576" y="562"/>
                    </a:lnTo>
                    <a:lnTo>
                      <a:pt x="564" y="574"/>
                    </a:lnTo>
                    <a:lnTo>
                      <a:pt x="554" y="584"/>
                    </a:lnTo>
                    <a:lnTo>
                      <a:pt x="542" y="594"/>
                    </a:lnTo>
                    <a:lnTo>
                      <a:pt x="528" y="604"/>
                    </a:lnTo>
                    <a:lnTo>
                      <a:pt x="516" y="614"/>
                    </a:lnTo>
                    <a:lnTo>
                      <a:pt x="502" y="622"/>
                    </a:lnTo>
                    <a:lnTo>
                      <a:pt x="488" y="630"/>
                    </a:lnTo>
                    <a:lnTo>
                      <a:pt x="474" y="638"/>
                    </a:lnTo>
                    <a:lnTo>
                      <a:pt x="460" y="646"/>
                    </a:lnTo>
                    <a:lnTo>
                      <a:pt x="444" y="652"/>
                    </a:lnTo>
                    <a:lnTo>
                      <a:pt x="430" y="656"/>
                    </a:lnTo>
                    <a:lnTo>
                      <a:pt x="414" y="660"/>
                    </a:lnTo>
                    <a:lnTo>
                      <a:pt x="398" y="664"/>
                    </a:lnTo>
                    <a:lnTo>
                      <a:pt x="382" y="668"/>
                    </a:lnTo>
                    <a:lnTo>
                      <a:pt x="364" y="670"/>
                    </a:lnTo>
                    <a:lnTo>
                      <a:pt x="348" y="670"/>
                    </a:lnTo>
                    <a:lnTo>
                      <a:pt x="332" y="672"/>
                    </a:lnTo>
                    <a:lnTo>
                      <a:pt x="314" y="670"/>
                    </a:lnTo>
                    <a:lnTo>
                      <a:pt x="298" y="670"/>
                    </a:lnTo>
                    <a:lnTo>
                      <a:pt x="280" y="668"/>
                    </a:lnTo>
                    <a:lnTo>
                      <a:pt x="264" y="664"/>
                    </a:lnTo>
                    <a:lnTo>
                      <a:pt x="248" y="660"/>
                    </a:lnTo>
                    <a:lnTo>
                      <a:pt x="232" y="656"/>
                    </a:lnTo>
                    <a:lnTo>
                      <a:pt x="218" y="652"/>
                    </a:lnTo>
                    <a:lnTo>
                      <a:pt x="202" y="646"/>
                    </a:lnTo>
                    <a:lnTo>
                      <a:pt x="188" y="638"/>
                    </a:lnTo>
                    <a:lnTo>
                      <a:pt x="174" y="630"/>
                    </a:lnTo>
                    <a:lnTo>
                      <a:pt x="160" y="622"/>
                    </a:lnTo>
                    <a:lnTo>
                      <a:pt x="146" y="614"/>
                    </a:lnTo>
                    <a:lnTo>
                      <a:pt x="134" y="604"/>
                    </a:lnTo>
                    <a:lnTo>
                      <a:pt x="120" y="594"/>
                    </a:lnTo>
                    <a:lnTo>
                      <a:pt x="108" y="584"/>
                    </a:lnTo>
                    <a:lnTo>
                      <a:pt x="98" y="574"/>
                    </a:lnTo>
                    <a:lnTo>
                      <a:pt x="86" y="562"/>
                    </a:lnTo>
                    <a:lnTo>
                      <a:pt x="76" y="550"/>
                    </a:lnTo>
                    <a:lnTo>
                      <a:pt x="66" y="536"/>
                    </a:lnTo>
                    <a:lnTo>
                      <a:pt x="56" y="524"/>
                    </a:lnTo>
                    <a:lnTo>
                      <a:pt x="48" y="510"/>
                    </a:lnTo>
                    <a:lnTo>
                      <a:pt x="40" y="496"/>
                    </a:lnTo>
                    <a:lnTo>
                      <a:pt x="34" y="482"/>
                    </a:lnTo>
                    <a:lnTo>
                      <a:pt x="26" y="466"/>
                    </a:lnTo>
                    <a:lnTo>
                      <a:pt x="20" y="452"/>
                    </a:lnTo>
                    <a:lnTo>
                      <a:pt x="16" y="436"/>
                    </a:lnTo>
                    <a:lnTo>
                      <a:pt x="10" y="420"/>
                    </a:lnTo>
                    <a:lnTo>
                      <a:pt x="8" y="404"/>
                    </a:lnTo>
                    <a:lnTo>
                      <a:pt x="4" y="386"/>
                    </a:lnTo>
                    <a:lnTo>
                      <a:pt x="2" y="370"/>
                    </a:lnTo>
                    <a:lnTo>
                      <a:pt x="0" y="352"/>
                    </a:lnTo>
                    <a:lnTo>
                      <a:pt x="0" y="336"/>
                    </a:lnTo>
                    <a:lnTo>
                      <a:pt x="0" y="318"/>
                    </a:lnTo>
                    <a:lnTo>
                      <a:pt x="2" y="302"/>
                    </a:lnTo>
                    <a:lnTo>
                      <a:pt x="4" y="284"/>
                    </a:lnTo>
                    <a:lnTo>
                      <a:pt x="8" y="268"/>
                    </a:lnTo>
                    <a:lnTo>
                      <a:pt x="10" y="252"/>
                    </a:lnTo>
                    <a:lnTo>
                      <a:pt x="16" y="236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4" y="190"/>
                    </a:lnTo>
                    <a:lnTo>
                      <a:pt x="40" y="176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6" y="134"/>
                    </a:lnTo>
                    <a:lnTo>
                      <a:pt x="76" y="122"/>
                    </a:lnTo>
                    <a:lnTo>
                      <a:pt x="86" y="110"/>
                    </a:lnTo>
                    <a:lnTo>
                      <a:pt x="98" y="98"/>
                    </a:lnTo>
                    <a:lnTo>
                      <a:pt x="108" y="86"/>
                    </a:lnTo>
                    <a:lnTo>
                      <a:pt x="120" y="76"/>
                    </a:lnTo>
                    <a:lnTo>
                      <a:pt x="134" y="66"/>
                    </a:lnTo>
                    <a:lnTo>
                      <a:pt x="146" y="58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2" y="26"/>
                    </a:lnTo>
                    <a:lnTo>
                      <a:pt x="218" y="20"/>
                    </a:lnTo>
                    <a:lnTo>
                      <a:pt x="232" y="14"/>
                    </a:lnTo>
                    <a:lnTo>
                      <a:pt x="248" y="10"/>
                    </a:lnTo>
                    <a:lnTo>
                      <a:pt x="264" y="6"/>
                    </a:lnTo>
                    <a:lnTo>
                      <a:pt x="280" y="4"/>
                    </a:lnTo>
                    <a:lnTo>
                      <a:pt x="298" y="2"/>
                    </a:lnTo>
                    <a:lnTo>
                      <a:pt x="314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F5CD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8" name="Freeform 378"/>
              <p:cNvSpPr>
                <a:spLocks/>
              </p:cNvSpPr>
              <p:nvPr/>
            </p:nvSpPr>
            <p:spPr bwMode="auto">
              <a:xfrm>
                <a:off x="5133975" y="879475"/>
                <a:ext cx="1038225" cy="1057275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8" y="12"/>
                  </a:cxn>
                  <a:cxn ang="0">
                    <a:pos x="454" y="26"/>
                  </a:cxn>
                  <a:cxn ang="0">
                    <a:pos x="496" y="50"/>
                  </a:cxn>
                  <a:cxn ang="0">
                    <a:pos x="536" y="76"/>
                  </a:cxn>
                  <a:cxn ang="0">
                    <a:pos x="570" y="110"/>
                  </a:cxn>
                  <a:cxn ang="0">
                    <a:pos x="598" y="148"/>
                  </a:cxn>
                  <a:cxn ang="0">
                    <a:pos x="622" y="190"/>
                  </a:cxn>
                  <a:cxn ang="0">
                    <a:pos x="640" y="234"/>
                  </a:cxn>
                  <a:cxn ang="0">
                    <a:pos x="650" y="282"/>
                  </a:cxn>
                  <a:cxn ang="0">
                    <a:pos x="654" y="334"/>
                  </a:cxn>
                  <a:cxn ang="0">
                    <a:pos x="650" y="384"/>
                  </a:cxn>
                  <a:cxn ang="0">
                    <a:pos x="640" y="432"/>
                  </a:cxn>
                  <a:cxn ang="0">
                    <a:pos x="622" y="478"/>
                  </a:cxn>
                  <a:cxn ang="0">
                    <a:pos x="598" y="520"/>
                  </a:cxn>
                  <a:cxn ang="0">
                    <a:pos x="570" y="558"/>
                  </a:cxn>
                  <a:cxn ang="0">
                    <a:pos x="536" y="590"/>
                  </a:cxn>
                  <a:cxn ang="0">
                    <a:pos x="496" y="618"/>
                  </a:cxn>
                  <a:cxn ang="0">
                    <a:pos x="454" y="640"/>
                  </a:cxn>
                  <a:cxn ang="0">
                    <a:pos x="408" y="656"/>
                  </a:cxn>
                  <a:cxn ang="0">
                    <a:pos x="360" y="664"/>
                  </a:cxn>
                  <a:cxn ang="0">
                    <a:pos x="310" y="666"/>
                  </a:cxn>
                  <a:cxn ang="0">
                    <a:pos x="262" y="660"/>
                  </a:cxn>
                  <a:cxn ang="0">
                    <a:pos x="214" y="646"/>
                  </a:cxn>
                  <a:cxn ang="0">
                    <a:pos x="170" y="626"/>
                  </a:cxn>
                  <a:cxn ang="0">
                    <a:pos x="132" y="600"/>
                  </a:cxn>
                  <a:cxn ang="0">
                    <a:pos x="96" y="568"/>
                  </a:cxn>
                  <a:cxn ang="0">
                    <a:pos x="64" y="532"/>
                  </a:cxn>
                  <a:cxn ang="0">
                    <a:pos x="40" y="492"/>
                  </a:cxn>
                  <a:cxn ang="0">
                    <a:pos x="20" y="448"/>
                  </a:cxn>
                  <a:cxn ang="0">
                    <a:pos x="6" y="400"/>
                  </a:cxn>
                  <a:cxn ang="0">
                    <a:pos x="0" y="350"/>
                  </a:cxn>
                  <a:cxn ang="0">
                    <a:pos x="2" y="300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4" y="122"/>
                  </a:cxn>
                  <a:cxn ang="0">
                    <a:pos x="106" y="88"/>
                  </a:cxn>
                  <a:cxn ang="0">
                    <a:pos x="144" y="58"/>
                  </a:cxn>
                  <a:cxn ang="0">
                    <a:pos x="186" y="34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4" h="666">
                    <a:moveTo>
                      <a:pt x="328" y="0"/>
                    </a:moveTo>
                    <a:lnTo>
                      <a:pt x="344" y="2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4" y="8"/>
                    </a:lnTo>
                    <a:lnTo>
                      <a:pt x="408" y="12"/>
                    </a:lnTo>
                    <a:lnTo>
                      <a:pt x="424" y="16"/>
                    </a:lnTo>
                    <a:lnTo>
                      <a:pt x="440" y="22"/>
                    </a:lnTo>
                    <a:lnTo>
                      <a:pt x="454" y="26"/>
                    </a:lnTo>
                    <a:lnTo>
                      <a:pt x="468" y="34"/>
                    </a:lnTo>
                    <a:lnTo>
                      <a:pt x="484" y="40"/>
                    </a:lnTo>
                    <a:lnTo>
                      <a:pt x="496" y="50"/>
                    </a:lnTo>
                    <a:lnTo>
                      <a:pt x="510" y="58"/>
                    </a:lnTo>
                    <a:lnTo>
                      <a:pt x="522" y="66"/>
                    </a:lnTo>
                    <a:lnTo>
                      <a:pt x="536" y="76"/>
                    </a:lnTo>
                    <a:lnTo>
                      <a:pt x="548" y="88"/>
                    </a:lnTo>
                    <a:lnTo>
                      <a:pt x="558" y="98"/>
                    </a:lnTo>
                    <a:lnTo>
                      <a:pt x="570" y="110"/>
                    </a:lnTo>
                    <a:lnTo>
                      <a:pt x="580" y="122"/>
                    </a:lnTo>
                    <a:lnTo>
                      <a:pt x="590" y="134"/>
                    </a:lnTo>
                    <a:lnTo>
                      <a:pt x="598" y="148"/>
                    </a:lnTo>
                    <a:lnTo>
                      <a:pt x="608" y="162"/>
                    </a:lnTo>
                    <a:lnTo>
                      <a:pt x="614" y="174"/>
                    </a:lnTo>
                    <a:lnTo>
                      <a:pt x="622" y="190"/>
                    </a:lnTo>
                    <a:lnTo>
                      <a:pt x="628" y="204"/>
                    </a:lnTo>
                    <a:lnTo>
                      <a:pt x="634" y="220"/>
                    </a:lnTo>
                    <a:lnTo>
                      <a:pt x="640" y="234"/>
                    </a:lnTo>
                    <a:lnTo>
                      <a:pt x="644" y="250"/>
                    </a:lnTo>
                    <a:lnTo>
                      <a:pt x="648" y="266"/>
                    </a:lnTo>
                    <a:lnTo>
                      <a:pt x="650" y="282"/>
                    </a:lnTo>
                    <a:lnTo>
                      <a:pt x="652" y="300"/>
                    </a:lnTo>
                    <a:lnTo>
                      <a:pt x="654" y="316"/>
                    </a:lnTo>
                    <a:lnTo>
                      <a:pt x="654" y="334"/>
                    </a:lnTo>
                    <a:lnTo>
                      <a:pt x="654" y="350"/>
                    </a:lnTo>
                    <a:lnTo>
                      <a:pt x="652" y="368"/>
                    </a:lnTo>
                    <a:lnTo>
                      <a:pt x="650" y="384"/>
                    </a:lnTo>
                    <a:lnTo>
                      <a:pt x="648" y="400"/>
                    </a:lnTo>
                    <a:lnTo>
                      <a:pt x="644" y="416"/>
                    </a:lnTo>
                    <a:lnTo>
                      <a:pt x="640" y="432"/>
                    </a:lnTo>
                    <a:lnTo>
                      <a:pt x="634" y="448"/>
                    </a:lnTo>
                    <a:lnTo>
                      <a:pt x="628" y="464"/>
                    </a:lnTo>
                    <a:lnTo>
                      <a:pt x="622" y="478"/>
                    </a:lnTo>
                    <a:lnTo>
                      <a:pt x="614" y="492"/>
                    </a:lnTo>
                    <a:lnTo>
                      <a:pt x="608" y="506"/>
                    </a:lnTo>
                    <a:lnTo>
                      <a:pt x="598" y="520"/>
                    </a:lnTo>
                    <a:lnTo>
                      <a:pt x="590" y="532"/>
                    </a:lnTo>
                    <a:lnTo>
                      <a:pt x="580" y="546"/>
                    </a:lnTo>
                    <a:lnTo>
                      <a:pt x="570" y="558"/>
                    </a:lnTo>
                    <a:lnTo>
                      <a:pt x="558" y="568"/>
                    </a:lnTo>
                    <a:lnTo>
                      <a:pt x="548" y="580"/>
                    </a:lnTo>
                    <a:lnTo>
                      <a:pt x="536" y="590"/>
                    </a:lnTo>
                    <a:lnTo>
                      <a:pt x="522" y="600"/>
                    </a:lnTo>
                    <a:lnTo>
                      <a:pt x="510" y="610"/>
                    </a:lnTo>
                    <a:lnTo>
                      <a:pt x="496" y="618"/>
                    </a:lnTo>
                    <a:lnTo>
                      <a:pt x="484" y="626"/>
                    </a:lnTo>
                    <a:lnTo>
                      <a:pt x="468" y="634"/>
                    </a:lnTo>
                    <a:lnTo>
                      <a:pt x="454" y="640"/>
                    </a:lnTo>
                    <a:lnTo>
                      <a:pt x="440" y="646"/>
                    </a:lnTo>
                    <a:lnTo>
                      <a:pt x="424" y="652"/>
                    </a:lnTo>
                    <a:lnTo>
                      <a:pt x="408" y="656"/>
                    </a:lnTo>
                    <a:lnTo>
                      <a:pt x="394" y="660"/>
                    </a:lnTo>
                    <a:lnTo>
                      <a:pt x="376" y="662"/>
                    </a:lnTo>
                    <a:lnTo>
                      <a:pt x="360" y="664"/>
                    </a:lnTo>
                    <a:lnTo>
                      <a:pt x="344" y="666"/>
                    </a:lnTo>
                    <a:lnTo>
                      <a:pt x="328" y="666"/>
                    </a:lnTo>
                    <a:lnTo>
                      <a:pt x="310" y="666"/>
                    </a:lnTo>
                    <a:lnTo>
                      <a:pt x="294" y="664"/>
                    </a:lnTo>
                    <a:lnTo>
                      <a:pt x="278" y="662"/>
                    </a:lnTo>
                    <a:lnTo>
                      <a:pt x="262" y="660"/>
                    </a:lnTo>
                    <a:lnTo>
                      <a:pt x="246" y="656"/>
                    </a:lnTo>
                    <a:lnTo>
                      <a:pt x="230" y="652"/>
                    </a:lnTo>
                    <a:lnTo>
                      <a:pt x="214" y="646"/>
                    </a:lnTo>
                    <a:lnTo>
                      <a:pt x="200" y="640"/>
                    </a:lnTo>
                    <a:lnTo>
                      <a:pt x="186" y="634"/>
                    </a:lnTo>
                    <a:lnTo>
                      <a:pt x="170" y="626"/>
                    </a:lnTo>
                    <a:lnTo>
                      <a:pt x="158" y="618"/>
                    </a:lnTo>
                    <a:lnTo>
                      <a:pt x="144" y="610"/>
                    </a:lnTo>
                    <a:lnTo>
                      <a:pt x="132" y="600"/>
                    </a:lnTo>
                    <a:lnTo>
                      <a:pt x="118" y="590"/>
                    </a:lnTo>
                    <a:lnTo>
                      <a:pt x="106" y="580"/>
                    </a:lnTo>
                    <a:lnTo>
                      <a:pt x="96" y="568"/>
                    </a:lnTo>
                    <a:lnTo>
                      <a:pt x="84" y="558"/>
                    </a:lnTo>
                    <a:lnTo>
                      <a:pt x="74" y="546"/>
                    </a:lnTo>
                    <a:lnTo>
                      <a:pt x="64" y="532"/>
                    </a:lnTo>
                    <a:lnTo>
                      <a:pt x="56" y="520"/>
                    </a:lnTo>
                    <a:lnTo>
                      <a:pt x="48" y="506"/>
                    </a:lnTo>
                    <a:lnTo>
                      <a:pt x="40" y="492"/>
                    </a:lnTo>
                    <a:lnTo>
                      <a:pt x="32" y="478"/>
                    </a:lnTo>
                    <a:lnTo>
                      <a:pt x="26" y="464"/>
                    </a:lnTo>
                    <a:lnTo>
                      <a:pt x="20" y="448"/>
                    </a:lnTo>
                    <a:lnTo>
                      <a:pt x="14" y="432"/>
                    </a:lnTo>
                    <a:lnTo>
                      <a:pt x="10" y="416"/>
                    </a:lnTo>
                    <a:lnTo>
                      <a:pt x="6" y="400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0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4" y="282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2" y="190"/>
                    </a:lnTo>
                    <a:lnTo>
                      <a:pt x="40" y="174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4" y="134"/>
                    </a:lnTo>
                    <a:lnTo>
                      <a:pt x="74" y="122"/>
                    </a:lnTo>
                    <a:lnTo>
                      <a:pt x="84" y="110"/>
                    </a:lnTo>
                    <a:lnTo>
                      <a:pt x="96" y="98"/>
                    </a:lnTo>
                    <a:lnTo>
                      <a:pt x="106" y="88"/>
                    </a:lnTo>
                    <a:lnTo>
                      <a:pt x="118" y="76"/>
                    </a:lnTo>
                    <a:lnTo>
                      <a:pt x="132" y="66"/>
                    </a:lnTo>
                    <a:lnTo>
                      <a:pt x="144" y="58"/>
                    </a:lnTo>
                    <a:lnTo>
                      <a:pt x="158" y="50"/>
                    </a:lnTo>
                    <a:lnTo>
                      <a:pt x="170" y="40"/>
                    </a:lnTo>
                    <a:lnTo>
                      <a:pt x="186" y="34"/>
                    </a:lnTo>
                    <a:lnTo>
                      <a:pt x="200" y="26"/>
                    </a:lnTo>
                    <a:lnTo>
                      <a:pt x="214" y="22"/>
                    </a:lnTo>
                    <a:lnTo>
                      <a:pt x="230" y="16"/>
                    </a:lnTo>
                    <a:lnTo>
                      <a:pt x="246" y="12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F5C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9" name="Freeform 379"/>
              <p:cNvSpPr>
                <a:spLocks/>
              </p:cNvSpPr>
              <p:nvPr/>
            </p:nvSpPr>
            <p:spPr bwMode="auto">
              <a:xfrm>
                <a:off x="5156200" y="901700"/>
                <a:ext cx="1003300" cy="1019175"/>
              </a:xfrm>
              <a:custGeom>
                <a:avLst/>
                <a:gdLst/>
                <a:ahLst/>
                <a:cxnLst>
                  <a:cxn ang="0">
                    <a:pos x="348" y="2"/>
                  </a:cxn>
                  <a:cxn ang="0">
                    <a:pos x="396" y="10"/>
                  </a:cxn>
                  <a:cxn ang="0">
                    <a:pos x="440" y="26"/>
                  </a:cxn>
                  <a:cxn ang="0">
                    <a:pos x="480" y="46"/>
                  </a:cxn>
                  <a:cxn ang="0">
                    <a:pos x="518" y="74"/>
                  </a:cxn>
                  <a:cxn ang="0">
                    <a:pos x="550" y="106"/>
                  </a:cxn>
                  <a:cxn ang="0">
                    <a:pos x="578" y="142"/>
                  </a:cxn>
                  <a:cxn ang="0">
                    <a:pos x="602" y="182"/>
                  </a:cxn>
                  <a:cxn ang="0">
                    <a:pos x="618" y="226"/>
                  </a:cxn>
                  <a:cxn ang="0">
                    <a:pos x="628" y="272"/>
                  </a:cxn>
                  <a:cxn ang="0">
                    <a:pos x="632" y="322"/>
                  </a:cxn>
                  <a:cxn ang="0">
                    <a:pos x="628" y="370"/>
                  </a:cxn>
                  <a:cxn ang="0">
                    <a:pos x="618" y="416"/>
                  </a:cxn>
                  <a:cxn ang="0">
                    <a:pos x="602" y="460"/>
                  </a:cxn>
                  <a:cxn ang="0">
                    <a:pos x="578" y="500"/>
                  </a:cxn>
                  <a:cxn ang="0">
                    <a:pos x="550" y="536"/>
                  </a:cxn>
                  <a:cxn ang="0">
                    <a:pos x="518" y="568"/>
                  </a:cxn>
                  <a:cxn ang="0">
                    <a:pos x="480" y="596"/>
                  </a:cxn>
                  <a:cxn ang="0">
                    <a:pos x="440" y="616"/>
                  </a:cxn>
                  <a:cxn ang="0">
                    <a:pos x="396" y="632"/>
                  </a:cxn>
                  <a:cxn ang="0">
                    <a:pos x="348" y="640"/>
                  </a:cxn>
                  <a:cxn ang="0">
                    <a:pos x="300" y="642"/>
                  </a:cxn>
                  <a:cxn ang="0">
                    <a:pos x="252" y="636"/>
                  </a:cxn>
                  <a:cxn ang="0">
                    <a:pos x="208" y="622"/>
                  </a:cxn>
                  <a:cxn ang="0">
                    <a:pos x="166" y="604"/>
                  </a:cxn>
                  <a:cxn ang="0">
                    <a:pos x="128" y="578"/>
                  </a:cxn>
                  <a:cxn ang="0">
                    <a:pos x="94" y="548"/>
                  </a:cxn>
                  <a:cxn ang="0">
                    <a:pos x="64" y="514"/>
                  </a:cxn>
                  <a:cxn ang="0">
                    <a:pos x="38" y="474"/>
                  </a:cxn>
                  <a:cxn ang="0">
                    <a:pos x="20" y="432"/>
                  </a:cxn>
                  <a:cxn ang="0">
                    <a:pos x="8" y="386"/>
                  </a:cxn>
                  <a:cxn ang="0">
                    <a:pos x="2" y="338"/>
                  </a:cxn>
                  <a:cxn ang="0">
                    <a:pos x="2" y="288"/>
                  </a:cxn>
                  <a:cxn ang="0">
                    <a:pos x="10" y="240"/>
                  </a:cxn>
                  <a:cxn ang="0">
                    <a:pos x="26" y="196"/>
                  </a:cxn>
                  <a:cxn ang="0">
                    <a:pos x="46" y="154"/>
                  </a:cxn>
                  <a:cxn ang="0">
                    <a:pos x="72" y="118"/>
                  </a:cxn>
                  <a:cxn ang="0">
                    <a:pos x="104" y="84"/>
                  </a:cxn>
                  <a:cxn ang="0">
                    <a:pos x="140" y="56"/>
                  </a:cxn>
                  <a:cxn ang="0">
                    <a:pos x="180" y="32"/>
                  </a:cxn>
                  <a:cxn ang="0">
                    <a:pos x="222" y="14"/>
                  </a:cxn>
                  <a:cxn ang="0">
                    <a:pos x="268" y="4"/>
                  </a:cxn>
                  <a:cxn ang="0">
                    <a:pos x="316" y="0"/>
                  </a:cxn>
                </a:cxnLst>
                <a:rect l="0" t="0" r="r" b="b"/>
                <a:pathLst>
                  <a:path w="632" h="642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2"/>
                    </a:lnTo>
                    <a:lnTo>
                      <a:pt x="364" y="4"/>
                    </a:lnTo>
                    <a:lnTo>
                      <a:pt x="380" y="6"/>
                    </a:lnTo>
                    <a:lnTo>
                      <a:pt x="396" y="10"/>
                    </a:lnTo>
                    <a:lnTo>
                      <a:pt x="410" y="14"/>
                    </a:lnTo>
                    <a:lnTo>
                      <a:pt x="426" y="20"/>
                    </a:lnTo>
                    <a:lnTo>
                      <a:pt x="440" y="26"/>
                    </a:lnTo>
                    <a:lnTo>
                      <a:pt x="454" y="32"/>
                    </a:lnTo>
                    <a:lnTo>
                      <a:pt x="468" y="40"/>
                    </a:lnTo>
                    <a:lnTo>
                      <a:pt x="480" y="46"/>
                    </a:lnTo>
                    <a:lnTo>
                      <a:pt x="494" y="56"/>
                    </a:lnTo>
                    <a:lnTo>
                      <a:pt x="506" y="64"/>
                    </a:lnTo>
                    <a:lnTo>
                      <a:pt x="518" y="74"/>
                    </a:lnTo>
                    <a:lnTo>
                      <a:pt x="528" y="84"/>
                    </a:lnTo>
                    <a:lnTo>
                      <a:pt x="540" y="94"/>
                    </a:lnTo>
                    <a:lnTo>
                      <a:pt x="550" y="106"/>
                    </a:lnTo>
                    <a:lnTo>
                      <a:pt x="560" y="118"/>
                    </a:lnTo>
                    <a:lnTo>
                      <a:pt x="570" y="130"/>
                    </a:lnTo>
                    <a:lnTo>
                      <a:pt x="578" y="142"/>
                    </a:lnTo>
                    <a:lnTo>
                      <a:pt x="586" y="154"/>
                    </a:lnTo>
                    <a:lnTo>
                      <a:pt x="594" y="168"/>
                    </a:lnTo>
                    <a:lnTo>
                      <a:pt x="602" y="182"/>
                    </a:lnTo>
                    <a:lnTo>
                      <a:pt x="608" y="196"/>
                    </a:lnTo>
                    <a:lnTo>
                      <a:pt x="614" y="210"/>
                    </a:lnTo>
                    <a:lnTo>
                      <a:pt x="618" y="226"/>
                    </a:lnTo>
                    <a:lnTo>
                      <a:pt x="622" y="240"/>
                    </a:lnTo>
                    <a:lnTo>
                      <a:pt x="626" y="256"/>
                    </a:lnTo>
                    <a:lnTo>
                      <a:pt x="628" y="272"/>
                    </a:lnTo>
                    <a:lnTo>
                      <a:pt x="630" y="288"/>
                    </a:lnTo>
                    <a:lnTo>
                      <a:pt x="632" y="304"/>
                    </a:lnTo>
                    <a:lnTo>
                      <a:pt x="632" y="322"/>
                    </a:lnTo>
                    <a:lnTo>
                      <a:pt x="632" y="338"/>
                    </a:lnTo>
                    <a:lnTo>
                      <a:pt x="630" y="354"/>
                    </a:lnTo>
                    <a:lnTo>
                      <a:pt x="628" y="370"/>
                    </a:lnTo>
                    <a:lnTo>
                      <a:pt x="626" y="386"/>
                    </a:lnTo>
                    <a:lnTo>
                      <a:pt x="622" y="402"/>
                    </a:lnTo>
                    <a:lnTo>
                      <a:pt x="618" y="416"/>
                    </a:lnTo>
                    <a:lnTo>
                      <a:pt x="614" y="432"/>
                    </a:lnTo>
                    <a:lnTo>
                      <a:pt x="608" y="446"/>
                    </a:lnTo>
                    <a:lnTo>
                      <a:pt x="602" y="460"/>
                    </a:lnTo>
                    <a:lnTo>
                      <a:pt x="594" y="474"/>
                    </a:lnTo>
                    <a:lnTo>
                      <a:pt x="586" y="488"/>
                    </a:lnTo>
                    <a:lnTo>
                      <a:pt x="578" y="500"/>
                    </a:lnTo>
                    <a:lnTo>
                      <a:pt x="570" y="514"/>
                    </a:lnTo>
                    <a:lnTo>
                      <a:pt x="560" y="526"/>
                    </a:lnTo>
                    <a:lnTo>
                      <a:pt x="550" y="536"/>
                    </a:lnTo>
                    <a:lnTo>
                      <a:pt x="540" y="548"/>
                    </a:lnTo>
                    <a:lnTo>
                      <a:pt x="528" y="558"/>
                    </a:lnTo>
                    <a:lnTo>
                      <a:pt x="518" y="568"/>
                    </a:lnTo>
                    <a:lnTo>
                      <a:pt x="506" y="578"/>
                    </a:lnTo>
                    <a:lnTo>
                      <a:pt x="494" y="588"/>
                    </a:lnTo>
                    <a:lnTo>
                      <a:pt x="480" y="596"/>
                    </a:lnTo>
                    <a:lnTo>
                      <a:pt x="468" y="604"/>
                    </a:lnTo>
                    <a:lnTo>
                      <a:pt x="454" y="610"/>
                    </a:lnTo>
                    <a:lnTo>
                      <a:pt x="440" y="616"/>
                    </a:lnTo>
                    <a:lnTo>
                      <a:pt x="426" y="622"/>
                    </a:lnTo>
                    <a:lnTo>
                      <a:pt x="410" y="628"/>
                    </a:lnTo>
                    <a:lnTo>
                      <a:pt x="396" y="632"/>
                    </a:lnTo>
                    <a:lnTo>
                      <a:pt x="380" y="636"/>
                    </a:lnTo>
                    <a:lnTo>
                      <a:pt x="364" y="638"/>
                    </a:lnTo>
                    <a:lnTo>
                      <a:pt x="348" y="640"/>
                    </a:lnTo>
                    <a:lnTo>
                      <a:pt x="332" y="642"/>
                    </a:lnTo>
                    <a:lnTo>
                      <a:pt x="316" y="642"/>
                    </a:lnTo>
                    <a:lnTo>
                      <a:pt x="300" y="642"/>
                    </a:lnTo>
                    <a:lnTo>
                      <a:pt x="284" y="640"/>
                    </a:lnTo>
                    <a:lnTo>
                      <a:pt x="268" y="638"/>
                    </a:lnTo>
                    <a:lnTo>
                      <a:pt x="252" y="636"/>
                    </a:lnTo>
                    <a:lnTo>
                      <a:pt x="238" y="632"/>
                    </a:lnTo>
                    <a:lnTo>
                      <a:pt x="222" y="628"/>
                    </a:lnTo>
                    <a:lnTo>
                      <a:pt x="208" y="622"/>
                    </a:lnTo>
                    <a:lnTo>
                      <a:pt x="194" y="616"/>
                    </a:lnTo>
                    <a:lnTo>
                      <a:pt x="180" y="610"/>
                    </a:lnTo>
                    <a:lnTo>
                      <a:pt x="166" y="604"/>
                    </a:lnTo>
                    <a:lnTo>
                      <a:pt x="152" y="596"/>
                    </a:lnTo>
                    <a:lnTo>
                      <a:pt x="140" y="588"/>
                    </a:lnTo>
                    <a:lnTo>
                      <a:pt x="128" y="578"/>
                    </a:lnTo>
                    <a:lnTo>
                      <a:pt x="116" y="568"/>
                    </a:lnTo>
                    <a:lnTo>
                      <a:pt x="104" y="558"/>
                    </a:lnTo>
                    <a:lnTo>
                      <a:pt x="94" y="548"/>
                    </a:lnTo>
                    <a:lnTo>
                      <a:pt x="82" y="536"/>
                    </a:lnTo>
                    <a:lnTo>
                      <a:pt x="72" y="526"/>
                    </a:lnTo>
                    <a:lnTo>
                      <a:pt x="64" y="514"/>
                    </a:lnTo>
                    <a:lnTo>
                      <a:pt x="54" y="500"/>
                    </a:lnTo>
                    <a:lnTo>
                      <a:pt x="46" y="488"/>
                    </a:lnTo>
                    <a:lnTo>
                      <a:pt x="38" y="474"/>
                    </a:lnTo>
                    <a:lnTo>
                      <a:pt x="32" y="460"/>
                    </a:lnTo>
                    <a:lnTo>
                      <a:pt x="26" y="446"/>
                    </a:lnTo>
                    <a:lnTo>
                      <a:pt x="20" y="432"/>
                    </a:lnTo>
                    <a:lnTo>
                      <a:pt x="16" y="416"/>
                    </a:lnTo>
                    <a:lnTo>
                      <a:pt x="10" y="402"/>
                    </a:lnTo>
                    <a:lnTo>
                      <a:pt x="8" y="386"/>
                    </a:lnTo>
                    <a:lnTo>
                      <a:pt x="4" y="370"/>
                    </a:lnTo>
                    <a:lnTo>
                      <a:pt x="2" y="354"/>
                    </a:lnTo>
                    <a:lnTo>
                      <a:pt x="2" y="338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2" y="288"/>
                    </a:lnTo>
                    <a:lnTo>
                      <a:pt x="4" y="272"/>
                    </a:lnTo>
                    <a:lnTo>
                      <a:pt x="8" y="256"/>
                    </a:lnTo>
                    <a:lnTo>
                      <a:pt x="10" y="240"/>
                    </a:lnTo>
                    <a:lnTo>
                      <a:pt x="16" y="226"/>
                    </a:lnTo>
                    <a:lnTo>
                      <a:pt x="20" y="210"/>
                    </a:lnTo>
                    <a:lnTo>
                      <a:pt x="26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2" y="118"/>
                    </a:lnTo>
                    <a:lnTo>
                      <a:pt x="82" y="106"/>
                    </a:lnTo>
                    <a:lnTo>
                      <a:pt x="94" y="94"/>
                    </a:lnTo>
                    <a:lnTo>
                      <a:pt x="104" y="84"/>
                    </a:lnTo>
                    <a:lnTo>
                      <a:pt x="116" y="74"/>
                    </a:lnTo>
                    <a:lnTo>
                      <a:pt x="128" y="64"/>
                    </a:lnTo>
                    <a:lnTo>
                      <a:pt x="140" y="56"/>
                    </a:lnTo>
                    <a:lnTo>
                      <a:pt x="152" y="46"/>
                    </a:lnTo>
                    <a:lnTo>
                      <a:pt x="166" y="40"/>
                    </a:lnTo>
                    <a:lnTo>
                      <a:pt x="180" y="32"/>
                    </a:lnTo>
                    <a:lnTo>
                      <a:pt x="194" y="26"/>
                    </a:lnTo>
                    <a:lnTo>
                      <a:pt x="208" y="20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4"/>
                    </a:lnTo>
                    <a:lnTo>
                      <a:pt x="284" y="2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6D1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0" name="Freeform 380"/>
              <p:cNvSpPr>
                <a:spLocks/>
              </p:cNvSpPr>
              <p:nvPr/>
            </p:nvSpPr>
            <p:spPr bwMode="auto">
              <a:xfrm>
                <a:off x="5181600" y="923925"/>
                <a:ext cx="965200" cy="981075"/>
              </a:xfrm>
              <a:custGeom>
                <a:avLst/>
                <a:gdLst/>
                <a:ahLst/>
                <a:cxnLst>
                  <a:cxn ang="0">
                    <a:pos x="336" y="2"/>
                  </a:cxn>
                  <a:cxn ang="0">
                    <a:pos x="380" y="10"/>
                  </a:cxn>
                  <a:cxn ang="0">
                    <a:pos x="422" y="24"/>
                  </a:cxn>
                  <a:cxn ang="0">
                    <a:pos x="462" y="44"/>
                  </a:cxn>
                  <a:cxn ang="0">
                    <a:pos x="498" y="70"/>
                  </a:cxn>
                  <a:cxn ang="0">
                    <a:pos x="528" y="102"/>
                  </a:cxn>
                  <a:cxn ang="0">
                    <a:pos x="556" y="136"/>
                  </a:cxn>
                  <a:cxn ang="0">
                    <a:pos x="578" y="174"/>
                  </a:cxn>
                  <a:cxn ang="0">
                    <a:pos x="594" y="216"/>
                  </a:cxn>
                  <a:cxn ang="0">
                    <a:pos x="604" y="262"/>
                  </a:cxn>
                  <a:cxn ang="0">
                    <a:pos x="608" y="308"/>
                  </a:cxn>
                  <a:cxn ang="0">
                    <a:pos x="604" y="356"/>
                  </a:cxn>
                  <a:cxn ang="0">
                    <a:pos x="594" y="400"/>
                  </a:cxn>
                  <a:cxn ang="0">
                    <a:pos x="578" y="442"/>
                  </a:cxn>
                  <a:cxn ang="0">
                    <a:pos x="556" y="482"/>
                  </a:cxn>
                  <a:cxn ang="0">
                    <a:pos x="528" y="516"/>
                  </a:cxn>
                  <a:cxn ang="0">
                    <a:pos x="498" y="546"/>
                  </a:cxn>
                  <a:cxn ang="0">
                    <a:pos x="462" y="572"/>
                  </a:cxn>
                  <a:cxn ang="0">
                    <a:pos x="422" y="594"/>
                  </a:cxn>
                  <a:cxn ang="0">
                    <a:pos x="380" y="608"/>
                  </a:cxn>
                  <a:cxn ang="0">
                    <a:pos x="336" y="616"/>
                  </a:cxn>
                  <a:cxn ang="0">
                    <a:pos x="288" y="618"/>
                  </a:cxn>
                  <a:cxn ang="0">
                    <a:pos x="242" y="612"/>
                  </a:cxn>
                  <a:cxn ang="0">
                    <a:pos x="200" y="598"/>
                  </a:cxn>
                  <a:cxn ang="0">
                    <a:pos x="160" y="580"/>
                  </a:cxn>
                  <a:cxn ang="0">
                    <a:pos x="122" y="556"/>
                  </a:cxn>
                  <a:cxn ang="0">
                    <a:pos x="90" y="528"/>
                  </a:cxn>
                  <a:cxn ang="0">
                    <a:pos x="60" y="494"/>
                  </a:cxn>
                  <a:cxn ang="0">
                    <a:pos x="36" y="456"/>
                  </a:cxn>
                  <a:cxn ang="0">
                    <a:pos x="18" y="414"/>
                  </a:cxn>
                  <a:cxn ang="0">
                    <a:pos x="6" y="370"/>
                  </a:cxn>
                  <a:cxn ang="0">
                    <a:pos x="0" y="324"/>
                  </a:cxn>
                  <a:cxn ang="0">
                    <a:pos x="2" y="278"/>
                  </a:cxn>
                  <a:cxn ang="0">
                    <a:pos x="10" y="232"/>
                  </a:cxn>
                  <a:cxn ang="0">
                    <a:pos x="24" y="188"/>
                  </a:cxn>
                  <a:cxn ang="0">
                    <a:pos x="44" y="148"/>
                  </a:cxn>
                  <a:cxn ang="0">
                    <a:pos x="70" y="112"/>
                  </a:cxn>
                  <a:cxn ang="0">
                    <a:pos x="100" y="80"/>
                  </a:cxn>
                  <a:cxn ang="0">
                    <a:pos x="134" y="52"/>
                  </a:cxn>
                  <a:cxn ang="0">
                    <a:pos x="172" y="30"/>
                  </a:cxn>
                  <a:cxn ang="0">
                    <a:pos x="214" y="14"/>
                  </a:cxn>
                  <a:cxn ang="0">
                    <a:pos x="258" y="4"/>
                  </a:cxn>
                  <a:cxn ang="0">
                    <a:pos x="304" y="0"/>
                  </a:cxn>
                </a:cxnLst>
                <a:rect l="0" t="0" r="r" b="b"/>
                <a:pathLst>
                  <a:path w="608" h="618">
                    <a:moveTo>
                      <a:pt x="304" y="0"/>
                    </a:moveTo>
                    <a:lnTo>
                      <a:pt x="320" y="0"/>
                    </a:lnTo>
                    <a:lnTo>
                      <a:pt x="336" y="2"/>
                    </a:lnTo>
                    <a:lnTo>
                      <a:pt x="350" y="4"/>
                    </a:lnTo>
                    <a:lnTo>
                      <a:pt x="366" y="6"/>
                    </a:lnTo>
                    <a:lnTo>
                      <a:pt x="380" y="10"/>
                    </a:lnTo>
                    <a:lnTo>
                      <a:pt x="394" y="14"/>
                    </a:lnTo>
                    <a:lnTo>
                      <a:pt x="408" y="18"/>
                    </a:lnTo>
                    <a:lnTo>
                      <a:pt x="422" y="24"/>
                    </a:lnTo>
                    <a:lnTo>
                      <a:pt x="436" y="30"/>
                    </a:lnTo>
                    <a:lnTo>
                      <a:pt x="448" y="38"/>
                    </a:lnTo>
                    <a:lnTo>
                      <a:pt x="462" y="44"/>
                    </a:lnTo>
                    <a:lnTo>
                      <a:pt x="474" y="52"/>
                    </a:lnTo>
                    <a:lnTo>
                      <a:pt x="486" y="62"/>
                    </a:lnTo>
                    <a:lnTo>
                      <a:pt x="498" y="70"/>
                    </a:lnTo>
                    <a:lnTo>
                      <a:pt x="508" y="80"/>
                    </a:lnTo>
                    <a:lnTo>
                      <a:pt x="518" y="90"/>
                    </a:lnTo>
                    <a:lnTo>
                      <a:pt x="528" y="102"/>
                    </a:lnTo>
                    <a:lnTo>
                      <a:pt x="538" y="112"/>
                    </a:lnTo>
                    <a:lnTo>
                      <a:pt x="548" y="124"/>
                    </a:lnTo>
                    <a:lnTo>
                      <a:pt x="556" y="136"/>
                    </a:lnTo>
                    <a:lnTo>
                      <a:pt x="564" y="148"/>
                    </a:lnTo>
                    <a:lnTo>
                      <a:pt x="572" y="162"/>
                    </a:lnTo>
                    <a:lnTo>
                      <a:pt x="578" y="174"/>
                    </a:lnTo>
                    <a:lnTo>
                      <a:pt x="584" y="188"/>
                    </a:lnTo>
                    <a:lnTo>
                      <a:pt x="590" y="202"/>
                    </a:lnTo>
                    <a:lnTo>
                      <a:pt x="594" y="216"/>
                    </a:lnTo>
                    <a:lnTo>
                      <a:pt x="598" y="232"/>
                    </a:lnTo>
                    <a:lnTo>
                      <a:pt x="602" y="246"/>
                    </a:lnTo>
                    <a:lnTo>
                      <a:pt x="604" y="262"/>
                    </a:lnTo>
                    <a:lnTo>
                      <a:pt x="606" y="278"/>
                    </a:lnTo>
                    <a:lnTo>
                      <a:pt x="608" y="292"/>
                    </a:lnTo>
                    <a:lnTo>
                      <a:pt x="608" y="308"/>
                    </a:lnTo>
                    <a:lnTo>
                      <a:pt x="608" y="324"/>
                    </a:lnTo>
                    <a:lnTo>
                      <a:pt x="606" y="340"/>
                    </a:lnTo>
                    <a:lnTo>
                      <a:pt x="604" y="356"/>
                    </a:lnTo>
                    <a:lnTo>
                      <a:pt x="602" y="370"/>
                    </a:lnTo>
                    <a:lnTo>
                      <a:pt x="598" y="386"/>
                    </a:lnTo>
                    <a:lnTo>
                      <a:pt x="594" y="400"/>
                    </a:lnTo>
                    <a:lnTo>
                      <a:pt x="590" y="414"/>
                    </a:lnTo>
                    <a:lnTo>
                      <a:pt x="584" y="428"/>
                    </a:lnTo>
                    <a:lnTo>
                      <a:pt x="578" y="442"/>
                    </a:lnTo>
                    <a:lnTo>
                      <a:pt x="572" y="456"/>
                    </a:lnTo>
                    <a:lnTo>
                      <a:pt x="564" y="468"/>
                    </a:lnTo>
                    <a:lnTo>
                      <a:pt x="556" y="482"/>
                    </a:lnTo>
                    <a:lnTo>
                      <a:pt x="548" y="494"/>
                    </a:lnTo>
                    <a:lnTo>
                      <a:pt x="538" y="506"/>
                    </a:lnTo>
                    <a:lnTo>
                      <a:pt x="528" y="516"/>
                    </a:lnTo>
                    <a:lnTo>
                      <a:pt x="518" y="528"/>
                    </a:lnTo>
                    <a:lnTo>
                      <a:pt x="508" y="538"/>
                    </a:lnTo>
                    <a:lnTo>
                      <a:pt x="498" y="546"/>
                    </a:lnTo>
                    <a:lnTo>
                      <a:pt x="486" y="556"/>
                    </a:lnTo>
                    <a:lnTo>
                      <a:pt x="474" y="564"/>
                    </a:lnTo>
                    <a:lnTo>
                      <a:pt x="462" y="572"/>
                    </a:lnTo>
                    <a:lnTo>
                      <a:pt x="448" y="580"/>
                    </a:lnTo>
                    <a:lnTo>
                      <a:pt x="436" y="588"/>
                    </a:lnTo>
                    <a:lnTo>
                      <a:pt x="422" y="594"/>
                    </a:lnTo>
                    <a:lnTo>
                      <a:pt x="408" y="598"/>
                    </a:lnTo>
                    <a:lnTo>
                      <a:pt x="394" y="604"/>
                    </a:lnTo>
                    <a:lnTo>
                      <a:pt x="380" y="608"/>
                    </a:lnTo>
                    <a:lnTo>
                      <a:pt x="366" y="612"/>
                    </a:lnTo>
                    <a:lnTo>
                      <a:pt x="350" y="614"/>
                    </a:lnTo>
                    <a:lnTo>
                      <a:pt x="336" y="616"/>
                    </a:lnTo>
                    <a:lnTo>
                      <a:pt x="320" y="618"/>
                    </a:lnTo>
                    <a:lnTo>
                      <a:pt x="304" y="618"/>
                    </a:lnTo>
                    <a:lnTo>
                      <a:pt x="288" y="618"/>
                    </a:lnTo>
                    <a:lnTo>
                      <a:pt x="274" y="616"/>
                    </a:lnTo>
                    <a:lnTo>
                      <a:pt x="258" y="614"/>
                    </a:lnTo>
                    <a:lnTo>
                      <a:pt x="242" y="612"/>
                    </a:lnTo>
                    <a:lnTo>
                      <a:pt x="228" y="608"/>
                    </a:lnTo>
                    <a:lnTo>
                      <a:pt x="214" y="604"/>
                    </a:lnTo>
                    <a:lnTo>
                      <a:pt x="200" y="598"/>
                    </a:lnTo>
                    <a:lnTo>
                      <a:pt x="186" y="594"/>
                    </a:lnTo>
                    <a:lnTo>
                      <a:pt x="172" y="588"/>
                    </a:lnTo>
                    <a:lnTo>
                      <a:pt x="160" y="580"/>
                    </a:lnTo>
                    <a:lnTo>
                      <a:pt x="146" y="572"/>
                    </a:lnTo>
                    <a:lnTo>
                      <a:pt x="134" y="564"/>
                    </a:lnTo>
                    <a:lnTo>
                      <a:pt x="122" y="556"/>
                    </a:lnTo>
                    <a:lnTo>
                      <a:pt x="110" y="546"/>
                    </a:lnTo>
                    <a:lnTo>
                      <a:pt x="100" y="538"/>
                    </a:lnTo>
                    <a:lnTo>
                      <a:pt x="90" y="528"/>
                    </a:lnTo>
                    <a:lnTo>
                      <a:pt x="80" y="516"/>
                    </a:lnTo>
                    <a:lnTo>
                      <a:pt x="70" y="506"/>
                    </a:lnTo>
                    <a:lnTo>
                      <a:pt x="60" y="494"/>
                    </a:lnTo>
                    <a:lnTo>
                      <a:pt x="52" y="482"/>
                    </a:lnTo>
                    <a:lnTo>
                      <a:pt x="44" y="468"/>
                    </a:lnTo>
                    <a:lnTo>
                      <a:pt x="36" y="456"/>
                    </a:lnTo>
                    <a:lnTo>
                      <a:pt x="30" y="442"/>
                    </a:lnTo>
                    <a:lnTo>
                      <a:pt x="24" y="428"/>
                    </a:lnTo>
                    <a:lnTo>
                      <a:pt x="18" y="414"/>
                    </a:lnTo>
                    <a:lnTo>
                      <a:pt x="14" y="400"/>
                    </a:lnTo>
                    <a:lnTo>
                      <a:pt x="10" y="386"/>
                    </a:lnTo>
                    <a:lnTo>
                      <a:pt x="6" y="370"/>
                    </a:lnTo>
                    <a:lnTo>
                      <a:pt x="4" y="356"/>
                    </a:lnTo>
                    <a:lnTo>
                      <a:pt x="2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2" y="278"/>
                    </a:lnTo>
                    <a:lnTo>
                      <a:pt x="4" y="262"/>
                    </a:lnTo>
                    <a:lnTo>
                      <a:pt x="6" y="246"/>
                    </a:lnTo>
                    <a:lnTo>
                      <a:pt x="10" y="232"/>
                    </a:lnTo>
                    <a:lnTo>
                      <a:pt x="14" y="216"/>
                    </a:lnTo>
                    <a:lnTo>
                      <a:pt x="18" y="202"/>
                    </a:lnTo>
                    <a:lnTo>
                      <a:pt x="24" y="188"/>
                    </a:lnTo>
                    <a:lnTo>
                      <a:pt x="30" y="174"/>
                    </a:lnTo>
                    <a:lnTo>
                      <a:pt x="36" y="162"/>
                    </a:lnTo>
                    <a:lnTo>
                      <a:pt x="44" y="148"/>
                    </a:lnTo>
                    <a:lnTo>
                      <a:pt x="52" y="136"/>
                    </a:lnTo>
                    <a:lnTo>
                      <a:pt x="60" y="124"/>
                    </a:lnTo>
                    <a:lnTo>
                      <a:pt x="70" y="112"/>
                    </a:lnTo>
                    <a:lnTo>
                      <a:pt x="80" y="102"/>
                    </a:lnTo>
                    <a:lnTo>
                      <a:pt x="90" y="90"/>
                    </a:lnTo>
                    <a:lnTo>
                      <a:pt x="100" y="80"/>
                    </a:lnTo>
                    <a:lnTo>
                      <a:pt x="110" y="70"/>
                    </a:lnTo>
                    <a:lnTo>
                      <a:pt x="122" y="62"/>
                    </a:lnTo>
                    <a:lnTo>
                      <a:pt x="134" y="52"/>
                    </a:lnTo>
                    <a:lnTo>
                      <a:pt x="146" y="44"/>
                    </a:lnTo>
                    <a:lnTo>
                      <a:pt x="160" y="38"/>
                    </a:lnTo>
                    <a:lnTo>
                      <a:pt x="172" y="30"/>
                    </a:lnTo>
                    <a:lnTo>
                      <a:pt x="186" y="24"/>
                    </a:lnTo>
                    <a:lnTo>
                      <a:pt x="200" y="18"/>
                    </a:lnTo>
                    <a:lnTo>
                      <a:pt x="214" y="14"/>
                    </a:lnTo>
                    <a:lnTo>
                      <a:pt x="228" y="10"/>
                    </a:lnTo>
                    <a:lnTo>
                      <a:pt x="242" y="6"/>
                    </a:lnTo>
                    <a:lnTo>
                      <a:pt x="258" y="4"/>
                    </a:lnTo>
                    <a:lnTo>
                      <a:pt x="274" y="2"/>
                    </a:lnTo>
                    <a:lnTo>
                      <a:pt x="288" y="0"/>
                    </a:lnTo>
                    <a:lnTo>
                      <a:pt x="304" y="0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F7D60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1" name="Freeform 381"/>
              <p:cNvSpPr>
                <a:spLocks/>
              </p:cNvSpPr>
              <p:nvPr/>
            </p:nvSpPr>
            <p:spPr bwMode="auto">
              <a:xfrm>
                <a:off x="5207000" y="946150"/>
                <a:ext cx="927100" cy="942975"/>
              </a:xfrm>
              <a:custGeom>
                <a:avLst/>
                <a:gdLst/>
                <a:ahLst/>
                <a:cxnLst>
                  <a:cxn ang="0">
                    <a:pos x="322" y="2"/>
                  </a:cxn>
                  <a:cxn ang="0">
                    <a:pos x="364" y="8"/>
                  </a:cxn>
                  <a:cxn ang="0">
                    <a:pos x="406" y="22"/>
                  </a:cxn>
                  <a:cxn ang="0">
                    <a:pos x="442" y="42"/>
                  </a:cxn>
                  <a:cxn ang="0">
                    <a:pos x="478" y="68"/>
                  </a:cxn>
                  <a:cxn ang="0">
                    <a:pos x="508" y="96"/>
                  </a:cxn>
                  <a:cxn ang="0">
                    <a:pos x="534" y="130"/>
                  </a:cxn>
                  <a:cxn ang="0">
                    <a:pos x="554" y="168"/>
                  </a:cxn>
                  <a:cxn ang="0">
                    <a:pos x="570" y="208"/>
                  </a:cxn>
                  <a:cxn ang="0">
                    <a:pos x="580" y="252"/>
                  </a:cxn>
                  <a:cxn ang="0">
                    <a:pos x="584" y="296"/>
                  </a:cxn>
                  <a:cxn ang="0">
                    <a:pos x="580" y="342"/>
                  </a:cxn>
                  <a:cxn ang="0">
                    <a:pos x="570" y="384"/>
                  </a:cxn>
                  <a:cxn ang="0">
                    <a:pos x="554" y="424"/>
                  </a:cxn>
                  <a:cxn ang="0">
                    <a:pos x="534" y="462"/>
                  </a:cxn>
                  <a:cxn ang="0">
                    <a:pos x="508" y="496"/>
                  </a:cxn>
                  <a:cxn ang="0">
                    <a:pos x="478" y="526"/>
                  </a:cxn>
                  <a:cxn ang="0">
                    <a:pos x="442" y="550"/>
                  </a:cxn>
                  <a:cxn ang="0">
                    <a:pos x="406" y="570"/>
                  </a:cxn>
                  <a:cxn ang="0">
                    <a:pos x="364" y="584"/>
                  </a:cxn>
                  <a:cxn ang="0">
                    <a:pos x="322" y="592"/>
                  </a:cxn>
                  <a:cxn ang="0">
                    <a:pos x="276" y="592"/>
                  </a:cxn>
                  <a:cxn ang="0">
                    <a:pos x="232" y="588"/>
                  </a:cxn>
                  <a:cxn ang="0">
                    <a:pos x="192" y="576"/>
                  </a:cxn>
                  <a:cxn ang="0">
                    <a:pos x="152" y="558"/>
                  </a:cxn>
                  <a:cxn ang="0">
                    <a:pos x="116" y="534"/>
                  </a:cxn>
                  <a:cxn ang="0">
                    <a:pos x="84" y="506"/>
                  </a:cxn>
                  <a:cxn ang="0">
                    <a:pos x="58" y="474"/>
                  </a:cxn>
                  <a:cxn ang="0">
                    <a:pos x="34" y="438"/>
                  </a:cxn>
                  <a:cxn ang="0">
                    <a:pos x="18" y="398"/>
                  </a:cxn>
                  <a:cxn ang="0">
                    <a:pos x="6" y="356"/>
                  </a:cxn>
                  <a:cxn ang="0">
                    <a:pos x="0" y="312"/>
                  </a:cxn>
                  <a:cxn ang="0">
                    <a:pos x="0" y="266"/>
                  </a:cxn>
                  <a:cxn ang="0">
                    <a:pos x="8" y="222"/>
                  </a:cxn>
                  <a:cxn ang="0">
                    <a:pos x="22" y="180"/>
                  </a:cxn>
                  <a:cxn ang="0">
                    <a:pos x="42" y="142"/>
                  </a:cxn>
                  <a:cxn ang="0">
                    <a:pos x="66" y="108"/>
                  </a:cxn>
                  <a:cxn ang="0">
                    <a:pos x="96" y="76"/>
                  </a:cxn>
                  <a:cxn ang="0">
                    <a:pos x="128" y="50"/>
                  </a:cxn>
                  <a:cxn ang="0">
                    <a:pos x="164" y="28"/>
                  </a:cxn>
                  <a:cxn ang="0">
                    <a:pos x="204" y="12"/>
                  </a:cxn>
                  <a:cxn ang="0">
                    <a:pos x="248" y="2"/>
                  </a:cxn>
                  <a:cxn ang="0">
                    <a:pos x="292" y="0"/>
                  </a:cxn>
                </a:cxnLst>
                <a:rect l="0" t="0" r="r" b="b"/>
                <a:pathLst>
                  <a:path w="584" h="594">
                    <a:moveTo>
                      <a:pt x="292" y="0"/>
                    </a:moveTo>
                    <a:lnTo>
                      <a:pt x="306" y="0"/>
                    </a:lnTo>
                    <a:lnTo>
                      <a:pt x="322" y="2"/>
                    </a:lnTo>
                    <a:lnTo>
                      <a:pt x="336" y="2"/>
                    </a:lnTo>
                    <a:lnTo>
                      <a:pt x="350" y="6"/>
                    </a:lnTo>
                    <a:lnTo>
                      <a:pt x="364" y="8"/>
                    </a:lnTo>
                    <a:lnTo>
                      <a:pt x="378" y="12"/>
                    </a:lnTo>
                    <a:lnTo>
                      <a:pt x="392" y="18"/>
                    </a:lnTo>
                    <a:lnTo>
                      <a:pt x="406" y="22"/>
                    </a:lnTo>
                    <a:lnTo>
                      <a:pt x="418" y="28"/>
                    </a:lnTo>
                    <a:lnTo>
                      <a:pt x="430" y="36"/>
                    </a:lnTo>
                    <a:lnTo>
                      <a:pt x="442" y="42"/>
                    </a:lnTo>
                    <a:lnTo>
                      <a:pt x="454" y="50"/>
                    </a:lnTo>
                    <a:lnTo>
                      <a:pt x="466" y="58"/>
                    </a:lnTo>
                    <a:lnTo>
                      <a:pt x="478" y="68"/>
                    </a:lnTo>
                    <a:lnTo>
                      <a:pt x="488" y="76"/>
                    </a:lnTo>
                    <a:lnTo>
                      <a:pt x="498" y="86"/>
                    </a:lnTo>
                    <a:lnTo>
                      <a:pt x="508" y="96"/>
                    </a:lnTo>
                    <a:lnTo>
                      <a:pt x="516" y="108"/>
                    </a:lnTo>
                    <a:lnTo>
                      <a:pt x="526" y="118"/>
                    </a:lnTo>
                    <a:lnTo>
                      <a:pt x="534" y="130"/>
                    </a:lnTo>
                    <a:lnTo>
                      <a:pt x="542" y="142"/>
                    </a:lnTo>
                    <a:lnTo>
                      <a:pt x="548" y="154"/>
                    </a:lnTo>
                    <a:lnTo>
                      <a:pt x="554" y="168"/>
                    </a:lnTo>
                    <a:lnTo>
                      <a:pt x="560" y="180"/>
                    </a:lnTo>
                    <a:lnTo>
                      <a:pt x="566" y="194"/>
                    </a:lnTo>
                    <a:lnTo>
                      <a:pt x="570" y="208"/>
                    </a:lnTo>
                    <a:lnTo>
                      <a:pt x="574" y="222"/>
                    </a:lnTo>
                    <a:lnTo>
                      <a:pt x="578" y="236"/>
                    </a:lnTo>
                    <a:lnTo>
                      <a:pt x="580" y="252"/>
                    </a:lnTo>
                    <a:lnTo>
                      <a:pt x="582" y="266"/>
                    </a:lnTo>
                    <a:lnTo>
                      <a:pt x="584" y="282"/>
                    </a:lnTo>
                    <a:lnTo>
                      <a:pt x="584" y="296"/>
                    </a:lnTo>
                    <a:lnTo>
                      <a:pt x="584" y="312"/>
                    </a:lnTo>
                    <a:lnTo>
                      <a:pt x="582" y="326"/>
                    </a:lnTo>
                    <a:lnTo>
                      <a:pt x="580" y="342"/>
                    </a:lnTo>
                    <a:lnTo>
                      <a:pt x="578" y="356"/>
                    </a:lnTo>
                    <a:lnTo>
                      <a:pt x="574" y="370"/>
                    </a:lnTo>
                    <a:lnTo>
                      <a:pt x="570" y="384"/>
                    </a:lnTo>
                    <a:lnTo>
                      <a:pt x="566" y="398"/>
                    </a:lnTo>
                    <a:lnTo>
                      <a:pt x="560" y="412"/>
                    </a:lnTo>
                    <a:lnTo>
                      <a:pt x="554" y="424"/>
                    </a:lnTo>
                    <a:lnTo>
                      <a:pt x="548" y="438"/>
                    </a:lnTo>
                    <a:lnTo>
                      <a:pt x="542" y="450"/>
                    </a:lnTo>
                    <a:lnTo>
                      <a:pt x="534" y="462"/>
                    </a:lnTo>
                    <a:lnTo>
                      <a:pt x="526" y="474"/>
                    </a:lnTo>
                    <a:lnTo>
                      <a:pt x="516" y="486"/>
                    </a:lnTo>
                    <a:lnTo>
                      <a:pt x="508" y="496"/>
                    </a:lnTo>
                    <a:lnTo>
                      <a:pt x="498" y="506"/>
                    </a:lnTo>
                    <a:lnTo>
                      <a:pt x="488" y="516"/>
                    </a:lnTo>
                    <a:lnTo>
                      <a:pt x="478" y="526"/>
                    </a:lnTo>
                    <a:lnTo>
                      <a:pt x="466" y="534"/>
                    </a:lnTo>
                    <a:lnTo>
                      <a:pt x="454" y="542"/>
                    </a:lnTo>
                    <a:lnTo>
                      <a:pt x="442" y="550"/>
                    </a:lnTo>
                    <a:lnTo>
                      <a:pt x="430" y="558"/>
                    </a:lnTo>
                    <a:lnTo>
                      <a:pt x="418" y="564"/>
                    </a:lnTo>
                    <a:lnTo>
                      <a:pt x="406" y="570"/>
                    </a:lnTo>
                    <a:lnTo>
                      <a:pt x="392" y="576"/>
                    </a:lnTo>
                    <a:lnTo>
                      <a:pt x="378" y="580"/>
                    </a:lnTo>
                    <a:lnTo>
                      <a:pt x="364" y="584"/>
                    </a:lnTo>
                    <a:lnTo>
                      <a:pt x="350" y="588"/>
                    </a:lnTo>
                    <a:lnTo>
                      <a:pt x="336" y="590"/>
                    </a:lnTo>
                    <a:lnTo>
                      <a:pt x="322" y="592"/>
                    </a:lnTo>
                    <a:lnTo>
                      <a:pt x="306" y="592"/>
                    </a:lnTo>
                    <a:lnTo>
                      <a:pt x="292" y="594"/>
                    </a:lnTo>
                    <a:lnTo>
                      <a:pt x="276" y="592"/>
                    </a:lnTo>
                    <a:lnTo>
                      <a:pt x="262" y="592"/>
                    </a:lnTo>
                    <a:lnTo>
                      <a:pt x="248" y="590"/>
                    </a:lnTo>
                    <a:lnTo>
                      <a:pt x="232" y="588"/>
                    </a:lnTo>
                    <a:lnTo>
                      <a:pt x="218" y="584"/>
                    </a:lnTo>
                    <a:lnTo>
                      <a:pt x="204" y="580"/>
                    </a:lnTo>
                    <a:lnTo>
                      <a:pt x="192" y="576"/>
                    </a:lnTo>
                    <a:lnTo>
                      <a:pt x="178" y="570"/>
                    </a:lnTo>
                    <a:lnTo>
                      <a:pt x="164" y="564"/>
                    </a:lnTo>
                    <a:lnTo>
                      <a:pt x="152" y="558"/>
                    </a:lnTo>
                    <a:lnTo>
                      <a:pt x="140" y="550"/>
                    </a:lnTo>
                    <a:lnTo>
                      <a:pt x="128" y="542"/>
                    </a:lnTo>
                    <a:lnTo>
                      <a:pt x="116" y="534"/>
                    </a:lnTo>
                    <a:lnTo>
                      <a:pt x="106" y="526"/>
                    </a:lnTo>
                    <a:lnTo>
                      <a:pt x="96" y="516"/>
                    </a:lnTo>
                    <a:lnTo>
                      <a:pt x="84" y="506"/>
                    </a:lnTo>
                    <a:lnTo>
                      <a:pt x="76" y="496"/>
                    </a:lnTo>
                    <a:lnTo>
                      <a:pt x="66" y="486"/>
                    </a:lnTo>
                    <a:lnTo>
                      <a:pt x="58" y="474"/>
                    </a:lnTo>
                    <a:lnTo>
                      <a:pt x="50" y="462"/>
                    </a:lnTo>
                    <a:lnTo>
                      <a:pt x="42" y="450"/>
                    </a:lnTo>
                    <a:lnTo>
                      <a:pt x="34" y="438"/>
                    </a:lnTo>
                    <a:lnTo>
                      <a:pt x="28" y="424"/>
                    </a:lnTo>
                    <a:lnTo>
                      <a:pt x="22" y="412"/>
                    </a:lnTo>
                    <a:lnTo>
                      <a:pt x="18" y="398"/>
                    </a:lnTo>
                    <a:lnTo>
                      <a:pt x="12" y="384"/>
                    </a:lnTo>
                    <a:lnTo>
                      <a:pt x="8" y="370"/>
                    </a:lnTo>
                    <a:lnTo>
                      <a:pt x="6" y="356"/>
                    </a:lnTo>
                    <a:lnTo>
                      <a:pt x="2" y="342"/>
                    </a:lnTo>
                    <a:lnTo>
                      <a:pt x="0" y="326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2"/>
                    </a:lnTo>
                    <a:lnTo>
                      <a:pt x="0" y="266"/>
                    </a:lnTo>
                    <a:lnTo>
                      <a:pt x="2" y="252"/>
                    </a:lnTo>
                    <a:lnTo>
                      <a:pt x="6" y="236"/>
                    </a:lnTo>
                    <a:lnTo>
                      <a:pt x="8" y="222"/>
                    </a:lnTo>
                    <a:lnTo>
                      <a:pt x="12" y="208"/>
                    </a:lnTo>
                    <a:lnTo>
                      <a:pt x="18" y="194"/>
                    </a:lnTo>
                    <a:lnTo>
                      <a:pt x="22" y="180"/>
                    </a:lnTo>
                    <a:lnTo>
                      <a:pt x="28" y="168"/>
                    </a:lnTo>
                    <a:lnTo>
                      <a:pt x="34" y="154"/>
                    </a:lnTo>
                    <a:lnTo>
                      <a:pt x="42" y="142"/>
                    </a:lnTo>
                    <a:lnTo>
                      <a:pt x="50" y="130"/>
                    </a:lnTo>
                    <a:lnTo>
                      <a:pt x="58" y="118"/>
                    </a:lnTo>
                    <a:lnTo>
                      <a:pt x="66" y="108"/>
                    </a:lnTo>
                    <a:lnTo>
                      <a:pt x="76" y="96"/>
                    </a:lnTo>
                    <a:lnTo>
                      <a:pt x="84" y="86"/>
                    </a:lnTo>
                    <a:lnTo>
                      <a:pt x="96" y="76"/>
                    </a:lnTo>
                    <a:lnTo>
                      <a:pt x="106" y="68"/>
                    </a:lnTo>
                    <a:lnTo>
                      <a:pt x="116" y="58"/>
                    </a:lnTo>
                    <a:lnTo>
                      <a:pt x="128" y="50"/>
                    </a:lnTo>
                    <a:lnTo>
                      <a:pt x="140" y="42"/>
                    </a:lnTo>
                    <a:lnTo>
                      <a:pt x="152" y="36"/>
                    </a:lnTo>
                    <a:lnTo>
                      <a:pt x="164" y="28"/>
                    </a:lnTo>
                    <a:lnTo>
                      <a:pt x="178" y="22"/>
                    </a:lnTo>
                    <a:lnTo>
                      <a:pt x="192" y="18"/>
                    </a:lnTo>
                    <a:lnTo>
                      <a:pt x="204" y="12"/>
                    </a:lnTo>
                    <a:lnTo>
                      <a:pt x="218" y="8"/>
                    </a:lnTo>
                    <a:lnTo>
                      <a:pt x="232" y="6"/>
                    </a:lnTo>
                    <a:lnTo>
                      <a:pt x="248" y="2"/>
                    </a:lnTo>
                    <a:lnTo>
                      <a:pt x="262" y="2"/>
                    </a:lnTo>
                    <a:lnTo>
                      <a:pt x="276" y="0"/>
                    </a:lnTo>
                    <a:lnTo>
                      <a:pt x="292" y="0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8DA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2" name="Freeform 382"/>
              <p:cNvSpPr>
                <a:spLocks/>
              </p:cNvSpPr>
              <p:nvPr/>
            </p:nvSpPr>
            <p:spPr bwMode="auto">
              <a:xfrm>
                <a:off x="5229225" y="965200"/>
                <a:ext cx="892175" cy="904875"/>
              </a:xfrm>
              <a:custGeom>
                <a:avLst/>
                <a:gdLst/>
                <a:ahLst/>
                <a:cxnLst>
                  <a:cxn ang="0">
                    <a:pos x="310" y="2"/>
                  </a:cxn>
                  <a:cxn ang="0">
                    <a:pos x="352" y="10"/>
                  </a:cxn>
                  <a:cxn ang="0">
                    <a:pos x="390" y="24"/>
                  </a:cxn>
                  <a:cxn ang="0">
                    <a:pos x="426" y="42"/>
                  </a:cxn>
                  <a:cxn ang="0">
                    <a:pos x="460" y="66"/>
                  </a:cxn>
                  <a:cxn ang="0">
                    <a:pos x="488" y="94"/>
                  </a:cxn>
                  <a:cxn ang="0">
                    <a:pos x="514" y="126"/>
                  </a:cxn>
                  <a:cxn ang="0">
                    <a:pos x="534" y="162"/>
                  </a:cxn>
                  <a:cxn ang="0">
                    <a:pos x="548" y="202"/>
                  </a:cxn>
                  <a:cxn ang="0">
                    <a:pos x="558" y="242"/>
                  </a:cxn>
                  <a:cxn ang="0">
                    <a:pos x="562" y="286"/>
                  </a:cxn>
                  <a:cxn ang="0">
                    <a:pos x="558" y="330"/>
                  </a:cxn>
                  <a:cxn ang="0">
                    <a:pos x="548" y="370"/>
                  </a:cxn>
                  <a:cxn ang="0">
                    <a:pos x="534" y="410"/>
                  </a:cxn>
                  <a:cxn ang="0">
                    <a:pos x="514" y="446"/>
                  </a:cxn>
                  <a:cxn ang="0">
                    <a:pos x="488" y="478"/>
                  </a:cxn>
                  <a:cxn ang="0">
                    <a:pos x="460" y="506"/>
                  </a:cxn>
                  <a:cxn ang="0">
                    <a:pos x="426" y="530"/>
                  </a:cxn>
                  <a:cxn ang="0">
                    <a:pos x="390" y="548"/>
                  </a:cxn>
                  <a:cxn ang="0">
                    <a:pos x="352" y="562"/>
                  </a:cxn>
                  <a:cxn ang="0">
                    <a:pos x="310" y="570"/>
                  </a:cxn>
                  <a:cxn ang="0">
                    <a:pos x="266" y="570"/>
                  </a:cxn>
                  <a:cxn ang="0">
                    <a:pos x="224" y="564"/>
                  </a:cxn>
                  <a:cxn ang="0">
                    <a:pos x="184" y="554"/>
                  </a:cxn>
                  <a:cxn ang="0">
                    <a:pos x="148" y="536"/>
                  </a:cxn>
                  <a:cxn ang="0">
                    <a:pos x="114" y="514"/>
                  </a:cxn>
                  <a:cxn ang="0">
                    <a:pos x="82" y="488"/>
                  </a:cxn>
                  <a:cxn ang="0">
                    <a:pos x="56" y="456"/>
                  </a:cxn>
                  <a:cxn ang="0">
                    <a:pos x="34" y="422"/>
                  </a:cxn>
                  <a:cxn ang="0">
                    <a:pos x="18" y="384"/>
                  </a:cxn>
                  <a:cxn ang="0">
                    <a:pos x="6" y="344"/>
                  </a:cxn>
                  <a:cxn ang="0">
                    <a:pos x="2" y="300"/>
                  </a:cxn>
                  <a:cxn ang="0">
                    <a:pos x="2" y="256"/>
                  </a:cxn>
                  <a:cxn ang="0">
                    <a:pos x="10" y="214"/>
                  </a:cxn>
                  <a:cxn ang="0">
                    <a:pos x="22" y="176"/>
                  </a:cxn>
                  <a:cxn ang="0">
                    <a:pos x="42" y="138"/>
                  </a:cxn>
                  <a:cxn ang="0">
                    <a:pos x="64" y="104"/>
                  </a:cxn>
                  <a:cxn ang="0">
                    <a:pos x="92" y="76"/>
                  </a:cxn>
                  <a:cxn ang="0">
                    <a:pos x="124" y="50"/>
                  </a:cxn>
                  <a:cxn ang="0">
                    <a:pos x="160" y="30"/>
                  </a:cxn>
                  <a:cxn ang="0">
                    <a:pos x="198" y="14"/>
                  </a:cxn>
                  <a:cxn ang="0">
                    <a:pos x="238" y="4"/>
                  </a:cxn>
                  <a:cxn ang="0">
                    <a:pos x="282" y="0"/>
                  </a:cxn>
                </a:cxnLst>
                <a:rect l="0" t="0" r="r" b="b"/>
                <a:pathLst>
                  <a:path w="562" h="570">
                    <a:moveTo>
                      <a:pt x="282" y="0"/>
                    </a:moveTo>
                    <a:lnTo>
                      <a:pt x="296" y="2"/>
                    </a:lnTo>
                    <a:lnTo>
                      <a:pt x="310" y="2"/>
                    </a:lnTo>
                    <a:lnTo>
                      <a:pt x="324" y="4"/>
                    </a:lnTo>
                    <a:lnTo>
                      <a:pt x="338" y="6"/>
                    </a:lnTo>
                    <a:lnTo>
                      <a:pt x="352" y="10"/>
                    </a:lnTo>
                    <a:lnTo>
                      <a:pt x="364" y="14"/>
                    </a:lnTo>
                    <a:lnTo>
                      <a:pt x="378" y="18"/>
                    </a:lnTo>
                    <a:lnTo>
                      <a:pt x="390" y="24"/>
                    </a:lnTo>
                    <a:lnTo>
                      <a:pt x="402" y="30"/>
                    </a:lnTo>
                    <a:lnTo>
                      <a:pt x="414" y="36"/>
                    </a:lnTo>
                    <a:lnTo>
                      <a:pt x="426" y="42"/>
                    </a:lnTo>
                    <a:lnTo>
                      <a:pt x="438" y="50"/>
                    </a:lnTo>
                    <a:lnTo>
                      <a:pt x="448" y="58"/>
                    </a:lnTo>
                    <a:lnTo>
                      <a:pt x="460" y="66"/>
                    </a:lnTo>
                    <a:lnTo>
                      <a:pt x="470" y="76"/>
                    </a:lnTo>
                    <a:lnTo>
                      <a:pt x="480" y="84"/>
                    </a:lnTo>
                    <a:lnTo>
                      <a:pt x="488" y="94"/>
                    </a:lnTo>
                    <a:lnTo>
                      <a:pt x="498" y="104"/>
                    </a:lnTo>
                    <a:lnTo>
                      <a:pt x="506" y="116"/>
                    </a:lnTo>
                    <a:lnTo>
                      <a:pt x="514" y="126"/>
                    </a:lnTo>
                    <a:lnTo>
                      <a:pt x="520" y="138"/>
                    </a:lnTo>
                    <a:lnTo>
                      <a:pt x="528" y="150"/>
                    </a:lnTo>
                    <a:lnTo>
                      <a:pt x="534" y="162"/>
                    </a:lnTo>
                    <a:lnTo>
                      <a:pt x="540" y="176"/>
                    </a:lnTo>
                    <a:lnTo>
                      <a:pt x="544" y="188"/>
                    </a:lnTo>
                    <a:lnTo>
                      <a:pt x="548" y="202"/>
                    </a:lnTo>
                    <a:lnTo>
                      <a:pt x="552" y="214"/>
                    </a:lnTo>
                    <a:lnTo>
                      <a:pt x="556" y="228"/>
                    </a:lnTo>
                    <a:lnTo>
                      <a:pt x="558" y="242"/>
                    </a:lnTo>
                    <a:lnTo>
                      <a:pt x="560" y="256"/>
                    </a:lnTo>
                    <a:lnTo>
                      <a:pt x="562" y="272"/>
                    </a:lnTo>
                    <a:lnTo>
                      <a:pt x="562" y="286"/>
                    </a:lnTo>
                    <a:lnTo>
                      <a:pt x="562" y="300"/>
                    </a:lnTo>
                    <a:lnTo>
                      <a:pt x="560" y="316"/>
                    </a:lnTo>
                    <a:lnTo>
                      <a:pt x="558" y="330"/>
                    </a:lnTo>
                    <a:lnTo>
                      <a:pt x="556" y="344"/>
                    </a:lnTo>
                    <a:lnTo>
                      <a:pt x="552" y="358"/>
                    </a:lnTo>
                    <a:lnTo>
                      <a:pt x="548" y="370"/>
                    </a:lnTo>
                    <a:lnTo>
                      <a:pt x="544" y="384"/>
                    </a:lnTo>
                    <a:lnTo>
                      <a:pt x="540" y="396"/>
                    </a:lnTo>
                    <a:lnTo>
                      <a:pt x="534" y="410"/>
                    </a:lnTo>
                    <a:lnTo>
                      <a:pt x="528" y="422"/>
                    </a:lnTo>
                    <a:lnTo>
                      <a:pt x="520" y="434"/>
                    </a:lnTo>
                    <a:lnTo>
                      <a:pt x="514" y="446"/>
                    </a:lnTo>
                    <a:lnTo>
                      <a:pt x="506" y="456"/>
                    </a:lnTo>
                    <a:lnTo>
                      <a:pt x="498" y="468"/>
                    </a:lnTo>
                    <a:lnTo>
                      <a:pt x="488" y="478"/>
                    </a:lnTo>
                    <a:lnTo>
                      <a:pt x="480" y="488"/>
                    </a:lnTo>
                    <a:lnTo>
                      <a:pt x="470" y="496"/>
                    </a:lnTo>
                    <a:lnTo>
                      <a:pt x="460" y="506"/>
                    </a:lnTo>
                    <a:lnTo>
                      <a:pt x="448" y="514"/>
                    </a:lnTo>
                    <a:lnTo>
                      <a:pt x="438" y="522"/>
                    </a:lnTo>
                    <a:lnTo>
                      <a:pt x="426" y="530"/>
                    </a:lnTo>
                    <a:lnTo>
                      <a:pt x="414" y="536"/>
                    </a:lnTo>
                    <a:lnTo>
                      <a:pt x="402" y="542"/>
                    </a:lnTo>
                    <a:lnTo>
                      <a:pt x="390" y="548"/>
                    </a:lnTo>
                    <a:lnTo>
                      <a:pt x="378" y="554"/>
                    </a:lnTo>
                    <a:lnTo>
                      <a:pt x="364" y="558"/>
                    </a:lnTo>
                    <a:lnTo>
                      <a:pt x="352" y="562"/>
                    </a:lnTo>
                    <a:lnTo>
                      <a:pt x="338" y="564"/>
                    </a:lnTo>
                    <a:lnTo>
                      <a:pt x="324" y="568"/>
                    </a:lnTo>
                    <a:lnTo>
                      <a:pt x="310" y="570"/>
                    </a:lnTo>
                    <a:lnTo>
                      <a:pt x="296" y="570"/>
                    </a:lnTo>
                    <a:lnTo>
                      <a:pt x="282" y="570"/>
                    </a:lnTo>
                    <a:lnTo>
                      <a:pt x="266" y="570"/>
                    </a:lnTo>
                    <a:lnTo>
                      <a:pt x="252" y="570"/>
                    </a:lnTo>
                    <a:lnTo>
                      <a:pt x="238" y="568"/>
                    </a:lnTo>
                    <a:lnTo>
                      <a:pt x="224" y="564"/>
                    </a:lnTo>
                    <a:lnTo>
                      <a:pt x="210" y="562"/>
                    </a:lnTo>
                    <a:lnTo>
                      <a:pt x="198" y="558"/>
                    </a:lnTo>
                    <a:lnTo>
                      <a:pt x="184" y="554"/>
                    </a:lnTo>
                    <a:lnTo>
                      <a:pt x="172" y="548"/>
                    </a:lnTo>
                    <a:lnTo>
                      <a:pt x="160" y="542"/>
                    </a:lnTo>
                    <a:lnTo>
                      <a:pt x="148" y="536"/>
                    </a:lnTo>
                    <a:lnTo>
                      <a:pt x="136" y="530"/>
                    </a:lnTo>
                    <a:lnTo>
                      <a:pt x="124" y="522"/>
                    </a:lnTo>
                    <a:lnTo>
                      <a:pt x="114" y="514"/>
                    </a:lnTo>
                    <a:lnTo>
                      <a:pt x="102" y="506"/>
                    </a:lnTo>
                    <a:lnTo>
                      <a:pt x="92" y="496"/>
                    </a:lnTo>
                    <a:lnTo>
                      <a:pt x="82" y="488"/>
                    </a:lnTo>
                    <a:lnTo>
                      <a:pt x="74" y="478"/>
                    </a:lnTo>
                    <a:lnTo>
                      <a:pt x="64" y="468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2" y="434"/>
                    </a:lnTo>
                    <a:lnTo>
                      <a:pt x="34" y="422"/>
                    </a:lnTo>
                    <a:lnTo>
                      <a:pt x="28" y="410"/>
                    </a:lnTo>
                    <a:lnTo>
                      <a:pt x="22" y="396"/>
                    </a:lnTo>
                    <a:lnTo>
                      <a:pt x="18" y="384"/>
                    </a:lnTo>
                    <a:lnTo>
                      <a:pt x="14" y="370"/>
                    </a:lnTo>
                    <a:lnTo>
                      <a:pt x="10" y="358"/>
                    </a:lnTo>
                    <a:lnTo>
                      <a:pt x="6" y="344"/>
                    </a:lnTo>
                    <a:lnTo>
                      <a:pt x="4" y="330"/>
                    </a:lnTo>
                    <a:lnTo>
                      <a:pt x="2" y="316"/>
                    </a:lnTo>
                    <a:lnTo>
                      <a:pt x="2" y="300"/>
                    </a:lnTo>
                    <a:lnTo>
                      <a:pt x="0" y="286"/>
                    </a:lnTo>
                    <a:lnTo>
                      <a:pt x="2" y="272"/>
                    </a:lnTo>
                    <a:lnTo>
                      <a:pt x="2" y="256"/>
                    </a:lnTo>
                    <a:lnTo>
                      <a:pt x="4" y="242"/>
                    </a:lnTo>
                    <a:lnTo>
                      <a:pt x="6" y="228"/>
                    </a:lnTo>
                    <a:lnTo>
                      <a:pt x="10" y="214"/>
                    </a:lnTo>
                    <a:lnTo>
                      <a:pt x="14" y="202"/>
                    </a:lnTo>
                    <a:lnTo>
                      <a:pt x="18" y="188"/>
                    </a:lnTo>
                    <a:lnTo>
                      <a:pt x="22" y="176"/>
                    </a:lnTo>
                    <a:lnTo>
                      <a:pt x="28" y="162"/>
                    </a:lnTo>
                    <a:lnTo>
                      <a:pt x="34" y="150"/>
                    </a:lnTo>
                    <a:lnTo>
                      <a:pt x="42" y="138"/>
                    </a:lnTo>
                    <a:lnTo>
                      <a:pt x="48" y="126"/>
                    </a:lnTo>
                    <a:lnTo>
                      <a:pt x="56" y="116"/>
                    </a:lnTo>
                    <a:lnTo>
                      <a:pt x="64" y="104"/>
                    </a:lnTo>
                    <a:lnTo>
                      <a:pt x="74" y="94"/>
                    </a:lnTo>
                    <a:lnTo>
                      <a:pt x="82" y="84"/>
                    </a:lnTo>
                    <a:lnTo>
                      <a:pt x="92" y="76"/>
                    </a:lnTo>
                    <a:lnTo>
                      <a:pt x="102" y="66"/>
                    </a:lnTo>
                    <a:lnTo>
                      <a:pt x="114" y="58"/>
                    </a:lnTo>
                    <a:lnTo>
                      <a:pt x="124" y="50"/>
                    </a:lnTo>
                    <a:lnTo>
                      <a:pt x="136" y="42"/>
                    </a:lnTo>
                    <a:lnTo>
                      <a:pt x="148" y="36"/>
                    </a:lnTo>
                    <a:lnTo>
                      <a:pt x="160" y="30"/>
                    </a:lnTo>
                    <a:lnTo>
                      <a:pt x="172" y="24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0" y="10"/>
                    </a:lnTo>
                    <a:lnTo>
                      <a:pt x="224" y="6"/>
                    </a:lnTo>
                    <a:lnTo>
                      <a:pt x="238" y="4"/>
                    </a:lnTo>
                    <a:lnTo>
                      <a:pt x="252" y="2"/>
                    </a:lnTo>
                    <a:lnTo>
                      <a:pt x="266" y="2"/>
                    </a:lnTo>
                    <a:lnTo>
                      <a:pt x="282" y="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FA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3" name="Freeform 383"/>
              <p:cNvSpPr>
                <a:spLocks/>
              </p:cNvSpPr>
              <p:nvPr/>
            </p:nvSpPr>
            <p:spPr bwMode="auto">
              <a:xfrm>
                <a:off x="5254625" y="987425"/>
                <a:ext cx="854075" cy="866775"/>
              </a:xfrm>
              <a:custGeom>
                <a:avLst/>
                <a:gdLst/>
                <a:ahLst/>
                <a:cxnLst>
                  <a:cxn ang="0">
                    <a:pos x="296" y="2"/>
                  </a:cxn>
                  <a:cxn ang="0">
                    <a:pos x="336" y="10"/>
                  </a:cxn>
                  <a:cxn ang="0">
                    <a:pos x="374" y="22"/>
                  </a:cxn>
                  <a:cxn ang="0">
                    <a:pos x="408" y="40"/>
                  </a:cxn>
                  <a:cxn ang="0">
                    <a:pos x="440" y="62"/>
                  </a:cxn>
                  <a:cxn ang="0">
                    <a:pos x="468" y="90"/>
                  </a:cxn>
                  <a:cxn ang="0">
                    <a:pos x="492" y="120"/>
                  </a:cxn>
                  <a:cxn ang="0">
                    <a:pos x="510" y="156"/>
                  </a:cxn>
                  <a:cxn ang="0">
                    <a:pos x="526" y="192"/>
                  </a:cxn>
                  <a:cxn ang="0">
                    <a:pos x="534" y="232"/>
                  </a:cxn>
                  <a:cxn ang="0">
                    <a:pos x="538" y="274"/>
                  </a:cxn>
                  <a:cxn ang="0">
                    <a:pos x="534" y="316"/>
                  </a:cxn>
                  <a:cxn ang="0">
                    <a:pos x="526" y="354"/>
                  </a:cxn>
                  <a:cxn ang="0">
                    <a:pos x="510" y="392"/>
                  </a:cxn>
                  <a:cxn ang="0">
                    <a:pos x="492" y="426"/>
                  </a:cxn>
                  <a:cxn ang="0">
                    <a:pos x="468" y="456"/>
                  </a:cxn>
                  <a:cxn ang="0">
                    <a:pos x="440" y="484"/>
                  </a:cxn>
                  <a:cxn ang="0">
                    <a:pos x="408" y="506"/>
                  </a:cxn>
                  <a:cxn ang="0">
                    <a:pos x="374" y="524"/>
                  </a:cxn>
                  <a:cxn ang="0">
                    <a:pos x="336" y="538"/>
                  </a:cxn>
                  <a:cxn ang="0">
                    <a:pos x="296" y="544"/>
                  </a:cxn>
                  <a:cxn ang="0">
                    <a:pos x="254" y="546"/>
                  </a:cxn>
                  <a:cxn ang="0">
                    <a:pos x="214" y="540"/>
                  </a:cxn>
                  <a:cxn ang="0">
                    <a:pos x="176" y="530"/>
                  </a:cxn>
                  <a:cxn ang="0">
                    <a:pos x="140" y="514"/>
                  </a:cxn>
                  <a:cxn ang="0">
                    <a:pos x="108" y="492"/>
                  </a:cxn>
                  <a:cxn ang="0">
                    <a:pos x="78" y="466"/>
                  </a:cxn>
                  <a:cxn ang="0">
                    <a:pos x="54" y="436"/>
                  </a:cxn>
                  <a:cxn ang="0">
                    <a:pos x="32" y="404"/>
                  </a:cxn>
                  <a:cxn ang="0">
                    <a:pos x="16" y="368"/>
                  </a:cxn>
                  <a:cxn ang="0">
                    <a:pos x="6" y="328"/>
                  </a:cxn>
                  <a:cxn ang="0">
                    <a:pos x="0" y="288"/>
                  </a:cxn>
                  <a:cxn ang="0">
                    <a:pos x="2" y="246"/>
                  </a:cxn>
                  <a:cxn ang="0">
                    <a:pos x="8" y="206"/>
                  </a:cxn>
                  <a:cxn ang="0">
                    <a:pos x="22" y="168"/>
                  </a:cxn>
                  <a:cxn ang="0">
                    <a:pos x="38" y="132"/>
                  </a:cxn>
                  <a:cxn ang="0">
                    <a:pos x="62" y="100"/>
                  </a:cxn>
                  <a:cxn ang="0">
                    <a:pos x="88" y="72"/>
                  </a:cxn>
                  <a:cxn ang="0">
                    <a:pos x="118" y="48"/>
                  </a:cxn>
                  <a:cxn ang="0">
                    <a:pos x="152" y="28"/>
                  </a:cxn>
                  <a:cxn ang="0">
                    <a:pos x="188" y="12"/>
                  </a:cxn>
                  <a:cxn ang="0">
                    <a:pos x="228" y="4"/>
                  </a:cxn>
                  <a:cxn ang="0">
                    <a:pos x="268" y="0"/>
                  </a:cxn>
                </a:cxnLst>
                <a:rect l="0" t="0" r="r" b="b"/>
                <a:pathLst>
                  <a:path w="538" h="546">
                    <a:moveTo>
                      <a:pt x="268" y="0"/>
                    </a:moveTo>
                    <a:lnTo>
                      <a:pt x="282" y="0"/>
                    </a:lnTo>
                    <a:lnTo>
                      <a:pt x="296" y="2"/>
                    </a:lnTo>
                    <a:lnTo>
                      <a:pt x="310" y="4"/>
                    </a:lnTo>
                    <a:lnTo>
                      <a:pt x="322" y="6"/>
                    </a:lnTo>
                    <a:lnTo>
                      <a:pt x="336" y="10"/>
                    </a:lnTo>
                    <a:lnTo>
                      <a:pt x="348" y="12"/>
                    </a:lnTo>
                    <a:lnTo>
                      <a:pt x="360" y="18"/>
                    </a:lnTo>
                    <a:lnTo>
                      <a:pt x="374" y="22"/>
                    </a:lnTo>
                    <a:lnTo>
                      <a:pt x="384" y="28"/>
                    </a:lnTo>
                    <a:lnTo>
                      <a:pt x="396" y="34"/>
                    </a:lnTo>
                    <a:lnTo>
                      <a:pt x="408" y="40"/>
                    </a:lnTo>
                    <a:lnTo>
                      <a:pt x="418" y="48"/>
                    </a:lnTo>
                    <a:lnTo>
                      <a:pt x="430" y="54"/>
                    </a:lnTo>
                    <a:lnTo>
                      <a:pt x="440" y="62"/>
                    </a:lnTo>
                    <a:lnTo>
                      <a:pt x="450" y="72"/>
                    </a:lnTo>
                    <a:lnTo>
                      <a:pt x="458" y="80"/>
                    </a:lnTo>
                    <a:lnTo>
                      <a:pt x="468" y="90"/>
                    </a:lnTo>
                    <a:lnTo>
                      <a:pt x="476" y="100"/>
                    </a:lnTo>
                    <a:lnTo>
                      <a:pt x="484" y="110"/>
                    </a:lnTo>
                    <a:lnTo>
                      <a:pt x="492" y="120"/>
                    </a:lnTo>
                    <a:lnTo>
                      <a:pt x="498" y="132"/>
                    </a:lnTo>
                    <a:lnTo>
                      <a:pt x="504" y="144"/>
                    </a:lnTo>
                    <a:lnTo>
                      <a:pt x="510" y="156"/>
                    </a:lnTo>
                    <a:lnTo>
                      <a:pt x="516" y="168"/>
                    </a:lnTo>
                    <a:lnTo>
                      <a:pt x="520" y="180"/>
                    </a:lnTo>
                    <a:lnTo>
                      <a:pt x="526" y="192"/>
                    </a:lnTo>
                    <a:lnTo>
                      <a:pt x="528" y="206"/>
                    </a:lnTo>
                    <a:lnTo>
                      <a:pt x="532" y="218"/>
                    </a:lnTo>
                    <a:lnTo>
                      <a:pt x="534" y="232"/>
                    </a:lnTo>
                    <a:lnTo>
                      <a:pt x="536" y="246"/>
                    </a:lnTo>
                    <a:lnTo>
                      <a:pt x="536" y="260"/>
                    </a:lnTo>
                    <a:lnTo>
                      <a:pt x="538" y="274"/>
                    </a:lnTo>
                    <a:lnTo>
                      <a:pt x="536" y="288"/>
                    </a:lnTo>
                    <a:lnTo>
                      <a:pt x="536" y="302"/>
                    </a:lnTo>
                    <a:lnTo>
                      <a:pt x="534" y="316"/>
                    </a:lnTo>
                    <a:lnTo>
                      <a:pt x="532" y="328"/>
                    </a:lnTo>
                    <a:lnTo>
                      <a:pt x="528" y="342"/>
                    </a:lnTo>
                    <a:lnTo>
                      <a:pt x="526" y="354"/>
                    </a:lnTo>
                    <a:lnTo>
                      <a:pt x="520" y="368"/>
                    </a:lnTo>
                    <a:lnTo>
                      <a:pt x="516" y="380"/>
                    </a:lnTo>
                    <a:lnTo>
                      <a:pt x="510" y="392"/>
                    </a:lnTo>
                    <a:lnTo>
                      <a:pt x="504" y="404"/>
                    </a:lnTo>
                    <a:lnTo>
                      <a:pt x="498" y="414"/>
                    </a:lnTo>
                    <a:lnTo>
                      <a:pt x="492" y="426"/>
                    </a:lnTo>
                    <a:lnTo>
                      <a:pt x="484" y="436"/>
                    </a:lnTo>
                    <a:lnTo>
                      <a:pt x="476" y="448"/>
                    </a:lnTo>
                    <a:lnTo>
                      <a:pt x="468" y="456"/>
                    </a:lnTo>
                    <a:lnTo>
                      <a:pt x="458" y="466"/>
                    </a:lnTo>
                    <a:lnTo>
                      <a:pt x="450" y="476"/>
                    </a:lnTo>
                    <a:lnTo>
                      <a:pt x="440" y="484"/>
                    </a:lnTo>
                    <a:lnTo>
                      <a:pt x="430" y="492"/>
                    </a:lnTo>
                    <a:lnTo>
                      <a:pt x="418" y="500"/>
                    </a:lnTo>
                    <a:lnTo>
                      <a:pt x="408" y="506"/>
                    </a:lnTo>
                    <a:lnTo>
                      <a:pt x="396" y="514"/>
                    </a:lnTo>
                    <a:lnTo>
                      <a:pt x="384" y="520"/>
                    </a:lnTo>
                    <a:lnTo>
                      <a:pt x="374" y="524"/>
                    </a:lnTo>
                    <a:lnTo>
                      <a:pt x="360" y="530"/>
                    </a:lnTo>
                    <a:lnTo>
                      <a:pt x="348" y="534"/>
                    </a:lnTo>
                    <a:lnTo>
                      <a:pt x="336" y="538"/>
                    </a:lnTo>
                    <a:lnTo>
                      <a:pt x="322" y="540"/>
                    </a:lnTo>
                    <a:lnTo>
                      <a:pt x="310" y="544"/>
                    </a:lnTo>
                    <a:lnTo>
                      <a:pt x="296" y="544"/>
                    </a:lnTo>
                    <a:lnTo>
                      <a:pt x="282" y="546"/>
                    </a:lnTo>
                    <a:lnTo>
                      <a:pt x="268" y="546"/>
                    </a:lnTo>
                    <a:lnTo>
                      <a:pt x="254" y="546"/>
                    </a:lnTo>
                    <a:lnTo>
                      <a:pt x="242" y="544"/>
                    </a:lnTo>
                    <a:lnTo>
                      <a:pt x="228" y="544"/>
                    </a:lnTo>
                    <a:lnTo>
                      <a:pt x="214" y="540"/>
                    </a:lnTo>
                    <a:lnTo>
                      <a:pt x="202" y="538"/>
                    </a:lnTo>
                    <a:lnTo>
                      <a:pt x="188" y="534"/>
                    </a:lnTo>
                    <a:lnTo>
                      <a:pt x="176" y="530"/>
                    </a:lnTo>
                    <a:lnTo>
                      <a:pt x="164" y="524"/>
                    </a:lnTo>
                    <a:lnTo>
                      <a:pt x="152" y="520"/>
                    </a:lnTo>
                    <a:lnTo>
                      <a:pt x="140" y="514"/>
                    </a:lnTo>
                    <a:lnTo>
                      <a:pt x="130" y="506"/>
                    </a:lnTo>
                    <a:lnTo>
                      <a:pt x="118" y="500"/>
                    </a:lnTo>
                    <a:lnTo>
                      <a:pt x="108" y="492"/>
                    </a:lnTo>
                    <a:lnTo>
                      <a:pt x="98" y="484"/>
                    </a:lnTo>
                    <a:lnTo>
                      <a:pt x="88" y="476"/>
                    </a:lnTo>
                    <a:lnTo>
                      <a:pt x="78" y="466"/>
                    </a:lnTo>
                    <a:lnTo>
                      <a:pt x="70" y="456"/>
                    </a:lnTo>
                    <a:lnTo>
                      <a:pt x="62" y="448"/>
                    </a:lnTo>
                    <a:lnTo>
                      <a:pt x="54" y="436"/>
                    </a:lnTo>
                    <a:lnTo>
                      <a:pt x="46" y="426"/>
                    </a:lnTo>
                    <a:lnTo>
                      <a:pt x="38" y="414"/>
                    </a:lnTo>
                    <a:lnTo>
                      <a:pt x="32" y="404"/>
                    </a:lnTo>
                    <a:lnTo>
                      <a:pt x="26" y="392"/>
                    </a:lnTo>
                    <a:lnTo>
                      <a:pt x="22" y="380"/>
                    </a:lnTo>
                    <a:lnTo>
                      <a:pt x="16" y="368"/>
                    </a:lnTo>
                    <a:lnTo>
                      <a:pt x="12" y="354"/>
                    </a:lnTo>
                    <a:lnTo>
                      <a:pt x="8" y="342"/>
                    </a:lnTo>
                    <a:lnTo>
                      <a:pt x="6" y="328"/>
                    </a:lnTo>
                    <a:lnTo>
                      <a:pt x="4" y="316"/>
                    </a:lnTo>
                    <a:lnTo>
                      <a:pt x="2" y="302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0"/>
                    </a:lnTo>
                    <a:lnTo>
                      <a:pt x="2" y="246"/>
                    </a:lnTo>
                    <a:lnTo>
                      <a:pt x="4" y="232"/>
                    </a:lnTo>
                    <a:lnTo>
                      <a:pt x="6" y="218"/>
                    </a:lnTo>
                    <a:lnTo>
                      <a:pt x="8" y="206"/>
                    </a:lnTo>
                    <a:lnTo>
                      <a:pt x="12" y="192"/>
                    </a:lnTo>
                    <a:lnTo>
                      <a:pt x="16" y="180"/>
                    </a:lnTo>
                    <a:lnTo>
                      <a:pt x="22" y="168"/>
                    </a:lnTo>
                    <a:lnTo>
                      <a:pt x="26" y="156"/>
                    </a:lnTo>
                    <a:lnTo>
                      <a:pt x="32" y="144"/>
                    </a:lnTo>
                    <a:lnTo>
                      <a:pt x="38" y="132"/>
                    </a:lnTo>
                    <a:lnTo>
                      <a:pt x="46" y="120"/>
                    </a:lnTo>
                    <a:lnTo>
                      <a:pt x="54" y="110"/>
                    </a:lnTo>
                    <a:lnTo>
                      <a:pt x="62" y="100"/>
                    </a:lnTo>
                    <a:lnTo>
                      <a:pt x="70" y="90"/>
                    </a:lnTo>
                    <a:lnTo>
                      <a:pt x="78" y="80"/>
                    </a:lnTo>
                    <a:lnTo>
                      <a:pt x="88" y="72"/>
                    </a:lnTo>
                    <a:lnTo>
                      <a:pt x="98" y="62"/>
                    </a:lnTo>
                    <a:lnTo>
                      <a:pt x="108" y="54"/>
                    </a:lnTo>
                    <a:lnTo>
                      <a:pt x="118" y="48"/>
                    </a:lnTo>
                    <a:lnTo>
                      <a:pt x="130" y="40"/>
                    </a:lnTo>
                    <a:lnTo>
                      <a:pt x="140" y="34"/>
                    </a:lnTo>
                    <a:lnTo>
                      <a:pt x="152" y="28"/>
                    </a:lnTo>
                    <a:lnTo>
                      <a:pt x="164" y="22"/>
                    </a:lnTo>
                    <a:lnTo>
                      <a:pt x="176" y="18"/>
                    </a:lnTo>
                    <a:lnTo>
                      <a:pt x="188" y="12"/>
                    </a:lnTo>
                    <a:lnTo>
                      <a:pt x="202" y="10"/>
                    </a:lnTo>
                    <a:lnTo>
                      <a:pt x="214" y="6"/>
                    </a:lnTo>
                    <a:lnTo>
                      <a:pt x="228" y="4"/>
                    </a:lnTo>
                    <a:lnTo>
                      <a:pt x="242" y="2"/>
                    </a:lnTo>
                    <a:lnTo>
                      <a:pt x="254" y="0"/>
                    </a:lnTo>
                    <a:lnTo>
                      <a:pt x="268" y="0"/>
                    </a:ln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FAE3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4" name="Freeform 384"/>
              <p:cNvSpPr>
                <a:spLocks/>
              </p:cNvSpPr>
              <p:nvPr/>
            </p:nvSpPr>
            <p:spPr bwMode="auto">
              <a:xfrm>
                <a:off x="5280025" y="1009650"/>
                <a:ext cx="812800" cy="828675"/>
              </a:xfrm>
              <a:custGeom>
                <a:avLst/>
                <a:gdLst/>
                <a:ahLst/>
                <a:cxnLst>
                  <a:cxn ang="0">
                    <a:pos x="282" y="2"/>
                  </a:cxn>
                  <a:cxn ang="0">
                    <a:pos x="320" y="8"/>
                  </a:cxn>
                  <a:cxn ang="0">
                    <a:pos x="356" y="20"/>
                  </a:cxn>
                  <a:cxn ang="0">
                    <a:pos x="390" y="38"/>
                  </a:cxn>
                  <a:cxn ang="0">
                    <a:pos x="420" y="60"/>
                  </a:cxn>
                  <a:cxn ang="0">
                    <a:pos x="446" y="86"/>
                  </a:cxn>
                  <a:cxn ang="0">
                    <a:pos x="468" y="116"/>
                  </a:cxn>
                  <a:cxn ang="0">
                    <a:pos x="488" y="148"/>
                  </a:cxn>
                  <a:cxn ang="0">
                    <a:pos x="502" y="184"/>
                  </a:cxn>
                  <a:cxn ang="0">
                    <a:pos x="510" y="222"/>
                  </a:cxn>
                  <a:cxn ang="0">
                    <a:pos x="512" y="262"/>
                  </a:cxn>
                  <a:cxn ang="0">
                    <a:pos x="510" y="300"/>
                  </a:cxn>
                  <a:cxn ang="0">
                    <a:pos x="502" y="338"/>
                  </a:cxn>
                  <a:cxn ang="0">
                    <a:pos x="488" y="374"/>
                  </a:cxn>
                  <a:cxn ang="0">
                    <a:pos x="468" y="406"/>
                  </a:cxn>
                  <a:cxn ang="0">
                    <a:pos x="446" y="436"/>
                  </a:cxn>
                  <a:cxn ang="0">
                    <a:pos x="420" y="462"/>
                  </a:cxn>
                  <a:cxn ang="0">
                    <a:pos x="390" y="484"/>
                  </a:cxn>
                  <a:cxn ang="0">
                    <a:pos x="356" y="502"/>
                  </a:cxn>
                  <a:cxn ang="0">
                    <a:pos x="320" y="514"/>
                  </a:cxn>
                  <a:cxn ang="0">
                    <a:pos x="282" y="520"/>
                  </a:cxn>
                  <a:cxn ang="0">
                    <a:pos x="242" y="522"/>
                  </a:cxn>
                  <a:cxn ang="0">
                    <a:pos x="204" y="516"/>
                  </a:cxn>
                  <a:cxn ang="0">
                    <a:pos x="168" y="506"/>
                  </a:cxn>
                  <a:cxn ang="0">
                    <a:pos x="134" y="490"/>
                  </a:cxn>
                  <a:cxn ang="0">
                    <a:pos x="102" y="470"/>
                  </a:cxn>
                  <a:cxn ang="0">
                    <a:pos x="74" y="446"/>
                  </a:cxn>
                  <a:cxn ang="0">
                    <a:pos x="50" y="418"/>
                  </a:cxn>
                  <a:cxn ang="0">
                    <a:pos x="30" y="386"/>
                  </a:cxn>
                  <a:cxn ang="0">
                    <a:pos x="14" y="350"/>
                  </a:cxn>
                  <a:cxn ang="0">
                    <a:pos x="4" y="314"/>
                  </a:cxn>
                  <a:cxn ang="0">
                    <a:pos x="0" y="274"/>
                  </a:cxn>
                  <a:cxn ang="0">
                    <a:pos x="0" y="234"/>
                  </a:cxn>
                  <a:cxn ang="0">
                    <a:pos x="8" y="196"/>
                  </a:cxn>
                  <a:cxn ang="0">
                    <a:pos x="20" y="160"/>
                  </a:cxn>
                  <a:cxn ang="0">
                    <a:pos x="36" y="126"/>
                  </a:cxn>
                  <a:cxn ang="0">
                    <a:pos x="58" y="96"/>
                  </a:cxn>
                  <a:cxn ang="0">
                    <a:pos x="84" y="68"/>
                  </a:cxn>
                  <a:cxn ang="0">
                    <a:pos x="112" y="44"/>
                  </a:cxn>
                  <a:cxn ang="0">
                    <a:pos x="144" y="26"/>
                  </a:cxn>
                  <a:cxn ang="0">
                    <a:pos x="180" y="12"/>
                  </a:cxn>
                  <a:cxn ang="0">
                    <a:pos x="216" y="4"/>
                  </a:cxn>
                  <a:cxn ang="0">
                    <a:pos x="256" y="0"/>
                  </a:cxn>
                </a:cxnLst>
                <a:rect l="0" t="0" r="r" b="b"/>
                <a:pathLst>
                  <a:path w="512" h="522">
                    <a:moveTo>
                      <a:pt x="256" y="0"/>
                    </a:moveTo>
                    <a:lnTo>
                      <a:pt x="270" y="0"/>
                    </a:lnTo>
                    <a:lnTo>
                      <a:pt x="282" y="2"/>
                    </a:lnTo>
                    <a:lnTo>
                      <a:pt x="296" y="4"/>
                    </a:lnTo>
                    <a:lnTo>
                      <a:pt x="308" y="6"/>
                    </a:lnTo>
                    <a:lnTo>
                      <a:pt x="320" y="8"/>
                    </a:lnTo>
                    <a:lnTo>
                      <a:pt x="332" y="12"/>
                    </a:lnTo>
                    <a:lnTo>
                      <a:pt x="344" y="16"/>
                    </a:lnTo>
                    <a:lnTo>
                      <a:pt x="356" y="20"/>
                    </a:lnTo>
                    <a:lnTo>
                      <a:pt x="368" y="26"/>
                    </a:lnTo>
                    <a:lnTo>
                      <a:pt x="378" y="32"/>
                    </a:lnTo>
                    <a:lnTo>
                      <a:pt x="390" y="38"/>
                    </a:lnTo>
                    <a:lnTo>
                      <a:pt x="400" y="44"/>
                    </a:lnTo>
                    <a:lnTo>
                      <a:pt x="410" y="52"/>
                    </a:lnTo>
                    <a:lnTo>
                      <a:pt x="420" y="60"/>
                    </a:lnTo>
                    <a:lnTo>
                      <a:pt x="428" y="68"/>
                    </a:lnTo>
                    <a:lnTo>
                      <a:pt x="438" y="76"/>
                    </a:lnTo>
                    <a:lnTo>
                      <a:pt x="446" y="86"/>
                    </a:lnTo>
                    <a:lnTo>
                      <a:pt x="454" y="96"/>
                    </a:lnTo>
                    <a:lnTo>
                      <a:pt x="462" y="104"/>
                    </a:lnTo>
                    <a:lnTo>
                      <a:pt x="468" y="116"/>
                    </a:lnTo>
                    <a:lnTo>
                      <a:pt x="476" y="126"/>
                    </a:lnTo>
                    <a:lnTo>
                      <a:pt x="482" y="136"/>
                    </a:lnTo>
                    <a:lnTo>
                      <a:pt x="488" y="148"/>
                    </a:lnTo>
                    <a:lnTo>
                      <a:pt x="492" y="160"/>
                    </a:lnTo>
                    <a:lnTo>
                      <a:pt x="498" y="172"/>
                    </a:lnTo>
                    <a:lnTo>
                      <a:pt x="502" y="184"/>
                    </a:lnTo>
                    <a:lnTo>
                      <a:pt x="504" y="196"/>
                    </a:lnTo>
                    <a:lnTo>
                      <a:pt x="508" y="208"/>
                    </a:lnTo>
                    <a:lnTo>
                      <a:pt x="510" y="222"/>
                    </a:lnTo>
                    <a:lnTo>
                      <a:pt x="512" y="234"/>
                    </a:lnTo>
                    <a:lnTo>
                      <a:pt x="512" y="248"/>
                    </a:lnTo>
                    <a:lnTo>
                      <a:pt x="512" y="262"/>
                    </a:lnTo>
                    <a:lnTo>
                      <a:pt x="512" y="274"/>
                    </a:lnTo>
                    <a:lnTo>
                      <a:pt x="512" y="288"/>
                    </a:lnTo>
                    <a:lnTo>
                      <a:pt x="510" y="300"/>
                    </a:lnTo>
                    <a:lnTo>
                      <a:pt x="508" y="314"/>
                    </a:lnTo>
                    <a:lnTo>
                      <a:pt x="504" y="326"/>
                    </a:lnTo>
                    <a:lnTo>
                      <a:pt x="502" y="338"/>
                    </a:lnTo>
                    <a:lnTo>
                      <a:pt x="498" y="350"/>
                    </a:lnTo>
                    <a:lnTo>
                      <a:pt x="492" y="362"/>
                    </a:lnTo>
                    <a:lnTo>
                      <a:pt x="488" y="374"/>
                    </a:lnTo>
                    <a:lnTo>
                      <a:pt x="482" y="386"/>
                    </a:lnTo>
                    <a:lnTo>
                      <a:pt x="476" y="396"/>
                    </a:lnTo>
                    <a:lnTo>
                      <a:pt x="468" y="406"/>
                    </a:lnTo>
                    <a:lnTo>
                      <a:pt x="462" y="418"/>
                    </a:lnTo>
                    <a:lnTo>
                      <a:pt x="454" y="426"/>
                    </a:lnTo>
                    <a:lnTo>
                      <a:pt x="446" y="436"/>
                    </a:lnTo>
                    <a:lnTo>
                      <a:pt x="438" y="446"/>
                    </a:lnTo>
                    <a:lnTo>
                      <a:pt x="428" y="454"/>
                    </a:lnTo>
                    <a:lnTo>
                      <a:pt x="420" y="462"/>
                    </a:lnTo>
                    <a:lnTo>
                      <a:pt x="410" y="470"/>
                    </a:lnTo>
                    <a:lnTo>
                      <a:pt x="400" y="478"/>
                    </a:lnTo>
                    <a:lnTo>
                      <a:pt x="390" y="484"/>
                    </a:lnTo>
                    <a:lnTo>
                      <a:pt x="378" y="490"/>
                    </a:lnTo>
                    <a:lnTo>
                      <a:pt x="368" y="496"/>
                    </a:lnTo>
                    <a:lnTo>
                      <a:pt x="356" y="502"/>
                    </a:lnTo>
                    <a:lnTo>
                      <a:pt x="344" y="506"/>
                    </a:lnTo>
                    <a:lnTo>
                      <a:pt x="332" y="510"/>
                    </a:lnTo>
                    <a:lnTo>
                      <a:pt x="320" y="514"/>
                    </a:lnTo>
                    <a:lnTo>
                      <a:pt x="308" y="516"/>
                    </a:lnTo>
                    <a:lnTo>
                      <a:pt x="296" y="518"/>
                    </a:lnTo>
                    <a:lnTo>
                      <a:pt x="282" y="520"/>
                    </a:lnTo>
                    <a:lnTo>
                      <a:pt x="270" y="522"/>
                    </a:lnTo>
                    <a:lnTo>
                      <a:pt x="256" y="522"/>
                    </a:lnTo>
                    <a:lnTo>
                      <a:pt x="242" y="522"/>
                    </a:lnTo>
                    <a:lnTo>
                      <a:pt x="230" y="520"/>
                    </a:lnTo>
                    <a:lnTo>
                      <a:pt x="216" y="518"/>
                    </a:lnTo>
                    <a:lnTo>
                      <a:pt x="204" y="516"/>
                    </a:lnTo>
                    <a:lnTo>
                      <a:pt x="192" y="514"/>
                    </a:lnTo>
                    <a:lnTo>
                      <a:pt x="180" y="510"/>
                    </a:lnTo>
                    <a:lnTo>
                      <a:pt x="168" y="506"/>
                    </a:lnTo>
                    <a:lnTo>
                      <a:pt x="156" y="502"/>
                    </a:lnTo>
                    <a:lnTo>
                      <a:pt x="144" y="496"/>
                    </a:lnTo>
                    <a:lnTo>
                      <a:pt x="134" y="490"/>
                    </a:lnTo>
                    <a:lnTo>
                      <a:pt x="122" y="484"/>
                    </a:lnTo>
                    <a:lnTo>
                      <a:pt x="112" y="478"/>
                    </a:lnTo>
                    <a:lnTo>
                      <a:pt x="102" y="470"/>
                    </a:lnTo>
                    <a:lnTo>
                      <a:pt x="92" y="462"/>
                    </a:lnTo>
                    <a:lnTo>
                      <a:pt x="84" y="454"/>
                    </a:lnTo>
                    <a:lnTo>
                      <a:pt x="74" y="446"/>
                    </a:lnTo>
                    <a:lnTo>
                      <a:pt x="66" y="436"/>
                    </a:lnTo>
                    <a:lnTo>
                      <a:pt x="58" y="426"/>
                    </a:lnTo>
                    <a:lnTo>
                      <a:pt x="50" y="418"/>
                    </a:lnTo>
                    <a:lnTo>
                      <a:pt x="44" y="406"/>
                    </a:lnTo>
                    <a:lnTo>
                      <a:pt x="36" y="396"/>
                    </a:lnTo>
                    <a:lnTo>
                      <a:pt x="30" y="386"/>
                    </a:lnTo>
                    <a:lnTo>
                      <a:pt x="24" y="374"/>
                    </a:lnTo>
                    <a:lnTo>
                      <a:pt x="20" y="362"/>
                    </a:lnTo>
                    <a:lnTo>
                      <a:pt x="14" y="350"/>
                    </a:lnTo>
                    <a:lnTo>
                      <a:pt x="10" y="338"/>
                    </a:lnTo>
                    <a:lnTo>
                      <a:pt x="8" y="326"/>
                    </a:lnTo>
                    <a:lnTo>
                      <a:pt x="4" y="314"/>
                    </a:lnTo>
                    <a:lnTo>
                      <a:pt x="2" y="300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4"/>
                    </a:lnTo>
                    <a:lnTo>
                      <a:pt x="2" y="222"/>
                    </a:lnTo>
                    <a:lnTo>
                      <a:pt x="4" y="208"/>
                    </a:lnTo>
                    <a:lnTo>
                      <a:pt x="8" y="196"/>
                    </a:lnTo>
                    <a:lnTo>
                      <a:pt x="10" y="184"/>
                    </a:lnTo>
                    <a:lnTo>
                      <a:pt x="14" y="172"/>
                    </a:lnTo>
                    <a:lnTo>
                      <a:pt x="20" y="160"/>
                    </a:lnTo>
                    <a:lnTo>
                      <a:pt x="24" y="148"/>
                    </a:lnTo>
                    <a:lnTo>
                      <a:pt x="30" y="136"/>
                    </a:lnTo>
                    <a:lnTo>
                      <a:pt x="36" y="126"/>
                    </a:lnTo>
                    <a:lnTo>
                      <a:pt x="44" y="116"/>
                    </a:lnTo>
                    <a:lnTo>
                      <a:pt x="50" y="104"/>
                    </a:lnTo>
                    <a:lnTo>
                      <a:pt x="58" y="96"/>
                    </a:lnTo>
                    <a:lnTo>
                      <a:pt x="66" y="86"/>
                    </a:lnTo>
                    <a:lnTo>
                      <a:pt x="74" y="76"/>
                    </a:lnTo>
                    <a:lnTo>
                      <a:pt x="84" y="68"/>
                    </a:lnTo>
                    <a:lnTo>
                      <a:pt x="92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2" y="38"/>
                    </a:lnTo>
                    <a:lnTo>
                      <a:pt x="134" y="32"/>
                    </a:lnTo>
                    <a:lnTo>
                      <a:pt x="144" y="26"/>
                    </a:lnTo>
                    <a:lnTo>
                      <a:pt x="156" y="20"/>
                    </a:lnTo>
                    <a:lnTo>
                      <a:pt x="168" y="16"/>
                    </a:lnTo>
                    <a:lnTo>
                      <a:pt x="180" y="12"/>
                    </a:lnTo>
                    <a:lnTo>
                      <a:pt x="192" y="8"/>
                    </a:lnTo>
                    <a:lnTo>
                      <a:pt x="204" y="6"/>
                    </a:lnTo>
                    <a:lnTo>
                      <a:pt x="216" y="4"/>
                    </a:lnTo>
                    <a:lnTo>
                      <a:pt x="230" y="2"/>
                    </a:lnTo>
                    <a:lnTo>
                      <a:pt x="242" y="0"/>
                    </a:lnTo>
                    <a:lnTo>
                      <a:pt x="256" y="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BE7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5" name="Freeform 385"/>
              <p:cNvSpPr>
                <a:spLocks/>
              </p:cNvSpPr>
              <p:nvPr/>
            </p:nvSpPr>
            <p:spPr bwMode="auto">
              <a:xfrm>
                <a:off x="5302250" y="1031875"/>
                <a:ext cx="777875" cy="790575"/>
              </a:xfrm>
              <a:custGeom>
                <a:avLst/>
                <a:gdLst/>
                <a:ahLst/>
                <a:cxnLst>
                  <a:cxn ang="0">
                    <a:pos x="270" y="2"/>
                  </a:cxn>
                  <a:cxn ang="0">
                    <a:pos x="306" y="8"/>
                  </a:cxn>
                  <a:cxn ang="0">
                    <a:pos x="340" y="20"/>
                  </a:cxn>
                  <a:cxn ang="0">
                    <a:pos x="372" y="36"/>
                  </a:cxn>
                  <a:cxn ang="0">
                    <a:pos x="402" y="56"/>
                  </a:cxn>
                  <a:cxn ang="0">
                    <a:pos x="426" y="82"/>
                  </a:cxn>
                  <a:cxn ang="0">
                    <a:pos x="448" y="110"/>
                  </a:cxn>
                  <a:cxn ang="0">
                    <a:pos x="466" y="140"/>
                  </a:cxn>
                  <a:cxn ang="0">
                    <a:pos x="480" y="174"/>
                  </a:cxn>
                  <a:cxn ang="0">
                    <a:pos x="488" y="210"/>
                  </a:cxn>
                  <a:cxn ang="0">
                    <a:pos x="490" y="248"/>
                  </a:cxn>
                  <a:cxn ang="0">
                    <a:pos x="488" y="286"/>
                  </a:cxn>
                  <a:cxn ang="0">
                    <a:pos x="480" y="322"/>
                  </a:cxn>
                  <a:cxn ang="0">
                    <a:pos x="466" y="356"/>
                  </a:cxn>
                  <a:cxn ang="0">
                    <a:pos x="448" y="388"/>
                  </a:cxn>
                  <a:cxn ang="0">
                    <a:pos x="426" y="416"/>
                  </a:cxn>
                  <a:cxn ang="0">
                    <a:pos x="402" y="440"/>
                  </a:cxn>
                  <a:cxn ang="0">
                    <a:pos x="372" y="462"/>
                  </a:cxn>
                  <a:cxn ang="0">
                    <a:pos x="340" y="478"/>
                  </a:cxn>
                  <a:cxn ang="0">
                    <a:pos x="306" y="490"/>
                  </a:cxn>
                  <a:cxn ang="0">
                    <a:pos x="270" y="496"/>
                  </a:cxn>
                  <a:cxn ang="0">
                    <a:pos x="232" y="498"/>
                  </a:cxn>
                  <a:cxn ang="0">
                    <a:pos x="196" y="492"/>
                  </a:cxn>
                  <a:cxn ang="0">
                    <a:pos x="162" y="482"/>
                  </a:cxn>
                  <a:cxn ang="0">
                    <a:pos x="128" y="468"/>
                  </a:cxn>
                  <a:cxn ang="0">
                    <a:pos x="100" y="448"/>
                  </a:cxn>
                  <a:cxn ang="0">
                    <a:pos x="72" y="424"/>
                  </a:cxn>
                  <a:cxn ang="0">
                    <a:pos x="50" y="398"/>
                  </a:cxn>
                  <a:cxn ang="0">
                    <a:pos x="30" y="368"/>
                  </a:cxn>
                  <a:cxn ang="0">
                    <a:pos x="16" y="334"/>
                  </a:cxn>
                  <a:cxn ang="0">
                    <a:pos x="6" y="298"/>
                  </a:cxn>
                  <a:cxn ang="0">
                    <a:pos x="0" y="262"/>
                  </a:cxn>
                  <a:cxn ang="0">
                    <a:pos x="2" y="224"/>
                  </a:cxn>
                  <a:cxn ang="0">
                    <a:pos x="8" y="186"/>
                  </a:cxn>
                  <a:cxn ang="0">
                    <a:pos x="20" y="152"/>
                  </a:cxn>
                  <a:cxn ang="0">
                    <a:pos x="36" y="120"/>
                  </a:cxn>
                  <a:cxn ang="0">
                    <a:pos x="56" y="90"/>
                  </a:cxn>
                  <a:cxn ang="0">
                    <a:pos x="80" y="64"/>
                  </a:cxn>
                  <a:cxn ang="0">
                    <a:pos x="108" y="42"/>
                  </a:cxn>
                  <a:cxn ang="0">
                    <a:pos x="140" y="24"/>
                  </a:cxn>
                  <a:cxn ang="0">
                    <a:pos x="172" y="10"/>
                  </a:cxn>
                  <a:cxn ang="0">
                    <a:pos x="208" y="2"/>
                  </a:cxn>
                  <a:cxn ang="0">
                    <a:pos x="246" y="0"/>
                  </a:cxn>
                </a:cxnLst>
                <a:rect l="0" t="0" r="r" b="b"/>
                <a:pathLst>
                  <a:path w="490" h="498">
                    <a:moveTo>
                      <a:pt x="246" y="0"/>
                    </a:moveTo>
                    <a:lnTo>
                      <a:pt x="258" y="0"/>
                    </a:lnTo>
                    <a:lnTo>
                      <a:pt x="270" y="2"/>
                    </a:lnTo>
                    <a:lnTo>
                      <a:pt x="282" y="2"/>
                    </a:lnTo>
                    <a:lnTo>
                      <a:pt x="294" y="4"/>
                    </a:lnTo>
                    <a:lnTo>
                      <a:pt x="306" y="8"/>
                    </a:lnTo>
                    <a:lnTo>
                      <a:pt x="318" y="10"/>
                    </a:lnTo>
                    <a:lnTo>
                      <a:pt x="330" y="14"/>
                    </a:lnTo>
                    <a:lnTo>
                      <a:pt x="340" y="20"/>
                    </a:lnTo>
                    <a:lnTo>
                      <a:pt x="352" y="24"/>
                    </a:lnTo>
                    <a:lnTo>
                      <a:pt x="362" y="30"/>
                    </a:lnTo>
                    <a:lnTo>
                      <a:pt x="372" y="36"/>
                    </a:lnTo>
                    <a:lnTo>
                      <a:pt x="382" y="42"/>
                    </a:lnTo>
                    <a:lnTo>
                      <a:pt x="392" y="50"/>
                    </a:lnTo>
                    <a:lnTo>
                      <a:pt x="402" y="56"/>
                    </a:lnTo>
                    <a:lnTo>
                      <a:pt x="410" y="64"/>
                    </a:lnTo>
                    <a:lnTo>
                      <a:pt x="418" y="72"/>
                    </a:lnTo>
                    <a:lnTo>
                      <a:pt x="426" y="82"/>
                    </a:lnTo>
                    <a:lnTo>
                      <a:pt x="434" y="90"/>
                    </a:lnTo>
                    <a:lnTo>
                      <a:pt x="442" y="100"/>
                    </a:lnTo>
                    <a:lnTo>
                      <a:pt x="448" y="110"/>
                    </a:lnTo>
                    <a:lnTo>
                      <a:pt x="456" y="120"/>
                    </a:lnTo>
                    <a:lnTo>
                      <a:pt x="460" y="130"/>
                    </a:lnTo>
                    <a:lnTo>
                      <a:pt x="466" y="140"/>
                    </a:lnTo>
                    <a:lnTo>
                      <a:pt x="472" y="152"/>
                    </a:lnTo>
                    <a:lnTo>
                      <a:pt x="476" y="164"/>
                    </a:lnTo>
                    <a:lnTo>
                      <a:pt x="480" y="174"/>
                    </a:lnTo>
                    <a:lnTo>
                      <a:pt x="482" y="186"/>
                    </a:lnTo>
                    <a:lnTo>
                      <a:pt x="486" y="198"/>
                    </a:lnTo>
                    <a:lnTo>
                      <a:pt x="488" y="210"/>
                    </a:lnTo>
                    <a:lnTo>
                      <a:pt x="490" y="224"/>
                    </a:lnTo>
                    <a:lnTo>
                      <a:pt x="490" y="236"/>
                    </a:lnTo>
                    <a:lnTo>
                      <a:pt x="490" y="248"/>
                    </a:lnTo>
                    <a:lnTo>
                      <a:pt x="490" y="262"/>
                    </a:lnTo>
                    <a:lnTo>
                      <a:pt x="490" y="274"/>
                    </a:lnTo>
                    <a:lnTo>
                      <a:pt x="488" y="286"/>
                    </a:lnTo>
                    <a:lnTo>
                      <a:pt x="486" y="298"/>
                    </a:lnTo>
                    <a:lnTo>
                      <a:pt x="482" y="310"/>
                    </a:lnTo>
                    <a:lnTo>
                      <a:pt x="480" y="322"/>
                    </a:lnTo>
                    <a:lnTo>
                      <a:pt x="476" y="334"/>
                    </a:lnTo>
                    <a:lnTo>
                      <a:pt x="472" y="346"/>
                    </a:lnTo>
                    <a:lnTo>
                      <a:pt x="466" y="356"/>
                    </a:lnTo>
                    <a:lnTo>
                      <a:pt x="460" y="368"/>
                    </a:lnTo>
                    <a:lnTo>
                      <a:pt x="456" y="378"/>
                    </a:lnTo>
                    <a:lnTo>
                      <a:pt x="448" y="388"/>
                    </a:lnTo>
                    <a:lnTo>
                      <a:pt x="442" y="398"/>
                    </a:lnTo>
                    <a:lnTo>
                      <a:pt x="434" y="406"/>
                    </a:lnTo>
                    <a:lnTo>
                      <a:pt x="426" y="416"/>
                    </a:lnTo>
                    <a:lnTo>
                      <a:pt x="418" y="424"/>
                    </a:lnTo>
                    <a:lnTo>
                      <a:pt x="410" y="432"/>
                    </a:lnTo>
                    <a:lnTo>
                      <a:pt x="402" y="440"/>
                    </a:lnTo>
                    <a:lnTo>
                      <a:pt x="392" y="448"/>
                    </a:lnTo>
                    <a:lnTo>
                      <a:pt x="382" y="454"/>
                    </a:lnTo>
                    <a:lnTo>
                      <a:pt x="372" y="462"/>
                    </a:lnTo>
                    <a:lnTo>
                      <a:pt x="362" y="468"/>
                    </a:lnTo>
                    <a:lnTo>
                      <a:pt x="352" y="474"/>
                    </a:lnTo>
                    <a:lnTo>
                      <a:pt x="340" y="478"/>
                    </a:lnTo>
                    <a:lnTo>
                      <a:pt x="330" y="482"/>
                    </a:lnTo>
                    <a:lnTo>
                      <a:pt x="318" y="486"/>
                    </a:lnTo>
                    <a:lnTo>
                      <a:pt x="306" y="490"/>
                    </a:lnTo>
                    <a:lnTo>
                      <a:pt x="294" y="492"/>
                    </a:lnTo>
                    <a:lnTo>
                      <a:pt x="282" y="494"/>
                    </a:lnTo>
                    <a:lnTo>
                      <a:pt x="270" y="496"/>
                    </a:lnTo>
                    <a:lnTo>
                      <a:pt x="258" y="498"/>
                    </a:lnTo>
                    <a:lnTo>
                      <a:pt x="246" y="498"/>
                    </a:lnTo>
                    <a:lnTo>
                      <a:pt x="232" y="498"/>
                    </a:lnTo>
                    <a:lnTo>
                      <a:pt x="220" y="496"/>
                    </a:lnTo>
                    <a:lnTo>
                      <a:pt x="208" y="494"/>
                    </a:lnTo>
                    <a:lnTo>
                      <a:pt x="196" y="492"/>
                    </a:lnTo>
                    <a:lnTo>
                      <a:pt x="184" y="490"/>
                    </a:lnTo>
                    <a:lnTo>
                      <a:pt x="172" y="486"/>
                    </a:lnTo>
                    <a:lnTo>
                      <a:pt x="162" y="482"/>
                    </a:lnTo>
                    <a:lnTo>
                      <a:pt x="150" y="478"/>
                    </a:lnTo>
                    <a:lnTo>
                      <a:pt x="140" y="474"/>
                    </a:lnTo>
                    <a:lnTo>
                      <a:pt x="128" y="468"/>
                    </a:lnTo>
                    <a:lnTo>
                      <a:pt x="118" y="462"/>
                    </a:lnTo>
                    <a:lnTo>
                      <a:pt x="108" y="454"/>
                    </a:lnTo>
                    <a:lnTo>
                      <a:pt x="100" y="448"/>
                    </a:lnTo>
                    <a:lnTo>
                      <a:pt x="90" y="440"/>
                    </a:lnTo>
                    <a:lnTo>
                      <a:pt x="80" y="432"/>
                    </a:lnTo>
                    <a:lnTo>
                      <a:pt x="72" y="424"/>
                    </a:lnTo>
                    <a:lnTo>
                      <a:pt x="64" y="416"/>
                    </a:lnTo>
                    <a:lnTo>
                      <a:pt x="56" y="406"/>
                    </a:lnTo>
                    <a:lnTo>
                      <a:pt x="50" y="398"/>
                    </a:lnTo>
                    <a:lnTo>
                      <a:pt x="42" y="388"/>
                    </a:lnTo>
                    <a:lnTo>
                      <a:pt x="36" y="378"/>
                    </a:lnTo>
                    <a:lnTo>
                      <a:pt x="30" y="368"/>
                    </a:lnTo>
                    <a:lnTo>
                      <a:pt x="24" y="356"/>
                    </a:lnTo>
                    <a:lnTo>
                      <a:pt x="20" y="346"/>
                    </a:lnTo>
                    <a:lnTo>
                      <a:pt x="16" y="334"/>
                    </a:lnTo>
                    <a:lnTo>
                      <a:pt x="12" y="322"/>
                    </a:lnTo>
                    <a:lnTo>
                      <a:pt x="8" y="310"/>
                    </a:lnTo>
                    <a:lnTo>
                      <a:pt x="6" y="298"/>
                    </a:lnTo>
                    <a:lnTo>
                      <a:pt x="4" y="286"/>
                    </a:lnTo>
                    <a:lnTo>
                      <a:pt x="2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2" y="224"/>
                    </a:lnTo>
                    <a:lnTo>
                      <a:pt x="4" y="210"/>
                    </a:lnTo>
                    <a:lnTo>
                      <a:pt x="6" y="198"/>
                    </a:lnTo>
                    <a:lnTo>
                      <a:pt x="8" y="186"/>
                    </a:lnTo>
                    <a:lnTo>
                      <a:pt x="12" y="174"/>
                    </a:lnTo>
                    <a:lnTo>
                      <a:pt x="16" y="164"/>
                    </a:lnTo>
                    <a:lnTo>
                      <a:pt x="20" y="152"/>
                    </a:lnTo>
                    <a:lnTo>
                      <a:pt x="24" y="140"/>
                    </a:lnTo>
                    <a:lnTo>
                      <a:pt x="30" y="130"/>
                    </a:lnTo>
                    <a:lnTo>
                      <a:pt x="36" y="120"/>
                    </a:lnTo>
                    <a:lnTo>
                      <a:pt x="42" y="110"/>
                    </a:lnTo>
                    <a:lnTo>
                      <a:pt x="50" y="100"/>
                    </a:lnTo>
                    <a:lnTo>
                      <a:pt x="56" y="90"/>
                    </a:lnTo>
                    <a:lnTo>
                      <a:pt x="64" y="82"/>
                    </a:lnTo>
                    <a:lnTo>
                      <a:pt x="72" y="72"/>
                    </a:lnTo>
                    <a:lnTo>
                      <a:pt x="80" y="64"/>
                    </a:lnTo>
                    <a:lnTo>
                      <a:pt x="90" y="56"/>
                    </a:lnTo>
                    <a:lnTo>
                      <a:pt x="100" y="50"/>
                    </a:lnTo>
                    <a:lnTo>
                      <a:pt x="108" y="42"/>
                    </a:lnTo>
                    <a:lnTo>
                      <a:pt x="118" y="36"/>
                    </a:lnTo>
                    <a:lnTo>
                      <a:pt x="128" y="30"/>
                    </a:lnTo>
                    <a:lnTo>
                      <a:pt x="140" y="24"/>
                    </a:lnTo>
                    <a:lnTo>
                      <a:pt x="150" y="20"/>
                    </a:lnTo>
                    <a:lnTo>
                      <a:pt x="162" y="14"/>
                    </a:lnTo>
                    <a:lnTo>
                      <a:pt x="172" y="10"/>
                    </a:lnTo>
                    <a:lnTo>
                      <a:pt x="184" y="8"/>
                    </a:lnTo>
                    <a:lnTo>
                      <a:pt x="196" y="4"/>
                    </a:lnTo>
                    <a:lnTo>
                      <a:pt x="208" y="2"/>
                    </a:lnTo>
                    <a:lnTo>
                      <a:pt x="220" y="2"/>
                    </a:lnTo>
                    <a:lnTo>
                      <a:pt x="232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FBEB0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6" name="Freeform 386"/>
              <p:cNvSpPr>
                <a:spLocks/>
              </p:cNvSpPr>
              <p:nvPr/>
            </p:nvSpPr>
            <p:spPr bwMode="auto">
              <a:xfrm>
                <a:off x="5327650" y="1054100"/>
                <a:ext cx="739775" cy="752475"/>
              </a:xfrm>
              <a:custGeom>
                <a:avLst/>
                <a:gdLst/>
                <a:ahLst/>
                <a:cxnLst>
                  <a:cxn ang="0">
                    <a:pos x="256" y="0"/>
                  </a:cxn>
                  <a:cxn ang="0">
                    <a:pos x="292" y="6"/>
                  </a:cxn>
                  <a:cxn ang="0">
                    <a:pos x="324" y="18"/>
                  </a:cxn>
                  <a:cxn ang="0">
                    <a:pos x="354" y="34"/>
                  </a:cxn>
                  <a:cxn ang="0">
                    <a:pos x="382" y="54"/>
                  </a:cxn>
                  <a:cxn ang="0">
                    <a:pos x="406" y="76"/>
                  </a:cxn>
                  <a:cxn ang="0">
                    <a:pos x="426" y="104"/>
                  </a:cxn>
                  <a:cxn ang="0">
                    <a:pos x="444" y="134"/>
                  </a:cxn>
                  <a:cxn ang="0">
                    <a:pos x="456" y="166"/>
                  </a:cxn>
                  <a:cxn ang="0">
                    <a:pos x="464" y="200"/>
                  </a:cxn>
                  <a:cxn ang="0">
                    <a:pos x="466" y="236"/>
                  </a:cxn>
                  <a:cxn ang="0">
                    <a:pos x="464" y="272"/>
                  </a:cxn>
                  <a:cxn ang="0">
                    <a:pos x="456" y="306"/>
                  </a:cxn>
                  <a:cxn ang="0">
                    <a:pos x="444" y="338"/>
                  </a:cxn>
                  <a:cxn ang="0">
                    <a:pos x="426" y="368"/>
                  </a:cxn>
                  <a:cxn ang="0">
                    <a:pos x="406" y="396"/>
                  </a:cxn>
                  <a:cxn ang="0">
                    <a:pos x="382" y="420"/>
                  </a:cxn>
                  <a:cxn ang="0">
                    <a:pos x="354" y="438"/>
                  </a:cxn>
                  <a:cxn ang="0">
                    <a:pos x="324" y="454"/>
                  </a:cxn>
                  <a:cxn ang="0">
                    <a:pos x="292" y="466"/>
                  </a:cxn>
                  <a:cxn ang="0">
                    <a:pos x="256" y="472"/>
                  </a:cxn>
                  <a:cxn ang="0">
                    <a:pos x="222" y="472"/>
                  </a:cxn>
                  <a:cxn ang="0">
                    <a:pos x="186" y="468"/>
                  </a:cxn>
                  <a:cxn ang="0">
                    <a:pos x="152" y="458"/>
                  </a:cxn>
                  <a:cxn ang="0">
                    <a:pos x="122" y="444"/>
                  </a:cxn>
                  <a:cxn ang="0">
                    <a:pos x="94" y="426"/>
                  </a:cxn>
                  <a:cxn ang="0">
                    <a:pos x="68" y="404"/>
                  </a:cxn>
                  <a:cxn ang="0">
                    <a:pos x="46" y="378"/>
                  </a:cxn>
                  <a:cxn ang="0">
                    <a:pos x="28" y="350"/>
                  </a:cxn>
                  <a:cxn ang="0">
                    <a:pos x="14" y="318"/>
                  </a:cxn>
                  <a:cxn ang="0">
                    <a:pos x="4" y="284"/>
                  </a:cxn>
                  <a:cxn ang="0">
                    <a:pos x="0" y="248"/>
                  </a:cxn>
                  <a:cxn ang="0">
                    <a:pos x="2" y="212"/>
                  </a:cxn>
                  <a:cxn ang="0">
                    <a:pos x="8" y="178"/>
                  </a:cxn>
                  <a:cxn ang="0">
                    <a:pos x="18" y="144"/>
                  </a:cxn>
                  <a:cxn ang="0">
                    <a:pos x="34" y="114"/>
                  </a:cxn>
                  <a:cxn ang="0">
                    <a:pos x="54" y="86"/>
                  </a:cxn>
                  <a:cxn ang="0">
                    <a:pos x="76" y="60"/>
                  </a:cxn>
                  <a:cxn ang="0">
                    <a:pos x="102" y="40"/>
                  </a:cxn>
                  <a:cxn ang="0">
                    <a:pos x="132" y="22"/>
                  </a:cxn>
                  <a:cxn ang="0">
                    <a:pos x="164" y="10"/>
                  </a:cxn>
                  <a:cxn ang="0">
                    <a:pos x="198" y="2"/>
                  </a:cxn>
                  <a:cxn ang="0">
                    <a:pos x="234" y="0"/>
                  </a:cxn>
                </a:cxnLst>
                <a:rect l="0" t="0" r="r" b="b"/>
                <a:pathLst>
                  <a:path w="466" h="474">
                    <a:moveTo>
                      <a:pt x="234" y="0"/>
                    </a:moveTo>
                    <a:lnTo>
                      <a:pt x="246" y="0"/>
                    </a:lnTo>
                    <a:lnTo>
                      <a:pt x="256" y="0"/>
                    </a:lnTo>
                    <a:lnTo>
                      <a:pt x="268" y="2"/>
                    </a:lnTo>
                    <a:lnTo>
                      <a:pt x="280" y="4"/>
                    </a:lnTo>
                    <a:lnTo>
                      <a:pt x="292" y="6"/>
                    </a:lnTo>
                    <a:lnTo>
                      <a:pt x="302" y="10"/>
                    </a:lnTo>
                    <a:lnTo>
                      <a:pt x="314" y="14"/>
                    </a:lnTo>
                    <a:lnTo>
                      <a:pt x="324" y="18"/>
                    </a:lnTo>
                    <a:lnTo>
                      <a:pt x="334" y="22"/>
                    </a:lnTo>
                    <a:lnTo>
                      <a:pt x="344" y="28"/>
                    </a:lnTo>
                    <a:lnTo>
                      <a:pt x="354" y="34"/>
                    </a:lnTo>
                    <a:lnTo>
                      <a:pt x="364" y="40"/>
                    </a:lnTo>
                    <a:lnTo>
                      <a:pt x="372" y="46"/>
                    </a:lnTo>
                    <a:lnTo>
                      <a:pt x="382" y="54"/>
                    </a:lnTo>
                    <a:lnTo>
                      <a:pt x="390" y="60"/>
                    </a:lnTo>
                    <a:lnTo>
                      <a:pt x="398" y="68"/>
                    </a:lnTo>
                    <a:lnTo>
                      <a:pt x="406" y="76"/>
                    </a:lnTo>
                    <a:lnTo>
                      <a:pt x="412" y="86"/>
                    </a:lnTo>
                    <a:lnTo>
                      <a:pt x="420" y="94"/>
                    </a:lnTo>
                    <a:lnTo>
                      <a:pt x="426" y="104"/>
                    </a:lnTo>
                    <a:lnTo>
                      <a:pt x="432" y="114"/>
                    </a:lnTo>
                    <a:lnTo>
                      <a:pt x="438" y="124"/>
                    </a:lnTo>
                    <a:lnTo>
                      <a:pt x="444" y="134"/>
                    </a:lnTo>
                    <a:lnTo>
                      <a:pt x="448" y="144"/>
                    </a:lnTo>
                    <a:lnTo>
                      <a:pt x="452" y="154"/>
                    </a:lnTo>
                    <a:lnTo>
                      <a:pt x="456" y="166"/>
                    </a:lnTo>
                    <a:lnTo>
                      <a:pt x="458" y="178"/>
                    </a:lnTo>
                    <a:lnTo>
                      <a:pt x="462" y="188"/>
                    </a:lnTo>
                    <a:lnTo>
                      <a:pt x="464" y="200"/>
                    </a:lnTo>
                    <a:lnTo>
                      <a:pt x="464" y="212"/>
                    </a:lnTo>
                    <a:lnTo>
                      <a:pt x="466" y="224"/>
                    </a:lnTo>
                    <a:lnTo>
                      <a:pt x="466" y="236"/>
                    </a:lnTo>
                    <a:lnTo>
                      <a:pt x="466" y="248"/>
                    </a:lnTo>
                    <a:lnTo>
                      <a:pt x="464" y="260"/>
                    </a:lnTo>
                    <a:lnTo>
                      <a:pt x="464" y="272"/>
                    </a:lnTo>
                    <a:lnTo>
                      <a:pt x="462" y="284"/>
                    </a:lnTo>
                    <a:lnTo>
                      <a:pt x="458" y="296"/>
                    </a:lnTo>
                    <a:lnTo>
                      <a:pt x="456" y="306"/>
                    </a:lnTo>
                    <a:lnTo>
                      <a:pt x="452" y="318"/>
                    </a:lnTo>
                    <a:lnTo>
                      <a:pt x="448" y="328"/>
                    </a:lnTo>
                    <a:lnTo>
                      <a:pt x="444" y="338"/>
                    </a:lnTo>
                    <a:lnTo>
                      <a:pt x="438" y="350"/>
                    </a:lnTo>
                    <a:lnTo>
                      <a:pt x="432" y="360"/>
                    </a:lnTo>
                    <a:lnTo>
                      <a:pt x="426" y="368"/>
                    </a:lnTo>
                    <a:lnTo>
                      <a:pt x="420" y="378"/>
                    </a:lnTo>
                    <a:lnTo>
                      <a:pt x="412" y="386"/>
                    </a:lnTo>
                    <a:lnTo>
                      <a:pt x="406" y="396"/>
                    </a:lnTo>
                    <a:lnTo>
                      <a:pt x="398" y="404"/>
                    </a:lnTo>
                    <a:lnTo>
                      <a:pt x="390" y="412"/>
                    </a:lnTo>
                    <a:lnTo>
                      <a:pt x="382" y="420"/>
                    </a:lnTo>
                    <a:lnTo>
                      <a:pt x="372" y="426"/>
                    </a:lnTo>
                    <a:lnTo>
                      <a:pt x="364" y="432"/>
                    </a:lnTo>
                    <a:lnTo>
                      <a:pt x="354" y="438"/>
                    </a:lnTo>
                    <a:lnTo>
                      <a:pt x="344" y="444"/>
                    </a:lnTo>
                    <a:lnTo>
                      <a:pt x="334" y="450"/>
                    </a:lnTo>
                    <a:lnTo>
                      <a:pt x="324" y="454"/>
                    </a:lnTo>
                    <a:lnTo>
                      <a:pt x="314" y="458"/>
                    </a:lnTo>
                    <a:lnTo>
                      <a:pt x="302" y="462"/>
                    </a:lnTo>
                    <a:lnTo>
                      <a:pt x="292" y="466"/>
                    </a:lnTo>
                    <a:lnTo>
                      <a:pt x="280" y="468"/>
                    </a:lnTo>
                    <a:lnTo>
                      <a:pt x="268" y="470"/>
                    </a:lnTo>
                    <a:lnTo>
                      <a:pt x="256" y="472"/>
                    </a:lnTo>
                    <a:lnTo>
                      <a:pt x="246" y="472"/>
                    </a:lnTo>
                    <a:lnTo>
                      <a:pt x="234" y="474"/>
                    </a:lnTo>
                    <a:lnTo>
                      <a:pt x="222" y="472"/>
                    </a:lnTo>
                    <a:lnTo>
                      <a:pt x="210" y="472"/>
                    </a:lnTo>
                    <a:lnTo>
                      <a:pt x="198" y="470"/>
                    </a:lnTo>
                    <a:lnTo>
                      <a:pt x="186" y="468"/>
                    </a:lnTo>
                    <a:lnTo>
                      <a:pt x="174" y="466"/>
                    </a:lnTo>
                    <a:lnTo>
                      <a:pt x="164" y="462"/>
                    </a:lnTo>
                    <a:lnTo>
                      <a:pt x="152" y="458"/>
                    </a:lnTo>
                    <a:lnTo>
                      <a:pt x="142" y="454"/>
                    </a:lnTo>
                    <a:lnTo>
                      <a:pt x="132" y="450"/>
                    </a:lnTo>
                    <a:lnTo>
                      <a:pt x="122" y="444"/>
                    </a:lnTo>
                    <a:lnTo>
                      <a:pt x="112" y="438"/>
                    </a:lnTo>
                    <a:lnTo>
                      <a:pt x="102" y="432"/>
                    </a:lnTo>
                    <a:lnTo>
                      <a:pt x="94" y="426"/>
                    </a:lnTo>
                    <a:lnTo>
                      <a:pt x="84" y="420"/>
                    </a:lnTo>
                    <a:lnTo>
                      <a:pt x="76" y="412"/>
                    </a:lnTo>
                    <a:lnTo>
                      <a:pt x="68" y="404"/>
                    </a:lnTo>
                    <a:lnTo>
                      <a:pt x="60" y="396"/>
                    </a:lnTo>
                    <a:lnTo>
                      <a:pt x="54" y="386"/>
                    </a:lnTo>
                    <a:lnTo>
                      <a:pt x="46" y="378"/>
                    </a:lnTo>
                    <a:lnTo>
                      <a:pt x="40" y="368"/>
                    </a:lnTo>
                    <a:lnTo>
                      <a:pt x="34" y="360"/>
                    </a:lnTo>
                    <a:lnTo>
                      <a:pt x="28" y="350"/>
                    </a:lnTo>
                    <a:lnTo>
                      <a:pt x="22" y="338"/>
                    </a:lnTo>
                    <a:lnTo>
                      <a:pt x="18" y="328"/>
                    </a:lnTo>
                    <a:lnTo>
                      <a:pt x="14" y="318"/>
                    </a:lnTo>
                    <a:lnTo>
                      <a:pt x="10" y="306"/>
                    </a:lnTo>
                    <a:lnTo>
                      <a:pt x="8" y="296"/>
                    </a:lnTo>
                    <a:lnTo>
                      <a:pt x="4" y="284"/>
                    </a:lnTo>
                    <a:lnTo>
                      <a:pt x="2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0" y="224"/>
                    </a:lnTo>
                    <a:lnTo>
                      <a:pt x="2" y="212"/>
                    </a:lnTo>
                    <a:lnTo>
                      <a:pt x="2" y="200"/>
                    </a:lnTo>
                    <a:lnTo>
                      <a:pt x="4" y="188"/>
                    </a:lnTo>
                    <a:lnTo>
                      <a:pt x="8" y="178"/>
                    </a:lnTo>
                    <a:lnTo>
                      <a:pt x="10" y="166"/>
                    </a:lnTo>
                    <a:lnTo>
                      <a:pt x="14" y="154"/>
                    </a:lnTo>
                    <a:lnTo>
                      <a:pt x="18" y="144"/>
                    </a:lnTo>
                    <a:lnTo>
                      <a:pt x="22" y="134"/>
                    </a:lnTo>
                    <a:lnTo>
                      <a:pt x="28" y="124"/>
                    </a:lnTo>
                    <a:lnTo>
                      <a:pt x="34" y="114"/>
                    </a:lnTo>
                    <a:lnTo>
                      <a:pt x="40" y="104"/>
                    </a:lnTo>
                    <a:lnTo>
                      <a:pt x="46" y="94"/>
                    </a:lnTo>
                    <a:lnTo>
                      <a:pt x="54" y="86"/>
                    </a:lnTo>
                    <a:lnTo>
                      <a:pt x="60" y="76"/>
                    </a:lnTo>
                    <a:lnTo>
                      <a:pt x="68" y="68"/>
                    </a:lnTo>
                    <a:lnTo>
                      <a:pt x="76" y="60"/>
                    </a:lnTo>
                    <a:lnTo>
                      <a:pt x="84" y="54"/>
                    </a:lnTo>
                    <a:lnTo>
                      <a:pt x="94" y="46"/>
                    </a:lnTo>
                    <a:lnTo>
                      <a:pt x="102" y="40"/>
                    </a:lnTo>
                    <a:lnTo>
                      <a:pt x="112" y="34"/>
                    </a:lnTo>
                    <a:lnTo>
                      <a:pt x="122" y="28"/>
                    </a:lnTo>
                    <a:lnTo>
                      <a:pt x="132" y="22"/>
                    </a:lnTo>
                    <a:lnTo>
                      <a:pt x="142" y="18"/>
                    </a:lnTo>
                    <a:lnTo>
                      <a:pt x="152" y="14"/>
                    </a:lnTo>
                    <a:lnTo>
                      <a:pt x="164" y="10"/>
                    </a:lnTo>
                    <a:lnTo>
                      <a:pt x="174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0"/>
                    </a:lnTo>
                    <a:lnTo>
                      <a:pt x="222" y="0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FCEE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7" name="Freeform 387"/>
              <p:cNvSpPr>
                <a:spLocks/>
              </p:cNvSpPr>
              <p:nvPr/>
            </p:nvSpPr>
            <p:spPr bwMode="auto">
              <a:xfrm>
                <a:off x="5353050" y="1073150"/>
                <a:ext cx="701675" cy="71437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76" y="8"/>
                  </a:cxn>
                  <a:cxn ang="0">
                    <a:pos x="306" y="18"/>
                  </a:cxn>
                  <a:cxn ang="0">
                    <a:pos x="336" y="34"/>
                  </a:cxn>
                  <a:cxn ang="0">
                    <a:pos x="362" y="52"/>
                  </a:cxn>
                  <a:cxn ang="0">
                    <a:pos x="384" y="74"/>
                  </a:cxn>
                  <a:cxn ang="0">
                    <a:pos x="404" y="100"/>
                  </a:cxn>
                  <a:cxn ang="0">
                    <a:pos x="420" y="128"/>
                  </a:cxn>
                  <a:cxn ang="0">
                    <a:pos x="432" y="158"/>
                  </a:cxn>
                  <a:cxn ang="0">
                    <a:pos x="440" y="192"/>
                  </a:cxn>
                  <a:cxn ang="0">
                    <a:pos x="442" y="226"/>
                  </a:cxn>
                  <a:cxn ang="0">
                    <a:pos x="440" y="260"/>
                  </a:cxn>
                  <a:cxn ang="0">
                    <a:pos x="432" y="292"/>
                  </a:cxn>
                  <a:cxn ang="0">
                    <a:pos x="420" y="324"/>
                  </a:cxn>
                  <a:cxn ang="0">
                    <a:pos x="404" y="352"/>
                  </a:cxn>
                  <a:cxn ang="0">
                    <a:pos x="384" y="378"/>
                  </a:cxn>
                  <a:cxn ang="0">
                    <a:pos x="362" y="400"/>
                  </a:cxn>
                  <a:cxn ang="0">
                    <a:pos x="336" y="418"/>
                  </a:cxn>
                  <a:cxn ang="0">
                    <a:pos x="306" y="434"/>
                  </a:cxn>
                  <a:cxn ang="0">
                    <a:pos x="276" y="444"/>
                  </a:cxn>
                  <a:cxn ang="0">
                    <a:pos x="244" y="450"/>
                  </a:cxn>
                  <a:cxn ang="0">
                    <a:pos x="210" y="450"/>
                  </a:cxn>
                  <a:cxn ang="0">
                    <a:pos x="176" y="446"/>
                  </a:cxn>
                  <a:cxn ang="0">
                    <a:pos x="144" y="438"/>
                  </a:cxn>
                  <a:cxn ang="0">
                    <a:pos x="114" y="424"/>
                  </a:cxn>
                  <a:cxn ang="0">
                    <a:pos x="88" y="406"/>
                  </a:cxn>
                  <a:cxn ang="0">
                    <a:pos x="64" y="384"/>
                  </a:cxn>
                  <a:cxn ang="0">
                    <a:pos x="44" y="360"/>
                  </a:cxn>
                  <a:cxn ang="0">
                    <a:pos x="26" y="332"/>
                  </a:cxn>
                  <a:cxn ang="0">
                    <a:pos x="12" y="304"/>
                  </a:cxn>
                  <a:cxn ang="0">
                    <a:pos x="4" y="272"/>
                  </a:cxn>
                  <a:cxn ang="0">
                    <a:pos x="0" y="238"/>
                  </a:cxn>
                  <a:cxn ang="0">
                    <a:pos x="0" y="202"/>
                  </a:cxn>
                  <a:cxn ang="0">
                    <a:pos x="6" y="170"/>
                  </a:cxn>
                  <a:cxn ang="0">
                    <a:pos x="16" y="138"/>
                  </a:cxn>
                  <a:cxn ang="0">
                    <a:pos x="32" y="110"/>
                  </a:cxn>
                  <a:cxn ang="0">
                    <a:pos x="50" y="82"/>
                  </a:cxn>
                  <a:cxn ang="0">
                    <a:pos x="72" y="60"/>
                  </a:cxn>
                  <a:cxn ang="0">
                    <a:pos x="96" y="40"/>
                  </a:cxn>
                  <a:cxn ang="0">
                    <a:pos x="124" y="24"/>
                  </a:cxn>
                  <a:cxn ang="0">
                    <a:pos x="154" y="10"/>
                  </a:cxn>
                  <a:cxn ang="0">
                    <a:pos x="186" y="4"/>
                  </a:cxn>
                  <a:cxn ang="0">
                    <a:pos x="220" y="0"/>
                  </a:cxn>
                </a:cxnLst>
                <a:rect l="0" t="0" r="r" b="b"/>
                <a:pathLst>
                  <a:path w="442" h="450">
                    <a:moveTo>
                      <a:pt x="220" y="0"/>
                    </a:moveTo>
                    <a:lnTo>
                      <a:pt x="232" y="2"/>
                    </a:lnTo>
                    <a:lnTo>
                      <a:pt x="244" y="2"/>
                    </a:lnTo>
                    <a:lnTo>
                      <a:pt x="254" y="4"/>
                    </a:lnTo>
                    <a:lnTo>
                      <a:pt x="266" y="6"/>
                    </a:lnTo>
                    <a:lnTo>
                      <a:pt x="276" y="8"/>
                    </a:lnTo>
                    <a:lnTo>
                      <a:pt x="286" y="10"/>
                    </a:lnTo>
                    <a:lnTo>
                      <a:pt x="296" y="14"/>
                    </a:lnTo>
                    <a:lnTo>
                      <a:pt x="306" y="18"/>
                    </a:lnTo>
                    <a:lnTo>
                      <a:pt x="316" y="24"/>
                    </a:lnTo>
                    <a:lnTo>
                      <a:pt x="326" y="28"/>
                    </a:lnTo>
                    <a:lnTo>
                      <a:pt x="336" y="34"/>
                    </a:lnTo>
                    <a:lnTo>
                      <a:pt x="344" y="40"/>
                    </a:lnTo>
                    <a:lnTo>
                      <a:pt x="354" y="46"/>
                    </a:lnTo>
                    <a:lnTo>
                      <a:pt x="362" y="52"/>
                    </a:lnTo>
                    <a:lnTo>
                      <a:pt x="370" y="60"/>
                    </a:lnTo>
                    <a:lnTo>
                      <a:pt x="378" y="66"/>
                    </a:lnTo>
                    <a:lnTo>
                      <a:pt x="384" y="74"/>
                    </a:lnTo>
                    <a:lnTo>
                      <a:pt x="392" y="82"/>
                    </a:lnTo>
                    <a:lnTo>
                      <a:pt x="398" y="92"/>
                    </a:lnTo>
                    <a:lnTo>
                      <a:pt x="404" y="100"/>
                    </a:lnTo>
                    <a:lnTo>
                      <a:pt x="410" y="110"/>
                    </a:lnTo>
                    <a:lnTo>
                      <a:pt x="416" y="118"/>
                    </a:lnTo>
                    <a:lnTo>
                      <a:pt x="420" y="128"/>
                    </a:lnTo>
                    <a:lnTo>
                      <a:pt x="424" y="138"/>
                    </a:lnTo>
                    <a:lnTo>
                      <a:pt x="428" y="148"/>
                    </a:lnTo>
                    <a:lnTo>
                      <a:pt x="432" y="158"/>
                    </a:lnTo>
                    <a:lnTo>
                      <a:pt x="434" y="170"/>
                    </a:lnTo>
                    <a:lnTo>
                      <a:pt x="438" y="180"/>
                    </a:lnTo>
                    <a:lnTo>
                      <a:pt x="440" y="192"/>
                    </a:lnTo>
                    <a:lnTo>
                      <a:pt x="440" y="202"/>
                    </a:lnTo>
                    <a:lnTo>
                      <a:pt x="442" y="214"/>
                    </a:lnTo>
                    <a:lnTo>
                      <a:pt x="442" y="226"/>
                    </a:lnTo>
                    <a:lnTo>
                      <a:pt x="442" y="238"/>
                    </a:lnTo>
                    <a:lnTo>
                      <a:pt x="440" y="248"/>
                    </a:lnTo>
                    <a:lnTo>
                      <a:pt x="440" y="260"/>
                    </a:lnTo>
                    <a:lnTo>
                      <a:pt x="438" y="272"/>
                    </a:lnTo>
                    <a:lnTo>
                      <a:pt x="434" y="282"/>
                    </a:lnTo>
                    <a:lnTo>
                      <a:pt x="432" y="292"/>
                    </a:lnTo>
                    <a:lnTo>
                      <a:pt x="428" y="304"/>
                    </a:lnTo>
                    <a:lnTo>
                      <a:pt x="424" y="314"/>
                    </a:lnTo>
                    <a:lnTo>
                      <a:pt x="420" y="324"/>
                    </a:lnTo>
                    <a:lnTo>
                      <a:pt x="416" y="332"/>
                    </a:lnTo>
                    <a:lnTo>
                      <a:pt x="410" y="342"/>
                    </a:lnTo>
                    <a:lnTo>
                      <a:pt x="404" y="352"/>
                    </a:lnTo>
                    <a:lnTo>
                      <a:pt x="398" y="360"/>
                    </a:lnTo>
                    <a:lnTo>
                      <a:pt x="392" y="368"/>
                    </a:lnTo>
                    <a:lnTo>
                      <a:pt x="384" y="378"/>
                    </a:lnTo>
                    <a:lnTo>
                      <a:pt x="378" y="384"/>
                    </a:lnTo>
                    <a:lnTo>
                      <a:pt x="370" y="392"/>
                    </a:lnTo>
                    <a:lnTo>
                      <a:pt x="362" y="400"/>
                    </a:lnTo>
                    <a:lnTo>
                      <a:pt x="354" y="406"/>
                    </a:lnTo>
                    <a:lnTo>
                      <a:pt x="344" y="412"/>
                    </a:lnTo>
                    <a:lnTo>
                      <a:pt x="336" y="418"/>
                    </a:lnTo>
                    <a:lnTo>
                      <a:pt x="326" y="424"/>
                    </a:lnTo>
                    <a:lnTo>
                      <a:pt x="316" y="428"/>
                    </a:lnTo>
                    <a:lnTo>
                      <a:pt x="306" y="434"/>
                    </a:lnTo>
                    <a:lnTo>
                      <a:pt x="296" y="438"/>
                    </a:lnTo>
                    <a:lnTo>
                      <a:pt x="286" y="440"/>
                    </a:lnTo>
                    <a:lnTo>
                      <a:pt x="276" y="444"/>
                    </a:lnTo>
                    <a:lnTo>
                      <a:pt x="266" y="446"/>
                    </a:lnTo>
                    <a:lnTo>
                      <a:pt x="254" y="448"/>
                    </a:lnTo>
                    <a:lnTo>
                      <a:pt x="244" y="450"/>
                    </a:lnTo>
                    <a:lnTo>
                      <a:pt x="232" y="450"/>
                    </a:lnTo>
                    <a:lnTo>
                      <a:pt x="220" y="450"/>
                    </a:lnTo>
                    <a:lnTo>
                      <a:pt x="210" y="450"/>
                    </a:lnTo>
                    <a:lnTo>
                      <a:pt x="198" y="450"/>
                    </a:lnTo>
                    <a:lnTo>
                      <a:pt x="186" y="448"/>
                    </a:lnTo>
                    <a:lnTo>
                      <a:pt x="176" y="446"/>
                    </a:lnTo>
                    <a:lnTo>
                      <a:pt x="166" y="444"/>
                    </a:lnTo>
                    <a:lnTo>
                      <a:pt x="154" y="440"/>
                    </a:lnTo>
                    <a:lnTo>
                      <a:pt x="144" y="438"/>
                    </a:lnTo>
                    <a:lnTo>
                      <a:pt x="134" y="434"/>
                    </a:lnTo>
                    <a:lnTo>
                      <a:pt x="124" y="428"/>
                    </a:lnTo>
                    <a:lnTo>
                      <a:pt x="114" y="424"/>
                    </a:lnTo>
                    <a:lnTo>
                      <a:pt x="106" y="418"/>
                    </a:lnTo>
                    <a:lnTo>
                      <a:pt x="96" y="412"/>
                    </a:lnTo>
                    <a:lnTo>
                      <a:pt x="88" y="406"/>
                    </a:lnTo>
                    <a:lnTo>
                      <a:pt x="80" y="400"/>
                    </a:lnTo>
                    <a:lnTo>
                      <a:pt x="72" y="392"/>
                    </a:lnTo>
                    <a:lnTo>
                      <a:pt x="64" y="384"/>
                    </a:lnTo>
                    <a:lnTo>
                      <a:pt x="56" y="378"/>
                    </a:lnTo>
                    <a:lnTo>
                      <a:pt x="50" y="368"/>
                    </a:lnTo>
                    <a:lnTo>
                      <a:pt x="44" y="360"/>
                    </a:lnTo>
                    <a:lnTo>
                      <a:pt x="38" y="352"/>
                    </a:lnTo>
                    <a:lnTo>
                      <a:pt x="32" y="342"/>
                    </a:lnTo>
                    <a:lnTo>
                      <a:pt x="26" y="332"/>
                    </a:lnTo>
                    <a:lnTo>
                      <a:pt x="20" y="324"/>
                    </a:lnTo>
                    <a:lnTo>
                      <a:pt x="16" y="314"/>
                    </a:lnTo>
                    <a:lnTo>
                      <a:pt x="12" y="304"/>
                    </a:lnTo>
                    <a:lnTo>
                      <a:pt x="10" y="292"/>
                    </a:lnTo>
                    <a:lnTo>
                      <a:pt x="6" y="282"/>
                    </a:lnTo>
                    <a:lnTo>
                      <a:pt x="4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8"/>
                    </a:lnTo>
                    <a:lnTo>
                      <a:pt x="0" y="226"/>
                    </a:lnTo>
                    <a:lnTo>
                      <a:pt x="0" y="214"/>
                    </a:lnTo>
                    <a:lnTo>
                      <a:pt x="0" y="202"/>
                    </a:lnTo>
                    <a:lnTo>
                      <a:pt x="2" y="192"/>
                    </a:lnTo>
                    <a:lnTo>
                      <a:pt x="4" y="180"/>
                    </a:lnTo>
                    <a:lnTo>
                      <a:pt x="6" y="170"/>
                    </a:lnTo>
                    <a:lnTo>
                      <a:pt x="10" y="158"/>
                    </a:lnTo>
                    <a:lnTo>
                      <a:pt x="12" y="148"/>
                    </a:lnTo>
                    <a:lnTo>
                      <a:pt x="16" y="138"/>
                    </a:lnTo>
                    <a:lnTo>
                      <a:pt x="20" y="128"/>
                    </a:lnTo>
                    <a:lnTo>
                      <a:pt x="26" y="118"/>
                    </a:lnTo>
                    <a:lnTo>
                      <a:pt x="32" y="110"/>
                    </a:lnTo>
                    <a:lnTo>
                      <a:pt x="38" y="100"/>
                    </a:lnTo>
                    <a:lnTo>
                      <a:pt x="44" y="92"/>
                    </a:lnTo>
                    <a:lnTo>
                      <a:pt x="50" y="82"/>
                    </a:lnTo>
                    <a:lnTo>
                      <a:pt x="56" y="74"/>
                    </a:lnTo>
                    <a:lnTo>
                      <a:pt x="64" y="66"/>
                    </a:lnTo>
                    <a:lnTo>
                      <a:pt x="72" y="60"/>
                    </a:lnTo>
                    <a:lnTo>
                      <a:pt x="80" y="52"/>
                    </a:lnTo>
                    <a:lnTo>
                      <a:pt x="88" y="46"/>
                    </a:lnTo>
                    <a:lnTo>
                      <a:pt x="96" y="40"/>
                    </a:lnTo>
                    <a:lnTo>
                      <a:pt x="106" y="34"/>
                    </a:lnTo>
                    <a:lnTo>
                      <a:pt x="114" y="28"/>
                    </a:lnTo>
                    <a:lnTo>
                      <a:pt x="124" y="24"/>
                    </a:lnTo>
                    <a:lnTo>
                      <a:pt x="134" y="18"/>
                    </a:lnTo>
                    <a:lnTo>
                      <a:pt x="144" y="14"/>
                    </a:lnTo>
                    <a:lnTo>
                      <a:pt x="154" y="10"/>
                    </a:lnTo>
                    <a:lnTo>
                      <a:pt x="166" y="8"/>
                    </a:lnTo>
                    <a:lnTo>
                      <a:pt x="176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2"/>
                    </a:lnTo>
                    <a:lnTo>
                      <a:pt x="220" y="0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8" name="Freeform 390"/>
              <p:cNvSpPr>
                <a:spLocks/>
              </p:cNvSpPr>
              <p:nvPr/>
            </p:nvSpPr>
            <p:spPr bwMode="auto">
              <a:xfrm>
                <a:off x="5359400" y="1130300"/>
                <a:ext cx="209550" cy="358775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38" y="8"/>
                  </a:cxn>
                  <a:cxn ang="0">
                    <a:pos x="30" y="16"/>
                  </a:cxn>
                  <a:cxn ang="0">
                    <a:pos x="22" y="26"/>
                  </a:cxn>
                  <a:cxn ang="0">
                    <a:pos x="16" y="36"/>
                  </a:cxn>
                  <a:cxn ang="0">
                    <a:pos x="10" y="50"/>
                  </a:cxn>
                  <a:cxn ang="0">
                    <a:pos x="6" y="64"/>
                  </a:cxn>
                  <a:cxn ang="0">
                    <a:pos x="2" y="78"/>
                  </a:cxn>
                  <a:cxn ang="0">
                    <a:pos x="0" y="94"/>
                  </a:cxn>
                  <a:cxn ang="0">
                    <a:pos x="0" y="112"/>
                  </a:cxn>
                  <a:cxn ang="0">
                    <a:pos x="2" y="128"/>
                  </a:cxn>
                  <a:cxn ang="0">
                    <a:pos x="4" y="144"/>
                  </a:cxn>
                  <a:cxn ang="0">
                    <a:pos x="8" y="160"/>
                  </a:cxn>
                  <a:cxn ang="0">
                    <a:pos x="14" y="174"/>
                  </a:cxn>
                  <a:cxn ang="0">
                    <a:pos x="20" y="188"/>
                  </a:cxn>
                  <a:cxn ang="0">
                    <a:pos x="28" y="198"/>
                  </a:cxn>
                  <a:cxn ang="0">
                    <a:pos x="36" y="208"/>
                  </a:cxn>
                  <a:cxn ang="0">
                    <a:pos x="44" y="216"/>
                  </a:cxn>
                  <a:cxn ang="0">
                    <a:pos x="52" y="222"/>
                  </a:cxn>
                  <a:cxn ang="0">
                    <a:pos x="62" y="224"/>
                  </a:cxn>
                  <a:cxn ang="0">
                    <a:pos x="72" y="226"/>
                  </a:cxn>
                  <a:cxn ang="0">
                    <a:pos x="82" y="224"/>
                  </a:cxn>
                  <a:cxn ang="0">
                    <a:pos x="92" y="218"/>
                  </a:cxn>
                  <a:cxn ang="0">
                    <a:pos x="100" y="212"/>
                  </a:cxn>
                  <a:cxn ang="0">
                    <a:pos x="108" y="204"/>
                  </a:cxn>
                  <a:cxn ang="0">
                    <a:pos x="116" y="192"/>
                  </a:cxn>
                  <a:cxn ang="0">
                    <a:pos x="120" y="180"/>
                  </a:cxn>
                  <a:cxn ang="0">
                    <a:pos x="126" y="168"/>
                  </a:cxn>
                  <a:cxn ang="0">
                    <a:pos x="128" y="152"/>
                  </a:cxn>
                  <a:cxn ang="0">
                    <a:pos x="132" y="136"/>
                  </a:cxn>
                  <a:cxn ang="0">
                    <a:pos x="132" y="120"/>
                  </a:cxn>
                  <a:cxn ang="0">
                    <a:pos x="132" y="104"/>
                  </a:cxn>
                  <a:cxn ang="0">
                    <a:pos x="128" y="86"/>
                  </a:cxn>
                  <a:cxn ang="0">
                    <a:pos x="126" y="70"/>
                  </a:cxn>
                  <a:cxn ang="0">
                    <a:pos x="120" y="56"/>
                  </a:cxn>
                  <a:cxn ang="0">
                    <a:pos x="114" y="42"/>
                  </a:cxn>
                  <a:cxn ang="0">
                    <a:pos x="108" y="30"/>
                  </a:cxn>
                  <a:cxn ang="0">
                    <a:pos x="100" y="20"/>
                  </a:cxn>
                  <a:cxn ang="0">
                    <a:pos x="92" y="12"/>
                  </a:cxn>
                  <a:cxn ang="0">
                    <a:pos x="82" y="6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4" y="2"/>
                  </a:cxn>
                </a:cxnLst>
                <a:rect l="0" t="0" r="r" b="b"/>
                <a:pathLst>
                  <a:path w="132" h="226">
                    <a:moveTo>
                      <a:pt x="54" y="2"/>
                    </a:moveTo>
                    <a:lnTo>
                      <a:pt x="50" y="2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6" y="20"/>
                    </a:lnTo>
                    <a:lnTo>
                      <a:pt x="24" y="22"/>
                    </a:lnTo>
                    <a:lnTo>
                      <a:pt x="22" y="26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6" y="36"/>
                    </a:lnTo>
                    <a:lnTo>
                      <a:pt x="14" y="40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2" y="84"/>
                    </a:lnTo>
                    <a:lnTo>
                      <a:pt x="2" y="90"/>
                    </a:lnTo>
                    <a:lnTo>
                      <a:pt x="0" y="94"/>
                    </a:lnTo>
                    <a:lnTo>
                      <a:pt x="0" y="100"/>
                    </a:lnTo>
                    <a:lnTo>
                      <a:pt x="0" y="106"/>
                    </a:lnTo>
                    <a:lnTo>
                      <a:pt x="0" y="112"/>
                    </a:lnTo>
                    <a:lnTo>
                      <a:pt x="0" y="116"/>
                    </a:lnTo>
                    <a:lnTo>
                      <a:pt x="0" y="122"/>
                    </a:lnTo>
                    <a:lnTo>
                      <a:pt x="2" y="128"/>
                    </a:lnTo>
                    <a:lnTo>
                      <a:pt x="2" y="134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6"/>
                    </a:lnTo>
                    <a:lnTo>
                      <a:pt x="8" y="160"/>
                    </a:lnTo>
                    <a:lnTo>
                      <a:pt x="10" y="166"/>
                    </a:lnTo>
                    <a:lnTo>
                      <a:pt x="12" y="170"/>
                    </a:lnTo>
                    <a:lnTo>
                      <a:pt x="14" y="174"/>
                    </a:lnTo>
                    <a:lnTo>
                      <a:pt x="16" y="180"/>
                    </a:lnTo>
                    <a:lnTo>
                      <a:pt x="18" y="184"/>
                    </a:lnTo>
                    <a:lnTo>
                      <a:pt x="20" y="188"/>
                    </a:lnTo>
                    <a:lnTo>
                      <a:pt x="22" y="192"/>
                    </a:lnTo>
                    <a:lnTo>
                      <a:pt x="24" y="196"/>
                    </a:lnTo>
                    <a:lnTo>
                      <a:pt x="28" y="198"/>
                    </a:lnTo>
                    <a:lnTo>
                      <a:pt x="30" y="202"/>
                    </a:lnTo>
                    <a:lnTo>
                      <a:pt x="32" y="206"/>
                    </a:lnTo>
                    <a:lnTo>
                      <a:pt x="36" y="208"/>
                    </a:lnTo>
                    <a:lnTo>
                      <a:pt x="38" y="212"/>
                    </a:lnTo>
                    <a:lnTo>
                      <a:pt x="40" y="214"/>
                    </a:lnTo>
                    <a:lnTo>
                      <a:pt x="44" y="216"/>
                    </a:lnTo>
                    <a:lnTo>
                      <a:pt x="46" y="218"/>
                    </a:lnTo>
                    <a:lnTo>
                      <a:pt x="50" y="220"/>
                    </a:lnTo>
                    <a:lnTo>
                      <a:pt x="52" y="222"/>
                    </a:lnTo>
                    <a:lnTo>
                      <a:pt x="56" y="222"/>
                    </a:lnTo>
                    <a:lnTo>
                      <a:pt x="60" y="224"/>
                    </a:lnTo>
                    <a:lnTo>
                      <a:pt x="62" y="224"/>
                    </a:lnTo>
                    <a:lnTo>
                      <a:pt x="66" y="226"/>
                    </a:lnTo>
                    <a:lnTo>
                      <a:pt x="70" y="226"/>
                    </a:lnTo>
                    <a:lnTo>
                      <a:pt x="72" y="226"/>
                    </a:lnTo>
                    <a:lnTo>
                      <a:pt x="76" y="224"/>
                    </a:lnTo>
                    <a:lnTo>
                      <a:pt x="78" y="224"/>
                    </a:lnTo>
                    <a:lnTo>
                      <a:pt x="82" y="224"/>
                    </a:lnTo>
                    <a:lnTo>
                      <a:pt x="86" y="222"/>
                    </a:lnTo>
                    <a:lnTo>
                      <a:pt x="88" y="220"/>
                    </a:lnTo>
                    <a:lnTo>
                      <a:pt x="92" y="218"/>
                    </a:lnTo>
                    <a:lnTo>
                      <a:pt x="94" y="216"/>
                    </a:lnTo>
                    <a:lnTo>
                      <a:pt x="98" y="214"/>
                    </a:lnTo>
                    <a:lnTo>
                      <a:pt x="100" y="212"/>
                    </a:lnTo>
                    <a:lnTo>
                      <a:pt x="104" y="210"/>
                    </a:lnTo>
                    <a:lnTo>
                      <a:pt x="106" y="206"/>
                    </a:lnTo>
                    <a:lnTo>
                      <a:pt x="108" y="204"/>
                    </a:lnTo>
                    <a:lnTo>
                      <a:pt x="110" y="200"/>
                    </a:lnTo>
                    <a:lnTo>
                      <a:pt x="112" y="196"/>
                    </a:lnTo>
                    <a:lnTo>
                      <a:pt x="116" y="192"/>
                    </a:lnTo>
                    <a:lnTo>
                      <a:pt x="118" y="190"/>
                    </a:lnTo>
                    <a:lnTo>
                      <a:pt x="118" y="186"/>
                    </a:lnTo>
                    <a:lnTo>
                      <a:pt x="120" y="180"/>
                    </a:lnTo>
                    <a:lnTo>
                      <a:pt x="122" y="176"/>
                    </a:lnTo>
                    <a:lnTo>
                      <a:pt x="124" y="172"/>
                    </a:lnTo>
                    <a:lnTo>
                      <a:pt x="126" y="168"/>
                    </a:lnTo>
                    <a:lnTo>
                      <a:pt x="126" y="162"/>
                    </a:lnTo>
                    <a:lnTo>
                      <a:pt x="128" y="158"/>
                    </a:lnTo>
                    <a:lnTo>
                      <a:pt x="128" y="152"/>
                    </a:lnTo>
                    <a:lnTo>
                      <a:pt x="130" y="148"/>
                    </a:lnTo>
                    <a:lnTo>
                      <a:pt x="130" y="142"/>
                    </a:lnTo>
                    <a:lnTo>
                      <a:pt x="132" y="136"/>
                    </a:lnTo>
                    <a:lnTo>
                      <a:pt x="132" y="132"/>
                    </a:lnTo>
                    <a:lnTo>
                      <a:pt x="132" y="126"/>
                    </a:lnTo>
                    <a:lnTo>
                      <a:pt x="132" y="120"/>
                    </a:lnTo>
                    <a:lnTo>
                      <a:pt x="132" y="114"/>
                    </a:lnTo>
                    <a:lnTo>
                      <a:pt x="132" y="110"/>
                    </a:lnTo>
                    <a:lnTo>
                      <a:pt x="132" y="104"/>
                    </a:lnTo>
                    <a:lnTo>
                      <a:pt x="130" y="98"/>
                    </a:lnTo>
                    <a:lnTo>
                      <a:pt x="130" y="92"/>
                    </a:lnTo>
                    <a:lnTo>
                      <a:pt x="128" y="86"/>
                    </a:lnTo>
                    <a:lnTo>
                      <a:pt x="128" y="82"/>
                    </a:lnTo>
                    <a:lnTo>
                      <a:pt x="126" y="76"/>
                    </a:lnTo>
                    <a:lnTo>
                      <a:pt x="126" y="70"/>
                    </a:lnTo>
                    <a:lnTo>
                      <a:pt x="124" y="66"/>
                    </a:lnTo>
                    <a:lnTo>
                      <a:pt x="122" y="60"/>
                    </a:lnTo>
                    <a:lnTo>
                      <a:pt x="120" y="56"/>
                    </a:lnTo>
                    <a:lnTo>
                      <a:pt x="118" y="52"/>
                    </a:lnTo>
                    <a:lnTo>
                      <a:pt x="116" y="46"/>
                    </a:lnTo>
                    <a:lnTo>
                      <a:pt x="114" y="42"/>
                    </a:lnTo>
                    <a:lnTo>
                      <a:pt x="112" y="38"/>
                    </a:lnTo>
                    <a:lnTo>
                      <a:pt x="110" y="34"/>
                    </a:lnTo>
                    <a:lnTo>
                      <a:pt x="108" y="30"/>
                    </a:lnTo>
                    <a:lnTo>
                      <a:pt x="106" y="26"/>
                    </a:lnTo>
                    <a:lnTo>
                      <a:pt x="102" y="24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6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9" name="Freeform 391"/>
              <p:cNvSpPr>
                <a:spLocks/>
              </p:cNvSpPr>
              <p:nvPr/>
            </p:nvSpPr>
            <p:spPr bwMode="auto">
              <a:xfrm>
                <a:off x="5372100" y="1266825"/>
                <a:ext cx="184150" cy="196850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44"/>
                  </a:cxn>
                  <a:cxn ang="0">
                    <a:pos x="4" y="54"/>
                  </a:cxn>
                  <a:cxn ang="0">
                    <a:pos x="6" y="64"/>
                  </a:cxn>
                  <a:cxn ang="0">
                    <a:pos x="10" y="72"/>
                  </a:cxn>
                  <a:cxn ang="0">
                    <a:pos x="14" y="80"/>
                  </a:cxn>
                  <a:cxn ang="0">
                    <a:pos x="16" y="88"/>
                  </a:cxn>
                  <a:cxn ang="0">
                    <a:pos x="20" y="94"/>
                  </a:cxn>
                  <a:cxn ang="0">
                    <a:pos x="26" y="102"/>
                  </a:cxn>
                  <a:cxn ang="0">
                    <a:pos x="30" y="106"/>
                  </a:cxn>
                  <a:cxn ang="0">
                    <a:pos x="36" y="112"/>
                  </a:cxn>
                  <a:cxn ang="0">
                    <a:pos x="40" y="116"/>
                  </a:cxn>
                  <a:cxn ang="0">
                    <a:pos x="46" y="120"/>
                  </a:cxn>
                  <a:cxn ang="0">
                    <a:pos x="52" y="122"/>
                  </a:cxn>
                  <a:cxn ang="0">
                    <a:pos x="58" y="124"/>
                  </a:cxn>
                  <a:cxn ang="0">
                    <a:pos x="64" y="124"/>
                  </a:cxn>
                  <a:cxn ang="0">
                    <a:pos x="68" y="122"/>
                  </a:cxn>
                  <a:cxn ang="0">
                    <a:pos x="74" y="122"/>
                  </a:cxn>
                  <a:cxn ang="0">
                    <a:pos x="80" y="118"/>
                  </a:cxn>
                  <a:cxn ang="0">
                    <a:pos x="86" y="116"/>
                  </a:cxn>
                  <a:cxn ang="0">
                    <a:pos x="90" y="110"/>
                  </a:cxn>
                  <a:cxn ang="0">
                    <a:pos x="94" y="106"/>
                  </a:cxn>
                  <a:cxn ang="0">
                    <a:pos x="98" y="100"/>
                  </a:cxn>
                  <a:cxn ang="0">
                    <a:pos x="102" y="92"/>
                  </a:cxn>
                  <a:cxn ang="0">
                    <a:pos x="106" y="86"/>
                  </a:cxn>
                  <a:cxn ang="0">
                    <a:pos x="108" y="78"/>
                  </a:cxn>
                  <a:cxn ang="0">
                    <a:pos x="110" y="70"/>
                  </a:cxn>
                  <a:cxn ang="0">
                    <a:pos x="112" y="60"/>
                  </a:cxn>
                  <a:cxn ang="0">
                    <a:pos x="114" y="52"/>
                  </a:cxn>
                  <a:cxn ang="0">
                    <a:pos x="116" y="42"/>
                  </a:cxn>
                  <a:cxn ang="0">
                    <a:pos x="116" y="32"/>
                  </a:cxn>
                  <a:cxn ang="0">
                    <a:pos x="116" y="22"/>
                  </a:cxn>
                  <a:cxn ang="0">
                    <a:pos x="114" y="14"/>
                  </a:cxn>
                  <a:cxn ang="0">
                    <a:pos x="114" y="10"/>
                  </a:cxn>
                  <a:cxn ang="0">
                    <a:pos x="112" y="6"/>
                  </a:cxn>
                  <a:cxn ang="0">
                    <a:pos x="106" y="4"/>
                  </a:cxn>
                  <a:cxn ang="0">
                    <a:pos x="100" y="4"/>
                  </a:cxn>
                  <a:cxn ang="0">
                    <a:pos x="94" y="2"/>
                  </a:cxn>
                  <a:cxn ang="0">
                    <a:pos x="88" y="2"/>
                  </a:cxn>
                  <a:cxn ang="0">
                    <a:pos x="80" y="0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2"/>
                  </a:cxn>
                  <a:cxn ang="0">
                    <a:pos x="50" y="2"/>
                  </a:cxn>
                  <a:cxn ang="0">
                    <a:pos x="42" y="4"/>
                  </a:cxn>
                  <a:cxn ang="0">
                    <a:pos x="34" y="6"/>
                  </a:cxn>
                  <a:cxn ang="0">
                    <a:pos x="26" y="10"/>
                  </a:cxn>
                  <a:cxn ang="0">
                    <a:pos x="20" y="14"/>
                  </a:cxn>
                  <a:cxn ang="0">
                    <a:pos x="12" y="20"/>
                  </a:cxn>
                  <a:cxn ang="0">
                    <a:pos x="4" y="26"/>
                  </a:cxn>
                  <a:cxn ang="0">
                    <a:pos x="0" y="28"/>
                  </a:cxn>
                </a:cxnLst>
                <a:rect l="0" t="0" r="r" b="b"/>
                <a:pathLst>
                  <a:path w="116" h="124">
                    <a:moveTo>
                      <a:pt x="0" y="28"/>
                    </a:moveTo>
                    <a:lnTo>
                      <a:pt x="0" y="34"/>
                    </a:lnTo>
                    <a:lnTo>
                      <a:pt x="2" y="40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8" y="68"/>
                    </a:lnTo>
                    <a:lnTo>
                      <a:pt x="10" y="72"/>
                    </a:lnTo>
                    <a:lnTo>
                      <a:pt x="12" y="76"/>
                    </a:lnTo>
                    <a:lnTo>
                      <a:pt x="14" y="80"/>
                    </a:lnTo>
                    <a:lnTo>
                      <a:pt x="14" y="84"/>
                    </a:lnTo>
                    <a:lnTo>
                      <a:pt x="16" y="88"/>
                    </a:lnTo>
                    <a:lnTo>
                      <a:pt x="18" y="92"/>
                    </a:lnTo>
                    <a:lnTo>
                      <a:pt x="20" y="94"/>
                    </a:lnTo>
                    <a:lnTo>
                      <a:pt x="24" y="98"/>
                    </a:lnTo>
                    <a:lnTo>
                      <a:pt x="26" y="102"/>
                    </a:lnTo>
                    <a:lnTo>
                      <a:pt x="28" y="104"/>
                    </a:lnTo>
                    <a:lnTo>
                      <a:pt x="30" y="106"/>
                    </a:lnTo>
                    <a:lnTo>
                      <a:pt x="32" y="110"/>
                    </a:lnTo>
                    <a:lnTo>
                      <a:pt x="36" y="112"/>
                    </a:lnTo>
                    <a:lnTo>
                      <a:pt x="38" y="114"/>
                    </a:lnTo>
                    <a:lnTo>
                      <a:pt x="40" y="116"/>
                    </a:lnTo>
                    <a:lnTo>
                      <a:pt x="44" y="118"/>
                    </a:lnTo>
                    <a:lnTo>
                      <a:pt x="46" y="120"/>
                    </a:lnTo>
                    <a:lnTo>
                      <a:pt x="48" y="120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8" y="124"/>
                    </a:lnTo>
                    <a:lnTo>
                      <a:pt x="60" y="124"/>
                    </a:lnTo>
                    <a:lnTo>
                      <a:pt x="64" y="124"/>
                    </a:lnTo>
                    <a:lnTo>
                      <a:pt x="66" y="124"/>
                    </a:lnTo>
                    <a:lnTo>
                      <a:pt x="68" y="122"/>
                    </a:lnTo>
                    <a:lnTo>
                      <a:pt x="72" y="122"/>
                    </a:lnTo>
                    <a:lnTo>
                      <a:pt x="74" y="122"/>
                    </a:lnTo>
                    <a:lnTo>
                      <a:pt x="78" y="120"/>
                    </a:lnTo>
                    <a:lnTo>
                      <a:pt x="80" y="118"/>
                    </a:lnTo>
                    <a:lnTo>
                      <a:pt x="82" y="116"/>
                    </a:lnTo>
                    <a:lnTo>
                      <a:pt x="86" y="116"/>
                    </a:lnTo>
                    <a:lnTo>
                      <a:pt x="88" y="112"/>
                    </a:lnTo>
                    <a:lnTo>
                      <a:pt x="90" y="110"/>
                    </a:lnTo>
                    <a:lnTo>
                      <a:pt x="92" y="108"/>
                    </a:lnTo>
                    <a:lnTo>
                      <a:pt x="94" y="106"/>
                    </a:lnTo>
                    <a:lnTo>
                      <a:pt x="96" y="102"/>
                    </a:lnTo>
                    <a:lnTo>
                      <a:pt x="98" y="100"/>
                    </a:lnTo>
                    <a:lnTo>
                      <a:pt x="100" y="96"/>
                    </a:lnTo>
                    <a:lnTo>
                      <a:pt x="102" y="92"/>
                    </a:lnTo>
                    <a:lnTo>
                      <a:pt x="104" y="90"/>
                    </a:lnTo>
                    <a:lnTo>
                      <a:pt x="106" y="86"/>
                    </a:lnTo>
                    <a:lnTo>
                      <a:pt x="108" y="82"/>
                    </a:lnTo>
                    <a:lnTo>
                      <a:pt x="108" y="78"/>
                    </a:lnTo>
                    <a:lnTo>
                      <a:pt x="110" y="74"/>
                    </a:lnTo>
                    <a:lnTo>
                      <a:pt x="110" y="70"/>
                    </a:lnTo>
                    <a:lnTo>
                      <a:pt x="112" y="66"/>
                    </a:lnTo>
                    <a:lnTo>
                      <a:pt x="112" y="60"/>
                    </a:lnTo>
                    <a:lnTo>
                      <a:pt x="114" y="56"/>
                    </a:lnTo>
                    <a:lnTo>
                      <a:pt x="114" y="52"/>
                    </a:lnTo>
                    <a:lnTo>
                      <a:pt x="114" y="46"/>
                    </a:lnTo>
                    <a:lnTo>
                      <a:pt x="116" y="42"/>
                    </a:lnTo>
                    <a:lnTo>
                      <a:pt x="116" y="36"/>
                    </a:lnTo>
                    <a:lnTo>
                      <a:pt x="116" y="32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4" y="16"/>
                    </a:lnTo>
                    <a:lnTo>
                      <a:pt x="114" y="14"/>
                    </a:lnTo>
                    <a:lnTo>
                      <a:pt x="114" y="12"/>
                    </a:lnTo>
                    <a:lnTo>
                      <a:pt x="114" y="10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08" y="6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0" y="4"/>
                    </a:lnTo>
                    <a:lnTo>
                      <a:pt x="98" y="2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4"/>
                    </a:lnTo>
                    <a:lnTo>
                      <a:pt x="16" y="16"/>
                    </a:lnTo>
                    <a:lnTo>
                      <a:pt x="12" y="20"/>
                    </a:lnTo>
                    <a:lnTo>
                      <a:pt x="8" y="22"/>
                    </a:lnTo>
                    <a:lnTo>
                      <a:pt x="4" y="26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0" name="Freeform 392"/>
              <p:cNvSpPr>
                <a:spLocks/>
              </p:cNvSpPr>
              <p:nvPr/>
            </p:nvSpPr>
            <p:spPr bwMode="auto">
              <a:xfrm>
                <a:off x="5407025" y="1266825"/>
                <a:ext cx="120650" cy="133350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76" y="34"/>
                  </a:cxn>
                  <a:cxn ang="0">
                    <a:pos x="76" y="38"/>
                  </a:cxn>
                  <a:cxn ang="0">
                    <a:pos x="76" y="44"/>
                  </a:cxn>
                  <a:cxn ang="0">
                    <a:pos x="76" y="48"/>
                  </a:cxn>
                  <a:cxn ang="0">
                    <a:pos x="74" y="54"/>
                  </a:cxn>
                  <a:cxn ang="0">
                    <a:pos x="74" y="58"/>
                  </a:cxn>
                  <a:cxn ang="0">
                    <a:pos x="72" y="62"/>
                  </a:cxn>
                  <a:cxn ang="0">
                    <a:pos x="70" y="66"/>
                  </a:cxn>
                  <a:cxn ang="0">
                    <a:pos x="68" y="70"/>
                  </a:cxn>
                  <a:cxn ang="0">
                    <a:pos x="66" y="72"/>
                  </a:cxn>
                  <a:cxn ang="0">
                    <a:pos x="62" y="76"/>
                  </a:cxn>
                  <a:cxn ang="0">
                    <a:pos x="60" y="78"/>
                  </a:cxn>
                  <a:cxn ang="0">
                    <a:pos x="56" y="80"/>
                  </a:cxn>
                  <a:cxn ang="0">
                    <a:pos x="54" y="82"/>
                  </a:cxn>
                  <a:cxn ang="0">
                    <a:pos x="50" y="84"/>
                  </a:cxn>
                  <a:cxn ang="0">
                    <a:pos x="46" y="84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2"/>
                  </a:cxn>
                  <a:cxn ang="0">
                    <a:pos x="30" y="82"/>
                  </a:cxn>
                  <a:cxn ang="0">
                    <a:pos x="28" y="80"/>
                  </a:cxn>
                  <a:cxn ang="0">
                    <a:pos x="24" y="78"/>
                  </a:cxn>
                  <a:cxn ang="0">
                    <a:pos x="20" y="74"/>
                  </a:cxn>
                  <a:cxn ang="0">
                    <a:pos x="18" y="72"/>
                  </a:cxn>
                  <a:cxn ang="0">
                    <a:pos x="14" y="68"/>
                  </a:cxn>
                  <a:cxn ang="0">
                    <a:pos x="12" y="64"/>
                  </a:cxn>
                  <a:cxn ang="0">
                    <a:pos x="8" y="60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2" y="46"/>
                  </a:cxn>
                  <a:cxn ang="0">
                    <a:pos x="2" y="40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4" y="12"/>
                  </a:cxn>
                  <a:cxn ang="0">
                    <a:pos x="8" y="10"/>
                  </a:cxn>
                  <a:cxn ang="0">
                    <a:pos x="12" y="8"/>
                  </a:cxn>
                  <a:cxn ang="0">
                    <a:pos x="16" y="6"/>
                  </a:cxn>
                  <a:cxn ang="0">
                    <a:pos x="20" y="4"/>
                  </a:cxn>
                  <a:cxn ang="0">
                    <a:pos x="24" y="4"/>
                  </a:cxn>
                  <a:cxn ang="0">
                    <a:pos x="30" y="2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56" y="0"/>
                  </a:cxn>
                  <a:cxn ang="0">
                    <a:pos x="62" y="0"/>
                  </a:cxn>
                  <a:cxn ang="0">
                    <a:pos x="68" y="4"/>
                  </a:cxn>
                  <a:cxn ang="0">
                    <a:pos x="70" y="10"/>
                  </a:cxn>
                  <a:cxn ang="0">
                    <a:pos x="72" y="16"/>
                  </a:cxn>
                  <a:cxn ang="0">
                    <a:pos x="74" y="22"/>
                  </a:cxn>
                  <a:cxn ang="0">
                    <a:pos x="76" y="26"/>
                  </a:cxn>
                </a:cxnLst>
                <a:rect l="0" t="0" r="r" b="b"/>
                <a:pathLst>
                  <a:path w="76" h="84">
                    <a:moveTo>
                      <a:pt x="76" y="26"/>
                    </a:moveTo>
                    <a:lnTo>
                      <a:pt x="76" y="28"/>
                    </a:lnTo>
                    <a:lnTo>
                      <a:pt x="76" y="30"/>
                    </a:lnTo>
                    <a:lnTo>
                      <a:pt x="76" y="34"/>
                    </a:lnTo>
                    <a:lnTo>
                      <a:pt x="76" y="36"/>
                    </a:lnTo>
                    <a:lnTo>
                      <a:pt x="76" y="38"/>
                    </a:lnTo>
                    <a:lnTo>
                      <a:pt x="76" y="40"/>
                    </a:lnTo>
                    <a:lnTo>
                      <a:pt x="76" y="44"/>
                    </a:lnTo>
                    <a:lnTo>
                      <a:pt x="76" y="46"/>
                    </a:lnTo>
                    <a:lnTo>
                      <a:pt x="76" y="48"/>
                    </a:lnTo>
                    <a:lnTo>
                      <a:pt x="76" y="50"/>
                    </a:lnTo>
                    <a:lnTo>
                      <a:pt x="74" y="54"/>
                    </a:lnTo>
                    <a:lnTo>
                      <a:pt x="74" y="56"/>
                    </a:lnTo>
                    <a:lnTo>
                      <a:pt x="74" y="58"/>
                    </a:lnTo>
                    <a:lnTo>
                      <a:pt x="72" y="60"/>
                    </a:lnTo>
                    <a:lnTo>
                      <a:pt x="72" y="62"/>
                    </a:lnTo>
                    <a:lnTo>
                      <a:pt x="72" y="64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68" y="70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4" y="74"/>
                    </a:lnTo>
                    <a:lnTo>
                      <a:pt x="62" y="76"/>
                    </a:lnTo>
                    <a:lnTo>
                      <a:pt x="62" y="78"/>
                    </a:lnTo>
                    <a:lnTo>
                      <a:pt x="60" y="78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6" y="82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50" y="84"/>
                    </a:lnTo>
                    <a:lnTo>
                      <a:pt x="48" y="84"/>
                    </a:lnTo>
                    <a:lnTo>
                      <a:pt x="46" y="84"/>
                    </a:lnTo>
                    <a:lnTo>
                      <a:pt x="44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2"/>
                    </a:lnTo>
                    <a:lnTo>
                      <a:pt x="32" y="82"/>
                    </a:lnTo>
                    <a:lnTo>
                      <a:pt x="30" y="82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6" y="78"/>
                    </a:lnTo>
                    <a:lnTo>
                      <a:pt x="24" y="78"/>
                    </a:lnTo>
                    <a:lnTo>
                      <a:pt x="22" y="76"/>
                    </a:lnTo>
                    <a:lnTo>
                      <a:pt x="20" y="74"/>
                    </a:lnTo>
                    <a:lnTo>
                      <a:pt x="18" y="74"/>
                    </a:lnTo>
                    <a:lnTo>
                      <a:pt x="18" y="72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6" y="2"/>
                    </a:lnTo>
                    <a:lnTo>
                      <a:pt x="30" y="2"/>
                    </a:lnTo>
                    <a:lnTo>
                      <a:pt x="34" y="2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6"/>
                    </a:lnTo>
                    <a:lnTo>
                      <a:pt x="70" y="10"/>
                    </a:lnTo>
                    <a:lnTo>
                      <a:pt x="72" y="12"/>
                    </a:lnTo>
                    <a:lnTo>
                      <a:pt x="72" y="16"/>
                    </a:lnTo>
                    <a:lnTo>
                      <a:pt x="74" y="18"/>
                    </a:lnTo>
                    <a:lnTo>
                      <a:pt x="74" y="22"/>
                    </a:lnTo>
                    <a:lnTo>
                      <a:pt x="76" y="26"/>
                    </a:lnTo>
                    <a:lnTo>
                      <a:pt x="76" y="26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1" name="Freeform 393"/>
              <p:cNvSpPr>
                <a:spLocks/>
              </p:cNvSpPr>
              <p:nvPr/>
            </p:nvSpPr>
            <p:spPr bwMode="auto">
              <a:xfrm>
                <a:off x="5419725" y="1266825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28"/>
                  </a:cxn>
                  <a:cxn ang="0">
                    <a:pos x="60" y="32"/>
                  </a:cxn>
                  <a:cxn ang="0">
                    <a:pos x="60" y="36"/>
                  </a:cxn>
                  <a:cxn ang="0">
                    <a:pos x="60" y="40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58" y="52"/>
                  </a:cxn>
                  <a:cxn ang="0">
                    <a:pos x="58" y="56"/>
                  </a:cxn>
                  <a:cxn ang="0">
                    <a:pos x="56" y="58"/>
                  </a:cxn>
                  <a:cxn ang="0">
                    <a:pos x="54" y="62"/>
                  </a:cxn>
                  <a:cxn ang="0">
                    <a:pos x="52" y="64"/>
                  </a:cxn>
                  <a:cxn ang="0">
                    <a:pos x="50" y="68"/>
                  </a:cxn>
                  <a:cxn ang="0">
                    <a:pos x="48" y="70"/>
                  </a:cxn>
                  <a:cxn ang="0">
                    <a:pos x="46" y="70"/>
                  </a:cxn>
                  <a:cxn ang="0">
                    <a:pos x="42" y="72"/>
                  </a:cxn>
                  <a:cxn ang="0">
                    <a:pos x="40" y="74"/>
                  </a:cxn>
                  <a:cxn ang="0">
                    <a:pos x="36" y="74"/>
                  </a:cxn>
                  <a:cxn ang="0">
                    <a:pos x="34" y="74"/>
                  </a:cxn>
                  <a:cxn ang="0">
                    <a:pos x="30" y="74"/>
                  </a:cxn>
                  <a:cxn ang="0">
                    <a:pos x="28" y="72"/>
                  </a:cxn>
                  <a:cxn ang="0">
                    <a:pos x="24" y="72"/>
                  </a:cxn>
                  <a:cxn ang="0">
                    <a:pos x="22" y="70"/>
                  </a:cxn>
                  <a:cxn ang="0">
                    <a:pos x="18" y="68"/>
                  </a:cxn>
                  <a:cxn ang="0">
                    <a:pos x="16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0" y="40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0" y="26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6" y="6"/>
                  </a:cxn>
                  <a:cxn ang="0">
                    <a:pos x="12" y="4"/>
                  </a:cxn>
                  <a:cxn ang="0">
                    <a:pos x="18" y="4"/>
                  </a:cxn>
                  <a:cxn ang="0">
                    <a:pos x="22" y="2"/>
                  </a:cxn>
                  <a:cxn ang="0">
                    <a:pos x="28" y="2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6" y="0"/>
                  </a:cxn>
                  <a:cxn ang="0">
                    <a:pos x="48" y="2"/>
                  </a:cxn>
                  <a:cxn ang="0">
                    <a:pos x="50" y="4"/>
                  </a:cxn>
                  <a:cxn ang="0">
                    <a:pos x="52" y="8"/>
                  </a:cxn>
                  <a:cxn ang="0">
                    <a:pos x="54" y="10"/>
                  </a:cxn>
                  <a:cxn ang="0">
                    <a:pos x="56" y="14"/>
                  </a:cxn>
                  <a:cxn ang="0">
                    <a:pos x="58" y="18"/>
                  </a:cxn>
                  <a:cxn ang="0">
                    <a:pos x="58" y="20"/>
                  </a:cxn>
                  <a:cxn ang="0">
                    <a:pos x="60" y="24"/>
                  </a:cxn>
                  <a:cxn ang="0">
                    <a:pos x="60" y="26"/>
                  </a:cxn>
                </a:cxnLst>
                <a:rect l="0" t="0" r="r" b="b"/>
                <a:pathLst>
                  <a:path w="60" h="74">
                    <a:moveTo>
                      <a:pt x="60" y="26"/>
                    </a:move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4"/>
                    </a:lnTo>
                    <a:lnTo>
                      <a:pt x="60" y="36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58" y="52"/>
                    </a:lnTo>
                    <a:lnTo>
                      <a:pt x="58" y="54"/>
                    </a:lnTo>
                    <a:lnTo>
                      <a:pt x="58" y="56"/>
                    </a:lnTo>
                    <a:lnTo>
                      <a:pt x="56" y="58"/>
                    </a:lnTo>
                    <a:lnTo>
                      <a:pt x="56" y="58"/>
                    </a:lnTo>
                    <a:lnTo>
                      <a:pt x="56" y="60"/>
                    </a:lnTo>
                    <a:lnTo>
                      <a:pt x="54" y="62"/>
                    </a:lnTo>
                    <a:lnTo>
                      <a:pt x="54" y="64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8" y="70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4" y="72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6" y="74"/>
                    </a:lnTo>
                    <a:lnTo>
                      <a:pt x="34" y="74"/>
                    </a:lnTo>
                    <a:lnTo>
                      <a:pt x="34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8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0"/>
                    </a:lnTo>
                    <a:lnTo>
                      <a:pt x="22" y="70"/>
                    </a:lnTo>
                    <a:lnTo>
                      <a:pt x="20" y="70"/>
                    </a:lnTo>
                    <a:lnTo>
                      <a:pt x="18" y="68"/>
                    </a:lnTo>
                    <a:lnTo>
                      <a:pt x="18" y="68"/>
                    </a:lnTo>
                    <a:lnTo>
                      <a:pt x="16" y="66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6" y="16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8" y="20"/>
                    </a:lnTo>
                    <a:lnTo>
                      <a:pt x="58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6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2" name="Freeform 394"/>
              <p:cNvSpPr>
                <a:spLocks/>
              </p:cNvSpPr>
              <p:nvPr/>
            </p:nvSpPr>
            <p:spPr bwMode="auto">
              <a:xfrm>
                <a:off x="5435600" y="1279525"/>
                <a:ext cx="63500" cy="82550"/>
              </a:xfrm>
              <a:custGeom>
                <a:avLst/>
                <a:gdLst/>
                <a:ahLst/>
                <a:cxnLst>
                  <a:cxn ang="0">
                    <a:pos x="40" y="24"/>
                  </a:cxn>
                  <a:cxn ang="0">
                    <a:pos x="40" y="28"/>
                  </a:cxn>
                  <a:cxn ang="0">
                    <a:pos x="40" y="32"/>
                  </a:cxn>
                  <a:cxn ang="0">
                    <a:pos x="40" y="36"/>
                  </a:cxn>
                  <a:cxn ang="0">
                    <a:pos x="38" y="40"/>
                  </a:cxn>
                  <a:cxn ang="0">
                    <a:pos x="38" y="42"/>
                  </a:cxn>
                  <a:cxn ang="0">
                    <a:pos x="36" y="44"/>
                  </a:cxn>
                  <a:cxn ang="0">
                    <a:pos x="34" y="48"/>
                  </a:cxn>
                  <a:cxn ang="0">
                    <a:pos x="30" y="48"/>
                  </a:cxn>
                  <a:cxn ang="0">
                    <a:pos x="28" y="50"/>
                  </a:cxn>
                  <a:cxn ang="0">
                    <a:pos x="26" y="52"/>
                  </a:cxn>
                  <a:cxn ang="0">
                    <a:pos x="22" y="52"/>
                  </a:cxn>
                  <a:cxn ang="0">
                    <a:pos x="20" y="50"/>
                  </a:cxn>
                  <a:cxn ang="0">
                    <a:pos x="16" y="50"/>
                  </a:cxn>
                  <a:cxn ang="0">
                    <a:pos x="14" y="48"/>
                  </a:cxn>
                  <a:cxn ang="0">
                    <a:pos x="10" y="46"/>
                  </a:cxn>
                  <a:cxn ang="0">
                    <a:pos x="8" y="44"/>
                  </a:cxn>
                  <a:cxn ang="0">
                    <a:pos x="6" y="42"/>
                  </a:cxn>
                  <a:cxn ang="0">
                    <a:pos x="4" y="38"/>
                  </a:cxn>
                  <a:cxn ang="0">
                    <a:pos x="2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2" y="16"/>
                  </a:cxn>
                  <a:cxn ang="0">
                    <a:pos x="2" y="12"/>
                  </a:cxn>
                  <a:cxn ang="0">
                    <a:pos x="4" y="10"/>
                  </a:cxn>
                  <a:cxn ang="0">
                    <a:pos x="6" y="6"/>
                  </a:cxn>
                  <a:cxn ang="0">
                    <a:pos x="6" y="4"/>
                  </a:cxn>
                  <a:cxn ang="0">
                    <a:pos x="10" y="2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8"/>
                  </a:cxn>
                  <a:cxn ang="0">
                    <a:pos x="36" y="10"/>
                  </a:cxn>
                  <a:cxn ang="0">
                    <a:pos x="38" y="14"/>
                  </a:cxn>
                  <a:cxn ang="0">
                    <a:pos x="38" y="18"/>
                  </a:cxn>
                  <a:cxn ang="0">
                    <a:pos x="40" y="22"/>
                  </a:cxn>
                </a:cxnLst>
                <a:rect l="0" t="0" r="r" b="b"/>
                <a:pathLst>
                  <a:path w="40" h="52">
                    <a:moveTo>
                      <a:pt x="40" y="22"/>
                    </a:moveTo>
                    <a:lnTo>
                      <a:pt x="40" y="24"/>
                    </a:lnTo>
                    <a:lnTo>
                      <a:pt x="40" y="24"/>
                    </a:lnTo>
                    <a:lnTo>
                      <a:pt x="40" y="26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0" y="32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0" y="48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22"/>
                    </a:lnTo>
                    <a:lnTo>
                      <a:pt x="40" y="2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3" name="Freeform 395"/>
              <p:cNvSpPr>
                <a:spLocks/>
              </p:cNvSpPr>
              <p:nvPr/>
            </p:nvSpPr>
            <p:spPr bwMode="auto">
              <a:xfrm>
                <a:off x="5435600" y="1279525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8"/>
                  </a:cxn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6" y="18"/>
                  </a:cxn>
                  <a:cxn ang="0">
                    <a:pos x="4" y="18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6"/>
                  </a:cxn>
                </a:cxnLst>
                <a:rect l="0" t="0" r="r" b="b"/>
                <a:pathLst>
                  <a:path w="16" h="20">
                    <a:moveTo>
                      <a:pt x="16" y="6"/>
                    </a:move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4" name="Freeform 396"/>
              <p:cNvSpPr>
                <a:spLocks/>
              </p:cNvSpPr>
              <p:nvPr/>
            </p:nvSpPr>
            <p:spPr bwMode="auto">
              <a:xfrm>
                <a:off x="548640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5" name="Freeform 397"/>
              <p:cNvSpPr>
                <a:spLocks/>
              </p:cNvSpPr>
              <p:nvPr/>
            </p:nvSpPr>
            <p:spPr bwMode="auto">
              <a:xfrm>
                <a:off x="5372100" y="1143000"/>
                <a:ext cx="177800" cy="1555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42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2"/>
                  </a:cxn>
                  <a:cxn ang="0">
                    <a:pos x="14" y="28"/>
                  </a:cxn>
                  <a:cxn ang="0">
                    <a:pos x="10" y="34"/>
                  </a:cxn>
                  <a:cxn ang="0">
                    <a:pos x="8" y="42"/>
                  </a:cxn>
                  <a:cxn ang="0">
                    <a:pos x="6" y="50"/>
                  </a:cxn>
                  <a:cxn ang="0">
                    <a:pos x="4" y="58"/>
                  </a:cxn>
                  <a:cxn ang="0">
                    <a:pos x="2" y="66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4"/>
                  </a:cxn>
                  <a:cxn ang="0">
                    <a:pos x="2" y="96"/>
                  </a:cxn>
                  <a:cxn ang="0">
                    <a:pos x="6" y="92"/>
                  </a:cxn>
                  <a:cxn ang="0">
                    <a:pos x="10" y="88"/>
                  </a:cxn>
                  <a:cxn ang="0">
                    <a:pos x="14" y="84"/>
                  </a:cxn>
                  <a:cxn ang="0">
                    <a:pos x="20" y="80"/>
                  </a:cxn>
                  <a:cxn ang="0">
                    <a:pos x="24" y="78"/>
                  </a:cxn>
                  <a:cxn ang="0">
                    <a:pos x="30" y="74"/>
                  </a:cxn>
                  <a:cxn ang="0">
                    <a:pos x="38" y="72"/>
                  </a:cxn>
                  <a:cxn ang="0">
                    <a:pos x="44" y="68"/>
                  </a:cxn>
                  <a:cxn ang="0">
                    <a:pos x="52" y="66"/>
                  </a:cxn>
                  <a:cxn ang="0">
                    <a:pos x="60" y="66"/>
                  </a:cxn>
                  <a:cxn ang="0">
                    <a:pos x="68" y="64"/>
                  </a:cxn>
                  <a:cxn ang="0">
                    <a:pos x="76" y="64"/>
                  </a:cxn>
                  <a:cxn ang="0">
                    <a:pos x="86" y="64"/>
                  </a:cxn>
                  <a:cxn ang="0">
                    <a:pos x="96" y="66"/>
                  </a:cxn>
                  <a:cxn ang="0">
                    <a:pos x="106" y="68"/>
                  </a:cxn>
                  <a:cxn ang="0">
                    <a:pos x="110" y="66"/>
                  </a:cxn>
                  <a:cxn ang="0">
                    <a:pos x="108" y="58"/>
                  </a:cxn>
                  <a:cxn ang="0">
                    <a:pos x="106" y="50"/>
                  </a:cxn>
                  <a:cxn ang="0">
                    <a:pos x="102" y="44"/>
                  </a:cxn>
                  <a:cxn ang="0">
                    <a:pos x="100" y="38"/>
                  </a:cxn>
                  <a:cxn ang="0">
                    <a:pos x="96" y="32"/>
                  </a:cxn>
                  <a:cxn ang="0">
                    <a:pos x="92" y="26"/>
                  </a:cxn>
                  <a:cxn ang="0">
                    <a:pos x="88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8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2" y="0"/>
                  </a:cxn>
                  <a:cxn ang="0">
                    <a:pos x="50" y="0"/>
                  </a:cxn>
                </a:cxnLst>
                <a:rect l="0" t="0" r="r" b="b"/>
                <a:pathLst>
                  <a:path w="112" h="98">
                    <a:moveTo>
                      <a:pt x="50" y="0"/>
                    </a:moveTo>
                    <a:lnTo>
                      <a:pt x="46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6" y="24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10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50"/>
                    </a:lnTo>
                    <a:lnTo>
                      <a:pt x="4" y="54"/>
                    </a:lnTo>
                    <a:lnTo>
                      <a:pt x="4" y="58"/>
                    </a:lnTo>
                    <a:lnTo>
                      <a:pt x="2" y="62"/>
                    </a:lnTo>
                    <a:lnTo>
                      <a:pt x="2" y="66"/>
                    </a:lnTo>
                    <a:lnTo>
                      <a:pt x="2" y="70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2" y="96"/>
                    </a:lnTo>
                    <a:lnTo>
                      <a:pt x="4" y="94"/>
                    </a:lnTo>
                    <a:lnTo>
                      <a:pt x="6" y="92"/>
                    </a:lnTo>
                    <a:lnTo>
                      <a:pt x="8" y="90"/>
                    </a:lnTo>
                    <a:lnTo>
                      <a:pt x="10" y="88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6" y="82"/>
                    </a:lnTo>
                    <a:lnTo>
                      <a:pt x="20" y="80"/>
                    </a:lnTo>
                    <a:lnTo>
                      <a:pt x="22" y="78"/>
                    </a:lnTo>
                    <a:lnTo>
                      <a:pt x="24" y="78"/>
                    </a:lnTo>
                    <a:lnTo>
                      <a:pt x="28" y="76"/>
                    </a:lnTo>
                    <a:lnTo>
                      <a:pt x="30" y="74"/>
                    </a:lnTo>
                    <a:lnTo>
                      <a:pt x="34" y="72"/>
                    </a:lnTo>
                    <a:lnTo>
                      <a:pt x="38" y="72"/>
                    </a:lnTo>
                    <a:lnTo>
                      <a:pt x="40" y="70"/>
                    </a:lnTo>
                    <a:lnTo>
                      <a:pt x="44" y="68"/>
                    </a:lnTo>
                    <a:lnTo>
                      <a:pt x="48" y="68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80" y="64"/>
                    </a:lnTo>
                    <a:lnTo>
                      <a:pt x="86" y="64"/>
                    </a:lnTo>
                    <a:lnTo>
                      <a:pt x="90" y="66"/>
                    </a:lnTo>
                    <a:lnTo>
                      <a:pt x="96" y="66"/>
                    </a:lnTo>
                    <a:lnTo>
                      <a:pt x="100" y="68"/>
                    </a:lnTo>
                    <a:lnTo>
                      <a:pt x="106" y="68"/>
                    </a:lnTo>
                    <a:lnTo>
                      <a:pt x="112" y="70"/>
                    </a:lnTo>
                    <a:lnTo>
                      <a:pt x="110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06" y="54"/>
                    </a:lnTo>
                    <a:lnTo>
                      <a:pt x="106" y="50"/>
                    </a:lnTo>
                    <a:lnTo>
                      <a:pt x="104" y="48"/>
                    </a:lnTo>
                    <a:lnTo>
                      <a:pt x="102" y="44"/>
                    </a:lnTo>
                    <a:lnTo>
                      <a:pt x="100" y="40"/>
                    </a:lnTo>
                    <a:lnTo>
                      <a:pt x="100" y="38"/>
                    </a:lnTo>
                    <a:lnTo>
                      <a:pt x="98" y="34"/>
                    </a:lnTo>
                    <a:lnTo>
                      <a:pt x="96" y="32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0" y="22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4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6" name="Freeform 398"/>
              <p:cNvSpPr>
                <a:spLocks/>
              </p:cNvSpPr>
              <p:nvPr/>
            </p:nvSpPr>
            <p:spPr bwMode="auto">
              <a:xfrm>
                <a:off x="5372100" y="1146175"/>
                <a:ext cx="63500" cy="152400"/>
              </a:xfrm>
              <a:custGeom>
                <a:avLst/>
                <a:gdLst/>
                <a:ahLst/>
                <a:cxnLst>
                  <a:cxn ang="0">
                    <a:pos x="8" y="84"/>
                  </a:cxn>
                  <a:cxn ang="0">
                    <a:pos x="8" y="76"/>
                  </a:cxn>
                  <a:cxn ang="0">
                    <a:pos x="10" y="70"/>
                  </a:cxn>
                  <a:cxn ang="0">
                    <a:pos x="10" y="62"/>
                  </a:cxn>
                  <a:cxn ang="0">
                    <a:pos x="10" y="56"/>
                  </a:cxn>
                  <a:cxn ang="0">
                    <a:pos x="12" y="50"/>
                  </a:cxn>
                  <a:cxn ang="0">
                    <a:pos x="14" y="44"/>
                  </a:cxn>
                  <a:cxn ang="0">
                    <a:pos x="16" y="38"/>
                  </a:cxn>
                  <a:cxn ang="0">
                    <a:pos x="18" y="32"/>
                  </a:cxn>
                  <a:cxn ang="0">
                    <a:pos x="20" y="26"/>
                  </a:cxn>
                  <a:cxn ang="0">
                    <a:pos x="22" y="22"/>
                  </a:cxn>
                  <a:cxn ang="0">
                    <a:pos x="26" y="16"/>
                  </a:cxn>
                  <a:cxn ang="0">
                    <a:pos x="28" y="12"/>
                  </a:cxn>
                  <a:cxn ang="0">
                    <a:pos x="32" y="8"/>
                  </a:cxn>
                  <a:cxn ang="0">
                    <a:pos x="34" y="4"/>
                  </a:cxn>
                  <a:cxn ang="0">
                    <a:pos x="38" y="2"/>
                  </a:cxn>
                  <a:cxn ang="0">
                    <a:pos x="38" y="2"/>
                  </a:cxn>
                  <a:cxn ang="0">
                    <a:pos x="34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0"/>
                  </a:cxn>
                  <a:cxn ang="0">
                    <a:pos x="14" y="26"/>
                  </a:cxn>
                  <a:cxn ang="0">
                    <a:pos x="12" y="32"/>
                  </a:cxn>
                  <a:cxn ang="0">
                    <a:pos x="8" y="38"/>
                  </a:cxn>
                  <a:cxn ang="0">
                    <a:pos x="6" y="46"/>
                  </a:cxn>
                  <a:cxn ang="0">
                    <a:pos x="4" y="52"/>
                  </a:cxn>
                  <a:cxn ang="0">
                    <a:pos x="2" y="60"/>
                  </a:cxn>
                  <a:cxn ang="0">
                    <a:pos x="2" y="68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2"/>
                  </a:cxn>
                  <a:cxn ang="0">
                    <a:pos x="2" y="94"/>
                  </a:cxn>
                  <a:cxn ang="0">
                    <a:pos x="6" y="90"/>
                  </a:cxn>
                  <a:cxn ang="0">
                    <a:pos x="8" y="88"/>
                  </a:cxn>
                </a:cxnLst>
                <a:rect l="0" t="0" r="r" b="b"/>
                <a:pathLst>
                  <a:path w="40" h="96">
                    <a:moveTo>
                      <a:pt x="8" y="88"/>
                    </a:moveTo>
                    <a:lnTo>
                      <a:pt x="8" y="84"/>
                    </a:lnTo>
                    <a:lnTo>
                      <a:pt x="8" y="80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10" y="70"/>
                    </a:lnTo>
                    <a:lnTo>
                      <a:pt x="10" y="66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56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6" y="34"/>
                    </a:lnTo>
                    <a:lnTo>
                      <a:pt x="18" y="32"/>
                    </a:lnTo>
                    <a:lnTo>
                      <a:pt x="20" y="30"/>
                    </a:lnTo>
                    <a:lnTo>
                      <a:pt x="20" y="26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4" y="20"/>
                    </a:lnTo>
                    <a:lnTo>
                      <a:pt x="26" y="16"/>
                    </a:lnTo>
                    <a:lnTo>
                      <a:pt x="26" y="14"/>
                    </a:lnTo>
                    <a:lnTo>
                      <a:pt x="28" y="12"/>
                    </a:lnTo>
                    <a:lnTo>
                      <a:pt x="30" y="10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20"/>
                    </a:lnTo>
                    <a:lnTo>
                      <a:pt x="16" y="24"/>
                    </a:lnTo>
                    <a:lnTo>
                      <a:pt x="14" y="26"/>
                    </a:lnTo>
                    <a:lnTo>
                      <a:pt x="12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8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2" y="60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88"/>
                    </a:lnTo>
                    <a:lnTo>
                      <a:pt x="0" y="92"/>
                    </a:lnTo>
                    <a:lnTo>
                      <a:pt x="0" y="96"/>
                    </a:lnTo>
                    <a:lnTo>
                      <a:pt x="2" y="94"/>
                    </a:lnTo>
                    <a:lnTo>
                      <a:pt x="4" y="92"/>
                    </a:lnTo>
                    <a:lnTo>
                      <a:pt x="6" y="90"/>
                    </a:lnTo>
                    <a:lnTo>
                      <a:pt x="8" y="88"/>
                    </a:lnTo>
                    <a:lnTo>
                      <a:pt x="8" y="8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7" name="Freeform 399"/>
              <p:cNvSpPr>
                <a:spLocks/>
              </p:cNvSpPr>
              <p:nvPr/>
            </p:nvSpPr>
            <p:spPr bwMode="auto">
              <a:xfrm>
                <a:off x="5372100" y="1301750"/>
                <a:ext cx="133350" cy="161925"/>
              </a:xfrm>
              <a:custGeom>
                <a:avLst/>
                <a:gdLst/>
                <a:ahLst/>
                <a:cxnLst>
                  <a:cxn ang="0">
                    <a:pos x="72" y="96"/>
                  </a:cxn>
                  <a:cxn ang="0">
                    <a:pos x="66" y="96"/>
                  </a:cxn>
                  <a:cxn ang="0">
                    <a:pos x="60" y="94"/>
                  </a:cxn>
                  <a:cxn ang="0">
                    <a:pos x="54" y="92"/>
                  </a:cxn>
                  <a:cxn ang="0">
                    <a:pos x="48" y="90"/>
                  </a:cxn>
                  <a:cxn ang="0">
                    <a:pos x="44" y="86"/>
                  </a:cxn>
                  <a:cxn ang="0">
                    <a:pos x="38" y="80"/>
                  </a:cxn>
                  <a:cxn ang="0">
                    <a:pos x="34" y="74"/>
                  </a:cxn>
                  <a:cxn ang="0">
                    <a:pos x="30" y="68"/>
                  </a:cxn>
                  <a:cxn ang="0">
                    <a:pos x="26" y="60"/>
                  </a:cxn>
                  <a:cxn ang="0">
                    <a:pos x="22" y="54"/>
                  </a:cxn>
                  <a:cxn ang="0">
                    <a:pos x="18" y="46"/>
                  </a:cxn>
                  <a:cxn ang="0">
                    <a:pos x="16" y="36"/>
                  </a:cxn>
                  <a:cxn ang="0">
                    <a:pos x="12" y="26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8" y="2"/>
                  </a:cxn>
                  <a:cxn ang="0">
                    <a:pos x="8" y="0"/>
                  </a:cxn>
                  <a:cxn ang="0">
                    <a:pos x="6" y="2"/>
                  </a:cxn>
                  <a:cxn ang="0">
                    <a:pos x="2" y="4"/>
                  </a:cxn>
                  <a:cxn ang="0">
                    <a:pos x="0" y="12"/>
                  </a:cxn>
                  <a:cxn ang="0">
                    <a:pos x="2" y="22"/>
                  </a:cxn>
                  <a:cxn ang="0">
                    <a:pos x="4" y="32"/>
                  </a:cxn>
                  <a:cxn ang="0">
                    <a:pos x="6" y="42"/>
                  </a:cxn>
                  <a:cxn ang="0">
                    <a:pos x="10" y="50"/>
                  </a:cxn>
                  <a:cxn ang="0">
                    <a:pos x="14" y="58"/>
                  </a:cxn>
                  <a:cxn ang="0">
                    <a:pos x="16" y="66"/>
                  </a:cxn>
                  <a:cxn ang="0">
                    <a:pos x="20" y="72"/>
                  </a:cxn>
                  <a:cxn ang="0">
                    <a:pos x="26" y="80"/>
                  </a:cxn>
                  <a:cxn ang="0">
                    <a:pos x="30" y="84"/>
                  </a:cxn>
                  <a:cxn ang="0">
                    <a:pos x="36" y="90"/>
                  </a:cxn>
                  <a:cxn ang="0">
                    <a:pos x="40" y="94"/>
                  </a:cxn>
                  <a:cxn ang="0">
                    <a:pos x="46" y="98"/>
                  </a:cxn>
                  <a:cxn ang="0">
                    <a:pos x="52" y="100"/>
                  </a:cxn>
                  <a:cxn ang="0">
                    <a:pos x="58" y="102"/>
                  </a:cxn>
                  <a:cxn ang="0">
                    <a:pos x="64" y="102"/>
                  </a:cxn>
                  <a:cxn ang="0">
                    <a:pos x="68" y="102"/>
                  </a:cxn>
                  <a:cxn ang="0">
                    <a:pos x="70" y="100"/>
                  </a:cxn>
                  <a:cxn ang="0">
                    <a:pos x="72" y="100"/>
                  </a:cxn>
                  <a:cxn ang="0">
                    <a:pos x="78" y="98"/>
                  </a:cxn>
                  <a:cxn ang="0">
                    <a:pos x="82" y="96"/>
                  </a:cxn>
                  <a:cxn ang="0">
                    <a:pos x="82" y="94"/>
                  </a:cxn>
                  <a:cxn ang="0">
                    <a:pos x="78" y="96"/>
                  </a:cxn>
                  <a:cxn ang="0">
                    <a:pos x="76" y="96"/>
                  </a:cxn>
                  <a:cxn ang="0">
                    <a:pos x="74" y="96"/>
                  </a:cxn>
                </a:cxnLst>
                <a:rect l="0" t="0" r="r" b="b"/>
                <a:pathLst>
                  <a:path w="84" h="102">
                    <a:moveTo>
                      <a:pt x="74" y="96"/>
                    </a:moveTo>
                    <a:lnTo>
                      <a:pt x="72" y="96"/>
                    </a:lnTo>
                    <a:lnTo>
                      <a:pt x="68" y="96"/>
                    </a:lnTo>
                    <a:lnTo>
                      <a:pt x="66" y="96"/>
                    </a:lnTo>
                    <a:lnTo>
                      <a:pt x="62" y="96"/>
                    </a:lnTo>
                    <a:lnTo>
                      <a:pt x="60" y="94"/>
                    </a:lnTo>
                    <a:lnTo>
                      <a:pt x="58" y="94"/>
                    </a:lnTo>
                    <a:lnTo>
                      <a:pt x="54" y="92"/>
                    </a:lnTo>
                    <a:lnTo>
                      <a:pt x="52" y="90"/>
                    </a:lnTo>
                    <a:lnTo>
                      <a:pt x="48" y="90"/>
                    </a:lnTo>
                    <a:lnTo>
                      <a:pt x="46" y="88"/>
                    </a:lnTo>
                    <a:lnTo>
                      <a:pt x="44" y="86"/>
                    </a:lnTo>
                    <a:lnTo>
                      <a:pt x="42" y="82"/>
                    </a:lnTo>
                    <a:lnTo>
                      <a:pt x="38" y="80"/>
                    </a:lnTo>
                    <a:lnTo>
                      <a:pt x="36" y="78"/>
                    </a:lnTo>
                    <a:lnTo>
                      <a:pt x="34" y="74"/>
                    </a:lnTo>
                    <a:lnTo>
                      <a:pt x="32" y="72"/>
                    </a:lnTo>
                    <a:lnTo>
                      <a:pt x="30" y="68"/>
                    </a:lnTo>
                    <a:lnTo>
                      <a:pt x="28" y="64"/>
                    </a:lnTo>
                    <a:lnTo>
                      <a:pt x="26" y="60"/>
                    </a:lnTo>
                    <a:lnTo>
                      <a:pt x="24" y="58"/>
                    </a:lnTo>
                    <a:lnTo>
                      <a:pt x="22" y="54"/>
                    </a:lnTo>
                    <a:lnTo>
                      <a:pt x="20" y="50"/>
                    </a:lnTo>
                    <a:lnTo>
                      <a:pt x="18" y="46"/>
                    </a:lnTo>
                    <a:lnTo>
                      <a:pt x="16" y="40"/>
                    </a:lnTo>
                    <a:lnTo>
                      <a:pt x="16" y="36"/>
                    </a:lnTo>
                    <a:lnTo>
                      <a:pt x="14" y="32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4" y="26"/>
                    </a:lnTo>
                    <a:lnTo>
                      <a:pt x="4" y="32"/>
                    </a:lnTo>
                    <a:lnTo>
                      <a:pt x="6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0" y="50"/>
                    </a:lnTo>
                    <a:lnTo>
                      <a:pt x="12" y="54"/>
                    </a:lnTo>
                    <a:lnTo>
                      <a:pt x="14" y="58"/>
                    </a:lnTo>
                    <a:lnTo>
                      <a:pt x="14" y="62"/>
                    </a:lnTo>
                    <a:lnTo>
                      <a:pt x="16" y="66"/>
                    </a:lnTo>
                    <a:lnTo>
                      <a:pt x="18" y="70"/>
                    </a:lnTo>
                    <a:lnTo>
                      <a:pt x="20" y="72"/>
                    </a:lnTo>
                    <a:lnTo>
                      <a:pt x="24" y="76"/>
                    </a:lnTo>
                    <a:lnTo>
                      <a:pt x="26" y="80"/>
                    </a:lnTo>
                    <a:lnTo>
                      <a:pt x="28" y="82"/>
                    </a:lnTo>
                    <a:lnTo>
                      <a:pt x="30" y="84"/>
                    </a:lnTo>
                    <a:lnTo>
                      <a:pt x="32" y="88"/>
                    </a:lnTo>
                    <a:lnTo>
                      <a:pt x="36" y="90"/>
                    </a:lnTo>
                    <a:lnTo>
                      <a:pt x="38" y="92"/>
                    </a:lnTo>
                    <a:lnTo>
                      <a:pt x="40" y="94"/>
                    </a:lnTo>
                    <a:lnTo>
                      <a:pt x="44" y="96"/>
                    </a:lnTo>
                    <a:lnTo>
                      <a:pt x="46" y="98"/>
                    </a:lnTo>
                    <a:lnTo>
                      <a:pt x="48" y="98"/>
                    </a:lnTo>
                    <a:lnTo>
                      <a:pt x="52" y="100"/>
                    </a:lnTo>
                    <a:lnTo>
                      <a:pt x="54" y="100"/>
                    </a:lnTo>
                    <a:lnTo>
                      <a:pt x="58" y="102"/>
                    </a:lnTo>
                    <a:lnTo>
                      <a:pt x="60" y="102"/>
                    </a:lnTo>
                    <a:lnTo>
                      <a:pt x="64" y="102"/>
                    </a:lnTo>
                    <a:lnTo>
                      <a:pt x="66" y="102"/>
                    </a:lnTo>
                    <a:lnTo>
                      <a:pt x="68" y="102"/>
                    </a:lnTo>
                    <a:lnTo>
                      <a:pt x="68" y="100"/>
                    </a:lnTo>
                    <a:lnTo>
                      <a:pt x="70" y="100"/>
                    </a:lnTo>
                    <a:lnTo>
                      <a:pt x="70" y="100"/>
                    </a:lnTo>
                    <a:lnTo>
                      <a:pt x="72" y="100"/>
                    </a:lnTo>
                    <a:lnTo>
                      <a:pt x="76" y="98"/>
                    </a:lnTo>
                    <a:lnTo>
                      <a:pt x="78" y="98"/>
                    </a:lnTo>
                    <a:lnTo>
                      <a:pt x="80" y="96"/>
                    </a:lnTo>
                    <a:lnTo>
                      <a:pt x="82" y="96"/>
                    </a:lnTo>
                    <a:lnTo>
                      <a:pt x="84" y="94"/>
                    </a:lnTo>
                    <a:lnTo>
                      <a:pt x="82" y="94"/>
                    </a:lnTo>
                    <a:lnTo>
                      <a:pt x="80" y="96"/>
                    </a:lnTo>
                    <a:lnTo>
                      <a:pt x="78" y="96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74" y="96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8" name="Freeform 400"/>
              <p:cNvSpPr>
                <a:spLocks/>
              </p:cNvSpPr>
              <p:nvPr/>
            </p:nvSpPr>
            <p:spPr bwMode="auto">
              <a:xfrm>
                <a:off x="5353050" y="1381125"/>
                <a:ext cx="266700" cy="127000"/>
              </a:xfrm>
              <a:custGeom>
                <a:avLst/>
                <a:gdLst/>
                <a:ahLst/>
                <a:cxnLst>
                  <a:cxn ang="0">
                    <a:pos x="2" y="46"/>
                  </a:cxn>
                  <a:cxn ang="0">
                    <a:pos x="4" y="42"/>
                  </a:cxn>
                  <a:cxn ang="0">
                    <a:pos x="10" y="36"/>
                  </a:cxn>
                  <a:cxn ang="0">
                    <a:pos x="14" y="32"/>
                  </a:cxn>
                  <a:cxn ang="0">
                    <a:pos x="18" y="28"/>
                  </a:cxn>
                  <a:cxn ang="0">
                    <a:pos x="24" y="24"/>
                  </a:cxn>
                  <a:cxn ang="0">
                    <a:pos x="30" y="20"/>
                  </a:cxn>
                  <a:cxn ang="0">
                    <a:pos x="38" y="16"/>
                  </a:cxn>
                  <a:cxn ang="0">
                    <a:pos x="46" y="10"/>
                  </a:cxn>
                  <a:cxn ang="0">
                    <a:pos x="54" y="8"/>
                  </a:cxn>
                  <a:cxn ang="0">
                    <a:pos x="62" y="4"/>
                  </a:cxn>
                  <a:cxn ang="0">
                    <a:pos x="72" y="2"/>
                  </a:cxn>
                  <a:cxn ang="0">
                    <a:pos x="82" y="0"/>
                  </a:cxn>
                  <a:cxn ang="0">
                    <a:pos x="92" y="0"/>
                  </a:cxn>
                  <a:cxn ang="0">
                    <a:pos x="104" y="0"/>
                  </a:cxn>
                  <a:cxn ang="0">
                    <a:pos x="114" y="2"/>
                  </a:cxn>
                  <a:cxn ang="0">
                    <a:pos x="122" y="4"/>
                  </a:cxn>
                  <a:cxn ang="0">
                    <a:pos x="130" y="4"/>
                  </a:cxn>
                  <a:cxn ang="0">
                    <a:pos x="136" y="6"/>
                  </a:cxn>
                  <a:cxn ang="0">
                    <a:pos x="142" y="8"/>
                  </a:cxn>
                  <a:cxn ang="0">
                    <a:pos x="148" y="10"/>
                  </a:cxn>
                  <a:cxn ang="0">
                    <a:pos x="152" y="12"/>
                  </a:cxn>
                  <a:cxn ang="0">
                    <a:pos x="156" y="14"/>
                  </a:cxn>
                  <a:cxn ang="0">
                    <a:pos x="160" y="14"/>
                  </a:cxn>
                  <a:cxn ang="0">
                    <a:pos x="162" y="16"/>
                  </a:cxn>
                  <a:cxn ang="0">
                    <a:pos x="166" y="20"/>
                  </a:cxn>
                  <a:cxn ang="0">
                    <a:pos x="168" y="20"/>
                  </a:cxn>
                  <a:cxn ang="0">
                    <a:pos x="166" y="22"/>
                  </a:cxn>
                  <a:cxn ang="0">
                    <a:pos x="162" y="28"/>
                  </a:cxn>
                  <a:cxn ang="0">
                    <a:pos x="158" y="34"/>
                  </a:cxn>
                  <a:cxn ang="0">
                    <a:pos x="152" y="40"/>
                  </a:cxn>
                  <a:cxn ang="0">
                    <a:pos x="148" y="42"/>
                  </a:cxn>
                  <a:cxn ang="0">
                    <a:pos x="144" y="46"/>
                  </a:cxn>
                  <a:cxn ang="0">
                    <a:pos x="140" y="50"/>
                  </a:cxn>
                  <a:cxn ang="0">
                    <a:pos x="136" y="54"/>
                  </a:cxn>
                  <a:cxn ang="0">
                    <a:pos x="130" y="58"/>
                  </a:cxn>
                  <a:cxn ang="0">
                    <a:pos x="124" y="62"/>
                  </a:cxn>
                  <a:cxn ang="0">
                    <a:pos x="118" y="66"/>
                  </a:cxn>
                  <a:cxn ang="0">
                    <a:pos x="106" y="70"/>
                  </a:cxn>
                  <a:cxn ang="0">
                    <a:pos x="92" y="76"/>
                  </a:cxn>
                  <a:cxn ang="0">
                    <a:pos x="80" y="80"/>
                  </a:cxn>
                  <a:cxn ang="0">
                    <a:pos x="68" y="80"/>
                  </a:cxn>
                  <a:cxn ang="0">
                    <a:pos x="58" y="80"/>
                  </a:cxn>
                  <a:cxn ang="0">
                    <a:pos x="48" y="80"/>
                  </a:cxn>
                  <a:cxn ang="0">
                    <a:pos x="38" y="76"/>
                  </a:cxn>
                  <a:cxn ang="0">
                    <a:pos x="30" y="74"/>
                  </a:cxn>
                  <a:cxn ang="0">
                    <a:pos x="24" y="70"/>
                  </a:cxn>
                  <a:cxn ang="0">
                    <a:pos x="18" y="66"/>
                  </a:cxn>
                  <a:cxn ang="0">
                    <a:pos x="12" y="62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0" y="48"/>
                  </a:cxn>
                  <a:cxn ang="0">
                    <a:pos x="0" y="46"/>
                  </a:cxn>
                </a:cxnLst>
                <a:rect l="0" t="0" r="r" b="b"/>
                <a:pathLst>
                  <a:path w="168" h="80">
                    <a:moveTo>
                      <a:pt x="0" y="46"/>
                    </a:moveTo>
                    <a:lnTo>
                      <a:pt x="2" y="46"/>
                    </a:lnTo>
                    <a:lnTo>
                      <a:pt x="2" y="44"/>
                    </a:lnTo>
                    <a:lnTo>
                      <a:pt x="4" y="42"/>
                    </a:lnTo>
                    <a:lnTo>
                      <a:pt x="8" y="38"/>
                    </a:lnTo>
                    <a:lnTo>
                      <a:pt x="10" y="36"/>
                    </a:lnTo>
                    <a:lnTo>
                      <a:pt x="12" y="34"/>
                    </a:lnTo>
                    <a:lnTo>
                      <a:pt x="14" y="32"/>
                    </a:lnTo>
                    <a:lnTo>
                      <a:pt x="16" y="30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2"/>
                    </a:lnTo>
                    <a:lnTo>
                      <a:pt x="30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4" y="8"/>
                    </a:lnTo>
                    <a:lnTo>
                      <a:pt x="58" y="6"/>
                    </a:lnTo>
                    <a:lnTo>
                      <a:pt x="62" y="4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2" y="0"/>
                    </a:lnTo>
                    <a:lnTo>
                      <a:pt x="88" y="0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4"/>
                    </a:lnTo>
                    <a:lnTo>
                      <a:pt x="126" y="4"/>
                    </a:lnTo>
                    <a:lnTo>
                      <a:pt x="130" y="4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6" y="10"/>
                    </a:lnTo>
                    <a:lnTo>
                      <a:pt x="148" y="10"/>
                    </a:lnTo>
                    <a:lnTo>
                      <a:pt x="150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60" y="14"/>
                    </a:lnTo>
                    <a:lnTo>
                      <a:pt x="160" y="16"/>
                    </a:lnTo>
                    <a:lnTo>
                      <a:pt x="162" y="16"/>
                    </a:lnTo>
                    <a:lnTo>
                      <a:pt x="164" y="18"/>
                    </a:lnTo>
                    <a:lnTo>
                      <a:pt x="166" y="20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68" y="20"/>
                    </a:lnTo>
                    <a:lnTo>
                      <a:pt x="166" y="22"/>
                    </a:lnTo>
                    <a:lnTo>
                      <a:pt x="164" y="26"/>
                    </a:lnTo>
                    <a:lnTo>
                      <a:pt x="162" y="28"/>
                    </a:lnTo>
                    <a:lnTo>
                      <a:pt x="160" y="30"/>
                    </a:lnTo>
                    <a:lnTo>
                      <a:pt x="158" y="34"/>
                    </a:lnTo>
                    <a:lnTo>
                      <a:pt x="154" y="38"/>
                    </a:lnTo>
                    <a:lnTo>
                      <a:pt x="152" y="40"/>
                    </a:lnTo>
                    <a:lnTo>
                      <a:pt x="150" y="40"/>
                    </a:lnTo>
                    <a:lnTo>
                      <a:pt x="148" y="42"/>
                    </a:lnTo>
                    <a:lnTo>
                      <a:pt x="146" y="44"/>
                    </a:lnTo>
                    <a:lnTo>
                      <a:pt x="144" y="46"/>
                    </a:lnTo>
                    <a:lnTo>
                      <a:pt x="142" y="48"/>
                    </a:lnTo>
                    <a:lnTo>
                      <a:pt x="140" y="50"/>
                    </a:lnTo>
                    <a:lnTo>
                      <a:pt x="138" y="52"/>
                    </a:lnTo>
                    <a:lnTo>
                      <a:pt x="136" y="54"/>
                    </a:lnTo>
                    <a:lnTo>
                      <a:pt x="132" y="56"/>
                    </a:lnTo>
                    <a:lnTo>
                      <a:pt x="130" y="58"/>
                    </a:lnTo>
                    <a:lnTo>
                      <a:pt x="126" y="60"/>
                    </a:lnTo>
                    <a:lnTo>
                      <a:pt x="124" y="62"/>
                    </a:lnTo>
                    <a:lnTo>
                      <a:pt x="120" y="64"/>
                    </a:lnTo>
                    <a:lnTo>
                      <a:pt x="118" y="66"/>
                    </a:lnTo>
                    <a:lnTo>
                      <a:pt x="114" y="68"/>
                    </a:lnTo>
                    <a:lnTo>
                      <a:pt x="106" y="70"/>
                    </a:lnTo>
                    <a:lnTo>
                      <a:pt x="100" y="74"/>
                    </a:lnTo>
                    <a:lnTo>
                      <a:pt x="92" y="76"/>
                    </a:lnTo>
                    <a:lnTo>
                      <a:pt x="86" y="78"/>
                    </a:lnTo>
                    <a:lnTo>
                      <a:pt x="80" y="80"/>
                    </a:lnTo>
                    <a:lnTo>
                      <a:pt x="74" y="80"/>
                    </a:lnTo>
                    <a:lnTo>
                      <a:pt x="68" y="80"/>
                    </a:lnTo>
                    <a:lnTo>
                      <a:pt x="62" y="80"/>
                    </a:lnTo>
                    <a:lnTo>
                      <a:pt x="58" y="80"/>
                    </a:lnTo>
                    <a:lnTo>
                      <a:pt x="52" y="80"/>
                    </a:lnTo>
                    <a:lnTo>
                      <a:pt x="48" y="80"/>
                    </a:lnTo>
                    <a:lnTo>
                      <a:pt x="42" y="78"/>
                    </a:lnTo>
                    <a:lnTo>
                      <a:pt x="38" y="76"/>
                    </a:lnTo>
                    <a:lnTo>
                      <a:pt x="34" y="76"/>
                    </a:lnTo>
                    <a:lnTo>
                      <a:pt x="30" y="74"/>
                    </a:lnTo>
                    <a:lnTo>
                      <a:pt x="28" y="72"/>
                    </a:lnTo>
                    <a:lnTo>
                      <a:pt x="24" y="70"/>
                    </a:lnTo>
                    <a:lnTo>
                      <a:pt x="20" y="68"/>
                    </a:lnTo>
                    <a:lnTo>
                      <a:pt x="18" y="66"/>
                    </a:lnTo>
                    <a:lnTo>
                      <a:pt x="16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9" name="Freeform 401"/>
              <p:cNvSpPr>
                <a:spLocks/>
              </p:cNvSpPr>
              <p:nvPr/>
            </p:nvSpPr>
            <p:spPr bwMode="auto">
              <a:xfrm>
                <a:off x="5334000" y="1060450"/>
                <a:ext cx="142875" cy="107950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2" y="56"/>
                  </a:cxn>
                  <a:cxn ang="0">
                    <a:pos x="2" y="52"/>
                  </a:cxn>
                  <a:cxn ang="0">
                    <a:pos x="4" y="46"/>
                  </a:cxn>
                  <a:cxn ang="0">
                    <a:pos x="6" y="40"/>
                  </a:cxn>
                  <a:cxn ang="0">
                    <a:pos x="8" y="34"/>
                  </a:cxn>
                  <a:cxn ang="0">
                    <a:pos x="10" y="28"/>
                  </a:cxn>
                  <a:cxn ang="0">
                    <a:pos x="14" y="22"/>
                  </a:cxn>
                  <a:cxn ang="0">
                    <a:pos x="18" y="16"/>
                  </a:cxn>
                  <a:cxn ang="0">
                    <a:pos x="22" y="10"/>
                  </a:cxn>
                  <a:cxn ang="0">
                    <a:pos x="26" y="6"/>
                  </a:cxn>
                  <a:cxn ang="0">
                    <a:pos x="32" y="4"/>
                  </a:cxn>
                  <a:cxn ang="0">
                    <a:pos x="38" y="2"/>
                  </a:cxn>
                  <a:cxn ang="0">
                    <a:pos x="44" y="0"/>
                  </a:cxn>
                  <a:cxn ang="0">
                    <a:pos x="54" y="2"/>
                  </a:cxn>
                  <a:cxn ang="0">
                    <a:pos x="62" y="4"/>
                  </a:cxn>
                  <a:cxn ang="0">
                    <a:pos x="70" y="6"/>
                  </a:cxn>
                  <a:cxn ang="0">
                    <a:pos x="76" y="10"/>
                  </a:cxn>
                  <a:cxn ang="0">
                    <a:pos x="82" y="14"/>
                  </a:cxn>
                  <a:cxn ang="0">
                    <a:pos x="86" y="18"/>
                  </a:cxn>
                  <a:cxn ang="0">
                    <a:pos x="88" y="22"/>
                  </a:cxn>
                  <a:cxn ang="0">
                    <a:pos x="90" y="26"/>
                  </a:cxn>
                  <a:cxn ang="0">
                    <a:pos x="90" y="30"/>
                  </a:cxn>
                  <a:cxn ang="0">
                    <a:pos x="90" y="34"/>
                  </a:cxn>
                  <a:cxn ang="0">
                    <a:pos x="90" y="36"/>
                  </a:cxn>
                  <a:cxn ang="0">
                    <a:pos x="88" y="38"/>
                  </a:cxn>
                  <a:cxn ang="0">
                    <a:pos x="84" y="40"/>
                  </a:cxn>
                  <a:cxn ang="0">
                    <a:pos x="80" y="40"/>
                  </a:cxn>
                  <a:cxn ang="0">
                    <a:pos x="76" y="38"/>
                  </a:cxn>
                  <a:cxn ang="0">
                    <a:pos x="70" y="36"/>
                  </a:cxn>
                  <a:cxn ang="0">
                    <a:pos x="64" y="32"/>
                  </a:cxn>
                  <a:cxn ang="0">
                    <a:pos x="60" y="28"/>
                  </a:cxn>
                  <a:cxn ang="0">
                    <a:pos x="54" y="26"/>
                  </a:cxn>
                  <a:cxn ang="0">
                    <a:pos x="52" y="24"/>
                  </a:cxn>
                  <a:cxn ang="0">
                    <a:pos x="48" y="22"/>
                  </a:cxn>
                  <a:cxn ang="0">
                    <a:pos x="44" y="22"/>
                  </a:cxn>
                  <a:cxn ang="0">
                    <a:pos x="42" y="22"/>
                  </a:cxn>
                  <a:cxn ang="0">
                    <a:pos x="38" y="22"/>
                  </a:cxn>
                  <a:cxn ang="0">
                    <a:pos x="34" y="22"/>
                  </a:cxn>
                  <a:cxn ang="0">
                    <a:pos x="30" y="24"/>
                  </a:cxn>
                  <a:cxn ang="0">
                    <a:pos x="28" y="26"/>
                  </a:cxn>
                  <a:cxn ang="0">
                    <a:pos x="24" y="28"/>
                  </a:cxn>
                  <a:cxn ang="0">
                    <a:pos x="20" y="32"/>
                  </a:cxn>
                  <a:cxn ang="0">
                    <a:pos x="16" y="36"/>
                  </a:cxn>
                  <a:cxn ang="0">
                    <a:pos x="10" y="46"/>
                  </a:cxn>
                  <a:cxn ang="0">
                    <a:pos x="6" y="56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8"/>
                  </a:cxn>
                </a:cxnLst>
                <a:rect l="0" t="0" r="r" b="b"/>
                <a:pathLst>
                  <a:path w="90" h="68">
                    <a:moveTo>
                      <a:pt x="0" y="68"/>
                    </a:moveTo>
                    <a:lnTo>
                      <a:pt x="0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2"/>
                    </a:lnTo>
                    <a:lnTo>
                      <a:pt x="6" y="40"/>
                    </a:lnTo>
                    <a:lnTo>
                      <a:pt x="6" y="36"/>
                    </a:lnTo>
                    <a:lnTo>
                      <a:pt x="8" y="34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26" y="6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4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4" y="8"/>
                    </a:lnTo>
                    <a:lnTo>
                      <a:pt x="76" y="10"/>
                    </a:lnTo>
                    <a:lnTo>
                      <a:pt x="80" y="12"/>
                    </a:lnTo>
                    <a:lnTo>
                      <a:pt x="82" y="14"/>
                    </a:lnTo>
                    <a:lnTo>
                      <a:pt x="84" y="16"/>
                    </a:lnTo>
                    <a:lnTo>
                      <a:pt x="86" y="18"/>
                    </a:lnTo>
                    <a:lnTo>
                      <a:pt x="88" y="20"/>
                    </a:lnTo>
                    <a:lnTo>
                      <a:pt x="88" y="22"/>
                    </a:lnTo>
                    <a:lnTo>
                      <a:pt x="90" y="24"/>
                    </a:lnTo>
                    <a:lnTo>
                      <a:pt x="90" y="26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0" y="32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6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6" y="38"/>
                    </a:lnTo>
                    <a:lnTo>
                      <a:pt x="84" y="40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78" y="38"/>
                    </a:lnTo>
                    <a:lnTo>
                      <a:pt x="76" y="38"/>
                    </a:lnTo>
                    <a:lnTo>
                      <a:pt x="74" y="38"/>
                    </a:lnTo>
                    <a:lnTo>
                      <a:pt x="70" y="36"/>
                    </a:lnTo>
                    <a:lnTo>
                      <a:pt x="68" y="34"/>
                    </a:lnTo>
                    <a:lnTo>
                      <a:pt x="64" y="32"/>
                    </a:lnTo>
                    <a:lnTo>
                      <a:pt x="62" y="30"/>
                    </a:lnTo>
                    <a:lnTo>
                      <a:pt x="60" y="28"/>
                    </a:lnTo>
                    <a:lnTo>
                      <a:pt x="56" y="26"/>
                    </a:lnTo>
                    <a:lnTo>
                      <a:pt x="54" y="26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0" y="24"/>
                    </a:lnTo>
                    <a:lnTo>
                      <a:pt x="48" y="22"/>
                    </a:lnTo>
                    <a:lnTo>
                      <a:pt x="46" y="22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2" y="22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4" y="28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0" y="46"/>
                    </a:lnTo>
                    <a:lnTo>
                      <a:pt x="8" y="52"/>
                    </a:lnTo>
                    <a:lnTo>
                      <a:pt x="6" y="56"/>
                    </a:lnTo>
                    <a:lnTo>
                      <a:pt x="4" y="60"/>
                    </a:lnTo>
                    <a:lnTo>
                      <a:pt x="2" y="64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0" name="Freeform 402"/>
              <p:cNvSpPr>
                <a:spLocks/>
              </p:cNvSpPr>
              <p:nvPr/>
            </p:nvSpPr>
            <p:spPr bwMode="auto">
              <a:xfrm>
                <a:off x="5343525" y="1244600"/>
                <a:ext cx="234950" cy="104775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" y="62"/>
                  </a:cxn>
                  <a:cxn ang="0">
                    <a:pos x="2" y="60"/>
                  </a:cxn>
                  <a:cxn ang="0">
                    <a:pos x="4" y="58"/>
                  </a:cxn>
                  <a:cxn ang="0">
                    <a:pos x="4" y="54"/>
                  </a:cxn>
                  <a:cxn ang="0">
                    <a:pos x="6" y="52"/>
                  </a:cxn>
                  <a:cxn ang="0">
                    <a:pos x="8" y="48"/>
                  </a:cxn>
                  <a:cxn ang="0">
                    <a:pos x="10" y="44"/>
                  </a:cxn>
                  <a:cxn ang="0">
                    <a:pos x="14" y="42"/>
                  </a:cxn>
                  <a:cxn ang="0">
                    <a:pos x="16" y="38"/>
                  </a:cxn>
                  <a:cxn ang="0">
                    <a:pos x="20" y="34"/>
                  </a:cxn>
                  <a:cxn ang="0">
                    <a:pos x="22" y="30"/>
                  </a:cxn>
                  <a:cxn ang="0">
                    <a:pos x="26" y="26"/>
                  </a:cxn>
                  <a:cxn ang="0">
                    <a:pos x="30" y="22"/>
                  </a:cxn>
                  <a:cxn ang="0">
                    <a:pos x="34" y="18"/>
                  </a:cxn>
                  <a:cxn ang="0">
                    <a:pos x="40" y="16"/>
                  </a:cxn>
                  <a:cxn ang="0">
                    <a:pos x="44" y="12"/>
                  </a:cxn>
                  <a:cxn ang="0">
                    <a:pos x="50" y="10"/>
                  </a:cxn>
                  <a:cxn ang="0">
                    <a:pos x="56" y="6"/>
                  </a:cxn>
                  <a:cxn ang="0">
                    <a:pos x="62" y="4"/>
                  </a:cxn>
                  <a:cxn ang="0">
                    <a:pos x="70" y="2"/>
                  </a:cxn>
                  <a:cxn ang="0">
                    <a:pos x="76" y="2"/>
                  </a:cxn>
                  <a:cxn ang="0">
                    <a:pos x="84" y="0"/>
                  </a:cxn>
                  <a:cxn ang="0">
                    <a:pos x="92" y="0"/>
                  </a:cxn>
                  <a:cxn ang="0">
                    <a:pos x="100" y="0"/>
                  </a:cxn>
                  <a:cxn ang="0">
                    <a:pos x="108" y="2"/>
                  </a:cxn>
                  <a:cxn ang="0">
                    <a:pos x="118" y="4"/>
                  </a:cxn>
                  <a:cxn ang="0">
                    <a:pos x="128" y="6"/>
                  </a:cxn>
                  <a:cxn ang="0">
                    <a:pos x="138" y="8"/>
                  </a:cxn>
                  <a:cxn ang="0">
                    <a:pos x="148" y="12"/>
                  </a:cxn>
                  <a:cxn ang="0">
                    <a:pos x="148" y="26"/>
                  </a:cxn>
                  <a:cxn ang="0">
                    <a:pos x="148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40" y="24"/>
                  </a:cxn>
                  <a:cxn ang="0">
                    <a:pos x="136" y="22"/>
                  </a:cxn>
                  <a:cxn ang="0">
                    <a:pos x="132" y="20"/>
                  </a:cxn>
                  <a:cxn ang="0">
                    <a:pos x="130" y="20"/>
                  </a:cxn>
                  <a:cxn ang="0">
                    <a:pos x="124" y="18"/>
                  </a:cxn>
                  <a:cxn ang="0">
                    <a:pos x="120" y="18"/>
                  </a:cxn>
                  <a:cxn ang="0">
                    <a:pos x="116" y="16"/>
                  </a:cxn>
                  <a:cxn ang="0">
                    <a:pos x="110" y="16"/>
                  </a:cxn>
                  <a:cxn ang="0">
                    <a:pos x="106" y="16"/>
                  </a:cxn>
                  <a:cxn ang="0">
                    <a:pos x="100" y="14"/>
                  </a:cxn>
                  <a:cxn ang="0">
                    <a:pos x="94" y="14"/>
                  </a:cxn>
                  <a:cxn ang="0">
                    <a:pos x="88" y="14"/>
                  </a:cxn>
                  <a:cxn ang="0">
                    <a:pos x="82" y="14"/>
                  </a:cxn>
                  <a:cxn ang="0">
                    <a:pos x="76" y="16"/>
                  </a:cxn>
                  <a:cxn ang="0">
                    <a:pos x="70" y="16"/>
                  </a:cxn>
                  <a:cxn ang="0">
                    <a:pos x="64" y="18"/>
                  </a:cxn>
                  <a:cxn ang="0">
                    <a:pos x="58" y="20"/>
                  </a:cxn>
                  <a:cxn ang="0">
                    <a:pos x="52" y="22"/>
                  </a:cxn>
                  <a:cxn ang="0">
                    <a:pos x="46" y="24"/>
                  </a:cxn>
                  <a:cxn ang="0">
                    <a:pos x="38" y="28"/>
                  </a:cxn>
                  <a:cxn ang="0">
                    <a:pos x="32" y="30"/>
                  </a:cxn>
                  <a:cxn ang="0">
                    <a:pos x="26" y="36"/>
                  </a:cxn>
                  <a:cxn ang="0">
                    <a:pos x="22" y="40"/>
                  </a:cxn>
                  <a:cxn ang="0">
                    <a:pos x="16" y="46"/>
                  </a:cxn>
                  <a:cxn ang="0">
                    <a:pos x="10" y="52"/>
                  </a:cxn>
                  <a:cxn ang="0">
                    <a:pos x="4" y="60"/>
                  </a:cxn>
                  <a:cxn ang="0">
                    <a:pos x="0" y="66"/>
                  </a:cxn>
                  <a:cxn ang="0">
                    <a:pos x="0" y="66"/>
                  </a:cxn>
                </a:cxnLst>
                <a:rect l="0" t="0" r="r" b="b"/>
                <a:pathLst>
                  <a:path w="148" h="66">
                    <a:moveTo>
                      <a:pt x="0" y="66"/>
                    </a:moveTo>
                    <a:lnTo>
                      <a:pt x="0" y="66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4" y="58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8" y="48"/>
                    </a:lnTo>
                    <a:lnTo>
                      <a:pt x="10" y="44"/>
                    </a:lnTo>
                    <a:lnTo>
                      <a:pt x="14" y="42"/>
                    </a:lnTo>
                    <a:lnTo>
                      <a:pt x="16" y="38"/>
                    </a:lnTo>
                    <a:lnTo>
                      <a:pt x="20" y="34"/>
                    </a:lnTo>
                    <a:lnTo>
                      <a:pt x="22" y="30"/>
                    </a:lnTo>
                    <a:lnTo>
                      <a:pt x="26" y="26"/>
                    </a:lnTo>
                    <a:lnTo>
                      <a:pt x="30" y="22"/>
                    </a:lnTo>
                    <a:lnTo>
                      <a:pt x="34" y="18"/>
                    </a:lnTo>
                    <a:lnTo>
                      <a:pt x="40" y="16"/>
                    </a:lnTo>
                    <a:lnTo>
                      <a:pt x="44" y="12"/>
                    </a:lnTo>
                    <a:lnTo>
                      <a:pt x="50" y="10"/>
                    </a:lnTo>
                    <a:lnTo>
                      <a:pt x="56" y="6"/>
                    </a:lnTo>
                    <a:lnTo>
                      <a:pt x="62" y="4"/>
                    </a:lnTo>
                    <a:lnTo>
                      <a:pt x="70" y="2"/>
                    </a:lnTo>
                    <a:lnTo>
                      <a:pt x="76" y="2"/>
                    </a:lnTo>
                    <a:lnTo>
                      <a:pt x="84" y="0"/>
                    </a:lnTo>
                    <a:lnTo>
                      <a:pt x="92" y="0"/>
                    </a:lnTo>
                    <a:lnTo>
                      <a:pt x="100" y="0"/>
                    </a:lnTo>
                    <a:lnTo>
                      <a:pt x="108" y="2"/>
                    </a:lnTo>
                    <a:lnTo>
                      <a:pt x="118" y="4"/>
                    </a:lnTo>
                    <a:lnTo>
                      <a:pt x="128" y="6"/>
                    </a:lnTo>
                    <a:lnTo>
                      <a:pt x="138" y="8"/>
                    </a:lnTo>
                    <a:lnTo>
                      <a:pt x="148" y="12"/>
                    </a:lnTo>
                    <a:lnTo>
                      <a:pt x="148" y="26"/>
                    </a:lnTo>
                    <a:lnTo>
                      <a:pt x="148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40" y="24"/>
                    </a:lnTo>
                    <a:lnTo>
                      <a:pt x="136" y="22"/>
                    </a:lnTo>
                    <a:lnTo>
                      <a:pt x="132" y="20"/>
                    </a:lnTo>
                    <a:lnTo>
                      <a:pt x="130" y="20"/>
                    </a:lnTo>
                    <a:lnTo>
                      <a:pt x="124" y="18"/>
                    </a:lnTo>
                    <a:lnTo>
                      <a:pt x="120" y="18"/>
                    </a:lnTo>
                    <a:lnTo>
                      <a:pt x="116" y="16"/>
                    </a:lnTo>
                    <a:lnTo>
                      <a:pt x="110" y="16"/>
                    </a:lnTo>
                    <a:lnTo>
                      <a:pt x="106" y="16"/>
                    </a:lnTo>
                    <a:lnTo>
                      <a:pt x="100" y="14"/>
                    </a:lnTo>
                    <a:lnTo>
                      <a:pt x="94" y="14"/>
                    </a:lnTo>
                    <a:lnTo>
                      <a:pt x="88" y="14"/>
                    </a:lnTo>
                    <a:lnTo>
                      <a:pt x="82" y="14"/>
                    </a:lnTo>
                    <a:lnTo>
                      <a:pt x="76" y="16"/>
                    </a:lnTo>
                    <a:lnTo>
                      <a:pt x="70" y="16"/>
                    </a:lnTo>
                    <a:lnTo>
                      <a:pt x="64" y="18"/>
                    </a:lnTo>
                    <a:lnTo>
                      <a:pt x="58" y="20"/>
                    </a:lnTo>
                    <a:lnTo>
                      <a:pt x="52" y="22"/>
                    </a:lnTo>
                    <a:lnTo>
                      <a:pt x="46" y="24"/>
                    </a:lnTo>
                    <a:lnTo>
                      <a:pt x="38" y="28"/>
                    </a:lnTo>
                    <a:lnTo>
                      <a:pt x="32" y="30"/>
                    </a:lnTo>
                    <a:lnTo>
                      <a:pt x="26" y="36"/>
                    </a:lnTo>
                    <a:lnTo>
                      <a:pt x="22" y="40"/>
                    </a:lnTo>
                    <a:lnTo>
                      <a:pt x="16" y="46"/>
                    </a:lnTo>
                    <a:lnTo>
                      <a:pt x="10" y="52"/>
                    </a:lnTo>
                    <a:lnTo>
                      <a:pt x="4" y="60"/>
                    </a:lnTo>
                    <a:lnTo>
                      <a:pt x="0" y="6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1" name="Freeform 403"/>
              <p:cNvSpPr>
                <a:spLocks/>
              </p:cNvSpPr>
              <p:nvPr/>
            </p:nvSpPr>
            <p:spPr bwMode="auto">
              <a:xfrm>
                <a:off x="5353050" y="1377950"/>
                <a:ext cx="273050" cy="82550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4" y="38"/>
                  </a:cxn>
                  <a:cxn ang="0">
                    <a:pos x="12" y="32"/>
                  </a:cxn>
                  <a:cxn ang="0">
                    <a:pos x="22" y="26"/>
                  </a:cxn>
                  <a:cxn ang="0">
                    <a:pos x="28" y="20"/>
                  </a:cxn>
                  <a:cxn ang="0">
                    <a:pos x="34" y="16"/>
                  </a:cxn>
                  <a:cxn ang="0">
                    <a:pos x="42" y="12"/>
                  </a:cxn>
                  <a:cxn ang="0">
                    <a:pos x="50" y="8"/>
                  </a:cxn>
                  <a:cxn ang="0">
                    <a:pos x="56" y="6"/>
                  </a:cxn>
                  <a:cxn ang="0">
                    <a:pos x="64" y="2"/>
                  </a:cxn>
                  <a:cxn ang="0">
                    <a:pos x="74" y="2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8" y="2"/>
                  </a:cxn>
                  <a:cxn ang="0">
                    <a:pos x="104" y="4"/>
                  </a:cxn>
                  <a:cxn ang="0">
                    <a:pos x="116" y="6"/>
                  </a:cxn>
                  <a:cxn ang="0">
                    <a:pos x="130" y="10"/>
                  </a:cxn>
                  <a:cxn ang="0">
                    <a:pos x="140" y="14"/>
                  </a:cxn>
                  <a:cxn ang="0">
                    <a:pos x="152" y="18"/>
                  </a:cxn>
                  <a:cxn ang="0">
                    <a:pos x="160" y="22"/>
                  </a:cxn>
                  <a:cxn ang="0">
                    <a:pos x="166" y="24"/>
                  </a:cxn>
                  <a:cxn ang="0">
                    <a:pos x="170" y="26"/>
                  </a:cxn>
                  <a:cxn ang="0">
                    <a:pos x="172" y="28"/>
                  </a:cxn>
                  <a:cxn ang="0">
                    <a:pos x="172" y="30"/>
                  </a:cxn>
                  <a:cxn ang="0">
                    <a:pos x="172" y="30"/>
                  </a:cxn>
                  <a:cxn ang="0">
                    <a:pos x="170" y="32"/>
                  </a:cxn>
                  <a:cxn ang="0">
                    <a:pos x="168" y="34"/>
                  </a:cxn>
                  <a:cxn ang="0">
                    <a:pos x="164" y="34"/>
                  </a:cxn>
                  <a:cxn ang="0">
                    <a:pos x="160" y="36"/>
                  </a:cxn>
                  <a:cxn ang="0">
                    <a:pos x="152" y="38"/>
                  </a:cxn>
                  <a:cxn ang="0">
                    <a:pos x="140" y="42"/>
                  </a:cxn>
                  <a:cxn ang="0">
                    <a:pos x="128" y="44"/>
                  </a:cxn>
                  <a:cxn ang="0">
                    <a:pos x="116" y="46"/>
                  </a:cxn>
                  <a:cxn ang="0">
                    <a:pos x="104" y="48"/>
                  </a:cxn>
                  <a:cxn ang="0">
                    <a:pos x="96" y="48"/>
                  </a:cxn>
                  <a:cxn ang="0">
                    <a:pos x="86" y="50"/>
                  </a:cxn>
                  <a:cxn ang="0">
                    <a:pos x="74" y="50"/>
                  </a:cxn>
                  <a:cxn ang="0">
                    <a:pos x="64" y="52"/>
                  </a:cxn>
                  <a:cxn ang="0">
                    <a:pos x="54" y="52"/>
                  </a:cxn>
                  <a:cxn ang="0">
                    <a:pos x="46" y="52"/>
                  </a:cxn>
                  <a:cxn ang="0">
                    <a:pos x="38" y="52"/>
                  </a:cxn>
                  <a:cxn ang="0">
                    <a:pos x="32" y="52"/>
                  </a:cxn>
                  <a:cxn ang="0">
                    <a:pos x="30" y="52"/>
                  </a:cxn>
                  <a:cxn ang="0">
                    <a:pos x="26" y="50"/>
                  </a:cxn>
                  <a:cxn ang="0">
                    <a:pos x="16" y="48"/>
                  </a:cxn>
                  <a:cxn ang="0">
                    <a:pos x="6" y="44"/>
                  </a:cxn>
                  <a:cxn ang="0">
                    <a:pos x="0" y="42"/>
                  </a:cxn>
                  <a:cxn ang="0">
                    <a:pos x="0" y="42"/>
                  </a:cxn>
                </a:cxnLst>
                <a:rect l="0" t="0" r="r" b="b"/>
                <a:pathLst>
                  <a:path w="172" h="52">
                    <a:moveTo>
                      <a:pt x="0" y="42"/>
                    </a:moveTo>
                    <a:lnTo>
                      <a:pt x="0" y="42"/>
                    </a:lnTo>
                    <a:lnTo>
                      <a:pt x="2" y="40"/>
                    </a:lnTo>
                    <a:lnTo>
                      <a:pt x="4" y="38"/>
                    </a:lnTo>
                    <a:lnTo>
                      <a:pt x="8" y="34"/>
                    </a:lnTo>
                    <a:lnTo>
                      <a:pt x="12" y="32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0"/>
                    </a:lnTo>
                    <a:lnTo>
                      <a:pt x="30" y="18"/>
                    </a:lnTo>
                    <a:lnTo>
                      <a:pt x="34" y="16"/>
                    </a:lnTo>
                    <a:lnTo>
                      <a:pt x="38" y="14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6" y="6"/>
                    </a:lnTo>
                    <a:lnTo>
                      <a:pt x="60" y="4"/>
                    </a:lnTo>
                    <a:lnTo>
                      <a:pt x="64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4" y="0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22" y="8"/>
                    </a:lnTo>
                    <a:lnTo>
                      <a:pt x="130" y="10"/>
                    </a:lnTo>
                    <a:lnTo>
                      <a:pt x="136" y="12"/>
                    </a:lnTo>
                    <a:lnTo>
                      <a:pt x="140" y="14"/>
                    </a:lnTo>
                    <a:lnTo>
                      <a:pt x="146" y="16"/>
                    </a:lnTo>
                    <a:lnTo>
                      <a:pt x="152" y="18"/>
                    </a:lnTo>
                    <a:lnTo>
                      <a:pt x="156" y="20"/>
                    </a:lnTo>
                    <a:lnTo>
                      <a:pt x="160" y="22"/>
                    </a:lnTo>
                    <a:lnTo>
                      <a:pt x="164" y="22"/>
                    </a:lnTo>
                    <a:lnTo>
                      <a:pt x="166" y="24"/>
                    </a:lnTo>
                    <a:lnTo>
                      <a:pt x="168" y="26"/>
                    </a:lnTo>
                    <a:lnTo>
                      <a:pt x="170" y="26"/>
                    </a:lnTo>
                    <a:lnTo>
                      <a:pt x="170" y="28"/>
                    </a:lnTo>
                    <a:lnTo>
                      <a:pt x="172" y="28"/>
                    </a:lnTo>
                    <a:lnTo>
                      <a:pt x="172" y="28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2"/>
                    </a:lnTo>
                    <a:lnTo>
                      <a:pt x="170" y="32"/>
                    </a:lnTo>
                    <a:lnTo>
                      <a:pt x="170" y="32"/>
                    </a:lnTo>
                    <a:lnTo>
                      <a:pt x="168" y="34"/>
                    </a:lnTo>
                    <a:lnTo>
                      <a:pt x="166" y="34"/>
                    </a:lnTo>
                    <a:lnTo>
                      <a:pt x="164" y="34"/>
                    </a:lnTo>
                    <a:lnTo>
                      <a:pt x="162" y="36"/>
                    </a:lnTo>
                    <a:lnTo>
                      <a:pt x="160" y="36"/>
                    </a:lnTo>
                    <a:lnTo>
                      <a:pt x="158" y="36"/>
                    </a:lnTo>
                    <a:lnTo>
                      <a:pt x="152" y="38"/>
                    </a:lnTo>
                    <a:lnTo>
                      <a:pt x="146" y="40"/>
                    </a:lnTo>
                    <a:lnTo>
                      <a:pt x="140" y="42"/>
                    </a:lnTo>
                    <a:lnTo>
                      <a:pt x="134" y="42"/>
                    </a:lnTo>
                    <a:lnTo>
                      <a:pt x="128" y="44"/>
                    </a:lnTo>
                    <a:lnTo>
                      <a:pt x="122" y="46"/>
                    </a:lnTo>
                    <a:lnTo>
                      <a:pt x="116" y="46"/>
                    </a:lnTo>
                    <a:lnTo>
                      <a:pt x="110" y="48"/>
                    </a:lnTo>
                    <a:lnTo>
                      <a:pt x="104" y="48"/>
                    </a:lnTo>
                    <a:lnTo>
                      <a:pt x="100" y="48"/>
                    </a:lnTo>
                    <a:lnTo>
                      <a:pt x="96" y="48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0" y="50"/>
                    </a:lnTo>
                    <a:lnTo>
                      <a:pt x="74" y="50"/>
                    </a:lnTo>
                    <a:lnTo>
                      <a:pt x="70" y="50"/>
                    </a:lnTo>
                    <a:lnTo>
                      <a:pt x="64" y="52"/>
                    </a:lnTo>
                    <a:lnTo>
                      <a:pt x="60" y="52"/>
                    </a:lnTo>
                    <a:lnTo>
                      <a:pt x="54" y="52"/>
                    </a:lnTo>
                    <a:lnTo>
                      <a:pt x="50" y="52"/>
                    </a:lnTo>
                    <a:lnTo>
                      <a:pt x="46" y="52"/>
                    </a:lnTo>
                    <a:lnTo>
                      <a:pt x="42" y="52"/>
                    </a:lnTo>
                    <a:lnTo>
                      <a:pt x="38" y="52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26" y="50"/>
                    </a:lnTo>
                    <a:lnTo>
                      <a:pt x="22" y="50"/>
                    </a:lnTo>
                    <a:lnTo>
                      <a:pt x="16" y="48"/>
                    </a:lnTo>
                    <a:lnTo>
                      <a:pt x="12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2" name="Freeform 404"/>
              <p:cNvSpPr>
                <a:spLocks/>
              </p:cNvSpPr>
              <p:nvPr/>
            </p:nvSpPr>
            <p:spPr bwMode="auto">
              <a:xfrm>
                <a:off x="5403850" y="1397000"/>
                <a:ext cx="187325" cy="107950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38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30"/>
                  </a:cxn>
                  <a:cxn ang="0">
                    <a:pos x="2" y="34"/>
                  </a:cxn>
                  <a:cxn ang="0">
                    <a:pos x="0" y="40"/>
                  </a:cxn>
                  <a:cxn ang="0">
                    <a:pos x="2" y="44"/>
                  </a:cxn>
                  <a:cxn ang="0">
                    <a:pos x="4" y="50"/>
                  </a:cxn>
                  <a:cxn ang="0">
                    <a:pos x="6" y="54"/>
                  </a:cxn>
                  <a:cxn ang="0">
                    <a:pos x="10" y="58"/>
                  </a:cxn>
                  <a:cxn ang="0">
                    <a:pos x="16" y="60"/>
                  </a:cxn>
                  <a:cxn ang="0">
                    <a:pos x="22" y="64"/>
                  </a:cxn>
                  <a:cxn ang="0">
                    <a:pos x="28" y="66"/>
                  </a:cxn>
                  <a:cxn ang="0">
                    <a:pos x="36" y="68"/>
                  </a:cxn>
                  <a:cxn ang="0">
                    <a:pos x="44" y="68"/>
                  </a:cxn>
                  <a:cxn ang="0">
                    <a:pos x="52" y="68"/>
                  </a:cxn>
                  <a:cxn ang="0">
                    <a:pos x="60" y="68"/>
                  </a:cxn>
                  <a:cxn ang="0">
                    <a:pos x="70" y="66"/>
                  </a:cxn>
                  <a:cxn ang="0">
                    <a:pos x="78" y="64"/>
                  </a:cxn>
                  <a:cxn ang="0">
                    <a:pos x="86" y="60"/>
                  </a:cxn>
                  <a:cxn ang="0">
                    <a:pos x="94" y="58"/>
                  </a:cxn>
                  <a:cxn ang="0">
                    <a:pos x="100" y="54"/>
                  </a:cxn>
                  <a:cxn ang="0">
                    <a:pos x="106" y="50"/>
                  </a:cxn>
                  <a:cxn ang="0">
                    <a:pos x="110" y="44"/>
                  </a:cxn>
                  <a:cxn ang="0">
                    <a:pos x="114" y="40"/>
                  </a:cxn>
                  <a:cxn ang="0">
                    <a:pos x="116" y="34"/>
                  </a:cxn>
                  <a:cxn ang="0">
                    <a:pos x="118" y="30"/>
                  </a:cxn>
                  <a:cxn ang="0">
                    <a:pos x="118" y="24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2"/>
                  </a:cxn>
                  <a:cxn ang="0">
                    <a:pos x="104" y="8"/>
                  </a:cxn>
                  <a:cxn ang="0">
                    <a:pos x="100" y="4"/>
                  </a:cxn>
                  <a:cxn ang="0">
                    <a:pos x="92" y="2"/>
                  </a:cxn>
                  <a:cxn ang="0">
                    <a:pos x="86" y="0"/>
                  </a:cxn>
                  <a:cxn ang="0">
                    <a:pos x="78" y="0"/>
                  </a:cxn>
                  <a:cxn ang="0">
                    <a:pos x="70" y="0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18" h="68">
                    <a:moveTo>
                      <a:pt x="52" y="0"/>
                    </a:moveTo>
                    <a:lnTo>
                      <a:pt x="48" y="2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6" y="54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10" y="58"/>
                    </a:lnTo>
                    <a:lnTo>
                      <a:pt x="12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4"/>
                    </a:lnTo>
                    <a:lnTo>
                      <a:pt x="24" y="64"/>
                    </a:lnTo>
                    <a:lnTo>
                      <a:pt x="26" y="66"/>
                    </a:lnTo>
                    <a:lnTo>
                      <a:pt x="28" y="66"/>
                    </a:lnTo>
                    <a:lnTo>
                      <a:pt x="30" y="66"/>
                    </a:lnTo>
                    <a:lnTo>
                      <a:pt x="32" y="66"/>
                    </a:lnTo>
                    <a:lnTo>
                      <a:pt x="36" y="68"/>
                    </a:lnTo>
                    <a:lnTo>
                      <a:pt x="38" y="68"/>
                    </a:lnTo>
                    <a:lnTo>
                      <a:pt x="40" y="68"/>
                    </a:lnTo>
                    <a:lnTo>
                      <a:pt x="44" y="68"/>
                    </a:lnTo>
                    <a:lnTo>
                      <a:pt x="46" y="68"/>
                    </a:lnTo>
                    <a:lnTo>
                      <a:pt x="48" y="68"/>
                    </a:lnTo>
                    <a:lnTo>
                      <a:pt x="52" y="68"/>
                    </a:lnTo>
                    <a:lnTo>
                      <a:pt x="54" y="68"/>
                    </a:lnTo>
                    <a:lnTo>
                      <a:pt x="58" y="68"/>
                    </a:lnTo>
                    <a:lnTo>
                      <a:pt x="60" y="68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2"/>
                    </a:lnTo>
                    <a:lnTo>
                      <a:pt x="84" y="62"/>
                    </a:lnTo>
                    <a:lnTo>
                      <a:pt x="86" y="60"/>
                    </a:lnTo>
                    <a:lnTo>
                      <a:pt x="88" y="60"/>
                    </a:lnTo>
                    <a:lnTo>
                      <a:pt x="90" y="58"/>
                    </a:lnTo>
                    <a:lnTo>
                      <a:pt x="94" y="58"/>
                    </a:lnTo>
                    <a:lnTo>
                      <a:pt x="96" y="56"/>
                    </a:lnTo>
                    <a:lnTo>
                      <a:pt x="98" y="54"/>
                    </a:lnTo>
                    <a:lnTo>
                      <a:pt x="100" y="54"/>
                    </a:lnTo>
                    <a:lnTo>
                      <a:pt x="102" y="52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6" y="48"/>
                    </a:lnTo>
                    <a:lnTo>
                      <a:pt x="108" y="46"/>
                    </a:lnTo>
                    <a:lnTo>
                      <a:pt x="110" y="44"/>
                    </a:lnTo>
                    <a:lnTo>
                      <a:pt x="112" y="44"/>
                    </a:lnTo>
                    <a:lnTo>
                      <a:pt x="112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6" y="36"/>
                    </a:lnTo>
                    <a:lnTo>
                      <a:pt x="116" y="34"/>
                    </a:lnTo>
                    <a:lnTo>
                      <a:pt x="116" y="34"/>
                    </a:lnTo>
                    <a:lnTo>
                      <a:pt x="116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8" y="26"/>
                    </a:lnTo>
                    <a:lnTo>
                      <a:pt x="118" y="24"/>
                    </a:lnTo>
                    <a:lnTo>
                      <a:pt x="116" y="22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2" y="14"/>
                    </a:lnTo>
                    <a:lnTo>
                      <a:pt x="110" y="12"/>
                    </a:lnTo>
                    <a:lnTo>
                      <a:pt x="110" y="12"/>
                    </a:lnTo>
                    <a:lnTo>
                      <a:pt x="108" y="10"/>
                    </a:lnTo>
                    <a:lnTo>
                      <a:pt x="106" y="8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3" name="Freeform 405"/>
              <p:cNvSpPr>
                <a:spLocks/>
              </p:cNvSpPr>
              <p:nvPr/>
            </p:nvSpPr>
            <p:spPr bwMode="auto">
              <a:xfrm>
                <a:off x="5407025" y="1397000"/>
                <a:ext cx="180975" cy="1047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28"/>
                  </a:cxn>
                  <a:cxn ang="0">
                    <a:pos x="2" y="34"/>
                  </a:cxn>
                  <a:cxn ang="0">
                    <a:pos x="0" y="38"/>
                  </a:cxn>
                  <a:cxn ang="0">
                    <a:pos x="2" y="44"/>
                  </a:cxn>
                  <a:cxn ang="0">
                    <a:pos x="4" y="48"/>
                  </a:cxn>
                  <a:cxn ang="0">
                    <a:pos x="6" y="52"/>
                  </a:cxn>
                  <a:cxn ang="0">
                    <a:pos x="10" y="56"/>
                  </a:cxn>
                  <a:cxn ang="0">
                    <a:pos x="14" y="60"/>
                  </a:cxn>
                  <a:cxn ang="0">
                    <a:pos x="20" y="62"/>
                  </a:cxn>
                  <a:cxn ang="0">
                    <a:pos x="28" y="64"/>
                  </a:cxn>
                  <a:cxn ang="0">
                    <a:pos x="34" y="66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6"/>
                  </a:cxn>
                  <a:cxn ang="0">
                    <a:pos x="68" y="64"/>
                  </a:cxn>
                  <a:cxn ang="0">
                    <a:pos x="76" y="62"/>
                  </a:cxn>
                  <a:cxn ang="0">
                    <a:pos x="84" y="60"/>
                  </a:cxn>
                  <a:cxn ang="0">
                    <a:pos x="90" y="56"/>
                  </a:cxn>
                  <a:cxn ang="0">
                    <a:pos x="96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10" y="40"/>
                  </a:cxn>
                  <a:cxn ang="0">
                    <a:pos x="112" y="34"/>
                  </a:cxn>
                  <a:cxn ang="0">
                    <a:pos x="114" y="30"/>
                  </a:cxn>
                  <a:cxn ang="0">
                    <a:pos x="114" y="24"/>
                  </a:cxn>
                  <a:cxn ang="0">
                    <a:pos x="112" y="20"/>
                  </a:cxn>
                  <a:cxn ang="0">
                    <a:pos x="110" y="16"/>
                  </a:cxn>
                  <a:cxn ang="0">
                    <a:pos x="106" y="12"/>
                  </a:cxn>
                  <a:cxn ang="0">
                    <a:pos x="102" y="8"/>
                  </a:cxn>
                  <a:cxn ang="0">
                    <a:pos x="96" y="6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0" y="2"/>
                  </a:cxn>
                </a:cxnLst>
                <a:rect l="0" t="0" r="r" b="b"/>
                <a:pathLst>
                  <a:path w="114" h="66">
                    <a:moveTo>
                      <a:pt x="50" y="2"/>
                    </a:moveTo>
                    <a:lnTo>
                      <a:pt x="48" y="2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10" y="56"/>
                    </a:lnTo>
                    <a:lnTo>
                      <a:pt x="12" y="58"/>
                    </a:lnTo>
                    <a:lnTo>
                      <a:pt x="14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4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6"/>
                    </a:lnTo>
                    <a:lnTo>
                      <a:pt x="34" y="66"/>
                    </a:lnTo>
                    <a:lnTo>
                      <a:pt x="36" y="66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4" y="66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58" y="66"/>
                    </a:lnTo>
                    <a:lnTo>
                      <a:pt x="62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2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4" y="60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90" y="56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6" y="52"/>
                    </a:lnTo>
                    <a:lnTo>
                      <a:pt x="98" y="52"/>
                    </a:lnTo>
                    <a:lnTo>
                      <a:pt x="100" y="50"/>
                    </a:lnTo>
                    <a:lnTo>
                      <a:pt x="102" y="48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2"/>
                    </a:lnTo>
                    <a:lnTo>
                      <a:pt x="110" y="40"/>
                    </a:lnTo>
                    <a:lnTo>
                      <a:pt x="110" y="40"/>
                    </a:lnTo>
                    <a:lnTo>
                      <a:pt x="112" y="38"/>
                    </a:lnTo>
                    <a:lnTo>
                      <a:pt x="112" y="36"/>
                    </a:lnTo>
                    <a:lnTo>
                      <a:pt x="112" y="34"/>
                    </a:lnTo>
                    <a:lnTo>
                      <a:pt x="114" y="32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2" y="16"/>
                    </a:lnTo>
                    <a:lnTo>
                      <a:pt x="110" y="16"/>
                    </a:lnTo>
                    <a:lnTo>
                      <a:pt x="108" y="14"/>
                    </a:lnTo>
                    <a:lnTo>
                      <a:pt x="108" y="12"/>
                    </a:lnTo>
                    <a:lnTo>
                      <a:pt x="106" y="12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2" y="8"/>
                    </a:lnTo>
                    <a:lnTo>
                      <a:pt x="100" y="6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4" y="4"/>
                    </a:lnTo>
                    <a:lnTo>
                      <a:pt x="92" y="4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4" name="Freeform 406"/>
              <p:cNvSpPr>
                <a:spLocks/>
              </p:cNvSpPr>
              <p:nvPr/>
            </p:nvSpPr>
            <p:spPr bwMode="auto">
              <a:xfrm>
                <a:off x="5410200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2" y="20"/>
                  </a:cxn>
                  <a:cxn ang="0">
                    <a:pos x="6" y="24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8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8"/>
                  </a:cxn>
                  <a:cxn ang="0">
                    <a:pos x="20" y="60"/>
                  </a:cxn>
                  <a:cxn ang="0">
                    <a:pos x="26" y="62"/>
                  </a:cxn>
                  <a:cxn ang="0">
                    <a:pos x="34" y="64"/>
                  </a:cxn>
                  <a:cxn ang="0">
                    <a:pos x="40" y="64"/>
                  </a:cxn>
                  <a:cxn ang="0">
                    <a:pos x="48" y="64"/>
                  </a:cxn>
                  <a:cxn ang="0">
                    <a:pos x="56" y="64"/>
                  </a:cxn>
                  <a:cxn ang="0">
                    <a:pos x="66" y="62"/>
                  </a:cxn>
                  <a:cxn ang="0">
                    <a:pos x="74" y="60"/>
                  </a:cxn>
                  <a:cxn ang="0">
                    <a:pos x="80" y="58"/>
                  </a:cxn>
                  <a:cxn ang="0">
                    <a:pos x="88" y="54"/>
                  </a:cxn>
                  <a:cxn ang="0">
                    <a:pos x="94" y="52"/>
                  </a:cxn>
                  <a:cxn ang="0">
                    <a:pos x="98" y="48"/>
                  </a:cxn>
                  <a:cxn ang="0">
                    <a:pos x="104" y="44"/>
                  </a:cxn>
                  <a:cxn ang="0">
                    <a:pos x="106" y="38"/>
                  </a:cxn>
                  <a:cxn ang="0">
                    <a:pos x="110" y="34"/>
                  </a:cxn>
                  <a:cxn ang="0">
                    <a:pos x="110" y="30"/>
                  </a:cxn>
                  <a:cxn ang="0">
                    <a:pos x="110" y="24"/>
                  </a:cxn>
                  <a:cxn ang="0">
                    <a:pos x="110" y="20"/>
                  </a:cxn>
                  <a:cxn ang="0">
                    <a:pos x="106" y="16"/>
                  </a:cxn>
                  <a:cxn ang="0">
                    <a:pos x="104" y="12"/>
                  </a:cxn>
                  <a:cxn ang="0">
                    <a:pos x="98" y="8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0"/>
                  </a:cxn>
                  <a:cxn ang="0">
                    <a:pos x="50" y="2"/>
                  </a:cxn>
                </a:cxnLst>
                <a:rect l="0" t="0" r="r" b="b"/>
                <a:pathLst>
                  <a:path w="110" h="64">
                    <a:moveTo>
                      <a:pt x="50" y="2"/>
                    </a:moveTo>
                    <a:lnTo>
                      <a:pt x="46" y="2"/>
                    </a:lnTo>
                    <a:lnTo>
                      <a:pt x="44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10" y="54"/>
                    </a:lnTo>
                    <a:lnTo>
                      <a:pt x="10" y="56"/>
                    </a:lnTo>
                    <a:lnTo>
                      <a:pt x="12" y="56"/>
                    </a:lnTo>
                    <a:lnTo>
                      <a:pt x="14" y="58"/>
                    </a:lnTo>
                    <a:lnTo>
                      <a:pt x="16" y="58"/>
                    </a:lnTo>
                    <a:lnTo>
                      <a:pt x="18" y="60"/>
                    </a:lnTo>
                    <a:lnTo>
                      <a:pt x="20" y="60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6" y="62"/>
                    </a:lnTo>
                    <a:lnTo>
                      <a:pt x="28" y="62"/>
                    </a:lnTo>
                    <a:lnTo>
                      <a:pt x="30" y="64"/>
                    </a:lnTo>
                    <a:lnTo>
                      <a:pt x="34" y="64"/>
                    </a:lnTo>
                    <a:lnTo>
                      <a:pt x="36" y="64"/>
                    </a:lnTo>
                    <a:lnTo>
                      <a:pt x="38" y="64"/>
                    </a:lnTo>
                    <a:lnTo>
                      <a:pt x="40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6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0" y="62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4"/>
                    </a:lnTo>
                    <a:lnTo>
                      <a:pt x="90" y="54"/>
                    </a:lnTo>
                    <a:lnTo>
                      <a:pt x="92" y="52"/>
                    </a:lnTo>
                    <a:lnTo>
                      <a:pt x="94" y="52"/>
                    </a:lnTo>
                    <a:lnTo>
                      <a:pt x="96" y="50"/>
                    </a:lnTo>
                    <a:lnTo>
                      <a:pt x="98" y="48"/>
                    </a:lnTo>
                    <a:lnTo>
                      <a:pt x="98" y="48"/>
                    </a:lnTo>
                    <a:lnTo>
                      <a:pt x="100" y="46"/>
                    </a:lnTo>
                    <a:lnTo>
                      <a:pt x="102" y="44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0" y="26"/>
                    </a:lnTo>
                    <a:lnTo>
                      <a:pt x="110" y="24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8" y="16"/>
                    </a:lnTo>
                    <a:lnTo>
                      <a:pt x="106" y="16"/>
                    </a:lnTo>
                    <a:lnTo>
                      <a:pt x="106" y="14"/>
                    </a:lnTo>
                    <a:lnTo>
                      <a:pt x="104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98" y="8"/>
                    </a:lnTo>
                    <a:lnTo>
                      <a:pt x="98" y="8"/>
                    </a:lnTo>
                    <a:lnTo>
                      <a:pt x="96" y="6"/>
                    </a:lnTo>
                    <a:lnTo>
                      <a:pt x="94" y="6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5" name="Freeform 407"/>
              <p:cNvSpPr>
                <a:spLocks/>
              </p:cNvSpPr>
              <p:nvPr/>
            </p:nvSpPr>
            <p:spPr bwMode="auto">
              <a:xfrm>
                <a:off x="5413375" y="1397000"/>
                <a:ext cx="171450" cy="101600"/>
              </a:xfrm>
              <a:custGeom>
                <a:avLst/>
                <a:gdLst/>
                <a:ahLst/>
                <a:cxnLst>
                  <a:cxn ang="0">
                    <a:pos x="42" y="4"/>
                  </a:cxn>
                  <a:cxn ang="0">
                    <a:pos x="34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0" y="18"/>
                  </a:cxn>
                  <a:cxn ang="0">
                    <a:pos x="6" y="22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6"/>
                  </a:cxn>
                  <a:cxn ang="0">
                    <a:pos x="20" y="58"/>
                  </a:cxn>
                  <a:cxn ang="0">
                    <a:pos x="26" y="60"/>
                  </a:cxn>
                  <a:cxn ang="0">
                    <a:pos x="32" y="62"/>
                  </a:cxn>
                  <a:cxn ang="0">
                    <a:pos x="40" y="64"/>
                  </a:cxn>
                  <a:cxn ang="0">
                    <a:pos x="46" y="64"/>
                  </a:cxn>
                  <a:cxn ang="0">
                    <a:pos x="54" y="62"/>
                  </a:cxn>
                  <a:cxn ang="0">
                    <a:pos x="62" y="62"/>
                  </a:cxn>
                  <a:cxn ang="0">
                    <a:pos x="70" y="60"/>
                  </a:cxn>
                  <a:cxn ang="0">
                    <a:pos x="78" y="56"/>
                  </a:cxn>
                  <a:cxn ang="0">
                    <a:pos x="84" y="54"/>
                  </a:cxn>
                  <a:cxn ang="0">
                    <a:pos x="90" y="50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4" y="38"/>
                  </a:cxn>
                  <a:cxn ang="0">
                    <a:pos x="106" y="34"/>
                  </a:cxn>
                  <a:cxn ang="0">
                    <a:pos x="108" y="28"/>
                  </a:cxn>
                  <a:cxn ang="0">
                    <a:pos x="108" y="24"/>
                  </a:cxn>
                  <a:cxn ang="0">
                    <a:pos x="106" y="20"/>
                  </a:cxn>
                  <a:cxn ang="0">
                    <a:pos x="104" y="16"/>
                  </a:cxn>
                  <a:cxn ang="0">
                    <a:pos x="100" y="12"/>
                  </a:cxn>
                  <a:cxn ang="0">
                    <a:pos x="96" y="8"/>
                  </a:cxn>
                  <a:cxn ang="0">
                    <a:pos x="90" y="6"/>
                  </a:cxn>
                  <a:cxn ang="0">
                    <a:pos x="84" y="4"/>
                  </a:cxn>
                  <a:cxn ang="0">
                    <a:pos x="78" y="2"/>
                  </a:cxn>
                  <a:cxn ang="0">
                    <a:pos x="72" y="0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2"/>
                  </a:cxn>
                </a:cxnLst>
                <a:rect l="0" t="0" r="r" b="b"/>
                <a:pathLst>
                  <a:path w="108" h="64">
                    <a:moveTo>
                      <a:pt x="48" y="2"/>
                    </a:moveTo>
                    <a:lnTo>
                      <a:pt x="46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8" y="52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20" y="58"/>
                    </a:lnTo>
                    <a:lnTo>
                      <a:pt x="22" y="60"/>
                    </a:lnTo>
                    <a:lnTo>
                      <a:pt x="24" y="60"/>
                    </a:lnTo>
                    <a:lnTo>
                      <a:pt x="26" y="60"/>
                    </a:lnTo>
                    <a:lnTo>
                      <a:pt x="28" y="62"/>
                    </a:lnTo>
                    <a:lnTo>
                      <a:pt x="30" y="62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6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2"/>
                    </a:lnTo>
                    <a:lnTo>
                      <a:pt x="54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2" y="62"/>
                    </a:lnTo>
                    <a:lnTo>
                      <a:pt x="66" y="60"/>
                    </a:lnTo>
                    <a:lnTo>
                      <a:pt x="68" y="60"/>
                    </a:lnTo>
                    <a:lnTo>
                      <a:pt x="70" y="60"/>
                    </a:lnTo>
                    <a:lnTo>
                      <a:pt x="74" y="58"/>
                    </a:lnTo>
                    <a:lnTo>
                      <a:pt x="76" y="58"/>
                    </a:lnTo>
                    <a:lnTo>
                      <a:pt x="78" y="56"/>
                    </a:lnTo>
                    <a:lnTo>
                      <a:pt x="80" y="56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2" y="50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02" y="40"/>
                    </a:lnTo>
                    <a:lnTo>
                      <a:pt x="104" y="38"/>
                    </a:lnTo>
                    <a:lnTo>
                      <a:pt x="104" y="36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8" y="28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2"/>
                    </a:lnTo>
                    <a:lnTo>
                      <a:pt x="106" y="22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4" y="16"/>
                    </a:lnTo>
                    <a:lnTo>
                      <a:pt x="104" y="16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6" name="Freeform 408"/>
              <p:cNvSpPr>
                <a:spLocks/>
              </p:cNvSpPr>
              <p:nvPr/>
            </p:nvSpPr>
            <p:spPr bwMode="auto">
              <a:xfrm>
                <a:off x="5416550" y="1400175"/>
                <a:ext cx="165100" cy="95250"/>
              </a:xfrm>
              <a:custGeom>
                <a:avLst/>
                <a:gdLst/>
                <a:ahLst/>
                <a:cxnLst>
                  <a:cxn ang="0">
                    <a:pos x="42" y="2"/>
                  </a:cxn>
                  <a:cxn ang="0">
                    <a:pos x="34" y="4"/>
                  </a:cxn>
                  <a:cxn ang="0">
                    <a:pos x="26" y="6"/>
                  </a:cxn>
                  <a:cxn ang="0">
                    <a:pos x="20" y="10"/>
                  </a:cxn>
                  <a:cxn ang="0">
                    <a:pos x="16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2" y="42"/>
                  </a:cxn>
                  <a:cxn ang="0">
                    <a:pos x="6" y="46"/>
                  </a:cxn>
                  <a:cxn ang="0">
                    <a:pos x="8" y="50"/>
                  </a:cxn>
                  <a:cxn ang="0">
                    <a:pos x="14" y="52"/>
                  </a:cxn>
                  <a:cxn ang="0">
                    <a:pos x="18" y="56"/>
                  </a:cxn>
                  <a:cxn ang="0">
                    <a:pos x="24" y="58"/>
                  </a:cxn>
                  <a:cxn ang="0">
                    <a:pos x="30" y="58"/>
                  </a:cxn>
                  <a:cxn ang="0">
                    <a:pos x="38" y="60"/>
                  </a:cxn>
                  <a:cxn ang="0">
                    <a:pos x="46" y="60"/>
                  </a:cxn>
                  <a:cxn ang="0">
                    <a:pos x="52" y="60"/>
                  </a:cxn>
                  <a:cxn ang="0">
                    <a:pos x="60" y="58"/>
                  </a:cxn>
                  <a:cxn ang="0">
                    <a:pos x="68" y="56"/>
                  </a:cxn>
                  <a:cxn ang="0">
                    <a:pos x="76" y="54"/>
                  </a:cxn>
                  <a:cxn ang="0">
                    <a:pos x="82" y="50"/>
                  </a:cxn>
                  <a:cxn ang="0">
                    <a:pos x="88" y="48"/>
                  </a:cxn>
                  <a:cxn ang="0">
                    <a:pos x="92" y="44"/>
                  </a:cxn>
                  <a:cxn ang="0">
                    <a:pos x="96" y="40"/>
                  </a:cxn>
                  <a:cxn ang="0">
                    <a:pos x="100" y="36"/>
                  </a:cxn>
                  <a:cxn ang="0">
                    <a:pos x="102" y="32"/>
                  </a:cxn>
                  <a:cxn ang="0">
                    <a:pos x="104" y="26"/>
                  </a:cxn>
                  <a:cxn ang="0">
                    <a:pos x="104" y="22"/>
                  </a:cxn>
                  <a:cxn ang="0">
                    <a:pos x="102" y="18"/>
                  </a:cxn>
                  <a:cxn ang="0">
                    <a:pos x="100" y="14"/>
                  </a:cxn>
                  <a:cxn ang="0">
                    <a:pos x="98" y="10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0" y="0"/>
                  </a:cxn>
                  <a:cxn ang="0">
                    <a:pos x="62" y="0"/>
                  </a:cxn>
                  <a:cxn ang="0">
                    <a:pos x="54" y="0"/>
                  </a:cxn>
                  <a:cxn ang="0">
                    <a:pos x="46" y="0"/>
                  </a:cxn>
                </a:cxnLst>
                <a:rect l="0" t="0" r="r" b="b"/>
                <a:pathLst>
                  <a:path w="104" h="60">
                    <a:moveTo>
                      <a:pt x="46" y="0"/>
                    </a:moveTo>
                    <a:lnTo>
                      <a:pt x="44" y="0"/>
                    </a:ln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4" y="58"/>
                    </a:lnTo>
                    <a:lnTo>
                      <a:pt x="36" y="60"/>
                    </a:lnTo>
                    <a:lnTo>
                      <a:pt x="38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4" y="58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2"/>
                    </a:lnTo>
                    <a:lnTo>
                      <a:pt x="80" y="52"/>
                    </a:lnTo>
                    <a:lnTo>
                      <a:pt x="82" y="50"/>
                    </a:lnTo>
                    <a:lnTo>
                      <a:pt x="84" y="50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4" y="42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38"/>
                    </a:lnTo>
                    <a:lnTo>
                      <a:pt x="100" y="36"/>
                    </a:lnTo>
                    <a:lnTo>
                      <a:pt x="100" y="36"/>
                    </a:lnTo>
                    <a:lnTo>
                      <a:pt x="102" y="34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2" y="30"/>
                    </a:lnTo>
                    <a:lnTo>
                      <a:pt x="104" y="28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6" y="4"/>
                    </a:lnTo>
                    <a:lnTo>
                      <a:pt x="84" y="2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7" name="Freeform 409"/>
              <p:cNvSpPr>
                <a:spLocks/>
              </p:cNvSpPr>
              <p:nvPr/>
            </p:nvSpPr>
            <p:spPr bwMode="auto">
              <a:xfrm>
                <a:off x="5419725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2" y="52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0" y="56"/>
                  </a:cxn>
                  <a:cxn ang="0">
                    <a:pos x="36" y="58"/>
                  </a:cxn>
                  <a:cxn ang="0">
                    <a:pos x="44" y="58"/>
                  </a:cxn>
                  <a:cxn ang="0">
                    <a:pos x="52" y="58"/>
                  </a:cxn>
                  <a:cxn ang="0">
                    <a:pos x="58" y="56"/>
                  </a:cxn>
                  <a:cxn ang="0">
                    <a:pos x="66" y="54"/>
                  </a:cxn>
                  <a:cxn ang="0">
                    <a:pos x="72" y="52"/>
                  </a:cxn>
                  <a:cxn ang="0">
                    <a:pos x="80" y="50"/>
                  </a:cxn>
                  <a:cxn ang="0">
                    <a:pos x="84" y="46"/>
                  </a:cxn>
                  <a:cxn ang="0">
                    <a:pos x="90" y="42"/>
                  </a:cxn>
                  <a:cxn ang="0">
                    <a:pos x="94" y="38"/>
                  </a:cxn>
                  <a:cxn ang="0">
                    <a:pos x="96" y="34"/>
                  </a:cxn>
                  <a:cxn ang="0">
                    <a:pos x="100" y="30"/>
                  </a:cxn>
                  <a:cxn ang="0">
                    <a:pos x="100" y="26"/>
                  </a:cxn>
                  <a:cxn ang="0">
                    <a:pos x="100" y="22"/>
                  </a:cxn>
                  <a:cxn ang="0">
                    <a:pos x="100" y="18"/>
                  </a:cxn>
                  <a:cxn ang="0">
                    <a:pos x="98" y="14"/>
                  </a:cxn>
                  <a:cxn ang="0">
                    <a:pos x="94" y="10"/>
                  </a:cxn>
                  <a:cxn ang="0">
                    <a:pos x="90" y="8"/>
                  </a:cxn>
                  <a:cxn ang="0">
                    <a:pos x="86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6" y="0"/>
                  </a:cxn>
                </a:cxnLst>
                <a:rect l="0" t="0" r="r" b="b"/>
                <a:pathLst>
                  <a:path w="100" h="58">
                    <a:moveTo>
                      <a:pt x="46" y="0"/>
                    </a:move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8" y="58"/>
                    </a:lnTo>
                    <a:lnTo>
                      <a:pt x="42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6" y="52"/>
                    </a:lnTo>
                    <a:lnTo>
                      <a:pt x="78" y="50"/>
                    </a:lnTo>
                    <a:lnTo>
                      <a:pt x="80" y="50"/>
                    </a:lnTo>
                    <a:lnTo>
                      <a:pt x="82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6" y="46"/>
                    </a:lnTo>
                    <a:lnTo>
                      <a:pt x="88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98" y="32"/>
                    </a:lnTo>
                    <a:lnTo>
                      <a:pt x="100" y="30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100" y="20"/>
                    </a:lnTo>
                    <a:lnTo>
                      <a:pt x="100" y="18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92" y="10"/>
                    </a:lnTo>
                    <a:lnTo>
                      <a:pt x="92" y="8"/>
                    </a:lnTo>
                    <a:lnTo>
                      <a:pt x="90" y="8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4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8" name="Freeform 410"/>
              <p:cNvSpPr>
                <a:spLocks/>
              </p:cNvSpPr>
              <p:nvPr/>
            </p:nvSpPr>
            <p:spPr bwMode="auto">
              <a:xfrm>
                <a:off x="5422900" y="1400175"/>
                <a:ext cx="155575" cy="88900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0"/>
                  </a:cxn>
                  <a:cxn ang="0">
                    <a:pos x="4" y="44"/>
                  </a:cxn>
                  <a:cxn ang="0">
                    <a:pos x="8" y="46"/>
                  </a:cxn>
                  <a:cxn ang="0">
                    <a:pos x="12" y="50"/>
                  </a:cxn>
                  <a:cxn ang="0">
                    <a:pos x="16" y="52"/>
                  </a:cxn>
                  <a:cxn ang="0">
                    <a:pos x="22" y="54"/>
                  </a:cxn>
                  <a:cxn ang="0">
                    <a:pos x="28" y="56"/>
                  </a:cxn>
                  <a:cxn ang="0">
                    <a:pos x="36" y="56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6" y="54"/>
                  </a:cxn>
                  <a:cxn ang="0">
                    <a:pos x="64" y="54"/>
                  </a:cxn>
                  <a:cxn ang="0">
                    <a:pos x="70" y="50"/>
                  </a:cxn>
                  <a:cxn ang="0">
                    <a:pos x="76" y="48"/>
                  </a:cxn>
                  <a:cxn ang="0">
                    <a:pos x="82" y="46"/>
                  </a:cxn>
                  <a:cxn ang="0">
                    <a:pos x="86" y="42"/>
                  </a:cxn>
                  <a:cxn ang="0">
                    <a:pos x="90" y="38"/>
                  </a:cxn>
                  <a:cxn ang="0">
                    <a:pos x="94" y="34"/>
                  </a:cxn>
                  <a:cxn ang="0">
                    <a:pos x="96" y="30"/>
                  </a:cxn>
                  <a:cxn ang="0">
                    <a:pos x="96" y="26"/>
                  </a:cxn>
                  <a:cxn ang="0">
                    <a:pos x="98" y="22"/>
                  </a:cxn>
                  <a:cxn ang="0">
                    <a:pos x="96" y="18"/>
                  </a:cxn>
                  <a:cxn ang="0">
                    <a:pos x="94" y="14"/>
                  </a:cxn>
                  <a:cxn ang="0">
                    <a:pos x="92" y="10"/>
                  </a:cxn>
                  <a:cxn ang="0">
                    <a:pos x="88" y="8"/>
                  </a:cxn>
                  <a:cxn ang="0">
                    <a:pos x="82" y="4"/>
                  </a:cxn>
                  <a:cxn ang="0">
                    <a:pos x="78" y="2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98" h="56">
                    <a:moveTo>
                      <a:pt x="44" y="0"/>
                    </a:move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20" y="54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4" y="50"/>
                    </a:lnTo>
                    <a:lnTo>
                      <a:pt x="76" y="48"/>
                    </a:lnTo>
                    <a:lnTo>
                      <a:pt x="78" y="48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4" y="44"/>
                    </a:lnTo>
                    <a:lnTo>
                      <a:pt x="84" y="44"/>
                    </a:lnTo>
                    <a:lnTo>
                      <a:pt x="86" y="42"/>
                    </a:lnTo>
                    <a:lnTo>
                      <a:pt x="88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2"/>
                    </a:lnTo>
                    <a:lnTo>
                      <a:pt x="92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9" name="Freeform 411"/>
              <p:cNvSpPr>
                <a:spLocks/>
              </p:cNvSpPr>
              <p:nvPr/>
            </p:nvSpPr>
            <p:spPr bwMode="auto">
              <a:xfrm>
                <a:off x="5426075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2" y="48"/>
                  </a:cxn>
                  <a:cxn ang="0">
                    <a:pos x="16" y="50"/>
                  </a:cxn>
                  <a:cxn ang="0">
                    <a:pos x="22" y="52"/>
                  </a:cxn>
                  <a:cxn ang="0">
                    <a:pos x="28" y="54"/>
                  </a:cxn>
                  <a:cxn ang="0">
                    <a:pos x="34" y="54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4" y="54"/>
                  </a:cxn>
                  <a:cxn ang="0">
                    <a:pos x="62" y="52"/>
                  </a:cxn>
                  <a:cxn ang="0">
                    <a:pos x="68" y="50"/>
                  </a:cxn>
                  <a:cxn ang="0">
                    <a:pos x="74" y="48"/>
                  </a:cxn>
                  <a:cxn ang="0">
                    <a:pos x="78" y="44"/>
                  </a:cxn>
                  <a:cxn ang="0">
                    <a:pos x="84" y="42"/>
                  </a:cxn>
                  <a:cxn ang="0">
                    <a:pos x="88" y="38"/>
                  </a:cxn>
                  <a:cxn ang="0">
                    <a:pos x="90" y="34"/>
                  </a:cxn>
                  <a:cxn ang="0">
                    <a:pos x="92" y="30"/>
                  </a:cxn>
                  <a:cxn ang="0">
                    <a:pos x="94" y="26"/>
                  </a:cxn>
                  <a:cxn ang="0">
                    <a:pos x="94" y="22"/>
                  </a:cxn>
                  <a:cxn ang="0">
                    <a:pos x="92" y="18"/>
                  </a:cxn>
                  <a:cxn ang="0">
                    <a:pos x="90" y="14"/>
                  </a:cxn>
                  <a:cxn ang="0">
                    <a:pos x="88" y="10"/>
                  </a:cxn>
                  <a:cxn ang="0">
                    <a:pos x="84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2" y="2"/>
                  </a:cxn>
                </a:cxnLst>
                <a:rect l="0" t="0" r="r" b="b"/>
                <a:pathLst>
                  <a:path w="94" h="54">
                    <a:moveTo>
                      <a:pt x="42" y="2"/>
                    </a:move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8" y="52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4"/>
                    </a:lnTo>
                    <a:lnTo>
                      <a:pt x="44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48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6"/>
                    </a:lnTo>
                    <a:lnTo>
                      <a:pt x="78" y="46"/>
                    </a:lnTo>
                    <a:lnTo>
                      <a:pt x="78" y="44"/>
                    </a:lnTo>
                    <a:lnTo>
                      <a:pt x="80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4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90" y="36"/>
                    </a:lnTo>
                    <a:lnTo>
                      <a:pt x="90" y="34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0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4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0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2" y="16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88" y="10"/>
                    </a:lnTo>
                    <a:lnTo>
                      <a:pt x="86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0" name="Freeform 412"/>
              <p:cNvSpPr>
                <a:spLocks/>
              </p:cNvSpPr>
              <p:nvPr/>
            </p:nvSpPr>
            <p:spPr bwMode="auto">
              <a:xfrm>
                <a:off x="5429250" y="1400175"/>
                <a:ext cx="142875" cy="85725"/>
              </a:xfrm>
              <a:custGeom>
                <a:avLst/>
                <a:gdLst/>
                <a:ahLst/>
                <a:cxnLst>
                  <a:cxn ang="0">
                    <a:pos x="36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0" y="46"/>
                  </a:cxn>
                  <a:cxn ang="0">
                    <a:pos x="16" y="48"/>
                  </a:cxn>
                  <a:cxn ang="0">
                    <a:pos x="20" y="50"/>
                  </a:cxn>
                  <a:cxn ang="0">
                    <a:pos x="26" y="52"/>
                  </a:cxn>
                  <a:cxn ang="0">
                    <a:pos x="32" y="52"/>
                  </a:cxn>
                  <a:cxn ang="0">
                    <a:pos x="38" y="54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58" y="50"/>
                  </a:cxn>
                  <a:cxn ang="0">
                    <a:pos x="66" y="48"/>
                  </a:cxn>
                  <a:cxn ang="0">
                    <a:pos x="70" y="46"/>
                  </a:cxn>
                  <a:cxn ang="0">
                    <a:pos x="76" y="44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4"/>
                  </a:cxn>
                  <a:cxn ang="0">
                    <a:pos x="90" y="30"/>
                  </a:cxn>
                  <a:cxn ang="0">
                    <a:pos x="90" y="26"/>
                  </a:cxn>
                  <a:cxn ang="0">
                    <a:pos x="90" y="22"/>
                  </a:cxn>
                  <a:cxn ang="0">
                    <a:pos x="90" y="18"/>
                  </a:cxn>
                  <a:cxn ang="0">
                    <a:pos x="88" y="14"/>
                  </a:cxn>
                  <a:cxn ang="0">
                    <a:pos x="84" y="10"/>
                  </a:cxn>
                  <a:cxn ang="0">
                    <a:pos x="82" y="8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0" y="2"/>
                  </a:cxn>
                </a:cxnLst>
                <a:rect l="0" t="0" r="r" b="b"/>
                <a:pathLst>
                  <a:path w="90" h="54">
                    <a:moveTo>
                      <a:pt x="40" y="2"/>
                    </a:move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6" y="50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6" y="50"/>
                    </a:lnTo>
                    <a:lnTo>
                      <a:pt x="58" y="50"/>
                    </a:lnTo>
                    <a:lnTo>
                      <a:pt x="60" y="50"/>
                    </a:lnTo>
                    <a:lnTo>
                      <a:pt x="64" y="50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6"/>
                    </a:lnTo>
                    <a:lnTo>
                      <a:pt x="74" y="44"/>
                    </a:lnTo>
                    <a:lnTo>
                      <a:pt x="76" y="44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80" y="40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6" y="36"/>
                    </a:lnTo>
                    <a:lnTo>
                      <a:pt x="86" y="34"/>
                    </a:lnTo>
                    <a:lnTo>
                      <a:pt x="86" y="34"/>
                    </a:lnTo>
                    <a:lnTo>
                      <a:pt x="88" y="32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90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6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6" y="14"/>
                    </a:lnTo>
                    <a:lnTo>
                      <a:pt x="86" y="12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1" name="Freeform 413"/>
              <p:cNvSpPr>
                <a:spLocks/>
              </p:cNvSpPr>
              <p:nvPr/>
            </p:nvSpPr>
            <p:spPr bwMode="auto">
              <a:xfrm>
                <a:off x="5432425" y="1403350"/>
                <a:ext cx="139700" cy="79375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8" y="2"/>
                  </a:cxn>
                  <a:cxn ang="0">
                    <a:pos x="24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4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6" y="40"/>
                  </a:cxn>
                  <a:cxn ang="0">
                    <a:pos x="10" y="44"/>
                  </a:cxn>
                  <a:cxn ang="0">
                    <a:pos x="14" y="46"/>
                  </a:cxn>
                  <a:cxn ang="0">
                    <a:pos x="20" y="48"/>
                  </a:cxn>
                  <a:cxn ang="0">
                    <a:pos x="24" y="48"/>
                  </a:cxn>
                  <a:cxn ang="0">
                    <a:pos x="30" y="50"/>
                  </a:cxn>
                  <a:cxn ang="0">
                    <a:pos x="38" y="50"/>
                  </a:cxn>
                  <a:cxn ang="0">
                    <a:pos x="44" y="50"/>
                  </a:cxn>
                  <a:cxn ang="0">
                    <a:pos x="50" y="48"/>
                  </a:cxn>
                  <a:cxn ang="0">
                    <a:pos x="56" y="48"/>
                  </a:cxn>
                  <a:cxn ang="0">
                    <a:pos x="62" y="46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8" y="38"/>
                  </a:cxn>
                  <a:cxn ang="0">
                    <a:pos x="80" y="34"/>
                  </a:cxn>
                  <a:cxn ang="0">
                    <a:pos x="84" y="30"/>
                  </a:cxn>
                  <a:cxn ang="0">
                    <a:pos x="86" y="26"/>
                  </a:cxn>
                  <a:cxn ang="0">
                    <a:pos x="86" y="24"/>
                  </a:cxn>
                  <a:cxn ang="0">
                    <a:pos x="88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82" y="10"/>
                  </a:cxn>
                  <a:cxn ang="0">
                    <a:pos x="78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2" y="0"/>
                  </a:cxn>
                  <a:cxn ang="0">
                    <a:pos x="46" y="0"/>
                  </a:cxn>
                  <a:cxn ang="0">
                    <a:pos x="40" y="0"/>
                  </a:cxn>
                </a:cxnLst>
                <a:rect l="0" t="0" r="r" b="b"/>
                <a:pathLst>
                  <a:path w="88" h="50">
                    <a:moveTo>
                      <a:pt x="40" y="0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0"/>
                    </a:lnTo>
                    <a:lnTo>
                      <a:pt x="38" y="50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8" y="42"/>
                    </a:lnTo>
                    <a:lnTo>
                      <a:pt x="70" y="42"/>
                    </a:lnTo>
                    <a:lnTo>
                      <a:pt x="72" y="42"/>
                    </a:lnTo>
                    <a:lnTo>
                      <a:pt x="72" y="40"/>
                    </a:lnTo>
                    <a:lnTo>
                      <a:pt x="74" y="40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80" y="34"/>
                    </a:lnTo>
                    <a:lnTo>
                      <a:pt x="82" y="32"/>
                    </a:lnTo>
                    <a:lnTo>
                      <a:pt x="82" y="32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4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6" y="14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2" name="Freeform 414"/>
              <p:cNvSpPr>
                <a:spLocks/>
              </p:cNvSpPr>
              <p:nvPr/>
            </p:nvSpPr>
            <p:spPr bwMode="auto">
              <a:xfrm>
                <a:off x="5435600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8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6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40"/>
                  </a:cxn>
                  <a:cxn ang="0">
                    <a:pos x="10" y="42"/>
                  </a:cxn>
                  <a:cxn ang="0">
                    <a:pos x="14" y="44"/>
                  </a:cxn>
                  <a:cxn ang="0">
                    <a:pos x="18" y="46"/>
                  </a:cxn>
                  <a:cxn ang="0">
                    <a:pos x="24" y="46"/>
                  </a:cxn>
                  <a:cxn ang="0">
                    <a:pos x="30" y="48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6"/>
                  </a:cxn>
                  <a:cxn ang="0">
                    <a:pos x="54" y="46"/>
                  </a:cxn>
                  <a:cxn ang="0">
                    <a:pos x="60" y="44"/>
                  </a:cxn>
                  <a:cxn ang="0">
                    <a:pos x="66" y="42"/>
                  </a:cxn>
                  <a:cxn ang="0">
                    <a:pos x="70" y="40"/>
                  </a:cxn>
                  <a:cxn ang="0">
                    <a:pos x="74" y="36"/>
                  </a:cxn>
                  <a:cxn ang="0">
                    <a:pos x="78" y="34"/>
                  </a:cxn>
                  <a:cxn ang="0">
                    <a:pos x="80" y="30"/>
                  </a:cxn>
                  <a:cxn ang="0">
                    <a:pos x="82" y="26"/>
                  </a:cxn>
                  <a:cxn ang="0">
                    <a:pos x="84" y="22"/>
                  </a:cxn>
                  <a:cxn ang="0">
                    <a:pos x="84" y="20"/>
                  </a:cxn>
                  <a:cxn ang="0">
                    <a:pos x="82" y="16"/>
                  </a:cxn>
                  <a:cxn ang="0">
                    <a:pos x="82" y="12"/>
                  </a:cxn>
                  <a:cxn ang="0">
                    <a:pos x="78" y="10"/>
                  </a:cxn>
                  <a:cxn ang="0">
                    <a:pos x="76" y="6"/>
                  </a:cxn>
                  <a:cxn ang="0">
                    <a:pos x="72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84" h="48">
                    <a:moveTo>
                      <a:pt x="38" y="0"/>
                    </a:moveTo>
                    <a:lnTo>
                      <a:pt x="36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20" y="46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4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2" y="28"/>
                    </a:lnTo>
                    <a:lnTo>
                      <a:pt x="82" y="28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4" y="24"/>
                    </a:lnTo>
                    <a:lnTo>
                      <a:pt x="84" y="22"/>
                    </a:lnTo>
                    <a:lnTo>
                      <a:pt x="84" y="22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2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3" name="Freeform 415"/>
              <p:cNvSpPr>
                <a:spLocks/>
              </p:cNvSpPr>
              <p:nvPr/>
            </p:nvSpPr>
            <p:spPr bwMode="auto">
              <a:xfrm>
                <a:off x="5438775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4"/>
                  </a:cxn>
                  <a:cxn ang="0">
                    <a:pos x="6" y="38"/>
                  </a:cxn>
                  <a:cxn ang="0">
                    <a:pos x="10" y="40"/>
                  </a:cxn>
                  <a:cxn ang="0">
                    <a:pos x="14" y="42"/>
                  </a:cxn>
                  <a:cxn ang="0">
                    <a:pos x="18" y="44"/>
                  </a:cxn>
                  <a:cxn ang="0">
                    <a:pos x="22" y="46"/>
                  </a:cxn>
                  <a:cxn ang="0">
                    <a:pos x="28" y="46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4"/>
                  </a:cxn>
                  <a:cxn ang="0">
                    <a:pos x="58" y="42"/>
                  </a:cxn>
                  <a:cxn ang="0">
                    <a:pos x="62" y="40"/>
                  </a:cxn>
                  <a:cxn ang="0">
                    <a:pos x="66" y="38"/>
                  </a:cxn>
                  <a:cxn ang="0">
                    <a:pos x="70" y="36"/>
                  </a:cxn>
                  <a:cxn ang="0">
                    <a:pos x="74" y="32"/>
                  </a:cxn>
                  <a:cxn ang="0">
                    <a:pos x="76" y="30"/>
                  </a:cxn>
                  <a:cxn ang="0">
                    <a:pos x="78" y="26"/>
                  </a:cxn>
                  <a:cxn ang="0">
                    <a:pos x="80" y="22"/>
                  </a:cxn>
                  <a:cxn ang="0">
                    <a:pos x="80" y="20"/>
                  </a:cxn>
                  <a:cxn ang="0">
                    <a:pos x="80" y="16"/>
                  </a:cxn>
                  <a:cxn ang="0">
                    <a:pos x="78" y="12"/>
                  </a:cxn>
                  <a:cxn ang="0">
                    <a:pos x="76" y="10"/>
                  </a:cxn>
                  <a:cxn ang="0">
                    <a:pos x="72" y="8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2" y="0"/>
                  </a:cxn>
                  <a:cxn ang="0">
                    <a:pos x="36" y="0"/>
                  </a:cxn>
                </a:cxnLst>
                <a:rect l="0" t="0" r="r" b="b"/>
                <a:pathLst>
                  <a:path w="80" h="46">
                    <a:moveTo>
                      <a:pt x="36" y="0"/>
                    </a:move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60" y="42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8" y="38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2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80" y="20"/>
                    </a:lnTo>
                    <a:lnTo>
                      <a:pt x="80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4"/>
                    </a:lnTo>
                    <a:lnTo>
                      <a:pt x="78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4" name="Freeform 416"/>
              <p:cNvSpPr>
                <a:spLocks/>
              </p:cNvSpPr>
              <p:nvPr/>
            </p:nvSpPr>
            <p:spPr bwMode="auto">
              <a:xfrm>
                <a:off x="5441950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0"/>
                  </a:cxn>
                  <a:cxn ang="0">
                    <a:pos x="4" y="34"/>
                  </a:cxn>
                  <a:cxn ang="0">
                    <a:pos x="6" y="36"/>
                  </a:cxn>
                  <a:cxn ang="0">
                    <a:pos x="8" y="38"/>
                  </a:cxn>
                  <a:cxn ang="0">
                    <a:pos x="12" y="40"/>
                  </a:cxn>
                  <a:cxn ang="0">
                    <a:pos x="16" y="42"/>
                  </a:cxn>
                  <a:cxn ang="0">
                    <a:pos x="22" y="44"/>
                  </a:cxn>
                  <a:cxn ang="0">
                    <a:pos x="26" y="44"/>
                  </a:cxn>
                  <a:cxn ang="0">
                    <a:pos x="32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2"/>
                  </a:cxn>
                  <a:cxn ang="0">
                    <a:pos x="54" y="42"/>
                  </a:cxn>
                  <a:cxn ang="0">
                    <a:pos x="60" y="40"/>
                  </a:cxn>
                  <a:cxn ang="0">
                    <a:pos x="64" y="38"/>
                  </a:cxn>
                  <a:cxn ang="0">
                    <a:pos x="68" y="34"/>
                  </a:cxn>
                  <a:cxn ang="0">
                    <a:pos x="72" y="32"/>
                  </a:cxn>
                  <a:cxn ang="0">
                    <a:pos x="74" y="28"/>
                  </a:cxn>
                  <a:cxn ang="0">
                    <a:pos x="76" y="26"/>
                  </a:cxn>
                  <a:cxn ang="0">
                    <a:pos x="76" y="22"/>
                  </a:cxn>
                  <a:cxn ang="0">
                    <a:pos x="76" y="20"/>
                  </a:cxn>
                  <a:cxn ang="0">
                    <a:pos x="76" y="16"/>
                  </a:cxn>
                  <a:cxn ang="0">
                    <a:pos x="74" y="12"/>
                  </a:cxn>
                  <a:cxn ang="0">
                    <a:pos x="72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2" y="4"/>
                  </a:cxn>
                  <a:cxn ang="0">
                    <a:pos x="58" y="2"/>
                  </a:cxn>
                  <a:cxn ang="0">
                    <a:pos x="52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2"/>
                  </a:cxn>
                </a:cxnLst>
                <a:rect l="0" t="0" r="r" b="b"/>
                <a:pathLst>
                  <a:path w="76" h="44">
                    <a:moveTo>
                      <a:pt x="36" y="2"/>
                    </a:move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2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4" y="42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60" y="40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2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4" y="28"/>
                    </a:lnTo>
                    <a:lnTo>
                      <a:pt x="74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6" y="20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4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5" name="Freeform 417"/>
              <p:cNvSpPr>
                <a:spLocks/>
              </p:cNvSpPr>
              <p:nvPr/>
            </p:nvSpPr>
            <p:spPr bwMode="auto">
              <a:xfrm>
                <a:off x="5445125" y="1403350"/>
                <a:ext cx="117475" cy="6985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2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30"/>
                  </a:cxn>
                  <a:cxn ang="0">
                    <a:pos x="2" y="32"/>
                  </a:cxn>
                  <a:cxn ang="0">
                    <a:pos x="6" y="34"/>
                  </a:cxn>
                  <a:cxn ang="0">
                    <a:pos x="8" y="36"/>
                  </a:cxn>
                  <a:cxn ang="0">
                    <a:pos x="12" y="38"/>
                  </a:cxn>
                  <a:cxn ang="0">
                    <a:pos x="16" y="40"/>
                  </a:cxn>
                  <a:cxn ang="0">
                    <a:pos x="20" y="42"/>
                  </a:cxn>
                  <a:cxn ang="0">
                    <a:pos x="26" y="42"/>
                  </a:cxn>
                  <a:cxn ang="0">
                    <a:pos x="30" y="44"/>
                  </a:cxn>
                  <a:cxn ang="0">
                    <a:pos x="36" y="44"/>
                  </a:cxn>
                  <a:cxn ang="0">
                    <a:pos x="42" y="42"/>
                  </a:cxn>
                  <a:cxn ang="0">
                    <a:pos x="46" y="42"/>
                  </a:cxn>
                  <a:cxn ang="0">
                    <a:pos x="52" y="40"/>
                  </a:cxn>
                  <a:cxn ang="0">
                    <a:pos x="56" y="38"/>
                  </a:cxn>
                  <a:cxn ang="0">
                    <a:pos x="60" y="36"/>
                  </a:cxn>
                  <a:cxn ang="0">
                    <a:pos x="64" y="34"/>
                  </a:cxn>
                  <a:cxn ang="0">
                    <a:pos x="68" y="32"/>
                  </a:cxn>
                  <a:cxn ang="0">
                    <a:pos x="70" y="28"/>
                  </a:cxn>
                  <a:cxn ang="0">
                    <a:pos x="72" y="26"/>
                  </a:cxn>
                  <a:cxn ang="0">
                    <a:pos x="74" y="22"/>
                  </a:cxn>
                  <a:cxn ang="0">
                    <a:pos x="74" y="18"/>
                  </a:cxn>
                  <a:cxn ang="0">
                    <a:pos x="74" y="16"/>
                  </a:cxn>
                  <a:cxn ang="0">
                    <a:pos x="72" y="12"/>
                  </a:cxn>
                  <a:cxn ang="0">
                    <a:pos x="70" y="10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2"/>
                  </a:cxn>
                  <a:cxn ang="0">
                    <a:pos x="46" y="2"/>
                  </a:cxn>
                  <a:cxn ang="0">
                    <a:pos x="40" y="0"/>
                  </a:cxn>
                  <a:cxn ang="0">
                    <a:pos x="34" y="2"/>
                  </a:cxn>
                </a:cxnLst>
                <a:rect l="0" t="0" r="r" b="b"/>
                <a:pathLst>
                  <a:path w="74" h="44">
                    <a:moveTo>
                      <a:pt x="34" y="2"/>
                    </a:move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68" y="30"/>
                    </a:lnTo>
                    <a:lnTo>
                      <a:pt x="70" y="30"/>
                    </a:lnTo>
                    <a:lnTo>
                      <a:pt x="70" y="28"/>
                    </a:lnTo>
                    <a:lnTo>
                      <a:pt x="72" y="28"/>
                    </a:lnTo>
                    <a:lnTo>
                      <a:pt x="72" y="26"/>
                    </a:lnTo>
                    <a:lnTo>
                      <a:pt x="72" y="26"/>
                    </a:lnTo>
                    <a:lnTo>
                      <a:pt x="72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6" name="Freeform 418"/>
              <p:cNvSpPr>
                <a:spLocks/>
              </p:cNvSpPr>
              <p:nvPr/>
            </p:nvSpPr>
            <p:spPr bwMode="auto">
              <a:xfrm>
                <a:off x="5448300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2"/>
                  </a:cxn>
                  <a:cxn ang="0">
                    <a:pos x="2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8" y="34"/>
                  </a:cxn>
                  <a:cxn ang="0">
                    <a:pos x="10" y="36"/>
                  </a:cxn>
                  <a:cxn ang="0">
                    <a:pos x="14" y="36"/>
                  </a:cxn>
                  <a:cxn ang="0">
                    <a:pos x="20" y="38"/>
                  </a:cxn>
                  <a:cxn ang="0">
                    <a:pos x="24" y="40"/>
                  </a:cxn>
                  <a:cxn ang="0">
                    <a:pos x="28" y="40"/>
                  </a:cxn>
                  <a:cxn ang="0">
                    <a:pos x="34" y="40"/>
                  </a:cxn>
                  <a:cxn ang="0">
                    <a:pos x="40" y="38"/>
                  </a:cxn>
                  <a:cxn ang="0">
                    <a:pos x="44" y="38"/>
                  </a:cxn>
                  <a:cxn ang="0">
                    <a:pos x="50" y="36"/>
                  </a:cxn>
                  <a:cxn ang="0">
                    <a:pos x="54" y="36"/>
                  </a:cxn>
                  <a:cxn ang="0">
                    <a:pos x="58" y="34"/>
                  </a:cxn>
                  <a:cxn ang="0">
                    <a:pos x="62" y="30"/>
                  </a:cxn>
                  <a:cxn ang="0">
                    <a:pos x="64" y="28"/>
                  </a:cxn>
                  <a:cxn ang="0">
                    <a:pos x="68" y="26"/>
                  </a:cxn>
                  <a:cxn ang="0">
                    <a:pos x="68" y="22"/>
                  </a:cxn>
                  <a:cxn ang="0">
                    <a:pos x="70" y="20"/>
                  </a:cxn>
                  <a:cxn ang="0">
                    <a:pos x="70" y="16"/>
                  </a:cxn>
                  <a:cxn ang="0">
                    <a:pos x="70" y="14"/>
                  </a:cxn>
                  <a:cxn ang="0">
                    <a:pos x="68" y="12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2" y="2"/>
                  </a:cxn>
                  <a:cxn ang="0">
                    <a:pos x="48" y="0"/>
                  </a:cxn>
                  <a:cxn ang="0">
                    <a:pos x="44" y="0"/>
                  </a:cxn>
                  <a:cxn ang="0">
                    <a:pos x="38" y="0"/>
                  </a:cxn>
                  <a:cxn ang="0">
                    <a:pos x="32" y="0"/>
                  </a:cxn>
                </a:cxnLst>
                <a:rect l="0" t="0" r="r" b="b"/>
                <a:pathLst>
                  <a:path w="70" h="40">
                    <a:moveTo>
                      <a:pt x="32" y="0"/>
                    </a:move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6" y="34"/>
                    </a:lnTo>
                    <a:lnTo>
                      <a:pt x="56" y="34"/>
                    </a:lnTo>
                    <a:lnTo>
                      <a:pt x="58" y="34"/>
                    </a:lnTo>
                    <a:lnTo>
                      <a:pt x="60" y="32"/>
                    </a:lnTo>
                    <a:lnTo>
                      <a:pt x="60" y="32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8" y="26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7" name="Freeform 419"/>
              <p:cNvSpPr>
                <a:spLocks/>
              </p:cNvSpPr>
              <p:nvPr/>
            </p:nvSpPr>
            <p:spPr bwMode="auto">
              <a:xfrm>
                <a:off x="5451475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24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4" y="36"/>
                  </a:cxn>
                  <a:cxn ang="0">
                    <a:pos x="18" y="36"/>
                  </a:cxn>
                  <a:cxn ang="0">
                    <a:pos x="22" y="38"/>
                  </a:cxn>
                  <a:cxn ang="0">
                    <a:pos x="28" y="38"/>
                  </a:cxn>
                  <a:cxn ang="0">
                    <a:pos x="32" y="38"/>
                  </a:cxn>
                  <a:cxn ang="0">
                    <a:pos x="38" y="38"/>
                  </a:cxn>
                  <a:cxn ang="0">
                    <a:pos x="42" y="36"/>
                  </a:cxn>
                  <a:cxn ang="0">
                    <a:pos x="46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0"/>
                  </a:cxn>
                  <a:cxn ang="0">
                    <a:pos x="62" y="28"/>
                  </a:cxn>
                  <a:cxn ang="0">
                    <a:pos x="64" y="26"/>
                  </a:cxn>
                  <a:cxn ang="0">
                    <a:pos x="66" y="22"/>
                  </a:cxn>
                  <a:cxn ang="0">
                    <a:pos x="66" y="20"/>
                  </a:cxn>
                  <a:cxn ang="0">
                    <a:pos x="66" y="16"/>
                  </a:cxn>
                  <a:cxn ang="0">
                    <a:pos x="66" y="14"/>
                  </a:cxn>
                  <a:cxn ang="0">
                    <a:pos x="66" y="12"/>
                  </a:cxn>
                  <a:cxn ang="0">
                    <a:pos x="64" y="8"/>
                  </a:cxn>
                  <a:cxn ang="0">
                    <a:pos x="60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50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0"/>
                  </a:cxn>
                  <a:cxn ang="0">
                    <a:pos x="32" y="0"/>
                  </a:cxn>
                </a:cxnLst>
                <a:rect l="0" t="0" r="r" b="b"/>
                <a:pathLst>
                  <a:path w="66" h="38">
                    <a:moveTo>
                      <a:pt x="32" y="0"/>
                    </a:move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4"/>
                    </a:lnTo>
                    <a:lnTo>
                      <a:pt x="50" y="34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8" name="Freeform 420"/>
              <p:cNvSpPr>
                <a:spLocks/>
              </p:cNvSpPr>
              <p:nvPr/>
            </p:nvSpPr>
            <p:spPr bwMode="auto">
              <a:xfrm>
                <a:off x="5454650" y="1406525"/>
                <a:ext cx="101600" cy="5715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22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0"/>
                  </a:cxn>
                  <a:cxn ang="0">
                    <a:pos x="10" y="32"/>
                  </a:cxn>
                  <a:cxn ang="0">
                    <a:pos x="12" y="34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6" y="36"/>
                  </a:cxn>
                  <a:cxn ang="0">
                    <a:pos x="30" y="36"/>
                  </a:cxn>
                  <a:cxn ang="0">
                    <a:pos x="36" y="36"/>
                  </a:cxn>
                  <a:cxn ang="0">
                    <a:pos x="40" y="36"/>
                  </a:cxn>
                  <a:cxn ang="0">
                    <a:pos x="44" y="34"/>
                  </a:cxn>
                  <a:cxn ang="0">
                    <a:pos x="48" y="32"/>
                  </a:cxn>
                  <a:cxn ang="0">
                    <a:pos x="52" y="32"/>
                  </a:cxn>
                  <a:cxn ang="0">
                    <a:pos x="56" y="30"/>
                  </a:cxn>
                  <a:cxn ang="0">
                    <a:pos x="58" y="26"/>
                  </a:cxn>
                  <a:cxn ang="0">
                    <a:pos x="60" y="24"/>
                  </a:cxn>
                  <a:cxn ang="0">
                    <a:pos x="62" y="22"/>
                  </a:cxn>
                  <a:cxn ang="0">
                    <a:pos x="64" y="20"/>
                  </a:cxn>
                  <a:cxn ang="0">
                    <a:pos x="64" y="16"/>
                  </a:cxn>
                  <a:cxn ang="0">
                    <a:pos x="64" y="14"/>
                  </a:cxn>
                  <a:cxn ang="0">
                    <a:pos x="62" y="12"/>
                  </a:cxn>
                  <a:cxn ang="0">
                    <a:pos x="60" y="8"/>
                  </a:cxn>
                  <a:cxn ang="0">
                    <a:pos x="58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4" y="0"/>
                  </a:cxn>
                  <a:cxn ang="0">
                    <a:pos x="40" y="0"/>
                  </a:cxn>
                  <a:cxn ang="0">
                    <a:pos x="34" y="0"/>
                  </a:cxn>
                  <a:cxn ang="0">
                    <a:pos x="30" y="0"/>
                  </a:cxn>
                </a:cxnLst>
                <a:rect l="0" t="0" r="r" b="b"/>
                <a:pathLst>
                  <a:path w="64" h="36">
                    <a:moveTo>
                      <a:pt x="30" y="0"/>
                    </a:moveTo>
                    <a:lnTo>
                      <a:pt x="28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40" y="36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6" y="30"/>
                    </a:lnTo>
                    <a:lnTo>
                      <a:pt x="56" y="28"/>
                    </a:lnTo>
                    <a:lnTo>
                      <a:pt x="58" y="28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2" y="10"/>
                    </a:lnTo>
                    <a:lnTo>
                      <a:pt x="60" y="10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9" name="Freeform 421"/>
              <p:cNvSpPr>
                <a:spLocks/>
              </p:cNvSpPr>
              <p:nvPr/>
            </p:nvSpPr>
            <p:spPr bwMode="auto">
              <a:xfrm>
                <a:off x="5375275" y="1374775"/>
                <a:ext cx="244475" cy="50800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0" y="32"/>
                  </a:cxn>
                  <a:cxn ang="0">
                    <a:pos x="2" y="30"/>
                  </a:cxn>
                  <a:cxn ang="0">
                    <a:pos x="4" y="28"/>
                  </a:cxn>
                  <a:cxn ang="0">
                    <a:pos x="6" y="26"/>
                  </a:cxn>
                  <a:cxn ang="0">
                    <a:pos x="10" y="24"/>
                  </a:cxn>
                  <a:cxn ang="0">
                    <a:pos x="12" y="22"/>
                  </a:cxn>
                  <a:cxn ang="0">
                    <a:pos x="16" y="20"/>
                  </a:cxn>
                  <a:cxn ang="0">
                    <a:pos x="18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2" y="10"/>
                  </a:cxn>
                  <a:cxn ang="0">
                    <a:pos x="36" y="8"/>
                  </a:cxn>
                  <a:cxn ang="0">
                    <a:pos x="42" y="6"/>
                  </a:cxn>
                  <a:cxn ang="0">
                    <a:pos x="46" y="4"/>
                  </a:cxn>
                  <a:cxn ang="0">
                    <a:pos x="52" y="2"/>
                  </a:cxn>
                  <a:cxn ang="0">
                    <a:pos x="58" y="2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6" y="0"/>
                  </a:cxn>
                  <a:cxn ang="0">
                    <a:pos x="104" y="2"/>
                  </a:cxn>
                  <a:cxn ang="0">
                    <a:pos x="110" y="4"/>
                  </a:cxn>
                  <a:cxn ang="0">
                    <a:pos x="118" y="8"/>
                  </a:cxn>
                  <a:cxn ang="0">
                    <a:pos x="124" y="10"/>
                  </a:cxn>
                  <a:cxn ang="0">
                    <a:pos x="132" y="14"/>
                  </a:cxn>
                  <a:cxn ang="0">
                    <a:pos x="140" y="20"/>
                  </a:cxn>
                  <a:cxn ang="0">
                    <a:pos x="148" y="26"/>
                  </a:cxn>
                  <a:cxn ang="0">
                    <a:pos x="154" y="32"/>
                  </a:cxn>
                  <a:cxn ang="0">
                    <a:pos x="154" y="32"/>
                  </a:cxn>
                  <a:cxn ang="0">
                    <a:pos x="152" y="30"/>
                  </a:cxn>
                  <a:cxn ang="0">
                    <a:pos x="150" y="28"/>
                  </a:cxn>
                  <a:cxn ang="0">
                    <a:pos x="148" y="28"/>
                  </a:cxn>
                  <a:cxn ang="0">
                    <a:pos x="146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38" y="22"/>
                  </a:cxn>
                  <a:cxn ang="0">
                    <a:pos x="134" y="20"/>
                  </a:cxn>
                  <a:cxn ang="0">
                    <a:pos x="132" y="18"/>
                  </a:cxn>
                  <a:cxn ang="0">
                    <a:pos x="128" y="16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4" y="12"/>
                  </a:cxn>
                  <a:cxn ang="0">
                    <a:pos x="108" y="12"/>
                  </a:cxn>
                  <a:cxn ang="0">
                    <a:pos x="102" y="10"/>
                  </a:cxn>
                  <a:cxn ang="0">
                    <a:pos x="96" y="10"/>
                  </a:cxn>
                  <a:cxn ang="0">
                    <a:pos x="90" y="10"/>
                  </a:cxn>
                  <a:cxn ang="0">
                    <a:pos x="84" y="8"/>
                  </a:cxn>
                  <a:cxn ang="0">
                    <a:pos x="78" y="10"/>
                  </a:cxn>
                  <a:cxn ang="0">
                    <a:pos x="72" y="10"/>
                  </a:cxn>
                  <a:cxn ang="0">
                    <a:pos x="64" y="10"/>
                  </a:cxn>
                  <a:cxn ang="0">
                    <a:pos x="58" y="12"/>
                  </a:cxn>
                  <a:cxn ang="0">
                    <a:pos x="50" y="12"/>
                  </a:cxn>
                  <a:cxn ang="0">
                    <a:pos x="42" y="14"/>
                  </a:cxn>
                  <a:cxn ang="0">
                    <a:pos x="34" y="18"/>
                  </a:cxn>
                  <a:cxn ang="0">
                    <a:pos x="26" y="20"/>
                  </a:cxn>
                  <a:cxn ang="0">
                    <a:pos x="16" y="24"/>
                  </a:cxn>
                  <a:cxn ang="0">
                    <a:pos x="8" y="28"/>
                  </a:cxn>
                  <a:cxn ang="0">
                    <a:pos x="0" y="32"/>
                  </a:cxn>
                  <a:cxn ang="0">
                    <a:pos x="0" y="32"/>
                  </a:cxn>
                </a:cxnLst>
                <a:rect l="0" t="0" r="r" b="b"/>
                <a:pathLst>
                  <a:path w="154" h="32">
                    <a:moveTo>
                      <a:pt x="0" y="32"/>
                    </a:moveTo>
                    <a:lnTo>
                      <a:pt x="0" y="32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2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22" y="14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2" y="6"/>
                    </a:lnTo>
                    <a:lnTo>
                      <a:pt x="46" y="4"/>
                    </a:lnTo>
                    <a:lnTo>
                      <a:pt x="52" y="2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2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4" y="2"/>
                    </a:lnTo>
                    <a:lnTo>
                      <a:pt x="110" y="4"/>
                    </a:lnTo>
                    <a:lnTo>
                      <a:pt x="118" y="8"/>
                    </a:lnTo>
                    <a:lnTo>
                      <a:pt x="124" y="10"/>
                    </a:lnTo>
                    <a:lnTo>
                      <a:pt x="132" y="14"/>
                    </a:lnTo>
                    <a:lnTo>
                      <a:pt x="140" y="20"/>
                    </a:lnTo>
                    <a:lnTo>
                      <a:pt x="148" y="26"/>
                    </a:lnTo>
                    <a:lnTo>
                      <a:pt x="154" y="32"/>
                    </a:lnTo>
                    <a:lnTo>
                      <a:pt x="154" y="32"/>
                    </a:lnTo>
                    <a:lnTo>
                      <a:pt x="152" y="30"/>
                    </a:lnTo>
                    <a:lnTo>
                      <a:pt x="150" y="28"/>
                    </a:lnTo>
                    <a:lnTo>
                      <a:pt x="148" y="28"/>
                    </a:lnTo>
                    <a:lnTo>
                      <a:pt x="146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38" y="22"/>
                    </a:lnTo>
                    <a:lnTo>
                      <a:pt x="134" y="20"/>
                    </a:lnTo>
                    <a:lnTo>
                      <a:pt x="132" y="18"/>
                    </a:lnTo>
                    <a:lnTo>
                      <a:pt x="128" y="16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4" y="12"/>
                    </a:lnTo>
                    <a:lnTo>
                      <a:pt x="108" y="12"/>
                    </a:lnTo>
                    <a:lnTo>
                      <a:pt x="102" y="10"/>
                    </a:lnTo>
                    <a:lnTo>
                      <a:pt x="96" y="10"/>
                    </a:lnTo>
                    <a:lnTo>
                      <a:pt x="90" y="10"/>
                    </a:lnTo>
                    <a:lnTo>
                      <a:pt x="84" y="8"/>
                    </a:lnTo>
                    <a:lnTo>
                      <a:pt x="78" y="10"/>
                    </a:lnTo>
                    <a:lnTo>
                      <a:pt x="72" y="10"/>
                    </a:lnTo>
                    <a:lnTo>
                      <a:pt x="64" y="10"/>
                    </a:lnTo>
                    <a:lnTo>
                      <a:pt x="58" y="12"/>
                    </a:lnTo>
                    <a:lnTo>
                      <a:pt x="50" y="12"/>
                    </a:lnTo>
                    <a:lnTo>
                      <a:pt x="42" y="14"/>
                    </a:lnTo>
                    <a:lnTo>
                      <a:pt x="34" y="18"/>
                    </a:lnTo>
                    <a:lnTo>
                      <a:pt x="26" y="20"/>
                    </a:lnTo>
                    <a:lnTo>
                      <a:pt x="16" y="24"/>
                    </a:lnTo>
                    <a:lnTo>
                      <a:pt x="8" y="28"/>
                    </a:lnTo>
                    <a:lnTo>
                      <a:pt x="0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0" name="Freeform 422"/>
              <p:cNvSpPr>
                <a:spLocks/>
              </p:cNvSpPr>
              <p:nvPr/>
            </p:nvSpPr>
            <p:spPr bwMode="auto">
              <a:xfrm>
                <a:off x="5749925" y="1127125"/>
                <a:ext cx="212725" cy="355600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62" y="4"/>
                  </a:cxn>
                  <a:cxn ang="0">
                    <a:pos x="52" y="10"/>
                  </a:cxn>
                  <a:cxn ang="0">
                    <a:pos x="42" y="16"/>
                  </a:cxn>
                  <a:cxn ang="0">
                    <a:pos x="34" y="26"/>
                  </a:cxn>
                  <a:cxn ang="0">
                    <a:pos x="26" y="38"/>
                  </a:cxn>
                  <a:cxn ang="0">
                    <a:pos x="18" y="50"/>
                  </a:cxn>
                  <a:cxn ang="0">
                    <a:pos x="12" y="64"/>
                  </a:cxn>
                  <a:cxn ang="0">
                    <a:pos x="8" y="80"/>
                  </a:cxn>
                  <a:cxn ang="0">
                    <a:pos x="4" y="96"/>
                  </a:cxn>
                  <a:cxn ang="0">
                    <a:pos x="2" y="112"/>
                  </a:cxn>
                  <a:cxn ang="0">
                    <a:pos x="0" y="130"/>
                  </a:cxn>
                  <a:cxn ang="0">
                    <a:pos x="2" y="146"/>
                  </a:cxn>
                  <a:cxn ang="0">
                    <a:pos x="4" y="160"/>
                  </a:cxn>
                  <a:cxn ang="0">
                    <a:pos x="6" y="174"/>
                  </a:cxn>
                  <a:cxn ang="0">
                    <a:pos x="12" y="188"/>
                  </a:cxn>
                  <a:cxn ang="0">
                    <a:pos x="18" y="198"/>
                  </a:cxn>
                  <a:cxn ang="0">
                    <a:pos x="24" y="208"/>
                  </a:cxn>
                  <a:cxn ang="0">
                    <a:pos x="32" y="214"/>
                  </a:cxn>
                  <a:cxn ang="0">
                    <a:pos x="40" y="220"/>
                  </a:cxn>
                  <a:cxn ang="0">
                    <a:pos x="50" y="222"/>
                  </a:cxn>
                  <a:cxn ang="0">
                    <a:pos x="60" y="222"/>
                  </a:cxn>
                  <a:cxn ang="0">
                    <a:pos x="70" y="220"/>
                  </a:cxn>
                  <a:cxn ang="0">
                    <a:pos x="80" y="216"/>
                  </a:cxn>
                  <a:cxn ang="0">
                    <a:pos x="90" y="210"/>
                  </a:cxn>
                  <a:cxn ang="0">
                    <a:pos x="98" y="200"/>
                  </a:cxn>
                  <a:cxn ang="0">
                    <a:pos x="106" y="190"/>
                  </a:cxn>
                  <a:cxn ang="0">
                    <a:pos x="114" y="178"/>
                  </a:cxn>
                  <a:cxn ang="0">
                    <a:pos x="120" y="164"/>
                  </a:cxn>
                  <a:cxn ang="0">
                    <a:pos x="126" y="150"/>
                  </a:cxn>
                  <a:cxn ang="0">
                    <a:pos x="130" y="134"/>
                  </a:cxn>
                  <a:cxn ang="0">
                    <a:pos x="134" y="116"/>
                  </a:cxn>
                  <a:cxn ang="0">
                    <a:pos x="134" y="100"/>
                  </a:cxn>
                  <a:cxn ang="0">
                    <a:pos x="134" y="84"/>
                  </a:cxn>
                  <a:cxn ang="0">
                    <a:pos x="134" y="68"/>
                  </a:cxn>
                  <a:cxn ang="0">
                    <a:pos x="130" y="54"/>
                  </a:cxn>
                  <a:cxn ang="0">
                    <a:pos x="126" y="40"/>
                  </a:cxn>
                  <a:cxn ang="0">
                    <a:pos x="120" y="28"/>
                  </a:cxn>
                  <a:cxn ang="0">
                    <a:pos x="114" y="18"/>
                  </a:cxn>
                  <a:cxn ang="0">
                    <a:pos x="106" y="10"/>
                  </a:cxn>
                  <a:cxn ang="0">
                    <a:pos x="98" y="4"/>
                  </a:cxn>
                  <a:cxn ang="0">
                    <a:pos x="88" y="2"/>
                  </a:cxn>
                  <a:cxn ang="0">
                    <a:pos x="78" y="0"/>
                  </a:cxn>
                </a:cxnLst>
                <a:rect l="0" t="0" r="r" b="b"/>
                <a:pathLst>
                  <a:path w="134" h="224">
                    <a:moveTo>
                      <a:pt x="78" y="0"/>
                    </a:moveTo>
                    <a:lnTo>
                      <a:pt x="76" y="0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4"/>
                    </a:lnTo>
                    <a:lnTo>
                      <a:pt x="58" y="6"/>
                    </a:lnTo>
                    <a:lnTo>
                      <a:pt x="56" y="8"/>
                    </a:lnTo>
                    <a:lnTo>
                      <a:pt x="52" y="10"/>
                    </a:lnTo>
                    <a:lnTo>
                      <a:pt x="48" y="12"/>
                    </a:lnTo>
                    <a:lnTo>
                      <a:pt x="46" y="14"/>
                    </a:lnTo>
                    <a:lnTo>
                      <a:pt x="42" y="16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4" y="26"/>
                    </a:lnTo>
                    <a:lnTo>
                      <a:pt x="32" y="30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4" y="42"/>
                    </a:lnTo>
                    <a:lnTo>
                      <a:pt x="22" y="46"/>
                    </a:lnTo>
                    <a:lnTo>
                      <a:pt x="18" y="50"/>
                    </a:lnTo>
                    <a:lnTo>
                      <a:pt x="16" y="54"/>
                    </a:lnTo>
                    <a:lnTo>
                      <a:pt x="14" y="60"/>
                    </a:lnTo>
                    <a:lnTo>
                      <a:pt x="12" y="64"/>
                    </a:lnTo>
                    <a:lnTo>
                      <a:pt x="10" y="70"/>
                    </a:lnTo>
                    <a:lnTo>
                      <a:pt x="10" y="74"/>
                    </a:lnTo>
                    <a:lnTo>
                      <a:pt x="8" y="80"/>
                    </a:lnTo>
                    <a:lnTo>
                      <a:pt x="6" y="84"/>
                    </a:lnTo>
                    <a:lnTo>
                      <a:pt x="6" y="90"/>
                    </a:lnTo>
                    <a:lnTo>
                      <a:pt x="4" y="96"/>
                    </a:lnTo>
                    <a:lnTo>
                      <a:pt x="2" y="102"/>
                    </a:lnTo>
                    <a:lnTo>
                      <a:pt x="2" y="106"/>
                    </a:lnTo>
                    <a:lnTo>
                      <a:pt x="2" y="112"/>
                    </a:lnTo>
                    <a:lnTo>
                      <a:pt x="2" y="118"/>
                    </a:lnTo>
                    <a:lnTo>
                      <a:pt x="0" y="124"/>
                    </a:lnTo>
                    <a:lnTo>
                      <a:pt x="0" y="130"/>
                    </a:lnTo>
                    <a:lnTo>
                      <a:pt x="0" y="134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0"/>
                    </a:lnTo>
                    <a:lnTo>
                      <a:pt x="2" y="156"/>
                    </a:lnTo>
                    <a:lnTo>
                      <a:pt x="4" y="160"/>
                    </a:lnTo>
                    <a:lnTo>
                      <a:pt x="4" y="166"/>
                    </a:lnTo>
                    <a:lnTo>
                      <a:pt x="6" y="170"/>
                    </a:lnTo>
                    <a:lnTo>
                      <a:pt x="6" y="174"/>
                    </a:lnTo>
                    <a:lnTo>
                      <a:pt x="8" y="178"/>
                    </a:lnTo>
                    <a:lnTo>
                      <a:pt x="10" y="184"/>
                    </a:lnTo>
                    <a:lnTo>
                      <a:pt x="12" y="188"/>
                    </a:lnTo>
                    <a:lnTo>
                      <a:pt x="14" y="190"/>
                    </a:lnTo>
                    <a:lnTo>
                      <a:pt x="16" y="194"/>
                    </a:lnTo>
                    <a:lnTo>
                      <a:pt x="18" y="198"/>
                    </a:lnTo>
                    <a:lnTo>
                      <a:pt x="20" y="202"/>
                    </a:lnTo>
                    <a:lnTo>
                      <a:pt x="22" y="204"/>
                    </a:lnTo>
                    <a:lnTo>
                      <a:pt x="24" y="208"/>
                    </a:lnTo>
                    <a:lnTo>
                      <a:pt x="26" y="210"/>
                    </a:lnTo>
                    <a:lnTo>
                      <a:pt x="30" y="212"/>
                    </a:lnTo>
                    <a:lnTo>
                      <a:pt x="32" y="214"/>
                    </a:lnTo>
                    <a:lnTo>
                      <a:pt x="34" y="216"/>
                    </a:lnTo>
                    <a:lnTo>
                      <a:pt x="38" y="218"/>
                    </a:lnTo>
                    <a:lnTo>
                      <a:pt x="40" y="220"/>
                    </a:lnTo>
                    <a:lnTo>
                      <a:pt x="44" y="222"/>
                    </a:lnTo>
                    <a:lnTo>
                      <a:pt x="46" y="222"/>
                    </a:lnTo>
                    <a:lnTo>
                      <a:pt x="50" y="222"/>
                    </a:lnTo>
                    <a:lnTo>
                      <a:pt x="54" y="224"/>
                    </a:lnTo>
                    <a:lnTo>
                      <a:pt x="56" y="224"/>
                    </a:lnTo>
                    <a:lnTo>
                      <a:pt x="60" y="222"/>
                    </a:lnTo>
                    <a:lnTo>
                      <a:pt x="64" y="222"/>
                    </a:lnTo>
                    <a:lnTo>
                      <a:pt x="68" y="222"/>
                    </a:lnTo>
                    <a:lnTo>
                      <a:pt x="70" y="220"/>
                    </a:lnTo>
                    <a:lnTo>
                      <a:pt x="74" y="220"/>
                    </a:lnTo>
                    <a:lnTo>
                      <a:pt x="78" y="218"/>
                    </a:lnTo>
                    <a:lnTo>
                      <a:pt x="80" y="216"/>
                    </a:lnTo>
                    <a:lnTo>
                      <a:pt x="84" y="214"/>
                    </a:lnTo>
                    <a:lnTo>
                      <a:pt x="86" y="212"/>
                    </a:lnTo>
                    <a:lnTo>
                      <a:pt x="90" y="210"/>
                    </a:lnTo>
                    <a:lnTo>
                      <a:pt x="92" y="206"/>
                    </a:lnTo>
                    <a:lnTo>
                      <a:pt x="96" y="204"/>
                    </a:lnTo>
                    <a:lnTo>
                      <a:pt x="98" y="200"/>
                    </a:lnTo>
                    <a:lnTo>
                      <a:pt x="102" y="198"/>
                    </a:lnTo>
                    <a:lnTo>
                      <a:pt x="104" y="194"/>
                    </a:lnTo>
                    <a:lnTo>
                      <a:pt x="106" y="190"/>
                    </a:lnTo>
                    <a:lnTo>
                      <a:pt x="110" y="186"/>
                    </a:lnTo>
                    <a:lnTo>
                      <a:pt x="112" y="182"/>
                    </a:lnTo>
                    <a:lnTo>
                      <a:pt x="114" y="178"/>
                    </a:lnTo>
                    <a:lnTo>
                      <a:pt x="116" y="174"/>
                    </a:lnTo>
                    <a:lnTo>
                      <a:pt x="118" y="168"/>
                    </a:lnTo>
                    <a:lnTo>
                      <a:pt x="120" y="164"/>
                    </a:lnTo>
                    <a:lnTo>
                      <a:pt x="122" y="160"/>
                    </a:lnTo>
                    <a:lnTo>
                      <a:pt x="124" y="154"/>
                    </a:lnTo>
                    <a:lnTo>
                      <a:pt x="126" y="150"/>
                    </a:lnTo>
                    <a:lnTo>
                      <a:pt x="128" y="144"/>
                    </a:lnTo>
                    <a:lnTo>
                      <a:pt x="130" y="138"/>
                    </a:lnTo>
                    <a:lnTo>
                      <a:pt x="130" y="134"/>
                    </a:lnTo>
                    <a:lnTo>
                      <a:pt x="132" y="128"/>
                    </a:lnTo>
                    <a:lnTo>
                      <a:pt x="132" y="122"/>
                    </a:lnTo>
                    <a:lnTo>
                      <a:pt x="134" y="116"/>
                    </a:lnTo>
                    <a:lnTo>
                      <a:pt x="134" y="110"/>
                    </a:lnTo>
                    <a:lnTo>
                      <a:pt x="134" y="106"/>
                    </a:lnTo>
                    <a:lnTo>
                      <a:pt x="134" y="100"/>
                    </a:lnTo>
                    <a:lnTo>
                      <a:pt x="134" y="94"/>
                    </a:lnTo>
                    <a:lnTo>
                      <a:pt x="134" y="88"/>
                    </a:lnTo>
                    <a:lnTo>
                      <a:pt x="134" y="84"/>
                    </a:lnTo>
                    <a:lnTo>
                      <a:pt x="134" y="78"/>
                    </a:lnTo>
                    <a:lnTo>
                      <a:pt x="134" y="72"/>
                    </a:lnTo>
                    <a:lnTo>
                      <a:pt x="134" y="68"/>
                    </a:lnTo>
                    <a:lnTo>
                      <a:pt x="132" y="62"/>
                    </a:lnTo>
                    <a:lnTo>
                      <a:pt x="132" y="58"/>
                    </a:lnTo>
                    <a:lnTo>
                      <a:pt x="130" y="54"/>
                    </a:lnTo>
                    <a:lnTo>
                      <a:pt x="128" y="48"/>
                    </a:lnTo>
                    <a:lnTo>
                      <a:pt x="128" y="44"/>
                    </a:lnTo>
                    <a:lnTo>
                      <a:pt x="126" y="40"/>
                    </a:lnTo>
                    <a:lnTo>
                      <a:pt x="124" y="36"/>
                    </a:lnTo>
                    <a:lnTo>
                      <a:pt x="122" y="32"/>
                    </a:lnTo>
                    <a:lnTo>
                      <a:pt x="120" y="28"/>
                    </a:lnTo>
                    <a:lnTo>
                      <a:pt x="118" y="26"/>
                    </a:lnTo>
                    <a:lnTo>
                      <a:pt x="116" y="22"/>
                    </a:lnTo>
                    <a:lnTo>
                      <a:pt x="114" y="18"/>
                    </a:lnTo>
                    <a:lnTo>
                      <a:pt x="112" y="16"/>
                    </a:lnTo>
                    <a:lnTo>
                      <a:pt x="108" y="14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0" y="6"/>
                    </a:lnTo>
                    <a:lnTo>
                      <a:pt x="98" y="4"/>
                    </a:lnTo>
                    <a:lnTo>
                      <a:pt x="94" y="4"/>
                    </a:lnTo>
                    <a:lnTo>
                      <a:pt x="92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1" name="Freeform 423"/>
              <p:cNvSpPr>
                <a:spLocks/>
              </p:cNvSpPr>
              <p:nvPr/>
            </p:nvSpPr>
            <p:spPr bwMode="auto">
              <a:xfrm>
                <a:off x="5765800" y="1263650"/>
                <a:ext cx="184150" cy="193675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0" y="50"/>
                  </a:cxn>
                  <a:cxn ang="0">
                    <a:pos x="2" y="58"/>
                  </a:cxn>
                  <a:cxn ang="0">
                    <a:pos x="2" y="68"/>
                  </a:cxn>
                  <a:cxn ang="0">
                    <a:pos x="4" y="76"/>
                  </a:cxn>
                  <a:cxn ang="0">
                    <a:pos x="8" y="84"/>
                  </a:cxn>
                  <a:cxn ang="0">
                    <a:pos x="10" y="92"/>
                  </a:cxn>
                  <a:cxn ang="0">
                    <a:pos x="14" y="98"/>
                  </a:cxn>
                  <a:cxn ang="0">
                    <a:pos x="18" y="104"/>
                  </a:cxn>
                  <a:cxn ang="0">
                    <a:pos x="22" y="108"/>
                  </a:cxn>
                  <a:cxn ang="0">
                    <a:pos x="26" y="114"/>
                  </a:cxn>
                  <a:cxn ang="0">
                    <a:pos x="32" y="116"/>
                  </a:cxn>
                  <a:cxn ang="0">
                    <a:pos x="36" y="120"/>
                  </a:cxn>
                  <a:cxn ang="0">
                    <a:pos x="42" y="122"/>
                  </a:cxn>
                  <a:cxn ang="0">
                    <a:pos x="48" y="122"/>
                  </a:cxn>
                  <a:cxn ang="0">
                    <a:pos x="54" y="122"/>
                  </a:cxn>
                  <a:cxn ang="0">
                    <a:pos x="60" y="120"/>
                  </a:cxn>
                  <a:cxn ang="0">
                    <a:pos x="66" y="118"/>
                  </a:cxn>
                  <a:cxn ang="0">
                    <a:pos x="72" y="114"/>
                  </a:cxn>
                  <a:cxn ang="0">
                    <a:pos x="76" y="110"/>
                  </a:cxn>
                  <a:cxn ang="0">
                    <a:pos x="82" y="106"/>
                  </a:cxn>
                  <a:cxn ang="0">
                    <a:pos x="88" y="100"/>
                  </a:cxn>
                  <a:cxn ang="0">
                    <a:pos x="92" y="94"/>
                  </a:cxn>
                  <a:cxn ang="0">
                    <a:pos x="96" y="86"/>
                  </a:cxn>
                  <a:cxn ang="0">
                    <a:pos x="100" y="78"/>
                  </a:cxn>
                  <a:cxn ang="0">
                    <a:pos x="104" y="70"/>
                  </a:cxn>
                  <a:cxn ang="0">
                    <a:pos x="108" y="62"/>
                  </a:cxn>
                  <a:cxn ang="0">
                    <a:pos x="110" y="52"/>
                  </a:cxn>
                  <a:cxn ang="0">
                    <a:pos x="112" y="44"/>
                  </a:cxn>
                  <a:cxn ang="0">
                    <a:pos x="114" y="34"/>
                  </a:cxn>
                  <a:cxn ang="0">
                    <a:pos x="116" y="26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4"/>
                  </a:cxn>
                  <a:cxn ang="0">
                    <a:pos x="104" y="12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6" y="4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0"/>
                  </a:cxn>
                  <a:cxn ang="0">
                    <a:pos x="40" y="2"/>
                  </a:cxn>
                  <a:cxn ang="0">
                    <a:pos x="30" y="2"/>
                  </a:cxn>
                  <a:cxn ang="0">
                    <a:pos x="22" y="4"/>
                  </a:cxn>
                  <a:cxn ang="0">
                    <a:pos x="14" y="8"/>
                  </a:cxn>
                  <a:cxn ang="0">
                    <a:pos x="6" y="12"/>
                  </a:cxn>
                  <a:cxn ang="0">
                    <a:pos x="2" y="14"/>
                  </a:cxn>
                </a:cxnLst>
                <a:rect l="0" t="0" r="r" b="b"/>
                <a:pathLst>
                  <a:path w="116" h="122">
                    <a:moveTo>
                      <a:pt x="2" y="14"/>
                    </a:move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4" y="72"/>
                    </a:lnTo>
                    <a:lnTo>
                      <a:pt x="4" y="76"/>
                    </a:lnTo>
                    <a:lnTo>
                      <a:pt x="6" y="80"/>
                    </a:lnTo>
                    <a:lnTo>
                      <a:pt x="8" y="84"/>
                    </a:lnTo>
                    <a:lnTo>
                      <a:pt x="8" y="88"/>
                    </a:lnTo>
                    <a:lnTo>
                      <a:pt x="10" y="92"/>
                    </a:lnTo>
                    <a:lnTo>
                      <a:pt x="12" y="94"/>
                    </a:lnTo>
                    <a:lnTo>
                      <a:pt x="14" y="98"/>
                    </a:lnTo>
                    <a:lnTo>
                      <a:pt x="16" y="100"/>
                    </a:lnTo>
                    <a:lnTo>
                      <a:pt x="18" y="104"/>
                    </a:lnTo>
                    <a:lnTo>
                      <a:pt x="20" y="106"/>
                    </a:lnTo>
                    <a:lnTo>
                      <a:pt x="22" y="108"/>
                    </a:lnTo>
                    <a:lnTo>
                      <a:pt x="24" y="112"/>
                    </a:lnTo>
                    <a:lnTo>
                      <a:pt x="26" y="114"/>
                    </a:lnTo>
                    <a:lnTo>
                      <a:pt x="28" y="116"/>
                    </a:lnTo>
                    <a:lnTo>
                      <a:pt x="32" y="116"/>
                    </a:lnTo>
                    <a:lnTo>
                      <a:pt x="34" y="118"/>
                    </a:lnTo>
                    <a:lnTo>
                      <a:pt x="36" y="120"/>
                    </a:lnTo>
                    <a:lnTo>
                      <a:pt x="40" y="120"/>
                    </a:lnTo>
                    <a:lnTo>
                      <a:pt x="42" y="122"/>
                    </a:lnTo>
                    <a:lnTo>
                      <a:pt x="46" y="122"/>
                    </a:lnTo>
                    <a:lnTo>
                      <a:pt x="48" y="122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6" y="120"/>
                    </a:lnTo>
                    <a:lnTo>
                      <a:pt x="60" y="120"/>
                    </a:lnTo>
                    <a:lnTo>
                      <a:pt x="62" y="118"/>
                    </a:lnTo>
                    <a:lnTo>
                      <a:pt x="66" y="118"/>
                    </a:lnTo>
                    <a:lnTo>
                      <a:pt x="68" y="116"/>
                    </a:lnTo>
                    <a:lnTo>
                      <a:pt x="72" y="114"/>
                    </a:lnTo>
                    <a:lnTo>
                      <a:pt x="74" y="112"/>
                    </a:lnTo>
                    <a:lnTo>
                      <a:pt x="76" y="110"/>
                    </a:lnTo>
                    <a:lnTo>
                      <a:pt x="80" y="108"/>
                    </a:lnTo>
                    <a:lnTo>
                      <a:pt x="82" y="106"/>
                    </a:lnTo>
                    <a:lnTo>
                      <a:pt x="84" y="102"/>
                    </a:lnTo>
                    <a:lnTo>
                      <a:pt x="88" y="100"/>
                    </a:lnTo>
                    <a:lnTo>
                      <a:pt x="90" y="96"/>
                    </a:lnTo>
                    <a:lnTo>
                      <a:pt x="92" y="94"/>
                    </a:lnTo>
                    <a:lnTo>
                      <a:pt x="94" y="90"/>
                    </a:lnTo>
                    <a:lnTo>
                      <a:pt x="96" y="86"/>
                    </a:lnTo>
                    <a:lnTo>
                      <a:pt x="98" y="82"/>
                    </a:lnTo>
                    <a:lnTo>
                      <a:pt x="100" y="78"/>
                    </a:lnTo>
                    <a:lnTo>
                      <a:pt x="102" y="74"/>
                    </a:lnTo>
                    <a:lnTo>
                      <a:pt x="104" y="70"/>
                    </a:lnTo>
                    <a:lnTo>
                      <a:pt x="106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10" y="52"/>
                    </a:lnTo>
                    <a:lnTo>
                      <a:pt x="112" y="48"/>
                    </a:lnTo>
                    <a:lnTo>
                      <a:pt x="112" y="44"/>
                    </a:lnTo>
                    <a:lnTo>
                      <a:pt x="114" y="38"/>
                    </a:lnTo>
                    <a:lnTo>
                      <a:pt x="114" y="34"/>
                    </a:lnTo>
                    <a:lnTo>
                      <a:pt x="116" y="28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4"/>
                    </a:lnTo>
                    <a:lnTo>
                      <a:pt x="106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98" y="10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78" y="4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6" y="4"/>
                    </a:lnTo>
                    <a:lnTo>
                      <a:pt x="22" y="4"/>
                    </a:lnTo>
                    <a:lnTo>
                      <a:pt x="18" y="6"/>
                    </a:lnTo>
                    <a:lnTo>
                      <a:pt x="14" y="8"/>
                    </a:lnTo>
                    <a:lnTo>
                      <a:pt x="10" y="10"/>
                    </a:lnTo>
                    <a:lnTo>
                      <a:pt x="6" y="12"/>
                    </a:lnTo>
                    <a:lnTo>
                      <a:pt x="2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2" name="Freeform 424"/>
              <p:cNvSpPr>
                <a:spLocks/>
              </p:cNvSpPr>
              <p:nvPr/>
            </p:nvSpPr>
            <p:spPr bwMode="auto">
              <a:xfrm>
                <a:off x="5800725" y="1263650"/>
                <a:ext cx="117475" cy="133350"/>
              </a:xfrm>
              <a:custGeom>
                <a:avLst/>
                <a:gdLst/>
                <a:ahLst/>
                <a:cxnLst>
                  <a:cxn ang="0">
                    <a:pos x="74" y="36"/>
                  </a:cxn>
                  <a:cxn ang="0">
                    <a:pos x="74" y="40"/>
                  </a:cxn>
                  <a:cxn ang="0">
                    <a:pos x="72" y="46"/>
                  </a:cxn>
                  <a:cxn ang="0">
                    <a:pos x="72" y="50"/>
                  </a:cxn>
                  <a:cxn ang="0">
                    <a:pos x="70" y="56"/>
                  </a:cxn>
                  <a:cxn ang="0">
                    <a:pos x="68" y="60"/>
                  </a:cxn>
                  <a:cxn ang="0">
                    <a:pos x="66" y="64"/>
                  </a:cxn>
                  <a:cxn ang="0">
                    <a:pos x="64" y="68"/>
                  </a:cxn>
                  <a:cxn ang="0">
                    <a:pos x="60" y="72"/>
                  </a:cxn>
                  <a:cxn ang="0">
                    <a:pos x="58" y="74"/>
                  </a:cxn>
                  <a:cxn ang="0">
                    <a:pos x="54" y="78"/>
                  </a:cxn>
                  <a:cxn ang="0">
                    <a:pos x="52" y="80"/>
                  </a:cxn>
                  <a:cxn ang="0">
                    <a:pos x="48" y="82"/>
                  </a:cxn>
                  <a:cxn ang="0">
                    <a:pos x="44" y="82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4"/>
                  </a:cxn>
                  <a:cxn ang="0">
                    <a:pos x="30" y="82"/>
                  </a:cxn>
                  <a:cxn ang="0">
                    <a:pos x="26" y="82"/>
                  </a:cxn>
                  <a:cxn ang="0">
                    <a:pos x="22" y="80"/>
                  </a:cxn>
                  <a:cxn ang="0">
                    <a:pos x="20" y="78"/>
                  </a:cxn>
                  <a:cxn ang="0">
                    <a:pos x="16" y="76"/>
                  </a:cxn>
                  <a:cxn ang="0">
                    <a:pos x="14" y="72"/>
                  </a:cxn>
                  <a:cxn ang="0">
                    <a:pos x="10" y="68"/>
                  </a:cxn>
                  <a:cxn ang="0">
                    <a:pos x="8" y="66"/>
                  </a:cxn>
                  <a:cxn ang="0">
                    <a:pos x="6" y="62"/>
                  </a:cxn>
                  <a:cxn ang="0">
                    <a:pos x="4" y="56"/>
                  </a:cxn>
                  <a:cxn ang="0">
                    <a:pos x="2" y="52"/>
                  </a:cxn>
                  <a:cxn ang="0">
                    <a:pos x="0" y="48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2"/>
                  </a:cxn>
                  <a:cxn ang="0">
                    <a:pos x="0" y="26"/>
                  </a:cxn>
                  <a:cxn ang="0">
                    <a:pos x="0" y="18"/>
                  </a:cxn>
                  <a:cxn ang="0">
                    <a:pos x="2" y="12"/>
                  </a:cxn>
                  <a:cxn ang="0">
                    <a:pos x="4" y="6"/>
                  </a:cxn>
                  <a:cxn ang="0">
                    <a:pos x="6" y="4"/>
                  </a:cxn>
                  <a:cxn ang="0">
                    <a:pos x="12" y="2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4" y="0"/>
                  </a:cxn>
                  <a:cxn ang="0">
                    <a:pos x="52" y="2"/>
                  </a:cxn>
                  <a:cxn ang="0">
                    <a:pos x="60" y="4"/>
                  </a:cxn>
                  <a:cxn ang="0">
                    <a:pos x="68" y="6"/>
                  </a:cxn>
                  <a:cxn ang="0">
                    <a:pos x="72" y="10"/>
                  </a:cxn>
                  <a:cxn ang="0">
                    <a:pos x="74" y="16"/>
                  </a:cxn>
                  <a:cxn ang="0">
                    <a:pos x="74" y="22"/>
                  </a:cxn>
                  <a:cxn ang="0">
                    <a:pos x="74" y="28"/>
                  </a:cxn>
                  <a:cxn ang="0">
                    <a:pos x="74" y="32"/>
                  </a:cxn>
                </a:cxnLst>
                <a:rect l="0" t="0" r="r" b="b"/>
                <a:pathLst>
                  <a:path w="74" h="84">
                    <a:moveTo>
                      <a:pt x="74" y="32"/>
                    </a:moveTo>
                    <a:lnTo>
                      <a:pt x="74" y="36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2"/>
                    </a:lnTo>
                    <a:lnTo>
                      <a:pt x="72" y="46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6"/>
                    </a:lnTo>
                    <a:lnTo>
                      <a:pt x="70" y="58"/>
                    </a:lnTo>
                    <a:lnTo>
                      <a:pt x="68" y="60"/>
                    </a:lnTo>
                    <a:lnTo>
                      <a:pt x="68" y="62"/>
                    </a:lnTo>
                    <a:lnTo>
                      <a:pt x="66" y="64"/>
                    </a:lnTo>
                    <a:lnTo>
                      <a:pt x="64" y="66"/>
                    </a:lnTo>
                    <a:lnTo>
                      <a:pt x="64" y="68"/>
                    </a:lnTo>
                    <a:lnTo>
                      <a:pt x="62" y="70"/>
                    </a:lnTo>
                    <a:lnTo>
                      <a:pt x="60" y="72"/>
                    </a:lnTo>
                    <a:lnTo>
                      <a:pt x="60" y="72"/>
                    </a:lnTo>
                    <a:lnTo>
                      <a:pt x="58" y="74"/>
                    </a:lnTo>
                    <a:lnTo>
                      <a:pt x="56" y="76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2" y="80"/>
                    </a:lnTo>
                    <a:lnTo>
                      <a:pt x="50" y="80"/>
                    </a:lnTo>
                    <a:lnTo>
                      <a:pt x="48" y="82"/>
                    </a:lnTo>
                    <a:lnTo>
                      <a:pt x="46" y="82"/>
                    </a:lnTo>
                    <a:lnTo>
                      <a:pt x="44" y="82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2" y="84"/>
                    </a:lnTo>
                    <a:lnTo>
                      <a:pt x="30" y="82"/>
                    </a:lnTo>
                    <a:lnTo>
                      <a:pt x="28" y="82"/>
                    </a:lnTo>
                    <a:lnTo>
                      <a:pt x="26" y="82"/>
                    </a:lnTo>
                    <a:lnTo>
                      <a:pt x="24" y="80"/>
                    </a:lnTo>
                    <a:lnTo>
                      <a:pt x="22" y="80"/>
                    </a:lnTo>
                    <a:lnTo>
                      <a:pt x="20" y="80"/>
                    </a:lnTo>
                    <a:lnTo>
                      <a:pt x="20" y="78"/>
                    </a:lnTo>
                    <a:lnTo>
                      <a:pt x="18" y="76"/>
                    </a:lnTo>
                    <a:lnTo>
                      <a:pt x="16" y="76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8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4" y="60"/>
                    </a:lnTo>
                    <a:lnTo>
                      <a:pt x="4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4"/>
                    </a:lnTo>
                    <a:lnTo>
                      <a:pt x="60" y="4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0" y="8"/>
                    </a:lnTo>
                    <a:lnTo>
                      <a:pt x="72" y="10"/>
                    </a:lnTo>
                    <a:lnTo>
                      <a:pt x="72" y="14"/>
                    </a:lnTo>
                    <a:lnTo>
                      <a:pt x="74" y="16"/>
                    </a:lnTo>
                    <a:lnTo>
                      <a:pt x="74" y="20"/>
                    </a:lnTo>
                    <a:lnTo>
                      <a:pt x="74" y="22"/>
                    </a:lnTo>
                    <a:lnTo>
                      <a:pt x="74" y="26"/>
                    </a:lnTo>
                    <a:lnTo>
                      <a:pt x="74" y="28"/>
                    </a:lnTo>
                    <a:lnTo>
                      <a:pt x="74" y="32"/>
                    </a:lnTo>
                    <a:lnTo>
                      <a:pt x="74" y="32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3" name="Freeform 425"/>
              <p:cNvSpPr>
                <a:spLocks/>
              </p:cNvSpPr>
              <p:nvPr/>
            </p:nvSpPr>
            <p:spPr bwMode="auto">
              <a:xfrm>
                <a:off x="5810250" y="1263650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34"/>
                  </a:cxn>
                  <a:cxn ang="0">
                    <a:pos x="60" y="38"/>
                  </a:cxn>
                  <a:cxn ang="0">
                    <a:pos x="60" y="42"/>
                  </a:cxn>
                  <a:cxn ang="0">
                    <a:pos x="58" y="46"/>
                  </a:cxn>
                  <a:cxn ang="0">
                    <a:pos x="58" y="50"/>
                  </a:cxn>
                  <a:cxn ang="0">
                    <a:pos x="56" y="54"/>
                  </a:cxn>
                  <a:cxn ang="0">
                    <a:pos x="54" y="58"/>
                  </a:cxn>
                  <a:cxn ang="0">
                    <a:pos x="52" y="60"/>
                  </a:cxn>
                  <a:cxn ang="0">
                    <a:pos x="50" y="64"/>
                  </a:cxn>
                  <a:cxn ang="0">
                    <a:pos x="48" y="66"/>
                  </a:cxn>
                  <a:cxn ang="0">
                    <a:pos x="46" y="68"/>
                  </a:cxn>
                  <a:cxn ang="0">
                    <a:pos x="42" y="70"/>
                  </a:cxn>
                  <a:cxn ang="0">
                    <a:pos x="40" y="72"/>
                  </a:cxn>
                  <a:cxn ang="0">
                    <a:pos x="38" y="72"/>
                  </a:cxn>
                  <a:cxn ang="0">
                    <a:pos x="34" y="72"/>
                  </a:cxn>
                  <a:cxn ang="0">
                    <a:pos x="32" y="74"/>
                  </a:cxn>
                  <a:cxn ang="0">
                    <a:pos x="28" y="74"/>
                  </a:cxn>
                  <a:cxn ang="0">
                    <a:pos x="26" y="72"/>
                  </a:cxn>
                  <a:cxn ang="0">
                    <a:pos x="22" y="72"/>
                  </a:cxn>
                  <a:cxn ang="0">
                    <a:pos x="20" y="70"/>
                  </a:cxn>
                  <a:cxn ang="0">
                    <a:pos x="16" y="68"/>
                  </a:cxn>
                  <a:cxn ang="0">
                    <a:pos x="14" y="66"/>
                  </a:cxn>
                  <a:cxn ang="0">
                    <a:pos x="12" y="64"/>
                  </a:cxn>
                  <a:cxn ang="0">
                    <a:pos x="10" y="62"/>
                  </a:cxn>
                  <a:cxn ang="0">
                    <a:pos x="8" y="58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2" y="24"/>
                  </a:cxn>
                  <a:cxn ang="0">
                    <a:pos x="2" y="20"/>
                  </a:cxn>
                  <a:cxn ang="0">
                    <a:pos x="2" y="16"/>
                  </a:cxn>
                  <a:cxn ang="0">
                    <a:pos x="4" y="12"/>
                  </a:cxn>
                  <a:cxn ang="0">
                    <a:pos x="6" y="8"/>
                  </a:cxn>
                  <a:cxn ang="0">
                    <a:pos x="6" y="6"/>
                  </a:cxn>
                  <a:cxn ang="0">
                    <a:pos x="8" y="2"/>
                  </a:cxn>
                  <a:cxn ang="0">
                    <a:pos x="12" y="0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2" y="2"/>
                  </a:cxn>
                  <a:cxn ang="0">
                    <a:pos x="46" y="2"/>
                  </a:cxn>
                  <a:cxn ang="0">
                    <a:pos x="52" y="4"/>
                  </a:cxn>
                  <a:cxn ang="0">
                    <a:pos x="56" y="6"/>
                  </a:cxn>
                  <a:cxn ang="0">
                    <a:pos x="56" y="8"/>
                  </a:cxn>
                  <a:cxn ang="0">
                    <a:pos x="58" y="12"/>
                  </a:cxn>
                  <a:cxn ang="0">
                    <a:pos x="58" y="16"/>
                  </a:cxn>
                  <a:cxn ang="0">
                    <a:pos x="60" y="18"/>
                  </a:cxn>
                  <a:cxn ang="0">
                    <a:pos x="60" y="22"/>
                  </a:cxn>
                  <a:cxn ang="0">
                    <a:pos x="60" y="26"/>
                  </a:cxn>
                  <a:cxn ang="0">
                    <a:pos x="60" y="30"/>
                  </a:cxn>
                  <a:cxn ang="0">
                    <a:pos x="60" y="32"/>
                  </a:cxn>
                </a:cxnLst>
                <a:rect l="0" t="0" r="r" b="b"/>
                <a:pathLst>
                  <a:path w="60" h="74">
                    <a:moveTo>
                      <a:pt x="60" y="32"/>
                    </a:moveTo>
                    <a:lnTo>
                      <a:pt x="60" y="34"/>
                    </a:lnTo>
                    <a:lnTo>
                      <a:pt x="60" y="36"/>
                    </a:lnTo>
                    <a:lnTo>
                      <a:pt x="60" y="38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0" y="44"/>
                    </a:lnTo>
                    <a:lnTo>
                      <a:pt x="58" y="46"/>
                    </a:lnTo>
                    <a:lnTo>
                      <a:pt x="58" y="48"/>
                    </a:lnTo>
                    <a:lnTo>
                      <a:pt x="58" y="50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6" y="56"/>
                    </a:lnTo>
                    <a:lnTo>
                      <a:pt x="54" y="58"/>
                    </a:lnTo>
                    <a:lnTo>
                      <a:pt x="54" y="58"/>
                    </a:lnTo>
                    <a:lnTo>
                      <a:pt x="52" y="60"/>
                    </a:lnTo>
                    <a:lnTo>
                      <a:pt x="52" y="62"/>
                    </a:lnTo>
                    <a:lnTo>
                      <a:pt x="50" y="64"/>
                    </a:lnTo>
                    <a:lnTo>
                      <a:pt x="48" y="64"/>
                    </a:lnTo>
                    <a:lnTo>
                      <a:pt x="48" y="66"/>
                    </a:lnTo>
                    <a:lnTo>
                      <a:pt x="46" y="66"/>
                    </a:lnTo>
                    <a:lnTo>
                      <a:pt x="46" y="68"/>
                    </a:lnTo>
                    <a:lnTo>
                      <a:pt x="44" y="68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0" y="72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6" y="72"/>
                    </a:lnTo>
                    <a:lnTo>
                      <a:pt x="34" y="72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6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20" y="70"/>
                    </a:lnTo>
                    <a:lnTo>
                      <a:pt x="20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50" y="2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58" y="14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60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4" name="Freeform 426"/>
              <p:cNvSpPr>
                <a:spLocks/>
              </p:cNvSpPr>
              <p:nvPr/>
            </p:nvSpPr>
            <p:spPr bwMode="auto">
              <a:xfrm>
                <a:off x="5829300" y="1273175"/>
                <a:ext cx="60325" cy="82550"/>
              </a:xfrm>
              <a:custGeom>
                <a:avLst/>
                <a:gdLst/>
                <a:ahLst/>
                <a:cxnLst>
                  <a:cxn ang="0">
                    <a:pos x="38" y="30"/>
                  </a:cxn>
                  <a:cxn ang="0">
                    <a:pos x="38" y="34"/>
                  </a:cxn>
                  <a:cxn ang="0">
                    <a:pos x="36" y="38"/>
                  </a:cxn>
                  <a:cxn ang="0">
                    <a:pos x="36" y="40"/>
                  </a:cxn>
                  <a:cxn ang="0">
                    <a:pos x="34" y="44"/>
                  </a:cxn>
                  <a:cxn ang="0">
                    <a:pos x="32" y="46"/>
                  </a:cxn>
                  <a:cxn ang="0">
                    <a:pos x="30" y="48"/>
                  </a:cxn>
                  <a:cxn ang="0">
                    <a:pos x="26" y="50"/>
                  </a:cxn>
                  <a:cxn ang="0">
                    <a:pos x="24" y="52"/>
                  </a:cxn>
                  <a:cxn ang="0">
                    <a:pos x="20" y="52"/>
                  </a:cxn>
                  <a:cxn ang="0">
                    <a:pos x="18" y="52"/>
                  </a:cxn>
                  <a:cxn ang="0">
                    <a:pos x="14" y="52"/>
                  </a:cxn>
                  <a:cxn ang="0">
                    <a:pos x="12" y="52"/>
                  </a:cxn>
                  <a:cxn ang="0">
                    <a:pos x="10" y="50"/>
                  </a:cxn>
                  <a:cxn ang="0">
                    <a:pos x="8" y="48"/>
                  </a:cxn>
                  <a:cxn ang="0">
                    <a:pos x="4" y="46"/>
                  </a:cxn>
                  <a:cxn ang="0">
                    <a:pos x="4" y="42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4"/>
                  </a:cxn>
                  <a:cxn ang="0">
                    <a:pos x="4" y="10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22" y="0"/>
                  </a:cxn>
                  <a:cxn ang="0">
                    <a:pos x="24" y="2"/>
                  </a:cxn>
                  <a:cxn ang="0">
                    <a:pos x="28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10"/>
                  </a:cxn>
                  <a:cxn ang="0">
                    <a:pos x="36" y="12"/>
                  </a:cxn>
                  <a:cxn ang="0">
                    <a:pos x="36" y="16"/>
                  </a:cxn>
                  <a:cxn ang="0">
                    <a:pos x="38" y="20"/>
                  </a:cxn>
                  <a:cxn ang="0">
                    <a:pos x="38" y="24"/>
                  </a:cxn>
                  <a:cxn ang="0">
                    <a:pos x="38" y="28"/>
                  </a:cxn>
                </a:cxnLst>
                <a:rect l="0" t="0" r="r" b="b"/>
                <a:pathLst>
                  <a:path w="38" h="52">
                    <a:moveTo>
                      <a:pt x="38" y="28"/>
                    </a:moveTo>
                    <a:lnTo>
                      <a:pt x="38" y="28"/>
                    </a:lnTo>
                    <a:lnTo>
                      <a:pt x="38" y="30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4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2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38" y="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5" name="Freeform 427"/>
              <p:cNvSpPr>
                <a:spLocks/>
              </p:cNvSpPr>
              <p:nvPr/>
            </p:nvSpPr>
            <p:spPr bwMode="auto">
              <a:xfrm>
                <a:off x="5832475" y="1270000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2" y="20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6" y="20"/>
                  </a:cxn>
                  <a:cxn ang="0">
                    <a:pos x="6" y="20"/>
                  </a:cxn>
                  <a:cxn ang="0">
                    <a:pos x="4" y="18"/>
                  </a:cxn>
                  <a:cxn ang="0">
                    <a:pos x="2" y="18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4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8"/>
                  </a:cxn>
                  <a:cxn ang="0">
                    <a:pos x="16" y="10"/>
                  </a:cxn>
                </a:cxnLst>
                <a:rect l="0" t="0" r="r" b="b"/>
                <a:pathLst>
                  <a:path w="16" h="20">
                    <a:moveTo>
                      <a:pt x="16" y="10"/>
                    </a:move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6" name="Freeform 428"/>
              <p:cNvSpPr>
                <a:spLocks/>
              </p:cNvSpPr>
              <p:nvPr/>
            </p:nvSpPr>
            <p:spPr bwMode="auto">
              <a:xfrm>
                <a:off x="587375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7" name="Freeform 429"/>
              <p:cNvSpPr>
                <a:spLocks/>
              </p:cNvSpPr>
              <p:nvPr/>
            </p:nvSpPr>
            <p:spPr bwMode="auto">
              <a:xfrm>
                <a:off x="5768975" y="1139825"/>
                <a:ext cx="180975" cy="13652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2"/>
                  </a:cxn>
                  <a:cxn ang="0">
                    <a:pos x="44" y="6"/>
                  </a:cxn>
                  <a:cxn ang="0">
                    <a:pos x="40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4" y="24"/>
                  </a:cxn>
                  <a:cxn ang="0">
                    <a:pos x="20" y="32"/>
                  </a:cxn>
                  <a:cxn ang="0">
                    <a:pos x="16" y="38"/>
                  </a:cxn>
                  <a:cxn ang="0">
                    <a:pos x="12" y="46"/>
                  </a:cxn>
                  <a:cxn ang="0">
                    <a:pos x="8" y="54"/>
                  </a:cxn>
                  <a:cxn ang="0">
                    <a:pos x="6" y="62"/>
                  </a:cxn>
                  <a:cxn ang="0">
                    <a:pos x="4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2" y="78"/>
                  </a:cxn>
                  <a:cxn ang="0">
                    <a:pos x="18" y="74"/>
                  </a:cxn>
                  <a:cxn ang="0">
                    <a:pos x="24" y="72"/>
                  </a:cxn>
                  <a:cxn ang="0">
                    <a:pos x="30" y="70"/>
                  </a:cxn>
                  <a:cxn ang="0">
                    <a:pos x="36" y="68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4"/>
                  </a:cxn>
                  <a:cxn ang="0">
                    <a:pos x="66" y="66"/>
                  </a:cxn>
                  <a:cxn ang="0">
                    <a:pos x="74" y="66"/>
                  </a:cxn>
                  <a:cxn ang="0">
                    <a:pos x="82" y="68"/>
                  </a:cxn>
                  <a:cxn ang="0">
                    <a:pos x="90" y="70"/>
                  </a:cxn>
                  <a:cxn ang="0">
                    <a:pos x="100" y="74"/>
                  </a:cxn>
                  <a:cxn ang="0">
                    <a:pos x="110" y="78"/>
                  </a:cxn>
                  <a:cxn ang="0">
                    <a:pos x="114" y="76"/>
                  </a:cxn>
                  <a:cxn ang="0">
                    <a:pos x="114" y="68"/>
                  </a:cxn>
                  <a:cxn ang="0">
                    <a:pos x="114" y="62"/>
                  </a:cxn>
                  <a:cxn ang="0">
                    <a:pos x="112" y="54"/>
                  </a:cxn>
                  <a:cxn ang="0">
                    <a:pos x="110" y="46"/>
                  </a:cxn>
                  <a:cxn ang="0">
                    <a:pos x="108" y="40"/>
                  </a:cxn>
                  <a:cxn ang="0">
                    <a:pos x="106" y="34"/>
                  </a:cxn>
                  <a:cxn ang="0">
                    <a:pos x="104" y="28"/>
                  </a:cxn>
                  <a:cxn ang="0">
                    <a:pos x="100" y="22"/>
                  </a:cxn>
                  <a:cxn ang="0">
                    <a:pos x="98" y="18"/>
                  </a:cxn>
                  <a:cxn ang="0">
                    <a:pos x="94" y="12"/>
                  </a:cxn>
                  <a:cxn ang="0">
                    <a:pos x="90" y="8"/>
                  </a:cxn>
                  <a:cxn ang="0">
                    <a:pos x="86" y="6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2" y="0"/>
                  </a:cxn>
                  <a:cxn ang="0">
                    <a:pos x="70" y="0"/>
                  </a:cxn>
                </a:cxnLst>
                <a:rect l="0" t="0" r="r" b="b"/>
                <a:pathLst>
                  <a:path w="114" h="86">
                    <a:moveTo>
                      <a:pt x="70" y="0"/>
                    </a:move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4" y="6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6" y="22"/>
                    </a:lnTo>
                    <a:lnTo>
                      <a:pt x="24" y="24"/>
                    </a:lnTo>
                    <a:lnTo>
                      <a:pt x="22" y="28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8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8" y="58"/>
                    </a:lnTo>
                    <a:lnTo>
                      <a:pt x="6" y="62"/>
                    </a:lnTo>
                    <a:lnTo>
                      <a:pt x="4" y="66"/>
                    </a:lnTo>
                    <a:lnTo>
                      <a:pt x="4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4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4" y="76"/>
                    </a:lnTo>
                    <a:lnTo>
                      <a:pt x="18" y="74"/>
                    </a:lnTo>
                    <a:lnTo>
                      <a:pt x="20" y="72"/>
                    </a:lnTo>
                    <a:lnTo>
                      <a:pt x="24" y="72"/>
                    </a:lnTo>
                    <a:lnTo>
                      <a:pt x="26" y="70"/>
                    </a:lnTo>
                    <a:lnTo>
                      <a:pt x="30" y="70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6" y="66"/>
                    </a:lnTo>
                    <a:lnTo>
                      <a:pt x="50" y="66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2" y="64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2" y="68"/>
                    </a:lnTo>
                    <a:lnTo>
                      <a:pt x="86" y="70"/>
                    </a:lnTo>
                    <a:lnTo>
                      <a:pt x="90" y="70"/>
                    </a:lnTo>
                    <a:lnTo>
                      <a:pt x="96" y="72"/>
                    </a:lnTo>
                    <a:lnTo>
                      <a:pt x="100" y="74"/>
                    </a:lnTo>
                    <a:lnTo>
                      <a:pt x="106" y="76"/>
                    </a:lnTo>
                    <a:lnTo>
                      <a:pt x="110" y="78"/>
                    </a:lnTo>
                    <a:lnTo>
                      <a:pt x="114" y="80"/>
                    </a:lnTo>
                    <a:lnTo>
                      <a:pt x="114" y="76"/>
                    </a:lnTo>
                    <a:lnTo>
                      <a:pt x="114" y="72"/>
                    </a:lnTo>
                    <a:lnTo>
                      <a:pt x="114" y="68"/>
                    </a:lnTo>
                    <a:lnTo>
                      <a:pt x="114" y="64"/>
                    </a:lnTo>
                    <a:lnTo>
                      <a:pt x="114" y="62"/>
                    </a:lnTo>
                    <a:lnTo>
                      <a:pt x="112" y="58"/>
                    </a:lnTo>
                    <a:lnTo>
                      <a:pt x="112" y="54"/>
                    </a:lnTo>
                    <a:lnTo>
                      <a:pt x="112" y="50"/>
                    </a:lnTo>
                    <a:lnTo>
                      <a:pt x="110" y="46"/>
                    </a:lnTo>
                    <a:lnTo>
                      <a:pt x="110" y="44"/>
                    </a:lnTo>
                    <a:lnTo>
                      <a:pt x="108" y="40"/>
                    </a:lnTo>
                    <a:lnTo>
                      <a:pt x="108" y="36"/>
                    </a:lnTo>
                    <a:lnTo>
                      <a:pt x="106" y="34"/>
                    </a:lnTo>
                    <a:lnTo>
                      <a:pt x="104" y="30"/>
                    </a:lnTo>
                    <a:lnTo>
                      <a:pt x="104" y="28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96" y="14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8" name="Freeform 430"/>
              <p:cNvSpPr>
                <a:spLocks/>
              </p:cNvSpPr>
              <p:nvPr/>
            </p:nvSpPr>
            <p:spPr bwMode="auto">
              <a:xfrm>
                <a:off x="5768975" y="1139825"/>
                <a:ext cx="95250" cy="136525"/>
              </a:xfrm>
              <a:custGeom>
                <a:avLst/>
                <a:gdLst/>
                <a:ahLst/>
                <a:cxnLst>
                  <a:cxn ang="0">
                    <a:pos x="12" y="74"/>
                  </a:cxn>
                  <a:cxn ang="0">
                    <a:pos x="12" y="68"/>
                  </a:cxn>
                  <a:cxn ang="0">
                    <a:pos x="14" y="60"/>
                  </a:cxn>
                  <a:cxn ang="0">
                    <a:pos x="18" y="54"/>
                  </a:cxn>
                  <a:cxn ang="0">
                    <a:pos x="20" y="48"/>
                  </a:cxn>
                  <a:cxn ang="0">
                    <a:pos x="22" y="42"/>
                  </a:cxn>
                  <a:cxn ang="0">
                    <a:pos x="26" y="36"/>
                  </a:cxn>
                  <a:cxn ang="0">
                    <a:pos x="28" y="30"/>
                  </a:cxn>
                  <a:cxn ang="0">
                    <a:pos x="32" y="26"/>
                  </a:cxn>
                  <a:cxn ang="0">
                    <a:pos x="34" y="20"/>
                  </a:cxn>
                  <a:cxn ang="0">
                    <a:pos x="38" y="16"/>
                  </a:cxn>
                  <a:cxn ang="0">
                    <a:pos x="42" y="12"/>
                  </a:cxn>
                  <a:cxn ang="0">
                    <a:pos x="46" y="8"/>
                  </a:cxn>
                  <a:cxn ang="0">
                    <a:pos x="50" y="6"/>
                  </a:cxn>
                  <a:cxn ang="0">
                    <a:pos x="54" y="2"/>
                  </a:cxn>
                  <a:cxn ang="0">
                    <a:pos x="58" y="0"/>
                  </a:cxn>
                  <a:cxn ang="0">
                    <a:pos x="58" y="0"/>
                  </a:cxn>
                  <a:cxn ang="0">
                    <a:pos x="52" y="2"/>
                  </a:cxn>
                  <a:cxn ang="0">
                    <a:pos x="48" y="4"/>
                  </a:cxn>
                  <a:cxn ang="0">
                    <a:pos x="42" y="6"/>
                  </a:cxn>
                  <a:cxn ang="0">
                    <a:pos x="38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6" y="24"/>
                  </a:cxn>
                  <a:cxn ang="0">
                    <a:pos x="22" y="30"/>
                  </a:cxn>
                  <a:cxn ang="0">
                    <a:pos x="18" y="36"/>
                  </a:cxn>
                  <a:cxn ang="0">
                    <a:pos x="14" y="42"/>
                  </a:cxn>
                  <a:cxn ang="0">
                    <a:pos x="10" y="50"/>
                  </a:cxn>
                  <a:cxn ang="0">
                    <a:pos x="8" y="56"/>
                  </a:cxn>
                  <a:cxn ang="0">
                    <a:pos x="6" y="64"/>
                  </a:cxn>
                  <a:cxn ang="0">
                    <a:pos x="2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0" y="78"/>
                  </a:cxn>
                </a:cxnLst>
                <a:rect l="0" t="0" r="r" b="b"/>
                <a:pathLst>
                  <a:path w="60" h="86">
                    <a:moveTo>
                      <a:pt x="10" y="78"/>
                    </a:moveTo>
                    <a:lnTo>
                      <a:pt x="12" y="74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4" y="64"/>
                    </a:lnTo>
                    <a:lnTo>
                      <a:pt x="14" y="60"/>
                    </a:lnTo>
                    <a:lnTo>
                      <a:pt x="16" y="58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0" y="48"/>
                    </a:lnTo>
                    <a:lnTo>
                      <a:pt x="20" y="44"/>
                    </a:lnTo>
                    <a:lnTo>
                      <a:pt x="22" y="42"/>
                    </a:lnTo>
                    <a:lnTo>
                      <a:pt x="24" y="38"/>
                    </a:lnTo>
                    <a:lnTo>
                      <a:pt x="26" y="36"/>
                    </a:lnTo>
                    <a:lnTo>
                      <a:pt x="26" y="34"/>
                    </a:lnTo>
                    <a:lnTo>
                      <a:pt x="28" y="30"/>
                    </a:lnTo>
                    <a:lnTo>
                      <a:pt x="30" y="28"/>
                    </a:lnTo>
                    <a:lnTo>
                      <a:pt x="32" y="26"/>
                    </a:lnTo>
                    <a:lnTo>
                      <a:pt x="34" y="24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2" y="12"/>
                    </a:lnTo>
                    <a:lnTo>
                      <a:pt x="44" y="10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6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6"/>
                    </a:lnTo>
                    <a:lnTo>
                      <a:pt x="16" y="40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8" y="56"/>
                    </a:lnTo>
                    <a:lnTo>
                      <a:pt x="6" y="60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2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6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0" y="7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9" name="Freeform 431"/>
              <p:cNvSpPr>
                <a:spLocks/>
              </p:cNvSpPr>
              <p:nvPr/>
            </p:nvSpPr>
            <p:spPr bwMode="auto">
              <a:xfrm>
                <a:off x="5765800" y="1279525"/>
                <a:ext cx="101600" cy="177800"/>
              </a:xfrm>
              <a:custGeom>
                <a:avLst/>
                <a:gdLst/>
                <a:ahLst/>
                <a:cxnLst>
                  <a:cxn ang="0">
                    <a:pos x="52" y="108"/>
                  </a:cxn>
                  <a:cxn ang="0">
                    <a:pos x="46" y="106"/>
                  </a:cxn>
                  <a:cxn ang="0">
                    <a:pos x="40" y="104"/>
                  </a:cxn>
                  <a:cxn ang="0">
                    <a:pos x="36" y="100"/>
                  </a:cxn>
                  <a:cxn ang="0">
                    <a:pos x="32" y="96"/>
                  </a:cxn>
                  <a:cxn ang="0">
                    <a:pos x="26" y="90"/>
                  </a:cxn>
                  <a:cxn ang="0">
                    <a:pos x="22" y="84"/>
                  </a:cxn>
                  <a:cxn ang="0">
                    <a:pos x="20" y="78"/>
                  </a:cxn>
                  <a:cxn ang="0">
                    <a:pos x="16" y="72"/>
                  </a:cxn>
                  <a:cxn ang="0">
                    <a:pos x="14" y="64"/>
                  </a:cxn>
                  <a:cxn ang="0">
                    <a:pos x="12" y="54"/>
                  </a:cxn>
                  <a:cxn ang="0">
                    <a:pos x="10" y="46"/>
                  </a:cxn>
                  <a:cxn ang="0">
                    <a:pos x="10" y="36"/>
                  </a:cxn>
                  <a:cxn ang="0">
                    <a:pos x="8" y="28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0" y="10"/>
                  </a:cxn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2" y="48"/>
                  </a:cxn>
                  <a:cxn ang="0">
                    <a:pos x="2" y="58"/>
                  </a:cxn>
                  <a:cxn ang="0">
                    <a:pos x="4" y="66"/>
                  </a:cxn>
                  <a:cxn ang="0">
                    <a:pos x="8" y="74"/>
                  </a:cxn>
                  <a:cxn ang="0">
                    <a:pos x="10" y="82"/>
                  </a:cxn>
                  <a:cxn ang="0">
                    <a:pos x="14" y="88"/>
                  </a:cxn>
                  <a:cxn ang="0">
                    <a:pos x="18" y="94"/>
                  </a:cxn>
                  <a:cxn ang="0">
                    <a:pos x="22" y="98"/>
                  </a:cxn>
                  <a:cxn ang="0">
                    <a:pos x="26" y="104"/>
                  </a:cxn>
                  <a:cxn ang="0">
                    <a:pos x="32" y="106"/>
                  </a:cxn>
                  <a:cxn ang="0">
                    <a:pos x="36" y="110"/>
                  </a:cxn>
                  <a:cxn ang="0">
                    <a:pos x="42" y="112"/>
                  </a:cxn>
                  <a:cxn ang="0">
                    <a:pos x="46" y="112"/>
                  </a:cxn>
                  <a:cxn ang="0">
                    <a:pos x="48" y="112"/>
                  </a:cxn>
                  <a:cxn ang="0">
                    <a:pos x="52" y="112"/>
                  </a:cxn>
                  <a:cxn ang="0">
                    <a:pos x="56" y="110"/>
                  </a:cxn>
                  <a:cxn ang="0">
                    <a:pos x="62" y="110"/>
                  </a:cxn>
                  <a:cxn ang="0">
                    <a:pos x="62" y="108"/>
                  </a:cxn>
                  <a:cxn ang="0">
                    <a:pos x="58" y="108"/>
                  </a:cxn>
                  <a:cxn ang="0">
                    <a:pos x="56" y="108"/>
                  </a:cxn>
                  <a:cxn ang="0">
                    <a:pos x="54" y="108"/>
                  </a:cxn>
                </a:cxnLst>
                <a:rect l="0" t="0" r="r" b="b"/>
                <a:pathLst>
                  <a:path w="64" h="112">
                    <a:moveTo>
                      <a:pt x="54" y="108"/>
                    </a:moveTo>
                    <a:lnTo>
                      <a:pt x="52" y="108"/>
                    </a:lnTo>
                    <a:lnTo>
                      <a:pt x="48" y="108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0" y="104"/>
                    </a:lnTo>
                    <a:lnTo>
                      <a:pt x="38" y="102"/>
                    </a:lnTo>
                    <a:lnTo>
                      <a:pt x="36" y="100"/>
                    </a:lnTo>
                    <a:lnTo>
                      <a:pt x="34" y="98"/>
                    </a:lnTo>
                    <a:lnTo>
                      <a:pt x="32" y="96"/>
                    </a:lnTo>
                    <a:lnTo>
                      <a:pt x="28" y="94"/>
                    </a:lnTo>
                    <a:lnTo>
                      <a:pt x="26" y="90"/>
                    </a:lnTo>
                    <a:lnTo>
                      <a:pt x="24" y="88"/>
                    </a:lnTo>
                    <a:lnTo>
                      <a:pt x="22" y="84"/>
                    </a:lnTo>
                    <a:lnTo>
                      <a:pt x="22" y="82"/>
                    </a:lnTo>
                    <a:lnTo>
                      <a:pt x="20" y="78"/>
                    </a:lnTo>
                    <a:lnTo>
                      <a:pt x="18" y="74"/>
                    </a:lnTo>
                    <a:lnTo>
                      <a:pt x="16" y="72"/>
                    </a:lnTo>
                    <a:lnTo>
                      <a:pt x="16" y="68"/>
                    </a:lnTo>
                    <a:lnTo>
                      <a:pt x="14" y="64"/>
                    </a:lnTo>
                    <a:lnTo>
                      <a:pt x="12" y="60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0" y="46"/>
                    </a:lnTo>
                    <a:lnTo>
                      <a:pt x="10" y="42"/>
                    </a:lnTo>
                    <a:lnTo>
                      <a:pt x="10" y="36"/>
                    </a:lnTo>
                    <a:lnTo>
                      <a:pt x="10" y="32"/>
                    </a:lnTo>
                    <a:lnTo>
                      <a:pt x="8" y="28"/>
                    </a:lnTo>
                    <a:lnTo>
                      <a:pt x="8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2" y="54"/>
                    </a:lnTo>
                    <a:lnTo>
                      <a:pt x="2" y="58"/>
                    </a:lnTo>
                    <a:lnTo>
                      <a:pt x="4" y="62"/>
                    </a:lnTo>
                    <a:lnTo>
                      <a:pt x="4" y="66"/>
                    </a:lnTo>
                    <a:lnTo>
                      <a:pt x="6" y="70"/>
                    </a:lnTo>
                    <a:lnTo>
                      <a:pt x="8" y="74"/>
                    </a:lnTo>
                    <a:lnTo>
                      <a:pt x="8" y="78"/>
                    </a:lnTo>
                    <a:lnTo>
                      <a:pt x="10" y="82"/>
                    </a:lnTo>
                    <a:lnTo>
                      <a:pt x="12" y="84"/>
                    </a:lnTo>
                    <a:lnTo>
                      <a:pt x="14" y="88"/>
                    </a:lnTo>
                    <a:lnTo>
                      <a:pt x="16" y="90"/>
                    </a:lnTo>
                    <a:lnTo>
                      <a:pt x="18" y="94"/>
                    </a:lnTo>
                    <a:lnTo>
                      <a:pt x="20" y="96"/>
                    </a:lnTo>
                    <a:lnTo>
                      <a:pt x="22" y="98"/>
                    </a:lnTo>
                    <a:lnTo>
                      <a:pt x="24" y="102"/>
                    </a:lnTo>
                    <a:lnTo>
                      <a:pt x="26" y="104"/>
                    </a:lnTo>
                    <a:lnTo>
                      <a:pt x="28" y="106"/>
                    </a:lnTo>
                    <a:lnTo>
                      <a:pt x="32" y="106"/>
                    </a:lnTo>
                    <a:lnTo>
                      <a:pt x="34" y="108"/>
                    </a:lnTo>
                    <a:lnTo>
                      <a:pt x="36" y="110"/>
                    </a:lnTo>
                    <a:lnTo>
                      <a:pt x="40" y="110"/>
                    </a:lnTo>
                    <a:lnTo>
                      <a:pt x="42" y="112"/>
                    </a:lnTo>
                    <a:lnTo>
                      <a:pt x="46" y="112"/>
                    </a:lnTo>
                    <a:lnTo>
                      <a:pt x="46" y="112"/>
                    </a:lnTo>
                    <a:lnTo>
                      <a:pt x="48" y="112"/>
                    </a:lnTo>
                    <a:lnTo>
                      <a:pt x="48" y="112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4" y="112"/>
                    </a:lnTo>
                    <a:lnTo>
                      <a:pt x="56" y="110"/>
                    </a:lnTo>
                    <a:lnTo>
                      <a:pt x="60" y="110"/>
                    </a:lnTo>
                    <a:lnTo>
                      <a:pt x="62" y="110"/>
                    </a:lnTo>
                    <a:lnTo>
                      <a:pt x="64" y="108"/>
                    </a:lnTo>
                    <a:lnTo>
                      <a:pt x="62" y="108"/>
                    </a:lnTo>
                    <a:lnTo>
                      <a:pt x="60" y="108"/>
                    </a:lnTo>
                    <a:lnTo>
                      <a:pt x="58" y="108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4" y="108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0" name="Freeform 432"/>
              <p:cNvSpPr>
                <a:spLocks/>
              </p:cNvSpPr>
              <p:nvPr/>
            </p:nvSpPr>
            <p:spPr bwMode="auto">
              <a:xfrm>
                <a:off x="5718175" y="1377950"/>
                <a:ext cx="266700" cy="123825"/>
              </a:xfrm>
              <a:custGeom>
                <a:avLst/>
                <a:gdLst/>
                <a:ahLst/>
                <a:cxnLst>
                  <a:cxn ang="0">
                    <a:pos x="2" y="28"/>
                  </a:cxn>
                  <a:cxn ang="0">
                    <a:pos x="6" y="24"/>
                  </a:cxn>
                  <a:cxn ang="0">
                    <a:pos x="12" y="20"/>
                  </a:cxn>
                  <a:cxn ang="0">
                    <a:pos x="16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6" y="8"/>
                  </a:cxn>
                  <a:cxn ang="0">
                    <a:pos x="44" y="6"/>
                  </a:cxn>
                  <a:cxn ang="0">
                    <a:pos x="52" y="2"/>
                  </a:cxn>
                  <a:cxn ang="0">
                    <a:pos x="60" y="2"/>
                  </a:cxn>
                  <a:cxn ang="0">
                    <a:pos x="70" y="0"/>
                  </a:cxn>
                  <a:cxn ang="0">
                    <a:pos x="80" y="0"/>
                  </a:cxn>
                  <a:cxn ang="0">
                    <a:pos x="90" y="0"/>
                  </a:cxn>
                  <a:cxn ang="0">
                    <a:pos x="100" y="2"/>
                  </a:cxn>
                  <a:cxn ang="0">
                    <a:pos x="110" y="6"/>
                  </a:cxn>
                  <a:cxn ang="0">
                    <a:pos x="120" y="10"/>
                  </a:cxn>
                  <a:cxn ang="0">
                    <a:pos x="128" y="12"/>
                  </a:cxn>
                  <a:cxn ang="0">
                    <a:pos x="136" y="16"/>
                  </a:cxn>
                  <a:cxn ang="0">
                    <a:pos x="142" y="18"/>
                  </a:cxn>
                  <a:cxn ang="0">
                    <a:pos x="148" y="22"/>
                  </a:cxn>
                  <a:cxn ang="0">
                    <a:pos x="152" y="24"/>
                  </a:cxn>
                  <a:cxn ang="0">
                    <a:pos x="156" y="26"/>
                  </a:cxn>
                  <a:cxn ang="0">
                    <a:pos x="160" y="30"/>
                  </a:cxn>
                  <a:cxn ang="0">
                    <a:pos x="162" y="32"/>
                  </a:cxn>
                  <a:cxn ang="0">
                    <a:pos x="166" y="34"/>
                  </a:cxn>
                  <a:cxn ang="0">
                    <a:pos x="168" y="38"/>
                  </a:cxn>
                  <a:cxn ang="0">
                    <a:pos x="168" y="38"/>
                  </a:cxn>
                  <a:cxn ang="0">
                    <a:pos x="168" y="40"/>
                  </a:cxn>
                  <a:cxn ang="0">
                    <a:pos x="166" y="42"/>
                  </a:cxn>
                  <a:cxn ang="0">
                    <a:pos x="162" y="44"/>
                  </a:cxn>
                  <a:cxn ang="0">
                    <a:pos x="156" y="50"/>
                  </a:cxn>
                  <a:cxn ang="0">
                    <a:pos x="150" y="54"/>
                  </a:cxn>
                  <a:cxn ang="0">
                    <a:pos x="146" y="56"/>
                  </a:cxn>
                  <a:cxn ang="0">
                    <a:pos x="142" y="60"/>
                  </a:cxn>
                  <a:cxn ang="0">
                    <a:pos x="136" y="62"/>
                  </a:cxn>
                  <a:cxn ang="0">
                    <a:pos x="130" y="66"/>
                  </a:cxn>
                  <a:cxn ang="0">
                    <a:pos x="124" y="68"/>
                  </a:cxn>
                  <a:cxn ang="0">
                    <a:pos x="118" y="70"/>
                  </a:cxn>
                  <a:cxn ang="0">
                    <a:pos x="110" y="72"/>
                  </a:cxn>
                  <a:cxn ang="0">
                    <a:pos x="98" y="74"/>
                  </a:cxn>
                  <a:cxn ang="0">
                    <a:pos x="84" y="76"/>
                  </a:cxn>
                  <a:cxn ang="0">
                    <a:pos x="70" y="78"/>
                  </a:cxn>
                  <a:cxn ang="0">
                    <a:pos x="58" y="76"/>
                  </a:cxn>
                  <a:cxn ang="0">
                    <a:pos x="48" y="74"/>
                  </a:cxn>
                  <a:cxn ang="0">
                    <a:pos x="40" y="70"/>
                  </a:cxn>
                  <a:cxn ang="0">
                    <a:pos x="32" y="66"/>
                  </a:cxn>
                  <a:cxn ang="0">
                    <a:pos x="24" y="60"/>
                  </a:cxn>
                  <a:cxn ang="0">
                    <a:pos x="18" y="56"/>
                  </a:cxn>
                  <a:cxn ang="0">
                    <a:pos x="14" y="50"/>
                  </a:cxn>
                  <a:cxn ang="0">
                    <a:pos x="10" y="46"/>
                  </a:cxn>
                  <a:cxn ang="0">
                    <a:pos x="6" y="40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68" h="78">
                    <a:moveTo>
                      <a:pt x="0" y="28"/>
                    </a:moveTo>
                    <a:lnTo>
                      <a:pt x="2" y="28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2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6" y="12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0" y="6"/>
                    </a:lnTo>
                    <a:lnTo>
                      <a:pt x="44" y="6"/>
                    </a:lnTo>
                    <a:lnTo>
                      <a:pt x="48" y="4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0" y="2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2"/>
                    </a:lnTo>
                    <a:lnTo>
                      <a:pt x="100" y="2"/>
                    </a:lnTo>
                    <a:lnTo>
                      <a:pt x="106" y="4"/>
                    </a:lnTo>
                    <a:lnTo>
                      <a:pt x="110" y="6"/>
                    </a:lnTo>
                    <a:lnTo>
                      <a:pt x="116" y="8"/>
                    </a:lnTo>
                    <a:lnTo>
                      <a:pt x="120" y="10"/>
                    </a:lnTo>
                    <a:lnTo>
                      <a:pt x="124" y="10"/>
                    </a:lnTo>
                    <a:lnTo>
                      <a:pt x="128" y="12"/>
                    </a:lnTo>
                    <a:lnTo>
                      <a:pt x="132" y="14"/>
                    </a:lnTo>
                    <a:lnTo>
                      <a:pt x="136" y="16"/>
                    </a:lnTo>
                    <a:lnTo>
                      <a:pt x="138" y="18"/>
                    </a:lnTo>
                    <a:lnTo>
                      <a:pt x="142" y="18"/>
                    </a:lnTo>
                    <a:lnTo>
                      <a:pt x="144" y="20"/>
                    </a:lnTo>
                    <a:lnTo>
                      <a:pt x="148" y="22"/>
                    </a:lnTo>
                    <a:lnTo>
                      <a:pt x="150" y="22"/>
                    </a:lnTo>
                    <a:lnTo>
                      <a:pt x="152" y="24"/>
                    </a:lnTo>
                    <a:lnTo>
                      <a:pt x="154" y="26"/>
                    </a:lnTo>
                    <a:lnTo>
                      <a:pt x="156" y="26"/>
                    </a:lnTo>
                    <a:lnTo>
                      <a:pt x="158" y="28"/>
                    </a:lnTo>
                    <a:lnTo>
                      <a:pt x="160" y="30"/>
                    </a:lnTo>
                    <a:lnTo>
                      <a:pt x="162" y="30"/>
                    </a:lnTo>
                    <a:lnTo>
                      <a:pt x="162" y="32"/>
                    </a:lnTo>
                    <a:lnTo>
                      <a:pt x="164" y="32"/>
                    </a:lnTo>
                    <a:lnTo>
                      <a:pt x="166" y="34"/>
                    </a:lnTo>
                    <a:lnTo>
                      <a:pt x="166" y="36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40"/>
                    </a:lnTo>
                    <a:lnTo>
                      <a:pt x="168" y="40"/>
                    </a:lnTo>
                    <a:lnTo>
                      <a:pt x="166" y="42"/>
                    </a:lnTo>
                    <a:lnTo>
                      <a:pt x="164" y="42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56" y="50"/>
                    </a:lnTo>
                    <a:lnTo>
                      <a:pt x="152" y="52"/>
                    </a:lnTo>
                    <a:lnTo>
                      <a:pt x="150" y="54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4" y="58"/>
                    </a:lnTo>
                    <a:lnTo>
                      <a:pt x="142" y="60"/>
                    </a:lnTo>
                    <a:lnTo>
                      <a:pt x="138" y="62"/>
                    </a:lnTo>
                    <a:lnTo>
                      <a:pt x="136" y="62"/>
                    </a:lnTo>
                    <a:lnTo>
                      <a:pt x="134" y="64"/>
                    </a:lnTo>
                    <a:lnTo>
                      <a:pt x="130" y="66"/>
                    </a:lnTo>
                    <a:lnTo>
                      <a:pt x="128" y="66"/>
                    </a:lnTo>
                    <a:lnTo>
                      <a:pt x="124" y="68"/>
                    </a:lnTo>
                    <a:lnTo>
                      <a:pt x="120" y="70"/>
                    </a:lnTo>
                    <a:lnTo>
                      <a:pt x="118" y="70"/>
                    </a:lnTo>
                    <a:lnTo>
                      <a:pt x="114" y="72"/>
                    </a:lnTo>
                    <a:lnTo>
                      <a:pt x="110" y="72"/>
                    </a:lnTo>
                    <a:lnTo>
                      <a:pt x="106" y="74"/>
                    </a:lnTo>
                    <a:lnTo>
                      <a:pt x="98" y="74"/>
                    </a:lnTo>
                    <a:lnTo>
                      <a:pt x="92" y="76"/>
                    </a:lnTo>
                    <a:lnTo>
                      <a:pt x="84" y="76"/>
                    </a:lnTo>
                    <a:lnTo>
                      <a:pt x="78" y="78"/>
                    </a:lnTo>
                    <a:lnTo>
                      <a:pt x="70" y="78"/>
                    </a:lnTo>
                    <a:lnTo>
                      <a:pt x="64" y="76"/>
                    </a:lnTo>
                    <a:lnTo>
                      <a:pt x="58" y="76"/>
                    </a:lnTo>
                    <a:lnTo>
                      <a:pt x="54" y="74"/>
                    </a:lnTo>
                    <a:lnTo>
                      <a:pt x="48" y="74"/>
                    </a:lnTo>
                    <a:lnTo>
                      <a:pt x="44" y="72"/>
                    </a:lnTo>
                    <a:lnTo>
                      <a:pt x="40" y="70"/>
                    </a:lnTo>
                    <a:lnTo>
                      <a:pt x="36" y="68"/>
                    </a:lnTo>
                    <a:lnTo>
                      <a:pt x="32" y="66"/>
                    </a:lnTo>
                    <a:lnTo>
                      <a:pt x="28" y="64"/>
                    </a:lnTo>
                    <a:lnTo>
                      <a:pt x="24" y="60"/>
                    </a:lnTo>
                    <a:lnTo>
                      <a:pt x="22" y="58"/>
                    </a:lnTo>
                    <a:lnTo>
                      <a:pt x="18" y="56"/>
                    </a:lnTo>
                    <a:lnTo>
                      <a:pt x="16" y="52"/>
                    </a:lnTo>
                    <a:lnTo>
                      <a:pt x="14" y="50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1" name="Freeform 433"/>
              <p:cNvSpPr>
                <a:spLocks/>
              </p:cNvSpPr>
              <p:nvPr/>
            </p:nvSpPr>
            <p:spPr bwMode="auto">
              <a:xfrm>
                <a:off x="5819775" y="1050925"/>
                <a:ext cx="142875" cy="107950"/>
              </a:xfrm>
              <a:custGeom>
                <a:avLst/>
                <a:gdLst/>
                <a:ahLst/>
                <a:cxnLst>
                  <a:cxn ang="0">
                    <a:pos x="90" y="66"/>
                  </a:cxn>
                  <a:cxn ang="0">
                    <a:pos x="90" y="64"/>
                  </a:cxn>
                  <a:cxn ang="0">
                    <a:pos x="90" y="62"/>
                  </a:cxn>
                  <a:cxn ang="0">
                    <a:pos x="90" y="56"/>
                  </a:cxn>
                  <a:cxn ang="0">
                    <a:pos x="88" y="52"/>
                  </a:cxn>
                  <a:cxn ang="0">
                    <a:pos x="88" y="46"/>
                  </a:cxn>
                  <a:cxn ang="0">
                    <a:pos x="86" y="40"/>
                  </a:cxn>
                  <a:cxn ang="0">
                    <a:pos x="84" y="34"/>
                  </a:cxn>
                  <a:cxn ang="0">
                    <a:pos x="80" y="28"/>
                  </a:cxn>
                  <a:cxn ang="0">
                    <a:pos x="78" y="22"/>
                  </a:cxn>
                  <a:cxn ang="0">
                    <a:pos x="74" y="16"/>
                  </a:cxn>
                  <a:cxn ang="0">
                    <a:pos x="70" y="10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4" y="2"/>
                  </a:cxn>
                  <a:cxn ang="0">
                    <a:pos x="46" y="0"/>
                  </a:cxn>
                  <a:cxn ang="0">
                    <a:pos x="38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4" y="10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2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6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0"/>
                  </a:cxn>
                  <a:cxn ang="0">
                    <a:pos x="16" y="38"/>
                  </a:cxn>
                  <a:cxn ang="0">
                    <a:pos x="20" y="36"/>
                  </a:cxn>
                  <a:cxn ang="0">
                    <a:pos x="26" y="32"/>
                  </a:cxn>
                  <a:cxn ang="0">
                    <a:pos x="32" y="28"/>
                  </a:cxn>
                  <a:cxn ang="0">
                    <a:pos x="36" y="26"/>
                  </a:cxn>
                  <a:cxn ang="0">
                    <a:pos x="40" y="24"/>
                  </a:cxn>
                  <a:cxn ang="0">
                    <a:pos x="44" y="24"/>
                  </a:cxn>
                  <a:cxn ang="0">
                    <a:pos x="46" y="22"/>
                  </a:cxn>
                  <a:cxn ang="0">
                    <a:pos x="50" y="22"/>
                  </a:cxn>
                  <a:cxn ang="0">
                    <a:pos x="54" y="22"/>
                  </a:cxn>
                  <a:cxn ang="0">
                    <a:pos x="56" y="22"/>
                  </a:cxn>
                  <a:cxn ang="0">
                    <a:pos x="60" y="24"/>
                  </a:cxn>
                  <a:cxn ang="0">
                    <a:pos x="64" y="26"/>
                  </a:cxn>
                  <a:cxn ang="0">
                    <a:pos x="68" y="28"/>
                  </a:cxn>
                  <a:cxn ang="0">
                    <a:pos x="72" y="32"/>
                  </a:cxn>
                  <a:cxn ang="0">
                    <a:pos x="76" y="36"/>
                  </a:cxn>
                  <a:cxn ang="0">
                    <a:pos x="80" y="46"/>
                  </a:cxn>
                  <a:cxn ang="0">
                    <a:pos x="86" y="58"/>
                  </a:cxn>
                  <a:cxn ang="0">
                    <a:pos x="90" y="64"/>
                  </a:cxn>
                  <a:cxn ang="0">
                    <a:pos x="90" y="66"/>
                  </a:cxn>
                  <a:cxn ang="0">
                    <a:pos x="90" y="68"/>
                  </a:cxn>
                </a:cxnLst>
                <a:rect l="0" t="0" r="r" b="b"/>
                <a:pathLst>
                  <a:path w="90" h="68">
                    <a:moveTo>
                      <a:pt x="90" y="68"/>
                    </a:moveTo>
                    <a:lnTo>
                      <a:pt x="90" y="66"/>
                    </a:lnTo>
                    <a:lnTo>
                      <a:pt x="90" y="66"/>
                    </a:lnTo>
                    <a:lnTo>
                      <a:pt x="90" y="64"/>
                    </a:lnTo>
                    <a:lnTo>
                      <a:pt x="90" y="62"/>
                    </a:lnTo>
                    <a:lnTo>
                      <a:pt x="90" y="62"/>
                    </a:lnTo>
                    <a:lnTo>
                      <a:pt x="90" y="60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88" y="52"/>
                    </a:lnTo>
                    <a:lnTo>
                      <a:pt x="88" y="48"/>
                    </a:lnTo>
                    <a:lnTo>
                      <a:pt x="88" y="46"/>
                    </a:lnTo>
                    <a:lnTo>
                      <a:pt x="86" y="44"/>
                    </a:lnTo>
                    <a:lnTo>
                      <a:pt x="86" y="40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2" y="30"/>
                    </a:lnTo>
                    <a:lnTo>
                      <a:pt x="80" y="28"/>
                    </a:lnTo>
                    <a:lnTo>
                      <a:pt x="80" y="24"/>
                    </a:lnTo>
                    <a:lnTo>
                      <a:pt x="78" y="22"/>
                    </a:lnTo>
                    <a:lnTo>
                      <a:pt x="76" y="18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8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6"/>
                    </a:lnTo>
                    <a:lnTo>
                      <a:pt x="24" y="34"/>
                    </a:lnTo>
                    <a:lnTo>
                      <a:pt x="26" y="32"/>
                    </a:lnTo>
                    <a:lnTo>
                      <a:pt x="30" y="30"/>
                    </a:lnTo>
                    <a:lnTo>
                      <a:pt x="32" y="28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8" y="26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6" y="22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8" y="24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4" y="26"/>
                    </a:lnTo>
                    <a:lnTo>
                      <a:pt x="66" y="26"/>
                    </a:lnTo>
                    <a:lnTo>
                      <a:pt x="68" y="28"/>
                    </a:lnTo>
                    <a:lnTo>
                      <a:pt x="70" y="30"/>
                    </a:lnTo>
                    <a:lnTo>
                      <a:pt x="72" y="32"/>
                    </a:lnTo>
                    <a:lnTo>
                      <a:pt x="74" y="34"/>
                    </a:lnTo>
                    <a:lnTo>
                      <a:pt x="76" y="36"/>
                    </a:lnTo>
                    <a:lnTo>
                      <a:pt x="78" y="38"/>
                    </a:lnTo>
                    <a:lnTo>
                      <a:pt x="80" y="46"/>
                    </a:lnTo>
                    <a:lnTo>
                      <a:pt x="84" y="52"/>
                    </a:lnTo>
                    <a:lnTo>
                      <a:pt x="86" y="58"/>
                    </a:lnTo>
                    <a:lnTo>
                      <a:pt x="88" y="62"/>
                    </a:lnTo>
                    <a:lnTo>
                      <a:pt x="90" y="64"/>
                    </a:lnTo>
                    <a:lnTo>
                      <a:pt x="90" y="66"/>
                    </a:lnTo>
                    <a:lnTo>
                      <a:pt x="90" y="66"/>
                    </a:lnTo>
                    <a:lnTo>
                      <a:pt x="90" y="68"/>
                    </a:lnTo>
                    <a:lnTo>
                      <a:pt x="9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2" name="Freeform 434"/>
              <p:cNvSpPr>
                <a:spLocks/>
              </p:cNvSpPr>
              <p:nvPr/>
            </p:nvSpPr>
            <p:spPr bwMode="auto">
              <a:xfrm>
                <a:off x="5749925" y="1241425"/>
                <a:ext cx="241300" cy="88900"/>
              </a:xfrm>
              <a:custGeom>
                <a:avLst/>
                <a:gdLst/>
                <a:ahLst/>
                <a:cxnLst>
                  <a:cxn ang="0">
                    <a:pos x="152" y="56"/>
                  </a:cxn>
                  <a:cxn ang="0">
                    <a:pos x="150" y="54"/>
                  </a:cxn>
                  <a:cxn ang="0">
                    <a:pos x="150" y="52"/>
                  </a:cxn>
                  <a:cxn ang="0">
                    <a:pos x="148" y="50"/>
                  </a:cxn>
                  <a:cxn ang="0">
                    <a:pos x="148" y="48"/>
                  </a:cxn>
                  <a:cxn ang="0">
                    <a:pos x="146" y="46"/>
                  </a:cxn>
                  <a:cxn ang="0">
                    <a:pos x="144" y="42"/>
                  </a:cxn>
                  <a:cxn ang="0">
                    <a:pos x="144" y="40"/>
                  </a:cxn>
                  <a:cxn ang="0">
                    <a:pos x="140" y="36"/>
                  </a:cxn>
                  <a:cxn ang="0">
                    <a:pos x="138" y="34"/>
                  </a:cxn>
                  <a:cxn ang="0">
                    <a:pos x="136" y="30"/>
                  </a:cxn>
                  <a:cxn ang="0">
                    <a:pos x="132" y="26"/>
                  </a:cxn>
                  <a:cxn ang="0">
                    <a:pos x="130" y="24"/>
                  </a:cxn>
                  <a:cxn ang="0">
                    <a:pos x="126" y="20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2" y="12"/>
                  </a:cxn>
                  <a:cxn ang="0">
                    <a:pos x="108" y="8"/>
                  </a:cxn>
                  <a:cxn ang="0">
                    <a:pos x="102" y="6"/>
                  </a:cxn>
                  <a:cxn ang="0">
                    <a:pos x="96" y="4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2" y="2"/>
                  </a:cxn>
                  <a:cxn ang="0">
                    <a:pos x="32" y="4"/>
                  </a:cxn>
                  <a:cxn ang="0">
                    <a:pos x="22" y="6"/>
                  </a:cxn>
                  <a:cxn ang="0">
                    <a:pos x="12" y="10"/>
                  </a:cxn>
                  <a:cxn ang="0">
                    <a:pos x="0" y="14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2" y="28"/>
                  </a:cxn>
                  <a:cxn ang="0">
                    <a:pos x="2" y="28"/>
                  </a:cxn>
                  <a:cxn ang="0">
                    <a:pos x="4" y="28"/>
                  </a:cxn>
                  <a:cxn ang="0">
                    <a:pos x="10" y="26"/>
                  </a:cxn>
                  <a:cxn ang="0">
                    <a:pos x="16" y="24"/>
                  </a:cxn>
                  <a:cxn ang="0">
                    <a:pos x="20" y="22"/>
                  </a:cxn>
                  <a:cxn ang="0">
                    <a:pos x="24" y="20"/>
                  </a:cxn>
                  <a:cxn ang="0">
                    <a:pos x="28" y="20"/>
                  </a:cxn>
                  <a:cxn ang="0">
                    <a:pos x="34" y="18"/>
                  </a:cxn>
                  <a:cxn ang="0">
                    <a:pos x="38" y="16"/>
                  </a:cxn>
                  <a:cxn ang="0">
                    <a:pos x="44" y="16"/>
                  </a:cxn>
                  <a:cxn ang="0">
                    <a:pos x="48" y="14"/>
                  </a:cxn>
                  <a:cxn ang="0">
                    <a:pos x="54" y="14"/>
                  </a:cxn>
                  <a:cxn ang="0">
                    <a:pos x="60" y="14"/>
                  </a:cxn>
                  <a:cxn ang="0">
                    <a:pos x="66" y="14"/>
                  </a:cxn>
                  <a:cxn ang="0">
                    <a:pos x="72" y="14"/>
                  </a:cxn>
                  <a:cxn ang="0">
                    <a:pos x="78" y="14"/>
                  </a:cxn>
                  <a:cxn ang="0">
                    <a:pos x="84" y="14"/>
                  </a:cxn>
                  <a:cxn ang="0">
                    <a:pos x="92" y="16"/>
                  </a:cxn>
                  <a:cxn ang="0">
                    <a:pos x="98" y="16"/>
                  </a:cxn>
                  <a:cxn ang="0">
                    <a:pos x="104" y="18"/>
                  </a:cxn>
                  <a:cxn ang="0">
                    <a:pos x="110" y="22"/>
                  </a:cxn>
                  <a:cxn ang="0">
                    <a:pos x="116" y="24"/>
                  </a:cxn>
                  <a:cxn ang="0">
                    <a:pos x="122" y="28"/>
                  </a:cxn>
                  <a:cxn ang="0">
                    <a:pos x="128" y="32"/>
                  </a:cxn>
                  <a:cxn ang="0">
                    <a:pos x="134" y="36"/>
                  </a:cxn>
                  <a:cxn ang="0">
                    <a:pos x="140" y="42"/>
                  </a:cxn>
                  <a:cxn ang="0">
                    <a:pos x="146" y="48"/>
                  </a:cxn>
                  <a:cxn ang="0">
                    <a:pos x="152" y="56"/>
                  </a:cxn>
                  <a:cxn ang="0">
                    <a:pos x="152" y="56"/>
                  </a:cxn>
                </a:cxnLst>
                <a:rect l="0" t="0" r="r" b="b"/>
                <a:pathLst>
                  <a:path w="152" h="56">
                    <a:moveTo>
                      <a:pt x="152" y="56"/>
                    </a:moveTo>
                    <a:lnTo>
                      <a:pt x="150" y="54"/>
                    </a:lnTo>
                    <a:lnTo>
                      <a:pt x="150" y="52"/>
                    </a:lnTo>
                    <a:lnTo>
                      <a:pt x="148" y="50"/>
                    </a:lnTo>
                    <a:lnTo>
                      <a:pt x="148" y="48"/>
                    </a:lnTo>
                    <a:lnTo>
                      <a:pt x="146" y="46"/>
                    </a:lnTo>
                    <a:lnTo>
                      <a:pt x="144" y="42"/>
                    </a:lnTo>
                    <a:lnTo>
                      <a:pt x="144" y="40"/>
                    </a:lnTo>
                    <a:lnTo>
                      <a:pt x="140" y="36"/>
                    </a:lnTo>
                    <a:lnTo>
                      <a:pt x="138" y="34"/>
                    </a:lnTo>
                    <a:lnTo>
                      <a:pt x="136" y="30"/>
                    </a:lnTo>
                    <a:lnTo>
                      <a:pt x="132" y="26"/>
                    </a:lnTo>
                    <a:lnTo>
                      <a:pt x="130" y="24"/>
                    </a:lnTo>
                    <a:lnTo>
                      <a:pt x="126" y="20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2" y="12"/>
                    </a:lnTo>
                    <a:lnTo>
                      <a:pt x="108" y="8"/>
                    </a:lnTo>
                    <a:lnTo>
                      <a:pt x="102" y="6"/>
                    </a:lnTo>
                    <a:lnTo>
                      <a:pt x="96" y="4"/>
                    </a:lnTo>
                    <a:lnTo>
                      <a:pt x="90" y="2"/>
                    </a:lnTo>
                    <a:lnTo>
                      <a:pt x="84" y="2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2" y="4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10" y="26"/>
                    </a:lnTo>
                    <a:lnTo>
                      <a:pt x="16" y="24"/>
                    </a:lnTo>
                    <a:lnTo>
                      <a:pt x="20" y="22"/>
                    </a:lnTo>
                    <a:lnTo>
                      <a:pt x="24" y="20"/>
                    </a:lnTo>
                    <a:lnTo>
                      <a:pt x="28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8" y="14"/>
                    </a:lnTo>
                    <a:lnTo>
                      <a:pt x="54" y="14"/>
                    </a:lnTo>
                    <a:lnTo>
                      <a:pt x="60" y="14"/>
                    </a:lnTo>
                    <a:lnTo>
                      <a:pt x="66" y="14"/>
                    </a:lnTo>
                    <a:lnTo>
                      <a:pt x="72" y="14"/>
                    </a:lnTo>
                    <a:lnTo>
                      <a:pt x="78" y="14"/>
                    </a:lnTo>
                    <a:lnTo>
                      <a:pt x="84" y="14"/>
                    </a:lnTo>
                    <a:lnTo>
                      <a:pt x="92" y="16"/>
                    </a:lnTo>
                    <a:lnTo>
                      <a:pt x="98" y="16"/>
                    </a:lnTo>
                    <a:lnTo>
                      <a:pt x="104" y="18"/>
                    </a:lnTo>
                    <a:lnTo>
                      <a:pt x="110" y="22"/>
                    </a:lnTo>
                    <a:lnTo>
                      <a:pt x="116" y="24"/>
                    </a:lnTo>
                    <a:lnTo>
                      <a:pt x="122" y="28"/>
                    </a:lnTo>
                    <a:lnTo>
                      <a:pt x="128" y="32"/>
                    </a:lnTo>
                    <a:lnTo>
                      <a:pt x="134" y="36"/>
                    </a:lnTo>
                    <a:lnTo>
                      <a:pt x="140" y="42"/>
                    </a:lnTo>
                    <a:lnTo>
                      <a:pt x="146" y="48"/>
                    </a:lnTo>
                    <a:lnTo>
                      <a:pt x="152" y="56"/>
                    </a:lnTo>
                    <a:lnTo>
                      <a:pt x="152" y="5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3" name="Freeform 435"/>
              <p:cNvSpPr>
                <a:spLocks/>
              </p:cNvSpPr>
              <p:nvPr/>
            </p:nvSpPr>
            <p:spPr bwMode="auto">
              <a:xfrm>
                <a:off x="5721350" y="1374775"/>
                <a:ext cx="269875" cy="85725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4" y="20"/>
                  </a:cxn>
                  <a:cxn ang="0">
                    <a:pos x="14" y="16"/>
                  </a:cxn>
                  <a:cxn ang="0">
                    <a:pos x="24" y="12"/>
                  </a:cxn>
                  <a:cxn ang="0">
                    <a:pos x="30" y="8"/>
                  </a:cxn>
                  <a:cxn ang="0">
                    <a:pos x="38" y="6"/>
                  </a:cxn>
                  <a:cxn ang="0">
                    <a:pos x="46" y="4"/>
                  </a:cxn>
                  <a:cxn ang="0">
                    <a:pos x="54" y="2"/>
                  </a:cxn>
                  <a:cxn ang="0">
                    <a:pos x="62" y="0"/>
                  </a:cxn>
                  <a:cxn ang="0">
                    <a:pos x="72" y="0"/>
                  </a:cxn>
                  <a:cxn ang="0">
                    <a:pos x="80" y="0"/>
                  </a:cxn>
                  <a:cxn ang="0">
                    <a:pos x="88" y="0"/>
                  </a:cxn>
                  <a:cxn ang="0">
                    <a:pos x="96" y="2"/>
                  </a:cxn>
                  <a:cxn ang="0">
                    <a:pos x="102" y="6"/>
                  </a:cxn>
                  <a:cxn ang="0">
                    <a:pos x="110" y="8"/>
                  </a:cxn>
                  <a:cxn ang="0">
                    <a:pos x="120" y="14"/>
                  </a:cxn>
                  <a:cxn ang="0">
                    <a:pos x="132" y="20"/>
                  </a:cxn>
                  <a:cxn ang="0">
                    <a:pos x="144" y="26"/>
                  </a:cxn>
                  <a:cxn ang="0">
                    <a:pos x="152" y="32"/>
                  </a:cxn>
                  <a:cxn ang="0">
                    <a:pos x="160" y="38"/>
                  </a:cxn>
                  <a:cxn ang="0">
                    <a:pos x="166" y="42"/>
                  </a:cxn>
                  <a:cxn ang="0">
                    <a:pos x="168" y="46"/>
                  </a:cxn>
                  <a:cxn ang="0">
                    <a:pos x="170" y="48"/>
                  </a:cxn>
                  <a:cxn ang="0">
                    <a:pos x="170" y="48"/>
                  </a:cxn>
                  <a:cxn ang="0">
                    <a:pos x="170" y="50"/>
                  </a:cxn>
                  <a:cxn ang="0">
                    <a:pos x="168" y="50"/>
                  </a:cxn>
                  <a:cxn ang="0">
                    <a:pos x="166" y="52"/>
                  </a:cxn>
                  <a:cxn ang="0">
                    <a:pos x="162" y="52"/>
                  </a:cxn>
                  <a:cxn ang="0">
                    <a:pos x="156" y="52"/>
                  </a:cxn>
                  <a:cxn ang="0">
                    <a:pos x="148" y="54"/>
                  </a:cxn>
                  <a:cxn ang="0">
                    <a:pos x="136" y="54"/>
                  </a:cxn>
                  <a:cxn ang="0">
                    <a:pos x="124" y="54"/>
                  </a:cxn>
                  <a:cxn ang="0">
                    <a:pos x="112" y="52"/>
                  </a:cxn>
                  <a:cxn ang="0">
                    <a:pos x="100" y="52"/>
                  </a:cxn>
                  <a:cxn ang="0">
                    <a:pos x="90" y="50"/>
                  </a:cxn>
                  <a:cxn ang="0">
                    <a:pos x="82" y="50"/>
                  </a:cxn>
                  <a:cxn ang="0">
                    <a:pos x="70" y="48"/>
                  </a:cxn>
                  <a:cxn ang="0">
                    <a:pos x="60" y="46"/>
                  </a:cxn>
                  <a:cxn ang="0">
                    <a:pos x="50" y="44"/>
                  </a:cxn>
                  <a:cxn ang="0">
                    <a:pos x="42" y="44"/>
                  </a:cxn>
                  <a:cxn ang="0">
                    <a:pos x="34" y="42"/>
                  </a:cxn>
                  <a:cxn ang="0">
                    <a:pos x="30" y="40"/>
                  </a:cxn>
                  <a:cxn ang="0">
                    <a:pos x="28" y="40"/>
                  </a:cxn>
                  <a:cxn ang="0">
                    <a:pos x="22" y="38"/>
                  </a:cxn>
                  <a:cxn ang="0">
                    <a:pos x="14" y="32"/>
                  </a:cxn>
                  <a:cxn ang="0">
                    <a:pos x="6" y="28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170" h="54">
                    <a:moveTo>
                      <a:pt x="0" y="24"/>
                    </a:moveTo>
                    <a:lnTo>
                      <a:pt x="0" y="24"/>
                    </a:lnTo>
                    <a:lnTo>
                      <a:pt x="2" y="22"/>
                    </a:lnTo>
                    <a:lnTo>
                      <a:pt x="4" y="20"/>
                    </a:lnTo>
                    <a:lnTo>
                      <a:pt x="10" y="18"/>
                    </a:lnTo>
                    <a:lnTo>
                      <a:pt x="14" y="16"/>
                    </a:lnTo>
                    <a:lnTo>
                      <a:pt x="20" y="14"/>
                    </a:lnTo>
                    <a:lnTo>
                      <a:pt x="24" y="12"/>
                    </a:lnTo>
                    <a:lnTo>
                      <a:pt x="26" y="10"/>
                    </a:lnTo>
                    <a:lnTo>
                      <a:pt x="30" y="8"/>
                    </a:lnTo>
                    <a:lnTo>
                      <a:pt x="34" y="8"/>
                    </a:lnTo>
                    <a:lnTo>
                      <a:pt x="38" y="6"/>
                    </a:lnTo>
                    <a:lnTo>
                      <a:pt x="42" y="4"/>
                    </a:lnTo>
                    <a:lnTo>
                      <a:pt x="46" y="4"/>
                    </a:lnTo>
                    <a:lnTo>
                      <a:pt x="50" y="2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2" y="2"/>
                    </a:lnTo>
                    <a:lnTo>
                      <a:pt x="96" y="2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6" y="6"/>
                    </a:lnTo>
                    <a:lnTo>
                      <a:pt x="110" y="8"/>
                    </a:lnTo>
                    <a:lnTo>
                      <a:pt x="114" y="10"/>
                    </a:lnTo>
                    <a:lnTo>
                      <a:pt x="120" y="14"/>
                    </a:lnTo>
                    <a:lnTo>
                      <a:pt x="126" y="16"/>
                    </a:lnTo>
                    <a:lnTo>
                      <a:pt x="132" y="20"/>
                    </a:lnTo>
                    <a:lnTo>
                      <a:pt x="138" y="24"/>
                    </a:lnTo>
                    <a:lnTo>
                      <a:pt x="144" y="26"/>
                    </a:lnTo>
                    <a:lnTo>
                      <a:pt x="148" y="30"/>
                    </a:lnTo>
                    <a:lnTo>
                      <a:pt x="152" y="32"/>
                    </a:lnTo>
                    <a:lnTo>
                      <a:pt x="156" y="36"/>
                    </a:lnTo>
                    <a:lnTo>
                      <a:pt x="160" y="38"/>
                    </a:lnTo>
                    <a:lnTo>
                      <a:pt x="162" y="40"/>
                    </a:lnTo>
                    <a:lnTo>
                      <a:pt x="166" y="42"/>
                    </a:lnTo>
                    <a:lnTo>
                      <a:pt x="168" y="44"/>
                    </a:lnTo>
                    <a:lnTo>
                      <a:pt x="168" y="46"/>
                    </a:lnTo>
                    <a:lnTo>
                      <a:pt x="168" y="46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50"/>
                    </a:lnTo>
                    <a:lnTo>
                      <a:pt x="170" y="50"/>
                    </a:lnTo>
                    <a:lnTo>
                      <a:pt x="168" y="50"/>
                    </a:lnTo>
                    <a:lnTo>
                      <a:pt x="168" y="50"/>
                    </a:lnTo>
                    <a:lnTo>
                      <a:pt x="166" y="52"/>
                    </a:lnTo>
                    <a:lnTo>
                      <a:pt x="166" y="52"/>
                    </a:lnTo>
                    <a:lnTo>
                      <a:pt x="164" y="52"/>
                    </a:lnTo>
                    <a:lnTo>
                      <a:pt x="162" y="52"/>
                    </a:lnTo>
                    <a:lnTo>
                      <a:pt x="160" y="52"/>
                    </a:lnTo>
                    <a:lnTo>
                      <a:pt x="156" y="52"/>
                    </a:lnTo>
                    <a:lnTo>
                      <a:pt x="154" y="52"/>
                    </a:lnTo>
                    <a:lnTo>
                      <a:pt x="148" y="54"/>
                    </a:lnTo>
                    <a:lnTo>
                      <a:pt x="142" y="54"/>
                    </a:lnTo>
                    <a:lnTo>
                      <a:pt x="136" y="54"/>
                    </a:lnTo>
                    <a:lnTo>
                      <a:pt x="130" y="54"/>
                    </a:lnTo>
                    <a:lnTo>
                      <a:pt x="124" y="54"/>
                    </a:lnTo>
                    <a:lnTo>
                      <a:pt x="118" y="54"/>
                    </a:lnTo>
                    <a:lnTo>
                      <a:pt x="112" y="52"/>
                    </a:lnTo>
                    <a:lnTo>
                      <a:pt x="106" y="52"/>
                    </a:lnTo>
                    <a:lnTo>
                      <a:pt x="100" y="52"/>
                    </a:lnTo>
                    <a:lnTo>
                      <a:pt x="96" y="52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2" y="50"/>
                    </a:lnTo>
                    <a:lnTo>
                      <a:pt x="76" y="48"/>
                    </a:lnTo>
                    <a:lnTo>
                      <a:pt x="70" y="48"/>
                    </a:lnTo>
                    <a:lnTo>
                      <a:pt x="66" y="48"/>
                    </a:lnTo>
                    <a:lnTo>
                      <a:pt x="60" y="46"/>
                    </a:lnTo>
                    <a:lnTo>
                      <a:pt x="56" y="46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2" y="44"/>
                    </a:lnTo>
                    <a:lnTo>
                      <a:pt x="38" y="42"/>
                    </a:lnTo>
                    <a:lnTo>
                      <a:pt x="34" y="42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2" y="38"/>
                    </a:lnTo>
                    <a:lnTo>
                      <a:pt x="18" y="34"/>
                    </a:lnTo>
                    <a:lnTo>
                      <a:pt x="14" y="32"/>
                    </a:lnTo>
                    <a:lnTo>
                      <a:pt x="10" y="30"/>
                    </a:lnTo>
                    <a:lnTo>
                      <a:pt x="6" y="28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4" name="Freeform 436"/>
              <p:cNvSpPr>
                <a:spLocks/>
              </p:cNvSpPr>
              <p:nvPr/>
            </p:nvSpPr>
            <p:spPr bwMode="auto">
              <a:xfrm>
                <a:off x="5765800" y="1397000"/>
                <a:ext cx="187325" cy="104775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30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6"/>
                  </a:cxn>
                  <a:cxn ang="0">
                    <a:pos x="12" y="50"/>
                  </a:cxn>
                  <a:cxn ang="0">
                    <a:pos x="16" y="54"/>
                  </a:cxn>
                  <a:cxn ang="0">
                    <a:pos x="22" y="58"/>
                  </a:cxn>
                  <a:cxn ang="0">
                    <a:pos x="30" y="60"/>
                  </a:cxn>
                  <a:cxn ang="0">
                    <a:pos x="38" y="62"/>
                  </a:cxn>
                  <a:cxn ang="0">
                    <a:pos x="46" y="64"/>
                  </a:cxn>
                  <a:cxn ang="0">
                    <a:pos x="54" y="66"/>
                  </a:cxn>
                  <a:cxn ang="0">
                    <a:pos x="62" y="66"/>
                  </a:cxn>
                  <a:cxn ang="0">
                    <a:pos x="72" y="66"/>
                  </a:cxn>
                  <a:cxn ang="0">
                    <a:pos x="80" y="66"/>
                  </a:cxn>
                  <a:cxn ang="0">
                    <a:pos x="88" y="64"/>
                  </a:cxn>
                  <a:cxn ang="0">
                    <a:pos x="94" y="62"/>
                  </a:cxn>
                  <a:cxn ang="0">
                    <a:pos x="102" y="58"/>
                  </a:cxn>
                  <a:cxn ang="0">
                    <a:pos x="106" y="54"/>
                  </a:cxn>
                  <a:cxn ang="0">
                    <a:pos x="112" y="50"/>
                  </a:cxn>
                  <a:cxn ang="0">
                    <a:pos x="114" y="46"/>
                  </a:cxn>
                  <a:cxn ang="0">
                    <a:pos x="118" y="42"/>
                  </a:cxn>
                  <a:cxn ang="0">
                    <a:pos x="118" y="36"/>
                  </a:cxn>
                  <a:cxn ang="0">
                    <a:pos x="118" y="32"/>
                  </a:cxn>
                  <a:cxn ang="0">
                    <a:pos x="116" y="26"/>
                  </a:cxn>
                  <a:cxn ang="0">
                    <a:pos x="114" y="22"/>
                  </a:cxn>
                  <a:cxn ang="0">
                    <a:pos x="110" y="18"/>
                  </a:cxn>
                  <a:cxn ang="0">
                    <a:pos x="104" y="14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4" y="4"/>
                  </a:cxn>
                  <a:cxn ang="0">
                    <a:pos x="76" y="2"/>
                  </a:cxn>
                  <a:cxn ang="0">
                    <a:pos x="68" y="0"/>
                  </a:cxn>
                  <a:cxn ang="0">
                    <a:pos x="60" y="0"/>
                  </a:cxn>
                </a:cxnLst>
                <a:rect l="0" t="0" r="r" b="b"/>
                <a:pathLst>
                  <a:path w="118" h="66">
                    <a:moveTo>
                      <a:pt x="60" y="0"/>
                    </a:move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8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6" y="64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4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2" y="66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72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0" y="66"/>
                    </a:lnTo>
                    <a:lnTo>
                      <a:pt x="82" y="64"/>
                    </a:lnTo>
                    <a:lnTo>
                      <a:pt x="86" y="64"/>
                    </a:lnTo>
                    <a:lnTo>
                      <a:pt x="88" y="64"/>
                    </a:lnTo>
                    <a:lnTo>
                      <a:pt x="90" y="62"/>
                    </a:lnTo>
                    <a:lnTo>
                      <a:pt x="92" y="62"/>
                    </a:lnTo>
                    <a:lnTo>
                      <a:pt x="94" y="62"/>
                    </a:lnTo>
                    <a:lnTo>
                      <a:pt x="98" y="60"/>
                    </a:lnTo>
                    <a:lnTo>
                      <a:pt x="100" y="60"/>
                    </a:lnTo>
                    <a:lnTo>
                      <a:pt x="102" y="58"/>
                    </a:lnTo>
                    <a:lnTo>
                      <a:pt x="104" y="58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8" y="54"/>
                    </a:lnTo>
                    <a:lnTo>
                      <a:pt x="110" y="52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4" y="48"/>
                    </a:lnTo>
                    <a:lnTo>
                      <a:pt x="114" y="46"/>
                    </a:lnTo>
                    <a:lnTo>
                      <a:pt x="116" y="44"/>
                    </a:lnTo>
                    <a:lnTo>
                      <a:pt x="116" y="44"/>
                    </a:lnTo>
                    <a:lnTo>
                      <a:pt x="118" y="42"/>
                    </a:lnTo>
                    <a:lnTo>
                      <a:pt x="118" y="40"/>
                    </a:lnTo>
                    <a:lnTo>
                      <a:pt x="118" y="38"/>
                    </a:lnTo>
                    <a:lnTo>
                      <a:pt x="118" y="36"/>
                    </a:lnTo>
                    <a:lnTo>
                      <a:pt x="118" y="36"/>
                    </a:lnTo>
                    <a:lnTo>
                      <a:pt x="118" y="34"/>
                    </a:lnTo>
                    <a:lnTo>
                      <a:pt x="118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6" y="26"/>
                    </a:lnTo>
                    <a:lnTo>
                      <a:pt x="116" y="24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0" y="18"/>
                    </a:lnTo>
                    <a:lnTo>
                      <a:pt x="108" y="16"/>
                    </a:lnTo>
                    <a:lnTo>
                      <a:pt x="106" y="14"/>
                    </a:lnTo>
                    <a:lnTo>
                      <a:pt x="104" y="14"/>
                    </a:lnTo>
                    <a:lnTo>
                      <a:pt x="102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5" name="Freeform 437"/>
              <p:cNvSpPr>
                <a:spLocks/>
              </p:cNvSpPr>
              <p:nvPr/>
            </p:nvSpPr>
            <p:spPr bwMode="auto">
              <a:xfrm>
                <a:off x="5768975" y="1397000"/>
                <a:ext cx="184150" cy="104775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4"/>
                  </a:cxn>
                  <a:cxn ang="0">
                    <a:pos x="10" y="48"/>
                  </a:cxn>
                  <a:cxn ang="0">
                    <a:pos x="16" y="52"/>
                  </a:cxn>
                  <a:cxn ang="0">
                    <a:pos x="22" y="56"/>
                  </a:cxn>
                  <a:cxn ang="0">
                    <a:pos x="28" y="60"/>
                  </a:cxn>
                  <a:cxn ang="0">
                    <a:pos x="36" y="62"/>
                  </a:cxn>
                  <a:cxn ang="0">
                    <a:pos x="44" y="64"/>
                  </a:cxn>
                  <a:cxn ang="0">
                    <a:pos x="52" y="64"/>
                  </a:cxn>
                  <a:cxn ang="0">
                    <a:pos x="62" y="66"/>
                  </a:cxn>
                  <a:cxn ang="0">
                    <a:pos x="70" y="64"/>
                  </a:cxn>
                  <a:cxn ang="0">
                    <a:pos x="78" y="64"/>
                  </a:cxn>
                  <a:cxn ang="0">
                    <a:pos x="86" y="62"/>
                  </a:cxn>
                  <a:cxn ang="0">
                    <a:pos x="92" y="60"/>
                  </a:cxn>
                  <a:cxn ang="0">
                    <a:pos x="98" y="58"/>
                  </a:cxn>
                  <a:cxn ang="0">
                    <a:pos x="104" y="54"/>
                  </a:cxn>
                  <a:cxn ang="0">
                    <a:pos x="108" y="50"/>
                  </a:cxn>
                  <a:cxn ang="0">
                    <a:pos x="112" y="46"/>
                  </a:cxn>
                  <a:cxn ang="0">
                    <a:pos x="114" y="42"/>
                  </a:cxn>
                  <a:cxn ang="0">
                    <a:pos x="114" y="36"/>
                  </a:cxn>
                  <a:cxn ang="0">
                    <a:pos x="114" y="32"/>
                  </a:cxn>
                  <a:cxn ang="0">
                    <a:pos x="114" y="26"/>
                  </a:cxn>
                  <a:cxn ang="0">
                    <a:pos x="110" y="22"/>
                  </a:cxn>
                  <a:cxn ang="0">
                    <a:pos x="106" y="18"/>
                  </a:cxn>
                  <a:cxn ang="0">
                    <a:pos x="102" y="14"/>
                  </a:cxn>
                  <a:cxn ang="0">
                    <a:pos x="96" y="10"/>
                  </a:cxn>
                  <a:cxn ang="0">
                    <a:pos x="90" y="6"/>
                  </a:cxn>
                  <a:cxn ang="0">
                    <a:pos x="82" y="4"/>
                  </a:cxn>
                  <a:cxn ang="0">
                    <a:pos x="74" y="2"/>
                  </a:cxn>
                  <a:cxn ang="0">
                    <a:pos x="66" y="0"/>
                  </a:cxn>
                  <a:cxn ang="0">
                    <a:pos x="58" y="0"/>
                  </a:cxn>
                </a:cxnLst>
                <a:rect l="0" t="0" r="r" b="b"/>
                <a:pathLst>
                  <a:path w="116" h="66">
                    <a:moveTo>
                      <a:pt x="58" y="0"/>
                    </a:move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42" y="62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4"/>
                    </a:lnTo>
                    <a:lnTo>
                      <a:pt x="56" y="64"/>
                    </a:lnTo>
                    <a:lnTo>
                      <a:pt x="58" y="64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6" y="64"/>
                    </a:lnTo>
                    <a:lnTo>
                      <a:pt x="70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4"/>
                    </a:lnTo>
                    <a:lnTo>
                      <a:pt x="82" y="62"/>
                    </a:lnTo>
                    <a:lnTo>
                      <a:pt x="86" y="62"/>
                    </a:lnTo>
                    <a:lnTo>
                      <a:pt x="88" y="62"/>
                    </a:lnTo>
                    <a:lnTo>
                      <a:pt x="90" y="60"/>
                    </a:lnTo>
                    <a:lnTo>
                      <a:pt x="92" y="60"/>
                    </a:lnTo>
                    <a:lnTo>
                      <a:pt x="94" y="58"/>
                    </a:lnTo>
                    <a:lnTo>
                      <a:pt x="96" y="58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2" y="54"/>
                    </a:lnTo>
                    <a:lnTo>
                      <a:pt x="104" y="54"/>
                    </a:lnTo>
                    <a:lnTo>
                      <a:pt x="106" y="52"/>
                    </a:lnTo>
                    <a:lnTo>
                      <a:pt x="106" y="52"/>
                    </a:lnTo>
                    <a:lnTo>
                      <a:pt x="108" y="50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2" y="46"/>
                    </a:lnTo>
                    <a:lnTo>
                      <a:pt x="112" y="44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6" y="34"/>
                    </a:lnTo>
                    <a:lnTo>
                      <a:pt x="114" y="34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2" y="24"/>
                    </a:lnTo>
                    <a:lnTo>
                      <a:pt x="112" y="24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6" y="18"/>
                    </a:lnTo>
                    <a:lnTo>
                      <a:pt x="106" y="16"/>
                    </a:lnTo>
                    <a:lnTo>
                      <a:pt x="104" y="14"/>
                    </a:lnTo>
                    <a:lnTo>
                      <a:pt x="102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6" y="10"/>
                    </a:lnTo>
                    <a:lnTo>
                      <a:pt x="94" y="8"/>
                    </a:lnTo>
                    <a:lnTo>
                      <a:pt x="92" y="8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6" name="Freeform 438"/>
              <p:cNvSpPr>
                <a:spLocks/>
              </p:cNvSpPr>
              <p:nvPr/>
            </p:nvSpPr>
            <p:spPr bwMode="auto">
              <a:xfrm>
                <a:off x="5775325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0"/>
                  </a:cxn>
                  <a:cxn ang="0">
                    <a:pos x="34" y="2"/>
                  </a:cxn>
                  <a:cxn ang="0">
                    <a:pos x="26" y="4"/>
                  </a:cxn>
                  <a:cxn ang="0">
                    <a:pos x="20" y="6"/>
                  </a:cxn>
                  <a:cxn ang="0">
                    <a:pos x="14" y="8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4" y="52"/>
                  </a:cxn>
                  <a:cxn ang="0">
                    <a:pos x="20" y="54"/>
                  </a:cxn>
                  <a:cxn ang="0">
                    <a:pos x="26" y="58"/>
                  </a:cxn>
                  <a:cxn ang="0">
                    <a:pos x="32" y="60"/>
                  </a:cxn>
                  <a:cxn ang="0">
                    <a:pos x="40" y="62"/>
                  </a:cxn>
                  <a:cxn ang="0">
                    <a:pos x="48" y="64"/>
                  </a:cxn>
                  <a:cxn ang="0">
                    <a:pos x="58" y="64"/>
                  </a:cxn>
                  <a:cxn ang="0">
                    <a:pos x="66" y="64"/>
                  </a:cxn>
                  <a:cxn ang="0">
                    <a:pos x="74" y="62"/>
                  </a:cxn>
                  <a:cxn ang="0">
                    <a:pos x="80" y="60"/>
                  </a:cxn>
                  <a:cxn ang="0">
                    <a:pos x="88" y="58"/>
                  </a:cxn>
                  <a:cxn ang="0">
                    <a:pos x="94" y="56"/>
                  </a:cxn>
                  <a:cxn ang="0">
                    <a:pos x="98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08" y="40"/>
                  </a:cxn>
                  <a:cxn ang="0">
                    <a:pos x="110" y="36"/>
                  </a:cxn>
                  <a:cxn ang="0">
                    <a:pos x="110" y="32"/>
                  </a:cxn>
                  <a:cxn ang="0">
                    <a:pos x="108" y="26"/>
                  </a:cxn>
                  <a:cxn ang="0">
                    <a:pos x="106" y="22"/>
                  </a:cxn>
                  <a:cxn ang="0">
                    <a:pos x="102" y="18"/>
                  </a:cxn>
                  <a:cxn ang="0">
                    <a:pos x="98" y="14"/>
                  </a:cxn>
                  <a:cxn ang="0">
                    <a:pos x="92" y="10"/>
                  </a:cxn>
                  <a:cxn ang="0">
                    <a:pos x="86" y="8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10" h="64">
                    <a:moveTo>
                      <a:pt x="54" y="0"/>
                    </a:moveTo>
                    <a:lnTo>
                      <a:pt x="52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60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38" y="62"/>
                    </a:lnTo>
                    <a:lnTo>
                      <a:pt x="40" y="62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4"/>
                    </a:lnTo>
                    <a:lnTo>
                      <a:pt x="68" y="64"/>
                    </a:lnTo>
                    <a:lnTo>
                      <a:pt x="70" y="62"/>
                    </a:lnTo>
                    <a:lnTo>
                      <a:pt x="74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2" y="60"/>
                    </a:lnTo>
                    <a:lnTo>
                      <a:pt x="86" y="60"/>
                    </a:lnTo>
                    <a:lnTo>
                      <a:pt x="88" y="58"/>
                    </a:lnTo>
                    <a:lnTo>
                      <a:pt x="90" y="58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100" y="52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4"/>
                    </a:lnTo>
                    <a:lnTo>
                      <a:pt x="108" y="42"/>
                    </a:lnTo>
                    <a:lnTo>
                      <a:pt x="108" y="40"/>
                    </a:lnTo>
                    <a:lnTo>
                      <a:pt x="110" y="40"/>
                    </a:lnTo>
                    <a:lnTo>
                      <a:pt x="110" y="38"/>
                    </a:lnTo>
                    <a:lnTo>
                      <a:pt x="110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4"/>
                    </a:lnTo>
                    <a:lnTo>
                      <a:pt x="106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0" y="16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6" y="8"/>
                    </a:lnTo>
                    <a:lnTo>
                      <a:pt x="84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7" name="Freeform 439"/>
              <p:cNvSpPr>
                <a:spLocks/>
              </p:cNvSpPr>
              <p:nvPr/>
            </p:nvSpPr>
            <p:spPr bwMode="auto">
              <a:xfrm>
                <a:off x="5778500" y="1397000"/>
                <a:ext cx="168275" cy="9842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2"/>
                  </a:cxn>
                  <a:cxn ang="0">
                    <a:pos x="32" y="2"/>
                  </a:cxn>
                  <a:cxn ang="0">
                    <a:pos x="26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4" y="50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2" y="58"/>
                  </a:cxn>
                  <a:cxn ang="0">
                    <a:pos x="40" y="60"/>
                  </a:cxn>
                  <a:cxn ang="0">
                    <a:pos x="48" y="62"/>
                  </a:cxn>
                  <a:cxn ang="0">
                    <a:pos x="56" y="62"/>
                  </a:cxn>
                  <a:cxn ang="0">
                    <a:pos x="64" y="62"/>
                  </a:cxn>
                  <a:cxn ang="0">
                    <a:pos x="72" y="60"/>
                  </a:cxn>
                  <a:cxn ang="0">
                    <a:pos x="78" y="60"/>
                  </a:cxn>
                  <a:cxn ang="0">
                    <a:pos x="84" y="58"/>
                  </a:cxn>
                  <a:cxn ang="0">
                    <a:pos x="90" y="54"/>
                  </a:cxn>
                  <a:cxn ang="0">
                    <a:pos x="96" y="52"/>
                  </a:cxn>
                  <a:cxn ang="0">
                    <a:pos x="100" y="48"/>
                  </a:cxn>
                  <a:cxn ang="0">
                    <a:pos x="104" y="44"/>
                  </a:cxn>
                  <a:cxn ang="0">
                    <a:pos x="106" y="40"/>
                  </a:cxn>
                  <a:cxn ang="0">
                    <a:pos x="106" y="36"/>
                  </a:cxn>
                  <a:cxn ang="0">
                    <a:pos x="106" y="30"/>
                  </a:cxn>
                  <a:cxn ang="0">
                    <a:pos x="104" y="26"/>
                  </a:cxn>
                  <a:cxn ang="0">
                    <a:pos x="102" y="22"/>
                  </a:cxn>
                  <a:cxn ang="0">
                    <a:pos x="98" y="18"/>
                  </a:cxn>
                  <a:cxn ang="0">
                    <a:pos x="94" y="14"/>
                  </a:cxn>
                  <a:cxn ang="0">
                    <a:pos x="90" y="10"/>
                  </a:cxn>
                  <a:cxn ang="0">
                    <a:pos x="82" y="8"/>
                  </a:cxn>
                  <a:cxn ang="0">
                    <a:pos x="76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06" h="62">
                    <a:moveTo>
                      <a:pt x="54" y="0"/>
                    </a:move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4" y="60"/>
                    </a:lnTo>
                    <a:lnTo>
                      <a:pt x="36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4" y="62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2" y="62"/>
                    </a:lnTo>
                    <a:lnTo>
                      <a:pt x="56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4" y="62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2" y="60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2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6"/>
                    </a:lnTo>
                    <a:lnTo>
                      <a:pt x="90" y="54"/>
                    </a:lnTo>
                    <a:lnTo>
                      <a:pt x="92" y="54"/>
                    </a:lnTo>
                    <a:lnTo>
                      <a:pt x="94" y="52"/>
                    </a:lnTo>
                    <a:lnTo>
                      <a:pt x="96" y="52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100" y="48"/>
                    </a:lnTo>
                    <a:lnTo>
                      <a:pt x="102" y="46"/>
                    </a:lnTo>
                    <a:lnTo>
                      <a:pt x="102" y="46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06" y="36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6" y="30"/>
                    </a:lnTo>
                    <a:lnTo>
                      <a:pt x="106" y="28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4"/>
                    </a:lnTo>
                    <a:lnTo>
                      <a:pt x="102" y="22"/>
                    </a:lnTo>
                    <a:lnTo>
                      <a:pt x="102" y="20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6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8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8" name="Freeform 440"/>
              <p:cNvSpPr>
                <a:spLocks/>
              </p:cNvSpPr>
              <p:nvPr/>
            </p:nvSpPr>
            <p:spPr bwMode="auto">
              <a:xfrm>
                <a:off x="5781675" y="1400175"/>
                <a:ext cx="16510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2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4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2" y="46"/>
                  </a:cxn>
                  <a:cxn ang="0">
                    <a:pos x="18" y="50"/>
                  </a:cxn>
                  <a:cxn ang="0">
                    <a:pos x="24" y="52"/>
                  </a:cxn>
                  <a:cxn ang="0">
                    <a:pos x="30" y="56"/>
                  </a:cxn>
                  <a:cxn ang="0">
                    <a:pos x="38" y="56"/>
                  </a:cxn>
                  <a:cxn ang="0">
                    <a:pos x="46" y="58"/>
                  </a:cxn>
                  <a:cxn ang="0">
                    <a:pos x="54" y="58"/>
                  </a:cxn>
                  <a:cxn ang="0">
                    <a:pos x="62" y="58"/>
                  </a:cxn>
                  <a:cxn ang="0">
                    <a:pos x="68" y="58"/>
                  </a:cxn>
                  <a:cxn ang="0">
                    <a:pos x="76" y="56"/>
                  </a:cxn>
                  <a:cxn ang="0">
                    <a:pos x="82" y="54"/>
                  </a:cxn>
                  <a:cxn ang="0">
                    <a:pos x="88" y="52"/>
                  </a:cxn>
                  <a:cxn ang="0">
                    <a:pos x="92" y="48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2" y="38"/>
                  </a:cxn>
                  <a:cxn ang="0">
                    <a:pos x="104" y="34"/>
                  </a:cxn>
                  <a:cxn ang="0">
                    <a:pos x="102" y="28"/>
                  </a:cxn>
                  <a:cxn ang="0">
                    <a:pos x="102" y="24"/>
                  </a:cxn>
                  <a:cxn ang="0">
                    <a:pos x="100" y="20"/>
                  </a:cxn>
                  <a:cxn ang="0">
                    <a:pos x="96" y="16"/>
                  </a:cxn>
                  <a:cxn ang="0">
                    <a:pos x="92" y="12"/>
                  </a:cxn>
                  <a:cxn ang="0">
                    <a:pos x="86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66" y="2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04" h="58">
                    <a:moveTo>
                      <a:pt x="52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6"/>
                    </a:lnTo>
                    <a:lnTo>
                      <a:pt x="34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2" y="58"/>
                    </a:lnTo>
                    <a:lnTo>
                      <a:pt x="64" y="58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72" y="58"/>
                    </a:lnTo>
                    <a:lnTo>
                      <a:pt x="74" y="56"/>
                    </a:lnTo>
                    <a:lnTo>
                      <a:pt x="76" y="56"/>
                    </a:lnTo>
                    <a:lnTo>
                      <a:pt x="78" y="56"/>
                    </a:lnTo>
                    <a:lnTo>
                      <a:pt x="80" y="54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98" y="44"/>
                    </a:lnTo>
                    <a:lnTo>
                      <a:pt x="98" y="42"/>
                    </a:lnTo>
                    <a:lnTo>
                      <a:pt x="100" y="42"/>
                    </a:lnTo>
                    <a:lnTo>
                      <a:pt x="100" y="40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6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4" y="32"/>
                    </a:lnTo>
                    <a:lnTo>
                      <a:pt x="104" y="30"/>
                    </a:lnTo>
                    <a:lnTo>
                      <a:pt x="102" y="28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8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9" name="Freeform 441"/>
              <p:cNvSpPr>
                <a:spLocks/>
              </p:cNvSpPr>
              <p:nvPr/>
            </p:nvSpPr>
            <p:spPr bwMode="auto">
              <a:xfrm>
                <a:off x="5784850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2"/>
                  </a:cxn>
                  <a:cxn ang="0">
                    <a:pos x="12" y="46"/>
                  </a:cxn>
                  <a:cxn ang="0">
                    <a:pos x="18" y="48"/>
                  </a:cxn>
                  <a:cxn ang="0">
                    <a:pos x="24" y="52"/>
                  </a:cxn>
                  <a:cxn ang="0">
                    <a:pos x="30" y="54"/>
                  </a:cxn>
                  <a:cxn ang="0">
                    <a:pos x="36" y="56"/>
                  </a:cxn>
                  <a:cxn ang="0">
                    <a:pos x="44" y="56"/>
                  </a:cxn>
                  <a:cxn ang="0">
                    <a:pos x="52" y="58"/>
                  </a:cxn>
                  <a:cxn ang="0">
                    <a:pos x="60" y="56"/>
                  </a:cxn>
                  <a:cxn ang="0">
                    <a:pos x="66" y="56"/>
                  </a:cxn>
                  <a:cxn ang="0">
                    <a:pos x="74" y="54"/>
                  </a:cxn>
                  <a:cxn ang="0">
                    <a:pos x="80" y="52"/>
                  </a:cxn>
                  <a:cxn ang="0">
                    <a:pos x="84" y="50"/>
                  </a:cxn>
                  <a:cxn ang="0">
                    <a:pos x="90" y="48"/>
                  </a:cxn>
                  <a:cxn ang="0">
                    <a:pos x="94" y="44"/>
                  </a:cxn>
                  <a:cxn ang="0">
                    <a:pos x="96" y="40"/>
                  </a:cxn>
                  <a:cxn ang="0">
                    <a:pos x="98" y="36"/>
                  </a:cxn>
                  <a:cxn ang="0">
                    <a:pos x="100" y="32"/>
                  </a:cxn>
                  <a:cxn ang="0">
                    <a:pos x="100" y="28"/>
                  </a:cxn>
                  <a:cxn ang="0">
                    <a:pos x="98" y="24"/>
                  </a:cxn>
                  <a:cxn ang="0">
                    <a:pos x="96" y="20"/>
                  </a:cxn>
                  <a:cxn ang="0">
                    <a:pos x="92" y="16"/>
                  </a:cxn>
                  <a:cxn ang="0">
                    <a:pos x="88" y="12"/>
                  </a:cxn>
                  <a:cxn ang="0">
                    <a:pos x="84" y="10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58" y="0"/>
                  </a:cxn>
                  <a:cxn ang="0">
                    <a:pos x="50" y="0"/>
                  </a:cxn>
                </a:cxnLst>
                <a:rect l="0" t="0" r="r" b="b"/>
                <a:pathLst>
                  <a:path w="100" h="58">
                    <a:moveTo>
                      <a:pt x="50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4"/>
                    </a:lnTo>
                    <a:lnTo>
                      <a:pt x="80" y="52"/>
                    </a:lnTo>
                    <a:lnTo>
                      <a:pt x="82" y="52"/>
                    </a:lnTo>
                    <a:lnTo>
                      <a:pt x="84" y="52"/>
                    </a:lnTo>
                    <a:lnTo>
                      <a:pt x="84" y="50"/>
                    </a:lnTo>
                    <a:lnTo>
                      <a:pt x="86" y="50"/>
                    </a:lnTo>
                    <a:lnTo>
                      <a:pt x="88" y="48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4" y="44"/>
                    </a:lnTo>
                    <a:lnTo>
                      <a:pt x="94" y="44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38"/>
                    </a:lnTo>
                    <a:lnTo>
                      <a:pt x="98" y="36"/>
                    </a:lnTo>
                    <a:lnTo>
                      <a:pt x="100" y="36"/>
                    </a:lnTo>
                    <a:lnTo>
                      <a:pt x="100" y="34"/>
                    </a:lnTo>
                    <a:lnTo>
                      <a:pt x="100" y="32"/>
                    </a:lnTo>
                    <a:lnTo>
                      <a:pt x="100" y="32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98" y="26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2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4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0" y="14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6" y="10"/>
                    </a:lnTo>
                    <a:lnTo>
                      <a:pt x="84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0" name="Freeform 442"/>
              <p:cNvSpPr>
                <a:spLocks/>
              </p:cNvSpPr>
              <p:nvPr/>
            </p:nvSpPr>
            <p:spPr bwMode="auto">
              <a:xfrm>
                <a:off x="5788025" y="1400175"/>
                <a:ext cx="152400" cy="88900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4"/>
                  </a:cxn>
                  <a:cxn ang="0">
                    <a:pos x="16" y="48"/>
                  </a:cxn>
                  <a:cxn ang="0">
                    <a:pos x="22" y="50"/>
                  </a:cxn>
                  <a:cxn ang="0">
                    <a:pos x="28" y="52"/>
                  </a:cxn>
                  <a:cxn ang="0">
                    <a:pos x="36" y="54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8" y="56"/>
                  </a:cxn>
                  <a:cxn ang="0">
                    <a:pos x="64" y="54"/>
                  </a:cxn>
                  <a:cxn ang="0">
                    <a:pos x="70" y="54"/>
                  </a:cxn>
                  <a:cxn ang="0">
                    <a:pos x="76" y="52"/>
                  </a:cxn>
                  <a:cxn ang="0">
                    <a:pos x="82" y="50"/>
                  </a:cxn>
                  <a:cxn ang="0">
                    <a:pos x="86" y="46"/>
                  </a:cxn>
                  <a:cxn ang="0">
                    <a:pos x="90" y="44"/>
                  </a:cxn>
                  <a:cxn ang="0">
                    <a:pos x="94" y="40"/>
                  </a:cxn>
                  <a:cxn ang="0">
                    <a:pos x="96" y="36"/>
                  </a:cxn>
                  <a:cxn ang="0">
                    <a:pos x="96" y="32"/>
                  </a:cxn>
                  <a:cxn ang="0">
                    <a:pos x="96" y="28"/>
                  </a:cxn>
                  <a:cxn ang="0">
                    <a:pos x="96" y="24"/>
                  </a:cxn>
                  <a:cxn ang="0">
                    <a:pos x="92" y="20"/>
                  </a:cxn>
                  <a:cxn ang="0">
                    <a:pos x="90" y="16"/>
                  </a:cxn>
                  <a:cxn ang="0">
                    <a:pos x="86" y="12"/>
                  </a:cxn>
                  <a:cxn ang="0">
                    <a:pos x="82" y="10"/>
                  </a:cxn>
                  <a:cxn ang="0">
                    <a:pos x="76" y="6"/>
                  </a:cxn>
                  <a:cxn ang="0">
                    <a:pos x="70" y="4"/>
                  </a:cxn>
                  <a:cxn ang="0">
                    <a:pos x="64" y="2"/>
                  </a:cxn>
                  <a:cxn ang="0">
                    <a:pos x="56" y="0"/>
                  </a:cxn>
                  <a:cxn ang="0">
                    <a:pos x="48" y="0"/>
                  </a:cxn>
                </a:cxnLst>
                <a:rect l="0" t="0" r="r" b="b"/>
                <a:pathLst>
                  <a:path w="96" h="56">
                    <a:moveTo>
                      <a:pt x="48" y="0"/>
                    </a:move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0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8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4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4"/>
                    </a:lnTo>
                    <a:lnTo>
                      <a:pt x="74" y="52"/>
                    </a:lnTo>
                    <a:lnTo>
                      <a:pt x="76" y="52"/>
                    </a:lnTo>
                    <a:lnTo>
                      <a:pt x="78" y="52"/>
                    </a:lnTo>
                    <a:lnTo>
                      <a:pt x="80" y="50"/>
                    </a:lnTo>
                    <a:lnTo>
                      <a:pt x="82" y="50"/>
                    </a:lnTo>
                    <a:lnTo>
                      <a:pt x="84" y="48"/>
                    </a:lnTo>
                    <a:lnTo>
                      <a:pt x="86" y="48"/>
                    </a:lnTo>
                    <a:lnTo>
                      <a:pt x="86" y="46"/>
                    </a:lnTo>
                    <a:lnTo>
                      <a:pt x="88" y="46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96" y="24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2" y="20"/>
                    </a:lnTo>
                    <a:lnTo>
                      <a:pt x="92" y="18"/>
                    </a:lnTo>
                    <a:lnTo>
                      <a:pt x="92" y="18"/>
                    </a:lnTo>
                    <a:lnTo>
                      <a:pt x="90" y="16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6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78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1" name="Freeform 443"/>
              <p:cNvSpPr>
                <a:spLocks/>
              </p:cNvSpPr>
              <p:nvPr/>
            </p:nvSpPr>
            <p:spPr bwMode="auto">
              <a:xfrm>
                <a:off x="5791200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2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8" y="40"/>
                  </a:cxn>
                  <a:cxn ang="0">
                    <a:pos x="12" y="42"/>
                  </a:cxn>
                  <a:cxn ang="0">
                    <a:pos x="16" y="46"/>
                  </a:cxn>
                  <a:cxn ang="0">
                    <a:pos x="22" y="48"/>
                  </a:cxn>
                  <a:cxn ang="0">
                    <a:pos x="28" y="50"/>
                  </a:cxn>
                  <a:cxn ang="0">
                    <a:pos x="34" y="52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6" y="54"/>
                  </a:cxn>
                  <a:cxn ang="0">
                    <a:pos x="62" y="54"/>
                  </a:cxn>
                  <a:cxn ang="0">
                    <a:pos x="68" y="52"/>
                  </a:cxn>
                  <a:cxn ang="0">
                    <a:pos x="74" y="50"/>
                  </a:cxn>
                  <a:cxn ang="0">
                    <a:pos x="78" y="48"/>
                  </a:cxn>
                  <a:cxn ang="0">
                    <a:pos x="84" y="46"/>
                  </a:cxn>
                  <a:cxn ang="0">
                    <a:pos x="88" y="42"/>
                  </a:cxn>
                  <a:cxn ang="0">
                    <a:pos x="90" y="40"/>
                  </a:cxn>
                  <a:cxn ang="0">
                    <a:pos x="92" y="36"/>
                  </a:cxn>
                  <a:cxn ang="0">
                    <a:pos x="94" y="32"/>
                  </a:cxn>
                  <a:cxn ang="0">
                    <a:pos x="94" y="28"/>
                  </a:cxn>
                  <a:cxn ang="0">
                    <a:pos x="92" y="24"/>
                  </a:cxn>
                  <a:cxn ang="0">
                    <a:pos x="90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78" y="10"/>
                  </a:cxn>
                  <a:cxn ang="0">
                    <a:pos x="74" y="8"/>
                  </a:cxn>
                  <a:cxn ang="0">
                    <a:pos x="68" y="4"/>
                  </a:cxn>
                  <a:cxn ang="0">
                    <a:pos x="62" y="2"/>
                  </a:cxn>
                  <a:cxn ang="0">
                    <a:pos x="54" y="2"/>
                  </a:cxn>
                  <a:cxn ang="0">
                    <a:pos x="48" y="0"/>
                  </a:cxn>
                </a:cxnLst>
                <a:rect l="0" t="0" r="r" b="b"/>
                <a:pathLst>
                  <a:path w="94" h="54">
                    <a:moveTo>
                      <a:pt x="48" y="0"/>
                    </a:move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50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4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2" y="52"/>
                    </a:lnTo>
                    <a:lnTo>
                      <a:pt x="74" y="50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80" y="48"/>
                    </a:lnTo>
                    <a:lnTo>
                      <a:pt x="82" y="46"/>
                    </a:lnTo>
                    <a:lnTo>
                      <a:pt x="84" y="46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2" y="34"/>
                    </a:lnTo>
                    <a:lnTo>
                      <a:pt x="92" y="34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30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2" y="26"/>
                    </a:lnTo>
                    <a:lnTo>
                      <a:pt x="92" y="24"/>
                    </a:lnTo>
                    <a:lnTo>
                      <a:pt x="92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4" y="14"/>
                    </a:lnTo>
                    <a:lnTo>
                      <a:pt x="84" y="12"/>
                    </a:lnTo>
                    <a:lnTo>
                      <a:pt x="82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4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2" name="Freeform 444"/>
              <p:cNvSpPr>
                <a:spLocks/>
              </p:cNvSpPr>
              <p:nvPr/>
            </p:nvSpPr>
            <p:spPr bwMode="auto">
              <a:xfrm>
                <a:off x="5794375" y="1400175"/>
                <a:ext cx="142875" cy="82550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38"/>
                  </a:cxn>
                  <a:cxn ang="0">
                    <a:pos x="10" y="42"/>
                  </a:cxn>
                  <a:cxn ang="0">
                    <a:pos x="16" y="44"/>
                  </a:cxn>
                  <a:cxn ang="0">
                    <a:pos x="20" y="48"/>
                  </a:cxn>
                  <a:cxn ang="0">
                    <a:pos x="26" y="50"/>
                  </a:cxn>
                  <a:cxn ang="0">
                    <a:pos x="32" y="50"/>
                  </a:cxn>
                  <a:cxn ang="0">
                    <a:pos x="40" y="52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60" y="52"/>
                  </a:cxn>
                  <a:cxn ang="0">
                    <a:pos x="66" y="50"/>
                  </a:cxn>
                  <a:cxn ang="0">
                    <a:pos x="72" y="50"/>
                  </a:cxn>
                  <a:cxn ang="0">
                    <a:pos x="76" y="48"/>
                  </a:cxn>
                  <a:cxn ang="0">
                    <a:pos x="80" y="44"/>
                  </a:cxn>
                  <a:cxn ang="0">
                    <a:pos x="84" y="42"/>
                  </a:cxn>
                  <a:cxn ang="0">
                    <a:pos x="86" y="38"/>
                  </a:cxn>
                  <a:cxn ang="0">
                    <a:pos x="88" y="36"/>
                  </a:cxn>
                  <a:cxn ang="0">
                    <a:pos x="90" y="32"/>
                  </a:cxn>
                  <a:cxn ang="0">
                    <a:pos x="90" y="28"/>
                  </a:cxn>
                  <a:cxn ang="0">
                    <a:pos x="88" y="24"/>
                  </a:cxn>
                  <a:cxn ang="0">
                    <a:pos x="86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2" y="2"/>
                  </a:cxn>
                  <a:cxn ang="0">
                    <a:pos x="46" y="2"/>
                  </a:cxn>
                </a:cxnLst>
                <a:rect l="0" t="0" r="r" b="b"/>
                <a:pathLst>
                  <a:path w="90" h="52">
                    <a:moveTo>
                      <a:pt x="46" y="2"/>
                    </a:move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2"/>
                    </a:lnTo>
                    <a:lnTo>
                      <a:pt x="38" y="52"/>
                    </a:lnTo>
                    <a:lnTo>
                      <a:pt x="40" y="52"/>
                    </a:lnTo>
                    <a:lnTo>
                      <a:pt x="42" y="52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8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0" y="44"/>
                    </a:lnTo>
                    <a:lnTo>
                      <a:pt x="82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90" y="34"/>
                    </a:lnTo>
                    <a:lnTo>
                      <a:pt x="90" y="32"/>
                    </a:lnTo>
                    <a:lnTo>
                      <a:pt x="90" y="32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88" y="24"/>
                    </a:lnTo>
                    <a:lnTo>
                      <a:pt x="88" y="22"/>
                    </a:lnTo>
                    <a:lnTo>
                      <a:pt x="88" y="22"/>
                    </a:lnTo>
                    <a:lnTo>
                      <a:pt x="86" y="20"/>
                    </a:lnTo>
                    <a:lnTo>
                      <a:pt x="86" y="18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2"/>
                    </a:lnTo>
                    <a:lnTo>
                      <a:pt x="78" y="10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3" name="Freeform 445"/>
              <p:cNvSpPr>
                <a:spLocks/>
              </p:cNvSpPr>
              <p:nvPr/>
            </p:nvSpPr>
            <p:spPr bwMode="auto">
              <a:xfrm>
                <a:off x="5797550" y="1403350"/>
                <a:ext cx="136525" cy="7937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4" y="0"/>
                  </a:cxn>
                  <a:cxn ang="0">
                    <a:pos x="28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6" y="36"/>
                  </a:cxn>
                  <a:cxn ang="0">
                    <a:pos x="10" y="38"/>
                  </a:cxn>
                  <a:cxn ang="0">
                    <a:pos x="14" y="42"/>
                  </a:cxn>
                  <a:cxn ang="0">
                    <a:pos x="20" y="44"/>
                  </a:cxn>
                  <a:cxn ang="0">
                    <a:pos x="26" y="46"/>
                  </a:cxn>
                  <a:cxn ang="0">
                    <a:pos x="32" y="48"/>
                  </a:cxn>
                  <a:cxn ang="0">
                    <a:pos x="38" y="48"/>
                  </a:cxn>
                  <a:cxn ang="0">
                    <a:pos x="44" y="50"/>
                  </a:cxn>
                  <a:cxn ang="0">
                    <a:pos x="50" y="50"/>
                  </a:cxn>
                  <a:cxn ang="0">
                    <a:pos x="58" y="48"/>
                  </a:cxn>
                  <a:cxn ang="0">
                    <a:pos x="62" y="48"/>
                  </a:cxn>
                  <a:cxn ang="0">
                    <a:pos x="68" y="46"/>
                  </a:cxn>
                  <a:cxn ang="0">
                    <a:pos x="74" y="44"/>
                  </a:cxn>
                  <a:cxn ang="0">
                    <a:pos x="78" y="42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2"/>
                  </a:cxn>
                  <a:cxn ang="0">
                    <a:pos x="86" y="30"/>
                  </a:cxn>
                  <a:cxn ang="0">
                    <a:pos x="86" y="26"/>
                  </a:cxn>
                  <a:cxn ang="0">
                    <a:pos x="86" y="22"/>
                  </a:cxn>
                  <a:cxn ang="0">
                    <a:pos x="84" y="18"/>
                  </a:cxn>
                  <a:cxn ang="0">
                    <a:pos x="80" y="14"/>
                  </a:cxn>
                  <a:cxn ang="0">
                    <a:pos x="78" y="12"/>
                  </a:cxn>
                  <a:cxn ang="0">
                    <a:pos x="74" y="8"/>
                  </a:cxn>
                  <a:cxn ang="0">
                    <a:pos x="68" y="6"/>
                  </a:cxn>
                  <a:cxn ang="0">
                    <a:pos x="64" y="4"/>
                  </a:cxn>
                  <a:cxn ang="0">
                    <a:pos x="58" y="2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86" h="50">
                    <a:moveTo>
                      <a:pt x="44" y="0"/>
                    </a:move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50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50" y="50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6" y="46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4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6" y="42"/>
                    </a:lnTo>
                    <a:lnTo>
                      <a:pt x="78" y="42"/>
                    </a:lnTo>
                    <a:lnTo>
                      <a:pt x="78" y="4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2" y="38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4"/>
                    </a:lnTo>
                    <a:lnTo>
                      <a:pt x="86" y="32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6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4" name="Freeform 446"/>
              <p:cNvSpPr>
                <a:spLocks/>
              </p:cNvSpPr>
              <p:nvPr/>
            </p:nvSpPr>
            <p:spPr bwMode="auto">
              <a:xfrm>
                <a:off x="5800725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4"/>
                  </a:cxn>
                  <a:cxn ang="0">
                    <a:pos x="10" y="38"/>
                  </a:cxn>
                  <a:cxn ang="0">
                    <a:pos x="14" y="40"/>
                  </a:cxn>
                  <a:cxn ang="0">
                    <a:pos x="18" y="42"/>
                  </a:cxn>
                  <a:cxn ang="0">
                    <a:pos x="24" y="44"/>
                  </a:cxn>
                  <a:cxn ang="0">
                    <a:pos x="30" y="46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8"/>
                  </a:cxn>
                  <a:cxn ang="0">
                    <a:pos x="54" y="48"/>
                  </a:cxn>
                  <a:cxn ang="0">
                    <a:pos x="60" y="46"/>
                  </a:cxn>
                  <a:cxn ang="0">
                    <a:pos x="66" y="44"/>
                  </a:cxn>
                  <a:cxn ang="0">
                    <a:pos x="70" y="44"/>
                  </a:cxn>
                  <a:cxn ang="0">
                    <a:pos x="74" y="40"/>
                  </a:cxn>
                  <a:cxn ang="0">
                    <a:pos x="78" y="38"/>
                  </a:cxn>
                  <a:cxn ang="0">
                    <a:pos x="80" y="36"/>
                  </a:cxn>
                  <a:cxn ang="0">
                    <a:pos x="82" y="32"/>
                  </a:cxn>
                  <a:cxn ang="0">
                    <a:pos x="84" y="28"/>
                  </a:cxn>
                  <a:cxn ang="0">
                    <a:pos x="84" y="24"/>
                  </a:cxn>
                  <a:cxn ang="0">
                    <a:pos x="82" y="22"/>
                  </a:cxn>
                  <a:cxn ang="0">
                    <a:pos x="80" y="18"/>
                  </a:cxn>
                  <a:cxn ang="0">
                    <a:pos x="78" y="14"/>
                  </a:cxn>
                  <a:cxn ang="0">
                    <a:pos x="74" y="12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0"/>
                  </a:cxn>
                  <a:cxn ang="0">
                    <a:pos x="42" y="0"/>
                  </a:cxn>
                </a:cxnLst>
                <a:rect l="0" t="0" r="r" b="b"/>
                <a:pathLst>
                  <a:path w="84" h="48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6"/>
                    </a:lnTo>
                    <a:lnTo>
                      <a:pt x="66" y="44"/>
                    </a:lnTo>
                    <a:lnTo>
                      <a:pt x="68" y="44"/>
                    </a:lnTo>
                    <a:lnTo>
                      <a:pt x="68" y="44"/>
                    </a:lnTo>
                    <a:lnTo>
                      <a:pt x="70" y="44"/>
                    </a:lnTo>
                    <a:lnTo>
                      <a:pt x="72" y="42"/>
                    </a:lnTo>
                    <a:lnTo>
                      <a:pt x="74" y="42"/>
                    </a:lnTo>
                    <a:lnTo>
                      <a:pt x="74" y="40"/>
                    </a:lnTo>
                    <a:lnTo>
                      <a:pt x="76" y="40"/>
                    </a:lnTo>
                    <a:lnTo>
                      <a:pt x="76" y="40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2" y="34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4" y="30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4" y="24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78" y="16"/>
                    </a:lnTo>
                    <a:lnTo>
                      <a:pt x="78" y="14"/>
                    </a:lnTo>
                    <a:lnTo>
                      <a:pt x="76" y="14"/>
                    </a:lnTo>
                    <a:lnTo>
                      <a:pt x="76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5" name="Freeform 447"/>
              <p:cNvSpPr>
                <a:spLocks/>
              </p:cNvSpPr>
              <p:nvPr/>
            </p:nvSpPr>
            <p:spPr bwMode="auto">
              <a:xfrm>
                <a:off x="5803900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6"/>
                  </a:cxn>
                  <a:cxn ang="0">
                    <a:pos x="14" y="38"/>
                  </a:cxn>
                  <a:cxn ang="0">
                    <a:pos x="18" y="40"/>
                  </a:cxn>
                  <a:cxn ang="0">
                    <a:pos x="24" y="42"/>
                  </a:cxn>
                  <a:cxn ang="0">
                    <a:pos x="28" y="44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6"/>
                  </a:cxn>
                  <a:cxn ang="0">
                    <a:pos x="58" y="46"/>
                  </a:cxn>
                  <a:cxn ang="0">
                    <a:pos x="62" y="44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4" y="38"/>
                  </a:cxn>
                  <a:cxn ang="0">
                    <a:pos x="78" y="34"/>
                  </a:cxn>
                  <a:cxn ang="0">
                    <a:pos x="80" y="32"/>
                  </a:cxn>
                  <a:cxn ang="0">
                    <a:pos x="80" y="28"/>
                  </a:cxn>
                  <a:cxn ang="0">
                    <a:pos x="80" y="24"/>
                  </a:cxn>
                  <a:cxn ang="0">
                    <a:pos x="80" y="22"/>
                  </a:cxn>
                  <a:cxn ang="0">
                    <a:pos x="78" y="18"/>
                  </a:cxn>
                  <a:cxn ang="0">
                    <a:pos x="74" y="14"/>
                  </a:cxn>
                  <a:cxn ang="0">
                    <a:pos x="72" y="12"/>
                  </a:cxn>
                  <a:cxn ang="0">
                    <a:pos x="68" y="8"/>
                  </a:cxn>
                  <a:cxn ang="0">
                    <a:pos x="64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48" y="2"/>
                  </a:cxn>
                  <a:cxn ang="0">
                    <a:pos x="42" y="0"/>
                  </a:cxn>
                </a:cxnLst>
                <a:rect l="0" t="0" r="r" b="b"/>
                <a:pathLst>
                  <a:path w="80" h="46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6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6" y="42"/>
                    </a:lnTo>
                    <a:lnTo>
                      <a:pt x="68" y="42"/>
                    </a:lnTo>
                    <a:lnTo>
                      <a:pt x="68" y="42"/>
                    </a:lnTo>
                    <a:lnTo>
                      <a:pt x="70" y="40"/>
                    </a:lnTo>
                    <a:lnTo>
                      <a:pt x="72" y="40"/>
                    </a:lnTo>
                    <a:lnTo>
                      <a:pt x="72" y="40"/>
                    </a:lnTo>
                    <a:lnTo>
                      <a:pt x="74" y="38"/>
                    </a:lnTo>
                    <a:lnTo>
                      <a:pt x="74" y="38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8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0" y="30"/>
                    </a:lnTo>
                    <a:lnTo>
                      <a:pt x="80" y="28"/>
                    </a:lnTo>
                    <a:lnTo>
                      <a:pt x="80" y="26"/>
                    </a:lnTo>
                    <a:lnTo>
                      <a:pt x="80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78" y="20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6" name="Freeform 448"/>
              <p:cNvSpPr>
                <a:spLocks/>
              </p:cNvSpPr>
              <p:nvPr/>
            </p:nvSpPr>
            <p:spPr bwMode="auto">
              <a:xfrm>
                <a:off x="5807075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2" y="38"/>
                  </a:cxn>
                  <a:cxn ang="0">
                    <a:pos x="18" y="40"/>
                  </a:cxn>
                  <a:cxn ang="0">
                    <a:pos x="22" y="42"/>
                  </a:cxn>
                  <a:cxn ang="0">
                    <a:pos x="28" y="42"/>
                  </a:cxn>
                  <a:cxn ang="0">
                    <a:pos x="34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4"/>
                  </a:cxn>
                  <a:cxn ang="0">
                    <a:pos x="56" y="44"/>
                  </a:cxn>
                  <a:cxn ang="0">
                    <a:pos x="60" y="42"/>
                  </a:cxn>
                  <a:cxn ang="0">
                    <a:pos x="64" y="40"/>
                  </a:cxn>
                  <a:cxn ang="0">
                    <a:pos x="68" y="38"/>
                  </a:cxn>
                  <a:cxn ang="0">
                    <a:pos x="72" y="36"/>
                  </a:cxn>
                  <a:cxn ang="0">
                    <a:pos x="74" y="34"/>
                  </a:cxn>
                  <a:cxn ang="0">
                    <a:pos x="76" y="30"/>
                  </a:cxn>
                  <a:cxn ang="0">
                    <a:pos x="76" y="28"/>
                  </a:cxn>
                  <a:cxn ang="0">
                    <a:pos x="76" y="24"/>
                  </a:cxn>
                  <a:cxn ang="0">
                    <a:pos x="76" y="22"/>
                  </a:cxn>
                  <a:cxn ang="0">
                    <a:pos x="74" y="18"/>
                  </a:cxn>
                  <a:cxn ang="0">
                    <a:pos x="72" y="14"/>
                  </a:cxn>
                  <a:cxn ang="0">
                    <a:pos x="68" y="12"/>
                  </a:cxn>
                  <a:cxn ang="0">
                    <a:pos x="66" y="10"/>
                  </a:cxn>
                  <a:cxn ang="0">
                    <a:pos x="62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6" y="2"/>
                  </a:cxn>
                  <a:cxn ang="0">
                    <a:pos x="40" y="2"/>
                  </a:cxn>
                </a:cxnLst>
                <a:rect l="0" t="0" r="r" b="b"/>
                <a:pathLst>
                  <a:path w="76" h="44">
                    <a:moveTo>
                      <a:pt x="40" y="2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60" y="42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68" y="38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2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7" name="Freeform 449"/>
              <p:cNvSpPr>
                <a:spLocks/>
              </p:cNvSpPr>
              <p:nvPr/>
            </p:nvSpPr>
            <p:spPr bwMode="auto">
              <a:xfrm>
                <a:off x="5810250" y="1406525"/>
                <a:ext cx="117475" cy="6667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0" y="0"/>
                  </a:cxn>
                  <a:cxn ang="0">
                    <a:pos x="24" y="0"/>
                  </a:cxn>
                  <a:cxn ang="0">
                    <a:pos x="20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6" y="28"/>
                  </a:cxn>
                  <a:cxn ang="0">
                    <a:pos x="8" y="32"/>
                  </a:cxn>
                  <a:cxn ang="0">
                    <a:pos x="12" y="34"/>
                  </a:cxn>
                  <a:cxn ang="0">
                    <a:pos x="16" y="36"/>
                  </a:cxn>
                  <a:cxn ang="0">
                    <a:pos x="22" y="38"/>
                  </a:cxn>
                  <a:cxn ang="0">
                    <a:pos x="26" y="40"/>
                  </a:cxn>
                  <a:cxn ang="0">
                    <a:pos x="32" y="40"/>
                  </a:cxn>
                  <a:cxn ang="0">
                    <a:pos x="38" y="42"/>
                  </a:cxn>
                  <a:cxn ang="0">
                    <a:pos x="42" y="42"/>
                  </a:cxn>
                  <a:cxn ang="0">
                    <a:pos x="48" y="42"/>
                  </a:cxn>
                  <a:cxn ang="0">
                    <a:pos x="52" y="40"/>
                  </a:cxn>
                  <a:cxn ang="0">
                    <a:pos x="58" y="40"/>
                  </a:cxn>
                  <a:cxn ang="0">
                    <a:pos x="62" y="38"/>
                  </a:cxn>
                  <a:cxn ang="0">
                    <a:pos x="66" y="36"/>
                  </a:cxn>
                  <a:cxn ang="0">
                    <a:pos x="68" y="34"/>
                  </a:cxn>
                  <a:cxn ang="0">
                    <a:pos x="70" y="32"/>
                  </a:cxn>
                  <a:cxn ang="0">
                    <a:pos x="72" y="28"/>
                  </a:cxn>
                  <a:cxn ang="0">
                    <a:pos x="74" y="26"/>
                  </a:cxn>
                  <a:cxn ang="0">
                    <a:pos x="74" y="22"/>
                  </a:cxn>
                  <a:cxn ang="0">
                    <a:pos x="72" y="18"/>
                  </a:cxn>
                  <a:cxn ang="0">
                    <a:pos x="72" y="16"/>
                  </a:cxn>
                  <a:cxn ang="0">
                    <a:pos x="70" y="12"/>
                  </a:cxn>
                  <a:cxn ang="0">
                    <a:pos x="66" y="10"/>
                  </a:cxn>
                  <a:cxn ang="0">
                    <a:pos x="62" y="8"/>
                  </a:cxn>
                  <a:cxn ang="0">
                    <a:pos x="58" y="6"/>
                  </a:cxn>
                  <a:cxn ang="0">
                    <a:pos x="54" y="4"/>
                  </a:cxn>
                  <a:cxn ang="0">
                    <a:pos x="50" y="2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74" h="42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52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2" y="28"/>
                    </a:lnTo>
                    <a:lnTo>
                      <a:pt x="74" y="26"/>
                    </a:lnTo>
                    <a:lnTo>
                      <a:pt x="74" y="26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72" y="16"/>
                    </a:lnTo>
                    <a:lnTo>
                      <a:pt x="72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8" name="Freeform 450"/>
              <p:cNvSpPr>
                <a:spLocks/>
              </p:cNvSpPr>
              <p:nvPr/>
            </p:nvSpPr>
            <p:spPr bwMode="auto">
              <a:xfrm>
                <a:off x="5813425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8" y="0"/>
                  </a:cxn>
                  <a:cxn ang="0">
                    <a:pos x="24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2" y="22"/>
                  </a:cxn>
                  <a:cxn ang="0">
                    <a:pos x="2" y="24"/>
                  </a:cxn>
                  <a:cxn ang="0">
                    <a:pos x="6" y="28"/>
                  </a:cxn>
                  <a:cxn ang="0">
                    <a:pos x="8" y="30"/>
                  </a:cxn>
                  <a:cxn ang="0">
                    <a:pos x="12" y="32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4" y="38"/>
                  </a:cxn>
                  <a:cxn ang="0">
                    <a:pos x="30" y="40"/>
                  </a:cxn>
                  <a:cxn ang="0">
                    <a:pos x="36" y="40"/>
                  </a:cxn>
                  <a:cxn ang="0">
                    <a:pos x="40" y="40"/>
                  </a:cxn>
                  <a:cxn ang="0">
                    <a:pos x="46" y="40"/>
                  </a:cxn>
                  <a:cxn ang="0">
                    <a:pos x="50" y="40"/>
                  </a:cxn>
                  <a:cxn ang="0">
                    <a:pos x="54" y="38"/>
                  </a:cxn>
                  <a:cxn ang="0">
                    <a:pos x="58" y="36"/>
                  </a:cxn>
                  <a:cxn ang="0">
                    <a:pos x="62" y="34"/>
                  </a:cxn>
                  <a:cxn ang="0">
                    <a:pos x="66" y="32"/>
                  </a:cxn>
                  <a:cxn ang="0">
                    <a:pos x="68" y="30"/>
                  </a:cxn>
                  <a:cxn ang="0">
                    <a:pos x="70" y="28"/>
                  </a:cxn>
                  <a:cxn ang="0">
                    <a:pos x="70" y="24"/>
                  </a:cxn>
                  <a:cxn ang="0">
                    <a:pos x="70" y="22"/>
                  </a:cxn>
                  <a:cxn ang="0">
                    <a:pos x="70" y="18"/>
                  </a:cxn>
                  <a:cxn ang="0">
                    <a:pos x="68" y="16"/>
                  </a:cxn>
                  <a:cxn ang="0">
                    <a:pos x="66" y="14"/>
                  </a:cxn>
                  <a:cxn ang="0">
                    <a:pos x="64" y="10"/>
                  </a:cxn>
                  <a:cxn ang="0">
                    <a:pos x="60" y="8"/>
                  </a:cxn>
                  <a:cxn ang="0">
                    <a:pos x="56" y="6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2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40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6" y="40"/>
                    </a:lnTo>
                    <a:lnTo>
                      <a:pt x="48" y="40"/>
                    </a:lnTo>
                    <a:lnTo>
                      <a:pt x="48" y="40"/>
                    </a:lnTo>
                    <a:lnTo>
                      <a:pt x="50" y="40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2" y="10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9" name="Freeform 451"/>
              <p:cNvSpPr>
                <a:spLocks/>
              </p:cNvSpPr>
              <p:nvPr/>
            </p:nvSpPr>
            <p:spPr bwMode="auto">
              <a:xfrm>
                <a:off x="5816600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28" y="0"/>
                  </a:cxn>
                  <a:cxn ang="0">
                    <a:pos x="22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4"/>
                  </a:cxn>
                  <a:cxn ang="0">
                    <a:pos x="6" y="26"/>
                  </a:cxn>
                  <a:cxn ang="0">
                    <a:pos x="8" y="28"/>
                  </a:cxn>
                  <a:cxn ang="0">
                    <a:pos x="12" y="32"/>
                  </a:cxn>
                  <a:cxn ang="0">
                    <a:pos x="14" y="34"/>
                  </a:cxn>
                  <a:cxn ang="0">
                    <a:pos x="18" y="34"/>
                  </a:cxn>
                  <a:cxn ang="0">
                    <a:pos x="24" y="36"/>
                  </a:cxn>
                  <a:cxn ang="0">
                    <a:pos x="28" y="38"/>
                  </a:cxn>
                  <a:cxn ang="0">
                    <a:pos x="34" y="38"/>
                  </a:cxn>
                  <a:cxn ang="0">
                    <a:pos x="38" y="38"/>
                  </a:cxn>
                  <a:cxn ang="0">
                    <a:pos x="44" y="38"/>
                  </a:cxn>
                  <a:cxn ang="0">
                    <a:pos x="48" y="38"/>
                  </a:cxn>
                  <a:cxn ang="0">
                    <a:pos x="52" y="36"/>
                  </a:cxn>
                  <a:cxn ang="0">
                    <a:pos x="56" y="36"/>
                  </a:cxn>
                  <a:cxn ang="0">
                    <a:pos x="60" y="34"/>
                  </a:cxn>
                  <a:cxn ang="0">
                    <a:pos x="62" y="32"/>
                  </a:cxn>
                  <a:cxn ang="0">
                    <a:pos x="64" y="30"/>
                  </a:cxn>
                  <a:cxn ang="0">
                    <a:pos x="66" y="28"/>
                  </a:cxn>
                  <a:cxn ang="0">
                    <a:pos x="66" y="24"/>
                  </a:cxn>
                  <a:cxn ang="0">
                    <a:pos x="66" y="22"/>
                  </a:cxn>
                  <a:cxn ang="0">
                    <a:pos x="66" y="18"/>
                  </a:cxn>
                  <a:cxn ang="0">
                    <a:pos x="66" y="16"/>
                  </a:cxn>
                  <a:cxn ang="0">
                    <a:pos x="64" y="14"/>
                  </a:cxn>
                  <a:cxn ang="0">
                    <a:pos x="60" y="10"/>
                  </a:cxn>
                  <a:cxn ang="0">
                    <a:pos x="58" y="8"/>
                  </a:cxn>
                  <a:cxn ang="0">
                    <a:pos x="54" y="6"/>
                  </a:cxn>
                  <a:cxn ang="0">
                    <a:pos x="50" y="4"/>
                  </a:cxn>
                  <a:cxn ang="0">
                    <a:pos x="46" y="2"/>
                  </a:cxn>
                  <a:cxn ang="0">
                    <a:pos x="40" y="2"/>
                  </a:cxn>
                  <a:cxn ang="0">
                    <a:pos x="36" y="0"/>
                  </a:cxn>
                </a:cxnLst>
                <a:rect l="0" t="0" r="r" b="b"/>
                <a:pathLst>
                  <a:path w="66" h="38">
                    <a:moveTo>
                      <a:pt x="36" y="0"/>
                    </a:move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28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8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4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4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0" name="Freeform 452"/>
              <p:cNvSpPr>
                <a:spLocks/>
              </p:cNvSpPr>
              <p:nvPr/>
            </p:nvSpPr>
            <p:spPr bwMode="auto">
              <a:xfrm>
                <a:off x="5819775" y="1406525"/>
                <a:ext cx="101600" cy="6032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18" y="2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6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8" y="28"/>
                  </a:cxn>
                  <a:cxn ang="0">
                    <a:pos x="10" y="30"/>
                  </a:cxn>
                  <a:cxn ang="0">
                    <a:pos x="14" y="32"/>
                  </a:cxn>
                  <a:cxn ang="0">
                    <a:pos x="18" y="34"/>
                  </a:cxn>
                  <a:cxn ang="0">
                    <a:pos x="22" y="34"/>
                  </a:cxn>
                  <a:cxn ang="0">
                    <a:pos x="26" y="36"/>
                  </a:cxn>
                  <a:cxn ang="0">
                    <a:pos x="32" y="36"/>
                  </a:cxn>
                  <a:cxn ang="0">
                    <a:pos x="36" y="38"/>
                  </a:cxn>
                  <a:cxn ang="0">
                    <a:pos x="40" y="38"/>
                  </a:cxn>
                  <a:cxn ang="0">
                    <a:pos x="46" y="36"/>
                  </a:cxn>
                  <a:cxn ang="0">
                    <a:pos x="50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2"/>
                  </a:cxn>
                  <a:cxn ang="0">
                    <a:pos x="60" y="28"/>
                  </a:cxn>
                  <a:cxn ang="0">
                    <a:pos x="62" y="26"/>
                  </a:cxn>
                  <a:cxn ang="0">
                    <a:pos x="64" y="24"/>
                  </a:cxn>
                  <a:cxn ang="0">
                    <a:pos x="64" y="22"/>
                  </a:cxn>
                  <a:cxn ang="0">
                    <a:pos x="64" y="18"/>
                  </a:cxn>
                  <a:cxn ang="0">
                    <a:pos x="62" y="16"/>
                  </a:cxn>
                  <a:cxn ang="0">
                    <a:pos x="60" y="14"/>
                  </a:cxn>
                  <a:cxn ang="0">
                    <a:pos x="58" y="10"/>
                  </a:cxn>
                  <a:cxn ang="0">
                    <a:pos x="54" y="8"/>
                  </a:cxn>
                  <a:cxn ang="0">
                    <a:pos x="52" y="6"/>
                  </a:cxn>
                  <a:cxn ang="0">
                    <a:pos x="48" y="4"/>
                  </a:cxn>
                  <a:cxn ang="0">
                    <a:pos x="44" y="2"/>
                  </a:cxn>
                  <a:cxn ang="0">
                    <a:pos x="38" y="2"/>
                  </a:cxn>
                  <a:cxn ang="0">
                    <a:pos x="34" y="0"/>
                  </a:cxn>
                </a:cxnLst>
                <a:rect l="0" t="0" r="r" b="b"/>
                <a:pathLst>
                  <a:path w="64" h="38">
                    <a:moveTo>
                      <a:pt x="34" y="0"/>
                    </a:move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2" y="34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2" y="18"/>
                    </a:lnTo>
                    <a:lnTo>
                      <a:pt x="62" y="16"/>
                    </a:lnTo>
                    <a:lnTo>
                      <a:pt x="62" y="16"/>
                    </a:lnTo>
                    <a:lnTo>
                      <a:pt x="62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1" name="Freeform 453"/>
              <p:cNvSpPr>
                <a:spLocks/>
              </p:cNvSpPr>
              <p:nvPr/>
            </p:nvSpPr>
            <p:spPr bwMode="auto">
              <a:xfrm>
                <a:off x="5743575" y="1371600"/>
                <a:ext cx="241300" cy="793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" y="16"/>
                  </a:cxn>
                  <a:cxn ang="0">
                    <a:pos x="4" y="14"/>
                  </a:cxn>
                  <a:cxn ang="0">
                    <a:pos x="6" y="14"/>
                  </a:cxn>
                  <a:cxn ang="0">
                    <a:pos x="10" y="12"/>
                  </a:cxn>
                  <a:cxn ang="0">
                    <a:pos x="12" y="10"/>
                  </a:cxn>
                  <a:cxn ang="0">
                    <a:pos x="16" y="10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8" y="6"/>
                  </a:cxn>
                  <a:cxn ang="0">
                    <a:pos x="32" y="4"/>
                  </a:cxn>
                  <a:cxn ang="0">
                    <a:pos x="36" y="2"/>
                  </a:cxn>
                  <a:cxn ang="0">
                    <a:pos x="42" y="2"/>
                  </a:cxn>
                  <a:cxn ang="0">
                    <a:pos x="48" y="0"/>
                  </a:cxn>
                  <a:cxn ang="0">
                    <a:pos x="52" y="0"/>
                  </a:cxn>
                  <a:cxn ang="0">
                    <a:pos x="58" y="0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4" y="2"/>
                  </a:cxn>
                  <a:cxn ang="0">
                    <a:pos x="90" y="2"/>
                  </a:cxn>
                  <a:cxn ang="0">
                    <a:pos x="96" y="4"/>
                  </a:cxn>
                  <a:cxn ang="0">
                    <a:pos x="102" y="8"/>
                  </a:cxn>
                  <a:cxn ang="0">
                    <a:pos x="108" y="10"/>
                  </a:cxn>
                  <a:cxn ang="0">
                    <a:pos x="116" y="14"/>
                  </a:cxn>
                  <a:cxn ang="0">
                    <a:pos x="122" y="18"/>
                  </a:cxn>
                  <a:cxn ang="0">
                    <a:pos x="128" y="24"/>
                  </a:cxn>
                  <a:cxn ang="0">
                    <a:pos x="134" y="28"/>
                  </a:cxn>
                  <a:cxn ang="0">
                    <a:pos x="140" y="36"/>
                  </a:cxn>
                  <a:cxn ang="0">
                    <a:pos x="146" y="42"/>
                  </a:cxn>
                  <a:cxn ang="0">
                    <a:pos x="152" y="50"/>
                  </a:cxn>
                  <a:cxn ang="0">
                    <a:pos x="152" y="50"/>
                  </a:cxn>
                  <a:cxn ang="0">
                    <a:pos x="150" y="48"/>
                  </a:cxn>
                  <a:cxn ang="0">
                    <a:pos x="150" y="46"/>
                  </a:cxn>
                  <a:cxn ang="0">
                    <a:pos x="148" y="44"/>
                  </a:cxn>
                  <a:cxn ang="0">
                    <a:pos x="146" y="42"/>
                  </a:cxn>
                  <a:cxn ang="0">
                    <a:pos x="144" y="40"/>
                  </a:cxn>
                  <a:cxn ang="0">
                    <a:pos x="142" y="38"/>
                  </a:cxn>
                  <a:cxn ang="0">
                    <a:pos x="138" y="36"/>
                  </a:cxn>
                  <a:cxn ang="0">
                    <a:pos x="136" y="34"/>
                  </a:cxn>
                  <a:cxn ang="0">
                    <a:pos x="132" y="32"/>
                  </a:cxn>
                  <a:cxn ang="0">
                    <a:pos x="128" y="30"/>
                  </a:cxn>
                  <a:cxn ang="0">
                    <a:pos x="126" y="28"/>
                  </a:cxn>
                  <a:cxn ang="0">
                    <a:pos x="120" y="24"/>
                  </a:cxn>
                  <a:cxn ang="0">
                    <a:pos x="116" y="22"/>
                  </a:cxn>
                  <a:cxn ang="0">
                    <a:pos x="112" y="20"/>
                  </a:cxn>
                  <a:cxn ang="0">
                    <a:pos x="106" y="18"/>
                  </a:cxn>
                  <a:cxn ang="0">
                    <a:pos x="100" y="16"/>
                  </a:cxn>
                  <a:cxn ang="0">
                    <a:pos x="96" y="14"/>
                  </a:cxn>
                  <a:cxn ang="0">
                    <a:pos x="90" y="12"/>
                  </a:cxn>
                  <a:cxn ang="0">
                    <a:pos x="82" y="12"/>
                  </a:cxn>
                  <a:cxn ang="0">
                    <a:pos x="76" y="10"/>
                  </a:cxn>
                  <a:cxn ang="0">
                    <a:pos x="70" y="10"/>
                  </a:cxn>
                  <a:cxn ang="0">
                    <a:pos x="62" y="8"/>
                  </a:cxn>
                  <a:cxn ang="0">
                    <a:pos x="54" y="8"/>
                  </a:cxn>
                  <a:cxn ang="0">
                    <a:pos x="46" y="10"/>
                  </a:cxn>
                  <a:cxn ang="0">
                    <a:pos x="38" y="10"/>
                  </a:cxn>
                  <a:cxn ang="0">
                    <a:pos x="28" y="10"/>
                  </a:cxn>
                  <a:cxn ang="0">
                    <a:pos x="20" y="12"/>
                  </a:cxn>
                  <a:cxn ang="0">
                    <a:pos x="10" y="14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152" h="50">
                    <a:moveTo>
                      <a:pt x="0" y="16"/>
                    </a:moveTo>
                    <a:lnTo>
                      <a:pt x="2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6" y="10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8" y="6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8" y="0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4" y="2"/>
                    </a:lnTo>
                    <a:lnTo>
                      <a:pt x="90" y="2"/>
                    </a:lnTo>
                    <a:lnTo>
                      <a:pt x="96" y="4"/>
                    </a:lnTo>
                    <a:lnTo>
                      <a:pt x="102" y="8"/>
                    </a:lnTo>
                    <a:lnTo>
                      <a:pt x="108" y="10"/>
                    </a:lnTo>
                    <a:lnTo>
                      <a:pt x="116" y="14"/>
                    </a:lnTo>
                    <a:lnTo>
                      <a:pt x="122" y="18"/>
                    </a:lnTo>
                    <a:lnTo>
                      <a:pt x="128" y="24"/>
                    </a:lnTo>
                    <a:lnTo>
                      <a:pt x="134" y="28"/>
                    </a:lnTo>
                    <a:lnTo>
                      <a:pt x="140" y="36"/>
                    </a:lnTo>
                    <a:lnTo>
                      <a:pt x="146" y="42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0" y="48"/>
                    </a:lnTo>
                    <a:lnTo>
                      <a:pt x="150" y="46"/>
                    </a:lnTo>
                    <a:lnTo>
                      <a:pt x="148" y="44"/>
                    </a:lnTo>
                    <a:lnTo>
                      <a:pt x="146" y="42"/>
                    </a:lnTo>
                    <a:lnTo>
                      <a:pt x="144" y="40"/>
                    </a:lnTo>
                    <a:lnTo>
                      <a:pt x="142" y="38"/>
                    </a:lnTo>
                    <a:lnTo>
                      <a:pt x="138" y="36"/>
                    </a:lnTo>
                    <a:lnTo>
                      <a:pt x="136" y="34"/>
                    </a:lnTo>
                    <a:lnTo>
                      <a:pt x="132" y="32"/>
                    </a:lnTo>
                    <a:lnTo>
                      <a:pt x="128" y="30"/>
                    </a:lnTo>
                    <a:lnTo>
                      <a:pt x="126" y="28"/>
                    </a:lnTo>
                    <a:lnTo>
                      <a:pt x="120" y="24"/>
                    </a:lnTo>
                    <a:lnTo>
                      <a:pt x="116" y="22"/>
                    </a:lnTo>
                    <a:lnTo>
                      <a:pt x="112" y="20"/>
                    </a:lnTo>
                    <a:lnTo>
                      <a:pt x="106" y="18"/>
                    </a:lnTo>
                    <a:lnTo>
                      <a:pt x="100" y="16"/>
                    </a:lnTo>
                    <a:lnTo>
                      <a:pt x="96" y="14"/>
                    </a:lnTo>
                    <a:lnTo>
                      <a:pt x="90" y="12"/>
                    </a:lnTo>
                    <a:lnTo>
                      <a:pt x="82" y="12"/>
                    </a:lnTo>
                    <a:lnTo>
                      <a:pt x="76" y="10"/>
                    </a:lnTo>
                    <a:lnTo>
                      <a:pt x="70" y="10"/>
                    </a:lnTo>
                    <a:lnTo>
                      <a:pt x="62" y="8"/>
                    </a:lnTo>
                    <a:lnTo>
                      <a:pt x="54" y="8"/>
                    </a:lnTo>
                    <a:lnTo>
                      <a:pt x="46" y="10"/>
                    </a:lnTo>
                    <a:lnTo>
                      <a:pt x="38" y="10"/>
                    </a:lnTo>
                    <a:lnTo>
                      <a:pt x="28" y="10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2" name="Freeform 454"/>
              <p:cNvSpPr>
                <a:spLocks/>
              </p:cNvSpPr>
              <p:nvPr/>
            </p:nvSpPr>
            <p:spPr bwMode="auto">
              <a:xfrm>
                <a:off x="5362575" y="1606550"/>
                <a:ext cx="558800" cy="165100"/>
              </a:xfrm>
              <a:custGeom>
                <a:avLst/>
                <a:gdLst/>
                <a:ahLst/>
                <a:cxnLst>
                  <a:cxn ang="0">
                    <a:pos x="32" y="30"/>
                  </a:cxn>
                  <a:cxn ang="0">
                    <a:pos x="26" y="34"/>
                  </a:cxn>
                  <a:cxn ang="0">
                    <a:pos x="20" y="34"/>
                  </a:cxn>
                  <a:cxn ang="0">
                    <a:pos x="16" y="34"/>
                  </a:cxn>
                  <a:cxn ang="0">
                    <a:pos x="10" y="34"/>
                  </a:cxn>
                  <a:cxn ang="0">
                    <a:pos x="6" y="30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2" y="10"/>
                  </a:cxn>
                  <a:cxn ang="0">
                    <a:pos x="4" y="6"/>
                  </a:cxn>
                  <a:cxn ang="0">
                    <a:pos x="10" y="2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2" y="2"/>
                  </a:cxn>
                  <a:cxn ang="0">
                    <a:pos x="40" y="6"/>
                  </a:cxn>
                  <a:cxn ang="0">
                    <a:pos x="62" y="24"/>
                  </a:cxn>
                  <a:cxn ang="0">
                    <a:pos x="80" y="38"/>
                  </a:cxn>
                  <a:cxn ang="0">
                    <a:pos x="102" y="52"/>
                  </a:cxn>
                  <a:cxn ang="0">
                    <a:pos x="124" y="64"/>
                  </a:cxn>
                  <a:cxn ang="0">
                    <a:pos x="148" y="76"/>
                  </a:cxn>
                  <a:cxn ang="0">
                    <a:pos x="170" y="82"/>
                  </a:cxn>
                  <a:cxn ang="0">
                    <a:pos x="192" y="82"/>
                  </a:cxn>
                  <a:cxn ang="0">
                    <a:pos x="214" y="82"/>
                  </a:cxn>
                  <a:cxn ang="0">
                    <a:pos x="240" y="78"/>
                  </a:cxn>
                  <a:cxn ang="0">
                    <a:pos x="278" y="72"/>
                  </a:cxn>
                  <a:cxn ang="0">
                    <a:pos x="304" y="66"/>
                  </a:cxn>
                  <a:cxn ang="0">
                    <a:pos x="314" y="64"/>
                  </a:cxn>
                  <a:cxn ang="0">
                    <a:pos x="318" y="62"/>
                  </a:cxn>
                  <a:cxn ang="0">
                    <a:pos x="320" y="58"/>
                  </a:cxn>
                  <a:cxn ang="0">
                    <a:pos x="324" y="52"/>
                  </a:cxn>
                  <a:cxn ang="0">
                    <a:pos x="328" y="50"/>
                  </a:cxn>
                  <a:cxn ang="0">
                    <a:pos x="332" y="48"/>
                  </a:cxn>
                  <a:cxn ang="0">
                    <a:pos x="336" y="50"/>
                  </a:cxn>
                  <a:cxn ang="0">
                    <a:pos x="342" y="54"/>
                  </a:cxn>
                  <a:cxn ang="0">
                    <a:pos x="350" y="58"/>
                  </a:cxn>
                  <a:cxn ang="0">
                    <a:pos x="352" y="64"/>
                  </a:cxn>
                  <a:cxn ang="0">
                    <a:pos x="352" y="70"/>
                  </a:cxn>
                  <a:cxn ang="0">
                    <a:pos x="350" y="74"/>
                  </a:cxn>
                  <a:cxn ang="0">
                    <a:pos x="346" y="76"/>
                  </a:cxn>
                  <a:cxn ang="0">
                    <a:pos x="340" y="78"/>
                  </a:cxn>
                  <a:cxn ang="0">
                    <a:pos x="334" y="76"/>
                  </a:cxn>
                  <a:cxn ang="0">
                    <a:pos x="328" y="74"/>
                  </a:cxn>
                  <a:cxn ang="0">
                    <a:pos x="322" y="72"/>
                  </a:cxn>
                  <a:cxn ang="0">
                    <a:pos x="308" y="74"/>
                  </a:cxn>
                  <a:cxn ang="0">
                    <a:pos x="290" y="78"/>
                  </a:cxn>
                  <a:cxn ang="0">
                    <a:pos x="256" y="90"/>
                  </a:cxn>
                  <a:cxn ang="0">
                    <a:pos x="232" y="96"/>
                  </a:cxn>
                  <a:cxn ang="0">
                    <a:pos x="208" y="102"/>
                  </a:cxn>
                  <a:cxn ang="0">
                    <a:pos x="188" y="104"/>
                  </a:cxn>
                  <a:cxn ang="0">
                    <a:pos x="170" y="102"/>
                  </a:cxn>
                  <a:cxn ang="0">
                    <a:pos x="152" y="96"/>
                  </a:cxn>
                  <a:cxn ang="0">
                    <a:pos x="132" y="86"/>
                  </a:cxn>
                  <a:cxn ang="0">
                    <a:pos x="114" y="74"/>
                  </a:cxn>
                  <a:cxn ang="0">
                    <a:pos x="90" y="60"/>
                  </a:cxn>
                  <a:cxn ang="0">
                    <a:pos x="60" y="40"/>
                  </a:cxn>
                  <a:cxn ang="0">
                    <a:pos x="52" y="32"/>
                  </a:cxn>
                  <a:cxn ang="0">
                    <a:pos x="46" y="30"/>
                  </a:cxn>
                  <a:cxn ang="0">
                    <a:pos x="40" y="28"/>
                  </a:cxn>
                  <a:cxn ang="0">
                    <a:pos x="38" y="26"/>
                  </a:cxn>
                  <a:cxn ang="0">
                    <a:pos x="36" y="28"/>
                  </a:cxn>
                </a:cxnLst>
                <a:rect l="0" t="0" r="r" b="b"/>
                <a:pathLst>
                  <a:path w="352" h="104">
                    <a:moveTo>
                      <a:pt x="36" y="28"/>
                    </a:moveTo>
                    <a:lnTo>
                      <a:pt x="36" y="28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0" y="32"/>
                    </a:lnTo>
                    <a:lnTo>
                      <a:pt x="28" y="32"/>
                    </a:lnTo>
                    <a:lnTo>
                      <a:pt x="26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40" y="6"/>
                    </a:lnTo>
                    <a:lnTo>
                      <a:pt x="44" y="10"/>
                    </a:lnTo>
                    <a:lnTo>
                      <a:pt x="50" y="16"/>
                    </a:lnTo>
                    <a:lnTo>
                      <a:pt x="58" y="20"/>
                    </a:lnTo>
                    <a:lnTo>
                      <a:pt x="62" y="24"/>
                    </a:lnTo>
                    <a:lnTo>
                      <a:pt x="66" y="28"/>
                    </a:lnTo>
                    <a:lnTo>
                      <a:pt x="70" y="30"/>
                    </a:lnTo>
                    <a:lnTo>
                      <a:pt x="76" y="34"/>
                    </a:lnTo>
                    <a:lnTo>
                      <a:pt x="80" y="38"/>
                    </a:lnTo>
                    <a:lnTo>
                      <a:pt x="86" y="42"/>
                    </a:lnTo>
                    <a:lnTo>
                      <a:pt x="90" y="44"/>
                    </a:lnTo>
                    <a:lnTo>
                      <a:pt x="96" y="48"/>
                    </a:lnTo>
                    <a:lnTo>
                      <a:pt x="102" y="52"/>
                    </a:lnTo>
                    <a:lnTo>
                      <a:pt x="106" y="56"/>
                    </a:lnTo>
                    <a:lnTo>
                      <a:pt x="112" y="58"/>
                    </a:lnTo>
                    <a:lnTo>
                      <a:pt x="118" y="62"/>
                    </a:lnTo>
                    <a:lnTo>
                      <a:pt x="124" y="64"/>
                    </a:lnTo>
                    <a:lnTo>
                      <a:pt x="130" y="68"/>
                    </a:lnTo>
                    <a:lnTo>
                      <a:pt x="136" y="70"/>
                    </a:lnTo>
                    <a:lnTo>
                      <a:pt x="142" y="74"/>
                    </a:lnTo>
                    <a:lnTo>
                      <a:pt x="148" y="76"/>
                    </a:lnTo>
                    <a:lnTo>
                      <a:pt x="154" y="78"/>
                    </a:lnTo>
                    <a:lnTo>
                      <a:pt x="160" y="80"/>
                    </a:lnTo>
                    <a:lnTo>
                      <a:pt x="164" y="80"/>
                    </a:lnTo>
                    <a:lnTo>
                      <a:pt x="170" y="82"/>
                    </a:lnTo>
                    <a:lnTo>
                      <a:pt x="176" y="82"/>
                    </a:lnTo>
                    <a:lnTo>
                      <a:pt x="182" y="84"/>
                    </a:lnTo>
                    <a:lnTo>
                      <a:pt x="186" y="84"/>
                    </a:lnTo>
                    <a:lnTo>
                      <a:pt x="192" y="82"/>
                    </a:lnTo>
                    <a:lnTo>
                      <a:pt x="198" y="82"/>
                    </a:lnTo>
                    <a:lnTo>
                      <a:pt x="204" y="82"/>
                    </a:lnTo>
                    <a:lnTo>
                      <a:pt x="208" y="82"/>
                    </a:lnTo>
                    <a:lnTo>
                      <a:pt x="214" y="82"/>
                    </a:lnTo>
                    <a:lnTo>
                      <a:pt x="220" y="82"/>
                    </a:lnTo>
                    <a:lnTo>
                      <a:pt x="224" y="80"/>
                    </a:lnTo>
                    <a:lnTo>
                      <a:pt x="230" y="80"/>
                    </a:lnTo>
                    <a:lnTo>
                      <a:pt x="240" y="78"/>
                    </a:lnTo>
                    <a:lnTo>
                      <a:pt x="250" y="78"/>
                    </a:lnTo>
                    <a:lnTo>
                      <a:pt x="260" y="76"/>
                    </a:lnTo>
                    <a:lnTo>
                      <a:pt x="268" y="74"/>
                    </a:lnTo>
                    <a:lnTo>
                      <a:pt x="278" y="72"/>
                    </a:lnTo>
                    <a:lnTo>
                      <a:pt x="286" y="72"/>
                    </a:lnTo>
                    <a:lnTo>
                      <a:pt x="292" y="70"/>
                    </a:lnTo>
                    <a:lnTo>
                      <a:pt x="300" y="68"/>
                    </a:lnTo>
                    <a:lnTo>
                      <a:pt x="304" y="66"/>
                    </a:lnTo>
                    <a:lnTo>
                      <a:pt x="310" y="66"/>
                    </a:lnTo>
                    <a:lnTo>
                      <a:pt x="312" y="64"/>
                    </a:lnTo>
                    <a:lnTo>
                      <a:pt x="312" y="64"/>
                    </a:lnTo>
                    <a:lnTo>
                      <a:pt x="314" y="64"/>
                    </a:lnTo>
                    <a:lnTo>
                      <a:pt x="316" y="64"/>
                    </a:lnTo>
                    <a:lnTo>
                      <a:pt x="316" y="64"/>
                    </a:lnTo>
                    <a:lnTo>
                      <a:pt x="316" y="62"/>
                    </a:lnTo>
                    <a:lnTo>
                      <a:pt x="318" y="62"/>
                    </a:lnTo>
                    <a:lnTo>
                      <a:pt x="318" y="62"/>
                    </a:lnTo>
                    <a:lnTo>
                      <a:pt x="320" y="60"/>
                    </a:lnTo>
                    <a:lnTo>
                      <a:pt x="320" y="60"/>
                    </a:lnTo>
                    <a:lnTo>
                      <a:pt x="320" y="58"/>
                    </a:lnTo>
                    <a:lnTo>
                      <a:pt x="322" y="58"/>
                    </a:lnTo>
                    <a:lnTo>
                      <a:pt x="322" y="56"/>
                    </a:lnTo>
                    <a:lnTo>
                      <a:pt x="324" y="54"/>
                    </a:lnTo>
                    <a:lnTo>
                      <a:pt x="324" y="52"/>
                    </a:lnTo>
                    <a:lnTo>
                      <a:pt x="326" y="52"/>
                    </a:lnTo>
                    <a:lnTo>
                      <a:pt x="326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30" y="48"/>
                    </a:lnTo>
                    <a:lnTo>
                      <a:pt x="330" y="48"/>
                    </a:lnTo>
                    <a:lnTo>
                      <a:pt x="332" y="48"/>
                    </a:lnTo>
                    <a:lnTo>
                      <a:pt x="332" y="48"/>
                    </a:lnTo>
                    <a:lnTo>
                      <a:pt x="334" y="48"/>
                    </a:lnTo>
                    <a:lnTo>
                      <a:pt x="336" y="48"/>
                    </a:lnTo>
                    <a:lnTo>
                      <a:pt x="336" y="50"/>
                    </a:lnTo>
                    <a:lnTo>
                      <a:pt x="338" y="50"/>
                    </a:lnTo>
                    <a:lnTo>
                      <a:pt x="340" y="50"/>
                    </a:lnTo>
                    <a:lnTo>
                      <a:pt x="342" y="52"/>
                    </a:lnTo>
                    <a:lnTo>
                      <a:pt x="342" y="54"/>
                    </a:lnTo>
                    <a:lnTo>
                      <a:pt x="344" y="54"/>
                    </a:lnTo>
                    <a:lnTo>
                      <a:pt x="346" y="56"/>
                    </a:lnTo>
                    <a:lnTo>
                      <a:pt x="348" y="58"/>
                    </a:lnTo>
                    <a:lnTo>
                      <a:pt x="350" y="58"/>
                    </a:lnTo>
                    <a:lnTo>
                      <a:pt x="350" y="60"/>
                    </a:lnTo>
                    <a:lnTo>
                      <a:pt x="352" y="62"/>
                    </a:lnTo>
                    <a:lnTo>
                      <a:pt x="352" y="64"/>
                    </a:lnTo>
                    <a:lnTo>
                      <a:pt x="352" y="64"/>
                    </a:lnTo>
                    <a:lnTo>
                      <a:pt x="352" y="66"/>
                    </a:lnTo>
                    <a:lnTo>
                      <a:pt x="352" y="68"/>
                    </a:lnTo>
                    <a:lnTo>
                      <a:pt x="352" y="68"/>
                    </a:lnTo>
                    <a:lnTo>
                      <a:pt x="352" y="70"/>
                    </a:lnTo>
                    <a:lnTo>
                      <a:pt x="352" y="70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50" y="74"/>
                    </a:lnTo>
                    <a:lnTo>
                      <a:pt x="348" y="74"/>
                    </a:lnTo>
                    <a:lnTo>
                      <a:pt x="348" y="74"/>
                    </a:lnTo>
                    <a:lnTo>
                      <a:pt x="346" y="76"/>
                    </a:lnTo>
                    <a:lnTo>
                      <a:pt x="346" y="76"/>
                    </a:lnTo>
                    <a:lnTo>
                      <a:pt x="344" y="76"/>
                    </a:lnTo>
                    <a:lnTo>
                      <a:pt x="342" y="78"/>
                    </a:lnTo>
                    <a:lnTo>
                      <a:pt x="342" y="78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6" y="78"/>
                    </a:lnTo>
                    <a:lnTo>
                      <a:pt x="336" y="78"/>
                    </a:lnTo>
                    <a:lnTo>
                      <a:pt x="334" y="76"/>
                    </a:lnTo>
                    <a:lnTo>
                      <a:pt x="332" y="76"/>
                    </a:lnTo>
                    <a:lnTo>
                      <a:pt x="332" y="76"/>
                    </a:lnTo>
                    <a:lnTo>
                      <a:pt x="330" y="76"/>
                    </a:lnTo>
                    <a:lnTo>
                      <a:pt x="328" y="74"/>
                    </a:lnTo>
                    <a:lnTo>
                      <a:pt x="328" y="74"/>
                    </a:lnTo>
                    <a:lnTo>
                      <a:pt x="326" y="72"/>
                    </a:lnTo>
                    <a:lnTo>
                      <a:pt x="324" y="72"/>
                    </a:lnTo>
                    <a:lnTo>
                      <a:pt x="322" y="72"/>
                    </a:lnTo>
                    <a:lnTo>
                      <a:pt x="318" y="72"/>
                    </a:lnTo>
                    <a:lnTo>
                      <a:pt x="316" y="72"/>
                    </a:lnTo>
                    <a:lnTo>
                      <a:pt x="312" y="72"/>
                    </a:lnTo>
                    <a:lnTo>
                      <a:pt x="308" y="74"/>
                    </a:lnTo>
                    <a:lnTo>
                      <a:pt x="304" y="74"/>
                    </a:lnTo>
                    <a:lnTo>
                      <a:pt x="300" y="76"/>
                    </a:lnTo>
                    <a:lnTo>
                      <a:pt x="294" y="78"/>
                    </a:lnTo>
                    <a:lnTo>
                      <a:pt x="290" y="78"/>
                    </a:lnTo>
                    <a:lnTo>
                      <a:pt x="284" y="80"/>
                    </a:lnTo>
                    <a:lnTo>
                      <a:pt x="274" y="84"/>
                    </a:lnTo>
                    <a:lnTo>
                      <a:pt x="262" y="88"/>
                    </a:lnTo>
                    <a:lnTo>
                      <a:pt x="256" y="90"/>
                    </a:lnTo>
                    <a:lnTo>
                      <a:pt x="250" y="92"/>
                    </a:lnTo>
                    <a:lnTo>
                      <a:pt x="244" y="92"/>
                    </a:lnTo>
                    <a:lnTo>
                      <a:pt x="238" y="94"/>
                    </a:lnTo>
                    <a:lnTo>
                      <a:pt x="232" y="96"/>
                    </a:lnTo>
                    <a:lnTo>
                      <a:pt x="226" y="98"/>
                    </a:lnTo>
                    <a:lnTo>
                      <a:pt x="220" y="100"/>
                    </a:lnTo>
                    <a:lnTo>
                      <a:pt x="214" y="100"/>
                    </a:lnTo>
                    <a:lnTo>
                      <a:pt x="208" y="102"/>
                    </a:lnTo>
                    <a:lnTo>
                      <a:pt x="202" y="102"/>
                    </a:lnTo>
                    <a:lnTo>
                      <a:pt x="198" y="104"/>
                    </a:lnTo>
                    <a:lnTo>
                      <a:pt x="192" y="104"/>
                    </a:lnTo>
                    <a:lnTo>
                      <a:pt x="188" y="104"/>
                    </a:lnTo>
                    <a:lnTo>
                      <a:pt x="182" y="104"/>
                    </a:lnTo>
                    <a:lnTo>
                      <a:pt x="178" y="104"/>
                    </a:lnTo>
                    <a:lnTo>
                      <a:pt x="174" y="104"/>
                    </a:lnTo>
                    <a:lnTo>
                      <a:pt x="170" y="102"/>
                    </a:lnTo>
                    <a:lnTo>
                      <a:pt x="166" y="102"/>
                    </a:lnTo>
                    <a:lnTo>
                      <a:pt x="162" y="100"/>
                    </a:lnTo>
                    <a:lnTo>
                      <a:pt x="156" y="98"/>
                    </a:lnTo>
                    <a:lnTo>
                      <a:pt x="152" y="96"/>
                    </a:lnTo>
                    <a:lnTo>
                      <a:pt x="148" y="94"/>
                    </a:lnTo>
                    <a:lnTo>
                      <a:pt x="142" y="92"/>
                    </a:lnTo>
                    <a:lnTo>
                      <a:pt x="138" y="90"/>
                    </a:lnTo>
                    <a:lnTo>
                      <a:pt x="132" y="86"/>
                    </a:lnTo>
                    <a:lnTo>
                      <a:pt x="128" y="84"/>
                    </a:lnTo>
                    <a:lnTo>
                      <a:pt x="122" y="80"/>
                    </a:lnTo>
                    <a:lnTo>
                      <a:pt x="118" y="78"/>
                    </a:lnTo>
                    <a:lnTo>
                      <a:pt x="114" y="74"/>
                    </a:lnTo>
                    <a:lnTo>
                      <a:pt x="108" y="72"/>
                    </a:lnTo>
                    <a:lnTo>
                      <a:pt x="104" y="68"/>
                    </a:lnTo>
                    <a:lnTo>
                      <a:pt x="98" y="66"/>
                    </a:lnTo>
                    <a:lnTo>
                      <a:pt x="90" y="60"/>
                    </a:lnTo>
                    <a:lnTo>
                      <a:pt x="82" y="54"/>
                    </a:lnTo>
                    <a:lnTo>
                      <a:pt x="74" y="48"/>
                    </a:lnTo>
                    <a:lnTo>
                      <a:pt x="66" y="44"/>
                    </a:lnTo>
                    <a:lnTo>
                      <a:pt x="60" y="40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2" y="34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6" y="30"/>
                    </a:lnTo>
                    <a:lnTo>
                      <a:pt x="44" y="30"/>
                    </a:lnTo>
                    <a:lnTo>
                      <a:pt x="42" y="30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6" y="28"/>
                    </a:lnTo>
                    <a:close/>
                  </a:path>
                </a:pathLst>
              </a:custGeom>
              <a:solidFill>
                <a:srgbClr val="9726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3" name="Freeform 455"/>
              <p:cNvSpPr>
                <a:spLocks/>
              </p:cNvSpPr>
              <p:nvPr/>
            </p:nvSpPr>
            <p:spPr bwMode="auto">
              <a:xfrm>
                <a:off x="5543550" y="1771650"/>
                <a:ext cx="177800" cy="7620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4"/>
                  </a:cxn>
                  <a:cxn ang="0">
                    <a:pos x="12" y="8"/>
                  </a:cxn>
                  <a:cxn ang="0">
                    <a:pos x="20" y="14"/>
                  </a:cxn>
                  <a:cxn ang="0">
                    <a:pos x="28" y="18"/>
                  </a:cxn>
                  <a:cxn ang="0">
                    <a:pos x="34" y="22"/>
                  </a:cxn>
                  <a:cxn ang="0">
                    <a:pos x="40" y="24"/>
                  </a:cxn>
                  <a:cxn ang="0">
                    <a:pos x="46" y="28"/>
                  </a:cxn>
                  <a:cxn ang="0">
                    <a:pos x="52" y="30"/>
                  </a:cxn>
                  <a:cxn ang="0">
                    <a:pos x="60" y="32"/>
                  </a:cxn>
                  <a:cxn ang="0">
                    <a:pos x="66" y="32"/>
                  </a:cxn>
                  <a:cxn ang="0">
                    <a:pos x="72" y="34"/>
                  </a:cxn>
                  <a:cxn ang="0">
                    <a:pos x="82" y="34"/>
                  </a:cxn>
                  <a:cxn ang="0">
                    <a:pos x="92" y="32"/>
                  </a:cxn>
                  <a:cxn ang="0">
                    <a:pos x="100" y="32"/>
                  </a:cxn>
                  <a:cxn ang="0">
                    <a:pos x="104" y="30"/>
                  </a:cxn>
                  <a:cxn ang="0">
                    <a:pos x="108" y="30"/>
                  </a:cxn>
                  <a:cxn ang="0">
                    <a:pos x="110" y="28"/>
                  </a:cxn>
                  <a:cxn ang="0">
                    <a:pos x="112" y="28"/>
                  </a:cxn>
                  <a:cxn ang="0">
                    <a:pos x="112" y="28"/>
                  </a:cxn>
                  <a:cxn ang="0">
                    <a:pos x="108" y="30"/>
                  </a:cxn>
                  <a:cxn ang="0">
                    <a:pos x="104" y="34"/>
                  </a:cxn>
                  <a:cxn ang="0">
                    <a:pos x="100" y="36"/>
                  </a:cxn>
                  <a:cxn ang="0">
                    <a:pos x="94" y="38"/>
                  </a:cxn>
                  <a:cxn ang="0">
                    <a:pos x="90" y="42"/>
                  </a:cxn>
                  <a:cxn ang="0">
                    <a:pos x="84" y="44"/>
                  </a:cxn>
                  <a:cxn ang="0">
                    <a:pos x="78" y="46"/>
                  </a:cxn>
                  <a:cxn ang="0">
                    <a:pos x="72" y="46"/>
                  </a:cxn>
                  <a:cxn ang="0">
                    <a:pos x="64" y="48"/>
                  </a:cxn>
                  <a:cxn ang="0">
                    <a:pos x="58" y="48"/>
                  </a:cxn>
                  <a:cxn ang="0">
                    <a:pos x="52" y="48"/>
                  </a:cxn>
                  <a:cxn ang="0">
                    <a:pos x="46" y="46"/>
                  </a:cxn>
                  <a:cxn ang="0">
                    <a:pos x="40" y="42"/>
                  </a:cxn>
                  <a:cxn ang="0">
                    <a:pos x="34" y="40"/>
                  </a:cxn>
                  <a:cxn ang="0">
                    <a:pos x="28" y="36"/>
                  </a:cxn>
                  <a:cxn ang="0">
                    <a:pos x="24" y="32"/>
                  </a:cxn>
                  <a:cxn ang="0">
                    <a:pos x="18" y="28"/>
                  </a:cxn>
                  <a:cxn ang="0">
                    <a:pos x="16" y="24"/>
                  </a:cxn>
                  <a:cxn ang="0">
                    <a:pos x="12" y="20"/>
                  </a:cxn>
                  <a:cxn ang="0">
                    <a:pos x="10" y="18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4" y="8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2" h="48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12" y="8"/>
                    </a:lnTo>
                    <a:lnTo>
                      <a:pt x="16" y="12"/>
                    </a:lnTo>
                    <a:lnTo>
                      <a:pt x="20" y="14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32" y="20"/>
                    </a:lnTo>
                    <a:lnTo>
                      <a:pt x="34" y="22"/>
                    </a:lnTo>
                    <a:lnTo>
                      <a:pt x="38" y="24"/>
                    </a:lnTo>
                    <a:lnTo>
                      <a:pt x="40" y="24"/>
                    </a:lnTo>
                    <a:lnTo>
                      <a:pt x="44" y="26"/>
                    </a:lnTo>
                    <a:lnTo>
                      <a:pt x="46" y="28"/>
                    </a:lnTo>
                    <a:lnTo>
                      <a:pt x="50" y="28"/>
                    </a:lnTo>
                    <a:lnTo>
                      <a:pt x="52" y="30"/>
                    </a:lnTo>
                    <a:lnTo>
                      <a:pt x="56" y="30"/>
                    </a:lnTo>
                    <a:lnTo>
                      <a:pt x="60" y="32"/>
                    </a:lnTo>
                    <a:lnTo>
                      <a:pt x="62" y="32"/>
                    </a:lnTo>
                    <a:lnTo>
                      <a:pt x="66" y="32"/>
                    </a:lnTo>
                    <a:lnTo>
                      <a:pt x="68" y="34"/>
                    </a:lnTo>
                    <a:lnTo>
                      <a:pt x="72" y="34"/>
                    </a:lnTo>
                    <a:lnTo>
                      <a:pt x="76" y="34"/>
                    </a:lnTo>
                    <a:lnTo>
                      <a:pt x="82" y="34"/>
                    </a:lnTo>
                    <a:lnTo>
                      <a:pt x="86" y="32"/>
                    </a:lnTo>
                    <a:lnTo>
                      <a:pt x="92" y="32"/>
                    </a:lnTo>
                    <a:lnTo>
                      <a:pt x="96" y="32"/>
                    </a:lnTo>
                    <a:lnTo>
                      <a:pt x="100" y="32"/>
                    </a:lnTo>
                    <a:lnTo>
                      <a:pt x="102" y="32"/>
                    </a:lnTo>
                    <a:lnTo>
                      <a:pt x="104" y="30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0" y="30"/>
                    </a:lnTo>
                    <a:lnTo>
                      <a:pt x="108" y="30"/>
                    </a:lnTo>
                    <a:lnTo>
                      <a:pt x="106" y="32"/>
                    </a:lnTo>
                    <a:lnTo>
                      <a:pt x="104" y="34"/>
                    </a:lnTo>
                    <a:lnTo>
                      <a:pt x="102" y="36"/>
                    </a:lnTo>
                    <a:lnTo>
                      <a:pt x="100" y="36"/>
                    </a:lnTo>
                    <a:lnTo>
                      <a:pt x="96" y="38"/>
                    </a:lnTo>
                    <a:lnTo>
                      <a:pt x="94" y="38"/>
                    </a:lnTo>
                    <a:lnTo>
                      <a:pt x="92" y="40"/>
                    </a:lnTo>
                    <a:lnTo>
                      <a:pt x="90" y="42"/>
                    </a:lnTo>
                    <a:lnTo>
                      <a:pt x="86" y="42"/>
                    </a:lnTo>
                    <a:lnTo>
                      <a:pt x="84" y="44"/>
                    </a:lnTo>
                    <a:lnTo>
                      <a:pt x="80" y="44"/>
                    </a:lnTo>
                    <a:lnTo>
                      <a:pt x="78" y="46"/>
                    </a:lnTo>
                    <a:lnTo>
                      <a:pt x="74" y="46"/>
                    </a:lnTo>
                    <a:lnTo>
                      <a:pt x="72" y="46"/>
                    </a:lnTo>
                    <a:lnTo>
                      <a:pt x="68" y="48"/>
                    </a:lnTo>
                    <a:lnTo>
                      <a:pt x="64" y="48"/>
                    </a:lnTo>
                    <a:lnTo>
                      <a:pt x="62" y="48"/>
                    </a:lnTo>
                    <a:lnTo>
                      <a:pt x="58" y="48"/>
                    </a:lnTo>
                    <a:lnTo>
                      <a:pt x="56" y="48"/>
                    </a:lnTo>
                    <a:lnTo>
                      <a:pt x="52" y="48"/>
                    </a:lnTo>
                    <a:lnTo>
                      <a:pt x="48" y="46"/>
                    </a:lnTo>
                    <a:lnTo>
                      <a:pt x="46" y="46"/>
                    </a:lnTo>
                    <a:lnTo>
                      <a:pt x="42" y="44"/>
                    </a:lnTo>
                    <a:lnTo>
                      <a:pt x="40" y="42"/>
                    </a:lnTo>
                    <a:lnTo>
                      <a:pt x="36" y="40"/>
                    </a:lnTo>
                    <a:lnTo>
                      <a:pt x="34" y="40"/>
                    </a:lnTo>
                    <a:lnTo>
                      <a:pt x="30" y="38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4" y="32"/>
                    </a:lnTo>
                    <a:lnTo>
                      <a:pt x="22" y="30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16" y="24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7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4" name="Freeform 457"/>
              <p:cNvSpPr>
                <a:spLocks noEditPoints="1"/>
              </p:cNvSpPr>
              <p:nvPr/>
            </p:nvSpPr>
            <p:spPr bwMode="auto">
              <a:xfrm>
                <a:off x="5054600" y="1339850"/>
                <a:ext cx="1187450" cy="44450"/>
              </a:xfrm>
              <a:custGeom>
                <a:avLst/>
                <a:gdLst/>
                <a:ahLst/>
                <a:cxnLst>
                  <a:cxn ang="0">
                    <a:pos x="42" y="10"/>
                  </a:cxn>
                  <a:cxn ang="0">
                    <a:pos x="74" y="8"/>
                  </a:cxn>
                  <a:cxn ang="0">
                    <a:pos x="104" y="6"/>
                  </a:cxn>
                  <a:cxn ang="0">
                    <a:pos x="132" y="2"/>
                  </a:cxn>
                  <a:cxn ang="0">
                    <a:pos x="162" y="0"/>
                  </a:cxn>
                  <a:cxn ang="0">
                    <a:pos x="190" y="0"/>
                  </a:cxn>
                  <a:cxn ang="0">
                    <a:pos x="216" y="4"/>
                  </a:cxn>
                  <a:cxn ang="0">
                    <a:pos x="246" y="8"/>
                  </a:cxn>
                  <a:cxn ang="0">
                    <a:pos x="276" y="12"/>
                  </a:cxn>
                  <a:cxn ang="0">
                    <a:pos x="306" y="18"/>
                  </a:cxn>
                  <a:cxn ang="0">
                    <a:pos x="332" y="24"/>
                  </a:cxn>
                  <a:cxn ang="0">
                    <a:pos x="322" y="24"/>
                  </a:cxn>
                  <a:cxn ang="0">
                    <a:pos x="296" y="20"/>
                  </a:cxn>
                  <a:cxn ang="0">
                    <a:pos x="270" y="16"/>
                  </a:cxn>
                  <a:cxn ang="0">
                    <a:pos x="242" y="12"/>
                  </a:cxn>
                  <a:cxn ang="0">
                    <a:pos x="216" y="8"/>
                  </a:cxn>
                  <a:cxn ang="0">
                    <a:pos x="198" y="6"/>
                  </a:cxn>
                  <a:cxn ang="0">
                    <a:pos x="182" y="6"/>
                  </a:cxn>
                  <a:cxn ang="0">
                    <a:pos x="152" y="8"/>
                  </a:cxn>
                  <a:cxn ang="0">
                    <a:pos x="122" y="10"/>
                  </a:cxn>
                  <a:cxn ang="0">
                    <a:pos x="94" y="12"/>
                  </a:cxn>
                  <a:cxn ang="0">
                    <a:pos x="64" y="14"/>
                  </a:cxn>
                  <a:cxn ang="0">
                    <a:pos x="32" y="16"/>
                  </a:cxn>
                  <a:cxn ang="0">
                    <a:pos x="12" y="18"/>
                  </a:cxn>
                  <a:cxn ang="0">
                    <a:pos x="4" y="22"/>
                  </a:cxn>
                  <a:cxn ang="0">
                    <a:pos x="0" y="28"/>
                  </a:cxn>
                  <a:cxn ang="0">
                    <a:pos x="2" y="18"/>
                  </a:cxn>
                  <a:cxn ang="0">
                    <a:pos x="10" y="12"/>
                  </a:cxn>
                  <a:cxn ang="0">
                    <a:pos x="22" y="10"/>
                  </a:cxn>
                  <a:cxn ang="0">
                    <a:pos x="540" y="2"/>
                  </a:cxn>
                  <a:cxn ang="0">
                    <a:pos x="566" y="0"/>
                  </a:cxn>
                  <a:cxn ang="0">
                    <a:pos x="596" y="0"/>
                  </a:cxn>
                  <a:cxn ang="0">
                    <a:pos x="624" y="4"/>
                  </a:cxn>
                  <a:cxn ang="0">
                    <a:pos x="654" y="6"/>
                  </a:cxn>
                  <a:cxn ang="0">
                    <a:pos x="684" y="8"/>
                  </a:cxn>
                  <a:cxn ang="0">
                    <a:pos x="716" y="10"/>
                  </a:cxn>
                  <a:cxn ang="0">
                    <a:pos x="734" y="12"/>
                  </a:cxn>
                  <a:cxn ang="0">
                    <a:pos x="744" y="16"/>
                  </a:cxn>
                  <a:cxn ang="0">
                    <a:pos x="748" y="22"/>
                  </a:cxn>
                  <a:cxn ang="0">
                    <a:pos x="746" y="24"/>
                  </a:cxn>
                  <a:cxn ang="0">
                    <a:pos x="738" y="18"/>
                  </a:cxn>
                  <a:cxn ang="0">
                    <a:pos x="726" y="16"/>
                  </a:cxn>
                  <a:cxn ang="0">
                    <a:pos x="694" y="16"/>
                  </a:cxn>
                  <a:cxn ang="0">
                    <a:pos x="664" y="12"/>
                  </a:cxn>
                  <a:cxn ang="0">
                    <a:pos x="634" y="10"/>
                  </a:cxn>
                  <a:cxn ang="0">
                    <a:pos x="604" y="8"/>
                  </a:cxn>
                  <a:cxn ang="0">
                    <a:pos x="576" y="6"/>
                  </a:cxn>
                  <a:cxn ang="0">
                    <a:pos x="550" y="6"/>
                  </a:cxn>
                  <a:cxn ang="0">
                    <a:pos x="524" y="8"/>
                  </a:cxn>
                  <a:cxn ang="0">
                    <a:pos x="502" y="12"/>
                  </a:cxn>
                  <a:cxn ang="0">
                    <a:pos x="478" y="16"/>
                  </a:cxn>
                  <a:cxn ang="0">
                    <a:pos x="456" y="20"/>
                  </a:cxn>
                  <a:cxn ang="0">
                    <a:pos x="430" y="24"/>
                  </a:cxn>
                  <a:cxn ang="0">
                    <a:pos x="404" y="26"/>
                  </a:cxn>
                  <a:cxn ang="0">
                    <a:pos x="420" y="22"/>
                  </a:cxn>
                  <a:cxn ang="0">
                    <a:pos x="448" y="16"/>
                  </a:cxn>
                  <a:cxn ang="0">
                    <a:pos x="476" y="12"/>
                  </a:cxn>
                  <a:cxn ang="0">
                    <a:pos x="500" y="8"/>
                  </a:cxn>
                  <a:cxn ang="0">
                    <a:pos x="520" y="4"/>
                  </a:cxn>
                  <a:cxn ang="0">
                    <a:pos x="528" y="4"/>
                  </a:cxn>
                  <a:cxn ang="0">
                    <a:pos x="532" y="2"/>
                  </a:cxn>
                </a:cxnLst>
                <a:rect l="0" t="0" r="r" b="b"/>
                <a:pathLst>
                  <a:path w="748" h="28">
                    <a:moveTo>
                      <a:pt x="22" y="10"/>
                    </a:moveTo>
                    <a:lnTo>
                      <a:pt x="32" y="10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64" y="8"/>
                    </a:lnTo>
                    <a:lnTo>
                      <a:pt x="74" y="8"/>
                    </a:lnTo>
                    <a:lnTo>
                      <a:pt x="84" y="6"/>
                    </a:lnTo>
                    <a:lnTo>
                      <a:pt x="94" y="6"/>
                    </a:lnTo>
                    <a:lnTo>
                      <a:pt x="104" y="6"/>
                    </a:lnTo>
                    <a:lnTo>
                      <a:pt x="112" y="4"/>
                    </a:lnTo>
                    <a:lnTo>
                      <a:pt x="122" y="4"/>
                    </a:lnTo>
                    <a:lnTo>
                      <a:pt x="132" y="2"/>
                    </a:lnTo>
                    <a:lnTo>
                      <a:pt x="142" y="2"/>
                    </a:lnTo>
                    <a:lnTo>
                      <a:pt x="152" y="0"/>
                    </a:lnTo>
                    <a:lnTo>
                      <a:pt x="162" y="0"/>
                    </a:lnTo>
                    <a:lnTo>
                      <a:pt x="172" y="0"/>
                    </a:lnTo>
                    <a:lnTo>
                      <a:pt x="182" y="0"/>
                    </a:lnTo>
                    <a:lnTo>
                      <a:pt x="190" y="0"/>
                    </a:lnTo>
                    <a:lnTo>
                      <a:pt x="198" y="2"/>
                    </a:lnTo>
                    <a:lnTo>
                      <a:pt x="208" y="2"/>
                    </a:lnTo>
                    <a:lnTo>
                      <a:pt x="216" y="4"/>
                    </a:lnTo>
                    <a:lnTo>
                      <a:pt x="226" y="4"/>
                    </a:lnTo>
                    <a:lnTo>
                      <a:pt x="236" y="6"/>
                    </a:lnTo>
                    <a:lnTo>
                      <a:pt x="246" y="8"/>
                    </a:lnTo>
                    <a:lnTo>
                      <a:pt x="256" y="10"/>
                    </a:lnTo>
                    <a:lnTo>
                      <a:pt x="266" y="12"/>
                    </a:lnTo>
                    <a:lnTo>
                      <a:pt x="276" y="12"/>
                    </a:lnTo>
                    <a:lnTo>
                      <a:pt x="286" y="14"/>
                    </a:lnTo>
                    <a:lnTo>
                      <a:pt x="296" y="16"/>
                    </a:lnTo>
                    <a:lnTo>
                      <a:pt x="306" y="18"/>
                    </a:lnTo>
                    <a:lnTo>
                      <a:pt x="314" y="20"/>
                    </a:lnTo>
                    <a:lnTo>
                      <a:pt x="324" y="22"/>
                    </a:lnTo>
                    <a:lnTo>
                      <a:pt x="332" y="24"/>
                    </a:lnTo>
                    <a:lnTo>
                      <a:pt x="340" y="26"/>
                    </a:lnTo>
                    <a:lnTo>
                      <a:pt x="330" y="26"/>
                    </a:lnTo>
                    <a:lnTo>
                      <a:pt x="322" y="24"/>
                    </a:lnTo>
                    <a:lnTo>
                      <a:pt x="312" y="22"/>
                    </a:lnTo>
                    <a:lnTo>
                      <a:pt x="304" y="22"/>
                    </a:lnTo>
                    <a:lnTo>
                      <a:pt x="296" y="20"/>
                    </a:lnTo>
                    <a:lnTo>
                      <a:pt x="286" y="18"/>
                    </a:lnTo>
                    <a:lnTo>
                      <a:pt x="278" y="16"/>
                    </a:lnTo>
                    <a:lnTo>
                      <a:pt x="270" y="16"/>
                    </a:lnTo>
                    <a:lnTo>
                      <a:pt x="260" y="14"/>
                    </a:lnTo>
                    <a:lnTo>
                      <a:pt x="252" y="12"/>
                    </a:lnTo>
                    <a:lnTo>
                      <a:pt x="242" y="12"/>
                    </a:lnTo>
                    <a:lnTo>
                      <a:pt x="234" y="10"/>
                    </a:lnTo>
                    <a:lnTo>
                      <a:pt x="226" y="10"/>
                    </a:lnTo>
                    <a:lnTo>
                      <a:pt x="216" y="8"/>
                    </a:lnTo>
                    <a:lnTo>
                      <a:pt x="208" y="8"/>
                    </a:lnTo>
                    <a:lnTo>
                      <a:pt x="204" y="6"/>
                    </a:lnTo>
                    <a:lnTo>
                      <a:pt x="198" y="6"/>
                    </a:lnTo>
                    <a:lnTo>
                      <a:pt x="194" y="6"/>
                    </a:lnTo>
                    <a:lnTo>
                      <a:pt x="190" y="6"/>
                    </a:lnTo>
                    <a:lnTo>
                      <a:pt x="182" y="6"/>
                    </a:lnTo>
                    <a:lnTo>
                      <a:pt x="172" y="6"/>
                    </a:lnTo>
                    <a:lnTo>
                      <a:pt x="162" y="6"/>
                    </a:lnTo>
                    <a:lnTo>
                      <a:pt x="152" y="8"/>
                    </a:lnTo>
                    <a:lnTo>
                      <a:pt x="142" y="8"/>
                    </a:lnTo>
                    <a:lnTo>
                      <a:pt x="132" y="8"/>
                    </a:lnTo>
                    <a:lnTo>
                      <a:pt x="122" y="10"/>
                    </a:lnTo>
                    <a:lnTo>
                      <a:pt x="112" y="10"/>
                    </a:lnTo>
                    <a:lnTo>
                      <a:pt x="104" y="12"/>
                    </a:lnTo>
                    <a:lnTo>
                      <a:pt x="94" y="12"/>
                    </a:lnTo>
                    <a:lnTo>
                      <a:pt x="84" y="12"/>
                    </a:lnTo>
                    <a:lnTo>
                      <a:pt x="74" y="14"/>
                    </a:lnTo>
                    <a:lnTo>
                      <a:pt x="64" y="14"/>
                    </a:lnTo>
                    <a:lnTo>
                      <a:pt x="52" y="16"/>
                    </a:lnTo>
                    <a:lnTo>
                      <a:pt x="42" y="16"/>
                    </a:lnTo>
                    <a:lnTo>
                      <a:pt x="32" y="16"/>
                    </a:lnTo>
                    <a:lnTo>
                      <a:pt x="22" y="16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  <a:moveTo>
                      <a:pt x="532" y="2"/>
                    </a:moveTo>
                    <a:lnTo>
                      <a:pt x="540" y="2"/>
                    </a:lnTo>
                    <a:lnTo>
                      <a:pt x="550" y="0"/>
                    </a:lnTo>
                    <a:lnTo>
                      <a:pt x="558" y="0"/>
                    </a:lnTo>
                    <a:lnTo>
                      <a:pt x="566" y="0"/>
                    </a:lnTo>
                    <a:lnTo>
                      <a:pt x="576" y="0"/>
                    </a:lnTo>
                    <a:lnTo>
                      <a:pt x="586" y="0"/>
                    </a:lnTo>
                    <a:lnTo>
                      <a:pt x="596" y="0"/>
                    </a:lnTo>
                    <a:lnTo>
                      <a:pt x="604" y="2"/>
                    </a:lnTo>
                    <a:lnTo>
                      <a:pt x="614" y="2"/>
                    </a:lnTo>
                    <a:lnTo>
                      <a:pt x="624" y="4"/>
                    </a:lnTo>
                    <a:lnTo>
                      <a:pt x="634" y="4"/>
                    </a:lnTo>
                    <a:lnTo>
                      <a:pt x="644" y="6"/>
                    </a:lnTo>
                    <a:lnTo>
                      <a:pt x="654" y="6"/>
                    </a:lnTo>
                    <a:lnTo>
                      <a:pt x="664" y="6"/>
                    </a:lnTo>
                    <a:lnTo>
                      <a:pt x="674" y="8"/>
                    </a:lnTo>
                    <a:lnTo>
                      <a:pt x="684" y="8"/>
                    </a:lnTo>
                    <a:lnTo>
                      <a:pt x="694" y="10"/>
                    </a:lnTo>
                    <a:lnTo>
                      <a:pt x="704" y="10"/>
                    </a:lnTo>
                    <a:lnTo>
                      <a:pt x="716" y="10"/>
                    </a:lnTo>
                    <a:lnTo>
                      <a:pt x="726" y="10"/>
                    </a:lnTo>
                    <a:lnTo>
                      <a:pt x="730" y="10"/>
                    </a:lnTo>
                    <a:lnTo>
                      <a:pt x="734" y="12"/>
                    </a:lnTo>
                    <a:lnTo>
                      <a:pt x="738" y="12"/>
                    </a:lnTo>
                    <a:lnTo>
                      <a:pt x="740" y="14"/>
                    </a:lnTo>
                    <a:lnTo>
                      <a:pt x="744" y="16"/>
                    </a:lnTo>
                    <a:lnTo>
                      <a:pt x="746" y="18"/>
                    </a:lnTo>
                    <a:lnTo>
                      <a:pt x="746" y="20"/>
                    </a:lnTo>
                    <a:lnTo>
                      <a:pt x="748" y="22"/>
                    </a:lnTo>
                    <a:lnTo>
                      <a:pt x="748" y="28"/>
                    </a:lnTo>
                    <a:lnTo>
                      <a:pt x="746" y="26"/>
                    </a:lnTo>
                    <a:lnTo>
                      <a:pt x="746" y="24"/>
                    </a:lnTo>
                    <a:lnTo>
                      <a:pt x="744" y="22"/>
                    </a:lnTo>
                    <a:lnTo>
                      <a:pt x="740" y="20"/>
                    </a:lnTo>
                    <a:lnTo>
                      <a:pt x="738" y="18"/>
                    </a:lnTo>
                    <a:lnTo>
                      <a:pt x="734" y="18"/>
                    </a:lnTo>
                    <a:lnTo>
                      <a:pt x="730" y="16"/>
                    </a:lnTo>
                    <a:lnTo>
                      <a:pt x="726" y="16"/>
                    </a:lnTo>
                    <a:lnTo>
                      <a:pt x="716" y="16"/>
                    </a:lnTo>
                    <a:lnTo>
                      <a:pt x="704" y="16"/>
                    </a:lnTo>
                    <a:lnTo>
                      <a:pt x="694" y="16"/>
                    </a:lnTo>
                    <a:lnTo>
                      <a:pt x="684" y="14"/>
                    </a:lnTo>
                    <a:lnTo>
                      <a:pt x="674" y="14"/>
                    </a:lnTo>
                    <a:lnTo>
                      <a:pt x="664" y="12"/>
                    </a:lnTo>
                    <a:lnTo>
                      <a:pt x="654" y="12"/>
                    </a:lnTo>
                    <a:lnTo>
                      <a:pt x="644" y="12"/>
                    </a:lnTo>
                    <a:lnTo>
                      <a:pt x="634" y="10"/>
                    </a:lnTo>
                    <a:lnTo>
                      <a:pt x="624" y="10"/>
                    </a:lnTo>
                    <a:lnTo>
                      <a:pt x="614" y="8"/>
                    </a:lnTo>
                    <a:lnTo>
                      <a:pt x="604" y="8"/>
                    </a:lnTo>
                    <a:lnTo>
                      <a:pt x="596" y="8"/>
                    </a:lnTo>
                    <a:lnTo>
                      <a:pt x="586" y="6"/>
                    </a:lnTo>
                    <a:lnTo>
                      <a:pt x="576" y="6"/>
                    </a:lnTo>
                    <a:lnTo>
                      <a:pt x="566" y="6"/>
                    </a:lnTo>
                    <a:lnTo>
                      <a:pt x="558" y="6"/>
                    </a:lnTo>
                    <a:lnTo>
                      <a:pt x="550" y="6"/>
                    </a:lnTo>
                    <a:lnTo>
                      <a:pt x="540" y="8"/>
                    </a:lnTo>
                    <a:lnTo>
                      <a:pt x="532" y="8"/>
                    </a:lnTo>
                    <a:lnTo>
                      <a:pt x="524" y="8"/>
                    </a:lnTo>
                    <a:lnTo>
                      <a:pt x="516" y="10"/>
                    </a:lnTo>
                    <a:lnTo>
                      <a:pt x="510" y="10"/>
                    </a:lnTo>
                    <a:lnTo>
                      <a:pt x="502" y="12"/>
                    </a:lnTo>
                    <a:lnTo>
                      <a:pt x="494" y="12"/>
                    </a:lnTo>
                    <a:lnTo>
                      <a:pt x="486" y="14"/>
                    </a:lnTo>
                    <a:lnTo>
                      <a:pt x="478" y="16"/>
                    </a:lnTo>
                    <a:lnTo>
                      <a:pt x="472" y="16"/>
                    </a:lnTo>
                    <a:lnTo>
                      <a:pt x="464" y="18"/>
                    </a:lnTo>
                    <a:lnTo>
                      <a:pt x="456" y="20"/>
                    </a:lnTo>
                    <a:lnTo>
                      <a:pt x="446" y="20"/>
                    </a:lnTo>
                    <a:lnTo>
                      <a:pt x="438" y="22"/>
                    </a:lnTo>
                    <a:lnTo>
                      <a:pt x="430" y="24"/>
                    </a:lnTo>
                    <a:lnTo>
                      <a:pt x="422" y="24"/>
                    </a:lnTo>
                    <a:lnTo>
                      <a:pt x="412" y="26"/>
                    </a:lnTo>
                    <a:lnTo>
                      <a:pt x="404" y="26"/>
                    </a:lnTo>
                    <a:lnTo>
                      <a:pt x="410" y="26"/>
                    </a:lnTo>
                    <a:lnTo>
                      <a:pt x="416" y="24"/>
                    </a:lnTo>
                    <a:lnTo>
                      <a:pt x="420" y="22"/>
                    </a:lnTo>
                    <a:lnTo>
                      <a:pt x="426" y="22"/>
                    </a:lnTo>
                    <a:lnTo>
                      <a:pt x="438" y="18"/>
                    </a:lnTo>
                    <a:lnTo>
                      <a:pt x="448" y="16"/>
                    </a:lnTo>
                    <a:lnTo>
                      <a:pt x="458" y="14"/>
                    </a:lnTo>
                    <a:lnTo>
                      <a:pt x="468" y="14"/>
                    </a:lnTo>
                    <a:lnTo>
                      <a:pt x="476" y="12"/>
                    </a:lnTo>
                    <a:lnTo>
                      <a:pt x="484" y="10"/>
                    </a:lnTo>
                    <a:lnTo>
                      <a:pt x="492" y="10"/>
                    </a:lnTo>
                    <a:lnTo>
                      <a:pt x="500" y="8"/>
                    </a:lnTo>
                    <a:lnTo>
                      <a:pt x="508" y="6"/>
                    </a:lnTo>
                    <a:lnTo>
                      <a:pt x="514" y="6"/>
                    </a:lnTo>
                    <a:lnTo>
                      <a:pt x="520" y="4"/>
                    </a:lnTo>
                    <a:lnTo>
                      <a:pt x="524" y="4"/>
                    </a:lnTo>
                    <a:lnTo>
                      <a:pt x="526" y="4"/>
                    </a:lnTo>
                    <a:lnTo>
                      <a:pt x="528" y="4"/>
                    </a:lnTo>
                    <a:lnTo>
                      <a:pt x="530" y="2"/>
                    </a:lnTo>
                    <a:lnTo>
                      <a:pt x="532" y="2"/>
                    </a:lnTo>
                    <a:lnTo>
                      <a:pt x="532" y="2"/>
                    </a:lnTo>
                    <a:close/>
                  </a:path>
                </a:pathLst>
              </a:custGeom>
              <a:solidFill>
                <a:srgbClr val="D927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5" name="Freeform 458"/>
              <p:cNvSpPr>
                <a:spLocks/>
              </p:cNvSpPr>
              <p:nvPr/>
            </p:nvSpPr>
            <p:spPr bwMode="auto">
              <a:xfrm>
                <a:off x="5124450" y="1374775"/>
                <a:ext cx="434975" cy="107950"/>
              </a:xfrm>
              <a:custGeom>
                <a:avLst/>
                <a:gdLst/>
                <a:ahLst/>
                <a:cxnLst>
                  <a:cxn ang="0">
                    <a:pos x="270" y="54"/>
                  </a:cxn>
                  <a:cxn ang="0">
                    <a:pos x="4" y="68"/>
                  </a:cxn>
                  <a:cxn ang="0">
                    <a:pos x="4" y="62"/>
                  </a:cxn>
                  <a:cxn ang="0">
                    <a:pos x="2" y="58"/>
                  </a:cxn>
                  <a:cxn ang="0">
                    <a:pos x="2" y="54"/>
                  </a:cxn>
                  <a:cxn ang="0">
                    <a:pos x="2" y="48"/>
                  </a:cxn>
                  <a:cxn ang="0">
                    <a:pos x="2" y="44"/>
                  </a:cxn>
                  <a:cxn ang="0">
                    <a:pos x="2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0" y="32"/>
                  </a:cxn>
                  <a:cxn ang="0">
                    <a:pos x="2" y="28"/>
                  </a:cxn>
                  <a:cxn ang="0">
                    <a:pos x="4" y="24"/>
                  </a:cxn>
                  <a:cxn ang="0">
                    <a:pos x="8" y="20"/>
                  </a:cxn>
                  <a:cxn ang="0">
                    <a:pos x="14" y="18"/>
                  </a:cxn>
                  <a:cxn ang="0">
                    <a:pos x="20" y="14"/>
                  </a:cxn>
                  <a:cxn ang="0">
                    <a:pos x="28" y="12"/>
                  </a:cxn>
                  <a:cxn ang="0">
                    <a:pos x="36" y="10"/>
                  </a:cxn>
                  <a:cxn ang="0">
                    <a:pos x="46" y="8"/>
                  </a:cxn>
                  <a:cxn ang="0">
                    <a:pos x="56" y="6"/>
                  </a:cxn>
                  <a:cxn ang="0">
                    <a:pos x="68" y="4"/>
                  </a:cxn>
                  <a:cxn ang="0">
                    <a:pos x="78" y="2"/>
                  </a:cxn>
                  <a:cxn ang="0">
                    <a:pos x="90" y="2"/>
                  </a:cxn>
                  <a:cxn ang="0">
                    <a:pos x="104" y="0"/>
                  </a:cxn>
                  <a:cxn ang="0">
                    <a:pos x="116" y="0"/>
                  </a:cxn>
                  <a:cxn ang="0">
                    <a:pos x="128" y="0"/>
                  </a:cxn>
                  <a:cxn ang="0">
                    <a:pos x="142" y="0"/>
                  </a:cxn>
                  <a:cxn ang="0">
                    <a:pos x="154" y="2"/>
                  </a:cxn>
                  <a:cxn ang="0">
                    <a:pos x="168" y="2"/>
                  </a:cxn>
                  <a:cxn ang="0">
                    <a:pos x="180" y="2"/>
                  </a:cxn>
                  <a:cxn ang="0">
                    <a:pos x="192" y="4"/>
                  </a:cxn>
                  <a:cxn ang="0">
                    <a:pos x="204" y="6"/>
                  </a:cxn>
                  <a:cxn ang="0">
                    <a:pos x="214" y="8"/>
                  </a:cxn>
                  <a:cxn ang="0">
                    <a:pos x="226" y="10"/>
                  </a:cxn>
                  <a:cxn ang="0">
                    <a:pos x="234" y="12"/>
                  </a:cxn>
                  <a:cxn ang="0">
                    <a:pos x="244" y="16"/>
                  </a:cxn>
                  <a:cxn ang="0">
                    <a:pos x="252" y="18"/>
                  </a:cxn>
                  <a:cxn ang="0">
                    <a:pos x="258" y="22"/>
                  </a:cxn>
                  <a:cxn ang="0">
                    <a:pos x="264" y="26"/>
                  </a:cxn>
                  <a:cxn ang="0">
                    <a:pos x="268" y="30"/>
                  </a:cxn>
                  <a:cxn ang="0">
                    <a:pos x="272" y="34"/>
                  </a:cxn>
                  <a:cxn ang="0">
                    <a:pos x="274" y="38"/>
                  </a:cxn>
                  <a:cxn ang="0">
                    <a:pos x="274" y="42"/>
                  </a:cxn>
                  <a:cxn ang="0">
                    <a:pos x="274" y="44"/>
                  </a:cxn>
                  <a:cxn ang="0">
                    <a:pos x="274" y="46"/>
                  </a:cxn>
                  <a:cxn ang="0">
                    <a:pos x="274" y="46"/>
                  </a:cxn>
                  <a:cxn ang="0">
                    <a:pos x="272" y="48"/>
                  </a:cxn>
                  <a:cxn ang="0">
                    <a:pos x="272" y="50"/>
                  </a:cxn>
                  <a:cxn ang="0">
                    <a:pos x="270" y="54"/>
                  </a:cxn>
                  <a:cxn ang="0">
                    <a:pos x="270" y="54"/>
                  </a:cxn>
                </a:cxnLst>
                <a:rect l="0" t="0" r="r" b="b"/>
                <a:pathLst>
                  <a:path w="274" h="68">
                    <a:moveTo>
                      <a:pt x="270" y="54"/>
                    </a:moveTo>
                    <a:lnTo>
                      <a:pt x="4" y="68"/>
                    </a:lnTo>
                    <a:lnTo>
                      <a:pt x="4" y="62"/>
                    </a:lnTo>
                    <a:lnTo>
                      <a:pt x="2" y="58"/>
                    </a:lnTo>
                    <a:lnTo>
                      <a:pt x="2" y="54"/>
                    </a:lnTo>
                    <a:lnTo>
                      <a:pt x="2" y="48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28"/>
                    </a:lnTo>
                    <a:lnTo>
                      <a:pt x="4" y="24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20" y="14"/>
                    </a:lnTo>
                    <a:lnTo>
                      <a:pt x="28" y="12"/>
                    </a:lnTo>
                    <a:lnTo>
                      <a:pt x="36" y="10"/>
                    </a:lnTo>
                    <a:lnTo>
                      <a:pt x="46" y="8"/>
                    </a:lnTo>
                    <a:lnTo>
                      <a:pt x="56" y="6"/>
                    </a:lnTo>
                    <a:lnTo>
                      <a:pt x="68" y="4"/>
                    </a:lnTo>
                    <a:lnTo>
                      <a:pt x="78" y="2"/>
                    </a:lnTo>
                    <a:lnTo>
                      <a:pt x="90" y="2"/>
                    </a:lnTo>
                    <a:lnTo>
                      <a:pt x="104" y="0"/>
                    </a:lnTo>
                    <a:lnTo>
                      <a:pt x="116" y="0"/>
                    </a:lnTo>
                    <a:lnTo>
                      <a:pt x="128" y="0"/>
                    </a:lnTo>
                    <a:lnTo>
                      <a:pt x="142" y="0"/>
                    </a:lnTo>
                    <a:lnTo>
                      <a:pt x="154" y="2"/>
                    </a:lnTo>
                    <a:lnTo>
                      <a:pt x="168" y="2"/>
                    </a:lnTo>
                    <a:lnTo>
                      <a:pt x="180" y="2"/>
                    </a:lnTo>
                    <a:lnTo>
                      <a:pt x="192" y="4"/>
                    </a:lnTo>
                    <a:lnTo>
                      <a:pt x="204" y="6"/>
                    </a:lnTo>
                    <a:lnTo>
                      <a:pt x="214" y="8"/>
                    </a:lnTo>
                    <a:lnTo>
                      <a:pt x="226" y="10"/>
                    </a:lnTo>
                    <a:lnTo>
                      <a:pt x="234" y="12"/>
                    </a:lnTo>
                    <a:lnTo>
                      <a:pt x="244" y="16"/>
                    </a:lnTo>
                    <a:lnTo>
                      <a:pt x="252" y="18"/>
                    </a:lnTo>
                    <a:lnTo>
                      <a:pt x="258" y="22"/>
                    </a:lnTo>
                    <a:lnTo>
                      <a:pt x="264" y="26"/>
                    </a:lnTo>
                    <a:lnTo>
                      <a:pt x="268" y="30"/>
                    </a:lnTo>
                    <a:lnTo>
                      <a:pt x="272" y="34"/>
                    </a:lnTo>
                    <a:lnTo>
                      <a:pt x="274" y="38"/>
                    </a:lnTo>
                    <a:lnTo>
                      <a:pt x="274" y="42"/>
                    </a:lnTo>
                    <a:lnTo>
                      <a:pt x="274" y="44"/>
                    </a:lnTo>
                    <a:lnTo>
                      <a:pt x="274" y="46"/>
                    </a:lnTo>
                    <a:lnTo>
                      <a:pt x="274" y="46"/>
                    </a:lnTo>
                    <a:lnTo>
                      <a:pt x="272" y="48"/>
                    </a:lnTo>
                    <a:lnTo>
                      <a:pt x="272" y="50"/>
                    </a:lnTo>
                    <a:lnTo>
                      <a:pt x="270" y="54"/>
                    </a:lnTo>
                    <a:lnTo>
                      <a:pt x="270" y="5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6" name="Freeform 459"/>
              <p:cNvSpPr>
                <a:spLocks/>
              </p:cNvSpPr>
              <p:nvPr/>
            </p:nvSpPr>
            <p:spPr bwMode="auto">
              <a:xfrm>
                <a:off x="51308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8" y="0"/>
                  </a:cxn>
                  <a:cxn ang="0">
                    <a:pos x="266" y="2"/>
                  </a:cxn>
                  <a:cxn ang="0">
                    <a:pos x="266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8" h="18">
                    <a:moveTo>
                      <a:pt x="0" y="14"/>
                    </a:moveTo>
                    <a:lnTo>
                      <a:pt x="268" y="0"/>
                    </a:lnTo>
                    <a:lnTo>
                      <a:pt x="266" y="2"/>
                    </a:lnTo>
                    <a:lnTo>
                      <a:pt x="266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7" name="Freeform 460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8" name="Freeform 461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266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6" h="18">
                    <a:moveTo>
                      <a:pt x="0" y="16"/>
                    </a:moveTo>
                    <a:lnTo>
                      <a:pt x="266" y="0"/>
                    </a:lnTo>
                    <a:lnTo>
                      <a:pt x="266" y="2"/>
                    </a:lnTo>
                    <a:lnTo>
                      <a:pt x="266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9" name="Freeform 462"/>
              <p:cNvSpPr>
                <a:spLocks/>
              </p:cNvSpPr>
              <p:nvPr/>
            </p:nvSpPr>
            <p:spPr bwMode="auto">
              <a:xfrm>
                <a:off x="5130800" y="1463675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0" name="Freeform 463"/>
              <p:cNvSpPr>
                <a:spLocks/>
              </p:cNvSpPr>
              <p:nvPr/>
            </p:nvSpPr>
            <p:spPr bwMode="auto">
              <a:xfrm>
                <a:off x="5130800" y="146685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4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1" name="Freeform 464"/>
              <p:cNvSpPr>
                <a:spLocks/>
              </p:cNvSpPr>
              <p:nvPr/>
            </p:nvSpPr>
            <p:spPr bwMode="auto">
              <a:xfrm>
                <a:off x="5130800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264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8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2"/>
                    </a:lnTo>
                    <a:lnTo>
                      <a:pt x="264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2" name="Freeform 465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6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0"/>
                    </a:lnTo>
                    <a:lnTo>
                      <a:pt x="262" y="2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3" name="Freeform 466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62" y="4"/>
                  </a:cxn>
                  <a:cxn ang="0">
                    <a:pos x="2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4" h="18">
                    <a:moveTo>
                      <a:pt x="0" y="16"/>
                    </a:moveTo>
                    <a:lnTo>
                      <a:pt x="264" y="0"/>
                    </a:lnTo>
                    <a:lnTo>
                      <a:pt x="262" y="2"/>
                    </a:lnTo>
                    <a:lnTo>
                      <a:pt x="262" y="4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4" name="Freeform 467"/>
              <p:cNvSpPr>
                <a:spLocks/>
              </p:cNvSpPr>
              <p:nvPr/>
            </p:nvSpPr>
            <p:spPr bwMode="auto">
              <a:xfrm>
                <a:off x="5133975" y="1473200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60" y="2"/>
                  </a:cxn>
                  <a:cxn ang="0">
                    <a:pos x="260" y="2"/>
                  </a:cxn>
                  <a:cxn ang="0">
                    <a:pos x="0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8">
                    <a:moveTo>
                      <a:pt x="0" y="14"/>
                    </a:moveTo>
                    <a:lnTo>
                      <a:pt x="260" y="0"/>
                    </a:lnTo>
                    <a:lnTo>
                      <a:pt x="260" y="2"/>
                    </a:lnTo>
                    <a:lnTo>
                      <a:pt x="260" y="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5" name="Freeform 468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6">
                    <a:moveTo>
                      <a:pt x="0" y="14"/>
                    </a:moveTo>
                    <a:lnTo>
                      <a:pt x="260" y="0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6" name="Freeform 469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0" y="0"/>
                  </a:cxn>
                  <a:cxn ang="0">
                    <a:pos x="258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0" h="18">
                    <a:moveTo>
                      <a:pt x="0" y="16"/>
                    </a:moveTo>
                    <a:lnTo>
                      <a:pt x="260" y="0"/>
                    </a:lnTo>
                    <a:lnTo>
                      <a:pt x="258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7" name="Freeform 470"/>
              <p:cNvSpPr>
                <a:spLocks/>
              </p:cNvSpPr>
              <p:nvPr/>
            </p:nvSpPr>
            <p:spPr bwMode="auto">
              <a:xfrm>
                <a:off x="5133975" y="1479550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2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2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8" name="Freeform 471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0"/>
                  </a:cxn>
                  <a:cxn ang="0">
                    <a:pos x="25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9" name="Freeform 472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6" y="4"/>
                  </a:cxn>
                  <a:cxn ang="0">
                    <a:pos x="2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8">
                    <a:moveTo>
                      <a:pt x="0" y="14"/>
                    </a:moveTo>
                    <a:lnTo>
                      <a:pt x="258" y="0"/>
                    </a:lnTo>
                    <a:lnTo>
                      <a:pt x="256" y="4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0" name="Freeform 473"/>
              <p:cNvSpPr>
                <a:spLocks/>
              </p:cNvSpPr>
              <p:nvPr/>
            </p:nvSpPr>
            <p:spPr bwMode="auto">
              <a:xfrm>
                <a:off x="5133975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6" y="0"/>
                  </a:cxn>
                  <a:cxn ang="0">
                    <a:pos x="254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6" h="16">
                    <a:moveTo>
                      <a:pt x="0" y="14"/>
                    </a:moveTo>
                    <a:lnTo>
                      <a:pt x="256" y="0"/>
                    </a:lnTo>
                    <a:lnTo>
                      <a:pt x="254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1" name="Freeform 474"/>
              <p:cNvSpPr>
                <a:spLocks/>
              </p:cNvSpPr>
              <p:nvPr/>
            </p:nvSpPr>
            <p:spPr bwMode="auto">
              <a:xfrm>
                <a:off x="5137150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4" h="16">
                    <a:moveTo>
                      <a:pt x="0" y="14"/>
                    </a:moveTo>
                    <a:lnTo>
                      <a:pt x="254" y="0"/>
                    </a:lnTo>
                    <a:lnTo>
                      <a:pt x="252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2" name="Freeform 475"/>
              <p:cNvSpPr>
                <a:spLocks/>
              </p:cNvSpPr>
              <p:nvPr/>
            </p:nvSpPr>
            <p:spPr bwMode="auto">
              <a:xfrm>
                <a:off x="5137150" y="1489075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4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4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3" name="Freeform 476"/>
              <p:cNvSpPr>
                <a:spLocks/>
              </p:cNvSpPr>
              <p:nvPr/>
            </p:nvSpPr>
            <p:spPr bwMode="auto">
              <a:xfrm>
                <a:off x="51371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4" name="Freeform 477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50" h="16">
                    <a:moveTo>
                      <a:pt x="0" y="12"/>
                    </a:moveTo>
                    <a:lnTo>
                      <a:pt x="250" y="0"/>
                    </a:lnTo>
                    <a:lnTo>
                      <a:pt x="250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5" name="Freeform 478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0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0" h="16">
                    <a:moveTo>
                      <a:pt x="0" y="14"/>
                    </a:moveTo>
                    <a:lnTo>
                      <a:pt x="250" y="0"/>
                    </a:lnTo>
                    <a:lnTo>
                      <a:pt x="248" y="2"/>
                    </a:lnTo>
                    <a:lnTo>
                      <a:pt x="248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6" name="Freeform 479"/>
              <p:cNvSpPr>
                <a:spLocks/>
              </p:cNvSpPr>
              <p:nvPr/>
            </p:nvSpPr>
            <p:spPr bwMode="auto">
              <a:xfrm>
                <a:off x="51403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8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8" h="16">
                    <a:moveTo>
                      <a:pt x="0" y="14"/>
                    </a:moveTo>
                    <a:lnTo>
                      <a:pt x="248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7" name="Freeform 480"/>
              <p:cNvSpPr>
                <a:spLocks/>
              </p:cNvSpPr>
              <p:nvPr/>
            </p:nvSpPr>
            <p:spPr bwMode="auto">
              <a:xfrm>
                <a:off x="5140325" y="1498600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8" name="Freeform 481"/>
              <p:cNvSpPr>
                <a:spLocks/>
              </p:cNvSpPr>
              <p:nvPr/>
            </p:nvSpPr>
            <p:spPr bwMode="auto">
              <a:xfrm>
                <a:off x="5140325" y="1501775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2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2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9" name="Freeform 482"/>
              <p:cNvSpPr>
                <a:spLocks/>
              </p:cNvSpPr>
              <p:nvPr/>
            </p:nvSpPr>
            <p:spPr bwMode="auto">
              <a:xfrm>
                <a:off x="5143500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42" y="0"/>
                  </a:cxn>
                  <a:cxn ang="0">
                    <a:pos x="24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2" h="16">
                    <a:moveTo>
                      <a:pt x="0" y="12"/>
                    </a:moveTo>
                    <a:lnTo>
                      <a:pt x="242" y="0"/>
                    </a:lnTo>
                    <a:lnTo>
                      <a:pt x="24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0" name="Freeform 483"/>
              <p:cNvSpPr>
                <a:spLocks/>
              </p:cNvSpPr>
              <p:nvPr/>
            </p:nvSpPr>
            <p:spPr bwMode="auto">
              <a:xfrm>
                <a:off x="5143500" y="1504950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1" name="Freeform 484"/>
              <p:cNvSpPr>
                <a:spLocks/>
              </p:cNvSpPr>
              <p:nvPr/>
            </p:nvSpPr>
            <p:spPr bwMode="auto">
              <a:xfrm>
                <a:off x="5143500" y="1508125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2" name="Freeform 485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6" h="14">
                    <a:moveTo>
                      <a:pt x="0" y="12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3" name="Freeform 486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3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36" h="16">
                    <a:moveTo>
                      <a:pt x="0" y="14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3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4" name="Freeform 487"/>
              <p:cNvSpPr>
                <a:spLocks/>
              </p:cNvSpPr>
              <p:nvPr/>
            </p:nvSpPr>
            <p:spPr bwMode="auto">
              <a:xfrm>
                <a:off x="5149850" y="1514475"/>
                <a:ext cx="36830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32" y="0"/>
                  </a:cxn>
                  <a:cxn ang="0">
                    <a:pos x="230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6">
                    <a:moveTo>
                      <a:pt x="0" y="12"/>
                    </a:moveTo>
                    <a:lnTo>
                      <a:pt x="232" y="0"/>
                    </a:lnTo>
                    <a:lnTo>
                      <a:pt x="232" y="0"/>
                    </a:lnTo>
                    <a:lnTo>
                      <a:pt x="230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5" name="Freeform 488"/>
              <p:cNvSpPr>
                <a:spLocks/>
              </p:cNvSpPr>
              <p:nvPr/>
            </p:nvSpPr>
            <p:spPr bwMode="auto">
              <a:xfrm>
                <a:off x="5149850" y="1517650"/>
                <a:ext cx="3683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28" y="2"/>
                  </a:cxn>
                  <a:cxn ang="0">
                    <a:pos x="2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4">
                    <a:moveTo>
                      <a:pt x="0" y="12"/>
                    </a:moveTo>
                    <a:lnTo>
                      <a:pt x="232" y="0"/>
                    </a:lnTo>
                    <a:lnTo>
                      <a:pt x="228" y="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6" name="Freeform 489"/>
              <p:cNvSpPr>
                <a:spLocks/>
              </p:cNvSpPr>
              <p:nvPr/>
            </p:nvSpPr>
            <p:spPr bwMode="auto">
              <a:xfrm>
                <a:off x="5153025" y="1517650"/>
                <a:ext cx="3619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28" y="0"/>
                  </a:cxn>
                  <a:cxn ang="0">
                    <a:pos x="22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28" h="16">
                    <a:moveTo>
                      <a:pt x="0" y="14"/>
                    </a:moveTo>
                    <a:lnTo>
                      <a:pt x="228" y="0"/>
                    </a:lnTo>
                    <a:lnTo>
                      <a:pt x="22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7" name="Freeform 490"/>
              <p:cNvSpPr>
                <a:spLocks/>
              </p:cNvSpPr>
              <p:nvPr/>
            </p:nvSpPr>
            <p:spPr bwMode="auto">
              <a:xfrm>
                <a:off x="5153025" y="1520825"/>
                <a:ext cx="35877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6" y="0"/>
                  </a:cxn>
                  <a:cxn ang="0">
                    <a:pos x="224" y="2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6" h="14">
                    <a:moveTo>
                      <a:pt x="0" y="12"/>
                    </a:moveTo>
                    <a:lnTo>
                      <a:pt x="226" y="0"/>
                    </a:lnTo>
                    <a:lnTo>
                      <a:pt x="224" y="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8" name="Freeform 491"/>
              <p:cNvSpPr>
                <a:spLocks/>
              </p:cNvSpPr>
              <p:nvPr/>
            </p:nvSpPr>
            <p:spPr bwMode="auto">
              <a:xfrm>
                <a:off x="5156200" y="1524000"/>
                <a:ext cx="3524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2" y="0"/>
                  </a:cxn>
                  <a:cxn ang="0">
                    <a:pos x="220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2" h="14">
                    <a:moveTo>
                      <a:pt x="0" y="12"/>
                    </a:moveTo>
                    <a:lnTo>
                      <a:pt x="222" y="0"/>
                    </a:lnTo>
                    <a:lnTo>
                      <a:pt x="220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9" name="Freeform 492"/>
              <p:cNvSpPr>
                <a:spLocks/>
              </p:cNvSpPr>
              <p:nvPr/>
            </p:nvSpPr>
            <p:spPr bwMode="auto">
              <a:xfrm>
                <a:off x="5159375" y="1524000"/>
                <a:ext cx="34925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0" y="0"/>
                  </a:cxn>
                  <a:cxn ang="0">
                    <a:pos x="218" y="2"/>
                  </a:cxn>
                  <a:cxn ang="0">
                    <a:pos x="216" y="4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0" h="16">
                    <a:moveTo>
                      <a:pt x="0" y="12"/>
                    </a:moveTo>
                    <a:lnTo>
                      <a:pt x="220" y="0"/>
                    </a:lnTo>
                    <a:lnTo>
                      <a:pt x="218" y="2"/>
                    </a:lnTo>
                    <a:lnTo>
                      <a:pt x="216" y="4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0" name="Freeform 493"/>
              <p:cNvSpPr>
                <a:spLocks/>
              </p:cNvSpPr>
              <p:nvPr/>
            </p:nvSpPr>
            <p:spPr bwMode="auto">
              <a:xfrm>
                <a:off x="5162550" y="1527175"/>
                <a:ext cx="3429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6" y="0"/>
                  </a:cxn>
                  <a:cxn ang="0">
                    <a:pos x="216" y="0"/>
                  </a:cxn>
                  <a:cxn ang="0">
                    <a:pos x="212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6" h="14">
                    <a:moveTo>
                      <a:pt x="0" y="12"/>
                    </a:moveTo>
                    <a:lnTo>
                      <a:pt x="216" y="0"/>
                    </a:lnTo>
                    <a:lnTo>
                      <a:pt x="216" y="0"/>
                    </a:lnTo>
                    <a:lnTo>
                      <a:pt x="212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1" name="Freeform 494"/>
              <p:cNvSpPr>
                <a:spLocks/>
              </p:cNvSpPr>
              <p:nvPr/>
            </p:nvSpPr>
            <p:spPr bwMode="auto">
              <a:xfrm>
                <a:off x="516255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4" y="0"/>
                  </a:cxn>
                  <a:cxn ang="0">
                    <a:pos x="210" y="2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4" h="14">
                    <a:moveTo>
                      <a:pt x="0" y="12"/>
                    </a:moveTo>
                    <a:lnTo>
                      <a:pt x="214" y="0"/>
                    </a:lnTo>
                    <a:lnTo>
                      <a:pt x="210" y="2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2" name="Freeform 495"/>
              <p:cNvSpPr>
                <a:spLocks/>
              </p:cNvSpPr>
              <p:nvPr/>
            </p:nvSpPr>
            <p:spPr bwMode="auto">
              <a:xfrm>
                <a:off x="5168900" y="1530350"/>
                <a:ext cx="3302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8" y="0"/>
                  </a:cxn>
                  <a:cxn ang="0">
                    <a:pos x="204" y="4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8" h="14">
                    <a:moveTo>
                      <a:pt x="0" y="12"/>
                    </a:moveTo>
                    <a:lnTo>
                      <a:pt x="208" y="0"/>
                    </a:lnTo>
                    <a:lnTo>
                      <a:pt x="204" y="4"/>
                    </a:lnTo>
                    <a:lnTo>
                      <a:pt x="6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3" name="Freeform 496"/>
              <p:cNvSpPr>
                <a:spLocks/>
              </p:cNvSpPr>
              <p:nvPr/>
            </p:nvSpPr>
            <p:spPr bwMode="auto">
              <a:xfrm>
                <a:off x="5172075" y="1533525"/>
                <a:ext cx="3238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4" y="0"/>
                  </a:cxn>
                  <a:cxn ang="0">
                    <a:pos x="200" y="2"/>
                  </a:cxn>
                  <a:cxn ang="0">
                    <a:pos x="8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4" h="14">
                    <a:moveTo>
                      <a:pt x="0" y="12"/>
                    </a:moveTo>
                    <a:lnTo>
                      <a:pt x="204" y="0"/>
                    </a:lnTo>
                    <a:lnTo>
                      <a:pt x="200" y="2"/>
                    </a:lnTo>
                    <a:lnTo>
                      <a:pt x="8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4" name="Freeform 497"/>
              <p:cNvSpPr>
                <a:spLocks/>
              </p:cNvSpPr>
              <p:nvPr/>
            </p:nvSpPr>
            <p:spPr bwMode="auto">
              <a:xfrm>
                <a:off x="5178425" y="1536700"/>
                <a:ext cx="31432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98" y="0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98" h="12">
                    <a:moveTo>
                      <a:pt x="0" y="10"/>
                    </a:moveTo>
                    <a:lnTo>
                      <a:pt x="198" y="0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5" name="Freeform 498"/>
              <p:cNvSpPr>
                <a:spLocks/>
              </p:cNvSpPr>
              <p:nvPr/>
            </p:nvSpPr>
            <p:spPr bwMode="auto">
              <a:xfrm>
                <a:off x="5184775" y="1536700"/>
                <a:ext cx="3048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192" y="0"/>
                  </a:cxn>
                  <a:cxn ang="0">
                    <a:pos x="192" y="2"/>
                  </a:cxn>
                  <a:cxn ang="0">
                    <a:pos x="188" y="4"/>
                  </a:cxn>
                  <a:cxn ang="0">
                    <a:pos x="10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192" h="14">
                    <a:moveTo>
                      <a:pt x="0" y="12"/>
                    </a:moveTo>
                    <a:lnTo>
                      <a:pt x="192" y="0"/>
                    </a:lnTo>
                    <a:lnTo>
                      <a:pt x="192" y="2"/>
                    </a:lnTo>
                    <a:lnTo>
                      <a:pt x="188" y="4"/>
                    </a:lnTo>
                    <a:lnTo>
                      <a:pt x="10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6" name="Freeform 499"/>
              <p:cNvSpPr>
                <a:spLocks/>
              </p:cNvSpPr>
              <p:nvPr/>
            </p:nvSpPr>
            <p:spPr bwMode="auto">
              <a:xfrm>
                <a:off x="519112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86" y="0"/>
                  </a:cxn>
                  <a:cxn ang="0">
                    <a:pos x="180" y="4"/>
                  </a:cxn>
                  <a:cxn ang="0">
                    <a:pos x="14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86" h="12">
                    <a:moveTo>
                      <a:pt x="0" y="10"/>
                    </a:moveTo>
                    <a:lnTo>
                      <a:pt x="186" y="0"/>
                    </a:lnTo>
                    <a:lnTo>
                      <a:pt x="180" y="4"/>
                    </a:lnTo>
                    <a:lnTo>
                      <a:pt x="14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7" name="Freeform 500"/>
              <p:cNvSpPr>
                <a:spLocks/>
              </p:cNvSpPr>
              <p:nvPr/>
            </p:nvSpPr>
            <p:spPr bwMode="auto">
              <a:xfrm>
                <a:off x="5200650" y="1543050"/>
                <a:ext cx="2825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78" y="0"/>
                  </a:cxn>
                  <a:cxn ang="0">
                    <a:pos x="172" y="2"/>
                  </a:cxn>
                  <a:cxn ang="0">
                    <a:pos x="16" y="12"/>
                  </a:cxn>
                  <a:cxn ang="0">
                    <a:pos x="12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78" h="12">
                    <a:moveTo>
                      <a:pt x="0" y="10"/>
                    </a:moveTo>
                    <a:lnTo>
                      <a:pt x="178" y="0"/>
                    </a:lnTo>
                    <a:lnTo>
                      <a:pt x="172" y="2"/>
                    </a:lnTo>
                    <a:lnTo>
                      <a:pt x="16" y="12"/>
                    </a:lnTo>
                    <a:lnTo>
                      <a:pt x="1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8" name="Freeform 501"/>
              <p:cNvSpPr>
                <a:spLocks/>
              </p:cNvSpPr>
              <p:nvPr/>
            </p:nvSpPr>
            <p:spPr bwMode="auto">
              <a:xfrm>
                <a:off x="5213350" y="1546225"/>
                <a:ext cx="263525" cy="15875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66" y="0"/>
                  </a:cxn>
                  <a:cxn ang="0">
                    <a:pos x="164" y="0"/>
                  </a:cxn>
                  <a:cxn ang="0">
                    <a:pos x="160" y="2"/>
                  </a:cxn>
                  <a:cxn ang="0">
                    <a:pos x="18" y="10"/>
                  </a:cxn>
                  <a:cxn ang="0">
                    <a:pos x="16" y="10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66" h="10">
                    <a:moveTo>
                      <a:pt x="0" y="8"/>
                    </a:moveTo>
                    <a:lnTo>
                      <a:pt x="166" y="0"/>
                    </a:lnTo>
                    <a:lnTo>
                      <a:pt x="164" y="0"/>
                    </a:lnTo>
                    <a:lnTo>
                      <a:pt x="160" y="2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9" name="Freeform 502"/>
              <p:cNvSpPr>
                <a:spLocks/>
              </p:cNvSpPr>
              <p:nvPr/>
            </p:nvSpPr>
            <p:spPr bwMode="auto">
              <a:xfrm>
                <a:off x="52260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56" y="0"/>
                  </a:cxn>
                  <a:cxn ang="0">
                    <a:pos x="156" y="0"/>
                  </a:cxn>
                  <a:cxn ang="0">
                    <a:pos x="148" y="4"/>
                  </a:cxn>
                  <a:cxn ang="0">
                    <a:pos x="20" y="10"/>
                  </a:cxn>
                  <a:cxn ang="0">
                    <a:pos x="8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56" h="10">
                    <a:moveTo>
                      <a:pt x="0" y="10"/>
                    </a:moveTo>
                    <a:lnTo>
                      <a:pt x="156" y="0"/>
                    </a:lnTo>
                    <a:lnTo>
                      <a:pt x="156" y="0"/>
                    </a:lnTo>
                    <a:lnTo>
                      <a:pt x="148" y="4"/>
                    </a:lnTo>
                    <a:lnTo>
                      <a:pt x="20" y="10"/>
                    </a:lnTo>
                    <a:lnTo>
                      <a:pt x="8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0" name="Freeform 503"/>
              <p:cNvSpPr>
                <a:spLocks/>
              </p:cNvSpPr>
              <p:nvPr/>
            </p:nvSpPr>
            <p:spPr bwMode="auto">
              <a:xfrm>
                <a:off x="5241925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42" y="0"/>
                  </a:cxn>
                  <a:cxn ang="0">
                    <a:pos x="134" y="2"/>
                  </a:cxn>
                  <a:cxn ang="0">
                    <a:pos x="132" y="2"/>
                  </a:cxn>
                  <a:cxn ang="0">
                    <a:pos x="22" y="8"/>
                  </a:cxn>
                  <a:cxn ang="0">
                    <a:pos x="10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42" h="8">
                    <a:moveTo>
                      <a:pt x="0" y="8"/>
                    </a:moveTo>
                    <a:lnTo>
                      <a:pt x="142" y="0"/>
                    </a:lnTo>
                    <a:lnTo>
                      <a:pt x="134" y="2"/>
                    </a:lnTo>
                    <a:lnTo>
                      <a:pt x="132" y="2"/>
                    </a:lnTo>
                    <a:lnTo>
                      <a:pt x="22" y="8"/>
                    </a:lnTo>
                    <a:lnTo>
                      <a:pt x="1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1" name="Freeform 504"/>
              <p:cNvSpPr>
                <a:spLocks/>
              </p:cNvSpPr>
              <p:nvPr/>
            </p:nvSpPr>
            <p:spPr bwMode="auto">
              <a:xfrm>
                <a:off x="525780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28" y="0"/>
                  </a:cxn>
                  <a:cxn ang="0">
                    <a:pos x="124" y="0"/>
                  </a:cxn>
                  <a:cxn ang="0">
                    <a:pos x="114" y="2"/>
                  </a:cxn>
                  <a:cxn ang="0">
                    <a:pos x="30" y="8"/>
                  </a:cxn>
                  <a:cxn ang="0">
                    <a:pos x="26" y="8"/>
                  </a:cxn>
                  <a:cxn ang="0">
                    <a:pos x="14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28" h="8">
                    <a:moveTo>
                      <a:pt x="0" y="6"/>
                    </a:moveTo>
                    <a:lnTo>
                      <a:pt x="128" y="0"/>
                    </a:lnTo>
                    <a:lnTo>
                      <a:pt x="124" y="0"/>
                    </a:lnTo>
                    <a:lnTo>
                      <a:pt x="114" y="2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14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2" name="Freeform 505"/>
              <p:cNvSpPr>
                <a:spLocks/>
              </p:cNvSpPr>
              <p:nvPr/>
            </p:nvSpPr>
            <p:spPr bwMode="auto">
              <a:xfrm>
                <a:off x="527685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10" y="0"/>
                  </a:cxn>
                  <a:cxn ang="0">
                    <a:pos x="98" y="4"/>
                  </a:cxn>
                  <a:cxn ang="0">
                    <a:pos x="90" y="4"/>
                  </a:cxn>
                  <a:cxn ang="0">
                    <a:pos x="88" y="4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28" y="8"/>
                  </a:cxn>
                  <a:cxn ang="0">
                    <a:pos x="14" y="8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0" h="8">
                    <a:moveTo>
                      <a:pt x="0" y="6"/>
                    </a:moveTo>
                    <a:lnTo>
                      <a:pt x="110" y="0"/>
                    </a:lnTo>
                    <a:lnTo>
                      <a:pt x="98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28" y="8"/>
                    </a:lnTo>
                    <a:lnTo>
                      <a:pt x="1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3" name="Freeform 506"/>
              <p:cNvSpPr>
                <a:spLocks/>
              </p:cNvSpPr>
              <p:nvPr/>
            </p:nvSpPr>
            <p:spPr bwMode="auto">
              <a:xfrm>
                <a:off x="530542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84" y="0"/>
                  </a:cxn>
                  <a:cxn ang="0">
                    <a:pos x="80" y="2"/>
                  </a:cxn>
                  <a:cxn ang="0">
                    <a:pos x="72" y="2"/>
                  </a:cxn>
                  <a:cxn ang="0">
                    <a:pos x="60" y="4"/>
                  </a:cxn>
                  <a:cxn ang="0">
                    <a:pos x="50" y="4"/>
                  </a:cxn>
                  <a:cxn ang="0">
                    <a:pos x="36" y="4"/>
                  </a:cxn>
                  <a:cxn ang="0">
                    <a:pos x="24" y="6"/>
                  </a:cxn>
                  <a:cxn ang="0">
                    <a:pos x="1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84" h="6">
                    <a:moveTo>
                      <a:pt x="0" y="6"/>
                    </a:moveTo>
                    <a:lnTo>
                      <a:pt x="84" y="0"/>
                    </a:lnTo>
                    <a:lnTo>
                      <a:pt x="80" y="2"/>
                    </a:lnTo>
                    <a:lnTo>
                      <a:pt x="72" y="2"/>
                    </a:lnTo>
                    <a:lnTo>
                      <a:pt x="60" y="4"/>
                    </a:lnTo>
                    <a:lnTo>
                      <a:pt x="50" y="4"/>
                    </a:lnTo>
                    <a:lnTo>
                      <a:pt x="36" y="4"/>
                    </a:lnTo>
                    <a:lnTo>
                      <a:pt x="24" y="6"/>
                    </a:lnTo>
                    <a:lnTo>
                      <a:pt x="1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4" name="Freeform 507"/>
              <p:cNvSpPr>
                <a:spLocks/>
              </p:cNvSpPr>
              <p:nvPr/>
            </p:nvSpPr>
            <p:spPr bwMode="auto">
              <a:xfrm>
                <a:off x="5343525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6" y="0"/>
                  </a:cxn>
                  <a:cxn ang="0">
                    <a:pos x="36" y="2"/>
                  </a:cxn>
                  <a:cxn ang="0">
                    <a:pos x="26" y="2"/>
                  </a:cxn>
                  <a:cxn ang="0">
                    <a:pos x="12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46" h="4">
                    <a:moveTo>
                      <a:pt x="0" y="4"/>
                    </a:moveTo>
                    <a:lnTo>
                      <a:pt x="46" y="0"/>
                    </a:lnTo>
                    <a:lnTo>
                      <a:pt x="36" y="2"/>
                    </a:lnTo>
                    <a:lnTo>
                      <a:pt x="26" y="2"/>
                    </a:lnTo>
                    <a:lnTo>
                      <a:pt x="12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5" name="Freeform 508"/>
              <p:cNvSpPr>
                <a:spLocks/>
              </p:cNvSpPr>
              <p:nvPr/>
            </p:nvSpPr>
            <p:spPr bwMode="auto">
              <a:xfrm>
                <a:off x="5737225" y="1374775"/>
                <a:ext cx="431800" cy="107950"/>
              </a:xfrm>
              <a:custGeom>
                <a:avLst/>
                <a:gdLst/>
                <a:ahLst/>
                <a:cxnLst>
                  <a:cxn ang="0">
                    <a:pos x="270" y="68"/>
                  </a:cxn>
                  <a:cxn ang="0">
                    <a:pos x="2" y="54"/>
                  </a:cxn>
                  <a:cxn ang="0">
                    <a:pos x="2" y="50"/>
                  </a:cxn>
                  <a:cxn ang="0">
                    <a:pos x="0" y="48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0" y="44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4" y="30"/>
                  </a:cxn>
                  <a:cxn ang="0">
                    <a:pos x="8" y="26"/>
                  </a:cxn>
                  <a:cxn ang="0">
                    <a:pos x="14" y="22"/>
                  </a:cxn>
                  <a:cxn ang="0">
                    <a:pos x="22" y="18"/>
                  </a:cxn>
                  <a:cxn ang="0">
                    <a:pos x="30" y="16"/>
                  </a:cxn>
                  <a:cxn ang="0">
                    <a:pos x="38" y="12"/>
                  </a:cxn>
                  <a:cxn ang="0">
                    <a:pos x="48" y="10"/>
                  </a:cxn>
                  <a:cxn ang="0">
                    <a:pos x="58" y="8"/>
                  </a:cxn>
                  <a:cxn ang="0">
                    <a:pos x="70" y="6"/>
                  </a:cxn>
                  <a:cxn ang="0">
                    <a:pos x="82" y="4"/>
                  </a:cxn>
                  <a:cxn ang="0">
                    <a:pos x="94" y="2"/>
                  </a:cxn>
                  <a:cxn ang="0">
                    <a:pos x="106" y="2"/>
                  </a:cxn>
                  <a:cxn ang="0">
                    <a:pos x="118" y="2"/>
                  </a:cxn>
                  <a:cxn ang="0">
                    <a:pos x="132" y="0"/>
                  </a:cxn>
                  <a:cxn ang="0">
                    <a:pos x="144" y="0"/>
                  </a:cxn>
                  <a:cxn ang="0">
                    <a:pos x="158" y="0"/>
                  </a:cxn>
                  <a:cxn ang="0">
                    <a:pos x="170" y="0"/>
                  </a:cxn>
                  <a:cxn ang="0">
                    <a:pos x="182" y="2"/>
                  </a:cxn>
                  <a:cxn ang="0">
                    <a:pos x="194" y="2"/>
                  </a:cxn>
                  <a:cxn ang="0">
                    <a:pos x="206" y="4"/>
                  </a:cxn>
                  <a:cxn ang="0">
                    <a:pos x="216" y="6"/>
                  </a:cxn>
                  <a:cxn ang="0">
                    <a:pos x="228" y="8"/>
                  </a:cxn>
                  <a:cxn ang="0">
                    <a:pos x="236" y="10"/>
                  </a:cxn>
                  <a:cxn ang="0">
                    <a:pos x="246" y="12"/>
                  </a:cxn>
                  <a:cxn ang="0">
                    <a:pos x="252" y="14"/>
                  </a:cxn>
                  <a:cxn ang="0">
                    <a:pos x="260" y="18"/>
                  </a:cxn>
                  <a:cxn ang="0">
                    <a:pos x="264" y="20"/>
                  </a:cxn>
                  <a:cxn ang="0">
                    <a:pos x="268" y="24"/>
                  </a:cxn>
                  <a:cxn ang="0">
                    <a:pos x="270" y="28"/>
                  </a:cxn>
                  <a:cxn ang="0">
                    <a:pos x="272" y="32"/>
                  </a:cxn>
                  <a:cxn ang="0">
                    <a:pos x="272" y="34"/>
                  </a:cxn>
                  <a:cxn ang="0">
                    <a:pos x="272" y="38"/>
                  </a:cxn>
                  <a:cxn ang="0">
                    <a:pos x="272" y="42"/>
                  </a:cxn>
                  <a:cxn ang="0">
                    <a:pos x="272" y="44"/>
                  </a:cxn>
                  <a:cxn ang="0">
                    <a:pos x="272" y="48"/>
                  </a:cxn>
                  <a:cxn ang="0">
                    <a:pos x="270" y="54"/>
                  </a:cxn>
                  <a:cxn ang="0">
                    <a:pos x="270" y="58"/>
                  </a:cxn>
                  <a:cxn ang="0">
                    <a:pos x="270" y="62"/>
                  </a:cxn>
                  <a:cxn ang="0">
                    <a:pos x="270" y="68"/>
                  </a:cxn>
                  <a:cxn ang="0">
                    <a:pos x="270" y="68"/>
                  </a:cxn>
                </a:cxnLst>
                <a:rect l="0" t="0" r="r" b="b"/>
                <a:pathLst>
                  <a:path w="272" h="68">
                    <a:moveTo>
                      <a:pt x="270" y="68"/>
                    </a:moveTo>
                    <a:lnTo>
                      <a:pt x="2" y="54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4" y="30"/>
                    </a:lnTo>
                    <a:lnTo>
                      <a:pt x="8" y="26"/>
                    </a:lnTo>
                    <a:lnTo>
                      <a:pt x="14" y="22"/>
                    </a:lnTo>
                    <a:lnTo>
                      <a:pt x="22" y="18"/>
                    </a:lnTo>
                    <a:lnTo>
                      <a:pt x="30" y="16"/>
                    </a:lnTo>
                    <a:lnTo>
                      <a:pt x="38" y="12"/>
                    </a:lnTo>
                    <a:lnTo>
                      <a:pt x="48" y="10"/>
                    </a:lnTo>
                    <a:lnTo>
                      <a:pt x="58" y="8"/>
                    </a:lnTo>
                    <a:lnTo>
                      <a:pt x="70" y="6"/>
                    </a:lnTo>
                    <a:lnTo>
                      <a:pt x="82" y="4"/>
                    </a:lnTo>
                    <a:lnTo>
                      <a:pt x="94" y="2"/>
                    </a:lnTo>
                    <a:lnTo>
                      <a:pt x="106" y="2"/>
                    </a:lnTo>
                    <a:lnTo>
                      <a:pt x="118" y="2"/>
                    </a:lnTo>
                    <a:lnTo>
                      <a:pt x="132" y="0"/>
                    </a:lnTo>
                    <a:lnTo>
                      <a:pt x="144" y="0"/>
                    </a:lnTo>
                    <a:lnTo>
                      <a:pt x="158" y="0"/>
                    </a:lnTo>
                    <a:lnTo>
                      <a:pt x="170" y="0"/>
                    </a:lnTo>
                    <a:lnTo>
                      <a:pt x="182" y="2"/>
                    </a:lnTo>
                    <a:lnTo>
                      <a:pt x="194" y="2"/>
                    </a:lnTo>
                    <a:lnTo>
                      <a:pt x="206" y="4"/>
                    </a:lnTo>
                    <a:lnTo>
                      <a:pt x="216" y="6"/>
                    </a:lnTo>
                    <a:lnTo>
                      <a:pt x="228" y="8"/>
                    </a:lnTo>
                    <a:lnTo>
                      <a:pt x="236" y="10"/>
                    </a:lnTo>
                    <a:lnTo>
                      <a:pt x="246" y="12"/>
                    </a:lnTo>
                    <a:lnTo>
                      <a:pt x="252" y="14"/>
                    </a:lnTo>
                    <a:lnTo>
                      <a:pt x="260" y="18"/>
                    </a:lnTo>
                    <a:lnTo>
                      <a:pt x="264" y="20"/>
                    </a:lnTo>
                    <a:lnTo>
                      <a:pt x="268" y="24"/>
                    </a:lnTo>
                    <a:lnTo>
                      <a:pt x="270" y="28"/>
                    </a:lnTo>
                    <a:lnTo>
                      <a:pt x="272" y="32"/>
                    </a:lnTo>
                    <a:lnTo>
                      <a:pt x="272" y="34"/>
                    </a:lnTo>
                    <a:lnTo>
                      <a:pt x="272" y="38"/>
                    </a:lnTo>
                    <a:lnTo>
                      <a:pt x="272" y="42"/>
                    </a:lnTo>
                    <a:lnTo>
                      <a:pt x="272" y="44"/>
                    </a:lnTo>
                    <a:lnTo>
                      <a:pt x="272" y="48"/>
                    </a:lnTo>
                    <a:lnTo>
                      <a:pt x="270" y="54"/>
                    </a:lnTo>
                    <a:lnTo>
                      <a:pt x="270" y="58"/>
                    </a:lnTo>
                    <a:lnTo>
                      <a:pt x="270" y="62"/>
                    </a:lnTo>
                    <a:lnTo>
                      <a:pt x="270" y="68"/>
                    </a:lnTo>
                    <a:lnTo>
                      <a:pt x="270" y="68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6" name="Freeform 509"/>
              <p:cNvSpPr>
                <a:spLocks/>
              </p:cNvSpPr>
              <p:nvPr/>
            </p:nvSpPr>
            <p:spPr bwMode="auto">
              <a:xfrm>
                <a:off x="57404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6"/>
                  </a:cxn>
                  <a:cxn ang="0">
                    <a:pos x="268" y="18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6"/>
                    </a:lnTo>
                    <a:lnTo>
                      <a:pt x="268" y="18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7" name="Freeform 510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4"/>
                  </a:cxn>
                  <a:cxn ang="0">
                    <a:pos x="26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6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4"/>
                    </a:lnTo>
                    <a:lnTo>
                      <a:pt x="26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8" name="Freeform 511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6"/>
                  </a:cxn>
                  <a:cxn ang="0">
                    <a:pos x="266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6"/>
                    </a:lnTo>
                    <a:lnTo>
                      <a:pt x="266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9" name="Freeform 512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6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0" name="Freeform 513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6"/>
                    </a:lnTo>
                    <a:lnTo>
                      <a:pt x="264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1" name="Freeform 514"/>
              <p:cNvSpPr>
                <a:spLocks/>
              </p:cNvSpPr>
              <p:nvPr/>
            </p:nvSpPr>
            <p:spPr bwMode="auto">
              <a:xfrm>
                <a:off x="5743575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264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2" name="Freeform 515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4"/>
                  </a:cxn>
                  <a:cxn ang="0">
                    <a:pos x="262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6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4"/>
                    </a:lnTo>
                    <a:lnTo>
                      <a:pt x="262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3" name="Freeform 516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6"/>
                  </a:cxn>
                  <a:cxn ang="0">
                    <a:pos x="262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6"/>
                    </a:lnTo>
                    <a:lnTo>
                      <a:pt x="262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4" name="Freeform 517"/>
              <p:cNvSpPr>
                <a:spLocks/>
              </p:cNvSpPr>
              <p:nvPr/>
            </p:nvSpPr>
            <p:spPr bwMode="auto">
              <a:xfrm>
                <a:off x="5746750" y="1473200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5" name="Freeform 518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60" y="16"/>
                    </a:lnTo>
                    <a:lnTo>
                      <a:pt x="260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6" name="Freeform 519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258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8">
                    <a:moveTo>
                      <a:pt x="0" y="0"/>
                    </a:moveTo>
                    <a:lnTo>
                      <a:pt x="260" y="16"/>
                    </a:lnTo>
                    <a:lnTo>
                      <a:pt x="260" y="16"/>
                    </a:lnTo>
                    <a:lnTo>
                      <a:pt x="258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7" name="Freeform 520"/>
              <p:cNvSpPr>
                <a:spLocks/>
              </p:cNvSpPr>
              <p:nvPr/>
            </p:nvSpPr>
            <p:spPr bwMode="auto">
              <a:xfrm>
                <a:off x="5749925" y="1479550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58" y="16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58" y="16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8" name="Freeform 521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9" name="Freeform 522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8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0" name="Freeform 523"/>
              <p:cNvSpPr>
                <a:spLocks/>
              </p:cNvSpPr>
              <p:nvPr/>
            </p:nvSpPr>
            <p:spPr bwMode="auto">
              <a:xfrm>
                <a:off x="5753100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25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25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1" name="Freeform 524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2" name="Freeform 525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2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2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3" name="Freeform 526"/>
              <p:cNvSpPr>
                <a:spLocks/>
              </p:cNvSpPr>
              <p:nvPr/>
            </p:nvSpPr>
            <p:spPr bwMode="auto">
              <a:xfrm>
                <a:off x="57594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2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2" h="16">
                    <a:moveTo>
                      <a:pt x="0" y="0"/>
                    </a:moveTo>
                    <a:lnTo>
                      <a:pt x="252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4" name="Freeform 527"/>
              <p:cNvSpPr>
                <a:spLocks/>
              </p:cNvSpPr>
              <p:nvPr/>
            </p:nvSpPr>
            <p:spPr bwMode="auto">
              <a:xfrm>
                <a:off x="57594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0" h="16">
                    <a:moveTo>
                      <a:pt x="0" y="0"/>
                    </a:move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5" name="Freeform 528"/>
              <p:cNvSpPr>
                <a:spLocks/>
              </p:cNvSpPr>
              <p:nvPr/>
            </p:nvSpPr>
            <p:spPr bwMode="auto">
              <a:xfrm>
                <a:off x="5762625" y="1495425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6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6" name="Freeform 529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7" name="Freeform 530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8" name="Freeform 531"/>
              <p:cNvSpPr>
                <a:spLocks/>
              </p:cNvSpPr>
              <p:nvPr/>
            </p:nvSpPr>
            <p:spPr bwMode="auto">
              <a:xfrm>
                <a:off x="5765800" y="1501775"/>
                <a:ext cx="3873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4" y="14"/>
                  </a:cxn>
                  <a:cxn ang="0">
                    <a:pos x="244" y="16"/>
                  </a:cxn>
                  <a:cxn ang="0">
                    <a:pos x="24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4" h="16">
                    <a:moveTo>
                      <a:pt x="0" y="0"/>
                    </a:moveTo>
                    <a:lnTo>
                      <a:pt x="244" y="14"/>
                    </a:lnTo>
                    <a:lnTo>
                      <a:pt x="244" y="16"/>
                    </a:lnTo>
                    <a:lnTo>
                      <a:pt x="24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9" name="Freeform 545"/>
              <p:cNvSpPr>
                <a:spLocks/>
              </p:cNvSpPr>
              <p:nvPr/>
            </p:nvSpPr>
            <p:spPr bwMode="auto">
              <a:xfrm>
                <a:off x="579120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12"/>
                  </a:cxn>
                  <a:cxn ang="0">
                    <a:pos x="210" y="12"/>
                  </a:cxn>
                  <a:cxn ang="0">
                    <a:pos x="210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4" h="14">
                    <a:moveTo>
                      <a:pt x="0" y="0"/>
                    </a:moveTo>
                    <a:lnTo>
                      <a:pt x="214" y="12"/>
                    </a:lnTo>
                    <a:lnTo>
                      <a:pt x="210" y="12"/>
                    </a:lnTo>
                    <a:lnTo>
                      <a:pt x="210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0" name="Freeform 546"/>
              <p:cNvSpPr>
                <a:spLocks/>
              </p:cNvSpPr>
              <p:nvPr/>
            </p:nvSpPr>
            <p:spPr bwMode="auto">
              <a:xfrm>
                <a:off x="5794375" y="1530350"/>
                <a:ext cx="3333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6" y="14"/>
                  </a:cxn>
                  <a:cxn ang="0">
                    <a:pos x="204" y="1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0" h="14">
                    <a:moveTo>
                      <a:pt x="0" y="0"/>
                    </a:moveTo>
                    <a:lnTo>
                      <a:pt x="210" y="12"/>
                    </a:lnTo>
                    <a:lnTo>
                      <a:pt x="208" y="12"/>
                    </a:lnTo>
                    <a:lnTo>
                      <a:pt x="206" y="14"/>
                    </a:lnTo>
                    <a:lnTo>
                      <a:pt x="204" y="1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1" name="Freeform 547"/>
              <p:cNvSpPr>
                <a:spLocks/>
              </p:cNvSpPr>
              <p:nvPr/>
            </p:nvSpPr>
            <p:spPr bwMode="auto">
              <a:xfrm>
                <a:off x="5797550" y="1533525"/>
                <a:ext cx="3270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12"/>
                  </a:cxn>
                  <a:cxn ang="0">
                    <a:pos x="204" y="12"/>
                  </a:cxn>
                  <a:cxn ang="0">
                    <a:pos x="200" y="12"/>
                  </a:cxn>
                  <a:cxn ang="0">
                    <a:pos x="198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6" h="14">
                    <a:moveTo>
                      <a:pt x="0" y="0"/>
                    </a:moveTo>
                    <a:lnTo>
                      <a:pt x="206" y="12"/>
                    </a:lnTo>
                    <a:lnTo>
                      <a:pt x="204" y="12"/>
                    </a:lnTo>
                    <a:lnTo>
                      <a:pt x="200" y="12"/>
                    </a:lnTo>
                    <a:lnTo>
                      <a:pt x="198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2" name="Freeform 548"/>
              <p:cNvSpPr>
                <a:spLocks/>
              </p:cNvSpPr>
              <p:nvPr/>
            </p:nvSpPr>
            <p:spPr bwMode="auto">
              <a:xfrm>
                <a:off x="5800725" y="1536700"/>
                <a:ext cx="3175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0" y="10"/>
                  </a:cxn>
                  <a:cxn ang="0">
                    <a:pos x="198" y="10"/>
                  </a:cxn>
                  <a:cxn ang="0">
                    <a:pos x="192" y="12"/>
                  </a:cxn>
                  <a:cxn ang="0">
                    <a:pos x="190" y="1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0" h="12">
                    <a:moveTo>
                      <a:pt x="0" y="0"/>
                    </a:moveTo>
                    <a:lnTo>
                      <a:pt x="200" y="10"/>
                    </a:lnTo>
                    <a:lnTo>
                      <a:pt x="198" y="10"/>
                    </a:lnTo>
                    <a:lnTo>
                      <a:pt x="192" y="12"/>
                    </a:lnTo>
                    <a:lnTo>
                      <a:pt x="190" y="1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3" name="Freeform 549"/>
              <p:cNvSpPr>
                <a:spLocks/>
              </p:cNvSpPr>
              <p:nvPr/>
            </p:nvSpPr>
            <p:spPr bwMode="auto">
              <a:xfrm>
                <a:off x="5803900" y="1536700"/>
                <a:ext cx="3079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4" y="12"/>
                  </a:cxn>
                  <a:cxn ang="0">
                    <a:pos x="190" y="12"/>
                  </a:cxn>
                  <a:cxn ang="0">
                    <a:pos x="182" y="1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94" h="14">
                    <a:moveTo>
                      <a:pt x="0" y="0"/>
                    </a:moveTo>
                    <a:lnTo>
                      <a:pt x="194" y="12"/>
                    </a:lnTo>
                    <a:lnTo>
                      <a:pt x="190" y="12"/>
                    </a:lnTo>
                    <a:lnTo>
                      <a:pt x="182" y="1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4" name="Freeform 550"/>
              <p:cNvSpPr>
                <a:spLocks/>
              </p:cNvSpPr>
              <p:nvPr/>
            </p:nvSpPr>
            <p:spPr bwMode="auto">
              <a:xfrm>
                <a:off x="580707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6" y="10"/>
                  </a:cxn>
                  <a:cxn ang="0">
                    <a:pos x="180" y="12"/>
                  </a:cxn>
                  <a:cxn ang="0">
                    <a:pos x="174" y="12"/>
                  </a:cxn>
                  <a:cxn ang="0">
                    <a:pos x="6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86" h="12">
                    <a:moveTo>
                      <a:pt x="0" y="0"/>
                    </a:moveTo>
                    <a:lnTo>
                      <a:pt x="186" y="10"/>
                    </a:lnTo>
                    <a:lnTo>
                      <a:pt x="180" y="12"/>
                    </a:lnTo>
                    <a:lnTo>
                      <a:pt x="174" y="12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5" name="Freeform 551"/>
              <p:cNvSpPr>
                <a:spLocks/>
              </p:cNvSpPr>
              <p:nvPr/>
            </p:nvSpPr>
            <p:spPr bwMode="auto">
              <a:xfrm>
                <a:off x="5813425" y="1543050"/>
                <a:ext cx="2794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6" y="10"/>
                  </a:cxn>
                  <a:cxn ang="0">
                    <a:pos x="176" y="10"/>
                  </a:cxn>
                  <a:cxn ang="0">
                    <a:pos x="164" y="10"/>
                  </a:cxn>
                  <a:cxn ang="0">
                    <a:pos x="162" y="12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76" h="12">
                    <a:moveTo>
                      <a:pt x="0" y="0"/>
                    </a:moveTo>
                    <a:lnTo>
                      <a:pt x="176" y="10"/>
                    </a:lnTo>
                    <a:lnTo>
                      <a:pt x="176" y="10"/>
                    </a:lnTo>
                    <a:lnTo>
                      <a:pt x="164" y="10"/>
                    </a:lnTo>
                    <a:lnTo>
                      <a:pt x="162" y="12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6" name="Freeform 552"/>
              <p:cNvSpPr>
                <a:spLocks/>
              </p:cNvSpPr>
              <p:nvPr/>
            </p:nvSpPr>
            <p:spPr bwMode="auto">
              <a:xfrm>
                <a:off x="5816600" y="1546225"/>
                <a:ext cx="2667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2" y="10"/>
                  </a:cxn>
                  <a:cxn ang="0">
                    <a:pos x="150" y="10"/>
                  </a:cxn>
                  <a:cxn ang="0">
                    <a:pos x="8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8" h="10">
                    <a:moveTo>
                      <a:pt x="0" y="0"/>
                    </a:moveTo>
                    <a:lnTo>
                      <a:pt x="168" y="8"/>
                    </a:lnTo>
                    <a:lnTo>
                      <a:pt x="162" y="8"/>
                    </a:lnTo>
                    <a:lnTo>
                      <a:pt x="152" y="10"/>
                    </a:lnTo>
                    <a:lnTo>
                      <a:pt x="150" y="10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7" name="Freeform 553"/>
              <p:cNvSpPr>
                <a:spLocks/>
              </p:cNvSpPr>
              <p:nvPr/>
            </p:nvSpPr>
            <p:spPr bwMode="auto">
              <a:xfrm>
                <a:off x="58229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6" y="10"/>
                  </a:cxn>
                  <a:cxn ang="0">
                    <a:pos x="148" y="10"/>
                  </a:cxn>
                  <a:cxn ang="0">
                    <a:pos x="136" y="10"/>
                  </a:cxn>
                  <a:cxn ang="0">
                    <a:pos x="8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6" h="10">
                    <a:moveTo>
                      <a:pt x="0" y="0"/>
                    </a:moveTo>
                    <a:lnTo>
                      <a:pt x="156" y="10"/>
                    </a:lnTo>
                    <a:lnTo>
                      <a:pt x="148" y="10"/>
                    </a:lnTo>
                    <a:lnTo>
                      <a:pt x="136" y="10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8" name="Freeform 554"/>
              <p:cNvSpPr>
                <a:spLocks/>
              </p:cNvSpPr>
              <p:nvPr/>
            </p:nvSpPr>
            <p:spPr bwMode="auto">
              <a:xfrm>
                <a:off x="5829300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2" y="8"/>
                  </a:cxn>
                  <a:cxn ang="0">
                    <a:pos x="130" y="8"/>
                  </a:cxn>
                  <a:cxn ang="0">
                    <a:pos x="118" y="8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2" h="8">
                    <a:moveTo>
                      <a:pt x="0" y="0"/>
                    </a:moveTo>
                    <a:lnTo>
                      <a:pt x="142" y="8"/>
                    </a:lnTo>
                    <a:lnTo>
                      <a:pt x="130" y="8"/>
                    </a:lnTo>
                    <a:lnTo>
                      <a:pt x="118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9" name="Freeform 555"/>
              <p:cNvSpPr>
                <a:spLocks/>
              </p:cNvSpPr>
              <p:nvPr/>
            </p:nvSpPr>
            <p:spPr bwMode="auto">
              <a:xfrm>
                <a:off x="583565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14" y="8"/>
                  </a:cxn>
                  <a:cxn ang="0">
                    <a:pos x="100" y="8"/>
                  </a:cxn>
                  <a:cxn ang="0">
                    <a:pos x="98" y="8"/>
                  </a:cxn>
                  <a:cxn ang="0">
                    <a:pos x="14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8" h="8">
                    <a:moveTo>
                      <a:pt x="0" y="0"/>
                    </a:moveTo>
                    <a:lnTo>
                      <a:pt x="128" y="6"/>
                    </a:lnTo>
                    <a:lnTo>
                      <a:pt x="126" y="6"/>
                    </a:lnTo>
                    <a:lnTo>
                      <a:pt x="114" y="8"/>
                    </a:lnTo>
                    <a:lnTo>
                      <a:pt x="100" y="8"/>
                    </a:lnTo>
                    <a:lnTo>
                      <a:pt x="98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0" name="Freeform 556"/>
              <p:cNvSpPr>
                <a:spLocks/>
              </p:cNvSpPr>
              <p:nvPr/>
            </p:nvSpPr>
            <p:spPr bwMode="auto">
              <a:xfrm>
                <a:off x="584200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0" y="6"/>
                  </a:cxn>
                  <a:cxn ang="0">
                    <a:pos x="110" y="8"/>
                  </a:cxn>
                  <a:cxn ang="0">
                    <a:pos x="96" y="8"/>
                  </a:cxn>
                  <a:cxn ang="0">
                    <a:pos x="82" y="8"/>
                  </a:cxn>
                  <a:cxn ang="0">
                    <a:pos x="70" y="8"/>
                  </a:cxn>
                  <a:cxn ang="0">
                    <a:pos x="70" y="8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1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6"/>
                    </a:lnTo>
                    <a:lnTo>
                      <a:pt x="110" y="8"/>
                    </a:lnTo>
                    <a:lnTo>
                      <a:pt x="96" y="8"/>
                    </a:lnTo>
                    <a:lnTo>
                      <a:pt x="82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1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1" name="Freeform 557"/>
              <p:cNvSpPr>
                <a:spLocks/>
              </p:cNvSpPr>
              <p:nvPr/>
            </p:nvSpPr>
            <p:spPr bwMode="auto">
              <a:xfrm>
                <a:off x="585787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4" y="6"/>
                  </a:cxn>
                  <a:cxn ang="0">
                    <a:pos x="72" y="6"/>
                  </a:cxn>
                  <a:cxn ang="0">
                    <a:pos x="60" y="6"/>
                  </a:cxn>
                  <a:cxn ang="0">
                    <a:pos x="46" y="4"/>
                  </a:cxn>
                  <a:cxn ang="0">
                    <a:pos x="34" y="4"/>
                  </a:cxn>
                  <a:cxn ang="0">
                    <a:pos x="22" y="4"/>
                  </a:cxn>
                  <a:cxn ang="0">
                    <a:pos x="12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84" h="6">
                    <a:moveTo>
                      <a:pt x="0" y="0"/>
                    </a:moveTo>
                    <a:lnTo>
                      <a:pt x="84" y="6"/>
                    </a:lnTo>
                    <a:lnTo>
                      <a:pt x="72" y="6"/>
                    </a:lnTo>
                    <a:lnTo>
                      <a:pt x="60" y="6"/>
                    </a:lnTo>
                    <a:lnTo>
                      <a:pt x="46" y="4"/>
                    </a:lnTo>
                    <a:lnTo>
                      <a:pt x="34" y="4"/>
                    </a:lnTo>
                    <a:lnTo>
                      <a:pt x="22" y="4"/>
                    </a:lnTo>
                    <a:lnTo>
                      <a:pt x="12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2" name="Freeform 558"/>
              <p:cNvSpPr>
                <a:spLocks/>
              </p:cNvSpPr>
              <p:nvPr/>
            </p:nvSpPr>
            <p:spPr bwMode="auto">
              <a:xfrm>
                <a:off x="5880100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6" y="4"/>
                  </a:cxn>
                  <a:cxn ang="0">
                    <a:pos x="32" y="2"/>
                  </a:cxn>
                  <a:cxn ang="0">
                    <a:pos x="20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6" h="4">
                    <a:moveTo>
                      <a:pt x="0" y="0"/>
                    </a:moveTo>
                    <a:lnTo>
                      <a:pt x="46" y="4"/>
                    </a:lnTo>
                    <a:lnTo>
                      <a:pt x="32" y="2"/>
                    </a:lnTo>
                    <a:lnTo>
                      <a:pt x="20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3" name="Freeform 559"/>
              <p:cNvSpPr>
                <a:spLocks/>
              </p:cNvSpPr>
              <p:nvPr/>
            </p:nvSpPr>
            <p:spPr bwMode="auto">
              <a:xfrm>
                <a:off x="5143500" y="1482725"/>
                <a:ext cx="381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10" y="8"/>
                  </a:cxn>
                  <a:cxn ang="0">
                    <a:pos x="6" y="8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" h="10">
                    <a:moveTo>
                      <a:pt x="0" y="0"/>
                    </a:moveTo>
                    <a:lnTo>
                      <a:pt x="24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4" name="Freeform 560"/>
              <p:cNvSpPr>
                <a:spLocks/>
              </p:cNvSpPr>
              <p:nvPr/>
            </p:nvSpPr>
            <p:spPr bwMode="auto">
              <a:xfrm>
                <a:off x="51435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4" y="2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26" h="2">
                    <a:moveTo>
                      <a:pt x="2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5" name="Freeform 561"/>
              <p:cNvSpPr>
                <a:spLocks/>
              </p:cNvSpPr>
              <p:nvPr/>
            </p:nvSpPr>
            <p:spPr bwMode="auto">
              <a:xfrm>
                <a:off x="5143500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28" h="4">
                    <a:moveTo>
                      <a:pt x="2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6" name="Freeform 562"/>
              <p:cNvSpPr>
                <a:spLocks noEditPoints="1"/>
              </p:cNvSpPr>
              <p:nvPr/>
            </p:nvSpPr>
            <p:spPr bwMode="auto">
              <a:xfrm>
                <a:off x="5143500" y="1479550"/>
                <a:ext cx="377825" cy="158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30" y="2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2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</a:cxnLst>
                <a:rect l="0" t="0" r="r" b="b"/>
                <a:pathLst>
                  <a:path w="238" h="10">
                    <a:moveTo>
                      <a:pt x="2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  <a:moveTo>
                      <a:pt x="238" y="10"/>
                    </a:move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7" name="Freeform 563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0" y="4"/>
                  </a:cxn>
                  <a:cxn ang="0">
                    <a:pos x="28" y="4"/>
                  </a:cxn>
                  <a:cxn ang="0">
                    <a:pos x="28" y="4"/>
                  </a:cxn>
                  <a:cxn ang="0">
                    <a:pos x="236" y="12"/>
                  </a:cxn>
                  <a:cxn ang="0">
                    <a:pos x="240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6" y="12"/>
                  </a:cxn>
                </a:cxnLst>
                <a:rect l="0" t="0" r="r" b="b"/>
                <a:pathLst>
                  <a:path w="240" h="12">
                    <a:moveTo>
                      <a:pt x="2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  <a:moveTo>
                      <a:pt x="236" y="12"/>
                    </a:moveTo>
                    <a:lnTo>
                      <a:pt x="240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6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8" name="Freeform 564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4" y="12"/>
                  </a:cxn>
                  <a:cxn ang="0">
                    <a:pos x="234" y="10"/>
                  </a:cxn>
                  <a:cxn ang="0">
                    <a:pos x="240" y="10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3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36" y="2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240" h="12">
                    <a:moveTo>
                      <a:pt x="238" y="12"/>
                    </a:move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4" y="12"/>
                    </a:lnTo>
                    <a:lnTo>
                      <a:pt x="234" y="10"/>
                    </a:lnTo>
                    <a:lnTo>
                      <a:pt x="240" y="10"/>
                    </a:lnTo>
                    <a:lnTo>
                      <a:pt x="238" y="12"/>
                    </a:lnTo>
                    <a:lnTo>
                      <a:pt x="238" y="12"/>
                    </a:lnTo>
                    <a:close/>
                    <a:moveTo>
                      <a:pt x="3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9" name="Freeform 565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1000" cy="22225"/>
              </a:xfrm>
              <a:custGeom>
                <a:avLst/>
                <a:gdLst/>
                <a:ahLst/>
                <a:cxnLst>
                  <a:cxn ang="0">
                    <a:pos x="240" y="14"/>
                  </a:cxn>
                  <a:cxn ang="0">
                    <a:pos x="236" y="14"/>
                  </a:cxn>
                  <a:cxn ang="0">
                    <a:pos x="234" y="14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40" y="12"/>
                  </a:cxn>
                  <a:cxn ang="0">
                    <a:pos x="240" y="14"/>
                  </a:cxn>
                  <a:cxn ang="0">
                    <a:pos x="240" y="14"/>
                  </a:cxn>
                  <a:cxn ang="0">
                    <a:pos x="34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6" y="4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240" h="14">
                    <a:moveTo>
                      <a:pt x="240" y="14"/>
                    </a:moveTo>
                    <a:lnTo>
                      <a:pt x="236" y="14"/>
                    </a:lnTo>
                    <a:lnTo>
                      <a:pt x="234" y="14"/>
                    </a:ln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40" y="12"/>
                    </a:lnTo>
                    <a:lnTo>
                      <a:pt x="240" y="14"/>
                    </a:lnTo>
                    <a:lnTo>
                      <a:pt x="240" y="14"/>
                    </a:lnTo>
                    <a:close/>
                    <a:moveTo>
                      <a:pt x="34" y="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0" name="Freeform 566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42" y="12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3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42" y="12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3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1" name="Freeform 567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28" y="10"/>
                  </a:cxn>
                  <a:cxn ang="0">
                    <a:pos x="226" y="10"/>
                  </a:cxn>
                  <a:cxn ang="0">
                    <a:pos x="242" y="10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4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6" y="2"/>
                  </a:cxn>
                  <a:cxn ang="0">
                    <a:pos x="46" y="2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28" y="10"/>
                    </a:lnTo>
                    <a:lnTo>
                      <a:pt x="226" y="10"/>
                    </a:lnTo>
                    <a:lnTo>
                      <a:pt x="242" y="10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4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2" name="Freeform 568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8" y="12"/>
                  </a:cxn>
                  <a:cxn ang="0">
                    <a:pos x="228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42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4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  <a:cxn ang="0">
                    <a:pos x="44" y="4"/>
                  </a:cxn>
                  <a:cxn ang="0">
                    <a:pos x="44" y="4"/>
                  </a:cxn>
                </a:cxnLst>
                <a:rect l="0" t="0" r="r" b="b"/>
                <a:pathLst>
                  <a:path w="242" h="14">
                    <a:moveTo>
                      <a:pt x="242" y="14"/>
                    </a:moveTo>
                    <a:lnTo>
                      <a:pt x="228" y="12"/>
                    </a:lnTo>
                    <a:lnTo>
                      <a:pt x="228" y="12"/>
                    </a:ln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42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4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3" name="Freeform 569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22" y="10"/>
                  </a:cxn>
                  <a:cxn ang="0">
                    <a:pos x="220" y="10"/>
                  </a:cxn>
                  <a:cxn ang="0">
                    <a:pos x="242" y="10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46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4" y="2"/>
                  </a:cxn>
                  <a:cxn ang="0">
                    <a:pos x="52" y="2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</a:cxnLst>
                <a:rect l="0" t="0" r="r" b="b"/>
                <a:pathLst>
                  <a:path w="242" h="12">
                    <a:moveTo>
                      <a:pt x="242" y="12"/>
                    </a:move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22" y="10"/>
                    </a:lnTo>
                    <a:lnTo>
                      <a:pt x="220" y="10"/>
                    </a:lnTo>
                    <a:lnTo>
                      <a:pt x="242" y="10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46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4" name="Freeform 570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4" y="12"/>
                  </a:cxn>
                  <a:cxn ang="0">
                    <a:pos x="22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5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2" y="4"/>
                  </a:cxn>
                  <a:cxn ang="0">
                    <a:pos x="50" y="4"/>
                  </a:cxn>
                  <a:cxn ang="0">
                    <a:pos x="50" y="4"/>
                  </a:cxn>
                </a:cxnLst>
                <a:rect l="0" t="0" r="r" b="b"/>
                <a:pathLst>
                  <a:path w="244" h="14">
                    <a:moveTo>
                      <a:pt x="242" y="14"/>
                    </a:moveTo>
                    <a:lnTo>
                      <a:pt x="224" y="12"/>
                    </a:lnTo>
                    <a:lnTo>
                      <a:pt x="222" y="12"/>
                    </a:ln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5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5" name="Freeform 571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16" y="10"/>
                  </a:cxn>
                  <a:cxn ang="0">
                    <a:pos x="214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5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2" y="2"/>
                  </a:cxn>
                  <a:cxn ang="0">
                    <a:pos x="60" y="2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4" y="4"/>
                  </a:cxn>
                </a:cxnLst>
                <a:rect l="0" t="0" r="r" b="b"/>
                <a:pathLst>
                  <a:path w="244" h="12">
                    <a:moveTo>
                      <a:pt x="242" y="12"/>
                    </a:move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14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5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6" name="Freeform 572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14"/>
                  </a:cxn>
                  <a:cxn ang="0">
                    <a:pos x="216" y="12"/>
                  </a:cxn>
                  <a:cxn ang="0">
                    <a:pos x="216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44" y="12"/>
                  </a:cxn>
                  <a:cxn ang="0">
                    <a:pos x="244" y="14"/>
                  </a:cxn>
                  <a:cxn ang="0">
                    <a:pos x="244" y="14"/>
                  </a:cxn>
                  <a:cxn ang="0">
                    <a:pos x="58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6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0" y="4"/>
                  </a:cxn>
                  <a:cxn ang="0">
                    <a:pos x="58" y="6"/>
                  </a:cxn>
                  <a:cxn ang="0">
                    <a:pos x="58" y="6"/>
                  </a:cxn>
                </a:cxnLst>
                <a:rect l="0" t="0" r="r" b="b"/>
                <a:pathLst>
                  <a:path w="244" h="14">
                    <a:moveTo>
                      <a:pt x="244" y="14"/>
                    </a:moveTo>
                    <a:lnTo>
                      <a:pt x="216" y="12"/>
                    </a:lnTo>
                    <a:lnTo>
                      <a:pt x="216" y="12"/>
                    </a:ln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44" y="12"/>
                    </a:lnTo>
                    <a:lnTo>
                      <a:pt x="244" y="14"/>
                    </a:lnTo>
                    <a:lnTo>
                      <a:pt x="244" y="14"/>
                    </a:lnTo>
                    <a:close/>
                    <a:moveTo>
                      <a:pt x="58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7" name="Freeform 573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08" y="10"/>
                  </a:cxn>
                  <a:cxn ang="0">
                    <a:pos x="206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6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2"/>
                  </a:cxn>
                  <a:cxn ang="0">
                    <a:pos x="70" y="4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08" y="10"/>
                    </a:lnTo>
                    <a:lnTo>
                      <a:pt x="206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  <a:moveTo>
                      <a:pt x="6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8" name="Freeform 574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22225"/>
              </a:xfrm>
              <a:custGeom>
                <a:avLst/>
                <a:gdLst/>
                <a:ahLst/>
                <a:cxnLst>
                  <a:cxn ang="0">
                    <a:pos x="246" y="14"/>
                  </a:cxn>
                  <a:cxn ang="0">
                    <a:pos x="212" y="12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48" y="12"/>
                  </a:cxn>
                  <a:cxn ang="0">
                    <a:pos x="246" y="14"/>
                  </a:cxn>
                  <a:cxn ang="0">
                    <a:pos x="246" y="14"/>
                  </a:cxn>
                  <a:cxn ang="0">
                    <a:pos x="68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2" y="6"/>
                  </a:cxn>
                  <a:cxn ang="0">
                    <a:pos x="68" y="6"/>
                  </a:cxn>
                  <a:cxn ang="0">
                    <a:pos x="68" y="6"/>
                  </a:cxn>
                </a:cxnLst>
                <a:rect l="0" t="0" r="r" b="b"/>
                <a:pathLst>
                  <a:path w="248" h="14">
                    <a:moveTo>
                      <a:pt x="246" y="14"/>
                    </a:moveTo>
                    <a:lnTo>
                      <a:pt x="212" y="12"/>
                    </a:lnTo>
                    <a:lnTo>
                      <a:pt x="210" y="12"/>
                    </a:ln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48" y="12"/>
                    </a:lnTo>
                    <a:lnTo>
                      <a:pt x="246" y="14"/>
                    </a:lnTo>
                    <a:lnTo>
                      <a:pt x="246" y="14"/>
                    </a:lnTo>
                    <a:close/>
                    <a:moveTo>
                      <a:pt x="68" y="6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6"/>
                    </a:lnTo>
                    <a:lnTo>
                      <a:pt x="68" y="6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9" name="Freeform 575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19050"/>
              </a:xfrm>
              <a:custGeom>
                <a:avLst/>
                <a:gdLst/>
                <a:ahLst/>
                <a:cxnLst>
                  <a:cxn ang="0">
                    <a:pos x="246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00" y="10"/>
                  </a:cxn>
                  <a:cxn ang="0">
                    <a:pos x="198" y="8"/>
                  </a:cxn>
                  <a:cxn ang="0">
                    <a:pos x="248" y="12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7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6" y="4"/>
                  </a:cxn>
                  <a:cxn ang="0">
                    <a:pos x="82" y="4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4" y="4"/>
                  </a:cxn>
                </a:cxnLst>
                <a:rect l="0" t="0" r="r" b="b"/>
                <a:pathLst>
                  <a:path w="248" h="12">
                    <a:moveTo>
                      <a:pt x="246" y="12"/>
                    </a:move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00" y="10"/>
                    </a:lnTo>
                    <a:lnTo>
                      <a:pt x="198" y="8"/>
                    </a:lnTo>
                    <a:lnTo>
                      <a:pt x="248" y="12"/>
                    </a:lnTo>
                    <a:lnTo>
                      <a:pt x="246" y="12"/>
                    </a:lnTo>
                    <a:lnTo>
                      <a:pt x="246" y="12"/>
                    </a:lnTo>
                    <a:close/>
                    <a:moveTo>
                      <a:pt x="74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0" name="Freeform 576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202" y="12"/>
                  </a:cxn>
                  <a:cxn ang="0">
                    <a:pos x="200" y="12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4" y="6"/>
                  </a:cxn>
                  <a:cxn ang="0">
                    <a:pos x="82" y="6"/>
                  </a:cxn>
                  <a:cxn ang="0">
                    <a:pos x="80" y="6"/>
                  </a:cxn>
                  <a:cxn ang="0">
                    <a:pos x="80" y="6"/>
                  </a:cxn>
                  <a:cxn ang="0">
                    <a:pos x="80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202" y="12"/>
                    </a:lnTo>
                    <a:lnTo>
                      <a:pt x="200" y="12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80" y="6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1" name="Freeform 577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98" y="10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00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6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198" y="10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190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6" y="6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2" name="Freeform 578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6875" cy="19050"/>
              </a:xfrm>
              <a:custGeom>
                <a:avLst/>
                <a:gdLst/>
                <a:ahLst/>
                <a:cxnLst>
                  <a:cxn ang="0">
                    <a:pos x="248" y="12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182" y="8"/>
                  </a:cxn>
                  <a:cxn ang="0">
                    <a:pos x="180" y="8"/>
                  </a:cxn>
                  <a:cxn ang="0">
                    <a:pos x="176" y="8"/>
                  </a:cxn>
                  <a:cxn ang="0">
                    <a:pos x="174" y="8"/>
                  </a:cxn>
                  <a:cxn ang="0">
                    <a:pos x="250" y="10"/>
                  </a:cxn>
                  <a:cxn ang="0">
                    <a:pos x="248" y="12"/>
                  </a:cxn>
                  <a:cxn ang="0">
                    <a:pos x="248" y="12"/>
                  </a:cxn>
                  <a:cxn ang="0">
                    <a:pos x="92" y="6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10" y="4"/>
                  </a:cxn>
                  <a:cxn ang="0">
                    <a:pos x="108" y="4"/>
                  </a:cxn>
                  <a:cxn ang="0">
                    <a:pos x="106" y="4"/>
                  </a:cxn>
                  <a:cxn ang="0">
                    <a:pos x="104" y="4"/>
                  </a:cxn>
                  <a:cxn ang="0">
                    <a:pos x="102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2" y="6"/>
                  </a:cxn>
                </a:cxnLst>
                <a:rect l="0" t="0" r="r" b="b"/>
                <a:pathLst>
                  <a:path w="250" h="12">
                    <a:moveTo>
                      <a:pt x="248" y="12"/>
                    </a:moveTo>
                    <a:lnTo>
                      <a:pt x="192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182" y="8"/>
                    </a:lnTo>
                    <a:lnTo>
                      <a:pt x="180" y="8"/>
                    </a:lnTo>
                    <a:lnTo>
                      <a:pt x="176" y="8"/>
                    </a:lnTo>
                    <a:lnTo>
                      <a:pt x="174" y="8"/>
                    </a:lnTo>
                    <a:lnTo>
                      <a:pt x="250" y="10"/>
                    </a:lnTo>
                    <a:lnTo>
                      <a:pt x="248" y="12"/>
                    </a:lnTo>
                    <a:lnTo>
                      <a:pt x="248" y="12"/>
                    </a:lnTo>
                    <a:close/>
                    <a:moveTo>
                      <a:pt x="92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0" y="4"/>
                    </a:lnTo>
                    <a:lnTo>
                      <a:pt x="108" y="4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2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2" y="6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3" name="Freeform 579"/>
              <p:cNvSpPr>
                <a:spLocks noEditPoints="1"/>
              </p:cNvSpPr>
              <p:nvPr/>
            </p:nvSpPr>
            <p:spPr bwMode="auto">
              <a:xfrm>
                <a:off x="5140325" y="1454150"/>
                <a:ext cx="396875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84" y="10"/>
                  </a:cxn>
                  <a:cxn ang="0">
                    <a:pos x="182" y="10"/>
                  </a:cxn>
                  <a:cxn ang="0">
                    <a:pos x="178" y="10"/>
                  </a:cxn>
                  <a:cxn ang="0">
                    <a:pos x="176" y="10"/>
                  </a:cxn>
                  <a:cxn ang="0">
                    <a:pos x="172" y="8"/>
                  </a:cxn>
                  <a:cxn ang="0">
                    <a:pos x="170" y="8"/>
                  </a:cxn>
                  <a:cxn ang="0">
                    <a:pos x="166" y="8"/>
                  </a:cxn>
                  <a:cxn ang="0">
                    <a:pos x="164" y="8"/>
                  </a:cxn>
                  <a:cxn ang="0">
                    <a:pos x="160" y="8"/>
                  </a:cxn>
                  <a:cxn ang="0">
                    <a:pos x="250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10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106" y="6"/>
                  </a:cxn>
                  <a:cxn ang="0">
                    <a:pos x="104" y="6"/>
                  </a:cxn>
                  <a:cxn ang="0">
                    <a:pos x="100" y="6"/>
                  </a:cxn>
                  <a:cxn ang="0">
                    <a:pos x="100" y="6"/>
                  </a:cxn>
                </a:cxnLst>
                <a:rect l="0" t="0" r="r" b="b"/>
                <a:pathLst>
                  <a:path w="250" h="14">
                    <a:moveTo>
                      <a:pt x="248" y="14"/>
                    </a:moveTo>
                    <a:lnTo>
                      <a:pt x="184" y="10"/>
                    </a:lnTo>
                    <a:lnTo>
                      <a:pt x="182" y="10"/>
                    </a:lnTo>
                    <a:lnTo>
                      <a:pt x="178" y="10"/>
                    </a:lnTo>
                    <a:lnTo>
                      <a:pt x="176" y="10"/>
                    </a:lnTo>
                    <a:lnTo>
                      <a:pt x="172" y="8"/>
                    </a:lnTo>
                    <a:lnTo>
                      <a:pt x="170" y="8"/>
                    </a:lnTo>
                    <a:lnTo>
                      <a:pt x="166" y="8"/>
                    </a:lnTo>
                    <a:lnTo>
                      <a:pt x="164" y="8"/>
                    </a:lnTo>
                    <a:lnTo>
                      <a:pt x="160" y="8"/>
                    </a:lnTo>
                    <a:lnTo>
                      <a:pt x="250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10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106" y="6"/>
                    </a:lnTo>
                    <a:lnTo>
                      <a:pt x="104" y="6"/>
                    </a:lnTo>
                    <a:lnTo>
                      <a:pt x="100" y="6"/>
                    </a:lnTo>
                    <a:lnTo>
                      <a:pt x="100" y="6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4" name="Freeform 580"/>
              <p:cNvSpPr>
                <a:spLocks/>
              </p:cNvSpPr>
              <p:nvPr/>
            </p:nvSpPr>
            <p:spPr bwMode="auto">
              <a:xfrm>
                <a:off x="5140325" y="14541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174" y="1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6" y="8"/>
                  </a:cxn>
                  <a:cxn ang="0">
                    <a:pos x="150" y="6"/>
                  </a:cxn>
                  <a:cxn ang="0">
                    <a:pos x="144" y="6"/>
                  </a:cxn>
                  <a:cxn ang="0">
                    <a:pos x="138" y="6"/>
                  </a:cxn>
                  <a:cxn ang="0">
                    <a:pos x="130" y="6"/>
                  </a:cxn>
                  <a:cxn ang="0">
                    <a:pos x="124" y="6"/>
                  </a:cxn>
                  <a:cxn ang="0">
                    <a:pos x="122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4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174" y="10"/>
                    </a:lnTo>
                    <a:lnTo>
                      <a:pt x="168" y="8"/>
                    </a:lnTo>
                    <a:lnTo>
                      <a:pt x="162" y="8"/>
                    </a:lnTo>
                    <a:lnTo>
                      <a:pt x="156" y="8"/>
                    </a:lnTo>
                    <a:lnTo>
                      <a:pt x="150" y="6"/>
                    </a:lnTo>
                    <a:lnTo>
                      <a:pt x="144" y="6"/>
                    </a:lnTo>
                    <a:lnTo>
                      <a:pt x="138" y="6"/>
                    </a:lnTo>
                    <a:lnTo>
                      <a:pt x="130" y="6"/>
                    </a:lnTo>
                    <a:lnTo>
                      <a:pt x="124" y="6"/>
                    </a:lnTo>
                    <a:lnTo>
                      <a:pt x="122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5" name="Freeform 581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160" y="10"/>
                  </a:cxn>
                  <a:cxn ang="0">
                    <a:pos x="156" y="10"/>
                  </a:cxn>
                  <a:cxn ang="0">
                    <a:pos x="152" y="8"/>
                  </a:cxn>
                  <a:cxn ang="0">
                    <a:pos x="148" y="8"/>
                  </a:cxn>
                  <a:cxn ang="0">
                    <a:pos x="144" y="8"/>
                  </a:cxn>
                  <a:cxn ang="0">
                    <a:pos x="138" y="8"/>
                  </a:cxn>
                  <a:cxn ang="0">
                    <a:pos x="134" y="8"/>
                  </a:cxn>
                  <a:cxn ang="0">
                    <a:pos x="130" y="8"/>
                  </a:cxn>
                  <a:cxn ang="0">
                    <a:pos x="124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160" y="10"/>
                    </a:lnTo>
                    <a:lnTo>
                      <a:pt x="156" y="10"/>
                    </a:lnTo>
                    <a:lnTo>
                      <a:pt x="152" y="8"/>
                    </a:lnTo>
                    <a:lnTo>
                      <a:pt x="148" y="8"/>
                    </a:lnTo>
                    <a:lnTo>
                      <a:pt x="144" y="8"/>
                    </a:lnTo>
                    <a:lnTo>
                      <a:pt x="138" y="8"/>
                    </a:lnTo>
                    <a:lnTo>
                      <a:pt x="134" y="8"/>
                    </a:lnTo>
                    <a:lnTo>
                      <a:pt x="130" y="8"/>
                    </a:lnTo>
                    <a:lnTo>
                      <a:pt x="124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6" name="Freeform 582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7" name="Freeform 583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2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8" name="Freeform 584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2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9" name="Freeform 585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0" name="Freeform 586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1" name="Freeform 587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2" name="Freeform 588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3" name="Freeform 589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4" name="Freeform 590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5" name="Freeform 591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6" name="Freeform 592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7" name="Freeform 593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8" name="Freeform 594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9" name="Freeform 595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0" name="Freeform 596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1" name="Freeform 597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2" name="Freeform 598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4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4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3" name="Freeform 599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4" name="Freeform 600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1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6" y="12"/>
                  </a:cxn>
                </a:cxnLst>
                <a:rect l="0" t="0" r="r" b="b"/>
                <a:pathLst>
                  <a:path w="256" h="12">
                    <a:moveTo>
                      <a:pt x="256" y="1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6" y="12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5" name="Freeform 601"/>
              <p:cNvSpPr>
                <a:spLocks/>
              </p:cNvSpPr>
              <p:nvPr/>
            </p:nvSpPr>
            <p:spPr bwMode="auto">
              <a:xfrm>
                <a:off x="5140325" y="14224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6" y="14"/>
                  </a:cxn>
                  <a:cxn ang="0">
                    <a:pos x="256" y="14"/>
                  </a:cxn>
                </a:cxnLst>
                <a:rect l="0" t="0" r="r" b="b"/>
                <a:pathLst>
                  <a:path w="256" h="14">
                    <a:moveTo>
                      <a:pt x="256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6" y="14"/>
                    </a:lnTo>
                    <a:lnTo>
                      <a:pt x="256" y="14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6" name="Freeform 602"/>
              <p:cNvSpPr>
                <a:spLocks/>
              </p:cNvSpPr>
              <p:nvPr/>
            </p:nvSpPr>
            <p:spPr bwMode="auto">
              <a:xfrm>
                <a:off x="5143500" y="1422400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7" name="Freeform 603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8" name="Freeform 604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9" name="Freeform 605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0" name="Freeform 606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1" name="Freeform 607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2" name="Freeform 608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3" name="Freeform 609"/>
              <p:cNvSpPr>
                <a:spLocks/>
              </p:cNvSpPr>
              <p:nvPr/>
            </p:nvSpPr>
            <p:spPr bwMode="auto">
              <a:xfrm>
                <a:off x="5153025" y="14128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4" y="12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4" name="Freeform 610"/>
              <p:cNvSpPr>
                <a:spLocks/>
              </p:cNvSpPr>
              <p:nvPr/>
            </p:nvSpPr>
            <p:spPr bwMode="auto">
              <a:xfrm>
                <a:off x="5153025" y="1384300"/>
                <a:ext cx="387350" cy="47625"/>
              </a:xfrm>
              <a:custGeom>
                <a:avLst/>
                <a:gdLst/>
                <a:ahLst/>
                <a:cxnLst>
                  <a:cxn ang="0">
                    <a:pos x="244" y="30"/>
                  </a:cxn>
                  <a:cxn ang="0">
                    <a:pos x="0" y="18"/>
                  </a:cxn>
                  <a:cxn ang="0">
                    <a:pos x="4" y="16"/>
                  </a:cxn>
                  <a:cxn ang="0">
                    <a:pos x="10" y="14"/>
                  </a:cxn>
                  <a:cxn ang="0">
                    <a:pos x="16" y="12"/>
                  </a:cxn>
                  <a:cxn ang="0">
                    <a:pos x="22" y="10"/>
                  </a:cxn>
                  <a:cxn ang="0">
                    <a:pos x="28" y="8"/>
                  </a:cxn>
                  <a:cxn ang="0">
                    <a:pos x="36" y="6"/>
                  </a:cxn>
                  <a:cxn ang="0">
                    <a:pos x="44" y="4"/>
                  </a:cxn>
                  <a:cxn ang="0">
                    <a:pos x="52" y="4"/>
                  </a:cxn>
                  <a:cxn ang="0">
                    <a:pos x="62" y="2"/>
                  </a:cxn>
                  <a:cxn ang="0">
                    <a:pos x="70" y="2"/>
                  </a:cxn>
                  <a:cxn ang="0">
                    <a:pos x="80" y="2"/>
                  </a:cxn>
                  <a:cxn ang="0">
                    <a:pos x="90" y="0"/>
                  </a:cxn>
                  <a:cxn ang="0">
                    <a:pos x="98" y="0"/>
                  </a:cxn>
                  <a:cxn ang="0">
                    <a:pos x="108" y="0"/>
                  </a:cxn>
                  <a:cxn ang="0">
                    <a:pos x="118" y="0"/>
                  </a:cxn>
                  <a:cxn ang="0">
                    <a:pos x="128" y="0"/>
                  </a:cxn>
                  <a:cxn ang="0">
                    <a:pos x="138" y="2"/>
                  </a:cxn>
                  <a:cxn ang="0">
                    <a:pos x="148" y="2"/>
                  </a:cxn>
                  <a:cxn ang="0">
                    <a:pos x="158" y="2"/>
                  </a:cxn>
                  <a:cxn ang="0">
                    <a:pos x="166" y="4"/>
                  </a:cxn>
                  <a:cxn ang="0">
                    <a:pos x="176" y="4"/>
                  </a:cxn>
                  <a:cxn ang="0">
                    <a:pos x="184" y="6"/>
                  </a:cxn>
                  <a:cxn ang="0">
                    <a:pos x="192" y="8"/>
                  </a:cxn>
                  <a:cxn ang="0">
                    <a:pos x="200" y="10"/>
                  </a:cxn>
                  <a:cxn ang="0">
                    <a:pos x="208" y="12"/>
                  </a:cxn>
                  <a:cxn ang="0">
                    <a:pos x="216" y="14"/>
                  </a:cxn>
                  <a:cxn ang="0">
                    <a:pos x="222" y="16"/>
                  </a:cxn>
                  <a:cxn ang="0">
                    <a:pos x="228" y="18"/>
                  </a:cxn>
                  <a:cxn ang="0">
                    <a:pos x="232" y="20"/>
                  </a:cxn>
                  <a:cxn ang="0">
                    <a:pos x="238" y="24"/>
                  </a:cxn>
                  <a:cxn ang="0">
                    <a:pos x="240" y="26"/>
                  </a:cxn>
                  <a:cxn ang="0">
                    <a:pos x="244" y="30"/>
                  </a:cxn>
                  <a:cxn ang="0">
                    <a:pos x="244" y="30"/>
                  </a:cxn>
                </a:cxnLst>
                <a:rect l="0" t="0" r="r" b="b"/>
                <a:pathLst>
                  <a:path w="244" h="30">
                    <a:moveTo>
                      <a:pt x="244" y="30"/>
                    </a:moveTo>
                    <a:lnTo>
                      <a:pt x="0" y="18"/>
                    </a:lnTo>
                    <a:lnTo>
                      <a:pt x="4" y="16"/>
                    </a:lnTo>
                    <a:lnTo>
                      <a:pt x="10" y="14"/>
                    </a:lnTo>
                    <a:lnTo>
                      <a:pt x="16" y="12"/>
                    </a:lnTo>
                    <a:lnTo>
                      <a:pt x="22" y="10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62" y="2"/>
                    </a:lnTo>
                    <a:lnTo>
                      <a:pt x="70" y="2"/>
                    </a:lnTo>
                    <a:lnTo>
                      <a:pt x="80" y="2"/>
                    </a:lnTo>
                    <a:lnTo>
                      <a:pt x="90" y="0"/>
                    </a:lnTo>
                    <a:lnTo>
                      <a:pt x="98" y="0"/>
                    </a:lnTo>
                    <a:lnTo>
                      <a:pt x="108" y="0"/>
                    </a:lnTo>
                    <a:lnTo>
                      <a:pt x="118" y="0"/>
                    </a:lnTo>
                    <a:lnTo>
                      <a:pt x="128" y="0"/>
                    </a:lnTo>
                    <a:lnTo>
                      <a:pt x="138" y="2"/>
                    </a:lnTo>
                    <a:lnTo>
                      <a:pt x="148" y="2"/>
                    </a:lnTo>
                    <a:lnTo>
                      <a:pt x="158" y="2"/>
                    </a:lnTo>
                    <a:lnTo>
                      <a:pt x="166" y="4"/>
                    </a:lnTo>
                    <a:lnTo>
                      <a:pt x="176" y="4"/>
                    </a:lnTo>
                    <a:lnTo>
                      <a:pt x="184" y="6"/>
                    </a:lnTo>
                    <a:lnTo>
                      <a:pt x="192" y="8"/>
                    </a:lnTo>
                    <a:lnTo>
                      <a:pt x="200" y="10"/>
                    </a:lnTo>
                    <a:lnTo>
                      <a:pt x="208" y="12"/>
                    </a:lnTo>
                    <a:lnTo>
                      <a:pt x="216" y="14"/>
                    </a:lnTo>
                    <a:lnTo>
                      <a:pt x="222" y="16"/>
                    </a:lnTo>
                    <a:lnTo>
                      <a:pt x="228" y="18"/>
                    </a:lnTo>
                    <a:lnTo>
                      <a:pt x="232" y="20"/>
                    </a:lnTo>
                    <a:lnTo>
                      <a:pt x="238" y="24"/>
                    </a:lnTo>
                    <a:lnTo>
                      <a:pt x="240" y="26"/>
                    </a:lnTo>
                    <a:lnTo>
                      <a:pt x="244" y="30"/>
                    </a:lnTo>
                    <a:lnTo>
                      <a:pt x="244" y="3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5" name="Freeform 611"/>
              <p:cNvSpPr>
                <a:spLocks/>
              </p:cNvSpPr>
              <p:nvPr/>
            </p:nvSpPr>
            <p:spPr bwMode="auto">
              <a:xfrm>
                <a:off x="6115050" y="1482725"/>
                <a:ext cx="34925" cy="1587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2" y="0"/>
                  </a:cxn>
                  <a:cxn ang="0">
                    <a:pos x="22" y="2"/>
                  </a:cxn>
                  <a:cxn ang="0">
                    <a:pos x="22" y="8"/>
                  </a:cxn>
                  <a:cxn ang="0">
                    <a:pos x="22" y="10"/>
                  </a:cxn>
                  <a:cxn ang="0">
                    <a:pos x="18" y="10"/>
                  </a:cxn>
                  <a:cxn ang="0">
                    <a:pos x="16" y="8"/>
                  </a:cxn>
                  <a:cxn ang="0">
                    <a:pos x="14" y="8"/>
                  </a:cxn>
                  <a:cxn ang="0">
                    <a:pos x="12" y="6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22" h="10">
                    <a:moveTo>
                      <a:pt x="0" y="2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2" y="8"/>
                    </a:lnTo>
                    <a:lnTo>
                      <a:pt x="22" y="10"/>
                    </a:lnTo>
                    <a:lnTo>
                      <a:pt x="18" y="10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6" name="Freeform 612"/>
              <p:cNvSpPr>
                <a:spLocks/>
              </p:cNvSpPr>
              <p:nvPr/>
            </p:nvSpPr>
            <p:spPr bwMode="auto">
              <a:xfrm>
                <a:off x="61087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6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26" h="2">
                    <a:moveTo>
                      <a:pt x="26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7" name="Freeform 613"/>
              <p:cNvSpPr>
                <a:spLocks/>
              </p:cNvSpPr>
              <p:nvPr/>
            </p:nvSpPr>
            <p:spPr bwMode="auto">
              <a:xfrm>
                <a:off x="6105525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28" y="0"/>
                  </a:cxn>
                  <a:cxn ang="0">
                    <a:pos x="28" y="2"/>
                  </a:cxn>
                  <a:cxn ang="0">
                    <a:pos x="28" y="2"/>
                  </a:cxn>
                </a:cxnLst>
                <a:rect l="0" t="0" r="r" b="b"/>
                <a:pathLst>
                  <a:path w="28" h="4">
                    <a:moveTo>
                      <a:pt x="28" y="2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8" name="Freeform 614"/>
              <p:cNvSpPr>
                <a:spLocks noEditPoints="1"/>
              </p:cNvSpPr>
              <p:nvPr/>
            </p:nvSpPr>
            <p:spPr bwMode="auto">
              <a:xfrm>
                <a:off x="5772150" y="1479550"/>
                <a:ext cx="381000" cy="15875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2" y="2"/>
                  </a:cxn>
                  <a:cxn ang="0">
                    <a:pos x="212" y="2"/>
                  </a:cxn>
                  <a:cxn ang="0">
                    <a:pos x="210" y="2"/>
                  </a:cxn>
                  <a:cxn ang="0">
                    <a:pos x="208" y="2"/>
                  </a:cxn>
                  <a:cxn ang="0">
                    <a:pos x="208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240" h="10">
                    <a:moveTo>
                      <a:pt x="238" y="2"/>
                    </a:moveTo>
                    <a:lnTo>
                      <a:pt x="212" y="2"/>
                    </a:lnTo>
                    <a:lnTo>
                      <a:pt x="212" y="2"/>
                    </a:lnTo>
                    <a:lnTo>
                      <a:pt x="210" y="2"/>
                    </a:lnTo>
                    <a:lnTo>
                      <a:pt x="208" y="2"/>
                    </a:lnTo>
                    <a:lnTo>
                      <a:pt x="208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0"/>
                    </a:move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9" name="Freeform 615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0" y="4"/>
                  </a:cxn>
                  <a:cxn ang="0">
                    <a:pos x="208" y="4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0" h="12">
                    <a:moveTo>
                      <a:pt x="238" y="2"/>
                    </a:moveTo>
                    <a:lnTo>
                      <a:pt x="210" y="4"/>
                    </a:lnTo>
                    <a:lnTo>
                      <a:pt x="208" y="4"/>
                    </a:ln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2"/>
                    </a:move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0" name="Freeform 616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40" y="2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04" y="2"/>
                  </a:cxn>
                  <a:cxn ang="0">
                    <a:pos x="202" y="2"/>
                  </a:cxn>
                  <a:cxn ang="0">
                    <a:pos x="240" y="0"/>
                  </a:cxn>
                  <a:cxn ang="0">
                    <a:pos x="240" y="0"/>
                  </a:cxn>
                  <a:cxn ang="0">
                    <a:pos x="240" y="2"/>
                  </a:cxn>
                  <a:cxn ang="0">
                    <a:pos x="240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6" y="10"/>
                  </a:cxn>
                  <a:cxn ang="0">
                    <a:pos x="4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</a:cxnLst>
                <a:rect l="0" t="0" r="r" b="b"/>
                <a:pathLst>
                  <a:path w="240" h="12">
                    <a:moveTo>
                      <a:pt x="240" y="2"/>
                    </a:move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04" y="2"/>
                    </a:lnTo>
                    <a:lnTo>
                      <a:pt x="202" y="2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2"/>
                    </a:lnTo>
                    <a:lnTo>
                      <a:pt x="240" y="2"/>
                    </a:lnTo>
                    <a:close/>
                    <a:moveTo>
                      <a:pt x="2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1" name="Freeform 617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6" y="4"/>
                  </a:cxn>
                  <a:cxn ang="0">
                    <a:pos x="206" y="4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6" y="14"/>
                  </a:cxn>
                  <a:cxn ang="0">
                    <a:pos x="6" y="14"/>
                  </a:cxn>
                </a:cxnLst>
                <a:rect l="0" t="0" r="r" b="b"/>
                <a:pathLst>
                  <a:path w="242" h="14">
                    <a:moveTo>
                      <a:pt x="242" y="2"/>
                    </a:moveTo>
                    <a:lnTo>
                      <a:pt x="206" y="4"/>
                    </a:lnTo>
                    <a:lnTo>
                      <a:pt x="206" y="4"/>
                    </a:ln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6" y="14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2" name="Freeform 618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8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8" y="12"/>
                  </a:cxn>
                </a:cxnLst>
                <a:rect l="0" t="0" r="r" b="b"/>
                <a:pathLst>
                  <a:path w="242" h="12">
                    <a:moveTo>
                      <a:pt x="242" y="2"/>
                    </a:move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8" y="1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3" name="Freeform 619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0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1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14" y="10"/>
                  </a:cxn>
                  <a:cxn ang="0">
                    <a:pos x="14" y="10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10" y="12"/>
                  </a:cxn>
                </a:cxnLst>
                <a:rect l="0" t="0" r="r" b="b"/>
                <a:pathLst>
                  <a:path w="242" h="12">
                    <a:moveTo>
                      <a:pt x="242" y="0"/>
                    </a:move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242" y="0"/>
                    </a:lnTo>
                    <a:lnTo>
                      <a:pt x="242" y="0"/>
                    </a:lnTo>
                    <a:lnTo>
                      <a:pt x="242" y="0"/>
                    </a:lnTo>
                    <a:close/>
                    <a:moveTo>
                      <a:pt x="10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4" name="Freeform 620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00" y="4"/>
                  </a:cxn>
                  <a:cxn ang="0">
                    <a:pos x="198" y="4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4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  <a:cxn ang="0">
                    <a:pos x="14" y="12"/>
                  </a:cxn>
                  <a:cxn ang="0">
                    <a:pos x="14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200" y="4"/>
                    </a:lnTo>
                    <a:lnTo>
                      <a:pt x="198" y="4"/>
                    </a:ln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4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5" name="Freeform 621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190" y="2"/>
                  </a:cxn>
                  <a:cxn ang="0">
                    <a:pos x="188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6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190" y="2"/>
                    </a:lnTo>
                    <a:lnTo>
                      <a:pt x="188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6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6" name="Freeform 622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2" y="4"/>
                  </a:cxn>
                  <a:cxn ang="0">
                    <a:pos x="190" y="4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0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  <a:cxn ang="0">
                    <a:pos x="20" y="12"/>
                  </a:cxn>
                  <a:cxn ang="0">
                    <a:pos x="20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192" y="4"/>
                    </a:lnTo>
                    <a:lnTo>
                      <a:pt x="190" y="4"/>
                    </a:ln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0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7" name="Freeform 623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182" y="2"/>
                  </a:cxn>
                  <a:cxn ang="0">
                    <a:pos x="180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30" y="10"/>
                  </a:cxn>
                  <a:cxn ang="0">
                    <a:pos x="28" y="10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2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8" name="Freeform 624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6" y="6"/>
                  </a:cxn>
                  <a:cxn ang="0">
                    <a:pos x="184" y="4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28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0" y="12"/>
                  </a:cxn>
                  <a:cxn ang="0">
                    <a:pos x="28" y="12"/>
                  </a:cxn>
                  <a:cxn ang="0">
                    <a:pos x="28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86" y="6"/>
                    </a:lnTo>
                    <a:lnTo>
                      <a:pt x="184" y="4"/>
                    </a:ln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28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0" y="12"/>
                    </a:lnTo>
                    <a:lnTo>
                      <a:pt x="28" y="12"/>
                    </a:lnTo>
                    <a:lnTo>
                      <a:pt x="28" y="12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9" name="Freeform 625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176" y="4"/>
                  </a:cxn>
                  <a:cxn ang="0">
                    <a:pos x="172" y="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2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40" y="10"/>
                  </a:cxn>
                  <a:cxn ang="0">
                    <a:pos x="38" y="10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2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176" y="4"/>
                    </a:lnTo>
                    <a:lnTo>
                      <a:pt x="172" y="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2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2" y="12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0" name="Freeform 626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8" y="6"/>
                  </a:cxn>
                  <a:cxn ang="0">
                    <a:pos x="176" y="6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6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38" y="12"/>
                  </a:cxn>
                  <a:cxn ang="0">
                    <a:pos x="36" y="12"/>
                  </a:cxn>
                  <a:cxn ang="0">
                    <a:pos x="36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78" y="6"/>
                    </a:lnTo>
                    <a:lnTo>
                      <a:pt x="176" y="6"/>
                    </a:ln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6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36" y="12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1" name="Freeform 627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164" y="4"/>
                  </a:cxn>
                  <a:cxn ang="0">
                    <a:pos x="162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4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50" y="8"/>
                  </a:cxn>
                  <a:cxn ang="0">
                    <a:pos x="48" y="10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40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164" y="4"/>
                    </a:lnTo>
                    <a:lnTo>
                      <a:pt x="162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40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50" y="8"/>
                    </a:lnTo>
                    <a:lnTo>
                      <a:pt x="48" y="10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40" y="12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2" name="Freeform 628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70" y="6"/>
                  </a:cxn>
                  <a:cxn ang="0">
                    <a:pos x="168" y="6"/>
                  </a:cxn>
                  <a:cxn ang="0">
                    <a:pos x="166" y="6"/>
                  </a:cxn>
                  <a:cxn ang="0">
                    <a:pos x="164" y="6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46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58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0" y="12"/>
                  </a:cxn>
                  <a:cxn ang="0">
                    <a:pos x="46" y="12"/>
                  </a:cxn>
                  <a:cxn ang="0">
                    <a:pos x="46" y="1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70" y="6"/>
                    </a:lnTo>
                    <a:lnTo>
                      <a:pt x="168" y="6"/>
                    </a:lnTo>
                    <a:lnTo>
                      <a:pt x="166" y="6"/>
                    </a:lnTo>
                    <a:lnTo>
                      <a:pt x="164" y="6"/>
                    </a:ln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46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58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0" y="12"/>
                    </a:lnTo>
                    <a:lnTo>
                      <a:pt x="46" y="12"/>
                    </a:lnTo>
                    <a:lnTo>
                      <a:pt x="46" y="12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3" name="Freeform 629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52" y="10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64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6" y="10"/>
                  </a:cxn>
                  <a:cxn ang="0">
                    <a:pos x="54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2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52" y="10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4" name="Freeform 630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0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146" y="4"/>
                  </a:cxn>
                  <a:cxn ang="0">
                    <a:pos x="144" y="4"/>
                  </a:cxn>
                  <a:cxn ang="0">
                    <a:pos x="142" y="4"/>
                  </a:cxn>
                  <a:cxn ang="0">
                    <a:pos x="138" y="4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58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74" y="8"/>
                  </a:cxn>
                  <a:cxn ang="0">
                    <a:pos x="72" y="8"/>
                  </a:cxn>
                  <a:cxn ang="0">
                    <a:pos x="70" y="8"/>
                  </a:cxn>
                  <a:cxn ang="0">
                    <a:pos x="68" y="8"/>
                  </a:cxn>
                  <a:cxn ang="0">
                    <a:pos x="66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8" y="10"/>
                  </a:cxn>
                </a:cxnLst>
                <a:rect l="0" t="0" r="r" b="b"/>
                <a:pathLst>
                  <a:path w="248" h="12">
                    <a:moveTo>
                      <a:pt x="248" y="0"/>
                    </a:move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146" y="4"/>
                    </a:lnTo>
                    <a:lnTo>
                      <a:pt x="144" y="4"/>
                    </a:lnTo>
                    <a:lnTo>
                      <a:pt x="142" y="4"/>
                    </a:lnTo>
                    <a:lnTo>
                      <a:pt x="138" y="4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lose/>
                    <a:moveTo>
                      <a:pt x="58" y="10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5" name="Freeform 631"/>
              <p:cNvSpPr>
                <a:spLocks noEditPoints="1"/>
              </p:cNvSpPr>
              <p:nvPr/>
            </p:nvSpPr>
            <p:spPr bwMode="auto">
              <a:xfrm>
                <a:off x="5759450" y="1454150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48" y="6"/>
                  </a:cxn>
                  <a:cxn ang="0">
                    <a:pos x="146" y="6"/>
                  </a:cxn>
                  <a:cxn ang="0">
                    <a:pos x="142" y="6"/>
                  </a:cxn>
                  <a:cxn ang="0">
                    <a:pos x="140" y="6"/>
                  </a:cxn>
                  <a:cxn ang="0">
                    <a:pos x="138" y="6"/>
                  </a:cxn>
                  <a:cxn ang="0">
                    <a:pos x="134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64" y="10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88" y="8"/>
                  </a:cxn>
                  <a:cxn ang="0">
                    <a:pos x="84" y="8"/>
                  </a:cxn>
                  <a:cxn ang="0">
                    <a:pos x="82" y="8"/>
                  </a:cxn>
                  <a:cxn ang="0">
                    <a:pos x="80" y="8"/>
                  </a:cxn>
                  <a:cxn ang="0">
                    <a:pos x="76" y="8"/>
                  </a:cxn>
                  <a:cxn ang="0">
                    <a:pos x="74" y="10"/>
                  </a:cxn>
                  <a:cxn ang="0">
                    <a:pos x="70" y="10"/>
                  </a:cxn>
                  <a:cxn ang="0">
                    <a:pos x="68" y="10"/>
                  </a:cxn>
                  <a:cxn ang="0">
                    <a:pos x="64" y="10"/>
                  </a:cxn>
                  <a:cxn ang="0">
                    <a:pos x="64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48" y="6"/>
                    </a:lnTo>
                    <a:lnTo>
                      <a:pt x="146" y="6"/>
                    </a:lnTo>
                    <a:lnTo>
                      <a:pt x="142" y="6"/>
                    </a:lnTo>
                    <a:lnTo>
                      <a:pt x="140" y="6"/>
                    </a:lnTo>
                    <a:lnTo>
                      <a:pt x="138" y="6"/>
                    </a:lnTo>
                    <a:lnTo>
                      <a:pt x="134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64" y="10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88" y="8"/>
                    </a:lnTo>
                    <a:lnTo>
                      <a:pt x="84" y="8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6" y="8"/>
                    </a:lnTo>
                    <a:lnTo>
                      <a:pt x="74" y="1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4" y="1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6" name="Freeform 632"/>
              <p:cNvSpPr>
                <a:spLocks/>
              </p:cNvSpPr>
              <p:nvPr/>
            </p:nvSpPr>
            <p:spPr bwMode="auto">
              <a:xfrm>
                <a:off x="5759450" y="1454150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38" y="6"/>
                  </a:cxn>
                  <a:cxn ang="0">
                    <a:pos x="138" y="6"/>
                  </a:cxn>
                  <a:cxn ang="0">
                    <a:pos x="136" y="6"/>
                  </a:cxn>
                  <a:cxn ang="0">
                    <a:pos x="134" y="6"/>
                  </a:cxn>
                  <a:cxn ang="0">
                    <a:pos x="132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24" y="6"/>
                  </a:cxn>
                  <a:cxn ang="0">
                    <a:pos x="118" y="6"/>
                  </a:cxn>
                  <a:cxn ang="0">
                    <a:pos x="112" y="6"/>
                  </a:cxn>
                  <a:cxn ang="0">
                    <a:pos x="106" y="6"/>
                  </a:cxn>
                  <a:cxn ang="0">
                    <a:pos x="98" y="6"/>
                  </a:cxn>
                  <a:cxn ang="0">
                    <a:pos x="92" y="8"/>
                  </a:cxn>
                  <a:cxn ang="0">
                    <a:pos x="86" y="8"/>
                  </a:cxn>
                  <a:cxn ang="0">
                    <a:pos x="80" y="8"/>
                  </a:cxn>
                  <a:cxn ang="0">
                    <a:pos x="74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2">
                    <a:moveTo>
                      <a:pt x="248" y="2"/>
                    </a:moveTo>
                    <a:lnTo>
                      <a:pt x="138" y="6"/>
                    </a:lnTo>
                    <a:lnTo>
                      <a:pt x="138" y="6"/>
                    </a:lnTo>
                    <a:lnTo>
                      <a:pt x="136" y="6"/>
                    </a:lnTo>
                    <a:lnTo>
                      <a:pt x="134" y="6"/>
                    </a:lnTo>
                    <a:lnTo>
                      <a:pt x="132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6" y="6"/>
                    </a:lnTo>
                    <a:lnTo>
                      <a:pt x="124" y="6"/>
                    </a:lnTo>
                    <a:lnTo>
                      <a:pt x="118" y="6"/>
                    </a:lnTo>
                    <a:lnTo>
                      <a:pt x="112" y="6"/>
                    </a:lnTo>
                    <a:lnTo>
                      <a:pt x="106" y="6"/>
                    </a:lnTo>
                    <a:lnTo>
                      <a:pt x="98" y="6"/>
                    </a:lnTo>
                    <a:lnTo>
                      <a:pt x="92" y="8"/>
                    </a:lnTo>
                    <a:lnTo>
                      <a:pt x="86" y="8"/>
                    </a:lnTo>
                    <a:lnTo>
                      <a:pt x="80" y="8"/>
                    </a:lnTo>
                    <a:lnTo>
                      <a:pt x="74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7" name="Freeform 633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126" y="8"/>
                  </a:cxn>
                  <a:cxn ang="0">
                    <a:pos x="122" y="8"/>
                  </a:cxn>
                  <a:cxn ang="0">
                    <a:pos x="116" y="8"/>
                  </a:cxn>
                  <a:cxn ang="0">
                    <a:pos x="112" y="8"/>
                  </a:cxn>
                  <a:cxn ang="0">
                    <a:pos x="108" y="8"/>
                  </a:cxn>
                  <a:cxn ang="0">
                    <a:pos x="104" y="8"/>
                  </a:cxn>
                  <a:cxn ang="0">
                    <a:pos x="98" y="8"/>
                  </a:cxn>
                  <a:cxn ang="0">
                    <a:pos x="94" y="10"/>
                  </a:cxn>
                  <a:cxn ang="0">
                    <a:pos x="90" y="10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126" y="8"/>
                    </a:lnTo>
                    <a:lnTo>
                      <a:pt x="122" y="8"/>
                    </a:lnTo>
                    <a:lnTo>
                      <a:pt x="116" y="8"/>
                    </a:lnTo>
                    <a:lnTo>
                      <a:pt x="112" y="8"/>
                    </a:lnTo>
                    <a:lnTo>
                      <a:pt x="108" y="8"/>
                    </a:lnTo>
                    <a:lnTo>
                      <a:pt x="104" y="8"/>
                    </a:lnTo>
                    <a:lnTo>
                      <a:pt x="98" y="8"/>
                    </a:lnTo>
                    <a:lnTo>
                      <a:pt x="94" y="10"/>
                    </a:lnTo>
                    <a:lnTo>
                      <a:pt x="90" y="10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8" name="Freeform 634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9" name="Freeform 635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0" name="Freeform 636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1" name="Freeform 637"/>
              <p:cNvSpPr>
                <a:spLocks/>
              </p:cNvSpPr>
              <p:nvPr/>
            </p:nvSpPr>
            <p:spPr bwMode="auto">
              <a:xfrm>
                <a:off x="5756275" y="144462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2" name="Freeform 638"/>
              <p:cNvSpPr>
                <a:spLocks/>
              </p:cNvSpPr>
              <p:nvPr/>
            </p:nvSpPr>
            <p:spPr bwMode="auto">
              <a:xfrm>
                <a:off x="5753100" y="144462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3" name="Freeform 639"/>
              <p:cNvSpPr>
                <a:spLocks/>
              </p:cNvSpPr>
              <p:nvPr/>
            </p:nvSpPr>
            <p:spPr bwMode="auto">
              <a:xfrm>
                <a:off x="5753100" y="1441450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4" name="Freeform 644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5" name="Freeform 645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2">
                    <a:moveTo>
                      <a:pt x="256" y="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6" name="Freeform 646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7" name="Freeform 647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8" name="Freeform 648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9" name="Freeform 649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0" name="Freeform 650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1" name="Freeform 651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2" name="Freeform 652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0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</a:cxnLst>
                <a:rect l="0" t="0" r="r" b="b"/>
                <a:pathLst>
                  <a:path w="254" h="12">
                    <a:moveTo>
                      <a:pt x="254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3" name="Freeform 653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4" name="Freeform 654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2" y="0"/>
                  </a:cxn>
                  <a:cxn ang="0">
                    <a:pos x="252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2">
                    <a:moveTo>
                      <a:pt x="254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5" name="Freeform 655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6" name="Freeform 656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2">
                    <a:moveTo>
                      <a:pt x="252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7" name="Freeform 657"/>
              <p:cNvSpPr>
                <a:spLocks/>
              </p:cNvSpPr>
              <p:nvPr/>
            </p:nvSpPr>
            <p:spPr bwMode="auto">
              <a:xfrm>
                <a:off x="5749925" y="14160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8" name="Freeform 658"/>
              <p:cNvSpPr>
                <a:spLocks/>
              </p:cNvSpPr>
              <p:nvPr/>
            </p:nvSpPr>
            <p:spPr bwMode="auto">
              <a:xfrm>
                <a:off x="574992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48" y="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9" name="Freeform 659"/>
              <p:cNvSpPr>
                <a:spLocks/>
              </p:cNvSpPr>
              <p:nvPr/>
            </p:nvSpPr>
            <p:spPr bwMode="auto">
              <a:xfrm>
                <a:off x="575310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0" name="Freeform 660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1" name="Freeform 661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242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0"/>
                  </a:cxn>
                </a:cxnLst>
                <a:rect l="0" t="0" r="r" b="b"/>
                <a:pathLst>
                  <a:path w="246" h="12">
                    <a:moveTo>
                      <a:pt x="246" y="0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2" name="Freeform 662"/>
              <p:cNvSpPr>
                <a:spLocks/>
              </p:cNvSpPr>
              <p:nvPr/>
            </p:nvSpPr>
            <p:spPr bwMode="auto">
              <a:xfrm>
                <a:off x="5756275" y="1384300"/>
                <a:ext cx="384175" cy="47625"/>
              </a:xfrm>
              <a:custGeom>
                <a:avLst/>
                <a:gdLst/>
                <a:ahLst/>
                <a:cxnLst>
                  <a:cxn ang="0">
                    <a:pos x="242" y="18"/>
                  </a:cxn>
                  <a:cxn ang="0">
                    <a:pos x="0" y="30"/>
                  </a:cxn>
                  <a:cxn ang="0">
                    <a:pos x="2" y="26"/>
                  </a:cxn>
                  <a:cxn ang="0">
                    <a:pos x="6" y="24"/>
                  </a:cxn>
                  <a:cxn ang="0">
                    <a:pos x="10" y="20"/>
                  </a:cxn>
                  <a:cxn ang="0">
                    <a:pos x="16" y="18"/>
                  </a:cxn>
                  <a:cxn ang="0">
                    <a:pos x="22" y="16"/>
                  </a:cxn>
                  <a:cxn ang="0">
                    <a:pos x="28" y="14"/>
                  </a:cxn>
                  <a:cxn ang="0">
                    <a:pos x="34" y="12"/>
                  </a:cxn>
                  <a:cxn ang="0">
                    <a:pos x="42" y="10"/>
                  </a:cxn>
                  <a:cxn ang="0">
                    <a:pos x="50" y="8"/>
                  </a:cxn>
                  <a:cxn ang="0">
                    <a:pos x="58" y="6"/>
                  </a:cxn>
                  <a:cxn ang="0">
                    <a:pos x="68" y="4"/>
                  </a:cxn>
                  <a:cxn ang="0">
                    <a:pos x="76" y="4"/>
                  </a:cxn>
                  <a:cxn ang="0">
                    <a:pos x="86" y="2"/>
                  </a:cxn>
                  <a:cxn ang="0">
                    <a:pos x="96" y="2"/>
                  </a:cxn>
                  <a:cxn ang="0">
                    <a:pos x="106" y="2"/>
                  </a:cxn>
                  <a:cxn ang="0">
                    <a:pos x="114" y="0"/>
                  </a:cxn>
                  <a:cxn ang="0">
                    <a:pos x="124" y="0"/>
                  </a:cxn>
                  <a:cxn ang="0">
                    <a:pos x="134" y="0"/>
                  </a:cxn>
                  <a:cxn ang="0">
                    <a:pos x="144" y="0"/>
                  </a:cxn>
                  <a:cxn ang="0">
                    <a:pos x="154" y="0"/>
                  </a:cxn>
                  <a:cxn ang="0">
                    <a:pos x="164" y="2"/>
                  </a:cxn>
                  <a:cxn ang="0">
                    <a:pos x="172" y="2"/>
                  </a:cxn>
                  <a:cxn ang="0">
                    <a:pos x="182" y="2"/>
                  </a:cxn>
                  <a:cxn ang="0">
                    <a:pos x="190" y="4"/>
                  </a:cxn>
                  <a:cxn ang="0">
                    <a:pos x="198" y="4"/>
                  </a:cxn>
                  <a:cxn ang="0">
                    <a:pos x="206" y="6"/>
                  </a:cxn>
                  <a:cxn ang="0">
                    <a:pos x="214" y="8"/>
                  </a:cxn>
                  <a:cxn ang="0">
                    <a:pos x="220" y="10"/>
                  </a:cxn>
                  <a:cxn ang="0">
                    <a:pos x="228" y="12"/>
                  </a:cxn>
                  <a:cxn ang="0">
                    <a:pos x="232" y="14"/>
                  </a:cxn>
                  <a:cxn ang="0">
                    <a:pos x="238" y="16"/>
                  </a:cxn>
                  <a:cxn ang="0">
                    <a:pos x="242" y="18"/>
                  </a:cxn>
                  <a:cxn ang="0">
                    <a:pos x="242" y="18"/>
                  </a:cxn>
                </a:cxnLst>
                <a:rect l="0" t="0" r="r" b="b"/>
                <a:pathLst>
                  <a:path w="242" h="30">
                    <a:moveTo>
                      <a:pt x="242" y="18"/>
                    </a:moveTo>
                    <a:lnTo>
                      <a:pt x="0" y="30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0"/>
                    </a:lnTo>
                    <a:lnTo>
                      <a:pt x="16" y="18"/>
                    </a:lnTo>
                    <a:lnTo>
                      <a:pt x="22" y="16"/>
                    </a:lnTo>
                    <a:lnTo>
                      <a:pt x="28" y="14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0" y="8"/>
                    </a:lnTo>
                    <a:lnTo>
                      <a:pt x="58" y="6"/>
                    </a:lnTo>
                    <a:lnTo>
                      <a:pt x="68" y="4"/>
                    </a:lnTo>
                    <a:lnTo>
                      <a:pt x="76" y="4"/>
                    </a:lnTo>
                    <a:lnTo>
                      <a:pt x="86" y="2"/>
                    </a:lnTo>
                    <a:lnTo>
                      <a:pt x="96" y="2"/>
                    </a:lnTo>
                    <a:lnTo>
                      <a:pt x="106" y="2"/>
                    </a:lnTo>
                    <a:lnTo>
                      <a:pt x="114" y="0"/>
                    </a:lnTo>
                    <a:lnTo>
                      <a:pt x="124" y="0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54" y="0"/>
                    </a:lnTo>
                    <a:lnTo>
                      <a:pt x="164" y="2"/>
                    </a:lnTo>
                    <a:lnTo>
                      <a:pt x="172" y="2"/>
                    </a:lnTo>
                    <a:lnTo>
                      <a:pt x="182" y="2"/>
                    </a:lnTo>
                    <a:lnTo>
                      <a:pt x="190" y="4"/>
                    </a:lnTo>
                    <a:lnTo>
                      <a:pt x="198" y="4"/>
                    </a:lnTo>
                    <a:lnTo>
                      <a:pt x="206" y="6"/>
                    </a:lnTo>
                    <a:lnTo>
                      <a:pt x="214" y="8"/>
                    </a:lnTo>
                    <a:lnTo>
                      <a:pt x="220" y="10"/>
                    </a:lnTo>
                    <a:lnTo>
                      <a:pt x="228" y="12"/>
                    </a:lnTo>
                    <a:lnTo>
                      <a:pt x="232" y="14"/>
                    </a:lnTo>
                    <a:lnTo>
                      <a:pt x="238" y="16"/>
                    </a:lnTo>
                    <a:lnTo>
                      <a:pt x="242" y="18"/>
                    </a:lnTo>
                    <a:lnTo>
                      <a:pt x="242" y="18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97" name="Group 404"/>
            <p:cNvGrpSpPr/>
            <p:nvPr/>
          </p:nvGrpSpPr>
          <p:grpSpPr>
            <a:xfrm rot="21105860">
              <a:off x="1415589" y="1398343"/>
              <a:ext cx="1355561" cy="711763"/>
              <a:chOff x="4518025" y="1063625"/>
              <a:chExt cx="1225550" cy="546100"/>
            </a:xfrm>
          </p:grpSpPr>
          <p:grpSp>
            <p:nvGrpSpPr>
              <p:cNvPr id="2398" name="Group 266"/>
              <p:cNvGrpSpPr>
                <a:grpSpLocks/>
              </p:cNvGrpSpPr>
              <p:nvPr/>
            </p:nvGrpSpPr>
            <p:grpSpPr bwMode="auto">
              <a:xfrm>
                <a:off x="4518025" y="1063625"/>
                <a:ext cx="1225550" cy="546100"/>
                <a:chOff x="2846" y="670"/>
                <a:chExt cx="772" cy="344"/>
              </a:xfrm>
            </p:grpSpPr>
            <p:sp>
              <p:nvSpPr>
                <p:cNvPr id="2438" name="Freeform 96"/>
                <p:cNvSpPr>
                  <a:spLocks/>
                </p:cNvSpPr>
                <p:nvPr/>
              </p:nvSpPr>
              <p:spPr bwMode="auto">
                <a:xfrm>
                  <a:off x="2846" y="670"/>
                  <a:ext cx="772" cy="344"/>
                </a:xfrm>
                <a:custGeom>
                  <a:avLst/>
                  <a:gdLst/>
                  <a:ahLst/>
                  <a:cxnLst>
                    <a:cxn ang="0">
                      <a:pos x="80" y="4"/>
                    </a:cxn>
                    <a:cxn ang="0">
                      <a:pos x="114" y="4"/>
                    </a:cxn>
                    <a:cxn ang="0">
                      <a:pos x="150" y="4"/>
                    </a:cxn>
                    <a:cxn ang="0">
                      <a:pos x="184" y="6"/>
                    </a:cxn>
                    <a:cxn ang="0">
                      <a:pos x="220" y="10"/>
                    </a:cxn>
                    <a:cxn ang="0">
                      <a:pos x="252" y="22"/>
                    </a:cxn>
                    <a:cxn ang="0">
                      <a:pos x="284" y="34"/>
                    </a:cxn>
                    <a:cxn ang="0">
                      <a:pos x="316" y="48"/>
                    </a:cxn>
                    <a:cxn ang="0">
                      <a:pos x="346" y="60"/>
                    </a:cxn>
                    <a:cxn ang="0">
                      <a:pos x="364" y="66"/>
                    </a:cxn>
                    <a:cxn ang="0">
                      <a:pos x="384" y="70"/>
                    </a:cxn>
                    <a:cxn ang="0">
                      <a:pos x="402" y="72"/>
                    </a:cxn>
                    <a:cxn ang="0">
                      <a:pos x="422" y="74"/>
                    </a:cxn>
                    <a:cxn ang="0">
                      <a:pos x="442" y="74"/>
                    </a:cxn>
                    <a:cxn ang="0">
                      <a:pos x="474" y="70"/>
                    </a:cxn>
                    <a:cxn ang="0">
                      <a:pos x="508" y="68"/>
                    </a:cxn>
                    <a:cxn ang="0">
                      <a:pos x="542" y="64"/>
                    </a:cxn>
                    <a:cxn ang="0">
                      <a:pos x="576" y="66"/>
                    </a:cxn>
                    <a:cxn ang="0">
                      <a:pos x="610" y="72"/>
                    </a:cxn>
                    <a:cxn ang="0">
                      <a:pos x="644" y="80"/>
                    </a:cxn>
                    <a:cxn ang="0">
                      <a:pos x="676" y="92"/>
                    </a:cxn>
                    <a:cxn ang="0">
                      <a:pos x="710" y="100"/>
                    </a:cxn>
                    <a:cxn ang="0">
                      <a:pos x="744" y="108"/>
                    </a:cxn>
                    <a:cxn ang="0">
                      <a:pos x="764" y="120"/>
                    </a:cxn>
                    <a:cxn ang="0">
                      <a:pos x="772" y="142"/>
                    </a:cxn>
                    <a:cxn ang="0">
                      <a:pos x="762" y="174"/>
                    </a:cxn>
                    <a:cxn ang="0">
                      <a:pos x="746" y="186"/>
                    </a:cxn>
                    <a:cxn ang="0">
                      <a:pos x="736" y="202"/>
                    </a:cxn>
                    <a:cxn ang="0">
                      <a:pos x="730" y="238"/>
                    </a:cxn>
                    <a:cxn ang="0">
                      <a:pos x="720" y="276"/>
                    </a:cxn>
                    <a:cxn ang="0">
                      <a:pos x="704" y="308"/>
                    </a:cxn>
                    <a:cxn ang="0">
                      <a:pos x="676" y="334"/>
                    </a:cxn>
                    <a:cxn ang="0">
                      <a:pos x="644" y="342"/>
                    </a:cxn>
                    <a:cxn ang="0">
                      <a:pos x="598" y="344"/>
                    </a:cxn>
                    <a:cxn ang="0">
                      <a:pos x="548" y="338"/>
                    </a:cxn>
                    <a:cxn ang="0">
                      <a:pos x="502" y="326"/>
                    </a:cxn>
                    <a:cxn ang="0">
                      <a:pos x="466" y="312"/>
                    </a:cxn>
                    <a:cxn ang="0">
                      <a:pos x="438" y="288"/>
                    </a:cxn>
                    <a:cxn ang="0">
                      <a:pos x="418" y="258"/>
                    </a:cxn>
                    <a:cxn ang="0">
                      <a:pos x="406" y="224"/>
                    </a:cxn>
                    <a:cxn ang="0">
                      <a:pos x="400" y="186"/>
                    </a:cxn>
                    <a:cxn ang="0">
                      <a:pos x="392" y="146"/>
                    </a:cxn>
                    <a:cxn ang="0">
                      <a:pos x="384" y="128"/>
                    </a:cxn>
                    <a:cxn ang="0">
                      <a:pos x="378" y="128"/>
                    </a:cxn>
                    <a:cxn ang="0">
                      <a:pos x="362" y="146"/>
                    </a:cxn>
                    <a:cxn ang="0">
                      <a:pos x="344" y="184"/>
                    </a:cxn>
                    <a:cxn ang="0">
                      <a:pos x="326" y="216"/>
                    </a:cxn>
                    <a:cxn ang="0">
                      <a:pos x="304" y="244"/>
                    </a:cxn>
                    <a:cxn ang="0">
                      <a:pos x="276" y="266"/>
                    </a:cxn>
                    <a:cxn ang="0">
                      <a:pos x="240" y="278"/>
                    </a:cxn>
                    <a:cxn ang="0">
                      <a:pos x="200" y="280"/>
                    </a:cxn>
                    <a:cxn ang="0">
                      <a:pos x="152" y="276"/>
                    </a:cxn>
                    <a:cxn ang="0">
                      <a:pos x="104" y="266"/>
                    </a:cxn>
                    <a:cxn ang="0">
                      <a:pos x="62" y="252"/>
                    </a:cxn>
                    <a:cxn ang="0">
                      <a:pos x="34" y="232"/>
                    </a:cxn>
                    <a:cxn ang="0">
                      <a:pos x="18" y="198"/>
                    </a:cxn>
                    <a:cxn ang="0">
                      <a:pos x="14" y="162"/>
                    </a:cxn>
                    <a:cxn ang="0">
                      <a:pos x="16" y="124"/>
                    </a:cxn>
                    <a:cxn ang="0">
                      <a:pos x="20" y="88"/>
                    </a:cxn>
                    <a:cxn ang="0">
                      <a:pos x="8" y="66"/>
                    </a:cxn>
                    <a:cxn ang="0">
                      <a:pos x="6" y="22"/>
                    </a:cxn>
                    <a:cxn ang="0">
                      <a:pos x="20" y="4"/>
                    </a:cxn>
                    <a:cxn ang="0">
                      <a:pos x="44" y="0"/>
                    </a:cxn>
                  </a:cxnLst>
                  <a:rect l="0" t="0" r="r" b="b"/>
                  <a:pathLst>
                    <a:path w="772" h="344">
                      <a:moveTo>
                        <a:pt x="50" y="0"/>
                      </a:moveTo>
                      <a:lnTo>
                        <a:pt x="54" y="2"/>
                      </a:lnTo>
                      <a:lnTo>
                        <a:pt x="60" y="2"/>
                      </a:lnTo>
                      <a:lnTo>
                        <a:pt x="66" y="2"/>
                      </a:lnTo>
                      <a:lnTo>
                        <a:pt x="70" y="2"/>
                      </a:lnTo>
                      <a:lnTo>
                        <a:pt x="76" y="2"/>
                      </a:lnTo>
                      <a:lnTo>
                        <a:pt x="80" y="4"/>
                      </a:lnTo>
                      <a:lnTo>
                        <a:pt x="86" y="4"/>
                      </a:lnTo>
                      <a:lnTo>
                        <a:pt x="90" y="4"/>
                      </a:lnTo>
                      <a:lnTo>
                        <a:pt x="96" y="4"/>
                      </a:lnTo>
                      <a:lnTo>
                        <a:pt x="100" y="4"/>
                      </a:lnTo>
                      <a:lnTo>
                        <a:pt x="104" y="4"/>
                      </a:lnTo>
                      <a:lnTo>
                        <a:pt x="110" y="4"/>
                      </a:lnTo>
                      <a:lnTo>
                        <a:pt x="114" y="4"/>
                      </a:lnTo>
                      <a:lnTo>
                        <a:pt x="120" y="4"/>
                      </a:lnTo>
                      <a:lnTo>
                        <a:pt x="124" y="4"/>
                      </a:lnTo>
                      <a:lnTo>
                        <a:pt x="130" y="4"/>
                      </a:lnTo>
                      <a:lnTo>
                        <a:pt x="134" y="4"/>
                      </a:lnTo>
                      <a:lnTo>
                        <a:pt x="140" y="4"/>
                      </a:lnTo>
                      <a:lnTo>
                        <a:pt x="144" y="4"/>
                      </a:lnTo>
                      <a:lnTo>
                        <a:pt x="150" y="4"/>
                      </a:lnTo>
                      <a:lnTo>
                        <a:pt x="154" y="4"/>
                      </a:lnTo>
                      <a:lnTo>
                        <a:pt x="160" y="4"/>
                      </a:lnTo>
                      <a:lnTo>
                        <a:pt x="164" y="4"/>
                      </a:lnTo>
                      <a:lnTo>
                        <a:pt x="170" y="4"/>
                      </a:lnTo>
                      <a:lnTo>
                        <a:pt x="174" y="6"/>
                      </a:lnTo>
                      <a:lnTo>
                        <a:pt x="180" y="6"/>
                      </a:lnTo>
                      <a:lnTo>
                        <a:pt x="184" y="6"/>
                      </a:lnTo>
                      <a:lnTo>
                        <a:pt x="190" y="6"/>
                      </a:lnTo>
                      <a:lnTo>
                        <a:pt x="196" y="6"/>
                      </a:lnTo>
                      <a:lnTo>
                        <a:pt x="200" y="8"/>
                      </a:lnTo>
                      <a:lnTo>
                        <a:pt x="206" y="8"/>
                      </a:lnTo>
                      <a:lnTo>
                        <a:pt x="210" y="10"/>
                      </a:lnTo>
                      <a:lnTo>
                        <a:pt x="214" y="10"/>
                      </a:lnTo>
                      <a:lnTo>
                        <a:pt x="220" y="10"/>
                      </a:lnTo>
                      <a:lnTo>
                        <a:pt x="224" y="12"/>
                      </a:lnTo>
                      <a:lnTo>
                        <a:pt x="228" y="14"/>
                      </a:lnTo>
                      <a:lnTo>
                        <a:pt x="232" y="14"/>
                      </a:lnTo>
                      <a:lnTo>
                        <a:pt x="238" y="16"/>
                      </a:lnTo>
                      <a:lnTo>
                        <a:pt x="242" y="18"/>
                      </a:lnTo>
                      <a:lnTo>
                        <a:pt x="246" y="20"/>
                      </a:lnTo>
                      <a:lnTo>
                        <a:pt x="252" y="22"/>
                      </a:lnTo>
                      <a:lnTo>
                        <a:pt x="256" y="22"/>
                      </a:lnTo>
                      <a:lnTo>
                        <a:pt x="260" y="24"/>
                      </a:lnTo>
                      <a:lnTo>
                        <a:pt x="266" y="26"/>
                      </a:lnTo>
                      <a:lnTo>
                        <a:pt x="270" y="28"/>
                      </a:lnTo>
                      <a:lnTo>
                        <a:pt x="276" y="30"/>
                      </a:lnTo>
                      <a:lnTo>
                        <a:pt x="280" y="32"/>
                      </a:lnTo>
                      <a:lnTo>
                        <a:pt x="284" y="34"/>
                      </a:lnTo>
                      <a:lnTo>
                        <a:pt x="290" y="36"/>
                      </a:lnTo>
                      <a:lnTo>
                        <a:pt x="294" y="38"/>
                      </a:lnTo>
                      <a:lnTo>
                        <a:pt x="298" y="40"/>
                      </a:lnTo>
                      <a:lnTo>
                        <a:pt x="302" y="42"/>
                      </a:lnTo>
                      <a:lnTo>
                        <a:pt x="308" y="44"/>
                      </a:lnTo>
                      <a:lnTo>
                        <a:pt x="312" y="46"/>
                      </a:lnTo>
                      <a:lnTo>
                        <a:pt x="316" y="48"/>
                      </a:lnTo>
                      <a:lnTo>
                        <a:pt x="322" y="50"/>
                      </a:lnTo>
                      <a:lnTo>
                        <a:pt x="326" y="52"/>
                      </a:lnTo>
                      <a:lnTo>
                        <a:pt x="330" y="54"/>
                      </a:lnTo>
                      <a:lnTo>
                        <a:pt x="334" y="56"/>
                      </a:lnTo>
                      <a:lnTo>
                        <a:pt x="338" y="58"/>
                      </a:lnTo>
                      <a:lnTo>
                        <a:pt x="342" y="60"/>
                      </a:lnTo>
                      <a:lnTo>
                        <a:pt x="346" y="60"/>
                      </a:lnTo>
                      <a:lnTo>
                        <a:pt x="350" y="62"/>
                      </a:lnTo>
                      <a:lnTo>
                        <a:pt x="352" y="62"/>
                      </a:lnTo>
                      <a:lnTo>
                        <a:pt x="356" y="64"/>
                      </a:lnTo>
                      <a:lnTo>
                        <a:pt x="358" y="64"/>
                      </a:lnTo>
                      <a:lnTo>
                        <a:pt x="360" y="64"/>
                      </a:lnTo>
                      <a:lnTo>
                        <a:pt x="362" y="66"/>
                      </a:lnTo>
                      <a:lnTo>
                        <a:pt x="364" y="66"/>
                      </a:lnTo>
                      <a:lnTo>
                        <a:pt x="368" y="66"/>
                      </a:lnTo>
                      <a:lnTo>
                        <a:pt x="370" y="68"/>
                      </a:lnTo>
                      <a:lnTo>
                        <a:pt x="372" y="68"/>
                      </a:lnTo>
                      <a:lnTo>
                        <a:pt x="376" y="68"/>
                      </a:lnTo>
                      <a:lnTo>
                        <a:pt x="378" y="70"/>
                      </a:lnTo>
                      <a:lnTo>
                        <a:pt x="380" y="70"/>
                      </a:lnTo>
                      <a:lnTo>
                        <a:pt x="384" y="70"/>
                      </a:lnTo>
                      <a:lnTo>
                        <a:pt x="386" y="70"/>
                      </a:lnTo>
                      <a:lnTo>
                        <a:pt x="388" y="70"/>
                      </a:lnTo>
                      <a:lnTo>
                        <a:pt x="392" y="72"/>
                      </a:lnTo>
                      <a:lnTo>
                        <a:pt x="394" y="72"/>
                      </a:lnTo>
                      <a:lnTo>
                        <a:pt x="398" y="72"/>
                      </a:lnTo>
                      <a:lnTo>
                        <a:pt x="400" y="72"/>
                      </a:lnTo>
                      <a:lnTo>
                        <a:pt x="402" y="72"/>
                      </a:lnTo>
                      <a:lnTo>
                        <a:pt x="406" y="74"/>
                      </a:lnTo>
                      <a:lnTo>
                        <a:pt x="408" y="74"/>
                      </a:lnTo>
                      <a:lnTo>
                        <a:pt x="412" y="74"/>
                      </a:lnTo>
                      <a:lnTo>
                        <a:pt x="414" y="74"/>
                      </a:lnTo>
                      <a:lnTo>
                        <a:pt x="416" y="74"/>
                      </a:lnTo>
                      <a:lnTo>
                        <a:pt x="420" y="74"/>
                      </a:lnTo>
                      <a:lnTo>
                        <a:pt x="422" y="74"/>
                      </a:lnTo>
                      <a:lnTo>
                        <a:pt x="424" y="74"/>
                      </a:lnTo>
                      <a:lnTo>
                        <a:pt x="426" y="74"/>
                      </a:lnTo>
                      <a:lnTo>
                        <a:pt x="430" y="74"/>
                      </a:lnTo>
                      <a:lnTo>
                        <a:pt x="432" y="74"/>
                      </a:lnTo>
                      <a:lnTo>
                        <a:pt x="434" y="74"/>
                      </a:lnTo>
                      <a:lnTo>
                        <a:pt x="438" y="74"/>
                      </a:lnTo>
                      <a:lnTo>
                        <a:pt x="442" y="74"/>
                      </a:lnTo>
                      <a:lnTo>
                        <a:pt x="446" y="74"/>
                      </a:lnTo>
                      <a:lnTo>
                        <a:pt x="452" y="74"/>
                      </a:lnTo>
                      <a:lnTo>
                        <a:pt x="456" y="72"/>
                      </a:lnTo>
                      <a:lnTo>
                        <a:pt x="460" y="72"/>
                      </a:lnTo>
                      <a:lnTo>
                        <a:pt x="464" y="72"/>
                      </a:lnTo>
                      <a:lnTo>
                        <a:pt x="470" y="72"/>
                      </a:lnTo>
                      <a:lnTo>
                        <a:pt x="474" y="70"/>
                      </a:lnTo>
                      <a:lnTo>
                        <a:pt x="480" y="70"/>
                      </a:lnTo>
                      <a:lnTo>
                        <a:pt x="484" y="70"/>
                      </a:lnTo>
                      <a:lnTo>
                        <a:pt x="488" y="70"/>
                      </a:lnTo>
                      <a:lnTo>
                        <a:pt x="494" y="68"/>
                      </a:lnTo>
                      <a:lnTo>
                        <a:pt x="498" y="68"/>
                      </a:lnTo>
                      <a:lnTo>
                        <a:pt x="504" y="68"/>
                      </a:lnTo>
                      <a:lnTo>
                        <a:pt x="508" y="68"/>
                      </a:lnTo>
                      <a:lnTo>
                        <a:pt x="514" y="66"/>
                      </a:lnTo>
                      <a:lnTo>
                        <a:pt x="518" y="66"/>
                      </a:lnTo>
                      <a:lnTo>
                        <a:pt x="524" y="66"/>
                      </a:lnTo>
                      <a:lnTo>
                        <a:pt x="528" y="66"/>
                      </a:lnTo>
                      <a:lnTo>
                        <a:pt x="534" y="66"/>
                      </a:lnTo>
                      <a:lnTo>
                        <a:pt x="538" y="64"/>
                      </a:lnTo>
                      <a:lnTo>
                        <a:pt x="542" y="64"/>
                      </a:lnTo>
                      <a:lnTo>
                        <a:pt x="548" y="64"/>
                      </a:lnTo>
                      <a:lnTo>
                        <a:pt x="552" y="64"/>
                      </a:lnTo>
                      <a:lnTo>
                        <a:pt x="556" y="64"/>
                      </a:lnTo>
                      <a:lnTo>
                        <a:pt x="562" y="64"/>
                      </a:lnTo>
                      <a:lnTo>
                        <a:pt x="566" y="64"/>
                      </a:lnTo>
                      <a:lnTo>
                        <a:pt x="570" y="64"/>
                      </a:lnTo>
                      <a:lnTo>
                        <a:pt x="576" y="66"/>
                      </a:lnTo>
                      <a:lnTo>
                        <a:pt x="580" y="66"/>
                      </a:lnTo>
                      <a:lnTo>
                        <a:pt x="584" y="66"/>
                      </a:lnTo>
                      <a:lnTo>
                        <a:pt x="590" y="68"/>
                      </a:lnTo>
                      <a:lnTo>
                        <a:pt x="594" y="68"/>
                      </a:lnTo>
                      <a:lnTo>
                        <a:pt x="600" y="70"/>
                      </a:lnTo>
                      <a:lnTo>
                        <a:pt x="604" y="70"/>
                      </a:lnTo>
                      <a:lnTo>
                        <a:pt x="610" y="72"/>
                      </a:lnTo>
                      <a:lnTo>
                        <a:pt x="614" y="72"/>
                      </a:lnTo>
                      <a:lnTo>
                        <a:pt x="620" y="74"/>
                      </a:lnTo>
                      <a:lnTo>
                        <a:pt x="624" y="76"/>
                      </a:lnTo>
                      <a:lnTo>
                        <a:pt x="630" y="76"/>
                      </a:lnTo>
                      <a:lnTo>
                        <a:pt x="634" y="78"/>
                      </a:lnTo>
                      <a:lnTo>
                        <a:pt x="638" y="80"/>
                      </a:lnTo>
                      <a:lnTo>
                        <a:pt x="644" y="80"/>
                      </a:lnTo>
                      <a:lnTo>
                        <a:pt x="648" y="82"/>
                      </a:lnTo>
                      <a:lnTo>
                        <a:pt x="654" y="84"/>
                      </a:lnTo>
                      <a:lnTo>
                        <a:pt x="658" y="86"/>
                      </a:lnTo>
                      <a:lnTo>
                        <a:pt x="662" y="86"/>
                      </a:lnTo>
                      <a:lnTo>
                        <a:pt x="668" y="88"/>
                      </a:lnTo>
                      <a:lnTo>
                        <a:pt x="672" y="90"/>
                      </a:lnTo>
                      <a:lnTo>
                        <a:pt x="676" y="92"/>
                      </a:lnTo>
                      <a:lnTo>
                        <a:pt x="682" y="92"/>
                      </a:lnTo>
                      <a:lnTo>
                        <a:pt x="686" y="94"/>
                      </a:lnTo>
                      <a:lnTo>
                        <a:pt x="690" y="96"/>
                      </a:lnTo>
                      <a:lnTo>
                        <a:pt x="696" y="96"/>
                      </a:lnTo>
                      <a:lnTo>
                        <a:pt x="700" y="98"/>
                      </a:lnTo>
                      <a:lnTo>
                        <a:pt x="706" y="100"/>
                      </a:lnTo>
                      <a:lnTo>
                        <a:pt x="710" y="100"/>
                      </a:lnTo>
                      <a:lnTo>
                        <a:pt x="714" y="102"/>
                      </a:lnTo>
                      <a:lnTo>
                        <a:pt x="720" y="102"/>
                      </a:lnTo>
                      <a:lnTo>
                        <a:pt x="724" y="104"/>
                      </a:lnTo>
                      <a:lnTo>
                        <a:pt x="730" y="104"/>
                      </a:lnTo>
                      <a:lnTo>
                        <a:pt x="736" y="106"/>
                      </a:lnTo>
                      <a:lnTo>
                        <a:pt x="740" y="106"/>
                      </a:lnTo>
                      <a:lnTo>
                        <a:pt x="744" y="108"/>
                      </a:lnTo>
                      <a:lnTo>
                        <a:pt x="748" y="108"/>
                      </a:lnTo>
                      <a:lnTo>
                        <a:pt x="750" y="110"/>
                      </a:lnTo>
                      <a:lnTo>
                        <a:pt x="754" y="112"/>
                      </a:lnTo>
                      <a:lnTo>
                        <a:pt x="756" y="114"/>
                      </a:lnTo>
                      <a:lnTo>
                        <a:pt x="760" y="116"/>
                      </a:lnTo>
                      <a:lnTo>
                        <a:pt x="762" y="118"/>
                      </a:lnTo>
                      <a:lnTo>
                        <a:pt x="764" y="120"/>
                      </a:lnTo>
                      <a:lnTo>
                        <a:pt x="766" y="124"/>
                      </a:lnTo>
                      <a:lnTo>
                        <a:pt x="768" y="126"/>
                      </a:lnTo>
                      <a:lnTo>
                        <a:pt x="770" y="130"/>
                      </a:lnTo>
                      <a:lnTo>
                        <a:pt x="770" y="132"/>
                      </a:lnTo>
                      <a:lnTo>
                        <a:pt x="772" y="136"/>
                      </a:lnTo>
                      <a:lnTo>
                        <a:pt x="772" y="140"/>
                      </a:lnTo>
                      <a:lnTo>
                        <a:pt x="772" y="142"/>
                      </a:lnTo>
                      <a:lnTo>
                        <a:pt x="772" y="146"/>
                      </a:lnTo>
                      <a:lnTo>
                        <a:pt x="768" y="162"/>
                      </a:lnTo>
                      <a:lnTo>
                        <a:pt x="768" y="164"/>
                      </a:lnTo>
                      <a:lnTo>
                        <a:pt x="768" y="168"/>
                      </a:lnTo>
                      <a:lnTo>
                        <a:pt x="766" y="170"/>
                      </a:lnTo>
                      <a:lnTo>
                        <a:pt x="764" y="172"/>
                      </a:lnTo>
                      <a:lnTo>
                        <a:pt x="762" y="174"/>
                      </a:lnTo>
                      <a:lnTo>
                        <a:pt x="760" y="176"/>
                      </a:lnTo>
                      <a:lnTo>
                        <a:pt x="758" y="178"/>
                      </a:lnTo>
                      <a:lnTo>
                        <a:pt x="756" y="180"/>
                      </a:lnTo>
                      <a:lnTo>
                        <a:pt x="754" y="182"/>
                      </a:lnTo>
                      <a:lnTo>
                        <a:pt x="752" y="182"/>
                      </a:lnTo>
                      <a:lnTo>
                        <a:pt x="750" y="184"/>
                      </a:lnTo>
                      <a:lnTo>
                        <a:pt x="746" y="186"/>
                      </a:lnTo>
                      <a:lnTo>
                        <a:pt x="744" y="186"/>
                      </a:lnTo>
                      <a:lnTo>
                        <a:pt x="742" y="186"/>
                      </a:lnTo>
                      <a:lnTo>
                        <a:pt x="740" y="188"/>
                      </a:lnTo>
                      <a:lnTo>
                        <a:pt x="740" y="188"/>
                      </a:lnTo>
                      <a:lnTo>
                        <a:pt x="738" y="194"/>
                      </a:lnTo>
                      <a:lnTo>
                        <a:pt x="738" y="198"/>
                      </a:lnTo>
                      <a:lnTo>
                        <a:pt x="736" y="202"/>
                      </a:lnTo>
                      <a:lnTo>
                        <a:pt x="736" y="208"/>
                      </a:lnTo>
                      <a:lnTo>
                        <a:pt x="734" y="212"/>
                      </a:lnTo>
                      <a:lnTo>
                        <a:pt x="734" y="218"/>
                      </a:lnTo>
                      <a:lnTo>
                        <a:pt x="732" y="222"/>
                      </a:lnTo>
                      <a:lnTo>
                        <a:pt x="732" y="228"/>
                      </a:lnTo>
                      <a:lnTo>
                        <a:pt x="730" y="234"/>
                      </a:lnTo>
                      <a:lnTo>
                        <a:pt x="730" y="238"/>
                      </a:lnTo>
                      <a:lnTo>
                        <a:pt x="728" y="244"/>
                      </a:lnTo>
                      <a:lnTo>
                        <a:pt x="726" y="250"/>
                      </a:lnTo>
                      <a:lnTo>
                        <a:pt x="726" y="254"/>
                      </a:lnTo>
                      <a:lnTo>
                        <a:pt x="724" y="260"/>
                      </a:lnTo>
                      <a:lnTo>
                        <a:pt x="722" y="264"/>
                      </a:lnTo>
                      <a:lnTo>
                        <a:pt x="722" y="270"/>
                      </a:lnTo>
                      <a:lnTo>
                        <a:pt x="720" y="276"/>
                      </a:lnTo>
                      <a:lnTo>
                        <a:pt x="718" y="280"/>
                      </a:lnTo>
                      <a:lnTo>
                        <a:pt x="716" y="286"/>
                      </a:lnTo>
                      <a:lnTo>
                        <a:pt x="714" y="290"/>
                      </a:lnTo>
                      <a:lnTo>
                        <a:pt x="712" y="294"/>
                      </a:lnTo>
                      <a:lnTo>
                        <a:pt x="708" y="300"/>
                      </a:lnTo>
                      <a:lnTo>
                        <a:pt x="706" y="304"/>
                      </a:lnTo>
                      <a:lnTo>
                        <a:pt x="704" y="308"/>
                      </a:lnTo>
                      <a:lnTo>
                        <a:pt x="700" y="312"/>
                      </a:lnTo>
                      <a:lnTo>
                        <a:pt x="696" y="316"/>
                      </a:lnTo>
                      <a:lnTo>
                        <a:pt x="694" y="320"/>
                      </a:lnTo>
                      <a:lnTo>
                        <a:pt x="690" y="324"/>
                      </a:lnTo>
                      <a:lnTo>
                        <a:pt x="686" y="328"/>
                      </a:lnTo>
                      <a:lnTo>
                        <a:pt x="682" y="330"/>
                      </a:lnTo>
                      <a:lnTo>
                        <a:pt x="676" y="334"/>
                      </a:lnTo>
                      <a:lnTo>
                        <a:pt x="672" y="336"/>
                      </a:lnTo>
                      <a:lnTo>
                        <a:pt x="668" y="338"/>
                      </a:lnTo>
                      <a:lnTo>
                        <a:pt x="664" y="338"/>
                      </a:lnTo>
                      <a:lnTo>
                        <a:pt x="660" y="340"/>
                      </a:lnTo>
                      <a:lnTo>
                        <a:pt x="654" y="342"/>
                      </a:lnTo>
                      <a:lnTo>
                        <a:pt x="648" y="342"/>
                      </a:lnTo>
                      <a:lnTo>
                        <a:pt x="644" y="342"/>
                      </a:lnTo>
                      <a:lnTo>
                        <a:pt x="638" y="344"/>
                      </a:lnTo>
                      <a:lnTo>
                        <a:pt x="632" y="344"/>
                      </a:lnTo>
                      <a:lnTo>
                        <a:pt x="624" y="344"/>
                      </a:lnTo>
                      <a:lnTo>
                        <a:pt x="618" y="344"/>
                      </a:lnTo>
                      <a:lnTo>
                        <a:pt x="612" y="344"/>
                      </a:lnTo>
                      <a:lnTo>
                        <a:pt x="606" y="344"/>
                      </a:lnTo>
                      <a:lnTo>
                        <a:pt x="598" y="344"/>
                      </a:lnTo>
                      <a:lnTo>
                        <a:pt x="592" y="342"/>
                      </a:lnTo>
                      <a:lnTo>
                        <a:pt x="584" y="342"/>
                      </a:lnTo>
                      <a:lnTo>
                        <a:pt x="578" y="342"/>
                      </a:lnTo>
                      <a:lnTo>
                        <a:pt x="570" y="340"/>
                      </a:lnTo>
                      <a:lnTo>
                        <a:pt x="562" y="340"/>
                      </a:lnTo>
                      <a:lnTo>
                        <a:pt x="556" y="338"/>
                      </a:lnTo>
                      <a:lnTo>
                        <a:pt x="548" y="338"/>
                      </a:lnTo>
                      <a:lnTo>
                        <a:pt x="542" y="336"/>
                      </a:lnTo>
                      <a:lnTo>
                        <a:pt x="534" y="334"/>
                      </a:lnTo>
                      <a:lnTo>
                        <a:pt x="528" y="332"/>
                      </a:lnTo>
                      <a:lnTo>
                        <a:pt x="522" y="332"/>
                      </a:lnTo>
                      <a:lnTo>
                        <a:pt x="514" y="330"/>
                      </a:lnTo>
                      <a:lnTo>
                        <a:pt x="508" y="328"/>
                      </a:lnTo>
                      <a:lnTo>
                        <a:pt x="502" y="326"/>
                      </a:lnTo>
                      <a:lnTo>
                        <a:pt x="496" y="324"/>
                      </a:lnTo>
                      <a:lnTo>
                        <a:pt x="490" y="322"/>
                      </a:lnTo>
                      <a:lnTo>
                        <a:pt x="486" y="320"/>
                      </a:lnTo>
                      <a:lnTo>
                        <a:pt x="480" y="318"/>
                      </a:lnTo>
                      <a:lnTo>
                        <a:pt x="474" y="316"/>
                      </a:lnTo>
                      <a:lnTo>
                        <a:pt x="470" y="314"/>
                      </a:lnTo>
                      <a:lnTo>
                        <a:pt x="466" y="312"/>
                      </a:lnTo>
                      <a:lnTo>
                        <a:pt x="460" y="308"/>
                      </a:lnTo>
                      <a:lnTo>
                        <a:pt x="456" y="306"/>
                      </a:lnTo>
                      <a:lnTo>
                        <a:pt x="452" y="302"/>
                      </a:lnTo>
                      <a:lnTo>
                        <a:pt x="448" y="298"/>
                      </a:lnTo>
                      <a:lnTo>
                        <a:pt x="444" y="296"/>
                      </a:lnTo>
                      <a:lnTo>
                        <a:pt x="440" y="292"/>
                      </a:lnTo>
                      <a:lnTo>
                        <a:pt x="438" y="288"/>
                      </a:lnTo>
                      <a:lnTo>
                        <a:pt x="434" y="284"/>
                      </a:lnTo>
                      <a:lnTo>
                        <a:pt x="432" y="280"/>
                      </a:lnTo>
                      <a:lnTo>
                        <a:pt x="428" y="276"/>
                      </a:lnTo>
                      <a:lnTo>
                        <a:pt x="426" y="272"/>
                      </a:lnTo>
                      <a:lnTo>
                        <a:pt x="422" y="266"/>
                      </a:lnTo>
                      <a:lnTo>
                        <a:pt x="420" y="262"/>
                      </a:lnTo>
                      <a:lnTo>
                        <a:pt x="418" y="258"/>
                      </a:lnTo>
                      <a:lnTo>
                        <a:pt x="416" y="252"/>
                      </a:lnTo>
                      <a:lnTo>
                        <a:pt x="414" y="248"/>
                      </a:lnTo>
                      <a:lnTo>
                        <a:pt x="412" y="244"/>
                      </a:lnTo>
                      <a:lnTo>
                        <a:pt x="410" y="238"/>
                      </a:lnTo>
                      <a:lnTo>
                        <a:pt x="408" y="234"/>
                      </a:lnTo>
                      <a:lnTo>
                        <a:pt x="408" y="228"/>
                      </a:lnTo>
                      <a:lnTo>
                        <a:pt x="406" y="224"/>
                      </a:lnTo>
                      <a:lnTo>
                        <a:pt x="404" y="218"/>
                      </a:lnTo>
                      <a:lnTo>
                        <a:pt x="404" y="212"/>
                      </a:lnTo>
                      <a:lnTo>
                        <a:pt x="402" y="208"/>
                      </a:lnTo>
                      <a:lnTo>
                        <a:pt x="402" y="202"/>
                      </a:lnTo>
                      <a:lnTo>
                        <a:pt x="400" y="198"/>
                      </a:lnTo>
                      <a:lnTo>
                        <a:pt x="400" y="192"/>
                      </a:lnTo>
                      <a:lnTo>
                        <a:pt x="400" y="186"/>
                      </a:lnTo>
                      <a:lnTo>
                        <a:pt x="398" y="182"/>
                      </a:lnTo>
                      <a:lnTo>
                        <a:pt x="398" y="174"/>
                      </a:lnTo>
                      <a:lnTo>
                        <a:pt x="396" y="168"/>
                      </a:lnTo>
                      <a:lnTo>
                        <a:pt x="396" y="162"/>
                      </a:lnTo>
                      <a:lnTo>
                        <a:pt x="394" y="156"/>
                      </a:lnTo>
                      <a:lnTo>
                        <a:pt x="394" y="152"/>
                      </a:lnTo>
                      <a:lnTo>
                        <a:pt x="392" y="146"/>
                      </a:lnTo>
                      <a:lnTo>
                        <a:pt x="392" y="142"/>
                      </a:lnTo>
                      <a:lnTo>
                        <a:pt x="390" y="138"/>
                      </a:lnTo>
                      <a:lnTo>
                        <a:pt x="388" y="136"/>
                      </a:lnTo>
                      <a:lnTo>
                        <a:pt x="388" y="132"/>
                      </a:lnTo>
                      <a:lnTo>
                        <a:pt x="386" y="130"/>
                      </a:lnTo>
                      <a:lnTo>
                        <a:pt x="384" y="128"/>
                      </a:lnTo>
                      <a:lnTo>
                        <a:pt x="384" y="128"/>
                      </a:lnTo>
                      <a:lnTo>
                        <a:pt x="382" y="126"/>
                      </a:lnTo>
                      <a:lnTo>
                        <a:pt x="382" y="126"/>
                      </a:lnTo>
                      <a:lnTo>
                        <a:pt x="382" y="126"/>
                      </a:lnTo>
                      <a:lnTo>
                        <a:pt x="382" y="126"/>
                      </a:lnTo>
                      <a:lnTo>
                        <a:pt x="380" y="126"/>
                      </a:lnTo>
                      <a:lnTo>
                        <a:pt x="380" y="126"/>
                      </a:lnTo>
                      <a:lnTo>
                        <a:pt x="378" y="128"/>
                      </a:lnTo>
                      <a:lnTo>
                        <a:pt x="376" y="130"/>
                      </a:lnTo>
                      <a:lnTo>
                        <a:pt x="374" y="130"/>
                      </a:lnTo>
                      <a:lnTo>
                        <a:pt x="372" y="134"/>
                      </a:lnTo>
                      <a:lnTo>
                        <a:pt x="370" y="136"/>
                      </a:lnTo>
                      <a:lnTo>
                        <a:pt x="368" y="138"/>
                      </a:lnTo>
                      <a:lnTo>
                        <a:pt x="366" y="142"/>
                      </a:lnTo>
                      <a:lnTo>
                        <a:pt x="362" y="146"/>
                      </a:lnTo>
                      <a:lnTo>
                        <a:pt x="360" y="152"/>
                      </a:lnTo>
                      <a:lnTo>
                        <a:pt x="358" y="156"/>
                      </a:lnTo>
                      <a:lnTo>
                        <a:pt x="354" y="162"/>
                      </a:lnTo>
                      <a:lnTo>
                        <a:pt x="352" y="168"/>
                      </a:lnTo>
                      <a:lnTo>
                        <a:pt x="348" y="174"/>
                      </a:lnTo>
                      <a:lnTo>
                        <a:pt x="346" y="178"/>
                      </a:lnTo>
                      <a:lnTo>
                        <a:pt x="344" y="184"/>
                      </a:lnTo>
                      <a:lnTo>
                        <a:pt x="342" y="188"/>
                      </a:lnTo>
                      <a:lnTo>
                        <a:pt x="338" y="194"/>
                      </a:lnTo>
                      <a:lnTo>
                        <a:pt x="336" y="198"/>
                      </a:lnTo>
                      <a:lnTo>
                        <a:pt x="334" y="202"/>
                      </a:lnTo>
                      <a:lnTo>
                        <a:pt x="332" y="206"/>
                      </a:lnTo>
                      <a:lnTo>
                        <a:pt x="328" y="212"/>
                      </a:lnTo>
                      <a:lnTo>
                        <a:pt x="326" y="216"/>
                      </a:lnTo>
                      <a:lnTo>
                        <a:pt x="322" y="220"/>
                      </a:lnTo>
                      <a:lnTo>
                        <a:pt x="320" y="224"/>
                      </a:lnTo>
                      <a:lnTo>
                        <a:pt x="316" y="228"/>
                      </a:lnTo>
                      <a:lnTo>
                        <a:pt x="314" y="232"/>
                      </a:lnTo>
                      <a:lnTo>
                        <a:pt x="310" y="236"/>
                      </a:lnTo>
                      <a:lnTo>
                        <a:pt x="306" y="240"/>
                      </a:lnTo>
                      <a:lnTo>
                        <a:pt x="304" y="244"/>
                      </a:lnTo>
                      <a:lnTo>
                        <a:pt x="300" y="248"/>
                      </a:lnTo>
                      <a:lnTo>
                        <a:pt x="296" y="252"/>
                      </a:lnTo>
                      <a:lnTo>
                        <a:pt x="292" y="254"/>
                      </a:lnTo>
                      <a:lnTo>
                        <a:pt x="288" y="258"/>
                      </a:lnTo>
                      <a:lnTo>
                        <a:pt x="284" y="260"/>
                      </a:lnTo>
                      <a:lnTo>
                        <a:pt x="280" y="264"/>
                      </a:lnTo>
                      <a:lnTo>
                        <a:pt x="276" y="266"/>
                      </a:lnTo>
                      <a:lnTo>
                        <a:pt x="270" y="268"/>
                      </a:lnTo>
                      <a:lnTo>
                        <a:pt x="266" y="270"/>
                      </a:lnTo>
                      <a:lnTo>
                        <a:pt x="262" y="274"/>
                      </a:lnTo>
                      <a:lnTo>
                        <a:pt x="256" y="274"/>
                      </a:lnTo>
                      <a:lnTo>
                        <a:pt x="252" y="276"/>
                      </a:lnTo>
                      <a:lnTo>
                        <a:pt x="246" y="278"/>
                      </a:lnTo>
                      <a:lnTo>
                        <a:pt x="240" y="278"/>
                      </a:lnTo>
                      <a:lnTo>
                        <a:pt x="236" y="280"/>
                      </a:lnTo>
                      <a:lnTo>
                        <a:pt x="230" y="280"/>
                      </a:lnTo>
                      <a:lnTo>
                        <a:pt x="224" y="280"/>
                      </a:lnTo>
                      <a:lnTo>
                        <a:pt x="218" y="280"/>
                      </a:lnTo>
                      <a:lnTo>
                        <a:pt x="212" y="282"/>
                      </a:lnTo>
                      <a:lnTo>
                        <a:pt x="206" y="280"/>
                      </a:lnTo>
                      <a:lnTo>
                        <a:pt x="200" y="280"/>
                      </a:lnTo>
                      <a:lnTo>
                        <a:pt x="194" y="280"/>
                      </a:lnTo>
                      <a:lnTo>
                        <a:pt x="186" y="280"/>
                      </a:lnTo>
                      <a:lnTo>
                        <a:pt x="180" y="280"/>
                      </a:lnTo>
                      <a:lnTo>
                        <a:pt x="172" y="278"/>
                      </a:lnTo>
                      <a:lnTo>
                        <a:pt x="166" y="278"/>
                      </a:lnTo>
                      <a:lnTo>
                        <a:pt x="158" y="278"/>
                      </a:lnTo>
                      <a:lnTo>
                        <a:pt x="152" y="276"/>
                      </a:lnTo>
                      <a:lnTo>
                        <a:pt x="144" y="276"/>
                      </a:lnTo>
                      <a:lnTo>
                        <a:pt x="138" y="274"/>
                      </a:lnTo>
                      <a:lnTo>
                        <a:pt x="130" y="272"/>
                      </a:lnTo>
                      <a:lnTo>
                        <a:pt x="124" y="272"/>
                      </a:lnTo>
                      <a:lnTo>
                        <a:pt x="116" y="270"/>
                      </a:lnTo>
                      <a:lnTo>
                        <a:pt x="110" y="268"/>
                      </a:lnTo>
                      <a:lnTo>
                        <a:pt x="104" y="266"/>
                      </a:lnTo>
                      <a:lnTo>
                        <a:pt x="96" y="264"/>
                      </a:lnTo>
                      <a:lnTo>
                        <a:pt x="90" y="262"/>
                      </a:lnTo>
                      <a:lnTo>
                        <a:pt x="84" y="260"/>
                      </a:lnTo>
                      <a:lnTo>
                        <a:pt x="78" y="258"/>
                      </a:lnTo>
                      <a:lnTo>
                        <a:pt x="72" y="256"/>
                      </a:lnTo>
                      <a:lnTo>
                        <a:pt x="68" y="254"/>
                      </a:lnTo>
                      <a:lnTo>
                        <a:pt x="62" y="252"/>
                      </a:lnTo>
                      <a:lnTo>
                        <a:pt x="56" y="250"/>
                      </a:lnTo>
                      <a:lnTo>
                        <a:pt x="52" y="248"/>
                      </a:lnTo>
                      <a:lnTo>
                        <a:pt x="48" y="244"/>
                      </a:lnTo>
                      <a:lnTo>
                        <a:pt x="44" y="242"/>
                      </a:lnTo>
                      <a:lnTo>
                        <a:pt x="40" y="238"/>
                      </a:lnTo>
                      <a:lnTo>
                        <a:pt x="38" y="236"/>
                      </a:lnTo>
                      <a:lnTo>
                        <a:pt x="34" y="232"/>
                      </a:lnTo>
                      <a:lnTo>
                        <a:pt x="32" y="228"/>
                      </a:lnTo>
                      <a:lnTo>
                        <a:pt x="28" y="222"/>
                      </a:lnTo>
                      <a:lnTo>
                        <a:pt x="26" y="218"/>
                      </a:lnTo>
                      <a:lnTo>
                        <a:pt x="24" y="214"/>
                      </a:lnTo>
                      <a:lnTo>
                        <a:pt x="22" y="208"/>
                      </a:lnTo>
                      <a:lnTo>
                        <a:pt x="20" y="204"/>
                      </a:lnTo>
                      <a:lnTo>
                        <a:pt x="18" y="198"/>
                      </a:lnTo>
                      <a:lnTo>
                        <a:pt x="18" y="194"/>
                      </a:lnTo>
                      <a:lnTo>
                        <a:pt x="16" y="188"/>
                      </a:lnTo>
                      <a:lnTo>
                        <a:pt x="16" y="184"/>
                      </a:lnTo>
                      <a:lnTo>
                        <a:pt x="14" y="178"/>
                      </a:lnTo>
                      <a:lnTo>
                        <a:pt x="14" y="172"/>
                      </a:lnTo>
                      <a:lnTo>
                        <a:pt x="14" y="168"/>
                      </a:lnTo>
                      <a:lnTo>
                        <a:pt x="14" y="162"/>
                      </a:lnTo>
                      <a:lnTo>
                        <a:pt x="14" y="156"/>
                      </a:lnTo>
                      <a:lnTo>
                        <a:pt x="14" y="150"/>
                      </a:lnTo>
                      <a:lnTo>
                        <a:pt x="14" y="146"/>
                      </a:lnTo>
                      <a:lnTo>
                        <a:pt x="14" y="140"/>
                      </a:lnTo>
                      <a:lnTo>
                        <a:pt x="16" y="134"/>
                      </a:lnTo>
                      <a:lnTo>
                        <a:pt x="16" y="130"/>
                      </a:lnTo>
                      <a:lnTo>
                        <a:pt x="16" y="124"/>
                      </a:lnTo>
                      <a:lnTo>
                        <a:pt x="16" y="118"/>
                      </a:lnTo>
                      <a:lnTo>
                        <a:pt x="18" y="114"/>
                      </a:lnTo>
                      <a:lnTo>
                        <a:pt x="18" y="108"/>
                      </a:lnTo>
                      <a:lnTo>
                        <a:pt x="18" y="102"/>
                      </a:lnTo>
                      <a:lnTo>
                        <a:pt x="18" y="98"/>
                      </a:lnTo>
                      <a:lnTo>
                        <a:pt x="20" y="92"/>
                      </a:lnTo>
                      <a:lnTo>
                        <a:pt x="20" y="88"/>
                      </a:lnTo>
                      <a:lnTo>
                        <a:pt x="20" y="82"/>
                      </a:lnTo>
                      <a:lnTo>
                        <a:pt x="20" y="78"/>
                      </a:lnTo>
                      <a:lnTo>
                        <a:pt x="20" y="76"/>
                      </a:lnTo>
                      <a:lnTo>
                        <a:pt x="20" y="76"/>
                      </a:lnTo>
                      <a:lnTo>
                        <a:pt x="16" y="72"/>
                      </a:lnTo>
                      <a:lnTo>
                        <a:pt x="12" y="70"/>
                      </a:lnTo>
                      <a:lnTo>
                        <a:pt x="8" y="66"/>
                      </a:lnTo>
                      <a:lnTo>
                        <a:pt x="4" y="60"/>
                      </a:lnTo>
                      <a:lnTo>
                        <a:pt x="2" y="56"/>
                      </a:lnTo>
                      <a:lnTo>
                        <a:pt x="0" y="50"/>
                      </a:lnTo>
                      <a:lnTo>
                        <a:pt x="0" y="44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6" y="22"/>
                      </a:lnTo>
                      <a:lnTo>
                        <a:pt x="6" y="18"/>
                      </a:lnTo>
                      <a:lnTo>
                        <a:pt x="8" y="16"/>
                      </a:lnTo>
                      <a:lnTo>
                        <a:pt x="10" y="12"/>
                      </a:lnTo>
                      <a:lnTo>
                        <a:pt x="12" y="10"/>
                      </a:lnTo>
                      <a:lnTo>
                        <a:pt x="14" y="8"/>
                      </a:lnTo>
                      <a:lnTo>
                        <a:pt x="18" y="6"/>
                      </a:lnTo>
                      <a:lnTo>
                        <a:pt x="20" y="4"/>
                      </a:lnTo>
                      <a:lnTo>
                        <a:pt x="24" y="2"/>
                      </a:lnTo>
                      <a:lnTo>
                        <a:pt x="26" y="2"/>
                      </a:lnTo>
                      <a:lnTo>
                        <a:pt x="30" y="0"/>
                      </a:lnTo>
                      <a:lnTo>
                        <a:pt x="34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4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9" name="Freeform 97"/>
                <p:cNvSpPr>
                  <a:spLocks/>
                </p:cNvSpPr>
                <p:nvPr/>
              </p:nvSpPr>
              <p:spPr bwMode="auto">
                <a:xfrm>
                  <a:off x="2852" y="676"/>
                  <a:ext cx="760" cy="332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128" y="4"/>
                    </a:cxn>
                    <a:cxn ang="0">
                      <a:pos x="184" y="6"/>
                    </a:cxn>
                    <a:cxn ang="0">
                      <a:pos x="220" y="12"/>
                    </a:cxn>
                    <a:cxn ang="0">
                      <a:pos x="262" y="28"/>
                    </a:cxn>
                    <a:cxn ang="0">
                      <a:pos x="330" y="58"/>
                    </a:cxn>
                    <a:cxn ang="0">
                      <a:pos x="368" y="68"/>
                    </a:cxn>
                    <a:cxn ang="0">
                      <a:pos x="412" y="74"/>
                    </a:cxn>
                    <a:cxn ang="0">
                      <a:pos x="454" y="72"/>
                    </a:cxn>
                    <a:cxn ang="0">
                      <a:pos x="528" y="66"/>
                    </a:cxn>
                    <a:cxn ang="0">
                      <a:pos x="564" y="64"/>
                    </a:cxn>
                    <a:cxn ang="0">
                      <a:pos x="602" y="72"/>
                    </a:cxn>
                    <a:cxn ang="0">
                      <a:pos x="664" y="90"/>
                    </a:cxn>
                    <a:cxn ang="0">
                      <a:pos x="708" y="102"/>
                    </a:cxn>
                    <a:cxn ang="0">
                      <a:pos x="738" y="108"/>
                    </a:cxn>
                    <a:cxn ang="0">
                      <a:pos x="748" y="112"/>
                    </a:cxn>
                    <a:cxn ang="0">
                      <a:pos x="756" y="122"/>
                    </a:cxn>
                    <a:cxn ang="0">
                      <a:pos x="760" y="132"/>
                    </a:cxn>
                    <a:cxn ang="0">
                      <a:pos x="756" y="158"/>
                    </a:cxn>
                    <a:cxn ang="0">
                      <a:pos x="752" y="164"/>
                    </a:cxn>
                    <a:cxn ang="0">
                      <a:pos x="742" y="172"/>
                    </a:cxn>
                    <a:cxn ang="0">
                      <a:pos x="726" y="186"/>
                    </a:cxn>
                    <a:cxn ang="0">
                      <a:pos x="714" y="248"/>
                    </a:cxn>
                    <a:cxn ang="0">
                      <a:pos x="700" y="286"/>
                    </a:cxn>
                    <a:cxn ang="0">
                      <a:pos x="676" y="318"/>
                    </a:cxn>
                    <a:cxn ang="0">
                      <a:pos x="642" y="330"/>
                    </a:cxn>
                    <a:cxn ang="0">
                      <a:pos x="592" y="332"/>
                    </a:cxn>
                    <a:cxn ang="0">
                      <a:pos x="536" y="324"/>
                    </a:cxn>
                    <a:cxn ang="0">
                      <a:pos x="486" y="312"/>
                    </a:cxn>
                    <a:cxn ang="0">
                      <a:pos x="450" y="292"/>
                    </a:cxn>
                    <a:cxn ang="0">
                      <a:pos x="424" y="262"/>
                    </a:cxn>
                    <a:cxn ang="0">
                      <a:pos x="408" y="226"/>
                    </a:cxn>
                    <a:cxn ang="0">
                      <a:pos x="400" y="186"/>
                    </a:cxn>
                    <a:cxn ang="0">
                      <a:pos x="392" y="140"/>
                    </a:cxn>
                    <a:cxn ang="0">
                      <a:pos x="380" y="116"/>
                    </a:cxn>
                    <a:cxn ang="0">
                      <a:pos x="364" y="120"/>
                    </a:cxn>
                    <a:cxn ang="0">
                      <a:pos x="342" y="154"/>
                    </a:cxn>
                    <a:cxn ang="0">
                      <a:pos x="322" y="194"/>
                    </a:cxn>
                    <a:cxn ang="0">
                      <a:pos x="300" y="226"/>
                    </a:cxn>
                    <a:cxn ang="0">
                      <a:pos x="270" y="252"/>
                    </a:cxn>
                    <a:cxn ang="0">
                      <a:pos x="234" y="268"/>
                    </a:cxn>
                    <a:cxn ang="0">
                      <a:pos x="188" y="268"/>
                    </a:cxn>
                    <a:cxn ang="0">
                      <a:pos x="132" y="262"/>
                    </a:cxn>
                    <a:cxn ang="0">
                      <a:pos x="80" y="250"/>
                    </a:cxn>
                    <a:cxn ang="0">
                      <a:pos x="42" y="232"/>
                    </a:cxn>
                    <a:cxn ang="0">
                      <a:pos x="22" y="200"/>
                    </a:cxn>
                    <a:cxn ang="0">
                      <a:pos x="14" y="160"/>
                    </a:cxn>
                    <a:cxn ang="0">
                      <a:pos x="18" y="108"/>
                    </a:cxn>
                    <a:cxn ang="0">
                      <a:pos x="18" y="66"/>
                    </a:cxn>
                    <a:cxn ang="0">
                      <a:pos x="6" y="54"/>
                    </a:cxn>
                    <a:cxn ang="0">
                      <a:pos x="2" y="46"/>
                    </a:cxn>
                    <a:cxn ang="0">
                      <a:pos x="4" y="22"/>
                    </a:cxn>
                    <a:cxn ang="0">
                      <a:pos x="8" y="12"/>
                    </a:cxn>
                    <a:cxn ang="0">
                      <a:pos x="16" y="4"/>
                    </a:cxn>
                    <a:cxn ang="0">
                      <a:pos x="2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60" h="332">
                      <a:moveTo>
                        <a:pt x="38" y="0"/>
                      </a:moveTo>
                      <a:lnTo>
                        <a:pt x="44" y="0"/>
                      </a:lnTo>
                      <a:lnTo>
                        <a:pt x="48" y="0"/>
                      </a:lnTo>
                      <a:lnTo>
                        <a:pt x="54" y="2"/>
                      </a:lnTo>
                      <a:lnTo>
                        <a:pt x="58" y="2"/>
                      </a:lnTo>
                      <a:lnTo>
                        <a:pt x="64" y="2"/>
                      </a:lnTo>
                      <a:lnTo>
                        <a:pt x="68" y="2"/>
                      </a:lnTo>
                      <a:lnTo>
                        <a:pt x="74" y="4"/>
                      </a:lnTo>
                      <a:lnTo>
                        <a:pt x="78" y="4"/>
                      </a:lnTo>
                      <a:lnTo>
                        <a:pt x="84" y="4"/>
                      </a:lnTo>
                      <a:lnTo>
                        <a:pt x="90" y="4"/>
                      </a:lnTo>
                      <a:lnTo>
                        <a:pt x="94" y="4"/>
                      </a:lnTo>
                      <a:lnTo>
                        <a:pt x="100" y="4"/>
                      </a:lnTo>
                      <a:lnTo>
                        <a:pt x="108" y="4"/>
                      </a:lnTo>
                      <a:lnTo>
                        <a:pt x="118" y="4"/>
                      </a:lnTo>
                      <a:lnTo>
                        <a:pt x="128" y="4"/>
                      </a:lnTo>
                      <a:lnTo>
                        <a:pt x="138" y="4"/>
                      </a:lnTo>
                      <a:lnTo>
                        <a:pt x="148" y="4"/>
                      </a:lnTo>
                      <a:lnTo>
                        <a:pt x="158" y="4"/>
                      </a:lnTo>
                      <a:lnTo>
                        <a:pt x="164" y="4"/>
                      </a:lnTo>
                      <a:lnTo>
                        <a:pt x="168" y="4"/>
                      </a:lnTo>
                      <a:lnTo>
                        <a:pt x="174" y="6"/>
                      </a:lnTo>
                      <a:lnTo>
                        <a:pt x="178" y="6"/>
                      </a:lnTo>
                      <a:lnTo>
                        <a:pt x="184" y="6"/>
                      </a:lnTo>
                      <a:lnTo>
                        <a:pt x="188" y="6"/>
                      </a:lnTo>
                      <a:lnTo>
                        <a:pt x="194" y="8"/>
                      </a:lnTo>
                      <a:lnTo>
                        <a:pt x="198" y="8"/>
                      </a:lnTo>
                      <a:lnTo>
                        <a:pt x="204" y="8"/>
                      </a:lnTo>
                      <a:lnTo>
                        <a:pt x="208" y="10"/>
                      </a:lnTo>
                      <a:lnTo>
                        <a:pt x="212" y="10"/>
                      </a:lnTo>
                      <a:lnTo>
                        <a:pt x="216" y="12"/>
                      </a:lnTo>
                      <a:lnTo>
                        <a:pt x="220" y="12"/>
                      </a:lnTo>
                      <a:lnTo>
                        <a:pt x="226" y="14"/>
                      </a:lnTo>
                      <a:lnTo>
                        <a:pt x="230" y="16"/>
                      </a:lnTo>
                      <a:lnTo>
                        <a:pt x="234" y="18"/>
                      </a:lnTo>
                      <a:lnTo>
                        <a:pt x="238" y="18"/>
                      </a:lnTo>
                      <a:lnTo>
                        <a:pt x="244" y="20"/>
                      </a:lnTo>
                      <a:lnTo>
                        <a:pt x="248" y="22"/>
                      </a:lnTo>
                      <a:lnTo>
                        <a:pt x="252" y="24"/>
                      </a:lnTo>
                      <a:lnTo>
                        <a:pt x="262" y="28"/>
                      </a:lnTo>
                      <a:lnTo>
                        <a:pt x="272" y="32"/>
                      </a:lnTo>
                      <a:lnTo>
                        <a:pt x="280" y="36"/>
                      </a:lnTo>
                      <a:lnTo>
                        <a:pt x="290" y="40"/>
                      </a:lnTo>
                      <a:lnTo>
                        <a:pt x="300" y="44"/>
                      </a:lnTo>
                      <a:lnTo>
                        <a:pt x="308" y="48"/>
                      </a:lnTo>
                      <a:lnTo>
                        <a:pt x="318" y="52"/>
                      </a:lnTo>
                      <a:lnTo>
                        <a:pt x="326" y="56"/>
                      </a:lnTo>
                      <a:lnTo>
                        <a:pt x="330" y="58"/>
                      </a:lnTo>
                      <a:lnTo>
                        <a:pt x="334" y="58"/>
                      </a:lnTo>
                      <a:lnTo>
                        <a:pt x="338" y="60"/>
                      </a:lnTo>
                      <a:lnTo>
                        <a:pt x="342" y="62"/>
                      </a:lnTo>
                      <a:lnTo>
                        <a:pt x="348" y="64"/>
                      </a:lnTo>
                      <a:lnTo>
                        <a:pt x="352" y="64"/>
                      </a:lnTo>
                      <a:lnTo>
                        <a:pt x="358" y="66"/>
                      </a:lnTo>
                      <a:lnTo>
                        <a:pt x="362" y="68"/>
                      </a:lnTo>
                      <a:lnTo>
                        <a:pt x="368" y="68"/>
                      </a:lnTo>
                      <a:lnTo>
                        <a:pt x="374" y="70"/>
                      </a:lnTo>
                      <a:lnTo>
                        <a:pt x="380" y="70"/>
                      </a:lnTo>
                      <a:lnTo>
                        <a:pt x="384" y="72"/>
                      </a:lnTo>
                      <a:lnTo>
                        <a:pt x="390" y="72"/>
                      </a:lnTo>
                      <a:lnTo>
                        <a:pt x="396" y="72"/>
                      </a:lnTo>
                      <a:lnTo>
                        <a:pt x="402" y="74"/>
                      </a:lnTo>
                      <a:lnTo>
                        <a:pt x="408" y="74"/>
                      </a:lnTo>
                      <a:lnTo>
                        <a:pt x="412" y="74"/>
                      </a:lnTo>
                      <a:lnTo>
                        <a:pt x="418" y="74"/>
                      </a:lnTo>
                      <a:lnTo>
                        <a:pt x="424" y="74"/>
                      </a:lnTo>
                      <a:lnTo>
                        <a:pt x="428" y="74"/>
                      </a:lnTo>
                      <a:lnTo>
                        <a:pt x="432" y="74"/>
                      </a:lnTo>
                      <a:lnTo>
                        <a:pt x="436" y="74"/>
                      </a:lnTo>
                      <a:lnTo>
                        <a:pt x="442" y="74"/>
                      </a:lnTo>
                      <a:lnTo>
                        <a:pt x="446" y="72"/>
                      </a:lnTo>
                      <a:lnTo>
                        <a:pt x="454" y="72"/>
                      </a:lnTo>
                      <a:lnTo>
                        <a:pt x="464" y="72"/>
                      </a:lnTo>
                      <a:lnTo>
                        <a:pt x="474" y="70"/>
                      </a:lnTo>
                      <a:lnTo>
                        <a:pt x="484" y="70"/>
                      </a:lnTo>
                      <a:lnTo>
                        <a:pt x="494" y="68"/>
                      </a:lnTo>
                      <a:lnTo>
                        <a:pt x="504" y="68"/>
                      </a:lnTo>
                      <a:lnTo>
                        <a:pt x="514" y="66"/>
                      </a:lnTo>
                      <a:lnTo>
                        <a:pt x="522" y="66"/>
                      </a:lnTo>
                      <a:lnTo>
                        <a:pt x="528" y="66"/>
                      </a:lnTo>
                      <a:lnTo>
                        <a:pt x="532" y="64"/>
                      </a:lnTo>
                      <a:lnTo>
                        <a:pt x="538" y="64"/>
                      </a:lnTo>
                      <a:lnTo>
                        <a:pt x="542" y="64"/>
                      </a:lnTo>
                      <a:lnTo>
                        <a:pt x="546" y="64"/>
                      </a:lnTo>
                      <a:lnTo>
                        <a:pt x="552" y="64"/>
                      </a:lnTo>
                      <a:lnTo>
                        <a:pt x="556" y="64"/>
                      </a:lnTo>
                      <a:lnTo>
                        <a:pt x="560" y="64"/>
                      </a:lnTo>
                      <a:lnTo>
                        <a:pt x="564" y="64"/>
                      </a:lnTo>
                      <a:lnTo>
                        <a:pt x="568" y="66"/>
                      </a:lnTo>
                      <a:lnTo>
                        <a:pt x="572" y="66"/>
                      </a:lnTo>
                      <a:lnTo>
                        <a:pt x="578" y="66"/>
                      </a:lnTo>
                      <a:lnTo>
                        <a:pt x="582" y="66"/>
                      </a:lnTo>
                      <a:lnTo>
                        <a:pt x="588" y="68"/>
                      </a:lnTo>
                      <a:lnTo>
                        <a:pt x="592" y="68"/>
                      </a:lnTo>
                      <a:lnTo>
                        <a:pt x="598" y="70"/>
                      </a:lnTo>
                      <a:lnTo>
                        <a:pt x="602" y="72"/>
                      </a:lnTo>
                      <a:lnTo>
                        <a:pt x="608" y="72"/>
                      </a:lnTo>
                      <a:lnTo>
                        <a:pt x="612" y="74"/>
                      </a:lnTo>
                      <a:lnTo>
                        <a:pt x="616" y="74"/>
                      </a:lnTo>
                      <a:lnTo>
                        <a:pt x="626" y="78"/>
                      </a:lnTo>
                      <a:lnTo>
                        <a:pt x="636" y="80"/>
                      </a:lnTo>
                      <a:lnTo>
                        <a:pt x="646" y="84"/>
                      </a:lnTo>
                      <a:lnTo>
                        <a:pt x="654" y="86"/>
                      </a:lnTo>
                      <a:lnTo>
                        <a:pt x="664" y="90"/>
                      </a:lnTo>
                      <a:lnTo>
                        <a:pt x="674" y="92"/>
                      </a:lnTo>
                      <a:lnTo>
                        <a:pt x="678" y="94"/>
                      </a:lnTo>
                      <a:lnTo>
                        <a:pt x="684" y="94"/>
                      </a:lnTo>
                      <a:lnTo>
                        <a:pt x="688" y="96"/>
                      </a:lnTo>
                      <a:lnTo>
                        <a:pt x="692" y="98"/>
                      </a:lnTo>
                      <a:lnTo>
                        <a:pt x="698" y="98"/>
                      </a:lnTo>
                      <a:lnTo>
                        <a:pt x="702" y="100"/>
                      </a:lnTo>
                      <a:lnTo>
                        <a:pt x="708" y="102"/>
                      </a:lnTo>
                      <a:lnTo>
                        <a:pt x="712" y="102"/>
                      </a:lnTo>
                      <a:lnTo>
                        <a:pt x="718" y="104"/>
                      </a:lnTo>
                      <a:lnTo>
                        <a:pt x="722" y="104"/>
                      </a:lnTo>
                      <a:lnTo>
                        <a:pt x="728" y="106"/>
                      </a:lnTo>
                      <a:lnTo>
                        <a:pt x="734" y="106"/>
                      </a:lnTo>
                      <a:lnTo>
                        <a:pt x="734" y="106"/>
                      </a:lnTo>
                      <a:lnTo>
                        <a:pt x="736" y="106"/>
                      </a:lnTo>
                      <a:lnTo>
                        <a:pt x="738" y="108"/>
                      </a:lnTo>
                      <a:lnTo>
                        <a:pt x="740" y="108"/>
                      </a:lnTo>
                      <a:lnTo>
                        <a:pt x="740" y="108"/>
                      </a:lnTo>
                      <a:lnTo>
                        <a:pt x="742" y="108"/>
                      </a:lnTo>
                      <a:lnTo>
                        <a:pt x="744" y="110"/>
                      </a:lnTo>
                      <a:lnTo>
                        <a:pt x="744" y="110"/>
                      </a:lnTo>
                      <a:lnTo>
                        <a:pt x="746" y="112"/>
                      </a:lnTo>
                      <a:lnTo>
                        <a:pt x="746" y="112"/>
                      </a:lnTo>
                      <a:lnTo>
                        <a:pt x="748" y="112"/>
                      </a:lnTo>
                      <a:lnTo>
                        <a:pt x="750" y="114"/>
                      </a:lnTo>
                      <a:lnTo>
                        <a:pt x="750" y="114"/>
                      </a:lnTo>
                      <a:lnTo>
                        <a:pt x="752" y="116"/>
                      </a:lnTo>
                      <a:lnTo>
                        <a:pt x="752" y="116"/>
                      </a:lnTo>
                      <a:lnTo>
                        <a:pt x="754" y="118"/>
                      </a:lnTo>
                      <a:lnTo>
                        <a:pt x="754" y="118"/>
                      </a:lnTo>
                      <a:lnTo>
                        <a:pt x="754" y="120"/>
                      </a:lnTo>
                      <a:lnTo>
                        <a:pt x="756" y="122"/>
                      </a:lnTo>
                      <a:lnTo>
                        <a:pt x="756" y="122"/>
                      </a:lnTo>
                      <a:lnTo>
                        <a:pt x="756" y="124"/>
                      </a:lnTo>
                      <a:lnTo>
                        <a:pt x="758" y="126"/>
                      </a:lnTo>
                      <a:lnTo>
                        <a:pt x="758" y="126"/>
                      </a:lnTo>
                      <a:lnTo>
                        <a:pt x="758" y="128"/>
                      </a:lnTo>
                      <a:lnTo>
                        <a:pt x="758" y="130"/>
                      </a:lnTo>
                      <a:lnTo>
                        <a:pt x="758" y="130"/>
                      </a:lnTo>
                      <a:lnTo>
                        <a:pt x="760" y="132"/>
                      </a:lnTo>
                      <a:lnTo>
                        <a:pt x="760" y="134"/>
                      </a:lnTo>
                      <a:lnTo>
                        <a:pt x="760" y="134"/>
                      </a:lnTo>
                      <a:lnTo>
                        <a:pt x="760" y="136"/>
                      </a:lnTo>
                      <a:lnTo>
                        <a:pt x="760" y="138"/>
                      </a:lnTo>
                      <a:lnTo>
                        <a:pt x="760" y="140"/>
                      </a:lnTo>
                      <a:lnTo>
                        <a:pt x="756" y="154"/>
                      </a:lnTo>
                      <a:lnTo>
                        <a:pt x="756" y="156"/>
                      </a:lnTo>
                      <a:lnTo>
                        <a:pt x="756" y="158"/>
                      </a:lnTo>
                      <a:lnTo>
                        <a:pt x="756" y="158"/>
                      </a:lnTo>
                      <a:lnTo>
                        <a:pt x="756" y="160"/>
                      </a:lnTo>
                      <a:lnTo>
                        <a:pt x="754" y="160"/>
                      </a:lnTo>
                      <a:lnTo>
                        <a:pt x="754" y="162"/>
                      </a:lnTo>
                      <a:lnTo>
                        <a:pt x="754" y="162"/>
                      </a:lnTo>
                      <a:lnTo>
                        <a:pt x="754" y="162"/>
                      </a:lnTo>
                      <a:lnTo>
                        <a:pt x="752" y="164"/>
                      </a:lnTo>
                      <a:lnTo>
                        <a:pt x="752" y="164"/>
                      </a:lnTo>
                      <a:lnTo>
                        <a:pt x="752" y="166"/>
                      </a:lnTo>
                      <a:lnTo>
                        <a:pt x="750" y="166"/>
                      </a:lnTo>
                      <a:lnTo>
                        <a:pt x="750" y="168"/>
                      </a:lnTo>
                      <a:lnTo>
                        <a:pt x="748" y="168"/>
                      </a:lnTo>
                      <a:lnTo>
                        <a:pt x="748" y="168"/>
                      </a:lnTo>
                      <a:lnTo>
                        <a:pt x="746" y="170"/>
                      </a:lnTo>
                      <a:lnTo>
                        <a:pt x="744" y="170"/>
                      </a:lnTo>
                      <a:lnTo>
                        <a:pt x="742" y="172"/>
                      </a:lnTo>
                      <a:lnTo>
                        <a:pt x="740" y="172"/>
                      </a:lnTo>
                      <a:lnTo>
                        <a:pt x="738" y="174"/>
                      </a:lnTo>
                      <a:lnTo>
                        <a:pt x="736" y="174"/>
                      </a:lnTo>
                      <a:lnTo>
                        <a:pt x="734" y="176"/>
                      </a:lnTo>
                      <a:lnTo>
                        <a:pt x="732" y="176"/>
                      </a:lnTo>
                      <a:lnTo>
                        <a:pt x="730" y="176"/>
                      </a:lnTo>
                      <a:lnTo>
                        <a:pt x="728" y="180"/>
                      </a:lnTo>
                      <a:lnTo>
                        <a:pt x="726" y="186"/>
                      </a:lnTo>
                      <a:lnTo>
                        <a:pt x="726" y="190"/>
                      </a:lnTo>
                      <a:lnTo>
                        <a:pt x="724" y="196"/>
                      </a:lnTo>
                      <a:lnTo>
                        <a:pt x="722" y="206"/>
                      </a:lnTo>
                      <a:lnTo>
                        <a:pt x="720" y="216"/>
                      </a:lnTo>
                      <a:lnTo>
                        <a:pt x="718" y="226"/>
                      </a:lnTo>
                      <a:lnTo>
                        <a:pt x="716" y="236"/>
                      </a:lnTo>
                      <a:lnTo>
                        <a:pt x="714" y="242"/>
                      </a:lnTo>
                      <a:lnTo>
                        <a:pt x="714" y="248"/>
                      </a:lnTo>
                      <a:lnTo>
                        <a:pt x="712" y="252"/>
                      </a:lnTo>
                      <a:lnTo>
                        <a:pt x="710" y="258"/>
                      </a:lnTo>
                      <a:lnTo>
                        <a:pt x="710" y="262"/>
                      </a:lnTo>
                      <a:lnTo>
                        <a:pt x="708" y="268"/>
                      </a:lnTo>
                      <a:lnTo>
                        <a:pt x="706" y="272"/>
                      </a:lnTo>
                      <a:lnTo>
                        <a:pt x="704" y="278"/>
                      </a:lnTo>
                      <a:lnTo>
                        <a:pt x="702" y="282"/>
                      </a:lnTo>
                      <a:lnTo>
                        <a:pt x="700" y="286"/>
                      </a:lnTo>
                      <a:lnTo>
                        <a:pt x="698" y="290"/>
                      </a:lnTo>
                      <a:lnTo>
                        <a:pt x="694" y="296"/>
                      </a:lnTo>
                      <a:lnTo>
                        <a:pt x="692" y="300"/>
                      </a:lnTo>
                      <a:lnTo>
                        <a:pt x="690" y="304"/>
                      </a:lnTo>
                      <a:lnTo>
                        <a:pt x="686" y="308"/>
                      </a:lnTo>
                      <a:lnTo>
                        <a:pt x="682" y="310"/>
                      </a:lnTo>
                      <a:lnTo>
                        <a:pt x="680" y="314"/>
                      </a:lnTo>
                      <a:lnTo>
                        <a:pt x="676" y="318"/>
                      </a:lnTo>
                      <a:lnTo>
                        <a:pt x="672" y="320"/>
                      </a:lnTo>
                      <a:lnTo>
                        <a:pt x="668" y="322"/>
                      </a:lnTo>
                      <a:lnTo>
                        <a:pt x="664" y="324"/>
                      </a:lnTo>
                      <a:lnTo>
                        <a:pt x="660" y="326"/>
                      </a:lnTo>
                      <a:lnTo>
                        <a:pt x="656" y="328"/>
                      </a:lnTo>
                      <a:lnTo>
                        <a:pt x="652" y="328"/>
                      </a:lnTo>
                      <a:lnTo>
                        <a:pt x="646" y="330"/>
                      </a:lnTo>
                      <a:lnTo>
                        <a:pt x="642" y="330"/>
                      </a:lnTo>
                      <a:lnTo>
                        <a:pt x="636" y="330"/>
                      </a:lnTo>
                      <a:lnTo>
                        <a:pt x="630" y="332"/>
                      </a:lnTo>
                      <a:lnTo>
                        <a:pt x="624" y="332"/>
                      </a:lnTo>
                      <a:lnTo>
                        <a:pt x="618" y="332"/>
                      </a:lnTo>
                      <a:lnTo>
                        <a:pt x="612" y="332"/>
                      </a:lnTo>
                      <a:lnTo>
                        <a:pt x="606" y="332"/>
                      </a:lnTo>
                      <a:lnTo>
                        <a:pt x="600" y="332"/>
                      </a:lnTo>
                      <a:lnTo>
                        <a:pt x="592" y="332"/>
                      </a:lnTo>
                      <a:lnTo>
                        <a:pt x="586" y="330"/>
                      </a:lnTo>
                      <a:lnTo>
                        <a:pt x="578" y="330"/>
                      </a:lnTo>
                      <a:lnTo>
                        <a:pt x="572" y="330"/>
                      </a:lnTo>
                      <a:lnTo>
                        <a:pt x="564" y="328"/>
                      </a:lnTo>
                      <a:lnTo>
                        <a:pt x="558" y="328"/>
                      </a:lnTo>
                      <a:lnTo>
                        <a:pt x="550" y="326"/>
                      </a:lnTo>
                      <a:lnTo>
                        <a:pt x="544" y="326"/>
                      </a:lnTo>
                      <a:lnTo>
                        <a:pt x="536" y="324"/>
                      </a:lnTo>
                      <a:lnTo>
                        <a:pt x="530" y="322"/>
                      </a:lnTo>
                      <a:lnTo>
                        <a:pt x="524" y="322"/>
                      </a:lnTo>
                      <a:lnTo>
                        <a:pt x="516" y="320"/>
                      </a:lnTo>
                      <a:lnTo>
                        <a:pt x="510" y="318"/>
                      </a:lnTo>
                      <a:lnTo>
                        <a:pt x="504" y="316"/>
                      </a:lnTo>
                      <a:lnTo>
                        <a:pt x="498" y="314"/>
                      </a:lnTo>
                      <a:lnTo>
                        <a:pt x="492" y="314"/>
                      </a:lnTo>
                      <a:lnTo>
                        <a:pt x="486" y="312"/>
                      </a:lnTo>
                      <a:lnTo>
                        <a:pt x="482" y="310"/>
                      </a:lnTo>
                      <a:lnTo>
                        <a:pt x="476" y="308"/>
                      </a:lnTo>
                      <a:lnTo>
                        <a:pt x="472" y="306"/>
                      </a:lnTo>
                      <a:lnTo>
                        <a:pt x="466" y="304"/>
                      </a:lnTo>
                      <a:lnTo>
                        <a:pt x="462" y="300"/>
                      </a:lnTo>
                      <a:lnTo>
                        <a:pt x="458" y="298"/>
                      </a:lnTo>
                      <a:lnTo>
                        <a:pt x="454" y="294"/>
                      </a:lnTo>
                      <a:lnTo>
                        <a:pt x="450" y="292"/>
                      </a:lnTo>
                      <a:lnTo>
                        <a:pt x="446" y="288"/>
                      </a:lnTo>
                      <a:lnTo>
                        <a:pt x="442" y="286"/>
                      </a:lnTo>
                      <a:lnTo>
                        <a:pt x="440" y="282"/>
                      </a:lnTo>
                      <a:lnTo>
                        <a:pt x="436" y="278"/>
                      </a:lnTo>
                      <a:lnTo>
                        <a:pt x="434" y="274"/>
                      </a:lnTo>
                      <a:lnTo>
                        <a:pt x="430" y="270"/>
                      </a:lnTo>
                      <a:lnTo>
                        <a:pt x="428" y="266"/>
                      </a:lnTo>
                      <a:lnTo>
                        <a:pt x="424" y="262"/>
                      </a:lnTo>
                      <a:lnTo>
                        <a:pt x="422" y="258"/>
                      </a:lnTo>
                      <a:lnTo>
                        <a:pt x="420" y="254"/>
                      </a:lnTo>
                      <a:lnTo>
                        <a:pt x="418" y="250"/>
                      </a:lnTo>
                      <a:lnTo>
                        <a:pt x="416" y="244"/>
                      </a:lnTo>
                      <a:lnTo>
                        <a:pt x="414" y="240"/>
                      </a:lnTo>
                      <a:lnTo>
                        <a:pt x="412" y="236"/>
                      </a:lnTo>
                      <a:lnTo>
                        <a:pt x="410" y="230"/>
                      </a:lnTo>
                      <a:lnTo>
                        <a:pt x="408" y="226"/>
                      </a:lnTo>
                      <a:lnTo>
                        <a:pt x="408" y="220"/>
                      </a:lnTo>
                      <a:lnTo>
                        <a:pt x="406" y="216"/>
                      </a:lnTo>
                      <a:lnTo>
                        <a:pt x="404" y="210"/>
                      </a:lnTo>
                      <a:lnTo>
                        <a:pt x="404" y="206"/>
                      </a:lnTo>
                      <a:lnTo>
                        <a:pt x="402" y="200"/>
                      </a:lnTo>
                      <a:lnTo>
                        <a:pt x="402" y="196"/>
                      </a:lnTo>
                      <a:lnTo>
                        <a:pt x="400" y="190"/>
                      </a:lnTo>
                      <a:lnTo>
                        <a:pt x="400" y="186"/>
                      </a:lnTo>
                      <a:lnTo>
                        <a:pt x="400" y="180"/>
                      </a:lnTo>
                      <a:lnTo>
                        <a:pt x="398" y="176"/>
                      </a:lnTo>
                      <a:lnTo>
                        <a:pt x="398" y="168"/>
                      </a:lnTo>
                      <a:lnTo>
                        <a:pt x="396" y="162"/>
                      </a:lnTo>
                      <a:lnTo>
                        <a:pt x="396" y="156"/>
                      </a:lnTo>
                      <a:lnTo>
                        <a:pt x="394" y="150"/>
                      </a:lnTo>
                      <a:lnTo>
                        <a:pt x="394" y="144"/>
                      </a:lnTo>
                      <a:lnTo>
                        <a:pt x="392" y="140"/>
                      </a:lnTo>
                      <a:lnTo>
                        <a:pt x="390" y="134"/>
                      </a:lnTo>
                      <a:lnTo>
                        <a:pt x="390" y="130"/>
                      </a:lnTo>
                      <a:lnTo>
                        <a:pt x="388" y="128"/>
                      </a:lnTo>
                      <a:lnTo>
                        <a:pt x="386" y="124"/>
                      </a:lnTo>
                      <a:lnTo>
                        <a:pt x="386" y="122"/>
                      </a:lnTo>
                      <a:lnTo>
                        <a:pt x="384" y="120"/>
                      </a:lnTo>
                      <a:lnTo>
                        <a:pt x="382" y="118"/>
                      </a:lnTo>
                      <a:lnTo>
                        <a:pt x="380" y="116"/>
                      </a:lnTo>
                      <a:lnTo>
                        <a:pt x="378" y="116"/>
                      </a:lnTo>
                      <a:lnTo>
                        <a:pt x="376" y="114"/>
                      </a:lnTo>
                      <a:lnTo>
                        <a:pt x="374" y="114"/>
                      </a:lnTo>
                      <a:lnTo>
                        <a:pt x="372" y="114"/>
                      </a:lnTo>
                      <a:lnTo>
                        <a:pt x="370" y="116"/>
                      </a:lnTo>
                      <a:lnTo>
                        <a:pt x="368" y="116"/>
                      </a:lnTo>
                      <a:lnTo>
                        <a:pt x="366" y="118"/>
                      </a:lnTo>
                      <a:lnTo>
                        <a:pt x="364" y="120"/>
                      </a:lnTo>
                      <a:lnTo>
                        <a:pt x="362" y="124"/>
                      </a:lnTo>
                      <a:lnTo>
                        <a:pt x="360" y="126"/>
                      </a:lnTo>
                      <a:lnTo>
                        <a:pt x="356" y="130"/>
                      </a:lnTo>
                      <a:lnTo>
                        <a:pt x="354" y="134"/>
                      </a:lnTo>
                      <a:lnTo>
                        <a:pt x="352" y="138"/>
                      </a:lnTo>
                      <a:lnTo>
                        <a:pt x="348" y="142"/>
                      </a:lnTo>
                      <a:lnTo>
                        <a:pt x="346" y="148"/>
                      </a:lnTo>
                      <a:lnTo>
                        <a:pt x="342" y="154"/>
                      </a:lnTo>
                      <a:lnTo>
                        <a:pt x="340" y="160"/>
                      </a:lnTo>
                      <a:lnTo>
                        <a:pt x="336" y="166"/>
                      </a:lnTo>
                      <a:lnTo>
                        <a:pt x="334" y="170"/>
                      </a:lnTo>
                      <a:lnTo>
                        <a:pt x="332" y="176"/>
                      </a:lnTo>
                      <a:lnTo>
                        <a:pt x="330" y="180"/>
                      </a:lnTo>
                      <a:lnTo>
                        <a:pt x="328" y="184"/>
                      </a:lnTo>
                      <a:lnTo>
                        <a:pt x="324" y="188"/>
                      </a:lnTo>
                      <a:lnTo>
                        <a:pt x="322" y="194"/>
                      </a:lnTo>
                      <a:lnTo>
                        <a:pt x="320" y="198"/>
                      </a:lnTo>
                      <a:lnTo>
                        <a:pt x="318" y="202"/>
                      </a:lnTo>
                      <a:lnTo>
                        <a:pt x="314" y="206"/>
                      </a:lnTo>
                      <a:lnTo>
                        <a:pt x="312" y="210"/>
                      </a:lnTo>
                      <a:lnTo>
                        <a:pt x="308" y="214"/>
                      </a:lnTo>
                      <a:lnTo>
                        <a:pt x="306" y="218"/>
                      </a:lnTo>
                      <a:lnTo>
                        <a:pt x="302" y="222"/>
                      </a:lnTo>
                      <a:lnTo>
                        <a:pt x="300" y="226"/>
                      </a:lnTo>
                      <a:lnTo>
                        <a:pt x="296" y="230"/>
                      </a:lnTo>
                      <a:lnTo>
                        <a:pt x="292" y="234"/>
                      </a:lnTo>
                      <a:lnTo>
                        <a:pt x="290" y="238"/>
                      </a:lnTo>
                      <a:lnTo>
                        <a:pt x="286" y="240"/>
                      </a:lnTo>
                      <a:lnTo>
                        <a:pt x="282" y="244"/>
                      </a:lnTo>
                      <a:lnTo>
                        <a:pt x="278" y="248"/>
                      </a:lnTo>
                      <a:lnTo>
                        <a:pt x="274" y="250"/>
                      </a:lnTo>
                      <a:lnTo>
                        <a:pt x="270" y="252"/>
                      </a:lnTo>
                      <a:lnTo>
                        <a:pt x="266" y="256"/>
                      </a:lnTo>
                      <a:lnTo>
                        <a:pt x="262" y="258"/>
                      </a:lnTo>
                      <a:lnTo>
                        <a:pt x="258" y="260"/>
                      </a:lnTo>
                      <a:lnTo>
                        <a:pt x="252" y="262"/>
                      </a:lnTo>
                      <a:lnTo>
                        <a:pt x="248" y="264"/>
                      </a:lnTo>
                      <a:lnTo>
                        <a:pt x="244" y="264"/>
                      </a:lnTo>
                      <a:lnTo>
                        <a:pt x="238" y="266"/>
                      </a:lnTo>
                      <a:lnTo>
                        <a:pt x="234" y="268"/>
                      </a:lnTo>
                      <a:lnTo>
                        <a:pt x="228" y="268"/>
                      </a:lnTo>
                      <a:lnTo>
                        <a:pt x="224" y="268"/>
                      </a:lnTo>
                      <a:lnTo>
                        <a:pt x="218" y="268"/>
                      </a:lnTo>
                      <a:lnTo>
                        <a:pt x="212" y="270"/>
                      </a:lnTo>
                      <a:lnTo>
                        <a:pt x="206" y="270"/>
                      </a:lnTo>
                      <a:lnTo>
                        <a:pt x="200" y="270"/>
                      </a:lnTo>
                      <a:lnTo>
                        <a:pt x="194" y="268"/>
                      </a:lnTo>
                      <a:lnTo>
                        <a:pt x="188" y="268"/>
                      </a:lnTo>
                      <a:lnTo>
                        <a:pt x="182" y="268"/>
                      </a:lnTo>
                      <a:lnTo>
                        <a:pt x="174" y="268"/>
                      </a:lnTo>
                      <a:lnTo>
                        <a:pt x="168" y="268"/>
                      </a:lnTo>
                      <a:lnTo>
                        <a:pt x="160" y="266"/>
                      </a:lnTo>
                      <a:lnTo>
                        <a:pt x="154" y="266"/>
                      </a:lnTo>
                      <a:lnTo>
                        <a:pt x="146" y="264"/>
                      </a:lnTo>
                      <a:lnTo>
                        <a:pt x="140" y="264"/>
                      </a:lnTo>
                      <a:lnTo>
                        <a:pt x="132" y="262"/>
                      </a:lnTo>
                      <a:lnTo>
                        <a:pt x="126" y="260"/>
                      </a:lnTo>
                      <a:lnTo>
                        <a:pt x="118" y="260"/>
                      </a:lnTo>
                      <a:lnTo>
                        <a:pt x="112" y="258"/>
                      </a:lnTo>
                      <a:lnTo>
                        <a:pt x="106" y="256"/>
                      </a:lnTo>
                      <a:lnTo>
                        <a:pt x="98" y="254"/>
                      </a:lnTo>
                      <a:lnTo>
                        <a:pt x="92" y="252"/>
                      </a:lnTo>
                      <a:lnTo>
                        <a:pt x="86" y="252"/>
                      </a:lnTo>
                      <a:lnTo>
                        <a:pt x="80" y="250"/>
                      </a:lnTo>
                      <a:lnTo>
                        <a:pt x="74" y="248"/>
                      </a:lnTo>
                      <a:lnTo>
                        <a:pt x="68" y="246"/>
                      </a:lnTo>
                      <a:lnTo>
                        <a:pt x="64" y="244"/>
                      </a:lnTo>
                      <a:lnTo>
                        <a:pt x="58" y="240"/>
                      </a:lnTo>
                      <a:lnTo>
                        <a:pt x="54" y="238"/>
                      </a:lnTo>
                      <a:lnTo>
                        <a:pt x="50" y="236"/>
                      </a:lnTo>
                      <a:lnTo>
                        <a:pt x="46" y="234"/>
                      </a:lnTo>
                      <a:lnTo>
                        <a:pt x="42" y="232"/>
                      </a:lnTo>
                      <a:lnTo>
                        <a:pt x="40" y="228"/>
                      </a:lnTo>
                      <a:lnTo>
                        <a:pt x="36" y="226"/>
                      </a:lnTo>
                      <a:lnTo>
                        <a:pt x="34" y="222"/>
                      </a:lnTo>
                      <a:lnTo>
                        <a:pt x="30" y="218"/>
                      </a:lnTo>
                      <a:lnTo>
                        <a:pt x="28" y="214"/>
                      </a:lnTo>
                      <a:lnTo>
                        <a:pt x="26" y="210"/>
                      </a:lnTo>
                      <a:lnTo>
                        <a:pt x="24" y="206"/>
                      </a:lnTo>
                      <a:lnTo>
                        <a:pt x="22" y="200"/>
                      </a:lnTo>
                      <a:lnTo>
                        <a:pt x="20" y="196"/>
                      </a:lnTo>
                      <a:lnTo>
                        <a:pt x="18" y="192"/>
                      </a:lnTo>
                      <a:lnTo>
                        <a:pt x="18" y="186"/>
                      </a:lnTo>
                      <a:lnTo>
                        <a:pt x="16" y="182"/>
                      </a:lnTo>
                      <a:lnTo>
                        <a:pt x="16" y="176"/>
                      </a:lnTo>
                      <a:lnTo>
                        <a:pt x="14" y="172"/>
                      </a:lnTo>
                      <a:lnTo>
                        <a:pt x="14" y="166"/>
                      </a:lnTo>
                      <a:lnTo>
                        <a:pt x="14" y="160"/>
                      </a:lnTo>
                      <a:lnTo>
                        <a:pt x="14" y="156"/>
                      </a:lnTo>
                      <a:lnTo>
                        <a:pt x="14" y="150"/>
                      </a:lnTo>
                      <a:lnTo>
                        <a:pt x="14" y="146"/>
                      </a:lnTo>
                      <a:lnTo>
                        <a:pt x="14" y="140"/>
                      </a:lnTo>
                      <a:lnTo>
                        <a:pt x="16" y="134"/>
                      </a:lnTo>
                      <a:lnTo>
                        <a:pt x="16" y="130"/>
                      </a:lnTo>
                      <a:lnTo>
                        <a:pt x="16" y="118"/>
                      </a:lnTo>
                      <a:lnTo>
                        <a:pt x="18" y="108"/>
                      </a:lnTo>
                      <a:lnTo>
                        <a:pt x="18" y="98"/>
                      </a:lnTo>
                      <a:lnTo>
                        <a:pt x="20" y="88"/>
                      </a:lnTo>
                      <a:lnTo>
                        <a:pt x="20" y="82"/>
                      </a:lnTo>
                      <a:lnTo>
                        <a:pt x="20" y="78"/>
                      </a:lnTo>
                      <a:lnTo>
                        <a:pt x="20" y="72"/>
                      </a:lnTo>
                      <a:lnTo>
                        <a:pt x="20" y="68"/>
                      </a:lnTo>
                      <a:lnTo>
                        <a:pt x="20" y="66"/>
                      </a:lnTo>
                      <a:lnTo>
                        <a:pt x="18" y="66"/>
                      </a:lnTo>
                      <a:lnTo>
                        <a:pt x="16" y="64"/>
                      </a:lnTo>
                      <a:lnTo>
                        <a:pt x="14" y="62"/>
                      </a:lnTo>
                      <a:lnTo>
                        <a:pt x="12" y="60"/>
                      </a:lnTo>
                      <a:lnTo>
                        <a:pt x="10" y="60"/>
                      </a:lnTo>
                      <a:lnTo>
                        <a:pt x="8" y="58"/>
                      </a:lnTo>
                      <a:lnTo>
                        <a:pt x="6" y="56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4" y="52"/>
                      </a:lnTo>
                      <a:lnTo>
                        <a:pt x="4" y="52"/>
                      </a:lnTo>
                      <a:lnTo>
                        <a:pt x="4" y="50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2" y="40"/>
                      </a:lnTo>
                      <a:lnTo>
                        <a:pt x="4" y="24"/>
                      </a:lnTo>
                      <a:lnTo>
                        <a:pt x="4" y="22"/>
                      </a:lnTo>
                      <a:lnTo>
                        <a:pt x="4" y="20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4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8" y="4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2" y="2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0" name="Freeform 98"/>
                <p:cNvSpPr>
                  <a:spLocks/>
                </p:cNvSpPr>
                <p:nvPr/>
              </p:nvSpPr>
              <p:spPr bwMode="auto">
                <a:xfrm>
                  <a:off x="2886" y="702"/>
                  <a:ext cx="300" cy="216"/>
                </a:xfrm>
                <a:custGeom>
                  <a:avLst/>
                  <a:gdLst/>
                  <a:ahLst/>
                  <a:cxnLst>
                    <a:cxn ang="0">
                      <a:pos x="90" y="206"/>
                    </a:cxn>
                    <a:cxn ang="0">
                      <a:pos x="64" y="200"/>
                    </a:cxn>
                    <a:cxn ang="0">
                      <a:pos x="42" y="194"/>
                    </a:cxn>
                    <a:cxn ang="0">
                      <a:pos x="26" y="186"/>
                    </a:cxn>
                    <a:cxn ang="0">
                      <a:pos x="18" y="180"/>
                    </a:cxn>
                    <a:cxn ang="0">
                      <a:pos x="10" y="170"/>
                    </a:cxn>
                    <a:cxn ang="0">
                      <a:pos x="4" y="156"/>
                    </a:cxn>
                    <a:cxn ang="0">
                      <a:pos x="2" y="140"/>
                    </a:cxn>
                    <a:cxn ang="0">
                      <a:pos x="0" y="122"/>
                    </a:cxn>
                    <a:cxn ang="0">
                      <a:pos x="2" y="102"/>
                    </a:cxn>
                    <a:cxn ang="0">
                      <a:pos x="2" y="88"/>
                    </a:cxn>
                    <a:cxn ang="0">
                      <a:pos x="4" y="80"/>
                    </a:cxn>
                    <a:cxn ang="0">
                      <a:pos x="4" y="74"/>
                    </a:cxn>
                    <a:cxn ang="0">
                      <a:pos x="4" y="66"/>
                    </a:cxn>
                    <a:cxn ang="0">
                      <a:pos x="6" y="60"/>
                    </a:cxn>
                    <a:cxn ang="0">
                      <a:pos x="6" y="54"/>
                    </a:cxn>
                    <a:cxn ang="0">
                      <a:pos x="6" y="50"/>
                    </a:cxn>
                    <a:cxn ang="0">
                      <a:pos x="8" y="44"/>
                    </a:cxn>
                    <a:cxn ang="0">
                      <a:pos x="10" y="34"/>
                    </a:cxn>
                    <a:cxn ang="0">
                      <a:pos x="20" y="22"/>
                    </a:cxn>
                    <a:cxn ang="0">
                      <a:pos x="36" y="12"/>
                    </a:cxn>
                    <a:cxn ang="0">
                      <a:pos x="54" y="6"/>
                    </a:cxn>
                    <a:cxn ang="0">
                      <a:pos x="78" y="2"/>
                    </a:cxn>
                    <a:cxn ang="0">
                      <a:pos x="102" y="0"/>
                    </a:cxn>
                    <a:cxn ang="0">
                      <a:pos x="128" y="2"/>
                    </a:cxn>
                    <a:cxn ang="0">
                      <a:pos x="154" y="6"/>
                    </a:cxn>
                    <a:cxn ang="0">
                      <a:pos x="182" y="10"/>
                    </a:cxn>
                    <a:cxn ang="0">
                      <a:pos x="208" y="18"/>
                    </a:cxn>
                    <a:cxn ang="0">
                      <a:pos x="232" y="26"/>
                    </a:cxn>
                    <a:cxn ang="0">
                      <a:pos x="254" y="38"/>
                    </a:cxn>
                    <a:cxn ang="0">
                      <a:pos x="274" y="50"/>
                    </a:cxn>
                    <a:cxn ang="0">
                      <a:pos x="288" y="64"/>
                    </a:cxn>
                    <a:cxn ang="0">
                      <a:pos x="298" y="80"/>
                    </a:cxn>
                    <a:cxn ang="0">
                      <a:pos x="300" y="96"/>
                    </a:cxn>
                    <a:cxn ang="0">
                      <a:pos x="300" y="108"/>
                    </a:cxn>
                    <a:cxn ang="0">
                      <a:pos x="298" y="112"/>
                    </a:cxn>
                    <a:cxn ang="0">
                      <a:pos x="296" y="118"/>
                    </a:cxn>
                    <a:cxn ang="0">
                      <a:pos x="294" y="122"/>
                    </a:cxn>
                    <a:cxn ang="0">
                      <a:pos x="292" y="128"/>
                    </a:cxn>
                    <a:cxn ang="0">
                      <a:pos x="290" y="132"/>
                    </a:cxn>
                    <a:cxn ang="0">
                      <a:pos x="286" y="138"/>
                    </a:cxn>
                    <a:cxn ang="0">
                      <a:pos x="284" y="144"/>
                    </a:cxn>
                    <a:cxn ang="0">
                      <a:pos x="272" y="164"/>
                    </a:cxn>
                    <a:cxn ang="0">
                      <a:pos x="250" y="190"/>
                    </a:cxn>
                    <a:cxn ang="0">
                      <a:pos x="224" y="208"/>
                    </a:cxn>
                    <a:cxn ang="0">
                      <a:pos x="192" y="216"/>
                    </a:cxn>
                    <a:cxn ang="0">
                      <a:pos x="172" y="216"/>
                    </a:cxn>
                    <a:cxn ang="0">
                      <a:pos x="146" y="214"/>
                    </a:cxn>
                    <a:cxn ang="0">
                      <a:pos x="118" y="212"/>
                    </a:cxn>
                    <a:cxn ang="0">
                      <a:pos x="104" y="210"/>
                    </a:cxn>
                  </a:cxnLst>
                  <a:rect l="0" t="0" r="r" b="b"/>
                  <a:pathLst>
                    <a:path w="300" h="216">
                      <a:moveTo>
                        <a:pt x="104" y="210"/>
                      </a:moveTo>
                      <a:lnTo>
                        <a:pt x="90" y="206"/>
                      </a:lnTo>
                      <a:lnTo>
                        <a:pt x="78" y="204"/>
                      </a:lnTo>
                      <a:lnTo>
                        <a:pt x="64" y="200"/>
                      </a:lnTo>
                      <a:lnTo>
                        <a:pt x="52" y="196"/>
                      </a:lnTo>
                      <a:lnTo>
                        <a:pt x="42" y="194"/>
                      </a:lnTo>
                      <a:lnTo>
                        <a:pt x="32" y="190"/>
                      </a:lnTo>
                      <a:lnTo>
                        <a:pt x="26" y="186"/>
                      </a:lnTo>
                      <a:lnTo>
                        <a:pt x="20" y="184"/>
                      </a:lnTo>
                      <a:lnTo>
                        <a:pt x="18" y="180"/>
                      </a:lnTo>
                      <a:lnTo>
                        <a:pt x="14" y="176"/>
                      </a:lnTo>
                      <a:lnTo>
                        <a:pt x="10" y="170"/>
                      </a:lnTo>
                      <a:lnTo>
                        <a:pt x="8" y="164"/>
                      </a:lnTo>
                      <a:lnTo>
                        <a:pt x="4" y="156"/>
                      </a:lnTo>
                      <a:lnTo>
                        <a:pt x="2" y="150"/>
                      </a:lnTo>
                      <a:lnTo>
                        <a:pt x="2" y="140"/>
                      </a:lnTo>
                      <a:lnTo>
                        <a:pt x="0" y="132"/>
                      </a:lnTo>
                      <a:lnTo>
                        <a:pt x="0" y="122"/>
                      </a:lnTo>
                      <a:lnTo>
                        <a:pt x="2" y="112"/>
                      </a:lnTo>
                      <a:lnTo>
                        <a:pt x="2" y="102"/>
                      </a:lnTo>
                      <a:lnTo>
                        <a:pt x="2" y="92"/>
                      </a:lnTo>
                      <a:lnTo>
                        <a:pt x="2" y="88"/>
                      </a:lnTo>
                      <a:lnTo>
                        <a:pt x="4" y="84"/>
                      </a:lnTo>
                      <a:lnTo>
                        <a:pt x="4" y="80"/>
                      </a:lnTo>
                      <a:lnTo>
                        <a:pt x="4" y="78"/>
                      </a:lnTo>
                      <a:lnTo>
                        <a:pt x="4" y="74"/>
                      </a:lnTo>
                      <a:lnTo>
                        <a:pt x="4" y="70"/>
                      </a:lnTo>
                      <a:lnTo>
                        <a:pt x="4" y="66"/>
                      </a:lnTo>
                      <a:lnTo>
                        <a:pt x="6" y="64"/>
                      </a:lnTo>
                      <a:lnTo>
                        <a:pt x="6" y="60"/>
                      </a:lnTo>
                      <a:lnTo>
                        <a:pt x="6" y="58"/>
                      </a:lnTo>
                      <a:lnTo>
                        <a:pt x="6" y="54"/>
                      </a:lnTo>
                      <a:lnTo>
                        <a:pt x="6" y="52"/>
                      </a:lnTo>
                      <a:lnTo>
                        <a:pt x="6" y="50"/>
                      </a:lnTo>
                      <a:lnTo>
                        <a:pt x="8" y="46"/>
                      </a:lnTo>
                      <a:lnTo>
                        <a:pt x="8" y="44"/>
                      </a:lnTo>
                      <a:lnTo>
                        <a:pt x="8" y="42"/>
                      </a:lnTo>
                      <a:lnTo>
                        <a:pt x="10" y="34"/>
                      </a:lnTo>
                      <a:lnTo>
                        <a:pt x="14" y="28"/>
                      </a:lnTo>
                      <a:lnTo>
                        <a:pt x="20" y="22"/>
                      </a:lnTo>
                      <a:lnTo>
                        <a:pt x="28" y="16"/>
                      </a:lnTo>
                      <a:lnTo>
                        <a:pt x="36" y="12"/>
                      </a:lnTo>
                      <a:lnTo>
                        <a:pt x="44" y="8"/>
                      </a:lnTo>
                      <a:lnTo>
                        <a:pt x="54" y="6"/>
                      </a:lnTo>
                      <a:lnTo>
                        <a:pt x="66" y="4"/>
                      </a:lnTo>
                      <a:lnTo>
                        <a:pt x="78" y="2"/>
                      </a:lnTo>
                      <a:lnTo>
                        <a:pt x="90" y="2"/>
                      </a:lnTo>
                      <a:lnTo>
                        <a:pt x="102" y="0"/>
                      </a:lnTo>
                      <a:lnTo>
                        <a:pt x="114" y="2"/>
                      </a:lnTo>
                      <a:lnTo>
                        <a:pt x="128" y="2"/>
                      </a:lnTo>
                      <a:lnTo>
                        <a:pt x="142" y="4"/>
                      </a:lnTo>
                      <a:lnTo>
                        <a:pt x="154" y="6"/>
                      </a:lnTo>
                      <a:lnTo>
                        <a:pt x="168" y="8"/>
                      </a:lnTo>
                      <a:lnTo>
                        <a:pt x="182" y="10"/>
                      </a:lnTo>
                      <a:lnTo>
                        <a:pt x="196" y="14"/>
                      </a:lnTo>
                      <a:lnTo>
                        <a:pt x="208" y="18"/>
                      </a:lnTo>
                      <a:lnTo>
                        <a:pt x="220" y="22"/>
                      </a:lnTo>
                      <a:lnTo>
                        <a:pt x="232" y="26"/>
                      </a:lnTo>
                      <a:lnTo>
                        <a:pt x="244" y="32"/>
                      </a:lnTo>
                      <a:lnTo>
                        <a:pt x="254" y="38"/>
                      </a:lnTo>
                      <a:lnTo>
                        <a:pt x="264" y="44"/>
                      </a:lnTo>
                      <a:lnTo>
                        <a:pt x="274" y="50"/>
                      </a:lnTo>
                      <a:lnTo>
                        <a:pt x="282" y="56"/>
                      </a:lnTo>
                      <a:lnTo>
                        <a:pt x="288" y="64"/>
                      </a:lnTo>
                      <a:lnTo>
                        <a:pt x="294" y="72"/>
                      </a:lnTo>
                      <a:lnTo>
                        <a:pt x="298" y="80"/>
                      </a:lnTo>
                      <a:lnTo>
                        <a:pt x="300" y="88"/>
                      </a:lnTo>
                      <a:lnTo>
                        <a:pt x="300" y="96"/>
                      </a:lnTo>
                      <a:lnTo>
                        <a:pt x="300" y="106"/>
                      </a:lnTo>
                      <a:lnTo>
                        <a:pt x="300" y="108"/>
                      </a:lnTo>
                      <a:lnTo>
                        <a:pt x="298" y="110"/>
                      </a:lnTo>
                      <a:lnTo>
                        <a:pt x="298" y="112"/>
                      </a:lnTo>
                      <a:lnTo>
                        <a:pt x="296" y="114"/>
                      </a:lnTo>
                      <a:lnTo>
                        <a:pt x="296" y="118"/>
                      </a:lnTo>
                      <a:lnTo>
                        <a:pt x="294" y="120"/>
                      </a:lnTo>
                      <a:lnTo>
                        <a:pt x="294" y="122"/>
                      </a:lnTo>
                      <a:lnTo>
                        <a:pt x="292" y="124"/>
                      </a:lnTo>
                      <a:lnTo>
                        <a:pt x="292" y="128"/>
                      </a:lnTo>
                      <a:lnTo>
                        <a:pt x="290" y="130"/>
                      </a:lnTo>
                      <a:lnTo>
                        <a:pt x="290" y="132"/>
                      </a:lnTo>
                      <a:lnTo>
                        <a:pt x="288" y="136"/>
                      </a:lnTo>
                      <a:lnTo>
                        <a:pt x="286" y="138"/>
                      </a:lnTo>
                      <a:lnTo>
                        <a:pt x="286" y="140"/>
                      </a:lnTo>
                      <a:lnTo>
                        <a:pt x="284" y="144"/>
                      </a:lnTo>
                      <a:lnTo>
                        <a:pt x="282" y="146"/>
                      </a:lnTo>
                      <a:lnTo>
                        <a:pt x="272" y="164"/>
                      </a:lnTo>
                      <a:lnTo>
                        <a:pt x="262" y="178"/>
                      </a:lnTo>
                      <a:lnTo>
                        <a:pt x="250" y="190"/>
                      </a:lnTo>
                      <a:lnTo>
                        <a:pt x="236" y="200"/>
                      </a:lnTo>
                      <a:lnTo>
                        <a:pt x="224" y="208"/>
                      </a:lnTo>
                      <a:lnTo>
                        <a:pt x="210" y="214"/>
                      </a:lnTo>
                      <a:lnTo>
                        <a:pt x="192" y="216"/>
                      </a:lnTo>
                      <a:lnTo>
                        <a:pt x="184" y="216"/>
                      </a:lnTo>
                      <a:lnTo>
                        <a:pt x="172" y="216"/>
                      </a:lnTo>
                      <a:lnTo>
                        <a:pt x="160" y="216"/>
                      </a:lnTo>
                      <a:lnTo>
                        <a:pt x="146" y="214"/>
                      </a:lnTo>
                      <a:lnTo>
                        <a:pt x="132" y="214"/>
                      </a:lnTo>
                      <a:lnTo>
                        <a:pt x="118" y="212"/>
                      </a:lnTo>
                      <a:lnTo>
                        <a:pt x="104" y="210"/>
                      </a:lnTo>
                      <a:lnTo>
                        <a:pt x="104" y="210"/>
                      </a:lnTo>
                      <a:close/>
                    </a:path>
                  </a:pathLst>
                </a:custGeom>
                <a:solidFill>
                  <a:srgbClr val="0C0C0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1" name="Freeform 99"/>
                <p:cNvSpPr>
                  <a:spLocks/>
                </p:cNvSpPr>
                <p:nvPr/>
              </p:nvSpPr>
              <p:spPr bwMode="auto">
                <a:xfrm>
                  <a:off x="2894" y="708"/>
                  <a:ext cx="286" cy="120"/>
                </a:xfrm>
                <a:custGeom>
                  <a:avLst/>
                  <a:gdLst/>
                  <a:ahLst/>
                  <a:cxnLst>
                    <a:cxn ang="0">
                      <a:pos x="278" y="120"/>
                    </a:cxn>
                    <a:cxn ang="0">
                      <a:pos x="0" y="92"/>
                    </a:cxn>
                    <a:cxn ang="0">
                      <a:pos x="0" y="88"/>
                    </a:cxn>
                    <a:cxn ang="0">
                      <a:pos x="2" y="80"/>
                    </a:cxn>
                    <a:cxn ang="0">
                      <a:pos x="2" y="72"/>
                    </a:cxn>
                    <a:cxn ang="0">
                      <a:pos x="2" y="64"/>
                    </a:cxn>
                    <a:cxn ang="0">
                      <a:pos x="4" y="58"/>
                    </a:cxn>
                    <a:cxn ang="0">
                      <a:pos x="4" y="52"/>
                    </a:cxn>
                    <a:cxn ang="0">
                      <a:pos x="4" y="46"/>
                    </a:cxn>
                    <a:cxn ang="0">
                      <a:pos x="4" y="44"/>
                    </a:cxn>
                    <a:cxn ang="0">
                      <a:pos x="6" y="42"/>
                    </a:cxn>
                    <a:cxn ang="0">
                      <a:pos x="6" y="40"/>
                    </a:cxn>
                    <a:cxn ang="0">
                      <a:pos x="6" y="38"/>
                    </a:cxn>
                    <a:cxn ang="0">
                      <a:pos x="8" y="30"/>
                    </a:cxn>
                    <a:cxn ang="0">
                      <a:pos x="12" y="24"/>
                    </a:cxn>
                    <a:cxn ang="0">
                      <a:pos x="16" y="20"/>
                    </a:cxn>
                    <a:cxn ang="0">
                      <a:pos x="24" y="14"/>
                    </a:cxn>
                    <a:cxn ang="0">
                      <a:pos x="30" y="10"/>
                    </a:cxn>
                    <a:cxn ang="0">
                      <a:pos x="40" y="8"/>
                    </a:cxn>
                    <a:cxn ang="0">
                      <a:pos x="48" y="6"/>
                    </a:cxn>
                    <a:cxn ang="0">
                      <a:pos x="58" y="4"/>
                    </a:cxn>
                    <a:cxn ang="0">
                      <a:pos x="70" y="2"/>
                    </a:cxn>
                    <a:cxn ang="0">
                      <a:pos x="82" y="2"/>
                    </a:cxn>
                    <a:cxn ang="0">
                      <a:pos x="94" y="0"/>
                    </a:cxn>
                    <a:cxn ang="0">
                      <a:pos x="106" y="2"/>
                    </a:cxn>
                    <a:cxn ang="0">
                      <a:pos x="120" y="2"/>
                    </a:cxn>
                    <a:cxn ang="0">
                      <a:pos x="132" y="4"/>
                    </a:cxn>
                    <a:cxn ang="0">
                      <a:pos x="146" y="6"/>
                    </a:cxn>
                    <a:cxn ang="0">
                      <a:pos x="160" y="8"/>
                    </a:cxn>
                    <a:cxn ang="0">
                      <a:pos x="172" y="10"/>
                    </a:cxn>
                    <a:cxn ang="0">
                      <a:pos x="186" y="14"/>
                    </a:cxn>
                    <a:cxn ang="0">
                      <a:pos x="198" y="18"/>
                    </a:cxn>
                    <a:cxn ang="0">
                      <a:pos x="210" y="22"/>
                    </a:cxn>
                    <a:cxn ang="0">
                      <a:pos x="222" y="26"/>
                    </a:cxn>
                    <a:cxn ang="0">
                      <a:pos x="234" y="32"/>
                    </a:cxn>
                    <a:cxn ang="0">
                      <a:pos x="244" y="36"/>
                    </a:cxn>
                    <a:cxn ang="0">
                      <a:pos x="252" y="42"/>
                    </a:cxn>
                    <a:cxn ang="0">
                      <a:pos x="262" y="48"/>
                    </a:cxn>
                    <a:cxn ang="0">
                      <a:pos x="268" y="54"/>
                    </a:cxn>
                    <a:cxn ang="0">
                      <a:pos x="276" y="62"/>
                    </a:cxn>
                    <a:cxn ang="0">
                      <a:pos x="280" y="68"/>
                    </a:cxn>
                    <a:cxn ang="0">
                      <a:pos x="284" y="76"/>
                    </a:cxn>
                    <a:cxn ang="0">
                      <a:pos x="286" y="82"/>
                    </a:cxn>
                    <a:cxn ang="0">
                      <a:pos x="286" y="90"/>
                    </a:cxn>
                    <a:cxn ang="0">
                      <a:pos x="286" y="98"/>
                    </a:cxn>
                    <a:cxn ang="0">
                      <a:pos x="284" y="100"/>
                    </a:cxn>
                    <a:cxn ang="0">
                      <a:pos x="284" y="104"/>
                    </a:cxn>
                    <a:cxn ang="0">
                      <a:pos x="284" y="106"/>
                    </a:cxn>
                    <a:cxn ang="0">
                      <a:pos x="282" y="108"/>
                    </a:cxn>
                    <a:cxn ang="0">
                      <a:pos x="282" y="110"/>
                    </a:cxn>
                    <a:cxn ang="0">
                      <a:pos x="280" y="114"/>
                    </a:cxn>
                    <a:cxn ang="0">
                      <a:pos x="280" y="116"/>
                    </a:cxn>
                    <a:cxn ang="0">
                      <a:pos x="278" y="120"/>
                    </a:cxn>
                    <a:cxn ang="0">
                      <a:pos x="278" y="120"/>
                    </a:cxn>
                  </a:cxnLst>
                  <a:rect l="0" t="0" r="r" b="b"/>
                  <a:pathLst>
                    <a:path w="286" h="120">
                      <a:moveTo>
                        <a:pt x="278" y="120"/>
                      </a:moveTo>
                      <a:lnTo>
                        <a:pt x="0" y="92"/>
                      </a:lnTo>
                      <a:lnTo>
                        <a:pt x="0" y="88"/>
                      </a:lnTo>
                      <a:lnTo>
                        <a:pt x="2" y="80"/>
                      </a:lnTo>
                      <a:lnTo>
                        <a:pt x="2" y="72"/>
                      </a:lnTo>
                      <a:lnTo>
                        <a:pt x="2" y="64"/>
                      </a:lnTo>
                      <a:lnTo>
                        <a:pt x="4" y="58"/>
                      </a:lnTo>
                      <a:lnTo>
                        <a:pt x="4" y="52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6" y="42"/>
                      </a:lnTo>
                      <a:lnTo>
                        <a:pt x="6" y="40"/>
                      </a:lnTo>
                      <a:lnTo>
                        <a:pt x="6" y="38"/>
                      </a:lnTo>
                      <a:lnTo>
                        <a:pt x="8" y="30"/>
                      </a:lnTo>
                      <a:lnTo>
                        <a:pt x="12" y="24"/>
                      </a:lnTo>
                      <a:lnTo>
                        <a:pt x="16" y="20"/>
                      </a:lnTo>
                      <a:lnTo>
                        <a:pt x="24" y="14"/>
                      </a:lnTo>
                      <a:lnTo>
                        <a:pt x="30" y="10"/>
                      </a:lnTo>
                      <a:lnTo>
                        <a:pt x="40" y="8"/>
                      </a:lnTo>
                      <a:lnTo>
                        <a:pt x="48" y="6"/>
                      </a:lnTo>
                      <a:lnTo>
                        <a:pt x="58" y="4"/>
                      </a:lnTo>
                      <a:lnTo>
                        <a:pt x="70" y="2"/>
                      </a:lnTo>
                      <a:lnTo>
                        <a:pt x="82" y="2"/>
                      </a:lnTo>
                      <a:lnTo>
                        <a:pt x="94" y="0"/>
                      </a:lnTo>
                      <a:lnTo>
                        <a:pt x="106" y="2"/>
                      </a:lnTo>
                      <a:lnTo>
                        <a:pt x="120" y="2"/>
                      </a:lnTo>
                      <a:lnTo>
                        <a:pt x="132" y="4"/>
                      </a:lnTo>
                      <a:lnTo>
                        <a:pt x="146" y="6"/>
                      </a:lnTo>
                      <a:lnTo>
                        <a:pt x="160" y="8"/>
                      </a:lnTo>
                      <a:lnTo>
                        <a:pt x="172" y="10"/>
                      </a:lnTo>
                      <a:lnTo>
                        <a:pt x="186" y="14"/>
                      </a:lnTo>
                      <a:lnTo>
                        <a:pt x="198" y="18"/>
                      </a:lnTo>
                      <a:lnTo>
                        <a:pt x="210" y="22"/>
                      </a:lnTo>
                      <a:lnTo>
                        <a:pt x="222" y="26"/>
                      </a:lnTo>
                      <a:lnTo>
                        <a:pt x="234" y="32"/>
                      </a:lnTo>
                      <a:lnTo>
                        <a:pt x="244" y="36"/>
                      </a:lnTo>
                      <a:lnTo>
                        <a:pt x="252" y="42"/>
                      </a:lnTo>
                      <a:lnTo>
                        <a:pt x="262" y="48"/>
                      </a:lnTo>
                      <a:lnTo>
                        <a:pt x="268" y="54"/>
                      </a:lnTo>
                      <a:lnTo>
                        <a:pt x="276" y="62"/>
                      </a:lnTo>
                      <a:lnTo>
                        <a:pt x="280" y="68"/>
                      </a:lnTo>
                      <a:lnTo>
                        <a:pt x="284" y="76"/>
                      </a:lnTo>
                      <a:lnTo>
                        <a:pt x="286" y="82"/>
                      </a:lnTo>
                      <a:lnTo>
                        <a:pt x="286" y="90"/>
                      </a:lnTo>
                      <a:lnTo>
                        <a:pt x="286" y="98"/>
                      </a:lnTo>
                      <a:lnTo>
                        <a:pt x="284" y="100"/>
                      </a:lnTo>
                      <a:lnTo>
                        <a:pt x="284" y="104"/>
                      </a:lnTo>
                      <a:lnTo>
                        <a:pt x="284" y="106"/>
                      </a:lnTo>
                      <a:lnTo>
                        <a:pt x="282" y="108"/>
                      </a:lnTo>
                      <a:lnTo>
                        <a:pt x="282" y="110"/>
                      </a:lnTo>
                      <a:lnTo>
                        <a:pt x="280" y="114"/>
                      </a:lnTo>
                      <a:lnTo>
                        <a:pt x="280" y="116"/>
                      </a:lnTo>
                      <a:lnTo>
                        <a:pt x="278" y="120"/>
                      </a:lnTo>
                      <a:lnTo>
                        <a:pt x="278" y="12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2" name="Freeform 100"/>
                <p:cNvSpPr>
                  <a:spLocks/>
                </p:cNvSpPr>
                <p:nvPr/>
              </p:nvSpPr>
              <p:spPr bwMode="auto">
                <a:xfrm>
                  <a:off x="2894" y="798"/>
                  <a:ext cx="278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8" y="28"/>
                    </a:cxn>
                    <a:cxn ang="0">
                      <a:pos x="278" y="28"/>
                    </a:cxn>
                    <a:cxn ang="0">
                      <a:pos x="278" y="30"/>
                    </a:cxn>
                    <a:cxn ang="0">
                      <a:pos x="278" y="30"/>
                    </a:cxn>
                    <a:cxn ang="0">
                      <a:pos x="276" y="3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8" h="32">
                      <a:moveTo>
                        <a:pt x="0" y="0"/>
                      </a:moveTo>
                      <a:lnTo>
                        <a:pt x="278" y="28"/>
                      </a:lnTo>
                      <a:lnTo>
                        <a:pt x="278" y="28"/>
                      </a:lnTo>
                      <a:lnTo>
                        <a:pt x="278" y="30"/>
                      </a:lnTo>
                      <a:lnTo>
                        <a:pt x="278" y="30"/>
                      </a:lnTo>
                      <a:lnTo>
                        <a:pt x="276" y="32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3" name="Freeform 101"/>
                <p:cNvSpPr>
                  <a:spLocks/>
                </p:cNvSpPr>
                <p:nvPr/>
              </p:nvSpPr>
              <p:spPr bwMode="auto">
                <a:xfrm>
                  <a:off x="2894" y="800"/>
                  <a:ext cx="278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8" y="28"/>
                    </a:cxn>
                    <a:cxn ang="0">
                      <a:pos x="278" y="28"/>
                    </a:cxn>
                    <a:cxn ang="0">
                      <a:pos x="276" y="30"/>
                    </a:cxn>
                    <a:cxn ang="0">
                      <a:pos x="276" y="30"/>
                    </a:cxn>
                    <a:cxn ang="0">
                      <a:pos x="276" y="3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8" h="32">
                      <a:moveTo>
                        <a:pt x="0" y="0"/>
                      </a:moveTo>
                      <a:lnTo>
                        <a:pt x="278" y="28"/>
                      </a:lnTo>
                      <a:lnTo>
                        <a:pt x="278" y="28"/>
                      </a:lnTo>
                      <a:lnTo>
                        <a:pt x="276" y="30"/>
                      </a:lnTo>
                      <a:lnTo>
                        <a:pt x="276" y="30"/>
                      </a:lnTo>
                      <a:lnTo>
                        <a:pt x="276" y="32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C19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4" name="Freeform 102"/>
                <p:cNvSpPr>
                  <a:spLocks/>
                </p:cNvSpPr>
                <p:nvPr/>
              </p:nvSpPr>
              <p:spPr bwMode="auto">
                <a:xfrm>
                  <a:off x="2894" y="802"/>
                  <a:ext cx="276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6" y="28"/>
                    </a:cxn>
                    <a:cxn ang="0">
                      <a:pos x="276" y="28"/>
                    </a:cxn>
                    <a:cxn ang="0">
                      <a:pos x="276" y="30"/>
                    </a:cxn>
                    <a:cxn ang="0">
                      <a:pos x="276" y="30"/>
                    </a:cxn>
                    <a:cxn ang="0">
                      <a:pos x="276" y="3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6" h="32">
                      <a:moveTo>
                        <a:pt x="0" y="0"/>
                      </a:moveTo>
                      <a:lnTo>
                        <a:pt x="276" y="28"/>
                      </a:lnTo>
                      <a:lnTo>
                        <a:pt x="276" y="28"/>
                      </a:lnTo>
                      <a:lnTo>
                        <a:pt x="276" y="30"/>
                      </a:lnTo>
                      <a:lnTo>
                        <a:pt x="276" y="30"/>
                      </a:lnTo>
                      <a:lnTo>
                        <a:pt x="276" y="3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11C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5" name="Freeform 103"/>
                <p:cNvSpPr>
                  <a:spLocks/>
                </p:cNvSpPr>
                <p:nvPr/>
              </p:nvSpPr>
              <p:spPr bwMode="auto">
                <a:xfrm>
                  <a:off x="2894" y="804"/>
                  <a:ext cx="276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6" y="28"/>
                    </a:cxn>
                    <a:cxn ang="0">
                      <a:pos x="276" y="28"/>
                    </a:cxn>
                    <a:cxn ang="0">
                      <a:pos x="276" y="30"/>
                    </a:cxn>
                    <a:cxn ang="0">
                      <a:pos x="274" y="30"/>
                    </a:cxn>
                    <a:cxn ang="0">
                      <a:pos x="274" y="32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6" h="32">
                      <a:moveTo>
                        <a:pt x="0" y="0"/>
                      </a:moveTo>
                      <a:lnTo>
                        <a:pt x="276" y="28"/>
                      </a:lnTo>
                      <a:lnTo>
                        <a:pt x="276" y="28"/>
                      </a:lnTo>
                      <a:lnTo>
                        <a:pt x="276" y="30"/>
                      </a:lnTo>
                      <a:lnTo>
                        <a:pt x="274" y="30"/>
                      </a:lnTo>
                      <a:lnTo>
                        <a:pt x="274" y="32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521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6" name="Freeform 104"/>
                <p:cNvSpPr>
                  <a:spLocks/>
                </p:cNvSpPr>
                <p:nvPr/>
              </p:nvSpPr>
              <p:spPr bwMode="auto">
                <a:xfrm>
                  <a:off x="2894" y="806"/>
                  <a:ext cx="276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6" y="28"/>
                    </a:cxn>
                    <a:cxn ang="0">
                      <a:pos x="274" y="28"/>
                    </a:cxn>
                    <a:cxn ang="0">
                      <a:pos x="274" y="30"/>
                    </a:cxn>
                    <a:cxn ang="0">
                      <a:pos x="274" y="30"/>
                    </a:cxn>
                    <a:cxn ang="0">
                      <a:pos x="274" y="3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6" h="32">
                      <a:moveTo>
                        <a:pt x="0" y="0"/>
                      </a:moveTo>
                      <a:lnTo>
                        <a:pt x="276" y="28"/>
                      </a:lnTo>
                      <a:lnTo>
                        <a:pt x="274" y="28"/>
                      </a:lnTo>
                      <a:lnTo>
                        <a:pt x="274" y="30"/>
                      </a:lnTo>
                      <a:lnTo>
                        <a:pt x="274" y="30"/>
                      </a:lnTo>
                      <a:lnTo>
                        <a:pt x="274" y="32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923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7" name="Freeform 105"/>
                <p:cNvSpPr>
                  <a:spLocks/>
                </p:cNvSpPr>
                <p:nvPr/>
              </p:nvSpPr>
              <p:spPr bwMode="auto">
                <a:xfrm>
                  <a:off x="2894" y="808"/>
                  <a:ext cx="27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4" y="28"/>
                    </a:cxn>
                    <a:cxn ang="0">
                      <a:pos x="274" y="28"/>
                    </a:cxn>
                    <a:cxn ang="0">
                      <a:pos x="274" y="30"/>
                    </a:cxn>
                    <a:cxn ang="0">
                      <a:pos x="272" y="30"/>
                    </a:cxn>
                    <a:cxn ang="0">
                      <a:pos x="272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4" h="30">
                      <a:moveTo>
                        <a:pt x="0" y="0"/>
                      </a:moveTo>
                      <a:lnTo>
                        <a:pt x="274" y="28"/>
                      </a:lnTo>
                      <a:lnTo>
                        <a:pt x="274" y="28"/>
                      </a:lnTo>
                      <a:lnTo>
                        <a:pt x="274" y="30"/>
                      </a:lnTo>
                      <a:lnTo>
                        <a:pt x="272" y="30"/>
                      </a:lnTo>
                      <a:lnTo>
                        <a:pt x="272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D27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8" name="Freeform 106"/>
                <p:cNvSpPr>
                  <a:spLocks/>
                </p:cNvSpPr>
                <p:nvPr/>
              </p:nvSpPr>
              <p:spPr bwMode="auto">
                <a:xfrm>
                  <a:off x="2894" y="810"/>
                  <a:ext cx="27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4" y="28"/>
                    </a:cxn>
                    <a:cxn ang="0">
                      <a:pos x="272" y="28"/>
                    </a:cxn>
                    <a:cxn ang="0">
                      <a:pos x="272" y="28"/>
                    </a:cxn>
                    <a:cxn ang="0">
                      <a:pos x="272" y="30"/>
                    </a:cxn>
                    <a:cxn ang="0">
                      <a:pos x="272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4" h="30">
                      <a:moveTo>
                        <a:pt x="0" y="0"/>
                      </a:moveTo>
                      <a:lnTo>
                        <a:pt x="274" y="28"/>
                      </a:lnTo>
                      <a:lnTo>
                        <a:pt x="272" y="28"/>
                      </a:lnTo>
                      <a:lnTo>
                        <a:pt x="272" y="28"/>
                      </a:lnTo>
                      <a:lnTo>
                        <a:pt x="272" y="30"/>
                      </a:lnTo>
                      <a:lnTo>
                        <a:pt x="272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02A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9" name="Freeform 107"/>
                <p:cNvSpPr>
                  <a:spLocks/>
                </p:cNvSpPr>
                <p:nvPr/>
              </p:nvSpPr>
              <p:spPr bwMode="auto">
                <a:xfrm>
                  <a:off x="2894" y="812"/>
                  <a:ext cx="27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26"/>
                    </a:cxn>
                    <a:cxn ang="0">
                      <a:pos x="272" y="28"/>
                    </a:cxn>
                    <a:cxn ang="0">
                      <a:pos x="272" y="28"/>
                    </a:cxn>
                    <a:cxn ang="0">
                      <a:pos x="270" y="30"/>
                    </a:cxn>
                    <a:cxn ang="0">
                      <a:pos x="270" y="3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30">
                      <a:moveTo>
                        <a:pt x="0" y="0"/>
                      </a:moveTo>
                      <a:lnTo>
                        <a:pt x="272" y="26"/>
                      </a:lnTo>
                      <a:lnTo>
                        <a:pt x="272" y="28"/>
                      </a:lnTo>
                      <a:lnTo>
                        <a:pt x="272" y="28"/>
                      </a:lnTo>
                      <a:lnTo>
                        <a:pt x="270" y="30"/>
                      </a:lnTo>
                      <a:lnTo>
                        <a:pt x="270" y="3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2C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0" name="Freeform 108"/>
                <p:cNvSpPr>
                  <a:spLocks/>
                </p:cNvSpPr>
                <p:nvPr/>
              </p:nvSpPr>
              <p:spPr bwMode="auto">
                <a:xfrm>
                  <a:off x="2894" y="814"/>
                  <a:ext cx="27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26"/>
                    </a:cxn>
                    <a:cxn ang="0">
                      <a:pos x="270" y="28"/>
                    </a:cxn>
                    <a:cxn ang="0">
                      <a:pos x="270" y="28"/>
                    </a:cxn>
                    <a:cxn ang="0">
                      <a:pos x="270" y="30"/>
                    </a:cxn>
                    <a:cxn ang="0">
                      <a:pos x="270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30">
                      <a:moveTo>
                        <a:pt x="0" y="0"/>
                      </a:moveTo>
                      <a:lnTo>
                        <a:pt x="272" y="26"/>
                      </a:lnTo>
                      <a:lnTo>
                        <a:pt x="270" y="28"/>
                      </a:lnTo>
                      <a:lnTo>
                        <a:pt x="270" y="28"/>
                      </a:lnTo>
                      <a:lnTo>
                        <a:pt x="270" y="30"/>
                      </a:lnTo>
                      <a:lnTo>
                        <a:pt x="270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62F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1" name="Freeform 109"/>
                <p:cNvSpPr>
                  <a:spLocks/>
                </p:cNvSpPr>
                <p:nvPr/>
              </p:nvSpPr>
              <p:spPr bwMode="auto">
                <a:xfrm>
                  <a:off x="2894" y="816"/>
                  <a:ext cx="27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26"/>
                    </a:cxn>
                    <a:cxn ang="0">
                      <a:pos x="268" y="30"/>
                    </a:cxn>
                    <a:cxn ang="0">
                      <a:pos x="268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30">
                      <a:moveTo>
                        <a:pt x="0" y="0"/>
                      </a:moveTo>
                      <a:lnTo>
                        <a:pt x="270" y="26"/>
                      </a:lnTo>
                      <a:lnTo>
                        <a:pt x="268" y="30"/>
                      </a:lnTo>
                      <a:lnTo>
                        <a:pt x="268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A32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2" name="Freeform 110"/>
                <p:cNvSpPr>
                  <a:spLocks/>
                </p:cNvSpPr>
                <p:nvPr/>
              </p:nvSpPr>
              <p:spPr bwMode="auto">
                <a:xfrm>
                  <a:off x="2894" y="818"/>
                  <a:ext cx="27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26"/>
                    </a:cxn>
                    <a:cxn ang="0">
                      <a:pos x="268" y="28"/>
                    </a:cxn>
                    <a:cxn ang="0">
                      <a:pos x="266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30">
                      <a:moveTo>
                        <a:pt x="0" y="0"/>
                      </a:moveTo>
                      <a:lnTo>
                        <a:pt x="270" y="26"/>
                      </a:lnTo>
                      <a:lnTo>
                        <a:pt x="268" y="28"/>
                      </a:lnTo>
                      <a:lnTo>
                        <a:pt x="266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4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3" name="Freeform 111"/>
                <p:cNvSpPr>
                  <a:spLocks/>
                </p:cNvSpPr>
                <p:nvPr/>
              </p:nvSpPr>
              <p:spPr bwMode="auto">
                <a:xfrm>
                  <a:off x="2894" y="820"/>
                  <a:ext cx="268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8" y="26"/>
                    </a:cxn>
                    <a:cxn ang="0">
                      <a:pos x="266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8" h="30">
                      <a:moveTo>
                        <a:pt x="0" y="0"/>
                      </a:moveTo>
                      <a:lnTo>
                        <a:pt x="268" y="26"/>
                      </a:lnTo>
                      <a:lnTo>
                        <a:pt x="266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36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4" name="Freeform 112"/>
                <p:cNvSpPr>
                  <a:spLocks/>
                </p:cNvSpPr>
                <p:nvPr/>
              </p:nvSpPr>
              <p:spPr bwMode="auto">
                <a:xfrm>
                  <a:off x="2894" y="822"/>
                  <a:ext cx="266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26"/>
                    </a:cxn>
                    <a:cxn ang="0">
                      <a:pos x="264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30">
                      <a:moveTo>
                        <a:pt x="0" y="0"/>
                      </a:moveTo>
                      <a:lnTo>
                        <a:pt x="266" y="26"/>
                      </a:lnTo>
                      <a:lnTo>
                        <a:pt x="264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39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5" name="Freeform 113"/>
                <p:cNvSpPr>
                  <a:spLocks/>
                </p:cNvSpPr>
                <p:nvPr/>
              </p:nvSpPr>
              <p:spPr bwMode="auto">
                <a:xfrm>
                  <a:off x="2894" y="824"/>
                  <a:ext cx="266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26"/>
                    </a:cxn>
                    <a:cxn ang="0">
                      <a:pos x="264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30">
                      <a:moveTo>
                        <a:pt x="0" y="0"/>
                      </a:moveTo>
                      <a:lnTo>
                        <a:pt x="266" y="26"/>
                      </a:lnTo>
                      <a:lnTo>
                        <a:pt x="264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63A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6" name="Freeform 114"/>
                <p:cNvSpPr>
                  <a:spLocks/>
                </p:cNvSpPr>
                <p:nvPr/>
              </p:nvSpPr>
              <p:spPr bwMode="auto">
                <a:xfrm>
                  <a:off x="2894" y="826"/>
                  <a:ext cx="26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4" y="26"/>
                    </a:cxn>
                    <a:cxn ang="0">
                      <a:pos x="262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4" h="30">
                      <a:moveTo>
                        <a:pt x="0" y="0"/>
                      </a:moveTo>
                      <a:lnTo>
                        <a:pt x="264" y="26"/>
                      </a:lnTo>
                      <a:lnTo>
                        <a:pt x="262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93C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7" name="Freeform 115"/>
                <p:cNvSpPr>
                  <a:spLocks/>
                </p:cNvSpPr>
                <p:nvPr/>
              </p:nvSpPr>
              <p:spPr bwMode="auto">
                <a:xfrm>
                  <a:off x="2894" y="828"/>
                  <a:ext cx="26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4" y="26"/>
                    </a:cxn>
                    <a:cxn ang="0">
                      <a:pos x="260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4" h="30">
                      <a:moveTo>
                        <a:pt x="0" y="0"/>
                      </a:moveTo>
                      <a:lnTo>
                        <a:pt x="264" y="26"/>
                      </a:lnTo>
                      <a:lnTo>
                        <a:pt x="260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3E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8" name="Freeform 116"/>
                <p:cNvSpPr>
                  <a:spLocks/>
                </p:cNvSpPr>
                <p:nvPr/>
              </p:nvSpPr>
              <p:spPr bwMode="auto">
                <a:xfrm>
                  <a:off x="2894" y="830"/>
                  <a:ext cx="26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26"/>
                    </a:cxn>
                    <a:cxn ang="0">
                      <a:pos x="260" y="3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30">
                      <a:moveTo>
                        <a:pt x="0" y="0"/>
                      </a:moveTo>
                      <a:lnTo>
                        <a:pt x="262" y="26"/>
                      </a:lnTo>
                      <a:lnTo>
                        <a:pt x="260" y="3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3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9" name="Freeform 117"/>
                <p:cNvSpPr>
                  <a:spLocks/>
                </p:cNvSpPr>
                <p:nvPr/>
              </p:nvSpPr>
              <p:spPr bwMode="auto">
                <a:xfrm>
                  <a:off x="2894" y="832"/>
                  <a:ext cx="26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0" y="26"/>
                    </a:cxn>
                    <a:cxn ang="0">
                      <a:pos x="258" y="30"/>
                    </a:cxn>
                    <a:cxn ang="0">
                      <a:pos x="258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30">
                      <a:moveTo>
                        <a:pt x="0" y="0"/>
                      </a:moveTo>
                      <a:lnTo>
                        <a:pt x="260" y="26"/>
                      </a:lnTo>
                      <a:lnTo>
                        <a:pt x="258" y="30"/>
                      </a:lnTo>
                      <a:lnTo>
                        <a:pt x="258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241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0" name="Freeform 118"/>
                <p:cNvSpPr>
                  <a:spLocks/>
                </p:cNvSpPr>
                <p:nvPr/>
              </p:nvSpPr>
              <p:spPr bwMode="auto">
                <a:xfrm>
                  <a:off x="2894" y="834"/>
                  <a:ext cx="26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0" y="26"/>
                    </a:cxn>
                    <a:cxn ang="0">
                      <a:pos x="258" y="28"/>
                    </a:cxn>
                    <a:cxn ang="0">
                      <a:pos x="258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30">
                      <a:moveTo>
                        <a:pt x="0" y="0"/>
                      </a:moveTo>
                      <a:lnTo>
                        <a:pt x="260" y="26"/>
                      </a:lnTo>
                      <a:lnTo>
                        <a:pt x="258" y="28"/>
                      </a:lnTo>
                      <a:lnTo>
                        <a:pt x="258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542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1" name="Freeform 119"/>
                <p:cNvSpPr>
                  <a:spLocks/>
                </p:cNvSpPr>
                <p:nvPr/>
              </p:nvSpPr>
              <p:spPr bwMode="auto">
                <a:xfrm>
                  <a:off x="2894" y="836"/>
                  <a:ext cx="258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26"/>
                    </a:cxn>
                    <a:cxn ang="0">
                      <a:pos x="256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30">
                      <a:moveTo>
                        <a:pt x="0" y="0"/>
                      </a:moveTo>
                      <a:lnTo>
                        <a:pt x="258" y="26"/>
                      </a:lnTo>
                      <a:lnTo>
                        <a:pt x="256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43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2" name="Freeform 120"/>
                <p:cNvSpPr>
                  <a:spLocks/>
                </p:cNvSpPr>
                <p:nvPr/>
              </p:nvSpPr>
              <p:spPr bwMode="auto">
                <a:xfrm>
                  <a:off x="2894" y="838"/>
                  <a:ext cx="258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26"/>
                    </a:cxn>
                    <a:cxn ang="0">
                      <a:pos x="254" y="3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30">
                      <a:moveTo>
                        <a:pt x="0" y="0"/>
                      </a:moveTo>
                      <a:lnTo>
                        <a:pt x="258" y="26"/>
                      </a:lnTo>
                      <a:lnTo>
                        <a:pt x="254" y="3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A44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3" name="Freeform 121"/>
                <p:cNvSpPr>
                  <a:spLocks/>
                </p:cNvSpPr>
                <p:nvPr/>
              </p:nvSpPr>
              <p:spPr bwMode="auto">
                <a:xfrm>
                  <a:off x="2894" y="840"/>
                  <a:ext cx="256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6" y="26"/>
                    </a:cxn>
                    <a:cxn ang="0">
                      <a:pos x="252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6" h="30">
                      <a:moveTo>
                        <a:pt x="0" y="0"/>
                      </a:moveTo>
                      <a:lnTo>
                        <a:pt x="256" y="26"/>
                      </a:lnTo>
                      <a:lnTo>
                        <a:pt x="252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C46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4" name="Freeform 122"/>
                <p:cNvSpPr>
                  <a:spLocks/>
                </p:cNvSpPr>
                <p:nvPr/>
              </p:nvSpPr>
              <p:spPr bwMode="auto">
                <a:xfrm>
                  <a:off x="2894" y="842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4" y="26"/>
                    </a:cxn>
                    <a:cxn ang="0">
                      <a:pos x="252" y="30"/>
                    </a:cxn>
                    <a:cxn ang="0">
                      <a:pos x="0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4" h="30">
                      <a:moveTo>
                        <a:pt x="0" y="0"/>
                      </a:moveTo>
                      <a:lnTo>
                        <a:pt x="254" y="26"/>
                      </a:lnTo>
                      <a:lnTo>
                        <a:pt x="252" y="30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E46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5" name="Freeform 123"/>
                <p:cNvSpPr>
                  <a:spLocks/>
                </p:cNvSpPr>
                <p:nvPr/>
              </p:nvSpPr>
              <p:spPr bwMode="auto">
                <a:xfrm>
                  <a:off x="2894" y="844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2" y="26"/>
                    </a:cxn>
                    <a:cxn ang="0">
                      <a:pos x="250" y="30"/>
                    </a:cxn>
                    <a:cxn ang="0">
                      <a:pos x="0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2" h="30">
                      <a:moveTo>
                        <a:pt x="0" y="0"/>
                      </a:moveTo>
                      <a:lnTo>
                        <a:pt x="252" y="26"/>
                      </a:lnTo>
                      <a:lnTo>
                        <a:pt x="250" y="30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1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6" name="Freeform 124"/>
                <p:cNvSpPr>
                  <a:spLocks/>
                </p:cNvSpPr>
                <p:nvPr/>
              </p:nvSpPr>
              <p:spPr bwMode="auto">
                <a:xfrm>
                  <a:off x="2894" y="848"/>
                  <a:ext cx="252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2" y="24"/>
                    </a:cxn>
                    <a:cxn ang="0">
                      <a:pos x="248" y="28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2" h="28">
                      <a:moveTo>
                        <a:pt x="0" y="0"/>
                      </a:moveTo>
                      <a:lnTo>
                        <a:pt x="252" y="24"/>
                      </a:lnTo>
                      <a:lnTo>
                        <a:pt x="248" y="28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3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7" name="Freeform 125"/>
                <p:cNvSpPr>
                  <a:spLocks/>
                </p:cNvSpPr>
                <p:nvPr/>
              </p:nvSpPr>
              <p:spPr bwMode="auto">
                <a:xfrm>
                  <a:off x="2894" y="850"/>
                  <a:ext cx="250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0" y="24"/>
                    </a:cxn>
                    <a:cxn ang="0">
                      <a:pos x="248" y="26"/>
                    </a:cxn>
                    <a:cxn ang="0">
                      <a:pos x="248" y="28"/>
                    </a:cxn>
                    <a:cxn ang="0">
                      <a:pos x="2" y="4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0" h="28">
                      <a:moveTo>
                        <a:pt x="0" y="0"/>
                      </a:moveTo>
                      <a:lnTo>
                        <a:pt x="250" y="24"/>
                      </a:lnTo>
                      <a:lnTo>
                        <a:pt x="248" y="26"/>
                      </a:lnTo>
                      <a:lnTo>
                        <a:pt x="248" y="28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549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8" name="Freeform 126"/>
                <p:cNvSpPr>
                  <a:spLocks/>
                </p:cNvSpPr>
                <p:nvPr/>
              </p:nvSpPr>
              <p:spPr bwMode="auto">
                <a:xfrm>
                  <a:off x="2896" y="852"/>
                  <a:ext cx="246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24"/>
                    </a:cxn>
                    <a:cxn ang="0">
                      <a:pos x="246" y="24"/>
                    </a:cxn>
                    <a:cxn ang="0">
                      <a:pos x="244" y="2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28">
                      <a:moveTo>
                        <a:pt x="0" y="0"/>
                      </a:moveTo>
                      <a:lnTo>
                        <a:pt x="246" y="24"/>
                      </a:lnTo>
                      <a:lnTo>
                        <a:pt x="246" y="24"/>
                      </a:lnTo>
                      <a:lnTo>
                        <a:pt x="244" y="28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9" name="Freeform 127"/>
                <p:cNvSpPr>
                  <a:spLocks/>
                </p:cNvSpPr>
                <p:nvPr/>
              </p:nvSpPr>
              <p:spPr bwMode="auto">
                <a:xfrm>
                  <a:off x="2896" y="854"/>
                  <a:ext cx="246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24"/>
                    </a:cxn>
                    <a:cxn ang="0">
                      <a:pos x="242" y="2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26">
                      <a:moveTo>
                        <a:pt x="0" y="0"/>
                      </a:moveTo>
                      <a:lnTo>
                        <a:pt x="246" y="24"/>
                      </a:lnTo>
                      <a:lnTo>
                        <a:pt x="242" y="2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A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0" name="Freeform 128"/>
                <p:cNvSpPr>
                  <a:spLocks/>
                </p:cNvSpPr>
                <p:nvPr/>
              </p:nvSpPr>
              <p:spPr bwMode="auto">
                <a:xfrm>
                  <a:off x="2896" y="856"/>
                  <a:ext cx="244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4" y="24"/>
                    </a:cxn>
                    <a:cxn ang="0">
                      <a:pos x="240" y="2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4" h="26">
                      <a:moveTo>
                        <a:pt x="0" y="0"/>
                      </a:moveTo>
                      <a:lnTo>
                        <a:pt x="244" y="24"/>
                      </a:lnTo>
                      <a:lnTo>
                        <a:pt x="240" y="2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D4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1" name="Freeform 129"/>
                <p:cNvSpPr>
                  <a:spLocks/>
                </p:cNvSpPr>
                <p:nvPr/>
              </p:nvSpPr>
              <p:spPr bwMode="auto">
                <a:xfrm>
                  <a:off x="2896" y="858"/>
                  <a:ext cx="242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2" y="22"/>
                    </a:cxn>
                    <a:cxn ang="0">
                      <a:pos x="238" y="2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2" h="26">
                      <a:moveTo>
                        <a:pt x="0" y="0"/>
                      </a:moveTo>
                      <a:lnTo>
                        <a:pt x="242" y="22"/>
                      </a:lnTo>
                      <a:lnTo>
                        <a:pt x="238" y="2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4B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2" name="Freeform 130"/>
                <p:cNvSpPr>
                  <a:spLocks/>
                </p:cNvSpPr>
                <p:nvPr/>
              </p:nvSpPr>
              <p:spPr bwMode="auto">
                <a:xfrm>
                  <a:off x="2898" y="860"/>
                  <a:ext cx="238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8" y="22"/>
                    </a:cxn>
                    <a:cxn ang="0">
                      <a:pos x="234" y="2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8" h="26">
                      <a:moveTo>
                        <a:pt x="0" y="0"/>
                      </a:moveTo>
                      <a:lnTo>
                        <a:pt x="238" y="22"/>
                      </a:lnTo>
                      <a:lnTo>
                        <a:pt x="234" y="2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4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3" name="Freeform 131"/>
                <p:cNvSpPr>
                  <a:spLocks/>
                </p:cNvSpPr>
                <p:nvPr/>
              </p:nvSpPr>
              <p:spPr bwMode="auto">
                <a:xfrm>
                  <a:off x="2898" y="862"/>
                  <a:ext cx="236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6" y="22"/>
                    </a:cxn>
                    <a:cxn ang="0">
                      <a:pos x="232" y="2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6" h="26">
                      <a:moveTo>
                        <a:pt x="0" y="0"/>
                      </a:moveTo>
                      <a:lnTo>
                        <a:pt x="236" y="22"/>
                      </a:lnTo>
                      <a:lnTo>
                        <a:pt x="232" y="2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4B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4" name="Freeform 132"/>
                <p:cNvSpPr>
                  <a:spLocks/>
                </p:cNvSpPr>
                <p:nvPr/>
              </p:nvSpPr>
              <p:spPr bwMode="auto">
                <a:xfrm>
                  <a:off x="2898" y="864"/>
                  <a:ext cx="234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4" y="22"/>
                    </a:cxn>
                    <a:cxn ang="0">
                      <a:pos x="232" y="24"/>
                    </a:cxn>
                    <a:cxn ang="0">
                      <a:pos x="230" y="2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4" h="26">
                      <a:moveTo>
                        <a:pt x="0" y="0"/>
                      </a:moveTo>
                      <a:lnTo>
                        <a:pt x="234" y="22"/>
                      </a:lnTo>
                      <a:lnTo>
                        <a:pt x="232" y="24"/>
                      </a:lnTo>
                      <a:lnTo>
                        <a:pt x="230" y="2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4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5" name="Freeform 133"/>
                <p:cNvSpPr>
                  <a:spLocks/>
                </p:cNvSpPr>
                <p:nvPr/>
              </p:nvSpPr>
              <p:spPr bwMode="auto">
                <a:xfrm>
                  <a:off x="2900" y="866"/>
                  <a:ext cx="230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0" y="22"/>
                    </a:cxn>
                    <a:cxn ang="0">
                      <a:pos x="230" y="22"/>
                    </a:cxn>
                    <a:cxn ang="0">
                      <a:pos x="226" y="26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0" h="26">
                      <a:moveTo>
                        <a:pt x="0" y="0"/>
                      </a:moveTo>
                      <a:lnTo>
                        <a:pt x="230" y="22"/>
                      </a:lnTo>
                      <a:lnTo>
                        <a:pt x="230" y="22"/>
                      </a:lnTo>
                      <a:lnTo>
                        <a:pt x="226" y="2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4B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6" name="Freeform 134"/>
                <p:cNvSpPr>
                  <a:spLocks/>
                </p:cNvSpPr>
                <p:nvPr/>
              </p:nvSpPr>
              <p:spPr bwMode="auto">
                <a:xfrm>
                  <a:off x="2900" y="868"/>
                  <a:ext cx="228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8" y="22"/>
                    </a:cxn>
                    <a:cxn ang="0">
                      <a:pos x="224" y="2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8" h="26">
                      <a:moveTo>
                        <a:pt x="0" y="0"/>
                      </a:moveTo>
                      <a:lnTo>
                        <a:pt x="228" y="22"/>
                      </a:lnTo>
                      <a:lnTo>
                        <a:pt x="224" y="26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C4B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7" name="Freeform 135"/>
                <p:cNvSpPr>
                  <a:spLocks/>
                </p:cNvSpPr>
                <p:nvPr/>
              </p:nvSpPr>
              <p:spPr bwMode="auto">
                <a:xfrm>
                  <a:off x="2902" y="870"/>
                  <a:ext cx="224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4" y="22"/>
                    </a:cxn>
                    <a:cxn ang="0">
                      <a:pos x="220" y="2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4" h="26">
                      <a:moveTo>
                        <a:pt x="0" y="0"/>
                      </a:moveTo>
                      <a:lnTo>
                        <a:pt x="224" y="22"/>
                      </a:lnTo>
                      <a:lnTo>
                        <a:pt x="220" y="2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E4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8" name="Freeform 136"/>
                <p:cNvSpPr>
                  <a:spLocks/>
                </p:cNvSpPr>
                <p:nvPr/>
              </p:nvSpPr>
              <p:spPr bwMode="auto">
                <a:xfrm>
                  <a:off x="2904" y="872"/>
                  <a:ext cx="220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0" y="22"/>
                    </a:cxn>
                    <a:cxn ang="0">
                      <a:pos x="216" y="2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0" h="26">
                      <a:moveTo>
                        <a:pt x="0" y="0"/>
                      </a:moveTo>
                      <a:lnTo>
                        <a:pt x="220" y="22"/>
                      </a:lnTo>
                      <a:lnTo>
                        <a:pt x="216" y="2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34F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9" name="Freeform 137"/>
                <p:cNvSpPr>
                  <a:spLocks/>
                </p:cNvSpPr>
                <p:nvPr/>
              </p:nvSpPr>
              <p:spPr bwMode="auto">
                <a:xfrm>
                  <a:off x="2904" y="874"/>
                  <a:ext cx="218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8" y="22"/>
                    </a:cxn>
                    <a:cxn ang="0">
                      <a:pos x="216" y="24"/>
                    </a:cxn>
                    <a:cxn ang="0">
                      <a:pos x="214" y="26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8" h="26">
                      <a:moveTo>
                        <a:pt x="0" y="0"/>
                      </a:moveTo>
                      <a:lnTo>
                        <a:pt x="218" y="22"/>
                      </a:lnTo>
                      <a:lnTo>
                        <a:pt x="216" y="24"/>
                      </a:lnTo>
                      <a:lnTo>
                        <a:pt x="214" y="2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A53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0" name="Freeform 138"/>
                <p:cNvSpPr>
                  <a:spLocks/>
                </p:cNvSpPr>
                <p:nvPr/>
              </p:nvSpPr>
              <p:spPr bwMode="auto">
                <a:xfrm>
                  <a:off x="2906" y="876"/>
                  <a:ext cx="214" cy="2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4" y="22"/>
                    </a:cxn>
                    <a:cxn ang="0">
                      <a:pos x="214" y="22"/>
                    </a:cxn>
                    <a:cxn ang="0">
                      <a:pos x="208" y="24"/>
                    </a:cxn>
                    <a:cxn ang="0">
                      <a:pos x="6" y="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4" h="24">
                      <a:moveTo>
                        <a:pt x="0" y="0"/>
                      </a:moveTo>
                      <a:lnTo>
                        <a:pt x="214" y="22"/>
                      </a:lnTo>
                      <a:lnTo>
                        <a:pt x="214" y="22"/>
                      </a:lnTo>
                      <a:lnTo>
                        <a:pt x="208" y="24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56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1" name="Freeform 139"/>
                <p:cNvSpPr>
                  <a:spLocks/>
                </p:cNvSpPr>
                <p:nvPr/>
              </p:nvSpPr>
              <p:spPr bwMode="auto">
                <a:xfrm>
                  <a:off x="2908" y="878"/>
                  <a:ext cx="210" cy="2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0" y="22"/>
                    </a:cxn>
                    <a:cxn ang="0">
                      <a:pos x="204" y="24"/>
                    </a:cxn>
                    <a:cxn ang="0">
                      <a:pos x="8" y="6"/>
                    </a:cxn>
                    <a:cxn ang="0">
                      <a:pos x="6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0" h="24">
                      <a:moveTo>
                        <a:pt x="0" y="0"/>
                      </a:moveTo>
                      <a:lnTo>
                        <a:pt x="210" y="22"/>
                      </a:lnTo>
                      <a:lnTo>
                        <a:pt x="204" y="24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45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2" name="Freeform 140"/>
                <p:cNvSpPr>
                  <a:spLocks/>
                </p:cNvSpPr>
                <p:nvPr/>
              </p:nvSpPr>
              <p:spPr bwMode="auto">
                <a:xfrm>
                  <a:off x="2912" y="882"/>
                  <a:ext cx="202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2" y="18"/>
                    </a:cxn>
                    <a:cxn ang="0">
                      <a:pos x="196" y="22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2" h="22">
                      <a:moveTo>
                        <a:pt x="0" y="0"/>
                      </a:moveTo>
                      <a:lnTo>
                        <a:pt x="202" y="18"/>
                      </a:lnTo>
                      <a:lnTo>
                        <a:pt x="196" y="22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A5E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3" name="Freeform 141"/>
                <p:cNvSpPr>
                  <a:spLocks/>
                </p:cNvSpPr>
                <p:nvPr/>
              </p:nvSpPr>
              <p:spPr bwMode="auto">
                <a:xfrm>
                  <a:off x="2916" y="884"/>
                  <a:ext cx="19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96" y="18"/>
                    </a:cxn>
                    <a:cxn ang="0">
                      <a:pos x="190" y="22"/>
                    </a:cxn>
                    <a:cxn ang="0">
                      <a:pos x="188" y="22"/>
                    </a:cxn>
                    <a:cxn ang="0">
                      <a:pos x="12" y="4"/>
                    </a:cxn>
                    <a:cxn ang="0">
                      <a:pos x="6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96" h="22">
                      <a:moveTo>
                        <a:pt x="0" y="0"/>
                      </a:moveTo>
                      <a:lnTo>
                        <a:pt x="196" y="18"/>
                      </a:lnTo>
                      <a:lnTo>
                        <a:pt x="190" y="22"/>
                      </a:lnTo>
                      <a:lnTo>
                        <a:pt x="188" y="22"/>
                      </a:lnTo>
                      <a:lnTo>
                        <a:pt x="12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163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4" name="Freeform 142"/>
                <p:cNvSpPr>
                  <a:spLocks/>
                </p:cNvSpPr>
                <p:nvPr/>
              </p:nvSpPr>
              <p:spPr bwMode="auto">
                <a:xfrm>
                  <a:off x="2922" y="886"/>
                  <a:ext cx="18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86" y="18"/>
                    </a:cxn>
                    <a:cxn ang="0">
                      <a:pos x="184" y="20"/>
                    </a:cxn>
                    <a:cxn ang="0">
                      <a:pos x="178" y="22"/>
                    </a:cxn>
                    <a:cxn ang="0">
                      <a:pos x="14" y="6"/>
                    </a:cxn>
                    <a:cxn ang="0">
                      <a:pos x="8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6" h="22">
                      <a:moveTo>
                        <a:pt x="0" y="0"/>
                      </a:moveTo>
                      <a:lnTo>
                        <a:pt x="186" y="18"/>
                      </a:lnTo>
                      <a:lnTo>
                        <a:pt x="184" y="20"/>
                      </a:lnTo>
                      <a:lnTo>
                        <a:pt x="178" y="22"/>
                      </a:lnTo>
                      <a:lnTo>
                        <a:pt x="14" y="6"/>
                      </a:ln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67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5" name="Freeform 143"/>
                <p:cNvSpPr>
                  <a:spLocks/>
                </p:cNvSpPr>
                <p:nvPr/>
              </p:nvSpPr>
              <p:spPr bwMode="auto">
                <a:xfrm>
                  <a:off x="2928" y="888"/>
                  <a:ext cx="17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6" y="18"/>
                    </a:cxn>
                    <a:cxn ang="0">
                      <a:pos x="168" y="22"/>
                    </a:cxn>
                    <a:cxn ang="0">
                      <a:pos x="16" y="6"/>
                    </a:cxn>
                    <a:cxn ang="0">
                      <a:pos x="12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76" h="22">
                      <a:moveTo>
                        <a:pt x="0" y="0"/>
                      </a:moveTo>
                      <a:lnTo>
                        <a:pt x="176" y="18"/>
                      </a:lnTo>
                      <a:lnTo>
                        <a:pt x="168" y="22"/>
                      </a:lnTo>
                      <a:lnTo>
                        <a:pt x="16" y="6"/>
                      </a:lnTo>
                      <a:lnTo>
                        <a:pt x="1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F6C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6" name="Freeform 144"/>
                <p:cNvSpPr>
                  <a:spLocks/>
                </p:cNvSpPr>
                <p:nvPr/>
              </p:nvSpPr>
              <p:spPr bwMode="auto">
                <a:xfrm>
                  <a:off x="2936" y="892"/>
                  <a:ext cx="164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4" y="16"/>
                    </a:cxn>
                    <a:cxn ang="0">
                      <a:pos x="158" y="18"/>
                    </a:cxn>
                    <a:cxn ang="0">
                      <a:pos x="154" y="18"/>
                    </a:cxn>
                    <a:cxn ang="0">
                      <a:pos x="20" y="6"/>
                    </a:cxn>
                    <a:cxn ang="0">
                      <a:pos x="16" y="4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64" h="18">
                      <a:moveTo>
                        <a:pt x="0" y="0"/>
                      </a:moveTo>
                      <a:lnTo>
                        <a:pt x="164" y="16"/>
                      </a:lnTo>
                      <a:lnTo>
                        <a:pt x="158" y="18"/>
                      </a:lnTo>
                      <a:lnTo>
                        <a:pt x="154" y="18"/>
                      </a:lnTo>
                      <a:lnTo>
                        <a:pt x="20" y="6"/>
                      </a:lnTo>
                      <a:lnTo>
                        <a:pt x="1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67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7" name="Freeform 145"/>
                <p:cNvSpPr>
                  <a:spLocks/>
                </p:cNvSpPr>
                <p:nvPr/>
              </p:nvSpPr>
              <p:spPr bwMode="auto">
                <a:xfrm>
                  <a:off x="2944" y="894"/>
                  <a:ext cx="152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2" y="16"/>
                    </a:cxn>
                    <a:cxn ang="0">
                      <a:pos x="150" y="16"/>
                    </a:cxn>
                    <a:cxn ang="0">
                      <a:pos x="138" y="18"/>
                    </a:cxn>
                    <a:cxn ang="0">
                      <a:pos x="26" y="8"/>
                    </a:cxn>
                    <a:cxn ang="0">
                      <a:pos x="20" y="6"/>
                    </a:cxn>
                    <a:cxn ang="0">
                      <a:pos x="8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2" h="18">
                      <a:moveTo>
                        <a:pt x="0" y="0"/>
                      </a:moveTo>
                      <a:lnTo>
                        <a:pt x="152" y="16"/>
                      </a:lnTo>
                      <a:lnTo>
                        <a:pt x="150" y="16"/>
                      </a:lnTo>
                      <a:lnTo>
                        <a:pt x="138" y="18"/>
                      </a:lnTo>
                      <a:lnTo>
                        <a:pt x="26" y="8"/>
                      </a:lnTo>
                      <a:lnTo>
                        <a:pt x="20" y="6"/>
                      </a:lnTo>
                      <a:lnTo>
                        <a:pt x="8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D76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8" name="Freeform 146"/>
                <p:cNvSpPr>
                  <a:spLocks/>
                </p:cNvSpPr>
                <p:nvPr/>
              </p:nvSpPr>
              <p:spPr bwMode="auto">
                <a:xfrm>
                  <a:off x="2956" y="898"/>
                  <a:ext cx="134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4" y="12"/>
                    </a:cxn>
                    <a:cxn ang="0">
                      <a:pos x="122" y="14"/>
                    </a:cxn>
                    <a:cxn ang="0">
                      <a:pos x="114" y="14"/>
                    </a:cxn>
                    <a:cxn ang="0">
                      <a:pos x="112" y="14"/>
                    </a:cxn>
                    <a:cxn ang="0">
                      <a:pos x="34" y="8"/>
                    </a:cxn>
                    <a:cxn ang="0">
                      <a:pos x="22" y="4"/>
                    </a:cxn>
                    <a:cxn ang="0">
                      <a:pos x="8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4" h="14">
                      <a:moveTo>
                        <a:pt x="0" y="0"/>
                      </a:moveTo>
                      <a:lnTo>
                        <a:pt x="134" y="12"/>
                      </a:lnTo>
                      <a:lnTo>
                        <a:pt x="122" y="14"/>
                      </a:lnTo>
                      <a:lnTo>
                        <a:pt x="114" y="14"/>
                      </a:lnTo>
                      <a:lnTo>
                        <a:pt x="112" y="14"/>
                      </a:lnTo>
                      <a:lnTo>
                        <a:pt x="34" y="8"/>
                      </a:lnTo>
                      <a:lnTo>
                        <a:pt x="22" y="4"/>
                      </a:lnTo>
                      <a:lnTo>
                        <a:pt x="8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67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9" name="Freeform 147"/>
                <p:cNvSpPr>
                  <a:spLocks/>
                </p:cNvSpPr>
                <p:nvPr/>
              </p:nvSpPr>
              <p:spPr bwMode="auto">
                <a:xfrm>
                  <a:off x="2970" y="902"/>
                  <a:ext cx="112" cy="1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2" y="10"/>
                    </a:cxn>
                    <a:cxn ang="0">
                      <a:pos x="108" y="10"/>
                    </a:cxn>
                    <a:cxn ang="0">
                      <a:pos x="100" y="10"/>
                    </a:cxn>
                    <a:cxn ang="0">
                      <a:pos x="88" y="10"/>
                    </a:cxn>
                    <a:cxn ang="0">
                      <a:pos x="76" y="10"/>
                    </a:cxn>
                    <a:cxn ang="0">
                      <a:pos x="64" y="10"/>
                    </a:cxn>
                    <a:cxn ang="0">
                      <a:pos x="50" y="8"/>
                    </a:cxn>
                    <a:cxn ang="0">
                      <a:pos x="36" y="6"/>
                    </a:cxn>
                    <a:cxn ang="0">
                      <a:pos x="22" y="4"/>
                    </a:cxn>
                    <a:cxn ang="0">
                      <a:pos x="8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2" h="10">
                      <a:moveTo>
                        <a:pt x="0" y="0"/>
                      </a:moveTo>
                      <a:lnTo>
                        <a:pt x="112" y="10"/>
                      </a:lnTo>
                      <a:lnTo>
                        <a:pt x="108" y="10"/>
                      </a:lnTo>
                      <a:lnTo>
                        <a:pt x="100" y="10"/>
                      </a:lnTo>
                      <a:lnTo>
                        <a:pt x="88" y="10"/>
                      </a:lnTo>
                      <a:lnTo>
                        <a:pt x="76" y="10"/>
                      </a:lnTo>
                      <a:lnTo>
                        <a:pt x="64" y="10"/>
                      </a:lnTo>
                      <a:lnTo>
                        <a:pt x="50" y="8"/>
                      </a:lnTo>
                      <a:lnTo>
                        <a:pt x="36" y="6"/>
                      </a:lnTo>
                      <a:lnTo>
                        <a:pt x="22" y="4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7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0" name="Freeform 148"/>
                <p:cNvSpPr>
                  <a:spLocks/>
                </p:cNvSpPr>
                <p:nvPr/>
              </p:nvSpPr>
              <p:spPr bwMode="auto">
                <a:xfrm>
                  <a:off x="2990" y="906"/>
                  <a:ext cx="78" cy="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8" y="6"/>
                    </a:cxn>
                    <a:cxn ang="0">
                      <a:pos x="68" y="6"/>
                    </a:cxn>
                    <a:cxn ang="0">
                      <a:pos x="56" y="6"/>
                    </a:cxn>
                    <a:cxn ang="0">
                      <a:pos x="44" y="6"/>
                    </a:cxn>
                    <a:cxn ang="0">
                      <a:pos x="30" y="4"/>
                    </a:cxn>
                    <a:cxn ang="0">
                      <a:pos x="16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8" h="6">
                      <a:moveTo>
                        <a:pt x="0" y="0"/>
                      </a:moveTo>
                      <a:lnTo>
                        <a:pt x="78" y="6"/>
                      </a:lnTo>
                      <a:lnTo>
                        <a:pt x="68" y="6"/>
                      </a:lnTo>
                      <a:lnTo>
                        <a:pt x="56" y="6"/>
                      </a:lnTo>
                      <a:lnTo>
                        <a:pt x="44" y="6"/>
                      </a:lnTo>
                      <a:lnTo>
                        <a:pt x="30" y="4"/>
                      </a:lnTo>
                      <a:lnTo>
                        <a:pt x="16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1" name="Freeform 149"/>
                <p:cNvSpPr>
                  <a:spLocks/>
                </p:cNvSpPr>
                <p:nvPr/>
              </p:nvSpPr>
              <p:spPr bwMode="auto">
                <a:xfrm>
                  <a:off x="3264" y="764"/>
                  <a:ext cx="298" cy="216"/>
                </a:xfrm>
                <a:custGeom>
                  <a:avLst/>
                  <a:gdLst/>
                  <a:ahLst/>
                  <a:cxnLst>
                    <a:cxn ang="0">
                      <a:pos x="184" y="216"/>
                    </a:cxn>
                    <a:cxn ang="0">
                      <a:pos x="208" y="216"/>
                    </a:cxn>
                    <a:cxn ang="0">
                      <a:pos x="230" y="216"/>
                    </a:cxn>
                    <a:cxn ang="0">
                      <a:pos x="244" y="212"/>
                    </a:cxn>
                    <a:cxn ang="0">
                      <a:pos x="252" y="208"/>
                    </a:cxn>
                    <a:cxn ang="0">
                      <a:pos x="262" y="198"/>
                    </a:cxn>
                    <a:cxn ang="0">
                      <a:pos x="270" y="186"/>
                    </a:cxn>
                    <a:cxn ang="0">
                      <a:pos x="278" y="170"/>
                    </a:cxn>
                    <a:cxn ang="0">
                      <a:pos x="282" y="152"/>
                    </a:cxn>
                    <a:cxn ang="0">
                      <a:pos x="288" y="132"/>
                    </a:cxn>
                    <a:cxn ang="0">
                      <a:pos x="290" y="124"/>
                    </a:cxn>
                    <a:cxn ang="0">
                      <a:pos x="292" y="114"/>
                    </a:cxn>
                    <a:cxn ang="0">
                      <a:pos x="292" y="106"/>
                    </a:cxn>
                    <a:cxn ang="0">
                      <a:pos x="294" y="100"/>
                    </a:cxn>
                    <a:cxn ang="0">
                      <a:pos x="296" y="94"/>
                    </a:cxn>
                    <a:cxn ang="0">
                      <a:pos x="296" y="90"/>
                    </a:cxn>
                    <a:cxn ang="0">
                      <a:pos x="296" y="84"/>
                    </a:cxn>
                    <a:cxn ang="0">
                      <a:pos x="298" y="74"/>
                    </a:cxn>
                    <a:cxn ang="0">
                      <a:pos x="292" y="58"/>
                    </a:cxn>
                    <a:cxn ang="0">
                      <a:pos x="280" y="44"/>
                    </a:cxn>
                    <a:cxn ang="0">
                      <a:pos x="264" y="34"/>
                    </a:cxn>
                    <a:cxn ang="0">
                      <a:pos x="244" y="24"/>
                    </a:cxn>
                    <a:cxn ang="0">
                      <a:pos x="220" y="14"/>
                    </a:cxn>
                    <a:cxn ang="0">
                      <a:pos x="194" y="8"/>
                    </a:cxn>
                    <a:cxn ang="0">
                      <a:pos x="168" y="4"/>
                    </a:cxn>
                    <a:cxn ang="0">
                      <a:pos x="140" y="0"/>
                    </a:cxn>
                    <a:cxn ang="0">
                      <a:pos x="114" y="0"/>
                    </a:cxn>
                    <a:cxn ang="0">
                      <a:pos x="88" y="0"/>
                    </a:cxn>
                    <a:cxn ang="0">
                      <a:pos x="64" y="4"/>
                    </a:cxn>
                    <a:cxn ang="0">
                      <a:pos x="42" y="10"/>
                    </a:cxn>
                    <a:cxn ang="0">
                      <a:pos x="24" y="18"/>
                    </a:cxn>
                    <a:cxn ang="0">
                      <a:pos x="10" y="30"/>
                    </a:cxn>
                    <a:cxn ang="0">
                      <a:pos x="2" y="46"/>
                    </a:cxn>
                    <a:cxn ang="0">
                      <a:pos x="0" y="58"/>
                    </a:cxn>
                    <a:cxn ang="0">
                      <a:pos x="0" y="62"/>
                    </a:cxn>
                    <a:cxn ang="0">
                      <a:pos x="0" y="68"/>
                    </a:cxn>
                    <a:cxn ang="0">
                      <a:pos x="0" y="74"/>
                    </a:cxn>
                    <a:cxn ang="0">
                      <a:pos x="2" y="78"/>
                    </a:cxn>
                    <a:cxn ang="0">
                      <a:pos x="2" y="84"/>
                    </a:cxn>
                    <a:cxn ang="0">
                      <a:pos x="2" y="90"/>
                    </a:cxn>
                    <a:cxn ang="0">
                      <a:pos x="4" y="96"/>
                    </a:cxn>
                    <a:cxn ang="0">
                      <a:pos x="10" y="118"/>
                    </a:cxn>
                    <a:cxn ang="0">
                      <a:pos x="22" y="152"/>
                    </a:cxn>
                    <a:cxn ang="0">
                      <a:pos x="42" y="176"/>
                    </a:cxn>
                    <a:cxn ang="0">
                      <a:pos x="70" y="194"/>
                    </a:cxn>
                    <a:cxn ang="0">
                      <a:pos x="88" y="200"/>
                    </a:cxn>
                    <a:cxn ang="0">
                      <a:pos x="114" y="206"/>
                    </a:cxn>
                    <a:cxn ang="0">
                      <a:pos x="142" y="210"/>
                    </a:cxn>
                    <a:cxn ang="0">
                      <a:pos x="170" y="214"/>
                    </a:cxn>
                  </a:cxnLst>
                  <a:rect l="0" t="0" r="r" b="b"/>
                  <a:pathLst>
                    <a:path w="298" h="216">
                      <a:moveTo>
                        <a:pt x="170" y="214"/>
                      </a:moveTo>
                      <a:lnTo>
                        <a:pt x="184" y="216"/>
                      </a:lnTo>
                      <a:lnTo>
                        <a:pt x="196" y="216"/>
                      </a:lnTo>
                      <a:lnTo>
                        <a:pt x="208" y="216"/>
                      </a:lnTo>
                      <a:lnTo>
                        <a:pt x="220" y="216"/>
                      </a:lnTo>
                      <a:lnTo>
                        <a:pt x="230" y="216"/>
                      </a:lnTo>
                      <a:lnTo>
                        <a:pt x="238" y="214"/>
                      </a:lnTo>
                      <a:lnTo>
                        <a:pt x="244" y="212"/>
                      </a:lnTo>
                      <a:lnTo>
                        <a:pt x="246" y="212"/>
                      </a:lnTo>
                      <a:lnTo>
                        <a:pt x="252" y="208"/>
                      </a:lnTo>
                      <a:lnTo>
                        <a:pt x="256" y="204"/>
                      </a:lnTo>
                      <a:lnTo>
                        <a:pt x="262" y="198"/>
                      </a:lnTo>
                      <a:lnTo>
                        <a:pt x="266" y="192"/>
                      </a:lnTo>
                      <a:lnTo>
                        <a:pt x="270" y="186"/>
                      </a:lnTo>
                      <a:lnTo>
                        <a:pt x="274" y="178"/>
                      </a:lnTo>
                      <a:lnTo>
                        <a:pt x="278" y="170"/>
                      </a:lnTo>
                      <a:lnTo>
                        <a:pt x="280" y="162"/>
                      </a:lnTo>
                      <a:lnTo>
                        <a:pt x="282" y="152"/>
                      </a:lnTo>
                      <a:lnTo>
                        <a:pt x="286" y="142"/>
                      </a:lnTo>
                      <a:lnTo>
                        <a:pt x="288" y="132"/>
                      </a:lnTo>
                      <a:lnTo>
                        <a:pt x="288" y="128"/>
                      </a:lnTo>
                      <a:lnTo>
                        <a:pt x="290" y="124"/>
                      </a:lnTo>
                      <a:lnTo>
                        <a:pt x="290" y="120"/>
                      </a:lnTo>
                      <a:lnTo>
                        <a:pt x="292" y="114"/>
                      </a:lnTo>
                      <a:lnTo>
                        <a:pt x="292" y="110"/>
                      </a:lnTo>
                      <a:lnTo>
                        <a:pt x="292" y="106"/>
                      </a:lnTo>
                      <a:lnTo>
                        <a:pt x="294" y="104"/>
                      </a:lnTo>
                      <a:lnTo>
                        <a:pt x="294" y="100"/>
                      </a:lnTo>
                      <a:lnTo>
                        <a:pt x="294" y="98"/>
                      </a:lnTo>
                      <a:lnTo>
                        <a:pt x="296" y="94"/>
                      </a:lnTo>
                      <a:lnTo>
                        <a:pt x="296" y="92"/>
                      </a:lnTo>
                      <a:lnTo>
                        <a:pt x="296" y="90"/>
                      </a:lnTo>
                      <a:lnTo>
                        <a:pt x="296" y="86"/>
                      </a:lnTo>
                      <a:lnTo>
                        <a:pt x="296" y="84"/>
                      </a:lnTo>
                      <a:lnTo>
                        <a:pt x="298" y="82"/>
                      </a:lnTo>
                      <a:lnTo>
                        <a:pt x="298" y="74"/>
                      </a:lnTo>
                      <a:lnTo>
                        <a:pt x="296" y="66"/>
                      </a:lnTo>
                      <a:lnTo>
                        <a:pt x="292" y="58"/>
                      </a:lnTo>
                      <a:lnTo>
                        <a:pt x="286" y="52"/>
                      </a:lnTo>
                      <a:lnTo>
                        <a:pt x="280" y="44"/>
                      </a:lnTo>
                      <a:lnTo>
                        <a:pt x="272" y="38"/>
                      </a:lnTo>
                      <a:lnTo>
                        <a:pt x="264" y="34"/>
                      </a:lnTo>
                      <a:lnTo>
                        <a:pt x="254" y="28"/>
                      </a:lnTo>
                      <a:lnTo>
                        <a:pt x="244" y="24"/>
                      </a:lnTo>
                      <a:lnTo>
                        <a:pt x="232" y="18"/>
                      </a:lnTo>
                      <a:lnTo>
                        <a:pt x="220" y="14"/>
                      </a:lnTo>
                      <a:lnTo>
                        <a:pt x="208" y="12"/>
                      </a:lnTo>
                      <a:lnTo>
                        <a:pt x="194" y="8"/>
                      </a:lnTo>
                      <a:lnTo>
                        <a:pt x="182" y="6"/>
                      </a:lnTo>
                      <a:lnTo>
                        <a:pt x="168" y="4"/>
                      </a:lnTo>
                      <a:lnTo>
                        <a:pt x="154" y="2"/>
                      </a:lnTo>
                      <a:lnTo>
                        <a:pt x="140" y="0"/>
                      </a:lnTo>
                      <a:lnTo>
                        <a:pt x="126" y="0"/>
                      </a:lnTo>
                      <a:lnTo>
                        <a:pt x="114" y="0"/>
                      </a:lnTo>
                      <a:lnTo>
                        <a:pt x="100" y="0"/>
                      </a:lnTo>
                      <a:lnTo>
                        <a:pt x="88" y="0"/>
                      </a:lnTo>
                      <a:lnTo>
                        <a:pt x="74" y="2"/>
                      </a:lnTo>
                      <a:lnTo>
                        <a:pt x="64" y="4"/>
                      </a:lnTo>
                      <a:lnTo>
                        <a:pt x="52" y="6"/>
                      </a:lnTo>
                      <a:lnTo>
                        <a:pt x="42" y="10"/>
                      </a:lnTo>
                      <a:lnTo>
                        <a:pt x="32" y="14"/>
                      </a:lnTo>
                      <a:lnTo>
                        <a:pt x="24" y="18"/>
                      </a:lnTo>
                      <a:lnTo>
                        <a:pt x="16" y="24"/>
                      </a:lnTo>
                      <a:lnTo>
                        <a:pt x="10" y="30"/>
                      </a:lnTo>
                      <a:lnTo>
                        <a:pt x="4" y="38"/>
                      </a:lnTo>
                      <a:lnTo>
                        <a:pt x="2" y="46"/>
                      </a:lnTo>
                      <a:lnTo>
                        <a:pt x="0" y="56"/>
                      </a:lnTo>
                      <a:lnTo>
                        <a:pt x="0" y="58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8"/>
                      </a:lnTo>
                      <a:lnTo>
                        <a:pt x="0" y="70"/>
                      </a:lnTo>
                      <a:lnTo>
                        <a:pt x="0" y="74"/>
                      </a:lnTo>
                      <a:lnTo>
                        <a:pt x="0" y="76"/>
                      </a:lnTo>
                      <a:lnTo>
                        <a:pt x="2" y="78"/>
                      </a:lnTo>
                      <a:lnTo>
                        <a:pt x="2" y="82"/>
                      </a:lnTo>
                      <a:lnTo>
                        <a:pt x="2" y="84"/>
                      </a:lnTo>
                      <a:lnTo>
                        <a:pt x="2" y="88"/>
                      </a:lnTo>
                      <a:lnTo>
                        <a:pt x="2" y="90"/>
                      </a:lnTo>
                      <a:lnTo>
                        <a:pt x="4" y="94"/>
                      </a:lnTo>
                      <a:lnTo>
                        <a:pt x="4" y="96"/>
                      </a:lnTo>
                      <a:lnTo>
                        <a:pt x="4" y="100"/>
                      </a:lnTo>
                      <a:lnTo>
                        <a:pt x="10" y="118"/>
                      </a:lnTo>
                      <a:lnTo>
                        <a:pt x="16" y="136"/>
                      </a:lnTo>
                      <a:lnTo>
                        <a:pt x="22" y="152"/>
                      </a:lnTo>
                      <a:lnTo>
                        <a:pt x="32" y="166"/>
                      </a:lnTo>
                      <a:lnTo>
                        <a:pt x="42" y="176"/>
                      </a:lnTo>
                      <a:lnTo>
                        <a:pt x="54" y="186"/>
                      </a:lnTo>
                      <a:lnTo>
                        <a:pt x="70" y="194"/>
                      </a:lnTo>
                      <a:lnTo>
                        <a:pt x="78" y="196"/>
                      </a:lnTo>
                      <a:lnTo>
                        <a:pt x="88" y="200"/>
                      </a:lnTo>
                      <a:lnTo>
                        <a:pt x="100" y="202"/>
                      </a:lnTo>
                      <a:lnTo>
                        <a:pt x="114" y="206"/>
                      </a:lnTo>
                      <a:lnTo>
                        <a:pt x="128" y="208"/>
                      </a:lnTo>
                      <a:lnTo>
                        <a:pt x="142" y="210"/>
                      </a:lnTo>
                      <a:lnTo>
                        <a:pt x="156" y="212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close/>
                    </a:path>
                  </a:pathLst>
                </a:custGeom>
                <a:solidFill>
                  <a:srgbClr val="0C0C0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2" name="Freeform 150"/>
                <p:cNvSpPr>
                  <a:spLocks/>
                </p:cNvSpPr>
                <p:nvPr/>
              </p:nvSpPr>
              <p:spPr bwMode="auto">
                <a:xfrm>
                  <a:off x="3270" y="770"/>
                  <a:ext cx="286" cy="130"/>
                </a:xfrm>
                <a:custGeom>
                  <a:avLst/>
                  <a:gdLst/>
                  <a:ahLst/>
                  <a:cxnLst>
                    <a:cxn ang="0">
                      <a:pos x="274" y="130"/>
                    </a:cxn>
                    <a:cxn ang="0">
                      <a:pos x="2" y="74"/>
                    </a:cxn>
                    <a:cxn ang="0">
                      <a:pos x="0" y="70"/>
                    </a:cxn>
                    <a:cxn ang="0">
                      <a:pos x="0" y="66"/>
                    </a:cxn>
                    <a:cxn ang="0">
                      <a:pos x="0" y="64"/>
                    </a:cxn>
                    <a:cxn ang="0">
                      <a:pos x="0" y="60"/>
                    </a:cxn>
                    <a:cxn ang="0">
                      <a:pos x="0" y="58"/>
                    </a:cxn>
                    <a:cxn ang="0">
                      <a:pos x="0" y="56"/>
                    </a:cxn>
                    <a:cxn ang="0">
                      <a:pos x="0" y="52"/>
                    </a:cxn>
                    <a:cxn ang="0">
                      <a:pos x="0" y="50"/>
                    </a:cxn>
                    <a:cxn ang="0">
                      <a:pos x="2" y="42"/>
                    </a:cxn>
                    <a:cxn ang="0">
                      <a:pos x="4" y="34"/>
                    </a:cxn>
                    <a:cxn ang="0">
                      <a:pos x="8" y="28"/>
                    </a:cxn>
                    <a:cxn ang="0">
                      <a:pos x="14" y="22"/>
                    </a:cxn>
                    <a:cxn ang="0">
                      <a:pos x="20" y="18"/>
                    </a:cxn>
                    <a:cxn ang="0">
                      <a:pos x="28" y="14"/>
                    </a:cxn>
                    <a:cxn ang="0">
                      <a:pos x="38" y="10"/>
                    </a:cxn>
                    <a:cxn ang="0">
                      <a:pos x="48" y="6"/>
                    </a:cxn>
                    <a:cxn ang="0">
                      <a:pos x="58" y="4"/>
                    </a:cxn>
                    <a:cxn ang="0">
                      <a:pos x="70" y="2"/>
                    </a:cxn>
                    <a:cxn ang="0">
                      <a:pos x="82" y="0"/>
                    </a:cxn>
                    <a:cxn ang="0">
                      <a:pos x="94" y="0"/>
                    </a:cxn>
                    <a:cxn ang="0">
                      <a:pos x="108" y="0"/>
                    </a:cxn>
                    <a:cxn ang="0">
                      <a:pos x="120" y="0"/>
                    </a:cxn>
                    <a:cxn ang="0">
                      <a:pos x="134" y="0"/>
                    </a:cxn>
                    <a:cxn ang="0">
                      <a:pos x="148" y="2"/>
                    </a:cxn>
                    <a:cxn ang="0">
                      <a:pos x="162" y="4"/>
                    </a:cxn>
                    <a:cxn ang="0">
                      <a:pos x="174" y="6"/>
                    </a:cxn>
                    <a:cxn ang="0">
                      <a:pos x="188" y="8"/>
                    </a:cxn>
                    <a:cxn ang="0">
                      <a:pos x="200" y="10"/>
                    </a:cxn>
                    <a:cxn ang="0">
                      <a:pos x="212" y="14"/>
                    </a:cxn>
                    <a:cxn ang="0">
                      <a:pos x="224" y="18"/>
                    </a:cxn>
                    <a:cxn ang="0">
                      <a:pos x="234" y="22"/>
                    </a:cxn>
                    <a:cxn ang="0">
                      <a:pos x="244" y="28"/>
                    </a:cxn>
                    <a:cxn ang="0">
                      <a:pos x="254" y="32"/>
                    </a:cxn>
                    <a:cxn ang="0">
                      <a:pos x="262" y="38"/>
                    </a:cxn>
                    <a:cxn ang="0">
                      <a:pos x="270" y="44"/>
                    </a:cxn>
                    <a:cxn ang="0">
                      <a:pos x="276" y="50"/>
                    </a:cxn>
                    <a:cxn ang="0">
                      <a:pos x="280" y="56"/>
                    </a:cxn>
                    <a:cxn ang="0">
                      <a:pos x="284" y="62"/>
                    </a:cxn>
                    <a:cxn ang="0">
                      <a:pos x="286" y="68"/>
                    </a:cxn>
                    <a:cxn ang="0">
                      <a:pos x="286" y="76"/>
                    </a:cxn>
                    <a:cxn ang="0">
                      <a:pos x="284" y="78"/>
                    </a:cxn>
                    <a:cxn ang="0">
                      <a:pos x="284" y="80"/>
                    </a:cxn>
                    <a:cxn ang="0">
                      <a:pos x="284" y="82"/>
                    </a:cxn>
                    <a:cxn ang="0">
                      <a:pos x="284" y="86"/>
                    </a:cxn>
                    <a:cxn ang="0">
                      <a:pos x="282" y="90"/>
                    </a:cxn>
                    <a:cxn ang="0">
                      <a:pos x="282" y="96"/>
                    </a:cxn>
                    <a:cxn ang="0">
                      <a:pos x="280" y="102"/>
                    </a:cxn>
                    <a:cxn ang="0">
                      <a:pos x="278" y="110"/>
                    </a:cxn>
                    <a:cxn ang="0">
                      <a:pos x="276" y="116"/>
                    </a:cxn>
                    <a:cxn ang="0">
                      <a:pos x="276" y="124"/>
                    </a:cxn>
                    <a:cxn ang="0">
                      <a:pos x="274" y="130"/>
                    </a:cxn>
                    <a:cxn ang="0">
                      <a:pos x="274" y="130"/>
                    </a:cxn>
                  </a:cxnLst>
                  <a:rect l="0" t="0" r="r" b="b"/>
                  <a:pathLst>
                    <a:path w="286" h="130">
                      <a:moveTo>
                        <a:pt x="274" y="130"/>
                      </a:moveTo>
                      <a:lnTo>
                        <a:pt x="2" y="74"/>
                      </a:lnTo>
                      <a:lnTo>
                        <a:pt x="0" y="70"/>
                      </a:lnTo>
                      <a:lnTo>
                        <a:pt x="0" y="66"/>
                      </a:lnTo>
                      <a:lnTo>
                        <a:pt x="0" y="64"/>
                      </a:lnTo>
                      <a:lnTo>
                        <a:pt x="0" y="60"/>
                      </a:lnTo>
                      <a:lnTo>
                        <a:pt x="0" y="58"/>
                      </a:lnTo>
                      <a:lnTo>
                        <a:pt x="0" y="56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2" y="42"/>
                      </a:lnTo>
                      <a:lnTo>
                        <a:pt x="4" y="34"/>
                      </a:lnTo>
                      <a:lnTo>
                        <a:pt x="8" y="28"/>
                      </a:lnTo>
                      <a:lnTo>
                        <a:pt x="14" y="22"/>
                      </a:lnTo>
                      <a:lnTo>
                        <a:pt x="20" y="18"/>
                      </a:lnTo>
                      <a:lnTo>
                        <a:pt x="28" y="14"/>
                      </a:lnTo>
                      <a:lnTo>
                        <a:pt x="38" y="10"/>
                      </a:lnTo>
                      <a:lnTo>
                        <a:pt x="48" y="6"/>
                      </a:lnTo>
                      <a:lnTo>
                        <a:pt x="58" y="4"/>
                      </a:lnTo>
                      <a:lnTo>
                        <a:pt x="70" y="2"/>
                      </a:lnTo>
                      <a:lnTo>
                        <a:pt x="82" y="0"/>
                      </a:lnTo>
                      <a:lnTo>
                        <a:pt x="94" y="0"/>
                      </a:lnTo>
                      <a:lnTo>
                        <a:pt x="108" y="0"/>
                      </a:lnTo>
                      <a:lnTo>
                        <a:pt x="120" y="0"/>
                      </a:lnTo>
                      <a:lnTo>
                        <a:pt x="134" y="0"/>
                      </a:lnTo>
                      <a:lnTo>
                        <a:pt x="148" y="2"/>
                      </a:lnTo>
                      <a:lnTo>
                        <a:pt x="162" y="4"/>
                      </a:lnTo>
                      <a:lnTo>
                        <a:pt x="174" y="6"/>
                      </a:lnTo>
                      <a:lnTo>
                        <a:pt x="188" y="8"/>
                      </a:lnTo>
                      <a:lnTo>
                        <a:pt x="200" y="10"/>
                      </a:lnTo>
                      <a:lnTo>
                        <a:pt x="212" y="14"/>
                      </a:lnTo>
                      <a:lnTo>
                        <a:pt x="224" y="18"/>
                      </a:lnTo>
                      <a:lnTo>
                        <a:pt x="234" y="22"/>
                      </a:lnTo>
                      <a:lnTo>
                        <a:pt x="244" y="28"/>
                      </a:lnTo>
                      <a:lnTo>
                        <a:pt x="254" y="32"/>
                      </a:lnTo>
                      <a:lnTo>
                        <a:pt x="262" y="38"/>
                      </a:lnTo>
                      <a:lnTo>
                        <a:pt x="270" y="44"/>
                      </a:lnTo>
                      <a:lnTo>
                        <a:pt x="276" y="50"/>
                      </a:lnTo>
                      <a:lnTo>
                        <a:pt x="280" y="56"/>
                      </a:lnTo>
                      <a:lnTo>
                        <a:pt x="284" y="62"/>
                      </a:lnTo>
                      <a:lnTo>
                        <a:pt x="286" y="68"/>
                      </a:lnTo>
                      <a:lnTo>
                        <a:pt x="286" y="76"/>
                      </a:lnTo>
                      <a:lnTo>
                        <a:pt x="284" y="78"/>
                      </a:lnTo>
                      <a:lnTo>
                        <a:pt x="284" y="80"/>
                      </a:lnTo>
                      <a:lnTo>
                        <a:pt x="284" y="82"/>
                      </a:lnTo>
                      <a:lnTo>
                        <a:pt x="284" y="86"/>
                      </a:lnTo>
                      <a:lnTo>
                        <a:pt x="282" y="90"/>
                      </a:lnTo>
                      <a:lnTo>
                        <a:pt x="282" y="96"/>
                      </a:lnTo>
                      <a:lnTo>
                        <a:pt x="280" y="102"/>
                      </a:lnTo>
                      <a:lnTo>
                        <a:pt x="278" y="110"/>
                      </a:lnTo>
                      <a:lnTo>
                        <a:pt x="276" y="116"/>
                      </a:lnTo>
                      <a:lnTo>
                        <a:pt x="276" y="124"/>
                      </a:lnTo>
                      <a:lnTo>
                        <a:pt x="274" y="130"/>
                      </a:lnTo>
                      <a:lnTo>
                        <a:pt x="274" y="13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3" name="Freeform 151"/>
                <p:cNvSpPr>
                  <a:spLocks/>
                </p:cNvSpPr>
                <p:nvPr/>
              </p:nvSpPr>
              <p:spPr bwMode="auto">
                <a:xfrm>
                  <a:off x="3272" y="842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4" name="Freeform 152"/>
                <p:cNvSpPr>
                  <a:spLocks/>
                </p:cNvSpPr>
                <p:nvPr/>
              </p:nvSpPr>
              <p:spPr bwMode="auto">
                <a:xfrm>
                  <a:off x="3272" y="844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C19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5" name="Freeform 153"/>
                <p:cNvSpPr>
                  <a:spLocks/>
                </p:cNvSpPr>
                <p:nvPr/>
              </p:nvSpPr>
              <p:spPr bwMode="auto">
                <a:xfrm>
                  <a:off x="3272" y="846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58"/>
                    </a:cxn>
                    <a:cxn ang="0">
                      <a:pos x="270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58"/>
                      </a:lnTo>
                      <a:lnTo>
                        <a:pt x="270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11C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6" name="Freeform 154"/>
                <p:cNvSpPr>
                  <a:spLocks/>
                </p:cNvSpPr>
                <p:nvPr/>
              </p:nvSpPr>
              <p:spPr bwMode="auto">
                <a:xfrm>
                  <a:off x="3272" y="848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56"/>
                    </a:cxn>
                    <a:cxn ang="0">
                      <a:pos x="270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56"/>
                      </a:lnTo>
                      <a:lnTo>
                        <a:pt x="270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521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7" name="Freeform 155"/>
                <p:cNvSpPr>
                  <a:spLocks/>
                </p:cNvSpPr>
                <p:nvPr/>
              </p:nvSpPr>
              <p:spPr bwMode="auto">
                <a:xfrm>
                  <a:off x="3272" y="850"/>
                  <a:ext cx="270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56"/>
                    </a:cxn>
                    <a:cxn ang="0">
                      <a:pos x="270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60">
                      <a:moveTo>
                        <a:pt x="0" y="0"/>
                      </a:moveTo>
                      <a:lnTo>
                        <a:pt x="270" y="56"/>
                      </a:lnTo>
                      <a:lnTo>
                        <a:pt x="270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923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8" name="Freeform 156"/>
                <p:cNvSpPr>
                  <a:spLocks/>
                </p:cNvSpPr>
                <p:nvPr/>
              </p:nvSpPr>
              <p:spPr bwMode="auto">
                <a:xfrm>
                  <a:off x="3272" y="852"/>
                  <a:ext cx="270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56"/>
                    </a:cxn>
                    <a:cxn ang="0">
                      <a:pos x="270" y="60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60">
                      <a:moveTo>
                        <a:pt x="0" y="0"/>
                      </a:moveTo>
                      <a:lnTo>
                        <a:pt x="270" y="56"/>
                      </a:lnTo>
                      <a:lnTo>
                        <a:pt x="270" y="60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D27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9" name="Freeform 157"/>
                <p:cNvSpPr>
                  <a:spLocks/>
                </p:cNvSpPr>
                <p:nvPr/>
              </p:nvSpPr>
              <p:spPr bwMode="auto">
                <a:xfrm>
                  <a:off x="3272" y="854"/>
                  <a:ext cx="270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56"/>
                    </a:cxn>
                    <a:cxn ang="0">
                      <a:pos x="268" y="60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60">
                      <a:moveTo>
                        <a:pt x="0" y="0"/>
                      </a:moveTo>
                      <a:lnTo>
                        <a:pt x="270" y="56"/>
                      </a:lnTo>
                      <a:lnTo>
                        <a:pt x="268" y="60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02A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0" name="Freeform 158"/>
                <p:cNvSpPr>
                  <a:spLocks/>
                </p:cNvSpPr>
                <p:nvPr/>
              </p:nvSpPr>
              <p:spPr bwMode="auto">
                <a:xfrm>
                  <a:off x="3274" y="856"/>
                  <a:ext cx="268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8" y="56"/>
                    </a:cxn>
                    <a:cxn ang="0">
                      <a:pos x="266" y="58"/>
                    </a:cxn>
                    <a:cxn ang="0">
                      <a:pos x="266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8" h="60">
                      <a:moveTo>
                        <a:pt x="0" y="0"/>
                      </a:moveTo>
                      <a:lnTo>
                        <a:pt x="268" y="56"/>
                      </a:lnTo>
                      <a:lnTo>
                        <a:pt x="266" y="58"/>
                      </a:lnTo>
                      <a:lnTo>
                        <a:pt x="266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2C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1" name="Freeform 159"/>
                <p:cNvSpPr>
                  <a:spLocks/>
                </p:cNvSpPr>
                <p:nvPr/>
              </p:nvSpPr>
              <p:spPr bwMode="auto">
                <a:xfrm>
                  <a:off x="3274" y="858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6" y="56"/>
                    </a:cxn>
                    <a:cxn ang="0">
                      <a:pos x="266" y="6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6" y="56"/>
                      </a:lnTo>
                      <a:lnTo>
                        <a:pt x="266" y="6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62F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2" name="Freeform 160"/>
                <p:cNvSpPr>
                  <a:spLocks/>
                </p:cNvSpPr>
                <p:nvPr/>
              </p:nvSpPr>
              <p:spPr bwMode="auto">
                <a:xfrm>
                  <a:off x="3274" y="860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6" y="6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6" y="6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A32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3" name="Freeform 161"/>
                <p:cNvSpPr>
                  <a:spLocks/>
                </p:cNvSpPr>
                <p:nvPr/>
              </p:nvSpPr>
              <p:spPr bwMode="auto">
                <a:xfrm>
                  <a:off x="3274" y="862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4" y="60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4" y="60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4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4" name="Freeform 162"/>
                <p:cNvSpPr>
                  <a:spLocks/>
                </p:cNvSpPr>
                <p:nvPr/>
              </p:nvSpPr>
              <p:spPr bwMode="auto">
                <a:xfrm>
                  <a:off x="3274" y="864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4" y="6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4" y="6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36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5" name="Freeform 163"/>
                <p:cNvSpPr>
                  <a:spLocks/>
                </p:cNvSpPr>
                <p:nvPr/>
              </p:nvSpPr>
              <p:spPr bwMode="auto">
                <a:xfrm>
                  <a:off x="3276" y="866"/>
                  <a:ext cx="26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56"/>
                    </a:cxn>
                    <a:cxn ang="0">
                      <a:pos x="262" y="58"/>
                    </a:cxn>
                    <a:cxn ang="0">
                      <a:pos x="262" y="6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60">
                      <a:moveTo>
                        <a:pt x="0" y="0"/>
                      </a:moveTo>
                      <a:lnTo>
                        <a:pt x="262" y="56"/>
                      </a:lnTo>
                      <a:lnTo>
                        <a:pt x="262" y="58"/>
                      </a:lnTo>
                      <a:lnTo>
                        <a:pt x="262" y="6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39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6" name="Freeform 164"/>
                <p:cNvSpPr>
                  <a:spLocks/>
                </p:cNvSpPr>
                <p:nvPr/>
              </p:nvSpPr>
              <p:spPr bwMode="auto">
                <a:xfrm>
                  <a:off x="3276" y="868"/>
                  <a:ext cx="26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56"/>
                    </a:cxn>
                    <a:cxn ang="0">
                      <a:pos x="262" y="56"/>
                    </a:cxn>
                    <a:cxn ang="0">
                      <a:pos x="260" y="6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60">
                      <a:moveTo>
                        <a:pt x="0" y="0"/>
                      </a:moveTo>
                      <a:lnTo>
                        <a:pt x="262" y="56"/>
                      </a:lnTo>
                      <a:lnTo>
                        <a:pt x="262" y="56"/>
                      </a:lnTo>
                      <a:lnTo>
                        <a:pt x="260" y="6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63A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7" name="Freeform 165"/>
                <p:cNvSpPr>
                  <a:spLocks/>
                </p:cNvSpPr>
                <p:nvPr/>
              </p:nvSpPr>
              <p:spPr bwMode="auto">
                <a:xfrm>
                  <a:off x="3276" y="870"/>
                  <a:ext cx="26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56"/>
                    </a:cxn>
                    <a:cxn ang="0">
                      <a:pos x="260" y="60"/>
                    </a:cxn>
                    <a:cxn ang="0">
                      <a:pos x="2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60">
                      <a:moveTo>
                        <a:pt x="0" y="0"/>
                      </a:moveTo>
                      <a:lnTo>
                        <a:pt x="262" y="56"/>
                      </a:lnTo>
                      <a:lnTo>
                        <a:pt x="260" y="60"/>
                      </a:lnTo>
                      <a:lnTo>
                        <a:pt x="2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93C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8" name="Freeform 166"/>
                <p:cNvSpPr>
                  <a:spLocks/>
                </p:cNvSpPr>
                <p:nvPr/>
              </p:nvSpPr>
              <p:spPr bwMode="auto">
                <a:xfrm>
                  <a:off x="3278" y="872"/>
                  <a:ext cx="258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56"/>
                    </a:cxn>
                    <a:cxn ang="0">
                      <a:pos x="258" y="60"/>
                    </a:cxn>
                    <a:cxn ang="0">
                      <a:pos x="0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60">
                      <a:moveTo>
                        <a:pt x="0" y="0"/>
                      </a:moveTo>
                      <a:lnTo>
                        <a:pt x="258" y="56"/>
                      </a:lnTo>
                      <a:lnTo>
                        <a:pt x="258" y="60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3E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9" name="Freeform 167"/>
                <p:cNvSpPr>
                  <a:spLocks/>
                </p:cNvSpPr>
                <p:nvPr/>
              </p:nvSpPr>
              <p:spPr bwMode="auto">
                <a:xfrm>
                  <a:off x="3278" y="876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54"/>
                    </a:cxn>
                    <a:cxn ang="0">
                      <a:pos x="258" y="56"/>
                    </a:cxn>
                    <a:cxn ang="0">
                      <a:pos x="256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56">
                      <a:moveTo>
                        <a:pt x="0" y="0"/>
                      </a:moveTo>
                      <a:lnTo>
                        <a:pt x="258" y="54"/>
                      </a:lnTo>
                      <a:lnTo>
                        <a:pt x="258" y="56"/>
                      </a:lnTo>
                      <a:lnTo>
                        <a:pt x="256" y="5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3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0" name="Freeform 168"/>
                <p:cNvSpPr>
                  <a:spLocks/>
                </p:cNvSpPr>
                <p:nvPr/>
              </p:nvSpPr>
              <p:spPr bwMode="auto">
                <a:xfrm>
                  <a:off x="3278" y="878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6" y="56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56">
                      <a:moveTo>
                        <a:pt x="0" y="0"/>
                      </a:move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6" y="5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241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1" name="Freeform 169"/>
                <p:cNvSpPr>
                  <a:spLocks/>
                </p:cNvSpPr>
                <p:nvPr/>
              </p:nvSpPr>
              <p:spPr bwMode="auto">
                <a:xfrm>
                  <a:off x="3278" y="880"/>
                  <a:ext cx="256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6" y="52"/>
                    </a:cxn>
                    <a:cxn ang="0">
                      <a:pos x="256" y="56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6" h="56">
                      <a:moveTo>
                        <a:pt x="0" y="0"/>
                      </a:moveTo>
                      <a:lnTo>
                        <a:pt x="256" y="52"/>
                      </a:lnTo>
                      <a:lnTo>
                        <a:pt x="256" y="5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542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2" name="Freeform 170"/>
                <p:cNvSpPr>
                  <a:spLocks/>
                </p:cNvSpPr>
                <p:nvPr/>
              </p:nvSpPr>
              <p:spPr bwMode="auto">
                <a:xfrm>
                  <a:off x="3280" y="882"/>
                  <a:ext cx="254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4" y="52"/>
                    </a:cxn>
                    <a:cxn ang="0">
                      <a:pos x="252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4" h="56">
                      <a:moveTo>
                        <a:pt x="0" y="0"/>
                      </a:moveTo>
                      <a:lnTo>
                        <a:pt x="254" y="52"/>
                      </a:lnTo>
                      <a:lnTo>
                        <a:pt x="252" y="5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43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3" name="Freeform 171"/>
                <p:cNvSpPr>
                  <a:spLocks/>
                </p:cNvSpPr>
                <p:nvPr/>
              </p:nvSpPr>
              <p:spPr bwMode="auto">
                <a:xfrm>
                  <a:off x="3280" y="884"/>
                  <a:ext cx="254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4" y="52"/>
                    </a:cxn>
                    <a:cxn ang="0">
                      <a:pos x="252" y="56"/>
                    </a:cxn>
                    <a:cxn ang="0">
                      <a:pos x="252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4" h="56">
                      <a:moveTo>
                        <a:pt x="0" y="0"/>
                      </a:moveTo>
                      <a:lnTo>
                        <a:pt x="254" y="52"/>
                      </a:lnTo>
                      <a:lnTo>
                        <a:pt x="252" y="56"/>
                      </a:lnTo>
                      <a:lnTo>
                        <a:pt x="252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A44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4" name="Freeform 172"/>
                <p:cNvSpPr>
                  <a:spLocks/>
                </p:cNvSpPr>
                <p:nvPr/>
              </p:nvSpPr>
              <p:spPr bwMode="auto">
                <a:xfrm>
                  <a:off x="3280" y="886"/>
                  <a:ext cx="252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2" y="52"/>
                    </a:cxn>
                    <a:cxn ang="0">
                      <a:pos x="252" y="54"/>
                    </a:cxn>
                    <a:cxn ang="0">
                      <a:pos x="252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2" h="56">
                      <a:moveTo>
                        <a:pt x="0" y="0"/>
                      </a:moveTo>
                      <a:lnTo>
                        <a:pt x="252" y="52"/>
                      </a:lnTo>
                      <a:lnTo>
                        <a:pt x="252" y="54"/>
                      </a:lnTo>
                      <a:lnTo>
                        <a:pt x="252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C46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5" name="Freeform 173"/>
                <p:cNvSpPr>
                  <a:spLocks/>
                </p:cNvSpPr>
                <p:nvPr/>
              </p:nvSpPr>
              <p:spPr bwMode="auto">
                <a:xfrm>
                  <a:off x="3282" y="888"/>
                  <a:ext cx="250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0" y="52"/>
                    </a:cxn>
                    <a:cxn ang="0">
                      <a:pos x="248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0" h="56">
                      <a:moveTo>
                        <a:pt x="0" y="0"/>
                      </a:moveTo>
                      <a:lnTo>
                        <a:pt x="250" y="52"/>
                      </a:lnTo>
                      <a:lnTo>
                        <a:pt x="248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E46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6" name="Freeform 174"/>
                <p:cNvSpPr>
                  <a:spLocks/>
                </p:cNvSpPr>
                <p:nvPr/>
              </p:nvSpPr>
              <p:spPr bwMode="auto">
                <a:xfrm>
                  <a:off x="3282" y="890"/>
                  <a:ext cx="250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0" y="52"/>
                    </a:cxn>
                    <a:cxn ang="0">
                      <a:pos x="248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0" h="56">
                      <a:moveTo>
                        <a:pt x="0" y="0"/>
                      </a:moveTo>
                      <a:lnTo>
                        <a:pt x="250" y="52"/>
                      </a:lnTo>
                      <a:lnTo>
                        <a:pt x="248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1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7" name="Freeform 175"/>
                <p:cNvSpPr>
                  <a:spLocks/>
                </p:cNvSpPr>
                <p:nvPr/>
              </p:nvSpPr>
              <p:spPr bwMode="auto">
                <a:xfrm>
                  <a:off x="3284" y="892"/>
                  <a:ext cx="246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52"/>
                    </a:cxn>
                    <a:cxn ang="0">
                      <a:pos x="244" y="56"/>
                    </a:cxn>
                    <a:cxn ang="0">
                      <a:pos x="244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56">
                      <a:moveTo>
                        <a:pt x="0" y="0"/>
                      </a:moveTo>
                      <a:lnTo>
                        <a:pt x="246" y="52"/>
                      </a:lnTo>
                      <a:lnTo>
                        <a:pt x="244" y="56"/>
                      </a:lnTo>
                      <a:lnTo>
                        <a:pt x="244" y="5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3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8" name="Freeform 176"/>
                <p:cNvSpPr>
                  <a:spLocks/>
                </p:cNvSpPr>
                <p:nvPr/>
              </p:nvSpPr>
              <p:spPr bwMode="auto">
                <a:xfrm>
                  <a:off x="3284" y="894"/>
                  <a:ext cx="246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52"/>
                    </a:cxn>
                    <a:cxn ang="0">
                      <a:pos x="244" y="54"/>
                    </a:cxn>
                    <a:cxn ang="0">
                      <a:pos x="244" y="56"/>
                    </a:cxn>
                    <a:cxn ang="0">
                      <a:pos x="2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56">
                      <a:moveTo>
                        <a:pt x="0" y="0"/>
                      </a:moveTo>
                      <a:lnTo>
                        <a:pt x="246" y="52"/>
                      </a:lnTo>
                      <a:lnTo>
                        <a:pt x="244" y="54"/>
                      </a:lnTo>
                      <a:lnTo>
                        <a:pt x="244" y="5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549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9" name="Freeform 177"/>
                <p:cNvSpPr>
                  <a:spLocks/>
                </p:cNvSpPr>
                <p:nvPr/>
              </p:nvSpPr>
              <p:spPr bwMode="auto">
                <a:xfrm>
                  <a:off x="3284" y="896"/>
                  <a:ext cx="244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4" y="52"/>
                    </a:cxn>
                    <a:cxn ang="0">
                      <a:pos x="242" y="56"/>
                    </a:cxn>
                    <a:cxn ang="0">
                      <a:pos x="2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4" h="56">
                      <a:moveTo>
                        <a:pt x="0" y="0"/>
                      </a:moveTo>
                      <a:lnTo>
                        <a:pt x="244" y="52"/>
                      </a:lnTo>
                      <a:lnTo>
                        <a:pt x="242" y="56"/>
                      </a:ln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0" name="Freeform 178"/>
                <p:cNvSpPr>
                  <a:spLocks/>
                </p:cNvSpPr>
                <p:nvPr/>
              </p:nvSpPr>
              <p:spPr bwMode="auto">
                <a:xfrm>
                  <a:off x="3286" y="900"/>
                  <a:ext cx="242" cy="5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2" y="50"/>
                    </a:cxn>
                    <a:cxn ang="0">
                      <a:pos x="240" y="5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2" h="54">
                      <a:moveTo>
                        <a:pt x="0" y="0"/>
                      </a:moveTo>
                      <a:lnTo>
                        <a:pt x="242" y="50"/>
                      </a:lnTo>
                      <a:lnTo>
                        <a:pt x="240" y="5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A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1" name="Freeform 179"/>
                <p:cNvSpPr>
                  <a:spLocks/>
                </p:cNvSpPr>
                <p:nvPr/>
              </p:nvSpPr>
              <p:spPr bwMode="auto">
                <a:xfrm>
                  <a:off x="3286" y="902"/>
                  <a:ext cx="240" cy="5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0" y="50"/>
                    </a:cxn>
                    <a:cxn ang="0">
                      <a:pos x="238" y="52"/>
                    </a:cxn>
                    <a:cxn ang="0">
                      <a:pos x="238" y="5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0" h="54">
                      <a:moveTo>
                        <a:pt x="0" y="0"/>
                      </a:moveTo>
                      <a:lnTo>
                        <a:pt x="240" y="50"/>
                      </a:lnTo>
                      <a:lnTo>
                        <a:pt x="238" y="52"/>
                      </a:lnTo>
                      <a:lnTo>
                        <a:pt x="238" y="5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D4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2" name="Freeform 180"/>
                <p:cNvSpPr>
                  <a:spLocks/>
                </p:cNvSpPr>
                <p:nvPr/>
              </p:nvSpPr>
              <p:spPr bwMode="auto">
                <a:xfrm>
                  <a:off x="3288" y="904"/>
                  <a:ext cx="238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8" y="50"/>
                    </a:cxn>
                    <a:cxn ang="0">
                      <a:pos x="236" y="50"/>
                    </a:cxn>
                    <a:cxn ang="0">
                      <a:pos x="234" y="52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8" h="52">
                      <a:moveTo>
                        <a:pt x="0" y="0"/>
                      </a:moveTo>
                      <a:lnTo>
                        <a:pt x="238" y="50"/>
                      </a:lnTo>
                      <a:lnTo>
                        <a:pt x="236" y="50"/>
                      </a:lnTo>
                      <a:lnTo>
                        <a:pt x="234" y="52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4B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3" name="Freeform 181"/>
                <p:cNvSpPr>
                  <a:spLocks/>
                </p:cNvSpPr>
                <p:nvPr/>
              </p:nvSpPr>
              <p:spPr bwMode="auto">
                <a:xfrm>
                  <a:off x="3288" y="906"/>
                  <a:ext cx="236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6" y="50"/>
                    </a:cxn>
                    <a:cxn ang="0">
                      <a:pos x="234" y="52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6" h="52">
                      <a:moveTo>
                        <a:pt x="0" y="0"/>
                      </a:moveTo>
                      <a:lnTo>
                        <a:pt x="236" y="50"/>
                      </a:lnTo>
                      <a:lnTo>
                        <a:pt x="234" y="52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4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4" name="Freeform 182"/>
                <p:cNvSpPr>
                  <a:spLocks/>
                </p:cNvSpPr>
                <p:nvPr/>
              </p:nvSpPr>
              <p:spPr bwMode="auto">
                <a:xfrm>
                  <a:off x="3290" y="908"/>
                  <a:ext cx="232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2" y="48"/>
                    </a:cxn>
                    <a:cxn ang="0">
                      <a:pos x="230" y="52"/>
                    </a:cxn>
                    <a:cxn ang="0">
                      <a:pos x="230" y="52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2" h="52">
                      <a:moveTo>
                        <a:pt x="0" y="0"/>
                      </a:moveTo>
                      <a:lnTo>
                        <a:pt x="232" y="48"/>
                      </a:lnTo>
                      <a:lnTo>
                        <a:pt x="230" y="52"/>
                      </a:lnTo>
                      <a:lnTo>
                        <a:pt x="230" y="52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4B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5" name="Freeform 183"/>
                <p:cNvSpPr>
                  <a:spLocks/>
                </p:cNvSpPr>
                <p:nvPr/>
              </p:nvSpPr>
              <p:spPr bwMode="auto">
                <a:xfrm>
                  <a:off x="3292" y="910"/>
                  <a:ext cx="230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0" y="48"/>
                    </a:cxn>
                    <a:cxn ang="0">
                      <a:pos x="228" y="50"/>
                    </a:cxn>
                    <a:cxn ang="0">
                      <a:pos x="226" y="52"/>
                    </a:cxn>
                    <a:cxn ang="0">
                      <a:pos x="2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0" h="52">
                      <a:moveTo>
                        <a:pt x="0" y="0"/>
                      </a:moveTo>
                      <a:lnTo>
                        <a:pt x="230" y="48"/>
                      </a:lnTo>
                      <a:lnTo>
                        <a:pt x="228" y="50"/>
                      </a:lnTo>
                      <a:lnTo>
                        <a:pt x="226" y="52"/>
                      </a:lnTo>
                      <a:lnTo>
                        <a:pt x="2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4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6" name="Freeform 184"/>
                <p:cNvSpPr>
                  <a:spLocks/>
                </p:cNvSpPr>
                <p:nvPr/>
              </p:nvSpPr>
              <p:spPr bwMode="auto">
                <a:xfrm>
                  <a:off x="3292" y="912"/>
                  <a:ext cx="228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8" y="48"/>
                    </a:cxn>
                    <a:cxn ang="0">
                      <a:pos x="224" y="52"/>
                    </a:cxn>
                    <a:cxn ang="0">
                      <a:pos x="224" y="52"/>
                    </a:cxn>
                    <a:cxn ang="0">
                      <a:pos x="4" y="6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8" h="52">
                      <a:moveTo>
                        <a:pt x="0" y="0"/>
                      </a:moveTo>
                      <a:lnTo>
                        <a:pt x="228" y="48"/>
                      </a:lnTo>
                      <a:lnTo>
                        <a:pt x="224" y="52"/>
                      </a:lnTo>
                      <a:lnTo>
                        <a:pt x="224" y="52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4B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7" name="Freeform 185"/>
                <p:cNvSpPr>
                  <a:spLocks/>
                </p:cNvSpPr>
                <p:nvPr/>
              </p:nvSpPr>
              <p:spPr bwMode="auto">
                <a:xfrm>
                  <a:off x="3294" y="916"/>
                  <a:ext cx="224" cy="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4" y="46"/>
                    </a:cxn>
                    <a:cxn ang="0">
                      <a:pos x="222" y="48"/>
                    </a:cxn>
                    <a:cxn ang="0">
                      <a:pos x="220" y="5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4" h="50">
                      <a:moveTo>
                        <a:pt x="0" y="0"/>
                      </a:moveTo>
                      <a:lnTo>
                        <a:pt x="224" y="46"/>
                      </a:lnTo>
                      <a:lnTo>
                        <a:pt x="222" y="48"/>
                      </a:lnTo>
                      <a:lnTo>
                        <a:pt x="220" y="5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C4B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8" name="Freeform 186"/>
                <p:cNvSpPr>
                  <a:spLocks/>
                </p:cNvSpPr>
                <p:nvPr/>
              </p:nvSpPr>
              <p:spPr bwMode="auto">
                <a:xfrm>
                  <a:off x="3296" y="918"/>
                  <a:ext cx="220" cy="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0" y="46"/>
                    </a:cxn>
                    <a:cxn ang="0">
                      <a:pos x="216" y="5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0" h="50">
                      <a:moveTo>
                        <a:pt x="0" y="0"/>
                      </a:moveTo>
                      <a:lnTo>
                        <a:pt x="220" y="46"/>
                      </a:lnTo>
                      <a:lnTo>
                        <a:pt x="216" y="5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E4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9" name="Freeform 187"/>
                <p:cNvSpPr>
                  <a:spLocks/>
                </p:cNvSpPr>
                <p:nvPr/>
              </p:nvSpPr>
              <p:spPr bwMode="auto">
                <a:xfrm>
                  <a:off x="3296" y="920"/>
                  <a:ext cx="218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8" y="46"/>
                    </a:cxn>
                    <a:cxn ang="0">
                      <a:pos x="216" y="48"/>
                    </a:cxn>
                    <a:cxn ang="0">
                      <a:pos x="214" y="48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8" h="48">
                      <a:moveTo>
                        <a:pt x="0" y="0"/>
                      </a:moveTo>
                      <a:lnTo>
                        <a:pt x="218" y="46"/>
                      </a:lnTo>
                      <a:lnTo>
                        <a:pt x="216" y="48"/>
                      </a:lnTo>
                      <a:lnTo>
                        <a:pt x="214" y="48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34F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0" name="Freeform 188"/>
                <p:cNvSpPr>
                  <a:spLocks/>
                </p:cNvSpPr>
                <p:nvPr/>
              </p:nvSpPr>
              <p:spPr bwMode="auto">
                <a:xfrm>
                  <a:off x="3298" y="922"/>
                  <a:ext cx="214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4" y="46"/>
                    </a:cxn>
                    <a:cxn ang="0">
                      <a:pos x="214" y="46"/>
                    </a:cxn>
                    <a:cxn ang="0">
                      <a:pos x="210" y="48"/>
                    </a:cxn>
                    <a:cxn ang="0">
                      <a:pos x="4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4" h="48">
                      <a:moveTo>
                        <a:pt x="0" y="0"/>
                      </a:moveTo>
                      <a:lnTo>
                        <a:pt x="214" y="46"/>
                      </a:lnTo>
                      <a:lnTo>
                        <a:pt x="214" y="46"/>
                      </a:lnTo>
                      <a:lnTo>
                        <a:pt x="210" y="48"/>
                      </a:ln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A53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1" name="Freeform 189"/>
                <p:cNvSpPr>
                  <a:spLocks/>
                </p:cNvSpPr>
                <p:nvPr/>
              </p:nvSpPr>
              <p:spPr bwMode="auto">
                <a:xfrm>
                  <a:off x="3300" y="924"/>
                  <a:ext cx="210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0" y="44"/>
                    </a:cxn>
                    <a:cxn ang="0">
                      <a:pos x="208" y="46"/>
                    </a:cxn>
                    <a:cxn ang="0">
                      <a:pos x="204" y="48"/>
                    </a:cxn>
                    <a:cxn ang="0">
                      <a:pos x="204" y="48"/>
                    </a:cxn>
                    <a:cxn ang="0">
                      <a:pos x="4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0" h="48">
                      <a:moveTo>
                        <a:pt x="0" y="0"/>
                      </a:moveTo>
                      <a:lnTo>
                        <a:pt x="210" y="44"/>
                      </a:lnTo>
                      <a:lnTo>
                        <a:pt x="208" y="46"/>
                      </a:lnTo>
                      <a:lnTo>
                        <a:pt x="204" y="48"/>
                      </a:lnTo>
                      <a:lnTo>
                        <a:pt x="204" y="48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56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2" name="Freeform 190"/>
                <p:cNvSpPr>
                  <a:spLocks/>
                </p:cNvSpPr>
                <p:nvPr/>
              </p:nvSpPr>
              <p:spPr bwMode="auto">
                <a:xfrm>
                  <a:off x="3302" y="928"/>
                  <a:ext cx="206" cy="4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6" y="42"/>
                    </a:cxn>
                    <a:cxn ang="0">
                      <a:pos x="206" y="42"/>
                    </a:cxn>
                    <a:cxn ang="0">
                      <a:pos x="202" y="44"/>
                    </a:cxn>
                    <a:cxn ang="0">
                      <a:pos x="198" y="44"/>
                    </a:cxn>
                    <a:cxn ang="0">
                      <a:pos x="198" y="4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6" h="44">
                      <a:moveTo>
                        <a:pt x="0" y="0"/>
                      </a:moveTo>
                      <a:lnTo>
                        <a:pt x="206" y="42"/>
                      </a:lnTo>
                      <a:lnTo>
                        <a:pt x="206" y="42"/>
                      </a:lnTo>
                      <a:lnTo>
                        <a:pt x="202" y="44"/>
                      </a:lnTo>
                      <a:lnTo>
                        <a:pt x="198" y="44"/>
                      </a:lnTo>
                      <a:lnTo>
                        <a:pt x="198" y="4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45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3" name="Freeform 191"/>
                <p:cNvSpPr>
                  <a:spLocks/>
                </p:cNvSpPr>
                <p:nvPr/>
              </p:nvSpPr>
              <p:spPr bwMode="auto">
                <a:xfrm>
                  <a:off x="3304" y="930"/>
                  <a:ext cx="200" cy="4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0" y="42"/>
                    </a:cxn>
                    <a:cxn ang="0">
                      <a:pos x="196" y="42"/>
                    </a:cxn>
                    <a:cxn ang="0">
                      <a:pos x="190" y="4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0" h="44">
                      <a:moveTo>
                        <a:pt x="0" y="0"/>
                      </a:moveTo>
                      <a:lnTo>
                        <a:pt x="200" y="42"/>
                      </a:lnTo>
                      <a:lnTo>
                        <a:pt x="196" y="42"/>
                      </a:lnTo>
                      <a:lnTo>
                        <a:pt x="190" y="4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A5E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4" name="Freeform 192"/>
                <p:cNvSpPr>
                  <a:spLocks/>
                </p:cNvSpPr>
                <p:nvPr/>
              </p:nvSpPr>
              <p:spPr bwMode="auto">
                <a:xfrm>
                  <a:off x="3306" y="932"/>
                  <a:ext cx="194" cy="4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94" y="40"/>
                    </a:cxn>
                    <a:cxn ang="0">
                      <a:pos x="186" y="42"/>
                    </a:cxn>
                    <a:cxn ang="0">
                      <a:pos x="182" y="42"/>
                    </a:cxn>
                    <a:cxn ang="0">
                      <a:pos x="6" y="6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94" h="42">
                      <a:moveTo>
                        <a:pt x="0" y="0"/>
                      </a:moveTo>
                      <a:lnTo>
                        <a:pt x="194" y="40"/>
                      </a:lnTo>
                      <a:lnTo>
                        <a:pt x="186" y="42"/>
                      </a:lnTo>
                      <a:lnTo>
                        <a:pt x="182" y="42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163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5" name="Freeform 193"/>
                <p:cNvSpPr>
                  <a:spLocks/>
                </p:cNvSpPr>
                <p:nvPr/>
              </p:nvSpPr>
              <p:spPr bwMode="auto">
                <a:xfrm>
                  <a:off x="3308" y="934"/>
                  <a:ext cx="186" cy="4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86" y="40"/>
                    </a:cxn>
                    <a:cxn ang="0">
                      <a:pos x="184" y="40"/>
                    </a:cxn>
                    <a:cxn ang="0">
                      <a:pos x="176" y="40"/>
                    </a:cxn>
                    <a:cxn ang="0">
                      <a:pos x="172" y="40"/>
                    </a:cxn>
                    <a:cxn ang="0">
                      <a:pos x="8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6" h="40">
                      <a:moveTo>
                        <a:pt x="0" y="0"/>
                      </a:moveTo>
                      <a:lnTo>
                        <a:pt x="186" y="40"/>
                      </a:lnTo>
                      <a:lnTo>
                        <a:pt x="184" y="40"/>
                      </a:lnTo>
                      <a:lnTo>
                        <a:pt x="176" y="40"/>
                      </a:lnTo>
                      <a:lnTo>
                        <a:pt x="172" y="40"/>
                      </a:lnTo>
                      <a:lnTo>
                        <a:pt x="8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67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6" name="Freeform 194"/>
                <p:cNvSpPr>
                  <a:spLocks/>
                </p:cNvSpPr>
                <p:nvPr/>
              </p:nvSpPr>
              <p:spPr bwMode="auto">
                <a:xfrm>
                  <a:off x="3312" y="938"/>
                  <a:ext cx="176" cy="3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6" y="36"/>
                    </a:cxn>
                    <a:cxn ang="0">
                      <a:pos x="172" y="36"/>
                    </a:cxn>
                    <a:cxn ang="0">
                      <a:pos x="160" y="36"/>
                    </a:cxn>
                    <a:cxn ang="0">
                      <a:pos x="160" y="36"/>
                    </a:cxn>
                    <a:cxn ang="0">
                      <a:pos x="6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76" h="36">
                      <a:moveTo>
                        <a:pt x="0" y="0"/>
                      </a:moveTo>
                      <a:lnTo>
                        <a:pt x="176" y="36"/>
                      </a:lnTo>
                      <a:lnTo>
                        <a:pt x="172" y="36"/>
                      </a:lnTo>
                      <a:lnTo>
                        <a:pt x="160" y="36"/>
                      </a:lnTo>
                      <a:lnTo>
                        <a:pt x="160" y="36"/>
                      </a:lnTo>
                      <a:lnTo>
                        <a:pt x="6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F6C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7" name="Freeform 195"/>
                <p:cNvSpPr>
                  <a:spLocks/>
                </p:cNvSpPr>
                <p:nvPr/>
              </p:nvSpPr>
              <p:spPr bwMode="auto">
                <a:xfrm>
                  <a:off x="3316" y="940"/>
                  <a:ext cx="164" cy="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4" y="34"/>
                    </a:cxn>
                    <a:cxn ang="0">
                      <a:pos x="156" y="34"/>
                    </a:cxn>
                    <a:cxn ang="0">
                      <a:pos x="144" y="34"/>
                    </a:cxn>
                    <a:cxn ang="0">
                      <a:pos x="144" y="34"/>
                    </a:cxn>
                    <a:cxn ang="0">
                      <a:pos x="8" y="6"/>
                    </a:cxn>
                    <a:cxn ang="0">
                      <a:pos x="6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64" h="34">
                      <a:moveTo>
                        <a:pt x="0" y="0"/>
                      </a:moveTo>
                      <a:lnTo>
                        <a:pt x="164" y="34"/>
                      </a:lnTo>
                      <a:lnTo>
                        <a:pt x="156" y="34"/>
                      </a:lnTo>
                      <a:lnTo>
                        <a:pt x="144" y="34"/>
                      </a:lnTo>
                      <a:lnTo>
                        <a:pt x="144" y="34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67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8" name="Freeform 196"/>
                <p:cNvSpPr>
                  <a:spLocks/>
                </p:cNvSpPr>
                <p:nvPr/>
              </p:nvSpPr>
              <p:spPr bwMode="auto">
                <a:xfrm>
                  <a:off x="3318" y="942"/>
                  <a:ext cx="154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4" y="32"/>
                    </a:cxn>
                    <a:cxn ang="0">
                      <a:pos x="142" y="32"/>
                    </a:cxn>
                    <a:cxn ang="0">
                      <a:pos x="130" y="32"/>
                    </a:cxn>
                    <a:cxn ang="0">
                      <a:pos x="130" y="32"/>
                    </a:cxn>
                    <a:cxn ang="0">
                      <a:pos x="12" y="8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4" h="32">
                      <a:moveTo>
                        <a:pt x="0" y="0"/>
                      </a:moveTo>
                      <a:lnTo>
                        <a:pt x="154" y="32"/>
                      </a:lnTo>
                      <a:lnTo>
                        <a:pt x="142" y="32"/>
                      </a:lnTo>
                      <a:lnTo>
                        <a:pt x="130" y="32"/>
                      </a:lnTo>
                      <a:lnTo>
                        <a:pt x="130" y="32"/>
                      </a:lnTo>
                      <a:lnTo>
                        <a:pt x="12" y="8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D76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9" name="Freeform 197"/>
                <p:cNvSpPr>
                  <a:spLocks/>
                </p:cNvSpPr>
                <p:nvPr/>
              </p:nvSpPr>
              <p:spPr bwMode="auto">
                <a:xfrm>
                  <a:off x="3324" y="946"/>
                  <a:ext cx="136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6" y="28"/>
                    </a:cxn>
                    <a:cxn ang="0">
                      <a:pos x="124" y="28"/>
                    </a:cxn>
                    <a:cxn ang="0">
                      <a:pos x="110" y="26"/>
                    </a:cxn>
                    <a:cxn ang="0">
                      <a:pos x="106" y="26"/>
                    </a:cxn>
                    <a:cxn ang="0">
                      <a:pos x="16" y="8"/>
                    </a:cxn>
                    <a:cxn ang="0">
                      <a:pos x="12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28">
                      <a:moveTo>
                        <a:pt x="0" y="0"/>
                      </a:moveTo>
                      <a:lnTo>
                        <a:pt x="136" y="28"/>
                      </a:lnTo>
                      <a:lnTo>
                        <a:pt x="124" y="28"/>
                      </a:lnTo>
                      <a:lnTo>
                        <a:pt x="110" y="26"/>
                      </a:lnTo>
                      <a:lnTo>
                        <a:pt x="106" y="26"/>
                      </a:lnTo>
                      <a:lnTo>
                        <a:pt x="16" y="8"/>
                      </a:lnTo>
                      <a:lnTo>
                        <a:pt x="12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67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0" name="Freeform 198"/>
                <p:cNvSpPr>
                  <a:spLocks/>
                </p:cNvSpPr>
                <p:nvPr/>
              </p:nvSpPr>
              <p:spPr bwMode="auto">
                <a:xfrm>
                  <a:off x="3330" y="950"/>
                  <a:ext cx="118" cy="2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8" y="24"/>
                    </a:cxn>
                    <a:cxn ang="0">
                      <a:pos x="104" y="22"/>
                    </a:cxn>
                    <a:cxn ang="0">
                      <a:pos x="90" y="20"/>
                    </a:cxn>
                    <a:cxn ang="0">
                      <a:pos x="76" y="18"/>
                    </a:cxn>
                    <a:cxn ang="0">
                      <a:pos x="68" y="18"/>
                    </a:cxn>
                    <a:cxn ang="0">
                      <a:pos x="34" y="10"/>
                    </a:cxn>
                    <a:cxn ang="0">
                      <a:pos x="24" y="8"/>
                    </a:cxn>
                    <a:cxn ang="0">
                      <a:pos x="14" y="4"/>
                    </a:cxn>
                    <a:cxn ang="0">
                      <a:pos x="6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8" h="24">
                      <a:moveTo>
                        <a:pt x="0" y="0"/>
                      </a:moveTo>
                      <a:lnTo>
                        <a:pt x="118" y="24"/>
                      </a:lnTo>
                      <a:lnTo>
                        <a:pt x="104" y="22"/>
                      </a:lnTo>
                      <a:lnTo>
                        <a:pt x="90" y="20"/>
                      </a:lnTo>
                      <a:lnTo>
                        <a:pt x="76" y="18"/>
                      </a:lnTo>
                      <a:lnTo>
                        <a:pt x="68" y="18"/>
                      </a:lnTo>
                      <a:lnTo>
                        <a:pt x="34" y="10"/>
                      </a:lnTo>
                      <a:lnTo>
                        <a:pt x="24" y="8"/>
                      </a:lnTo>
                      <a:lnTo>
                        <a:pt x="14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7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1" name="Freeform 199"/>
                <p:cNvSpPr>
                  <a:spLocks/>
                </p:cNvSpPr>
                <p:nvPr/>
              </p:nvSpPr>
              <p:spPr bwMode="auto">
                <a:xfrm>
                  <a:off x="3340" y="954"/>
                  <a:ext cx="90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0" y="18"/>
                    </a:cxn>
                    <a:cxn ang="0">
                      <a:pos x="80" y="16"/>
                    </a:cxn>
                    <a:cxn ang="0">
                      <a:pos x="66" y="14"/>
                    </a:cxn>
                    <a:cxn ang="0">
                      <a:pos x="52" y="12"/>
                    </a:cxn>
                    <a:cxn ang="0">
                      <a:pos x="38" y="10"/>
                    </a:cxn>
                    <a:cxn ang="0">
                      <a:pos x="26" y="6"/>
                    </a:cxn>
                    <a:cxn ang="0">
                      <a:pos x="14" y="4"/>
                    </a:cxn>
                    <a:cxn ang="0">
                      <a:pos x="4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0" h="18">
                      <a:moveTo>
                        <a:pt x="0" y="0"/>
                      </a:moveTo>
                      <a:lnTo>
                        <a:pt x="90" y="18"/>
                      </a:lnTo>
                      <a:lnTo>
                        <a:pt x="80" y="16"/>
                      </a:lnTo>
                      <a:lnTo>
                        <a:pt x="66" y="14"/>
                      </a:lnTo>
                      <a:lnTo>
                        <a:pt x="52" y="12"/>
                      </a:lnTo>
                      <a:lnTo>
                        <a:pt x="38" y="10"/>
                      </a:lnTo>
                      <a:lnTo>
                        <a:pt x="26" y="6"/>
                      </a:lnTo>
                      <a:lnTo>
                        <a:pt x="14" y="4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2" name="Freeform 200"/>
                <p:cNvSpPr>
                  <a:spLocks/>
                </p:cNvSpPr>
                <p:nvPr/>
              </p:nvSpPr>
              <p:spPr bwMode="auto">
                <a:xfrm>
                  <a:off x="3364" y="960"/>
                  <a:ext cx="34" cy="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4" y="8"/>
                    </a:cxn>
                    <a:cxn ang="0">
                      <a:pos x="28" y="6"/>
                    </a:cxn>
                    <a:cxn ang="0">
                      <a:pos x="14" y="4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4" h="8">
                      <a:moveTo>
                        <a:pt x="0" y="0"/>
                      </a:moveTo>
                      <a:lnTo>
                        <a:pt x="34" y="8"/>
                      </a:lnTo>
                      <a:lnTo>
                        <a:pt x="28" y="6"/>
                      </a:lnTo>
                      <a:lnTo>
                        <a:pt x="14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C8F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3" name="Freeform 201"/>
                <p:cNvSpPr>
                  <a:spLocks/>
                </p:cNvSpPr>
                <p:nvPr/>
              </p:nvSpPr>
              <p:spPr bwMode="auto">
                <a:xfrm>
                  <a:off x="2902" y="810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" y="4"/>
                    </a:cxn>
                    <a:cxn ang="0">
                      <a:pos x="16" y="6"/>
                    </a:cxn>
                    <a:cxn ang="0">
                      <a:pos x="14" y="6"/>
                    </a:cxn>
                    <a:cxn ang="0">
                      <a:pos x="12" y="8"/>
                    </a:cxn>
                    <a:cxn ang="0">
                      <a:pos x="8" y="8"/>
                    </a:cxn>
                    <a:cxn ang="0">
                      <a:pos x="6" y="10"/>
                    </a:cxn>
                    <a:cxn ang="0">
                      <a:pos x="4" y="12"/>
                    </a:cxn>
                    <a:cxn ang="0">
                      <a:pos x="2" y="12"/>
                    </a:cxn>
                    <a:cxn ang="0">
                      <a:pos x="0" y="14"/>
                    </a:cxn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" h="14">
                      <a:moveTo>
                        <a:pt x="0" y="0"/>
                      </a:moveTo>
                      <a:lnTo>
                        <a:pt x="20" y="4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6" y="10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0" y="14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4" name="Freeform 202"/>
                <p:cNvSpPr>
                  <a:spLocks noEditPoints="1"/>
                </p:cNvSpPr>
                <p:nvPr/>
              </p:nvSpPr>
              <p:spPr bwMode="auto">
                <a:xfrm>
                  <a:off x="2902" y="808"/>
                  <a:ext cx="246" cy="50"/>
                </a:xfrm>
                <a:custGeom>
                  <a:avLst/>
                  <a:gdLst/>
                  <a:ahLst/>
                  <a:cxnLst>
                    <a:cxn ang="0">
                      <a:pos x="16" y="8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2" y="4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18" y="6"/>
                    </a:cxn>
                    <a:cxn ang="0">
                      <a:pos x="16" y="8"/>
                    </a:cxn>
                    <a:cxn ang="0">
                      <a:pos x="16" y="8"/>
                    </a:cxn>
                    <a:cxn ang="0">
                      <a:pos x="244" y="50"/>
                    </a:cxn>
                    <a:cxn ang="0">
                      <a:pos x="246" y="50"/>
                    </a:cxn>
                    <a:cxn ang="0">
                      <a:pos x="244" y="50"/>
                    </a:cxn>
                    <a:cxn ang="0">
                      <a:pos x="244" y="50"/>
                    </a:cxn>
                    <a:cxn ang="0">
                      <a:pos x="244" y="50"/>
                    </a:cxn>
                  </a:cxnLst>
                  <a:rect l="0" t="0" r="r" b="b"/>
                  <a:pathLst>
                    <a:path w="246" h="50">
                      <a:moveTo>
                        <a:pt x="16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2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8" y="6"/>
                      </a:lnTo>
                      <a:lnTo>
                        <a:pt x="16" y="8"/>
                      </a:lnTo>
                      <a:lnTo>
                        <a:pt x="16" y="8"/>
                      </a:lnTo>
                      <a:close/>
                      <a:moveTo>
                        <a:pt x="244" y="50"/>
                      </a:moveTo>
                      <a:lnTo>
                        <a:pt x="246" y="50"/>
                      </a:lnTo>
                      <a:lnTo>
                        <a:pt x="244" y="50"/>
                      </a:lnTo>
                      <a:lnTo>
                        <a:pt x="244" y="50"/>
                      </a:lnTo>
                      <a:lnTo>
                        <a:pt x="244" y="50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5" name="Freeform 203"/>
                <p:cNvSpPr>
                  <a:spLocks noEditPoints="1"/>
                </p:cNvSpPr>
                <p:nvPr/>
              </p:nvSpPr>
              <p:spPr bwMode="auto">
                <a:xfrm>
                  <a:off x="2902" y="808"/>
                  <a:ext cx="246" cy="50"/>
                </a:xfrm>
                <a:custGeom>
                  <a:avLst/>
                  <a:gdLst/>
                  <a:ahLst/>
                  <a:cxnLst>
                    <a:cxn ang="0">
                      <a:pos x="20" y="6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4" y="4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242" y="48"/>
                    </a:cxn>
                    <a:cxn ang="0">
                      <a:pos x="246" y="48"/>
                    </a:cxn>
                    <a:cxn ang="0">
                      <a:pos x="244" y="50"/>
                    </a:cxn>
                    <a:cxn ang="0">
                      <a:pos x="244" y="50"/>
                    </a:cxn>
                    <a:cxn ang="0">
                      <a:pos x="244" y="48"/>
                    </a:cxn>
                    <a:cxn ang="0">
                      <a:pos x="244" y="48"/>
                    </a:cxn>
                    <a:cxn ang="0">
                      <a:pos x="242" y="48"/>
                    </a:cxn>
                    <a:cxn ang="0">
                      <a:pos x="242" y="48"/>
                    </a:cxn>
                  </a:cxnLst>
                  <a:rect l="0" t="0" r="r" b="b"/>
                  <a:pathLst>
                    <a:path w="246" h="50">
                      <a:moveTo>
                        <a:pt x="20" y="6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close/>
                      <a:moveTo>
                        <a:pt x="242" y="48"/>
                      </a:moveTo>
                      <a:lnTo>
                        <a:pt x="246" y="48"/>
                      </a:lnTo>
                      <a:lnTo>
                        <a:pt x="244" y="50"/>
                      </a:lnTo>
                      <a:lnTo>
                        <a:pt x="244" y="50"/>
                      </a:lnTo>
                      <a:lnTo>
                        <a:pt x="244" y="48"/>
                      </a:lnTo>
                      <a:lnTo>
                        <a:pt x="244" y="48"/>
                      </a:lnTo>
                      <a:lnTo>
                        <a:pt x="242" y="48"/>
                      </a:lnTo>
                      <a:lnTo>
                        <a:pt x="242" y="48"/>
                      </a:lnTo>
                      <a:close/>
                    </a:path>
                  </a:pathLst>
                </a:custGeom>
                <a:solidFill>
                  <a:srgbClr val="3B37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6" name="Freeform 204"/>
                <p:cNvSpPr>
                  <a:spLocks noEditPoints="1"/>
                </p:cNvSpPr>
                <p:nvPr/>
              </p:nvSpPr>
              <p:spPr bwMode="auto">
                <a:xfrm>
                  <a:off x="2902" y="806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6" y="52"/>
                    </a:cxn>
                    <a:cxn ang="0">
                      <a:pos x="244" y="52"/>
                    </a:cxn>
                    <a:cxn ang="0">
                      <a:pos x="244" y="50"/>
                    </a:cxn>
                    <a:cxn ang="0">
                      <a:pos x="242" y="50"/>
                    </a:cxn>
                    <a:cxn ang="0">
                      <a:pos x="242" y="48"/>
                    </a:cxn>
                    <a:cxn ang="0">
                      <a:pos x="240" y="48"/>
                    </a:cxn>
                    <a:cxn ang="0">
                      <a:pos x="248" y="48"/>
                    </a:cxn>
                    <a:cxn ang="0">
                      <a:pos x="246" y="52"/>
                    </a:cxn>
                    <a:cxn ang="0">
                      <a:pos x="246" y="52"/>
                    </a:cxn>
                    <a:cxn ang="0">
                      <a:pos x="22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8" y="4"/>
                    </a:cxn>
                    <a:cxn ang="0">
                      <a:pos x="26" y="6"/>
                    </a:cxn>
                    <a:cxn ang="0">
                      <a:pos x="24" y="6"/>
                    </a:cxn>
                    <a:cxn ang="0">
                      <a:pos x="24" y="6"/>
                    </a:cxn>
                    <a:cxn ang="0">
                      <a:pos x="22" y="6"/>
                    </a:cxn>
                    <a:cxn ang="0">
                      <a:pos x="22" y="6"/>
                    </a:cxn>
                  </a:cxnLst>
                  <a:rect l="0" t="0" r="r" b="b"/>
                  <a:pathLst>
                    <a:path w="248" h="52">
                      <a:moveTo>
                        <a:pt x="246" y="52"/>
                      </a:moveTo>
                      <a:lnTo>
                        <a:pt x="244" y="52"/>
                      </a:lnTo>
                      <a:lnTo>
                        <a:pt x="244" y="50"/>
                      </a:lnTo>
                      <a:lnTo>
                        <a:pt x="242" y="50"/>
                      </a:lnTo>
                      <a:lnTo>
                        <a:pt x="242" y="48"/>
                      </a:lnTo>
                      <a:lnTo>
                        <a:pt x="240" y="48"/>
                      </a:lnTo>
                      <a:lnTo>
                        <a:pt x="248" y="48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close/>
                      <a:moveTo>
                        <a:pt x="22" y="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8" y="4"/>
                      </a:lnTo>
                      <a:lnTo>
                        <a:pt x="26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close/>
                    </a:path>
                  </a:pathLst>
                </a:custGeom>
                <a:solidFill>
                  <a:srgbClr val="3D3A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7" name="Freeform 205"/>
                <p:cNvSpPr>
                  <a:spLocks noEditPoints="1"/>
                </p:cNvSpPr>
                <p:nvPr/>
              </p:nvSpPr>
              <p:spPr bwMode="auto">
                <a:xfrm>
                  <a:off x="2902" y="804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6" y="52"/>
                    </a:cxn>
                    <a:cxn ang="0">
                      <a:pos x="242" y="52"/>
                    </a:cxn>
                    <a:cxn ang="0">
                      <a:pos x="242" y="50"/>
                    </a:cxn>
                    <a:cxn ang="0">
                      <a:pos x="240" y="50"/>
                    </a:cxn>
                    <a:cxn ang="0">
                      <a:pos x="240" y="48"/>
                    </a:cxn>
                    <a:cxn ang="0">
                      <a:pos x="238" y="48"/>
                    </a:cxn>
                    <a:cxn ang="0">
                      <a:pos x="248" y="50"/>
                    </a:cxn>
                    <a:cxn ang="0">
                      <a:pos x="246" y="52"/>
                    </a:cxn>
                    <a:cxn ang="0">
                      <a:pos x="246" y="52"/>
                    </a:cxn>
                    <a:cxn ang="0">
                      <a:pos x="24" y="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30" y="6"/>
                    </a:cxn>
                    <a:cxn ang="0">
                      <a:pos x="28" y="6"/>
                    </a:cxn>
                    <a:cxn ang="0">
                      <a:pos x="28" y="6"/>
                    </a:cxn>
                    <a:cxn ang="0">
                      <a:pos x="26" y="8"/>
                    </a:cxn>
                    <a:cxn ang="0">
                      <a:pos x="24" y="8"/>
                    </a:cxn>
                    <a:cxn ang="0">
                      <a:pos x="24" y="8"/>
                    </a:cxn>
                  </a:cxnLst>
                  <a:rect l="0" t="0" r="r" b="b"/>
                  <a:pathLst>
                    <a:path w="248" h="52">
                      <a:moveTo>
                        <a:pt x="246" y="52"/>
                      </a:moveTo>
                      <a:lnTo>
                        <a:pt x="242" y="52"/>
                      </a:lnTo>
                      <a:lnTo>
                        <a:pt x="242" y="50"/>
                      </a:lnTo>
                      <a:lnTo>
                        <a:pt x="240" y="50"/>
                      </a:lnTo>
                      <a:lnTo>
                        <a:pt x="240" y="48"/>
                      </a:lnTo>
                      <a:lnTo>
                        <a:pt x="238" y="48"/>
                      </a:lnTo>
                      <a:lnTo>
                        <a:pt x="248" y="50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close/>
                      <a:moveTo>
                        <a:pt x="24" y="8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6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close/>
                    </a:path>
                  </a:pathLst>
                </a:custGeom>
                <a:solidFill>
                  <a:srgbClr val="413F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8" name="Freeform 206"/>
                <p:cNvSpPr>
                  <a:spLocks noEditPoints="1"/>
                </p:cNvSpPr>
                <p:nvPr/>
              </p:nvSpPr>
              <p:spPr bwMode="auto">
                <a:xfrm>
                  <a:off x="2902" y="802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8" y="52"/>
                    </a:cxn>
                    <a:cxn ang="0">
                      <a:pos x="240" y="52"/>
                    </a:cxn>
                    <a:cxn ang="0">
                      <a:pos x="240" y="50"/>
                    </a:cxn>
                    <a:cxn ang="0">
                      <a:pos x="238" y="50"/>
                    </a:cxn>
                    <a:cxn ang="0">
                      <a:pos x="238" y="48"/>
                    </a:cxn>
                    <a:cxn ang="0">
                      <a:pos x="236" y="48"/>
                    </a:cxn>
                    <a:cxn ang="0">
                      <a:pos x="248" y="50"/>
                    </a:cxn>
                    <a:cxn ang="0">
                      <a:pos x="248" y="52"/>
                    </a:cxn>
                    <a:cxn ang="0">
                      <a:pos x="248" y="52"/>
                    </a:cxn>
                    <a:cxn ang="0">
                      <a:pos x="28" y="8"/>
                    </a:cxn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34" y="8"/>
                    </a:cxn>
                    <a:cxn ang="0">
                      <a:pos x="32" y="8"/>
                    </a:cxn>
                    <a:cxn ang="0">
                      <a:pos x="30" y="8"/>
                    </a:cxn>
                    <a:cxn ang="0">
                      <a:pos x="28" y="8"/>
                    </a:cxn>
                    <a:cxn ang="0">
                      <a:pos x="28" y="8"/>
                    </a:cxn>
                    <a:cxn ang="0">
                      <a:pos x="28" y="8"/>
                    </a:cxn>
                  </a:cxnLst>
                  <a:rect l="0" t="0" r="r" b="b"/>
                  <a:pathLst>
                    <a:path w="248" h="52">
                      <a:moveTo>
                        <a:pt x="248" y="52"/>
                      </a:moveTo>
                      <a:lnTo>
                        <a:pt x="240" y="52"/>
                      </a:lnTo>
                      <a:lnTo>
                        <a:pt x="240" y="50"/>
                      </a:lnTo>
                      <a:lnTo>
                        <a:pt x="238" y="50"/>
                      </a:lnTo>
                      <a:lnTo>
                        <a:pt x="238" y="48"/>
                      </a:lnTo>
                      <a:lnTo>
                        <a:pt x="236" y="48"/>
                      </a:lnTo>
                      <a:lnTo>
                        <a:pt x="248" y="50"/>
                      </a:lnTo>
                      <a:lnTo>
                        <a:pt x="248" y="52"/>
                      </a:lnTo>
                      <a:lnTo>
                        <a:pt x="248" y="52"/>
                      </a:lnTo>
                      <a:close/>
                      <a:moveTo>
                        <a:pt x="28" y="8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close/>
                    </a:path>
                  </a:pathLst>
                </a:custGeom>
                <a:solidFill>
                  <a:srgbClr val="4241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9" name="Freeform 207"/>
                <p:cNvSpPr>
                  <a:spLocks noEditPoints="1"/>
                </p:cNvSpPr>
                <p:nvPr/>
              </p:nvSpPr>
              <p:spPr bwMode="auto">
                <a:xfrm>
                  <a:off x="2902" y="802"/>
                  <a:ext cx="250" cy="52"/>
                </a:xfrm>
                <a:custGeom>
                  <a:avLst/>
                  <a:gdLst/>
                  <a:ahLst/>
                  <a:cxnLst>
                    <a:cxn ang="0">
                      <a:pos x="248" y="52"/>
                    </a:cxn>
                    <a:cxn ang="0">
                      <a:pos x="238" y="50"/>
                    </a:cxn>
                    <a:cxn ang="0">
                      <a:pos x="238" y="48"/>
                    </a:cxn>
                    <a:cxn ang="0">
                      <a:pos x="236" y="48"/>
                    </a:cxn>
                    <a:cxn ang="0">
                      <a:pos x="236" y="46"/>
                    </a:cxn>
                    <a:cxn ang="0">
                      <a:pos x="234" y="46"/>
                    </a:cxn>
                    <a:cxn ang="0">
                      <a:pos x="250" y="48"/>
                    </a:cxn>
                    <a:cxn ang="0">
                      <a:pos x="248" y="52"/>
                    </a:cxn>
                    <a:cxn ang="0">
                      <a:pos x="248" y="52"/>
                    </a:cxn>
                    <a:cxn ang="0">
                      <a:pos x="30" y="8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36" y="6"/>
                    </a:cxn>
                    <a:cxn ang="0">
                      <a:pos x="36" y="6"/>
                    </a:cxn>
                    <a:cxn ang="0">
                      <a:pos x="34" y="8"/>
                    </a:cxn>
                    <a:cxn ang="0">
                      <a:pos x="32" y="8"/>
                    </a:cxn>
                    <a:cxn ang="0">
                      <a:pos x="30" y="8"/>
                    </a:cxn>
                    <a:cxn ang="0">
                      <a:pos x="30" y="8"/>
                    </a:cxn>
                  </a:cxnLst>
                  <a:rect l="0" t="0" r="r" b="b"/>
                  <a:pathLst>
                    <a:path w="250" h="52">
                      <a:moveTo>
                        <a:pt x="248" y="52"/>
                      </a:moveTo>
                      <a:lnTo>
                        <a:pt x="238" y="50"/>
                      </a:lnTo>
                      <a:lnTo>
                        <a:pt x="238" y="48"/>
                      </a:lnTo>
                      <a:lnTo>
                        <a:pt x="236" y="48"/>
                      </a:lnTo>
                      <a:lnTo>
                        <a:pt x="236" y="46"/>
                      </a:lnTo>
                      <a:lnTo>
                        <a:pt x="234" y="46"/>
                      </a:lnTo>
                      <a:lnTo>
                        <a:pt x="250" y="48"/>
                      </a:lnTo>
                      <a:lnTo>
                        <a:pt x="248" y="52"/>
                      </a:lnTo>
                      <a:lnTo>
                        <a:pt x="248" y="52"/>
                      </a:lnTo>
                      <a:close/>
                      <a:moveTo>
                        <a:pt x="30" y="8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close/>
                    </a:path>
                  </a:pathLst>
                </a:custGeom>
                <a:solidFill>
                  <a:srgbClr val="4444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0" name="Freeform 208"/>
                <p:cNvSpPr>
                  <a:spLocks noEditPoints="1"/>
                </p:cNvSpPr>
                <p:nvPr/>
              </p:nvSpPr>
              <p:spPr bwMode="auto">
                <a:xfrm>
                  <a:off x="2904" y="800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6" y="52"/>
                    </a:cxn>
                    <a:cxn ang="0">
                      <a:pos x="234" y="50"/>
                    </a:cxn>
                    <a:cxn ang="0">
                      <a:pos x="234" y="48"/>
                    </a:cxn>
                    <a:cxn ang="0">
                      <a:pos x="232" y="48"/>
                    </a:cxn>
                    <a:cxn ang="0">
                      <a:pos x="230" y="46"/>
                    </a:cxn>
                    <a:cxn ang="0">
                      <a:pos x="230" y="46"/>
                    </a:cxn>
                    <a:cxn ang="0">
                      <a:pos x="248" y="50"/>
                    </a:cxn>
                    <a:cxn ang="0">
                      <a:pos x="246" y="52"/>
                    </a:cxn>
                    <a:cxn ang="0">
                      <a:pos x="246" y="52"/>
                    </a:cxn>
                    <a:cxn ang="0">
                      <a:pos x="32" y="10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38" y="8"/>
                    </a:cxn>
                    <a:cxn ang="0">
                      <a:pos x="36" y="8"/>
                    </a:cxn>
                    <a:cxn ang="0">
                      <a:pos x="34" y="8"/>
                    </a:cxn>
                    <a:cxn ang="0">
                      <a:pos x="34" y="8"/>
                    </a:cxn>
                    <a:cxn ang="0">
                      <a:pos x="32" y="10"/>
                    </a:cxn>
                    <a:cxn ang="0">
                      <a:pos x="32" y="10"/>
                    </a:cxn>
                  </a:cxnLst>
                  <a:rect l="0" t="0" r="r" b="b"/>
                  <a:pathLst>
                    <a:path w="248" h="52">
                      <a:moveTo>
                        <a:pt x="246" y="52"/>
                      </a:moveTo>
                      <a:lnTo>
                        <a:pt x="234" y="50"/>
                      </a:lnTo>
                      <a:lnTo>
                        <a:pt x="234" y="48"/>
                      </a:lnTo>
                      <a:lnTo>
                        <a:pt x="232" y="48"/>
                      </a:lnTo>
                      <a:lnTo>
                        <a:pt x="230" y="46"/>
                      </a:lnTo>
                      <a:lnTo>
                        <a:pt x="230" y="46"/>
                      </a:lnTo>
                      <a:lnTo>
                        <a:pt x="248" y="50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close/>
                      <a:moveTo>
                        <a:pt x="32" y="1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8" y="8"/>
                      </a:lnTo>
                      <a:lnTo>
                        <a:pt x="36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2" y="10"/>
                      </a:lnTo>
                      <a:lnTo>
                        <a:pt x="32" y="10"/>
                      </a:lnTo>
                      <a:close/>
                    </a:path>
                  </a:pathLst>
                </a:custGeom>
                <a:solidFill>
                  <a:srgbClr val="4647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1" name="Freeform 209"/>
                <p:cNvSpPr>
                  <a:spLocks noEditPoints="1"/>
                </p:cNvSpPr>
                <p:nvPr/>
              </p:nvSpPr>
              <p:spPr bwMode="auto">
                <a:xfrm>
                  <a:off x="2904" y="798"/>
                  <a:ext cx="250" cy="52"/>
                </a:xfrm>
                <a:custGeom>
                  <a:avLst/>
                  <a:gdLst/>
                  <a:ahLst/>
                  <a:cxnLst>
                    <a:cxn ang="0">
                      <a:pos x="248" y="52"/>
                    </a:cxn>
                    <a:cxn ang="0">
                      <a:pos x="232" y="50"/>
                    </a:cxn>
                    <a:cxn ang="0">
                      <a:pos x="230" y="48"/>
                    </a:cxn>
                    <a:cxn ang="0">
                      <a:pos x="230" y="48"/>
                    </a:cxn>
                    <a:cxn ang="0">
                      <a:pos x="228" y="46"/>
                    </a:cxn>
                    <a:cxn ang="0">
                      <a:pos x="226" y="46"/>
                    </a:cxn>
                    <a:cxn ang="0">
                      <a:pos x="250" y="50"/>
                    </a:cxn>
                    <a:cxn ang="0">
                      <a:pos x="248" y="52"/>
                    </a:cxn>
                    <a:cxn ang="0">
                      <a:pos x="248" y="52"/>
                    </a:cxn>
                    <a:cxn ang="0">
                      <a:pos x="34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42" y="8"/>
                    </a:cxn>
                    <a:cxn ang="0">
                      <a:pos x="40" y="8"/>
                    </a:cxn>
                    <a:cxn ang="0">
                      <a:pos x="38" y="10"/>
                    </a:cxn>
                    <a:cxn ang="0">
                      <a:pos x="36" y="10"/>
                    </a:cxn>
                    <a:cxn ang="0">
                      <a:pos x="34" y="10"/>
                    </a:cxn>
                    <a:cxn ang="0">
                      <a:pos x="34" y="10"/>
                    </a:cxn>
                  </a:cxnLst>
                  <a:rect l="0" t="0" r="r" b="b"/>
                  <a:pathLst>
                    <a:path w="250" h="52">
                      <a:moveTo>
                        <a:pt x="248" y="52"/>
                      </a:moveTo>
                      <a:lnTo>
                        <a:pt x="232" y="50"/>
                      </a:lnTo>
                      <a:lnTo>
                        <a:pt x="230" y="48"/>
                      </a:lnTo>
                      <a:lnTo>
                        <a:pt x="230" y="48"/>
                      </a:lnTo>
                      <a:lnTo>
                        <a:pt x="228" y="46"/>
                      </a:lnTo>
                      <a:lnTo>
                        <a:pt x="226" y="46"/>
                      </a:lnTo>
                      <a:lnTo>
                        <a:pt x="250" y="50"/>
                      </a:lnTo>
                      <a:lnTo>
                        <a:pt x="248" y="52"/>
                      </a:lnTo>
                      <a:lnTo>
                        <a:pt x="248" y="52"/>
                      </a:lnTo>
                      <a:close/>
                      <a:moveTo>
                        <a:pt x="34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42" y="8"/>
                      </a:lnTo>
                      <a:lnTo>
                        <a:pt x="40" y="8"/>
                      </a:lnTo>
                      <a:lnTo>
                        <a:pt x="38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close/>
                    </a:path>
                  </a:pathLst>
                </a:custGeom>
                <a:solidFill>
                  <a:srgbClr val="484B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2" name="Freeform 210"/>
                <p:cNvSpPr>
                  <a:spLocks noEditPoints="1"/>
                </p:cNvSpPr>
                <p:nvPr/>
              </p:nvSpPr>
              <p:spPr bwMode="auto">
                <a:xfrm>
                  <a:off x="2904" y="796"/>
                  <a:ext cx="250" cy="54"/>
                </a:xfrm>
                <a:custGeom>
                  <a:avLst/>
                  <a:gdLst/>
                  <a:ahLst/>
                  <a:cxnLst>
                    <a:cxn ang="0">
                      <a:pos x="248" y="54"/>
                    </a:cxn>
                    <a:cxn ang="0">
                      <a:pos x="230" y="50"/>
                    </a:cxn>
                    <a:cxn ang="0">
                      <a:pos x="228" y="48"/>
                    </a:cxn>
                    <a:cxn ang="0">
                      <a:pos x="226" y="48"/>
                    </a:cxn>
                    <a:cxn ang="0">
                      <a:pos x="226" y="46"/>
                    </a:cxn>
                    <a:cxn ang="0">
                      <a:pos x="224" y="46"/>
                    </a:cxn>
                    <a:cxn ang="0">
                      <a:pos x="250" y="50"/>
                    </a:cxn>
                    <a:cxn ang="0">
                      <a:pos x="250" y="52"/>
                    </a:cxn>
                    <a:cxn ang="0">
                      <a:pos x="248" y="54"/>
                    </a:cxn>
                    <a:cxn ang="0">
                      <a:pos x="248" y="54"/>
                    </a:cxn>
                    <a:cxn ang="0">
                      <a:pos x="38" y="1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46" y="10"/>
                    </a:cxn>
                    <a:cxn ang="0">
                      <a:pos x="44" y="10"/>
                    </a:cxn>
                    <a:cxn ang="0">
                      <a:pos x="42" y="10"/>
                    </a:cxn>
                    <a:cxn ang="0">
                      <a:pos x="40" y="10"/>
                    </a:cxn>
                    <a:cxn ang="0">
                      <a:pos x="38" y="12"/>
                    </a:cxn>
                    <a:cxn ang="0">
                      <a:pos x="38" y="12"/>
                    </a:cxn>
                  </a:cxnLst>
                  <a:rect l="0" t="0" r="r" b="b"/>
                  <a:pathLst>
                    <a:path w="250" h="54">
                      <a:moveTo>
                        <a:pt x="248" y="54"/>
                      </a:moveTo>
                      <a:lnTo>
                        <a:pt x="230" y="50"/>
                      </a:lnTo>
                      <a:lnTo>
                        <a:pt x="228" y="48"/>
                      </a:lnTo>
                      <a:lnTo>
                        <a:pt x="226" y="48"/>
                      </a:lnTo>
                      <a:lnTo>
                        <a:pt x="226" y="46"/>
                      </a:lnTo>
                      <a:lnTo>
                        <a:pt x="224" y="46"/>
                      </a:lnTo>
                      <a:lnTo>
                        <a:pt x="250" y="50"/>
                      </a:lnTo>
                      <a:lnTo>
                        <a:pt x="250" y="52"/>
                      </a:lnTo>
                      <a:lnTo>
                        <a:pt x="248" y="54"/>
                      </a:lnTo>
                      <a:lnTo>
                        <a:pt x="248" y="54"/>
                      </a:lnTo>
                      <a:close/>
                      <a:moveTo>
                        <a:pt x="38" y="12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46" y="10"/>
                      </a:lnTo>
                      <a:lnTo>
                        <a:pt x="44" y="10"/>
                      </a:lnTo>
                      <a:lnTo>
                        <a:pt x="42" y="10"/>
                      </a:lnTo>
                      <a:lnTo>
                        <a:pt x="40" y="10"/>
                      </a:lnTo>
                      <a:lnTo>
                        <a:pt x="38" y="12"/>
                      </a:lnTo>
                      <a:lnTo>
                        <a:pt x="38" y="12"/>
                      </a:lnTo>
                      <a:close/>
                    </a:path>
                  </a:pathLst>
                </a:custGeom>
                <a:solidFill>
                  <a:srgbClr val="4B4E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3" name="Freeform 211"/>
                <p:cNvSpPr>
                  <a:spLocks noEditPoints="1"/>
                </p:cNvSpPr>
                <p:nvPr/>
              </p:nvSpPr>
              <p:spPr bwMode="auto">
                <a:xfrm>
                  <a:off x="2904" y="794"/>
                  <a:ext cx="250" cy="54"/>
                </a:xfrm>
                <a:custGeom>
                  <a:avLst/>
                  <a:gdLst/>
                  <a:ahLst/>
                  <a:cxnLst>
                    <a:cxn ang="0">
                      <a:pos x="250" y="54"/>
                    </a:cxn>
                    <a:cxn ang="0">
                      <a:pos x="226" y="50"/>
                    </a:cxn>
                    <a:cxn ang="0">
                      <a:pos x="226" y="48"/>
                    </a:cxn>
                    <a:cxn ang="0">
                      <a:pos x="224" y="48"/>
                    </a:cxn>
                    <a:cxn ang="0">
                      <a:pos x="222" y="46"/>
                    </a:cxn>
                    <a:cxn ang="0">
                      <a:pos x="220" y="46"/>
                    </a:cxn>
                    <a:cxn ang="0">
                      <a:pos x="250" y="52"/>
                    </a:cxn>
                    <a:cxn ang="0">
                      <a:pos x="250" y="54"/>
                    </a:cxn>
                    <a:cxn ang="0">
                      <a:pos x="250" y="54"/>
                    </a:cxn>
                    <a:cxn ang="0">
                      <a:pos x="250" y="54"/>
                    </a:cxn>
                    <a:cxn ang="0">
                      <a:pos x="42" y="1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50" y="10"/>
                    </a:cxn>
                    <a:cxn ang="0">
                      <a:pos x="48" y="12"/>
                    </a:cxn>
                    <a:cxn ang="0">
                      <a:pos x="46" y="12"/>
                    </a:cxn>
                    <a:cxn ang="0">
                      <a:pos x="44" y="12"/>
                    </a:cxn>
                    <a:cxn ang="0">
                      <a:pos x="42" y="12"/>
                    </a:cxn>
                    <a:cxn ang="0">
                      <a:pos x="42" y="12"/>
                    </a:cxn>
                  </a:cxnLst>
                  <a:rect l="0" t="0" r="r" b="b"/>
                  <a:pathLst>
                    <a:path w="250" h="54">
                      <a:moveTo>
                        <a:pt x="250" y="54"/>
                      </a:moveTo>
                      <a:lnTo>
                        <a:pt x="226" y="50"/>
                      </a:lnTo>
                      <a:lnTo>
                        <a:pt x="226" y="48"/>
                      </a:lnTo>
                      <a:lnTo>
                        <a:pt x="224" y="48"/>
                      </a:lnTo>
                      <a:lnTo>
                        <a:pt x="222" y="46"/>
                      </a:lnTo>
                      <a:lnTo>
                        <a:pt x="220" y="46"/>
                      </a:lnTo>
                      <a:lnTo>
                        <a:pt x="250" y="52"/>
                      </a:lnTo>
                      <a:lnTo>
                        <a:pt x="250" y="54"/>
                      </a:lnTo>
                      <a:lnTo>
                        <a:pt x="250" y="54"/>
                      </a:lnTo>
                      <a:lnTo>
                        <a:pt x="250" y="54"/>
                      </a:lnTo>
                      <a:close/>
                      <a:moveTo>
                        <a:pt x="42" y="12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50" y="10"/>
                      </a:lnTo>
                      <a:lnTo>
                        <a:pt x="48" y="12"/>
                      </a:lnTo>
                      <a:lnTo>
                        <a:pt x="46" y="12"/>
                      </a:lnTo>
                      <a:lnTo>
                        <a:pt x="44" y="12"/>
                      </a:lnTo>
                      <a:lnTo>
                        <a:pt x="42" y="12"/>
                      </a:lnTo>
                      <a:lnTo>
                        <a:pt x="42" y="12"/>
                      </a:lnTo>
                      <a:close/>
                    </a:path>
                  </a:pathLst>
                </a:custGeom>
                <a:solidFill>
                  <a:srgbClr val="4C4F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4" name="Freeform 212"/>
                <p:cNvSpPr>
                  <a:spLocks noEditPoints="1"/>
                </p:cNvSpPr>
                <p:nvPr/>
              </p:nvSpPr>
              <p:spPr bwMode="auto">
                <a:xfrm>
                  <a:off x="2904" y="794"/>
                  <a:ext cx="252" cy="52"/>
                </a:xfrm>
                <a:custGeom>
                  <a:avLst/>
                  <a:gdLst/>
                  <a:ahLst/>
                  <a:cxnLst>
                    <a:cxn ang="0">
                      <a:pos x="250" y="52"/>
                    </a:cxn>
                    <a:cxn ang="0">
                      <a:pos x="224" y="48"/>
                    </a:cxn>
                    <a:cxn ang="0">
                      <a:pos x="222" y="46"/>
                    </a:cxn>
                    <a:cxn ang="0">
                      <a:pos x="220" y="46"/>
                    </a:cxn>
                    <a:cxn ang="0">
                      <a:pos x="218" y="44"/>
                    </a:cxn>
                    <a:cxn ang="0">
                      <a:pos x="218" y="42"/>
                    </a:cxn>
                    <a:cxn ang="0">
                      <a:pos x="252" y="50"/>
                    </a:cxn>
                    <a:cxn ang="0">
                      <a:pos x="250" y="52"/>
                    </a:cxn>
                    <a:cxn ang="0">
                      <a:pos x="250" y="52"/>
                    </a:cxn>
                    <a:cxn ang="0">
                      <a:pos x="46" y="1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4" y="10"/>
                    </a:cxn>
                    <a:cxn ang="0">
                      <a:pos x="52" y="10"/>
                    </a:cxn>
                    <a:cxn ang="0">
                      <a:pos x="50" y="10"/>
                    </a:cxn>
                    <a:cxn ang="0">
                      <a:pos x="48" y="12"/>
                    </a:cxn>
                    <a:cxn ang="0">
                      <a:pos x="46" y="12"/>
                    </a:cxn>
                    <a:cxn ang="0">
                      <a:pos x="46" y="12"/>
                    </a:cxn>
                  </a:cxnLst>
                  <a:rect l="0" t="0" r="r" b="b"/>
                  <a:pathLst>
                    <a:path w="252" h="52">
                      <a:moveTo>
                        <a:pt x="250" y="52"/>
                      </a:moveTo>
                      <a:lnTo>
                        <a:pt x="224" y="48"/>
                      </a:lnTo>
                      <a:lnTo>
                        <a:pt x="222" y="46"/>
                      </a:lnTo>
                      <a:lnTo>
                        <a:pt x="220" y="46"/>
                      </a:lnTo>
                      <a:lnTo>
                        <a:pt x="218" y="44"/>
                      </a:lnTo>
                      <a:lnTo>
                        <a:pt x="218" y="42"/>
                      </a:lnTo>
                      <a:lnTo>
                        <a:pt x="252" y="50"/>
                      </a:lnTo>
                      <a:lnTo>
                        <a:pt x="250" y="52"/>
                      </a:lnTo>
                      <a:lnTo>
                        <a:pt x="250" y="52"/>
                      </a:lnTo>
                      <a:close/>
                      <a:moveTo>
                        <a:pt x="46" y="1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4" y="10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48" y="12"/>
                      </a:lnTo>
                      <a:lnTo>
                        <a:pt x="46" y="12"/>
                      </a:lnTo>
                      <a:lnTo>
                        <a:pt x="46" y="12"/>
                      </a:lnTo>
                      <a:close/>
                    </a:path>
                  </a:pathLst>
                </a:custGeom>
                <a:solidFill>
                  <a:srgbClr val="4D51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5" name="Freeform 213"/>
                <p:cNvSpPr>
                  <a:spLocks noEditPoints="1"/>
                </p:cNvSpPr>
                <p:nvPr/>
              </p:nvSpPr>
              <p:spPr bwMode="auto">
                <a:xfrm>
                  <a:off x="2904" y="792"/>
                  <a:ext cx="252" cy="54"/>
                </a:xfrm>
                <a:custGeom>
                  <a:avLst/>
                  <a:gdLst/>
                  <a:ahLst/>
                  <a:cxnLst>
                    <a:cxn ang="0">
                      <a:pos x="250" y="54"/>
                    </a:cxn>
                    <a:cxn ang="0">
                      <a:pos x="220" y="48"/>
                    </a:cxn>
                    <a:cxn ang="0">
                      <a:pos x="218" y="46"/>
                    </a:cxn>
                    <a:cxn ang="0">
                      <a:pos x="218" y="44"/>
                    </a:cxn>
                    <a:cxn ang="0">
                      <a:pos x="216" y="44"/>
                    </a:cxn>
                    <a:cxn ang="0">
                      <a:pos x="214" y="42"/>
                    </a:cxn>
                    <a:cxn ang="0">
                      <a:pos x="252" y="50"/>
                    </a:cxn>
                    <a:cxn ang="0">
                      <a:pos x="250" y="54"/>
                    </a:cxn>
                    <a:cxn ang="0">
                      <a:pos x="250" y="54"/>
                    </a:cxn>
                    <a:cxn ang="0">
                      <a:pos x="50" y="1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8" y="12"/>
                    </a:cxn>
                    <a:cxn ang="0">
                      <a:pos x="56" y="12"/>
                    </a:cxn>
                    <a:cxn ang="0">
                      <a:pos x="54" y="12"/>
                    </a:cxn>
                    <a:cxn ang="0">
                      <a:pos x="52" y="12"/>
                    </a:cxn>
                    <a:cxn ang="0">
                      <a:pos x="50" y="12"/>
                    </a:cxn>
                    <a:cxn ang="0">
                      <a:pos x="50" y="12"/>
                    </a:cxn>
                  </a:cxnLst>
                  <a:rect l="0" t="0" r="r" b="b"/>
                  <a:pathLst>
                    <a:path w="252" h="54">
                      <a:moveTo>
                        <a:pt x="250" y="54"/>
                      </a:moveTo>
                      <a:lnTo>
                        <a:pt x="220" y="48"/>
                      </a:lnTo>
                      <a:lnTo>
                        <a:pt x="218" y="46"/>
                      </a:lnTo>
                      <a:lnTo>
                        <a:pt x="218" y="44"/>
                      </a:lnTo>
                      <a:lnTo>
                        <a:pt x="216" y="44"/>
                      </a:lnTo>
                      <a:lnTo>
                        <a:pt x="214" y="42"/>
                      </a:lnTo>
                      <a:lnTo>
                        <a:pt x="252" y="50"/>
                      </a:lnTo>
                      <a:lnTo>
                        <a:pt x="250" y="54"/>
                      </a:lnTo>
                      <a:lnTo>
                        <a:pt x="250" y="54"/>
                      </a:lnTo>
                      <a:close/>
                      <a:moveTo>
                        <a:pt x="50" y="1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8" y="12"/>
                      </a:lnTo>
                      <a:lnTo>
                        <a:pt x="56" y="12"/>
                      </a:lnTo>
                      <a:lnTo>
                        <a:pt x="54" y="12"/>
                      </a:lnTo>
                      <a:lnTo>
                        <a:pt x="52" y="12"/>
                      </a:lnTo>
                      <a:lnTo>
                        <a:pt x="50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4E55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6" name="Freeform 214"/>
                <p:cNvSpPr>
                  <a:spLocks noEditPoints="1"/>
                </p:cNvSpPr>
                <p:nvPr/>
              </p:nvSpPr>
              <p:spPr bwMode="auto">
                <a:xfrm>
                  <a:off x="2904" y="790"/>
                  <a:ext cx="252" cy="54"/>
                </a:xfrm>
                <a:custGeom>
                  <a:avLst/>
                  <a:gdLst/>
                  <a:ahLst/>
                  <a:cxnLst>
                    <a:cxn ang="0">
                      <a:pos x="252" y="54"/>
                    </a:cxn>
                    <a:cxn ang="0">
                      <a:pos x="218" y="46"/>
                    </a:cxn>
                    <a:cxn ang="0">
                      <a:pos x="216" y="46"/>
                    </a:cxn>
                    <a:cxn ang="0">
                      <a:pos x="214" y="44"/>
                    </a:cxn>
                    <a:cxn ang="0">
                      <a:pos x="212" y="44"/>
                    </a:cxn>
                    <a:cxn ang="0">
                      <a:pos x="210" y="42"/>
                    </a:cxn>
                    <a:cxn ang="0">
                      <a:pos x="252" y="50"/>
                    </a:cxn>
                    <a:cxn ang="0">
                      <a:pos x="252" y="54"/>
                    </a:cxn>
                    <a:cxn ang="0">
                      <a:pos x="252" y="54"/>
                    </a:cxn>
                    <a:cxn ang="0">
                      <a:pos x="54" y="1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64" y="14"/>
                    </a:cxn>
                    <a:cxn ang="0">
                      <a:pos x="62" y="14"/>
                    </a:cxn>
                    <a:cxn ang="0">
                      <a:pos x="58" y="14"/>
                    </a:cxn>
                    <a:cxn ang="0">
                      <a:pos x="56" y="14"/>
                    </a:cxn>
                    <a:cxn ang="0">
                      <a:pos x="54" y="14"/>
                    </a:cxn>
                    <a:cxn ang="0">
                      <a:pos x="54" y="14"/>
                    </a:cxn>
                  </a:cxnLst>
                  <a:rect l="0" t="0" r="r" b="b"/>
                  <a:pathLst>
                    <a:path w="252" h="54">
                      <a:moveTo>
                        <a:pt x="252" y="54"/>
                      </a:moveTo>
                      <a:lnTo>
                        <a:pt x="218" y="46"/>
                      </a:lnTo>
                      <a:lnTo>
                        <a:pt x="216" y="46"/>
                      </a:lnTo>
                      <a:lnTo>
                        <a:pt x="214" y="44"/>
                      </a:lnTo>
                      <a:lnTo>
                        <a:pt x="212" y="44"/>
                      </a:lnTo>
                      <a:lnTo>
                        <a:pt x="210" y="42"/>
                      </a:lnTo>
                      <a:lnTo>
                        <a:pt x="252" y="50"/>
                      </a:lnTo>
                      <a:lnTo>
                        <a:pt x="252" y="54"/>
                      </a:lnTo>
                      <a:lnTo>
                        <a:pt x="252" y="54"/>
                      </a:lnTo>
                      <a:close/>
                      <a:moveTo>
                        <a:pt x="54" y="1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64" y="14"/>
                      </a:lnTo>
                      <a:lnTo>
                        <a:pt x="62" y="14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4" y="14"/>
                      </a:lnTo>
                      <a:lnTo>
                        <a:pt x="54" y="14"/>
                      </a:lnTo>
                      <a:close/>
                    </a:path>
                  </a:pathLst>
                </a:custGeom>
                <a:solidFill>
                  <a:srgbClr val="4F56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7" name="Freeform 215"/>
                <p:cNvSpPr>
                  <a:spLocks noEditPoints="1"/>
                </p:cNvSpPr>
                <p:nvPr/>
              </p:nvSpPr>
              <p:spPr bwMode="auto">
                <a:xfrm>
                  <a:off x="2904" y="788"/>
                  <a:ext cx="254" cy="54"/>
                </a:xfrm>
                <a:custGeom>
                  <a:avLst/>
                  <a:gdLst/>
                  <a:ahLst/>
                  <a:cxnLst>
                    <a:cxn ang="0">
                      <a:pos x="252" y="54"/>
                    </a:cxn>
                    <a:cxn ang="0">
                      <a:pos x="214" y="46"/>
                    </a:cxn>
                    <a:cxn ang="0">
                      <a:pos x="212" y="46"/>
                    </a:cxn>
                    <a:cxn ang="0">
                      <a:pos x="210" y="44"/>
                    </a:cxn>
                    <a:cxn ang="0">
                      <a:pos x="208" y="42"/>
                    </a:cxn>
                    <a:cxn ang="0">
                      <a:pos x="206" y="42"/>
                    </a:cxn>
                    <a:cxn ang="0">
                      <a:pos x="254" y="52"/>
                    </a:cxn>
                    <a:cxn ang="0">
                      <a:pos x="252" y="54"/>
                    </a:cxn>
                    <a:cxn ang="0">
                      <a:pos x="252" y="54"/>
                    </a:cxn>
                    <a:cxn ang="0">
                      <a:pos x="58" y="1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68" y="14"/>
                    </a:cxn>
                    <a:cxn ang="0">
                      <a:pos x="66" y="14"/>
                    </a:cxn>
                    <a:cxn ang="0">
                      <a:pos x="64" y="16"/>
                    </a:cxn>
                    <a:cxn ang="0">
                      <a:pos x="62" y="16"/>
                    </a:cxn>
                    <a:cxn ang="0">
                      <a:pos x="58" y="16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254" h="54">
                      <a:moveTo>
                        <a:pt x="252" y="54"/>
                      </a:moveTo>
                      <a:lnTo>
                        <a:pt x="214" y="46"/>
                      </a:lnTo>
                      <a:lnTo>
                        <a:pt x="212" y="46"/>
                      </a:lnTo>
                      <a:lnTo>
                        <a:pt x="210" y="44"/>
                      </a:lnTo>
                      <a:lnTo>
                        <a:pt x="208" y="42"/>
                      </a:lnTo>
                      <a:lnTo>
                        <a:pt x="206" y="42"/>
                      </a:lnTo>
                      <a:lnTo>
                        <a:pt x="254" y="52"/>
                      </a:lnTo>
                      <a:lnTo>
                        <a:pt x="252" y="54"/>
                      </a:lnTo>
                      <a:lnTo>
                        <a:pt x="252" y="54"/>
                      </a:lnTo>
                      <a:close/>
                      <a:moveTo>
                        <a:pt x="58" y="1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68" y="14"/>
                      </a:lnTo>
                      <a:lnTo>
                        <a:pt x="66" y="14"/>
                      </a:lnTo>
                      <a:lnTo>
                        <a:pt x="64" y="16"/>
                      </a:lnTo>
                      <a:lnTo>
                        <a:pt x="62" y="16"/>
                      </a:lnTo>
                      <a:lnTo>
                        <a:pt x="58" y="16"/>
                      </a:lnTo>
                      <a:lnTo>
                        <a:pt x="58" y="16"/>
                      </a:lnTo>
                      <a:close/>
                    </a:path>
                  </a:pathLst>
                </a:custGeom>
                <a:solidFill>
                  <a:srgbClr val="4F59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8" name="Freeform 216"/>
                <p:cNvSpPr>
                  <a:spLocks noEditPoints="1"/>
                </p:cNvSpPr>
                <p:nvPr/>
              </p:nvSpPr>
              <p:spPr bwMode="auto">
                <a:xfrm>
                  <a:off x="2904" y="788"/>
                  <a:ext cx="254" cy="52"/>
                </a:xfrm>
                <a:custGeom>
                  <a:avLst/>
                  <a:gdLst/>
                  <a:ahLst/>
                  <a:cxnLst>
                    <a:cxn ang="0">
                      <a:pos x="252" y="52"/>
                    </a:cxn>
                    <a:cxn ang="0">
                      <a:pos x="210" y="44"/>
                    </a:cxn>
                    <a:cxn ang="0">
                      <a:pos x="208" y="42"/>
                    </a:cxn>
                    <a:cxn ang="0">
                      <a:pos x="204" y="42"/>
                    </a:cxn>
                    <a:cxn ang="0">
                      <a:pos x="202" y="40"/>
                    </a:cxn>
                    <a:cxn ang="0">
                      <a:pos x="200" y="40"/>
                    </a:cxn>
                    <a:cxn ang="0">
                      <a:pos x="254" y="50"/>
                    </a:cxn>
                    <a:cxn ang="0">
                      <a:pos x="252" y="52"/>
                    </a:cxn>
                    <a:cxn ang="0">
                      <a:pos x="252" y="52"/>
                    </a:cxn>
                    <a:cxn ang="0">
                      <a:pos x="64" y="1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4"/>
                    </a:cxn>
                    <a:cxn ang="0">
                      <a:pos x="74" y="14"/>
                    </a:cxn>
                    <a:cxn ang="0">
                      <a:pos x="72" y="14"/>
                    </a:cxn>
                    <a:cxn ang="0">
                      <a:pos x="70" y="14"/>
                    </a:cxn>
                    <a:cxn ang="0">
                      <a:pos x="70" y="14"/>
                    </a:cxn>
                    <a:cxn ang="0">
                      <a:pos x="68" y="14"/>
                    </a:cxn>
                    <a:cxn ang="0">
                      <a:pos x="66" y="14"/>
                    </a:cxn>
                    <a:cxn ang="0">
                      <a:pos x="66" y="14"/>
                    </a:cxn>
                    <a:cxn ang="0">
                      <a:pos x="64" y="16"/>
                    </a:cxn>
                    <a:cxn ang="0">
                      <a:pos x="64" y="16"/>
                    </a:cxn>
                  </a:cxnLst>
                  <a:rect l="0" t="0" r="r" b="b"/>
                  <a:pathLst>
                    <a:path w="254" h="52">
                      <a:moveTo>
                        <a:pt x="252" y="52"/>
                      </a:moveTo>
                      <a:lnTo>
                        <a:pt x="210" y="44"/>
                      </a:lnTo>
                      <a:lnTo>
                        <a:pt x="208" y="42"/>
                      </a:lnTo>
                      <a:lnTo>
                        <a:pt x="204" y="42"/>
                      </a:lnTo>
                      <a:lnTo>
                        <a:pt x="202" y="40"/>
                      </a:lnTo>
                      <a:lnTo>
                        <a:pt x="200" y="40"/>
                      </a:lnTo>
                      <a:lnTo>
                        <a:pt x="254" y="50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close/>
                      <a:moveTo>
                        <a:pt x="64" y="1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2" y="14"/>
                      </a:lnTo>
                      <a:lnTo>
                        <a:pt x="70" y="14"/>
                      </a:lnTo>
                      <a:lnTo>
                        <a:pt x="70" y="14"/>
                      </a:lnTo>
                      <a:lnTo>
                        <a:pt x="68" y="14"/>
                      </a:lnTo>
                      <a:lnTo>
                        <a:pt x="66" y="14"/>
                      </a:lnTo>
                      <a:lnTo>
                        <a:pt x="66" y="14"/>
                      </a:lnTo>
                      <a:lnTo>
                        <a:pt x="64" y="16"/>
                      </a:lnTo>
                      <a:lnTo>
                        <a:pt x="64" y="16"/>
                      </a:lnTo>
                      <a:close/>
                    </a:path>
                  </a:pathLst>
                </a:custGeom>
                <a:solidFill>
                  <a:srgbClr val="515B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9" name="Freeform 217"/>
                <p:cNvSpPr>
                  <a:spLocks noEditPoints="1"/>
                </p:cNvSpPr>
                <p:nvPr/>
              </p:nvSpPr>
              <p:spPr bwMode="auto">
                <a:xfrm>
                  <a:off x="2904" y="786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4" y="54"/>
                    </a:cxn>
                    <a:cxn ang="0">
                      <a:pos x="206" y="44"/>
                    </a:cxn>
                    <a:cxn ang="0">
                      <a:pos x="202" y="42"/>
                    </a:cxn>
                    <a:cxn ang="0">
                      <a:pos x="200" y="42"/>
                    </a:cxn>
                    <a:cxn ang="0">
                      <a:pos x="198" y="40"/>
                    </a:cxn>
                    <a:cxn ang="0">
                      <a:pos x="194" y="38"/>
                    </a:cxn>
                    <a:cxn ang="0">
                      <a:pos x="256" y="50"/>
                    </a:cxn>
                    <a:cxn ang="0">
                      <a:pos x="254" y="54"/>
                    </a:cxn>
                    <a:cxn ang="0">
                      <a:pos x="254" y="54"/>
                    </a:cxn>
                    <a:cxn ang="0">
                      <a:pos x="68" y="1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2" y="16"/>
                    </a:cxn>
                    <a:cxn ang="0">
                      <a:pos x="80" y="16"/>
                    </a:cxn>
                    <a:cxn ang="0">
                      <a:pos x="78" y="16"/>
                    </a:cxn>
                    <a:cxn ang="0">
                      <a:pos x="76" y="16"/>
                    </a:cxn>
                    <a:cxn ang="0">
                      <a:pos x="76" y="16"/>
                    </a:cxn>
                    <a:cxn ang="0">
                      <a:pos x="74" y="16"/>
                    </a:cxn>
                    <a:cxn ang="0">
                      <a:pos x="72" y="16"/>
                    </a:cxn>
                    <a:cxn ang="0">
                      <a:pos x="70" y="16"/>
                    </a:cxn>
                    <a:cxn ang="0">
                      <a:pos x="68" y="16"/>
                    </a:cxn>
                    <a:cxn ang="0">
                      <a:pos x="68" y="16"/>
                    </a:cxn>
                  </a:cxnLst>
                  <a:rect l="0" t="0" r="r" b="b"/>
                  <a:pathLst>
                    <a:path w="256" h="54">
                      <a:moveTo>
                        <a:pt x="254" y="54"/>
                      </a:moveTo>
                      <a:lnTo>
                        <a:pt x="206" y="44"/>
                      </a:lnTo>
                      <a:lnTo>
                        <a:pt x="202" y="42"/>
                      </a:lnTo>
                      <a:lnTo>
                        <a:pt x="200" y="42"/>
                      </a:lnTo>
                      <a:lnTo>
                        <a:pt x="198" y="40"/>
                      </a:lnTo>
                      <a:lnTo>
                        <a:pt x="194" y="38"/>
                      </a:lnTo>
                      <a:lnTo>
                        <a:pt x="256" y="50"/>
                      </a:lnTo>
                      <a:lnTo>
                        <a:pt x="254" y="54"/>
                      </a:lnTo>
                      <a:lnTo>
                        <a:pt x="254" y="54"/>
                      </a:lnTo>
                      <a:close/>
                      <a:moveTo>
                        <a:pt x="68" y="1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2" y="16"/>
                      </a:lnTo>
                      <a:lnTo>
                        <a:pt x="80" y="16"/>
                      </a:lnTo>
                      <a:lnTo>
                        <a:pt x="78" y="16"/>
                      </a:lnTo>
                      <a:lnTo>
                        <a:pt x="76" y="16"/>
                      </a:lnTo>
                      <a:lnTo>
                        <a:pt x="76" y="16"/>
                      </a:lnTo>
                      <a:lnTo>
                        <a:pt x="74" y="16"/>
                      </a:lnTo>
                      <a:lnTo>
                        <a:pt x="72" y="16"/>
                      </a:lnTo>
                      <a:lnTo>
                        <a:pt x="70" y="16"/>
                      </a:lnTo>
                      <a:lnTo>
                        <a:pt x="68" y="16"/>
                      </a:lnTo>
                      <a:lnTo>
                        <a:pt x="68" y="16"/>
                      </a:lnTo>
                      <a:close/>
                    </a:path>
                  </a:pathLst>
                </a:custGeom>
                <a:solidFill>
                  <a:srgbClr val="515C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0" name="Freeform 218"/>
                <p:cNvSpPr>
                  <a:spLocks noEditPoints="1"/>
                </p:cNvSpPr>
                <p:nvPr/>
              </p:nvSpPr>
              <p:spPr bwMode="auto">
                <a:xfrm>
                  <a:off x="2904" y="784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4" y="54"/>
                    </a:cxn>
                    <a:cxn ang="0">
                      <a:pos x="200" y="44"/>
                    </a:cxn>
                    <a:cxn ang="0">
                      <a:pos x="198" y="42"/>
                    </a:cxn>
                    <a:cxn ang="0">
                      <a:pos x="198" y="42"/>
                    </a:cxn>
                    <a:cxn ang="0">
                      <a:pos x="196" y="42"/>
                    </a:cxn>
                    <a:cxn ang="0">
                      <a:pos x="194" y="40"/>
                    </a:cxn>
                    <a:cxn ang="0">
                      <a:pos x="192" y="40"/>
                    </a:cxn>
                    <a:cxn ang="0">
                      <a:pos x="192" y="40"/>
                    </a:cxn>
                    <a:cxn ang="0">
                      <a:pos x="190" y="38"/>
                    </a:cxn>
                    <a:cxn ang="0">
                      <a:pos x="188" y="38"/>
                    </a:cxn>
                    <a:cxn ang="0">
                      <a:pos x="256" y="52"/>
                    </a:cxn>
                    <a:cxn ang="0">
                      <a:pos x="254" y="54"/>
                    </a:cxn>
                    <a:cxn ang="0">
                      <a:pos x="254" y="54"/>
                    </a:cxn>
                    <a:cxn ang="0">
                      <a:pos x="74" y="1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88" y="18"/>
                    </a:cxn>
                    <a:cxn ang="0">
                      <a:pos x="86" y="18"/>
                    </a:cxn>
                    <a:cxn ang="0">
                      <a:pos x="86" y="18"/>
                    </a:cxn>
                    <a:cxn ang="0">
                      <a:pos x="84" y="18"/>
                    </a:cxn>
                    <a:cxn ang="0">
                      <a:pos x="82" y="18"/>
                    </a:cxn>
                    <a:cxn ang="0">
                      <a:pos x="80" y="18"/>
                    </a:cxn>
                    <a:cxn ang="0">
                      <a:pos x="78" y="18"/>
                    </a:cxn>
                    <a:cxn ang="0">
                      <a:pos x="76" y="18"/>
                    </a:cxn>
                    <a:cxn ang="0">
                      <a:pos x="74" y="18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256" h="54">
                      <a:moveTo>
                        <a:pt x="254" y="54"/>
                      </a:moveTo>
                      <a:lnTo>
                        <a:pt x="200" y="44"/>
                      </a:lnTo>
                      <a:lnTo>
                        <a:pt x="198" y="42"/>
                      </a:lnTo>
                      <a:lnTo>
                        <a:pt x="198" y="42"/>
                      </a:lnTo>
                      <a:lnTo>
                        <a:pt x="196" y="42"/>
                      </a:lnTo>
                      <a:lnTo>
                        <a:pt x="194" y="40"/>
                      </a:lnTo>
                      <a:lnTo>
                        <a:pt x="192" y="40"/>
                      </a:lnTo>
                      <a:lnTo>
                        <a:pt x="192" y="40"/>
                      </a:lnTo>
                      <a:lnTo>
                        <a:pt x="190" y="38"/>
                      </a:lnTo>
                      <a:lnTo>
                        <a:pt x="188" y="38"/>
                      </a:lnTo>
                      <a:lnTo>
                        <a:pt x="256" y="52"/>
                      </a:lnTo>
                      <a:lnTo>
                        <a:pt x="254" y="54"/>
                      </a:lnTo>
                      <a:lnTo>
                        <a:pt x="254" y="54"/>
                      </a:lnTo>
                      <a:close/>
                      <a:moveTo>
                        <a:pt x="74" y="18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88" y="18"/>
                      </a:lnTo>
                      <a:lnTo>
                        <a:pt x="86" y="18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2" y="18"/>
                      </a:lnTo>
                      <a:lnTo>
                        <a:pt x="80" y="18"/>
                      </a:lnTo>
                      <a:lnTo>
                        <a:pt x="78" y="18"/>
                      </a:lnTo>
                      <a:lnTo>
                        <a:pt x="76" y="18"/>
                      </a:lnTo>
                      <a:lnTo>
                        <a:pt x="74" y="18"/>
                      </a:lnTo>
                      <a:lnTo>
                        <a:pt x="74" y="18"/>
                      </a:lnTo>
                      <a:close/>
                    </a:path>
                  </a:pathLst>
                </a:custGeom>
                <a:solidFill>
                  <a:srgbClr val="515F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1" name="Freeform 219"/>
                <p:cNvSpPr>
                  <a:spLocks noEditPoints="1"/>
                </p:cNvSpPr>
                <p:nvPr/>
              </p:nvSpPr>
              <p:spPr bwMode="auto">
                <a:xfrm>
                  <a:off x="2904" y="782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94" y="42"/>
                    </a:cxn>
                    <a:cxn ang="0">
                      <a:pos x="192" y="42"/>
                    </a:cxn>
                    <a:cxn ang="0">
                      <a:pos x="192" y="42"/>
                    </a:cxn>
                    <a:cxn ang="0">
                      <a:pos x="190" y="40"/>
                    </a:cxn>
                    <a:cxn ang="0">
                      <a:pos x="188" y="40"/>
                    </a:cxn>
                    <a:cxn ang="0">
                      <a:pos x="186" y="38"/>
                    </a:cxn>
                    <a:cxn ang="0">
                      <a:pos x="184" y="38"/>
                    </a:cxn>
                    <a:cxn ang="0">
                      <a:pos x="182" y="38"/>
                    </a:cxn>
                    <a:cxn ang="0">
                      <a:pos x="180" y="36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82" y="2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98" y="20"/>
                    </a:cxn>
                    <a:cxn ang="0">
                      <a:pos x="96" y="20"/>
                    </a:cxn>
                    <a:cxn ang="0">
                      <a:pos x="94" y="20"/>
                    </a:cxn>
                    <a:cxn ang="0">
                      <a:pos x="92" y="20"/>
                    </a:cxn>
                    <a:cxn ang="0">
                      <a:pos x="90" y="20"/>
                    </a:cxn>
                    <a:cxn ang="0">
                      <a:pos x="88" y="20"/>
                    </a:cxn>
                    <a:cxn ang="0">
                      <a:pos x="86" y="20"/>
                    </a:cxn>
                    <a:cxn ang="0">
                      <a:pos x="84" y="20"/>
                    </a:cxn>
                    <a:cxn ang="0">
                      <a:pos x="82" y="20"/>
                    </a:cxn>
                    <a:cxn ang="0">
                      <a:pos x="82" y="20"/>
                    </a:cxn>
                  </a:cxnLst>
                  <a:rect l="0" t="0" r="r" b="b"/>
                  <a:pathLst>
                    <a:path w="256" h="54">
                      <a:moveTo>
                        <a:pt x="256" y="54"/>
                      </a:moveTo>
                      <a:lnTo>
                        <a:pt x="194" y="42"/>
                      </a:lnTo>
                      <a:lnTo>
                        <a:pt x="192" y="42"/>
                      </a:lnTo>
                      <a:lnTo>
                        <a:pt x="192" y="42"/>
                      </a:lnTo>
                      <a:lnTo>
                        <a:pt x="190" y="40"/>
                      </a:lnTo>
                      <a:lnTo>
                        <a:pt x="188" y="40"/>
                      </a:lnTo>
                      <a:lnTo>
                        <a:pt x="186" y="38"/>
                      </a:lnTo>
                      <a:lnTo>
                        <a:pt x="184" y="38"/>
                      </a:lnTo>
                      <a:lnTo>
                        <a:pt x="182" y="38"/>
                      </a:lnTo>
                      <a:lnTo>
                        <a:pt x="180" y="36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  <a:moveTo>
                        <a:pt x="82" y="20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98" y="20"/>
                      </a:lnTo>
                      <a:lnTo>
                        <a:pt x="96" y="20"/>
                      </a:lnTo>
                      <a:lnTo>
                        <a:pt x="94" y="20"/>
                      </a:lnTo>
                      <a:lnTo>
                        <a:pt x="92" y="20"/>
                      </a:lnTo>
                      <a:lnTo>
                        <a:pt x="90" y="20"/>
                      </a:lnTo>
                      <a:lnTo>
                        <a:pt x="88" y="20"/>
                      </a:lnTo>
                      <a:lnTo>
                        <a:pt x="86" y="20"/>
                      </a:lnTo>
                      <a:lnTo>
                        <a:pt x="84" y="20"/>
                      </a:lnTo>
                      <a:lnTo>
                        <a:pt x="82" y="20"/>
                      </a:lnTo>
                      <a:lnTo>
                        <a:pt x="82" y="20"/>
                      </a:lnTo>
                      <a:close/>
                    </a:path>
                  </a:pathLst>
                </a:custGeom>
                <a:solidFill>
                  <a:srgbClr val="52616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2" name="Freeform 220"/>
                <p:cNvSpPr>
                  <a:spLocks noEditPoints="1"/>
                </p:cNvSpPr>
                <p:nvPr/>
              </p:nvSpPr>
              <p:spPr bwMode="auto">
                <a:xfrm>
                  <a:off x="2904" y="782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88" y="40"/>
                    </a:cxn>
                    <a:cxn ang="0">
                      <a:pos x="186" y="38"/>
                    </a:cxn>
                    <a:cxn ang="0">
                      <a:pos x="184" y="38"/>
                    </a:cxn>
                    <a:cxn ang="0">
                      <a:pos x="182" y="38"/>
                    </a:cxn>
                    <a:cxn ang="0">
                      <a:pos x="180" y="36"/>
                    </a:cxn>
                    <a:cxn ang="0">
                      <a:pos x="178" y="36"/>
                    </a:cxn>
                    <a:cxn ang="0">
                      <a:pos x="174" y="34"/>
                    </a:cxn>
                    <a:cxn ang="0">
                      <a:pos x="172" y="34"/>
                    </a:cxn>
                    <a:cxn ang="0">
                      <a:pos x="170" y="34"/>
                    </a:cxn>
                    <a:cxn ang="0">
                      <a:pos x="258" y="50"/>
                    </a:cxn>
                    <a:cxn ang="0">
                      <a:pos x="256" y="52"/>
                    </a:cxn>
                    <a:cxn ang="0">
                      <a:pos x="256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88" y="20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8" y="20"/>
                    </a:cxn>
                    <a:cxn ang="0">
                      <a:pos x="106" y="20"/>
                    </a:cxn>
                    <a:cxn ang="0">
                      <a:pos x="104" y="20"/>
                    </a:cxn>
                    <a:cxn ang="0">
                      <a:pos x="102" y="20"/>
                    </a:cxn>
                    <a:cxn ang="0">
                      <a:pos x="98" y="20"/>
                    </a:cxn>
                    <a:cxn ang="0">
                      <a:pos x="96" y="20"/>
                    </a:cxn>
                    <a:cxn ang="0">
                      <a:pos x="94" y="20"/>
                    </a:cxn>
                    <a:cxn ang="0">
                      <a:pos x="92" y="20"/>
                    </a:cxn>
                    <a:cxn ang="0">
                      <a:pos x="88" y="20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258" h="54">
                      <a:moveTo>
                        <a:pt x="256" y="54"/>
                      </a:moveTo>
                      <a:lnTo>
                        <a:pt x="188" y="40"/>
                      </a:lnTo>
                      <a:lnTo>
                        <a:pt x="186" y="38"/>
                      </a:lnTo>
                      <a:lnTo>
                        <a:pt x="184" y="38"/>
                      </a:lnTo>
                      <a:lnTo>
                        <a:pt x="182" y="38"/>
                      </a:lnTo>
                      <a:lnTo>
                        <a:pt x="180" y="36"/>
                      </a:lnTo>
                      <a:lnTo>
                        <a:pt x="178" y="36"/>
                      </a:lnTo>
                      <a:lnTo>
                        <a:pt x="174" y="34"/>
                      </a:lnTo>
                      <a:lnTo>
                        <a:pt x="172" y="34"/>
                      </a:lnTo>
                      <a:lnTo>
                        <a:pt x="170" y="34"/>
                      </a:lnTo>
                      <a:lnTo>
                        <a:pt x="258" y="50"/>
                      </a:lnTo>
                      <a:lnTo>
                        <a:pt x="256" y="52"/>
                      </a:lnTo>
                      <a:lnTo>
                        <a:pt x="256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  <a:moveTo>
                        <a:pt x="88" y="20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8" y="20"/>
                      </a:lnTo>
                      <a:lnTo>
                        <a:pt x="106" y="20"/>
                      </a:lnTo>
                      <a:lnTo>
                        <a:pt x="104" y="20"/>
                      </a:lnTo>
                      <a:lnTo>
                        <a:pt x="102" y="20"/>
                      </a:lnTo>
                      <a:lnTo>
                        <a:pt x="98" y="20"/>
                      </a:lnTo>
                      <a:lnTo>
                        <a:pt x="96" y="20"/>
                      </a:lnTo>
                      <a:lnTo>
                        <a:pt x="94" y="20"/>
                      </a:lnTo>
                      <a:lnTo>
                        <a:pt x="92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close/>
                    </a:path>
                  </a:pathLst>
                </a:custGeom>
                <a:solidFill>
                  <a:srgbClr val="51626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3" name="Freeform 221"/>
                <p:cNvSpPr>
                  <a:spLocks noEditPoints="1"/>
                </p:cNvSpPr>
                <p:nvPr/>
              </p:nvSpPr>
              <p:spPr bwMode="auto">
                <a:xfrm>
                  <a:off x="2904" y="780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80" y="38"/>
                    </a:cxn>
                    <a:cxn ang="0">
                      <a:pos x="178" y="38"/>
                    </a:cxn>
                    <a:cxn ang="0">
                      <a:pos x="174" y="36"/>
                    </a:cxn>
                    <a:cxn ang="0">
                      <a:pos x="170" y="36"/>
                    </a:cxn>
                    <a:cxn ang="0">
                      <a:pos x="166" y="34"/>
                    </a:cxn>
                    <a:cxn ang="0">
                      <a:pos x="164" y="32"/>
                    </a:cxn>
                    <a:cxn ang="0">
                      <a:pos x="160" y="32"/>
                    </a:cxn>
                    <a:cxn ang="0">
                      <a:pos x="156" y="30"/>
                    </a:cxn>
                    <a:cxn ang="0">
                      <a:pos x="152" y="3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98" y="22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28" y="24"/>
                    </a:cxn>
                    <a:cxn ang="0">
                      <a:pos x="124" y="24"/>
                    </a:cxn>
                    <a:cxn ang="0">
                      <a:pos x="120" y="24"/>
                    </a:cxn>
                    <a:cxn ang="0">
                      <a:pos x="116" y="24"/>
                    </a:cxn>
                    <a:cxn ang="0">
                      <a:pos x="112" y="24"/>
                    </a:cxn>
                    <a:cxn ang="0">
                      <a:pos x="108" y="22"/>
                    </a:cxn>
                    <a:cxn ang="0">
                      <a:pos x="104" y="22"/>
                    </a:cxn>
                    <a:cxn ang="0">
                      <a:pos x="102" y="22"/>
                    </a:cxn>
                    <a:cxn ang="0">
                      <a:pos x="98" y="22"/>
                    </a:cxn>
                    <a:cxn ang="0">
                      <a:pos x="98" y="22"/>
                    </a:cxn>
                  </a:cxnLst>
                  <a:rect l="0" t="0" r="r" b="b"/>
                  <a:pathLst>
                    <a:path w="258" h="54">
                      <a:moveTo>
                        <a:pt x="256" y="54"/>
                      </a:moveTo>
                      <a:lnTo>
                        <a:pt x="180" y="38"/>
                      </a:lnTo>
                      <a:lnTo>
                        <a:pt x="178" y="38"/>
                      </a:lnTo>
                      <a:lnTo>
                        <a:pt x="174" y="36"/>
                      </a:lnTo>
                      <a:lnTo>
                        <a:pt x="170" y="36"/>
                      </a:lnTo>
                      <a:lnTo>
                        <a:pt x="166" y="34"/>
                      </a:lnTo>
                      <a:lnTo>
                        <a:pt x="164" y="32"/>
                      </a:lnTo>
                      <a:lnTo>
                        <a:pt x="160" y="32"/>
                      </a:lnTo>
                      <a:lnTo>
                        <a:pt x="156" y="30"/>
                      </a:lnTo>
                      <a:lnTo>
                        <a:pt x="152" y="3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  <a:moveTo>
                        <a:pt x="98" y="22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28" y="24"/>
                      </a:lnTo>
                      <a:lnTo>
                        <a:pt x="124" y="24"/>
                      </a:lnTo>
                      <a:lnTo>
                        <a:pt x="120" y="24"/>
                      </a:lnTo>
                      <a:lnTo>
                        <a:pt x="116" y="24"/>
                      </a:lnTo>
                      <a:lnTo>
                        <a:pt x="112" y="24"/>
                      </a:lnTo>
                      <a:lnTo>
                        <a:pt x="108" y="22"/>
                      </a:lnTo>
                      <a:lnTo>
                        <a:pt x="104" y="22"/>
                      </a:lnTo>
                      <a:lnTo>
                        <a:pt x="102" y="22"/>
                      </a:lnTo>
                      <a:lnTo>
                        <a:pt x="98" y="22"/>
                      </a:lnTo>
                      <a:lnTo>
                        <a:pt x="98" y="22"/>
                      </a:lnTo>
                      <a:close/>
                    </a:path>
                  </a:pathLst>
                </a:custGeom>
                <a:solidFill>
                  <a:srgbClr val="5164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4" name="Freeform 222"/>
                <p:cNvSpPr>
                  <a:spLocks/>
                </p:cNvSpPr>
                <p:nvPr/>
              </p:nvSpPr>
              <p:spPr bwMode="auto">
                <a:xfrm>
                  <a:off x="2906" y="778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68" y="38"/>
                    </a:cxn>
                    <a:cxn ang="0">
                      <a:pos x="164" y="36"/>
                    </a:cxn>
                    <a:cxn ang="0">
                      <a:pos x="158" y="34"/>
                    </a:cxn>
                    <a:cxn ang="0">
                      <a:pos x="152" y="32"/>
                    </a:cxn>
                    <a:cxn ang="0">
                      <a:pos x="148" y="32"/>
                    </a:cxn>
                    <a:cxn ang="0">
                      <a:pos x="142" y="30"/>
                    </a:cxn>
                    <a:cxn ang="0">
                      <a:pos x="136" y="30"/>
                    </a:cxn>
                    <a:cxn ang="0">
                      <a:pos x="132" y="28"/>
                    </a:cxn>
                    <a:cxn ang="0">
                      <a:pos x="126" y="28"/>
                    </a:cxn>
                    <a:cxn ang="0">
                      <a:pos x="124" y="26"/>
                    </a:cxn>
                    <a:cxn ang="0">
                      <a:pos x="122" y="26"/>
                    </a:cxn>
                    <a:cxn ang="0">
                      <a:pos x="118" y="26"/>
                    </a:cxn>
                    <a:cxn ang="0">
                      <a:pos x="116" y="26"/>
                    </a:cxn>
                    <a:cxn ang="0">
                      <a:pos x="114" y="26"/>
                    </a:cxn>
                    <a:cxn ang="0">
                      <a:pos x="112" y="26"/>
                    </a:cxn>
                    <a:cxn ang="0">
                      <a:pos x="108" y="24"/>
                    </a:cxn>
                    <a:cxn ang="0">
                      <a:pos x="106" y="2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56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</a:cxnLst>
                  <a:rect l="0" t="0" r="r" b="b"/>
                  <a:pathLst>
                    <a:path w="256" h="54">
                      <a:moveTo>
                        <a:pt x="256" y="54"/>
                      </a:moveTo>
                      <a:lnTo>
                        <a:pt x="168" y="38"/>
                      </a:lnTo>
                      <a:lnTo>
                        <a:pt x="164" y="36"/>
                      </a:lnTo>
                      <a:lnTo>
                        <a:pt x="158" y="34"/>
                      </a:lnTo>
                      <a:lnTo>
                        <a:pt x="152" y="32"/>
                      </a:lnTo>
                      <a:lnTo>
                        <a:pt x="148" y="32"/>
                      </a:lnTo>
                      <a:lnTo>
                        <a:pt x="142" y="30"/>
                      </a:lnTo>
                      <a:lnTo>
                        <a:pt x="136" y="30"/>
                      </a:lnTo>
                      <a:lnTo>
                        <a:pt x="132" y="28"/>
                      </a:lnTo>
                      <a:lnTo>
                        <a:pt x="126" y="28"/>
                      </a:lnTo>
                      <a:lnTo>
                        <a:pt x="124" y="26"/>
                      </a:lnTo>
                      <a:lnTo>
                        <a:pt x="122" y="26"/>
                      </a:lnTo>
                      <a:lnTo>
                        <a:pt x="118" y="26"/>
                      </a:lnTo>
                      <a:lnTo>
                        <a:pt x="116" y="26"/>
                      </a:lnTo>
                      <a:lnTo>
                        <a:pt x="114" y="26"/>
                      </a:lnTo>
                      <a:lnTo>
                        <a:pt x="112" y="26"/>
                      </a:lnTo>
                      <a:lnTo>
                        <a:pt x="108" y="24"/>
                      </a:lnTo>
                      <a:lnTo>
                        <a:pt x="106" y="2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56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</a:path>
                  </a:pathLst>
                </a:custGeom>
                <a:solidFill>
                  <a:srgbClr val="51667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5" name="Freeform 223"/>
                <p:cNvSpPr>
                  <a:spLocks/>
                </p:cNvSpPr>
                <p:nvPr/>
              </p:nvSpPr>
              <p:spPr bwMode="auto">
                <a:xfrm>
                  <a:off x="2906" y="776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256" y="56"/>
                    </a:cxn>
                    <a:cxn ang="0">
                      <a:pos x="150" y="34"/>
                    </a:cxn>
                    <a:cxn ang="0">
                      <a:pos x="148" y="34"/>
                    </a:cxn>
                    <a:cxn ang="0">
                      <a:pos x="144" y="32"/>
                    </a:cxn>
                    <a:cxn ang="0">
                      <a:pos x="142" y="32"/>
                    </a:cxn>
                    <a:cxn ang="0">
                      <a:pos x="138" y="32"/>
                    </a:cxn>
                    <a:cxn ang="0">
                      <a:pos x="136" y="30"/>
                    </a:cxn>
                    <a:cxn ang="0">
                      <a:pos x="132" y="30"/>
                    </a:cxn>
                    <a:cxn ang="0">
                      <a:pos x="130" y="30"/>
                    </a:cxn>
                    <a:cxn ang="0">
                      <a:pos x="126" y="30"/>
                    </a:cxn>
                    <a:cxn ang="0">
                      <a:pos x="126" y="2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6"/>
                    </a:cxn>
                    <a:cxn ang="0">
                      <a:pos x="256" y="56"/>
                    </a:cxn>
                  </a:cxnLst>
                  <a:rect l="0" t="0" r="r" b="b"/>
                  <a:pathLst>
                    <a:path w="258" h="56">
                      <a:moveTo>
                        <a:pt x="256" y="56"/>
                      </a:moveTo>
                      <a:lnTo>
                        <a:pt x="150" y="34"/>
                      </a:lnTo>
                      <a:lnTo>
                        <a:pt x="148" y="34"/>
                      </a:lnTo>
                      <a:lnTo>
                        <a:pt x="144" y="32"/>
                      </a:lnTo>
                      <a:lnTo>
                        <a:pt x="142" y="32"/>
                      </a:lnTo>
                      <a:lnTo>
                        <a:pt x="138" y="32"/>
                      </a:lnTo>
                      <a:lnTo>
                        <a:pt x="136" y="30"/>
                      </a:lnTo>
                      <a:lnTo>
                        <a:pt x="132" y="30"/>
                      </a:lnTo>
                      <a:lnTo>
                        <a:pt x="130" y="30"/>
                      </a:lnTo>
                      <a:lnTo>
                        <a:pt x="126" y="30"/>
                      </a:lnTo>
                      <a:lnTo>
                        <a:pt x="126" y="28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6"/>
                      </a:lnTo>
                      <a:lnTo>
                        <a:pt x="256" y="56"/>
                      </a:lnTo>
                      <a:close/>
                    </a:path>
                  </a:pathLst>
                </a:custGeom>
                <a:solidFill>
                  <a:srgbClr val="5067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6" name="Freeform 224"/>
                <p:cNvSpPr>
                  <a:spLocks/>
                </p:cNvSpPr>
                <p:nvPr/>
              </p:nvSpPr>
              <p:spPr bwMode="auto">
                <a:xfrm>
                  <a:off x="2906" y="776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58" y="5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</a:cxnLst>
                  <a:rect l="0" t="0" r="r" b="b"/>
                  <a:pathLst>
                    <a:path w="258" h="54">
                      <a:moveTo>
                        <a:pt x="256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8" y="5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</a:path>
                  </a:pathLst>
                </a:custGeom>
                <a:solidFill>
                  <a:srgbClr val="4F687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7" name="Freeform 225"/>
                <p:cNvSpPr>
                  <a:spLocks/>
                </p:cNvSpPr>
                <p:nvPr/>
              </p:nvSpPr>
              <p:spPr bwMode="auto">
                <a:xfrm>
                  <a:off x="2906" y="774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4F69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8" name="Freeform 226"/>
                <p:cNvSpPr>
                  <a:spLocks/>
                </p:cNvSpPr>
                <p:nvPr/>
              </p:nvSpPr>
              <p:spPr bwMode="auto">
                <a:xfrm>
                  <a:off x="2906" y="772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4E6C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9" name="Freeform 227"/>
                <p:cNvSpPr>
                  <a:spLocks/>
                </p:cNvSpPr>
                <p:nvPr/>
              </p:nvSpPr>
              <p:spPr bwMode="auto">
                <a:xfrm>
                  <a:off x="2906" y="770"/>
                  <a:ext cx="260" cy="56"/>
                </a:xfrm>
                <a:custGeom>
                  <a:avLst/>
                  <a:gdLst/>
                  <a:ahLst/>
                  <a:cxnLst>
                    <a:cxn ang="0">
                      <a:pos x="258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6"/>
                    </a:cxn>
                    <a:cxn ang="0">
                      <a:pos x="258" y="56"/>
                    </a:cxn>
                  </a:cxnLst>
                  <a:rect l="0" t="0" r="r" b="b"/>
                  <a:pathLst>
                    <a:path w="260" h="56">
                      <a:moveTo>
                        <a:pt x="258" y="5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close/>
                    </a:path>
                  </a:pathLst>
                </a:custGeom>
                <a:solidFill>
                  <a:srgbClr val="4D6D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0" name="Freeform 228"/>
                <p:cNvSpPr>
                  <a:spLocks/>
                </p:cNvSpPr>
                <p:nvPr/>
              </p:nvSpPr>
              <p:spPr bwMode="auto">
                <a:xfrm>
                  <a:off x="2906" y="770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60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4B6E8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1" name="Freeform 229"/>
                <p:cNvSpPr>
                  <a:spLocks/>
                </p:cNvSpPr>
                <p:nvPr/>
              </p:nvSpPr>
              <p:spPr bwMode="auto">
                <a:xfrm>
                  <a:off x="2906" y="768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60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</a:cxnLst>
                  <a:rect l="0" t="0" r="r" b="b"/>
                  <a:pathLst>
                    <a:path w="260" h="54">
                      <a:moveTo>
                        <a:pt x="260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close/>
                    </a:path>
                  </a:pathLst>
                </a:custGeom>
                <a:solidFill>
                  <a:srgbClr val="496F8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2" name="Freeform 230"/>
                <p:cNvSpPr>
                  <a:spLocks/>
                </p:cNvSpPr>
                <p:nvPr/>
              </p:nvSpPr>
              <p:spPr bwMode="auto">
                <a:xfrm>
                  <a:off x="2906" y="766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0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6"/>
                    </a:cxn>
                    <a:cxn ang="0">
                      <a:pos x="260" y="56"/>
                    </a:cxn>
                  </a:cxnLst>
                  <a:rect l="0" t="0" r="r" b="b"/>
                  <a:pathLst>
                    <a:path w="262" h="56">
                      <a:moveTo>
                        <a:pt x="260" y="5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close/>
                    </a:path>
                  </a:pathLst>
                </a:custGeom>
                <a:solidFill>
                  <a:srgbClr val="476F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3" name="Freeform 231"/>
                <p:cNvSpPr>
                  <a:spLocks/>
                </p:cNvSpPr>
                <p:nvPr/>
              </p:nvSpPr>
              <p:spPr bwMode="auto">
                <a:xfrm>
                  <a:off x="2906" y="764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0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0" y="54"/>
                    </a:cxn>
                    <a:cxn ang="0">
                      <a:pos x="260" y="56"/>
                    </a:cxn>
                    <a:cxn ang="0">
                      <a:pos x="260" y="56"/>
                    </a:cxn>
                  </a:cxnLst>
                  <a:rect l="0" t="0" r="r" b="b"/>
                  <a:pathLst>
                    <a:path w="262" h="56">
                      <a:moveTo>
                        <a:pt x="260" y="5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0" y="54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close/>
                    </a:path>
                  </a:pathLst>
                </a:custGeom>
                <a:solidFill>
                  <a:srgbClr val="4671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4" name="Freeform 232"/>
                <p:cNvSpPr>
                  <a:spLocks/>
                </p:cNvSpPr>
                <p:nvPr/>
              </p:nvSpPr>
              <p:spPr bwMode="auto">
                <a:xfrm>
                  <a:off x="2906" y="764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4272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5" name="Freeform 233"/>
                <p:cNvSpPr>
                  <a:spLocks/>
                </p:cNvSpPr>
                <p:nvPr/>
              </p:nvSpPr>
              <p:spPr bwMode="auto">
                <a:xfrm>
                  <a:off x="2906" y="762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3E739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6" name="Freeform 234"/>
                <p:cNvSpPr>
                  <a:spLocks/>
                </p:cNvSpPr>
                <p:nvPr/>
              </p:nvSpPr>
              <p:spPr bwMode="auto">
                <a:xfrm>
                  <a:off x="2906" y="760"/>
                  <a:ext cx="264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64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4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64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3C74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7" name="Freeform 235"/>
                <p:cNvSpPr>
                  <a:spLocks/>
                </p:cNvSpPr>
                <p:nvPr/>
              </p:nvSpPr>
              <p:spPr bwMode="auto">
                <a:xfrm>
                  <a:off x="2906" y="758"/>
                  <a:ext cx="264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64" y="52"/>
                    </a:cxn>
                    <a:cxn ang="0">
                      <a:pos x="264" y="54"/>
                    </a:cxn>
                    <a:cxn ang="0">
                      <a:pos x="264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4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64" y="52"/>
                      </a:lnTo>
                      <a:lnTo>
                        <a:pt x="264" y="54"/>
                      </a:lnTo>
                      <a:lnTo>
                        <a:pt x="264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3775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8" name="Freeform 236"/>
                <p:cNvSpPr>
                  <a:spLocks/>
                </p:cNvSpPr>
                <p:nvPr/>
              </p:nvSpPr>
              <p:spPr bwMode="auto">
                <a:xfrm>
                  <a:off x="2908" y="758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3575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9" name="Freeform 237"/>
                <p:cNvSpPr>
                  <a:spLocks/>
                </p:cNvSpPr>
                <p:nvPr/>
              </p:nvSpPr>
              <p:spPr bwMode="auto">
                <a:xfrm>
                  <a:off x="2908" y="756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2F76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0" name="Freeform 238"/>
                <p:cNvSpPr>
                  <a:spLocks/>
                </p:cNvSpPr>
                <p:nvPr/>
              </p:nvSpPr>
              <p:spPr bwMode="auto">
                <a:xfrm>
                  <a:off x="2908" y="754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2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2976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1" name="Freeform 239"/>
                <p:cNvSpPr>
                  <a:spLocks/>
                </p:cNvSpPr>
                <p:nvPr/>
              </p:nvSpPr>
              <p:spPr bwMode="auto">
                <a:xfrm>
                  <a:off x="2908" y="752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2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2479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2" name="Freeform 240"/>
                <p:cNvSpPr>
                  <a:spLocks/>
                </p:cNvSpPr>
                <p:nvPr/>
              </p:nvSpPr>
              <p:spPr bwMode="auto">
                <a:xfrm>
                  <a:off x="2908" y="752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1B78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3" name="Freeform 241"/>
                <p:cNvSpPr>
                  <a:spLocks/>
                </p:cNvSpPr>
                <p:nvPr/>
              </p:nvSpPr>
              <p:spPr bwMode="auto">
                <a:xfrm>
                  <a:off x="2908" y="750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0F79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4" name="Freeform 242"/>
                <p:cNvSpPr>
                  <a:spLocks/>
                </p:cNvSpPr>
                <p:nvPr/>
              </p:nvSpPr>
              <p:spPr bwMode="auto">
                <a:xfrm>
                  <a:off x="2908" y="748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2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027B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5" name="Freeform 243"/>
                <p:cNvSpPr>
                  <a:spLocks/>
                </p:cNvSpPr>
                <p:nvPr/>
              </p:nvSpPr>
              <p:spPr bwMode="auto">
                <a:xfrm>
                  <a:off x="2910" y="746"/>
                  <a:ext cx="260" cy="56"/>
                </a:xfrm>
                <a:custGeom>
                  <a:avLst/>
                  <a:gdLst/>
                  <a:ahLst/>
                  <a:cxnLst>
                    <a:cxn ang="0">
                      <a:pos x="260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6"/>
                    </a:cxn>
                    <a:cxn ang="0">
                      <a:pos x="260" y="56"/>
                    </a:cxn>
                    <a:cxn ang="0">
                      <a:pos x="260" y="56"/>
                    </a:cxn>
                  </a:cxnLst>
                  <a:rect l="0" t="0" r="r" b="b"/>
                  <a:pathLst>
                    <a:path w="260" h="56">
                      <a:moveTo>
                        <a:pt x="260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close/>
                    </a:path>
                  </a:pathLst>
                </a:custGeom>
                <a:solidFill>
                  <a:srgbClr val="017A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6" name="Freeform 244"/>
                <p:cNvSpPr>
                  <a:spLocks/>
                </p:cNvSpPr>
                <p:nvPr/>
              </p:nvSpPr>
              <p:spPr bwMode="auto">
                <a:xfrm>
                  <a:off x="2910" y="746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60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</a:cxnLst>
                  <a:rect l="0" t="0" r="r" b="b"/>
                  <a:pathLst>
                    <a:path w="260" h="54">
                      <a:moveTo>
                        <a:pt x="260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close/>
                    </a:path>
                  </a:pathLst>
                </a:custGeom>
                <a:solidFill>
                  <a:srgbClr val="007CB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7" name="Freeform 245"/>
                <p:cNvSpPr>
                  <a:spLocks/>
                </p:cNvSpPr>
                <p:nvPr/>
              </p:nvSpPr>
              <p:spPr bwMode="auto">
                <a:xfrm>
                  <a:off x="2910" y="744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60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</a:cxnLst>
                  <a:rect l="0" t="0" r="r" b="b"/>
                  <a:pathLst>
                    <a:path w="260" h="54">
                      <a:moveTo>
                        <a:pt x="260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close/>
                    </a:path>
                  </a:pathLst>
                </a:custGeom>
                <a:solidFill>
                  <a:srgbClr val="067B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8" name="Freeform 246"/>
                <p:cNvSpPr>
                  <a:spLocks/>
                </p:cNvSpPr>
                <p:nvPr/>
              </p:nvSpPr>
              <p:spPr bwMode="auto">
                <a:xfrm>
                  <a:off x="2912" y="742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258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6"/>
                    </a:cxn>
                    <a:cxn ang="0">
                      <a:pos x="258" y="56"/>
                    </a:cxn>
                  </a:cxnLst>
                  <a:rect l="0" t="0" r="r" b="b"/>
                  <a:pathLst>
                    <a:path w="258" h="56">
                      <a:moveTo>
                        <a:pt x="258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close/>
                    </a:path>
                  </a:pathLst>
                </a:custGeom>
                <a:solidFill>
                  <a:srgbClr val="037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9" name="Freeform 247"/>
                <p:cNvSpPr>
                  <a:spLocks/>
                </p:cNvSpPr>
                <p:nvPr/>
              </p:nvSpPr>
              <p:spPr bwMode="auto">
                <a:xfrm>
                  <a:off x="2912" y="742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58" y="5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58" y="5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037D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0" name="Freeform 248"/>
                <p:cNvSpPr>
                  <a:spLocks/>
                </p:cNvSpPr>
                <p:nvPr/>
              </p:nvSpPr>
              <p:spPr bwMode="auto">
                <a:xfrm>
                  <a:off x="2912" y="740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56" y="5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56" y="5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057D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1" name="Freeform 249"/>
                <p:cNvSpPr>
                  <a:spLocks/>
                </p:cNvSpPr>
                <p:nvPr/>
              </p:nvSpPr>
              <p:spPr bwMode="auto">
                <a:xfrm>
                  <a:off x="2914" y="738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54" y="50"/>
                    </a:cxn>
                    <a:cxn ang="0">
                      <a:pos x="254" y="52"/>
                    </a:cxn>
                    <a:cxn ang="0">
                      <a:pos x="254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</a:cxnLst>
                  <a:rect l="0" t="0" r="r" b="b"/>
                  <a:pathLst>
                    <a:path w="256" h="54">
                      <a:moveTo>
                        <a:pt x="256" y="5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54" y="50"/>
                      </a:lnTo>
                      <a:lnTo>
                        <a:pt x="254" y="52"/>
                      </a:lnTo>
                      <a:lnTo>
                        <a:pt x="254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</a:path>
                  </a:pathLst>
                </a:custGeom>
                <a:solidFill>
                  <a:srgbClr val="077DB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2" name="Freeform 250"/>
                <p:cNvSpPr>
                  <a:spLocks/>
                </p:cNvSpPr>
                <p:nvPr/>
              </p:nvSpPr>
              <p:spPr bwMode="auto">
                <a:xfrm>
                  <a:off x="2914" y="738"/>
                  <a:ext cx="254" cy="52"/>
                </a:xfrm>
                <a:custGeom>
                  <a:avLst/>
                  <a:gdLst/>
                  <a:ahLst/>
                  <a:cxnLst>
                    <a:cxn ang="0">
                      <a:pos x="254" y="5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254" y="50"/>
                    </a:cxn>
                    <a:cxn ang="0">
                      <a:pos x="254" y="50"/>
                    </a:cxn>
                    <a:cxn ang="0">
                      <a:pos x="254" y="50"/>
                    </a:cxn>
                    <a:cxn ang="0">
                      <a:pos x="254" y="52"/>
                    </a:cxn>
                    <a:cxn ang="0">
                      <a:pos x="254" y="52"/>
                    </a:cxn>
                    <a:cxn ang="0">
                      <a:pos x="254" y="52"/>
                    </a:cxn>
                  </a:cxnLst>
                  <a:rect l="0" t="0" r="r" b="b"/>
                  <a:pathLst>
                    <a:path w="254" h="52">
                      <a:moveTo>
                        <a:pt x="254" y="52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254" y="50"/>
                      </a:lnTo>
                      <a:lnTo>
                        <a:pt x="254" y="50"/>
                      </a:lnTo>
                      <a:lnTo>
                        <a:pt x="254" y="50"/>
                      </a:lnTo>
                      <a:lnTo>
                        <a:pt x="254" y="52"/>
                      </a:lnTo>
                      <a:lnTo>
                        <a:pt x="254" y="52"/>
                      </a:lnTo>
                      <a:lnTo>
                        <a:pt x="254" y="52"/>
                      </a:lnTo>
                      <a:close/>
                    </a:path>
                  </a:pathLst>
                </a:custGeom>
                <a:solidFill>
                  <a:srgbClr val="087D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3" name="Freeform 251"/>
                <p:cNvSpPr>
                  <a:spLocks/>
                </p:cNvSpPr>
                <p:nvPr/>
              </p:nvSpPr>
              <p:spPr bwMode="auto">
                <a:xfrm>
                  <a:off x="2916" y="736"/>
                  <a:ext cx="252" cy="52"/>
                </a:xfrm>
                <a:custGeom>
                  <a:avLst/>
                  <a:gdLst/>
                  <a:ahLst/>
                  <a:cxnLst>
                    <a:cxn ang="0">
                      <a:pos x="252" y="5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50" y="50"/>
                    </a:cxn>
                    <a:cxn ang="0">
                      <a:pos x="252" y="50"/>
                    </a:cxn>
                    <a:cxn ang="0">
                      <a:pos x="252" y="52"/>
                    </a:cxn>
                    <a:cxn ang="0">
                      <a:pos x="252" y="52"/>
                    </a:cxn>
                    <a:cxn ang="0">
                      <a:pos x="252" y="52"/>
                    </a:cxn>
                    <a:cxn ang="0">
                      <a:pos x="252" y="52"/>
                    </a:cxn>
                  </a:cxnLst>
                  <a:rect l="0" t="0" r="r" b="b"/>
                  <a:pathLst>
                    <a:path w="252" h="52">
                      <a:moveTo>
                        <a:pt x="252" y="52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50" y="50"/>
                      </a:lnTo>
                      <a:lnTo>
                        <a:pt x="252" y="50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close/>
                    </a:path>
                  </a:pathLst>
                </a:custGeom>
                <a:solidFill>
                  <a:srgbClr val="0B7D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4" name="Freeform 252"/>
                <p:cNvSpPr>
                  <a:spLocks/>
                </p:cNvSpPr>
                <p:nvPr/>
              </p:nvSpPr>
              <p:spPr bwMode="auto">
                <a:xfrm>
                  <a:off x="2918" y="720"/>
                  <a:ext cx="250" cy="68"/>
                </a:xfrm>
                <a:custGeom>
                  <a:avLst/>
                  <a:gdLst/>
                  <a:ahLst/>
                  <a:cxnLst>
                    <a:cxn ang="0">
                      <a:pos x="250" y="68"/>
                    </a:cxn>
                    <a:cxn ang="0">
                      <a:pos x="0" y="18"/>
                    </a:cxn>
                    <a:cxn ang="0">
                      <a:pos x="4" y="14"/>
                    </a:cxn>
                    <a:cxn ang="0">
                      <a:pos x="10" y="10"/>
                    </a:cxn>
                    <a:cxn ang="0">
                      <a:pos x="14" y="8"/>
                    </a:cxn>
                    <a:cxn ang="0">
                      <a:pos x="22" y="6"/>
                    </a:cxn>
                    <a:cxn ang="0">
                      <a:pos x="28" y="4"/>
                    </a:cxn>
                    <a:cxn ang="0">
                      <a:pos x="36" y="2"/>
                    </a:cxn>
                    <a:cxn ang="0">
                      <a:pos x="44" y="0"/>
                    </a:cxn>
                    <a:cxn ang="0">
                      <a:pos x="54" y="0"/>
                    </a:cxn>
                    <a:cxn ang="0">
                      <a:pos x="62" y="0"/>
                    </a:cxn>
                    <a:cxn ang="0">
                      <a:pos x="72" y="0"/>
                    </a:cxn>
                    <a:cxn ang="0">
                      <a:pos x="82" y="0"/>
                    </a:cxn>
                    <a:cxn ang="0">
                      <a:pos x="90" y="0"/>
                    </a:cxn>
                    <a:cxn ang="0">
                      <a:pos x="100" y="0"/>
                    </a:cxn>
                    <a:cxn ang="0">
                      <a:pos x="110" y="2"/>
                    </a:cxn>
                    <a:cxn ang="0">
                      <a:pos x="120" y="4"/>
                    </a:cxn>
                    <a:cxn ang="0">
                      <a:pos x="130" y="6"/>
                    </a:cxn>
                    <a:cxn ang="0">
                      <a:pos x="140" y="8"/>
                    </a:cxn>
                    <a:cxn ang="0">
                      <a:pos x="150" y="10"/>
                    </a:cxn>
                    <a:cxn ang="0">
                      <a:pos x="160" y="12"/>
                    </a:cxn>
                    <a:cxn ang="0">
                      <a:pos x="170" y="14"/>
                    </a:cxn>
                    <a:cxn ang="0">
                      <a:pos x="180" y="18"/>
                    </a:cxn>
                    <a:cxn ang="0">
                      <a:pos x="188" y="22"/>
                    </a:cxn>
                    <a:cxn ang="0">
                      <a:pos x="198" y="26"/>
                    </a:cxn>
                    <a:cxn ang="0">
                      <a:pos x="206" y="28"/>
                    </a:cxn>
                    <a:cxn ang="0">
                      <a:pos x="214" y="34"/>
                    </a:cxn>
                    <a:cxn ang="0">
                      <a:pos x="220" y="38"/>
                    </a:cxn>
                    <a:cxn ang="0">
                      <a:pos x="226" y="42"/>
                    </a:cxn>
                    <a:cxn ang="0">
                      <a:pos x="234" y="46"/>
                    </a:cxn>
                    <a:cxn ang="0">
                      <a:pos x="238" y="52"/>
                    </a:cxn>
                    <a:cxn ang="0">
                      <a:pos x="242" y="56"/>
                    </a:cxn>
                    <a:cxn ang="0">
                      <a:pos x="246" y="62"/>
                    </a:cxn>
                    <a:cxn ang="0">
                      <a:pos x="250" y="68"/>
                    </a:cxn>
                    <a:cxn ang="0">
                      <a:pos x="250" y="68"/>
                    </a:cxn>
                  </a:cxnLst>
                  <a:rect l="0" t="0" r="r" b="b"/>
                  <a:pathLst>
                    <a:path w="250" h="68">
                      <a:moveTo>
                        <a:pt x="250" y="68"/>
                      </a:moveTo>
                      <a:lnTo>
                        <a:pt x="0" y="18"/>
                      </a:lnTo>
                      <a:lnTo>
                        <a:pt x="4" y="14"/>
                      </a:lnTo>
                      <a:lnTo>
                        <a:pt x="10" y="10"/>
                      </a:lnTo>
                      <a:lnTo>
                        <a:pt x="14" y="8"/>
                      </a:lnTo>
                      <a:lnTo>
                        <a:pt x="22" y="6"/>
                      </a:lnTo>
                      <a:lnTo>
                        <a:pt x="28" y="4"/>
                      </a:lnTo>
                      <a:lnTo>
                        <a:pt x="36" y="2"/>
                      </a:lnTo>
                      <a:lnTo>
                        <a:pt x="44" y="0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72" y="0"/>
                      </a:lnTo>
                      <a:lnTo>
                        <a:pt x="82" y="0"/>
                      </a:lnTo>
                      <a:lnTo>
                        <a:pt x="90" y="0"/>
                      </a:lnTo>
                      <a:lnTo>
                        <a:pt x="100" y="0"/>
                      </a:lnTo>
                      <a:lnTo>
                        <a:pt x="110" y="2"/>
                      </a:lnTo>
                      <a:lnTo>
                        <a:pt x="120" y="4"/>
                      </a:lnTo>
                      <a:lnTo>
                        <a:pt x="130" y="6"/>
                      </a:lnTo>
                      <a:lnTo>
                        <a:pt x="140" y="8"/>
                      </a:lnTo>
                      <a:lnTo>
                        <a:pt x="150" y="10"/>
                      </a:lnTo>
                      <a:lnTo>
                        <a:pt x="160" y="12"/>
                      </a:lnTo>
                      <a:lnTo>
                        <a:pt x="170" y="14"/>
                      </a:lnTo>
                      <a:lnTo>
                        <a:pt x="180" y="18"/>
                      </a:lnTo>
                      <a:lnTo>
                        <a:pt x="188" y="22"/>
                      </a:lnTo>
                      <a:lnTo>
                        <a:pt x="198" y="26"/>
                      </a:lnTo>
                      <a:lnTo>
                        <a:pt x="206" y="28"/>
                      </a:lnTo>
                      <a:lnTo>
                        <a:pt x="214" y="34"/>
                      </a:lnTo>
                      <a:lnTo>
                        <a:pt x="220" y="38"/>
                      </a:lnTo>
                      <a:lnTo>
                        <a:pt x="226" y="42"/>
                      </a:lnTo>
                      <a:lnTo>
                        <a:pt x="234" y="46"/>
                      </a:lnTo>
                      <a:lnTo>
                        <a:pt x="238" y="52"/>
                      </a:lnTo>
                      <a:lnTo>
                        <a:pt x="242" y="56"/>
                      </a:lnTo>
                      <a:lnTo>
                        <a:pt x="246" y="62"/>
                      </a:lnTo>
                      <a:lnTo>
                        <a:pt x="250" y="68"/>
                      </a:lnTo>
                      <a:lnTo>
                        <a:pt x="250" y="68"/>
                      </a:lnTo>
                      <a:close/>
                    </a:path>
                  </a:pathLst>
                </a:custGeom>
                <a:solidFill>
                  <a:srgbClr val="0B7D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5" name="Freeform 253"/>
                <p:cNvSpPr>
                  <a:spLocks noEditPoints="1"/>
                </p:cNvSpPr>
                <p:nvPr/>
              </p:nvSpPr>
              <p:spPr bwMode="auto">
                <a:xfrm>
                  <a:off x="3286" y="878"/>
                  <a:ext cx="248" cy="4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26" y="26"/>
                    </a:cxn>
                    <a:cxn ang="0">
                      <a:pos x="248" y="28"/>
                    </a:cxn>
                    <a:cxn ang="0">
                      <a:pos x="248" y="28"/>
                    </a:cxn>
                    <a:cxn ang="0">
                      <a:pos x="246" y="36"/>
                    </a:cxn>
                    <a:cxn ang="0">
                      <a:pos x="244" y="42"/>
                    </a:cxn>
                    <a:cxn ang="0">
                      <a:pos x="242" y="40"/>
                    </a:cxn>
                    <a:cxn ang="0">
                      <a:pos x="240" y="38"/>
                    </a:cxn>
                    <a:cxn ang="0">
                      <a:pos x="238" y="36"/>
                    </a:cxn>
                    <a:cxn ang="0">
                      <a:pos x="236" y="34"/>
                    </a:cxn>
                    <a:cxn ang="0">
                      <a:pos x="234" y="32"/>
                    </a:cxn>
                    <a:cxn ang="0">
                      <a:pos x="232" y="30"/>
                    </a:cxn>
                    <a:cxn ang="0">
                      <a:pos x="230" y="28"/>
                    </a:cxn>
                    <a:cxn ang="0">
                      <a:pos x="226" y="26"/>
                    </a:cxn>
                    <a:cxn ang="0">
                      <a:pos x="226" y="26"/>
                    </a:cxn>
                  </a:cxnLst>
                  <a:rect l="0" t="0" r="r" b="b"/>
                  <a:pathLst>
                    <a:path w="248" h="4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26" y="26"/>
                      </a:moveTo>
                      <a:lnTo>
                        <a:pt x="248" y="28"/>
                      </a:lnTo>
                      <a:lnTo>
                        <a:pt x="248" y="28"/>
                      </a:lnTo>
                      <a:lnTo>
                        <a:pt x="246" y="36"/>
                      </a:lnTo>
                      <a:lnTo>
                        <a:pt x="244" y="42"/>
                      </a:lnTo>
                      <a:lnTo>
                        <a:pt x="242" y="40"/>
                      </a:lnTo>
                      <a:lnTo>
                        <a:pt x="240" y="38"/>
                      </a:lnTo>
                      <a:lnTo>
                        <a:pt x="238" y="36"/>
                      </a:lnTo>
                      <a:lnTo>
                        <a:pt x="236" y="34"/>
                      </a:lnTo>
                      <a:lnTo>
                        <a:pt x="234" y="32"/>
                      </a:lnTo>
                      <a:lnTo>
                        <a:pt x="232" y="30"/>
                      </a:lnTo>
                      <a:lnTo>
                        <a:pt x="230" y="28"/>
                      </a:lnTo>
                      <a:lnTo>
                        <a:pt x="226" y="26"/>
                      </a:lnTo>
                      <a:lnTo>
                        <a:pt x="226" y="26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6" name="Freeform 254"/>
                <p:cNvSpPr>
                  <a:spLocks noEditPoints="1"/>
                </p:cNvSpPr>
                <p:nvPr/>
              </p:nvSpPr>
              <p:spPr bwMode="auto">
                <a:xfrm>
                  <a:off x="3286" y="878"/>
                  <a:ext cx="248" cy="28"/>
                </a:xfrm>
                <a:custGeom>
                  <a:avLst/>
                  <a:gdLst/>
                  <a:ahLst/>
                  <a:cxnLst>
                    <a:cxn ang="0">
                      <a:pos x="248" y="28"/>
                    </a:cxn>
                    <a:cxn ang="0">
                      <a:pos x="228" y="26"/>
                    </a:cxn>
                    <a:cxn ang="0">
                      <a:pos x="228" y="26"/>
                    </a:cxn>
                    <a:cxn ang="0">
                      <a:pos x="226" y="26"/>
                    </a:cxn>
                    <a:cxn ang="0">
                      <a:pos x="226" y="24"/>
                    </a:cxn>
                    <a:cxn ang="0">
                      <a:pos x="224" y="24"/>
                    </a:cxn>
                    <a:cxn ang="0">
                      <a:pos x="248" y="26"/>
                    </a:cxn>
                    <a:cxn ang="0">
                      <a:pos x="248" y="28"/>
                    </a:cxn>
                    <a:cxn ang="0">
                      <a:pos x="248" y="28"/>
                    </a:cxn>
                    <a:cxn ang="0">
                      <a:pos x="248" y="28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8" h="28">
                      <a:moveTo>
                        <a:pt x="248" y="28"/>
                      </a:moveTo>
                      <a:lnTo>
                        <a:pt x="228" y="26"/>
                      </a:lnTo>
                      <a:lnTo>
                        <a:pt x="228" y="26"/>
                      </a:lnTo>
                      <a:lnTo>
                        <a:pt x="226" y="26"/>
                      </a:lnTo>
                      <a:lnTo>
                        <a:pt x="226" y="24"/>
                      </a:lnTo>
                      <a:lnTo>
                        <a:pt x="224" y="24"/>
                      </a:lnTo>
                      <a:lnTo>
                        <a:pt x="248" y="26"/>
                      </a:lnTo>
                      <a:lnTo>
                        <a:pt x="248" y="28"/>
                      </a:lnTo>
                      <a:lnTo>
                        <a:pt x="248" y="28"/>
                      </a:lnTo>
                      <a:lnTo>
                        <a:pt x="248" y="28"/>
                      </a:lnTo>
                      <a:close/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7" name="Freeform 255"/>
                <p:cNvSpPr>
                  <a:spLocks noEditPoints="1"/>
                </p:cNvSpPr>
                <p:nvPr/>
              </p:nvSpPr>
              <p:spPr bwMode="auto">
                <a:xfrm>
                  <a:off x="3284" y="876"/>
                  <a:ext cx="250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8" y="28"/>
                    </a:cxn>
                    <a:cxn ang="0">
                      <a:pos x="228" y="26"/>
                    </a:cxn>
                    <a:cxn ang="0">
                      <a:pos x="226" y="26"/>
                    </a:cxn>
                    <a:cxn ang="0">
                      <a:pos x="226" y="24"/>
                    </a:cxn>
                    <a:cxn ang="0">
                      <a:pos x="224" y="24"/>
                    </a:cxn>
                    <a:cxn ang="0">
                      <a:pos x="250" y="26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6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2" y="2"/>
                    </a:cxn>
                    <a:cxn ang="0">
                      <a:pos x="2" y="2"/>
                    </a:cxn>
                  </a:cxnLst>
                  <a:rect l="0" t="0" r="r" b="b"/>
                  <a:pathLst>
                    <a:path w="250" h="30">
                      <a:moveTo>
                        <a:pt x="250" y="30"/>
                      </a:moveTo>
                      <a:lnTo>
                        <a:pt x="228" y="28"/>
                      </a:lnTo>
                      <a:lnTo>
                        <a:pt x="228" y="26"/>
                      </a:lnTo>
                      <a:lnTo>
                        <a:pt x="226" y="26"/>
                      </a:lnTo>
                      <a:lnTo>
                        <a:pt x="226" y="24"/>
                      </a:lnTo>
                      <a:lnTo>
                        <a:pt x="224" y="24"/>
                      </a:lnTo>
                      <a:lnTo>
                        <a:pt x="250" y="26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3B37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8" name="Freeform 256"/>
                <p:cNvSpPr>
                  <a:spLocks noEditPoints="1"/>
                </p:cNvSpPr>
                <p:nvPr/>
              </p:nvSpPr>
              <p:spPr bwMode="auto">
                <a:xfrm>
                  <a:off x="3284" y="874"/>
                  <a:ext cx="250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6" y="28"/>
                    </a:cxn>
                    <a:cxn ang="0">
                      <a:pos x="226" y="26"/>
                    </a:cxn>
                    <a:cxn ang="0">
                      <a:pos x="224" y="26"/>
                    </a:cxn>
                    <a:cxn ang="0">
                      <a:pos x="222" y="24"/>
                    </a:cxn>
                    <a:cxn ang="0">
                      <a:pos x="222" y="24"/>
                    </a:cxn>
                    <a:cxn ang="0">
                      <a:pos x="250" y="28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0" y="2"/>
                    </a:cxn>
                    <a:cxn ang="0">
                      <a:pos x="8" y="2"/>
                    </a:cxn>
                    <a:cxn ang="0">
                      <a:pos x="6" y="2"/>
                    </a:cxn>
                    <a:cxn ang="0">
                      <a:pos x="6" y="4"/>
                    </a:cxn>
                    <a:cxn ang="0">
                      <a:pos x="4" y="4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250" h="30">
                      <a:moveTo>
                        <a:pt x="250" y="30"/>
                      </a:moveTo>
                      <a:lnTo>
                        <a:pt x="226" y="28"/>
                      </a:lnTo>
                      <a:lnTo>
                        <a:pt x="226" y="26"/>
                      </a:lnTo>
                      <a:lnTo>
                        <a:pt x="224" y="26"/>
                      </a:lnTo>
                      <a:lnTo>
                        <a:pt x="222" y="24"/>
                      </a:lnTo>
                      <a:lnTo>
                        <a:pt x="222" y="24"/>
                      </a:lnTo>
                      <a:lnTo>
                        <a:pt x="250" y="28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3D3A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9" name="Freeform 257"/>
                <p:cNvSpPr>
                  <a:spLocks noEditPoints="1"/>
                </p:cNvSpPr>
                <p:nvPr/>
              </p:nvSpPr>
              <p:spPr bwMode="auto">
                <a:xfrm>
                  <a:off x="3284" y="872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4" y="28"/>
                    </a:cxn>
                    <a:cxn ang="0">
                      <a:pos x="222" y="26"/>
                    </a:cxn>
                    <a:cxn ang="0">
                      <a:pos x="222" y="26"/>
                    </a:cxn>
                    <a:cxn ang="0">
                      <a:pos x="220" y="26"/>
                    </a:cxn>
                    <a:cxn ang="0">
                      <a:pos x="218" y="24"/>
                    </a:cxn>
                    <a:cxn ang="0">
                      <a:pos x="252" y="28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6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10" y="4"/>
                    </a:cxn>
                    <a:cxn ang="0">
                      <a:pos x="8" y="4"/>
                    </a:cxn>
                    <a:cxn ang="0">
                      <a:pos x="6" y="4"/>
                    </a:cxn>
                    <a:cxn ang="0">
                      <a:pos x="6" y="4"/>
                    </a:cxn>
                  </a:cxnLst>
                  <a:rect l="0" t="0" r="r" b="b"/>
                  <a:pathLst>
                    <a:path w="252" h="30">
                      <a:moveTo>
                        <a:pt x="250" y="30"/>
                      </a:moveTo>
                      <a:lnTo>
                        <a:pt x="224" y="28"/>
                      </a:lnTo>
                      <a:lnTo>
                        <a:pt x="222" y="26"/>
                      </a:lnTo>
                      <a:lnTo>
                        <a:pt x="222" y="26"/>
                      </a:lnTo>
                      <a:lnTo>
                        <a:pt x="220" y="26"/>
                      </a:lnTo>
                      <a:lnTo>
                        <a:pt x="218" y="24"/>
                      </a:lnTo>
                      <a:lnTo>
                        <a:pt x="252" y="28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6" y="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413F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0" name="Freeform 258"/>
                <p:cNvSpPr>
                  <a:spLocks noEditPoints="1"/>
                </p:cNvSpPr>
                <p:nvPr/>
              </p:nvSpPr>
              <p:spPr bwMode="auto">
                <a:xfrm>
                  <a:off x="3284" y="872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2" y="26"/>
                    </a:cxn>
                    <a:cxn ang="0">
                      <a:pos x="220" y="26"/>
                    </a:cxn>
                    <a:cxn ang="0">
                      <a:pos x="218" y="24"/>
                    </a:cxn>
                    <a:cxn ang="0">
                      <a:pos x="218" y="24"/>
                    </a:cxn>
                    <a:cxn ang="0">
                      <a:pos x="216" y="22"/>
                    </a:cxn>
                    <a:cxn ang="0">
                      <a:pos x="252" y="26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1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4" y="0"/>
                    </a:cxn>
                    <a:cxn ang="0">
                      <a:pos x="14" y="2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52" h="30">
                      <a:moveTo>
                        <a:pt x="250" y="30"/>
                      </a:moveTo>
                      <a:lnTo>
                        <a:pt x="222" y="26"/>
                      </a:lnTo>
                      <a:lnTo>
                        <a:pt x="220" y="26"/>
                      </a:lnTo>
                      <a:lnTo>
                        <a:pt x="218" y="24"/>
                      </a:lnTo>
                      <a:lnTo>
                        <a:pt x="218" y="24"/>
                      </a:lnTo>
                      <a:lnTo>
                        <a:pt x="216" y="22"/>
                      </a:lnTo>
                      <a:lnTo>
                        <a:pt x="252" y="26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10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4241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1" name="Freeform 259"/>
                <p:cNvSpPr>
                  <a:spLocks noEditPoints="1"/>
                </p:cNvSpPr>
                <p:nvPr/>
              </p:nvSpPr>
              <p:spPr bwMode="auto">
                <a:xfrm>
                  <a:off x="3284" y="870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2" y="30"/>
                    </a:cxn>
                    <a:cxn ang="0">
                      <a:pos x="218" y="26"/>
                    </a:cxn>
                    <a:cxn ang="0">
                      <a:pos x="218" y="26"/>
                    </a:cxn>
                    <a:cxn ang="0">
                      <a:pos x="216" y="24"/>
                    </a:cxn>
                    <a:cxn ang="0">
                      <a:pos x="214" y="24"/>
                    </a:cxn>
                    <a:cxn ang="0">
                      <a:pos x="214" y="22"/>
                    </a:cxn>
                    <a:cxn ang="0">
                      <a:pos x="252" y="26"/>
                    </a:cxn>
                    <a:cxn ang="0">
                      <a:pos x="252" y="30"/>
                    </a:cxn>
                    <a:cxn ang="0">
                      <a:pos x="252" y="30"/>
                    </a:cxn>
                    <a:cxn ang="0">
                      <a:pos x="1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8" y="2"/>
                    </a:cxn>
                    <a:cxn ang="0">
                      <a:pos x="16" y="2"/>
                    </a:cxn>
                    <a:cxn ang="0">
                      <a:pos x="14" y="2"/>
                    </a:cxn>
                    <a:cxn ang="0">
                      <a:pos x="14" y="4"/>
                    </a:cxn>
                    <a:cxn ang="0">
                      <a:pos x="12" y="4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252" h="30">
                      <a:moveTo>
                        <a:pt x="252" y="30"/>
                      </a:moveTo>
                      <a:lnTo>
                        <a:pt x="218" y="26"/>
                      </a:lnTo>
                      <a:lnTo>
                        <a:pt x="218" y="26"/>
                      </a:lnTo>
                      <a:lnTo>
                        <a:pt x="216" y="24"/>
                      </a:lnTo>
                      <a:lnTo>
                        <a:pt x="214" y="24"/>
                      </a:lnTo>
                      <a:lnTo>
                        <a:pt x="214" y="22"/>
                      </a:lnTo>
                      <a:lnTo>
                        <a:pt x="252" y="26"/>
                      </a:lnTo>
                      <a:lnTo>
                        <a:pt x="252" y="30"/>
                      </a:lnTo>
                      <a:lnTo>
                        <a:pt x="252" y="30"/>
                      </a:lnTo>
                      <a:close/>
                      <a:moveTo>
                        <a:pt x="12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4444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2" name="Freeform 260"/>
                <p:cNvSpPr>
                  <a:spLocks noEditPoints="1"/>
                </p:cNvSpPr>
                <p:nvPr/>
              </p:nvSpPr>
              <p:spPr bwMode="auto">
                <a:xfrm>
                  <a:off x="3284" y="868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2" y="30"/>
                    </a:cxn>
                    <a:cxn ang="0">
                      <a:pos x="216" y="26"/>
                    </a:cxn>
                    <a:cxn ang="0">
                      <a:pos x="214" y="26"/>
                    </a:cxn>
                    <a:cxn ang="0">
                      <a:pos x="214" y="24"/>
                    </a:cxn>
                    <a:cxn ang="0">
                      <a:pos x="212" y="24"/>
                    </a:cxn>
                    <a:cxn ang="0">
                      <a:pos x="210" y="22"/>
                    </a:cxn>
                    <a:cxn ang="0">
                      <a:pos x="252" y="28"/>
                    </a:cxn>
                    <a:cxn ang="0">
                      <a:pos x="252" y="28"/>
                    </a:cxn>
                    <a:cxn ang="0">
                      <a:pos x="252" y="30"/>
                    </a:cxn>
                    <a:cxn ang="0">
                      <a:pos x="252" y="30"/>
                    </a:cxn>
                    <a:cxn ang="0">
                      <a:pos x="14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0" y="2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6" y="4"/>
                    </a:cxn>
                    <a:cxn ang="0">
                      <a:pos x="14" y="4"/>
                    </a:cxn>
                    <a:cxn ang="0">
                      <a:pos x="14" y="4"/>
                    </a:cxn>
                  </a:cxnLst>
                  <a:rect l="0" t="0" r="r" b="b"/>
                  <a:pathLst>
                    <a:path w="252" h="30">
                      <a:moveTo>
                        <a:pt x="252" y="30"/>
                      </a:moveTo>
                      <a:lnTo>
                        <a:pt x="216" y="26"/>
                      </a:lnTo>
                      <a:lnTo>
                        <a:pt x="214" y="26"/>
                      </a:lnTo>
                      <a:lnTo>
                        <a:pt x="214" y="24"/>
                      </a:lnTo>
                      <a:lnTo>
                        <a:pt x="212" y="24"/>
                      </a:lnTo>
                      <a:lnTo>
                        <a:pt x="210" y="22"/>
                      </a:lnTo>
                      <a:lnTo>
                        <a:pt x="252" y="28"/>
                      </a:lnTo>
                      <a:lnTo>
                        <a:pt x="252" y="28"/>
                      </a:lnTo>
                      <a:lnTo>
                        <a:pt x="252" y="30"/>
                      </a:lnTo>
                      <a:lnTo>
                        <a:pt x="252" y="30"/>
                      </a:lnTo>
                      <a:close/>
                      <a:moveTo>
                        <a:pt x="14" y="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4647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3" name="Freeform 261"/>
                <p:cNvSpPr>
                  <a:spLocks noEditPoints="1"/>
                </p:cNvSpPr>
                <p:nvPr/>
              </p:nvSpPr>
              <p:spPr bwMode="auto">
                <a:xfrm>
                  <a:off x="3282" y="866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16" y="26"/>
                    </a:cxn>
                    <a:cxn ang="0">
                      <a:pos x="214" y="26"/>
                    </a:cxn>
                    <a:cxn ang="0">
                      <a:pos x="212" y="24"/>
                    </a:cxn>
                    <a:cxn ang="0">
                      <a:pos x="210" y="24"/>
                    </a:cxn>
                    <a:cxn ang="0">
                      <a:pos x="208" y="24"/>
                    </a:cxn>
                    <a:cxn ang="0">
                      <a:pos x="254" y="28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0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" y="4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20" y="6"/>
                    </a:cxn>
                  </a:cxnLst>
                  <a:rect l="0" t="0" r="r" b="b"/>
                  <a:pathLst>
                    <a:path w="254" h="30">
                      <a:moveTo>
                        <a:pt x="254" y="30"/>
                      </a:moveTo>
                      <a:lnTo>
                        <a:pt x="216" y="26"/>
                      </a:lnTo>
                      <a:lnTo>
                        <a:pt x="214" y="26"/>
                      </a:lnTo>
                      <a:lnTo>
                        <a:pt x="212" y="24"/>
                      </a:lnTo>
                      <a:lnTo>
                        <a:pt x="210" y="24"/>
                      </a:lnTo>
                      <a:lnTo>
                        <a:pt x="208" y="24"/>
                      </a:lnTo>
                      <a:lnTo>
                        <a:pt x="254" y="28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0" y="6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close/>
                    </a:path>
                  </a:pathLst>
                </a:custGeom>
                <a:solidFill>
                  <a:srgbClr val="484B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4" name="Freeform 262"/>
                <p:cNvSpPr>
                  <a:spLocks noEditPoints="1"/>
                </p:cNvSpPr>
                <p:nvPr/>
              </p:nvSpPr>
              <p:spPr bwMode="auto">
                <a:xfrm>
                  <a:off x="3282" y="866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12" y="24"/>
                    </a:cxn>
                    <a:cxn ang="0">
                      <a:pos x="210" y="24"/>
                    </a:cxn>
                    <a:cxn ang="0">
                      <a:pos x="208" y="24"/>
                    </a:cxn>
                    <a:cxn ang="0">
                      <a:pos x="208" y="22"/>
                    </a:cxn>
                    <a:cxn ang="0">
                      <a:pos x="206" y="22"/>
                    </a:cxn>
                    <a:cxn ang="0">
                      <a:pos x="254" y="26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8" y="2"/>
                    </a:cxn>
                    <a:cxn ang="0">
                      <a:pos x="28" y="2"/>
                    </a:cxn>
                    <a:cxn ang="0">
                      <a:pos x="26" y="4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2" y="4"/>
                    </a:cxn>
                  </a:cxnLst>
                  <a:rect l="0" t="0" r="r" b="b"/>
                  <a:pathLst>
                    <a:path w="254" h="30">
                      <a:moveTo>
                        <a:pt x="254" y="30"/>
                      </a:moveTo>
                      <a:lnTo>
                        <a:pt x="212" y="24"/>
                      </a:lnTo>
                      <a:lnTo>
                        <a:pt x="210" y="24"/>
                      </a:lnTo>
                      <a:lnTo>
                        <a:pt x="208" y="24"/>
                      </a:lnTo>
                      <a:lnTo>
                        <a:pt x="208" y="22"/>
                      </a:lnTo>
                      <a:lnTo>
                        <a:pt x="206" y="22"/>
                      </a:lnTo>
                      <a:lnTo>
                        <a:pt x="254" y="26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2" y="4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4B4E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5" name="Freeform 263"/>
                <p:cNvSpPr>
                  <a:spLocks noEditPoints="1"/>
                </p:cNvSpPr>
                <p:nvPr/>
              </p:nvSpPr>
              <p:spPr bwMode="auto">
                <a:xfrm>
                  <a:off x="3282" y="864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08" y="26"/>
                    </a:cxn>
                    <a:cxn ang="0">
                      <a:pos x="208" y="24"/>
                    </a:cxn>
                    <a:cxn ang="0">
                      <a:pos x="206" y="24"/>
                    </a:cxn>
                    <a:cxn ang="0">
                      <a:pos x="204" y="22"/>
                    </a:cxn>
                    <a:cxn ang="0">
                      <a:pos x="202" y="22"/>
                    </a:cxn>
                    <a:cxn ang="0">
                      <a:pos x="254" y="28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6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32" y="4"/>
                    </a:cxn>
                    <a:cxn ang="0">
                      <a:pos x="30" y="4"/>
                    </a:cxn>
                    <a:cxn ang="0">
                      <a:pos x="28" y="4"/>
                    </a:cxn>
                    <a:cxn ang="0">
                      <a:pos x="28" y="4"/>
                    </a:cxn>
                    <a:cxn ang="0">
                      <a:pos x="26" y="6"/>
                    </a:cxn>
                    <a:cxn ang="0">
                      <a:pos x="26" y="6"/>
                    </a:cxn>
                  </a:cxnLst>
                  <a:rect l="0" t="0" r="r" b="b"/>
                  <a:pathLst>
                    <a:path w="254" h="30">
                      <a:moveTo>
                        <a:pt x="254" y="30"/>
                      </a:moveTo>
                      <a:lnTo>
                        <a:pt x="208" y="26"/>
                      </a:lnTo>
                      <a:lnTo>
                        <a:pt x="208" y="24"/>
                      </a:lnTo>
                      <a:lnTo>
                        <a:pt x="206" y="24"/>
                      </a:lnTo>
                      <a:lnTo>
                        <a:pt x="204" y="22"/>
                      </a:lnTo>
                      <a:lnTo>
                        <a:pt x="202" y="22"/>
                      </a:lnTo>
                      <a:lnTo>
                        <a:pt x="254" y="28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6" y="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2" y="4"/>
                      </a:lnTo>
                      <a:lnTo>
                        <a:pt x="30" y="4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6" y="6"/>
                      </a:lnTo>
                      <a:lnTo>
                        <a:pt x="26" y="6"/>
                      </a:lnTo>
                      <a:close/>
                    </a:path>
                  </a:pathLst>
                </a:custGeom>
                <a:solidFill>
                  <a:srgbClr val="4C4F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6" name="Freeform 264"/>
                <p:cNvSpPr>
                  <a:spLocks noEditPoints="1"/>
                </p:cNvSpPr>
                <p:nvPr/>
              </p:nvSpPr>
              <p:spPr bwMode="auto">
                <a:xfrm>
                  <a:off x="3282" y="862"/>
                  <a:ext cx="256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06" y="26"/>
                    </a:cxn>
                    <a:cxn ang="0">
                      <a:pos x="204" y="24"/>
                    </a:cxn>
                    <a:cxn ang="0">
                      <a:pos x="202" y="24"/>
                    </a:cxn>
                    <a:cxn ang="0">
                      <a:pos x="200" y="22"/>
                    </a:cxn>
                    <a:cxn ang="0">
                      <a:pos x="198" y="22"/>
                    </a:cxn>
                    <a:cxn ang="0">
                      <a:pos x="256" y="28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8" y="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36" y="4"/>
                    </a:cxn>
                    <a:cxn ang="0">
                      <a:pos x="34" y="4"/>
                    </a:cxn>
                    <a:cxn ang="0">
                      <a:pos x="32" y="6"/>
                    </a:cxn>
                    <a:cxn ang="0">
                      <a:pos x="30" y="6"/>
                    </a:cxn>
                    <a:cxn ang="0">
                      <a:pos x="28" y="6"/>
                    </a:cxn>
                    <a:cxn ang="0">
                      <a:pos x="28" y="6"/>
                    </a:cxn>
                  </a:cxnLst>
                  <a:rect l="0" t="0" r="r" b="b"/>
                  <a:pathLst>
                    <a:path w="256" h="30">
                      <a:moveTo>
                        <a:pt x="254" y="30"/>
                      </a:moveTo>
                      <a:lnTo>
                        <a:pt x="206" y="26"/>
                      </a:lnTo>
                      <a:lnTo>
                        <a:pt x="204" y="24"/>
                      </a:lnTo>
                      <a:lnTo>
                        <a:pt x="202" y="24"/>
                      </a:lnTo>
                      <a:lnTo>
                        <a:pt x="200" y="22"/>
                      </a:lnTo>
                      <a:lnTo>
                        <a:pt x="198" y="22"/>
                      </a:lnTo>
                      <a:lnTo>
                        <a:pt x="256" y="28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8" y="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2" y="6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4D51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7" name="Freeform 265"/>
                <p:cNvSpPr>
                  <a:spLocks noEditPoints="1"/>
                </p:cNvSpPr>
                <p:nvPr/>
              </p:nvSpPr>
              <p:spPr bwMode="auto">
                <a:xfrm>
                  <a:off x="3282" y="860"/>
                  <a:ext cx="256" cy="32"/>
                </a:xfrm>
                <a:custGeom>
                  <a:avLst/>
                  <a:gdLst/>
                  <a:ahLst/>
                  <a:cxnLst>
                    <a:cxn ang="0">
                      <a:pos x="254" y="32"/>
                    </a:cxn>
                    <a:cxn ang="0">
                      <a:pos x="202" y="26"/>
                    </a:cxn>
                    <a:cxn ang="0">
                      <a:pos x="200" y="24"/>
                    </a:cxn>
                    <a:cxn ang="0">
                      <a:pos x="198" y="24"/>
                    </a:cxn>
                    <a:cxn ang="0">
                      <a:pos x="196" y="22"/>
                    </a:cxn>
                    <a:cxn ang="0">
                      <a:pos x="194" y="22"/>
                    </a:cxn>
                    <a:cxn ang="0">
                      <a:pos x="256" y="28"/>
                    </a:cxn>
                    <a:cxn ang="0">
                      <a:pos x="254" y="32"/>
                    </a:cxn>
                    <a:cxn ang="0">
                      <a:pos x="254" y="32"/>
                    </a:cxn>
                    <a:cxn ang="0">
                      <a:pos x="32" y="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40" y="6"/>
                    </a:cxn>
                    <a:cxn ang="0">
                      <a:pos x="38" y="6"/>
                    </a:cxn>
                    <a:cxn ang="0">
                      <a:pos x="36" y="6"/>
                    </a:cxn>
                    <a:cxn ang="0">
                      <a:pos x="34" y="6"/>
                    </a:cxn>
                    <a:cxn ang="0">
                      <a:pos x="32" y="8"/>
                    </a:cxn>
                    <a:cxn ang="0">
                      <a:pos x="32" y="8"/>
                    </a:cxn>
                  </a:cxnLst>
                  <a:rect l="0" t="0" r="r" b="b"/>
                  <a:pathLst>
                    <a:path w="256" h="32">
                      <a:moveTo>
                        <a:pt x="254" y="32"/>
                      </a:moveTo>
                      <a:lnTo>
                        <a:pt x="202" y="26"/>
                      </a:lnTo>
                      <a:lnTo>
                        <a:pt x="200" y="24"/>
                      </a:lnTo>
                      <a:lnTo>
                        <a:pt x="198" y="24"/>
                      </a:lnTo>
                      <a:lnTo>
                        <a:pt x="196" y="22"/>
                      </a:lnTo>
                      <a:lnTo>
                        <a:pt x="194" y="22"/>
                      </a:lnTo>
                      <a:lnTo>
                        <a:pt x="256" y="28"/>
                      </a:lnTo>
                      <a:lnTo>
                        <a:pt x="254" y="32"/>
                      </a:lnTo>
                      <a:lnTo>
                        <a:pt x="254" y="32"/>
                      </a:lnTo>
                      <a:close/>
                      <a:moveTo>
                        <a:pt x="32" y="8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40" y="6"/>
                      </a:lnTo>
                      <a:lnTo>
                        <a:pt x="38" y="6"/>
                      </a:lnTo>
                      <a:lnTo>
                        <a:pt x="36" y="6"/>
                      </a:lnTo>
                      <a:lnTo>
                        <a:pt x="34" y="6"/>
                      </a:lnTo>
                      <a:lnTo>
                        <a:pt x="32" y="8"/>
                      </a:lnTo>
                      <a:lnTo>
                        <a:pt x="32" y="8"/>
                      </a:lnTo>
                      <a:close/>
                    </a:path>
                  </a:pathLst>
                </a:custGeom>
                <a:solidFill>
                  <a:srgbClr val="4E55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399" name="Freeform 267"/>
              <p:cNvSpPr>
                <a:spLocks noEditPoints="1"/>
              </p:cNvSpPr>
              <p:nvPr/>
            </p:nvSpPr>
            <p:spPr bwMode="auto">
              <a:xfrm>
                <a:off x="5210175" y="1365250"/>
                <a:ext cx="406400" cy="47625"/>
              </a:xfrm>
              <a:custGeom>
                <a:avLst/>
                <a:gdLst/>
                <a:ahLst/>
                <a:cxnLst>
                  <a:cxn ang="0">
                    <a:pos x="256" y="30"/>
                  </a:cxn>
                  <a:cxn ang="0">
                    <a:pos x="198" y="24"/>
                  </a:cxn>
                  <a:cxn ang="0">
                    <a:pos x="196" y="22"/>
                  </a:cxn>
                  <a:cxn ang="0">
                    <a:pos x="194" y="22"/>
                  </a:cxn>
                  <a:cxn ang="0">
                    <a:pos x="192" y="20"/>
                  </a:cxn>
                  <a:cxn ang="0">
                    <a:pos x="190" y="20"/>
                  </a:cxn>
                  <a:cxn ang="0">
                    <a:pos x="256" y="26"/>
                  </a:cxn>
                  <a:cxn ang="0">
                    <a:pos x="256" y="30"/>
                  </a:cxn>
                  <a:cxn ang="0">
                    <a:pos x="256" y="30"/>
                  </a:cxn>
                  <a:cxn ang="0">
                    <a:pos x="3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6" y="4"/>
                  </a:cxn>
                  <a:cxn ang="0">
                    <a:pos x="42" y="4"/>
                  </a:cxn>
                  <a:cxn ang="0">
                    <a:pos x="40" y="6"/>
                  </a:cxn>
                  <a:cxn ang="0">
                    <a:pos x="38" y="6"/>
                  </a:cxn>
                  <a:cxn ang="0">
                    <a:pos x="36" y="6"/>
                  </a:cxn>
                  <a:cxn ang="0">
                    <a:pos x="36" y="6"/>
                  </a:cxn>
                </a:cxnLst>
                <a:rect l="0" t="0" r="r" b="b"/>
                <a:pathLst>
                  <a:path w="256" h="30">
                    <a:moveTo>
                      <a:pt x="256" y="30"/>
                    </a:moveTo>
                    <a:lnTo>
                      <a:pt x="198" y="24"/>
                    </a:lnTo>
                    <a:lnTo>
                      <a:pt x="196" y="22"/>
                    </a:lnTo>
                    <a:lnTo>
                      <a:pt x="194" y="22"/>
                    </a:lnTo>
                    <a:lnTo>
                      <a:pt x="192" y="20"/>
                    </a:lnTo>
                    <a:lnTo>
                      <a:pt x="190" y="20"/>
                    </a:lnTo>
                    <a:lnTo>
                      <a:pt x="256" y="26"/>
                    </a:lnTo>
                    <a:lnTo>
                      <a:pt x="256" y="30"/>
                    </a:lnTo>
                    <a:lnTo>
                      <a:pt x="256" y="30"/>
                    </a:lnTo>
                    <a:close/>
                    <a:moveTo>
                      <a:pt x="3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0" name="Freeform 268"/>
              <p:cNvSpPr>
                <a:spLocks noEditPoints="1"/>
              </p:cNvSpPr>
              <p:nvPr/>
            </p:nvSpPr>
            <p:spPr bwMode="auto">
              <a:xfrm>
                <a:off x="5210175" y="1362075"/>
                <a:ext cx="406400" cy="47625"/>
              </a:xfrm>
              <a:custGeom>
                <a:avLst/>
                <a:gdLst/>
                <a:ahLst/>
                <a:cxnLst>
                  <a:cxn ang="0">
                    <a:pos x="256" y="30"/>
                  </a:cxn>
                  <a:cxn ang="0">
                    <a:pos x="194" y="24"/>
                  </a:cxn>
                  <a:cxn ang="0">
                    <a:pos x="192" y="22"/>
                  </a:cxn>
                  <a:cxn ang="0">
                    <a:pos x="190" y="22"/>
                  </a:cxn>
                  <a:cxn ang="0">
                    <a:pos x="186" y="20"/>
                  </a:cxn>
                  <a:cxn ang="0">
                    <a:pos x="184" y="20"/>
                  </a:cxn>
                  <a:cxn ang="0">
                    <a:pos x="256" y="28"/>
                  </a:cxn>
                  <a:cxn ang="0">
                    <a:pos x="256" y="30"/>
                  </a:cxn>
                  <a:cxn ang="0">
                    <a:pos x="256" y="30"/>
                  </a:cxn>
                  <a:cxn ang="0">
                    <a:pos x="40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0" y="6"/>
                  </a:cxn>
                  <a:cxn ang="0">
                    <a:pos x="48" y="6"/>
                  </a:cxn>
                  <a:cxn ang="0">
                    <a:pos x="46" y="6"/>
                  </a:cxn>
                  <a:cxn ang="0">
                    <a:pos x="42" y="6"/>
                  </a:cxn>
                  <a:cxn ang="0">
                    <a:pos x="40" y="8"/>
                  </a:cxn>
                  <a:cxn ang="0">
                    <a:pos x="40" y="8"/>
                  </a:cxn>
                </a:cxnLst>
                <a:rect l="0" t="0" r="r" b="b"/>
                <a:pathLst>
                  <a:path w="256" h="30">
                    <a:moveTo>
                      <a:pt x="256" y="30"/>
                    </a:moveTo>
                    <a:lnTo>
                      <a:pt x="194" y="24"/>
                    </a:lnTo>
                    <a:lnTo>
                      <a:pt x="192" y="22"/>
                    </a:lnTo>
                    <a:lnTo>
                      <a:pt x="190" y="22"/>
                    </a:lnTo>
                    <a:lnTo>
                      <a:pt x="186" y="20"/>
                    </a:lnTo>
                    <a:lnTo>
                      <a:pt x="184" y="20"/>
                    </a:lnTo>
                    <a:lnTo>
                      <a:pt x="256" y="28"/>
                    </a:lnTo>
                    <a:lnTo>
                      <a:pt x="256" y="30"/>
                    </a:lnTo>
                    <a:lnTo>
                      <a:pt x="256" y="30"/>
                    </a:lnTo>
                    <a:close/>
                    <a:moveTo>
                      <a:pt x="4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8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1" name="Freeform 269"/>
              <p:cNvSpPr>
                <a:spLocks noEditPoints="1"/>
              </p:cNvSpPr>
              <p:nvPr/>
            </p:nvSpPr>
            <p:spPr bwMode="auto">
              <a:xfrm>
                <a:off x="5207000" y="1358900"/>
                <a:ext cx="409575" cy="47625"/>
              </a:xfrm>
              <a:custGeom>
                <a:avLst/>
                <a:gdLst/>
                <a:ahLst/>
                <a:cxnLst>
                  <a:cxn ang="0">
                    <a:pos x="258" y="30"/>
                  </a:cxn>
                  <a:cxn ang="0">
                    <a:pos x="192" y="24"/>
                  </a:cxn>
                  <a:cxn ang="0">
                    <a:pos x="188" y="22"/>
                  </a:cxn>
                  <a:cxn ang="0">
                    <a:pos x="186" y="22"/>
                  </a:cxn>
                  <a:cxn ang="0">
                    <a:pos x="184" y="20"/>
                  </a:cxn>
                  <a:cxn ang="0">
                    <a:pos x="180" y="20"/>
                  </a:cxn>
                  <a:cxn ang="0">
                    <a:pos x="258" y="28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48" y="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58" y="6"/>
                  </a:cxn>
                  <a:cxn ang="0">
                    <a:pos x="54" y="6"/>
                  </a:cxn>
                  <a:cxn ang="0">
                    <a:pos x="52" y="8"/>
                  </a:cxn>
                  <a:cxn ang="0">
                    <a:pos x="50" y="8"/>
                  </a:cxn>
                  <a:cxn ang="0">
                    <a:pos x="48" y="8"/>
                  </a:cxn>
                  <a:cxn ang="0">
                    <a:pos x="48" y="8"/>
                  </a:cxn>
                </a:cxnLst>
                <a:rect l="0" t="0" r="r" b="b"/>
                <a:pathLst>
                  <a:path w="258" h="30">
                    <a:moveTo>
                      <a:pt x="258" y="30"/>
                    </a:moveTo>
                    <a:lnTo>
                      <a:pt x="192" y="24"/>
                    </a:lnTo>
                    <a:lnTo>
                      <a:pt x="188" y="22"/>
                    </a:lnTo>
                    <a:lnTo>
                      <a:pt x="186" y="22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258" y="28"/>
                    </a:lnTo>
                    <a:lnTo>
                      <a:pt x="258" y="30"/>
                    </a:lnTo>
                    <a:lnTo>
                      <a:pt x="258" y="30"/>
                    </a:lnTo>
                    <a:close/>
                    <a:moveTo>
                      <a:pt x="48" y="8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8" y="6"/>
                    </a:lnTo>
                    <a:lnTo>
                      <a:pt x="54" y="6"/>
                    </a:lnTo>
                    <a:lnTo>
                      <a:pt x="52" y="8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2" name="Freeform 270"/>
              <p:cNvSpPr>
                <a:spLocks noEditPoints="1"/>
              </p:cNvSpPr>
              <p:nvPr/>
            </p:nvSpPr>
            <p:spPr bwMode="auto">
              <a:xfrm>
                <a:off x="5207000" y="1355725"/>
                <a:ext cx="409575" cy="50800"/>
              </a:xfrm>
              <a:custGeom>
                <a:avLst/>
                <a:gdLst/>
                <a:ahLst/>
                <a:cxnLst>
                  <a:cxn ang="0">
                    <a:pos x="258" y="32"/>
                  </a:cxn>
                  <a:cxn ang="0">
                    <a:pos x="186" y="24"/>
                  </a:cxn>
                  <a:cxn ang="0">
                    <a:pos x="184" y="24"/>
                  </a:cxn>
                  <a:cxn ang="0">
                    <a:pos x="184" y="22"/>
                  </a:cxn>
                  <a:cxn ang="0">
                    <a:pos x="182" y="22"/>
                  </a:cxn>
                  <a:cxn ang="0">
                    <a:pos x="180" y="22"/>
                  </a:cxn>
                  <a:cxn ang="0">
                    <a:pos x="180" y="20"/>
                  </a:cxn>
                  <a:cxn ang="0">
                    <a:pos x="178" y="20"/>
                  </a:cxn>
                  <a:cxn ang="0">
                    <a:pos x="176" y="20"/>
                  </a:cxn>
                  <a:cxn ang="0">
                    <a:pos x="174" y="20"/>
                  </a:cxn>
                  <a:cxn ang="0">
                    <a:pos x="258" y="28"/>
                  </a:cxn>
                  <a:cxn ang="0">
                    <a:pos x="258" y="32"/>
                  </a:cxn>
                  <a:cxn ang="0">
                    <a:pos x="258" y="32"/>
                  </a:cxn>
                  <a:cxn ang="0">
                    <a:pos x="52" y="10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58" y="8"/>
                  </a:cxn>
                  <a:cxn ang="0">
                    <a:pos x="56" y="8"/>
                  </a:cxn>
                  <a:cxn ang="0">
                    <a:pos x="54" y="8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2" y="10"/>
                  </a:cxn>
                </a:cxnLst>
                <a:rect l="0" t="0" r="r" b="b"/>
                <a:pathLst>
                  <a:path w="258" h="32">
                    <a:moveTo>
                      <a:pt x="258" y="32"/>
                    </a:moveTo>
                    <a:lnTo>
                      <a:pt x="186" y="24"/>
                    </a:lnTo>
                    <a:lnTo>
                      <a:pt x="184" y="24"/>
                    </a:lnTo>
                    <a:lnTo>
                      <a:pt x="184" y="22"/>
                    </a:lnTo>
                    <a:lnTo>
                      <a:pt x="182" y="22"/>
                    </a:lnTo>
                    <a:lnTo>
                      <a:pt x="180" y="22"/>
                    </a:lnTo>
                    <a:lnTo>
                      <a:pt x="180" y="20"/>
                    </a:lnTo>
                    <a:lnTo>
                      <a:pt x="178" y="20"/>
                    </a:lnTo>
                    <a:lnTo>
                      <a:pt x="176" y="20"/>
                    </a:lnTo>
                    <a:lnTo>
                      <a:pt x="174" y="20"/>
                    </a:lnTo>
                    <a:lnTo>
                      <a:pt x="258" y="28"/>
                    </a:lnTo>
                    <a:lnTo>
                      <a:pt x="258" y="32"/>
                    </a:lnTo>
                    <a:lnTo>
                      <a:pt x="258" y="32"/>
                    </a:lnTo>
                    <a:close/>
                    <a:moveTo>
                      <a:pt x="52" y="10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3" name="Freeform 271"/>
              <p:cNvSpPr>
                <a:spLocks noEditPoints="1"/>
              </p:cNvSpPr>
              <p:nvPr/>
            </p:nvSpPr>
            <p:spPr bwMode="auto">
              <a:xfrm>
                <a:off x="5207000" y="1355725"/>
                <a:ext cx="412750" cy="47625"/>
              </a:xfrm>
              <a:custGeom>
                <a:avLst/>
                <a:gdLst/>
                <a:ahLst/>
                <a:cxnLst>
                  <a:cxn ang="0">
                    <a:pos x="258" y="30"/>
                  </a:cxn>
                  <a:cxn ang="0">
                    <a:pos x="180" y="22"/>
                  </a:cxn>
                  <a:cxn ang="0">
                    <a:pos x="180" y="20"/>
                  </a:cxn>
                  <a:cxn ang="0">
                    <a:pos x="178" y="20"/>
                  </a:cxn>
                  <a:cxn ang="0">
                    <a:pos x="176" y="20"/>
                  </a:cxn>
                  <a:cxn ang="0">
                    <a:pos x="174" y="20"/>
                  </a:cxn>
                  <a:cxn ang="0">
                    <a:pos x="172" y="18"/>
                  </a:cxn>
                  <a:cxn ang="0">
                    <a:pos x="170" y="18"/>
                  </a:cxn>
                  <a:cxn ang="0">
                    <a:pos x="170" y="18"/>
                  </a:cxn>
                  <a:cxn ang="0">
                    <a:pos x="168" y="18"/>
                  </a:cxn>
                  <a:cxn ang="0">
                    <a:pos x="260" y="26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58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6"/>
                  </a:cxn>
                  <a:cxn ang="0">
                    <a:pos x="68" y="6"/>
                  </a:cxn>
                  <a:cxn ang="0">
                    <a:pos x="68" y="8"/>
                  </a:cxn>
                  <a:cxn ang="0">
                    <a:pos x="66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58" y="8"/>
                  </a:cxn>
                  <a:cxn ang="0">
                    <a:pos x="58" y="8"/>
                  </a:cxn>
                </a:cxnLst>
                <a:rect l="0" t="0" r="r" b="b"/>
                <a:pathLst>
                  <a:path w="260" h="30">
                    <a:moveTo>
                      <a:pt x="258" y="30"/>
                    </a:moveTo>
                    <a:lnTo>
                      <a:pt x="180" y="22"/>
                    </a:lnTo>
                    <a:lnTo>
                      <a:pt x="180" y="20"/>
                    </a:lnTo>
                    <a:lnTo>
                      <a:pt x="178" y="20"/>
                    </a:lnTo>
                    <a:lnTo>
                      <a:pt x="176" y="20"/>
                    </a:lnTo>
                    <a:lnTo>
                      <a:pt x="174" y="20"/>
                    </a:lnTo>
                    <a:lnTo>
                      <a:pt x="172" y="18"/>
                    </a:lnTo>
                    <a:lnTo>
                      <a:pt x="170" y="18"/>
                    </a:lnTo>
                    <a:lnTo>
                      <a:pt x="170" y="18"/>
                    </a:lnTo>
                    <a:lnTo>
                      <a:pt x="168" y="18"/>
                    </a:lnTo>
                    <a:lnTo>
                      <a:pt x="260" y="26"/>
                    </a:lnTo>
                    <a:lnTo>
                      <a:pt x="258" y="30"/>
                    </a:lnTo>
                    <a:lnTo>
                      <a:pt x="258" y="30"/>
                    </a:lnTo>
                    <a:close/>
                    <a:moveTo>
                      <a:pt x="58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4" name="Freeform 272"/>
              <p:cNvSpPr>
                <a:spLocks noEditPoints="1"/>
              </p:cNvSpPr>
              <p:nvPr/>
            </p:nvSpPr>
            <p:spPr bwMode="auto">
              <a:xfrm>
                <a:off x="5207000" y="1352550"/>
                <a:ext cx="412750" cy="47625"/>
              </a:xfrm>
              <a:custGeom>
                <a:avLst/>
                <a:gdLst/>
                <a:ahLst/>
                <a:cxnLst>
                  <a:cxn ang="0">
                    <a:pos x="258" y="30"/>
                  </a:cxn>
                  <a:cxn ang="0">
                    <a:pos x="174" y="22"/>
                  </a:cxn>
                  <a:cxn ang="0">
                    <a:pos x="172" y="20"/>
                  </a:cxn>
                  <a:cxn ang="0">
                    <a:pos x="170" y="20"/>
                  </a:cxn>
                  <a:cxn ang="0">
                    <a:pos x="168" y="20"/>
                  </a:cxn>
                  <a:cxn ang="0">
                    <a:pos x="166" y="20"/>
                  </a:cxn>
                  <a:cxn ang="0">
                    <a:pos x="164" y="18"/>
                  </a:cxn>
                  <a:cxn ang="0">
                    <a:pos x="164" y="18"/>
                  </a:cxn>
                  <a:cxn ang="0">
                    <a:pos x="162" y="18"/>
                  </a:cxn>
                  <a:cxn ang="0">
                    <a:pos x="160" y="16"/>
                  </a:cxn>
                  <a:cxn ang="0">
                    <a:pos x="260" y="28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64" y="1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8" y="8"/>
                  </a:cxn>
                  <a:cxn ang="0">
                    <a:pos x="78" y="8"/>
                  </a:cxn>
                  <a:cxn ang="0">
                    <a:pos x="76" y="8"/>
                  </a:cxn>
                  <a:cxn ang="0">
                    <a:pos x="74" y="8"/>
                  </a:cxn>
                  <a:cxn ang="0">
                    <a:pos x="72" y="8"/>
                  </a:cxn>
                  <a:cxn ang="0">
                    <a:pos x="70" y="8"/>
                  </a:cxn>
                  <a:cxn ang="0">
                    <a:pos x="68" y="10"/>
                  </a:cxn>
                  <a:cxn ang="0">
                    <a:pos x="66" y="10"/>
                  </a:cxn>
                  <a:cxn ang="0">
                    <a:pos x="64" y="10"/>
                  </a:cxn>
                  <a:cxn ang="0">
                    <a:pos x="64" y="10"/>
                  </a:cxn>
                </a:cxnLst>
                <a:rect l="0" t="0" r="r" b="b"/>
                <a:pathLst>
                  <a:path w="260" h="30">
                    <a:moveTo>
                      <a:pt x="258" y="30"/>
                    </a:moveTo>
                    <a:lnTo>
                      <a:pt x="174" y="22"/>
                    </a:lnTo>
                    <a:lnTo>
                      <a:pt x="172" y="20"/>
                    </a:lnTo>
                    <a:lnTo>
                      <a:pt x="170" y="20"/>
                    </a:lnTo>
                    <a:lnTo>
                      <a:pt x="168" y="20"/>
                    </a:lnTo>
                    <a:lnTo>
                      <a:pt x="166" y="20"/>
                    </a:lnTo>
                    <a:lnTo>
                      <a:pt x="164" y="18"/>
                    </a:lnTo>
                    <a:lnTo>
                      <a:pt x="164" y="18"/>
                    </a:lnTo>
                    <a:lnTo>
                      <a:pt x="162" y="18"/>
                    </a:lnTo>
                    <a:lnTo>
                      <a:pt x="160" y="16"/>
                    </a:lnTo>
                    <a:lnTo>
                      <a:pt x="260" y="28"/>
                    </a:lnTo>
                    <a:lnTo>
                      <a:pt x="258" y="30"/>
                    </a:lnTo>
                    <a:lnTo>
                      <a:pt x="258" y="30"/>
                    </a:lnTo>
                    <a:close/>
                    <a:moveTo>
                      <a:pt x="64" y="1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1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5" name="Freeform 273"/>
              <p:cNvSpPr>
                <a:spLocks noEditPoints="1"/>
              </p:cNvSpPr>
              <p:nvPr/>
            </p:nvSpPr>
            <p:spPr bwMode="auto">
              <a:xfrm>
                <a:off x="5207000" y="1349375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168" y="22"/>
                  </a:cxn>
                  <a:cxn ang="0">
                    <a:pos x="166" y="20"/>
                  </a:cxn>
                  <a:cxn ang="0">
                    <a:pos x="162" y="20"/>
                  </a:cxn>
                  <a:cxn ang="0">
                    <a:pos x="160" y="20"/>
                  </a:cxn>
                  <a:cxn ang="0">
                    <a:pos x="158" y="18"/>
                  </a:cxn>
                  <a:cxn ang="0">
                    <a:pos x="156" y="18"/>
                  </a:cxn>
                  <a:cxn ang="0">
                    <a:pos x="152" y="18"/>
                  </a:cxn>
                  <a:cxn ang="0">
                    <a:pos x="150" y="16"/>
                  </a:cxn>
                  <a:cxn ang="0">
                    <a:pos x="148" y="16"/>
                  </a:cxn>
                  <a:cxn ang="0">
                    <a:pos x="260" y="28"/>
                  </a:cxn>
                  <a:cxn ang="0">
                    <a:pos x="260" y="30"/>
                  </a:cxn>
                  <a:cxn ang="0">
                    <a:pos x="260" y="30"/>
                  </a:cxn>
                  <a:cxn ang="0">
                    <a:pos x="70" y="1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90" y="10"/>
                  </a:cxn>
                  <a:cxn ang="0">
                    <a:pos x="88" y="10"/>
                  </a:cxn>
                  <a:cxn ang="0">
                    <a:pos x="86" y="10"/>
                  </a:cxn>
                  <a:cxn ang="0">
                    <a:pos x="82" y="10"/>
                  </a:cxn>
                  <a:cxn ang="0">
                    <a:pos x="80" y="10"/>
                  </a:cxn>
                  <a:cxn ang="0">
                    <a:pos x="78" y="10"/>
                  </a:cxn>
                  <a:cxn ang="0">
                    <a:pos x="76" y="10"/>
                  </a:cxn>
                  <a:cxn ang="0">
                    <a:pos x="72" y="10"/>
                  </a:cxn>
                  <a:cxn ang="0">
                    <a:pos x="70" y="10"/>
                  </a:cxn>
                  <a:cxn ang="0">
                    <a:pos x="70" y="1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168" y="22"/>
                    </a:lnTo>
                    <a:lnTo>
                      <a:pt x="166" y="20"/>
                    </a:lnTo>
                    <a:lnTo>
                      <a:pt x="162" y="20"/>
                    </a:lnTo>
                    <a:lnTo>
                      <a:pt x="160" y="20"/>
                    </a:lnTo>
                    <a:lnTo>
                      <a:pt x="158" y="18"/>
                    </a:lnTo>
                    <a:lnTo>
                      <a:pt x="156" y="18"/>
                    </a:lnTo>
                    <a:lnTo>
                      <a:pt x="152" y="18"/>
                    </a:lnTo>
                    <a:lnTo>
                      <a:pt x="150" y="16"/>
                    </a:lnTo>
                    <a:lnTo>
                      <a:pt x="148" y="16"/>
                    </a:lnTo>
                    <a:lnTo>
                      <a:pt x="260" y="28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  <a:moveTo>
                      <a:pt x="70" y="10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10"/>
                    </a:lnTo>
                    <a:lnTo>
                      <a:pt x="82" y="10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6" y="10"/>
                    </a:lnTo>
                    <a:lnTo>
                      <a:pt x="72" y="10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6" name="Freeform 274"/>
              <p:cNvSpPr>
                <a:spLocks noEditPoints="1"/>
              </p:cNvSpPr>
              <p:nvPr/>
            </p:nvSpPr>
            <p:spPr bwMode="auto">
              <a:xfrm>
                <a:off x="5207000" y="1346200"/>
                <a:ext cx="412750" cy="50800"/>
              </a:xfrm>
              <a:custGeom>
                <a:avLst/>
                <a:gdLst/>
                <a:ahLst/>
                <a:cxnLst>
                  <a:cxn ang="0">
                    <a:pos x="260" y="32"/>
                  </a:cxn>
                  <a:cxn ang="0">
                    <a:pos x="160" y="20"/>
                  </a:cxn>
                  <a:cxn ang="0">
                    <a:pos x="156" y="20"/>
                  </a:cxn>
                  <a:cxn ang="0">
                    <a:pos x="152" y="20"/>
                  </a:cxn>
                  <a:cxn ang="0">
                    <a:pos x="148" y="18"/>
                  </a:cxn>
                  <a:cxn ang="0">
                    <a:pos x="146" y="18"/>
                  </a:cxn>
                  <a:cxn ang="0">
                    <a:pos x="142" y="16"/>
                  </a:cxn>
                  <a:cxn ang="0">
                    <a:pos x="138" y="16"/>
                  </a:cxn>
                  <a:cxn ang="0">
                    <a:pos x="134" y="16"/>
                  </a:cxn>
                  <a:cxn ang="0">
                    <a:pos x="132" y="16"/>
                  </a:cxn>
                  <a:cxn ang="0">
                    <a:pos x="130" y="14"/>
                  </a:cxn>
                  <a:cxn ang="0">
                    <a:pos x="128" y="14"/>
                  </a:cxn>
                  <a:cxn ang="0">
                    <a:pos x="128" y="14"/>
                  </a:cxn>
                  <a:cxn ang="0">
                    <a:pos x="126" y="14"/>
                  </a:cxn>
                  <a:cxn ang="0">
                    <a:pos x="260" y="28"/>
                  </a:cxn>
                  <a:cxn ang="0">
                    <a:pos x="260" y="32"/>
                  </a:cxn>
                  <a:cxn ang="0">
                    <a:pos x="260" y="32"/>
                  </a:cxn>
                  <a:cxn ang="0">
                    <a:pos x="78" y="1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12" y="12"/>
                  </a:cxn>
                  <a:cxn ang="0">
                    <a:pos x="108" y="12"/>
                  </a:cxn>
                  <a:cxn ang="0">
                    <a:pos x="104" y="12"/>
                  </a:cxn>
                  <a:cxn ang="0">
                    <a:pos x="98" y="12"/>
                  </a:cxn>
                  <a:cxn ang="0">
                    <a:pos x="94" y="12"/>
                  </a:cxn>
                  <a:cxn ang="0">
                    <a:pos x="90" y="12"/>
                  </a:cxn>
                  <a:cxn ang="0">
                    <a:pos x="86" y="12"/>
                  </a:cxn>
                  <a:cxn ang="0">
                    <a:pos x="82" y="12"/>
                  </a:cxn>
                  <a:cxn ang="0">
                    <a:pos x="78" y="12"/>
                  </a:cxn>
                  <a:cxn ang="0">
                    <a:pos x="78" y="12"/>
                  </a:cxn>
                </a:cxnLst>
                <a:rect l="0" t="0" r="r" b="b"/>
                <a:pathLst>
                  <a:path w="260" h="32">
                    <a:moveTo>
                      <a:pt x="260" y="32"/>
                    </a:moveTo>
                    <a:lnTo>
                      <a:pt x="160" y="20"/>
                    </a:lnTo>
                    <a:lnTo>
                      <a:pt x="156" y="20"/>
                    </a:lnTo>
                    <a:lnTo>
                      <a:pt x="152" y="20"/>
                    </a:lnTo>
                    <a:lnTo>
                      <a:pt x="148" y="18"/>
                    </a:lnTo>
                    <a:lnTo>
                      <a:pt x="146" y="18"/>
                    </a:lnTo>
                    <a:lnTo>
                      <a:pt x="142" y="16"/>
                    </a:lnTo>
                    <a:lnTo>
                      <a:pt x="138" y="16"/>
                    </a:lnTo>
                    <a:lnTo>
                      <a:pt x="134" y="16"/>
                    </a:lnTo>
                    <a:lnTo>
                      <a:pt x="132" y="16"/>
                    </a:lnTo>
                    <a:lnTo>
                      <a:pt x="130" y="14"/>
                    </a:lnTo>
                    <a:lnTo>
                      <a:pt x="128" y="14"/>
                    </a:lnTo>
                    <a:lnTo>
                      <a:pt x="128" y="14"/>
                    </a:lnTo>
                    <a:lnTo>
                      <a:pt x="126" y="14"/>
                    </a:lnTo>
                    <a:lnTo>
                      <a:pt x="260" y="28"/>
                    </a:lnTo>
                    <a:lnTo>
                      <a:pt x="260" y="32"/>
                    </a:lnTo>
                    <a:lnTo>
                      <a:pt x="260" y="32"/>
                    </a:lnTo>
                    <a:close/>
                    <a:moveTo>
                      <a:pt x="78" y="12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112" y="12"/>
                    </a:lnTo>
                    <a:lnTo>
                      <a:pt x="108" y="12"/>
                    </a:lnTo>
                    <a:lnTo>
                      <a:pt x="104" y="12"/>
                    </a:lnTo>
                    <a:lnTo>
                      <a:pt x="98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86" y="12"/>
                    </a:lnTo>
                    <a:lnTo>
                      <a:pt x="82" y="12"/>
                    </a:lnTo>
                    <a:lnTo>
                      <a:pt x="78" y="12"/>
                    </a:lnTo>
                    <a:lnTo>
                      <a:pt x="78" y="12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7" name="Freeform 275"/>
              <p:cNvSpPr>
                <a:spLocks/>
              </p:cNvSpPr>
              <p:nvPr/>
            </p:nvSpPr>
            <p:spPr bwMode="auto">
              <a:xfrm>
                <a:off x="5207000" y="1346200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148" y="18"/>
                  </a:cxn>
                  <a:cxn ang="0">
                    <a:pos x="146" y="18"/>
                  </a:cxn>
                  <a:cxn ang="0">
                    <a:pos x="144" y="18"/>
                  </a:cxn>
                  <a:cxn ang="0">
                    <a:pos x="142" y="16"/>
                  </a:cxn>
                  <a:cxn ang="0">
                    <a:pos x="140" y="16"/>
                  </a:cxn>
                  <a:cxn ang="0">
                    <a:pos x="138" y="16"/>
                  </a:cxn>
                  <a:cxn ang="0">
                    <a:pos x="136" y="16"/>
                  </a:cxn>
                  <a:cxn ang="0">
                    <a:pos x="134" y="16"/>
                  </a:cxn>
                  <a:cxn ang="0">
                    <a:pos x="132" y="16"/>
                  </a:cxn>
                  <a:cxn ang="0">
                    <a:pos x="126" y="14"/>
                  </a:cxn>
                  <a:cxn ang="0">
                    <a:pos x="120" y="14"/>
                  </a:cxn>
                  <a:cxn ang="0">
                    <a:pos x="116" y="14"/>
                  </a:cxn>
                  <a:cxn ang="0">
                    <a:pos x="110" y="12"/>
                  </a:cxn>
                  <a:cxn ang="0">
                    <a:pos x="106" y="12"/>
                  </a:cxn>
                  <a:cxn ang="0">
                    <a:pos x="100" y="12"/>
                  </a:cxn>
                  <a:cxn ang="0">
                    <a:pos x="96" y="12"/>
                  </a:cxn>
                  <a:cxn ang="0">
                    <a:pos x="90" y="1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0" y="28"/>
                  </a:cxn>
                  <a:cxn ang="0">
                    <a:pos x="260" y="30"/>
                  </a:cxn>
                  <a:cxn ang="0">
                    <a:pos x="260" y="3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148" y="18"/>
                    </a:lnTo>
                    <a:lnTo>
                      <a:pt x="146" y="18"/>
                    </a:lnTo>
                    <a:lnTo>
                      <a:pt x="144" y="18"/>
                    </a:lnTo>
                    <a:lnTo>
                      <a:pt x="142" y="16"/>
                    </a:lnTo>
                    <a:lnTo>
                      <a:pt x="140" y="16"/>
                    </a:lnTo>
                    <a:lnTo>
                      <a:pt x="138" y="16"/>
                    </a:lnTo>
                    <a:lnTo>
                      <a:pt x="136" y="16"/>
                    </a:lnTo>
                    <a:lnTo>
                      <a:pt x="134" y="16"/>
                    </a:lnTo>
                    <a:lnTo>
                      <a:pt x="132" y="16"/>
                    </a:lnTo>
                    <a:lnTo>
                      <a:pt x="126" y="14"/>
                    </a:lnTo>
                    <a:lnTo>
                      <a:pt x="120" y="14"/>
                    </a:lnTo>
                    <a:lnTo>
                      <a:pt x="116" y="14"/>
                    </a:lnTo>
                    <a:lnTo>
                      <a:pt x="110" y="12"/>
                    </a:lnTo>
                    <a:lnTo>
                      <a:pt x="106" y="12"/>
                    </a:lnTo>
                    <a:lnTo>
                      <a:pt x="100" y="12"/>
                    </a:lnTo>
                    <a:lnTo>
                      <a:pt x="96" y="12"/>
                    </a:lnTo>
                    <a:lnTo>
                      <a:pt x="90" y="1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0" y="28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8" name="Freeform 276"/>
              <p:cNvSpPr>
                <a:spLocks/>
              </p:cNvSpPr>
              <p:nvPr/>
            </p:nvSpPr>
            <p:spPr bwMode="auto">
              <a:xfrm>
                <a:off x="5207000" y="1343025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126" y="16"/>
                  </a:cxn>
                  <a:cxn ang="0">
                    <a:pos x="124" y="16"/>
                  </a:cxn>
                  <a:cxn ang="0">
                    <a:pos x="122" y="16"/>
                  </a:cxn>
                  <a:cxn ang="0">
                    <a:pos x="120" y="16"/>
                  </a:cxn>
                  <a:cxn ang="0">
                    <a:pos x="118" y="16"/>
                  </a:cxn>
                  <a:cxn ang="0">
                    <a:pos x="116" y="16"/>
                  </a:cxn>
                  <a:cxn ang="0">
                    <a:pos x="116" y="16"/>
                  </a:cxn>
                  <a:cxn ang="0">
                    <a:pos x="114" y="14"/>
                  </a:cxn>
                  <a:cxn ang="0">
                    <a:pos x="112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0" y="28"/>
                  </a:cxn>
                  <a:cxn ang="0">
                    <a:pos x="260" y="30"/>
                  </a:cxn>
                  <a:cxn ang="0">
                    <a:pos x="260" y="3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126" y="16"/>
                    </a:lnTo>
                    <a:lnTo>
                      <a:pt x="124" y="16"/>
                    </a:lnTo>
                    <a:lnTo>
                      <a:pt x="122" y="16"/>
                    </a:lnTo>
                    <a:lnTo>
                      <a:pt x="120" y="16"/>
                    </a:lnTo>
                    <a:lnTo>
                      <a:pt x="118" y="16"/>
                    </a:lnTo>
                    <a:lnTo>
                      <a:pt x="116" y="16"/>
                    </a:lnTo>
                    <a:lnTo>
                      <a:pt x="116" y="16"/>
                    </a:lnTo>
                    <a:lnTo>
                      <a:pt x="114" y="14"/>
                    </a:lnTo>
                    <a:lnTo>
                      <a:pt x="112" y="1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0" y="28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9" name="Freeform 277"/>
              <p:cNvSpPr>
                <a:spLocks/>
              </p:cNvSpPr>
              <p:nvPr/>
            </p:nvSpPr>
            <p:spPr bwMode="auto">
              <a:xfrm>
                <a:off x="5207000" y="1339850"/>
                <a:ext cx="412750" cy="50800"/>
              </a:xfrm>
              <a:custGeom>
                <a:avLst/>
                <a:gdLst/>
                <a:ahLst/>
                <a:cxnLst>
                  <a:cxn ang="0">
                    <a:pos x="260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0" y="28"/>
                  </a:cxn>
                  <a:cxn ang="0">
                    <a:pos x="260" y="32"/>
                  </a:cxn>
                  <a:cxn ang="0">
                    <a:pos x="260" y="32"/>
                  </a:cxn>
                </a:cxnLst>
                <a:rect l="0" t="0" r="r" b="b"/>
                <a:pathLst>
                  <a:path w="260" h="32">
                    <a:moveTo>
                      <a:pt x="260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0" y="28"/>
                    </a:lnTo>
                    <a:lnTo>
                      <a:pt x="260" y="32"/>
                    </a:lnTo>
                    <a:lnTo>
                      <a:pt x="260" y="3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0" name="Freeform 278"/>
              <p:cNvSpPr>
                <a:spLocks/>
              </p:cNvSpPr>
              <p:nvPr/>
            </p:nvSpPr>
            <p:spPr bwMode="auto">
              <a:xfrm>
                <a:off x="5203825" y="1336675"/>
                <a:ext cx="419100" cy="50800"/>
              </a:xfrm>
              <a:custGeom>
                <a:avLst/>
                <a:gdLst/>
                <a:ahLst/>
                <a:cxnLst>
                  <a:cxn ang="0">
                    <a:pos x="262" y="3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2" y="32"/>
                  </a:cxn>
                  <a:cxn ang="0">
                    <a:pos x="262" y="32"/>
                  </a:cxn>
                </a:cxnLst>
                <a:rect l="0" t="0" r="r" b="b"/>
                <a:pathLst>
                  <a:path w="264" h="32">
                    <a:moveTo>
                      <a:pt x="262" y="32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2" y="32"/>
                    </a:lnTo>
                    <a:lnTo>
                      <a:pt x="262" y="32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1" name="Freeform 279"/>
              <p:cNvSpPr>
                <a:spLocks/>
              </p:cNvSpPr>
              <p:nvPr/>
            </p:nvSpPr>
            <p:spPr bwMode="auto">
              <a:xfrm>
                <a:off x="5203825" y="1336675"/>
                <a:ext cx="419100" cy="47625"/>
              </a:xfrm>
              <a:custGeom>
                <a:avLst/>
                <a:gdLst/>
                <a:ahLst/>
                <a:cxnLst>
                  <a:cxn ang="0">
                    <a:pos x="262" y="3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2" y="30"/>
                  </a:cxn>
                  <a:cxn ang="0">
                    <a:pos x="262" y="30"/>
                  </a:cxn>
                </a:cxnLst>
                <a:rect l="0" t="0" r="r" b="b"/>
                <a:pathLst>
                  <a:path w="264" h="30">
                    <a:moveTo>
                      <a:pt x="262" y="30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2" y="30"/>
                    </a:lnTo>
                    <a:lnTo>
                      <a:pt x="262" y="30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2" name="Freeform 280"/>
              <p:cNvSpPr>
                <a:spLocks/>
              </p:cNvSpPr>
              <p:nvPr/>
            </p:nvSpPr>
            <p:spPr bwMode="auto">
              <a:xfrm>
                <a:off x="5203825" y="1333500"/>
                <a:ext cx="419100" cy="47625"/>
              </a:xfrm>
              <a:custGeom>
                <a:avLst/>
                <a:gdLst/>
                <a:ahLst/>
                <a:cxnLst>
                  <a:cxn ang="0">
                    <a:pos x="264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4" y="30"/>
                  </a:cxn>
                </a:cxnLst>
                <a:rect l="0" t="0" r="r" b="b"/>
                <a:pathLst>
                  <a:path w="264" h="30">
                    <a:moveTo>
                      <a:pt x="264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4" y="30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3" name="Freeform 281"/>
              <p:cNvSpPr>
                <a:spLocks/>
              </p:cNvSpPr>
              <p:nvPr/>
            </p:nvSpPr>
            <p:spPr bwMode="auto">
              <a:xfrm>
                <a:off x="5203825" y="1330325"/>
                <a:ext cx="419100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4" h="32">
                    <a:moveTo>
                      <a:pt x="264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4" name="Freeform 282"/>
              <p:cNvSpPr>
                <a:spLocks/>
              </p:cNvSpPr>
              <p:nvPr/>
            </p:nvSpPr>
            <p:spPr bwMode="auto">
              <a:xfrm>
                <a:off x="5203825" y="1327150"/>
                <a:ext cx="419100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4" y="30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4" h="32">
                    <a:moveTo>
                      <a:pt x="264" y="3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4" y="30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5" name="Freeform 283"/>
              <p:cNvSpPr>
                <a:spLocks/>
              </p:cNvSpPr>
              <p:nvPr/>
            </p:nvSpPr>
            <p:spPr bwMode="auto">
              <a:xfrm>
                <a:off x="5203825" y="1327150"/>
                <a:ext cx="419100" cy="47625"/>
              </a:xfrm>
              <a:custGeom>
                <a:avLst/>
                <a:gdLst/>
                <a:ahLst/>
                <a:cxnLst>
                  <a:cxn ang="0">
                    <a:pos x="264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4" y="30"/>
                  </a:cxn>
                </a:cxnLst>
                <a:rect l="0" t="0" r="r" b="b"/>
                <a:pathLst>
                  <a:path w="264" h="30">
                    <a:moveTo>
                      <a:pt x="264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4" y="30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6" name="Freeform 284"/>
              <p:cNvSpPr>
                <a:spLocks/>
              </p:cNvSpPr>
              <p:nvPr/>
            </p:nvSpPr>
            <p:spPr bwMode="auto">
              <a:xfrm>
                <a:off x="5203825" y="1323975"/>
                <a:ext cx="422275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6" h="32">
                    <a:moveTo>
                      <a:pt x="264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7" name="Freeform 285"/>
              <p:cNvSpPr>
                <a:spLocks/>
              </p:cNvSpPr>
              <p:nvPr/>
            </p:nvSpPr>
            <p:spPr bwMode="auto">
              <a:xfrm>
                <a:off x="5203825" y="1320800"/>
                <a:ext cx="422275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6" h="32">
                    <a:moveTo>
                      <a:pt x="264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8" name="Freeform 286"/>
              <p:cNvSpPr>
                <a:spLocks/>
              </p:cNvSpPr>
              <p:nvPr/>
            </p:nvSpPr>
            <p:spPr bwMode="auto">
              <a:xfrm>
                <a:off x="5203825" y="1317625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9" name="Freeform 287"/>
              <p:cNvSpPr>
                <a:spLocks/>
              </p:cNvSpPr>
              <p:nvPr/>
            </p:nvSpPr>
            <p:spPr bwMode="auto">
              <a:xfrm>
                <a:off x="5203825" y="1317625"/>
                <a:ext cx="422275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6" h="30">
                    <a:moveTo>
                      <a:pt x="266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0" name="Freeform 288"/>
              <p:cNvSpPr>
                <a:spLocks/>
              </p:cNvSpPr>
              <p:nvPr/>
            </p:nvSpPr>
            <p:spPr bwMode="auto">
              <a:xfrm>
                <a:off x="5203825" y="131445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1" name="Freeform 289"/>
              <p:cNvSpPr>
                <a:spLocks/>
              </p:cNvSpPr>
              <p:nvPr/>
            </p:nvSpPr>
            <p:spPr bwMode="auto">
              <a:xfrm>
                <a:off x="5203825" y="1311275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2" name="Freeform 290"/>
              <p:cNvSpPr>
                <a:spLocks/>
              </p:cNvSpPr>
              <p:nvPr/>
            </p:nvSpPr>
            <p:spPr bwMode="auto">
              <a:xfrm>
                <a:off x="5203825" y="1311275"/>
                <a:ext cx="422275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6" h="30">
                    <a:moveTo>
                      <a:pt x="266" y="3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3" name="Freeform 291"/>
              <p:cNvSpPr>
                <a:spLocks/>
              </p:cNvSpPr>
              <p:nvPr/>
            </p:nvSpPr>
            <p:spPr bwMode="auto">
              <a:xfrm>
                <a:off x="5203825" y="130810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4" name="Freeform 292"/>
              <p:cNvSpPr>
                <a:spLocks/>
              </p:cNvSpPr>
              <p:nvPr/>
            </p:nvSpPr>
            <p:spPr bwMode="auto">
              <a:xfrm>
                <a:off x="5203825" y="1304925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5" name="Freeform 293"/>
              <p:cNvSpPr>
                <a:spLocks/>
              </p:cNvSpPr>
              <p:nvPr/>
            </p:nvSpPr>
            <p:spPr bwMode="auto">
              <a:xfrm>
                <a:off x="5203825" y="130175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6" name="Freeform 294"/>
              <p:cNvSpPr>
                <a:spLocks/>
              </p:cNvSpPr>
              <p:nvPr/>
            </p:nvSpPr>
            <p:spPr bwMode="auto">
              <a:xfrm>
                <a:off x="5203825" y="1301750"/>
                <a:ext cx="425450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8" y="28"/>
                  </a:cxn>
                  <a:cxn ang="0">
                    <a:pos x="268" y="28"/>
                  </a:cxn>
                  <a:cxn ang="0">
                    <a:pos x="268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8" h="30">
                    <a:moveTo>
                      <a:pt x="266" y="3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8" y="28"/>
                    </a:lnTo>
                    <a:lnTo>
                      <a:pt x="268" y="28"/>
                    </a:lnTo>
                    <a:lnTo>
                      <a:pt x="268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7" name="Freeform 295"/>
              <p:cNvSpPr>
                <a:spLocks/>
              </p:cNvSpPr>
              <p:nvPr/>
            </p:nvSpPr>
            <p:spPr bwMode="auto">
              <a:xfrm>
                <a:off x="5207000" y="1298575"/>
                <a:ext cx="422275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6" h="32">
                    <a:moveTo>
                      <a:pt x="264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8" name="Freeform 296"/>
              <p:cNvSpPr>
                <a:spLocks/>
              </p:cNvSpPr>
              <p:nvPr/>
            </p:nvSpPr>
            <p:spPr bwMode="auto">
              <a:xfrm>
                <a:off x="5207000" y="129540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9" name="Freeform 297"/>
              <p:cNvSpPr>
                <a:spLocks/>
              </p:cNvSpPr>
              <p:nvPr/>
            </p:nvSpPr>
            <p:spPr bwMode="auto">
              <a:xfrm>
                <a:off x="5207000" y="1295400"/>
                <a:ext cx="422275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64" y="28"/>
                  </a:cxn>
                  <a:cxn ang="0">
                    <a:pos x="264" y="28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6" h="30">
                    <a:moveTo>
                      <a:pt x="266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64" y="28"/>
                    </a:lnTo>
                    <a:lnTo>
                      <a:pt x="264" y="28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0" name="Freeform 298"/>
              <p:cNvSpPr>
                <a:spLocks/>
              </p:cNvSpPr>
              <p:nvPr/>
            </p:nvSpPr>
            <p:spPr bwMode="auto">
              <a:xfrm>
                <a:off x="5207000" y="1292225"/>
                <a:ext cx="419100" cy="47625"/>
              </a:xfrm>
              <a:custGeom>
                <a:avLst/>
                <a:gdLst/>
                <a:ahLst/>
                <a:cxnLst>
                  <a:cxn ang="0">
                    <a:pos x="264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4" y="28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4" y="30"/>
                  </a:cxn>
                  <a:cxn ang="0">
                    <a:pos x="264" y="30"/>
                  </a:cxn>
                  <a:cxn ang="0">
                    <a:pos x="264" y="30"/>
                  </a:cxn>
                </a:cxnLst>
                <a:rect l="0" t="0" r="r" b="b"/>
                <a:pathLst>
                  <a:path w="264" h="30">
                    <a:moveTo>
                      <a:pt x="264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4" y="28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4" y="30"/>
                    </a:lnTo>
                    <a:lnTo>
                      <a:pt x="264" y="30"/>
                    </a:lnTo>
                    <a:lnTo>
                      <a:pt x="264" y="30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1" name="Freeform 299"/>
              <p:cNvSpPr>
                <a:spLocks/>
              </p:cNvSpPr>
              <p:nvPr/>
            </p:nvSpPr>
            <p:spPr bwMode="auto">
              <a:xfrm>
                <a:off x="5210175" y="1289050"/>
                <a:ext cx="415925" cy="50800"/>
              </a:xfrm>
              <a:custGeom>
                <a:avLst/>
                <a:gdLst/>
                <a:ahLst/>
                <a:cxnLst>
                  <a:cxn ang="0">
                    <a:pos x="262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28"/>
                  </a:cxn>
                  <a:cxn ang="0">
                    <a:pos x="262" y="28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2"/>
                  </a:cxn>
                  <a:cxn ang="0">
                    <a:pos x="262" y="32"/>
                  </a:cxn>
                </a:cxnLst>
                <a:rect l="0" t="0" r="r" b="b"/>
                <a:pathLst>
                  <a:path w="262" h="32">
                    <a:moveTo>
                      <a:pt x="262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28"/>
                    </a:lnTo>
                    <a:lnTo>
                      <a:pt x="262" y="28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2"/>
                    </a:lnTo>
                    <a:lnTo>
                      <a:pt x="262" y="3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2" name="Freeform 300"/>
              <p:cNvSpPr>
                <a:spLocks/>
              </p:cNvSpPr>
              <p:nvPr/>
            </p:nvSpPr>
            <p:spPr bwMode="auto">
              <a:xfrm>
                <a:off x="5210175" y="1285875"/>
                <a:ext cx="415925" cy="50800"/>
              </a:xfrm>
              <a:custGeom>
                <a:avLst/>
                <a:gdLst/>
                <a:ahLst/>
                <a:cxnLst>
                  <a:cxn ang="0">
                    <a:pos x="262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62" y="28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2"/>
                  </a:cxn>
                  <a:cxn ang="0">
                    <a:pos x="262" y="32"/>
                  </a:cxn>
                </a:cxnLst>
                <a:rect l="0" t="0" r="r" b="b"/>
                <a:pathLst>
                  <a:path w="262" h="32">
                    <a:moveTo>
                      <a:pt x="262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62" y="28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2"/>
                    </a:lnTo>
                    <a:lnTo>
                      <a:pt x="262" y="32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3" name="Freeform 301"/>
              <p:cNvSpPr>
                <a:spLocks/>
              </p:cNvSpPr>
              <p:nvPr/>
            </p:nvSpPr>
            <p:spPr bwMode="auto">
              <a:xfrm>
                <a:off x="5210175" y="1285875"/>
                <a:ext cx="415925" cy="47625"/>
              </a:xfrm>
              <a:custGeom>
                <a:avLst/>
                <a:gdLst/>
                <a:ahLst/>
                <a:cxnLst>
                  <a:cxn ang="0">
                    <a:pos x="262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2" y="28"/>
                  </a:cxn>
                  <a:cxn ang="0">
                    <a:pos x="262" y="28"/>
                  </a:cxn>
                  <a:cxn ang="0">
                    <a:pos x="262" y="28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0"/>
                  </a:cxn>
                </a:cxnLst>
                <a:rect l="0" t="0" r="r" b="b"/>
                <a:pathLst>
                  <a:path w="262" h="30">
                    <a:moveTo>
                      <a:pt x="262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2" y="28"/>
                    </a:lnTo>
                    <a:lnTo>
                      <a:pt x="262" y="28"/>
                    </a:lnTo>
                    <a:lnTo>
                      <a:pt x="262" y="28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0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4" name="Freeform 302"/>
              <p:cNvSpPr>
                <a:spLocks/>
              </p:cNvSpPr>
              <p:nvPr/>
            </p:nvSpPr>
            <p:spPr bwMode="auto">
              <a:xfrm>
                <a:off x="5213350" y="1282700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58" y="28"/>
                  </a:cxn>
                  <a:cxn ang="0">
                    <a:pos x="258" y="28"/>
                  </a:cxn>
                  <a:cxn ang="0">
                    <a:pos x="260" y="30"/>
                  </a:cxn>
                  <a:cxn ang="0">
                    <a:pos x="260" y="30"/>
                  </a:cxn>
                  <a:cxn ang="0">
                    <a:pos x="260" y="30"/>
                  </a:cxn>
                  <a:cxn ang="0">
                    <a:pos x="260" y="3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58" y="28"/>
                    </a:lnTo>
                    <a:lnTo>
                      <a:pt x="258" y="28"/>
                    </a:lnTo>
                    <a:lnTo>
                      <a:pt x="260" y="30"/>
                    </a:lnTo>
                    <a:lnTo>
                      <a:pt x="260" y="30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5" name="Freeform 303"/>
              <p:cNvSpPr>
                <a:spLocks/>
              </p:cNvSpPr>
              <p:nvPr/>
            </p:nvSpPr>
            <p:spPr bwMode="auto">
              <a:xfrm>
                <a:off x="5213350" y="1279525"/>
                <a:ext cx="412750" cy="50800"/>
              </a:xfrm>
              <a:custGeom>
                <a:avLst/>
                <a:gdLst/>
                <a:ahLst/>
                <a:cxnLst>
                  <a:cxn ang="0">
                    <a:pos x="260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58" y="28"/>
                  </a:cxn>
                  <a:cxn ang="0">
                    <a:pos x="258" y="28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260" y="32"/>
                  </a:cxn>
                  <a:cxn ang="0">
                    <a:pos x="260" y="32"/>
                  </a:cxn>
                </a:cxnLst>
                <a:rect l="0" t="0" r="r" b="b"/>
                <a:pathLst>
                  <a:path w="260" h="32">
                    <a:moveTo>
                      <a:pt x="260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8" y="28"/>
                    </a:lnTo>
                    <a:lnTo>
                      <a:pt x="258" y="28"/>
                    </a:lnTo>
                    <a:lnTo>
                      <a:pt x="258" y="30"/>
                    </a:lnTo>
                    <a:lnTo>
                      <a:pt x="258" y="30"/>
                    </a:lnTo>
                    <a:lnTo>
                      <a:pt x="260" y="32"/>
                    </a:lnTo>
                    <a:lnTo>
                      <a:pt x="260" y="32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6" name="Freeform 304"/>
              <p:cNvSpPr>
                <a:spLocks/>
              </p:cNvSpPr>
              <p:nvPr/>
            </p:nvSpPr>
            <p:spPr bwMode="auto">
              <a:xfrm>
                <a:off x="5216525" y="1279525"/>
                <a:ext cx="406400" cy="47625"/>
              </a:xfrm>
              <a:custGeom>
                <a:avLst/>
                <a:gdLst/>
                <a:ahLst/>
                <a:cxnLst>
                  <a:cxn ang="0">
                    <a:pos x="256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54" y="26"/>
                  </a:cxn>
                  <a:cxn ang="0">
                    <a:pos x="256" y="28"/>
                  </a:cxn>
                  <a:cxn ang="0">
                    <a:pos x="256" y="28"/>
                  </a:cxn>
                  <a:cxn ang="0">
                    <a:pos x="256" y="28"/>
                  </a:cxn>
                  <a:cxn ang="0">
                    <a:pos x="256" y="30"/>
                  </a:cxn>
                  <a:cxn ang="0">
                    <a:pos x="256" y="30"/>
                  </a:cxn>
                </a:cxnLst>
                <a:rect l="0" t="0" r="r" b="b"/>
                <a:pathLst>
                  <a:path w="256" h="30">
                    <a:moveTo>
                      <a:pt x="256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54" y="26"/>
                    </a:lnTo>
                    <a:lnTo>
                      <a:pt x="256" y="28"/>
                    </a:lnTo>
                    <a:lnTo>
                      <a:pt x="256" y="28"/>
                    </a:lnTo>
                    <a:lnTo>
                      <a:pt x="256" y="28"/>
                    </a:lnTo>
                    <a:lnTo>
                      <a:pt x="256" y="30"/>
                    </a:lnTo>
                    <a:lnTo>
                      <a:pt x="256" y="3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7" name="Freeform 305"/>
              <p:cNvSpPr>
                <a:spLocks/>
              </p:cNvSpPr>
              <p:nvPr/>
            </p:nvSpPr>
            <p:spPr bwMode="auto">
              <a:xfrm>
                <a:off x="5216525" y="1238250"/>
                <a:ext cx="406400" cy="85725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0" y="26"/>
                  </a:cxn>
                  <a:cxn ang="0">
                    <a:pos x="4" y="22"/>
                  </a:cxn>
                  <a:cxn ang="0">
                    <a:pos x="10" y="18"/>
                  </a:cxn>
                  <a:cxn ang="0">
                    <a:pos x="16" y="14"/>
                  </a:cxn>
                  <a:cxn ang="0">
                    <a:pos x="22" y="12"/>
                  </a:cxn>
                  <a:cxn ang="0">
                    <a:pos x="28" y="8"/>
                  </a:cxn>
                  <a:cxn ang="0">
                    <a:pos x="36" y="6"/>
                  </a:cxn>
                  <a:cxn ang="0">
                    <a:pos x="44" y="4"/>
                  </a:cxn>
                  <a:cxn ang="0">
                    <a:pos x="54" y="2"/>
                  </a:cxn>
                  <a:cxn ang="0">
                    <a:pos x="62" y="2"/>
                  </a:cxn>
                  <a:cxn ang="0">
                    <a:pos x="72" y="0"/>
                  </a:cxn>
                  <a:cxn ang="0">
                    <a:pos x="82" y="0"/>
                  </a:cxn>
                  <a:cxn ang="0">
                    <a:pos x="92" y="0"/>
                  </a:cxn>
                  <a:cxn ang="0">
                    <a:pos x="102" y="0"/>
                  </a:cxn>
                  <a:cxn ang="0">
                    <a:pos x="112" y="0"/>
                  </a:cxn>
                  <a:cxn ang="0">
                    <a:pos x="122" y="0"/>
                  </a:cxn>
                  <a:cxn ang="0">
                    <a:pos x="132" y="2"/>
                  </a:cxn>
                  <a:cxn ang="0">
                    <a:pos x="144" y="2"/>
                  </a:cxn>
                  <a:cxn ang="0">
                    <a:pos x="154" y="4"/>
                  </a:cxn>
                  <a:cxn ang="0">
                    <a:pos x="164" y="6"/>
                  </a:cxn>
                  <a:cxn ang="0">
                    <a:pos x="174" y="8"/>
                  </a:cxn>
                  <a:cxn ang="0">
                    <a:pos x="182" y="12"/>
                  </a:cxn>
                  <a:cxn ang="0">
                    <a:pos x="192" y="14"/>
                  </a:cxn>
                  <a:cxn ang="0">
                    <a:pos x="202" y="18"/>
                  </a:cxn>
                  <a:cxn ang="0">
                    <a:pos x="210" y="20"/>
                  </a:cxn>
                  <a:cxn ang="0">
                    <a:pos x="218" y="24"/>
                  </a:cxn>
                  <a:cxn ang="0">
                    <a:pos x="226" y="28"/>
                  </a:cxn>
                  <a:cxn ang="0">
                    <a:pos x="232" y="32"/>
                  </a:cxn>
                  <a:cxn ang="0">
                    <a:pos x="238" y="36"/>
                  </a:cxn>
                  <a:cxn ang="0">
                    <a:pos x="244" y="40"/>
                  </a:cxn>
                  <a:cxn ang="0">
                    <a:pos x="248" y="44"/>
                  </a:cxn>
                  <a:cxn ang="0">
                    <a:pos x="252" y="50"/>
                  </a:cxn>
                  <a:cxn ang="0">
                    <a:pos x="256" y="54"/>
                  </a:cxn>
                  <a:cxn ang="0">
                    <a:pos x="256" y="54"/>
                  </a:cxn>
                </a:cxnLst>
                <a:rect l="0" t="0" r="r" b="b"/>
                <a:pathLst>
                  <a:path w="256" h="54">
                    <a:moveTo>
                      <a:pt x="256" y="54"/>
                    </a:moveTo>
                    <a:lnTo>
                      <a:pt x="0" y="26"/>
                    </a:lnTo>
                    <a:lnTo>
                      <a:pt x="4" y="22"/>
                    </a:lnTo>
                    <a:lnTo>
                      <a:pt x="10" y="18"/>
                    </a:lnTo>
                    <a:lnTo>
                      <a:pt x="16" y="14"/>
                    </a:lnTo>
                    <a:lnTo>
                      <a:pt x="22" y="12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4" y="4"/>
                    </a:lnTo>
                    <a:lnTo>
                      <a:pt x="54" y="2"/>
                    </a:lnTo>
                    <a:lnTo>
                      <a:pt x="62" y="2"/>
                    </a:lnTo>
                    <a:lnTo>
                      <a:pt x="72" y="0"/>
                    </a:lnTo>
                    <a:lnTo>
                      <a:pt x="82" y="0"/>
                    </a:lnTo>
                    <a:lnTo>
                      <a:pt x="92" y="0"/>
                    </a:lnTo>
                    <a:lnTo>
                      <a:pt x="102" y="0"/>
                    </a:lnTo>
                    <a:lnTo>
                      <a:pt x="112" y="0"/>
                    </a:lnTo>
                    <a:lnTo>
                      <a:pt x="122" y="0"/>
                    </a:lnTo>
                    <a:lnTo>
                      <a:pt x="132" y="2"/>
                    </a:lnTo>
                    <a:lnTo>
                      <a:pt x="144" y="2"/>
                    </a:lnTo>
                    <a:lnTo>
                      <a:pt x="154" y="4"/>
                    </a:lnTo>
                    <a:lnTo>
                      <a:pt x="164" y="6"/>
                    </a:lnTo>
                    <a:lnTo>
                      <a:pt x="174" y="8"/>
                    </a:lnTo>
                    <a:lnTo>
                      <a:pt x="182" y="12"/>
                    </a:lnTo>
                    <a:lnTo>
                      <a:pt x="192" y="14"/>
                    </a:lnTo>
                    <a:lnTo>
                      <a:pt x="202" y="18"/>
                    </a:lnTo>
                    <a:lnTo>
                      <a:pt x="210" y="20"/>
                    </a:lnTo>
                    <a:lnTo>
                      <a:pt x="218" y="24"/>
                    </a:lnTo>
                    <a:lnTo>
                      <a:pt x="226" y="28"/>
                    </a:lnTo>
                    <a:lnTo>
                      <a:pt x="232" y="32"/>
                    </a:lnTo>
                    <a:lnTo>
                      <a:pt x="238" y="36"/>
                    </a:lnTo>
                    <a:lnTo>
                      <a:pt x="244" y="40"/>
                    </a:lnTo>
                    <a:lnTo>
                      <a:pt x="248" y="44"/>
                    </a:lnTo>
                    <a:lnTo>
                      <a:pt x="252" y="50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906" name="Group 2905"/>
          <p:cNvGrpSpPr/>
          <p:nvPr/>
        </p:nvGrpSpPr>
        <p:grpSpPr>
          <a:xfrm>
            <a:off x="6400800" y="2514600"/>
            <a:ext cx="1981200" cy="2057400"/>
            <a:chOff x="533400" y="3200400"/>
            <a:chExt cx="2438400" cy="2465645"/>
          </a:xfrm>
        </p:grpSpPr>
        <p:grpSp>
          <p:nvGrpSpPr>
            <p:cNvPr id="2907" name="Group 5"/>
            <p:cNvGrpSpPr>
              <a:grpSpLocks noChangeAspect="1"/>
            </p:cNvGrpSpPr>
            <p:nvPr/>
          </p:nvGrpSpPr>
          <p:grpSpPr bwMode="auto">
            <a:xfrm>
              <a:off x="533400" y="3200400"/>
              <a:ext cx="2438400" cy="2465645"/>
              <a:chOff x="816" y="624"/>
              <a:chExt cx="1074" cy="1086"/>
            </a:xfrm>
          </p:grpSpPr>
          <p:sp>
            <p:nvSpPr>
              <p:cNvPr id="3201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816" y="624"/>
                <a:ext cx="1074" cy="10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2" name="Freeform 7"/>
              <p:cNvSpPr>
                <a:spLocks/>
              </p:cNvSpPr>
              <p:nvPr/>
            </p:nvSpPr>
            <p:spPr bwMode="auto">
              <a:xfrm>
                <a:off x="1351" y="1237"/>
                <a:ext cx="55" cy="365"/>
              </a:xfrm>
              <a:custGeom>
                <a:avLst/>
                <a:gdLst/>
                <a:ahLst/>
                <a:cxnLst>
                  <a:cxn ang="0">
                    <a:pos x="41" y="1"/>
                  </a:cxn>
                  <a:cxn ang="0">
                    <a:pos x="41" y="5"/>
                  </a:cxn>
                  <a:cxn ang="0">
                    <a:pos x="41" y="12"/>
                  </a:cxn>
                  <a:cxn ang="0">
                    <a:pos x="42" y="20"/>
                  </a:cxn>
                  <a:cxn ang="0">
                    <a:pos x="44" y="31"/>
                  </a:cxn>
                  <a:cxn ang="0">
                    <a:pos x="44" y="43"/>
                  </a:cxn>
                  <a:cxn ang="0">
                    <a:pos x="46" y="57"/>
                  </a:cxn>
                  <a:cxn ang="0">
                    <a:pos x="47" y="71"/>
                  </a:cxn>
                  <a:cxn ang="0">
                    <a:pos x="49" y="87"/>
                  </a:cxn>
                  <a:cxn ang="0">
                    <a:pos x="50" y="104"/>
                  </a:cxn>
                  <a:cxn ang="0">
                    <a:pos x="51" y="121"/>
                  </a:cxn>
                  <a:cxn ang="0">
                    <a:pos x="52" y="139"/>
                  </a:cxn>
                  <a:cxn ang="0">
                    <a:pos x="52" y="157"/>
                  </a:cxn>
                  <a:cxn ang="0">
                    <a:pos x="53" y="175"/>
                  </a:cxn>
                  <a:cxn ang="0">
                    <a:pos x="54" y="194"/>
                  </a:cxn>
                  <a:cxn ang="0">
                    <a:pos x="55" y="212"/>
                  </a:cxn>
                  <a:cxn ang="0">
                    <a:pos x="55" y="230"/>
                  </a:cxn>
                  <a:cxn ang="0">
                    <a:pos x="55" y="247"/>
                  </a:cxn>
                  <a:cxn ang="0">
                    <a:pos x="55" y="263"/>
                  </a:cxn>
                  <a:cxn ang="0">
                    <a:pos x="54" y="279"/>
                  </a:cxn>
                  <a:cxn ang="0">
                    <a:pos x="54" y="293"/>
                  </a:cxn>
                  <a:cxn ang="0">
                    <a:pos x="52" y="306"/>
                  </a:cxn>
                  <a:cxn ang="0">
                    <a:pos x="52" y="317"/>
                  </a:cxn>
                  <a:cxn ang="0">
                    <a:pos x="50" y="328"/>
                  </a:cxn>
                  <a:cxn ang="0">
                    <a:pos x="48" y="336"/>
                  </a:cxn>
                  <a:cxn ang="0">
                    <a:pos x="45" y="344"/>
                  </a:cxn>
                  <a:cxn ang="0">
                    <a:pos x="43" y="350"/>
                  </a:cxn>
                  <a:cxn ang="0">
                    <a:pos x="39" y="357"/>
                  </a:cxn>
                  <a:cxn ang="0">
                    <a:pos x="33" y="363"/>
                  </a:cxn>
                  <a:cxn ang="0">
                    <a:pos x="28" y="364"/>
                  </a:cxn>
                  <a:cxn ang="0">
                    <a:pos x="22" y="361"/>
                  </a:cxn>
                  <a:cxn ang="0">
                    <a:pos x="16" y="352"/>
                  </a:cxn>
                  <a:cxn ang="0">
                    <a:pos x="13" y="344"/>
                  </a:cxn>
                  <a:cxn ang="0">
                    <a:pos x="11" y="336"/>
                  </a:cxn>
                  <a:cxn ang="0">
                    <a:pos x="9" y="329"/>
                  </a:cxn>
                  <a:cxn ang="0">
                    <a:pos x="6" y="319"/>
                  </a:cxn>
                  <a:cxn ang="0">
                    <a:pos x="5" y="309"/>
                  </a:cxn>
                  <a:cxn ang="0">
                    <a:pos x="3" y="297"/>
                  </a:cxn>
                  <a:cxn ang="0">
                    <a:pos x="2" y="284"/>
                  </a:cxn>
                  <a:cxn ang="0">
                    <a:pos x="1" y="271"/>
                  </a:cxn>
                  <a:cxn ang="0">
                    <a:pos x="0" y="256"/>
                  </a:cxn>
                  <a:cxn ang="0">
                    <a:pos x="0" y="242"/>
                  </a:cxn>
                  <a:cxn ang="0">
                    <a:pos x="0" y="227"/>
                  </a:cxn>
                  <a:cxn ang="0">
                    <a:pos x="0" y="211"/>
                  </a:cxn>
                  <a:cxn ang="0">
                    <a:pos x="0" y="194"/>
                  </a:cxn>
                  <a:cxn ang="0">
                    <a:pos x="1" y="178"/>
                  </a:cxn>
                  <a:cxn ang="0">
                    <a:pos x="2" y="161"/>
                  </a:cxn>
                  <a:cxn ang="0">
                    <a:pos x="2" y="146"/>
                  </a:cxn>
                  <a:cxn ang="0">
                    <a:pos x="3" y="129"/>
                  </a:cxn>
                  <a:cxn ang="0">
                    <a:pos x="4" y="113"/>
                  </a:cxn>
                  <a:cxn ang="0">
                    <a:pos x="5" y="97"/>
                  </a:cxn>
                  <a:cxn ang="0">
                    <a:pos x="6" y="81"/>
                  </a:cxn>
                  <a:cxn ang="0">
                    <a:pos x="7" y="68"/>
                  </a:cxn>
                  <a:cxn ang="0">
                    <a:pos x="8" y="54"/>
                  </a:cxn>
                  <a:cxn ang="0">
                    <a:pos x="9" y="40"/>
                  </a:cxn>
                  <a:cxn ang="0">
                    <a:pos x="10" y="29"/>
                  </a:cxn>
                  <a:cxn ang="0">
                    <a:pos x="12" y="19"/>
                  </a:cxn>
                  <a:cxn ang="0">
                    <a:pos x="12" y="8"/>
                  </a:cxn>
                  <a:cxn ang="0">
                    <a:pos x="14" y="0"/>
                  </a:cxn>
                </a:cxnLst>
                <a:rect l="0" t="0" r="r" b="b"/>
                <a:pathLst>
                  <a:path w="55" h="365">
                    <a:moveTo>
                      <a:pt x="41" y="0"/>
                    </a:moveTo>
                    <a:lnTo>
                      <a:pt x="41" y="0"/>
                    </a:lnTo>
                    <a:lnTo>
                      <a:pt x="41" y="1"/>
                    </a:lnTo>
                    <a:lnTo>
                      <a:pt x="41" y="2"/>
                    </a:lnTo>
                    <a:lnTo>
                      <a:pt x="41" y="4"/>
                    </a:lnTo>
                    <a:lnTo>
                      <a:pt x="41" y="5"/>
                    </a:lnTo>
                    <a:lnTo>
                      <a:pt x="41" y="8"/>
                    </a:lnTo>
                    <a:lnTo>
                      <a:pt x="41" y="10"/>
                    </a:lnTo>
                    <a:lnTo>
                      <a:pt x="41" y="12"/>
                    </a:lnTo>
                    <a:lnTo>
                      <a:pt x="42" y="15"/>
                    </a:lnTo>
                    <a:lnTo>
                      <a:pt x="42" y="18"/>
                    </a:lnTo>
                    <a:lnTo>
                      <a:pt x="42" y="20"/>
                    </a:lnTo>
                    <a:lnTo>
                      <a:pt x="43" y="24"/>
                    </a:lnTo>
                    <a:lnTo>
                      <a:pt x="43" y="27"/>
                    </a:lnTo>
                    <a:lnTo>
                      <a:pt x="44" y="31"/>
                    </a:lnTo>
                    <a:lnTo>
                      <a:pt x="44" y="35"/>
                    </a:lnTo>
                    <a:lnTo>
                      <a:pt x="44" y="39"/>
                    </a:lnTo>
                    <a:lnTo>
                      <a:pt x="44" y="43"/>
                    </a:lnTo>
                    <a:lnTo>
                      <a:pt x="45" y="47"/>
                    </a:lnTo>
                    <a:lnTo>
                      <a:pt x="45" y="52"/>
                    </a:lnTo>
                    <a:lnTo>
                      <a:pt x="46" y="57"/>
                    </a:lnTo>
                    <a:lnTo>
                      <a:pt x="46" y="60"/>
                    </a:lnTo>
                    <a:lnTo>
                      <a:pt x="47" y="66"/>
                    </a:lnTo>
                    <a:lnTo>
                      <a:pt x="47" y="71"/>
                    </a:lnTo>
                    <a:lnTo>
                      <a:pt x="47" y="77"/>
                    </a:lnTo>
                    <a:lnTo>
                      <a:pt x="48" y="81"/>
                    </a:lnTo>
                    <a:lnTo>
                      <a:pt x="49" y="87"/>
                    </a:lnTo>
                    <a:lnTo>
                      <a:pt x="49" y="93"/>
                    </a:lnTo>
                    <a:lnTo>
                      <a:pt x="49" y="98"/>
                    </a:lnTo>
                    <a:lnTo>
                      <a:pt x="50" y="104"/>
                    </a:lnTo>
                    <a:lnTo>
                      <a:pt x="50" y="110"/>
                    </a:lnTo>
                    <a:lnTo>
                      <a:pt x="50" y="116"/>
                    </a:lnTo>
                    <a:lnTo>
                      <a:pt x="51" y="121"/>
                    </a:lnTo>
                    <a:lnTo>
                      <a:pt x="51" y="127"/>
                    </a:lnTo>
                    <a:lnTo>
                      <a:pt x="52" y="133"/>
                    </a:lnTo>
                    <a:lnTo>
                      <a:pt x="52" y="139"/>
                    </a:lnTo>
                    <a:lnTo>
                      <a:pt x="52" y="145"/>
                    </a:lnTo>
                    <a:lnTo>
                      <a:pt x="52" y="151"/>
                    </a:lnTo>
                    <a:lnTo>
                      <a:pt x="52" y="157"/>
                    </a:lnTo>
                    <a:lnTo>
                      <a:pt x="52" y="163"/>
                    </a:lnTo>
                    <a:lnTo>
                      <a:pt x="53" y="170"/>
                    </a:lnTo>
                    <a:lnTo>
                      <a:pt x="53" y="175"/>
                    </a:lnTo>
                    <a:lnTo>
                      <a:pt x="54" y="182"/>
                    </a:lnTo>
                    <a:lnTo>
                      <a:pt x="54" y="188"/>
                    </a:lnTo>
                    <a:lnTo>
                      <a:pt x="54" y="194"/>
                    </a:lnTo>
                    <a:lnTo>
                      <a:pt x="54" y="200"/>
                    </a:lnTo>
                    <a:lnTo>
                      <a:pt x="55" y="207"/>
                    </a:lnTo>
                    <a:lnTo>
                      <a:pt x="55" y="212"/>
                    </a:lnTo>
                    <a:lnTo>
                      <a:pt x="55" y="218"/>
                    </a:lnTo>
                    <a:lnTo>
                      <a:pt x="55" y="224"/>
                    </a:lnTo>
                    <a:lnTo>
                      <a:pt x="55" y="230"/>
                    </a:lnTo>
                    <a:lnTo>
                      <a:pt x="55" y="235"/>
                    </a:lnTo>
                    <a:lnTo>
                      <a:pt x="55" y="241"/>
                    </a:lnTo>
                    <a:lnTo>
                      <a:pt x="55" y="247"/>
                    </a:lnTo>
                    <a:lnTo>
                      <a:pt x="55" y="253"/>
                    </a:lnTo>
                    <a:lnTo>
                      <a:pt x="55" y="258"/>
                    </a:lnTo>
                    <a:lnTo>
                      <a:pt x="55" y="263"/>
                    </a:lnTo>
                    <a:lnTo>
                      <a:pt x="54" y="269"/>
                    </a:lnTo>
                    <a:lnTo>
                      <a:pt x="54" y="274"/>
                    </a:lnTo>
                    <a:lnTo>
                      <a:pt x="54" y="279"/>
                    </a:lnTo>
                    <a:lnTo>
                      <a:pt x="54" y="284"/>
                    </a:lnTo>
                    <a:lnTo>
                      <a:pt x="54" y="289"/>
                    </a:lnTo>
                    <a:lnTo>
                      <a:pt x="54" y="293"/>
                    </a:lnTo>
                    <a:lnTo>
                      <a:pt x="53" y="297"/>
                    </a:lnTo>
                    <a:lnTo>
                      <a:pt x="52" y="302"/>
                    </a:lnTo>
                    <a:lnTo>
                      <a:pt x="52" y="306"/>
                    </a:lnTo>
                    <a:lnTo>
                      <a:pt x="52" y="310"/>
                    </a:lnTo>
                    <a:lnTo>
                      <a:pt x="52" y="313"/>
                    </a:lnTo>
                    <a:lnTo>
                      <a:pt x="52" y="317"/>
                    </a:lnTo>
                    <a:lnTo>
                      <a:pt x="51" y="321"/>
                    </a:lnTo>
                    <a:lnTo>
                      <a:pt x="50" y="325"/>
                    </a:lnTo>
                    <a:lnTo>
                      <a:pt x="50" y="328"/>
                    </a:lnTo>
                    <a:lnTo>
                      <a:pt x="49" y="330"/>
                    </a:lnTo>
                    <a:lnTo>
                      <a:pt x="48" y="333"/>
                    </a:lnTo>
                    <a:lnTo>
                      <a:pt x="48" y="336"/>
                    </a:lnTo>
                    <a:lnTo>
                      <a:pt x="47" y="339"/>
                    </a:lnTo>
                    <a:lnTo>
                      <a:pt x="46" y="342"/>
                    </a:lnTo>
                    <a:lnTo>
                      <a:pt x="45" y="344"/>
                    </a:lnTo>
                    <a:lnTo>
                      <a:pt x="45" y="347"/>
                    </a:lnTo>
                    <a:lnTo>
                      <a:pt x="44" y="349"/>
                    </a:lnTo>
                    <a:lnTo>
                      <a:pt x="43" y="350"/>
                    </a:lnTo>
                    <a:lnTo>
                      <a:pt x="42" y="352"/>
                    </a:lnTo>
                    <a:lnTo>
                      <a:pt x="41" y="354"/>
                    </a:lnTo>
                    <a:lnTo>
                      <a:pt x="39" y="357"/>
                    </a:lnTo>
                    <a:lnTo>
                      <a:pt x="37" y="360"/>
                    </a:lnTo>
                    <a:lnTo>
                      <a:pt x="35" y="362"/>
                    </a:lnTo>
                    <a:lnTo>
                      <a:pt x="33" y="363"/>
                    </a:lnTo>
                    <a:lnTo>
                      <a:pt x="32" y="364"/>
                    </a:lnTo>
                    <a:lnTo>
                      <a:pt x="30" y="365"/>
                    </a:lnTo>
                    <a:lnTo>
                      <a:pt x="28" y="364"/>
                    </a:lnTo>
                    <a:lnTo>
                      <a:pt x="26" y="363"/>
                    </a:lnTo>
                    <a:lnTo>
                      <a:pt x="24" y="362"/>
                    </a:lnTo>
                    <a:lnTo>
                      <a:pt x="22" y="361"/>
                    </a:lnTo>
                    <a:lnTo>
                      <a:pt x="20" y="358"/>
                    </a:lnTo>
                    <a:lnTo>
                      <a:pt x="18" y="355"/>
                    </a:lnTo>
                    <a:lnTo>
                      <a:pt x="16" y="352"/>
                    </a:lnTo>
                    <a:lnTo>
                      <a:pt x="14" y="349"/>
                    </a:lnTo>
                    <a:lnTo>
                      <a:pt x="14" y="346"/>
                    </a:lnTo>
                    <a:lnTo>
                      <a:pt x="13" y="344"/>
                    </a:lnTo>
                    <a:lnTo>
                      <a:pt x="12" y="342"/>
                    </a:lnTo>
                    <a:lnTo>
                      <a:pt x="12" y="339"/>
                    </a:lnTo>
                    <a:lnTo>
                      <a:pt x="11" y="336"/>
                    </a:lnTo>
                    <a:lnTo>
                      <a:pt x="10" y="334"/>
                    </a:lnTo>
                    <a:lnTo>
                      <a:pt x="9" y="331"/>
                    </a:lnTo>
                    <a:lnTo>
                      <a:pt x="9" y="329"/>
                    </a:lnTo>
                    <a:lnTo>
                      <a:pt x="8" y="325"/>
                    </a:lnTo>
                    <a:lnTo>
                      <a:pt x="7" y="322"/>
                    </a:lnTo>
                    <a:lnTo>
                      <a:pt x="6" y="319"/>
                    </a:lnTo>
                    <a:lnTo>
                      <a:pt x="6" y="315"/>
                    </a:lnTo>
                    <a:lnTo>
                      <a:pt x="5" y="312"/>
                    </a:lnTo>
                    <a:lnTo>
                      <a:pt x="5" y="309"/>
                    </a:lnTo>
                    <a:lnTo>
                      <a:pt x="4" y="305"/>
                    </a:lnTo>
                    <a:lnTo>
                      <a:pt x="4" y="301"/>
                    </a:lnTo>
                    <a:lnTo>
                      <a:pt x="3" y="297"/>
                    </a:lnTo>
                    <a:lnTo>
                      <a:pt x="3" y="292"/>
                    </a:lnTo>
                    <a:lnTo>
                      <a:pt x="2" y="289"/>
                    </a:lnTo>
                    <a:lnTo>
                      <a:pt x="2" y="284"/>
                    </a:lnTo>
                    <a:lnTo>
                      <a:pt x="2" y="280"/>
                    </a:lnTo>
                    <a:lnTo>
                      <a:pt x="1" y="275"/>
                    </a:lnTo>
                    <a:lnTo>
                      <a:pt x="1" y="271"/>
                    </a:lnTo>
                    <a:lnTo>
                      <a:pt x="1" y="267"/>
                    </a:lnTo>
                    <a:lnTo>
                      <a:pt x="0" y="261"/>
                    </a:lnTo>
                    <a:lnTo>
                      <a:pt x="0" y="256"/>
                    </a:lnTo>
                    <a:lnTo>
                      <a:pt x="0" y="252"/>
                    </a:lnTo>
                    <a:lnTo>
                      <a:pt x="0" y="247"/>
                    </a:lnTo>
                    <a:lnTo>
                      <a:pt x="0" y="242"/>
                    </a:lnTo>
                    <a:lnTo>
                      <a:pt x="0" y="236"/>
                    </a:lnTo>
                    <a:lnTo>
                      <a:pt x="0" y="232"/>
                    </a:lnTo>
                    <a:lnTo>
                      <a:pt x="0" y="227"/>
                    </a:lnTo>
                    <a:lnTo>
                      <a:pt x="0" y="221"/>
                    </a:lnTo>
                    <a:lnTo>
                      <a:pt x="0" y="215"/>
                    </a:lnTo>
                    <a:lnTo>
                      <a:pt x="0" y="211"/>
                    </a:lnTo>
                    <a:lnTo>
                      <a:pt x="0" y="205"/>
                    </a:lnTo>
                    <a:lnTo>
                      <a:pt x="0" y="199"/>
                    </a:lnTo>
                    <a:lnTo>
                      <a:pt x="0" y="194"/>
                    </a:lnTo>
                    <a:lnTo>
                      <a:pt x="0" y="189"/>
                    </a:lnTo>
                    <a:lnTo>
                      <a:pt x="1" y="183"/>
                    </a:lnTo>
                    <a:lnTo>
                      <a:pt x="1" y="178"/>
                    </a:lnTo>
                    <a:lnTo>
                      <a:pt x="1" y="173"/>
                    </a:lnTo>
                    <a:lnTo>
                      <a:pt x="1" y="167"/>
                    </a:lnTo>
                    <a:lnTo>
                      <a:pt x="2" y="161"/>
                    </a:lnTo>
                    <a:lnTo>
                      <a:pt x="2" y="156"/>
                    </a:lnTo>
                    <a:lnTo>
                      <a:pt x="2" y="151"/>
                    </a:lnTo>
                    <a:lnTo>
                      <a:pt x="2" y="146"/>
                    </a:lnTo>
                    <a:lnTo>
                      <a:pt x="3" y="140"/>
                    </a:lnTo>
                    <a:lnTo>
                      <a:pt x="3" y="135"/>
                    </a:lnTo>
                    <a:lnTo>
                      <a:pt x="3" y="129"/>
                    </a:lnTo>
                    <a:lnTo>
                      <a:pt x="3" y="123"/>
                    </a:lnTo>
                    <a:lnTo>
                      <a:pt x="4" y="118"/>
                    </a:lnTo>
                    <a:lnTo>
                      <a:pt x="4" y="113"/>
                    </a:lnTo>
                    <a:lnTo>
                      <a:pt x="4" y="107"/>
                    </a:lnTo>
                    <a:lnTo>
                      <a:pt x="5" y="102"/>
                    </a:lnTo>
                    <a:lnTo>
                      <a:pt x="5" y="97"/>
                    </a:lnTo>
                    <a:lnTo>
                      <a:pt x="5" y="92"/>
                    </a:lnTo>
                    <a:lnTo>
                      <a:pt x="6" y="87"/>
                    </a:lnTo>
                    <a:lnTo>
                      <a:pt x="6" y="81"/>
                    </a:lnTo>
                    <a:lnTo>
                      <a:pt x="6" y="78"/>
                    </a:lnTo>
                    <a:lnTo>
                      <a:pt x="7" y="72"/>
                    </a:lnTo>
                    <a:lnTo>
                      <a:pt x="7" y="68"/>
                    </a:lnTo>
                    <a:lnTo>
                      <a:pt x="8" y="63"/>
                    </a:lnTo>
                    <a:lnTo>
                      <a:pt x="8" y="58"/>
                    </a:lnTo>
                    <a:lnTo>
                      <a:pt x="8" y="54"/>
                    </a:lnTo>
                    <a:lnTo>
                      <a:pt x="9" y="49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9" y="37"/>
                    </a:lnTo>
                    <a:lnTo>
                      <a:pt x="10" y="33"/>
                    </a:lnTo>
                    <a:lnTo>
                      <a:pt x="10" y="29"/>
                    </a:lnTo>
                    <a:lnTo>
                      <a:pt x="11" y="25"/>
                    </a:lnTo>
                    <a:lnTo>
                      <a:pt x="11" y="21"/>
                    </a:lnTo>
                    <a:lnTo>
                      <a:pt x="12" y="19"/>
                    </a:lnTo>
                    <a:lnTo>
                      <a:pt x="12" y="15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4" y="0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3" name="Freeform 8"/>
              <p:cNvSpPr>
                <a:spLocks/>
              </p:cNvSpPr>
              <p:nvPr/>
            </p:nvSpPr>
            <p:spPr bwMode="auto">
              <a:xfrm>
                <a:off x="1400" y="1241"/>
                <a:ext cx="157" cy="33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7"/>
                  </a:cxn>
                  <a:cxn ang="0">
                    <a:pos x="3" y="13"/>
                  </a:cxn>
                  <a:cxn ang="0">
                    <a:pos x="5" y="21"/>
                  </a:cxn>
                  <a:cxn ang="0">
                    <a:pos x="8" y="32"/>
                  </a:cxn>
                  <a:cxn ang="0">
                    <a:pos x="12" y="43"/>
                  </a:cxn>
                  <a:cxn ang="0">
                    <a:pos x="16" y="55"/>
                  </a:cxn>
                  <a:cxn ang="0">
                    <a:pos x="21" y="70"/>
                  </a:cxn>
                  <a:cxn ang="0">
                    <a:pos x="25" y="85"/>
                  </a:cxn>
                  <a:cxn ang="0">
                    <a:pos x="30" y="101"/>
                  </a:cxn>
                  <a:cxn ang="0">
                    <a:pos x="36" y="117"/>
                  </a:cxn>
                  <a:cxn ang="0">
                    <a:pos x="42" y="134"/>
                  </a:cxn>
                  <a:cxn ang="0">
                    <a:pos x="48" y="151"/>
                  </a:cxn>
                  <a:cxn ang="0">
                    <a:pos x="54" y="169"/>
                  </a:cxn>
                  <a:cxn ang="0">
                    <a:pos x="61" y="186"/>
                  </a:cxn>
                  <a:cxn ang="0">
                    <a:pos x="67" y="203"/>
                  </a:cxn>
                  <a:cxn ang="0">
                    <a:pos x="73" y="220"/>
                  </a:cxn>
                  <a:cxn ang="0">
                    <a:pos x="80" y="235"/>
                  </a:cxn>
                  <a:cxn ang="0">
                    <a:pos x="86" y="250"/>
                  </a:cxn>
                  <a:cxn ang="0">
                    <a:pos x="92" y="265"/>
                  </a:cxn>
                  <a:cxn ang="0">
                    <a:pos x="99" y="278"/>
                  </a:cxn>
                  <a:cxn ang="0">
                    <a:pos x="105" y="288"/>
                  </a:cxn>
                  <a:cxn ang="0">
                    <a:pos x="111" y="299"/>
                  </a:cxn>
                  <a:cxn ang="0">
                    <a:pos x="117" y="308"/>
                  </a:cxn>
                  <a:cxn ang="0">
                    <a:pos x="122" y="316"/>
                  </a:cxn>
                  <a:cxn ang="0">
                    <a:pos x="127" y="322"/>
                  </a:cxn>
                  <a:cxn ang="0">
                    <a:pos x="136" y="329"/>
                  </a:cxn>
                  <a:cxn ang="0">
                    <a:pos x="144" y="334"/>
                  </a:cxn>
                  <a:cxn ang="0">
                    <a:pos x="151" y="334"/>
                  </a:cxn>
                  <a:cxn ang="0">
                    <a:pos x="155" y="329"/>
                  </a:cxn>
                  <a:cxn ang="0">
                    <a:pos x="157" y="323"/>
                  </a:cxn>
                  <a:cxn ang="0">
                    <a:pos x="157" y="317"/>
                  </a:cxn>
                  <a:cxn ang="0">
                    <a:pos x="157" y="311"/>
                  </a:cxn>
                  <a:cxn ang="0">
                    <a:pos x="156" y="303"/>
                  </a:cxn>
                  <a:cxn ang="0">
                    <a:pos x="154" y="293"/>
                  </a:cxn>
                  <a:cxn ang="0">
                    <a:pos x="151" y="284"/>
                  </a:cxn>
                  <a:cxn ang="0">
                    <a:pos x="148" y="273"/>
                  </a:cxn>
                  <a:cxn ang="0">
                    <a:pos x="143" y="261"/>
                  </a:cxn>
                  <a:cxn ang="0">
                    <a:pos x="138" y="248"/>
                  </a:cxn>
                  <a:cxn ang="0">
                    <a:pos x="132" y="233"/>
                  </a:cxn>
                  <a:cxn ang="0">
                    <a:pos x="125" y="219"/>
                  </a:cxn>
                  <a:cxn ang="0">
                    <a:pos x="118" y="204"/>
                  </a:cxn>
                  <a:cxn ang="0">
                    <a:pos x="110" y="188"/>
                  </a:cxn>
                  <a:cxn ang="0">
                    <a:pos x="101" y="172"/>
                  </a:cxn>
                  <a:cxn ang="0">
                    <a:pos x="93" y="156"/>
                  </a:cxn>
                  <a:cxn ang="0">
                    <a:pos x="84" y="140"/>
                  </a:cxn>
                  <a:cxn ang="0">
                    <a:pos x="75" y="125"/>
                  </a:cxn>
                  <a:cxn ang="0">
                    <a:pos x="66" y="109"/>
                  </a:cxn>
                  <a:cxn ang="0">
                    <a:pos x="58" y="94"/>
                  </a:cxn>
                  <a:cxn ang="0">
                    <a:pos x="48" y="79"/>
                  </a:cxn>
                  <a:cxn ang="0">
                    <a:pos x="40" y="66"/>
                  </a:cxn>
                  <a:cxn ang="0">
                    <a:pos x="32" y="53"/>
                  </a:cxn>
                  <a:cxn ang="0">
                    <a:pos x="25" y="41"/>
                  </a:cxn>
                  <a:cxn ang="0">
                    <a:pos x="19" y="31"/>
                  </a:cxn>
                  <a:cxn ang="0">
                    <a:pos x="12" y="21"/>
                  </a:cxn>
                  <a:cxn ang="0">
                    <a:pos x="7" y="14"/>
                  </a:cxn>
                  <a:cxn ang="0">
                    <a:pos x="3" y="8"/>
                  </a:cxn>
                  <a:cxn ang="0">
                    <a:pos x="0" y="1"/>
                  </a:cxn>
                </a:cxnLst>
                <a:rect l="0" t="0" r="r" b="b"/>
                <a:pathLst>
                  <a:path w="157" h="33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4" y="18"/>
                    </a:lnTo>
                    <a:lnTo>
                      <a:pt x="5" y="21"/>
                    </a:lnTo>
                    <a:lnTo>
                      <a:pt x="6" y="24"/>
                    </a:lnTo>
                    <a:lnTo>
                      <a:pt x="7" y="28"/>
                    </a:lnTo>
                    <a:lnTo>
                      <a:pt x="8" y="32"/>
                    </a:lnTo>
                    <a:lnTo>
                      <a:pt x="9" y="35"/>
                    </a:lnTo>
                    <a:lnTo>
                      <a:pt x="10" y="38"/>
                    </a:lnTo>
                    <a:lnTo>
                      <a:pt x="12" y="43"/>
                    </a:lnTo>
                    <a:lnTo>
                      <a:pt x="13" y="47"/>
                    </a:lnTo>
                    <a:lnTo>
                      <a:pt x="14" y="52"/>
                    </a:lnTo>
                    <a:lnTo>
                      <a:pt x="16" y="55"/>
                    </a:lnTo>
                    <a:lnTo>
                      <a:pt x="17" y="60"/>
                    </a:lnTo>
                    <a:lnTo>
                      <a:pt x="19" y="65"/>
                    </a:lnTo>
                    <a:lnTo>
                      <a:pt x="21" y="70"/>
                    </a:lnTo>
                    <a:lnTo>
                      <a:pt x="22" y="74"/>
                    </a:lnTo>
                    <a:lnTo>
                      <a:pt x="23" y="79"/>
                    </a:lnTo>
                    <a:lnTo>
                      <a:pt x="25" y="85"/>
                    </a:lnTo>
                    <a:lnTo>
                      <a:pt x="27" y="91"/>
                    </a:lnTo>
                    <a:lnTo>
                      <a:pt x="29" y="95"/>
                    </a:lnTo>
                    <a:lnTo>
                      <a:pt x="30" y="101"/>
                    </a:lnTo>
                    <a:lnTo>
                      <a:pt x="33" y="107"/>
                    </a:lnTo>
                    <a:lnTo>
                      <a:pt x="34" y="112"/>
                    </a:lnTo>
                    <a:lnTo>
                      <a:pt x="36" y="117"/>
                    </a:lnTo>
                    <a:lnTo>
                      <a:pt x="38" y="123"/>
                    </a:lnTo>
                    <a:lnTo>
                      <a:pt x="40" y="129"/>
                    </a:lnTo>
                    <a:lnTo>
                      <a:pt x="42" y="134"/>
                    </a:lnTo>
                    <a:lnTo>
                      <a:pt x="43" y="140"/>
                    </a:lnTo>
                    <a:lnTo>
                      <a:pt x="46" y="146"/>
                    </a:lnTo>
                    <a:lnTo>
                      <a:pt x="48" y="151"/>
                    </a:lnTo>
                    <a:lnTo>
                      <a:pt x="50" y="157"/>
                    </a:lnTo>
                    <a:lnTo>
                      <a:pt x="52" y="163"/>
                    </a:lnTo>
                    <a:lnTo>
                      <a:pt x="54" y="169"/>
                    </a:lnTo>
                    <a:lnTo>
                      <a:pt x="56" y="174"/>
                    </a:lnTo>
                    <a:lnTo>
                      <a:pt x="59" y="180"/>
                    </a:lnTo>
                    <a:lnTo>
                      <a:pt x="61" y="186"/>
                    </a:lnTo>
                    <a:lnTo>
                      <a:pt x="62" y="191"/>
                    </a:lnTo>
                    <a:lnTo>
                      <a:pt x="64" y="198"/>
                    </a:lnTo>
                    <a:lnTo>
                      <a:pt x="67" y="203"/>
                    </a:lnTo>
                    <a:lnTo>
                      <a:pt x="69" y="209"/>
                    </a:lnTo>
                    <a:lnTo>
                      <a:pt x="71" y="214"/>
                    </a:lnTo>
                    <a:lnTo>
                      <a:pt x="73" y="220"/>
                    </a:lnTo>
                    <a:lnTo>
                      <a:pt x="76" y="225"/>
                    </a:lnTo>
                    <a:lnTo>
                      <a:pt x="78" y="230"/>
                    </a:lnTo>
                    <a:lnTo>
                      <a:pt x="80" y="235"/>
                    </a:lnTo>
                    <a:lnTo>
                      <a:pt x="81" y="241"/>
                    </a:lnTo>
                    <a:lnTo>
                      <a:pt x="84" y="246"/>
                    </a:lnTo>
                    <a:lnTo>
                      <a:pt x="86" y="250"/>
                    </a:lnTo>
                    <a:lnTo>
                      <a:pt x="88" y="255"/>
                    </a:lnTo>
                    <a:lnTo>
                      <a:pt x="90" y="260"/>
                    </a:lnTo>
                    <a:lnTo>
                      <a:pt x="92" y="265"/>
                    </a:lnTo>
                    <a:lnTo>
                      <a:pt x="95" y="268"/>
                    </a:lnTo>
                    <a:lnTo>
                      <a:pt x="97" y="273"/>
                    </a:lnTo>
                    <a:lnTo>
                      <a:pt x="99" y="278"/>
                    </a:lnTo>
                    <a:lnTo>
                      <a:pt x="100" y="282"/>
                    </a:lnTo>
                    <a:lnTo>
                      <a:pt x="103" y="286"/>
                    </a:lnTo>
                    <a:lnTo>
                      <a:pt x="105" y="288"/>
                    </a:lnTo>
                    <a:lnTo>
                      <a:pt x="107" y="292"/>
                    </a:lnTo>
                    <a:lnTo>
                      <a:pt x="109" y="296"/>
                    </a:lnTo>
                    <a:lnTo>
                      <a:pt x="111" y="299"/>
                    </a:lnTo>
                    <a:lnTo>
                      <a:pt x="113" y="303"/>
                    </a:lnTo>
                    <a:lnTo>
                      <a:pt x="115" y="306"/>
                    </a:lnTo>
                    <a:lnTo>
                      <a:pt x="117" y="308"/>
                    </a:lnTo>
                    <a:lnTo>
                      <a:pt x="118" y="310"/>
                    </a:lnTo>
                    <a:lnTo>
                      <a:pt x="120" y="313"/>
                    </a:lnTo>
                    <a:lnTo>
                      <a:pt x="122" y="316"/>
                    </a:lnTo>
                    <a:lnTo>
                      <a:pt x="123" y="318"/>
                    </a:lnTo>
                    <a:lnTo>
                      <a:pt x="126" y="320"/>
                    </a:lnTo>
                    <a:lnTo>
                      <a:pt x="127" y="322"/>
                    </a:lnTo>
                    <a:lnTo>
                      <a:pt x="129" y="324"/>
                    </a:lnTo>
                    <a:lnTo>
                      <a:pt x="133" y="326"/>
                    </a:lnTo>
                    <a:lnTo>
                      <a:pt x="136" y="329"/>
                    </a:lnTo>
                    <a:lnTo>
                      <a:pt x="138" y="331"/>
                    </a:lnTo>
                    <a:lnTo>
                      <a:pt x="141" y="333"/>
                    </a:lnTo>
                    <a:lnTo>
                      <a:pt x="144" y="334"/>
                    </a:lnTo>
                    <a:lnTo>
                      <a:pt x="147" y="335"/>
                    </a:lnTo>
                    <a:lnTo>
                      <a:pt x="149" y="335"/>
                    </a:lnTo>
                    <a:lnTo>
                      <a:pt x="151" y="334"/>
                    </a:lnTo>
                    <a:lnTo>
                      <a:pt x="153" y="333"/>
                    </a:lnTo>
                    <a:lnTo>
                      <a:pt x="154" y="331"/>
                    </a:lnTo>
                    <a:lnTo>
                      <a:pt x="155" y="329"/>
                    </a:lnTo>
                    <a:lnTo>
                      <a:pt x="156" y="326"/>
                    </a:lnTo>
                    <a:lnTo>
                      <a:pt x="156" y="325"/>
                    </a:lnTo>
                    <a:lnTo>
                      <a:pt x="157" y="323"/>
                    </a:lnTo>
                    <a:lnTo>
                      <a:pt x="157" y="321"/>
                    </a:lnTo>
                    <a:lnTo>
                      <a:pt x="157" y="320"/>
                    </a:lnTo>
                    <a:lnTo>
                      <a:pt x="157" y="317"/>
                    </a:lnTo>
                    <a:lnTo>
                      <a:pt x="157" y="315"/>
                    </a:lnTo>
                    <a:lnTo>
                      <a:pt x="157" y="313"/>
                    </a:lnTo>
                    <a:lnTo>
                      <a:pt x="157" y="311"/>
                    </a:lnTo>
                    <a:lnTo>
                      <a:pt x="156" y="308"/>
                    </a:lnTo>
                    <a:lnTo>
                      <a:pt x="156" y="306"/>
                    </a:lnTo>
                    <a:lnTo>
                      <a:pt x="156" y="303"/>
                    </a:lnTo>
                    <a:lnTo>
                      <a:pt x="155" y="300"/>
                    </a:lnTo>
                    <a:lnTo>
                      <a:pt x="155" y="297"/>
                    </a:lnTo>
                    <a:lnTo>
                      <a:pt x="154" y="293"/>
                    </a:lnTo>
                    <a:lnTo>
                      <a:pt x="153" y="290"/>
                    </a:lnTo>
                    <a:lnTo>
                      <a:pt x="152" y="287"/>
                    </a:lnTo>
                    <a:lnTo>
                      <a:pt x="151" y="284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148" y="273"/>
                    </a:lnTo>
                    <a:lnTo>
                      <a:pt x="146" y="268"/>
                    </a:lnTo>
                    <a:lnTo>
                      <a:pt x="145" y="265"/>
                    </a:lnTo>
                    <a:lnTo>
                      <a:pt x="143" y="261"/>
                    </a:lnTo>
                    <a:lnTo>
                      <a:pt x="142" y="257"/>
                    </a:lnTo>
                    <a:lnTo>
                      <a:pt x="140" y="252"/>
                    </a:lnTo>
                    <a:lnTo>
                      <a:pt x="138" y="248"/>
                    </a:lnTo>
                    <a:lnTo>
                      <a:pt x="136" y="243"/>
                    </a:lnTo>
                    <a:lnTo>
                      <a:pt x="135" y="238"/>
                    </a:lnTo>
                    <a:lnTo>
                      <a:pt x="132" y="233"/>
                    </a:lnTo>
                    <a:lnTo>
                      <a:pt x="130" y="229"/>
                    </a:lnTo>
                    <a:lnTo>
                      <a:pt x="127" y="224"/>
                    </a:lnTo>
                    <a:lnTo>
                      <a:pt x="125" y="219"/>
                    </a:lnTo>
                    <a:lnTo>
                      <a:pt x="123" y="213"/>
                    </a:lnTo>
                    <a:lnTo>
                      <a:pt x="120" y="209"/>
                    </a:lnTo>
                    <a:lnTo>
                      <a:pt x="118" y="204"/>
                    </a:lnTo>
                    <a:lnTo>
                      <a:pt x="116" y="199"/>
                    </a:lnTo>
                    <a:lnTo>
                      <a:pt x="113" y="193"/>
                    </a:lnTo>
                    <a:lnTo>
                      <a:pt x="110" y="188"/>
                    </a:lnTo>
                    <a:lnTo>
                      <a:pt x="107" y="183"/>
                    </a:lnTo>
                    <a:lnTo>
                      <a:pt x="105" y="178"/>
                    </a:lnTo>
                    <a:lnTo>
                      <a:pt x="101" y="172"/>
                    </a:lnTo>
                    <a:lnTo>
                      <a:pt x="99" y="167"/>
                    </a:lnTo>
                    <a:lnTo>
                      <a:pt x="96" y="162"/>
                    </a:lnTo>
                    <a:lnTo>
                      <a:pt x="93" y="156"/>
                    </a:lnTo>
                    <a:lnTo>
                      <a:pt x="90" y="151"/>
                    </a:lnTo>
                    <a:lnTo>
                      <a:pt x="87" y="146"/>
                    </a:lnTo>
                    <a:lnTo>
                      <a:pt x="84" y="140"/>
                    </a:lnTo>
                    <a:lnTo>
                      <a:pt x="81" y="135"/>
                    </a:lnTo>
                    <a:lnTo>
                      <a:pt x="78" y="130"/>
                    </a:lnTo>
                    <a:lnTo>
                      <a:pt x="75" y="125"/>
                    </a:lnTo>
                    <a:lnTo>
                      <a:pt x="72" y="119"/>
                    </a:lnTo>
                    <a:lnTo>
                      <a:pt x="69" y="114"/>
                    </a:lnTo>
                    <a:lnTo>
                      <a:pt x="66" y="109"/>
                    </a:lnTo>
                    <a:lnTo>
                      <a:pt x="63" y="104"/>
                    </a:lnTo>
                    <a:lnTo>
                      <a:pt x="61" y="99"/>
                    </a:lnTo>
                    <a:lnTo>
                      <a:pt x="58" y="94"/>
                    </a:lnTo>
                    <a:lnTo>
                      <a:pt x="54" y="89"/>
                    </a:lnTo>
                    <a:lnTo>
                      <a:pt x="51" y="84"/>
                    </a:lnTo>
                    <a:lnTo>
                      <a:pt x="48" y="79"/>
                    </a:lnTo>
                    <a:lnTo>
                      <a:pt x="46" y="75"/>
                    </a:lnTo>
                    <a:lnTo>
                      <a:pt x="42" y="70"/>
                    </a:lnTo>
                    <a:lnTo>
                      <a:pt x="40" y="66"/>
                    </a:lnTo>
                    <a:lnTo>
                      <a:pt x="38" y="61"/>
                    </a:lnTo>
                    <a:lnTo>
                      <a:pt x="35" y="57"/>
                    </a:lnTo>
                    <a:lnTo>
                      <a:pt x="32" y="53"/>
                    </a:lnTo>
                    <a:lnTo>
                      <a:pt x="30" y="49"/>
                    </a:lnTo>
                    <a:lnTo>
                      <a:pt x="27" y="45"/>
                    </a:lnTo>
                    <a:lnTo>
                      <a:pt x="25" y="41"/>
                    </a:lnTo>
                    <a:lnTo>
                      <a:pt x="22" y="37"/>
                    </a:lnTo>
                    <a:lnTo>
                      <a:pt x="21" y="34"/>
                    </a:lnTo>
                    <a:lnTo>
                      <a:pt x="19" y="31"/>
                    </a:lnTo>
                    <a:lnTo>
                      <a:pt x="17" y="28"/>
                    </a:lnTo>
                    <a:lnTo>
                      <a:pt x="15" y="24"/>
                    </a:lnTo>
                    <a:lnTo>
                      <a:pt x="12" y="21"/>
                    </a:lnTo>
                    <a:lnTo>
                      <a:pt x="10" y="18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6" y="12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4" name="Freeform 9"/>
              <p:cNvSpPr>
                <a:spLocks/>
              </p:cNvSpPr>
              <p:nvPr/>
            </p:nvSpPr>
            <p:spPr bwMode="auto">
              <a:xfrm>
                <a:off x="1388" y="1212"/>
                <a:ext cx="88" cy="386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29" y="6"/>
                  </a:cxn>
                  <a:cxn ang="0">
                    <a:pos x="31" y="13"/>
                  </a:cxn>
                  <a:cxn ang="0">
                    <a:pos x="33" y="22"/>
                  </a:cxn>
                  <a:cxn ang="0">
                    <a:pos x="35" y="33"/>
                  </a:cxn>
                  <a:cxn ang="0">
                    <a:pos x="38" y="45"/>
                  </a:cxn>
                  <a:cxn ang="0">
                    <a:pos x="42" y="60"/>
                  </a:cxn>
                  <a:cxn ang="0">
                    <a:pos x="45" y="75"/>
                  </a:cxn>
                  <a:cxn ang="0">
                    <a:pos x="50" y="91"/>
                  </a:cxn>
                  <a:cxn ang="0">
                    <a:pos x="54" y="109"/>
                  </a:cxn>
                  <a:cxn ang="0">
                    <a:pos x="57" y="127"/>
                  </a:cxn>
                  <a:cxn ang="0">
                    <a:pos x="61" y="146"/>
                  </a:cxn>
                  <a:cxn ang="0">
                    <a:pos x="65" y="165"/>
                  </a:cxn>
                  <a:cxn ang="0">
                    <a:pos x="69" y="184"/>
                  </a:cxn>
                  <a:cxn ang="0">
                    <a:pos x="73" y="204"/>
                  </a:cxn>
                  <a:cxn ang="0">
                    <a:pos x="76" y="223"/>
                  </a:cxn>
                  <a:cxn ang="0">
                    <a:pos x="79" y="242"/>
                  </a:cxn>
                  <a:cxn ang="0">
                    <a:pos x="82" y="259"/>
                  </a:cxn>
                  <a:cxn ang="0">
                    <a:pos x="84" y="278"/>
                  </a:cxn>
                  <a:cxn ang="0">
                    <a:pos x="86" y="294"/>
                  </a:cxn>
                  <a:cxn ang="0">
                    <a:pos x="88" y="309"/>
                  </a:cxn>
                  <a:cxn ang="0">
                    <a:pos x="88" y="322"/>
                  </a:cxn>
                  <a:cxn ang="0">
                    <a:pos x="88" y="335"/>
                  </a:cxn>
                  <a:cxn ang="0">
                    <a:pos x="87" y="346"/>
                  </a:cxn>
                  <a:cxn ang="0">
                    <a:pos x="86" y="355"/>
                  </a:cxn>
                  <a:cxn ang="0">
                    <a:pos x="85" y="364"/>
                  </a:cxn>
                  <a:cxn ang="0">
                    <a:pos x="82" y="371"/>
                  </a:cxn>
                  <a:cxn ang="0">
                    <a:pos x="79" y="378"/>
                  </a:cxn>
                  <a:cxn ang="0">
                    <a:pos x="73" y="384"/>
                  </a:cxn>
                  <a:cxn ang="0">
                    <a:pos x="66" y="385"/>
                  </a:cxn>
                  <a:cxn ang="0">
                    <a:pos x="59" y="380"/>
                  </a:cxn>
                  <a:cxn ang="0">
                    <a:pos x="52" y="372"/>
                  </a:cxn>
                  <a:cxn ang="0">
                    <a:pos x="49" y="366"/>
                  </a:cxn>
                  <a:cxn ang="0">
                    <a:pos x="44" y="357"/>
                  </a:cxn>
                  <a:cxn ang="0">
                    <a:pos x="40" y="348"/>
                  </a:cxn>
                  <a:cxn ang="0">
                    <a:pos x="36" y="337"/>
                  </a:cxn>
                  <a:cxn ang="0">
                    <a:pos x="33" y="326"/>
                  </a:cxn>
                  <a:cxn ang="0">
                    <a:pos x="30" y="313"/>
                  </a:cxn>
                  <a:cxn ang="0">
                    <a:pos x="26" y="297"/>
                  </a:cxn>
                  <a:cxn ang="0">
                    <a:pos x="23" y="281"/>
                  </a:cxn>
                  <a:cxn ang="0">
                    <a:pos x="20" y="265"/>
                  </a:cxn>
                  <a:cxn ang="0">
                    <a:pos x="17" y="247"/>
                  </a:cxn>
                  <a:cxn ang="0">
                    <a:pos x="15" y="228"/>
                  </a:cxn>
                  <a:cxn ang="0">
                    <a:pos x="13" y="210"/>
                  </a:cxn>
                  <a:cxn ang="0">
                    <a:pos x="11" y="190"/>
                  </a:cxn>
                  <a:cxn ang="0">
                    <a:pos x="9" y="171"/>
                  </a:cxn>
                  <a:cxn ang="0">
                    <a:pos x="8" y="152"/>
                  </a:cxn>
                  <a:cxn ang="0">
                    <a:pos x="6" y="133"/>
                  </a:cxn>
                  <a:cxn ang="0">
                    <a:pos x="5" y="115"/>
                  </a:cxn>
                  <a:cxn ang="0">
                    <a:pos x="4" y="97"/>
                  </a:cxn>
                  <a:cxn ang="0">
                    <a:pos x="3" y="81"/>
                  </a:cxn>
                  <a:cxn ang="0">
                    <a:pos x="2" y="64"/>
                  </a:cxn>
                  <a:cxn ang="0">
                    <a:pos x="1" y="50"/>
                  </a:cxn>
                  <a:cxn ang="0">
                    <a:pos x="1" y="37"/>
                  </a:cxn>
                  <a:cxn ang="0">
                    <a:pos x="0" y="26"/>
                  </a:cxn>
                  <a:cxn ang="0">
                    <a:pos x="0" y="16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0" y="1"/>
                  </a:cxn>
                </a:cxnLst>
                <a:rect l="0" t="0" r="r" b="b"/>
                <a:pathLst>
                  <a:path w="88" h="386">
                    <a:moveTo>
                      <a:pt x="28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9" y="5"/>
                    </a:lnTo>
                    <a:lnTo>
                      <a:pt x="29" y="6"/>
                    </a:lnTo>
                    <a:lnTo>
                      <a:pt x="30" y="8"/>
                    </a:lnTo>
                    <a:lnTo>
                      <a:pt x="30" y="10"/>
                    </a:lnTo>
                    <a:lnTo>
                      <a:pt x="31" y="13"/>
                    </a:lnTo>
                    <a:lnTo>
                      <a:pt x="31" y="15"/>
                    </a:lnTo>
                    <a:lnTo>
                      <a:pt x="33" y="19"/>
                    </a:lnTo>
                    <a:lnTo>
                      <a:pt x="33" y="22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5" y="33"/>
                    </a:lnTo>
                    <a:lnTo>
                      <a:pt x="36" y="37"/>
                    </a:lnTo>
                    <a:lnTo>
                      <a:pt x="37" y="41"/>
                    </a:lnTo>
                    <a:lnTo>
                      <a:pt x="38" y="45"/>
                    </a:lnTo>
                    <a:lnTo>
                      <a:pt x="39" y="50"/>
                    </a:lnTo>
                    <a:lnTo>
                      <a:pt x="41" y="54"/>
                    </a:lnTo>
                    <a:lnTo>
                      <a:pt x="42" y="60"/>
                    </a:lnTo>
                    <a:lnTo>
                      <a:pt x="43" y="64"/>
                    </a:lnTo>
                    <a:lnTo>
                      <a:pt x="44" y="70"/>
                    </a:lnTo>
                    <a:lnTo>
                      <a:pt x="45" y="75"/>
                    </a:lnTo>
                    <a:lnTo>
                      <a:pt x="47" y="80"/>
                    </a:lnTo>
                    <a:lnTo>
                      <a:pt x="48" y="85"/>
                    </a:lnTo>
                    <a:lnTo>
                      <a:pt x="50" y="91"/>
                    </a:lnTo>
                    <a:lnTo>
                      <a:pt x="51" y="97"/>
                    </a:lnTo>
                    <a:lnTo>
                      <a:pt x="52" y="103"/>
                    </a:lnTo>
                    <a:lnTo>
                      <a:pt x="54" y="109"/>
                    </a:lnTo>
                    <a:lnTo>
                      <a:pt x="55" y="115"/>
                    </a:lnTo>
                    <a:lnTo>
                      <a:pt x="56" y="121"/>
                    </a:lnTo>
                    <a:lnTo>
                      <a:pt x="57" y="127"/>
                    </a:lnTo>
                    <a:lnTo>
                      <a:pt x="58" y="134"/>
                    </a:lnTo>
                    <a:lnTo>
                      <a:pt x="60" y="140"/>
                    </a:lnTo>
                    <a:lnTo>
                      <a:pt x="61" y="146"/>
                    </a:lnTo>
                    <a:lnTo>
                      <a:pt x="62" y="153"/>
                    </a:lnTo>
                    <a:lnTo>
                      <a:pt x="64" y="159"/>
                    </a:lnTo>
                    <a:lnTo>
                      <a:pt x="65" y="165"/>
                    </a:lnTo>
                    <a:lnTo>
                      <a:pt x="66" y="172"/>
                    </a:lnTo>
                    <a:lnTo>
                      <a:pt x="68" y="179"/>
                    </a:lnTo>
                    <a:lnTo>
                      <a:pt x="69" y="184"/>
                    </a:lnTo>
                    <a:lnTo>
                      <a:pt x="71" y="191"/>
                    </a:lnTo>
                    <a:lnTo>
                      <a:pt x="72" y="198"/>
                    </a:lnTo>
                    <a:lnTo>
                      <a:pt x="73" y="204"/>
                    </a:lnTo>
                    <a:lnTo>
                      <a:pt x="73" y="210"/>
                    </a:lnTo>
                    <a:lnTo>
                      <a:pt x="75" y="217"/>
                    </a:lnTo>
                    <a:lnTo>
                      <a:pt x="76" y="223"/>
                    </a:lnTo>
                    <a:lnTo>
                      <a:pt x="77" y="230"/>
                    </a:lnTo>
                    <a:lnTo>
                      <a:pt x="78" y="236"/>
                    </a:lnTo>
                    <a:lnTo>
                      <a:pt x="79" y="242"/>
                    </a:lnTo>
                    <a:lnTo>
                      <a:pt x="80" y="248"/>
                    </a:lnTo>
                    <a:lnTo>
                      <a:pt x="81" y="254"/>
                    </a:lnTo>
                    <a:lnTo>
                      <a:pt x="82" y="259"/>
                    </a:lnTo>
                    <a:lnTo>
                      <a:pt x="83" y="266"/>
                    </a:lnTo>
                    <a:lnTo>
                      <a:pt x="83" y="272"/>
                    </a:lnTo>
                    <a:lnTo>
                      <a:pt x="84" y="278"/>
                    </a:lnTo>
                    <a:lnTo>
                      <a:pt x="85" y="282"/>
                    </a:lnTo>
                    <a:lnTo>
                      <a:pt x="86" y="288"/>
                    </a:lnTo>
                    <a:lnTo>
                      <a:pt x="86" y="294"/>
                    </a:lnTo>
                    <a:lnTo>
                      <a:pt x="87" y="299"/>
                    </a:lnTo>
                    <a:lnTo>
                      <a:pt x="87" y="304"/>
                    </a:lnTo>
                    <a:lnTo>
                      <a:pt x="88" y="309"/>
                    </a:lnTo>
                    <a:lnTo>
                      <a:pt x="88" y="314"/>
                    </a:lnTo>
                    <a:lnTo>
                      <a:pt x="88" y="318"/>
                    </a:lnTo>
                    <a:lnTo>
                      <a:pt x="88" y="322"/>
                    </a:lnTo>
                    <a:lnTo>
                      <a:pt x="88" y="327"/>
                    </a:lnTo>
                    <a:lnTo>
                      <a:pt x="88" y="331"/>
                    </a:lnTo>
                    <a:lnTo>
                      <a:pt x="88" y="335"/>
                    </a:lnTo>
                    <a:lnTo>
                      <a:pt x="88" y="338"/>
                    </a:lnTo>
                    <a:lnTo>
                      <a:pt x="88" y="343"/>
                    </a:lnTo>
                    <a:lnTo>
                      <a:pt x="87" y="346"/>
                    </a:lnTo>
                    <a:lnTo>
                      <a:pt x="87" y="350"/>
                    </a:lnTo>
                    <a:lnTo>
                      <a:pt x="86" y="353"/>
                    </a:lnTo>
                    <a:lnTo>
                      <a:pt x="86" y="355"/>
                    </a:lnTo>
                    <a:lnTo>
                      <a:pt x="86" y="358"/>
                    </a:lnTo>
                    <a:lnTo>
                      <a:pt x="85" y="361"/>
                    </a:lnTo>
                    <a:lnTo>
                      <a:pt x="85" y="364"/>
                    </a:lnTo>
                    <a:lnTo>
                      <a:pt x="84" y="367"/>
                    </a:lnTo>
                    <a:lnTo>
                      <a:pt x="83" y="369"/>
                    </a:lnTo>
                    <a:lnTo>
                      <a:pt x="82" y="371"/>
                    </a:lnTo>
                    <a:lnTo>
                      <a:pt x="82" y="373"/>
                    </a:lnTo>
                    <a:lnTo>
                      <a:pt x="81" y="375"/>
                    </a:lnTo>
                    <a:lnTo>
                      <a:pt x="79" y="378"/>
                    </a:lnTo>
                    <a:lnTo>
                      <a:pt x="77" y="381"/>
                    </a:lnTo>
                    <a:lnTo>
                      <a:pt x="75" y="383"/>
                    </a:lnTo>
                    <a:lnTo>
                      <a:pt x="73" y="384"/>
                    </a:lnTo>
                    <a:lnTo>
                      <a:pt x="72" y="385"/>
                    </a:lnTo>
                    <a:lnTo>
                      <a:pt x="69" y="386"/>
                    </a:lnTo>
                    <a:lnTo>
                      <a:pt x="66" y="385"/>
                    </a:lnTo>
                    <a:lnTo>
                      <a:pt x="64" y="384"/>
                    </a:lnTo>
                    <a:lnTo>
                      <a:pt x="61" y="382"/>
                    </a:lnTo>
                    <a:lnTo>
                      <a:pt x="59" y="380"/>
                    </a:lnTo>
                    <a:lnTo>
                      <a:pt x="56" y="377"/>
                    </a:lnTo>
                    <a:lnTo>
                      <a:pt x="54" y="374"/>
                    </a:lnTo>
                    <a:lnTo>
                      <a:pt x="52" y="372"/>
                    </a:lnTo>
                    <a:lnTo>
                      <a:pt x="51" y="370"/>
                    </a:lnTo>
                    <a:lnTo>
                      <a:pt x="50" y="368"/>
                    </a:lnTo>
                    <a:lnTo>
                      <a:pt x="49" y="366"/>
                    </a:lnTo>
                    <a:lnTo>
                      <a:pt x="47" y="363"/>
                    </a:lnTo>
                    <a:lnTo>
                      <a:pt x="46" y="360"/>
                    </a:lnTo>
                    <a:lnTo>
                      <a:pt x="44" y="357"/>
                    </a:lnTo>
                    <a:lnTo>
                      <a:pt x="43" y="355"/>
                    </a:lnTo>
                    <a:lnTo>
                      <a:pt x="42" y="352"/>
                    </a:lnTo>
                    <a:lnTo>
                      <a:pt x="40" y="348"/>
                    </a:lnTo>
                    <a:lnTo>
                      <a:pt x="39" y="344"/>
                    </a:lnTo>
                    <a:lnTo>
                      <a:pt x="38" y="341"/>
                    </a:lnTo>
                    <a:lnTo>
                      <a:pt x="36" y="337"/>
                    </a:lnTo>
                    <a:lnTo>
                      <a:pt x="35" y="334"/>
                    </a:lnTo>
                    <a:lnTo>
                      <a:pt x="34" y="330"/>
                    </a:lnTo>
                    <a:lnTo>
                      <a:pt x="33" y="326"/>
                    </a:lnTo>
                    <a:lnTo>
                      <a:pt x="32" y="321"/>
                    </a:lnTo>
                    <a:lnTo>
                      <a:pt x="31" y="317"/>
                    </a:lnTo>
                    <a:lnTo>
                      <a:pt x="30" y="313"/>
                    </a:lnTo>
                    <a:lnTo>
                      <a:pt x="29" y="308"/>
                    </a:lnTo>
                    <a:lnTo>
                      <a:pt x="27" y="303"/>
                    </a:lnTo>
                    <a:lnTo>
                      <a:pt x="26" y="297"/>
                    </a:lnTo>
                    <a:lnTo>
                      <a:pt x="25" y="293"/>
                    </a:lnTo>
                    <a:lnTo>
                      <a:pt x="24" y="287"/>
                    </a:lnTo>
                    <a:lnTo>
                      <a:pt x="23" y="281"/>
                    </a:lnTo>
                    <a:lnTo>
                      <a:pt x="22" y="277"/>
                    </a:lnTo>
                    <a:lnTo>
                      <a:pt x="21" y="271"/>
                    </a:lnTo>
                    <a:lnTo>
                      <a:pt x="20" y="265"/>
                    </a:lnTo>
                    <a:lnTo>
                      <a:pt x="19" y="258"/>
                    </a:lnTo>
                    <a:lnTo>
                      <a:pt x="18" y="253"/>
                    </a:lnTo>
                    <a:lnTo>
                      <a:pt x="17" y="247"/>
                    </a:lnTo>
                    <a:lnTo>
                      <a:pt x="17" y="241"/>
                    </a:lnTo>
                    <a:lnTo>
                      <a:pt x="15" y="235"/>
                    </a:lnTo>
                    <a:lnTo>
                      <a:pt x="15" y="228"/>
                    </a:lnTo>
                    <a:lnTo>
                      <a:pt x="15" y="222"/>
                    </a:lnTo>
                    <a:lnTo>
                      <a:pt x="15" y="216"/>
                    </a:lnTo>
                    <a:lnTo>
                      <a:pt x="13" y="210"/>
                    </a:lnTo>
                    <a:lnTo>
                      <a:pt x="13" y="203"/>
                    </a:lnTo>
                    <a:lnTo>
                      <a:pt x="12" y="197"/>
                    </a:lnTo>
                    <a:lnTo>
                      <a:pt x="11" y="190"/>
                    </a:lnTo>
                    <a:lnTo>
                      <a:pt x="10" y="184"/>
                    </a:lnTo>
                    <a:lnTo>
                      <a:pt x="10" y="178"/>
                    </a:lnTo>
                    <a:lnTo>
                      <a:pt x="9" y="171"/>
                    </a:lnTo>
                    <a:lnTo>
                      <a:pt x="9" y="165"/>
                    </a:lnTo>
                    <a:lnTo>
                      <a:pt x="8" y="159"/>
                    </a:lnTo>
                    <a:lnTo>
                      <a:pt x="8" y="152"/>
                    </a:lnTo>
                    <a:lnTo>
                      <a:pt x="7" y="146"/>
                    </a:lnTo>
                    <a:lnTo>
                      <a:pt x="7" y="140"/>
                    </a:lnTo>
                    <a:lnTo>
                      <a:pt x="6" y="133"/>
                    </a:lnTo>
                    <a:lnTo>
                      <a:pt x="6" y="127"/>
                    </a:lnTo>
                    <a:lnTo>
                      <a:pt x="5" y="121"/>
                    </a:lnTo>
                    <a:lnTo>
                      <a:pt x="5" y="115"/>
                    </a:lnTo>
                    <a:lnTo>
                      <a:pt x="4" y="109"/>
                    </a:lnTo>
                    <a:lnTo>
                      <a:pt x="4" y="103"/>
                    </a:lnTo>
                    <a:lnTo>
                      <a:pt x="4" y="97"/>
                    </a:lnTo>
                    <a:lnTo>
                      <a:pt x="3" y="92"/>
                    </a:lnTo>
                    <a:lnTo>
                      <a:pt x="3" y="86"/>
                    </a:lnTo>
                    <a:lnTo>
                      <a:pt x="3" y="81"/>
                    </a:lnTo>
                    <a:lnTo>
                      <a:pt x="2" y="75"/>
                    </a:lnTo>
                    <a:lnTo>
                      <a:pt x="2" y="70"/>
                    </a:lnTo>
                    <a:lnTo>
                      <a:pt x="2" y="64"/>
                    </a:lnTo>
                    <a:lnTo>
                      <a:pt x="1" y="60"/>
                    </a:lnTo>
                    <a:lnTo>
                      <a:pt x="1" y="55"/>
                    </a:lnTo>
                    <a:lnTo>
                      <a:pt x="1" y="50"/>
                    </a:lnTo>
                    <a:lnTo>
                      <a:pt x="1" y="45"/>
                    </a:lnTo>
                    <a:lnTo>
                      <a:pt x="1" y="42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5" name="Freeform 10"/>
              <p:cNvSpPr>
                <a:spLocks/>
              </p:cNvSpPr>
              <p:nvPr/>
            </p:nvSpPr>
            <p:spPr bwMode="auto">
              <a:xfrm>
                <a:off x="1397" y="1217"/>
                <a:ext cx="216" cy="292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36" y="12"/>
                  </a:cxn>
                  <a:cxn ang="0">
                    <a:pos x="41" y="18"/>
                  </a:cxn>
                  <a:cxn ang="0">
                    <a:pos x="47" y="25"/>
                  </a:cxn>
                  <a:cxn ang="0">
                    <a:pos x="54" y="33"/>
                  </a:cxn>
                  <a:cxn ang="0">
                    <a:pos x="62" y="42"/>
                  </a:cxn>
                  <a:cxn ang="0">
                    <a:pos x="70" y="53"/>
                  </a:cxn>
                  <a:cxn ang="0">
                    <a:pos x="79" y="64"/>
                  </a:cxn>
                  <a:cxn ang="0">
                    <a:pos x="88" y="76"/>
                  </a:cxn>
                  <a:cxn ang="0">
                    <a:pos x="99" y="88"/>
                  </a:cxn>
                  <a:cxn ang="0">
                    <a:pos x="108" y="100"/>
                  </a:cxn>
                  <a:cxn ang="0">
                    <a:pos x="119" y="114"/>
                  </a:cxn>
                  <a:cxn ang="0">
                    <a:pos x="128" y="127"/>
                  </a:cxn>
                  <a:cxn ang="0">
                    <a:pos x="139" y="140"/>
                  </a:cxn>
                  <a:cxn ang="0">
                    <a:pos x="148" y="154"/>
                  </a:cxn>
                  <a:cxn ang="0">
                    <a:pos x="158" y="167"/>
                  </a:cxn>
                  <a:cxn ang="0">
                    <a:pos x="167" y="179"/>
                  </a:cxn>
                  <a:cxn ang="0">
                    <a:pos x="176" y="193"/>
                  </a:cxn>
                  <a:cxn ang="0">
                    <a:pos x="183" y="205"/>
                  </a:cxn>
                  <a:cxn ang="0">
                    <a:pos x="191" y="216"/>
                  </a:cxn>
                  <a:cxn ang="0">
                    <a:pos x="197" y="228"/>
                  </a:cxn>
                  <a:cxn ang="0">
                    <a:pos x="202" y="237"/>
                  </a:cxn>
                  <a:cxn ang="0">
                    <a:pos x="206" y="247"/>
                  </a:cxn>
                  <a:cxn ang="0">
                    <a:pos x="210" y="255"/>
                  </a:cxn>
                  <a:cxn ang="0">
                    <a:pos x="213" y="263"/>
                  </a:cxn>
                  <a:cxn ang="0">
                    <a:pos x="215" y="271"/>
                  </a:cxn>
                  <a:cxn ang="0">
                    <a:pos x="216" y="276"/>
                  </a:cxn>
                  <a:cxn ang="0">
                    <a:pos x="216" y="282"/>
                  </a:cxn>
                  <a:cxn ang="0">
                    <a:pos x="215" y="290"/>
                  </a:cxn>
                  <a:cxn ang="0">
                    <a:pos x="210" y="292"/>
                  </a:cxn>
                  <a:cxn ang="0">
                    <a:pos x="203" y="292"/>
                  </a:cxn>
                  <a:cxn ang="0">
                    <a:pos x="194" y="287"/>
                  </a:cxn>
                  <a:cxn ang="0">
                    <a:pos x="188" y="282"/>
                  </a:cxn>
                  <a:cxn ang="0">
                    <a:pos x="181" y="277"/>
                  </a:cxn>
                  <a:cxn ang="0">
                    <a:pos x="175" y="270"/>
                  </a:cxn>
                  <a:cxn ang="0">
                    <a:pos x="167" y="262"/>
                  </a:cxn>
                  <a:cxn ang="0">
                    <a:pos x="160" y="253"/>
                  </a:cxn>
                  <a:cxn ang="0">
                    <a:pos x="151" y="242"/>
                  </a:cxn>
                  <a:cxn ang="0">
                    <a:pos x="141" y="230"/>
                  </a:cxn>
                  <a:cxn ang="0">
                    <a:pos x="133" y="217"/>
                  </a:cxn>
                  <a:cxn ang="0">
                    <a:pos x="123" y="203"/>
                  </a:cxn>
                  <a:cxn ang="0">
                    <a:pos x="114" y="188"/>
                  </a:cxn>
                  <a:cxn ang="0">
                    <a:pos x="103" y="174"/>
                  </a:cxn>
                  <a:cxn ang="0">
                    <a:pos x="94" y="157"/>
                  </a:cxn>
                  <a:cxn ang="0">
                    <a:pos x="84" y="142"/>
                  </a:cxn>
                  <a:cxn ang="0">
                    <a:pos x="75" y="126"/>
                  </a:cxn>
                  <a:cxn ang="0">
                    <a:pos x="65" y="111"/>
                  </a:cxn>
                  <a:cxn ang="0">
                    <a:pos x="56" y="97"/>
                  </a:cxn>
                  <a:cxn ang="0">
                    <a:pos x="47" y="81"/>
                  </a:cxn>
                  <a:cxn ang="0">
                    <a:pos x="39" y="67"/>
                  </a:cxn>
                  <a:cxn ang="0">
                    <a:pos x="31" y="54"/>
                  </a:cxn>
                  <a:cxn ang="0">
                    <a:pos x="25" y="42"/>
                  </a:cxn>
                  <a:cxn ang="0">
                    <a:pos x="18" y="31"/>
                  </a:cxn>
                  <a:cxn ang="0">
                    <a:pos x="12" y="21"/>
                  </a:cxn>
                  <a:cxn ang="0">
                    <a:pos x="7" y="13"/>
                  </a:cxn>
                  <a:cxn ang="0">
                    <a:pos x="5" y="7"/>
                  </a:cxn>
                  <a:cxn ang="0">
                    <a:pos x="0" y="0"/>
                  </a:cxn>
                  <a:cxn ang="0">
                    <a:pos x="29" y="3"/>
                  </a:cxn>
                </a:cxnLst>
                <a:rect l="0" t="0" r="r" b="b"/>
                <a:pathLst>
                  <a:path w="216" h="292">
                    <a:moveTo>
                      <a:pt x="29" y="3"/>
                    </a:moveTo>
                    <a:lnTo>
                      <a:pt x="30" y="4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5" y="10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1" y="18"/>
                    </a:lnTo>
                    <a:lnTo>
                      <a:pt x="43" y="20"/>
                    </a:lnTo>
                    <a:lnTo>
                      <a:pt x="45" y="22"/>
                    </a:lnTo>
                    <a:lnTo>
                      <a:pt x="47" y="25"/>
                    </a:lnTo>
                    <a:lnTo>
                      <a:pt x="49" y="27"/>
                    </a:lnTo>
                    <a:lnTo>
                      <a:pt x="51" y="30"/>
                    </a:lnTo>
                    <a:lnTo>
                      <a:pt x="54" y="33"/>
                    </a:lnTo>
                    <a:lnTo>
                      <a:pt x="57" y="37"/>
                    </a:lnTo>
                    <a:lnTo>
                      <a:pt x="59" y="39"/>
                    </a:lnTo>
                    <a:lnTo>
                      <a:pt x="62" y="42"/>
                    </a:lnTo>
                    <a:lnTo>
                      <a:pt x="64" y="46"/>
                    </a:lnTo>
                    <a:lnTo>
                      <a:pt x="67" y="49"/>
                    </a:lnTo>
                    <a:lnTo>
                      <a:pt x="70" y="53"/>
                    </a:lnTo>
                    <a:lnTo>
                      <a:pt x="73" y="57"/>
                    </a:lnTo>
                    <a:lnTo>
                      <a:pt x="76" y="59"/>
                    </a:lnTo>
                    <a:lnTo>
                      <a:pt x="79" y="64"/>
                    </a:lnTo>
                    <a:lnTo>
                      <a:pt x="83" y="68"/>
                    </a:lnTo>
                    <a:lnTo>
                      <a:pt x="85" y="72"/>
                    </a:lnTo>
                    <a:lnTo>
                      <a:pt x="88" y="76"/>
                    </a:lnTo>
                    <a:lnTo>
                      <a:pt x="92" y="80"/>
                    </a:lnTo>
                    <a:lnTo>
                      <a:pt x="95" y="84"/>
                    </a:lnTo>
                    <a:lnTo>
                      <a:pt x="99" y="88"/>
                    </a:lnTo>
                    <a:lnTo>
                      <a:pt x="102" y="92"/>
                    </a:lnTo>
                    <a:lnTo>
                      <a:pt x="105" y="97"/>
                    </a:lnTo>
                    <a:lnTo>
                      <a:pt x="108" y="100"/>
                    </a:lnTo>
                    <a:lnTo>
                      <a:pt x="112" y="105"/>
                    </a:lnTo>
                    <a:lnTo>
                      <a:pt x="115" y="109"/>
                    </a:lnTo>
                    <a:lnTo>
                      <a:pt x="119" y="114"/>
                    </a:lnTo>
                    <a:lnTo>
                      <a:pt x="121" y="118"/>
                    </a:lnTo>
                    <a:lnTo>
                      <a:pt x="125" y="122"/>
                    </a:lnTo>
                    <a:lnTo>
                      <a:pt x="128" y="127"/>
                    </a:lnTo>
                    <a:lnTo>
                      <a:pt x="132" y="132"/>
                    </a:lnTo>
                    <a:lnTo>
                      <a:pt x="135" y="136"/>
                    </a:lnTo>
                    <a:lnTo>
                      <a:pt x="139" y="140"/>
                    </a:lnTo>
                    <a:lnTo>
                      <a:pt x="141" y="145"/>
                    </a:lnTo>
                    <a:lnTo>
                      <a:pt x="145" y="150"/>
                    </a:lnTo>
                    <a:lnTo>
                      <a:pt x="148" y="154"/>
                    </a:lnTo>
                    <a:lnTo>
                      <a:pt x="151" y="158"/>
                    </a:lnTo>
                    <a:lnTo>
                      <a:pt x="155" y="162"/>
                    </a:lnTo>
                    <a:lnTo>
                      <a:pt x="158" y="167"/>
                    </a:lnTo>
                    <a:lnTo>
                      <a:pt x="160" y="171"/>
                    </a:lnTo>
                    <a:lnTo>
                      <a:pt x="164" y="175"/>
                    </a:lnTo>
                    <a:lnTo>
                      <a:pt x="167" y="179"/>
                    </a:lnTo>
                    <a:lnTo>
                      <a:pt x="170" y="184"/>
                    </a:lnTo>
                    <a:lnTo>
                      <a:pt x="173" y="188"/>
                    </a:lnTo>
                    <a:lnTo>
                      <a:pt x="176" y="193"/>
                    </a:lnTo>
                    <a:lnTo>
                      <a:pt x="179" y="196"/>
                    </a:lnTo>
                    <a:lnTo>
                      <a:pt x="181" y="201"/>
                    </a:lnTo>
                    <a:lnTo>
                      <a:pt x="183" y="205"/>
                    </a:lnTo>
                    <a:lnTo>
                      <a:pt x="186" y="209"/>
                    </a:lnTo>
                    <a:lnTo>
                      <a:pt x="188" y="213"/>
                    </a:lnTo>
                    <a:lnTo>
                      <a:pt x="191" y="216"/>
                    </a:lnTo>
                    <a:lnTo>
                      <a:pt x="193" y="220"/>
                    </a:lnTo>
                    <a:lnTo>
                      <a:pt x="195" y="224"/>
                    </a:lnTo>
                    <a:lnTo>
                      <a:pt x="197" y="228"/>
                    </a:lnTo>
                    <a:lnTo>
                      <a:pt x="198" y="231"/>
                    </a:lnTo>
                    <a:lnTo>
                      <a:pt x="200" y="234"/>
                    </a:lnTo>
                    <a:lnTo>
                      <a:pt x="202" y="237"/>
                    </a:lnTo>
                    <a:lnTo>
                      <a:pt x="203" y="240"/>
                    </a:lnTo>
                    <a:lnTo>
                      <a:pt x="205" y="244"/>
                    </a:lnTo>
                    <a:lnTo>
                      <a:pt x="206" y="247"/>
                    </a:lnTo>
                    <a:lnTo>
                      <a:pt x="208" y="251"/>
                    </a:lnTo>
                    <a:lnTo>
                      <a:pt x="209" y="253"/>
                    </a:lnTo>
                    <a:lnTo>
                      <a:pt x="210" y="255"/>
                    </a:lnTo>
                    <a:lnTo>
                      <a:pt x="211" y="258"/>
                    </a:lnTo>
                    <a:lnTo>
                      <a:pt x="212" y="261"/>
                    </a:lnTo>
                    <a:lnTo>
                      <a:pt x="213" y="263"/>
                    </a:lnTo>
                    <a:lnTo>
                      <a:pt x="214" y="266"/>
                    </a:lnTo>
                    <a:lnTo>
                      <a:pt x="214" y="269"/>
                    </a:lnTo>
                    <a:lnTo>
                      <a:pt x="215" y="271"/>
                    </a:lnTo>
                    <a:lnTo>
                      <a:pt x="215" y="273"/>
                    </a:lnTo>
                    <a:lnTo>
                      <a:pt x="216" y="274"/>
                    </a:lnTo>
                    <a:lnTo>
                      <a:pt x="216" y="276"/>
                    </a:lnTo>
                    <a:lnTo>
                      <a:pt x="216" y="278"/>
                    </a:lnTo>
                    <a:lnTo>
                      <a:pt x="216" y="280"/>
                    </a:lnTo>
                    <a:lnTo>
                      <a:pt x="216" y="282"/>
                    </a:lnTo>
                    <a:lnTo>
                      <a:pt x="216" y="285"/>
                    </a:lnTo>
                    <a:lnTo>
                      <a:pt x="216" y="287"/>
                    </a:lnTo>
                    <a:lnTo>
                      <a:pt x="215" y="290"/>
                    </a:lnTo>
                    <a:lnTo>
                      <a:pt x="214" y="292"/>
                    </a:lnTo>
                    <a:lnTo>
                      <a:pt x="212" y="292"/>
                    </a:lnTo>
                    <a:lnTo>
                      <a:pt x="210" y="292"/>
                    </a:lnTo>
                    <a:lnTo>
                      <a:pt x="208" y="292"/>
                    </a:lnTo>
                    <a:lnTo>
                      <a:pt x="206" y="292"/>
                    </a:lnTo>
                    <a:lnTo>
                      <a:pt x="203" y="292"/>
                    </a:lnTo>
                    <a:lnTo>
                      <a:pt x="200" y="292"/>
                    </a:lnTo>
                    <a:lnTo>
                      <a:pt x="197" y="289"/>
                    </a:lnTo>
                    <a:lnTo>
                      <a:pt x="194" y="287"/>
                    </a:lnTo>
                    <a:lnTo>
                      <a:pt x="192" y="286"/>
                    </a:lnTo>
                    <a:lnTo>
                      <a:pt x="190" y="284"/>
                    </a:lnTo>
                    <a:lnTo>
                      <a:pt x="188" y="282"/>
                    </a:lnTo>
                    <a:lnTo>
                      <a:pt x="186" y="281"/>
                    </a:lnTo>
                    <a:lnTo>
                      <a:pt x="183" y="278"/>
                    </a:lnTo>
                    <a:lnTo>
                      <a:pt x="181" y="277"/>
                    </a:lnTo>
                    <a:lnTo>
                      <a:pt x="179" y="274"/>
                    </a:lnTo>
                    <a:lnTo>
                      <a:pt x="177" y="273"/>
                    </a:lnTo>
                    <a:lnTo>
                      <a:pt x="175" y="270"/>
                    </a:lnTo>
                    <a:lnTo>
                      <a:pt x="172" y="268"/>
                    </a:lnTo>
                    <a:lnTo>
                      <a:pt x="170" y="264"/>
                    </a:lnTo>
                    <a:lnTo>
                      <a:pt x="167" y="262"/>
                    </a:lnTo>
                    <a:lnTo>
                      <a:pt x="164" y="259"/>
                    </a:lnTo>
                    <a:lnTo>
                      <a:pt x="162" y="255"/>
                    </a:lnTo>
                    <a:lnTo>
                      <a:pt x="160" y="253"/>
                    </a:lnTo>
                    <a:lnTo>
                      <a:pt x="157" y="250"/>
                    </a:lnTo>
                    <a:lnTo>
                      <a:pt x="154" y="246"/>
                    </a:lnTo>
                    <a:lnTo>
                      <a:pt x="151" y="242"/>
                    </a:lnTo>
                    <a:lnTo>
                      <a:pt x="148" y="237"/>
                    </a:lnTo>
                    <a:lnTo>
                      <a:pt x="145" y="234"/>
                    </a:lnTo>
                    <a:lnTo>
                      <a:pt x="141" y="230"/>
                    </a:lnTo>
                    <a:lnTo>
                      <a:pt x="139" y="225"/>
                    </a:lnTo>
                    <a:lnTo>
                      <a:pt x="136" y="221"/>
                    </a:lnTo>
                    <a:lnTo>
                      <a:pt x="133" y="217"/>
                    </a:lnTo>
                    <a:lnTo>
                      <a:pt x="130" y="212"/>
                    </a:lnTo>
                    <a:lnTo>
                      <a:pt x="126" y="208"/>
                    </a:lnTo>
                    <a:lnTo>
                      <a:pt x="123" y="203"/>
                    </a:lnTo>
                    <a:lnTo>
                      <a:pt x="121" y="198"/>
                    </a:lnTo>
                    <a:lnTo>
                      <a:pt x="117" y="194"/>
                    </a:lnTo>
                    <a:lnTo>
                      <a:pt x="114" y="188"/>
                    </a:lnTo>
                    <a:lnTo>
                      <a:pt x="111" y="183"/>
                    </a:lnTo>
                    <a:lnTo>
                      <a:pt x="107" y="178"/>
                    </a:lnTo>
                    <a:lnTo>
                      <a:pt x="103" y="174"/>
                    </a:lnTo>
                    <a:lnTo>
                      <a:pt x="101" y="168"/>
                    </a:lnTo>
                    <a:lnTo>
                      <a:pt x="97" y="162"/>
                    </a:lnTo>
                    <a:lnTo>
                      <a:pt x="94" y="157"/>
                    </a:lnTo>
                    <a:lnTo>
                      <a:pt x="91" y="153"/>
                    </a:lnTo>
                    <a:lnTo>
                      <a:pt x="87" y="147"/>
                    </a:lnTo>
                    <a:lnTo>
                      <a:pt x="84" y="142"/>
                    </a:lnTo>
                    <a:lnTo>
                      <a:pt x="81" y="137"/>
                    </a:lnTo>
                    <a:lnTo>
                      <a:pt x="78" y="132"/>
                    </a:lnTo>
                    <a:lnTo>
                      <a:pt x="75" y="126"/>
                    </a:lnTo>
                    <a:lnTo>
                      <a:pt x="71" y="121"/>
                    </a:lnTo>
                    <a:lnTo>
                      <a:pt x="68" y="117"/>
                    </a:lnTo>
                    <a:lnTo>
                      <a:pt x="65" y="111"/>
                    </a:lnTo>
                    <a:lnTo>
                      <a:pt x="62" y="106"/>
                    </a:lnTo>
                    <a:lnTo>
                      <a:pt x="59" y="101"/>
                    </a:lnTo>
                    <a:lnTo>
                      <a:pt x="56" y="97"/>
                    </a:lnTo>
                    <a:lnTo>
                      <a:pt x="53" y="91"/>
                    </a:lnTo>
                    <a:lnTo>
                      <a:pt x="50" y="86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2" y="72"/>
                    </a:lnTo>
                    <a:lnTo>
                      <a:pt x="39" y="67"/>
                    </a:lnTo>
                    <a:lnTo>
                      <a:pt x="36" y="63"/>
                    </a:lnTo>
                    <a:lnTo>
                      <a:pt x="34" y="59"/>
                    </a:lnTo>
                    <a:lnTo>
                      <a:pt x="31" y="54"/>
                    </a:lnTo>
                    <a:lnTo>
                      <a:pt x="28" y="50"/>
                    </a:lnTo>
                    <a:lnTo>
                      <a:pt x="26" y="46"/>
                    </a:lnTo>
                    <a:lnTo>
                      <a:pt x="25" y="42"/>
                    </a:lnTo>
                    <a:lnTo>
                      <a:pt x="22" y="39"/>
                    </a:lnTo>
                    <a:lnTo>
                      <a:pt x="20" y="35"/>
                    </a:lnTo>
                    <a:lnTo>
                      <a:pt x="18" y="31"/>
                    </a:lnTo>
                    <a:lnTo>
                      <a:pt x="16" y="28"/>
                    </a:lnTo>
                    <a:lnTo>
                      <a:pt x="14" y="24"/>
                    </a:lnTo>
                    <a:lnTo>
                      <a:pt x="12" y="21"/>
                    </a:lnTo>
                    <a:lnTo>
                      <a:pt x="10" y="19"/>
                    </a:lnTo>
                    <a:lnTo>
                      <a:pt x="9" y="16"/>
                    </a:lnTo>
                    <a:lnTo>
                      <a:pt x="7" y="13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" y="3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6" name="Freeform 11"/>
              <p:cNvSpPr>
                <a:spLocks/>
              </p:cNvSpPr>
              <p:nvPr/>
            </p:nvSpPr>
            <p:spPr bwMode="auto">
              <a:xfrm>
                <a:off x="1468" y="1218"/>
                <a:ext cx="334" cy="148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10" y="6"/>
                  </a:cxn>
                  <a:cxn ang="0">
                    <a:pos x="17" y="11"/>
                  </a:cxn>
                  <a:cxn ang="0">
                    <a:pos x="26" y="18"/>
                  </a:cxn>
                  <a:cxn ang="0">
                    <a:pos x="35" y="23"/>
                  </a:cxn>
                  <a:cxn ang="0">
                    <a:pos x="46" y="30"/>
                  </a:cxn>
                  <a:cxn ang="0">
                    <a:pos x="58" y="38"/>
                  </a:cxn>
                  <a:cxn ang="0">
                    <a:pos x="71" y="46"/>
                  </a:cxn>
                  <a:cxn ang="0">
                    <a:pos x="85" y="55"/>
                  </a:cxn>
                  <a:cxn ang="0">
                    <a:pos x="100" y="62"/>
                  </a:cxn>
                  <a:cxn ang="0">
                    <a:pos x="114" y="72"/>
                  </a:cxn>
                  <a:cxn ang="0">
                    <a:pos x="129" y="80"/>
                  </a:cxn>
                  <a:cxn ang="0">
                    <a:pos x="146" y="89"/>
                  </a:cxn>
                  <a:cxn ang="0">
                    <a:pos x="161" y="97"/>
                  </a:cxn>
                  <a:cxn ang="0">
                    <a:pos x="177" y="106"/>
                  </a:cxn>
                  <a:cxn ang="0">
                    <a:pos x="192" y="114"/>
                  </a:cxn>
                  <a:cxn ang="0">
                    <a:pos x="207" y="120"/>
                  </a:cxn>
                  <a:cxn ang="0">
                    <a:pos x="223" y="127"/>
                  </a:cxn>
                  <a:cxn ang="0">
                    <a:pos x="237" y="134"/>
                  </a:cxn>
                  <a:cxn ang="0">
                    <a:pos x="250" y="138"/>
                  </a:cxn>
                  <a:cxn ang="0">
                    <a:pos x="262" y="141"/>
                  </a:cxn>
                  <a:cxn ang="0">
                    <a:pos x="274" y="145"/>
                  </a:cxn>
                  <a:cxn ang="0">
                    <a:pos x="284" y="147"/>
                  </a:cxn>
                  <a:cxn ang="0">
                    <a:pos x="294" y="148"/>
                  </a:cxn>
                  <a:cxn ang="0">
                    <a:pos x="302" y="148"/>
                  </a:cxn>
                  <a:cxn ang="0">
                    <a:pos x="310" y="148"/>
                  </a:cxn>
                  <a:cxn ang="0">
                    <a:pos x="317" y="146"/>
                  </a:cxn>
                  <a:cxn ang="0">
                    <a:pos x="322" y="145"/>
                  </a:cxn>
                  <a:cxn ang="0">
                    <a:pos x="330" y="139"/>
                  </a:cxn>
                  <a:cxn ang="0">
                    <a:pos x="334" y="132"/>
                  </a:cxn>
                  <a:cxn ang="0">
                    <a:pos x="331" y="123"/>
                  </a:cxn>
                  <a:cxn ang="0">
                    <a:pos x="325" y="113"/>
                  </a:cxn>
                  <a:cxn ang="0">
                    <a:pos x="320" y="107"/>
                  </a:cxn>
                  <a:cxn ang="0">
                    <a:pos x="313" y="101"/>
                  </a:cxn>
                  <a:cxn ang="0">
                    <a:pos x="305" y="96"/>
                  </a:cxn>
                  <a:cxn ang="0">
                    <a:pos x="296" y="90"/>
                  </a:cxn>
                  <a:cxn ang="0">
                    <a:pos x="285" y="84"/>
                  </a:cxn>
                  <a:cxn ang="0">
                    <a:pos x="273" y="78"/>
                  </a:cxn>
                  <a:cxn ang="0">
                    <a:pos x="260" y="72"/>
                  </a:cxn>
                  <a:cxn ang="0">
                    <a:pos x="244" y="66"/>
                  </a:cxn>
                  <a:cxn ang="0">
                    <a:pos x="228" y="59"/>
                  </a:cxn>
                  <a:cxn ang="0">
                    <a:pos x="212" y="55"/>
                  </a:cxn>
                  <a:cxn ang="0">
                    <a:pos x="195" y="49"/>
                  </a:cxn>
                  <a:cxn ang="0">
                    <a:pos x="178" y="43"/>
                  </a:cxn>
                  <a:cxn ang="0">
                    <a:pos x="160" y="38"/>
                  </a:cxn>
                  <a:cxn ang="0">
                    <a:pos x="143" y="34"/>
                  </a:cxn>
                  <a:cxn ang="0">
                    <a:pos x="125" y="29"/>
                  </a:cxn>
                  <a:cxn ang="0">
                    <a:pos x="108" y="25"/>
                  </a:cxn>
                  <a:cxn ang="0">
                    <a:pos x="91" y="20"/>
                  </a:cxn>
                  <a:cxn ang="0">
                    <a:pos x="75" y="17"/>
                  </a:cxn>
                  <a:cxn ang="0">
                    <a:pos x="61" y="13"/>
                  </a:cxn>
                  <a:cxn ang="0">
                    <a:pos x="47" y="10"/>
                  </a:cxn>
                  <a:cxn ang="0">
                    <a:pos x="34" y="7"/>
                  </a:cxn>
                  <a:cxn ang="0">
                    <a:pos x="24" y="4"/>
                  </a:cxn>
                  <a:cxn ang="0">
                    <a:pos x="14" y="2"/>
                  </a:cxn>
                  <a:cxn ang="0">
                    <a:pos x="8" y="1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34" h="148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20" y="13"/>
                    </a:lnTo>
                    <a:lnTo>
                      <a:pt x="23" y="15"/>
                    </a:lnTo>
                    <a:lnTo>
                      <a:pt x="26" y="18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35" y="23"/>
                    </a:lnTo>
                    <a:lnTo>
                      <a:pt x="39" y="25"/>
                    </a:lnTo>
                    <a:lnTo>
                      <a:pt x="42" y="27"/>
                    </a:lnTo>
                    <a:lnTo>
                      <a:pt x="46" y="30"/>
                    </a:lnTo>
                    <a:lnTo>
                      <a:pt x="50" y="33"/>
                    </a:lnTo>
                    <a:lnTo>
                      <a:pt x="54" y="36"/>
                    </a:lnTo>
                    <a:lnTo>
                      <a:pt x="58" y="38"/>
                    </a:lnTo>
                    <a:lnTo>
                      <a:pt x="62" y="40"/>
                    </a:lnTo>
                    <a:lnTo>
                      <a:pt x="67" y="43"/>
                    </a:lnTo>
                    <a:lnTo>
                      <a:pt x="71" y="46"/>
                    </a:lnTo>
                    <a:lnTo>
                      <a:pt x="75" y="48"/>
                    </a:lnTo>
                    <a:lnTo>
                      <a:pt x="80" y="51"/>
                    </a:lnTo>
                    <a:lnTo>
                      <a:pt x="85" y="55"/>
                    </a:lnTo>
                    <a:lnTo>
                      <a:pt x="90" y="58"/>
                    </a:lnTo>
                    <a:lnTo>
                      <a:pt x="94" y="59"/>
                    </a:lnTo>
                    <a:lnTo>
                      <a:pt x="100" y="62"/>
                    </a:lnTo>
                    <a:lnTo>
                      <a:pt x="105" y="65"/>
                    </a:lnTo>
                    <a:lnTo>
                      <a:pt x="109" y="69"/>
                    </a:lnTo>
                    <a:lnTo>
                      <a:pt x="114" y="72"/>
                    </a:lnTo>
                    <a:lnTo>
                      <a:pt x="120" y="75"/>
                    </a:lnTo>
                    <a:lnTo>
                      <a:pt x="125" y="77"/>
                    </a:lnTo>
                    <a:lnTo>
                      <a:pt x="129" y="80"/>
                    </a:lnTo>
                    <a:lnTo>
                      <a:pt x="135" y="83"/>
                    </a:lnTo>
                    <a:lnTo>
                      <a:pt x="140" y="86"/>
                    </a:lnTo>
                    <a:lnTo>
                      <a:pt x="146" y="89"/>
                    </a:lnTo>
                    <a:lnTo>
                      <a:pt x="151" y="92"/>
                    </a:lnTo>
                    <a:lnTo>
                      <a:pt x="156" y="95"/>
                    </a:lnTo>
                    <a:lnTo>
                      <a:pt x="161" y="97"/>
                    </a:lnTo>
                    <a:lnTo>
                      <a:pt x="166" y="100"/>
                    </a:lnTo>
                    <a:lnTo>
                      <a:pt x="172" y="103"/>
                    </a:lnTo>
                    <a:lnTo>
                      <a:pt x="177" y="106"/>
                    </a:lnTo>
                    <a:lnTo>
                      <a:pt x="182" y="108"/>
                    </a:lnTo>
                    <a:lnTo>
                      <a:pt x="186" y="111"/>
                    </a:lnTo>
                    <a:lnTo>
                      <a:pt x="192" y="114"/>
                    </a:lnTo>
                    <a:lnTo>
                      <a:pt x="197" y="116"/>
                    </a:lnTo>
                    <a:lnTo>
                      <a:pt x="203" y="118"/>
                    </a:lnTo>
                    <a:lnTo>
                      <a:pt x="207" y="120"/>
                    </a:lnTo>
                    <a:lnTo>
                      <a:pt x="213" y="123"/>
                    </a:lnTo>
                    <a:lnTo>
                      <a:pt x="217" y="125"/>
                    </a:lnTo>
                    <a:lnTo>
                      <a:pt x="223" y="127"/>
                    </a:lnTo>
                    <a:lnTo>
                      <a:pt x="227" y="129"/>
                    </a:lnTo>
                    <a:lnTo>
                      <a:pt x="232" y="132"/>
                    </a:lnTo>
                    <a:lnTo>
                      <a:pt x="237" y="134"/>
                    </a:lnTo>
                    <a:lnTo>
                      <a:pt x="241" y="135"/>
                    </a:lnTo>
                    <a:lnTo>
                      <a:pt x="245" y="136"/>
                    </a:lnTo>
                    <a:lnTo>
                      <a:pt x="250" y="138"/>
                    </a:lnTo>
                    <a:lnTo>
                      <a:pt x="254" y="139"/>
                    </a:lnTo>
                    <a:lnTo>
                      <a:pt x="259" y="140"/>
                    </a:lnTo>
                    <a:lnTo>
                      <a:pt x="262" y="141"/>
                    </a:lnTo>
                    <a:lnTo>
                      <a:pt x="266" y="143"/>
                    </a:lnTo>
                    <a:lnTo>
                      <a:pt x="270" y="143"/>
                    </a:lnTo>
                    <a:lnTo>
                      <a:pt x="274" y="145"/>
                    </a:lnTo>
                    <a:lnTo>
                      <a:pt x="278" y="145"/>
                    </a:lnTo>
                    <a:lnTo>
                      <a:pt x="281" y="146"/>
                    </a:lnTo>
                    <a:lnTo>
                      <a:pt x="284" y="147"/>
                    </a:lnTo>
                    <a:lnTo>
                      <a:pt x="287" y="147"/>
                    </a:lnTo>
                    <a:lnTo>
                      <a:pt x="291" y="148"/>
                    </a:lnTo>
                    <a:lnTo>
                      <a:pt x="294" y="148"/>
                    </a:lnTo>
                    <a:lnTo>
                      <a:pt x="297" y="148"/>
                    </a:lnTo>
                    <a:lnTo>
                      <a:pt x="300" y="148"/>
                    </a:lnTo>
                    <a:lnTo>
                      <a:pt x="302" y="148"/>
                    </a:lnTo>
                    <a:lnTo>
                      <a:pt x="305" y="148"/>
                    </a:lnTo>
                    <a:lnTo>
                      <a:pt x="307" y="148"/>
                    </a:lnTo>
                    <a:lnTo>
                      <a:pt x="310" y="148"/>
                    </a:lnTo>
                    <a:lnTo>
                      <a:pt x="312" y="147"/>
                    </a:lnTo>
                    <a:lnTo>
                      <a:pt x="315" y="147"/>
                    </a:lnTo>
                    <a:lnTo>
                      <a:pt x="317" y="146"/>
                    </a:lnTo>
                    <a:lnTo>
                      <a:pt x="319" y="146"/>
                    </a:lnTo>
                    <a:lnTo>
                      <a:pt x="320" y="145"/>
                    </a:lnTo>
                    <a:lnTo>
                      <a:pt x="322" y="145"/>
                    </a:lnTo>
                    <a:lnTo>
                      <a:pt x="325" y="143"/>
                    </a:lnTo>
                    <a:lnTo>
                      <a:pt x="328" y="141"/>
                    </a:lnTo>
                    <a:lnTo>
                      <a:pt x="330" y="139"/>
                    </a:lnTo>
                    <a:lnTo>
                      <a:pt x="332" y="137"/>
                    </a:lnTo>
                    <a:lnTo>
                      <a:pt x="333" y="135"/>
                    </a:lnTo>
                    <a:lnTo>
                      <a:pt x="334" y="132"/>
                    </a:lnTo>
                    <a:lnTo>
                      <a:pt x="333" y="129"/>
                    </a:lnTo>
                    <a:lnTo>
                      <a:pt x="333" y="126"/>
                    </a:lnTo>
                    <a:lnTo>
                      <a:pt x="331" y="123"/>
                    </a:lnTo>
                    <a:lnTo>
                      <a:pt x="330" y="119"/>
                    </a:lnTo>
                    <a:lnTo>
                      <a:pt x="328" y="116"/>
                    </a:lnTo>
                    <a:lnTo>
                      <a:pt x="325" y="113"/>
                    </a:lnTo>
                    <a:lnTo>
                      <a:pt x="323" y="111"/>
                    </a:lnTo>
                    <a:lnTo>
                      <a:pt x="321" y="109"/>
                    </a:lnTo>
                    <a:lnTo>
                      <a:pt x="320" y="107"/>
                    </a:lnTo>
                    <a:lnTo>
                      <a:pt x="318" y="105"/>
                    </a:lnTo>
                    <a:lnTo>
                      <a:pt x="316" y="103"/>
                    </a:lnTo>
                    <a:lnTo>
                      <a:pt x="313" y="101"/>
                    </a:lnTo>
                    <a:lnTo>
                      <a:pt x="311" y="99"/>
                    </a:lnTo>
                    <a:lnTo>
                      <a:pt x="308" y="97"/>
                    </a:lnTo>
                    <a:lnTo>
                      <a:pt x="305" y="96"/>
                    </a:lnTo>
                    <a:lnTo>
                      <a:pt x="302" y="94"/>
                    </a:lnTo>
                    <a:lnTo>
                      <a:pt x="299" y="92"/>
                    </a:lnTo>
                    <a:lnTo>
                      <a:pt x="296" y="90"/>
                    </a:lnTo>
                    <a:lnTo>
                      <a:pt x="293" y="88"/>
                    </a:lnTo>
                    <a:lnTo>
                      <a:pt x="289" y="86"/>
                    </a:lnTo>
                    <a:lnTo>
                      <a:pt x="285" y="84"/>
                    </a:lnTo>
                    <a:lnTo>
                      <a:pt x="281" y="82"/>
                    </a:lnTo>
                    <a:lnTo>
                      <a:pt x="278" y="80"/>
                    </a:lnTo>
                    <a:lnTo>
                      <a:pt x="273" y="78"/>
                    </a:lnTo>
                    <a:lnTo>
                      <a:pt x="268" y="76"/>
                    </a:lnTo>
                    <a:lnTo>
                      <a:pt x="264" y="74"/>
                    </a:lnTo>
                    <a:lnTo>
                      <a:pt x="260" y="72"/>
                    </a:lnTo>
                    <a:lnTo>
                      <a:pt x="255" y="70"/>
                    </a:lnTo>
                    <a:lnTo>
                      <a:pt x="249" y="68"/>
                    </a:lnTo>
                    <a:lnTo>
                      <a:pt x="244" y="66"/>
                    </a:lnTo>
                    <a:lnTo>
                      <a:pt x="240" y="64"/>
                    </a:lnTo>
                    <a:lnTo>
                      <a:pt x="234" y="61"/>
                    </a:lnTo>
                    <a:lnTo>
                      <a:pt x="228" y="59"/>
                    </a:lnTo>
                    <a:lnTo>
                      <a:pt x="224" y="58"/>
                    </a:lnTo>
                    <a:lnTo>
                      <a:pt x="218" y="56"/>
                    </a:lnTo>
                    <a:lnTo>
                      <a:pt x="212" y="55"/>
                    </a:lnTo>
                    <a:lnTo>
                      <a:pt x="206" y="53"/>
                    </a:lnTo>
                    <a:lnTo>
                      <a:pt x="202" y="51"/>
                    </a:lnTo>
                    <a:lnTo>
                      <a:pt x="195" y="49"/>
                    </a:lnTo>
                    <a:lnTo>
                      <a:pt x="189" y="47"/>
                    </a:lnTo>
                    <a:lnTo>
                      <a:pt x="184" y="45"/>
                    </a:lnTo>
                    <a:lnTo>
                      <a:pt x="178" y="43"/>
                    </a:lnTo>
                    <a:lnTo>
                      <a:pt x="172" y="41"/>
                    </a:lnTo>
                    <a:lnTo>
                      <a:pt x="166" y="40"/>
                    </a:lnTo>
                    <a:lnTo>
                      <a:pt x="160" y="38"/>
                    </a:lnTo>
                    <a:lnTo>
                      <a:pt x="154" y="38"/>
                    </a:lnTo>
                    <a:lnTo>
                      <a:pt x="148" y="36"/>
                    </a:lnTo>
                    <a:lnTo>
                      <a:pt x="143" y="34"/>
                    </a:lnTo>
                    <a:lnTo>
                      <a:pt x="137" y="32"/>
                    </a:lnTo>
                    <a:lnTo>
                      <a:pt x="131" y="31"/>
                    </a:lnTo>
                    <a:lnTo>
                      <a:pt x="125" y="29"/>
                    </a:lnTo>
                    <a:lnTo>
                      <a:pt x="119" y="27"/>
                    </a:lnTo>
                    <a:lnTo>
                      <a:pt x="113" y="26"/>
                    </a:lnTo>
                    <a:lnTo>
                      <a:pt x="108" y="25"/>
                    </a:lnTo>
                    <a:lnTo>
                      <a:pt x="103" y="23"/>
                    </a:lnTo>
                    <a:lnTo>
                      <a:pt x="97" y="21"/>
                    </a:lnTo>
                    <a:lnTo>
                      <a:pt x="91" y="20"/>
                    </a:lnTo>
                    <a:lnTo>
                      <a:pt x="87" y="19"/>
                    </a:lnTo>
                    <a:lnTo>
                      <a:pt x="81" y="18"/>
                    </a:lnTo>
                    <a:lnTo>
                      <a:pt x="75" y="17"/>
                    </a:lnTo>
                    <a:lnTo>
                      <a:pt x="70" y="16"/>
                    </a:lnTo>
                    <a:lnTo>
                      <a:pt x="66" y="15"/>
                    </a:lnTo>
                    <a:lnTo>
                      <a:pt x="61" y="13"/>
                    </a:lnTo>
                    <a:lnTo>
                      <a:pt x="56" y="12"/>
                    </a:lnTo>
                    <a:lnTo>
                      <a:pt x="51" y="11"/>
                    </a:lnTo>
                    <a:lnTo>
                      <a:pt x="47" y="10"/>
                    </a:lnTo>
                    <a:lnTo>
                      <a:pt x="43" y="9"/>
                    </a:lnTo>
                    <a:lnTo>
                      <a:pt x="38" y="8"/>
                    </a:lnTo>
                    <a:lnTo>
                      <a:pt x="34" y="7"/>
                    </a:lnTo>
                    <a:lnTo>
                      <a:pt x="31" y="6"/>
                    </a:lnTo>
                    <a:lnTo>
                      <a:pt x="28" y="5"/>
                    </a:lnTo>
                    <a:lnTo>
                      <a:pt x="24" y="4"/>
                    </a:lnTo>
                    <a:lnTo>
                      <a:pt x="21" y="4"/>
                    </a:lnTo>
                    <a:lnTo>
                      <a:pt x="18" y="3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7" name="Freeform 12"/>
              <p:cNvSpPr>
                <a:spLocks/>
              </p:cNvSpPr>
              <p:nvPr/>
            </p:nvSpPr>
            <p:spPr bwMode="auto">
              <a:xfrm>
                <a:off x="1445" y="1178"/>
                <a:ext cx="294" cy="206"/>
              </a:xfrm>
              <a:custGeom>
                <a:avLst/>
                <a:gdLst/>
                <a:ahLst/>
                <a:cxnLst>
                  <a:cxn ang="0">
                    <a:pos x="31" y="42"/>
                  </a:cxn>
                  <a:cxn ang="0">
                    <a:pos x="39" y="50"/>
                  </a:cxn>
                  <a:cxn ang="0">
                    <a:pos x="48" y="57"/>
                  </a:cxn>
                  <a:cxn ang="0">
                    <a:pos x="57" y="64"/>
                  </a:cxn>
                  <a:cxn ang="0">
                    <a:pos x="69" y="74"/>
                  </a:cxn>
                  <a:cxn ang="0">
                    <a:pos x="80" y="84"/>
                  </a:cxn>
                  <a:cxn ang="0">
                    <a:pos x="93" y="95"/>
                  </a:cxn>
                  <a:cxn ang="0">
                    <a:pos x="106" y="105"/>
                  </a:cxn>
                  <a:cxn ang="0">
                    <a:pos x="119" y="117"/>
                  </a:cxn>
                  <a:cxn ang="0">
                    <a:pos x="132" y="128"/>
                  </a:cxn>
                  <a:cxn ang="0">
                    <a:pos x="146" y="138"/>
                  </a:cxn>
                  <a:cxn ang="0">
                    <a:pos x="159" y="149"/>
                  </a:cxn>
                  <a:cxn ang="0">
                    <a:pos x="172" y="158"/>
                  </a:cxn>
                  <a:cxn ang="0">
                    <a:pos x="184" y="168"/>
                  </a:cxn>
                  <a:cxn ang="0">
                    <a:pos x="195" y="175"/>
                  </a:cxn>
                  <a:cxn ang="0">
                    <a:pos x="204" y="181"/>
                  </a:cxn>
                  <a:cxn ang="0">
                    <a:pos x="212" y="188"/>
                  </a:cxn>
                  <a:cxn ang="0">
                    <a:pos x="223" y="195"/>
                  </a:cxn>
                  <a:cxn ang="0">
                    <a:pos x="234" y="200"/>
                  </a:cxn>
                  <a:cxn ang="0">
                    <a:pos x="243" y="205"/>
                  </a:cxn>
                  <a:cxn ang="0">
                    <a:pos x="253" y="205"/>
                  </a:cxn>
                  <a:cxn ang="0">
                    <a:pos x="263" y="201"/>
                  </a:cxn>
                  <a:cxn ang="0">
                    <a:pos x="275" y="195"/>
                  </a:cxn>
                  <a:cxn ang="0">
                    <a:pos x="287" y="188"/>
                  </a:cxn>
                  <a:cxn ang="0">
                    <a:pos x="294" y="176"/>
                  </a:cxn>
                  <a:cxn ang="0">
                    <a:pos x="293" y="169"/>
                  </a:cxn>
                  <a:cxn ang="0">
                    <a:pos x="289" y="160"/>
                  </a:cxn>
                  <a:cxn ang="0">
                    <a:pos x="281" y="151"/>
                  </a:cxn>
                  <a:cxn ang="0">
                    <a:pos x="268" y="140"/>
                  </a:cxn>
                  <a:cxn ang="0">
                    <a:pos x="257" y="131"/>
                  </a:cxn>
                  <a:cxn ang="0">
                    <a:pos x="248" y="125"/>
                  </a:cxn>
                  <a:cxn ang="0">
                    <a:pos x="240" y="118"/>
                  </a:cxn>
                  <a:cxn ang="0">
                    <a:pos x="230" y="113"/>
                  </a:cxn>
                  <a:cxn ang="0">
                    <a:pos x="220" y="106"/>
                  </a:cxn>
                  <a:cxn ang="0">
                    <a:pos x="209" y="99"/>
                  </a:cxn>
                  <a:cxn ang="0">
                    <a:pos x="199" y="93"/>
                  </a:cxn>
                  <a:cxn ang="0">
                    <a:pos x="188" y="86"/>
                  </a:cxn>
                  <a:cxn ang="0">
                    <a:pos x="176" y="78"/>
                  </a:cxn>
                  <a:cxn ang="0">
                    <a:pos x="165" y="72"/>
                  </a:cxn>
                  <a:cxn ang="0">
                    <a:pos x="153" y="65"/>
                  </a:cxn>
                  <a:cxn ang="0">
                    <a:pos x="142" y="59"/>
                  </a:cxn>
                  <a:cxn ang="0">
                    <a:pos x="131" y="52"/>
                  </a:cxn>
                  <a:cxn ang="0">
                    <a:pos x="118" y="45"/>
                  </a:cxn>
                  <a:cxn ang="0">
                    <a:pos x="107" y="39"/>
                  </a:cxn>
                  <a:cxn ang="0">
                    <a:pos x="96" y="34"/>
                  </a:cxn>
                  <a:cxn ang="0">
                    <a:pos x="85" y="28"/>
                  </a:cxn>
                  <a:cxn ang="0">
                    <a:pos x="74" y="23"/>
                  </a:cxn>
                  <a:cxn ang="0">
                    <a:pos x="65" y="19"/>
                  </a:cxn>
                  <a:cxn ang="0">
                    <a:pos x="55" y="15"/>
                  </a:cxn>
                  <a:cxn ang="0">
                    <a:pos x="47" y="11"/>
                  </a:cxn>
                  <a:cxn ang="0">
                    <a:pos x="35" y="7"/>
                  </a:cxn>
                  <a:cxn ang="0">
                    <a:pos x="25" y="2"/>
                  </a:cxn>
                  <a:cxn ang="0">
                    <a:pos x="19" y="0"/>
                  </a:cxn>
                </a:cxnLst>
                <a:rect l="0" t="0" r="r" b="b"/>
                <a:pathLst>
                  <a:path w="294" h="206">
                    <a:moveTo>
                      <a:pt x="27" y="39"/>
                    </a:moveTo>
                    <a:lnTo>
                      <a:pt x="28" y="39"/>
                    </a:lnTo>
                    <a:lnTo>
                      <a:pt x="29" y="40"/>
                    </a:lnTo>
                    <a:lnTo>
                      <a:pt x="31" y="42"/>
                    </a:lnTo>
                    <a:lnTo>
                      <a:pt x="33" y="44"/>
                    </a:lnTo>
                    <a:lnTo>
                      <a:pt x="36" y="47"/>
                    </a:lnTo>
                    <a:lnTo>
                      <a:pt x="37" y="48"/>
                    </a:lnTo>
                    <a:lnTo>
                      <a:pt x="39" y="50"/>
                    </a:lnTo>
                    <a:lnTo>
                      <a:pt x="41" y="51"/>
                    </a:lnTo>
                    <a:lnTo>
                      <a:pt x="44" y="53"/>
                    </a:lnTo>
                    <a:lnTo>
                      <a:pt x="46" y="55"/>
                    </a:lnTo>
                    <a:lnTo>
                      <a:pt x="48" y="57"/>
                    </a:lnTo>
                    <a:lnTo>
                      <a:pt x="50" y="59"/>
                    </a:lnTo>
                    <a:lnTo>
                      <a:pt x="53" y="60"/>
                    </a:lnTo>
                    <a:lnTo>
                      <a:pt x="54" y="62"/>
                    </a:lnTo>
                    <a:lnTo>
                      <a:pt x="57" y="64"/>
                    </a:lnTo>
                    <a:lnTo>
                      <a:pt x="60" y="67"/>
                    </a:lnTo>
                    <a:lnTo>
                      <a:pt x="63" y="69"/>
                    </a:lnTo>
                    <a:lnTo>
                      <a:pt x="65" y="71"/>
                    </a:lnTo>
                    <a:lnTo>
                      <a:pt x="69" y="74"/>
                    </a:lnTo>
                    <a:lnTo>
                      <a:pt x="71" y="77"/>
                    </a:lnTo>
                    <a:lnTo>
                      <a:pt x="73" y="78"/>
                    </a:lnTo>
                    <a:lnTo>
                      <a:pt x="76" y="81"/>
                    </a:lnTo>
                    <a:lnTo>
                      <a:pt x="80" y="84"/>
                    </a:lnTo>
                    <a:lnTo>
                      <a:pt x="83" y="87"/>
                    </a:lnTo>
                    <a:lnTo>
                      <a:pt x="87" y="90"/>
                    </a:lnTo>
                    <a:lnTo>
                      <a:pt x="90" y="92"/>
                    </a:lnTo>
                    <a:lnTo>
                      <a:pt x="93" y="95"/>
                    </a:lnTo>
                    <a:lnTo>
                      <a:pt x="95" y="97"/>
                    </a:lnTo>
                    <a:lnTo>
                      <a:pt x="99" y="99"/>
                    </a:lnTo>
                    <a:lnTo>
                      <a:pt x="102" y="102"/>
                    </a:lnTo>
                    <a:lnTo>
                      <a:pt x="106" y="105"/>
                    </a:lnTo>
                    <a:lnTo>
                      <a:pt x="109" y="108"/>
                    </a:lnTo>
                    <a:lnTo>
                      <a:pt x="112" y="111"/>
                    </a:lnTo>
                    <a:lnTo>
                      <a:pt x="115" y="114"/>
                    </a:lnTo>
                    <a:lnTo>
                      <a:pt x="119" y="117"/>
                    </a:lnTo>
                    <a:lnTo>
                      <a:pt x="122" y="119"/>
                    </a:lnTo>
                    <a:lnTo>
                      <a:pt x="126" y="122"/>
                    </a:lnTo>
                    <a:lnTo>
                      <a:pt x="129" y="124"/>
                    </a:lnTo>
                    <a:lnTo>
                      <a:pt x="132" y="128"/>
                    </a:lnTo>
                    <a:lnTo>
                      <a:pt x="136" y="130"/>
                    </a:lnTo>
                    <a:lnTo>
                      <a:pt x="140" y="134"/>
                    </a:lnTo>
                    <a:lnTo>
                      <a:pt x="143" y="136"/>
                    </a:lnTo>
                    <a:lnTo>
                      <a:pt x="146" y="138"/>
                    </a:lnTo>
                    <a:lnTo>
                      <a:pt x="150" y="140"/>
                    </a:lnTo>
                    <a:lnTo>
                      <a:pt x="152" y="144"/>
                    </a:lnTo>
                    <a:lnTo>
                      <a:pt x="156" y="146"/>
                    </a:lnTo>
                    <a:lnTo>
                      <a:pt x="159" y="149"/>
                    </a:lnTo>
                    <a:lnTo>
                      <a:pt x="163" y="151"/>
                    </a:lnTo>
                    <a:lnTo>
                      <a:pt x="166" y="154"/>
                    </a:lnTo>
                    <a:lnTo>
                      <a:pt x="169" y="156"/>
                    </a:lnTo>
                    <a:lnTo>
                      <a:pt x="172" y="158"/>
                    </a:lnTo>
                    <a:lnTo>
                      <a:pt x="175" y="161"/>
                    </a:lnTo>
                    <a:lnTo>
                      <a:pt x="178" y="163"/>
                    </a:lnTo>
                    <a:lnTo>
                      <a:pt x="181" y="166"/>
                    </a:lnTo>
                    <a:lnTo>
                      <a:pt x="184" y="168"/>
                    </a:lnTo>
                    <a:lnTo>
                      <a:pt x="187" y="170"/>
                    </a:lnTo>
                    <a:lnTo>
                      <a:pt x="189" y="172"/>
                    </a:lnTo>
                    <a:lnTo>
                      <a:pt x="192" y="174"/>
                    </a:lnTo>
                    <a:lnTo>
                      <a:pt x="195" y="175"/>
                    </a:lnTo>
                    <a:lnTo>
                      <a:pt x="197" y="177"/>
                    </a:lnTo>
                    <a:lnTo>
                      <a:pt x="200" y="179"/>
                    </a:lnTo>
                    <a:lnTo>
                      <a:pt x="202" y="180"/>
                    </a:lnTo>
                    <a:lnTo>
                      <a:pt x="204" y="181"/>
                    </a:lnTo>
                    <a:lnTo>
                      <a:pt x="206" y="183"/>
                    </a:lnTo>
                    <a:lnTo>
                      <a:pt x="208" y="185"/>
                    </a:lnTo>
                    <a:lnTo>
                      <a:pt x="210" y="186"/>
                    </a:lnTo>
                    <a:lnTo>
                      <a:pt x="212" y="188"/>
                    </a:lnTo>
                    <a:lnTo>
                      <a:pt x="214" y="189"/>
                    </a:lnTo>
                    <a:lnTo>
                      <a:pt x="216" y="190"/>
                    </a:lnTo>
                    <a:lnTo>
                      <a:pt x="220" y="193"/>
                    </a:lnTo>
                    <a:lnTo>
                      <a:pt x="223" y="195"/>
                    </a:lnTo>
                    <a:lnTo>
                      <a:pt x="226" y="196"/>
                    </a:lnTo>
                    <a:lnTo>
                      <a:pt x="228" y="197"/>
                    </a:lnTo>
                    <a:lnTo>
                      <a:pt x="231" y="199"/>
                    </a:lnTo>
                    <a:lnTo>
                      <a:pt x="234" y="200"/>
                    </a:lnTo>
                    <a:lnTo>
                      <a:pt x="236" y="201"/>
                    </a:lnTo>
                    <a:lnTo>
                      <a:pt x="238" y="203"/>
                    </a:lnTo>
                    <a:lnTo>
                      <a:pt x="240" y="203"/>
                    </a:lnTo>
                    <a:lnTo>
                      <a:pt x="243" y="205"/>
                    </a:lnTo>
                    <a:lnTo>
                      <a:pt x="246" y="205"/>
                    </a:lnTo>
                    <a:lnTo>
                      <a:pt x="248" y="206"/>
                    </a:lnTo>
                    <a:lnTo>
                      <a:pt x="250" y="205"/>
                    </a:lnTo>
                    <a:lnTo>
                      <a:pt x="253" y="205"/>
                    </a:lnTo>
                    <a:lnTo>
                      <a:pt x="255" y="204"/>
                    </a:lnTo>
                    <a:lnTo>
                      <a:pt x="258" y="203"/>
                    </a:lnTo>
                    <a:lnTo>
                      <a:pt x="260" y="202"/>
                    </a:lnTo>
                    <a:lnTo>
                      <a:pt x="263" y="201"/>
                    </a:lnTo>
                    <a:lnTo>
                      <a:pt x="266" y="199"/>
                    </a:lnTo>
                    <a:lnTo>
                      <a:pt x="268" y="197"/>
                    </a:lnTo>
                    <a:lnTo>
                      <a:pt x="272" y="196"/>
                    </a:lnTo>
                    <a:lnTo>
                      <a:pt x="275" y="195"/>
                    </a:lnTo>
                    <a:lnTo>
                      <a:pt x="278" y="193"/>
                    </a:lnTo>
                    <a:lnTo>
                      <a:pt x="282" y="192"/>
                    </a:lnTo>
                    <a:lnTo>
                      <a:pt x="285" y="189"/>
                    </a:lnTo>
                    <a:lnTo>
                      <a:pt x="287" y="188"/>
                    </a:lnTo>
                    <a:lnTo>
                      <a:pt x="289" y="185"/>
                    </a:lnTo>
                    <a:lnTo>
                      <a:pt x="291" y="182"/>
                    </a:lnTo>
                    <a:lnTo>
                      <a:pt x="293" y="179"/>
                    </a:lnTo>
                    <a:lnTo>
                      <a:pt x="294" y="176"/>
                    </a:lnTo>
                    <a:lnTo>
                      <a:pt x="293" y="175"/>
                    </a:lnTo>
                    <a:lnTo>
                      <a:pt x="293" y="173"/>
                    </a:lnTo>
                    <a:lnTo>
                      <a:pt x="293" y="171"/>
                    </a:lnTo>
                    <a:lnTo>
                      <a:pt x="293" y="169"/>
                    </a:lnTo>
                    <a:lnTo>
                      <a:pt x="292" y="166"/>
                    </a:lnTo>
                    <a:lnTo>
                      <a:pt x="291" y="164"/>
                    </a:lnTo>
                    <a:lnTo>
                      <a:pt x="290" y="162"/>
                    </a:lnTo>
                    <a:lnTo>
                      <a:pt x="289" y="160"/>
                    </a:lnTo>
                    <a:lnTo>
                      <a:pt x="286" y="157"/>
                    </a:lnTo>
                    <a:lnTo>
                      <a:pt x="285" y="156"/>
                    </a:lnTo>
                    <a:lnTo>
                      <a:pt x="283" y="153"/>
                    </a:lnTo>
                    <a:lnTo>
                      <a:pt x="281" y="151"/>
                    </a:lnTo>
                    <a:lnTo>
                      <a:pt x="278" y="148"/>
                    </a:lnTo>
                    <a:lnTo>
                      <a:pt x="275" y="145"/>
                    </a:lnTo>
                    <a:lnTo>
                      <a:pt x="271" y="142"/>
                    </a:lnTo>
                    <a:lnTo>
                      <a:pt x="268" y="140"/>
                    </a:lnTo>
                    <a:lnTo>
                      <a:pt x="265" y="137"/>
                    </a:lnTo>
                    <a:lnTo>
                      <a:pt x="261" y="134"/>
                    </a:lnTo>
                    <a:lnTo>
                      <a:pt x="259" y="132"/>
                    </a:lnTo>
                    <a:lnTo>
                      <a:pt x="257" y="131"/>
                    </a:lnTo>
                    <a:lnTo>
                      <a:pt x="254" y="130"/>
                    </a:lnTo>
                    <a:lnTo>
                      <a:pt x="252" y="128"/>
                    </a:lnTo>
                    <a:lnTo>
                      <a:pt x="250" y="127"/>
                    </a:lnTo>
                    <a:lnTo>
                      <a:pt x="248" y="125"/>
                    </a:lnTo>
                    <a:lnTo>
                      <a:pt x="247" y="123"/>
                    </a:lnTo>
                    <a:lnTo>
                      <a:pt x="245" y="122"/>
                    </a:lnTo>
                    <a:lnTo>
                      <a:pt x="242" y="120"/>
                    </a:lnTo>
                    <a:lnTo>
                      <a:pt x="240" y="118"/>
                    </a:lnTo>
                    <a:lnTo>
                      <a:pt x="237" y="117"/>
                    </a:lnTo>
                    <a:lnTo>
                      <a:pt x="235" y="116"/>
                    </a:lnTo>
                    <a:lnTo>
                      <a:pt x="232" y="114"/>
                    </a:lnTo>
                    <a:lnTo>
                      <a:pt x="230" y="113"/>
                    </a:lnTo>
                    <a:lnTo>
                      <a:pt x="227" y="111"/>
                    </a:lnTo>
                    <a:lnTo>
                      <a:pt x="225" y="109"/>
                    </a:lnTo>
                    <a:lnTo>
                      <a:pt x="222" y="107"/>
                    </a:lnTo>
                    <a:lnTo>
                      <a:pt x="220" y="106"/>
                    </a:lnTo>
                    <a:lnTo>
                      <a:pt x="217" y="104"/>
                    </a:lnTo>
                    <a:lnTo>
                      <a:pt x="214" y="102"/>
                    </a:lnTo>
                    <a:lnTo>
                      <a:pt x="212" y="101"/>
                    </a:lnTo>
                    <a:lnTo>
                      <a:pt x="209" y="99"/>
                    </a:lnTo>
                    <a:lnTo>
                      <a:pt x="207" y="98"/>
                    </a:lnTo>
                    <a:lnTo>
                      <a:pt x="204" y="96"/>
                    </a:lnTo>
                    <a:lnTo>
                      <a:pt x="201" y="95"/>
                    </a:lnTo>
                    <a:lnTo>
                      <a:pt x="199" y="93"/>
                    </a:lnTo>
                    <a:lnTo>
                      <a:pt x="196" y="91"/>
                    </a:lnTo>
                    <a:lnTo>
                      <a:pt x="193" y="90"/>
                    </a:lnTo>
                    <a:lnTo>
                      <a:pt x="190" y="87"/>
                    </a:lnTo>
                    <a:lnTo>
                      <a:pt x="188" y="86"/>
                    </a:lnTo>
                    <a:lnTo>
                      <a:pt x="185" y="84"/>
                    </a:lnTo>
                    <a:lnTo>
                      <a:pt x="182" y="82"/>
                    </a:lnTo>
                    <a:lnTo>
                      <a:pt x="179" y="80"/>
                    </a:lnTo>
                    <a:lnTo>
                      <a:pt x="176" y="78"/>
                    </a:lnTo>
                    <a:lnTo>
                      <a:pt x="173" y="78"/>
                    </a:lnTo>
                    <a:lnTo>
                      <a:pt x="170" y="76"/>
                    </a:lnTo>
                    <a:lnTo>
                      <a:pt x="168" y="74"/>
                    </a:lnTo>
                    <a:lnTo>
                      <a:pt x="165" y="72"/>
                    </a:lnTo>
                    <a:lnTo>
                      <a:pt x="162" y="70"/>
                    </a:lnTo>
                    <a:lnTo>
                      <a:pt x="159" y="69"/>
                    </a:lnTo>
                    <a:lnTo>
                      <a:pt x="156" y="67"/>
                    </a:lnTo>
                    <a:lnTo>
                      <a:pt x="153" y="65"/>
                    </a:lnTo>
                    <a:lnTo>
                      <a:pt x="150" y="63"/>
                    </a:lnTo>
                    <a:lnTo>
                      <a:pt x="148" y="62"/>
                    </a:lnTo>
                    <a:lnTo>
                      <a:pt x="145" y="60"/>
                    </a:lnTo>
                    <a:lnTo>
                      <a:pt x="142" y="59"/>
                    </a:lnTo>
                    <a:lnTo>
                      <a:pt x="139" y="57"/>
                    </a:lnTo>
                    <a:lnTo>
                      <a:pt x="136" y="55"/>
                    </a:lnTo>
                    <a:lnTo>
                      <a:pt x="133" y="53"/>
                    </a:lnTo>
                    <a:lnTo>
                      <a:pt x="131" y="52"/>
                    </a:lnTo>
                    <a:lnTo>
                      <a:pt x="128" y="50"/>
                    </a:lnTo>
                    <a:lnTo>
                      <a:pt x="125" y="49"/>
                    </a:lnTo>
                    <a:lnTo>
                      <a:pt x="121" y="47"/>
                    </a:lnTo>
                    <a:lnTo>
                      <a:pt x="118" y="45"/>
                    </a:lnTo>
                    <a:lnTo>
                      <a:pt x="115" y="43"/>
                    </a:lnTo>
                    <a:lnTo>
                      <a:pt x="112" y="42"/>
                    </a:lnTo>
                    <a:lnTo>
                      <a:pt x="110" y="40"/>
                    </a:lnTo>
                    <a:lnTo>
                      <a:pt x="107" y="39"/>
                    </a:lnTo>
                    <a:lnTo>
                      <a:pt x="104" y="38"/>
                    </a:lnTo>
                    <a:lnTo>
                      <a:pt x="102" y="37"/>
                    </a:lnTo>
                    <a:lnTo>
                      <a:pt x="98" y="35"/>
                    </a:lnTo>
                    <a:lnTo>
                      <a:pt x="96" y="34"/>
                    </a:lnTo>
                    <a:lnTo>
                      <a:pt x="93" y="32"/>
                    </a:lnTo>
                    <a:lnTo>
                      <a:pt x="91" y="31"/>
                    </a:lnTo>
                    <a:lnTo>
                      <a:pt x="88" y="30"/>
                    </a:lnTo>
                    <a:lnTo>
                      <a:pt x="85" y="28"/>
                    </a:lnTo>
                    <a:lnTo>
                      <a:pt x="82" y="27"/>
                    </a:lnTo>
                    <a:lnTo>
                      <a:pt x="80" y="26"/>
                    </a:lnTo>
                    <a:lnTo>
                      <a:pt x="77" y="25"/>
                    </a:lnTo>
                    <a:lnTo>
                      <a:pt x="74" y="23"/>
                    </a:lnTo>
                    <a:lnTo>
                      <a:pt x="72" y="22"/>
                    </a:lnTo>
                    <a:lnTo>
                      <a:pt x="70" y="21"/>
                    </a:lnTo>
                    <a:lnTo>
                      <a:pt x="67" y="20"/>
                    </a:lnTo>
                    <a:lnTo>
                      <a:pt x="65" y="19"/>
                    </a:lnTo>
                    <a:lnTo>
                      <a:pt x="63" y="18"/>
                    </a:lnTo>
                    <a:lnTo>
                      <a:pt x="60" y="18"/>
                    </a:lnTo>
                    <a:lnTo>
                      <a:pt x="58" y="17"/>
                    </a:lnTo>
                    <a:lnTo>
                      <a:pt x="55" y="15"/>
                    </a:lnTo>
                    <a:lnTo>
                      <a:pt x="54" y="14"/>
                    </a:lnTo>
                    <a:lnTo>
                      <a:pt x="52" y="13"/>
                    </a:lnTo>
                    <a:lnTo>
                      <a:pt x="49" y="12"/>
                    </a:lnTo>
                    <a:lnTo>
                      <a:pt x="47" y="11"/>
                    </a:lnTo>
                    <a:lnTo>
                      <a:pt x="45" y="10"/>
                    </a:lnTo>
                    <a:lnTo>
                      <a:pt x="43" y="10"/>
                    </a:lnTo>
                    <a:lnTo>
                      <a:pt x="39" y="8"/>
                    </a:lnTo>
                    <a:lnTo>
                      <a:pt x="35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0" y="20"/>
                    </a:lnTo>
                    <a:lnTo>
                      <a:pt x="27" y="39"/>
                    </a:lnTo>
                    <a:lnTo>
                      <a:pt x="27" y="3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8" name="Freeform 13"/>
              <p:cNvSpPr>
                <a:spLocks/>
              </p:cNvSpPr>
              <p:nvPr/>
            </p:nvSpPr>
            <p:spPr bwMode="auto">
              <a:xfrm>
                <a:off x="1430" y="1159"/>
                <a:ext cx="333" cy="148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10" y="6"/>
                  </a:cxn>
                  <a:cxn ang="0">
                    <a:pos x="17" y="11"/>
                  </a:cxn>
                  <a:cxn ang="0">
                    <a:pos x="26" y="17"/>
                  </a:cxn>
                  <a:cxn ang="0">
                    <a:pos x="35" y="23"/>
                  </a:cxn>
                  <a:cxn ang="0">
                    <a:pos x="46" y="30"/>
                  </a:cxn>
                  <a:cxn ang="0">
                    <a:pos x="58" y="38"/>
                  </a:cxn>
                  <a:cxn ang="0">
                    <a:pos x="71" y="45"/>
                  </a:cxn>
                  <a:cxn ang="0">
                    <a:pos x="85" y="54"/>
                  </a:cxn>
                  <a:cxn ang="0">
                    <a:pos x="100" y="62"/>
                  </a:cxn>
                  <a:cxn ang="0">
                    <a:pos x="114" y="72"/>
                  </a:cxn>
                  <a:cxn ang="0">
                    <a:pos x="129" y="80"/>
                  </a:cxn>
                  <a:cxn ang="0">
                    <a:pos x="146" y="89"/>
                  </a:cxn>
                  <a:cxn ang="0">
                    <a:pos x="161" y="97"/>
                  </a:cxn>
                  <a:cxn ang="0">
                    <a:pos x="176" y="106"/>
                  </a:cxn>
                  <a:cxn ang="0">
                    <a:pos x="191" y="114"/>
                  </a:cxn>
                  <a:cxn ang="0">
                    <a:pos x="206" y="120"/>
                  </a:cxn>
                  <a:cxn ang="0">
                    <a:pos x="222" y="127"/>
                  </a:cxn>
                  <a:cxn ang="0">
                    <a:pos x="236" y="132"/>
                  </a:cxn>
                  <a:cxn ang="0">
                    <a:pos x="249" y="137"/>
                  </a:cxn>
                  <a:cxn ang="0">
                    <a:pos x="262" y="141"/>
                  </a:cxn>
                  <a:cxn ang="0">
                    <a:pos x="273" y="144"/>
                  </a:cxn>
                  <a:cxn ang="0">
                    <a:pos x="283" y="146"/>
                  </a:cxn>
                  <a:cxn ang="0">
                    <a:pos x="293" y="147"/>
                  </a:cxn>
                  <a:cxn ang="0">
                    <a:pos x="302" y="147"/>
                  </a:cxn>
                  <a:cxn ang="0">
                    <a:pos x="310" y="147"/>
                  </a:cxn>
                  <a:cxn ang="0">
                    <a:pos x="317" y="146"/>
                  </a:cxn>
                  <a:cxn ang="0">
                    <a:pos x="322" y="144"/>
                  </a:cxn>
                  <a:cxn ang="0">
                    <a:pos x="330" y="138"/>
                  </a:cxn>
                  <a:cxn ang="0">
                    <a:pos x="333" y="132"/>
                  </a:cxn>
                  <a:cxn ang="0">
                    <a:pos x="331" y="122"/>
                  </a:cxn>
                  <a:cxn ang="0">
                    <a:pos x="325" y="112"/>
                  </a:cxn>
                  <a:cxn ang="0">
                    <a:pos x="319" y="106"/>
                  </a:cxn>
                  <a:cxn ang="0">
                    <a:pos x="313" y="100"/>
                  </a:cxn>
                  <a:cxn ang="0">
                    <a:pos x="304" y="95"/>
                  </a:cxn>
                  <a:cxn ang="0">
                    <a:pos x="295" y="89"/>
                  </a:cxn>
                  <a:cxn ang="0">
                    <a:pos x="284" y="83"/>
                  </a:cxn>
                  <a:cxn ang="0">
                    <a:pos x="272" y="77"/>
                  </a:cxn>
                  <a:cxn ang="0">
                    <a:pos x="258" y="71"/>
                  </a:cxn>
                  <a:cxn ang="0">
                    <a:pos x="243" y="65"/>
                  </a:cxn>
                  <a:cxn ang="0">
                    <a:pos x="227" y="59"/>
                  </a:cxn>
                  <a:cxn ang="0">
                    <a:pos x="211" y="54"/>
                  </a:cxn>
                  <a:cxn ang="0">
                    <a:pos x="194" y="48"/>
                  </a:cxn>
                  <a:cxn ang="0">
                    <a:pos x="177" y="43"/>
                  </a:cxn>
                  <a:cxn ang="0">
                    <a:pos x="159" y="38"/>
                  </a:cxn>
                  <a:cxn ang="0">
                    <a:pos x="142" y="34"/>
                  </a:cxn>
                  <a:cxn ang="0">
                    <a:pos x="125" y="28"/>
                  </a:cxn>
                  <a:cxn ang="0">
                    <a:pos x="108" y="24"/>
                  </a:cxn>
                  <a:cxn ang="0">
                    <a:pos x="91" y="19"/>
                  </a:cxn>
                  <a:cxn ang="0">
                    <a:pos x="75" y="17"/>
                  </a:cxn>
                  <a:cxn ang="0">
                    <a:pos x="61" y="13"/>
                  </a:cxn>
                  <a:cxn ang="0">
                    <a:pos x="47" y="10"/>
                  </a:cxn>
                  <a:cxn ang="0">
                    <a:pos x="34" y="7"/>
                  </a:cxn>
                  <a:cxn ang="0">
                    <a:pos x="24" y="4"/>
                  </a:cxn>
                  <a:cxn ang="0">
                    <a:pos x="14" y="2"/>
                  </a:cxn>
                  <a:cxn ang="0">
                    <a:pos x="8" y="1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33" h="148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20" y="13"/>
                    </a:lnTo>
                    <a:lnTo>
                      <a:pt x="23" y="15"/>
                    </a:lnTo>
                    <a:lnTo>
                      <a:pt x="26" y="17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35" y="23"/>
                    </a:lnTo>
                    <a:lnTo>
                      <a:pt x="39" y="25"/>
                    </a:lnTo>
                    <a:lnTo>
                      <a:pt x="42" y="27"/>
                    </a:lnTo>
                    <a:lnTo>
                      <a:pt x="46" y="30"/>
                    </a:lnTo>
                    <a:lnTo>
                      <a:pt x="50" y="33"/>
                    </a:lnTo>
                    <a:lnTo>
                      <a:pt x="54" y="36"/>
                    </a:lnTo>
                    <a:lnTo>
                      <a:pt x="58" y="38"/>
                    </a:lnTo>
                    <a:lnTo>
                      <a:pt x="62" y="40"/>
                    </a:lnTo>
                    <a:lnTo>
                      <a:pt x="67" y="42"/>
                    </a:lnTo>
                    <a:lnTo>
                      <a:pt x="71" y="45"/>
                    </a:lnTo>
                    <a:lnTo>
                      <a:pt x="75" y="48"/>
                    </a:lnTo>
                    <a:lnTo>
                      <a:pt x="80" y="51"/>
                    </a:lnTo>
                    <a:lnTo>
                      <a:pt x="85" y="54"/>
                    </a:lnTo>
                    <a:lnTo>
                      <a:pt x="90" y="58"/>
                    </a:lnTo>
                    <a:lnTo>
                      <a:pt x="94" y="59"/>
                    </a:lnTo>
                    <a:lnTo>
                      <a:pt x="100" y="62"/>
                    </a:lnTo>
                    <a:lnTo>
                      <a:pt x="105" y="65"/>
                    </a:lnTo>
                    <a:lnTo>
                      <a:pt x="109" y="69"/>
                    </a:lnTo>
                    <a:lnTo>
                      <a:pt x="114" y="72"/>
                    </a:lnTo>
                    <a:lnTo>
                      <a:pt x="119" y="75"/>
                    </a:lnTo>
                    <a:lnTo>
                      <a:pt x="125" y="78"/>
                    </a:lnTo>
                    <a:lnTo>
                      <a:pt x="129" y="80"/>
                    </a:lnTo>
                    <a:lnTo>
                      <a:pt x="135" y="83"/>
                    </a:lnTo>
                    <a:lnTo>
                      <a:pt x="140" y="86"/>
                    </a:lnTo>
                    <a:lnTo>
                      <a:pt x="146" y="89"/>
                    </a:lnTo>
                    <a:lnTo>
                      <a:pt x="150" y="92"/>
                    </a:lnTo>
                    <a:lnTo>
                      <a:pt x="155" y="95"/>
                    </a:lnTo>
                    <a:lnTo>
                      <a:pt x="161" y="97"/>
                    </a:lnTo>
                    <a:lnTo>
                      <a:pt x="166" y="100"/>
                    </a:lnTo>
                    <a:lnTo>
                      <a:pt x="171" y="103"/>
                    </a:lnTo>
                    <a:lnTo>
                      <a:pt x="176" y="106"/>
                    </a:lnTo>
                    <a:lnTo>
                      <a:pt x="182" y="108"/>
                    </a:lnTo>
                    <a:lnTo>
                      <a:pt x="186" y="111"/>
                    </a:lnTo>
                    <a:lnTo>
                      <a:pt x="191" y="114"/>
                    </a:lnTo>
                    <a:lnTo>
                      <a:pt x="197" y="116"/>
                    </a:lnTo>
                    <a:lnTo>
                      <a:pt x="202" y="117"/>
                    </a:lnTo>
                    <a:lnTo>
                      <a:pt x="206" y="120"/>
                    </a:lnTo>
                    <a:lnTo>
                      <a:pt x="212" y="123"/>
                    </a:lnTo>
                    <a:lnTo>
                      <a:pt x="217" y="124"/>
                    </a:lnTo>
                    <a:lnTo>
                      <a:pt x="222" y="127"/>
                    </a:lnTo>
                    <a:lnTo>
                      <a:pt x="226" y="129"/>
                    </a:lnTo>
                    <a:lnTo>
                      <a:pt x="231" y="131"/>
                    </a:lnTo>
                    <a:lnTo>
                      <a:pt x="236" y="132"/>
                    </a:lnTo>
                    <a:lnTo>
                      <a:pt x="240" y="134"/>
                    </a:lnTo>
                    <a:lnTo>
                      <a:pt x="244" y="136"/>
                    </a:lnTo>
                    <a:lnTo>
                      <a:pt x="249" y="137"/>
                    </a:lnTo>
                    <a:lnTo>
                      <a:pt x="253" y="138"/>
                    </a:lnTo>
                    <a:lnTo>
                      <a:pt x="258" y="140"/>
                    </a:lnTo>
                    <a:lnTo>
                      <a:pt x="262" y="141"/>
                    </a:lnTo>
                    <a:lnTo>
                      <a:pt x="265" y="142"/>
                    </a:lnTo>
                    <a:lnTo>
                      <a:pt x="269" y="143"/>
                    </a:lnTo>
                    <a:lnTo>
                      <a:pt x="273" y="144"/>
                    </a:lnTo>
                    <a:lnTo>
                      <a:pt x="277" y="144"/>
                    </a:lnTo>
                    <a:lnTo>
                      <a:pt x="281" y="146"/>
                    </a:lnTo>
                    <a:lnTo>
                      <a:pt x="283" y="146"/>
                    </a:lnTo>
                    <a:lnTo>
                      <a:pt x="287" y="146"/>
                    </a:lnTo>
                    <a:lnTo>
                      <a:pt x="290" y="147"/>
                    </a:lnTo>
                    <a:lnTo>
                      <a:pt x="293" y="147"/>
                    </a:lnTo>
                    <a:lnTo>
                      <a:pt x="296" y="147"/>
                    </a:lnTo>
                    <a:lnTo>
                      <a:pt x="300" y="147"/>
                    </a:lnTo>
                    <a:lnTo>
                      <a:pt x="302" y="147"/>
                    </a:lnTo>
                    <a:lnTo>
                      <a:pt x="305" y="148"/>
                    </a:lnTo>
                    <a:lnTo>
                      <a:pt x="307" y="147"/>
                    </a:lnTo>
                    <a:lnTo>
                      <a:pt x="310" y="147"/>
                    </a:lnTo>
                    <a:lnTo>
                      <a:pt x="312" y="147"/>
                    </a:lnTo>
                    <a:lnTo>
                      <a:pt x="315" y="146"/>
                    </a:lnTo>
                    <a:lnTo>
                      <a:pt x="317" y="146"/>
                    </a:lnTo>
                    <a:lnTo>
                      <a:pt x="319" y="145"/>
                    </a:lnTo>
                    <a:lnTo>
                      <a:pt x="320" y="144"/>
                    </a:lnTo>
                    <a:lnTo>
                      <a:pt x="322" y="144"/>
                    </a:lnTo>
                    <a:lnTo>
                      <a:pt x="325" y="142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7"/>
                    </a:lnTo>
                    <a:lnTo>
                      <a:pt x="333" y="135"/>
                    </a:lnTo>
                    <a:lnTo>
                      <a:pt x="333" y="132"/>
                    </a:lnTo>
                    <a:lnTo>
                      <a:pt x="333" y="129"/>
                    </a:lnTo>
                    <a:lnTo>
                      <a:pt x="333" y="126"/>
                    </a:lnTo>
                    <a:lnTo>
                      <a:pt x="331" y="122"/>
                    </a:lnTo>
                    <a:lnTo>
                      <a:pt x="330" y="119"/>
                    </a:lnTo>
                    <a:lnTo>
                      <a:pt x="327" y="116"/>
                    </a:lnTo>
                    <a:lnTo>
                      <a:pt x="325" y="112"/>
                    </a:lnTo>
                    <a:lnTo>
                      <a:pt x="322" y="110"/>
                    </a:lnTo>
                    <a:lnTo>
                      <a:pt x="321" y="108"/>
                    </a:lnTo>
                    <a:lnTo>
                      <a:pt x="319" y="106"/>
                    </a:lnTo>
                    <a:lnTo>
                      <a:pt x="317" y="104"/>
                    </a:lnTo>
                    <a:lnTo>
                      <a:pt x="315" y="102"/>
                    </a:lnTo>
                    <a:lnTo>
                      <a:pt x="313" y="100"/>
                    </a:lnTo>
                    <a:lnTo>
                      <a:pt x="310" y="98"/>
                    </a:lnTo>
                    <a:lnTo>
                      <a:pt x="307" y="97"/>
                    </a:lnTo>
                    <a:lnTo>
                      <a:pt x="304" y="95"/>
                    </a:lnTo>
                    <a:lnTo>
                      <a:pt x="301" y="93"/>
                    </a:lnTo>
                    <a:lnTo>
                      <a:pt x="299" y="91"/>
                    </a:lnTo>
                    <a:lnTo>
                      <a:pt x="295" y="89"/>
                    </a:lnTo>
                    <a:lnTo>
                      <a:pt x="292" y="87"/>
                    </a:lnTo>
                    <a:lnTo>
                      <a:pt x="288" y="85"/>
                    </a:lnTo>
                    <a:lnTo>
                      <a:pt x="284" y="83"/>
                    </a:lnTo>
                    <a:lnTo>
                      <a:pt x="281" y="81"/>
                    </a:lnTo>
                    <a:lnTo>
                      <a:pt x="276" y="79"/>
                    </a:lnTo>
                    <a:lnTo>
                      <a:pt x="272" y="77"/>
                    </a:lnTo>
                    <a:lnTo>
                      <a:pt x="267" y="75"/>
                    </a:lnTo>
                    <a:lnTo>
                      <a:pt x="262" y="73"/>
                    </a:lnTo>
                    <a:lnTo>
                      <a:pt x="258" y="71"/>
                    </a:lnTo>
                    <a:lnTo>
                      <a:pt x="253" y="69"/>
                    </a:lnTo>
                    <a:lnTo>
                      <a:pt x="248" y="67"/>
                    </a:lnTo>
                    <a:lnTo>
                      <a:pt x="243" y="65"/>
                    </a:lnTo>
                    <a:lnTo>
                      <a:pt x="238" y="63"/>
                    </a:lnTo>
                    <a:lnTo>
                      <a:pt x="233" y="61"/>
                    </a:lnTo>
                    <a:lnTo>
                      <a:pt x="227" y="59"/>
                    </a:lnTo>
                    <a:lnTo>
                      <a:pt x="223" y="58"/>
                    </a:lnTo>
                    <a:lnTo>
                      <a:pt x="217" y="56"/>
                    </a:lnTo>
                    <a:lnTo>
                      <a:pt x="211" y="54"/>
                    </a:lnTo>
                    <a:lnTo>
                      <a:pt x="205" y="52"/>
                    </a:lnTo>
                    <a:lnTo>
                      <a:pt x="200" y="51"/>
                    </a:lnTo>
                    <a:lnTo>
                      <a:pt x="194" y="48"/>
                    </a:lnTo>
                    <a:lnTo>
                      <a:pt x="188" y="46"/>
                    </a:lnTo>
                    <a:lnTo>
                      <a:pt x="183" y="45"/>
                    </a:lnTo>
                    <a:lnTo>
                      <a:pt x="177" y="43"/>
                    </a:lnTo>
                    <a:lnTo>
                      <a:pt x="170" y="41"/>
                    </a:lnTo>
                    <a:lnTo>
                      <a:pt x="165" y="39"/>
                    </a:lnTo>
                    <a:lnTo>
                      <a:pt x="159" y="38"/>
                    </a:lnTo>
                    <a:lnTo>
                      <a:pt x="153" y="37"/>
                    </a:lnTo>
                    <a:lnTo>
                      <a:pt x="147" y="35"/>
                    </a:lnTo>
                    <a:lnTo>
                      <a:pt x="142" y="34"/>
                    </a:lnTo>
                    <a:lnTo>
                      <a:pt x="135" y="32"/>
                    </a:lnTo>
                    <a:lnTo>
                      <a:pt x="130" y="30"/>
                    </a:lnTo>
                    <a:lnTo>
                      <a:pt x="125" y="28"/>
                    </a:lnTo>
                    <a:lnTo>
                      <a:pt x="118" y="27"/>
                    </a:lnTo>
                    <a:lnTo>
                      <a:pt x="113" y="25"/>
                    </a:lnTo>
                    <a:lnTo>
                      <a:pt x="108" y="24"/>
                    </a:lnTo>
                    <a:lnTo>
                      <a:pt x="102" y="22"/>
                    </a:lnTo>
                    <a:lnTo>
                      <a:pt x="96" y="21"/>
                    </a:lnTo>
                    <a:lnTo>
                      <a:pt x="91" y="19"/>
                    </a:lnTo>
                    <a:lnTo>
                      <a:pt x="86" y="19"/>
                    </a:lnTo>
                    <a:lnTo>
                      <a:pt x="80" y="18"/>
                    </a:lnTo>
                    <a:lnTo>
                      <a:pt x="75" y="17"/>
                    </a:lnTo>
                    <a:lnTo>
                      <a:pt x="70" y="16"/>
                    </a:lnTo>
                    <a:lnTo>
                      <a:pt x="66" y="14"/>
                    </a:lnTo>
                    <a:lnTo>
                      <a:pt x="61" y="13"/>
                    </a:lnTo>
                    <a:lnTo>
                      <a:pt x="56" y="12"/>
                    </a:lnTo>
                    <a:lnTo>
                      <a:pt x="51" y="11"/>
                    </a:lnTo>
                    <a:lnTo>
                      <a:pt x="47" y="10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4" y="7"/>
                    </a:lnTo>
                    <a:lnTo>
                      <a:pt x="31" y="6"/>
                    </a:lnTo>
                    <a:lnTo>
                      <a:pt x="28" y="5"/>
                    </a:lnTo>
                    <a:lnTo>
                      <a:pt x="24" y="4"/>
                    </a:lnTo>
                    <a:lnTo>
                      <a:pt x="21" y="4"/>
                    </a:lnTo>
                    <a:lnTo>
                      <a:pt x="18" y="3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9" name="Freeform 14"/>
              <p:cNvSpPr>
                <a:spLocks/>
              </p:cNvSpPr>
              <p:nvPr/>
            </p:nvSpPr>
            <p:spPr bwMode="auto">
              <a:xfrm>
                <a:off x="1443" y="1176"/>
                <a:ext cx="272" cy="24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7" y="10"/>
                  </a:cxn>
                  <a:cxn ang="0">
                    <a:pos x="13" y="16"/>
                  </a:cxn>
                  <a:cxn ang="0">
                    <a:pos x="18" y="24"/>
                  </a:cxn>
                  <a:cxn ang="0">
                    <a:pos x="25" y="34"/>
                  </a:cxn>
                  <a:cxn ang="0">
                    <a:pos x="34" y="43"/>
                  </a:cxn>
                  <a:cxn ang="0">
                    <a:pos x="42" y="55"/>
                  </a:cxn>
                  <a:cxn ang="0">
                    <a:pos x="52" y="67"/>
                  </a:cxn>
                  <a:cxn ang="0">
                    <a:pos x="62" y="80"/>
                  </a:cxn>
                  <a:cxn ang="0">
                    <a:pos x="74" y="92"/>
                  </a:cxn>
                  <a:cxn ang="0">
                    <a:pos x="84" y="105"/>
                  </a:cxn>
                  <a:cxn ang="0">
                    <a:pos x="96" y="119"/>
                  </a:cxn>
                  <a:cxn ang="0">
                    <a:pos x="108" y="132"/>
                  </a:cxn>
                  <a:cxn ang="0">
                    <a:pos x="119" y="144"/>
                  </a:cxn>
                  <a:cxn ang="0">
                    <a:pos x="133" y="158"/>
                  </a:cxn>
                  <a:cxn ang="0">
                    <a:pos x="144" y="170"/>
                  </a:cxn>
                  <a:cxn ang="0">
                    <a:pos x="155" y="181"/>
                  </a:cxn>
                  <a:cxn ang="0">
                    <a:pos x="168" y="193"/>
                  </a:cxn>
                  <a:cxn ang="0">
                    <a:pos x="179" y="202"/>
                  </a:cxn>
                  <a:cxn ang="0">
                    <a:pos x="191" y="212"/>
                  </a:cxn>
                  <a:cxn ang="0">
                    <a:pos x="200" y="219"/>
                  </a:cxn>
                  <a:cxn ang="0">
                    <a:pos x="210" y="226"/>
                  </a:cxn>
                  <a:cxn ang="0">
                    <a:pos x="219" y="232"/>
                  </a:cxn>
                  <a:cxn ang="0">
                    <a:pos x="229" y="236"/>
                  </a:cxn>
                  <a:cxn ang="0">
                    <a:pos x="236" y="239"/>
                  </a:cxn>
                  <a:cxn ang="0">
                    <a:pos x="244" y="241"/>
                  </a:cxn>
                  <a:cxn ang="0">
                    <a:pos x="250" y="242"/>
                  </a:cxn>
                  <a:cxn ang="0">
                    <a:pos x="256" y="243"/>
                  </a:cxn>
                  <a:cxn ang="0">
                    <a:pos x="266" y="240"/>
                  </a:cxn>
                  <a:cxn ang="0">
                    <a:pos x="270" y="235"/>
                  </a:cxn>
                  <a:cxn ang="0">
                    <a:pos x="272" y="225"/>
                  </a:cxn>
                  <a:cxn ang="0">
                    <a:pos x="270" y="217"/>
                  </a:cxn>
                  <a:cxn ang="0">
                    <a:pos x="268" y="211"/>
                  </a:cxn>
                  <a:cxn ang="0">
                    <a:pos x="265" y="204"/>
                  </a:cxn>
                  <a:cxn ang="0">
                    <a:pos x="260" y="197"/>
                  </a:cxn>
                  <a:cxn ang="0">
                    <a:pos x="254" y="188"/>
                  </a:cxn>
                  <a:cxn ang="0">
                    <a:pos x="247" y="178"/>
                  </a:cxn>
                  <a:cxn ang="0">
                    <a:pos x="239" y="170"/>
                  </a:cxn>
                  <a:cxn ang="0">
                    <a:pos x="228" y="159"/>
                  </a:cxn>
                  <a:cxn ang="0">
                    <a:pos x="216" y="149"/>
                  </a:cxn>
                  <a:cxn ang="0">
                    <a:pos x="204" y="139"/>
                  </a:cxn>
                  <a:cxn ang="0">
                    <a:pos x="191" y="128"/>
                  </a:cxn>
                  <a:cxn ang="0">
                    <a:pos x="177" y="118"/>
                  </a:cxn>
                  <a:cxn ang="0">
                    <a:pos x="163" y="106"/>
                  </a:cxn>
                  <a:cxn ang="0">
                    <a:pos x="148" y="96"/>
                  </a:cxn>
                  <a:cxn ang="0">
                    <a:pos x="133" y="85"/>
                  </a:cxn>
                  <a:cxn ang="0">
                    <a:pos x="118" y="75"/>
                  </a:cxn>
                  <a:cxn ang="0">
                    <a:pos x="103" y="65"/>
                  </a:cxn>
                  <a:cxn ang="0">
                    <a:pos x="89" y="56"/>
                  </a:cxn>
                  <a:cxn ang="0">
                    <a:pos x="75" y="46"/>
                  </a:cxn>
                  <a:cxn ang="0">
                    <a:pos x="61" y="38"/>
                  </a:cxn>
                  <a:cxn ang="0">
                    <a:pos x="49" y="29"/>
                  </a:cxn>
                  <a:cxn ang="0">
                    <a:pos x="37" y="22"/>
                  </a:cxn>
                  <a:cxn ang="0">
                    <a:pos x="28" y="17"/>
                  </a:cxn>
                  <a:cxn ang="0">
                    <a:pos x="18" y="11"/>
                  </a:cxn>
                  <a:cxn ang="0">
                    <a:pos x="11" y="6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272" h="243">
                    <a:moveTo>
                      <a:pt x="0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11" y="14"/>
                    </a:lnTo>
                    <a:lnTo>
                      <a:pt x="13" y="16"/>
                    </a:lnTo>
                    <a:lnTo>
                      <a:pt x="14" y="19"/>
                    </a:lnTo>
                    <a:lnTo>
                      <a:pt x="17" y="22"/>
                    </a:lnTo>
                    <a:lnTo>
                      <a:pt x="18" y="24"/>
                    </a:lnTo>
                    <a:lnTo>
                      <a:pt x="21" y="27"/>
                    </a:lnTo>
                    <a:lnTo>
                      <a:pt x="23" y="30"/>
                    </a:lnTo>
                    <a:lnTo>
                      <a:pt x="25" y="34"/>
                    </a:lnTo>
                    <a:lnTo>
                      <a:pt x="28" y="37"/>
                    </a:lnTo>
                    <a:lnTo>
                      <a:pt x="31" y="40"/>
                    </a:lnTo>
                    <a:lnTo>
                      <a:pt x="34" y="43"/>
                    </a:lnTo>
                    <a:lnTo>
                      <a:pt x="37" y="47"/>
                    </a:lnTo>
                    <a:lnTo>
                      <a:pt x="39" y="51"/>
                    </a:lnTo>
                    <a:lnTo>
                      <a:pt x="42" y="55"/>
                    </a:lnTo>
                    <a:lnTo>
                      <a:pt x="46" y="59"/>
                    </a:lnTo>
                    <a:lnTo>
                      <a:pt x="49" y="62"/>
                    </a:lnTo>
                    <a:lnTo>
                      <a:pt x="52" y="67"/>
                    </a:lnTo>
                    <a:lnTo>
                      <a:pt x="56" y="71"/>
                    </a:lnTo>
                    <a:lnTo>
                      <a:pt x="59" y="75"/>
                    </a:lnTo>
                    <a:lnTo>
                      <a:pt x="62" y="80"/>
                    </a:lnTo>
                    <a:lnTo>
                      <a:pt x="66" y="83"/>
                    </a:lnTo>
                    <a:lnTo>
                      <a:pt x="70" y="88"/>
                    </a:lnTo>
                    <a:lnTo>
                      <a:pt x="74" y="92"/>
                    </a:lnTo>
                    <a:lnTo>
                      <a:pt x="76" y="97"/>
                    </a:lnTo>
                    <a:lnTo>
                      <a:pt x="80" y="100"/>
                    </a:lnTo>
                    <a:lnTo>
                      <a:pt x="84" y="105"/>
                    </a:lnTo>
                    <a:lnTo>
                      <a:pt x="88" y="110"/>
                    </a:lnTo>
                    <a:lnTo>
                      <a:pt x="92" y="114"/>
                    </a:lnTo>
                    <a:lnTo>
                      <a:pt x="96" y="119"/>
                    </a:lnTo>
                    <a:lnTo>
                      <a:pt x="99" y="123"/>
                    </a:lnTo>
                    <a:lnTo>
                      <a:pt x="104" y="127"/>
                    </a:lnTo>
                    <a:lnTo>
                      <a:pt x="108" y="132"/>
                    </a:lnTo>
                    <a:lnTo>
                      <a:pt x="112" y="136"/>
                    </a:lnTo>
                    <a:lnTo>
                      <a:pt x="115" y="140"/>
                    </a:lnTo>
                    <a:lnTo>
                      <a:pt x="119" y="144"/>
                    </a:lnTo>
                    <a:lnTo>
                      <a:pt x="124" y="149"/>
                    </a:lnTo>
                    <a:lnTo>
                      <a:pt x="128" y="154"/>
                    </a:lnTo>
                    <a:lnTo>
                      <a:pt x="133" y="158"/>
                    </a:lnTo>
                    <a:lnTo>
                      <a:pt x="136" y="161"/>
                    </a:lnTo>
                    <a:lnTo>
                      <a:pt x="140" y="165"/>
                    </a:lnTo>
                    <a:lnTo>
                      <a:pt x="144" y="170"/>
                    </a:lnTo>
                    <a:lnTo>
                      <a:pt x="148" y="174"/>
                    </a:lnTo>
                    <a:lnTo>
                      <a:pt x="152" y="177"/>
                    </a:lnTo>
                    <a:lnTo>
                      <a:pt x="155" y="181"/>
                    </a:lnTo>
                    <a:lnTo>
                      <a:pt x="160" y="185"/>
                    </a:lnTo>
                    <a:lnTo>
                      <a:pt x="163" y="189"/>
                    </a:lnTo>
                    <a:lnTo>
                      <a:pt x="168" y="193"/>
                    </a:lnTo>
                    <a:lnTo>
                      <a:pt x="172" y="196"/>
                    </a:lnTo>
                    <a:lnTo>
                      <a:pt x="175" y="199"/>
                    </a:lnTo>
                    <a:lnTo>
                      <a:pt x="179" y="202"/>
                    </a:lnTo>
                    <a:lnTo>
                      <a:pt x="183" y="206"/>
                    </a:lnTo>
                    <a:lnTo>
                      <a:pt x="187" y="209"/>
                    </a:lnTo>
                    <a:lnTo>
                      <a:pt x="191" y="212"/>
                    </a:lnTo>
                    <a:lnTo>
                      <a:pt x="193" y="215"/>
                    </a:lnTo>
                    <a:lnTo>
                      <a:pt x="197" y="216"/>
                    </a:lnTo>
                    <a:lnTo>
                      <a:pt x="200" y="219"/>
                    </a:lnTo>
                    <a:lnTo>
                      <a:pt x="204" y="222"/>
                    </a:lnTo>
                    <a:lnTo>
                      <a:pt x="207" y="224"/>
                    </a:lnTo>
                    <a:lnTo>
                      <a:pt x="210" y="226"/>
                    </a:lnTo>
                    <a:lnTo>
                      <a:pt x="213" y="228"/>
                    </a:lnTo>
                    <a:lnTo>
                      <a:pt x="216" y="230"/>
                    </a:lnTo>
                    <a:lnTo>
                      <a:pt x="219" y="232"/>
                    </a:lnTo>
                    <a:lnTo>
                      <a:pt x="223" y="233"/>
                    </a:lnTo>
                    <a:lnTo>
                      <a:pt x="225" y="235"/>
                    </a:lnTo>
                    <a:lnTo>
                      <a:pt x="229" y="236"/>
                    </a:lnTo>
                    <a:lnTo>
                      <a:pt x="230" y="237"/>
                    </a:lnTo>
                    <a:lnTo>
                      <a:pt x="233" y="238"/>
                    </a:lnTo>
                    <a:lnTo>
                      <a:pt x="236" y="239"/>
                    </a:lnTo>
                    <a:lnTo>
                      <a:pt x="239" y="240"/>
                    </a:lnTo>
                    <a:lnTo>
                      <a:pt x="241" y="240"/>
                    </a:lnTo>
                    <a:lnTo>
                      <a:pt x="244" y="241"/>
                    </a:lnTo>
                    <a:lnTo>
                      <a:pt x="246" y="241"/>
                    </a:lnTo>
                    <a:lnTo>
                      <a:pt x="249" y="242"/>
                    </a:lnTo>
                    <a:lnTo>
                      <a:pt x="250" y="242"/>
                    </a:lnTo>
                    <a:lnTo>
                      <a:pt x="252" y="242"/>
                    </a:lnTo>
                    <a:lnTo>
                      <a:pt x="254" y="242"/>
                    </a:lnTo>
                    <a:lnTo>
                      <a:pt x="256" y="243"/>
                    </a:lnTo>
                    <a:lnTo>
                      <a:pt x="259" y="242"/>
                    </a:lnTo>
                    <a:lnTo>
                      <a:pt x="263" y="241"/>
                    </a:lnTo>
                    <a:lnTo>
                      <a:pt x="266" y="240"/>
                    </a:lnTo>
                    <a:lnTo>
                      <a:pt x="268" y="239"/>
                    </a:lnTo>
                    <a:lnTo>
                      <a:pt x="269" y="236"/>
                    </a:lnTo>
                    <a:lnTo>
                      <a:pt x="270" y="235"/>
                    </a:lnTo>
                    <a:lnTo>
                      <a:pt x="271" y="232"/>
                    </a:lnTo>
                    <a:lnTo>
                      <a:pt x="272" y="229"/>
                    </a:lnTo>
                    <a:lnTo>
                      <a:pt x="272" y="225"/>
                    </a:lnTo>
                    <a:lnTo>
                      <a:pt x="271" y="222"/>
                    </a:lnTo>
                    <a:lnTo>
                      <a:pt x="271" y="219"/>
                    </a:lnTo>
                    <a:lnTo>
                      <a:pt x="270" y="217"/>
                    </a:lnTo>
                    <a:lnTo>
                      <a:pt x="270" y="216"/>
                    </a:lnTo>
                    <a:lnTo>
                      <a:pt x="269" y="214"/>
                    </a:lnTo>
                    <a:lnTo>
                      <a:pt x="268" y="211"/>
                    </a:lnTo>
                    <a:lnTo>
                      <a:pt x="268" y="209"/>
                    </a:lnTo>
                    <a:lnTo>
                      <a:pt x="266" y="206"/>
                    </a:lnTo>
                    <a:lnTo>
                      <a:pt x="265" y="204"/>
                    </a:lnTo>
                    <a:lnTo>
                      <a:pt x="263" y="201"/>
                    </a:lnTo>
                    <a:lnTo>
                      <a:pt x="262" y="198"/>
                    </a:lnTo>
                    <a:lnTo>
                      <a:pt x="260" y="197"/>
                    </a:lnTo>
                    <a:lnTo>
                      <a:pt x="259" y="194"/>
                    </a:lnTo>
                    <a:lnTo>
                      <a:pt x="256" y="191"/>
                    </a:lnTo>
                    <a:lnTo>
                      <a:pt x="254" y="188"/>
                    </a:lnTo>
                    <a:lnTo>
                      <a:pt x="252" y="185"/>
                    </a:lnTo>
                    <a:lnTo>
                      <a:pt x="249" y="182"/>
                    </a:lnTo>
                    <a:lnTo>
                      <a:pt x="247" y="178"/>
                    </a:lnTo>
                    <a:lnTo>
                      <a:pt x="245" y="176"/>
                    </a:lnTo>
                    <a:lnTo>
                      <a:pt x="242" y="173"/>
                    </a:lnTo>
                    <a:lnTo>
                      <a:pt x="239" y="170"/>
                    </a:lnTo>
                    <a:lnTo>
                      <a:pt x="235" y="167"/>
                    </a:lnTo>
                    <a:lnTo>
                      <a:pt x="231" y="163"/>
                    </a:lnTo>
                    <a:lnTo>
                      <a:pt x="228" y="159"/>
                    </a:lnTo>
                    <a:lnTo>
                      <a:pt x="225" y="157"/>
                    </a:lnTo>
                    <a:lnTo>
                      <a:pt x="221" y="153"/>
                    </a:lnTo>
                    <a:lnTo>
                      <a:pt x="216" y="149"/>
                    </a:lnTo>
                    <a:lnTo>
                      <a:pt x="212" y="146"/>
                    </a:lnTo>
                    <a:lnTo>
                      <a:pt x="209" y="142"/>
                    </a:lnTo>
                    <a:lnTo>
                      <a:pt x="204" y="139"/>
                    </a:lnTo>
                    <a:lnTo>
                      <a:pt x="200" y="136"/>
                    </a:lnTo>
                    <a:lnTo>
                      <a:pt x="195" y="132"/>
                    </a:lnTo>
                    <a:lnTo>
                      <a:pt x="191" y="128"/>
                    </a:lnTo>
                    <a:lnTo>
                      <a:pt x="187" y="124"/>
                    </a:lnTo>
                    <a:lnTo>
                      <a:pt x="182" y="121"/>
                    </a:lnTo>
                    <a:lnTo>
                      <a:pt x="177" y="118"/>
                    </a:lnTo>
                    <a:lnTo>
                      <a:pt x="172" y="114"/>
                    </a:lnTo>
                    <a:lnTo>
                      <a:pt x="168" y="110"/>
                    </a:lnTo>
                    <a:lnTo>
                      <a:pt x="163" y="106"/>
                    </a:lnTo>
                    <a:lnTo>
                      <a:pt x="157" y="103"/>
                    </a:lnTo>
                    <a:lnTo>
                      <a:pt x="152" y="100"/>
                    </a:lnTo>
                    <a:lnTo>
                      <a:pt x="148" y="96"/>
                    </a:lnTo>
                    <a:lnTo>
                      <a:pt x="143" y="92"/>
                    </a:lnTo>
                    <a:lnTo>
                      <a:pt x="137" y="89"/>
                    </a:lnTo>
                    <a:lnTo>
                      <a:pt x="133" y="85"/>
                    </a:lnTo>
                    <a:lnTo>
                      <a:pt x="128" y="81"/>
                    </a:lnTo>
                    <a:lnTo>
                      <a:pt x="123" y="79"/>
                    </a:lnTo>
                    <a:lnTo>
                      <a:pt x="118" y="75"/>
                    </a:lnTo>
                    <a:lnTo>
                      <a:pt x="113" y="72"/>
                    </a:lnTo>
                    <a:lnTo>
                      <a:pt x="108" y="68"/>
                    </a:lnTo>
                    <a:lnTo>
                      <a:pt x="103" y="65"/>
                    </a:lnTo>
                    <a:lnTo>
                      <a:pt x="98" y="62"/>
                    </a:lnTo>
                    <a:lnTo>
                      <a:pt x="94" y="59"/>
                    </a:lnTo>
                    <a:lnTo>
                      <a:pt x="89" y="56"/>
                    </a:lnTo>
                    <a:lnTo>
                      <a:pt x="84" y="52"/>
                    </a:lnTo>
                    <a:lnTo>
                      <a:pt x="79" y="49"/>
                    </a:lnTo>
                    <a:lnTo>
                      <a:pt x="75" y="46"/>
                    </a:lnTo>
                    <a:lnTo>
                      <a:pt x="71" y="43"/>
                    </a:lnTo>
                    <a:lnTo>
                      <a:pt x="66" y="41"/>
                    </a:lnTo>
                    <a:lnTo>
                      <a:pt x="61" y="38"/>
                    </a:lnTo>
                    <a:lnTo>
                      <a:pt x="57" y="35"/>
                    </a:lnTo>
                    <a:lnTo>
                      <a:pt x="54" y="32"/>
                    </a:lnTo>
                    <a:lnTo>
                      <a:pt x="49" y="29"/>
                    </a:lnTo>
                    <a:lnTo>
                      <a:pt x="45" y="27"/>
                    </a:lnTo>
                    <a:lnTo>
                      <a:pt x="41" y="25"/>
                    </a:lnTo>
                    <a:lnTo>
                      <a:pt x="37" y="22"/>
                    </a:lnTo>
                    <a:lnTo>
                      <a:pt x="34" y="21"/>
                    </a:lnTo>
                    <a:lnTo>
                      <a:pt x="31" y="19"/>
                    </a:lnTo>
                    <a:lnTo>
                      <a:pt x="28" y="17"/>
                    </a:lnTo>
                    <a:lnTo>
                      <a:pt x="24" y="14"/>
                    </a:lnTo>
                    <a:lnTo>
                      <a:pt x="21" y="12"/>
                    </a:lnTo>
                    <a:lnTo>
                      <a:pt x="18" y="11"/>
                    </a:lnTo>
                    <a:lnTo>
                      <a:pt x="16" y="9"/>
                    </a:lnTo>
                    <a:lnTo>
                      <a:pt x="13" y="7"/>
                    </a:lnTo>
                    <a:lnTo>
                      <a:pt x="11" y="6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0" name="Freeform 15"/>
              <p:cNvSpPr>
                <a:spLocks/>
              </p:cNvSpPr>
              <p:nvPr/>
            </p:nvSpPr>
            <p:spPr bwMode="auto">
              <a:xfrm>
                <a:off x="1409" y="1176"/>
                <a:ext cx="237" cy="265"/>
              </a:xfrm>
              <a:custGeom>
                <a:avLst/>
                <a:gdLst/>
                <a:ahLst/>
                <a:cxnLst>
                  <a:cxn ang="0">
                    <a:pos x="22" y="44"/>
                  </a:cxn>
                  <a:cxn ang="0">
                    <a:pos x="29" y="54"/>
                  </a:cxn>
                  <a:cxn ang="0">
                    <a:pos x="34" y="62"/>
                  </a:cxn>
                  <a:cxn ang="0">
                    <a:pos x="41" y="73"/>
                  </a:cxn>
                  <a:cxn ang="0">
                    <a:pos x="49" y="85"/>
                  </a:cxn>
                  <a:cxn ang="0">
                    <a:pos x="57" y="99"/>
                  </a:cxn>
                  <a:cxn ang="0">
                    <a:pos x="67" y="112"/>
                  </a:cxn>
                  <a:cxn ang="0">
                    <a:pos x="75" y="126"/>
                  </a:cxn>
                  <a:cxn ang="0">
                    <a:pos x="85" y="141"/>
                  </a:cxn>
                  <a:cxn ang="0">
                    <a:pos x="95" y="156"/>
                  </a:cxn>
                  <a:cxn ang="0">
                    <a:pos x="105" y="170"/>
                  </a:cxn>
                  <a:cxn ang="0">
                    <a:pos x="114" y="183"/>
                  </a:cxn>
                  <a:cxn ang="0">
                    <a:pos x="124" y="197"/>
                  </a:cxn>
                  <a:cxn ang="0">
                    <a:pos x="132" y="209"/>
                  </a:cxn>
                  <a:cxn ang="0">
                    <a:pos x="141" y="219"/>
                  </a:cxn>
                  <a:cxn ang="0">
                    <a:pos x="148" y="229"/>
                  </a:cxn>
                  <a:cxn ang="0">
                    <a:pos x="157" y="240"/>
                  </a:cxn>
                  <a:cxn ang="0">
                    <a:pos x="167" y="252"/>
                  </a:cxn>
                  <a:cxn ang="0">
                    <a:pos x="178" y="261"/>
                  </a:cxn>
                  <a:cxn ang="0">
                    <a:pos x="188" y="265"/>
                  </a:cxn>
                  <a:cxn ang="0">
                    <a:pos x="199" y="264"/>
                  </a:cxn>
                  <a:cxn ang="0">
                    <a:pos x="212" y="261"/>
                  </a:cxn>
                  <a:cxn ang="0">
                    <a:pos x="226" y="257"/>
                  </a:cxn>
                  <a:cxn ang="0">
                    <a:pos x="235" y="249"/>
                  </a:cxn>
                  <a:cxn ang="0">
                    <a:pos x="236" y="237"/>
                  </a:cxn>
                  <a:cxn ang="0">
                    <a:pos x="232" y="227"/>
                  </a:cxn>
                  <a:cxn ang="0">
                    <a:pos x="225" y="215"/>
                  </a:cxn>
                  <a:cxn ang="0">
                    <a:pos x="218" y="203"/>
                  </a:cxn>
                  <a:cxn ang="0">
                    <a:pos x="212" y="196"/>
                  </a:cxn>
                  <a:cxn ang="0">
                    <a:pos x="206" y="187"/>
                  </a:cxn>
                  <a:cxn ang="0">
                    <a:pos x="200" y="178"/>
                  </a:cxn>
                  <a:cxn ang="0">
                    <a:pos x="193" y="170"/>
                  </a:cxn>
                  <a:cxn ang="0">
                    <a:pos x="185" y="160"/>
                  </a:cxn>
                  <a:cxn ang="0">
                    <a:pos x="177" y="151"/>
                  </a:cxn>
                  <a:cxn ang="0">
                    <a:pos x="168" y="141"/>
                  </a:cxn>
                  <a:cxn ang="0">
                    <a:pos x="160" y="132"/>
                  </a:cxn>
                  <a:cxn ang="0">
                    <a:pos x="151" y="122"/>
                  </a:cxn>
                  <a:cxn ang="0">
                    <a:pos x="142" y="113"/>
                  </a:cxn>
                  <a:cxn ang="0">
                    <a:pos x="133" y="103"/>
                  </a:cxn>
                  <a:cxn ang="0">
                    <a:pos x="124" y="93"/>
                  </a:cxn>
                  <a:cxn ang="0">
                    <a:pos x="115" y="83"/>
                  </a:cxn>
                  <a:cxn ang="0">
                    <a:pos x="106" y="73"/>
                  </a:cxn>
                  <a:cxn ang="0">
                    <a:pos x="96" y="64"/>
                  </a:cxn>
                  <a:cxn ang="0">
                    <a:pos x="88" y="55"/>
                  </a:cxn>
                  <a:cxn ang="0">
                    <a:pos x="78" y="47"/>
                  </a:cxn>
                  <a:cxn ang="0">
                    <a:pos x="70" y="40"/>
                  </a:cxn>
                  <a:cxn ang="0">
                    <a:pos x="58" y="29"/>
                  </a:cxn>
                  <a:cxn ang="0">
                    <a:pos x="51" y="22"/>
                  </a:cxn>
                  <a:cxn ang="0">
                    <a:pos x="38" y="11"/>
                  </a:cxn>
                  <a:cxn ang="0">
                    <a:pos x="29" y="4"/>
                  </a:cxn>
                  <a:cxn ang="0">
                    <a:pos x="23" y="0"/>
                  </a:cxn>
                </a:cxnLst>
                <a:rect l="0" t="0" r="r" b="b"/>
                <a:pathLst>
                  <a:path w="237" h="265">
                    <a:moveTo>
                      <a:pt x="19" y="40"/>
                    </a:moveTo>
                    <a:lnTo>
                      <a:pt x="20" y="41"/>
                    </a:lnTo>
                    <a:lnTo>
                      <a:pt x="21" y="41"/>
                    </a:lnTo>
                    <a:lnTo>
                      <a:pt x="22" y="44"/>
                    </a:lnTo>
                    <a:lnTo>
                      <a:pt x="24" y="46"/>
                    </a:lnTo>
                    <a:lnTo>
                      <a:pt x="26" y="50"/>
                    </a:lnTo>
                    <a:lnTo>
                      <a:pt x="27" y="52"/>
                    </a:lnTo>
                    <a:lnTo>
                      <a:pt x="29" y="54"/>
                    </a:lnTo>
                    <a:lnTo>
                      <a:pt x="30" y="56"/>
                    </a:lnTo>
                    <a:lnTo>
                      <a:pt x="32" y="59"/>
                    </a:lnTo>
                    <a:lnTo>
                      <a:pt x="33" y="61"/>
                    </a:lnTo>
                    <a:lnTo>
                      <a:pt x="34" y="62"/>
                    </a:lnTo>
                    <a:lnTo>
                      <a:pt x="35" y="65"/>
                    </a:lnTo>
                    <a:lnTo>
                      <a:pt x="37" y="68"/>
                    </a:lnTo>
                    <a:lnTo>
                      <a:pt x="39" y="71"/>
                    </a:lnTo>
                    <a:lnTo>
                      <a:pt x="41" y="73"/>
                    </a:lnTo>
                    <a:lnTo>
                      <a:pt x="43" y="77"/>
                    </a:lnTo>
                    <a:lnTo>
                      <a:pt x="45" y="80"/>
                    </a:lnTo>
                    <a:lnTo>
                      <a:pt x="47" y="82"/>
                    </a:lnTo>
                    <a:lnTo>
                      <a:pt x="49" y="85"/>
                    </a:lnTo>
                    <a:lnTo>
                      <a:pt x="51" y="89"/>
                    </a:lnTo>
                    <a:lnTo>
                      <a:pt x="53" y="92"/>
                    </a:lnTo>
                    <a:lnTo>
                      <a:pt x="55" y="95"/>
                    </a:lnTo>
                    <a:lnTo>
                      <a:pt x="57" y="99"/>
                    </a:lnTo>
                    <a:lnTo>
                      <a:pt x="59" y="102"/>
                    </a:lnTo>
                    <a:lnTo>
                      <a:pt x="62" y="106"/>
                    </a:lnTo>
                    <a:lnTo>
                      <a:pt x="64" y="109"/>
                    </a:lnTo>
                    <a:lnTo>
                      <a:pt x="67" y="112"/>
                    </a:lnTo>
                    <a:lnTo>
                      <a:pt x="69" y="116"/>
                    </a:lnTo>
                    <a:lnTo>
                      <a:pt x="71" y="119"/>
                    </a:lnTo>
                    <a:lnTo>
                      <a:pt x="73" y="123"/>
                    </a:lnTo>
                    <a:lnTo>
                      <a:pt x="75" y="126"/>
                    </a:lnTo>
                    <a:lnTo>
                      <a:pt x="78" y="130"/>
                    </a:lnTo>
                    <a:lnTo>
                      <a:pt x="80" y="134"/>
                    </a:lnTo>
                    <a:lnTo>
                      <a:pt x="83" y="138"/>
                    </a:lnTo>
                    <a:lnTo>
                      <a:pt x="85" y="141"/>
                    </a:lnTo>
                    <a:lnTo>
                      <a:pt x="88" y="144"/>
                    </a:lnTo>
                    <a:lnTo>
                      <a:pt x="90" y="148"/>
                    </a:lnTo>
                    <a:lnTo>
                      <a:pt x="92" y="152"/>
                    </a:lnTo>
                    <a:lnTo>
                      <a:pt x="95" y="156"/>
                    </a:lnTo>
                    <a:lnTo>
                      <a:pt x="97" y="159"/>
                    </a:lnTo>
                    <a:lnTo>
                      <a:pt x="100" y="163"/>
                    </a:lnTo>
                    <a:lnTo>
                      <a:pt x="102" y="167"/>
                    </a:lnTo>
                    <a:lnTo>
                      <a:pt x="105" y="170"/>
                    </a:lnTo>
                    <a:lnTo>
                      <a:pt x="108" y="174"/>
                    </a:lnTo>
                    <a:lnTo>
                      <a:pt x="109" y="177"/>
                    </a:lnTo>
                    <a:lnTo>
                      <a:pt x="111" y="180"/>
                    </a:lnTo>
                    <a:lnTo>
                      <a:pt x="114" y="183"/>
                    </a:lnTo>
                    <a:lnTo>
                      <a:pt x="117" y="187"/>
                    </a:lnTo>
                    <a:lnTo>
                      <a:pt x="119" y="191"/>
                    </a:lnTo>
                    <a:lnTo>
                      <a:pt x="121" y="194"/>
                    </a:lnTo>
                    <a:lnTo>
                      <a:pt x="124" y="197"/>
                    </a:lnTo>
                    <a:lnTo>
                      <a:pt x="126" y="199"/>
                    </a:lnTo>
                    <a:lnTo>
                      <a:pt x="129" y="203"/>
                    </a:lnTo>
                    <a:lnTo>
                      <a:pt x="130" y="206"/>
                    </a:lnTo>
                    <a:lnTo>
                      <a:pt x="132" y="209"/>
                    </a:lnTo>
                    <a:lnTo>
                      <a:pt x="134" y="212"/>
                    </a:lnTo>
                    <a:lnTo>
                      <a:pt x="137" y="215"/>
                    </a:lnTo>
                    <a:lnTo>
                      <a:pt x="139" y="216"/>
                    </a:lnTo>
                    <a:lnTo>
                      <a:pt x="141" y="219"/>
                    </a:lnTo>
                    <a:lnTo>
                      <a:pt x="142" y="222"/>
                    </a:lnTo>
                    <a:lnTo>
                      <a:pt x="145" y="224"/>
                    </a:lnTo>
                    <a:lnTo>
                      <a:pt x="146" y="226"/>
                    </a:lnTo>
                    <a:lnTo>
                      <a:pt x="148" y="229"/>
                    </a:lnTo>
                    <a:lnTo>
                      <a:pt x="149" y="231"/>
                    </a:lnTo>
                    <a:lnTo>
                      <a:pt x="151" y="233"/>
                    </a:lnTo>
                    <a:lnTo>
                      <a:pt x="154" y="236"/>
                    </a:lnTo>
                    <a:lnTo>
                      <a:pt x="157" y="240"/>
                    </a:lnTo>
                    <a:lnTo>
                      <a:pt x="159" y="243"/>
                    </a:lnTo>
                    <a:lnTo>
                      <a:pt x="162" y="246"/>
                    </a:lnTo>
                    <a:lnTo>
                      <a:pt x="165" y="249"/>
                    </a:lnTo>
                    <a:lnTo>
                      <a:pt x="167" y="252"/>
                    </a:lnTo>
                    <a:lnTo>
                      <a:pt x="168" y="253"/>
                    </a:lnTo>
                    <a:lnTo>
                      <a:pt x="170" y="255"/>
                    </a:lnTo>
                    <a:lnTo>
                      <a:pt x="174" y="258"/>
                    </a:lnTo>
                    <a:lnTo>
                      <a:pt x="178" y="261"/>
                    </a:lnTo>
                    <a:lnTo>
                      <a:pt x="180" y="263"/>
                    </a:lnTo>
                    <a:lnTo>
                      <a:pt x="183" y="264"/>
                    </a:lnTo>
                    <a:lnTo>
                      <a:pt x="186" y="265"/>
                    </a:lnTo>
                    <a:lnTo>
                      <a:pt x="188" y="265"/>
                    </a:lnTo>
                    <a:lnTo>
                      <a:pt x="190" y="265"/>
                    </a:lnTo>
                    <a:lnTo>
                      <a:pt x="193" y="265"/>
                    </a:lnTo>
                    <a:lnTo>
                      <a:pt x="195" y="264"/>
                    </a:lnTo>
                    <a:lnTo>
                      <a:pt x="199" y="264"/>
                    </a:lnTo>
                    <a:lnTo>
                      <a:pt x="202" y="263"/>
                    </a:lnTo>
                    <a:lnTo>
                      <a:pt x="206" y="263"/>
                    </a:lnTo>
                    <a:lnTo>
                      <a:pt x="208" y="262"/>
                    </a:lnTo>
                    <a:lnTo>
                      <a:pt x="212" y="261"/>
                    </a:lnTo>
                    <a:lnTo>
                      <a:pt x="216" y="260"/>
                    </a:lnTo>
                    <a:lnTo>
                      <a:pt x="220" y="260"/>
                    </a:lnTo>
                    <a:lnTo>
                      <a:pt x="223" y="259"/>
                    </a:lnTo>
                    <a:lnTo>
                      <a:pt x="226" y="257"/>
                    </a:lnTo>
                    <a:lnTo>
                      <a:pt x="229" y="255"/>
                    </a:lnTo>
                    <a:lnTo>
                      <a:pt x="231" y="254"/>
                    </a:lnTo>
                    <a:lnTo>
                      <a:pt x="234" y="252"/>
                    </a:lnTo>
                    <a:lnTo>
                      <a:pt x="235" y="249"/>
                    </a:lnTo>
                    <a:lnTo>
                      <a:pt x="236" y="245"/>
                    </a:lnTo>
                    <a:lnTo>
                      <a:pt x="237" y="242"/>
                    </a:lnTo>
                    <a:lnTo>
                      <a:pt x="236" y="239"/>
                    </a:lnTo>
                    <a:lnTo>
                      <a:pt x="236" y="237"/>
                    </a:lnTo>
                    <a:lnTo>
                      <a:pt x="235" y="235"/>
                    </a:lnTo>
                    <a:lnTo>
                      <a:pt x="235" y="233"/>
                    </a:lnTo>
                    <a:lnTo>
                      <a:pt x="234" y="230"/>
                    </a:lnTo>
                    <a:lnTo>
                      <a:pt x="232" y="227"/>
                    </a:lnTo>
                    <a:lnTo>
                      <a:pt x="231" y="224"/>
                    </a:lnTo>
                    <a:lnTo>
                      <a:pt x="229" y="221"/>
                    </a:lnTo>
                    <a:lnTo>
                      <a:pt x="227" y="217"/>
                    </a:lnTo>
                    <a:lnTo>
                      <a:pt x="225" y="215"/>
                    </a:lnTo>
                    <a:lnTo>
                      <a:pt x="224" y="211"/>
                    </a:lnTo>
                    <a:lnTo>
                      <a:pt x="221" y="207"/>
                    </a:lnTo>
                    <a:lnTo>
                      <a:pt x="220" y="205"/>
                    </a:lnTo>
                    <a:lnTo>
                      <a:pt x="218" y="203"/>
                    </a:lnTo>
                    <a:lnTo>
                      <a:pt x="217" y="201"/>
                    </a:lnTo>
                    <a:lnTo>
                      <a:pt x="216" y="199"/>
                    </a:lnTo>
                    <a:lnTo>
                      <a:pt x="214" y="197"/>
                    </a:lnTo>
                    <a:lnTo>
                      <a:pt x="212" y="196"/>
                    </a:lnTo>
                    <a:lnTo>
                      <a:pt x="211" y="194"/>
                    </a:lnTo>
                    <a:lnTo>
                      <a:pt x="210" y="192"/>
                    </a:lnTo>
                    <a:lnTo>
                      <a:pt x="208" y="190"/>
                    </a:lnTo>
                    <a:lnTo>
                      <a:pt x="206" y="187"/>
                    </a:lnTo>
                    <a:lnTo>
                      <a:pt x="205" y="185"/>
                    </a:lnTo>
                    <a:lnTo>
                      <a:pt x="204" y="183"/>
                    </a:lnTo>
                    <a:lnTo>
                      <a:pt x="202" y="181"/>
                    </a:lnTo>
                    <a:lnTo>
                      <a:pt x="200" y="178"/>
                    </a:lnTo>
                    <a:lnTo>
                      <a:pt x="198" y="177"/>
                    </a:lnTo>
                    <a:lnTo>
                      <a:pt x="197" y="175"/>
                    </a:lnTo>
                    <a:lnTo>
                      <a:pt x="194" y="173"/>
                    </a:lnTo>
                    <a:lnTo>
                      <a:pt x="193" y="170"/>
                    </a:lnTo>
                    <a:lnTo>
                      <a:pt x="190" y="168"/>
                    </a:lnTo>
                    <a:lnTo>
                      <a:pt x="188" y="165"/>
                    </a:lnTo>
                    <a:lnTo>
                      <a:pt x="186" y="163"/>
                    </a:lnTo>
                    <a:lnTo>
                      <a:pt x="185" y="160"/>
                    </a:lnTo>
                    <a:lnTo>
                      <a:pt x="183" y="158"/>
                    </a:lnTo>
                    <a:lnTo>
                      <a:pt x="181" y="157"/>
                    </a:lnTo>
                    <a:lnTo>
                      <a:pt x="179" y="154"/>
                    </a:lnTo>
                    <a:lnTo>
                      <a:pt x="177" y="151"/>
                    </a:lnTo>
                    <a:lnTo>
                      <a:pt x="175" y="149"/>
                    </a:lnTo>
                    <a:lnTo>
                      <a:pt x="173" y="147"/>
                    </a:lnTo>
                    <a:lnTo>
                      <a:pt x="170" y="144"/>
                    </a:lnTo>
                    <a:lnTo>
                      <a:pt x="168" y="141"/>
                    </a:lnTo>
                    <a:lnTo>
                      <a:pt x="167" y="139"/>
                    </a:lnTo>
                    <a:lnTo>
                      <a:pt x="165" y="138"/>
                    </a:lnTo>
                    <a:lnTo>
                      <a:pt x="162" y="134"/>
                    </a:lnTo>
                    <a:lnTo>
                      <a:pt x="160" y="132"/>
                    </a:lnTo>
                    <a:lnTo>
                      <a:pt x="158" y="129"/>
                    </a:lnTo>
                    <a:lnTo>
                      <a:pt x="156" y="127"/>
                    </a:lnTo>
                    <a:lnTo>
                      <a:pt x="153" y="124"/>
                    </a:lnTo>
                    <a:lnTo>
                      <a:pt x="151" y="122"/>
                    </a:lnTo>
                    <a:lnTo>
                      <a:pt x="149" y="119"/>
                    </a:lnTo>
                    <a:lnTo>
                      <a:pt x="147" y="118"/>
                    </a:lnTo>
                    <a:lnTo>
                      <a:pt x="145" y="115"/>
                    </a:lnTo>
                    <a:lnTo>
                      <a:pt x="142" y="113"/>
                    </a:lnTo>
                    <a:lnTo>
                      <a:pt x="140" y="110"/>
                    </a:lnTo>
                    <a:lnTo>
                      <a:pt x="138" y="108"/>
                    </a:lnTo>
                    <a:lnTo>
                      <a:pt x="135" y="105"/>
                    </a:lnTo>
                    <a:lnTo>
                      <a:pt x="133" y="103"/>
                    </a:lnTo>
                    <a:lnTo>
                      <a:pt x="131" y="100"/>
                    </a:lnTo>
                    <a:lnTo>
                      <a:pt x="129" y="99"/>
                    </a:lnTo>
                    <a:lnTo>
                      <a:pt x="127" y="96"/>
                    </a:lnTo>
                    <a:lnTo>
                      <a:pt x="124" y="93"/>
                    </a:lnTo>
                    <a:lnTo>
                      <a:pt x="122" y="90"/>
                    </a:lnTo>
                    <a:lnTo>
                      <a:pt x="120" y="88"/>
                    </a:lnTo>
                    <a:lnTo>
                      <a:pt x="117" y="85"/>
                    </a:lnTo>
                    <a:lnTo>
                      <a:pt x="115" y="83"/>
                    </a:lnTo>
                    <a:lnTo>
                      <a:pt x="112" y="80"/>
                    </a:lnTo>
                    <a:lnTo>
                      <a:pt x="110" y="79"/>
                    </a:lnTo>
                    <a:lnTo>
                      <a:pt x="108" y="76"/>
                    </a:lnTo>
                    <a:lnTo>
                      <a:pt x="106" y="73"/>
                    </a:lnTo>
                    <a:lnTo>
                      <a:pt x="103" y="71"/>
                    </a:lnTo>
                    <a:lnTo>
                      <a:pt x="101" y="69"/>
                    </a:lnTo>
                    <a:lnTo>
                      <a:pt x="99" y="66"/>
                    </a:lnTo>
                    <a:lnTo>
                      <a:pt x="96" y="64"/>
                    </a:lnTo>
                    <a:lnTo>
                      <a:pt x="94" y="62"/>
                    </a:lnTo>
                    <a:lnTo>
                      <a:pt x="91" y="60"/>
                    </a:lnTo>
                    <a:lnTo>
                      <a:pt x="90" y="58"/>
                    </a:lnTo>
                    <a:lnTo>
                      <a:pt x="88" y="55"/>
                    </a:lnTo>
                    <a:lnTo>
                      <a:pt x="85" y="53"/>
                    </a:lnTo>
                    <a:lnTo>
                      <a:pt x="83" y="51"/>
                    </a:lnTo>
                    <a:lnTo>
                      <a:pt x="80" y="49"/>
                    </a:lnTo>
                    <a:lnTo>
                      <a:pt x="78" y="47"/>
                    </a:lnTo>
                    <a:lnTo>
                      <a:pt x="76" y="45"/>
                    </a:lnTo>
                    <a:lnTo>
                      <a:pt x="74" y="43"/>
                    </a:lnTo>
                    <a:lnTo>
                      <a:pt x="71" y="41"/>
                    </a:lnTo>
                    <a:lnTo>
                      <a:pt x="70" y="40"/>
                    </a:lnTo>
                    <a:lnTo>
                      <a:pt x="68" y="38"/>
                    </a:lnTo>
                    <a:lnTo>
                      <a:pt x="66" y="36"/>
                    </a:lnTo>
                    <a:lnTo>
                      <a:pt x="62" y="32"/>
                    </a:lnTo>
                    <a:lnTo>
                      <a:pt x="58" y="29"/>
                    </a:lnTo>
                    <a:lnTo>
                      <a:pt x="56" y="27"/>
                    </a:lnTo>
                    <a:lnTo>
                      <a:pt x="53" y="25"/>
                    </a:lnTo>
                    <a:lnTo>
                      <a:pt x="52" y="23"/>
                    </a:lnTo>
                    <a:lnTo>
                      <a:pt x="51" y="22"/>
                    </a:lnTo>
                    <a:lnTo>
                      <a:pt x="47" y="20"/>
                    </a:lnTo>
                    <a:lnTo>
                      <a:pt x="44" y="17"/>
                    </a:lnTo>
                    <a:lnTo>
                      <a:pt x="41" y="14"/>
                    </a:lnTo>
                    <a:lnTo>
                      <a:pt x="38" y="11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0" y="14"/>
                    </a:lnTo>
                    <a:lnTo>
                      <a:pt x="19" y="40"/>
                    </a:lnTo>
                    <a:lnTo>
                      <a:pt x="19" y="4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1" name="Freeform 16"/>
              <p:cNvSpPr>
                <a:spLocks/>
              </p:cNvSpPr>
              <p:nvPr/>
            </p:nvSpPr>
            <p:spPr bwMode="auto">
              <a:xfrm>
                <a:off x="1406" y="1228"/>
                <a:ext cx="183" cy="32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4" y="10"/>
                  </a:cxn>
                  <a:cxn ang="0">
                    <a:pos x="7" y="17"/>
                  </a:cxn>
                  <a:cxn ang="0">
                    <a:pos x="10" y="27"/>
                  </a:cxn>
                  <a:cxn ang="0">
                    <a:pos x="15" y="37"/>
                  </a:cxn>
                  <a:cxn ang="0">
                    <a:pos x="18" y="48"/>
                  </a:cxn>
                  <a:cxn ang="0">
                    <a:pos x="24" y="63"/>
                  </a:cxn>
                  <a:cxn ang="0">
                    <a:pos x="30" y="76"/>
                  </a:cxn>
                  <a:cxn ang="0">
                    <a:pos x="36" y="91"/>
                  </a:cxn>
                  <a:cxn ang="0">
                    <a:pos x="43" y="107"/>
                  </a:cxn>
                  <a:cxn ang="0">
                    <a:pos x="50" y="124"/>
                  </a:cxn>
                  <a:cxn ang="0">
                    <a:pos x="57" y="140"/>
                  </a:cxn>
                  <a:cxn ang="0">
                    <a:pos x="65" y="157"/>
                  </a:cxn>
                  <a:cxn ang="0">
                    <a:pos x="72" y="173"/>
                  </a:cxn>
                  <a:cxn ang="0">
                    <a:pos x="80" y="190"/>
                  </a:cxn>
                  <a:cxn ang="0">
                    <a:pos x="88" y="205"/>
                  </a:cxn>
                  <a:cxn ang="0">
                    <a:pos x="95" y="222"/>
                  </a:cxn>
                  <a:cxn ang="0">
                    <a:pos x="103" y="236"/>
                  </a:cxn>
                  <a:cxn ang="0">
                    <a:pos x="111" y="250"/>
                  </a:cxn>
                  <a:cxn ang="0">
                    <a:pos x="117" y="263"/>
                  </a:cxn>
                  <a:cxn ang="0">
                    <a:pos x="125" y="275"/>
                  </a:cxn>
                  <a:cxn ang="0">
                    <a:pos x="132" y="284"/>
                  </a:cxn>
                  <a:cxn ang="0">
                    <a:pos x="138" y="293"/>
                  </a:cxn>
                  <a:cxn ang="0">
                    <a:pos x="145" y="300"/>
                  </a:cxn>
                  <a:cxn ang="0">
                    <a:pos x="151" y="307"/>
                  </a:cxn>
                  <a:cxn ang="0">
                    <a:pos x="158" y="313"/>
                  </a:cxn>
                  <a:cxn ang="0">
                    <a:pos x="168" y="319"/>
                  </a:cxn>
                  <a:cxn ang="0">
                    <a:pos x="175" y="320"/>
                  </a:cxn>
                  <a:cxn ang="0">
                    <a:pos x="181" y="316"/>
                  </a:cxn>
                  <a:cxn ang="0">
                    <a:pos x="182" y="307"/>
                  </a:cxn>
                  <a:cxn ang="0">
                    <a:pos x="182" y="300"/>
                  </a:cxn>
                  <a:cxn ang="0">
                    <a:pos x="182" y="293"/>
                  </a:cxn>
                  <a:cxn ang="0">
                    <a:pos x="180" y="285"/>
                  </a:cxn>
                  <a:cxn ang="0">
                    <a:pos x="176" y="276"/>
                  </a:cxn>
                  <a:cxn ang="0">
                    <a:pos x="173" y="266"/>
                  </a:cxn>
                  <a:cxn ang="0">
                    <a:pos x="169" y="255"/>
                  </a:cxn>
                  <a:cxn ang="0">
                    <a:pos x="164" y="243"/>
                  </a:cxn>
                  <a:cxn ang="0">
                    <a:pos x="156" y="231"/>
                  </a:cxn>
                  <a:cxn ang="0">
                    <a:pos x="149" y="217"/>
                  </a:cxn>
                  <a:cxn ang="0">
                    <a:pos x="140" y="203"/>
                  </a:cxn>
                  <a:cxn ang="0">
                    <a:pos x="132" y="188"/>
                  </a:cxn>
                  <a:cxn ang="0">
                    <a:pos x="122" y="173"/>
                  </a:cxn>
                  <a:cxn ang="0">
                    <a:pos x="112" y="158"/>
                  </a:cxn>
                  <a:cxn ang="0">
                    <a:pos x="102" y="143"/>
                  </a:cxn>
                  <a:cxn ang="0">
                    <a:pos x="93" y="127"/>
                  </a:cxn>
                  <a:cxn ang="0">
                    <a:pos x="82" y="112"/>
                  </a:cxn>
                  <a:cxn ang="0">
                    <a:pos x="72" y="98"/>
                  </a:cxn>
                  <a:cxn ang="0">
                    <a:pos x="62" y="84"/>
                  </a:cxn>
                  <a:cxn ang="0">
                    <a:pos x="53" y="70"/>
                  </a:cxn>
                  <a:cxn ang="0">
                    <a:pos x="43" y="58"/>
                  </a:cxn>
                  <a:cxn ang="0">
                    <a:pos x="35" y="46"/>
                  </a:cxn>
                  <a:cxn ang="0">
                    <a:pos x="26" y="35"/>
                  </a:cxn>
                  <a:cxn ang="0">
                    <a:pos x="19" y="26"/>
                  </a:cxn>
                  <a:cxn ang="0">
                    <a:pos x="13" y="17"/>
                  </a:cxn>
                  <a:cxn ang="0">
                    <a:pos x="8" y="10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183" h="320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7" y="17"/>
                    </a:lnTo>
                    <a:lnTo>
                      <a:pt x="8" y="20"/>
                    </a:lnTo>
                    <a:lnTo>
                      <a:pt x="9" y="23"/>
                    </a:lnTo>
                    <a:lnTo>
                      <a:pt x="10" y="27"/>
                    </a:lnTo>
                    <a:lnTo>
                      <a:pt x="12" y="29"/>
                    </a:lnTo>
                    <a:lnTo>
                      <a:pt x="13" y="33"/>
                    </a:lnTo>
                    <a:lnTo>
                      <a:pt x="15" y="37"/>
                    </a:lnTo>
                    <a:lnTo>
                      <a:pt x="16" y="41"/>
                    </a:lnTo>
                    <a:lnTo>
                      <a:pt x="17" y="45"/>
                    </a:lnTo>
                    <a:lnTo>
                      <a:pt x="18" y="48"/>
                    </a:lnTo>
                    <a:lnTo>
                      <a:pt x="20" y="53"/>
                    </a:lnTo>
                    <a:lnTo>
                      <a:pt x="22" y="58"/>
                    </a:lnTo>
                    <a:lnTo>
                      <a:pt x="24" y="63"/>
                    </a:lnTo>
                    <a:lnTo>
                      <a:pt x="26" y="67"/>
                    </a:lnTo>
                    <a:lnTo>
                      <a:pt x="28" y="71"/>
                    </a:lnTo>
                    <a:lnTo>
                      <a:pt x="30" y="76"/>
                    </a:lnTo>
                    <a:lnTo>
                      <a:pt x="33" y="81"/>
                    </a:lnTo>
                    <a:lnTo>
                      <a:pt x="35" y="87"/>
                    </a:lnTo>
                    <a:lnTo>
                      <a:pt x="36" y="91"/>
                    </a:lnTo>
                    <a:lnTo>
                      <a:pt x="38" y="97"/>
                    </a:lnTo>
                    <a:lnTo>
                      <a:pt x="41" y="102"/>
                    </a:lnTo>
                    <a:lnTo>
                      <a:pt x="43" y="107"/>
                    </a:lnTo>
                    <a:lnTo>
                      <a:pt x="45" y="112"/>
                    </a:lnTo>
                    <a:lnTo>
                      <a:pt x="48" y="118"/>
                    </a:lnTo>
                    <a:lnTo>
                      <a:pt x="50" y="124"/>
                    </a:lnTo>
                    <a:lnTo>
                      <a:pt x="53" y="129"/>
                    </a:lnTo>
                    <a:lnTo>
                      <a:pt x="55" y="134"/>
                    </a:lnTo>
                    <a:lnTo>
                      <a:pt x="57" y="140"/>
                    </a:lnTo>
                    <a:lnTo>
                      <a:pt x="59" y="145"/>
                    </a:lnTo>
                    <a:lnTo>
                      <a:pt x="62" y="151"/>
                    </a:lnTo>
                    <a:lnTo>
                      <a:pt x="65" y="157"/>
                    </a:lnTo>
                    <a:lnTo>
                      <a:pt x="67" y="162"/>
                    </a:lnTo>
                    <a:lnTo>
                      <a:pt x="70" y="167"/>
                    </a:lnTo>
                    <a:lnTo>
                      <a:pt x="72" y="173"/>
                    </a:lnTo>
                    <a:lnTo>
                      <a:pt x="74" y="179"/>
                    </a:lnTo>
                    <a:lnTo>
                      <a:pt x="77" y="184"/>
                    </a:lnTo>
                    <a:lnTo>
                      <a:pt x="80" y="190"/>
                    </a:lnTo>
                    <a:lnTo>
                      <a:pt x="82" y="195"/>
                    </a:lnTo>
                    <a:lnTo>
                      <a:pt x="85" y="201"/>
                    </a:lnTo>
                    <a:lnTo>
                      <a:pt x="88" y="205"/>
                    </a:lnTo>
                    <a:lnTo>
                      <a:pt x="91" y="211"/>
                    </a:lnTo>
                    <a:lnTo>
                      <a:pt x="93" y="216"/>
                    </a:lnTo>
                    <a:lnTo>
                      <a:pt x="95" y="222"/>
                    </a:lnTo>
                    <a:lnTo>
                      <a:pt x="97" y="226"/>
                    </a:lnTo>
                    <a:lnTo>
                      <a:pt x="100" y="231"/>
                    </a:lnTo>
                    <a:lnTo>
                      <a:pt x="103" y="236"/>
                    </a:lnTo>
                    <a:lnTo>
                      <a:pt x="106" y="241"/>
                    </a:lnTo>
                    <a:lnTo>
                      <a:pt x="108" y="245"/>
                    </a:lnTo>
                    <a:lnTo>
                      <a:pt x="111" y="250"/>
                    </a:lnTo>
                    <a:lnTo>
                      <a:pt x="112" y="255"/>
                    </a:lnTo>
                    <a:lnTo>
                      <a:pt x="115" y="259"/>
                    </a:lnTo>
                    <a:lnTo>
                      <a:pt x="117" y="263"/>
                    </a:lnTo>
                    <a:lnTo>
                      <a:pt x="120" y="267"/>
                    </a:lnTo>
                    <a:lnTo>
                      <a:pt x="123" y="271"/>
                    </a:lnTo>
                    <a:lnTo>
                      <a:pt x="125" y="275"/>
                    </a:lnTo>
                    <a:lnTo>
                      <a:pt x="127" y="278"/>
                    </a:lnTo>
                    <a:lnTo>
                      <a:pt x="130" y="281"/>
                    </a:lnTo>
                    <a:lnTo>
                      <a:pt x="132" y="284"/>
                    </a:lnTo>
                    <a:lnTo>
                      <a:pt x="134" y="287"/>
                    </a:lnTo>
                    <a:lnTo>
                      <a:pt x="136" y="290"/>
                    </a:lnTo>
                    <a:lnTo>
                      <a:pt x="138" y="293"/>
                    </a:lnTo>
                    <a:lnTo>
                      <a:pt x="141" y="296"/>
                    </a:lnTo>
                    <a:lnTo>
                      <a:pt x="143" y="298"/>
                    </a:lnTo>
                    <a:lnTo>
                      <a:pt x="145" y="300"/>
                    </a:lnTo>
                    <a:lnTo>
                      <a:pt x="147" y="302"/>
                    </a:lnTo>
                    <a:lnTo>
                      <a:pt x="149" y="304"/>
                    </a:lnTo>
                    <a:lnTo>
                      <a:pt x="151" y="307"/>
                    </a:lnTo>
                    <a:lnTo>
                      <a:pt x="152" y="309"/>
                    </a:lnTo>
                    <a:lnTo>
                      <a:pt x="155" y="310"/>
                    </a:lnTo>
                    <a:lnTo>
                      <a:pt x="158" y="313"/>
                    </a:lnTo>
                    <a:lnTo>
                      <a:pt x="162" y="316"/>
                    </a:lnTo>
                    <a:lnTo>
                      <a:pt x="165" y="318"/>
                    </a:lnTo>
                    <a:lnTo>
                      <a:pt x="168" y="319"/>
                    </a:lnTo>
                    <a:lnTo>
                      <a:pt x="170" y="320"/>
                    </a:lnTo>
                    <a:lnTo>
                      <a:pt x="173" y="320"/>
                    </a:lnTo>
                    <a:lnTo>
                      <a:pt x="175" y="320"/>
                    </a:lnTo>
                    <a:lnTo>
                      <a:pt x="178" y="319"/>
                    </a:lnTo>
                    <a:lnTo>
                      <a:pt x="179" y="318"/>
                    </a:lnTo>
                    <a:lnTo>
                      <a:pt x="181" y="316"/>
                    </a:lnTo>
                    <a:lnTo>
                      <a:pt x="181" y="314"/>
                    </a:lnTo>
                    <a:lnTo>
                      <a:pt x="182" y="311"/>
                    </a:lnTo>
                    <a:lnTo>
                      <a:pt x="182" y="307"/>
                    </a:lnTo>
                    <a:lnTo>
                      <a:pt x="183" y="304"/>
                    </a:lnTo>
                    <a:lnTo>
                      <a:pt x="182" y="302"/>
                    </a:lnTo>
                    <a:lnTo>
                      <a:pt x="182" y="300"/>
                    </a:lnTo>
                    <a:lnTo>
                      <a:pt x="182" y="298"/>
                    </a:lnTo>
                    <a:lnTo>
                      <a:pt x="182" y="296"/>
                    </a:lnTo>
                    <a:lnTo>
                      <a:pt x="182" y="293"/>
                    </a:lnTo>
                    <a:lnTo>
                      <a:pt x="181" y="290"/>
                    </a:lnTo>
                    <a:lnTo>
                      <a:pt x="180" y="287"/>
                    </a:lnTo>
                    <a:lnTo>
                      <a:pt x="180" y="285"/>
                    </a:lnTo>
                    <a:lnTo>
                      <a:pt x="179" y="281"/>
                    </a:lnTo>
                    <a:lnTo>
                      <a:pt x="178" y="279"/>
                    </a:lnTo>
                    <a:lnTo>
                      <a:pt x="176" y="276"/>
                    </a:lnTo>
                    <a:lnTo>
                      <a:pt x="176" y="273"/>
                    </a:lnTo>
                    <a:lnTo>
                      <a:pt x="174" y="269"/>
                    </a:lnTo>
                    <a:lnTo>
                      <a:pt x="173" y="266"/>
                    </a:lnTo>
                    <a:lnTo>
                      <a:pt x="171" y="262"/>
                    </a:lnTo>
                    <a:lnTo>
                      <a:pt x="170" y="260"/>
                    </a:lnTo>
                    <a:lnTo>
                      <a:pt x="169" y="255"/>
                    </a:lnTo>
                    <a:lnTo>
                      <a:pt x="167" y="251"/>
                    </a:lnTo>
                    <a:lnTo>
                      <a:pt x="165" y="247"/>
                    </a:lnTo>
                    <a:lnTo>
                      <a:pt x="164" y="243"/>
                    </a:lnTo>
                    <a:lnTo>
                      <a:pt x="161" y="240"/>
                    </a:lnTo>
                    <a:lnTo>
                      <a:pt x="159" y="235"/>
                    </a:lnTo>
                    <a:lnTo>
                      <a:pt x="156" y="231"/>
                    </a:lnTo>
                    <a:lnTo>
                      <a:pt x="153" y="226"/>
                    </a:lnTo>
                    <a:lnTo>
                      <a:pt x="151" y="222"/>
                    </a:lnTo>
                    <a:lnTo>
                      <a:pt x="149" y="217"/>
                    </a:lnTo>
                    <a:lnTo>
                      <a:pt x="146" y="212"/>
                    </a:lnTo>
                    <a:lnTo>
                      <a:pt x="144" y="208"/>
                    </a:lnTo>
                    <a:lnTo>
                      <a:pt x="140" y="203"/>
                    </a:lnTo>
                    <a:lnTo>
                      <a:pt x="137" y="198"/>
                    </a:lnTo>
                    <a:lnTo>
                      <a:pt x="134" y="193"/>
                    </a:lnTo>
                    <a:lnTo>
                      <a:pt x="132" y="188"/>
                    </a:lnTo>
                    <a:lnTo>
                      <a:pt x="129" y="183"/>
                    </a:lnTo>
                    <a:lnTo>
                      <a:pt x="126" y="179"/>
                    </a:lnTo>
                    <a:lnTo>
                      <a:pt x="122" y="173"/>
                    </a:lnTo>
                    <a:lnTo>
                      <a:pt x="119" y="168"/>
                    </a:lnTo>
                    <a:lnTo>
                      <a:pt x="115" y="163"/>
                    </a:lnTo>
                    <a:lnTo>
                      <a:pt x="112" y="158"/>
                    </a:lnTo>
                    <a:lnTo>
                      <a:pt x="109" y="153"/>
                    </a:lnTo>
                    <a:lnTo>
                      <a:pt x="106" y="147"/>
                    </a:lnTo>
                    <a:lnTo>
                      <a:pt x="102" y="143"/>
                    </a:lnTo>
                    <a:lnTo>
                      <a:pt x="99" y="138"/>
                    </a:lnTo>
                    <a:lnTo>
                      <a:pt x="95" y="132"/>
                    </a:lnTo>
                    <a:lnTo>
                      <a:pt x="93" y="127"/>
                    </a:lnTo>
                    <a:lnTo>
                      <a:pt x="89" y="123"/>
                    </a:lnTo>
                    <a:lnTo>
                      <a:pt x="85" y="118"/>
                    </a:lnTo>
                    <a:lnTo>
                      <a:pt x="82" y="112"/>
                    </a:lnTo>
                    <a:lnTo>
                      <a:pt x="79" y="107"/>
                    </a:lnTo>
                    <a:lnTo>
                      <a:pt x="75" y="103"/>
                    </a:lnTo>
                    <a:lnTo>
                      <a:pt x="72" y="98"/>
                    </a:lnTo>
                    <a:lnTo>
                      <a:pt x="69" y="93"/>
                    </a:lnTo>
                    <a:lnTo>
                      <a:pt x="66" y="89"/>
                    </a:lnTo>
                    <a:lnTo>
                      <a:pt x="62" y="84"/>
                    </a:lnTo>
                    <a:lnTo>
                      <a:pt x="59" y="80"/>
                    </a:lnTo>
                    <a:lnTo>
                      <a:pt x="55" y="75"/>
                    </a:lnTo>
                    <a:lnTo>
                      <a:pt x="53" y="70"/>
                    </a:lnTo>
                    <a:lnTo>
                      <a:pt x="50" y="67"/>
                    </a:lnTo>
                    <a:lnTo>
                      <a:pt x="46" y="62"/>
                    </a:lnTo>
                    <a:lnTo>
                      <a:pt x="43" y="58"/>
                    </a:lnTo>
                    <a:lnTo>
                      <a:pt x="40" y="54"/>
                    </a:lnTo>
                    <a:lnTo>
                      <a:pt x="37" y="49"/>
                    </a:lnTo>
                    <a:lnTo>
                      <a:pt x="35" y="46"/>
                    </a:lnTo>
                    <a:lnTo>
                      <a:pt x="32" y="42"/>
                    </a:lnTo>
                    <a:lnTo>
                      <a:pt x="29" y="39"/>
                    </a:lnTo>
                    <a:lnTo>
                      <a:pt x="26" y="35"/>
                    </a:lnTo>
                    <a:lnTo>
                      <a:pt x="24" y="32"/>
                    </a:lnTo>
                    <a:lnTo>
                      <a:pt x="21" y="28"/>
                    </a:lnTo>
                    <a:lnTo>
                      <a:pt x="19" y="26"/>
                    </a:lnTo>
                    <a:lnTo>
                      <a:pt x="17" y="23"/>
                    </a:lnTo>
                    <a:lnTo>
                      <a:pt x="15" y="20"/>
                    </a:lnTo>
                    <a:lnTo>
                      <a:pt x="13" y="17"/>
                    </a:lnTo>
                    <a:lnTo>
                      <a:pt x="12" y="15"/>
                    </a:lnTo>
                    <a:lnTo>
                      <a:pt x="9" y="12"/>
                    </a:lnTo>
                    <a:lnTo>
                      <a:pt x="8" y="10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2" name="Freeform 17"/>
              <p:cNvSpPr>
                <a:spLocks/>
              </p:cNvSpPr>
              <p:nvPr/>
            </p:nvSpPr>
            <p:spPr bwMode="auto">
              <a:xfrm>
                <a:off x="1309" y="1256"/>
                <a:ext cx="57" cy="376"/>
              </a:xfrm>
              <a:custGeom>
                <a:avLst/>
                <a:gdLst/>
                <a:ahLst/>
                <a:cxnLst>
                  <a:cxn ang="0">
                    <a:pos x="16" y="1"/>
                  </a:cxn>
                  <a:cxn ang="0">
                    <a:pos x="16" y="6"/>
                  </a:cxn>
                  <a:cxn ang="0">
                    <a:pos x="15" y="13"/>
                  </a:cxn>
                  <a:cxn ang="0">
                    <a:pos x="14" y="21"/>
                  </a:cxn>
                  <a:cxn ang="0">
                    <a:pos x="13" y="33"/>
                  </a:cxn>
                  <a:cxn ang="0">
                    <a:pos x="12" y="44"/>
                  </a:cxn>
                  <a:cxn ang="0">
                    <a:pos x="10" y="59"/>
                  </a:cxn>
                  <a:cxn ang="0">
                    <a:pos x="9" y="74"/>
                  </a:cxn>
                  <a:cxn ang="0">
                    <a:pos x="8" y="90"/>
                  </a:cxn>
                  <a:cxn ang="0">
                    <a:pos x="6" y="107"/>
                  </a:cxn>
                  <a:cxn ang="0">
                    <a:pos x="5" y="125"/>
                  </a:cxn>
                  <a:cxn ang="0">
                    <a:pos x="4" y="143"/>
                  </a:cxn>
                  <a:cxn ang="0">
                    <a:pos x="3" y="162"/>
                  </a:cxn>
                  <a:cxn ang="0">
                    <a:pos x="2" y="181"/>
                  </a:cxn>
                  <a:cxn ang="0">
                    <a:pos x="1" y="200"/>
                  </a:cxn>
                  <a:cxn ang="0">
                    <a:pos x="0" y="218"/>
                  </a:cxn>
                  <a:cxn ang="0">
                    <a:pos x="0" y="236"/>
                  </a:cxn>
                  <a:cxn ang="0">
                    <a:pos x="0" y="254"/>
                  </a:cxn>
                  <a:cxn ang="0">
                    <a:pos x="0" y="271"/>
                  </a:cxn>
                  <a:cxn ang="0">
                    <a:pos x="0" y="287"/>
                  </a:cxn>
                  <a:cxn ang="0">
                    <a:pos x="2" y="302"/>
                  </a:cxn>
                  <a:cxn ang="0">
                    <a:pos x="2" y="314"/>
                  </a:cxn>
                  <a:cxn ang="0">
                    <a:pos x="4" y="327"/>
                  </a:cxn>
                  <a:cxn ang="0">
                    <a:pos x="6" y="337"/>
                  </a:cxn>
                  <a:cxn ang="0">
                    <a:pos x="8" y="347"/>
                  </a:cxn>
                  <a:cxn ang="0">
                    <a:pos x="11" y="354"/>
                  </a:cxn>
                  <a:cxn ang="0">
                    <a:pos x="13" y="361"/>
                  </a:cxn>
                  <a:cxn ang="0">
                    <a:pos x="17" y="369"/>
                  </a:cxn>
                  <a:cxn ang="0">
                    <a:pos x="23" y="374"/>
                  </a:cxn>
                  <a:cxn ang="0">
                    <a:pos x="29" y="376"/>
                  </a:cxn>
                  <a:cxn ang="0">
                    <a:pos x="35" y="372"/>
                  </a:cxn>
                  <a:cxn ang="0">
                    <a:pos x="40" y="364"/>
                  </a:cxn>
                  <a:cxn ang="0">
                    <a:pos x="44" y="355"/>
                  </a:cxn>
                  <a:cxn ang="0">
                    <a:pos x="47" y="348"/>
                  </a:cxn>
                  <a:cxn ang="0">
                    <a:pos x="49" y="339"/>
                  </a:cxn>
                  <a:cxn ang="0">
                    <a:pos x="51" y="330"/>
                  </a:cxn>
                  <a:cxn ang="0">
                    <a:pos x="53" y="319"/>
                  </a:cxn>
                  <a:cxn ang="0">
                    <a:pos x="55" y="307"/>
                  </a:cxn>
                  <a:cxn ang="0">
                    <a:pos x="56" y="293"/>
                  </a:cxn>
                  <a:cxn ang="0">
                    <a:pos x="56" y="280"/>
                  </a:cxn>
                  <a:cxn ang="0">
                    <a:pos x="56" y="265"/>
                  </a:cxn>
                  <a:cxn ang="0">
                    <a:pos x="57" y="250"/>
                  </a:cxn>
                  <a:cxn ang="0">
                    <a:pos x="57" y="234"/>
                  </a:cxn>
                  <a:cxn ang="0">
                    <a:pos x="57" y="216"/>
                  </a:cxn>
                  <a:cxn ang="0">
                    <a:pos x="56" y="200"/>
                  </a:cxn>
                  <a:cxn ang="0">
                    <a:pos x="56" y="184"/>
                  </a:cxn>
                  <a:cxn ang="0">
                    <a:pos x="56" y="167"/>
                  </a:cxn>
                  <a:cxn ang="0">
                    <a:pos x="56" y="150"/>
                  </a:cxn>
                  <a:cxn ang="0">
                    <a:pos x="55" y="134"/>
                  </a:cxn>
                  <a:cxn ang="0">
                    <a:pos x="54" y="117"/>
                  </a:cxn>
                  <a:cxn ang="0">
                    <a:pos x="53" y="101"/>
                  </a:cxn>
                  <a:cxn ang="0">
                    <a:pos x="51" y="85"/>
                  </a:cxn>
                  <a:cxn ang="0">
                    <a:pos x="50" y="70"/>
                  </a:cxn>
                  <a:cxn ang="0">
                    <a:pos x="49" y="56"/>
                  </a:cxn>
                  <a:cxn ang="0">
                    <a:pos x="48" y="43"/>
                  </a:cxn>
                  <a:cxn ang="0">
                    <a:pos x="47" y="30"/>
                  </a:cxn>
                  <a:cxn ang="0">
                    <a:pos x="46" y="20"/>
                  </a:cxn>
                  <a:cxn ang="0">
                    <a:pos x="45" y="9"/>
                  </a:cxn>
                  <a:cxn ang="0">
                    <a:pos x="45" y="1"/>
                  </a:cxn>
                </a:cxnLst>
                <a:rect l="0" t="0" r="r" b="b"/>
                <a:pathLst>
                  <a:path w="57" h="376">
                    <a:moveTo>
                      <a:pt x="17" y="0"/>
                    </a:move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5" y="10"/>
                    </a:lnTo>
                    <a:lnTo>
                      <a:pt x="15" y="13"/>
                    </a:lnTo>
                    <a:lnTo>
                      <a:pt x="15" y="16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13" y="29"/>
                    </a:lnTo>
                    <a:lnTo>
                      <a:pt x="13" y="33"/>
                    </a:lnTo>
                    <a:lnTo>
                      <a:pt x="12" y="37"/>
                    </a:lnTo>
                    <a:lnTo>
                      <a:pt x="12" y="40"/>
                    </a:lnTo>
                    <a:lnTo>
                      <a:pt x="12" y="44"/>
                    </a:lnTo>
                    <a:lnTo>
                      <a:pt x="11" y="49"/>
                    </a:lnTo>
                    <a:lnTo>
                      <a:pt x="10" y="54"/>
                    </a:lnTo>
                    <a:lnTo>
                      <a:pt x="10" y="59"/>
                    </a:lnTo>
                    <a:lnTo>
                      <a:pt x="10" y="63"/>
                    </a:lnTo>
                    <a:lnTo>
                      <a:pt x="10" y="69"/>
                    </a:lnTo>
                    <a:lnTo>
                      <a:pt x="9" y="74"/>
                    </a:lnTo>
                    <a:lnTo>
                      <a:pt x="9" y="79"/>
                    </a:lnTo>
                    <a:lnTo>
                      <a:pt x="8" y="84"/>
                    </a:lnTo>
                    <a:lnTo>
                      <a:pt x="8" y="90"/>
                    </a:lnTo>
                    <a:lnTo>
                      <a:pt x="7" y="96"/>
                    </a:lnTo>
                    <a:lnTo>
                      <a:pt x="7" y="101"/>
                    </a:lnTo>
                    <a:lnTo>
                      <a:pt x="6" y="107"/>
                    </a:lnTo>
                    <a:lnTo>
                      <a:pt x="6" y="114"/>
                    </a:lnTo>
                    <a:lnTo>
                      <a:pt x="6" y="119"/>
                    </a:lnTo>
                    <a:lnTo>
                      <a:pt x="5" y="125"/>
                    </a:lnTo>
                    <a:lnTo>
                      <a:pt x="5" y="131"/>
                    </a:lnTo>
                    <a:lnTo>
                      <a:pt x="4" y="137"/>
                    </a:lnTo>
                    <a:lnTo>
                      <a:pt x="4" y="143"/>
                    </a:lnTo>
                    <a:lnTo>
                      <a:pt x="4" y="150"/>
                    </a:lnTo>
                    <a:lnTo>
                      <a:pt x="3" y="156"/>
                    </a:lnTo>
                    <a:lnTo>
                      <a:pt x="3" y="162"/>
                    </a:lnTo>
                    <a:lnTo>
                      <a:pt x="2" y="169"/>
                    </a:lnTo>
                    <a:lnTo>
                      <a:pt x="2" y="175"/>
                    </a:lnTo>
                    <a:lnTo>
                      <a:pt x="2" y="181"/>
                    </a:lnTo>
                    <a:lnTo>
                      <a:pt x="2" y="188"/>
                    </a:lnTo>
                    <a:lnTo>
                      <a:pt x="1" y="194"/>
                    </a:lnTo>
                    <a:lnTo>
                      <a:pt x="1" y="200"/>
                    </a:lnTo>
                    <a:lnTo>
                      <a:pt x="1" y="206"/>
                    </a:lnTo>
                    <a:lnTo>
                      <a:pt x="1" y="213"/>
                    </a:lnTo>
                    <a:lnTo>
                      <a:pt x="0" y="218"/>
                    </a:lnTo>
                    <a:lnTo>
                      <a:pt x="0" y="225"/>
                    </a:lnTo>
                    <a:lnTo>
                      <a:pt x="0" y="231"/>
                    </a:lnTo>
                    <a:lnTo>
                      <a:pt x="0" y="236"/>
                    </a:lnTo>
                    <a:lnTo>
                      <a:pt x="0" y="242"/>
                    </a:lnTo>
                    <a:lnTo>
                      <a:pt x="0" y="249"/>
                    </a:lnTo>
                    <a:lnTo>
                      <a:pt x="0" y="254"/>
                    </a:lnTo>
                    <a:lnTo>
                      <a:pt x="0" y="260"/>
                    </a:lnTo>
                    <a:lnTo>
                      <a:pt x="0" y="266"/>
                    </a:lnTo>
                    <a:lnTo>
                      <a:pt x="0" y="271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7"/>
                    </a:lnTo>
                    <a:lnTo>
                      <a:pt x="0" y="292"/>
                    </a:lnTo>
                    <a:lnTo>
                      <a:pt x="1" y="297"/>
                    </a:lnTo>
                    <a:lnTo>
                      <a:pt x="2" y="302"/>
                    </a:lnTo>
                    <a:lnTo>
                      <a:pt x="2" y="306"/>
                    </a:lnTo>
                    <a:lnTo>
                      <a:pt x="2" y="311"/>
                    </a:lnTo>
                    <a:lnTo>
                      <a:pt x="2" y="314"/>
                    </a:lnTo>
                    <a:lnTo>
                      <a:pt x="3" y="319"/>
                    </a:lnTo>
                    <a:lnTo>
                      <a:pt x="3" y="323"/>
                    </a:lnTo>
                    <a:lnTo>
                      <a:pt x="4" y="327"/>
                    </a:lnTo>
                    <a:lnTo>
                      <a:pt x="4" y="331"/>
                    </a:lnTo>
                    <a:lnTo>
                      <a:pt x="6" y="334"/>
                    </a:lnTo>
                    <a:lnTo>
                      <a:pt x="6" y="337"/>
                    </a:lnTo>
                    <a:lnTo>
                      <a:pt x="7" y="341"/>
                    </a:lnTo>
                    <a:lnTo>
                      <a:pt x="7" y="344"/>
                    </a:lnTo>
                    <a:lnTo>
                      <a:pt x="8" y="347"/>
                    </a:lnTo>
                    <a:lnTo>
                      <a:pt x="9" y="350"/>
                    </a:lnTo>
                    <a:lnTo>
                      <a:pt x="10" y="352"/>
                    </a:lnTo>
                    <a:lnTo>
                      <a:pt x="11" y="354"/>
                    </a:lnTo>
                    <a:lnTo>
                      <a:pt x="12" y="357"/>
                    </a:lnTo>
                    <a:lnTo>
                      <a:pt x="13" y="359"/>
                    </a:lnTo>
                    <a:lnTo>
                      <a:pt x="13" y="361"/>
                    </a:lnTo>
                    <a:lnTo>
                      <a:pt x="14" y="363"/>
                    </a:lnTo>
                    <a:lnTo>
                      <a:pt x="15" y="366"/>
                    </a:lnTo>
                    <a:lnTo>
                      <a:pt x="17" y="369"/>
                    </a:lnTo>
                    <a:lnTo>
                      <a:pt x="18" y="371"/>
                    </a:lnTo>
                    <a:lnTo>
                      <a:pt x="20" y="372"/>
                    </a:lnTo>
                    <a:lnTo>
                      <a:pt x="23" y="374"/>
                    </a:lnTo>
                    <a:lnTo>
                      <a:pt x="25" y="375"/>
                    </a:lnTo>
                    <a:lnTo>
                      <a:pt x="27" y="376"/>
                    </a:lnTo>
                    <a:lnTo>
                      <a:pt x="29" y="376"/>
                    </a:lnTo>
                    <a:lnTo>
                      <a:pt x="31" y="375"/>
                    </a:lnTo>
                    <a:lnTo>
                      <a:pt x="33" y="374"/>
                    </a:lnTo>
                    <a:lnTo>
                      <a:pt x="35" y="372"/>
                    </a:lnTo>
                    <a:lnTo>
                      <a:pt x="36" y="370"/>
                    </a:lnTo>
                    <a:lnTo>
                      <a:pt x="38" y="367"/>
                    </a:lnTo>
                    <a:lnTo>
                      <a:pt x="40" y="364"/>
                    </a:lnTo>
                    <a:lnTo>
                      <a:pt x="42" y="360"/>
                    </a:lnTo>
                    <a:lnTo>
                      <a:pt x="43" y="357"/>
                    </a:lnTo>
                    <a:lnTo>
                      <a:pt x="44" y="355"/>
                    </a:lnTo>
                    <a:lnTo>
                      <a:pt x="45" y="352"/>
                    </a:lnTo>
                    <a:lnTo>
                      <a:pt x="46" y="350"/>
                    </a:lnTo>
                    <a:lnTo>
                      <a:pt x="47" y="348"/>
                    </a:lnTo>
                    <a:lnTo>
                      <a:pt x="47" y="345"/>
                    </a:lnTo>
                    <a:lnTo>
                      <a:pt x="48" y="342"/>
                    </a:lnTo>
                    <a:lnTo>
                      <a:pt x="49" y="339"/>
                    </a:lnTo>
                    <a:lnTo>
                      <a:pt x="50" y="335"/>
                    </a:lnTo>
                    <a:lnTo>
                      <a:pt x="51" y="332"/>
                    </a:lnTo>
                    <a:lnTo>
                      <a:pt x="51" y="330"/>
                    </a:lnTo>
                    <a:lnTo>
                      <a:pt x="52" y="326"/>
                    </a:lnTo>
                    <a:lnTo>
                      <a:pt x="53" y="322"/>
                    </a:lnTo>
                    <a:lnTo>
                      <a:pt x="53" y="319"/>
                    </a:lnTo>
                    <a:lnTo>
                      <a:pt x="54" y="314"/>
                    </a:lnTo>
                    <a:lnTo>
                      <a:pt x="55" y="311"/>
                    </a:lnTo>
                    <a:lnTo>
                      <a:pt x="55" y="307"/>
                    </a:lnTo>
                    <a:lnTo>
                      <a:pt x="55" y="302"/>
                    </a:lnTo>
                    <a:lnTo>
                      <a:pt x="56" y="298"/>
                    </a:lnTo>
                    <a:lnTo>
                      <a:pt x="56" y="293"/>
                    </a:lnTo>
                    <a:lnTo>
                      <a:pt x="56" y="290"/>
                    </a:lnTo>
                    <a:lnTo>
                      <a:pt x="56" y="285"/>
                    </a:lnTo>
                    <a:lnTo>
                      <a:pt x="56" y="280"/>
                    </a:lnTo>
                    <a:lnTo>
                      <a:pt x="56" y="275"/>
                    </a:lnTo>
                    <a:lnTo>
                      <a:pt x="56" y="270"/>
                    </a:lnTo>
                    <a:lnTo>
                      <a:pt x="56" y="265"/>
                    </a:lnTo>
                    <a:lnTo>
                      <a:pt x="56" y="260"/>
                    </a:lnTo>
                    <a:lnTo>
                      <a:pt x="57" y="255"/>
                    </a:lnTo>
                    <a:lnTo>
                      <a:pt x="57" y="250"/>
                    </a:lnTo>
                    <a:lnTo>
                      <a:pt x="57" y="244"/>
                    </a:lnTo>
                    <a:lnTo>
                      <a:pt x="57" y="239"/>
                    </a:lnTo>
                    <a:lnTo>
                      <a:pt x="57" y="234"/>
                    </a:lnTo>
                    <a:lnTo>
                      <a:pt x="57" y="229"/>
                    </a:lnTo>
                    <a:lnTo>
                      <a:pt x="57" y="223"/>
                    </a:lnTo>
                    <a:lnTo>
                      <a:pt x="57" y="216"/>
                    </a:lnTo>
                    <a:lnTo>
                      <a:pt x="57" y="212"/>
                    </a:lnTo>
                    <a:lnTo>
                      <a:pt x="56" y="206"/>
                    </a:lnTo>
                    <a:lnTo>
                      <a:pt x="56" y="200"/>
                    </a:lnTo>
                    <a:lnTo>
                      <a:pt x="56" y="195"/>
                    </a:lnTo>
                    <a:lnTo>
                      <a:pt x="56" y="190"/>
                    </a:lnTo>
                    <a:lnTo>
                      <a:pt x="56" y="184"/>
                    </a:lnTo>
                    <a:lnTo>
                      <a:pt x="56" y="178"/>
                    </a:lnTo>
                    <a:lnTo>
                      <a:pt x="56" y="173"/>
                    </a:lnTo>
                    <a:lnTo>
                      <a:pt x="56" y="167"/>
                    </a:lnTo>
                    <a:lnTo>
                      <a:pt x="56" y="161"/>
                    </a:lnTo>
                    <a:lnTo>
                      <a:pt x="56" y="156"/>
                    </a:lnTo>
                    <a:lnTo>
                      <a:pt x="56" y="150"/>
                    </a:lnTo>
                    <a:lnTo>
                      <a:pt x="56" y="145"/>
                    </a:lnTo>
                    <a:lnTo>
                      <a:pt x="55" y="139"/>
                    </a:lnTo>
                    <a:lnTo>
                      <a:pt x="55" y="134"/>
                    </a:lnTo>
                    <a:lnTo>
                      <a:pt x="54" y="128"/>
                    </a:lnTo>
                    <a:lnTo>
                      <a:pt x="54" y="122"/>
                    </a:lnTo>
                    <a:lnTo>
                      <a:pt x="54" y="117"/>
                    </a:lnTo>
                    <a:lnTo>
                      <a:pt x="53" y="111"/>
                    </a:lnTo>
                    <a:lnTo>
                      <a:pt x="53" y="106"/>
                    </a:lnTo>
                    <a:lnTo>
                      <a:pt x="53" y="101"/>
                    </a:lnTo>
                    <a:lnTo>
                      <a:pt x="52" y="96"/>
                    </a:lnTo>
                    <a:lnTo>
                      <a:pt x="52" y="90"/>
                    </a:lnTo>
                    <a:lnTo>
                      <a:pt x="51" y="85"/>
                    </a:lnTo>
                    <a:lnTo>
                      <a:pt x="51" y="80"/>
                    </a:lnTo>
                    <a:lnTo>
                      <a:pt x="51" y="75"/>
                    </a:lnTo>
                    <a:lnTo>
                      <a:pt x="50" y="70"/>
                    </a:lnTo>
                    <a:lnTo>
                      <a:pt x="50" y="65"/>
                    </a:lnTo>
                    <a:lnTo>
                      <a:pt x="50" y="61"/>
                    </a:lnTo>
                    <a:lnTo>
                      <a:pt x="49" y="56"/>
                    </a:lnTo>
                    <a:lnTo>
                      <a:pt x="49" y="52"/>
                    </a:lnTo>
                    <a:lnTo>
                      <a:pt x="48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7" y="35"/>
                    </a:lnTo>
                    <a:lnTo>
                      <a:pt x="47" y="30"/>
                    </a:lnTo>
                    <a:lnTo>
                      <a:pt x="47" y="27"/>
                    </a:lnTo>
                    <a:lnTo>
                      <a:pt x="47" y="23"/>
                    </a:lnTo>
                    <a:lnTo>
                      <a:pt x="46" y="20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3"/>
                    </a:lnTo>
                    <a:lnTo>
                      <a:pt x="45" y="1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3" name="Freeform 18"/>
              <p:cNvSpPr>
                <a:spLocks/>
              </p:cNvSpPr>
              <p:nvPr/>
            </p:nvSpPr>
            <p:spPr bwMode="auto">
              <a:xfrm>
                <a:off x="1154" y="1261"/>
                <a:ext cx="164" cy="345"/>
              </a:xfrm>
              <a:custGeom>
                <a:avLst/>
                <a:gdLst/>
                <a:ahLst/>
                <a:cxnLst>
                  <a:cxn ang="0">
                    <a:pos x="162" y="2"/>
                  </a:cxn>
                  <a:cxn ang="0">
                    <a:pos x="161" y="6"/>
                  </a:cxn>
                  <a:cxn ang="0">
                    <a:pos x="159" y="13"/>
                  </a:cxn>
                  <a:cxn ang="0">
                    <a:pos x="157" y="21"/>
                  </a:cxn>
                  <a:cxn ang="0">
                    <a:pos x="153" y="32"/>
                  </a:cxn>
                  <a:cxn ang="0">
                    <a:pos x="150" y="44"/>
                  </a:cxn>
                  <a:cxn ang="0">
                    <a:pos x="146" y="56"/>
                  </a:cxn>
                  <a:cxn ang="0">
                    <a:pos x="141" y="72"/>
                  </a:cxn>
                  <a:cxn ang="0">
                    <a:pos x="136" y="87"/>
                  </a:cxn>
                  <a:cxn ang="0">
                    <a:pos x="131" y="103"/>
                  </a:cxn>
                  <a:cxn ang="0">
                    <a:pos x="126" y="120"/>
                  </a:cxn>
                  <a:cxn ang="0">
                    <a:pos x="119" y="138"/>
                  </a:cxn>
                  <a:cxn ang="0">
                    <a:pos x="114" y="155"/>
                  </a:cxn>
                  <a:cxn ang="0">
                    <a:pos x="107" y="173"/>
                  </a:cxn>
                  <a:cxn ang="0">
                    <a:pos x="100" y="191"/>
                  </a:cxn>
                  <a:cxn ang="0">
                    <a:pos x="94" y="209"/>
                  </a:cxn>
                  <a:cxn ang="0">
                    <a:pos x="88" y="227"/>
                  </a:cxn>
                  <a:cxn ang="0">
                    <a:pos x="81" y="243"/>
                  </a:cxn>
                  <a:cxn ang="0">
                    <a:pos x="75" y="258"/>
                  </a:cxn>
                  <a:cxn ang="0">
                    <a:pos x="68" y="272"/>
                  </a:cxn>
                  <a:cxn ang="0">
                    <a:pos x="61" y="287"/>
                  </a:cxn>
                  <a:cxn ang="0">
                    <a:pos x="55" y="298"/>
                  </a:cxn>
                  <a:cxn ang="0">
                    <a:pos x="48" y="308"/>
                  </a:cxn>
                  <a:cxn ang="0">
                    <a:pos x="42" y="318"/>
                  </a:cxn>
                  <a:cxn ang="0">
                    <a:pos x="37" y="326"/>
                  </a:cxn>
                  <a:cxn ang="0">
                    <a:pos x="31" y="332"/>
                  </a:cxn>
                  <a:cxn ang="0">
                    <a:pos x="23" y="340"/>
                  </a:cxn>
                  <a:cxn ang="0">
                    <a:pos x="14" y="345"/>
                  </a:cxn>
                  <a:cxn ang="0">
                    <a:pos x="8" y="345"/>
                  </a:cxn>
                  <a:cxn ang="0">
                    <a:pos x="3" y="339"/>
                  </a:cxn>
                  <a:cxn ang="0">
                    <a:pos x="1" y="332"/>
                  </a:cxn>
                  <a:cxn ang="0">
                    <a:pos x="0" y="326"/>
                  </a:cxn>
                  <a:cxn ang="0">
                    <a:pos x="1" y="320"/>
                  </a:cxn>
                  <a:cxn ang="0">
                    <a:pos x="2" y="311"/>
                  </a:cxn>
                  <a:cxn ang="0">
                    <a:pos x="4" y="302"/>
                  </a:cxn>
                  <a:cxn ang="0">
                    <a:pos x="7" y="291"/>
                  </a:cxn>
                  <a:cxn ang="0">
                    <a:pos x="10" y="280"/>
                  </a:cxn>
                  <a:cxn ang="0">
                    <a:pos x="15" y="267"/>
                  </a:cxn>
                  <a:cxn ang="0">
                    <a:pos x="20" y="253"/>
                  </a:cxn>
                  <a:cxn ang="0">
                    <a:pos x="26" y="239"/>
                  </a:cxn>
                  <a:cxn ang="0">
                    <a:pos x="34" y="225"/>
                  </a:cxn>
                  <a:cxn ang="0">
                    <a:pos x="41" y="209"/>
                  </a:cxn>
                  <a:cxn ang="0">
                    <a:pos x="49" y="192"/>
                  </a:cxn>
                  <a:cxn ang="0">
                    <a:pos x="57" y="176"/>
                  </a:cxn>
                  <a:cxn ang="0">
                    <a:pos x="67" y="160"/>
                  </a:cxn>
                  <a:cxn ang="0">
                    <a:pos x="76" y="143"/>
                  </a:cxn>
                  <a:cxn ang="0">
                    <a:pos x="85" y="127"/>
                  </a:cxn>
                  <a:cxn ang="0">
                    <a:pos x="95" y="112"/>
                  </a:cxn>
                  <a:cxn ang="0">
                    <a:pos x="104" y="96"/>
                  </a:cxn>
                  <a:cxn ang="0">
                    <a:pos x="113" y="81"/>
                  </a:cxn>
                  <a:cxn ang="0">
                    <a:pos x="121" y="67"/>
                  </a:cxn>
                  <a:cxn ang="0">
                    <a:pos x="129" y="54"/>
                  </a:cxn>
                  <a:cxn ang="0">
                    <a:pos x="136" y="42"/>
                  </a:cxn>
                  <a:cxn ang="0">
                    <a:pos x="143" y="31"/>
                  </a:cxn>
                  <a:cxn ang="0">
                    <a:pos x="149" y="21"/>
                  </a:cxn>
                  <a:cxn ang="0">
                    <a:pos x="153" y="14"/>
                  </a:cxn>
                  <a:cxn ang="0">
                    <a:pos x="158" y="7"/>
                  </a:cxn>
                  <a:cxn ang="0">
                    <a:pos x="163" y="0"/>
                  </a:cxn>
                </a:cxnLst>
                <a:rect l="0" t="0" r="r" b="b"/>
                <a:pathLst>
                  <a:path w="164" h="345">
                    <a:moveTo>
                      <a:pt x="164" y="0"/>
                    </a:moveTo>
                    <a:lnTo>
                      <a:pt x="163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61" y="4"/>
                    </a:lnTo>
                    <a:lnTo>
                      <a:pt x="161" y="6"/>
                    </a:lnTo>
                    <a:lnTo>
                      <a:pt x="161" y="8"/>
                    </a:lnTo>
                    <a:lnTo>
                      <a:pt x="160" y="11"/>
                    </a:lnTo>
                    <a:lnTo>
                      <a:pt x="159" y="13"/>
                    </a:lnTo>
                    <a:lnTo>
                      <a:pt x="158" y="15"/>
                    </a:lnTo>
                    <a:lnTo>
                      <a:pt x="158" y="18"/>
                    </a:lnTo>
                    <a:lnTo>
                      <a:pt x="157" y="21"/>
                    </a:lnTo>
                    <a:lnTo>
                      <a:pt x="155" y="24"/>
                    </a:lnTo>
                    <a:lnTo>
                      <a:pt x="154" y="28"/>
                    </a:lnTo>
                    <a:lnTo>
                      <a:pt x="153" y="32"/>
                    </a:lnTo>
                    <a:lnTo>
                      <a:pt x="153" y="35"/>
                    </a:lnTo>
                    <a:lnTo>
                      <a:pt x="151" y="39"/>
                    </a:lnTo>
                    <a:lnTo>
                      <a:pt x="150" y="44"/>
                    </a:lnTo>
                    <a:lnTo>
                      <a:pt x="149" y="48"/>
                    </a:lnTo>
                    <a:lnTo>
                      <a:pt x="147" y="53"/>
                    </a:lnTo>
                    <a:lnTo>
                      <a:pt x="146" y="56"/>
                    </a:lnTo>
                    <a:lnTo>
                      <a:pt x="144" y="61"/>
                    </a:lnTo>
                    <a:lnTo>
                      <a:pt x="143" y="67"/>
                    </a:lnTo>
                    <a:lnTo>
                      <a:pt x="141" y="72"/>
                    </a:lnTo>
                    <a:lnTo>
                      <a:pt x="140" y="76"/>
                    </a:lnTo>
                    <a:lnTo>
                      <a:pt x="138" y="82"/>
                    </a:lnTo>
                    <a:lnTo>
                      <a:pt x="136" y="87"/>
                    </a:lnTo>
                    <a:lnTo>
                      <a:pt x="134" y="92"/>
                    </a:lnTo>
                    <a:lnTo>
                      <a:pt x="133" y="97"/>
                    </a:lnTo>
                    <a:lnTo>
                      <a:pt x="131" y="103"/>
                    </a:lnTo>
                    <a:lnTo>
                      <a:pt x="130" y="110"/>
                    </a:lnTo>
                    <a:lnTo>
                      <a:pt x="127" y="114"/>
                    </a:lnTo>
                    <a:lnTo>
                      <a:pt x="126" y="120"/>
                    </a:lnTo>
                    <a:lnTo>
                      <a:pt x="123" y="126"/>
                    </a:lnTo>
                    <a:lnTo>
                      <a:pt x="121" y="132"/>
                    </a:lnTo>
                    <a:lnTo>
                      <a:pt x="119" y="138"/>
                    </a:lnTo>
                    <a:lnTo>
                      <a:pt x="117" y="144"/>
                    </a:lnTo>
                    <a:lnTo>
                      <a:pt x="115" y="150"/>
                    </a:lnTo>
                    <a:lnTo>
                      <a:pt x="114" y="155"/>
                    </a:lnTo>
                    <a:lnTo>
                      <a:pt x="112" y="161"/>
                    </a:lnTo>
                    <a:lnTo>
                      <a:pt x="109" y="168"/>
                    </a:lnTo>
                    <a:lnTo>
                      <a:pt x="107" y="173"/>
                    </a:lnTo>
                    <a:lnTo>
                      <a:pt x="105" y="179"/>
                    </a:lnTo>
                    <a:lnTo>
                      <a:pt x="103" y="185"/>
                    </a:lnTo>
                    <a:lnTo>
                      <a:pt x="100" y="191"/>
                    </a:lnTo>
                    <a:lnTo>
                      <a:pt x="98" y="197"/>
                    </a:lnTo>
                    <a:lnTo>
                      <a:pt x="96" y="204"/>
                    </a:lnTo>
                    <a:lnTo>
                      <a:pt x="94" y="209"/>
                    </a:lnTo>
                    <a:lnTo>
                      <a:pt x="92" y="215"/>
                    </a:lnTo>
                    <a:lnTo>
                      <a:pt x="90" y="220"/>
                    </a:lnTo>
                    <a:lnTo>
                      <a:pt x="88" y="227"/>
                    </a:lnTo>
                    <a:lnTo>
                      <a:pt x="85" y="231"/>
                    </a:lnTo>
                    <a:lnTo>
                      <a:pt x="83" y="237"/>
                    </a:lnTo>
                    <a:lnTo>
                      <a:pt x="81" y="243"/>
                    </a:lnTo>
                    <a:lnTo>
                      <a:pt x="79" y="248"/>
                    </a:lnTo>
                    <a:lnTo>
                      <a:pt x="76" y="253"/>
                    </a:lnTo>
                    <a:lnTo>
                      <a:pt x="75" y="258"/>
                    </a:lnTo>
                    <a:lnTo>
                      <a:pt x="72" y="263"/>
                    </a:lnTo>
                    <a:lnTo>
                      <a:pt x="70" y="268"/>
                    </a:lnTo>
                    <a:lnTo>
                      <a:pt x="68" y="272"/>
                    </a:lnTo>
                    <a:lnTo>
                      <a:pt x="66" y="277"/>
                    </a:lnTo>
                    <a:lnTo>
                      <a:pt x="64" y="282"/>
                    </a:lnTo>
                    <a:lnTo>
                      <a:pt x="61" y="287"/>
                    </a:lnTo>
                    <a:lnTo>
                      <a:pt x="59" y="290"/>
                    </a:lnTo>
                    <a:lnTo>
                      <a:pt x="57" y="294"/>
                    </a:lnTo>
                    <a:lnTo>
                      <a:pt x="55" y="298"/>
                    </a:lnTo>
                    <a:lnTo>
                      <a:pt x="53" y="302"/>
                    </a:lnTo>
                    <a:lnTo>
                      <a:pt x="51" y="306"/>
                    </a:lnTo>
                    <a:lnTo>
                      <a:pt x="48" y="308"/>
                    </a:lnTo>
                    <a:lnTo>
                      <a:pt x="46" y="312"/>
                    </a:lnTo>
                    <a:lnTo>
                      <a:pt x="44" y="315"/>
                    </a:lnTo>
                    <a:lnTo>
                      <a:pt x="42" y="318"/>
                    </a:lnTo>
                    <a:lnTo>
                      <a:pt x="40" y="321"/>
                    </a:lnTo>
                    <a:lnTo>
                      <a:pt x="38" y="323"/>
                    </a:lnTo>
                    <a:lnTo>
                      <a:pt x="37" y="326"/>
                    </a:lnTo>
                    <a:lnTo>
                      <a:pt x="35" y="328"/>
                    </a:lnTo>
                    <a:lnTo>
                      <a:pt x="33" y="330"/>
                    </a:lnTo>
                    <a:lnTo>
                      <a:pt x="31" y="332"/>
                    </a:lnTo>
                    <a:lnTo>
                      <a:pt x="30" y="334"/>
                    </a:lnTo>
                    <a:lnTo>
                      <a:pt x="26" y="337"/>
                    </a:lnTo>
                    <a:lnTo>
                      <a:pt x="23" y="340"/>
                    </a:lnTo>
                    <a:lnTo>
                      <a:pt x="19" y="342"/>
                    </a:lnTo>
                    <a:lnTo>
                      <a:pt x="18" y="344"/>
                    </a:lnTo>
                    <a:lnTo>
                      <a:pt x="14" y="345"/>
                    </a:lnTo>
                    <a:lnTo>
                      <a:pt x="12" y="345"/>
                    </a:lnTo>
                    <a:lnTo>
                      <a:pt x="10" y="345"/>
                    </a:lnTo>
                    <a:lnTo>
                      <a:pt x="8" y="345"/>
                    </a:lnTo>
                    <a:lnTo>
                      <a:pt x="6" y="343"/>
                    </a:lnTo>
                    <a:lnTo>
                      <a:pt x="4" y="341"/>
                    </a:lnTo>
                    <a:lnTo>
                      <a:pt x="3" y="339"/>
                    </a:lnTo>
                    <a:lnTo>
                      <a:pt x="2" y="336"/>
                    </a:lnTo>
                    <a:lnTo>
                      <a:pt x="1" y="334"/>
                    </a:lnTo>
                    <a:lnTo>
                      <a:pt x="1" y="332"/>
                    </a:lnTo>
                    <a:lnTo>
                      <a:pt x="1" y="330"/>
                    </a:lnTo>
                    <a:lnTo>
                      <a:pt x="1" y="328"/>
                    </a:lnTo>
                    <a:lnTo>
                      <a:pt x="0" y="326"/>
                    </a:lnTo>
                    <a:lnTo>
                      <a:pt x="0" y="325"/>
                    </a:lnTo>
                    <a:lnTo>
                      <a:pt x="1" y="322"/>
                    </a:lnTo>
                    <a:lnTo>
                      <a:pt x="1" y="320"/>
                    </a:lnTo>
                    <a:lnTo>
                      <a:pt x="1" y="317"/>
                    </a:lnTo>
                    <a:lnTo>
                      <a:pt x="1" y="314"/>
                    </a:lnTo>
                    <a:lnTo>
                      <a:pt x="2" y="311"/>
                    </a:lnTo>
                    <a:lnTo>
                      <a:pt x="3" y="308"/>
                    </a:lnTo>
                    <a:lnTo>
                      <a:pt x="3" y="305"/>
                    </a:lnTo>
                    <a:lnTo>
                      <a:pt x="4" y="302"/>
                    </a:lnTo>
                    <a:lnTo>
                      <a:pt x="5" y="298"/>
                    </a:lnTo>
                    <a:lnTo>
                      <a:pt x="6" y="295"/>
                    </a:lnTo>
                    <a:lnTo>
                      <a:pt x="7" y="291"/>
                    </a:lnTo>
                    <a:lnTo>
                      <a:pt x="8" y="287"/>
                    </a:lnTo>
                    <a:lnTo>
                      <a:pt x="9" y="284"/>
                    </a:lnTo>
                    <a:lnTo>
                      <a:pt x="10" y="280"/>
                    </a:lnTo>
                    <a:lnTo>
                      <a:pt x="12" y="276"/>
                    </a:lnTo>
                    <a:lnTo>
                      <a:pt x="14" y="271"/>
                    </a:lnTo>
                    <a:lnTo>
                      <a:pt x="15" y="267"/>
                    </a:lnTo>
                    <a:lnTo>
                      <a:pt x="18" y="263"/>
                    </a:lnTo>
                    <a:lnTo>
                      <a:pt x="18" y="258"/>
                    </a:lnTo>
                    <a:lnTo>
                      <a:pt x="20" y="253"/>
                    </a:lnTo>
                    <a:lnTo>
                      <a:pt x="22" y="248"/>
                    </a:lnTo>
                    <a:lnTo>
                      <a:pt x="24" y="245"/>
                    </a:lnTo>
                    <a:lnTo>
                      <a:pt x="26" y="239"/>
                    </a:lnTo>
                    <a:lnTo>
                      <a:pt x="29" y="234"/>
                    </a:lnTo>
                    <a:lnTo>
                      <a:pt x="31" y="229"/>
                    </a:lnTo>
                    <a:lnTo>
                      <a:pt x="34" y="225"/>
                    </a:lnTo>
                    <a:lnTo>
                      <a:pt x="36" y="219"/>
                    </a:lnTo>
                    <a:lnTo>
                      <a:pt x="38" y="213"/>
                    </a:lnTo>
                    <a:lnTo>
                      <a:pt x="41" y="209"/>
                    </a:lnTo>
                    <a:lnTo>
                      <a:pt x="44" y="204"/>
                    </a:lnTo>
                    <a:lnTo>
                      <a:pt x="46" y="198"/>
                    </a:lnTo>
                    <a:lnTo>
                      <a:pt x="49" y="192"/>
                    </a:lnTo>
                    <a:lnTo>
                      <a:pt x="52" y="188"/>
                    </a:lnTo>
                    <a:lnTo>
                      <a:pt x="56" y="182"/>
                    </a:lnTo>
                    <a:lnTo>
                      <a:pt x="57" y="176"/>
                    </a:lnTo>
                    <a:lnTo>
                      <a:pt x="60" y="170"/>
                    </a:lnTo>
                    <a:lnTo>
                      <a:pt x="63" y="166"/>
                    </a:lnTo>
                    <a:lnTo>
                      <a:pt x="67" y="160"/>
                    </a:lnTo>
                    <a:lnTo>
                      <a:pt x="70" y="154"/>
                    </a:lnTo>
                    <a:lnTo>
                      <a:pt x="73" y="149"/>
                    </a:lnTo>
                    <a:lnTo>
                      <a:pt x="76" y="143"/>
                    </a:lnTo>
                    <a:lnTo>
                      <a:pt x="79" y="138"/>
                    </a:lnTo>
                    <a:lnTo>
                      <a:pt x="82" y="132"/>
                    </a:lnTo>
                    <a:lnTo>
                      <a:pt x="85" y="127"/>
                    </a:lnTo>
                    <a:lnTo>
                      <a:pt x="88" y="122"/>
                    </a:lnTo>
                    <a:lnTo>
                      <a:pt x="92" y="116"/>
                    </a:lnTo>
                    <a:lnTo>
                      <a:pt x="95" y="112"/>
                    </a:lnTo>
                    <a:lnTo>
                      <a:pt x="97" y="106"/>
                    </a:lnTo>
                    <a:lnTo>
                      <a:pt x="100" y="101"/>
                    </a:lnTo>
                    <a:lnTo>
                      <a:pt x="104" y="96"/>
                    </a:lnTo>
                    <a:lnTo>
                      <a:pt x="107" y="91"/>
                    </a:lnTo>
                    <a:lnTo>
                      <a:pt x="110" y="86"/>
                    </a:lnTo>
                    <a:lnTo>
                      <a:pt x="113" y="81"/>
                    </a:lnTo>
                    <a:lnTo>
                      <a:pt x="115" y="76"/>
                    </a:lnTo>
                    <a:lnTo>
                      <a:pt x="118" y="72"/>
                    </a:lnTo>
                    <a:lnTo>
                      <a:pt x="121" y="67"/>
                    </a:lnTo>
                    <a:lnTo>
                      <a:pt x="124" y="62"/>
                    </a:lnTo>
                    <a:lnTo>
                      <a:pt x="127" y="58"/>
                    </a:lnTo>
                    <a:lnTo>
                      <a:pt x="129" y="54"/>
                    </a:lnTo>
                    <a:lnTo>
                      <a:pt x="132" y="50"/>
                    </a:lnTo>
                    <a:lnTo>
                      <a:pt x="134" y="45"/>
                    </a:lnTo>
                    <a:lnTo>
                      <a:pt x="136" y="42"/>
                    </a:lnTo>
                    <a:lnTo>
                      <a:pt x="138" y="38"/>
                    </a:lnTo>
                    <a:lnTo>
                      <a:pt x="141" y="34"/>
                    </a:lnTo>
                    <a:lnTo>
                      <a:pt x="143" y="31"/>
                    </a:lnTo>
                    <a:lnTo>
                      <a:pt x="145" y="28"/>
                    </a:lnTo>
                    <a:lnTo>
                      <a:pt x="147" y="24"/>
                    </a:lnTo>
                    <a:lnTo>
                      <a:pt x="149" y="21"/>
                    </a:lnTo>
                    <a:lnTo>
                      <a:pt x="151" y="18"/>
                    </a:lnTo>
                    <a:lnTo>
                      <a:pt x="153" y="15"/>
                    </a:lnTo>
                    <a:lnTo>
                      <a:pt x="153" y="14"/>
                    </a:lnTo>
                    <a:lnTo>
                      <a:pt x="155" y="12"/>
                    </a:lnTo>
                    <a:lnTo>
                      <a:pt x="157" y="9"/>
                    </a:lnTo>
                    <a:lnTo>
                      <a:pt x="158" y="7"/>
                    </a:lnTo>
                    <a:lnTo>
                      <a:pt x="160" y="4"/>
                    </a:lnTo>
                    <a:lnTo>
                      <a:pt x="162" y="2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4" name="Freeform 19"/>
              <p:cNvSpPr>
                <a:spLocks/>
              </p:cNvSpPr>
              <p:nvPr/>
            </p:nvSpPr>
            <p:spPr bwMode="auto">
              <a:xfrm>
                <a:off x="1238" y="1230"/>
                <a:ext cx="91" cy="398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60" y="7"/>
                  </a:cxn>
                  <a:cxn ang="0">
                    <a:pos x="58" y="14"/>
                  </a:cxn>
                  <a:cxn ang="0">
                    <a:pos x="56" y="23"/>
                  </a:cxn>
                  <a:cxn ang="0">
                    <a:pos x="53" y="34"/>
                  </a:cxn>
                  <a:cxn ang="0">
                    <a:pos x="50" y="46"/>
                  </a:cxn>
                  <a:cxn ang="0">
                    <a:pos x="47" y="62"/>
                  </a:cxn>
                  <a:cxn ang="0">
                    <a:pos x="43" y="78"/>
                  </a:cxn>
                  <a:cxn ang="0">
                    <a:pos x="39" y="95"/>
                  </a:cxn>
                  <a:cxn ang="0">
                    <a:pos x="35" y="113"/>
                  </a:cxn>
                  <a:cxn ang="0">
                    <a:pos x="30" y="131"/>
                  </a:cxn>
                  <a:cxn ang="0">
                    <a:pos x="27" y="151"/>
                  </a:cxn>
                  <a:cxn ang="0">
                    <a:pos x="23" y="171"/>
                  </a:cxn>
                  <a:cxn ang="0">
                    <a:pos x="19" y="190"/>
                  </a:cxn>
                  <a:cxn ang="0">
                    <a:pos x="15" y="210"/>
                  </a:cxn>
                  <a:cxn ang="0">
                    <a:pos x="11" y="230"/>
                  </a:cxn>
                  <a:cxn ang="0">
                    <a:pos x="9" y="250"/>
                  </a:cxn>
                  <a:cxn ang="0">
                    <a:pos x="6" y="268"/>
                  </a:cxn>
                  <a:cxn ang="0">
                    <a:pos x="4" y="286"/>
                  </a:cxn>
                  <a:cxn ang="0">
                    <a:pos x="2" y="303"/>
                  </a:cxn>
                  <a:cxn ang="0">
                    <a:pos x="1" y="319"/>
                  </a:cxn>
                  <a:cxn ang="0">
                    <a:pos x="0" y="333"/>
                  </a:cxn>
                  <a:cxn ang="0">
                    <a:pos x="0" y="346"/>
                  </a:cxn>
                  <a:cxn ang="0">
                    <a:pos x="1" y="357"/>
                  </a:cxn>
                  <a:cxn ang="0">
                    <a:pos x="3" y="368"/>
                  </a:cxn>
                  <a:cxn ang="0">
                    <a:pos x="4" y="376"/>
                  </a:cxn>
                  <a:cxn ang="0">
                    <a:pos x="6" y="383"/>
                  </a:cxn>
                  <a:cxn ang="0">
                    <a:pos x="10" y="390"/>
                  </a:cxn>
                  <a:cxn ang="0">
                    <a:pos x="15" y="396"/>
                  </a:cxn>
                  <a:cxn ang="0">
                    <a:pos x="23" y="397"/>
                  </a:cxn>
                  <a:cxn ang="0">
                    <a:pos x="30" y="393"/>
                  </a:cxn>
                  <a:cxn ang="0">
                    <a:pos x="37" y="384"/>
                  </a:cxn>
                  <a:cxn ang="0">
                    <a:pos x="42" y="377"/>
                  </a:cxn>
                  <a:cxn ang="0">
                    <a:pos x="46" y="369"/>
                  </a:cxn>
                  <a:cxn ang="0">
                    <a:pos x="50" y="359"/>
                  </a:cxn>
                  <a:cxn ang="0">
                    <a:pos x="53" y="348"/>
                  </a:cxn>
                  <a:cxn ang="0">
                    <a:pos x="57" y="336"/>
                  </a:cxn>
                  <a:cxn ang="0">
                    <a:pos x="61" y="322"/>
                  </a:cxn>
                  <a:cxn ang="0">
                    <a:pos x="65" y="307"/>
                  </a:cxn>
                  <a:cxn ang="0">
                    <a:pos x="67" y="290"/>
                  </a:cxn>
                  <a:cxn ang="0">
                    <a:pos x="69" y="273"/>
                  </a:cxn>
                  <a:cxn ang="0">
                    <a:pos x="72" y="255"/>
                  </a:cxn>
                  <a:cxn ang="0">
                    <a:pos x="75" y="236"/>
                  </a:cxn>
                  <a:cxn ang="0">
                    <a:pos x="77" y="217"/>
                  </a:cxn>
                  <a:cxn ang="0">
                    <a:pos x="79" y="197"/>
                  </a:cxn>
                  <a:cxn ang="0">
                    <a:pos x="81" y="177"/>
                  </a:cxn>
                  <a:cxn ang="0">
                    <a:pos x="83" y="157"/>
                  </a:cxn>
                  <a:cxn ang="0">
                    <a:pos x="84" y="138"/>
                  </a:cxn>
                  <a:cxn ang="0">
                    <a:pos x="86" y="120"/>
                  </a:cxn>
                  <a:cxn ang="0">
                    <a:pos x="87" y="101"/>
                  </a:cxn>
                  <a:cxn ang="0">
                    <a:pos x="88" y="84"/>
                  </a:cxn>
                  <a:cxn ang="0">
                    <a:pos x="88" y="67"/>
                  </a:cxn>
                  <a:cxn ang="0">
                    <a:pos x="88" y="52"/>
                  </a:cxn>
                  <a:cxn ang="0">
                    <a:pos x="89" y="39"/>
                  </a:cxn>
                  <a:cxn ang="0">
                    <a:pos x="89" y="27"/>
                  </a:cxn>
                  <a:cxn ang="0">
                    <a:pos x="90" y="18"/>
                  </a:cxn>
                  <a:cxn ang="0">
                    <a:pos x="90" y="10"/>
                  </a:cxn>
                  <a:cxn ang="0">
                    <a:pos x="90" y="4"/>
                  </a:cxn>
                  <a:cxn ang="0">
                    <a:pos x="91" y="1"/>
                  </a:cxn>
                </a:cxnLst>
                <a:rect l="0" t="0" r="r" b="b"/>
                <a:pathLst>
                  <a:path w="91" h="398">
                    <a:moveTo>
                      <a:pt x="63" y="0"/>
                    </a:moveTo>
                    <a:lnTo>
                      <a:pt x="62" y="0"/>
                    </a:lnTo>
                    <a:lnTo>
                      <a:pt x="62" y="2"/>
                    </a:lnTo>
                    <a:lnTo>
                      <a:pt x="61" y="3"/>
                    </a:lnTo>
                    <a:lnTo>
                      <a:pt x="61" y="5"/>
                    </a:lnTo>
                    <a:lnTo>
                      <a:pt x="60" y="7"/>
                    </a:lnTo>
                    <a:lnTo>
                      <a:pt x="60" y="9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57" y="17"/>
                    </a:lnTo>
                    <a:lnTo>
                      <a:pt x="57" y="20"/>
                    </a:lnTo>
                    <a:lnTo>
                      <a:pt x="56" y="23"/>
                    </a:lnTo>
                    <a:lnTo>
                      <a:pt x="55" y="26"/>
                    </a:lnTo>
                    <a:lnTo>
                      <a:pt x="54" y="30"/>
                    </a:lnTo>
                    <a:lnTo>
                      <a:pt x="53" y="34"/>
                    </a:lnTo>
                    <a:lnTo>
                      <a:pt x="52" y="38"/>
                    </a:lnTo>
                    <a:lnTo>
                      <a:pt x="51" y="43"/>
                    </a:lnTo>
                    <a:lnTo>
                      <a:pt x="50" y="46"/>
                    </a:lnTo>
                    <a:lnTo>
                      <a:pt x="49" y="52"/>
                    </a:lnTo>
                    <a:lnTo>
                      <a:pt x="48" y="56"/>
                    </a:lnTo>
                    <a:lnTo>
                      <a:pt x="47" y="62"/>
                    </a:lnTo>
                    <a:lnTo>
                      <a:pt x="46" y="66"/>
                    </a:lnTo>
                    <a:lnTo>
                      <a:pt x="45" y="72"/>
                    </a:lnTo>
                    <a:lnTo>
                      <a:pt x="43" y="78"/>
                    </a:lnTo>
                    <a:lnTo>
                      <a:pt x="42" y="84"/>
                    </a:lnTo>
                    <a:lnTo>
                      <a:pt x="40" y="88"/>
                    </a:lnTo>
                    <a:lnTo>
                      <a:pt x="39" y="95"/>
                    </a:lnTo>
                    <a:lnTo>
                      <a:pt x="37" y="101"/>
                    </a:lnTo>
                    <a:lnTo>
                      <a:pt x="36" y="106"/>
                    </a:lnTo>
                    <a:lnTo>
                      <a:pt x="35" y="113"/>
                    </a:lnTo>
                    <a:lnTo>
                      <a:pt x="34" y="120"/>
                    </a:lnTo>
                    <a:lnTo>
                      <a:pt x="32" y="125"/>
                    </a:lnTo>
                    <a:lnTo>
                      <a:pt x="30" y="131"/>
                    </a:lnTo>
                    <a:lnTo>
                      <a:pt x="30" y="138"/>
                    </a:lnTo>
                    <a:lnTo>
                      <a:pt x="29" y="144"/>
                    </a:lnTo>
                    <a:lnTo>
                      <a:pt x="27" y="151"/>
                    </a:lnTo>
                    <a:lnTo>
                      <a:pt x="26" y="158"/>
                    </a:lnTo>
                    <a:lnTo>
                      <a:pt x="24" y="164"/>
                    </a:lnTo>
                    <a:lnTo>
                      <a:pt x="23" y="171"/>
                    </a:lnTo>
                    <a:lnTo>
                      <a:pt x="22" y="178"/>
                    </a:lnTo>
                    <a:lnTo>
                      <a:pt x="20" y="183"/>
                    </a:lnTo>
                    <a:lnTo>
                      <a:pt x="19" y="190"/>
                    </a:lnTo>
                    <a:lnTo>
                      <a:pt x="18" y="198"/>
                    </a:lnTo>
                    <a:lnTo>
                      <a:pt x="16" y="203"/>
                    </a:lnTo>
                    <a:lnTo>
                      <a:pt x="15" y="210"/>
                    </a:lnTo>
                    <a:lnTo>
                      <a:pt x="14" y="218"/>
                    </a:lnTo>
                    <a:lnTo>
                      <a:pt x="13" y="224"/>
                    </a:lnTo>
                    <a:lnTo>
                      <a:pt x="11" y="230"/>
                    </a:lnTo>
                    <a:lnTo>
                      <a:pt x="11" y="237"/>
                    </a:lnTo>
                    <a:lnTo>
                      <a:pt x="10" y="243"/>
                    </a:lnTo>
                    <a:lnTo>
                      <a:pt x="9" y="250"/>
                    </a:lnTo>
                    <a:lnTo>
                      <a:pt x="8" y="256"/>
                    </a:lnTo>
                    <a:lnTo>
                      <a:pt x="7" y="262"/>
                    </a:lnTo>
                    <a:lnTo>
                      <a:pt x="6" y="268"/>
                    </a:lnTo>
                    <a:lnTo>
                      <a:pt x="5" y="275"/>
                    </a:lnTo>
                    <a:lnTo>
                      <a:pt x="4" y="280"/>
                    </a:lnTo>
                    <a:lnTo>
                      <a:pt x="4" y="286"/>
                    </a:lnTo>
                    <a:lnTo>
                      <a:pt x="3" y="292"/>
                    </a:lnTo>
                    <a:lnTo>
                      <a:pt x="3" y="298"/>
                    </a:lnTo>
                    <a:lnTo>
                      <a:pt x="2" y="303"/>
                    </a:lnTo>
                    <a:lnTo>
                      <a:pt x="1" y="308"/>
                    </a:lnTo>
                    <a:lnTo>
                      <a:pt x="1" y="314"/>
                    </a:lnTo>
                    <a:lnTo>
                      <a:pt x="1" y="319"/>
                    </a:lnTo>
                    <a:lnTo>
                      <a:pt x="1" y="323"/>
                    </a:lnTo>
                    <a:lnTo>
                      <a:pt x="0" y="328"/>
                    </a:lnTo>
                    <a:lnTo>
                      <a:pt x="0" y="333"/>
                    </a:lnTo>
                    <a:lnTo>
                      <a:pt x="0" y="337"/>
                    </a:lnTo>
                    <a:lnTo>
                      <a:pt x="0" y="341"/>
                    </a:lnTo>
                    <a:lnTo>
                      <a:pt x="0" y="346"/>
                    </a:lnTo>
                    <a:lnTo>
                      <a:pt x="1" y="350"/>
                    </a:lnTo>
                    <a:lnTo>
                      <a:pt x="1" y="354"/>
                    </a:lnTo>
                    <a:lnTo>
                      <a:pt x="1" y="357"/>
                    </a:lnTo>
                    <a:lnTo>
                      <a:pt x="1" y="360"/>
                    </a:lnTo>
                    <a:lnTo>
                      <a:pt x="2" y="364"/>
                    </a:lnTo>
                    <a:lnTo>
                      <a:pt x="3" y="368"/>
                    </a:lnTo>
                    <a:lnTo>
                      <a:pt x="3" y="370"/>
                    </a:lnTo>
                    <a:lnTo>
                      <a:pt x="4" y="373"/>
                    </a:lnTo>
                    <a:lnTo>
                      <a:pt x="4" y="376"/>
                    </a:lnTo>
                    <a:lnTo>
                      <a:pt x="5" y="378"/>
                    </a:lnTo>
                    <a:lnTo>
                      <a:pt x="5" y="381"/>
                    </a:lnTo>
                    <a:lnTo>
                      <a:pt x="6" y="383"/>
                    </a:lnTo>
                    <a:lnTo>
                      <a:pt x="7" y="385"/>
                    </a:lnTo>
                    <a:lnTo>
                      <a:pt x="8" y="387"/>
                    </a:lnTo>
                    <a:lnTo>
                      <a:pt x="10" y="390"/>
                    </a:lnTo>
                    <a:lnTo>
                      <a:pt x="11" y="394"/>
                    </a:lnTo>
                    <a:lnTo>
                      <a:pt x="13" y="396"/>
                    </a:lnTo>
                    <a:lnTo>
                      <a:pt x="15" y="396"/>
                    </a:lnTo>
                    <a:lnTo>
                      <a:pt x="18" y="397"/>
                    </a:lnTo>
                    <a:lnTo>
                      <a:pt x="21" y="398"/>
                    </a:lnTo>
                    <a:lnTo>
                      <a:pt x="23" y="397"/>
                    </a:lnTo>
                    <a:lnTo>
                      <a:pt x="26" y="396"/>
                    </a:lnTo>
                    <a:lnTo>
                      <a:pt x="28" y="395"/>
                    </a:lnTo>
                    <a:lnTo>
                      <a:pt x="30" y="393"/>
                    </a:lnTo>
                    <a:lnTo>
                      <a:pt x="33" y="389"/>
                    </a:lnTo>
                    <a:lnTo>
                      <a:pt x="36" y="386"/>
                    </a:lnTo>
                    <a:lnTo>
                      <a:pt x="37" y="384"/>
                    </a:lnTo>
                    <a:lnTo>
                      <a:pt x="39" y="381"/>
                    </a:lnTo>
                    <a:lnTo>
                      <a:pt x="40" y="379"/>
                    </a:lnTo>
                    <a:lnTo>
                      <a:pt x="42" y="377"/>
                    </a:lnTo>
                    <a:lnTo>
                      <a:pt x="43" y="375"/>
                    </a:lnTo>
                    <a:lnTo>
                      <a:pt x="45" y="372"/>
                    </a:lnTo>
                    <a:lnTo>
                      <a:pt x="46" y="369"/>
                    </a:lnTo>
                    <a:lnTo>
                      <a:pt x="48" y="366"/>
                    </a:lnTo>
                    <a:lnTo>
                      <a:pt x="49" y="362"/>
                    </a:lnTo>
                    <a:lnTo>
                      <a:pt x="50" y="359"/>
                    </a:lnTo>
                    <a:lnTo>
                      <a:pt x="51" y="356"/>
                    </a:lnTo>
                    <a:lnTo>
                      <a:pt x="52" y="352"/>
                    </a:lnTo>
                    <a:lnTo>
                      <a:pt x="53" y="348"/>
                    </a:lnTo>
                    <a:lnTo>
                      <a:pt x="55" y="344"/>
                    </a:lnTo>
                    <a:lnTo>
                      <a:pt x="56" y="340"/>
                    </a:lnTo>
                    <a:lnTo>
                      <a:pt x="57" y="336"/>
                    </a:lnTo>
                    <a:lnTo>
                      <a:pt x="59" y="331"/>
                    </a:lnTo>
                    <a:lnTo>
                      <a:pt x="60" y="327"/>
                    </a:lnTo>
                    <a:lnTo>
                      <a:pt x="61" y="322"/>
                    </a:lnTo>
                    <a:lnTo>
                      <a:pt x="63" y="318"/>
                    </a:lnTo>
                    <a:lnTo>
                      <a:pt x="63" y="312"/>
                    </a:lnTo>
                    <a:lnTo>
                      <a:pt x="65" y="307"/>
                    </a:lnTo>
                    <a:lnTo>
                      <a:pt x="66" y="301"/>
                    </a:lnTo>
                    <a:lnTo>
                      <a:pt x="67" y="297"/>
                    </a:lnTo>
                    <a:lnTo>
                      <a:pt x="67" y="290"/>
                    </a:lnTo>
                    <a:lnTo>
                      <a:pt x="69" y="284"/>
                    </a:lnTo>
                    <a:lnTo>
                      <a:pt x="69" y="279"/>
                    </a:lnTo>
                    <a:lnTo>
                      <a:pt x="69" y="273"/>
                    </a:lnTo>
                    <a:lnTo>
                      <a:pt x="70" y="267"/>
                    </a:lnTo>
                    <a:lnTo>
                      <a:pt x="71" y="261"/>
                    </a:lnTo>
                    <a:lnTo>
                      <a:pt x="72" y="255"/>
                    </a:lnTo>
                    <a:lnTo>
                      <a:pt x="73" y="249"/>
                    </a:lnTo>
                    <a:lnTo>
                      <a:pt x="74" y="242"/>
                    </a:lnTo>
                    <a:lnTo>
                      <a:pt x="75" y="236"/>
                    </a:lnTo>
                    <a:lnTo>
                      <a:pt x="75" y="229"/>
                    </a:lnTo>
                    <a:lnTo>
                      <a:pt x="77" y="223"/>
                    </a:lnTo>
                    <a:lnTo>
                      <a:pt x="77" y="217"/>
                    </a:lnTo>
                    <a:lnTo>
                      <a:pt x="78" y="210"/>
                    </a:lnTo>
                    <a:lnTo>
                      <a:pt x="78" y="203"/>
                    </a:lnTo>
                    <a:lnTo>
                      <a:pt x="79" y="197"/>
                    </a:lnTo>
                    <a:lnTo>
                      <a:pt x="80" y="190"/>
                    </a:lnTo>
                    <a:lnTo>
                      <a:pt x="80" y="183"/>
                    </a:lnTo>
                    <a:lnTo>
                      <a:pt x="81" y="177"/>
                    </a:lnTo>
                    <a:lnTo>
                      <a:pt x="82" y="170"/>
                    </a:lnTo>
                    <a:lnTo>
                      <a:pt x="82" y="163"/>
                    </a:lnTo>
                    <a:lnTo>
                      <a:pt x="83" y="157"/>
                    </a:lnTo>
                    <a:lnTo>
                      <a:pt x="83" y="151"/>
                    </a:lnTo>
                    <a:lnTo>
                      <a:pt x="84" y="144"/>
                    </a:lnTo>
                    <a:lnTo>
                      <a:pt x="84" y="138"/>
                    </a:lnTo>
                    <a:lnTo>
                      <a:pt x="85" y="131"/>
                    </a:lnTo>
                    <a:lnTo>
                      <a:pt x="85" y="125"/>
                    </a:lnTo>
                    <a:lnTo>
                      <a:pt x="86" y="120"/>
                    </a:lnTo>
                    <a:lnTo>
                      <a:pt x="86" y="113"/>
                    </a:lnTo>
                    <a:lnTo>
                      <a:pt x="86" y="106"/>
                    </a:lnTo>
                    <a:lnTo>
                      <a:pt x="87" y="101"/>
                    </a:lnTo>
                    <a:lnTo>
                      <a:pt x="87" y="95"/>
                    </a:lnTo>
                    <a:lnTo>
                      <a:pt x="87" y="89"/>
                    </a:lnTo>
                    <a:lnTo>
                      <a:pt x="88" y="84"/>
                    </a:lnTo>
                    <a:lnTo>
                      <a:pt x="88" y="78"/>
                    </a:lnTo>
                    <a:lnTo>
                      <a:pt x="88" y="73"/>
                    </a:lnTo>
                    <a:lnTo>
                      <a:pt x="88" y="67"/>
                    </a:lnTo>
                    <a:lnTo>
                      <a:pt x="88" y="62"/>
                    </a:lnTo>
                    <a:lnTo>
                      <a:pt x="88" y="57"/>
                    </a:lnTo>
                    <a:lnTo>
                      <a:pt x="88" y="52"/>
                    </a:lnTo>
                    <a:lnTo>
                      <a:pt x="88" y="47"/>
                    </a:lnTo>
                    <a:lnTo>
                      <a:pt x="89" y="44"/>
                    </a:lnTo>
                    <a:lnTo>
                      <a:pt x="89" y="39"/>
                    </a:lnTo>
                    <a:lnTo>
                      <a:pt x="89" y="35"/>
                    </a:lnTo>
                    <a:lnTo>
                      <a:pt x="89" y="31"/>
                    </a:lnTo>
                    <a:lnTo>
                      <a:pt x="89" y="27"/>
                    </a:lnTo>
                    <a:lnTo>
                      <a:pt x="89" y="24"/>
                    </a:lnTo>
                    <a:lnTo>
                      <a:pt x="90" y="21"/>
                    </a:lnTo>
                    <a:lnTo>
                      <a:pt x="90" y="18"/>
                    </a:lnTo>
                    <a:lnTo>
                      <a:pt x="90" y="15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90" y="7"/>
                    </a:lnTo>
                    <a:lnTo>
                      <a:pt x="90" y="6"/>
                    </a:lnTo>
                    <a:lnTo>
                      <a:pt x="90" y="4"/>
                    </a:lnTo>
                    <a:lnTo>
                      <a:pt x="90" y="3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63" y="0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5" name="Freeform 20"/>
              <p:cNvSpPr>
                <a:spLocks/>
              </p:cNvSpPr>
              <p:nvPr/>
            </p:nvSpPr>
            <p:spPr bwMode="auto">
              <a:xfrm>
                <a:off x="1097" y="1235"/>
                <a:ext cx="223" cy="302"/>
              </a:xfrm>
              <a:custGeom>
                <a:avLst/>
                <a:gdLst/>
                <a:ahLst/>
                <a:cxnLst>
                  <a:cxn ang="0">
                    <a:pos x="191" y="5"/>
                  </a:cxn>
                  <a:cxn ang="0">
                    <a:pos x="186" y="10"/>
                  </a:cxn>
                  <a:cxn ang="0">
                    <a:pos x="182" y="17"/>
                  </a:cxn>
                  <a:cxn ang="0">
                    <a:pos x="175" y="23"/>
                  </a:cxn>
                  <a:cxn ang="0">
                    <a:pos x="169" y="31"/>
                  </a:cxn>
                  <a:cxn ang="0">
                    <a:pos x="161" y="41"/>
                  </a:cxn>
                  <a:cxn ang="0">
                    <a:pos x="153" y="51"/>
                  </a:cxn>
                  <a:cxn ang="0">
                    <a:pos x="144" y="61"/>
                  </a:cxn>
                  <a:cxn ang="0">
                    <a:pos x="134" y="74"/>
                  </a:cxn>
                  <a:cxn ang="0">
                    <a:pos x="125" y="87"/>
                  </a:cxn>
                  <a:cxn ang="0">
                    <a:pos x="114" y="99"/>
                  </a:cxn>
                  <a:cxn ang="0">
                    <a:pos x="104" y="113"/>
                  </a:cxn>
                  <a:cxn ang="0">
                    <a:pos x="94" y="126"/>
                  </a:cxn>
                  <a:cxn ang="0">
                    <a:pos x="83" y="140"/>
                  </a:cxn>
                  <a:cxn ang="0">
                    <a:pos x="74" y="155"/>
                  </a:cxn>
                  <a:cxn ang="0">
                    <a:pos x="63" y="167"/>
                  </a:cxn>
                  <a:cxn ang="0">
                    <a:pos x="54" y="181"/>
                  </a:cxn>
                  <a:cxn ang="0">
                    <a:pos x="45" y="195"/>
                  </a:cxn>
                  <a:cxn ang="0">
                    <a:pos x="37" y="207"/>
                  </a:cxn>
                  <a:cxn ang="0">
                    <a:pos x="29" y="219"/>
                  </a:cxn>
                  <a:cxn ang="0">
                    <a:pos x="22" y="231"/>
                  </a:cxn>
                  <a:cxn ang="0">
                    <a:pos x="17" y="241"/>
                  </a:cxn>
                  <a:cxn ang="0">
                    <a:pos x="12" y="252"/>
                  </a:cxn>
                  <a:cxn ang="0">
                    <a:pos x="8" y="260"/>
                  </a:cxn>
                  <a:cxn ang="0">
                    <a:pos x="4" y="269"/>
                  </a:cxn>
                  <a:cxn ang="0">
                    <a:pos x="2" y="277"/>
                  </a:cxn>
                  <a:cxn ang="0">
                    <a:pos x="1" y="284"/>
                  </a:cxn>
                  <a:cxn ang="0">
                    <a:pos x="0" y="290"/>
                  </a:cxn>
                  <a:cxn ang="0">
                    <a:pos x="1" y="296"/>
                  </a:cxn>
                  <a:cxn ang="0">
                    <a:pos x="4" y="302"/>
                  </a:cxn>
                  <a:cxn ang="0">
                    <a:pos x="11" y="302"/>
                  </a:cxn>
                  <a:cxn ang="0">
                    <a:pos x="19" y="298"/>
                  </a:cxn>
                  <a:cxn ang="0">
                    <a:pos x="26" y="293"/>
                  </a:cxn>
                  <a:cxn ang="0">
                    <a:pos x="33" y="288"/>
                  </a:cxn>
                  <a:cxn ang="0">
                    <a:pos x="40" y="282"/>
                  </a:cxn>
                  <a:cxn ang="0">
                    <a:pos x="47" y="274"/>
                  </a:cxn>
                  <a:cxn ang="0">
                    <a:pos x="55" y="264"/>
                  </a:cxn>
                  <a:cxn ang="0">
                    <a:pos x="63" y="254"/>
                  </a:cxn>
                  <a:cxn ang="0">
                    <a:pos x="73" y="242"/>
                  </a:cxn>
                  <a:cxn ang="0">
                    <a:pos x="82" y="229"/>
                  </a:cxn>
                  <a:cxn ang="0">
                    <a:pos x="92" y="215"/>
                  </a:cxn>
                  <a:cxn ang="0">
                    <a:pos x="101" y="199"/>
                  </a:cxn>
                  <a:cxn ang="0">
                    <a:pos x="112" y="184"/>
                  </a:cxn>
                  <a:cxn ang="0">
                    <a:pos x="122" y="169"/>
                  </a:cxn>
                  <a:cxn ang="0">
                    <a:pos x="132" y="153"/>
                  </a:cxn>
                  <a:cxn ang="0">
                    <a:pos x="142" y="137"/>
                  </a:cxn>
                  <a:cxn ang="0">
                    <a:pos x="152" y="120"/>
                  </a:cxn>
                  <a:cxn ang="0">
                    <a:pos x="161" y="105"/>
                  </a:cxn>
                  <a:cxn ang="0">
                    <a:pos x="171" y="89"/>
                  </a:cxn>
                  <a:cxn ang="0">
                    <a:pos x="179" y="74"/>
                  </a:cxn>
                  <a:cxn ang="0">
                    <a:pos x="188" y="60"/>
                  </a:cxn>
                  <a:cxn ang="0">
                    <a:pos x="194" y="47"/>
                  </a:cxn>
                  <a:cxn ang="0">
                    <a:pos x="201" y="36"/>
                  </a:cxn>
                  <a:cxn ang="0">
                    <a:pos x="208" y="25"/>
                  </a:cxn>
                  <a:cxn ang="0">
                    <a:pos x="213" y="17"/>
                  </a:cxn>
                  <a:cxn ang="0">
                    <a:pos x="217" y="9"/>
                  </a:cxn>
                  <a:cxn ang="0">
                    <a:pos x="222" y="2"/>
                  </a:cxn>
                  <a:cxn ang="0">
                    <a:pos x="193" y="3"/>
                  </a:cxn>
                </a:cxnLst>
                <a:rect l="0" t="0" r="r" b="b"/>
                <a:pathLst>
                  <a:path w="223" h="302">
                    <a:moveTo>
                      <a:pt x="193" y="3"/>
                    </a:moveTo>
                    <a:lnTo>
                      <a:pt x="192" y="3"/>
                    </a:lnTo>
                    <a:lnTo>
                      <a:pt x="191" y="5"/>
                    </a:lnTo>
                    <a:lnTo>
                      <a:pt x="190" y="7"/>
                    </a:lnTo>
                    <a:lnTo>
                      <a:pt x="188" y="9"/>
                    </a:lnTo>
                    <a:lnTo>
                      <a:pt x="186" y="10"/>
                    </a:lnTo>
                    <a:lnTo>
                      <a:pt x="185" y="12"/>
                    </a:lnTo>
                    <a:lnTo>
                      <a:pt x="183" y="14"/>
                    </a:lnTo>
                    <a:lnTo>
                      <a:pt x="182" y="17"/>
                    </a:lnTo>
                    <a:lnTo>
                      <a:pt x="180" y="19"/>
                    </a:lnTo>
                    <a:lnTo>
                      <a:pt x="178" y="21"/>
                    </a:lnTo>
                    <a:lnTo>
                      <a:pt x="175" y="23"/>
                    </a:lnTo>
                    <a:lnTo>
                      <a:pt x="174" y="26"/>
                    </a:lnTo>
                    <a:lnTo>
                      <a:pt x="171" y="29"/>
                    </a:lnTo>
                    <a:lnTo>
                      <a:pt x="169" y="31"/>
                    </a:lnTo>
                    <a:lnTo>
                      <a:pt x="167" y="34"/>
                    </a:lnTo>
                    <a:lnTo>
                      <a:pt x="164" y="38"/>
                    </a:lnTo>
                    <a:lnTo>
                      <a:pt x="161" y="41"/>
                    </a:lnTo>
                    <a:lnTo>
                      <a:pt x="158" y="44"/>
                    </a:lnTo>
                    <a:lnTo>
                      <a:pt x="155" y="47"/>
                    </a:lnTo>
                    <a:lnTo>
                      <a:pt x="153" y="51"/>
                    </a:lnTo>
                    <a:lnTo>
                      <a:pt x="150" y="54"/>
                    </a:lnTo>
                    <a:lnTo>
                      <a:pt x="147" y="59"/>
                    </a:lnTo>
                    <a:lnTo>
                      <a:pt x="144" y="61"/>
                    </a:lnTo>
                    <a:lnTo>
                      <a:pt x="141" y="66"/>
                    </a:lnTo>
                    <a:lnTo>
                      <a:pt x="137" y="70"/>
                    </a:lnTo>
                    <a:lnTo>
                      <a:pt x="134" y="74"/>
                    </a:lnTo>
                    <a:lnTo>
                      <a:pt x="132" y="79"/>
                    </a:lnTo>
                    <a:lnTo>
                      <a:pt x="128" y="82"/>
                    </a:lnTo>
                    <a:lnTo>
                      <a:pt x="125" y="87"/>
                    </a:lnTo>
                    <a:lnTo>
                      <a:pt x="121" y="91"/>
                    </a:lnTo>
                    <a:lnTo>
                      <a:pt x="117" y="95"/>
                    </a:lnTo>
                    <a:lnTo>
                      <a:pt x="114" y="99"/>
                    </a:lnTo>
                    <a:lnTo>
                      <a:pt x="111" y="103"/>
                    </a:lnTo>
                    <a:lnTo>
                      <a:pt x="108" y="108"/>
                    </a:lnTo>
                    <a:lnTo>
                      <a:pt x="104" y="113"/>
                    </a:lnTo>
                    <a:lnTo>
                      <a:pt x="101" y="118"/>
                    </a:lnTo>
                    <a:lnTo>
                      <a:pt x="97" y="121"/>
                    </a:lnTo>
                    <a:lnTo>
                      <a:pt x="94" y="126"/>
                    </a:lnTo>
                    <a:lnTo>
                      <a:pt x="90" y="131"/>
                    </a:lnTo>
                    <a:lnTo>
                      <a:pt x="87" y="136"/>
                    </a:lnTo>
                    <a:lnTo>
                      <a:pt x="83" y="140"/>
                    </a:lnTo>
                    <a:lnTo>
                      <a:pt x="80" y="144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0" y="158"/>
                    </a:lnTo>
                    <a:lnTo>
                      <a:pt x="67" y="163"/>
                    </a:lnTo>
                    <a:lnTo>
                      <a:pt x="63" y="167"/>
                    </a:lnTo>
                    <a:lnTo>
                      <a:pt x="60" y="172"/>
                    </a:lnTo>
                    <a:lnTo>
                      <a:pt x="57" y="177"/>
                    </a:lnTo>
                    <a:lnTo>
                      <a:pt x="54" y="181"/>
                    </a:lnTo>
                    <a:lnTo>
                      <a:pt x="51" y="185"/>
                    </a:lnTo>
                    <a:lnTo>
                      <a:pt x="48" y="190"/>
                    </a:lnTo>
                    <a:lnTo>
                      <a:pt x="45" y="195"/>
                    </a:lnTo>
                    <a:lnTo>
                      <a:pt x="42" y="198"/>
                    </a:lnTo>
                    <a:lnTo>
                      <a:pt x="39" y="203"/>
                    </a:lnTo>
                    <a:lnTo>
                      <a:pt x="37" y="207"/>
                    </a:lnTo>
                    <a:lnTo>
                      <a:pt x="34" y="211"/>
                    </a:lnTo>
                    <a:lnTo>
                      <a:pt x="32" y="216"/>
                    </a:lnTo>
                    <a:lnTo>
                      <a:pt x="29" y="219"/>
                    </a:lnTo>
                    <a:lnTo>
                      <a:pt x="27" y="224"/>
                    </a:lnTo>
                    <a:lnTo>
                      <a:pt x="25" y="227"/>
                    </a:lnTo>
                    <a:lnTo>
                      <a:pt x="22" y="231"/>
                    </a:lnTo>
                    <a:lnTo>
                      <a:pt x="20" y="235"/>
                    </a:lnTo>
                    <a:lnTo>
                      <a:pt x="18" y="238"/>
                    </a:lnTo>
                    <a:lnTo>
                      <a:pt x="17" y="241"/>
                    </a:lnTo>
                    <a:lnTo>
                      <a:pt x="16" y="245"/>
                    </a:lnTo>
                    <a:lnTo>
                      <a:pt x="14" y="248"/>
                    </a:lnTo>
                    <a:lnTo>
                      <a:pt x="12" y="252"/>
                    </a:lnTo>
                    <a:lnTo>
                      <a:pt x="10" y="255"/>
                    </a:lnTo>
                    <a:lnTo>
                      <a:pt x="9" y="257"/>
                    </a:lnTo>
                    <a:lnTo>
                      <a:pt x="8" y="260"/>
                    </a:lnTo>
                    <a:lnTo>
                      <a:pt x="7" y="264"/>
                    </a:lnTo>
                    <a:lnTo>
                      <a:pt x="5" y="266"/>
                    </a:lnTo>
                    <a:lnTo>
                      <a:pt x="4" y="269"/>
                    </a:lnTo>
                    <a:lnTo>
                      <a:pt x="4" y="272"/>
                    </a:lnTo>
                    <a:lnTo>
                      <a:pt x="3" y="274"/>
                    </a:lnTo>
                    <a:lnTo>
                      <a:pt x="2" y="277"/>
                    </a:lnTo>
                    <a:lnTo>
                      <a:pt x="2" y="279"/>
                    </a:lnTo>
                    <a:lnTo>
                      <a:pt x="1" y="281"/>
                    </a:lnTo>
                    <a:lnTo>
                      <a:pt x="1" y="284"/>
                    </a:lnTo>
                    <a:lnTo>
                      <a:pt x="0" y="286"/>
                    </a:lnTo>
                    <a:lnTo>
                      <a:pt x="0" y="288"/>
                    </a:lnTo>
                    <a:lnTo>
                      <a:pt x="0" y="290"/>
                    </a:lnTo>
                    <a:lnTo>
                      <a:pt x="0" y="292"/>
                    </a:lnTo>
                    <a:lnTo>
                      <a:pt x="0" y="294"/>
                    </a:lnTo>
                    <a:lnTo>
                      <a:pt x="1" y="296"/>
                    </a:lnTo>
                    <a:lnTo>
                      <a:pt x="2" y="298"/>
                    </a:lnTo>
                    <a:lnTo>
                      <a:pt x="3" y="301"/>
                    </a:lnTo>
                    <a:lnTo>
                      <a:pt x="4" y="302"/>
                    </a:lnTo>
                    <a:lnTo>
                      <a:pt x="6" y="302"/>
                    </a:lnTo>
                    <a:lnTo>
                      <a:pt x="8" y="302"/>
                    </a:lnTo>
                    <a:lnTo>
                      <a:pt x="11" y="302"/>
                    </a:lnTo>
                    <a:lnTo>
                      <a:pt x="13" y="301"/>
                    </a:lnTo>
                    <a:lnTo>
                      <a:pt x="17" y="300"/>
                    </a:lnTo>
                    <a:lnTo>
                      <a:pt x="19" y="298"/>
                    </a:lnTo>
                    <a:lnTo>
                      <a:pt x="23" y="296"/>
                    </a:lnTo>
                    <a:lnTo>
                      <a:pt x="25" y="294"/>
                    </a:lnTo>
                    <a:lnTo>
                      <a:pt x="26" y="293"/>
                    </a:lnTo>
                    <a:lnTo>
                      <a:pt x="29" y="292"/>
                    </a:lnTo>
                    <a:lnTo>
                      <a:pt x="31" y="290"/>
                    </a:lnTo>
                    <a:lnTo>
                      <a:pt x="33" y="288"/>
                    </a:lnTo>
                    <a:lnTo>
                      <a:pt x="35" y="286"/>
                    </a:lnTo>
                    <a:lnTo>
                      <a:pt x="37" y="284"/>
                    </a:lnTo>
                    <a:lnTo>
                      <a:pt x="40" y="282"/>
                    </a:lnTo>
                    <a:lnTo>
                      <a:pt x="42" y="279"/>
                    </a:lnTo>
                    <a:lnTo>
                      <a:pt x="44" y="276"/>
                    </a:lnTo>
                    <a:lnTo>
                      <a:pt x="47" y="274"/>
                    </a:lnTo>
                    <a:lnTo>
                      <a:pt x="50" y="271"/>
                    </a:lnTo>
                    <a:lnTo>
                      <a:pt x="52" y="268"/>
                    </a:lnTo>
                    <a:lnTo>
                      <a:pt x="55" y="264"/>
                    </a:lnTo>
                    <a:lnTo>
                      <a:pt x="57" y="261"/>
                    </a:lnTo>
                    <a:lnTo>
                      <a:pt x="61" y="257"/>
                    </a:lnTo>
                    <a:lnTo>
                      <a:pt x="63" y="254"/>
                    </a:lnTo>
                    <a:lnTo>
                      <a:pt x="66" y="250"/>
                    </a:lnTo>
                    <a:lnTo>
                      <a:pt x="69" y="246"/>
                    </a:lnTo>
                    <a:lnTo>
                      <a:pt x="73" y="242"/>
                    </a:lnTo>
                    <a:lnTo>
                      <a:pt x="75" y="237"/>
                    </a:lnTo>
                    <a:lnTo>
                      <a:pt x="78" y="233"/>
                    </a:lnTo>
                    <a:lnTo>
                      <a:pt x="82" y="229"/>
                    </a:lnTo>
                    <a:lnTo>
                      <a:pt x="85" y="224"/>
                    </a:lnTo>
                    <a:lnTo>
                      <a:pt x="89" y="219"/>
                    </a:lnTo>
                    <a:lnTo>
                      <a:pt x="92" y="215"/>
                    </a:lnTo>
                    <a:lnTo>
                      <a:pt x="94" y="210"/>
                    </a:lnTo>
                    <a:lnTo>
                      <a:pt x="98" y="205"/>
                    </a:lnTo>
                    <a:lnTo>
                      <a:pt x="101" y="199"/>
                    </a:lnTo>
                    <a:lnTo>
                      <a:pt x="105" y="195"/>
                    </a:lnTo>
                    <a:lnTo>
                      <a:pt x="108" y="190"/>
                    </a:lnTo>
                    <a:lnTo>
                      <a:pt x="112" y="184"/>
                    </a:lnTo>
                    <a:lnTo>
                      <a:pt x="115" y="179"/>
                    </a:lnTo>
                    <a:lnTo>
                      <a:pt x="118" y="174"/>
                    </a:lnTo>
                    <a:lnTo>
                      <a:pt x="122" y="169"/>
                    </a:lnTo>
                    <a:lnTo>
                      <a:pt x="125" y="163"/>
                    </a:lnTo>
                    <a:lnTo>
                      <a:pt x="129" y="157"/>
                    </a:lnTo>
                    <a:lnTo>
                      <a:pt x="132" y="153"/>
                    </a:lnTo>
                    <a:lnTo>
                      <a:pt x="135" y="147"/>
                    </a:lnTo>
                    <a:lnTo>
                      <a:pt x="139" y="141"/>
                    </a:lnTo>
                    <a:lnTo>
                      <a:pt x="142" y="137"/>
                    </a:lnTo>
                    <a:lnTo>
                      <a:pt x="145" y="131"/>
                    </a:lnTo>
                    <a:lnTo>
                      <a:pt x="149" y="126"/>
                    </a:lnTo>
                    <a:lnTo>
                      <a:pt x="152" y="120"/>
                    </a:lnTo>
                    <a:lnTo>
                      <a:pt x="155" y="115"/>
                    </a:lnTo>
                    <a:lnTo>
                      <a:pt x="158" y="110"/>
                    </a:lnTo>
                    <a:lnTo>
                      <a:pt x="161" y="105"/>
                    </a:lnTo>
                    <a:lnTo>
                      <a:pt x="165" y="99"/>
                    </a:lnTo>
                    <a:lnTo>
                      <a:pt x="168" y="95"/>
                    </a:lnTo>
                    <a:lnTo>
                      <a:pt x="171" y="89"/>
                    </a:lnTo>
                    <a:lnTo>
                      <a:pt x="173" y="84"/>
                    </a:lnTo>
                    <a:lnTo>
                      <a:pt x="176" y="80"/>
                    </a:lnTo>
                    <a:lnTo>
                      <a:pt x="179" y="74"/>
                    </a:lnTo>
                    <a:lnTo>
                      <a:pt x="182" y="70"/>
                    </a:lnTo>
                    <a:lnTo>
                      <a:pt x="185" y="65"/>
                    </a:lnTo>
                    <a:lnTo>
                      <a:pt x="188" y="60"/>
                    </a:lnTo>
                    <a:lnTo>
                      <a:pt x="190" y="56"/>
                    </a:lnTo>
                    <a:lnTo>
                      <a:pt x="192" y="52"/>
                    </a:lnTo>
                    <a:lnTo>
                      <a:pt x="194" y="47"/>
                    </a:lnTo>
                    <a:lnTo>
                      <a:pt x="197" y="43"/>
                    </a:lnTo>
                    <a:lnTo>
                      <a:pt x="199" y="40"/>
                    </a:lnTo>
                    <a:lnTo>
                      <a:pt x="201" y="36"/>
                    </a:lnTo>
                    <a:lnTo>
                      <a:pt x="204" y="32"/>
                    </a:lnTo>
                    <a:lnTo>
                      <a:pt x="206" y="29"/>
                    </a:lnTo>
                    <a:lnTo>
                      <a:pt x="208" y="25"/>
                    </a:lnTo>
                    <a:lnTo>
                      <a:pt x="210" y="22"/>
                    </a:lnTo>
                    <a:lnTo>
                      <a:pt x="211" y="19"/>
                    </a:lnTo>
                    <a:lnTo>
                      <a:pt x="213" y="17"/>
                    </a:lnTo>
                    <a:lnTo>
                      <a:pt x="214" y="14"/>
                    </a:lnTo>
                    <a:lnTo>
                      <a:pt x="216" y="11"/>
                    </a:lnTo>
                    <a:lnTo>
                      <a:pt x="217" y="9"/>
                    </a:lnTo>
                    <a:lnTo>
                      <a:pt x="218" y="7"/>
                    </a:lnTo>
                    <a:lnTo>
                      <a:pt x="220" y="3"/>
                    </a:lnTo>
                    <a:lnTo>
                      <a:pt x="222" y="2"/>
                    </a:lnTo>
                    <a:lnTo>
                      <a:pt x="222" y="1"/>
                    </a:lnTo>
                    <a:lnTo>
                      <a:pt x="223" y="0"/>
                    </a:lnTo>
                    <a:lnTo>
                      <a:pt x="193" y="3"/>
                    </a:lnTo>
                    <a:lnTo>
                      <a:pt x="193" y="3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6" name="Freeform 21"/>
              <p:cNvSpPr>
                <a:spLocks/>
              </p:cNvSpPr>
              <p:nvPr/>
            </p:nvSpPr>
            <p:spPr bwMode="auto">
              <a:xfrm>
                <a:off x="904" y="1237"/>
                <a:ext cx="343" cy="153"/>
              </a:xfrm>
              <a:custGeom>
                <a:avLst/>
                <a:gdLst/>
                <a:ahLst/>
                <a:cxnLst>
                  <a:cxn ang="0">
                    <a:pos x="341" y="0"/>
                  </a:cxn>
                  <a:cxn ang="0">
                    <a:pos x="333" y="5"/>
                  </a:cxn>
                  <a:cxn ang="0">
                    <a:pos x="326" y="9"/>
                  </a:cxn>
                  <a:cxn ang="0">
                    <a:pos x="319" y="15"/>
                  </a:cxn>
                  <a:cxn ang="0">
                    <a:pos x="309" y="20"/>
                  </a:cxn>
                  <a:cxn ang="0">
                    <a:pos x="298" y="27"/>
                  </a:cxn>
                  <a:cxn ang="0">
                    <a:pos x="287" y="36"/>
                  </a:cxn>
                  <a:cxn ang="0">
                    <a:pos x="273" y="43"/>
                  </a:cxn>
                  <a:cxn ang="0">
                    <a:pos x="259" y="52"/>
                  </a:cxn>
                  <a:cxn ang="0">
                    <a:pos x="245" y="61"/>
                  </a:cxn>
                  <a:cxn ang="0">
                    <a:pos x="230" y="70"/>
                  </a:cxn>
                  <a:cxn ang="0">
                    <a:pos x="213" y="79"/>
                  </a:cxn>
                  <a:cxn ang="0">
                    <a:pos x="198" y="88"/>
                  </a:cxn>
                  <a:cxn ang="0">
                    <a:pos x="182" y="97"/>
                  </a:cxn>
                  <a:cxn ang="0">
                    <a:pos x="166" y="106"/>
                  </a:cxn>
                  <a:cxn ang="0">
                    <a:pos x="151" y="114"/>
                  </a:cxn>
                  <a:cxn ang="0">
                    <a:pos x="134" y="121"/>
                  </a:cxn>
                  <a:cxn ang="0">
                    <a:pos x="119" y="128"/>
                  </a:cxn>
                  <a:cxn ang="0">
                    <a:pos x="105" y="135"/>
                  </a:cxn>
                  <a:cxn ang="0">
                    <a:pos x="92" y="140"/>
                  </a:cxn>
                  <a:cxn ang="0">
                    <a:pos x="78" y="144"/>
                  </a:cxn>
                  <a:cxn ang="0">
                    <a:pos x="65" y="148"/>
                  </a:cxn>
                  <a:cxn ang="0">
                    <a:pos x="55" y="151"/>
                  </a:cxn>
                  <a:cxn ang="0">
                    <a:pos x="44" y="152"/>
                  </a:cxn>
                  <a:cxn ang="0">
                    <a:pos x="35" y="153"/>
                  </a:cxn>
                  <a:cxn ang="0">
                    <a:pos x="26" y="153"/>
                  </a:cxn>
                  <a:cxn ang="0">
                    <a:pos x="19" y="151"/>
                  </a:cxn>
                  <a:cxn ang="0">
                    <a:pos x="13" y="150"/>
                  </a:cxn>
                  <a:cxn ang="0">
                    <a:pos x="6" y="146"/>
                  </a:cxn>
                  <a:cxn ang="0">
                    <a:pos x="0" y="138"/>
                  </a:cxn>
                  <a:cxn ang="0">
                    <a:pos x="1" y="130"/>
                  </a:cxn>
                  <a:cxn ang="0">
                    <a:pos x="6" y="119"/>
                  </a:cxn>
                  <a:cxn ang="0">
                    <a:pos x="12" y="112"/>
                  </a:cxn>
                  <a:cxn ang="0">
                    <a:pos x="18" y="106"/>
                  </a:cxn>
                  <a:cxn ang="0">
                    <a:pos x="26" y="100"/>
                  </a:cxn>
                  <a:cxn ang="0">
                    <a:pos x="36" y="94"/>
                  </a:cxn>
                  <a:cxn ang="0">
                    <a:pos x="46" y="88"/>
                  </a:cxn>
                  <a:cxn ang="0">
                    <a:pos x="58" y="82"/>
                  </a:cxn>
                  <a:cxn ang="0">
                    <a:pos x="72" y="76"/>
                  </a:cxn>
                  <a:cxn ang="0">
                    <a:pos x="86" y="69"/>
                  </a:cxn>
                  <a:cxn ang="0">
                    <a:pos x="102" y="63"/>
                  </a:cxn>
                  <a:cxn ang="0">
                    <a:pos x="118" y="58"/>
                  </a:cxn>
                  <a:cxn ang="0">
                    <a:pos x="136" y="52"/>
                  </a:cxn>
                  <a:cxn ang="0">
                    <a:pos x="153" y="46"/>
                  </a:cxn>
                  <a:cxn ang="0">
                    <a:pos x="172" y="40"/>
                  </a:cxn>
                  <a:cxn ang="0">
                    <a:pos x="190" y="36"/>
                  </a:cxn>
                  <a:cxn ang="0">
                    <a:pos x="208" y="31"/>
                  </a:cxn>
                  <a:cxn ang="0">
                    <a:pos x="226" y="26"/>
                  </a:cxn>
                  <a:cxn ang="0">
                    <a:pos x="242" y="21"/>
                  </a:cxn>
                  <a:cxn ang="0">
                    <a:pos x="259" y="18"/>
                  </a:cxn>
                  <a:cxn ang="0">
                    <a:pos x="274" y="14"/>
                  </a:cxn>
                  <a:cxn ang="0">
                    <a:pos x="288" y="11"/>
                  </a:cxn>
                  <a:cxn ang="0">
                    <a:pos x="301" y="7"/>
                  </a:cxn>
                  <a:cxn ang="0">
                    <a:pos x="313" y="5"/>
                  </a:cxn>
                  <a:cxn ang="0">
                    <a:pos x="324" y="2"/>
                  </a:cxn>
                  <a:cxn ang="0">
                    <a:pos x="331" y="1"/>
                  </a:cxn>
                  <a:cxn ang="0">
                    <a:pos x="338" y="0"/>
                  </a:cxn>
                  <a:cxn ang="0">
                    <a:pos x="342" y="0"/>
                  </a:cxn>
                </a:cxnLst>
                <a:rect l="0" t="0" r="r" b="b"/>
                <a:pathLst>
                  <a:path w="343" h="153">
                    <a:moveTo>
                      <a:pt x="343" y="0"/>
                    </a:moveTo>
                    <a:lnTo>
                      <a:pt x="342" y="0"/>
                    </a:lnTo>
                    <a:lnTo>
                      <a:pt x="341" y="0"/>
                    </a:lnTo>
                    <a:lnTo>
                      <a:pt x="338" y="1"/>
                    </a:lnTo>
                    <a:lnTo>
                      <a:pt x="335" y="4"/>
                    </a:lnTo>
                    <a:lnTo>
                      <a:pt x="333" y="5"/>
                    </a:lnTo>
                    <a:lnTo>
                      <a:pt x="331" y="6"/>
                    </a:lnTo>
                    <a:lnTo>
                      <a:pt x="329" y="7"/>
                    </a:lnTo>
                    <a:lnTo>
                      <a:pt x="326" y="9"/>
                    </a:lnTo>
                    <a:lnTo>
                      <a:pt x="324" y="11"/>
                    </a:lnTo>
                    <a:lnTo>
                      <a:pt x="322" y="12"/>
                    </a:lnTo>
                    <a:lnTo>
                      <a:pt x="319" y="15"/>
                    </a:lnTo>
                    <a:lnTo>
                      <a:pt x="316" y="17"/>
                    </a:lnTo>
                    <a:lnTo>
                      <a:pt x="312" y="19"/>
                    </a:lnTo>
                    <a:lnTo>
                      <a:pt x="309" y="20"/>
                    </a:lnTo>
                    <a:lnTo>
                      <a:pt x="306" y="22"/>
                    </a:lnTo>
                    <a:lnTo>
                      <a:pt x="302" y="25"/>
                    </a:lnTo>
                    <a:lnTo>
                      <a:pt x="298" y="27"/>
                    </a:lnTo>
                    <a:lnTo>
                      <a:pt x="294" y="30"/>
                    </a:lnTo>
                    <a:lnTo>
                      <a:pt x="290" y="33"/>
                    </a:lnTo>
                    <a:lnTo>
                      <a:pt x="287" y="36"/>
                    </a:lnTo>
                    <a:lnTo>
                      <a:pt x="282" y="38"/>
                    </a:lnTo>
                    <a:lnTo>
                      <a:pt x="277" y="40"/>
                    </a:lnTo>
                    <a:lnTo>
                      <a:pt x="273" y="43"/>
                    </a:lnTo>
                    <a:lnTo>
                      <a:pt x="268" y="46"/>
                    </a:lnTo>
                    <a:lnTo>
                      <a:pt x="264" y="49"/>
                    </a:lnTo>
                    <a:lnTo>
                      <a:pt x="259" y="52"/>
                    </a:lnTo>
                    <a:lnTo>
                      <a:pt x="254" y="55"/>
                    </a:lnTo>
                    <a:lnTo>
                      <a:pt x="250" y="58"/>
                    </a:lnTo>
                    <a:lnTo>
                      <a:pt x="245" y="61"/>
                    </a:lnTo>
                    <a:lnTo>
                      <a:pt x="240" y="64"/>
                    </a:lnTo>
                    <a:lnTo>
                      <a:pt x="235" y="67"/>
                    </a:lnTo>
                    <a:lnTo>
                      <a:pt x="230" y="70"/>
                    </a:lnTo>
                    <a:lnTo>
                      <a:pt x="225" y="73"/>
                    </a:lnTo>
                    <a:lnTo>
                      <a:pt x="219" y="76"/>
                    </a:lnTo>
                    <a:lnTo>
                      <a:pt x="213" y="79"/>
                    </a:lnTo>
                    <a:lnTo>
                      <a:pt x="209" y="82"/>
                    </a:lnTo>
                    <a:lnTo>
                      <a:pt x="204" y="85"/>
                    </a:lnTo>
                    <a:lnTo>
                      <a:pt x="198" y="88"/>
                    </a:lnTo>
                    <a:lnTo>
                      <a:pt x="192" y="91"/>
                    </a:lnTo>
                    <a:lnTo>
                      <a:pt x="188" y="94"/>
                    </a:lnTo>
                    <a:lnTo>
                      <a:pt x="182" y="97"/>
                    </a:lnTo>
                    <a:lnTo>
                      <a:pt x="177" y="99"/>
                    </a:lnTo>
                    <a:lnTo>
                      <a:pt x="172" y="102"/>
                    </a:lnTo>
                    <a:lnTo>
                      <a:pt x="166" y="106"/>
                    </a:lnTo>
                    <a:lnTo>
                      <a:pt x="161" y="108"/>
                    </a:lnTo>
                    <a:lnTo>
                      <a:pt x="155" y="111"/>
                    </a:lnTo>
                    <a:lnTo>
                      <a:pt x="151" y="114"/>
                    </a:lnTo>
                    <a:lnTo>
                      <a:pt x="145" y="116"/>
                    </a:lnTo>
                    <a:lnTo>
                      <a:pt x="139" y="118"/>
                    </a:lnTo>
                    <a:lnTo>
                      <a:pt x="134" y="121"/>
                    </a:lnTo>
                    <a:lnTo>
                      <a:pt x="130" y="123"/>
                    </a:lnTo>
                    <a:lnTo>
                      <a:pt x="125" y="126"/>
                    </a:lnTo>
                    <a:lnTo>
                      <a:pt x="119" y="128"/>
                    </a:lnTo>
                    <a:lnTo>
                      <a:pt x="114" y="130"/>
                    </a:lnTo>
                    <a:lnTo>
                      <a:pt x="110" y="133"/>
                    </a:lnTo>
                    <a:lnTo>
                      <a:pt x="105" y="135"/>
                    </a:lnTo>
                    <a:lnTo>
                      <a:pt x="100" y="136"/>
                    </a:lnTo>
                    <a:lnTo>
                      <a:pt x="95" y="138"/>
                    </a:lnTo>
                    <a:lnTo>
                      <a:pt x="92" y="140"/>
                    </a:lnTo>
                    <a:lnTo>
                      <a:pt x="87" y="142"/>
                    </a:lnTo>
                    <a:lnTo>
                      <a:pt x="82" y="143"/>
                    </a:lnTo>
                    <a:lnTo>
                      <a:pt x="78" y="144"/>
                    </a:lnTo>
                    <a:lnTo>
                      <a:pt x="74" y="146"/>
                    </a:lnTo>
                    <a:lnTo>
                      <a:pt x="70" y="147"/>
                    </a:lnTo>
                    <a:lnTo>
                      <a:pt x="65" y="148"/>
                    </a:lnTo>
                    <a:lnTo>
                      <a:pt x="62" y="149"/>
                    </a:lnTo>
                    <a:lnTo>
                      <a:pt x="57" y="150"/>
                    </a:lnTo>
                    <a:lnTo>
                      <a:pt x="55" y="151"/>
                    </a:lnTo>
                    <a:lnTo>
                      <a:pt x="51" y="151"/>
                    </a:lnTo>
                    <a:lnTo>
                      <a:pt x="47" y="151"/>
                    </a:lnTo>
                    <a:lnTo>
                      <a:pt x="44" y="152"/>
                    </a:lnTo>
                    <a:lnTo>
                      <a:pt x="40" y="152"/>
                    </a:lnTo>
                    <a:lnTo>
                      <a:pt x="37" y="152"/>
                    </a:lnTo>
                    <a:lnTo>
                      <a:pt x="35" y="153"/>
                    </a:lnTo>
                    <a:lnTo>
                      <a:pt x="32" y="153"/>
                    </a:lnTo>
                    <a:lnTo>
                      <a:pt x="29" y="153"/>
                    </a:lnTo>
                    <a:lnTo>
                      <a:pt x="26" y="153"/>
                    </a:lnTo>
                    <a:lnTo>
                      <a:pt x="24" y="152"/>
                    </a:lnTo>
                    <a:lnTo>
                      <a:pt x="21" y="152"/>
                    </a:lnTo>
                    <a:lnTo>
                      <a:pt x="19" y="151"/>
                    </a:lnTo>
                    <a:lnTo>
                      <a:pt x="17" y="151"/>
                    </a:lnTo>
                    <a:lnTo>
                      <a:pt x="15" y="150"/>
                    </a:lnTo>
                    <a:lnTo>
                      <a:pt x="13" y="150"/>
                    </a:lnTo>
                    <a:lnTo>
                      <a:pt x="11" y="149"/>
                    </a:lnTo>
                    <a:lnTo>
                      <a:pt x="8" y="147"/>
                    </a:lnTo>
                    <a:lnTo>
                      <a:pt x="6" y="146"/>
                    </a:lnTo>
                    <a:lnTo>
                      <a:pt x="3" y="143"/>
                    </a:lnTo>
                    <a:lnTo>
                      <a:pt x="2" y="141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3"/>
                    </a:lnTo>
                    <a:lnTo>
                      <a:pt x="1" y="130"/>
                    </a:lnTo>
                    <a:lnTo>
                      <a:pt x="1" y="126"/>
                    </a:lnTo>
                    <a:lnTo>
                      <a:pt x="3" y="123"/>
                    </a:lnTo>
                    <a:lnTo>
                      <a:pt x="6" y="119"/>
                    </a:lnTo>
                    <a:lnTo>
                      <a:pt x="9" y="116"/>
                    </a:lnTo>
                    <a:lnTo>
                      <a:pt x="10" y="114"/>
                    </a:lnTo>
                    <a:lnTo>
                      <a:pt x="12" y="112"/>
                    </a:lnTo>
                    <a:lnTo>
                      <a:pt x="14" y="110"/>
                    </a:lnTo>
                    <a:lnTo>
                      <a:pt x="17" y="108"/>
                    </a:lnTo>
                    <a:lnTo>
                      <a:pt x="18" y="106"/>
                    </a:lnTo>
                    <a:lnTo>
                      <a:pt x="20" y="104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9" y="98"/>
                    </a:lnTo>
                    <a:lnTo>
                      <a:pt x="32" y="96"/>
                    </a:lnTo>
                    <a:lnTo>
                      <a:pt x="36" y="94"/>
                    </a:lnTo>
                    <a:lnTo>
                      <a:pt x="39" y="92"/>
                    </a:lnTo>
                    <a:lnTo>
                      <a:pt x="42" y="90"/>
                    </a:lnTo>
                    <a:lnTo>
                      <a:pt x="46" y="88"/>
                    </a:lnTo>
                    <a:lnTo>
                      <a:pt x="50" y="86"/>
                    </a:lnTo>
                    <a:lnTo>
                      <a:pt x="55" y="84"/>
                    </a:lnTo>
                    <a:lnTo>
                      <a:pt x="58" y="82"/>
                    </a:lnTo>
                    <a:lnTo>
                      <a:pt x="62" y="80"/>
                    </a:lnTo>
                    <a:lnTo>
                      <a:pt x="67" y="78"/>
                    </a:lnTo>
                    <a:lnTo>
                      <a:pt x="72" y="76"/>
                    </a:lnTo>
                    <a:lnTo>
                      <a:pt x="76" y="74"/>
                    </a:lnTo>
                    <a:lnTo>
                      <a:pt x="81" y="72"/>
                    </a:lnTo>
                    <a:lnTo>
                      <a:pt x="86" y="69"/>
                    </a:lnTo>
                    <a:lnTo>
                      <a:pt x="92" y="68"/>
                    </a:lnTo>
                    <a:lnTo>
                      <a:pt x="96" y="65"/>
                    </a:lnTo>
                    <a:lnTo>
                      <a:pt x="102" y="63"/>
                    </a:lnTo>
                    <a:lnTo>
                      <a:pt x="107" y="61"/>
                    </a:lnTo>
                    <a:lnTo>
                      <a:pt x="113" y="59"/>
                    </a:lnTo>
                    <a:lnTo>
                      <a:pt x="118" y="58"/>
                    </a:lnTo>
                    <a:lnTo>
                      <a:pt x="124" y="56"/>
                    </a:lnTo>
                    <a:lnTo>
                      <a:pt x="130" y="54"/>
                    </a:lnTo>
                    <a:lnTo>
                      <a:pt x="136" y="52"/>
                    </a:lnTo>
                    <a:lnTo>
                      <a:pt x="142" y="50"/>
                    </a:lnTo>
                    <a:lnTo>
                      <a:pt x="148" y="48"/>
                    </a:lnTo>
                    <a:lnTo>
                      <a:pt x="153" y="46"/>
                    </a:lnTo>
                    <a:lnTo>
                      <a:pt x="159" y="44"/>
                    </a:lnTo>
                    <a:lnTo>
                      <a:pt x="165" y="42"/>
                    </a:lnTo>
                    <a:lnTo>
                      <a:pt x="172" y="40"/>
                    </a:lnTo>
                    <a:lnTo>
                      <a:pt x="177" y="39"/>
                    </a:lnTo>
                    <a:lnTo>
                      <a:pt x="184" y="38"/>
                    </a:lnTo>
                    <a:lnTo>
                      <a:pt x="190" y="36"/>
                    </a:lnTo>
                    <a:lnTo>
                      <a:pt x="195" y="34"/>
                    </a:lnTo>
                    <a:lnTo>
                      <a:pt x="201" y="32"/>
                    </a:lnTo>
                    <a:lnTo>
                      <a:pt x="208" y="31"/>
                    </a:lnTo>
                    <a:lnTo>
                      <a:pt x="213" y="29"/>
                    </a:lnTo>
                    <a:lnTo>
                      <a:pt x="219" y="28"/>
                    </a:lnTo>
                    <a:lnTo>
                      <a:pt x="226" y="26"/>
                    </a:lnTo>
                    <a:lnTo>
                      <a:pt x="231" y="25"/>
                    </a:lnTo>
                    <a:lnTo>
                      <a:pt x="236" y="23"/>
                    </a:lnTo>
                    <a:lnTo>
                      <a:pt x="242" y="21"/>
                    </a:lnTo>
                    <a:lnTo>
                      <a:pt x="248" y="20"/>
                    </a:lnTo>
                    <a:lnTo>
                      <a:pt x="253" y="19"/>
                    </a:lnTo>
                    <a:lnTo>
                      <a:pt x="259" y="18"/>
                    </a:lnTo>
                    <a:lnTo>
                      <a:pt x="264" y="17"/>
                    </a:lnTo>
                    <a:lnTo>
                      <a:pt x="268" y="16"/>
                    </a:lnTo>
                    <a:lnTo>
                      <a:pt x="274" y="14"/>
                    </a:lnTo>
                    <a:lnTo>
                      <a:pt x="279" y="13"/>
                    </a:lnTo>
                    <a:lnTo>
                      <a:pt x="284" y="12"/>
                    </a:lnTo>
                    <a:lnTo>
                      <a:pt x="288" y="11"/>
                    </a:lnTo>
                    <a:lnTo>
                      <a:pt x="293" y="10"/>
                    </a:lnTo>
                    <a:lnTo>
                      <a:pt x="297" y="8"/>
                    </a:lnTo>
                    <a:lnTo>
                      <a:pt x="301" y="7"/>
                    </a:lnTo>
                    <a:lnTo>
                      <a:pt x="306" y="7"/>
                    </a:lnTo>
                    <a:lnTo>
                      <a:pt x="309" y="6"/>
                    </a:lnTo>
                    <a:lnTo>
                      <a:pt x="313" y="5"/>
                    </a:lnTo>
                    <a:lnTo>
                      <a:pt x="317" y="4"/>
                    </a:lnTo>
                    <a:lnTo>
                      <a:pt x="320" y="3"/>
                    </a:lnTo>
                    <a:lnTo>
                      <a:pt x="324" y="2"/>
                    </a:lnTo>
                    <a:lnTo>
                      <a:pt x="326" y="2"/>
                    </a:lnTo>
                    <a:lnTo>
                      <a:pt x="328" y="1"/>
                    </a:lnTo>
                    <a:lnTo>
                      <a:pt x="331" y="1"/>
                    </a:lnTo>
                    <a:lnTo>
                      <a:pt x="333" y="1"/>
                    </a:lnTo>
                    <a:lnTo>
                      <a:pt x="335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2" y="0"/>
                    </a:lnTo>
                    <a:lnTo>
                      <a:pt x="343" y="0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7" name="Freeform 22"/>
              <p:cNvSpPr>
                <a:spLocks/>
              </p:cNvSpPr>
              <p:nvPr/>
            </p:nvSpPr>
            <p:spPr bwMode="auto">
              <a:xfrm>
                <a:off x="968" y="1196"/>
                <a:ext cx="302" cy="212"/>
              </a:xfrm>
              <a:custGeom>
                <a:avLst/>
                <a:gdLst/>
                <a:ahLst/>
                <a:cxnLst>
                  <a:cxn ang="0">
                    <a:pos x="272" y="41"/>
                  </a:cxn>
                  <a:cxn ang="0">
                    <a:pos x="261" y="50"/>
                  </a:cxn>
                  <a:cxn ang="0">
                    <a:pos x="250" y="60"/>
                  </a:cxn>
                  <a:cxn ang="0">
                    <a:pos x="240" y="68"/>
                  </a:cxn>
                  <a:cxn ang="0">
                    <a:pos x="228" y="78"/>
                  </a:cxn>
                  <a:cxn ang="0">
                    <a:pos x="217" y="89"/>
                  </a:cxn>
                  <a:cxn ang="0">
                    <a:pos x="204" y="99"/>
                  </a:cxn>
                  <a:cxn ang="0">
                    <a:pos x="190" y="111"/>
                  </a:cxn>
                  <a:cxn ang="0">
                    <a:pos x="176" y="122"/>
                  </a:cxn>
                  <a:cxn ang="0">
                    <a:pos x="163" y="134"/>
                  </a:cxn>
                  <a:cxn ang="0">
                    <a:pos x="148" y="144"/>
                  </a:cxn>
                  <a:cxn ang="0">
                    <a:pos x="135" y="156"/>
                  </a:cxn>
                  <a:cxn ang="0">
                    <a:pos x="123" y="165"/>
                  </a:cxn>
                  <a:cxn ang="0">
                    <a:pos x="110" y="174"/>
                  </a:cxn>
                  <a:cxn ang="0">
                    <a:pos x="99" y="181"/>
                  </a:cxn>
                  <a:cxn ang="0">
                    <a:pos x="90" y="188"/>
                  </a:cxn>
                  <a:cxn ang="0">
                    <a:pos x="82" y="194"/>
                  </a:cxn>
                  <a:cxn ang="0">
                    <a:pos x="69" y="201"/>
                  </a:cxn>
                  <a:cxn ang="0">
                    <a:pos x="59" y="207"/>
                  </a:cxn>
                  <a:cxn ang="0">
                    <a:pos x="50" y="211"/>
                  </a:cxn>
                  <a:cxn ang="0">
                    <a:pos x="40" y="211"/>
                  </a:cxn>
                  <a:cxn ang="0">
                    <a:pos x="29" y="206"/>
                  </a:cxn>
                  <a:cxn ang="0">
                    <a:pos x="16" y="198"/>
                  </a:cxn>
                  <a:cxn ang="0">
                    <a:pos x="4" y="190"/>
                  </a:cxn>
                  <a:cxn ang="0">
                    <a:pos x="0" y="177"/>
                  </a:cxn>
                  <a:cxn ang="0">
                    <a:pos x="4" y="168"/>
                  </a:cxn>
                  <a:cxn ang="0">
                    <a:pos x="12" y="158"/>
                  </a:cxn>
                  <a:cxn ang="0">
                    <a:pos x="23" y="147"/>
                  </a:cxn>
                  <a:cxn ang="0">
                    <a:pos x="36" y="137"/>
                  </a:cxn>
                  <a:cxn ang="0">
                    <a:pos x="45" y="131"/>
                  </a:cxn>
                  <a:cxn ang="0">
                    <a:pos x="53" y="124"/>
                  </a:cxn>
                  <a:cxn ang="0">
                    <a:pos x="64" y="118"/>
                  </a:cxn>
                  <a:cxn ang="0">
                    <a:pos x="73" y="111"/>
                  </a:cxn>
                  <a:cxn ang="0">
                    <a:pos x="84" y="103"/>
                  </a:cxn>
                  <a:cxn ang="0">
                    <a:pos x="95" y="97"/>
                  </a:cxn>
                  <a:cxn ang="0">
                    <a:pos x="107" y="90"/>
                  </a:cxn>
                  <a:cxn ang="0">
                    <a:pos x="118" y="82"/>
                  </a:cxn>
                  <a:cxn ang="0">
                    <a:pos x="129" y="76"/>
                  </a:cxn>
                  <a:cxn ang="0">
                    <a:pos x="142" y="69"/>
                  </a:cxn>
                  <a:cxn ang="0">
                    <a:pos x="154" y="61"/>
                  </a:cxn>
                  <a:cxn ang="0">
                    <a:pos x="166" y="55"/>
                  </a:cxn>
                  <a:cxn ang="0">
                    <a:pos x="178" y="48"/>
                  </a:cxn>
                  <a:cxn ang="0">
                    <a:pos x="189" y="41"/>
                  </a:cxn>
                  <a:cxn ang="0">
                    <a:pos x="201" y="36"/>
                  </a:cxn>
                  <a:cxn ang="0">
                    <a:pos x="212" y="30"/>
                  </a:cxn>
                  <a:cxn ang="0">
                    <a:pos x="223" y="25"/>
                  </a:cxn>
                  <a:cxn ang="0">
                    <a:pos x="234" y="21"/>
                  </a:cxn>
                  <a:cxn ang="0">
                    <a:pos x="243" y="17"/>
                  </a:cxn>
                  <a:cxn ang="0">
                    <a:pos x="252" y="12"/>
                  </a:cxn>
                  <a:cxn ang="0">
                    <a:pos x="262" y="8"/>
                  </a:cxn>
                  <a:cxn ang="0">
                    <a:pos x="274" y="2"/>
                  </a:cxn>
                  <a:cxn ang="0">
                    <a:pos x="283" y="0"/>
                  </a:cxn>
                  <a:cxn ang="0">
                    <a:pos x="275" y="39"/>
                  </a:cxn>
                </a:cxnLst>
                <a:rect l="0" t="0" r="r" b="b"/>
                <a:pathLst>
                  <a:path w="302" h="212">
                    <a:moveTo>
                      <a:pt x="275" y="39"/>
                    </a:moveTo>
                    <a:lnTo>
                      <a:pt x="274" y="39"/>
                    </a:lnTo>
                    <a:lnTo>
                      <a:pt x="274" y="40"/>
                    </a:lnTo>
                    <a:lnTo>
                      <a:pt x="272" y="41"/>
                    </a:lnTo>
                    <a:lnTo>
                      <a:pt x="270" y="42"/>
                    </a:lnTo>
                    <a:lnTo>
                      <a:pt x="267" y="44"/>
                    </a:lnTo>
                    <a:lnTo>
                      <a:pt x="264" y="47"/>
                    </a:lnTo>
                    <a:lnTo>
                      <a:pt x="261" y="50"/>
                    </a:lnTo>
                    <a:lnTo>
                      <a:pt x="257" y="54"/>
                    </a:lnTo>
                    <a:lnTo>
                      <a:pt x="255" y="56"/>
                    </a:lnTo>
                    <a:lnTo>
                      <a:pt x="253" y="58"/>
                    </a:lnTo>
                    <a:lnTo>
                      <a:pt x="250" y="60"/>
                    </a:lnTo>
                    <a:lnTo>
                      <a:pt x="248" y="61"/>
                    </a:lnTo>
                    <a:lnTo>
                      <a:pt x="245" y="63"/>
                    </a:lnTo>
                    <a:lnTo>
                      <a:pt x="243" y="66"/>
                    </a:lnTo>
                    <a:lnTo>
                      <a:pt x="240" y="68"/>
                    </a:lnTo>
                    <a:lnTo>
                      <a:pt x="238" y="71"/>
                    </a:lnTo>
                    <a:lnTo>
                      <a:pt x="234" y="73"/>
                    </a:lnTo>
                    <a:lnTo>
                      <a:pt x="232" y="76"/>
                    </a:lnTo>
                    <a:lnTo>
                      <a:pt x="228" y="78"/>
                    </a:lnTo>
                    <a:lnTo>
                      <a:pt x="226" y="80"/>
                    </a:lnTo>
                    <a:lnTo>
                      <a:pt x="223" y="83"/>
                    </a:lnTo>
                    <a:lnTo>
                      <a:pt x="220" y="86"/>
                    </a:lnTo>
                    <a:lnTo>
                      <a:pt x="217" y="89"/>
                    </a:lnTo>
                    <a:lnTo>
                      <a:pt x="214" y="92"/>
                    </a:lnTo>
                    <a:lnTo>
                      <a:pt x="210" y="95"/>
                    </a:lnTo>
                    <a:lnTo>
                      <a:pt x="207" y="98"/>
                    </a:lnTo>
                    <a:lnTo>
                      <a:pt x="204" y="99"/>
                    </a:lnTo>
                    <a:lnTo>
                      <a:pt x="201" y="102"/>
                    </a:lnTo>
                    <a:lnTo>
                      <a:pt x="197" y="105"/>
                    </a:lnTo>
                    <a:lnTo>
                      <a:pt x="194" y="108"/>
                    </a:lnTo>
                    <a:lnTo>
                      <a:pt x="190" y="111"/>
                    </a:lnTo>
                    <a:lnTo>
                      <a:pt x="186" y="114"/>
                    </a:lnTo>
                    <a:lnTo>
                      <a:pt x="184" y="117"/>
                    </a:lnTo>
                    <a:lnTo>
                      <a:pt x="180" y="119"/>
                    </a:lnTo>
                    <a:lnTo>
                      <a:pt x="176" y="122"/>
                    </a:lnTo>
                    <a:lnTo>
                      <a:pt x="173" y="126"/>
                    </a:lnTo>
                    <a:lnTo>
                      <a:pt x="169" y="128"/>
                    </a:lnTo>
                    <a:lnTo>
                      <a:pt x="166" y="131"/>
                    </a:lnTo>
                    <a:lnTo>
                      <a:pt x="163" y="134"/>
                    </a:lnTo>
                    <a:lnTo>
                      <a:pt x="159" y="137"/>
                    </a:lnTo>
                    <a:lnTo>
                      <a:pt x="155" y="139"/>
                    </a:lnTo>
                    <a:lnTo>
                      <a:pt x="152" y="142"/>
                    </a:lnTo>
                    <a:lnTo>
                      <a:pt x="148" y="144"/>
                    </a:lnTo>
                    <a:lnTo>
                      <a:pt x="146" y="147"/>
                    </a:lnTo>
                    <a:lnTo>
                      <a:pt x="142" y="150"/>
                    </a:lnTo>
                    <a:lnTo>
                      <a:pt x="139" y="153"/>
                    </a:lnTo>
                    <a:lnTo>
                      <a:pt x="135" y="156"/>
                    </a:lnTo>
                    <a:lnTo>
                      <a:pt x="132" y="158"/>
                    </a:lnTo>
                    <a:lnTo>
                      <a:pt x="128" y="160"/>
                    </a:lnTo>
                    <a:lnTo>
                      <a:pt x="126" y="162"/>
                    </a:lnTo>
                    <a:lnTo>
                      <a:pt x="123" y="165"/>
                    </a:lnTo>
                    <a:lnTo>
                      <a:pt x="119" y="167"/>
                    </a:lnTo>
                    <a:lnTo>
                      <a:pt x="116" y="170"/>
                    </a:lnTo>
                    <a:lnTo>
                      <a:pt x="113" y="172"/>
                    </a:lnTo>
                    <a:lnTo>
                      <a:pt x="110" y="174"/>
                    </a:lnTo>
                    <a:lnTo>
                      <a:pt x="108" y="177"/>
                    </a:lnTo>
                    <a:lnTo>
                      <a:pt x="105" y="177"/>
                    </a:lnTo>
                    <a:lnTo>
                      <a:pt x="102" y="179"/>
                    </a:lnTo>
                    <a:lnTo>
                      <a:pt x="99" y="181"/>
                    </a:lnTo>
                    <a:lnTo>
                      <a:pt x="97" y="183"/>
                    </a:lnTo>
                    <a:lnTo>
                      <a:pt x="94" y="185"/>
                    </a:lnTo>
                    <a:lnTo>
                      <a:pt x="92" y="186"/>
                    </a:lnTo>
                    <a:lnTo>
                      <a:pt x="90" y="188"/>
                    </a:lnTo>
                    <a:lnTo>
                      <a:pt x="88" y="189"/>
                    </a:lnTo>
                    <a:lnTo>
                      <a:pt x="86" y="191"/>
                    </a:lnTo>
                    <a:lnTo>
                      <a:pt x="84" y="192"/>
                    </a:lnTo>
                    <a:lnTo>
                      <a:pt x="82" y="194"/>
                    </a:lnTo>
                    <a:lnTo>
                      <a:pt x="80" y="195"/>
                    </a:lnTo>
                    <a:lnTo>
                      <a:pt x="76" y="196"/>
                    </a:lnTo>
                    <a:lnTo>
                      <a:pt x="73" y="199"/>
                    </a:lnTo>
                    <a:lnTo>
                      <a:pt x="69" y="201"/>
                    </a:lnTo>
                    <a:lnTo>
                      <a:pt x="67" y="203"/>
                    </a:lnTo>
                    <a:lnTo>
                      <a:pt x="64" y="204"/>
                    </a:lnTo>
                    <a:lnTo>
                      <a:pt x="62" y="206"/>
                    </a:lnTo>
                    <a:lnTo>
                      <a:pt x="59" y="207"/>
                    </a:lnTo>
                    <a:lnTo>
                      <a:pt x="57" y="208"/>
                    </a:lnTo>
                    <a:lnTo>
                      <a:pt x="55" y="209"/>
                    </a:lnTo>
                    <a:lnTo>
                      <a:pt x="53" y="210"/>
                    </a:lnTo>
                    <a:lnTo>
                      <a:pt x="50" y="211"/>
                    </a:lnTo>
                    <a:lnTo>
                      <a:pt x="47" y="212"/>
                    </a:lnTo>
                    <a:lnTo>
                      <a:pt x="45" y="212"/>
                    </a:lnTo>
                    <a:lnTo>
                      <a:pt x="42" y="212"/>
                    </a:lnTo>
                    <a:lnTo>
                      <a:pt x="40" y="211"/>
                    </a:lnTo>
                    <a:lnTo>
                      <a:pt x="37" y="210"/>
                    </a:lnTo>
                    <a:lnTo>
                      <a:pt x="34" y="209"/>
                    </a:lnTo>
                    <a:lnTo>
                      <a:pt x="32" y="208"/>
                    </a:lnTo>
                    <a:lnTo>
                      <a:pt x="29" y="206"/>
                    </a:lnTo>
                    <a:lnTo>
                      <a:pt x="26" y="204"/>
                    </a:lnTo>
                    <a:lnTo>
                      <a:pt x="23" y="202"/>
                    </a:lnTo>
                    <a:lnTo>
                      <a:pt x="19" y="200"/>
                    </a:lnTo>
                    <a:lnTo>
                      <a:pt x="16" y="198"/>
                    </a:lnTo>
                    <a:lnTo>
                      <a:pt x="12" y="196"/>
                    </a:lnTo>
                    <a:lnTo>
                      <a:pt x="10" y="195"/>
                    </a:lnTo>
                    <a:lnTo>
                      <a:pt x="7" y="193"/>
                    </a:lnTo>
                    <a:lnTo>
                      <a:pt x="4" y="190"/>
                    </a:lnTo>
                    <a:lnTo>
                      <a:pt x="2" y="187"/>
                    </a:lnTo>
                    <a:lnTo>
                      <a:pt x="1" y="183"/>
                    </a:lnTo>
                    <a:lnTo>
                      <a:pt x="1" y="180"/>
                    </a:lnTo>
                    <a:lnTo>
                      <a:pt x="0" y="177"/>
                    </a:lnTo>
                    <a:lnTo>
                      <a:pt x="1" y="174"/>
                    </a:lnTo>
                    <a:lnTo>
                      <a:pt x="2" y="172"/>
                    </a:lnTo>
                    <a:lnTo>
                      <a:pt x="3" y="170"/>
                    </a:lnTo>
                    <a:lnTo>
                      <a:pt x="4" y="168"/>
                    </a:lnTo>
                    <a:lnTo>
                      <a:pt x="6" y="166"/>
                    </a:lnTo>
                    <a:lnTo>
                      <a:pt x="8" y="163"/>
                    </a:lnTo>
                    <a:lnTo>
                      <a:pt x="10" y="160"/>
                    </a:lnTo>
                    <a:lnTo>
                      <a:pt x="12" y="158"/>
                    </a:lnTo>
                    <a:lnTo>
                      <a:pt x="14" y="156"/>
                    </a:lnTo>
                    <a:lnTo>
                      <a:pt x="17" y="153"/>
                    </a:lnTo>
                    <a:lnTo>
                      <a:pt x="20" y="150"/>
                    </a:lnTo>
                    <a:lnTo>
                      <a:pt x="23" y="147"/>
                    </a:lnTo>
                    <a:lnTo>
                      <a:pt x="28" y="144"/>
                    </a:lnTo>
                    <a:lnTo>
                      <a:pt x="31" y="141"/>
                    </a:lnTo>
                    <a:lnTo>
                      <a:pt x="34" y="138"/>
                    </a:lnTo>
                    <a:lnTo>
                      <a:pt x="36" y="137"/>
                    </a:lnTo>
                    <a:lnTo>
                      <a:pt x="38" y="136"/>
                    </a:lnTo>
                    <a:lnTo>
                      <a:pt x="41" y="134"/>
                    </a:lnTo>
                    <a:lnTo>
                      <a:pt x="43" y="133"/>
                    </a:lnTo>
                    <a:lnTo>
                      <a:pt x="45" y="131"/>
                    </a:lnTo>
                    <a:lnTo>
                      <a:pt x="47" y="129"/>
                    </a:lnTo>
                    <a:lnTo>
                      <a:pt x="50" y="127"/>
                    </a:lnTo>
                    <a:lnTo>
                      <a:pt x="51" y="126"/>
                    </a:lnTo>
                    <a:lnTo>
                      <a:pt x="53" y="124"/>
                    </a:lnTo>
                    <a:lnTo>
                      <a:pt x="56" y="122"/>
                    </a:lnTo>
                    <a:lnTo>
                      <a:pt x="58" y="121"/>
                    </a:lnTo>
                    <a:lnTo>
                      <a:pt x="61" y="119"/>
                    </a:lnTo>
                    <a:lnTo>
                      <a:pt x="64" y="118"/>
                    </a:lnTo>
                    <a:lnTo>
                      <a:pt x="66" y="116"/>
                    </a:lnTo>
                    <a:lnTo>
                      <a:pt x="69" y="114"/>
                    </a:lnTo>
                    <a:lnTo>
                      <a:pt x="71" y="113"/>
                    </a:lnTo>
                    <a:lnTo>
                      <a:pt x="73" y="111"/>
                    </a:lnTo>
                    <a:lnTo>
                      <a:pt x="76" y="109"/>
                    </a:lnTo>
                    <a:lnTo>
                      <a:pt x="79" y="107"/>
                    </a:lnTo>
                    <a:lnTo>
                      <a:pt x="82" y="106"/>
                    </a:lnTo>
                    <a:lnTo>
                      <a:pt x="84" y="103"/>
                    </a:lnTo>
                    <a:lnTo>
                      <a:pt x="87" y="102"/>
                    </a:lnTo>
                    <a:lnTo>
                      <a:pt x="89" y="100"/>
                    </a:lnTo>
                    <a:lnTo>
                      <a:pt x="92" y="99"/>
                    </a:lnTo>
                    <a:lnTo>
                      <a:pt x="95" y="97"/>
                    </a:lnTo>
                    <a:lnTo>
                      <a:pt x="98" y="95"/>
                    </a:lnTo>
                    <a:lnTo>
                      <a:pt x="101" y="93"/>
                    </a:lnTo>
                    <a:lnTo>
                      <a:pt x="104" y="92"/>
                    </a:lnTo>
                    <a:lnTo>
                      <a:pt x="107" y="90"/>
                    </a:lnTo>
                    <a:lnTo>
                      <a:pt x="108" y="88"/>
                    </a:lnTo>
                    <a:lnTo>
                      <a:pt x="112" y="86"/>
                    </a:lnTo>
                    <a:lnTo>
                      <a:pt x="115" y="84"/>
                    </a:lnTo>
                    <a:lnTo>
                      <a:pt x="118" y="82"/>
                    </a:lnTo>
                    <a:lnTo>
                      <a:pt x="121" y="80"/>
                    </a:lnTo>
                    <a:lnTo>
                      <a:pt x="124" y="79"/>
                    </a:lnTo>
                    <a:lnTo>
                      <a:pt x="127" y="78"/>
                    </a:lnTo>
                    <a:lnTo>
                      <a:pt x="129" y="76"/>
                    </a:lnTo>
                    <a:lnTo>
                      <a:pt x="132" y="74"/>
                    </a:lnTo>
                    <a:lnTo>
                      <a:pt x="136" y="72"/>
                    </a:lnTo>
                    <a:lnTo>
                      <a:pt x="139" y="70"/>
                    </a:lnTo>
                    <a:lnTo>
                      <a:pt x="142" y="69"/>
                    </a:lnTo>
                    <a:lnTo>
                      <a:pt x="145" y="67"/>
                    </a:lnTo>
                    <a:lnTo>
                      <a:pt x="147" y="65"/>
                    </a:lnTo>
                    <a:lnTo>
                      <a:pt x="151" y="63"/>
                    </a:lnTo>
                    <a:lnTo>
                      <a:pt x="154" y="61"/>
                    </a:lnTo>
                    <a:lnTo>
                      <a:pt x="157" y="60"/>
                    </a:lnTo>
                    <a:lnTo>
                      <a:pt x="160" y="58"/>
                    </a:lnTo>
                    <a:lnTo>
                      <a:pt x="163" y="57"/>
                    </a:lnTo>
                    <a:lnTo>
                      <a:pt x="166" y="55"/>
                    </a:lnTo>
                    <a:lnTo>
                      <a:pt x="168" y="53"/>
                    </a:lnTo>
                    <a:lnTo>
                      <a:pt x="171" y="51"/>
                    </a:lnTo>
                    <a:lnTo>
                      <a:pt x="175" y="50"/>
                    </a:lnTo>
                    <a:lnTo>
                      <a:pt x="178" y="48"/>
                    </a:lnTo>
                    <a:lnTo>
                      <a:pt x="181" y="46"/>
                    </a:lnTo>
                    <a:lnTo>
                      <a:pt x="184" y="45"/>
                    </a:lnTo>
                    <a:lnTo>
                      <a:pt x="186" y="43"/>
                    </a:lnTo>
                    <a:lnTo>
                      <a:pt x="189" y="41"/>
                    </a:lnTo>
                    <a:lnTo>
                      <a:pt x="192" y="41"/>
                    </a:lnTo>
                    <a:lnTo>
                      <a:pt x="195" y="39"/>
                    </a:lnTo>
                    <a:lnTo>
                      <a:pt x="199" y="38"/>
                    </a:lnTo>
                    <a:lnTo>
                      <a:pt x="201" y="36"/>
                    </a:lnTo>
                    <a:lnTo>
                      <a:pt x="204" y="35"/>
                    </a:lnTo>
                    <a:lnTo>
                      <a:pt x="206" y="33"/>
                    </a:lnTo>
                    <a:lnTo>
                      <a:pt x="209" y="32"/>
                    </a:lnTo>
                    <a:lnTo>
                      <a:pt x="212" y="30"/>
                    </a:lnTo>
                    <a:lnTo>
                      <a:pt x="215" y="29"/>
                    </a:lnTo>
                    <a:lnTo>
                      <a:pt x="218" y="28"/>
                    </a:lnTo>
                    <a:lnTo>
                      <a:pt x="221" y="26"/>
                    </a:lnTo>
                    <a:lnTo>
                      <a:pt x="223" y="25"/>
                    </a:lnTo>
                    <a:lnTo>
                      <a:pt x="226" y="23"/>
                    </a:lnTo>
                    <a:lnTo>
                      <a:pt x="228" y="22"/>
                    </a:lnTo>
                    <a:lnTo>
                      <a:pt x="231" y="21"/>
                    </a:lnTo>
                    <a:lnTo>
                      <a:pt x="234" y="21"/>
                    </a:lnTo>
                    <a:lnTo>
                      <a:pt x="236" y="20"/>
                    </a:lnTo>
                    <a:lnTo>
                      <a:pt x="239" y="19"/>
                    </a:lnTo>
                    <a:lnTo>
                      <a:pt x="242" y="18"/>
                    </a:lnTo>
                    <a:lnTo>
                      <a:pt x="243" y="17"/>
                    </a:lnTo>
                    <a:lnTo>
                      <a:pt x="245" y="16"/>
                    </a:lnTo>
                    <a:lnTo>
                      <a:pt x="248" y="14"/>
                    </a:lnTo>
                    <a:lnTo>
                      <a:pt x="250" y="13"/>
                    </a:lnTo>
                    <a:lnTo>
                      <a:pt x="252" y="12"/>
                    </a:lnTo>
                    <a:lnTo>
                      <a:pt x="254" y="11"/>
                    </a:lnTo>
                    <a:lnTo>
                      <a:pt x="257" y="10"/>
                    </a:lnTo>
                    <a:lnTo>
                      <a:pt x="259" y="9"/>
                    </a:lnTo>
                    <a:lnTo>
                      <a:pt x="262" y="8"/>
                    </a:lnTo>
                    <a:lnTo>
                      <a:pt x="265" y="6"/>
                    </a:lnTo>
                    <a:lnTo>
                      <a:pt x="269" y="5"/>
                    </a:lnTo>
                    <a:lnTo>
                      <a:pt x="272" y="4"/>
                    </a:lnTo>
                    <a:lnTo>
                      <a:pt x="274" y="2"/>
                    </a:lnTo>
                    <a:lnTo>
                      <a:pt x="277" y="2"/>
                    </a:lnTo>
                    <a:lnTo>
                      <a:pt x="279" y="1"/>
                    </a:lnTo>
                    <a:lnTo>
                      <a:pt x="281" y="1"/>
                    </a:lnTo>
                    <a:lnTo>
                      <a:pt x="283" y="0"/>
                    </a:lnTo>
                    <a:lnTo>
                      <a:pt x="284" y="0"/>
                    </a:lnTo>
                    <a:lnTo>
                      <a:pt x="302" y="21"/>
                    </a:lnTo>
                    <a:lnTo>
                      <a:pt x="275" y="39"/>
                    </a:lnTo>
                    <a:lnTo>
                      <a:pt x="275" y="3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8" name="Freeform 23"/>
              <p:cNvSpPr>
                <a:spLocks/>
              </p:cNvSpPr>
              <p:nvPr/>
            </p:nvSpPr>
            <p:spPr bwMode="auto">
              <a:xfrm>
                <a:off x="943" y="1175"/>
                <a:ext cx="344" cy="153"/>
              </a:xfrm>
              <a:custGeom>
                <a:avLst/>
                <a:gdLst/>
                <a:ahLst/>
                <a:cxnLst>
                  <a:cxn ang="0">
                    <a:pos x="341" y="1"/>
                  </a:cxn>
                  <a:cxn ang="0">
                    <a:pos x="334" y="5"/>
                  </a:cxn>
                  <a:cxn ang="0">
                    <a:pos x="327" y="9"/>
                  </a:cxn>
                  <a:cxn ang="0">
                    <a:pos x="319" y="15"/>
                  </a:cxn>
                  <a:cxn ang="0">
                    <a:pos x="309" y="22"/>
                  </a:cxn>
                  <a:cxn ang="0">
                    <a:pos x="299" y="28"/>
                  </a:cxn>
                  <a:cxn ang="0">
                    <a:pos x="287" y="36"/>
                  </a:cxn>
                  <a:cxn ang="0">
                    <a:pos x="273" y="43"/>
                  </a:cxn>
                  <a:cxn ang="0">
                    <a:pos x="259" y="53"/>
                  </a:cxn>
                  <a:cxn ang="0">
                    <a:pos x="245" y="62"/>
                  </a:cxn>
                  <a:cxn ang="0">
                    <a:pos x="229" y="71"/>
                  </a:cxn>
                  <a:cxn ang="0">
                    <a:pos x="214" y="80"/>
                  </a:cxn>
                  <a:cxn ang="0">
                    <a:pos x="198" y="89"/>
                  </a:cxn>
                  <a:cxn ang="0">
                    <a:pos x="182" y="98"/>
                  </a:cxn>
                  <a:cxn ang="0">
                    <a:pos x="167" y="106"/>
                  </a:cxn>
                  <a:cxn ang="0">
                    <a:pos x="151" y="114"/>
                  </a:cxn>
                  <a:cxn ang="0">
                    <a:pos x="134" y="122"/>
                  </a:cxn>
                  <a:cxn ang="0">
                    <a:pos x="119" y="129"/>
                  </a:cxn>
                  <a:cxn ang="0">
                    <a:pos x="105" y="135"/>
                  </a:cxn>
                  <a:cxn ang="0">
                    <a:pos x="92" y="140"/>
                  </a:cxn>
                  <a:cxn ang="0">
                    <a:pos x="78" y="145"/>
                  </a:cxn>
                  <a:cxn ang="0">
                    <a:pos x="66" y="148"/>
                  </a:cxn>
                  <a:cxn ang="0">
                    <a:pos x="55" y="151"/>
                  </a:cxn>
                  <a:cxn ang="0">
                    <a:pos x="44" y="152"/>
                  </a:cxn>
                  <a:cxn ang="0">
                    <a:pos x="36" y="153"/>
                  </a:cxn>
                  <a:cxn ang="0">
                    <a:pos x="27" y="153"/>
                  </a:cxn>
                  <a:cxn ang="0">
                    <a:pos x="20" y="152"/>
                  </a:cxn>
                  <a:cxn ang="0">
                    <a:pos x="14" y="150"/>
                  </a:cxn>
                  <a:cxn ang="0">
                    <a:pos x="6" y="146"/>
                  </a:cxn>
                  <a:cxn ang="0">
                    <a:pos x="1" y="140"/>
                  </a:cxn>
                  <a:cxn ang="0">
                    <a:pos x="1" y="130"/>
                  </a:cxn>
                  <a:cxn ang="0">
                    <a:pos x="6" y="120"/>
                  </a:cxn>
                  <a:cxn ang="0">
                    <a:pos x="13" y="113"/>
                  </a:cxn>
                  <a:cxn ang="0">
                    <a:pos x="18" y="106"/>
                  </a:cxn>
                  <a:cxn ang="0">
                    <a:pos x="27" y="101"/>
                  </a:cxn>
                  <a:cxn ang="0">
                    <a:pos x="36" y="94"/>
                  </a:cxn>
                  <a:cxn ang="0">
                    <a:pos x="46" y="89"/>
                  </a:cxn>
                  <a:cxn ang="0">
                    <a:pos x="58" y="82"/>
                  </a:cxn>
                  <a:cxn ang="0">
                    <a:pos x="72" y="76"/>
                  </a:cxn>
                  <a:cxn ang="0">
                    <a:pos x="87" y="70"/>
                  </a:cxn>
                  <a:cxn ang="0">
                    <a:pos x="102" y="63"/>
                  </a:cxn>
                  <a:cxn ang="0">
                    <a:pos x="119" y="58"/>
                  </a:cxn>
                  <a:cxn ang="0">
                    <a:pos x="137" y="52"/>
                  </a:cxn>
                  <a:cxn ang="0">
                    <a:pos x="154" y="46"/>
                  </a:cxn>
                  <a:cxn ang="0">
                    <a:pos x="172" y="41"/>
                  </a:cxn>
                  <a:cxn ang="0">
                    <a:pos x="191" y="36"/>
                  </a:cxn>
                  <a:cxn ang="0">
                    <a:pos x="209" y="31"/>
                  </a:cxn>
                  <a:cxn ang="0">
                    <a:pos x="226" y="26"/>
                  </a:cxn>
                  <a:cxn ang="0">
                    <a:pos x="243" y="22"/>
                  </a:cxn>
                  <a:cxn ang="0">
                    <a:pos x="259" y="18"/>
                  </a:cxn>
                  <a:cxn ang="0">
                    <a:pos x="275" y="15"/>
                  </a:cxn>
                  <a:cxn ang="0">
                    <a:pos x="289" y="11"/>
                  </a:cxn>
                  <a:cxn ang="0">
                    <a:pos x="302" y="8"/>
                  </a:cxn>
                  <a:cxn ang="0">
                    <a:pos x="314" y="5"/>
                  </a:cxn>
                  <a:cxn ang="0">
                    <a:pos x="324" y="3"/>
                  </a:cxn>
                  <a:cxn ang="0">
                    <a:pos x="332" y="2"/>
                  </a:cxn>
                  <a:cxn ang="0">
                    <a:pos x="338" y="1"/>
                  </a:cxn>
                  <a:cxn ang="0">
                    <a:pos x="343" y="0"/>
                  </a:cxn>
                </a:cxnLst>
                <a:rect l="0" t="0" r="r" b="b"/>
                <a:pathLst>
                  <a:path w="344" h="153">
                    <a:moveTo>
                      <a:pt x="344" y="0"/>
                    </a:moveTo>
                    <a:lnTo>
                      <a:pt x="343" y="0"/>
                    </a:lnTo>
                    <a:lnTo>
                      <a:pt x="341" y="1"/>
                    </a:lnTo>
                    <a:lnTo>
                      <a:pt x="339" y="2"/>
                    </a:lnTo>
                    <a:lnTo>
                      <a:pt x="336" y="4"/>
                    </a:lnTo>
                    <a:lnTo>
                      <a:pt x="334" y="5"/>
                    </a:lnTo>
                    <a:lnTo>
                      <a:pt x="331" y="6"/>
                    </a:lnTo>
                    <a:lnTo>
                      <a:pt x="329" y="8"/>
                    </a:lnTo>
                    <a:lnTo>
                      <a:pt x="327" y="9"/>
                    </a:lnTo>
                    <a:lnTo>
                      <a:pt x="325" y="11"/>
                    </a:lnTo>
                    <a:lnTo>
                      <a:pt x="322" y="13"/>
                    </a:lnTo>
                    <a:lnTo>
                      <a:pt x="319" y="15"/>
                    </a:lnTo>
                    <a:lnTo>
                      <a:pt x="316" y="18"/>
                    </a:lnTo>
                    <a:lnTo>
                      <a:pt x="313" y="20"/>
                    </a:lnTo>
                    <a:lnTo>
                      <a:pt x="309" y="22"/>
                    </a:lnTo>
                    <a:lnTo>
                      <a:pt x="306" y="23"/>
                    </a:lnTo>
                    <a:lnTo>
                      <a:pt x="303" y="26"/>
                    </a:lnTo>
                    <a:lnTo>
                      <a:pt x="299" y="28"/>
                    </a:lnTo>
                    <a:lnTo>
                      <a:pt x="294" y="30"/>
                    </a:lnTo>
                    <a:lnTo>
                      <a:pt x="290" y="33"/>
                    </a:lnTo>
                    <a:lnTo>
                      <a:pt x="287" y="36"/>
                    </a:lnTo>
                    <a:lnTo>
                      <a:pt x="282" y="39"/>
                    </a:lnTo>
                    <a:lnTo>
                      <a:pt x="278" y="42"/>
                    </a:lnTo>
                    <a:lnTo>
                      <a:pt x="273" y="43"/>
                    </a:lnTo>
                    <a:lnTo>
                      <a:pt x="269" y="47"/>
                    </a:lnTo>
                    <a:lnTo>
                      <a:pt x="264" y="50"/>
                    </a:lnTo>
                    <a:lnTo>
                      <a:pt x="259" y="53"/>
                    </a:lnTo>
                    <a:lnTo>
                      <a:pt x="255" y="56"/>
                    </a:lnTo>
                    <a:lnTo>
                      <a:pt x="250" y="59"/>
                    </a:lnTo>
                    <a:lnTo>
                      <a:pt x="245" y="62"/>
                    </a:lnTo>
                    <a:lnTo>
                      <a:pt x="240" y="64"/>
                    </a:lnTo>
                    <a:lnTo>
                      <a:pt x="235" y="67"/>
                    </a:lnTo>
                    <a:lnTo>
                      <a:pt x="229" y="71"/>
                    </a:lnTo>
                    <a:lnTo>
                      <a:pt x="225" y="74"/>
                    </a:lnTo>
                    <a:lnTo>
                      <a:pt x="219" y="77"/>
                    </a:lnTo>
                    <a:lnTo>
                      <a:pt x="214" y="80"/>
                    </a:lnTo>
                    <a:lnTo>
                      <a:pt x="209" y="82"/>
                    </a:lnTo>
                    <a:lnTo>
                      <a:pt x="204" y="86"/>
                    </a:lnTo>
                    <a:lnTo>
                      <a:pt x="198" y="89"/>
                    </a:lnTo>
                    <a:lnTo>
                      <a:pt x="193" y="91"/>
                    </a:lnTo>
                    <a:lnTo>
                      <a:pt x="188" y="95"/>
                    </a:lnTo>
                    <a:lnTo>
                      <a:pt x="182" y="98"/>
                    </a:lnTo>
                    <a:lnTo>
                      <a:pt x="177" y="101"/>
                    </a:lnTo>
                    <a:lnTo>
                      <a:pt x="171" y="103"/>
                    </a:lnTo>
                    <a:lnTo>
                      <a:pt x="167" y="106"/>
                    </a:lnTo>
                    <a:lnTo>
                      <a:pt x="161" y="109"/>
                    </a:lnTo>
                    <a:lnTo>
                      <a:pt x="155" y="112"/>
                    </a:lnTo>
                    <a:lnTo>
                      <a:pt x="151" y="114"/>
                    </a:lnTo>
                    <a:lnTo>
                      <a:pt x="145" y="117"/>
                    </a:lnTo>
                    <a:lnTo>
                      <a:pt x="140" y="120"/>
                    </a:lnTo>
                    <a:lnTo>
                      <a:pt x="134" y="122"/>
                    </a:lnTo>
                    <a:lnTo>
                      <a:pt x="130" y="124"/>
                    </a:lnTo>
                    <a:lnTo>
                      <a:pt x="125" y="127"/>
                    </a:lnTo>
                    <a:lnTo>
                      <a:pt x="119" y="129"/>
                    </a:lnTo>
                    <a:lnTo>
                      <a:pt x="114" y="131"/>
                    </a:lnTo>
                    <a:lnTo>
                      <a:pt x="110" y="133"/>
                    </a:lnTo>
                    <a:lnTo>
                      <a:pt x="105" y="135"/>
                    </a:lnTo>
                    <a:lnTo>
                      <a:pt x="100" y="137"/>
                    </a:lnTo>
                    <a:lnTo>
                      <a:pt x="95" y="139"/>
                    </a:lnTo>
                    <a:lnTo>
                      <a:pt x="92" y="140"/>
                    </a:lnTo>
                    <a:lnTo>
                      <a:pt x="87" y="142"/>
                    </a:lnTo>
                    <a:lnTo>
                      <a:pt x="82" y="143"/>
                    </a:lnTo>
                    <a:lnTo>
                      <a:pt x="78" y="145"/>
                    </a:lnTo>
                    <a:lnTo>
                      <a:pt x="74" y="146"/>
                    </a:lnTo>
                    <a:lnTo>
                      <a:pt x="70" y="147"/>
                    </a:lnTo>
                    <a:lnTo>
                      <a:pt x="66" y="148"/>
                    </a:lnTo>
                    <a:lnTo>
                      <a:pt x="62" y="149"/>
                    </a:lnTo>
                    <a:lnTo>
                      <a:pt x="58" y="150"/>
                    </a:lnTo>
                    <a:lnTo>
                      <a:pt x="55" y="151"/>
                    </a:lnTo>
                    <a:lnTo>
                      <a:pt x="51" y="151"/>
                    </a:lnTo>
                    <a:lnTo>
                      <a:pt x="48" y="152"/>
                    </a:lnTo>
                    <a:lnTo>
                      <a:pt x="44" y="152"/>
                    </a:lnTo>
                    <a:lnTo>
                      <a:pt x="41" y="153"/>
                    </a:lnTo>
                    <a:lnTo>
                      <a:pt x="38" y="153"/>
                    </a:lnTo>
                    <a:lnTo>
                      <a:pt x="36" y="153"/>
                    </a:lnTo>
                    <a:lnTo>
                      <a:pt x="33" y="153"/>
                    </a:lnTo>
                    <a:lnTo>
                      <a:pt x="30" y="153"/>
                    </a:lnTo>
                    <a:lnTo>
                      <a:pt x="27" y="153"/>
                    </a:lnTo>
                    <a:lnTo>
                      <a:pt x="24" y="152"/>
                    </a:lnTo>
                    <a:lnTo>
                      <a:pt x="22" y="152"/>
                    </a:lnTo>
                    <a:lnTo>
                      <a:pt x="20" y="152"/>
                    </a:lnTo>
                    <a:lnTo>
                      <a:pt x="17" y="151"/>
                    </a:lnTo>
                    <a:lnTo>
                      <a:pt x="16" y="151"/>
                    </a:lnTo>
                    <a:lnTo>
                      <a:pt x="14" y="150"/>
                    </a:lnTo>
                    <a:lnTo>
                      <a:pt x="12" y="149"/>
                    </a:lnTo>
                    <a:lnTo>
                      <a:pt x="9" y="148"/>
                    </a:lnTo>
                    <a:lnTo>
                      <a:pt x="6" y="146"/>
                    </a:lnTo>
                    <a:lnTo>
                      <a:pt x="4" y="144"/>
                    </a:lnTo>
                    <a:lnTo>
                      <a:pt x="2" y="142"/>
                    </a:lnTo>
                    <a:lnTo>
                      <a:pt x="1" y="140"/>
                    </a:lnTo>
                    <a:lnTo>
                      <a:pt x="0" y="137"/>
                    </a:lnTo>
                    <a:lnTo>
                      <a:pt x="0" y="133"/>
                    </a:lnTo>
                    <a:lnTo>
                      <a:pt x="1" y="130"/>
                    </a:lnTo>
                    <a:lnTo>
                      <a:pt x="1" y="127"/>
                    </a:lnTo>
                    <a:lnTo>
                      <a:pt x="4" y="123"/>
                    </a:lnTo>
                    <a:lnTo>
                      <a:pt x="6" y="120"/>
                    </a:lnTo>
                    <a:lnTo>
                      <a:pt x="9" y="117"/>
                    </a:lnTo>
                    <a:lnTo>
                      <a:pt x="11" y="114"/>
                    </a:lnTo>
                    <a:lnTo>
                      <a:pt x="13" y="113"/>
                    </a:lnTo>
                    <a:lnTo>
                      <a:pt x="15" y="110"/>
                    </a:lnTo>
                    <a:lnTo>
                      <a:pt x="17" y="108"/>
                    </a:lnTo>
                    <a:lnTo>
                      <a:pt x="18" y="106"/>
                    </a:lnTo>
                    <a:lnTo>
                      <a:pt x="21" y="104"/>
                    </a:lnTo>
                    <a:lnTo>
                      <a:pt x="23" y="102"/>
                    </a:lnTo>
                    <a:lnTo>
                      <a:pt x="27" y="101"/>
                    </a:lnTo>
                    <a:lnTo>
                      <a:pt x="29" y="99"/>
                    </a:lnTo>
                    <a:lnTo>
                      <a:pt x="33" y="97"/>
                    </a:lnTo>
                    <a:lnTo>
                      <a:pt x="36" y="94"/>
                    </a:lnTo>
                    <a:lnTo>
                      <a:pt x="39" y="93"/>
                    </a:lnTo>
                    <a:lnTo>
                      <a:pt x="42" y="90"/>
                    </a:lnTo>
                    <a:lnTo>
                      <a:pt x="46" y="89"/>
                    </a:lnTo>
                    <a:lnTo>
                      <a:pt x="50" y="86"/>
                    </a:lnTo>
                    <a:lnTo>
                      <a:pt x="55" y="84"/>
                    </a:lnTo>
                    <a:lnTo>
                      <a:pt x="58" y="82"/>
                    </a:lnTo>
                    <a:lnTo>
                      <a:pt x="62" y="81"/>
                    </a:lnTo>
                    <a:lnTo>
                      <a:pt x="67" y="79"/>
                    </a:lnTo>
                    <a:lnTo>
                      <a:pt x="72" y="76"/>
                    </a:lnTo>
                    <a:lnTo>
                      <a:pt x="76" y="74"/>
                    </a:lnTo>
                    <a:lnTo>
                      <a:pt x="81" y="72"/>
                    </a:lnTo>
                    <a:lnTo>
                      <a:pt x="87" y="70"/>
                    </a:lnTo>
                    <a:lnTo>
                      <a:pt x="92" y="68"/>
                    </a:lnTo>
                    <a:lnTo>
                      <a:pt x="97" y="66"/>
                    </a:lnTo>
                    <a:lnTo>
                      <a:pt x="102" y="63"/>
                    </a:lnTo>
                    <a:lnTo>
                      <a:pt x="108" y="62"/>
                    </a:lnTo>
                    <a:lnTo>
                      <a:pt x="114" y="60"/>
                    </a:lnTo>
                    <a:lnTo>
                      <a:pt x="119" y="58"/>
                    </a:lnTo>
                    <a:lnTo>
                      <a:pt x="125" y="56"/>
                    </a:lnTo>
                    <a:lnTo>
                      <a:pt x="131" y="54"/>
                    </a:lnTo>
                    <a:lnTo>
                      <a:pt x="137" y="52"/>
                    </a:lnTo>
                    <a:lnTo>
                      <a:pt x="142" y="50"/>
                    </a:lnTo>
                    <a:lnTo>
                      <a:pt x="149" y="48"/>
                    </a:lnTo>
                    <a:lnTo>
                      <a:pt x="154" y="46"/>
                    </a:lnTo>
                    <a:lnTo>
                      <a:pt x="160" y="44"/>
                    </a:lnTo>
                    <a:lnTo>
                      <a:pt x="166" y="42"/>
                    </a:lnTo>
                    <a:lnTo>
                      <a:pt x="172" y="41"/>
                    </a:lnTo>
                    <a:lnTo>
                      <a:pt x="178" y="39"/>
                    </a:lnTo>
                    <a:lnTo>
                      <a:pt x="185" y="38"/>
                    </a:lnTo>
                    <a:lnTo>
                      <a:pt x="191" y="36"/>
                    </a:lnTo>
                    <a:lnTo>
                      <a:pt x="196" y="35"/>
                    </a:lnTo>
                    <a:lnTo>
                      <a:pt x="202" y="33"/>
                    </a:lnTo>
                    <a:lnTo>
                      <a:pt x="209" y="31"/>
                    </a:lnTo>
                    <a:lnTo>
                      <a:pt x="214" y="29"/>
                    </a:lnTo>
                    <a:lnTo>
                      <a:pt x="220" y="28"/>
                    </a:lnTo>
                    <a:lnTo>
                      <a:pt x="226" y="26"/>
                    </a:lnTo>
                    <a:lnTo>
                      <a:pt x="232" y="25"/>
                    </a:lnTo>
                    <a:lnTo>
                      <a:pt x="237" y="23"/>
                    </a:lnTo>
                    <a:lnTo>
                      <a:pt x="243" y="22"/>
                    </a:lnTo>
                    <a:lnTo>
                      <a:pt x="248" y="21"/>
                    </a:lnTo>
                    <a:lnTo>
                      <a:pt x="254" y="20"/>
                    </a:lnTo>
                    <a:lnTo>
                      <a:pt x="259" y="18"/>
                    </a:lnTo>
                    <a:lnTo>
                      <a:pt x="265" y="17"/>
                    </a:lnTo>
                    <a:lnTo>
                      <a:pt x="269" y="16"/>
                    </a:lnTo>
                    <a:lnTo>
                      <a:pt x="275" y="15"/>
                    </a:lnTo>
                    <a:lnTo>
                      <a:pt x="280" y="13"/>
                    </a:lnTo>
                    <a:lnTo>
                      <a:pt x="285" y="12"/>
                    </a:lnTo>
                    <a:lnTo>
                      <a:pt x="289" y="11"/>
                    </a:lnTo>
                    <a:lnTo>
                      <a:pt x="294" y="10"/>
                    </a:lnTo>
                    <a:lnTo>
                      <a:pt x="298" y="9"/>
                    </a:lnTo>
                    <a:lnTo>
                      <a:pt x="302" y="8"/>
                    </a:lnTo>
                    <a:lnTo>
                      <a:pt x="306" y="7"/>
                    </a:lnTo>
                    <a:lnTo>
                      <a:pt x="310" y="6"/>
                    </a:lnTo>
                    <a:lnTo>
                      <a:pt x="314" y="5"/>
                    </a:lnTo>
                    <a:lnTo>
                      <a:pt x="317" y="4"/>
                    </a:lnTo>
                    <a:lnTo>
                      <a:pt x="321" y="3"/>
                    </a:lnTo>
                    <a:lnTo>
                      <a:pt x="324" y="3"/>
                    </a:lnTo>
                    <a:lnTo>
                      <a:pt x="326" y="3"/>
                    </a:lnTo>
                    <a:lnTo>
                      <a:pt x="329" y="3"/>
                    </a:lnTo>
                    <a:lnTo>
                      <a:pt x="332" y="2"/>
                    </a:lnTo>
                    <a:lnTo>
                      <a:pt x="334" y="2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0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9" name="Freeform 24"/>
              <p:cNvSpPr>
                <a:spLocks/>
              </p:cNvSpPr>
              <p:nvPr/>
            </p:nvSpPr>
            <p:spPr bwMode="auto">
              <a:xfrm>
                <a:off x="993" y="1193"/>
                <a:ext cx="280" cy="251"/>
              </a:xfrm>
              <a:custGeom>
                <a:avLst/>
                <a:gdLst/>
                <a:ahLst/>
                <a:cxnLst>
                  <a:cxn ang="0">
                    <a:pos x="278" y="2"/>
                  </a:cxn>
                  <a:cxn ang="0">
                    <a:pos x="273" y="8"/>
                  </a:cxn>
                  <a:cxn ang="0">
                    <a:pos x="269" y="15"/>
                  </a:cxn>
                  <a:cxn ang="0">
                    <a:pos x="262" y="23"/>
                  </a:cxn>
                  <a:cxn ang="0">
                    <a:pos x="256" y="32"/>
                  </a:cxn>
                  <a:cxn ang="0">
                    <a:pos x="247" y="42"/>
                  </a:cxn>
                  <a:cxn ang="0">
                    <a:pos x="238" y="53"/>
                  </a:cxn>
                  <a:cxn ang="0">
                    <a:pos x="229" y="64"/>
                  </a:cxn>
                  <a:cxn ang="0">
                    <a:pos x="218" y="78"/>
                  </a:cxn>
                  <a:cxn ang="0">
                    <a:pos x="208" y="91"/>
                  </a:cxn>
                  <a:cxn ang="0">
                    <a:pos x="196" y="104"/>
                  </a:cxn>
                  <a:cxn ang="0">
                    <a:pos x="184" y="119"/>
                  </a:cxn>
                  <a:cxn ang="0">
                    <a:pos x="172" y="132"/>
                  </a:cxn>
                  <a:cxn ang="0">
                    <a:pos x="160" y="145"/>
                  </a:cxn>
                  <a:cxn ang="0">
                    <a:pos x="147" y="160"/>
                  </a:cxn>
                  <a:cxn ang="0">
                    <a:pos x="135" y="172"/>
                  </a:cxn>
                  <a:cxn ang="0">
                    <a:pos x="122" y="184"/>
                  </a:cxn>
                  <a:cxn ang="0">
                    <a:pos x="111" y="196"/>
                  </a:cxn>
                  <a:cxn ang="0">
                    <a:pos x="99" y="207"/>
                  </a:cxn>
                  <a:cxn ang="0">
                    <a:pos x="87" y="217"/>
                  </a:cxn>
                  <a:cxn ang="0">
                    <a:pos x="77" y="225"/>
                  </a:cxn>
                  <a:cxn ang="0">
                    <a:pos x="66" y="232"/>
                  </a:cxn>
                  <a:cxn ang="0">
                    <a:pos x="57" y="238"/>
                  </a:cxn>
                  <a:cxn ang="0">
                    <a:pos x="47" y="242"/>
                  </a:cxn>
                  <a:cxn ang="0">
                    <a:pos x="39" y="246"/>
                  </a:cxn>
                  <a:cxn ang="0">
                    <a:pos x="30" y="249"/>
                  </a:cxn>
                  <a:cxn ang="0">
                    <a:pos x="24" y="251"/>
                  </a:cxn>
                  <a:cxn ang="0">
                    <a:pos x="18" y="251"/>
                  </a:cxn>
                  <a:cxn ang="0">
                    <a:pos x="9" y="250"/>
                  </a:cxn>
                  <a:cxn ang="0">
                    <a:pos x="3" y="244"/>
                  </a:cxn>
                  <a:cxn ang="0">
                    <a:pos x="0" y="237"/>
                  </a:cxn>
                  <a:cxn ang="0">
                    <a:pos x="1" y="227"/>
                  </a:cxn>
                  <a:cxn ang="0">
                    <a:pos x="3" y="220"/>
                  </a:cxn>
                  <a:cxn ang="0">
                    <a:pos x="6" y="213"/>
                  </a:cxn>
                  <a:cxn ang="0">
                    <a:pos x="11" y="205"/>
                  </a:cxn>
                  <a:cxn ang="0">
                    <a:pos x="17" y="197"/>
                  </a:cxn>
                  <a:cxn ang="0">
                    <a:pos x="24" y="188"/>
                  </a:cxn>
                  <a:cxn ang="0">
                    <a:pos x="32" y="178"/>
                  </a:cxn>
                  <a:cxn ang="0">
                    <a:pos x="42" y="168"/>
                  </a:cxn>
                  <a:cxn ang="0">
                    <a:pos x="53" y="158"/>
                  </a:cxn>
                  <a:cxn ang="0">
                    <a:pos x="65" y="147"/>
                  </a:cxn>
                  <a:cxn ang="0">
                    <a:pos x="79" y="136"/>
                  </a:cxn>
                  <a:cxn ang="0">
                    <a:pos x="92" y="125"/>
                  </a:cxn>
                  <a:cxn ang="0">
                    <a:pos x="107" y="114"/>
                  </a:cxn>
                  <a:cxn ang="0">
                    <a:pos x="122" y="103"/>
                  </a:cxn>
                  <a:cxn ang="0">
                    <a:pos x="138" y="92"/>
                  </a:cxn>
                  <a:cxn ang="0">
                    <a:pos x="153" y="81"/>
                  </a:cxn>
                  <a:cxn ang="0">
                    <a:pos x="168" y="71"/>
                  </a:cxn>
                  <a:cxn ang="0">
                    <a:pos x="183" y="61"/>
                  </a:cxn>
                  <a:cxn ang="0">
                    <a:pos x="198" y="51"/>
                  </a:cxn>
                  <a:cxn ang="0">
                    <a:pos x="212" y="42"/>
                  </a:cxn>
                  <a:cxn ang="0">
                    <a:pos x="224" y="34"/>
                  </a:cxn>
                  <a:cxn ang="0">
                    <a:pos x="237" y="26"/>
                  </a:cxn>
                  <a:cxn ang="0">
                    <a:pos x="248" y="19"/>
                  </a:cxn>
                  <a:cxn ang="0">
                    <a:pos x="257" y="13"/>
                  </a:cxn>
                  <a:cxn ang="0">
                    <a:pos x="265" y="8"/>
                  </a:cxn>
                  <a:cxn ang="0">
                    <a:pos x="273" y="5"/>
                  </a:cxn>
                  <a:cxn ang="0">
                    <a:pos x="279" y="0"/>
                  </a:cxn>
                </a:cxnLst>
                <a:rect l="0" t="0" r="r" b="b"/>
                <a:pathLst>
                  <a:path w="280" h="251">
                    <a:moveTo>
                      <a:pt x="280" y="0"/>
                    </a:moveTo>
                    <a:lnTo>
                      <a:pt x="279" y="0"/>
                    </a:lnTo>
                    <a:lnTo>
                      <a:pt x="278" y="2"/>
                    </a:lnTo>
                    <a:lnTo>
                      <a:pt x="276" y="4"/>
                    </a:lnTo>
                    <a:lnTo>
                      <a:pt x="275" y="7"/>
                    </a:lnTo>
                    <a:lnTo>
                      <a:pt x="273" y="8"/>
                    </a:lnTo>
                    <a:lnTo>
                      <a:pt x="272" y="10"/>
                    </a:lnTo>
                    <a:lnTo>
                      <a:pt x="270" y="12"/>
                    </a:lnTo>
                    <a:lnTo>
                      <a:pt x="269" y="15"/>
                    </a:lnTo>
                    <a:lnTo>
                      <a:pt x="266" y="17"/>
                    </a:lnTo>
                    <a:lnTo>
                      <a:pt x="264" y="20"/>
                    </a:lnTo>
                    <a:lnTo>
                      <a:pt x="262" y="23"/>
                    </a:lnTo>
                    <a:lnTo>
                      <a:pt x="260" y="25"/>
                    </a:lnTo>
                    <a:lnTo>
                      <a:pt x="257" y="28"/>
                    </a:lnTo>
                    <a:lnTo>
                      <a:pt x="256" y="32"/>
                    </a:lnTo>
                    <a:lnTo>
                      <a:pt x="253" y="35"/>
                    </a:lnTo>
                    <a:lnTo>
                      <a:pt x="250" y="38"/>
                    </a:lnTo>
                    <a:lnTo>
                      <a:pt x="247" y="42"/>
                    </a:lnTo>
                    <a:lnTo>
                      <a:pt x="244" y="45"/>
                    </a:lnTo>
                    <a:lnTo>
                      <a:pt x="241" y="49"/>
                    </a:lnTo>
                    <a:lnTo>
                      <a:pt x="238" y="53"/>
                    </a:lnTo>
                    <a:lnTo>
                      <a:pt x="235" y="57"/>
                    </a:lnTo>
                    <a:lnTo>
                      <a:pt x="232" y="61"/>
                    </a:lnTo>
                    <a:lnTo>
                      <a:pt x="229" y="64"/>
                    </a:lnTo>
                    <a:lnTo>
                      <a:pt x="225" y="69"/>
                    </a:lnTo>
                    <a:lnTo>
                      <a:pt x="222" y="73"/>
                    </a:lnTo>
                    <a:lnTo>
                      <a:pt x="218" y="78"/>
                    </a:lnTo>
                    <a:lnTo>
                      <a:pt x="215" y="83"/>
                    </a:lnTo>
                    <a:lnTo>
                      <a:pt x="212" y="87"/>
                    </a:lnTo>
                    <a:lnTo>
                      <a:pt x="208" y="91"/>
                    </a:lnTo>
                    <a:lnTo>
                      <a:pt x="203" y="96"/>
                    </a:lnTo>
                    <a:lnTo>
                      <a:pt x="199" y="101"/>
                    </a:lnTo>
                    <a:lnTo>
                      <a:pt x="196" y="104"/>
                    </a:lnTo>
                    <a:lnTo>
                      <a:pt x="192" y="109"/>
                    </a:lnTo>
                    <a:lnTo>
                      <a:pt x="188" y="114"/>
                    </a:lnTo>
                    <a:lnTo>
                      <a:pt x="184" y="119"/>
                    </a:lnTo>
                    <a:lnTo>
                      <a:pt x="180" y="123"/>
                    </a:lnTo>
                    <a:lnTo>
                      <a:pt x="176" y="127"/>
                    </a:lnTo>
                    <a:lnTo>
                      <a:pt x="172" y="132"/>
                    </a:lnTo>
                    <a:lnTo>
                      <a:pt x="168" y="137"/>
                    </a:lnTo>
                    <a:lnTo>
                      <a:pt x="164" y="141"/>
                    </a:lnTo>
                    <a:lnTo>
                      <a:pt x="160" y="145"/>
                    </a:lnTo>
                    <a:lnTo>
                      <a:pt x="156" y="150"/>
                    </a:lnTo>
                    <a:lnTo>
                      <a:pt x="152" y="155"/>
                    </a:lnTo>
                    <a:lnTo>
                      <a:pt x="147" y="160"/>
                    </a:lnTo>
                    <a:lnTo>
                      <a:pt x="143" y="163"/>
                    </a:lnTo>
                    <a:lnTo>
                      <a:pt x="139" y="168"/>
                    </a:lnTo>
                    <a:lnTo>
                      <a:pt x="135" y="172"/>
                    </a:lnTo>
                    <a:lnTo>
                      <a:pt x="131" y="177"/>
                    </a:lnTo>
                    <a:lnTo>
                      <a:pt x="126" y="180"/>
                    </a:lnTo>
                    <a:lnTo>
                      <a:pt x="122" y="184"/>
                    </a:lnTo>
                    <a:lnTo>
                      <a:pt x="119" y="188"/>
                    </a:lnTo>
                    <a:lnTo>
                      <a:pt x="115" y="192"/>
                    </a:lnTo>
                    <a:lnTo>
                      <a:pt x="111" y="196"/>
                    </a:lnTo>
                    <a:lnTo>
                      <a:pt x="106" y="199"/>
                    </a:lnTo>
                    <a:lnTo>
                      <a:pt x="102" y="203"/>
                    </a:lnTo>
                    <a:lnTo>
                      <a:pt x="99" y="207"/>
                    </a:lnTo>
                    <a:lnTo>
                      <a:pt x="95" y="210"/>
                    </a:lnTo>
                    <a:lnTo>
                      <a:pt x="91" y="214"/>
                    </a:lnTo>
                    <a:lnTo>
                      <a:pt x="87" y="217"/>
                    </a:lnTo>
                    <a:lnTo>
                      <a:pt x="84" y="219"/>
                    </a:lnTo>
                    <a:lnTo>
                      <a:pt x="81" y="222"/>
                    </a:lnTo>
                    <a:lnTo>
                      <a:pt x="77" y="225"/>
                    </a:lnTo>
                    <a:lnTo>
                      <a:pt x="73" y="227"/>
                    </a:lnTo>
                    <a:lnTo>
                      <a:pt x="70" y="230"/>
                    </a:lnTo>
                    <a:lnTo>
                      <a:pt x="66" y="232"/>
                    </a:lnTo>
                    <a:lnTo>
                      <a:pt x="63" y="234"/>
                    </a:lnTo>
                    <a:lnTo>
                      <a:pt x="60" y="236"/>
                    </a:lnTo>
                    <a:lnTo>
                      <a:pt x="57" y="238"/>
                    </a:lnTo>
                    <a:lnTo>
                      <a:pt x="53" y="239"/>
                    </a:lnTo>
                    <a:lnTo>
                      <a:pt x="50" y="241"/>
                    </a:lnTo>
                    <a:lnTo>
                      <a:pt x="47" y="242"/>
                    </a:lnTo>
                    <a:lnTo>
                      <a:pt x="44" y="244"/>
                    </a:lnTo>
                    <a:lnTo>
                      <a:pt x="41" y="245"/>
                    </a:lnTo>
                    <a:lnTo>
                      <a:pt x="39" y="246"/>
                    </a:lnTo>
                    <a:lnTo>
                      <a:pt x="36" y="247"/>
                    </a:lnTo>
                    <a:lnTo>
                      <a:pt x="33" y="249"/>
                    </a:lnTo>
                    <a:lnTo>
                      <a:pt x="30" y="249"/>
                    </a:lnTo>
                    <a:lnTo>
                      <a:pt x="28" y="250"/>
                    </a:lnTo>
                    <a:lnTo>
                      <a:pt x="26" y="250"/>
                    </a:lnTo>
                    <a:lnTo>
                      <a:pt x="24" y="251"/>
                    </a:lnTo>
                    <a:lnTo>
                      <a:pt x="22" y="251"/>
                    </a:lnTo>
                    <a:lnTo>
                      <a:pt x="20" y="251"/>
                    </a:lnTo>
                    <a:lnTo>
                      <a:pt x="18" y="251"/>
                    </a:lnTo>
                    <a:lnTo>
                      <a:pt x="16" y="251"/>
                    </a:lnTo>
                    <a:lnTo>
                      <a:pt x="12" y="251"/>
                    </a:lnTo>
                    <a:lnTo>
                      <a:pt x="9" y="250"/>
                    </a:lnTo>
                    <a:lnTo>
                      <a:pt x="6" y="249"/>
                    </a:lnTo>
                    <a:lnTo>
                      <a:pt x="5" y="247"/>
                    </a:lnTo>
                    <a:lnTo>
                      <a:pt x="3" y="244"/>
                    </a:lnTo>
                    <a:lnTo>
                      <a:pt x="1" y="242"/>
                    </a:lnTo>
                    <a:lnTo>
                      <a:pt x="0" y="239"/>
                    </a:lnTo>
                    <a:lnTo>
                      <a:pt x="0" y="237"/>
                    </a:lnTo>
                    <a:lnTo>
                      <a:pt x="0" y="233"/>
                    </a:lnTo>
                    <a:lnTo>
                      <a:pt x="0" y="229"/>
                    </a:lnTo>
                    <a:lnTo>
                      <a:pt x="1" y="227"/>
                    </a:lnTo>
                    <a:lnTo>
                      <a:pt x="1" y="225"/>
                    </a:lnTo>
                    <a:lnTo>
                      <a:pt x="2" y="222"/>
                    </a:lnTo>
                    <a:lnTo>
                      <a:pt x="3" y="220"/>
                    </a:lnTo>
                    <a:lnTo>
                      <a:pt x="4" y="218"/>
                    </a:lnTo>
                    <a:lnTo>
                      <a:pt x="5" y="216"/>
                    </a:lnTo>
                    <a:lnTo>
                      <a:pt x="6" y="213"/>
                    </a:lnTo>
                    <a:lnTo>
                      <a:pt x="7" y="211"/>
                    </a:lnTo>
                    <a:lnTo>
                      <a:pt x="9" y="208"/>
                    </a:lnTo>
                    <a:lnTo>
                      <a:pt x="11" y="205"/>
                    </a:lnTo>
                    <a:lnTo>
                      <a:pt x="12" y="202"/>
                    </a:lnTo>
                    <a:lnTo>
                      <a:pt x="15" y="199"/>
                    </a:lnTo>
                    <a:lnTo>
                      <a:pt x="17" y="197"/>
                    </a:lnTo>
                    <a:lnTo>
                      <a:pt x="19" y="194"/>
                    </a:lnTo>
                    <a:lnTo>
                      <a:pt x="21" y="191"/>
                    </a:lnTo>
                    <a:lnTo>
                      <a:pt x="24" y="188"/>
                    </a:lnTo>
                    <a:lnTo>
                      <a:pt x="26" y="184"/>
                    </a:lnTo>
                    <a:lnTo>
                      <a:pt x="29" y="181"/>
                    </a:lnTo>
                    <a:lnTo>
                      <a:pt x="32" y="178"/>
                    </a:lnTo>
                    <a:lnTo>
                      <a:pt x="36" y="175"/>
                    </a:lnTo>
                    <a:lnTo>
                      <a:pt x="39" y="172"/>
                    </a:lnTo>
                    <a:lnTo>
                      <a:pt x="42" y="168"/>
                    </a:lnTo>
                    <a:lnTo>
                      <a:pt x="45" y="164"/>
                    </a:lnTo>
                    <a:lnTo>
                      <a:pt x="49" y="161"/>
                    </a:lnTo>
                    <a:lnTo>
                      <a:pt x="53" y="158"/>
                    </a:lnTo>
                    <a:lnTo>
                      <a:pt x="57" y="154"/>
                    </a:lnTo>
                    <a:lnTo>
                      <a:pt x="62" y="150"/>
                    </a:lnTo>
                    <a:lnTo>
                      <a:pt x="65" y="147"/>
                    </a:lnTo>
                    <a:lnTo>
                      <a:pt x="70" y="143"/>
                    </a:lnTo>
                    <a:lnTo>
                      <a:pt x="74" y="140"/>
                    </a:lnTo>
                    <a:lnTo>
                      <a:pt x="79" y="136"/>
                    </a:lnTo>
                    <a:lnTo>
                      <a:pt x="83" y="133"/>
                    </a:lnTo>
                    <a:lnTo>
                      <a:pt x="87" y="129"/>
                    </a:lnTo>
                    <a:lnTo>
                      <a:pt x="92" y="125"/>
                    </a:lnTo>
                    <a:lnTo>
                      <a:pt x="97" y="122"/>
                    </a:lnTo>
                    <a:lnTo>
                      <a:pt x="102" y="118"/>
                    </a:lnTo>
                    <a:lnTo>
                      <a:pt x="107" y="114"/>
                    </a:lnTo>
                    <a:lnTo>
                      <a:pt x="112" y="110"/>
                    </a:lnTo>
                    <a:lnTo>
                      <a:pt x="117" y="106"/>
                    </a:lnTo>
                    <a:lnTo>
                      <a:pt x="122" y="103"/>
                    </a:lnTo>
                    <a:lnTo>
                      <a:pt x="127" y="99"/>
                    </a:lnTo>
                    <a:lnTo>
                      <a:pt x="132" y="96"/>
                    </a:lnTo>
                    <a:lnTo>
                      <a:pt x="138" y="92"/>
                    </a:lnTo>
                    <a:lnTo>
                      <a:pt x="143" y="88"/>
                    </a:lnTo>
                    <a:lnTo>
                      <a:pt x="148" y="84"/>
                    </a:lnTo>
                    <a:lnTo>
                      <a:pt x="153" y="81"/>
                    </a:lnTo>
                    <a:lnTo>
                      <a:pt x="158" y="78"/>
                    </a:lnTo>
                    <a:lnTo>
                      <a:pt x="163" y="74"/>
                    </a:lnTo>
                    <a:lnTo>
                      <a:pt x="168" y="71"/>
                    </a:lnTo>
                    <a:lnTo>
                      <a:pt x="173" y="67"/>
                    </a:lnTo>
                    <a:lnTo>
                      <a:pt x="179" y="64"/>
                    </a:lnTo>
                    <a:lnTo>
                      <a:pt x="183" y="61"/>
                    </a:lnTo>
                    <a:lnTo>
                      <a:pt x="188" y="58"/>
                    </a:lnTo>
                    <a:lnTo>
                      <a:pt x="193" y="54"/>
                    </a:lnTo>
                    <a:lnTo>
                      <a:pt x="198" y="51"/>
                    </a:lnTo>
                    <a:lnTo>
                      <a:pt x="202" y="48"/>
                    </a:lnTo>
                    <a:lnTo>
                      <a:pt x="207" y="45"/>
                    </a:lnTo>
                    <a:lnTo>
                      <a:pt x="212" y="42"/>
                    </a:lnTo>
                    <a:lnTo>
                      <a:pt x="216" y="39"/>
                    </a:lnTo>
                    <a:lnTo>
                      <a:pt x="220" y="37"/>
                    </a:lnTo>
                    <a:lnTo>
                      <a:pt x="224" y="34"/>
                    </a:lnTo>
                    <a:lnTo>
                      <a:pt x="229" y="31"/>
                    </a:lnTo>
                    <a:lnTo>
                      <a:pt x="233" y="28"/>
                    </a:lnTo>
                    <a:lnTo>
                      <a:pt x="237" y="26"/>
                    </a:lnTo>
                    <a:lnTo>
                      <a:pt x="240" y="24"/>
                    </a:lnTo>
                    <a:lnTo>
                      <a:pt x="244" y="21"/>
                    </a:lnTo>
                    <a:lnTo>
                      <a:pt x="248" y="19"/>
                    </a:lnTo>
                    <a:lnTo>
                      <a:pt x="252" y="17"/>
                    </a:lnTo>
                    <a:lnTo>
                      <a:pt x="255" y="15"/>
                    </a:lnTo>
                    <a:lnTo>
                      <a:pt x="257" y="13"/>
                    </a:lnTo>
                    <a:lnTo>
                      <a:pt x="260" y="11"/>
                    </a:lnTo>
                    <a:lnTo>
                      <a:pt x="263" y="10"/>
                    </a:lnTo>
                    <a:lnTo>
                      <a:pt x="265" y="8"/>
                    </a:lnTo>
                    <a:lnTo>
                      <a:pt x="268" y="6"/>
                    </a:lnTo>
                    <a:lnTo>
                      <a:pt x="270" y="5"/>
                    </a:lnTo>
                    <a:lnTo>
                      <a:pt x="273" y="5"/>
                    </a:lnTo>
                    <a:lnTo>
                      <a:pt x="275" y="3"/>
                    </a:lnTo>
                    <a:lnTo>
                      <a:pt x="278" y="2"/>
                    </a:lnTo>
                    <a:lnTo>
                      <a:pt x="279" y="0"/>
                    </a:lnTo>
                    <a:lnTo>
                      <a:pt x="280" y="0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0" name="Freeform 25"/>
              <p:cNvSpPr>
                <a:spLocks/>
              </p:cNvSpPr>
              <p:nvPr/>
            </p:nvSpPr>
            <p:spPr bwMode="auto">
              <a:xfrm>
                <a:off x="1064" y="1195"/>
                <a:ext cx="244" cy="271"/>
              </a:xfrm>
              <a:custGeom>
                <a:avLst/>
                <a:gdLst/>
                <a:ahLst/>
                <a:cxnLst>
                  <a:cxn ang="0">
                    <a:pos x="221" y="42"/>
                  </a:cxn>
                  <a:cxn ang="0">
                    <a:pos x="214" y="52"/>
                  </a:cxn>
                  <a:cxn ang="0">
                    <a:pos x="208" y="61"/>
                  </a:cxn>
                  <a:cxn ang="0">
                    <a:pos x="202" y="71"/>
                  </a:cxn>
                  <a:cxn ang="0">
                    <a:pos x="194" y="83"/>
                  </a:cxn>
                  <a:cxn ang="0">
                    <a:pos x="186" y="97"/>
                  </a:cxn>
                  <a:cxn ang="0">
                    <a:pos x="177" y="110"/>
                  </a:cxn>
                  <a:cxn ang="0">
                    <a:pos x="167" y="125"/>
                  </a:cxn>
                  <a:cxn ang="0">
                    <a:pos x="158" y="139"/>
                  </a:cxn>
                  <a:cxn ang="0">
                    <a:pos x="147" y="155"/>
                  </a:cxn>
                  <a:cxn ang="0">
                    <a:pos x="138" y="170"/>
                  </a:cxn>
                  <a:cxn ang="0">
                    <a:pos x="127" y="184"/>
                  </a:cxn>
                  <a:cxn ang="0">
                    <a:pos x="118" y="197"/>
                  </a:cxn>
                  <a:cxn ang="0">
                    <a:pos x="109" y="210"/>
                  </a:cxn>
                  <a:cxn ang="0">
                    <a:pos x="101" y="221"/>
                  </a:cxn>
                  <a:cxn ang="0">
                    <a:pos x="93" y="231"/>
                  </a:cxn>
                  <a:cxn ang="0">
                    <a:pos x="85" y="241"/>
                  </a:cxn>
                  <a:cxn ang="0">
                    <a:pos x="73" y="254"/>
                  </a:cxn>
                  <a:cxn ang="0">
                    <a:pos x="66" y="262"/>
                  </a:cxn>
                  <a:cxn ang="0">
                    <a:pos x="58" y="269"/>
                  </a:cxn>
                  <a:cxn ang="0">
                    <a:pos x="48" y="271"/>
                  </a:cxn>
                  <a:cxn ang="0">
                    <a:pos x="35" y="270"/>
                  </a:cxn>
                  <a:cxn ang="0">
                    <a:pos x="21" y="268"/>
                  </a:cxn>
                  <a:cxn ang="0">
                    <a:pos x="8" y="262"/>
                  </a:cxn>
                  <a:cxn ang="0">
                    <a:pos x="0" y="254"/>
                  </a:cxn>
                  <a:cxn ang="0">
                    <a:pos x="0" y="245"/>
                  </a:cxn>
                  <a:cxn ang="0">
                    <a:pos x="3" y="236"/>
                  </a:cxn>
                  <a:cxn ang="0">
                    <a:pos x="10" y="223"/>
                  </a:cxn>
                  <a:cxn ang="0">
                    <a:pos x="17" y="210"/>
                  </a:cxn>
                  <a:cxn ang="0">
                    <a:pos x="23" y="201"/>
                  </a:cxn>
                  <a:cxn ang="0">
                    <a:pos x="29" y="193"/>
                  </a:cxn>
                  <a:cxn ang="0">
                    <a:pos x="36" y="184"/>
                  </a:cxn>
                  <a:cxn ang="0">
                    <a:pos x="43" y="176"/>
                  </a:cxn>
                  <a:cxn ang="0">
                    <a:pos x="50" y="166"/>
                  </a:cxn>
                  <a:cxn ang="0">
                    <a:pos x="59" y="157"/>
                  </a:cxn>
                  <a:cxn ang="0">
                    <a:pos x="68" y="146"/>
                  </a:cxn>
                  <a:cxn ang="0">
                    <a:pos x="76" y="137"/>
                  </a:cxn>
                  <a:cxn ang="0">
                    <a:pos x="85" y="126"/>
                  </a:cxn>
                  <a:cxn ang="0">
                    <a:pos x="94" y="117"/>
                  </a:cxn>
                  <a:cxn ang="0">
                    <a:pos x="104" y="106"/>
                  </a:cxn>
                  <a:cxn ang="0">
                    <a:pos x="113" y="96"/>
                  </a:cxn>
                  <a:cxn ang="0">
                    <a:pos x="123" y="85"/>
                  </a:cxn>
                  <a:cxn ang="0">
                    <a:pos x="132" y="76"/>
                  </a:cxn>
                  <a:cxn ang="0">
                    <a:pos x="141" y="66"/>
                  </a:cxn>
                  <a:cxn ang="0">
                    <a:pos x="151" y="58"/>
                  </a:cxn>
                  <a:cxn ang="0">
                    <a:pos x="160" y="49"/>
                  </a:cxn>
                  <a:cxn ang="0">
                    <a:pos x="169" y="41"/>
                  </a:cxn>
                  <a:cxn ang="0">
                    <a:pos x="178" y="33"/>
                  </a:cxn>
                  <a:cxn ang="0">
                    <a:pos x="187" y="24"/>
                  </a:cxn>
                  <a:cxn ang="0">
                    <a:pos x="201" y="13"/>
                  </a:cxn>
                  <a:cxn ang="0">
                    <a:pos x="211" y="4"/>
                  </a:cxn>
                  <a:cxn ang="0">
                    <a:pos x="219" y="0"/>
                  </a:cxn>
                  <a:cxn ang="0">
                    <a:pos x="224" y="39"/>
                  </a:cxn>
                </a:cxnLst>
                <a:rect l="0" t="0" r="r" b="b"/>
                <a:pathLst>
                  <a:path w="244" h="271">
                    <a:moveTo>
                      <a:pt x="224" y="39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220" y="43"/>
                    </a:lnTo>
                    <a:lnTo>
                      <a:pt x="218" y="46"/>
                    </a:lnTo>
                    <a:lnTo>
                      <a:pt x="216" y="50"/>
                    </a:lnTo>
                    <a:lnTo>
                      <a:pt x="214" y="52"/>
                    </a:lnTo>
                    <a:lnTo>
                      <a:pt x="213" y="54"/>
                    </a:lnTo>
                    <a:lnTo>
                      <a:pt x="211" y="56"/>
                    </a:lnTo>
                    <a:lnTo>
                      <a:pt x="210" y="59"/>
                    </a:lnTo>
                    <a:lnTo>
                      <a:pt x="208" y="61"/>
                    </a:lnTo>
                    <a:lnTo>
                      <a:pt x="207" y="63"/>
                    </a:lnTo>
                    <a:lnTo>
                      <a:pt x="205" y="66"/>
                    </a:lnTo>
                    <a:lnTo>
                      <a:pt x="204" y="69"/>
                    </a:lnTo>
                    <a:lnTo>
                      <a:pt x="202" y="71"/>
                    </a:lnTo>
                    <a:lnTo>
                      <a:pt x="201" y="74"/>
                    </a:lnTo>
                    <a:lnTo>
                      <a:pt x="199" y="78"/>
                    </a:lnTo>
                    <a:lnTo>
                      <a:pt x="197" y="81"/>
                    </a:lnTo>
                    <a:lnTo>
                      <a:pt x="194" y="83"/>
                    </a:lnTo>
                    <a:lnTo>
                      <a:pt x="192" y="86"/>
                    </a:lnTo>
                    <a:lnTo>
                      <a:pt x="190" y="90"/>
                    </a:lnTo>
                    <a:lnTo>
                      <a:pt x="188" y="93"/>
                    </a:lnTo>
                    <a:lnTo>
                      <a:pt x="186" y="97"/>
                    </a:lnTo>
                    <a:lnTo>
                      <a:pt x="184" y="100"/>
                    </a:lnTo>
                    <a:lnTo>
                      <a:pt x="182" y="103"/>
                    </a:lnTo>
                    <a:lnTo>
                      <a:pt x="180" y="107"/>
                    </a:lnTo>
                    <a:lnTo>
                      <a:pt x="177" y="110"/>
                    </a:lnTo>
                    <a:lnTo>
                      <a:pt x="175" y="114"/>
                    </a:lnTo>
                    <a:lnTo>
                      <a:pt x="172" y="118"/>
                    </a:lnTo>
                    <a:lnTo>
                      <a:pt x="170" y="121"/>
                    </a:lnTo>
                    <a:lnTo>
                      <a:pt x="167" y="125"/>
                    </a:lnTo>
                    <a:lnTo>
                      <a:pt x="165" y="129"/>
                    </a:lnTo>
                    <a:lnTo>
                      <a:pt x="163" y="132"/>
                    </a:lnTo>
                    <a:lnTo>
                      <a:pt x="161" y="137"/>
                    </a:lnTo>
                    <a:lnTo>
                      <a:pt x="158" y="139"/>
                    </a:lnTo>
                    <a:lnTo>
                      <a:pt x="155" y="143"/>
                    </a:lnTo>
                    <a:lnTo>
                      <a:pt x="152" y="147"/>
                    </a:lnTo>
                    <a:lnTo>
                      <a:pt x="150" y="151"/>
                    </a:lnTo>
                    <a:lnTo>
                      <a:pt x="147" y="155"/>
                    </a:lnTo>
                    <a:lnTo>
                      <a:pt x="146" y="158"/>
                    </a:lnTo>
                    <a:lnTo>
                      <a:pt x="143" y="162"/>
                    </a:lnTo>
                    <a:lnTo>
                      <a:pt x="141" y="166"/>
                    </a:lnTo>
                    <a:lnTo>
                      <a:pt x="138" y="170"/>
                    </a:lnTo>
                    <a:lnTo>
                      <a:pt x="135" y="174"/>
                    </a:lnTo>
                    <a:lnTo>
                      <a:pt x="132" y="177"/>
                    </a:lnTo>
                    <a:lnTo>
                      <a:pt x="130" y="180"/>
                    </a:lnTo>
                    <a:lnTo>
                      <a:pt x="127" y="184"/>
                    </a:lnTo>
                    <a:lnTo>
                      <a:pt x="126" y="188"/>
                    </a:lnTo>
                    <a:lnTo>
                      <a:pt x="123" y="191"/>
                    </a:lnTo>
                    <a:lnTo>
                      <a:pt x="121" y="195"/>
                    </a:lnTo>
                    <a:lnTo>
                      <a:pt x="118" y="197"/>
                    </a:lnTo>
                    <a:lnTo>
                      <a:pt x="116" y="201"/>
                    </a:lnTo>
                    <a:lnTo>
                      <a:pt x="113" y="204"/>
                    </a:lnTo>
                    <a:lnTo>
                      <a:pt x="111" y="207"/>
                    </a:lnTo>
                    <a:lnTo>
                      <a:pt x="109" y="210"/>
                    </a:lnTo>
                    <a:lnTo>
                      <a:pt x="108" y="213"/>
                    </a:lnTo>
                    <a:lnTo>
                      <a:pt x="105" y="216"/>
                    </a:lnTo>
                    <a:lnTo>
                      <a:pt x="103" y="219"/>
                    </a:lnTo>
                    <a:lnTo>
                      <a:pt x="101" y="221"/>
                    </a:lnTo>
                    <a:lnTo>
                      <a:pt x="99" y="224"/>
                    </a:lnTo>
                    <a:lnTo>
                      <a:pt x="97" y="226"/>
                    </a:lnTo>
                    <a:lnTo>
                      <a:pt x="95" y="229"/>
                    </a:lnTo>
                    <a:lnTo>
                      <a:pt x="93" y="231"/>
                    </a:lnTo>
                    <a:lnTo>
                      <a:pt x="91" y="233"/>
                    </a:lnTo>
                    <a:lnTo>
                      <a:pt x="89" y="236"/>
                    </a:lnTo>
                    <a:lnTo>
                      <a:pt x="88" y="237"/>
                    </a:lnTo>
                    <a:lnTo>
                      <a:pt x="85" y="241"/>
                    </a:lnTo>
                    <a:lnTo>
                      <a:pt x="82" y="245"/>
                    </a:lnTo>
                    <a:lnTo>
                      <a:pt x="79" y="249"/>
                    </a:lnTo>
                    <a:lnTo>
                      <a:pt x="76" y="252"/>
                    </a:lnTo>
                    <a:lnTo>
                      <a:pt x="73" y="254"/>
                    </a:lnTo>
                    <a:lnTo>
                      <a:pt x="71" y="256"/>
                    </a:lnTo>
                    <a:lnTo>
                      <a:pt x="70" y="258"/>
                    </a:lnTo>
                    <a:lnTo>
                      <a:pt x="68" y="261"/>
                    </a:lnTo>
                    <a:lnTo>
                      <a:pt x="66" y="262"/>
                    </a:lnTo>
                    <a:lnTo>
                      <a:pt x="64" y="264"/>
                    </a:lnTo>
                    <a:lnTo>
                      <a:pt x="62" y="266"/>
                    </a:lnTo>
                    <a:lnTo>
                      <a:pt x="61" y="267"/>
                    </a:lnTo>
                    <a:lnTo>
                      <a:pt x="58" y="269"/>
                    </a:lnTo>
                    <a:lnTo>
                      <a:pt x="55" y="270"/>
                    </a:lnTo>
                    <a:lnTo>
                      <a:pt x="52" y="271"/>
                    </a:lnTo>
                    <a:lnTo>
                      <a:pt x="50" y="271"/>
                    </a:lnTo>
                    <a:lnTo>
                      <a:pt x="48" y="271"/>
                    </a:lnTo>
                    <a:lnTo>
                      <a:pt x="45" y="271"/>
                    </a:lnTo>
                    <a:lnTo>
                      <a:pt x="42" y="271"/>
                    </a:lnTo>
                    <a:lnTo>
                      <a:pt x="39" y="270"/>
                    </a:lnTo>
                    <a:lnTo>
                      <a:pt x="35" y="270"/>
                    </a:lnTo>
                    <a:lnTo>
                      <a:pt x="32" y="270"/>
                    </a:lnTo>
                    <a:lnTo>
                      <a:pt x="29" y="269"/>
                    </a:lnTo>
                    <a:lnTo>
                      <a:pt x="26" y="268"/>
                    </a:lnTo>
                    <a:lnTo>
                      <a:pt x="21" y="268"/>
                    </a:lnTo>
                    <a:lnTo>
                      <a:pt x="18" y="267"/>
                    </a:lnTo>
                    <a:lnTo>
                      <a:pt x="14" y="266"/>
                    </a:lnTo>
                    <a:lnTo>
                      <a:pt x="12" y="265"/>
                    </a:lnTo>
                    <a:lnTo>
                      <a:pt x="8" y="262"/>
                    </a:lnTo>
                    <a:lnTo>
                      <a:pt x="5" y="260"/>
                    </a:lnTo>
                    <a:lnTo>
                      <a:pt x="3" y="258"/>
                    </a:lnTo>
                    <a:lnTo>
                      <a:pt x="2" y="256"/>
                    </a:lnTo>
                    <a:lnTo>
                      <a:pt x="0" y="254"/>
                    </a:lnTo>
                    <a:lnTo>
                      <a:pt x="0" y="252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1" y="243"/>
                    </a:lnTo>
                    <a:lnTo>
                      <a:pt x="2" y="241"/>
                    </a:lnTo>
                    <a:lnTo>
                      <a:pt x="3" y="238"/>
                    </a:lnTo>
                    <a:lnTo>
                      <a:pt x="3" y="236"/>
                    </a:lnTo>
                    <a:lnTo>
                      <a:pt x="5" y="233"/>
                    </a:lnTo>
                    <a:lnTo>
                      <a:pt x="6" y="230"/>
                    </a:lnTo>
                    <a:lnTo>
                      <a:pt x="8" y="226"/>
                    </a:lnTo>
                    <a:lnTo>
                      <a:pt x="10" y="223"/>
                    </a:lnTo>
                    <a:lnTo>
                      <a:pt x="12" y="219"/>
                    </a:lnTo>
                    <a:lnTo>
                      <a:pt x="13" y="216"/>
                    </a:lnTo>
                    <a:lnTo>
                      <a:pt x="16" y="212"/>
                    </a:lnTo>
                    <a:lnTo>
                      <a:pt x="17" y="210"/>
                    </a:lnTo>
                    <a:lnTo>
                      <a:pt x="18" y="208"/>
                    </a:lnTo>
                    <a:lnTo>
                      <a:pt x="20" y="206"/>
                    </a:lnTo>
                    <a:lnTo>
                      <a:pt x="21" y="204"/>
                    </a:lnTo>
                    <a:lnTo>
                      <a:pt x="23" y="201"/>
                    </a:lnTo>
                    <a:lnTo>
                      <a:pt x="25" y="199"/>
                    </a:lnTo>
                    <a:lnTo>
                      <a:pt x="26" y="197"/>
                    </a:lnTo>
                    <a:lnTo>
                      <a:pt x="28" y="196"/>
                    </a:lnTo>
                    <a:lnTo>
                      <a:pt x="29" y="193"/>
                    </a:lnTo>
                    <a:lnTo>
                      <a:pt x="31" y="191"/>
                    </a:lnTo>
                    <a:lnTo>
                      <a:pt x="32" y="189"/>
                    </a:lnTo>
                    <a:lnTo>
                      <a:pt x="34" y="187"/>
                    </a:lnTo>
                    <a:lnTo>
                      <a:pt x="36" y="184"/>
                    </a:lnTo>
                    <a:lnTo>
                      <a:pt x="38" y="182"/>
                    </a:lnTo>
                    <a:lnTo>
                      <a:pt x="40" y="180"/>
                    </a:lnTo>
                    <a:lnTo>
                      <a:pt x="42" y="178"/>
                    </a:lnTo>
                    <a:lnTo>
                      <a:pt x="43" y="176"/>
                    </a:lnTo>
                    <a:lnTo>
                      <a:pt x="45" y="173"/>
                    </a:lnTo>
                    <a:lnTo>
                      <a:pt x="47" y="171"/>
                    </a:lnTo>
                    <a:lnTo>
                      <a:pt x="49" y="169"/>
                    </a:lnTo>
                    <a:lnTo>
                      <a:pt x="50" y="166"/>
                    </a:lnTo>
                    <a:lnTo>
                      <a:pt x="52" y="164"/>
                    </a:lnTo>
                    <a:lnTo>
                      <a:pt x="55" y="161"/>
                    </a:lnTo>
                    <a:lnTo>
                      <a:pt x="57" y="159"/>
                    </a:lnTo>
                    <a:lnTo>
                      <a:pt x="59" y="157"/>
                    </a:lnTo>
                    <a:lnTo>
                      <a:pt x="61" y="154"/>
                    </a:lnTo>
                    <a:lnTo>
                      <a:pt x="63" y="152"/>
                    </a:lnTo>
                    <a:lnTo>
                      <a:pt x="66" y="149"/>
                    </a:lnTo>
                    <a:lnTo>
                      <a:pt x="68" y="146"/>
                    </a:lnTo>
                    <a:lnTo>
                      <a:pt x="70" y="144"/>
                    </a:lnTo>
                    <a:lnTo>
                      <a:pt x="71" y="141"/>
                    </a:lnTo>
                    <a:lnTo>
                      <a:pt x="74" y="139"/>
                    </a:lnTo>
                    <a:lnTo>
                      <a:pt x="76" y="137"/>
                    </a:lnTo>
                    <a:lnTo>
                      <a:pt x="78" y="134"/>
                    </a:lnTo>
                    <a:lnTo>
                      <a:pt x="81" y="132"/>
                    </a:lnTo>
                    <a:lnTo>
                      <a:pt x="83" y="129"/>
                    </a:lnTo>
                    <a:lnTo>
                      <a:pt x="85" y="126"/>
                    </a:lnTo>
                    <a:lnTo>
                      <a:pt x="88" y="124"/>
                    </a:lnTo>
                    <a:lnTo>
                      <a:pt x="89" y="121"/>
                    </a:lnTo>
                    <a:lnTo>
                      <a:pt x="92" y="120"/>
                    </a:lnTo>
                    <a:lnTo>
                      <a:pt x="94" y="117"/>
                    </a:lnTo>
                    <a:lnTo>
                      <a:pt x="97" y="114"/>
                    </a:lnTo>
                    <a:lnTo>
                      <a:pt x="99" y="111"/>
                    </a:lnTo>
                    <a:lnTo>
                      <a:pt x="102" y="109"/>
                    </a:lnTo>
                    <a:lnTo>
                      <a:pt x="104" y="106"/>
                    </a:lnTo>
                    <a:lnTo>
                      <a:pt x="106" y="104"/>
                    </a:lnTo>
                    <a:lnTo>
                      <a:pt x="108" y="101"/>
                    </a:lnTo>
                    <a:lnTo>
                      <a:pt x="111" y="99"/>
                    </a:lnTo>
                    <a:lnTo>
                      <a:pt x="113" y="96"/>
                    </a:lnTo>
                    <a:lnTo>
                      <a:pt x="115" y="94"/>
                    </a:lnTo>
                    <a:lnTo>
                      <a:pt x="118" y="91"/>
                    </a:lnTo>
                    <a:lnTo>
                      <a:pt x="120" y="88"/>
                    </a:lnTo>
                    <a:lnTo>
                      <a:pt x="123" y="85"/>
                    </a:lnTo>
                    <a:lnTo>
                      <a:pt x="125" y="83"/>
                    </a:lnTo>
                    <a:lnTo>
                      <a:pt x="127" y="81"/>
                    </a:lnTo>
                    <a:lnTo>
                      <a:pt x="130" y="79"/>
                    </a:lnTo>
                    <a:lnTo>
                      <a:pt x="132" y="76"/>
                    </a:lnTo>
                    <a:lnTo>
                      <a:pt x="134" y="73"/>
                    </a:lnTo>
                    <a:lnTo>
                      <a:pt x="137" y="71"/>
                    </a:lnTo>
                    <a:lnTo>
                      <a:pt x="139" y="69"/>
                    </a:lnTo>
                    <a:lnTo>
                      <a:pt x="141" y="66"/>
                    </a:lnTo>
                    <a:lnTo>
                      <a:pt x="144" y="64"/>
                    </a:lnTo>
                    <a:lnTo>
                      <a:pt x="147" y="61"/>
                    </a:lnTo>
                    <a:lnTo>
                      <a:pt x="148" y="60"/>
                    </a:lnTo>
                    <a:lnTo>
                      <a:pt x="151" y="58"/>
                    </a:lnTo>
                    <a:lnTo>
                      <a:pt x="153" y="55"/>
                    </a:lnTo>
                    <a:lnTo>
                      <a:pt x="155" y="53"/>
                    </a:lnTo>
                    <a:lnTo>
                      <a:pt x="158" y="51"/>
                    </a:lnTo>
                    <a:lnTo>
                      <a:pt x="160" y="49"/>
                    </a:lnTo>
                    <a:lnTo>
                      <a:pt x="162" y="46"/>
                    </a:lnTo>
                    <a:lnTo>
                      <a:pt x="165" y="44"/>
                    </a:lnTo>
                    <a:lnTo>
                      <a:pt x="166" y="42"/>
                    </a:lnTo>
                    <a:lnTo>
                      <a:pt x="169" y="41"/>
                    </a:lnTo>
                    <a:lnTo>
                      <a:pt x="171" y="39"/>
                    </a:lnTo>
                    <a:lnTo>
                      <a:pt x="173" y="37"/>
                    </a:lnTo>
                    <a:lnTo>
                      <a:pt x="175" y="35"/>
                    </a:lnTo>
                    <a:lnTo>
                      <a:pt x="178" y="33"/>
                    </a:lnTo>
                    <a:lnTo>
                      <a:pt x="180" y="31"/>
                    </a:lnTo>
                    <a:lnTo>
                      <a:pt x="182" y="29"/>
                    </a:lnTo>
                    <a:lnTo>
                      <a:pt x="184" y="28"/>
                    </a:lnTo>
                    <a:lnTo>
                      <a:pt x="187" y="24"/>
                    </a:lnTo>
                    <a:lnTo>
                      <a:pt x="191" y="22"/>
                    </a:lnTo>
                    <a:lnTo>
                      <a:pt x="194" y="19"/>
                    </a:lnTo>
                    <a:lnTo>
                      <a:pt x="198" y="16"/>
                    </a:lnTo>
                    <a:lnTo>
                      <a:pt x="201" y="13"/>
                    </a:lnTo>
                    <a:lnTo>
                      <a:pt x="204" y="10"/>
                    </a:lnTo>
                    <a:lnTo>
                      <a:pt x="206" y="8"/>
                    </a:lnTo>
                    <a:lnTo>
                      <a:pt x="209" y="6"/>
                    </a:lnTo>
                    <a:lnTo>
                      <a:pt x="211" y="4"/>
                    </a:lnTo>
                    <a:lnTo>
                      <a:pt x="213" y="3"/>
                    </a:lnTo>
                    <a:lnTo>
                      <a:pt x="215" y="2"/>
                    </a:lnTo>
                    <a:lnTo>
                      <a:pt x="217" y="1"/>
                    </a:lnTo>
                    <a:lnTo>
                      <a:pt x="219" y="0"/>
                    </a:lnTo>
                    <a:lnTo>
                      <a:pt x="220" y="0"/>
                    </a:lnTo>
                    <a:lnTo>
                      <a:pt x="244" y="12"/>
                    </a:lnTo>
                    <a:lnTo>
                      <a:pt x="224" y="39"/>
                    </a:lnTo>
                    <a:lnTo>
                      <a:pt x="224" y="3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1" name="Freeform 26"/>
              <p:cNvSpPr>
                <a:spLocks/>
              </p:cNvSpPr>
              <p:nvPr/>
            </p:nvSpPr>
            <p:spPr bwMode="auto">
              <a:xfrm>
                <a:off x="1122" y="1247"/>
                <a:ext cx="189" cy="329"/>
              </a:xfrm>
              <a:custGeom>
                <a:avLst/>
                <a:gdLst/>
                <a:ahLst/>
                <a:cxnLst>
                  <a:cxn ang="0">
                    <a:pos x="187" y="1"/>
                  </a:cxn>
                  <a:cxn ang="0">
                    <a:pos x="185" y="6"/>
                  </a:cxn>
                  <a:cxn ang="0">
                    <a:pos x="184" y="12"/>
                  </a:cxn>
                  <a:cxn ang="0">
                    <a:pos x="180" y="20"/>
                  </a:cxn>
                  <a:cxn ang="0">
                    <a:pos x="177" y="30"/>
                  </a:cxn>
                  <a:cxn ang="0">
                    <a:pos x="172" y="42"/>
                  </a:cxn>
                  <a:cxn ang="0">
                    <a:pos x="166" y="54"/>
                  </a:cxn>
                  <a:cxn ang="0">
                    <a:pos x="161" y="68"/>
                  </a:cxn>
                  <a:cxn ang="0">
                    <a:pos x="155" y="84"/>
                  </a:cxn>
                  <a:cxn ang="0">
                    <a:pos x="149" y="99"/>
                  </a:cxn>
                  <a:cxn ang="0">
                    <a:pos x="142" y="116"/>
                  </a:cxn>
                  <a:cxn ang="0">
                    <a:pos x="134" y="132"/>
                  </a:cxn>
                  <a:cxn ang="0">
                    <a:pos x="127" y="149"/>
                  </a:cxn>
                  <a:cxn ang="0">
                    <a:pos x="119" y="166"/>
                  </a:cxn>
                  <a:cxn ang="0">
                    <a:pos x="111" y="184"/>
                  </a:cxn>
                  <a:cxn ang="0">
                    <a:pos x="104" y="201"/>
                  </a:cxn>
                  <a:cxn ang="0">
                    <a:pos x="96" y="217"/>
                  </a:cxn>
                  <a:cxn ang="0">
                    <a:pos x="88" y="232"/>
                  </a:cxn>
                  <a:cxn ang="0">
                    <a:pos x="80" y="247"/>
                  </a:cxn>
                  <a:cxn ang="0">
                    <a:pos x="72" y="262"/>
                  </a:cxn>
                  <a:cxn ang="0">
                    <a:pos x="65" y="274"/>
                  </a:cxn>
                  <a:cxn ang="0">
                    <a:pos x="57" y="285"/>
                  </a:cxn>
                  <a:cxn ang="0">
                    <a:pos x="50" y="295"/>
                  </a:cxn>
                  <a:cxn ang="0">
                    <a:pos x="43" y="303"/>
                  </a:cxn>
                  <a:cxn ang="0">
                    <a:pos x="36" y="311"/>
                  </a:cxn>
                  <a:cxn ang="0">
                    <a:pos x="31" y="318"/>
                  </a:cxn>
                  <a:cxn ang="0">
                    <a:pos x="25" y="322"/>
                  </a:cxn>
                  <a:cxn ang="0">
                    <a:pos x="18" y="326"/>
                  </a:cxn>
                  <a:cxn ang="0">
                    <a:pos x="10" y="329"/>
                  </a:cxn>
                  <a:cxn ang="0">
                    <a:pos x="4" y="327"/>
                  </a:cxn>
                  <a:cxn ang="0">
                    <a:pos x="0" y="320"/>
                  </a:cxn>
                  <a:cxn ang="0">
                    <a:pos x="0" y="315"/>
                  </a:cxn>
                  <a:cxn ang="0">
                    <a:pos x="0" y="309"/>
                  </a:cxn>
                  <a:cxn ang="0">
                    <a:pos x="1" y="301"/>
                  </a:cxn>
                  <a:cxn ang="0">
                    <a:pos x="3" y="294"/>
                  </a:cxn>
                  <a:cxn ang="0">
                    <a:pos x="6" y="284"/>
                  </a:cxn>
                  <a:cxn ang="0">
                    <a:pos x="10" y="274"/>
                  </a:cxn>
                  <a:cxn ang="0">
                    <a:pos x="14" y="262"/>
                  </a:cxn>
                  <a:cxn ang="0">
                    <a:pos x="20" y="251"/>
                  </a:cxn>
                  <a:cxn ang="0">
                    <a:pos x="27" y="238"/>
                  </a:cxn>
                  <a:cxn ang="0">
                    <a:pos x="34" y="223"/>
                  </a:cxn>
                  <a:cxn ang="0">
                    <a:pos x="43" y="208"/>
                  </a:cxn>
                  <a:cxn ang="0">
                    <a:pos x="52" y="193"/>
                  </a:cxn>
                  <a:cxn ang="0">
                    <a:pos x="62" y="178"/>
                  </a:cxn>
                  <a:cxn ang="0">
                    <a:pos x="71" y="163"/>
                  </a:cxn>
                  <a:cxn ang="0">
                    <a:pos x="82" y="146"/>
                  </a:cxn>
                  <a:cxn ang="0">
                    <a:pos x="93" y="131"/>
                  </a:cxn>
                  <a:cxn ang="0">
                    <a:pos x="103" y="116"/>
                  </a:cxn>
                  <a:cxn ang="0">
                    <a:pos x="114" y="101"/>
                  </a:cxn>
                  <a:cxn ang="0">
                    <a:pos x="124" y="86"/>
                  </a:cxn>
                  <a:cxn ang="0">
                    <a:pos x="134" y="72"/>
                  </a:cxn>
                  <a:cxn ang="0">
                    <a:pos x="144" y="59"/>
                  </a:cxn>
                  <a:cxn ang="0">
                    <a:pos x="152" y="47"/>
                  </a:cxn>
                  <a:cxn ang="0">
                    <a:pos x="161" y="35"/>
                  </a:cxn>
                  <a:cxn ang="0">
                    <a:pos x="168" y="26"/>
                  </a:cxn>
                  <a:cxn ang="0">
                    <a:pos x="175" y="17"/>
                  </a:cxn>
                  <a:cxn ang="0">
                    <a:pos x="180" y="9"/>
                  </a:cxn>
                  <a:cxn ang="0">
                    <a:pos x="185" y="3"/>
                  </a:cxn>
                  <a:cxn ang="0">
                    <a:pos x="189" y="0"/>
                  </a:cxn>
                </a:cxnLst>
                <a:rect l="0" t="0" r="r" b="b"/>
                <a:pathLst>
                  <a:path w="189" h="329">
                    <a:moveTo>
                      <a:pt x="189" y="0"/>
                    </a:moveTo>
                    <a:lnTo>
                      <a:pt x="188" y="0"/>
                    </a:lnTo>
                    <a:lnTo>
                      <a:pt x="187" y="1"/>
                    </a:lnTo>
                    <a:lnTo>
                      <a:pt x="187" y="2"/>
                    </a:lnTo>
                    <a:lnTo>
                      <a:pt x="186" y="4"/>
                    </a:lnTo>
                    <a:lnTo>
                      <a:pt x="185" y="6"/>
                    </a:lnTo>
                    <a:lnTo>
                      <a:pt x="185" y="8"/>
                    </a:lnTo>
                    <a:lnTo>
                      <a:pt x="185" y="9"/>
                    </a:lnTo>
                    <a:lnTo>
                      <a:pt x="184" y="12"/>
                    </a:lnTo>
                    <a:lnTo>
                      <a:pt x="183" y="14"/>
                    </a:lnTo>
                    <a:lnTo>
                      <a:pt x="182" y="17"/>
                    </a:lnTo>
                    <a:lnTo>
                      <a:pt x="180" y="20"/>
                    </a:lnTo>
                    <a:lnTo>
                      <a:pt x="179" y="23"/>
                    </a:lnTo>
                    <a:lnTo>
                      <a:pt x="178" y="27"/>
                    </a:lnTo>
                    <a:lnTo>
                      <a:pt x="177" y="30"/>
                    </a:lnTo>
                    <a:lnTo>
                      <a:pt x="175" y="33"/>
                    </a:lnTo>
                    <a:lnTo>
                      <a:pt x="173" y="37"/>
                    </a:lnTo>
                    <a:lnTo>
                      <a:pt x="172" y="42"/>
                    </a:lnTo>
                    <a:lnTo>
                      <a:pt x="170" y="46"/>
                    </a:lnTo>
                    <a:lnTo>
                      <a:pt x="168" y="49"/>
                    </a:lnTo>
                    <a:lnTo>
                      <a:pt x="166" y="54"/>
                    </a:lnTo>
                    <a:lnTo>
                      <a:pt x="165" y="59"/>
                    </a:lnTo>
                    <a:lnTo>
                      <a:pt x="164" y="64"/>
                    </a:lnTo>
                    <a:lnTo>
                      <a:pt x="161" y="68"/>
                    </a:lnTo>
                    <a:lnTo>
                      <a:pt x="159" y="73"/>
                    </a:lnTo>
                    <a:lnTo>
                      <a:pt x="157" y="78"/>
                    </a:lnTo>
                    <a:lnTo>
                      <a:pt x="155" y="84"/>
                    </a:lnTo>
                    <a:lnTo>
                      <a:pt x="153" y="88"/>
                    </a:lnTo>
                    <a:lnTo>
                      <a:pt x="151" y="94"/>
                    </a:lnTo>
                    <a:lnTo>
                      <a:pt x="149" y="99"/>
                    </a:lnTo>
                    <a:lnTo>
                      <a:pt x="146" y="105"/>
                    </a:lnTo>
                    <a:lnTo>
                      <a:pt x="145" y="110"/>
                    </a:lnTo>
                    <a:lnTo>
                      <a:pt x="142" y="116"/>
                    </a:lnTo>
                    <a:lnTo>
                      <a:pt x="140" y="121"/>
                    </a:lnTo>
                    <a:lnTo>
                      <a:pt x="137" y="126"/>
                    </a:lnTo>
                    <a:lnTo>
                      <a:pt x="134" y="132"/>
                    </a:lnTo>
                    <a:lnTo>
                      <a:pt x="132" y="138"/>
                    </a:lnTo>
                    <a:lnTo>
                      <a:pt x="129" y="144"/>
                    </a:lnTo>
                    <a:lnTo>
                      <a:pt x="127" y="149"/>
                    </a:lnTo>
                    <a:lnTo>
                      <a:pt x="124" y="155"/>
                    </a:lnTo>
                    <a:lnTo>
                      <a:pt x="122" y="161"/>
                    </a:lnTo>
                    <a:lnTo>
                      <a:pt x="119" y="166"/>
                    </a:lnTo>
                    <a:lnTo>
                      <a:pt x="117" y="172"/>
                    </a:lnTo>
                    <a:lnTo>
                      <a:pt x="114" y="178"/>
                    </a:lnTo>
                    <a:lnTo>
                      <a:pt x="111" y="184"/>
                    </a:lnTo>
                    <a:lnTo>
                      <a:pt x="108" y="189"/>
                    </a:lnTo>
                    <a:lnTo>
                      <a:pt x="107" y="195"/>
                    </a:lnTo>
                    <a:lnTo>
                      <a:pt x="104" y="201"/>
                    </a:lnTo>
                    <a:lnTo>
                      <a:pt x="101" y="206"/>
                    </a:lnTo>
                    <a:lnTo>
                      <a:pt x="98" y="211"/>
                    </a:lnTo>
                    <a:lnTo>
                      <a:pt x="96" y="217"/>
                    </a:lnTo>
                    <a:lnTo>
                      <a:pt x="93" y="222"/>
                    </a:lnTo>
                    <a:lnTo>
                      <a:pt x="90" y="227"/>
                    </a:lnTo>
                    <a:lnTo>
                      <a:pt x="88" y="232"/>
                    </a:lnTo>
                    <a:lnTo>
                      <a:pt x="85" y="238"/>
                    </a:lnTo>
                    <a:lnTo>
                      <a:pt x="82" y="243"/>
                    </a:lnTo>
                    <a:lnTo>
                      <a:pt x="80" y="247"/>
                    </a:lnTo>
                    <a:lnTo>
                      <a:pt x="77" y="252"/>
                    </a:lnTo>
                    <a:lnTo>
                      <a:pt x="74" y="257"/>
                    </a:lnTo>
                    <a:lnTo>
                      <a:pt x="72" y="262"/>
                    </a:lnTo>
                    <a:lnTo>
                      <a:pt x="69" y="265"/>
                    </a:lnTo>
                    <a:lnTo>
                      <a:pt x="67" y="270"/>
                    </a:lnTo>
                    <a:lnTo>
                      <a:pt x="65" y="274"/>
                    </a:lnTo>
                    <a:lnTo>
                      <a:pt x="62" y="278"/>
                    </a:lnTo>
                    <a:lnTo>
                      <a:pt x="59" y="281"/>
                    </a:lnTo>
                    <a:lnTo>
                      <a:pt x="57" y="285"/>
                    </a:lnTo>
                    <a:lnTo>
                      <a:pt x="55" y="289"/>
                    </a:lnTo>
                    <a:lnTo>
                      <a:pt x="52" y="292"/>
                    </a:lnTo>
                    <a:lnTo>
                      <a:pt x="50" y="295"/>
                    </a:lnTo>
                    <a:lnTo>
                      <a:pt x="48" y="299"/>
                    </a:lnTo>
                    <a:lnTo>
                      <a:pt x="46" y="301"/>
                    </a:lnTo>
                    <a:lnTo>
                      <a:pt x="43" y="303"/>
                    </a:lnTo>
                    <a:lnTo>
                      <a:pt x="41" y="306"/>
                    </a:lnTo>
                    <a:lnTo>
                      <a:pt x="39" y="309"/>
                    </a:lnTo>
                    <a:lnTo>
                      <a:pt x="36" y="311"/>
                    </a:lnTo>
                    <a:lnTo>
                      <a:pt x="34" y="314"/>
                    </a:lnTo>
                    <a:lnTo>
                      <a:pt x="32" y="316"/>
                    </a:lnTo>
                    <a:lnTo>
                      <a:pt x="31" y="318"/>
                    </a:lnTo>
                    <a:lnTo>
                      <a:pt x="29" y="320"/>
                    </a:lnTo>
                    <a:lnTo>
                      <a:pt x="27" y="320"/>
                    </a:lnTo>
                    <a:lnTo>
                      <a:pt x="25" y="322"/>
                    </a:lnTo>
                    <a:lnTo>
                      <a:pt x="23" y="323"/>
                    </a:lnTo>
                    <a:lnTo>
                      <a:pt x="21" y="325"/>
                    </a:lnTo>
                    <a:lnTo>
                      <a:pt x="18" y="326"/>
                    </a:lnTo>
                    <a:lnTo>
                      <a:pt x="15" y="328"/>
                    </a:lnTo>
                    <a:lnTo>
                      <a:pt x="12" y="329"/>
                    </a:lnTo>
                    <a:lnTo>
                      <a:pt x="10" y="329"/>
                    </a:lnTo>
                    <a:lnTo>
                      <a:pt x="8" y="329"/>
                    </a:lnTo>
                    <a:lnTo>
                      <a:pt x="6" y="329"/>
                    </a:lnTo>
                    <a:lnTo>
                      <a:pt x="4" y="327"/>
                    </a:lnTo>
                    <a:lnTo>
                      <a:pt x="3" y="325"/>
                    </a:lnTo>
                    <a:lnTo>
                      <a:pt x="1" y="323"/>
                    </a:lnTo>
                    <a:lnTo>
                      <a:pt x="0" y="320"/>
                    </a:lnTo>
                    <a:lnTo>
                      <a:pt x="0" y="319"/>
                    </a:lnTo>
                    <a:lnTo>
                      <a:pt x="0" y="317"/>
                    </a:lnTo>
                    <a:lnTo>
                      <a:pt x="0" y="315"/>
                    </a:lnTo>
                    <a:lnTo>
                      <a:pt x="0" y="313"/>
                    </a:lnTo>
                    <a:lnTo>
                      <a:pt x="0" y="311"/>
                    </a:lnTo>
                    <a:lnTo>
                      <a:pt x="0" y="309"/>
                    </a:lnTo>
                    <a:lnTo>
                      <a:pt x="0" y="306"/>
                    </a:lnTo>
                    <a:lnTo>
                      <a:pt x="1" y="304"/>
                    </a:lnTo>
                    <a:lnTo>
                      <a:pt x="1" y="301"/>
                    </a:lnTo>
                    <a:lnTo>
                      <a:pt x="1" y="299"/>
                    </a:lnTo>
                    <a:lnTo>
                      <a:pt x="2" y="296"/>
                    </a:lnTo>
                    <a:lnTo>
                      <a:pt x="3" y="294"/>
                    </a:lnTo>
                    <a:lnTo>
                      <a:pt x="4" y="290"/>
                    </a:lnTo>
                    <a:lnTo>
                      <a:pt x="4" y="287"/>
                    </a:lnTo>
                    <a:lnTo>
                      <a:pt x="6" y="284"/>
                    </a:lnTo>
                    <a:lnTo>
                      <a:pt x="7" y="281"/>
                    </a:lnTo>
                    <a:lnTo>
                      <a:pt x="8" y="278"/>
                    </a:lnTo>
                    <a:lnTo>
                      <a:pt x="10" y="274"/>
                    </a:lnTo>
                    <a:lnTo>
                      <a:pt x="11" y="270"/>
                    </a:lnTo>
                    <a:lnTo>
                      <a:pt x="12" y="266"/>
                    </a:lnTo>
                    <a:lnTo>
                      <a:pt x="14" y="262"/>
                    </a:lnTo>
                    <a:lnTo>
                      <a:pt x="16" y="259"/>
                    </a:lnTo>
                    <a:lnTo>
                      <a:pt x="18" y="255"/>
                    </a:lnTo>
                    <a:lnTo>
                      <a:pt x="20" y="251"/>
                    </a:lnTo>
                    <a:lnTo>
                      <a:pt x="22" y="246"/>
                    </a:lnTo>
                    <a:lnTo>
                      <a:pt x="24" y="242"/>
                    </a:lnTo>
                    <a:lnTo>
                      <a:pt x="27" y="238"/>
                    </a:lnTo>
                    <a:lnTo>
                      <a:pt x="30" y="233"/>
                    </a:lnTo>
                    <a:lnTo>
                      <a:pt x="31" y="227"/>
                    </a:lnTo>
                    <a:lnTo>
                      <a:pt x="34" y="223"/>
                    </a:lnTo>
                    <a:lnTo>
                      <a:pt x="36" y="219"/>
                    </a:lnTo>
                    <a:lnTo>
                      <a:pt x="40" y="214"/>
                    </a:lnTo>
                    <a:lnTo>
                      <a:pt x="43" y="208"/>
                    </a:lnTo>
                    <a:lnTo>
                      <a:pt x="46" y="204"/>
                    </a:lnTo>
                    <a:lnTo>
                      <a:pt x="49" y="199"/>
                    </a:lnTo>
                    <a:lnTo>
                      <a:pt x="52" y="193"/>
                    </a:lnTo>
                    <a:lnTo>
                      <a:pt x="55" y="188"/>
                    </a:lnTo>
                    <a:lnTo>
                      <a:pt x="58" y="184"/>
                    </a:lnTo>
                    <a:lnTo>
                      <a:pt x="62" y="178"/>
                    </a:lnTo>
                    <a:lnTo>
                      <a:pt x="65" y="173"/>
                    </a:lnTo>
                    <a:lnTo>
                      <a:pt x="69" y="168"/>
                    </a:lnTo>
                    <a:lnTo>
                      <a:pt x="71" y="163"/>
                    </a:lnTo>
                    <a:lnTo>
                      <a:pt x="75" y="157"/>
                    </a:lnTo>
                    <a:lnTo>
                      <a:pt x="79" y="152"/>
                    </a:lnTo>
                    <a:lnTo>
                      <a:pt x="82" y="146"/>
                    </a:lnTo>
                    <a:lnTo>
                      <a:pt x="86" y="142"/>
                    </a:lnTo>
                    <a:lnTo>
                      <a:pt x="89" y="136"/>
                    </a:lnTo>
                    <a:lnTo>
                      <a:pt x="93" y="131"/>
                    </a:lnTo>
                    <a:lnTo>
                      <a:pt x="96" y="126"/>
                    </a:lnTo>
                    <a:lnTo>
                      <a:pt x="100" y="121"/>
                    </a:lnTo>
                    <a:lnTo>
                      <a:pt x="103" y="116"/>
                    </a:lnTo>
                    <a:lnTo>
                      <a:pt x="107" y="111"/>
                    </a:lnTo>
                    <a:lnTo>
                      <a:pt x="110" y="106"/>
                    </a:lnTo>
                    <a:lnTo>
                      <a:pt x="114" y="101"/>
                    </a:lnTo>
                    <a:lnTo>
                      <a:pt x="117" y="96"/>
                    </a:lnTo>
                    <a:lnTo>
                      <a:pt x="121" y="91"/>
                    </a:lnTo>
                    <a:lnTo>
                      <a:pt x="124" y="86"/>
                    </a:lnTo>
                    <a:lnTo>
                      <a:pt x="127" y="82"/>
                    </a:lnTo>
                    <a:lnTo>
                      <a:pt x="130" y="76"/>
                    </a:lnTo>
                    <a:lnTo>
                      <a:pt x="134" y="72"/>
                    </a:lnTo>
                    <a:lnTo>
                      <a:pt x="137" y="68"/>
                    </a:lnTo>
                    <a:lnTo>
                      <a:pt x="141" y="63"/>
                    </a:lnTo>
                    <a:lnTo>
                      <a:pt x="144" y="59"/>
                    </a:lnTo>
                    <a:lnTo>
                      <a:pt x="146" y="55"/>
                    </a:lnTo>
                    <a:lnTo>
                      <a:pt x="149" y="50"/>
                    </a:lnTo>
                    <a:lnTo>
                      <a:pt x="152" y="47"/>
                    </a:lnTo>
                    <a:lnTo>
                      <a:pt x="155" y="43"/>
                    </a:lnTo>
                    <a:lnTo>
                      <a:pt x="158" y="39"/>
                    </a:lnTo>
                    <a:lnTo>
                      <a:pt x="161" y="35"/>
                    </a:lnTo>
                    <a:lnTo>
                      <a:pt x="164" y="32"/>
                    </a:lnTo>
                    <a:lnTo>
                      <a:pt x="166" y="29"/>
                    </a:lnTo>
                    <a:lnTo>
                      <a:pt x="168" y="26"/>
                    </a:lnTo>
                    <a:lnTo>
                      <a:pt x="170" y="23"/>
                    </a:lnTo>
                    <a:lnTo>
                      <a:pt x="172" y="20"/>
                    </a:lnTo>
                    <a:lnTo>
                      <a:pt x="175" y="17"/>
                    </a:lnTo>
                    <a:lnTo>
                      <a:pt x="177" y="14"/>
                    </a:lnTo>
                    <a:lnTo>
                      <a:pt x="178" y="12"/>
                    </a:lnTo>
                    <a:lnTo>
                      <a:pt x="180" y="9"/>
                    </a:lnTo>
                    <a:lnTo>
                      <a:pt x="182" y="8"/>
                    </a:lnTo>
                    <a:lnTo>
                      <a:pt x="183" y="7"/>
                    </a:lnTo>
                    <a:lnTo>
                      <a:pt x="185" y="3"/>
                    </a:lnTo>
                    <a:lnTo>
                      <a:pt x="187" y="1"/>
                    </a:lnTo>
                    <a:lnTo>
                      <a:pt x="188" y="0"/>
                    </a:lnTo>
                    <a:lnTo>
                      <a:pt x="189" y="0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2" name="Freeform 27"/>
              <p:cNvSpPr>
                <a:spLocks/>
              </p:cNvSpPr>
              <p:nvPr/>
            </p:nvSpPr>
            <p:spPr bwMode="auto">
              <a:xfrm>
                <a:off x="1432" y="1123"/>
                <a:ext cx="335" cy="191"/>
              </a:xfrm>
              <a:custGeom>
                <a:avLst/>
                <a:gdLst/>
                <a:ahLst/>
                <a:cxnLst>
                  <a:cxn ang="0">
                    <a:pos x="14" y="1"/>
                  </a:cxn>
                  <a:cxn ang="0">
                    <a:pos x="22" y="5"/>
                  </a:cxn>
                  <a:cxn ang="0">
                    <a:pos x="29" y="8"/>
                  </a:cxn>
                  <a:cxn ang="0">
                    <a:pos x="38" y="12"/>
                  </a:cxn>
                  <a:cxn ang="0">
                    <a:pos x="49" y="17"/>
                  </a:cxn>
                  <a:cxn ang="0">
                    <a:pos x="62" y="21"/>
                  </a:cxn>
                  <a:cxn ang="0">
                    <a:pos x="75" y="27"/>
                  </a:cxn>
                  <a:cxn ang="0">
                    <a:pos x="89" y="33"/>
                  </a:cxn>
                  <a:cxn ang="0">
                    <a:pos x="105" y="40"/>
                  </a:cxn>
                  <a:cxn ang="0">
                    <a:pos x="121" y="47"/>
                  </a:cxn>
                  <a:cxn ang="0">
                    <a:pos x="137" y="55"/>
                  </a:cxn>
                  <a:cxn ang="0">
                    <a:pos x="154" y="62"/>
                  </a:cxn>
                  <a:cxn ang="0">
                    <a:pos x="170" y="70"/>
                  </a:cxn>
                  <a:cxn ang="0">
                    <a:pos x="187" y="78"/>
                  </a:cxn>
                  <a:cxn ang="0">
                    <a:pos x="204" y="87"/>
                  </a:cxn>
                  <a:cxn ang="0">
                    <a:pos x="221" y="94"/>
                  </a:cxn>
                  <a:cxn ang="0">
                    <a:pos x="236" y="102"/>
                  </a:cxn>
                  <a:cxn ang="0">
                    <a:pos x="250" y="111"/>
                  </a:cxn>
                  <a:cxn ang="0">
                    <a:pos x="264" y="118"/>
                  </a:cxn>
                  <a:cxn ang="0">
                    <a:pos x="277" y="126"/>
                  </a:cxn>
                  <a:cxn ang="0">
                    <a:pos x="288" y="133"/>
                  </a:cxn>
                  <a:cxn ang="0">
                    <a:pos x="298" y="140"/>
                  </a:cxn>
                  <a:cxn ang="0">
                    <a:pos x="308" y="147"/>
                  </a:cxn>
                  <a:cxn ang="0">
                    <a:pos x="315" y="153"/>
                  </a:cxn>
                  <a:cxn ang="0">
                    <a:pos x="321" y="159"/>
                  </a:cxn>
                  <a:cxn ang="0">
                    <a:pos x="328" y="166"/>
                  </a:cxn>
                  <a:cxn ang="0">
                    <a:pos x="334" y="175"/>
                  </a:cxn>
                  <a:cxn ang="0">
                    <a:pos x="335" y="182"/>
                  </a:cxn>
                  <a:cxn ang="0">
                    <a:pos x="332" y="187"/>
                  </a:cxn>
                  <a:cxn ang="0">
                    <a:pos x="324" y="190"/>
                  </a:cxn>
                  <a:cxn ang="0">
                    <a:pos x="317" y="191"/>
                  </a:cxn>
                  <a:cxn ang="0">
                    <a:pos x="311" y="190"/>
                  </a:cxn>
                  <a:cxn ang="0">
                    <a:pos x="303" y="189"/>
                  </a:cxn>
                  <a:cxn ang="0">
                    <a:pos x="296" y="187"/>
                  </a:cxn>
                  <a:cxn ang="0">
                    <a:pos x="286" y="184"/>
                  </a:cxn>
                  <a:cxn ang="0">
                    <a:pos x="276" y="181"/>
                  </a:cxn>
                  <a:cxn ang="0">
                    <a:pos x="265" y="177"/>
                  </a:cxn>
                  <a:cxn ang="0">
                    <a:pos x="254" y="172"/>
                  </a:cxn>
                  <a:cxn ang="0">
                    <a:pos x="241" y="167"/>
                  </a:cxn>
                  <a:cxn ang="0">
                    <a:pos x="228" y="161"/>
                  </a:cxn>
                  <a:cxn ang="0">
                    <a:pos x="215" y="154"/>
                  </a:cxn>
                  <a:cxn ang="0">
                    <a:pos x="201" y="148"/>
                  </a:cxn>
                  <a:cxn ang="0">
                    <a:pos x="187" y="140"/>
                  </a:cxn>
                  <a:cxn ang="0">
                    <a:pos x="173" y="132"/>
                  </a:cxn>
                  <a:cxn ang="0">
                    <a:pos x="159" y="124"/>
                  </a:cxn>
                  <a:cxn ang="0">
                    <a:pos x="144" y="115"/>
                  </a:cxn>
                  <a:cxn ang="0">
                    <a:pos x="129" y="107"/>
                  </a:cxn>
                  <a:cxn ang="0">
                    <a:pos x="115" y="98"/>
                  </a:cxn>
                  <a:cxn ang="0">
                    <a:pos x="101" y="91"/>
                  </a:cxn>
                  <a:cxn ang="0">
                    <a:pos x="87" y="82"/>
                  </a:cxn>
                  <a:cxn ang="0">
                    <a:pos x="74" y="74"/>
                  </a:cxn>
                  <a:cxn ang="0">
                    <a:pos x="62" y="65"/>
                  </a:cxn>
                  <a:cxn ang="0">
                    <a:pos x="49" y="58"/>
                  </a:cxn>
                  <a:cxn ang="0">
                    <a:pos x="38" y="51"/>
                  </a:cxn>
                  <a:cxn ang="0">
                    <a:pos x="28" y="44"/>
                  </a:cxn>
                  <a:cxn ang="0">
                    <a:pos x="18" y="38"/>
                  </a:cxn>
                  <a:cxn ang="0">
                    <a:pos x="10" y="33"/>
                  </a:cxn>
                  <a:cxn ang="0">
                    <a:pos x="3" y="28"/>
                  </a:cxn>
                  <a:cxn ang="0">
                    <a:pos x="12" y="0"/>
                  </a:cxn>
                </a:cxnLst>
                <a:rect l="0" t="0" r="r" b="b"/>
                <a:pathLst>
                  <a:path w="335" h="191">
                    <a:moveTo>
                      <a:pt x="12" y="0"/>
                    </a:moveTo>
                    <a:lnTo>
                      <a:pt x="12" y="0"/>
                    </a:lnTo>
                    <a:lnTo>
                      <a:pt x="14" y="1"/>
                    </a:lnTo>
                    <a:lnTo>
                      <a:pt x="16" y="2"/>
                    </a:lnTo>
                    <a:lnTo>
                      <a:pt x="20" y="4"/>
                    </a:lnTo>
                    <a:lnTo>
                      <a:pt x="22" y="5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32" y="9"/>
                    </a:lnTo>
                    <a:lnTo>
                      <a:pt x="35" y="10"/>
                    </a:lnTo>
                    <a:lnTo>
                      <a:pt x="38" y="12"/>
                    </a:lnTo>
                    <a:lnTo>
                      <a:pt x="42" y="14"/>
                    </a:lnTo>
                    <a:lnTo>
                      <a:pt x="46" y="15"/>
                    </a:lnTo>
                    <a:lnTo>
                      <a:pt x="49" y="17"/>
                    </a:lnTo>
                    <a:lnTo>
                      <a:pt x="53" y="17"/>
                    </a:lnTo>
                    <a:lnTo>
                      <a:pt x="57" y="19"/>
                    </a:lnTo>
                    <a:lnTo>
                      <a:pt x="62" y="21"/>
                    </a:lnTo>
                    <a:lnTo>
                      <a:pt x="66" y="23"/>
                    </a:lnTo>
                    <a:lnTo>
                      <a:pt x="70" y="25"/>
                    </a:lnTo>
                    <a:lnTo>
                      <a:pt x="75" y="27"/>
                    </a:lnTo>
                    <a:lnTo>
                      <a:pt x="80" y="29"/>
                    </a:lnTo>
                    <a:lnTo>
                      <a:pt x="85" y="31"/>
                    </a:lnTo>
                    <a:lnTo>
                      <a:pt x="89" y="33"/>
                    </a:lnTo>
                    <a:lnTo>
                      <a:pt x="94" y="36"/>
                    </a:lnTo>
                    <a:lnTo>
                      <a:pt x="100" y="37"/>
                    </a:lnTo>
                    <a:lnTo>
                      <a:pt x="105" y="40"/>
                    </a:lnTo>
                    <a:lnTo>
                      <a:pt x="110" y="42"/>
                    </a:lnTo>
                    <a:lnTo>
                      <a:pt x="116" y="45"/>
                    </a:lnTo>
                    <a:lnTo>
                      <a:pt x="121" y="47"/>
                    </a:lnTo>
                    <a:lnTo>
                      <a:pt x="126" y="50"/>
                    </a:lnTo>
                    <a:lnTo>
                      <a:pt x="132" y="52"/>
                    </a:lnTo>
                    <a:lnTo>
                      <a:pt x="137" y="55"/>
                    </a:lnTo>
                    <a:lnTo>
                      <a:pt x="143" y="57"/>
                    </a:lnTo>
                    <a:lnTo>
                      <a:pt x="148" y="59"/>
                    </a:lnTo>
                    <a:lnTo>
                      <a:pt x="154" y="62"/>
                    </a:lnTo>
                    <a:lnTo>
                      <a:pt x="160" y="65"/>
                    </a:lnTo>
                    <a:lnTo>
                      <a:pt x="164" y="67"/>
                    </a:lnTo>
                    <a:lnTo>
                      <a:pt x="170" y="70"/>
                    </a:lnTo>
                    <a:lnTo>
                      <a:pt x="176" y="73"/>
                    </a:lnTo>
                    <a:lnTo>
                      <a:pt x="182" y="75"/>
                    </a:lnTo>
                    <a:lnTo>
                      <a:pt x="187" y="78"/>
                    </a:lnTo>
                    <a:lnTo>
                      <a:pt x="193" y="81"/>
                    </a:lnTo>
                    <a:lnTo>
                      <a:pt x="199" y="83"/>
                    </a:lnTo>
                    <a:lnTo>
                      <a:pt x="204" y="87"/>
                    </a:lnTo>
                    <a:lnTo>
                      <a:pt x="209" y="89"/>
                    </a:lnTo>
                    <a:lnTo>
                      <a:pt x="215" y="92"/>
                    </a:lnTo>
                    <a:lnTo>
                      <a:pt x="221" y="94"/>
                    </a:lnTo>
                    <a:lnTo>
                      <a:pt x="225" y="97"/>
                    </a:lnTo>
                    <a:lnTo>
                      <a:pt x="230" y="99"/>
                    </a:lnTo>
                    <a:lnTo>
                      <a:pt x="236" y="102"/>
                    </a:lnTo>
                    <a:lnTo>
                      <a:pt x="240" y="105"/>
                    </a:lnTo>
                    <a:lnTo>
                      <a:pt x="246" y="108"/>
                    </a:lnTo>
                    <a:lnTo>
                      <a:pt x="250" y="111"/>
                    </a:lnTo>
                    <a:lnTo>
                      <a:pt x="255" y="114"/>
                    </a:lnTo>
                    <a:lnTo>
                      <a:pt x="260" y="115"/>
                    </a:lnTo>
                    <a:lnTo>
                      <a:pt x="264" y="118"/>
                    </a:lnTo>
                    <a:lnTo>
                      <a:pt x="268" y="121"/>
                    </a:lnTo>
                    <a:lnTo>
                      <a:pt x="273" y="124"/>
                    </a:lnTo>
                    <a:lnTo>
                      <a:pt x="277" y="126"/>
                    </a:lnTo>
                    <a:lnTo>
                      <a:pt x="281" y="129"/>
                    </a:lnTo>
                    <a:lnTo>
                      <a:pt x="285" y="131"/>
                    </a:lnTo>
                    <a:lnTo>
                      <a:pt x="288" y="133"/>
                    </a:lnTo>
                    <a:lnTo>
                      <a:pt x="292" y="135"/>
                    </a:lnTo>
                    <a:lnTo>
                      <a:pt x="296" y="138"/>
                    </a:lnTo>
                    <a:lnTo>
                      <a:pt x="298" y="140"/>
                    </a:lnTo>
                    <a:lnTo>
                      <a:pt x="301" y="142"/>
                    </a:lnTo>
                    <a:lnTo>
                      <a:pt x="304" y="145"/>
                    </a:lnTo>
                    <a:lnTo>
                      <a:pt x="308" y="147"/>
                    </a:lnTo>
                    <a:lnTo>
                      <a:pt x="310" y="149"/>
                    </a:lnTo>
                    <a:lnTo>
                      <a:pt x="313" y="151"/>
                    </a:lnTo>
                    <a:lnTo>
                      <a:pt x="315" y="153"/>
                    </a:lnTo>
                    <a:lnTo>
                      <a:pt x="317" y="154"/>
                    </a:lnTo>
                    <a:lnTo>
                      <a:pt x="319" y="156"/>
                    </a:lnTo>
                    <a:lnTo>
                      <a:pt x="321" y="159"/>
                    </a:lnTo>
                    <a:lnTo>
                      <a:pt x="323" y="160"/>
                    </a:lnTo>
                    <a:lnTo>
                      <a:pt x="325" y="163"/>
                    </a:lnTo>
                    <a:lnTo>
                      <a:pt x="328" y="166"/>
                    </a:lnTo>
                    <a:lnTo>
                      <a:pt x="330" y="169"/>
                    </a:lnTo>
                    <a:lnTo>
                      <a:pt x="332" y="172"/>
                    </a:lnTo>
                    <a:lnTo>
                      <a:pt x="334" y="175"/>
                    </a:lnTo>
                    <a:lnTo>
                      <a:pt x="335" y="177"/>
                    </a:lnTo>
                    <a:lnTo>
                      <a:pt x="335" y="180"/>
                    </a:lnTo>
                    <a:lnTo>
                      <a:pt x="335" y="182"/>
                    </a:lnTo>
                    <a:lnTo>
                      <a:pt x="335" y="185"/>
                    </a:lnTo>
                    <a:lnTo>
                      <a:pt x="333" y="186"/>
                    </a:lnTo>
                    <a:lnTo>
                      <a:pt x="332" y="187"/>
                    </a:lnTo>
                    <a:lnTo>
                      <a:pt x="329" y="189"/>
                    </a:lnTo>
                    <a:lnTo>
                      <a:pt x="327" y="190"/>
                    </a:lnTo>
                    <a:lnTo>
                      <a:pt x="324" y="190"/>
                    </a:lnTo>
                    <a:lnTo>
                      <a:pt x="320" y="191"/>
                    </a:lnTo>
                    <a:lnTo>
                      <a:pt x="319" y="191"/>
                    </a:lnTo>
                    <a:lnTo>
                      <a:pt x="317" y="191"/>
                    </a:lnTo>
                    <a:lnTo>
                      <a:pt x="315" y="191"/>
                    </a:lnTo>
                    <a:lnTo>
                      <a:pt x="314" y="191"/>
                    </a:lnTo>
                    <a:lnTo>
                      <a:pt x="311" y="190"/>
                    </a:lnTo>
                    <a:lnTo>
                      <a:pt x="308" y="190"/>
                    </a:lnTo>
                    <a:lnTo>
                      <a:pt x="306" y="189"/>
                    </a:lnTo>
                    <a:lnTo>
                      <a:pt x="303" y="189"/>
                    </a:lnTo>
                    <a:lnTo>
                      <a:pt x="300" y="188"/>
                    </a:lnTo>
                    <a:lnTo>
                      <a:pt x="298" y="187"/>
                    </a:lnTo>
                    <a:lnTo>
                      <a:pt x="296" y="187"/>
                    </a:lnTo>
                    <a:lnTo>
                      <a:pt x="292" y="186"/>
                    </a:lnTo>
                    <a:lnTo>
                      <a:pt x="289" y="185"/>
                    </a:lnTo>
                    <a:lnTo>
                      <a:pt x="286" y="184"/>
                    </a:lnTo>
                    <a:lnTo>
                      <a:pt x="282" y="183"/>
                    </a:lnTo>
                    <a:lnTo>
                      <a:pt x="279" y="182"/>
                    </a:lnTo>
                    <a:lnTo>
                      <a:pt x="276" y="181"/>
                    </a:lnTo>
                    <a:lnTo>
                      <a:pt x="273" y="180"/>
                    </a:lnTo>
                    <a:lnTo>
                      <a:pt x="269" y="178"/>
                    </a:lnTo>
                    <a:lnTo>
                      <a:pt x="265" y="177"/>
                    </a:lnTo>
                    <a:lnTo>
                      <a:pt x="261" y="175"/>
                    </a:lnTo>
                    <a:lnTo>
                      <a:pt x="258" y="174"/>
                    </a:lnTo>
                    <a:lnTo>
                      <a:pt x="254" y="172"/>
                    </a:lnTo>
                    <a:lnTo>
                      <a:pt x="250" y="171"/>
                    </a:lnTo>
                    <a:lnTo>
                      <a:pt x="245" y="169"/>
                    </a:lnTo>
                    <a:lnTo>
                      <a:pt x="241" y="167"/>
                    </a:lnTo>
                    <a:lnTo>
                      <a:pt x="237" y="165"/>
                    </a:lnTo>
                    <a:lnTo>
                      <a:pt x="233" y="163"/>
                    </a:lnTo>
                    <a:lnTo>
                      <a:pt x="228" y="161"/>
                    </a:lnTo>
                    <a:lnTo>
                      <a:pt x="223" y="159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0" y="152"/>
                    </a:lnTo>
                    <a:lnTo>
                      <a:pt x="205" y="150"/>
                    </a:lnTo>
                    <a:lnTo>
                      <a:pt x="201" y="148"/>
                    </a:lnTo>
                    <a:lnTo>
                      <a:pt x="197" y="145"/>
                    </a:lnTo>
                    <a:lnTo>
                      <a:pt x="192" y="142"/>
                    </a:lnTo>
                    <a:lnTo>
                      <a:pt x="187" y="140"/>
                    </a:lnTo>
                    <a:lnTo>
                      <a:pt x="183" y="137"/>
                    </a:lnTo>
                    <a:lnTo>
                      <a:pt x="178" y="134"/>
                    </a:lnTo>
                    <a:lnTo>
                      <a:pt x="173" y="132"/>
                    </a:lnTo>
                    <a:lnTo>
                      <a:pt x="168" y="130"/>
                    </a:lnTo>
                    <a:lnTo>
                      <a:pt x="163" y="126"/>
                    </a:lnTo>
                    <a:lnTo>
                      <a:pt x="159" y="124"/>
                    </a:lnTo>
                    <a:lnTo>
                      <a:pt x="153" y="121"/>
                    </a:lnTo>
                    <a:lnTo>
                      <a:pt x="148" y="118"/>
                    </a:lnTo>
                    <a:lnTo>
                      <a:pt x="144" y="115"/>
                    </a:lnTo>
                    <a:lnTo>
                      <a:pt x="139" y="113"/>
                    </a:lnTo>
                    <a:lnTo>
                      <a:pt x="134" y="110"/>
                    </a:lnTo>
                    <a:lnTo>
                      <a:pt x="129" y="107"/>
                    </a:lnTo>
                    <a:lnTo>
                      <a:pt x="125" y="104"/>
                    </a:lnTo>
                    <a:lnTo>
                      <a:pt x="120" y="102"/>
                    </a:lnTo>
                    <a:lnTo>
                      <a:pt x="115" y="98"/>
                    </a:lnTo>
                    <a:lnTo>
                      <a:pt x="110" y="95"/>
                    </a:lnTo>
                    <a:lnTo>
                      <a:pt x="106" y="93"/>
                    </a:lnTo>
                    <a:lnTo>
                      <a:pt x="101" y="91"/>
                    </a:lnTo>
                    <a:lnTo>
                      <a:pt x="96" y="87"/>
                    </a:lnTo>
                    <a:lnTo>
                      <a:pt x="91" y="85"/>
                    </a:lnTo>
                    <a:lnTo>
                      <a:pt x="87" y="82"/>
                    </a:lnTo>
                    <a:lnTo>
                      <a:pt x="83" y="79"/>
                    </a:lnTo>
                    <a:lnTo>
                      <a:pt x="78" y="76"/>
                    </a:lnTo>
                    <a:lnTo>
                      <a:pt x="74" y="74"/>
                    </a:lnTo>
                    <a:lnTo>
                      <a:pt x="69" y="71"/>
                    </a:lnTo>
                    <a:lnTo>
                      <a:pt x="66" y="69"/>
                    </a:lnTo>
                    <a:lnTo>
                      <a:pt x="62" y="65"/>
                    </a:lnTo>
                    <a:lnTo>
                      <a:pt x="57" y="63"/>
                    </a:lnTo>
                    <a:lnTo>
                      <a:pt x="53" y="60"/>
                    </a:lnTo>
                    <a:lnTo>
                      <a:pt x="49" y="58"/>
                    </a:lnTo>
                    <a:lnTo>
                      <a:pt x="46" y="55"/>
                    </a:lnTo>
                    <a:lnTo>
                      <a:pt x="42" y="53"/>
                    </a:lnTo>
                    <a:lnTo>
                      <a:pt x="38" y="51"/>
                    </a:lnTo>
                    <a:lnTo>
                      <a:pt x="34" y="49"/>
                    </a:lnTo>
                    <a:lnTo>
                      <a:pt x="30" y="46"/>
                    </a:lnTo>
                    <a:lnTo>
                      <a:pt x="28" y="44"/>
                    </a:lnTo>
                    <a:lnTo>
                      <a:pt x="24" y="42"/>
                    </a:lnTo>
                    <a:lnTo>
                      <a:pt x="21" y="40"/>
                    </a:lnTo>
                    <a:lnTo>
                      <a:pt x="18" y="38"/>
                    </a:lnTo>
                    <a:lnTo>
                      <a:pt x="15" y="36"/>
                    </a:lnTo>
                    <a:lnTo>
                      <a:pt x="12" y="35"/>
                    </a:lnTo>
                    <a:lnTo>
                      <a:pt x="10" y="33"/>
                    </a:lnTo>
                    <a:lnTo>
                      <a:pt x="7" y="31"/>
                    </a:lnTo>
                    <a:lnTo>
                      <a:pt x="5" y="29"/>
                    </a:lnTo>
                    <a:lnTo>
                      <a:pt x="3" y="28"/>
                    </a:lnTo>
                    <a:lnTo>
                      <a:pt x="0" y="27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3" name="Freeform 28"/>
              <p:cNvSpPr>
                <a:spLocks/>
              </p:cNvSpPr>
              <p:nvPr/>
            </p:nvSpPr>
            <p:spPr bwMode="auto">
              <a:xfrm>
                <a:off x="1453" y="1110"/>
                <a:ext cx="372" cy="54"/>
              </a:xfrm>
              <a:custGeom>
                <a:avLst/>
                <a:gdLst/>
                <a:ahLst/>
                <a:cxnLst>
                  <a:cxn ang="0">
                    <a:pos x="3" y="10"/>
                  </a:cxn>
                  <a:cxn ang="0">
                    <a:pos x="7" y="10"/>
                  </a:cxn>
                  <a:cxn ang="0">
                    <a:pos x="13" y="12"/>
                  </a:cxn>
                  <a:cxn ang="0">
                    <a:pos x="22" y="13"/>
                  </a:cxn>
                  <a:cxn ang="0">
                    <a:pos x="32" y="16"/>
                  </a:cxn>
                  <a:cxn ang="0">
                    <a:pos x="44" y="18"/>
                  </a:cxn>
                  <a:cxn ang="0">
                    <a:pos x="57" y="21"/>
                  </a:cxn>
                  <a:cxn ang="0">
                    <a:pos x="72" y="24"/>
                  </a:cxn>
                  <a:cxn ang="0">
                    <a:pos x="88" y="27"/>
                  </a:cxn>
                  <a:cxn ang="0">
                    <a:pos x="104" y="30"/>
                  </a:cxn>
                  <a:cxn ang="0">
                    <a:pos x="123" y="32"/>
                  </a:cxn>
                  <a:cxn ang="0">
                    <a:pos x="140" y="35"/>
                  </a:cxn>
                  <a:cxn ang="0">
                    <a:pos x="159" y="39"/>
                  </a:cxn>
                  <a:cxn ang="0">
                    <a:pos x="177" y="42"/>
                  </a:cxn>
                  <a:cxn ang="0">
                    <a:pos x="196" y="45"/>
                  </a:cxn>
                  <a:cxn ang="0">
                    <a:pos x="214" y="47"/>
                  </a:cxn>
                  <a:cxn ang="0">
                    <a:pos x="232" y="49"/>
                  </a:cxn>
                  <a:cxn ang="0">
                    <a:pos x="249" y="50"/>
                  </a:cxn>
                  <a:cxn ang="0">
                    <a:pos x="266" y="52"/>
                  </a:cxn>
                  <a:cxn ang="0">
                    <a:pos x="281" y="53"/>
                  </a:cxn>
                  <a:cxn ang="0">
                    <a:pos x="296" y="54"/>
                  </a:cxn>
                  <a:cxn ang="0">
                    <a:pos x="310" y="54"/>
                  </a:cxn>
                  <a:cxn ang="0">
                    <a:pos x="322" y="53"/>
                  </a:cxn>
                  <a:cxn ang="0">
                    <a:pos x="333" y="52"/>
                  </a:cxn>
                  <a:cxn ang="0">
                    <a:pos x="342" y="50"/>
                  </a:cxn>
                  <a:cxn ang="0">
                    <a:pos x="350" y="49"/>
                  </a:cxn>
                  <a:cxn ang="0">
                    <a:pos x="356" y="47"/>
                  </a:cxn>
                  <a:cxn ang="0">
                    <a:pos x="364" y="43"/>
                  </a:cxn>
                  <a:cxn ang="0">
                    <a:pos x="370" y="38"/>
                  </a:cxn>
                  <a:cxn ang="0">
                    <a:pos x="372" y="31"/>
                  </a:cxn>
                  <a:cxn ang="0">
                    <a:pos x="367" y="25"/>
                  </a:cxn>
                  <a:cxn ang="0">
                    <a:pos x="359" y="20"/>
                  </a:cxn>
                  <a:cxn ang="0">
                    <a:pos x="354" y="17"/>
                  </a:cxn>
                  <a:cxn ang="0">
                    <a:pos x="345" y="13"/>
                  </a:cxn>
                  <a:cxn ang="0">
                    <a:pos x="336" y="11"/>
                  </a:cxn>
                  <a:cxn ang="0">
                    <a:pos x="326" y="9"/>
                  </a:cxn>
                  <a:cxn ang="0">
                    <a:pos x="316" y="7"/>
                  </a:cxn>
                  <a:cxn ang="0">
                    <a:pos x="302" y="5"/>
                  </a:cxn>
                  <a:cxn ang="0">
                    <a:pos x="288" y="3"/>
                  </a:cxn>
                  <a:cxn ang="0">
                    <a:pos x="273" y="2"/>
                  </a:cxn>
                  <a:cxn ang="0">
                    <a:pos x="257" y="1"/>
                  </a:cxn>
                  <a:cxn ang="0">
                    <a:pos x="239" y="0"/>
                  </a:cxn>
                  <a:cxn ang="0">
                    <a:pos x="221" y="0"/>
                  </a:cxn>
                  <a:cxn ang="0">
                    <a:pos x="203" y="0"/>
                  </a:cxn>
                  <a:cxn ang="0">
                    <a:pos x="184" y="0"/>
                  </a:cxn>
                  <a:cxn ang="0">
                    <a:pos x="166" y="1"/>
                  </a:cxn>
                  <a:cxn ang="0">
                    <a:pos x="147" y="1"/>
                  </a:cxn>
                  <a:cxn ang="0">
                    <a:pos x="129" y="2"/>
                  </a:cxn>
                  <a:cxn ang="0">
                    <a:pos x="112" y="3"/>
                  </a:cxn>
                  <a:cxn ang="0">
                    <a:pos x="94" y="4"/>
                  </a:cxn>
                  <a:cxn ang="0">
                    <a:pos x="78" y="4"/>
                  </a:cxn>
                  <a:cxn ang="0">
                    <a:pos x="63" y="5"/>
                  </a:cxn>
                  <a:cxn ang="0">
                    <a:pos x="49" y="6"/>
                  </a:cxn>
                  <a:cxn ang="0">
                    <a:pos x="36" y="7"/>
                  </a:cxn>
                  <a:cxn ang="0">
                    <a:pos x="25" y="8"/>
                  </a:cxn>
                  <a:cxn ang="0">
                    <a:pos x="15" y="8"/>
                  </a:cxn>
                  <a:cxn ang="0">
                    <a:pos x="8" y="10"/>
                  </a:cxn>
                  <a:cxn ang="0">
                    <a:pos x="4" y="10"/>
                  </a:cxn>
                  <a:cxn ang="0">
                    <a:pos x="0" y="10"/>
                  </a:cxn>
                </a:cxnLst>
                <a:rect l="0" t="0" r="r" b="b"/>
                <a:pathLst>
                  <a:path w="372" h="54">
                    <a:moveTo>
                      <a:pt x="0" y="10"/>
                    </a:moveTo>
                    <a:lnTo>
                      <a:pt x="1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5" y="14"/>
                    </a:lnTo>
                    <a:lnTo>
                      <a:pt x="28" y="15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40" y="17"/>
                    </a:lnTo>
                    <a:lnTo>
                      <a:pt x="44" y="18"/>
                    </a:lnTo>
                    <a:lnTo>
                      <a:pt x="48" y="19"/>
                    </a:lnTo>
                    <a:lnTo>
                      <a:pt x="52" y="20"/>
                    </a:lnTo>
                    <a:lnTo>
                      <a:pt x="57" y="21"/>
                    </a:lnTo>
                    <a:lnTo>
                      <a:pt x="62" y="22"/>
                    </a:lnTo>
                    <a:lnTo>
                      <a:pt x="67" y="23"/>
                    </a:lnTo>
                    <a:lnTo>
                      <a:pt x="72" y="24"/>
                    </a:lnTo>
                    <a:lnTo>
                      <a:pt x="77" y="25"/>
                    </a:lnTo>
                    <a:lnTo>
                      <a:pt x="83" y="26"/>
                    </a:lnTo>
                    <a:lnTo>
                      <a:pt x="88" y="27"/>
                    </a:lnTo>
                    <a:lnTo>
                      <a:pt x="93" y="28"/>
                    </a:lnTo>
                    <a:lnTo>
                      <a:pt x="99" y="29"/>
                    </a:lnTo>
                    <a:lnTo>
                      <a:pt x="104" y="30"/>
                    </a:lnTo>
                    <a:lnTo>
                      <a:pt x="111" y="30"/>
                    </a:lnTo>
                    <a:lnTo>
                      <a:pt x="116" y="31"/>
                    </a:lnTo>
                    <a:lnTo>
                      <a:pt x="123" y="32"/>
                    </a:lnTo>
                    <a:lnTo>
                      <a:pt x="127" y="33"/>
                    </a:lnTo>
                    <a:lnTo>
                      <a:pt x="134" y="35"/>
                    </a:lnTo>
                    <a:lnTo>
                      <a:pt x="140" y="35"/>
                    </a:lnTo>
                    <a:lnTo>
                      <a:pt x="146" y="36"/>
                    </a:lnTo>
                    <a:lnTo>
                      <a:pt x="152" y="37"/>
                    </a:lnTo>
                    <a:lnTo>
                      <a:pt x="159" y="39"/>
                    </a:lnTo>
                    <a:lnTo>
                      <a:pt x="164" y="39"/>
                    </a:lnTo>
                    <a:lnTo>
                      <a:pt x="170" y="41"/>
                    </a:lnTo>
                    <a:lnTo>
                      <a:pt x="177" y="42"/>
                    </a:lnTo>
                    <a:lnTo>
                      <a:pt x="182" y="43"/>
                    </a:lnTo>
                    <a:lnTo>
                      <a:pt x="189" y="43"/>
                    </a:lnTo>
                    <a:lnTo>
                      <a:pt x="196" y="45"/>
                    </a:lnTo>
                    <a:lnTo>
                      <a:pt x="201" y="45"/>
                    </a:lnTo>
                    <a:lnTo>
                      <a:pt x="208" y="46"/>
                    </a:lnTo>
                    <a:lnTo>
                      <a:pt x="214" y="47"/>
                    </a:lnTo>
                    <a:lnTo>
                      <a:pt x="219" y="48"/>
                    </a:lnTo>
                    <a:lnTo>
                      <a:pt x="225" y="48"/>
                    </a:lnTo>
                    <a:lnTo>
                      <a:pt x="232" y="49"/>
                    </a:lnTo>
                    <a:lnTo>
                      <a:pt x="238" y="49"/>
                    </a:lnTo>
                    <a:lnTo>
                      <a:pt x="243" y="50"/>
                    </a:lnTo>
                    <a:lnTo>
                      <a:pt x="249" y="50"/>
                    </a:lnTo>
                    <a:lnTo>
                      <a:pt x="255" y="51"/>
                    </a:lnTo>
                    <a:lnTo>
                      <a:pt x="260" y="51"/>
                    </a:lnTo>
                    <a:lnTo>
                      <a:pt x="266" y="52"/>
                    </a:lnTo>
                    <a:lnTo>
                      <a:pt x="271" y="52"/>
                    </a:lnTo>
                    <a:lnTo>
                      <a:pt x="277" y="53"/>
                    </a:lnTo>
                    <a:lnTo>
                      <a:pt x="281" y="53"/>
                    </a:lnTo>
                    <a:lnTo>
                      <a:pt x="287" y="53"/>
                    </a:lnTo>
                    <a:lnTo>
                      <a:pt x="292" y="54"/>
                    </a:lnTo>
                    <a:lnTo>
                      <a:pt x="296" y="54"/>
                    </a:lnTo>
                    <a:lnTo>
                      <a:pt x="301" y="54"/>
                    </a:lnTo>
                    <a:lnTo>
                      <a:pt x="305" y="54"/>
                    </a:lnTo>
                    <a:lnTo>
                      <a:pt x="310" y="54"/>
                    </a:lnTo>
                    <a:lnTo>
                      <a:pt x="314" y="54"/>
                    </a:lnTo>
                    <a:lnTo>
                      <a:pt x="317" y="53"/>
                    </a:lnTo>
                    <a:lnTo>
                      <a:pt x="322" y="53"/>
                    </a:lnTo>
                    <a:lnTo>
                      <a:pt x="325" y="53"/>
                    </a:lnTo>
                    <a:lnTo>
                      <a:pt x="329" y="53"/>
                    </a:lnTo>
                    <a:lnTo>
                      <a:pt x="333" y="52"/>
                    </a:lnTo>
                    <a:lnTo>
                      <a:pt x="335" y="51"/>
                    </a:lnTo>
                    <a:lnTo>
                      <a:pt x="339" y="51"/>
                    </a:lnTo>
                    <a:lnTo>
                      <a:pt x="342" y="50"/>
                    </a:lnTo>
                    <a:lnTo>
                      <a:pt x="345" y="50"/>
                    </a:lnTo>
                    <a:lnTo>
                      <a:pt x="347" y="49"/>
                    </a:lnTo>
                    <a:lnTo>
                      <a:pt x="350" y="49"/>
                    </a:lnTo>
                    <a:lnTo>
                      <a:pt x="353" y="49"/>
                    </a:lnTo>
                    <a:lnTo>
                      <a:pt x="354" y="48"/>
                    </a:lnTo>
                    <a:lnTo>
                      <a:pt x="356" y="47"/>
                    </a:lnTo>
                    <a:lnTo>
                      <a:pt x="358" y="46"/>
                    </a:lnTo>
                    <a:lnTo>
                      <a:pt x="360" y="45"/>
                    </a:lnTo>
                    <a:lnTo>
                      <a:pt x="364" y="43"/>
                    </a:lnTo>
                    <a:lnTo>
                      <a:pt x="367" y="42"/>
                    </a:lnTo>
                    <a:lnTo>
                      <a:pt x="369" y="40"/>
                    </a:lnTo>
                    <a:lnTo>
                      <a:pt x="370" y="38"/>
                    </a:lnTo>
                    <a:lnTo>
                      <a:pt x="372" y="36"/>
                    </a:lnTo>
                    <a:lnTo>
                      <a:pt x="372" y="34"/>
                    </a:lnTo>
                    <a:lnTo>
                      <a:pt x="372" y="31"/>
                    </a:lnTo>
                    <a:lnTo>
                      <a:pt x="371" y="30"/>
                    </a:lnTo>
                    <a:lnTo>
                      <a:pt x="369" y="28"/>
                    </a:lnTo>
                    <a:lnTo>
                      <a:pt x="367" y="25"/>
                    </a:lnTo>
                    <a:lnTo>
                      <a:pt x="364" y="23"/>
                    </a:lnTo>
                    <a:lnTo>
                      <a:pt x="361" y="21"/>
                    </a:lnTo>
                    <a:lnTo>
                      <a:pt x="359" y="20"/>
                    </a:lnTo>
                    <a:lnTo>
                      <a:pt x="357" y="19"/>
                    </a:lnTo>
                    <a:lnTo>
                      <a:pt x="355" y="18"/>
                    </a:lnTo>
                    <a:lnTo>
                      <a:pt x="354" y="17"/>
                    </a:lnTo>
                    <a:lnTo>
                      <a:pt x="351" y="16"/>
                    </a:lnTo>
                    <a:lnTo>
                      <a:pt x="348" y="15"/>
                    </a:lnTo>
                    <a:lnTo>
                      <a:pt x="345" y="13"/>
                    </a:lnTo>
                    <a:lnTo>
                      <a:pt x="343" y="13"/>
                    </a:lnTo>
                    <a:lnTo>
                      <a:pt x="339" y="12"/>
                    </a:lnTo>
                    <a:lnTo>
                      <a:pt x="336" y="11"/>
                    </a:lnTo>
                    <a:lnTo>
                      <a:pt x="334" y="10"/>
                    </a:lnTo>
                    <a:lnTo>
                      <a:pt x="331" y="10"/>
                    </a:lnTo>
                    <a:lnTo>
                      <a:pt x="326" y="9"/>
                    </a:lnTo>
                    <a:lnTo>
                      <a:pt x="323" y="8"/>
                    </a:lnTo>
                    <a:lnTo>
                      <a:pt x="319" y="8"/>
                    </a:lnTo>
                    <a:lnTo>
                      <a:pt x="316" y="7"/>
                    </a:lnTo>
                    <a:lnTo>
                      <a:pt x="311" y="6"/>
                    </a:lnTo>
                    <a:lnTo>
                      <a:pt x="307" y="6"/>
                    </a:lnTo>
                    <a:lnTo>
                      <a:pt x="302" y="5"/>
                    </a:lnTo>
                    <a:lnTo>
                      <a:pt x="298" y="5"/>
                    </a:lnTo>
                    <a:lnTo>
                      <a:pt x="293" y="4"/>
                    </a:lnTo>
                    <a:lnTo>
                      <a:pt x="288" y="3"/>
                    </a:lnTo>
                    <a:lnTo>
                      <a:pt x="283" y="2"/>
                    </a:lnTo>
                    <a:lnTo>
                      <a:pt x="278" y="2"/>
                    </a:lnTo>
                    <a:lnTo>
                      <a:pt x="273" y="2"/>
                    </a:lnTo>
                    <a:lnTo>
                      <a:pt x="267" y="1"/>
                    </a:lnTo>
                    <a:lnTo>
                      <a:pt x="261" y="1"/>
                    </a:lnTo>
                    <a:lnTo>
                      <a:pt x="257" y="1"/>
                    </a:lnTo>
                    <a:lnTo>
                      <a:pt x="250" y="1"/>
                    </a:lnTo>
                    <a:lnTo>
                      <a:pt x="244" y="0"/>
                    </a:lnTo>
                    <a:lnTo>
                      <a:pt x="239" y="0"/>
                    </a:lnTo>
                    <a:lnTo>
                      <a:pt x="234" y="0"/>
                    </a:lnTo>
                    <a:lnTo>
                      <a:pt x="227" y="0"/>
                    </a:lnTo>
                    <a:lnTo>
                      <a:pt x="221" y="0"/>
                    </a:lnTo>
                    <a:lnTo>
                      <a:pt x="215" y="0"/>
                    </a:lnTo>
                    <a:lnTo>
                      <a:pt x="209" y="0"/>
                    </a:lnTo>
                    <a:lnTo>
                      <a:pt x="203" y="0"/>
                    </a:lnTo>
                    <a:lnTo>
                      <a:pt x="197" y="0"/>
                    </a:lnTo>
                    <a:lnTo>
                      <a:pt x="191" y="0"/>
                    </a:lnTo>
                    <a:lnTo>
                      <a:pt x="184" y="0"/>
                    </a:lnTo>
                    <a:lnTo>
                      <a:pt x="179" y="0"/>
                    </a:lnTo>
                    <a:lnTo>
                      <a:pt x="172" y="0"/>
                    </a:lnTo>
                    <a:lnTo>
                      <a:pt x="166" y="1"/>
                    </a:lnTo>
                    <a:lnTo>
                      <a:pt x="160" y="1"/>
                    </a:lnTo>
                    <a:lnTo>
                      <a:pt x="153" y="1"/>
                    </a:lnTo>
                    <a:lnTo>
                      <a:pt x="147" y="1"/>
                    </a:lnTo>
                    <a:lnTo>
                      <a:pt x="142" y="1"/>
                    </a:lnTo>
                    <a:lnTo>
                      <a:pt x="135" y="2"/>
                    </a:lnTo>
                    <a:lnTo>
                      <a:pt x="129" y="2"/>
                    </a:lnTo>
                    <a:lnTo>
                      <a:pt x="123" y="2"/>
                    </a:lnTo>
                    <a:lnTo>
                      <a:pt x="117" y="2"/>
                    </a:lnTo>
                    <a:lnTo>
                      <a:pt x="112" y="3"/>
                    </a:lnTo>
                    <a:lnTo>
                      <a:pt x="105" y="3"/>
                    </a:lnTo>
                    <a:lnTo>
                      <a:pt x="100" y="3"/>
                    </a:lnTo>
                    <a:lnTo>
                      <a:pt x="94" y="4"/>
                    </a:lnTo>
                    <a:lnTo>
                      <a:pt x="88" y="4"/>
                    </a:lnTo>
                    <a:lnTo>
                      <a:pt x="84" y="4"/>
                    </a:lnTo>
                    <a:lnTo>
                      <a:pt x="78" y="4"/>
                    </a:lnTo>
                    <a:lnTo>
                      <a:pt x="73" y="5"/>
                    </a:lnTo>
                    <a:lnTo>
                      <a:pt x="67" y="5"/>
                    </a:lnTo>
                    <a:lnTo>
                      <a:pt x="63" y="5"/>
                    </a:lnTo>
                    <a:lnTo>
                      <a:pt x="58" y="5"/>
                    </a:lnTo>
                    <a:lnTo>
                      <a:pt x="53" y="6"/>
                    </a:lnTo>
                    <a:lnTo>
                      <a:pt x="49" y="6"/>
                    </a:lnTo>
                    <a:lnTo>
                      <a:pt x="45" y="6"/>
                    </a:lnTo>
                    <a:lnTo>
                      <a:pt x="40" y="7"/>
                    </a:lnTo>
                    <a:lnTo>
                      <a:pt x="36" y="7"/>
                    </a:lnTo>
                    <a:lnTo>
                      <a:pt x="32" y="8"/>
                    </a:lnTo>
                    <a:lnTo>
                      <a:pt x="28" y="8"/>
                    </a:lnTo>
                    <a:lnTo>
                      <a:pt x="25" y="8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5" y="8"/>
                    </a:lnTo>
                    <a:lnTo>
                      <a:pt x="13" y="9"/>
                    </a:lnTo>
                    <a:lnTo>
                      <a:pt x="10" y="9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4" name="Freeform 29"/>
              <p:cNvSpPr>
                <a:spLocks/>
              </p:cNvSpPr>
              <p:nvPr/>
            </p:nvSpPr>
            <p:spPr bwMode="auto">
              <a:xfrm>
                <a:off x="1421" y="1091"/>
                <a:ext cx="379" cy="157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0" y="1"/>
                  </a:cxn>
                  <a:cxn ang="0">
                    <a:pos x="26" y="3"/>
                  </a:cxn>
                  <a:cxn ang="0">
                    <a:pos x="36" y="5"/>
                  </a:cxn>
                  <a:cxn ang="0">
                    <a:pos x="47" y="9"/>
                  </a:cxn>
                  <a:cxn ang="0">
                    <a:pos x="59" y="11"/>
                  </a:cxn>
                  <a:cxn ang="0">
                    <a:pos x="74" y="15"/>
                  </a:cxn>
                  <a:cxn ang="0">
                    <a:pos x="89" y="19"/>
                  </a:cxn>
                  <a:cxn ang="0">
                    <a:pos x="106" y="24"/>
                  </a:cxn>
                  <a:cxn ang="0">
                    <a:pos x="123" y="29"/>
                  </a:cxn>
                  <a:cxn ang="0">
                    <a:pos x="141" y="34"/>
                  </a:cxn>
                  <a:cxn ang="0">
                    <a:pos x="160" y="39"/>
                  </a:cxn>
                  <a:cxn ang="0">
                    <a:pos x="179" y="45"/>
                  </a:cxn>
                  <a:cxn ang="0">
                    <a:pos x="198" y="50"/>
                  </a:cxn>
                  <a:cxn ang="0">
                    <a:pos x="217" y="56"/>
                  </a:cxn>
                  <a:cxn ang="0">
                    <a:pos x="236" y="63"/>
                  </a:cxn>
                  <a:cxn ang="0">
                    <a:pos x="254" y="69"/>
                  </a:cxn>
                  <a:cxn ang="0">
                    <a:pos x="271" y="75"/>
                  </a:cxn>
                  <a:cxn ang="0">
                    <a:pos x="288" y="82"/>
                  </a:cxn>
                  <a:cxn ang="0">
                    <a:pos x="304" y="87"/>
                  </a:cxn>
                  <a:cxn ang="0">
                    <a:pos x="318" y="94"/>
                  </a:cxn>
                  <a:cxn ang="0">
                    <a:pos x="330" y="100"/>
                  </a:cxn>
                  <a:cxn ang="0">
                    <a:pos x="342" y="106"/>
                  </a:cxn>
                  <a:cxn ang="0">
                    <a:pos x="351" y="112"/>
                  </a:cxn>
                  <a:cxn ang="0">
                    <a:pos x="360" y="117"/>
                  </a:cxn>
                  <a:cxn ang="0">
                    <a:pos x="367" y="123"/>
                  </a:cxn>
                  <a:cxn ang="0">
                    <a:pos x="374" y="131"/>
                  </a:cxn>
                  <a:cxn ang="0">
                    <a:pos x="379" y="140"/>
                  </a:cxn>
                  <a:cxn ang="0">
                    <a:pos x="378" y="147"/>
                  </a:cxn>
                  <a:cxn ang="0">
                    <a:pos x="371" y="153"/>
                  </a:cxn>
                  <a:cxn ang="0">
                    <a:pos x="365" y="155"/>
                  </a:cxn>
                  <a:cxn ang="0">
                    <a:pos x="358" y="156"/>
                  </a:cxn>
                  <a:cxn ang="0">
                    <a:pos x="350" y="157"/>
                  </a:cxn>
                  <a:cxn ang="0">
                    <a:pos x="341" y="156"/>
                  </a:cxn>
                  <a:cxn ang="0">
                    <a:pos x="330" y="155"/>
                  </a:cxn>
                  <a:cxn ang="0">
                    <a:pos x="319" y="153"/>
                  </a:cxn>
                  <a:cxn ang="0">
                    <a:pos x="307" y="151"/>
                  </a:cxn>
                  <a:cxn ang="0">
                    <a:pos x="293" y="147"/>
                  </a:cxn>
                  <a:cxn ang="0">
                    <a:pos x="278" y="144"/>
                  </a:cxn>
                  <a:cxn ang="0">
                    <a:pos x="262" y="138"/>
                  </a:cxn>
                  <a:cxn ang="0">
                    <a:pos x="246" y="133"/>
                  </a:cxn>
                  <a:cxn ang="0">
                    <a:pos x="229" y="126"/>
                  </a:cxn>
                  <a:cxn ang="0">
                    <a:pos x="211" y="120"/>
                  </a:cxn>
                  <a:cxn ang="0">
                    <a:pos x="193" y="112"/>
                  </a:cxn>
                  <a:cxn ang="0">
                    <a:pos x="175" y="106"/>
                  </a:cxn>
                  <a:cxn ang="0">
                    <a:pos x="157" y="97"/>
                  </a:cxn>
                  <a:cxn ang="0">
                    <a:pos x="139" y="89"/>
                  </a:cxn>
                  <a:cxn ang="0">
                    <a:pos x="121" y="82"/>
                  </a:cxn>
                  <a:cxn ang="0">
                    <a:pos x="105" y="75"/>
                  </a:cxn>
                  <a:cxn ang="0">
                    <a:pos x="88" y="67"/>
                  </a:cxn>
                  <a:cxn ang="0">
                    <a:pos x="73" y="60"/>
                  </a:cxn>
                  <a:cxn ang="0">
                    <a:pos x="59" y="53"/>
                  </a:cxn>
                  <a:cxn ang="0">
                    <a:pos x="45" y="47"/>
                  </a:cxn>
                  <a:cxn ang="0">
                    <a:pos x="33" y="41"/>
                  </a:cxn>
                  <a:cxn ang="0">
                    <a:pos x="22" y="36"/>
                  </a:cxn>
                  <a:cxn ang="0">
                    <a:pos x="14" y="31"/>
                  </a:cxn>
                  <a:cxn ang="0">
                    <a:pos x="7" y="29"/>
                  </a:cxn>
                  <a:cxn ang="0">
                    <a:pos x="0" y="25"/>
                  </a:cxn>
                  <a:cxn ang="0">
                    <a:pos x="13" y="0"/>
                  </a:cxn>
                </a:cxnLst>
                <a:rect l="0" t="0" r="r" b="b"/>
                <a:pathLst>
                  <a:path w="379" h="157">
                    <a:moveTo>
                      <a:pt x="13" y="0"/>
                    </a:moveTo>
                    <a:lnTo>
                      <a:pt x="13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6" y="3"/>
                    </a:lnTo>
                    <a:lnTo>
                      <a:pt x="29" y="3"/>
                    </a:lnTo>
                    <a:lnTo>
                      <a:pt x="32" y="4"/>
                    </a:lnTo>
                    <a:lnTo>
                      <a:pt x="36" y="5"/>
                    </a:lnTo>
                    <a:lnTo>
                      <a:pt x="39" y="6"/>
                    </a:lnTo>
                    <a:lnTo>
                      <a:pt x="42" y="7"/>
                    </a:lnTo>
                    <a:lnTo>
                      <a:pt x="47" y="9"/>
                    </a:lnTo>
                    <a:lnTo>
                      <a:pt x="51" y="10"/>
                    </a:lnTo>
                    <a:lnTo>
                      <a:pt x="55" y="10"/>
                    </a:lnTo>
                    <a:lnTo>
                      <a:pt x="59" y="11"/>
                    </a:lnTo>
                    <a:lnTo>
                      <a:pt x="64" y="12"/>
                    </a:lnTo>
                    <a:lnTo>
                      <a:pt x="68" y="13"/>
                    </a:lnTo>
                    <a:lnTo>
                      <a:pt x="74" y="15"/>
                    </a:lnTo>
                    <a:lnTo>
                      <a:pt x="78" y="16"/>
                    </a:lnTo>
                    <a:lnTo>
                      <a:pt x="84" y="18"/>
                    </a:lnTo>
                    <a:lnTo>
                      <a:pt x="89" y="19"/>
                    </a:lnTo>
                    <a:lnTo>
                      <a:pt x="95" y="21"/>
                    </a:lnTo>
                    <a:lnTo>
                      <a:pt x="99" y="22"/>
                    </a:lnTo>
                    <a:lnTo>
                      <a:pt x="106" y="24"/>
                    </a:lnTo>
                    <a:lnTo>
                      <a:pt x="111" y="26"/>
                    </a:lnTo>
                    <a:lnTo>
                      <a:pt x="117" y="27"/>
                    </a:lnTo>
                    <a:lnTo>
                      <a:pt x="123" y="29"/>
                    </a:lnTo>
                    <a:lnTo>
                      <a:pt x="130" y="30"/>
                    </a:lnTo>
                    <a:lnTo>
                      <a:pt x="136" y="32"/>
                    </a:lnTo>
                    <a:lnTo>
                      <a:pt x="141" y="34"/>
                    </a:lnTo>
                    <a:lnTo>
                      <a:pt x="148" y="35"/>
                    </a:lnTo>
                    <a:lnTo>
                      <a:pt x="155" y="37"/>
                    </a:lnTo>
                    <a:lnTo>
                      <a:pt x="160" y="39"/>
                    </a:lnTo>
                    <a:lnTo>
                      <a:pt x="167" y="41"/>
                    </a:lnTo>
                    <a:lnTo>
                      <a:pt x="173" y="43"/>
                    </a:lnTo>
                    <a:lnTo>
                      <a:pt x="179" y="45"/>
                    </a:lnTo>
                    <a:lnTo>
                      <a:pt x="185" y="47"/>
                    </a:lnTo>
                    <a:lnTo>
                      <a:pt x="192" y="49"/>
                    </a:lnTo>
                    <a:lnTo>
                      <a:pt x="198" y="50"/>
                    </a:lnTo>
                    <a:lnTo>
                      <a:pt x="205" y="52"/>
                    </a:lnTo>
                    <a:lnTo>
                      <a:pt x="211" y="54"/>
                    </a:lnTo>
                    <a:lnTo>
                      <a:pt x="217" y="56"/>
                    </a:lnTo>
                    <a:lnTo>
                      <a:pt x="224" y="59"/>
                    </a:lnTo>
                    <a:lnTo>
                      <a:pt x="230" y="61"/>
                    </a:lnTo>
                    <a:lnTo>
                      <a:pt x="236" y="63"/>
                    </a:lnTo>
                    <a:lnTo>
                      <a:pt x="242" y="65"/>
                    </a:lnTo>
                    <a:lnTo>
                      <a:pt x="248" y="67"/>
                    </a:lnTo>
                    <a:lnTo>
                      <a:pt x="254" y="69"/>
                    </a:lnTo>
                    <a:lnTo>
                      <a:pt x="260" y="71"/>
                    </a:lnTo>
                    <a:lnTo>
                      <a:pt x="266" y="73"/>
                    </a:lnTo>
                    <a:lnTo>
                      <a:pt x="271" y="75"/>
                    </a:lnTo>
                    <a:lnTo>
                      <a:pt x="277" y="78"/>
                    </a:lnTo>
                    <a:lnTo>
                      <a:pt x="283" y="79"/>
                    </a:lnTo>
                    <a:lnTo>
                      <a:pt x="288" y="82"/>
                    </a:lnTo>
                    <a:lnTo>
                      <a:pt x="293" y="84"/>
                    </a:lnTo>
                    <a:lnTo>
                      <a:pt x="299" y="86"/>
                    </a:lnTo>
                    <a:lnTo>
                      <a:pt x="304" y="87"/>
                    </a:lnTo>
                    <a:lnTo>
                      <a:pt x="309" y="90"/>
                    </a:lnTo>
                    <a:lnTo>
                      <a:pt x="313" y="92"/>
                    </a:lnTo>
                    <a:lnTo>
                      <a:pt x="318" y="94"/>
                    </a:lnTo>
                    <a:lnTo>
                      <a:pt x="322" y="96"/>
                    </a:lnTo>
                    <a:lnTo>
                      <a:pt x="327" y="98"/>
                    </a:lnTo>
                    <a:lnTo>
                      <a:pt x="330" y="100"/>
                    </a:lnTo>
                    <a:lnTo>
                      <a:pt x="334" y="102"/>
                    </a:lnTo>
                    <a:lnTo>
                      <a:pt x="338" y="104"/>
                    </a:lnTo>
                    <a:lnTo>
                      <a:pt x="342" y="106"/>
                    </a:lnTo>
                    <a:lnTo>
                      <a:pt x="345" y="107"/>
                    </a:lnTo>
                    <a:lnTo>
                      <a:pt x="348" y="110"/>
                    </a:lnTo>
                    <a:lnTo>
                      <a:pt x="351" y="112"/>
                    </a:lnTo>
                    <a:lnTo>
                      <a:pt x="354" y="113"/>
                    </a:lnTo>
                    <a:lnTo>
                      <a:pt x="357" y="115"/>
                    </a:lnTo>
                    <a:lnTo>
                      <a:pt x="360" y="117"/>
                    </a:lnTo>
                    <a:lnTo>
                      <a:pt x="362" y="119"/>
                    </a:lnTo>
                    <a:lnTo>
                      <a:pt x="364" y="121"/>
                    </a:lnTo>
                    <a:lnTo>
                      <a:pt x="367" y="123"/>
                    </a:lnTo>
                    <a:lnTo>
                      <a:pt x="368" y="125"/>
                    </a:lnTo>
                    <a:lnTo>
                      <a:pt x="371" y="128"/>
                    </a:lnTo>
                    <a:lnTo>
                      <a:pt x="374" y="131"/>
                    </a:lnTo>
                    <a:lnTo>
                      <a:pt x="376" y="134"/>
                    </a:lnTo>
                    <a:lnTo>
                      <a:pt x="378" y="137"/>
                    </a:lnTo>
                    <a:lnTo>
                      <a:pt x="379" y="140"/>
                    </a:lnTo>
                    <a:lnTo>
                      <a:pt x="379" y="143"/>
                    </a:lnTo>
                    <a:lnTo>
                      <a:pt x="379" y="146"/>
                    </a:lnTo>
                    <a:lnTo>
                      <a:pt x="378" y="147"/>
                    </a:lnTo>
                    <a:lnTo>
                      <a:pt x="376" y="149"/>
                    </a:lnTo>
                    <a:lnTo>
                      <a:pt x="374" y="151"/>
                    </a:lnTo>
                    <a:lnTo>
                      <a:pt x="371" y="153"/>
                    </a:lnTo>
                    <a:lnTo>
                      <a:pt x="368" y="154"/>
                    </a:lnTo>
                    <a:lnTo>
                      <a:pt x="367" y="154"/>
                    </a:lnTo>
                    <a:lnTo>
                      <a:pt x="365" y="155"/>
                    </a:lnTo>
                    <a:lnTo>
                      <a:pt x="363" y="155"/>
                    </a:lnTo>
                    <a:lnTo>
                      <a:pt x="360" y="156"/>
                    </a:lnTo>
                    <a:lnTo>
                      <a:pt x="358" y="156"/>
                    </a:lnTo>
                    <a:lnTo>
                      <a:pt x="355" y="156"/>
                    </a:lnTo>
                    <a:lnTo>
                      <a:pt x="352" y="156"/>
                    </a:lnTo>
                    <a:lnTo>
                      <a:pt x="350" y="157"/>
                    </a:lnTo>
                    <a:lnTo>
                      <a:pt x="348" y="156"/>
                    </a:lnTo>
                    <a:lnTo>
                      <a:pt x="344" y="156"/>
                    </a:lnTo>
                    <a:lnTo>
                      <a:pt x="341" y="156"/>
                    </a:lnTo>
                    <a:lnTo>
                      <a:pt x="338" y="156"/>
                    </a:lnTo>
                    <a:lnTo>
                      <a:pt x="334" y="155"/>
                    </a:lnTo>
                    <a:lnTo>
                      <a:pt x="330" y="155"/>
                    </a:lnTo>
                    <a:lnTo>
                      <a:pt x="327" y="154"/>
                    </a:lnTo>
                    <a:lnTo>
                      <a:pt x="323" y="154"/>
                    </a:lnTo>
                    <a:lnTo>
                      <a:pt x="319" y="153"/>
                    </a:lnTo>
                    <a:lnTo>
                      <a:pt x="315" y="153"/>
                    </a:lnTo>
                    <a:lnTo>
                      <a:pt x="310" y="151"/>
                    </a:lnTo>
                    <a:lnTo>
                      <a:pt x="307" y="151"/>
                    </a:lnTo>
                    <a:lnTo>
                      <a:pt x="302" y="150"/>
                    </a:lnTo>
                    <a:lnTo>
                      <a:pt x="298" y="148"/>
                    </a:lnTo>
                    <a:lnTo>
                      <a:pt x="293" y="147"/>
                    </a:lnTo>
                    <a:lnTo>
                      <a:pt x="289" y="146"/>
                    </a:lnTo>
                    <a:lnTo>
                      <a:pt x="283" y="145"/>
                    </a:lnTo>
                    <a:lnTo>
                      <a:pt x="278" y="144"/>
                    </a:lnTo>
                    <a:lnTo>
                      <a:pt x="272" y="142"/>
                    </a:lnTo>
                    <a:lnTo>
                      <a:pt x="268" y="140"/>
                    </a:lnTo>
                    <a:lnTo>
                      <a:pt x="262" y="138"/>
                    </a:lnTo>
                    <a:lnTo>
                      <a:pt x="257" y="136"/>
                    </a:lnTo>
                    <a:lnTo>
                      <a:pt x="251" y="134"/>
                    </a:lnTo>
                    <a:lnTo>
                      <a:pt x="246" y="133"/>
                    </a:lnTo>
                    <a:lnTo>
                      <a:pt x="240" y="130"/>
                    </a:lnTo>
                    <a:lnTo>
                      <a:pt x="234" y="128"/>
                    </a:lnTo>
                    <a:lnTo>
                      <a:pt x="229" y="126"/>
                    </a:lnTo>
                    <a:lnTo>
                      <a:pt x="223" y="125"/>
                    </a:lnTo>
                    <a:lnTo>
                      <a:pt x="216" y="122"/>
                    </a:lnTo>
                    <a:lnTo>
                      <a:pt x="211" y="120"/>
                    </a:lnTo>
                    <a:lnTo>
                      <a:pt x="205" y="117"/>
                    </a:lnTo>
                    <a:lnTo>
                      <a:pt x="199" y="115"/>
                    </a:lnTo>
                    <a:lnTo>
                      <a:pt x="193" y="112"/>
                    </a:lnTo>
                    <a:lnTo>
                      <a:pt x="187" y="110"/>
                    </a:lnTo>
                    <a:lnTo>
                      <a:pt x="181" y="107"/>
                    </a:lnTo>
                    <a:lnTo>
                      <a:pt x="175" y="106"/>
                    </a:lnTo>
                    <a:lnTo>
                      <a:pt x="169" y="103"/>
                    </a:lnTo>
                    <a:lnTo>
                      <a:pt x="163" y="100"/>
                    </a:lnTo>
                    <a:lnTo>
                      <a:pt x="157" y="97"/>
                    </a:lnTo>
                    <a:lnTo>
                      <a:pt x="152" y="95"/>
                    </a:lnTo>
                    <a:lnTo>
                      <a:pt x="145" y="92"/>
                    </a:lnTo>
                    <a:lnTo>
                      <a:pt x="139" y="89"/>
                    </a:lnTo>
                    <a:lnTo>
                      <a:pt x="134" y="87"/>
                    </a:lnTo>
                    <a:lnTo>
                      <a:pt x="127" y="85"/>
                    </a:lnTo>
                    <a:lnTo>
                      <a:pt x="121" y="82"/>
                    </a:lnTo>
                    <a:lnTo>
                      <a:pt x="116" y="80"/>
                    </a:lnTo>
                    <a:lnTo>
                      <a:pt x="111" y="77"/>
                    </a:lnTo>
                    <a:lnTo>
                      <a:pt x="105" y="75"/>
                    </a:lnTo>
                    <a:lnTo>
                      <a:pt x="99" y="72"/>
                    </a:lnTo>
                    <a:lnTo>
                      <a:pt x="94" y="69"/>
                    </a:lnTo>
                    <a:lnTo>
                      <a:pt x="88" y="67"/>
                    </a:lnTo>
                    <a:lnTo>
                      <a:pt x="83" y="65"/>
                    </a:lnTo>
                    <a:lnTo>
                      <a:pt x="78" y="62"/>
                    </a:lnTo>
                    <a:lnTo>
                      <a:pt x="73" y="60"/>
                    </a:lnTo>
                    <a:lnTo>
                      <a:pt x="68" y="58"/>
                    </a:lnTo>
                    <a:lnTo>
                      <a:pt x="63" y="55"/>
                    </a:lnTo>
                    <a:lnTo>
                      <a:pt x="59" y="53"/>
                    </a:lnTo>
                    <a:lnTo>
                      <a:pt x="54" y="51"/>
                    </a:lnTo>
                    <a:lnTo>
                      <a:pt x="49" y="49"/>
                    </a:lnTo>
                    <a:lnTo>
                      <a:pt x="45" y="47"/>
                    </a:lnTo>
                    <a:lnTo>
                      <a:pt x="41" y="45"/>
                    </a:lnTo>
                    <a:lnTo>
                      <a:pt x="37" y="43"/>
                    </a:lnTo>
                    <a:lnTo>
                      <a:pt x="33" y="41"/>
                    </a:lnTo>
                    <a:lnTo>
                      <a:pt x="30" y="40"/>
                    </a:lnTo>
                    <a:lnTo>
                      <a:pt x="26" y="37"/>
                    </a:lnTo>
                    <a:lnTo>
                      <a:pt x="22" y="36"/>
                    </a:lnTo>
                    <a:lnTo>
                      <a:pt x="20" y="34"/>
                    </a:lnTo>
                    <a:lnTo>
                      <a:pt x="17" y="33"/>
                    </a:lnTo>
                    <a:lnTo>
                      <a:pt x="14" y="31"/>
                    </a:lnTo>
                    <a:lnTo>
                      <a:pt x="12" y="30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3" y="27"/>
                    </a:lnTo>
                    <a:lnTo>
                      <a:pt x="1" y="26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5" name="Freeform 30"/>
              <p:cNvSpPr>
                <a:spLocks/>
              </p:cNvSpPr>
              <p:nvPr/>
            </p:nvSpPr>
            <p:spPr bwMode="auto">
              <a:xfrm>
                <a:off x="1430" y="1044"/>
                <a:ext cx="363" cy="67"/>
              </a:xfrm>
              <a:custGeom>
                <a:avLst/>
                <a:gdLst/>
                <a:ahLst/>
                <a:cxnLst>
                  <a:cxn ang="0">
                    <a:pos x="18" y="41"/>
                  </a:cxn>
                  <a:cxn ang="0">
                    <a:pos x="26" y="39"/>
                  </a:cxn>
                  <a:cxn ang="0">
                    <a:pos x="33" y="37"/>
                  </a:cxn>
                  <a:cxn ang="0">
                    <a:pos x="42" y="36"/>
                  </a:cxn>
                  <a:cxn ang="0">
                    <a:pos x="52" y="34"/>
                  </a:cxn>
                  <a:cxn ang="0">
                    <a:pos x="64" y="32"/>
                  </a:cxn>
                  <a:cxn ang="0">
                    <a:pos x="76" y="29"/>
                  </a:cxn>
                  <a:cxn ang="0">
                    <a:pos x="90" y="26"/>
                  </a:cxn>
                  <a:cxn ang="0">
                    <a:pos x="105" y="24"/>
                  </a:cxn>
                  <a:cxn ang="0">
                    <a:pos x="121" y="21"/>
                  </a:cxn>
                  <a:cxn ang="0">
                    <a:pos x="136" y="18"/>
                  </a:cxn>
                  <a:cxn ang="0">
                    <a:pos x="152" y="16"/>
                  </a:cxn>
                  <a:cxn ang="0">
                    <a:pos x="169" y="13"/>
                  </a:cxn>
                  <a:cxn ang="0">
                    <a:pos x="186" y="10"/>
                  </a:cxn>
                  <a:cxn ang="0">
                    <a:pos x="204" y="9"/>
                  </a:cxn>
                  <a:cxn ang="0">
                    <a:pos x="220" y="6"/>
                  </a:cxn>
                  <a:cxn ang="0">
                    <a:pos x="236" y="4"/>
                  </a:cxn>
                  <a:cxn ang="0">
                    <a:pos x="252" y="3"/>
                  </a:cxn>
                  <a:cxn ang="0">
                    <a:pos x="266" y="1"/>
                  </a:cxn>
                  <a:cxn ang="0">
                    <a:pos x="281" y="1"/>
                  </a:cxn>
                  <a:cxn ang="0">
                    <a:pos x="294" y="0"/>
                  </a:cxn>
                  <a:cxn ang="0">
                    <a:pos x="306" y="0"/>
                  </a:cxn>
                  <a:cxn ang="0">
                    <a:pos x="317" y="0"/>
                  </a:cxn>
                  <a:cxn ang="0">
                    <a:pos x="327" y="1"/>
                  </a:cxn>
                  <a:cxn ang="0">
                    <a:pos x="335" y="3"/>
                  </a:cxn>
                  <a:cxn ang="0">
                    <a:pos x="342" y="4"/>
                  </a:cxn>
                  <a:cxn ang="0">
                    <a:pos x="349" y="6"/>
                  </a:cxn>
                  <a:cxn ang="0">
                    <a:pos x="355" y="7"/>
                  </a:cxn>
                  <a:cxn ang="0">
                    <a:pos x="360" y="12"/>
                  </a:cxn>
                  <a:cxn ang="0">
                    <a:pos x="363" y="18"/>
                  </a:cxn>
                  <a:cxn ang="0">
                    <a:pos x="357" y="26"/>
                  </a:cxn>
                  <a:cxn ang="0">
                    <a:pos x="348" y="32"/>
                  </a:cxn>
                  <a:cxn ang="0">
                    <a:pos x="340" y="35"/>
                  </a:cxn>
                  <a:cxn ang="0">
                    <a:pos x="332" y="37"/>
                  </a:cxn>
                  <a:cxn ang="0">
                    <a:pos x="322" y="40"/>
                  </a:cxn>
                  <a:cxn ang="0">
                    <a:pos x="311" y="42"/>
                  </a:cxn>
                  <a:cxn ang="0">
                    <a:pos x="299" y="46"/>
                  </a:cxn>
                  <a:cxn ang="0">
                    <a:pos x="284" y="47"/>
                  </a:cxn>
                  <a:cxn ang="0">
                    <a:pos x="269" y="50"/>
                  </a:cxn>
                  <a:cxn ang="0">
                    <a:pos x="252" y="52"/>
                  </a:cxn>
                  <a:cxn ang="0">
                    <a:pos x="236" y="54"/>
                  </a:cxn>
                  <a:cxn ang="0">
                    <a:pos x="217" y="56"/>
                  </a:cxn>
                  <a:cxn ang="0">
                    <a:pos x="199" y="57"/>
                  </a:cxn>
                  <a:cxn ang="0">
                    <a:pos x="181" y="57"/>
                  </a:cxn>
                  <a:cxn ang="0">
                    <a:pos x="162" y="59"/>
                  </a:cxn>
                  <a:cxn ang="0">
                    <a:pos x="144" y="59"/>
                  </a:cxn>
                  <a:cxn ang="0">
                    <a:pos x="126" y="61"/>
                  </a:cxn>
                  <a:cxn ang="0">
                    <a:pos x="108" y="62"/>
                  </a:cxn>
                  <a:cxn ang="0">
                    <a:pos x="90" y="63"/>
                  </a:cxn>
                  <a:cxn ang="0">
                    <a:pos x="73" y="64"/>
                  </a:cxn>
                  <a:cxn ang="0">
                    <a:pos x="59" y="64"/>
                  </a:cxn>
                  <a:cxn ang="0">
                    <a:pos x="45" y="65"/>
                  </a:cxn>
                  <a:cxn ang="0">
                    <a:pos x="32" y="65"/>
                  </a:cxn>
                  <a:cxn ang="0">
                    <a:pos x="22" y="65"/>
                  </a:cxn>
                  <a:cxn ang="0">
                    <a:pos x="13" y="66"/>
                  </a:cxn>
                  <a:cxn ang="0">
                    <a:pos x="6" y="66"/>
                  </a:cxn>
                  <a:cxn ang="0">
                    <a:pos x="2" y="66"/>
                  </a:cxn>
                  <a:cxn ang="0">
                    <a:pos x="17" y="41"/>
                  </a:cxn>
                </a:cxnLst>
                <a:rect l="0" t="0" r="r" b="b"/>
                <a:pathLst>
                  <a:path w="363" h="67">
                    <a:moveTo>
                      <a:pt x="17" y="41"/>
                    </a:moveTo>
                    <a:lnTo>
                      <a:pt x="17" y="41"/>
                    </a:lnTo>
                    <a:lnTo>
                      <a:pt x="18" y="41"/>
                    </a:lnTo>
                    <a:lnTo>
                      <a:pt x="21" y="40"/>
                    </a:lnTo>
                    <a:lnTo>
                      <a:pt x="24" y="40"/>
                    </a:lnTo>
                    <a:lnTo>
                      <a:pt x="26" y="39"/>
                    </a:lnTo>
                    <a:lnTo>
                      <a:pt x="29" y="38"/>
                    </a:lnTo>
                    <a:lnTo>
                      <a:pt x="31" y="38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8" y="37"/>
                    </a:lnTo>
                    <a:lnTo>
                      <a:pt x="42" y="36"/>
                    </a:lnTo>
                    <a:lnTo>
                      <a:pt x="46" y="36"/>
                    </a:lnTo>
                    <a:lnTo>
                      <a:pt x="49" y="35"/>
                    </a:lnTo>
                    <a:lnTo>
                      <a:pt x="52" y="34"/>
                    </a:lnTo>
                    <a:lnTo>
                      <a:pt x="55" y="33"/>
                    </a:lnTo>
                    <a:lnTo>
                      <a:pt x="60" y="33"/>
                    </a:lnTo>
                    <a:lnTo>
                      <a:pt x="64" y="32"/>
                    </a:lnTo>
                    <a:lnTo>
                      <a:pt x="68" y="31"/>
                    </a:lnTo>
                    <a:lnTo>
                      <a:pt x="72" y="30"/>
                    </a:lnTo>
                    <a:lnTo>
                      <a:pt x="76" y="29"/>
                    </a:lnTo>
                    <a:lnTo>
                      <a:pt x="81" y="28"/>
                    </a:lnTo>
                    <a:lnTo>
                      <a:pt x="86" y="27"/>
                    </a:lnTo>
                    <a:lnTo>
                      <a:pt x="90" y="26"/>
                    </a:lnTo>
                    <a:lnTo>
                      <a:pt x="95" y="26"/>
                    </a:lnTo>
                    <a:lnTo>
                      <a:pt x="100" y="24"/>
                    </a:lnTo>
                    <a:lnTo>
                      <a:pt x="105" y="24"/>
                    </a:lnTo>
                    <a:lnTo>
                      <a:pt x="110" y="23"/>
                    </a:lnTo>
                    <a:lnTo>
                      <a:pt x="116" y="22"/>
                    </a:lnTo>
                    <a:lnTo>
                      <a:pt x="121" y="21"/>
                    </a:lnTo>
                    <a:lnTo>
                      <a:pt x="126" y="20"/>
                    </a:lnTo>
                    <a:lnTo>
                      <a:pt x="131" y="19"/>
                    </a:lnTo>
                    <a:lnTo>
                      <a:pt x="136" y="18"/>
                    </a:lnTo>
                    <a:lnTo>
                      <a:pt x="142" y="18"/>
                    </a:lnTo>
                    <a:lnTo>
                      <a:pt x="147" y="17"/>
                    </a:lnTo>
                    <a:lnTo>
                      <a:pt x="152" y="16"/>
                    </a:lnTo>
                    <a:lnTo>
                      <a:pt x="158" y="15"/>
                    </a:lnTo>
                    <a:lnTo>
                      <a:pt x="164" y="14"/>
                    </a:lnTo>
                    <a:lnTo>
                      <a:pt x="169" y="13"/>
                    </a:lnTo>
                    <a:lnTo>
                      <a:pt x="175" y="12"/>
                    </a:lnTo>
                    <a:lnTo>
                      <a:pt x="181" y="12"/>
                    </a:lnTo>
                    <a:lnTo>
                      <a:pt x="186" y="10"/>
                    </a:lnTo>
                    <a:lnTo>
                      <a:pt x="192" y="10"/>
                    </a:lnTo>
                    <a:lnTo>
                      <a:pt x="197" y="9"/>
                    </a:lnTo>
                    <a:lnTo>
                      <a:pt x="204" y="9"/>
                    </a:lnTo>
                    <a:lnTo>
                      <a:pt x="208" y="7"/>
                    </a:lnTo>
                    <a:lnTo>
                      <a:pt x="214" y="7"/>
                    </a:lnTo>
                    <a:lnTo>
                      <a:pt x="220" y="6"/>
                    </a:lnTo>
                    <a:lnTo>
                      <a:pt x="225" y="5"/>
                    </a:lnTo>
                    <a:lnTo>
                      <a:pt x="231" y="5"/>
                    </a:lnTo>
                    <a:lnTo>
                      <a:pt x="236" y="4"/>
                    </a:lnTo>
                    <a:lnTo>
                      <a:pt x="242" y="3"/>
                    </a:lnTo>
                    <a:lnTo>
                      <a:pt x="246" y="3"/>
                    </a:lnTo>
                    <a:lnTo>
                      <a:pt x="252" y="3"/>
                    </a:lnTo>
                    <a:lnTo>
                      <a:pt x="257" y="2"/>
                    </a:lnTo>
                    <a:lnTo>
                      <a:pt x="262" y="1"/>
                    </a:lnTo>
                    <a:lnTo>
                      <a:pt x="266" y="1"/>
                    </a:lnTo>
                    <a:lnTo>
                      <a:pt x="271" y="1"/>
                    </a:lnTo>
                    <a:lnTo>
                      <a:pt x="276" y="1"/>
                    </a:lnTo>
                    <a:lnTo>
                      <a:pt x="281" y="1"/>
                    </a:lnTo>
                    <a:lnTo>
                      <a:pt x="286" y="1"/>
                    </a:lnTo>
                    <a:lnTo>
                      <a:pt x="290" y="0"/>
                    </a:lnTo>
                    <a:lnTo>
                      <a:pt x="294" y="0"/>
                    </a:lnTo>
                    <a:lnTo>
                      <a:pt x="298" y="0"/>
                    </a:lnTo>
                    <a:lnTo>
                      <a:pt x="302" y="0"/>
                    </a:lnTo>
                    <a:lnTo>
                      <a:pt x="306" y="0"/>
                    </a:lnTo>
                    <a:lnTo>
                      <a:pt x="310" y="0"/>
                    </a:lnTo>
                    <a:lnTo>
                      <a:pt x="313" y="0"/>
                    </a:lnTo>
                    <a:lnTo>
                      <a:pt x="317" y="0"/>
                    </a:lnTo>
                    <a:lnTo>
                      <a:pt x="320" y="0"/>
                    </a:lnTo>
                    <a:lnTo>
                      <a:pt x="323" y="1"/>
                    </a:lnTo>
                    <a:lnTo>
                      <a:pt x="327" y="1"/>
                    </a:lnTo>
                    <a:lnTo>
                      <a:pt x="330" y="1"/>
                    </a:lnTo>
                    <a:lnTo>
                      <a:pt x="332" y="2"/>
                    </a:lnTo>
                    <a:lnTo>
                      <a:pt x="335" y="3"/>
                    </a:lnTo>
                    <a:lnTo>
                      <a:pt x="338" y="3"/>
                    </a:lnTo>
                    <a:lnTo>
                      <a:pt x="340" y="4"/>
                    </a:lnTo>
                    <a:lnTo>
                      <a:pt x="342" y="4"/>
                    </a:lnTo>
                    <a:lnTo>
                      <a:pt x="345" y="5"/>
                    </a:lnTo>
                    <a:lnTo>
                      <a:pt x="347" y="5"/>
                    </a:lnTo>
                    <a:lnTo>
                      <a:pt x="349" y="6"/>
                    </a:lnTo>
                    <a:lnTo>
                      <a:pt x="351" y="6"/>
                    </a:lnTo>
                    <a:lnTo>
                      <a:pt x="353" y="7"/>
                    </a:lnTo>
                    <a:lnTo>
                      <a:pt x="355" y="7"/>
                    </a:lnTo>
                    <a:lnTo>
                      <a:pt x="357" y="9"/>
                    </a:lnTo>
                    <a:lnTo>
                      <a:pt x="358" y="10"/>
                    </a:lnTo>
                    <a:lnTo>
                      <a:pt x="360" y="12"/>
                    </a:lnTo>
                    <a:lnTo>
                      <a:pt x="362" y="13"/>
                    </a:lnTo>
                    <a:lnTo>
                      <a:pt x="363" y="16"/>
                    </a:lnTo>
                    <a:lnTo>
                      <a:pt x="363" y="18"/>
                    </a:lnTo>
                    <a:lnTo>
                      <a:pt x="361" y="22"/>
                    </a:lnTo>
                    <a:lnTo>
                      <a:pt x="359" y="24"/>
                    </a:lnTo>
                    <a:lnTo>
                      <a:pt x="357" y="26"/>
                    </a:lnTo>
                    <a:lnTo>
                      <a:pt x="354" y="29"/>
                    </a:lnTo>
                    <a:lnTo>
                      <a:pt x="350" y="31"/>
                    </a:lnTo>
                    <a:lnTo>
                      <a:pt x="348" y="32"/>
                    </a:lnTo>
                    <a:lnTo>
                      <a:pt x="345" y="33"/>
                    </a:lnTo>
                    <a:lnTo>
                      <a:pt x="343" y="34"/>
                    </a:lnTo>
                    <a:lnTo>
                      <a:pt x="340" y="35"/>
                    </a:lnTo>
                    <a:lnTo>
                      <a:pt x="338" y="36"/>
                    </a:lnTo>
                    <a:lnTo>
                      <a:pt x="335" y="37"/>
                    </a:lnTo>
                    <a:lnTo>
                      <a:pt x="332" y="37"/>
                    </a:lnTo>
                    <a:lnTo>
                      <a:pt x="329" y="38"/>
                    </a:lnTo>
                    <a:lnTo>
                      <a:pt x="325" y="39"/>
                    </a:lnTo>
                    <a:lnTo>
                      <a:pt x="322" y="40"/>
                    </a:lnTo>
                    <a:lnTo>
                      <a:pt x="319" y="41"/>
                    </a:lnTo>
                    <a:lnTo>
                      <a:pt x="316" y="42"/>
                    </a:lnTo>
                    <a:lnTo>
                      <a:pt x="311" y="42"/>
                    </a:lnTo>
                    <a:lnTo>
                      <a:pt x="307" y="44"/>
                    </a:lnTo>
                    <a:lnTo>
                      <a:pt x="302" y="44"/>
                    </a:lnTo>
                    <a:lnTo>
                      <a:pt x="299" y="46"/>
                    </a:lnTo>
                    <a:lnTo>
                      <a:pt x="294" y="46"/>
                    </a:lnTo>
                    <a:lnTo>
                      <a:pt x="289" y="47"/>
                    </a:lnTo>
                    <a:lnTo>
                      <a:pt x="284" y="47"/>
                    </a:lnTo>
                    <a:lnTo>
                      <a:pt x="280" y="49"/>
                    </a:lnTo>
                    <a:lnTo>
                      <a:pt x="274" y="49"/>
                    </a:lnTo>
                    <a:lnTo>
                      <a:pt x="269" y="50"/>
                    </a:lnTo>
                    <a:lnTo>
                      <a:pt x="263" y="50"/>
                    </a:lnTo>
                    <a:lnTo>
                      <a:pt x="259" y="51"/>
                    </a:lnTo>
                    <a:lnTo>
                      <a:pt x="252" y="52"/>
                    </a:lnTo>
                    <a:lnTo>
                      <a:pt x="246" y="53"/>
                    </a:lnTo>
                    <a:lnTo>
                      <a:pt x="241" y="53"/>
                    </a:lnTo>
                    <a:lnTo>
                      <a:pt x="236" y="54"/>
                    </a:lnTo>
                    <a:lnTo>
                      <a:pt x="229" y="54"/>
                    </a:lnTo>
                    <a:lnTo>
                      <a:pt x="223" y="55"/>
                    </a:lnTo>
                    <a:lnTo>
                      <a:pt x="217" y="56"/>
                    </a:lnTo>
                    <a:lnTo>
                      <a:pt x="211" y="56"/>
                    </a:lnTo>
                    <a:lnTo>
                      <a:pt x="205" y="56"/>
                    </a:lnTo>
                    <a:lnTo>
                      <a:pt x="199" y="57"/>
                    </a:lnTo>
                    <a:lnTo>
                      <a:pt x="193" y="57"/>
                    </a:lnTo>
                    <a:lnTo>
                      <a:pt x="186" y="57"/>
                    </a:lnTo>
                    <a:lnTo>
                      <a:pt x="181" y="57"/>
                    </a:lnTo>
                    <a:lnTo>
                      <a:pt x="174" y="58"/>
                    </a:lnTo>
                    <a:lnTo>
                      <a:pt x="167" y="58"/>
                    </a:lnTo>
                    <a:lnTo>
                      <a:pt x="162" y="59"/>
                    </a:lnTo>
                    <a:lnTo>
                      <a:pt x="155" y="59"/>
                    </a:lnTo>
                    <a:lnTo>
                      <a:pt x="149" y="59"/>
                    </a:lnTo>
                    <a:lnTo>
                      <a:pt x="144" y="59"/>
                    </a:lnTo>
                    <a:lnTo>
                      <a:pt x="137" y="60"/>
                    </a:lnTo>
                    <a:lnTo>
                      <a:pt x="131" y="61"/>
                    </a:lnTo>
                    <a:lnTo>
                      <a:pt x="126" y="61"/>
                    </a:lnTo>
                    <a:lnTo>
                      <a:pt x="119" y="61"/>
                    </a:lnTo>
                    <a:lnTo>
                      <a:pt x="113" y="62"/>
                    </a:lnTo>
                    <a:lnTo>
                      <a:pt x="108" y="62"/>
                    </a:lnTo>
                    <a:lnTo>
                      <a:pt x="102" y="62"/>
                    </a:lnTo>
                    <a:lnTo>
                      <a:pt x="95" y="62"/>
                    </a:lnTo>
                    <a:lnTo>
                      <a:pt x="90" y="63"/>
                    </a:lnTo>
                    <a:lnTo>
                      <a:pt x="85" y="63"/>
                    </a:lnTo>
                    <a:lnTo>
                      <a:pt x="79" y="63"/>
                    </a:lnTo>
                    <a:lnTo>
                      <a:pt x="73" y="64"/>
                    </a:lnTo>
                    <a:lnTo>
                      <a:pt x="69" y="64"/>
                    </a:lnTo>
                    <a:lnTo>
                      <a:pt x="64" y="64"/>
                    </a:lnTo>
                    <a:lnTo>
                      <a:pt x="59" y="64"/>
                    </a:lnTo>
                    <a:lnTo>
                      <a:pt x="54" y="64"/>
                    </a:lnTo>
                    <a:lnTo>
                      <a:pt x="50" y="65"/>
                    </a:lnTo>
                    <a:lnTo>
                      <a:pt x="45" y="65"/>
                    </a:lnTo>
                    <a:lnTo>
                      <a:pt x="41" y="65"/>
                    </a:lnTo>
                    <a:lnTo>
                      <a:pt x="36" y="65"/>
                    </a:lnTo>
                    <a:lnTo>
                      <a:pt x="32" y="65"/>
                    </a:lnTo>
                    <a:lnTo>
                      <a:pt x="29" y="65"/>
                    </a:lnTo>
                    <a:lnTo>
                      <a:pt x="25" y="65"/>
                    </a:lnTo>
                    <a:lnTo>
                      <a:pt x="22" y="65"/>
                    </a:lnTo>
                    <a:lnTo>
                      <a:pt x="18" y="66"/>
                    </a:lnTo>
                    <a:lnTo>
                      <a:pt x="15" y="66"/>
                    </a:lnTo>
                    <a:lnTo>
                      <a:pt x="13" y="66"/>
                    </a:lnTo>
                    <a:lnTo>
                      <a:pt x="11" y="66"/>
                    </a:lnTo>
                    <a:lnTo>
                      <a:pt x="9" y="66"/>
                    </a:lnTo>
                    <a:lnTo>
                      <a:pt x="6" y="66"/>
                    </a:lnTo>
                    <a:lnTo>
                      <a:pt x="5" y="66"/>
                    </a:lnTo>
                    <a:lnTo>
                      <a:pt x="3" y="66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17" y="41"/>
                    </a:lnTo>
                    <a:lnTo>
                      <a:pt x="17" y="41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6" name="Freeform 31"/>
              <p:cNvSpPr>
                <a:spLocks/>
              </p:cNvSpPr>
              <p:nvPr/>
            </p:nvSpPr>
            <p:spPr bwMode="auto">
              <a:xfrm>
                <a:off x="1465" y="811"/>
                <a:ext cx="284" cy="237"/>
              </a:xfrm>
              <a:custGeom>
                <a:avLst/>
                <a:gdLst/>
                <a:ahLst/>
                <a:cxnLst>
                  <a:cxn ang="0">
                    <a:pos x="2" y="236"/>
                  </a:cxn>
                  <a:cxn ang="0">
                    <a:pos x="9" y="231"/>
                  </a:cxn>
                  <a:cxn ang="0">
                    <a:pos x="15" y="228"/>
                  </a:cxn>
                  <a:cxn ang="0">
                    <a:pos x="24" y="223"/>
                  </a:cxn>
                  <a:cxn ang="0">
                    <a:pos x="34" y="218"/>
                  </a:cxn>
                  <a:cxn ang="0">
                    <a:pos x="45" y="212"/>
                  </a:cxn>
                  <a:cxn ang="0">
                    <a:pos x="57" y="205"/>
                  </a:cxn>
                  <a:cxn ang="0">
                    <a:pos x="71" y="197"/>
                  </a:cxn>
                  <a:cxn ang="0">
                    <a:pos x="85" y="190"/>
                  </a:cxn>
                  <a:cxn ang="0">
                    <a:pos x="99" y="181"/>
                  </a:cxn>
                  <a:cxn ang="0">
                    <a:pos x="114" y="172"/>
                  </a:cxn>
                  <a:cxn ang="0">
                    <a:pos x="130" y="162"/>
                  </a:cxn>
                  <a:cxn ang="0">
                    <a:pos x="145" y="153"/>
                  </a:cxn>
                  <a:cxn ang="0">
                    <a:pos x="160" y="143"/>
                  </a:cxn>
                  <a:cxn ang="0">
                    <a:pos x="175" y="134"/>
                  </a:cxn>
                  <a:cxn ang="0">
                    <a:pos x="189" y="123"/>
                  </a:cxn>
                  <a:cxn ang="0">
                    <a:pos x="203" y="113"/>
                  </a:cxn>
                  <a:cxn ang="0">
                    <a:pos x="216" y="103"/>
                  </a:cxn>
                  <a:cxn ang="0">
                    <a:pos x="229" y="94"/>
                  </a:cxn>
                  <a:cxn ang="0">
                    <a:pos x="241" y="84"/>
                  </a:cxn>
                  <a:cxn ang="0">
                    <a:pos x="250" y="75"/>
                  </a:cxn>
                  <a:cxn ang="0">
                    <a:pos x="259" y="65"/>
                  </a:cxn>
                  <a:cxn ang="0">
                    <a:pos x="266" y="57"/>
                  </a:cxn>
                  <a:cxn ang="0">
                    <a:pos x="272" y="49"/>
                  </a:cxn>
                  <a:cxn ang="0">
                    <a:pos x="277" y="41"/>
                  </a:cxn>
                  <a:cxn ang="0">
                    <a:pos x="281" y="34"/>
                  </a:cxn>
                  <a:cxn ang="0">
                    <a:pos x="284" y="27"/>
                  </a:cxn>
                  <a:cxn ang="0">
                    <a:pos x="284" y="21"/>
                  </a:cxn>
                  <a:cxn ang="0">
                    <a:pos x="284" y="13"/>
                  </a:cxn>
                  <a:cxn ang="0">
                    <a:pos x="281" y="6"/>
                  </a:cxn>
                  <a:cxn ang="0">
                    <a:pos x="273" y="1"/>
                  </a:cxn>
                  <a:cxn ang="0">
                    <a:pos x="267" y="0"/>
                  </a:cxn>
                  <a:cxn ang="0">
                    <a:pos x="262" y="1"/>
                  </a:cxn>
                  <a:cxn ang="0">
                    <a:pos x="255" y="2"/>
                  </a:cxn>
                  <a:cxn ang="0">
                    <a:pos x="246" y="5"/>
                  </a:cxn>
                  <a:cxn ang="0">
                    <a:pos x="238" y="8"/>
                  </a:cxn>
                  <a:cxn ang="0">
                    <a:pos x="229" y="13"/>
                  </a:cxn>
                  <a:cxn ang="0">
                    <a:pos x="219" y="18"/>
                  </a:cxn>
                  <a:cxn ang="0">
                    <a:pos x="208" y="26"/>
                  </a:cxn>
                  <a:cxn ang="0">
                    <a:pos x="197" y="35"/>
                  </a:cxn>
                  <a:cxn ang="0">
                    <a:pos x="185" y="43"/>
                  </a:cxn>
                  <a:cxn ang="0">
                    <a:pos x="172" y="55"/>
                  </a:cxn>
                  <a:cxn ang="0">
                    <a:pos x="160" y="66"/>
                  </a:cxn>
                  <a:cxn ang="0">
                    <a:pos x="147" y="78"/>
                  </a:cxn>
                  <a:cxn ang="0">
                    <a:pos x="133" y="91"/>
                  </a:cxn>
                  <a:cxn ang="0">
                    <a:pos x="120" y="104"/>
                  </a:cxn>
                  <a:cxn ang="0">
                    <a:pos x="108" y="117"/>
                  </a:cxn>
                  <a:cxn ang="0">
                    <a:pos x="94" y="130"/>
                  </a:cxn>
                  <a:cxn ang="0">
                    <a:pos x="82" y="144"/>
                  </a:cxn>
                  <a:cxn ang="0">
                    <a:pos x="71" y="156"/>
                  </a:cxn>
                  <a:cxn ang="0">
                    <a:pos x="59" y="169"/>
                  </a:cxn>
                  <a:cxn ang="0">
                    <a:pos x="48" y="181"/>
                  </a:cxn>
                  <a:cxn ang="0">
                    <a:pos x="38" y="192"/>
                  </a:cxn>
                  <a:cxn ang="0">
                    <a:pos x="29" y="202"/>
                  </a:cxn>
                  <a:cxn ang="0">
                    <a:pos x="21" y="212"/>
                  </a:cxn>
                  <a:cxn ang="0">
                    <a:pos x="15" y="219"/>
                  </a:cxn>
                  <a:cxn ang="0">
                    <a:pos x="8" y="226"/>
                  </a:cxn>
                  <a:cxn ang="0">
                    <a:pos x="3" y="232"/>
                  </a:cxn>
                  <a:cxn ang="0">
                    <a:pos x="0" y="237"/>
                  </a:cxn>
                </a:cxnLst>
                <a:rect l="0" t="0" r="r" b="b"/>
                <a:pathLst>
                  <a:path w="284" h="237">
                    <a:moveTo>
                      <a:pt x="0" y="237"/>
                    </a:moveTo>
                    <a:lnTo>
                      <a:pt x="0" y="236"/>
                    </a:lnTo>
                    <a:lnTo>
                      <a:pt x="2" y="236"/>
                    </a:lnTo>
                    <a:lnTo>
                      <a:pt x="4" y="234"/>
                    </a:lnTo>
                    <a:lnTo>
                      <a:pt x="8" y="232"/>
                    </a:lnTo>
                    <a:lnTo>
                      <a:pt x="9" y="231"/>
                    </a:lnTo>
                    <a:lnTo>
                      <a:pt x="11" y="231"/>
                    </a:lnTo>
                    <a:lnTo>
                      <a:pt x="13" y="229"/>
                    </a:lnTo>
                    <a:lnTo>
                      <a:pt x="15" y="228"/>
                    </a:lnTo>
                    <a:lnTo>
                      <a:pt x="18" y="226"/>
                    </a:lnTo>
                    <a:lnTo>
                      <a:pt x="21" y="225"/>
                    </a:lnTo>
                    <a:lnTo>
                      <a:pt x="24" y="223"/>
                    </a:lnTo>
                    <a:lnTo>
                      <a:pt x="28" y="222"/>
                    </a:lnTo>
                    <a:lnTo>
                      <a:pt x="31" y="219"/>
                    </a:lnTo>
                    <a:lnTo>
                      <a:pt x="34" y="218"/>
                    </a:lnTo>
                    <a:lnTo>
                      <a:pt x="37" y="215"/>
                    </a:lnTo>
                    <a:lnTo>
                      <a:pt x="41" y="213"/>
                    </a:lnTo>
                    <a:lnTo>
                      <a:pt x="45" y="212"/>
                    </a:lnTo>
                    <a:lnTo>
                      <a:pt x="49" y="210"/>
                    </a:lnTo>
                    <a:lnTo>
                      <a:pt x="53" y="207"/>
                    </a:lnTo>
                    <a:lnTo>
                      <a:pt x="57" y="205"/>
                    </a:lnTo>
                    <a:lnTo>
                      <a:pt x="62" y="202"/>
                    </a:lnTo>
                    <a:lnTo>
                      <a:pt x="66" y="199"/>
                    </a:lnTo>
                    <a:lnTo>
                      <a:pt x="71" y="197"/>
                    </a:lnTo>
                    <a:lnTo>
                      <a:pt x="75" y="194"/>
                    </a:lnTo>
                    <a:lnTo>
                      <a:pt x="79" y="192"/>
                    </a:lnTo>
                    <a:lnTo>
                      <a:pt x="85" y="190"/>
                    </a:lnTo>
                    <a:lnTo>
                      <a:pt x="90" y="187"/>
                    </a:lnTo>
                    <a:lnTo>
                      <a:pt x="94" y="184"/>
                    </a:lnTo>
                    <a:lnTo>
                      <a:pt x="99" y="181"/>
                    </a:lnTo>
                    <a:lnTo>
                      <a:pt x="104" y="178"/>
                    </a:lnTo>
                    <a:lnTo>
                      <a:pt x="109" y="174"/>
                    </a:lnTo>
                    <a:lnTo>
                      <a:pt x="114" y="172"/>
                    </a:lnTo>
                    <a:lnTo>
                      <a:pt x="119" y="169"/>
                    </a:lnTo>
                    <a:lnTo>
                      <a:pt x="124" y="165"/>
                    </a:lnTo>
                    <a:lnTo>
                      <a:pt x="130" y="162"/>
                    </a:lnTo>
                    <a:lnTo>
                      <a:pt x="134" y="159"/>
                    </a:lnTo>
                    <a:lnTo>
                      <a:pt x="140" y="155"/>
                    </a:lnTo>
                    <a:lnTo>
                      <a:pt x="145" y="153"/>
                    </a:lnTo>
                    <a:lnTo>
                      <a:pt x="150" y="150"/>
                    </a:lnTo>
                    <a:lnTo>
                      <a:pt x="155" y="146"/>
                    </a:lnTo>
                    <a:lnTo>
                      <a:pt x="160" y="143"/>
                    </a:lnTo>
                    <a:lnTo>
                      <a:pt x="165" y="140"/>
                    </a:lnTo>
                    <a:lnTo>
                      <a:pt x="169" y="136"/>
                    </a:lnTo>
                    <a:lnTo>
                      <a:pt x="175" y="134"/>
                    </a:lnTo>
                    <a:lnTo>
                      <a:pt x="180" y="130"/>
                    </a:lnTo>
                    <a:lnTo>
                      <a:pt x="185" y="127"/>
                    </a:lnTo>
                    <a:lnTo>
                      <a:pt x="189" y="123"/>
                    </a:lnTo>
                    <a:lnTo>
                      <a:pt x="194" y="120"/>
                    </a:lnTo>
                    <a:lnTo>
                      <a:pt x="199" y="116"/>
                    </a:lnTo>
                    <a:lnTo>
                      <a:pt x="203" y="113"/>
                    </a:lnTo>
                    <a:lnTo>
                      <a:pt x="207" y="110"/>
                    </a:lnTo>
                    <a:lnTo>
                      <a:pt x="212" y="107"/>
                    </a:lnTo>
                    <a:lnTo>
                      <a:pt x="216" y="103"/>
                    </a:lnTo>
                    <a:lnTo>
                      <a:pt x="221" y="100"/>
                    </a:lnTo>
                    <a:lnTo>
                      <a:pt x="225" y="96"/>
                    </a:lnTo>
                    <a:lnTo>
                      <a:pt x="229" y="94"/>
                    </a:lnTo>
                    <a:lnTo>
                      <a:pt x="233" y="91"/>
                    </a:lnTo>
                    <a:lnTo>
                      <a:pt x="237" y="87"/>
                    </a:lnTo>
                    <a:lnTo>
                      <a:pt x="241" y="84"/>
                    </a:lnTo>
                    <a:lnTo>
                      <a:pt x="245" y="81"/>
                    </a:lnTo>
                    <a:lnTo>
                      <a:pt x="247" y="77"/>
                    </a:lnTo>
                    <a:lnTo>
                      <a:pt x="250" y="75"/>
                    </a:lnTo>
                    <a:lnTo>
                      <a:pt x="253" y="72"/>
                    </a:lnTo>
                    <a:lnTo>
                      <a:pt x="257" y="69"/>
                    </a:lnTo>
                    <a:lnTo>
                      <a:pt x="259" y="65"/>
                    </a:lnTo>
                    <a:lnTo>
                      <a:pt x="262" y="62"/>
                    </a:lnTo>
                    <a:lnTo>
                      <a:pt x="264" y="59"/>
                    </a:lnTo>
                    <a:lnTo>
                      <a:pt x="266" y="57"/>
                    </a:lnTo>
                    <a:lnTo>
                      <a:pt x="268" y="54"/>
                    </a:lnTo>
                    <a:lnTo>
                      <a:pt x="270" y="52"/>
                    </a:lnTo>
                    <a:lnTo>
                      <a:pt x="272" y="49"/>
                    </a:lnTo>
                    <a:lnTo>
                      <a:pt x="274" y="46"/>
                    </a:lnTo>
                    <a:lnTo>
                      <a:pt x="276" y="43"/>
                    </a:lnTo>
                    <a:lnTo>
                      <a:pt x="277" y="41"/>
                    </a:lnTo>
                    <a:lnTo>
                      <a:pt x="279" y="38"/>
                    </a:lnTo>
                    <a:lnTo>
                      <a:pt x="280" y="37"/>
                    </a:lnTo>
                    <a:lnTo>
                      <a:pt x="281" y="34"/>
                    </a:lnTo>
                    <a:lnTo>
                      <a:pt x="282" y="32"/>
                    </a:lnTo>
                    <a:lnTo>
                      <a:pt x="283" y="30"/>
                    </a:lnTo>
                    <a:lnTo>
                      <a:pt x="284" y="27"/>
                    </a:lnTo>
                    <a:lnTo>
                      <a:pt x="284" y="25"/>
                    </a:lnTo>
                    <a:lnTo>
                      <a:pt x="284" y="23"/>
                    </a:lnTo>
                    <a:lnTo>
                      <a:pt x="284" y="21"/>
                    </a:lnTo>
                    <a:lnTo>
                      <a:pt x="284" y="19"/>
                    </a:lnTo>
                    <a:lnTo>
                      <a:pt x="284" y="16"/>
                    </a:lnTo>
                    <a:lnTo>
                      <a:pt x="284" y="13"/>
                    </a:lnTo>
                    <a:lnTo>
                      <a:pt x="284" y="10"/>
                    </a:lnTo>
                    <a:lnTo>
                      <a:pt x="283" y="8"/>
                    </a:lnTo>
                    <a:lnTo>
                      <a:pt x="281" y="6"/>
                    </a:lnTo>
                    <a:lnTo>
                      <a:pt x="279" y="4"/>
                    </a:lnTo>
                    <a:lnTo>
                      <a:pt x="276" y="2"/>
                    </a:lnTo>
                    <a:lnTo>
                      <a:pt x="273" y="1"/>
                    </a:lnTo>
                    <a:lnTo>
                      <a:pt x="271" y="1"/>
                    </a:lnTo>
                    <a:lnTo>
                      <a:pt x="269" y="0"/>
                    </a:lnTo>
                    <a:lnTo>
                      <a:pt x="267" y="0"/>
                    </a:lnTo>
                    <a:lnTo>
                      <a:pt x="265" y="0"/>
                    </a:lnTo>
                    <a:lnTo>
                      <a:pt x="264" y="0"/>
                    </a:lnTo>
                    <a:lnTo>
                      <a:pt x="262" y="1"/>
                    </a:lnTo>
                    <a:lnTo>
                      <a:pt x="259" y="1"/>
                    </a:lnTo>
                    <a:lnTo>
                      <a:pt x="258" y="2"/>
                    </a:lnTo>
                    <a:lnTo>
                      <a:pt x="255" y="2"/>
                    </a:lnTo>
                    <a:lnTo>
                      <a:pt x="252" y="3"/>
                    </a:lnTo>
                    <a:lnTo>
                      <a:pt x="249" y="4"/>
                    </a:lnTo>
                    <a:lnTo>
                      <a:pt x="246" y="5"/>
                    </a:lnTo>
                    <a:lnTo>
                      <a:pt x="244" y="6"/>
                    </a:lnTo>
                    <a:lnTo>
                      <a:pt x="241" y="7"/>
                    </a:lnTo>
                    <a:lnTo>
                      <a:pt x="238" y="8"/>
                    </a:lnTo>
                    <a:lnTo>
                      <a:pt x="235" y="10"/>
                    </a:lnTo>
                    <a:lnTo>
                      <a:pt x="232" y="11"/>
                    </a:lnTo>
                    <a:lnTo>
                      <a:pt x="229" y="13"/>
                    </a:lnTo>
                    <a:lnTo>
                      <a:pt x="226" y="15"/>
                    </a:lnTo>
                    <a:lnTo>
                      <a:pt x="223" y="17"/>
                    </a:lnTo>
                    <a:lnTo>
                      <a:pt x="219" y="18"/>
                    </a:lnTo>
                    <a:lnTo>
                      <a:pt x="216" y="21"/>
                    </a:lnTo>
                    <a:lnTo>
                      <a:pt x="212" y="23"/>
                    </a:lnTo>
                    <a:lnTo>
                      <a:pt x="208" y="26"/>
                    </a:lnTo>
                    <a:lnTo>
                      <a:pt x="205" y="28"/>
                    </a:lnTo>
                    <a:lnTo>
                      <a:pt x="201" y="31"/>
                    </a:lnTo>
                    <a:lnTo>
                      <a:pt x="197" y="35"/>
                    </a:lnTo>
                    <a:lnTo>
                      <a:pt x="193" y="37"/>
                    </a:lnTo>
                    <a:lnTo>
                      <a:pt x="188" y="40"/>
                    </a:lnTo>
                    <a:lnTo>
                      <a:pt x="185" y="43"/>
                    </a:lnTo>
                    <a:lnTo>
                      <a:pt x="181" y="47"/>
                    </a:lnTo>
                    <a:lnTo>
                      <a:pt x="177" y="51"/>
                    </a:lnTo>
                    <a:lnTo>
                      <a:pt x="172" y="55"/>
                    </a:lnTo>
                    <a:lnTo>
                      <a:pt x="168" y="58"/>
                    </a:lnTo>
                    <a:lnTo>
                      <a:pt x="164" y="62"/>
                    </a:lnTo>
                    <a:lnTo>
                      <a:pt x="160" y="66"/>
                    </a:lnTo>
                    <a:lnTo>
                      <a:pt x="155" y="70"/>
                    </a:lnTo>
                    <a:lnTo>
                      <a:pt x="151" y="75"/>
                    </a:lnTo>
                    <a:lnTo>
                      <a:pt x="147" y="78"/>
                    </a:lnTo>
                    <a:lnTo>
                      <a:pt x="143" y="83"/>
                    </a:lnTo>
                    <a:lnTo>
                      <a:pt x="138" y="87"/>
                    </a:lnTo>
                    <a:lnTo>
                      <a:pt x="133" y="91"/>
                    </a:lnTo>
                    <a:lnTo>
                      <a:pt x="129" y="95"/>
                    </a:lnTo>
                    <a:lnTo>
                      <a:pt x="125" y="99"/>
                    </a:lnTo>
                    <a:lnTo>
                      <a:pt x="120" y="104"/>
                    </a:lnTo>
                    <a:lnTo>
                      <a:pt x="116" y="109"/>
                    </a:lnTo>
                    <a:lnTo>
                      <a:pt x="111" y="113"/>
                    </a:lnTo>
                    <a:lnTo>
                      <a:pt x="108" y="117"/>
                    </a:lnTo>
                    <a:lnTo>
                      <a:pt x="103" y="121"/>
                    </a:lnTo>
                    <a:lnTo>
                      <a:pt x="99" y="126"/>
                    </a:lnTo>
                    <a:lnTo>
                      <a:pt x="94" y="130"/>
                    </a:lnTo>
                    <a:lnTo>
                      <a:pt x="91" y="134"/>
                    </a:lnTo>
                    <a:lnTo>
                      <a:pt x="86" y="139"/>
                    </a:lnTo>
                    <a:lnTo>
                      <a:pt x="82" y="144"/>
                    </a:lnTo>
                    <a:lnTo>
                      <a:pt x="78" y="148"/>
                    </a:lnTo>
                    <a:lnTo>
                      <a:pt x="74" y="153"/>
                    </a:lnTo>
                    <a:lnTo>
                      <a:pt x="71" y="156"/>
                    </a:lnTo>
                    <a:lnTo>
                      <a:pt x="67" y="161"/>
                    </a:lnTo>
                    <a:lnTo>
                      <a:pt x="62" y="165"/>
                    </a:lnTo>
                    <a:lnTo>
                      <a:pt x="59" y="169"/>
                    </a:lnTo>
                    <a:lnTo>
                      <a:pt x="55" y="173"/>
                    </a:lnTo>
                    <a:lnTo>
                      <a:pt x="52" y="177"/>
                    </a:lnTo>
                    <a:lnTo>
                      <a:pt x="48" y="181"/>
                    </a:lnTo>
                    <a:lnTo>
                      <a:pt x="45" y="185"/>
                    </a:lnTo>
                    <a:lnTo>
                      <a:pt x="41" y="188"/>
                    </a:lnTo>
                    <a:lnTo>
                      <a:pt x="38" y="192"/>
                    </a:lnTo>
                    <a:lnTo>
                      <a:pt x="34" y="195"/>
                    </a:lnTo>
                    <a:lnTo>
                      <a:pt x="32" y="199"/>
                    </a:lnTo>
                    <a:lnTo>
                      <a:pt x="29" y="202"/>
                    </a:lnTo>
                    <a:lnTo>
                      <a:pt x="26" y="205"/>
                    </a:lnTo>
                    <a:lnTo>
                      <a:pt x="23" y="209"/>
                    </a:lnTo>
                    <a:lnTo>
                      <a:pt x="21" y="212"/>
                    </a:lnTo>
                    <a:lnTo>
                      <a:pt x="18" y="214"/>
                    </a:lnTo>
                    <a:lnTo>
                      <a:pt x="16" y="216"/>
                    </a:lnTo>
                    <a:lnTo>
                      <a:pt x="15" y="219"/>
                    </a:lnTo>
                    <a:lnTo>
                      <a:pt x="12" y="222"/>
                    </a:lnTo>
                    <a:lnTo>
                      <a:pt x="10" y="224"/>
                    </a:lnTo>
                    <a:lnTo>
                      <a:pt x="8" y="226"/>
                    </a:lnTo>
                    <a:lnTo>
                      <a:pt x="6" y="228"/>
                    </a:lnTo>
                    <a:lnTo>
                      <a:pt x="5" y="230"/>
                    </a:lnTo>
                    <a:lnTo>
                      <a:pt x="3" y="232"/>
                    </a:lnTo>
                    <a:lnTo>
                      <a:pt x="1" y="234"/>
                    </a:lnTo>
                    <a:lnTo>
                      <a:pt x="0" y="236"/>
                    </a:lnTo>
                    <a:lnTo>
                      <a:pt x="0" y="237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7" name="Freeform 32"/>
              <p:cNvSpPr>
                <a:spLocks/>
              </p:cNvSpPr>
              <p:nvPr/>
            </p:nvSpPr>
            <p:spPr bwMode="auto">
              <a:xfrm>
                <a:off x="1427" y="869"/>
                <a:ext cx="299" cy="191"/>
              </a:xfrm>
              <a:custGeom>
                <a:avLst/>
                <a:gdLst/>
                <a:ahLst/>
                <a:cxnLst>
                  <a:cxn ang="0">
                    <a:pos x="41" y="173"/>
                  </a:cxn>
                  <a:cxn ang="0">
                    <a:pos x="49" y="171"/>
                  </a:cxn>
                  <a:cxn ang="0">
                    <a:pos x="57" y="167"/>
                  </a:cxn>
                  <a:cxn ang="0">
                    <a:pos x="67" y="163"/>
                  </a:cxn>
                  <a:cxn ang="0">
                    <a:pos x="79" y="158"/>
                  </a:cxn>
                  <a:cxn ang="0">
                    <a:pos x="93" y="153"/>
                  </a:cxn>
                  <a:cxn ang="0">
                    <a:pos x="109" y="147"/>
                  </a:cxn>
                  <a:cxn ang="0">
                    <a:pos x="124" y="141"/>
                  </a:cxn>
                  <a:cxn ang="0">
                    <a:pos x="140" y="134"/>
                  </a:cxn>
                  <a:cxn ang="0">
                    <a:pos x="156" y="128"/>
                  </a:cxn>
                  <a:cxn ang="0">
                    <a:pos x="173" y="121"/>
                  </a:cxn>
                  <a:cxn ang="0">
                    <a:pos x="188" y="115"/>
                  </a:cxn>
                  <a:cxn ang="0">
                    <a:pos x="205" y="107"/>
                  </a:cxn>
                  <a:cxn ang="0">
                    <a:pos x="219" y="101"/>
                  </a:cxn>
                  <a:cxn ang="0">
                    <a:pos x="231" y="95"/>
                  </a:cxn>
                  <a:cxn ang="0">
                    <a:pos x="244" y="89"/>
                  </a:cxn>
                  <a:cxn ang="0">
                    <a:pos x="254" y="84"/>
                  </a:cxn>
                  <a:cxn ang="0">
                    <a:pos x="263" y="79"/>
                  </a:cxn>
                  <a:cxn ang="0">
                    <a:pos x="275" y="73"/>
                  </a:cxn>
                  <a:cxn ang="0">
                    <a:pos x="284" y="66"/>
                  </a:cxn>
                  <a:cxn ang="0">
                    <a:pos x="293" y="60"/>
                  </a:cxn>
                  <a:cxn ang="0">
                    <a:pos x="297" y="51"/>
                  </a:cxn>
                  <a:cxn ang="0">
                    <a:pos x="298" y="39"/>
                  </a:cxn>
                  <a:cxn ang="0">
                    <a:pos x="299" y="25"/>
                  </a:cxn>
                  <a:cxn ang="0">
                    <a:pos x="296" y="11"/>
                  </a:cxn>
                  <a:cxn ang="0">
                    <a:pos x="288" y="2"/>
                  </a:cxn>
                  <a:cxn ang="0">
                    <a:pos x="282" y="0"/>
                  </a:cxn>
                  <a:cxn ang="0">
                    <a:pos x="271" y="1"/>
                  </a:cxn>
                  <a:cxn ang="0">
                    <a:pos x="260" y="4"/>
                  </a:cxn>
                  <a:cxn ang="0">
                    <a:pos x="251" y="7"/>
                  </a:cxn>
                  <a:cxn ang="0">
                    <a:pos x="244" y="10"/>
                  </a:cxn>
                  <a:cxn ang="0">
                    <a:pos x="234" y="14"/>
                  </a:cxn>
                  <a:cxn ang="0">
                    <a:pos x="226" y="18"/>
                  </a:cxn>
                  <a:cxn ang="0">
                    <a:pos x="215" y="23"/>
                  </a:cxn>
                  <a:cxn ang="0">
                    <a:pos x="206" y="28"/>
                  </a:cxn>
                  <a:cxn ang="0">
                    <a:pos x="194" y="34"/>
                  </a:cxn>
                  <a:cxn ang="0">
                    <a:pos x="184" y="39"/>
                  </a:cxn>
                  <a:cxn ang="0">
                    <a:pos x="172" y="46"/>
                  </a:cxn>
                  <a:cxn ang="0">
                    <a:pos x="161" y="53"/>
                  </a:cxn>
                  <a:cxn ang="0">
                    <a:pos x="149" y="59"/>
                  </a:cxn>
                  <a:cxn ang="0">
                    <a:pos x="137" y="66"/>
                  </a:cxn>
                  <a:cxn ang="0">
                    <a:pos x="126" y="74"/>
                  </a:cxn>
                  <a:cxn ang="0">
                    <a:pos x="114" y="80"/>
                  </a:cxn>
                  <a:cxn ang="0">
                    <a:pos x="103" y="88"/>
                  </a:cxn>
                  <a:cxn ang="0">
                    <a:pos x="91" y="95"/>
                  </a:cxn>
                  <a:cxn ang="0">
                    <a:pos x="80" y="102"/>
                  </a:cxn>
                  <a:cxn ang="0">
                    <a:pos x="70" y="109"/>
                  </a:cxn>
                  <a:cxn ang="0">
                    <a:pos x="59" y="116"/>
                  </a:cxn>
                  <a:cxn ang="0">
                    <a:pos x="50" y="123"/>
                  </a:cxn>
                  <a:cxn ang="0">
                    <a:pos x="41" y="130"/>
                  </a:cxn>
                  <a:cxn ang="0">
                    <a:pos x="34" y="136"/>
                  </a:cxn>
                  <a:cxn ang="0">
                    <a:pos x="24" y="144"/>
                  </a:cxn>
                  <a:cxn ang="0">
                    <a:pos x="12" y="154"/>
                  </a:cxn>
                  <a:cxn ang="0">
                    <a:pos x="3" y="160"/>
                  </a:cxn>
                  <a:cxn ang="0">
                    <a:pos x="9" y="191"/>
                  </a:cxn>
                </a:cxnLst>
                <a:rect l="0" t="0" r="r" b="b"/>
                <a:pathLst>
                  <a:path w="299" h="191">
                    <a:moveTo>
                      <a:pt x="38" y="175"/>
                    </a:moveTo>
                    <a:lnTo>
                      <a:pt x="38" y="174"/>
                    </a:lnTo>
                    <a:lnTo>
                      <a:pt x="39" y="174"/>
                    </a:lnTo>
                    <a:lnTo>
                      <a:pt x="41" y="173"/>
                    </a:lnTo>
                    <a:lnTo>
                      <a:pt x="44" y="173"/>
                    </a:lnTo>
                    <a:lnTo>
                      <a:pt x="45" y="172"/>
                    </a:lnTo>
                    <a:lnTo>
                      <a:pt x="47" y="172"/>
                    </a:lnTo>
                    <a:lnTo>
                      <a:pt x="49" y="171"/>
                    </a:lnTo>
                    <a:lnTo>
                      <a:pt x="51" y="170"/>
                    </a:lnTo>
                    <a:lnTo>
                      <a:pt x="53" y="169"/>
                    </a:lnTo>
                    <a:lnTo>
                      <a:pt x="54" y="168"/>
                    </a:lnTo>
                    <a:lnTo>
                      <a:pt x="57" y="167"/>
                    </a:lnTo>
                    <a:lnTo>
                      <a:pt x="59" y="167"/>
                    </a:lnTo>
                    <a:lnTo>
                      <a:pt x="62" y="165"/>
                    </a:lnTo>
                    <a:lnTo>
                      <a:pt x="65" y="164"/>
                    </a:lnTo>
                    <a:lnTo>
                      <a:pt x="67" y="163"/>
                    </a:lnTo>
                    <a:lnTo>
                      <a:pt x="71" y="162"/>
                    </a:lnTo>
                    <a:lnTo>
                      <a:pt x="73" y="161"/>
                    </a:lnTo>
                    <a:lnTo>
                      <a:pt x="76" y="160"/>
                    </a:lnTo>
                    <a:lnTo>
                      <a:pt x="79" y="158"/>
                    </a:lnTo>
                    <a:lnTo>
                      <a:pt x="83" y="157"/>
                    </a:lnTo>
                    <a:lnTo>
                      <a:pt x="87" y="155"/>
                    </a:lnTo>
                    <a:lnTo>
                      <a:pt x="90" y="154"/>
                    </a:lnTo>
                    <a:lnTo>
                      <a:pt x="93" y="153"/>
                    </a:lnTo>
                    <a:lnTo>
                      <a:pt x="97" y="152"/>
                    </a:lnTo>
                    <a:lnTo>
                      <a:pt x="100" y="150"/>
                    </a:lnTo>
                    <a:lnTo>
                      <a:pt x="105" y="149"/>
                    </a:lnTo>
                    <a:lnTo>
                      <a:pt x="109" y="147"/>
                    </a:lnTo>
                    <a:lnTo>
                      <a:pt x="112" y="146"/>
                    </a:lnTo>
                    <a:lnTo>
                      <a:pt x="116" y="144"/>
                    </a:lnTo>
                    <a:lnTo>
                      <a:pt x="120" y="143"/>
                    </a:lnTo>
                    <a:lnTo>
                      <a:pt x="124" y="141"/>
                    </a:lnTo>
                    <a:lnTo>
                      <a:pt x="129" y="139"/>
                    </a:lnTo>
                    <a:lnTo>
                      <a:pt x="132" y="137"/>
                    </a:lnTo>
                    <a:lnTo>
                      <a:pt x="136" y="136"/>
                    </a:lnTo>
                    <a:lnTo>
                      <a:pt x="140" y="134"/>
                    </a:lnTo>
                    <a:lnTo>
                      <a:pt x="144" y="133"/>
                    </a:lnTo>
                    <a:lnTo>
                      <a:pt x="149" y="132"/>
                    </a:lnTo>
                    <a:lnTo>
                      <a:pt x="152" y="130"/>
                    </a:lnTo>
                    <a:lnTo>
                      <a:pt x="156" y="128"/>
                    </a:lnTo>
                    <a:lnTo>
                      <a:pt x="161" y="126"/>
                    </a:lnTo>
                    <a:lnTo>
                      <a:pt x="165" y="124"/>
                    </a:lnTo>
                    <a:lnTo>
                      <a:pt x="168" y="123"/>
                    </a:lnTo>
                    <a:lnTo>
                      <a:pt x="173" y="121"/>
                    </a:lnTo>
                    <a:lnTo>
                      <a:pt x="177" y="119"/>
                    </a:lnTo>
                    <a:lnTo>
                      <a:pt x="181" y="117"/>
                    </a:lnTo>
                    <a:lnTo>
                      <a:pt x="185" y="115"/>
                    </a:lnTo>
                    <a:lnTo>
                      <a:pt x="188" y="115"/>
                    </a:lnTo>
                    <a:lnTo>
                      <a:pt x="193" y="113"/>
                    </a:lnTo>
                    <a:lnTo>
                      <a:pt x="196" y="111"/>
                    </a:lnTo>
                    <a:lnTo>
                      <a:pt x="200" y="109"/>
                    </a:lnTo>
                    <a:lnTo>
                      <a:pt x="205" y="107"/>
                    </a:lnTo>
                    <a:lnTo>
                      <a:pt x="208" y="106"/>
                    </a:lnTo>
                    <a:lnTo>
                      <a:pt x="211" y="104"/>
                    </a:lnTo>
                    <a:lnTo>
                      <a:pt x="215" y="103"/>
                    </a:lnTo>
                    <a:lnTo>
                      <a:pt x="219" y="101"/>
                    </a:lnTo>
                    <a:lnTo>
                      <a:pt x="222" y="99"/>
                    </a:lnTo>
                    <a:lnTo>
                      <a:pt x="226" y="97"/>
                    </a:lnTo>
                    <a:lnTo>
                      <a:pt x="228" y="96"/>
                    </a:lnTo>
                    <a:lnTo>
                      <a:pt x="231" y="95"/>
                    </a:lnTo>
                    <a:lnTo>
                      <a:pt x="235" y="94"/>
                    </a:lnTo>
                    <a:lnTo>
                      <a:pt x="238" y="92"/>
                    </a:lnTo>
                    <a:lnTo>
                      <a:pt x="241" y="91"/>
                    </a:lnTo>
                    <a:lnTo>
                      <a:pt x="244" y="89"/>
                    </a:lnTo>
                    <a:lnTo>
                      <a:pt x="246" y="88"/>
                    </a:lnTo>
                    <a:lnTo>
                      <a:pt x="248" y="87"/>
                    </a:lnTo>
                    <a:lnTo>
                      <a:pt x="251" y="85"/>
                    </a:lnTo>
                    <a:lnTo>
                      <a:pt x="254" y="84"/>
                    </a:lnTo>
                    <a:lnTo>
                      <a:pt x="256" y="83"/>
                    </a:lnTo>
                    <a:lnTo>
                      <a:pt x="258" y="82"/>
                    </a:lnTo>
                    <a:lnTo>
                      <a:pt x="261" y="80"/>
                    </a:lnTo>
                    <a:lnTo>
                      <a:pt x="263" y="79"/>
                    </a:lnTo>
                    <a:lnTo>
                      <a:pt x="265" y="78"/>
                    </a:lnTo>
                    <a:lnTo>
                      <a:pt x="268" y="76"/>
                    </a:lnTo>
                    <a:lnTo>
                      <a:pt x="272" y="75"/>
                    </a:lnTo>
                    <a:lnTo>
                      <a:pt x="275" y="73"/>
                    </a:lnTo>
                    <a:lnTo>
                      <a:pt x="278" y="71"/>
                    </a:lnTo>
                    <a:lnTo>
                      <a:pt x="281" y="69"/>
                    </a:lnTo>
                    <a:lnTo>
                      <a:pt x="284" y="68"/>
                    </a:lnTo>
                    <a:lnTo>
                      <a:pt x="284" y="66"/>
                    </a:lnTo>
                    <a:lnTo>
                      <a:pt x="287" y="65"/>
                    </a:lnTo>
                    <a:lnTo>
                      <a:pt x="289" y="64"/>
                    </a:lnTo>
                    <a:lnTo>
                      <a:pt x="290" y="63"/>
                    </a:lnTo>
                    <a:lnTo>
                      <a:pt x="293" y="60"/>
                    </a:lnTo>
                    <a:lnTo>
                      <a:pt x="295" y="58"/>
                    </a:lnTo>
                    <a:lnTo>
                      <a:pt x="296" y="56"/>
                    </a:lnTo>
                    <a:lnTo>
                      <a:pt x="297" y="54"/>
                    </a:lnTo>
                    <a:lnTo>
                      <a:pt x="297" y="51"/>
                    </a:lnTo>
                    <a:lnTo>
                      <a:pt x="297" y="48"/>
                    </a:lnTo>
                    <a:lnTo>
                      <a:pt x="298" y="45"/>
                    </a:lnTo>
                    <a:lnTo>
                      <a:pt x="298" y="42"/>
                    </a:lnTo>
                    <a:lnTo>
                      <a:pt x="298" y="39"/>
                    </a:lnTo>
                    <a:lnTo>
                      <a:pt x="298" y="36"/>
                    </a:lnTo>
                    <a:lnTo>
                      <a:pt x="299" y="33"/>
                    </a:lnTo>
                    <a:lnTo>
                      <a:pt x="299" y="29"/>
                    </a:lnTo>
                    <a:lnTo>
                      <a:pt x="299" y="25"/>
                    </a:lnTo>
                    <a:lnTo>
                      <a:pt x="299" y="21"/>
                    </a:lnTo>
                    <a:lnTo>
                      <a:pt x="298" y="18"/>
                    </a:lnTo>
                    <a:lnTo>
                      <a:pt x="297" y="14"/>
                    </a:lnTo>
                    <a:lnTo>
                      <a:pt x="296" y="11"/>
                    </a:lnTo>
                    <a:lnTo>
                      <a:pt x="295" y="8"/>
                    </a:lnTo>
                    <a:lnTo>
                      <a:pt x="292" y="5"/>
                    </a:lnTo>
                    <a:lnTo>
                      <a:pt x="290" y="3"/>
                    </a:lnTo>
                    <a:lnTo>
                      <a:pt x="288" y="2"/>
                    </a:lnTo>
                    <a:lnTo>
                      <a:pt x="287" y="1"/>
                    </a:lnTo>
                    <a:lnTo>
                      <a:pt x="285" y="0"/>
                    </a:lnTo>
                    <a:lnTo>
                      <a:pt x="284" y="0"/>
                    </a:lnTo>
                    <a:lnTo>
                      <a:pt x="282" y="0"/>
                    </a:lnTo>
                    <a:lnTo>
                      <a:pt x="279" y="0"/>
                    </a:lnTo>
                    <a:lnTo>
                      <a:pt x="277" y="0"/>
                    </a:lnTo>
                    <a:lnTo>
                      <a:pt x="275" y="1"/>
                    </a:lnTo>
                    <a:lnTo>
                      <a:pt x="271" y="1"/>
                    </a:lnTo>
                    <a:lnTo>
                      <a:pt x="268" y="1"/>
                    </a:lnTo>
                    <a:lnTo>
                      <a:pt x="265" y="2"/>
                    </a:lnTo>
                    <a:lnTo>
                      <a:pt x="262" y="3"/>
                    </a:lnTo>
                    <a:lnTo>
                      <a:pt x="260" y="4"/>
                    </a:lnTo>
                    <a:lnTo>
                      <a:pt x="258" y="4"/>
                    </a:lnTo>
                    <a:lnTo>
                      <a:pt x="255" y="5"/>
                    </a:lnTo>
                    <a:lnTo>
                      <a:pt x="254" y="6"/>
                    </a:lnTo>
                    <a:lnTo>
                      <a:pt x="251" y="7"/>
                    </a:lnTo>
                    <a:lnTo>
                      <a:pt x="249" y="7"/>
                    </a:lnTo>
                    <a:lnTo>
                      <a:pt x="247" y="8"/>
                    </a:lnTo>
                    <a:lnTo>
                      <a:pt x="245" y="9"/>
                    </a:lnTo>
                    <a:lnTo>
                      <a:pt x="244" y="10"/>
                    </a:lnTo>
                    <a:lnTo>
                      <a:pt x="241" y="11"/>
                    </a:lnTo>
                    <a:lnTo>
                      <a:pt x="239" y="12"/>
                    </a:lnTo>
                    <a:lnTo>
                      <a:pt x="237" y="13"/>
                    </a:lnTo>
                    <a:lnTo>
                      <a:pt x="234" y="14"/>
                    </a:lnTo>
                    <a:lnTo>
                      <a:pt x="232" y="15"/>
                    </a:lnTo>
                    <a:lnTo>
                      <a:pt x="230" y="16"/>
                    </a:lnTo>
                    <a:lnTo>
                      <a:pt x="228" y="18"/>
                    </a:lnTo>
                    <a:lnTo>
                      <a:pt x="226" y="18"/>
                    </a:lnTo>
                    <a:lnTo>
                      <a:pt x="223" y="19"/>
                    </a:lnTo>
                    <a:lnTo>
                      <a:pt x="220" y="20"/>
                    </a:lnTo>
                    <a:lnTo>
                      <a:pt x="218" y="22"/>
                    </a:lnTo>
                    <a:lnTo>
                      <a:pt x="215" y="23"/>
                    </a:lnTo>
                    <a:lnTo>
                      <a:pt x="213" y="24"/>
                    </a:lnTo>
                    <a:lnTo>
                      <a:pt x="210" y="26"/>
                    </a:lnTo>
                    <a:lnTo>
                      <a:pt x="208" y="27"/>
                    </a:lnTo>
                    <a:lnTo>
                      <a:pt x="206" y="28"/>
                    </a:lnTo>
                    <a:lnTo>
                      <a:pt x="203" y="30"/>
                    </a:lnTo>
                    <a:lnTo>
                      <a:pt x="200" y="31"/>
                    </a:lnTo>
                    <a:lnTo>
                      <a:pt x="197" y="33"/>
                    </a:lnTo>
                    <a:lnTo>
                      <a:pt x="194" y="34"/>
                    </a:lnTo>
                    <a:lnTo>
                      <a:pt x="192" y="36"/>
                    </a:lnTo>
                    <a:lnTo>
                      <a:pt x="189" y="37"/>
                    </a:lnTo>
                    <a:lnTo>
                      <a:pt x="187" y="38"/>
                    </a:lnTo>
                    <a:lnTo>
                      <a:pt x="184" y="39"/>
                    </a:lnTo>
                    <a:lnTo>
                      <a:pt x="181" y="41"/>
                    </a:lnTo>
                    <a:lnTo>
                      <a:pt x="178" y="43"/>
                    </a:lnTo>
                    <a:lnTo>
                      <a:pt x="175" y="45"/>
                    </a:lnTo>
                    <a:lnTo>
                      <a:pt x="172" y="46"/>
                    </a:lnTo>
                    <a:lnTo>
                      <a:pt x="169" y="48"/>
                    </a:lnTo>
                    <a:lnTo>
                      <a:pt x="167" y="50"/>
                    </a:lnTo>
                    <a:lnTo>
                      <a:pt x="164" y="52"/>
                    </a:lnTo>
                    <a:lnTo>
                      <a:pt x="161" y="53"/>
                    </a:lnTo>
                    <a:lnTo>
                      <a:pt x="158" y="55"/>
                    </a:lnTo>
                    <a:lnTo>
                      <a:pt x="155" y="57"/>
                    </a:lnTo>
                    <a:lnTo>
                      <a:pt x="152" y="58"/>
                    </a:lnTo>
                    <a:lnTo>
                      <a:pt x="149" y="59"/>
                    </a:lnTo>
                    <a:lnTo>
                      <a:pt x="147" y="61"/>
                    </a:lnTo>
                    <a:lnTo>
                      <a:pt x="144" y="63"/>
                    </a:lnTo>
                    <a:lnTo>
                      <a:pt x="141" y="65"/>
                    </a:lnTo>
                    <a:lnTo>
                      <a:pt x="137" y="66"/>
                    </a:lnTo>
                    <a:lnTo>
                      <a:pt x="134" y="68"/>
                    </a:lnTo>
                    <a:lnTo>
                      <a:pt x="131" y="70"/>
                    </a:lnTo>
                    <a:lnTo>
                      <a:pt x="129" y="72"/>
                    </a:lnTo>
                    <a:lnTo>
                      <a:pt x="126" y="74"/>
                    </a:lnTo>
                    <a:lnTo>
                      <a:pt x="123" y="76"/>
                    </a:lnTo>
                    <a:lnTo>
                      <a:pt x="120" y="77"/>
                    </a:lnTo>
                    <a:lnTo>
                      <a:pt x="117" y="79"/>
                    </a:lnTo>
                    <a:lnTo>
                      <a:pt x="114" y="80"/>
                    </a:lnTo>
                    <a:lnTo>
                      <a:pt x="111" y="82"/>
                    </a:lnTo>
                    <a:lnTo>
                      <a:pt x="109" y="84"/>
                    </a:lnTo>
                    <a:lnTo>
                      <a:pt x="106" y="86"/>
                    </a:lnTo>
                    <a:lnTo>
                      <a:pt x="103" y="88"/>
                    </a:lnTo>
                    <a:lnTo>
                      <a:pt x="100" y="89"/>
                    </a:lnTo>
                    <a:lnTo>
                      <a:pt x="97" y="91"/>
                    </a:lnTo>
                    <a:lnTo>
                      <a:pt x="94" y="94"/>
                    </a:lnTo>
                    <a:lnTo>
                      <a:pt x="91" y="95"/>
                    </a:lnTo>
                    <a:lnTo>
                      <a:pt x="89" y="96"/>
                    </a:lnTo>
                    <a:lnTo>
                      <a:pt x="86" y="98"/>
                    </a:lnTo>
                    <a:lnTo>
                      <a:pt x="83" y="100"/>
                    </a:lnTo>
                    <a:lnTo>
                      <a:pt x="80" y="102"/>
                    </a:lnTo>
                    <a:lnTo>
                      <a:pt x="78" y="104"/>
                    </a:lnTo>
                    <a:lnTo>
                      <a:pt x="75" y="106"/>
                    </a:lnTo>
                    <a:lnTo>
                      <a:pt x="72" y="108"/>
                    </a:lnTo>
                    <a:lnTo>
                      <a:pt x="70" y="109"/>
                    </a:lnTo>
                    <a:lnTo>
                      <a:pt x="68" y="111"/>
                    </a:lnTo>
                    <a:lnTo>
                      <a:pt x="65" y="113"/>
                    </a:lnTo>
                    <a:lnTo>
                      <a:pt x="62" y="115"/>
                    </a:lnTo>
                    <a:lnTo>
                      <a:pt x="59" y="116"/>
                    </a:lnTo>
                    <a:lnTo>
                      <a:pt x="57" y="118"/>
                    </a:lnTo>
                    <a:lnTo>
                      <a:pt x="54" y="120"/>
                    </a:lnTo>
                    <a:lnTo>
                      <a:pt x="53" y="122"/>
                    </a:lnTo>
                    <a:lnTo>
                      <a:pt x="50" y="123"/>
                    </a:lnTo>
                    <a:lnTo>
                      <a:pt x="48" y="125"/>
                    </a:lnTo>
                    <a:lnTo>
                      <a:pt x="46" y="127"/>
                    </a:lnTo>
                    <a:lnTo>
                      <a:pt x="44" y="129"/>
                    </a:lnTo>
                    <a:lnTo>
                      <a:pt x="41" y="130"/>
                    </a:lnTo>
                    <a:lnTo>
                      <a:pt x="39" y="132"/>
                    </a:lnTo>
                    <a:lnTo>
                      <a:pt x="37" y="134"/>
                    </a:lnTo>
                    <a:lnTo>
                      <a:pt x="35" y="135"/>
                    </a:lnTo>
                    <a:lnTo>
                      <a:pt x="34" y="136"/>
                    </a:lnTo>
                    <a:lnTo>
                      <a:pt x="32" y="138"/>
                    </a:lnTo>
                    <a:lnTo>
                      <a:pt x="29" y="139"/>
                    </a:lnTo>
                    <a:lnTo>
                      <a:pt x="27" y="141"/>
                    </a:lnTo>
                    <a:lnTo>
                      <a:pt x="24" y="144"/>
                    </a:lnTo>
                    <a:lnTo>
                      <a:pt x="20" y="147"/>
                    </a:lnTo>
                    <a:lnTo>
                      <a:pt x="17" y="149"/>
                    </a:lnTo>
                    <a:lnTo>
                      <a:pt x="15" y="152"/>
                    </a:lnTo>
                    <a:lnTo>
                      <a:pt x="12" y="154"/>
                    </a:lnTo>
                    <a:lnTo>
                      <a:pt x="10" y="156"/>
                    </a:lnTo>
                    <a:lnTo>
                      <a:pt x="7" y="157"/>
                    </a:lnTo>
                    <a:lnTo>
                      <a:pt x="5" y="159"/>
                    </a:lnTo>
                    <a:lnTo>
                      <a:pt x="3" y="160"/>
                    </a:lnTo>
                    <a:lnTo>
                      <a:pt x="2" y="162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9" y="191"/>
                    </a:lnTo>
                    <a:lnTo>
                      <a:pt x="38" y="175"/>
                    </a:lnTo>
                    <a:lnTo>
                      <a:pt x="38" y="175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8" name="Freeform 33"/>
              <p:cNvSpPr>
                <a:spLocks/>
              </p:cNvSpPr>
              <p:nvPr/>
            </p:nvSpPr>
            <p:spPr bwMode="auto">
              <a:xfrm>
                <a:off x="1393" y="817"/>
                <a:ext cx="285" cy="237"/>
              </a:xfrm>
              <a:custGeom>
                <a:avLst/>
                <a:gdLst/>
                <a:ahLst/>
                <a:cxnLst>
                  <a:cxn ang="0">
                    <a:pos x="2" y="236"/>
                  </a:cxn>
                  <a:cxn ang="0">
                    <a:pos x="10" y="232"/>
                  </a:cxn>
                  <a:cxn ang="0">
                    <a:pos x="16" y="228"/>
                  </a:cxn>
                  <a:cxn ang="0">
                    <a:pos x="25" y="224"/>
                  </a:cxn>
                  <a:cxn ang="0">
                    <a:pos x="34" y="218"/>
                  </a:cxn>
                  <a:cxn ang="0">
                    <a:pos x="46" y="212"/>
                  </a:cxn>
                  <a:cxn ang="0">
                    <a:pos x="58" y="206"/>
                  </a:cxn>
                  <a:cxn ang="0">
                    <a:pos x="71" y="198"/>
                  </a:cxn>
                  <a:cxn ang="0">
                    <a:pos x="85" y="189"/>
                  </a:cxn>
                  <a:cxn ang="0">
                    <a:pos x="100" y="181"/>
                  </a:cxn>
                  <a:cxn ang="0">
                    <a:pos x="115" y="172"/>
                  </a:cxn>
                  <a:cxn ang="0">
                    <a:pos x="130" y="163"/>
                  </a:cxn>
                  <a:cxn ang="0">
                    <a:pos x="145" y="153"/>
                  </a:cxn>
                  <a:cxn ang="0">
                    <a:pos x="161" y="144"/>
                  </a:cxn>
                  <a:cxn ang="0">
                    <a:pos x="176" y="134"/>
                  </a:cxn>
                  <a:cxn ang="0">
                    <a:pos x="190" y="124"/>
                  </a:cxn>
                  <a:cxn ang="0">
                    <a:pos x="203" y="113"/>
                  </a:cxn>
                  <a:cxn ang="0">
                    <a:pos x="217" y="104"/>
                  </a:cxn>
                  <a:cxn ang="0">
                    <a:pos x="229" y="94"/>
                  </a:cxn>
                  <a:cxn ang="0">
                    <a:pos x="241" y="85"/>
                  </a:cxn>
                  <a:cxn ang="0">
                    <a:pos x="250" y="75"/>
                  </a:cxn>
                  <a:cxn ang="0">
                    <a:pos x="259" y="66"/>
                  </a:cxn>
                  <a:cxn ang="0">
                    <a:pos x="266" y="57"/>
                  </a:cxn>
                  <a:cxn ang="0">
                    <a:pos x="272" y="50"/>
                  </a:cxn>
                  <a:cxn ang="0">
                    <a:pos x="278" y="41"/>
                  </a:cxn>
                  <a:cxn ang="0">
                    <a:pos x="280" y="34"/>
                  </a:cxn>
                  <a:cxn ang="0">
                    <a:pos x="283" y="28"/>
                  </a:cxn>
                  <a:cxn ang="0">
                    <a:pos x="285" y="21"/>
                  </a:cxn>
                  <a:cxn ang="0">
                    <a:pos x="285" y="12"/>
                  </a:cxn>
                  <a:cxn ang="0">
                    <a:pos x="280" y="5"/>
                  </a:cxn>
                  <a:cxn ang="0">
                    <a:pos x="274" y="1"/>
                  </a:cxn>
                  <a:cxn ang="0">
                    <a:pos x="268" y="0"/>
                  </a:cxn>
                  <a:cxn ang="0">
                    <a:pos x="261" y="1"/>
                  </a:cxn>
                  <a:cxn ang="0">
                    <a:pos x="255" y="2"/>
                  </a:cxn>
                  <a:cxn ang="0">
                    <a:pos x="247" y="5"/>
                  </a:cxn>
                  <a:cxn ang="0">
                    <a:pos x="239" y="9"/>
                  </a:cxn>
                  <a:cxn ang="0">
                    <a:pos x="229" y="12"/>
                  </a:cxn>
                  <a:cxn ang="0">
                    <a:pos x="220" y="19"/>
                  </a:cxn>
                  <a:cxn ang="0">
                    <a:pos x="209" y="27"/>
                  </a:cxn>
                  <a:cxn ang="0">
                    <a:pos x="198" y="35"/>
                  </a:cxn>
                  <a:cxn ang="0">
                    <a:pos x="185" y="44"/>
                  </a:cxn>
                  <a:cxn ang="0">
                    <a:pos x="172" y="54"/>
                  </a:cxn>
                  <a:cxn ang="0">
                    <a:pos x="160" y="67"/>
                  </a:cxn>
                  <a:cxn ang="0">
                    <a:pos x="147" y="79"/>
                  </a:cxn>
                  <a:cxn ang="0">
                    <a:pos x="134" y="91"/>
                  </a:cxn>
                  <a:cxn ang="0">
                    <a:pos x="121" y="105"/>
                  </a:cxn>
                  <a:cxn ang="0">
                    <a:pos x="107" y="118"/>
                  </a:cxn>
                  <a:cxn ang="0">
                    <a:pos x="95" y="130"/>
                  </a:cxn>
                  <a:cxn ang="0">
                    <a:pos x="83" y="144"/>
                  </a:cxn>
                  <a:cxn ang="0">
                    <a:pos x="70" y="157"/>
                  </a:cxn>
                  <a:cxn ang="0">
                    <a:pos x="59" y="169"/>
                  </a:cxn>
                  <a:cxn ang="0">
                    <a:pos x="49" y="181"/>
                  </a:cxn>
                  <a:cxn ang="0">
                    <a:pos x="38" y="192"/>
                  </a:cxn>
                  <a:cxn ang="0">
                    <a:pos x="29" y="203"/>
                  </a:cxn>
                  <a:cxn ang="0">
                    <a:pos x="22" y="212"/>
                  </a:cxn>
                  <a:cxn ang="0">
                    <a:pos x="14" y="220"/>
                  </a:cxn>
                  <a:cxn ang="0">
                    <a:pos x="9" y="226"/>
                  </a:cxn>
                  <a:cxn ang="0">
                    <a:pos x="3" y="233"/>
                  </a:cxn>
                  <a:cxn ang="0">
                    <a:pos x="0" y="237"/>
                  </a:cxn>
                </a:cxnLst>
                <a:rect l="0" t="0" r="r" b="b"/>
                <a:pathLst>
                  <a:path w="285" h="237">
                    <a:moveTo>
                      <a:pt x="0" y="237"/>
                    </a:moveTo>
                    <a:lnTo>
                      <a:pt x="1" y="237"/>
                    </a:lnTo>
                    <a:lnTo>
                      <a:pt x="2" y="236"/>
                    </a:lnTo>
                    <a:lnTo>
                      <a:pt x="4" y="235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1" y="230"/>
                    </a:lnTo>
                    <a:lnTo>
                      <a:pt x="13" y="229"/>
                    </a:lnTo>
                    <a:lnTo>
                      <a:pt x="16" y="228"/>
                    </a:lnTo>
                    <a:lnTo>
                      <a:pt x="19" y="226"/>
                    </a:lnTo>
                    <a:lnTo>
                      <a:pt x="22" y="225"/>
                    </a:lnTo>
                    <a:lnTo>
                      <a:pt x="25" y="224"/>
                    </a:lnTo>
                    <a:lnTo>
                      <a:pt x="28" y="222"/>
                    </a:lnTo>
                    <a:lnTo>
                      <a:pt x="31" y="220"/>
                    </a:lnTo>
                    <a:lnTo>
                      <a:pt x="34" y="218"/>
                    </a:lnTo>
                    <a:lnTo>
                      <a:pt x="38" y="216"/>
                    </a:lnTo>
                    <a:lnTo>
                      <a:pt x="42" y="214"/>
                    </a:lnTo>
                    <a:lnTo>
                      <a:pt x="46" y="212"/>
                    </a:lnTo>
                    <a:lnTo>
                      <a:pt x="49" y="209"/>
                    </a:lnTo>
                    <a:lnTo>
                      <a:pt x="54" y="207"/>
                    </a:lnTo>
                    <a:lnTo>
                      <a:pt x="58" y="206"/>
                    </a:lnTo>
                    <a:lnTo>
                      <a:pt x="63" y="203"/>
                    </a:lnTo>
                    <a:lnTo>
                      <a:pt x="67" y="200"/>
                    </a:lnTo>
                    <a:lnTo>
                      <a:pt x="71" y="198"/>
                    </a:lnTo>
                    <a:lnTo>
                      <a:pt x="76" y="195"/>
                    </a:lnTo>
                    <a:lnTo>
                      <a:pt x="80" y="192"/>
                    </a:lnTo>
                    <a:lnTo>
                      <a:pt x="85" y="189"/>
                    </a:lnTo>
                    <a:lnTo>
                      <a:pt x="89" y="186"/>
                    </a:lnTo>
                    <a:lnTo>
                      <a:pt x="95" y="185"/>
                    </a:lnTo>
                    <a:lnTo>
                      <a:pt x="100" y="181"/>
                    </a:lnTo>
                    <a:lnTo>
                      <a:pt x="105" y="178"/>
                    </a:lnTo>
                    <a:lnTo>
                      <a:pt x="109" y="175"/>
                    </a:lnTo>
                    <a:lnTo>
                      <a:pt x="115" y="172"/>
                    </a:lnTo>
                    <a:lnTo>
                      <a:pt x="120" y="169"/>
                    </a:lnTo>
                    <a:lnTo>
                      <a:pt x="125" y="166"/>
                    </a:lnTo>
                    <a:lnTo>
                      <a:pt x="130" y="163"/>
                    </a:lnTo>
                    <a:lnTo>
                      <a:pt x="135" y="160"/>
                    </a:lnTo>
                    <a:lnTo>
                      <a:pt x="140" y="156"/>
                    </a:lnTo>
                    <a:lnTo>
                      <a:pt x="145" y="153"/>
                    </a:lnTo>
                    <a:lnTo>
                      <a:pt x="150" y="149"/>
                    </a:lnTo>
                    <a:lnTo>
                      <a:pt x="155" y="147"/>
                    </a:lnTo>
                    <a:lnTo>
                      <a:pt x="161" y="144"/>
                    </a:lnTo>
                    <a:lnTo>
                      <a:pt x="165" y="140"/>
                    </a:lnTo>
                    <a:lnTo>
                      <a:pt x="170" y="137"/>
                    </a:lnTo>
                    <a:lnTo>
                      <a:pt x="176" y="134"/>
                    </a:lnTo>
                    <a:lnTo>
                      <a:pt x="181" y="130"/>
                    </a:lnTo>
                    <a:lnTo>
                      <a:pt x="185" y="127"/>
                    </a:lnTo>
                    <a:lnTo>
                      <a:pt x="190" y="124"/>
                    </a:lnTo>
                    <a:lnTo>
                      <a:pt x="195" y="120"/>
                    </a:lnTo>
                    <a:lnTo>
                      <a:pt x="199" y="117"/>
                    </a:lnTo>
                    <a:lnTo>
                      <a:pt x="203" y="113"/>
                    </a:lnTo>
                    <a:lnTo>
                      <a:pt x="208" y="110"/>
                    </a:lnTo>
                    <a:lnTo>
                      <a:pt x="213" y="107"/>
                    </a:lnTo>
                    <a:lnTo>
                      <a:pt x="217" y="104"/>
                    </a:lnTo>
                    <a:lnTo>
                      <a:pt x="222" y="101"/>
                    </a:lnTo>
                    <a:lnTo>
                      <a:pt x="225" y="97"/>
                    </a:lnTo>
                    <a:lnTo>
                      <a:pt x="229" y="94"/>
                    </a:lnTo>
                    <a:lnTo>
                      <a:pt x="233" y="91"/>
                    </a:lnTo>
                    <a:lnTo>
                      <a:pt x="237" y="88"/>
                    </a:lnTo>
                    <a:lnTo>
                      <a:pt x="241" y="85"/>
                    </a:lnTo>
                    <a:lnTo>
                      <a:pt x="244" y="82"/>
                    </a:lnTo>
                    <a:lnTo>
                      <a:pt x="247" y="79"/>
                    </a:lnTo>
                    <a:lnTo>
                      <a:pt x="250" y="75"/>
                    </a:lnTo>
                    <a:lnTo>
                      <a:pt x="253" y="72"/>
                    </a:lnTo>
                    <a:lnTo>
                      <a:pt x="257" y="70"/>
                    </a:lnTo>
                    <a:lnTo>
                      <a:pt x="259" y="66"/>
                    </a:lnTo>
                    <a:lnTo>
                      <a:pt x="261" y="63"/>
                    </a:lnTo>
                    <a:lnTo>
                      <a:pt x="264" y="60"/>
                    </a:lnTo>
                    <a:lnTo>
                      <a:pt x="266" y="57"/>
                    </a:lnTo>
                    <a:lnTo>
                      <a:pt x="268" y="54"/>
                    </a:lnTo>
                    <a:lnTo>
                      <a:pt x="270" y="52"/>
                    </a:lnTo>
                    <a:lnTo>
                      <a:pt x="272" y="50"/>
                    </a:lnTo>
                    <a:lnTo>
                      <a:pt x="274" y="47"/>
                    </a:lnTo>
                    <a:lnTo>
                      <a:pt x="276" y="44"/>
                    </a:lnTo>
                    <a:lnTo>
                      <a:pt x="278" y="41"/>
                    </a:lnTo>
                    <a:lnTo>
                      <a:pt x="279" y="39"/>
                    </a:lnTo>
                    <a:lnTo>
                      <a:pt x="280" y="36"/>
                    </a:lnTo>
                    <a:lnTo>
                      <a:pt x="280" y="34"/>
                    </a:lnTo>
                    <a:lnTo>
                      <a:pt x="282" y="31"/>
                    </a:lnTo>
                    <a:lnTo>
                      <a:pt x="282" y="30"/>
                    </a:lnTo>
                    <a:lnTo>
                      <a:pt x="283" y="28"/>
                    </a:lnTo>
                    <a:lnTo>
                      <a:pt x="283" y="25"/>
                    </a:lnTo>
                    <a:lnTo>
                      <a:pt x="284" y="23"/>
                    </a:lnTo>
                    <a:lnTo>
                      <a:pt x="285" y="21"/>
                    </a:lnTo>
                    <a:lnTo>
                      <a:pt x="285" y="19"/>
                    </a:lnTo>
                    <a:lnTo>
                      <a:pt x="285" y="16"/>
                    </a:lnTo>
                    <a:lnTo>
                      <a:pt x="285" y="12"/>
                    </a:lnTo>
                    <a:lnTo>
                      <a:pt x="283" y="10"/>
                    </a:lnTo>
                    <a:lnTo>
                      <a:pt x="283" y="8"/>
                    </a:lnTo>
                    <a:lnTo>
                      <a:pt x="280" y="5"/>
                    </a:lnTo>
                    <a:lnTo>
                      <a:pt x="279" y="4"/>
                    </a:lnTo>
                    <a:lnTo>
                      <a:pt x="277" y="2"/>
                    </a:lnTo>
                    <a:lnTo>
                      <a:pt x="274" y="1"/>
                    </a:lnTo>
                    <a:lnTo>
                      <a:pt x="272" y="1"/>
                    </a:lnTo>
                    <a:lnTo>
                      <a:pt x="270" y="0"/>
                    </a:lnTo>
                    <a:lnTo>
                      <a:pt x="268" y="0"/>
                    </a:lnTo>
                    <a:lnTo>
                      <a:pt x="266" y="0"/>
                    </a:lnTo>
                    <a:lnTo>
                      <a:pt x="264" y="0"/>
                    </a:lnTo>
                    <a:lnTo>
                      <a:pt x="261" y="1"/>
                    </a:lnTo>
                    <a:lnTo>
                      <a:pt x="260" y="1"/>
                    </a:lnTo>
                    <a:lnTo>
                      <a:pt x="258" y="2"/>
                    </a:lnTo>
                    <a:lnTo>
                      <a:pt x="255" y="2"/>
                    </a:lnTo>
                    <a:lnTo>
                      <a:pt x="253" y="3"/>
                    </a:lnTo>
                    <a:lnTo>
                      <a:pt x="250" y="4"/>
                    </a:lnTo>
                    <a:lnTo>
                      <a:pt x="247" y="5"/>
                    </a:lnTo>
                    <a:lnTo>
                      <a:pt x="244" y="6"/>
                    </a:lnTo>
                    <a:lnTo>
                      <a:pt x="241" y="7"/>
                    </a:lnTo>
                    <a:lnTo>
                      <a:pt x="239" y="9"/>
                    </a:lnTo>
                    <a:lnTo>
                      <a:pt x="236" y="10"/>
                    </a:lnTo>
                    <a:lnTo>
                      <a:pt x="233" y="11"/>
                    </a:lnTo>
                    <a:lnTo>
                      <a:pt x="229" y="12"/>
                    </a:lnTo>
                    <a:lnTo>
                      <a:pt x="226" y="15"/>
                    </a:lnTo>
                    <a:lnTo>
                      <a:pt x="223" y="17"/>
                    </a:lnTo>
                    <a:lnTo>
                      <a:pt x="220" y="19"/>
                    </a:lnTo>
                    <a:lnTo>
                      <a:pt x="216" y="21"/>
                    </a:lnTo>
                    <a:lnTo>
                      <a:pt x="212" y="24"/>
                    </a:lnTo>
                    <a:lnTo>
                      <a:pt x="209" y="27"/>
                    </a:lnTo>
                    <a:lnTo>
                      <a:pt x="205" y="29"/>
                    </a:lnTo>
                    <a:lnTo>
                      <a:pt x="202" y="31"/>
                    </a:lnTo>
                    <a:lnTo>
                      <a:pt x="198" y="35"/>
                    </a:lnTo>
                    <a:lnTo>
                      <a:pt x="194" y="38"/>
                    </a:lnTo>
                    <a:lnTo>
                      <a:pt x="189" y="41"/>
                    </a:lnTo>
                    <a:lnTo>
                      <a:pt x="185" y="44"/>
                    </a:lnTo>
                    <a:lnTo>
                      <a:pt x="181" y="48"/>
                    </a:lnTo>
                    <a:lnTo>
                      <a:pt x="177" y="51"/>
                    </a:lnTo>
                    <a:lnTo>
                      <a:pt x="172" y="54"/>
                    </a:lnTo>
                    <a:lnTo>
                      <a:pt x="168" y="59"/>
                    </a:lnTo>
                    <a:lnTo>
                      <a:pt x="164" y="62"/>
                    </a:lnTo>
                    <a:lnTo>
                      <a:pt x="160" y="67"/>
                    </a:lnTo>
                    <a:lnTo>
                      <a:pt x="155" y="70"/>
                    </a:lnTo>
                    <a:lnTo>
                      <a:pt x="151" y="74"/>
                    </a:lnTo>
                    <a:lnTo>
                      <a:pt x="147" y="79"/>
                    </a:lnTo>
                    <a:lnTo>
                      <a:pt x="143" y="83"/>
                    </a:lnTo>
                    <a:lnTo>
                      <a:pt x="138" y="88"/>
                    </a:lnTo>
                    <a:lnTo>
                      <a:pt x="134" y="91"/>
                    </a:lnTo>
                    <a:lnTo>
                      <a:pt x="129" y="96"/>
                    </a:lnTo>
                    <a:lnTo>
                      <a:pt x="125" y="100"/>
                    </a:lnTo>
                    <a:lnTo>
                      <a:pt x="121" y="105"/>
                    </a:lnTo>
                    <a:lnTo>
                      <a:pt x="116" y="109"/>
                    </a:lnTo>
                    <a:lnTo>
                      <a:pt x="112" y="113"/>
                    </a:lnTo>
                    <a:lnTo>
                      <a:pt x="107" y="118"/>
                    </a:lnTo>
                    <a:lnTo>
                      <a:pt x="104" y="122"/>
                    </a:lnTo>
                    <a:lnTo>
                      <a:pt x="99" y="127"/>
                    </a:lnTo>
                    <a:lnTo>
                      <a:pt x="95" y="130"/>
                    </a:lnTo>
                    <a:lnTo>
                      <a:pt x="91" y="135"/>
                    </a:lnTo>
                    <a:lnTo>
                      <a:pt x="87" y="140"/>
                    </a:lnTo>
                    <a:lnTo>
                      <a:pt x="83" y="144"/>
                    </a:lnTo>
                    <a:lnTo>
                      <a:pt x="78" y="148"/>
                    </a:lnTo>
                    <a:lnTo>
                      <a:pt x="75" y="153"/>
                    </a:lnTo>
                    <a:lnTo>
                      <a:pt x="70" y="157"/>
                    </a:lnTo>
                    <a:lnTo>
                      <a:pt x="67" y="161"/>
                    </a:lnTo>
                    <a:lnTo>
                      <a:pt x="63" y="165"/>
                    </a:lnTo>
                    <a:lnTo>
                      <a:pt x="59" y="169"/>
                    </a:lnTo>
                    <a:lnTo>
                      <a:pt x="55" y="173"/>
                    </a:lnTo>
                    <a:lnTo>
                      <a:pt x="51" y="177"/>
                    </a:lnTo>
                    <a:lnTo>
                      <a:pt x="49" y="181"/>
                    </a:lnTo>
                    <a:lnTo>
                      <a:pt x="45" y="185"/>
                    </a:lnTo>
                    <a:lnTo>
                      <a:pt x="42" y="188"/>
                    </a:lnTo>
                    <a:lnTo>
                      <a:pt x="38" y="192"/>
                    </a:lnTo>
                    <a:lnTo>
                      <a:pt x="35" y="196"/>
                    </a:lnTo>
                    <a:lnTo>
                      <a:pt x="32" y="199"/>
                    </a:lnTo>
                    <a:lnTo>
                      <a:pt x="29" y="203"/>
                    </a:lnTo>
                    <a:lnTo>
                      <a:pt x="27" y="206"/>
                    </a:lnTo>
                    <a:lnTo>
                      <a:pt x="24" y="208"/>
                    </a:lnTo>
                    <a:lnTo>
                      <a:pt x="22" y="212"/>
                    </a:lnTo>
                    <a:lnTo>
                      <a:pt x="19" y="215"/>
                    </a:lnTo>
                    <a:lnTo>
                      <a:pt x="16" y="217"/>
                    </a:lnTo>
                    <a:lnTo>
                      <a:pt x="14" y="220"/>
                    </a:lnTo>
                    <a:lnTo>
                      <a:pt x="12" y="222"/>
                    </a:lnTo>
                    <a:lnTo>
                      <a:pt x="10" y="225"/>
                    </a:lnTo>
                    <a:lnTo>
                      <a:pt x="9" y="226"/>
                    </a:lnTo>
                    <a:lnTo>
                      <a:pt x="7" y="228"/>
                    </a:lnTo>
                    <a:lnTo>
                      <a:pt x="6" y="230"/>
                    </a:lnTo>
                    <a:lnTo>
                      <a:pt x="3" y="233"/>
                    </a:lnTo>
                    <a:lnTo>
                      <a:pt x="1" y="235"/>
                    </a:lnTo>
                    <a:lnTo>
                      <a:pt x="0" y="237"/>
                    </a:lnTo>
                    <a:lnTo>
                      <a:pt x="0" y="237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9" name="Freeform 34"/>
              <p:cNvSpPr>
                <a:spLocks/>
              </p:cNvSpPr>
              <p:nvPr/>
            </p:nvSpPr>
            <p:spPr bwMode="auto">
              <a:xfrm>
                <a:off x="1414" y="912"/>
                <a:ext cx="344" cy="138"/>
              </a:xfrm>
              <a:custGeom>
                <a:avLst/>
                <a:gdLst/>
                <a:ahLst/>
                <a:cxnLst>
                  <a:cxn ang="0">
                    <a:pos x="2" y="138"/>
                  </a:cxn>
                  <a:cxn ang="0">
                    <a:pos x="7" y="137"/>
                  </a:cxn>
                  <a:cxn ang="0">
                    <a:pos x="12" y="135"/>
                  </a:cxn>
                  <a:cxn ang="0">
                    <a:pos x="21" y="134"/>
                  </a:cxn>
                  <a:cxn ang="0">
                    <a:pos x="31" y="133"/>
                  </a:cxn>
                  <a:cxn ang="0">
                    <a:pos x="43" y="130"/>
                  </a:cxn>
                  <a:cxn ang="0">
                    <a:pos x="56" y="129"/>
                  </a:cxn>
                  <a:cxn ang="0">
                    <a:pos x="70" y="126"/>
                  </a:cxn>
                  <a:cxn ang="0">
                    <a:pos x="85" y="123"/>
                  </a:cxn>
                  <a:cxn ang="0">
                    <a:pos x="102" y="120"/>
                  </a:cxn>
                  <a:cxn ang="0">
                    <a:pos x="118" y="116"/>
                  </a:cxn>
                  <a:cxn ang="0">
                    <a:pos x="136" y="112"/>
                  </a:cxn>
                  <a:cxn ang="0">
                    <a:pos x="153" y="109"/>
                  </a:cxn>
                  <a:cxn ang="0">
                    <a:pos x="171" y="104"/>
                  </a:cxn>
                  <a:cxn ang="0">
                    <a:pos x="188" y="100"/>
                  </a:cxn>
                  <a:cxn ang="0">
                    <a:pos x="206" y="95"/>
                  </a:cxn>
                  <a:cxn ang="0">
                    <a:pos x="223" y="91"/>
                  </a:cxn>
                  <a:cxn ang="0">
                    <a:pos x="239" y="86"/>
                  </a:cxn>
                  <a:cxn ang="0">
                    <a:pos x="255" y="81"/>
                  </a:cxn>
                  <a:cxn ang="0">
                    <a:pos x="269" y="75"/>
                  </a:cxn>
                  <a:cxn ang="0">
                    <a:pos x="283" y="71"/>
                  </a:cxn>
                  <a:cxn ang="0">
                    <a:pos x="295" y="64"/>
                  </a:cxn>
                  <a:cxn ang="0">
                    <a:pos x="306" y="59"/>
                  </a:cxn>
                  <a:cxn ang="0">
                    <a:pos x="315" y="53"/>
                  </a:cxn>
                  <a:cxn ang="0">
                    <a:pos x="323" y="48"/>
                  </a:cxn>
                  <a:cxn ang="0">
                    <a:pos x="330" y="42"/>
                  </a:cxn>
                  <a:cxn ang="0">
                    <a:pos x="338" y="33"/>
                  </a:cxn>
                  <a:cxn ang="0">
                    <a:pos x="343" y="23"/>
                  </a:cxn>
                  <a:cxn ang="0">
                    <a:pos x="344" y="14"/>
                  </a:cxn>
                  <a:cxn ang="0">
                    <a:pos x="339" y="7"/>
                  </a:cxn>
                  <a:cxn ang="0">
                    <a:pos x="330" y="2"/>
                  </a:cxn>
                  <a:cxn ang="0">
                    <a:pos x="324" y="1"/>
                  </a:cxn>
                  <a:cxn ang="0">
                    <a:pos x="316" y="0"/>
                  </a:cxn>
                  <a:cxn ang="0">
                    <a:pos x="308" y="0"/>
                  </a:cxn>
                  <a:cxn ang="0">
                    <a:pos x="298" y="1"/>
                  </a:cxn>
                  <a:cxn ang="0">
                    <a:pos x="287" y="2"/>
                  </a:cxn>
                  <a:cxn ang="0">
                    <a:pos x="276" y="5"/>
                  </a:cxn>
                  <a:cxn ang="0">
                    <a:pos x="263" y="9"/>
                  </a:cxn>
                  <a:cxn ang="0">
                    <a:pos x="249" y="14"/>
                  </a:cxn>
                  <a:cxn ang="0">
                    <a:pos x="234" y="19"/>
                  </a:cxn>
                  <a:cxn ang="0">
                    <a:pos x="219" y="25"/>
                  </a:cxn>
                  <a:cxn ang="0">
                    <a:pos x="202" y="32"/>
                  </a:cxn>
                  <a:cxn ang="0">
                    <a:pos x="186" y="39"/>
                  </a:cxn>
                  <a:cxn ang="0">
                    <a:pos x="169" y="47"/>
                  </a:cxn>
                  <a:cxn ang="0">
                    <a:pos x="152" y="55"/>
                  </a:cxn>
                  <a:cxn ang="0">
                    <a:pos x="136" y="63"/>
                  </a:cxn>
                  <a:cxn ang="0">
                    <a:pos x="119" y="72"/>
                  </a:cxn>
                  <a:cxn ang="0">
                    <a:pos x="104" y="80"/>
                  </a:cxn>
                  <a:cxn ang="0">
                    <a:pos x="88" y="89"/>
                  </a:cxn>
                  <a:cxn ang="0">
                    <a:pos x="73" y="96"/>
                  </a:cxn>
                  <a:cxn ang="0">
                    <a:pos x="60" y="104"/>
                  </a:cxn>
                  <a:cxn ang="0">
                    <a:pos x="47" y="111"/>
                  </a:cxn>
                  <a:cxn ang="0">
                    <a:pos x="35" y="117"/>
                  </a:cxn>
                  <a:cxn ang="0">
                    <a:pos x="25" y="123"/>
                  </a:cxn>
                  <a:cxn ang="0">
                    <a:pos x="16" y="129"/>
                  </a:cxn>
                  <a:cxn ang="0">
                    <a:pos x="9" y="132"/>
                  </a:cxn>
                  <a:cxn ang="0">
                    <a:pos x="2" y="137"/>
                  </a:cxn>
                  <a:cxn ang="0">
                    <a:pos x="0" y="138"/>
                  </a:cxn>
                </a:cxnLst>
                <a:rect l="0" t="0" r="r" b="b"/>
                <a:pathLst>
                  <a:path w="344" h="138">
                    <a:moveTo>
                      <a:pt x="0" y="138"/>
                    </a:moveTo>
                    <a:lnTo>
                      <a:pt x="1" y="138"/>
                    </a:lnTo>
                    <a:lnTo>
                      <a:pt x="2" y="138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7"/>
                    </a:lnTo>
                    <a:lnTo>
                      <a:pt x="10" y="136"/>
                    </a:lnTo>
                    <a:lnTo>
                      <a:pt x="12" y="135"/>
                    </a:lnTo>
                    <a:lnTo>
                      <a:pt x="15" y="135"/>
                    </a:lnTo>
                    <a:lnTo>
                      <a:pt x="18" y="135"/>
                    </a:lnTo>
                    <a:lnTo>
                      <a:pt x="21" y="134"/>
                    </a:lnTo>
                    <a:lnTo>
                      <a:pt x="24" y="133"/>
                    </a:lnTo>
                    <a:lnTo>
                      <a:pt x="28" y="133"/>
                    </a:lnTo>
                    <a:lnTo>
                      <a:pt x="31" y="133"/>
                    </a:lnTo>
                    <a:lnTo>
                      <a:pt x="34" y="132"/>
                    </a:lnTo>
                    <a:lnTo>
                      <a:pt x="39" y="131"/>
                    </a:lnTo>
                    <a:lnTo>
                      <a:pt x="43" y="130"/>
                    </a:lnTo>
                    <a:lnTo>
                      <a:pt x="47" y="130"/>
                    </a:lnTo>
                    <a:lnTo>
                      <a:pt x="51" y="129"/>
                    </a:lnTo>
                    <a:lnTo>
                      <a:pt x="56" y="129"/>
                    </a:lnTo>
                    <a:lnTo>
                      <a:pt x="61" y="128"/>
                    </a:lnTo>
                    <a:lnTo>
                      <a:pt x="66" y="127"/>
                    </a:lnTo>
                    <a:lnTo>
                      <a:pt x="70" y="126"/>
                    </a:lnTo>
                    <a:lnTo>
                      <a:pt x="75" y="125"/>
                    </a:lnTo>
                    <a:lnTo>
                      <a:pt x="80" y="124"/>
                    </a:lnTo>
                    <a:lnTo>
                      <a:pt x="85" y="123"/>
                    </a:lnTo>
                    <a:lnTo>
                      <a:pt x="91" y="122"/>
                    </a:lnTo>
                    <a:lnTo>
                      <a:pt x="96" y="121"/>
                    </a:lnTo>
                    <a:lnTo>
                      <a:pt x="102" y="120"/>
                    </a:lnTo>
                    <a:lnTo>
                      <a:pt x="107" y="119"/>
                    </a:lnTo>
                    <a:lnTo>
                      <a:pt x="113" y="117"/>
                    </a:lnTo>
                    <a:lnTo>
                      <a:pt x="118" y="116"/>
                    </a:lnTo>
                    <a:lnTo>
                      <a:pt x="124" y="115"/>
                    </a:lnTo>
                    <a:lnTo>
                      <a:pt x="130" y="113"/>
                    </a:lnTo>
                    <a:lnTo>
                      <a:pt x="136" y="112"/>
                    </a:lnTo>
                    <a:lnTo>
                      <a:pt x="142" y="111"/>
                    </a:lnTo>
                    <a:lnTo>
                      <a:pt x="147" y="110"/>
                    </a:lnTo>
                    <a:lnTo>
                      <a:pt x="153" y="109"/>
                    </a:lnTo>
                    <a:lnTo>
                      <a:pt x="159" y="107"/>
                    </a:lnTo>
                    <a:lnTo>
                      <a:pt x="165" y="106"/>
                    </a:lnTo>
                    <a:lnTo>
                      <a:pt x="171" y="104"/>
                    </a:lnTo>
                    <a:lnTo>
                      <a:pt x="177" y="103"/>
                    </a:lnTo>
                    <a:lnTo>
                      <a:pt x="182" y="101"/>
                    </a:lnTo>
                    <a:lnTo>
                      <a:pt x="188" y="100"/>
                    </a:lnTo>
                    <a:lnTo>
                      <a:pt x="195" y="98"/>
                    </a:lnTo>
                    <a:lnTo>
                      <a:pt x="201" y="97"/>
                    </a:lnTo>
                    <a:lnTo>
                      <a:pt x="206" y="95"/>
                    </a:lnTo>
                    <a:lnTo>
                      <a:pt x="212" y="94"/>
                    </a:lnTo>
                    <a:lnTo>
                      <a:pt x="218" y="92"/>
                    </a:lnTo>
                    <a:lnTo>
                      <a:pt x="223" y="91"/>
                    </a:lnTo>
                    <a:lnTo>
                      <a:pt x="228" y="89"/>
                    </a:lnTo>
                    <a:lnTo>
                      <a:pt x="234" y="88"/>
                    </a:lnTo>
                    <a:lnTo>
                      <a:pt x="239" y="86"/>
                    </a:lnTo>
                    <a:lnTo>
                      <a:pt x="245" y="84"/>
                    </a:lnTo>
                    <a:lnTo>
                      <a:pt x="250" y="82"/>
                    </a:lnTo>
                    <a:lnTo>
                      <a:pt x="255" y="81"/>
                    </a:lnTo>
                    <a:lnTo>
                      <a:pt x="259" y="78"/>
                    </a:lnTo>
                    <a:lnTo>
                      <a:pt x="265" y="77"/>
                    </a:lnTo>
                    <a:lnTo>
                      <a:pt x="269" y="75"/>
                    </a:lnTo>
                    <a:lnTo>
                      <a:pt x="275" y="73"/>
                    </a:lnTo>
                    <a:lnTo>
                      <a:pt x="279" y="72"/>
                    </a:lnTo>
                    <a:lnTo>
                      <a:pt x="283" y="71"/>
                    </a:lnTo>
                    <a:lnTo>
                      <a:pt x="288" y="69"/>
                    </a:lnTo>
                    <a:lnTo>
                      <a:pt x="292" y="67"/>
                    </a:lnTo>
                    <a:lnTo>
                      <a:pt x="295" y="64"/>
                    </a:lnTo>
                    <a:lnTo>
                      <a:pt x="299" y="63"/>
                    </a:lnTo>
                    <a:lnTo>
                      <a:pt x="302" y="60"/>
                    </a:lnTo>
                    <a:lnTo>
                      <a:pt x="306" y="59"/>
                    </a:lnTo>
                    <a:lnTo>
                      <a:pt x="309" y="57"/>
                    </a:lnTo>
                    <a:lnTo>
                      <a:pt x="313" y="55"/>
                    </a:lnTo>
                    <a:lnTo>
                      <a:pt x="315" y="53"/>
                    </a:lnTo>
                    <a:lnTo>
                      <a:pt x="317" y="52"/>
                    </a:lnTo>
                    <a:lnTo>
                      <a:pt x="320" y="50"/>
                    </a:lnTo>
                    <a:lnTo>
                      <a:pt x="323" y="48"/>
                    </a:lnTo>
                    <a:lnTo>
                      <a:pt x="325" y="46"/>
                    </a:lnTo>
                    <a:lnTo>
                      <a:pt x="328" y="44"/>
                    </a:lnTo>
                    <a:lnTo>
                      <a:pt x="330" y="42"/>
                    </a:lnTo>
                    <a:lnTo>
                      <a:pt x="332" y="40"/>
                    </a:lnTo>
                    <a:lnTo>
                      <a:pt x="335" y="36"/>
                    </a:lnTo>
                    <a:lnTo>
                      <a:pt x="338" y="33"/>
                    </a:lnTo>
                    <a:lnTo>
                      <a:pt x="340" y="30"/>
                    </a:lnTo>
                    <a:lnTo>
                      <a:pt x="342" y="26"/>
                    </a:lnTo>
                    <a:lnTo>
                      <a:pt x="343" y="23"/>
                    </a:lnTo>
                    <a:lnTo>
                      <a:pt x="344" y="20"/>
                    </a:lnTo>
                    <a:lnTo>
                      <a:pt x="344" y="16"/>
                    </a:lnTo>
                    <a:lnTo>
                      <a:pt x="344" y="14"/>
                    </a:lnTo>
                    <a:lnTo>
                      <a:pt x="343" y="12"/>
                    </a:lnTo>
                    <a:lnTo>
                      <a:pt x="341" y="10"/>
                    </a:lnTo>
                    <a:lnTo>
                      <a:pt x="339" y="7"/>
                    </a:lnTo>
                    <a:lnTo>
                      <a:pt x="337" y="5"/>
                    </a:lnTo>
                    <a:lnTo>
                      <a:pt x="334" y="3"/>
                    </a:lnTo>
                    <a:lnTo>
                      <a:pt x="330" y="2"/>
                    </a:lnTo>
                    <a:lnTo>
                      <a:pt x="328" y="1"/>
                    </a:lnTo>
                    <a:lnTo>
                      <a:pt x="326" y="1"/>
                    </a:lnTo>
                    <a:lnTo>
                      <a:pt x="324" y="1"/>
                    </a:lnTo>
                    <a:lnTo>
                      <a:pt x="322" y="1"/>
                    </a:lnTo>
                    <a:lnTo>
                      <a:pt x="318" y="0"/>
                    </a:lnTo>
                    <a:lnTo>
                      <a:pt x="316" y="0"/>
                    </a:lnTo>
                    <a:lnTo>
                      <a:pt x="314" y="0"/>
                    </a:lnTo>
                    <a:lnTo>
                      <a:pt x="311" y="0"/>
                    </a:lnTo>
                    <a:lnTo>
                      <a:pt x="308" y="0"/>
                    </a:lnTo>
                    <a:lnTo>
                      <a:pt x="305" y="0"/>
                    </a:lnTo>
                    <a:lnTo>
                      <a:pt x="301" y="0"/>
                    </a:lnTo>
                    <a:lnTo>
                      <a:pt x="298" y="1"/>
                    </a:lnTo>
                    <a:lnTo>
                      <a:pt x="295" y="1"/>
                    </a:lnTo>
                    <a:lnTo>
                      <a:pt x="291" y="2"/>
                    </a:lnTo>
                    <a:lnTo>
                      <a:pt x="287" y="2"/>
                    </a:lnTo>
                    <a:lnTo>
                      <a:pt x="283" y="3"/>
                    </a:lnTo>
                    <a:lnTo>
                      <a:pt x="279" y="4"/>
                    </a:lnTo>
                    <a:lnTo>
                      <a:pt x="276" y="5"/>
                    </a:lnTo>
                    <a:lnTo>
                      <a:pt x="272" y="7"/>
                    </a:lnTo>
                    <a:lnTo>
                      <a:pt x="268" y="8"/>
                    </a:lnTo>
                    <a:lnTo>
                      <a:pt x="263" y="9"/>
                    </a:lnTo>
                    <a:lnTo>
                      <a:pt x="258" y="11"/>
                    </a:lnTo>
                    <a:lnTo>
                      <a:pt x="254" y="12"/>
                    </a:lnTo>
                    <a:lnTo>
                      <a:pt x="249" y="14"/>
                    </a:lnTo>
                    <a:lnTo>
                      <a:pt x="244" y="15"/>
                    </a:lnTo>
                    <a:lnTo>
                      <a:pt x="239" y="16"/>
                    </a:lnTo>
                    <a:lnTo>
                      <a:pt x="234" y="19"/>
                    </a:lnTo>
                    <a:lnTo>
                      <a:pt x="229" y="21"/>
                    </a:lnTo>
                    <a:lnTo>
                      <a:pt x="223" y="23"/>
                    </a:lnTo>
                    <a:lnTo>
                      <a:pt x="219" y="25"/>
                    </a:lnTo>
                    <a:lnTo>
                      <a:pt x="213" y="27"/>
                    </a:lnTo>
                    <a:lnTo>
                      <a:pt x="207" y="30"/>
                    </a:lnTo>
                    <a:lnTo>
                      <a:pt x="202" y="32"/>
                    </a:lnTo>
                    <a:lnTo>
                      <a:pt x="197" y="34"/>
                    </a:lnTo>
                    <a:lnTo>
                      <a:pt x="191" y="36"/>
                    </a:lnTo>
                    <a:lnTo>
                      <a:pt x="186" y="39"/>
                    </a:lnTo>
                    <a:lnTo>
                      <a:pt x="181" y="42"/>
                    </a:lnTo>
                    <a:lnTo>
                      <a:pt x="175" y="45"/>
                    </a:lnTo>
                    <a:lnTo>
                      <a:pt x="169" y="47"/>
                    </a:lnTo>
                    <a:lnTo>
                      <a:pt x="163" y="50"/>
                    </a:lnTo>
                    <a:lnTo>
                      <a:pt x="158" y="53"/>
                    </a:lnTo>
                    <a:lnTo>
                      <a:pt x="152" y="55"/>
                    </a:lnTo>
                    <a:lnTo>
                      <a:pt x="146" y="57"/>
                    </a:lnTo>
                    <a:lnTo>
                      <a:pt x="142" y="61"/>
                    </a:lnTo>
                    <a:lnTo>
                      <a:pt x="136" y="63"/>
                    </a:lnTo>
                    <a:lnTo>
                      <a:pt x="130" y="66"/>
                    </a:lnTo>
                    <a:lnTo>
                      <a:pt x="124" y="69"/>
                    </a:lnTo>
                    <a:lnTo>
                      <a:pt x="119" y="72"/>
                    </a:lnTo>
                    <a:lnTo>
                      <a:pt x="114" y="74"/>
                    </a:lnTo>
                    <a:lnTo>
                      <a:pt x="108" y="77"/>
                    </a:lnTo>
                    <a:lnTo>
                      <a:pt x="104" y="80"/>
                    </a:lnTo>
                    <a:lnTo>
                      <a:pt x="99" y="83"/>
                    </a:lnTo>
                    <a:lnTo>
                      <a:pt x="93" y="86"/>
                    </a:lnTo>
                    <a:lnTo>
                      <a:pt x="88" y="89"/>
                    </a:lnTo>
                    <a:lnTo>
                      <a:pt x="83" y="91"/>
                    </a:lnTo>
                    <a:lnTo>
                      <a:pt x="78" y="93"/>
                    </a:lnTo>
                    <a:lnTo>
                      <a:pt x="73" y="96"/>
                    </a:lnTo>
                    <a:lnTo>
                      <a:pt x="68" y="98"/>
                    </a:lnTo>
                    <a:lnTo>
                      <a:pt x="64" y="101"/>
                    </a:lnTo>
                    <a:lnTo>
                      <a:pt x="60" y="104"/>
                    </a:lnTo>
                    <a:lnTo>
                      <a:pt x="55" y="106"/>
                    </a:lnTo>
                    <a:lnTo>
                      <a:pt x="51" y="109"/>
                    </a:lnTo>
                    <a:lnTo>
                      <a:pt x="47" y="111"/>
                    </a:lnTo>
                    <a:lnTo>
                      <a:pt x="43" y="113"/>
                    </a:lnTo>
                    <a:lnTo>
                      <a:pt x="39" y="115"/>
                    </a:lnTo>
                    <a:lnTo>
                      <a:pt x="35" y="117"/>
                    </a:lnTo>
                    <a:lnTo>
                      <a:pt x="32" y="120"/>
                    </a:lnTo>
                    <a:lnTo>
                      <a:pt x="28" y="122"/>
                    </a:lnTo>
                    <a:lnTo>
                      <a:pt x="25" y="123"/>
                    </a:lnTo>
                    <a:lnTo>
                      <a:pt x="22" y="125"/>
                    </a:lnTo>
                    <a:lnTo>
                      <a:pt x="19" y="127"/>
                    </a:lnTo>
                    <a:lnTo>
                      <a:pt x="16" y="129"/>
                    </a:lnTo>
                    <a:lnTo>
                      <a:pt x="13" y="130"/>
                    </a:lnTo>
                    <a:lnTo>
                      <a:pt x="11" y="130"/>
                    </a:lnTo>
                    <a:lnTo>
                      <a:pt x="9" y="132"/>
                    </a:lnTo>
                    <a:lnTo>
                      <a:pt x="8" y="133"/>
                    </a:lnTo>
                    <a:lnTo>
                      <a:pt x="4" y="135"/>
                    </a:lnTo>
                    <a:lnTo>
                      <a:pt x="2" y="137"/>
                    </a:lnTo>
                    <a:lnTo>
                      <a:pt x="1" y="138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0" name="Freeform 35"/>
              <p:cNvSpPr>
                <a:spLocks/>
              </p:cNvSpPr>
              <p:nvPr/>
            </p:nvSpPr>
            <p:spPr bwMode="auto">
              <a:xfrm>
                <a:off x="1410" y="982"/>
                <a:ext cx="329" cy="105"/>
              </a:xfrm>
              <a:custGeom>
                <a:avLst/>
                <a:gdLst/>
                <a:ahLst/>
                <a:cxnLst>
                  <a:cxn ang="0">
                    <a:pos x="37" y="99"/>
                  </a:cxn>
                  <a:cxn ang="0">
                    <a:pos x="45" y="99"/>
                  </a:cxn>
                  <a:cxn ang="0">
                    <a:pos x="54" y="98"/>
                  </a:cxn>
                  <a:cxn ang="0">
                    <a:pos x="66" y="97"/>
                  </a:cxn>
                  <a:cxn ang="0">
                    <a:pos x="78" y="96"/>
                  </a:cxn>
                  <a:cxn ang="0">
                    <a:pos x="92" y="95"/>
                  </a:cxn>
                  <a:cxn ang="0">
                    <a:pos x="108" y="94"/>
                  </a:cxn>
                  <a:cxn ang="0">
                    <a:pos x="126" y="92"/>
                  </a:cxn>
                  <a:cxn ang="0">
                    <a:pos x="143" y="91"/>
                  </a:cxn>
                  <a:cxn ang="0">
                    <a:pos x="161" y="89"/>
                  </a:cxn>
                  <a:cxn ang="0">
                    <a:pos x="179" y="87"/>
                  </a:cxn>
                  <a:cxn ang="0">
                    <a:pos x="196" y="85"/>
                  </a:cxn>
                  <a:cxn ang="0">
                    <a:pos x="213" y="83"/>
                  </a:cxn>
                  <a:cxn ang="0">
                    <a:pos x="228" y="80"/>
                  </a:cxn>
                  <a:cxn ang="0">
                    <a:pos x="243" y="80"/>
                  </a:cxn>
                  <a:cxn ang="0">
                    <a:pos x="256" y="77"/>
                  </a:cxn>
                  <a:cxn ang="0">
                    <a:pos x="267" y="75"/>
                  </a:cxn>
                  <a:cxn ang="0">
                    <a:pos x="277" y="73"/>
                  </a:cxn>
                  <a:cxn ang="0">
                    <a:pos x="285" y="71"/>
                  </a:cxn>
                  <a:cxn ang="0">
                    <a:pos x="297" y="68"/>
                  </a:cxn>
                  <a:cxn ang="0">
                    <a:pos x="306" y="65"/>
                  </a:cxn>
                  <a:cxn ang="0">
                    <a:pos x="315" y="59"/>
                  </a:cxn>
                  <a:cxn ang="0">
                    <a:pos x="320" y="50"/>
                  </a:cxn>
                  <a:cxn ang="0">
                    <a:pos x="324" y="38"/>
                  </a:cxn>
                  <a:cxn ang="0">
                    <a:pos x="328" y="23"/>
                  </a:cxn>
                  <a:cxn ang="0">
                    <a:pos x="326" y="10"/>
                  </a:cxn>
                  <a:cxn ang="0">
                    <a:pos x="317" y="2"/>
                  </a:cxn>
                  <a:cxn ang="0">
                    <a:pos x="306" y="0"/>
                  </a:cxn>
                  <a:cxn ang="0">
                    <a:pos x="295" y="0"/>
                  </a:cxn>
                  <a:cxn ang="0">
                    <a:pos x="286" y="0"/>
                  </a:cxn>
                  <a:cxn ang="0">
                    <a:pos x="278" y="1"/>
                  </a:cxn>
                  <a:cxn ang="0">
                    <a:pos x="268" y="2"/>
                  </a:cxn>
                  <a:cxn ang="0">
                    <a:pos x="258" y="3"/>
                  </a:cxn>
                  <a:cxn ang="0">
                    <a:pos x="247" y="5"/>
                  </a:cxn>
                  <a:cxn ang="0">
                    <a:pos x="237" y="8"/>
                  </a:cxn>
                  <a:cxn ang="0">
                    <a:pos x="224" y="10"/>
                  </a:cxn>
                  <a:cxn ang="0">
                    <a:pos x="212" y="13"/>
                  </a:cxn>
                  <a:cxn ang="0">
                    <a:pos x="200" y="16"/>
                  </a:cxn>
                  <a:cxn ang="0">
                    <a:pos x="187" y="19"/>
                  </a:cxn>
                  <a:cxn ang="0">
                    <a:pos x="174" y="21"/>
                  </a:cxn>
                  <a:cxn ang="0">
                    <a:pos x="161" y="24"/>
                  </a:cxn>
                  <a:cxn ang="0">
                    <a:pos x="148" y="28"/>
                  </a:cxn>
                  <a:cxn ang="0">
                    <a:pos x="135" y="31"/>
                  </a:cxn>
                  <a:cxn ang="0">
                    <a:pos x="121" y="34"/>
                  </a:cxn>
                  <a:cxn ang="0">
                    <a:pos x="108" y="39"/>
                  </a:cxn>
                  <a:cxn ang="0">
                    <a:pos x="95" y="42"/>
                  </a:cxn>
                  <a:cxn ang="0">
                    <a:pos x="83" y="46"/>
                  </a:cxn>
                  <a:cxn ang="0">
                    <a:pos x="70" y="50"/>
                  </a:cxn>
                  <a:cxn ang="0">
                    <a:pos x="60" y="54"/>
                  </a:cxn>
                  <a:cxn ang="0">
                    <a:pos x="50" y="58"/>
                  </a:cxn>
                  <a:cxn ang="0">
                    <a:pos x="40" y="61"/>
                  </a:cxn>
                  <a:cxn ang="0">
                    <a:pos x="31" y="65"/>
                  </a:cxn>
                  <a:cxn ang="0">
                    <a:pos x="23" y="68"/>
                  </a:cxn>
                  <a:cxn ang="0">
                    <a:pos x="14" y="71"/>
                  </a:cxn>
                  <a:cxn ang="0">
                    <a:pos x="4" y="75"/>
                  </a:cxn>
                  <a:cxn ang="0">
                    <a:pos x="2" y="105"/>
                  </a:cxn>
                </a:cxnLst>
                <a:rect l="0" t="0" r="r" b="b"/>
                <a:pathLst>
                  <a:path w="329" h="105">
                    <a:moveTo>
                      <a:pt x="34" y="99"/>
                    </a:moveTo>
                    <a:lnTo>
                      <a:pt x="34" y="99"/>
                    </a:lnTo>
                    <a:lnTo>
                      <a:pt x="35" y="99"/>
                    </a:lnTo>
                    <a:lnTo>
                      <a:pt x="37" y="99"/>
                    </a:lnTo>
                    <a:lnTo>
                      <a:pt x="40" y="99"/>
                    </a:lnTo>
                    <a:lnTo>
                      <a:pt x="41" y="99"/>
                    </a:lnTo>
                    <a:lnTo>
                      <a:pt x="43" y="99"/>
                    </a:lnTo>
                    <a:lnTo>
                      <a:pt x="45" y="99"/>
                    </a:lnTo>
                    <a:lnTo>
                      <a:pt x="47" y="99"/>
                    </a:lnTo>
                    <a:lnTo>
                      <a:pt x="50" y="98"/>
                    </a:lnTo>
                    <a:lnTo>
                      <a:pt x="51" y="98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60" y="98"/>
                    </a:lnTo>
                    <a:lnTo>
                      <a:pt x="63" y="98"/>
                    </a:lnTo>
                    <a:lnTo>
                      <a:pt x="66" y="97"/>
                    </a:lnTo>
                    <a:lnTo>
                      <a:pt x="69" y="97"/>
                    </a:lnTo>
                    <a:lnTo>
                      <a:pt x="71" y="97"/>
                    </a:lnTo>
                    <a:lnTo>
                      <a:pt x="75" y="96"/>
                    </a:lnTo>
                    <a:lnTo>
                      <a:pt x="78" y="96"/>
                    </a:lnTo>
                    <a:lnTo>
                      <a:pt x="82" y="96"/>
                    </a:lnTo>
                    <a:lnTo>
                      <a:pt x="85" y="96"/>
                    </a:lnTo>
                    <a:lnTo>
                      <a:pt x="89" y="95"/>
                    </a:lnTo>
                    <a:lnTo>
                      <a:pt x="92" y="95"/>
                    </a:lnTo>
                    <a:lnTo>
                      <a:pt x="97" y="95"/>
                    </a:lnTo>
                    <a:lnTo>
                      <a:pt x="101" y="95"/>
                    </a:lnTo>
                    <a:lnTo>
                      <a:pt x="105" y="94"/>
                    </a:lnTo>
                    <a:lnTo>
                      <a:pt x="108" y="94"/>
                    </a:lnTo>
                    <a:lnTo>
                      <a:pt x="113" y="94"/>
                    </a:lnTo>
                    <a:lnTo>
                      <a:pt x="117" y="93"/>
                    </a:lnTo>
                    <a:lnTo>
                      <a:pt x="122" y="93"/>
                    </a:lnTo>
                    <a:lnTo>
                      <a:pt x="126" y="92"/>
                    </a:lnTo>
                    <a:lnTo>
                      <a:pt x="130" y="92"/>
                    </a:lnTo>
                    <a:lnTo>
                      <a:pt x="134" y="91"/>
                    </a:lnTo>
                    <a:lnTo>
                      <a:pt x="138" y="91"/>
                    </a:lnTo>
                    <a:lnTo>
                      <a:pt x="143" y="91"/>
                    </a:lnTo>
                    <a:lnTo>
                      <a:pt x="147" y="90"/>
                    </a:lnTo>
                    <a:lnTo>
                      <a:pt x="152" y="89"/>
                    </a:lnTo>
                    <a:lnTo>
                      <a:pt x="156" y="89"/>
                    </a:lnTo>
                    <a:lnTo>
                      <a:pt x="161" y="89"/>
                    </a:lnTo>
                    <a:lnTo>
                      <a:pt x="166" y="88"/>
                    </a:lnTo>
                    <a:lnTo>
                      <a:pt x="169" y="88"/>
                    </a:lnTo>
                    <a:lnTo>
                      <a:pt x="174" y="88"/>
                    </a:lnTo>
                    <a:lnTo>
                      <a:pt x="179" y="87"/>
                    </a:lnTo>
                    <a:lnTo>
                      <a:pt x="184" y="87"/>
                    </a:lnTo>
                    <a:lnTo>
                      <a:pt x="187" y="86"/>
                    </a:lnTo>
                    <a:lnTo>
                      <a:pt x="192" y="86"/>
                    </a:lnTo>
                    <a:lnTo>
                      <a:pt x="196" y="85"/>
                    </a:lnTo>
                    <a:lnTo>
                      <a:pt x="201" y="85"/>
                    </a:lnTo>
                    <a:lnTo>
                      <a:pt x="205" y="84"/>
                    </a:lnTo>
                    <a:lnTo>
                      <a:pt x="208" y="83"/>
                    </a:lnTo>
                    <a:lnTo>
                      <a:pt x="213" y="83"/>
                    </a:lnTo>
                    <a:lnTo>
                      <a:pt x="217" y="82"/>
                    </a:lnTo>
                    <a:lnTo>
                      <a:pt x="221" y="82"/>
                    </a:lnTo>
                    <a:lnTo>
                      <a:pt x="224" y="81"/>
                    </a:lnTo>
                    <a:lnTo>
                      <a:pt x="228" y="80"/>
                    </a:lnTo>
                    <a:lnTo>
                      <a:pt x="233" y="80"/>
                    </a:lnTo>
                    <a:lnTo>
                      <a:pt x="236" y="80"/>
                    </a:lnTo>
                    <a:lnTo>
                      <a:pt x="240" y="80"/>
                    </a:lnTo>
                    <a:lnTo>
                      <a:pt x="243" y="80"/>
                    </a:lnTo>
                    <a:lnTo>
                      <a:pt x="247" y="79"/>
                    </a:lnTo>
                    <a:lnTo>
                      <a:pt x="250" y="78"/>
                    </a:lnTo>
                    <a:lnTo>
                      <a:pt x="253" y="78"/>
                    </a:lnTo>
                    <a:lnTo>
                      <a:pt x="256" y="77"/>
                    </a:lnTo>
                    <a:lnTo>
                      <a:pt x="260" y="77"/>
                    </a:lnTo>
                    <a:lnTo>
                      <a:pt x="262" y="76"/>
                    </a:lnTo>
                    <a:lnTo>
                      <a:pt x="264" y="75"/>
                    </a:lnTo>
                    <a:lnTo>
                      <a:pt x="267" y="75"/>
                    </a:lnTo>
                    <a:lnTo>
                      <a:pt x="270" y="74"/>
                    </a:lnTo>
                    <a:lnTo>
                      <a:pt x="272" y="74"/>
                    </a:lnTo>
                    <a:lnTo>
                      <a:pt x="275" y="73"/>
                    </a:lnTo>
                    <a:lnTo>
                      <a:pt x="277" y="73"/>
                    </a:lnTo>
                    <a:lnTo>
                      <a:pt x="280" y="72"/>
                    </a:lnTo>
                    <a:lnTo>
                      <a:pt x="281" y="72"/>
                    </a:lnTo>
                    <a:lnTo>
                      <a:pt x="283" y="72"/>
                    </a:lnTo>
                    <a:lnTo>
                      <a:pt x="285" y="71"/>
                    </a:lnTo>
                    <a:lnTo>
                      <a:pt x="287" y="71"/>
                    </a:lnTo>
                    <a:lnTo>
                      <a:pt x="290" y="70"/>
                    </a:lnTo>
                    <a:lnTo>
                      <a:pt x="294" y="69"/>
                    </a:lnTo>
                    <a:lnTo>
                      <a:pt x="297" y="68"/>
                    </a:lnTo>
                    <a:lnTo>
                      <a:pt x="300" y="67"/>
                    </a:lnTo>
                    <a:lnTo>
                      <a:pt x="301" y="66"/>
                    </a:lnTo>
                    <a:lnTo>
                      <a:pt x="304" y="66"/>
                    </a:lnTo>
                    <a:lnTo>
                      <a:pt x="306" y="65"/>
                    </a:lnTo>
                    <a:lnTo>
                      <a:pt x="308" y="64"/>
                    </a:lnTo>
                    <a:lnTo>
                      <a:pt x="311" y="62"/>
                    </a:lnTo>
                    <a:lnTo>
                      <a:pt x="313" y="60"/>
                    </a:lnTo>
                    <a:lnTo>
                      <a:pt x="315" y="59"/>
                    </a:lnTo>
                    <a:lnTo>
                      <a:pt x="317" y="57"/>
                    </a:lnTo>
                    <a:lnTo>
                      <a:pt x="318" y="55"/>
                    </a:lnTo>
                    <a:lnTo>
                      <a:pt x="319" y="52"/>
                    </a:lnTo>
                    <a:lnTo>
                      <a:pt x="320" y="50"/>
                    </a:lnTo>
                    <a:lnTo>
                      <a:pt x="321" y="47"/>
                    </a:lnTo>
                    <a:lnTo>
                      <a:pt x="322" y="44"/>
                    </a:lnTo>
                    <a:lnTo>
                      <a:pt x="323" y="41"/>
                    </a:lnTo>
                    <a:lnTo>
                      <a:pt x="324" y="38"/>
                    </a:lnTo>
                    <a:lnTo>
                      <a:pt x="326" y="35"/>
                    </a:lnTo>
                    <a:lnTo>
                      <a:pt x="327" y="31"/>
                    </a:lnTo>
                    <a:lnTo>
                      <a:pt x="328" y="27"/>
                    </a:lnTo>
                    <a:lnTo>
                      <a:pt x="328" y="23"/>
                    </a:lnTo>
                    <a:lnTo>
                      <a:pt x="329" y="21"/>
                    </a:lnTo>
                    <a:lnTo>
                      <a:pt x="328" y="17"/>
                    </a:lnTo>
                    <a:lnTo>
                      <a:pt x="328" y="13"/>
                    </a:lnTo>
                    <a:lnTo>
                      <a:pt x="326" y="10"/>
                    </a:lnTo>
                    <a:lnTo>
                      <a:pt x="324" y="7"/>
                    </a:lnTo>
                    <a:lnTo>
                      <a:pt x="321" y="5"/>
                    </a:lnTo>
                    <a:lnTo>
                      <a:pt x="319" y="2"/>
                    </a:lnTo>
                    <a:lnTo>
                      <a:pt x="317" y="2"/>
                    </a:lnTo>
                    <a:lnTo>
                      <a:pt x="315" y="2"/>
                    </a:lnTo>
                    <a:lnTo>
                      <a:pt x="312" y="1"/>
                    </a:lnTo>
                    <a:lnTo>
                      <a:pt x="310" y="1"/>
                    </a:lnTo>
                    <a:lnTo>
                      <a:pt x="306" y="0"/>
                    </a:lnTo>
                    <a:lnTo>
                      <a:pt x="303" y="0"/>
                    </a:lnTo>
                    <a:lnTo>
                      <a:pt x="300" y="0"/>
                    </a:lnTo>
                    <a:lnTo>
                      <a:pt x="297" y="0"/>
                    </a:lnTo>
                    <a:lnTo>
                      <a:pt x="295" y="0"/>
                    </a:lnTo>
                    <a:lnTo>
                      <a:pt x="293" y="0"/>
                    </a:lnTo>
                    <a:lnTo>
                      <a:pt x="290" y="0"/>
                    </a:lnTo>
                    <a:lnTo>
                      <a:pt x="289" y="0"/>
                    </a:lnTo>
                    <a:lnTo>
                      <a:pt x="286" y="0"/>
                    </a:lnTo>
                    <a:lnTo>
                      <a:pt x="284" y="0"/>
                    </a:lnTo>
                    <a:lnTo>
                      <a:pt x="282" y="1"/>
                    </a:lnTo>
                    <a:lnTo>
                      <a:pt x="281" y="1"/>
                    </a:lnTo>
                    <a:lnTo>
                      <a:pt x="278" y="1"/>
                    </a:lnTo>
                    <a:lnTo>
                      <a:pt x="276" y="2"/>
                    </a:lnTo>
                    <a:lnTo>
                      <a:pt x="273" y="2"/>
                    </a:lnTo>
                    <a:lnTo>
                      <a:pt x="271" y="2"/>
                    </a:lnTo>
                    <a:lnTo>
                      <a:pt x="268" y="2"/>
                    </a:lnTo>
                    <a:lnTo>
                      <a:pt x="266" y="2"/>
                    </a:lnTo>
                    <a:lnTo>
                      <a:pt x="263" y="2"/>
                    </a:lnTo>
                    <a:lnTo>
                      <a:pt x="261" y="3"/>
                    </a:lnTo>
                    <a:lnTo>
                      <a:pt x="258" y="3"/>
                    </a:lnTo>
                    <a:lnTo>
                      <a:pt x="256" y="4"/>
                    </a:lnTo>
                    <a:lnTo>
                      <a:pt x="253" y="4"/>
                    </a:lnTo>
                    <a:lnTo>
                      <a:pt x="250" y="5"/>
                    </a:lnTo>
                    <a:lnTo>
                      <a:pt x="247" y="5"/>
                    </a:lnTo>
                    <a:lnTo>
                      <a:pt x="245" y="6"/>
                    </a:lnTo>
                    <a:lnTo>
                      <a:pt x="243" y="6"/>
                    </a:lnTo>
                    <a:lnTo>
                      <a:pt x="240" y="7"/>
                    </a:lnTo>
                    <a:lnTo>
                      <a:pt x="237" y="8"/>
                    </a:lnTo>
                    <a:lnTo>
                      <a:pt x="234" y="8"/>
                    </a:lnTo>
                    <a:lnTo>
                      <a:pt x="230" y="9"/>
                    </a:lnTo>
                    <a:lnTo>
                      <a:pt x="227" y="10"/>
                    </a:lnTo>
                    <a:lnTo>
                      <a:pt x="224" y="10"/>
                    </a:lnTo>
                    <a:lnTo>
                      <a:pt x="222" y="11"/>
                    </a:lnTo>
                    <a:lnTo>
                      <a:pt x="219" y="11"/>
                    </a:lnTo>
                    <a:lnTo>
                      <a:pt x="216" y="12"/>
                    </a:lnTo>
                    <a:lnTo>
                      <a:pt x="212" y="13"/>
                    </a:lnTo>
                    <a:lnTo>
                      <a:pt x="209" y="13"/>
                    </a:lnTo>
                    <a:lnTo>
                      <a:pt x="206" y="14"/>
                    </a:lnTo>
                    <a:lnTo>
                      <a:pt x="203" y="15"/>
                    </a:lnTo>
                    <a:lnTo>
                      <a:pt x="200" y="16"/>
                    </a:lnTo>
                    <a:lnTo>
                      <a:pt x="197" y="16"/>
                    </a:lnTo>
                    <a:lnTo>
                      <a:pt x="193" y="17"/>
                    </a:lnTo>
                    <a:lnTo>
                      <a:pt x="190" y="18"/>
                    </a:lnTo>
                    <a:lnTo>
                      <a:pt x="187" y="19"/>
                    </a:lnTo>
                    <a:lnTo>
                      <a:pt x="184" y="19"/>
                    </a:lnTo>
                    <a:lnTo>
                      <a:pt x="181" y="20"/>
                    </a:lnTo>
                    <a:lnTo>
                      <a:pt x="178" y="21"/>
                    </a:lnTo>
                    <a:lnTo>
                      <a:pt x="174" y="21"/>
                    </a:lnTo>
                    <a:lnTo>
                      <a:pt x="170" y="22"/>
                    </a:lnTo>
                    <a:lnTo>
                      <a:pt x="167" y="22"/>
                    </a:lnTo>
                    <a:lnTo>
                      <a:pt x="165" y="24"/>
                    </a:lnTo>
                    <a:lnTo>
                      <a:pt x="161" y="24"/>
                    </a:lnTo>
                    <a:lnTo>
                      <a:pt x="158" y="25"/>
                    </a:lnTo>
                    <a:lnTo>
                      <a:pt x="154" y="26"/>
                    </a:lnTo>
                    <a:lnTo>
                      <a:pt x="151" y="27"/>
                    </a:lnTo>
                    <a:lnTo>
                      <a:pt x="148" y="28"/>
                    </a:lnTo>
                    <a:lnTo>
                      <a:pt x="145" y="28"/>
                    </a:lnTo>
                    <a:lnTo>
                      <a:pt x="142" y="29"/>
                    </a:lnTo>
                    <a:lnTo>
                      <a:pt x="138" y="30"/>
                    </a:lnTo>
                    <a:lnTo>
                      <a:pt x="135" y="31"/>
                    </a:lnTo>
                    <a:lnTo>
                      <a:pt x="131" y="32"/>
                    </a:lnTo>
                    <a:lnTo>
                      <a:pt x="128" y="33"/>
                    </a:lnTo>
                    <a:lnTo>
                      <a:pt x="125" y="34"/>
                    </a:lnTo>
                    <a:lnTo>
                      <a:pt x="121" y="34"/>
                    </a:lnTo>
                    <a:lnTo>
                      <a:pt x="118" y="35"/>
                    </a:lnTo>
                    <a:lnTo>
                      <a:pt x="114" y="37"/>
                    </a:lnTo>
                    <a:lnTo>
                      <a:pt x="111" y="38"/>
                    </a:lnTo>
                    <a:lnTo>
                      <a:pt x="108" y="39"/>
                    </a:lnTo>
                    <a:lnTo>
                      <a:pt x="105" y="40"/>
                    </a:lnTo>
                    <a:lnTo>
                      <a:pt x="102" y="40"/>
                    </a:lnTo>
                    <a:lnTo>
                      <a:pt x="99" y="41"/>
                    </a:lnTo>
                    <a:lnTo>
                      <a:pt x="95" y="42"/>
                    </a:lnTo>
                    <a:lnTo>
                      <a:pt x="92" y="43"/>
                    </a:lnTo>
                    <a:lnTo>
                      <a:pt x="89" y="44"/>
                    </a:lnTo>
                    <a:lnTo>
                      <a:pt x="87" y="45"/>
                    </a:lnTo>
                    <a:lnTo>
                      <a:pt x="83" y="46"/>
                    </a:lnTo>
                    <a:lnTo>
                      <a:pt x="80" y="47"/>
                    </a:lnTo>
                    <a:lnTo>
                      <a:pt x="77" y="48"/>
                    </a:lnTo>
                    <a:lnTo>
                      <a:pt x="74" y="49"/>
                    </a:lnTo>
                    <a:lnTo>
                      <a:pt x="70" y="50"/>
                    </a:lnTo>
                    <a:lnTo>
                      <a:pt x="68" y="51"/>
                    </a:lnTo>
                    <a:lnTo>
                      <a:pt x="66" y="52"/>
                    </a:lnTo>
                    <a:lnTo>
                      <a:pt x="63" y="53"/>
                    </a:lnTo>
                    <a:lnTo>
                      <a:pt x="60" y="54"/>
                    </a:lnTo>
                    <a:lnTo>
                      <a:pt x="57" y="55"/>
                    </a:lnTo>
                    <a:lnTo>
                      <a:pt x="54" y="56"/>
                    </a:lnTo>
                    <a:lnTo>
                      <a:pt x="51" y="57"/>
                    </a:lnTo>
                    <a:lnTo>
                      <a:pt x="50" y="58"/>
                    </a:lnTo>
                    <a:lnTo>
                      <a:pt x="47" y="59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0" y="61"/>
                    </a:lnTo>
                    <a:lnTo>
                      <a:pt x="37" y="62"/>
                    </a:lnTo>
                    <a:lnTo>
                      <a:pt x="35" y="63"/>
                    </a:lnTo>
                    <a:lnTo>
                      <a:pt x="33" y="64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27" y="66"/>
                    </a:lnTo>
                    <a:lnTo>
                      <a:pt x="25" y="67"/>
                    </a:lnTo>
                    <a:lnTo>
                      <a:pt x="23" y="68"/>
                    </a:lnTo>
                    <a:lnTo>
                      <a:pt x="20" y="68"/>
                    </a:lnTo>
                    <a:lnTo>
                      <a:pt x="19" y="69"/>
                    </a:lnTo>
                    <a:lnTo>
                      <a:pt x="17" y="70"/>
                    </a:lnTo>
                    <a:lnTo>
                      <a:pt x="14" y="71"/>
                    </a:lnTo>
                    <a:lnTo>
                      <a:pt x="12" y="73"/>
                    </a:lnTo>
                    <a:lnTo>
                      <a:pt x="9" y="74"/>
                    </a:lnTo>
                    <a:lnTo>
                      <a:pt x="6" y="75"/>
                    </a:lnTo>
                    <a:lnTo>
                      <a:pt x="4" y="75"/>
                    </a:lnTo>
                    <a:lnTo>
                      <a:pt x="3" y="77"/>
                    </a:lnTo>
                    <a:lnTo>
                      <a:pt x="0" y="77"/>
                    </a:lnTo>
                    <a:lnTo>
                      <a:pt x="0" y="78"/>
                    </a:lnTo>
                    <a:lnTo>
                      <a:pt x="2" y="105"/>
                    </a:lnTo>
                    <a:lnTo>
                      <a:pt x="34" y="99"/>
                    </a:lnTo>
                    <a:lnTo>
                      <a:pt x="34" y="9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1" name="Freeform 36"/>
              <p:cNvSpPr>
                <a:spLocks/>
              </p:cNvSpPr>
              <p:nvPr/>
            </p:nvSpPr>
            <p:spPr bwMode="auto">
              <a:xfrm>
                <a:off x="1444" y="1078"/>
                <a:ext cx="371" cy="50"/>
              </a:xfrm>
              <a:custGeom>
                <a:avLst/>
                <a:gdLst/>
                <a:ahLst/>
                <a:cxnLst>
                  <a:cxn ang="0">
                    <a:pos x="2" y="30"/>
                  </a:cxn>
                  <a:cxn ang="0">
                    <a:pos x="6" y="30"/>
                  </a:cxn>
                  <a:cxn ang="0">
                    <a:pos x="13" y="31"/>
                  </a:cxn>
                  <a:cxn ang="0">
                    <a:pos x="21" y="32"/>
                  </a:cxn>
                  <a:cxn ang="0">
                    <a:pos x="32" y="34"/>
                  </a:cxn>
                  <a:cxn ang="0">
                    <a:pos x="44" y="35"/>
                  </a:cxn>
                  <a:cxn ang="0">
                    <a:pos x="57" y="37"/>
                  </a:cxn>
                  <a:cxn ang="0">
                    <a:pos x="73" y="38"/>
                  </a:cxn>
                  <a:cxn ang="0">
                    <a:pos x="88" y="40"/>
                  </a:cxn>
                  <a:cxn ang="0">
                    <a:pos x="105" y="42"/>
                  </a:cxn>
                  <a:cxn ang="0">
                    <a:pos x="122" y="42"/>
                  </a:cxn>
                  <a:cxn ang="0">
                    <a:pos x="140" y="44"/>
                  </a:cxn>
                  <a:cxn ang="0">
                    <a:pos x="159" y="46"/>
                  </a:cxn>
                  <a:cxn ang="0">
                    <a:pos x="177" y="47"/>
                  </a:cxn>
                  <a:cxn ang="0">
                    <a:pos x="196" y="48"/>
                  </a:cxn>
                  <a:cxn ang="0">
                    <a:pos x="214" y="49"/>
                  </a:cxn>
                  <a:cxn ang="0">
                    <a:pos x="232" y="50"/>
                  </a:cxn>
                  <a:cxn ang="0">
                    <a:pos x="249" y="50"/>
                  </a:cxn>
                  <a:cxn ang="0">
                    <a:pos x="266" y="50"/>
                  </a:cxn>
                  <a:cxn ang="0">
                    <a:pos x="282" y="50"/>
                  </a:cxn>
                  <a:cxn ang="0">
                    <a:pos x="297" y="50"/>
                  </a:cxn>
                  <a:cxn ang="0">
                    <a:pos x="309" y="48"/>
                  </a:cxn>
                  <a:cxn ang="0">
                    <a:pos x="321" y="46"/>
                  </a:cxn>
                  <a:cxn ang="0">
                    <a:pos x="332" y="44"/>
                  </a:cxn>
                  <a:cxn ang="0">
                    <a:pos x="342" y="42"/>
                  </a:cxn>
                  <a:cxn ang="0">
                    <a:pos x="349" y="40"/>
                  </a:cxn>
                  <a:cxn ang="0">
                    <a:pos x="356" y="37"/>
                  </a:cxn>
                  <a:cxn ang="0">
                    <a:pos x="363" y="33"/>
                  </a:cxn>
                  <a:cxn ang="0">
                    <a:pos x="369" y="27"/>
                  </a:cxn>
                  <a:cxn ang="0">
                    <a:pos x="370" y="22"/>
                  </a:cxn>
                  <a:cxn ang="0">
                    <a:pos x="366" y="15"/>
                  </a:cxn>
                  <a:cxn ang="0">
                    <a:pos x="358" y="10"/>
                  </a:cxn>
                  <a:cxn ang="0">
                    <a:pos x="352" y="8"/>
                  </a:cxn>
                  <a:cxn ang="0">
                    <a:pos x="344" y="5"/>
                  </a:cxn>
                  <a:cxn ang="0">
                    <a:pos x="335" y="3"/>
                  </a:cxn>
                  <a:cxn ang="0">
                    <a:pos x="325" y="2"/>
                  </a:cxn>
                  <a:cxn ang="0">
                    <a:pos x="314" y="1"/>
                  </a:cxn>
                  <a:cxn ang="0">
                    <a:pos x="301" y="0"/>
                  </a:cxn>
                  <a:cxn ang="0">
                    <a:pos x="286" y="0"/>
                  </a:cxn>
                  <a:cxn ang="0">
                    <a:pos x="271" y="0"/>
                  </a:cxn>
                  <a:cxn ang="0">
                    <a:pos x="255" y="0"/>
                  </a:cxn>
                  <a:cxn ang="0">
                    <a:pos x="238" y="1"/>
                  </a:cxn>
                  <a:cxn ang="0">
                    <a:pos x="220" y="2"/>
                  </a:cxn>
                  <a:cxn ang="0">
                    <a:pos x="202" y="3"/>
                  </a:cxn>
                  <a:cxn ang="0">
                    <a:pos x="183" y="5"/>
                  </a:cxn>
                  <a:cxn ang="0">
                    <a:pos x="165" y="6"/>
                  </a:cxn>
                  <a:cxn ang="0">
                    <a:pos x="147" y="9"/>
                  </a:cxn>
                  <a:cxn ang="0">
                    <a:pos x="128" y="11"/>
                  </a:cxn>
                  <a:cxn ang="0">
                    <a:pos x="111" y="14"/>
                  </a:cxn>
                  <a:cxn ang="0">
                    <a:pos x="94" y="16"/>
                  </a:cxn>
                  <a:cxn ang="0">
                    <a:pos x="77" y="18"/>
                  </a:cxn>
                  <a:cxn ang="0">
                    <a:pos x="62" y="20"/>
                  </a:cxn>
                  <a:cxn ang="0">
                    <a:pos x="48" y="23"/>
                  </a:cxn>
                  <a:cxn ang="0">
                    <a:pos x="36" y="24"/>
                  </a:cxn>
                  <a:cxn ang="0">
                    <a:pos x="24" y="25"/>
                  </a:cxn>
                  <a:cxn ang="0">
                    <a:pos x="16" y="27"/>
                  </a:cxn>
                  <a:cxn ang="0">
                    <a:pos x="9" y="28"/>
                  </a:cxn>
                  <a:cxn ang="0">
                    <a:pos x="3" y="29"/>
                  </a:cxn>
                  <a:cxn ang="0">
                    <a:pos x="0" y="30"/>
                  </a:cxn>
                </a:cxnLst>
                <a:rect l="0" t="0" r="r" b="b"/>
                <a:pathLst>
                  <a:path w="371" h="50">
                    <a:moveTo>
                      <a:pt x="0" y="30"/>
                    </a:moveTo>
                    <a:lnTo>
                      <a:pt x="0" y="30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9" y="31"/>
                    </a:lnTo>
                    <a:lnTo>
                      <a:pt x="10" y="31"/>
                    </a:lnTo>
                    <a:lnTo>
                      <a:pt x="13" y="31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21" y="32"/>
                    </a:lnTo>
                    <a:lnTo>
                      <a:pt x="24" y="33"/>
                    </a:lnTo>
                    <a:lnTo>
                      <a:pt x="28" y="33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9" y="35"/>
                    </a:lnTo>
                    <a:lnTo>
                      <a:pt x="44" y="35"/>
                    </a:lnTo>
                    <a:lnTo>
                      <a:pt x="48" y="36"/>
                    </a:lnTo>
                    <a:lnTo>
                      <a:pt x="53" y="36"/>
                    </a:lnTo>
                    <a:lnTo>
                      <a:pt x="57" y="37"/>
                    </a:lnTo>
                    <a:lnTo>
                      <a:pt x="62" y="37"/>
                    </a:lnTo>
                    <a:lnTo>
                      <a:pt x="67" y="38"/>
                    </a:lnTo>
                    <a:lnTo>
                      <a:pt x="73" y="38"/>
                    </a:lnTo>
                    <a:lnTo>
                      <a:pt x="77" y="39"/>
                    </a:lnTo>
                    <a:lnTo>
                      <a:pt x="82" y="39"/>
                    </a:lnTo>
                    <a:lnTo>
                      <a:pt x="88" y="40"/>
                    </a:lnTo>
                    <a:lnTo>
                      <a:pt x="94" y="40"/>
                    </a:lnTo>
                    <a:lnTo>
                      <a:pt x="99" y="41"/>
                    </a:lnTo>
                    <a:lnTo>
                      <a:pt x="105" y="42"/>
                    </a:lnTo>
                    <a:lnTo>
                      <a:pt x="111" y="42"/>
                    </a:lnTo>
                    <a:lnTo>
                      <a:pt x="116" y="42"/>
                    </a:lnTo>
                    <a:lnTo>
                      <a:pt x="122" y="42"/>
                    </a:lnTo>
                    <a:lnTo>
                      <a:pt x="128" y="43"/>
                    </a:lnTo>
                    <a:lnTo>
                      <a:pt x="134" y="44"/>
                    </a:lnTo>
                    <a:lnTo>
                      <a:pt x="140" y="44"/>
                    </a:lnTo>
                    <a:lnTo>
                      <a:pt x="147" y="45"/>
                    </a:lnTo>
                    <a:lnTo>
                      <a:pt x="152" y="45"/>
                    </a:lnTo>
                    <a:lnTo>
                      <a:pt x="159" y="46"/>
                    </a:lnTo>
                    <a:lnTo>
                      <a:pt x="165" y="46"/>
                    </a:lnTo>
                    <a:lnTo>
                      <a:pt x="171" y="47"/>
                    </a:lnTo>
                    <a:lnTo>
                      <a:pt x="177" y="47"/>
                    </a:lnTo>
                    <a:lnTo>
                      <a:pt x="183" y="47"/>
                    </a:lnTo>
                    <a:lnTo>
                      <a:pt x="190" y="47"/>
                    </a:lnTo>
                    <a:lnTo>
                      <a:pt x="196" y="48"/>
                    </a:lnTo>
                    <a:lnTo>
                      <a:pt x="202" y="48"/>
                    </a:lnTo>
                    <a:lnTo>
                      <a:pt x="209" y="49"/>
                    </a:lnTo>
                    <a:lnTo>
                      <a:pt x="214" y="49"/>
                    </a:lnTo>
                    <a:lnTo>
                      <a:pt x="220" y="49"/>
                    </a:lnTo>
                    <a:lnTo>
                      <a:pt x="226" y="49"/>
                    </a:lnTo>
                    <a:lnTo>
                      <a:pt x="232" y="50"/>
                    </a:lnTo>
                    <a:lnTo>
                      <a:pt x="238" y="50"/>
                    </a:lnTo>
                    <a:lnTo>
                      <a:pt x="244" y="50"/>
                    </a:lnTo>
                    <a:lnTo>
                      <a:pt x="249" y="50"/>
                    </a:lnTo>
                    <a:lnTo>
                      <a:pt x="255" y="50"/>
                    </a:lnTo>
                    <a:lnTo>
                      <a:pt x="261" y="50"/>
                    </a:lnTo>
                    <a:lnTo>
                      <a:pt x="266" y="50"/>
                    </a:lnTo>
                    <a:lnTo>
                      <a:pt x="271" y="50"/>
                    </a:lnTo>
                    <a:lnTo>
                      <a:pt x="277" y="50"/>
                    </a:lnTo>
                    <a:lnTo>
                      <a:pt x="282" y="50"/>
                    </a:lnTo>
                    <a:lnTo>
                      <a:pt x="286" y="50"/>
                    </a:lnTo>
                    <a:lnTo>
                      <a:pt x="292" y="50"/>
                    </a:lnTo>
                    <a:lnTo>
                      <a:pt x="297" y="50"/>
                    </a:lnTo>
                    <a:lnTo>
                      <a:pt x="301" y="49"/>
                    </a:lnTo>
                    <a:lnTo>
                      <a:pt x="305" y="48"/>
                    </a:lnTo>
                    <a:lnTo>
                      <a:pt x="309" y="48"/>
                    </a:lnTo>
                    <a:lnTo>
                      <a:pt x="314" y="47"/>
                    </a:lnTo>
                    <a:lnTo>
                      <a:pt x="317" y="47"/>
                    </a:lnTo>
                    <a:lnTo>
                      <a:pt x="321" y="46"/>
                    </a:lnTo>
                    <a:lnTo>
                      <a:pt x="325" y="45"/>
                    </a:lnTo>
                    <a:lnTo>
                      <a:pt x="328" y="45"/>
                    </a:lnTo>
                    <a:lnTo>
                      <a:pt x="332" y="44"/>
                    </a:lnTo>
                    <a:lnTo>
                      <a:pt x="335" y="44"/>
                    </a:lnTo>
                    <a:lnTo>
                      <a:pt x="338" y="43"/>
                    </a:lnTo>
                    <a:lnTo>
                      <a:pt x="342" y="42"/>
                    </a:lnTo>
                    <a:lnTo>
                      <a:pt x="344" y="42"/>
                    </a:lnTo>
                    <a:lnTo>
                      <a:pt x="346" y="41"/>
                    </a:lnTo>
                    <a:lnTo>
                      <a:pt x="349" y="40"/>
                    </a:lnTo>
                    <a:lnTo>
                      <a:pt x="352" y="40"/>
                    </a:lnTo>
                    <a:lnTo>
                      <a:pt x="354" y="39"/>
                    </a:lnTo>
                    <a:lnTo>
                      <a:pt x="356" y="37"/>
                    </a:lnTo>
                    <a:lnTo>
                      <a:pt x="358" y="36"/>
                    </a:lnTo>
                    <a:lnTo>
                      <a:pt x="360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7" y="29"/>
                    </a:lnTo>
                    <a:lnTo>
                      <a:pt x="369" y="27"/>
                    </a:lnTo>
                    <a:lnTo>
                      <a:pt x="370" y="25"/>
                    </a:lnTo>
                    <a:lnTo>
                      <a:pt x="371" y="23"/>
                    </a:lnTo>
                    <a:lnTo>
                      <a:pt x="370" y="22"/>
                    </a:lnTo>
                    <a:lnTo>
                      <a:pt x="369" y="20"/>
                    </a:lnTo>
                    <a:lnTo>
                      <a:pt x="367" y="17"/>
                    </a:lnTo>
                    <a:lnTo>
                      <a:pt x="366" y="15"/>
                    </a:lnTo>
                    <a:lnTo>
                      <a:pt x="363" y="13"/>
                    </a:lnTo>
                    <a:lnTo>
                      <a:pt x="360" y="11"/>
                    </a:lnTo>
                    <a:lnTo>
                      <a:pt x="358" y="10"/>
                    </a:lnTo>
                    <a:lnTo>
                      <a:pt x="356" y="9"/>
                    </a:lnTo>
                    <a:lnTo>
                      <a:pt x="354" y="8"/>
                    </a:lnTo>
                    <a:lnTo>
                      <a:pt x="352" y="8"/>
                    </a:lnTo>
                    <a:lnTo>
                      <a:pt x="349" y="7"/>
                    </a:lnTo>
                    <a:lnTo>
                      <a:pt x="346" y="6"/>
                    </a:lnTo>
                    <a:lnTo>
                      <a:pt x="344" y="5"/>
                    </a:lnTo>
                    <a:lnTo>
                      <a:pt x="342" y="4"/>
                    </a:lnTo>
                    <a:lnTo>
                      <a:pt x="338" y="3"/>
                    </a:lnTo>
                    <a:lnTo>
                      <a:pt x="335" y="3"/>
                    </a:lnTo>
                    <a:lnTo>
                      <a:pt x="332" y="3"/>
                    </a:lnTo>
                    <a:lnTo>
                      <a:pt x="328" y="3"/>
                    </a:lnTo>
                    <a:lnTo>
                      <a:pt x="325" y="2"/>
                    </a:lnTo>
                    <a:lnTo>
                      <a:pt x="321" y="2"/>
                    </a:lnTo>
                    <a:lnTo>
                      <a:pt x="317" y="1"/>
                    </a:lnTo>
                    <a:lnTo>
                      <a:pt x="314" y="1"/>
                    </a:lnTo>
                    <a:lnTo>
                      <a:pt x="309" y="0"/>
                    </a:lnTo>
                    <a:lnTo>
                      <a:pt x="305" y="0"/>
                    </a:lnTo>
                    <a:lnTo>
                      <a:pt x="301" y="0"/>
                    </a:lnTo>
                    <a:lnTo>
                      <a:pt x="297" y="0"/>
                    </a:lnTo>
                    <a:lnTo>
                      <a:pt x="292" y="0"/>
                    </a:lnTo>
                    <a:lnTo>
                      <a:pt x="286" y="0"/>
                    </a:lnTo>
                    <a:lnTo>
                      <a:pt x="282" y="0"/>
                    </a:lnTo>
                    <a:lnTo>
                      <a:pt x="277" y="0"/>
                    </a:lnTo>
                    <a:lnTo>
                      <a:pt x="271" y="0"/>
                    </a:lnTo>
                    <a:lnTo>
                      <a:pt x="266" y="0"/>
                    </a:lnTo>
                    <a:lnTo>
                      <a:pt x="261" y="0"/>
                    </a:lnTo>
                    <a:lnTo>
                      <a:pt x="255" y="0"/>
                    </a:lnTo>
                    <a:lnTo>
                      <a:pt x="249" y="0"/>
                    </a:lnTo>
                    <a:lnTo>
                      <a:pt x="244" y="0"/>
                    </a:lnTo>
                    <a:lnTo>
                      <a:pt x="238" y="1"/>
                    </a:lnTo>
                    <a:lnTo>
                      <a:pt x="232" y="1"/>
                    </a:lnTo>
                    <a:lnTo>
                      <a:pt x="226" y="2"/>
                    </a:lnTo>
                    <a:lnTo>
                      <a:pt x="220" y="2"/>
                    </a:lnTo>
                    <a:lnTo>
                      <a:pt x="214" y="3"/>
                    </a:lnTo>
                    <a:lnTo>
                      <a:pt x="209" y="3"/>
                    </a:lnTo>
                    <a:lnTo>
                      <a:pt x="202" y="3"/>
                    </a:lnTo>
                    <a:lnTo>
                      <a:pt x="196" y="4"/>
                    </a:lnTo>
                    <a:lnTo>
                      <a:pt x="190" y="4"/>
                    </a:lnTo>
                    <a:lnTo>
                      <a:pt x="183" y="5"/>
                    </a:lnTo>
                    <a:lnTo>
                      <a:pt x="177" y="5"/>
                    </a:lnTo>
                    <a:lnTo>
                      <a:pt x="171" y="6"/>
                    </a:lnTo>
                    <a:lnTo>
                      <a:pt x="165" y="6"/>
                    </a:lnTo>
                    <a:lnTo>
                      <a:pt x="159" y="7"/>
                    </a:lnTo>
                    <a:lnTo>
                      <a:pt x="152" y="8"/>
                    </a:lnTo>
                    <a:lnTo>
                      <a:pt x="147" y="9"/>
                    </a:lnTo>
                    <a:lnTo>
                      <a:pt x="140" y="9"/>
                    </a:lnTo>
                    <a:lnTo>
                      <a:pt x="134" y="10"/>
                    </a:lnTo>
                    <a:lnTo>
                      <a:pt x="128" y="11"/>
                    </a:lnTo>
                    <a:lnTo>
                      <a:pt x="122" y="12"/>
                    </a:lnTo>
                    <a:lnTo>
                      <a:pt x="116" y="13"/>
                    </a:lnTo>
                    <a:lnTo>
                      <a:pt x="111" y="14"/>
                    </a:lnTo>
                    <a:lnTo>
                      <a:pt x="105" y="14"/>
                    </a:lnTo>
                    <a:lnTo>
                      <a:pt x="99" y="15"/>
                    </a:lnTo>
                    <a:lnTo>
                      <a:pt x="94" y="16"/>
                    </a:lnTo>
                    <a:lnTo>
                      <a:pt x="88" y="17"/>
                    </a:lnTo>
                    <a:lnTo>
                      <a:pt x="82" y="17"/>
                    </a:lnTo>
                    <a:lnTo>
                      <a:pt x="77" y="18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2" y="20"/>
                    </a:lnTo>
                    <a:lnTo>
                      <a:pt x="57" y="21"/>
                    </a:lnTo>
                    <a:lnTo>
                      <a:pt x="53" y="22"/>
                    </a:lnTo>
                    <a:lnTo>
                      <a:pt x="48" y="23"/>
                    </a:lnTo>
                    <a:lnTo>
                      <a:pt x="44" y="23"/>
                    </a:lnTo>
                    <a:lnTo>
                      <a:pt x="39" y="23"/>
                    </a:lnTo>
                    <a:lnTo>
                      <a:pt x="36" y="24"/>
                    </a:lnTo>
                    <a:lnTo>
                      <a:pt x="32" y="24"/>
                    </a:lnTo>
                    <a:lnTo>
                      <a:pt x="28" y="25"/>
                    </a:lnTo>
                    <a:lnTo>
                      <a:pt x="24" y="25"/>
                    </a:lnTo>
                    <a:lnTo>
                      <a:pt x="21" y="25"/>
                    </a:lnTo>
                    <a:lnTo>
                      <a:pt x="18" y="26"/>
                    </a:lnTo>
                    <a:lnTo>
                      <a:pt x="16" y="27"/>
                    </a:lnTo>
                    <a:lnTo>
                      <a:pt x="13" y="27"/>
                    </a:lnTo>
                    <a:lnTo>
                      <a:pt x="10" y="27"/>
                    </a:lnTo>
                    <a:lnTo>
                      <a:pt x="9" y="28"/>
                    </a:lnTo>
                    <a:lnTo>
                      <a:pt x="6" y="28"/>
                    </a:lnTo>
                    <a:lnTo>
                      <a:pt x="4" y="28"/>
                    </a:lnTo>
                    <a:lnTo>
                      <a:pt x="3" y="29"/>
                    </a:lnTo>
                    <a:lnTo>
                      <a:pt x="2" y="29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2" name="Freeform 37"/>
              <p:cNvSpPr>
                <a:spLocks/>
              </p:cNvSpPr>
              <p:nvPr/>
            </p:nvSpPr>
            <p:spPr bwMode="auto">
              <a:xfrm>
                <a:off x="927" y="1123"/>
                <a:ext cx="305" cy="175"/>
              </a:xfrm>
              <a:custGeom>
                <a:avLst/>
                <a:gdLst/>
                <a:ahLst/>
                <a:cxnLst>
                  <a:cxn ang="0">
                    <a:pos x="292" y="1"/>
                  </a:cxn>
                  <a:cxn ang="0">
                    <a:pos x="284" y="4"/>
                  </a:cxn>
                  <a:cxn ang="0">
                    <a:pos x="278" y="7"/>
                  </a:cxn>
                  <a:cxn ang="0">
                    <a:pos x="269" y="11"/>
                  </a:cxn>
                  <a:cxn ang="0">
                    <a:pos x="259" y="15"/>
                  </a:cxn>
                  <a:cxn ang="0">
                    <a:pos x="248" y="19"/>
                  </a:cxn>
                  <a:cxn ang="0">
                    <a:pos x="236" y="25"/>
                  </a:cxn>
                  <a:cxn ang="0">
                    <a:pos x="223" y="31"/>
                  </a:cxn>
                  <a:cxn ang="0">
                    <a:pos x="209" y="37"/>
                  </a:cxn>
                  <a:cxn ang="0">
                    <a:pos x="195" y="44"/>
                  </a:cxn>
                  <a:cxn ang="0">
                    <a:pos x="180" y="51"/>
                  </a:cxn>
                  <a:cxn ang="0">
                    <a:pos x="165" y="57"/>
                  </a:cxn>
                  <a:cxn ang="0">
                    <a:pos x="149" y="65"/>
                  </a:cxn>
                  <a:cxn ang="0">
                    <a:pos x="134" y="72"/>
                  </a:cxn>
                  <a:cxn ang="0">
                    <a:pos x="119" y="80"/>
                  </a:cxn>
                  <a:cxn ang="0">
                    <a:pos x="105" y="87"/>
                  </a:cxn>
                  <a:cxn ang="0">
                    <a:pos x="91" y="94"/>
                  </a:cxn>
                  <a:cxn ang="0">
                    <a:pos x="77" y="102"/>
                  </a:cxn>
                  <a:cxn ang="0">
                    <a:pos x="64" y="109"/>
                  </a:cxn>
                  <a:cxn ang="0">
                    <a:pos x="53" y="116"/>
                  </a:cxn>
                  <a:cxn ang="0">
                    <a:pos x="42" y="123"/>
                  </a:cxn>
                  <a:cxn ang="0">
                    <a:pos x="33" y="129"/>
                  </a:cxn>
                  <a:cxn ang="0">
                    <a:pos x="25" y="135"/>
                  </a:cxn>
                  <a:cxn ang="0">
                    <a:pos x="17" y="141"/>
                  </a:cxn>
                  <a:cxn ang="0">
                    <a:pos x="13" y="146"/>
                  </a:cxn>
                  <a:cxn ang="0">
                    <a:pos x="7" y="153"/>
                  </a:cxn>
                  <a:cxn ang="0">
                    <a:pos x="1" y="162"/>
                  </a:cxn>
                  <a:cxn ang="0">
                    <a:pos x="0" y="168"/>
                  </a:cxn>
                  <a:cxn ang="0">
                    <a:pos x="4" y="172"/>
                  </a:cxn>
                  <a:cxn ang="0">
                    <a:pos x="11" y="175"/>
                  </a:cxn>
                  <a:cxn ang="0">
                    <a:pos x="16" y="175"/>
                  </a:cxn>
                  <a:cxn ang="0">
                    <a:pos x="23" y="175"/>
                  </a:cxn>
                  <a:cxn ang="0">
                    <a:pos x="30" y="174"/>
                  </a:cxn>
                  <a:cxn ang="0">
                    <a:pos x="37" y="172"/>
                  </a:cxn>
                  <a:cxn ang="0">
                    <a:pos x="46" y="171"/>
                  </a:cxn>
                  <a:cxn ang="0">
                    <a:pos x="55" y="168"/>
                  </a:cxn>
                  <a:cxn ang="0">
                    <a:pos x="66" y="164"/>
                  </a:cxn>
                  <a:cxn ang="0">
                    <a:pos x="75" y="159"/>
                  </a:cxn>
                  <a:cxn ang="0">
                    <a:pos x="87" y="154"/>
                  </a:cxn>
                  <a:cxn ang="0">
                    <a:pos x="98" y="149"/>
                  </a:cxn>
                  <a:cxn ang="0">
                    <a:pos x="110" y="142"/>
                  </a:cxn>
                  <a:cxn ang="0">
                    <a:pos x="123" y="136"/>
                  </a:cxn>
                  <a:cxn ang="0">
                    <a:pos x="135" y="129"/>
                  </a:cxn>
                  <a:cxn ang="0">
                    <a:pos x="148" y="121"/>
                  </a:cxn>
                  <a:cxn ang="0">
                    <a:pos x="161" y="114"/>
                  </a:cxn>
                  <a:cxn ang="0">
                    <a:pos x="174" y="106"/>
                  </a:cxn>
                  <a:cxn ang="0">
                    <a:pos x="187" y="98"/>
                  </a:cxn>
                  <a:cxn ang="0">
                    <a:pos x="200" y="91"/>
                  </a:cxn>
                  <a:cxn ang="0">
                    <a:pos x="213" y="83"/>
                  </a:cxn>
                  <a:cxn ang="0">
                    <a:pos x="225" y="75"/>
                  </a:cxn>
                  <a:cxn ang="0">
                    <a:pos x="237" y="67"/>
                  </a:cxn>
                  <a:cxn ang="0">
                    <a:pos x="248" y="60"/>
                  </a:cxn>
                  <a:cxn ang="0">
                    <a:pos x="260" y="54"/>
                  </a:cxn>
                  <a:cxn ang="0">
                    <a:pos x="269" y="47"/>
                  </a:cxn>
                  <a:cxn ang="0">
                    <a:pos x="280" y="40"/>
                  </a:cxn>
                  <a:cxn ang="0">
                    <a:pos x="288" y="35"/>
                  </a:cxn>
                  <a:cxn ang="0">
                    <a:pos x="296" y="30"/>
                  </a:cxn>
                  <a:cxn ang="0">
                    <a:pos x="303" y="25"/>
                  </a:cxn>
                  <a:cxn ang="0">
                    <a:pos x="294" y="0"/>
                  </a:cxn>
                </a:cxnLst>
                <a:rect l="0" t="0" r="r" b="b"/>
                <a:pathLst>
                  <a:path w="305" h="175">
                    <a:moveTo>
                      <a:pt x="294" y="0"/>
                    </a:moveTo>
                    <a:lnTo>
                      <a:pt x="293" y="0"/>
                    </a:lnTo>
                    <a:lnTo>
                      <a:pt x="292" y="1"/>
                    </a:lnTo>
                    <a:lnTo>
                      <a:pt x="289" y="2"/>
                    </a:lnTo>
                    <a:lnTo>
                      <a:pt x="286" y="3"/>
                    </a:lnTo>
                    <a:lnTo>
                      <a:pt x="284" y="4"/>
                    </a:lnTo>
                    <a:lnTo>
                      <a:pt x="283" y="5"/>
                    </a:lnTo>
                    <a:lnTo>
                      <a:pt x="280" y="6"/>
                    </a:lnTo>
                    <a:lnTo>
                      <a:pt x="278" y="7"/>
                    </a:lnTo>
                    <a:lnTo>
                      <a:pt x="275" y="8"/>
                    </a:lnTo>
                    <a:lnTo>
                      <a:pt x="272" y="9"/>
                    </a:lnTo>
                    <a:lnTo>
                      <a:pt x="269" y="11"/>
                    </a:lnTo>
                    <a:lnTo>
                      <a:pt x="266" y="12"/>
                    </a:lnTo>
                    <a:lnTo>
                      <a:pt x="263" y="14"/>
                    </a:lnTo>
                    <a:lnTo>
                      <a:pt x="259" y="15"/>
                    </a:lnTo>
                    <a:lnTo>
                      <a:pt x="256" y="17"/>
                    </a:lnTo>
                    <a:lnTo>
                      <a:pt x="252" y="18"/>
                    </a:lnTo>
                    <a:lnTo>
                      <a:pt x="248" y="19"/>
                    </a:lnTo>
                    <a:lnTo>
                      <a:pt x="245" y="21"/>
                    </a:lnTo>
                    <a:lnTo>
                      <a:pt x="240" y="23"/>
                    </a:lnTo>
                    <a:lnTo>
                      <a:pt x="236" y="25"/>
                    </a:lnTo>
                    <a:lnTo>
                      <a:pt x="231" y="27"/>
                    </a:lnTo>
                    <a:lnTo>
                      <a:pt x="227" y="29"/>
                    </a:lnTo>
                    <a:lnTo>
                      <a:pt x="223" y="31"/>
                    </a:lnTo>
                    <a:lnTo>
                      <a:pt x="219" y="33"/>
                    </a:lnTo>
                    <a:lnTo>
                      <a:pt x="214" y="35"/>
                    </a:lnTo>
                    <a:lnTo>
                      <a:pt x="209" y="37"/>
                    </a:lnTo>
                    <a:lnTo>
                      <a:pt x="205" y="39"/>
                    </a:lnTo>
                    <a:lnTo>
                      <a:pt x="200" y="41"/>
                    </a:lnTo>
                    <a:lnTo>
                      <a:pt x="195" y="44"/>
                    </a:lnTo>
                    <a:lnTo>
                      <a:pt x="189" y="46"/>
                    </a:lnTo>
                    <a:lnTo>
                      <a:pt x="185" y="48"/>
                    </a:lnTo>
                    <a:lnTo>
                      <a:pt x="180" y="51"/>
                    </a:lnTo>
                    <a:lnTo>
                      <a:pt x="175" y="53"/>
                    </a:lnTo>
                    <a:lnTo>
                      <a:pt x="169" y="55"/>
                    </a:lnTo>
                    <a:lnTo>
                      <a:pt x="165" y="57"/>
                    </a:lnTo>
                    <a:lnTo>
                      <a:pt x="160" y="60"/>
                    </a:lnTo>
                    <a:lnTo>
                      <a:pt x="154" y="62"/>
                    </a:lnTo>
                    <a:lnTo>
                      <a:pt x="149" y="65"/>
                    </a:lnTo>
                    <a:lnTo>
                      <a:pt x="145" y="67"/>
                    </a:lnTo>
                    <a:lnTo>
                      <a:pt x="139" y="70"/>
                    </a:lnTo>
                    <a:lnTo>
                      <a:pt x="134" y="72"/>
                    </a:lnTo>
                    <a:lnTo>
                      <a:pt x="129" y="75"/>
                    </a:lnTo>
                    <a:lnTo>
                      <a:pt x="124" y="77"/>
                    </a:lnTo>
                    <a:lnTo>
                      <a:pt x="119" y="80"/>
                    </a:lnTo>
                    <a:lnTo>
                      <a:pt x="114" y="82"/>
                    </a:lnTo>
                    <a:lnTo>
                      <a:pt x="110" y="84"/>
                    </a:lnTo>
                    <a:lnTo>
                      <a:pt x="105" y="87"/>
                    </a:lnTo>
                    <a:lnTo>
                      <a:pt x="100" y="90"/>
                    </a:lnTo>
                    <a:lnTo>
                      <a:pt x="95" y="92"/>
                    </a:lnTo>
                    <a:lnTo>
                      <a:pt x="91" y="94"/>
                    </a:lnTo>
                    <a:lnTo>
                      <a:pt x="86" y="96"/>
                    </a:lnTo>
                    <a:lnTo>
                      <a:pt x="81" y="99"/>
                    </a:lnTo>
                    <a:lnTo>
                      <a:pt x="77" y="102"/>
                    </a:lnTo>
                    <a:lnTo>
                      <a:pt x="72" y="104"/>
                    </a:lnTo>
                    <a:lnTo>
                      <a:pt x="69" y="107"/>
                    </a:lnTo>
                    <a:lnTo>
                      <a:pt x="64" y="109"/>
                    </a:lnTo>
                    <a:lnTo>
                      <a:pt x="60" y="111"/>
                    </a:lnTo>
                    <a:lnTo>
                      <a:pt x="56" y="114"/>
                    </a:lnTo>
                    <a:lnTo>
                      <a:pt x="53" y="116"/>
                    </a:lnTo>
                    <a:lnTo>
                      <a:pt x="50" y="118"/>
                    </a:lnTo>
                    <a:lnTo>
                      <a:pt x="46" y="121"/>
                    </a:lnTo>
                    <a:lnTo>
                      <a:pt x="42" y="123"/>
                    </a:lnTo>
                    <a:lnTo>
                      <a:pt x="39" y="125"/>
                    </a:lnTo>
                    <a:lnTo>
                      <a:pt x="36" y="127"/>
                    </a:lnTo>
                    <a:lnTo>
                      <a:pt x="33" y="129"/>
                    </a:lnTo>
                    <a:lnTo>
                      <a:pt x="30" y="131"/>
                    </a:lnTo>
                    <a:lnTo>
                      <a:pt x="27" y="133"/>
                    </a:lnTo>
                    <a:lnTo>
                      <a:pt x="25" y="135"/>
                    </a:lnTo>
                    <a:lnTo>
                      <a:pt x="22" y="137"/>
                    </a:lnTo>
                    <a:lnTo>
                      <a:pt x="20" y="139"/>
                    </a:lnTo>
                    <a:lnTo>
                      <a:pt x="17" y="141"/>
                    </a:lnTo>
                    <a:lnTo>
                      <a:pt x="16" y="143"/>
                    </a:lnTo>
                    <a:lnTo>
                      <a:pt x="14" y="145"/>
                    </a:lnTo>
                    <a:lnTo>
                      <a:pt x="13" y="146"/>
                    </a:lnTo>
                    <a:lnTo>
                      <a:pt x="11" y="148"/>
                    </a:lnTo>
                    <a:lnTo>
                      <a:pt x="9" y="150"/>
                    </a:lnTo>
                    <a:lnTo>
                      <a:pt x="7" y="153"/>
                    </a:lnTo>
                    <a:lnTo>
                      <a:pt x="4" y="156"/>
                    </a:lnTo>
                    <a:lnTo>
                      <a:pt x="2" y="159"/>
                    </a:lnTo>
                    <a:lnTo>
                      <a:pt x="1" y="162"/>
                    </a:lnTo>
                    <a:lnTo>
                      <a:pt x="0" y="164"/>
                    </a:lnTo>
                    <a:lnTo>
                      <a:pt x="0" y="166"/>
                    </a:lnTo>
                    <a:lnTo>
                      <a:pt x="0" y="168"/>
                    </a:lnTo>
                    <a:lnTo>
                      <a:pt x="1" y="171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5" y="173"/>
                    </a:lnTo>
                    <a:lnTo>
                      <a:pt x="8" y="174"/>
                    </a:lnTo>
                    <a:lnTo>
                      <a:pt x="11" y="175"/>
                    </a:lnTo>
                    <a:lnTo>
                      <a:pt x="14" y="175"/>
                    </a:lnTo>
                    <a:lnTo>
                      <a:pt x="15" y="175"/>
                    </a:lnTo>
                    <a:lnTo>
                      <a:pt x="16" y="175"/>
                    </a:lnTo>
                    <a:lnTo>
                      <a:pt x="19" y="175"/>
                    </a:lnTo>
                    <a:lnTo>
                      <a:pt x="21" y="175"/>
                    </a:lnTo>
                    <a:lnTo>
                      <a:pt x="23" y="175"/>
                    </a:lnTo>
                    <a:lnTo>
                      <a:pt x="25" y="174"/>
                    </a:lnTo>
                    <a:lnTo>
                      <a:pt x="27" y="174"/>
                    </a:lnTo>
                    <a:lnTo>
                      <a:pt x="30" y="174"/>
                    </a:lnTo>
                    <a:lnTo>
                      <a:pt x="32" y="173"/>
                    </a:lnTo>
                    <a:lnTo>
                      <a:pt x="34" y="173"/>
                    </a:lnTo>
                    <a:lnTo>
                      <a:pt x="37" y="172"/>
                    </a:lnTo>
                    <a:lnTo>
                      <a:pt x="40" y="172"/>
                    </a:lnTo>
                    <a:lnTo>
                      <a:pt x="43" y="171"/>
                    </a:lnTo>
                    <a:lnTo>
                      <a:pt x="46" y="171"/>
                    </a:lnTo>
                    <a:lnTo>
                      <a:pt x="49" y="169"/>
                    </a:lnTo>
                    <a:lnTo>
                      <a:pt x="52" y="169"/>
                    </a:lnTo>
                    <a:lnTo>
                      <a:pt x="55" y="168"/>
                    </a:lnTo>
                    <a:lnTo>
                      <a:pt x="58" y="166"/>
                    </a:lnTo>
                    <a:lnTo>
                      <a:pt x="62" y="165"/>
                    </a:lnTo>
                    <a:lnTo>
                      <a:pt x="66" y="164"/>
                    </a:lnTo>
                    <a:lnTo>
                      <a:pt x="69" y="162"/>
                    </a:lnTo>
                    <a:lnTo>
                      <a:pt x="72" y="161"/>
                    </a:lnTo>
                    <a:lnTo>
                      <a:pt x="75" y="159"/>
                    </a:lnTo>
                    <a:lnTo>
                      <a:pt x="79" y="158"/>
                    </a:lnTo>
                    <a:lnTo>
                      <a:pt x="83" y="156"/>
                    </a:lnTo>
                    <a:lnTo>
                      <a:pt x="87" y="154"/>
                    </a:lnTo>
                    <a:lnTo>
                      <a:pt x="90" y="153"/>
                    </a:lnTo>
                    <a:lnTo>
                      <a:pt x="94" y="151"/>
                    </a:lnTo>
                    <a:lnTo>
                      <a:pt x="98" y="149"/>
                    </a:lnTo>
                    <a:lnTo>
                      <a:pt x="102" y="147"/>
                    </a:lnTo>
                    <a:lnTo>
                      <a:pt x="106" y="145"/>
                    </a:lnTo>
                    <a:lnTo>
                      <a:pt x="110" y="142"/>
                    </a:lnTo>
                    <a:lnTo>
                      <a:pt x="114" y="140"/>
                    </a:lnTo>
                    <a:lnTo>
                      <a:pt x="118" y="138"/>
                    </a:lnTo>
                    <a:lnTo>
                      <a:pt x="123" y="136"/>
                    </a:lnTo>
                    <a:lnTo>
                      <a:pt x="127" y="133"/>
                    </a:lnTo>
                    <a:lnTo>
                      <a:pt x="130" y="132"/>
                    </a:lnTo>
                    <a:lnTo>
                      <a:pt x="135" y="129"/>
                    </a:lnTo>
                    <a:lnTo>
                      <a:pt x="139" y="126"/>
                    </a:lnTo>
                    <a:lnTo>
                      <a:pt x="144" y="124"/>
                    </a:lnTo>
                    <a:lnTo>
                      <a:pt x="148" y="121"/>
                    </a:lnTo>
                    <a:lnTo>
                      <a:pt x="152" y="119"/>
                    </a:lnTo>
                    <a:lnTo>
                      <a:pt x="156" y="116"/>
                    </a:lnTo>
                    <a:lnTo>
                      <a:pt x="161" y="114"/>
                    </a:lnTo>
                    <a:lnTo>
                      <a:pt x="166" y="112"/>
                    </a:lnTo>
                    <a:lnTo>
                      <a:pt x="169" y="109"/>
                    </a:lnTo>
                    <a:lnTo>
                      <a:pt x="174" y="106"/>
                    </a:lnTo>
                    <a:lnTo>
                      <a:pt x="178" y="104"/>
                    </a:lnTo>
                    <a:lnTo>
                      <a:pt x="183" y="101"/>
                    </a:lnTo>
                    <a:lnTo>
                      <a:pt x="187" y="98"/>
                    </a:lnTo>
                    <a:lnTo>
                      <a:pt x="191" y="95"/>
                    </a:lnTo>
                    <a:lnTo>
                      <a:pt x="196" y="94"/>
                    </a:lnTo>
                    <a:lnTo>
                      <a:pt x="200" y="91"/>
                    </a:lnTo>
                    <a:lnTo>
                      <a:pt x="205" y="89"/>
                    </a:lnTo>
                    <a:lnTo>
                      <a:pt x="208" y="85"/>
                    </a:lnTo>
                    <a:lnTo>
                      <a:pt x="213" y="83"/>
                    </a:lnTo>
                    <a:lnTo>
                      <a:pt x="217" y="80"/>
                    </a:lnTo>
                    <a:lnTo>
                      <a:pt x="221" y="77"/>
                    </a:lnTo>
                    <a:lnTo>
                      <a:pt x="225" y="75"/>
                    </a:lnTo>
                    <a:lnTo>
                      <a:pt x="229" y="73"/>
                    </a:lnTo>
                    <a:lnTo>
                      <a:pt x="233" y="70"/>
                    </a:lnTo>
                    <a:lnTo>
                      <a:pt x="237" y="67"/>
                    </a:lnTo>
                    <a:lnTo>
                      <a:pt x="241" y="65"/>
                    </a:lnTo>
                    <a:lnTo>
                      <a:pt x="245" y="63"/>
                    </a:lnTo>
                    <a:lnTo>
                      <a:pt x="248" y="60"/>
                    </a:lnTo>
                    <a:lnTo>
                      <a:pt x="252" y="57"/>
                    </a:lnTo>
                    <a:lnTo>
                      <a:pt x="256" y="55"/>
                    </a:lnTo>
                    <a:lnTo>
                      <a:pt x="260" y="54"/>
                    </a:lnTo>
                    <a:lnTo>
                      <a:pt x="263" y="51"/>
                    </a:lnTo>
                    <a:lnTo>
                      <a:pt x="266" y="49"/>
                    </a:lnTo>
                    <a:lnTo>
                      <a:pt x="269" y="47"/>
                    </a:lnTo>
                    <a:lnTo>
                      <a:pt x="273" y="44"/>
                    </a:lnTo>
                    <a:lnTo>
                      <a:pt x="276" y="42"/>
                    </a:lnTo>
                    <a:lnTo>
                      <a:pt x="280" y="40"/>
                    </a:lnTo>
                    <a:lnTo>
                      <a:pt x="283" y="38"/>
                    </a:lnTo>
                    <a:lnTo>
                      <a:pt x="285" y="36"/>
                    </a:lnTo>
                    <a:lnTo>
                      <a:pt x="288" y="35"/>
                    </a:lnTo>
                    <a:lnTo>
                      <a:pt x="291" y="33"/>
                    </a:lnTo>
                    <a:lnTo>
                      <a:pt x="293" y="31"/>
                    </a:lnTo>
                    <a:lnTo>
                      <a:pt x="296" y="30"/>
                    </a:lnTo>
                    <a:lnTo>
                      <a:pt x="299" y="28"/>
                    </a:lnTo>
                    <a:lnTo>
                      <a:pt x="301" y="26"/>
                    </a:lnTo>
                    <a:lnTo>
                      <a:pt x="303" y="25"/>
                    </a:lnTo>
                    <a:lnTo>
                      <a:pt x="305" y="24"/>
                    </a:lnTo>
                    <a:lnTo>
                      <a:pt x="294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3" name="Freeform 38"/>
              <p:cNvSpPr>
                <a:spLocks/>
              </p:cNvSpPr>
              <p:nvPr/>
            </p:nvSpPr>
            <p:spPr bwMode="auto">
              <a:xfrm>
                <a:off x="876" y="1112"/>
                <a:ext cx="337" cy="49"/>
              </a:xfrm>
              <a:custGeom>
                <a:avLst/>
                <a:gdLst/>
                <a:ahLst/>
                <a:cxnLst>
                  <a:cxn ang="0">
                    <a:pos x="335" y="8"/>
                  </a:cxn>
                  <a:cxn ang="0">
                    <a:pos x="327" y="9"/>
                  </a:cxn>
                  <a:cxn ang="0">
                    <a:pos x="319" y="11"/>
                  </a:cxn>
                  <a:cxn ang="0">
                    <a:pos x="311" y="13"/>
                  </a:cxn>
                  <a:cxn ang="0">
                    <a:pos x="300" y="15"/>
                  </a:cxn>
                  <a:cxn ang="0">
                    <a:pos x="288" y="17"/>
                  </a:cxn>
                  <a:cxn ang="0">
                    <a:pos x="276" y="20"/>
                  </a:cxn>
                  <a:cxn ang="0">
                    <a:pos x="261" y="23"/>
                  </a:cxn>
                  <a:cxn ang="0">
                    <a:pos x="246" y="26"/>
                  </a:cxn>
                  <a:cxn ang="0">
                    <a:pos x="231" y="28"/>
                  </a:cxn>
                  <a:cxn ang="0">
                    <a:pos x="215" y="31"/>
                  </a:cxn>
                  <a:cxn ang="0">
                    <a:pos x="198" y="34"/>
                  </a:cxn>
                  <a:cxn ang="0">
                    <a:pos x="181" y="37"/>
                  </a:cxn>
                  <a:cxn ang="0">
                    <a:pos x="164" y="39"/>
                  </a:cxn>
                  <a:cxn ang="0">
                    <a:pos x="147" y="42"/>
                  </a:cxn>
                  <a:cxn ang="0">
                    <a:pos x="131" y="44"/>
                  </a:cxn>
                  <a:cxn ang="0">
                    <a:pos x="115" y="46"/>
                  </a:cxn>
                  <a:cxn ang="0">
                    <a:pos x="100" y="47"/>
                  </a:cxn>
                  <a:cxn ang="0">
                    <a:pos x="85" y="48"/>
                  </a:cxn>
                  <a:cxn ang="0">
                    <a:pos x="72" y="49"/>
                  </a:cxn>
                  <a:cxn ang="0">
                    <a:pos x="60" y="49"/>
                  </a:cxn>
                  <a:cxn ang="0">
                    <a:pos x="48" y="48"/>
                  </a:cxn>
                  <a:cxn ang="0">
                    <a:pos x="38" y="48"/>
                  </a:cxn>
                  <a:cxn ang="0">
                    <a:pos x="29" y="47"/>
                  </a:cxn>
                  <a:cxn ang="0">
                    <a:pos x="21" y="46"/>
                  </a:cxn>
                  <a:cxn ang="0">
                    <a:pos x="15" y="43"/>
                  </a:cxn>
                  <a:cxn ang="0">
                    <a:pos x="9" y="41"/>
                  </a:cxn>
                  <a:cxn ang="0">
                    <a:pos x="1" y="34"/>
                  </a:cxn>
                  <a:cxn ang="0">
                    <a:pos x="1" y="27"/>
                  </a:cxn>
                  <a:cxn ang="0">
                    <a:pos x="6" y="21"/>
                  </a:cxn>
                  <a:cxn ang="0">
                    <a:pos x="12" y="17"/>
                  </a:cxn>
                  <a:cxn ang="0">
                    <a:pos x="18" y="14"/>
                  </a:cxn>
                  <a:cxn ang="0">
                    <a:pos x="26" y="11"/>
                  </a:cxn>
                  <a:cxn ang="0">
                    <a:pos x="34" y="8"/>
                  </a:cxn>
                  <a:cxn ang="0">
                    <a:pos x="44" y="8"/>
                  </a:cxn>
                  <a:cxn ang="0">
                    <a:pos x="54" y="5"/>
                  </a:cxn>
                  <a:cxn ang="0">
                    <a:pos x="66" y="4"/>
                  </a:cxn>
                  <a:cxn ang="0">
                    <a:pos x="80" y="2"/>
                  </a:cxn>
                  <a:cxn ang="0">
                    <a:pos x="94" y="1"/>
                  </a:cxn>
                  <a:cxn ang="0">
                    <a:pos x="109" y="0"/>
                  </a:cxn>
                  <a:cxn ang="0">
                    <a:pos x="124" y="0"/>
                  </a:cxn>
                  <a:cxn ang="0">
                    <a:pos x="141" y="0"/>
                  </a:cxn>
                  <a:cxn ang="0">
                    <a:pos x="158" y="0"/>
                  </a:cxn>
                  <a:cxn ang="0">
                    <a:pos x="175" y="0"/>
                  </a:cxn>
                  <a:cxn ang="0">
                    <a:pos x="191" y="0"/>
                  </a:cxn>
                  <a:cxn ang="0">
                    <a:pos x="208" y="0"/>
                  </a:cxn>
                  <a:cxn ang="0">
                    <a:pos x="224" y="1"/>
                  </a:cxn>
                  <a:cxn ang="0">
                    <a:pos x="240" y="2"/>
                  </a:cxn>
                  <a:cxn ang="0">
                    <a:pos x="256" y="3"/>
                  </a:cxn>
                  <a:cxn ang="0">
                    <a:pos x="270" y="3"/>
                  </a:cxn>
                  <a:cxn ang="0">
                    <a:pos x="283" y="4"/>
                  </a:cxn>
                  <a:cxn ang="0">
                    <a:pos x="296" y="5"/>
                  </a:cxn>
                  <a:cxn ang="0">
                    <a:pos x="307" y="6"/>
                  </a:cxn>
                  <a:cxn ang="0">
                    <a:pos x="316" y="6"/>
                  </a:cxn>
                  <a:cxn ang="0">
                    <a:pos x="325" y="7"/>
                  </a:cxn>
                  <a:cxn ang="0">
                    <a:pos x="332" y="8"/>
                  </a:cxn>
                  <a:cxn ang="0">
                    <a:pos x="337" y="8"/>
                  </a:cxn>
                </a:cxnLst>
                <a:rect l="0" t="0" r="r" b="b"/>
                <a:pathLst>
                  <a:path w="337" h="49">
                    <a:moveTo>
                      <a:pt x="337" y="8"/>
                    </a:moveTo>
                    <a:lnTo>
                      <a:pt x="336" y="8"/>
                    </a:lnTo>
                    <a:lnTo>
                      <a:pt x="335" y="8"/>
                    </a:lnTo>
                    <a:lnTo>
                      <a:pt x="332" y="8"/>
                    </a:lnTo>
                    <a:lnTo>
                      <a:pt x="329" y="9"/>
                    </a:lnTo>
                    <a:lnTo>
                      <a:pt x="327" y="9"/>
                    </a:lnTo>
                    <a:lnTo>
                      <a:pt x="325" y="10"/>
                    </a:lnTo>
                    <a:lnTo>
                      <a:pt x="322" y="10"/>
                    </a:lnTo>
                    <a:lnTo>
                      <a:pt x="319" y="11"/>
                    </a:lnTo>
                    <a:lnTo>
                      <a:pt x="316" y="11"/>
                    </a:lnTo>
                    <a:lnTo>
                      <a:pt x="314" y="12"/>
                    </a:lnTo>
                    <a:lnTo>
                      <a:pt x="311" y="13"/>
                    </a:lnTo>
                    <a:lnTo>
                      <a:pt x="308" y="14"/>
                    </a:lnTo>
                    <a:lnTo>
                      <a:pt x="304" y="14"/>
                    </a:lnTo>
                    <a:lnTo>
                      <a:pt x="300" y="15"/>
                    </a:lnTo>
                    <a:lnTo>
                      <a:pt x="296" y="16"/>
                    </a:lnTo>
                    <a:lnTo>
                      <a:pt x="293" y="17"/>
                    </a:lnTo>
                    <a:lnTo>
                      <a:pt x="288" y="17"/>
                    </a:lnTo>
                    <a:lnTo>
                      <a:pt x="284" y="18"/>
                    </a:lnTo>
                    <a:lnTo>
                      <a:pt x="279" y="19"/>
                    </a:lnTo>
                    <a:lnTo>
                      <a:pt x="276" y="20"/>
                    </a:lnTo>
                    <a:lnTo>
                      <a:pt x="271" y="21"/>
                    </a:lnTo>
                    <a:lnTo>
                      <a:pt x="266" y="22"/>
                    </a:lnTo>
                    <a:lnTo>
                      <a:pt x="261" y="23"/>
                    </a:lnTo>
                    <a:lnTo>
                      <a:pt x="257" y="24"/>
                    </a:lnTo>
                    <a:lnTo>
                      <a:pt x="251" y="25"/>
                    </a:lnTo>
                    <a:lnTo>
                      <a:pt x="246" y="26"/>
                    </a:lnTo>
                    <a:lnTo>
                      <a:pt x="241" y="27"/>
                    </a:lnTo>
                    <a:lnTo>
                      <a:pt x="237" y="28"/>
                    </a:lnTo>
                    <a:lnTo>
                      <a:pt x="231" y="28"/>
                    </a:lnTo>
                    <a:lnTo>
                      <a:pt x="225" y="29"/>
                    </a:lnTo>
                    <a:lnTo>
                      <a:pt x="219" y="30"/>
                    </a:lnTo>
                    <a:lnTo>
                      <a:pt x="215" y="31"/>
                    </a:lnTo>
                    <a:lnTo>
                      <a:pt x="209" y="32"/>
                    </a:lnTo>
                    <a:lnTo>
                      <a:pt x="203" y="33"/>
                    </a:lnTo>
                    <a:lnTo>
                      <a:pt x="198" y="34"/>
                    </a:lnTo>
                    <a:lnTo>
                      <a:pt x="193" y="35"/>
                    </a:lnTo>
                    <a:lnTo>
                      <a:pt x="186" y="35"/>
                    </a:lnTo>
                    <a:lnTo>
                      <a:pt x="181" y="37"/>
                    </a:lnTo>
                    <a:lnTo>
                      <a:pt x="175" y="37"/>
                    </a:lnTo>
                    <a:lnTo>
                      <a:pt x="170" y="39"/>
                    </a:lnTo>
                    <a:lnTo>
                      <a:pt x="164" y="39"/>
                    </a:lnTo>
                    <a:lnTo>
                      <a:pt x="159" y="40"/>
                    </a:lnTo>
                    <a:lnTo>
                      <a:pt x="153" y="41"/>
                    </a:lnTo>
                    <a:lnTo>
                      <a:pt x="147" y="42"/>
                    </a:lnTo>
                    <a:lnTo>
                      <a:pt x="142" y="43"/>
                    </a:lnTo>
                    <a:lnTo>
                      <a:pt x="137" y="43"/>
                    </a:lnTo>
                    <a:lnTo>
                      <a:pt x="131" y="44"/>
                    </a:lnTo>
                    <a:lnTo>
                      <a:pt x="125" y="45"/>
                    </a:lnTo>
                    <a:lnTo>
                      <a:pt x="121" y="45"/>
                    </a:lnTo>
                    <a:lnTo>
                      <a:pt x="115" y="46"/>
                    </a:lnTo>
                    <a:lnTo>
                      <a:pt x="110" y="47"/>
                    </a:lnTo>
                    <a:lnTo>
                      <a:pt x="105" y="47"/>
                    </a:lnTo>
                    <a:lnTo>
                      <a:pt x="100" y="47"/>
                    </a:lnTo>
                    <a:lnTo>
                      <a:pt x="95" y="47"/>
                    </a:lnTo>
                    <a:lnTo>
                      <a:pt x="90" y="48"/>
                    </a:lnTo>
                    <a:lnTo>
                      <a:pt x="85" y="48"/>
                    </a:lnTo>
                    <a:lnTo>
                      <a:pt x="81" y="48"/>
                    </a:lnTo>
                    <a:lnTo>
                      <a:pt x="76" y="49"/>
                    </a:lnTo>
                    <a:lnTo>
                      <a:pt x="72" y="49"/>
                    </a:lnTo>
                    <a:lnTo>
                      <a:pt x="68" y="49"/>
                    </a:lnTo>
                    <a:lnTo>
                      <a:pt x="64" y="49"/>
                    </a:lnTo>
                    <a:lnTo>
                      <a:pt x="60" y="49"/>
                    </a:lnTo>
                    <a:lnTo>
                      <a:pt x="56" y="49"/>
                    </a:lnTo>
                    <a:lnTo>
                      <a:pt x="52" y="49"/>
                    </a:lnTo>
                    <a:lnTo>
                      <a:pt x="48" y="48"/>
                    </a:lnTo>
                    <a:lnTo>
                      <a:pt x="45" y="48"/>
                    </a:lnTo>
                    <a:lnTo>
                      <a:pt x="42" y="48"/>
                    </a:lnTo>
                    <a:lnTo>
                      <a:pt x="38" y="48"/>
                    </a:lnTo>
                    <a:lnTo>
                      <a:pt x="35" y="47"/>
                    </a:lnTo>
                    <a:lnTo>
                      <a:pt x="32" y="47"/>
                    </a:lnTo>
                    <a:lnTo>
                      <a:pt x="29" y="47"/>
                    </a:lnTo>
                    <a:lnTo>
                      <a:pt x="27" y="47"/>
                    </a:lnTo>
                    <a:lnTo>
                      <a:pt x="24" y="46"/>
                    </a:lnTo>
                    <a:lnTo>
                      <a:pt x="21" y="46"/>
                    </a:lnTo>
                    <a:lnTo>
                      <a:pt x="19" y="45"/>
                    </a:lnTo>
                    <a:lnTo>
                      <a:pt x="17" y="44"/>
                    </a:lnTo>
                    <a:lnTo>
                      <a:pt x="15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4" y="38"/>
                    </a:lnTo>
                    <a:lnTo>
                      <a:pt x="1" y="34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6" y="21"/>
                    </a:lnTo>
                    <a:lnTo>
                      <a:pt x="9" y="19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4" y="16"/>
                    </a:lnTo>
                    <a:lnTo>
                      <a:pt x="17" y="15"/>
                    </a:lnTo>
                    <a:lnTo>
                      <a:pt x="18" y="14"/>
                    </a:lnTo>
                    <a:lnTo>
                      <a:pt x="21" y="13"/>
                    </a:lnTo>
                    <a:lnTo>
                      <a:pt x="23" y="12"/>
                    </a:lnTo>
                    <a:lnTo>
                      <a:pt x="26" y="11"/>
                    </a:lnTo>
                    <a:lnTo>
                      <a:pt x="27" y="10"/>
                    </a:lnTo>
                    <a:lnTo>
                      <a:pt x="31" y="9"/>
                    </a:lnTo>
                    <a:lnTo>
                      <a:pt x="34" y="8"/>
                    </a:lnTo>
                    <a:lnTo>
                      <a:pt x="37" y="8"/>
                    </a:lnTo>
                    <a:lnTo>
                      <a:pt x="41" y="8"/>
                    </a:lnTo>
                    <a:lnTo>
                      <a:pt x="44" y="8"/>
                    </a:lnTo>
                    <a:lnTo>
                      <a:pt x="46" y="6"/>
                    </a:lnTo>
                    <a:lnTo>
                      <a:pt x="50" y="6"/>
                    </a:lnTo>
                    <a:lnTo>
                      <a:pt x="54" y="5"/>
                    </a:lnTo>
                    <a:lnTo>
                      <a:pt x="58" y="5"/>
                    </a:lnTo>
                    <a:lnTo>
                      <a:pt x="63" y="4"/>
                    </a:lnTo>
                    <a:lnTo>
                      <a:pt x="66" y="4"/>
                    </a:lnTo>
                    <a:lnTo>
                      <a:pt x="70" y="3"/>
                    </a:lnTo>
                    <a:lnTo>
                      <a:pt x="75" y="3"/>
                    </a:lnTo>
                    <a:lnTo>
                      <a:pt x="80" y="2"/>
                    </a:lnTo>
                    <a:lnTo>
                      <a:pt x="84" y="2"/>
                    </a:lnTo>
                    <a:lnTo>
                      <a:pt x="88" y="2"/>
                    </a:lnTo>
                    <a:lnTo>
                      <a:pt x="94" y="1"/>
                    </a:lnTo>
                    <a:lnTo>
                      <a:pt x="99" y="1"/>
                    </a:lnTo>
                    <a:lnTo>
                      <a:pt x="104" y="1"/>
                    </a:lnTo>
                    <a:lnTo>
                      <a:pt x="109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1" y="0"/>
                    </a:lnTo>
                    <a:lnTo>
                      <a:pt x="146" y="0"/>
                    </a:lnTo>
                    <a:lnTo>
                      <a:pt x="152" y="0"/>
                    </a:lnTo>
                    <a:lnTo>
                      <a:pt x="158" y="0"/>
                    </a:lnTo>
                    <a:lnTo>
                      <a:pt x="163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0" y="0"/>
                    </a:lnTo>
                    <a:lnTo>
                      <a:pt x="185" y="0"/>
                    </a:lnTo>
                    <a:lnTo>
                      <a:pt x="191" y="0"/>
                    </a:lnTo>
                    <a:lnTo>
                      <a:pt x="197" y="0"/>
                    </a:lnTo>
                    <a:lnTo>
                      <a:pt x="202" y="0"/>
                    </a:lnTo>
                    <a:lnTo>
                      <a:pt x="208" y="0"/>
                    </a:lnTo>
                    <a:lnTo>
                      <a:pt x="214" y="1"/>
                    </a:lnTo>
                    <a:lnTo>
                      <a:pt x="219" y="1"/>
                    </a:lnTo>
                    <a:lnTo>
                      <a:pt x="224" y="1"/>
                    </a:lnTo>
                    <a:lnTo>
                      <a:pt x="230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5" y="2"/>
                    </a:lnTo>
                    <a:lnTo>
                      <a:pt x="250" y="2"/>
                    </a:lnTo>
                    <a:lnTo>
                      <a:pt x="256" y="3"/>
                    </a:lnTo>
                    <a:lnTo>
                      <a:pt x="260" y="3"/>
                    </a:lnTo>
                    <a:lnTo>
                      <a:pt x="265" y="3"/>
                    </a:lnTo>
                    <a:lnTo>
                      <a:pt x="270" y="3"/>
                    </a:lnTo>
                    <a:lnTo>
                      <a:pt x="275" y="4"/>
                    </a:lnTo>
                    <a:lnTo>
                      <a:pt x="279" y="4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92" y="5"/>
                    </a:lnTo>
                    <a:lnTo>
                      <a:pt x="296" y="5"/>
                    </a:lnTo>
                    <a:lnTo>
                      <a:pt x="299" y="5"/>
                    </a:lnTo>
                    <a:lnTo>
                      <a:pt x="303" y="5"/>
                    </a:lnTo>
                    <a:lnTo>
                      <a:pt x="307" y="6"/>
                    </a:lnTo>
                    <a:lnTo>
                      <a:pt x="311" y="6"/>
                    </a:lnTo>
                    <a:lnTo>
                      <a:pt x="314" y="6"/>
                    </a:lnTo>
                    <a:lnTo>
                      <a:pt x="316" y="6"/>
                    </a:lnTo>
                    <a:lnTo>
                      <a:pt x="319" y="6"/>
                    </a:lnTo>
                    <a:lnTo>
                      <a:pt x="322" y="6"/>
                    </a:lnTo>
                    <a:lnTo>
                      <a:pt x="325" y="7"/>
                    </a:lnTo>
                    <a:lnTo>
                      <a:pt x="327" y="7"/>
                    </a:lnTo>
                    <a:lnTo>
                      <a:pt x="329" y="8"/>
                    </a:lnTo>
                    <a:lnTo>
                      <a:pt x="332" y="8"/>
                    </a:lnTo>
                    <a:lnTo>
                      <a:pt x="335" y="8"/>
                    </a:lnTo>
                    <a:lnTo>
                      <a:pt x="336" y="8"/>
                    </a:lnTo>
                    <a:lnTo>
                      <a:pt x="337" y="8"/>
                    </a:lnTo>
                    <a:lnTo>
                      <a:pt x="337" y="8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4" name="Freeform 39"/>
              <p:cNvSpPr>
                <a:spLocks/>
              </p:cNvSpPr>
              <p:nvPr/>
            </p:nvSpPr>
            <p:spPr bwMode="auto">
              <a:xfrm>
                <a:off x="898" y="1094"/>
                <a:ext cx="344" cy="143"/>
              </a:xfrm>
              <a:custGeom>
                <a:avLst/>
                <a:gdLst/>
                <a:ahLst/>
                <a:cxnLst>
                  <a:cxn ang="0">
                    <a:pos x="331" y="0"/>
                  </a:cxn>
                  <a:cxn ang="0">
                    <a:pos x="322" y="2"/>
                  </a:cxn>
                  <a:cxn ang="0">
                    <a:pos x="314" y="4"/>
                  </a:cxn>
                  <a:cxn ang="0">
                    <a:pos x="305" y="7"/>
                  </a:cxn>
                  <a:cxn ang="0">
                    <a:pos x="293" y="9"/>
                  </a:cxn>
                  <a:cxn ang="0">
                    <a:pos x="281" y="12"/>
                  </a:cxn>
                  <a:cxn ang="0">
                    <a:pos x="268" y="16"/>
                  </a:cxn>
                  <a:cxn ang="0">
                    <a:pos x="253" y="20"/>
                  </a:cxn>
                  <a:cxn ang="0">
                    <a:pos x="236" y="25"/>
                  </a:cxn>
                  <a:cxn ang="0">
                    <a:pos x="220" y="29"/>
                  </a:cxn>
                  <a:cxn ang="0">
                    <a:pos x="203" y="34"/>
                  </a:cxn>
                  <a:cxn ang="0">
                    <a:pos x="186" y="40"/>
                  </a:cxn>
                  <a:cxn ang="0">
                    <a:pos x="169" y="45"/>
                  </a:cxn>
                  <a:cxn ang="0">
                    <a:pos x="151" y="50"/>
                  </a:cxn>
                  <a:cxn ang="0">
                    <a:pos x="135" y="57"/>
                  </a:cxn>
                  <a:cxn ang="0">
                    <a:pos x="118" y="62"/>
                  </a:cxn>
                  <a:cxn ang="0">
                    <a:pos x="101" y="67"/>
                  </a:cxn>
                  <a:cxn ang="0">
                    <a:pos x="86" y="73"/>
                  </a:cxn>
                  <a:cxn ang="0">
                    <a:pos x="72" y="79"/>
                  </a:cxn>
                  <a:cxn ang="0">
                    <a:pos x="59" y="85"/>
                  </a:cxn>
                  <a:cxn ang="0">
                    <a:pos x="46" y="91"/>
                  </a:cxn>
                  <a:cxn ang="0">
                    <a:pos x="36" y="96"/>
                  </a:cxn>
                  <a:cxn ang="0">
                    <a:pos x="27" y="102"/>
                  </a:cxn>
                  <a:cxn ang="0">
                    <a:pos x="19" y="106"/>
                  </a:cxn>
                  <a:cxn ang="0">
                    <a:pos x="13" y="111"/>
                  </a:cxn>
                  <a:cxn ang="0">
                    <a:pos x="5" y="118"/>
                  </a:cxn>
                  <a:cxn ang="0">
                    <a:pos x="1" y="126"/>
                  </a:cxn>
                  <a:cxn ang="0">
                    <a:pos x="0" y="134"/>
                  </a:cxn>
                  <a:cxn ang="0">
                    <a:pos x="4" y="139"/>
                  </a:cxn>
                  <a:cxn ang="0">
                    <a:pos x="10" y="142"/>
                  </a:cxn>
                  <a:cxn ang="0">
                    <a:pos x="17" y="143"/>
                  </a:cxn>
                  <a:cxn ang="0">
                    <a:pos x="24" y="143"/>
                  </a:cxn>
                  <a:cxn ang="0">
                    <a:pos x="31" y="143"/>
                  </a:cxn>
                  <a:cxn ang="0">
                    <a:pos x="41" y="143"/>
                  </a:cxn>
                  <a:cxn ang="0">
                    <a:pos x="51" y="142"/>
                  </a:cxn>
                  <a:cxn ang="0">
                    <a:pos x="62" y="139"/>
                  </a:cxn>
                  <a:cxn ang="0">
                    <a:pos x="74" y="136"/>
                  </a:cxn>
                  <a:cxn ang="0">
                    <a:pos x="87" y="133"/>
                  </a:cxn>
                  <a:cxn ang="0">
                    <a:pos x="101" y="128"/>
                  </a:cxn>
                  <a:cxn ang="0">
                    <a:pos x="115" y="123"/>
                  </a:cxn>
                  <a:cxn ang="0">
                    <a:pos x="130" y="118"/>
                  </a:cxn>
                  <a:cxn ang="0">
                    <a:pos x="146" y="112"/>
                  </a:cxn>
                  <a:cxn ang="0">
                    <a:pos x="162" y="106"/>
                  </a:cxn>
                  <a:cxn ang="0">
                    <a:pos x="178" y="99"/>
                  </a:cxn>
                  <a:cxn ang="0">
                    <a:pos x="195" y="92"/>
                  </a:cxn>
                  <a:cxn ang="0">
                    <a:pos x="212" y="84"/>
                  </a:cxn>
                  <a:cxn ang="0">
                    <a:pos x="227" y="78"/>
                  </a:cxn>
                  <a:cxn ang="0">
                    <a:pos x="243" y="71"/>
                  </a:cxn>
                  <a:cxn ang="0">
                    <a:pos x="257" y="64"/>
                  </a:cxn>
                  <a:cxn ang="0">
                    <a:pos x="272" y="57"/>
                  </a:cxn>
                  <a:cxn ang="0">
                    <a:pos x="286" y="51"/>
                  </a:cxn>
                  <a:cxn ang="0">
                    <a:pos x="297" y="46"/>
                  </a:cxn>
                  <a:cxn ang="0">
                    <a:pos x="309" y="40"/>
                  </a:cxn>
                  <a:cxn ang="0">
                    <a:pos x="319" y="35"/>
                  </a:cxn>
                  <a:cxn ang="0">
                    <a:pos x="328" y="31"/>
                  </a:cxn>
                  <a:cxn ang="0">
                    <a:pos x="334" y="27"/>
                  </a:cxn>
                  <a:cxn ang="0">
                    <a:pos x="342" y="24"/>
                  </a:cxn>
                  <a:cxn ang="0">
                    <a:pos x="333" y="0"/>
                  </a:cxn>
                </a:cxnLst>
                <a:rect l="0" t="0" r="r" b="b"/>
                <a:pathLst>
                  <a:path w="344" h="143">
                    <a:moveTo>
                      <a:pt x="333" y="0"/>
                    </a:moveTo>
                    <a:lnTo>
                      <a:pt x="332" y="0"/>
                    </a:lnTo>
                    <a:lnTo>
                      <a:pt x="331" y="0"/>
                    </a:lnTo>
                    <a:lnTo>
                      <a:pt x="328" y="0"/>
                    </a:lnTo>
                    <a:lnTo>
                      <a:pt x="325" y="1"/>
                    </a:lnTo>
                    <a:lnTo>
                      <a:pt x="322" y="2"/>
                    </a:lnTo>
                    <a:lnTo>
                      <a:pt x="320" y="3"/>
                    </a:lnTo>
                    <a:lnTo>
                      <a:pt x="317" y="3"/>
                    </a:lnTo>
                    <a:lnTo>
                      <a:pt x="314" y="4"/>
                    </a:lnTo>
                    <a:lnTo>
                      <a:pt x="312" y="5"/>
                    </a:lnTo>
                    <a:lnTo>
                      <a:pt x="308" y="6"/>
                    </a:lnTo>
                    <a:lnTo>
                      <a:pt x="305" y="7"/>
                    </a:lnTo>
                    <a:lnTo>
                      <a:pt x="302" y="7"/>
                    </a:lnTo>
                    <a:lnTo>
                      <a:pt x="297" y="8"/>
                    </a:lnTo>
                    <a:lnTo>
                      <a:pt x="293" y="9"/>
                    </a:lnTo>
                    <a:lnTo>
                      <a:pt x="290" y="10"/>
                    </a:lnTo>
                    <a:lnTo>
                      <a:pt x="286" y="11"/>
                    </a:lnTo>
                    <a:lnTo>
                      <a:pt x="281" y="12"/>
                    </a:lnTo>
                    <a:lnTo>
                      <a:pt x="276" y="13"/>
                    </a:lnTo>
                    <a:lnTo>
                      <a:pt x="272" y="15"/>
                    </a:lnTo>
                    <a:lnTo>
                      <a:pt x="268" y="16"/>
                    </a:lnTo>
                    <a:lnTo>
                      <a:pt x="262" y="17"/>
                    </a:lnTo>
                    <a:lnTo>
                      <a:pt x="257" y="19"/>
                    </a:lnTo>
                    <a:lnTo>
                      <a:pt x="253" y="20"/>
                    </a:lnTo>
                    <a:lnTo>
                      <a:pt x="248" y="22"/>
                    </a:lnTo>
                    <a:lnTo>
                      <a:pt x="242" y="23"/>
                    </a:lnTo>
                    <a:lnTo>
                      <a:pt x="236" y="25"/>
                    </a:lnTo>
                    <a:lnTo>
                      <a:pt x="232" y="26"/>
                    </a:lnTo>
                    <a:lnTo>
                      <a:pt x="226" y="28"/>
                    </a:lnTo>
                    <a:lnTo>
                      <a:pt x="220" y="29"/>
                    </a:lnTo>
                    <a:lnTo>
                      <a:pt x="215" y="31"/>
                    </a:lnTo>
                    <a:lnTo>
                      <a:pt x="209" y="32"/>
                    </a:lnTo>
                    <a:lnTo>
                      <a:pt x="203" y="34"/>
                    </a:lnTo>
                    <a:lnTo>
                      <a:pt x="197" y="36"/>
                    </a:lnTo>
                    <a:lnTo>
                      <a:pt x="192" y="38"/>
                    </a:lnTo>
                    <a:lnTo>
                      <a:pt x="186" y="40"/>
                    </a:lnTo>
                    <a:lnTo>
                      <a:pt x="180" y="42"/>
                    </a:lnTo>
                    <a:lnTo>
                      <a:pt x="175" y="43"/>
                    </a:lnTo>
                    <a:lnTo>
                      <a:pt x="169" y="45"/>
                    </a:lnTo>
                    <a:lnTo>
                      <a:pt x="162" y="46"/>
                    </a:lnTo>
                    <a:lnTo>
                      <a:pt x="158" y="48"/>
                    </a:lnTo>
                    <a:lnTo>
                      <a:pt x="151" y="50"/>
                    </a:lnTo>
                    <a:lnTo>
                      <a:pt x="145" y="52"/>
                    </a:lnTo>
                    <a:lnTo>
                      <a:pt x="139" y="54"/>
                    </a:lnTo>
                    <a:lnTo>
                      <a:pt x="135" y="57"/>
                    </a:lnTo>
                    <a:lnTo>
                      <a:pt x="128" y="58"/>
                    </a:lnTo>
                    <a:lnTo>
                      <a:pt x="122" y="60"/>
                    </a:lnTo>
                    <a:lnTo>
                      <a:pt x="118" y="62"/>
                    </a:lnTo>
                    <a:lnTo>
                      <a:pt x="112" y="64"/>
                    </a:lnTo>
                    <a:lnTo>
                      <a:pt x="106" y="65"/>
                    </a:lnTo>
                    <a:lnTo>
                      <a:pt x="101" y="67"/>
                    </a:lnTo>
                    <a:lnTo>
                      <a:pt x="96" y="69"/>
                    </a:lnTo>
                    <a:lnTo>
                      <a:pt x="91" y="72"/>
                    </a:lnTo>
                    <a:lnTo>
                      <a:pt x="86" y="73"/>
                    </a:lnTo>
                    <a:lnTo>
                      <a:pt x="82" y="75"/>
                    </a:lnTo>
                    <a:lnTo>
                      <a:pt x="77" y="77"/>
                    </a:lnTo>
                    <a:lnTo>
                      <a:pt x="72" y="79"/>
                    </a:lnTo>
                    <a:lnTo>
                      <a:pt x="67" y="81"/>
                    </a:lnTo>
                    <a:lnTo>
                      <a:pt x="63" y="84"/>
                    </a:lnTo>
                    <a:lnTo>
                      <a:pt x="59" y="85"/>
                    </a:lnTo>
                    <a:lnTo>
                      <a:pt x="55" y="87"/>
                    </a:lnTo>
                    <a:lnTo>
                      <a:pt x="51" y="89"/>
                    </a:lnTo>
                    <a:lnTo>
                      <a:pt x="46" y="91"/>
                    </a:lnTo>
                    <a:lnTo>
                      <a:pt x="43" y="92"/>
                    </a:lnTo>
                    <a:lnTo>
                      <a:pt x="40" y="94"/>
                    </a:lnTo>
                    <a:lnTo>
                      <a:pt x="36" y="96"/>
                    </a:lnTo>
                    <a:lnTo>
                      <a:pt x="33" y="98"/>
                    </a:lnTo>
                    <a:lnTo>
                      <a:pt x="30" y="100"/>
                    </a:lnTo>
                    <a:lnTo>
                      <a:pt x="27" y="102"/>
                    </a:lnTo>
                    <a:lnTo>
                      <a:pt x="24" y="103"/>
                    </a:lnTo>
                    <a:lnTo>
                      <a:pt x="22" y="104"/>
                    </a:lnTo>
                    <a:lnTo>
                      <a:pt x="19" y="106"/>
                    </a:lnTo>
                    <a:lnTo>
                      <a:pt x="17" y="108"/>
                    </a:lnTo>
                    <a:lnTo>
                      <a:pt x="15" y="110"/>
                    </a:lnTo>
                    <a:lnTo>
                      <a:pt x="13" y="111"/>
                    </a:lnTo>
                    <a:lnTo>
                      <a:pt x="11" y="113"/>
                    </a:lnTo>
                    <a:lnTo>
                      <a:pt x="9" y="115"/>
                    </a:lnTo>
                    <a:lnTo>
                      <a:pt x="5" y="118"/>
                    </a:lnTo>
                    <a:lnTo>
                      <a:pt x="4" y="122"/>
                    </a:lnTo>
                    <a:lnTo>
                      <a:pt x="2" y="123"/>
                    </a:lnTo>
                    <a:lnTo>
                      <a:pt x="1" y="126"/>
                    </a:lnTo>
                    <a:lnTo>
                      <a:pt x="0" y="129"/>
                    </a:lnTo>
                    <a:lnTo>
                      <a:pt x="0" y="131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2" y="137"/>
                    </a:lnTo>
                    <a:lnTo>
                      <a:pt x="4" y="139"/>
                    </a:lnTo>
                    <a:lnTo>
                      <a:pt x="5" y="140"/>
                    </a:lnTo>
                    <a:lnTo>
                      <a:pt x="9" y="142"/>
                    </a:lnTo>
                    <a:lnTo>
                      <a:pt x="10" y="142"/>
                    </a:lnTo>
                    <a:lnTo>
                      <a:pt x="12" y="143"/>
                    </a:lnTo>
                    <a:lnTo>
                      <a:pt x="14" y="143"/>
                    </a:lnTo>
                    <a:lnTo>
                      <a:pt x="17" y="143"/>
                    </a:lnTo>
                    <a:lnTo>
                      <a:pt x="19" y="143"/>
                    </a:lnTo>
                    <a:lnTo>
                      <a:pt x="21" y="143"/>
                    </a:lnTo>
                    <a:lnTo>
                      <a:pt x="24" y="143"/>
                    </a:lnTo>
                    <a:lnTo>
                      <a:pt x="26" y="143"/>
                    </a:lnTo>
                    <a:lnTo>
                      <a:pt x="28" y="143"/>
                    </a:lnTo>
                    <a:lnTo>
                      <a:pt x="31" y="143"/>
                    </a:lnTo>
                    <a:lnTo>
                      <a:pt x="34" y="143"/>
                    </a:lnTo>
                    <a:lnTo>
                      <a:pt x="37" y="143"/>
                    </a:lnTo>
                    <a:lnTo>
                      <a:pt x="41" y="143"/>
                    </a:lnTo>
                    <a:lnTo>
                      <a:pt x="43" y="142"/>
                    </a:lnTo>
                    <a:lnTo>
                      <a:pt x="46" y="142"/>
                    </a:lnTo>
                    <a:lnTo>
                      <a:pt x="51" y="142"/>
                    </a:lnTo>
                    <a:lnTo>
                      <a:pt x="54" y="141"/>
                    </a:lnTo>
                    <a:lnTo>
                      <a:pt x="58" y="140"/>
                    </a:lnTo>
                    <a:lnTo>
                      <a:pt x="62" y="139"/>
                    </a:lnTo>
                    <a:lnTo>
                      <a:pt x="65" y="139"/>
                    </a:lnTo>
                    <a:lnTo>
                      <a:pt x="69" y="137"/>
                    </a:lnTo>
                    <a:lnTo>
                      <a:pt x="74" y="136"/>
                    </a:lnTo>
                    <a:lnTo>
                      <a:pt x="78" y="135"/>
                    </a:lnTo>
                    <a:lnTo>
                      <a:pt x="82" y="134"/>
                    </a:lnTo>
                    <a:lnTo>
                      <a:pt x="87" y="133"/>
                    </a:lnTo>
                    <a:lnTo>
                      <a:pt x="91" y="131"/>
                    </a:lnTo>
                    <a:lnTo>
                      <a:pt x="96" y="130"/>
                    </a:lnTo>
                    <a:lnTo>
                      <a:pt x="101" y="128"/>
                    </a:lnTo>
                    <a:lnTo>
                      <a:pt x="105" y="126"/>
                    </a:lnTo>
                    <a:lnTo>
                      <a:pt x="110" y="124"/>
                    </a:lnTo>
                    <a:lnTo>
                      <a:pt x="115" y="123"/>
                    </a:lnTo>
                    <a:lnTo>
                      <a:pt x="120" y="122"/>
                    </a:lnTo>
                    <a:lnTo>
                      <a:pt x="125" y="120"/>
                    </a:lnTo>
                    <a:lnTo>
                      <a:pt x="130" y="118"/>
                    </a:lnTo>
                    <a:lnTo>
                      <a:pt x="136" y="116"/>
                    </a:lnTo>
                    <a:lnTo>
                      <a:pt x="141" y="114"/>
                    </a:lnTo>
                    <a:lnTo>
                      <a:pt x="146" y="112"/>
                    </a:lnTo>
                    <a:lnTo>
                      <a:pt x="152" y="110"/>
                    </a:lnTo>
                    <a:lnTo>
                      <a:pt x="157" y="107"/>
                    </a:lnTo>
                    <a:lnTo>
                      <a:pt x="162" y="106"/>
                    </a:lnTo>
                    <a:lnTo>
                      <a:pt x="168" y="104"/>
                    </a:lnTo>
                    <a:lnTo>
                      <a:pt x="174" y="102"/>
                    </a:lnTo>
                    <a:lnTo>
                      <a:pt x="178" y="99"/>
                    </a:lnTo>
                    <a:lnTo>
                      <a:pt x="184" y="97"/>
                    </a:lnTo>
                    <a:lnTo>
                      <a:pt x="190" y="94"/>
                    </a:lnTo>
                    <a:lnTo>
                      <a:pt x="195" y="92"/>
                    </a:lnTo>
                    <a:lnTo>
                      <a:pt x="200" y="89"/>
                    </a:lnTo>
                    <a:lnTo>
                      <a:pt x="206" y="87"/>
                    </a:lnTo>
                    <a:lnTo>
                      <a:pt x="212" y="84"/>
                    </a:lnTo>
                    <a:lnTo>
                      <a:pt x="216" y="83"/>
                    </a:lnTo>
                    <a:lnTo>
                      <a:pt x="222" y="80"/>
                    </a:lnTo>
                    <a:lnTo>
                      <a:pt x="227" y="78"/>
                    </a:lnTo>
                    <a:lnTo>
                      <a:pt x="233" y="75"/>
                    </a:lnTo>
                    <a:lnTo>
                      <a:pt x="237" y="73"/>
                    </a:lnTo>
                    <a:lnTo>
                      <a:pt x="243" y="71"/>
                    </a:lnTo>
                    <a:lnTo>
                      <a:pt x="248" y="69"/>
                    </a:lnTo>
                    <a:lnTo>
                      <a:pt x="253" y="66"/>
                    </a:lnTo>
                    <a:lnTo>
                      <a:pt x="257" y="64"/>
                    </a:lnTo>
                    <a:lnTo>
                      <a:pt x="262" y="62"/>
                    </a:lnTo>
                    <a:lnTo>
                      <a:pt x="268" y="59"/>
                    </a:lnTo>
                    <a:lnTo>
                      <a:pt x="272" y="57"/>
                    </a:lnTo>
                    <a:lnTo>
                      <a:pt x="276" y="55"/>
                    </a:lnTo>
                    <a:lnTo>
                      <a:pt x="281" y="53"/>
                    </a:lnTo>
                    <a:lnTo>
                      <a:pt x="286" y="51"/>
                    </a:lnTo>
                    <a:lnTo>
                      <a:pt x="290" y="49"/>
                    </a:lnTo>
                    <a:lnTo>
                      <a:pt x="293" y="46"/>
                    </a:lnTo>
                    <a:lnTo>
                      <a:pt x="297" y="46"/>
                    </a:lnTo>
                    <a:lnTo>
                      <a:pt x="302" y="44"/>
                    </a:lnTo>
                    <a:lnTo>
                      <a:pt x="305" y="41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6" y="37"/>
                    </a:lnTo>
                    <a:lnTo>
                      <a:pt x="319" y="35"/>
                    </a:lnTo>
                    <a:lnTo>
                      <a:pt x="322" y="34"/>
                    </a:lnTo>
                    <a:lnTo>
                      <a:pt x="325" y="32"/>
                    </a:lnTo>
                    <a:lnTo>
                      <a:pt x="328" y="31"/>
                    </a:lnTo>
                    <a:lnTo>
                      <a:pt x="330" y="29"/>
                    </a:lnTo>
                    <a:lnTo>
                      <a:pt x="332" y="28"/>
                    </a:lnTo>
                    <a:lnTo>
                      <a:pt x="334" y="27"/>
                    </a:lnTo>
                    <a:lnTo>
                      <a:pt x="336" y="26"/>
                    </a:lnTo>
                    <a:lnTo>
                      <a:pt x="339" y="26"/>
                    </a:lnTo>
                    <a:lnTo>
                      <a:pt x="342" y="24"/>
                    </a:lnTo>
                    <a:lnTo>
                      <a:pt x="343" y="24"/>
                    </a:lnTo>
                    <a:lnTo>
                      <a:pt x="344" y="24"/>
                    </a:lnTo>
                    <a:lnTo>
                      <a:pt x="333" y="0"/>
                    </a:ln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5" name="Freeform 40"/>
              <p:cNvSpPr>
                <a:spLocks/>
              </p:cNvSpPr>
              <p:nvPr/>
            </p:nvSpPr>
            <p:spPr bwMode="auto">
              <a:xfrm>
                <a:off x="903" y="1051"/>
                <a:ext cx="332" cy="61"/>
              </a:xfrm>
              <a:custGeom>
                <a:avLst/>
                <a:gdLst/>
                <a:ahLst/>
                <a:cxnLst>
                  <a:cxn ang="0">
                    <a:pos x="314" y="38"/>
                  </a:cxn>
                  <a:cxn ang="0">
                    <a:pos x="308" y="36"/>
                  </a:cxn>
                  <a:cxn ang="0">
                    <a:pos x="301" y="34"/>
                  </a:cxn>
                  <a:cxn ang="0">
                    <a:pos x="292" y="33"/>
                  </a:cxn>
                  <a:cxn ang="0">
                    <a:pos x="284" y="31"/>
                  </a:cxn>
                  <a:cxn ang="0">
                    <a:pos x="272" y="29"/>
                  </a:cxn>
                  <a:cxn ang="0">
                    <a:pos x="261" y="27"/>
                  </a:cxn>
                  <a:cxn ang="0">
                    <a:pos x="249" y="25"/>
                  </a:cxn>
                  <a:cxn ang="0">
                    <a:pos x="235" y="22"/>
                  </a:cxn>
                  <a:cxn ang="0">
                    <a:pos x="222" y="19"/>
                  </a:cxn>
                  <a:cxn ang="0">
                    <a:pos x="207" y="17"/>
                  </a:cxn>
                  <a:cxn ang="0">
                    <a:pos x="192" y="14"/>
                  </a:cxn>
                  <a:cxn ang="0">
                    <a:pos x="177" y="11"/>
                  </a:cxn>
                  <a:cxn ang="0">
                    <a:pos x="161" y="10"/>
                  </a:cxn>
                  <a:cxn ang="0">
                    <a:pos x="147" y="8"/>
                  </a:cxn>
                  <a:cxn ang="0">
                    <a:pos x="132" y="5"/>
                  </a:cxn>
                  <a:cxn ang="0">
                    <a:pos x="116" y="4"/>
                  </a:cxn>
                  <a:cxn ang="0">
                    <a:pos x="102" y="2"/>
                  </a:cxn>
                  <a:cxn ang="0">
                    <a:pos x="89" y="1"/>
                  </a:cxn>
                  <a:cxn ang="0">
                    <a:pos x="77" y="1"/>
                  </a:cxn>
                  <a:cxn ang="0">
                    <a:pos x="64" y="0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4" y="2"/>
                  </a:cxn>
                  <a:cxn ang="0">
                    <a:pos x="26" y="3"/>
                  </a:cxn>
                  <a:cxn ang="0">
                    <a:pos x="19" y="4"/>
                  </a:cxn>
                  <a:cxn ang="0">
                    <a:pos x="13" y="6"/>
                  </a:cxn>
                  <a:cxn ang="0">
                    <a:pos x="4" y="9"/>
                  </a:cxn>
                  <a:cxn ang="0">
                    <a:pos x="0" y="14"/>
                  </a:cxn>
                  <a:cxn ang="0">
                    <a:pos x="4" y="22"/>
                  </a:cxn>
                  <a:cxn ang="0">
                    <a:pos x="13" y="28"/>
                  </a:cxn>
                  <a:cxn ang="0">
                    <a:pos x="19" y="30"/>
                  </a:cxn>
                  <a:cxn ang="0">
                    <a:pos x="26" y="33"/>
                  </a:cxn>
                  <a:cxn ang="0">
                    <a:pos x="35" y="35"/>
                  </a:cxn>
                  <a:cxn ang="0">
                    <a:pos x="45" y="38"/>
                  </a:cxn>
                  <a:cxn ang="0">
                    <a:pos x="57" y="40"/>
                  </a:cxn>
                  <a:cxn ang="0">
                    <a:pos x="69" y="43"/>
                  </a:cxn>
                  <a:cxn ang="0">
                    <a:pos x="81" y="44"/>
                  </a:cxn>
                  <a:cxn ang="0">
                    <a:pos x="96" y="47"/>
                  </a:cxn>
                  <a:cxn ang="0">
                    <a:pos x="112" y="48"/>
                  </a:cxn>
                  <a:cxn ang="0">
                    <a:pos x="128" y="50"/>
                  </a:cxn>
                  <a:cxn ang="0">
                    <a:pos x="144" y="51"/>
                  </a:cxn>
                  <a:cxn ang="0">
                    <a:pos x="161" y="52"/>
                  </a:cxn>
                  <a:cxn ang="0">
                    <a:pos x="178" y="53"/>
                  </a:cxn>
                  <a:cxn ang="0">
                    <a:pos x="195" y="54"/>
                  </a:cxn>
                  <a:cxn ang="0">
                    <a:pos x="211" y="55"/>
                  </a:cxn>
                  <a:cxn ang="0">
                    <a:pos x="229" y="57"/>
                  </a:cxn>
                  <a:cxn ang="0">
                    <a:pos x="244" y="57"/>
                  </a:cxn>
                  <a:cxn ang="0">
                    <a:pos x="259" y="58"/>
                  </a:cxn>
                  <a:cxn ang="0">
                    <a:pos x="272" y="58"/>
                  </a:cxn>
                  <a:cxn ang="0">
                    <a:pos x="286" y="59"/>
                  </a:cxn>
                  <a:cxn ang="0">
                    <a:pos x="298" y="60"/>
                  </a:cxn>
                  <a:cxn ang="0">
                    <a:pos x="308" y="60"/>
                  </a:cxn>
                  <a:cxn ang="0">
                    <a:pos x="316" y="60"/>
                  </a:cxn>
                  <a:cxn ang="0">
                    <a:pos x="324" y="61"/>
                  </a:cxn>
                  <a:cxn ang="0">
                    <a:pos x="331" y="61"/>
                  </a:cxn>
                  <a:cxn ang="0">
                    <a:pos x="316" y="39"/>
                  </a:cxn>
                </a:cxnLst>
                <a:rect l="0" t="0" r="r" b="b"/>
                <a:pathLst>
                  <a:path w="332" h="61">
                    <a:moveTo>
                      <a:pt x="316" y="39"/>
                    </a:moveTo>
                    <a:lnTo>
                      <a:pt x="316" y="38"/>
                    </a:lnTo>
                    <a:lnTo>
                      <a:pt x="314" y="38"/>
                    </a:lnTo>
                    <a:lnTo>
                      <a:pt x="312" y="37"/>
                    </a:lnTo>
                    <a:lnTo>
                      <a:pt x="309" y="37"/>
                    </a:lnTo>
                    <a:lnTo>
                      <a:pt x="308" y="36"/>
                    </a:lnTo>
                    <a:lnTo>
                      <a:pt x="305" y="35"/>
                    </a:lnTo>
                    <a:lnTo>
                      <a:pt x="303" y="35"/>
                    </a:lnTo>
                    <a:lnTo>
                      <a:pt x="301" y="34"/>
                    </a:lnTo>
                    <a:lnTo>
                      <a:pt x="298" y="34"/>
                    </a:lnTo>
                    <a:lnTo>
                      <a:pt x="295" y="33"/>
                    </a:lnTo>
                    <a:lnTo>
                      <a:pt x="292" y="33"/>
                    </a:lnTo>
                    <a:lnTo>
                      <a:pt x="290" y="33"/>
                    </a:lnTo>
                    <a:lnTo>
                      <a:pt x="287" y="31"/>
                    </a:lnTo>
                    <a:lnTo>
                      <a:pt x="284" y="31"/>
                    </a:lnTo>
                    <a:lnTo>
                      <a:pt x="280" y="30"/>
                    </a:lnTo>
                    <a:lnTo>
                      <a:pt x="277" y="30"/>
                    </a:lnTo>
                    <a:lnTo>
                      <a:pt x="272" y="29"/>
                    </a:lnTo>
                    <a:lnTo>
                      <a:pt x="269" y="29"/>
                    </a:lnTo>
                    <a:lnTo>
                      <a:pt x="265" y="28"/>
                    </a:lnTo>
                    <a:lnTo>
                      <a:pt x="261" y="27"/>
                    </a:lnTo>
                    <a:lnTo>
                      <a:pt x="257" y="26"/>
                    </a:lnTo>
                    <a:lnTo>
                      <a:pt x="252" y="25"/>
                    </a:lnTo>
                    <a:lnTo>
                      <a:pt x="249" y="25"/>
                    </a:lnTo>
                    <a:lnTo>
                      <a:pt x="245" y="24"/>
                    </a:lnTo>
                    <a:lnTo>
                      <a:pt x="240" y="23"/>
                    </a:lnTo>
                    <a:lnTo>
                      <a:pt x="235" y="22"/>
                    </a:lnTo>
                    <a:lnTo>
                      <a:pt x="231" y="21"/>
                    </a:lnTo>
                    <a:lnTo>
                      <a:pt x="227" y="20"/>
                    </a:lnTo>
                    <a:lnTo>
                      <a:pt x="222" y="19"/>
                    </a:lnTo>
                    <a:lnTo>
                      <a:pt x="216" y="18"/>
                    </a:lnTo>
                    <a:lnTo>
                      <a:pt x="211" y="17"/>
                    </a:lnTo>
                    <a:lnTo>
                      <a:pt x="207" y="17"/>
                    </a:lnTo>
                    <a:lnTo>
                      <a:pt x="202" y="16"/>
                    </a:lnTo>
                    <a:lnTo>
                      <a:pt x="197" y="14"/>
                    </a:lnTo>
                    <a:lnTo>
                      <a:pt x="192" y="14"/>
                    </a:lnTo>
                    <a:lnTo>
                      <a:pt x="187" y="13"/>
                    </a:lnTo>
                    <a:lnTo>
                      <a:pt x="182" y="12"/>
                    </a:lnTo>
                    <a:lnTo>
                      <a:pt x="177" y="11"/>
                    </a:lnTo>
                    <a:lnTo>
                      <a:pt x="172" y="11"/>
                    </a:lnTo>
                    <a:lnTo>
                      <a:pt x="167" y="11"/>
                    </a:lnTo>
                    <a:lnTo>
                      <a:pt x="161" y="10"/>
                    </a:lnTo>
                    <a:lnTo>
                      <a:pt x="156" y="9"/>
                    </a:lnTo>
                    <a:lnTo>
                      <a:pt x="152" y="8"/>
                    </a:lnTo>
                    <a:lnTo>
                      <a:pt x="147" y="8"/>
                    </a:lnTo>
                    <a:lnTo>
                      <a:pt x="141" y="7"/>
                    </a:lnTo>
                    <a:lnTo>
                      <a:pt x="136" y="6"/>
                    </a:lnTo>
                    <a:lnTo>
                      <a:pt x="132" y="5"/>
                    </a:lnTo>
                    <a:lnTo>
                      <a:pt x="126" y="5"/>
                    </a:lnTo>
                    <a:lnTo>
                      <a:pt x="121" y="4"/>
                    </a:lnTo>
                    <a:lnTo>
                      <a:pt x="116" y="4"/>
                    </a:lnTo>
                    <a:lnTo>
                      <a:pt x="112" y="3"/>
                    </a:lnTo>
                    <a:lnTo>
                      <a:pt x="107" y="3"/>
                    </a:lnTo>
                    <a:lnTo>
                      <a:pt x="102" y="2"/>
                    </a:lnTo>
                    <a:lnTo>
                      <a:pt x="97" y="2"/>
                    </a:lnTo>
                    <a:lnTo>
                      <a:pt x="94" y="1"/>
                    </a:lnTo>
                    <a:lnTo>
                      <a:pt x="89" y="1"/>
                    </a:lnTo>
                    <a:lnTo>
                      <a:pt x="84" y="1"/>
                    </a:lnTo>
                    <a:lnTo>
                      <a:pt x="80" y="1"/>
                    </a:lnTo>
                    <a:lnTo>
                      <a:pt x="77" y="1"/>
                    </a:lnTo>
                    <a:lnTo>
                      <a:pt x="73" y="1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40" y="1"/>
                    </a:lnTo>
                    <a:lnTo>
                      <a:pt x="37" y="1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28" y="2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7" y="5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10" y="7"/>
                    </a:lnTo>
                    <a:lnTo>
                      <a:pt x="7" y="8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4" y="22"/>
                    </a:lnTo>
                    <a:lnTo>
                      <a:pt x="7" y="24"/>
                    </a:lnTo>
                    <a:lnTo>
                      <a:pt x="9" y="26"/>
                    </a:lnTo>
                    <a:lnTo>
                      <a:pt x="13" y="28"/>
                    </a:lnTo>
                    <a:lnTo>
                      <a:pt x="15" y="29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6" y="33"/>
                    </a:lnTo>
                    <a:lnTo>
                      <a:pt x="29" y="33"/>
                    </a:lnTo>
                    <a:lnTo>
                      <a:pt x="32" y="34"/>
                    </a:lnTo>
                    <a:lnTo>
                      <a:pt x="35" y="35"/>
                    </a:lnTo>
                    <a:lnTo>
                      <a:pt x="38" y="36"/>
                    </a:lnTo>
                    <a:lnTo>
                      <a:pt x="41" y="37"/>
                    </a:lnTo>
                    <a:lnTo>
                      <a:pt x="45" y="38"/>
                    </a:lnTo>
                    <a:lnTo>
                      <a:pt x="49" y="39"/>
                    </a:lnTo>
                    <a:lnTo>
                      <a:pt x="53" y="40"/>
                    </a:lnTo>
                    <a:lnTo>
                      <a:pt x="57" y="40"/>
                    </a:lnTo>
                    <a:lnTo>
                      <a:pt x="60" y="42"/>
                    </a:lnTo>
                    <a:lnTo>
                      <a:pt x="64" y="42"/>
                    </a:lnTo>
                    <a:lnTo>
                      <a:pt x="69" y="43"/>
                    </a:lnTo>
                    <a:lnTo>
                      <a:pt x="73" y="43"/>
                    </a:lnTo>
                    <a:lnTo>
                      <a:pt x="77" y="44"/>
                    </a:lnTo>
                    <a:lnTo>
                      <a:pt x="81" y="44"/>
                    </a:lnTo>
                    <a:lnTo>
                      <a:pt x="87" y="45"/>
                    </a:lnTo>
                    <a:lnTo>
                      <a:pt x="91" y="46"/>
                    </a:lnTo>
                    <a:lnTo>
                      <a:pt x="96" y="47"/>
                    </a:lnTo>
                    <a:lnTo>
                      <a:pt x="101" y="47"/>
                    </a:lnTo>
                    <a:lnTo>
                      <a:pt x="107" y="48"/>
                    </a:lnTo>
                    <a:lnTo>
                      <a:pt x="112" y="48"/>
                    </a:lnTo>
                    <a:lnTo>
                      <a:pt x="117" y="49"/>
                    </a:lnTo>
                    <a:lnTo>
                      <a:pt x="122" y="49"/>
                    </a:lnTo>
                    <a:lnTo>
                      <a:pt x="128" y="50"/>
                    </a:lnTo>
                    <a:lnTo>
                      <a:pt x="134" y="50"/>
                    </a:lnTo>
                    <a:lnTo>
                      <a:pt x="139" y="50"/>
                    </a:lnTo>
                    <a:lnTo>
                      <a:pt x="144" y="51"/>
                    </a:lnTo>
                    <a:lnTo>
                      <a:pt x="150" y="51"/>
                    </a:lnTo>
                    <a:lnTo>
                      <a:pt x="155" y="51"/>
                    </a:lnTo>
                    <a:lnTo>
                      <a:pt x="161" y="52"/>
                    </a:lnTo>
                    <a:lnTo>
                      <a:pt x="167" y="52"/>
                    </a:lnTo>
                    <a:lnTo>
                      <a:pt x="173" y="53"/>
                    </a:lnTo>
                    <a:lnTo>
                      <a:pt x="178" y="53"/>
                    </a:lnTo>
                    <a:lnTo>
                      <a:pt x="184" y="54"/>
                    </a:lnTo>
                    <a:lnTo>
                      <a:pt x="190" y="54"/>
                    </a:lnTo>
                    <a:lnTo>
                      <a:pt x="195" y="54"/>
                    </a:lnTo>
                    <a:lnTo>
                      <a:pt x="201" y="55"/>
                    </a:lnTo>
                    <a:lnTo>
                      <a:pt x="207" y="55"/>
                    </a:lnTo>
                    <a:lnTo>
                      <a:pt x="211" y="55"/>
                    </a:lnTo>
                    <a:lnTo>
                      <a:pt x="217" y="56"/>
                    </a:lnTo>
                    <a:lnTo>
                      <a:pt x="223" y="56"/>
                    </a:lnTo>
                    <a:lnTo>
                      <a:pt x="229" y="57"/>
                    </a:lnTo>
                    <a:lnTo>
                      <a:pt x="233" y="57"/>
                    </a:lnTo>
                    <a:lnTo>
                      <a:pt x="239" y="57"/>
                    </a:lnTo>
                    <a:lnTo>
                      <a:pt x="244" y="57"/>
                    </a:lnTo>
                    <a:lnTo>
                      <a:pt x="249" y="58"/>
                    </a:lnTo>
                    <a:lnTo>
                      <a:pt x="253" y="58"/>
                    </a:lnTo>
                    <a:lnTo>
                      <a:pt x="259" y="58"/>
                    </a:lnTo>
                    <a:lnTo>
                      <a:pt x="264" y="58"/>
                    </a:lnTo>
                    <a:lnTo>
                      <a:pt x="269" y="58"/>
                    </a:lnTo>
                    <a:lnTo>
                      <a:pt x="272" y="58"/>
                    </a:lnTo>
                    <a:lnTo>
                      <a:pt x="277" y="59"/>
                    </a:lnTo>
                    <a:lnTo>
                      <a:pt x="282" y="59"/>
                    </a:lnTo>
                    <a:lnTo>
                      <a:pt x="286" y="59"/>
                    </a:lnTo>
                    <a:lnTo>
                      <a:pt x="289" y="59"/>
                    </a:lnTo>
                    <a:lnTo>
                      <a:pt x="293" y="60"/>
                    </a:lnTo>
                    <a:lnTo>
                      <a:pt x="298" y="60"/>
                    </a:lnTo>
                    <a:lnTo>
                      <a:pt x="302" y="60"/>
                    </a:lnTo>
                    <a:lnTo>
                      <a:pt x="305" y="60"/>
                    </a:lnTo>
                    <a:lnTo>
                      <a:pt x="308" y="60"/>
                    </a:lnTo>
                    <a:lnTo>
                      <a:pt x="310" y="60"/>
                    </a:lnTo>
                    <a:lnTo>
                      <a:pt x="314" y="60"/>
                    </a:lnTo>
                    <a:lnTo>
                      <a:pt x="316" y="60"/>
                    </a:lnTo>
                    <a:lnTo>
                      <a:pt x="319" y="60"/>
                    </a:lnTo>
                    <a:lnTo>
                      <a:pt x="322" y="60"/>
                    </a:lnTo>
                    <a:lnTo>
                      <a:pt x="324" y="61"/>
                    </a:lnTo>
                    <a:lnTo>
                      <a:pt x="327" y="61"/>
                    </a:lnTo>
                    <a:lnTo>
                      <a:pt x="329" y="61"/>
                    </a:lnTo>
                    <a:lnTo>
                      <a:pt x="331" y="61"/>
                    </a:lnTo>
                    <a:lnTo>
                      <a:pt x="332" y="61"/>
                    </a:lnTo>
                    <a:lnTo>
                      <a:pt x="316" y="39"/>
                    </a:lnTo>
                    <a:lnTo>
                      <a:pt x="316" y="39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6" name="Freeform 41"/>
              <p:cNvSpPr>
                <a:spLocks/>
              </p:cNvSpPr>
              <p:nvPr/>
            </p:nvSpPr>
            <p:spPr bwMode="auto">
              <a:xfrm>
                <a:off x="943" y="837"/>
                <a:ext cx="259" cy="217"/>
              </a:xfrm>
              <a:custGeom>
                <a:avLst/>
                <a:gdLst/>
                <a:ahLst/>
                <a:cxnLst>
                  <a:cxn ang="0">
                    <a:pos x="257" y="216"/>
                  </a:cxn>
                  <a:cxn ang="0">
                    <a:pos x="250" y="212"/>
                  </a:cxn>
                  <a:cxn ang="0">
                    <a:pos x="244" y="208"/>
                  </a:cxn>
                  <a:cxn ang="0">
                    <a:pos x="236" y="205"/>
                  </a:cxn>
                  <a:cxn ang="0">
                    <a:pos x="228" y="200"/>
                  </a:cxn>
                  <a:cxn ang="0">
                    <a:pos x="217" y="194"/>
                  </a:cxn>
                  <a:cxn ang="0">
                    <a:pos x="207" y="187"/>
                  </a:cxn>
                  <a:cxn ang="0">
                    <a:pos x="194" y="180"/>
                  </a:cxn>
                  <a:cxn ang="0">
                    <a:pos x="182" y="173"/>
                  </a:cxn>
                  <a:cxn ang="0">
                    <a:pos x="169" y="166"/>
                  </a:cxn>
                  <a:cxn ang="0">
                    <a:pos x="155" y="157"/>
                  </a:cxn>
                  <a:cxn ang="0">
                    <a:pos x="141" y="148"/>
                  </a:cxn>
                  <a:cxn ang="0">
                    <a:pos x="128" y="139"/>
                  </a:cxn>
                  <a:cxn ang="0">
                    <a:pos x="114" y="130"/>
                  </a:cxn>
                  <a:cxn ang="0">
                    <a:pos x="100" y="122"/>
                  </a:cxn>
                  <a:cxn ang="0">
                    <a:pos x="87" y="112"/>
                  </a:cxn>
                  <a:cxn ang="0">
                    <a:pos x="75" y="103"/>
                  </a:cxn>
                  <a:cxn ang="0">
                    <a:pos x="62" y="94"/>
                  </a:cxn>
                  <a:cxn ang="0">
                    <a:pos x="52" y="85"/>
                  </a:cxn>
                  <a:cxn ang="0">
                    <a:pos x="41" y="76"/>
                  </a:cxn>
                  <a:cxn ang="0">
                    <a:pos x="33" y="68"/>
                  </a:cxn>
                  <a:cxn ang="0">
                    <a:pos x="24" y="59"/>
                  </a:cxn>
                  <a:cxn ang="0">
                    <a:pos x="17" y="51"/>
                  </a:cxn>
                  <a:cxn ang="0">
                    <a:pos x="12" y="44"/>
                  </a:cxn>
                  <a:cxn ang="0">
                    <a:pos x="7" y="37"/>
                  </a:cxn>
                  <a:cxn ang="0">
                    <a:pos x="4" y="30"/>
                  </a:cxn>
                  <a:cxn ang="0">
                    <a:pos x="1" y="25"/>
                  </a:cxn>
                  <a:cxn ang="0">
                    <a:pos x="0" y="19"/>
                  </a:cxn>
                  <a:cxn ang="0">
                    <a:pos x="0" y="11"/>
                  </a:cxn>
                  <a:cxn ang="0">
                    <a:pos x="3" y="5"/>
                  </a:cxn>
                  <a:cxn ang="0">
                    <a:pos x="11" y="1"/>
                  </a:cxn>
                  <a:cxn ang="0">
                    <a:pos x="18" y="0"/>
                  </a:cxn>
                  <a:cxn ang="0">
                    <a:pos x="25" y="1"/>
                  </a:cxn>
                  <a:cxn ang="0">
                    <a:pos x="32" y="3"/>
                  </a:cxn>
                  <a:cxn ang="0">
                    <a:pos x="39" y="6"/>
                  </a:cxn>
                  <a:cxn ang="0">
                    <a:pos x="48" y="10"/>
                  </a:cxn>
                  <a:cxn ang="0">
                    <a:pos x="56" y="15"/>
                  </a:cxn>
                  <a:cxn ang="0">
                    <a:pos x="67" y="21"/>
                  </a:cxn>
                  <a:cxn ang="0">
                    <a:pos x="76" y="29"/>
                  </a:cxn>
                  <a:cxn ang="0">
                    <a:pos x="87" y="36"/>
                  </a:cxn>
                  <a:cxn ang="0">
                    <a:pos x="98" y="46"/>
                  </a:cxn>
                  <a:cxn ang="0">
                    <a:pos x="110" y="56"/>
                  </a:cxn>
                  <a:cxn ang="0">
                    <a:pos x="121" y="68"/>
                  </a:cxn>
                  <a:cxn ang="0">
                    <a:pos x="133" y="78"/>
                  </a:cxn>
                  <a:cxn ang="0">
                    <a:pos x="146" y="90"/>
                  </a:cxn>
                  <a:cxn ang="0">
                    <a:pos x="156" y="103"/>
                  </a:cxn>
                  <a:cxn ang="0">
                    <a:pos x="169" y="115"/>
                  </a:cxn>
                  <a:cxn ang="0">
                    <a:pos x="180" y="127"/>
                  </a:cxn>
                  <a:cxn ang="0">
                    <a:pos x="191" y="139"/>
                  </a:cxn>
                  <a:cxn ang="0">
                    <a:pos x="202" y="150"/>
                  </a:cxn>
                  <a:cxn ang="0">
                    <a:pos x="211" y="162"/>
                  </a:cxn>
                  <a:cxn ang="0">
                    <a:pos x="221" y="172"/>
                  </a:cxn>
                  <a:cxn ang="0">
                    <a:pos x="229" y="182"/>
                  </a:cxn>
                  <a:cxn ang="0">
                    <a:pos x="237" y="191"/>
                  </a:cxn>
                  <a:cxn ang="0">
                    <a:pos x="244" y="199"/>
                  </a:cxn>
                  <a:cxn ang="0">
                    <a:pos x="249" y="205"/>
                  </a:cxn>
                  <a:cxn ang="0">
                    <a:pos x="254" y="211"/>
                  </a:cxn>
                  <a:cxn ang="0">
                    <a:pos x="259" y="217"/>
                  </a:cxn>
                </a:cxnLst>
                <a:rect l="0" t="0" r="r" b="b"/>
                <a:pathLst>
                  <a:path w="259" h="217">
                    <a:moveTo>
                      <a:pt x="259" y="217"/>
                    </a:moveTo>
                    <a:lnTo>
                      <a:pt x="259" y="217"/>
                    </a:lnTo>
                    <a:lnTo>
                      <a:pt x="257" y="216"/>
                    </a:lnTo>
                    <a:lnTo>
                      <a:pt x="255" y="215"/>
                    </a:lnTo>
                    <a:lnTo>
                      <a:pt x="252" y="213"/>
                    </a:lnTo>
                    <a:lnTo>
                      <a:pt x="250" y="212"/>
                    </a:lnTo>
                    <a:lnTo>
                      <a:pt x="248" y="211"/>
                    </a:lnTo>
                    <a:lnTo>
                      <a:pt x="247" y="210"/>
                    </a:lnTo>
                    <a:lnTo>
                      <a:pt x="244" y="208"/>
                    </a:lnTo>
                    <a:lnTo>
                      <a:pt x="242" y="207"/>
                    </a:lnTo>
                    <a:lnTo>
                      <a:pt x="239" y="206"/>
                    </a:lnTo>
                    <a:lnTo>
                      <a:pt x="236" y="205"/>
                    </a:lnTo>
                    <a:lnTo>
                      <a:pt x="234" y="204"/>
                    </a:lnTo>
                    <a:lnTo>
                      <a:pt x="230" y="202"/>
                    </a:lnTo>
                    <a:lnTo>
                      <a:pt x="228" y="200"/>
                    </a:lnTo>
                    <a:lnTo>
                      <a:pt x="224" y="198"/>
                    </a:lnTo>
                    <a:lnTo>
                      <a:pt x="221" y="196"/>
                    </a:lnTo>
                    <a:lnTo>
                      <a:pt x="217" y="194"/>
                    </a:lnTo>
                    <a:lnTo>
                      <a:pt x="213" y="192"/>
                    </a:lnTo>
                    <a:lnTo>
                      <a:pt x="210" y="189"/>
                    </a:lnTo>
                    <a:lnTo>
                      <a:pt x="207" y="187"/>
                    </a:lnTo>
                    <a:lnTo>
                      <a:pt x="202" y="186"/>
                    </a:lnTo>
                    <a:lnTo>
                      <a:pt x="198" y="183"/>
                    </a:lnTo>
                    <a:lnTo>
                      <a:pt x="194" y="180"/>
                    </a:lnTo>
                    <a:lnTo>
                      <a:pt x="191" y="178"/>
                    </a:lnTo>
                    <a:lnTo>
                      <a:pt x="187" y="176"/>
                    </a:lnTo>
                    <a:lnTo>
                      <a:pt x="182" y="173"/>
                    </a:lnTo>
                    <a:lnTo>
                      <a:pt x="178" y="170"/>
                    </a:lnTo>
                    <a:lnTo>
                      <a:pt x="173" y="168"/>
                    </a:lnTo>
                    <a:lnTo>
                      <a:pt x="169" y="166"/>
                    </a:lnTo>
                    <a:lnTo>
                      <a:pt x="164" y="163"/>
                    </a:lnTo>
                    <a:lnTo>
                      <a:pt x="159" y="160"/>
                    </a:lnTo>
                    <a:lnTo>
                      <a:pt x="155" y="157"/>
                    </a:lnTo>
                    <a:lnTo>
                      <a:pt x="151" y="154"/>
                    </a:lnTo>
                    <a:lnTo>
                      <a:pt x="146" y="151"/>
                    </a:lnTo>
                    <a:lnTo>
                      <a:pt x="141" y="148"/>
                    </a:lnTo>
                    <a:lnTo>
                      <a:pt x="137" y="146"/>
                    </a:lnTo>
                    <a:lnTo>
                      <a:pt x="132" y="143"/>
                    </a:lnTo>
                    <a:lnTo>
                      <a:pt x="128" y="139"/>
                    </a:lnTo>
                    <a:lnTo>
                      <a:pt x="123" y="136"/>
                    </a:lnTo>
                    <a:lnTo>
                      <a:pt x="118" y="133"/>
                    </a:lnTo>
                    <a:lnTo>
                      <a:pt x="114" y="130"/>
                    </a:lnTo>
                    <a:lnTo>
                      <a:pt x="109" y="128"/>
                    </a:lnTo>
                    <a:lnTo>
                      <a:pt x="105" y="125"/>
                    </a:lnTo>
                    <a:lnTo>
                      <a:pt x="100" y="122"/>
                    </a:lnTo>
                    <a:lnTo>
                      <a:pt x="96" y="118"/>
                    </a:lnTo>
                    <a:lnTo>
                      <a:pt x="92" y="115"/>
                    </a:lnTo>
                    <a:lnTo>
                      <a:pt x="87" y="112"/>
                    </a:lnTo>
                    <a:lnTo>
                      <a:pt x="83" y="109"/>
                    </a:lnTo>
                    <a:lnTo>
                      <a:pt x="78" y="106"/>
                    </a:lnTo>
                    <a:lnTo>
                      <a:pt x="75" y="103"/>
                    </a:lnTo>
                    <a:lnTo>
                      <a:pt x="71" y="100"/>
                    </a:lnTo>
                    <a:lnTo>
                      <a:pt x="67" y="97"/>
                    </a:lnTo>
                    <a:lnTo>
                      <a:pt x="62" y="94"/>
                    </a:lnTo>
                    <a:lnTo>
                      <a:pt x="59" y="90"/>
                    </a:lnTo>
                    <a:lnTo>
                      <a:pt x="56" y="88"/>
                    </a:lnTo>
                    <a:lnTo>
                      <a:pt x="52" y="85"/>
                    </a:lnTo>
                    <a:lnTo>
                      <a:pt x="48" y="82"/>
                    </a:lnTo>
                    <a:lnTo>
                      <a:pt x="45" y="79"/>
                    </a:lnTo>
                    <a:lnTo>
                      <a:pt x="41" y="76"/>
                    </a:lnTo>
                    <a:lnTo>
                      <a:pt x="38" y="73"/>
                    </a:lnTo>
                    <a:lnTo>
                      <a:pt x="36" y="70"/>
                    </a:lnTo>
                    <a:lnTo>
                      <a:pt x="33" y="68"/>
                    </a:lnTo>
                    <a:lnTo>
                      <a:pt x="30" y="65"/>
                    </a:lnTo>
                    <a:lnTo>
                      <a:pt x="27" y="62"/>
                    </a:lnTo>
                    <a:lnTo>
                      <a:pt x="24" y="59"/>
                    </a:lnTo>
                    <a:lnTo>
                      <a:pt x="22" y="57"/>
                    </a:lnTo>
                    <a:lnTo>
                      <a:pt x="20" y="54"/>
                    </a:lnTo>
                    <a:lnTo>
                      <a:pt x="17" y="51"/>
                    </a:lnTo>
                    <a:lnTo>
                      <a:pt x="16" y="49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0" y="42"/>
                    </a:lnTo>
                    <a:lnTo>
                      <a:pt x="9" y="39"/>
                    </a:lnTo>
                    <a:lnTo>
                      <a:pt x="7" y="37"/>
                    </a:lnTo>
                    <a:lnTo>
                      <a:pt x="6" y="35"/>
                    </a:lnTo>
                    <a:lnTo>
                      <a:pt x="5" y="33"/>
                    </a:lnTo>
                    <a:lnTo>
                      <a:pt x="4" y="30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30" y="2"/>
                    </a:lnTo>
                    <a:lnTo>
                      <a:pt x="32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9" y="6"/>
                    </a:lnTo>
                    <a:lnTo>
                      <a:pt x="42" y="7"/>
                    </a:lnTo>
                    <a:lnTo>
                      <a:pt x="45" y="9"/>
                    </a:lnTo>
                    <a:lnTo>
                      <a:pt x="48" y="10"/>
                    </a:lnTo>
                    <a:lnTo>
                      <a:pt x="51" y="11"/>
                    </a:lnTo>
                    <a:lnTo>
                      <a:pt x="54" y="12"/>
                    </a:lnTo>
                    <a:lnTo>
                      <a:pt x="56" y="15"/>
                    </a:lnTo>
                    <a:lnTo>
                      <a:pt x="59" y="17"/>
                    </a:lnTo>
                    <a:lnTo>
                      <a:pt x="63" y="19"/>
                    </a:lnTo>
                    <a:lnTo>
                      <a:pt x="67" y="21"/>
                    </a:lnTo>
                    <a:lnTo>
                      <a:pt x="70" y="24"/>
                    </a:lnTo>
                    <a:lnTo>
                      <a:pt x="74" y="26"/>
                    </a:lnTo>
                    <a:lnTo>
                      <a:pt x="76" y="29"/>
                    </a:lnTo>
                    <a:lnTo>
                      <a:pt x="80" y="30"/>
                    </a:lnTo>
                    <a:lnTo>
                      <a:pt x="83" y="33"/>
                    </a:lnTo>
                    <a:lnTo>
                      <a:pt x="87" y="36"/>
                    </a:lnTo>
                    <a:lnTo>
                      <a:pt x="91" y="40"/>
                    </a:lnTo>
                    <a:lnTo>
                      <a:pt x="94" y="43"/>
                    </a:lnTo>
                    <a:lnTo>
                      <a:pt x="98" y="46"/>
                    </a:lnTo>
                    <a:lnTo>
                      <a:pt x="102" y="50"/>
                    </a:lnTo>
                    <a:lnTo>
                      <a:pt x="106" y="52"/>
                    </a:lnTo>
                    <a:lnTo>
                      <a:pt x="110" y="56"/>
                    </a:lnTo>
                    <a:lnTo>
                      <a:pt x="114" y="60"/>
                    </a:lnTo>
                    <a:lnTo>
                      <a:pt x="117" y="63"/>
                    </a:lnTo>
                    <a:lnTo>
                      <a:pt x="121" y="68"/>
                    </a:lnTo>
                    <a:lnTo>
                      <a:pt x="126" y="70"/>
                    </a:lnTo>
                    <a:lnTo>
                      <a:pt x="130" y="75"/>
                    </a:lnTo>
                    <a:lnTo>
                      <a:pt x="133" y="78"/>
                    </a:lnTo>
                    <a:lnTo>
                      <a:pt x="137" y="83"/>
                    </a:lnTo>
                    <a:lnTo>
                      <a:pt x="141" y="87"/>
                    </a:lnTo>
                    <a:lnTo>
                      <a:pt x="146" y="90"/>
                    </a:lnTo>
                    <a:lnTo>
                      <a:pt x="149" y="94"/>
                    </a:lnTo>
                    <a:lnTo>
                      <a:pt x="152" y="98"/>
                    </a:lnTo>
                    <a:lnTo>
                      <a:pt x="156" y="103"/>
                    </a:lnTo>
                    <a:lnTo>
                      <a:pt x="161" y="107"/>
                    </a:lnTo>
                    <a:lnTo>
                      <a:pt x="165" y="111"/>
                    </a:lnTo>
                    <a:lnTo>
                      <a:pt x="169" y="115"/>
                    </a:lnTo>
                    <a:lnTo>
                      <a:pt x="172" y="119"/>
                    </a:lnTo>
                    <a:lnTo>
                      <a:pt x="176" y="123"/>
                    </a:lnTo>
                    <a:lnTo>
                      <a:pt x="180" y="127"/>
                    </a:lnTo>
                    <a:lnTo>
                      <a:pt x="184" y="131"/>
                    </a:lnTo>
                    <a:lnTo>
                      <a:pt x="188" y="135"/>
                    </a:lnTo>
                    <a:lnTo>
                      <a:pt x="191" y="139"/>
                    </a:lnTo>
                    <a:lnTo>
                      <a:pt x="194" y="143"/>
                    </a:lnTo>
                    <a:lnTo>
                      <a:pt x="198" y="147"/>
                    </a:lnTo>
                    <a:lnTo>
                      <a:pt x="202" y="150"/>
                    </a:lnTo>
                    <a:lnTo>
                      <a:pt x="206" y="154"/>
                    </a:lnTo>
                    <a:lnTo>
                      <a:pt x="209" y="158"/>
                    </a:lnTo>
                    <a:lnTo>
                      <a:pt x="211" y="162"/>
                    </a:lnTo>
                    <a:lnTo>
                      <a:pt x="215" y="165"/>
                    </a:lnTo>
                    <a:lnTo>
                      <a:pt x="218" y="169"/>
                    </a:lnTo>
                    <a:lnTo>
                      <a:pt x="221" y="172"/>
                    </a:lnTo>
                    <a:lnTo>
                      <a:pt x="224" y="175"/>
                    </a:lnTo>
                    <a:lnTo>
                      <a:pt x="227" y="179"/>
                    </a:lnTo>
                    <a:lnTo>
                      <a:pt x="229" y="182"/>
                    </a:lnTo>
                    <a:lnTo>
                      <a:pt x="232" y="185"/>
                    </a:lnTo>
                    <a:lnTo>
                      <a:pt x="234" y="188"/>
                    </a:lnTo>
                    <a:lnTo>
                      <a:pt x="237" y="191"/>
                    </a:lnTo>
                    <a:lnTo>
                      <a:pt x="240" y="194"/>
                    </a:lnTo>
                    <a:lnTo>
                      <a:pt x="242" y="196"/>
                    </a:lnTo>
                    <a:lnTo>
                      <a:pt x="244" y="199"/>
                    </a:lnTo>
                    <a:lnTo>
                      <a:pt x="246" y="201"/>
                    </a:lnTo>
                    <a:lnTo>
                      <a:pt x="248" y="204"/>
                    </a:lnTo>
                    <a:lnTo>
                      <a:pt x="249" y="205"/>
                    </a:lnTo>
                    <a:lnTo>
                      <a:pt x="251" y="207"/>
                    </a:lnTo>
                    <a:lnTo>
                      <a:pt x="252" y="209"/>
                    </a:lnTo>
                    <a:lnTo>
                      <a:pt x="254" y="211"/>
                    </a:lnTo>
                    <a:lnTo>
                      <a:pt x="256" y="213"/>
                    </a:lnTo>
                    <a:lnTo>
                      <a:pt x="258" y="216"/>
                    </a:lnTo>
                    <a:lnTo>
                      <a:pt x="259" y="217"/>
                    </a:lnTo>
                    <a:lnTo>
                      <a:pt x="259" y="217"/>
                    </a:lnTo>
                    <a:lnTo>
                      <a:pt x="259" y="217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7" name="Freeform 42"/>
              <p:cNvSpPr>
                <a:spLocks/>
              </p:cNvSpPr>
              <p:nvPr/>
            </p:nvSpPr>
            <p:spPr bwMode="auto">
              <a:xfrm>
                <a:off x="965" y="890"/>
                <a:ext cx="271" cy="175"/>
              </a:xfrm>
              <a:custGeom>
                <a:avLst/>
                <a:gdLst/>
                <a:ahLst/>
                <a:cxnLst>
                  <a:cxn ang="0">
                    <a:pos x="234" y="159"/>
                  </a:cxn>
                  <a:cxn ang="0">
                    <a:pos x="223" y="154"/>
                  </a:cxn>
                  <a:cxn ang="0">
                    <a:pos x="215" y="152"/>
                  </a:cxn>
                  <a:cxn ang="0">
                    <a:pos x="204" y="147"/>
                  </a:cxn>
                  <a:cxn ang="0">
                    <a:pos x="192" y="143"/>
                  </a:cxn>
                  <a:cxn ang="0">
                    <a:pos x="179" y="138"/>
                  </a:cxn>
                  <a:cxn ang="0">
                    <a:pos x="166" y="133"/>
                  </a:cxn>
                  <a:cxn ang="0">
                    <a:pos x="150" y="127"/>
                  </a:cxn>
                  <a:cxn ang="0">
                    <a:pos x="136" y="120"/>
                  </a:cxn>
                  <a:cxn ang="0">
                    <a:pos x="121" y="114"/>
                  </a:cxn>
                  <a:cxn ang="0">
                    <a:pos x="106" y="109"/>
                  </a:cxn>
                  <a:cxn ang="0">
                    <a:pos x="92" y="102"/>
                  </a:cxn>
                  <a:cxn ang="0">
                    <a:pos x="78" y="95"/>
                  </a:cxn>
                  <a:cxn ang="0">
                    <a:pos x="66" y="90"/>
                  </a:cxn>
                  <a:cxn ang="0">
                    <a:pos x="54" y="84"/>
                  </a:cxn>
                  <a:cxn ang="0">
                    <a:pos x="44" y="79"/>
                  </a:cxn>
                  <a:cxn ang="0">
                    <a:pos x="36" y="75"/>
                  </a:cxn>
                  <a:cxn ang="0">
                    <a:pos x="27" y="70"/>
                  </a:cxn>
                  <a:cxn ang="0">
                    <a:pos x="16" y="63"/>
                  </a:cxn>
                  <a:cxn ang="0">
                    <a:pos x="9" y="58"/>
                  </a:cxn>
                  <a:cxn ang="0">
                    <a:pos x="2" y="51"/>
                  </a:cxn>
                  <a:cxn ang="0">
                    <a:pos x="1" y="41"/>
                  </a:cxn>
                  <a:cxn ang="0">
                    <a:pos x="0" y="29"/>
                  </a:cxn>
                  <a:cxn ang="0">
                    <a:pos x="1" y="16"/>
                  </a:cxn>
                  <a:cxn ang="0">
                    <a:pos x="6" y="5"/>
                  </a:cxn>
                  <a:cxn ang="0">
                    <a:pos x="16" y="0"/>
                  </a:cxn>
                  <a:cxn ang="0">
                    <a:pos x="26" y="1"/>
                  </a:cxn>
                  <a:cxn ang="0">
                    <a:pos x="37" y="4"/>
                  </a:cxn>
                  <a:cxn ang="0">
                    <a:pos x="52" y="10"/>
                  </a:cxn>
                  <a:cxn ang="0">
                    <a:pos x="62" y="15"/>
                  </a:cxn>
                  <a:cxn ang="0">
                    <a:pos x="71" y="18"/>
                  </a:cxn>
                  <a:cxn ang="0">
                    <a:pos x="80" y="24"/>
                  </a:cxn>
                  <a:cxn ang="0">
                    <a:pos x="90" y="29"/>
                  </a:cxn>
                  <a:cxn ang="0">
                    <a:pos x="99" y="34"/>
                  </a:cxn>
                  <a:cxn ang="0">
                    <a:pos x="109" y="39"/>
                  </a:cxn>
                  <a:cxn ang="0">
                    <a:pos x="119" y="45"/>
                  </a:cxn>
                  <a:cxn ang="0">
                    <a:pos x="130" y="51"/>
                  </a:cxn>
                  <a:cxn ang="0">
                    <a:pos x="140" y="57"/>
                  </a:cxn>
                  <a:cxn ang="0">
                    <a:pos x="150" y="64"/>
                  </a:cxn>
                  <a:cxn ang="0">
                    <a:pos x="162" y="71"/>
                  </a:cxn>
                  <a:cxn ang="0">
                    <a:pos x="172" y="77"/>
                  </a:cxn>
                  <a:cxn ang="0">
                    <a:pos x="183" y="83"/>
                  </a:cxn>
                  <a:cxn ang="0">
                    <a:pos x="192" y="90"/>
                  </a:cxn>
                  <a:cxn ang="0">
                    <a:pos x="202" y="96"/>
                  </a:cxn>
                  <a:cxn ang="0">
                    <a:pos x="212" y="103"/>
                  </a:cxn>
                  <a:cxn ang="0">
                    <a:pos x="221" y="110"/>
                  </a:cxn>
                  <a:cxn ang="0">
                    <a:pos x="229" y="116"/>
                  </a:cxn>
                  <a:cxn ang="0">
                    <a:pos x="237" y="122"/>
                  </a:cxn>
                  <a:cxn ang="0">
                    <a:pos x="249" y="132"/>
                  </a:cxn>
                  <a:cxn ang="0">
                    <a:pos x="260" y="140"/>
                  </a:cxn>
                  <a:cxn ang="0">
                    <a:pos x="267" y="147"/>
                  </a:cxn>
                  <a:cxn ang="0">
                    <a:pos x="264" y="175"/>
                  </a:cxn>
                </a:cxnLst>
                <a:rect l="0" t="0" r="r" b="b"/>
                <a:pathLst>
                  <a:path w="271" h="175">
                    <a:moveTo>
                      <a:pt x="237" y="160"/>
                    </a:moveTo>
                    <a:lnTo>
                      <a:pt x="237" y="160"/>
                    </a:lnTo>
                    <a:lnTo>
                      <a:pt x="236" y="160"/>
                    </a:lnTo>
                    <a:lnTo>
                      <a:pt x="234" y="159"/>
                    </a:lnTo>
                    <a:lnTo>
                      <a:pt x="231" y="158"/>
                    </a:lnTo>
                    <a:lnTo>
                      <a:pt x="228" y="157"/>
                    </a:lnTo>
                    <a:lnTo>
                      <a:pt x="226" y="155"/>
                    </a:lnTo>
                    <a:lnTo>
                      <a:pt x="223" y="154"/>
                    </a:lnTo>
                    <a:lnTo>
                      <a:pt x="221" y="154"/>
                    </a:lnTo>
                    <a:lnTo>
                      <a:pt x="219" y="153"/>
                    </a:lnTo>
                    <a:lnTo>
                      <a:pt x="217" y="152"/>
                    </a:lnTo>
                    <a:lnTo>
                      <a:pt x="215" y="152"/>
                    </a:lnTo>
                    <a:lnTo>
                      <a:pt x="212" y="151"/>
                    </a:lnTo>
                    <a:lnTo>
                      <a:pt x="209" y="150"/>
                    </a:lnTo>
                    <a:lnTo>
                      <a:pt x="207" y="149"/>
                    </a:lnTo>
                    <a:lnTo>
                      <a:pt x="204" y="147"/>
                    </a:lnTo>
                    <a:lnTo>
                      <a:pt x="201" y="146"/>
                    </a:lnTo>
                    <a:lnTo>
                      <a:pt x="198" y="145"/>
                    </a:lnTo>
                    <a:lnTo>
                      <a:pt x="195" y="144"/>
                    </a:lnTo>
                    <a:lnTo>
                      <a:pt x="192" y="143"/>
                    </a:lnTo>
                    <a:lnTo>
                      <a:pt x="189" y="142"/>
                    </a:lnTo>
                    <a:lnTo>
                      <a:pt x="186" y="140"/>
                    </a:lnTo>
                    <a:lnTo>
                      <a:pt x="183" y="139"/>
                    </a:lnTo>
                    <a:lnTo>
                      <a:pt x="179" y="138"/>
                    </a:lnTo>
                    <a:lnTo>
                      <a:pt x="176" y="137"/>
                    </a:lnTo>
                    <a:lnTo>
                      <a:pt x="172" y="135"/>
                    </a:lnTo>
                    <a:lnTo>
                      <a:pt x="169" y="134"/>
                    </a:lnTo>
                    <a:lnTo>
                      <a:pt x="166" y="133"/>
                    </a:lnTo>
                    <a:lnTo>
                      <a:pt x="162" y="132"/>
                    </a:lnTo>
                    <a:lnTo>
                      <a:pt x="158" y="130"/>
                    </a:lnTo>
                    <a:lnTo>
                      <a:pt x="154" y="129"/>
                    </a:lnTo>
                    <a:lnTo>
                      <a:pt x="150" y="127"/>
                    </a:lnTo>
                    <a:lnTo>
                      <a:pt x="147" y="125"/>
                    </a:lnTo>
                    <a:lnTo>
                      <a:pt x="143" y="124"/>
                    </a:lnTo>
                    <a:lnTo>
                      <a:pt x="140" y="122"/>
                    </a:lnTo>
                    <a:lnTo>
                      <a:pt x="136" y="120"/>
                    </a:lnTo>
                    <a:lnTo>
                      <a:pt x="132" y="119"/>
                    </a:lnTo>
                    <a:lnTo>
                      <a:pt x="129" y="117"/>
                    </a:lnTo>
                    <a:lnTo>
                      <a:pt x="125" y="116"/>
                    </a:lnTo>
                    <a:lnTo>
                      <a:pt x="121" y="114"/>
                    </a:lnTo>
                    <a:lnTo>
                      <a:pt x="117" y="113"/>
                    </a:lnTo>
                    <a:lnTo>
                      <a:pt x="113" y="112"/>
                    </a:lnTo>
                    <a:lnTo>
                      <a:pt x="110" y="111"/>
                    </a:lnTo>
                    <a:lnTo>
                      <a:pt x="106" y="109"/>
                    </a:lnTo>
                    <a:lnTo>
                      <a:pt x="102" y="107"/>
                    </a:lnTo>
                    <a:lnTo>
                      <a:pt x="98" y="105"/>
                    </a:lnTo>
                    <a:lnTo>
                      <a:pt x="95" y="104"/>
                    </a:lnTo>
                    <a:lnTo>
                      <a:pt x="92" y="102"/>
                    </a:lnTo>
                    <a:lnTo>
                      <a:pt x="88" y="100"/>
                    </a:lnTo>
                    <a:lnTo>
                      <a:pt x="85" y="99"/>
                    </a:lnTo>
                    <a:lnTo>
                      <a:pt x="81" y="97"/>
                    </a:lnTo>
                    <a:lnTo>
                      <a:pt x="78" y="95"/>
                    </a:lnTo>
                    <a:lnTo>
                      <a:pt x="74" y="94"/>
                    </a:lnTo>
                    <a:lnTo>
                      <a:pt x="72" y="93"/>
                    </a:lnTo>
                    <a:lnTo>
                      <a:pt x="69" y="92"/>
                    </a:lnTo>
                    <a:lnTo>
                      <a:pt x="66" y="90"/>
                    </a:lnTo>
                    <a:lnTo>
                      <a:pt x="63" y="89"/>
                    </a:lnTo>
                    <a:lnTo>
                      <a:pt x="60" y="87"/>
                    </a:lnTo>
                    <a:lnTo>
                      <a:pt x="57" y="86"/>
                    </a:lnTo>
                    <a:lnTo>
                      <a:pt x="54" y="84"/>
                    </a:lnTo>
                    <a:lnTo>
                      <a:pt x="52" y="83"/>
                    </a:lnTo>
                    <a:lnTo>
                      <a:pt x="49" y="81"/>
                    </a:lnTo>
                    <a:lnTo>
                      <a:pt x="47" y="80"/>
                    </a:lnTo>
                    <a:lnTo>
                      <a:pt x="44" y="79"/>
                    </a:lnTo>
                    <a:lnTo>
                      <a:pt x="42" y="78"/>
                    </a:lnTo>
                    <a:lnTo>
                      <a:pt x="40" y="77"/>
                    </a:lnTo>
                    <a:lnTo>
                      <a:pt x="38" y="76"/>
                    </a:lnTo>
                    <a:lnTo>
                      <a:pt x="36" y="75"/>
                    </a:lnTo>
                    <a:lnTo>
                      <a:pt x="34" y="74"/>
                    </a:lnTo>
                    <a:lnTo>
                      <a:pt x="32" y="73"/>
                    </a:lnTo>
                    <a:lnTo>
                      <a:pt x="31" y="72"/>
                    </a:lnTo>
                    <a:lnTo>
                      <a:pt x="27" y="70"/>
                    </a:lnTo>
                    <a:lnTo>
                      <a:pt x="24" y="68"/>
                    </a:lnTo>
                    <a:lnTo>
                      <a:pt x="21" y="67"/>
                    </a:lnTo>
                    <a:lnTo>
                      <a:pt x="18" y="65"/>
                    </a:lnTo>
                    <a:lnTo>
                      <a:pt x="16" y="63"/>
                    </a:lnTo>
                    <a:lnTo>
                      <a:pt x="15" y="62"/>
                    </a:lnTo>
                    <a:lnTo>
                      <a:pt x="12" y="61"/>
                    </a:lnTo>
                    <a:lnTo>
                      <a:pt x="11" y="59"/>
                    </a:lnTo>
                    <a:lnTo>
                      <a:pt x="9" y="58"/>
                    </a:lnTo>
                    <a:lnTo>
                      <a:pt x="8" y="57"/>
                    </a:lnTo>
                    <a:lnTo>
                      <a:pt x="5" y="55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1" y="38"/>
                    </a:lnTo>
                    <a:lnTo>
                      <a:pt x="1" y="36"/>
                    </a:lnTo>
                    <a:lnTo>
                      <a:pt x="1" y="33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9" y="1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7" y="4"/>
                    </a:lnTo>
                    <a:lnTo>
                      <a:pt x="41" y="6"/>
                    </a:lnTo>
                    <a:lnTo>
                      <a:pt x="45" y="7"/>
                    </a:lnTo>
                    <a:lnTo>
                      <a:pt x="49" y="9"/>
                    </a:lnTo>
                    <a:lnTo>
                      <a:pt x="52" y="10"/>
                    </a:lnTo>
                    <a:lnTo>
                      <a:pt x="55" y="12"/>
                    </a:lnTo>
                    <a:lnTo>
                      <a:pt x="58" y="13"/>
                    </a:lnTo>
                    <a:lnTo>
                      <a:pt x="60" y="14"/>
                    </a:lnTo>
                    <a:lnTo>
                      <a:pt x="62" y="15"/>
                    </a:lnTo>
                    <a:lnTo>
                      <a:pt x="64" y="16"/>
                    </a:lnTo>
                    <a:lnTo>
                      <a:pt x="67" y="16"/>
                    </a:lnTo>
                    <a:lnTo>
                      <a:pt x="69" y="17"/>
                    </a:lnTo>
                    <a:lnTo>
                      <a:pt x="71" y="18"/>
                    </a:lnTo>
                    <a:lnTo>
                      <a:pt x="72" y="20"/>
                    </a:lnTo>
                    <a:lnTo>
                      <a:pt x="75" y="21"/>
                    </a:lnTo>
                    <a:lnTo>
                      <a:pt x="77" y="22"/>
                    </a:lnTo>
                    <a:lnTo>
                      <a:pt x="80" y="24"/>
                    </a:lnTo>
                    <a:lnTo>
                      <a:pt x="82" y="25"/>
                    </a:lnTo>
                    <a:lnTo>
                      <a:pt x="85" y="26"/>
                    </a:lnTo>
                    <a:lnTo>
                      <a:pt x="87" y="27"/>
                    </a:lnTo>
                    <a:lnTo>
                      <a:pt x="90" y="29"/>
                    </a:lnTo>
                    <a:lnTo>
                      <a:pt x="92" y="30"/>
                    </a:lnTo>
                    <a:lnTo>
                      <a:pt x="94" y="31"/>
                    </a:lnTo>
                    <a:lnTo>
                      <a:pt x="96" y="33"/>
                    </a:lnTo>
                    <a:lnTo>
                      <a:pt x="99" y="34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7" y="38"/>
                    </a:lnTo>
                    <a:lnTo>
                      <a:pt x="109" y="39"/>
                    </a:lnTo>
                    <a:lnTo>
                      <a:pt x="111" y="41"/>
                    </a:lnTo>
                    <a:lnTo>
                      <a:pt x="113" y="42"/>
                    </a:lnTo>
                    <a:lnTo>
                      <a:pt x="116" y="44"/>
                    </a:lnTo>
                    <a:lnTo>
                      <a:pt x="119" y="45"/>
                    </a:lnTo>
                    <a:lnTo>
                      <a:pt x="122" y="47"/>
                    </a:lnTo>
                    <a:lnTo>
                      <a:pt x="124" y="48"/>
                    </a:lnTo>
                    <a:lnTo>
                      <a:pt x="127" y="50"/>
                    </a:lnTo>
                    <a:lnTo>
                      <a:pt x="130" y="51"/>
                    </a:lnTo>
                    <a:lnTo>
                      <a:pt x="132" y="53"/>
                    </a:lnTo>
                    <a:lnTo>
                      <a:pt x="134" y="55"/>
                    </a:lnTo>
                    <a:lnTo>
                      <a:pt x="137" y="56"/>
                    </a:lnTo>
                    <a:lnTo>
                      <a:pt x="140" y="57"/>
                    </a:lnTo>
                    <a:lnTo>
                      <a:pt x="143" y="59"/>
                    </a:lnTo>
                    <a:lnTo>
                      <a:pt x="146" y="61"/>
                    </a:lnTo>
                    <a:lnTo>
                      <a:pt x="149" y="62"/>
                    </a:lnTo>
                    <a:lnTo>
                      <a:pt x="150" y="64"/>
                    </a:lnTo>
                    <a:lnTo>
                      <a:pt x="153" y="66"/>
                    </a:lnTo>
                    <a:lnTo>
                      <a:pt x="156" y="68"/>
                    </a:lnTo>
                    <a:lnTo>
                      <a:pt x="159" y="70"/>
                    </a:lnTo>
                    <a:lnTo>
                      <a:pt x="162" y="71"/>
                    </a:lnTo>
                    <a:lnTo>
                      <a:pt x="165" y="73"/>
                    </a:lnTo>
                    <a:lnTo>
                      <a:pt x="167" y="74"/>
                    </a:lnTo>
                    <a:lnTo>
                      <a:pt x="169" y="75"/>
                    </a:lnTo>
                    <a:lnTo>
                      <a:pt x="172" y="77"/>
                    </a:lnTo>
                    <a:lnTo>
                      <a:pt x="175" y="79"/>
                    </a:lnTo>
                    <a:lnTo>
                      <a:pt x="177" y="80"/>
                    </a:lnTo>
                    <a:lnTo>
                      <a:pt x="180" y="82"/>
                    </a:lnTo>
                    <a:lnTo>
                      <a:pt x="183" y="83"/>
                    </a:lnTo>
                    <a:lnTo>
                      <a:pt x="186" y="85"/>
                    </a:lnTo>
                    <a:lnTo>
                      <a:pt x="188" y="87"/>
                    </a:lnTo>
                    <a:lnTo>
                      <a:pt x="190" y="89"/>
                    </a:lnTo>
                    <a:lnTo>
                      <a:pt x="192" y="90"/>
                    </a:lnTo>
                    <a:lnTo>
                      <a:pt x="195" y="92"/>
                    </a:lnTo>
                    <a:lnTo>
                      <a:pt x="197" y="94"/>
                    </a:lnTo>
                    <a:lnTo>
                      <a:pt x="200" y="95"/>
                    </a:lnTo>
                    <a:lnTo>
                      <a:pt x="202" y="96"/>
                    </a:lnTo>
                    <a:lnTo>
                      <a:pt x="205" y="99"/>
                    </a:lnTo>
                    <a:lnTo>
                      <a:pt x="207" y="100"/>
                    </a:lnTo>
                    <a:lnTo>
                      <a:pt x="209" y="102"/>
                    </a:lnTo>
                    <a:lnTo>
                      <a:pt x="212" y="103"/>
                    </a:lnTo>
                    <a:lnTo>
                      <a:pt x="214" y="105"/>
                    </a:lnTo>
                    <a:lnTo>
                      <a:pt x="216" y="107"/>
                    </a:lnTo>
                    <a:lnTo>
                      <a:pt x="219" y="109"/>
                    </a:lnTo>
                    <a:lnTo>
                      <a:pt x="221" y="110"/>
                    </a:lnTo>
                    <a:lnTo>
                      <a:pt x="223" y="112"/>
                    </a:lnTo>
                    <a:lnTo>
                      <a:pt x="225" y="113"/>
                    </a:lnTo>
                    <a:lnTo>
                      <a:pt x="227" y="114"/>
                    </a:lnTo>
                    <a:lnTo>
                      <a:pt x="229" y="116"/>
                    </a:lnTo>
                    <a:lnTo>
                      <a:pt x="231" y="117"/>
                    </a:lnTo>
                    <a:lnTo>
                      <a:pt x="233" y="119"/>
                    </a:lnTo>
                    <a:lnTo>
                      <a:pt x="235" y="121"/>
                    </a:lnTo>
                    <a:lnTo>
                      <a:pt x="237" y="122"/>
                    </a:lnTo>
                    <a:lnTo>
                      <a:pt x="239" y="124"/>
                    </a:lnTo>
                    <a:lnTo>
                      <a:pt x="243" y="127"/>
                    </a:lnTo>
                    <a:lnTo>
                      <a:pt x="246" y="129"/>
                    </a:lnTo>
                    <a:lnTo>
                      <a:pt x="249" y="132"/>
                    </a:lnTo>
                    <a:lnTo>
                      <a:pt x="252" y="134"/>
                    </a:lnTo>
                    <a:lnTo>
                      <a:pt x="255" y="136"/>
                    </a:lnTo>
                    <a:lnTo>
                      <a:pt x="258" y="138"/>
                    </a:lnTo>
                    <a:lnTo>
                      <a:pt x="260" y="140"/>
                    </a:lnTo>
                    <a:lnTo>
                      <a:pt x="263" y="143"/>
                    </a:lnTo>
                    <a:lnTo>
                      <a:pt x="265" y="144"/>
                    </a:lnTo>
                    <a:lnTo>
                      <a:pt x="266" y="146"/>
                    </a:lnTo>
                    <a:lnTo>
                      <a:pt x="267" y="147"/>
                    </a:lnTo>
                    <a:lnTo>
                      <a:pt x="269" y="148"/>
                    </a:lnTo>
                    <a:lnTo>
                      <a:pt x="271" y="150"/>
                    </a:lnTo>
                    <a:lnTo>
                      <a:pt x="271" y="151"/>
                    </a:lnTo>
                    <a:lnTo>
                      <a:pt x="264" y="175"/>
                    </a:lnTo>
                    <a:lnTo>
                      <a:pt x="237" y="160"/>
                    </a:lnTo>
                    <a:lnTo>
                      <a:pt x="237" y="16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8" name="Freeform 43"/>
              <p:cNvSpPr>
                <a:spLocks/>
              </p:cNvSpPr>
              <p:nvPr/>
            </p:nvSpPr>
            <p:spPr bwMode="auto">
              <a:xfrm>
                <a:off x="1008" y="842"/>
                <a:ext cx="260" cy="218"/>
              </a:xfrm>
              <a:custGeom>
                <a:avLst/>
                <a:gdLst/>
                <a:ahLst/>
                <a:cxnLst>
                  <a:cxn ang="0">
                    <a:pos x="258" y="217"/>
                  </a:cxn>
                  <a:cxn ang="0">
                    <a:pos x="250" y="212"/>
                  </a:cxn>
                  <a:cxn ang="0">
                    <a:pos x="244" y="209"/>
                  </a:cxn>
                  <a:cxn ang="0">
                    <a:pos x="237" y="205"/>
                  </a:cxn>
                  <a:cxn ang="0">
                    <a:pos x="227" y="200"/>
                  </a:cxn>
                  <a:cxn ang="0">
                    <a:pos x="217" y="194"/>
                  </a:cxn>
                  <a:cxn ang="0">
                    <a:pos x="206" y="188"/>
                  </a:cxn>
                  <a:cxn ang="0">
                    <a:pos x="194" y="181"/>
                  </a:cxn>
                  <a:cxn ang="0">
                    <a:pos x="182" y="174"/>
                  </a:cxn>
                  <a:cxn ang="0">
                    <a:pos x="168" y="165"/>
                  </a:cxn>
                  <a:cxn ang="0">
                    <a:pos x="155" y="157"/>
                  </a:cxn>
                  <a:cxn ang="0">
                    <a:pos x="141" y="148"/>
                  </a:cxn>
                  <a:cxn ang="0">
                    <a:pos x="126" y="140"/>
                  </a:cxn>
                  <a:cxn ang="0">
                    <a:pos x="113" y="131"/>
                  </a:cxn>
                  <a:cxn ang="0">
                    <a:pos x="100" y="123"/>
                  </a:cxn>
                  <a:cxn ang="0">
                    <a:pos x="87" y="113"/>
                  </a:cxn>
                  <a:cxn ang="0">
                    <a:pos x="73" y="103"/>
                  </a:cxn>
                  <a:cxn ang="0">
                    <a:pos x="62" y="95"/>
                  </a:cxn>
                  <a:cxn ang="0">
                    <a:pos x="51" y="86"/>
                  </a:cxn>
                  <a:cxn ang="0">
                    <a:pos x="41" y="78"/>
                  </a:cxn>
                  <a:cxn ang="0">
                    <a:pos x="31" y="69"/>
                  </a:cxn>
                  <a:cxn ang="0">
                    <a:pos x="24" y="61"/>
                  </a:cxn>
                  <a:cxn ang="0">
                    <a:pos x="17" y="52"/>
                  </a:cxn>
                  <a:cxn ang="0">
                    <a:pos x="11" y="45"/>
                  </a:cxn>
                  <a:cxn ang="0">
                    <a:pos x="7" y="38"/>
                  </a:cxn>
                  <a:cxn ang="0">
                    <a:pos x="4" y="31"/>
                  </a:cxn>
                  <a:cxn ang="0">
                    <a:pos x="2" y="25"/>
                  </a:cxn>
                  <a:cxn ang="0">
                    <a:pos x="0" y="20"/>
                  </a:cxn>
                  <a:cxn ang="0">
                    <a:pos x="0" y="11"/>
                  </a:cxn>
                  <a:cxn ang="0">
                    <a:pos x="4" y="5"/>
                  </a:cxn>
                  <a:cxn ang="0">
                    <a:pos x="11" y="1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2" y="3"/>
                  </a:cxn>
                  <a:cxn ang="0">
                    <a:pos x="40" y="6"/>
                  </a:cxn>
                  <a:cxn ang="0">
                    <a:pos x="48" y="10"/>
                  </a:cxn>
                  <a:cxn ang="0">
                    <a:pos x="57" y="15"/>
                  </a:cxn>
                  <a:cxn ang="0">
                    <a:pos x="67" y="22"/>
                  </a:cxn>
                  <a:cxn ang="0">
                    <a:pos x="77" y="29"/>
                  </a:cxn>
                  <a:cxn ang="0">
                    <a:pos x="87" y="37"/>
                  </a:cxn>
                  <a:cxn ang="0">
                    <a:pos x="99" y="46"/>
                  </a:cxn>
                  <a:cxn ang="0">
                    <a:pos x="110" y="57"/>
                  </a:cxn>
                  <a:cxn ang="0">
                    <a:pos x="122" y="68"/>
                  </a:cxn>
                  <a:cxn ang="0">
                    <a:pos x="134" y="80"/>
                  </a:cxn>
                  <a:cxn ang="0">
                    <a:pos x="145" y="92"/>
                  </a:cxn>
                  <a:cxn ang="0">
                    <a:pos x="157" y="103"/>
                  </a:cxn>
                  <a:cxn ang="0">
                    <a:pos x="169" y="116"/>
                  </a:cxn>
                  <a:cxn ang="0">
                    <a:pos x="181" y="128"/>
                  </a:cxn>
                  <a:cxn ang="0">
                    <a:pos x="192" y="141"/>
                  </a:cxn>
                  <a:cxn ang="0">
                    <a:pos x="203" y="151"/>
                  </a:cxn>
                  <a:cxn ang="0">
                    <a:pos x="212" y="162"/>
                  </a:cxn>
                  <a:cxn ang="0">
                    <a:pos x="222" y="173"/>
                  </a:cxn>
                  <a:cxn ang="0">
                    <a:pos x="230" y="182"/>
                  </a:cxn>
                  <a:cxn ang="0">
                    <a:pos x="238" y="192"/>
                  </a:cxn>
                  <a:cxn ang="0">
                    <a:pos x="244" y="200"/>
                  </a:cxn>
                  <a:cxn ang="0">
                    <a:pos x="249" y="205"/>
                  </a:cxn>
                  <a:cxn ang="0">
                    <a:pos x="255" y="211"/>
                  </a:cxn>
                  <a:cxn ang="0">
                    <a:pos x="259" y="217"/>
                  </a:cxn>
                </a:cxnLst>
                <a:rect l="0" t="0" r="r" b="b"/>
                <a:pathLst>
                  <a:path w="260" h="218">
                    <a:moveTo>
                      <a:pt x="260" y="218"/>
                    </a:moveTo>
                    <a:lnTo>
                      <a:pt x="259" y="218"/>
                    </a:lnTo>
                    <a:lnTo>
                      <a:pt x="258" y="217"/>
                    </a:lnTo>
                    <a:lnTo>
                      <a:pt x="256" y="215"/>
                    </a:lnTo>
                    <a:lnTo>
                      <a:pt x="253" y="214"/>
                    </a:lnTo>
                    <a:lnTo>
                      <a:pt x="250" y="212"/>
                    </a:lnTo>
                    <a:lnTo>
                      <a:pt x="248" y="211"/>
                    </a:lnTo>
                    <a:lnTo>
                      <a:pt x="246" y="210"/>
                    </a:lnTo>
                    <a:lnTo>
                      <a:pt x="244" y="209"/>
                    </a:lnTo>
                    <a:lnTo>
                      <a:pt x="241" y="208"/>
                    </a:lnTo>
                    <a:lnTo>
                      <a:pt x="240" y="207"/>
                    </a:lnTo>
                    <a:lnTo>
                      <a:pt x="237" y="205"/>
                    </a:lnTo>
                    <a:lnTo>
                      <a:pt x="234" y="203"/>
                    </a:lnTo>
                    <a:lnTo>
                      <a:pt x="231" y="201"/>
                    </a:lnTo>
                    <a:lnTo>
                      <a:pt x="227" y="200"/>
                    </a:lnTo>
                    <a:lnTo>
                      <a:pt x="224" y="199"/>
                    </a:lnTo>
                    <a:lnTo>
                      <a:pt x="221" y="197"/>
                    </a:lnTo>
                    <a:lnTo>
                      <a:pt x="217" y="194"/>
                    </a:lnTo>
                    <a:lnTo>
                      <a:pt x="213" y="192"/>
                    </a:lnTo>
                    <a:lnTo>
                      <a:pt x="210" y="190"/>
                    </a:lnTo>
                    <a:lnTo>
                      <a:pt x="206" y="188"/>
                    </a:lnTo>
                    <a:lnTo>
                      <a:pt x="202" y="185"/>
                    </a:lnTo>
                    <a:lnTo>
                      <a:pt x="198" y="183"/>
                    </a:lnTo>
                    <a:lnTo>
                      <a:pt x="194" y="181"/>
                    </a:lnTo>
                    <a:lnTo>
                      <a:pt x="190" y="179"/>
                    </a:lnTo>
                    <a:lnTo>
                      <a:pt x="186" y="176"/>
                    </a:lnTo>
                    <a:lnTo>
                      <a:pt x="182" y="174"/>
                    </a:lnTo>
                    <a:lnTo>
                      <a:pt x="178" y="171"/>
                    </a:lnTo>
                    <a:lnTo>
                      <a:pt x="173" y="168"/>
                    </a:lnTo>
                    <a:lnTo>
                      <a:pt x="168" y="165"/>
                    </a:lnTo>
                    <a:lnTo>
                      <a:pt x="164" y="162"/>
                    </a:lnTo>
                    <a:lnTo>
                      <a:pt x="159" y="160"/>
                    </a:lnTo>
                    <a:lnTo>
                      <a:pt x="155" y="157"/>
                    </a:lnTo>
                    <a:lnTo>
                      <a:pt x="150" y="154"/>
                    </a:lnTo>
                    <a:lnTo>
                      <a:pt x="145" y="151"/>
                    </a:lnTo>
                    <a:lnTo>
                      <a:pt x="141" y="148"/>
                    </a:lnTo>
                    <a:lnTo>
                      <a:pt x="137" y="146"/>
                    </a:lnTo>
                    <a:lnTo>
                      <a:pt x="131" y="142"/>
                    </a:lnTo>
                    <a:lnTo>
                      <a:pt x="126" y="140"/>
                    </a:lnTo>
                    <a:lnTo>
                      <a:pt x="123" y="137"/>
                    </a:lnTo>
                    <a:lnTo>
                      <a:pt x="118" y="134"/>
                    </a:lnTo>
                    <a:lnTo>
                      <a:pt x="113" y="131"/>
                    </a:lnTo>
                    <a:lnTo>
                      <a:pt x="108" y="128"/>
                    </a:lnTo>
                    <a:lnTo>
                      <a:pt x="105" y="125"/>
                    </a:lnTo>
                    <a:lnTo>
                      <a:pt x="100" y="123"/>
                    </a:lnTo>
                    <a:lnTo>
                      <a:pt x="95" y="119"/>
                    </a:lnTo>
                    <a:lnTo>
                      <a:pt x="90" y="116"/>
                    </a:lnTo>
                    <a:lnTo>
                      <a:pt x="87" y="113"/>
                    </a:lnTo>
                    <a:lnTo>
                      <a:pt x="82" y="110"/>
                    </a:lnTo>
                    <a:lnTo>
                      <a:pt x="78" y="106"/>
                    </a:lnTo>
                    <a:lnTo>
                      <a:pt x="73" y="103"/>
                    </a:lnTo>
                    <a:lnTo>
                      <a:pt x="69" y="101"/>
                    </a:lnTo>
                    <a:lnTo>
                      <a:pt x="66" y="98"/>
                    </a:lnTo>
                    <a:lnTo>
                      <a:pt x="62" y="95"/>
                    </a:lnTo>
                    <a:lnTo>
                      <a:pt x="58" y="92"/>
                    </a:lnTo>
                    <a:lnTo>
                      <a:pt x="54" y="89"/>
                    </a:lnTo>
                    <a:lnTo>
                      <a:pt x="51" y="86"/>
                    </a:lnTo>
                    <a:lnTo>
                      <a:pt x="48" y="84"/>
                    </a:lnTo>
                    <a:lnTo>
                      <a:pt x="44" y="81"/>
                    </a:lnTo>
                    <a:lnTo>
                      <a:pt x="41" y="78"/>
                    </a:lnTo>
                    <a:lnTo>
                      <a:pt x="38" y="75"/>
                    </a:lnTo>
                    <a:lnTo>
                      <a:pt x="34" y="72"/>
                    </a:lnTo>
                    <a:lnTo>
                      <a:pt x="31" y="69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4" y="61"/>
                    </a:lnTo>
                    <a:lnTo>
                      <a:pt x="21" y="58"/>
                    </a:lnTo>
                    <a:lnTo>
                      <a:pt x="19" y="55"/>
                    </a:lnTo>
                    <a:lnTo>
                      <a:pt x="17" y="52"/>
                    </a:lnTo>
                    <a:lnTo>
                      <a:pt x="15" y="49"/>
                    </a:lnTo>
                    <a:lnTo>
                      <a:pt x="13" y="47"/>
                    </a:lnTo>
                    <a:lnTo>
                      <a:pt x="11" y="45"/>
                    </a:lnTo>
                    <a:lnTo>
                      <a:pt x="10" y="43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6" y="36"/>
                    </a:lnTo>
                    <a:lnTo>
                      <a:pt x="5" y="33"/>
                    </a:lnTo>
                    <a:lnTo>
                      <a:pt x="4" y="31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1"/>
                    </a:lnTo>
                    <a:lnTo>
                      <a:pt x="24" y="1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32" y="3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40" y="6"/>
                    </a:lnTo>
                    <a:lnTo>
                      <a:pt x="43" y="7"/>
                    </a:lnTo>
                    <a:lnTo>
                      <a:pt x="46" y="8"/>
                    </a:lnTo>
                    <a:lnTo>
                      <a:pt x="48" y="10"/>
                    </a:lnTo>
                    <a:lnTo>
                      <a:pt x="51" y="11"/>
                    </a:lnTo>
                    <a:lnTo>
                      <a:pt x="54" y="13"/>
                    </a:lnTo>
                    <a:lnTo>
                      <a:pt x="57" y="15"/>
                    </a:lnTo>
                    <a:lnTo>
                      <a:pt x="60" y="17"/>
                    </a:lnTo>
                    <a:lnTo>
                      <a:pt x="64" y="20"/>
                    </a:lnTo>
                    <a:lnTo>
                      <a:pt x="67" y="22"/>
                    </a:lnTo>
                    <a:lnTo>
                      <a:pt x="70" y="25"/>
                    </a:lnTo>
                    <a:lnTo>
                      <a:pt x="73" y="26"/>
                    </a:lnTo>
                    <a:lnTo>
                      <a:pt x="77" y="29"/>
                    </a:lnTo>
                    <a:lnTo>
                      <a:pt x="81" y="31"/>
                    </a:lnTo>
                    <a:lnTo>
                      <a:pt x="84" y="34"/>
                    </a:lnTo>
                    <a:lnTo>
                      <a:pt x="87" y="37"/>
                    </a:lnTo>
                    <a:lnTo>
                      <a:pt x="91" y="41"/>
                    </a:lnTo>
                    <a:lnTo>
                      <a:pt x="95" y="44"/>
                    </a:lnTo>
                    <a:lnTo>
                      <a:pt x="99" y="46"/>
                    </a:lnTo>
                    <a:lnTo>
                      <a:pt x="103" y="50"/>
                    </a:lnTo>
                    <a:lnTo>
                      <a:pt x="106" y="53"/>
                    </a:lnTo>
                    <a:lnTo>
                      <a:pt x="110" y="57"/>
                    </a:lnTo>
                    <a:lnTo>
                      <a:pt x="114" y="61"/>
                    </a:lnTo>
                    <a:lnTo>
                      <a:pt x="118" y="64"/>
                    </a:lnTo>
                    <a:lnTo>
                      <a:pt x="122" y="68"/>
                    </a:lnTo>
                    <a:lnTo>
                      <a:pt x="126" y="72"/>
                    </a:lnTo>
                    <a:lnTo>
                      <a:pt x="130" y="76"/>
                    </a:lnTo>
                    <a:lnTo>
                      <a:pt x="134" y="80"/>
                    </a:lnTo>
                    <a:lnTo>
                      <a:pt x="138" y="84"/>
                    </a:lnTo>
                    <a:lnTo>
                      <a:pt x="142" y="87"/>
                    </a:lnTo>
                    <a:lnTo>
                      <a:pt x="145" y="92"/>
                    </a:lnTo>
                    <a:lnTo>
                      <a:pt x="149" y="96"/>
                    </a:lnTo>
                    <a:lnTo>
                      <a:pt x="153" y="100"/>
                    </a:lnTo>
                    <a:lnTo>
                      <a:pt x="157" y="103"/>
                    </a:lnTo>
                    <a:lnTo>
                      <a:pt x="162" y="108"/>
                    </a:lnTo>
                    <a:lnTo>
                      <a:pt x="164" y="112"/>
                    </a:lnTo>
                    <a:lnTo>
                      <a:pt x="169" y="116"/>
                    </a:lnTo>
                    <a:lnTo>
                      <a:pt x="173" y="120"/>
                    </a:lnTo>
                    <a:lnTo>
                      <a:pt x="177" y="124"/>
                    </a:lnTo>
                    <a:lnTo>
                      <a:pt x="181" y="128"/>
                    </a:lnTo>
                    <a:lnTo>
                      <a:pt x="184" y="132"/>
                    </a:lnTo>
                    <a:lnTo>
                      <a:pt x="188" y="136"/>
                    </a:lnTo>
                    <a:lnTo>
                      <a:pt x="192" y="141"/>
                    </a:lnTo>
                    <a:lnTo>
                      <a:pt x="195" y="144"/>
                    </a:lnTo>
                    <a:lnTo>
                      <a:pt x="199" y="148"/>
                    </a:lnTo>
                    <a:lnTo>
                      <a:pt x="203" y="151"/>
                    </a:lnTo>
                    <a:lnTo>
                      <a:pt x="205" y="156"/>
                    </a:lnTo>
                    <a:lnTo>
                      <a:pt x="209" y="159"/>
                    </a:lnTo>
                    <a:lnTo>
                      <a:pt x="212" y="162"/>
                    </a:lnTo>
                    <a:lnTo>
                      <a:pt x="216" y="166"/>
                    </a:lnTo>
                    <a:lnTo>
                      <a:pt x="219" y="170"/>
                    </a:lnTo>
                    <a:lnTo>
                      <a:pt x="222" y="173"/>
                    </a:lnTo>
                    <a:lnTo>
                      <a:pt x="224" y="176"/>
                    </a:lnTo>
                    <a:lnTo>
                      <a:pt x="227" y="180"/>
                    </a:lnTo>
                    <a:lnTo>
                      <a:pt x="230" y="182"/>
                    </a:lnTo>
                    <a:lnTo>
                      <a:pt x="233" y="185"/>
                    </a:lnTo>
                    <a:lnTo>
                      <a:pt x="235" y="189"/>
                    </a:lnTo>
                    <a:lnTo>
                      <a:pt x="238" y="192"/>
                    </a:lnTo>
                    <a:lnTo>
                      <a:pt x="241" y="195"/>
                    </a:lnTo>
                    <a:lnTo>
                      <a:pt x="242" y="197"/>
                    </a:lnTo>
                    <a:lnTo>
                      <a:pt x="244" y="200"/>
                    </a:lnTo>
                    <a:lnTo>
                      <a:pt x="246" y="201"/>
                    </a:lnTo>
                    <a:lnTo>
                      <a:pt x="248" y="203"/>
                    </a:lnTo>
                    <a:lnTo>
                      <a:pt x="249" y="205"/>
                    </a:lnTo>
                    <a:lnTo>
                      <a:pt x="251" y="208"/>
                    </a:lnTo>
                    <a:lnTo>
                      <a:pt x="253" y="209"/>
                    </a:lnTo>
                    <a:lnTo>
                      <a:pt x="255" y="211"/>
                    </a:lnTo>
                    <a:lnTo>
                      <a:pt x="257" y="214"/>
                    </a:lnTo>
                    <a:lnTo>
                      <a:pt x="258" y="216"/>
                    </a:lnTo>
                    <a:lnTo>
                      <a:pt x="259" y="217"/>
                    </a:lnTo>
                    <a:lnTo>
                      <a:pt x="260" y="218"/>
                    </a:lnTo>
                    <a:lnTo>
                      <a:pt x="260" y="218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9" name="Freeform 44"/>
              <p:cNvSpPr>
                <a:spLocks/>
              </p:cNvSpPr>
              <p:nvPr/>
            </p:nvSpPr>
            <p:spPr bwMode="auto">
              <a:xfrm>
                <a:off x="935" y="929"/>
                <a:ext cx="314" cy="128"/>
              </a:xfrm>
              <a:custGeom>
                <a:avLst/>
                <a:gdLst/>
                <a:ahLst/>
                <a:cxnLst>
                  <a:cxn ang="0">
                    <a:pos x="311" y="127"/>
                  </a:cxn>
                  <a:cxn ang="0">
                    <a:pos x="303" y="126"/>
                  </a:cxn>
                  <a:cxn ang="0">
                    <a:pos x="296" y="125"/>
                  </a:cxn>
                  <a:cxn ang="0">
                    <a:pos x="287" y="123"/>
                  </a:cxn>
                  <a:cxn ang="0">
                    <a:pos x="277" y="121"/>
                  </a:cxn>
                  <a:cxn ang="0">
                    <a:pos x="266" y="119"/>
                  </a:cxn>
                  <a:cxn ang="0">
                    <a:pos x="253" y="117"/>
                  </a:cxn>
                  <a:cxn ang="0">
                    <a:pos x="239" y="114"/>
                  </a:cxn>
                  <a:cxn ang="0">
                    <a:pos x="225" y="112"/>
                  </a:cxn>
                  <a:cxn ang="0">
                    <a:pos x="210" y="109"/>
                  </a:cxn>
                  <a:cxn ang="0">
                    <a:pos x="195" y="105"/>
                  </a:cxn>
                  <a:cxn ang="0">
                    <a:pos x="179" y="101"/>
                  </a:cxn>
                  <a:cxn ang="0">
                    <a:pos x="162" y="97"/>
                  </a:cxn>
                  <a:cxn ang="0">
                    <a:pos x="146" y="94"/>
                  </a:cxn>
                  <a:cxn ang="0">
                    <a:pos x="131" y="90"/>
                  </a:cxn>
                  <a:cxn ang="0">
                    <a:pos x="116" y="86"/>
                  </a:cxn>
                  <a:cxn ang="0">
                    <a:pos x="101" y="81"/>
                  </a:cxn>
                  <a:cxn ang="0">
                    <a:pos x="86" y="76"/>
                  </a:cxn>
                  <a:cxn ang="0">
                    <a:pos x="73" y="72"/>
                  </a:cxn>
                  <a:cxn ang="0">
                    <a:pos x="61" y="67"/>
                  </a:cxn>
                  <a:cxn ang="0">
                    <a:pos x="49" y="61"/>
                  </a:cxn>
                  <a:cxn ang="0">
                    <a:pos x="40" y="55"/>
                  </a:cxn>
                  <a:cxn ang="0">
                    <a:pos x="31" y="51"/>
                  </a:cxn>
                  <a:cxn ang="0">
                    <a:pos x="23" y="45"/>
                  </a:cxn>
                  <a:cxn ang="0">
                    <a:pos x="16" y="40"/>
                  </a:cxn>
                  <a:cxn ang="0">
                    <a:pos x="9" y="34"/>
                  </a:cxn>
                  <a:cxn ang="0">
                    <a:pos x="3" y="24"/>
                  </a:cxn>
                  <a:cxn ang="0">
                    <a:pos x="0" y="16"/>
                  </a:cxn>
                  <a:cxn ang="0">
                    <a:pos x="3" y="8"/>
                  </a:cxn>
                  <a:cxn ang="0">
                    <a:pos x="9" y="3"/>
                  </a:cxn>
                  <a:cxn ang="0">
                    <a:pos x="16" y="1"/>
                  </a:cxn>
                  <a:cxn ang="0">
                    <a:pos x="23" y="0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7" y="2"/>
                  </a:cxn>
                  <a:cxn ang="0">
                    <a:pos x="58" y="4"/>
                  </a:cxn>
                  <a:cxn ang="0">
                    <a:pos x="70" y="8"/>
                  </a:cxn>
                  <a:cxn ang="0">
                    <a:pos x="83" y="11"/>
                  </a:cxn>
                  <a:cxn ang="0">
                    <a:pos x="95" y="16"/>
                  </a:cxn>
                  <a:cxn ang="0">
                    <a:pos x="109" y="21"/>
                  </a:cxn>
                  <a:cxn ang="0">
                    <a:pos x="123" y="28"/>
                  </a:cxn>
                  <a:cxn ang="0">
                    <a:pos x="139" y="35"/>
                  </a:cxn>
                  <a:cxn ang="0">
                    <a:pos x="154" y="41"/>
                  </a:cxn>
                  <a:cxn ang="0">
                    <a:pos x="169" y="49"/>
                  </a:cxn>
                  <a:cxn ang="0">
                    <a:pos x="184" y="56"/>
                  </a:cxn>
                  <a:cxn ang="0">
                    <a:pos x="199" y="64"/>
                  </a:cxn>
                  <a:cxn ang="0">
                    <a:pos x="214" y="72"/>
                  </a:cxn>
                  <a:cxn ang="0">
                    <a:pos x="228" y="79"/>
                  </a:cxn>
                  <a:cxn ang="0">
                    <a:pos x="241" y="87"/>
                  </a:cxn>
                  <a:cxn ang="0">
                    <a:pos x="254" y="94"/>
                  </a:cxn>
                  <a:cxn ang="0">
                    <a:pos x="266" y="100"/>
                  </a:cxn>
                  <a:cxn ang="0">
                    <a:pos x="276" y="107"/>
                  </a:cxn>
                  <a:cxn ang="0">
                    <a:pos x="287" y="113"/>
                  </a:cxn>
                  <a:cxn ang="0">
                    <a:pos x="295" y="116"/>
                  </a:cxn>
                  <a:cxn ang="0">
                    <a:pos x="302" y="121"/>
                  </a:cxn>
                  <a:cxn ang="0">
                    <a:pos x="309" y="125"/>
                  </a:cxn>
                  <a:cxn ang="0">
                    <a:pos x="314" y="128"/>
                  </a:cxn>
                </a:cxnLst>
                <a:rect l="0" t="0" r="r" b="b"/>
                <a:pathLst>
                  <a:path w="314" h="128">
                    <a:moveTo>
                      <a:pt x="314" y="128"/>
                    </a:moveTo>
                    <a:lnTo>
                      <a:pt x="313" y="128"/>
                    </a:lnTo>
                    <a:lnTo>
                      <a:pt x="311" y="127"/>
                    </a:lnTo>
                    <a:lnTo>
                      <a:pt x="309" y="127"/>
                    </a:lnTo>
                    <a:lnTo>
                      <a:pt x="306" y="127"/>
                    </a:lnTo>
                    <a:lnTo>
                      <a:pt x="303" y="126"/>
                    </a:lnTo>
                    <a:lnTo>
                      <a:pt x="301" y="125"/>
                    </a:lnTo>
                    <a:lnTo>
                      <a:pt x="298" y="125"/>
                    </a:lnTo>
                    <a:lnTo>
                      <a:pt x="296" y="125"/>
                    </a:lnTo>
                    <a:lnTo>
                      <a:pt x="294" y="124"/>
                    </a:lnTo>
                    <a:lnTo>
                      <a:pt x="291" y="124"/>
                    </a:lnTo>
                    <a:lnTo>
                      <a:pt x="287" y="123"/>
                    </a:lnTo>
                    <a:lnTo>
                      <a:pt x="284" y="123"/>
                    </a:lnTo>
                    <a:lnTo>
                      <a:pt x="280" y="122"/>
                    </a:lnTo>
                    <a:lnTo>
                      <a:pt x="277" y="121"/>
                    </a:lnTo>
                    <a:lnTo>
                      <a:pt x="274" y="121"/>
                    </a:lnTo>
                    <a:lnTo>
                      <a:pt x="270" y="120"/>
                    </a:lnTo>
                    <a:lnTo>
                      <a:pt x="266" y="119"/>
                    </a:lnTo>
                    <a:lnTo>
                      <a:pt x="261" y="118"/>
                    </a:lnTo>
                    <a:lnTo>
                      <a:pt x="257" y="118"/>
                    </a:lnTo>
                    <a:lnTo>
                      <a:pt x="253" y="117"/>
                    </a:lnTo>
                    <a:lnTo>
                      <a:pt x="249" y="116"/>
                    </a:lnTo>
                    <a:lnTo>
                      <a:pt x="244" y="115"/>
                    </a:lnTo>
                    <a:lnTo>
                      <a:pt x="239" y="114"/>
                    </a:lnTo>
                    <a:lnTo>
                      <a:pt x="235" y="113"/>
                    </a:lnTo>
                    <a:lnTo>
                      <a:pt x="230" y="113"/>
                    </a:lnTo>
                    <a:lnTo>
                      <a:pt x="225" y="112"/>
                    </a:lnTo>
                    <a:lnTo>
                      <a:pt x="220" y="111"/>
                    </a:lnTo>
                    <a:lnTo>
                      <a:pt x="216" y="110"/>
                    </a:lnTo>
                    <a:lnTo>
                      <a:pt x="210" y="109"/>
                    </a:lnTo>
                    <a:lnTo>
                      <a:pt x="205" y="108"/>
                    </a:lnTo>
                    <a:lnTo>
                      <a:pt x="199" y="107"/>
                    </a:lnTo>
                    <a:lnTo>
                      <a:pt x="195" y="105"/>
                    </a:lnTo>
                    <a:lnTo>
                      <a:pt x="189" y="104"/>
                    </a:lnTo>
                    <a:lnTo>
                      <a:pt x="184" y="103"/>
                    </a:lnTo>
                    <a:lnTo>
                      <a:pt x="179" y="101"/>
                    </a:lnTo>
                    <a:lnTo>
                      <a:pt x="174" y="100"/>
                    </a:lnTo>
                    <a:lnTo>
                      <a:pt x="168" y="99"/>
                    </a:lnTo>
                    <a:lnTo>
                      <a:pt x="162" y="97"/>
                    </a:lnTo>
                    <a:lnTo>
                      <a:pt x="158" y="96"/>
                    </a:lnTo>
                    <a:lnTo>
                      <a:pt x="152" y="95"/>
                    </a:lnTo>
                    <a:lnTo>
                      <a:pt x="146" y="94"/>
                    </a:lnTo>
                    <a:lnTo>
                      <a:pt x="141" y="93"/>
                    </a:lnTo>
                    <a:lnTo>
                      <a:pt x="136" y="92"/>
                    </a:lnTo>
                    <a:lnTo>
                      <a:pt x="131" y="90"/>
                    </a:lnTo>
                    <a:lnTo>
                      <a:pt x="125" y="88"/>
                    </a:lnTo>
                    <a:lnTo>
                      <a:pt x="121" y="87"/>
                    </a:lnTo>
                    <a:lnTo>
                      <a:pt x="116" y="86"/>
                    </a:lnTo>
                    <a:lnTo>
                      <a:pt x="110" y="84"/>
                    </a:lnTo>
                    <a:lnTo>
                      <a:pt x="105" y="82"/>
                    </a:lnTo>
                    <a:lnTo>
                      <a:pt x="101" y="81"/>
                    </a:lnTo>
                    <a:lnTo>
                      <a:pt x="96" y="79"/>
                    </a:lnTo>
                    <a:lnTo>
                      <a:pt x="91" y="78"/>
                    </a:lnTo>
                    <a:lnTo>
                      <a:pt x="86" y="76"/>
                    </a:lnTo>
                    <a:lnTo>
                      <a:pt x="82" y="74"/>
                    </a:lnTo>
                    <a:lnTo>
                      <a:pt x="78" y="73"/>
                    </a:lnTo>
                    <a:lnTo>
                      <a:pt x="73" y="72"/>
                    </a:lnTo>
                    <a:lnTo>
                      <a:pt x="69" y="70"/>
                    </a:lnTo>
                    <a:lnTo>
                      <a:pt x="64" y="69"/>
                    </a:lnTo>
                    <a:lnTo>
                      <a:pt x="61" y="67"/>
                    </a:lnTo>
                    <a:lnTo>
                      <a:pt x="58" y="65"/>
                    </a:lnTo>
                    <a:lnTo>
                      <a:pt x="53" y="63"/>
                    </a:lnTo>
                    <a:lnTo>
                      <a:pt x="49" y="61"/>
                    </a:lnTo>
                    <a:lnTo>
                      <a:pt x="46" y="59"/>
                    </a:lnTo>
                    <a:lnTo>
                      <a:pt x="43" y="58"/>
                    </a:lnTo>
                    <a:lnTo>
                      <a:pt x="40" y="55"/>
                    </a:lnTo>
                    <a:lnTo>
                      <a:pt x="37" y="55"/>
                    </a:lnTo>
                    <a:lnTo>
                      <a:pt x="33" y="53"/>
                    </a:lnTo>
                    <a:lnTo>
                      <a:pt x="31" y="51"/>
                    </a:lnTo>
                    <a:lnTo>
                      <a:pt x="27" y="49"/>
                    </a:lnTo>
                    <a:lnTo>
                      <a:pt x="25" y="47"/>
                    </a:lnTo>
                    <a:lnTo>
                      <a:pt x="23" y="45"/>
                    </a:lnTo>
                    <a:lnTo>
                      <a:pt x="21" y="43"/>
                    </a:lnTo>
                    <a:lnTo>
                      <a:pt x="18" y="42"/>
                    </a:lnTo>
                    <a:lnTo>
                      <a:pt x="16" y="40"/>
                    </a:lnTo>
                    <a:lnTo>
                      <a:pt x="14" y="38"/>
                    </a:lnTo>
                    <a:lnTo>
                      <a:pt x="13" y="37"/>
                    </a:lnTo>
                    <a:lnTo>
                      <a:pt x="9" y="34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2" y="2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42" y="1"/>
                    </a:lnTo>
                    <a:lnTo>
                      <a:pt x="45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8" y="4"/>
                    </a:lnTo>
                    <a:lnTo>
                      <a:pt x="62" y="5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4" y="9"/>
                    </a:lnTo>
                    <a:lnTo>
                      <a:pt x="78" y="10"/>
                    </a:lnTo>
                    <a:lnTo>
                      <a:pt x="83" y="11"/>
                    </a:lnTo>
                    <a:lnTo>
                      <a:pt x="86" y="13"/>
                    </a:lnTo>
                    <a:lnTo>
                      <a:pt x="91" y="14"/>
                    </a:lnTo>
                    <a:lnTo>
                      <a:pt x="95" y="16"/>
                    </a:lnTo>
                    <a:lnTo>
                      <a:pt x="100" y="17"/>
                    </a:lnTo>
                    <a:lnTo>
                      <a:pt x="104" y="19"/>
                    </a:lnTo>
                    <a:lnTo>
                      <a:pt x="109" y="21"/>
                    </a:lnTo>
                    <a:lnTo>
                      <a:pt x="114" y="23"/>
                    </a:lnTo>
                    <a:lnTo>
                      <a:pt x="119" y="25"/>
                    </a:lnTo>
                    <a:lnTo>
                      <a:pt x="123" y="28"/>
                    </a:lnTo>
                    <a:lnTo>
                      <a:pt x="128" y="30"/>
                    </a:lnTo>
                    <a:lnTo>
                      <a:pt x="134" y="32"/>
                    </a:lnTo>
                    <a:lnTo>
                      <a:pt x="139" y="35"/>
                    </a:lnTo>
                    <a:lnTo>
                      <a:pt x="143" y="36"/>
                    </a:lnTo>
                    <a:lnTo>
                      <a:pt x="148" y="39"/>
                    </a:lnTo>
                    <a:lnTo>
                      <a:pt x="154" y="41"/>
                    </a:lnTo>
                    <a:lnTo>
                      <a:pt x="159" y="43"/>
                    </a:lnTo>
                    <a:lnTo>
                      <a:pt x="163" y="46"/>
                    </a:lnTo>
                    <a:lnTo>
                      <a:pt x="169" y="49"/>
                    </a:lnTo>
                    <a:lnTo>
                      <a:pt x="174" y="51"/>
                    </a:lnTo>
                    <a:lnTo>
                      <a:pt x="179" y="54"/>
                    </a:lnTo>
                    <a:lnTo>
                      <a:pt x="184" y="56"/>
                    </a:lnTo>
                    <a:lnTo>
                      <a:pt x="188" y="58"/>
                    </a:lnTo>
                    <a:lnTo>
                      <a:pt x="194" y="61"/>
                    </a:lnTo>
                    <a:lnTo>
                      <a:pt x="199" y="64"/>
                    </a:lnTo>
                    <a:lnTo>
                      <a:pt x="204" y="67"/>
                    </a:lnTo>
                    <a:lnTo>
                      <a:pt x="208" y="69"/>
                    </a:lnTo>
                    <a:lnTo>
                      <a:pt x="214" y="72"/>
                    </a:lnTo>
                    <a:lnTo>
                      <a:pt x="218" y="74"/>
                    </a:lnTo>
                    <a:lnTo>
                      <a:pt x="223" y="77"/>
                    </a:lnTo>
                    <a:lnTo>
                      <a:pt x="228" y="79"/>
                    </a:lnTo>
                    <a:lnTo>
                      <a:pt x="232" y="81"/>
                    </a:lnTo>
                    <a:lnTo>
                      <a:pt x="237" y="84"/>
                    </a:lnTo>
                    <a:lnTo>
                      <a:pt x="241" y="87"/>
                    </a:lnTo>
                    <a:lnTo>
                      <a:pt x="245" y="89"/>
                    </a:lnTo>
                    <a:lnTo>
                      <a:pt x="250" y="92"/>
                    </a:lnTo>
                    <a:lnTo>
                      <a:pt x="254" y="94"/>
                    </a:lnTo>
                    <a:lnTo>
                      <a:pt x="258" y="96"/>
                    </a:lnTo>
                    <a:lnTo>
                      <a:pt x="261" y="98"/>
                    </a:lnTo>
                    <a:lnTo>
                      <a:pt x="266" y="100"/>
                    </a:lnTo>
                    <a:lnTo>
                      <a:pt x="270" y="103"/>
                    </a:lnTo>
                    <a:lnTo>
                      <a:pt x="274" y="105"/>
                    </a:lnTo>
                    <a:lnTo>
                      <a:pt x="276" y="107"/>
                    </a:lnTo>
                    <a:lnTo>
                      <a:pt x="280" y="109"/>
                    </a:lnTo>
                    <a:lnTo>
                      <a:pt x="283" y="111"/>
                    </a:lnTo>
                    <a:lnTo>
                      <a:pt x="287" y="113"/>
                    </a:lnTo>
                    <a:lnTo>
                      <a:pt x="290" y="113"/>
                    </a:lnTo>
                    <a:lnTo>
                      <a:pt x="293" y="115"/>
                    </a:lnTo>
                    <a:lnTo>
                      <a:pt x="295" y="116"/>
                    </a:lnTo>
                    <a:lnTo>
                      <a:pt x="297" y="118"/>
                    </a:lnTo>
                    <a:lnTo>
                      <a:pt x="299" y="120"/>
                    </a:lnTo>
                    <a:lnTo>
                      <a:pt x="302" y="121"/>
                    </a:lnTo>
                    <a:lnTo>
                      <a:pt x="304" y="122"/>
                    </a:lnTo>
                    <a:lnTo>
                      <a:pt x="306" y="124"/>
                    </a:lnTo>
                    <a:lnTo>
                      <a:pt x="309" y="125"/>
                    </a:lnTo>
                    <a:lnTo>
                      <a:pt x="311" y="127"/>
                    </a:lnTo>
                    <a:lnTo>
                      <a:pt x="313" y="127"/>
                    </a:lnTo>
                    <a:lnTo>
                      <a:pt x="314" y="128"/>
                    </a:lnTo>
                    <a:lnTo>
                      <a:pt x="314" y="128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0" name="Freeform 45"/>
              <p:cNvSpPr>
                <a:spLocks/>
              </p:cNvSpPr>
              <p:nvPr/>
            </p:nvSpPr>
            <p:spPr bwMode="auto">
              <a:xfrm>
                <a:off x="954" y="993"/>
                <a:ext cx="298" cy="98"/>
              </a:xfrm>
              <a:custGeom>
                <a:avLst/>
                <a:gdLst/>
                <a:ahLst/>
                <a:cxnLst>
                  <a:cxn ang="0">
                    <a:pos x="264" y="91"/>
                  </a:cxn>
                  <a:cxn ang="0">
                    <a:pos x="254" y="89"/>
                  </a:cxn>
                  <a:cxn ang="0">
                    <a:pos x="244" y="89"/>
                  </a:cxn>
                  <a:cxn ang="0">
                    <a:pos x="233" y="88"/>
                  </a:cxn>
                  <a:cxn ang="0">
                    <a:pos x="220" y="88"/>
                  </a:cxn>
                  <a:cxn ang="0">
                    <a:pos x="206" y="87"/>
                  </a:cxn>
                  <a:cxn ang="0">
                    <a:pos x="191" y="86"/>
                  </a:cxn>
                  <a:cxn ang="0">
                    <a:pos x="176" y="84"/>
                  </a:cxn>
                  <a:cxn ang="0">
                    <a:pos x="160" y="83"/>
                  </a:cxn>
                  <a:cxn ang="0">
                    <a:pos x="143" y="81"/>
                  </a:cxn>
                  <a:cxn ang="0">
                    <a:pos x="127" y="80"/>
                  </a:cxn>
                  <a:cxn ang="0">
                    <a:pos x="112" y="78"/>
                  </a:cxn>
                  <a:cxn ang="0">
                    <a:pos x="98" y="76"/>
                  </a:cxn>
                  <a:cxn ang="0">
                    <a:pos x="83" y="74"/>
                  </a:cxn>
                  <a:cxn ang="0">
                    <a:pos x="72" y="72"/>
                  </a:cxn>
                  <a:cxn ang="0">
                    <a:pos x="61" y="70"/>
                  </a:cxn>
                  <a:cxn ang="0">
                    <a:pos x="51" y="69"/>
                  </a:cxn>
                  <a:cxn ang="0">
                    <a:pos x="43" y="67"/>
                  </a:cxn>
                  <a:cxn ang="0">
                    <a:pos x="34" y="65"/>
                  </a:cxn>
                  <a:cxn ang="0">
                    <a:pos x="24" y="62"/>
                  </a:cxn>
                  <a:cxn ang="0">
                    <a:pos x="15" y="58"/>
                  </a:cxn>
                  <a:cxn ang="0">
                    <a:pos x="9" y="51"/>
                  </a:cxn>
                  <a:cxn ang="0">
                    <a:pos x="6" y="41"/>
                  </a:cxn>
                  <a:cxn ang="0">
                    <a:pos x="1" y="29"/>
                  </a:cxn>
                  <a:cxn ang="0">
                    <a:pos x="0" y="16"/>
                  </a:cxn>
                  <a:cxn ang="0">
                    <a:pos x="6" y="6"/>
                  </a:cxn>
                  <a:cxn ang="0">
                    <a:pos x="15" y="1"/>
                  </a:cxn>
                  <a:cxn ang="0">
                    <a:pos x="26" y="0"/>
                  </a:cxn>
                  <a:cxn ang="0">
                    <a:pos x="37" y="0"/>
                  </a:cxn>
                  <a:cxn ang="0">
                    <a:pos x="45" y="1"/>
                  </a:cxn>
                  <a:cxn ang="0">
                    <a:pos x="54" y="2"/>
                  </a:cxn>
                  <a:cxn ang="0">
                    <a:pos x="63" y="3"/>
                  </a:cxn>
                  <a:cxn ang="0">
                    <a:pos x="72" y="6"/>
                  </a:cxn>
                  <a:cxn ang="0">
                    <a:pos x="83" y="8"/>
                  </a:cxn>
                  <a:cxn ang="0">
                    <a:pos x="93" y="10"/>
                  </a:cxn>
                  <a:cxn ang="0">
                    <a:pos x="104" y="11"/>
                  </a:cxn>
                  <a:cxn ang="0">
                    <a:pos x="116" y="14"/>
                  </a:cxn>
                  <a:cxn ang="0">
                    <a:pos x="127" y="17"/>
                  </a:cxn>
                  <a:cxn ang="0">
                    <a:pos x="140" y="20"/>
                  </a:cxn>
                  <a:cxn ang="0">
                    <a:pos x="151" y="23"/>
                  </a:cxn>
                  <a:cxn ang="0">
                    <a:pos x="163" y="26"/>
                  </a:cxn>
                  <a:cxn ang="0">
                    <a:pos x="176" y="30"/>
                  </a:cxn>
                  <a:cxn ang="0">
                    <a:pos x="187" y="32"/>
                  </a:cxn>
                  <a:cxn ang="0">
                    <a:pos x="199" y="36"/>
                  </a:cxn>
                  <a:cxn ang="0">
                    <a:pos x="211" y="39"/>
                  </a:cxn>
                  <a:cxn ang="0">
                    <a:pos x="222" y="43"/>
                  </a:cxn>
                  <a:cxn ang="0">
                    <a:pos x="233" y="47"/>
                  </a:cxn>
                  <a:cxn ang="0">
                    <a:pos x="242" y="50"/>
                  </a:cxn>
                  <a:cxn ang="0">
                    <a:pos x="253" y="54"/>
                  </a:cxn>
                  <a:cxn ang="0">
                    <a:pos x="261" y="57"/>
                  </a:cxn>
                  <a:cxn ang="0">
                    <a:pos x="271" y="61"/>
                  </a:cxn>
                  <a:cxn ang="0">
                    <a:pos x="285" y="67"/>
                  </a:cxn>
                  <a:cxn ang="0">
                    <a:pos x="294" y="70"/>
                  </a:cxn>
                  <a:cxn ang="0">
                    <a:pos x="296" y="98"/>
                  </a:cxn>
                </a:cxnLst>
                <a:rect l="0" t="0" r="r" b="b"/>
                <a:pathLst>
                  <a:path w="298" h="98">
                    <a:moveTo>
                      <a:pt x="268" y="91"/>
                    </a:moveTo>
                    <a:lnTo>
                      <a:pt x="268" y="91"/>
                    </a:lnTo>
                    <a:lnTo>
                      <a:pt x="267" y="91"/>
                    </a:lnTo>
                    <a:lnTo>
                      <a:pt x="264" y="91"/>
                    </a:lnTo>
                    <a:lnTo>
                      <a:pt x="262" y="91"/>
                    </a:lnTo>
                    <a:lnTo>
                      <a:pt x="259" y="90"/>
                    </a:lnTo>
                    <a:lnTo>
                      <a:pt x="256" y="90"/>
                    </a:lnTo>
                    <a:lnTo>
                      <a:pt x="254" y="89"/>
                    </a:lnTo>
                    <a:lnTo>
                      <a:pt x="251" y="89"/>
                    </a:lnTo>
                    <a:lnTo>
                      <a:pt x="249" y="89"/>
                    </a:lnTo>
                    <a:lnTo>
                      <a:pt x="247" y="89"/>
                    </a:lnTo>
                    <a:lnTo>
                      <a:pt x="244" y="89"/>
                    </a:lnTo>
                    <a:lnTo>
                      <a:pt x="241" y="89"/>
                    </a:lnTo>
                    <a:lnTo>
                      <a:pt x="238" y="88"/>
                    </a:lnTo>
                    <a:lnTo>
                      <a:pt x="236" y="88"/>
                    </a:lnTo>
                    <a:lnTo>
                      <a:pt x="233" y="88"/>
                    </a:lnTo>
                    <a:lnTo>
                      <a:pt x="230" y="88"/>
                    </a:lnTo>
                    <a:lnTo>
                      <a:pt x="227" y="88"/>
                    </a:lnTo>
                    <a:lnTo>
                      <a:pt x="224" y="88"/>
                    </a:lnTo>
                    <a:lnTo>
                      <a:pt x="220" y="88"/>
                    </a:lnTo>
                    <a:lnTo>
                      <a:pt x="217" y="88"/>
                    </a:lnTo>
                    <a:lnTo>
                      <a:pt x="213" y="87"/>
                    </a:lnTo>
                    <a:lnTo>
                      <a:pt x="210" y="87"/>
                    </a:lnTo>
                    <a:lnTo>
                      <a:pt x="206" y="87"/>
                    </a:lnTo>
                    <a:lnTo>
                      <a:pt x="202" y="87"/>
                    </a:lnTo>
                    <a:lnTo>
                      <a:pt x="199" y="87"/>
                    </a:lnTo>
                    <a:lnTo>
                      <a:pt x="196" y="87"/>
                    </a:lnTo>
                    <a:lnTo>
                      <a:pt x="191" y="86"/>
                    </a:lnTo>
                    <a:lnTo>
                      <a:pt x="187" y="85"/>
                    </a:lnTo>
                    <a:lnTo>
                      <a:pt x="183" y="85"/>
                    </a:lnTo>
                    <a:lnTo>
                      <a:pt x="180" y="85"/>
                    </a:lnTo>
                    <a:lnTo>
                      <a:pt x="176" y="84"/>
                    </a:lnTo>
                    <a:lnTo>
                      <a:pt x="172" y="84"/>
                    </a:lnTo>
                    <a:lnTo>
                      <a:pt x="168" y="84"/>
                    </a:lnTo>
                    <a:lnTo>
                      <a:pt x="163" y="84"/>
                    </a:lnTo>
                    <a:lnTo>
                      <a:pt x="160" y="83"/>
                    </a:lnTo>
                    <a:lnTo>
                      <a:pt x="156" y="83"/>
                    </a:lnTo>
                    <a:lnTo>
                      <a:pt x="152" y="82"/>
                    </a:lnTo>
                    <a:lnTo>
                      <a:pt x="148" y="82"/>
                    </a:lnTo>
                    <a:lnTo>
                      <a:pt x="143" y="81"/>
                    </a:lnTo>
                    <a:lnTo>
                      <a:pt x="140" y="81"/>
                    </a:lnTo>
                    <a:lnTo>
                      <a:pt x="136" y="80"/>
                    </a:lnTo>
                    <a:lnTo>
                      <a:pt x="132" y="80"/>
                    </a:lnTo>
                    <a:lnTo>
                      <a:pt x="127" y="80"/>
                    </a:lnTo>
                    <a:lnTo>
                      <a:pt x="123" y="79"/>
                    </a:lnTo>
                    <a:lnTo>
                      <a:pt x="120" y="78"/>
                    </a:lnTo>
                    <a:lnTo>
                      <a:pt x="116" y="78"/>
                    </a:lnTo>
                    <a:lnTo>
                      <a:pt x="112" y="78"/>
                    </a:lnTo>
                    <a:lnTo>
                      <a:pt x="108" y="77"/>
                    </a:lnTo>
                    <a:lnTo>
                      <a:pt x="104" y="77"/>
                    </a:lnTo>
                    <a:lnTo>
                      <a:pt x="102" y="77"/>
                    </a:lnTo>
                    <a:lnTo>
                      <a:pt x="98" y="76"/>
                    </a:lnTo>
                    <a:lnTo>
                      <a:pt x="94" y="75"/>
                    </a:lnTo>
                    <a:lnTo>
                      <a:pt x="91" y="75"/>
                    </a:lnTo>
                    <a:lnTo>
                      <a:pt x="87" y="75"/>
                    </a:lnTo>
                    <a:lnTo>
                      <a:pt x="83" y="74"/>
                    </a:lnTo>
                    <a:lnTo>
                      <a:pt x="81" y="74"/>
                    </a:lnTo>
                    <a:lnTo>
                      <a:pt x="78" y="73"/>
                    </a:lnTo>
                    <a:lnTo>
                      <a:pt x="75" y="73"/>
                    </a:lnTo>
                    <a:lnTo>
                      <a:pt x="72" y="72"/>
                    </a:lnTo>
                    <a:lnTo>
                      <a:pt x="68" y="72"/>
                    </a:lnTo>
                    <a:lnTo>
                      <a:pt x="65" y="71"/>
                    </a:lnTo>
                    <a:lnTo>
                      <a:pt x="64" y="71"/>
                    </a:lnTo>
                    <a:lnTo>
                      <a:pt x="61" y="70"/>
                    </a:lnTo>
                    <a:lnTo>
                      <a:pt x="58" y="69"/>
                    </a:lnTo>
                    <a:lnTo>
                      <a:pt x="56" y="69"/>
                    </a:lnTo>
                    <a:lnTo>
                      <a:pt x="53" y="69"/>
                    </a:lnTo>
                    <a:lnTo>
                      <a:pt x="51" y="69"/>
                    </a:lnTo>
                    <a:lnTo>
                      <a:pt x="48" y="69"/>
                    </a:lnTo>
                    <a:lnTo>
                      <a:pt x="46" y="68"/>
                    </a:lnTo>
                    <a:lnTo>
                      <a:pt x="45" y="68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4" y="65"/>
                    </a:lnTo>
                    <a:lnTo>
                      <a:pt x="31" y="64"/>
                    </a:lnTo>
                    <a:lnTo>
                      <a:pt x="28" y="64"/>
                    </a:lnTo>
                    <a:lnTo>
                      <a:pt x="26" y="63"/>
                    </a:lnTo>
                    <a:lnTo>
                      <a:pt x="24" y="62"/>
                    </a:lnTo>
                    <a:lnTo>
                      <a:pt x="22" y="61"/>
                    </a:lnTo>
                    <a:lnTo>
                      <a:pt x="20" y="61"/>
                    </a:lnTo>
                    <a:lnTo>
                      <a:pt x="19" y="60"/>
                    </a:lnTo>
                    <a:lnTo>
                      <a:pt x="15" y="58"/>
                    </a:lnTo>
                    <a:lnTo>
                      <a:pt x="13" y="57"/>
                    </a:lnTo>
                    <a:lnTo>
                      <a:pt x="11" y="55"/>
                    </a:lnTo>
                    <a:lnTo>
                      <a:pt x="10" y="53"/>
                    </a:lnTo>
                    <a:lnTo>
                      <a:pt x="9" y="51"/>
                    </a:lnTo>
                    <a:lnTo>
                      <a:pt x="8" y="49"/>
                    </a:lnTo>
                    <a:lnTo>
                      <a:pt x="7" y="47"/>
                    </a:lnTo>
                    <a:lnTo>
                      <a:pt x="6" y="44"/>
                    </a:lnTo>
                    <a:lnTo>
                      <a:pt x="6" y="41"/>
                    </a:lnTo>
                    <a:lnTo>
                      <a:pt x="5" y="38"/>
                    </a:lnTo>
                    <a:lnTo>
                      <a:pt x="4" y="35"/>
                    </a:lnTo>
                    <a:lnTo>
                      <a:pt x="2" y="32"/>
                    </a:lnTo>
                    <a:lnTo>
                      <a:pt x="1" y="29"/>
                    </a:lnTo>
                    <a:lnTo>
                      <a:pt x="1" y="26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1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2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7" y="1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9" y="3"/>
                    </a:lnTo>
                    <a:lnTo>
                      <a:pt x="61" y="3"/>
                    </a:lnTo>
                    <a:lnTo>
                      <a:pt x="63" y="3"/>
                    </a:lnTo>
                    <a:lnTo>
                      <a:pt x="65" y="4"/>
                    </a:lnTo>
                    <a:lnTo>
                      <a:pt x="67" y="5"/>
                    </a:lnTo>
                    <a:lnTo>
                      <a:pt x="70" y="5"/>
                    </a:lnTo>
                    <a:lnTo>
                      <a:pt x="72" y="6"/>
                    </a:lnTo>
                    <a:lnTo>
                      <a:pt x="75" y="6"/>
                    </a:lnTo>
                    <a:lnTo>
                      <a:pt x="78" y="7"/>
                    </a:lnTo>
                    <a:lnTo>
                      <a:pt x="81" y="8"/>
                    </a:lnTo>
                    <a:lnTo>
                      <a:pt x="83" y="8"/>
                    </a:lnTo>
                    <a:lnTo>
                      <a:pt x="85" y="9"/>
                    </a:lnTo>
                    <a:lnTo>
                      <a:pt x="88" y="9"/>
                    </a:lnTo>
                    <a:lnTo>
                      <a:pt x="91" y="10"/>
                    </a:lnTo>
                    <a:lnTo>
                      <a:pt x="93" y="10"/>
                    </a:lnTo>
                    <a:lnTo>
                      <a:pt x="97" y="10"/>
                    </a:lnTo>
                    <a:lnTo>
                      <a:pt x="99" y="10"/>
                    </a:lnTo>
                    <a:lnTo>
                      <a:pt x="102" y="11"/>
                    </a:lnTo>
                    <a:lnTo>
                      <a:pt x="104" y="11"/>
                    </a:lnTo>
                    <a:lnTo>
                      <a:pt x="107" y="12"/>
                    </a:lnTo>
                    <a:lnTo>
                      <a:pt x="110" y="13"/>
                    </a:lnTo>
                    <a:lnTo>
                      <a:pt x="113" y="14"/>
                    </a:lnTo>
                    <a:lnTo>
                      <a:pt x="116" y="14"/>
                    </a:lnTo>
                    <a:lnTo>
                      <a:pt x="119" y="15"/>
                    </a:lnTo>
                    <a:lnTo>
                      <a:pt x="122" y="16"/>
                    </a:lnTo>
                    <a:lnTo>
                      <a:pt x="125" y="17"/>
                    </a:lnTo>
                    <a:lnTo>
                      <a:pt x="127" y="17"/>
                    </a:lnTo>
                    <a:lnTo>
                      <a:pt x="130" y="18"/>
                    </a:lnTo>
                    <a:lnTo>
                      <a:pt x="133" y="19"/>
                    </a:lnTo>
                    <a:lnTo>
                      <a:pt x="137" y="20"/>
                    </a:lnTo>
                    <a:lnTo>
                      <a:pt x="140" y="20"/>
                    </a:lnTo>
                    <a:lnTo>
                      <a:pt x="142" y="21"/>
                    </a:lnTo>
                    <a:lnTo>
                      <a:pt x="145" y="22"/>
                    </a:lnTo>
                    <a:lnTo>
                      <a:pt x="148" y="23"/>
                    </a:lnTo>
                    <a:lnTo>
                      <a:pt x="151" y="23"/>
                    </a:lnTo>
                    <a:lnTo>
                      <a:pt x="154" y="24"/>
                    </a:lnTo>
                    <a:lnTo>
                      <a:pt x="157" y="24"/>
                    </a:lnTo>
                    <a:lnTo>
                      <a:pt x="160" y="26"/>
                    </a:lnTo>
                    <a:lnTo>
                      <a:pt x="163" y="26"/>
                    </a:lnTo>
                    <a:lnTo>
                      <a:pt x="166" y="27"/>
                    </a:lnTo>
                    <a:lnTo>
                      <a:pt x="169" y="28"/>
                    </a:lnTo>
                    <a:lnTo>
                      <a:pt x="173" y="29"/>
                    </a:lnTo>
                    <a:lnTo>
                      <a:pt x="176" y="30"/>
                    </a:lnTo>
                    <a:lnTo>
                      <a:pt x="179" y="30"/>
                    </a:lnTo>
                    <a:lnTo>
                      <a:pt x="181" y="30"/>
                    </a:lnTo>
                    <a:lnTo>
                      <a:pt x="184" y="31"/>
                    </a:lnTo>
                    <a:lnTo>
                      <a:pt x="187" y="32"/>
                    </a:lnTo>
                    <a:lnTo>
                      <a:pt x="191" y="33"/>
                    </a:lnTo>
                    <a:lnTo>
                      <a:pt x="194" y="34"/>
                    </a:lnTo>
                    <a:lnTo>
                      <a:pt x="197" y="35"/>
                    </a:lnTo>
                    <a:lnTo>
                      <a:pt x="199" y="36"/>
                    </a:lnTo>
                    <a:lnTo>
                      <a:pt x="202" y="37"/>
                    </a:lnTo>
                    <a:lnTo>
                      <a:pt x="205" y="37"/>
                    </a:lnTo>
                    <a:lnTo>
                      <a:pt x="208" y="39"/>
                    </a:lnTo>
                    <a:lnTo>
                      <a:pt x="211" y="39"/>
                    </a:lnTo>
                    <a:lnTo>
                      <a:pt x="214" y="40"/>
                    </a:lnTo>
                    <a:lnTo>
                      <a:pt x="217" y="41"/>
                    </a:lnTo>
                    <a:lnTo>
                      <a:pt x="219" y="43"/>
                    </a:lnTo>
                    <a:lnTo>
                      <a:pt x="222" y="43"/>
                    </a:lnTo>
                    <a:lnTo>
                      <a:pt x="225" y="44"/>
                    </a:lnTo>
                    <a:lnTo>
                      <a:pt x="227" y="45"/>
                    </a:lnTo>
                    <a:lnTo>
                      <a:pt x="230" y="46"/>
                    </a:lnTo>
                    <a:lnTo>
                      <a:pt x="233" y="47"/>
                    </a:lnTo>
                    <a:lnTo>
                      <a:pt x="236" y="48"/>
                    </a:lnTo>
                    <a:lnTo>
                      <a:pt x="237" y="49"/>
                    </a:lnTo>
                    <a:lnTo>
                      <a:pt x="240" y="49"/>
                    </a:lnTo>
                    <a:lnTo>
                      <a:pt x="242" y="50"/>
                    </a:lnTo>
                    <a:lnTo>
                      <a:pt x="245" y="51"/>
                    </a:lnTo>
                    <a:lnTo>
                      <a:pt x="248" y="52"/>
                    </a:lnTo>
                    <a:lnTo>
                      <a:pt x="250" y="53"/>
                    </a:lnTo>
                    <a:lnTo>
                      <a:pt x="253" y="54"/>
                    </a:lnTo>
                    <a:lnTo>
                      <a:pt x="255" y="55"/>
                    </a:lnTo>
                    <a:lnTo>
                      <a:pt x="257" y="56"/>
                    </a:lnTo>
                    <a:lnTo>
                      <a:pt x="259" y="57"/>
                    </a:lnTo>
                    <a:lnTo>
                      <a:pt x="261" y="57"/>
                    </a:lnTo>
                    <a:lnTo>
                      <a:pt x="264" y="58"/>
                    </a:lnTo>
                    <a:lnTo>
                      <a:pt x="265" y="59"/>
                    </a:lnTo>
                    <a:lnTo>
                      <a:pt x="268" y="60"/>
                    </a:lnTo>
                    <a:lnTo>
                      <a:pt x="271" y="61"/>
                    </a:lnTo>
                    <a:lnTo>
                      <a:pt x="275" y="63"/>
                    </a:lnTo>
                    <a:lnTo>
                      <a:pt x="278" y="64"/>
                    </a:lnTo>
                    <a:lnTo>
                      <a:pt x="282" y="66"/>
                    </a:lnTo>
                    <a:lnTo>
                      <a:pt x="285" y="67"/>
                    </a:lnTo>
                    <a:lnTo>
                      <a:pt x="288" y="69"/>
                    </a:lnTo>
                    <a:lnTo>
                      <a:pt x="290" y="69"/>
                    </a:lnTo>
                    <a:lnTo>
                      <a:pt x="292" y="69"/>
                    </a:lnTo>
                    <a:lnTo>
                      <a:pt x="294" y="70"/>
                    </a:lnTo>
                    <a:lnTo>
                      <a:pt x="295" y="71"/>
                    </a:lnTo>
                    <a:lnTo>
                      <a:pt x="297" y="72"/>
                    </a:lnTo>
                    <a:lnTo>
                      <a:pt x="298" y="73"/>
                    </a:lnTo>
                    <a:lnTo>
                      <a:pt x="296" y="98"/>
                    </a:lnTo>
                    <a:lnTo>
                      <a:pt x="268" y="91"/>
                    </a:lnTo>
                    <a:lnTo>
                      <a:pt x="268" y="91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1" name="Freeform 46"/>
              <p:cNvSpPr>
                <a:spLocks/>
              </p:cNvSpPr>
              <p:nvPr/>
            </p:nvSpPr>
            <p:spPr bwMode="auto">
              <a:xfrm>
                <a:off x="885" y="1081"/>
                <a:ext cx="336" cy="47"/>
              </a:xfrm>
              <a:custGeom>
                <a:avLst/>
                <a:gdLst/>
                <a:ahLst/>
                <a:cxnLst>
                  <a:cxn ang="0">
                    <a:pos x="334" y="28"/>
                  </a:cxn>
                  <a:cxn ang="0">
                    <a:pos x="326" y="29"/>
                  </a:cxn>
                  <a:cxn ang="0">
                    <a:pos x="319" y="30"/>
                  </a:cxn>
                  <a:cxn ang="0">
                    <a:pos x="309" y="31"/>
                  </a:cxn>
                  <a:cxn ang="0">
                    <a:pos x="299" y="33"/>
                  </a:cxn>
                  <a:cxn ang="0">
                    <a:pos x="287" y="34"/>
                  </a:cxn>
                  <a:cxn ang="0">
                    <a:pos x="274" y="36"/>
                  </a:cxn>
                  <a:cxn ang="0">
                    <a:pos x="260" y="37"/>
                  </a:cxn>
                  <a:cxn ang="0">
                    <a:pos x="245" y="39"/>
                  </a:cxn>
                  <a:cxn ang="0">
                    <a:pos x="229" y="39"/>
                  </a:cxn>
                  <a:cxn ang="0">
                    <a:pos x="213" y="41"/>
                  </a:cxn>
                  <a:cxn ang="0">
                    <a:pos x="196" y="42"/>
                  </a:cxn>
                  <a:cxn ang="0">
                    <a:pos x="180" y="43"/>
                  </a:cxn>
                  <a:cxn ang="0">
                    <a:pos x="163" y="44"/>
                  </a:cxn>
                  <a:cxn ang="0">
                    <a:pos x="147" y="45"/>
                  </a:cxn>
                  <a:cxn ang="0">
                    <a:pos x="130" y="46"/>
                  </a:cxn>
                  <a:cxn ang="0">
                    <a:pos x="114" y="47"/>
                  </a:cxn>
                  <a:cxn ang="0">
                    <a:pos x="98" y="47"/>
                  </a:cxn>
                  <a:cxn ang="0">
                    <a:pos x="84" y="47"/>
                  </a:cxn>
                  <a:cxn ang="0">
                    <a:pos x="71" y="47"/>
                  </a:cxn>
                  <a:cxn ang="0">
                    <a:pos x="58" y="45"/>
                  </a:cxn>
                  <a:cxn ang="0">
                    <a:pos x="47" y="44"/>
                  </a:cxn>
                  <a:cxn ang="0">
                    <a:pos x="37" y="42"/>
                  </a:cxn>
                  <a:cxn ang="0">
                    <a:pos x="28" y="40"/>
                  </a:cxn>
                  <a:cxn ang="0">
                    <a:pos x="20" y="39"/>
                  </a:cxn>
                  <a:cxn ang="0">
                    <a:pos x="15" y="36"/>
                  </a:cxn>
                  <a:cxn ang="0">
                    <a:pos x="9" y="34"/>
                  </a:cxn>
                  <a:cxn ang="0">
                    <a:pos x="2" y="28"/>
                  </a:cxn>
                  <a:cxn ang="0">
                    <a:pos x="0" y="22"/>
                  </a:cxn>
                  <a:cxn ang="0">
                    <a:pos x="2" y="17"/>
                  </a:cxn>
                  <a:cxn ang="0">
                    <a:pos x="10" y="12"/>
                  </a:cxn>
                  <a:cxn ang="0">
                    <a:pos x="15" y="9"/>
                  </a:cxn>
                  <a:cxn ang="0">
                    <a:pos x="21" y="6"/>
                  </a:cxn>
                  <a:cxn ang="0">
                    <a:pos x="29" y="4"/>
                  </a:cxn>
                  <a:cxn ang="0">
                    <a:pos x="38" y="3"/>
                  </a:cxn>
                  <a:cxn ang="0">
                    <a:pos x="48" y="1"/>
                  </a:cxn>
                  <a:cxn ang="0">
                    <a:pos x="59" y="0"/>
                  </a:cxn>
                  <a:cxn ang="0">
                    <a:pos x="72" y="0"/>
                  </a:cxn>
                  <a:cxn ang="0">
                    <a:pos x="85" y="0"/>
                  </a:cxn>
                  <a:cxn ang="0">
                    <a:pos x="99" y="0"/>
                  </a:cxn>
                  <a:cxn ang="0">
                    <a:pos x="114" y="1"/>
                  </a:cxn>
                  <a:cxn ang="0">
                    <a:pos x="131" y="2"/>
                  </a:cxn>
                  <a:cxn ang="0">
                    <a:pos x="147" y="4"/>
                  </a:cxn>
                  <a:cxn ang="0">
                    <a:pos x="164" y="5"/>
                  </a:cxn>
                  <a:cxn ang="0">
                    <a:pos x="180" y="7"/>
                  </a:cxn>
                  <a:cxn ang="0">
                    <a:pos x="196" y="9"/>
                  </a:cxn>
                  <a:cxn ang="0">
                    <a:pos x="213" y="11"/>
                  </a:cxn>
                  <a:cxn ang="0">
                    <a:pos x="229" y="13"/>
                  </a:cxn>
                  <a:cxn ang="0">
                    <a:pos x="245" y="15"/>
                  </a:cxn>
                  <a:cxn ang="0">
                    <a:pos x="260" y="17"/>
                  </a:cxn>
                  <a:cxn ang="0">
                    <a:pos x="274" y="19"/>
                  </a:cxn>
                  <a:cxn ang="0">
                    <a:pos x="287" y="20"/>
                  </a:cxn>
                  <a:cxn ang="0">
                    <a:pos x="299" y="22"/>
                  </a:cxn>
                  <a:cxn ang="0">
                    <a:pos x="309" y="24"/>
                  </a:cxn>
                  <a:cxn ang="0">
                    <a:pos x="319" y="25"/>
                  </a:cxn>
                  <a:cxn ang="0">
                    <a:pos x="326" y="26"/>
                  </a:cxn>
                  <a:cxn ang="0">
                    <a:pos x="334" y="28"/>
                  </a:cxn>
                  <a:cxn ang="0">
                    <a:pos x="336" y="28"/>
                  </a:cxn>
                </a:cxnLst>
                <a:rect l="0" t="0" r="r" b="b"/>
                <a:pathLst>
                  <a:path w="336" h="47">
                    <a:moveTo>
                      <a:pt x="336" y="28"/>
                    </a:moveTo>
                    <a:lnTo>
                      <a:pt x="335" y="28"/>
                    </a:lnTo>
                    <a:lnTo>
                      <a:pt x="334" y="28"/>
                    </a:lnTo>
                    <a:lnTo>
                      <a:pt x="331" y="29"/>
                    </a:lnTo>
                    <a:lnTo>
                      <a:pt x="327" y="29"/>
                    </a:lnTo>
                    <a:lnTo>
                      <a:pt x="326" y="29"/>
                    </a:lnTo>
                    <a:lnTo>
                      <a:pt x="324" y="30"/>
                    </a:lnTo>
                    <a:lnTo>
                      <a:pt x="321" y="30"/>
                    </a:lnTo>
                    <a:lnTo>
                      <a:pt x="319" y="30"/>
                    </a:lnTo>
                    <a:lnTo>
                      <a:pt x="315" y="30"/>
                    </a:lnTo>
                    <a:lnTo>
                      <a:pt x="312" y="31"/>
                    </a:lnTo>
                    <a:lnTo>
                      <a:pt x="309" y="31"/>
                    </a:lnTo>
                    <a:lnTo>
                      <a:pt x="306" y="32"/>
                    </a:lnTo>
                    <a:lnTo>
                      <a:pt x="303" y="32"/>
                    </a:lnTo>
                    <a:lnTo>
                      <a:pt x="299" y="33"/>
                    </a:lnTo>
                    <a:lnTo>
                      <a:pt x="295" y="33"/>
                    </a:lnTo>
                    <a:lnTo>
                      <a:pt x="291" y="33"/>
                    </a:lnTo>
                    <a:lnTo>
                      <a:pt x="287" y="34"/>
                    </a:lnTo>
                    <a:lnTo>
                      <a:pt x="283" y="34"/>
                    </a:lnTo>
                    <a:lnTo>
                      <a:pt x="279" y="35"/>
                    </a:lnTo>
                    <a:lnTo>
                      <a:pt x="274" y="36"/>
                    </a:lnTo>
                    <a:lnTo>
                      <a:pt x="269" y="36"/>
                    </a:lnTo>
                    <a:lnTo>
                      <a:pt x="265" y="37"/>
                    </a:lnTo>
                    <a:lnTo>
                      <a:pt x="260" y="37"/>
                    </a:lnTo>
                    <a:lnTo>
                      <a:pt x="255" y="38"/>
                    </a:lnTo>
                    <a:lnTo>
                      <a:pt x="249" y="38"/>
                    </a:lnTo>
                    <a:lnTo>
                      <a:pt x="245" y="39"/>
                    </a:lnTo>
                    <a:lnTo>
                      <a:pt x="240" y="39"/>
                    </a:lnTo>
                    <a:lnTo>
                      <a:pt x="235" y="39"/>
                    </a:lnTo>
                    <a:lnTo>
                      <a:pt x="229" y="39"/>
                    </a:lnTo>
                    <a:lnTo>
                      <a:pt x="224" y="40"/>
                    </a:lnTo>
                    <a:lnTo>
                      <a:pt x="219" y="40"/>
                    </a:lnTo>
                    <a:lnTo>
                      <a:pt x="213" y="41"/>
                    </a:lnTo>
                    <a:lnTo>
                      <a:pt x="208" y="41"/>
                    </a:lnTo>
                    <a:lnTo>
                      <a:pt x="202" y="41"/>
                    </a:lnTo>
                    <a:lnTo>
                      <a:pt x="196" y="42"/>
                    </a:lnTo>
                    <a:lnTo>
                      <a:pt x="191" y="42"/>
                    </a:lnTo>
                    <a:lnTo>
                      <a:pt x="185" y="42"/>
                    </a:lnTo>
                    <a:lnTo>
                      <a:pt x="180" y="43"/>
                    </a:lnTo>
                    <a:lnTo>
                      <a:pt x="174" y="43"/>
                    </a:lnTo>
                    <a:lnTo>
                      <a:pt x="169" y="44"/>
                    </a:lnTo>
                    <a:lnTo>
                      <a:pt x="163" y="44"/>
                    </a:lnTo>
                    <a:lnTo>
                      <a:pt x="157" y="45"/>
                    </a:lnTo>
                    <a:lnTo>
                      <a:pt x="152" y="45"/>
                    </a:lnTo>
                    <a:lnTo>
                      <a:pt x="147" y="45"/>
                    </a:lnTo>
                    <a:lnTo>
                      <a:pt x="141" y="45"/>
                    </a:lnTo>
                    <a:lnTo>
                      <a:pt x="135" y="46"/>
                    </a:lnTo>
                    <a:lnTo>
                      <a:pt x="130" y="46"/>
                    </a:lnTo>
                    <a:lnTo>
                      <a:pt x="125" y="46"/>
                    </a:lnTo>
                    <a:lnTo>
                      <a:pt x="119" y="46"/>
                    </a:lnTo>
                    <a:lnTo>
                      <a:pt x="114" y="47"/>
                    </a:lnTo>
                    <a:lnTo>
                      <a:pt x="109" y="47"/>
                    </a:lnTo>
                    <a:lnTo>
                      <a:pt x="104" y="47"/>
                    </a:lnTo>
                    <a:lnTo>
                      <a:pt x="98" y="47"/>
                    </a:lnTo>
                    <a:lnTo>
                      <a:pt x="94" y="47"/>
                    </a:lnTo>
                    <a:lnTo>
                      <a:pt x="89" y="47"/>
                    </a:lnTo>
                    <a:lnTo>
                      <a:pt x="84" y="47"/>
                    </a:lnTo>
                    <a:lnTo>
                      <a:pt x="79" y="47"/>
                    </a:lnTo>
                    <a:lnTo>
                      <a:pt x="75" y="47"/>
                    </a:lnTo>
                    <a:lnTo>
                      <a:pt x="71" y="47"/>
                    </a:lnTo>
                    <a:lnTo>
                      <a:pt x="67" y="47"/>
                    </a:lnTo>
                    <a:lnTo>
                      <a:pt x="63" y="46"/>
                    </a:lnTo>
                    <a:lnTo>
                      <a:pt x="58" y="45"/>
                    </a:lnTo>
                    <a:lnTo>
                      <a:pt x="55" y="45"/>
                    </a:lnTo>
                    <a:lnTo>
                      <a:pt x="51" y="44"/>
                    </a:lnTo>
                    <a:lnTo>
                      <a:pt x="47" y="44"/>
                    </a:lnTo>
                    <a:lnTo>
                      <a:pt x="44" y="43"/>
                    </a:lnTo>
                    <a:lnTo>
                      <a:pt x="40" y="43"/>
                    </a:lnTo>
                    <a:lnTo>
                      <a:pt x="37" y="42"/>
                    </a:lnTo>
                    <a:lnTo>
                      <a:pt x="35" y="41"/>
                    </a:lnTo>
                    <a:lnTo>
                      <a:pt x="31" y="41"/>
                    </a:lnTo>
                    <a:lnTo>
                      <a:pt x="28" y="40"/>
                    </a:lnTo>
                    <a:lnTo>
                      <a:pt x="26" y="39"/>
                    </a:lnTo>
                    <a:lnTo>
                      <a:pt x="23" y="39"/>
                    </a:lnTo>
                    <a:lnTo>
                      <a:pt x="20" y="39"/>
                    </a:lnTo>
                    <a:lnTo>
                      <a:pt x="18" y="38"/>
                    </a:lnTo>
                    <a:lnTo>
                      <a:pt x="17" y="37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6" y="32"/>
                    </a:lnTo>
                    <a:lnTo>
                      <a:pt x="4" y="30"/>
                    </a:lnTo>
                    <a:lnTo>
                      <a:pt x="2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" y="19"/>
                    </a:lnTo>
                    <a:lnTo>
                      <a:pt x="2" y="17"/>
                    </a:lnTo>
                    <a:lnTo>
                      <a:pt x="4" y="15"/>
                    </a:lnTo>
                    <a:lnTo>
                      <a:pt x="6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9"/>
                    </a:lnTo>
                    <a:lnTo>
                      <a:pt x="18" y="8"/>
                    </a:lnTo>
                    <a:lnTo>
                      <a:pt x="19" y="7"/>
                    </a:lnTo>
                    <a:lnTo>
                      <a:pt x="21" y="6"/>
                    </a:lnTo>
                    <a:lnTo>
                      <a:pt x="23" y="5"/>
                    </a:lnTo>
                    <a:lnTo>
                      <a:pt x="26" y="5"/>
                    </a:lnTo>
                    <a:lnTo>
                      <a:pt x="29" y="4"/>
                    </a:lnTo>
                    <a:lnTo>
                      <a:pt x="32" y="4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1" y="2"/>
                    </a:lnTo>
                    <a:lnTo>
                      <a:pt x="44" y="2"/>
                    </a:lnTo>
                    <a:lnTo>
                      <a:pt x="48" y="1"/>
                    </a:lnTo>
                    <a:lnTo>
                      <a:pt x="52" y="1"/>
                    </a:lnTo>
                    <a:lnTo>
                      <a:pt x="56" y="1"/>
                    </a:lnTo>
                    <a:lnTo>
                      <a:pt x="59" y="0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5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20" y="1"/>
                    </a:lnTo>
                    <a:lnTo>
                      <a:pt x="125" y="1"/>
                    </a:lnTo>
                    <a:lnTo>
                      <a:pt x="131" y="2"/>
                    </a:lnTo>
                    <a:lnTo>
                      <a:pt x="135" y="3"/>
                    </a:lnTo>
                    <a:lnTo>
                      <a:pt x="141" y="3"/>
                    </a:lnTo>
                    <a:lnTo>
                      <a:pt x="147" y="4"/>
                    </a:lnTo>
                    <a:lnTo>
                      <a:pt x="152" y="4"/>
                    </a:lnTo>
                    <a:lnTo>
                      <a:pt x="158" y="4"/>
                    </a:lnTo>
                    <a:lnTo>
                      <a:pt x="164" y="5"/>
                    </a:lnTo>
                    <a:lnTo>
                      <a:pt x="170" y="5"/>
                    </a:lnTo>
                    <a:lnTo>
                      <a:pt x="174" y="6"/>
                    </a:lnTo>
                    <a:lnTo>
                      <a:pt x="180" y="7"/>
                    </a:lnTo>
                    <a:lnTo>
                      <a:pt x="186" y="7"/>
                    </a:lnTo>
                    <a:lnTo>
                      <a:pt x="191" y="8"/>
                    </a:lnTo>
                    <a:lnTo>
                      <a:pt x="196" y="9"/>
                    </a:lnTo>
                    <a:lnTo>
                      <a:pt x="202" y="9"/>
                    </a:lnTo>
                    <a:lnTo>
                      <a:pt x="208" y="10"/>
                    </a:lnTo>
                    <a:lnTo>
                      <a:pt x="213" y="11"/>
                    </a:lnTo>
                    <a:lnTo>
                      <a:pt x="219" y="11"/>
                    </a:lnTo>
                    <a:lnTo>
                      <a:pt x="224" y="12"/>
                    </a:lnTo>
                    <a:lnTo>
                      <a:pt x="229" y="13"/>
                    </a:lnTo>
                    <a:lnTo>
                      <a:pt x="235" y="14"/>
                    </a:lnTo>
                    <a:lnTo>
                      <a:pt x="240" y="14"/>
                    </a:lnTo>
                    <a:lnTo>
                      <a:pt x="245" y="15"/>
                    </a:lnTo>
                    <a:lnTo>
                      <a:pt x="249" y="16"/>
                    </a:lnTo>
                    <a:lnTo>
                      <a:pt x="255" y="16"/>
                    </a:lnTo>
                    <a:lnTo>
                      <a:pt x="260" y="17"/>
                    </a:lnTo>
                    <a:lnTo>
                      <a:pt x="265" y="17"/>
                    </a:lnTo>
                    <a:lnTo>
                      <a:pt x="269" y="18"/>
                    </a:lnTo>
                    <a:lnTo>
                      <a:pt x="274" y="19"/>
                    </a:lnTo>
                    <a:lnTo>
                      <a:pt x="279" y="19"/>
                    </a:lnTo>
                    <a:lnTo>
                      <a:pt x="283" y="20"/>
                    </a:lnTo>
                    <a:lnTo>
                      <a:pt x="287" y="20"/>
                    </a:lnTo>
                    <a:lnTo>
                      <a:pt x="291" y="21"/>
                    </a:lnTo>
                    <a:lnTo>
                      <a:pt x="295" y="21"/>
                    </a:lnTo>
                    <a:lnTo>
                      <a:pt x="299" y="22"/>
                    </a:lnTo>
                    <a:lnTo>
                      <a:pt x="303" y="22"/>
                    </a:lnTo>
                    <a:lnTo>
                      <a:pt x="306" y="23"/>
                    </a:lnTo>
                    <a:lnTo>
                      <a:pt x="309" y="24"/>
                    </a:lnTo>
                    <a:lnTo>
                      <a:pt x="312" y="24"/>
                    </a:lnTo>
                    <a:lnTo>
                      <a:pt x="315" y="24"/>
                    </a:lnTo>
                    <a:lnTo>
                      <a:pt x="319" y="25"/>
                    </a:lnTo>
                    <a:lnTo>
                      <a:pt x="321" y="25"/>
                    </a:lnTo>
                    <a:lnTo>
                      <a:pt x="324" y="26"/>
                    </a:lnTo>
                    <a:lnTo>
                      <a:pt x="326" y="26"/>
                    </a:lnTo>
                    <a:lnTo>
                      <a:pt x="327" y="27"/>
                    </a:lnTo>
                    <a:lnTo>
                      <a:pt x="331" y="27"/>
                    </a:lnTo>
                    <a:lnTo>
                      <a:pt x="334" y="28"/>
                    </a:lnTo>
                    <a:lnTo>
                      <a:pt x="335" y="28"/>
                    </a:lnTo>
                    <a:lnTo>
                      <a:pt x="336" y="28"/>
                    </a:lnTo>
                    <a:lnTo>
                      <a:pt x="336" y="28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2" name="Freeform 47"/>
              <p:cNvSpPr>
                <a:spLocks/>
              </p:cNvSpPr>
              <p:nvPr/>
            </p:nvSpPr>
            <p:spPr bwMode="auto">
              <a:xfrm>
                <a:off x="1049" y="772"/>
                <a:ext cx="224" cy="274"/>
              </a:xfrm>
              <a:custGeom>
                <a:avLst/>
                <a:gdLst/>
                <a:ahLst/>
                <a:cxnLst>
                  <a:cxn ang="0">
                    <a:pos x="222" y="257"/>
                  </a:cxn>
                  <a:cxn ang="0">
                    <a:pos x="218" y="250"/>
                  </a:cxn>
                  <a:cxn ang="0">
                    <a:pos x="214" y="244"/>
                  </a:cxn>
                  <a:cxn ang="0">
                    <a:pos x="209" y="236"/>
                  </a:cxn>
                  <a:cxn ang="0">
                    <a:pos x="202" y="227"/>
                  </a:cxn>
                  <a:cxn ang="0">
                    <a:pos x="196" y="217"/>
                  </a:cxn>
                  <a:cxn ang="0">
                    <a:pos x="188" y="207"/>
                  </a:cxn>
                  <a:cxn ang="0">
                    <a:pos x="180" y="194"/>
                  </a:cxn>
                  <a:cxn ang="0">
                    <a:pos x="172" y="182"/>
                  </a:cxn>
                  <a:cxn ang="0">
                    <a:pos x="162" y="170"/>
                  </a:cxn>
                  <a:cxn ang="0">
                    <a:pos x="153" y="156"/>
                  </a:cxn>
                  <a:cxn ang="0">
                    <a:pos x="143" y="142"/>
                  </a:cxn>
                  <a:cxn ang="0">
                    <a:pos x="133" y="129"/>
                  </a:cxn>
                  <a:cxn ang="0">
                    <a:pos x="123" y="115"/>
                  </a:cxn>
                  <a:cxn ang="0">
                    <a:pos x="113" y="102"/>
                  </a:cxn>
                  <a:cxn ang="0">
                    <a:pos x="103" y="89"/>
                  </a:cxn>
                  <a:cxn ang="0">
                    <a:pos x="93" y="76"/>
                  </a:cxn>
                  <a:cxn ang="0">
                    <a:pos x="83" y="64"/>
                  </a:cxn>
                  <a:cxn ang="0">
                    <a:pos x="73" y="54"/>
                  </a:cxn>
                  <a:cxn ang="0">
                    <a:pos x="65" y="43"/>
                  </a:cxn>
                  <a:cxn ang="0">
                    <a:pos x="56" y="34"/>
                  </a:cxn>
                  <a:cxn ang="0">
                    <a:pos x="47" y="26"/>
                  </a:cxn>
                  <a:cxn ang="0">
                    <a:pos x="41" y="19"/>
                  </a:cxn>
                  <a:cxn ang="0">
                    <a:pos x="34" y="14"/>
                  </a:cxn>
                  <a:cxn ang="0">
                    <a:pos x="27" y="9"/>
                  </a:cxn>
                  <a:cxn ang="0">
                    <a:pos x="20" y="4"/>
                  </a:cxn>
                  <a:cxn ang="0">
                    <a:pos x="11" y="1"/>
                  </a:cxn>
                  <a:cxn ang="0">
                    <a:pos x="5" y="1"/>
                  </a:cxn>
                  <a:cxn ang="0">
                    <a:pos x="1" y="5"/>
                  </a:cxn>
                  <a:cxn ang="0">
                    <a:pos x="0" y="13"/>
                  </a:cxn>
                  <a:cxn ang="0">
                    <a:pos x="1" y="19"/>
                  </a:cxn>
                  <a:cxn ang="0">
                    <a:pos x="2" y="25"/>
                  </a:cxn>
                  <a:cxn ang="0">
                    <a:pos x="4" y="32"/>
                  </a:cxn>
                  <a:cxn ang="0">
                    <a:pos x="7" y="38"/>
                  </a:cxn>
                  <a:cxn ang="0">
                    <a:pos x="11" y="46"/>
                  </a:cxn>
                  <a:cxn ang="0">
                    <a:pos x="15" y="55"/>
                  </a:cxn>
                  <a:cxn ang="0">
                    <a:pos x="22" y="64"/>
                  </a:cxn>
                  <a:cxn ang="0">
                    <a:pos x="27" y="73"/>
                  </a:cxn>
                  <a:cxn ang="0">
                    <a:pos x="34" y="82"/>
                  </a:cxn>
                  <a:cxn ang="0">
                    <a:pos x="43" y="93"/>
                  </a:cxn>
                  <a:cxn ang="0">
                    <a:pos x="50" y="104"/>
                  </a:cxn>
                  <a:cxn ang="0">
                    <a:pos x="59" y="115"/>
                  </a:cxn>
                  <a:cxn ang="0">
                    <a:pos x="68" y="127"/>
                  </a:cxn>
                  <a:cxn ang="0">
                    <a:pos x="78" y="137"/>
                  </a:cxn>
                  <a:cxn ang="0">
                    <a:pos x="88" y="150"/>
                  </a:cxn>
                  <a:cxn ang="0">
                    <a:pos x="98" y="160"/>
                  </a:cxn>
                  <a:cxn ang="0">
                    <a:pos x="107" y="172"/>
                  </a:cxn>
                  <a:cxn ang="0">
                    <a:pos x="118" y="183"/>
                  </a:cxn>
                  <a:cxn ang="0">
                    <a:pos x="128" y="194"/>
                  </a:cxn>
                  <a:cxn ang="0">
                    <a:pos x="138" y="205"/>
                  </a:cxn>
                  <a:cxn ang="0">
                    <a:pos x="147" y="215"/>
                  </a:cxn>
                  <a:cxn ang="0">
                    <a:pos x="156" y="226"/>
                  </a:cxn>
                  <a:cxn ang="0">
                    <a:pos x="165" y="235"/>
                  </a:cxn>
                  <a:cxn ang="0">
                    <a:pos x="174" y="244"/>
                  </a:cxn>
                  <a:cxn ang="0">
                    <a:pos x="181" y="252"/>
                  </a:cxn>
                  <a:cxn ang="0">
                    <a:pos x="189" y="260"/>
                  </a:cxn>
                  <a:cxn ang="0">
                    <a:pos x="196" y="267"/>
                  </a:cxn>
                  <a:cxn ang="0">
                    <a:pos x="201" y="272"/>
                  </a:cxn>
                  <a:cxn ang="0">
                    <a:pos x="224" y="259"/>
                  </a:cxn>
                </a:cxnLst>
                <a:rect l="0" t="0" r="r" b="b"/>
                <a:pathLst>
                  <a:path w="224" h="274">
                    <a:moveTo>
                      <a:pt x="224" y="259"/>
                    </a:moveTo>
                    <a:lnTo>
                      <a:pt x="223" y="258"/>
                    </a:lnTo>
                    <a:lnTo>
                      <a:pt x="222" y="257"/>
                    </a:lnTo>
                    <a:lnTo>
                      <a:pt x="221" y="254"/>
                    </a:lnTo>
                    <a:lnTo>
                      <a:pt x="219" y="252"/>
                    </a:lnTo>
                    <a:lnTo>
                      <a:pt x="218" y="250"/>
                    </a:lnTo>
                    <a:lnTo>
                      <a:pt x="217" y="249"/>
                    </a:lnTo>
                    <a:lnTo>
                      <a:pt x="216" y="246"/>
                    </a:lnTo>
                    <a:lnTo>
                      <a:pt x="214" y="244"/>
                    </a:lnTo>
                    <a:lnTo>
                      <a:pt x="213" y="241"/>
                    </a:lnTo>
                    <a:lnTo>
                      <a:pt x="211" y="239"/>
                    </a:lnTo>
                    <a:lnTo>
                      <a:pt x="209" y="236"/>
                    </a:lnTo>
                    <a:lnTo>
                      <a:pt x="207" y="233"/>
                    </a:lnTo>
                    <a:lnTo>
                      <a:pt x="204" y="231"/>
                    </a:lnTo>
                    <a:lnTo>
                      <a:pt x="202" y="227"/>
                    </a:lnTo>
                    <a:lnTo>
                      <a:pt x="200" y="224"/>
                    </a:lnTo>
                    <a:lnTo>
                      <a:pt x="199" y="221"/>
                    </a:lnTo>
                    <a:lnTo>
                      <a:pt x="196" y="217"/>
                    </a:lnTo>
                    <a:lnTo>
                      <a:pt x="194" y="213"/>
                    </a:lnTo>
                    <a:lnTo>
                      <a:pt x="191" y="210"/>
                    </a:lnTo>
                    <a:lnTo>
                      <a:pt x="188" y="207"/>
                    </a:lnTo>
                    <a:lnTo>
                      <a:pt x="185" y="203"/>
                    </a:lnTo>
                    <a:lnTo>
                      <a:pt x="183" y="199"/>
                    </a:lnTo>
                    <a:lnTo>
                      <a:pt x="180" y="194"/>
                    </a:lnTo>
                    <a:lnTo>
                      <a:pt x="178" y="191"/>
                    </a:lnTo>
                    <a:lnTo>
                      <a:pt x="175" y="187"/>
                    </a:lnTo>
                    <a:lnTo>
                      <a:pt x="172" y="182"/>
                    </a:lnTo>
                    <a:lnTo>
                      <a:pt x="169" y="178"/>
                    </a:lnTo>
                    <a:lnTo>
                      <a:pt x="166" y="174"/>
                    </a:lnTo>
                    <a:lnTo>
                      <a:pt x="162" y="170"/>
                    </a:lnTo>
                    <a:lnTo>
                      <a:pt x="160" y="165"/>
                    </a:lnTo>
                    <a:lnTo>
                      <a:pt x="156" y="160"/>
                    </a:lnTo>
                    <a:lnTo>
                      <a:pt x="153" y="156"/>
                    </a:lnTo>
                    <a:lnTo>
                      <a:pt x="149" y="152"/>
                    </a:lnTo>
                    <a:lnTo>
                      <a:pt x="146" y="147"/>
                    </a:lnTo>
                    <a:lnTo>
                      <a:pt x="143" y="142"/>
                    </a:lnTo>
                    <a:lnTo>
                      <a:pt x="140" y="138"/>
                    </a:lnTo>
                    <a:lnTo>
                      <a:pt x="137" y="134"/>
                    </a:lnTo>
                    <a:lnTo>
                      <a:pt x="133" y="129"/>
                    </a:lnTo>
                    <a:lnTo>
                      <a:pt x="129" y="124"/>
                    </a:lnTo>
                    <a:lnTo>
                      <a:pt x="126" y="119"/>
                    </a:lnTo>
                    <a:lnTo>
                      <a:pt x="123" y="115"/>
                    </a:lnTo>
                    <a:lnTo>
                      <a:pt x="120" y="111"/>
                    </a:lnTo>
                    <a:lnTo>
                      <a:pt x="116" y="106"/>
                    </a:lnTo>
                    <a:lnTo>
                      <a:pt x="113" y="102"/>
                    </a:lnTo>
                    <a:lnTo>
                      <a:pt x="109" y="97"/>
                    </a:lnTo>
                    <a:lnTo>
                      <a:pt x="106" y="93"/>
                    </a:lnTo>
                    <a:lnTo>
                      <a:pt x="103" y="89"/>
                    </a:lnTo>
                    <a:lnTo>
                      <a:pt x="100" y="84"/>
                    </a:lnTo>
                    <a:lnTo>
                      <a:pt x="96" y="80"/>
                    </a:lnTo>
                    <a:lnTo>
                      <a:pt x="93" y="76"/>
                    </a:lnTo>
                    <a:lnTo>
                      <a:pt x="89" y="72"/>
                    </a:lnTo>
                    <a:lnTo>
                      <a:pt x="86" y="69"/>
                    </a:lnTo>
                    <a:lnTo>
                      <a:pt x="83" y="64"/>
                    </a:lnTo>
                    <a:lnTo>
                      <a:pt x="80" y="60"/>
                    </a:lnTo>
                    <a:lnTo>
                      <a:pt x="77" y="56"/>
                    </a:lnTo>
                    <a:lnTo>
                      <a:pt x="73" y="54"/>
                    </a:lnTo>
                    <a:lnTo>
                      <a:pt x="70" y="50"/>
                    </a:lnTo>
                    <a:lnTo>
                      <a:pt x="67" y="46"/>
                    </a:lnTo>
                    <a:lnTo>
                      <a:pt x="65" y="43"/>
                    </a:lnTo>
                    <a:lnTo>
                      <a:pt x="62" y="40"/>
                    </a:lnTo>
                    <a:lnTo>
                      <a:pt x="59" y="37"/>
                    </a:lnTo>
                    <a:lnTo>
                      <a:pt x="56" y="34"/>
                    </a:lnTo>
                    <a:lnTo>
                      <a:pt x="53" y="31"/>
                    </a:lnTo>
                    <a:lnTo>
                      <a:pt x="50" y="29"/>
                    </a:lnTo>
                    <a:lnTo>
                      <a:pt x="47" y="26"/>
                    </a:lnTo>
                    <a:lnTo>
                      <a:pt x="46" y="23"/>
                    </a:lnTo>
                    <a:lnTo>
                      <a:pt x="43" y="21"/>
                    </a:lnTo>
                    <a:lnTo>
                      <a:pt x="41" y="19"/>
                    </a:lnTo>
                    <a:lnTo>
                      <a:pt x="38" y="18"/>
                    </a:lnTo>
                    <a:lnTo>
                      <a:pt x="36" y="16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6" y="8"/>
                    </a:lnTo>
                    <a:lnTo>
                      <a:pt x="24" y="7"/>
                    </a:lnTo>
                    <a:lnTo>
                      <a:pt x="20" y="4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4" y="32"/>
                    </a:lnTo>
                    <a:lnTo>
                      <a:pt x="5" y="34"/>
                    </a:lnTo>
                    <a:lnTo>
                      <a:pt x="6" y="36"/>
                    </a:lnTo>
                    <a:lnTo>
                      <a:pt x="7" y="38"/>
                    </a:lnTo>
                    <a:lnTo>
                      <a:pt x="8" y="41"/>
                    </a:lnTo>
                    <a:lnTo>
                      <a:pt x="9" y="43"/>
                    </a:lnTo>
                    <a:lnTo>
                      <a:pt x="11" y="46"/>
                    </a:lnTo>
                    <a:lnTo>
                      <a:pt x="12" y="49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7" y="57"/>
                    </a:lnTo>
                    <a:lnTo>
                      <a:pt x="20" y="60"/>
                    </a:lnTo>
                    <a:lnTo>
                      <a:pt x="22" y="64"/>
                    </a:lnTo>
                    <a:lnTo>
                      <a:pt x="24" y="67"/>
                    </a:lnTo>
                    <a:lnTo>
                      <a:pt x="26" y="70"/>
                    </a:lnTo>
                    <a:lnTo>
                      <a:pt x="27" y="73"/>
                    </a:lnTo>
                    <a:lnTo>
                      <a:pt x="29" y="76"/>
                    </a:lnTo>
                    <a:lnTo>
                      <a:pt x="32" y="79"/>
                    </a:lnTo>
                    <a:lnTo>
                      <a:pt x="34" y="82"/>
                    </a:lnTo>
                    <a:lnTo>
                      <a:pt x="37" y="86"/>
                    </a:lnTo>
                    <a:lnTo>
                      <a:pt x="40" y="90"/>
                    </a:lnTo>
                    <a:lnTo>
                      <a:pt x="43" y="93"/>
                    </a:lnTo>
                    <a:lnTo>
                      <a:pt x="45" y="96"/>
                    </a:lnTo>
                    <a:lnTo>
                      <a:pt x="47" y="100"/>
                    </a:lnTo>
                    <a:lnTo>
                      <a:pt x="50" y="104"/>
                    </a:lnTo>
                    <a:lnTo>
                      <a:pt x="53" y="108"/>
                    </a:lnTo>
                    <a:lnTo>
                      <a:pt x="56" y="112"/>
                    </a:lnTo>
                    <a:lnTo>
                      <a:pt x="59" y="115"/>
                    </a:lnTo>
                    <a:lnTo>
                      <a:pt x="63" y="119"/>
                    </a:lnTo>
                    <a:lnTo>
                      <a:pt x="65" y="122"/>
                    </a:lnTo>
                    <a:lnTo>
                      <a:pt x="68" y="127"/>
                    </a:lnTo>
                    <a:lnTo>
                      <a:pt x="72" y="130"/>
                    </a:lnTo>
                    <a:lnTo>
                      <a:pt x="75" y="134"/>
                    </a:lnTo>
                    <a:lnTo>
                      <a:pt x="78" y="137"/>
                    </a:lnTo>
                    <a:lnTo>
                      <a:pt x="82" y="141"/>
                    </a:lnTo>
                    <a:lnTo>
                      <a:pt x="85" y="145"/>
                    </a:lnTo>
                    <a:lnTo>
                      <a:pt x="88" y="150"/>
                    </a:lnTo>
                    <a:lnTo>
                      <a:pt x="91" y="153"/>
                    </a:lnTo>
                    <a:lnTo>
                      <a:pt x="94" y="156"/>
                    </a:lnTo>
                    <a:lnTo>
                      <a:pt x="98" y="160"/>
                    </a:lnTo>
                    <a:lnTo>
                      <a:pt x="102" y="165"/>
                    </a:lnTo>
                    <a:lnTo>
                      <a:pt x="104" y="168"/>
                    </a:lnTo>
                    <a:lnTo>
                      <a:pt x="107" y="172"/>
                    </a:lnTo>
                    <a:lnTo>
                      <a:pt x="111" y="176"/>
                    </a:lnTo>
                    <a:lnTo>
                      <a:pt x="115" y="180"/>
                    </a:lnTo>
                    <a:lnTo>
                      <a:pt x="118" y="183"/>
                    </a:lnTo>
                    <a:lnTo>
                      <a:pt x="121" y="187"/>
                    </a:lnTo>
                    <a:lnTo>
                      <a:pt x="124" y="191"/>
                    </a:lnTo>
                    <a:lnTo>
                      <a:pt x="128" y="194"/>
                    </a:lnTo>
                    <a:lnTo>
                      <a:pt x="131" y="197"/>
                    </a:lnTo>
                    <a:lnTo>
                      <a:pt x="134" y="201"/>
                    </a:lnTo>
                    <a:lnTo>
                      <a:pt x="138" y="205"/>
                    </a:lnTo>
                    <a:lnTo>
                      <a:pt x="141" y="209"/>
                    </a:lnTo>
                    <a:lnTo>
                      <a:pt x="143" y="212"/>
                    </a:lnTo>
                    <a:lnTo>
                      <a:pt x="147" y="215"/>
                    </a:lnTo>
                    <a:lnTo>
                      <a:pt x="150" y="218"/>
                    </a:lnTo>
                    <a:lnTo>
                      <a:pt x="153" y="222"/>
                    </a:lnTo>
                    <a:lnTo>
                      <a:pt x="156" y="226"/>
                    </a:lnTo>
                    <a:lnTo>
                      <a:pt x="160" y="229"/>
                    </a:lnTo>
                    <a:lnTo>
                      <a:pt x="162" y="231"/>
                    </a:lnTo>
                    <a:lnTo>
                      <a:pt x="165" y="235"/>
                    </a:lnTo>
                    <a:lnTo>
                      <a:pt x="168" y="238"/>
                    </a:lnTo>
                    <a:lnTo>
                      <a:pt x="171" y="241"/>
                    </a:lnTo>
                    <a:lnTo>
                      <a:pt x="174" y="244"/>
                    </a:lnTo>
                    <a:lnTo>
                      <a:pt x="177" y="247"/>
                    </a:lnTo>
                    <a:lnTo>
                      <a:pt x="179" y="250"/>
                    </a:lnTo>
                    <a:lnTo>
                      <a:pt x="181" y="252"/>
                    </a:lnTo>
                    <a:lnTo>
                      <a:pt x="184" y="254"/>
                    </a:lnTo>
                    <a:lnTo>
                      <a:pt x="187" y="257"/>
                    </a:lnTo>
                    <a:lnTo>
                      <a:pt x="189" y="260"/>
                    </a:lnTo>
                    <a:lnTo>
                      <a:pt x="191" y="262"/>
                    </a:lnTo>
                    <a:lnTo>
                      <a:pt x="193" y="264"/>
                    </a:lnTo>
                    <a:lnTo>
                      <a:pt x="196" y="267"/>
                    </a:lnTo>
                    <a:lnTo>
                      <a:pt x="197" y="269"/>
                    </a:lnTo>
                    <a:lnTo>
                      <a:pt x="200" y="270"/>
                    </a:lnTo>
                    <a:lnTo>
                      <a:pt x="201" y="272"/>
                    </a:lnTo>
                    <a:lnTo>
                      <a:pt x="203" y="274"/>
                    </a:lnTo>
                    <a:lnTo>
                      <a:pt x="224" y="259"/>
                    </a:lnTo>
                    <a:lnTo>
                      <a:pt x="224" y="25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3" name="Freeform 48"/>
              <p:cNvSpPr>
                <a:spLocks/>
              </p:cNvSpPr>
              <p:nvPr/>
            </p:nvSpPr>
            <p:spPr bwMode="auto">
              <a:xfrm>
                <a:off x="1178" y="695"/>
                <a:ext cx="97" cy="328"/>
              </a:xfrm>
              <a:custGeom>
                <a:avLst/>
                <a:gdLst/>
                <a:ahLst/>
                <a:cxnLst>
                  <a:cxn ang="0">
                    <a:pos x="96" y="326"/>
                  </a:cxn>
                  <a:cxn ang="0">
                    <a:pos x="93" y="318"/>
                  </a:cxn>
                  <a:cxn ang="0">
                    <a:pos x="90" y="311"/>
                  </a:cxn>
                  <a:cxn ang="0">
                    <a:pos x="87" y="303"/>
                  </a:cxn>
                  <a:cxn ang="0">
                    <a:pos x="83" y="293"/>
                  </a:cxn>
                  <a:cxn ang="0">
                    <a:pos x="78" y="282"/>
                  </a:cxn>
                  <a:cxn ang="0">
                    <a:pos x="73" y="270"/>
                  </a:cxn>
                  <a:cxn ang="0">
                    <a:pos x="68" y="256"/>
                  </a:cxn>
                  <a:cxn ang="0">
                    <a:pos x="63" y="242"/>
                  </a:cxn>
                  <a:cxn ang="0">
                    <a:pos x="57" y="227"/>
                  </a:cxn>
                  <a:cxn ang="0">
                    <a:pos x="51" y="211"/>
                  </a:cxn>
                  <a:cxn ang="0">
                    <a:pos x="45" y="195"/>
                  </a:cxn>
                  <a:cxn ang="0">
                    <a:pos x="39" y="180"/>
                  </a:cxn>
                  <a:cxn ang="0">
                    <a:pos x="33" y="164"/>
                  </a:cxn>
                  <a:cxn ang="0">
                    <a:pos x="29" y="148"/>
                  </a:cxn>
                  <a:cxn ang="0">
                    <a:pos x="23" y="132"/>
                  </a:cxn>
                  <a:cxn ang="0">
                    <a:pos x="18" y="116"/>
                  </a:cxn>
                  <a:cxn ang="0">
                    <a:pos x="13" y="101"/>
                  </a:cxn>
                  <a:cxn ang="0">
                    <a:pos x="10" y="88"/>
                  </a:cxn>
                  <a:cxn ang="0">
                    <a:pos x="7" y="75"/>
                  </a:cxn>
                  <a:cxn ang="0">
                    <a:pos x="4" y="62"/>
                  </a:cxn>
                  <a:cxn ang="0">
                    <a:pos x="2" y="51"/>
                  </a:cxn>
                  <a:cxn ang="0">
                    <a:pos x="2" y="41"/>
                  </a:cxn>
                  <a:cxn ang="0">
                    <a:pos x="0" y="32"/>
                  </a:cxn>
                  <a:cxn ang="0">
                    <a:pos x="0" y="24"/>
                  </a:cxn>
                  <a:cxn ang="0">
                    <a:pos x="1" y="17"/>
                  </a:cxn>
                  <a:cxn ang="0">
                    <a:pos x="2" y="12"/>
                  </a:cxn>
                  <a:cxn ang="0">
                    <a:pos x="6" y="3"/>
                  </a:cxn>
                  <a:cxn ang="0">
                    <a:pos x="12" y="0"/>
                  </a:cxn>
                  <a:cxn ang="0">
                    <a:pos x="17" y="1"/>
                  </a:cxn>
                  <a:cxn ang="0">
                    <a:pos x="24" y="7"/>
                  </a:cxn>
                  <a:cxn ang="0">
                    <a:pos x="31" y="16"/>
                  </a:cxn>
                  <a:cxn ang="0">
                    <a:pos x="34" y="22"/>
                  </a:cxn>
                  <a:cxn ang="0">
                    <a:pos x="38" y="30"/>
                  </a:cxn>
                  <a:cxn ang="0">
                    <a:pos x="42" y="38"/>
                  </a:cxn>
                  <a:cxn ang="0">
                    <a:pos x="46" y="49"/>
                  </a:cxn>
                  <a:cxn ang="0">
                    <a:pos x="51" y="61"/>
                  </a:cxn>
                  <a:cxn ang="0">
                    <a:pos x="54" y="74"/>
                  </a:cxn>
                  <a:cxn ang="0">
                    <a:pos x="58" y="87"/>
                  </a:cxn>
                  <a:cxn ang="0">
                    <a:pos x="61" y="102"/>
                  </a:cxn>
                  <a:cxn ang="0">
                    <a:pos x="65" y="117"/>
                  </a:cxn>
                  <a:cxn ang="0">
                    <a:pos x="68" y="133"/>
                  </a:cxn>
                  <a:cxn ang="0">
                    <a:pos x="71" y="150"/>
                  </a:cxn>
                  <a:cxn ang="0">
                    <a:pos x="73" y="167"/>
                  </a:cxn>
                  <a:cxn ang="0">
                    <a:pos x="77" y="183"/>
                  </a:cxn>
                  <a:cxn ang="0">
                    <a:pos x="79" y="199"/>
                  </a:cxn>
                  <a:cxn ang="0">
                    <a:pos x="82" y="216"/>
                  </a:cxn>
                  <a:cxn ang="0">
                    <a:pos x="85" y="232"/>
                  </a:cxn>
                  <a:cxn ang="0">
                    <a:pos x="87" y="247"/>
                  </a:cxn>
                  <a:cxn ang="0">
                    <a:pos x="89" y="261"/>
                  </a:cxn>
                  <a:cxn ang="0">
                    <a:pos x="90" y="274"/>
                  </a:cxn>
                  <a:cxn ang="0">
                    <a:pos x="91" y="287"/>
                  </a:cxn>
                  <a:cxn ang="0">
                    <a:pos x="94" y="298"/>
                  </a:cxn>
                  <a:cxn ang="0">
                    <a:pos x="94" y="308"/>
                  </a:cxn>
                  <a:cxn ang="0">
                    <a:pos x="96" y="315"/>
                  </a:cxn>
                  <a:cxn ang="0">
                    <a:pos x="97" y="323"/>
                  </a:cxn>
                  <a:cxn ang="0">
                    <a:pos x="97" y="328"/>
                  </a:cxn>
                </a:cxnLst>
                <a:rect l="0" t="0" r="r" b="b"/>
                <a:pathLst>
                  <a:path w="97" h="328">
                    <a:moveTo>
                      <a:pt x="97" y="328"/>
                    </a:moveTo>
                    <a:lnTo>
                      <a:pt x="97" y="328"/>
                    </a:lnTo>
                    <a:lnTo>
                      <a:pt x="96" y="326"/>
                    </a:lnTo>
                    <a:lnTo>
                      <a:pt x="95" y="324"/>
                    </a:lnTo>
                    <a:lnTo>
                      <a:pt x="94" y="320"/>
                    </a:lnTo>
                    <a:lnTo>
                      <a:pt x="93" y="318"/>
                    </a:lnTo>
                    <a:lnTo>
                      <a:pt x="92" y="316"/>
                    </a:lnTo>
                    <a:lnTo>
                      <a:pt x="91" y="313"/>
                    </a:lnTo>
                    <a:lnTo>
                      <a:pt x="90" y="311"/>
                    </a:lnTo>
                    <a:lnTo>
                      <a:pt x="89" y="308"/>
                    </a:lnTo>
                    <a:lnTo>
                      <a:pt x="88" y="306"/>
                    </a:lnTo>
                    <a:lnTo>
                      <a:pt x="87" y="303"/>
                    </a:lnTo>
                    <a:lnTo>
                      <a:pt x="86" y="300"/>
                    </a:lnTo>
                    <a:lnTo>
                      <a:pt x="84" y="296"/>
                    </a:lnTo>
                    <a:lnTo>
                      <a:pt x="83" y="293"/>
                    </a:lnTo>
                    <a:lnTo>
                      <a:pt x="81" y="289"/>
                    </a:lnTo>
                    <a:lnTo>
                      <a:pt x="80" y="286"/>
                    </a:lnTo>
                    <a:lnTo>
                      <a:pt x="78" y="282"/>
                    </a:lnTo>
                    <a:lnTo>
                      <a:pt x="76" y="278"/>
                    </a:lnTo>
                    <a:lnTo>
                      <a:pt x="75" y="273"/>
                    </a:lnTo>
                    <a:lnTo>
                      <a:pt x="73" y="270"/>
                    </a:lnTo>
                    <a:lnTo>
                      <a:pt x="71" y="265"/>
                    </a:lnTo>
                    <a:lnTo>
                      <a:pt x="70" y="261"/>
                    </a:lnTo>
                    <a:lnTo>
                      <a:pt x="68" y="256"/>
                    </a:lnTo>
                    <a:lnTo>
                      <a:pt x="67" y="251"/>
                    </a:lnTo>
                    <a:lnTo>
                      <a:pt x="64" y="247"/>
                    </a:lnTo>
                    <a:lnTo>
                      <a:pt x="63" y="242"/>
                    </a:lnTo>
                    <a:lnTo>
                      <a:pt x="61" y="237"/>
                    </a:lnTo>
                    <a:lnTo>
                      <a:pt x="59" y="232"/>
                    </a:lnTo>
                    <a:lnTo>
                      <a:pt x="57" y="227"/>
                    </a:lnTo>
                    <a:lnTo>
                      <a:pt x="55" y="222"/>
                    </a:lnTo>
                    <a:lnTo>
                      <a:pt x="52" y="216"/>
                    </a:lnTo>
                    <a:lnTo>
                      <a:pt x="51" y="211"/>
                    </a:lnTo>
                    <a:lnTo>
                      <a:pt x="49" y="207"/>
                    </a:lnTo>
                    <a:lnTo>
                      <a:pt x="47" y="201"/>
                    </a:lnTo>
                    <a:lnTo>
                      <a:pt x="45" y="195"/>
                    </a:lnTo>
                    <a:lnTo>
                      <a:pt x="43" y="191"/>
                    </a:lnTo>
                    <a:lnTo>
                      <a:pt x="41" y="185"/>
                    </a:lnTo>
                    <a:lnTo>
                      <a:pt x="39" y="180"/>
                    </a:lnTo>
                    <a:lnTo>
                      <a:pt x="37" y="174"/>
                    </a:lnTo>
                    <a:lnTo>
                      <a:pt x="35" y="170"/>
                    </a:lnTo>
                    <a:lnTo>
                      <a:pt x="33" y="164"/>
                    </a:lnTo>
                    <a:lnTo>
                      <a:pt x="32" y="158"/>
                    </a:lnTo>
                    <a:lnTo>
                      <a:pt x="30" y="153"/>
                    </a:lnTo>
                    <a:lnTo>
                      <a:pt x="29" y="148"/>
                    </a:lnTo>
                    <a:lnTo>
                      <a:pt x="26" y="143"/>
                    </a:lnTo>
                    <a:lnTo>
                      <a:pt x="25" y="137"/>
                    </a:lnTo>
                    <a:lnTo>
                      <a:pt x="23" y="132"/>
                    </a:lnTo>
                    <a:lnTo>
                      <a:pt x="21" y="127"/>
                    </a:lnTo>
                    <a:lnTo>
                      <a:pt x="19" y="121"/>
                    </a:lnTo>
                    <a:lnTo>
                      <a:pt x="18" y="116"/>
                    </a:lnTo>
                    <a:lnTo>
                      <a:pt x="16" y="112"/>
                    </a:lnTo>
                    <a:lnTo>
                      <a:pt x="15" y="107"/>
                    </a:lnTo>
                    <a:lnTo>
                      <a:pt x="13" y="101"/>
                    </a:lnTo>
                    <a:lnTo>
                      <a:pt x="13" y="96"/>
                    </a:lnTo>
                    <a:lnTo>
                      <a:pt x="12" y="92"/>
                    </a:lnTo>
                    <a:lnTo>
                      <a:pt x="10" y="88"/>
                    </a:lnTo>
                    <a:lnTo>
                      <a:pt x="9" y="83"/>
                    </a:lnTo>
                    <a:lnTo>
                      <a:pt x="8" y="78"/>
                    </a:lnTo>
                    <a:lnTo>
                      <a:pt x="7" y="75"/>
                    </a:lnTo>
                    <a:lnTo>
                      <a:pt x="6" y="71"/>
                    </a:lnTo>
                    <a:lnTo>
                      <a:pt x="5" y="66"/>
                    </a:lnTo>
                    <a:lnTo>
                      <a:pt x="4" y="62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2" y="51"/>
                    </a:lnTo>
                    <a:lnTo>
                      <a:pt x="2" y="47"/>
                    </a:lnTo>
                    <a:lnTo>
                      <a:pt x="2" y="44"/>
                    </a:lnTo>
                    <a:lnTo>
                      <a:pt x="2" y="41"/>
                    </a:lnTo>
                    <a:lnTo>
                      <a:pt x="1" y="37"/>
                    </a:lnTo>
                    <a:lnTo>
                      <a:pt x="0" y="35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1"/>
                    </a:lnTo>
                    <a:lnTo>
                      <a:pt x="19" y="2"/>
                    </a:lnTo>
                    <a:lnTo>
                      <a:pt x="22" y="4"/>
                    </a:lnTo>
                    <a:lnTo>
                      <a:pt x="24" y="7"/>
                    </a:lnTo>
                    <a:lnTo>
                      <a:pt x="27" y="10"/>
                    </a:lnTo>
                    <a:lnTo>
                      <a:pt x="30" y="14"/>
                    </a:lnTo>
                    <a:lnTo>
                      <a:pt x="31" y="16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22"/>
                    </a:lnTo>
                    <a:lnTo>
                      <a:pt x="35" y="24"/>
                    </a:lnTo>
                    <a:lnTo>
                      <a:pt x="37" y="27"/>
                    </a:lnTo>
                    <a:lnTo>
                      <a:pt x="38" y="30"/>
                    </a:lnTo>
                    <a:lnTo>
                      <a:pt x="40" y="33"/>
                    </a:lnTo>
                    <a:lnTo>
                      <a:pt x="41" y="36"/>
                    </a:lnTo>
                    <a:lnTo>
                      <a:pt x="42" y="38"/>
                    </a:lnTo>
                    <a:lnTo>
                      <a:pt x="44" y="42"/>
                    </a:lnTo>
                    <a:lnTo>
                      <a:pt x="45" y="46"/>
                    </a:lnTo>
                    <a:lnTo>
                      <a:pt x="46" y="49"/>
                    </a:lnTo>
                    <a:lnTo>
                      <a:pt x="48" y="53"/>
                    </a:lnTo>
                    <a:lnTo>
                      <a:pt x="49" y="56"/>
                    </a:lnTo>
                    <a:lnTo>
                      <a:pt x="51" y="61"/>
                    </a:lnTo>
                    <a:lnTo>
                      <a:pt x="52" y="65"/>
                    </a:lnTo>
                    <a:lnTo>
                      <a:pt x="52" y="69"/>
                    </a:lnTo>
                    <a:lnTo>
                      <a:pt x="54" y="74"/>
                    </a:lnTo>
                    <a:lnTo>
                      <a:pt x="55" y="77"/>
                    </a:lnTo>
                    <a:lnTo>
                      <a:pt x="56" y="82"/>
                    </a:lnTo>
                    <a:lnTo>
                      <a:pt x="58" y="87"/>
                    </a:lnTo>
                    <a:lnTo>
                      <a:pt x="59" y="92"/>
                    </a:lnTo>
                    <a:lnTo>
                      <a:pt x="60" y="97"/>
                    </a:lnTo>
                    <a:lnTo>
                      <a:pt x="61" y="102"/>
                    </a:lnTo>
                    <a:lnTo>
                      <a:pt x="63" y="107"/>
                    </a:lnTo>
                    <a:lnTo>
                      <a:pt x="64" y="112"/>
                    </a:lnTo>
                    <a:lnTo>
                      <a:pt x="65" y="117"/>
                    </a:lnTo>
                    <a:lnTo>
                      <a:pt x="66" y="123"/>
                    </a:lnTo>
                    <a:lnTo>
                      <a:pt x="67" y="128"/>
                    </a:lnTo>
                    <a:lnTo>
                      <a:pt x="68" y="133"/>
                    </a:lnTo>
                    <a:lnTo>
                      <a:pt x="70" y="139"/>
                    </a:lnTo>
                    <a:lnTo>
                      <a:pt x="70" y="144"/>
                    </a:lnTo>
                    <a:lnTo>
                      <a:pt x="71" y="150"/>
                    </a:lnTo>
                    <a:lnTo>
                      <a:pt x="72" y="155"/>
                    </a:lnTo>
                    <a:lnTo>
                      <a:pt x="73" y="161"/>
                    </a:lnTo>
                    <a:lnTo>
                      <a:pt x="73" y="167"/>
                    </a:lnTo>
                    <a:lnTo>
                      <a:pt x="75" y="172"/>
                    </a:lnTo>
                    <a:lnTo>
                      <a:pt x="76" y="177"/>
                    </a:lnTo>
                    <a:lnTo>
                      <a:pt x="77" y="183"/>
                    </a:lnTo>
                    <a:lnTo>
                      <a:pt x="78" y="189"/>
                    </a:lnTo>
                    <a:lnTo>
                      <a:pt x="79" y="194"/>
                    </a:lnTo>
                    <a:lnTo>
                      <a:pt x="79" y="199"/>
                    </a:lnTo>
                    <a:lnTo>
                      <a:pt x="80" y="205"/>
                    </a:lnTo>
                    <a:lnTo>
                      <a:pt x="81" y="211"/>
                    </a:lnTo>
                    <a:lnTo>
                      <a:pt x="82" y="216"/>
                    </a:lnTo>
                    <a:lnTo>
                      <a:pt x="83" y="221"/>
                    </a:lnTo>
                    <a:lnTo>
                      <a:pt x="84" y="227"/>
                    </a:lnTo>
                    <a:lnTo>
                      <a:pt x="85" y="232"/>
                    </a:lnTo>
                    <a:lnTo>
                      <a:pt x="86" y="237"/>
                    </a:lnTo>
                    <a:lnTo>
                      <a:pt x="86" y="242"/>
                    </a:lnTo>
                    <a:lnTo>
                      <a:pt x="87" y="247"/>
                    </a:lnTo>
                    <a:lnTo>
                      <a:pt x="88" y="251"/>
                    </a:lnTo>
                    <a:lnTo>
                      <a:pt x="88" y="256"/>
                    </a:lnTo>
                    <a:lnTo>
                      <a:pt x="89" y="261"/>
                    </a:lnTo>
                    <a:lnTo>
                      <a:pt x="90" y="266"/>
                    </a:lnTo>
                    <a:lnTo>
                      <a:pt x="90" y="270"/>
                    </a:lnTo>
                    <a:lnTo>
                      <a:pt x="90" y="274"/>
                    </a:lnTo>
                    <a:lnTo>
                      <a:pt x="90" y="279"/>
                    </a:lnTo>
                    <a:lnTo>
                      <a:pt x="91" y="283"/>
                    </a:lnTo>
                    <a:lnTo>
                      <a:pt x="91" y="287"/>
                    </a:lnTo>
                    <a:lnTo>
                      <a:pt x="92" y="290"/>
                    </a:lnTo>
                    <a:lnTo>
                      <a:pt x="93" y="294"/>
                    </a:lnTo>
                    <a:lnTo>
                      <a:pt x="94" y="298"/>
                    </a:lnTo>
                    <a:lnTo>
                      <a:pt x="94" y="301"/>
                    </a:lnTo>
                    <a:lnTo>
                      <a:pt x="94" y="305"/>
                    </a:lnTo>
                    <a:lnTo>
                      <a:pt x="94" y="308"/>
                    </a:lnTo>
                    <a:lnTo>
                      <a:pt x="95" y="310"/>
                    </a:lnTo>
                    <a:lnTo>
                      <a:pt x="95" y="313"/>
                    </a:lnTo>
                    <a:lnTo>
                      <a:pt x="96" y="315"/>
                    </a:lnTo>
                    <a:lnTo>
                      <a:pt x="96" y="318"/>
                    </a:lnTo>
                    <a:lnTo>
                      <a:pt x="96" y="320"/>
                    </a:lnTo>
                    <a:lnTo>
                      <a:pt x="97" y="323"/>
                    </a:lnTo>
                    <a:lnTo>
                      <a:pt x="97" y="326"/>
                    </a:lnTo>
                    <a:lnTo>
                      <a:pt x="97" y="328"/>
                    </a:lnTo>
                    <a:lnTo>
                      <a:pt x="97" y="328"/>
                    </a:lnTo>
                    <a:lnTo>
                      <a:pt x="97" y="328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4" name="Freeform 49"/>
              <p:cNvSpPr>
                <a:spLocks/>
              </p:cNvSpPr>
              <p:nvPr/>
            </p:nvSpPr>
            <p:spPr bwMode="auto">
              <a:xfrm>
                <a:off x="1104" y="731"/>
                <a:ext cx="201" cy="319"/>
              </a:xfrm>
              <a:custGeom>
                <a:avLst/>
                <a:gdLst/>
                <a:ahLst/>
                <a:cxnLst>
                  <a:cxn ang="0">
                    <a:pos x="200" y="302"/>
                  </a:cxn>
                  <a:cxn ang="0">
                    <a:pos x="195" y="293"/>
                  </a:cxn>
                  <a:cxn ang="0">
                    <a:pos x="192" y="286"/>
                  </a:cxn>
                  <a:cxn ang="0">
                    <a:pos x="188" y="277"/>
                  </a:cxn>
                  <a:cxn ang="0">
                    <a:pos x="183" y="267"/>
                  </a:cxn>
                  <a:cxn ang="0">
                    <a:pos x="177" y="255"/>
                  </a:cxn>
                  <a:cxn ang="0">
                    <a:pos x="171" y="242"/>
                  </a:cxn>
                  <a:cxn ang="0">
                    <a:pos x="164" y="229"/>
                  </a:cxn>
                  <a:cxn ang="0">
                    <a:pos x="157" y="214"/>
                  </a:cxn>
                  <a:cxn ang="0">
                    <a:pos x="149" y="199"/>
                  </a:cxn>
                  <a:cxn ang="0">
                    <a:pos x="142" y="183"/>
                  </a:cxn>
                  <a:cxn ang="0">
                    <a:pos x="133" y="167"/>
                  </a:cxn>
                  <a:cxn ang="0">
                    <a:pos x="125" y="152"/>
                  </a:cxn>
                  <a:cxn ang="0">
                    <a:pos x="116" y="136"/>
                  </a:cxn>
                  <a:cxn ang="0">
                    <a:pos x="107" y="119"/>
                  </a:cxn>
                  <a:cxn ang="0">
                    <a:pos x="99" y="104"/>
                  </a:cxn>
                  <a:cxn ang="0">
                    <a:pos x="90" y="90"/>
                  </a:cxn>
                  <a:cxn ang="0">
                    <a:pos x="82" y="76"/>
                  </a:cxn>
                  <a:cxn ang="0">
                    <a:pos x="73" y="63"/>
                  </a:cxn>
                  <a:cxn ang="0">
                    <a:pos x="66" y="51"/>
                  </a:cxn>
                  <a:cxn ang="0">
                    <a:pos x="58" y="40"/>
                  </a:cxn>
                  <a:cxn ang="0">
                    <a:pos x="50" y="30"/>
                  </a:cxn>
                  <a:cxn ang="0">
                    <a:pos x="44" y="23"/>
                  </a:cxn>
                  <a:cxn ang="0">
                    <a:pos x="36" y="16"/>
                  </a:cxn>
                  <a:cxn ang="0">
                    <a:pos x="30" y="11"/>
                  </a:cxn>
                  <a:cxn ang="0">
                    <a:pos x="23" y="5"/>
                  </a:cxn>
                  <a:cxn ang="0">
                    <a:pos x="13" y="0"/>
                  </a:cxn>
                  <a:cxn ang="0">
                    <a:pos x="7" y="1"/>
                  </a:cxn>
                  <a:cxn ang="0">
                    <a:pos x="2" y="6"/>
                  </a:cxn>
                  <a:cxn ang="0">
                    <a:pos x="0" y="16"/>
                  </a:cxn>
                  <a:cxn ang="0">
                    <a:pos x="1" y="23"/>
                  </a:cxn>
                  <a:cxn ang="0">
                    <a:pos x="2" y="31"/>
                  </a:cxn>
                  <a:cxn ang="0">
                    <a:pos x="4" y="39"/>
                  </a:cxn>
                  <a:cxn ang="0">
                    <a:pos x="7" y="49"/>
                  </a:cxn>
                  <a:cxn ang="0">
                    <a:pos x="10" y="59"/>
                  </a:cxn>
                  <a:cxn ang="0">
                    <a:pos x="15" y="70"/>
                  </a:cxn>
                  <a:cxn ang="0">
                    <a:pos x="22" y="82"/>
                  </a:cxn>
                  <a:cxn ang="0">
                    <a:pos x="28" y="95"/>
                  </a:cxn>
                  <a:cxn ang="0">
                    <a:pos x="35" y="108"/>
                  </a:cxn>
                  <a:cxn ang="0">
                    <a:pos x="43" y="122"/>
                  </a:cxn>
                  <a:cxn ang="0">
                    <a:pos x="51" y="136"/>
                  </a:cxn>
                  <a:cxn ang="0">
                    <a:pos x="61" y="151"/>
                  </a:cxn>
                  <a:cxn ang="0">
                    <a:pos x="70" y="166"/>
                  </a:cxn>
                  <a:cxn ang="0">
                    <a:pos x="80" y="180"/>
                  </a:cxn>
                  <a:cxn ang="0">
                    <a:pos x="90" y="195"/>
                  </a:cxn>
                  <a:cxn ang="0">
                    <a:pos x="100" y="210"/>
                  </a:cxn>
                  <a:cxn ang="0">
                    <a:pos x="109" y="224"/>
                  </a:cxn>
                  <a:cxn ang="0">
                    <a:pos x="120" y="238"/>
                  </a:cxn>
                  <a:cxn ang="0">
                    <a:pos x="129" y="251"/>
                  </a:cxn>
                  <a:cxn ang="0">
                    <a:pos x="138" y="263"/>
                  </a:cxn>
                  <a:cxn ang="0">
                    <a:pos x="145" y="274"/>
                  </a:cxn>
                  <a:cxn ang="0">
                    <a:pos x="153" y="285"/>
                  </a:cxn>
                  <a:cxn ang="0">
                    <a:pos x="161" y="294"/>
                  </a:cxn>
                  <a:cxn ang="0">
                    <a:pos x="166" y="302"/>
                  </a:cxn>
                  <a:cxn ang="0">
                    <a:pos x="171" y="309"/>
                  </a:cxn>
                  <a:cxn ang="0">
                    <a:pos x="176" y="315"/>
                  </a:cxn>
                  <a:cxn ang="0">
                    <a:pos x="180" y="319"/>
                  </a:cxn>
                </a:cxnLst>
                <a:rect l="0" t="0" r="r" b="b"/>
                <a:pathLst>
                  <a:path w="201" h="319">
                    <a:moveTo>
                      <a:pt x="201" y="304"/>
                    </a:moveTo>
                    <a:lnTo>
                      <a:pt x="200" y="303"/>
                    </a:lnTo>
                    <a:lnTo>
                      <a:pt x="200" y="302"/>
                    </a:lnTo>
                    <a:lnTo>
                      <a:pt x="198" y="299"/>
                    </a:lnTo>
                    <a:lnTo>
                      <a:pt x="197" y="295"/>
                    </a:lnTo>
                    <a:lnTo>
                      <a:pt x="195" y="293"/>
                    </a:lnTo>
                    <a:lnTo>
                      <a:pt x="194" y="292"/>
                    </a:lnTo>
                    <a:lnTo>
                      <a:pt x="193" y="289"/>
                    </a:lnTo>
                    <a:lnTo>
                      <a:pt x="192" y="286"/>
                    </a:lnTo>
                    <a:lnTo>
                      <a:pt x="190" y="283"/>
                    </a:lnTo>
                    <a:lnTo>
                      <a:pt x="189" y="280"/>
                    </a:lnTo>
                    <a:lnTo>
                      <a:pt x="188" y="277"/>
                    </a:lnTo>
                    <a:lnTo>
                      <a:pt x="186" y="274"/>
                    </a:lnTo>
                    <a:lnTo>
                      <a:pt x="184" y="271"/>
                    </a:lnTo>
                    <a:lnTo>
                      <a:pt x="183" y="267"/>
                    </a:lnTo>
                    <a:lnTo>
                      <a:pt x="182" y="263"/>
                    </a:lnTo>
                    <a:lnTo>
                      <a:pt x="180" y="259"/>
                    </a:lnTo>
                    <a:lnTo>
                      <a:pt x="177" y="255"/>
                    </a:lnTo>
                    <a:lnTo>
                      <a:pt x="175" y="251"/>
                    </a:lnTo>
                    <a:lnTo>
                      <a:pt x="173" y="247"/>
                    </a:lnTo>
                    <a:lnTo>
                      <a:pt x="171" y="242"/>
                    </a:lnTo>
                    <a:lnTo>
                      <a:pt x="168" y="238"/>
                    </a:lnTo>
                    <a:lnTo>
                      <a:pt x="166" y="234"/>
                    </a:lnTo>
                    <a:lnTo>
                      <a:pt x="164" y="229"/>
                    </a:lnTo>
                    <a:lnTo>
                      <a:pt x="162" y="224"/>
                    </a:lnTo>
                    <a:lnTo>
                      <a:pt x="160" y="219"/>
                    </a:lnTo>
                    <a:lnTo>
                      <a:pt x="157" y="214"/>
                    </a:lnTo>
                    <a:lnTo>
                      <a:pt x="154" y="209"/>
                    </a:lnTo>
                    <a:lnTo>
                      <a:pt x="152" y="204"/>
                    </a:lnTo>
                    <a:lnTo>
                      <a:pt x="149" y="199"/>
                    </a:lnTo>
                    <a:lnTo>
                      <a:pt x="146" y="194"/>
                    </a:lnTo>
                    <a:lnTo>
                      <a:pt x="144" y="189"/>
                    </a:lnTo>
                    <a:lnTo>
                      <a:pt x="142" y="183"/>
                    </a:lnTo>
                    <a:lnTo>
                      <a:pt x="139" y="177"/>
                    </a:lnTo>
                    <a:lnTo>
                      <a:pt x="136" y="173"/>
                    </a:lnTo>
                    <a:lnTo>
                      <a:pt x="133" y="167"/>
                    </a:lnTo>
                    <a:lnTo>
                      <a:pt x="130" y="162"/>
                    </a:lnTo>
                    <a:lnTo>
                      <a:pt x="127" y="156"/>
                    </a:lnTo>
                    <a:lnTo>
                      <a:pt x="125" y="152"/>
                    </a:lnTo>
                    <a:lnTo>
                      <a:pt x="122" y="146"/>
                    </a:lnTo>
                    <a:lnTo>
                      <a:pt x="119" y="140"/>
                    </a:lnTo>
                    <a:lnTo>
                      <a:pt x="116" y="136"/>
                    </a:lnTo>
                    <a:lnTo>
                      <a:pt x="113" y="130"/>
                    </a:lnTo>
                    <a:lnTo>
                      <a:pt x="110" y="125"/>
                    </a:lnTo>
                    <a:lnTo>
                      <a:pt x="107" y="119"/>
                    </a:lnTo>
                    <a:lnTo>
                      <a:pt x="105" y="115"/>
                    </a:lnTo>
                    <a:lnTo>
                      <a:pt x="102" y="109"/>
                    </a:lnTo>
                    <a:lnTo>
                      <a:pt x="99" y="104"/>
                    </a:lnTo>
                    <a:lnTo>
                      <a:pt x="96" y="99"/>
                    </a:lnTo>
                    <a:lnTo>
                      <a:pt x="92" y="95"/>
                    </a:lnTo>
                    <a:lnTo>
                      <a:pt x="90" y="90"/>
                    </a:lnTo>
                    <a:lnTo>
                      <a:pt x="87" y="84"/>
                    </a:lnTo>
                    <a:lnTo>
                      <a:pt x="85" y="80"/>
                    </a:lnTo>
                    <a:lnTo>
                      <a:pt x="82" y="76"/>
                    </a:lnTo>
                    <a:lnTo>
                      <a:pt x="79" y="71"/>
                    </a:lnTo>
                    <a:lnTo>
                      <a:pt x="76" y="67"/>
                    </a:lnTo>
                    <a:lnTo>
                      <a:pt x="73" y="63"/>
                    </a:lnTo>
                    <a:lnTo>
                      <a:pt x="70" y="59"/>
                    </a:lnTo>
                    <a:lnTo>
                      <a:pt x="68" y="55"/>
                    </a:lnTo>
                    <a:lnTo>
                      <a:pt x="66" y="51"/>
                    </a:lnTo>
                    <a:lnTo>
                      <a:pt x="63" y="47"/>
                    </a:lnTo>
                    <a:lnTo>
                      <a:pt x="60" y="43"/>
                    </a:lnTo>
                    <a:lnTo>
                      <a:pt x="58" y="40"/>
                    </a:lnTo>
                    <a:lnTo>
                      <a:pt x="55" y="37"/>
                    </a:lnTo>
                    <a:lnTo>
                      <a:pt x="52" y="34"/>
                    </a:lnTo>
                    <a:lnTo>
                      <a:pt x="50" y="30"/>
                    </a:lnTo>
                    <a:lnTo>
                      <a:pt x="48" y="28"/>
                    </a:lnTo>
                    <a:lnTo>
                      <a:pt x="46" y="25"/>
                    </a:lnTo>
                    <a:lnTo>
                      <a:pt x="44" y="23"/>
                    </a:lnTo>
                    <a:lnTo>
                      <a:pt x="41" y="20"/>
                    </a:lnTo>
                    <a:lnTo>
                      <a:pt x="38" y="18"/>
                    </a:lnTo>
                    <a:lnTo>
                      <a:pt x="36" y="16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11"/>
                    </a:lnTo>
                    <a:lnTo>
                      <a:pt x="29" y="9"/>
                    </a:lnTo>
                    <a:lnTo>
                      <a:pt x="27" y="8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1" y="26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3" y="34"/>
                    </a:lnTo>
                    <a:lnTo>
                      <a:pt x="3" y="37"/>
                    </a:lnTo>
                    <a:lnTo>
                      <a:pt x="4" y="39"/>
                    </a:lnTo>
                    <a:lnTo>
                      <a:pt x="5" y="42"/>
                    </a:lnTo>
                    <a:lnTo>
                      <a:pt x="6" y="46"/>
                    </a:lnTo>
                    <a:lnTo>
                      <a:pt x="7" y="49"/>
                    </a:lnTo>
                    <a:lnTo>
                      <a:pt x="9" y="53"/>
                    </a:lnTo>
                    <a:lnTo>
                      <a:pt x="10" y="56"/>
                    </a:lnTo>
                    <a:lnTo>
                      <a:pt x="10" y="59"/>
                    </a:lnTo>
                    <a:lnTo>
                      <a:pt x="12" y="63"/>
                    </a:lnTo>
                    <a:lnTo>
                      <a:pt x="13" y="67"/>
                    </a:lnTo>
                    <a:lnTo>
                      <a:pt x="15" y="70"/>
                    </a:lnTo>
                    <a:lnTo>
                      <a:pt x="17" y="75"/>
                    </a:lnTo>
                    <a:lnTo>
                      <a:pt x="19" y="78"/>
                    </a:lnTo>
                    <a:lnTo>
                      <a:pt x="22" y="82"/>
                    </a:lnTo>
                    <a:lnTo>
                      <a:pt x="24" y="87"/>
                    </a:lnTo>
                    <a:lnTo>
                      <a:pt x="26" y="91"/>
                    </a:lnTo>
                    <a:lnTo>
                      <a:pt x="28" y="95"/>
                    </a:lnTo>
                    <a:lnTo>
                      <a:pt x="30" y="99"/>
                    </a:lnTo>
                    <a:lnTo>
                      <a:pt x="32" y="104"/>
                    </a:lnTo>
                    <a:lnTo>
                      <a:pt x="35" y="108"/>
                    </a:lnTo>
                    <a:lnTo>
                      <a:pt x="38" y="113"/>
                    </a:lnTo>
                    <a:lnTo>
                      <a:pt x="41" y="117"/>
                    </a:lnTo>
                    <a:lnTo>
                      <a:pt x="43" y="122"/>
                    </a:lnTo>
                    <a:lnTo>
                      <a:pt x="46" y="127"/>
                    </a:lnTo>
                    <a:lnTo>
                      <a:pt x="49" y="132"/>
                    </a:lnTo>
                    <a:lnTo>
                      <a:pt x="51" y="136"/>
                    </a:lnTo>
                    <a:lnTo>
                      <a:pt x="54" y="141"/>
                    </a:lnTo>
                    <a:lnTo>
                      <a:pt x="58" y="147"/>
                    </a:lnTo>
                    <a:lnTo>
                      <a:pt x="61" y="151"/>
                    </a:lnTo>
                    <a:lnTo>
                      <a:pt x="65" y="156"/>
                    </a:lnTo>
                    <a:lnTo>
                      <a:pt x="68" y="161"/>
                    </a:lnTo>
                    <a:lnTo>
                      <a:pt x="70" y="166"/>
                    </a:lnTo>
                    <a:lnTo>
                      <a:pt x="73" y="171"/>
                    </a:lnTo>
                    <a:lnTo>
                      <a:pt x="77" y="176"/>
                    </a:lnTo>
                    <a:lnTo>
                      <a:pt x="80" y="180"/>
                    </a:lnTo>
                    <a:lnTo>
                      <a:pt x="84" y="186"/>
                    </a:lnTo>
                    <a:lnTo>
                      <a:pt x="87" y="191"/>
                    </a:lnTo>
                    <a:lnTo>
                      <a:pt x="90" y="195"/>
                    </a:lnTo>
                    <a:lnTo>
                      <a:pt x="93" y="200"/>
                    </a:lnTo>
                    <a:lnTo>
                      <a:pt x="97" y="205"/>
                    </a:lnTo>
                    <a:lnTo>
                      <a:pt x="100" y="210"/>
                    </a:lnTo>
                    <a:lnTo>
                      <a:pt x="104" y="214"/>
                    </a:lnTo>
                    <a:lnTo>
                      <a:pt x="107" y="219"/>
                    </a:lnTo>
                    <a:lnTo>
                      <a:pt x="109" y="224"/>
                    </a:lnTo>
                    <a:lnTo>
                      <a:pt x="113" y="229"/>
                    </a:lnTo>
                    <a:lnTo>
                      <a:pt x="117" y="234"/>
                    </a:lnTo>
                    <a:lnTo>
                      <a:pt x="120" y="238"/>
                    </a:lnTo>
                    <a:lnTo>
                      <a:pt x="123" y="242"/>
                    </a:lnTo>
                    <a:lnTo>
                      <a:pt x="126" y="247"/>
                    </a:lnTo>
                    <a:lnTo>
                      <a:pt x="129" y="251"/>
                    </a:lnTo>
                    <a:lnTo>
                      <a:pt x="132" y="255"/>
                    </a:lnTo>
                    <a:lnTo>
                      <a:pt x="135" y="259"/>
                    </a:lnTo>
                    <a:lnTo>
                      <a:pt x="138" y="263"/>
                    </a:lnTo>
                    <a:lnTo>
                      <a:pt x="141" y="267"/>
                    </a:lnTo>
                    <a:lnTo>
                      <a:pt x="144" y="271"/>
                    </a:lnTo>
                    <a:lnTo>
                      <a:pt x="145" y="274"/>
                    </a:lnTo>
                    <a:lnTo>
                      <a:pt x="148" y="278"/>
                    </a:lnTo>
                    <a:lnTo>
                      <a:pt x="151" y="282"/>
                    </a:lnTo>
                    <a:lnTo>
                      <a:pt x="153" y="285"/>
                    </a:lnTo>
                    <a:lnTo>
                      <a:pt x="156" y="288"/>
                    </a:lnTo>
                    <a:lnTo>
                      <a:pt x="158" y="292"/>
                    </a:lnTo>
                    <a:lnTo>
                      <a:pt x="161" y="294"/>
                    </a:lnTo>
                    <a:lnTo>
                      <a:pt x="163" y="297"/>
                    </a:lnTo>
                    <a:lnTo>
                      <a:pt x="164" y="299"/>
                    </a:lnTo>
                    <a:lnTo>
                      <a:pt x="166" y="302"/>
                    </a:lnTo>
                    <a:lnTo>
                      <a:pt x="168" y="305"/>
                    </a:lnTo>
                    <a:lnTo>
                      <a:pt x="169" y="307"/>
                    </a:lnTo>
                    <a:lnTo>
                      <a:pt x="171" y="309"/>
                    </a:lnTo>
                    <a:lnTo>
                      <a:pt x="173" y="311"/>
                    </a:lnTo>
                    <a:lnTo>
                      <a:pt x="174" y="312"/>
                    </a:lnTo>
                    <a:lnTo>
                      <a:pt x="176" y="315"/>
                    </a:lnTo>
                    <a:lnTo>
                      <a:pt x="178" y="318"/>
                    </a:lnTo>
                    <a:lnTo>
                      <a:pt x="179" y="319"/>
                    </a:lnTo>
                    <a:lnTo>
                      <a:pt x="180" y="319"/>
                    </a:lnTo>
                    <a:lnTo>
                      <a:pt x="201" y="304"/>
                    </a:lnTo>
                    <a:lnTo>
                      <a:pt x="201" y="304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5" name="Freeform 50"/>
              <p:cNvSpPr>
                <a:spLocks/>
              </p:cNvSpPr>
              <p:nvPr/>
            </p:nvSpPr>
            <p:spPr bwMode="auto">
              <a:xfrm>
                <a:off x="1254" y="708"/>
                <a:ext cx="53" cy="334"/>
              </a:xfrm>
              <a:custGeom>
                <a:avLst/>
                <a:gdLst/>
                <a:ahLst/>
                <a:cxnLst>
                  <a:cxn ang="0">
                    <a:pos x="53" y="312"/>
                  </a:cxn>
                  <a:cxn ang="0">
                    <a:pos x="53" y="304"/>
                  </a:cxn>
                  <a:cxn ang="0">
                    <a:pos x="53" y="297"/>
                  </a:cxn>
                  <a:cxn ang="0">
                    <a:pos x="53" y="290"/>
                  </a:cxn>
                  <a:cxn ang="0">
                    <a:pos x="53" y="280"/>
                  </a:cxn>
                  <a:cxn ang="0">
                    <a:pos x="53" y="270"/>
                  </a:cxn>
                  <a:cxn ang="0">
                    <a:pos x="53" y="257"/>
                  </a:cxn>
                  <a:cxn ang="0">
                    <a:pos x="53" y="245"/>
                  </a:cxn>
                  <a:cxn ang="0">
                    <a:pos x="53" y="232"/>
                  </a:cxn>
                  <a:cxn ang="0">
                    <a:pos x="53" y="218"/>
                  </a:cxn>
                  <a:cxn ang="0">
                    <a:pos x="53" y="202"/>
                  </a:cxn>
                  <a:cxn ang="0">
                    <a:pos x="53" y="188"/>
                  </a:cxn>
                  <a:cxn ang="0">
                    <a:pos x="52" y="172"/>
                  </a:cxn>
                  <a:cxn ang="0">
                    <a:pos x="51" y="157"/>
                  </a:cxn>
                  <a:cxn ang="0">
                    <a:pos x="51" y="141"/>
                  </a:cxn>
                  <a:cxn ang="0">
                    <a:pos x="50" y="126"/>
                  </a:cxn>
                  <a:cxn ang="0">
                    <a:pos x="49" y="111"/>
                  </a:cxn>
                  <a:cxn ang="0">
                    <a:pos x="47" y="98"/>
                  </a:cxn>
                  <a:cxn ang="0">
                    <a:pos x="46" y="84"/>
                  </a:cxn>
                  <a:cxn ang="0">
                    <a:pos x="44" y="71"/>
                  </a:cxn>
                  <a:cxn ang="0">
                    <a:pos x="42" y="60"/>
                  </a:cxn>
                  <a:cxn ang="0">
                    <a:pos x="40" y="49"/>
                  </a:cxn>
                  <a:cxn ang="0">
                    <a:pos x="38" y="40"/>
                  </a:cxn>
                  <a:cxn ang="0">
                    <a:pos x="35" y="30"/>
                  </a:cxn>
                  <a:cxn ang="0">
                    <a:pos x="33" y="23"/>
                  </a:cxn>
                  <a:cxn ang="0">
                    <a:pos x="30" y="16"/>
                  </a:cxn>
                  <a:cxn ang="0">
                    <a:pos x="27" y="10"/>
                  </a:cxn>
                  <a:cxn ang="0">
                    <a:pos x="22" y="3"/>
                  </a:cxn>
                  <a:cxn ang="0">
                    <a:pos x="17" y="0"/>
                  </a:cxn>
                  <a:cxn ang="0">
                    <a:pos x="9" y="4"/>
                  </a:cxn>
                  <a:cxn ang="0">
                    <a:pos x="5" y="14"/>
                  </a:cxn>
                  <a:cxn ang="0">
                    <a:pos x="3" y="20"/>
                  </a:cxn>
                  <a:cxn ang="0">
                    <a:pos x="2" y="27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" y="84"/>
                  </a:cxn>
                  <a:cxn ang="0">
                    <a:pos x="2" y="100"/>
                  </a:cxn>
                  <a:cxn ang="0">
                    <a:pos x="3" y="115"/>
                  </a:cxn>
                  <a:cxn ang="0">
                    <a:pos x="5" y="131"/>
                  </a:cxn>
                  <a:cxn ang="0">
                    <a:pos x="7" y="147"/>
                  </a:cxn>
                  <a:cxn ang="0">
                    <a:pos x="9" y="164"/>
                  </a:cxn>
                  <a:cxn ang="0">
                    <a:pos x="11" y="180"/>
                  </a:cxn>
                  <a:cxn ang="0">
                    <a:pos x="13" y="198"/>
                  </a:cxn>
                  <a:cxn ang="0">
                    <a:pos x="14" y="215"/>
                  </a:cxn>
                  <a:cxn ang="0">
                    <a:pos x="17" y="231"/>
                  </a:cxn>
                  <a:cxn ang="0">
                    <a:pos x="19" y="246"/>
                  </a:cxn>
                  <a:cxn ang="0">
                    <a:pos x="21" y="261"/>
                  </a:cxn>
                  <a:cxn ang="0">
                    <a:pos x="23" y="275"/>
                  </a:cxn>
                  <a:cxn ang="0">
                    <a:pos x="26" y="288"/>
                  </a:cxn>
                  <a:cxn ang="0">
                    <a:pos x="27" y="299"/>
                  </a:cxn>
                  <a:cxn ang="0">
                    <a:pos x="29" y="310"/>
                  </a:cxn>
                  <a:cxn ang="0">
                    <a:pos x="31" y="318"/>
                  </a:cxn>
                  <a:cxn ang="0">
                    <a:pos x="32" y="325"/>
                  </a:cxn>
                  <a:cxn ang="0">
                    <a:pos x="33" y="333"/>
                  </a:cxn>
                  <a:cxn ang="0">
                    <a:pos x="53" y="314"/>
                  </a:cxn>
                </a:cxnLst>
                <a:rect l="0" t="0" r="r" b="b"/>
                <a:pathLst>
                  <a:path w="53" h="334">
                    <a:moveTo>
                      <a:pt x="53" y="314"/>
                    </a:moveTo>
                    <a:lnTo>
                      <a:pt x="53" y="313"/>
                    </a:lnTo>
                    <a:lnTo>
                      <a:pt x="53" y="312"/>
                    </a:lnTo>
                    <a:lnTo>
                      <a:pt x="53" y="309"/>
                    </a:lnTo>
                    <a:lnTo>
                      <a:pt x="53" y="306"/>
                    </a:lnTo>
                    <a:lnTo>
                      <a:pt x="53" y="304"/>
                    </a:lnTo>
                    <a:lnTo>
                      <a:pt x="53" y="302"/>
                    </a:lnTo>
                    <a:lnTo>
                      <a:pt x="53" y="299"/>
                    </a:lnTo>
                    <a:lnTo>
                      <a:pt x="53" y="297"/>
                    </a:lnTo>
                    <a:lnTo>
                      <a:pt x="53" y="295"/>
                    </a:lnTo>
                    <a:lnTo>
                      <a:pt x="53" y="293"/>
                    </a:lnTo>
                    <a:lnTo>
                      <a:pt x="53" y="290"/>
                    </a:lnTo>
                    <a:lnTo>
                      <a:pt x="53" y="287"/>
                    </a:lnTo>
                    <a:lnTo>
                      <a:pt x="53" y="283"/>
                    </a:lnTo>
                    <a:lnTo>
                      <a:pt x="53" y="280"/>
                    </a:lnTo>
                    <a:lnTo>
                      <a:pt x="53" y="276"/>
                    </a:lnTo>
                    <a:lnTo>
                      <a:pt x="53" y="274"/>
                    </a:lnTo>
                    <a:lnTo>
                      <a:pt x="53" y="270"/>
                    </a:lnTo>
                    <a:lnTo>
                      <a:pt x="53" y="265"/>
                    </a:lnTo>
                    <a:lnTo>
                      <a:pt x="53" y="261"/>
                    </a:lnTo>
                    <a:lnTo>
                      <a:pt x="53" y="257"/>
                    </a:lnTo>
                    <a:lnTo>
                      <a:pt x="53" y="254"/>
                    </a:lnTo>
                    <a:lnTo>
                      <a:pt x="53" y="249"/>
                    </a:lnTo>
                    <a:lnTo>
                      <a:pt x="53" y="245"/>
                    </a:lnTo>
                    <a:lnTo>
                      <a:pt x="53" y="240"/>
                    </a:lnTo>
                    <a:lnTo>
                      <a:pt x="53" y="236"/>
                    </a:lnTo>
                    <a:lnTo>
                      <a:pt x="53" y="232"/>
                    </a:lnTo>
                    <a:lnTo>
                      <a:pt x="53" y="227"/>
                    </a:lnTo>
                    <a:lnTo>
                      <a:pt x="53" y="222"/>
                    </a:lnTo>
                    <a:lnTo>
                      <a:pt x="53" y="218"/>
                    </a:lnTo>
                    <a:lnTo>
                      <a:pt x="53" y="213"/>
                    </a:lnTo>
                    <a:lnTo>
                      <a:pt x="53" y="207"/>
                    </a:lnTo>
                    <a:lnTo>
                      <a:pt x="53" y="202"/>
                    </a:lnTo>
                    <a:lnTo>
                      <a:pt x="53" y="198"/>
                    </a:lnTo>
                    <a:lnTo>
                      <a:pt x="53" y="193"/>
                    </a:lnTo>
                    <a:lnTo>
                      <a:pt x="53" y="188"/>
                    </a:lnTo>
                    <a:lnTo>
                      <a:pt x="53" y="182"/>
                    </a:lnTo>
                    <a:lnTo>
                      <a:pt x="52" y="178"/>
                    </a:lnTo>
                    <a:lnTo>
                      <a:pt x="52" y="172"/>
                    </a:lnTo>
                    <a:lnTo>
                      <a:pt x="52" y="167"/>
                    </a:lnTo>
                    <a:lnTo>
                      <a:pt x="52" y="162"/>
                    </a:lnTo>
                    <a:lnTo>
                      <a:pt x="51" y="157"/>
                    </a:lnTo>
                    <a:lnTo>
                      <a:pt x="51" y="152"/>
                    </a:lnTo>
                    <a:lnTo>
                      <a:pt x="51" y="146"/>
                    </a:lnTo>
                    <a:lnTo>
                      <a:pt x="51" y="141"/>
                    </a:lnTo>
                    <a:lnTo>
                      <a:pt x="50" y="137"/>
                    </a:lnTo>
                    <a:lnTo>
                      <a:pt x="50" y="131"/>
                    </a:lnTo>
                    <a:lnTo>
                      <a:pt x="50" y="126"/>
                    </a:lnTo>
                    <a:lnTo>
                      <a:pt x="50" y="121"/>
                    </a:lnTo>
                    <a:lnTo>
                      <a:pt x="49" y="116"/>
                    </a:lnTo>
                    <a:lnTo>
                      <a:pt x="49" y="111"/>
                    </a:lnTo>
                    <a:lnTo>
                      <a:pt x="48" y="106"/>
                    </a:lnTo>
                    <a:lnTo>
                      <a:pt x="48" y="102"/>
                    </a:lnTo>
                    <a:lnTo>
                      <a:pt x="47" y="98"/>
                    </a:lnTo>
                    <a:lnTo>
                      <a:pt x="47" y="93"/>
                    </a:lnTo>
                    <a:lnTo>
                      <a:pt x="46" y="88"/>
                    </a:lnTo>
                    <a:lnTo>
                      <a:pt x="46" y="84"/>
                    </a:lnTo>
                    <a:lnTo>
                      <a:pt x="45" y="80"/>
                    </a:lnTo>
                    <a:lnTo>
                      <a:pt x="45" y="76"/>
                    </a:lnTo>
                    <a:lnTo>
                      <a:pt x="44" y="71"/>
                    </a:lnTo>
                    <a:lnTo>
                      <a:pt x="44" y="67"/>
                    </a:lnTo>
                    <a:lnTo>
                      <a:pt x="43" y="63"/>
                    </a:lnTo>
                    <a:lnTo>
                      <a:pt x="42" y="60"/>
                    </a:lnTo>
                    <a:lnTo>
                      <a:pt x="41" y="56"/>
                    </a:lnTo>
                    <a:lnTo>
                      <a:pt x="41" y="52"/>
                    </a:lnTo>
                    <a:lnTo>
                      <a:pt x="40" y="49"/>
                    </a:lnTo>
                    <a:lnTo>
                      <a:pt x="39" y="45"/>
                    </a:lnTo>
                    <a:lnTo>
                      <a:pt x="38" y="43"/>
                    </a:lnTo>
                    <a:lnTo>
                      <a:pt x="38" y="40"/>
                    </a:lnTo>
                    <a:lnTo>
                      <a:pt x="37" y="36"/>
                    </a:lnTo>
                    <a:lnTo>
                      <a:pt x="36" y="33"/>
                    </a:lnTo>
                    <a:lnTo>
                      <a:pt x="35" y="30"/>
                    </a:lnTo>
                    <a:lnTo>
                      <a:pt x="34" y="27"/>
                    </a:lnTo>
                    <a:lnTo>
                      <a:pt x="34" y="24"/>
                    </a:lnTo>
                    <a:lnTo>
                      <a:pt x="33" y="23"/>
                    </a:lnTo>
                    <a:lnTo>
                      <a:pt x="32" y="21"/>
                    </a:lnTo>
                    <a:lnTo>
                      <a:pt x="32" y="18"/>
                    </a:lnTo>
                    <a:lnTo>
                      <a:pt x="30" y="16"/>
                    </a:lnTo>
                    <a:lnTo>
                      <a:pt x="29" y="14"/>
                    </a:lnTo>
                    <a:lnTo>
                      <a:pt x="28" y="12"/>
                    </a:lnTo>
                    <a:lnTo>
                      <a:pt x="27" y="10"/>
                    </a:lnTo>
                    <a:lnTo>
                      <a:pt x="26" y="7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20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6" y="10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1" y="30"/>
                    </a:lnTo>
                    <a:lnTo>
                      <a:pt x="1" y="34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5"/>
                    </a:lnTo>
                    <a:lnTo>
                      <a:pt x="1" y="80"/>
                    </a:lnTo>
                    <a:lnTo>
                      <a:pt x="1" y="84"/>
                    </a:lnTo>
                    <a:lnTo>
                      <a:pt x="1" y="89"/>
                    </a:lnTo>
                    <a:lnTo>
                      <a:pt x="2" y="94"/>
                    </a:lnTo>
                    <a:lnTo>
                      <a:pt x="2" y="100"/>
                    </a:lnTo>
                    <a:lnTo>
                      <a:pt x="2" y="104"/>
                    </a:lnTo>
                    <a:lnTo>
                      <a:pt x="3" y="109"/>
                    </a:lnTo>
                    <a:lnTo>
                      <a:pt x="3" y="115"/>
                    </a:lnTo>
                    <a:lnTo>
                      <a:pt x="4" y="120"/>
                    </a:lnTo>
                    <a:lnTo>
                      <a:pt x="4" y="125"/>
                    </a:lnTo>
                    <a:lnTo>
                      <a:pt x="5" y="131"/>
                    </a:lnTo>
                    <a:lnTo>
                      <a:pt x="5" y="137"/>
                    </a:lnTo>
                    <a:lnTo>
                      <a:pt x="6" y="142"/>
                    </a:lnTo>
                    <a:lnTo>
                      <a:pt x="7" y="147"/>
                    </a:lnTo>
                    <a:lnTo>
                      <a:pt x="8" y="153"/>
                    </a:lnTo>
                    <a:lnTo>
                      <a:pt x="8" y="159"/>
                    </a:lnTo>
                    <a:lnTo>
                      <a:pt x="9" y="164"/>
                    </a:lnTo>
                    <a:lnTo>
                      <a:pt x="9" y="170"/>
                    </a:lnTo>
                    <a:lnTo>
                      <a:pt x="10" y="176"/>
                    </a:lnTo>
                    <a:lnTo>
                      <a:pt x="11" y="180"/>
                    </a:lnTo>
                    <a:lnTo>
                      <a:pt x="12" y="187"/>
                    </a:lnTo>
                    <a:lnTo>
                      <a:pt x="12" y="192"/>
                    </a:lnTo>
                    <a:lnTo>
                      <a:pt x="13" y="198"/>
                    </a:lnTo>
                    <a:lnTo>
                      <a:pt x="13" y="203"/>
                    </a:lnTo>
                    <a:lnTo>
                      <a:pt x="14" y="209"/>
                    </a:lnTo>
                    <a:lnTo>
                      <a:pt x="14" y="215"/>
                    </a:lnTo>
                    <a:lnTo>
                      <a:pt x="15" y="220"/>
                    </a:lnTo>
                    <a:lnTo>
                      <a:pt x="16" y="225"/>
                    </a:lnTo>
                    <a:lnTo>
                      <a:pt x="17" y="231"/>
                    </a:lnTo>
                    <a:lnTo>
                      <a:pt x="17" y="236"/>
                    </a:lnTo>
                    <a:lnTo>
                      <a:pt x="18" y="241"/>
                    </a:lnTo>
                    <a:lnTo>
                      <a:pt x="19" y="246"/>
                    </a:lnTo>
                    <a:lnTo>
                      <a:pt x="20" y="252"/>
                    </a:lnTo>
                    <a:lnTo>
                      <a:pt x="20" y="256"/>
                    </a:lnTo>
                    <a:lnTo>
                      <a:pt x="21" y="261"/>
                    </a:lnTo>
                    <a:lnTo>
                      <a:pt x="22" y="265"/>
                    </a:lnTo>
                    <a:lnTo>
                      <a:pt x="23" y="271"/>
                    </a:lnTo>
                    <a:lnTo>
                      <a:pt x="23" y="275"/>
                    </a:lnTo>
                    <a:lnTo>
                      <a:pt x="24" y="279"/>
                    </a:lnTo>
                    <a:lnTo>
                      <a:pt x="25" y="284"/>
                    </a:lnTo>
                    <a:lnTo>
                      <a:pt x="26" y="288"/>
                    </a:lnTo>
                    <a:lnTo>
                      <a:pt x="26" y="292"/>
                    </a:lnTo>
                    <a:lnTo>
                      <a:pt x="27" y="295"/>
                    </a:lnTo>
                    <a:lnTo>
                      <a:pt x="27" y="299"/>
                    </a:lnTo>
                    <a:lnTo>
                      <a:pt x="29" y="303"/>
                    </a:lnTo>
                    <a:lnTo>
                      <a:pt x="29" y="307"/>
                    </a:lnTo>
                    <a:lnTo>
                      <a:pt x="29" y="310"/>
                    </a:lnTo>
                    <a:lnTo>
                      <a:pt x="30" y="313"/>
                    </a:lnTo>
                    <a:lnTo>
                      <a:pt x="30" y="315"/>
                    </a:lnTo>
                    <a:lnTo>
                      <a:pt x="31" y="318"/>
                    </a:lnTo>
                    <a:lnTo>
                      <a:pt x="31" y="321"/>
                    </a:lnTo>
                    <a:lnTo>
                      <a:pt x="32" y="323"/>
                    </a:lnTo>
                    <a:lnTo>
                      <a:pt x="32" y="325"/>
                    </a:lnTo>
                    <a:lnTo>
                      <a:pt x="33" y="328"/>
                    </a:lnTo>
                    <a:lnTo>
                      <a:pt x="33" y="331"/>
                    </a:lnTo>
                    <a:lnTo>
                      <a:pt x="33" y="333"/>
                    </a:lnTo>
                    <a:lnTo>
                      <a:pt x="34" y="334"/>
                    </a:lnTo>
                    <a:lnTo>
                      <a:pt x="53" y="314"/>
                    </a:lnTo>
                    <a:lnTo>
                      <a:pt x="53" y="314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6" name="Freeform 51"/>
              <p:cNvSpPr>
                <a:spLocks/>
              </p:cNvSpPr>
              <p:nvPr/>
            </p:nvSpPr>
            <p:spPr bwMode="auto">
              <a:xfrm>
                <a:off x="1375" y="775"/>
                <a:ext cx="268" cy="277"/>
              </a:xfrm>
              <a:custGeom>
                <a:avLst/>
                <a:gdLst/>
                <a:ahLst/>
                <a:cxnLst>
                  <a:cxn ang="0">
                    <a:pos x="1" y="272"/>
                  </a:cxn>
                  <a:cxn ang="0">
                    <a:pos x="7" y="265"/>
                  </a:cxn>
                  <a:cxn ang="0">
                    <a:pos x="12" y="258"/>
                  </a:cxn>
                  <a:cxn ang="0">
                    <a:pos x="19" y="249"/>
                  </a:cxn>
                  <a:cxn ang="0">
                    <a:pos x="27" y="240"/>
                  </a:cxn>
                  <a:cxn ang="0">
                    <a:pos x="35" y="229"/>
                  </a:cxn>
                  <a:cxn ang="0">
                    <a:pos x="46" y="218"/>
                  </a:cxn>
                  <a:cxn ang="0">
                    <a:pos x="55" y="206"/>
                  </a:cxn>
                  <a:cxn ang="0">
                    <a:pos x="67" y="191"/>
                  </a:cxn>
                  <a:cxn ang="0">
                    <a:pos x="79" y="178"/>
                  </a:cxn>
                  <a:cxn ang="0">
                    <a:pos x="90" y="164"/>
                  </a:cxn>
                  <a:cxn ang="0">
                    <a:pos x="104" y="149"/>
                  </a:cxn>
                  <a:cxn ang="0">
                    <a:pos x="116" y="134"/>
                  </a:cxn>
                  <a:cxn ang="0">
                    <a:pos x="128" y="119"/>
                  </a:cxn>
                  <a:cxn ang="0">
                    <a:pos x="142" y="105"/>
                  </a:cxn>
                  <a:cxn ang="0">
                    <a:pos x="154" y="92"/>
                  </a:cxn>
                  <a:cxn ang="0">
                    <a:pos x="166" y="78"/>
                  </a:cxn>
                  <a:cxn ang="0">
                    <a:pos x="179" y="65"/>
                  </a:cxn>
                  <a:cxn ang="0">
                    <a:pos x="190" y="53"/>
                  </a:cxn>
                  <a:cxn ang="0">
                    <a:pos x="201" y="43"/>
                  </a:cxn>
                  <a:cxn ang="0">
                    <a:pos x="211" y="34"/>
                  </a:cxn>
                  <a:cxn ang="0">
                    <a:pos x="220" y="25"/>
                  </a:cxn>
                  <a:cxn ang="0">
                    <a:pos x="229" y="18"/>
                  </a:cxn>
                  <a:cxn ang="0">
                    <a:pos x="237" y="13"/>
                  </a:cxn>
                  <a:cxn ang="0">
                    <a:pos x="243" y="8"/>
                  </a:cxn>
                  <a:cxn ang="0">
                    <a:pos x="252" y="3"/>
                  </a:cxn>
                  <a:cxn ang="0">
                    <a:pos x="260" y="0"/>
                  </a:cxn>
                  <a:cxn ang="0">
                    <a:pos x="266" y="2"/>
                  </a:cxn>
                  <a:cxn ang="0">
                    <a:pos x="268" y="6"/>
                  </a:cxn>
                  <a:cxn ang="0">
                    <a:pos x="266" y="15"/>
                  </a:cxn>
                  <a:cxn ang="0">
                    <a:pos x="263" y="23"/>
                  </a:cxn>
                  <a:cxn ang="0">
                    <a:pos x="259" y="30"/>
                  </a:cxn>
                  <a:cxn ang="0">
                    <a:pos x="256" y="37"/>
                  </a:cxn>
                  <a:cxn ang="0">
                    <a:pos x="250" y="46"/>
                  </a:cxn>
                  <a:cxn ang="0">
                    <a:pos x="243" y="54"/>
                  </a:cxn>
                  <a:cxn ang="0">
                    <a:pos x="237" y="64"/>
                  </a:cxn>
                  <a:cxn ang="0">
                    <a:pos x="228" y="75"/>
                  </a:cxn>
                  <a:cxn ang="0">
                    <a:pos x="219" y="86"/>
                  </a:cxn>
                  <a:cxn ang="0">
                    <a:pos x="209" y="97"/>
                  </a:cxn>
                  <a:cxn ang="0">
                    <a:pos x="198" y="110"/>
                  </a:cxn>
                  <a:cxn ang="0">
                    <a:pos x="186" y="122"/>
                  </a:cxn>
                  <a:cxn ang="0">
                    <a:pos x="174" y="134"/>
                  </a:cxn>
                  <a:cxn ang="0">
                    <a:pos x="162" y="147"/>
                  </a:cxn>
                  <a:cxn ang="0">
                    <a:pos x="149" y="159"/>
                  </a:cxn>
                  <a:cxn ang="0">
                    <a:pos x="137" y="172"/>
                  </a:cxn>
                  <a:cxn ang="0">
                    <a:pos x="124" y="184"/>
                  </a:cxn>
                  <a:cxn ang="0">
                    <a:pos x="112" y="196"/>
                  </a:cxn>
                  <a:cxn ang="0">
                    <a:pos x="101" y="208"/>
                  </a:cxn>
                  <a:cxn ang="0">
                    <a:pos x="89" y="219"/>
                  </a:cxn>
                  <a:cxn ang="0">
                    <a:pos x="78" y="229"/>
                  </a:cxn>
                  <a:cxn ang="0">
                    <a:pos x="67" y="239"/>
                  </a:cxn>
                  <a:cxn ang="0">
                    <a:pos x="58" y="248"/>
                  </a:cxn>
                  <a:cxn ang="0">
                    <a:pos x="50" y="256"/>
                  </a:cxn>
                  <a:cxn ang="0">
                    <a:pos x="43" y="262"/>
                  </a:cxn>
                  <a:cxn ang="0">
                    <a:pos x="37" y="267"/>
                  </a:cxn>
                  <a:cxn ang="0">
                    <a:pos x="31" y="273"/>
                  </a:cxn>
                  <a:cxn ang="0">
                    <a:pos x="28" y="277"/>
                  </a:cxn>
                </a:cxnLst>
                <a:rect l="0" t="0" r="r" b="b"/>
                <a:pathLst>
                  <a:path w="268" h="277">
                    <a:moveTo>
                      <a:pt x="0" y="274"/>
                    </a:moveTo>
                    <a:lnTo>
                      <a:pt x="0" y="273"/>
                    </a:lnTo>
                    <a:lnTo>
                      <a:pt x="1" y="272"/>
                    </a:lnTo>
                    <a:lnTo>
                      <a:pt x="3" y="269"/>
                    </a:lnTo>
                    <a:lnTo>
                      <a:pt x="6" y="267"/>
                    </a:lnTo>
                    <a:lnTo>
                      <a:pt x="7" y="265"/>
                    </a:lnTo>
                    <a:lnTo>
                      <a:pt x="9" y="262"/>
                    </a:lnTo>
                    <a:lnTo>
                      <a:pt x="10" y="260"/>
                    </a:lnTo>
                    <a:lnTo>
                      <a:pt x="12" y="258"/>
                    </a:lnTo>
                    <a:lnTo>
                      <a:pt x="14" y="255"/>
                    </a:lnTo>
                    <a:lnTo>
                      <a:pt x="16" y="252"/>
                    </a:lnTo>
                    <a:lnTo>
                      <a:pt x="19" y="249"/>
                    </a:lnTo>
                    <a:lnTo>
                      <a:pt x="22" y="247"/>
                    </a:lnTo>
                    <a:lnTo>
                      <a:pt x="24" y="244"/>
                    </a:lnTo>
                    <a:lnTo>
                      <a:pt x="27" y="240"/>
                    </a:lnTo>
                    <a:lnTo>
                      <a:pt x="28" y="237"/>
                    </a:lnTo>
                    <a:lnTo>
                      <a:pt x="32" y="233"/>
                    </a:lnTo>
                    <a:lnTo>
                      <a:pt x="35" y="229"/>
                    </a:lnTo>
                    <a:lnTo>
                      <a:pt x="39" y="226"/>
                    </a:lnTo>
                    <a:lnTo>
                      <a:pt x="42" y="222"/>
                    </a:lnTo>
                    <a:lnTo>
                      <a:pt x="46" y="218"/>
                    </a:lnTo>
                    <a:lnTo>
                      <a:pt x="48" y="214"/>
                    </a:lnTo>
                    <a:lnTo>
                      <a:pt x="52" y="209"/>
                    </a:lnTo>
                    <a:lnTo>
                      <a:pt x="55" y="206"/>
                    </a:lnTo>
                    <a:lnTo>
                      <a:pt x="60" y="201"/>
                    </a:lnTo>
                    <a:lnTo>
                      <a:pt x="63" y="196"/>
                    </a:lnTo>
                    <a:lnTo>
                      <a:pt x="67" y="191"/>
                    </a:lnTo>
                    <a:lnTo>
                      <a:pt x="71" y="188"/>
                    </a:lnTo>
                    <a:lnTo>
                      <a:pt x="75" y="183"/>
                    </a:lnTo>
                    <a:lnTo>
                      <a:pt x="79" y="178"/>
                    </a:lnTo>
                    <a:lnTo>
                      <a:pt x="83" y="173"/>
                    </a:lnTo>
                    <a:lnTo>
                      <a:pt x="86" y="169"/>
                    </a:lnTo>
                    <a:lnTo>
                      <a:pt x="90" y="164"/>
                    </a:lnTo>
                    <a:lnTo>
                      <a:pt x="95" y="159"/>
                    </a:lnTo>
                    <a:lnTo>
                      <a:pt x="99" y="153"/>
                    </a:lnTo>
                    <a:lnTo>
                      <a:pt x="104" y="149"/>
                    </a:lnTo>
                    <a:lnTo>
                      <a:pt x="107" y="144"/>
                    </a:lnTo>
                    <a:lnTo>
                      <a:pt x="111" y="139"/>
                    </a:lnTo>
                    <a:lnTo>
                      <a:pt x="116" y="134"/>
                    </a:lnTo>
                    <a:lnTo>
                      <a:pt x="120" y="129"/>
                    </a:lnTo>
                    <a:lnTo>
                      <a:pt x="124" y="124"/>
                    </a:lnTo>
                    <a:lnTo>
                      <a:pt x="128" y="119"/>
                    </a:lnTo>
                    <a:lnTo>
                      <a:pt x="133" y="114"/>
                    </a:lnTo>
                    <a:lnTo>
                      <a:pt x="137" y="110"/>
                    </a:lnTo>
                    <a:lnTo>
                      <a:pt x="142" y="105"/>
                    </a:lnTo>
                    <a:lnTo>
                      <a:pt x="145" y="100"/>
                    </a:lnTo>
                    <a:lnTo>
                      <a:pt x="150" y="95"/>
                    </a:lnTo>
                    <a:lnTo>
                      <a:pt x="154" y="92"/>
                    </a:lnTo>
                    <a:lnTo>
                      <a:pt x="159" y="87"/>
                    </a:lnTo>
                    <a:lnTo>
                      <a:pt x="163" y="82"/>
                    </a:lnTo>
                    <a:lnTo>
                      <a:pt x="166" y="78"/>
                    </a:lnTo>
                    <a:lnTo>
                      <a:pt x="171" y="73"/>
                    </a:lnTo>
                    <a:lnTo>
                      <a:pt x="175" y="70"/>
                    </a:lnTo>
                    <a:lnTo>
                      <a:pt x="179" y="65"/>
                    </a:lnTo>
                    <a:lnTo>
                      <a:pt x="182" y="61"/>
                    </a:lnTo>
                    <a:lnTo>
                      <a:pt x="186" y="57"/>
                    </a:lnTo>
                    <a:lnTo>
                      <a:pt x="190" y="53"/>
                    </a:lnTo>
                    <a:lnTo>
                      <a:pt x="194" y="50"/>
                    </a:lnTo>
                    <a:lnTo>
                      <a:pt x="198" y="46"/>
                    </a:lnTo>
                    <a:lnTo>
                      <a:pt x="201" y="43"/>
                    </a:lnTo>
                    <a:lnTo>
                      <a:pt x="205" y="40"/>
                    </a:lnTo>
                    <a:lnTo>
                      <a:pt x="208" y="36"/>
                    </a:lnTo>
                    <a:lnTo>
                      <a:pt x="211" y="34"/>
                    </a:lnTo>
                    <a:lnTo>
                      <a:pt x="214" y="31"/>
                    </a:lnTo>
                    <a:lnTo>
                      <a:pt x="218" y="28"/>
                    </a:lnTo>
                    <a:lnTo>
                      <a:pt x="220" y="25"/>
                    </a:lnTo>
                    <a:lnTo>
                      <a:pt x="223" y="23"/>
                    </a:lnTo>
                    <a:lnTo>
                      <a:pt x="226" y="20"/>
                    </a:lnTo>
                    <a:lnTo>
                      <a:pt x="229" y="18"/>
                    </a:lnTo>
                    <a:lnTo>
                      <a:pt x="232" y="16"/>
                    </a:lnTo>
                    <a:lnTo>
                      <a:pt x="234" y="15"/>
                    </a:lnTo>
                    <a:lnTo>
                      <a:pt x="237" y="13"/>
                    </a:lnTo>
                    <a:lnTo>
                      <a:pt x="240" y="11"/>
                    </a:lnTo>
                    <a:lnTo>
                      <a:pt x="241" y="9"/>
                    </a:lnTo>
                    <a:lnTo>
                      <a:pt x="243" y="8"/>
                    </a:lnTo>
                    <a:lnTo>
                      <a:pt x="245" y="7"/>
                    </a:lnTo>
                    <a:lnTo>
                      <a:pt x="248" y="6"/>
                    </a:lnTo>
                    <a:lnTo>
                      <a:pt x="252" y="3"/>
                    </a:lnTo>
                    <a:lnTo>
                      <a:pt x="255" y="2"/>
                    </a:lnTo>
                    <a:lnTo>
                      <a:pt x="258" y="0"/>
                    </a:lnTo>
                    <a:lnTo>
                      <a:pt x="260" y="0"/>
                    </a:lnTo>
                    <a:lnTo>
                      <a:pt x="262" y="0"/>
                    </a:lnTo>
                    <a:lnTo>
                      <a:pt x="265" y="0"/>
                    </a:lnTo>
                    <a:lnTo>
                      <a:pt x="266" y="2"/>
                    </a:lnTo>
                    <a:lnTo>
                      <a:pt x="268" y="3"/>
                    </a:lnTo>
                    <a:lnTo>
                      <a:pt x="268" y="4"/>
                    </a:lnTo>
                    <a:lnTo>
                      <a:pt x="268" y="6"/>
                    </a:lnTo>
                    <a:lnTo>
                      <a:pt x="268" y="9"/>
                    </a:lnTo>
                    <a:lnTo>
                      <a:pt x="268" y="12"/>
                    </a:lnTo>
                    <a:lnTo>
                      <a:pt x="266" y="15"/>
                    </a:lnTo>
                    <a:lnTo>
                      <a:pt x="265" y="19"/>
                    </a:lnTo>
                    <a:lnTo>
                      <a:pt x="264" y="20"/>
                    </a:lnTo>
                    <a:lnTo>
                      <a:pt x="263" y="23"/>
                    </a:lnTo>
                    <a:lnTo>
                      <a:pt x="262" y="25"/>
                    </a:lnTo>
                    <a:lnTo>
                      <a:pt x="261" y="27"/>
                    </a:lnTo>
                    <a:lnTo>
                      <a:pt x="259" y="30"/>
                    </a:lnTo>
                    <a:lnTo>
                      <a:pt x="259" y="32"/>
                    </a:lnTo>
                    <a:lnTo>
                      <a:pt x="257" y="34"/>
                    </a:lnTo>
                    <a:lnTo>
                      <a:pt x="256" y="37"/>
                    </a:lnTo>
                    <a:lnTo>
                      <a:pt x="254" y="39"/>
                    </a:lnTo>
                    <a:lnTo>
                      <a:pt x="252" y="42"/>
                    </a:lnTo>
                    <a:lnTo>
                      <a:pt x="250" y="46"/>
                    </a:lnTo>
                    <a:lnTo>
                      <a:pt x="248" y="49"/>
                    </a:lnTo>
                    <a:lnTo>
                      <a:pt x="245" y="52"/>
                    </a:lnTo>
                    <a:lnTo>
                      <a:pt x="243" y="54"/>
                    </a:lnTo>
                    <a:lnTo>
                      <a:pt x="241" y="57"/>
                    </a:lnTo>
                    <a:lnTo>
                      <a:pt x="240" y="61"/>
                    </a:lnTo>
                    <a:lnTo>
                      <a:pt x="237" y="64"/>
                    </a:lnTo>
                    <a:lnTo>
                      <a:pt x="234" y="68"/>
                    </a:lnTo>
                    <a:lnTo>
                      <a:pt x="231" y="72"/>
                    </a:lnTo>
                    <a:lnTo>
                      <a:pt x="228" y="75"/>
                    </a:lnTo>
                    <a:lnTo>
                      <a:pt x="225" y="78"/>
                    </a:lnTo>
                    <a:lnTo>
                      <a:pt x="221" y="82"/>
                    </a:lnTo>
                    <a:lnTo>
                      <a:pt x="219" y="86"/>
                    </a:lnTo>
                    <a:lnTo>
                      <a:pt x="216" y="90"/>
                    </a:lnTo>
                    <a:lnTo>
                      <a:pt x="212" y="93"/>
                    </a:lnTo>
                    <a:lnTo>
                      <a:pt x="209" y="97"/>
                    </a:lnTo>
                    <a:lnTo>
                      <a:pt x="205" y="101"/>
                    </a:lnTo>
                    <a:lnTo>
                      <a:pt x="201" y="106"/>
                    </a:lnTo>
                    <a:lnTo>
                      <a:pt x="198" y="110"/>
                    </a:lnTo>
                    <a:lnTo>
                      <a:pt x="194" y="113"/>
                    </a:lnTo>
                    <a:lnTo>
                      <a:pt x="190" y="117"/>
                    </a:lnTo>
                    <a:lnTo>
                      <a:pt x="186" y="122"/>
                    </a:lnTo>
                    <a:lnTo>
                      <a:pt x="182" y="126"/>
                    </a:lnTo>
                    <a:lnTo>
                      <a:pt x="178" y="131"/>
                    </a:lnTo>
                    <a:lnTo>
                      <a:pt x="174" y="134"/>
                    </a:lnTo>
                    <a:lnTo>
                      <a:pt x="170" y="139"/>
                    </a:lnTo>
                    <a:lnTo>
                      <a:pt x="166" y="143"/>
                    </a:lnTo>
                    <a:lnTo>
                      <a:pt x="162" y="147"/>
                    </a:lnTo>
                    <a:lnTo>
                      <a:pt x="158" y="151"/>
                    </a:lnTo>
                    <a:lnTo>
                      <a:pt x="154" y="155"/>
                    </a:lnTo>
                    <a:lnTo>
                      <a:pt x="149" y="159"/>
                    </a:lnTo>
                    <a:lnTo>
                      <a:pt x="145" y="164"/>
                    </a:lnTo>
                    <a:lnTo>
                      <a:pt x="142" y="168"/>
                    </a:lnTo>
                    <a:lnTo>
                      <a:pt x="137" y="172"/>
                    </a:lnTo>
                    <a:lnTo>
                      <a:pt x="133" y="176"/>
                    </a:lnTo>
                    <a:lnTo>
                      <a:pt x="128" y="180"/>
                    </a:lnTo>
                    <a:lnTo>
                      <a:pt x="124" y="184"/>
                    </a:lnTo>
                    <a:lnTo>
                      <a:pt x="121" y="189"/>
                    </a:lnTo>
                    <a:lnTo>
                      <a:pt x="116" y="192"/>
                    </a:lnTo>
                    <a:lnTo>
                      <a:pt x="112" y="196"/>
                    </a:lnTo>
                    <a:lnTo>
                      <a:pt x="108" y="200"/>
                    </a:lnTo>
                    <a:lnTo>
                      <a:pt x="105" y="205"/>
                    </a:lnTo>
                    <a:lnTo>
                      <a:pt x="101" y="208"/>
                    </a:lnTo>
                    <a:lnTo>
                      <a:pt x="97" y="211"/>
                    </a:lnTo>
                    <a:lnTo>
                      <a:pt x="93" y="215"/>
                    </a:lnTo>
                    <a:lnTo>
                      <a:pt x="89" y="219"/>
                    </a:lnTo>
                    <a:lnTo>
                      <a:pt x="85" y="222"/>
                    </a:lnTo>
                    <a:lnTo>
                      <a:pt x="82" y="226"/>
                    </a:lnTo>
                    <a:lnTo>
                      <a:pt x="78" y="229"/>
                    </a:lnTo>
                    <a:lnTo>
                      <a:pt x="75" y="232"/>
                    </a:lnTo>
                    <a:lnTo>
                      <a:pt x="71" y="235"/>
                    </a:lnTo>
                    <a:lnTo>
                      <a:pt x="67" y="239"/>
                    </a:lnTo>
                    <a:lnTo>
                      <a:pt x="65" y="242"/>
                    </a:lnTo>
                    <a:lnTo>
                      <a:pt x="62" y="245"/>
                    </a:lnTo>
                    <a:lnTo>
                      <a:pt x="58" y="248"/>
                    </a:lnTo>
                    <a:lnTo>
                      <a:pt x="55" y="250"/>
                    </a:lnTo>
                    <a:lnTo>
                      <a:pt x="52" y="253"/>
                    </a:lnTo>
                    <a:lnTo>
                      <a:pt x="50" y="256"/>
                    </a:lnTo>
                    <a:lnTo>
                      <a:pt x="47" y="258"/>
                    </a:lnTo>
                    <a:lnTo>
                      <a:pt x="46" y="260"/>
                    </a:lnTo>
                    <a:lnTo>
                      <a:pt x="43" y="262"/>
                    </a:lnTo>
                    <a:lnTo>
                      <a:pt x="41" y="265"/>
                    </a:lnTo>
                    <a:lnTo>
                      <a:pt x="39" y="266"/>
                    </a:lnTo>
                    <a:lnTo>
                      <a:pt x="37" y="267"/>
                    </a:lnTo>
                    <a:lnTo>
                      <a:pt x="35" y="269"/>
                    </a:lnTo>
                    <a:lnTo>
                      <a:pt x="34" y="271"/>
                    </a:lnTo>
                    <a:lnTo>
                      <a:pt x="31" y="273"/>
                    </a:lnTo>
                    <a:lnTo>
                      <a:pt x="30" y="275"/>
                    </a:lnTo>
                    <a:lnTo>
                      <a:pt x="28" y="276"/>
                    </a:lnTo>
                    <a:lnTo>
                      <a:pt x="28" y="277"/>
                    </a:lnTo>
                    <a:lnTo>
                      <a:pt x="0" y="274"/>
                    </a:lnTo>
                    <a:lnTo>
                      <a:pt x="0" y="274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7" name="Freeform 52"/>
              <p:cNvSpPr>
                <a:spLocks/>
              </p:cNvSpPr>
              <p:nvPr/>
            </p:nvSpPr>
            <p:spPr bwMode="auto">
              <a:xfrm>
                <a:off x="1371" y="760"/>
                <a:ext cx="205" cy="282"/>
              </a:xfrm>
              <a:custGeom>
                <a:avLst/>
                <a:gdLst/>
                <a:ahLst/>
                <a:cxnLst>
                  <a:cxn ang="0">
                    <a:pos x="1" y="264"/>
                  </a:cxn>
                  <a:cxn ang="0">
                    <a:pos x="4" y="258"/>
                  </a:cxn>
                  <a:cxn ang="0">
                    <a:pos x="9" y="251"/>
                  </a:cxn>
                  <a:cxn ang="0">
                    <a:pos x="13" y="243"/>
                  </a:cxn>
                  <a:cxn ang="0">
                    <a:pos x="18" y="234"/>
                  </a:cxn>
                  <a:cxn ang="0">
                    <a:pos x="24" y="224"/>
                  </a:cxn>
                  <a:cxn ang="0">
                    <a:pos x="32" y="213"/>
                  </a:cxn>
                  <a:cxn ang="0">
                    <a:pos x="38" y="201"/>
                  </a:cxn>
                  <a:cxn ang="0">
                    <a:pos x="46" y="188"/>
                  </a:cxn>
                  <a:cxn ang="0">
                    <a:pos x="54" y="174"/>
                  </a:cxn>
                  <a:cxn ang="0">
                    <a:pos x="63" y="161"/>
                  </a:cxn>
                  <a:cxn ang="0">
                    <a:pos x="71" y="146"/>
                  </a:cxn>
                  <a:cxn ang="0">
                    <a:pos x="80" y="132"/>
                  </a:cxn>
                  <a:cxn ang="0">
                    <a:pos x="90" y="119"/>
                  </a:cxn>
                  <a:cxn ang="0">
                    <a:pos x="99" y="105"/>
                  </a:cxn>
                  <a:cxn ang="0">
                    <a:pos x="108" y="91"/>
                  </a:cxn>
                  <a:cxn ang="0">
                    <a:pos x="117" y="78"/>
                  </a:cxn>
                  <a:cxn ang="0">
                    <a:pos x="126" y="67"/>
                  </a:cxn>
                  <a:cxn ang="0">
                    <a:pos x="134" y="55"/>
                  </a:cxn>
                  <a:cxn ang="0">
                    <a:pos x="143" y="45"/>
                  </a:cxn>
                  <a:cxn ang="0">
                    <a:pos x="150" y="35"/>
                  </a:cxn>
                  <a:cxn ang="0">
                    <a:pos x="158" y="27"/>
                  </a:cxn>
                  <a:cxn ang="0">
                    <a:pos x="166" y="20"/>
                  </a:cxn>
                  <a:cxn ang="0">
                    <a:pos x="171" y="14"/>
                  </a:cxn>
                  <a:cxn ang="0">
                    <a:pos x="178" y="10"/>
                  </a:cxn>
                  <a:cxn ang="0">
                    <a:pos x="185" y="4"/>
                  </a:cxn>
                  <a:cxn ang="0">
                    <a:pos x="194" y="1"/>
                  </a:cxn>
                  <a:cxn ang="0">
                    <a:pos x="200" y="1"/>
                  </a:cxn>
                  <a:cxn ang="0">
                    <a:pos x="205" y="4"/>
                  </a:cxn>
                  <a:cxn ang="0">
                    <a:pos x="205" y="11"/>
                  </a:cxn>
                  <a:cxn ang="0">
                    <a:pos x="205" y="18"/>
                  </a:cxn>
                  <a:cxn ang="0">
                    <a:pos x="205" y="24"/>
                  </a:cxn>
                  <a:cxn ang="0">
                    <a:pos x="203" y="30"/>
                  </a:cxn>
                  <a:cxn ang="0">
                    <a:pos x="200" y="38"/>
                  </a:cxn>
                  <a:cxn ang="0">
                    <a:pos x="197" y="46"/>
                  </a:cxn>
                  <a:cxn ang="0">
                    <a:pos x="192" y="54"/>
                  </a:cxn>
                  <a:cxn ang="0">
                    <a:pos x="188" y="64"/>
                  </a:cxn>
                  <a:cxn ang="0">
                    <a:pos x="182" y="73"/>
                  </a:cxn>
                  <a:cxn ang="0">
                    <a:pos x="176" y="84"/>
                  </a:cxn>
                  <a:cxn ang="0">
                    <a:pos x="168" y="94"/>
                  </a:cxn>
                  <a:cxn ang="0">
                    <a:pos x="162" y="106"/>
                  </a:cxn>
                  <a:cxn ang="0">
                    <a:pos x="153" y="117"/>
                  </a:cxn>
                  <a:cxn ang="0">
                    <a:pos x="145" y="128"/>
                  </a:cxn>
                  <a:cxn ang="0">
                    <a:pos x="136" y="141"/>
                  </a:cxn>
                  <a:cxn ang="0">
                    <a:pos x="128" y="153"/>
                  </a:cxn>
                  <a:cxn ang="0">
                    <a:pos x="118" y="165"/>
                  </a:cxn>
                  <a:cxn ang="0">
                    <a:pos x="109" y="176"/>
                  </a:cxn>
                  <a:cxn ang="0">
                    <a:pos x="100" y="188"/>
                  </a:cxn>
                  <a:cxn ang="0">
                    <a:pos x="90" y="200"/>
                  </a:cxn>
                  <a:cxn ang="0">
                    <a:pos x="81" y="210"/>
                  </a:cxn>
                  <a:cxn ang="0">
                    <a:pos x="72" y="221"/>
                  </a:cxn>
                  <a:cxn ang="0">
                    <a:pos x="63" y="231"/>
                  </a:cxn>
                  <a:cxn ang="0">
                    <a:pos x="55" y="242"/>
                  </a:cxn>
                  <a:cxn ang="0">
                    <a:pos x="47" y="250"/>
                  </a:cxn>
                  <a:cxn ang="0">
                    <a:pos x="40" y="259"/>
                  </a:cxn>
                  <a:cxn ang="0">
                    <a:pos x="33" y="267"/>
                  </a:cxn>
                  <a:cxn ang="0">
                    <a:pos x="27" y="274"/>
                  </a:cxn>
                  <a:cxn ang="0">
                    <a:pos x="22" y="281"/>
                  </a:cxn>
                  <a:cxn ang="0">
                    <a:pos x="0" y="267"/>
                  </a:cxn>
                </a:cxnLst>
                <a:rect l="0" t="0" r="r" b="b"/>
                <a:pathLst>
                  <a:path w="205" h="282">
                    <a:moveTo>
                      <a:pt x="0" y="267"/>
                    </a:moveTo>
                    <a:lnTo>
                      <a:pt x="0" y="266"/>
                    </a:lnTo>
                    <a:lnTo>
                      <a:pt x="1" y="264"/>
                    </a:lnTo>
                    <a:lnTo>
                      <a:pt x="2" y="263"/>
                    </a:lnTo>
                    <a:lnTo>
                      <a:pt x="4" y="260"/>
                    </a:lnTo>
                    <a:lnTo>
                      <a:pt x="4" y="258"/>
                    </a:lnTo>
                    <a:lnTo>
                      <a:pt x="6" y="256"/>
                    </a:lnTo>
                    <a:lnTo>
                      <a:pt x="7" y="253"/>
                    </a:lnTo>
                    <a:lnTo>
                      <a:pt x="9" y="251"/>
                    </a:lnTo>
                    <a:lnTo>
                      <a:pt x="10" y="249"/>
                    </a:lnTo>
                    <a:lnTo>
                      <a:pt x="12" y="246"/>
                    </a:lnTo>
                    <a:lnTo>
                      <a:pt x="13" y="243"/>
                    </a:lnTo>
                    <a:lnTo>
                      <a:pt x="14" y="241"/>
                    </a:lnTo>
                    <a:lnTo>
                      <a:pt x="16" y="238"/>
                    </a:lnTo>
                    <a:lnTo>
                      <a:pt x="18" y="234"/>
                    </a:lnTo>
                    <a:lnTo>
                      <a:pt x="20" y="231"/>
                    </a:lnTo>
                    <a:lnTo>
                      <a:pt x="22" y="228"/>
                    </a:lnTo>
                    <a:lnTo>
                      <a:pt x="24" y="224"/>
                    </a:lnTo>
                    <a:lnTo>
                      <a:pt x="26" y="221"/>
                    </a:lnTo>
                    <a:lnTo>
                      <a:pt x="29" y="216"/>
                    </a:lnTo>
                    <a:lnTo>
                      <a:pt x="32" y="213"/>
                    </a:lnTo>
                    <a:lnTo>
                      <a:pt x="33" y="208"/>
                    </a:lnTo>
                    <a:lnTo>
                      <a:pt x="35" y="205"/>
                    </a:lnTo>
                    <a:lnTo>
                      <a:pt x="38" y="201"/>
                    </a:lnTo>
                    <a:lnTo>
                      <a:pt x="41" y="197"/>
                    </a:lnTo>
                    <a:lnTo>
                      <a:pt x="43" y="192"/>
                    </a:lnTo>
                    <a:lnTo>
                      <a:pt x="46" y="188"/>
                    </a:lnTo>
                    <a:lnTo>
                      <a:pt x="49" y="184"/>
                    </a:lnTo>
                    <a:lnTo>
                      <a:pt x="51" y="180"/>
                    </a:lnTo>
                    <a:lnTo>
                      <a:pt x="54" y="174"/>
                    </a:lnTo>
                    <a:lnTo>
                      <a:pt x="57" y="170"/>
                    </a:lnTo>
                    <a:lnTo>
                      <a:pt x="59" y="166"/>
                    </a:lnTo>
                    <a:lnTo>
                      <a:pt x="63" y="161"/>
                    </a:lnTo>
                    <a:lnTo>
                      <a:pt x="66" y="155"/>
                    </a:lnTo>
                    <a:lnTo>
                      <a:pt x="69" y="151"/>
                    </a:lnTo>
                    <a:lnTo>
                      <a:pt x="71" y="146"/>
                    </a:lnTo>
                    <a:lnTo>
                      <a:pt x="74" y="142"/>
                    </a:lnTo>
                    <a:lnTo>
                      <a:pt x="77" y="137"/>
                    </a:lnTo>
                    <a:lnTo>
                      <a:pt x="80" y="132"/>
                    </a:lnTo>
                    <a:lnTo>
                      <a:pt x="83" y="127"/>
                    </a:lnTo>
                    <a:lnTo>
                      <a:pt x="87" y="123"/>
                    </a:lnTo>
                    <a:lnTo>
                      <a:pt x="90" y="119"/>
                    </a:lnTo>
                    <a:lnTo>
                      <a:pt x="92" y="114"/>
                    </a:lnTo>
                    <a:lnTo>
                      <a:pt x="96" y="109"/>
                    </a:lnTo>
                    <a:lnTo>
                      <a:pt x="99" y="105"/>
                    </a:lnTo>
                    <a:lnTo>
                      <a:pt x="102" y="101"/>
                    </a:lnTo>
                    <a:lnTo>
                      <a:pt x="105" y="96"/>
                    </a:lnTo>
                    <a:lnTo>
                      <a:pt x="108" y="91"/>
                    </a:lnTo>
                    <a:lnTo>
                      <a:pt x="111" y="88"/>
                    </a:lnTo>
                    <a:lnTo>
                      <a:pt x="114" y="83"/>
                    </a:lnTo>
                    <a:lnTo>
                      <a:pt x="117" y="78"/>
                    </a:lnTo>
                    <a:lnTo>
                      <a:pt x="120" y="74"/>
                    </a:lnTo>
                    <a:lnTo>
                      <a:pt x="123" y="70"/>
                    </a:lnTo>
                    <a:lnTo>
                      <a:pt x="126" y="67"/>
                    </a:lnTo>
                    <a:lnTo>
                      <a:pt x="128" y="62"/>
                    </a:lnTo>
                    <a:lnTo>
                      <a:pt x="131" y="58"/>
                    </a:lnTo>
                    <a:lnTo>
                      <a:pt x="134" y="55"/>
                    </a:lnTo>
                    <a:lnTo>
                      <a:pt x="137" y="51"/>
                    </a:lnTo>
                    <a:lnTo>
                      <a:pt x="140" y="49"/>
                    </a:lnTo>
                    <a:lnTo>
                      <a:pt x="143" y="45"/>
                    </a:lnTo>
                    <a:lnTo>
                      <a:pt x="147" y="42"/>
                    </a:lnTo>
                    <a:lnTo>
                      <a:pt x="148" y="39"/>
                    </a:lnTo>
                    <a:lnTo>
                      <a:pt x="150" y="35"/>
                    </a:lnTo>
                    <a:lnTo>
                      <a:pt x="153" y="32"/>
                    </a:lnTo>
                    <a:lnTo>
                      <a:pt x="156" y="30"/>
                    </a:lnTo>
                    <a:lnTo>
                      <a:pt x="158" y="27"/>
                    </a:lnTo>
                    <a:lnTo>
                      <a:pt x="161" y="25"/>
                    </a:lnTo>
                    <a:lnTo>
                      <a:pt x="163" y="23"/>
                    </a:lnTo>
                    <a:lnTo>
                      <a:pt x="166" y="20"/>
                    </a:lnTo>
                    <a:lnTo>
                      <a:pt x="167" y="18"/>
                    </a:lnTo>
                    <a:lnTo>
                      <a:pt x="169" y="16"/>
                    </a:lnTo>
                    <a:lnTo>
                      <a:pt x="171" y="14"/>
                    </a:lnTo>
                    <a:lnTo>
                      <a:pt x="174" y="12"/>
                    </a:lnTo>
                    <a:lnTo>
                      <a:pt x="176" y="10"/>
                    </a:lnTo>
                    <a:lnTo>
                      <a:pt x="178" y="10"/>
                    </a:lnTo>
                    <a:lnTo>
                      <a:pt x="180" y="8"/>
                    </a:lnTo>
                    <a:lnTo>
                      <a:pt x="182" y="7"/>
                    </a:lnTo>
                    <a:lnTo>
                      <a:pt x="185" y="4"/>
                    </a:lnTo>
                    <a:lnTo>
                      <a:pt x="188" y="3"/>
                    </a:lnTo>
                    <a:lnTo>
                      <a:pt x="191" y="1"/>
                    </a:lnTo>
                    <a:lnTo>
                      <a:pt x="194" y="1"/>
                    </a:lnTo>
                    <a:lnTo>
                      <a:pt x="196" y="0"/>
                    </a:lnTo>
                    <a:lnTo>
                      <a:pt x="199" y="0"/>
                    </a:lnTo>
                    <a:lnTo>
                      <a:pt x="200" y="1"/>
                    </a:lnTo>
                    <a:lnTo>
                      <a:pt x="203" y="2"/>
                    </a:lnTo>
                    <a:lnTo>
                      <a:pt x="204" y="3"/>
                    </a:lnTo>
                    <a:lnTo>
                      <a:pt x="205" y="4"/>
                    </a:lnTo>
                    <a:lnTo>
                      <a:pt x="205" y="7"/>
                    </a:lnTo>
                    <a:lnTo>
                      <a:pt x="205" y="9"/>
                    </a:lnTo>
                    <a:lnTo>
                      <a:pt x="205" y="11"/>
                    </a:lnTo>
                    <a:lnTo>
                      <a:pt x="205" y="14"/>
                    </a:lnTo>
                    <a:lnTo>
                      <a:pt x="205" y="16"/>
                    </a:lnTo>
                    <a:lnTo>
                      <a:pt x="205" y="18"/>
                    </a:lnTo>
                    <a:lnTo>
                      <a:pt x="205" y="20"/>
                    </a:lnTo>
                    <a:lnTo>
                      <a:pt x="205" y="22"/>
                    </a:lnTo>
                    <a:lnTo>
                      <a:pt x="205" y="24"/>
                    </a:lnTo>
                    <a:lnTo>
                      <a:pt x="204" y="26"/>
                    </a:lnTo>
                    <a:lnTo>
                      <a:pt x="203" y="29"/>
                    </a:lnTo>
                    <a:lnTo>
                      <a:pt x="203" y="30"/>
                    </a:lnTo>
                    <a:lnTo>
                      <a:pt x="202" y="32"/>
                    </a:lnTo>
                    <a:lnTo>
                      <a:pt x="201" y="35"/>
                    </a:lnTo>
                    <a:lnTo>
                      <a:pt x="200" y="38"/>
                    </a:lnTo>
                    <a:lnTo>
                      <a:pt x="199" y="41"/>
                    </a:lnTo>
                    <a:lnTo>
                      <a:pt x="198" y="43"/>
                    </a:lnTo>
                    <a:lnTo>
                      <a:pt x="197" y="46"/>
                    </a:lnTo>
                    <a:lnTo>
                      <a:pt x="195" y="49"/>
                    </a:lnTo>
                    <a:lnTo>
                      <a:pt x="194" y="51"/>
                    </a:lnTo>
                    <a:lnTo>
                      <a:pt x="192" y="54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8" y="64"/>
                    </a:lnTo>
                    <a:lnTo>
                      <a:pt x="186" y="67"/>
                    </a:lnTo>
                    <a:lnTo>
                      <a:pt x="185" y="70"/>
                    </a:lnTo>
                    <a:lnTo>
                      <a:pt x="182" y="73"/>
                    </a:lnTo>
                    <a:lnTo>
                      <a:pt x="180" y="77"/>
                    </a:lnTo>
                    <a:lnTo>
                      <a:pt x="178" y="80"/>
                    </a:lnTo>
                    <a:lnTo>
                      <a:pt x="176" y="84"/>
                    </a:lnTo>
                    <a:lnTo>
                      <a:pt x="173" y="88"/>
                    </a:lnTo>
                    <a:lnTo>
                      <a:pt x="171" y="91"/>
                    </a:lnTo>
                    <a:lnTo>
                      <a:pt x="168" y="94"/>
                    </a:lnTo>
                    <a:lnTo>
                      <a:pt x="167" y="98"/>
                    </a:lnTo>
                    <a:lnTo>
                      <a:pt x="164" y="102"/>
                    </a:lnTo>
                    <a:lnTo>
                      <a:pt x="162" y="106"/>
                    </a:lnTo>
                    <a:lnTo>
                      <a:pt x="159" y="109"/>
                    </a:lnTo>
                    <a:lnTo>
                      <a:pt x="156" y="113"/>
                    </a:lnTo>
                    <a:lnTo>
                      <a:pt x="153" y="117"/>
                    </a:lnTo>
                    <a:lnTo>
                      <a:pt x="150" y="122"/>
                    </a:lnTo>
                    <a:lnTo>
                      <a:pt x="147" y="125"/>
                    </a:lnTo>
                    <a:lnTo>
                      <a:pt x="145" y="128"/>
                    </a:lnTo>
                    <a:lnTo>
                      <a:pt x="142" y="133"/>
                    </a:lnTo>
                    <a:lnTo>
                      <a:pt x="139" y="137"/>
                    </a:lnTo>
                    <a:lnTo>
                      <a:pt x="136" y="141"/>
                    </a:lnTo>
                    <a:lnTo>
                      <a:pt x="133" y="145"/>
                    </a:lnTo>
                    <a:lnTo>
                      <a:pt x="130" y="148"/>
                    </a:lnTo>
                    <a:lnTo>
                      <a:pt x="128" y="153"/>
                    </a:lnTo>
                    <a:lnTo>
                      <a:pt x="124" y="157"/>
                    </a:lnTo>
                    <a:lnTo>
                      <a:pt x="121" y="161"/>
                    </a:lnTo>
                    <a:lnTo>
                      <a:pt x="118" y="165"/>
                    </a:lnTo>
                    <a:lnTo>
                      <a:pt x="115" y="168"/>
                    </a:lnTo>
                    <a:lnTo>
                      <a:pt x="111" y="172"/>
                    </a:lnTo>
                    <a:lnTo>
                      <a:pt x="109" y="176"/>
                    </a:lnTo>
                    <a:lnTo>
                      <a:pt x="106" y="180"/>
                    </a:lnTo>
                    <a:lnTo>
                      <a:pt x="103" y="185"/>
                    </a:lnTo>
                    <a:lnTo>
                      <a:pt x="100" y="188"/>
                    </a:lnTo>
                    <a:lnTo>
                      <a:pt x="96" y="192"/>
                    </a:lnTo>
                    <a:lnTo>
                      <a:pt x="93" y="195"/>
                    </a:lnTo>
                    <a:lnTo>
                      <a:pt x="90" y="200"/>
                    </a:lnTo>
                    <a:lnTo>
                      <a:pt x="87" y="203"/>
                    </a:lnTo>
                    <a:lnTo>
                      <a:pt x="84" y="206"/>
                    </a:lnTo>
                    <a:lnTo>
                      <a:pt x="81" y="210"/>
                    </a:lnTo>
                    <a:lnTo>
                      <a:pt x="78" y="214"/>
                    </a:lnTo>
                    <a:lnTo>
                      <a:pt x="75" y="218"/>
                    </a:lnTo>
                    <a:lnTo>
                      <a:pt x="72" y="221"/>
                    </a:lnTo>
                    <a:lnTo>
                      <a:pt x="69" y="224"/>
                    </a:lnTo>
                    <a:lnTo>
                      <a:pt x="67" y="228"/>
                    </a:lnTo>
                    <a:lnTo>
                      <a:pt x="63" y="231"/>
                    </a:lnTo>
                    <a:lnTo>
                      <a:pt x="60" y="235"/>
                    </a:lnTo>
                    <a:lnTo>
                      <a:pt x="58" y="238"/>
                    </a:lnTo>
                    <a:lnTo>
                      <a:pt x="55" y="242"/>
                    </a:lnTo>
                    <a:lnTo>
                      <a:pt x="52" y="244"/>
                    </a:lnTo>
                    <a:lnTo>
                      <a:pt x="50" y="247"/>
                    </a:lnTo>
                    <a:lnTo>
                      <a:pt x="47" y="250"/>
                    </a:lnTo>
                    <a:lnTo>
                      <a:pt x="45" y="254"/>
                    </a:lnTo>
                    <a:lnTo>
                      <a:pt x="42" y="256"/>
                    </a:lnTo>
                    <a:lnTo>
                      <a:pt x="40" y="259"/>
                    </a:lnTo>
                    <a:lnTo>
                      <a:pt x="38" y="262"/>
                    </a:lnTo>
                    <a:lnTo>
                      <a:pt x="35" y="264"/>
                    </a:lnTo>
                    <a:lnTo>
                      <a:pt x="33" y="267"/>
                    </a:lnTo>
                    <a:lnTo>
                      <a:pt x="32" y="269"/>
                    </a:lnTo>
                    <a:lnTo>
                      <a:pt x="29" y="272"/>
                    </a:lnTo>
                    <a:lnTo>
                      <a:pt x="27" y="274"/>
                    </a:lnTo>
                    <a:lnTo>
                      <a:pt x="25" y="276"/>
                    </a:lnTo>
                    <a:lnTo>
                      <a:pt x="24" y="279"/>
                    </a:lnTo>
                    <a:lnTo>
                      <a:pt x="22" y="281"/>
                    </a:lnTo>
                    <a:lnTo>
                      <a:pt x="21" y="282"/>
                    </a:lnTo>
                    <a:lnTo>
                      <a:pt x="0" y="267"/>
                    </a:lnTo>
                    <a:lnTo>
                      <a:pt x="0" y="267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8" name="Freeform 53"/>
              <p:cNvSpPr>
                <a:spLocks/>
              </p:cNvSpPr>
              <p:nvPr/>
            </p:nvSpPr>
            <p:spPr bwMode="auto">
              <a:xfrm>
                <a:off x="1339" y="706"/>
                <a:ext cx="165" cy="294"/>
              </a:xfrm>
              <a:custGeom>
                <a:avLst/>
                <a:gdLst/>
                <a:ahLst/>
                <a:cxnLst>
                  <a:cxn ang="0">
                    <a:pos x="0" y="292"/>
                  </a:cxn>
                  <a:cxn ang="0">
                    <a:pos x="2" y="284"/>
                  </a:cxn>
                  <a:cxn ang="0">
                    <a:pos x="5" y="278"/>
                  </a:cxn>
                  <a:cxn ang="0">
                    <a:pos x="6" y="269"/>
                  </a:cxn>
                  <a:cxn ang="0">
                    <a:pos x="9" y="259"/>
                  </a:cxn>
                  <a:cxn ang="0">
                    <a:pos x="13" y="248"/>
                  </a:cxn>
                  <a:cxn ang="0">
                    <a:pos x="18" y="236"/>
                  </a:cxn>
                  <a:cxn ang="0">
                    <a:pos x="22" y="222"/>
                  </a:cxn>
                  <a:cxn ang="0">
                    <a:pos x="26" y="209"/>
                  </a:cxn>
                  <a:cxn ang="0">
                    <a:pos x="32" y="194"/>
                  </a:cxn>
                  <a:cxn ang="0">
                    <a:pos x="38" y="180"/>
                  </a:cxn>
                  <a:cxn ang="0">
                    <a:pos x="44" y="164"/>
                  </a:cxn>
                  <a:cxn ang="0">
                    <a:pos x="49" y="149"/>
                  </a:cxn>
                  <a:cxn ang="0">
                    <a:pos x="56" y="133"/>
                  </a:cxn>
                  <a:cxn ang="0">
                    <a:pos x="62" y="119"/>
                  </a:cxn>
                  <a:cxn ang="0">
                    <a:pos x="68" y="103"/>
                  </a:cxn>
                  <a:cxn ang="0">
                    <a:pos x="75" y="89"/>
                  </a:cxn>
                  <a:cxn ang="0">
                    <a:pos x="82" y="76"/>
                  </a:cxn>
                  <a:cxn ang="0">
                    <a:pos x="88" y="64"/>
                  </a:cxn>
                  <a:cxn ang="0">
                    <a:pos x="95" y="52"/>
                  </a:cxn>
                  <a:cxn ang="0">
                    <a:pos x="102" y="42"/>
                  </a:cxn>
                  <a:cxn ang="0">
                    <a:pos x="108" y="32"/>
                  </a:cxn>
                  <a:cxn ang="0">
                    <a:pos x="115" y="25"/>
                  </a:cxn>
                  <a:cxn ang="0">
                    <a:pos x="121" y="17"/>
                  </a:cxn>
                  <a:cxn ang="0">
                    <a:pos x="126" y="11"/>
                  </a:cxn>
                  <a:cxn ang="0">
                    <a:pos x="135" y="6"/>
                  </a:cxn>
                  <a:cxn ang="0">
                    <a:pos x="145" y="1"/>
                  </a:cxn>
                  <a:cxn ang="0">
                    <a:pos x="154" y="0"/>
                  </a:cxn>
                  <a:cxn ang="0">
                    <a:pos x="160" y="4"/>
                  </a:cxn>
                  <a:cxn ang="0">
                    <a:pos x="164" y="11"/>
                  </a:cxn>
                  <a:cxn ang="0">
                    <a:pos x="165" y="18"/>
                  </a:cxn>
                  <a:cxn ang="0">
                    <a:pos x="165" y="25"/>
                  </a:cxn>
                  <a:cxn ang="0">
                    <a:pos x="164" y="32"/>
                  </a:cxn>
                  <a:cxn ang="0">
                    <a:pos x="162" y="41"/>
                  </a:cxn>
                  <a:cxn ang="0">
                    <a:pos x="160" y="50"/>
                  </a:cxn>
                  <a:cxn ang="0">
                    <a:pos x="156" y="60"/>
                  </a:cxn>
                  <a:cxn ang="0">
                    <a:pos x="152" y="71"/>
                  </a:cxn>
                  <a:cxn ang="0">
                    <a:pos x="146" y="83"/>
                  </a:cxn>
                  <a:cxn ang="0">
                    <a:pos x="140" y="95"/>
                  </a:cxn>
                  <a:cxn ang="0">
                    <a:pos x="132" y="107"/>
                  </a:cxn>
                  <a:cxn ang="0">
                    <a:pos x="124" y="121"/>
                  </a:cxn>
                  <a:cxn ang="0">
                    <a:pos x="115" y="135"/>
                  </a:cxn>
                  <a:cxn ang="0">
                    <a:pos x="106" y="148"/>
                  </a:cxn>
                  <a:cxn ang="0">
                    <a:pos x="97" y="161"/>
                  </a:cxn>
                  <a:cxn ang="0">
                    <a:pos x="87" y="176"/>
                  </a:cxn>
                  <a:cxn ang="0">
                    <a:pos x="78" y="190"/>
                  </a:cxn>
                  <a:cxn ang="0">
                    <a:pos x="68" y="203"/>
                  </a:cxn>
                  <a:cxn ang="0">
                    <a:pos x="59" y="216"/>
                  </a:cxn>
                  <a:cxn ang="0">
                    <a:pos x="49" y="228"/>
                  </a:cxn>
                  <a:cxn ang="0">
                    <a:pos x="41" y="239"/>
                  </a:cxn>
                  <a:cxn ang="0">
                    <a:pos x="32" y="251"/>
                  </a:cxn>
                  <a:cxn ang="0">
                    <a:pos x="25" y="260"/>
                  </a:cxn>
                  <a:cxn ang="0">
                    <a:pos x="18" y="270"/>
                  </a:cxn>
                  <a:cxn ang="0">
                    <a:pos x="11" y="277"/>
                  </a:cxn>
                  <a:cxn ang="0">
                    <a:pos x="6" y="283"/>
                  </a:cxn>
                  <a:cxn ang="0">
                    <a:pos x="2" y="289"/>
                  </a:cxn>
                  <a:cxn ang="0">
                    <a:pos x="0" y="294"/>
                  </a:cxn>
                </a:cxnLst>
                <a:rect l="0" t="0" r="r" b="b"/>
                <a:pathLst>
                  <a:path w="165" h="294">
                    <a:moveTo>
                      <a:pt x="0" y="294"/>
                    </a:moveTo>
                    <a:lnTo>
                      <a:pt x="0" y="293"/>
                    </a:lnTo>
                    <a:lnTo>
                      <a:pt x="0" y="292"/>
                    </a:lnTo>
                    <a:lnTo>
                      <a:pt x="1" y="289"/>
                    </a:lnTo>
                    <a:lnTo>
                      <a:pt x="2" y="286"/>
                    </a:lnTo>
                    <a:lnTo>
                      <a:pt x="2" y="284"/>
                    </a:lnTo>
                    <a:lnTo>
                      <a:pt x="3" y="282"/>
                    </a:lnTo>
                    <a:lnTo>
                      <a:pt x="3" y="279"/>
                    </a:lnTo>
                    <a:lnTo>
                      <a:pt x="5" y="278"/>
                    </a:lnTo>
                    <a:lnTo>
                      <a:pt x="5" y="275"/>
                    </a:lnTo>
                    <a:lnTo>
                      <a:pt x="6" y="272"/>
                    </a:lnTo>
                    <a:lnTo>
                      <a:pt x="6" y="269"/>
                    </a:lnTo>
                    <a:lnTo>
                      <a:pt x="8" y="266"/>
                    </a:lnTo>
                    <a:lnTo>
                      <a:pt x="8" y="262"/>
                    </a:lnTo>
                    <a:lnTo>
                      <a:pt x="9" y="259"/>
                    </a:lnTo>
                    <a:lnTo>
                      <a:pt x="11" y="255"/>
                    </a:lnTo>
                    <a:lnTo>
                      <a:pt x="12" y="252"/>
                    </a:lnTo>
                    <a:lnTo>
                      <a:pt x="13" y="248"/>
                    </a:lnTo>
                    <a:lnTo>
                      <a:pt x="14" y="243"/>
                    </a:lnTo>
                    <a:lnTo>
                      <a:pt x="16" y="239"/>
                    </a:lnTo>
                    <a:lnTo>
                      <a:pt x="18" y="236"/>
                    </a:lnTo>
                    <a:lnTo>
                      <a:pt x="19" y="231"/>
                    </a:lnTo>
                    <a:lnTo>
                      <a:pt x="21" y="227"/>
                    </a:lnTo>
                    <a:lnTo>
                      <a:pt x="22" y="222"/>
                    </a:lnTo>
                    <a:lnTo>
                      <a:pt x="24" y="218"/>
                    </a:lnTo>
                    <a:lnTo>
                      <a:pt x="26" y="214"/>
                    </a:lnTo>
                    <a:lnTo>
                      <a:pt x="26" y="209"/>
                    </a:lnTo>
                    <a:lnTo>
                      <a:pt x="28" y="204"/>
                    </a:lnTo>
                    <a:lnTo>
                      <a:pt x="30" y="200"/>
                    </a:lnTo>
                    <a:lnTo>
                      <a:pt x="32" y="194"/>
                    </a:lnTo>
                    <a:lnTo>
                      <a:pt x="34" y="189"/>
                    </a:lnTo>
                    <a:lnTo>
                      <a:pt x="36" y="184"/>
                    </a:lnTo>
                    <a:lnTo>
                      <a:pt x="38" y="180"/>
                    </a:lnTo>
                    <a:lnTo>
                      <a:pt x="40" y="174"/>
                    </a:lnTo>
                    <a:lnTo>
                      <a:pt x="42" y="169"/>
                    </a:lnTo>
                    <a:lnTo>
                      <a:pt x="44" y="164"/>
                    </a:lnTo>
                    <a:lnTo>
                      <a:pt x="45" y="160"/>
                    </a:lnTo>
                    <a:lnTo>
                      <a:pt x="47" y="154"/>
                    </a:lnTo>
                    <a:lnTo>
                      <a:pt x="49" y="149"/>
                    </a:lnTo>
                    <a:lnTo>
                      <a:pt x="51" y="143"/>
                    </a:lnTo>
                    <a:lnTo>
                      <a:pt x="53" y="139"/>
                    </a:lnTo>
                    <a:lnTo>
                      <a:pt x="56" y="133"/>
                    </a:lnTo>
                    <a:lnTo>
                      <a:pt x="58" y="128"/>
                    </a:lnTo>
                    <a:lnTo>
                      <a:pt x="60" y="123"/>
                    </a:lnTo>
                    <a:lnTo>
                      <a:pt x="62" y="119"/>
                    </a:lnTo>
                    <a:lnTo>
                      <a:pt x="64" y="113"/>
                    </a:lnTo>
                    <a:lnTo>
                      <a:pt x="66" y="109"/>
                    </a:lnTo>
                    <a:lnTo>
                      <a:pt x="68" y="103"/>
                    </a:lnTo>
                    <a:lnTo>
                      <a:pt x="70" y="100"/>
                    </a:lnTo>
                    <a:lnTo>
                      <a:pt x="73" y="94"/>
                    </a:lnTo>
                    <a:lnTo>
                      <a:pt x="75" y="89"/>
                    </a:lnTo>
                    <a:lnTo>
                      <a:pt x="77" y="85"/>
                    </a:lnTo>
                    <a:lnTo>
                      <a:pt x="80" y="81"/>
                    </a:lnTo>
                    <a:lnTo>
                      <a:pt x="82" y="76"/>
                    </a:lnTo>
                    <a:lnTo>
                      <a:pt x="83" y="72"/>
                    </a:lnTo>
                    <a:lnTo>
                      <a:pt x="85" y="67"/>
                    </a:lnTo>
                    <a:lnTo>
                      <a:pt x="88" y="64"/>
                    </a:lnTo>
                    <a:lnTo>
                      <a:pt x="90" y="60"/>
                    </a:lnTo>
                    <a:lnTo>
                      <a:pt x="92" y="56"/>
                    </a:lnTo>
                    <a:lnTo>
                      <a:pt x="95" y="52"/>
                    </a:lnTo>
                    <a:lnTo>
                      <a:pt x="97" y="48"/>
                    </a:lnTo>
                    <a:lnTo>
                      <a:pt x="100" y="45"/>
                    </a:lnTo>
                    <a:lnTo>
                      <a:pt x="102" y="42"/>
                    </a:lnTo>
                    <a:lnTo>
                      <a:pt x="103" y="39"/>
                    </a:lnTo>
                    <a:lnTo>
                      <a:pt x="105" y="35"/>
                    </a:lnTo>
                    <a:lnTo>
                      <a:pt x="108" y="32"/>
                    </a:lnTo>
                    <a:lnTo>
                      <a:pt x="110" y="29"/>
                    </a:lnTo>
                    <a:lnTo>
                      <a:pt x="112" y="26"/>
                    </a:lnTo>
                    <a:lnTo>
                      <a:pt x="115" y="25"/>
                    </a:lnTo>
                    <a:lnTo>
                      <a:pt x="117" y="22"/>
                    </a:lnTo>
                    <a:lnTo>
                      <a:pt x="119" y="19"/>
                    </a:lnTo>
                    <a:lnTo>
                      <a:pt x="121" y="17"/>
                    </a:lnTo>
                    <a:lnTo>
                      <a:pt x="122" y="15"/>
                    </a:lnTo>
                    <a:lnTo>
                      <a:pt x="124" y="13"/>
                    </a:lnTo>
                    <a:lnTo>
                      <a:pt x="126" y="11"/>
                    </a:lnTo>
                    <a:lnTo>
                      <a:pt x="129" y="9"/>
                    </a:lnTo>
                    <a:lnTo>
                      <a:pt x="131" y="8"/>
                    </a:lnTo>
                    <a:lnTo>
                      <a:pt x="135" y="6"/>
                    </a:lnTo>
                    <a:lnTo>
                      <a:pt x="138" y="4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8" y="0"/>
                    </a:lnTo>
                    <a:lnTo>
                      <a:pt x="151" y="0"/>
                    </a:lnTo>
                    <a:lnTo>
                      <a:pt x="154" y="0"/>
                    </a:lnTo>
                    <a:lnTo>
                      <a:pt x="157" y="1"/>
                    </a:lnTo>
                    <a:lnTo>
                      <a:pt x="159" y="2"/>
                    </a:lnTo>
                    <a:lnTo>
                      <a:pt x="160" y="4"/>
                    </a:lnTo>
                    <a:lnTo>
                      <a:pt x="161" y="6"/>
                    </a:lnTo>
                    <a:lnTo>
                      <a:pt x="163" y="8"/>
                    </a:lnTo>
                    <a:lnTo>
                      <a:pt x="164" y="11"/>
                    </a:lnTo>
                    <a:lnTo>
                      <a:pt x="164" y="14"/>
                    </a:lnTo>
                    <a:lnTo>
                      <a:pt x="164" y="16"/>
                    </a:lnTo>
                    <a:lnTo>
                      <a:pt x="165" y="18"/>
                    </a:lnTo>
                    <a:lnTo>
                      <a:pt x="165" y="20"/>
                    </a:lnTo>
                    <a:lnTo>
                      <a:pt x="165" y="23"/>
                    </a:lnTo>
                    <a:lnTo>
                      <a:pt x="165" y="25"/>
                    </a:lnTo>
                    <a:lnTo>
                      <a:pt x="165" y="27"/>
                    </a:lnTo>
                    <a:lnTo>
                      <a:pt x="164" y="29"/>
                    </a:lnTo>
                    <a:lnTo>
                      <a:pt x="164" y="32"/>
                    </a:lnTo>
                    <a:lnTo>
                      <a:pt x="163" y="34"/>
                    </a:lnTo>
                    <a:lnTo>
                      <a:pt x="163" y="37"/>
                    </a:lnTo>
                    <a:lnTo>
                      <a:pt x="162" y="41"/>
                    </a:lnTo>
                    <a:lnTo>
                      <a:pt x="161" y="44"/>
                    </a:lnTo>
                    <a:lnTo>
                      <a:pt x="160" y="46"/>
                    </a:lnTo>
                    <a:lnTo>
                      <a:pt x="160" y="50"/>
                    </a:lnTo>
                    <a:lnTo>
                      <a:pt x="159" y="53"/>
                    </a:lnTo>
                    <a:lnTo>
                      <a:pt x="158" y="56"/>
                    </a:lnTo>
                    <a:lnTo>
                      <a:pt x="156" y="60"/>
                    </a:lnTo>
                    <a:lnTo>
                      <a:pt x="155" y="64"/>
                    </a:lnTo>
                    <a:lnTo>
                      <a:pt x="154" y="66"/>
                    </a:lnTo>
                    <a:lnTo>
                      <a:pt x="152" y="71"/>
                    </a:lnTo>
                    <a:lnTo>
                      <a:pt x="150" y="75"/>
                    </a:lnTo>
                    <a:lnTo>
                      <a:pt x="148" y="79"/>
                    </a:lnTo>
                    <a:lnTo>
                      <a:pt x="146" y="83"/>
                    </a:lnTo>
                    <a:lnTo>
                      <a:pt x="144" y="86"/>
                    </a:lnTo>
                    <a:lnTo>
                      <a:pt x="141" y="90"/>
                    </a:lnTo>
                    <a:lnTo>
                      <a:pt x="140" y="95"/>
                    </a:lnTo>
                    <a:lnTo>
                      <a:pt x="137" y="99"/>
                    </a:lnTo>
                    <a:lnTo>
                      <a:pt x="135" y="103"/>
                    </a:lnTo>
                    <a:lnTo>
                      <a:pt x="132" y="107"/>
                    </a:lnTo>
                    <a:lnTo>
                      <a:pt x="129" y="112"/>
                    </a:lnTo>
                    <a:lnTo>
                      <a:pt x="126" y="116"/>
                    </a:lnTo>
                    <a:lnTo>
                      <a:pt x="124" y="121"/>
                    </a:lnTo>
                    <a:lnTo>
                      <a:pt x="121" y="125"/>
                    </a:lnTo>
                    <a:lnTo>
                      <a:pt x="119" y="130"/>
                    </a:lnTo>
                    <a:lnTo>
                      <a:pt x="115" y="135"/>
                    </a:lnTo>
                    <a:lnTo>
                      <a:pt x="113" y="140"/>
                    </a:lnTo>
                    <a:lnTo>
                      <a:pt x="109" y="143"/>
                    </a:lnTo>
                    <a:lnTo>
                      <a:pt x="106" y="148"/>
                    </a:lnTo>
                    <a:lnTo>
                      <a:pt x="103" y="153"/>
                    </a:lnTo>
                    <a:lnTo>
                      <a:pt x="100" y="158"/>
                    </a:lnTo>
                    <a:lnTo>
                      <a:pt x="97" y="161"/>
                    </a:lnTo>
                    <a:lnTo>
                      <a:pt x="94" y="167"/>
                    </a:lnTo>
                    <a:lnTo>
                      <a:pt x="90" y="171"/>
                    </a:lnTo>
                    <a:lnTo>
                      <a:pt x="87" y="176"/>
                    </a:lnTo>
                    <a:lnTo>
                      <a:pt x="84" y="181"/>
                    </a:lnTo>
                    <a:lnTo>
                      <a:pt x="81" y="185"/>
                    </a:lnTo>
                    <a:lnTo>
                      <a:pt x="78" y="190"/>
                    </a:lnTo>
                    <a:lnTo>
                      <a:pt x="75" y="194"/>
                    </a:lnTo>
                    <a:lnTo>
                      <a:pt x="71" y="199"/>
                    </a:lnTo>
                    <a:lnTo>
                      <a:pt x="68" y="203"/>
                    </a:lnTo>
                    <a:lnTo>
                      <a:pt x="64" y="207"/>
                    </a:lnTo>
                    <a:lnTo>
                      <a:pt x="62" y="212"/>
                    </a:lnTo>
                    <a:lnTo>
                      <a:pt x="59" y="216"/>
                    </a:lnTo>
                    <a:lnTo>
                      <a:pt x="56" y="220"/>
                    </a:lnTo>
                    <a:lnTo>
                      <a:pt x="52" y="224"/>
                    </a:lnTo>
                    <a:lnTo>
                      <a:pt x="49" y="228"/>
                    </a:lnTo>
                    <a:lnTo>
                      <a:pt x="46" y="232"/>
                    </a:lnTo>
                    <a:lnTo>
                      <a:pt x="44" y="236"/>
                    </a:lnTo>
                    <a:lnTo>
                      <a:pt x="41" y="239"/>
                    </a:lnTo>
                    <a:lnTo>
                      <a:pt x="38" y="243"/>
                    </a:lnTo>
                    <a:lnTo>
                      <a:pt x="35" y="247"/>
                    </a:lnTo>
                    <a:lnTo>
                      <a:pt x="32" y="251"/>
                    </a:lnTo>
                    <a:lnTo>
                      <a:pt x="29" y="254"/>
                    </a:lnTo>
                    <a:lnTo>
                      <a:pt x="27" y="258"/>
                    </a:lnTo>
                    <a:lnTo>
                      <a:pt x="25" y="260"/>
                    </a:lnTo>
                    <a:lnTo>
                      <a:pt x="23" y="263"/>
                    </a:lnTo>
                    <a:lnTo>
                      <a:pt x="20" y="266"/>
                    </a:lnTo>
                    <a:lnTo>
                      <a:pt x="18" y="270"/>
                    </a:lnTo>
                    <a:lnTo>
                      <a:pt x="16" y="272"/>
                    </a:lnTo>
                    <a:lnTo>
                      <a:pt x="14" y="275"/>
                    </a:lnTo>
                    <a:lnTo>
                      <a:pt x="11" y="277"/>
                    </a:lnTo>
                    <a:lnTo>
                      <a:pt x="10" y="279"/>
                    </a:lnTo>
                    <a:lnTo>
                      <a:pt x="8" y="281"/>
                    </a:lnTo>
                    <a:lnTo>
                      <a:pt x="6" y="283"/>
                    </a:lnTo>
                    <a:lnTo>
                      <a:pt x="6" y="285"/>
                    </a:lnTo>
                    <a:lnTo>
                      <a:pt x="5" y="287"/>
                    </a:lnTo>
                    <a:lnTo>
                      <a:pt x="2" y="289"/>
                    </a:lnTo>
                    <a:lnTo>
                      <a:pt x="1" y="292"/>
                    </a:lnTo>
                    <a:lnTo>
                      <a:pt x="0" y="293"/>
                    </a:lnTo>
                    <a:lnTo>
                      <a:pt x="0" y="294"/>
                    </a:lnTo>
                    <a:lnTo>
                      <a:pt x="0" y="294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9" name="Freeform 54"/>
              <p:cNvSpPr>
                <a:spLocks/>
              </p:cNvSpPr>
              <p:nvPr/>
            </p:nvSpPr>
            <p:spPr bwMode="auto">
              <a:xfrm>
                <a:off x="1333" y="739"/>
                <a:ext cx="124" cy="292"/>
              </a:xfrm>
              <a:custGeom>
                <a:avLst/>
                <a:gdLst/>
                <a:ahLst/>
                <a:cxnLst>
                  <a:cxn ang="0">
                    <a:pos x="10" y="256"/>
                  </a:cxn>
                  <a:cxn ang="0">
                    <a:pos x="12" y="245"/>
                  </a:cxn>
                  <a:cxn ang="0">
                    <a:pos x="12" y="235"/>
                  </a:cxn>
                  <a:cxn ang="0">
                    <a:pos x="14" y="225"/>
                  </a:cxn>
                  <a:cxn ang="0">
                    <a:pos x="17" y="212"/>
                  </a:cxn>
                  <a:cxn ang="0">
                    <a:pos x="19" y="198"/>
                  </a:cxn>
                  <a:cxn ang="0">
                    <a:pos x="22" y="184"/>
                  </a:cxn>
                  <a:cxn ang="0">
                    <a:pos x="25" y="168"/>
                  </a:cxn>
                  <a:cxn ang="0">
                    <a:pos x="29" y="152"/>
                  </a:cxn>
                  <a:cxn ang="0">
                    <a:pos x="32" y="137"/>
                  </a:cxn>
                  <a:cxn ang="0">
                    <a:pos x="34" y="121"/>
                  </a:cxn>
                  <a:cxn ang="0">
                    <a:pos x="38" y="106"/>
                  </a:cxn>
                  <a:cxn ang="0">
                    <a:pos x="41" y="91"/>
                  </a:cxn>
                  <a:cxn ang="0">
                    <a:pos x="44" y="78"/>
                  </a:cxn>
                  <a:cxn ang="0">
                    <a:pos x="48" y="67"/>
                  </a:cxn>
                  <a:cxn ang="0">
                    <a:pos x="51" y="55"/>
                  </a:cxn>
                  <a:cxn ang="0">
                    <a:pos x="53" y="46"/>
                  </a:cxn>
                  <a:cxn ang="0">
                    <a:pos x="56" y="37"/>
                  </a:cxn>
                  <a:cxn ang="0">
                    <a:pos x="59" y="29"/>
                  </a:cxn>
                  <a:cxn ang="0">
                    <a:pos x="63" y="19"/>
                  </a:cxn>
                  <a:cxn ang="0">
                    <a:pos x="68" y="12"/>
                  </a:cxn>
                  <a:cxn ang="0">
                    <a:pos x="75" y="6"/>
                  </a:cxn>
                  <a:cxn ang="0">
                    <a:pos x="85" y="3"/>
                  </a:cxn>
                  <a:cxn ang="0">
                    <a:pos x="98" y="0"/>
                  </a:cxn>
                  <a:cxn ang="0">
                    <a:pos x="111" y="0"/>
                  </a:cxn>
                  <a:cxn ang="0">
                    <a:pos x="121" y="7"/>
                  </a:cxn>
                  <a:cxn ang="0">
                    <a:pos x="124" y="15"/>
                  </a:cxn>
                  <a:cxn ang="0">
                    <a:pos x="124" y="27"/>
                  </a:cxn>
                  <a:cxn ang="0">
                    <a:pos x="123" y="39"/>
                  </a:cxn>
                  <a:cxn ang="0">
                    <a:pos x="121" y="47"/>
                  </a:cxn>
                  <a:cxn ang="0">
                    <a:pos x="119" y="55"/>
                  </a:cxn>
                  <a:cxn ang="0">
                    <a:pos x="117" y="64"/>
                  </a:cxn>
                  <a:cxn ang="0">
                    <a:pos x="114" y="73"/>
                  </a:cxn>
                  <a:cxn ang="0">
                    <a:pos x="111" y="84"/>
                  </a:cxn>
                  <a:cxn ang="0">
                    <a:pos x="108" y="94"/>
                  </a:cxn>
                  <a:cxn ang="0">
                    <a:pos x="105" y="105"/>
                  </a:cxn>
                  <a:cxn ang="0">
                    <a:pos x="100" y="115"/>
                  </a:cxn>
                  <a:cxn ang="0">
                    <a:pos x="97" y="128"/>
                  </a:cxn>
                  <a:cxn ang="0">
                    <a:pos x="92" y="139"/>
                  </a:cxn>
                  <a:cxn ang="0">
                    <a:pos x="89" y="150"/>
                  </a:cxn>
                  <a:cxn ang="0">
                    <a:pos x="84" y="163"/>
                  </a:cxn>
                  <a:cxn ang="0">
                    <a:pos x="80" y="174"/>
                  </a:cxn>
                  <a:cxn ang="0">
                    <a:pos x="75" y="186"/>
                  </a:cxn>
                  <a:cxn ang="0">
                    <a:pos x="70" y="197"/>
                  </a:cxn>
                  <a:cxn ang="0">
                    <a:pos x="66" y="207"/>
                  </a:cxn>
                  <a:cxn ang="0">
                    <a:pos x="61" y="219"/>
                  </a:cxn>
                  <a:cxn ang="0">
                    <a:pos x="56" y="229"/>
                  </a:cxn>
                  <a:cxn ang="0">
                    <a:pos x="52" y="239"/>
                  </a:cxn>
                  <a:cxn ang="0">
                    <a:pos x="48" y="248"/>
                  </a:cxn>
                  <a:cxn ang="0">
                    <a:pos x="42" y="259"/>
                  </a:cxn>
                  <a:cxn ang="0">
                    <a:pos x="34" y="273"/>
                  </a:cxn>
                  <a:cxn ang="0">
                    <a:pos x="29" y="284"/>
                  </a:cxn>
                  <a:cxn ang="0">
                    <a:pos x="25" y="291"/>
                  </a:cxn>
                  <a:cxn ang="0">
                    <a:pos x="10" y="259"/>
                  </a:cxn>
                </a:cxnLst>
                <a:rect l="0" t="0" r="r" b="b"/>
                <a:pathLst>
                  <a:path w="124" h="292">
                    <a:moveTo>
                      <a:pt x="10" y="259"/>
                    </a:moveTo>
                    <a:lnTo>
                      <a:pt x="10" y="259"/>
                    </a:lnTo>
                    <a:lnTo>
                      <a:pt x="10" y="257"/>
                    </a:lnTo>
                    <a:lnTo>
                      <a:pt x="10" y="256"/>
                    </a:lnTo>
                    <a:lnTo>
                      <a:pt x="11" y="253"/>
                    </a:lnTo>
                    <a:lnTo>
                      <a:pt x="11" y="250"/>
                    </a:lnTo>
                    <a:lnTo>
                      <a:pt x="11" y="246"/>
                    </a:lnTo>
                    <a:lnTo>
                      <a:pt x="12" y="245"/>
                    </a:lnTo>
                    <a:lnTo>
                      <a:pt x="12" y="243"/>
                    </a:lnTo>
                    <a:lnTo>
                      <a:pt x="12" y="241"/>
                    </a:lnTo>
                    <a:lnTo>
                      <a:pt x="12" y="238"/>
                    </a:lnTo>
                    <a:lnTo>
                      <a:pt x="12" y="235"/>
                    </a:lnTo>
                    <a:lnTo>
                      <a:pt x="13" y="233"/>
                    </a:lnTo>
                    <a:lnTo>
                      <a:pt x="13" y="230"/>
                    </a:lnTo>
                    <a:lnTo>
                      <a:pt x="14" y="227"/>
                    </a:lnTo>
                    <a:lnTo>
                      <a:pt x="14" y="225"/>
                    </a:lnTo>
                    <a:lnTo>
                      <a:pt x="15" y="222"/>
                    </a:lnTo>
                    <a:lnTo>
                      <a:pt x="15" y="218"/>
                    </a:lnTo>
                    <a:lnTo>
                      <a:pt x="16" y="215"/>
                    </a:lnTo>
                    <a:lnTo>
                      <a:pt x="17" y="212"/>
                    </a:lnTo>
                    <a:lnTo>
                      <a:pt x="17" y="208"/>
                    </a:lnTo>
                    <a:lnTo>
                      <a:pt x="18" y="205"/>
                    </a:lnTo>
                    <a:lnTo>
                      <a:pt x="18" y="202"/>
                    </a:lnTo>
                    <a:lnTo>
                      <a:pt x="19" y="198"/>
                    </a:lnTo>
                    <a:lnTo>
                      <a:pt x="20" y="195"/>
                    </a:lnTo>
                    <a:lnTo>
                      <a:pt x="21" y="191"/>
                    </a:lnTo>
                    <a:lnTo>
                      <a:pt x="22" y="187"/>
                    </a:lnTo>
                    <a:lnTo>
                      <a:pt x="22" y="184"/>
                    </a:lnTo>
                    <a:lnTo>
                      <a:pt x="23" y="180"/>
                    </a:lnTo>
                    <a:lnTo>
                      <a:pt x="24" y="176"/>
                    </a:lnTo>
                    <a:lnTo>
                      <a:pt x="24" y="172"/>
                    </a:lnTo>
                    <a:lnTo>
                      <a:pt x="25" y="168"/>
                    </a:lnTo>
                    <a:lnTo>
                      <a:pt x="26" y="164"/>
                    </a:lnTo>
                    <a:lnTo>
                      <a:pt x="27" y="160"/>
                    </a:lnTo>
                    <a:lnTo>
                      <a:pt x="28" y="157"/>
                    </a:lnTo>
                    <a:lnTo>
                      <a:pt x="29" y="152"/>
                    </a:lnTo>
                    <a:lnTo>
                      <a:pt x="29" y="148"/>
                    </a:lnTo>
                    <a:lnTo>
                      <a:pt x="30" y="145"/>
                    </a:lnTo>
                    <a:lnTo>
                      <a:pt x="31" y="141"/>
                    </a:lnTo>
                    <a:lnTo>
                      <a:pt x="32" y="137"/>
                    </a:lnTo>
                    <a:lnTo>
                      <a:pt x="32" y="132"/>
                    </a:lnTo>
                    <a:lnTo>
                      <a:pt x="32" y="128"/>
                    </a:lnTo>
                    <a:lnTo>
                      <a:pt x="34" y="126"/>
                    </a:lnTo>
                    <a:lnTo>
                      <a:pt x="34" y="121"/>
                    </a:lnTo>
                    <a:lnTo>
                      <a:pt x="35" y="117"/>
                    </a:lnTo>
                    <a:lnTo>
                      <a:pt x="36" y="113"/>
                    </a:lnTo>
                    <a:lnTo>
                      <a:pt x="37" y="109"/>
                    </a:lnTo>
                    <a:lnTo>
                      <a:pt x="38" y="106"/>
                    </a:lnTo>
                    <a:lnTo>
                      <a:pt x="38" y="102"/>
                    </a:lnTo>
                    <a:lnTo>
                      <a:pt x="39" y="99"/>
                    </a:lnTo>
                    <a:lnTo>
                      <a:pt x="40" y="95"/>
                    </a:lnTo>
                    <a:lnTo>
                      <a:pt x="41" y="91"/>
                    </a:lnTo>
                    <a:lnTo>
                      <a:pt x="42" y="88"/>
                    </a:lnTo>
                    <a:lnTo>
                      <a:pt x="42" y="85"/>
                    </a:lnTo>
                    <a:lnTo>
                      <a:pt x="44" y="82"/>
                    </a:lnTo>
                    <a:lnTo>
                      <a:pt x="44" y="78"/>
                    </a:lnTo>
                    <a:lnTo>
                      <a:pt x="45" y="75"/>
                    </a:lnTo>
                    <a:lnTo>
                      <a:pt x="46" y="72"/>
                    </a:lnTo>
                    <a:lnTo>
                      <a:pt x="47" y="70"/>
                    </a:lnTo>
                    <a:lnTo>
                      <a:pt x="48" y="67"/>
                    </a:lnTo>
                    <a:lnTo>
                      <a:pt x="49" y="63"/>
                    </a:lnTo>
                    <a:lnTo>
                      <a:pt x="50" y="60"/>
                    </a:lnTo>
                    <a:lnTo>
                      <a:pt x="50" y="58"/>
                    </a:lnTo>
                    <a:lnTo>
                      <a:pt x="51" y="55"/>
                    </a:lnTo>
                    <a:lnTo>
                      <a:pt x="51" y="52"/>
                    </a:lnTo>
                    <a:lnTo>
                      <a:pt x="52" y="51"/>
                    </a:lnTo>
                    <a:lnTo>
                      <a:pt x="53" y="48"/>
                    </a:lnTo>
                    <a:lnTo>
                      <a:pt x="53" y="46"/>
                    </a:lnTo>
                    <a:lnTo>
                      <a:pt x="54" y="44"/>
                    </a:lnTo>
                    <a:lnTo>
                      <a:pt x="55" y="41"/>
                    </a:lnTo>
                    <a:lnTo>
                      <a:pt x="55" y="39"/>
                    </a:lnTo>
                    <a:lnTo>
                      <a:pt x="56" y="37"/>
                    </a:lnTo>
                    <a:lnTo>
                      <a:pt x="56" y="35"/>
                    </a:lnTo>
                    <a:lnTo>
                      <a:pt x="57" y="33"/>
                    </a:lnTo>
                    <a:lnTo>
                      <a:pt x="58" y="32"/>
                    </a:lnTo>
                    <a:lnTo>
                      <a:pt x="59" y="29"/>
                    </a:lnTo>
                    <a:lnTo>
                      <a:pt x="60" y="26"/>
                    </a:lnTo>
                    <a:lnTo>
                      <a:pt x="61" y="23"/>
                    </a:lnTo>
                    <a:lnTo>
                      <a:pt x="62" y="21"/>
                    </a:lnTo>
                    <a:lnTo>
                      <a:pt x="63" y="19"/>
                    </a:lnTo>
                    <a:lnTo>
                      <a:pt x="64" y="17"/>
                    </a:lnTo>
                    <a:lnTo>
                      <a:pt x="65" y="15"/>
                    </a:lnTo>
                    <a:lnTo>
                      <a:pt x="67" y="13"/>
                    </a:lnTo>
                    <a:lnTo>
                      <a:pt x="68" y="12"/>
                    </a:lnTo>
                    <a:lnTo>
                      <a:pt x="70" y="9"/>
                    </a:lnTo>
                    <a:lnTo>
                      <a:pt x="71" y="8"/>
                    </a:lnTo>
                    <a:lnTo>
                      <a:pt x="73" y="7"/>
                    </a:lnTo>
                    <a:lnTo>
                      <a:pt x="75" y="6"/>
                    </a:lnTo>
                    <a:lnTo>
                      <a:pt x="77" y="5"/>
                    </a:lnTo>
                    <a:lnTo>
                      <a:pt x="79" y="4"/>
                    </a:lnTo>
                    <a:lnTo>
                      <a:pt x="83" y="4"/>
                    </a:lnTo>
                    <a:lnTo>
                      <a:pt x="85" y="3"/>
                    </a:lnTo>
                    <a:lnTo>
                      <a:pt x="89" y="3"/>
                    </a:lnTo>
                    <a:lnTo>
                      <a:pt x="91" y="2"/>
                    </a:lnTo>
                    <a:lnTo>
                      <a:pt x="94" y="1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5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4" y="1"/>
                    </a:lnTo>
                    <a:lnTo>
                      <a:pt x="116" y="3"/>
                    </a:lnTo>
                    <a:lnTo>
                      <a:pt x="119" y="5"/>
                    </a:lnTo>
                    <a:lnTo>
                      <a:pt x="121" y="7"/>
                    </a:lnTo>
                    <a:lnTo>
                      <a:pt x="123" y="10"/>
                    </a:lnTo>
                    <a:lnTo>
                      <a:pt x="123" y="12"/>
                    </a:lnTo>
                    <a:lnTo>
                      <a:pt x="123" y="13"/>
                    </a:lnTo>
                    <a:lnTo>
                      <a:pt x="124" y="15"/>
                    </a:lnTo>
                    <a:lnTo>
                      <a:pt x="124" y="18"/>
                    </a:lnTo>
                    <a:lnTo>
                      <a:pt x="124" y="21"/>
                    </a:lnTo>
                    <a:lnTo>
                      <a:pt x="124" y="24"/>
                    </a:lnTo>
                    <a:lnTo>
                      <a:pt x="124" y="27"/>
                    </a:lnTo>
                    <a:lnTo>
                      <a:pt x="124" y="30"/>
                    </a:lnTo>
                    <a:lnTo>
                      <a:pt x="123" y="33"/>
                    </a:lnTo>
                    <a:lnTo>
                      <a:pt x="123" y="37"/>
                    </a:lnTo>
                    <a:lnTo>
                      <a:pt x="123" y="39"/>
                    </a:lnTo>
                    <a:lnTo>
                      <a:pt x="122" y="41"/>
                    </a:lnTo>
                    <a:lnTo>
                      <a:pt x="122" y="43"/>
                    </a:lnTo>
                    <a:lnTo>
                      <a:pt x="122" y="45"/>
                    </a:lnTo>
                    <a:lnTo>
                      <a:pt x="121" y="47"/>
                    </a:lnTo>
                    <a:lnTo>
                      <a:pt x="121" y="49"/>
                    </a:lnTo>
                    <a:lnTo>
                      <a:pt x="120" y="51"/>
                    </a:lnTo>
                    <a:lnTo>
                      <a:pt x="120" y="53"/>
                    </a:lnTo>
                    <a:lnTo>
                      <a:pt x="119" y="55"/>
                    </a:lnTo>
                    <a:lnTo>
                      <a:pt x="118" y="57"/>
                    </a:lnTo>
                    <a:lnTo>
                      <a:pt x="118" y="59"/>
                    </a:lnTo>
                    <a:lnTo>
                      <a:pt x="117" y="62"/>
                    </a:lnTo>
                    <a:lnTo>
                      <a:pt x="117" y="64"/>
                    </a:lnTo>
                    <a:lnTo>
                      <a:pt x="116" y="67"/>
                    </a:lnTo>
                    <a:lnTo>
                      <a:pt x="115" y="69"/>
                    </a:lnTo>
                    <a:lnTo>
                      <a:pt x="115" y="71"/>
                    </a:lnTo>
                    <a:lnTo>
                      <a:pt x="114" y="73"/>
                    </a:lnTo>
                    <a:lnTo>
                      <a:pt x="113" y="76"/>
                    </a:lnTo>
                    <a:lnTo>
                      <a:pt x="113" y="79"/>
                    </a:lnTo>
                    <a:lnTo>
                      <a:pt x="112" y="82"/>
                    </a:lnTo>
                    <a:lnTo>
                      <a:pt x="111" y="84"/>
                    </a:lnTo>
                    <a:lnTo>
                      <a:pt x="110" y="87"/>
                    </a:lnTo>
                    <a:lnTo>
                      <a:pt x="109" y="89"/>
                    </a:lnTo>
                    <a:lnTo>
                      <a:pt x="109" y="91"/>
                    </a:lnTo>
                    <a:lnTo>
                      <a:pt x="108" y="94"/>
                    </a:lnTo>
                    <a:lnTo>
                      <a:pt x="107" y="97"/>
                    </a:lnTo>
                    <a:lnTo>
                      <a:pt x="106" y="99"/>
                    </a:lnTo>
                    <a:lnTo>
                      <a:pt x="106" y="103"/>
                    </a:lnTo>
                    <a:lnTo>
                      <a:pt x="105" y="105"/>
                    </a:lnTo>
                    <a:lnTo>
                      <a:pt x="103" y="108"/>
                    </a:lnTo>
                    <a:lnTo>
                      <a:pt x="102" y="110"/>
                    </a:lnTo>
                    <a:lnTo>
                      <a:pt x="102" y="113"/>
                    </a:lnTo>
                    <a:lnTo>
                      <a:pt x="100" y="115"/>
                    </a:lnTo>
                    <a:lnTo>
                      <a:pt x="100" y="119"/>
                    </a:lnTo>
                    <a:lnTo>
                      <a:pt x="98" y="122"/>
                    </a:lnTo>
                    <a:lnTo>
                      <a:pt x="98" y="125"/>
                    </a:lnTo>
                    <a:lnTo>
                      <a:pt x="97" y="128"/>
                    </a:lnTo>
                    <a:lnTo>
                      <a:pt x="96" y="130"/>
                    </a:lnTo>
                    <a:lnTo>
                      <a:pt x="94" y="132"/>
                    </a:lnTo>
                    <a:lnTo>
                      <a:pt x="93" y="136"/>
                    </a:lnTo>
                    <a:lnTo>
                      <a:pt x="92" y="139"/>
                    </a:lnTo>
                    <a:lnTo>
                      <a:pt x="91" y="142"/>
                    </a:lnTo>
                    <a:lnTo>
                      <a:pt x="90" y="145"/>
                    </a:lnTo>
                    <a:lnTo>
                      <a:pt x="89" y="148"/>
                    </a:lnTo>
                    <a:lnTo>
                      <a:pt x="89" y="150"/>
                    </a:lnTo>
                    <a:lnTo>
                      <a:pt x="88" y="153"/>
                    </a:lnTo>
                    <a:lnTo>
                      <a:pt x="86" y="156"/>
                    </a:lnTo>
                    <a:lnTo>
                      <a:pt x="85" y="160"/>
                    </a:lnTo>
                    <a:lnTo>
                      <a:pt x="84" y="163"/>
                    </a:lnTo>
                    <a:lnTo>
                      <a:pt x="83" y="166"/>
                    </a:lnTo>
                    <a:lnTo>
                      <a:pt x="82" y="168"/>
                    </a:lnTo>
                    <a:lnTo>
                      <a:pt x="81" y="171"/>
                    </a:lnTo>
                    <a:lnTo>
                      <a:pt x="80" y="174"/>
                    </a:lnTo>
                    <a:lnTo>
                      <a:pt x="79" y="177"/>
                    </a:lnTo>
                    <a:lnTo>
                      <a:pt x="77" y="180"/>
                    </a:lnTo>
                    <a:lnTo>
                      <a:pt x="76" y="183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3" y="191"/>
                    </a:lnTo>
                    <a:lnTo>
                      <a:pt x="72" y="194"/>
                    </a:lnTo>
                    <a:lnTo>
                      <a:pt x="70" y="197"/>
                    </a:lnTo>
                    <a:lnTo>
                      <a:pt x="70" y="200"/>
                    </a:lnTo>
                    <a:lnTo>
                      <a:pt x="69" y="203"/>
                    </a:lnTo>
                    <a:lnTo>
                      <a:pt x="68" y="206"/>
                    </a:lnTo>
                    <a:lnTo>
                      <a:pt x="66" y="207"/>
                    </a:lnTo>
                    <a:lnTo>
                      <a:pt x="65" y="210"/>
                    </a:lnTo>
                    <a:lnTo>
                      <a:pt x="64" y="213"/>
                    </a:lnTo>
                    <a:lnTo>
                      <a:pt x="63" y="216"/>
                    </a:lnTo>
                    <a:lnTo>
                      <a:pt x="61" y="219"/>
                    </a:lnTo>
                    <a:lnTo>
                      <a:pt x="60" y="222"/>
                    </a:lnTo>
                    <a:lnTo>
                      <a:pt x="59" y="224"/>
                    </a:lnTo>
                    <a:lnTo>
                      <a:pt x="58" y="226"/>
                    </a:lnTo>
                    <a:lnTo>
                      <a:pt x="56" y="229"/>
                    </a:lnTo>
                    <a:lnTo>
                      <a:pt x="55" y="232"/>
                    </a:lnTo>
                    <a:lnTo>
                      <a:pt x="54" y="234"/>
                    </a:lnTo>
                    <a:lnTo>
                      <a:pt x="53" y="237"/>
                    </a:lnTo>
                    <a:lnTo>
                      <a:pt x="52" y="239"/>
                    </a:lnTo>
                    <a:lnTo>
                      <a:pt x="51" y="242"/>
                    </a:lnTo>
                    <a:lnTo>
                      <a:pt x="50" y="244"/>
                    </a:lnTo>
                    <a:lnTo>
                      <a:pt x="49" y="245"/>
                    </a:lnTo>
                    <a:lnTo>
                      <a:pt x="48" y="248"/>
                    </a:lnTo>
                    <a:lnTo>
                      <a:pt x="47" y="250"/>
                    </a:lnTo>
                    <a:lnTo>
                      <a:pt x="46" y="253"/>
                    </a:lnTo>
                    <a:lnTo>
                      <a:pt x="45" y="255"/>
                    </a:lnTo>
                    <a:lnTo>
                      <a:pt x="42" y="259"/>
                    </a:lnTo>
                    <a:lnTo>
                      <a:pt x="40" y="263"/>
                    </a:lnTo>
                    <a:lnTo>
                      <a:pt x="38" y="266"/>
                    </a:lnTo>
                    <a:lnTo>
                      <a:pt x="36" y="270"/>
                    </a:lnTo>
                    <a:lnTo>
                      <a:pt x="34" y="273"/>
                    </a:lnTo>
                    <a:lnTo>
                      <a:pt x="33" y="276"/>
                    </a:lnTo>
                    <a:lnTo>
                      <a:pt x="32" y="279"/>
                    </a:lnTo>
                    <a:lnTo>
                      <a:pt x="31" y="282"/>
                    </a:lnTo>
                    <a:lnTo>
                      <a:pt x="29" y="284"/>
                    </a:lnTo>
                    <a:lnTo>
                      <a:pt x="28" y="285"/>
                    </a:lnTo>
                    <a:lnTo>
                      <a:pt x="27" y="287"/>
                    </a:lnTo>
                    <a:lnTo>
                      <a:pt x="26" y="289"/>
                    </a:lnTo>
                    <a:lnTo>
                      <a:pt x="25" y="291"/>
                    </a:lnTo>
                    <a:lnTo>
                      <a:pt x="25" y="292"/>
                    </a:lnTo>
                    <a:lnTo>
                      <a:pt x="0" y="288"/>
                    </a:lnTo>
                    <a:lnTo>
                      <a:pt x="10" y="259"/>
                    </a:lnTo>
                    <a:lnTo>
                      <a:pt x="10" y="25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0" name="Freeform 55"/>
              <p:cNvSpPr>
                <a:spLocks/>
              </p:cNvSpPr>
              <p:nvPr/>
            </p:nvSpPr>
            <p:spPr bwMode="auto">
              <a:xfrm>
                <a:off x="1345" y="770"/>
                <a:ext cx="167" cy="295"/>
              </a:xfrm>
              <a:custGeom>
                <a:avLst/>
                <a:gdLst/>
                <a:ahLst/>
                <a:cxnLst>
                  <a:cxn ang="0">
                    <a:pos x="0" y="292"/>
                  </a:cxn>
                  <a:cxn ang="0">
                    <a:pos x="2" y="286"/>
                  </a:cxn>
                  <a:cxn ang="0">
                    <a:pos x="4" y="279"/>
                  </a:cxn>
                  <a:cxn ang="0">
                    <a:pos x="7" y="271"/>
                  </a:cxn>
                  <a:cxn ang="0">
                    <a:pos x="10" y="260"/>
                  </a:cxn>
                  <a:cxn ang="0">
                    <a:pos x="14" y="249"/>
                  </a:cxn>
                  <a:cxn ang="0">
                    <a:pos x="18" y="237"/>
                  </a:cxn>
                  <a:cxn ang="0">
                    <a:pos x="22" y="223"/>
                  </a:cxn>
                  <a:cxn ang="0">
                    <a:pos x="27" y="210"/>
                  </a:cxn>
                  <a:cxn ang="0">
                    <a:pos x="33" y="195"/>
                  </a:cxn>
                  <a:cxn ang="0">
                    <a:pos x="39" y="180"/>
                  </a:cxn>
                  <a:cxn ang="0">
                    <a:pos x="43" y="165"/>
                  </a:cxn>
                  <a:cxn ang="0">
                    <a:pos x="50" y="150"/>
                  </a:cxn>
                  <a:cxn ang="0">
                    <a:pos x="56" y="135"/>
                  </a:cxn>
                  <a:cxn ang="0">
                    <a:pos x="62" y="119"/>
                  </a:cxn>
                  <a:cxn ang="0">
                    <a:pos x="69" y="104"/>
                  </a:cxn>
                  <a:cxn ang="0">
                    <a:pos x="76" y="90"/>
                  </a:cxn>
                  <a:cxn ang="0">
                    <a:pos x="82" y="77"/>
                  </a:cxn>
                  <a:cxn ang="0">
                    <a:pos x="89" y="64"/>
                  </a:cxn>
                  <a:cxn ang="0">
                    <a:pos x="96" y="52"/>
                  </a:cxn>
                  <a:cxn ang="0">
                    <a:pos x="102" y="41"/>
                  </a:cxn>
                  <a:cxn ang="0">
                    <a:pos x="109" y="32"/>
                  </a:cxn>
                  <a:cxn ang="0">
                    <a:pos x="116" y="24"/>
                  </a:cxn>
                  <a:cxn ang="0">
                    <a:pos x="122" y="17"/>
                  </a:cxn>
                  <a:cxn ang="0">
                    <a:pos x="128" y="12"/>
                  </a:cxn>
                  <a:cxn ang="0">
                    <a:pos x="135" y="6"/>
                  </a:cxn>
                  <a:cxn ang="0">
                    <a:pos x="146" y="1"/>
                  </a:cxn>
                  <a:cxn ang="0">
                    <a:pos x="154" y="0"/>
                  </a:cxn>
                  <a:cxn ang="0">
                    <a:pos x="161" y="4"/>
                  </a:cxn>
                  <a:cxn ang="0">
                    <a:pos x="165" y="11"/>
                  </a:cxn>
                  <a:cxn ang="0">
                    <a:pos x="167" y="19"/>
                  </a:cxn>
                  <a:cxn ang="0">
                    <a:pos x="167" y="25"/>
                  </a:cxn>
                  <a:cxn ang="0">
                    <a:pos x="166" y="32"/>
                  </a:cxn>
                  <a:cxn ang="0">
                    <a:pos x="164" y="40"/>
                  </a:cxn>
                  <a:cxn ang="0">
                    <a:pos x="161" y="50"/>
                  </a:cxn>
                  <a:cxn ang="0">
                    <a:pos x="158" y="59"/>
                  </a:cxn>
                  <a:cxn ang="0">
                    <a:pos x="154" y="71"/>
                  </a:cxn>
                  <a:cxn ang="0">
                    <a:pos x="148" y="82"/>
                  </a:cxn>
                  <a:cxn ang="0">
                    <a:pos x="141" y="95"/>
                  </a:cxn>
                  <a:cxn ang="0">
                    <a:pos x="134" y="108"/>
                  </a:cxn>
                  <a:cxn ang="0">
                    <a:pos x="126" y="121"/>
                  </a:cxn>
                  <a:cxn ang="0">
                    <a:pos x="117" y="136"/>
                  </a:cxn>
                  <a:cxn ang="0">
                    <a:pos x="108" y="150"/>
                  </a:cxn>
                  <a:cxn ang="0">
                    <a:pos x="98" y="163"/>
                  </a:cxn>
                  <a:cxn ang="0">
                    <a:pos x="89" y="177"/>
                  </a:cxn>
                  <a:cxn ang="0">
                    <a:pos x="79" y="191"/>
                  </a:cxn>
                  <a:cxn ang="0">
                    <a:pos x="70" y="204"/>
                  </a:cxn>
                  <a:cxn ang="0">
                    <a:pos x="60" y="217"/>
                  </a:cxn>
                  <a:cxn ang="0">
                    <a:pos x="50" y="230"/>
                  </a:cxn>
                  <a:cxn ang="0">
                    <a:pos x="41" y="241"/>
                  </a:cxn>
                  <a:cxn ang="0">
                    <a:pos x="33" y="253"/>
                  </a:cxn>
                  <a:cxn ang="0">
                    <a:pos x="25" y="262"/>
                  </a:cxn>
                  <a:cxn ang="0">
                    <a:pos x="19" y="272"/>
                  </a:cxn>
                  <a:cxn ang="0">
                    <a:pos x="12" y="278"/>
                  </a:cxn>
                  <a:cxn ang="0">
                    <a:pos x="7" y="285"/>
                  </a:cxn>
                  <a:cxn ang="0">
                    <a:pos x="2" y="291"/>
                  </a:cxn>
                  <a:cxn ang="0">
                    <a:pos x="0" y="295"/>
                  </a:cxn>
                </a:cxnLst>
                <a:rect l="0" t="0" r="r" b="b"/>
                <a:pathLst>
                  <a:path w="167" h="295">
                    <a:moveTo>
                      <a:pt x="0" y="295"/>
                    </a:moveTo>
                    <a:lnTo>
                      <a:pt x="0" y="294"/>
                    </a:lnTo>
                    <a:lnTo>
                      <a:pt x="0" y="292"/>
                    </a:lnTo>
                    <a:lnTo>
                      <a:pt x="0" y="291"/>
                    </a:lnTo>
                    <a:lnTo>
                      <a:pt x="2" y="288"/>
                    </a:lnTo>
                    <a:lnTo>
                      <a:pt x="2" y="286"/>
                    </a:lnTo>
                    <a:lnTo>
                      <a:pt x="3" y="283"/>
                    </a:lnTo>
                    <a:lnTo>
                      <a:pt x="3" y="281"/>
                    </a:lnTo>
                    <a:lnTo>
                      <a:pt x="4" y="279"/>
                    </a:lnTo>
                    <a:lnTo>
                      <a:pt x="5" y="275"/>
                    </a:lnTo>
                    <a:lnTo>
                      <a:pt x="6" y="272"/>
                    </a:lnTo>
                    <a:lnTo>
                      <a:pt x="7" y="271"/>
                    </a:lnTo>
                    <a:lnTo>
                      <a:pt x="8" y="267"/>
                    </a:lnTo>
                    <a:lnTo>
                      <a:pt x="9" y="264"/>
                    </a:lnTo>
                    <a:lnTo>
                      <a:pt x="10" y="260"/>
                    </a:lnTo>
                    <a:lnTo>
                      <a:pt x="11" y="256"/>
                    </a:lnTo>
                    <a:lnTo>
                      <a:pt x="13" y="253"/>
                    </a:lnTo>
                    <a:lnTo>
                      <a:pt x="14" y="249"/>
                    </a:lnTo>
                    <a:lnTo>
                      <a:pt x="15" y="245"/>
                    </a:lnTo>
                    <a:lnTo>
                      <a:pt x="17" y="241"/>
                    </a:lnTo>
                    <a:lnTo>
                      <a:pt x="18" y="237"/>
                    </a:lnTo>
                    <a:lnTo>
                      <a:pt x="20" y="233"/>
                    </a:lnTo>
                    <a:lnTo>
                      <a:pt x="20" y="228"/>
                    </a:lnTo>
                    <a:lnTo>
                      <a:pt x="22" y="223"/>
                    </a:lnTo>
                    <a:lnTo>
                      <a:pt x="24" y="219"/>
                    </a:lnTo>
                    <a:lnTo>
                      <a:pt x="25" y="214"/>
                    </a:lnTo>
                    <a:lnTo>
                      <a:pt x="27" y="210"/>
                    </a:lnTo>
                    <a:lnTo>
                      <a:pt x="29" y="205"/>
                    </a:lnTo>
                    <a:lnTo>
                      <a:pt x="31" y="201"/>
                    </a:lnTo>
                    <a:lnTo>
                      <a:pt x="33" y="195"/>
                    </a:lnTo>
                    <a:lnTo>
                      <a:pt x="35" y="191"/>
                    </a:lnTo>
                    <a:lnTo>
                      <a:pt x="36" y="185"/>
                    </a:lnTo>
                    <a:lnTo>
                      <a:pt x="39" y="180"/>
                    </a:lnTo>
                    <a:lnTo>
                      <a:pt x="40" y="175"/>
                    </a:lnTo>
                    <a:lnTo>
                      <a:pt x="41" y="170"/>
                    </a:lnTo>
                    <a:lnTo>
                      <a:pt x="43" y="165"/>
                    </a:lnTo>
                    <a:lnTo>
                      <a:pt x="46" y="160"/>
                    </a:lnTo>
                    <a:lnTo>
                      <a:pt x="47" y="155"/>
                    </a:lnTo>
                    <a:lnTo>
                      <a:pt x="50" y="150"/>
                    </a:lnTo>
                    <a:lnTo>
                      <a:pt x="52" y="144"/>
                    </a:lnTo>
                    <a:lnTo>
                      <a:pt x="54" y="139"/>
                    </a:lnTo>
                    <a:lnTo>
                      <a:pt x="56" y="135"/>
                    </a:lnTo>
                    <a:lnTo>
                      <a:pt x="58" y="129"/>
                    </a:lnTo>
                    <a:lnTo>
                      <a:pt x="60" y="124"/>
                    </a:lnTo>
                    <a:lnTo>
                      <a:pt x="62" y="119"/>
                    </a:lnTo>
                    <a:lnTo>
                      <a:pt x="64" y="115"/>
                    </a:lnTo>
                    <a:lnTo>
                      <a:pt x="67" y="109"/>
                    </a:lnTo>
                    <a:lnTo>
                      <a:pt x="69" y="104"/>
                    </a:lnTo>
                    <a:lnTo>
                      <a:pt x="71" y="99"/>
                    </a:lnTo>
                    <a:lnTo>
                      <a:pt x="73" y="95"/>
                    </a:lnTo>
                    <a:lnTo>
                      <a:pt x="76" y="90"/>
                    </a:lnTo>
                    <a:lnTo>
                      <a:pt x="77" y="85"/>
                    </a:lnTo>
                    <a:lnTo>
                      <a:pt x="79" y="81"/>
                    </a:lnTo>
                    <a:lnTo>
                      <a:pt x="82" y="77"/>
                    </a:lnTo>
                    <a:lnTo>
                      <a:pt x="84" y="72"/>
                    </a:lnTo>
                    <a:lnTo>
                      <a:pt x="86" y="68"/>
                    </a:lnTo>
                    <a:lnTo>
                      <a:pt x="89" y="64"/>
                    </a:lnTo>
                    <a:lnTo>
                      <a:pt x="91" y="59"/>
                    </a:lnTo>
                    <a:lnTo>
                      <a:pt x="94" y="56"/>
                    </a:lnTo>
                    <a:lnTo>
                      <a:pt x="96" y="52"/>
                    </a:lnTo>
                    <a:lnTo>
                      <a:pt x="98" y="49"/>
                    </a:lnTo>
                    <a:lnTo>
                      <a:pt x="100" y="45"/>
                    </a:lnTo>
                    <a:lnTo>
                      <a:pt x="102" y="41"/>
                    </a:lnTo>
                    <a:lnTo>
                      <a:pt x="104" y="39"/>
                    </a:lnTo>
                    <a:lnTo>
                      <a:pt x="106" y="36"/>
                    </a:lnTo>
                    <a:lnTo>
                      <a:pt x="109" y="32"/>
                    </a:lnTo>
                    <a:lnTo>
                      <a:pt x="111" y="29"/>
                    </a:lnTo>
                    <a:lnTo>
                      <a:pt x="113" y="26"/>
                    </a:lnTo>
                    <a:lnTo>
                      <a:pt x="116" y="24"/>
                    </a:lnTo>
                    <a:lnTo>
                      <a:pt x="117" y="21"/>
                    </a:lnTo>
                    <a:lnTo>
                      <a:pt x="119" y="20"/>
                    </a:lnTo>
                    <a:lnTo>
                      <a:pt x="122" y="17"/>
                    </a:lnTo>
                    <a:lnTo>
                      <a:pt x="124" y="16"/>
                    </a:lnTo>
                    <a:lnTo>
                      <a:pt x="126" y="13"/>
                    </a:lnTo>
                    <a:lnTo>
                      <a:pt x="128" y="12"/>
                    </a:lnTo>
                    <a:lnTo>
                      <a:pt x="130" y="10"/>
                    </a:lnTo>
                    <a:lnTo>
                      <a:pt x="132" y="9"/>
                    </a:lnTo>
                    <a:lnTo>
                      <a:pt x="135" y="6"/>
                    </a:lnTo>
                    <a:lnTo>
                      <a:pt x="139" y="4"/>
                    </a:lnTo>
                    <a:lnTo>
                      <a:pt x="143" y="2"/>
                    </a:lnTo>
                    <a:lnTo>
                      <a:pt x="146" y="1"/>
                    </a:lnTo>
                    <a:lnTo>
                      <a:pt x="149" y="0"/>
                    </a:lnTo>
                    <a:lnTo>
                      <a:pt x="153" y="0"/>
                    </a:lnTo>
                    <a:lnTo>
                      <a:pt x="154" y="0"/>
                    </a:lnTo>
                    <a:lnTo>
                      <a:pt x="157" y="1"/>
                    </a:lnTo>
                    <a:lnTo>
                      <a:pt x="159" y="2"/>
                    </a:lnTo>
                    <a:lnTo>
                      <a:pt x="161" y="4"/>
                    </a:lnTo>
                    <a:lnTo>
                      <a:pt x="163" y="5"/>
                    </a:lnTo>
                    <a:lnTo>
                      <a:pt x="165" y="8"/>
                    </a:lnTo>
                    <a:lnTo>
                      <a:pt x="165" y="11"/>
                    </a:lnTo>
                    <a:lnTo>
                      <a:pt x="167" y="15"/>
                    </a:lnTo>
                    <a:lnTo>
                      <a:pt x="167" y="17"/>
                    </a:lnTo>
                    <a:lnTo>
                      <a:pt x="167" y="19"/>
                    </a:lnTo>
                    <a:lnTo>
                      <a:pt x="167" y="20"/>
                    </a:lnTo>
                    <a:lnTo>
                      <a:pt x="167" y="23"/>
                    </a:lnTo>
                    <a:lnTo>
                      <a:pt x="167" y="25"/>
                    </a:lnTo>
                    <a:lnTo>
                      <a:pt x="167" y="27"/>
                    </a:lnTo>
                    <a:lnTo>
                      <a:pt x="167" y="30"/>
                    </a:lnTo>
                    <a:lnTo>
                      <a:pt x="166" y="32"/>
                    </a:lnTo>
                    <a:lnTo>
                      <a:pt x="165" y="35"/>
                    </a:lnTo>
                    <a:lnTo>
                      <a:pt x="165" y="38"/>
                    </a:lnTo>
                    <a:lnTo>
                      <a:pt x="164" y="40"/>
                    </a:lnTo>
                    <a:lnTo>
                      <a:pt x="164" y="43"/>
                    </a:lnTo>
                    <a:lnTo>
                      <a:pt x="163" y="47"/>
                    </a:lnTo>
                    <a:lnTo>
                      <a:pt x="161" y="50"/>
                    </a:lnTo>
                    <a:lnTo>
                      <a:pt x="160" y="53"/>
                    </a:lnTo>
                    <a:lnTo>
                      <a:pt x="159" y="57"/>
                    </a:lnTo>
                    <a:lnTo>
                      <a:pt x="158" y="59"/>
                    </a:lnTo>
                    <a:lnTo>
                      <a:pt x="157" y="63"/>
                    </a:lnTo>
                    <a:lnTo>
                      <a:pt x="155" y="67"/>
                    </a:lnTo>
                    <a:lnTo>
                      <a:pt x="154" y="71"/>
                    </a:lnTo>
                    <a:lnTo>
                      <a:pt x="152" y="75"/>
                    </a:lnTo>
                    <a:lnTo>
                      <a:pt x="150" y="78"/>
                    </a:lnTo>
                    <a:lnTo>
                      <a:pt x="148" y="82"/>
                    </a:lnTo>
                    <a:lnTo>
                      <a:pt x="146" y="87"/>
                    </a:lnTo>
                    <a:lnTo>
                      <a:pt x="143" y="91"/>
                    </a:lnTo>
                    <a:lnTo>
                      <a:pt x="141" y="95"/>
                    </a:lnTo>
                    <a:lnTo>
                      <a:pt x="139" y="99"/>
                    </a:lnTo>
                    <a:lnTo>
                      <a:pt x="136" y="104"/>
                    </a:lnTo>
                    <a:lnTo>
                      <a:pt x="134" y="108"/>
                    </a:lnTo>
                    <a:lnTo>
                      <a:pt x="132" y="113"/>
                    </a:lnTo>
                    <a:lnTo>
                      <a:pt x="129" y="117"/>
                    </a:lnTo>
                    <a:lnTo>
                      <a:pt x="126" y="121"/>
                    </a:lnTo>
                    <a:lnTo>
                      <a:pt x="123" y="126"/>
                    </a:lnTo>
                    <a:lnTo>
                      <a:pt x="120" y="131"/>
                    </a:lnTo>
                    <a:lnTo>
                      <a:pt x="117" y="136"/>
                    </a:lnTo>
                    <a:lnTo>
                      <a:pt x="115" y="140"/>
                    </a:lnTo>
                    <a:lnTo>
                      <a:pt x="111" y="144"/>
                    </a:lnTo>
                    <a:lnTo>
                      <a:pt x="108" y="150"/>
                    </a:lnTo>
                    <a:lnTo>
                      <a:pt x="105" y="154"/>
                    </a:lnTo>
                    <a:lnTo>
                      <a:pt x="101" y="158"/>
                    </a:lnTo>
                    <a:lnTo>
                      <a:pt x="98" y="163"/>
                    </a:lnTo>
                    <a:lnTo>
                      <a:pt x="95" y="168"/>
                    </a:lnTo>
                    <a:lnTo>
                      <a:pt x="92" y="173"/>
                    </a:lnTo>
                    <a:lnTo>
                      <a:pt x="89" y="177"/>
                    </a:lnTo>
                    <a:lnTo>
                      <a:pt x="85" y="181"/>
                    </a:lnTo>
                    <a:lnTo>
                      <a:pt x="82" y="186"/>
                    </a:lnTo>
                    <a:lnTo>
                      <a:pt x="79" y="191"/>
                    </a:lnTo>
                    <a:lnTo>
                      <a:pt x="76" y="195"/>
                    </a:lnTo>
                    <a:lnTo>
                      <a:pt x="73" y="199"/>
                    </a:lnTo>
                    <a:lnTo>
                      <a:pt x="70" y="204"/>
                    </a:lnTo>
                    <a:lnTo>
                      <a:pt x="66" y="209"/>
                    </a:lnTo>
                    <a:lnTo>
                      <a:pt x="63" y="214"/>
                    </a:lnTo>
                    <a:lnTo>
                      <a:pt x="60" y="217"/>
                    </a:lnTo>
                    <a:lnTo>
                      <a:pt x="57" y="222"/>
                    </a:lnTo>
                    <a:lnTo>
                      <a:pt x="54" y="226"/>
                    </a:lnTo>
                    <a:lnTo>
                      <a:pt x="50" y="230"/>
                    </a:lnTo>
                    <a:lnTo>
                      <a:pt x="47" y="233"/>
                    </a:lnTo>
                    <a:lnTo>
                      <a:pt x="44" y="237"/>
                    </a:lnTo>
                    <a:lnTo>
                      <a:pt x="41" y="241"/>
                    </a:lnTo>
                    <a:lnTo>
                      <a:pt x="39" y="245"/>
                    </a:lnTo>
                    <a:lnTo>
                      <a:pt x="36" y="249"/>
                    </a:lnTo>
                    <a:lnTo>
                      <a:pt x="33" y="253"/>
                    </a:lnTo>
                    <a:lnTo>
                      <a:pt x="30" y="255"/>
                    </a:lnTo>
                    <a:lnTo>
                      <a:pt x="28" y="259"/>
                    </a:lnTo>
                    <a:lnTo>
                      <a:pt x="25" y="262"/>
                    </a:lnTo>
                    <a:lnTo>
                      <a:pt x="23" y="265"/>
                    </a:lnTo>
                    <a:lnTo>
                      <a:pt x="20" y="268"/>
                    </a:lnTo>
                    <a:lnTo>
                      <a:pt x="19" y="272"/>
                    </a:lnTo>
                    <a:lnTo>
                      <a:pt x="17" y="273"/>
                    </a:lnTo>
                    <a:lnTo>
                      <a:pt x="14" y="276"/>
                    </a:lnTo>
                    <a:lnTo>
                      <a:pt x="12" y="278"/>
                    </a:lnTo>
                    <a:lnTo>
                      <a:pt x="11" y="281"/>
                    </a:lnTo>
                    <a:lnTo>
                      <a:pt x="9" y="283"/>
                    </a:lnTo>
                    <a:lnTo>
                      <a:pt x="7" y="285"/>
                    </a:lnTo>
                    <a:lnTo>
                      <a:pt x="6" y="287"/>
                    </a:lnTo>
                    <a:lnTo>
                      <a:pt x="5" y="289"/>
                    </a:lnTo>
                    <a:lnTo>
                      <a:pt x="2" y="291"/>
                    </a:lnTo>
                    <a:lnTo>
                      <a:pt x="0" y="293"/>
                    </a:lnTo>
                    <a:lnTo>
                      <a:pt x="0" y="294"/>
                    </a:lnTo>
                    <a:lnTo>
                      <a:pt x="0" y="295"/>
                    </a:lnTo>
                    <a:lnTo>
                      <a:pt x="0" y="295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1" name="Freeform 56"/>
              <p:cNvSpPr>
                <a:spLocks/>
              </p:cNvSpPr>
              <p:nvPr/>
            </p:nvSpPr>
            <p:spPr bwMode="auto">
              <a:xfrm>
                <a:off x="1343" y="716"/>
                <a:ext cx="74" cy="329"/>
              </a:xfrm>
              <a:custGeom>
                <a:avLst/>
                <a:gdLst/>
                <a:ahLst/>
                <a:cxnLst>
                  <a:cxn ang="0">
                    <a:pos x="2" y="326"/>
                  </a:cxn>
                  <a:cxn ang="0">
                    <a:pos x="1" y="319"/>
                  </a:cxn>
                  <a:cxn ang="0">
                    <a:pos x="1" y="312"/>
                  </a:cxn>
                  <a:cxn ang="0">
                    <a:pos x="1" y="303"/>
                  </a:cxn>
                  <a:cxn ang="0">
                    <a:pos x="1" y="292"/>
                  </a:cxn>
                  <a:cxn ang="0">
                    <a:pos x="0" y="281"/>
                  </a:cxn>
                  <a:cxn ang="0">
                    <a:pos x="0" y="268"/>
                  </a:cxn>
                  <a:cxn ang="0">
                    <a:pos x="0" y="254"/>
                  </a:cxn>
                  <a:cxn ang="0">
                    <a:pos x="0" y="239"/>
                  </a:cxn>
                  <a:cxn ang="0">
                    <a:pos x="1" y="225"/>
                  </a:cxn>
                  <a:cxn ang="0">
                    <a:pos x="1" y="209"/>
                  </a:cxn>
                  <a:cxn ang="0">
                    <a:pos x="1" y="192"/>
                  </a:cxn>
                  <a:cxn ang="0">
                    <a:pos x="2" y="175"/>
                  </a:cxn>
                  <a:cxn ang="0">
                    <a:pos x="2" y="159"/>
                  </a:cxn>
                  <a:cxn ang="0">
                    <a:pos x="3" y="143"/>
                  </a:cxn>
                  <a:cxn ang="0">
                    <a:pos x="4" y="127"/>
                  </a:cxn>
                  <a:cxn ang="0">
                    <a:pos x="5" y="111"/>
                  </a:cxn>
                  <a:cxn ang="0">
                    <a:pos x="7" y="96"/>
                  </a:cxn>
                  <a:cxn ang="0">
                    <a:pos x="10" y="82"/>
                  </a:cxn>
                  <a:cxn ang="0">
                    <a:pos x="13" y="69"/>
                  </a:cxn>
                  <a:cxn ang="0">
                    <a:pos x="16" y="56"/>
                  </a:cxn>
                  <a:cxn ang="0">
                    <a:pos x="19" y="46"/>
                  </a:cxn>
                  <a:cxn ang="0">
                    <a:pos x="22" y="36"/>
                  </a:cxn>
                  <a:cxn ang="0">
                    <a:pos x="25" y="27"/>
                  </a:cxn>
                  <a:cxn ang="0">
                    <a:pos x="30" y="20"/>
                  </a:cxn>
                  <a:cxn ang="0">
                    <a:pos x="34" y="14"/>
                  </a:cxn>
                  <a:cxn ang="0">
                    <a:pos x="38" y="9"/>
                  </a:cxn>
                  <a:cxn ang="0">
                    <a:pos x="46" y="2"/>
                  </a:cxn>
                  <a:cxn ang="0">
                    <a:pos x="54" y="0"/>
                  </a:cxn>
                  <a:cxn ang="0">
                    <a:pos x="60" y="3"/>
                  </a:cxn>
                  <a:cxn ang="0">
                    <a:pos x="67" y="10"/>
                  </a:cxn>
                  <a:cxn ang="0">
                    <a:pos x="69" y="15"/>
                  </a:cxn>
                  <a:cxn ang="0">
                    <a:pos x="71" y="21"/>
                  </a:cxn>
                  <a:cxn ang="0">
                    <a:pos x="73" y="29"/>
                  </a:cxn>
                  <a:cxn ang="0">
                    <a:pos x="74" y="38"/>
                  </a:cxn>
                  <a:cxn ang="0">
                    <a:pos x="74" y="48"/>
                  </a:cxn>
                  <a:cxn ang="0">
                    <a:pos x="74" y="59"/>
                  </a:cxn>
                  <a:cxn ang="0">
                    <a:pos x="73" y="72"/>
                  </a:cxn>
                  <a:cxn ang="0">
                    <a:pos x="71" y="85"/>
                  </a:cxn>
                  <a:cxn ang="0">
                    <a:pos x="68" y="98"/>
                  </a:cxn>
                  <a:cxn ang="0">
                    <a:pos x="65" y="113"/>
                  </a:cxn>
                  <a:cxn ang="0">
                    <a:pos x="62" y="129"/>
                  </a:cxn>
                  <a:cxn ang="0">
                    <a:pos x="59" y="145"/>
                  </a:cxn>
                  <a:cxn ang="0">
                    <a:pos x="54" y="161"/>
                  </a:cxn>
                  <a:cxn ang="0">
                    <a:pos x="49" y="177"/>
                  </a:cxn>
                  <a:cxn ang="0">
                    <a:pos x="45" y="194"/>
                  </a:cxn>
                  <a:cxn ang="0">
                    <a:pos x="41" y="210"/>
                  </a:cxn>
                  <a:cxn ang="0">
                    <a:pos x="35" y="226"/>
                  </a:cxn>
                  <a:cxn ang="0">
                    <a:pos x="31" y="241"/>
                  </a:cxn>
                  <a:cxn ang="0">
                    <a:pos x="26" y="255"/>
                  </a:cxn>
                  <a:cxn ang="0">
                    <a:pos x="22" y="269"/>
                  </a:cxn>
                  <a:cxn ang="0">
                    <a:pos x="17" y="282"/>
                  </a:cxn>
                  <a:cxn ang="0">
                    <a:pos x="14" y="293"/>
                  </a:cxn>
                  <a:cxn ang="0">
                    <a:pos x="10" y="303"/>
                  </a:cxn>
                  <a:cxn ang="0">
                    <a:pos x="7" y="312"/>
                  </a:cxn>
                  <a:cxn ang="0">
                    <a:pos x="4" y="319"/>
                  </a:cxn>
                  <a:cxn ang="0">
                    <a:pos x="2" y="326"/>
                  </a:cxn>
                  <a:cxn ang="0">
                    <a:pos x="2" y="329"/>
                  </a:cxn>
                </a:cxnLst>
                <a:rect l="0" t="0" r="r" b="b"/>
                <a:pathLst>
                  <a:path w="74" h="329">
                    <a:moveTo>
                      <a:pt x="2" y="329"/>
                    </a:moveTo>
                    <a:lnTo>
                      <a:pt x="2" y="328"/>
                    </a:lnTo>
                    <a:lnTo>
                      <a:pt x="2" y="326"/>
                    </a:lnTo>
                    <a:lnTo>
                      <a:pt x="2" y="325"/>
                    </a:lnTo>
                    <a:lnTo>
                      <a:pt x="2" y="321"/>
                    </a:lnTo>
                    <a:lnTo>
                      <a:pt x="1" y="319"/>
                    </a:lnTo>
                    <a:lnTo>
                      <a:pt x="1" y="317"/>
                    </a:lnTo>
                    <a:lnTo>
                      <a:pt x="1" y="314"/>
                    </a:lnTo>
                    <a:lnTo>
                      <a:pt x="1" y="312"/>
                    </a:lnTo>
                    <a:lnTo>
                      <a:pt x="1" y="308"/>
                    </a:lnTo>
                    <a:lnTo>
                      <a:pt x="1" y="306"/>
                    </a:lnTo>
                    <a:lnTo>
                      <a:pt x="1" y="303"/>
                    </a:lnTo>
                    <a:lnTo>
                      <a:pt x="1" y="300"/>
                    </a:lnTo>
                    <a:lnTo>
                      <a:pt x="1" y="296"/>
                    </a:lnTo>
                    <a:lnTo>
                      <a:pt x="1" y="292"/>
                    </a:lnTo>
                    <a:lnTo>
                      <a:pt x="1" y="288"/>
                    </a:lnTo>
                    <a:lnTo>
                      <a:pt x="1" y="285"/>
                    </a:lnTo>
                    <a:lnTo>
                      <a:pt x="0" y="281"/>
                    </a:lnTo>
                    <a:lnTo>
                      <a:pt x="0" y="277"/>
                    </a:lnTo>
                    <a:lnTo>
                      <a:pt x="0" y="272"/>
                    </a:lnTo>
                    <a:lnTo>
                      <a:pt x="0" y="268"/>
                    </a:lnTo>
                    <a:lnTo>
                      <a:pt x="0" y="264"/>
                    </a:lnTo>
                    <a:lnTo>
                      <a:pt x="0" y="259"/>
                    </a:lnTo>
                    <a:lnTo>
                      <a:pt x="0" y="254"/>
                    </a:lnTo>
                    <a:lnTo>
                      <a:pt x="0" y="249"/>
                    </a:lnTo>
                    <a:lnTo>
                      <a:pt x="0" y="245"/>
                    </a:lnTo>
                    <a:lnTo>
                      <a:pt x="0" y="239"/>
                    </a:lnTo>
                    <a:lnTo>
                      <a:pt x="0" y="234"/>
                    </a:lnTo>
                    <a:lnTo>
                      <a:pt x="1" y="229"/>
                    </a:lnTo>
                    <a:lnTo>
                      <a:pt x="1" y="225"/>
                    </a:lnTo>
                    <a:lnTo>
                      <a:pt x="1" y="219"/>
                    </a:lnTo>
                    <a:lnTo>
                      <a:pt x="1" y="214"/>
                    </a:lnTo>
                    <a:lnTo>
                      <a:pt x="1" y="209"/>
                    </a:lnTo>
                    <a:lnTo>
                      <a:pt x="1" y="203"/>
                    </a:lnTo>
                    <a:lnTo>
                      <a:pt x="1" y="197"/>
                    </a:lnTo>
                    <a:lnTo>
                      <a:pt x="1" y="192"/>
                    </a:lnTo>
                    <a:lnTo>
                      <a:pt x="1" y="187"/>
                    </a:lnTo>
                    <a:lnTo>
                      <a:pt x="1" y="181"/>
                    </a:lnTo>
                    <a:lnTo>
                      <a:pt x="2" y="175"/>
                    </a:lnTo>
                    <a:lnTo>
                      <a:pt x="2" y="171"/>
                    </a:lnTo>
                    <a:lnTo>
                      <a:pt x="2" y="165"/>
                    </a:lnTo>
                    <a:lnTo>
                      <a:pt x="2" y="159"/>
                    </a:lnTo>
                    <a:lnTo>
                      <a:pt x="2" y="153"/>
                    </a:lnTo>
                    <a:lnTo>
                      <a:pt x="2" y="149"/>
                    </a:lnTo>
                    <a:lnTo>
                      <a:pt x="3" y="143"/>
                    </a:lnTo>
                    <a:lnTo>
                      <a:pt x="3" y="137"/>
                    </a:lnTo>
                    <a:lnTo>
                      <a:pt x="4" y="132"/>
                    </a:lnTo>
                    <a:lnTo>
                      <a:pt x="4" y="127"/>
                    </a:lnTo>
                    <a:lnTo>
                      <a:pt x="4" y="122"/>
                    </a:lnTo>
                    <a:lnTo>
                      <a:pt x="5" y="116"/>
                    </a:lnTo>
                    <a:lnTo>
                      <a:pt x="5" y="111"/>
                    </a:lnTo>
                    <a:lnTo>
                      <a:pt x="6" y="106"/>
                    </a:lnTo>
                    <a:lnTo>
                      <a:pt x="7" y="101"/>
                    </a:lnTo>
                    <a:lnTo>
                      <a:pt x="7" y="96"/>
                    </a:lnTo>
                    <a:lnTo>
                      <a:pt x="8" y="92"/>
                    </a:lnTo>
                    <a:lnTo>
                      <a:pt x="9" y="86"/>
                    </a:lnTo>
                    <a:lnTo>
                      <a:pt x="10" y="82"/>
                    </a:lnTo>
                    <a:lnTo>
                      <a:pt x="11" y="77"/>
                    </a:lnTo>
                    <a:lnTo>
                      <a:pt x="11" y="74"/>
                    </a:lnTo>
                    <a:lnTo>
                      <a:pt x="13" y="69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16" y="56"/>
                    </a:lnTo>
                    <a:lnTo>
                      <a:pt x="17" y="53"/>
                    </a:lnTo>
                    <a:lnTo>
                      <a:pt x="18" y="50"/>
                    </a:lnTo>
                    <a:lnTo>
                      <a:pt x="19" y="46"/>
                    </a:lnTo>
                    <a:lnTo>
                      <a:pt x="20" y="42"/>
                    </a:lnTo>
                    <a:lnTo>
                      <a:pt x="21" y="39"/>
                    </a:lnTo>
                    <a:lnTo>
                      <a:pt x="22" y="36"/>
                    </a:lnTo>
                    <a:lnTo>
                      <a:pt x="23" y="33"/>
                    </a:lnTo>
                    <a:lnTo>
                      <a:pt x="24" y="30"/>
                    </a:lnTo>
                    <a:lnTo>
                      <a:pt x="25" y="27"/>
                    </a:lnTo>
                    <a:lnTo>
                      <a:pt x="27" y="25"/>
                    </a:lnTo>
                    <a:lnTo>
                      <a:pt x="28" y="22"/>
                    </a:lnTo>
                    <a:lnTo>
                      <a:pt x="30" y="20"/>
                    </a:lnTo>
                    <a:lnTo>
                      <a:pt x="31" y="17"/>
                    </a:lnTo>
                    <a:lnTo>
                      <a:pt x="33" y="15"/>
                    </a:lnTo>
                    <a:lnTo>
                      <a:pt x="34" y="14"/>
                    </a:lnTo>
                    <a:lnTo>
                      <a:pt x="35" y="12"/>
                    </a:lnTo>
                    <a:lnTo>
                      <a:pt x="37" y="10"/>
                    </a:lnTo>
                    <a:lnTo>
                      <a:pt x="38" y="9"/>
                    </a:lnTo>
                    <a:lnTo>
                      <a:pt x="41" y="6"/>
                    </a:lnTo>
                    <a:lnTo>
                      <a:pt x="43" y="4"/>
                    </a:lnTo>
                    <a:lnTo>
                      <a:pt x="46" y="2"/>
                    </a:lnTo>
                    <a:lnTo>
                      <a:pt x="49" y="1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1"/>
                    </a:lnTo>
                    <a:lnTo>
                      <a:pt x="60" y="3"/>
                    </a:lnTo>
                    <a:lnTo>
                      <a:pt x="63" y="5"/>
                    </a:lnTo>
                    <a:lnTo>
                      <a:pt x="64" y="7"/>
                    </a:lnTo>
                    <a:lnTo>
                      <a:pt x="67" y="10"/>
                    </a:lnTo>
                    <a:lnTo>
                      <a:pt x="67" y="12"/>
                    </a:lnTo>
                    <a:lnTo>
                      <a:pt x="68" y="14"/>
                    </a:lnTo>
                    <a:lnTo>
                      <a:pt x="69" y="15"/>
                    </a:lnTo>
                    <a:lnTo>
                      <a:pt x="70" y="17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2" y="24"/>
                    </a:lnTo>
                    <a:lnTo>
                      <a:pt x="72" y="27"/>
                    </a:lnTo>
                    <a:lnTo>
                      <a:pt x="73" y="29"/>
                    </a:lnTo>
                    <a:lnTo>
                      <a:pt x="73" y="32"/>
                    </a:lnTo>
                    <a:lnTo>
                      <a:pt x="73" y="35"/>
                    </a:lnTo>
                    <a:lnTo>
                      <a:pt x="74" y="38"/>
                    </a:lnTo>
                    <a:lnTo>
                      <a:pt x="74" y="41"/>
                    </a:lnTo>
                    <a:lnTo>
                      <a:pt x="74" y="44"/>
                    </a:lnTo>
                    <a:lnTo>
                      <a:pt x="74" y="48"/>
                    </a:lnTo>
                    <a:lnTo>
                      <a:pt x="74" y="52"/>
                    </a:lnTo>
                    <a:lnTo>
                      <a:pt x="74" y="55"/>
                    </a:lnTo>
                    <a:lnTo>
                      <a:pt x="74" y="59"/>
                    </a:lnTo>
                    <a:lnTo>
                      <a:pt x="74" y="63"/>
                    </a:lnTo>
                    <a:lnTo>
                      <a:pt x="74" y="68"/>
                    </a:lnTo>
                    <a:lnTo>
                      <a:pt x="73" y="72"/>
                    </a:lnTo>
                    <a:lnTo>
                      <a:pt x="72" y="75"/>
                    </a:lnTo>
                    <a:lnTo>
                      <a:pt x="72" y="80"/>
                    </a:lnTo>
                    <a:lnTo>
                      <a:pt x="71" y="85"/>
                    </a:lnTo>
                    <a:lnTo>
                      <a:pt x="70" y="89"/>
                    </a:lnTo>
                    <a:lnTo>
                      <a:pt x="69" y="93"/>
                    </a:lnTo>
                    <a:lnTo>
                      <a:pt x="68" y="98"/>
                    </a:lnTo>
                    <a:lnTo>
                      <a:pt x="67" y="103"/>
                    </a:lnTo>
                    <a:lnTo>
                      <a:pt x="66" y="108"/>
                    </a:lnTo>
                    <a:lnTo>
                      <a:pt x="65" y="113"/>
                    </a:lnTo>
                    <a:lnTo>
                      <a:pt x="64" y="118"/>
                    </a:lnTo>
                    <a:lnTo>
                      <a:pt x="63" y="124"/>
                    </a:lnTo>
                    <a:lnTo>
                      <a:pt x="62" y="129"/>
                    </a:lnTo>
                    <a:lnTo>
                      <a:pt x="60" y="134"/>
                    </a:lnTo>
                    <a:lnTo>
                      <a:pt x="60" y="140"/>
                    </a:lnTo>
                    <a:lnTo>
                      <a:pt x="59" y="145"/>
                    </a:lnTo>
                    <a:lnTo>
                      <a:pt x="57" y="151"/>
                    </a:lnTo>
                    <a:lnTo>
                      <a:pt x="55" y="155"/>
                    </a:lnTo>
                    <a:lnTo>
                      <a:pt x="54" y="161"/>
                    </a:lnTo>
                    <a:lnTo>
                      <a:pt x="52" y="167"/>
                    </a:lnTo>
                    <a:lnTo>
                      <a:pt x="51" y="171"/>
                    </a:lnTo>
                    <a:lnTo>
                      <a:pt x="49" y="177"/>
                    </a:lnTo>
                    <a:lnTo>
                      <a:pt x="48" y="183"/>
                    </a:lnTo>
                    <a:lnTo>
                      <a:pt x="46" y="189"/>
                    </a:lnTo>
                    <a:lnTo>
                      <a:pt x="45" y="194"/>
                    </a:lnTo>
                    <a:lnTo>
                      <a:pt x="43" y="199"/>
                    </a:lnTo>
                    <a:lnTo>
                      <a:pt x="41" y="205"/>
                    </a:lnTo>
                    <a:lnTo>
                      <a:pt x="41" y="210"/>
                    </a:lnTo>
                    <a:lnTo>
                      <a:pt x="39" y="215"/>
                    </a:lnTo>
                    <a:lnTo>
                      <a:pt x="37" y="221"/>
                    </a:lnTo>
                    <a:lnTo>
                      <a:pt x="35" y="226"/>
                    </a:lnTo>
                    <a:lnTo>
                      <a:pt x="34" y="231"/>
                    </a:lnTo>
                    <a:lnTo>
                      <a:pt x="32" y="236"/>
                    </a:ln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6" y="255"/>
                    </a:lnTo>
                    <a:lnTo>
                      <a:pt x="24" y="260"/>
                    </a:lnTo>
                    <a:lnTo>
                      <a:pt x="22" y="265"/>
                    </a:lnTo>
                    <a:lnTo>
                      <a:pt x="22" y="269"/>
                    </a:lnTo>
                    <a:lnTo>
                      <a:pt x="20" y="273"/>
                    </a:lnTo>
                    <a:lnTo>
                      <a:pt x="19" y="277"/>
                    </a:lnTo>
                    <a:lnTo>
                      <a:pt x="17" y="282"/>
                    </a:lnTo>
                    <a:lnTo>
                      <a:pt x="16" y="286"/>
                    </a:lnTo>
                    <a:lnTo>
                      <a:pt x="15" y="289"/>
                    </a:lnTo>
                    <a:lnTo>
                      <a:pt x="14" y="293"/>
                    </a:lnTo>
                    <a:lnTo>
                      <a:pt x="13" y="297"/>
                    </a:lnTo>
                    <a:lnTo>
                      <a:pt x="11" y="300"/>
                    </a:lnTo>
                    <a:lnTo>
                      <a:pt x="10" y="303"/>
                    </a:lnTo>
                    <a:lnTo>
                      <a:pt x="9" y="307"/>
                    </a:lnTo>
                    <a:lnTo>
                      <a:pt x="8" y="309"/>
                    </a:lnTo>
                    <a:lnTo>
                      <a:pt x="7" y="312"/>
                    </a:lnTo>
                    <a:lnTo>
                      <a:pt x="6" y="314"/>
                    </a:lnTo>
                    <a:lnTo>
                      <a:pt x="5" y="317"/>
                    </a:lnTo>
                    <a:lnTo>
                      <a:pt x="4" y="319"/>
                    </a:lnTo>
                    <a:lnTo>
                      <a:pt x="4" y="321"/>
                    </a:lnTo>
                    <a:lnTo>
                      <a:pt x="2" y="325"/>
                    </a:lnTo>
                    <a:lnTo>
                      <a:pt x="2" y="326"/>
                    </a:lnTo>
                    <a:lnTo>
                      <a:pt x="2" y="328"/>
                    </a:lnTo>
                    <a:lnTo>
                      <a:pt x="2" y="329"/>
                    </a:lnTo>
                    <a:lnTo>
                      <a:pt x="2" y="329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2" name="Freeform 57"/>
              <p:cNvSpPr>
                <a:spLocks/>
              </p:cNvSpPr>
              <p:nvPr/>
            </p:nvSpPr>
            <p:spPr bwMode="auto">
              <a:xfrm>
                <a:off x="1293" y="746"/>
                <a:ext cx="66" cy="308"/>
              </a:xfrm>
              <a:custGeom>
                <a:avLst/>
                <a:gdLst/>
                <a:ahLst/>
                <a:cxnLst>
                  <a:cxn ang="0">
                    <a:pos x="17" y="275"/>
                  </a:cxn>
                  <a:cxn ang="0">
                    <a:pos x="15" y="263"/>
                  </a:cxn>
                  <a:cxn ang="0">
                    <a:pos x="14" y="255"/>
                  </a:cxn>
                  <a:cxn ang="0">
                    <a:pos x="14" y="243"/>
                  </a:cxn>
                  <a:cxn ang="0">
                    <a:pos x="12" y="230"/>
                  </a:cxn>
                  <a:cxn ang="0">
                    <a:pos x="11" y="217"/>
                  </a:cxn>
                  <a:cxn ang="0">
                    <a:pos x="9" y="201"/>
                  </a:cxn>
                  <a:cxn ang="0">
                    <a:pos x="7" y="186"/>
                  </a:cxn>
                  <a:cxn ang="0">
                    <a:pos x="6" y="170"/>
                  </a:cxn>
                  <a:cxn ang="0">
                    <a:pos x="5" y="154"/>
                  </a:cxn>
                  <a:cxn ang="0">
                    <a:pos x="3" y="138"/>
                  </a:cxn>
                  <a:cxn ang="0">
                    <a:pos x="2" y="122"/>
                  </a:cxn>
                  <a:cxn ang="0">
                    <a:pos x="1" y="107"/>
                  </a:cxn>
                  <a:cxn ang="0">
                    <a:pos x="1" y="94"/>
                  </a:cxn>
                  <a:cxn ang="0">
                    <a:pos x="1" y="82"/>
                  </a:cxn>
                  <a:cxn ang="0">
                    <a:pos x="0" y="70"/>
                  </a:cxn>
                  <a:cxn ang="0">
                    <a:pos x="0" y="61"/>
                  </a:cxn>
                  <a:cxn ang="0">
                    <a:pos x="0" y="52"/>
                  </a:cxn>
                  <a:cxn ang="0">
                    <a:pos x="1" y="44"/>
                  </a:cxn>
                  <a:cxn ang="0">
                    <a:pos x="1" y="32"/>
                  </a:cxn>
                  <a:cxn ang="0">
                    <a:pos x="3" y="24"/>
                  </a:cxn>
                  <a:cxn ang="0">
                    <a:pos x="9" y="16"/>
                  </a:cxn>
                  <a:cxn ang="0">
                    <a:pos x="17" y="11"/>
                  </a:cxn>
                  <a:cxn ang="0">
                    <a:pos x="29" y="5"/>
                  </a:cxn>
                  <a:cxn ang="0">
                    <a:pos x="42" y="0"/>
                  </a:cxn>
                  <a:cxn ang="0">
                    <a:pos x="52" y="4"/>
                  </a:cxn>
                  <a:cxn ang="0">
                    <a:pos x="58" y="11"/>
                  </a:cxn>
                  <a:cxn ang="0">
                    <a:pos x="61" y="22"/>
                  </a:cxn>
                  <a:cxn ang="0">
                    <a:pos x="63" y="34"/>
                  </a:cxn>
                  <a:cxn ang="0">
                    <a:pos x="64" y="42"/>
                  </a:cxn>
                  <a:cxn ang="0">
                    <a:pos x="65" y="50"/>
                  </a:cxn>
                  <a:cxn ang="0">
                    <a:pos x="66" y="60"/>
                  </a:cxn>
                  <a:cxn ang="0">
                    <a:pos x="66" y="69"/>
                  </a:cxn>
                  <a:cxn ang="0">
                    <a:pos x="66" y="81"/>
                  </a:cxn>
                  <a:cxn ang="0">
                    <a:pos x="65" y="91"/>
                  </a:cxn>
                  <a:cxn ang="0">
                    <a:pos x="65" y="102"/>
                  </a:cxn>
                  <a:cxn ang="0">
                    <a:pos x="64" y="114"/>
                  </a:cxn>
                  <a:cxn ang="0">
                    <a:pos x="64" y="126"/>
                  </a:cxn>
                  <a:cxn ang="0">
                    <a:pos x="63" y="138"/>
                  </a:cxn>
                  <a:cxn ang="0">
                    <a:pos x="63" y="150"/>
                  </a:cxn>
                  <a:cxn ang="0">
                    <a:pos x="62" y="162"/>
                  </a:cxn>
                  <a:cxn ang="0">
                    <a:pos x="62" y="176"/>
                  </a:cxn>
                  <a:cxn ang="0">
                    <a:pos x="61" y="187"/>
                  </a:cxn>
                  <a:cxn ang="0">
                    <a:pos x="59" y="199"/>
                  </a:cxn>
                  <a:cxn ang="0">
                    <a:pos x="58" y="212"/>
                  </a:cxn>
                  <a:cxn ang="0">
                    <a:pos x="56" y="223"/>
                  </a:cxn>
                  <a:cxn ang="0">
                    <a:pos x="54" y="235"/>
                  </a:cxn>
                  <a:cxn ang="0">
                    <a:pos x="53" y="245"/>
                  </a:cxn>
                  <a:cxn ang="0">
                    <a:pos x="52" y="256"/>
                  </a:cxn>
                  <a:cxn ang="0">
                    <a:pos x="51" y="265"/>
                  </a:cxn>
                  <a:cxn ang="0">
                    <a:pos x="49" y="274"/>
                  </a:cxn>
                  <a:cxn ang="0">
                    <a:pos x="47" y="283"/>
                  </a:cxn>
                  <a:cxn ang="0">
                    <a:pos x="44" y="296"/>
                  </a:cxn>
                  <a:cxn ang="0">
                    <a:pos x="43" y="303"/>
                  </a:cxn>
                  <a:cxn ang="0">
                    <a:pos x="18" y="278"/>
                  </a:cxn>
                </a:cxnLst>
                <a:rect l="0" t="0" r="r" b="b"/>
                <a:pathLst>
                  <a:path w="66" h="308">
                    <a:moveTo>
                      <a:pt x="18" y="278"/>
                    </a:moveTo>
                    <a:lnTo>
                      <a:pt x="17" y="277"/>
                    </a:lnTo>
                    <a:lnTo>
                      <a:pt x="17" y="277"/>
                    </a:lnTo>
                    <a:lnTo>
                      <a:pt x="17" y="275"/>
                    </a:lnTo>
                    <a:lnTo>
                      <a:pt x="17" y="273"/>
                    </a:lnTo>
                    <a:lnTo>
                      <a:pt x="16" y="269"/>
                    </a:lnTo>
                    <a:lnTo>
                      <a:pt x="16" y="266"/>
                    </a:lnTo>
                    <a:lnTo>
                      <a:pt x="15" y="263"/>
                    </a:lnTo>
                    <a:lnTo>
                      <a:pt x="15" y="261"/>
                    </a:lnTo>
                    <a:lnTo>
                      <a:pt x="15" y="259"/>
                    </a:lnTo>
                    <a:lnTo>
                      <a:pt x="15" y="257"/>
                    </a:lnTo>
                    <a:lnTo>
                      <a:pt x="14" y="255"/>
                    </a:lnTo>
                    <a:lnTo>
                      <a:pt x="14" y="252"/>
                    </a:lnTo>
                    <a:lnTo>
                      <a:pt x="14" y="249"/>
                    </a:lnTo>
                    <a:lnTo>
                      <a:pt x="14" y="246"/>
                    </a:lnTo>
                    <a:lnTo>
                      <a:pt x="14" y="243"/>
                    </a:lnTo>
                    <a:lnTo>
                      <a:pt x="13" y="240"/>
                    </a:lnTo>
                    <a:lnTo>
                      <a:pt x="13" y="237"/>
                    </a:lnTo>
                    <a:lnTo>
                      <a:pt x="13" y="234"/>
                    </a:lnTo>
                    <a:lnTo>
                      <a:pt x="12" y="230"/>
                    </a:lnTo>
                    <a:lnTo>
                      <a:pt x="12" y="227"/>
                    </a:lnTo>
                    <a:lnTo>
                      <a:pt x="11" y="223"/>
                    </a:lnTo>
                    <a:lnTo>
                      <a:pt x="11" y="220"/>
                    </a:lnTo>
                    <a:lnTo>
                      <a:pt x="11" y="217"/>
                    </a:lnTo>
                    <a:lnTo>
                      <a:pt x="10" y="213"/>
                    </a:lnTo>
                    <a:lnTo>
                      <a:pt x="10" y="209"/>
                    </a:lnTo>
                    <a:lnTo>
                      <a:pt x="10" y="206"/>
                    </a:lnTo>
                    <a:lnTo>
                      <a:pt x="9" y="201"/>
                    </a:lnTo>
                    <a:lnTo>
                      <a:pt x="9" y="198"/>
                    </a:lnTo>
                    <a:lnTo>
                      <a:pt x="8" y="194"/>
                    </a:lnTo>
                    <a:lnTo>
                      <a:pt x="8" y="190"/>
                    </a:lnTo>
                    <a:lnTo>
                      <a:pt x="7" y="186"/>
                    </a:lnTo>
                    <a:lnTo>
                      <a:pt x="7" y="182"/>
                    </a:lnTo>
                    <a:lnTo>
                      <a:pt x="6" y="178"/>
                    </a:lnTo>
                    <a:lnTo>
                      <a:pt x="6" y="174"/>
                    </a:lnTo>
                    <a:lnTo>
                      <a:pt x="6" y="170"/>
                    </a:lnTo>
                    <a:lnTo>
                      <a:pt x="5" y="166"/>
                    </a:lnTo>
                    <a:lnTo>
                      <a:pt x="5" y="162"/>
                    </a:lnTo>
                    <a:lnTo>
                      <a:pt x="5" y="159"/>
                    </a:lnTo>
                    <a:lnTo>
                      <a:pt x="5" y="154"/>
                    </a:lnTo>
                    <a:lnTo>
                      <a:pt x="4" y="150"/>
                    </a:lnTo>
                    <a:lnTo>
                      <a:pt x="4" y="146"/>
                    </a:lnTo>
                    <a:lnTo>
                      <a:pt x="4" y="142"/>
                    </a:lnTo>
                    <a:lnTo>
                      <a:pt x="3" y="138"/>
                    </a:lnTo>
                    <a:lnTo>
                      <a:pt x="3" y="134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2"/>
                    </a:lnTo>
                    <a:lnTo>
                      <a:pt x="2" y="119"/>
                    </a:lnTo>
                    <a:lnTo>
                      <a:pt x="2" y="115"/>
                    </a:lnTo>
                    <a:lnTo>
                      <a:pt x="2" y="112"/>
                    </a:lnTo>
                    <a:lnTo>
                      <a:pt x="1" y="107"/>
                    </a:lnTo>
                    <a:lnTo>
                      <a:pt x="1" y="104"/>
                    </a:lnTo>
                    <a:lnTo>
                      <a:pt x="1" y="101"/>
                    </a:lnTo>
                    <a:lnTo>
                      <a:pt x="1" y="98"/>
                    </a:lnTo>
                    <a:lnTo>
                      <a:pt x="1" y="94"/>
                    </a:lnTo>
                    <a:lnTo>
                      <a:pt x="1" y="91"/>
                    </a:lnTo>
                    <a:lnTo>
                      <a:pt x="1" y="87"/>
                    </a:lnTo>
                    <a:lnTo>
                      <a:pt x="1" y="84"/>
                    </a:lnTo>
                    <a:lnTo>
                      <a:pt x="1" y="82"/>
                    </a:lnTo>
                    <a:lnTo>
                      <a:pt x="1" y="79"/>
                    </a:lnTo>
                    <a:lnTo>
                      <a:pt x="1" y="76"/>
                    </a:lnTo>
                    <a:lnTo>
                      <a:pt x="1" y="73"/>
                    </a:lnTo>
                    <a:lnTo>
                      <a:pt x="0" y="70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1" y="40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1" y="32"/>
                    </a:lnTo>
                    <a:lnTo>
                      <a:pt x="1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5" y="19"/>
                    </a:lnTo>
                    <a:lnTo>
                      <a:pt x="7" y="18"/>
                    </a:lnTo>
                    <a:lnTo>
                      <a:pt x="9" y="16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7" y="11"/>
                    </a:lnTo>
                    <a:lnTo>
                      <a:pt x="20" y="9"/>
                    </a:lnTo>
                    <a:lnTo>
                      <a:pt x="23" y="7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33" y="3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8" y="1"/>
                    </a:lnTo>
                    <a:lnTo>
                      <a:pt x="51" y="2"/>
                    </a:lnTo>
                    <a:lnTo>
                      <a:pt x="52" y="4"/>
                    </a:lnTo>
                    <a:lnTo>
                      <a:pt x="55" y="6"/>
                    </a:lnTo>
                    <a:lnTo>
                      <a:pt x="56" y="7"/>
                    </a:lnTo>
                    <a:lnTo>
                      <a:pt x="57" y="9"/>
                    </a:lnTo>
                    <a:lnTo>
                      <a:pt x="58" y="11"/>
                    </a:lnTo>
                    <a:lnTo>
                      <a:pt x="60" y="14"/>
                    </a:lnTo>
                    <a:lnTo>
                      <a:pt x="60" y="16"/>
                    </a:lnTo>
                    <a:lnTo>
                      <a:pt x="61" y="19"/>
                    </a:lnTo>
                    <a:lnTo>
                      <a:pt x="61" y="22"/>
                    </a:lnTo>
                    <a:lnTo>
                      <a:pt x="62" y="25"/>
                    </a:lnTo>
                    <a:lnTo>
                      <a:pt x="63" y="28"/>
                    </a:lnTo>
                    <a:lnTo>
                      <a:pt x="63" y="32"/>
                    </a:lnTo>
                    <a:lnTo>
                      <a:pt x="63" y="34"/>
                    </a:lnTo>
                    <a:lnTo>
                      <a:pt x="64" y="36"/>
                    </a:lnTo>
                    <a:lnTo>
                      <a:pt x="64" y="38"/>
                    </a:lnTo>
                    <a:lnTo>
                      <a:pt x="64" y="40"/>
                    </a:lnTo>
                    <a:lnTo>
                      <a:pt x="64" y="42"/>
                    </a:lnTo>
                    <a:lnTo>
                      <a:pt x="64" y="44"/>
                    </a:lnTo>
                    <a:lnTo>
                      <a:pt x="64" y="46"/>
                    </a:lnTo>
                    <a:lnTo>
                      <a:pt x="65" y="48"/>
                    </a:lnTo>
                    <a:lnTo>
                      <a:pt x="65" y="50"/>
                    </a:lnTo>
                    <a:lnTo>
                      <a:pt x="65" y="52"/>
                    </a:lnTo>
                    <a:lnTo>
                      <a:pt x="65" y="55"/>
                    </a:lnTo>
                    <a:lnTo>
                      <a:pt x="66" y="58"/>
                    </a:lnTo>
                    <a:lnTo>
                      <a:pt x="66" y="60"/>
                    </a:lnTo>
                    <a:lnTo>
                      <a:pt x="66" y="63"/>
                    </a:lnTo>
                    <a:lnTo>
                      <a:pt x="66" y="64"/>
                    </a:lnTo>
                    <a:lnTo>
                      <a:pt x="66" y="67"/>
                    </a:lnTo>
                    <a:lnTo>
                      <a:pt x="66" y="69"/>
                    </a:lnTo>
                    <a:lnTo>
                      <a:pt x="66" y="72"/>
                    </a:lnTo>
                    <a:lnTo>
                      <a:pt x="66" y="75"/>
                    </a:lnTo>
                    <a:lnTo>
                      <a:pt x="66" y="78"/>
                    </a:lnTo>
                    <a:lnTo>
                      <a:pt x="66" y="81"/>
                    </a:lnTo>
                    <a:lnTo>
                      <a:pt x="66" y="83"/>
                    </a:lnTo>
                    <a:lnTo>
                      <a:pt x="66" y="85"/>
                    </a:lnTo>
                    <a:lnTo>
                      <a:pt x="66" y="88"/>
                    </a:lnTo>
                    <a:lnTo>
                      <a:pt x="65" y="91"/>
                    </a:lnTo>
                    <a:lnTo>
                      <a:pt x="65" y="94"/>
                    </a:lnTo>
                    <a:lnTo>
                      <a:pt x="65" y="97"/>
                    </a:lnTo>
                    <a:lnTo>
                      <a:pt x="65" y="100"/>
                    </a:lnTo>
                    <a:lnTo>
                      <a:pt x="65" y="102"/>
                    </a:lnTo>
                    <a:lnTo>
                      <a:pt x="65" y="105"/>
                    </a:lnTo>
                    <a:lnTo>
                      <a:pt x="65" y="108"/>
                    </a:lnTo>
                    <a:lnTo>
                      <a:pt x="65" y="111"/>
                    </a:lnTo>
                    <a:lnTo>
                      <a:pt x="64" y="114"/>
                    </a:lnTo>
                    <a:lnTo>
                      <a:pt x="64" y="117"/>
                    </a:lnTo>
                    <a:lnTo>
                      <a:pt x="64" y="121"/>
                    </a:lnTo>
                    <a:lnTo>
                      <a:pt x="64" y="123"/>
                    </a:lnTo>
                    <a:lnTo>
                      <a:pt x="64" y="126"/>
                    </a:lnTo>
                    <a:lnTo>
                      <a:pt x="64" y="129"/>
                    </a:lnTo>
                    <a:lnTo>
                      <a:pt x="64" y="132"/>
                    </a:lnTo>
                    <a:lnTo>
                      <a:pt x="64" y="135"/>
                    </a:lnTo>
                    <a:lnTo>
                      <a:pt x="63" y="138"/>
                    </a:lnTo>
                    <a:lnTo>
                      <a:pt x="63" y="141"/>
                    </a:lnTo>
                    <a:lnTo>
                      <a:pt x="63" y="144"/>
                    </a:lnTo>
                    <a:lnTo>
                      <a:pt x="63" y="147"/>
                    </a:lnTo>
                    <a:lnTo>
                      <a:pt x="63" y="150"/>
                    </a:lnTo>
                    <a:lnTo>
                      <a:pt x="63" y="154"/>
                    </a:lnTo>
                    <a:lnTo>
                      <a:pt x="63" y="157"/>
                    </a:lnTo>
                    <a:lnTo>
                      <a:pt x="63" y="160"/>
                    </a:lnTo>
                    <a:lnTo>
                      <a:pt x="62" y="162"/>
                    </a:lnTo>
                    <a:lnTo>
                      <a:pt x="62" y="166"/>
                    </a:lnTo>
                    <a:lnTo>
                      <a:pt x="62" y="169"/>
                    </a:lnTo>
                    <a:lnTo>
                      <a:pt x="62" y="173"/>
                    </a:lnTo>
                    <a:lnTo>
                      <a:pt x="62" y="176"/>
                    </a:lnTo>
                    <a:lnTo>
                      <a:pt x="61" y="179"/>
                    </a:lnTo>
                    <a:lnTo>
                      <a:pt x="61" y="181"/>
                    </a:lnTo>
                    <a:lnTo>
                      <a:pt x="61" y="184"/>
                    </a:lnTo>
                    <a:lnTo>
                      <a:pt x="61" y="187"/>
                    </a:lnTo>
                    <a:lnTo>
                      <a:pt x="60" y="191"/>
                    </a:lnTo>
                    <a:lnTo>
                      <a:pt x="60" y="194"/>
                    </a:lnTo>
                    <a:lnTo>
                      <a:pt x="60" y="197"/>
                    </a:lnTo>
                    <a:lnTo>
                      <a:pt x="59" y="199"/>
                    </a:lnTo>
                    <a:lnTo>
                      <a:pt x="59" y="202"/>
                    </a:lnTo>
                    <a:lnTo>
                      <a:pt x="58" y="205"/>
                    </a:lnTo>
                    <a:lnTo>
                      <a:pt x="58" y="209"/>
                    </a:lnTo>
                    <a:lnTo>
                      <a:pt x="58" y="212"/>
                    </a:lnTo>
                    <a:lnTo>
                      <a:pt x="57" y="215"/>
                    </a:lnTo>
                    <a:lnTo>
                      <a:pt x="57" y="218"/>
                    </a:lnTo>
                    <a:lnTo>
                      <a:pt x="57" y="220"/>
                    </a:lnTo>
                    <a:lnTo>
                      <a:pt x="56" y="223"/>
                    </a:lnTo>
                    <a:lnTo>
                      <a:pt x="56" y="226"/>
                    </a:lnTo>
                    <a:lnTo>
                      <a:pt x="55" y="229"/>
                    </a:lnTo>
                    <a:lnTo>
                      <a:pt x="55" y="232"/>
                    </a:lnTo>
                    <a:lnTo>
                      <a:pt x="54" y="235"/>
                    </a:lnTo>
                    <a:lnTo>
                      <a:pt x="54" y="238"/>
                    </a:lnTo>
                    <a:lnTo>
                      <a:pt x="54" y="240"/>
                    </a:lnTo>
                    <a:lnTo>
                      <a:pt x="54" y="243"/>
                    </a:lnTo>
                    <a:lnTo>
                      <a:pt x="53" y="245"/>
                    </a:lnTo>
                    <a:lnTo>
                      <a:pt x="52" y="248"/>
                    </a:lnTo>
                    <a:lnTo>
                      <a:pt x="52" y="250"/>
                    </a:lnTo>
                    <a:lnTo>
                      <a:pt x="52" y="253"/>
                    </a:lnTo>
                    <a:lnTo>
                      <a:pt x="52" y="256"/>
                    </a:lnTo>
                    <a:lnTo>
                      <a:pt x="52" y="258"/>
                    </a:lnTo>
                    <a:lnTo>
                      <a:pt x="51" y="260"/>
                    </a:lnTo>
                    <a:lnTo>
                      <a:pt x="51" y="263"/>
                    </a:lnTo>
                    <a:lnTo>
                      <a:pt x="51" y="265"/>
                    </a:lnTo>
                    <a:lnTo>
                      <a:pt x="50" y="267"/>
                    </a:lnTo>
                    <a:lnTo>
                      <a:pt x="50" y="270"/>
                    </a:lnTo>
                    <a:lnTo>
                      <a:pt x="49" y="272"/>
                    </a:lnTo>
                    <a:lnTo>
                      <a:pt x="49" y="274"/>
                    </a:lnTo>
                    <a:lnTo>
                      <a:pt x="49" y="276"/>
                    </a:lnTo>
                    <a:lnTo>
                      <a:pt x="48" y="277"/>
                    </a:lnTo>
                    <a:lnTo>
                      <a:pt x="48" y="279"/>
                    </a:lnTo>
                    <a:lnTo>
                      <a:pt x="47" y="283"/>
                    </a:lnTo>
                    <a:lnTo>
                      <a:pt x="46" y="287"/>
                    </a:lnTo>
                    <a:lnTo>
                      <a:pt x="46" y="290"/>
                    </a:lnTo>
                    <a:lnTo>
                      <a:pt x="45" y="293"/>
                    </a:lnTo>
                    <a:lnTo>
                      <a:pt x="44" y="296"/>
                    </a:lnTo>
                    <a:lnTo>
                      <a:pt x="44" y="297"/>
                    </a:lnTo>
                    <a:lnTo>
                      <a:pt x="43" y="299"/>
                    </a:lnTo>
                    <a:lnTo>
                      <a:pt x="43" y="301"/>
                    </a:lnTo>
                    <a:lnTo>
                      <a:pt x="43" y="303"/>
                    </a:lnTo>
                    <a:lnTo>
                      <a:pt x="43" y="304"/>
                    </a:lnTo>
                    <a:lnTo>
                      <a:pt x="18" y="308"/>
                    </a:lnTo>
                    <a:lnTo>
                      <a:pt x="18" y="278"/>
                    </a:lnTo>
                    <a:lnTo>
                      <a:pt x="18" y="278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3" name="Freeform 58"/>
              <p:cNvSpPr>
                <a:spLocks/>
              </p:cNvSpPr>
              <p:nvPr/>
            </p:nvSpPr>
            <p:spPr bwMode="auto">
              <a:xfrm>
                <a:off x="1153" y="988"/>
                <a:ext cx="348" cy="312"/>
              </a:xfrm>
              <a:custGeom>
                <a:avLst/>
                <a:gdLst/>
                <a:ahLst/>
                <a:cxnLst>
                  <a:cxn ang="0">
                    <a:pos x="38" y="176"/>
                  </a:cxn>
                  <a:cxn ang="0">
                    <a:pos x="17" y="188"/>
                  </a:cxn>
                  <a:cxn ang="0">
                    <a:pos x="1" y="206"/>
                  </a:cxn>
                  <a:cxn ang="0">
                    <a:pos x="23" y="214"/>
                  </a:cxn>
                  <a:cxn ang="0">
                    <a:pos x="44" y="219"/>
                  </a:cxn>
                  <a:cxn ang="0">
                    <a:pos x="58" y="241"/>
                  </a:cxn>
                  <a:cxn ang="0">
                    <a:pos x="53" y="268"/>
                  </a:cxn>
                  <a:cxn ang="0">
                    <a:pos x="67" y="273"/>
                  </a:cxn>
                  <a:cxn ang="0">
                    <a:pos x="93" y="271"/>
                  </a:cxn>
                  <a:cxn ang="0">
                    <a:pos x="100" y="291"/>
                  </a:cxn>
                  <a:cxn ang="0">
                    <a:pos x="110" y="306"/>
                  </a:cxn>
                  <a:cxn ang="0">
                    <a:pos x="130" y="294"/>
                  </a:cxn>
                  <a:cxn ang="0">
                    <a:pos x="150" y="296"/>
                  </a:cxn>
                  <a:cxn ang="0">
                    <a:pos x="178" y="295"/>
                  </a:cxn>
                  <a:cxn ang="0">
                    <a:pos x="199" y="287"/>
                  </a:cxn>
                  <a:cxn ang="0">
                    <a:pos x="216" y="308"/>
                  </a:cxn>
                  <a:cxn ang="0">
                    <a:pos x="230" y="298"/>
                  </a:cxn>
                  <a:cxn ang="0">
                    <a:pos x="238" y="272"/>
                  </a:cxn>
                  <a:cxn ang="0">
                    <a:pos x="257" y="283"/>
                  </a:cxn>
                  <a:cxn ang="0">
                    <a:pos x="273" y="292"/>
                  </a:cxn>
                  <a:cxn ang="0">
                    <a:pos x="276" y="266"/>
                  </a:cxn>
                  <a:cxn ang="0">
                    <a:pos x="290" y="251"/>
                  </a:cxn>
                  <a:cxn ang="0">
                    <a:pos x="312" y="257"/>
                  </a:cxn>
                  <a:cxn ang="0">
                    <a:pos x="300" y="237"/>
                  </a:cxn>
                  <a:cxn ang="0">
                    <a:pos x="318" y="218"/>
                  </a:cxn>
                  <a:cxn ang="0">
                    <a:pos x="342" y="204"/>
                  </a:cxn>
                  <a:cxn ang="0">
                    <a:pos x="325" y="189"/>
                  </a:cxn>
                  <a:cxn ang="0">
                    <a:pos x="324" y="173"/>
                  </a:cxn>
                  <a:cxn ang="0">
                    <a:pos x="347" y="158"/>
                  </a:cxn>
                  <a:cxn ang="0">
                    <a:pos x="333" y="141"/>
                  </a:cxn>
                  <a:cxn ang="0">
                    <a:pos x="307" y="123"/>
                  </a:cxn>
                  <a:cxn ang="0">
                    <a:pos x="308" y="103"/>
                  </a:cxn>
                  <a:cxn ang="0">
                    <a:pos x="303" y="88"/>
                  </a:cxn>
                  <a:cxn ang="0">
                    <a:pos x="286" y="76"/>
                  </a:cxn>
                  <a:cxn ang="0">
                    <a:pos x="282" y="48"/>
                  </a:cxn>
                  <a:cxn ang="0">
                    <a:pos x="278" y="28"/>
                  </a:cxn>
                  <a:cxn ang="0">
                    <a:pos x="255" y="41"/>
                  </a:cxn>
                  <a:cxn ang="0">
                    <a:pos x="233" y="30"/>
                  </a:cxn>
                  <a:cxn ang="0">
                    <a:pos x="217" y="2"/>
                  </a:cxn>
                  <a:cxn ang="0">
                    <a:pos x="203" y="13"/>
                  </a:cxn>
                  <a:cxn ang="0">
                    <a:pos x="192" y="33"/>
                  </a:cxn>
                  <a:cxn ang="0">
                    <a:pos x="179" y="14"/>
                  </a:cxn>
                  <a:cxn ang="0">
                    <a:pos x="167" y="2"/>
                  </a:cxn>
                  <a:cxn ang="0">
                    <a:pos x="153" y="27"/>
                  </a:cxn>
                  <a:cxn ang="0">
                    <a:pos x="133" y="31"/>
                  </a:cxn>
                  <a:cxn ang="0">
                    <a:pos x="115" y="15"/>
                  </a:cxn>
                  <a:cxn ang="0">
                    <a:pos x="109" y="36"/>
                  </a:cxn>
                  <a:cxn ang="0">
                    <a:pos x="90" y="42"/>
                  </a:cxn>
                  <a:cxn ang="0">
                    <a:pos x="84" y="54"/>
                  </a:cxn>
                  <a:cxn ang="0">
                    <a:pos x="74" y="71"/>
                  </a:cxn>
                  <a:cxn ang="0">
                    <a:pos x="52" y="73"/>
                  </a:cxn>
                  <a:cxn ang="0">
                    <a:pos x="31" y="72"/>
                  </a:cxn>
                  <a:cxn ang="0">
                    <a:pos x="37" y="78"/>
                  </a:cxn>
                  <a:cxn ang="0">
                    <a:pos x="52" y="94"/>
                  </a:cxn>
                  <a:cxn ang="0">
                    <a:pos x="31" y="117"/>
                  </a:cxn>
                  <a:cxn ang="0">
                    <a:pos x="45" y="131"/>
                  </a:cxn>
                  <a:cxn ang="0">
                    <a:pos x="25" y="136"/>
                  </a:cxn>
                  <a:cxn ang="0">
                    <a:pos x="29" y="153"/>
                  </a:cxn>
                  <a:cxn ang="0">
                    <a:pos x="54" y="168"/>
                  </a:cxn>
                </a:cxnLst>
                <a:rect l="0" t="0" r="r" b="b"/>
                <a:pathLst>
                  <a:path w="348" h="312">
                    <a:moveTo>
                      <a:pt x="55" y="169"/>
                    </a:moveTo>
                    <a:lnTo>
                      <a:pt x="54" y="169"/>
                    </a:lnTo>
                    <a:lnTo>
                      <a:pt x="52" y="170"/>
                    </a:lnTo>
                    <a:lnTo>
                      <a:pt x="50" y="171"/>
                    </a:lnTo>
                    <a:lnTo>
                      <a:pt x="47" y="172"/>
                    </a:lnTo>
                    <a:lnTo>
                      <a:pt x="44" y="172"/>
                    </a:lnTo>
                    <a:lnTo>
                      <a:pt x="42" y="173"/>
                    </a:lnTo>
                    <a:lnTo>
                      <a:pt x="40" y="175"/>
                    </a:lnTo>
                    <a:lnTo>
                      <a:pt x="38" y="176"/>
                    </a:lnTo>
                    <a:lnTo>
                      <a:pt x="36" y="177"/>
                    </a:lnTo>
                    <a:lnTo>
                      <a:pt x="34" y="178"/>
                    </a:lnTo>
                    <a:lnTo>
                      <a:pt x="31" y="180"/>
                    </a:lnTo>
                    <a:lnTo>
                      <a:pt x="29" y="181"/>
                    </a:lnTo>
                    <a:lnTo>
                      <a:pt x="26" y="182"/>
                    </a:lnTo>
                    <a:lnTo>
                      <a:pt x="23" y="184"/>
                    </a:lnTo>
                    <a:lnTo>
                      <a:pt x="21" y="185"/>
                    </a:lnTo>
                    <a:lnTo>
                      <a:pt x="19" y="187"/>
                    </a:lnTo>
                    <a:lnTo>
                      <a:pt x="17" y="188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0" y="192"/>
                    </a:lnTo>
                    <a:lnTo>
                      <a:pt x="7" y="195"/>
                    </a:lnTo>
                    <a:lnTo>
                      <a:pt x="4" y="197"/>
                    </a:lnTo>
                    <a:lnTo>
                      <a:pt x="1" y="200"/>
                    </a:lnTo>
                    <a:lnTo>
                      <a:pt x="1" y="202"/>
                    </a:lnTo>
                    <a:lnTo>
                      <a:pt x="0" y="204"/>
                    </a:lnTo>
                    <a:lnTo>
                      <a:pt x="1" y="206"/>
                    </a:lnTo>
                    <a:lnTo>
                      <a:pt x="2" y="208"/>
                    </a:lnTo>
                    <a:lnTo>
                      <a:pt x="5" y="209"/>
                    </a:lnTo>
                    <a:lnTo>
                      <a:pt x="9" y="210"/>
                    </a:lnTo>
                    <a:lnTo>
                      <a:pt x="13" y="211"/>
                    </a:lnTo>
                    <a:lnTo>
                      <a:pt x="15" y="211"/>
                    </a:lnTo>
                    <a:lnTo>
                      <a:pt x="17" y="212"/>
                    </a:lnTo>
                    <a:lnTo>
                      <a:pt x="19" y="213"/>
                    </a:lnTo>
                    <a:lnTo>
                      <a:pt x="21" y="213"/>
                    </a:lnTo>
                    <a:lnTo>
                      <a:pt x="23" y="214"/>
                    </a:lnTo>
                    <a:lnTo>
                      <a:pt x="25" y="215"/>
                    </a:lnTo>
                    <a:lnTo>
                      <a:pt x="28" y="215"/>
                    </a:lnTo>
                    <a:lnTo>
                      <a:pt x="31" y="216"/>
                    </a:lnTo>
                    <a:lnTo>
                      <a:pt x="33" y="216"/>
                    </a:lnTo>
                    <a:lnTo>
                      <a:pt x="35" y="217"/>
                    </a:lnTo>
                    <a:lnTo>
                      <a:pt x="38" y="217"/>
                    </a:lnTo>
                    <a:lnTo>
                      <a:pt x="40" y="218"/>
                    </a:lnTo>
                    <a:lnTo>
                      <a:pt x="42" y="219"/>
                    </a:lnTo>
                    <a:lnTo>
                      <a:pt x="44" y="219"/>
                    </a:lnTo>
                    <a:lnTo>
                      <a:pt x="46" y="220"/>
                    </a:lnTo>
                    <a:lnTo>
                      <a:pt x="48" y="222"/>
                    </a:lnTo>
                    <a:lnTo>
                      <a:pt x="52" y="224"/>
                    </a:lnTo>
                    <a:lnTo>
                      <a:pt x="55" y="226"/>
                    </a:lnTo>
                    <a:lnTo>
                      <a:pt x="57" y="229"/>
                    </a:lnTo>
                    <a:lnTo>
                      <a:pt x="58" y="231"/>
                    </a:lnTo>
                    <a:lnTo>
                      <a:pt x="58" y="234"/>
                    </a:lnTo>
                    <a:lnTo>
                      <a:pt x="59" y="237"/>
                    </a:lnTo>
                    <a:lnTo>
                      <a:pt x="58" y="241"/>
                    </a:lnTo>
                    <a:lnTo>
                      <a:pt x="58" y="244"/>
                    </a:lnTo>
                    <a:lnTo>
                      <a:pt x="58" y="248"/>
                    </a:lnTo>
                    <a:lnTo>
                      <a:pt x="58" y="251"/>
                    </a:lnTo>
                    <a:lnTo>
                      <a:pt x="57" y="254"/>
                    </a:lnTo>
                    <a:lnTo>
                      <a:pt x="55" y="257"/>
                    </a:lnTo>
                    <a:lnTo>
                      <a:pt x="54" y="260"/>
                    </a:lnTo>
                    <a:lnTo>
                      <a:pt x="54" y="264"/>
                    </a:lnTo>
                    <a:lnTo>
                      <a:pt x="53" y="266"/>
                    </a:lnTo>
                    <a:lnTo>
                      <a:pt x="53" y="268"/>
                    </a:lnTo>
                    <a:lnTo>
                      <a:pt x="53" y="269"/>
                    </a:lnTo>
                    <a:lnTo>
                      <a:pt x="54" y="271"/>
                    </a:lnTo>
                    <a:lnTo>
                      <a:pt x="54" y="272"/>
                    </a:lnTo>
                    <a:lnTo>
                      <a:pt x="55" y="273"/>
                    </a:lnTo>
                    <a:lnTo>
                      <a:pt x="57" y="274"/>
                    </a:lnTo>
                    <a:lnTo>
                      <a:pt x="59" y="274"/>
                    </a:lnTo>
                    <a:lnTo>
                      <a:pt x="61" y="274"/>
                    </a:lnTo>
                    <a:lnTo>
                      <a:pt x="64" y="273"/>
                    </a:lnTo>
                    <a:lnTo>
                      <a:pt x="67" y="273"/>
                    </a:lnTo>
                    <a:lnTo>
                      <a:pt x="70" y="273"/>
                    </a:lnTo>
                    <a:lnTo>
                      <a:pt x="73" y="271"/>
                    </a:lnTo>
                    <a:lnTo>
                      <a:pt x="76" y="271"/>
                    </a:lnTo>
                    <a:lnTo>
                      <a:pt x="79" y="270"/>
                    </a:lnTo>
                    <a:lnTo>
                      <a:pt x="82" y="270"/>
                    </a:lnTo>
                    <a:lnTo>
                      <a:pt x="85" y="270"/>
                    </a:lnTo>
                    <a:lnTo>
                      <a:pt x="88" y="270"/>
                    </a:lnTo>
                    <a:lnTo>
                      <a:pt x="90" y="270"/>
                    </a:lnTo>
                    <a:lnTo>
                      <a:pt x="93" y="271"/>
                    </a:lnTo>
                    <a:lnTo>
                      <a:pt x="95" y="272"/>
                    </a:lnTo>
                    <a:lnTo>
                      <a:pt x="96" y="274"/>
                    </a:lnTo>
                    <a:lnTo>
                      <a:pt x="96" y="276"/>
                    </a:lnTo>
                    <a:lnTo>
                      <a:pt x="98" y="278"/>
                    </a:lnTo>
                    <a:lnTo>
                      <a:pt x="98" y="281"/>
                    </a:lnTo>
                    <a:lnTo>
                      <a:pt x="99" y="284"/>
                    </a:lnTo>
                    <a:lnTo>
                      <a:pt x="99" y="286"/>
                    </a:lnTo>
                    <a:lnTo>
                      <a:pt x="100" y="289"/>
                    </a:lnTo>
                    <a:lnTo>
                      <a:pt x="100" y="291"/>
                    </a:lnTo>
                    <a:lnTo>
                      <a:pt x="100" y="294"/>
                    </a:lnTo>
                    <a:lnTo>
                      <a:pt x="101" y="297"/>
                    </a:lnTo>
                    <a:lnTo>
                      <a:pt x="101" y="300"/>
                    </a:lnTo>
                    <a:lnTo>
                      <a:pt x="101" y="301"/>
                    </a:lnTo>
                    <a:lnTo>
                      <a:pt x="102" y="303"/>
                    </a:lnTo>
                    <a:lnTo>
                      <a:pt x="103" y="305"/>
                    </a:lnTo>
                    <a:lnTo>
                      <a:pt x="104" y="306"/>
                    </a:lnTo>
                    <a:lnTo>
                      <a:pt x="106" y="306"/>
                    </a:lnTo>
                    <a:lnTo>
                      <a:pt x="110" y="306"/>
                    </a:lnTo>
                    <a:lnTo>
                      <a:pt x="112" y="304"/>
                    </a:lnTo>
                    <a:lnTo>
                      <a:pt x="113" y="303"/>
                    </a:lnTo>
                    <a:lnTo>
                      <a:pt x="115" y="302"/>
                    </a:lnTo>
                    <a:lnTo>
                      <a:pt x="117" y="301"/>
                    </a:lnTo>
                    <a:lnTo>
                      <a:pt x="119" y="299"/>
                    </a:lnTo>
                    <a:lnTo>
                      <a:pt x="122" y="298"/>
                    </a:lnTo>
                    <a:lnTo>
                      <a:pt x="124" y="296"/>
                    </a:lnTo>
                    <a:lnTo>
                      <a:pt x="127" y="295"/>
                    </a:lnTo>
                    <a:lnTo>
                      <a:pt x="130" y="294"/>
                    </a:lnTo>
                    <a:lnTo>
                      <a:pt x="132" y="293"/>
                    </a:lnTo>
                    <a:lnTo>
                      <a:pt x="135" y="292"/>
                    </a:lnTo>
                    <a:lnTo>
                      <a:pt x="137" y="292"/>
                    </a:lnTo>
                    <a:lnTo>
                      <a:pt x="139" y="292"/>
                    </a:lnTo>
                    <a:lnTo>
                      <a:pt x="141" y="292"/>
                    </a:lnTo>
                    <a:lnTo>
                      <a:pt x="144" y="292"/>
                    </a:lnTo>
                    <a:lnTo>
                      <a:pt x="146" y="294"/>
                    </a:lnTo>
                    <a:lnTo>
                      <a:pt x="148" y="295"/>
                    </a:lnTo>
                    <a:lnTo>
                      <a:pt x="150" y="296"/>
                    </a:lnTo>
                    <a:lnTo>
                      <a:pt x="152" y="297"/>
                    </a:lnTo>
                    <a:lnTo>
                      <a:pt x="154" y="298"/>
                    </a:lnTo>
                    <a:lnTo>
                      <a:pt x="157" y="300"/>
                    </a:lnTo>
                    <a:lnTo>
                      <a:pt x="161" y="303"/>
                    </a:lnTo>
                    <a:lnTo>
                      <a:pt x="165" y="303"/>
                    </a:lnTo>
                    <a:lnTo>
                      <a:pt x="169" y="303"/>
                    </a:lnTo>
                    <a:lnTo>
                      <a:pt x="172" y="301"/>
                    </a:lnTo>
                    <a:lnTo>
                      <a:pt x="174" y="298"/>
                    </a:lnTo>
                    <a:lnTo>
                      <a:pt x="178" y="295"/>
                    </a:lnTo>
                    <a:lnTo>
                      <a:pt x="182" y="291"/>
                    </a:lnTo>
                    <a:lnTo>
                      <a:pt x="185" y="288"/>
                    </a:lnTo>
                    <a:lnTo>
                      <a:pt x="188" y="286"/>
                    </a:lnTo>
                    <a:lnTo>
                      <a:pt x="190" y="285"/>
                    </a:lnTo>
                    <a:lnTo>
                      <a:pt x="192" y="285"/>
                    </a:lnTo>
                    <a:lnTo>
                      <a:pt x="193" y="285"/>
                    </a:lnTo>
                    <a:lnTo>
                      <a:pt x="195" y="285"/>
                    </a:lnTo>
                    <a:lnTo>
                      <a:pt x="197" y="286"/>
                    </a:lnTo>
                    <a:lnTo>
                      <a:pt x="199" y="287"/>
                    </a:lnTo>
                    <a:lnTo>
                      <a:pt x="201" y="288"/>
                    </a:lnTo>
                    <a:lnTo>
                      <a:pt x="203" y="291"/>
                    </a:lnTo>
                    <a:lnTo>
                      <a:pt x="205" y="293"/>
                    </a:lnTo>
                    <a:lnTo>
                      <a:pt x="207" y="296"/>
                    </a:lnTo>
                    <a:lnTo>
                      <a:pt x="209" y="298"/>
                    </a:lnTo>
                    <a:lnTo>
                      <a:pt x="212" y="301"/>
                    </a:lnTo>
                    <a:lnTo>
                      <a:pt x="212" y="304"/>
                    </a:lnTo>
                    <a:lnTo>
                      <a:pt x="214" y="306"/>
                    </a:lnTo>
                    <a:lnTo>
                      <a:pt x="216" y="308"/>
                    </a:lnTo>
                    <a:lnTo>
                      <a:pt x="218" y="309"/>
                    </a:lnTo>
                    <a:lnTo>
                      <a:pt x="221" y="312"/>
                    </a:lnTo>
                    <a:lnTo>
                      <a:pt x="225" y="312"/>
                    </a:lnTo>
                    <a:lnTo>
                      <a:pt x="225" y="311"/>
                    </a:lnTo>
                    <a:lnTo>
                      <a:pt x="227" y="309"/>
                    </a:lnTo>
                    <a:lnTo>
                      <a:pt x="228" y="307"/>
                    </a:lnTo>
                    <a:lnTo>
                      <a:pt x="229" y="305"/>
                    </a:lnTo>
                    <a:lnTo>
                      <a:pt x="230" y="301"/>
                    </a:lnTo>
                    <a:lnTo>
                      <a:pt x="230" y="298"/>
                    </a:lnTo>
                    <a:lnTo>
                      <a:pt x="231" y="295"/>
                    </a:lnTo>
                    <a:lnTo>
                      <a:pt x="231" y="292"/>
                    </a:lnTo>
                    <a:lnTo>
                      <a:pt x="232" y="288"/>
                    </a:lnTo>
                    <a:lnTo>
                      <a:pt x="233" y="285"/>
                    </a:lnTo>
                    <a:lnTo>
                      <a:pt x="234" y="282"/>
                    </a:lnTo>
                    <a:lnTo>
                      <a:pt x="235" y="279"/>
                    </a:lnTo>
                    <a:lnTo>
                      <a:pt x="236" y="276"/>
                    </a:lnTo>
                    <a:lnTo>
                      <a:pt x="237" y="274"/>
                    </a:lnTo>
                    <a:lnTo>
                      <a:pt x="238" y="272"/>
                    </a:lnTo>
                    <a:lnTo>
                      <a:pt x="240" y="271"/>
                    </a:lnTo>
                    <a:lnTo>
                      <a:pt x="242" y="271"/>
                    </a:lnTo>
                    <a:lnTo>
                      <a:pt x="244" y="271"/>
                    </a:lnTo>
                    <a:lnTo>
                      <a:pt x="246" y="272"/>
                    </a:lnTo>
                    <a:lnTo>
                      <a:pt x="248" y="274"/>
                    </a:lnTo>
                    <a:lnTo>
                      <a:pt x="250" y="276"/>
                    </a:lnTo>
                    <a:lnTo>
                      <a:pt x="252" y="278"/>
                    </a:lnTo>
                    <a:lnTo>
                      <a:pt x="254" y="280"/>
                    </a:lnTo>
                    <a:lnTo>
                      <a:pt x="257" y="283"/>
                    </a:lnTo>
                    <a:lnTo>
                      <a:pt x="259" y="285"/>
                    </a:lnTo>
                    <a:lnTo>
                      <a:pt x="261" y="288"/>
                    </a:lnTo>
                    <a:lnTo>
                      <a:pt x="263" y="289"/>
                    </a:lnTo>
                    <a:lnTo>
                      <a:pt x="266" y="291"/>
                    </a:lnTo>
                    <a:lnTo>
                      <a:pt x="269" y="294"/>
                    </a:lnTo>
                    <a:lnTo>
                      <a:pt x="271" y="295"/>
                    </a:lnTo>
                    <a:lnTo>
                      <a:pt x="271" y="294"/>
                    </a:lnTo>
                    <a:lnTo>
                      <a:pt x="272" y="294"/>
                    </a:lnTo>
                    <a:lnTo>
                      <a:pt x="273" y="292"/>
                    </a:lnTo>
                    <a:lnTo>
                      <a:pt x="273" y="290"/>
                    </a:lnTo>
                    <a:lnTo>
                      <a:pt x="273" y="288"/>
                    </a:lnTo>
                    <a:lnTo>
                      <a:pt x="274" y="285"/>
                    </a:lnTo>
                    <a:lnTo>
                      <a:pt x="274" y="282"/>
                    </a:lnTo>
                    <a:lnTo>
                      <a:pt x="274" y="279"/>
                    </a:lnTo>
                    <a:lnTo>
                      <a:pt x="274" y="275"/>
                    </a:lnTo>
                    <a:lnTo>
                      <a:pt x="274" y="272"/>
                    </a:lnTo>
                    <a:lnTo>
                      <a:pt x="275" y="268"/>
                    </a:lnTo>
                    <a:lnTo>
                      <a:pt x="276" y="266"/>
                    </a:lnTo>
                    <a:lnTo>
                      <a:pt x="276" y="263"/>
                    </a:lnTo>
                    <a:lnTo>
                      <a:pt x="277" y="260"/>
                    </a:lnTo>
                    <a:lnTo>
                      <a:pt x="278" y="258"/>
                    </a:lnTo>
                    <a:lnTo>
                      <a:pt x="281" y="256"/>
                    </a:lnTo>
                    <a:lnTo>
                      <a:pt x="282" y="254"/>
                    </a:lnTo>
                    <a:lnTo>
                      <a:pt x="284" y="253"/>
                    </a:lnTo>
                    <a:lnTo>
                      <a:pt x="286" y="252"/>
                    </a:lnTo>
                    <a:lnTo>
                      <a:pt x="289" y="252"/>
                    </a:lnTo>
                    <a:lnTo>
                      <a:pt x="290" y="251"/>
                    </a:lnTo>
                    <a:lnTo>
                      <a:pt x="293" y="252"/>
                    </a:lnTo>
                    <a:lnTo>
                      <a:pt x="296" y="252"/>
                    </a:lnTo>
                    <a:lnTo>
                      <a:pt x="299" y="253"/>
                    </a:lnTo>
                    <a:lnTo>
                      <a:pt x="301" y="253"/>
                    </a:lnTo>
                    <a:lnTo>
                      <a:pt x="304" y="254"/>
                    </a:lnTo>
                    <a:lnTo>
                      <a:pt x="306" y="255"/>
                    </a:lnTo>
                    <a:lnTo>
                      <a:pt x="308" y="256"/>
                    </a:lnTo>
                    <a:lnTo>
                      <a:pt x="310" y="257"/>
                    </a:lnTo>
                    <a:lnTo>
                      <a:pt x="312" y="257"/>
                    </a:lnTo>
                    <a:lnTo>
                      <a:pt x="311" y="256"/>
                    </a:lnTo>
                    <a:lnTo>
                      <a:pt x="309" y="254"/>
                    </a:lnTo>
                    <a:lnTo>
                      <a:pt x="307" y="251"/>
                    </a:lnTo>
                    <a:lnTo>
                      <a:pt x="305" y="248"/>
                    </a:lnTo>
                    <a:lnTo>
                      <a:pt x="303" y="246"/>
                    </a:lnTo>
                    <a:lnTo>
                      <a:pt x="302" y="244"/>
                    </a:lnTo>
                    <a:lnTo>
                      <a:pt x="301" y="242"/>
                    </a:lnTo>
                    <a:lnTo>
                      <a:pt x="300" y="240"/>
                    </a:lnTo>
                    <a:lnTo>
                      <a:pt x="300" y="237"/>
                    </a:lnTo>
                    <a:lnTo>
                      <a:pt x="300" y="235"/>
                    </a:lnTo>
                    <a:lnTo>
                      <a:pt x="300" y="233"/>
                    </a:lnTo>
                    <a:lnTo>
                      <a:pt x="302" y="231"/>
                    </a:lnTo>
                    <a:lnTo>
                      <a:pt x="303" y="229"/>
                    </a:lnTo>
                    <a:lnTo>
                      <a:pt x="306" y="227"/>
                    </a:lnTo>
                    <a:lnTo>
                      <a:pt x="308" y="225"/>
                    </a:lnTo>
                    <a:lnTo>
                      <a:pt x="311" y="223"/>
                    </a:lnTo>
                    <a:lnTo>
                      <a:pt x="314" y="220"/>
                    </a:lnTo>
                    <a:lnTo>
                      <a:pt x="318" y="218"/>
                    </a:lnTo>
                    <a:lnTo>
                      <a:pt x="321" y="216"/>
                    </a:lnTo>
                    <a:lnTo>
                      <a:pt x="325" y="215"/>
                    </a:lnTo>
                    <a:lnTo>
                      <a:pt x="327" y="213"/>
                    </a:lnTo>
                    <a:lnTo>
                      <a:pt x="331" y="211"/>
                    </a:lnTo>
                    <a:lnTo>
                      <a:pt x="334" y="210"/>
                    </a:lnTo>
                    <a:lnTo>
                      <a:pt x="337" y="209"/>
                    </a:lnTo>
                    <a:lnTo>
                      <a:pt x="339" y="207"/>
                    </a:lnTo>
                    <a:lnTo>
                      <a:pt x="341" y="205"/>
                    </a:lnTo>
                    <a:lnTo>
                      <a:pt x="342" y="204"/>
                    </a:lnTo>
                    <a:lnTo>
                      <a:pt x="344" y="202"/>
                    </a:lnTo>
                    <a:lnTo>
                      <a:pt x="342" y="199"/>
                    </a:lnTo>
                    <a:lnTo>
                      <a:pt x="339" y="196"/>
                    </a:lnTo>
                    <a:lnTo>
                      <a:pt x="337" y="195"/>
                    </a:lnTo>
                    <a:lnTo>
                      <a:pt x="335" y="193"/>
                    </a:lnTo>
                    <a:lnTo>
                      <a:pt x="332" y="192"/>
                    </a:lnTo>
                    <a:lnTo>
                      <a:pt x="330" y="191"/>
                    </a:lnTo>
                    <a:lnTo>
                      <a:pt x="327" y="190"/>
                    </a:lnTo>
                    <a:lnTo>
                      <a:pt x="325" y="189"/>
                    </a:lnTo>
                    <a:lnTo>
                      <a:pt x="323" y="188"/>
                    </a:lnTo>
                    <a:lnTo>
                      <a:pt x="320" y="187"/>
                    </a:lnTo>
                    <a:lnTo>
                      <a:pt x="317" y="184"/>
                    </a:lnTo>
                    <a:lnTo>
                      <a:pt x="316" y="182"/>
                    </a:lnTo>
                    <a:lnTo>
                      <a:pt x="316" y="180"/>
                    </a:lnTo>
                    <a:lnTo>
                      <a:pt x="318" y="178"/>
                    </a:lnTo>
                    <a:lnTo>
                      <a:pt x="319" y="176"/>
                    </a:lnTo>
                    <a:lnTo>
                      <a:pt x="322" y="175"/>
                    </a:lnTo>
                    <a:lnTo>
                      <a:pt x="324" y="173"/>
                    </a:lnTo>
                    <a:lnTo>
                      <a:pt x="327" y="172"/>
                    </a:lnTo>
                    <a:lnTo>
                      <a:pt x="329" y="171"/>
                    </a:lnTo>
                    <a:lnTo>
                      <a:pt x="332" y="169"/>
                    </a:lnTo>
                    <a:lnTo>
                      <a:pt x="335" y="167"/>
                    </a:lnTo>
                    <a:lnTo>
                      <a:pt x="338" y="165"/>
                    </a:lnTo>
                    <a:lnTo>
                      <a:pt x="341" y="164"/>
                    </a:lnTo>
                    <a:lnTo>
                      <a:pt x="344" y="162"/>
                    </a:lnTo>
                    <a:lnTo>
                      <a:pt x="346" y="160"/>
                    </a:lnTo>
                    <a:lnTo>
                      <a:pt x="347" y="158"/>
                    </a:lnTo>
                    <a:lnTo>
                      <a:pt x="347" y="157"/>
                    </a:lnTo>
                    <a:lnTo>
                      <a:pt x="348" y="155"/>
                    </a:lnTo>
                    <a:lnTo>
                      <a:pt x="347" y="153"/>
                    </a:lnTo>
                    <a:lnTo>
                      <a:pt x="346" y="152"/>
                    </a:lnTo>
                    <a:lnTo>
                      <a:pt x="345" y="149"/>
                    </a:lnTo>
                    <a:lnTo>
                      <a:pt x="343" y="147"/>
                    </a:lnTo>
                    <a:lnTo>
                      <a:pt x="340" y="145"/>
                    </a:lnTo>
                    <a:lnTo>
                      <a:pt x="337" y="143"/>
                    </a:lnTo>
                    <a:lnTo>
                      <a:pt x="333" y="141"/>
                    </a:lnTo>
                    <a:lnTo>
                      <a:pt x="330" y="139"/>
                    </a:lnTo>
                    <a:lnTo>
                      <a:pt x="327" y="137"/>
                    </a:lnTo>
                    <a:lnTo>
                      <a:pt x="324" y="135"/>
                    </a:lnTo>
                    <a:lnTo>
                      <a:pt x="320" y="132"/>
                    </a:lnTo>
                    <a:lnTo>
                      <a:pt x="317" y="131"/>
                    </a:lnTo>
                    <a:lnTo>
                      <a:pt x="313" y="129"/>
                    </a:lnTo>
                    <a:lnTo>
                      <a:pt x="311" y="127"/>
                    </a:lnTo>
                    <a:lnTo>
                      <a:pt x="308" y="124"/>
                    </a:lnTo>
                    <a:lnTo>
                      <a:pt x="307" y="123"/>
                    </a:lnTo>
                    <a:lnTo>
                      <a:pt x="306" y="120"/>
                    </a:lnTo>
                    <a:lnTo>
                      <a:pt x="305" y="118"/>
                    </a:lnTo>
                    <a:lnTo>
                      <a:pt x="304" y="115"/>
                    </a:lnTo>
                    <a:lnTo>
                      <a:pt x="305" y="113"/>
                    </a:lnTo>
                    <a:lnTo>
                      <a:pt x="305" y="112"/>
                    </a:lnTo>
                    <a:lnTo>
                      <a:pt x="306" y="109"/>
                    </a:lnTo>
                    <a:lnTo>
                      <a:pt x="307" y="107"/>
                    </a:lnTo>
                    <a:lnTo>
                      <a:pt x="308" y="105"/>
                    </a:lnTo>
                    <a:lnTo>
                      <a:pt x="308" y="103"/>
                    </a:lnTo>
                    <a:lnTo>
                      <a:pt x="309" y="100"/>
                    </a:lnTo>
                    <a:lnTo>
                      <a:pt x="309" y="98"/>
                    </a:lnTo>
                    <a:lnTo>
                      <a:pt x="311" y="97"/>
                    </a:lnTo>
                    <a:lnTo>
                      <a:pt x="312" y="94"/>
                    </a:lnTo>
                    <a:lnTo>
                      <a:pt x="312" y="93"/>
                    </a:lnTo>
                    <a:lnTo>
                      <a:pt x="309" y="91"/>
                    </a:lnTo>
                    <a:lnTo>
                      <a:pt x="307" y="89"/>
                    </a:lnTo>
                    <a:lnTo>
                      <a:pt x="305" y="89"/>
                    </a:lnTo>
                    <a:lnTo>
                      <a:pt x="303" y="88"/>
                    </a:lnTo>
                    <a:lnTo>
                      <a:pt x="301" y="87"/>
                    </a:lnTo>
                    <a:lnTo>
                      <a:pt x="299" y="87"/>
                    </a:lnTo>
                    <a:lnTo>
                      <a:pt x="297" y="86"/>
                    </a:lnTo>
                    <a:lnTo>
                      <a:pt x="294" y="85"/>
                    </a:lnTo>
                    <a:lnTo>
                      <a:pt x="292" y="83"/>
                    </a:lnTo>
                    <a:lnTo>
                      <a:pt x="290" y="82"/>
                    </a:lnTo>
                    <a:lnTo>
                      <a:pt x="289" y="80"/>
                    </a:lnTo>
                    <a:lnTo>
                      <a:pt x="287" y="78"/>
                    </a:lnTo>
                    <a:lnTo>
                      <a:pt x="286" y="76"/>
                    </a:lnTo>
                    <a:lnTo>
                      <a:pt x="285" y="74"/>
                    </a:lnTo>
                    <a:lnTo>
                      <a:pt x="283" y="71"/>
                    </a:lnTo>
                    <a:lnTo>
                      <a:pt x="283" y="68"/>
                    </a:lnTo>
                    <a:lnTo>
                      <a:pt x="282" y="65"/>
                    </a:lnTo>
                    <a:lnTo>
                      <a:pt x="282" y="62"/>
                    </a:lnTo>
                    <a:lnTo>
                      <a:pt x="282" y="58"/>
                    </a:lnTo>
                    <a:lnTo>
                      <a:pt x="282" y="54"/>
                    </a:lnTo>
                    <a:lnTo>
                      <a:pt x="282" y="51"/>
                    </a:lnTo>
                    <a:lnTo>
                      <a:pt x="282" y="48"/>
                    </a:lnTo>
                    <a:lnTo>
                      <a:pt x="282" y="44"/>
                    </a:lnTo>
                    <a:lnTo>
                      <a:pt x="282" y="41"/>
                    </a:lnTo>
                    <a:lnTo>
                      <a:pt x="282" y="37"/>
                    </a:lnTo>
                    <a:lnTo>
                      <a:pt x="283" y="35"/>
                    </a:lnTo>
                    <a:lnTo>
                      <a:pt x="282" y="33"/>
                    </a:lnTo>
                    <a:lnTo>
                      <a:pt x="282" y="31"/>
                    </a:lnTo>
                    <a:lnTo>
                      <a:pt x="281" y="29"/>
                    </a:lnTo>
                    <a:lnTo>
                      <a:pt x="281" y="29"/>
                    </a:lnTo>
                    <a:lnTo>
                      <a:pt x="278" y="28"/>
                    </a:lnTo>
                    <a:lnTo>
                      <a:pt x="274" y="30"/>
                    </a:lnTo>
                    <a:lnTo>
                      <a:pt x="272" y="31"/>
                    </a:lnTo>
                    <a:lnTo>
                      <a:pt x="270" y="33"/>
                    </a:lnTo>
                    <a:lnTo>
                      <a:pt x="268" y="35"/>
                    </a:lnTo>
                    <a:lnTo>
                      <a:pt x="266" y="36"/>
                    </a:lnTo>
                    <a:lnTo>
                      <a:pt x="263" y="37"/>
                    </a:lnTo>
                    <a:lnTo>
                      <a:pt x="261" y="39"/>
                    </a:lnTo>
                    <a:lnTo>
                      <a:pt x="258" y="40"/>
                    </a:lnTo>
                    <a:lnTo>
                      <a:pt x="255" y="41"/>
                    </a:lnTo>
                    <a:lnTo>
                      <a:pt x="252" y="42"/>
                    </a:lnTo>
                    <a:lnTo>
                      <a:pt x="250" y="42"/>
                    </a:lnTo>
                    <a:lnTo>
                      <a:pt x="248" y="42"/>
                    </a:lnTo>
                    <a:lnTo>
                      <a:pt x="246" y="41"/>
                    </a:lnTo>
                    <a:lnTo>
                      <a:pt x="243" y="39"/>
                    </a:lnTo>
                    <a:lnTo>
                      <a:pt x="240" y="37"/>
                    </a:lnTo>
                    <a:lnTo>
                      <a:pt x="238" y="35"/>
                    </a:lnTo>
                    <a:lnTo>
                      <a:pt x="236" y="33"/>
                    </a:lnTo>
                    <a:lnTo>
                      <a:pt x="233" y="30"/>
                    </a:lnTo>
                    <a:lnTo>
                      <a:pt x="231" y="27"/>
                    </a:lnTo>
                    <a:lnTo>
                      <a:pt x="230" y="23"/>
                    </a:lnTo>
                    <a:lnTo>
                      <a:pt x="228" y="19"/>
                    </a:lnTo>
                    <a:lnTo>
                      <a:pt x="226" y="16"/>
                    </a:lnTo>
                    <a:lnTo>
                      <a:pt x="224" y="13"/>
                    </a:lnTo>
                    <a:lnTo>
                      <a:pt x="222" y="10"/>
                    </a:lnTo>
                    <a:lnTo>
                      <a:pt x="221" y="7"/>
                    </a:lnTo>
                    <a:lnTo>
                      <a:pt x="219" y="4"/>
                    </a:lnTo>
                    <a:lnTo>
                      <a:pt x="217" y="2"/>
                    </a:lnTo>
                    <a:lnTo>
                      <a:pt x="215" y="1"/>
                    </a:lnTo>
                    <a:lnTo>
                      <a:pt x="214" y="1"/>
                    </a:lnTo>
                    <a:lnTo>
                      <a:pt x="212" y="0"/>
                    </a:lnTo>
                    <a:lnTo>
                      <a:pt x="212" y="1"/>
                    </a:lnTo>
                    <a:lnTo>
                      <a:pt x="210" y="2"/>
                    </a:lnTo>
                    <a:lnTo>
                      <a:pt x="208" y="5"/>
                    </a:lnTo>
                    <a:lnTo>
                      <a:pt x="206" y="7"/>
                    </a:lnTo>
                    <a:lnTo>
                      <a:pt x="205" y="10"/>
                    </a:lnTo>
                    <a:lnTo>
                      <a:pt x="203" y="13"/>
                    </a:lnTo>
                    <a:lnTo>
                      <a:pt x="202" y="15"/>
                    </a:lnTo>
                    <a:lnTo>
                      <a:pt x="201" y="18"/>
                    </a:lnTo>
                    <a:lnTo>
                      <a:pt x="199" y="21"/>
                    </a:lnTo>
                    <a:lnTo>
                      <a:pt x="198" y="24"/>
                    </a:lnTo>
                    <a:lnTo>
                      <a:pt x="197" y="27"/>
                    </a:lnTo>
                    <a:lnTo>
                      <a:pt x="195" y="28"/>
                    </a:lnTo>
                    <a:lnTo>
                      <a:pt x="194" y="31"/>
                    </a:lnTo>
                    <a:lnTo>
                      <a:pt x="192" y="32"/>
                    </a:lnTo>
                    <a:lnTo>
                      <a:pt x="192" y="33"/>
                    </a:lnTo>
                    <a:lnTo>
                      <a:pt x="191" y="32"/>
                    </a:lnTo>
                    <a:lnTo>
                      <a:pt x="189" y="31"/>
                    </a:lnTo>
                    <a:lnTo>
                      <a:pt x="187" y="29"/>
                    </a:lnTo>
                    <a:lnTo>
                      <a:pt x="186" y="27"/>
                    </a:lnTo>
                    <a:lnTo>
                      <a:pt x="185" y="25"/>
                    </a:lnTo>
                    <a:lnTo>
                      <a:pt x="183" y="22"/>
                    </a:lnTo>
                    <a:lnTo>
                      <a:pt x="182" y="19"/>
                    </a:lnTo>
                    <a:lnTo>
                      <a:pt x="181" y="16"/>
                    </a:lnTo>
                    <a:lnTo>
                      <a:pt x="179" y="14"/>
                    </a:lnTo>
                    <a:lnTo>
                      <a:pt x="178" y="11"/>
                    </a:lnTo>
                    <a:lnTo>
                      <a:pt x="176" y="8"/>
                    </a:lnTo>
                    <a:lnTo>
                      <a:pt x="175" y="5"/>
                    </a:lnTo>
                    <a:lnTo>
                      <a:pt x="173" y="3"/>
                    </a:lnTo>
                    <a:lnTo>
                      <a:pt x="173" y="2"/>
                    </a:lnTo>
                    <a:lnTo>
                      <a:pt x="171" y="1"/>
                    </a:lnTo>
                    <a:lnTo>
                      <a:pt x="170" y="1"/>
                    </a:lnTo>
                    <a:lnTo>
                      <a:pt x="168" y="1"/>
                    </a:lnTo>
                    <a:lnTo>
                      <a:pt x="167" y="2"/>
                    </a:lnTo>
                    <a:lnTo>
                      <a:pt x="165" y="4"/>
                    </a:lnTo>
                    <a:lnTo>
                      <a:pt x="164" y="7"/>
                    </a:lnTo>
                    <a:lnTo>
                      <a:pt x="162" y="9"/>
                    </a:lnTo>
                    <a:lnTo>
                      <a:pt x="161" y="12"/>
                    </a:lnTo>
                    <a:lnTo>
                      <a:pt x="159" y="15"/>
                    </a:lnTo>
                    <a:lnTo>
                      <a:pt x="158" y="18"/>
                    </a:lnTo>
                    <a:lnTo>
                      <a:pt x="156" y="21"/>
                    </a:lnTo>
                    <a:lnTo>
                      <a:pt x="154" y="24"/>
                    </a:lnTo>
                    <a:lnTo>
                      <a:pt x="153" y="27"/>
                    </a:lnTo>
                    <a:lnTo>
                      <a:pt x="151" y="30"/>
                    </a:lnTo>
                    <a:lnTo>
                      <a:pt x="149" y="33"/>
                    </a:lnTo>
                    <a:lnTo>
                      <a:pt x="147" y="35"/>
                    </a:lnTo>
                    <a:lnTo>
                      <a:pt x="145" y="36"/>
                    </a:lnTo>
                    <a:lnTo>
                      <a:pt x="144" y="37"/>
                    </a:lnTo>
                    <a:lnTo>
                      <a:pt x="139" y="37"/>
                    </a:lnTo>
                    <a:lnTo>
                      <a:pt x="136" y="35"/>
                    </a:lnTo>
                    <a:lnTo>
                      <a:pt x="134" y="33"/>
                    </a:lnTo>
                    <a:lnTo>
                      <a:pt x="133" y="31"/>
                    </a:lnTo>
                    <a:lnTo>
                      <a:pt x="131" y="29"/>
                    </a:lnTo>
                    <a:lnTo>
                      <a:pt x="129" y="27"/>
                    </a:lnTo>
                    <a:lnTo>
                      <a:pt x="127" y="24"/>
                    </a:lnTo>
                    <a:lnTo>
                      <a:pt x="125" y="22"/>
                    </a:lnTo>
                    <a:lnTo>
                      <a:pt x="123" y="19"/>
                    </a:lnTo>
                    <a:lnTo>
                      <a:pt x="122" y="18"/>
                    </a:lnTo>
                    <a:lnTo>
                      <a:pt x="119" y="15"/>
                    </a:lnTo>
                    <a:lnTo>
                      <a:pt x="117" y="14"/>
                    </a:lnTo>
                    <a:lnTo>
                      <a:pt x="115" y="15"/>
                    </a:lnTo>
                    <a:lnTo>
                      <a:pt x="114" y="16"/>
                    </a:lnTo>
                    <a:lnTo>
                      <a:pt x="114" y="18"/>
                    </a:lnTo>
                    <a:lnTo>
                      <a:pt x="113" y="21"/>
                    </a:lnTo>
                    <a:lnTo>
                      <a:pt x="113" y="23"/>
                    </a:lnTo>
                    <a:lnTo>
                      <a:pt x="112" y="26"/>
                    </a:lnTo>
                    <a:lnTo>
                      <a:pt x="112" y="28"/>
                    </a:lnTo>
                    <a:lnTo>
                      <a:pt x="111" y="31"/>
                    </a:lnTo>
                    <a:lnTo>
                      <a:pt x="110" y="34"/>
                    </a:lnTo>
                    <a:lnTo>
                      <a:pt x="109" y="36"/>
                    </a:lnTo>
                    <a:lnTo>
                      <a:pt x="108" y="38"/>
                    </a:lnTo>
                    <a:lnTo>
                      <a:pt x="107" y="41"/>
                    </a:lnTo>
                    <a:lnTo>
                      <a:pt x="106" y="42"/>
                    </a:lnTo>
                    <a:lnTo>
                      <a:pt x="105" y="44"/>
                    </a:lnTo>
                    <a:lnTo>
                      <a:pt x="102" y="45"/>
                    </a:lnTo>
                    <a:lnTo>
                      <a:pt x="99" y="46"/>
                    </a:lnTo>
                    <a:lnTo>
                      <a:pt x="96" y="45"/>
                    </a:lnTo>
                    <a:lnTo>
                      <a:pt x="93" y="44"/>
                    </a:lnTo>
                    <a:lnTo>
                      <a:pt x="90" y="42"/>
                    </a:lnTo>
                    <a:lnTo>
                      <a:pt x="87" y="40"/>
                    </a:lnTo>
                    <a:lnTo>
                      <a:pt x="84" y="39"/>
                    </a:lnTo>
                    <a:lnTo>
                      <a:pt x="83" y="40"/>
                    </a:lnTo>
                    <a:lnTo>
                      <a:pt x="83" y="42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4" y="50"/>
                    </a:lnTo>
                    <a:lnTo>
                      <a:pt x="84" y="52"/>
                    </a:lnTo>
                    <a:lnTo>
                      <a:pt x="84" y="54"/>
                    </a:lnTo>
                    <a:lnTo>
                      <a:pt x="84" y="56"/>
                    </a:lnTo>
                    <a:lnTo>
                      <a:pt x="84" y="58"/>
                    </a:lnTo>
                    <a:lnTo>
                      <a:pt x="83" y="61"/>
                    </a:lnTo>
                    <a:lnTo>
                      <a:pt x="83" y="63"/>
                    </a:lnTo>
                    <a:lnTo>
                      <a:pt x="81" y="65"/>
                    </a:lnTo>
                    <a:lnTo>
                      <a:pt x="80" y="67"/>
                    </a:lnTo>
                    <a:lnTo>
                      <a:pt x="79" y="69"/>
                    </a:lnTo>
                    <a:lnTo>
                      <a:pt x="77" y="71"/>
                    </a:lnTo>
                    <a:lnTo>
                      <a:pt x="74" y="71"/>
                    </a:lnTo>
                    <a:lnTo>
                      <a:pt x="71" y="72"/>
                    </a:lnTo>
                    <a:lnTo>
                      <a:pt x="68" y="72"/>
                    </a:lnTo>
                    <a:lnTo>
                      <a:pt x="64" y="73"/>
                    </a:lnTo>
                    <a:lnTo>
                      <a:pt x="62" y="73"/>
                    </a:lnTo>
                    <a:lnTo>
                      <a:pt x="59" y="73"/>
                    </a:lnTo>
                    <a:lnTo>
                      <a:pt x="58" y="73"/>
                    </a:lnTo>
                    <a:lnTo>
                      <a:pt x="56" y="73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50" y="73"/>
                    </a:lnTo>
                    <a:lnTo>
                      <a:pt x="48" y="73"/>
                    </a:lnTo>
                    <a:lnTo>
                      <a:pt x="46" y="72"/>
                    </a:lnTo>
                    <a:lnTo>
                      <a:pt x="43" y="72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37" y="72"/>
                    </a:lnTo>
                    <a:lnTo>
                      <a:pt x="34" y="72"/>
                    </a:lnTo>
                    <a:lnTo>
                      <a:pt x="31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7" y="72"/>
                    </a:lnTo>
                    <a:lnTo>
                      <a:pt x="29" y="74"/>
                    </a:lnTo>
                    <a:lnTo>
                      <a:pt x="30" y="74"/>
                    </a:lnTo>
                    <a:lnTo>
                      <a:pt x="33" y="75"/>
                    </a:lnTo>
                    <a:lnTo>
                      <a:pt x="35" y="76"/>
                    </a:lnTo>
                    <a:lnTo>
                      <a:pt x="37" y="78"/>
                    </a:lnTo>
                    <a:lnTo>
                      <a:pt x="39" y="79"/>
                    </a:lnTo>
                    <a:lnTo>
                      <a:pt x="41" y="81"/>
                    </a:lnTo>
                    <a:lnTo>
                      <a:pt x="43" y="82"/>
                    </a:lnTo>
                    <a:lnTo>
                      <a:pt x="46" y="84"/>
                    </a:lnTo>
                    <a:lnTo>
                      <a:pt x="48" y="86"/>
                    </a:lnTo>
                    <a:lnTo>
                      <a:pt x="50" y="88"/>
                    </a:lnTo>
                    <a:lnTo>
                      <a:pt x="51" y="89"/>
                    </a:lnTo>
                    <a:lnTo>
                      <a:pt x="52" y="92"/>
                    </a:lnTo>
                    <a:lnTo>
                      <a:pt x="52" y="94"/>
                    </a:lnTo>
                    <a:lnTo>
                      <a:pt x="50" y="98"/>
                    </a:lnTo>
                    <a:lnTo>
                      <a:pt x="47" y="102"/>
                    </a:lnTo>
                    <a:lnTo>
                      <a:pt x="43" y="105"/>
                    </a:lnTo>
                    <a:lnTo>
                      <a:pt x="41" y="107"/>
                    </a:lnTo>
                    <a:lnTo>
                      <a:pt x="38" y="109"/>
                    </a:lnTo>
                    <a:lnTo>
                      <a:pt x="37" y="110"/>
                    </a:lnTo>
                    <a:lnTo>
                      <a:pt x="35" y="112"/>
                    </a:lnTo>
                    <a:lnTo>
                      <a:pt x="33" y="114"/>
                    </a:lnTo>
                    <a:lnTo>
                      <a:pt x="31" y="117"/>
                    </a:lnTo>
                    <a:lnTo>
                      <a:pt x="31" y="119"/>
                    </a:lnTo>
                    <a:lnTo>
                      <a:pt x="33" y="121"/>
                    </a:lnTo>
                    <a:lnTo>
                      <a:pt x="36" y="123"/>
                    </a:lnTo>
                    <a:lnTo>
                      <a:pt x="39" y="126"/>
                    </a:lnTo>
                    <a:lnTo>
                      <a:pt x="42" y="127"/>
                    </a:lnTo>
                    <a:lnTo>
                      <a:pt x="45" y="128"/>
                    </a:lnTo>
                    <a:lnTo>
                      <a:pt x="47" y="129"/>
                    </a:lnTo>
                    <a:lnTo>
                      <a:pt x="47" y="131"/>
                    </a:lnTo>
                    <a:lnTo>
                      <a:pt x="45" y="131"/>
                    </a:lnTo>
                    <a:lnTo>
                      <a:pt x="44" y="132"/>
                    </a:lnTo>
                    <a:lnTo>
                      <a:pt x="42" y="132"/>
                    </a:lnTo>
                    <a:lnTo>
                      <a:pt x="40" y="132"/>
                    </a:lnTo>
                    <a:lnTo>
                      <a:pt x="38" y="132"/>
                    </a:lnTo>
                    <a:lnTo>
                      <a:pt x="35" y="133"/>
                    </a:lnTo>
                    <a:lnTo>
                      <a:pt x="33" y="134"/>
                    </a:lnTo>
                    <a:lnTo>
                      <a:pt x="31" y="135"/>
                    </a:lnTo>
                    <a:lnTo>
                      <a:pt x="28" y="135"/>
                    </a:lnTo>
                    <a:lnTo>
                      <a:pt x="25" y="136"/>
                    </a:lnTo>
                    <a:lnTo>
                      <a:pt x="23" y="137"/>
                    </a:lnTo>
                    <a:lnTo>
                      <a:pt x="21" y="139"/>
                    </a:lnTo>
                    <a:lnTo>
                      <a:pt x="19" y="141"/>
                    </a:lnTo>
                    <a:lnTo>
                      <a:pt x="19" y="145"/>
                    </a:lnTo>
                    <a:lnTo>
                      <a:pt x="20" y="146"/>
                    </a:lnTo>
                    <a:lnTo>
                      <a:pt x="21" y="148"/>
                    </a:lnTo>
                    <a:lnTo>
                      <a:pt x="24" y="150"/>
                    </a:lnTo>
                    <a:lnTo>
                      <a:pt x="26" y="152"/>
                    </a:lnTo>
                    <a:lnTo>
                      <a:pt x="29" y="153"/>
                    </a:lnTo>
                    <a:lnTo>
                      <a:pt x="32" y="155"/>
                    </a:lnTo>
                    <a:lnTo>
                      <a:pt x="35" y="157"/>
                    </a:lnTo>
                    <a:lnTo>
                      <a:pt x="38" y="159"/>
                    </a:lnTo>
                    <a:lnTo>
                      <a:pt x="41" y="161"/>
                    </a:lnTo>
                    <a:lnTo>
                      <a:pt x="44" y="163"/>
                    </a:lnTo>
                    <a:lnTo>
                      <a:pt x="47" y="164"/>
                    </a:lnTo>
                    <a:lnTo>
                      <a:pt x="50" y="166"/>
                    </a:lnTo>
                    <a:lnTo>
                      <a:pt x="52" y="167"/>
                    </a:lnTo>
                    <a:lnTo>
                      <a:pt x="54" y="168"/>
                    </a:lnTo>
                    <a:lnTo>
                      <a:pt x="54" y="168"/>
                    </a:lnTo>
                    <a:lnTo>
                      <a:pt x="55" y="169"/>
                    </a:lnTo>
                    <a:lnTo>
                      <a:pt x="55" y="169"/>
                    </a:lnTo>
                    <a:close/>
                  </a:path>
                </a:pathLst>
              </a:custGeom>
              <a:solidFill>
                <a:srgbClr val="D119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4" name="Freeform 59"/>
              <p:cNvSpPr>
                <a:spLocks/>
              </p:cNvSpPr>
              <p:nvPr/>
            </p:nvSpPr>
            <p:spPr bwMode="auto">
              <a:xfrm>
                <a:off x="1229" y="1051"/>
                <a:ext cx="193" cy="198"/>
              </a:xfrm>
              <a:custGeom>
                <a:avLst/>
                <a:gdLst/>
                <a:ahLst/>
                <a:cxnLst>
                  <a:cxn ang="0">
                    <a:pos x="49" y="58"/>
                  </a:cxn>
                  <a:cxn ang="0">
                    <a:pos x="52" y="45"/>
                  </a:cxn>
                  <a:cxn ang="0">
                    <a:pos x="62" y="51"/>
                  </a:cxn>
                  <a:cxn ang="0">
                    <a:pos x="61" y="33"/>
                  </a:cxn>
                  <a:cxn ang="0">
                    <a:pos x="60" y="19"/>
                  </a:cxn>
                  <a:cxn ang="0">
                    <a:pos x="63" y="1"/>
                  </a:cxn>
                  <a:cxn ang="0">
                    <a:pos x="78" y="10"/>
                  </a:cxn>
                  <a:cxn ang="0">
                    <a:pos x="99" y="31"/>
                  </a:cxn>
                  <a:cxn ang="0">
                    <a:pos x="118" y="34"/>
                  </a:cxn>
                  <a:cxn ang="0">
                    <a:pos x="129" y="19"/>
                  </a:cxn>
                  <a:cxn ang="0">
                    <a:pos x="130" y="22"/>
                  </a:cxn>
                  <a:cxn ang="0">
                    <a:pos x="127" y="45"/>
                  </a:cxn>
                  <a:cxn ang="0">
                    <a:pos x="134" y="60"/>
                  </a:cxn>
                  <a:cxn ang="0">
                    <a:pos x="153" y="54"/>
                  </a:cxn>
                  <a:cxn ang="0">
                    <a:pos x="167" y="50"/>
                  </a:cxn>
                  <a:cxn ang="0">
                    <a:pos x="158" y="67"/>
                  </a:cxn>
                  <a:cxn ang="0">
                    <a:pos x="153" y="83"/>
                  </a:cxn>
                  <a:cxn ang="0">
                    <a:pos x="165" y="87"/>
                  </a:cxn>
                  <a:cxn ang="0">
                    <a:pos x="171" y="90"/>
                  </a:cxn>
                  <a:cxn ang="0">
                    <a:pos x="161" y="110"/>
                  </a:cxn>
                  <a:cxn ang="0">
                    <a:pos x="178" y="119"/>
                  </a:cxn>
                  <a:cxn ang="0">
                    <a:pos x="193" y="125"/>
                  </a:cxn>
                  <a:cxn ang="0">
                    <a:pos x="182" y="125"/>
                  </a:cxn>
                  <a:cxn ang="0">
                    <a:pos x="161" y="127"/>
                  </a:cxn>
                  <a:cxn ang="0">
                    <a:pos x="155" y="142"/>
                  </a:cxn>
                  <a:cxn ang="0">
                    <a:pos x="163" y="162"/>
                  </a:cxn>
                  <a:cxn ang="0">
                    <a:pos x="163" y="169"/>
                  </a:cxn>
                  <a:cxn ang="0">
                    <a:pos x="147" y="163"/>
                  </a:cxn>
                  <a:cxn ang="0">
                    <a:pos x="130" y="159"/>
                  </a:cxn>
                  <a:cxn ang="0">
                    <a:pos x="124" y="169"/>
                  </a:cxn>
                  <a:cxn ang="0">
                    <a:pos x="125" y="183"/>
                  </a:cxn>
                  <a:cxn ang="0">
                    <a:pos x="119" y="169"/>
                  </a:cxn>
                  <a:cxn ang="0">
                    <a:pos x="108" y="163"/>
                  </a:cxn>
                  <a:cxn ang="0">
                    <a:pos x="90" y="179"/>
                  </a:cxn>
                  <a:cxn ang="0">
                    <a:pos x="74" y="197"/>
                  </a:cxn>
                  <a:cxn ang="0">
                    <a:pos x="69" y="191"/>
                  </a:cxn>
                  <a:cxn ang="0">
                    <a:pos x="70" y="171"/>
                  </a:cxn>
                  <a:cxn ang="0">
                    <a:pos x="61" y="165"/>
                  </a:cxn>
                  <a:cxn ang="0">
                    <a:pos x="49" y="170"/>
                  </a:cxn>
                  <a:cxn ang="0">
                    <a:pos x="52" y="156"/>
                  </a:cxn>
                  <a:cxn ang="0">
                    <a:pos x="47" y="147"/>
                  </a:cxn>
                  <a:cxn ang="0">
                    <a:pos x="31" y="148"/>
                  </a:cxn>
                  <a:cxn ang="0">
                    <a:pos x="26" y="146"/>
                  </a:cxn>
                  <a:cxn ang="0">
                    <a:pos x="41" y="135"/>
                  </a:cxn>
                  <a:cxn ang="0">
                    <a:pos x="42" y="126"/>
                  </a:cxn>
                  <a:cxn ang="0">
                    <a:pos x="24" y="124"/>
                  </a:cxn>
                  <a:cxn ang="0">
                    <a:pos x="19" y="122"/>
                  </a:cxn>
                  <a:cxn ang="0">
                    <a:pos x="31" y="105"/>
                  </a:cxn>
                  <a:cxn ang="0">
                    <a:pos x="16" y="92"/>
                  </a:cxn>
                  <a:cxn ang="0">
                    <a:pos x="0" y="84"/>
                  </a:cxn>
                  <a:cxn ang="0">
                    <a:pos x="13" y="86"/>
                  </a:cxn>
                  <a:cxn ang="0">
                    <a:pos x="29" y="87"/>
                  </a:cxn>
                  <a:cxn ang="0">
                    <a:pos x="27" y="69"/>
                  </a:cxn>
                  <a:cxn ang="0">
                    <a:pos x="33" y="63"/>
                  </a:cxn>
                  <a:cxn ang="0">
                    <a:pos x="47" y="69"/>
                  </a:cxn>
                </a:cxnLst>
                <a:rect l="0" t="0" r="r" b="b"/>
                <a:pathLst>
                  <a:path w="193" h="198">
                    <a:moveTo>
                      <a:pt x="51" y="71"/>
                    </a:moveTo>
                    <a:lnTo>
                      <a:pt x="50" y="69"/>
                    </a:lnTo>
                    <a:lnTo>
                      <a:pt x="50" y="67"/>
                    </a:lnTo>
                    <a:lnTo>
                      <a:pt x="49" y="65"/>
                    </a:lnTo>
                    <a:lnTo>
                      <a:pt x="49" y="63"/>
                    </a:lnTo>
                    <a:lnTo>
                      <a:pt x="49" y="61"/>
                    </a:lnTo>
                    <a:lnTo>
                      <a:pt x="49" y="58"/>
                    </a:lnTo>
                    <a:lnTo>
                      <a:pt x="48" y="56"/>
                    </a:lnTo>
                    <a:lnTo>
                      <a:pt x="48" y="53"/>
                    </a:lnTo>
                    <a:lnTo>
                      <a:pt x="48" y="51"/>
                    </a:lnTo>
                    <a:lnTo>
                      <a:pt x="48" y="50"/>
                    </a:lnTo>
                    <a:lnTo>
                      <a:pt x="49" y="47"/>
                    </a:lnTo>
                    <a:lnTo>
                      <a:pt x="51" y="46"/>
                    </a:lnTo>
                    <a:lnTo>
                      <a:pt x="52" y="45"/>
                    </a:lnTo>
                    <a:lnTo>
                      <a:pt x="53" y="47"/>
                    </a:lnTo>
                    <a:lnTo>
                      <a:pt x="55" y="49"/>
                    </a:lnTo>
                    <a:lnTo>
                      <a:pt x="57" y="51"/>
                    </a:lnTo>
                    <a:lnTo>
                      <a:pt x="59" y="53"/>
                    </a:lnTo>
                    <a:lnTo>
                      <a:pt x="60" y="54"/>
                    </a:lnTo>
                    <a:lnTo>
                      <a:pt x="61" y="54"/>
                    </a:lnTo>
                    <a:lnTo>
                      <a:pt x="62" y="51"/>
                    </a:lnTo>
                    <a:lnTo>
                      <a:pt x="62" y="50"/>
                    </a:lnTo>
                    <a:lnTo>
                      <a:pt x="62" y="47"/>
                    </a:lnTo>
                    <a:lnTo>
                      <a:pt x="62" y="43"/>
                    </a:lnTo>
                    <a:lnTo>
                      <a:pt x="62" y="40"/>
                    </a:lnTo>
                    <a:lnTo>
                      <a:pt x="61" y="38"/>
                    </a:lnTo>
                    <a:lnTo>
                      <a:pt x="61" y="35"/>
                    </a:lnTo>
                    <a:lnTo>
                      <a:pt x="61" y="33"/>
                    </a:lnTo>
                    <a:lnTo>
                      <a:pt x="61" y="31"/>
                    </a:lnTo>
                    <a:lnTo>
                      <a:pt x="61" y="30"/>
                    </a:lnTo>
                    <a:lnTo>
                      <a:pt x="61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0" y="22"/>
                    </a:lnTo>
                    <a:lnTo>
                      <a:pt x="60" y="19"/>
                    </a:lnTo>
                    <a:lnTo>
                      <a:pt x="60" y="17"/>
                    </a:lnTo>
                    <a:lnTo>
                      <a:pt x="60" y="15"/>
                    </a:lnTo>
                    <a:lnTo>
                      <a:pt x="60" y="11"/>
                    </a:lnTo>
                    <a:lnTo>
                      <a:pt x="61" y="9"/>
                    </a:lnTo>
                    <a:lnTo>
                      <a:pt x="61" y="5"/>
                    </a:lnTo>
                    <a:lnTo>
                      <a:pt x="62" y="3"/>
                    </a:lnTo>
                    <a:lnTo>
                      <a:pt x="63" y="1"/>
                    </a:lnTo>
                    <a:lnTo>
                      <a:pt x="65" y="1"/>
                    </a:lnTo>
                    <a:lnTo>
                      <a:pt x="66" y="0"/>
                    </a:lnTo>
                    <a:lnTo>
                      <a:pt x="68" y="1"/>
                    </a:lnTo>
                    <a:lnTo>
                      <a:pt x="70" y="2"/>
                    </a:lnTo>
                    <a:lnTo>
                      <a:pt x="74" y="5"/>
                    </a:lnTo>
                    <a:lnTo>
                      <a:pt x="76" y="7"/>
                    </a:lnTo>
                    <a:lnTo>
                      <a:pt x="78" y="10"/>
                    </a:lnTo>
                    <a:lnTo>
                      <a:pt x="81" y="13"/>
                    </a:lnTo>
                    <a:lnTo>
                      <a:pt x="84" y="16"/>
                    </a:lnTo>
                    <a:lnTo>
                      <a:pt x="87" y="19"/>
                    </a:lnTo>
                    <a:lnTo>
                      <a:pt x="91" y="23"/>
                    </a:lnTo>
                    <a:lnTo>
                      <a:pt x="94" y="26"/>
                    </a:lnTo>
                    <a:lnTo>
                      <a:pt x="97" y="29"/>
                    </a:lnTo>
                    <a:lnTo>
                      <a:pt x="99" y="31"/>
                    </a:lnTo>
                    <a:lnTo>
                      <a:pt x="103" y="33"/>
                    </a:lnTo>
                    <a:lnTo>
                      <a:pt x="106" y="35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5" y="35"/>
                    </a:lnTo>
                    <a:lnTo>
                      <a:pt x="116" y="34"/>
                    </a:lnTo>
                    <a:lnTo>
                      <a:pt x="118" y="34"/>
                    </a:lnTo>
                    <a:lnTo>
                      <a:pt x="120" y="31"/>
                    </a:lnTo>
                    <a:lnTo>
                      <a:pt x="122" y="30"/>
                    </a:lnTo>
                    <a:lnTo>
                      <a:pt x="124" y="28"/>
                    </a:lnTo>
                    <a:lnTo>
                      <a:pt x="126" y="26"/>
                    </a:lnTo>
                    <a:lnTo>
                      <a:pt x="127" y="24"/>
                    </a:lnTo>
                    <a:lnTo>
                      <a:pt x="128" y="21"/>
                    </a:lnTo>
                    <a:lnTo>
                      <a:pt x="129" y="19"/>
                    </a:lnTo>
                    <a:lnTo>
                      <a:pt x="130" y="17"/>
                    </a:lnTo>
                    <a:lnTo>
                      <a:pt x="131" y="15"/>
                    </a:lnTo>
                    <a:lnTo>
                      <a:pt x="132" y="15"/>
                    </a:lnTo>
                    <a:lnTo>
                      <a:pt x="131" y="16"/>
                    </a:lnTo>
                    <a:lnTo>
                      <a:pt x="131" y="17"/>
                    </a:lnTo>
                    <a:lnTo>
                      <a:pt x="131" y="19"/>
                    </a:lnTo>
                    <a:lnTo>
                      <a:pt x="130" y="22"/>
                    </a:lnTo>
                    <a:lnTo>
                      <a:pt x="129" y="24"/>
                    </a:lnTo>
                    <a:lnTo>
                      <a:pt x="129" y="28"/>
                    </a:lnTo>
                    <a:lnTo>
                      <a:pt x="128" y="30"/>
                    </a:lnTo>
                    <a:lnTo>
                      <a:pt x="128" y="34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5"/>
                    </a:lnTo>
                    <a:lnTo>
                      <a:pt x="127" y="49"/>
                    </a:lnTo>
                    <a:lnTo>
                      <a:pt x="127" y="51"/>
                    </a:lnTo>
                    <a:lnTo>
                      <a:pt x="128" y="54"/>
                    </a:lnTo>
                    <a:lnTo>
                      <a:pt x="129" y="56"/>
                    </a:lnTo>
                    <a:lnTo>
                      <a:pt x="130" y="58"/>
                    </a:lnTo>
                    <a:lnTo>
                      <a:pt x="132" y="59"/>
                    </a:lnTo>
                    <a:lnTo>
                      <a:pt x="134" y="60"/>
                    </a:lnTo>
                    <a:lnTo>
                      <a:pt x="136" y="59"/>
                    </a:lnTo>
                    <a:lnTo>
                      <a:pt x="139" y="59"/>
                    </a:lnTo>
                    <a:lnTo>
                      <a:pt x="141" y="58"/>
                    </a:lnTo>
                    <a:lnTo>
                      <a:pt x="144" y="57"/>
                    </a:lnTo>
                    <a:lnTo>
                      <a:pt x="147" y="56"/>
                    </a:lnTo>
                    <a:lnTo>
                      <a:pt x="151" y="55"/>
                    </a:lnTo>
                    <a:lnTo>
                      <a:pt x="153" y="54"/>
                    </a:lnTo>
                    <a:lnTo>
                      <a:pt x="155" y="52"/>
                    </a:lnTo>
                    <a:lnTo>
                      <a:pt x="157" y="51"/>
                    </a:lnTo>
                    <a:lnTo>
                      <a:pt x="160" y="51"/>
                    </a:lnTo>
                    <a:lnTo>
                      <a:pt x="162" y="50"/>
                    </a:lnTo>
                    <a:lnTo>
                      <a:pt x="164" y="50"/>
                    </a:lnTo>
                    <a:lnTo>
                      <a:pt x="165" y="50"/>
                    </a:lnTo>
                    <a:lnTo>
                      <a:pt x="167" y="50"/>
                    </a:lnTo>
                    <a:lnTo>
                      <a:pt x="167" y="52"/>
                    </a:lnTo>
                    <a:lnTo>
                      <a:pt x="165" y="55"/>
                    </a:lnTo>
                    <a:lnTo>
                      <a:pt x="164" y="57"/>
                    </a:lnTo>
                    <a:lnTo>
                      <a:pt x="163" y="59"/>
                    </a:lnTo>
                    <a:lnTo>
                      <a:pt x="161" y="61"/>
                    </a:lnTo>
                    <a:lnTo>
                      <a:pt x="160" y="64"/>
                    </a:lnTo>
                    <a:lnTo>
                      <a:pt x="158" y="67"/>
                    </a:lnTo>
                    <a:lnTo>
                      <a:pt x="156" y="69"/>
                    </a:lnTo>
                    <a:lnTo>
                      <a:pt x="155" y="71"/>
                    </a:lnTo>
                    <a:lnTo>
                      <a:pt x="155" y="74"/>
                    </a:lnTo>
                    <a:lnTo>
                      <a:pt x="154" y="76"/>
                    </a:lnTo>
                    <a:lnTo>
                      <a:pt x="153" y="79"/>
                    </a:lnTo>
                    <a:lnTo>
                      <a:pt x="152" y="81"/>
                    </a:lnTo>
                    <a:lnTo>
                      <a:pt x="153" y="83"/>
                    </a:lnTo>
                    <a:lnTo>
                      <a:pt x="154" y="86"/>
                    </a:lnTo>
                    <a:lnTo>
                      <a:pt x="155" y="87"/>
                    </a:lnTo>
                    <a:lnTo>
                      <a:pt x="156" y="87"/>
                    </a:lnTo>
                    <a:lnTo>
                      <a:pt x="158" y="87"/>
                    </a:lnTo>
                    <a:lnTo>
                      <a:pt x="160" y="87"/>
                    </a:lnTo>
                    <a:lnTo>
                      <a:pt x="163" y="88"/>
                    </a:lnTo>
                    <a:lnTo>
                      <a:pt x="165" y="87"/>
                    </a:lnTo>
                    <a:lnTo>
                      <a:pt x="166" y="87"/>
                    </a:lnTo>
                    <a:lnTo>
                      <a:pt x="168" y="87"/>
                    </a:lnTo>
                    <a:lnTo>
                      <a:pt x="170" y="87"/>
                    </a:lnTo>
                    <a:lnTo>
                      <a:pt x="173" y="87"/>
                    </a:lnTo>
                    <a:lnTo>
                      <a:pt x="174" y="87"/>
                    </a:lnTo>
                    <a:lnTo>
                      <a:pt x="173" y="89"/>
                    </a:lnTo>
                    <a:lnTo>
                      <a:pt x="171" y="90"/>
                    </a:lnTo>
                    <a:lnTo>
                      <a:pt x="168" y="92"/>
                    </a:lnTo>
                    <a:lnTo>
                      <a:pt x="165" y="95"/>
                    </a:lnTo>
                    <a:lnTo>
                      <a:pt x="161" y="99"/>
                    </a:lnTo>
                    <a:lnTo>
                      <a:pt x="159" y="102"/>
                    </a:lnTo>
                    <a:lnTo>
                      <a:pt x="159" y="106"/>
                    </a:lnTo>
                    <a:lnTo>
                      <a:pt x="160" y="109"/>
                    </a:lnTo>
                    <a:lnTo>
                      <a:pt x="161" y="110"/>
                    </a:lnTo>
                    <a:lnTo>
                      <a:pt x="162" y="112"/>
                    </a:lnTo>
                    <a:lnTo>
                      <a:pt x="164" y="113"/>
                    </a:lnTo>
                    <a:lnTo>
                      <a:pt x="167" y="115"/>
                    </a:lnTo>
                    <a:lnTo>
                      <a:pt x="169" y="116"/>
                    </a:lnTo>
                    <a:lnTo>
                      <a:pt x="172" y="117"/>
                    </a:lnTo>
                    <a:lnTo>
                      <a:pt x="174" y="118"/>
                    </a:lnTo>
                    <a:lnTo>
                      <a:pt x="178" y="119"/>
                    </a:lnTo>
                    <a:lnTo>
                      <a:pt x="180" y="120"/>
                    </a:lnTo>
                    <a:lnTo>
                      <a:pt x="183" y="121"/>
                    </a:lnTo>
                    <a:lnTo>
                      <a:pt x="186" y="122"/>
                    </a:lnTo>
                    <a:lnTo>
                      <a:pt x="188" y="123"/>
                    </a:lnTo>
                    <a:lnTo>
                      <a:pt x="190" y="124"/>
                    </a:lnTo>
                    <a:lnTo>
                      <a:pt x="192" y="124"/>
                    </a:lnTo>
                    <a:lnTo>
                      <a:pt x="193" y="125"/>
                    </a:lnTo>
                    <a:lnTo>
                      <a:pt x="193" y="125"/>
                    </a:lnTo>
                    <a:lnTo>
                      <a:pt x="192" y="125"/>
                    </a:lnTo>
                    <a:lnTo>
                      <a:pt x="192" y="125"/>
                    </a:lnTo>
                    <a:lnTo>
                      <a:pt x="189" y="125"/>
                    </a:lnTo>
                    <a:lnTo>
                      <a:pt x="187" y="125"/>
                    </a:lnTo>
                    <a:lnTo>
                      <a:pt x="185" y="125"/>
                    </a:lnTo>
                    <a:lnTo>
                      <a:pt x="182" y="125"/>
                    </a:lnTo>
                    <a:lnTo>
                      <a:pt x="178" y="125"/>
                    </a:lnTo>
                    <a:lnTo>
                      <a:pt x="176" y="126"/>
                    </a:lnTo>
                    <a:lnTo>
                      <a:pt x="173" y="126"/>
                    </a:lnTo>
                    <a:lnTo>
                      <a:pt x="170" y="126"/>
                    </a:lnTo>
                    <a:lnTo>
                      <a:pt x="166" y="127"/>
                    </a:lnTo>
                    <a:lnTo>
                      <a:pt x="164" y="127"/>
                    </a:lnTo>
                    <a:lnTo>
                      <a:pt x="161" y="127"/>
                    </a:lnTo>
                    <a:lnTo>
                      <a:pt x="159" y="129"/>
                    </a:lnTo>
                    <a:lnTo>
                      <a:pt x="157" y="130"/>
                    </a:lnTo>
                    <a:lnTo>
                      <a:pt x="156" y="133"/>
                    </a:lnTo>
                    <a:lnTo>
                      <a:pt x="155" y="134"/>
                    </a:lnTo>
                    <a:lnTo>
                      <a:pt x="155" y="137"/>
                    </a:lnTo>
                    <a:lnTo>
                      <a:pt x="155" y="139"/>
                    </a:lnTo>
                    <a:lnTo>
                      <a:pt x="155" y="142"/>
                    </a:lnTo>
                    <a:lnTo>
                      <a:pt x="155" y="145"/>
                    </a:lnTo>
                    <a:lnTo>
                      <a:pt x="156" y="147"/>
                    </a:lnTo>
                    <a:lnTo>
                      <a:pt x="157" y="150"/>
                    </a:lnTo>
                    <a:lnTo>
                      <a:pt x="159" y="153"/>
                    </a:lnTo>
                    <a:lnTo>
                      <a:pt x="160" y="156"/>
                    </a:lnTo>
                    <a:lnTo>
                      <a:pt x="162" y="159"/>
                    </a:lnTo>
                    <a:lnTo>
                      <a:pt x="163" y="162"/>
                    </a:lnTo>
                    <a:lnTo>
                      <a:pt x="164" y="164"/>
                    </a:lnTo>
                    <a:lnTo>
                      <a:pt x="165" y="166"/>
                    </a:lnTo>
                    <a:lnTo>
                      <a:pt x="165" y="167"/>
                    </a:lnTo>
                    <a:lnTo>
                      <a:pt x="165" y="168"/>
                    </a:lnTo>
                    <a:lnTo>
                      <a:pt x="166" y="169"/>
                    </a:lnTo>
                    <a:lnTo>
                      <a:pt x="165" y="169"/>
                    </a:lnTo>
                    <a:lnTo>
                      <a:pt x="163" y="169"/>
                    </a:lnTo>
                    <a:lnTo>
                      <a:pt x="162" y="169"/>
                    </a:lnTo>
                    <a:lnTo>
                      <a:pt x="160" y="168"/>
                    </a:lnTo>
                    <a:lnTo>
                      <a:pt x="157" y="167"/>
                    </a:lnTo>
                    <a:lnTo>
                      <a:pt x="155" y="166"/>
                    </a:lnTo>
                    <a:lnTo>
                      <a:pt x="153" y="166"/>
                    </a:lnTo>
                    <a:lnTo>
                      <a:pt x="150" y="165"/>
                    </a:lnTo>
                    <a:lnTo>
                      <a:pt x="147" y="163"/>
                    </a:lnTo>
                    <a:lnTo>
                      <a:pt x="144" y="162"/>
                    </a:lnTo>
                    <a:lnTo>
                      <a:pt x="141" y="161"/>
                    </a:lnTo>
                    <a:lnTo>
                      <a:pt x="139" y="160"/>
                    </a:lnTo>
                    <a:lnTo>
                      <a:pt x="136" y="159"/>
                    </a:lnTo>
                    <a:lnTo>
                      <a:pt x="134" y="159"/>
                    </a:lnTo>
                    <a:lnTo>
                      <a:pt x="132" y="159"/>
                    </a:lnTo>
                    <a:lnTo>
                      <a:pt x="130" y="159"/>
                    </a:lnTo>
                    <a:lnTo>
                      <a:pt x="128" y="160"/>
                    </a:lnTo>
                    <a:lnTo>
                      <a:pt x="127" y="161"/>
                    </a:lnTo>
                    <a:lnTo>
                      <a:pt x="125" y="162"/>
                    </a:lnTo>
                    <a:lnTo>
                      <a:pt x="125" y="164"/>
                    </a:lnTo>
                    <a:lnTo>
                      <a:pt x="124" y="166"/>
                    </a:lnTo>
                    <a:lnTo>
                      <a:pt x="124" y="167"/>
                    </a:lnTo>
                    <a:lnTo>
                      <a:pt x="124" y="169"/>
                    </a:lnTo>
                    <a:lnTo>
                      <a:pt x="124" y="171"/>
                    </a:lnTo>
                    <a:lnTo>
                      <a:pt x="124" y="173"/>
                    </a:lnTo>
                    <a:lnTo>
                      <a:pt x="124" y="176"/>
                    </a:lnTo>
                    <a:lnTo>
                      <a:pt x="124" y="177"/>
                    </a:lnTo>
                    <a:lnTo>
                      <a:pt x="124" y="179"/>
                    </a:lnTo>
                    <a:lnTo>
                      <a:pt x="125" y="182"/>
                    </a:lnTo>
                    <a:lnTo>
                      <a:pt x="125" y="183"/>
                    </a:lnTo>
                    <a:lnTo>
                      <a:pt x="125" y="182"/>
                    </a:lnTo>
                    <a:lnTo>
                      <a:pt x="124" y="179"/>
                    </a:lnTo>
                    <a:lnTo>
                      <a:pt x="123" y="177"/>
                    </a:lnTo>
                    <a:lnTo>
                      <a:pt x="122" y="175"/>
                    </a:lnTo>
                    <a:lnTo>
                      <a:pt x="121" y="173"/>
                    </a:lnTo>
                    <a:lnTo>
                      <a:pt x="121" y="171"/>
                    </a:lnTo>
                    <a:lnTo>
                      <a:pt x="119" y="169"/>
                    </a:lnTo>
                    <a:lnTo>
                      <a:pt x="118" y="167"/>
                    </a:lnTo>
                    <a:lnTo>
                      <a:pt x="116" y="166"/>
                    </a:lnTo>
                    <a:lnTo>
                      <a:pt x="116" y="165"/>
                    </a:lnTo>
                    <a:lnTo>
                      <a:pt x="114" y="164"/>
                    </a:lnTo>
                    <a:lnTo>
                      <a:pt x="112" y="163"/>
                    </a:lnTo>
                    <a:lnTo>
                      <a:pt x="110" y="163"/>
                    </a:lnTo>
                    <a:lnTo>
                      <a:pt x="108" y="163"/>
                    </a:lnTo>
                    <a:lnTo>
                      <a:pt x="105" y="164"/>
                    </a:lnTo>
                    <a:lnTo>
                      <a:pt x="103" y="166"/>
                    </a:lnTo>
                    <a:lnTo>
                      <a:pt x="100" y="167"/>
                    </a:lnTo>
                    <a:lnTo>
                      <a:pt x="97" y="170"/>
                    </a:lnTo>
                    <a:lnTo>
                      <a:pt x="95" y="172"/>
                    </a:lnTo>
                    <a:lnTo>
                      <a:pt x="93" y="175"/>
                    </a:lnTo>
                    <a:lnTo>
                      <a:pt x="90" y="179"/>
                    </a:lnTo>
                    <a:lnTo>
                      <a:pt x="87" y="182"/>
                    </a:lnTo>
                    <a:lnTo>
                      <a:pt x="84" y="185"/>
                    </a:lnTo>
                    <a:lnTo>
                      <a:pt x="82" y="187"/>
                    </a:lnTo>
                    <a:lnTo>
                      <a:pt x="79" y="190"/>
                    </a:lnTo>
                    <a:lnTo>
                      <a:pt x="78" y="193"/>
                    </a:lnTo>
                    <a:lnTo>
                      <a:pt x="76" y="194"/>
                    </a:lnTo>
                    <a:lnTo>
                      <a:pt x="74" y="197"/>
                    </a:lnTo>
                    <a:lnTo>
                      <a:pt x="72" y="197"/>
                    </a:lnTo>
                    <a:lnTo>
                      <a:pt x="72" y="198"/>
                    </a:lnTo>
                    <a:lnTo>
                      <a:pt x="70" y="198"/>
                    </a:lnTo>
                    <a:lnTo>
                      <a:pt x="70" y="197"/>
                    </a:lnTo>
                    <a:lnTo>
                      <a:pt x="69" y="195"/>
                    </a:lnTo>
                    <a:lnTo>
                      <a:pt x="69" y="193"/>
                    </a:lnTo>
                    <a:lnTo>
                      <a:pt x="69" y="191"/>
                    </a:lnTo>
                    <a:lnTo>
                      <a:pt x="69" y="188"/>
                    </a:lnTo>
                    <a:lnTo>
                      <a:pt x="69" y="186"/>
                    </a:lnTo>
                    <a:lnTo>
                      <a:pt x="70" y="183"/>
                    </a:lnTo>
                    <a:lnTo>
                      <a:pt x="70" y="180"/>
                    </a:lnTo>
                    <a:lnTo>
                      <a:pt x="70" y="177"/>
                    </a:lnTo>
                    <a:lnTo>
                      <a:pt x="70" y="173"/>
                    </a:lnTo>
                    <a:lnTo>
                      <a:pt x="70" y="171"/>
                    </a:lnTo>
                    <a:lnTo>
                      <a:pt x="70" y="168"/>
                    </a:lnTo>
                    <a:lnTo>
                      <a:pt x="70" y="166"/>
                    </a:lnTo>
                    <a:lnTo>
                      <a:pt x="69" y="165"/>
                    </a:lnTo>
                    <a:lnTo>
                      <a:pt x="69" y="163"/>
                    </a:lnTo>
                    <a:lnTo>
                      <a:pt x="67" y="162"/>
                    </a:lnTo>
                    <a:lnTo>
                      <a:pt x="65" y="163"/>
                    </a:lnTo>
                    <a:lnTo>
                      <a:pt x="61" y="165"/>
                    </a:lnTo>
                    <a:lnTo>
                      <a:pt x="59" y="167"/>
                    </a:lnTo>
                    <a:lnTo>
                      <a:pt x="55" y="170"/>
                    </a:lnTo>
                    <a:lnTo>
                      <a:pt x="52" y="172"/>
                    </a:lnTo>
                    <a:lnTo>
                      <a:pt x="50" y="174"/>
                    </a:lnTo>
                    <a:lnTo>
                      <a:pt x="49" y="175"/>
                    </a:lnTo>
                    <a:lnTo>
                      <a:pt x="49" y="173"/>
                    </a:lnTo>
                    <a:lnTo>
                      <a:pt x="49" y="170"/>
                    </a:lnTo>
                    <a:lnTo>
                      <a:pt x="49" y="168"/>
                    </a:lnTo>
                    <a:lnTo>
                      <a:pt x="50" y="167"/>
                    </a:lnTo>
                    <a:lnTo>
                      <a:pt x="51" y="165"/>
                    </a:lnTo>
                    <a:lnTo>
                      <a:pt x="51" y="163"/>
                    </a:lnTo>
                    <a:lnTo>
                      <a:pt x="52" y="161"/>
                    </a:lnTo>
                    <a:lnTo>
                      <a:pt x="52" y="159"/>
                    </a:lnTo>
                    <a:lnTo>
                      <a:pt x="52" y="156"/>
                    </a:lnTo>
                    <a:lnTo>
                      <a:pt x="52" y="154"/>
                    </a:lnTo>
                    <a:lnTo>
                      <a:pt x="52" y="152"/>
                    </a:lnTo>
                    <a:lnTo>
                      <a:pt x="52" y="150"/>
                    </a:lnTo>
                    <a:lnTo>
                      <a:pt x="51" y="149"/>
                    </a:lnTo>
                    <a:lnTo>
                      <a:pt x="51" y="148"/>
                    </a:lnTo>
                    <a:lnTo>
                      <a:pt x="49" y="147"/>
                    </a:lnTo>
                    <a:lnTo>
                      <a:pt x="47" y="147"/>
                    </a:lnTo>
                    <a:lnTo>
                      <a:pt x="45" y="147"/>
                    </a:lnTo>
                    <a:lnTo>
                      <a:pt x="43" y="147"/>
                    </a:lnTo>
                    <a:lnTo>
                      <a:pt x="40" y="147"/>
                    </a:lnTo>
                    <a:lnTo>
                      <a:pt x="38" y="147"/>
                    </a:lnTo>
                    <a:lnTo>
                      <a:pt x="36" y="147"/>
                    </a:lnTo>
                    <a:lnTo>
                      <a:pt x="34" y="148"/>
                    </a:lnTo>
                    <a:lnTo>
                      <a:pt x="31" y="148"/>
                    </a:lnTo>
                    <a:lnTo>
                      <a:pt x="28" y="149"/>
                    </a:lnTo>
                    <a:lnTo>
                      <a:pt x="26" y="149"/>
                    </a:lnTo>
                    <a:lnTo>
                      <a:pt x="25" y="149"/>
                    </a:lnTo>
                    <a:lnTo>
                      <a:pt x="22" y="150"/>
                    </a:lnTo>
                    <a:lnTo>
                      <a:pt x="21" y="150"/>
                    </a:lnTo>
                    <a:lnTo>
                      <a:pt x="23" y="148"/>
                    </a:lnTo>
                    <a:lnTo>
                      <a:pt x="26" y="146"/>
                    </a:lnTo>
                    <a:lnTo>
                      <a:pt x="28" y="145"/>
                    </a:lnTo>
                    <a:lnTo>
                      <a:pt x="30" y="144"/>
                    </a:lnTo>
                    <a:lnTo>
                      <a:pt x="33" y="142"/>
                    </a:lnTo>
                    <a:lnTo>
                      <a:pt x="36" y="141"/>
                    </a:lnTo>
                    <a:lnTo>
                      <a:pt x="38" y="139"/>
                    </a:lnTo>
                    <a:lnTo>
                      <a:pt x="39" y="137"/>
                    </a:lnTo>
                    <a:lnTo>
                      <a:pt x="41" y="135"/>
                    </a:lnTo>
                    <a:lnTo>
                      <a:pt x="43" y="134"/>
                    </a:lnTo>
                    <a:lnTo>
                      <a:pt x="46" y="130"/>
                    </a:lnTo>
                    <a:lnTo>
                      <a:pt x="46" y="129"/>
                    </a:lnTo>
                    <a:lnTo>
                      <a:pt x="46" y="127"/>
                    </a:lnTo>
                    <a:lnTo>
                      <a:pt x="45" y="127"/>
                    </a:lnTo>
                    <a:lnTo>
                      <a:pt x="43" y="126"/>
                    </a:lnTo>
                    <a:lnTo>
                      <a:pt x="42" y="126"/>
                    </a:lnTo>
                    <a:lnTo>
                      <a:pt x="39" y="125"/>
                    </a:lnTo>
                    <a:lnTo>
                      <a:pt x="38" y="125"/>
                    </a:lnTo>
                    <a:lnTo>
                      <a:pt x="35" y="125"/>
                    </a:lnTo>
                    <a:lnTo>
                      <a:pt x="33" y="125"/>
                    </a:lnTo>
                    <a:lnTo>
                      <a:pt x="29" y="124"/>
                    </a:lnTo>
                    <a:lnTo>
                      <a:pt x="27" y="124"/>
                    </a:lnTo>
                    <a:lnTo>
                      <a:pt x="24" y="124"/>
                    </a:lnTo>
                    <a:lnTo>
                      <a:pt x="22" y="124"/>
                    </a:lnTo>
                    <a:lnTo>
                      <a:pt x="20" y="124"/>
                    </a:lnTo>
                    <a:lnTo>
                      <a:pt x="19" y="124"/>
                    </a:lnTo>
                    <a:lnTo>
                      <a:pt x="17" y="124"/>
                    </a:lnTo>
                    <a:lnTo>
                      <a:pt x="17" y="124"/>
                    </a:lnTo>
                    <a:lnTo>
                      <a:pt x="17" y="123"/>
                    </a:lnTo>
                    <a:lnTo>
                      <a:pt x="19" y="122"/>
                    </a:lnTo>
                    <a:lnTo>
                      <a:pt x="21" y="120"/>
                    </a:lnTo>
                    <a:lnTo>
                      <a:pt x="25" y="118"/>
                    </a:lnTo>
                    <a:lnTo>
                      <a:pt x="28" y="115"/>
                    </a:lnTo>
                    <a:lnTo>
                      <a:pt x="31" y="113"/>
                    </a:lnTo>
                    <a:lnTo>
                      <a:pt x="33" y="109"/>
                    </a:lnTo>
                    <a:lnTo>
                      <a:pt x="33" y="107"/>
                    </a:lnTo>
                    <a:lnTo>
                      <a:pt x="31" y="105"/>
                    </a:lnTo>
                    <a:lnTo>
                      <a:pt x="30" y="103"/>
                    </a:lnTo>
                    <a:lnTo>
                      <a:pt x="28" y="101"/>
                    </a:lnTo>
                    <a:lnTo>
                      <a:pt x="26" y="100"/>
                    </a:lnTo>
                    <a:lnTo>
                      <a:pt x="23" y="97"/>
                    </a:lnTo>
                    <a:lnTo>
                      <a:pt x="21" y="95"/>
                    </a:lnTo>
                    <a:lnTo>
                      <a:pt x="19" y="94"/>
                    </a:lnTo>
                    <a:lnTo>
                      <a:pt x="16" y="92"/>
                    </a:lnTo>
                    <a:lnTo>
                      <a:pt x="12" y="90"/>
                    </a:lnTo>
                    <a:lnTo>
                      <a:pt x="10" y="89"/>
                    </a:lnTo>
                    <a:lnTo>
                      <a:pt x="7" y="88"/>
                    </a:lnTo>
                    <a:lnTo>
                      <a:pt x="4" y="87"/>
                    </a:lnTo>
                    <a:lnTo>
                      <a:pt x="2" y="86"/>
                    </a:lnTo>
                    <a:lnTo>
                      <a:pt x="1" y="84"/>
                    </a:lnTo>
                    <a:lnTo>
                      <a:pt x="0" y="84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10" y="85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8" y="86"/>
                    </a:lnTo>
                    <a:lnTo>
                      <a:pt x="20" y="87"/>
                    </a:lnTo>
                    <a:lnTo>
                      <a:pt x="23" y="87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29" y="87"/>
                    </a:lnTo>
                    <a:lnTo>
                      <a:pt x="31" y="86"/>
                    </a:lnTo>
                    <a:lnTo>
                      <a:pt x="32" y="83"/>
                    </a:lnTo>
                    <a:lnTo>
                      <a:pt x="32" y="80"/>
                    </a:lnTo>
                    <a:lnTo>
                      <a:pt x="31" y="76"/>
                    </a:lnTo>
                    <a:lnTo>
                      <a:pt x="29" y="72"/>
                    </a:lnTo>
                    <a:lnTo>
                      <a:pt x="28" y="70"/>
                    </a:lnTo>
                    <a:lnTo>
                      <a:pt x="27" y="69"/>
                    </a:lnTo>
                    <a:lnTo>
                      <a:pt x="26" y="67"/>
                    </a:lnTo>
                    <a:lnTo>
                      <a:pt x="25" y="65"/>
                    </a:lnTo>
                    <a:lnTo>
                      <a:pt x="24" y="62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31" y="62"/>
                    </a:lnTo>
                    <a:lnTo>
                      <a:pt x="33" y="63"/>
                    </a:lnTo>
                    <a:lnTo>
                      <a:pt x="35" y="64"/>
                    </a:lnTo>
                    <a:lnTo>
                      <a:pt x="37" y="65"/>
                    </a:lnTo>
                    <a:lnTo>
                      <a:pt x="39" y="66"/>
                    </a:lnTo>
                    <a:lnTo>
                      <a:pt x="40" y="67"/>
                    </a:lnTo>
                    <a:lnTo>
                      <a:pt x="43" y="68"/>
                    </a:lnTo>
                    <a:lnTo>
                      <a:pt x="45" y="69"/>
                    </a:lnTo>
                    <a:lnTo>
                      <a:pt x="47" y="69"/>
                    </a:lnTo>
                    <a:lnTo>
                      <a:pt x="49" y="70"/>
                    </a:lnTo>
                    <a:lnTo>
                      <a:pt x="51" y="71"/>
                    </a:lnTo>
                    <a:lnTo>
                      <a:pt x="51" y="71"/>
                    </a:lnTo>
                    <a:close/>
                  </a:path>
                </a:pathLst>
              </a:custGeom>
              <a:solidFill>
                <a:srgbClr val="CC00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5" name="Freeform 60"/>
              <p:cNvSpPr>
                <a:spLocks/>
              </p:cNvSpPr>
              <p:nvPr/>
            </p:nvSpPr>
            <p:spPr bwMode="auto">
              <a:xfrm>
                <a:off x="1286" y="1120"/>
                <a:ext cx="79" cy="70"/>
              </a:xfrm>
              <a:custGeom>
                <a:avLst/>
                <a:gdLst/>
                <a:ahLst/>
                <a:cxnLst>
                  <a:cxn ang="0">
                    <a:pos x="32" y="18"/>
                  </a:cxn>
                  <a:cxn ang="0">
                    <a:pos x="38" y="12"/>
                  </a:cxn>
                  <a:cxn ang="0">
                    <a:pos x="43" y="6"/>
                  </a:cxn>
                  <a:cxn ang="0">
                    <a:pos x="51" y="0"/>
                  </a:cxn>
                  <a:cxn ang="0">
                    <a:pos x="55" y="2"/>
                  </a:cxn>
                  <a:cxn ang="0">
                    <a:pos x="53" y="10"/>
                  </a:cxn>
                  <a:cxn ang="0">
                    <a:pos x="53" y="17"/>
                  </a:cxn>
                  <a:cxn ang="0">
                    <a:pos x="55" y="25"/>
                  </a:cxn>
                  <a:cxn ang="0">
                    <a:pos x="64" y="25"/>
                  </a:cxn>
                  <a:cxn ang="0">
                    <a:pos x="71" y="23"/>
                  </a:cxn>
                  <a:cxn ang="0">
                    <a:pos x="68" y="27"/>
                  </a:cxn>
                  <a:cxn ang="0">
                    <a:pos x="58" y="35"/>
                  </a:cxn>
                  <a:cxn ang="0">
                    <a:pos x="53" y="41"/>
                  </a:cxn>
                  <a:cxn ang="0">
                    <a:pos x="57" y="43"/>
                  </a:cxn>
                  <a:cxn ang="0">
                    <a:pos x="62" y="44"/>
                  </a:cxn>
                  <a:cxn ang="0">
                    <a:pos x="69" y="44"/>
                  </a:cxn>
                  <a:cxn ang="0">
                    <a:pos x="78" y="48"/>
                  </a:cxn>
                  <a:cxn ang="0">
                    <a:pos x="79" y="56"/>
                  </a:cxn>
                  <a:cxn ang="0">
                    <a:pos x="73" y="64"/>
                  </a:cxn>
                  <a:cxn ang="0">
                    <a:pos x="65" y="65"/>
                  </a:cxn>
                  <a:cxn ang="0">
                    <a:pos x="59" y="58"/>
                  </a:cxn>
                  <a:cxn ang="0">
                    <a:pos x="52" y="52"/>
                  </a:cxn>
                  <a:cxn ang="0">
                    <a:pos x="49" y="56"/>
                  </a:cxn>
                  <a:cxn ang="0">
                    <a:pos x="46" y="65"/>
                  </a:cxn>
                  <a:cxn ang="0">
                    <a:pos x="43" y="70"/>
                  </a:cxn>
                  <a:cxn ang="0">
                    <a:pos x="39" y="65"/>
                  </a:cxn>
                  <a:cxn ang="0">
                    <a:pos x="36" y="59"/>
                  </a:cxn>
                  <a:cxn ang="0">
                    <a:pos x="32" y="54"/>
                  </a:cxn>
                  <a:cxn ang="0">
                    <a:pos x="26" y="48"/>
                  </a:cxn>
                  <a:cxn ang="0">
                    <a:pos x="19" y="52"/>
                  </a:cxn>
                  <a:cxn ang="0">
                    <a:pos x="11" y="60"/>
                  </a:cxn>
                  <a:cxn ang="0">
                    <a:pos x="4" y="63"/>
                  </a:cxn>
                  <a:cxn ang="0">
                    <a:pos x="0" y="56"/>
                  </a:cxn>
                  <a:cxn ang="0">
                    <a:pos x="2" y="45"/>
                  </a:cxn>
                  <a:cxn ang="0">
                    <a:pos x="11" y="40"/>
                  </a:cxn>
                  <a:cxn ang="0">
                    <a:pos x="17" y="40"/>
                  </a:cxn>
                  <a:cxn ang="0">
                    <a:pos x="23" y="40"/>
                  </a:cxn>
                  <a:cxn ang="0">
                    <a:pos x="28" y="40"/>
                  </a:cxn>
                  <a:cxn ang="0">
                    <a:pos x="23" y="37"/>
                  </a:cxn>
                  <a:cxn ang="0">
                    <a:pos x="18" y="33"/>
                  </a:cxn>
                  <a:cxn ang="0">
                    <a:pos x="10" y="29"/>
                  </a:cxn>
                  <a:cxn ang="0">
                    <a:pos x="3" y="24"/>
                  </a:cxn>
                  <a:cxn ang="0">
                    <a:pos x="3" y="22"/>
                  </a:cxn>
                  <a:cxn ang="0">
                    <a:pos x="9" y="23"/>
                  </a:cxn>
                  <a:cxn ang="0">
                    <a:pos x="15" y="25"/>
                  </a:cxn>
                  <a:cxn ang="0">
                    <a:pos x="21" y="26"/>
                  </a:cxn>
                  <a:cxn ang="0">
                    <a:pos x="26" y="27"/>
                  </a:cxn>
                  <a:cxn ang="0">
                    <a:pos x="30" y="25"/>
                  </a:cxn>
                  <a:cxn ang="0">
                    <a:pos x="29" y="20"/>
                  </a:cxn>
                </a:cxnLst>
                <a:rect l="0" t="0" r="r" b="b"/>
                <a:pathLst>
                  <a:path w="79" h="70">
                    <a:moveTo>
                      <a:pt x="29" y="20"/>
                    </a:moveTo>
                    <a:lnTo>
                      <a:pt x="30" y="20"/>
                    </a:lnTo>
                    <a:lnTo>
                      <a:pt x="32" y="18"/>
                    </a:lnTo>
                    <a:lnTo>
                      <a:pt x="33" y="16"/>
                    </a:lnTo>
                    <a:lnTo>
                      <a:pt x="35" y="14"/>
                    </a:lnTo>
                    <a:lnTo>
                      <a:pt x="38" y="12"/>
                    </a:lnTo>
                    <a:lnTo>
                      <a:pt x="40" y="10"/>
                    </a:lnTo>
                    <a:lnTo>
                      <a:pt x="41" y="8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47" y="2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4" y="4"/>
                    </a:lnTo>
                    <a:lnTo>
                      <a:pt x="54" y="8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3" y="15"/>
                    </a:lnTo>
                    <a:lnTo>
                      <a:pt x="53" y="17"/>
                    </a:lnTo>
                    <a:lnTo>
                      <a:pt x="53" y="20"/>
                    </a:lnTo>
                    <a:lnTo>
                      <a:pt x="54" y="23"/>
                    </a:lnTo>
                    <a:lnTo>
                      <a:pt x="55" y="25"/>
                    </a:lnTo>
                    <a:lnTo>
                      <a:pt x="58" y="26"/>
                    </a:lnTo>
                    <a:lnTo>
                      <a:pt x="61" y="25"/>
                    </a:lnTo>
                    <a:lnTo>
                      <a:pt x="64" y="25"/>
                    </a:lnTo>
                    <a:lnTo>
                      <a:pt x="67" y="24"/>
                    </a:lnTo>
                    <a:lnTo>
                      <a:pt x="70" y="24"/>
                    </a:lnTo>
                    <a:lnTo>
                      <a:pt x="71" y="23"/>
                    </a:lnTo>
                    <a:lnTo>
                      <a:pt x="72" y="25"/>
                    </a:lnTo>
                    <a:lnTo>
                      <a:pt x="71" y="25"/>
                    </a:lnTo>
                    <a:lnTo>
                      <a:pt x="68" y="27"/>
                    </a:lnTo>
                    <a:lnTo>
                      <a:pt x="65" y="30"/>
                    </a:lnTo>
                    <a:lnTo>
                      <a:pt x="61" y="33"/>
                    </a:lnTo>
                    <a:lnTo>
                      <a:pt x="58" y="35"/>
                    </a:lnTo>
                    <a:lnTo>
                      <a:pt x="55" y="38"/>
                    </a:lnTo>
                    <a:lnTo>
                      <a:pt x="53" y="39"/>
                    </a:lnTo>
                    <a:lnTo>
                      <a:pt x="53" y="41"/>
                    </a:lnTo>
                    <a:lnTo>
                      <a:pt x="53" y="42"/>
                    </a:lnTo>
                    <a:lnTo>
                      <a:pt x="56" y="43"/>
                    </a:lnTo>
                    <a:lnTo>
                      <a:pt x="57" y="43"/>
                    </a:lnTo>
                    <a:lnTo>
                      <a:pt x="59" y="44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7" y="44"/>
                    </a:lnTo>
                    <a:lnTo>
                      <a:pt x="69" y="44"/>
                    </a:lnTo>
                    <a:lnTo>
                      <a:pt x="71" y="45"/>
                    </a:lnTo>
                    <a:lnTo>
                      <a:pt x="75" y="46"/>
                    </a:lnTo>
                    <a:lnTo>
                      <a:pt x="78" y="48"/>
                    </a:lnTo>
                    <a:lnTo>
                      <a:pt x="79" y="50"/>
                    </a:lnTo>
                    <a:lnTo>
                      <a:pt x="79" y="53"/>
                    </a:lnTo>
                    <a:lnTo>
                      <a:pt x="79" y="56"/>
                    </a:lnTo>
                    <a:lnTo>
                      <a:pt x="77" y="59"/>
                    </a:lnTo>
                    <a:lnTo>
                      <a:pt x="75" y="61"/>
                    </a:lnTo>
                    <a:lnTo>
                      <a:pt x="73" y="64"/>
                    </a:lnTo>
                    <a:lnTo>
                      <a:pt x="70" y="66"/>
                    </a:lnTo>
                    <a:lnTo>
                      <a:pt x="68" y="66"/>
                    </a:lnTo>
                    <a:lnTo>
                      <a:pt x="65" y="65"/>
                    </a:lnTo>
                    <a:lnTo>
                      <a:pt x="62" y="63"/>
                    </a:lnTo>
                    <a:lnTo>
                      <a:pt x="60" y="60"/>
                    </a:lnTo>
                    <a:lnTo>
                      <a:pt x="59" y="58"/>
                    </a:lnTo>
                    <a:lnTo>
                      <a:pt x="56" y="55"/>
                    </a:lnTo>
                    <a:lnTo>
                      <a:pt x="54" y="53"/>
                    </a:lnTo>
                    <a:lnTo>
                      <a:pt x="52" y="52"/>
                    </a:lnTo>
                    <a:lnTo>
                      <a:pt x="51" y="52"/>
                    </a:lnTo>
                    <a:lnTo>
                      <a:pt x="50" y="53"/>
                    </a:lnTo>
                    <a:lnTo>
                      <a:pt x="49" y="56"/>
                    </a:lnTo>
                    <a:lnTo>
                      <a:pt x="48" y="58"/>
                    </a:lnTo>
                    <a:lnTo>
                      <a:pt x="47" y="62"/>
                    </a:lnTo>
                    <a:lnTo>
                      <a:pt x="46" y="65"/>
                    </a:lnTo>
                    <a:lnTo>
                      <a:pt x="45" y="68"/>
                    </a:lnTo>
                    <a:lnTo>
                      <a:pt x="44" y="70"/>
                    </a:lnTo>
                    <a:lnTo>
                      <a:pt x="43" y="70"/>
                    </a:lnTo>
                    <a:lnTo>
                      <a:pt x="41" y="69"/>
                    </a:lnTo>
                    <a:lnTo>
                      <a:pt x="40" y="67"/>
                    </a:lnTo>
                    <a:lnTo>
                      <a:pt x="39" y="65"/>
                    </a:lnTo>
                    <a:lnTo>
                      <a:pt x="38" y="63"/>
                    </a:lnTo>
                    <a:lnTo>
                      <a:pt x="37" y="61"/>
                    </a:lnTo>
                    <a:lnTo>
                      <a:pt x="36" y="59"/>
                    </a:lnTo>
                    <a:lnTo>
                      <a:pt x="35" y="58"/>
                    </a:lnTo>
                    <a:lnTo>
                      <a:pt x="33" y="56"/>
                    </a:lnTo>
                    <a:lnTo>
                      <a:pt x="32" y="54"/>
                    </a:lnTo>
                    <a:lnTo>
                      <a:pt x="31" y="52"/>
                    </a:lnTo>
                    <a:lnTo>
                      <a:pt x="28" y="49"/>
                    </a:lnTo>
                    <a:lnTo>
                      <a:pt x="26" y="48"/>
                    </a:lnTo>
                    <a:lnTo>
                      <a:pt x="23" y="48"/>
                    </a:lnTo>
                    <a:lnTo>
                      <a:pt x="21" y="50"/>
                    </a:lnTo>
                    <a:lnTo>
                      <a:pt x="19" y="52"/>
                    </a:lnTo>
                    <a:lnTo>
                      <a:pt x="16" y="55"/>
                    </a:lnTo>
                    <a:lnTo>
                      <a:pt x="13" y="58"/>
                    </a:lnTo>
                    <a:lnTo>
                      <a:pt x="11" y="60"/>
                    </a:lnTo>
                    <a:lnTo>
                      <a:pt x="8" y="62"/>
                    </a:lnTo>
                    <a:lnTo>
                      <a:pt x="6" y="64"/>
                    </a:lnTo>
                    <a:lnTo>
                      <a:pt x="4" y="63"/>
                    </a:lnTo>
                    <a:lnTo>
                      <a:pt x="2" y="61"/>
                    </a:lnTo>
                    <a:lnTo>
                      <a:pt x="1" y="58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1" y="48"/>
                    </a:lnTo>
                    <a:lnTo>
                      <a:pt x="2" y="45"/>
                    </a:lnTo>
                    <a:lnTo>
                      <a:pt x="4" y="43"/>
                    </a:lnTo>
                    <a:lnTo>
                      <a:pt x="6" y="41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5" y="40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29" y="40"/>
                    </a:lnTo>
                    <a:lnTo>
                      <a:pt x="27" y="39"/>
                    </a:lnTo>
                    <a:lnTo>
                      <a:pt x="23" y="37"/>
                    </a:lnTo>
                    <a:lnTo>
                      <a:pt x="21" y="36"/>
                    </a:lnTo>
                    <a:lnTo>
                      <a:pt x="20" y="35"/>
                    </a:lnTo>
                    <a:lnTo>
                      <a:pt x="18" y="33"/>
                    </a:lnTo>
                    <a:lnTo>
                      <a:pt x="15" y="32"/>
                    </a:lnTo>
                    <a:lnTo>
                      <a:pt x="13" y="30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6" y="26"/>
                    </a:lnTo>
                    <a:lnTo>
                      <a:pt x="3" y="24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6" y="23"/>
                    </a:lnTo>
                    <a:lnTo>
                      <a:pt x="9" y="23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6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4" y="27"/>
                    </a:lnTo>
                    <a:lnTo>
                      <a:pt x="26" y="27"/>
                    </a:lnTo>
                    <a:lnTo>
                      <a:pt x="28" y="26"/>
                    </a:lnTo>
                    <a:lnTo>
                      <a:pt x="30" y="26"/>
                    </a:lnTo>
                    <a:lnTo>
                      <a:pt x="30" y="25"/>
                    </a:lnTo>
                    <a:lnTo>
                      <a:pt x="30" y="24"/>
                    </a:lnTo>
                    <a:lnTo>
                      <a:pt x="29" y="21"/>
                    </a:lnTo>
                    <a:lnTo>
                      <a:pt x="29" y="20"/>
                    </a:lnTo>
                    <a:lnTo>
                      <a:pt x="29" y="20"/>
                    </a:lnTo>
                    <a:close/>
                  </a:path>
                </a:pathLst>
              </a:custGeom>
              <a:solidFill>
                <a:srgbClr val="FAAD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6" name="Freeform 61"/>
              <p:cNvSpPr>
                <a:spLocks/>
              </p:cNvSpPr>
              <p:nvPr/>
            </p:nvSpPr>
            <p:spPr bwMode="auto">
              <a:xfrm>
                <a:off x="1216" y="696"/>
                <a:ext cx="72" cy="332"/>
              </a:xfrm>
              <a:custGeom>
                <a:avLst/>
                <a:gdLst/>
                <a:ahLst/>
                <a:cxnLst>
                  <a:cxn ang="0">
                    <a:pos x="71" y="330"/>
                  </a:cxn>
                  <a:cxn ang="0">
                    <a:pos x="68" y="323"/>
                  </a:cxn>
                  <a:cxn ang="0">
                    <a:pos x="66" y="315"/>
                  </a:cxn>
                  <a:cxn ang="0">
                    <a:pos x="63" y="307"/>
                  </a:cxn>
                  <a:cxn ang="0">
                    <a:pos x="59" y="297"/>
                  </a:cxn>
                  <a:cxn ang="0">
                    <a:pos x="55" y="285"/>
                  </a:cxn>
                  <a:cxn ang="0">
                    <a:pos x="52" y="273"/>
                  </a:cxn>
                  <a:cxn ang="0">
                    <a:pos x="48" y="259"/>
                  </a:cxn>
                  <a:cxn ang="0">
                    <a:pos x="44" y="245"/>
                  </a:cxn>
                  <a:cxn ang="0">
                    <a:pos x="39" y="230"/>
                  </a:cxn>
                  <a:cxn ang="0">
                    <a:pos x="35" y="214"/>
                  </a:cxn>
                  <a:cxn ang="0">
                    <a:pos x="30" y="198"/>
                  </a:cxn>
                  <a:cxn ang="0">
                    <a:pos x="26" y="182"/>
                  </a:cxn>
                  <a:cxn ang="0">
                    <a:pos x="22" y="166"/>
                  </a:cxn>
                  <a:cxn ang="0">
                    <a:pos x="18" y="150"/>
                  </a:cxn>
                  <a:cxn ang="0">
                    <a:pos x="14" y="133"/>
                  </a:cxn>
                  <a:cxn ang="0">
                    <a:pos x="11" y="117"/>
                  </a:cxn>
                  <a:cxn ang="0">
                    <a:pos x="8" y="102"/>
                  </a:cxn>
                  <a:cxn ang="0">
                    <a:pos x="6" y="88"/>
                  </a:cxn>
                  <a:cxn ang="0">
                    <a:pos x="3" y="74"/>
                  </a:cxn>
                  <a:cxn ang="0">
                    <a:pos x="2" y="62"/>
                  </a:cxn>
                  <a:cxn ang="0">
                    <a:pos x="1" y="51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1" y="23"/>
                  </a:cxn>
                  <a:cxn ang="0">
                    <a:pos x="2" y="16"/>
                  </a:cxn>
                  <a:cxn ang="0">
                    <a:pos x="4" y="11"/>
                  </a:cxn>
                  <a:cxn ang="0">
                    <a:pos x="8" y="3"/>
                  </a:cxn>
                  <a:cxn ang="0">
                    <a:pos x="13" y="0"/>
                  </a:cxn>
                  <a:cxn ang="0">
                    <a:pos x="18" y="1"/>
                  </a:cxn>
                  <a:cxn ang="0">
                    <a:pos x="25" y="7"/>
                  </a:cxn>
                  <a:cxn ang="0">
                    <a:pos x="29" y="12"/>
                  </a:cxn>
                  <a:cxn ang="0">
                    <a:pos x="32" y="18"/>
                  </a:cxn>
                  <a:cxn ang="0">
                    <a:pos x="35" y="25"/>
                  </a:cxn>
                  <a:cxn ang="0">
                    <a:pos x="38" y="34"/>
                  </a:cxn>
                  <a:cxn ang="0">
                    <a:pos x="41" y="43"/>
                  </a:cxn>
                  <a:cxn ang="0">
                    <a:pos x="44" y="55"/>
                  </a:cxn>
                  <a:cxn ang="0">
                    <a:pos x="47" y="67"/>
                  </a:cxn>
                  <a:cxn ang="0">
                    <a:pos x="50" y="79"/>
                  </a:cxn>
                  <a:cxn ang="0">
                    <a:pos x="52" y="94"/>
                  </a:cxn>
                  <a:cxn ang="0">
                    <a:pos x="54" y="109"/>
                  </a:cxn>
                  <a:cxn ang="0">
                    <a:pos x="56" y="125"/>
                  </a:cxn>
                  <a:cxn ang="0">
                    <a:pos x="59" y="142"/>
                  </a:cxn>
                  <a:cxn ang="0">
                    <a:pos x="60" y="158"/>
                  </a:cxn>
                  <a:cxn ang="0">
                    <a:pos x="62" y="175"/>
                  </a:cxn>
                  <a:cxn ang="0">
                    <a:pos x="64" y="191"/>
                  </a:cxn>
                  <a:cxn ang="0">
                    <a:pos x="65" y="209"/>
                  </a:cxn>
                  <a:cxn ang="0">
                    <a:pos x="66" y="225"/>
                  </a:cxn>
                  <a:cxn ang="0">
                    <a:pos x="67" y="240"/>
                  </a:cxn>
                  <a:cxn ang="0">
                    <a:pos x="68" y="255"/>
                  </a:cxn>
                  <a:cxn ang="0">
                    <a:pos x="69" y="269"/>
                  </a:cxn>
                  <a:cxn ang="0">
                    <a:pos x="70" y="283"/>
                  </a:cxn>
                  <a:cxn ang="0">
                    <a:pos x="70" y="295"/>
                  </a:cxn>
                  <a:cxn ang="0">
                    <a:pos x="71" y="306"/>
                  </a:cxn>
                  <a:cxn ang="0">
                    <a:pos x="71" y="315"/>
                  </a:cxn>
                  <a:cxn ang="0">
                    <a:pos x="71" y="322"/>
                  </a:cxn>
                  <a:cxn ang="0">
                    <a:pos x="71" y="330"/>
                  </a:cxn>
                  <a:cxn ang="0">
                    <a:pos x="72" y="332"/>
                  </a:cxn>
                </a:cxnLst>
                <a:rect l="0" t="0" r="r" b="b"/>
                <a:pathLst>
                  <a:path w="72" h="332">
                    <a:moveTo>
                      <a:pt x="72" y="332"/>
                    </a:moveTo>
                    <a:lnTo>
                      <a:pt x="71" y="331"/>
                    </a:lnTo>
                    <a:lnTo>
                      <a:pt x="71" y="330"/>
                    </a:lnTo>
                    <a:lnTo>
                      <a:pt x="70" y="327"/>
                    </a:lnTo>
                    <a:lnTo>
                      <a:pt x="69" y="325"/>
                    </a:lnTo>
                    <a:lnTo>
                      <a:pt x="68" y="323"/>
                    </a:lnTo>
                    <a:lnTo>
                      <a:pt x="67" y="320"/>
                    </a:lnTo>
                    <a:lnTo>
                      <a:pt x="67" y="318"/>
                    </a:lnTo>
                    <a:lnTo>
                      <a:pt x="66" y="315"/>
                    </a:lnTo>
                    <a:lnTo>
                      <a:pt x="65" y="312"/>
                    </a:lnTo>
                    <a:lnTo>
                      <a:pt x="64" y="310"/>
                    </a:lnTo>
                    <a:lnTo>
                      <a:pt x="63" y="307"/>
                    </a:lnTo>
                    <a:lnTo>
                      <a:pt x="62" y="304"/>
                    </a:lnTo>
                    <a:lnTo>
                      <a:pt x="61" y="300"/>
                    </a:lnTo>
                    <a:lnTo>
                      <a:pt x="59" y="297"/>
                    </a:lnTo>
                    <a:lnTo>
                      <a:pt x="58" y="293"/>
                    </a:lnTo>
                    <a:lnTo>
                      <a:pt x="57" y="289"/>
                    </a:lnTo>
                    <a:lnTo>
                      <a:pt x="55" y="285"/>
                    </a:lnTo>
                    <a:lnTo>
                      <a:pt x="54" y="281"/>
                    </a:lnTo>
                    <a:lnTo>
                      <a:pt x="53" y="277"/>
                    </a:lnTo>
                    <a:lnTo>
                      <a:pt x="52" y="273"/>
                    </a:lnTo>
                    <a:lnTo>
                      <a:pt x="51" y="269"/>
                    </a:lnTo>
                    <a:lnTo>
                      <a:pt x="50" y="264"/>
                    </a:lnTo>
                    <a:lnTo>
                      <a:pt x="48" y="259"/>
                    </a:lnTo>
                    <a:lnTo>
                      <a:pt x="47" y="255"/>
                    </a:lnTo>
                    <a:lnTo>
                      <a:pt x="45" y="249"/>
                    </a:lnTo>
                    <a:lnTo>
                      <a:pt x="44" y="245"/>
                    </a:lnTo>
                    <a:lnTo>
                      <a:pt x="42" y="240"/>
                    </a:lnTo>
                    <a:lnTo>
                      <a:pt x="41" y="235"/>
                    </a:lnTo>
                    <a:lnTo>
                      <a:pt x="39" y="230"/>
                    </a:lnTo>
                    <a:lnTo>
                      <a:pt x="38" y="225"/>
                    </a:lnTo>
                    <a:lnTo>
                      <a:pt x="36" y="219"/>
                    </a:lnTo>
                    <a:lnTo>
                      <a:pt x="35" y="214"/>
                    </a:lnTo>
                    <a:lnTo>
                      <a:pt x="33" y="209"/>
                    </a:lnTo>
                    <a:lnTo>
                      <a:pt x="32" y="204"/>
                    </a:lnTo>
                    <a:lnTo>
                      <a:pt x="30" y="198"/>
                    </a:lnTo>
                    <a:lnTo>
                      <a:pt x="29" y="192"/>
                    </a:lnTo>
                    <a:lnTo>
                      <a:pt x="27" y="187"/>
                    </a:lnTo>
                    <a:lnTo>
                      <a:pt x="26" y="182"/>
                    </a:lnTo>
                    <a:lnTo>
                      <a:pt x="25" y="176"/>
                    </a:lnTo>
                    <a:lnTo>
                      <a:pt x="23" y="171"/>
                    </a:lnTo>
                    <a:lnTo>
                      <a:pt x="22" y="166"/>
                    </a:lnTo>
                    <a:lnTo>
                      <a:pt x="20" y="160"/>
                    </a:lnTo>
                    <a:lnTo>
                      <a:pt x="19" y="154"/>
                    </a:lnTo>
                    <a:lnTo>
                      <a:pt x="18" y="150"/>
                    </a:lnTo>
                    <a:lnTo>
                      <a:pt x="17" y="144"/>
                    </a:lnTo>
                    <a:lnTo>
                      <a:pt x="15" y="138"/>
                    </a:lnTo>
                    <a:lnTo>
                      <a:pt x="14" y="133"/>
                    </a:lnTo>
                    <a:lnTo>
                      <a:pt x="13" y="128"/>
                    </a:lnTo>
                    <a:lnTo>
                      <a:pt x="12" y="122"/>
                    </a:lnTo>
                    <a:lnTo>
                      <a:pt x="11" y="117"/>
                    </a:lnTo>
                    <a:lnTo>
                      <a:pt x="10" y="113"/>
                    </a:lnTo>
                    <a:lnTo>
                      <a:pt x="9" y="108"/>
                    </a:lnTo>
                    <a:lnTo>
                      <a:pt x="8" y="102"/>
                    </a:lnTo>
                    <a:lnTo>
                      <a:pt x="7" y="97"/>
                    </a:lnTo>
                    <a:lnTo>
                      <a:pt x="6" y="93"/>
                    </a:lnTo>
                    <a:lnTo>
                      <a:pt x="6" y="88"/>
                    </a:lnTo>
                    <a:lnTo>
                      <a:pt x="5" y="83"/>
                    </a:lnTo>
                    <a:lnTo>
                      <a:pt x="4" y="78"/>
                    </a:lnTo>
                    <a:lnTo>
                      <a:pt x="3" y="74"/>
                    </a:lnTo>
                    <a:lnTo>
                      <a:pt x="3" y="71"/>
                    </a:lnTo>
                    <a:lnTo>
                      <a:pt x="2" y="66"/>
                    </a:lnTo>
                    <a:lnTo>
                      <a:pt x="2" y="62"/>
                    </a:lnTo>
                    <a:lnTo>
                      <a:pt x="1" y="58"/>
                    </a:lnTo>
                    <a:lnTo>
                      <a:pt x="1" y="55"/>
                    </a:lnTo>
                    <a:lnTo>
                      <a:pt x="1" y="51"/>
                    </a:lnTo>
                    <a:lnTo>
                      <a:pt x="0" y="47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2"/>
                    </a:lnTo>
                    <a:lnTo>
                      <a:pt x="1" y="29"/>
                    </a:lnTo>
                    <a:lnTo>
                      <a:pt x="1" y="26"/>
                    </a:lnTo>
                    <a:lnTo>
                      <a:pt x="1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1" y="3"/>
                    </a:lnTo>
                    <a:lnTo>
                      <a:pt x="23" y="4"/>
                    </a:lnTo>
                    <a:lnTo>
                      <a:pt x="25" y="7"/>
                    </a:lnTo>
                    <a:lnTo>
                      <a:pt x="26" y="9"/>
                    </a:lnTo>
                    <a:lnTo>
                      <a:pt x="27" y="11"/>
                    </a:lnTo>
                    <a:lnTo>
                      <a:pt x="29" y="12"/>
                    </a:lnTo>
                    <a:lnTo>
                      <a:pt x="30" y="15"/>
                    </a:lnTo>
                    <a:lnTo>
                      <a:pt x="31" y="16"/>
                    </a:lnTo>
                    <a:lnTo>
                      <a:pt x="32" y="18"/>
                    </a:lnTo>
                    <a:lnTo>
                      <a:pt x="33" y="20"/>
                    </a:lnTo>
                    <a:lnTo>
                      <a:pt x="34" y="23"/>
                    </a:lnTo>
                    <a:lnTo>
                      <a:pt x="35" y="25"/>
                    </a:lnTo>
                    <a:lnTo>
                      <a:pt x="36" y="28"/>
                    </a:lnTo>
                    <a:lnTo>
                      <a:pt x="37" y="31"/>
                    </a:lnTo>
                    <a:lnTo>
                      <a:pt x="38" y="34"/>
                    </a:lnTo>
                    <a:lnTo>
                      <a:pt x="39" y="36"/>
                    </a:lnTo>
                    <a:lnTo>
                      <a:pt x="40" y="40"/>
                    </a:lnTo>
                    <a:lnTo>
                      <a:pt x="41" y="43"/>
                    </a:lnTo>
                    <a:lnTo>
                      <a:pt x="42" y="47"/>
                    </a:lnTo>
                    <a:lnTo>
                      <a:pt x="43" y="51"/>
                    </a:lnTo>
                    <a:lnTo>
                      <a:pt x="44" y="55"/>
                    </a:lnTo>
                    <a:lnTo>
                      <a:pt x="46" y="58"/>
                    </a:lnTo>
                    <a:lnTo>
                      <a:pt x="47" y="62"/>
                    </a:lnTo>
                    <a:lnTo>
                      <a:pt x="47" y="67"/>
                    </a:lnTo>
                    <a:lnTo>
                      <a:pt x="48" y="71"/>
                    </a:lnTo>
                    <a:lnTo>
                      <a:pt x="49" y="75"/>
                    </a:lnTo>
                    <a:lnTo>
                      <a:pt x="50" y="79"/>
                    </a:lnTo>
                    <a:lnTo>
                      <a:pt x="51" y="84"/>
                    </a:lnTo>
                    <a:lnTo>
                      <a:pt x="52" y="89"/>
                    </a:lnTo>
                    <a:lnTo>
                      <a:pt x="52" y="94"/>
                    </a:lnTo>
                    <a:lnTo>
                      <a:pt x="53" y="99"/>
                    </a:lnTo>
                    <a:lnTo>
                      <a:pt x="53" y="104"/>
                    </a:lnTo>
                    <a:lnTo>
                      <a:pt x="54" y="109"/>
                    </a:lnTo>
                    <a:lnTo>
                      <a:pt x="55" y="114"/>
                    </a:lnTo>
                    <a:lnTo>
                      <a:pt x="56" y="119"/>
                    </a:lnTo>
                    <a:lnTo>
                      <a:pt x="56" y="125"/>
                    </a:lnTo>
                    <a:lnTo>
                      <a:pt x="57" y="131"/>
                    </a:lnTo>
                    <a:lnTo>
                      <a:pt x="58" y="136"/>
                    </a:lnTo>
                    <a:lnTo>
                      <a:pt x="59" y="142"/>
                    </a:lnTo>
                    <a:lnTo>
                      <a:pt x="59" y="147"/>
                    </a:lnTo>
                    <a:lnTo>
                      <a:pt x="60" y="152"/>
                    </a:lnTo>
                    <a:lnTo>
                      <a:pt x="60" y="158"/>
                    </a:lnTo>
                    <a:lnTo>
                      <a:pt x="61" y="164"/>
                    </a:lnTo>
                    <a:lnTo>
                      <a:pt x="61" y="169"/>
                    </a:lnTo>
                    <a:lnTo>
                      <a:pt x="62" y="175"/>
                    </a:lnTo>
                    <a:lnTo>
                      <a:pt x="62" y="180"/>
                    </a:lnTo>
                    <a:lnTo>
                      <a:pt x="63" y="187"/>
                    </a:lnTo>
                    <a:lnTo>
                      <a:pt x="64" y="191"/>
                    </a:lnTo>
                    <a:lnTo>
                      <a:pt x="64" y="197"/>
                    </a:lnTo>
                    <a:lnTo>
                      <a:pt x="64" y="203"/>
                    </a:lnTo>
                    <a:lnTo>
                      <a:pt x="65" y="209"/>
                    </a:lnTo>
                    <a:lnTo>
                      <a:pt x="65" y="214"/>
                    </a:lnTo>
                    <a:lnTo>
                      <a:pt x="66" y="219"/>
                    </a:lnTo>
                    <a:lnTo>
                      <a:pt x="66" y="225"/>
                    </a:lnTo>
                    <a:lnTo>
                      <a:pt x="67" y="230"/>
                    </a:lnTo>
                    <a:lnTo>
                      <a:pt x="67" y="235"/>
                    </a:lnTo>
                    <a:lnTo>
                      <a:pt x="67" y="240"/>
                    </a:lnTo>
                    <a:lnTo>
                      <a:pt x="68" y="245"/>
                    </a:lnTo>
                    <a:lnTo>
                      <a:pt x="68" y="250"/>
                    </a:lnTo>
                    <a:lnTo>
                      <a:pt x="68" y="255"/>
                    </a:lnTo>
                    <a:lnTo>
                      <a:pt x="68" y="260"/>
                    </a:lnTo>
                    <a:lnTo>
                      <a:pt x="69" y="265"/>
                    </a:lnTo>
                    <a:lnTo>
                      <a:pt x="69" y="269"/>
                    </a:lnTo>
                    <a:lnTo>
                      <a:pt x="69" y="274"/>
                    </a:lnTo>
                    <a:lnTo>
                      <a:pt x="69" y="279"/>
                    </a:lnTo>
                    <a:lnTo>
                      <a:pt x="70" y="283"/>
                    </a:lnTo>
                    <a:lnTo>
                      <a:pt x="70" y="288"/>
                    </a:lnTo>
                    <a:lnTo>
                      <a:pt x="70" y="291"/>
                    </a:lnTo>
                    <a:lnTo>
                      <a:pt x="70" y="295"/>
                    </a:lnTo>
                    <a:lnTo>
                      <a:pt x="70" y="299"/>
                    </a:lnTo>
                    <a:lnTo>
                      <a:pt x="71" y="303"/>
                    </a:lnTo>
                    <a:lnTo>
                      <a:pt x="71" y="306"/>
                    </a:lnTo>
                    <a:lnTo>
                      <a:pt x="71" y="308"/>
                    </a:lnTo>
                    <a:lnTo>
                      <a:pt x="71" y="311"/>
                    </a:lnTo>
                    <a:lnTo>
                      <a:pt x="71" y="315"/>
                    </a:lnTo>
                    <a:lnTo>
                      <a:pt x="71" y="317"/>
                    </a:lnTo>
                    <a:lnTo>
                      <a:pt x="71" y="320"/>
                    </a:lnTo>
                    <a:lnTo>
                      <a:pt x="71" y="322"/>
                    </a:lnTo>
                    <a:lnTo>
                      <a:pt x="71" y="325"/>
                    </a:lnTo>
                    <a:lnTo>
                      <a:pt x="71" y="327"/>
                    </a:lnTo>
                    <a:lnTo>
                      <a:pt x="71" y="330"/>
                    </a:lnTo>
                    <a:lnTo>
                      <a:pt x="71" y="331"/>
                    </a:lnTo>
                    <a:lnTo>
                      <a:pt x="72" y="332"/>
                    </a:lnTo>
                    <a:lnTo>
                      <a:pt x="72" y="332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908" name="Group 1594"/>
            <p:cNvGrpSpPr/>
            <p:nvPr/>
          </p:nvGrpSpPr>
          <p:grpSpPr>
            <a:xfrm>
              <a:off x="1146175" y="3810000"/>
              <a:ext cx="1216025" cy="1209675"/>
              <a:chOff x="5038725" y="803275"/>
              <a:chExt cx="1216025" cy="1209675"/>
            </a:xfrm>
          </p:grpSpPr>
          <p:sp>
            <p:nvSpPr>
              <p:cNvPr id="2909" name="Freeform 368"/>
              <p:cNvSpPr>
                <a:spLocks/>
              </p:cNvSpPr>
              <p:nvPr/>
            </p:nvSpPr>
            <p:spPr bwMode="auto">
              <a:xfrm>
                <a:off x="5054600" y="803275"/>
                <a:ext cx="1190625" cy="1209675"/>
              </a:xfrm>
              <a:custGeom>
                <a:avLst/>
                <a:gdLst/>
                <a:ahLst/>
                <a:cxnLst>
                  <a:cxn ang="0">
                    <a:pos x="414" y="2"/>
                  </a:cxn>
                  <a:cxn ang="0">
                    <a:pos x="468" y="12"/>
                  </a:cxn>
                  <a:cxn ang="0">
                    <a:pos x="520" y="30"/>
                  </a:cxn>
                  <a:cxn ang="0">
                    <a:pos x="570" y="56"/>
                  </a:cxn>
                  <a:cxn ang="0">
                    <a:pos x="614" y="88"/>
                  </a:cxn>
                  <a:cxn ang="0">
                    <a:pos x="652" y="126"/>
                  </a:cxn>
                  <a:cxn ang="0">
                    <a:pos x="686" y="168"/>
                  </a:cxn>
                  <a:cxn ang="0">
                    <a:pos x="712" y="216"/>
                  </a:cxn>
                  <a:cxn ang="0">
                    <a:pos x="732" y="268"/>
                  </a:cxn>
                  <a:cxn ang="0">
                    <a:pos x="746" y="324"/>
                  </a:cxn>
                  <a:cxn ang="0">
                    <a:pos x="750" y="382"/>
                  </a:cxn>
                  <a:cxn ang="0">
                    <a:pos x="746" y="440"/>
                  </a:cxn>
                  <a:cxn ang="0">
                    <a:pos x="732" y="494"/>
                  </a:cxn>
                  <a:cxn ang="0">
                    <a:pos x="712" y="546"/>
                  </a:cxn>
                  <a:cxn ang="0">
                    <a:pos x="686" y="594"/>
                  </a:cxn>
                  <a:cxn ang="0">
                    <a:pos x="652" y="638"/>
                  </a:cxn>
                  <a:cxn ang="0">
                    <a:pos x="614" y="676"/>
                  </a:cxn>
                  <a:cxn ang="0">
                    <a:pos x="570" y="708"/>
                  </a:cxn>
                  <a:cxn ang="0">
                    <a:pos x="520" y="732"/>
                  </a:cxn>
                  <a:cxn ang="0">
                    <a:pos x="468" y="750"/>
                  </a:cxn>
                  <a:cxn ang="0">
                    <a:pos x="414" y="760"/>
                  </a:cxn>
                  <a:cxn ang="0">
                    <a:pos x="356" y="762"/>
                  </a:cxn>
                  <a:cxn ang="0">
                    <a:pos x="300" y="754"/>
                  </a:cxn>
                  <a:cxn ang="0">
                    <a:pos x="246" y="740"/>
                  </a:cxn>
                  <a:cxn ang="0">
                    <a:pos x="196" y="716"/>
                  </a:cxn>
                  <a:cxn ang="0">
                    <a:pos x="150" y="686"/>
                  </a:cxn>
                  <a:cxn ang="0">
                    <a:pos x="110" y="650"/>
                  </a:cxn>
                  <a:cxn ang="0">
                    <a:pos x="74" y="610"/>
                  </a:cxn>
                  <a:cxn ang="0">
                    <a:pos x="46" y="564"/>
                  </a:cxn>
                  <a:cxn ang="0">
                    <a:pos x="24" y="512"/>
                  </a:cxn>
                  <a:cxn ang="0">
                    <a:pos x="8" y="458"/>
                  </a:cxn>
                  <a:cxn ang="0">
                    <a:pos x="0" y="402"/>
                  </a:cxn>
                  <a:cxn ang="0">
                    <a:pos x="2" y="342"/>
                  </a:cxn>
                  <a:cxn ang="0">
                    <a:pos x="12" y="286"/>
                  </a:cxn>
                  <a:cxn ang="0">
                    <a:pos x="30" y="234"/>
                  </a:cxn>
                  <a:cxn ang="0">
                    <a:pos x="54" y="184"/>
                  </a:cxn>
                  <a:cxn ang="0">
                    <a:pos x="86" y="140"/>
                  </a:cxn>
                  <a:cxn ang="0">
                    <a:pos x="124" y="100"/>
                  </a:cxn>
                  <a:cxn ang="0">
                    <a:pos x="166" y="66"/>
                  </a:cxn>
                  <a:cxn ang="0">
                    <a:pos x="212" y="38"/>
                  </a:cxn>
                  <a:cxn ang="0">
                    <a:pos x="264" y="18"/>
                  </a:cxn>
                  <a:cxn ang="0">
                    <a:pos x="318" y="6"/>
                  </a:cxn>
                  <a:cxn ang="0">
                    <a:pos x="374" y="0"/>
                  </a:cxn>
                </a:cxnLst>
                <a:rect l="0" t="0" r="r" b="b"/>
                <a:pathLst>
                  <a:path w="750" h="762">
                    <a:moveTo>
                      <a:pt x="374" y="0"/>
                    </a:moveTo>
                    <a:lnTo>
                      <a:pt x="394" y="2"/>
                    </a:lnTo>
                    <a:lnTo>
                      <a:pt x="414" y="2"/>
                    </a:lnTo>
                    <a:lnTo>
                      <a:pt x="432" y="6"/>
                    </a:lnTo>
                    <a:lnTo>
                      <a:pt x="450" y="8"/>
                    </a:lnTo>
                    <a:lnTo>
                      <a:pt x="468" y="12"/>
                    </a:lnTo>
                    <a:lnTo>
                      <a:pt x="486" y="18"/>
                    </a:lnTo>
                    <a:lnTo>
                      <a:pt x="504" y="24"/>
                    </a:lnTo>
                    <a:lnTo>
                      <a:pt x="520" y="30"/>
                    </a:lnTo>
                    <a:lnTo>
                      <a:pt x="538" y="38"/>
                    </a:lnTo>
                    <a:lnTo>
                      <a:pt x="554" y="46"/>
                    </a:lnTo>
                    <a:lnTo>
                      <a:pt x="570" y="56"/>
                    </a:lnTo>
                    <a:lnTo>
                      <a:pt x="584" y="66"/>
                    </a:lnTo>
                    <a:lnTo>
                      <a:pt x="600" y="76"/>
                    </a:lnTo>
                    <a:lnTo>
                      <a:pt x="614" y="88"/>
                    </a:lnTo>
                    <a:lnTo>
                      <a:pt x="626" y="100"/>
                    </a:lnTo>
                    <a:lnTo>
                      <a:pt x="640" y="112"/>
                    </a:lnTo>
                    <a:lnTo>
                      <a:pt x="652" y="126"/>
                    </a:lnTo>
                    <a:lnTo>
                      <a:pt x="664" y="140"/>
                    </a:lnTo>
                    <a:lnTo>
                      <a:pt x="676" y="154"/>
                    </a:lnTo>
                    <a:lnTo>
                      <a:pt x="686" y="168"/>
                    </a:lnTo>
                    <a:lnTo>
                      <a:pt x="696" y="184"/>
                    </a:lnTo>
                    <a:lnTo>
                      <a:pt x="704" y="200"/>
                    </a:lnTo>
                    <a:lnTo>
                      <a:pt x="712" y="216"/>
                    </a:lnTo>
                    <a:lnTo>
                      <a:pt x="720" y="234"/>
                    </a:lnTo>
                    <a:lnTo>
                      <a:pt x="726" y="250"/>
                    </a:lnTo>
                    <a:lnTo>
                      <a:pt x="732" y="268"/>
                    </a:lnTo>
                    <a:lnTo>
                      <a:pt x="738" y="286"/>
                    </a:lnTo>
                    <a:lnTo>
                      <a:pt x="742" y="304"/>
                    </a:lnTo>
                    <a:lnTo>
                      <a:pt x="746" y="324"/>
                    </a:lnTo>
                    <a:lnTo>
                      <a:pt x="748" y="342"/>
                    </a:lnTo>
                    <a:lnTo>
                      <a:pt x="750" y="362"/>
                    </a:lnTo>
                    <a:lnTo>
                      <a:pt x="750" y="382"/>
                    </a:lnTo>
                    <a:lnTo>
                      <a:pt x="750" y="402"/>
                    </a:lnTo>
                    <a:lnTo>
                      <a:pt x="748" y="420"/>
                    </a:lnTo>
                    <a:lnTo>
                      <a:pt x="746" y="440"/>
                    </a:lnTo>
                    <a:lnTo>
                      <a:pt x="742" y="458"/>
                    </a:lnTo>
                    <a:lnTo>
                      <a:pt x="738" y="476"/>
                    </a:lnTo>
                    <a:lnTo>
                      <a:pt x="732" y="494"/>
                    </a:lnTo>
                    <a:lnTo>
                      <a:pt x="726" y="512"/>
                    </a:lnTo>
                    <a:lnTo>
                      <a:pt x="720" y="530"/>
                    </a:lnTo>
                    <a:lnTo>
                      <a:pt x="712" y="546"/>
                    </a:lnTo>
                    <a:lnTo>
                      <a:pt x="704" y="564"/>
                    </a:lnTo>
                    <a:lnTo>
                      <a:pt x="696" y="578"/>
                    </a:lnTo>
                    <a:lnTo>
                      <a:pt x="686" y="594"/>
                    </a:lnTo>
                    <a:lnTo>
                      <a:pt x="676" y="610"/>
                    </a:lnTo>
                    <a:lnTo>
                      <a:pt x="664" y="624"/>
                    </a:lnTo>
                    <a:lnTo>
                      <a:pt x="652" y="638"/>
                    </a:lnTo>
                    <a:lnTo>
                      <a:pt x="640" y="650"/>
                    </a:lnTo>
                    <a:lnTo>
                      <a:pt x="626" y="664"/>
                    </a:lnTo>
                    <a:lnTo>
                      <a:pt x="614" y="676"/>
                    </a:lnTo>
                    <a:lnTo>
                      <a:pt x="600" y="686"/>
                    </a:lnTo>
                    <a:lnTo>
                      <a:pt x="584" y="698"/>
                    </a:lnTo>
                    <a:lnTo>
                      <a:pt x="570" y="708"/>
                    </a:lnTo>
                    <a:lnTo>
                      <a:pt x="554" y="716"/>
                    </a:lnTo>
                    <a:lnTo>
                      <a:pt x="538" y="724"/>
                    </a:lnTo>
                    <a:lnTo>
                      <a:pt x="520" y="732"/>
                    </a:lnTo>
                    <a:lnTo>
                      <a:pt x="504" y="740"/>
                    </a:lnTo>
                    <a:lnTo>
                      <a:pt x="486" y="746"/>
                    </a:lnTo>
                    <a:lnTo>
                      <a:pt x="468" y="750"/>
                    </a:lnTo>
                    <a:lnTo>
                      <a:pt x="450" y="754"/>
                    </a:lnTo>
                    <a:lnTo>
                      <a:pt x="432" y="758"/>
                    </a:lnTo>
                    <a:lnTo>
                      <a:pt x="414" y="760"/>
                    </a:lnTo>
                    <a:lnTo>
                      <a:pt x="394" y="762"/>
                    </a:lnTo>
                    <a:lnTo>
                      <a:pt x="374" y="762"/>
                    </a:lnTo>
                    <a:lnTo>
                      <a:pt x="356" y="762"/>
                    </a:lnTo>
                    <a:lnTo>
                      <a:pt x="336" y="760"/>
                    </a:lnTo>
                    <a:lnTo>
                      <a:pt x="318" y="758"/>
                    </a:lnTo>
                    <a:lnTo>
                      <a:pt x="300" y="754"/>
                    </a:lnTo>
                    <a:lnTo>
                      <a:pt x="282" y="750"/>
                    </a:lnTo>
                    <a:lnTo>
                      <a:pt x="264" y="746"/>
                    </a:lnTo>
                    <a:lnTo>
                      <a:pt x="246" y="740"/>
                    </a:lnTo>
                    <a:lnTo>
                      <a:pt x="230" y="732"/>
                    </a:lnTo>
                    <a:lnTo>
                      <a:pt x="212" y="724"/>
                    </a:lnTo>
                    <a:lnTo>
                      <a:pt x="196" y="716"/>
                    </a:lnTo>
                    <a:lnTo>
                      <a:pt x="180" y="708"/>
                    </a:lnTo>
                    <a:lnTo>
                      <a:pt x="166" y="698"/>
                    </a:lnTo>
                    <a:lnTo>
                      <a:pt x="150" y="686"/>
                    </a:lnTo>
                    <a:lnTo>
                      <a:pt x="136" y="676"/>
                    </a:lnTo>
                    <a:lnTo>
                      <a:pt x="124" y="664"/>
                    </a:lnTo>
                    <a:lnTo>
                      <a:pt x="110" y="650"/>
                    </a:lnTo>
                    <a:lnTo>
                      <a:pt x="98" y="638"/>
                    </a:lnTo>
                    <a:lnTo>
                      <a:pt x="86" y="624"/>
                    </a:lnTo>
                    <a:lnTo>
                      <a:pt x="74" y="610"/>
                    </a:lnTo>
                    <a:lnTo>
                      <a:pt x="64" y="594"/>
                    </a:lnTo>
                    <a:lnTo>
                      <a:pt x="54" y="578"/>
                    </a:lnTo>
                    <a:lnTo>
                      <a:pt x="46" y="564"/>
                    </a:lnTo>
                    <a:lnTo>
                      <a:pt x="38" y="546"/>
                    </a:lnTo>
                    <a:lnTo>
                      <a:pt x="30" y="530"/>
                    </a:lnTo>
                    <a:lnTo>
                      <a:pt x="24" y="512"/>
                    </a:lnTo>
                    <a:lnTo>
                      <a:pt x="18" y="494"/>
                    </a:lnTo>
                    <a:lnTo>
                      <a:pt x="12" y="476"/>
                    </a:lnTo>
                    <a:lnTo>
                      <a:pt x="8" y="458"/>
                    </a:lnTo>
                    <a:lnTo>
                      <a:pt x="4" y="440"/>
                    </a:lnTo>
                    <a:lnTo>
                      <a:pt x="2" y="420"/>
                    </a:lnTo>
                    <a:lnTo>
                      <a:pt x="0" y="402"/>
                    </a:lnTo>
                    <a:lnTo>
                      <a:pt x="0" y="382"/>
                    </a:lnTo>
                    <a:lnTo>
                      <a:pt x="0" y="362"/>
                    </a:lnTo>
                    <a:lnTo>
                      <a:pt x="2" y="342"/>
                    </a:lnTo>
                    <a:lnTo>
                      <a:pt x="4" y="324"/>
                    </a:lnTo>
                    <a:lnTo>
                      <a:pt x="8" y="304"/>
                    </a:lnTo>
                    <a:lnTo>
                      <a:pt x="12" y="286"/>
                    </a:lnTo>
                    <a:lnTo>
                      <a:pt x="18" y="268"/>
                    </a:lnTo>
                    <a:lnTo>
                      <a:pt x="24" y="250"/>
                    </a:lnTo>
                    <a:lnTo>
                      <a:pt x="30" y="234"/>
                    </a:lnTo>
                    <a:lnTo>
                      <a:pt x="38" y="216"/>
                    </a:lnTo>
                    <a:lnTo>
                      <a:pt x="46" y="200"/>
                    </a:lnTo>
                    <a:lnTo>
                      <a:pt x="54" y="184"/>
                    </a:lnTo>
                    <a:lnTo>
                      <a:pt x="64" y="168"/>
                    </a:lnTo>
                    <a:lnTo>
                      <a:pt x="74" y="154"/>
                    </a:lnTo>
                    <a:lnTo>
                      <a:pt x="86" y="140"/>
                    </a:lnTo>
                    <a:lnTo>
                      <a:pt x="98" y="126"/>
                    </a:lnTo>
                    <a:lnTo>
                      <a:pt x="110" y="112"/>
                    </a:lnTo>
                    <a:lnTo>
                      <a:pt x="124" y="100"/>
                    </a:lnTo>
                    <a:lnTo>
                      <a:pt x="136" y="88"/>
                    </a:lnTo>
                    <a:lnTo>
                      <a:pt x="150" y="76"/>
                    </a:lnTo>
                    <a:lnTo>
                      <a:pt x="166" y="66"/>
                    </a:lnTo>
                    <a:lnTo>
                      <a:pt x="180" y="56"/>
                    </a:lnTo>
                    <a:lnTo>
                      <a:pt x="196" y="46"/>
                    </a:lnTo>
                    <a:lnTo>
                      <a:pt x="212" y="38"/>
                    </a:lnTo>
                    <a:lnTo>
                      <a:pt x="230" y="30"/>
                    </a:lnTo>
                    <a:lnTo>
                      <a:pt x="246" y="24"/>
                    </a:lnTo>
                    <a:lnTo>
                      <a:pt x="264" y="18"/>
                    </a:lnTo>
                    <a:lnTo>
                      <a:pt x="282" y="12"/>
                    </a:lnTo>
                    <a:lnTo>
                      <a:pt x="300" y="8"/>
                    </a:lnTo>
                    <a:lnTo>
                      <a:pt x="318" y="6"/>
                    </a:lnTo>
                    <a:lnTo>
                      <a:pt x="336" y="2"/>
                    </a:lnTo>
                    <a:lnTo>
                      <a:pt x="356" y="2"/>
                    </a:lnTo>
                    <a:lnTo>
                      <a:pt x="374" y="0"/>
                    </a:lnTo>
                    <a:lnTo>
                      <a:pt x="374" y="0"/>
                    </a:lnTo>
                    <a:close/>
                  </a:path>
                </a:pathLst>
              </a:custGeom>
              <a:solidFill>
                <a:srgbClr val="E99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0" name="Freeform 369"/>
              <p:cNvSpPr>
                <a:spLocks/>
              </p:cNvSpPr>
              <p:nvPr/>
            </p:nvSpPr>
            <p:spPr bwMode="auto">
              <a:xfrm>
                <a:off x="5089525" y="835025"/>
                <a:ext cx="1127125" cy="1146175"/>
              </a:xfrm>
              <a:custGeom>
                <a:avLst/>
                <a:gdLst/>
                <a:ahLst/>
                <a:cxnLst>
                  <a:cxn ang="0">
                    <a:pos x="392" y="2"/>
                  </a:cxn>
                  <a:cxn ang="0">
                    <a:pos x="444" y="12"/>
                  </a:cxn>
                  <a:cxn ang="0">
                    <a:pos x="494" y="28"/>
                  </a:cxn>
                  <a:cxn ang="0">
                    <a:pos x="540" y="52"/>
                  </a:cxn>
                  <a:cxn ang="0">
                    <a:pos x="580" y="82"/>
                  </a:cxn>
                  <a:cxn ang="0">
                    <a:pos x="618" y="118"/>
                  </a:cxn>
                  <a:cxn ang="0">
                    <a:pos x="650" y="160"/>
                  </a:cxn>
                  <a:cxn ang="0">
                    <a:pos x="676" y="206"/>
                  </a:cxn>
                  <a:cxn ang="0">
                    <a:pos x="694" y="254"/>
                  </a:cxn>
                  <a:cxn ang="0">
                    <a:pos x="706" y="306"/>
                  </a:cxn>
                  <a:cxn ang="0">
                    <a:pos x="710" y="362"/>
                  </a:cxn>
                  <a:cxn ang="0">
                    <a:pos x="706" y="416"/>
                  </a:cxn>
                  <a:cxn ang="0">
                    <a:pos x="694" y="468"/>
                  </a:cxn>
                  <a:cxn ang="0">
                    <a:pos x="676" y="518"/>
                  </a:cxn>
                  <a:cxn ang="0">
                    <a:pos x="650" y="564"/>
                  </a:cxn>
                  <a:cxn ang="0">
                    <a:pos x="618" y="604"/>
                  </a:cxn>
                  <a:cxn ang="0">
                    <a:pos x="580" y="640"/>
                  </a:cxn>
                  <a:cxn ang="0">
                    <a:pos x="540" y="670"/>
                  </a:cxn>
                  <a:cxn ang="0">
                    <a:pos x="494" y="694"/>
                  </a:cxn>
                  <a:cxn ang="0">
                    <a:pos x="444" y="712"/>
                  </a:cxn>
                  <a:cxn ang="0">
                    <a:pos x="392" y="720"/>
                  </a:cxn>
                  <a:cxn ang="0">
                    <a:pos x="336" y="722"/>
                  </a:cxn>
                  <a:cxn ang="0">
                    <a:pos x="284" y="716"/>
                  </a:cxn>
                  <a:cxn ang="0">
                    <a:pos x="232" y="700"/>
                  </a:cxn>
                  <a:cxn ang="0">
                    <a:pos x="186" y="678"/>
                  </a:cxn>
                  <a:cxn ang="0">
                    <a:pos x="142" y="650"/>
                  </a:cxn>
                  <a:cxn ang="0">
                    <a:pos x="104" y="616"/>
                  </a:cxn>
                  <a:cxn ang="0">
                    <a:pos x="70" y="578"/>
                  </a:cxn>
                  <a:cxn ang="0">
                    <a:pos x="42" y="534"/>
                  </a:cxn>
                  <a:cxn ang="0">
                    <a:pos x="22" y="486"/>
                  </a:cxn>
                  <a:cxn ang="0">
                    <a:pos x="8" y="434"/>
                  </a:cxn>
                  <a:cxn ang="0">
                    <a:pos x="0" y="380"/>
                  </a:cxn>
                  <a:cxn ang="0">
                    <a:pos x="2" y="324"/>
                  </a:cxn>
                  <a:cxn ang="0">
                    <a:pos x="10" y="272"/>
                  </a:cxn>
                  <a:cxn ang="0">
                    <a:pos x="28" y="222"/>
                  </a:cxn>
                  <a:cxn ang="0">
                    <a:pos x="52" y="174"/>
                  </a:cxn>
                  <a:cxn ang="0">
                    <a:pos x="80" y="132"/>
                  </a:cxn>
                  <a:cxn ang="0">
                    <a:pos x="116" y="94"/>
                  </a:cxn>
                  <a:cxn ang="0">
                    <a:pos x="156" y="62"/>
                  </a:cxn>
                  <a:cxn ang="0">
                    <a:pos x="202" y="36"/>
                  </a:cxn>
                  <a:cxn ang="0">
                    <a:pos x="250" y="16"/>
                  </a:cxn>
                  <a:cxn ang="0">
                    <a:pos x="300" y="4"/>
                  </a:cxn>
                  <a:cxn ang="0">
                    <a:pos x="356" y="0"/>
                  </a:cxn>
                </a:cxnLst>
                <a:rect l="0" t="0" r="r" b="b"/>
                <a:pathLst>
                  <a:path w="710" h="722">
                    <a:moveTo>
                      <a:pt x="356" y="0"/>
                    </a:moveTo>
                    <a:lnTo>
                      <a:pt x="374" y="2"/>
                    </a:lnTo>
                    <a:lnTo>
                      <a:pt x="392" y="2"/>
                    </a:lnTo>
                    <a:lnTo>
                      <a:pt x="410" y="4"/>
                    </a:lnTo>
                    <a:lnTo>
                      <a:pt x="426" y="8"/>
                    </a:lnTo>
                    <a:lnTo>
                      <a:pt x="444" y="12"/>
                    </a:lnTo>
                    <a:lnTo>
                      <a:pt x="460" y="16"/>
                    </a:lnTo>
                    <a:lnTo>
                      <a:pt x="478" y="22"/>
                    </a:lnTo>
                    <a:lnTo>
                      <a:pt x="494" y="28"/>
                    </a:lnTo>
                    <a:lnTo>
                      <a:pt x="510" y="36"/>
                    </a:lnTo>
                    <a:lnTo>
                      <a:pt x="524" y="44"/>
                    </a:lnTo>
                    <a:lnTo>
                      <a:pt x="540" y="52"/>
                    </a:lnTo>
                    <a:lnTo>
                      <a:pt x="554" y="62"/>
                    </a:lnTo>
                    <a:lnTo>
                      <a:pt x="568" y="72"/>
                    </a:lnTo>
                    <a:lnTo>
                      <a:pt x="580" y="82"/>
                    </a:lnTo>
                    <a:lnTo>
                      <a:pt x="594" y="94"/>
                    </a:lnTo>
                    <a:lnTo>
                      <a:pt x="606" y="106"/>
                    </a:lnTo>
                    <a:lnTo>
                      <a:pt x="618" y="118"/>
                    </a:lnTo>
                    <a:lnTo>
                      <a:pt x="630" y="132"/>
                    </a:lnTo>
                    <a:lnTo>
                      <a:pt x="640" y="146"/>
                    </a:lnTo>
                    <a:lnTo>
                      <a:pt x="650" y="160"/>
                    </a:lnTo>
                    <a:lnTo>
                      <a:pt x="658" y="174"/>
                    </a:lnTo>
                    <a:lnTo>
                      <a:pt x="668" y="190"/>
                    </a:lnTo>
                    <a:lnTo>
                      <a:pt x="676" y="206"/>
                    </a:lnTo>
                    <a:lnTo>
                      <a:pt x="682" y="222"/>
                    </a:lnTo>
                    <a:lnTo>
                      <a:pt x="688" y="238"/>
                    </a:lnTo>
                    <a:lnTo>
                      <a:pt x="694" y="254"/>
                    </a:lnTo>
                    <a:lnTo>
                      <a:pt x="700" y="272"/>
                    </a:lnTo>
                    <a:lnTo>
                      <a:pt x="704" y="288"/>
                    </a:lnTo>
                    <a:lnTo>
                      <a:pt x="706" y="306"/>
                    </a:lnTo>
                    <a:lnTo>
                      <a:pt x="708" y="324"/>
                    </a:lnTo>
                    <a:lnTo>
                      <a:pt x="710" y="342"/>
                    </a:lnTo>
                    <a:lnTo>
                      <a:pt x="710" y="362"/>
                    </a:lnTo>
                    <a:lnTo>
                      <a:pt x="710" y="380"/>
                    </a:lnTo>
                    <a:lnTo>
                      <a:pt x="708" y="398"/>
                    </a:lnTo>
                    <a:lnTo>
                      <a:pt x="706" y="416"/>
                    </a:lnTo>
                    <a:lnTo>
                      <a:pt x="704" y="434"/>
                    </a:lnTo>
                    <a:lnTo>
                      <a:pt x="700" y="452"/>
                    </a:lnTo>
                    <a:lnTo>
                      <a:pt x="694" y="468"/>
                    </a:lnTo>
                    <a:lnTo>
                      <a:pt x="688" y="486"/>
                    </a:lnTo>
                    <a:lnTo>
                      <a:pt x="682" y="502"/>
                    </a:lnTo>
                    <a:lnTo>
                      <a:pt x="676" y="518"/>
                    </a:lnTo>
                    <a:lnTo>
                      <a:pt x="668" y="534"/>
                    </a:lnTo>
                    <a:lnTo>
                      <a:pt x="658" y="548"/>
                    </a:lnTo>
                    <a:lnTo>
                      <a:pt x="650" y="564"/>
                    </a:lnTo>
                    <a:lnTo>
                      <a:pt x="640" y="578"/>
                    </a:lnTo>
                    <a:lnTo>
                      <a:pt x="630" y="592"/>
                    </a:lnTo>
                    <a:lnTo>
                      <a:pt x="618" y="604"/>
                    </a:lnTo>
                    <a:lnTo>
                      <a:pt x="606" y="616"/>
                    </a:lnTo>
                    <a:lnTo>
                      <a:pt x="594" y="628"/>
                    </a:lnTo>
                    <a:lnTo>
                      <a:pt x="580" y="640"/>
                    </a:lnTo>
                    <a:lnTo>
                      <a:pt x="568" y="650"/>
                    </a:lnTo>
                    <a:lnTo>
                      <a:pt x="554" y="660"/>
                    </a:lnTo>
                    <a:lnTo>
                      <a:pt x="540" y="670"/>
                    </a:lnTo>
                    <a:lnTo>
                      <a:pt x="524" y="678"/>
                    </a:lnTo>
                    <a:lnTo>
                      <a:pt x="510" y="686"/>
                    </a:lnTo>
                    <a:lnTo>
                      <a:pt x="494" y="694"/>
                    </a:lnTo>
                    <a:lnTo>
                      <a:pt x="478" y="700"/>
                    </a:lnTo>
                    <a:lnTo>
                      <a:pt x="460" y="706"/>
                    </a:lnTo>
                    <a:lnTo>
                      <a:pt x="444" y="712"/>
                    </a:lnTo>
                    <a:lnTo>
                      <a:pt x="426" y="716"/>
                    </a:lnTo>
                    <a:lnTo>
                      <a:pt x="410" y="718"/>
                    </a:lnTo>
                    <a:lnTo>
                      <a:pt x="392" y="720"/>
                    </a:lnTo>
                    <a:lnTo>
                      <a:pt x="374" y="722"/>
                    </a:lnTo>
                    <a:lnTo>
                      <a:pt x="356" y="722"/>
                    </a:lnTo>
                    <a:lnTo>
                      <a:pt x="336" y="722"/>
                    </a:lnTo>
                    <a:lnTo>
                      <a:pt x="318" y="720"/>
                    </a:lnTo>
                    <a:lnTo>
                      <a:pt x="300" y="718"/>
                    </a:lnTo>
                    <a:lnTo>
                      <a:pt x="284" y="716"/>
                    </a:lnTo>
                    <a:lnTo>
                      <a:pt x="266" y="712"/>
                    </a:lnTo>
                    <a:lnTo>
                      <a:pt x="250" y="706"/>
                    </a:lnTo>
                    <a:lnTo>
                      <a:pt x="232" y="700"/>
                    </a:lnTo>
                    <a:lnTo>
                      <a:pt x="216" y="694"/>
                    </a:lnTo>
                    <a:lnTo>
                      <a:pt x="202" y="686"/>
                    </a:lnTo>
                    <a:lnTo>
                      <a:pt x="186" y="678"/>
                    </a:lnTo>
                    <a:lnTo>
                      <a:pt x="170" y="670"/>
                    </a:lnTo>
                    <a:lnTo>
                      <a:pt x="156" y="660"/>
                    </a:lnTo>
                    <a:lnTo>
                      <a:pt x="142" y="650"/>
                    </a:lnTo>
                    <a:lnTo>
                      <a:pt x="130" y="640"/>
                    </a:lnTo>
                    <a:lnTo>
                      <a:pt x="116" y="628"/>
                    </a:lnTo>
                    <a:lnTo>
                      <a:pt x="104" y="616"/>
                    </a:lnTo>
                    <a:lnTo>
                      <a:pt x="92" y="604"/>
                    </a:lnTo>
                    <a:lnTo>
                      <a:pt x="80" y="592"/>
                    </a:lnTo>
                    <a:lnTo>
                      <a:pt x="70" y="578"/>
                    </a:lnTo>
                    <a:lnTo>
                      <a:pt x="60" y="564"/>
                    </a:lnTo>
                    <a:lnTo>
                      <a:pt x="52" y="548"/>
                    </a:lnTo>
                    <a:lnTo>
                      <a:pt x="42" y="534"/>
                    </a:lnTo>
                    <a:lnTo>
                      <a:pt x="34" y="518"/>
                    </a:lnTo>
                    <a:lnTo>
                      <a:pt x="28" y="502"/>
                    </a:lnTo>
                    <a:lnTo>
                      <a:pt x="22" y="486"/>
                    </a:lnTo>
                    <a:lnTo>
                      <a:pt x="16" y="468"/>
                    </a:lnTo>
                    <a:lnTo>
                      <a:pt x="10" y="452"/>
                    </a:lnTo>
                    <a:lnTo>
                      <a:pt x="8" y="434"/>
                    </a:lnTo>
                    <a:lnTo>
                      <a:pt x="4" y="416"/>
                    </a:lnTo>
                    <a:lnTo>
                      <a:pt x="2" y="398"/>
                    </a:lnTo>
                    <a:lnTo>
                      <a:pt x="0" y="380"/>
                    </a:lnTo>
                    <a:lnTo>
                      <a:pt x="0" y="362"/>
                    </a:lnTo>
                    <a:lnTo>
                      <a:pt x="0" y="342"/>
                    </a:lnTo>
                    <a:lnTo>
                      <a:pt x="2" y="324"/>
                    </a:lnTo>
                    <a:lnTo>
                      <a:pt x="4" y="306"/>
                    </a:lnTo>
                    <a:lnTo>
                      <a:pt x="8" y="288"/>
                    </a:lnTo>
                    <a:lnTo>
                      <a:pt x="10" y="272"/>
                    </a:lnTo>
                    <a:lnTo>
                      <a:pt x="16" y="254"/>
                    </a:lnTo>
                    <a:lnTo>
                      <a:pt x="22" y="238"/>
                    </a:lnTo>
                    <a:lnTo>
                      <a:pt x="28" y="222"/>
                    </a:lnTo>
                    <a:lnTo>
                      <a:pt x="34" y="206"/>
                    </a:lnTo>
                    <a:lnTo>
                      <a:pt x="42" y="190"/>
                    </a:lnTo>
                    <a:lnTo>
                      <a:pt x="52" y="174"/>
                    </a:lnTo>
                    <a:lnTo>
                      <a:pt x="60" y="160"/>
                    </a:lnTo>
                    <a:lnTo>
                      <a:pt x="70" y="146"/>
                    </a:lnTo>
                    <a:lnTo>
                      <a:pt x="80" y="132"/>
                    </a:lnTo>
                    <a:lnTo>
                      <a:pt x="92" y="118"/>
                    </a:lnTo>
                    <a:lnTo>
                      <a:pt x="104" y="106"/>
                    </a:lnTo>
                    <a:lnTo>
                      <a:pt x="116" y="94"/>
                    </a:lnTo>
                    <a:lnTo>
                      <a:pt x="130" y="82"/>
                    </a:lnTo>
                    <a:lnTo>
                      <a:pt x="142" y="72"/>
                    </a:lnTo>
                    <a:lnTo>
                      <a:pt x="156" y="62"/>
                    </a:lnTo>
                    <a:lnTo>
                      <a:pt x="170" y="52"/>
                    </a:lnTo>
                    <a:lnTo>
                      <a:pt x="186" y="44"/>
                    </a:lnTo>
                    <a:lnTo>
                      <a:pt x="202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50" y="16"/>
                    </a:lnTo>
                    <a:lnTo>
                      <a:pt x="266" y="12"/>
                    </a:lnTo>
                    <a:lnTo>
                      <a:pt x="284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6" y="2"/>
                    </a:lnTo>
                    <a:lnTo>
                      <a:pt x="356" y="0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1" name="Freeform 370"/>
              <p:cNvSpPr>
                <a:spLocks/>
              </p:cNvSpPr>
              <p:nvPr/>
            </p:nvSpPr>
            <p:spPr bwMode="auto">
              <a:xfrm>
                <a:off x="5092700" y="841375"/>
                <a:ext cx="1120775" cy="1136650"/>
              </a:xfrm>
              <a:custGeom>
                <a:avLst/>
                <a:gdLst/>
                <a:ahLst/>
                <a:cxnLst>
                  <a:cxn ang="0">
                    <a:pos x="390" y="2"/>
                  </a:cxn>
                  <a:cxn ang="0">
                    <a:pos x="442" y="12"/>
                  </a:cxn>
                  <a:cxn ang="0">
                    <a:pos x="490" y="28"/>
                  </a:cxn>
                  <a:cxn ang="0">
                    <a:pos x="536" y="52"/>
                  </a:cxn>
                  <a:cxn ang="0">
                    <a:pos x="578" y="82"/>
                  </a:cxn>
                  <a:cxn ang="0">
                    <a:pos x="614" y="116"/>
                  </a:cxn>
                  <a:cxn ang="0">
                    <a:pos x="646" y="158"/>
                  </a:cxn>
                  <a:cxn ang="0">
                    <a:pos x="670" y="202"/>
                  </a:cxn>
                  <a:cxn ang="0">
                    <a:pos x="690" y="252"/>
                  </a:cxn>
                  <a:cxn ang="0">
                    <a:pos x="702" y="304"/>
                  </a:cxn>
                  <a:cxn ang="0">
                    <a:pos x="706" y="358"/>
                  </a:cxn>
                  <a:cxn ang="0">
                    <a:pos x="702" y="412"/>
                  </a:cxn>
                  <a:cxn ang="0">
                    <a:pos x="690" y="464"/>
                  </a:cxn>
                  <a:cxn ang="0">
                    <a:pos x="670" y="512"/>
                  </a:cxn>
                  <a:cxn ang="0">
                    <a:pos x="646" y="558"/>
                  </a:cxn>
                  <a:cxn ang="0">
                    <a:pos x="614" y="598"/>
                  </a:cxn>
                  <a:cxn ang="0">
                    <a:pos x="578" y="634"/>
                  </a:cxn>
                  <a:cxn ang="0">
                    <a:pos x="536" y="664"/>
                  </a:cxn>
                  <a:cxn ang="0">
                    <a:pos x="490" y="688"/>
                  </a:cxn>
                  <a:cxn ang="0">
                    <a:pos x="442" y="704"/>
                  </a:cxn>
                  <a:cxn ang="0">
                    <a:pos x="390" y="714"/>
                  </a:cxn>
                  <a:cxn ang="0">
                    <a:pos x="334" y="714"/>
                  </a:cxn>
                  <a:cxn ang="0">
                    <a:pos x="282" y="708"/>
                  </a:cxn>
                  <a:cxn ang="0">
                    <a:pos x="232" y="694"/>
                  </a:cxn>
                  <a:cxn ang="0">
                    <a:pos x="186" y="672"/>
                  </a:cxn>
                  <a:cxn ang="0">
                    <a:pos x="142" y="644"/>
                  </a:cxn>
                  <a:cxn ang="0">
                    <a:pos x="104" y="610"/>
                  </a:cxn>
                  <a:cxn ang="0">
                    <a:pos x="70" y="572"/>
                  </a:cxn>
                  <a:cxn ang="0">
                    <a:pos x="44" y="528"/>
                  </a:cxn>
                  <a:cxn ang="0">
                    <a:pos x="22" y="480"/>
                  </a:cxn>
                  <a:cxn ang="0">
                    <a:pos x="8" y="430"/>
                  </a:cxn>
                  <a:cxn ang="0">
                    <a:pos x="2" y="376"/>
                  </a:cxn>
                  <a:cxn ang="0">
                    <a:pos x="2" y="322"/>
                  </a:cxn>
                  <a:cxn ang="0">
                    <a:pos x="12" y="268"/>
                  </a:cxn>
                  <a:cxn ang="0">
                    <a:pos x="28" y="218"/>
                  </a:cxn>
                  <a:cxn ang="0">
                    <a:pos x="52" y="172"/>
                  </a:cxn>
                  <a:cxn ang="0">
                    <a:pos x="82" y="130"/>
                  </a:cxn>
                  <a:cxn ang="0">
                    <a:pos x="116" y="92"/>
                  </a:cxn>
                  <a:cxn ang="0">
                    <a:pos x="156" y="60"/>
                  </a:cxn>
                  <a:cxn ang="0">
                    <a:pos x="200" y="36"/>
                  </a:cxn>
                  <a:cxn ang="0">
                    <a:pos x="248" y="16"/>
                  </a:cxn>
                  <a:cxn ang="0">
                    <a:pos x="300" y="4"/>
                  </a:cxn>
                  <a:cxn ang="0">
                    <a:pos x="354" y="0"/>
                  </a:cxn>
                </a:cxnLst>
                <a:rect l="0" t="0" r="r" b="b"/>
                <a:pathLst>
                  <a:path w="706" h="716">
                    <a:moveTo>
                      <a:pt x="354" y="0"/>
                    </a:moveTo>
                    <a:lnTo>
                      <a:pt x="372" y="0"/>
                    </a:lnTo>
                    <a:lnTo>
                      <a:pt x="390" y="2"/>
                    </a:lnTo>
                    <a:lnTo>
                      <a:pt x="406" y="4"/>
                    </a:lnTo>
                    <a:lnTo>
                      <a:pt x="424" y="8"/>
                    </a:lnTo>
                    <a:lnTo>
                      <a:pt x="442" y="12"/>
                    </a:lnTo>
                    <a:lnTo>
                      <a:pt x="458" y="16"/>
                    </a:lnTo>
                    <a:lnTo>
                      <a:pt x="474" y="22"/>
                    </a:lnTo>
                    <a:lnTo>
                      <a:pt x="490" y="28"/>
                    </a:lnTo>
                    <a:lnTo>
                      <a:pt x="506" y="36"/>
                    </a:lnTo>
                    <a:lnTo>
                      <a:pt x="520" y="42"/>
                    </a:lnTo>
                    <a:lnTo>
                      <a:pt x="536" y="52"/>
                    </a:lnTo>
                    <a:lnTo>
                      <a:pt x="550" y="60"/>
                    </a:lnTo>
                    <a:lnTo>
                      <a:pt x="564" y="70"/>
                    </a:lnTo>
                    <a:lnTo>
                      <a:pt x="578" y="82"/>
                    </a:lnTo>
                    <a:lnTo>
                      <a:pt x="590" y="92"/>
                    </a:lnTo>
                    <a:lnTo>
                      <a:pt x="602" y="104"/>
                    </a:lnTo>
                    <a:lnTo>
                      <a:pt x="614" y="116"/>
                    </a:lnTo>
                    <a:lnTo>
                      <a:pt x="624" y="130"/>
                    </a:lnTo>
                    <a:lnTo>
                      <a:pt x="636" y="144"/>
                    </a:lnTo>
                    <a:lnTo>
                      <a:pt x="646" y="158"/>
                    </a:lnTo>
                    <a:lnTo>
                      <a:pt x="654" y="172"/>
                    </a:lnTo>
                    <a:lnTo>
                      <a:pt x="662" y="188"/>
                    </a:lnTo>
                    <a:lnTo>
                      <a:pt x="670" y="202"/>
                    </a:lnTo>
                    <a:lnTo>
                      <a:pt x="678" y="218"/>
                    </a:lnTo>
                    <a:lnTo>
                      <a:pt x="684" y="234"/>
                    </a:lnTo>
                    <a:lnTo>
                      <a:pt x="690" y="252"/>
                    </a:lnTo>
                    <a:lnTo>
                      <a:pt x="694" y="268"/>
                    </a:lnTo>
                    <a:lnTo>
                      <a:pt x="698" y="286"/>
                    </a:lnTo>
                    <a:lnTo>
                      <a:pt x="702" y="304"/>
                    </a:lnTo>
                    <a:lnTo>
                      <a:pt x="704" y="322"/>
                    </a:lnTo>
                    <a:lnTo>
                      <a:pt x="704" y="340"/>
                    </a:lnTo>
                    <a:lnTo>
                      <a:pt x="706" y="358"/>
                    </a:lnTo>
                    <a:lnTo>
                      <a:pt x="704" y="376"/>
                    </a:lnTo>
                    <a:lnTo>
                      <a:pt x="704" y="394"/>
                    </a:lnTo>
                    <a:lnTo>
                      <a:pt x="702" y="412"/>
                    </a:lnTo>
                    <a:lnTo>
                      <a:pt x="698" y="430"/>
                    </a:lnTo>
                    <a:lnTo>
                      <a:pt x="694" y="446"/>
                    </a:lnTo>
                    <a:lnTo>
                      <a:pt x="690" y="464"/>
                    </a:lnTo>
                    <a:lnTo>
                      <a:pt x="684" y="480"/>
                    </a:lnTo>
                    <a:lnTo>
                      <a:pt x="678" y="496"/>
                    </a:lnTo>
                    <a:lnTo>
                      <a:pt x="670" y="512"/>
                    </a:lnTo>
                    <a:lnTo>
                      <a:pt x="662" y="528"/>
                    </a:lnTo>
                    <a:lnTo>
                      <a:pt x="654" y="544"/>
                    </a:lnTo>
                    <a:lnTo>
                      <a:pt x="646" y="558"/>
                    </a:lnTo>
                    <a:lnTo>
                      <a:pt x="636" y="572"/>
                    </a:lnTo>
                    <a:lnTo>
                      <a:pt x="624" y="586"/>
                    </a:lnTo>
                    <a:lnTo>
                      <a:pt x="614" y="598"/>
                    </a:lnTo>
                    <a:lnTo>
                      <a:pt x="602" y="610"/>
                    </a:lnTo>
                    <a:lnTo>
                      <a:pt x="590" y="622"/>
                    </a:lnTo>
                    <a:lnTo>
                      <a:pt x="578" y="634"/>
                    </a:lnTo>
                    <a:lnTo>
                      <a:pt x="564" y="644"/>
                    </a:lnTo>
                    <a:lnTo>
                      <a:pt x="550" y="654"/>
                    </a:lnTo>
                    <a:lnTo>
                      <a:pt x="536" y="664"/>
                    </a:lnTo>
                    <a:lnTo>
                      <a:pt x="520" y="672"/>
                    </a:lnTo>
                    <a:lnTo>
                      <a:pt x="506" y="680"/>
                    </a:lnTo>
                    <a:lnTo>
                      <a:pt x="490" y="688"/>
                    </a:lnTo>
                    <a:lnTo>
                      <a:pt x="474" y="694"/>
                    </a:lnTo>
                    <a:lnTo>
                      <a:pt x="458" y="700"/>
                    </a:lnTo>
                    <a:lnTo>
                      <a:pt x="442" y="704"/>
                    </a:lnTo>
                    <a:lnTo>
                      <a:pt x="424" y="708"/>
                    </a:lnTo>
                    <a:lnTo>
                      <a:pt x="406" y="712"/>
                    </a:lnTo>
                    <a:lnTo>
                      <a:pt x="390" y="714"/>
                    </a:lnTo>
                    <a:lnTo>
                      <a:pt x="372" y="714"/>
                    </a:lnTo>
                    <a:lnTo>
                      <a:pt x="354" y="716"/>
                    </a:lnTo>
                    <a:lnTo>
                      <a:pt x="334" y="714"/>
                    </a:lnTo>
                    <a:lnTo>
                      <a:pt x="318" y="714"/>
                    </a:lnTo>
                    <a:lnTo>
                      <a:pt x="300" y="712"/>
                    </a:lnTo>
                    <a:lnTo>
                      <a:pt x="282" y="708"/>
                    </a:lnTo>
                    <a:lnTo>
                      <a:pt x="266" y="704"/>
                    </a:lnTo>
                    <a:lnTo>
                      <a:pt x="248" y="700"/>
                    </a:lnTo>
                    <a:lnTo>
                      <a:pt x="232" y="694"/>
                    </a:lnTo>
                    <a:lnTo>
                      <a:pt x="216" y="688"/>
                    </a:lnTo>
                    <a:lnTo>
                      <a:pt x="200" y="680"/>
                    </a:lnTo>
                    <a:lnTo>
                      <a:pt x="186" y="672"/>
                    </a:lnTo>
                    <a:lnTo>
                      <a:pt x="170" y="664"/>
                    </a:lnTo>
                    <a:lnTo>
                      <a:pt x="156" y="654"/>
                    </a:lnTo>
                    <a:lnTo>
                      <a:pt x="142" y="644"/>
                    </a:lnTo>
                    <a:lnTo>
                      <a:pt x="130" y="634"/>
                    </a:lnTo>
                    <a:lnTo>
                      <a:pt x="116" y="622"/>
                    </a:lnTo>
                    <a:lnTo>
                      <a:pt x="104" y="610"/>
                    </a:lnTo>
                    <a:lnTo>
                      <a:pt x="92" y="598"/>
                    </a:lnTo>
                    <a:lnTo>
                      <a:pt x="82" y="586"/>
                    </a:lnTo>
                    <a:lnTo>
                      <a:pt x="70" y="572"/>
                    </a:lnTo>
                    <a:lnTo>
                      <a:pt x="60" y="558"/>
                    </a:lnTo>
                    <a:lnTo>
                      <a:pt x="52" y="544"/>
                    </a:lnTo>
                    <a:lnTo>
                      <a:pt x="44" y="528"/>
                    </a:lnTo>
                    <a:lnTo>
                      <a:pt x="36" y="512"/>
                    </a:lnTo>
                    <a:lnTo>
                      <a:pt x="28" y="496"/>
                    </a:lnTo>
                    <a:lnTo>
                      <a:pt x="22" y="480"/>
                    </a:lnTo>
                    <a:lnTo>
                      <a:pt x="16" y="464"/>
                    </a:lnTo>
                    <a:lnTo>
                      <a:pt x="12" y="446"/>
                    </a:lnTo>
                    <a:lnTo>
                      <a:pt x="8" y="430"/>
                    </a:lnTo>
                    <a:lnTo>
                      <a:pt x="4" y="412"/>
                    </a:lnTo>
                    <a:lnTo>
                      <a:pt x="2" y="394"/>
                    </a:lnTo>
                    <a:lnTo>
                      <a:pt x="2" y="376"/>
                    </a:lnTo>
                    <a:lnTo>
                      <a:pt x="0" y="358"/>
                    </a:lnTo>
                    <a:lnTo>
                      <a:pt x="2" y="340"/>
                    </a:lnTo>
                    <a:lnTo>
                      <a:pt x="2" y="322"/>
                    </a:lnTo>
                    <a:lnTo>
                      <a:pt x="4" y="304"/>
                    </a:lnTo>
                    <a:lnTo>
                      <a:pt x="8" y="286"/>
                    </a:lnTo>
                    <a:lnTo>
                      <a:pt x="12" y="268"/>
                    </a:lnTo>
                    <a:lnTo>
                      <a:pt x="16" y="252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6" y="202"/>
                    </a:lnTo>
                    <a:lnTo>
                      <a:pt x="44" y="188"/>
                    </a:lnTo>
                    <a:lnTo>
                      <a:pt x="52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2" y="130"/>
                    </a:lnTo>
                    <a:lnTo>
                      <a:pt x="92" y="116"/>
                    </a:lnTo>
                    <a:lnTo>
                      <a:pt x="104" y="104"/>
                    </a:lnTo>
                    <a:lnTo>
                      <a:pt x="116" y="92"/>
                    </a:lnTo>
                    <a:lnTo>
                      <a:pt x="130" y="82"/>
                    </a:lnTo>
                    <a:lnTo>
                      <a:pt x="142" y="70"/>
                    </a:lnTo>
                    <a:lnTo>
                      <a:pt x="156" y="60"/>
                    </a:lnTo>
                    <a:lnTo>
                      <a:pt x="170" y="52"/>
                    </a:lnTo>
                    <a:lnTo>
                      <a:pt x="186" y="42"/>
                    </a:lnTo>
                    <a:lnTo>
                      <a:pt x="200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48" y="16"/>
                    </a:lnTo>
                    <a:lnTo>
                      <a:pt x="266" y="12"/>
                    </a:lnTo>
                    <a:lnTo>
                      <a:pt x="282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4" y="0"/>
                    </a:lnTo>
                    <a:lnTo>
                      <a:pt x="354" y="0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F4BE1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2" name="Freeform 371"/>
              <p:cNvSpPr>
                <a:spLocks/>
              </p:cNvSpPr>
              <p:nvPr/>
            </p:nvSpPr>
            <p:spPr bwMode="auto">
              <a:xfrm>
                <a:off x="5099050" y="844550"/>
                <a:ext cx="1108075" cy="1127125"/>
              </a:xfrm>
              <a:custGeom>
                <a:avLst/>
                <a:gdLst/>
                <a:ahLst/>
                <a:cxnLst>
                  <a:cxn ang="0">
                    <a:pos x="384" y="2"/>
                  </a:cxn>
                  <a:cxn ang="0">
                    <a:pos x="436" y="12"/>
                  </a:cxn>
                  <a:cxn ang="0">
                    <a:pos x="484" y="28"/>
                  </a:cxn>
                  <a:cxn ang="0">
                    <a:pos x="530" y="52"/>
                  </a:cxn>
                  <a:cxn ang="0">
                    <a:pos x="572" y="82"/>
                  </a:cxn>
                  <a:cxn ang="0">
                    <a:pos x="608" y="118"/>
                  </a:cxn>
                  <a:cxn ang="0">
                    <a:pos x="638" y="158"/>
                  </a:cxn>
                  <a:cxn ang="0">
                    <a:pos x="664" y="202"/>
                  </a:cxn>
                  <a:cxn ang="0">
                    <a:pos x="682" y="250"/>
                  </a:cxn>
                  <a:cxn ang="0">
                    <a:pos x="694" y="302"/>
                  </a:cxn>
                  <a:cxn ang="0">
                    <a:pos x="698" y="356"/>
                  </a:cxn>
                  <a:cxn ang="0">
                    <a:pos x="694" y="410"/>
                  </a:cxn>
                  <a:cxn ang="0">
                    <a:pos x="682" y="462"/>
                  </a:cxn>
                  <a:cxn ang="0">
                    <a:pos x="664" y="510"/>
                  </a:cxn>
                  <a:cxn ang="0">
                    <a:pos x="638" y="554"/>
                  </a:cxn>
                  <a:cxn ang="0">
                    <a:pos x="608" y="594"/>
                  </a:cxn>
                  <a:cxn ang="0">
                    <a:pos x="572" y="630"/>
                  </a:cxn>
                  <a:cxn ang="0">
                    <a:pos x="530" y="658"/>
                  </a:cxn>
                  <a:cxn ang="0">
                    <a:pos x="484" y="682"/>
                  </a:cxn>
                  <a:cxn ang="0">
                    <a:pos x="436" y="700"/>
                  </a:cxn>
                  <a:cxn ang="0">
                    <a:pos x="384" y="708"/>
                  </a:cxn>
                  <a:cxn ang="0">
                    <a:pos x="332" y="710"/>
                  </a:cxn>
                  <a:cxn ang="0">
                    <a:pos x="278" y="704"/>
                  </a:cxn>
                  <a:cxn ang="0">
                    <a:pos x="230" y="688"/>
                  </a:cxn>
                  <a:cxn ang="0">
                    <a:pos x="182" y="668"/>
                  </a:cxn>
                  <a:cxn ang="0">
                    <a:pos x="140" y="640"/>
                  </a:cxn>
                  <a:cxn ang="0">
                    <a:pos x="102" y="606"/>
                  </a:cxn>
                  <a:cxn ang="0">
                    <a:pos x="70" y="568"/>
                  </a:cxn>
                  <a:cxn ang="0">
                    <a:pos x="42" y="524"/>
                  </a:cxn>
                  <a:cxn ang="0">
                    <a:pos x="22" y="478"/>
                  </a:cxn>
                  <a:cxn ang="0">
                    <a:pos x="8" y="428"/>
                  </a:cxn>
                  <a:cxn ang="0">
                    <a:pos x="0" y="374"/>
                  </a:cxn>
                  <a:cxn ang="0">
                    <a:pos x="2" y="320"/>
                  </a:cxn>
                  <a:cxn ang="0">
                    <a:pos x="10" y="266"/>
                  </a:cxn>
                  <a:cxn ang="0">
                    <a:pos x="28" y="218"/>
                  </a:cxn>
                  <a:cxn ang="0">
                    <a:pos x="50" y="172"/>
                  </a:cxn>
                  <a:cxn ang="0">
                    <a:pos x="80" y="130"/>
                  </a:cxn>
                  <a:cxn ang="0">
                    <a:pos x="114" y="94"/>
                  </a:cxn>
                  <a:cxn ang="0">
                    <a:pos x="154" y="62"/>
                  </a:cxn>
                  <a:cxn ang="0">
                    <a:pos x="198" y="36"/>
                  </a:cxn>
                  <a:cxn ang="0">
                    <a:pos x="246" y="16"/>
                  </a:cxn>
                  <a:cxn ang="0">
                    <a:pos x="296" y="4"/>
                  </a:cxn>
                  <a:cxn ang="0">
                    <a:pos x="350" y="0"/>
                  </a:cxn>
                </a:cxnLst>
                <a:rect l="0" t="0" r="r" b="b"/>
                <a:pathLst>
                  <a:path w="698" h="710">
                    <a:moveTo>
                      <a:pt x="350" y="0"/>
                    </a:moveTo>
                    <a:lnTo>
                      <a:pt x="368" y="2"/>
                    </a:lnTo>
                    <a:lnTo>
                      <a:pt x="384" y="2"/>
                    </a:lnTo>
                    <a:lnTo>
                      <a:pt x="402" y="4"/>
                    </a:lnTo>
                    <a:lnTo>
                      <a:pt x="420" y="8"/>
                    </a:lnTo>
                    <a:lnTo>
                      <a:pt x="436" y="12"/>
                    </a:lnTo>
                    <a:lnTo>
                      <a:pt x="452" y="16"/>
                    </a:lnTo>
                    <a:lnTo>
                      <a:pt x="470" y="22"/>
                    </a:lnTo>
                    <a:lnTo>
                      <a:pt x="484" y="28"/>
                    </a:lnTo>
                    <a:lnTo>
                      <a:pt x="500" y="36"/>
                    </a:lnTo>
                    <a:lnTo>
                      <a:pt x="516" y="44"/>
                    </a:lnTo>
                    <a:lnTo>
                      <a:pt x="530" y="52"/>
                    </a:lnTo>
                    <a:lnTo>
                      <a:pt x="544" y="62"/>
                    </a:lnTo>
                    <a:lnTo>
                      <a:pt x="558" y="72"/>
                    </a:lnTo>
                    <a:lnTo>
                      <a:pt x="572" y="82"/>
                    </a:lnTo>
                    <a:lnTo>
                      <a:pt x="584" y="94"/>
                    </a:lnTo>
                    <a:lnTo>
                      <a:pt x="596" y="104"/>
                    </a:lnTo>
                    <a:lnTo>
                      <a:pt x="608" y="118"/>
                    </a:lnTo>
                    <a:lnTo>
                      <a:pt x="618" y="130"/>
                    </a:lnTo>
                    <a:lnTo>
                      <a:pt x="628" y="144"/>
                    </a:lnTo>
                    <a:lnTo>
                      <a:pt x="638" y="158"/>
                    </a:lnTo>
                    <a:lnTo>
                      <a:pt x="648" y="172"/>
                    </a:lnTo>
                    <a:lnTo>
                      <a:pt x="656" y="186"/>
                    </a:lnTo>
                    <a:lnTo>
                      <a:pt x="664" y="202"/>
                    </a:lnTo>
                    <a:lnTo>
                      <a:pt x="670" y="218"/>
                    </a:lnTo>
                    <a:lnTo>
                      <a:pt x="676" y="234"/>
                    </a:lnTo>
                    <a:lnTo>
                      <a:pt x="682" y="250"/>
                    </a:lnTo>
                    <a:lnTo>
                      <a:pt x="688" y="266"/>
                    </a:lnTo>
                    <a:lnTo>
                      <a:pt x="692" y="284"/>
                    </a:lnTo>
                    <a:lnTo>
                      <a:pt x="694" y="302"/>
                    </a:lnTo>
                    <a:lnTo>
                      <a:pt x="696" y="320"/>
                    </a:lnTo>
                    <a:lnTo>
                      <a:pt x="698" y="338"/>
                    </a:lnTo>
                    <a:lnTo>
                      <a:pt x="698" y="356"/>
                    </a:lnTo>
                    <a:lnTo>
                      <a:pt x="698" y="374"/>
                    </a:lnTo>
                    <a:lnTo>
                      <a:pt x="696" y="392"/>
                    </a:lnTo>
                    <a:lnTo>
                      <a:pt x="694" y="410"/>
                    </a:lnTo>
                    <a:lnTo>
                      <a:pt x="692" y="428"/>
                    </a:lnTo>
                    <a:lnTo>
                      <a:pt x="688" y="444"/>
                    </a:lnTo>
                    <a:lnTo>
                      <a:pt x="682" y="462"/>
                    </a:lnTo>
                    <a:lnTo>
                      <a:pt x="676" y="478"/>
                    </a:lnTo>
                    <a:lnTo>
                      <a:pt x="670" y="494"/>
                    </a:lnTo>
                    <a:lnTo>
                      <a:pt x="664" y="510"/>
                    </a:lnTo>
                    <a:lnTo>
                      <a:pt x="656" y="524"/>
                    </a:lnTo>
                    <a:lnTo>
                      <a:pt x="648" y="540"/>
                    </a:lnTo>
                    <a:lnTo>
                      <a:pt x="638" y="554"/>
                    </a:lnTo>
                    <a:lnTo>
                      <a:pt x="628" y="568"/>
                    </a:lnTo>
                    <a:lnTo>
                      <a:pt x="618" y="582"/>
                    </a:lnTo>
                    <a:lnTo>
                      <a:pt x="608" y="594"/>
                    </a:lnTo>
                    <a:lnTo>
                      <a:pt x="596" y="606"/>
                    </a:lnTo>
                    <a:lnTo>
                      <a:pt x="584" y="618"/>
                    </a:lnTo>
                    <a:lnTo>
                      <a:pt x="572" y="630"/>
                    </a:lnTo>
                    <a:lnTo>
                      <a:pt x="558" y="640"/>
                    </a:lnTo>
                    <a:lnTo>
                      <a:pt x="544" y="650"/>
                    </a:lnTo>
                    <a:lnTo>
                      <a:pt x="530" y="658"/>
                    </a:lnTo>
                    <a:lnTo>
                      <a:pt x="516" y="668"/>
                    </a:lnTo>
                    <a:lnTo>
                      <a:pt x="500" y="676"/>
                    </a:lnTo>
                    <a:lnTo>
                      <a:pt x="484" y="682"/>
                    </a:lnTo>
                    <a:lnTo>
                      <a:pt x="470" y="688"/>
                    </a:lnTo>
                    <a:lnTo>
                      <a:pt x="452" y="694"/>
                    </a:lnTo>
                    <a:lnTo>
                      <a:pt x="436" y="700"/>
                    </a:lnTo>
                    <a:lnTo>
                      <a:pt x="420" y="704"/>
                    </a:lnTo>
                    <a:lnTo>
                      <a:pt x="402" y="706"/>
                    </a:lnTo>
                    <a:lnTo>
                      <a:pt x="384" y="708"/>
                    </a:lnTo>
                    <a:lnTo>
                      <a:pt x="368" y="710"/>
                    </a:lnTo>
                    <a:lnTo>
                      <a:pt x="350" y="710"/>
                    </a:lnTo>
                    <a:lnTo>
                      <a:pt x="332" y="710"/>
                    </a:lnTo>
                    <a:lnTo>
                      <a:pt x="314" y="708"/>
                    </a:lnTo>
                    <a:lnTo>
                      <a:pt x="296" y="706"/>
                    </a:lnTo>
                    <a:lnTo>
                      <a:pt x="278" y="704"/>
                    </a:lnTo>
                    <a:lnTo>
                      <a:pt x="262" y="700"/>
                    </a:lnTo>
                    <a:lnTo>
                      <a:pt x="246" y="694"/>
                    </a:lnTo>
                    <a:lnTo>
                      <a:pt x="230" y="688"/>
                    </a:lnTo>
                    <a:lnTo>
                      <a:pt x="214" y="682"/>
                    </a:lnTo>
                    <a:lnTo>
                      <a:pt x="198" y="676"/>
                    </a:lnTo>
                    <a:lnTo>
                      <a:pt x="182" y="668"/>
                    </a:lnTo>
                    <a:lnTo>
                      <a:pt x="168" y="658"/>
                    </a:lnTo>
                    <a:lnTo>
                      <a:pt x="154" y="650"/>
                    </a:lnTo>
                    <a:lnTo>
                      <a:pt x="140" y="640"/>
                    </a:lnTo>
                    <a:lnTo>
                      <a:pt x="126" y="630"/>
                    </a:lnTo>
                    <a:lnTo>
                      <a:pt x="114" y="618"/>
                    </a:lnTo>
                    <a:lnTo>
                      <a:pt x="102" y="606"/>
                    </a:lnTo>
                    <a:lnTo>
                      <a:pt x="90" y="594"/>
                    </a:lnTo>
                    <a:lnTo>
                      <a:pt x="80" y="582"/>
                    </a:lnTo>
                    <a:lnTo>
                      <a:pt x="70" y="568"/>
                    </a:lnTo>
                    <a:lnTo>
                      <a:pt x="60" y="554"/>
                    </a:lnTo>
                    <a:lnTo>
                      <a:pt x="50" y="540"/>
                    </a:lnTo>
                    <a:lnTo>
                      <a:pt x="42" y="524"/>
                    </a:lnTo>
                    <a:lnTo>
                      <a:pt x="34" y="510"/>
                    </a:lnTo>
                    <a:lnTo>
                      <a:pt x="28" y="494"/>
                    </a:lnTo>
                    <a:lnTo>
                      <a:pt x="22" y="478"/>
                    </a:lnTo>
                    <a:lnTo>
                      <a:pt x="16" y="462"/>
                    </a:lnTo>
                    <a:lnTo>
                      <a:pt x="10" y="444"/>
                    </a:lnTo>
                    <a:lnTo>
                      <a:pt x="8" y="428"/>
                    </a:lnTo>
                    <a:lnTo>
                      <a:pt x="4" y="410"/>
                    </a:lnTo>
                    <a:lnTo>
                      <a:pt x="2" y="392"/>
                    </a:lnTo>
                    <a:lnTo>
                      <a:pt x="0" y="374"/>
                    </a:lnTo>
                    <a:lnTo>
                      <a:pt x="0" y="356"/>
                    </a:lnTo>
                    <a:lnTo>
                      <a:pt x="0" y="338"/>
                    </a:lnTo>
                    <a:lnTo>
                      <a:pt x="2" y="320"/>
                    </a:lnTo>
                    <a:lnTo>
                      <a:pt x="4" y="302"/>
                    </a:lnTo>
                    <a:lnTo>
                      <a:pt x="8" y="284"/>
                    </a:lnTo>
                    <a:lnTo>
                      <a:pt x="10" y="266"/>
                    </a:lnTo>
                    <a:lnTo>
                      <a:pt x="16" y="250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4" y="202"/>
                    </a:lnTo>
                    <a:lnTo>
                      <a:pt x="42" y="186"/>
                    </a:lnTo>
                    <a:lnTo>
                      <a:pt x="50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0" y="130"/>
                    </a:lnTo>
                    <a:lnTo>
                      <a:pt x="90" y="118"/>
                    </a:lnTo>
                    <a:lnTo>
                      <a:pt x="102" y="104"/>
                    </a:lnTo>
                    <a:lnTo>
                      <a:pt x="114" y="94"/>
                    </a:lnTo>
                    <a:lnTo>
                      <a:pt x="126" y="82"/>
                    </a:lnTo>
                    <a:lnTo>
                      <a:pt x="140" y="72"/>
                    </a:lnTo>
                    <a:lnTo>
                      <a:pt x="154" y="62"/>
                    </a:lnTo>
                    <a:lnTo>
                      <a:pt x="168" y="52"/>
                    </a:lnTo>
                    <a:lnTo>
                      <a:pt x="182" y="44"/>
                    </a:lnTo>
                    <a:lnTo>
                      <a:pt x="198" y="36"/>
                    </a:lnTo>
                    <a:lnTo>
                      <a:pt x="214" y="28"/>
                    </a:lnTo>
                    <a:lnTo>
                      <a:pt x="230" y="22"/>
                    </a:lnTo>
                    <a:lnTo>
                      <a:pt x="246" y="16"/>
                    </a:lnTo>
                    <a:lnTo>
                      <a:pt x="262" y="12"/>
                    </a:lnTo>
                    <a:lnTo>
                      <a:pt x="278" y="8"/>
                    </a:lnTo>
                    <a:lnTo>
                      <a:pt x="296" y="4"/>
                    </a:lnTo>
                    <a:lnTo>
                      <a:pt x="314" y="2"/>
                    </a:lnTo>
                    <a:lnTo>
                      <a:pt x="332" y="2"/>
                    </a:lnTo>
                    <a:lnTo>
                      <a:pt x="350" y="0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rgbClr val="F4C0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3" name="Freeform 372"/>
              <p:cNvSpPr>
                <a:spLocks/>
              </p:cNvSpPr>
              <p:nvPr/>
            </p:nvSpPr>
            <p:spPr bwMode="auto">
              <a:xfrm>
                <a:off x="5105400" y="850900"/>
                <a:ext cx="1098550" cy="1117600"/>
              </a:xfrm>
              <a:custGeom>
                <a:avLst/>
                <a:gdLst/>
                <a:ahLst/>
                <a:cxnLst>
                  <a:cxn ang="0">
                    <a:pos x="380" y="2"/>
                  </a:cxn>
                  <a:cxn ang="0">
                    <a:pos x="432" y="12"/>
                  </a:cxn>
                  <a:cxn ang="0">
                    <a:pos x="480" y="28"/>
                  </a:cxn>
                  <a:cxn ang="0">
                    <a:pos x="524" y="50"/>
                  </a:cxn>
                  <a:cxn ang="0">
                    <a:pos x="566" y="80"/>
                  </a:cxn>
                  <a:cxn ang="0">
                    <a:pos x="602" y="116"/>
                  </a:cxn>
                  <a:cxn ang="0">
                    <a:pos x="632" y="154"/>
                  </a:cxn>
                  <a:cxn ang="0">
                    <a:pos x="656" y="200"/>
                  </a:cxn>
                  <a:cxn ang="0">
                    <a:pos x="676" y="248"/>
                  </a:cxn>
                  <a:cxn ang="0">
                    <a:pos x="688" y="298"/>
                  </a:cxn>
                  <a:cxn ang="0">
                    <a:pos x="692" y="352"/>
                  </a:cxn>
                  <a:cxn ang="0">
                    <a:pos x="688" y="406"/>
                  </a:cxn>
                  <a:cxn ang="0">
                    <a:pos x="676" y="456"/>
                  </a:cxn>
                  <a:cxn ang="0">
                    <a:pos x="656" y="504"/>
                  </a:cxn>
                  <a:cxn ang="0">
                    <a:pos x="632" y="548"/>
                  </a:cxn>
                  <a:cxn ang="0">
                    <a:pos x="602" y="588"/>
                  </a:cxn>
                  <a:cxn ang="0">
                    <a:pos x="566" y="622"/>
                  </a:cxn>
                  <a:cxn ang="0">
                    <a:pos x="524" y="652"/>
                  </a:cxn>
                  <a:cxn ang="0">
                    <a:pos x="480" y="676"/>
                  </a:cxn>
                  <a:cxn ang="0">
                    <a:pos x="432" y="692"/>
                  </a:cxn>
                  <a:cxn ang="0">
                    <a:pos x="380" y="702"/>
                  </a:cxn>
                  <a:cxn ang="0">
                    <a:pos x="328" y="702"/>
                  </a:cxn>
                  <a:cxn ang="0">
                    <a:pos x="276" y="696"/>
                  </a:cxn>
                  <a:cxn ang="0">
                    <a:pos x="226" y="682"/>
                  </a:cxn>
                  <a:cxn ang="0">
                    <a:pos x="180" y="660"/>
                  </a:cxn>
                  <a:cxn ang="0">
                    <a:pos x="138" y="634"/>
                  </a:cxn>
                  <a:cxn ang="0">
                    <a:pos x="100" y="600"/>
                  </a:cxn>
                  <a:cxn ang="0">
                    <a:pos x="68" y="562"/>
                  </a:cxn>
                  <a:cxn ang="0">
                    <a:pos x="40" y="520"/>
                  </a:cxn>
                  <a:cxn ang="0">
                    <a:pos x="20" y="472"/>
                  </a:cxn>
                  <a:cxn ang="0">
                    <a:pos x="6" y="422"/>
                  </a:cxn>
                  <a:cxn ang="0">
                    <a:pos x="0" y="370"/>
                  </a:cxn>
                  <a:cxn ang="0">
                    <a:pos x="0" y="316"/>
                  </a:cxn>
                  <a:cxn ang="0">
                    <a:pos x="10" y="264"/>
                  </a:cxn>
                  <a:cxn ang="0">
                    <a:pos x="26" y="214"/>
                  </a:cxn>
                  <a:cxn ang="0">
                    <a:pos x="50" y="170"/>
                  </a:cxn>
                  <a:cxn ang="0">
                    <a:pos x="78" y="128"/>
                  </a:cxn>
                  <a:cxn ang="0">
                    <a:pos x="112" y="92"/>
                  </a:cxn>
                  <a:cxn ang="0">
                    <a:pos x="152" y="60"/>
                  </a:cxn>
                  <a:cxn ang="0">
                    <a:pos x="196" y="34"/>
                  </a:cxn>
                  <a:cxn ang="0">
                    <a:pos x="242" y="16"/>
                  </a:cxn>
                  <a:cxn ang="0">
                    <a:pos x="292" y="4"/>
                  </a:cxn>
                  <a:cxn ang="0">
                    <a:pos x="346" y="0"/>
                  </a:cxn>
                </a:cxnLst>
                <a:rect l="0" t="0" r="r" b="b"/>
                <a:pathLst>
                  <a:path w="692" h="704">
                    <a:moveTo>
                      <a:pt x="346" y="0"/>
                    </a:moveTo>
                    <a:lnTo>
                      <a:pt x="362" y="0"/>
                    </a:lnTo>
                    <a:lnTo>
                      <a:pt x="380" y="2"/>
                    </a:lnTo>
                    <a:lnTo>
                      <a:pt x="398" y="4"/>
                    </a:lnTo>
                    <a:lnTo>
                      <a:pt x="414" y="8"/>
                    </a:lnTo>
                    <a:lnTo>
                      <a:pt x="432" y="12"/>
                    </a:lnTo>
                    <a:lnTo>
                      <a:pt x="448" y="16"/>
                    </a:lnTo>
                    <a:lnTo>
                      <a:pt x="464" y="22"/>
                    </a:lnTo>
                    <a:lnTo>
                      <a:pt x="480" y="28"/>
                    </a:lnTo>
                    <a:lnTo>
                      <a:pt x="496" y="34"/>
                    </a:lnTo>
                    <a:lnTo>
                      <a:pt x="510" y="42"/>
                    </a:lnTo>
                    <a:lnTo>
                      <a:pt x="524" y="50"/>
                    </a:lnTo>
                    <a:lnTo>
                      <a:pt x="538" y="60"/>
                    </a:lnTo>
                    <a:lnTo>
                      <a:pt x="552" y="70"/>
                    </a:lnTo>
                    <a:lnTo>
                      <a:pt x="566" y="80"/>
                    </a:lnTo>
                    <a:lnTo>
                      <a:pt x="578" y="92"/>
                    </a:lnTo>
                    <a:lnTo>
                      <a:pt x="590" y="102"/>
                    </a:lnTo>
                    <a:lnTo>
                      <a:pt x="602" y="116"/>
                    </a:lnTo>
                    <a:lnTo>
                      <a:pt x="612" y="128"/>
                    </a:lnTo>
                    <a:lnTo>
                      <a:pt x="622" y="142"/>
                    </a:lnTo>
                    <a:lnTo>
                      <a:pt x="632" y="154"/>
                    </a:lnTo>
                    <a:lnTo>
                      <a:pt x="640" y="170"/>
                    </a:lnTo>
                    <a:lnTo>
                      <a:pt x="650" y="184"/>
                    </a:lnTo>
                    <a:lnTo>
                      <a:pt x="656" y="200"/>
                    </a:lnTo>
                    <a:lnTo>
                      <a:pt x="664" y="214"/>
                    </a:lnTo>
                    <a:lnTo>
                      <a:pt x="670" y="230"/>
                    </a:lnTo>
                    <a:lnTo>
                      <a:pt x="676" y="248"/>
                    </a:lnTo>
                    <a:lnTo>
                      <a:pt x="680" y="264"/>
                    </a:lnTo>
                    <a:lnTo>
                      <a:pt x="684" y="280"/>
                    </a:lnTo>
                    <a:lnTo>
                      <a:pt x="688" y="298"/>
                    </a:lnTo>
                    <a:lnTo>
                      <a:pt x="690" y="316"/>
                    </a:lnTo>
                    <a:lnTo>
                      <a:pt x="690" y="334"/>
                    </a:lnTo>
                    <a:lnTo>
                      <a:pt x="692" y="352"/>
                    </a:lnTo>
                    <a:lnTo>
                      <a:pt x="690" y="370"/>
                    </a:lnTo>
                    <a:lnTo>
                      <a:pt x="690" y="388"/>
                    </a:lnTo>
                    <a:lnTo>
                      <a:pt x="688" y="406"/>
                    </a:lnTo>
                    <a:lnTo>
                      <a:pt x="684" y="422"/>
                    </a:lnTo>
                    <a:lnTo>
                      <a:pt x="680" y="440"/>
                    </a:lnTo>
                    <a:lnTo>
                      <a:pt x="676" y="456"/>
                    </a:lnTo>
                    <a:lnTo>
                      <a:pt x="670" y="472"/>
                    </a:lnTo>
                    <a:lnTo>
                      <a:pt x="664" y="488"/>
                    </a:lnTo>
                    <a:lnTo>
                      <a:pt x="656" y="504"/>
                    </a:lnTo>
                    <a:lnTo>
                      <a:pt x="650" y="520"/>
                    </a:lnTo>
                    <a:lnTo>
                      <a:pt x="640" y="534"/>
                    </a:lnTo>
                    <a:lnTo>
                      <a:pt x="632" y="548"/>
                    </a:lnTo>
                    <a:lnTo>
                      <a:pt x="622" y="562"/>
                    </a:lnTo>
                    <a:lnTo>
                      <a:pt x="612" y="576"/>
                    </a:lnTo>
                    <a:lnTo>
                      <a:pt x="602" y="588"/>
                    </a:lnTo>
                    <a:lnTo>
                      <a:pt x="590" y="600"/>
                    </a:lnTo>
                    <a:lnTo>
                      <a:pt x="578" y="612"/>
                    </a:lnTo>
                    <a:lnTo>
                      <a:pt x="566" y="622"/>
                    </a:lnTo>
                    <a:lnTo>
                      <a:pt x="552" y="634"/>
                    </a:lnTo>
                    <a:lnTo>
                      <a:pt x="538" y="644"/>
                    </a:lnTo>
                    <a:lnTo>
                      <a:pt x="524" y="652"/>
                    </a:lnTo>
                    <a:lnTo>
                      <a:pt x="510" y="660"/>
                    </a:lnTo>
                    <a:lnTo>
                      <a:pt x="496" y="668"/>
                    </a:lnTo>
                    <a:lnTo>
                      <a:pt x="480" y="676"/>
                    </a:lnTo>
                    <a:lnTo>
                      <a:pt x="464" y="682"/>
                    </a:lnTo>
                    <a:lnTo>
                      <a:pt x="448" y="688"/>
                    </a:lnTo>
                    <a:lnTo>
                      <a:pt x="432" y="692"/>
                    </a:lnTo>
                    <a:lnTo>
                      <a:pt x="414" y="696"/>
                    </a:lnTo>
                    <a:lnTo>
                      <a:pt x="398" y="700"/>
                    </a:lnTo>
                    <a:lnTo>
                      <a:pt x="380" y="702"/>
                    </a:lnTo>
                    <a:lnTo>
                      <a:pt x="362" y="702"/>
                    </a:lnTo>
                    <a:lnTo>
                      <a:pt x="346" y="704"/>
                    </a:lnTo>
                    <a:lnTo>
                      <a:pt x="328" y="702"/>
                    </a:lnTo>
                    <a:lnTo>
                      <a:pt x="310" y="702"/>
                    </a:lnTo>
                    <a:lnTo>
                      <a:pt x="292" y="700"/>
                    </a:lnTo>
                    <a:lnTo>
                      <a:pt x="276" y="696"/>
                    </a:lnTo>
                    <a:lnTo>
                      <a:pt x="258" y="692"/>
                    </a:lnTo>
                    <a:lnTo>
                      <a:pt x="242" y="688"/>
                    </a:lnTo>
                    <a:lnTo>
                      <a:pt x="226" y="682"/>
                    </a:lnTo>
                    <a:lnTo>
                      <a:pt x="210" y="676"/>
                    </a:lnTo>
                    <a:lnTo>
                      <a:pt x="196" y="668"/>
                    </a:lnTo>
                    <a:lnTo>
                      <a:pt x="180" y="660"/>
                    </a:lnTo>
                    <a:lnTo>
                      <a:pt x="166" y="652"/>
                    </a:lnTo>
                    <a:lnTo>
                      <a:pt x="152" y="644"/>
                    </a:lnTo>
                    <a:lnTo>
                      <a:pt x="138" y="634"/>
                    </a:lnTo>
                    <a:lnTo>
                      <a:pt x="124" y="622"/>
                    </a:lnTo>
                    <a:lnTo>
                      <a:pt x="112" y="612"/>
                    </a:lnTo>
                    <a:lnTo>
                      <a:pt x="100" y="600"/>
                    </a:lnTo>
                    <a:lnTo>
                      <a:pt x="88" y="588"/>
                    </a:lnTo>
                    <a:lnTo>
                      <a:pt x="78" y="576"/>
                    </a:lnTo>
                    <a:lnTo>
                      <a:pt x="68" y="562"/>
                    </a:lnTo>
                    <a:lnTo>
                      <a:pt x="58" y="548"/>
                    </a:lnTo>
                    <a:lnTo>
                      <a:pt x="50" y="534"/>
                    </a:lnTo>
                    <a:lnTo>
                      <a:pt x="40" y="520"/>
                    </a:lnTo>
                    <a:lnTo>
                      <a:pt x="34" y="504"/>
                    </a:lnTo>
                    <a:lnTo>
                      <a:pt x="26" y="488"/>
                    </a:lnTo>
                    <a:lnTo>
                      <a:pt x="20" y="472"/>
                    </a:lnTo>
                    <a:lnTo>
                      <a:pt x="14" y="456"/>
                    </a:lnTo>
                    <a:lnTo>
                      <a:pt x="10" y="440"/>
                    </a:lnTo>
                    <a:lnTo>
                      <a:pt x="6" y="422"/>
                    </a:lnTo>
                    <a:lnTo>
                      <a:pt x="4" y="406"/>
                    </a:lnTo>
                    <a:lnTo>
                      <a:pt x="0" y="388"/>
                    </a:lnTo>
                    <a:lnTo>
                      <a:pt x="0" y="370"/>
                    </a:lnTo>
                    <a:lnTo>
                      <a:pt x="0" y="352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4" y="298"/>
                    </a:lnTo>
                    <a:lnTo>
                      <a:pt x="6" y="280"/>
                    </a:lnTo>
                    <a:lnTo>
                      <a:pt x="10" y="264"/>
                    </a:lnTo>
                    <a:lnTo>
                      <a:pt x="14" y="248"/>
                    </a:lnTo>
                    <a:lnTo>
                      <a:pt x="20" y="230"/>
                    </a:lnTo>
                    <a:lnTo>
                      <a:pt x="26" y="214"/>
                    </a:lnTo>
                    <a:lnTo>
                      <a:pt x="34" y="200"/>
                    </a:lnTo>
                    <a:lnTo>
                      <a:pt x="40" y="184"/>
                    </a:lnTo>
                    <a:lnTo>
                      <a:pt x="50" y="170"/>
                    </a:lnTo>
                    <a:lnTo>
                      <a:pt x="58" y="154"/>
                    </a:lnTo>
                    <a:lnTo>
                      <a:pt x="68" y="142"/>
                    </a:lnTo>
                    <a:lnTo>
                      <a:pt x="78" y="128"/>
                    </a:lnTo>
                    <a:lnTo>
                      <a:pt x="88" y="116"/>
                    </a:lnTo>
                    <a:lnTo>
                      <a:pt x="100" y="102"/>
                    </a:lnTo>
                    <a:lnTo>
                      <a:pt x="112" y="92"/>
                    </a:lnTo>
                    <a:lnTo>
                      <a:pt x="124" y="80"/>
                    </a:lnTo>
                    <a:lnTo>
                      <a:pt x="138" y="70"/>
                    </a:lnTo>
                    <a:lnTo>
                      <a:pt x="152" y="60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6" y="34"/>
                    </a:lnTo>
                    <a:lnTo>
                      <a:pt x="210" y="28"/>
                    </a:lnTo>
                    <a:lnTo>
                      <a:pt x="226" y="22"/>
                    </a:lnTo>
                    <a:lnTo>
                      <a:pt x="242" y="16"/>
                    </a:lnTo>
                    <a:lnTo>
                      <a:pt x="258" y="12"/>
                    </a:lnTo>
                    <a:lnTo>
                      <a:pt x="276" y="8"/>
                    </a:lnTo>
                    <a:lnTo>
                      <a:pt x="292" y="4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46" y="0"/>
                    </a:ln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5C2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4" name="Freeform 373"/>
              <p:cNvSpPr>
                <a:spLocks/>
              </p:cNvSpPr>
              <p:nvPr/>
            </p:nvSpPr>
            <p:spPr bwMode="auto">
              <a:xfrm>
                <a:off x="5108575" y="857250"/>
                <a:ext cx="1089025" cy="1104900"/>
              </a:xfrm>
              <a:custGeom>
                <a:avLst/>
                <a:gdLst/>
                <a:ahLst/>
                <a:cxnLst>
                  <a:cxn ang="0">
                    <a:pos x="378" y="0"/>
                  </a:cxn>
                  <a:cxn ang="0">
                    <a:pos x="428" y="10"/>
                  </a:cxn>
                  <a:cxn ang="0">
                    <a:pos x="476" y="26"/>
                  </a:cxn>
                  <a:cxn ang="0">
                    <a:pos x="520" y="50"/>
                  </a:cxn>
                  <a:cxn ang="0">
                    <a:pos x="562" y="78"/>
                  </a:cxn>
                  <a:cxn ang="0">
                    <a:pos x="596" y="114"/>
                  </a:cxn>
                  <a:cxn ang="0">
                    <a:pos x="628" y="152"/>
                  </a:cxn>
                  <a:cxn ang="0">
                    <a:pos x="652" y="196"/>
                  </a:cxn>
                  <a:cxn ang="0">
                    <a:pos x="670" y="244"/>
                  </a:cxn>
                  <a:cxn ang="0">
                    <a:pos x="682" y="294"/>
                  </a:cxn>
                  <a:cxn ang="0">
                    <a:pos x="686" y="348"/>
                  </a:cxn>
                  <a:cxn ang="0">
                    <a:pos x="682" y="400"/>
                  </a:cxn>
                  <a:cxn ang="0">
                    <a:pos x="670" y="452"/>
                  </a:cxn>
                  <a:cxn ang="0">
                    <a:pos x="652" y="498"/>
                  </a:cxn>
                  <a:cxn ang="0">
                    <a:pos x="628" y="542"/>
                  </a:cxn>
                  <a:cxn ang="0">
                    <a:pos x="596" y="582"/>
                  </a:cxn>
                  <a:cxn ang="0">
                    <a:pos x="562" y="616"/>
                  </a:cxn>
                  <a:cxn ang="0">
                    <a:pos x="520" y="646"/>
                  </a:cxn>
                  <a:cxn ang="0">
                    <a:pos x="476" y="668"/>
                  </a:cxn>
                  <a:cxn ang="0">
                    <a:pos x="428" y="686"/>
                  </a:cxn>
                  <a:cxn ang="0">
                    <a:pos x="378" y="694"/>
                  </a:cxn>
                  <a:cxn ang="0">
                    <a:pos x="326" y="696"/>
                  </a:cxn>
                  <a:cxn ang="0">
                    <a:pos x="274" y="688"/>
                  </a:cxn>
                  <a:cxn ang="0">
                    <a:pos x="226" y="674"/>
                  </a:cxn>
                  <a:cxn ang="0">
                    <a:pos x="180" y="654"/>
                  </a:cxn>
                  <a:cxn ang="0">
                    <a:pos x="138" y="626"/>
                  </a:cxn>
                  <a:cxn ang="0">
                    <a:pos x="100" y="594"/>
                  </a:cxn>
                  <a:cxn ang="0">
                    <a:pos x="68" y="556"/>
                  </a:cxn>
                  <a:cxn ang="0">
                    <a:pos x="42" y="514"/>
                  </a:cxn>
                  <a:cxn ang="0">
                    <a:pos x="20" y="468"/>
                  </a:cxn>
                  <a:cxn ang="0">
                    <a:pos x="8" y="418"/>
                  </a:cxn>
                  <a:cxn ang="0">
                    <a:pos x="0" y="366"/>
                  </a:cxn>
                  <a:cxn ang="0">
                    <a:pos x="2" y="312"/>
                  </a:cxn>
                  <a:cxn ang="0">
                    <a:pos x="10" y="260"/>
                  </a:cxn>
                  <a:cxn ang="0">
                    <a:pos x="28" y="212"/>
                  </a:cxn>
                  <a:cxn ang="0">
                    <a:pos x="50" y="166"/>
                  </a:cxn>
                  <a:cxn ang="0">
                    <a:pos x="78" y="126"/>
                  </a:cxn>
                  <a:cxn ang="0">
                    <a:pos x="112" y="90"/>
                  </a:cxn>
                  <a:cxn ang="0">
                    <a:pos x="152" y="58"/>
                  </a:cxn>
                  <a:cxn ang="0">
                    <a:pos x="194" y="34"/>
                  </a:cxn>
                  <a:cxn ang="0">
                    <a:pos x="242" y="14"/>
                  </a:cxn>
                  <a:cxn ang="0">
                    <a:pos x="290" y="4"/>
                  </a:cxn>
                  <a:cxn ang="0">
                    <a:pos x="344" y="0"/>
                  </a:cxn>
                </a:cxnLst>
                <a:rect l="0" t="0" r="r" b="b"/>
                <a:pathLst>
                  <a:path w="686" h="696">
                    <a:moveTo>
                      <a:pt x="344" y="0"/>
                    </a:moveTo>
                    <a:lnTo>
                      <a:pt x="360" y="0"/>
                    </a:lnTo>
                    <a:lnTo>
                      <a:pt x="378" y="0"/>
                    </a:lnTo>
                    <a:lnTo>
                      <a:pt x="396" y="4"/>
                    </a:lnTo>
                    <a:lnTo>
                      <a:pt x="412" y="6"/>
                    </a:lnTo>
                    <a:lnTo>
                      <a:pt x="428" y="10"/>
                    </a:lnTo>
                    <a:lnTo>
                      <a:pt x="444" y="14"/>
                    </a:lnTo>
                    <a:lnTo>
                      <a:pt x="460" y="20"/>
                    </a:lnTo>
                    <a:lnTo>
                      <a:pt x="476" y="26"/>
                    </a:lnTo>
                    <a:lnTo>
                      <a:pt x="492" y="34"/>
                    </a:lnTo>
                    <a:lnTo>
                      <a:pt x="506" y="42"/>
                    </a:lnTo>
                    <a:lnTo>
                      <a:pt x="520" y="50"/>
                    </a:lnTo>
                    <a:lnTo>
                      <a:pt x="534" y="58"/>
                    </a:lnTo>
                    <a:lnTo>
                      <a:pt x="548" y="68"/>
                    </a:lnTo>
                    <a:lnTo>
                      <a:pt x="562" y="78"/>
                    </a:lnTo>
                    <a:lnTo>
                      <a:pt x="574" y="90"/>
                    </a:lnTo>
                    <a:lnTo>
                      <a:pt x="586" y="102"/>
                    </a:lnTo>
                    <a:lnTo>
                      <a:pt x="596" y="114"/>
                    </a:lnTo>
                    <a:lnTo>
                      <a:pt x="608" y="126"/>
                    </a:lnTo>
                    <a:lnTo>
                      <a:pt x="618" y="140"/>
                    </a:lnTo>
                    <a:lnTo>
                      <a:pt x="628" y="152"/>
                    </a:lnTo>
                    <a:lnTo>
                      <a:pt x="636" y="166"/>
                    </a:lnTo>
                    <a:lnTo>
                      <a:pt x="644" y="182"/>
                    </a:lnTo>
                    <a:lnTo>
                      <a:pt x="652" y="196"/>
                    </a:lnTo>
                    <a:lnTo>
                      <a:pt x="658" y="212"/>
                    </a:lnTo>
                    <a:lnTo>
                      <a:pt x="666" y="228"/>
                    </a:lnTo>
                    <a:lnTo>
                      <a:pt x="670" y="244"/>
                    </a:lnTo>
                    <a:lnTo>
                      <a:pt x="676" y="260"/>
                    </a:lnTo>
                    <a:lnTo>
                      <a:pt x="678" y="278"/>
                    </a:lnTo>
                    <a:lnTo>
                      <a:pt x="682" y="294"/>
                    </a:lnTo>
                    <a:lnTo>
                      <a:pt x="684" y="312"/>
                    </a:lnTo>
                    <a:lnTo>
                      <a:pt x="686" y="330"/>
                    </a:lnTo>
                    <a:lnTo>
                      <a:pt x="686" y="348"/>
                    </a:lnTo>
                    <a:lnTo>
                      <a:pt x="686" y="366"/>
                    </a:lnTo>
                    <a:lnTo>
                      <a:pt x="684" y="384"/>
                    </a:lnTo>
                    <a:lnTo>
                      <a:pt x="682" y="400"/>
                    </a:lnTo>
                    <a:lnTo>
                      <a:pt x="678" y="418"/>
                    </a:lnTo>
                    <a:lnTo>
                      <a:pt x="676" y="434"/>
                    </a:lnTo>
                    <a:lnTo>
                      <a:pt x="670" y="452"/>
                    </a:lnTo>
                    <a:lnTo>
                      <a:pt x="666" y="468"/>
                    </a:lnTo>
                    <a:lnTo>
                      <a:pt x="658" y="484"/>
                    </a:lnTo>
                    <a:lnTo>
                      <a:pt x="652" y="498"/>
                    </a:lnTo>
                    <a:lnTo>
                      <a:pt x="644" y="514"/>
                    </a:lnTo>
                    <a:lnTo>
                      <a:pt x="636" y="528"/>
                    </a:lnTo>
                    <a:lnTo>
                      <a:pt x="628" y="542"/>
                    </a:lnTo>
                    <a:lnTo>
                      <a:pt x="618" y="556"/>
                    </a:lnTo>
                    <a:lnTo>
                      <a:pt x="608" y="570"/>
                    </a:lnTo>
                    <a:lnTo>
                      <a:pt x="596" y="582"/>
                    </a:lnTo>
                    <a:lnTo>
                      <a:pt x="586" y="594"/>
                    </a:lnTo>
                    <a:lnTo>
                      <a:pt x="574" y="606"/>
                    </a:lnTo>
                    <a:lnTo>
                      <a:pt x="562" y="616"/>
                    </a:lnTo>
                    <a:lnTo>
                      <a:pt x="548" y="626"/>
                    </a:lnTo>
                    <a:lnTo>
                      <a:pt x="534" y="636"/>
                    </a:lnTo>
                    <a:lnTo>
                      <a:pt x="520" y="646"/>
                    </a:lnTo>
                    <a:lnTo>
                      <a:pt x="506" y="654"/>
                    </a:lnTo>
                    <a:lnTo>
                      <a:pt x="492" y="662"/>
                    </a:lnTo>
                    <a:lnTo>
                      <a:pt x="476" y="668"/>
                    </a:lnTo>
                    <a:lnTo>
                      <a:pt x="460" y="674"/>
                    </a:lnTo>
                    <a:lnTo>
                      <a:pt x="444" y="680"/>
                    </a:lnTo>
                    <a:lnTo>
                      <a:pt x="428" y="686"/>
                    </a:lnTo>
                    <a:lnTo>
                      <a:pt x="412" y="688"/>
                    </a:lnTo>
                    <a:lnTo>
                      <a:pt x="396" y="692"/>
                    </a:lnTo>
                    <a:lnTo>
                      <a:pt x="378" y="694"/>
                    </a:lnTo>
                    <a:lnTo>
                      <a:pt x="360" y="696"/>
                    </a:lnTo>
                    <a:lnTo>
                      <a:pt x="344" y="696"/>
                    </a:lnTo>
                    <a:lnTo>
                      <a:pt x="326" y="696"/>
                    </a:lnTo>
                    <a:lnTo>
                      <a:pt x="308" y="694"/>
                    </a:lnTo>
                    <a:lnTo>
                      <a:pt x="290" y="692"/>
                    </a:lnTo>
                    <a:lnTo>
                      <a:pt x="274" y="688"/>
                    </a:lnTo>
                    <a:lnTo>
                      <a:pt x="258" y="686"/>
                    </a:lnTo>
                    <a:lnTo>
                      <a:pt x="242" y="680"/>
                    </a:lnTo>
                    <a:lnTo>
                      <a:pt x="226" y="674"/>
                    </a:lnTo>
                    <a:lnTo>
                      <a:pt x="210" y="668"/>
                    </a:lnTo>
                    <a:lnTo>
                      <a:pt x="194" y="662"/>
                    </a:lnTo>
                    <a:lnTo>
                      <a:pt x="180" y="654"/>
                    </a:lnTo>
                    <a:lnTo>
                      <a:pt x="166" y="646"/>
                    </a:lnTo>
                    <a:lnTo>
                      <a:pt x="152" y="636"/>
                    </a:lnTo>
                    <a:lnTo>
                      <a:pt x="138" y="626"/>
                    </a:lnTo>
                    <a:lnTo>
                      <a:pt x="124" y="616"/>
                    </a:lnTo>
                    <a:lnTo>
                      <a:pt x="112" y="606"/>
                    </a:lnTo>
                    <a:lnTo>
                      <a:pt x="100" y="594"/>
                    </a:lnTo>
                    <a:lnTo>
                      <a:pt x="90" y="582"/>
                    </a:lnTo>
                    <a:lnTo>
                      <a:pt x="78" y="570"/>
                    </a:lnTo>
                    <a:lnTo>
                      <a:pt x="68" y="556"/>
                    </a:lnTo>
                    <a:lnTo>
                      <a:pt x="58" y="542"/>
                    </a:lnTo>
                    <a:lnTo>
                      <a:pt x="50" y="528"/>
                    </a:lnTo>
                    <a:lnTo>
                      <a:pt x="42" y="514"/>
                    </a:lnTo>
                    <a:lnTo>
                      <a:pt x="34" y="498"/>
                    </a:lnTo>
                    <a:lnTo>
                      <a:pt x="28" y="484"/>
                    </a:lnTo>
                    <a:lnTo>
                      <a:pt x="20" y="468"/>
                    </a:lnTo>
                    <a:lnTo>
                      <a:pt x="16" y="452"/>
                    </a:lnTo>
                    <a:lnTo>
                      <a:pt x="10" y="434"/>
                    </a:lnTo>
                    <a:lnTo>
                      <a:pt x="8" y="418"/>
                    </a:lnTo>
                    <a:lnTo>
                      <a:pt x="4" y="400"/>
                    </a:lnTo>
                    <a:lnTo>
                      <a:pt x="2" y="384"/>
                    </a:lnTo>
                    <a:lnTo>
                      <a:pt x="0" y="366"/>
                    </a:lnTo>
                    <a:lnTo>
                      <a:pt x="0" y="348"/>
                    </a:lnTo>
                    <a:lnTo>
                      <a:pt x="0" y="330"/>
                    </a:lnTo>
                    <a:lnTo>
                      <a:pt x="2" y="312"/>
                    </a:lnTo>
                    <a:lnTo>
                      <a:pt x="4" y="294"/>
                    </a:lnTo>
                    <a:lnTo>
                      <a:pt x="8" y="278"/>
                    </a:lnTo>
                    <a:lnTo>
                      <a:pt x="10" y="260"/>
                    </a:lnTo>
                    <a:lnTo>
                      <a:pt x="16" y="244"/>
                    </a:lnTo>
                    <a:lnTo>
                      <a:pt x="20" y="228"/>
                    </a:lnTo>
                    <a:lnTo>
                      <a:pt x="28" y="212"/>
                    </a:lnTo>
                    <a:lnTo>
                      <a:pt x="34" y="196"/>
                    </a:lnTo>
                    <a:lnTo>
                      <a:pt x="42" y="182"/>
                    </a:lnTo>
                    <a:lnTo>
                      <a:pt x="50" y="166"/>
                    </a:lnTo>
                    <a:lnTo>
                      <a:pt x="58" y="152"/>
                    </a:lnTo>
                    <a:lnTo>
                      <a:pt x="68" y="140"/>
                    </a:lnTo>
                    <a:lnTo>
                      <a:pt x="78" y="126"/>
                    </a:lnTo>
                    <a:lnTo>
                      <a:pt x="90" y="114"/>
                    </a:lnTo>
                    <a:lnTo>
                      <a:pt x="100" y="102"/>
                    </a:lnTo>
                    <a:lnTo>
                      <a:pt x="112" y="90"/>
                    </a:lnTo>
                    <a:lnTo>
                      <a:pt x="124" y="78"/>
                    </a:lnTo>
                    <a:lnTo>
                      <a:pt x="138" y="68"/>
                    </a:lnTo>
                    <a:lnTo>
                      <a:pt x="152" y="58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4" y="34"/>
                    </a:lnTo>
                    <a:lnTo>
                      <a:pt x="210" y="26"/>
                    </a:lnTo>
                    <a:lnTo>
                      <a:pt x="226" y="20"/>
                    </a:lnTo>
                    <a:lnTo>
                      <a:pt x="242" y="14"/>
                    </a:lnTo>
                    <a:lnTo>
                      <a:pt x="258" y="10"/>
                    </a:lnTo>
                    <a:lnTo>
                      <a:pt x="274" y="6"/>
                    </a:lnTo>
                    <a:lnTo>
                      <a:pt x="290" y="4"/>
                    </a:lnTo>
                    <a:lnTo>
                      <a:pt x="308" y="0"/>
                    </a:lnTo>
                    <a:lnTo>
                      <a:pt x="326" y="0"/>
                    </a:lnTo>
                    <a:lnTo>
                      <a:pt x="344" y="0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F3C3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5" name="Freeform 374"/>
              <p:cNvSpPr>
                <a:spLocks/>
              </p:cNvSpPr>
              <p:nvPr/>
            </p:nvSpPr>
            <p:spPr bwMode="auto">
              <a:xfrm>
                <a:off x="5114925" y="860425"/>
                <a:ext cx="1076325" cy="1095375"/>
              </a:xfrm>
              <a:custGeom>
                <a:avLst/>
                <a:gdLst/>
                <a:ahLst/>
                <a:cxnLst>
                  <a:cxn ang="0">
                    <a:pos x="374" y="2"/>
                  </a:cxn>
                  <a:cxn ang="0">
                    <a:pos x="424" y="12"/>
                  </a:cxn>
                  <a:cxn ang="0">
                    <a:pos x="472" y="28"/>
                  </a:cxn>
                  <a:cxn ang="0">
                    <a:pos x="516" y="50"/>
                  </a:cxn>
                  <a:cxn ang="0">
                    <a:pos x="556" y="80"/>
                  </a:cxn>
                  <a:cxn ang="0">
                    <a:pos x="590" y="114"/>
                  </a:cxn>
                  <a:cxn ang="0">
                    <a:pos x="620" y="152"/>
                  </a:cxn>
                  <a:cxn ang="0">
                    <a:pos x="646" y="196"/>
                  </a:cxn>
                  <a:cxn ang="0">
                    <a:pos x="664" y="242"/>
                  </a:cxn>
                  <a:cxn ang="0">
                    <a:pos x="674" y="292"/>
                  </a:cxn>
                  <a:cxn ang="0">
                    <a:pos x="678" y="346"/>
                  </a:cxn>
                  <a:cxn ang="0">
                    <a:pos x="674" y="398"/>
                  </a:cxn>
                  <a:cxn ang="0">
                    <a:pos x="664" y="448"/>
                  </a:cxn>
                  <a:cxn ang="0">
                    <a:pos x="646" y="496"/>
                  </a:cxn>
                  <a:cxn ang="0">
                    <a:pos x="620" y="538"/>
                  </a:cxn>
                  <a:cxn ang="0">
                    <a:pos x="590" y="578"/>
                  </a:cxn>
                  <a:cxn ang="0">
                    <a:pos x="556" y="612"/>
                  </a:cxn>
                  <a:cxn ang="0">
                    <a:pos x="516" y="640"/>
                  </a:cxn>
                  <a:cxn ang="0">
                    <a:pos x="472" y="664"/>
                  </a:cxn>
                  <a:cxn ang="0">
                    <a:pos x="424" y="680"/>
                  </a:cxn>
                  <a:cxn ang="0">
                    <a:pos x="374" y="690"/>
                  </a:cxn>
                  <a:cxn ang="0">
                    <a:pos x="322" y="690"/>
                  </a:cxn>
                  <a:cxn ang="0">
                    <a:pos x="270" y="684"/>
                  </a:cxn>
                  <a:cxn ang="0">
                    <a:pos x="222" y="670"/>
                  </a:cxn>
                  <a:cxn ang="0">
                    <a:pos x="178" y="650"/>
                  </a:cxn>
                  <a:cxn ang="0">
                    <a:pos x="136" y="622"/>
                  </a:cxn>
                  <a:cxn ang="0">
                    <a:pos x="98" y="590"/>
                  </a:cxn>
                  <a:cxn ang="0">
                    <a:pos x="66" y="552"/>
                  </a:cxn>
                  <a:cxn ang="0">
                    <a:pos x="40" y="510"/>
                  </a:cxn>
                  <a:cxn ang="0">
                    <a:pos x="20" y="464"/>
                  </a:cxn>
                  <a:cxn ang="0">
                    <a:pos x="6" y="416"/>
                  </a:cxn>
                  <a:cxn ang="0">
                    <a:pos x="0" y="364"/>
                  </a:cxn>
                  <a:cxn ang="0">
                    <a:pos x="0" y="310"/>
                  </a:cxn>
                  <a:cxn ang="0">
                    <a:pos x="10" y="260"/>
                  </a:cxn>
                  <a:cxn ang="0">
                    <a:pos x="26" y="212"/>
                  </a:cxn>
                  <a:cxn ang="0">
                    <a:pos x="48" y="166"/>
                  </a:cxn>
                  <a:cxn ang="0">
                    <a:pos x="76" y="126"/>
                  </a:cxn>
                  <a:cxn ang="0">
                    <a:pos x="110" y="90"/>
                  </a:cxn>
                  <a:cxn ang="0">
                    <a:pos x="150" y="60"/>
                  </a:cxn>
                  <a:cxn ang="0">
                    <a:pos x="192" y="34"/>
                  </a:cxn>
                  <a:cxn ang="0">
                    <a:pos x="238" y="16"/>
                  </a:cxn>
                  <a:cxn ang="0">
                    <a:pos x="288" y="4"/>
                  </a:cxn>
                  <a:cxn ang="0">
                    <a:pos x="340" y="0"/>
                  </a:cxn>
                </a:cxnLst>
                <a:rect l="0" t="0" r="r" b="b"/>
                <a:pathLst>
                  <a:path w="678" h="690">
                    <a:moveTo>
                      <a:pt x="340" y="0"/>
                    </a:moveTo>
                    <a:lnTo>
                      <a:pt x="356" y="0"/>
                    </a:lnTo>
                    <a:lnTo>
                      <a:pt x="374" y="2"/>
                    </a:lnTo>
                    <a:lnTo>
                      <a:pt x="390" y="4"/>
                    </a:lnTo>
                    <a:lnTo>
                      <a:pt x="408" y="8"/>
                    </a:lnTo>
                    <a:lnTo>
                      <a:pt x="424" y="12"/>
                    </a:lnTo>
                    <a:lnTo>
                      <a:pt x="440" y="16"/>
                    </a:lnTo>
                    <a:lnTo>
                      <a:pt x="456" y="22"/>
                    </a:lnTo>
                    <a:lnTo>
                      <a:pt x="472" y="28"/>
                    </a:lnTo>
                    <a:lnTo>
                      <a:pt x="486" y="34"/>
                    </a:lnTo>
                    <a:lnTo>
                      <a:pt x="500" y="42"/>
                    </a:lnTo>
                    <a:lnTo>
                      <a:pt x="516" y="50"/>
                    </a:lnTo>
                    <a:lnTo>
                      <a:pt x="528" y="60"/>
                    </a:lnTo>
                    <a:lnTo>
                      <a:pt x="542" y="68"/>
                    </a:lnTo>
                    <a:lnTo>
                      <a:pt x="556" y="80"/>
                    </a:lnTo>
                    <a:lnTo>
                      <a:pt x="568" y="90"/>
                    </a:lnTo>
                    <a:lnTo>
                      <a:pt x="580" y="102"/>
                    </a:lnTo>
                    <a:lnTo>
                      <a:pt x="590" y="114"/>
                    </a:lnTo>
                    <a:lnTo>
                      <a:pt x="602" y="126"/>
                    </a:lnTo>
                    <a:lnTo>
                      <a:pt x="612" y="138"/>
                    </a:lnTo>
                    <a:lnTo>
                      <a:pt x="620" y="152"/>
                    </a:lnTo>
                    <a:lnTo>
                      <a:pt x="630" y="166"/>
                    </a:lnTo>
                    <a:lnTo>
                      <a:pt x="638" y="182"/>
                    </a:lnTo>
                    <a:lnTo>
                      <a:pt x="646" y="196"/>
                    </a:lnTo>
                    <a:lnTo>
                      <a:pt x="652" y="212"/>
                    </a:lnTo>
                    <a:lnTo>
                      <a:pt x="658" y="226"/>
                    </a:lnTo>
                    <a:lnTo>
                      <a:pt x="664" y="242"/>
                    </a:lnTo>
                    <a:lnTo>
                      <a:pt x="668" y="260"/>
                    </a:lnTo>
                    <a:lnTo>
                      <a:pt x="672" y="276"/>
                    </a:lnTo>
                    <a:lnTo>
                      <a:pt x="674" y="292"/>
                    </a:lnTo>
                    <a:lnTo>
                      <a:pt x="678" y="310"/>
                    </a:lnTo>
                    <a:lnTo>
                      <a:pt x="678" y="328"/>
                    </a:lnTo>
                    <a:lnTo>
                      <a:pt x="678" y="346"/>
                    </a:lnTo>
                    <a:lnTo>
                      <a:pt x="678" y="364"/>
                    </a:lnTo>
                    <a:lnTo>
                      <a:pt x="678" y="380"/>
                    </a:lnTo>
                    <a:lnTo>
                      <a:pt x="674" y="398"/>
                    </a:lnTo>
                    <a:lnTo>
                      <a:pt x="672" y="416"/>
                    </a:lnTo>
                    <a:lnTo>
                      <a:pt x="668" y="432"/>
                    </a:lnTo>
                    <a:lnTo>
                      <a:pt x="664" y="448"/>
                    </a:lnTo>
                    <a:lnTo>
                      <a:pt x="658" y="464"/>
                    </a:lnTo>
                    <a:lnTo>
                      <a:pt x="652" y="480"/>
                    </a:lnTo>
                    <a:lnTo>
                      <a:pt x="646" y="496"/>
                    </a:lnTo>
                    <a:lnTo>
                      <a:pt x="638" y="510"/>
                    </a:lnTo>
                    <a:lnTo>
                      <a:pt x="630" y="524"/>
                    </a:lnTo>
                    <a:lnTo>
                      <a:pt x="620" y="538"/>
                    </a:lnTo>
                    <a:lnTo>
                      <a:pt x="612" y="552"/>
                    </a:lnTo>
                    <a:lnTo>
                      <a:pt x="602" y="566"/>
                    </a:lnTo>
                    <a:lnTo>
                      <a:pt x="590" y="578"/>
                    </a:lnTo>
                    <a:lnTo>
                      <a:pt x="580" y="590"/>
                    </a:lnTo>
                    <a:lnTo>
                      <a:pt x="568" y="602"/>
                    </a:lnTo>
                    <a:lnTo>
                      <a:pt x="556" y="612"/>
                    </a:lnTo>
                    <a:lnTo>
                      <a:pt x="542" y="622"/>
                    </a:lnTo>
                    <a:lnTo>
                      <a:pt x="528" y="632"/>
                    </a:lnTo>
                    <a:lnTo>
                      <a:pt x="516" y="640"/>
                    </a:lnTo>
                    <a:lnTo>
                      <a:pt x="500" y="650"/>
                    </a:lnTo>
                    <a:lnTo>
                      <a:pt x="486" y="656"/>
                    </a:lnTo>
                    <a:lnTo>
                      <a:pt x="472" y="664"/>
                    </a:lnTo>
                    <a:lnTo>
                      <a:pt x="456" y="670"/>
                    </a:lnTo>
                    <a:lnTo>
                      <a:pt x="440" y="676"/>
                    </a:lnTo>
                    <a:lnTo>
                      <a:pt x="424" y="680"/>
                    </a:lnTo>
                    <a:lnTo>
                      <a:pt x="408" y="684"/>
                    </a:lnTo>
                    <a:lnTo>
                      <a:pt x="390" y="686"/>
                    </a:lnTo>
                    <a:lnTo>
                      <a:pt x="374" y="690"/>
                    </a:lnTo>
                    <a:lnTo>
                      <a:pt x="356" y="690"/>
                    </a:lnTo>
                    <a:lnTo>
                      <a:pt x="340" y="690"/>
                    </a:lnTo>
                    <a:lnTo>
                      <a:pt x="322" y="690"/>
                    </a:lnTo>
                    <a:lnTo>
                      <a:pt x="304" y="690"/>
                    </a:lnTo>
                    <a:lnTo>
                      <a:pt x="288" y="686"/>
                    </a:lnTo>
                    <a:lnTo>
                      <a:pt x="270" y="684"/>
                    </a:lnTo>
                    <a:lnTo>
                      <a:pt x="254" y="680"/>
                    </a:lnTo>
                    <a:lnTo>
                      <a:pt x="238" y="676"/>
                    </a:lnTo>
                    <a:lnTo>
                      <a:pt x="222" y="670"/>
                    </a:lnTo>
                    <a:lnTo>
                      <a:pt x="206" y="664"/>
                    </a:lnTo>
                    <a:lnTo>
                      <a:pt x="192" y="656"/>
                    </a:lnTo>
                    <a:lnTo>
                      <a:pt x="178" y="650"/>
                    </a:lnTo>
                    <a:lnTo>
                      <a:pt x="162" y="640"/>
                    </a:lnTo>
                    <a:lnTo>
                      <a:pt x="150" y="632"/>
                    </a:lnTo>
                    <a:lnTo>
                      <a:pt x="136" y="622"/>
                    </a:lnTo>
                    <a:lnTo>
                      <a:pt x="122" y="612"/>
                    </a:lnTo>
                    <a:lnTo>
                      <a:pt x="110" y="602"/>
                    </a:lnTo>
                    <a:lnTo>
                      <a:pt x="98" y="590"/>
                    </a:lnTo>
                    <a:lnTo>
                      <a:pt x="88" y="578"/>
                    </a:lnTo>
                    <a:lnTo>
                      <a:pt x="76" y="566"/>
                    </a:lnTo>
                    <a:lnTo>
                      <a:pt x="66" y="552"/>
                    </a:lnTo>
                    <a:lnTo>
                      <a:pt x="58" y="538"/>
                    </a:lnTo>
                    <a:lnTo>
                      <a:pt x="48" y="524"/>
                    </a:lnTo>
                    <a:lnTo>
                      <a:pt x="40" y="510"/>
                    </a:lnTo>
                    <a:lnTo>
                      <a:pt x="32" y="496"/>
                    </a:lnTo>
                    <a:lnTo>
                      <a:pt x="26" y="480"/>
                    </a:lnTo>
                    <a:lnTo>
                      <a:pt x="20" y="464"/>
                    </a:lnTo>
                    <a:lnTo>
                      <a:pt x="14" y="448"/>
                    </a:lnTo>
                    <a:lnTo>
                      <a:pt x="10" y="432"/>
                    </a:lnTo>
                    <a:lnTo>
                      <a:pt x="6" y="416"/>
                    </a:lnTo>
                    <a:lnTo>
                      <a:pt x="4" y="398"/>
                    </a:lnTo>
                    <a:lnTo>
                      <a:pt x="0" y="380"/>
                    </a:lnTo>
                    <a:lnTo>
                      <a:pt x="0" y="364"/>
                    </a:lnTo>
                    <a:lnTo>
                      <a:pt x="0" y="346"/>
                    </a:lnTo>
                    <a:lnTo>
                      <a:pt x="0" y="328"/>
                    </a:lnTo>
                    <a:lnTo>
                      <a:pt x="0" y="310"/>
                    </a:lnTo>
                    <a:lnTo>
                      <a:pt x="4" y="292"/>
                    </a:lnTo>
                    <a:lnTo>
                      <a:pt x="6" y="276"/>
                    </a:lnTo>
                    <a:lnTo>
                      <a:pt x="10" y="260"/>
                    </a:lnTo>
                    <a:lnTo>
                      <a:pt x="14" y="242"/>
                    </a:lnTo>
                    <a:lnTo>
                      <a:pt x="20" y="226"/>
                    </a:lnTo>
                    <a:lnTo>
                      <a:pt x="26" y="212"/>
                    </a:lnTo>
                    <a:lnTo>
                      <a:pt x="32" y="196"/>
                    </a:lnTo>
                    <a:lnTo>
                      <a:pt x="40" y="182"/>
                    </a:lnTo>
                    <a:lnTo>
                      <a:pt x="48" y="166"/>
                    </a:lnTo>
                    <a:lnTo>
                      <a:pt x="58" y="152"/>
                    </a:lnTo>
                    <a:lnTo>
                      <a:pt x="66" y="138"/>
                    </a:lnTo>
                    <a:lnTo>
                      <a:pt x="76" y="126"/>
                    </a:lnTo>
                    <a:lnTo>
                      <a:pt x="88" y="114"/>
                    </a:lnTo>
                    <a:lnTo>
                      <a:pt x="98" y="102"/>
                    </a:lnTo>
                    <a:lnTo>
                      <a:pt x="110" y="90"/>
                    </a:lnTo>
                    <a:lnTo>
                      <a:pt x="122" y="80"/>
                    </a:lnTo>
                    <a:lnTo>
                      <a:pt x="136" y="68"/>
                    </a:lnTo>
                    <a:lnTo>
                      <a:pt x="150" y="60"/>
                    </a:lnTo>
                    <a:lnTo>
                      <a:pt x="162" y="50"/>
                    </a:lnTo>
                    <a:lnTo>
                      <a:pt x="178" y="42"/>
                    </a:lnTo>
                    <a:lnTo>
                      <a:pt x="192" y="34"/>
                    </a:lnTo>
                    <a:lnTo>
                      <a:pt x="206" y="28"/>
                    </a:lnTo>
                    <a:lnTo>
                      <a:pt x="222" y="22"/>
                    </a:lnTo>
                    <a:lnTo>
                      <a:pt x="238" y="16"/>
                    </a:lnTo>
                    <a:lnTo>
                      <a:pt x="254" y="12"/>
                    </a:lnTo>
                    <a:lnTo>
                      <a:pt x="270" y="8"/>
                    </a:lnTo>
                    <a:lnTo>
                      <a:pt x="288" y="4"/>
                    </a:lnTo>
                    <a:lnTo>
                      <a:pt x="304" y="2"/>
                    </a:lnTo>
                    <a:lnTo>
                      <a:pt x="322" y="0"/>
                    </a:lnTo>
                    <a:lnTo>
                      <a:pt x="340" y="0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rgbClr val="F5C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6" name="Freeform 375"/>
              <p:cNvSpPr>
                <a:spLocks/>
              </p:cNvSpPr>
              <p:nvPr/>
            </p:nvSpPr>
            <p:spPr bwMode="auto">
              <a:xfrm>
                <a:off x="5118100" y="866775"/>
                <a:ext cx="1069975" cy="1085850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2" y="10"/>
                  </a:cxn>
                  <a:cxn ang="0">
                    <a:pos x="468" y="26"/>
                  </a:cxn>
                  <a:cxn ang="0">
                    <a:pos x="512" y="48"/>
                  </a:cxn>
                  <a:cxn ang="0">
                    <a:pos x="552" y="78"/>
                  </a:cxn>
                  <a:cxn ang="0">
                    <a:pos x="586" y="112"/>
                  </a:cxn>
                  <a:cxn ang="0">
                    <a:pos x="616" y="150"/>
                  </a:cxn>
                  <a:cxn ang="0">
                    <a:pos x="640" y="194"/>
                  </a:cxn>
                  <a:cxn ang="0">
                    <a:pos x="658" y="240"/>
                  </a:cxn>
                  <a:cxn ang="0">
                    <a:pos x="670" y="290"/>
                  </a:cxn>
                  <a:cxn ang="0">
                    <a:pos x="674" y="342"/>
                  </a:cxn>
                  <a:cxn ang="0">
                    <a:pos x="670" y="394"/>
                  </a:cxn>
                  <a:cxn ang="0">
                    <a:pos x="658" y="444"/>
                  </a:cxn>
                  <a:cxn ang="0">
                    <a:pos x="640" y="490"/>
                  </a:cxn>
                  <a:cxn ang="0">
                    <a:pos x="616" y="532"/>
                  </a:cxn>
                  <a:cxn ang="0">
                    <a:pos x="586" y="572"/>
                  </a:cxn>
                  <a:cxn ang="0">
                    <a:pos x="552" y="606"/>
                  </a:cxn>
                  <a:cxn ang="0">
                    <a:pos x="512" y="634"/>
                  </a:cxn>
                  <a:cxn ang="0">
                    <a:pos x="468" y="656"/>
                  </a:cxn>
                  <a:cxn ang="0">
                    <a:pos x="422" y="672"/>
                  </a:cxn>
                  <a:cxn ang="0">
                    <a:pos x="372" y="682"/>
                  </a:cxn>
                  <a:cxn ang="0">
                    <a:pos x="320" y="684"/>
                  </a:cxn>
                  <a:cxn ang="0">
                    <a:pos x="270" y="676"/>
                  </a:cxn>
                  <a:cxn ang="0">
                    <a:pos x="222" y="662"/>
                  </a:cxn>
                  <a:cxn ang="0">
                    <a:pos x="176" y="642"/>
                  </a:cxn>
                  <a:cxn ang="0">
                    <a:pos x="136" y="616"/>
                  </a:cxn>
                  <a:cxn ang="0">
                    <a:pos x="98" y="584"/>
                  </a:cxn>
                  <a:cxn ang="0">
                    <a:pos x="68" y="546"/>
                  </a:cxn>
                  <a:cxn ang="0">
                    <a:pos x="40" y="504"/>
                  </a:cxn>
                  <a:cxn ang="0">
                    <a:pos x="20" y="460"/>
                  </a:cxn>
                  <a:cxn ang="0">
                    <a:pos x="8" y="410"/>
                  </a:cxn>
                  <a:cxn ang="0">
                    <a:pos x="0" y="360"/>
                  </a:cxn>
                  <a:cxn ang="0">
                    <a:pos x="2" y="306"/>
                  </a:cxn>
                  <a:cxn ang="0">
                    <a:pos x="10" y="256"/>
                  </a:cxn>
                  <a:cxn ang="0">
                    <a:pos x="26" y="208"/>
                  </a:cxn>
                  <a:cxn ang="0">
                    <a:pos x="50" y="164"/>
                  </a:cxn>
                  <a:cxn ang="0">
                    <a:pos x="78" y="124"/>
                  </a:cxn>
                  <a:cxn ang="0">
                    <a:pos x="110" y="88"/>
                  </a:cxn>
                  <a:cxn ang="0">
                    <a:pos x="148" y="58"/>
                  </a:cxn>
                  <a:cxn ang="0">
                    <a:pos x="192" y="34"/>
                  </a:cxn>
                  <a:cxn ang="0">
                    <a:pos x="236" y="14"/>
                  </a:cxn>
                  <a:cxn ang="0">
                    <a:pos x="286" y="4"/>
                  </a:cxn>
                  <a:cxn ang="0">
                    <a:pos x="338" y="0"/>
                  </a:cxn>
                </a:cxnLst>
                <a:rect l="0" t="0" r="r" b="b"/>
                <a:pathLst>
                  <a:path w="674" h="684">
                    <a:moveTo>
                      <a:pt x="338" y="0"/>
                    </a:moveTo>
                    <a:lnTo>
                      <a:pt x="354" y="0"/>
                    </a:lnTo>
                    <a:lnTo>
                      <a:pt x="372" y="2"/>
                    </a:lnTo>
                    <a:lnTo>
                      <a:pt x="388" y="4"/>
                    </a:lnTo>
                    <a:lnTo>
                      <a:pt x="404" y="6"/>
                    </a:lnTo>
                    <a:lnTo>
                      <a:pt x="422" y="10"/>
                    </a:lnTo>
                    <a:lnTo>
                      <a:pt x="438" y="14"/>
                    </a:lnTo>
                    <a:lnTo>
                      <a:pt x="452" y="20"/>
                    </a:lnTo>
                    <a:lnTo>
                      <a:pt x="468" y="26"/>
                    </a:lnTo>
                    <a:lnTo>
                      <a:pt x="484" y="34"/>
                    </a:lnTo>
                    <a:lnTo>
                      <a:pt x="498" y="40"/>
                    </a:lnTo>
                    <a:lnTo>
                      <a:pt x="512" y="48"/>
                    </a:lnTo>
                    <a:lnTo>
                      <a:pt x="526" y="58"/>
                    </a:lnTo>
                    <a:lnTo>
                      <a:pt x="538" y="68"/>
                    </a:lnTo>
                    <a:lnTo>
                      <a:pt x="552" y="78"/>
                    </a:lnTo>
                    <a:lnTo>
                      <a:pt x="564" y="88"/>
                    </a:lnTo>
                    <a:lnTo>
                      <a:pt x="576" y="100"/>
                    </a:lnTo>
                    <a:lnTo>
                      <a:pt x="586" y="112"/>
                    </a:lnTo>
                    <a:lnTo>
                      <a:pt x="596" y="124"/>
                    </a:lnTo>
                    <a:lnTo>
                      <a:pt x="606" y="136"/>
                    </a:lnTo>
                    <a:lnTo>
                      <a:pt x="616" y="150"/>
                    </a:lnTo>
                    <a:lnTo>
                      <a:pt x="624" y="164"/>
                    </a:lnTo>
                    <a:lnTo>
                      <a:pt x="634" y="178"/>
                    </a:lnTo>
                    <a:lnTo>
                      <a:pt x="640" y="194"/>
                    </a:lnTo>
                    <a:lnTo>
                      <a:pt x="648" y="208"/>
                    </a:lnTo>
                    <a:lnTo>
                      <a:pt x="654" y="224"/>
                    </a:lnTo>
                    <a:lnTo>
                      <a:pt x="658" y="240"/>
                    </a:lnTo>
                    <a:lnTo>
                      <a:pt x="664" y="256"/>
                    </a:lnTo>
                    <a:lnTo>
                      <a:pt x="666" y="272"/>
                    </a:lnTo>
                    <a:lnTo>
                      <a:pt x="670" y="290"/>
                    </a:lnTo>
                    <a:lnTo>
                      <a:pt x="672" y="306"/>
                    </a:lnTo>
                    <a:lnTo>
                      <a:pt x="674" y="324"/>
                    </a:lnTo>
                    <a:lnTo>
                      <a:pt x="674" y="342"/>
                    </a:lnTo>
                    <a:lnTo>
                      <a:pt x="674" y="360"/>
                    </a:lnTo>
                    <a:lnTo>
                      <a:pt x="672" y="376"/>
                    </a:lnTo>
                    <a:lnTo>
                      <a:pt x="670" y="394"/>
                    </a:lnTo>
                    <a:lnTo>
                      <a:pt x="666" y="410"/>
                    </a:lnTo>
                    <a:lnTo>
                      <a:pt x="664" y="428"/>
                    </a:lnTo>
                    <a:lnTo>
                      <a:pt x="658" y="444"/>
                    </a:lnTo>
                    <a:lnTo>
                      <a:pt x="654" y="460"/>
                    </a:lnTo>
                    <a:lnTo>
                      <a:pt x="648" y="474"/>
                    </a:lnTo>
                    <a:lnTo>
                      <a:pt x="640" y="490"/>
                    </a:lnTo>
                    <a:lnTo>
                      <a:pt x="634" y="504"/>
                    </a:lnTo>
                    <a:lnTo>
                      <a:pt x="624" y="518"/>
                    </a:lnTo>
                    <a:lnTo>
                      <a:pt x="616" y="532"/>
                    </a:lnTo>
                    <a:lnTo>
                      <a:pt x="606" y="546"/>
                    </a:lnTo>
                    <a:lnTo>
                      <a:pt x="596" y="560"/>
                    </a:lnTo>
                    <a:lnTo>
                      <a:pt x="586" y="572"/>
                    </a:lnTo>
                    <a:lnTo>
                      <a:pt x="576" y="584"/>
                    </a:lnTo>
                    <a:lnTo>
                      <a:pt x="564" y="594"/>
                    </a:lnTo>
                    <a:lnTo>
                      <a:pt x="552" y="606"/>
                    </a:lnTo>
                    <a:lnTo>
                      <a:pt x="538" y="616"/>
                    </a:lnTo>
                    <a:lnTo>
                      <a:pt x="526" y="626"/>
                    </a:lnTo>
                    <a:lnTo>
                      <a:pt x="512" y="634"/>
                    </a:lnTo>
                    <a:lnTo>
                      <a:pt x="498" y="642"/>
                    </a:lnTo>
                    <a:lnTo>
                      <a:pt x="484" y="650"/>
                    </a:lnTo>
                    <a:lnTo>
                      <a:pt x="468" y="656"/>
                    </a:lnTo>
                    <a:lnTo>
                      <a:pt x="452" y="662"/>
                    </a:lnTo>
                    <a:lnTo>
                      <a:pt x="438" y="668"/>
                    </a:lnTo>
                    <a:lnTo>
                      <a:pt x="422" y="672"/>
                    </a:lnTo>
                    <a:lnTo>
                      <a:pt x="404" y="676"/>
                    </a:lnTo>
                    <a:lnTo>
                      <a:pt x="388" y="680"/>
                    </a:lnTo>
                    <a:lnTo>
                      <a:pt x="372" y="682"/>
                    </a:lnTo>
                    <a:lnTo>
                      <a:pt x="354" y="684"/>
                    </a:lnTo>
                    <a:lnTo>
                      <a:pt x="338" y="684"/>
                    </a:lnTo>
                    <a:lnTo>
                      <a:pt x="320" y="684"/>
                    </a:lnTo>
                    <a:lnTo>
                      <a:pt x="302" y="682"/>
                    </a:lnTo>
                    <a:lnTo>
                      <a:pt x="286" y="680"/>
                    </a:lnTo>
                    <a:lnTo>
                      <a:pt x="270" y="676"/>
                    </a:lnTo>
                    <a:lnTo>
                      <a:pt x="252" y="672"/>
                    </a:lnTo>
                    <a:lnTo>
                      <a:pt x="236" y="668"/>
                    </a:lnTo>
                    <a:lnTo>
                      <a:pt x="222" y="662"/>
                    </a:lnTo>
                    <a:lnTo>
                      <a:pt x="206" y="656"/>
                    </a:lnTo>
                    <a:lnTo>
                      <a:pt x="192" y="650"/>
                    </a:lnTo>
                    <a:lnTo>
                      <a:pt x="176" y="642"/>
                    </a:lnTo>
                    <a:lnTo>
                      <a:pt x="162" y="634"/>
                    </a:lnTo>
                    <a:lnTo>
                      <a:pt x="148" y="626"/>
                    </a:lnTo>
                    <a:lnTo>
                      <a:pt x="136" y="616"/>
                    </a:lnTo>
                    <a:lnTo>
                      <a:pt x="122" y="606"/>
                    </a:lnTo>
                    <a:lnTo>
                      <a:pt x="110" y="594"/>
                    </a:lnTo>
                    <a:lnTo>
                      <a:pt x="98" y="584"/>
                    </a:lnTo>
                    <a:lnTo>
                      <a:pt x="88" y="572"/>
                    </a:lnTo>
                    <a:lnTo>
                      <a:pt x="78" y="560"/>
                    </a:lnTo>
                    <a:lnTo>
                      <a:pt x="68" y="546"/>
                    </a:lnTo>
                    <a:lnTo>
                      <a:pt x="58" y="532"/>
                    </a:lnTo>
                    <a:lnTo>
                      <a:pt x="50" y="518"/>
                    </a:lnTo>
                    <a:lnTo>
                      <a:pt x="40" y="504"/>
                    </a:lnTo>
                    <a:lnTo>
                      <a:pt x="34" y="490"/>
                    </a:lnTo>
                    <a:lnTo>
                      <a:pt x="26" y="474"/>
                    </a:lnTo>
                    <a:lnTo>
                      <a:pt x="20" y="460"/>
                    </a:lnTo>
                    <a:lnTo>
                      <a:pt x="16" y="444"/>
                    </a:lnTo>
                    <a:lnTo>
                      <a:pt x="10" y="428"/>
                    </a:lnTo>
                    <a:lnTo>
                      <a:pt x="8" y="410"/>
                    </a:lnTo>
                    <a:lnTo>
                      <a:pt x="4" y="394"/>
                    </a:lnTo>
                    <a:lnTo>
                      <a:pt x="2" y="376"/>
                    </a:lnTo>
                    <a:lnTo>
                      <a:pt x="0" y="360"/>
                    </a:lnTo>
                    <a:lnTo>
                      <a:pt x="0" y="342"/>
                    </a:lnTo>
                    <a:lnTo>
                      <a:pt x="0" y="324"/>
                    </a:lnTo>
                    <a:lnTo>
                      <a:pt x="2" y="306"/>
                    </a:lnTo>
                    <a:lnTo>
                      <a:pt x="4" y="290"/>
                    </a:lnTo>
                    <a:lnTo>
                      <a:pt x="8" y="272"/>
                    </a:lnTo>
                    <a:lnTo>
                      <a:pt x="10" y="256"/>
                    </a:lnTo>
                    <a:lnTo>
                      <a:pt x="16" y="240"/>
                    </a:lnTo>
                    <a:lnTo>
                      <a:pt x="20" y="224"/>
                    </a:lnTo>
                    <a:lnTo>
                      <a:pt x="26" y="208"/>
                    </a:lnTo>
                    <a:lnTo>
                      <a:pt x="34" y="194"/>
                    </a:lnTo>
                    <a:lnTo>
                      <a:pt x="40" y="178"/>
                    </a:lnTo>
                    <a:lnTo>
                      <a:pt x="50" y="164"/>
                    </a:lnTo>
                    <a:lnTo>
                      <a:pt x="58" y="150"/>
                    </a:lnTo>
                    <a:lnTo>
                      <a:pt x="68" y="136"/>
                    </a:lnTo>
                    <a:lnTo>
                      <a:pt x="78" y="124"/>
                    </a:lnTo>
                    <a:lnTo>
                      <a:pt x="88" y="112"/>
                    </a:lnTo>
                    <a:lnTo>
                      <a:pt x="98" y="100"/>
                    </a:lnTo>
                    <a:lnTo>
                      <a:pt x="110" y="88"/>
                    </a:lnTo>
                    <a:lnTo>
                      <a:pt x="122" y="78"/>
                    </a:lnTo>
                    <a:lnTo>
                      <a:pt x="136" y="68"/>
                    </a:lnTo>
                    <a:lnTo>
                      <a:pt x="148" y="58"/>
                    </a:lnTo>
                    <a:lnTo>
                      <a:pt x="162" y="48"/>
                    </a:lnTo>
                    <a:lnTo>
                      <a:pt x="176" y="40"/>
                    </a:lnTo>
                    <a:lnTo>
                      <a:pt x="192" y="34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6" y="14"/>
                    </a:lnTo>
                    <a:lnTo>
                      <a:pt x="252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2" y="2"/>
                    </a:lnTo>
                    <a:lnTo>
                      <a:pt x="320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F4C8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7" name="Freeform 376"/>
              <p:cNvSpPr>
                <a:spLocks/>
              </p:cNvSpPr>
              <p:nvPr/>
            </p:nvSpPr>
            <p:spPr bwMode="auto">
              <a:xfrm>
                <a:off x="5124450" y="869950"/>
                <a:ext cx="1057275" cy="1076325"/>
              </a:xfrm>
              <a:custGeom>
                <a:avLst/>
                <a:gdLst/>
                <a:ahLst/>
                <a:cxnLst>
                  <a:cxn ang="0">
                    <a:pos x="368" y="2"/>
                  </a:cxn>
                  <a:cxn ang="0">
                    <a:pos x="416" y="12"/>
                  </a:cxn>
                  <a:cxn ang="0">
                    <a:pos x="462" y="28"/>
                  </a:cxn>
                  <a:cxn ang="0">
                    <a:pos x="506" y="50"/>
                  </a:cxn>
                  <a:cxn ang="0">
                    <a:pos x="546" y="78"/>
                  </a:cxn>
                  <a:cxn ang="0">
                    <a:pos x="580" y="112"/>
                  </a:cxn>
                  <a:cxn ang="0">
                    <a:pos x="610" y="150"/>
                  </a:cxn>
                  <a:cxn ang="0">
                    <a:pos x="634" y="192"/>
                  </a:cxn>
                  <a:cxn ang="0">
                    <a:pos x="652" y="238"/>
                  </a:cxn>
                  <a:cxn ang="0">
                    <a:pos x="662" y="288"/>
                  </a:cxn>
                  <a:cxn ang="0">
                    <a:pos x="666" y="340"/>
                  </a:cxn>
                  <a:cxn ang="0">
                    <a:pos x="662" y="392"/>
                  </a:cxn>
                  <a:cxn ang="0">
                    <a:pos x="652" y="440"/>
                  </a:cxn>
                  <a:cxn ang="0">
                    <a:pos x="634" y="486"/>
                  </a:cxn>
                  <a:cxn ang="0">
                    <a:pos x="610" y="530"/>
                  </a:cxn>
                  <a:cxn ang="0">
                    <a:pos x="580" y="568"/>
                  </a:cxn>
                  <a:cxn ang="0">
                    <a:pos x="546" y="602"/>
                  </a:cxn>
                  <a:cxn ang="0">
                    <a:pos x="506" y="630"/>
                  </a:cxn>
                  <a:cxn ang="0">
                    <a:pos x="462" y="652"/>
                  </a:cxn>
                  <a:cxn ang="0">
                    <a:pos x="416" y="668"/>
                  </a:cxn>
                  <a:cxn ang="0">
                    <a:pos x="368" y="676"/>
                  </a:cxn>
                  <a:cxn ang="0">
                    <a:pos x="316" y="678"/>
                  </a:cxn>
                  <a:cxn ang="0">
                    <a:pos x="266" y="672"/>
                  </a:cxn>
                  <a:cxn ang="0">
                    <a:pos x="218" y="658"/>
                  </a:cxn>
                  <a:cxn ang="0">
                    <a:pos x="174" y="638"/>
                  </a:cxn>
                  <a:cxn ang="0">
                    <a:pos x="134" y="612"/>
                  </a:cxn>
                  <a:cxn ang="0">
                    <a:pos x="98" y="580"/>
                  </a:cxn>
                  <a:cxn ang="0">
                    <a:pos x="66" y="542"/>
                  </a:cxn>
                  <a:cxn ang="0">
                    <a:pos x="40" y="502"/>
                  </a:cxn>
                  <a:cxn ang="0">
                    <a:pos x="20" y="456"/>
                  </a:cxn>
                  <a:cxn ang="0">
                    <a:pos x="6" y="408"/>
                  </a:cxn>
                  <a:cxn ang="0">
                    <a:pos x="0" y="356"/>
                  </a:cxn>
                  <a:cxn ang="0">
                    <a:pos x="2" y="304"/>
                  </a:cxn>
                  <a:cxn ang="0">
                    <a:pos x="10" y="254"/>
                  </a:cxn>
                  <a:cxn ang="0">
                    <a:pos x="26" y="208"/>
                  </a:cxn>
                  <a:cxn ang="0">
                    <a:pos x="48" y="164"/>
                  </a:cxn>
                  <a:cxn ang="0">
                    <a:pos x="76" y="124"/>
                  </a:cxn>
                  <a:cxn ang="0">
                    <a:pos x="108" y="88"/>
                  </a:cxn>
                  <a:cxn ang="0">
                    <a:pos x="146" y="58"/>
                  </a:cxn>
                  <a:cxn ang="0">
                    <a:pos x="188" y="34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4" y="0"/>
                  </a:cxn>
                </a:cxnLst>
                <a:rect l="0" t="0" r="r" b="b"/>
                <a:pathLst>
                  <a:path w="666" h="678">
                    <a:moveTo>
                      <a:pt x="334" y="0"/>
                    </a:moveTo>
                    <a:lnTo>
                      <a:pt x="350" y="0"/>
                    </a:lnTo>
                    <a:lnTo>
                      <a:pt x="368" y="2"/>
                    </a:lnTo>
                    <a:lnTo>
                      <a:pt x="384" y="4"/>
                    </a:lnTo>
                    <a:lnTo>
                      <a:pt x="400" y="8"/>
                    </a:lnTo>
                    <a:lnTo>
                      <a:pt x="416" y="12"/>
                    </a:lnTo>
                    <a:lnTo>
                      <a:pt x="432" y="16"/>
                    </a:lnTo>
                    <a:lnTo>
                      <a:pt x="448" y="22"/>
                    </a:lnTo>
                    <a:lnTo>
                      <a:pt x="462" y="28"/>
                    </a:lnTo>
                    <a:lnTo>
                      <a:pt x="478" y="34"/>
                    </a:lnTo>
                    <a:lnTo>
                      <a:pt x="492" y="42"/>
                    </a:lnTo>
                    <a:lnTo>
                      <a:pt x="506" y="50"/>
                    </a:lnTo>
                    <a:lnTo>
                      <a:pt x="520" y="58"/>
                    </a:lnTo>
                    <a:lnTo>
                      <a:pt x="532" y="68"/>
                    </a:lnTo>
                    <a:lnTo>
                      <a:pt x="546" y="78"/>
                    </a:lnTo>
                    <a:lnTo>
                      <a:pt x="558" y="88"/>
                    </a:lnTo>
                    <a:lnTo>
                      <a:pt x="568" y="100"/>
                    </a:lnTo>
                    <a:lnTo>
                      <a:pt x="580" y="112"/>
                    </a:lnTo>
                    <a:lnTo>
                      <a:pt x="590" y="124"/>
                    </a:lnTo>
                    <a:lnTo>
                      <a:pt x="600" y="136"/>
                    </a:lnTo>
                    <a:lnTo>
                      <a:pt x="610" y="150"/>
                    </a:lnTo>
                    <a:lnTo>
                      <a:pt x="618" y="164"/>
                    </a:lnTo>
                    <a:lnTo>
                      <a:pt x="626" y="178"/>
                    </a:lnTo>
                    <a:lnTo>
                      <a:pt x="634" y="192"/>
                    </a:lnTo>
                    <a:lnTo>
                      <a:pt x="640" y="208"/>
                    </a:lnTo>
                    <a:lnTo>
                      <a:pt x="646" y="222"/>
                    </a:lnTo>
                    <a:lnTo>
                      <a:pt x="652" y="238"/>
                    </a:lnTo>
                    <a:lnTo>
                      <a:pt x="656" y="254"/>
                    </a:lnTo>
                    <a:lnTo>
                      <a:pt x="660" y="272"/>
                    </a:lnTo>
                    <a:lnTo>
                      <a:pt x="662" y="288"/>
                    </a:lnTo>
                    <a:lnTo>
                      <a:pt x="664" y="304"/>
                    </a:lnTo>
                    <a:lnTo>
                      <a:pt x="666" y="322"/>
                    </a:lnTo>
                    <a:lnTo>
                      <a:pt x="666" y="340"/>
                    </a:lnTo>
                    <a:lnTo>
                      <a:pt x="666" y="356"/>
                    </a:lnTo>
                    <a:lnTo>
                      <a:pt x="664" y="374"/>
                    </a:lnTo>
                    <a:lnTo>
                      <a:pt x="662" y="392"/>
                    </a:lnTo>
                    <a:lnTo>
                      <a:pt x="660" y="408"/>
                    </a:lnTo>
                    <a:lnTo>
                      <a:pt x="656" y="424"/>
                    </a:lnTo>
                    <a:lnTo>
                      <a:pt x="652" y="440"/>
                    </a:lnTo>
                    <a:lnTo>
                      <a:pt x="646" y="456"/>
                    </a:lnTo>
                    <a:lnTo>
                      <a:pt x="640" y="472"/>
                    </a:lnTo>
                    <a:lnTo>
                      <a:pt x="634" y="486"/>
                    </a:lnTo>
                    <a:lnTo>
                      <a:pt x="626" y="502"/>
                    </a:lnTo>
                    <a:lnTo>
                      <a:pt x="618" y="516"/>
                    </a:lnTo>
                    <a:lnTo>
                      <a:pt x="610" y="530"/>
                    </a:lnTo>
                    <a:lnTo>
                      <a:pt x="600" y="542"/>
                    </a:lnTo>
                    <a:lnTo>
                      <a:pt x="590" y="556"/>
                    </a:lnTo>
                    <a:lnTo>
                      <a:pt x="580" y="568"/>
                    </a:lnTo>
                    <a:lnTo>
                      <a:pt x="568" y="580"/>
                    </a:lnTo>
                    <a:lnTo>
                      <a:pt x="558" y="590"/>
                    </a:lnTo>
                    <a:lnTo>
                      <a:pt x="546" y="602"/>
                    </a:lnTo>
                    <a:lnTo>
                      <a:pt x="532" y="612"/>
                    </a:lnTo>
                    <a:lnTo>
                      <a:pt x="520" y="620"/>
                    </a:lnTo>
                    <a:lnTo>
                      <a:pt x="506" y="630"/>
                    </a:lnTo>
                    <a:lnTo>
                      <a:pt x="492" y="638"/>
                    </a:lnTo>
                    <a:lnTo>
                      <a:pt x="478" y="646"/>
                    </a:lnTo>
                    <a:lnTo>
                      <a:pt x="462" y="652"/>
                    </a:lnTo>
                    <a:lnTo>
                      <a:pt x="448" y="658"/>
                    </a:lnTo>
                    <a:lnTo>
                      <a:pt x="432" y="664"/>
                    </a:lnTo>
                    <a:lnTo>
                      <a:pt x="416" y="668"/>
                    </a:lnTo>
                    <a:lnTo>
                      <a:pt x="400" y="672"/>
                    </a:lnTo>
                    <a:lnTo>
                      <a:pt x="384" y="674"/>
                    </a:lnTo>
                    <a:lnTo>
                      <a:pt x="368" y="676"/>
                    </a:lnTo>
                    <a:lnTo>
                      <a:pt x="350" y="678"/>
                    </a:lnTo>
                    <a:lnTo>
                      <a:pt x="334" y="678"/>
                    </a:lnTo>
                    <a:lnTo>
                      <a:pt x="316" y="678"/>
                    </a:lnTo>
                    <a:lnTo>
                      <a:pt x="298" y="676"/>
                    </a:lnTo>
                    <a:lnTo>
                      <a:pt x="282" y="674"/>
                    </a:lnTo>
                    <a:lnTo>
                      <a:pt x="266" y="672"/>
                    </a:lnTo>
                    <a:lnTo>
                      <a:pt x="250" y="668"/>
                    </a:lnTo>
                    <a:lnTo>
                      <a:pt x="234" y="664"/>
                    </a:lnTo>
                    <a:lnTo>
                      <a:pt x="218" y="658"/>
                    </a:lnTo>
                    <a:lnTo>
                      <a:pt x="204" y="652"/>
                    </a:lnTo>
                    <a:lnTo>
                      <a:pt x="188" y="646"/>
                    </a:lnTo>
                    <a:lnTo>
                      <a:pt x="174" y="638"/>
                    </a:lnTo>
                    <a:lnTo>
                      <a:pt x="160" y="630"/>
                    </a:lnTo>
                    <a:lnTo>
                      <a:pt x="146" y="620"/>
                    </a:lnTo>
                    <a:lnTo>
                      <a:pt x="134" y="612"/>
                    </a:lnTo>
                    <a:lnTo>
                      <a:pt x="120" y="602"/>
                    </a:lnTo>
                    <a:lnTo>
                      <a:pt x="108" y="590"/>
                    </a:lnTo>
                    <a:lnTo>
                      <a:pt x="98" y="580"/>
                    </a:lnTo>
                    <a:lnTo>
                      <a:pt x="86" y="568"/>
                    </a:lnTo>
                    <a:lnTo>
                      <a:pt x="76" y="556"/>
                    </a:lnTo>
                    <a:lnTo>
                      <a:pt x="66" y="542"/>
                    </a:lnTo>
                    <a:lnTo>
                      <a:pt x="56" y="530"/>
                    </a:lnTo>
                    <a:lnTo>
                      <a:pt x="48" y="516"/>
                    </a:lnTo>
                    <a:lnTo>
                      <a:pt x="40" y="502"/>
                    </a:lnTo>
                    <a:lnTo>
                      <a:pt x="32" y="486"/>
                    </a:lnTo>
                    <a:lnTo>
                      <a:pt x="26" y="472"/>
                    </a:lnTo>
                    <a:lnTo>
                      <a:pt x="20" y="456"/>
                    </a:lnTo>
                    <a:lnTo>
                      <a:pt x="14" y="440"/>
                    </a:lnTo>
                    <a:lnTo>
                      <a:pt x="10" y="424"/>
                    </a:lnTo>
                    <a:lnTo>
                      <a:pt x="6" y="408"/>
                    </a:lnTo>
                    <a:lnTo>
                      <a:pt x="4" y="392"/>
                    </a:lnTo>
                    <a:lnTo>
                      <a:pt x="2" y="374"/>
                    </a:lnTo>
                    <a:lnTo>
                      <a:pt x="0" y="356"/>
                    </a:lnTo>
                    <a:lnTo>
                      <a:pt x="0" y="340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4" y="288"/>
                    </a:lnTo>
                    <a:lnTo>
                      <a:pt x="6" y="272"/>
                    </a:lnTo>
                    <a:lnTo>
                      <a:pt x="10" y="254"/>
                    </a:lnTo>
                    <a:lnTo>
                      <a:pt x="14" y="238"/>
                    </a:lnTo>
                    <a:lnTo>
                      <a:pt x="20" y="222"/>
                    </a:lnTo>
                    <a:lnTo>
                      <a:pt x="26" y="208"/>
                    </a:lnTo>
                    <a:lnTo>
                      <a:pt x="32" y="192"/>
                    </a:lnTo>
                    <a:lnTo>
                      <a:pt x="40" y="178"/>
                    </a:lnTo>
                    <a:lnTo>
                      <a:pt x="48" y="164"/>
                    </a:lnTo>
                    <a:lnTo>
                      <a:pt x="56" y="150"/>
                    </a:lnTo>
                    <a:lnTo>
                      <a:pt x="66" y="136"/>
                    </a:lnTo>
                    <a:lnTo>
                      <a:pt x="76" y="124"/>
                    </a:lnTo>
                    <a:lnTo>
                      <a:pt x="86" y="112"/>
                    </a:lnTo>
                    <a:lnTo>
                      <a:pt x="98" y="100"/>
                    </a:lnTo>
                    <a:lnTo>
                      <a:pt x="108" y="88"/>
                    </a:lnTo>
                    <a:lnTo>
                      <a:pt x="120" y="78"/>
                    </a:lnTo>
                    <a:lnTo>
                      <a:pt x="134" y="68"/>
                    </a:lnTo>
                    <a:lnTo>
                      <a:pt x="146" y="58"/>
                    </a:lnTo>
                    <a:lnTo>
                      <a:pt x="160" y="50"/>
                    </a:lnTo>
                    <a:lnTo>
                      <a:pt x="174" y="42"/>
                    </a:lnTo>
                    <a:lnTo>
                      <a:pt x="188" y="34"/>
                    </a:lnTo>
                    <a:lnTo>
                      <a:pt x="204" y="28"/>
                    </a:lnTo>
                    <a:lnTo>
                      <a:pt x="218" y="22"/>
                    </a:lnTo>
                    <a:lnTo>
                      <a:pt x="234" y="16"/>
                    </a:lnTo>
                    <a:lnTo>
                      <a:pt x="250" y="12"/>
                    </a:lnTo>
                    <a:lnTo>
                      <a:pt x="266" y="8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6" y="0"/>
                    </a:lnTo>
                    <a:lnTo>
                      <a:pt x="334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6CA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8" name="Freeform 377"/>
              <p:cNvSpPr>
                <a:spLocks/>
              </p:cNvSpPr>
              <p:nvPr/>
            </p:nvSpPr>
            <p:spPr bwMode="auto">
              <a:xfrm>
                <a:off x="5127625" y="876300"/>
                <a:ext cx="1050925" cy="1066800"/>
              </a:xfrm>
              <a:custGeom>
                <a:avLst/>
                <a:gdLst/>
                <a:ahLst/>
                <a:cxnLst>
                  <a:cxn ang="0">
                    <a:pos x="364" y="2"/>
                  </a:cxn>
                  <a:cxn ang="0">
                    <a:pos x="414" y="10"/>
                  </a:cxn>
                  <a:cxn ang="0">
                    <a:pos x="460" y="26"/>
                  </a:cxn>
                  <a:cxn ang="0">
                    <a:pos x="502" y="48"/>
                  </a:cxn>
                  <a:cxn ang="0">
                    <a:pos x="542" y="76"/>
                  </a:cxn>
                  <a:cxn ang="0">
                    <a:pos x="576" y="110"/>
                  </a:cxn>
                  <a:cxn ang="0">
                    <a:pos x="606" y="148"/>
                  </a:cxn>
                  <a:cxn ang="0">
                    <a:pos x="628" y="190"/>
                  </a:cxn>
                  <a:cxn ang="0">
                    <a:pos x="646" y="236"/>
                  </a:cxn>
                  <a:cxn ang="0">
                    <a:pos x="658" y="284"/>
                  </a:cxn>
                  <a:cxn ang="0">
                    <a:pos x="662" y="336"/>
                  </a:cxn>
                  <a:cxn ang="0">
                    <a:pos x="658" y="386"/>
                  </a:cxn>
                  <a:cxn ang="0">
                    <a:pos x="646" y="436"/>
                  </a:cxn>
                  <a:cxn ang="0">
                    <a:pos x="628" y="482"/>
                  </a:cxn>
                  <a:cxn ang="0">
                    <a:pos x="606" y="524"/>
                  </a:cxn>
                  <a:cxn ang="0">
                    <a:pos x="576" y="562"/>
                  </a:cxn>
                  <a:cxn ang="0">
                    <a:pos x="542" y="594"/>
                  </a:cxn>
                  <a:cxn ang="0">
                    <a:pos x="502" y="622"/>
                  </a:cxn>
                  <a:cxn ang="0">
                    <a:pos x="460" y="646"/>
                  </a:cxn>
                  <a:cxn ang="0">
                    <a:pos x="414" y="660"/>
                  </a:cxn>
                  <a:cxn ang="0">
                    <a:pos x="364" y="670"/>
                  </a:cxn>
                  <a:cxn ang="0">
                    <a:pos x="314" y="670"/>
                  </a:cxn>
                  <a:cxn ang="0">
                    <a:pos x="264" y="664"/>
                  </a:cxn>
                  <a:cxn ang="0">
                    <a:pos x="218" y="652"/>
                  </a:cxn>
                  <a:cxn ang="0">
                    <a:pos x="174" y="630"/>
                  </a:cxn>
                  <a:cxn ang="0">
                    <a:pos x="134" y="604"/>
                  </a:cxn>
                  <a:cxn ang="0">
                    <a:pos x="98" y="574"/>
                  </a:cxn>
                  <a:cxn ang="0">
                    <a:pos x="66" y="536"/>
                  </a:cxn>
                  <a:cxn ang="0">
                    <a:pos x="40" y="496"/>
                  </a:cxn>
                  <a:cxn ang="0">
                    <a:pos x="20" y="452"/>
                  </a:cxn>
                  <a:cxn ang="0">
                    <a:pos x="8" y="404"/>
                  </a:cxn>
                  <a:cxn ang="0">
                    <a:pos x="0" y="352"/>
                  </a:cxn>
                  <a:cxn ang="0">
                    <a:pos x="2" y="302"/>
                  </a:cxn>
                  <a:cxn ang="0">
                    <a:pos x="10" y="252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6" y="122"/>
                  </a:cxn>
                  <a:cxn ang="0">
                    <a:pos x="108" y="86"/>
                  </a:cxn>
                  <a:cxn ang="0">
                    <a:pos x="146" y="58"/>
                  </a:cxn>
                  <a:cxn ang="0">
                    <a:pos x="188" y="32"/>
                  </a:cxn>
                  <a:cxn ang="0">
                    <a:pos x="232" y="14"/>
                  </a:cxn>
                  <a:cxn ang="0">
                    <a:pos x="280" y="4"/>
                  </a:cxn>
                  <a:cxn ang="0">
                    <a:pos x="332" y="0"/>
                  </a:cxn>
                </a:cxnLst>
                <a:rect l="0" t="0" r="r" b="b"/>
                <a:pathLst>
                  <a:path w="662" h="672">
                    <a:moveTo>
                      <a:pt x="332" y="0"/>
                    </a:moveTo>
                    <a:lnTo>
                      <a:pt x="348" y="0"/>
                    </a:lnTo>
                    <a:lnTo>
                      <a:pt x="364" y="2"/>
                    </a:lnTo>
                    <a:lnTo>
                      <a:pt x="382" y="4"/>
                    </a:lnTo>
                    <a:lnTo>
                      <a:pt x="398" y="6"/>
                    </a:lnTo>
                    <a:lnTo>
                      <a:pt x="414" y="10"/>
                    </a:lnTo>
                    <a:lnTo>
                      <a:pt x="430" y="14"/>
                    </a:lnTo>
                    <a:lnTo>
                      <a:pt x="444" y="20"/>
                    </a:lnTo>
                    <a:lnTo>
                      <a:pt x="460" y="26"/>
                    </a:lnTo>
                    <a:lnTo>
                      <a:pt x="474" y="32"/>
                    </a:lnTo>
                    <a:lnTo>
                      <a:pt x="488" y="40"/>
                    </a:lnTo>
                    <a:lnTo>
                      <a:pt x="502" y="48"/>
                    </a:lnTo>
                    <a:lnTo>
                      <a:pt x="516" y="58"/>
                    </a:lnTo>
                    <a:lnTo>
                      <a:pt x="528" y="66"/>
                    </a:lnTo>
                    <a:lnTo>
                      <a:pt x="542" y="76"/>
                    </a:lnTo>
                    <a:lnTo>
                      <a:pt x="554" y="86"/>
                    </a:lnTo>
                    <a:lnTo>
                      <a:pt x="564" y="98"/>
                    </a:lnTo>
                    <a:lnTo>
                      <a:pt x="576" y="110"/>
                    </a:lnTo>
                    <a:lnTo>
                      <a:pt x="586" y="122"/>
                    </a:lnTo>
                    <a:lnTo>
                      <a:pt x="596" y="134"/>
                    </a:lnTo>
                    <a:lnTo>
                      <a:pt x="606" y="148"/>
                    </a:lnTo>
                    <a:lnTo>
                      <a:pt x="614" y="162"/>
                    </a:lnTo>
                    <a:lnTo>
                      <a:pt x="622" y="176"/>
                    </a:lnTo>
                    <a:lnTo>
                      <a:pt x="628" y="190"/>
                    </a:lnTo>
                    <a:lnTo>
                      <a:pt x="636" y="204"/>
                    </a:lnTo>
                    <a:lnTo>
                      <a:pt x="642" y="220"/>
                    </a:lnTo>
                    <a:lnTo>
                      <a:pt x="646" y="236"/>
                    </a:lnTo>
                    <a:lnTo>
                      <a:pt x="652" y="252"/>
                    </a:lnTo>
                    <a:lnTo>
                      <a:pt x="654" y="268"/>
                    </a:lnTo>
                    <a:lnTo>
                      <a:pt x="658" y="284"/>
                    </a:lnTo>
                    <a:lnTo>
                      <a:pt x="660" y="302"/>
                    </a:lnTo>
                    <a:lnTo>
                      <a:pt x="662" y="318"/>
                    </a:lnTo>
                    <a:lnTo>
                      <a:pt x="662" y="336"/>
                    </a:lnTo>
                    <a:lnTo>
                      <a:pt x="662" y="352"/>
                    </a:lnTo>
                    <a:lnTo>
                      <a:pt x="660" y="370"/>
                    </a:lnTo>
                    <a:lnTo>
                      <a:pt x="658" y="386"/>
                    </a:lnTo>
                    <a:lnTo>
                      <a:pt x="654" y="404"/>
                    </a:lnTo>
                    <a:lnTo>
                      <a:pt x="652" y="420"/>
                    </a:lnTo>
                    <a:lnTo>
                      <a:pt x="646" y="436"/>
                    </a:lnTo>
                    <a:lnTo>
                      <a:pt x="642" y="452"/>
                    </a:lnTo>
                    <a:lnTo>
                      <a:pt x="636" y="466"/>
                    </a:lnTo>
                    <a:lnTo>
                      <a:pt x="628" y="482"/>
                    </a:lnTo>
                    <a:lnTo>
                      <a:pt x="622" y="496"/>
                    </a:lnTo>
                    <a:lnTo>
                      <a:pt x="614" y="510"/>
                    </a:lnTo>
                    <a:lnTo>
                      <a:pt x="606" y="524"/>
                    </a:lnTo>
                    <a:lnTo>
                      <a:pt x="596" y="536"/>
                    </a:lnTo>
                    <a:lnTo>
                      <a:pt x="586" y="550"/>
                    </a:lnTo>
                    <a:lnTo>
                      <a:pt x="576" y="562"/>
                    </a:lnTo>
                    <a:lnTo>
                      <a:pt x="564" y="574"/>
                    </a:lnTo>
                    <a:lnTo>
                      <a:pt x="554" y="584"/>
                    </a:lnTo>
                    <a:lnTo>
                      <a:pt x="542" y="594"/>
                    </a:lnTo>
                    <a:lnTo>
                      <a:pt x="528" y="604"/>
                    </a:lnTo>
                    <a:lnTo>
                      <a:pt x="516" y="614"/>
                    </a:lnTo>
                    <a:lnTo>
                      <a:pt x="502" y="622"/>
                    </a:lnTo>
                    <a:lnTo>
                      <a:pt x="488" y="630"/>
                    </a:lnTo>
                    <a:lnTo>
                      <a:pt x="474" y="638"/>
                    </a:lnTo>
                    <a:lnTo>
                      <a:pt x="460" y="646"/>
                    </a:lnTo>
                    <a:lnTo>
                      <a:pt x="444" y="652"/>
                    </a:lnTo>
                    <a:lnTo>
                      <a:pt x="430" y="656"/>
                    </a:lnTo>
                    <a:lnTo>
                      <a:pt x="414" y="660"/>
                    </a:lnTo>
                    <a:lnTo>
                      <a:pt x="398" y="664"/>
                    </a:lnTo>
                    <a:lnTo>
                      <a:pt x="382" y="668"/>
                    </a:lnTo>
                    <a:lnTo>
                      <a:pt x="364" y="670"/>
                    </a:lnTo>
                    <a:lnTo>
                      <a:pt x="348" y="670"/>
                    </a:lnTo>
                    <a:lnTo>
                      <a:pt x="332" y="672"/>
                    </a:lnTo>
                    <a:lnTo>
                      <a:pt x="314" y="670"/>
                    </a:lnTo>
                    <a:lnTo>
                      <a:pt x="298" y="670"/>
                    </a:lnTo>
                    <a:lnTo>
                      <a:pt x="280" y="668"/>
                    </a:lnTo>
                    <a:lnTo>
                      <a:pt x="264" y="664"/>
                    </a:lnTo>
                    <a:lnTo>
                      <a:pt x="248" y="660"/>
                    </a:lnTo>
                    <a:lnTo>
                      <a:pt x="232" y="656"/>
                    </a:lnTo>
                    <a:lnTo>
                      <a:pt x="218" y="652"/>
                    </a:lnTo>
                    <a:lnTo>
                      <a:pt x="202" y="646"/>
                    </a:lnTo>
                    <a:lnTo>
                      <a:pt x="188" y="638"/>
                    </a:lnTo>
                    <a:lnTo>
                      <a:pt x="174" y="630"/>
                    </a:lnTo>
                    <a:lnTo>
                      <a:pt x="160" y="622"/>
                    </a:lnTo>
                    <a:lnTo>
                      <a:pt x="146" y="614"/>
                    </a:lnTo>
                    <a:lnTo>
                      <a:pt x="134" y="604"/>
                    </a:lnTo>
                    <a:lnTo>
                      <a:pt x="120" y="594"/>
                    </a:lnTo>
                    <a:lnTo>
                      <a:pt x="108" y="584"/>
                    </a:lnTo>
                    <a:lnTo>
                      <a:pt x="98" y="574"/>
                    </a:lnTo>
                    <a:lnTo>
                      <a:pt x="86" y="562"/>
                    </a:lnTo>
                    <a:lnTo>
                      <a:pt x="76" y="550"/>
                    </a:lnTo>
                    <a:lnTo>
                      <a:pt x="66" y="536"/>
                    </a:lnTo>
                    <a:lnTo>
                      <a:pt x="56" y="524"/>
                    </a:lnTo>
                    <a:lnTo>
                      <a:pt x="48" y="510"/>
                    </a:lnTo>
                    <a:lnTo>
                      <a:pt x="40" y="496"/>
                    </a:lnTo>
                    <a:lnTo>
                      <a:pt x="34" y="482"/>
                    </a:lnTo>
                    <a:lnTo>
                      <a:pt x="26" y="466"/>
                    </a:lnTo>
                    <a:lnTo>
                      <a:pt x="20" y="452"/>
                    </a:lnTo>
                    <a:lnTo>
                      <a:pt x="16" y="436"/>
                    </a:lnTo>
                    <a:lnTo>
                      <a:pt x="10" y="420"/>
                    </a:lnTo>
                    <a:lnTo>
                      <a:pt x="8" y="404"/>
                    </a:lnTo>
                    <a:lnTo>
                      <a:pt x="4" y="386"/>
                    </a:lnTo>
                    <a:lnTo>
                      <a:pt x="2" y="370"/>
                    </a:lnTo>
                    <a:lnTo>
                      <a:pt x="0" y="352"/>
                    </a:lnTo>
                    <a:lnTo>
                      <a:pt x="0" y="336"/>
                    </a:lnTo>
                    <a:lnTo>
                      <a:pt x="0" y="318"/>
                    </a:lnTo>
                    <a:lnTo>
                      <a:pt x="2" y="302"/>
                    </a:lnTo>
                    <a:lnTo>
                      <a:pt x="4" y="284"/>
                    </a:lnTo>
                    <a:lnTo>
                      <a:pt x="8" y="268"/>
                    </a:lnTo>
                    <a:lnTo>
                      <a:pt x="10" y="252"/>
                    </a:lnTo>
                    <a:lnTo>
                      <a:pt x="16" y="236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4" y="190"/>
                    </a:lnTo>
                    <a:lnTo>
                      <a:pt x="40" y="176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6" y="134"/>
                    </a:lnTo>
                    <a:lnTo>
                      <a:pt x="76" y="122"/>
                    </a:lnTo>
                    <a:lnTo>
                      <a:pt x="86" y="110"/>
                    </a:lnTo>
                    <a:lnTo>
                      <a:pt x="98" y="98"/>
                    </a:lnTo>
                    <a:lnTo>
                      <a:pt x="108" y="86"/>
                    </a:lnTo>
                    <a:lnTo>
                      <a:pt x="120" y="76"/>
                    </a:lnTo>
                    <a:lnTo>
                      <a:pt x="134" y="66"/>
                    </a:lnTo>
                    <a:lnTo>
                      <a:pt x="146" y="58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2" y="26"/>
                    </a:lnTo>
                    <a:lnTo>
                      <a:pt x="218" y="20"/>
                    </a:lnTo>
                    <a:lnTo>
                      <a:pt x="232" y="14"/>
                    </a:lnTo>
                    <a:lnTo>
                      <a:pt x="248" y="10"/>
                    </a:lnTo>
                    <a:lnTo>
                      <a:pt x="264" y="6"/>
                    </a:lnTo>
                    <a:lnTo>
                      <a:pt x="280" y="4"/>
                    </a:lnTo>
                    <a:lnTo>
                      <a:pt x="298" y="2"/>
                    </a:lnTo>
                    <a:lnTo>
                      <a:pt x="314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F5CD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9" name="Freeform 378"/>
              <p:cNvSpPr>
                <a:spLocks/>
              </p:cNvSpPr>
              <p:nvPr/>
            </p:nvSpPr>
            <p:spPr bwMode="auto">
              <a:xfrm>
                <a:off x="5133975" y="879475"/>
                <a:ext cx="1038225" cy="1057275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8" y="12"/>
                  </a:cxn>
                  <a:cxn ang="0">
                    <a:pos x="454" y="26"/>
                  </a:cxn>
                  <a:cxn ang="0">
                    <a:pos x="496" y="50"/>
                  </a:cxn>
                  <a:cxn ang="0">
                    <a:pos x="536" y="76"/>
                  </a:cxn>
                  <a:cxn ang="0">
                    <a:pos x="570" y="110"/>
                  </a:cxn>
                  <a:cxn ang="0">
                    <a:pos x="598" y="148"/>
                  </a:cxn>
                  <a:cxn ang="0">
                    <a:pos x="622" y="190"/>
                  </a:cxn>
                  <a:cxn ang="0">
                    <a:pos x="640" y="234"/>
                  </a:cxn>
                  <a:cxn ang="0">
                    <a:pos x="650" y="282"/>
                  </a:cxn>
                  <a:cxn ang="0">
                    <a:pos x="654" y="334"/>
                  </a:cxn>
                  <a:cxn ang="0">
                    <a:pos x="650" y="384"/>
                  </a:cxn>
                  <a:cxn ang="0">
                    <a:pos x="640" y="432"/>
                  </a:cxn>
                  <a:cxn ang="0">
                    <a:pos x="622" y="478"/>
                  </a:cxn>
                  <a:cxn ang="0">
                    <a:pos x="598" y="520"/>
                  </a:cxn>
                  <a:cxn ang="0">
                    <a:pos x="570" y="558"/>
                  </a:cxn>
                  <a:cxn ang="0">
                    <a:pos x="536" y="590"/>
                  </a:cxn>
                  <a:cxn ang="0">
                    <a:pos x="496" y="618"/>
                  </a:cxn>
                  <a:cxn ang="0">
                    <a:pos x="454" y="640"/>
                  </a:cxn>
                  <a:cxn ang="0">
                    <a:pos x="408" y="656"/>
                  </a:cxn>
                  <a:cxn ang="0">
                    <a:pos x="360" y="664"/>
                  </a:cxn>
                  <a:cxn ang="0">
                    <a:pos x="310" y="666"/>
                  </a:cxn>
                  <a:cxn ang="0">
                    <a:pos x="262" y="660"/>
                  </a:cxn>
                  <a:cxn ang="0">
                    <a:pos x="214" y="646"/>
                  </a:cxn>
                  <a:cxn ang="0">
                    <a:pos x="170" y="626"/>
                  </a:cxn>
                  <a:cxn ang="0">
                    <a:pos x="132" y="600"/>
                  </a:cxn>
                  <a:cxn ang="0">
                    <a:pos x="96" y="568"/>
                  </a:cxn>
                  <a:cxn ang="0">
                    <a:pos x="64" y="532"/>
                  </a:cxn>
                  <a:cxn ang="0">
                    <a:pos x="40" y="492"/>
                  </a:cxn>
                  <a:cxn ang="0">
                    <a:pos x="20" y="448"/>
                  </a:cxn>
                  <a:cxn ang="0">
                    <a:pos x="6" y="400"/>
                  </a:cxn>
                  <a:cxn ang="0">
                    <a:pos x="0" y="350"/>
                  </a:cxn>
                  <a:cxn ang="0">
                    <a:pos x="2" y="300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4" y="122"/>
                  </a:cxn>
                  <a:cxn ang="0">
                    <a:pos x="106" y="88"/>
                  </a:cxn>
                  <a:cxn ang="0">
                    <a:pos x="144" y="58"/>
                  </a:cxn>
                  <a:cxn ang="0">
                    <a:pos x="186" y="34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4" h="666">
                    <a:moveTo>
                      <a:pt x="328" y="0"/>
                    </a:moveTo>
                    <a:lnTo>
                      <a:pt x="344" y="2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4" y="8"/>
                    </a:lnTo>
                    <a:lnTo>
                      <a:pt x="408" y="12"/>
                    </a:lnTo>
                    <a:lnTo>
                      <a:pt x="424" y="16"/>
                    </a:lnTo>
                    <a:lnTo>
                      <a:pt x="440" y="22"/>
                    </a:lnTo>
                    <a:lnTo>
                      <a:pt x="454" y="26"/>
                    </a:lnTo>
                    <a:lnTo>
                      <a:pt x="468" y="34"/>
                    </a:lnTo>
                    <a:lnTo>
                      <a:pt x="484" y="40"/>
                    </a:lnTo>
                    <a:lnTo>
                      <a:pt x="496" y="50"/>
                    </a:lnTo>
                    <a:lnTo>
                      <a:pt x="510" y="58"/>
                    </a:lnTo>
                    <a:lnTo>
                      <a:pt x="522" y="66"/>
                    </a:lnTo>
                    <a:lnTo>
                      <a:pt x="536" y="76"/>
                    </a:lnTo>
                    <a:lnTo>
                      <a:pt x="548" y="88"/>
                    </a:lnTo>
                    <a:lnTo>
                      <a:pt x="558" y="98"/>
                    </a:lnTo>
                    <a:lnTo>
                      <a:pt x="570" y="110"/>
                    </a:lnTo>
                    <a:lnTo>
                      <a:pt x="580" y="122"/>
                    </a:lnTo>
                    <a:lnTo>
                      <a:pt x="590" y="134"/>
                    </a:lnTo>
                    <a:lnTo>
                      <a:pt x="598" y="148"/>
                    </a:lnTo>
                    <a:lnTo>
                      <a:pt x="608" y="162"/>
                    </a:lnTo>
                    <a:lnTo>
                      <a:pt x="614" y="174"/>
                    </a:lnTo>
                    <a:lnTo>
                      <a:pt x="622" y="190"/>
                    </a:lnTo>
                    <a:lnTo>
                      <a:pt x="628" y="204"/>
                    </a:lnTo>
                    <a:lnTo>
                      <a:pt x="634" y="220"/>
                    </a:lnTo>
                    <a:lnTo>
                      <a:pt x="640" y="234"/>
                    </a:lnTo>
                    <a:lnTo>
                      <a:pt x="644" y="250"/>
                    </a:lnTo>
                    <a:lnTo>
                      <a:pt x="648" y="266"/>
                    </a:lnTo>
                    <a:lnTo>
                      <a:pt x="650" y="282"/>
                    </a:lnTo>
                    <a:lnTo>
                      <a:pt x="652" y="300"/>
                    </a:lnTo>
                    <a:lnTo>
                      <a:pt x="654" y="316"/>
                    </a:lnTo>
                    <a:lnTo>
                      <a:pt x="654" y="334"/>
                    </a:lnTo>
                    <a:lnTo>
                      <a:pt x="654" y="350"/>
                    </a:lnTo>
                    <a:lnTo>
                      <a:pt x="652" y="368"/>
                    </a:lnTo>
                    <a:lnTo>
                      <a:pt x="650" y="384"/>
                    </a:lnTo>
                    <a:lnTo>
                      <a:pt x="648" y="400"/>
                    </a:lnTo>
                    <a:lnTo>
                      <a:pt x="644" y="416"/>
                    </a:lnTo>
                    <a:lnTo>
                      <a:pt x="640" y="432"/>
                    </a:lnTo>
                    <a:lnTo>
                      <a:pt x="634" y="448"/>
                    </a:lnTo>
                    <a:lnTo>
                      <a:pt x="628" y="464"/>
                    </a:lnTo>
                    <a:lnTo>
                      <a:pt x="622" y="478"/>
                    </a:lnTo>
                    <a:lnTo>
                      <a:pt x="614" y="492"/>
                    </a:lnTo>
                    <a:lnTo>
                      <a:pt x="608" y="506"/>
                    </a:lnTo>
                    <a:lnTo>
                      <a:pt x="598" y="520"/>
                    </a:lnTo>
                    <a:lnTo>
                      <a:pt x="590" y="532"/>
                    </a:lnTo>
                    <a:lnTo>
                      <a:pt x="580" y="546"/>
                    </a:lnTo>
                    <a:lnTo>
                      <a:pt x="570" y="558"/>
                    </a:lnTo>
                    <a:lnTo>
                      <a:pt x="558" y="568"/>
                    </a:lnTo>
                    <a:lnTo>
                      <a:pt x="548" y="580"/>
                    </a:lnTo>
                    <a:lnTo>
                      <a:pt x="536" y="590"/>
                    </a:lnTo>
                    <a:lnTo>
                      <a:pt x="522" y="600"/>
                    </a:lnTo>
                    <a:lnTo>
                      <a:pt x="510" y="610"/>
                    </a:lnTo>
                    <a:lnTo>
                      <a:pt x="496" y="618"/>
                    </a:lnTo>
                    <a:lnTo>
                      <a:pt x="484" y="626"/>
                    </a:lnTo>
                    <a:lnTo>
                      <a:pt x="468" y="634"/>
                    </a:lnTo>
                    <a:lnTo>
                      <a:pt x="454" y="640"/>
                    </a:lnTo>
                    <a:lnTo>
                      <a:pt x="440" y="646"/>
                    </a:lnTo>
                    <a:lnTo>
                      <a:pt x="424" y="652"/>
                    </a:lnTo>
                    <a:lnTo>
                      <a:pt x="408" y="656"/>
                    </a:lnTo>
                    <a:lnTo>
                      <a:pt x="394" y="660"/>
                    </a:lnTo>
                    <a:lnTo>
                      <a:pt x="376" y="662"/>
                    </a:lnTo>
                    <a:lnTo>
                      <a:pt x="360" y="664"/>
                    </a:lnTo>
                    <a:lnTo>
                      <a:pt x="344" y="666"/>
                    </a:lnTo>
                    <a:lnTo>
                      <a:pt x="328" y="666"/>
                    </a:lnTo>
                    <a:lnTo>
                      <a:pt x="310" y="666"/>
                    </a:lnTo>
                    <a:lnTo>
                      <a:pt x="294" y="664"/>
                    </a:lnTo>
                    <a:lnTo>
                      <a:pt x="278" y="662"/>
                    </a:lnTo>
                    <a:lnTo>
                      <a:pt x="262" y="660"/>
                    </a:lnTo>
                    <a:lnTo>
                      <a:pt x="246" y="656"/>
                    </a:lnTo>
                    <a:lnTo>
                      <a:pt x="230" y="652"/>
                    </a:lnTo>
                    <a:lnTo>
                      <a:pt x="214" y="646"/>
                    </a:lnTo>
                    <a:lnTo>
                      <a:pt x="200" y="640"/>
                    </a:lnTo>
                    <a:lnTo>
                      <a:pt x="186" y="634"/>
                    </a:lnTo>
                    <a:lnTo>
                      <a:pt x="170" y="626"/>
                    </a:lnTo>
                    <a:lnTo>
                      <a:pt x="158" y="618"/>
                    </a:lnTo>
                    <a:lnTo>
                      <a:pt x="144" y="610"/>
                    </a:lnTo>
                    <a:lnTo>
                      <a:pt x="132" y="600"/>
                    </a:lnTo>
                    <a:lnTo>
                      <a:pt x="118" y="590"/>
                    </a:lnTo>
                    <a:lnTo>
                      <a:pt x="106" y="580"/>
                    </a:lnTo>
                    <a:lnTo>
                      <a:pt x="96" y="568"/>
                    </a:lnTo>
                    <a:lnTo>
                      <a:pt x="84" y="558"/>
                    </a:lnTo>
                    <a:lnTo>
                      <a:pt x="74" y="546"/>
                    </a:lnTo>
                    <a:lnTo>
                      <a:pt x="64" y="532"/>
                    </a:lnTo>
                    <a:lnTo>
                      <a:pt x="56" y="520"/>
                    </a:lnTo>
                    <a:lnTo>
                      <a:pt x="48" y="506"/>
                    </a:lnTo>
                    <a:lnTo>
                      <a:pt x="40" y="492"/>
                    </a:lnTo>
                    <a:lnTo>
                      <a:pt x="32" y="478"/>
                    </a:lnTo>
                    <a:lnTo>
                      <a:pt x="26" y="464"/>
                    </a:lnTo>
                    <a:lnTo>
                      <a:pt x="20" y="448"/>
                    </a:lnTo>
                    <a:lnTo>
                      <a:pt x="14" y="432"/>
                    </a:lnTo>
                    <a:lnTo>
                      <a:pt x="10" y="416"/>
                    </a:lnTo>
                    <a:lnTo>
                      <a:pt x="6" y="400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0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4" y="282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2" y="190"/>
                    </a:lnTo>
                    <a:lnTo>
                      <a:pt x="40" y="174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4" y="134"/>
                    </a:lnTo>
                    <a:lnTo>
                      <a:pt x="74" y="122"/>
                    </a:lnTo>
                    <a:lnTo>
                      <a:pt x="84" y="110"/>
                    </a:lnTo>
                    <a:lnTo>
                      <a:pt x="96" y="98"/>
                    </a:lnTo>
                    <a:lnTo>
                      <a:pt x="106" y="88"/>
                    </a:lnTo>
                    <a:lnTo>
                      <a:pt x="118" y="76"/>
                    </a:lnTo>
                    <a:lnTo>
                      <a:pt x="132" y="66"/>
                    </a:lnTo>
                    <a:lnTo>
                      <a:pt x="144" y="58"/>
                    </a:lnTo>
                    <a:lnTo>
                      <a:pt x="158" y="50"/>
                    </a:lnTo>
                    <a:lnTo>
                      <a:pt x="170" y="40"/>
                    </a:lnTo>
                    <a:lnTo>
                      <a:pt x="186" y="34"/>
                    </a:lnTo>
                    <a:lnTo>
                      <a:pt x="200" y="26"/>
                    </a:lnTo>
                    <a:lnTo>
                      <a:pt x="214" y="22"/>
                    </a:lnTo>
                    <a:lnTo>
                      <a:pt x="230" y="16"/>
                    </a:lnTo>
                    <a:lnTo>
                      <a:pt x="246" y="12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F5C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0" name="Freeform 379"/>
              <p:cNvSpPr>
                <a:spLocks/>
              </p:cNvSpPr>
              <p:nvPr/>
            </p:nvSpPr>
            <p:spPr bwMode="auto">
              <a:xfrm>
                <a:off x="5156200" y="901700"/>
                <a:ext cx="1003300" cy="1019175"/>
              </a:xfrm>
              <a:custGeom>
                <a:avLst/>
                <a:gdLst/>
                <a:ahLst/>
                <a:cxnLst>
                  <a:cxn ang="0">
                    <a:pos x="348" y="2"/>
                  </a:cxn>
                  <a:cxn ang="0">
                    <a:pos x="396" y="10"/>
                  </a:cxn>
                  <a:cxn ang="0">
                    <a:pos x="440" y="26"/>
                  </a:cxn>
                  <a:cxn ang="0">
                    <a:pos x="480" y="46"/>
                  </a:cxn>
                  <a:cxn ang="0">
                    <a:pos x="518" y="74"/>
                  </a:cxn>
                  <a:cxn ang="0">
                    <a:pos x="550" y="106"/>
                  </a:cxn>
                  <a:cxn ang="0">
                    <a:pos x="578" y="142"/>
                  </a:cxn>
                  <a:cxn ang="0">
                    <a:pos x="602" y="182"/>
                  </a:cxn>
                  <a:cxn ang="0">
                    <a:pos x="618" y="226"/>
                  </a:cxn>
                  <a:cxn ang="0">
                    <a:pos x="628" y="272"/>
                  </a:cxn>
                  <a:cxn ang="0">
                    <a:pos x="632" y="322"/>
                  </a:cxn>
                  <a:cxn ang="0">
                    <a:pos x="628" y="370"/>
                  </a:cxn>
                  <a:cxn ang="0">
                    <a:pos x="618" y="416"/>
                  </a:cxn>
                  <a:cxn ang="0">
                    <a:pos x="602" y="460"/>
                  </a:cxn>
                  <a:cxn ang="0">
                    <a:pos x="578" y="500"/>
                  </a:cxn>
                  <a:cxn ang="0">
                    <a:pos x="550" y="536"/>
                  </a:cxn>
                  <a:cxn ang="0">
                    <a:pos x="518" y="568"/>
                  </a:cxn>
                  <a:cxn ang="0">
                    <a:pos x="480" y="596"/>
                  </a:cxn>
                  <a:cxn ang="0">
                    <a:pos x="440" y="616"/>
                  </a:cxn>
                  <a:cxn ang="0">
                    <a:pos x="396" y="632"/>
                  </a:cxn>
                  <a:cxn ang="0">
                    <a:pos x="348" y="640"/>
                  </a:cxn>
                  <a:cxn ang="0">
                    <a:pos x="300" y="642"/>
                  </a:cxn>
                  <a:cxn ang="0">
                    <a:pos x="252" y="636"/>
                  </a:cxn>
                  <a:cxn ang="0">
                    <a:pos x="208" y="622"/>
                  </a:cxn>
                  <a:cxn ang="0">
                    <a:pos x="166" y="604"/>
                  </a:cxn>
                  <a:cxn ang="0">
                    <a:pos x="128" y="578"/>
                  </a:cxn>
                  <a:cxn ang="0">
                    <a:pos x="94" y="548"/>
                  </a:cxn>
                  <a:cxn ang="0">
                    <a:pos x="64" y="514"/>
                  </a:cxn>
                  <a:cxn ang="0">
                    <a:pos x="38" y="474"/>
                  </a:cxn>
                  <a:cxn ang="0">
                    <a:pos x="20" y="432"/>
                  </a:cxn>
                  <a:cxn ang="0">
                    <a:pos x="8" y="386"/>
                  </a:cxn>
                  <a:cxn ang="0">
                    <a:pos x="2" y="338"/>
                  </a:cxn>
                  <a:cxn ang="0">
                    <a:pos x="2" y="288"/>
                  </a:cxn>
                  <a:cxn ang="0">
                    <a:pos x="10" y="240"/>
                  </a:cxn>
                  <a:cxn ang="0">
                    <a:pos x="26" y="196"/>
                  </a:cxn>
                  <a:cxn ang="0">
                    <a:pos x="46" y="154"/>
                  </a:cxn>
                  <a:cxn ang="0">
                    <a:pos x="72" y="118"/>
                  </a:cxn>
                  <a:cxn ang="0">
                    <a:pos x="104" y="84"/>
                  </a:cxn>
                  <a:cxn ang="0">
                    <a:pos x="140" y="56"/>
                  </a:cxn>
                  <a:cxn ang="0">
                    <a:pos x="180" y="32"/>
                  </a:cxn>
                  <a:cxn ang="0">
                    <a:pos x="222" y="14"/>
                  </a:cxn>
                  <a:cxn ang="0">
                    <a:pos x="268" y="4"/>
                  </a:cxn>
                  <a:cxn ang="0">
                    <a:pos x="316" y="0"/>
                  </a:cxn>
                </a:cxnLst>
                <a:rect l="0" t="0" r="r" b="b"/>
                <a:pathLst>
                  <a:path w="632" h="642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2"/>
                    </a:lnTo>
                    <a:lnTo>
                      <a:pt x="364" y="4"/>
                    </a:lnTo>
                    <a:lnTo>
                      <a:pt x="380" y="6"/>
                    </a:lnTo>
                    <a:lnTo>
                      <a:pt x="396" y="10"/>
                    </a:lnTo>
                    <a:lnTo>
                      <a:pt x="410" y="14"/>
                    </a:lnTo>
                    <a:lnTo>
                      <a:pt x="426" y="20"/>
                    </a:lnTo>
                    <a:lnTo>
                      <a:pt x="440" y="26"/>
                    </a:lnTo>
                    <a:lnTo>
                      <a:pt x="454" y="32"/>
                    </a:lnTo>
                    <a:lnTo>
                      <a:pt x="468" y="40"/>
                    </a:lnTo>
                    <a:lnTo>
                      <a:pt x="480" y="46"/>
                    </a:lnTo>
                    <a:lnTo>
                      <a:pt x="494" y="56"/>
                    </a:lnTo>
                    <a:lnTo>
                      <a:pt x="506" y="64"/>
                    </a:lnTo>
                    <a:lnTo>
                      <a:pt x="518" y="74"/>
                    </a:lnTo>
                    <a:lnTo>
                      <a:pt x="528" y="84"/>
                    </a:lnTo>
                    <a:lnTo>
                      <a:pt x="540" y="94"/>
                    </a:lnTo>
                    <a:lnTo>
                      <a:pt x="550" y="106"/>
                    </a:lnTo>
                    <a:lnTo>
                      <a:pt x="560" y="118"/>
                    </a:lnTo>
                    <a:lnTo>
                      <a:pt x="570" y="130"/>
                    </a:lnTo>
                    <a:lnTo>
                      <a:pt x="578" y="142"/>
                    </a:lnTo>
                    <a:lnTo>
                      <a:pt x="586" y="154"/>
                    </a:lnTo>
                    <a:lnTo>
                      <a:pt x="594" y="168"/>
                    </a:lnTo>
                    <a:lnTo>
                      <a:pt x="602" y="182"/>
                    </a:lnTo>
                    <a:lnTo>
                      <a:pt x="608" y="196"/>
                    </a:lnTo>
                    <a:lnTo>
                      <a:pt x="614" y="210"/>
                    </a:lnTo>
                    <a:lnTo>
                      <a:pt x="618" y="226"/>
                    </a:lnTo>
                    <a:lnTo>
                      <a:pt x="622" y="240"/>
                    </a:lnTo>
                    <a:lnTo>
                      <a:pt x="626" y="256"/>
                    </a:lnTo>
                    <a:lnTo>
                      <a:pt x="628" y="272"/>
                    </a:lnTo>
                    <a:lnTo>
                      <a:pt x="630" y="288"/>
                    </a:lnTo>
                    <a:lnTo>
                      <a:pt x="632" y="304"/>
                    </a:lnTo>
                    <a:lnTo>
                      <a:pt x="632" y="322"/>
                    </a:lnTo>
                    <a:lnTo>
                      <a:pt x="632" y="338"/>
                    </a:lnTo>
                    <a:lnTo>
                      <a:pt x="630" y="354"/>
                    </a:lnTo>
                    <a:lnTo>
                      <a:pt x="628" y="370"/>
                    </a:lnTo>
                    <a:lnTo>
                      <a:pt x="626" y="386"/>
                    </a:lnTo>
                    <a:lnTo>
                      <a:pt x="622" y="402"/>
                    </a:lnTo>
                    <a:lnTo>
                      <a:pt x="618" y="416"/>
                    </a:lnTo>
                    <a:lnTo>
                      <a:pt x="614" y="432"/>
                    </a:lnTo>
                    <a:lnTo>
                      <a:pt x="608" y="446"/>
                    </a:lnTo>
                    <a:lnTo>
                      <a:pt x="602" y="460"/>
                    </a:lnTo>
                    <a:lnTo>
                      <a:pt x="594" y="474"/>
                    </a:lnTo>
                    <a:lnTo>
                      <a:pt x="586" y="488"/>
                    </a:lnTo>
                    <a:lnTo>
                      <a:pt x="578" y="500"/>
                    </a:lnTo>
                    <a:lnTo>
                      <a:pt x="570" y="514"/>
                    </a:lnTo>
                    <a:lnTo>
                      <a:pt x="560" y="526"/>
                    </a:lnTo>
                    <a:lnTo>
                      <a:pt x="550" y="536"/>
                    </a:lnTo>
                    <a:lnTo>
                      <a:pt x="540" y="548"/>
                    </a:lnTo>
                    <a:lnTo>
                      <a:pt x="528" y="558"/>
                    </a:lnTo>
                    <a:lnTo>
                      <a:pt x="518" y="568"/>
                    </a:lnTo>
                    <a:lnTo>
                      <a:pt x="506" y="578"/>
                    </a:lnTo>
                    <a:lnTo>
                      <a:pt x="494" y="588"/>
                    </a:lnTo>
                    <a:lnTo>
                      <a:pt x="480" y="596"/>
                    </a:lnTo>
                    <a:lnTo>
                      <a:pt x="468" y="604"/>
                    </a:lnTo>
                    <a:lnTo>
                      <a:pt x="454" y="610"/>
                    </a:lnTo>
                    <a:lnTo>
                      <a:pt x="440" y="616"/>
                    </a:lnTo>
                    <a:lnTo>
                      <a:pt x="426" y="622"/>
                    </a:lnTo>
                    <a:lnTo>
                      <a:pt x="410" y="628"/>
                    </a:lnTo>
                    <a:lnTo>
                      <a:pt x="396" y="632"/>
                    </a:lnTo>
                    <a:lnTo>
                      <a:pt x="380" y="636"/>
                    </a:lnTo>
                    <a:lnTo>
                      <a:pt x="364" y="638"/>
                    </a:lnTo>
                    <a:lnTo>
                      <a:pt x="348" y="640"/>
                    </a:lnTo>
                    <a:lnTo>
                      <a:pt x="332" y="642"/>
                    </a:lnTo>
                    <a:lnTo>
                      <a:pt x="316" y="642"/>
                    </a:lnTo>
                    <a:lnTo>
                      <a:pt x="300" y="642"/>
                    </a:lnTo>
                    <a:lnTo>
                      <a:pt x="284" y="640"/>
                    </a:lnTo>
                    <a:lnTo>
                      <a:pt x="268" y="638"/>
                    </a:lnTo>
                    <a:lnTo>
                      <a:pt x="252" y="636"/>
                    </a:lnTo>
                    <a:lnTo>
                      <a:pt x="238" y="632"/>
                    </a:lnTo>
                    <a:lnTo>
                      <a:pt x="222" y="628"/>
                    </a:lnTo>
                    <a:lnTo>
                      <a:pt x="208" y="622"/>
                    </a:lnTo>
                    <a:lnTo>
                      <a:pt x="194" y="616"/>
                    </a:lnTo>
                    <a:lnTo>
                      <a:pt x="180" y="610"/>
                    </a:lnTo>
                    <a:lnTo>
                      <a:pt x="166" y="604"/>
                    </a:lnTo>
                    <a:lnTo>
                      <a:pt x="152" y="596"/>
                    </a:lnTo>
                    <a:lnTo>
                      <a:pt x="140" y="588"/>
                    </a:lnTo>
                    <a:lnTo>
                      <a:pt x="128" y="578"/>
                    </a:lnTo>
                    <a:lnTo>
                      <a:pt x="116" y="568"/>
                    </a:lnTo>
                    <a:lnTo>
                      <a:pt x="104" y="558"/>
                    </a:lnTo>
                    <a:lnTo>
                      <a:pt x="94" y="548"/>
                    </a:lnTo>
                    <a:lnTo>
                      <a:pt x="82" y="536"/>
                    </a:lnTo>
                    <a:lnTo>
                      <a:pt x="72" y="526"/>
                    </a:lnTo>
                    <a:lnTo>
                      <a:pt x="64" y="514"/>
                    </a:lnTo>
                    <a:lnTo>
                      <a:pt x="54" y="500"/>
                    </a:lnTo>
                    <a:lnTo>
                      <a:pt x="46" y="488"/>
                    </a:lnTo>
                    <a:lnTo>
                      <a:pt x="38" y="474"/>
                    </a:lnTo>
                    <a:lnTo>
                      <a:pt x="32" y="460"/>
                    </a:lnTo>
                    <a:lnTo>
                      <a:pt x="26" y="446"/>
                    </a:lnTo>
                    <a:lnTo>
                      <a:pt x="20" y="432"/>
                    </a:lnTo>
                    <a:lnTo>
                      <a:pt x="16" y="416"/>
                    </a:lnTo>
                    <a:lnTo>
                      <a:pt x="10" y="402"/>
                    </a:lnTo>
                    <a:lnTo>
                      <a:pt x="8" y="386"/>
                    </a:lnTo>
                    <a:lnTo>
                      <a:pt x="4" y="370"/>
                    </a:lnTo>
                    <a:lnTo>
                      <a:pt x="2" y="354"/>
                    </a:lnTo>
                    <a:lnTo>
                      <a:pt x="2" y="338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2" y="288"/>
                    </a:lnTo>
                    <a:lnTo>
                      <a:pt x="4" y="272"/>
                    </a:lnTo>
                    <a:lnTo>
                      <a:pt x="8" y="256"/>
                    </a:lnTo>
                    <a:lnTo>
                      <a:pt x="10" y="240"/>
                    </a:lnTo>
                    <a:lnTo>
                      <a:pt x="16" y="226"/>
                    </a:lnTo>
                    <a:lnTo>
                      <a:pt x="20" y="210"/>
                    </a:lnTo>
                    <a:lnTo>
                      <a:pt x="26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2" y="118"/>
                    </a:lnTo>
                    <a:lnTo>
                      <a:pt x="82" y="106"/>
                    </a:lnTo>
                    <a:lnTo>
                      <a:pt x="94" y="94"/>
                    </a:lnTo>
                    <a:lnTo>
                      <a:pt x="104" y="84"/>
                    </a:lnTo>
                    <a:lnTo>
                      <a:pt x="116" y="74"/>
                    </a:lnTo>
                    <a:lnTo>
                      <a:pt x="128" y="64"/>
                    </a:lnTo>
                    <a:lnTo>
                      <a:pt x="140" y="56"/>
                    </a:lnTo>
                    <a:lnTo>
                      <a:pt x="152" y="46"/>
                    </a:lnTo>
                    <a:lnTo>
                      <a:pt x="166" y="40"/>
                    </a:lnTo>
                    <a:lnTo>
                      <a:pt x="180" y="32"/>
                    </a:lnTo>
                    <a:lnTo>
                      <a:pt x="194" y="26"/>
                    </a:lnTo>
                    <a:lnTo>
                      <a:pt x="208" y="20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4"/>
                    </a:lnTo>
                    <a:lnTo>
                      <a:pt x="284" y="2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6D1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1" name="Freeform 380"/>
              <p:cNvSpPr>
                <a:spLocks/>
              </p:cNvSpPr>
              <p:nvPr/>
            </p:nvSpPr>
            <p:spPr bwMode="auto">
              <a:xfrm>
                <a:off x="5181600" y="923925"/>
                <a:ext cx="965200" cy="981075"/>
              </a:xfrm>
              <a:custGeom>
                <a:avLst/>
                <a:gdLst/>
                <a:ahLst/>
                <a:cxnLst>
                  <a:cxn ang="0">
                    <a:pos x="336" y="2"/>
                  </a:cxn>
                  <a:cxn ang="0">
                    <a:pos x="380" y="10"/>
                  </a:cxn>
                  <a:cxn ang="0">
                    <a:pos x="422" y="24"/>
                  </a:cxn>
                  <a:cxn ang="0">
                    <a:pos x="462" y="44"/>
                  </a:cxn>
                  <a:cxn ang="0">
                    <a:pos x="498" y="70"/>
                  </a:cxn>
                  <a:cxn ang="0">
                    <a:pos x="528" y="102"/>
                  </a:cxn>
                  <a:cxn ang="0">
                    <a:pos x="556" y="136"/>
                  </a:cxn>
                  <a:cxn ang="0">
                    <a:pos x="578" y="174"/>
                  </a:cxn>
                  <a:cxn ang="0">
                    <a:pos x="594" y="216"/>
                  </a:cxn>
                  <a:cxn ang="0">
                    <a:pos x="604" y="262"/>
                  </a:cxn>
                  <a:cxn ang="0">
                    <a:pos x="608" y="308"/>
                  </a:cxn>
                  <a:cxn ang="0">
                    <a:pos x="604" y="356"/>
                  </a:cxn>
                  <a:cxn ang="0">
                    <a:pos x="594" y="400"/>
                  </a:cxn>
                  <a:cxn ang="0">
                    <a:pos x="578" y="442"/>
                  </a:cxn>
                  <a:cxn ang="0">
                    <a:pos x="556" y="482"/>
                  </a:cxn>
                  <a:cxn ang="0">
                    <a:pos x="528" y="516"/>
                  </a:cxn>
                  <a:cxn ang="0">
                    <a:pos x="498" y="546"/>
                  </a:cxn>
                  <a:cxn ang="0">
                    <a:pos x="462" y="572"/>
                  </a:cxn>
                  <a:cxn ang="0">
                    <a:pos x="422" y="594"/>
                  </a:cxn>
                  <a:cxn ang="0">
                    <a:pos x="380" y="608"/>
                  </a:cxn>
                  <a:cxn ang="0">
                    <a:pos x="336" y="616"/>
                  </a:cxn>
                  <a:cxn ang="0">
                    <a:pos x="288" y="618"/>
                  </a:cxn>
                  <a:cxn ang="0">
                    <a:pos x="242" y="612"/>
                  </a:cxn>
                  <a:cxn ang="0">
                    <a:pos x="200" y="598"/>
                  </a:cxn>
                  <a:cxn ang="0">
                    <a:pos x="160" y="580"/>
                  </a:cxn>
                  <a:cxn ang="0">
                    <a:pos x="122" y="556"/>
                  </a:cxn>
                  <a:cxn ang="0">
                    <a:pos x="90" y="528"/>
                  </a:cxn>
                  <a:cxn ang="0">
                    <a:pos x="60" y="494"/>
                  </a:cxn>
                  <a:cxn ang="0">
                    <a:pos x="36" y="456"/>
                  </a:cxn>
                  <a:cxn ang="0">
                    <a:pos x="18" y="414"/>
                  </a:cxn>
                  <a:cxn ang="0">
                    <a:pos x="6" y="370"/>
                  </a:cxn>
                  <a:cxn ang="0">
                    <a:pos x="0" y="324"/>
                  </a:cxn>
                  <a:cxn ang="0">
                    <a:pos x="2" y="278"/>
                  </a:cxn>
                  <a:cxn ang="0">
                    <a:pos x="10" y="232"/>
                  </a:cxn>
                  <a:cxn ang="0">
                    <a:pos x="24" y="188"/>
                  </a:cxn>
                  <a:cxn ang="0">
                    <a:pos x="44" y="148"/>
                  </a:cxn>
                  <a:cxn ang="0">
                    <a:pos x="70" y="112"/>
                  </a:cxn>
                  <a:cxn ang="0">
                    <a:pos x="100" y="80"/>
                  </a:cxn>
                  <a:cxn ang="0">
                    <a:pos x="134" y="52"/>
                  </a:cxn>
                  <a:cxn ang="0">
                    <a:pos x="172" y="30"/>
                  </a:cxn>
                  <a:cxn ang="0">
                    <a:pos x="214" y="14"/>
                  </a:cxn>
                  <a:cxn ang="0">
                    <a:pos x="258" y="4"/>
                  </a:cxn>
                  <a:cxn ang="0">
                    <a:pos x="304" y="0"/>
                  </a:cxn>
                </a:cxnLst>
                <a:rect l="0" t="0" r="r" b="b"/>
                <a:pathLst>
                  <a:path w="608" h="618">
                    <a:moveTo>
                      <a:pt x="304" y="0"/>
                    </a:moveTo>
                    <a:lnTo>
                      <a:pt x="320" y="0"/>
                    </a:lnTo>
                    <a:lnTo>
                      <a:pt x="336" y="2"/>
                    </a:lnTo>
                    <a:lnTo>
                      <a:pt x="350" y="4"/>
                    </a:lnTo>
                    <a:lnTo>
                      <a:pt x="366" y="6"/>
                    </a:lnTo>
                    <a:lnTo>
                      <a:pt x="380" y="10"/>
                    </a:lnTo>
                    <a:lnTo>
                      <a:pt x="394" y="14"/>
                    </a:lnTo>
                    <a:lnTo>
                      <a:pt x="408" y="18"/>
                    </a:lnTo>
                    <a:lnTo>
                      <a:pt x="422" y="24"/>
                    </a:lnTo>
                    <a:lnTo>
                      <a:pt x="436" y="30"/>
                    </a:lnTo>
                    <a:lnTo>
                      <a:pt x="448" y="38"/>
                    </a:lnTo>
                    <a:lnTo>
                      <a:pt x="462" y="44"/>
                    </a:lnTo>
                    <a:lnTo>
                      <a:pt x="474" y="52"/>
                    </a:lnTo>
                    <a:lnTo>
                      <a:pt x="486" y="62"/>
                    </a:lnTo>
                    <a:lnTo>
                      <a:pt x="498" y="70"/>
                    </a:lnTo>
                    <a:lnTo>
                      <a:pt x="508" y="80"/>
                    </a:lnTo>
                    <a:lnTo>
                      <a:pt x="518" y="90"/>
                    </a:lnTo>
                    <a:lnTo>
                      <a:pt x="528" y="102"/>
                    </a:lnTo>
                    <a:lnTo>
                      <a:pt x="538" y="112"/>
                    </a:lnTo>
                    <a:lnTo>
                      <a:pt x="548" y="124"/>
                    </a:lnTo>
                    <a:lnTo>
                      <a:pt x="556" y="136"/>
                    </a:lnTo>
                    <a:lnTo>
                      <a:pt x="564" y="148"/>
                    </a:lnTo>
                    <a:lnTo>
                      <a:pt x="572" y="162"/>
                    </a:lnTo>
                    <a:lnTo>
                      <a:pt x="578" y="174"/>
                    </a:lnTo>
                    <a:lnTo>
                      <a:pt x="584" y="188"/>
                    </a:lnTo>
                    <a:lnTo>
                      <a:pt x="590" y="202"/>
                    </a:lnTo>
                    <a:lnTo>
                      <a:pt x="594" y="216"/>
                    </a:lnTo>
                    <a:lnTo>
                      <a:pt x="598" y="232"/>
                    </a:lnTo>
                    <a:lnTo>
                      <a:pt x="602" y="246"/>
                    </a:lnTo>
                    <a:lnTo>
                      <a:pt x="604" y="262"/>
                    </a:lnTo>
                    <a:lnTo>
                      <a:pt x="606" y="278"/>
                    </a:lnTo>
                    <a:lnTo>
                      <a:pt x="608" y="292"/>
                    </a:lnTo>
                    <a:lnTo>
                      <a:pt x="608" y="308"/>
                    </a:lnTo>
                    <a:lnTo>
                      <a:pt x="608" y="324"/>
                    </a:lnTo>
                    <a:lnTo>
                      <a:pt x="606" y="340"/>
                    </a:lnTo>
                    <a:lnTo>
                      <a:pt x="604" y="356"/>
                    </a:lnTo>
                    <a:lnTo>
                      <a:pt x="602" y="370"/>
                    </a:lnTo>
                    <a:lnTo>
                      <a:pt x="598" y="386"/>
                    </a:lnTo>
                    <a:lnTo>
                      <a:pt x="594" y="400"/>
                    </a:lnTo>
                    <a:lnTo>
                      <a:pt x="590" y="414"/>
                    </a:lnTo>
                    <a:lnTo>
                      <a:pt x="584" y="428"/>
                    </a:lnTo>
                    <a:lnTo>
                      <a:pt x="578" y="442"/>
                    </a:lnTo>
                    <a:lnTo>
                      <a:pt x="572" y="456"/>
                    </a:lnTo>
                    <a:lnTo>
                      <a:pt x="564" y="468"/>
                    </a:lnTo>
                    <a:lnTo>
                      <a:pt x="556" y="482"/>
                    </a:lnTo>
                    <a:lnTo>
                      <a:pt x="548" y="494"/>
                    </a:lnTo>
                    <a:lnTo>
                      <a:pt x="538" y="506"/>
                    </a:lnTo>
                    <a:lnTo>
                      <a:pt x="528" y="516"/>
                    </a:lnTo>
                    <a:lnTo>
                      <a:pt x="518" y="528"/>
                    </a:lnTo>
                    <a:lnTo>
                      <a:pt x="508" y="538"/>
                    </a:lnTo>
                    <a:lnTo>
                      <a:pt x="498" y="546"/>
                    </a:lnTo>
                    <a:lnTo>
                      <a:pt x="486" y="556"/>
                    </a:lnTo>
                    <a:lnTo>
                      <a:pt x="474" y="564"/>
                    </a:lnTo>
                    <a:lnTo>
                      <a:pt x="462" y="572"/>
                    </a:lnTo>
                    <a:lnTo>
                      <a:pt x="448" y="580"/>
                    </a:lnTo>
                    <a:lnTo>
                      <a:pt x="436" y="588"/>
                    </a:lnTo>
                    <a:lnTo>
                      <a:pt x="422" y="594"/>
                    </a:lnTo>
                    <a:lnTo>
                      <a:pt x="408" y="598"/>
                    </a:lnTo>
                    <a:lnTo>
                      <a:pt x="394" y="604"/>
                    </a:lnTo>
                    <a:lnTo>
                      <a:pt x="380" y="608"/>
                    </a:lnTo>
                    <a:lnTo>
                      <a:pt x="366" y="612"/>
                    </a:lnTo>
                    <a:lnTo>
                      <a:pt x="350" y="614"/>
                    </a:lnTo>
                    <a:lnTo>
                      <a:pt x="336" y="616"/>
                    </a:lnTo>
                    <a:lnTo>
                      <a:pt x="320" y="618"/>
                    </a:lnTo>
                    <a:lnTo>
                      <a:pt x="304" y="618"/>
                    </a:lnTo>
                    <a:lnTo>
                      <a:pt x="288" y="618"/>
                    </a:lnTo>
                    <a:lnTo>
                      <a:pt x="274" y="616"/>
                    </a:lnTo>
                    <a:lnTo>
                      <a:pt x="258" y="614"/>
                    </a:lnTo>
                    <a:lnTo>
                      <a:pt x="242" y="612"/>
                    </a:lnTo>
                    <a:lnTo>
                      <a:pt x="228" y="608"/>
                    </a:lnTo>
                    <a:lnTo>
                      <a:pt x="214" y="604"/>
                    </a:lnTo>
                    <a:lnTo>
                      <a:pt x="200" y="598"/>
                    </a:lnTo>
                    <a:lnTo>
                      <a:pt x="186" y="594"/>
                    </a:lnTo>
                    <a:lnTo>
                      <a:pt x="172" y="588"/>
                    </a:lnTo>
                    <a:lnTo>
                      <a:pt x="160" y="580"/>
                    </a:lnTo>
                    <a:lnTo>
                      <a:pt x="146" y="572"/>
                    </a:lnTo>
                    <a:lnTo>
                      <a:pt x="134" y="564"/>
                    </a:lnTo>
                    <a:lnTo>
                      <a:pt x="122" y="556"/>
                    </a:lnTo>
                    <a:lnTo>
                      <a:pt x="110" y="546"/>
                    </a:lnTo>
                    <a:lnTo>
                      <a:pt x="100" y="538"/>
                    </a:lnTo>
                    <a:lnTo>
                      <a:pt x="90" y="528"/>
                    </a:lnTo>
                    <a:lnTo>
                      <a:pt x="80" y="516"/>
                    </a:lnTo>
                    <a:lnTo>
                      <a:pt x="70" y="506"/>
                    </a:lnTo>
                    <a:lnTo>
                      <a:pt x="60" y="494"/>
                    </a:lnTo>
                    <a:lnTo>
                      <a:pt x="52" y="482"/>
                    </a:lnTo>
                    <a:lnTo>
                      <a:pt x="44" y="468"/>
                    </a:lnTo>
                    <a:lnTo>
                      <a:pt x="36" y="456"/>
                    </a:lnTo>
                    <a:lnTo>
                      <a:pt x="30" y="442"/>
                    </a:lnTo>
                    <a:lnTo>
                      <a:pt x="24" y="428"/>
                    </a:lnTo>
                    <a:lnTo>
                      <a:pt x="18" y="414"/>
                    </a:lnTo>
                    <a:lnTo>
                      <a:pt x="14" y="400"/>
                    </a:lnTo>
                    <a:lnTo>
                      <a:pt x="10" y="386"/>
                    </a:lnTo>
                    <a:lnTo>
                      <a:pt x="6" y="370"/>
                    </a:lnTo>
                    <a:lnTo>
                      <a:pt x="4" y="356"/>
                    </a:lnTo>
                    <a:lnTo>
                      <a:pt x="2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2" y="278"/>
                    </a:lnTo>
                    <a:lnTo>
                      <a:pt x="4" y="262"/>
                    </a:lnTo>
                    <a:lnTo>
                      <a:pt x="6" y="246"/>
                    </a:lnTo>
                    <a:lnTo>
                      <a:pt x="10" y="232"/>
                    </a:lnTo>
                    <a:lnTo>
                      <a:pt x="14" y="216"/>
                    </a:lnTo>
                    <a:lnTo>
                      <a:pt x="18" y="202"/>
                    </a:lnTo>
                    <a:lnTo>
                      <a:pt x="24" y="188"/>
                    </a:lnTo>
                    <a:lnTo>
                      <a:pt x="30" y="174"/>
                    </a:lnTo>
                    <a:lnTo>
                      <a:pt x="36" y="162"/>
                    </a:lnTo>
                    <a:lnTo>
                      <a:pt x="44" y="148"/>
                    </a:lnTo>
                    <a:lnTo>
                      <a:pt x="52" y="136"/>
                    </a:lnTo>
                    <a:lnTo>
                      <a:pt x="60" y="124"/>
                    </a:lnTo>
                    <a:lnTo>
                      <a:pt x="70" y="112"/>
                    </a:lnTo>
                    <a:lnTo>
                      <a:pt x="80" y="102"/>
                    </a:lnTo>
                    <a:lnTo>
                      <a:pt x="90" y="90"/>
                    </a:lnTo>
                    <a:lnTo>
                      <a:pt x="100" y="80"/>
                    </a:lnTo>
                    <a:lnTo>
                      <a:pt x="110" y="70"/>
                    </a:lnTo>
                    <a:lnTo>
                      <a:pt x="122" y="62"/>
                    </a:lnTo>
                    <a:lnTo>
                      <a:pt x="134" y="52"/>
                    </a:lnTo>
                    <a:lnTo>
                      <a:pt x="146" y="44"/>
                    </a:lnTo>
                    <a:lnTo>
                      <a:pt x="160" y="38"/>
                    </a:lnTo>
                    <a:lnTo>
                      <a:pt x="172" y="30"/>
                    </a:lnTo>
                    <a:lnTo>
                      <a:pt x="186" y="24"/>
                    </a:lnTo>
                    <a:lnTo>
                      <a:pt x="200" y="18"/>
                    </a:lnTo>
                    <a:lnTo>
                      <a:pt x="214" y="14"/>
                    </a:lnTo>
                    <a:lnTo>
                      <a:pt x="228" y="10"/>
                    </a:lnTo>
                    <a:lnTo>
                      <a:pt x="242" y="6"/>
                    </a:lnTo>
                    <a:lnTo>
                      <a:pt x="258" y="4"/>
                    </a:lnTo>
                    <a:lnTo>
                      <a:pt x="274" y="2"/>
                    </a:lnTo>
                    <a:lnTo>
                      <a:pt x="288" y="0"/>
                    </a:lnTo>
                    <a:lnTo>
                      <a:pt x="304" y="0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F7D60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2" name="Freeform 381"/>
              <p:cNvSpPr>
                <a:spLocks/>
              </p:cNvSpPr>
              <p:nvPr/>
            </p:nvSpPr>
            <p:spPr bwMode="auto">
              <a:xfrm>
                <a:off x="5207000" y="946150"/>
                <a:ext cx="927100" cy="942975"/>
              </a:xfrm>
              <a:custGeom>
                <a:avLst/>
                <a:gdLst/>
                <a:ahLst/>
                <a:cxnLst>
                  <a:cxn ang="0">
                    <a:pos x="322" y="2"/>
                  </a:cxn>
                  <a:cxn ang="0">
                    <a:pos x="364" y="8"/>
                  </a:cxn>
                  <a:cxn ang="0">
                    <a:pos x="406" y="22"/>
                  </a:cxn>
                  <a:cxn ang="0">
                    <a:pos x="442" y="42"/>
                  </a:cxn>
                  <a:cxn ang="0">
                    <a:pos x="478" y="68"/>
                  </a:cxn>
                  <a:cxn ang="0">
                    <a:pos x="508" y="96"/>
                  </a:cxn>
                  <a:cxn ang="0">
                    <a:pos x="534" y="130"/>
                  </a:cxn>
                  <a:cxn ang="0">
                    <a:pos x="554" y="168"/>
                  </a:cxn>
                  <a:cxn ang="0">
                    <a:pos x="570" y="208"/>
                  </a:cxn>
                  <a:cxn ang="0">
                    <a:pos x="580" y="252"/>
                  </a:cxn>
                  <a:cxn ang="0">
                    <a:pos x="584" y="296"/>
                  </a:cxn>
                  <a:cxn ang="0">
                    <a:pos x="580" y="342"/>
                  </a:cxn>
                  <a:cxn ang="0">
                    <a:pos x="570" y="384"/>
                  </a:cxn>
                  <a:cxn ang="0">
                    <a:pos x="554" y="424"/>
                  </a:cxn>
                  <a:cxn ang="0">
                    <a:pos x="534" y="462"/>
                  </a:cxn>
                  <a:cxn ang="0">
                    <a:pos x="508" y="496"/>
                  </a:cxn>
                  <a:cxn ang="0">
                    <a:pos x="478" y="526"/>
                  </a:cxn>
                  <a:cxn ang="0">
                    <a:pos x="442" y="550"/>
                  </a:cxn>
                  <a:cxn ang="0">
                    <a:pos x="406" y="570"/>
                  </a:cxn>
                  <a:cxn ang="0">
                    <a:pos x="364" y="584"/>
                  </a:cxn>
                  <a:cxn ang="0">
                    <a:pos x="322" y="592"/>
                  </a:cxn>
                  <a:cxn ang="0">
                    <a:pos x="276" y="592"/>
                  </a:cxn>
                  <a:cxn ang="0">
                    <a:pos x="232" y="588"/>
                  </a:cxn>
                  <a:cxn ang="0">
                    <a:pos x="192" y="576"/>
                  </a:cxn>
                  <a:cxn ang="0">
                    <a:pos x="152" y="558"/>
                  </a:cxn>
                  <a:cxn ang="0">
                    <a:pos x="116" y="534"/>
                  </a:cxn>
                  <a:cxn ang="0">
                    <a:pos x="84" y="506"/>
                  </a:cxn>
                  <a:cxn ang="0">
                    <a:pos x="58" y="474"/>
                  </a:cxn>
                  <a:cxn ang="0">
                    <a:pos x="34" y="438"/>
                  </a:cxn>
                  <a:cxn ang="0">
                    <a:pos x="18" y="398"/>
                  </a:cxn>
                  <a:cxn ang="0">
                    <a:pos x="6" y="356"/>
                  </a:cxn>
                  <a:cxn ang="0">
                    <a:pos x="0" y="312"/>
                  </a:cxn>
                  <a:cxn ang="0">
                    <a:pos x="0" y="266"/>
                  </a:cxn>
                  <a:cxn ang="0">
                    <a:pos x="8" y="222"/>
                  </a:cxn>
                  <a:cxn ang="0">
                    <a:pos x="22" y="180"/>
                  </a:cxn>
                  <a:cxn ang="0">
                    <a:pos x="42" y="142"/>
                  </a:cxn>
                  <a:cxn ang="0">
                    <a:pos x="66" y="108"/>
                  </a:cxn>
                  <a:cxn ang="0">
                    <a:pos x="96" y="76"/>
                  </a:cxn>
                  <a:cxn ang="0">
                    <a:pos x="128" y="50"/>
                  </a:cxn>
                  <a:cxn ang="0">
                    <a:pos x="164" y="28"/>
                  </a:cxn>
                  <a:cxn ang="0">
                    <a:pos x="204" y="12"/>
                  </a:cxn>
                  <a:cxn ang="0">
                    <a:pos x="248" y="2"/>
                  </a:cxn>
                  <a:cxn ang="0">
                    <a:pos x="292" y="0"/>
                  </a:cxn>
                </a:cxnLst>
                <a:rect l="0" t="0" r="r" b="b"/>
                <a:pathLst>
                  <a:path w="584" h="594">
                    <a:moveTo>
                      <a:pt x="292" y="0"/>
                    </a:moveTo>
                    <a:lnTo>
                      <a:pt x="306" y="0"/>
                    </a:lnTo>
                    <a:lnTo>
                      <a:pt x="322" y="2"/>
                    </a:lnTo>
                    <a:lnTo>
                      <a:pt x="336" y="2"/>
                    </a:lnTo>
                    <a:lnTo>
                      <a:pt x="350" y="6"/>
                    </a:lnTo>
                    <a:lnTo>
                      <a:pt x="364" y="8"/>
                    </a:lnTo>
                    <a:lnTo>
                      <a:pt x="378" y="12"/>
                    </a:lnTo>
                    <a:lnTo>
                      <a:pt x="392" y="18"/>
                    </a:lnTo>
                    <a:lnTo>
                      <a:pt x="406" y="22"/>
                    </a:lnTo>
                    <a:lnTo>
                      <a:pt x="418" y="28"/>
                    </a:lnTo>
                    <a:lnTo>
                      <a:pt x="430" y="36"/>
                    </a:lnTo>
                    <a:lnTo>
                      <a:pt x="442" y="42"/>
                    </a:lnTo>
                    <a:lnTo>
                      <a:pt x="454" y="50"/>
                    </a:lnTo>
                    <a:lnTo>
                      <a:pt x="466" y="58"/>
                    </a:lnTo>
                    <a:lnTo>
                      <a:pt x="478" y="68"/>
                    </a:lnTo>
                    <a:lnTo>
                      <a:pt x="488" y="76"/>
                    </a:lnTo>
                    <a:lnTo>
                      <a:pt x="498" y="86"/>
                    </a:lnTo>
                    <a:lnTo>
                      <a:pt x="508" y="96"/>
                    </a:lnTo>
                    <a:lnTo>
                      <a:pt x="516" y="108"/>
                    </a:lnTo>
                    <a:lnTo>
                      <a:pt x="526" y="118"/>
                    </a:lnTo>
                    <a:lnTo>
                      <a:pt x="534" y="130"/>
                    </a:lnTo>
                    <a:lnTo>
                      <a:pt x="542" y="142"/>
                    </a:lnTo>
                    <a:lnTo>
                      <a:pt x="548" y="154"/>
                    </a:lnTo>
                    <a:lnTo>
                      <a:pt x="554" y="168"/>
                    </a:lnTo>
                    <a:lnTo>
                      <a:pt x="560" y="180"/>
                    </a:lnTo>
                    <a:lnTo>
                      <a:pt x="566" y="194"/>
                    </a:lnTo>
                    <a:lnTo>
                      <a:pt x="570" y="208"/>
                    </a:lnTo>
                    <a:lnTo>
                      <a:pt x="574" y="222"/>
                    </a:lnTo>
                    <a:lnTo>
                      <a:pt x="578" y="236"/>
                    </a:lnTo>
                    <a:lnTo>
                      <a:pt x="580" y="252"/>
                    </a:lnTo>
                    <a:lnTo>
                      <a:pt x="582" y="266"/>
                    </a:lnTo>
                    <a:lnTo>
                      <a:pt x="584" y="282"/>
                    </a:lnTo>
                    <a:lnTo>
                      <a:pt x="584" y="296"/>
                    </a:lnTo>
                    <a:lnTo>
                      <a:pt x="584" y="312"/>
                    </a:lnTo>
                    <a:lnTo>
                      <a:pt x="582" y="326"/>
                    </a:lnTo>
                    <a:lnTo>
                      <a:pt x="580" y="342"/>
                    </a:lnTo>
                    <a:lnTo>
                      <a:pt x="578" y="356"/>
                    </a:lnTo>
                    <a:lnTo>
                      <a:pt x="574" y="370"/>
                    </a:lnTo>
                    <a:lnTo>
                      <a:pt x="570" y="384"/>
                    </a:lnTo>
                    <a:lnTo>
                      <a:pt x="566" y="398"/>
                    </a:lnTo>
                    <a:lnTo>
                      <a:pt x="560" y="412"/>
                    </a:lnTo>
                    <a:lnTo>
                      <a:pt x="554" y="424"/>
                    </a:lnTo>
                    <a:lnTo>
                      <a:pt x="548" y="438"/>
                    </a:lnTo>
                    <a:lnTo>
                      <a:pt x="542" y="450"/>
                    </a:lnTo>
                    <a:lnTo>
                      <a:pt x="534" y="462"/>
                    </a:lnTo>
                    <a:lnTo>
                      <a:pt x="526" y="474"/>
                    </a:lnTo>
                    <a:lnTo>
                      <a:pt x="516" y="486"/>
                    </a:lnTo>
                    <a:lnTo>
                      <a:pt x="508" y="496"/>
                    </a:lnTo>
                    <a:lnTo>
                      <a:pt x="498" y="506"/>
                    </a:lnTo>
                    <a:lnTo>
                      <a:pt x="488" y="516"/>
                    </a:lnTo>
                    <a:lnTo>
                      <a:pt x="478" y="526"/>
                    </a:lnTo>
                    <a:lnTo>
                      <a:pt x="466" y="534"/>
                    </a:lnTo>
                    <a:lnTo>
                      <a:pt x="454" y="542"/>
                    </a:lnTo>
                    <a:lnTo>
                      <a:pt x="442" y="550"/>
                    </a:lnTo>
                    <a:lnTo>
                      <a:pt x="430" y="558"/>
                    </a:lnTo>
                    <a:lnTo>
                      <a:pt x="418" y="564"/>
                    </a:lnTo>
                    <a:lnTo>
                      <a:pt x="406" y="570"/>
                    </a:lnTo>
                    <a:lnTo>
                      <a:pt x="392" y="576"/>
                    </a:lnTo>
                    <a:lnTo>
                      <a:pt x="378" y="580"/>
                    </a:lnTo>
                    <a:lnTo>
                      <a:pt x="364" y="584"/>
                    </a:lnTo>
                    <a:lnTo>
                      <a:pt x="350" y="588"/>
                    </a:lnTo>
                    <a:lnTo>
                      <a:pt x="336" y="590"/>
                    </a:lnTo>
                    <a:lnTo>
                      <a:pt x="322" y="592"/>
                    </a:lnTo>
                    <a:lnTo>
                      <a:pt x="306" y="592"/>
                    </a:lnTo>
                    <a:lnTo>
                      <a:pt x="292" y="594"/>
                    </a:lnTo>
                    <a:lnTo>
                      <a:pt x="276" y="592"/>
                    </a:lnTo>
                    <a:lnTo>
                      <a:pt x="262" y="592"/>
                    </a:lnTo>
                    <a:lnTo>
                      <a:pt x="248" y="590"/>
                    </a:lnTo>
                    <a:lnTo>
                      <a:pt x="232" y="588"/>
                    </a:lnTo>
                    <a:lnTo>
                      <a:pt x="218" y="584"/>
                    </a:lnTo>
                    <a:lnTo>
                      <a:pt x="204" y="580"/>
                    </a:lnTo>
                    <a:lnTo>
                      <a:pt x="192" y="576"/>
                    </a:lnTo>
                    <a:lnTo>
                      <a:pt x="178" y="570"/>
                    </a:lnTo>
                    <a:lnTo>
                      <a:pt x="164" y="564"/>
                    </a:lnTo>
                    <a:lnTo>
                      <a:pt x="152" y="558"/>
                    </a:lnTo>
                    <a:lnTo>
                      <a:pt x="140" y="550"/>
                    </a:lnTo>
                    <a:lnTo>
                      <a:pt x="128" y="542"/>
                    </a:lnTo>
                    <a:lnTo>
                      <a:pt x="116" y="534"/>
                    </a:lnTo>
                    <a:lnTo>
                      <a:pt x="106" y="526"/>
                    </a:lnTo>
                    <a:lnTo>
                      <a:pt x="96" y="516"/>
                    </a:lnTo>
                    <a:lnTo>
                      <a:pt x="84" y="506"/>
                    </a:lnTo>
                    <a:lnTo>
                      <a:pt x="76" y="496"/>
                    </a:lnTo>
                    <a:lnTo>
                      <a:pt x="66" y="486"/>
                    </a:lnTo>
                    <a:lnTo>
                      <a:pt x="58" y="474"/>
                    </a:lnTo>
                    <a:lnTo>
                      <a:pt x="50" y="462"/>
                    </a:lnTo>
                    <a:lnTo>
                      <a:pt x="42" y="450"/>
                    </a:lnTo>
                    <a:lnTo>
                      <a:pt x="34" y="438"/>
                    </a:lnTo>
                    <a:lnTo>
                      <a:pt x="28" y="424"/>
                    </a:lnTo>
                    <a:lnTo>
                      <a:pt x="22" y="412"/>
                    </a:lnTo>
                    <a:lnTo>
                      <a:pt x="18" y="398"/>
                    </a:lnTo>
                    <a:lnTo>
                      <a:pt x="12" y="384"/>
                    </a:lnTo>
                    <a:lnTo>
                      <a:pt x="8" y="370"/>
                    </a:lnTo>
                    <a:lnTo>
                      <a:pt x="6" y="356"/>
                    </a:lnTo>
                    <a:lnTo>
                      <a:pt x="2" y="342"/>
                    </a:lnTo>
                    <a:lnTo>
                      <a:pt x="0" y="326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2"/>
                    </a:lnTo>
                    <a:lnTo>
                      <a:pt x="0" y="266"/>
                    </a:lnTo>
                    <a:lnTo>
                      <a:pt x="2" y="252"/>
                    </a:lnTo>
                    <a:lnTo>
                      <a:pt x="6" y="236"/>
                    </a:lnTo>
                    <a:lnTo>
                      <a:pt x="8" y="222"/>
                    </a:lnTo>
                    <a:lnTo>
                      <a:pt x="12" y="208"/>
                    </a:lnTo>
                    <a:lnTo>
                      <a:pt x="18" y="194"/>
                    </a:lnTo>
                    <a:lnTo>
                      <a:pt x="22" y="180"/>
                    </a:lnTo>
                    <a:lnTo>
                      <a:pt x="28" y="168"/>
                    </a:lnTo>
                    <a:lnTo>
                      <a:pt x="34" y="154"/>
                    </a:lnTo>
                    <a:lnTo>
                      <a:pt x="42" y="142"/>
                    </a:lnTo>
                    <a:lnTo>
                      <a:pt x="50" y="130"/>
                    </a:lnTo>
                    <a:lnTo>
                      <a:pt x="58" y="118"/>
                    </a:lnTo>
                    <a:lnTo>
                      <a:pt x="66" y="108"/>
                    </a:lnTo>
                    <a:lnTo>
                      <a:pt x="76" y="96"/>
                    </a:lnTo>
                    <a:lnTo>
                      <a:pt x="84" y="86"/>
                    </a:lnTo>
                    <a:lnTo>
                      <a:pt x="96" y="76"/>
                    </a:lnTo>
                    <a:lnTo>
                      <a:pt x="106" y="68"/>
                    </a:lnTo>
                    <a:lnTo>
                      <a:pt x="116" y="58"/>
                    </a:lnTo>
                    <a:lnTo>
                      <a:pt x="128" y="50"/>
                    </a:lnTo>
                    <a:lnTo>
                      <a:pt x="140" y="42"/>
                    </a:lnTo>
                    <a:lnTo>
                      <a:pt x="152" y="36"/>
                    </a:lnTo>
                    <a:lnTo>
                      <a:pt x="164" y="28"/>
                    </a:lnTo>
                    <a:lnTo>
                      <a:pt x="178" y="22"/>
                    </a:lnTo>
                    <a:lnTo>
                      <a:pt x="192" y="18"/>
                    </a:lnTo>
                    <a:lnTo>
                      <a:pt x="204" y="12"/>
                    </a:lnTo>
                    <a:lnTo>
                      <a:pt x="218" y="8"/>
                    </a:lnTo>
                    <a:lnTo>
                      <a:pt x="232" y="6"/>
                    </a:lnTo>
                    <a:lnTo>
                      <a:pt x="248" y="2"/>
                    </a:lnTo>
                    <a:lnTo>
                      <a:pt x="262" y="2"/>
                    </a:lnTo>
                    <a:lnTo>
                      <a:pt x="276" y="0"/>
                    </a:lnTo>
                    <a:lnTo>
                      <a:pt x="292" y="0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8DA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3" name="Freeform 382"/>
              <p:cNvSpPr>
                <a:spLocks/>
              </p:cNvSpPr>
              <p:nvPr/>
            </p:nvSpPr>
            <p:spPr bwMode="auto">
              <a:xfrm>
                <a:off x="5229225" y="965200"/>
                <a:ext cx="892175" cy="904875"/>
              </a:xfrm>
              <a:custGeom>
                <a:avLst/>
                <a:gdLst/>
                <a:ahLst/>
                <a:cxnLst>
                  <a:cxn ang="0">
                    <a:pos x="310" y="2"/>
                  </a:cxn>
                  <a:cxn ang="0">
                    <a:pos x="352" y="10"/>
                  </a:cxn>
                  <a:cxn ang="0">
                    <a:pos x="390" y="24"/>
                  </a:cxn>
                  <a:cxn ang="0">
                    <a:pos x="426" y="42"/>
                  </a:cxn>
                  <a:cxn ang="0">
                    <a:pos x="460" y="66"/>
                  </a:cxn>
                  <a:cxn ang="0">
                    <a:pos x="488" y="94"/>
                  </a:cxn>
                  <a:cxn ang="0">
                    <a:pos x="514" y="126"/>
                  </a:cxn>
                  <a:cxn ang="0">
                    <a:pos x="534" y="162"/>
                  </a:cxn>
                  <a:cxn ang="0">
                    <a:pos x="548" y="202"/>
                  </a:cxn>
                  <a:cxn ang="0">
                    <a:pos x="558" y="242"/>
                  </a:cxn>
                  <a:cxn ang="0">
                    <a:pos x="562" y="286"/>
                  </a:cxn>
                  <a:cxn ang="0">
                    <a:pos x="558" y="330"/>
                  </a:cxn>
                  <a:cxn ang="0">
                    <a:pos x="548" y="370"/>
                  </a:cxn>
                  <a:cxn ang="0">
                    <a:pos x="534" y="410"/>
                  </a:cxn>
                  <a:cxn ang="0">
                    <a:pos x="514" y="446"/>
                  </a:cxn>
                  <a:cxn ang="0">
                    <a:pos x="488" y="478"/>
                  </a:cxn>
                  <a:cxn ang="0">
                    <a:pos x="460" y="506"/>
                  </a:cxn>
                  <a:cxn ang="0">
                    <a:pos x="426" y="530"/>
                  </a:cxn>
                  <a:cxn ang="0">
                    <a:pos x="390" y="548"/>
                  </a:cxn>
                  <a:cxn ang="0">
                    <a:pos x="352" y="562"/>
                  </a:cxn>
                  <a:cxn ang="0">
                    <a:pos x="310" y="570"/>
                  </a:cxn>
                  <a:cxn ang="0">
                    <a:pos x="266" y="570"/>
                  </a:cxn>
                  <a:cxn ang="0">
                    <a:pos x="224" y="564"/>
                  </a:cxn>
                  <a:cxn ang="0">
                    <a:pos x="184" y="554"/>
                  </a:cxn>
                  <a:cxn ang="0">
                    <a:pos x="148" y="536"/>
                  </a:cxn>
                  <a:cxn ang="0">
                    <a:pos x="114" y="514"/>
                  </a:cxn>
                  <a:cxn ang="0">
                    <a:pos x="82" y="488"/>
                  </a:cxn>
                  <a:cxn ang="0">
                    <a:pos x="56" y="456"/>
                  </a:cxn>
                  <a:cxn ang="0">
                    <a:pos x="34" y="422"/>
                  </a:cxn>
                  <a:cxn ang="0">
                    <a:pos x="18" y="384"/>
                  </a:cxn>
                  <a:cxn ang="0">
                    <a:pos x="6" y="344"/>
                  </a:cxn>
                  <a:cxn ang="0">
                    <a:pos x="2" y="300"/>
                  </a:cxn>
                  <a:cxn ang="0">
                    <a:pos x="2" y="256"/>
                  </a:cxn>
                  <a:cxn ang="0">
                    <a:pos x="10" y="214"/>
                  </a:cxn>
                  <a:cxn ang="0">
                    <a:pos x="22" y="176"/>
                  </a:cxn>
                  <a:cxn ang="0">
                    <a:pos x="42" y="138"/>
                  </a:cxn>
                  <a:cxn ang="0">
                    <a:pos x="64" y="104"/>
                  </a:cxn>
                  <a:cxn ang="0">
                    <a:pos x="92" y="76"/>
                  </a:cxn>
                  <a:cxn ang="0">
                    <a:pos x="124" y="50"/>
                  </a:cxn>
                  <a:cxn ang="0">
                    <a:pos x="160" y="30"/>
                  </a:cxn>
                  <a:cxn ang="0">
                    <a:pos x="198" y="14"/>
                  </a:cxn>
                  <a:cxn ang="0">
                    <a:pos x="238" y="4"/>
                  </a:cxn>
                  <a:cxn ang="0">
                    <a:pos x="282" y="0"/>
                  </a:cxn>
                </a:cxnLst>
                <a:rect l="0" t="0" r="r" b="b"/>
                <a:pathLst>
                  <a:path w="562" h="570">
                    <a:moveTo>
                      <a:pt x="282" y="0"/>
                    </a:moveTo>
                    <a:lnTo>
                      <a:pt x="296" y="2"/>
                    </a:lnTo>
                    <a:lnTo>
                      <a:pt x="310" y="2"/>
                    </a:lnTo>
                    <a:lnTo>
                      <a:pt x="324" y="4"/>
                    </a:lnTo>
                    <a:lnTo>
                      <a:pt x="338" y="6"/>
                    </a:lnTo>
                    <a:lnTo>
                      <a:pt x="352" y="10"/>
                    </a:lnTo>
                    <a:lnTo>
                      <a:pt x="364" y="14"/>
                    </a:lnTo>
                    <a:lnTo>
                      <a:pt x="378" y="18"/>
                    </a:lnTo>
                    <a:lnTo>
                      <a:pt x="390" y="24"/>
                    </a:lnTo>
                    <a:lnTo>
                      <a:pt x="402" y="30"/>
                    </a:lnTo>
                    <a:lnTo>
                      <a:pt x="414" y="36"/>
                    </a:lnTo>
                    <a:lnTo>
                      <a:pt x="426" y="42"/>
                    </a:lnTo>
                    <a:lnTo>
                      <a:pt x="438" y="50"/>
                    </a:lnTo>
                    <a:lnTo>
                      <a:pt x="448" y="58"/>
                    </a:lnTo>
                    <a:lnTo>
                      <a:pt x="460" y="66"/>
                    </a:lnTo>
                    <a:lnTo>
                      <a:pt x="470" y="76"/>
                    </a:lnTo>
                    <a:lnTo>
                      <a:pt x="480" y="84"/>
                    </a:lnTo>
                    <a:lnTo>
                      <a:pt x="488" y="94"/>
                    </a:lnTo>
                    <a:lnTo>
                      <a:pt x="498" y="104"/>
                    </a:lnTo>
                    <a:lnTo>
                      <a:pt x="506" y="116"/>
                    </a:lnTo>
                    <a:lnTo>
                      <a:pt x="514" y="126"/>
                    </a:lnTo>
                    <a:lnTo>
                      <a:pt x="520" y="138"/>
                    </a:lnTo>
                    <a:lnTo>
                      <a:pt x="528" y="150"/>
                    </a:lnTo>
                    <a:lnTo>
                      <a:pt x="534" y="162"/>
                    </a:lnTo>
                    <a:lnTo>
                      <a:pt x="540" y="176"/>
                    </a:lnTo>
                    <a:lnTo>
                      <a:pt x="544" y="188"/>
                    </a:lnTo>
                    <a:lnTo>
                      <a:pt x="548" y="202"/>
                    </a:lnTo>
                    <a:lnTo>
                      <a:pt x="552" y="214"/>
                    </a:lnTo>
                    <a:lnTo>
                      <a:pt x="556" y="228"/>
                    </a:lnTo>
                    <a:lnTo>
                      <a:pt x="558" y="242"/>
                    </a:lnTo>
                    <a:lnTo>
                      <a:pt x="560" y="256"/>
                    </a:lnTo>
                    <a:lnTo>
                      <a:pt x="562" y="272"/>
                    </a:lnTo>
                    <a:lnTo>
                      <a:pt x="562" y="286"/>
                    </a:lnTo>
                    <a:lnTo>
                      <a:pt x="562" y="300"/>
                    </a:lnTo>
                    <a:lnTo>
                      <a:pt x="560" y="316"/>
                    </a:lnTo>
                    <a:lnTo>
                      <a:pt x="558" y="330"/>
                    </a:lnTo>
                    <a:lnTo>
                      <a:pt x="556" y="344"/>
                    </a:lnTo>
                    <a:lnTo>
                      <a:pt x="552" y="358"/>
                    </a:lnTo>
                    <a:lnTo>
                      <a:pt x="548" y="370"/>
                    </a:lnTo>
                    <a:lnTo>
                      <a:pt x="544" y="384"/>
                    </a:lnTo>
                    <a:lnTo>
                      <a:pt x="540" y="396"/>
                    </a:lnTo>
                    <a:lnTo>
                      <a:pt x="534" y="410"/>
                    </a:lnTo>
                    <a:lnTo>
                      <a:pt x="528" y="422"/>
                    </a:lnTo>
                    <a:lnTo>
                      <a:pt x="520" y="434"/>
                    </a:lnTo>
                    <a:lnTo>
                      <a:pt x="514" y="446"/>
                    </a:lnTo>
                    <a:lnTo>
                      <a:pt x="506" y="456"/>
                    </a:lnTo>
                    <a:lnTo>
                      <a:pt x="498" y="468"/>
                    </a:lnTo>
                    <a:lnTo>
                      <a:pt x="488" y="478"/>
                    </a:lnTo>
                    <a:lnTo>
                      <a:pt x="480" y="488"/>
                    </a:lnTo>
                    <a:lnTo>
                      <a:pt x="470" y="496"/>
                    </a:lnTo>
                    <a:lnTo>
                      <a:pt x="460" y="506"/>
                    </a:lnTo>
                    <a:lnTo>
                      <a:pt x="448" y="514"/>
                    </a:lnTo>
                    <a:lnTo>
                      <a:pt x="438" y="522"/>
                    </a:lnTo>
                    <a:lnTo>
                      <a:pt x="426" y="530"/>
                    </a:lnTo>
                    <a:lnTo>
                      <a:pt x="414" y="536"/>
                    </a:lnTo>
                    <a:lnTo>
                      <a:pt x="402" y="542"/>
                    </a:lnTo>
                    <a:lnTo>
                      <a:pt x="390" y="548"/>
                    </a:lnTo>
                    <a:lnTo>
                      <a:pt x="378" y="554"/>
                    </a:lnTo>
                    <a:lnTo>
                      <a:pt x="364" y="558"/>
                    </a:lnTo>
                    <a:lnTo>
                      <a:pt x="352" y="562"/>
                    </a:lnTo>
                    <a:lnTo>
                      <a:pt x="338" y="564"/>
                    </a:lnTo>
                    <a:lnTo>
                      <a:pt x="324" y="568"/>
                    </a:lnTo>
                    <a:lnTo>
                      <a:pt x="310" y="570"/>
                    </a:lnTo>
                    <a:lnTo>
                      <a:pt x="296" y="570"/>
                    </a:lnTo>
                    <a:lnTo>
                      <a:pt x="282" y="570"/>
                    </a:lnTo>
                    <a:lnTo>
                      <a:pt x="266" y="570"/>
                    </a:lnTo>
                    <a:lnTo>
                      <a:pt x="252" y="570"/>
                    </a:lnTo>
                    <a:lnTo>
                      <a:pt x="238" y="568"/>
                    </a:lnTo>
                    <a:lnTo>
                      <a:pt x="224" y="564"/>
                    </a:lnTo>
                    <a:lnTo>
                      <a:pt x="210" y="562"/>
                    </a:lnTo>
                    <a:lnTo>
                      <a:pt x="198" y="558"/>
                    </a:lnTo>
                    <a:lnTo>
                      <a:pt x="184" y="554"/>
                    </a:lnTo>
                    <a:lnTo>
                      <a:pt x="172" y="548"/>
                    </a:lnTo>
                    <a:lnTo>
                      <a:pt x="160" y="542"/>
                    </a:lnTo>
                    <a:lnTo>
                      <a:pt x="148" y="536"/>
                    </a:lnTo>
                    <a:lnTo>
                      <a:pt x="136" y="530"/>
                    </a:lnTo>
                    <a:lnTo>
                      <a:pt x="124" y="522"/>
                    </a:lnTo>
                    <a:lnTo>
                      <a:pt x="114" y="514"/>
                    </a:lnTo>
                    <a:lnTo>
                      <a:pt x="102" y="506"/>
                    </a:lnTo>
                    <a:lnTo>
                      <a:pt x="92" y="496"/>
                    </a:lnTo>
                    <a:lnTo>
                      <a:pt x="82" y="488"/>
                    </a:lnTo>
                    <a:lnTo>
                      <a:pt x="74" y="478"/>
                    </a:lnTo>
                    <a:lnTo>
                      <a:pt x="64" y="468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2" y="434"/>
                    </a:lnTo>
                    <a:lnTo>
                      <a:pt x="34" y="422"/>
                    </a:lnTo>
                    <a:lnTo>
                      <a:pt x="28" y="410"/>
                    </a:lnTo>
                    <a:lnTo>
                      <a:pt x="22" y="396"/>
                    </a:lnTo>
                    <a:lnTo>
                      <a:pt x="18" y="384"/>
                    </a:lnTo>
                    <a:lnTo>
                      <a:pt x="14" y="370"/>
                    </a:lnTo>
                    <a:lnTo>
                      <a:pt x="10" y="358"/>
                    </a:lnTo>
                    <a:lnTo>
                      <a:pt x="6" y="344"/>
                    </a:lnTo>
                    <a:lnTo>
                      <a:pt x="4" y="330"/>
                    </a:lnTo>
                    <a:lnTo>
                      <a:pt x="2" y="316"/>
                    </a:lnTo>
                    <a:lnTo>
                      <a:pt x="2" y="300"/>
                    </a:lnTo>
                    <a:lnTo>
                      <a:pt x="0" y="286"/>
                    </a:lnTo>
                    <a:lnTo>
                      <a:pt x="2" y="272"/>
                    </a:lnTo>
                    <a:lnTo>
                      <a:pt x="2" y="256"/>
                    </a:lnTo>
                    <a:lnTo>
                      <a:pt x="4" y="242"/>
                    </a:lnTo>
                    <a:lnTo>
                      <a:pt x="6" y="228"/>
                    </a:lnTo>
                    <a:lnTo>
                      <a:pt x="10" y="214"/>
                    </a:lnTo>
                    <a:lnTo>
                      <a:pt x="14" y="202"/>
                    </a:lnTo>
                    <a:lnTo>
                      <a:pt x="18" y="188"/>
                    </a:lnTo>
                    <a:lnTo>
                      <a:pt x="22" y="176"/>
                    </a:lnTo>
                    <a:lnTo>
                      <a:pt x="28" y="162"/>
                    </a:lnTo>
                    <a:lnTo>
                      <a:pt x="34" y="150"/>
                    </a:lnTo>
                    <a:lnTo>
                      <a:pt x="42" y="138"/>
                    </a:lnTo>
                    <a:lnTo>
                      <a:pt x="48" y="126"/>
                    </a:lnTo>
                    <a:lnTo>
                      <a:pt x="56" y="116"/>
                    </a:lnTo>
                    <a:lnTo>
                      <a:pt x="64" y="104"/>
                    </a:lnTo>
                    <a:lnTo>
                      <a:pt x="74" y="94"/>
                    </a:lnTo>
                    <a:lnTo>
                      <a:pt x="82" y="84"/>
                    </a:lnTo>
                    <a:lnTo>
                      <a:pt x="92" y="76"/>
                    </a:lnTo>
                    <a:lnTo>
                      <a:pt x="102" y="66"/>
                    </a:lnTo>
                    <a:lnTo>
                      <a:pt x="114" y="58"/>
                    </a:lnTo>
                    <a:lnTo>
                      <a:pt x="124" y="50"/>
                    </a:lnTo>
                    <a:lnTo>
                      <a:pt x="136" y="42"/>
                    </a:lnTo>
                    <a:lnTo>
                      <a:pt x="148" y="36"/>
                    </a:lnTo>
                    <a:lnTo>
                      <a:pt x="160" y="30"/>
                    </a:lnTo>
                    <a:lnTo>
                      <a:pt x="172" y="24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0" y="10"/>
                    </a:lnTo>
                    <a:lnTo>
                      <a:pt x="224" y="6"/>
                    </a:lnTo>
                    <a:lnTo>
                      <a:pt x="238" y="4"/>
                    </a:lnTo>
                    <a:lnTo>
                      <a:pt x="252" y="2"/>
                    </a:lnTo>
                    <a:lnTo>
                      <a:pt x="266" y="2"/>
                    </a:lnTo>
                    <a:lnTo>
                      <a:pt x="282" y="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FA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4" name="Freeform 383"/>
              <p:cNvSpPr>
                <a:spLocks/>
              </p:cNvSpPr>
              <p:nvPr/>
            </p:nvSpPr>
            <p:spPr bwMode="auto">
              <a:xfrm>
                <a:off x="5254625" y="987425"/>
                <a:ext cx="854075" cy="866775"/>
              </a:xfrm>
              <a:custGeom>
                <a:avLst/>
                <a:gdLst/>
                <a:ahLst/>
                <a:cxnLst>
                  <a:cxn ang="0">
                    <a:pos x="296" y="2"/>
                  </a:cxn>
                  <a:cxn ang="0">
                    <a:pos x="336" y="10"/>
                  </a:cxn>
                  <a:cxn ang="0">
                    <a:pos x="374" y="22"/>
                  </a:cxn>
                  <a:cxn ang="0">
                    <a:pos x="408" y="40"/>
                  </a:cxn>
                  <a:cxn ang="0">
                    <a:pos x="440" y="62"/>
                  </a:cxn>
                  <a:cxn ang="0">
                    <a:pos x="468" y="90"/>
                  </a:cxn>
                  <a:cxn ang="0">
                    <a:pos x="492" y="120"/>
                  </a:cxn>
                  <a:cxn ang="0">
                    <a:pos x="510" y="156"/>
                  </a:cxn>
                  <a:cxn ang="0">
                    <a:pos x="526" y="192"/>
                  </a:cxn>
                  <a:cxn ang="0">
                    <a:pos x="534" y="232"/>
                  </a:cxn>
                  <a:cxn ang="0">
                    <a:pos x="538" y="274"/>
                  </a:cxn>
                  <a:cxn ang="0">
                    <a:pos x="534" y="316"/>
                  </a:cxn>
                  <a:cxn ang="0">
                    <a:pos x="526" y="354"/>
                  </a:cxn>
                  <a:cxn ang="0">
                    <a:pos x="510" y="392"/>
                  </a:cxn>
                  <a:cxn ang="0">
                    <a:pos x="492" y="426"/>
                  </a:cxn>
                  <a:cxn ang="0">
                    <a:pos x="468" y="456"/>
                  </a:cxn>
                  <a:cxn ang="0">
                    <a:pos x="440" y="484"/>
                  </a:cxn>
                  <a:cxn ang="0">
                    <a:pos x="408" y="506"/>
                  </a:cxn>
                  <a:cxn ang="0">
                    <a:pos x="374" y="524"/>
                  </a:cxn>
                  <a:cxn ang="0">
                    <a:pos x="336" y="538"/>
                  </a:cxn>
                  <a:cxn ang="0">
                    <a:pos x="296" y="544"/>
                  </a:cxn>
                  <a:cxn ang="0">
                    <a:pos x="254" y="546"/>
                  </a:cxn>
                  <a:cxn ang="0">
                    <a:pos x="214" y="540"/>
                  </a:cxn>
                  <a:cxn ang="0">
                    <a:pos x="176" y="530"/>
                  </a:cxn>
                  <a:cxn ang="0">
                    <a:pos x="140" y="514"/>
                  </a:cxn>
                  <a:cxn ang="0">
                    <a:pos x="108" y="492"/>
                  </a:cxn>
                  <a:cxn ang="0">
                    <a:pos x="78" y="466"/>
                  </a:cxn>
                  <a:cxn ang="0">
                    <a:pos x="54" y="436"/>
                  </a:cxn>
                  <a:cxn ang="0">
                    <a:pos x="32" y="404"/>
                  </a:cxn>
                  <a:cxn ang="0">
                    <a:pos x="16" y="368"/>
                  </a:cxn>
                  <a:cxn ang="0">
                    <a:pos x="6" y="328"/>
                  </a:cxn>
                  <a:cxn ang="0">
                    <a:pos x="0" y="288"/>
                  </a:cxn>
                  <a:cxn ang="0">
                    <a:pos x="2" y="246"/>
                  </a:cxn>
                  <a:cxn ang="0">
                    <a:pos x="8" y="206"/>
                  </a:cxn>
                  <a:cxn ang="0">
                    <a:pos x="22" y="168"/>
                  </a:cxn>
                  <a:cxn ang="0">
                    <a:pos x="38" y="132"/>
                  </a:cxn>
                  <a:cxn ang="0">
                    <a:pos x="62" y="100"/>
                  </a:cxn>
                  <a:cxn ang="0">
                    <a:pos x="88" y="72"/>
                  </a:cxn>
                  <a:cxn ang="0">
                    <a:pos x="118" y="48"/>
                  </a:cxn>
                  <a:cxn ang="0">
                    <a:pos x="152" y="28"/>
                  </a:cxn>
                  <a:cxn ang="0">
                    <a:pos x="188" y="12"/>
                  </a:cxn>
                  <a:cxn ang="0">
                    <a:pos x="228" y="4"/>
                  </a:cxn>
                  <a:cxn ang="0">
                    <a:pos x="268" y="0"/>
                  </a:cxn>
                </a:cxnLst>
                <a:rect l="0" t="0" r="r" b="b"/>
                <a:pathLst>
                  <a:path w="538" h="546">
                    <a:moveTo>
                      <a:pt x="268" y="0"/>
                    </a:moveTo>
                    <a:lnTo>
                      <a:pt x="282" y="0"/>
                    </a:lnTo>
                    <a:lnTo>
                      <a:pt x="296" y="2"/>
                    </a:lnTo>
                    <a:lnTo>
                      <a:pt x="310" y="4"/>
                    </a:lnTo>
                    <a:lnTo>
                      <a:pt x="322" y="6"/>
                    </a:lnTo>
                    <a:lnTo>
                      <a:pt x="336" y="10"/>
                    </a:lnTo>
                    <a:lnTo>
                      <a:pt x="348" y="12"/>
                    </a:lnTo>
                    <a:lnTo>
                      <a:pt x="360" y="18"/>
                    </a:lnTo>
                    <a:lnTo>
                      <a:pt x="374" y="22"/>
                    </a:lnTo>
                    <a:lnTo>
                      <a:pt x="384" y="28"/>
                    </a:lnTo>
                    <a:lnTo>
                      <a:pt x="396" y="34"/>
                    </a:lnTo>
                    <a:lnTo>
                      <a:pt x="408" y="40"/>
                    </a:lnTo>
                    <a:lnTo>
                      <a:pt x="418" y="48"/>
                    </a:lnTo>
                    <a:lnTo>
                      <a:pt x="430" y="54"/>
                    </a:lnTo>
                    <a:lnTo>
                      <a:pt x="440" y="62"/>
                    </a:lnTo>
                    <a:lnTo>
                      <a:pt x="450" y="72"/>
                    </a:lnTo>
                    <a:lnTo>
                      <a:pt x="458" y="80"/>
                    </a:lnTo>
                    <a:lnTo>
                      <a:pt x="468" y="90"/>
                    </a:lnTo>
                    <a:lnTo>
                      <a:pt x="476" y="100"/>
                    </a:lnTo>
                    <a:lnTo>
                      <a:pt x="484" y="110"/>
                    </a:lnTo>
                    <a:lnTo>
                      <a:pt x="492" y="120"/>
                    </a:lnTo>
                    <a:lnTo>
                      <a:pt x="498" y="132"/>
                    </a:lnTo>
                    <a:lnTo>
                      <a:pt x="504" y="144"/>
                    </a:lnTo>
                    <a:lnTo>
                      <a:pt x="510" y="156"/>
                    </a:lnTo>
                    <a:lnTo>
                      <a:pt x="516" y="168"/>
                    </a:lnTo>
                    <a:lnTo>
                      <a:pt x="520" y="180"/>
                    </a:lnTo>
                    <a:lnTo>
                      <a:pt x="526" y="192"/>
                    </a:lnTo>
                    <a:lnTo>
                      <a:pt x="528" y="206"/>
                    </a:lnTo>
                    <a:lnTo>
                      <a:pt x="532" y="218"/>
                    </a:lnTo>
                    <a:lnTo>
                      <a:pt x="534" y="232"/>
                    </a:lnTo>
                    <a:lnTo>
                      <a:pt x="536" y="246"/>
                    </a:lnTo>
                    <a:lnTo>
                      <a:pt x="536" y="260"/>
                    </a:lnTo>
                    <a:lnTo>
                      <a:pt x="538" y="274"/>
                    </a:lnTo>
                    <a:lnTo>
                      <a:pt x="536" y="288"/>
                    </a:lnTo>
                    <a:lnTo>
                      <a:pt x="536" y="302"/>
                    </a:lnTo>
                    <a:lnTo>
                      <a:pt x="534" y="316"/>
                    </a:lnTo>
                    <a:lnTo>
                      <a:pt x="532" y="328"/>
                    </a:lnTo>
                    <a:lnTo>
                      <a:pt x="528" y="342"/>
                    </a:lnTo>
                    <a:lnTo>
                      <a:pt x="526" y="354"/>
                    </a:lnTo>
                    <a:lnTo>
                      <a:pt x="520" y="368"/>
                    </a:lnTo>
                    <a:lnTo>
                      <a:pt x="516" y="380"/>
                    </a:lnTo>
                    <a:lnTo>
                      <a:pt x="510" y="392"/>
                    </a:lnTo>
                    <a:lnTo>
                      <a:pt x="504" y="404"/>
                    </a:lnTo>
                    <a:lnTo>
                      <a:pt x="498" y="414"/>
                    </a:lnTo>
                    <a:lnTo>
                      <a:pt x="492" y="426"/>
                    </a:lnTo>
                    <a:lnTo>
                      <a:pt x="484" y="436"/>
                    </a:lnTo>
                    <a:lnTo>
                      <a:pt x="476" y="448"/>
                    </a:lnTo>
                    <a:lnTo>
                      <a:pt x="468" y="456"/>
                    </a:lnTo>
                    <a:lnTo>
                      <a:pt x="458" y="466"/>
                    </a:lnTo>
                    <a:lnTo>
                      <a:pt x="450" y="476"/>
                    </a:lnTo>
                    <a:lnTo>
                      <a:pt x="440" y="484"/>
                    </a:lnTo>
                    <a:lnTo>
                      <a:pt x="430" y="492"/>
                    </a:lnTo>
                    <a:lnTo>
                      <a:pt x="418" y="500"/>
                    </a:lnTo>
                    <a:lnTo>
                      <a:pt x="408" y="506"/>
                    </a:lnTo>
                    <a:lnTo>
                      <a:pt x="396" y="514"/>
                    </a:lnTo>
                    <a:lnTo>
                      <a:pt x="384" y="520"/>
                    </a:lnTo>
                    <a:lnTo>
                      <a:pt x="374" y="524"/>
                    </a:lnTo>
                    <a:lnTo>
                      <a:pt x="360" y="530"/>
                    </a:lnTo>
                    <a:lnTo>
                      <a:pt x="348" y="534"/>
                    </a:lnTo>
                    <a:lnTo>
                      <a:pt x="336" y="538"/>
                    </a:lnTo>
                    <a:lnTo>
                      <a:pt x="322" y="540"/>
                    </a:lnTo>
                    <a:lnTo>
                      <a:pt x="310" y="544"/>
                    </a:lnTo>
                    <a:lnTo>
                      <a:pt x="296" y="544"/>
                    </a:lnTo>
                    <a:lnTo>
                      <a:pt x="282" y="546"/>
                    </a:lnTo>
                    <a:lnTo>
                      <a:pt x="268" y="546"/>
                    </a:lnTo>
                    <a:lnTo>
                      <a:pt x="254" y="546"/>
                    </a:lnTo>
                    <a:lnTo>
                      <a:pt x="242" y="544"/>
                    </a:lnTo>
                    <a:lnTo>
                      <a:pt x="228" y="544"/>
                    </a:lnTo>
                    <a:lnTo>
                      <a:pt x="214" y="540"/>
                    </a:lnTo>
                    <a:lnTo>
                      <a:pt x="202" y="538"/>
                    </a:lnTo>
                    <a:lnTo>
                      <a:pt x="188" y="534"/>
                    </a:lnTo>
                    <a:lnTo>
                      <a:pt x="176" y="530"/>
                    </a:lnTo>
                    <a:lnTo>
                      <a:pt x="164" y="524"/>
                    </a:lnTo>
                    <a:lnTo>
                      <a:pt x="152" y="520"/>
                    </a:lnTo>
                    <a:lnTo>
                      <a:pt x="140" y="514"/>
                    </a:lnTo>
                    <a:lnTo>
                      <a:pt x="130" y="506"/>
                    </a:lnTo>
                    <a:lnTo>
                      <a:pt x="118" y="500"/>
                    </a:lnTo>
                    <a:lnTo>
                      <a:pt x="108" y="492"/>
                    </a:lnTo>
                    <a:lnTo>
                      <a:pt x="98" y="484"/>
                    </a:lnTo>
                    <a:lnTo>
                      <a:pt x="88" y="476"/>
                    </a:lnTo>
                    <a:lnTo>
                      <a:pt x="78" y="466"/>
                    </a:lnTo>
                    <a:lnTo>
                      <a:pt x="70" y="456"/>
                    </a:lnTo>
                    <a:lnTo>
                      <a:pt x="62" y="448"/>
                    </a:lnTo>
                    <a:lnTo>
                      <a:pt x="54" y="436"/>
                    </a:lnTo>
                    <a:lnTo>
                      <a:pt x="46" y="426"/>
                    </a:lnTo>
                    <a:lnTo>
                      <a:pt x="38" y="414"/>
                    </a:lnTo>
                    <a:lnTo>
                      <a:pt x="32" y="404"/>
                    </a:lnTo>
                    <a:lnTo>
                      <a:pt x="26" y="392"/>
                    </a:lnTo>
                    <a:lnTo>
                      <a:pt x="22" y="380"/>
                    </a:lnTo>
                    <a:lnTo>
                      <a:pt x="16" y="368"/>
                    </a:lnTo>
                    <a:lnTo>
                      <a:pt x="12" y="354"/>
                    </a:lnTo>
                    <a:lnTo>
                      <a:pt x="8" y="342"/>
                    </a:lnTo>
                    <a:lnTo>
                      <a:pt x="6" y="328"/>
                    </a:lnTo>
                    <a:lnTo>
                      <a:pt x="4" y="316"/>
                    </a:lnTo>
                    <a:lnTo>
                      <a:pt x="2" y="302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0"/>
                    </a:lnTo>
                    <a:lnTo>
                      <a:pt x="2" y="246"/>
                    </a:lnTo>
                    <a:lnTo>
                      <a:pt x="4" y="232"/>
                    </a:lnTo>
                    <a:lnTo>
                      <a:pt x="6" y="218"/>
                    </a:lnTo>
                    <a:lnTo>
                      <a:pt x="8" y="206"/>
                    </a:lnTo>
                    <a:lnTo>
                      <a:pt x="12" y="192"/>
                    </a:lnTo>
                    <a:lnTo>
                      <a:pt x="16" y="180"/>
                    </a:lnTo>
                    <a:lnTo>
                      <a:pt x="22" y="168"/>
                    </a:lnTo>
                    <a:lnTo>
                      <a:pt x="26" y="156"/>
                    </a:lnTo>
                    <a:lnTo>
                      <a:pt x="32" y="144"/>
                    </a:lnTo>
                    <a:lnTo>
                      <a:pt x="38" y="132"/>
                    </a:lnTo>
                    <a:lnTo>
                      <a:pt x="46" y="120"/>
                    </a:lnTo>
                    <a:lnTo>
                      <a:pt x="54" y="110"/>
                    </a:lnTo>
                    <a:lnTo>
                      <a:pt x="62" y="100"/>
                    </a:lnTo>
                    <a:lnTo>
                      <a:pt x="70" y="90"/>
                    </a:lnTo>
                    <a:lnTo>
                      <a:pt x="78" y="80"/>
                    </a:lnTo>
                    <a:lnTo>
                      <a:pt x="88" y="72"/>
                    </a:lnTo>
                    <a:lnTo>
                      <a:pt x="98" y="62"/>
                    </a:lnTo>
                    <a:lnTo>
                      <a:pt x="108" y="54"/>
                    </a:lnTo>
                    <a:lnTo>
                      <a:pt x="118" y="48"/>
                    </a:lnTo>
                    <a:lnTo>
                      <a:pt x="130" y="40"/>
                    </a:lnTo>
                    <a:lnTo>
                      <a:pt x="140" y="34"/>
                    </a:lnTo>
                    <a:lnTo>
                      <a:pt x="152" y="28"/>
                    </a:lnTo>
                    <a:lnTo>
                      <a:pt x="164" y="22"/>
                    </a:lnTo>
                    <a:lnTo>
                      <a:pt x="176" y="18"/>
                    </a:lnTo>
                    <a:lnTo>
                      <a:pt x="188" y="12"/>
                    </a:lnTo>
                    <a:lnTo>
                      <a:pt x="202" y="10"/>
                    </a:lnTo>
                    <a:lnTo>
                      <a:pt x="214" y="6"/>
                    </a:lnTo>
                    <a:lnTo>
                      <a:pt x="228" y="4"/>
                    </a:lnTo>
                    <a:lnTo>
                      <a:pt x="242" y="2"/>
                    </a:lnTo>
                    <a:lnTo>
                      <a:pt x="254" y="0"/>
                    </a:lnTo>
                    <a:lnTo>
                      <a:pt x="268" y="0"/>
                    </a:ln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FAE3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5" name="Freeform 384"/>
              <p:cNvSpPr>
                <a:spLocks/>
              </p:cNvSpPr>
              <p:nvPr/>
            </p:nvSpPr>
            <p:spPr bwMode="auto">
              <a:xfrm>
                <a:off x="5280025" y="1009650"/>
                <a:ext cx="812800" cy="828675"/>
              </a:xfrm>
              <a:custGeom>
                <a:avLst/>
                <a:gdLst/>
                <a:ahLst/>
                <a:cxnLst>
                  <a:cxn ang="0">
                    <a:pos x="282" y="2"/>
                  </a:cxn>
                  <a:cxn ang="0">
                    <a:pos x="320" y="8"/>
                  </a:cxn>
                  <a:cxn ang="0">
                    <a:pos x="356" y="20"/>
                  </a:cxn>
                  <a:cxn ang="0">
                    <a:pos x="390" y="38"/>
                  </a:cxn>
                  <a:cxn ang="0">
                    <a:pos x="420" y="60"/>
                  </a:cxn>
                  <a:cxn ang="0">
                    <a:pos x="446" y="86"/>
                  </a:cxn>
                  <a:cxn ang="0">
                    <a:pos x="468" y="116"/>
                  </a:cxn>
                  <a:cxn ang="0">
                    <a:pos x="488" y="148"/>
                  </a:cxn>
                  <a:cxn ang="0">
                    <a:pos x="502" y="184"/>
                  </a:cxn>
                  <a:cxn ang="0">
                    <a:pos x="510" y="222"/>
                  </a:cxn>
                  <a:cxn ang="0">
                    <a:pos x="512" y="262"/>
                  </a:cxn>
                  <a:cxn ang="0">
                    <a:pos x="510" y="300"/>
                  </a:cxn>
                  <a:cxn ang="0">
                    <a:pos x="502" y="338"/>
                  </a:cxn>
                  <a:cxn ang="0">
                    <a:pos x="488" y="374"/>
                  </a:cxn>
                  <a:cxn ang="0">
                    <a:pos x="468" y="406"/>
                  </a:cxn>
                  <a:cxn ang="0">
                    <a:pos x="446" y="436"/>
                  </a:cxn>
                  <a:cxn ang="0">
                    <a:pos x="420" y="462"/>
                  </a:cxn>
                  <a:cxn ang="0">
                    <a:pos x="390" y="484"/>
                  </a:cxn>
                  <a:cxn ang="0">
                    <a:pos x="356" y="502"/>
                  </a:cxn>
                  <a:cxn ang="0">
                    <a:pos x="320" y="514"/>
                  </a:cxn>
                  <a:cxn ang="0">
                    <a:pos x="282" y="520"/>
                  </a:cxn>
                  <a:cxn ang="0">
                    <a:pos x="242" y="522"/>
                  </a:cxn>
                  <a:cxn ang="0">
                    <a:pos x="204" y="516"/>
                  </a:cxn>
                  <a:cxn ang="0">
                    <a:pos x="168" y="506"/>
                  </a:cxn>
                  <a:cxn ang="0">
                    <a:pos x="134" y="490"/>
                  </a:cxn>
                  <a:cxn ang="0">
                    <a:pos x="102" y="470"/>
                  </a:cxn>
                  <a:cxn ang="0">
                    <a:pos x="74" y="446"/>
                  </a:cxn>
                  <a:cxn ang="0">
                    <a:pos x="50" y="418"/>
                  </a:cxn>
                  <a:cxn ang="0">
                    <a:pos x="30" y="386"/>
                  </a:cxn>
                  <a:cxn ang="0">
                    <a:pos x="14" y="350"/>
                  </a:cxn>
                  <a:cxn ang="0">
                    <a:pos x="4" y="314"/>
                  </a:cxn>
                  <a:cxn ang="0">
                    <a:pos x="0" y="274"/>
                  </a:cxn>
                  <a:cxn ang="0">
                    <a:pos x="0" y="234"/>
                  </a:cxn>
                  <a:cxn ang="0">
                    <a:pos x="8" y="196"/>
                  </a:cxn>
                  <a:cxn ang="0">
                    <a:pos x="20" y="160"/>
                  </a:cxn>
                  <a:cxn ang="0">
                    <a:pos x="36" y="126"/>
                  </a:cxn>
                  <a:cxn ang="0">
                    <a:pos x="58" y="96"/>
                  </a:cxn>
                  <a:cxn ang="0">
                    <a:pos x="84" y="68"/>
                  </a:cxn>
                  <a:cxn ang="0">
                    <a:pos x="112" y="44"/>
                  </a:cxn>
                  <a:cxn ang="0">
                    <a:pos x="144" y="26"/>
                  </a:cxn>
                  <a:cxn ang="0">
                    <a:pos x="180" y="12"/>
                  </a:cxn>
                  <a:cxn ang="0">
                    <a:pos x="216" y="4"/>
                  </a:cxn>
                  <a:cxn ang="0">
                    <a:pos x="256" y="0"/>
                  </a:cxn>
                </a:cxnLst>
                <a:rect l="0" t="0" r="r" b="b"/>
                <a:pathLst>
                  <a:path w="512" h="522">
                    <a:moveTo>
                      <a:pt x="256" y="0"/>
                    </a:moveTo>
                    <a:lnTo>
                      <a:pt x="270" y="0"/>
                    </a:lnTo>
                    <a:lnTo>
                      <a:pt x="282" y="2"/>
                    </a:lnTo>
                    <a:lnTo>
                      <a:pt x="296" y="4"/>
                    </a:lnTo>
                    <a:lnTo>
                      <a:pt x="308" y="6"/>
                    </a:lnTo>
                    <a:lnTo>
                      <a:pt x="320" y="8"/>
                    </a:lnTo>
                    <a:lnTo>
                      <a:pt x="332" y="12"/>
                    </a:lnTo>
                    <a:lnTo>
                      <a:pt x="344" y="16"/>
                    </a:lnTo>
                    <a:lnTo>
                      <a:pt x="356" y="20"/>
                    </a:lnTo>
                    <a:lnTo>
                      <a:pt x="368" y="26"/>
                    </a:lnTo>
                    <a:lnTo>
                      <a:pt x="378" y="32"/>
                    </a:lnTo>
                    <a:lnTo>
                      <a:pt x="390" y="38"/>
                    </a:lnTo>
                    <a:lnTo>
                      <a:pt x="400" y="44"/>
                    </a:lnTo>
                    <a:lnTo>
                      <a:pt x="410" y="52"/>
                    </a:lnTo>
                    <a:lnTo>
                      <a:pt x="420" y="60"/>
                    </a:lnTo>
                    <a:lnTo>
                      <a:pt x="428" y="68"/>
                    </a:lnTo>
                    <a:lnTo>
                      <a:pt x="438" y="76"/>
                    </a:lnTo>
                    <a:lnTo>
                      <a:pt x="446" y="86"/>
                    </a:lnTo>
                    <a:lnTo>
                      <a:pt x="454" y="96"/>
                    </a:lnTo>
                    <a:lnTo>
                      <a:pt x="462" y="104"/>
                    </a:lnTo>
                    <a:lnTo>
                      <a:pt x="468" y="116"/>
                    </a:lnTo>
                    <a:lnTo>
                      <a:pt x="476" y="126"/>
                    </a:lnTo>
                    <a:lnTo>
                      <a:pt x="482" y="136"/>
                    </a:lnTo>
                    <a:lnTo>
                      <a:pt x="488" y="148"/>
                    </a:lnTo>
                    <a:lnTo>
                      <a:pt x="492" y="160"/>
                    </a:lnTo>
                    <a:lnTo>
                      <a:pt x="498" y="172"/>
                    </a:lnTo>
                    <a:lnTo>
                      <a:pt x="502" y="184"/>
                    </a:lnTo>
                    <a:lnTo>
                      <a:pt x="504" y="196"/>
                    </a:lnTo>
                    <a:lnTo>
                      <a:pt x="508" y="208"/>
                    </a:lnTo>
                    <a:lnTo>
                      <a:pt x="510" y="222"/>
                    </a:lnTo>
                    <a:lnTo>
                      <a:pt x="512" y="234"/>
                    </a:lnTo>
                    <a:lnTo>
                      <a:pt x="512" y="248"/>
                    </a:lnTo>
                    <a:lnTo>
                      <a:pt x="512" y="262"/>
                    </a:lnTo>
                    <a:lnTo>
                      <a:pt x="512" y="274"/>
                    </a:lnTo>
                    <a:lnTo>
                      <a:pt x="512" y="288"/>
                    </a:lnTo>
                    <a:lnTo>
                      <a:pt x="510" y="300"/>
                    </a:lnTo>
                    <a:lnTo>
                      <a:pt x="508" y="314"/>
                    </a:lnTo>
                    <a:lnTo>
                      <a:pt x="504" y="326"/>
                    </a:lnTo>
                    <a:lnTo>
                      <a:pt x="502" y="338"/>
                    </a:lnTo>
                    <a:lnTo>
                      <a:pt x="498" y="350"/>
                    </a:lnTo>
                    <a:lnTo>
                      <a:pt x="492" y="362"/>
                    </a:lnTo>
                    <a:lnTo>
                      <a:pt x="488" y="374"/>
                    </a:lnTo>
                    <a:lnTo>
                      <a:pt x="482" y="386"/>
                    </a:lnTo>
                    <a:lnTo>
                      <a:pt x="476" y="396"/>
                    </a:lnTo>
                    <a:lnTo>
                      <a:pt x="468" y="406"/>
                    </a:lnTo>
                    <a:lnTo>
                      <a:pt x="462" y="418"/>
                    </a:lnTo>
                    <a:lnTo>
                      <a:pt x="454" y="426"/>
                    </a:lnTo>
                    <a:lnTo>
                      <a:pt x="446" y="436"/>
                    </a:lnTo>
                    <a:lnTo>
                      <a:pt x="438" y="446"/>
                    </a:lnTo>
                    <a:lnTo>
                      <a:pt x="428" y="454"/>
                    </a:lnTo>
                    <a:lnTo>
                      <a:pt x="420" y="462"/>
                    </a:lnTo>
                    <a:lnTo>
                      <a:pt x="410" y="470"/>
                    </a:lnTo>
                    <a:lnTo>
                      <a:pt x="400" y="478"/>
                    </a:lnTo>
                    <a:lnTo>
                      <a:pt x="390" y="484"/>
                    </a:lnTo>
                    <a:lnTo>
                      <a:pt x="378" y="490"/>
                    </a:lnTo>
                    <a:lnTo>
                      <a:pt x="368" y="496"/>
                    </a:lnTo>
                    <a:lnTo>
                      <a:pt x="356" y="502"/>
                    </a:lnTo>
                    <a:lnTo>
                      <a:pt x="344" y="506"/>
                    </a:lnTo>
                    <a:lnTo>
                      <a:pt x="332" y="510"/>
                    </a:lnTo>
                    <a:lnTo>
                      <a:pt x="320" y="514"/>
                    </a:lnTo>
                    <a:lnTo>
                      <a:pt x="308" y="516"/>
                    </a:lnTo>
                    <a:lnTo>
                      <a:pt x="296" y="518"/>
                    </a:lnTo>
                    <a:lnTo>
                      <a:pt x="282" y="520"/>
                    </a:lnTo>
                    <a:lnTo>
                      <a:pt x="270" y="522"/>
                    </a:lnTo>
                    <a:lnTo>
                      <a:pt x="256" y="522"/>
                    </a:lnTo>
                    <a:lnTo>
                      <a:pt x="242" y="522"/>
                    </a:lnTo>
                    <a:lnTo>
                      <a:pt x="230" y="520"/>
                    </a:lnTo>
                    <a:lnTo>
                      <a:pt x="216" y="518"/>
                    </a:lnTo>
                    <a:lnTo>
                      <a:pt x="204" y="516"/>
                    </a:lnTo>
                    <a:lnTo>
                      <a:pt x="192" y="514"/>
                    </a:lnTo>
                    <a:lnTo>
                      <a:pt x="180" y="510"/>
                    </a:lnTo>
                    <a:lnTo>
                      <a:pt x="168" y="506"/>
                    </a:lnTo>
                    <a:lnTo>
                      <a:pt x="156" y="502"/>
                    </a:lnTo>
                    <a:lnTo>
                      <a:pt x="144" y="496"/>
                    </a:lnTo>
                    <a:lnTo>
                      <a:pt x="134" y="490"/>
                    </a:lnTo>
                    <a:lnTo>
                      <a:pt x="122" y="484"/>
                    </a:lnTo>
                    <a:lnTo>
                      <a:pt x="112" y="478"/>
                    </a:lnTo>
                    <a:lnTo>
                      <a:pt x="102" y="470"/>
                    </a:lnTo>
                    <a:lnTo>
                      <a:pt x="92" y="462"/>
                    </a:lnTo>
                    <a:lnTo>
                      <a:pt x="84" y="454"/>
                    </a:lnTo>
                    <a:lnTo>
                      <a:pt x="74" y="446"/>
                    </a:lnTo>
                    <a:lnTo>
                      <a:pt x="66" y="436"/>
                    </a:lnTo>
                    <a:lnTo>
                      <a:pt x="58" y="426"/>
                    </a:lnTo>
                    <a:lnTo>
                      <a:pt x="50" y="418"/>
                    </a:lnTo>
                    <a:lnTo>
                      <a:pt x="44" y="406"/>
                    </a:lnTo>
                    <a:lnTo>
                      <a:pt x="36" y="396"/>
                    </a:lnTo>
                    <a:lnTo>
                      <a:pt x="30" y="386"/>
                    </a:lnTo>
                    <a:lnTo>
                      <a:pt x="24" y="374"/>
                    </a:lnTo>
                    <a:lnTo>
                      <a:pt x="20" y="362"/>
                    </a:lnTo>
                    <a:lnTo>
                      <a:pt x="14" y="350"/>
                    </a:lnTo>
                    <a:lnTo>
                      <a:pt x="10" y="338"/>
                    </a:lnTo>
                    <a:lnTo>
                      <a:pt x="8" y="326"/>
                    </a:lnTo>
                    <a:lnTo>
                      <a:pt x="4" y="314"/>
                    </a:lnTo>
                    <a:lnTo>
                      <a:pt x="2" y="300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4"/>
                    </a:lnTo>
                    <a:lnTo>
                      <a:pt x="2" y="222"/>
                    </a:lnTo>
                    <a:lnTo>
                      <a:pt x="4" y="208"/>
                    </a:lnTo>
                    <a:lnTo>
                      <a:pt x="8" y="196"/>
                    </a:lnTo>
                    <a:lnTo>
                      <a:pt x="10" y="184"/>
                    </a:lnTo>
                    <a:lnTo>
                      <a:pt x="14" y="172"/>
                    </a:lnTo>
                    <a:lnTo>
                      <a:pt x="20" y="160"/>
                    </a:lnTo>
                    <a:lnTo>
                      <a:pt x="24" y="148"/>
                    </a:lnTo>
                    <a:lnTo>
                      <a:pt x="30" y="136"/>
                    </a:lnTo>
                    <a:lnTo>
                      <a:pt x="36" y="126"/>
                    </a:lnTo>
                    <a:lnTo>
                      <a:pt x="44" y="116"/>
                    </a:lnTo>
                    <a:lnTo>
                      <a:pt x="50" y="104"/>
                    </a:lnTo>
                    <a:lnTo>
                      <a:pt x="58" y="96"/>
                    </a:lnTo>
                    <a:lnTo>
                      <a:pt x="66" y="86"/>
                    </a:lnTo>
                    <a:lnTo>
                      <a:pt x="74" y="76"/>
                    </a:lnTo>
                    <a:lnTo>
                      <a:pt x="84" y="68"/>
                    </a:lnTo>
                    <a:lnTo>
                      <a:pt x="92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2" y="38"/>
                    </a:lnTo>
                    <a:lnTo>
                      <a:pt x="134" y="32"/>
                    </a:lnTo>
                    <a:lnTo>
                      <a:pt x="144" y="26"/>
                    </a:lnTo>
                    <a:lnTo>
                      <a:pt x="156" y="20"/>
                    </a:lnTo>
                    <a:lnTo>
                      <a:pt x="168" y="16"/>
                    </a:lnTo>
                    <a:lnTo>
                      <a:pt x="180" y="12"/>
                    </a:lnTo>
                    <a:lnTo>
                      <a:pt x="192" y="8"/>
                    </a:lnTo>
                    <a:lnTo>
                      <a:pt x="204" y="6"/>
                    </a:lnTo>
                    <a:lnTo>
                      <a:pt x="216" y="4"/>
                    </a:lnTo>
                    <a:lnTo>
                      <a:pt x="230" y="2"/>
                    </a:lnTo>
                    <a:lnTo>
                      <a:pt x="242" y="0"/>
                    </a:lnTo>
                    <a:lnTo>
                      <a:pt x="256" y="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BE7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6" name="Freeform 385"/>
              <p:cNvSpPr>
                <a:spLocks/>
              </p:cNvSpPr>
              <p:nvPr/>
            </p:nvSpPr>
            <p:spPr bwMode="auto">
              <a:xfrm>
                <a:off x="5302250" y="1031875"/>
                <a:ext cx="777875" cy="790575"/>
              </a:xfrm>
              <a:custGeom>
                <a:avLst/>
                <a:gdLst/>
                <a:ahLst/>
                <a:cxnLst>
                  <a:cxn ang="0">
                    <a:pos x="270" y="2"/>
                  </a:cxn>
                  <a:cxn ang="0">
                    <a:pos x="306" y="8"/>
                  </a:cxn>
                  <a:cxn ang="0">
                    <a:pos x="340" y="20"/>
                  </a:cxn>
                  <a:cxn ang="0">
                    <a:pos x="372" y="36"/>
                  </a:cxn>
                  <a:cxn ang="0">
                    <a:pos x="402" y="56"/>
                  </a:cxn>
                  <a:cxn ang="0">
                    <a:pos x="426" y="82"/>
                  </a:cxn>
                  <a:cxn ang="0">
                    <a:pos x="448" y="110"/>
                  </a:cxn>
                  <a:cxn ang="0">
                    <a:pos x="466" y="140"/>
                  </a:cxn>
                  <a:cxn ang="0">
                    <a:pos x="480" y="174"/>
                  </a:cxn>
                  <a:cxn ang="0">
                    <a:pos x="488" y="210"/>
                  </a:cxn>
                  <a:cxn ang="0">
                    <a:pos x="490" y="248"/>
                  </a:cxn>
                  <a:cxn ang="0">
                    <a:pos x="488" y="286"/>
                  </a:cxn>
                  <a:cxn ang="0">
                    <a:pos x="480" y="322"/>
                  </a:cxn>
                  <a:cxn ang="0">
                    <a:pos x="466" y="356"/>
                  </a:cxn>
                  <a:cxn ang="0">
                    <a:pos x="448" y="388"/>
                  </a:cxn>
                  <a:cxn ang="0">
                    <a:pos x="426" y="416"/>
                  </a:cxn>
                  <a:cxn ang="0">
                    <a:pos x="402" y="440"/>
                  </a:cxn>
                  <a:cxn ang="0">
                    <a:pos x="372" y="462"/>
                  </a:cxn>
                  <a:cxn ang="0">
                    <a:pos x="340" y="478"/>
                  </a:cxn>
                  <a:cxn ang="0">
                    <a:pos x="306" y="490"/>
                  </a:cxn>
                  <a:cxn ang="0">
                    <a:pos x="270" y="496"/>
                  </a:cxn>
                  <a:cxn ang="0">
                    <a:pos x="232" y="498"/>
                  </a:cxn>
                  <a:cxn ang="0">
                    <a:pos x="196" y="492"/>
                  </a:cxn>
                  <a:cxn ang="0">
                    <a:pos x="162" y="482"/>
                  </a:cxn>
                  <a:cxn ang="0">
                    <a:pos x="128" y="468"/>
                  </a:cxn>
                  <a:cxn ang="0">
                    <a:pos x="100" y="448"/>
                  </a:cxn>
                  <a:cxn ang="0">
                    <a:pos x="72" y="424"/>
                  </a:cxn>
                  <a:cxn ang="0">
                    <a:pos x="50" y="398"/>
                  </a:cxn>
                  <a:cxn ang="0">
                    <a:pos x="30" y="368"/>
                  </a:cxn>
                  <a:cxn ang="0">
                    <a:pos x="16" y="334"/>
                  </a:cxn>
                  <a:cxn ang="0">
                    <a:pos x="6" y="298"/>
                  </a:cxn>
                  <a:cxn ang="0">
                    <a:pos x="0" y="262"/>
                  </a:cxn>
                  <a:cxn ang="0">
                    <a:pos x="2" y="224"/>
                  </a:cxn>
                  <a:cxn ang="0">
                    <a:pos x="8" y="186"/>
                  </a:cxn>
                  <a:cxn ang="0">
                    <a:pos x="20" y="152"/>
                  </a:cxn>
                  <a:cxn ang="0">
                    <a:pos x="36" y="120"/>
                  </a:cxn>
                  <a:cxn ang="0">
                    <a:pos x="56" y="90"/>
                  </a:cxn>
                  <a:cxn ang="0">
                    <a:pos x="80" y="64"/>
                  </a:cxn>
                  <a:cxn ang="0">
                    <a:pos x="108" y="42"/>
                  </a:cxn>
                  <a:cxn ang="0">
                    <a:pos x="140" y="24"/>
                  </a:cxn>
                  <a:cxn ang="0">
                    <a:pos x="172" y="10"/>
                  </a:cxn>
                  <a:cxn ang="0">
                    <a:pos x="208" y="2"/>
                  </a:cxn>
                  <a:cxn ang="0">
                    <a:pos x="246" y="0"/>
                  </a:cxn>
                </a:cxnLst>
                <a:rect l="0" t="0" r="r" b="b"/>
                <a:pathLst>
                  <a:path w="490" h="498">
                    <a:moveTo>
                      <a:pt x="246" y="0"/>
                    </a:moveTo>
                    <a:lnTo>
                      <a:pt x="258" y="0"/>
                    </a:lnTo>
                    <a:lnTo>
                      <a:pt x="270" y="2"/>
                    </a:lnTo>
                    <a:lnTo>
                      <a:pt x="282" y="2"/>
                    </a:lnTo>
                    <a:lnTo>
                      <a:pt x="294" y="4"/>
                    </a:lnTo>
                    <a:lnTo>
                      <a:pt x="306" y="8"/>
                    </a:lnTo>
                    <a:lnTo>
                      <a:pt x="318" y="10"/>
                    </a:lnTo>
                    <a:lnTo>
                      <a:pt x="330" y="14"/>
                    </a:lnTo>
                    <a:lnTo>
                      <a:pt x="340" y="20"/>
                    </a:lnTo>
                    <a:lnTo>
                      <a:pt x="352" y="24"/>
                    </a:lnTo>
                    <a:lnTo>
                      <a:pt x="362" y="30"/>
                    </a:lnTo>
                    <a:lnTo>
                      <a:pt x="372" y="36"/>
                    </a:lnTo>
                    <a:lnTo>
                      <a:pt x="382" y="42"/>
                    </a:lnTo>
                    <a:lnTo>
                      <a:pt x="392" y="50"/>
                    </a:lnTo>
                    <a:lnTo>
                      <a:pt x="402" y="56"/>
                    </a:lnTo>
                    <a:lnTo>
                      <a:pt x="410" y="64"/>
                    </a:lnTo>
                    <a:lnTo>
                      <a:pt x="418" y="72"/>
                    </a:lnTo>
                    <a:lnTo>
                      <a:pt x="426" y="82"/>
                    </a:lnTo>
                    <a:lnTo>
                      <a:pt x="434" y="90"/>
                    </a:lnTo>
                    <a:lnTo>
                      <a:pt x="442" y="100"/>
                    </a:lnTo>
                    <a:lnTo>
                      <a:pt x="448" y="110"/>
                    </a:lnTo>
                    <a:lnTo>
                      <a:pt x="456" y="120"/>
                    </a:lnTo>
                    <a:lnTo>
                      <a:pt x="460" y="130"/>
                    </a:lnTo>
                    <a:lnTo>
                      <a:pt x="466" y="140"/>
                    </a:lnTo>
                    <a:lnTo>
                      <a:pt x="472" y="152"/>
                    </a:lnTo>
                    <a:lnTo>
                      <a:pt x="476" y="164"/>
                    </a:lnTo>
                    <a:lnTo>
                      <a:pt x="480" y="174"/>
                    </a:lnTo>
                    <a:lnTo>
                      <a:pt x="482" y="186"/>
                    </a:lnTo>
                    <a:lnTo>
                      <a:pt x="486" y="198"/>
                    </a:lnTo>
                    <a:lnTo>
                      <a:pt x="488" y="210"/>
                    </a:lnTo>
                    <a:lnTo>
                      <a:pt x="490" y="224"/>
                    </a:lnTo>
                    <a:lnTo>
                      <a:pt x="490" y="236"/>
                    </a:lnTo>
                    <a:lnTo>
                      <a:pt x="490" y="248"/>
                    </a:lnTo>
                    <a:lnTo>
                      <a:pt x="490" y="262"/>
                    </a:lnTo>
                    <a:lnTo>
                      <a:pt x="490" y="274"/>
                    </a:lnTo>
                    <a:lnTo>
                      <a:pt x="488" y="286"/>
                    </a:lnTo>
                    <a:lnTo>
                      <a:pt x="486" y="298"/>
                    </a:lnTo>
                    <a:lnTo>
                      <a:pt x="482" y="310"/>
                    </a:lnTo>
                    <a:lnTo>
                      <a:pt x="480" y="322"/>
                    </a:lnTo>
                    <a:lnTo>
                      <a:pt x="476" y="334"/>
                    </a:lnTo>
                    <a:lnTo>
                      <a:pt x="472" y="346"/>
                    </a:lnTo>
                    <a:lnTo>
                      <a:pt x="466" y="356"/>
                    </a:lnTo>
                    <a:lnTo>
                      <a:pt x="460" y="368"/>
                    </a:lnTo>
                    <a:lnTo>
                      <a:pt x="456" y="378"/>
                    </a:lnTo>
                    <a:lnTo>
                      <a:pt x="448" y="388"/>
                    </a:lnTo>
                    <a:lnTo>
                      <a:pt x="442" y="398"/>
                    </a:lnTo>
                    <a:lnTo>
                      <a:pt x="434" y="406"/>
                    </a:lnTo>
                    <a:lnTo>
                      <a:pt x="426" y="416"/>
                    </a:lnTo>
                    <a:lnTo>
                      <a:pt x="418" y="424"/>
                    </a:lnTo>
                    <a:lnTo>
                      <a:pt x="410" y="432"/>
                    </a:lnTo>
                    <a:lnTo>
                      <a:pt x="402" y="440"/>
                    </a:lnTo>
                    <a:lnTo>
                      <a:pt x="392" y="448"/>
                    </a:lnTo>
                    <a:lnTo>
                      <a:pt x="382" y="454"/>
                    </a:lnTo>
                    <a:lnTo>
                      <a:pt x="372" y="462"/>
                    </a:lnTo>
                    <a:lnTo>
                      <a:pt x="362" y="468"/>
                    </a:lnTo>
                    <a:lnTo>
                      <a:pt x="352" y="474"/>
                    </a:lnTo>
                    <a:lnTo>
                      <a:pt x="340" y="478"/>
                    </a:lnTo>
                    <a:lnTo>
                      <a:pt x="330" y="482"/>
                    </a:lnTo>
                    <a:lnTo>
                      <a:pt x="318" y="486"/>
                    </a:lnTo>
                    <a:lnTo>
                      <a:pt x="306" y="490"/>
                    </a:lnTo>
                    <a:lnTo>
                      <a:pt x="294" y="492"/>
                    </a:lnTo>
                    <a:lnTo>
                      <a:pt x="282" y="494"/>
                    </a:lnTo>
                    <a:lnTo>
                      <a:pt x="270" y="496"/>
                    </a:lnTo>
                    <a:lnTo>
                      <a:pt x="258" y="498"/>
                    </a:lnTo>
                    <a:lnTo>
                      <a:pt x="246" y="498"/>
                    </a:lnTo>
                    <a:lnTo>
                      <a:pt x="232" y="498"/>
                    </a:lnTo>
                    <a:lnTo>
                      <a:pt x="220" y="496"/>
                    </a:lnTo>
                    <a:lnTo>
                      <a:pt x="208" y="494"/>
                    </a:lnTo>
                    <a:lnTo>
                      <a:pt x="196" y="492"/>
                    </a:lnTo>
                    <a:lnTo>
                      <a:pt x="184" y="490"/>
                    </a:lnTo>
                    <a:lnTo>
                      <a:pt x="172" y="486"/>
                    </a:lnTo>
                    <a:lnTo>
                      <a:pt x="162" y="482"/>
                    </a:lnTo>
                    <a:lnTo>
                      <a:pt x="150" y="478"/>
                    </a:lnTo>
                    <a:lnTo>
                      <a:pt x="140" y="474"/>
                    </a:lnTo>
                    <a:lnTo>
                      <a:pt x="128" y="468"/>
                    </a:lnTo>
                    <a:lnTo>
                      <a:pt x="118" y="462"/>
                    </a:lnTo>
                    <a:lnTo>
                      <a:pt x="108" y="454"/>
                    </a:lnTo>
                    <a:lnTo>
                      <a:pt x="100" y="448"/>
                    </a:lnTo>
                    <a:lnTo>
                      <a:pt x="90" y="440"/>
                    </a:lnTo>
                    <a:lnTo>
                      <a:pt x="80" y="432"/>
                    </a:lnTo>
                    <a:lnTo>
                      <a:pt x="72" y="424"/>
                    </a:lnTo>
                    <a:lnTo>
                      <a:pt x="64" y="416"/>
                    </a:lnTo>
                    <a:lnTo>
                      <a:pt x="56" y="406"/>
                    </a:lnTo>
                    <a:lnTo>
                      <a:pt x="50" y="398"/>
                    </a:lnTo>
                    <a:lnTo>
                      <a:pt x="42" y="388"/>
                    </a:lnTo>
                    <a:lnTo>
                      <a:pt x="36" y="378"/>
                    </a:lnTo>
                    <a:lnTo>
                      <a:pt x="30" y="368"/>
                    </a:lnTo>
                    <a:lnTo>
                      <a:pt x="24" y="356"/>
                    </a:lnTo>
                    <a:lnTo>
                      <a:pt x="20" y="346"/>
                    </a:lnTo>
                    <a:lnTo>
                      <a:pt x="16" y="334"/>
                    </a:lnTo>
                    <a:lnTo>
                      <a:pt x="12" y="322"/>
                    </a:lnTo>
                    <a:lnTo>
                      <a:pt x="8" y="310"/>
                    </a:lnTo>
                    <a:lnTo>
                      <a:pt x="6" y="298"/>
                    </a:lnTo>
                    <a:lnTo>
                      <a:pt x="4" y="286"/>
                    </a:lnTo>
                    <a:lnTo>
                      <a:pt x="2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2" y="224"/>
                    </a:lnTo>
                    <a:lnTo>
                      <a:pt x="4" y="210"/>
                    </a:lnTo>
                    <a:lnTo>
                      <a:pt x="6" y="198"/>
                    </a:lnTo>
                    <a:lnTo>
                      <a:pt x="8" y="186"/>
                    </a:lnTo>
                    <a:lnTo>
                      <a:pt x="12" y="174"/>
                    </a:lnTo>
                    <a:lnTo>
                      <a:pt x="16" y="164"/>
                    </a:lnTo>
                    <a:lnTo>
                      <a:pt x="20" y="152"/>
                    </a:lnTo>
                    <a:lnTo>
                      <a:pt x="24" y="140"/>
                    </a:lnTo>
                    <a:lnTo>
                      <a:pt x="30" y="130"/>
                    </a:lnTo>
                    <a:lnTo>
                      <a:pt x="36" y="120"/>
                    </a:lnTo>
                    <a:lnTo>
                      <a:pt x="42" y="110"/>
                    </a:lnTo>
                    <a:lnTo>
                      <a:pt x="50" y="100"/>
                    </a:lnTo>
                    <a:lnTo>
                      <a:pt x="56" y="90"/>
                    </a:lnTo>
                    <a:lnTo>
                      <a:pt x="64" y="82"/>
                    </a:lnTo>
                    <a:lnTo>
                      <a:pt x="72" y="72"/>
                    </a:lnTo>
                    <a:lnTo>
                      <a:pt x="80" y="64"/>
                    </a:lnTo>
                    <a:lnTo>
                      <a:pt x="90" y="56"/>
                    </a:lnTo>
                    <a:lnTo>
                      <a:pt x="100" y="50"/>
                    </a:lnTo>
                    <a:lnTo>
                      <a:pt x="108" y="42"/>
                    </a:lnTo>
                    <a:lnTo>
                      <a:pt x="118" y="36"/>
                    </a:lnTo>
                    <a:lnTo>
                      <a:pt x="128" y="30"/>
                    </a:lnTo>
                    <a:lnTo>
                      <a:pt x="140" y="24"/>
                    </a:lnTo>
                    <a:lnTo>
                      <a:pt x="150" y="20"/>
                    </a:lnTo>
                    <a:lnTo>
                      <a:pt x="162" y="14"/>
                    </a:lnTo>
                    <a:lnTo>
                      <a:pt x="172" y="10"/>
                    </a:lnTo>
                    <a:lnTo>
                      <a:pt x="184" y="8"/>
                    </a:lnTo>
                    <a:lnTo>
                      <a:pt x="196" y="4"/>
                    </a:lnTo>
                    <a:lnTo>
                      <a:pt x="208" y="2"/>
                    </a:lnTo>
                    <a:lnTo>
                      <a:pt x="220" y="2"/>
                    </a:lnTo>
                    <a:lnTo>
                      <a:pt x="232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FBEB0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7" name="Freeform 386"/>
              <p:cNvSpPr>
                <a:spLocks/>
              </p:cNvSpPr>
              <p:nvPr/>
            </p:nvSpPr>
            <p:spPr bwMode="auto">
              <a:xfrm>
                <a:off x="5327650" y="1054100"/>
                <a:ext cx="739775" cy="752475"/>
              </a:xfrm>
              <a:custGeom>
                <a:avLst/>
                <a:gdLst/>
                <a:ahLst/>
                <a:cxnLst>
                  <a:cxn ang="0">
                    <a:pos x="256" y="0"/>
                  </a:cxn>
                  <a:cxn ang="0">
                    <a:pos x="292" y="6"/>
                  </a:cxn>
                  <a:cxn ang="0">
                    <a:pos x="324" y="18"/>
                  </a:cxn>
                  <a:cxn ang="0">
                    <a:pos x="354" y="34"/>
                  </a:cxn>
                  <a:cxn ang="0">
                    <a:pos x="382" y="54"/>
                  </a:cxn>
                  <a:cxn ang="0">
                    <a:pos x="406" y="76"/>
                  </a:cxn>
                  <a:cxn ang="0">
                    <a:pos x="426" y="104"/>
                  </a:cxn>
                  <a:cxn ang="0">
                    <a:pos x="444" y="134"/>
                  </a:cxn>
                  <a:cxn ang="0">
                    <a:pos x="456" y="166"/>
                  </a:cxn>
                  <a:cxn ang="0">
                    <a:pos x="464" y="200"/>
                  </a:cxn>
                  <a:cxn ang="0">
                    <a:pos x="466" y="236"/>
                  </a:cxn>
                  <a:cxn ang="0">
                    <a:pos x="464" y="272"/>
                  </a:cxn>
                  <a:cxn ang="0">
                    <a:pos x="456" y="306"/>
                  </a:cxn>
                  <a:cxn ang="0">
                    <a:pos x="444" y="338"/>
                  </a:cxn>
                  <a:cxn ang="0">
                    <a:pos x="426" y="368"/>
                  </a:cxn>
                  <a:cxn ang="0">
                    <a:pos x="406" y="396"/>
                  </a:cxn>
                  <a:cxn ang="0">
                    <a:pos x="382" y="420"/>
                  </a:cxn>
                  <a:cxn ang="0">
                    <a:pos x="354" y="438"/>
                  </a:cxn>
                  <a:cxn ang="0">
                    <a:pos x="324" y="454"/>
                  </a:cxn>
                  <a:cxn ang="0">
                    <a:pos x="292" y="466"/>
                  </a:cxn>
                  <a:cxn ang="0">
                    <a:pos x="256" y="472"/>
                  </a:cxn>
                  <a:cxn ang="0">
                    <a:pos x="222" y="472"/>
                  </a:cxn>
                  <a:cxn ang="0">
                    <a:pos x="186" y="468"/>
                  </a:cxn>
                  <a:cxn ang="0">
                    <a:pos x="152" y="458"/>
                  </a:cxn>
                  <a:cxn ang="0">
                    <a:pos x="122" y="444"/>
                  </a:cxn>
                  <a:cxn ang="0">
                    <a:pos x="94" y="426"/>
                  </a:cxn>
                  <a:cxn ang="0">
                    <a:pos x="68" y="404"/>
                  </a:cxn>
                  <a:cxn ang="0">
                    <a:pos x="46" y="378"/>
                  </a:cxn>
                  <a:cxn ang="0">
                    <a:pos x="28" y="350"/>
                  </a:cxn>
                  <a:cxn ang="0">
                    <a:pos x="14" y="318"/>
                  </a:cxn>
                  <a:cxn ang="0">
                    <a:pos x="4" y="284"/>
                  </a:cxn>
                  <a:cxn ang="0">
                    <a:pos x="0" y="248"/>
                  </a:cxn>
                  <a:cxn ang="0">
                    <a:pos x="2" y="212"/>
                  </a:cxn>
                  <a:cxn ang="0">
                    <a:pos x="8" y="178"/>
                  </a:cxn>
                  <a:cxn ang="0">
                    <a:pos x="18" y="144"/>
                  </a:cxn>
                  <a:cxn ang="0">
                    <a:pos x="34" y="114"/>
                  </a:cxn>
                  <a:cxn ang="0">
                    <a:pos x="54" y="86"/>
                  </a:cxn>
                  <a:cxn ang="0">
                    <a:pos x="76" y="60"/>
                  </a:cxn>
                  <a:cxn ang="0">
                    <a:pos x="102" y="40"/>
                  </a:cxn>
                  <a:cxn ang="0">
                    <a:pos x="132" y="22"/>
                  </a:cxn>
                  <a:cxn ang="0">
                    <a:pos x="164" y="10"/>
                  </a:cxn>
                  <a:cxn ang="0">
                    <a:pos x="198" y="2"/>
                  </a:cxn>
                  <a:cxn ang="0">
                    <a:pos x="234" y="0"/>
                  </a:cxn>
                </a:cxnLst>
                <a:rect l="0" t="0" r="r" b="b"/>
                <a:pathLst>
                  <a:path w="466" h="474">
                    <a:moveTo>
                      <a:pt x="234" y="0"/>
                    </a:moveTo>
                    <a:lnTo>
                      <a:pt x="246" y="0"/>
                    </a:lnTo>
                    <a:lnTo>
                      <a:pt x="256" y="0"/>
                    </a:lnTo>
                    <a:lnTo>
                      <a:pt x="268" y="2"/>
                    </a:lnTo>
                    <a:lnTo>
                      <a:pt x="280" y="4"/>
                    </a:lnTo>
                    <a:lnTo>
                      <a:pt x="292" y="6"/>
                    </a:lnTo>
                    <a:lnTo>
                      <a:pt x="302" y="10"/>
                    </a:lnTo>
                    <a:lnTo>
                      <a:pt x="314" y="14"/>
                    </a:lnTo>
                    <a:lnTo>
                      <a:pt x="324" y="18"/>
                    </a:lnTo>
                    <a:lnTo>
                      <a:pt x="334" y="22"/>
                    </a:lnTo>
                    <a:lnTo>
                      <a:pt x="344" y="28"/>
                    </a:lnTo>
                    <a:lnTo>
                      <a:pt x="354" y="34"/>
                    </a:lnTo>
                    <a:lnTo>
                      <a:pt x="364" y="40"/>
                    </a:lnTo>
                    <a:lnTo>
                      <a:pt x="372" y="46"/>
                    </a:lnTo>
                    <a:lnTo>
                      <a:pt x="382" y="54"/>
                    </a:lnTo>
                    <a:lnTo>
                      <a:pt x="390" y="60"/>
                    </a:lnTo>
                    <a:lnTo>
                      <a:pt x="398" y="68"/>
                    </a:lnTo>
                    <a:lnTo>
                      <a:pt x="406" y="76"/>
                    </a:lnTo>
                    <a:lnTo>
                      <a:pt x="412" y="86"/>
                    </a:lnTo>
                    <a:lnTo>
                      <a:pt x="420" y="94"/>
                    </a:lnTo>
                    <a:lnTo>
                      <a:pt x="426" y="104"/>
                    </a:lnTo>
                    <a:lnTo>
                      <a:pt x="432" y="114"/>
                    </a:lnTo>
                    <a:lnTo>
                      <a:pt x="438" y="124"/>
                    </a:lnTo>
                    <a:lnTo>
                      <a:pt x="444" y="134"/>
                    </a:lnTo>
                    <a:lnTo>
                      <a:pt x="448" y="144"/>
                    </a:lnTo>
                    <a:lnTo>
                      <a:pt x="452" y="154"/>
                    </a:lnTo>
                    <a:lnTo>
                      <a:pt x="456" y="166"/>
                    </a:lnTo>
                    <a:lnTo>
                      <a:pt x="458" y="178"/>
                    </a:lnTo>
                    <a:lnTo>
                      <a:pt x="462" y="188"/>
                    </a:lnTo>
                    <a:lnTo>
                      <a:pt x="464" y="200"/>
                    </a:lnTo>
                    <a:lnTo>
                      <a:pt x="464" y="212"/>
                    </a:lnTo>
                    <a:lnTo>
                      <a:pt x="466" y="224"/>
                    </a:lnTo>
                    <a:lnTo>
                      <a:pt x="466" y="236"/>
                    </a:lnTo>
                    <a:lnTo>
                      <a:pt x="466" y="248"/>
                    </a:lnTo>
                    <a:lnTo>
                      <a:pt x="464" y="260"/>
                    </a:lnTo>
                    <a:lnTo>
                      <a:pt x="464" y="272"/>
                    </a:lnTo>
                    <a:lnTo>
                      <a:pt x="462" y="284"/>
                    </a:lnTo>
                    <a:lnTo>
                      <a:pt x="458" y="296"/>
                    </a:lnTo>
                    <a:lnTo>
                      <a:pt x="456" y="306"/>
                    </a:lnTo>
                    <a:lnTo>
                      <a:pt x="452" y="318"/>
                    </a:lnTo>
                    <a:lnTo>
                      <a:pt x="448" y="328"/>
                    </a:lnTo>
                    <a:lnTo>
                      <a:pt x="444" y="338"/>
                    </a:lnTo>
                    <a:lnTo>
                      <a:pt x="438" y="350"/>
                    </a:lnTo>
                    <a:lnTo>
                      <a:pt x="432" y="360"/>
                    </a:lnTo>
                    <a:lnTo>
                      <a:pt x="426" y="368"/>
                    </a:lnTo>
                    <a:lnTo>
                      <a:pt x="420" y="378"/>
                    </a:lnTo>
                    <a:lnTo>
                      <a:pt x="412" y="386"/>
                    </a:lnTo>
                    <a:lnTo>
                      <a:pt x="406" y="396"/>
                    </a:lnTo>
                    <a:lnTo>
                      <a:pt x="398" y="404"/>
                    </a:lnTo>
                    <a:lnTo>
                      <a:pt x="390" y="412"/>
                    </a:lnTo>
                    <a:lnTo>
                      <a:pt x="382" y="420"/>
                    </a:lnTo>
                    <a:lnTo>
                      <a:pt x="372" y="426"/>
                    </a:lnTo>
                    <a:lnTo>
                      <a:pt x="364" y="432"/>
                    </a:lnTo>
                    <a:lnTo>
                      <a:pt x="354" y="438"/>
                    </a:lnTo>
                    <a:lnTo>
                      <a:pt x="344" y="444"/>
                    </a:lnTo>
                    <a:lnTo>
                      <a:pt x="334" y="450"/>
                    </a:lnTo>
                    <a:lnTo>
                      <a:pt x="324" y="454"/>
                    </a:lnTo>
                    <a:lnTo>
                      <a:pt x="314" y="458"/>
                    </a:lnTo>
                    <a:lnTo>
                      <a:pt x="302" y="462"/>
                    </a:lnTo>
                    <a:lnTo>
                      <a:pt x="292" y="466"/>
                    </a:lnTo>
                    <a:lnTo>
                      <a:pt x="280" y="468"/>
                    </a:lnTo>
                    <a:lnTo>
                      <a:pt x="268" y="470"/>
                    </a:lnTo>
                    <a:lnTo>
                      <a:pt x="256" y="472"/>
                    </a:lnTo>
                    <a:lnTo>
                      <a:pt x="246" y="472"/>
                    </a:lnTo>
                    <a:lnTo>
                      <a:pt x="234" y="474"/>
                    </a:lnTo>
                    <a:lnTo>
                      <a:pt x="222" y="472"/>
                    </a:lnTo>
                    <a:lnTo>
                      <a:pt x="210" y="472"/>
                    </a:lnTo>
                    <a:lnTo>
                      <a:pt x="198" y="470"/>
                    </a:lnTo>
                    <a:lnTo>
                      <a:pt x="186" y="468"/>
                    </a:lnTo>
                    <a:lnTo>
                      <a:pt x="174" y="466"/>
                    </a:lnTo>
                    <a:lnTo>
                      <a:pt x="164" y="462"/>
                    </a:lnTo>
                    <a:lnTo>
                      <a:pt x="152" y="458"/>
                    </a:lnTo>
                    <a:lnTo>
                      <a:pt x="142" y="454"/>
                    </a:lnTo>
                    <a:lnTo>
                      <a:pt x="132" y="450"/>
                    </a:lnTo>
                    <a:lnTo>
                      <a:pt x="122" y="444"/>
                    </a:lnTo>
                    <a:lnTo>
                      <a:pt x="112" y="438"/>
                    </a:lnTo>
                    <a:lnTo>
                      <a:pt x="102" y="432"/>
                    </a:lnTo>
                    <a:lnTo>
                      <a:pt x="94" y="426"/>
                    </a:lnTo>
                    <a:lnTo>
                      <a:pt x="84" y="420"/>
                    </a:lnTo>
                    <a:lnTo>
                      <a:pt x="76" y="412"/>
                    </a:lnTo>
                    <a:lnTo>
                      <a:pt x="68" y="404"/>
                    </a:lnTo>
                    <a:lnTo>
                      <a:pt x="60" y="396"/>
                    </a:lnTo>
                    <a:lnTo>
                      <a:pt x="54" y="386"/>
                    </a:lnTo>
                    <a:lnTo>
                      <a:pt x="46" y="378"/>
                    </a:lnTo>
                    <a:lnTo>
                      <a:pt x="40" y="368"/>
                    </a:lnTo>
                    <a:lnTo>
                      <a:pt x="34" y="360"/>
                    </a:lnTo>
                    <a:lnTo>
                      <a:pt x="28" y="350"/>
                    </a:lnTo>
                    <a:lnTo>
                      <a:pt x="22" y="338"/>
                    </a:lnTo>
                    <a:lnTo>
                      <a:pt x="18" y="328"/>
                    </a:lnTo>
                    <a:lnTo>
                      <a:pt x="14" y="318"/>
                    </a:lnTo>
                    <a:lnTo>
                      <a:pt x="10" y="306"/>
                    </a:lnTo>
                    <a:lnTo>
                      <a:pt x="8" y="296"/>
                    </a:lnTo>
                    <a:lnTo>
                      <a:pt x="4" y="284"/>
                    </a:lnTo>
                    <a:lnTo>
                      <a:pt x="2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0" y="224"/>
                    </a:lnTo>
                    <a:lnTo>
                      <a:pt x="2" y="212"/>
                    </a:lnTo>
                    <a:lnTo>
                      <a:pt x="2" y="200"/>
                    </a:lnTo>
                    <a:lnTo>
                      <a:pt x="4" y="188"/>
                    </a:lnTo>
                    <a:lnTo>
                      <a:pt x="8" y="178"/>
                    </a:lnTo>
                    <a:lnTo>
                      <a:pt x="10" y="166"/>
                    </a:lnTo>
                    <a:lnTo>
                      <a:pt x="14" y="154"/>
                    </a:lnTo>
                    <a:lnTo>
                      <a:pt x="18" y="144"/>
                    </a:lnTo>
                    <a:lnTo>
                      <a:pt x="22" y="134"/>
                    </a:lnTo>
                    <a:lnTo>
                      <a:pt x="28" y="124"/>
                    </a:lnTo>
                    <a:lnTo>
                      <a:pt x="34" y="114"/>
                    </a:lnTo>
                    <a:lnTo>
                      <a:pt x="40" y="104"/>
                    </a:lnTo>
                    <a:lnTo>
                      <a:pt x="46" y="94"/>
                    </a:lnTo>
                    <a:lnTo>
                      <a:pt x="54" y="86"/>
                    </a:lnTo>
                    <a:lnTo>
                      <a:pt x="60" y="76"/>
                    </a:lnTo>
                    <a:lnTo>
                      <a:pt x="68" y="68"/>
                    </a:lnTo>
                    <a:lnTo>
                      <a:pt x="76" y="60"/>
                    </a:lnTo>
                    <a:lnTo>
                      <a:pt x="84" y="54"/>
                    </a:lnTo>
                    <a:lnTo>
                      <a:pt x="94" y="46"/>
                    </a:lnTo>
                    <a:lnTo>
                      <a:pt x="102" y="40"/>
                    </a:lnTo>
                    <a:lnTo>
                      <a:pt x="112" y="34"/>
                    </a:lnTo>
                    <a:lnTo>
                      <a:pt x="122" y="28"/>
                    </a:lnTo>
                    <a:lnTo>
                      <a:pt x="132" y="22"/>
                    </a:lnTo>
                    <a:lnTo>
                      <a:pt x="142" y="18"/>
                    </a:lnTo>
                    <a:lnTo>
                      <a:pt x="152" y="14"/>
                    </a:lnTo>
                    <a:lnTo>
                      <a:pt x="164" y="10"/>
                    </a:lnTo>
                    <a:lnTo>
                      <a:pt x="174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0"/>
                    </a:lnTo>
                    <a:lnTo>
                      <a:pt x="222" y="0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FCEE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8" name="Freeform 387"/>
              <p:cNvSpPr>
                <a:spLocks/>
              </p:cNvSpPr>
              <p:nvPr/>
            </p:nvSpPr>
            <p:spPr bwMode="auto">
              <a:xfrm>
                <a:off x="5353050" y="1073150"/>
                <a:ext cx="701675" cy="71437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76" y="8"/>
                  </a:cxn>
                  <a:cxn ang="0">
                    <a:pos x="306" y="18"/>
                  </a:cxn>
                  <a:cxn ang="0">
                    <a:pos x="336" y="34"/>
                  </a:cxn>
                  <a:cxn ang="0">
                    <a:pos x="362" y="52"/>
                  </a:cxn>
                  <a:cxn ang="0">
                    <a:pos x="384" y="74"/>
                  </a:cxn>
                  <a:cxn ang="0">
                    <a:pos x="404" y="100"/>
                  </a:cxn>
                  <a:cxn ang="0">
                    <a:pos x="420" y="128"/>
                  </a:cxn>
                  <a:cxn ang="0">
                    <a:pos x="432" y="158"/>
                  </a:cxn>
                  <a:cxn ang="0">
                    <a:pos x="440" y="192"/>
                  </a:cxn>
                  <a:cxn ang="0">
                    <a:pos x="442" y="226"/>
                  </a:cxn>
                  <a:cxn ang="0">
                    <a:pos x="440" y="260"/>
                  </a:cxn>
                  <a:cxn ang="0">
                    <a:pos x="432" y="292"/>
                  </a:cxn>
                  <a:cxn ang="0">
                    <a:pos x="420" y="324"/>
                  </a:cxn>
                  <a:cxn ang="0">
                    <a:pos x="404" y="352"/>
                  </a:cxn>
                  <a:cxn ang="0">
                    <a:pos x="384" y="378"/>
                  </a:cxn>
                  <a:cxn ang="0">
                    <a:pos x="362" y="400"/>
                  </a:cxn>
                  <a:cxn ang="0">
                    <a:pos x="336" y="418"/>
                  </a:cxn>
                  <a:cxn ang="0">
                    <a:pos x="306" y="434"/>
                  </a:cxn>
                  <a:cxn ang="0">
                    <a:pos x="276" y="444"/>
                  </a:cxn>
                  <a:cxn ang="0">
                    <a:pos x="244" y="450"/>
                  </a:cxn>
                  <a:cxn ang="0">
                    <a:pos x="210" y="450"/>
                  </a:cxn>
                  <a:cxn ang="0">
                    <a:pos x="176" y="446"/>
                  </a:cxn>
                  <a:cxn ang="0">
                    <a:pos x="144" y="438"/>
                  </a:cxn>
                  <a:cxn ang="0">
                    <a:pos x="114" y="424"/>
                  </a:cxn>
                  <a:cxn ang="0">
                    <a:pos x="88" y="406"/>
                  </a:cxn>
                  <a:cxn ang="0">
                    <a:pos x="64" y="384"/>
                  </a:cxn>
                  <a:cxn ang="0">
                    <a:pos x="44" y="360"/>
                  </a:cxn>
                  <a:cxn ang="0">
                    <a:pos x="26" y="332"/>
                  </a:cxn>
                  <a:cxn ang="0">
                    <a:pos x="12" y="304"/>
                  </a:cxn>
                  <a:cxn ang="0">
                    <a:pos x="4" y="272"/>
                  </a:cxn>
                  <a:cxn ang="0">
                    <a:pos x="0" y="238"/>
                  </a:cxn>
                  <a:cxn ang="0">
                    <a:pos x="0" y="202"/>
                  </a:cxn>
                  <a:cxn ang="0">
                    <a:pos x="6" y="170"/>
                  </a:cxn>
                  <a:cxn ang="0">
                    <a:pos x="16" y="138"/>
                  </a:cxn>
                  <a:cxn ang="0">
                    <a:pos x="32" y="110"/>
                  </a:cxn>
                  <a:cxn ang="0">
                    <a:pos x="50" y="82"/>
                  </a:cxn>
                  <a:cxn ang="0">
                    <a:pos x="72" y="60"/>
                  </a:cxn>
                  <a:cxn ang="0">
                    <a:pos x="96" y="40"/>
                  </a:cxn>
                  <a:cxn ang="0">
                    <a:pos x="124" y="24"/>
                  </a:cxn>
                  <a:cxn ang="0">
                    <a:pos x="154" y="10"/>
                  </a:cxn>
                  <a:cxn ang="0">
                    <a:pos x="186" y="4"/>
                  </a:cxn>
                  <a:cxn ang="0">
                    <a:pos x="220" y="0"/>
                  </a:cxn>
                </a:cxnLst>
                <a:rect l="0" t="0" r="r" b="b"/>
                <a:pathLst>
                  <a:path w="442" h="450">
                    <a:moveTo>
                      <a:pt x="220" y="0"/>
                    </a:moveTo>
                    <a:lnTo>
                      <a:pt x="232" y="2"/>
                    </a:lnTo>
                    <a:lnTo>
                      <a:pt x="244" y="2"/>
                    </a:lnTo>
                    <a:lnTo>
                      <a:pt x="254" y="4"/>
                    </a:lnTo>
                    <a:lnTo>
                      <a:pt x="266" y="6"/>
                    </a:lnTo>
                    <a:lnTo>
                      <a:pt x="276" y="8"/>
                    </a:lnTo>
                    <a:lnTo>
                      <a:pt x="286" y="10"/>
                    </a:lnTo>
                    <a:lnTo>
                      <a:pt x="296" y="14"/>
                    </a:lnTo>
                    <a:lnTo>
                      <a:pt x="306" y="18"/>
                    </a:lnTo>
                    <a:lnTo>
                      <a:pt x="316" y="24"/>
                    </a:lnTo>
                    <a:lnTo>
                      <a:pt x="326" y="28"/>
                    </a:lnTo>
                    <a:lnTo>
                      <a:pt x="336" y="34"/>
                    </a:lnTo>
                    <a:lnTo>
                      <a:pt x="344" y="40"/>
                    </a:lnTo>
                    <a:lnTo>
                      <a:pt x="354" y="46"/>
                    </a:lnTo>
                    <a:lnTo>
                      <a:pt x="362" y="52"/>
                    </a:lnTo>
                    <a:lnTo>
                      <a:pt x="370" y="60"/>
                    </a:lnTo>
                    <a:lnTo>
                      <a:pt x="378" y="66"/>
                    </a:lnTo>
                    <a:lnTo>
                      <a:pt x="384" y="74"/>
                    </a:lnTo>
                    <a:lnTo>
                      <a:pt x="392" y="82"/>
                    </a:lnTo>
                    <a:lnTo>
                      <a:pt x="398" y="92"/>
                    </a:lnTo>
                    <a:lnTo>
                      <a:pt x="404" y="100"/>
                    </a:lnTo>
                    <a:lnTo>
                      <a:pt x="410" y="110"/>
                    </a:lnTo>
                    <a:lnTo>
                      <a:pt x="416" y="118"/>
                    </a:lnTo>
                    <a:lnTo>
                      <a:pt x="420" y="128"/>
                    </a:lnTo>
                    <a:lnTo>
                      <a:pt x="424" y="138"/>
                    </a:lnTo>
                    <a:lnTo>
                      <a:pt x="428" y="148"/>
                    </a:lnTo>
                    <a:lnTo>
                      <a:pt x="432" y="158"/>
                    </a:lnTo>
                    <a:lnTo>
                      <a:pt x="434" y="170"/>
                    </a:lnTo>
                    <a:lnTo>
                      <a:pt x="438" y="180"/>
                    </a:lnTo>
                    <a:lnTo>
                      <a:pt x="440" y="192"/>
                    </a:lnTo>
                    <a:lnTo>
                      <a:pt x="440" y="202"/>
                    </a:lnTo>
                    <a:lnTo>
                      <a:pt x="442" y="214"/>
                    </a:lnTo>
                    <a:lnTo>
                      <a:pt x="442" y="226"/>
                    </a:lnTo>
                    <a:lnTo>
                      <a:pt x="442" y="238"/>
                    </a:lnTo>
                    <a:lnTo>
                      <a:pt x="440" y="248"/>
                    </a:lnTo>
                    <a:lnTo>
                      <a:pt x="440" y="260"/>
                    </a:lnTo>
                    <a:lnTo>
                      <a:pt x="438" y="272"/>
                    </a:lnTo>
                    <a:lnTo>
                      <a:pt x="434" y="282"/>
                    </a:lnTo>
                    <a:lnTo>
                      <a:pt x="432" y="292"/>
                    </a:lnTo>
                    <a:lnTo>
                      <a:pt x="428" y="304"/>
                    </a:lnTo>
                    <a:lnTo>
                      <a:pt x="424" y="314"/>
                    </a:lnTo>
                    <a:lnTo>
                      <a:pt x="420" y="324"/>
                    </a:lnTo>
                    <a:lnTo>
                      <a:pt x="416" y="332"/>
                    </a:lnTo>
                    <a:lnTo>
                      <a:pt x="410" y="342"/>
                    </a:lnTo>
                    <a:lnTo>
                      <a:pt x="404" y="352"/>
                    </a:lnTo>
                    <a:lnTo>
                      <a:pt x="398" y="360"/>
                    </a:lnTo>
                    <a:lnTo>
                      <a:pt x="392" y="368"/>
                    </a:lnTo>
                    <a:lnTo>
                      <a:pt x="384" y="378"/>
                    </a:lnTo>
                    <a:lnTo>
                      <a:pt x="378" y="384"/>
                    </a:lnTo>
                    <a:lnTo>
                      <a:pt x="370" y="392"/>
                    </a:lnTo>
                    <a:lnTo>
                      <a:pt x="362" y="400"/>
                    </a:lnTo>
                    <a:lnTo>
                      <a:pt x="354" y="406"/>
                    </a:lnTo>
                    <a:lnTo>
                      <a:pt x="344" y="412"/>
                    </a:lnTo>
                    <a:lnTo>
                      <a:pt x="336" y="418"/>
                    </a:lnTo>
                    <a:lnTo>
                      <a:pt x="326" y="424"/>
                    </a:lnTo>
                    <a:lnTo>
                      <a:pt x="316" y="428"/>
                    </a:lnTo>
                    <a:lnTo>
                      <a:pt x="306" y="434"/>
                    </a:lnTo>
                    <a:lnTo>
                      <a:pt x="296" y="438"/>
                    </a:lnTo>
                    <a:lnTo>
                      <a:pt x="286" y="440"/>
                    </a:lnTo>
                    <a:lnTo>
                      <a:pt x="276" y="444"/>
                    </a:lnTo>
                    <a:lnTo>
                      <a:pt x="266" y="446"/>
                    </a:lnTo>
                    <a:lnTo>
                      <a:pt x="254" y="448"/>
                    </a:lnTo>
                    <a:lnTo>
                      <a:pt x="244" y="450"/>
                    </a:lnTo>
                    <a:lnTo>
                      <a:pt x="232" y="450"/>
                    </a:lnTo>
                    <a:lnTo>
                      <a:pt x="220" y="450"/>
                    </a:lnTo>
                    <a:lnTo>
                      <a:pt x="210" y="450"/>
                    </a:lnTo>
                    <a:lnTo>
                      <a:pt x="198" y="450"/>
                    </a:lnTo>
                    <a:lnTo>
                      <a:pt x="186" y="448"/>
                    </a:lnTo>
                    <a:lnTo>
                      <a:pt x="176" y="446"/>
                    </a:lnTo>
                    <a:lnTo>
                      <a:pt x="166" y="444"/>
                    </a:lnTo>
                    <a:lnTo>
                      <a:pt x="154" y="440"/>
                    </a:lnTo>
                    <a:lnTo>
                      <a:pt x="144" y="438"/>
                    </a:lnTo>
                    <a:lnTo>
                      <a:pt x="134" y="434"/>
                    </a:lnTo>
                    <a:lnTo>
                      <a:pt x="124" y="428"/>
                    </a:lnTo>
                    <a:lnTo>
                      <a:pt x="114" y="424"/>
                    </a:lnTo>
                    <a:lnTo>
                      <a:pt x="106" y="418"/>
                    </a:lnTo>
                    <a:lnTo>
                      <a:pt x="96" y="412"/>
                    </a:lnTo>
                    <a:lnTo>
                      <a:pt x="88" y="406"/>
                    </a:lnTo>
                    <a:lnTo>
                      <a:pt x="80" y="400"/>
                    </a:lnTo>
                    <a:lnTo>
                      <a:pt x="72" y="392"/>
                    </a:lnTo>
                    <a:lnTo>
                      <a:pt x="64" y="384"/>
                    </a:lnTo>
                    <a:lnTo>
                      <a:pt x="56" y="378"/>
                    </a:lnTo>
                    <a:lnTo>
                      <a:pt x="50" y="368"/>
                    </a:lnTo>
                    <a:lnTo>
                      <a:pt x="44" y="360"/>
                    </a:lnTo>
                    <a:lnTo>
                      <a:pt x="38" y="352"/>
                    </a:lnTo>
                    <a:lnTo>
                      <a:pt x="32" y="342"/>
                    </a:lnTo>
                    <a:lnTo>
                      <a:pt x="26" y="332"/>
                    </a:lnTo>
                    <a:lnTo>
                      <a:pt x="20" y="324"/>
                    </a:lnTo>
                    <a:lnTo>
                      <a:pt x="16" y="314"/>
                    </a:lnTo>
                    <a:lnTo>
                      <a:pt x="12" y="304"/>
                    </a:lnTo>
                    <a:lnTo>
                      <a:pt x="10" y="292"/>
                    </a:lnTo>
                    <a:lnTo>
                      <a:pt x="6" y="282"/>
                    </a:lnTo>
                    <a:lnTo>
                      <a:pt x="4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8"/>
                    </a:lnTo>
                    <a:lnTo>
                      <a:pt x="0" y="226"/>
                    </a:lnTo>
                    <a:lnTo>
                      <a:pt x="0" y="214"/>
                    </a:lnTo>
                    <a:lnTo>
                      <a:pt x="0" y="202"/>
                    </a:lnTo>
                    <a:lnTo>
                      <a:pt x="2" y="192"/>
                    </a:lnTo>
                    <a:lnTo>
                      <a:pt x="4" y="180"/>
                    </a:lnTo>
                    <a:lnTo>
                      <a:pt x="6" y="170"/>
                    </a:lnTo>
                    <a:lnTo>
                      <a:pt x="10" y="158"/>
                    </a:lnTo>
                    <a:lnTo>
                      <a:pt x="12" y="148"/>
                    </a:lnTo>
                    <a:lnTo>
                      <a:pt x="16" y="138"/>
                    </a:lnTo>
                    <a:lnTo>
                      <a:pt x="20" y="128"/>
                    </a:lnTo>
                    <a:lnTo>
                      <a:pt x="26" y="118"/>
                    </a:lnTo>
                    <a:lnTo>
                      <a:pt x="32" y="110"/>
                    </a:lnTo>
                    <a:lnTo>
                      <a:pt x="38" y="100"/>
                    </a:lnTo>
                    <a:lnTo>
                      <a:pt x="44" y="92"/>
                    </a:lnTo>
                    <a:lnTo>
                      <a:pt x="50" y="82"/>
                    </a:lnTo>
                    <a:lnTo>
                      <a:pt x="56" y="74"/>
                    </a:lnTo>
                    <a:lnTo>
                      <a:pt x="64" y="66"/>
                    </a:lnTo>
                    <a:lnTo>
                      <a:pt x="72" y="60"/>
                    </a:lnTo>
                    <a:lnTo>
                      <a:pt x="80" y="52"/>
                    </a:lnTo>
                    <a:lnTo>
                      <a:pt x="88" y="46"/>
                    </a:lnTo>
                    <a:lnTo>
                      <a:pt x="96" y="40"/>
                    </a:lnTo>
                    <a:lnTo>
                      <a:pt x="106" y="34"/>
                    </a:lnTo>
                    <a:lnTo>
                      <a:pt x="114" y="28"/>
                    </a:lnTo>
                    <a:lnTo>
                      <a:pt x="124" y="24"/>
                    </a:lnTo>
                    <a:lnTo>
                      <a:pt x="134" y="18"/>
                    </a:lnTo>
                    <a:lnTo>
                      <a:pt x="144" y="14"/>
                    </a:lnTo>
                    <a:lnTo>
                      <a:pt x="154" y="10"/>
                    </a:lnTo>
                    <a:lnTo>
                      <a:pt x="166" y="8"/>
                    </a:lnTo>
                    <a:lnTo>
                      <a:pt x="176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2"/>
                    </a:lnTo>
                    <a:lnTo>
                      <a:pt x="220" y="0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9" name="Freeform 390"/>
              <p:cNvSpPr>
                <a:spLocks/>
              </p:cNvSpPr>
              <p:nvPr/>
            </p:nvSpPr>
            <p:spPr bwMode="auto">
              <a:xfrm>
                <a:off x="5359400" y="1130300"/>
                <a:ext cx="209550" cy="358775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38" y="8"/>
                  </a:cxn>
                  <a:cxn ang="0">
                    <a:pos x="30" y="16"/>
                  </a:cxn>
                  <a:cxn ang="0">
                    <a:pos x="22" y="26"/>
                  </a:cxn>
                  <a:cxn ang="0">
                    <a:pos x="16" y="36"/>
                  </a:cxn>
                  <a:cxn ang="0">
                    <a:pos x="10" y="50"/>
                  </a:cxn>
                  <a:cxn ang="0">
                    <a:pos x="6" y="64"/>
                  </a:cxn>
                  <a:cxn ang="0">
                    <a:pos x="2" y="78"/>
                  </a:cxn>
                  <a:cxn ang="0">
                    <a:pos x="0" y="94"/>
                  </a:cxn>
                  <a:cxn ang="0">
                    <a:pos x="0" y="112"/>
                  </a:cxn>
                  <a:cxn ang="0">
                    <a:pos x="2" y="128"/>
                  </a:cxn>
                  <a:cxn ang="0">
                    <a:pos x="4" y="144"/>
                  </a:cxn>
                  <a:cxn ang="0">
                    <a:pos x="8" y="160"/>
                  </a:cxn>
                  <a:cxn ang="0">
                    <a:pos x="14" y="174"/>
                  </a:cxn>
                  <a:cxn ang="0">
                    <a:pos x="20" y="188"/>
                  </a:cxn>
                  <a:cxn ang="0">
                    <a:pos x="28" y="198"/>
                  </a:cxn>
                  <a:cxn ang="0">
                    <a:pos x="36" y="208"/>
                  </a:cxn>
                  <a:cxn ang="0">
                    <a:pos x="44" y="216"/>
                  </a:cxn>
                  <a:cxn ang="0">
                    <a:pos x="52" y="222"/>
                  </a:cxn>
                  <a:cxn ang="0">
                    <a:pos x="62" y="224"/>
                  </a:cxn>
                  <a:cxn ang="0">
                    <a:pos x="72" y="226"/>
                  </a:cxn>
                  <a:cxn ang="0">
                    <a:pos x="82" y="224"/>
                  </a:cxn>
                  <a:cxn ang="0">
                    <a:pos x="92" y="218"/>
                  </a:cxn>
                  <a:cxn ang="0">
                    <a:pos x="100" y="212"/>
                  </a:cxn>
                  <a:cxn ang="0">
                    <a:pos x="108" y="204"/>
                  </a:cxn>
                  <a:cxn ang="0">
                    <a:pos x="116" y="192"/>
                  </a:cxn>
                  <a:cxn ang="0">
                    <a:pos x="120" y="180"/>
                  </a:cxn>
                  <a:cxn ang="0">
                    <a:pos x="126" y="168"/>
                  </a:cxn>
                  <a:cxn ang="0">
                    <a:pos x="128" y="152"/>
                  </a:cxn>
                  <a:cxn ang="0">
                    <a:pos x="132" y="136"/>
                  </a:cxn>
                  <a:cxn ang="0">
                    <a:pos x="132" y="120"/>
                  </a:cxn>
                  <a:cxn ang="0">
                    <a:pos x="132" y="104"/>
                  </a:cxn>
                  <a:cxn ang="0">
                    <a:pos x="128" y="86"/>
                  </a:cxn>
                  <a:cxn ang="0">
                    <a:pos x="126" y="70"/>
                  </a:cxn>
                  <a:cxn ang="0">
                    <a:pos x="120" y="56"/>
                  </a:cxn>
                  <a:cxn ang="0">
                    <a:pos x="114" y="42"/>
                  </a:cxn>
                  <a:cxn ang="0">
                    <a:pos x="108" y="30"/>
                  </a:cxn>
                  <a:cxn ang="0">
                    <a:pos x="100" y="20"/>
                  </a:cxn>
                  <a:cxn ang="0">
                    <a:pos x="92" y="12"/>
                  </a:cxn>
                  <a:cxn ang="0">
                    <a:pos x="82" y="6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4" y="2"/>
                  </a:cxn>
                </a:cxnLst>
                <a:rect l="0" t="0" r="r" b="b"/>
                <a:pathLst>
                  <a:path w="132" h="226">
                    <a:moveTo>
                      <a:pt x="54" y="2"/>
                    </a:moveTo>
                    <a:lnTo>
                      <a:pt x="50" y="2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6" y="20"/>
                    </a:lnTo>
                    <a:lnTo>
                      <a:pt x="24" y="22"/>
                    </a:lnTo>
                    <a:lnTo>
                      <a:pt x="22" y="26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6" y="36"/>
                    </a:lnTo>
                    <a:lnTo>
                      <a:pt x="14" y="40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2" y="84"/>
                    </a:lnTo>
                    <a:lnTo>
                      <a:pt x="2" y="90"/>
                    </a:lnTo>
                    <a:lnTo>
                      <a:pt x="0" y="94"/>
                    </a:lnTo>
                    <a:lnTo>
                      <a:pt x="0" y="100"/>
                    </a:lnTo>
                    <a:lnTo>
                      <a:pt x="0" y="106"/>
                    </a:lnTo>
                    <a:lnTo>
                      <a:pt x="0" y="112"/>
                    </a:lnTo>
                    <a:lnTo>
                      <a:pt x="0" y="116"/>
                    </a:lnTo>
                    <a:lnTo>
                      <a:pt x="0" y="122"/>
                    </a:lnTo>
                    <a:lnTo>
                      <a:pt x="2" y="128"/>
                    </a:lnTo>
                    <a:lnTo>
                      <a:pt x="2" y="134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6"/>
                    </a:lnTo>
                    <a:lnTo>
                      <a:pt x="8" y="160"/>
                    </a:lnTo>
                    <a:lnTo>
                      <a:pt x="10" y="166"/>
                    </a:lnTo>
                    <a:lnTo>
                      <a:pt x="12" y="170"/>
                    </a:lnTo>
                    <a:lnTo>
                      <a:pt x="14" y="174"/>
                    </a:lnTo>
                    <a:lnTo>
                      <a:pt x="16" y="180"/>
                    </a:lnTo>
                    <a:lnTo>
                      <a:pt x="18" y="184"/>
                    </a:lnTo>
                    <a:lnTo>
                      <a:pt x="20" y="188"/>
                    </a:lnTo>
                    <a:lnTo>
                      <a:pt x="22" y="192"/>
                    </a:lnTo>
                    <a:lnTo>
                      <a:pt x="24" y="196"/>
                    </a:lnTo>
                    <a:lnTo>
                      <a:pt x="28" y="198"/>
                    </a:lnTo>
                    <a:lnTo>
                      <a:pt x="30" y="202"/>
                    </a:lnTo>
                    <a:lnTo>
                      <a:pt x="32" y="206"/>
                    </a:lnTo>
                    <a:lnTo>
                      <a:pt x="36" y="208"/>
                    </a:lnTo>
                    <a:lnTo>
                      <a:pt x="38" y="212"/>
                    </a:lnTo>
                    <a:lnTo>
                      <a:pt x="40" y="214"/>
                    </a:lnTo>
                    <a:lnTo>
                      <a:pt x="44" y="216"/>
                    </a:lnTo>
                    <a:lnTo>
                      <a:pt x="46" y="218"/>
                    </a:lnTo>
                    <a:lnTo>
                      <a:pt x="50" y="220"/>
                    </a:lnTo>
                    <a:lnTo>
                      <a:pt x="52" y="222"/>
                    </a:lnTo>
                    <a:lnTo>
                      <a:pt x="56" y="222"/>
                    </a:lnTo>
                    <a:lnTo>
                      <a:pt x="60" y="224"/>
                    </a:lnTo>
                    <a:lnTo>
                      <a:pt x="62" y="224"/>
                    </a:lnTo>
                    <a:lnTo>
                      <a:pt x="66" y="226"/>
                    </a:lnTo>
                    <a:lnTo>
                      <a:pt x="70" y="226"/>
                    </a:lnTo>
                    <a:lnTo>
                      <a:pt x="72" y="226"/>
                    </a:lnTo>
                    <a:lnTo>
                      <a:pt x="76" y="224"/>
                    </a:lnTo>
                    <a:lnTo>
                      <a:pt x="78" y="224"/>
                    </a:lnTo>
                    <a:lnTo>
                      <a:pt x="82" y="224"/>
                    </a:lnTo>
                    <a:lnTo>
                      <a:pt x="86" y="222"/>
                    </a:lnTo>
                    <a:lnTo>
                      <a:pt x="88" y="220"/>
                    </a:lnTo>
                    <a:lnTo>
                      <a:pt x="92" y="218"/>
                    </a:lnTo>
                    <a:lnTo>
                      <a:pt x="94" y="216"/>
                    </a:lnTo>
                    <a:lnTo>
                      <a:pt x="98" y="214"/>
                    </a:lnTo>
                    <a:lnTo>
                      <a:pt x="100" y="212"/>
                    </a:lnTo>
                    <a:lnTo>
                      <a:pt x="104" y="210"/>
                    </a:lnTo>
                    <a:lnTo>
                      <a:pt x="106" y="206"/>
                    </a:lnTo>
                    <a:lnTo>
                      <a:pt x="108" y="204"/>
                    </a:lnTo>
                    <a:lnTo>
                      <a:pt x="110" y="200"/>
                    </a:lnTo>
                    <a:lnTo>
                      <a:pt x="112" y="196"/>
                    </a:lnTo>
                    <a:lnTo>
                      <a:pt x="116" y="192"/>
                    </a:lnTo>
                    <a:lnTo>
                      <a:pt x="118" y="190"/>
                    </a:lnTo>
                    <a:lnTo>
                      <a:pt x="118" y="186"/>
                    </a:lnTo>
                    <a:lnTo>
                      <a:pt x="120" y="180"/>
                    </a:lnTo>
                    <a:lnTo>
                      <a:pt x="122" y="176"/>
                    </a:lnTo>
                    <a:lnTo>
                      <a:pt x="124" y="172"/>
                    </a:lnTo>
                    <a:lnTo>
                      <a:pt x="126" y="168"/>
                    </a:lnTo>
                    <a:lnTo>
                      <a:pt x="126" y="162"/>
                    </a:lnTo>
                    <a:lnTo>
                      <a:pt x="128" y="158"/>
                    </a:lnTo>
                    <a:lnTo>
                      <a:pt x="128" y="152"/>
                    </a:lnTo>
                    <a:lnTo>
                      <a:pt x="130" y="148"/>
                    </a:lnTo>
                    <a:lnTo>
                      <a:pt x="130" y="142"/>
                    </a:lnTo>
                    <a:lnTo>
                      <a:pt x="132" y="136"/>
                    </a:lnTo>
                    <a:lnTo>
                      <a:pt x="132" y="132"/>
                    </a:lnTo>
                    <a:lnTo>
                      <a:pt x="132" y="126"/>
                    </a:lnTo>
                    <a:lnTo>
                      <a:pt x="132" y="120"/>
                    </a:lnTo>
                    <a:lnTo>
                      <a:pt x="132" y="114"/>
                    </a:lnTo>
                    <a:lnTo>
                      <a:pt x="132" y="110"/>
                    </a:lnTo>
                    <a:lnTo>
                      <a:pt x="132" y="104"/>
                    </a:lnTo>
                    <a:lnTo>
                      <a:pt x="130" y="98"/>
                    </a:lnTo>
                    <a:lnTo>
                      <a:pt x="130" y="92"/>
                    </a:lnTo>
                    <a:lnTo>
                      <a:pt x="128" y="86"/>
                    </a:lnTo>
                    <a:lnTo>
                      <a:pt x="128" y="82"/>
                    </a:lnTo>
                    <a:lnTo>
                      <a:pt x="126" y="76"/>
                    </a:lnTo>
                    <a:lnTo>
                      <a:pt x="126" y="70"/>
                    </a:lnTo>
                    <a:lnTo>
                      <a:pt x="124" y="66"/>
                    </a:lnTo>
                    <a:lnTo>
                      <a:pt x="122" y="60"/>
                    </a:lnTo>
                    <a:lnTo>
                      <a:pt x="120" y="56"/>
                    </a:lnTo>
                    <a:lnTo>
                      <a:pt x="118" y="52"/>
                    </a:lnTo>
                    <a:lnTo>
                      <a:pt x="116" y="46"/>
                    </a:lnTo>
                    <a:lnTo>
                      <a:pt x="114" y="42"/>
                    </a:lnTo>
                    <a:lnTo>
                      <a:pt x="112" y="38"/>
                    </a:lnTo>
                    <a:lnTo>
                      <a:pt x="110" y="34"/>
                    </a:lnTo>
                    <a:lnTo>
                      <a:pt x="108" y="30"/>
                    </a:lnTo>
                    <a:lnTo>
                      <a:pt x="106" y="26"/>
                    </a:lnTo>
                    <a:lnTo>
                      <a:pt x="102" y="24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6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0" name="Freeform 391"/>
              <p:cNvSpPr>
                <a:spLocks/>
              </p:cNvSpPr>
              <p:nvPr/>
            </p:nvSpPr>
            <p:spPr bwMode="auto">
              <a:xfrm>
                <a:off x="5372100" y="1266825"/>
                <a:ext cx="184150" cy="196850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44"/>
                  </a:cxn>
                  <a:cxn ang="0">
                    <a:pos x="4" y="54"/>
                  </a:cxn>
                  <a:cxn ang="0">
                    <a:pos x="6" y="64"/>
                  </a:cxn>
                  <a:cxn ang="0">
                    <a:pos x="10" y="72"/>
                  </a:cxn>
                  <a:cxn ang="0">
                    <a:pos x="14" y="80"/>
                  </a:cxn>
                  <a:cxn ang="0">
                    <a:pos x="16" y="88"/>
                  </a:cxn>
                  <a:cxn ang="0">
                    <a:pos x="20" y="94"/>
                  </a:cxn>
                  <a:cxn ang="0">
                    <a:pos x="26" y="102"/>
                  </a:cxn>
                  <a:cxn ang="0">
                    <a:pos x="30" y="106"/>
                  </a:cxn>
                  <a:cxn ang="0">
                    <a:pos x="36" y="112"/>
                  </a:cxn>
                  <a:cxn ang="0">
                    <a:pos x="40" y="116"/>
                  </a:cxn>
                  <a:cxn ang="0">
                    <a:pos x="46" y="120"/>
                  </a:cxn>
                  <a:cxn ang="0">
                    <a:pos x="52" y="122"/>
                  </a:cxn>
                  <a:cxn ang="0">
                    <a:pos x="58" y="124"/>
                  </a:cxn>
                  <a:cxn ang="0">
                    <a:pos x="64" y="124"/>
                  </a:cxn>
                  <a:cxn ang="0">
                    <a:pos x="68" y="122"/>
                  </a:cxn>
                  <a:cxn ang="0">
                    <a:pos x="74" y="122"/>
                  </a:cxn>
                  <a:cxn ang="0">
                    <a:pos x="80" y="118"/>
                  </a:cxn>
                  <a:cxn ang="0">
                    <a:pos x="86" y="116"/>
                  </a:cxn>
                  <a:cxn ang="0">
                    <a:pos x="90" y="110"/>
                  </a:cxn>
                  <a:cxn ang="0">
                    <a:pos x="94" y="106"/>
                  </a:cxn>
                  <a:cxn ang="0">
                    <a:pos x="98" y="100"/>
                  </a:cxn>
                  <a:cxn ang="0">
                    <a:pos x="102" y="92"/>
                  </a:cxn>
                  <a:cxn ang="0">
                    <a:pos x="106" y="86"/>
                  </a:cxn>
                  <a:cxn ang="0">
                    <a:pos x="108" y="78"/>
                  </a:cxn>
                  <a:cxn ang="0">
                    <a:pos x="110" y="70"/>
                  </a:cxn>
                  <a:cxn ang="0">
                    <a:pos x="112" y="60"/>
                  </a:cxn>
                  <a:cxn ang="0">
                    <a:pos x="114" y="52"/>
                  </a:cxn>
                  <a:cxn ang="0">
                    <a:pos x="116" y="42"/>
                  </a:cxn>
                  <a:cxn ang="0">
                    <a:pos x="116" y="32"/>
                  </a:cxn>
                  <a:cxn ang="0">
                    <a:pos x="116" y="22"/>
                  </a:cxn>
                  <a:cxn ang="0">
                    <a:pos x="114" y="14"/>
                  </a:cxn>
                  <a:cxn ang="0">
                    <a:pos x="114" y="10"/>
                  </a:cxn>
                  <a:cxn ang="0">
                    <a:pos x="112" y="6"/>
                  </a:cxn>
                  <a:cxn ang="0">
                    <a:pos x="106" y="4"/>
                  </a:cxn>
                  <a:cxn ang="0">
                    <a:pos x="100" y="4"/>
                  </a:cxn>
                  <a:cxn ang="0">
                    <a:pos x="94" y="2"/>
                  </a:cxn>
                  <a:cxn ang="0">
                    <a:pos x="88" y="2"/>
                  </a:cxn>
                  <a:cxn ang="0">
                    <a:pos x="80" y="0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2"/>
                  </a:cxn>
                  <a:cxn ang="0">
                    <a:pos x="50" y="2"/>
                  </a:cxn>
                  <a:cxn ang="0">
                    <a:pos x="42" y="4"/>
                  </a:cxn>
                  <a:cxn ang="0">
                    <a:pos x="34" y="6"/>
                  </a:cxn>
                  <a:cxn ang="0">
                    <a:pos x="26" y="10"/>
                  </a:cxn>
                  <a:cxn ang="0">
                    <a:pos x="20" y="14"/>
                  </a:cxn>
                  <a:cxn ang="0">
                    <a:pos x="12" y="20"/>
                  </a:cxn>
                  <a:cxn ang="0">
                    <a:pos x="4" y="26"/>
                  </a:cxn>
                  <a:cxn ang="0">
                    <a:pos x="0" y="28"/>
                  </a:cxn>
                </a:cxnLst>
                <a:rect l="0" t="0" r="r" b="b"/>
                <a:pathLst>
                  <a:path w="116" h="124">
                    <a:moveTo>
                      <a:pt x="0" y="28"/>
                    </a:moveTo>
                    <a:lnTo>
                      <a:pt x="0" y="34"/>
                    </a:lnTo>
                    <a:lnTo>
                      <a:pt x="2" y="40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8" y="68"/>
                    </a:lnTo>
                    <a:lnTo>
                      <a:pt x="10" y="72"/>
                    </a:lnTo>
                    <a:lnTo>
                      <a:pt x="12" y="76"/>
                    </a:lnTo>
                    <a:lnTo>
                      <a:pt x="14" y="80"/>
                    </a:lnTo>
                    <a:lnTo>
                      <a:pt x="14" y="84"/>
                    </a:lnTo>
                    <a:lnTo>
                      <a:pt x="16" y="88"/>
                    </a:lnTo>
                    <a:lnTo>
                      <a:pt x="18" y="92"/>
                    </a:lnTo>
                    <a:lnTo>
                      <a:pt x="20" y="94"/>
                    </a:lnTo>
                    <a:lnTo>
                      <a:pt x="24" y="98"/>
                    </a:lnTo>
                    <a:lnTo>
                      <a:pt x="26" y="102"/>
                    </a:lnTo>
                    <a:lnTo>
                      <a:pt x="28" y="104"/>
                    </a:lnTo>
                    <a:lnTo>
                      <a:pt x="30" y="106"/>
                    </a:lnTo>
                    <a:lnTo>
                      <a:pt x="32" y="110"/>
                    </a:lnTo>
                    <a:lnTo>
                      <a:pt x="36" y="112"/>
                    </a:lnTo>
                    <a:lnTo>
                      <a:pt x="38" y="114"/>
                    </a:lnTo>
                    <a:lnTo>
                      <a:pt x="40" y="116"/>
                    </a:lnTo>
                    <a:lnTo>
                      <a:pt x="44" y="118"/>
                    </a:lnTo>
                    <a:lnTo>
                      <a:pt x="46" y="120"/>
                    </a:lnTo>
                    <a:lnTo>
                      <a:pt x="48" y="120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8" y="124"/>
                    </a:lnTo>
                    <a:lnTo>
                      <a:pt x="60" y="124"/>
                    </a:lnTo>
                    <a:lnTo>
                      <a:pt x="64" y="124"/>
                    </a:lnTo>
                    <a:lnTo>
                      <a:pt x="66" y="124"/>
                    </a:lnTo>
                    <a:lnTo>
                      <a:pt x="68" y="122"/>
                    </a:lnTo>
                    <a:lnTo>
                      <a:pt x="72" y="122"/>
                    </a:lnTo>
                    <a:lnTo>
                      <a:pt x="74" y="122"/>
                    </a:lnTo>
                    <a:lnTo>
                      <a:pt x="78" y="120"/>
                    </a:lnTo>
                    <a:lnTo>
                      <a:pt x="80" y="118"/>
                    </a:lnTo>
                    <a:lnTo>
                      <a:pt x="82" y="116"/>
                    </a:lnTo>
                    <a:lnTo>
                      <a:pt x="86" y="116"/>
                    </a:lnTo>
                    <a:lnTo>
                      <a:pt x="88" y="112"/>
                    </a:lnTo>
                    <a:lnTo>
                      <a:pt x="90" y="110"/>
                    </a:lnTo>
                    <a:lnTo>
                      <a:pt x="92" y="108"/>
                    </a:lnTo>
                    <a:lnTo>
                      <a:pt x="94" y="106"/>
                    </a:lnTo>
                    <a:lnTo>
                      <a:pt x="96" y="102"/>
                    </a:lnTo>
                    <a:lnTo>
                      <a:pt x="98" y="100"/>
                    </a:lnTo>
                    <a:lnTo>
                      <a:pt x="100" y="96"/>
                    </a:lnTo>
                    <a:lnTo>
                      <a:pt x="102" y="92"/>
                    </a:lnTo>
                    <a:lnTo>
                      <a:pt x="104" y="90"/>
                    </a:lnTo>
                    <a:lnTo>
                      <a:pt x="106" y="86"/>
                    </a:lnTo>
                    <a:lnTo>
                      <a:pt x="108" y="82"/>
                    </a:lnTo>
                    <a:lnTo>
                      <a:pt x="108" y="78"/>
                    </a:lnTo>
                    <a:lnTo>
                      <a:pt x="110" y="74"/>
                    </a:lnTo>
                    <a:lnTo>
                      <a:pt x="110" y="70"/>
                    </a:lnTo>
                    <a:lnTo>
                      <a:pt x="112" y="66"/>
                    </a:lnTo>
                    <a:lnTo>
                      <a:pt x="112" y="60"/>
                    </a:lnTo>
                    <a:lnTo>
                      <a:pt x="114" y="56"/>
                    </a:lnTo>
                    <a:lnTo>
                      <a:pt x="114" y="52"/>
                    </a:lnTo>
                    <a:lnTo>
                      <a:pt x="114" y="46"/>
                    </a:lnTo>
                    <a:lnTo>
                      <a:pt x="116" y="42"/>
                    </a:lnTo>
                    <a:lnTo>
                      <a:pt x="116" y="36"/>
                    </a:lnTo>
                    <a:lnTo>
                      <a:pt x="116" y="32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4" y="16"/>
                    </a:lnTo>
                    <a:lnTo>
                      <a:pt x="114" y="14"/>
                    </a:lnTo>
                    <a:lnTo>
                      <a:pt x="114" y="12"/>
                    </a:lnTo>
                    <a:lnTo>
                      <a:pt x="114" y="10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08" y="6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0" y="4"/>
                    </a:lnTo>
                    <a:lnTo>
                      <a:pt x="98" y="2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4"/>
                    </a:lnTo>
                    <a:lnTo>
                      <a:pt x="16" y="16"/>
                    </a:lnTo>
                    <a:lnTo>
                      <a:pt x="12" y="20"/>
                    </a:lnTo>
                    <a:lnTo>
                      <a:pt x="8" y="22"/>
                    </a:lnTo>
                    <a:lnTo>
                      <a:pt x="4" y="26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1" name="Freeform 392"/>
              <p:cNvSpPr>
                <a:spLocks/>
              </p:cNvSpPr>
              <p:nvPr/>
            </p:nvSpPr>
            <p:spPr bwMode="auto">
              <a:xfrm>
                <a:off x="5407025" y="1266825"/>
                <a:ext cx="120650" cy="133350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76" y="34"/>
                  </a:cxn>
                  <a:cxn ang="0">
                    <a:pos x="76" y="38"/>
                  </a:cxn>
                  <a:cxn ang="0">
                    <a:pos x="76" y="44"/>
                  </a:cxn>
                  <a:cxn ang="0">
                    <a:pos x="76" y="48"/>
                  </a:cxn>
                  <a:cxn ang="0">
                    <a:pos x="74" y="54"/>
                  </a:cxn>
                  <a:cxn ang="0">
                    <a:pos x="74" y="58"/>
                  </a:cxn>
                  <a:cxn ang="0">
                    <a:pos x="72" y="62"/>
                  </a:cxn>
                  <a:cxn ang="0">
                    <a:pos x="70" y="66"/>
                  </a:cxn>
                  <a:cxn ang="0">
                    <a:pos x="68" y="70"/>
                  </a:cxn>
                  <a:cxn ang="0">
                    <a:pos x="66" y="72"/>
                  </a:cxn>
                  <a:cxn ang="0">
                    <a:pos x="62" y="76"/>
                  </a:cxn>
                  <a:cxn ang="0">
                    <a:pos x="60" y="78"/>
                  </a:cxn>
                  <a:cxn ang="0">
                    <a:pos x="56" y="80"/>
                  </a:cxn>
                  <a:cxn ang="0">
                    <a:pos x="54" y="82"/>
                  </a:cxn>
                  <a:cxn ang="0">
                    <a:pos x="50" y="84"/>
                  </a:cxn>
                  <a:cxn ang="0">
                    <a:pos x="46" y="84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2"/>
                  </a:cxn>
                  <a:cxn ang="0">
                    <a:pos x="30" y="82"/>
                  </a:cxn>
                  <a:cxn ang="0">
                    <a:pos x="28" y="80"/>
                  </a:cxn>
                  <a:cxn ang="0">
                    <a:pos x="24" y="78"/>
                  </a:cxn>
                  <a:cxn ang="0">
                    <a:pos x="20" y="74"/>
                  </a:cxn>
                  <a:cxn ang="0">
                    <a:pos x="18" y="72"/>
                  </a:cxn>
                  <a:cxn ang="0">
                    <a:pos x="14" y="68"/>
                  </a:cxn>
                  <a:cxn ang="0">
                    <a:pos x="12" y="64"/>
                  </a:cxn>
                  <a:cxn ang="0">
                    <a:pos x="8" y="60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2" y="46"/>
                  </a:cxn>
                  <a:cxn ang="0">
                    <a:pos x="2" y="40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4" y="12"/>
                  </a:cxn>
                  <a:cxn ang="0">
                    <a:pos x="8" y="10"/>
                  </a:cxn>
                  <a:cxn ang="0">
                    <a:pos x="12" y="8"/>
                  </a:cxn>
                  <a:cxn ang="0">
                    <a:pos x="16" y="6"/>
                  </a:cxn>
                  <a:cxn ang="0">
                    <a:pos x="20" y="4"/>
                  </a:cxn>
                  <a:cxn ang="0">
                    <a:pos x="24" y="4"/>
                  </a:cxn>
                  <a:cxn ang="0">
                    <a:pos x="30" y="2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56" y="0"/>
                  </a:cxn>
                  <a:cxn ang="0">
                    <a:pos x="62" y="0"/>
                  </a:cxn>
                  <a:cxn ang="0">
                    <a:pos x="68" y="4"/>
                  </a:cxn>
                  <a:cxn ang="0">
                    <a:pos x="70" y="10"/>
                  </a:cxn>
                  <a:cxn ang="0">
                    <a:pos x="72" y="16"/>
                  </a:cxn>
                  <a:cxn ang="0">
                    <a:pos x="74" y="22"/>
                  </a:cxn>
                  <a:cxn ang="0">
                    <a:pos x="76" y="26"/>
                  </a:cxn>
                </a:cxnLst>
                <a:rect l="0" t="0" r="r" b="b"/>
                <a:pathLst>
                  <a:path w="76" h="84">
                    <a:moveTo>
                      <a:pt x="76" y="26"/>
                    </a:moveTo>
                    <a:lnTo>
                      <a:pt x="76" y="28"/>
                    </a:lnTo>
                    <a:lnTo>
                      <a:pt x="76" y="30"/>
                    </a:lnTo>
                    <a:lnTo>
                      <a:pt x="76" y="34"/>
                    </a:lnTo>
                    <a:lnTo>
                      <a:pt x="76" y="36"/>
                    </a:lnTo>
                    <a:lnTo>
                      <a:pt x="76" y="38"/>
                    </a:lnTo>
                    <a:lnTo>
                      <a:pt x="76" y="40"/>
                    </a:lnTo>
                    <a:lnTo>
                      <a:pt x="76" y="44"/>
                    </a:lnTo>
                    <a:lnTo>
                      <a:pt x="76" y="46"/>
                    </a:lnTo>
                    <a:lnTo>
                      <a:pt x="76" y="48"/>
                    </a:lnTo>
                    <a:lnTo>
                      <a:pt x="76" y="50"/>
                    </a:lnTo>
                    <a:lnTo>
                      <a:pt x="74" y="54"/>
                    </a:lnTo>
                    <a:lnTo>
                      <a:pt x="74" y="56"/>
                    </a:lnTo>
                    <a:lnTo>
                      <a:pt x="74" y="58"/>
                    </a:lnTo>
                    <a:lnTo>
                      <a:pt x="72" y="60"/>
                    </a:lnTo>
                    <a:lnTo>
                      <a:pt x="72" y="62"/>
                    </a:lnTo>
                    <a:lnTo>
                      <a:pt x="72" y="64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68" y="70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4" y="74"/>
                    </a:lnTo>
                    <a:lnTo>
                      <a:pt x="62" y="76"/>
                    </a:lnTo>
                    <a:lnTo>
                      <a:pt x="62" y="78"/>
                    </a:lnTo>
                    <a:lnTo>
                      <a:pt x="60" y="78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6" y="82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50" y="84"/>
                    </a:lnTo>
                    <a:lnTo>
                      <a:pt x="48" y="84"/>
                    </a:lnTo>
                    <a:lnTo>
                      <a:pt x="46" y="84"/>
                    </a:lnTo>
                    <a:lnTo>
                      <a:pt x="44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2"/>
                    </a:lnTo>
                    <a:lnTo>
                      <a:pt x="32" y="82"/>
                    </a:lnTo>
                    <a:lnTo>
                      <a:pt x="30" y="82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6" y="78"/>
                    </a:lnTo>
                    <a:lnTo>
                      <a:pt x="24" y="78"/>
                    </a:lnTo>
                    <a:lnTo>
                      <a:pt x="22" y="76"/>
                    </a:lnTo>
                    <a:lnTo>
                      <a:pt x="20" y="74"/>
                    </a:lnTo>
                    <a:lnTo>
                      <a:pt x="18" y="74"/>
                    </a:lnTo>
                    <a:lnTo>
                      <a:pt x="18" y="72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6" y="2"/>
                    </a:lnTo>
                    <a:lnTo>
                      <a:pt x="30" y="2"/>
                    </a:lnTo>
                    <a:lnTo>
                      <a:pt x="34" y="2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6"/>
                    </a:lnTo>
                    <a:lnTo>
                      <a:pt x="70" y="10"/>
                    </a:lnTo>
                    <a:lnTo>
                      <a:pt x="72" y="12"/>
                    </a:lnTo>
                    <a:lnTo>
                      <a:pt x="72" y="16"/>
                    </a:lnTo>
                    <a:lnTo>
                      <a:pt x="74" y="18"/>
                    </a:lnTo>
                    <a:lnTo>
                      <a:pt x="74" y="22"/>
                    </a:lnTo>
                    <a:lnTo>
                      <a:pt x="76" y="26"/>
                    </a:lnTo>
                    <a:lnTo>
                      <a:pt x="76" y="26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2" name="Freeform 393"/>
              <p:cNvSpPr>
                <a:spLocks/>
              </p:cNvSpPr>
              <p:nvPr/>
            </p:nvSpPr>
            <p:spPr bwMode="auto">
              <a:xfrm>
                <a:off x="5419725" y="1266825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28"/>
                  </a:cxn>
                  <a:cxn ang="0">
                    <a:pos x="60" y="32"/>
                  </a:cxn>
                  <a:cxn ang="0">
                    <a:pos x="60" y="36"/>
                  </a:cxn>
                  <a:cxn ang="0">
                    <a:pos x="60" y="40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58" y="52"/>
                  </a:cxn>
                  <a:cxn ang="0">
                    <a:pos x="58" y="56"/>
                  </a:cxn>
                  <a:cxn ang="0">
                    <a:pos x="56" y="58"/>
                  </a:cxn>
                  <a:cxn ang="0">
                    <a:pos x="54" y="62"/>
                  </a:cxn>
                  <a:cxn ang="0">
                    <a:pos x="52" y="64"/>
                  </a:cxn>
                  <a:cxn ang="0">
                    <a:pos x="50" y="68"/>
                  </a:cxn>
                  <a:cxn ang="0">
                    <a:pos x="48" y="70"/>
                  </a:cxn>
                  <a:cxn ang="0">
                    <a:pos x="46" y="70"/>
                  </a:cxn>
                  <a:cxn ang="0">
                    <a:pos x="42" y="72"/>
                  </a:cxn>
                  <a:cxn ang="0">
                    <a:pos x="40" y="74"/>
                  </a:cxn>
                  <a:cxn ang="0">
                    <a:pos x="36" y="74"/>
                  </a:cxn>
                  <a:cxn ang="0">
                    <a:pos x="34" y="74"/>
                  </a:cxn>
                  <a:cxn ang="0">
                    <a:pos x="30" y="74"/>
                  </a:cxn>
                  <a:cxn ang="0">
                    <a:pos x="28" y="72"/>
                  </a:cxn>
                  <a:cxn ang="0">
                    <a:pos x="24" y="72"/>
                  </a:cxn>
                  <a:cxn ang="0">
                    <a:pos x="22" y="70"/>
                  </a:cxn>
                  <a:cxn ang="0">
                    <a:pos x="18" y="68"/>
                  </a:cxn>
                  <a:cxn ang="0">
                    <a:pos x="16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0" y="40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0" y="26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6" y="6"/>
                  </a:cxn>
                  <a:cxn ang="0">
                    <a:pos x="12" y="4"/>
                  </a:cxn>
                  <a:cxn ang="0">
                    <a:pos x="18" y="4"/>
                  </a:cxn>
                  <a:cxn ang="0">
                    <a:pos x="22" y="2"/>
                  </a:cxn>
                  <a:cxn ang="0">
                    <a:pos x="28" y="2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6" y="0"/>
                  </a:cxn>
                  <a:cxn ang="0">
                    <a:pos x="48" y="2"/>
                  </a:cxn>
                  <a:cxn ang="0">
                    <a:pos x="50" y="4"/>
                  </a:cxn>
                  <a:cxn ang="0">
                    <a:pos x="52" y="8"/>
                  </a:cxn>
                  <a:cxn ang="0">
                    <a:pos x="54" y="10"/>
                  </a:cxn>
                  <a:cxn ang="0">
                    <a:pos x="56" y="14"/>
                  </a:cxn>
                  <a:cxn ang="0">
                    <a:pos x="58" y="18"/>
                  </a:cxn>
                  <a:cxn ang="0">
                    <a:pos x="58" y="20"/>
                  </a:cxn>
                  <a:cxn ang="0">
                    <a:pos x="60" y="24"/>
                  </a:cxn>
                  <a:cxn ang="0">
                    <a:pos x="60" y="26"/>
                  </a:cxn>
                </a:cxnLst>
                <a:rect l="0" t="0" r="r" b="b"/>
                <a:pathLst>
                  <a:path w="60" h="74">
                    <a:moveTo>
                      <a:pt x="60" y="26"/>
                    </a:move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4"/>
                    </a:lnTo>
                    <a:lnTo>
                      <a:pt x="60" y="36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58" y="52"/>
                    </a:lnTo>
                    <a:lnTo>
                      <a:pt x="58" y="54"/>
                    </a:lnTo>
                    <a:lnTo>
                      <a:pt x="58" y="56"/>
                    </a:lnTo>
                    <a:lnTo>
                      <a:pt x="56" y="58"/>
                    </a:lnTo>
                    <a:lnTo>
                      <a:pt x="56" y="58"/>
                    </a:lnTo>
                    <a:lnTo>
                      <a:pt x="56" y="60"/>
                    </a:lnTo>
                    <a:lnTo>
                      <a:pt x="54" y="62"/>
                    </a:lnTo>
                    <a:lnTo>
                      <a:pt x="54" y="64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8" y="70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4" y="72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6" y="74"/>
                    </a:lnTo>
                    <a:lnTo>
                      <a:pt x="34" y="74"/>
                    </a:lnTo>
                    <a:lnTo>
                      <a:pt x="34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8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0"/>
                    </a:lnTo>
                    <a:lnTo>
                      <a:pt x="22" y="70"/>
                    </a:lnTo>
                    <a:lnTo>
                      <a:pt x="20" y="70"/>
                    </a:lnTo>
                    <a:lnTo>
                      <a:pt x="18" y="68"/>
                    </a:lnTo>
                    <a:lnTo>
                      <a:pt x="18" y="68"/>
                    </a:lnTo>
                    <a:lnTo>
                      <a:pt x="16" y="66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6" y="16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8" y="20"/>
                    </a:lnTo>
                    <a:lnTo>
                      <a:pt x="58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6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3" name="Freeform 394"/>
              <p:cNvSpPr>
                <a:spLocks/>
              </p:cNvSpPr>
              <p:nvPr/>
            </p:nvSpPr>
            <p:spPr bwMode="auto">
              <a:xfrm>
                <a:off x="5435600" y="1279525"/>
                <a:ext cx="63500" cy="82550"/>
              </a:xfrm>
              <a:custGeom>
                <a:avLst/>
                <a:gdLst/>
                <a:ahLst/>
                <a:cxnLst>
                  <a:cxn ang="0">
                    <a:pos x="40" y="24"/>
                  </a:cxn>
                  <a:cxn ang="0">
                    <a:pos x="40" y="28"/>
                  </a:cxn>
                  <a:cxn ang="0">
                    <a:pos x="40" y="32"/>
                  </a:cxn>
                  <a:cxn ang="0">
                    <a:pos x="40" y="36"/>
                  </a:cxn>
                  <a:cxn ang="0">
                    <a:pos x="38" y="40"/>
                  </a:cxn>
                  <a:cxn ang="0">
                    <a:pos x="38" y="42"/>
                  </a:cxn>
                  <a:cxn ang="0">
                    <a:pos x="36" y="44"/>
                  </a:cxn>
                  <a:cxn ang="0">
                    <a:pos x="34" y="48"/>
                  </a:cxn>
                  <a:cxn ang="0">
                    <a:pos x="30" y="48"/>
                  </a:cxn>
                  <a:cxn ang="0">
                    <a:pos x="28" y="50"/>
                  </a:cxn>
                  <a:cxn ang="0">
                    <a:pos x="26" y="52"/>
                  </a:cxn>
                  <a:cxn ang="0">
                    <a:pos x="22" y="52"/>
                  </a:cxn>
                  <a:cxn ang="0">
                    <a:pos x="20" y="50"/>
                  </a:cxn>
                  <a:cxn ang="0">
                    <a:pos x="16" y="50"/>
                  </a:cxn>
                  <a:cxn ang="0">
                    <a:pos x="14" y="48"/>
                  </a:cxn>
                  <a:cxn ang="0">
                    <a:pos x="10" y="46"/>
                  </a:cxn>
                  <a:cxn ang="0">
                    <a:pos x="8" y="44"/>
                  </a:cxn>
                  <a:cxn ang="0">
                    <a:pos x="6" y="42"/>
                  </a:cxn>
                  <a:cxn ang="0">
                    <a:pos x="4" y="38"/>
                  </a:cxn>
                  <a:cxn ang="0">
                    <a:pos x="2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2" y="16"/>
                  </a:cxn>
                  <a:cxn ang="0">
                    <a:pos x="2" y="12"/>
                  </a:cxn>
                  <a:cxn ang="0">
                    <a:pos x="4" y="10"/>
                  </a:cxn>
                  <a:cxn ang="0">
                    <a:pos x="6" y="6"/>
                  </a:cxn>
                  <a:cxn ang="0">
                    <a:pos x="6" y="4"/>
                  </a:cxn>
                  <a:cxn ang="0">
                    <a:pos x="10" y="2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8"/>
                  </a:cxn>
                  <a:cxn ang="0">
                    <a:pos x="36" y="10"/>
                  </a:cxn>
                  <a:cxn ang="0">
                    <a:pos x="38" y="14"/>
                  </a:cxn>
                  <a:cxn ang="0">
                    <a:pos x="38" y="18"/>
                  </a:cxn>
                  <a:cxn ang="0">
                    <a:pos x="40" y="22"/>
                  </a:cxn>
                </a:cxnLst>
                <a:rect l="0" t="0" r="r" b="b"/>
                <a:pathLst>
                  <a:path w="40" h="52">
                    <a:moveTo>
                      <a:pt x="40" y="22"/>
                    </a:moveTo>
                    <a:lnTo>
                      <a:pt x="40" y="24"/>
                    </a:lnTo>
                    <a:lnTo>
                      <a:pt x="40" y="24"/>
                    </a:lnTo>
                    <a:lnTo>
                      <a:pt x="40" y="26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0" y="32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0" y="48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22"/>
                    </a:lnTo>
                    <a:lnTo>
                      <a:pt x="40" y="2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4" name="Freeform 395"/>
              <p:cNvSpPr>
                <a:spLocks/>
              </p:cNvSpPr>
              <p:nvPr/>
            </p:nvSpPr>
            <p:spPr bwMode="auto">
              <a:xfrm>
                <a:off x="5435600" y="1279525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8"/>
                  </a:cxn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6" y="18"/>
                  </a:cxn>
                  <a:cxn ang="0">
                    <a:pos x="4" y="18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6"/>
                  </a:cxn>
                </a:cxnLst>
                <a:rect l="0" t="0" r="r" b="b"/>
                <a:pathLst>
                  <a:path w="16" h="20">
                    <a:moveTo>
                      <a:pt x="16" y="6"/>
                    </a:move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5" name="Freeform 396"/>
              <p:cNvSpPr>
                <a:spLocks/>
              </p:cNvSpPr>
              <p:nvPr/>
            </p:nvSpPr>
            <p:spPr bwMode="auto">
              <a:xfrm>
                <a:off x="548640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6" name="Freeform 397"/>
              <p:cNvSpPr>
                <a:spLocks/>
              </p:cNvSpPr>
              <p:nvPr/>
            </p:nvSpPr>
            <p:spPr bwMode="auto">
              <a:xfrm>
                <a:off x="5372100" y="1143000"/>
                <a:ext cx="177800" cy="1555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42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2"/>
                  </a:cxn>
                  <a:cxn ang="0">
                    <a:pos x="14" y="28"/>
                  </a:cxn>
                  <a:cxn ang="0">
                    <a:pos x="10" y="34"/>
                  </a:cxn>
                  <a:cxn ang="0">
                    <a:pos x="8" y="42"/>
                  </a:cxn>
                  <a:cxn ang="0">
                    <a:pos x="6" y="50"/>
                  </a:cxn>
                  <a:cxn ang="0">
                    <a:pos x="4" y="58"/>
                  </a:cxn>
                  <a:cxn ang="0">
                    <a:pos x="2" y="66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4"/>
                  </a:cxn>
                  <a:cxn ang="0">
                    <a:pos x="2" y="96"/>
                  </a:cxn>
                  <a:cxn ang="0">
                    <a:pos x="6" y="92"/>
                  </a:cxn>
                  <a:cxn ang="0">
                    <a:pos x="10" y="88"/>
                  </a:cxn>
                  <a:cxn ang="0">
                    <a:pos x="14" y="84"/>
                  </a:cxn>
                  <a:cxn ang="0">
                    <a:pos x="20" y="80"/>
                  </a:cxn>
                  <a:cxn ang="0">
                    <a:pos x="24" y="78"/>
                  </a:cxn>
                  <a:cxn ang="0">
                    <a:pos x="30" y="74"/>
                  </a:cxn>
                  <a:cxn ang="0">
                    <a:pos x="38" y="72"/>
                  </a:cxn>
                  <a:cxn ang="0">
                    <a:pos x="44" y="68"/>
                  </a:cxn>
                  <a:cxn ang="0">
                    <a:pos x="52" y="66"/>
                  </a:cxn>
                  <a:cxn ang="0">
                    <a:pos x="60" y="66"/>
                  </a:cxn>
                  <a:cxn ang="0">
                    <a:pos x="68" y="64"/>
                  </a:cxn>
                  <a:cxn ang="0">
                    <a:pos x="76" y="64"/>
                  </a:cxn>
                  <a:cxn ang="0">
                    <a:pos x="86" y="64"/>
                  </a:cxn>
                  <a:cxn ang="0">
                    <a:pos x="96" y="66"/>
                  </a:cxn>
                  <a:cxn ang="0">
                    <a:pos x="106" y="68"/>
                  </a:cxn>
                  <a:cxn ang="0">
                    <a:pos x="110" y="66"/>
                  </a:cxn>
                  <a:cxn ang="0">
                    <a:pos x="108" y="58"/>
                  </a:cxn>
                  <a:cxn ang="0">
                    <a:pos x="106" y="50"/>
                  </a:cxn>
                  <a:cxn ang="0">
                    <a:pos x="102" y="44"/>
                  </a:cxn>
                  <a:cxn ang="0">
                    <a:pos x="100" y="38"/>
                  </a:cxn>
                  <a:cxn ang="0">
                    <a:pos x="96" y="32"/>
                  </a:cxn>
                  <a:cxn ang="0">
                    <a:pos x="92" y="26"/>
                  </a:cxn>
                  <a:cxn ang="0">
                    <a:pos x="88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8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2" y="0"/>
                  </a:cxn>
                  <a:cxn ang="0">
                    <a:pos x="50" y="0"/>
                  </a:cxn>
                </a:cxnLst>
                <a:rect l="0" t="0" r="r" b="b"/>
                <a:pathLst>
                  <a:path w="112" h="98">
                    <a:moveTo>
                      <a:pt x="50" y="0"/>
                    </a:moveTo>
                    <a:lnTo>
                      <a:pt x="46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6" y="24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10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50"/>
                    </a:lnTo>
                    <a:lnTo>
                      <a:pt x="4" y="54"/>
                    </a:lnTo>
                    <a:lnTo>
                      <a:pt x="4" y="58"/>
                    </a:lnTo>
                    <a:lnTo>
                      <a:pt x="2" y="62"/>
                    </a:lnTo>
                    <a:lnTo>
                      <a:pt x="2" y="66"/>
                    </a:lnTo>
                    <a:lnTo>
                      <a:pt x="2" y="70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2" y="96"/>
                    </a:lnTo>
                    <a:lnTo>
                      <a:pt x="4" y="94"/>
                    </a:lnTo>
                    <a:lnTo>
                      <a:pt x="6" y="92"/>
                    </a:lnTo>
                    <a:lnTo>
                      <a:pt x="8" y="90"/>
                    </a:lnTo>
                    <a:lnTo>
                      <a:pt x="10" y="88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6" y="82"/>
                    </a:lnTo>
                    <a:lnTo>
                      <a:pt x="20" y="80"/>
                    </a:lnTo>
                    <a:lnTo>
                      <a:pt x="22" y="78"/>
                    </a:lnTo>
                    <a:lnTo>
                      <a:pt x="24" y="78"/>
                    </a:lnTo>
                    <a:lnTo>
                      <a:pt x="28" y="76"/>
                    </a:lnTo>
                    <a:lnTo>
                      <a:pt x="30" y="74"/>
                    </a:lnTo>
                    <a:lnTo>
                      <a:pt x="34" y="72"/>
                    </a:lnTo>
                    <a:lnTo>
                      <a:pt x="38" y="72"/>
                    </a:lnTo>
                    <a:lnTo>
                      <a:pt x="40" y="70"/>
                    </a:lnTo>
                    <a:lnTo>
                      <a:pt x="44" y="68"/>
                    </a:lnTo>
                    <a:lnTo>
                      <a:pt x="48" y="68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80" y="64"/>
                    </a:lnTo>
                    <a:lnTo>
                      <a:pt x="86" y="64"/>
                    </a:lnTo>
                    <a:lnTo>
                      <a:pt x="90" y="66"/>
                    </a:lnTo>
                    <a:lnTo>
                      <a:pt x="96" y="66"/>
                    </a:lnTo>
                    <a:lnTo>
                      <a:pt x="100" y="68"/>
                    </a:lnTo>
                    <a:lnTo>
                      <a:pt x="106" y="68"/>
                    </a:lnTo>
                    <a:lnTo>
                      <a:pt x="112" y="70"/>
                    </a:lnTo>
                    <a:lnTo>
                      <a:pt x="110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06" y="54"/>
                    </a:lnTo>
                    <a:lnTo>
                      <a:pt x="106" y="50"/>
                    </a:lnTo>
                    <a:lnTo>
                      <a:pt x="104" y="48"/>
                    </a:lnTo>
                    <a:lnTo>
                      <a:pt x="102" y="44"/>
                    </a:lnTo>
                    <a:lnTo>
                      <a:pt x="100" y="40"/>
                    </a:lnTo>
                    <a:lnTo>
                      <a:pt x="100" y="38"/>
                    </a:lnTo>
                    <a:lnTo>
                      <a:pt x="98" y="34"/>
                    </a:lnTo>
                    <a:lnTo>
                      <a:pt x="96" y="32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0" y="22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4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7" name="Freeform 398"/>
              <p:cNvSpPr>
                <a:spLocks/>
              </p:cNvSpPr>
              <p:nvPr/>
            </p:nvSpPr>
            <p:spPr bwMode="auto">
              <a:xfrm>
                <a:off x="5372100" y="1146175"/>
                <a:ext cx="63500" cy="152400"/>
              </a:xfrm>
              <a:custGeom>
                <a:avLst/>
                <a:gdLst/>
                <a:ahLst/>
                <a:cxnLst>
                  <a:cxn ang="0">
                    <a:pos x="8" y="84"/>
                  </a:cxn>
                  <a:cxn ang="0">
                    <a:pos x="8" y="76"/>
                  </a:cxn>
                  <a:cxn ang="0">
                    <a:pos x="10" y="70"/>
                  </a:cxn>
                  <a:cxn ang="0">
                    <a:pos x="10" y="62"/>
                  </a:cxn>
                  <a:cxn ang="0">
                    <a:pos x="10" y="56"/>
                  </a:cxn>
                  <a:cxn ang="0">
                    <a:pos x="12" y="50"/>
                  </a:cxn>
                  <a:cxn ang="0">
                    <a:pos x="14" y="44"/>
                  </a:cxn>
                  <a:cxn ang="0">
                    <a:pos x="16" y="38"/>
                  </a:cxn>
                  <a:cxn ang="0">
                    <a:pos x="18" y="32"/>
                  </a:cxn>
                  <a:cxn ang="0">
                    <a:pos x="20" y="26"/>
                  </a:cxn>
                  <a:cxn ang="0">
                    <a:pos x="22" y="22"/>
                  </a:cxn>
                  <a:cxn ang="0">
                    <a:pos x="26" y="16"/>
                  </a:cxn>
                  <a:cxn ang="0">
                    <a:pos x="28" y="12"/>
                  </a:cxn>
                  <a:cxn ang="0">
                    <a:pos x="32" y="8"/>
                  </a:cxn>
                  <a:cxn ang="0">
                    <a:pos x="34" y="4"/>
                  </a:cxn>
                  <a:cxn ang="0">
                    <a:pos x="38" y="2"/>
                  </a:cxn>
                  <a:cxn ang="0">
                    <a:pos x="38" y="2"/>
                  </a:cxn>
                  <a:cxn ang="0">
                    <a:pos x="34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0"/>
                  </a:cxn>
                  <a:cxn ang="0">
                    <a:pos x="14" y="26"/>
                  </a:cxn>
                  <a:cxn ang="0">
                    <a:pos x="12" y="32"/>
                  </a:cxn>
                  <a:cxn ang="0">
                    <a:pos x="8" y="38"/>
                  </a:cxn>
                  <a:cxn ang="0">
                    <a:pos x="6" y="46"/>
                  </a:cxn>
                  <a:cxn ang="0">
                    <a:pos x="4" y="52"/>
                  </a:cxn>
                  <a:cxn ang="0">
                    <a:pos x="2" y="60"/>
                  </a:cxn>
                  <a:cxn ang="0">
                    <a:pos x="2" y="68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2"/>
                  </a:cxn>
                  <a:cxn ang="0">
                    <a:pos x="2" y="94"/>
                  </a:cxn>
                  <a:cxn ang="0">
                    <a:pos x="6" y="90"/>
                  </a:cxn>
                  <a:cxn ang="0">
                    <a:pos x="8" y="88"/>
                  </a:cxn>
                </a:cxnLst>
                <a:rect l="0" t="0" r="r" b="b"/>
                <a:pathLst>
                  <a:path w="40" h="96">
                    <a:moveTo>
                      <a:pt x="8" y="88"/>
                    </a:moveTo>
                    <a:lnTo>
                      <a:pt x="8" y="84"/>
                    </a:lnTo>
                    <a:lnTo>
                      <a:pt x="8" y="80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10" y="70"/>
                    </a:lnTo>
                    <a:lnTo>
                      <a:pt x="10" y="66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56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6" y="34"/>
                    </a:lnTo>
                    <a:lnTo>
                      <a:pt x="18" y="32"/>
                    </a:lnTo>
                    <a:lnTo>
                      <a:pt x="20" y="30"/>
                    </a:lnTo>
                    <a:lnTo>
                      <a:pt x="20" y="26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4" y="20"/>
                    </a:lnTo>
                    <a:lnTo>
                      <a:pt x="26" y="16"/>
                    </a:lnTo>
                    <a:lnTo>
                      <a:pt x="26" y="14"/>
                    </a:lnTo>
                    <a:lnTo>
                      <a:pt x="28" y="12"/>
                    </a:lnTo>
                    <a:lnTo>
                      <a:pt x="30" y="10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20"/>
                    </a:lnTo>
                    <a:lnTo>
                      <a:pt x="16" y="24"/>
                    </a:lnTo>
                    <a:lnTo>
                      <a:pt x="14" y="26"/>
                    </a:lnTo>
                    <a:lnTo>
                      <a:pt x="12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8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2" y="60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88"/>
                    </a:lnTo>
                    <a:lnTo>
                      <a:pt x="0" y="92"/>
                    </a:lnTo>
                    <a:lnTo>
                      <a:pt x="0" y="96"/>
                    </a:lnTo>
                    <a:lnTo>
                      <a:pt x="2" y="94"/>
                    </a:lnTo>
                    <a:lnTo>
                      <a:pt x="4" y="92"/>
                    </a:lnTo>
                    <a:lnTo>
                      <a:pt x="6" y="90"/>
                    </a:lnTo>
                    <a:lnTo>
                      <a:pt x="8" y="88"/>
                    </a:lnTo>
                    <a:lnTo>
                      <a:pt x="8" y="8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8" name="Freeform 399"/>
              <p:cNvSpPr>
                <a:spLocks/>
              </p:cNvSpPr>
              <p:nvPr/>
            </p:nvSpPr>
            <p:spPr bwMode="auto">
              <a:xfrm>
                <a:off x="5372100" y="1301750"/>
                <a:ext cx="133350" cy="161925"/>
              </a:xfrm>
              <a:custGeom>
                <a:avLst/>
                <a:gdLst/>
                <a:ahLst/>
                <a:cxnLst>
                  <a:cxn ang="0">
                    <a:pos x="72" y="96"/>
                  </a:cxn>
                  <a:cxn ang="0">
                    <a:pos x="66" y="96"/>
                  </a:cxn>
                  <a:cxn ang="0">
                    <a:pos x="60" y="94"/>
                  </a:cxn>
                  <a:cxn ang="0">
                    <a:pos x="54" y="92"/>
                  </a:cxn>
                  <a:cxn ang="0">
                    <a:pos x="48" y="90"/>
                  </a:cxn>
                  <a:cxn ang="0">
                    <a:pos x="44" y="86"/>
                  </a:cxn>
                  <a:cxn ang="0">
                    <a:pos x="38" y="80"/>
                  </a:cxn>
                  <a:cxn ang="0">
                    <a:pos x="34" y="74"/>
                  </a:cxn>
                  <a:cxn ang="0">
                    <a:pos x="30" y="68"/>
                  </a:cxn>
                  <a:cxn ang="0">
                    <a:pos x="26" y="60"/>
                  </a:cxn>
                  <a:cxn ang="0">
                    <a:pos x="22" y="54"/>
                  </a:cxn>
                  <a:cxn ang="0">
                    <a:pos x="18" y="46"/>
                  </a:cxn>
                  <a:cxn ang="0">
                    <a:pos x="16" y="36"/>
                  </a:cxn>
                  <a:cxn ang="0">
                    <a:pos x="12" y="26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8" y="2"/>
                  </a:cxn>
                  <a:cxn ang="0">
                    <a:pos x="8" y="0"/>
                  </a:cxn>
                  <a:cxn ang="0">
                    <a:pos x="6" y="2"/>
                  </a:cxn>
                  <a:cxn ang="0">
                    <a:pos x="2" y="4"/>
                  </a:cxn>
                  <a:cxn ang="0">
                    <a:pos x="0" y="12"/>
                  </a:cxn>
                  <a:cxn ang="0">
                    <a:pos x="2" y="22"/>
                  </a:cxn>
                  <a:cxn ang="0">
                    <a:pos x="4" y="32"/>
                  </a:cxn>
                  <a:cxn ang="0">
                    <a:pos x="6" y="42"/>
                  </a:cxn>
                  <a:cxn ang="0">
                    <a:pos x="10" y="50"/>
                  </a:cxn>
                  <a:cxn ang="0">
                    <a:pos x="14" y="58"/>
                  </a:cxn>
                  <a:cxn ang="0">
                    <a:pos x="16" y="66"/>
                  </a:cxn>
                  <a:cxn ang="0">
                    <a:pos x="20" y="72"/>
                  </a:cxn>
                  <a:cxn ang="0">
                    <a:pos x="26" y="80"/>
                  </a:cxn>
                  <a:cxn ang="0">
                    <a:pos x="30" y="84"/>
                  </a:cxn>
                  <a:cxn ang="0">
                    <a:pos x="36" y="90"/>
                  </a:cxn>
                  <a:cxn ang="0">
                    <a:pos x="40" y="94"/>
                  </a:cxn>
                  <a:cxn ang="0">
                    <a:pos x="46" y="98"/>
                  </a:cxn>
                  <a:cxn ang="0">
                    <a:pos x="52" y="100"/>
                  </a:cxn>
                  <a:cxn ang="0">
                    <a:pos x="58" y="102"/>
                  </a:cxn>
                  <a:cxn ang="0">
                    <a:pos x="64" y="102"/>
                  </a:cxn>
                  <a:cxn ang="0">
                    <a:pos x="68" y="102"/>
                  </a:cxn>
                  <a:cxn ang="0">
                    <a:pos x="70" y="100"/>
                  </a:cxn>
                  <a:cxn ang="0">
                    <a:pos x="72" y="100"/>
                  </a:cxn>
                  <a:cxn ang="0">
                    <a:pos x="78" y="98"/>
                  </a:cxn>
                  <a:cxn ang="0">
                    <a:pos x="82" y="96"/>
                  </a:cxn>
                  <a:cxn ang="0">
                    <a:pos x="82" y="94"/>
                  </a:cxn>
                  <a:cxn ang="0">
                    <a:pos x="78" y="96"/>
                  </a:cxn>
                  <a:cxn ang="0">
                    <a:pos x="76" y="96"/>
                  </a:cxn>
                  <a:cxn ang="0">
                    <a:pos x="74" y="96"/>
                  </a:cxn>
                </a:cxnLst>
                <a:rect l="0" t="0" r="r" b="b"/>
                <a:pathLst>
                  <a:path w="84" h="102">
                    <a:moveTo>
                      <a:pt x="74" y="96"/>
                    </a:moveTo>
                    <a:lnTo>
                      <a:pt x="72" y="96"/>
                    </a:lnTo>
                    <a:lnTo>
                      <a:pt x="68" y="96"/>
                    </a:lnTo>
                    <a:lnTo>
                      <a:pt x="66" y="96"/>
                    </a:lnTo>
                    <a:lnTo>
                      <a:pt x="62" y="96"/>
                    </a:lnTo>
                    <a:lnTo>
                      <a:pt x="60" y="94"/>
                    </a:lnTo>
                    <a:lnTo>
                      <a:pt x="58" y="94"/>
                    </a:lnTo>
                    <a:lnTo>
                      <a:pt x="54" y="92"/>
                    </a:lnTo>
                    <a:lnTo>
                      <a:pt x="52" y="90"/>
                    </a:lnTo>
                    <a:lnTo>
                      <a:pt x="48" y="90"/>
                    </a:lnTo>
                    <a:lnTo>
                      <a:pt x="46" y="88"/>
                    </a:lnTo>
                    <a:lnTo>
                      <a:pt x="44" y="86"/>
                    </a:lnTo>
                    <a:lnTo>
                      <a:pt x="42" y="82"/>
                    </a:lnTo>
                    <a:lnTo>
                      <a:pt x="38" y="80"/>
                    </a:lnTo>
                    <a:lnTo>
                      <a:pt x="36" y="78"/>
                    </a:lnTo>
                    <a:lnTo>
                      <a:pt x="34" y="74"/>
                    </a:lnTo>
                    <a:lnTo>
                      <a:pt x="32" y="72"/>
                    </a:lnTo>
                    <a:lnTo>
                      <a:pt x="30" y="68"/>
                    </a:lnTo>
                    <a:lnTo>
                      <a:pt x="28" y="64"/>
                    </a:lnTo>
                    <a:lnTo>
                      <a:pt x="26" y="60"/>
                    </a:lnTo>
                    <a:lnTo>
                      <a:pt x="24" y="58"/>
                    </a:lnTo>
                    <a:lnTo>
                      <a:pt x="22" y="54"/>
                    </a:lnTo>
                    <a:lnTo>
                      <a:pt x="20" y="50"/>
                    </a:lnTo>
                    <a:lnTo>
                      <a:pt x="18" y="46"/>
                    </a:lnTo>
                    <a:lnTo>
                      <a:pt x="16" y="40"/>
                    </a:lnTo>
                    <a:lnTo>
                      <a:pt x="16" y="36"/>
                    </a:lnTo>
                    <a:lnTo>
                      <a:pt x="14" y="32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4" y="26"/>
                    </a:lnTo>
                    <a:lnTo>
                      <a:pt x="4" y="32"/>
                    </a:lnTo>
                    <a:lnTo>
                      <a:pt x="6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0" y="50"/>
                    </a:lnTo>
                    <a:lnTo>
                      <a:pt x="12" y="54"/>
                    </a:lnTo>
                    <a:lnTo>
                      <a:pt x="14" y="58"/>
                    </a:lnTo>
                    <a:lnTo>
                      <a:pt x="14" y="62"/>
                    </a:lnTo>
                    <a:lnTo>
                      <a:pt x="16" y="66"/>
                    </a:lnTo>
                    <a:lnTo>
                      <a:pt x="18" y="70"/>
                    </a:lnTo>
                    <a:lnTo>
                      <a:pt x="20" y="72"/>
                    </a:lnTo>
                    <a:lnTo>
                      <a:pt x="24" y="76"/>
                    </a:lnTo>
                    <a:lnTo>
                      <a:pt x="26" y="80"/>
                    </a:lnTo>
                    <a:lnTo>
                      <a:pt x="28" y="82"/>
                    </a:lnTo>
                    <a:lnTo>
                      <a:pt x="30" y="84"/>
                    </a:lnTo>
                    <a:lnTo>
                      <a:pt x="32" y="88"/>
                    </a:lnTo>
                    <a:lnTo>
                      <a:pt x="36" y="90"/>
                    </a:lnTo>
                    <a:lnTo>
                      <a:pt x="38" y="92"/>
                    </a:lnTo>
                    <a:lnTo>
                      <a:pt x="40" y="94"/>
                    </a:lnTo>
                    <a:lnTo>
                      <a:pt x="44" y="96"/>
                    </a:lnTo>
                    <a:lnTo>
                      <a:pt x="46" y="98"/>
                    </a:lnTo>
                    <a:lnTo>
                      <a:pt x="48" y="98"/>
                    </a:lnTo>
                    <a:lnTo>
                      <a:pt x="52" y="100"/>
                    </a:lnTo>
                    <a:lnTo>
                      <a:pt x="54" y="100"/>
                    </a:lnTo>
                    <a:lnTo>
                      <a:pt x="58" y="102"/>
                    </a:lnTo>
                    <a:lnTo>
                      <a:pt x="60" y="102"/>
                    </a:lnTo>
                    <a:lnTo>
                      <a:pt x="64" y="102"/>
                    </a:lnTo>
                    <a:lnTo>
                      <a:pt x="66" y="102"/>
                    </a:lnTo>
                    <a:lnTo>
                      <a:pt x="68" y="102"/>
                    </a:lnTo>
                    <a:lnTo>
                      <a:pt x="68" y="100"/>
                    </a:lnTo>
                    <a:lnTo>
                      <a:pt x="70" y="100"/>
                    </a:lnTo>
                    <a:lnTo>
                      <a:pt x="70" y="100"/>
                    </a:lnTo>
                    <a:lnTo>
                      <a:pt x="72" y="100"/>
                    </a:lnTo>
                    <a:lnTo>
                      <a:pt x="76" y="98"/>
                    </a:lnTo>
                    <a:lnTo>
                      <a:pt x="78" y="98"/>
                    </a:lnTo>
                    <a:lnTo>
                      <a:pt x="80" y="96"/>
                    </a:lnTo>
                    <a:lnTo>
                      <a:pt x="82" y="96"/>
                    </a:lnTo>
                    <a:lnTo>
                      <a:pt x="84" y="94"/>
                    </a:lnTo>
                    <a:lnTo>
                      <a:pt x="82" y="94"/>
                    </a:lnTo>
                    <a:lnTo>
                      <a:pt x="80" y="96"/>
                    </a:lnTo>
                    <a:lnTo>
                      <a:pt x="78" y="96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74" y="96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9" name="Freeform 400"/>
              <p:cNvSpPr>
                <a:spLocks/>
              </p:cNvSpPr>
              <p:nvPr/>
            </p:nvSpPr>
            <p:spPr bwMode="auto">
              <a:xfrm>
                <a:off x="5353050" y="1381125"/>
                <a:ext cx="266700" cy="127000"/>
              </a:xfrm>
              <a:custGeom>
                <a:avLst/>
                <a:gdLst/>
                <a:ahLst/>
                <a:cxnLst>
                  <a:cxn ang="0">
                    <a:pos x="2" y="46"/>
                  </a:cxn>
                  <a:cxn ang="0">
                    <a:pos x="4" y="42"/>
                  </a:cxn>
                  <a:cxn ang="0">
                    <a:pos x="10" y="36"/>
                  </a:cxn>
                  <a:cxn ang="0">
                    <a:pos x="14" y="32"/>
                  </a:cxn>
                  <a:cxn ang="0">
                    <a:pos x="18" y="28"/>
                  </a:cxn>
                  <a:cxn ang="0">
                    <a:pos x="24" y="24"/>
                  </a:cxn>
                  <a:cxn ang="0">
                    <a:pos x="30" y="20"/>
                  </a:cxn>
                  <a:cxn ang="0">
                    <a:pos x="38" y="16"/>
                  </a:cxn>
                  <a:cxn ang="0">
                    <a:pos x="46" y="10"/>
                  </a:cxn>
                  <a:cxn ang="0">
                    <a:pos x="54" y="8"/>
                  </a:cxn>
                  <a:cxn ang="0">
                    <a:pos x="62" y="4"/>
                  </a:cxn>
                  <a:cxn ang="0">
                    <a:pos x="72" y="2"/>
                  </a:cxn>
                  <a:cxn ang="0">
                    <a:pos x="82" y="0"/>
                  </a:cxn>
                  <a:cxn ang="0">
                    <a:pos x="92" y="0"/>
                  </a:cxn>
                  <a:cxn ang="0">
                    <a:pos x="104" y="0"/>
                  </a:cxn>
                  <a:cxn ang="0">
                    <a:pos x="114" y="2"/>
                  </a:cxn>
                  <a:cxn ang="0">
                    <a:pos x="122" y="4"/>
                  </a:cxn>
                  <a:cxn ang="0">
                    <a:pos x="130" y="4"/>
                  </a:cxn>
                  <a:cxn ang="0">
                    <a:pos x="136" y="6"/>
                  </a:cxn>
                  <a:cxn ang="0">
                    <a:pos x="142" y="8"/>
                  </a:cxn>
                  <a:cxn ang="0">
                    <a:pos x="148" y="10"/>
                  </a:cxn>
                  <a:cxn ang="0">
                    <a:pos x="152" y="12"/>
                  </a:cxn>
                  <a:cxn ang="0">
                    <a:pos x="156" y="14"/>
                  </a:cxn>
                  <a:cxn ang="0">
                    <a:pos x="160" y="14"/>
                  </a:cxn>
                  <a:cxn ang="0">
                    <a:pos x="162" y="16"/>
                  </a:cxn>
                  <a:cxn ang="0">
                    <a:pos x="166" y="20"/>
                  </a:cxn>
                  <a:cxn ang="0">
                    <a:pos x="168" y="20"/>
                  </a:cxn>
                  <a:cxn ang="0">
                    <a:pos x="166" y="22"/>
                  </a:cxn>
                  <a:cxn ang="0">
                    <a:pos x="162" y="28"/>
                  </a:cxn>
                  <a:cxn ang="0">
                    <a:pos x="158" y="34"/>
                  </a:cxn>
                  <a:cxn ang="0">
                    <a:pos x="152" y="40"/>
                  </a:cxn>
                  <a:cxn ang="0">
                    <a:pos x="148" y="42"/>
                  </a:cxn>
                  <a:cxn ang="0">
                    <a:pos x="144" y="46"/>
                  </a:cxn>
                  <a:cxn ang="0">
                    <a:pos x="140" y="50"/>
                  </a:cxn>
                  <a:cxn ang="0">
                    <a:pos x="136" y="54"/>
                  </a:cxn>
                  <a:cxn ang="0">
                    <a:pos x="130" y="58"/>
                  </a:cxn>
                  <a:cxn ang="0">
                    <a:pos x="124" y="62"/>
                  </a:cxn>
                  <a:cxn ang="0">
                    <a:pos x="118" y="66"/>
                  </a:cxn>
                  <a:cxn ang="0">
                    <a:pos x="106" y="70"/>
                  </a:cxn>
                  <a:cxn ang="0">
                    <a:pos x="92" y="76"/>
                  </a:cxn>
                  <a:cxn ang="0">
                    <a:pos x="80" y="80"/>
                  </a:cxn>
                  <a:cxn ang="0">
                    <a:pos x="68" y="80"/>
                  </a:cxn>
                  <a:cxn ang="0">
                    <a:pos x="58" y="80"/>
                  </a:cxn>
                  <a:cxn ang="0">
                    <a:pos x="48" y="80"/>
                  </a:cxn>
                  <a:cxn ang="0">
                    <a:pos x="38" y="76"/>
                  </a:cxn>
                  <a:cxn ang="0">
                    <a:pos x="30" y="74"/>
                  </a:cxn>
                  <a:cxn ang="0">
                    <a:pos x="24" y="70"/>
                  </a:cxn>
                  <a:cxn ang="0">
                    <a:pos x="18" y="66"/>
                  </a:cxn>
                  <a:cxn ang="0">
                    <a:pos x="12" y="62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0" y="48"/>
                  </a:cxn>
                  <a:cxn ang="0">
                    <a:pos x="0" y="46"/>
                  </a:cxn>
                </a:cxnLst>
                <a:rect l="0" t="0" r="r" b="b"/>
                <a:pathLst>
                  <a:path w="168" h="80">
                    <a:moveTo>
                      <a:pt x="0" y="46"/>
                    </a:moveTo>
                    <a:lnTo>
                      <a:pt x="2" y="46"/>
                    </a:lnTo>
                    <a:lnTo>
                      <a:pt x="2" y="44"/>
                    </a:lnTo>
                    <a:lnTo>
                      <a:pt x="4" y="42"/>
                    </a:lnTo>
                    <a:lnTo>
                      <a:pt x="8" y="38"/>
                    </a:lnTo>
                    <a:lnTo>
                      <a:pt x="10" y="36"/>
                    </a:lnTo>
                    <a:lnTo>
                      <a:pt x="12" y="34"/>
                    </a:lnTo>
                    <a:lnTo>
                      <a:pt x="14" y="32"/>
                    </a:lnTo>
                    <a:lnTo>
                      <a:pt x="16" y="30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2"/>
                    </a:lnTo>
                    <a:lnTo>
                      <a:pt x="30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4" y="8"/>
                    </a:lnTo>
                    <a:lnTo>
                      <a:pt x="58" y="6"/>
                    </a:lnTo>
                    <a:lnTo>
                      <a:pt x="62" y="4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2" y="0"/>
                    </a:lnTo>
                    <a:lnTo>
                      <a:pt x="88" y="0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4"/>
                    </a:lnTo>
                    <a:lnTo>
                      <a:pt x="126" y="4"/>
                    </a:lnTo>
                    <a:lnTo>
                      <a:pt x="130" y="4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6" y="10"/>
                    </a:lnTo>
                    <a:lnTo>
                      <a:pt x="148" y="10"/>
                    </a:lnTo>
                    <a:lnTo>
                      <a:pt x="150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60" y="14"/>
                    </a:lnTo>
                    <a:lnTo>
                      <a:pt x="160" y="16"/>
                    </a:lnTo>
                    <a:lnTo>
                      <a:pt x="162" y="16"/>
                    </a:lnTo>
                    <a:lnTo>
                      <a:pt x="164" y="18"/>
                    </a:lnTo>
                    <a:lnTo>
                      <a:pt x="166" y="20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68" y="20"/>
                    </a:lnTo>
                    <a:lnTo>
                      <a:pt x="166" y="22"/>
                    </a:lnTo>
                    <a:lnTo>
                      <a:pt x="164" y="26"/>
                    </a:lnTo>
                    <a:lnTo>
                      <a:pt x="162" y="28"/>
                    </a:lnTo>
                    <a:lnTo>
                      <a:pt x="160" y="30"/>
                    </a:lnTo>
                    <a:lnTo>
                      <a:pt x="158" y="34"/>
                    </a:lnTo>
                    <a:lnTo>
                      <a:pt x="154" y="38"/>
                    </a:lnTo>
                    <a:lnTo>
                      <a:pt x="152" y="40"/>
                    </a:lnTo>
                    <a:lnTo>
                      <a:pt x="150" y="40"/>
                    </a:lnTo>
                    <a:lnTo>
                      <a:pt x="148" y="42"/>
                    </a:lnTo>
                    <a:lnTo>
                      <a:pt x="146" y="44"/>
                    </a:lnTo>
                    <a:lnTo>
                      <a:pt x="144" y="46"/>
                    </a:lnTo>
                    <a:lnTo>
                      <a:pt x="142" y="48"/>
                    </a:lnTo>
                    <a:lnTo>
                      <a:pt x="140" y="50"/>
                    </a:lnTo>
                    <a:lnTo>
                      <a:pt x="138" y="52"/>
                    </a:lnTo>
                    <a:lnTo>
                      <a:pt x="136" y="54"/>
                    </a:lnTo>
                    <a:lnTo>
                      <a:pt x="132" y="56"/>
                    </a:lnTo>
                    <a:lnTo>
                      <a:pt x="130" y="58"/>
                    </a:lnTo>
                    <a:lnTo>
                      <a:pt x="126" y="60"/>
                    </a:lnTo>
                    <a:lnTo>
                      <a:pt x="124" y="62"/>
                    </a:lnTo>
                    <a:lnTo>
                      <a:pt x="120" y="64"/>
                    </a:lnTo>
                    <a:lnTo>
                      <a:pt x="118" y="66"/>
                    </a:lnTo>
                    <a:lnTo>
                      <a:pt x="114" y="68"/>
                    </a:lnTo>
                    <a:lnTo>
                      <a:pt x="106" y="70"/>
                    </a:lnTo>
                    <a:lnTo>
                      <a:pt x="100" y="74"/>
                    </a:lnTo>
                    <a:lnTo>
                      <a:pt x="92" y="76"/>
                    </a:lnTo>
                    <a:lnTo>
                      <a:pt x="86" y="78"/>
                    </a:lnTo>
                    <a:lnTo>
                      <a:pt x="80" y="80"/>
                    </a:lnTo>
                    <a:lnTo>
                      <a:pt x="74" y="80"/>
                    </a:lnTo>
                    <a:lnTo>
                      <a:pt x="68" y="80"/>
                    </a:lnTo>
                    <a:lnTo>
                      <a:pt x="62" y="80"/>
                    </a:lnTo>
                    <a:lnTo>
                      <a:pt x="58" y="80"/>
                    </a:lnTo>
                    <a:lnTo>
                      <a:pt x="52" y="80"/>
                    </a:lnTo>
                    <a:lnTo>
                      <a:pt x="48" y="80"/>
                    </a:lnTo>
                    <a:lnTo>
                      <a:pt x="42" y="78"/>
                    </a:lnTo>
                    <a:lnTo>
                      <a:pt x="38" y="76"/>
                    </a:lnTo>
                    <a:lnTo>
                      <a:pt x="34" y="76"/>
                    </a:lnTo>
                    <a:lnTo>
                      <a:pt x="30" y="74"/>
                    </a:lnTo>
                    <a:lnTo>
                      <a:pt x="28" y="72"/>
                    </a:lnTo>
                    <a:lnTo>
                      <a:pt x="24" y="70"/>
                    </a:lnTo>
                    <a:lnTo>
                      <a:pt x="20" y="68"/>
                    </a:lnTo>
                    <a:lnTo>
                      <a:pt x="18" y="66"/>
                    </a:lnTo>
                    <a:lnTo>
                      <a:pt x="16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0" name="Freeform 401"/>
              <p:cNvSpPr>
                <a:spLocks/>
              </p:cNvSpPr>
              <p:nvPr/>
            </p:nvSpPr>
            <p:spPr bwMode="auto">
              <a:xfrm>
                <a:off x="5334000" y="1060450"/>
                <a:ext cx="142875" cy="107950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2" y="56"/>
                  </a:cxn>
                  <a:cxn ang="0">
                    <a:pos x="2" y="52"/>
                  </a:cxn>
                  <a:cxn ang="0">
                    <a:pos x="4" y="46"/>
                  </a:cxn>
                  <a:cxn ang="0">
                    <a:pos x="6" y="40"/>
                  </a:cxn>
                  <a:cxn ang="0">
                    <a:pos x="8" y="34"/>
                  </a:cxn>
                  <a:cxn ang="0">
                    <a:pos x="10" y="28"/>
                  </a:cxn>
                  <a:cxn ang="0">
                    <a:pos x="14" y="22"/>
                  </a:cxn>
                  <a:cxn ang="0">
                    <a:pos x="18" y="16"/>
                  </a:cxn>
                  <a:cxn ang="0">
                    <a:pos x="22" y="10"/>
                  </a:cxn>
                  <a:cxn ang="0">
                    <a:pos x="26" y="6"/>
                  </a:cxn>
                  <a:cxn ang="0">
                    <a:pos x="32" y="4"/>
                  </a:cxn>
                  <a:cxn ang="0">
                    <a:pos x="38" y="2"/>
                  </a:cxn>
                  <a:cxn ang="0">
                    <a:pos x="44" y="0"/>
                  </a:cxn>
                  <a:cxn ang="0">
                    <a:pos x="54" y="2"/>
                  </a:cxn>
                  <a:cxn ang="0">
                    <a:pos x="62" y="4"/>
                  </a:cxn>
                  <a:cxn ang="0">
                    <a:pos x="70" y="6"/>
                  </a:cxn>
                  <a:cxn ang="0">
                    <a:pos x="76" y="10"/>
                  </a:cxn>
                  <a:cxn ang="0">
                    <a:pos x="82" y="14"/>
                  </a:cxn>
                  <a:cxn ang="0">
                    <a:pos x="86" y="18"/>
                  </a:cxn>
                  <a:cxn ang="0">
                    <a:pos x="88" y="22"/>
                  </a:cxn>
                  <a:cxn ang="0">
                    <a:pos x="90" y="26"/>
                  </a:cxn>
                  <a:cxn ang="0">
                    <a:pos x="90" y="30"/>
                  </a:cxn>
                  <a:cxn ang="0">
                    <a:pos x="90" y="34"/>
                  </a:cxn>
                  <a:cxn ang="0">
                    <a:pos x="90" y="36"/>
                  </a:cxn>
                  <a:cxn ang="0">
                    <a:pos x="88" y="38"/>
                  </a:cxn>
                  <a:cxn ang="0">
                    <a:pos x="84" y="40"/>
                  </a:cxn>
                  <a:cxn ang="0">
                    <a:pos x="80" y="40"/>
                  </a:cxn>
                  <a:cxn ang="0">
                    <a:pos x="76" y="38"/>
                  </a:cxn>
                  <a:cxn ang="0">
                    <a:pos x="70" y="36"/>
                  </a:cxn>
                  <a:cxn ang="0">
                    <a:pos x="64" y="32"/>
                  </a:cxn>
                  <a:cxn ang="0">
                    <a:pos x="60" y="28"/>
                  </a:cxn>
                  <a:cxn ang="0">
                    <a:pos x="54" y="26"/>
                  </a:cxn>
                  <a:cxn ang="0">
                    <a:pos x="52" y="24"/>
                  </a:cxn>
                  <a:cxn ang="0">
                    <a:pos x="48" y="22"/>
                  </a:cxn>
                  <a:cxn ang="0">
                    <a:pos x="44" y="22"/>
                  </a:cxn>
                  <a:cxn ang="0">
                    <a:pos x="42" y="22"/>
                  </a:cxn>
                  <a:cxn ang="0">
                    <a:pos x="38" y="22"/>
                  </a:cxn>
                  <a:cxn ang="0">
                    <a:pos x="34" y="22"/>
                  </a:cxn>
                  <a:cxn ang="0">
                    <a:pos x="30" y="24"/>
                  </a:cxn>
                  <a:cxn ang="0">
                    <a:pos x="28" y="26"/>
                  </a:cxn>
                  <a:cxn ang="0">
                    <a:pos x="24" y="28"/>
                  </a:cxn>
                  <a:cxn ang="0">
                    <a:pos x="20" y="32"/>
                  </a:cxn>
                  <a:cxn ang="0">
                    <a:pos x="16" y="36"/>
                  </a:cxn>
                  <a:cxn ang="0">
                    <a:pos x="10" y="46"/>
                  </a:cxn>
                  <a:cxn ang="0">
                    <a:pos x="6" y="56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8"/>
                  </a:cxn>
                </a:cxnLst>
                <a:rect l="0" t="0" r="r" b="b"/>
                <a:pathLst>
                  <a:path w="90" h="68">
                    <a:moveTo>
                      <a:pt x="0" y="68"/>
                    </a:moveTo>
                    <a:lnTo>
                      <a:pt x="0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2"/>
                    </a:lnTo>
                    <a:lnTo>
                      <a:pt x="6" y="40"/>
                    </a:lnTo>
                    <a:lnTo>
                      <a:pt x="6" y="36"/>
                    </a:lnTo>
                    <a:lnTo>
                      <a:pt x="8" y="34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26" y="6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4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4" y="8"/>
                    </a:lnTo>
                    <a:lnTo>
                      <a:pt x="76" y="10"/>
                    </a:lnTo>
                    <a:lnTo>
                      <a:pt x="80" y="12"/>
                    </a:lnTo>
                    <a:lnTo>
                      <a:pt x="82" y="14"/>
                    </a:lnTo>
                    <a:lnTo>
                      <a:pt x="84" y="16"/>
                    </a:lnTo>
                    <a:lnTo>
                      <a:pt x="86" y="18"/>
                    </a:lnTo>
                    <a:lnTo>
                      <a:pt x="88" y="20"/>
                    </a:lnTo>
                    <a:lnTo>
                      <a:pt x="88" y="22"/>
                    </a:lnTo>
                    <a:lnTo>
                      <a:pt x="90" y="24"/>
                    </a:lnTo>
                    <a:lnTo>
                      <a:pt x="90" y="26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0" y="32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6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6" y="38"/>
                    </a:lnTo>
                    <a:lnTo>
                      <a:pt x="84" y="40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78" y="38"/>
                    </a:lnTo>
                    <a:lnTo>
                      <a:pt x="76" y="38"/>
                    </a:lnTo>
                    <a:lnTo>
                      <a:pt x="74" y="38"/>
                    </a:lnTo>
                    <a:lnTo>
                      <a:pt x="70" y="36"/>
                    </a:lnTo>
                    <a:lnTo>
                      <a:pt x="68" y="34"/>
                    </a:lnTo>
                    <a:lnTo>
                      <a:pt x="64" y="32"/>
                    </a:lnTo>
                    <a:lnTo>
                      <a:pt x="62" y="30"/>
                    </a:lnTo>
                    <a:lnTo>
                      <a:pt x="60" y="28"/>
                    </a:lnTo>
                    <a:lnTo>
                      <a:pt x="56" y="26"/>
                    </a:lnTo>
                    <a:lnTo>
                      <a:pt x="54" y="26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0" y="24"/>
                    </a:lnTo>
                    <a:lnTo>
                      <a:pt x="48" y="22"/>
                    </a:lnTo>
                    <a:lnTo>
                      <a:pt x="46" y="22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2" y="22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4" y="28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0" y="46"/>
                    </a:lnTo>
                    <a:lnTo>
                      <a:pt x="8" y="52"/>
                    </a:lnTo>
                    <a:lnTo>
                      <a:pt x="6" y="56"/>
                    </a:lnTo>
                    <a:lnTo>
                      <a:pt x="4" y="60"/>
                    </a:lnTo>
                    <a:lnTo>
                      <a:pt x="2" y="64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1" name="Freeform 402"/>
              <p:cNvSpPr>
                <a:spLocks/>
              </p:cNvSpPr>
              <p:nvPr/>
            </p:nvSpPr>
            <p:spPr bwMode="auto">
              <a:xfrm>
                <a:off x="5343525" y="1244600"/>
                <a:ext cx="234950" cy="104775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" y="62"/>
                  </a:cxn>
                  <a:cxn ang="0">
                    <a:pos x="2" y="60"/>
                  </a:cxn>
                  <a:cxn ang="0">
                    <a:pos x="4" y="58"/>
                  </a:cxn>
                  <a:cxn ang="0">
                    <a:pos x="4" y="54"/>
                  </a:cxn>
                  <a:cxn ang="0">
                    <a:pos x="6" y="52"/>
                  </a:cxn>
                  <a:cxn ang="0">
                    <a:pos x="8" y="48"/>
                  </a:cxn>
                  <a:cxn ang="0">
                    <a:pos x="10" y="44"/>
                  </a:cxn>
                  <a:cxn ang="0">
                    <a:pos x="14" y="42"/>
                  </a:cxn>
                  <a:cxn ang="0">
                    <a:pos x="16" y="38"/>
                  </a:cxn>
                  <a:cxn ang="0">
                    <a:pos x="20" y="34"/>
                  </a:cxn>
                  <a:cxn ang="0">
                    <a:pos x="22" y="30"/>
                  </a:cxn>
                  <a:cxn ang="0">
                    <a:pos x="26" y="26"/>
                  </a:cxn>
                  <a:cxn ang="0">
                    <a:pos x="30" y="22"/>
                  </a:cxn>
                  <a:cxn ang="0">
                    <a:pos x="34" y="18"/>
                  </a:cxn>
                  <a:cxn ang="0">
                    <a:pos x="40" y="16"/>
                  </a:cxn>
                  <a:cxn ang="0">
                    <a:pos x="44" y="12"/>
                  </a:cxn>
                  <a:cxn ang="0">
                    <a:pos x="50" y="10"/>
                  </a:cxn>
                  <a:cxn ang="0">
                    <a:pos x="56" y="6"/>
                  </a:cxn>
                  <a:cxn ang="0">
                    <a:pos x="62" y="4"/>
                  </a:cxn>
                  <a:cxn ang="0">
                    <a:pos x="70" y="2"/>
                  </a:cxn>
                  <a:cxn ang="0">
                    <a:pos x="76" y="2"/>
                  </a:cxn>
                  <a:cxn ang="0">
                    <a:pos x="84" y="0"/>
                  </a:cxn>
                  <a:cxn ang="0">
                    <a:pos x="92" y="0"/>
                  </a:cxn>
                  <a:cxn ang="0">
                    <a:pos x="100" y="0"/>
                  </a:cxn>
                  <a:cxn ang="0">
                    <a:pos x="108" y="2"/>
                  </a:cxn>
                  <a:cxn ang="0">
                    <a:pos x="118" y="4"/>
                  </a:cxn>
                  <a:cxn ang="0">
                    <a:pos x="128" y="6"/>
                  </a:cxn>
                  <a:cxn ang="0">
                    <a:pos x="138" y="8"/>
                  </a:cxn>
                  <a:cxn ang="0">
                    <a:pos x="148" y="12"/>
                  </a:cxn>
                  <a:cxn ang="0">
                    <a:pos x="148" y="26"/>
                  </a:cxn>
                  <a:cxn ang="0">
                    <a:pos x="148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40" y="24"/>
                  </a:cxn>
                  <a:cxn ang="0">
                    <a:pos x="136" y="22"/>
                  </a:cxn>
                  <a:cxn ang="0">
                    <a:pos x="132" y="20"/>
                  </a:cxn>
                  <a:cxn ang="0">
                    <a:pos x="130" y="20"/>
                  </a:cxn>
                  <a:cxn ang="0">
                    <a:pos x="124" y="18"/>
                  </a:cxn>
                  <a:cxn ang="0">
                    <a:pos x="120" y="18"/>
                  </a:cxn>
                  <a:cxn ang="0">
                    <a:pos x="116" y="16"/>
                  </a:cxn>
                  <a:cxn ang="0">
                    <a:pos x="110" y="16"/>
                  </a:cxn>
                  <a:cxn ang="0">
                    <a:pos x="106" y="16"/>
                  </a:cxn>
                  <a:cxn ang="0">
                    <a:pos x="100" y="14"/>
                  </a:cxn>
                  <a:cxn ang="0">
                    <a:pos x="94" y="14"/>
                  </a:cxn>
                  <a:cxn ang="0">
                    <a:pos x="88" y="14"/>
                  </a:cxn>
                  <a:cxn ang="0">
                    <a:pos x="82" y="14"/>
                  </a:cxn>
                  <a:cxn ang="0">
                    <a:pos x="76" y="16"/>
                  </a:cxn>
                  <a:cxn ang="0">
                    <a:pos x="70" y="16"/>
                  </a:cxn>
                  <a:cxn ang="0">
                    <a:pos x="64" y="18"/>
                  </a:cxn>
                  <a:cxn ang="0">
                    <a:pos x="58" y="20"/>
                  </a:cxn>
                  <a:cxn ang="0">
                    <a:pos x="52" y="22"/>
                  </a:cxn>
                  <a:cxn ang="0">
                    <a:pos x="46" y="24"/>
                  </a:cxn>
                  <a:cxn ang="0">
                    <a:pos x="38" y="28"/>
                  </a:cxn>
                  <a:cxn ang="0">
                    <a:pos x="32" y="30"/>
                  </a:cxn>
                  <a:cxn ang="0">
                    <a:pos x="26" y="36"/>
                  </a:cxn>
                  <a:cxn ang="0">
                    <a:pos x="22" y="40"/>
                  </a:cxn>
                  <a:cxn ang="0">
                    <a:pos x="16" y="46"/>
                  </a:cxn>
                  <a:cxn ang="0">
                    <a:pos x="10" y="52"/>
                  </a:cxn>
                  <a:cxn ang="0">
                    <a:pos x="4" y="60"/>
                  </a:cxn>
                  <a:cxn ang="0">
                    <a:pos x="0" y="66"/>
                  </a:cxn>
                  <a:cxn ang="0">
                    <a:pos x="0" y="66"/>
                  </a:cxn>
                </a:cxnLst>
                <a:rect l="0" t="0" r="r" b="b"/>
                <a:pathLst>
                  <a:path w="148" h="66">
                    <a:moveTo>
                      <a:pt x="0" y="66"/>
                    </a:moveTo>
                    <a:lnTo>
                      <a:pt x="0" y="66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4" y="58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8" y="48"/>
                    </a:lnTo>
                    <a:lnTo>
                      <a:pt x="10" y="44"/>
                    </a:lnTo>
                    <a:lnTo>
                      <a:pt x="14" y="42"/>
                    </a:lnTo>
                    <a:lnTo>
                      <a:pt x="16" y="38"/>
                    </a:lnTo>
                    <a:lnTo>
                      <a:pt x="20" y="34"/>
                    </a:lnTo>
                    <a:lnTo>
                      <a:pt x="22" y="30"/>
                    </a:lnTo>
                    <a:lnTo>
                      <a:pt x="26" y="26"/>
                    </a:lnTo>
                    <a:lnTo>
                      <a:pt x="30" y="22"/>
                    </a:lnTo>
                    <a:lnTo>
                      <a:pt x="34" y="18"/>
                    </a:lnTo>
                    <a:lnTo>
                      <a:pt x="40" y="16"/>
                    </a:lnTo>
                    <a:lnTo>
                      <a:pt x="44" y="12"/>
                    </a:lnTo>
                    <a:lnTo>
                      <a:pt x="50" y="10"/>
                    </a:lnTo>
                    <a:lnTo>
                      <a:pt x="56" y="6"/>
                    </a:lnTo>
                    <a:lnTo>
                      <a:pt x="62" y="4"/>
                    </a:lnTo>
                    <a:lnTo>
                      <a:pt x="70" y="2"/>
                    </a:lnTo>
                    <a:lnTo>
                      <a:pt x="76" y="2"/>
                    </a:lnTo>
                    <a:lnTo>
                      <a:pt x="84" y="0"/>
                    </a:lnTo>
                    <a:lnTo>
                      <a:pt x="92" y="0"/>
                    </a:lnTo>
                    <a:lnTo>
                      <a:pt x="100" y="0"/>
                    </a:lnTo>
                    <a:lnTo>
                      <a:pt x="108" y="2"/>
                    </a:lnTo>
                    <a:lnTo>
                      <a:pt x="118" y="4"/>
                    </a:lnTo>
                    <a:lnTo>
                      <a:pt x="128" y="6"/>
                    </a:lnTo>
                    <a:lnTo>
                      <a:pt x="138" y="8"/>
                    </a:lnTo>
                    <a:lnTo>
                      <a:pt x="148" y="12"/>
                    </a:lnTo>
                    <a:lnTo>
                      <a:pt x="148" y="26"/>
                    </a:lnTo>
                    <a:lnTo>
                      <a:pt x="148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40" y="24"/>
                    </a:lnTo>
                    <a:lnTo>
                      <a:pt x="136" y="22"/>
                    </a:lnTo>
                    <a:lnTo>
                      <a:pt x="132" y="20"/>
                    </a:lnTo>
                    <a:lnTo>
                      <a:pt x="130" y="20"/>
                    </a:lnTo>
                    <a:lnTo>
                      <a:pt x="124" y="18"/>
                    </a:lnTo>
                    <a:lnTo>
                      <a:pt x="120" y="18"/>
                    </a:lnTo>
                    <a:lnTo>
                      <a:pt x="116" y="16"/>
                    </a:lnTo>
                    <a:lnTo>
                      <a:pt x="110" y="16"/>
                    </a:lnTo>
                    <a:lnTo>
                      <a:pt x="106" y="16"/>
                    </a:lnTo>
                    <a:lnTo>
                      <a:pt x="100" y="14"/>
                    </a:lnTo>
                    <a:lnTo>
                      <a:pt x="94" y="14"/>
                    </a:lnTo>
                    <a:lnTo>
                      <a:pt x="88" y="14"/>
                    </a:lnTo>
                    <a:lnTo>
                      <a:pt x="82" y="14"/>
                    </a:lnTo>
                    <a:lnTo>
                      <a:pt x="76" y="16"/>
                    </a:lnTo>
                    <a:lnTo>
                      <a:pt x="70" y="16"/>
                    </a:lnTo>
                    <a:lnTo>
                      <a:pt x="64" y="18"/>
                    </a:lnTo>
                    <a:lnTo>
                      <a:pt x="58" y="20"/>
                    </a:lnTo>
                    <a:lnTo>
                      <a:pt x="52" y="22"/>
                    </a:lnTo>
                    <a:lnTo>
                      <a:pt x="46" y="24"/>
                    </a:lnTo>
                    <a:lnTo>
                      <a:pt x="38" y="28"/>
                    </a:lnTo>
                    <a:lnTo>
                      <a:pt x="32" y="30"/>
                    </a:lnTo>
                    <a:lnTo>
                      <a:pt x="26" y="36"/>
                    </a:lnTo>
                    <a:lnTo>
                      <a:pt x="22" y="40"/>
                    </a:lnTo>
                    <a:lnTo>
                      <a:pt x="16" y="46"/>
                    </a:lnTo>
                    <a:lnTo>
                      <a:pt x="10" y="52"/>
                    </a:lnTo>
                    <a:lnTo>
                      <a:pt x="4" y="60"/>
                    </a:lnTo>
                    <a:lnTo>
                      <a:pt x="0" y="6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2" name="Freeform 403"/>
              <p:cNvSpPr>
                <a:spLocks/>
              </p:cNvSpPr>
              <p:nvPr/>
            </p:nvSpPr>
            <p:spPr bwMode="auto">
              <a:xfrm>
                <a:off x="5353050" y="1377950"/>
                <a:ext cx="273050" cy="82550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4" y="38"/>
                  </a:cxn>
                  <a:cxn ang="0">
                    <a:pos x="12" y="32"/>
                  </a:cxn>
                  <a:cxn ang="0">
                    <a:pos x="22" y="26"/>
                  </a:cxn>
                  <a:cxn ang="0">
                    <a:pos x="28" y="20"/>
                  </a:cxn>
                  <a:cxn ang="0">
                    <a:pos x="34" y="16"/>
                  </a:cxn>
                  <a:cxn ang="0">
                    <a:pos x="42" y="12"/>
                  </a:cxn>
                  <a:cxn ang="0">
                    <a:pos x="50" y="8"/>
                  </a:cxn>
                  <a:cxn ang="0">
                    <a:pos x="56" y="6"/>
                  </a:cxn>
                  <a:cxn ang="0">
                    <a:pos x="64" y="2"/>
                  </a:cxn>
                  <a:cxn ang="0">
                    <a:pos x="74" y="2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8" y="2"/>
                  </a:cxn>
                  <a:cxn ang="0">
                    <a:pos x="104" y="4"/>
                  </a:cxn>
                  <a:cxn ang="0">
                    <a:pos x="116" y="6"/>
                  </a:cxn>
                  <a:cxn ang="0">
                    <a:pos x="130" y="10"/>
                  </a:cxn>
                  <a:cxn ang="0">
                    <a:pos x="140" y="14"/>
                  </a:cxn>
                  <a:cxn ang="0">
                    <a:pos x="152" y="18"/>
                  </a:cxn>
                  <a:cxn ang="0">
                    <a:pos x="160" y="22"/>
                  </a:cxn>
                  <a:cxn ang="0">
                    <a:pos x="166" y="24"/>
                  </a:cxn>
                  <a:cxn ang="0">
                    <a:pos x="170" y="26"/>
                  </a:cxn>
                  <a:cxn ang="0">
                    <a:pos x="172" y="28"/>
                  </a:cxn>
                  <a:cxn ang="0">
                    <a:pos x="172" y="30"/>
                  </a:cxn>
                  <a:cxn ang="0">
                    <a:pos x="172" y="30"/>
                  </a:cxn>
                  <a:cxn ang="0">
                    <a:pos x="170" y="32"/>
                  </a:cxn>
                  <a:cxn ang="0">
                    <a:pos x="168" y="34"/>
                  </a:cxn>
                  <a:cxn ang="0">
                    <a:pos x="164" y="34"/>
                  </a:cxn>
                  <a:cxn ang="0">
                    <a:pos x="160" y="36"/>
                  </a:cxn>
                  <a:cxn ang="0">
                    <a:pos x="152" y="38"/>
                  </a:cxn>
                  <a:cxn ang="0">
                    <a:pos x="140" y="42"/>
                  </a:cxn>
                  <a:cxn ang="0">
                    <a:pos x="128" y="44"/>
                  </a:cxn>
                  <a:cxn ang="0">
                    <a:pos x="116" y="46"/>
                  </a:cxn>
                  <a:cxn ang="0">
                    <a:pos x="104" y="48"/>
                  </a:cxn>
                  <a:cxn ang="0">
                    <a:pos x="96" y="48"/>
                  </a:cxn>
                  <a:cxn ang="0">
                    <a:pos x="86" y="50"/>
                  </a:cxn>
                  <a:cxn ang="0">
                    <a:pos x="74" y="50"/>
                  </a:cxn>
                  <a:cxn ang="0">
                    <a:pos x="64" y="52"/>
                  </a:cxn>
                  <a:cxn ang="0">
                    <a:pos x="54" y="52"/>
                  </a:cxn>
                  <a:cxn ang="0">
                    <a:pos x="46" y="52"/>
                  </a:cxn>
                  <a:cxn ang="0">
                    <a:pos x="38" y="52"/>
                  </a:cxn>
                  <a:cxn ang="0">
                    <a:pos x="32" y="52"/>
                  </a:cxn>
                  <a:cxn ang="0">
                    <a:pos x="30" y="52"/>
                  </a:cxn>
                  <a:cxn ang="0">
                    <a:pos x="26" y="50"/>
                  </a:cxn>
                  <a:cxn ang="0">
                    <a:pos x="16" y="48"/>
                  </a:cxn>
                  <a:cxn ang="0">
                    <a:pos x="6" y="44"/>
                  </a:cxn>
                  <a:cxn ang="0">
                    <a:pos x="0" y="42"/>
                  </a:cxn>
                  <a:cxn ang="0">
                    <a:pos x="0" y="42"/>
                  </a:cxn>
                </a:cxnLst>
                <a:rect l="0" t="0" r="r" b="b"/>
                <a:pathLst>
                  <a:path w="172" h="52">
                    <a:moveTo>
                      <a:pt x="0" y="42"/>
                    </a:moveTo>
                    <a:lnTo>
                      <a:pt x="0" y="42"/>
                    </a:lnTo>
                    <a:lnTo>
                      <a:pt x="2" y="40"/>
                    </a:lnTo>
                    <a:lnTo>
                      <a:pt x="4" y="38"/>
                    </a:lnTo>
                    <a:lnTo>
                      <a:pt x="8" y="34"/>
                    </a:lnTo>
                    <a:lnTo>
                      <a:pt x="12" y="32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0"/>
                    </a:lnTo>
                    <a:lnTo>
                      <a:pt x="30" y="18"/>
                    </a:lnTo>
                    <a:lnTo>
                      <a:pt x="34" y="16"/>
                    </a:lnTo>
                    <a:lnTo>
                      <a:pt x="38" y="14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6" y="6"/>
                    </a:lnTo>
                    <a:lnTo>
                      <a:pt x="60" y="4"/>
                    </a:lnTo>
                    <a:lnTo>
                      <a:pt x="64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4" y="0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22" y="8"/>
                    </a:lnTo>
                    <a:lnTo>
                      <a:pt x="130" y="10"/>
                    </a:lnTo>
                    <a:lnTo>
                      <a:pt x="136" y="12"/>
                    </a:lnTo>
                    <a:lnTo>
                      <a:pt x="140" y="14"/>
                    </a:lnTo>
                    <a:lnTo>
                      <a:pt x="146" y="16"/>
                    </a:lnTo>
                    <a:lnTo>
                      <a:pt x="152" y="18"/>
                    </a:lnTo>
                    <a:lnTo>
                      <a:pt x="156" y="20"/>
                    </a:lnTo>
                    <a:lnTo>
                      <a:pt x="160" y="22"/>
                    </a:lnTo>
                    <a:lnTo>
                      <a:pt x="164" y="22"/>
                    </a:lnTo>
                    <a:lnTo>
                      <a:pt x="166" y="24"/>
                    </a:lnTo>
                    <a:lnTo>
                      <a:pt x="168" y="26"/>
                    </a:lnTo>
                    <a:lnTo>
                      <a:pt x="170" y="26"/>
                    </a:lnTo>
                    <a:lnTo>
                      <a:pt x="170" y="28"/>
                    </a:lnTo>
                    <a:lnTo>
                      <a:pt x="172" y="28"/>
                    </a:lnTo>
                    <a:lnTo>
                      <a:pt x="172" y="28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2"/>
                    </a:lnTo>
                    <a:lnTo>
                      <a:pt x="170" y="32"/>
                    </a:lnTo>
                    <a:lnTo>
                      <a:pt x="170" y="32"/>
                    </a:lnTo>
                    <a:lnTo>
                      <a:pt x="168" y="34"/>
                    </a:lnTo>
                    <a:lnTo>
                      <a:pt x="166" y="34"/>
                    </a:lnTo>
                    <a:lnTo>
                      <a:pt x="164" y="34"/>
                    </a:lnTo>
                    <a:lnTo>
                      <a:pt x="162" y="36"/>
                    </a:lnTo>
                    <a:lnTo>
                      <a:pt x="160" y="36"/>
                    </a:lnTo>
                    <a:lnTo>
                      <a:pt x="158" y="36"/>
                    </a:lnTo>
                    <a:lnTo>
                      <a:pt x="152" y="38"/>
                    </a:lnTo>
                    <a:lnTo>
                      <a:pt x="146" y="40"/>
                    </a:lnTo>
                    <a:lnTo>
                      <a:pt x="140" y="42"/>
                    </a:lnTo>
                    <a:lnTo>
                      <a:pt x="134" y="42"/>
                    </a:lnTo>
                    <a:lnTo>
                      <a:pt x="128" y="44"/>
                    </a:lnTo>
                    <a:lnTo>
                      <a:pt x="122" y="46"/>
                    </a:lnTo>
                    <a:lnTo>
                      <a:pt x="116" y="46"/>
                    </a:lnTo>
                    <a:lnTo>
                      <a:pt x="110" y="48"/>
                    </a:lnTo>
                    <a:lnTo>
                      <a:pt x="104" y="48"/>
                    </a:lnTo>
                    <a:lnTo>
                      <a:pt x="100" y="48"/>
                    </a:lnTo>
                    <a:lnTo>
                      <a:pt x="96" y="48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0" y="50"/>
                    </a:lnTo>
                    <a:lnTo>
                      <a:pt x="74" y="50"/>
                    </a:lnTo>
                    <a:lnTo>
                      <a:pt x="70" y="50"/>
                    </a:lnTo>
                    <a:lnTo>
                      <a:pt x="64" y="52"/>
                    </a:lnTo>
                    <a:lnTo>
                      <a:pt x="60" y="52"/>
                    </a:lnTo>
                    <a:lnTo>
                      <a:pt x="54" y="52"/>
                    </a:lnTo>
                    <a:lnTo>
                      <a:pt x="50" y="52"/>
                    </a:lnTo>
                    <a:lnTo>
                      <a:pt x="46" y="52"/>
                    </a:lnTo>
                    <a:lnTo>
                      <a:pt x="42" y="52"/>
                    </a:lnTo>
                    <a:lnTo>
                      <a:pt x="38" y="52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26" y="50"/>
                    </a:lnTo>
                    <a:lnTo>
                      <a:pt x="22" y="50"/>
                    </a:lnTo>
                    <a:lnTo>
                      <a:pt x="16" y="48"/>
                    </a:lnTo>
                    <a:lnTo>
                      <a:pt x="12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3" name="Freeform 404"/>
              <p:cNvSpPr>
                <a:spLocks/>
              </p:cNvSpPr>
              <p:nvPr/>
            </p:nvSpPr>
            <p:spPr bwMode="auto">
              <a:xfrm>
                <a:off x="5403850" y="1397000"/>
                <a:ext cx="187325" cy="107950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38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30"/>
                  </a:cxn>
                  <a:cxn ang="0">
                    <a:pos x="2" y="34"/>
                  </a:cxn>
                  <a:cxn ang="0">
                    <a:pos x="0" y="40"/>
                  </a:cxn>
                  <a:cxn ang="0">
                    <a:pos x="2" y="44"/>
                  </a:cxn>
                  <a:cxn ang="0">
                    <a:pos x="4" y="50"/>
                  </a:cxn>
                  <a:cxn ang="0">
                    <a:pos x="6" y="54"/>
                  </a:cxn>
                  <a:cxn ang="0">
                    <a:pos x="10" y="58"/>
                  </a:cxn>
                  <a:cxn ang="0">
                    <a:pos x="16" y="60"/>
                  </a:cxn>
                  <a:cxn ang="0">
                    <a:pos x="22" y="64"/>
                  </a:cxn>
                  <a:cxn ang="0">
                    <a:pos x="28" y="66"/>
                  </a:cxn>
                  <a:cxn ang="0">
                    <a:pos x="36" y="68"/>
                  </a:cxn>
                  <a:cxn ang="0">
                    <a:pos x="44" y="68"/>
                  </a:cxn>
                  <a:cxn ang="0">
                    <a:pos x="52" y="68"/>
                  </a:cxn>
                  <a:cxn ang="0">
                    <a:pos x="60" y="68"/>
                  </a:cxn>
                  <a:cxn ang="0">
                    <a:pos x="70" y="66"/>
                  </a:cxn>
                  <a:cxn ang="0">
                    <a:pos x="78" y="64"/>
                  </a:cxn>
                  <a:cxn ang="0">
                    <a:pos x="86" y="60"/>
                  </a:cxn>
                  <a:cxn ang="0">
                    <a:pos x="94" y="58"/>
                  </a:cxn>
                  <a:cxn ang="0">
                    <a:pos x="100" y="54"/>
                  </a:cxn>
                  <a:cxn ang="0">
                    <a:pos x="106" y="50"/>
                  </a:cxn>
                  <a:cxn ang="0">
                    <a:pos x="110" y="44"/>
                  </a:cxn>
                  <a:cxn ang="0">
                    <a:pos x="114" y="40"/>
                  </a:cxn>
                  <a:cxn ang="0">
                    <a:pos x="116" y="34"/>
                  </a:cxn>
                  <a:cxn ang="0">
                    <a:pos x="118" y="30"/>
                  </a:cxn>
                  <a:cxn ang="0">
                    <a:pos x="118" y="24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2"/>
                  </a:cxn>
                  <a:cxn ang="0">
                    <a:pos x="104" y="8"/>
                  </a:cxn>
                  <a:cxn ang="0">
                    <a:pos x="100" y="4"/>
                  </a:cxn>
                  <a:cxn ang="0">
                    <a:pos x="92" y="2"/>
                  </a:cxn>
                  <a:cxn ang="0">
                    <a:pos x="86" y="0"/>
                  </a:cxn>
                  <a:cxn ang="0">
                    <a:pos x="78" y="0"/>
                  </a:cxn>
                  <a:cxn ang="0">
                    <a:pos x="70" y="0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18" h="68">
                    <a:moveTo>
                      <a:pt x="52" y="0"/>
                    </a:moveTo>
                    <a:lnTo>
                      <a:pt x="48" y="2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6" y="54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10" y="58"/>
                    </a:lnTo>
                    <a:lnTo>
                      <a:pt x="12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4"/>
                    </a:lnTo>
                    <a:lnTo>
                      <a:pt x="24" y="64"/>
                    </a:lnTo>
                    <a:lnTo>
                      <a:pt x="26" y="66"/>
                    </a:lnTo>
                    <a:lnTo>
                      <a:pt x="28" y="66"/>
                    </a:lnTo>
                    <a:lnTo>
                      <a:pt x="30" y="66"/>
                    </a:lnTo>
                    <a:lnTo>
                      <a:pt x="32" y="66"/>
                    </a:lnTo>
                    <a:lnTo>
                      <a:pt x="36" y="68"/>
                    </a:lnTo>
                    <a:lnTo>
                      <a:pt x="38" y="68"/>
                    </a:lnTo>
                    <a:lnTo>
                      <a:pt x="40" y="68"/>
                    </a:lnTo>
                    <a:lnTo>
                      <a:pt x="44" y="68"/>
                    </a:lnTo>
                    <a:lnTo>
                      <a:pt x="46" y="68"/>
                    </a:lnTo>
                    <a:lnTo>
                      <a:pt x="48" y="68"/>
                    </a:lnTo>
                    <a:lnTo>
                      <a:pt x="52" y="68"/>
                    </a:lnTo>
                    <a:lnTo>
                      <a:pt x="54" y="68"/>
                    </a:lnTo>
                    <a:lnTo>
                      <a:pt x="58" y="68"/>
                    </a:lnTo>
                    <a:lnTo>
                      <a:pt x="60" y="68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2"/>
                    </a:lnTo>
                    <a:lnTo>
                      <a:pt x="84" y="62"/>
                    </a:lnTo>
                    <a:lnTo>
                      <a:pt x="86" y="60"/>
                    </a:lnTo>
                    <a:lnTo>
                      <a:pt x="88" y="60"/>
                    </a:lnTo>
                    <a:lnTo>
                      <a:pt x="90" y="58"/>
                    </a:lnTo>
                    <a:lnTo>
                      <a:pt x="94" y="58"/>
                    </a:lnTo>
                    <a:lnTo>
                      <a:pt x="96" y="56"/>
                    </a:lnTo>
                    <a:lnTo>
                      <a:pt x="98" y="54"/>
                    </a:lnTo>
                    <a:lnTo>
                      <a:pt x="100" y="54"/>
                    </a:lnTo>
                    <a:lnTo>
                      <a:pt x="102" y="52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6" y="48"/>
                    </a:lnTo>
                    <a:lnTo>
                      <a:pt x="108" y="46"/>
                    </a:lnTo>
                    <a:lnTo>
                      <a:pt x="110" y="44"/>
                    </a:lnTo>
                    <a:lnTo>
                      <a:pt x="112" y="44"/>
                    </a:lnTo>
                    <a:lnTo>
                      <a:pt x="112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6" y="36"/>
                    </a:lnTo>
                    <a:lnTo>
                      <a:pt x="116" y="34"/>
                    </a:lnTo>
                    <a:lnTo>
                      <a:pt x="116" y="34"/>
                    </a:lnTo>
                    <a:lnTo>
                      <a:pt x="116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8" y="26"/>
                    </a:lnTo>
                    <a:lnTo>
                      <a:pt x="118" y="24"/>
                    </a:lnTo>
                    <a:lnTo>
                      <a:pt x="116" y="22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2" y="14"/>
                    </a:lnTo>
                    <a:lnTo>
                      <a:pt x="110" y="12"/>
                    </a:lnTo>
                    <a:lnTo>
                      <a:pt x="110" y="12"/>
                    </a:lnTo>
                    <a:lnTo>
                      <a:pt x="108" y="10"/>
                    </a:lnTo>
                    <a:lnTo>
                      <a:pt x="106" y="8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4" name="Freeform 405"/>
              <p:cNvSpPr>
                <a:spLocks/>
              </p:cNvSpPr>
              <p:nvPr/>
            </p:nvSpPr>
            <p:spPr bwMode="auto">
              <a:xfrm>
                <a:off x="5407025" y="1397000"/>
                <a:ext cx="180975" cy="1047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28"/>
                  </a:cxn>
                  <a:cxn ang="0">
                    <a:pos x="2" y="34"/>
                  </a:cxn>
                  <a:cxn ang="0">
                    <a:pos x="0" y="38"/>
                  </a:cxn>
                  <a:cxn ang="0">
                    <a:pos x="2" y="44"/>
                  </a:cxn>
                  <a:cxn ang="0">
                    <a:pos x="4" y="48"/>
                  </a:cxn>
                  <a:cxn ang="0">
                    <a:pos x="6" y="52"/>
                  </a:cxn>
                  <a:cxn ang="0">
                    <a:pos x="10" y="56"/>
                  </a:cxn>
                  <a:cxn ang="0">
                    <a:pos x="14" y="60"/>
                  </a:cxn>
                  <a:cxn ang="0">
                    <a:pos x="20" y="62"/>
                  </a:cxn>
                  <a:cxn ang="0">
                    <a:pos x="28" y="64"/>
                  </a:cxn>
                  <a:cxn ang="0">
                    <a:pos x="34" y="66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6"/>
                  </a:cxn>
                  <a:cxn ang="0">
                    <a:pos x="68" y="64"/>
                  </a:cxn>
                  <a:cxn ang="0">
                    <a:pos x="76" y="62"/>
                  </a:cxn>
                  <a:cxn ang="0">
                    <a:pos x="84" y="60"/>
                  </a:cxn>
                  <a:cxn ang="0">
                    <a:pos x="90" y="56"/>
                  </a:cxn>
                  <a:cxn ang="0">
                    <a:pos x="96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10" y="40"/>
                  </a:cxn>
                  <a:cxn ang="0">
                    <a:pos x="112" y="34"/>
                  </a:cxn>
                  <a:cxn ang="0">
                    <a:pos x="114" y="30"/>
                  </a:cxn>
                  <a:cxn ang="0">
                    <a:pos x="114" y="24"/>
                  </a:cxn>
                  <a:cxn ang="0">
                    <a:pos x="112" y="20"/>
                  </a:cxn>
                  <a:cxn ang="0">
                    <a:pos x="110" y="16"/>
                  </a:cxn>
                  <a:cxn ang="0">
                    <a:pos x="106" y="12"/>
                  </a:cxn>
                  <a:cxn ang="0">
                    <a:pos x="102" y="8"/>
                  </a:cxn>
                  <a:cxn ang="0">
                    <a:pos x="96" y="6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0" y="2"/>
                  </a:cxn>
                </a:cxnLst>
                <a:rect l="0" t="0" r="r" b="b"/>
                <a:pathLst>
                  <a:path w="114" h="66">
                    <a:moveTo>
                      <a:pt x="50" y="2"/>
                    </a:moveTo>
                    <a:lnTo>
                      <a:pt x="48" y="2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10" y="56"/>
                    </a:lnTo>
                    <a:lnTo>
                      <a:pt x="12" y="58"/>
                    </a:lnTo>
                    <a:lnTo>
                      <a:pt x="14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4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6"/>
                    </a:lnTo>
                    <a:lnTo>
                      <a:pt x="34" y="66"/>
                    </a:lnTo>
                    <a:lnTo>
                      <a:pt x="36" y="66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4" y="66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58" y="66"/>
                    </a:lnTo>
                    <a:lnTo>
                      <a:pt x="62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2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4" y="60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90" y="56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6" y="52"/>
                    </a:lnTo>
                    <a:lnTo>
                      <a:pt x="98" y="52"/>
                    </a:lnTo>
                    <a:lnTo>
                      <a:pt x="100" y="50"/>
                    </a:lnTo>
                    <a:lnTo>
                      <a:pt x="102" y="48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2"/>
                    </a:lnTo>
                    <a:lnTo>
                      <a:pt x="110" y="40"/>
                    </a:lnTo>
                    <a:lnTo>
                      <a:pt x="110" y="40"/>
                    </a:lnTo>
                    <a:lnTo>
                      <a:pt x="112" y="38"/>
                    </a:lnTo>
                    <a:lnTo>
                      <a:pt x="112" y="36"/>
                    </a:lnTo>
                    <a:lnTo>
                      <a:pt x="112" y="34"/>
                    </a:lnTo>
                    <a:lnTo>
                      <a:pt x="114" y="32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2" y="16"/>
                    </a:lnTo>
                    <a:lnTo>
                      <a:pt x="110" y="16"/>
                    </a:lnTo>
                    <a:lnTo>
                      <a:pt x="108" y="14"/>
                    </a:lnTo>
                    <a:lnTo>
                      <a:pt x="108" y="12"/>
                    </a:lnTo>
                    <a:lnTo>
                      <a:pt x="106" y="12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2" y="8"/>
                    </a:lnTo>
                    <a:lnTo>
                      <a:pt x="100" y="6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4" y="4"/>
                    </a:lnTo>
                    <a:lnTo>
                      <a:pt x="92" y="4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5" name="Freeform 406"/>
              <p:cNvSpPr>
                <a:spLocks/>
              </p:cNvSpPr>
              <p:nvPr/>
            </p:nvSpPr>
            <p:spPr bwMode="auto">
              <a:xfrm>
                <a:off x="5410200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2" y="20"/>
                  </a:cxn>
                  <a:cxn ang="0">
                    <a:pos x="6" y="24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8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8"/>
                  </a:cxn>
                  <a:cxn ang="0">
                    <a:pos x="20" y="60"/>
                  </a:cxn>
                  <a:cxn ang="0">
                    <a:pos x="26" y="62"/>
                  </a:cxn>
                  <a:cxn ang="0">
                    <a:pos x="34" y="64"/>
                  </a:cxn>
                  <a:cxn ang="0">
                    <a:pos x="40" y="64"/>
                  </a:cxn>
                  <a:cxn ang="0">
                    <a:pos x="48" y="64"/>
                  </a:cxn>
                  <a:cxn ang="0">
                    <a:pos x="56" y="64"/>
                  </a:cxn>
                  <a:cxn ang="0">
                    <a:pos x="66" y="62"/>
                  </a:cxn>
                  <a:cxn ang="0">
                    <a:pos x="74" y="60"/>
                  </a:cxn>
                  <a:cxn ang="0">
                    <a:pos x="80" y="58"/>
                  </a:cxn>
                  <a:cxn ang="0">
                    <a:pos x="88" y="54"/>
                  </a:cxn>
                  <a:cxn ang="0">
                    <a:pos x="94" y="52"/>
                  </a:cxn>
                  <a:cxn ang="0">
                    <a:pos x="98" y="48"/>
                  </a:cxn>
                  <a:cxn ang="0">
                    <a:pos x="104" y="44"/>
                  </a:cxn>
                  <a:cxn ang="0">
                    <a:pos x="106" y="38"/>
                  </a:cxn>
                  <a:cxn ang="0">
                    <a:pos x="110" y="34"/>
                  </a:cxn>
                  <a:cxn ang="0">
                    <a:pos x="110" y="30"/>
                  </a:cxn>
                  <a:cxn ang="0">
                    <a:pos x="110" y="24"/>
                  </a:cxn>
                  <a:cxn ang="0">
                    <a:pos x="110" y="20"/>
                  </a:cxn>
                  <a:cxn ang="0">
                    <a:pos x="106" y="16"/>
                  </a:cxn>
                  <a:cxn ang="0">
                    <a:pos x="104" y="12"/>
                  </a:cxn>
                  <a:cxn ang="0">
                    <a:pos x="98" y="8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0"/>
                  </a:cxn>
                  <a:cxn ang="0">
                    <a:pos x="50" y="2"/>
                  </a:cxn>
                </a:cxnLst>
                <a:rect l="0" t="0" r="r" b="b"/>
                <a:pathLst>
                  <a:path w="110" h="64">
                    <a:moveTo>
                      <a:pt x="50" y="2"/>
                    </a:moveTo>
                    <a:lnTo>
                      <a:pt x="46" y="2"/>
                    </a:lnTo>
                    <a:lnTo>
                      <a:pt x="44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10" y="54"/>
                    </a:lnTo>
                    <a:lnTo>
                      <a:pt x="10" y="56"/>
                    </a:lnTo>
                    <a:lnTo>
                      <a:pt x="12" y="56"/>
                    </a:lnTo>
                    <a:lnTo>
                      <a:pt x="14" y="58"/>
                    </a:lnTo>
                    <a:lnTo>
                      <a:pt x="16" y="58"/>
                    </a:lnTo>
                    <a:lnTo>
                      <a:pt x="18" y="60"/>
                    </a:lnTo>
                    <a:lnTo>
                      <a:pt x="20" y="60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6" y="62"/>
                    </a:lnTo>
                    <a:lnTo>
                      <a:pt x="28" y="62"/>
                    </a:lnTo>
                    <a:lnTo>
                      <a:pt x="30" y="64"/>
                    </a:lnTo>
                    <a:lnTo>
                      <a:pt x="34" y="64"/>
                    </a:lnTo>
                    <a:lnTo>
                      <a:pt x="36" y="64"/>
                    </a:lnTo>
                    <a:lnTo>
                      <a:pt x="38" y="64"/>
                    </a:lnTo>
                    <a:lnTo>
                      <a:pt x="40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6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0" y="62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4"/>
                    </a:lnTo>
                    <a:lnTo>
                      <a:pt x="90" y="54"/>
                    </a:lnTo>
                    <a:lnTo>
                      <a:pt x="92" y="52"/>
                    </a:lnTo>
                    <a:lnTo>
                      <a:pt x="94" y="52"/>
                    </a:lnTo>
                    <a:lnTo>
                      <a:pt x="96" y="50"/>
                    </a:lnTo>
                    <a:lnTo>
                      <a:pt x="98" y="48"/>
                    </a:lnTo>
                    <a:lnTo>
                      <a:pt x="98" y="48"/>
                    </a:lnTo>
                    <a:lnTo>
                      <a:pt x="100" y="46"/>
                    </a:lnTo>
                    <a:lnTo>
                      <a:pt x="102" y="44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0" y="26"/>
                    </a:lnTo>
                    <a:lnTo>
                      <a:pt x="110" y="24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8" y="16"/>
                    </a:lnTo>
                    <a:lnTo>
                      <a:pt x="106" y="16"/>
                    </a:lnTo>
                    <a:lnTo>
                      <a:pt x="106" y="14"/>
                    </a:lnTo>
                    <a:lnTo>
                      <a:pt x="104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98" y="8"/>
                    </a:lnTo>
                    <a:lnTo>
                      <a:pt x="98" y="8"/>
                    </a:lnTo>
                    <a:lnTo>
                      <a:pt x="96" y="6"/>
                    </a:lnTo>
                    <a:lnTo>
                      <a:pt x="94" y="6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6" name="Freeform 407"/>
              <p:cNvSpPr>
                <a:spLocks/>
              </p:cNvSpPr>
              <p:nvPr/>
            </p:nvSpPr>
            <p:spPr bwMode="auto">
              <a:xfrm>
                <a:off x="5413375" y="1397000"/>
                <a:ext cx="171450" cy="101600"/>
              </a:xfrm>
              <a:custGeom>
                <a:avLst/>
                <a:gdLst/>
                <a:ahLst/>
                <a:cxnLst>
                  <a:cxn ang="0">
                    <a:pos x="42" y="4"/>
                  </a:cxn>
                  <a:cxn ang="0">
                    <a:pos x="34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0" y="18"/>
                  </a:cxn>
                  <a:cxn ang="0">
                    <a:pos x="6" y="22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6"/>
                  </a:cxn>
                  <a:cxn ang="0">
                    <a:pos x="20" y="58"/>
                  </a:cxn>
                  <a:cxn ang="0">
                    <a:pos x="26" y="60"/>
                  </a:cxn>
                  <a:cxn ang="0">
                    <a:pos x="32" y="62"/>
                  </a:cxn>
                  <a:cxn ang="0">
                    <a:pos x="40" y="64"/>
                  </a:cxn>
                  <a:cxn ang="0">
                    <a:pos x="46" y="64"/>
                  </a:cxn>
                  <a:cxn ang="0">
                    <a:pos x="54" y="62"/>
                  </a:cxn>
                  <a:cxn ang="0">
                    <a:pos x="62" y="62"/>
                  </a:cxn>
                  <a:cxn ang="0">
                    <a:pos x="70" y="60"/>
                  </a:cxn>
                  <a:cxn ang="0">
                    <a:pos x="78" y="56"/>
                  </a:cxn>
                  <a:cxn ang="0">
                    <a:pos x="84" y="54"/>
                  </a:cxn>
                  <a:cxn ang="0">
                    <a:pos x="90" y="50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4" y="38"/>
                  </a:cxn>
                  <a:cxn ang="0">
                    <a:pos x="106" y="34"/>
                  </a:cxn>
                  <a:cxn ang="0">
                    <a:pos x="108" y="28"/>
                  </a:cxn>
                  <a:cxn ang="0">
                    <a:pos x="108" y="24"/>
                  </a:cxn>
                  <a:cxn ang="0">
                    <a:pos x="106" y="20"/>
                  </a:cxn>
                  <a:cxn ang="0">
                    <a:pos x="104" y="16"/>
                  </a:cxn>
                  <a:cxn ang="0">
                    <a:pos x="100" y="12"/>
                  </a:cxn>
                  <a:cxn ang="0">
                    <a:pos x="96" y="8"/>
                  </a:cxn>
                  <a:cxn ang="0">
                    <a:pos x="90" y="6"/>
                  </a:cxn>
                  <a:cxn ang="0">
                    <a:pos x="84" y="4"/>
                  </a:cxn>
                  <a:cxn ang="0">
                    <a:pos x="78" y="2"/>
                  </a:cxn>
                  <a:cxn ang="0">
                    <a:pos x="72" y="0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2"/>
                  </a:cxn>
                </a:cxnLst>
                <a:rect l="0" t="0" r="r" b="b"/>
                <a:pathLst>
                  <a:path w="108" h="64">
                    <a:moveTo>
                      <a:pt x="48" y="2"/>
                    </a:moveTo>
                    <a:lnTo>
                      <a:pt x="46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8" y="52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20" y="58"/>
                    </a:lnTo>
                    <a:lnTo>
                      <a:pt x="22" y="60"/>
                    </a:lnTo>
                    <a:lnTo>
                      <a:pt x="24" y="60"/>
                    </a:lnTo>
                    <a:lnTo>
                      <a:pt x="26" y="60"/>
                    </a:lnTo>
                    <a:lnTo>
                      <a:pt x="28" y="62"/>
                    </a:lnTo>
                    <a:lnTo>
                      <a:pt x="30" y="62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6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2"/>
                    </a:lnTo>
                    <a:lnTo>
                      <a:pt x="54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2" y="62"/>
                    </a:lnTo>
                    <a:lnTo>
                      <a:pt x="66" y="60"/>
                    </a:lnTo>
                    <a:lnTo>
                      <a:pt x="68" y="60"/>
                    </a:lnTo>
                    <a:lnTo>
                      <a:pt x="70" y="60"/>
                    </a:lnTo>
                    <a:lnTo>
                      <a:pt x="74" y="58"/>
                    </a:lnTo>
                    <a:lnTo>
                      <a:pt x="76" y="58"/>
                    </a:lnTo>
                    <a:lnTo>
                      <a:pt x="78" y="56"/>
                    </a:lnTo>
                    <a:lnTo>
                      <a:pt x="80" y="56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2" y="50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02" y="40"/>
                    </a:lnTo>
                    <a:lnTo>
                      <a:pt x="104" y="38"/>
                    </a:lnTo>
                    <a:lnTo>
                      <a:pt x="104" y="36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8" y="28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2"/>
                    </a:lnTo>
                    <a:lnTo>
                      <a:pt x="106" y="22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4" y="16"/>
                    </a:lnTo>
                    <a:lnTo>
                      <a:pt x="104" y="16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7" name="Freeform 408"/>
              <p:cNvSpPr>
                <a:spLocks/>
              </p:cNvSpPr>
              <p:nvPr/>
            </p:nvSpPr>
            <p:spPr bwMode="auto">
              <a:xfrm>
                <a:off x="5416550" y="1400175"/>
                <a:ext cx="165100" cy="95250"/>
              </a:xfrm>
              <a:custGeom>
                <a:avLst/>
                <a:gdLst/>
                <a:ahLst/>
                <a:cxnLst>
                  <a:cxn ang="0">
                    <a:pos x="42" y="2"/>
                  </a:cxn>
                  <a:cxn ang="0">
                    <a:pos x="34" y="4"/>
                  </a:cxn>
                  <a:cxn ang="0">
                    <a:pos x="26" y="6"/>
                  </a:cxn>
                  <a:cxn ang="0">
                    <a:pos x="20" y="10"/>
                  </a:cxn>
                  <a:cxn ang="0">
                    <a:pos x="16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2" y="42"/>
                  </a:cxn>
                  <a:cxn ang="0">
                    <a:pos x="6" y="46"/>
                  </a:cxn>
                  <a:cxn ang="0">
                    <a:pos x="8" y="50"/>
                  </a:cxn>
                  <a:cxn ang="0">
                    <a:pos x="14" y="52"/>
                  </a:cxn>
                  <a:cxn ang="0">
                    <a:pos x="18" y="56"/>
                  </a:cxn>
                  <a:cxn ang="0">
                    <a:pos x="24" y="58"/>
                  </a:cxn>
                  <a:cxn ang="0">
                    <a:pos x="30" y="58"/>
                  </a:cxn>
                  <a:cxn ang="0">
                    <a:pos x="38" y="60"/>
                  </a:cxn>
                  <a:cxn ang="0">
                    <a:pos x="46" y="60"/>
                  </a:cxn>
                  <a:cxn ang="0">
                    <a:pos x="52" y="60"/>
                  </a:cxn>
                  <a:cxn ang="0">
                    <a:pos x="60" y="58"/>
                  </a:cxn>
                  <a:cxn ang="0">
                    <a:pos x="68" y="56"/>
                  </a:cxn>
                  <a:cxn ang="0">
                    <a:pos x="76" y="54"/>
                  </a:cxn>
                  <a:cxn ang="0">
                    <a:pos x="82" y="50"/>
                  </a:cxn>
                  <a:cxn ang="0">
                    <a:pos x="88" y="48"/>
                  </a:cxn>
                  <a:cxn ang="0">
                    <a:pos x="92" y="44"/>
                  </a:cxn>
                  <a:cxn ang="0">
                    <a:pos x="96" y="40"/>
                  </a:cxn>
                  <a:cxn ang="0">
                    <a:pos x="100" y="36"/>
                  </a:cxn>
                  <a:cxn ang="0">
                    <a:pos x="102" y="32"/>
                  </a:cxn>
                  <a:cxn ang="0">
                    <a:pos x="104" y="26"/>
                  </a:cxn>
                  <a:cxn ang="0">
                    <a:pos x="104" y="22"/>
                  </a:cxn>
                  <a:cxn ang="0">
                    <a:pos x="102" y="18"/>
                  </a:cxn>
                  <a:cxn ang="0">
                    <a:pos x="100" y="14"/>
                  </a:cxn>
                  <a:cxn ang="0">
                    <a:pos x="98" y="10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0" y="0"/>
                  </a:cxn>
                  <a:cxn ang="0">
                    <a:pos x="62" y="0"/>
                  </a:cxn>
                  <a:cxn ang="0">
                    <a:pos x="54" y="0"/>
                  </a:cxn>
                  <a:cxn ang="0">
                    <a:pos x="46" y="0"/>
                  </a:cxn>
                </a:cxnLst>
                <a:rect l="0" t="0" r="r" b="b"/>
                <a:pathLst>
                  <a:path w="104" h="60">
                    <a:moveTo>
                      <a:pt x="46" y="0"/>
                    </a:moveTo>
                    <a:lnTo>
                      <a:pt x="44" y="0"/>
                    </a:ln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4" y="58"/>
                    </a:lnTo>
                    <a:lnTo>
                      <a:pt x="36" y="60"/>
                    </a:lnTo>
                    <a:lnTo>
                      <a:pt x="38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4" y="58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2"/>
                    </a:lnTo>
                    <a:lnTo>
                      <a:pt x="80" y="52"/>
                    </a:lnTo>
                    <a:lnTo>
                      <a:pt x="82" y="50"/>
                    </a:lnTo>
                    <a:lnTo>
                      <a:pt x="84" y="50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4" y="42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38"/>
                    </a:lnTo>
                    <a:lnTo>
                      <a:pt x="100" y="36"/>
                    </a:lnTo>
                    <a:lnTo>
                      <a:pt x="100" y="36"/>
                    </a:lnTo>
                    <a:lnTo>
                      <a:pt x="102" y="34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2" y="30"/>
                    </a:lnTo>
                    <a:lnTo>
                      <a:pt x="104" y="28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6" y="4"/>
                    </a:lnTo>
                    <a:lnTo>
                      <a:pt x="84" y="2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8" name="Freeform 409"/>
              <p:cNvSpPr>
                <a:spLocks/>
              </p:cNvSpPr>
              <p:nvPr/>
            </p:nvSpPr>
            <p:spPr bwMode="auto">
              <a:xfrm>
                <a:off x="5419725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2" y="52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0" y="56"/>
                  </a:cxn>
                  <a:cxn ang="0">
                    <a:pos x="36" y="58"/>
                  </a:cxn>
                  <a:cxn ang="0">
                    <a:pos x="44" y="58"/>
                  </a:cxn>
                  <a:cxn ang="0">
                    <a:pos x="52" y="58"/>
                  </a:cxn>
                  <a:cxn ang="0">
                    <a:pos x="58" y="56"/>
                  </a:cxn>
                  <a:cxn ang="0">
                    <a:pos x="66" y="54"/>
                  </a:cxn>
                  <a:cxn ang="0">
                    <a:pos x="72" y="52"/>
                  </a:cxn>
                  <a:cxn ang="0">
                    <a:pos x="80" y="50"/>
                  </a:cxn>
                  <a:cxn ang="0">
                    <a:pos x="84" y="46"/>
                  </a:cxn>
                  <a:cxn ang="0">
                    <a:pos x="90" y="42"/>
                  </a:cxn>
                  <a:cxn ang="0">
                    <a:pos x="94" y="38"/>
                  </a:cxn>
                  <a:cxn ang="0">
                    <a:pos x="96" y="34"/>
                  </a:cxn>
                  <a:cxn ang="0">
                    <a:pos x="100" y="30"/>
                  </a:cxn>
                  <a:cxn ang="0">
                    <a:pos x="100" y="26"/>
                  </a:cxn>
                  <a:cxn ang="0">
                    <a:pos x="100" y="22"/>
                  </a:cxn>
                  <a:cxn ang="0">
                    <a:pos x="100" y="18"/>
                  </a:cxn>
                  <a:cxn ang="0">
                    <a:pos x="98" y="14"/>
                  </a:cxn>
                  <a:cxn ang="0">
                    <a:pos x="94" y="10"/>
                  </a:cxn>
                  <a:cxn ang="0">
                    <a:pos x="90" y="8"/>
                  </a:cxn>
                  <a:cxn ang="0">
                    <a:pos x="86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6" y="0"/>
                  </a:cxn>
                </a:cxnLst>
                <a:rect l="0" t="0" r="r" b="b"/>
                <a:pathLst>
                  <a:path w="100" h="58">
                    <a:moveTo>
                      <a:pt x="46" y="0"/>
                    </a:move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8" y="58"/>
                    </a:lnTo>
                    <a:lnTo>
                      <a:pt x="42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6" y="52"/>
                    </a:lnTo>
                    <a:lnTo>
                      <a:pt x="78" y="50"/>
                    </a:lnTo>
                    <a:lnTo>
                      <a:pt x="80" y="50"/>
                    </a:lnTo>
                    <a:lnTo>
                      <a:pt x="82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6" y="46"/>
                    </a:lnTo>
                    <a:lnTo>
                      <a:pt x="88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98" y="32"/>
                    </a:lnTo>
                    <a:lnTo>
                      <a:pt x="100" y="30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100" y="20"/>
                    </a:lnTo>
                    <a:lnTo>
                      <a:pt x="100" y="18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92" y="10"/>
                    </a:lnTo>
                    <a:lnTo>
                      <a:pt x="92" y="8"/>
                    </a:lnTo>
                    <a:lnTo>
                      <a:pt x="90" y="8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4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9" name="Freeform 410"/>
              <p:cNvSpPr>
                <a:spLocks/>
              </p:cNvSpPr>
              <p:nvPr/>
            </p:nvSpPr>
            <p:spPr bwMode="auto">
              <a:xfrm>
                <a:off x="5422900" y="1400175"/>
                <a:ext cx="155575" cy="88900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0"/>
                  </a:cxn>
                  <a:cxn ang="0">
                    <a:pos x="4" y="44"/>
                  </a:cxn>
                  <a:cxn ang="0">
                    <a:pos x="8" y="46"/>
                  </a:cxn>
                  <a:cxn ang="0">
                    <a:pos x="12" y="50"/>
                  </a:cxn>
                  <a:cxn ang="0">
                    <a:pos x="16" y="52"/>
                  </a:cxn>
                  <a:cxn ang="0">
                    <a:pos x="22" y="54"/>
                  </a:cxn>
                  <a:cxn ang="0">
                    <a:pos x="28" y="56"/>
                  </a:cxn>
                  <a:cxn ang="0">
                    <a:pos x="36" y="56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6" y="54"/>
                  </a:cxn>
                  <a:cxn ang="0">
                    <a:pos x="64" y="54"/>
                  </a:cxn>
                  <a:cxn ang="0">
                    <a:pos x="70" y="50"/>
                  </a:cxn>
                  <a:cxn ang="0">
                    <a:pos x="76" y="48"/>
                  </a:cxn>
                  <a:cxn ang="0">
                    <a:pos x="82" y="46"/>
                  </a:cxn>
                  <a:cxn ang="0">
                    <a:pos x="86" y="42"/>
                  </a:cxn>
                  <a:cxn ang="0">
                    <a:pos x="90" y="38"/>
                  </a:cxn>
                  <a:cxn ang="0">
                    <a:pos x="94" y="34"/>
                  </a:cxn>
                  <a:cxn ang="0">
                    <a:pos x="96" y="30"/>
                  </a:cxn>
                  <a:cxn ang="0">
                    <a:pos x="96" y="26"/>
                  </a:cxn>
                  <a:cxn ang="0">
                    <a:pos x="98" y="22"/>
                  </a:cxn>
                  <a:cxn ang="0">
                    <a:pos x="96" y="18"/>
                  </a:cxn>
                  <a:cxn ang="0">
                    <a:pos x="94" y="14"/>
                  </a:cxn>
                  <a:cxn ang="0">
                    <a:pos x="92" y="10"/>
                  </a:cxn>
                  <a:cxn ang="0">
                    <a:pos x="88" y="8"/>
                  </a:cxn>
                  <a:cxn ang="0">
                    <a:pos x="82" y="4"/>
                  </a:cxn>
                  <a:cxn ang="0">
                    <a:pos x="78" y="2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98" h="56">
                    <a:moveTo>
                      <a:pt x="44" y="0"/>
                    </a:move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20" y="54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4" y="50"/>
                    </a:lnTo>
                    <a:lnTo>
                      <a:pt x="76" y="48"/>
                    </a:lnTo>
                    <a:lnTo>
                      <a:pt x="78" y="48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4" y="44"/>
                    </a:lnTo>
                    <a:lnTo>
                      <a:pt x="84" y="44"/>
                    </a:lnTo>
                    <a:lnTo>
                      <a:pt x="86" y="42"/>
                    </a:lnTo>
                    <a:lnTo>
                      <a:pt x="88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2"/>
                    </a:lnTo>
                    <a:lnTo>
                      <a:pt x="92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0" name="Freeform 411"/>
              <p:cNvSpPr>
                <a:spLocks/>
              </p:cNvSpPr>
              <p:nvPr/>
            </p:nvSpPr>
            <p:spPr bwMode="auto">
              <a:xfrm>
                <a:off x="5426075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2" y="48"/>
                  </a:cxn>
                  <a:cxn ang="0">
                    <a:pos x="16" y="50"/>
                  </a:cxn>
                  <a:cxn ang="0">
                    <a:pos x="22" y="52"/>
                  </a:cxn>
                  <a:cxn ang="0">
                    <a:pos x="28" y="54"/>
                  </a:cxn>
                  <a:cxn ang="0">
                    <a:pos x="34" y="54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4" y="54"/>
                  </a:cxn>
                  <a:cxn ang="0">
                    <a:pos x="62" y="52"/>
                  </a:cxn>
                  <a:cxn ang="0">
                    <a:pos x="68" y="50"/>
                  </a:cxn>
                  <a:cxn ang="0">
                    <a:pos x="74" y="48"/>
                  </a:cxn>
                  <a:cxn ang="0">
                    <a:pos x="78" y="44"/>
                  </a:cxn>
                  <a:cxn ang="0">
                    <a:pos x="84" y="42"/>
                  </a:cxn>
                  <a:cxn ang="0">
                    <a:pos x="88" y="38"/>
                  </a:cxn>
                  <a:cxn ang="0">
                    <a:pos x="90" y="34"/>
                  </a:cxn>
                  <a:cxn ang="0">
                    <a:pos x="92" y="30"/>
                  </a:cxn>
                  <a:cxn ang="0">
                    <a:pos x="94" y="26"/>
                  </a:cxn>
                  <a:cxn ang="0">
                    <a:pos x="94" y="22"/>
                  </a:cxn>
                  <a:cxn ang="0">
                    <a:pos x="92" y="18"/>
                  </a:cxn>
                  <a:cxn ang="0">
                    <a:pos x="90" y="14"/>
                  </a:cxn>
                  <a:cxn ang="0">
                    <a:pos x="88" y="10"/>
                  </a:cxn>
                  <a:cxn ang="0">
                    <a:pos x="84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2" y="2"/>
                  </a:cxn>
                </a:cxnLst>
                <a:rect l="0" t="0" r="r" b="b"/>
                <a:pathLst>
                  <a:path w="94" h="54">
                    <a:moveTo>
                      <a:pt x="42" y="2"/>
                    </a:move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8" y="52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4"/>
                    </a:lnTo>
                    <a:lnTo>
                      <a:pt x="44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48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6"/>
                    </a:lnTo>
                    <a:lnTo>
                      <a:pt x="78" y="46"/>
                    </a:lnTo>
                    <a:lnTo>
                      <a:pt x="78" y="44"/>
                    </a:lnTo>
                    <a:lnTo>
                      <a:pt x="80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4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90" y="36"/>
                    </a:lnTo>
                    <a:lnTo>
                      <a:pt x="90" y="34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0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4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0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2" y="16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88" y="10"/>
                    </a:lnTo>
                    <a:lnTo>
                      <a:pt x="86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1" name="Freeform 412"/>
              <p:cNvSpPr>
                <a:spLocks/>
              </p:cNvSpPr>
              <p:nvPr/>
            </p:nvSpPr>
            <p:spPr bwMode="auto">
              <a:xfrm>
                <a:off x="5429250" y="1400175"/>
                <a:ext cx="142875" cy="85725"/>
              </a:xfrm>
              <a:custGeom>
                <a:avLst/>
                <a:gdLst/>
                <a:ahLst/>
                <a:cxnLst>
                  <a:cxn ang="0">
                    <a:pos x="36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0" y="46"/>
                  </a:cxn>
                  <a:cxn ang="0">
                    <a:pos x="16" y="48"/>
                  </a:cxn>
                  <a:cxn ang="0">
                    <a:pos x="20" y="50"/>
                  </a:cxn>
                  <a:cxn ang="0">
                    <a:pos x="26" y="52"/>
                  </a:cxn>
                  <a:cxn ang="0">
                    <a:pos x="32" y="52"/>
                  </a:cxn>
                  <a:cxn ang="0">
                    <a:pos x="38" y="54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58" y="50"/>
                  </a:cxn>
                  <a:cxn ang="0">
                    <a:pos x="66" y="48"/>
                  </a:cxn>
                  <a:cxn ang="0">
                    <a:pos x="70" y="46"/>
                  </a:cxn>
                  <a:cxn ang="0">
                    <a:pos x="76" y="44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4"/>
                  </a:cxn>
                  <a:cxn ang="0">
                    <a:pos x="90" y="30"/>
                  </a:cxn>
                  <a:cxn ang="0">
                    <a:pos x="90" y="26"/>
                  </a:cxn>
                  <a:cxn ang="0">
                    <a:pos x="90" y="22"/>
                  </a:cxn>
                  <a:cxn ang="0">
                    <a:pos x="90" y="18"/>
                  </a:cxn>
                  <a:cxn ang="0">
                    <a:pos x="88" y="14"/>
                  </a:cxn>
                  <a:cxn ang="0">
                    <a:pos x="84" y="10"/>
                  </a:cxn>
                  <a:cxn ang="0">
                    <a:pos x="82" y="8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0" y="2"/>
                  </a:cxn>
                </a:cxnLst>
                <a:rect l="0" t="0" r="r" b="b"/>
                <a:pathLst>
                  <a:path w="90" h="54">
                    <a:moveTo>
                      <a:pt x="40" y="2"/>
                    </a:move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6" y="50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6" y="50"/>
                    </a:lnTo>
                    <a:lnTo>
                      <a:pt x="58" y="50"/>
                    </a:lnTo>
                    <a:lnTo>
                      <a:pt x="60" y="50"/>
                    </a:lnTo>
                    <a:lnTo>
                      <a:pt x="64" y="50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6"/>
                    </a:lnTo>
                    <a:lnTo>
                      <a:pt x="74" y="44"/>
                    </a:lnTo>
                    <a:lnTo>
                      <a:pt x="76" y="44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80" y="40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6" y="36"/>
                    </a:lnTo>
                    <a:lnTo>
                      <a:pt x="86" y="34"/>
                    </a:lnTo>
                    <a:lnTo>
                      <a:pt x="86" y="34"/>
                    </a:lnTo>
                    <a:lnTo>
                      <a:pt x="88" y="32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90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6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6" y="14"/>
                    </a:lnTo>
                    <a:lnTo>
                      <a:pt x="86" y="12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2" name="Freeform 413"/>
              <p:cNvSpPr>
                <a:spLocks/>
              </p:cNvSpPr>
              <p:nvPr/>
            </p:nvSpPr>
            <p:spPr bwMode="auto">
              <a:xfrm>
                <a:off x="5432425" y="1403350"/>
                <a:ext cx="139700" cy="79375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8" y="2"/>
                  </a:cxn>
                  <a:cxn ang="0">
                    <a:pos x="24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4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6" y="40"/>
                  </a:cxn>
                  <a:cxn ang="0">
                    <a:pos x="10" y="44"/>
                  </a:cxn>
                  <a:cxn ang="0">
                    <a:pos x="14" y="46"/>
                  </a:cxn>
                  <a:cxn ang="0">
                    <a:pos x="20" y="48"/>
                  </a:cxn>
                  <a:cxn ang="0">
                    <a:pos x="24" y="48"/>
                  </a:cxn>
                  <a:cxn ang="0">
                    <a:pos x="30" y="50"/>
                  </a:cxn>
                  <a:cxn ang="0">
                    <a:pos x="38" y="50"/>
                  </a:cxn>
                  <a:cxn ang="0">
                    <a:pos x="44" y="50"/>
                  </a:cxn>
                  <a:cxn ang="0">
                    <a:pos x="50" y="48"/>
                  </a:cxn>
                  <a:cxn ang="0">
                    <a:pos x="56" y="48"/>
                  </a:cxn>
                  <a:cxn ang="0">
                    <a:pos x="62" y="46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8" y="38"/>
                  </a:cxn>
                  <a:cxn ang="0">
                    <a:pos x="80" y="34"/>
                  </a:cxn>
                  <a:cxn ang="0">
                    <a:pos x="84" y="30"/>
                  </a:cxn>
                  <a:cxn ang="0">
                    <a:pos x="86" y="26"/>
                  </a:cxn>
                  <a:cxn ang="0">
                    <a:pos x="86" y="24"/>
                  </a:cxn>
                  <a:cxn ang="0">
                    <a:pos x="88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82" y="10"/>
                  </a:cxn>
                  <a:cxn ang="0">
                    <a:pos x="78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2" y="0"/>
                  </a:cxn>
                  <a:cxn ang="0">
                    <a:pos x="46" y="0"/>
                  </a:cxn>
                  <a:cxn ang="0">
                    <a:pos x="40" y="0"/>
                  </a:cxn>
                </a:cxnLst>
                <a:rect l="0" t="0" r="r" b="b"/>
                <a:pathLst>
                  <a:path w="88" h="50">
                    <a:moveTo>
                      <a:pt x="40" y="0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0"/>
                    </a:lnTo>
                    <a:lnTo>
                      <a:pt x="38" y="50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8" y="42"/>
                    </a:lnTo>
                    <a:lnTo>
                      <a:pt x="70" y="42"/>
                    </a:lnTo>
                    <a:lnTo>
                      <a:pt x="72" y="42"/>
                    </a:lnTo>
                    <a:lnTo>
                      <a:pt x="72" y="40"/>
                    </a:lnTo>
                    <a:lnTo>
                      <a:pt x="74" y="40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80" y="34"/>
                    </a:lnTo>
                    <a:lnTo>
                      <a:pt x="82" y="32"/>
                    </a:lnTo>
                    <a:lnTo>
                      <a:pt x="82" y="32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4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6" y="14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3" name="Freeform 414"/>
              <p:cNvSpPr>
                <a:spLocks/>
              </p:cNvSpPr>
              <p:nvPr/>
            </p:nvSpPr>
            <p:spPr bwMode="auto">
              <a:xfrm>
                <a:off x="5435600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8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6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40"/>
                  </a:cxn>
                  <a:cxn ang="0">
                    <a:pos x="10" y="42"/>
                  </a:cxn>
                  <a:cxn ang="0">
                    <a:pos x="14" y="44"/>
                  </a:cxn>
                  <a:cxn ang="0">
                    <a:pos x="18" y="46"/>
                  </a:cxn>
                  <a:cxn ang="0">
                    <a:pos x="24" y="46"/>
                  </a:cxn>
                  <a:cxn ang="0">
                    <a:pos x="30" y="48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6"/>
                  </a:cxn>
                  <a:cxn ang="0">
                    <a:pos x="54" y="46"/>
                  </a:cxn>
                  <a:cxn ang="0">
                    <a:pos x="60" y="44"/>
                  </a:cxn>
                  <a:cxn ang="0">
                    <a:pos x="66" y="42"/>
                  </a:cxn>
                  <a:cxn ang="0">
                    <a:pos x="70" y="40"/>
                  </a:cxn>
                  <a:cxn ang="0">
                    <a:pos x="74" y="36"/>
                  </a:cxn>
                  <a:cxn ang="0">
                    <a:pos x="78" y="34"/>
                  </a:cxn>
                  <a:cxn ang="0">
                    <a:pos x="80" y="30"/>
                  </a:cxn>
                  <a:cxn ang="0">
                    <a:pos x="82" y="26"/>
                  </a:cxn>
                  <a:cxn ang="0">
                    <a:pos x="84" y="22"/>
                  </a:cxn>
                  <a:cxn ang="0">
                    <a:pos x="84" y="20"/>
                  </a:cxn>
                  <a:cxn ang="0">
                    <a:pos x="82" y="16"/>
                  </a:cxn>
                  <a:cxn ang="0">
                    <a:pos x="82" y="12"/>
                  </a:cxn>
                  <a:cxn ang="0">
                    <a:pos x="78" y="10"/>
                  </a:cxn>
                  <a:cxn ang="0">
                    <a:pos x="76" y="6"/>
                  </a:cxn>
                  <a:cxn ang="0">
                    <a:pos x="72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84" h="48">
                    <a:moveTo>
                      <a:pt x="38" y="0"/>
                    </a:moveTo>
                    <a:lnTo>
                      <a:pt x="36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20" y="46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4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2" y="28"/>
                    </a:lnTo>
                    <a:lnTo>
                      <a:pt x="82" y="28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4" y="24"/>
                    </a:lnTo>
                    <a:lnTo>
                      <a:pt x="84" y="22"/>
                    </a:lnTo>
                    <a:lnTo>
                      <a:pt x="84" y="22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2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4" name="Freeform 415"/>
              <p:cNvSpPr>
                <a:spLocks/>
              </p:cNvSpPr>
              <p:nvPr/>
            </p:nvSpPr>
            <p:spPr bwMode="auto">
              <a:xfrm>
                <a:off x="5438775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4"/>
                  </a:cxn>
                  <a:cxn ang="0">
                    <a:pos x="6" y="38"/>
                  </a:cxn>
                  <a:cxn ang="0">
                    <a:pos x="10" y="40"/>
                  </a:cxn>
                  <a:cxn ang="0">
                    <a:pos x="14" y="42"/>
                  </a:cxn>
                  <a:cxn ang="0">
                    <a:pos x="18" y="44"/>
                  </a:cxn>
                  <a:cxn ang="0">
                    <a:pos x="22" y="46"/>
                  </a:cxn>
                  <a:cxn ang="0">
                    <a:pos x="28" y="46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4"/>
                  </a:cxn>
                  <a:cxn ang="0">
                    <a:pos x="58" y="42"/>
                  </a:cxn>
                  <a:cxn ang="0">
                    <a:pos x="62" y="40"/>
                  </a:cxn>
                  <a:cxn ang="0">
                    <a:pos x="66" y="38"/>
                  </a:cxn>
                  <a:cxn ang="0">
                    <a:pos x="70" y="36"/>
                  </a:cxn>
                  <a:cxn ang="0">
                    <a:pos x="74" y="32"/>
                  </a:cxn>
                  <a:cxn ang="0">
                    <a:pos x="76" y="30"/>
                  </a:cxn>
                  <a:cxn ang="0">
                    <a:pos x="78" y="26"/>
                  </a:cxn>
                  <a:cxn ang="0">
                    <a:pos x="80" y="22"/>
                  </a:cxn>
                  <a:cxn ang="0">
                    <a:pos x="80" y="20"/>
                  </a:cxn>
                  <a:cxn ang="0">
                    <a:pos x="80" y="16"/>
                  </a:cxn>
                  <a:cxn ang="0">
                    <a:pos x="78" y="12"/>
                  </a:cxn>
                  <a:cxn ang="0">
                    <a:pos x="76" y="10"/>
                  </a:cxn>
                  <a:cxn ang="0">
                    <a:pos x="72" y="8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2" y="0"/>
                  </a:cxn>
                  <a:cxn ang="0">
                    <a:pos x="36" y="0"/>
                  </a:cxn>
                </a:cxnLst>
                <a:rect l="0" t="0" r="r" b="b"/>
                <a:pathLst>
                  <a:path w="80" h="46">
                    <a:moveTo>
                      <a:pt x="36" y="0"/>
                    </a:move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60" y="42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8" y="38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2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80" y="20"/>
                    </a:lnTo>
                    <a:lnTo>
                      <a:pt x="80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4"/>
                    </a:lnTo>
                    <a:lnTo>
                      <a:pt x="78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5" name="Freeform 416"/>
              <p:cNvSpPr>
                <a:spLocks/>
              </p:cNvSpPr>
              <p:nvPr/>
            </p:nvSpPr>
            <p:spPr bwMode="auto">
              <a:xfrm>
                <a:off x="5441950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0"/>
                  </a:cxn>
                  <a:cxn ang="0">
                    <a:pos x="4" y="34"/>
                  </a:cxn>
                  <a:cxn ang="0">
                    <a:pos x="6" y="36"/>
                  </a:cxn>
                  <a:cxn ang="0">
                    <a:pos x="8" y="38"/>
                  </a:cxn>
                  <a:cxn ang="0">
                    <a:pos x="12" y="40"/>
                  </a:cxn>
                  <a:cxn ang="0">
                    <a:pos x="16" y="42"/>
                  </a:cxn>
                  <a:cxn ang="0">
                    <a:pos x="22" y="44"/>
                  </a:cxn>
                  <a:cxn ang="0">
                    <a:pos x="26" y="44"/>
                  </a:cxn>
                  <a:cxn ang="0">
                    <a:pos x="32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2"/>
                  </a:cxn>
                  <a:cxn ang="0">
                    <a:pos x="54" y="42"/>
                  </a:cxn>
                  <a:cxn ang="0">
                    <a:pos x="60" y="40"/>
                  </a:cxn>
                  <a:cxn ang="0">
                    <a:pos x="64" y="38"/>
                  </a:cxn>
                  <a:cxn ang="0">
                    <a:pos x="68" y="34"/>
                  </a:cxn>
                  <a:cxn ang="0">
                    <a:pos x="72" y="32"/>
                  </a:cxn>
                  <a:cxn ang="0">
                    <a:pos x="74" y="28"/>
                  </a:cxn>
                  <a:cxn ang="0">
                    <a:pos x="76" y="26"/>
                  </a:cxn>
                  <a:cxn ang="0">
                    <a:pos x="76" y="22"/>
                  </a:cxn>
                  <a:cxn ang="0">
                    <a:pos x="76" y="20"/>
                  </a:cxn>
                  <a:cxn ang="0">
                    <a:pos x="76" y="16"/>
                  </a:cxn>
                  <a:cxn ang="0">
                    <a:pos x="74" y="12"/>
                  </a:cxn>
                  <a:cxn ang="0">
                    <a:pos x="72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2" y="4"/>
                  </a:cxn>
                  <a:cxn ang="0">
                    <a:pos x="58" y="2"/>
                  </a:cxn>
                  <a:cxn ang="0">
                    <a:pos x="52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2"/>
                  </a:cxn>
                </a:cxnLst>
                <a:rect l="0" t="0" r="r" b="b"/>
                <a:pathLst>
                  <a:path w="76" h="44">
                    <a:moveTo>
                      <a:pt x="36" y="2"/>
                    </a:move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2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4" y="42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60" y="40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2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4" y="28"/>
                    </a:lnTo>
                    <a:lnTo>
                      <a:pt x="74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6" y="20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4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6" name="Freeform 417"/>
              <p:cNvSpPr>
                <a:spLocks/>
              </p:cNvSpPr>
              <p:nvPr/>
            </p:nvSpPr>
            <p:spPr bwMode="auto">
              <a:xfrm>
                <a:off x="5445125" y="1403350"/>
                <a:ext cx="117475" cy="6985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2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30"/>
                  </a:cxn>
                  <a:cxn ang="0">
                    <a:pos x="2" y="32"/>
                  </a:cxn>
                  <a:cxn ang="0">
                    <a:pos x="6" y="34"/>
                  </a:cxn>
                  <a:cxn ang="0">
                    <a:pos x="8" y="36"/>
                  </a:cxn>
                  <a:cxn ang="0">
                    <a:pos x="12" y="38"/>
                  </a:cxn>
                  <a:cxn ang="0">
                    <a:pos x="16" y="40"/>
                  </a:cxn>
                  <a:cxn ang="0">
                    <a:pos x="20" y="42"/>
                  </a:cxn>
                  <a:cxn ang="0">
                    <a:pos x="26" y="42"/>
                  </a:cxn>
                  <a:cxn ang="0">
                    <a:pos x="30" y="44"/>
                  </a:cxn>
                  <a:cxn ang="0">
                    <a:pos x="36" y="44"/>
                  </a:cxn>
                  <a:cxn ang="0">
                    <a:pos x="42" y="42"/>
                  </a:cxn>
                  <a:cxn ang="0">
                    <a:pos x="46" y="42"/>
                  </a:cxn>
                  <a:cxn ang="0">
                    <a:pos x="52" y="40"/>
                  </a:cxn>
                  <a:cxn ang="0">
                    <a:pos x="56" y="38"/>
                  </a:cxn>
                  <a:cxn ang="0">
                    <a:pos x="60" y="36"/>
                  </a:cxn>
                  <a:cxn ang="0">
                    <a:pos x="64" y="34"/>
                  </a:cxn>
                  <a:cxn ang="0">
                    <a:pos x="68" y="32"/>
                  </a:cxn>
                  <a:cxn ang="0">
                    <a:pos x="70" y="28"/>
                  </a:cxn>
                  <a:cxn ang="0">
                    <a:pos x="72" y="26"/>
                  </a:cxn>
                  <a:cxn ang="0">
                    <a:pos x="74" y="22"/>
                  </a:cxn>
                  <a:cxn ang="0">
                    <a:pos x="74" y="18"/>
                  </a:cxn>
                  <a:cxn ang="0">
                    <a:pos x="74" y="16"/>
                  </a:cxn>
                  <a:cxn ang="0">
                    <a:pos x="72" y="12"/>
                  </a:cxn>
                  <a:cxn ang="0">
                    <a:pos x="70" y="10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2"/>
                  </a:cxn>
                  <a:cxn ang="0">
                    <a:pos x="46" y="2"/>
                  </a:cxn>
                  <a:cxn ang="0">
                    <a:pos x="40" y="0"/>
                  </a:cxn>
                  <a:cxn ang="0">
                    <a:pos x="34" y="2"/>
                  </a:cxn>
                </a:cxnLst>
                <a:rect l="0" t="0" r="r" b="b"/>
                <a:pathLst>
                  <a:path w="74" h="44">
                    <a:moveTo>
                      <a:pt x="34" y="2"/>
                    </a:move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68" y="30"/>
                    </a:lnTo>
                    <a:lnTo>
                      <a:pt x="70" y="30"/>
                    </a:lnTo>
                    <a:lnTo>
                      <a:pt x="70" y="28"/>
                    </a:lnTo>
                    <a:lnTo>
                      <a:pt x="72" y="28"/>
                    </a:lnTo>
                    <a:lnTo>
                      <a:pt x="72" y="26"/>
                    </a:lnTo>
                    <a:lnTo>
                      <a:pt x="72" y="26"/>
                    </a:lnTo>
                    <a:lnTo>
                      <a:pt x="72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7" name="Freeform 418"/>
              <p:cNvSpPr>
                <a:spLocks/>
              </p:cNvSpPr>
              <p:nvPr/>
            </p:nvSpPr>
            <p:spPr bwMode="auto">
              <a:xfrm>
                <a:off x="5448300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2"/>
                  </a:cxn>
                  <a:cxn ang="0">
                    <a:pos x="2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8" y="34"/>
                  </a:cxn>
                  <a:cxn ang="0">
                    <a:pos x="10" y="36"/>
                  </a:cxn>
                  <a:cxn ang="0">
                    <a:pos x="14" y="36"/>
                  </a:cxn>
                  <a:cxn ang="0">
                    <a:pos x="20" y="38"/>
                  </a:cxn>
                  <a:cxn ang="0">
                    <a:pos x="24" y="40"/>
                  </a:cxn>
                  <a:cxn ang="0">
                    <a:pos x="28" y="40"/>
                  </a:cxn>
                  <a:cxn ang="0">
                    <a:pos x="34" y="40"/>
                  </a:cxn>
                  <a:cxn ang="0">
                    <a:pos x="40" y="38"/>
                  </a:cxn>
                  <a:cxn ang="0">
                    <a:pos x="44" y="38"/>
                  </a:cxn>
                  <a:cxn ang="0">
                    <a:pos x="50" y="36"/>
                  </a:cxn>
                  <a:cxn ang="0">
                    <a:pos x="54" y="36"/>
                  </a:cxn>
                  <a:cxn ang="0">
                    <a:pos x="58" y="34"/>
                  </a:cxn>
                  <a:cxn ang="0">
                    <a:pos x="62" y="30"/>
                  </a:cxn>
                  <a:cxn ang="0">
                    <a:pos x="64" y="28"/>
                  </a:cxn>
                  <a:cxn ang="0">
                    <a:pos x="68" y="26"/>
                  </a:cxn>
                  <a:cxn ang="0">
                    <a:pos x="68" y="22"/>
                  </a:cxn>
                  <a:cxn ang="0">
                    <a:pos x="70" y="20"/>
                  </a:cxn>
                  <a:cxn ang="0">
                    <a:pos x="70" y="16"/>
                  </a:cxn>
                  <a:cxn ang="0">
                    <a:pos x="70" y="14"/>
                  </a:cxn>
                  <a:cxn ang="0">
                    <a:pos x="68" y="12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2" y="2"/>
                  </a:cxn>
                  <a:cxn ang="0">
                    <a:pos x="48" y="0"/>
                  </a:cxn>
                  <a:cxn ang="0">
                    <a:pos x="44" y="0"/>
                  </a:cxn>
                  <a:cxn ang="0">
                    <a:pos x="38" y="0"/>
                  </a:cxn>
                  <a:cxn ang="0">
                    <a:pos x="32" y="0"/>
                  </a:cxn>
                </a:cxnLst>
                <a:rect l="0" t="0" r="r" b="b"/>
                <a:pathLst>
                  <a:path w="70" h="40">
                    <a:moveTo>
                      <a:pt x="32" y="0"/>
                    </a:move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6" y="34"/>
                    </a:lnTo>
                    <a:lnTo>
                      <a:pt x="56" y="34"/>
                    </a:lnTo>
                    <a:lnTo>
                      <a:pt x="58" y="34"/>
                    </a:lnTo>
                    <a:lnTo>
                      <a:pt x="60" y="32"/>
                    </a:lnTo>
                    <a:lnTo>
                      <a:pt x="60" y="32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8" y="26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8" name="Freeform 419"/>
              <p:cNvSpPr>
                <a:spLocks/>
              </p:cNvSpPr>
              <p:nvPr/>
            </p:nvSpPr>
            <p:spPr bwMode="auto">
              <a:xfrm>
                <a:off x="5451475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24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4" y="36"/>
                  </a:cxn>
                  <a:cxn ang="0">
                    <a:pos x="18" y="36"/>
                  </a:cxn>
                  <a:cxn ang="0">
                    <a:pos x="22" y="38"/>
                  </a:cxn>
                  <a:cxn ang="0">
                    <a:pos x="28" y="38"/>
                  </a:cxn>
                  <a:cxn ang="0">
                    <a:pos x="32" y="38"/>
                  </a:cxn>
                  <a:cxn ang="0">
                    <a:pos x="38" y="38"/>
                  </a:cxn>
                  <a:cxn ang="0">
                    <a:pos x="42" y="36"/>
                  </a:cxn>
                  <a:cxn ang="0">
                    <a:pos x="46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0"/>
                  </a:cxn>
                  <a:cxn ang="0">
                    <a:pos x="62" y="28"/>
                  </a:cxn>
                  <a:cxn ang="0">
                    <a:pos x="64" y="26"/>
                  </a:cxn>
                  <a:cxn ang="0">
                    <a:pos x="66" y="22"/>
                  </a:cxn>
                  <a:cxn ang="0">
                    <a:pos x="66" y="20"/>
                  </a:cxn>
                  <a:cxn ang="0">
                    <a:pos x="66" y="16"/>
                  </a:cxn>
                  <a:cxn ang="0">
                    <a:pos x="66" y="14"/>
                  </a:cxn>
                  <a:cxn ang="0">
                    <a:pos x="66" y="12"/>
                  </a:cxn>
                  <a:cxn ang="0">
                    <a:pos x="64" y="8"/>
                  </a:cxn>
                  <a:cxn ang="0">
                    <a:pos x="60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50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0"/>
                  </a:cxn>
                  <a:cxn ang="0">
                    <a:pos x="32" y="0"/>
                  </a:cxn>
                </a:cxnLst>
                <a:rect l="0" t="0" r="r" b="b"/>
                <a:pathLst>
                  <a:path w="66" h="38">
                    <a:moveTo>
                      <a:pt x="32" y="0"/>
                    </a:move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4"/>
                    </a:lnTo>
                    <a:lnTo>
                      <a:pt x="50" y="34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9" name="Freeform 420"/>
              <p:cNvSpPr>
                <a:spLocks/>
              </p:cNvSpPr>
              <p:nvPr/>
            </p:nvSpPr>
            <p:spPr bwMode="auto">
              <a:xfrm>
                <a:off x="5454650" y="1406525"/>
                <a:ext cx="101600" cy="5715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22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0"/>
                  </a:cxn>
                  <a:cxn ang="0">
                    <a:pos x="10" y="32"/>
                  </a:cxn>
                  <a:cxn ang="0">
                    <a:pos x="12" y="34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6" y="36"/>
                  </a:cxn>
                  <a:cxn ang="0">
                    <a:pos x="30" y="36"/>
                  </a:cxn>
                  <a:cxn ang="0">
                    <a:pos x="36" y="36"/>
                  </a:cxn>
                  <a:cxn ang="0">
                    <a:pos x="40" y="36"/>
                  </a:cxn>
                  <a:cxn ang="0">
                    <a:pos x="44" y="34"/>
                  </a:cxn>
                  <a:cxn ang="0">
                    <a:pos x="48" y="32"/>
                  </a:cxn>
                  <a:cxn ang="0">
                    <a:pos x="52" y="32"/>
                  </a:cxn>
                  <a:cxn ang="0">
                    <a:pos x="56" y="30"/>
                  </a:cxn>
                  <a:cxn ang="0">
                    <a:pos x="58" y="26"/>
                  </a:cxn>
                  <a:cxn ang="0">
                    <a:pos x="60" y="24"/>
                  </a:cxn>
                  <a:cxn ang="0">
                    <a:pos x="62" y="22"/>
                  </a:cxn>
                  <a:cxn ang="0">
                    <a:pos x="64" y="20"/>
                  </a:cxn>
                  <a:cxn ang="0">
                    <a:pos x="64" y="16"/>
                  </a:cxn>
                  <a:cxn ang="0">
                    <a:pos x="64" y="14"/>
                  </a:cxn>
                  <a:cxn ang="0">
                    <a:pos x="62" y="12"/>
                  </a:cxn>
                  <a:cxn ang="0">
                    <a:pos x="60" y="8"/>
                  </a:cxn>
                  <a:cxn ang="0">
                    <a:pos x="58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4" y="0"/>
                  </a:cxn>
                  <a:cxn ang="0">
                    <a:pos x="40" y="0"/>
                  </a:cxn>
                  <a:cxn ang="0">
                    <a:pos x="34" y="0"/>
                  </a:cxn>
                  <a:cxn ang="0">
                    <a:pos x="30" y="0"/>
                  </a:cxn>
                </a:cxnLst>
                <a:rect l="0" t="0" r="r" b="b"/>
                <a:pathLst>
                  <a:path w="64" h="36">
                    <a:moveTo>
                      <a:pt x="30" y="0"/>
                    </a:moveTo>
                    <a:lnTo>
                      <a:pt x="28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40" y="36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6" y="30"/>
                    </a:lnTo>
                    <a:lnTo>
                      <a:pt x="56" y="28"/>
                    </a:lnTo>
                    <a:lnTo>
                      <a:pt x="58" y="28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2" y="10"/>
                    </a:lnTo>
                    <a:lnTo>
                      <a:pt x="60" y="10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0" name="Freeform 421"/>
              <p:cNvSpPr>
                <a:spLocks/>
              </p:cNvSpPr>
              <p:nvPr/>
            </p:nvSpPr>
            <p:spPr bwMode="auto">
              <a:xfrm>
                <a:off x="5375275" y="1374775"/>
                <a:ext cx="244475" cy="50800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0" y="32"/>
                  </a:cxn>
                  <a:cxn ang="0">
                    <a:pos x="2" y="30"/>
                  </a:cxn>
                  <a:cxn ang="0">
                    <a:pos x="4" y="28"/>
                  </a:cxn>
                  <a:cxn ang="0">
                    <a:pos x="6" y="26"/>
                  </a:cxn>
                  <a:cxn ang="0">
                    <a:pos x="10" y="24"/>
                  </a:cxn>
                  <a:cxn ang="0">
                    <a:pos x="12" y="22"/>
                  </a:cxn>
                  <a:cxn ang="0">
                    <a:pos x="16" y="20"/>
                  </a:cxn>
                  <a:cxn ang="0">
                    <a:pos x="18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2" y="10"/>
                  </a:cxn>
                  <a:cxn ang="0">
                    <a:pos x="36" y="8"/>
                  </a:cxn>
                  <a:cxn ang="0">
                    <a:pos x="42" y="6"/>
                  </a:cxn>
                  <a:cxn ang="0">
                    <a:pos x="46" y="4"/>
                  </a:cxn>
                  <a:cxn ang="0">
                    <a:pos x="52" y="2"/>
                  </a:cxn>
                  <a:cxn ang="0">
                    <a:pos x="58" y="2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6" y="0"/>
                  </a:cxn>
                  <a:cxn ang="0">
                    <a:pos x="104" y="2"/>
                  </a:cxn>
                  <a:cxn ang="0">
                    <a:pos x="110" y="4"/>
                  </a:cxn>
                  <a:cxn ang="0">
                    <a:pos x="118" y="8"/>
                  </a:cxn>
                  <a:cxn ang="0">
                    <a:pos x="124" y="10"/>
                  </a:cxn>
                  <a:cxn ang="0">
                    <a:pos x="132" y="14"/>
                  </a:cxn>
                  <a:cxn ang="0">
                    <a:pos x="140" y="20"/>
                  </a:cxn>
                  <a:cxn ang="0">
                    <a:pos x="148" y="26"/>
                  </a:cxn>
                  <a:cxn ang="0">
                    <a:pos x="154" y="32"/>
                  </a:cxn>
                  <a:cxn ang="0">
                    <a:pos x="154" y="32"/>
                  </a:cxn>
                  <a:cxn ang="0">
                    <a:pos x="152" y="30"/>
                  </a:cxn>
                  <a:cxn ang="0">
                    <a:pos x="150" y="28"/>
                  </a:cxn>
                  <a:cxn ang="0">
                    <a:pos x="148" y="28"/>
                  </a:cxn>
                  <a:cxn ang="0">
                    <a:pos x="146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38" y="22"/>
                  </a:cxn>
                  <a:cxn ang="0">
                    <a:pos x="134" y="20"/>
                  </a:cxn>
                  <a:cxn ang="0">
                    <a:pos x="132" y="18"/>
                  </a:cxn>
                  <a:cxn ang="0">
                    <a:pos x="128" y="16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4" y="12"/>
                  </a:cxn>
                  <a:cxn ang="0">
                    <a:pos x="108" y="12"/>
                  </a:cxn>
                  <a:cxn ang="0">
                    <a:pos x="102" y="10"/>
                  </a:cxn>
                  <a:cxn ang="0">
                    <a:pos x="96" y="10"/>
                  </a:cxn>
                  <a:cxn ang="0">
                    <a:pos x="90" y="10"/>
                  </a:cxn>
                  <a:cxn ang="0">
                    <a:pos x="84" y="8"/>
                  </a:cxn>
                  <a:cxn ang="0">
                    <a:pos x="78" y="10"/>
                  </a:cxn>
                  <a:cxn ang="0">
                    <a:pos x="72" y="10"/>
                  </a:cxn>
                  <a:cxn ang="0">
                    <a:pos x="64" y="10"/>
                  </a:cxn>
                  <a:cxn ang="0">
                    <a:pos x="58" y="12"/>
                  </a:cxn>
                  <a:cxn ang="0">
                    <a:pos x="50" y="12"/>
                  </a:cxn>
                  <a:cxn ang="0">
                    <a:pos x="42" y="14"/>
                  </a:cxn>
                  <a:cxn ang="0">
                    <a:pos x="34" y="18"/>
                  </a:cxn>
                  <a:cxn ang="0">
                    <a:pos x="26" y="20"/>
                  </a:cxn>
                  <a:cxn ang="0">
                    <a:pos x="16" y="24"/>
                  </a:cxn>
                  <a:cxn ang="0">
                    <a:pos x="8" y="28"/>
                  </a:cxn>
                  <a:cxn ang="0">
                    <a:pos x="0" y="32"/>
                  </a:cxn>
                  <a:cxn ang="0">
                    <a:pos x="0" y="32"/>
                  </a:cxn>
                </a:cxnLst>
                <a:rect l="0" t="0" r="r" b="b"/>
                <a:pathLst>
                  <a:path w="154" h="32">
                    <a:moveTo>
                      <a:pt x="0" y="32"/>
                    </a:moveTo>
                    <a:lnTo>
                      <a:pt x="0" y="32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2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22" y="14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2" y="6"/>
                    </a:lnTo>
                    <a:lnTo>
                      <a:pt x="46" y="4"/>
                    </a:lnTo>
                    <a:lnTo>
                      <a:pt x="52" y="2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2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4" y="2"/>
                    </a:lnTo>
                    <a:lnTo>
                      <a:pt x="110" y="4"/>
                    </a:lnTo>
                    <a:lnTo>
                      <a:pt x="118" y="8"/>
                    </a:lnTo>
                    <a:lnTo>
                      <a:pt x="124" y="10"/>
                    </a:lnTo>
                    <a:lnTo>
                      <a:pt x="132" y="14"/>
                    </a:lnTo>
                    <a:lnTo>
                      <a:pt x="140" y="20"/>
                    </a:lnTo>
                    <a:lnTo>
                      <a:pt x="148" y="26"/>
                    </a:lnTo>
                    <a:lnTo>
                      <a:pt x="154" y="32"/>
                    </a:lnTo>
                    <a:lnTo>
                      <a:pt x="154" y="32"/>
                    </a:lnTo>
                    <a:lnTo>
                      <a:pt x="152" y="30"/>
                    </a:lnTo>
                    <a:lnTo>
                      <a:pt x="150" y="28"/>
                    </a:lnTo>
                    <a:lnTo>
                      <a:pt x="148" y="28"/>
                    </a:lnTo>
                    <a:lnTo>
                      <a:pt x="146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38" y="22"/>
                    </a:lnTo>
                    <a:lnTo>
                      <a:pt x="134" y="20"/>
                    </a:lnTo>
                    <a:lnTo>
                      <a:pt x="132" y="18"/>
                    </a:lnTo>
                    <a:lnTo>
                      <a:pt x="128" y="16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4" y="12"/>
                    </a:lnTo>
                    <a:lnTo>
                      <a:pt x="108" y="12"/>
                    </a:lnTo>
                    <a:lnTo>
                      <a:pt x="102" y="10"/>
                    </a:lnTo>
                    <a:lnTo>
                      <a:pt x="96" y="10"/>
                    </a:lnTo>
                    <a:lnTo>
                      <a:pt x="90" y="10"/>
                    </a:lnTo>
                    <a:lnTo>
                      <a:pt x="84" y="8"/>
                    </a:lnTo>
                    <a:lnTo>
                      <a:pt x="78" y="10"/>
                    </a:lnTo>
                    <a:lnTo>
                      <a:pt x="72" y="10"/>
                    </a:lnTo>
                    <a:lnTo>
                      <a:pt x="64" y="10"/>
                    </a:lnTo>
                    <a:lnTo>
                      <a:pt x="58" y="12"/>
                    </a:lnTo>
                    <a:lnTo>
                      <a:pt x="50" y="12"/>
                    </a:lnTo>
                    <a:lnTo>
                      <a:pt x="42" y="14"/>
                    </a:lnTo>
                    <a:lnTo>
                      <a:pt x="34" y="18"/>
                    </a:lnTo>
                    <a:lnTo>
                      <a:pt x="26" y="20"/>
                    </a:lnTo>
                    <a:lnTo>
                      <a:pt x="16" y="24"/>
                    </a:lnTo>
                    <a:lnTo>
                      <a:pt x="8" y="28"/>
                    </a:lnTo>
                    <a:lnTo>
                      <a:pt x="0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1" name="Freeform 422"/>
              <p:cNvSpPr>
                <a:spLocks/>
              </p:cNvSpPr>
              <p:nvPr/>
            </p:nvSpPr>
            <p:spPr bwMode="auto">
              <a:xfrm>
                <a:off x="5749925" y="1127125"/>
                <a:ext cx="212725" cy="355600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62" y="4"/>
                  </a:cxn>
                  <a:cxn ang="0">
                    <a:pos x="52" y="10"/>
                  </a:cxn>
                  <a:cxn ang="0">
                    <a:pos x="42" y="16"/>
                  </a:cxn>
                  <a:cxn ang="0">
                    <a:pos x="34" y="26"/>
                  </a:cxn>
                  <a:cxn ang="0">
                    <a:pos x="26" y="38"/>
                  </a:cxn>
                  <a:cxn ang="0">
                    <a:pos x="18" y="50"/>
                  </a:cxn>
                  <a:cxn ang="0">
                    <a:pos x="12" y="64"/>
                  </a:cxn>
                  <a:cxn ang="0">
                    <a:pos x="8" y="80"/>
                  </a:cxn>
                  <a:cxn ang="0">
                    <a:pos x="4" y="96"/>
                  </a:cxn>
                  <a:cxn ang="0">
                    <a:pos x="2" y="112"/>
                  </a:cxn>
                  <a:cxn ang="0">
                    <a:pos x="0" y="130"/>
                  </a:cxn>
                  <a:cxn ang="0">
                    <a:pos x="2" y="146"/>
                  </a:cxn>
                  <a:cxn ang="0">
                    <a:pos x="4" y="160"/>
                  </a:cxn>
                  <a:cxn ang="0">
                    <a:pos x="6" y="174"/>
                  </a:cxn>
                  <a:cxn ang="0">
                    <a:pos x="12" y="188"/>
                  </a:cxn>
                  <a:cxn ang="0">
                    <a:pos x="18" y="198"/>
                  </a:cxn>
                  <a:cxn ang="0">
                    <a:pos x="24" y="208"/>
                  </a:cxn>
                  <a:cxn ang="0">
                    <a:pos x="32" y="214"/>
                  </a:cxn>
                  <a:cxn ang="0">
                    <a:pos x="40" y="220"/>
                  </a:cxn>
                  <a:cxn ang="0">
                    <a:pos x="50" y="222"/>
                  </a:cxn>
                  <a:cxn ang="0">
                    <a:pos x="60" y="222"/>
                  </a:cxn>
                  <a:cxn ang="0">
                    <a:pos x="70" y="220"/>
                  </a:cxn>
                  <a:cxn ang="0">
                    <a:pos x="80" y="216"/>
                  </a:cxn>
                  <a:cxn ang="0">
                    <a:pos x="90" y="210"/>
                  </a:cxn>
                  <a:cxn ang="0">
                    <a:pos x="98" y="200"/>
                  </a:cxn>
                  <a:cxn ang="0">
                    <a:pos x="106" y="190"/>
                  </a:cxn>
                  <a:cxn ang="0">
                    <a:pos x="114" y="178"/>
                  </a:cxn>
                  <a:cxn ang="0">
                    <a:pos x="120" y="164"/>
                  </a:cxn>
                  <a:cxn ang="0">
                    <a:pos x="126" y="150"/>
                  </a:cxn>
                  <a:cxn ang="0">
                    <a:pos x="130" y="134"/>
                  </a:cxn>
                  <a:cxn ang="0">
                    <a:pos x="134" y="116"/>
                  </a:cxn>
                  <a:cxn ang="0">
                    <a:pos x="134" y="100"/>
                  </a:cxn>
                  <a:cxn ang="0">
                    <a:pos x="134" y="84"/>
                  </a:cxn>
                  <a:cxn ang="0">
                    <a:pos x="134" y="68"/>
                  </a:cxn>
                  <a:cxn ang="0">
                    <a:pos x="130" y="54"/>
                  </a:cxn>
                  <a:cxn ang="0">
                    <a:pos x="126" y="40"/>
                  </a:cxn>
                  <a:cxn ang="0">
                    <a:pos x="120" y="28"/>
                  </a:cxn>
                  <a:cxn ang="0">
                    <a:pos x="114" y="18"/>
                  </a:cxn>
                  <a:cxn ang="0">
                    <a:pos x="106" y="10"/>
                  </a:cxn>
                  <a:cxn ang="0">
                    <a:pos x="98" y="4"/>
                  </a:cxn>
                  <a:cxn ang="0">
                    <a:pos x="88" y="2"/>
                  </a:cxn>
                  <a:cxn ang="0">
                    <a:pos x="78" y="0"/>
                  </a:cxn>
                </a:cxnLst>
                <a:rect l="0" t="0" r="r" b="b"/>
                <a:pathLst>
                  <a:path w="134" h="224">
                    <a:moveTo>
                      <a:pt x="78" y="0"/>
                    </a:moveTo>
                    <a:lnTo>
                      <a:pt x="76" y="0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4"/>
                    </a:lnTo>
                    <a:lnTo>
                      <a:pt x="58" y="6"/>
                    </a:lnTo>
                    <a:lnTo>
                      <a:pt x="56" y="8"/>
                    </a:lnTo>
                    <a:lnTo>
                      <a:pt x="52" y="10"/>
                    </a:lnTo>
                    <a:lnTo>
                      <a:pt x="48" y="12"/>
                    </a:lnTo>
                    <a:lnTo>
                      <a:pt x="46" y="14"/>
                    </a:lnTo>
                    <a:lnTo>
                      <a:pt x="42" y="16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4" y="26"/>
                    </a:lnTo>
                    <a:lnTo>
                      <a:pt x="32" y="30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4" y="42"/>
                    </a:lnTo>
                    <a:lnTo>
                      <a:pt x="22" y="46"/>
                    </a:lnTo>
                    <a:lnTo>
                      <a:pt x="18" y="50"/>
                    </a:lnTo>
                    <a:lnTo>
                      <a:pt x="16" y="54"/>
                    </a:lnTo>
                    <a:lnTo>
                      <a:pt x="14" y="60"/>
                    </a:lnTo>
                    <a:lnTo>
                      <a:pt x="12" y="64"/>
                    </a:lnTo>
                    <a:lnTo>
                      <a:pt x="10" y="70"/>
                    </a:lnTo>
                    <a:lnTo>
                      <a:pt x="10" y="74"/>
                    </a:lnTo>
                    <a:lnTo>
                      <a:pt x="8" y="80"/>
                    </a:lnTo>
                    <a:lnTo>
                      <a:pt x="6" y="84"/>
                    </a:lnTo>
                    <a:lnTo>
                      <a:pt x="6" y="90"/>
                    </a:lnTo>
                    <a:lnTo>
                      <a:pt x="4" y="96"/>
                    </a:lnTo>
                    <a:lnTo>
                      <a:pt x="2" y="102"/>
                    </a:lnTo>
                    <a:lnTo>
                      <a:pt x="2" y="106"/>
                    </a:lnTo>
                    <a:lnTo>
                      <a:pt x="2" y="112"/>
                    </a:lnTo>
                    <a:lnTo>
                      <a:pt x="2" y="118"/>
                    </a:lnTo>
                    <a:lnTo>
                      <a:pt x="0" y="124"/>
                    </a:lnTo>
                    <a:lnTo>
                      <a:pt x="0" y="130"/>
                    </a:lnTo>
                    <a:lnTo>
                      <a:pt x="0" y="134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0"/>
                    </a:lnTo>
                    <a:lnTo>
                      <a:pt x="2" y="156"/>
                    </a:lnTo>
                    <a:lnTo>
                      <a:pt x="4" y="160"/>
                    </a:lnTo>
                    <a:lnTo>
                      <a:pt x="4" y="166"/>
                    </a:lnTo>
                    <a:lnTo>
                      <a:pt x="6" y="170"/>
                    </a:lnTo>
                    <a:lnTo>
                      <a:pt x="6" y="174"/>
                    </a:lnTo>
                    <a:lnTo>
                      <a:pt x="8" y="178"/>
                    </a:lnTo>
                    <a:lnTo>
                      <a:pt x="10" y="184"/>
                    </a:lnTo>
                    <a:lnTo>
                      <a:pt x="12" y="188"/>
                    </a:lnTo>
                    <a:lnTo>
                      <a:pt x="14" y="190"/>
                    </a:lnTo>
                    <a:lnTo>
                      <a:pt x="16" y="194"/>
                    </a:lnTo>
                    <a:lnTo>
                      <a:pt x="18" y="198"/>
                    </a:lnTo>
                    <a:lnTo>
                      <a:pt x="20" y="202"/>
                    </a:lnTo>
                    <a:lnTo>
                      <a:pt x="22" y="204"/>
                    </a:lnTo>
                    <a:lnTo>
                      <a:pt x="24" y="208"/>
                    </a:lnTo>
                    <a:lnTo>
                      <a:pt x="26" y="210"/>
                    </a:lnTo>
                    <a:lnTo>
                      <a:pt x="30" y="212"/>
                    </a:lnTo>
                    <a:lnTo>
                      <a:pt x="32" y="214"/>
                    </a:lnTo>
                    <a:lnTo>
                      <a:pt x="34" y="216"/>
                    </a:lnTo>
                    <a:lnTo>
                      <a:pt x="38" y="218"/>
                    </a:lnTo>
                    <a:lnTo>
                      <a:pt x="40" y="220"/>
                    </a:lnTo>
                    <a:lnTo>
                      <a:pt x="44" y="222"/>
                    </a:lnTo>
                    <a:lnTo>
                      <a:pt x="46" y="222"/>
                    </a:lnTo>
                    <a:lnTo>
                      <a:pt x="50" y="222"/>
                    </a:lnTo>
                    <a:lnTo>
                      <a:pt x="54" y="224"/>
                    </a:lnTo>
                    <a:lnTo>
                      <a:pt x="56" y="224"/>
                    </a:lnTo>
                    <a:lnTo>
                      <a:pt x="60" y="222"/>
                    </a:lnTo>
                    <a:lnTo>
                      <a:pt x="64" y="222"/>
                    </a:lnTo>
                    <a:lnTo>
                      <a:pt x="68" y="222"/>
                    </a:lnTo>
                    <a:lnTo>
                      <a:pt x="70" y="220"/>
                    </a:lnTo>
                    <a:lnTo>
                      <a:pt x="74" y="220"/>
                    </a:lnTo>
                    <a:lnTo>
                      <a:pt x="78" y="218"/>
                    </a:lnTo>
                    <a:lnTo>
                      <a:pt x="80" y="216"/>
                    </a:lnTo>
                    <a:lnTo>
                      <a:pt x="84" y="214"/>
                    </a:lnTo>
                    <a:lnTo>
                      <a:pt x="86" y="212"/>
                    </a:lnTo>
                    <a:lnTo>
                      <a:pt x="90" y="210"/>
                    </a:lnTo>
                    <a:lnTo>
                      <a:pt x="92" y="206"/>
                    </a:lnTo>
                    <a:lnTo>
                      <a:pt x="96" y="204"/>
                    </a:lnTo>
                    <a:lnTo>
                      <a:pt x="98" y="200"/>
                    </a:lnTo>
                    <a:lnTo>
                      <a:pt x="102" y="198"/>
                    </a:lnTo>
                    <a:lnTo>
                      <a:pt x="104" y="194"/>
                    </a:lnTo>
                    <a:lnTo>
                      <a:pt x="106" y="190"/>
                    </a:lnTo>
                    <a:lnTo>
                      <a:pt x="110" y="186"/>
                    </a:lnTo>
                    <a:lnTo>
                      <a:pt x="112" y="182"/>
                    </a:lnTo>
                    <a:lnTo>
                      <a:pt x="114" y="178"/>
                    </a:lnTo>
                    <a:lnTo>
                      <a:pt x="116" y="174"/>
                    </a:lnTo>
                    <a:lnTo>
                      <a:pt x="118" y="168"/>
                    </a:lnTo>
                    <a:lnTo>
                      <a:pt x="120" y="164"/>
                    </a:lnTo>
                    <a:lnTo>
                      <a:pt x="122" y="160"/>
                    </a:lnTo>
                    <a:lnTo>
                      <a:pt x="124" y="154"/>
                    </a:lnTo>
                    <a:lnTo>
                      <a:pt x="126" y="150"/>
                    </a:lnTo>
                    <a:lnTo>
                      <a:pt x="128" y="144"/>
                    </a:lnTo>
                    <a:lnTo>
                      <a:pt x="130" y="138"/>
                    </a:lnTo>
                    <a:lnTo>
                      <a:pt x="130" y="134"/>
                    </a:lnTo>
                    <a:lnTo>
                      <a:pt x="132" y="128"/>
                    </a:lnTo>
                    <a:lnTo>
                      <a:pt x="132" y="122"/>
                    </a:lnTo>
                    <a:lnTo>
                      <a:pt x="134" y="116"/>
                    </a:lnTo>
                    <a:lnTo>
                      <a:pt x="134" y="110"/>
                    </a:lnTo>
                    <a:lnTo>
                      <a:pt x="134" y="106"/>
                    </a:lnTo>
                    <a:lnTo>
                      <a:pt x="134" y="100"/>
                    </a:lnTo>
                    <a:lnTo>
                      <a:pt x="134" y="94"/>
                    </a:lnTo>
                    <a:lnTo>
                      <a:pt x="134" y="88"/>
                    </a:lnTo>
                    <a:lnTo>
                      <a:pt x="134" y="84"/>
                    </a:lnTo>
                    <a:lnTo>
                      <a:pt x="134" y="78"/>
                    </a:lnTo>
                    <a:lnTo>
                      <a:pt x="134" y="72"/>
                    </a:lnTo>
                    <a:lnTo>
                      <a:pt x="134" y="68"/>
                    </a:lnTo>
                    <a:lnTo>
                      <a:pt x="132" y="62"/>
                    </a:lnTo>
                    <a:lnTo>
                      <a:pt x="132" y="58"/>
                    </a:lnTo>
                    <a:lnTo>
                      <a:pt x="130" y="54"/>
                    </a:lnTo>
                    <a:lnTo>
                      <a:pt x="128" y="48"/>
                    </a:lnTo>
                    <a:lnTo>
                      <a:pt x="128" y="44"/>
                    </a:lnTo>
                    <a:lnTo>
                      <a:pt x="126" y="40"/>
                    </a:lnTo>
                    <a:lnTo>
                      <a:pt x="124" y="36"/>
                    </a:lnTo>
                    <a:lnTo>
                      <a:pt x="122" y="32"/>
                    </a:lnTo>
                    <a:lnTo>
                      <a:pt x="120" y="28"/>
                    </a:lnTo>
                    <a:lnTo>
                      <a:pt x="118" y="26"/>
                    </a:lnTo>
                    <a:lnTo>
                      <a:pt x="116" y="22"/>
                    </a:lnTo>
                    <a:lnTo>
                      <a:pt x="114" y="18"/>
                    </a:lnTo>
                    <a:lnTo>
                      <a:pt x="112" y="16"/>
                    </a:lnTo>
                    <a:lnTo>
                      <a:pt x="108" y="14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0" y="6"/>
                    </a:lnTo>
                    <a:lnTo>
                      <a:pt x="98" y="4"/>
                    </a:lnTo>
                    <a:lnTo>
                      <a:pt x="94" y="4"/>
                    </a:lnTo>
                    <a:lnTo>
                      <a:pt x="92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2" name="Freeform 423"/>
              <p:cNvSpPr>
                <a:spLocks/>
              </p:cNvSpPr>
              <p:nvPr/>
            </p:nvSpPr>
            <p:spPr bwMode="auto">
              <a:xfrm>
                <a:off x="5765800" y="1263650"/>
                <a:ext cx="184150" cy="193675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0" y="50"/>
                  </a:cxn>
                  <a:cxn ang="0">
                    <a:pos x="2" y="58"/>
                  </a:cxn>
                  <a:cxn ang="0">
                    <a:pos x="2" y="68"/>
                  </a:cxn>
                  <a:cxn ang="0">
                    <a:pos x="4" y="76"/>
                  </a:cxn>
                  <a:cxn ang="0">
                    <a:pos x="8" y="84"/>
                  </a:cxn>
                  <a:cxn ang="0">
                    <a:pos x="10" y="92"/>
                  </a:cxn>
                  <a:cxn ang="0">
                    <a:pos x="14" y="98"/>
                  </a:cxn>
                  <a:cxn ang="0">
                    <a:pos x="18" y="104"/>
                  </a:cxn>
                  <a:cxn ang="0">
                    <a:pos x="22" y="108"/>
                  </a:cxn>
                  <a:cxn ang="0">
                    <a:pos x="26" y="114"/>
                  </a:cxn>
                  <a:cxn ang="0">
                    <a:pos x="32" y="116"/>
                  </a:cxn>
                  <a:cxn ang="0">
                    <a:pos x="36" y="120"/>
                  </a:cxn>
                  <a:cxn ang="0">
                    <a:pos x="42" y="122"/>
                  </a:cxn>
                  <a:cxn ang="0">
                    <a:pos x="48" y="122"/>
                  </a:cxn>
                  <a:cxn ang="0">
                    <a:pos x="54" y="122"/>
                  </a:cxn>
                  <a:cxn ang="0">
                    <a:pos x="60" y="120"/>
                  </a:cxn>
                  <a:cxn ang="0">
                    <a:pos x="66" y="118"/>
                  </a:cxn>
                  <a:cxn ang="0">
                    <a:pos x="72" y="114"/>
                  </a:cxn>
                  <a:cxn ang="0">
                    <a:pos x="76" y="110"/>
                  </a:cxn>
                  <a:cxn ang="0">
                    <a:pos x="82" y="106"/>
                  </a:cxn>
                  <a:cxn ang="0">
                    <a:pos x="88" y="100"/>
                  </a:cxn>
                  <a:cxn ang="0">
                    <a:pos x="92" y="94"/>
                  </a:cxn>
                  <a:cxn ang="0">
                    <a:pos x="96" y="86"/>
                  </a:cxn>
                  <a:cxn ang="0">
                    <a:pos x="100" y="78"/>
                  </a:cxn>
                  <a:cxn ang="0">
                    <a:pos x="104" y="70"/>
                  </a:cxn>
                  <a:cxn ang="0">
                    <a:pos x="108" y="62"/>
                  </a:cxn>
                  <a:cxn ang="0">
                    <a:pos x="110" y="52"/>
                  </a:cxn>
                  <a:cxn ang="0">
                    <a:pos x="112" y="44"/>
                  </a:cxn>
                  <a:cxn ang="0">
                    <a:pos x="114" y="34"/>
                  </a:cxn>
                  <a:cxn ang="0">
                    <a:pos x="116" y="26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4"/>
                  </a:cxn>
                  <a:cxn ang="0">
                    <a:pos x="104" y="12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6" y="4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0"/>
                  </a:cxn>
                  <a:cxn ang="0">
                    <a:pos x="40" y="2"/>
                  </a:cxn>
                  <a:cxn ang="0">
                    <a:pos x="30" y="2"/>
                  </a:cxn>
                  <a:cxn ang="0">
                    <a:pos x="22" y="4"/>
                  </a:cxn>
                  <a:cxn ang="0">
                    <a:pos x="14" y="8"/>
                  </a:cxn>
                  <a:cxn ang="0">
                    <a:pos x="6" y="12"/>
                  </a:cxn>
                  <a:cxn ang="0">
                    <a:pos x="2" y="14"/>
                  </a:cxn>
                </a:cxnLst>
                <a:rect l="0" t="0" r="r" b="b"/>
                <a:pathLst>
                  <a:path w="116" h="122">
                    <a:moveTo>
                      <a:pt x="2" y="14"/>
                    </a:move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4" y="72"/>
                    </a:lnTo>
                    <a:lnTo>
                      <a:pt x="4" y="76"/>
                    </a:lnTo>
                    <a:lnTo>
                      <a:pt x="6" y="80"/>
                    </a:lnTo>
                    <a:lnTo>
                      <a:pt x="8" y="84"/>
                    </a:lnTo>
                    <a:lnTo>
                      <a:pt x="8" y="88"/>
                    </a:lnTo>
                    <a:lnTo>
                      <a:pt x="10" y="92"/>
                    </a:lnTo>
                    <a:lnTo>
                      <a:pt x="12" y="94"/>
                    </a:lnTo>
                    <a:lnTo>
                      <a:pt x="14" y="98"/>
                    </a:lnTo>
                    <a:lnTo>
                      <a:pt x="16" y="100"/>
                    </a:lnTo>
                    <a:lnTo>
                      <a:pt x="18" y="104"/>
                    </a:lnTo>
                    <a:lnTo>
                      <a:pt x="20" y="106"/>
                    </a:lnTo>
                    <a:lnTo>
                      <a:pt x="22" y="108"/>
                    </a:lnTo>
                    <a:lnTo>
                      <a:pt x="24" y="112"/>
                    </a:lnTo>
                    <a:lnTo>
                      <a:pt x="26" y="114"/>
                    </a:lnTo>
                    <a:lnTo>
                      <a:pt x="28" y="116"/>
                    </a:lnTo>
                    <a:lnTo>
                      <a:pt x="32" y="116"/>
                    </a:lnTo>
                    <a:lnTo>
                      <a:pt x="34" y="118"/>
                    </a:lnTo>
                    <a:lnTo>
                      <a:pt x="36" y="120"/>
                    </a:lnTo>
                    <a:lnTo>
                      <a:pt x="40" y="120"/>
                    </a:lnTo>
                    <a:lnTo>
                      <a:pt x="42" y="122"/>
                    </a:lnTo>
                    <a:lnTo>
                      <a:pt x="46" y="122"/>
                    </a:lnTo>
                    <a:lnTo>
                      <a:pt x="48" y="122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6" y="120"/>
                    </a:lnTo>
                    <a:lnTo>
                      <a:pt x="60" y="120"/>
                    </a:lnTo>
                    <a:lnTo>
                      <a:pt x="62" y="118"/>
                    </a:lnTo>
                    <a:lnTo>
                      <a:pt x="66" y="118"/>
                    </a:lnTo>
                    <a:lnTo>
                      <a:pt x="68" y="116"/>
                    </a:lnTo>
                    <a:lnTo>
                      <a:pt x="72" y="114"/>
                    </a:lnTo>
                    <a:lnTo>
                      <a:pt x="74" y="112"/>
                    </a:lnTo>
                    <a:lnTo>
                      <a:pt x="76" y="110"/>
                    </a:lnTo>
                    <a:lnTo>
                      <a:pt x="80" y="108"/>
                    </a:lnTo>
                    <a:lnTo>
                      <a:pt x="82" y="106"/>
                    </a:lnTo>
                    <a:lnTo>
                      <a:pt x="84" y="102"/>
                    </a:lnTo>
                    <a:lnTo>
                      <a:pt x="88" y="100"/>
                    </a:lnTo>
                    <a:lnTo>
                      <a:pt x="90" y="96"/>
                    </a:lnTo>
                    <a:lnTo>
                      <a:pt x="92" y="94"/>
                    </a:lnTo>
                    <a:lnTo>
                      <a:pt x="94" y="90"/>
                    </a:lnTo>
                    <a:lnTo>
                      <a:pt x="96" y="86"/>
                    </a:lnTo>
                    <a:lnTo>
                      <a:pt x="98" y="82"/>
                    </a:lnTo>
                    <a:lnTo>
                      <a:pt x="100" y="78"/>
                    </a:lnTo>
                    <a:lnTo>
                      <a:pt x="102" y="74"/>
                    </a:lnTo>
                    <a:lnTo>
                      <a:pt x="104" y="70"/>
                    </a:lnTo>
                    <a:lnTo>
                      <a:pt x="106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10" y="52"/>
                    </a:lnTo>
                    <a:lnTo>
                      <a:pt x="112" y="48"/>
                    </a:lnTo>
                    <a:lnTo>
                      <a:pt x="112" y="44"/>
                    </a:lnTo>
                    <a:lnTo>
                      <a:pt x="114" y="38"/>
                    </a:lnTo>
                    <a:lnTo>
                      <a:pt x="114" y="34"/>
                    </a:lnTo>
                    <a:lnTo>
                      <a:pt x="116" y="28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4"/>
                    </a:lnTo>
                    <a:lnTo>
                      <a:pt x="106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98" y="10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78" y="4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6" y="4"/>
                    </a:lnTo>
                    <a:lnTo>
                      <a:pt x="22" y="4"/>
                    </a:lnTo>
                    <a:lnTo>
                      <a:pt x="18" y="6"/>
                    </a:lnTo>
                    <a:lnTo>
                      <a:pt x="14" y="8"/>
                    </a:lnTo>
                    <a:lnTo>
                      <a:pt x="10" y="10"/>
                    </a:lnTo>
                    <a:lnTo>
                      <a:pt x="6" y="12"/>
                    </a:lnTo>
                    <a:lnTo>
                      <a:pt x="2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3" name="Freeform 424"/>
              <p:cNvSpPr>
                <a:spLocks/>
              </p:cNvSpPr>
              <p:nvPr/>
            </p:nvSpPr>
            <p:spPr bwMode="auto">
              <a:xfrm>
                <a:off x="5800725" y="1263650"/>
                <a:ext cx="117475" cy="133350"/>
              </a:xfrm>
              <a:custGeom>
                <a:avLst/>
                <a:gdLst/>
                <a:ahLst/>
                <a:cxnLst>
                  <a:cxn ang="0">
                    <a:pos x="74" y="36"/>
                  </a:cxn>
                  <a:cxn ang="0">
                    <a:pos x="74" y="40"/>
                  </a:cxn>
                  <a:cxn ang="0">
                    <a:pos x="72" y="46"/>
                  </a:cxn>
                  <a:cxn ang="0">
                    <a:pos x="72" y="50"/>
                  </a:cxn>
                  <a:cxn ang="0">
                    <a:pos x="70" y="56"/>
                  </a:cxn>
                  <a:cxn ang="0">
                    <a:pos x="68" y="60"/>
                  </a:cxn>
                  <a:cxn ang="0">
                    <a:pos x="66" y="64"/>
                  </a:cxn>
                  <a:cxn ang="0">
                    <a:pos x="64" y="68"/>
                  </a:cxn>
                  <a:cxn ang="0">
                    <a:pos x="60" y="72"/>
                  </a:cxn>
                  <a:cxn ang="0">
                    <a:pos x="58" y="74"/>
                  </a:cxn>
                  <a:cxn ang="0">
                    <a:pos x="54" y="78"/>
                  </a:cxn>
                  <a:cxn ang="0">
                    <a:pos x="52" y="80"/>
                  </a:cxn>
                  <a:cxn ang="0">
                    <a:pos x="48" y="82"/>
                  </a:cxn>
                  <a:cxn ang="0">
                    <a:pos x="44" y="82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4"/>
                  </a:cxn>
                  <a:cxn ang="0">
                    <a:pos x="30" y="82"/>
                  </a:cxn>
                  <a:cxn ang="0">
                    <a:pos x="26" y="82"/>
                  </a:cxn>
                  <a:cxn ang="0">
                    <a:pos x="22" y="80"/>
                  </a:cxn>
                  <a:cxn ang="0">
                    <a:pos x="20" y="78"/>
                  </a:cxn>
                  <a:cxn ang="0">
                    <a:pos x="16" y="76"/>
                  </a:cxn>
                  <a:cxn ang="0">
                    <a:pos x="14" y="72"/>
                  </a:cxn>
                  <a:cxn ang="0">
                    <a:pos x="10" y="68"/>
                  </a:cxn>
                  <a:cxn ang="0">
                    <a:pos x="8" y="66"/>
                  </a:cxn>
                  <a:cxn ang="0">
                    <a:pos x="6" y="62"/>
                  </a:cxn>
                  <a:cxn ang="0">
                    <a:pos x="4" y="56"/>
                  </a:cxn>
                  <a:cxn ang="0">
                    <a:pos x="2" y="52"/>
                  </a:cxn>
                  <a:cxn ang="0">
                    <a:pos x="0" y="48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2"/>
                  </a:cxn>
                  <a:cxn ang="0">
                    <a:pos x="0" y="26"/>
                  </a:cxn>
                  <a:cxn ang="0">
                    <a:pos x="0" y="18"/>
                  </a:cxn>
                  <a:cxn ang="0">
                    <a:pos x="2" y="12"/>
                  </a:cxn>
                  <a:cxn ang="0">
                    <a:pos x="4" y="6"/>
                  </a:cxn>
                  <a:cxn ang="0">
                    <a:pos x="6" y="4"/>
                  </a:cxn>
                  <a:cxn ang="0">
                    <a:pos x="12" y="2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4" y="0"/>
                  </a:cxn>
                  <a:cxn ang="0">
                    <a:pos x="52" y="2"/>
                  </a:cxn>
                  <a:cxn ang="0">
                    <a:pos x="60" y="4"/>
                  </a:cxn>
                  <a:cxn ang="0">
                    <a:pos x="68" y="6"/>
                  </a:cxn>
                  <a:cxn ang="0">
                    <a:pos x="72" y="10"/>
                  </a:cxn>
                  <a:cxn ang="0">
                    <a:pos x="74" y="16"/>
                  </a:cxn>
                  <a:cxn ang="0">
                    <a:pos x="74" y="22"/>
                  </a:cxn>
                  <a:cxn ang="0">
                    <a:pos x="74" y="28"/>
                  </a:cxn>
                  <a:cxn ang="0">
                    <a:pos x="74" y="32"/>
                  </a:cxn>
                </a:cxnLst>
                <a:rect l="0" t="0" r="r" b="b"/>
                <a:pathLst>
                  <a:path w="74" h="84">
                    <a:moveTo>
                      <a:pt x="74" y="32"/>
                    </a:moveTo>
                    <a:lnTo>
                      <a:pt x="74" y="36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2"/>
                    </a:lnTo>
                    <a:lnTo>
                      <a:pt x="72" y="46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6"/>
                    </a:lnTo>
                    <a:lnTo>
                      <a:pt x="70" y="58"/>
                    </a:lnTo>
                    <a:lnTo>
                      <a:pt x="68" y="60"/>
                    </a:lnTo>
                    <a:lnTo>
                      <a:pt x="68" y="62"/>
                    </a:lnTo>
                    <a:lnTo>
                      <a:pt x="66" y="64"/>
                    </a:lnTo>
                    <a:lnTo>
                      <a:pt x="64" y="66"/>
                    </a:lnTo>
                    <a:lnTo>
                      <a:pt x="64" y="68"/>
                    </a:lnTo>
                    <a:lnTo>
                      <a:pt x="62" y="70"/>
                    </a:lnTo>
                    <a:lnTo>
                      <a:pt x="60" y="72"/>
                    </a:lnTo>
                    <a:lnTo>
                      <a:pt x="60" y="72"/>
                    </a:lnTo>
                    <a:lnTo>
                      <a:pt x="58" y="74"/>
                    </a:lnTo>
                    <a:lnTo>
                      <a:pt x="56" y="76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2" y="80"/>
                    </a:lnTo>
                    <a:lnTo>
                      <a:pt x="50" y="80"/>
                    </a:lnTo>
                    <a:lnTo>
                      <a:pt x="48" y="82"/>
                    </a:lnTo>
                    <a:lnTo>
                      <a:pt x="46" y="82"/>
                    </a:lnTo>
                    <a:lnTo>
                      <a:pt x="44" y="82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2" y="84"/>
                    </a:lnTo>
                    <a:lnTo>
                      <a:pt x="30" y="82"/>
                    </a:lnTo>
                    <a:lnTo>
                      <a:pt x="28" y="82"/>
                    </a:lnTo>
                    <a:lnTo>
                      <a:pt x="26" y="82"/>
                    </a:lnTo>
                    <a:lnTo>
                      <a:pt x="24" y="80"/>
                    </a:lnTo>
                    <a:lnTo>
                      <a:pt x="22" y="80"/>
                    </a:lnTo>
                    <a:lnTo>
                      <a:pt x="20" y="80"/>
                    </a:lnTo>
                    <a:lnTo>
                      <a:pt x="20" y="78"/>
                    </a:lnTo>
                    <a:lnTo>
                      <a:pt x="18" y="76"/>
                    </a:lnTo>
                    <a:lnTo>
                      <a:pt x="16" y="76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8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4" y="60"/>
                    </a:lnTo>
                    <a:lnTo>
                      <a:pt x="4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4"/>
                    </a:lnTo>
                    <a:lnTo>
                      <a:pt x="60" y="4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0" y="8"/>
                    </a:lnTo>
                    <a:lnTo>
                      <a:pt x="72" y="10"/>
                    </a:lnTo>
                    <a:lnTo>
                      <a:pt x="72" y="14"/>
                    </a:lnTo>
                    <a:lnTo>
                      <a:pt x="74" y="16"/>
                    </a:lnTo>
                    <a:lnTo>
                      <a:pt x="74" y="20"/>
                    </a:lnTo>
                    <a:lnTo>
                      <a:pt x="74" y="22"/>
                    </a:lnTo>
                    <a:lnTo>
                      <a:pt x="74" y="26"/>
                    </a:lnTo>
                    <a:lnTo>
                      <a:pt x="74" y="28"/>
                    </a:lnTo>
                    <a:lnTo>
                      <a:pt x="74" y="32"/>
                    </a:lnTo>
                    <a:lnTo>
                      <a:pt x="74" y="32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4" name="Freeform 425"/>
              <p:cNvSpPr>
                <a:spLocks/>
              </p:cNvSpPr>
              <p:nvPr/>
            </p:nvSpPr>
            <p:spPr bwMode="auto">
              <a:xfrm>
                <a:off x="5810250" y="1263650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34"/>
                  </a:cxn>
                  <a:cxn ang="0">
                    <a:pos x="60" y="38"/>
                  </a:cxn>
                  <a:cxn ang="0">
                    <a:pos x="60" y="42"/>
                  </a:cxn>
                  <a:cxn ang="0">
                    <a:pos x="58" y="46"/>
                  </a:cxn>
                  <a:cxn ang="0">
                    <a:pos x="58" y="50"/>
                  </a:cxn>
                  <a:cxn ang="0">
                    <a:pos x="56" y="54"/>
                  </a:cxn>
                  <a:cxn ang="0">
                    <a:pos x="54" y="58"/>
                  </a:cxn>
                  <a:cxn ang="0">
                    <a:pos x="52" y="60"/>
                  </a:cxn>
                  <a:cxn ang="0">
                    <a:pos x="50" y="64"/>
                  </a:cxn>
                  <a:cxn ang="0">
                    <a:pos x="48" y="66"/>
                  </a:cxn>
                  <a:cxn ang="0">
                    <a:pos x="46" y="68"/>
                  </a:cxn>
                  <a:cxn ang="0">
                    <a:pos x="42" y="70"/>
                  </a:cxn>
                  <a:cxn ang="0">
                    <a:pos x="40" y="72"/>
                  </a:cxn>
                  <a:cxn ang="0">
                    <a:pos x="38" y="72"/>
                  </a:cxn>
                  <a:cxn ang="0">
                    <a:pos x="34" y="72"/>
                  </a:cxn>
                  <a:cxn ang="0">
                    <a:pos x="32" y="74"/>
                  </a:cxn>
                  <a:cxn ang="0">
                    <a:pos x="28" y="74"/>
                  </a:cxn>
                  <a:cxn ang="0">
                    <a:pos x="26" y="72"/>
                  </a:cxn>
                  <a:cxn ang="0">
                    <a:pos x="22" y="72"/>
                  </a:cxn>
                  <a:cxn ang="0">
                    <a:pos x="20" y="70"/>
                  </a:cxn>
                  <a:cxn ang="0">
                    <a:pos x="16" y="68"/>
                  </a:cxn>
                  <a:cxn ang="0">
                    <a:pos x="14" y="66"/>
                  </a:cxn>
                  <a:cxn ang="0">
                    <a:pos x="12" y="64"/>
                  </a:cxn>
                  <a:cxn ang="0">
                    <a:pos x="10" y="62"/>
                  </a:cxn>
                  <a:cxn ang="0">
                    <a:pos x="8" y="58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2" y="24"/>
                  </a:cxn>
                  <a:cxn ang="0">
                    <a:pos x="2" y="20"/>
                  </a:cxn>
                  <a:cxn ang="0">
                    <a:pos x="2" y="16"/>
                  </a:cxn>
                  <a:cxn ang="0">
                    <a:pos x="4" y="12"/>
                  </a:cxn>
                  <a:cxn ang="0">
                    <a:pos x="6" y="8"/>
                  </a:cxn>
                  <a:cxn ang="0">
                    <a:pos x="6" y="6"/>
                  </a:cxn>
                  <a:cxn ang="0">
                    <a:pos x="8" y="2"/>
                  </a:cxn>
                  <a:cxn ang="0">
                    <a:pos x="12" y="0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2" y="2"/>
                  </a:cxn>
                  <a:cxn ang="0">
                    <a:pos x="46" y="2"/>
                  </a:cxn>
                  <a:cxn ang="0">
                    <a:pos x="52" y="4"/>
                  </a:cxn>
                  <a:cxn ang="0">
                    <a:pos x="56" y="6"/>
                  </a:cxn>
                  <a:cxn ang="0">
                    <a:pos x="56" y="8"/>
                  </a:cxn>
                  <a:cxn ang="0">
                    <a:pos x="58" y="12"/>
                  </a:cxn>
                  <a:cxn ang="0">
                    <a:pos x="58" y="16"/>
                  </a:cxn>
                  <a:cxn ang="0">
                    <a:pos x="60" y="18"/>
                  </a:cxn>
                  <a:cxn ang="0">
                    <a:pos x="60" y="22"/>
                  </a:cxn>
                  <a:cxn ang="0">
                    <a:pos x="60" y="26"/>
                  </a:cxn>
                  <a:cxn ang="0">
                    <a:pos x="60" y="30"/>
                  </a:cxn>
                  <a:cxn ang="0">
                    <a:pos x="60" y="32"/>
                  </a:cxn>
                </a:cxnLst>
                <a:rect l="0" t="0" r="r" b="b"/>
                <a:pathLst>
                  <a:path w="60" h="74">
                    <a:moveTo>
                      <a:pt x="60" y="32"/>
                    </a:moveTo>
                    <a:lnTo>
                      <a:pt x="60" y="34"/>
                    </a:lnTo>
                    <a:lnTo>
                      <a:pt x="60" y="36"/>
                    </a:lnTo>
                    <a:lnTo>
                      <a:pt x="60" y="38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0" y="44"/>
                    </a:lnTo>
                    <a:lnTo>
                      <a:pt x="58" y="46"/>
                    </a:lnTo>
                    <a:lnTo>
                      <a:pt x="58" y="48"/>
                    </a:lnTo>
                    <a:lnTo>
                      <a:pt x="58" y="50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6" y="56"/>
                    </a:lnTo>
                    <a:lnTo>
                      <a:pt x="54" y="58"/>
                    </a:lnTo>
                    <a:lnTo>
                      <a:pt x="54" y="58"/>
                    </a:lnTo>
                    <a:lnTo>
                      <a:pt x="52" y="60"/>
                    </a:lnTo>
                    <a:lnTo>
                      <a:pt x="52" y="62"/>
                    </a:lnTo>
                    <a:lnTo>
                      <a:pt x="50" y="64"/>
                    </a:lnTo>
                    <a:lnTo>
                      <a:pt x="48" y="64"/>
                    </a:lnTo>
                    <a:lnTo>
                      <a:pt x="48" y="66"/>
                    </a:lnTo>
                    <a:lnTo>
                      <a:pt x="46" y="66"/>
                    </a:lnTo>
                    <a:lnTo>
                      <a:pt x="46" y="68"/>
                    </a:lnTo>
                    <a:lnTo>
                      <a:pt x="44" y="68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0" y="72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6" y="72"/>
                    </a:lnTo>
                    <a:lnTo>
                      <a:pt x="34" y="72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6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20" y="70"/>
                    </a:lnTo>
                    <a:lnTo>
                      <a:pt x="20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50" y="2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58" y="14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60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5" name="Freeform 426"/>
              <p:cNvSpPr>
                <a:spLocks/>
              </p:cNvSpPr>
              <p:nvPr/>
            </p:nvSpPr>
            <p:spPr bwMode="auto">
              <a:xfrm>
                <a:off x="5829300" y="1273175"/>
                <a:ext cx="60325" cy="82550"/>
              </a:xfrm>
              <a:custGeom>
                <a:avLst/>
                <a:gdLst/>
                <a:ahLst/>
                <a:cxnLst>
                  <a:cxn ang="0">
                    <a:pos x="38" y="30"/>
                  </a:cxn>
                  <a:cxn ang="0">
                    <a:pos x="38" y="34"/>
                  </a:cxn>
                  <a:cxn ang="0">
                    <a:pos x="36" y="38"/>
                  </a:cxn>
                  <a:cxn ang="0">
                    <a:pos x="36" y="40"/>
                  </a:cxn>
                  <a:cxn ang="0">
                    <a:pos x="34" y="44"/>
                  </a:cxn>
                  <a:cxn ang="0">
                    <a:pos x="32" y="46"/>
                  </a:cxn>
                  <a:cxn ang="0">
                    <a:pos x="30" y="48"/>
                  </a:cxn>
                  <a:cxn ang="0">
                    <a:pos x="26" y="50"/>
                  </a:cxn>
                  <a:cxn ang="0">
                    <a:pos x="24" y="52"/>
                  </a:cxn>
                  <a:cxn ang="0">
                    <a:pos x="20" y="52"/>
                  </a:cxn>
                  <a:cxn ang="0">
                    <a:pos x="18" y="52"/>
                  </a:cxn>
                  <a:cxn ang="0">
                    <a:pos x="14" y="52"/>
                  </a:cxn>
                  <a:cxn ang="0">
                    <a:pos x="12" y="52"/>
                  </a:cxn>
                  <a:cxn ang="0">
                    <a:pos x="10" y="50"/>
                  </a:cxn>
                  <a:cxn ang="0">
                    <a:pos x="8" y="48"/>
                  </a:cxn>
                  <a:cxn ang="0">
                    <a:pos x="4" y="46"/>
                  </a:cxn>
                  <a:cxn ang="0">
                    <a:pos x="4" y="42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4"/>
                  </a:cxn>
                  <a:cxn ang="0">
                    <a:pos x="4" y="10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22" y="0"/>
                  </a:cxn>
                  <a:cxn ang="0">
                    <a:pos x="24" y="2"/>
                  </a:cxn>
                  <a:cxn ang="0">
                    <a:pos x="28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10"/>
                  </a:cxn>
                  <a:cxn ang="0">
                    <a:pos x="36" y="12"/>
                  </a:cxn>
                  <a:cxn ang="0">
                    <a:pos x="36" y="16"/>
                  </a:cxn>
                  <a:cxn ang="0">
                    <a:pos x="38" y="20"/>
                  </a:cxn>
                  <a:cxn ang="0">
                    <a:pos x="38" y="24"/>
                  </a:cxn>
                  <a:cxn ang="0">
                    <a:pos x="38" y="28"/>
                  </a:cxn>
                </a:cxnLst>
                <a:rect l="0" t="0" r="r" b="b"/>
                <a:pathLst>
                  <a:path w="38" h="52">
                    <a:moveTo>
                      <a:pt x="38" y="28"/>
                    </a:moveTo>
                    <a:lnTo>
                      <a:pt x="38" y="28"/>
                    </a:lnTo>
                    <a:lnTo>
                      <a:pt x="38" y="30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4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2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38" y="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6" name="Freeform 427"/>
              <p:cNvSpPr>
                <a:spLocks/>
              </p:cNvSpPr>
              <p:nvPr/>
            </p:nvSpPr>
            <p:spPr bwMode="auto">
              <a:xfrm>
                <a:off x="5832475" y="1270000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2" y="20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6" y="20"/>
                  </a:cxn>
                  <a:cxn ang="0">
                    <a:pos x="6" y="20"/>
                  </a:cxn>
                  <a:cxn ang="0">
                    <a:pos x="4" y="18"/>
                  </a:cxn>
                  <a:cxn ang="0">
                    <a:pos x="2" y="18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4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8"/>
                  </a:cxn>
                  <a:cxn ang="0">
                    <a:pos x="16" y="10"/>
                  </a:cxn>
                </a:cxnLst>
                <a:rect l="0" t="0" r="r" b="b"/>
                <a:pathLst>
                  <a:path w="16" h="20">
                    <a:moveTo>
                      <a:pt x="16" y="10"/>
                    </a:move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7" name="Freeform 428"/>
              <p:cNvSpPr>
                <a:spLocks/>
              </p:cNvSpPr>
              <p:nvPr/>
            </p:nvSpPr>
            <p:spPr bwMode="auto">
              <a:xfrm>
                <a:off x="587375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8" name="Freeform 429"/>
              <p:cNvSpPr>
                <a:spLocks/>
              </p:cNvSpPr>
              <p:nvPr/>
            </p:nvSpPr>
            <p:spPr bwMode="auto">
              <a:xfrm>
                <a:off x="5768975" y="1139825"/>
                <a:ext cx="180975" cy="13652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2"/>
                  </a:cxn>
                  <a:cxn ang="0">
                    <a:pos x="44" y="6"/>
                  </a:cxn>
                  <a:cxn ang="0">
                    <a:pos x="40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4" y="24"/>
                  </a:cxn>
                  <a:cxn ang="0">
                    <a:pos x="20" y="32"/>
                  </a:cxn>
                  <a:cxn ang="0">
                    <a:pos x="16" y="38"/>
                  </a:cxn>
                  <a:cxn ang="0">
                    <a:pos x="12" y="46"/>
                  </a:cxn>
                  <a:cxn ang="0">
                    <a:pos x="8" y="54"/>
                  </a:cxn>
                  <a:cxn ang="0">
                    <a:pos x="6" y="62"/>
                  </a:cxn>
                  <a:cxn ang="0">
                    <a:pos x="4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2" y="78"/>
                  </a:cxn>
                  <a:cxn ang="0">
                    <a:pos x="18" y="74"/>
                  </a:cxn>
                  <a:cxn ang="0">
                    <a:pos x="24" y="72"/>
                  </a:cxn>
                  <a:cxn ang="0">
                    <a:pos x="30" y="70"/>
                  </a:cxn>
                  <a:cxn ang="0">
                    <a:pos x="36" y="68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4"/>
                  </a:cxn>
                  <a:cxn ang="0">
                    <a:pos x="66" y="66"/>
                  </a:cxn>
                  <a:cxn ang="0">
                    <a:pos x="74" y="66"/>
                  </a:cxn>
                  <a:cxn ang="0">
                    <a:pos x="82" y="68"/>
                  </a:cxn>
                  <a:cxn ang="0">
                    <a:pos x="90" y="70"/>
                  </a:cxn>
                  <a:cxn ang="0">
                    <a:pos x="100" y="74"/>
                  </a:cxn>
                  <a:cxn ang="0">
                    <a:pos x="110" y="78"/>
                  </a:cxn>
                  <a:cxn ang="0">
                    <a:pos x="114" y="76"/>
                  </a:cxn>
                  <a:cxn ang="0">
                    <a:pos x="114" y="68"/>
                  </a:cxn>
                  <a:cxn ang="0">
                    <a:pos x="114" y="62"/>
                  </a:cxn>
                  <a:cxn ang="0">
                    <a:pos x="112" y="54"/>
                  </a:cxn>
                  <a:cxn ang="0">
                    <a:pos x="110" y="46"/>
                  </a:cxn>
                  <a:cxn ang="0">
                    <a:pos x="108" y="40"/>
                  </a:cxn>
                  <a:cxn ang="0">
                    <a:pos x="106" y="34"/>
                  </a:cxn>
                  <a:cxn ang="0">
                    <a:pos x="104" y="28"/>
                  </a:cxn>
                  <a:cxn ang="0">
                    <a:pos x="100" y="22"/>
                  </a:cxn>
                  <a:cxn ang="0">
                    <a:pos x="98" y="18"/>
                  </a:cxn>
                  <a:cxn ang="0">
                    <a:pos x="94" y="12"/>
                  </a:cxn>
                  <a:cxn ang="0">
                    <a:pos x="90" y="8"/>
                  </a:cxn>
                  <a:cxn ang="0">
                    <a:pos x="86" y="6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2" y="0"/>
                  </a:cxn>
                  <a:cxn ang="0">
                    <a:pos x="70" y="0"/>
                  </a:cxn>
                </a:cxnLst>
                <a:rect l="0" t="0" r="r" b="b"/>
                <a:pathLst>
                  <a:path w="114" h="86">
                    <a:moveTo>
                      <a:pt x="70" y="0"/>
                    </a:move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4" y="6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6" y="22"/>
                    </a:lnTo>
                    <a:lnTo>
                      <a:pt x="24" y="24"/>
                    </a:lnTo>
                    <a:lnTo>
                      <a:pt x="22" y="28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8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8" y="58"/>
                    </a:lnTo>
                    <a:lnTo>
                      <a:pt x="6" y="62"/>
                    </a:lnTo>
                    <a:lnTo>
                      <a:pt x="4" y="66"/>
                    </a:lnTo>
                    <a:lnTo>
                      <a:pt x="4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4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4" y="76"/>
                    </a:lnTo>
                    <a:lnTo>
                      <a:pt x="18" y="74"/>
                    </a:lnTo>
                    <a:lnTo>
                      <a:pt x="20" y="72"/>
                    </a:lnTo>
                    <a:lnTo>
                      <a:pt x="24" y="72"/>
                    </a:lnTo>
                    <a:lnTo>
                      <a:pt x="26" y="70"/>
                    </a:lnTo>
                    <a:lnTo>
                      <a:pt x="30" y="70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6" y="66"/>
                    </a:lnTo>
                    <a:lnTo>
                      <a:pt x="50" y="66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2" y="64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2" y="68"/>
                    </a:lnTo>
                    <a:lnTo>
                      <a:pt x="86" y="70"/>
                    </a:lnTo>
                    <a:lnTo>
                      <a:pt x="90" y="70"/>
                    </a:lnTo>
                    <a:lnTo>
                      <a:pt x="96" y="72"/>
                    </a:lnTo>
                    <a:lnTo>
                      <a:pt x="100" y="74"/>
                    </a:lnTo>
                    <a:lnTo>
                      <a:pt x="106" y="76"/>
                    </a:lnTo>
                    <a:lnTo>
                      <a:pt x="110" y="78"/>
                    </a:lnTo>
                    <a:lnTo>
                      <a:pt x="114" y="80"/>
                    </a:lnTo>
                    <a:lnTo>
                      <a:pt x="114" y="76"/>
                    </a:lnTo>
                    <a:lnTo>
                      <a:pt x="114" y="72"/>
                    </a:lnTo>
                    <a:lnTo>
                      <a:pt x="114" y="68"/>
                    </a:lnTo>
                    <a:lnTo>
                      <a:pt x="114" y="64"/>
                    </a:lnTo>
                    <a:lnTo>
                      <a:pt x="114" y="62"/>
                    </a:lnTo>
                    <a:lnTo>
                      <a:pt x="112" y="58"/>
                    </a:lnTo>
                    <a:lnTo>
                      <a:pt x="112" y="54"/>
                    </a:lnTo>
                    <a:lnTo>
                      <a:pt x="112" y="50"/>
                    </a:lnTo>
                    <a:lnTo>
                      <a:pt x="110" y="46"/>
                    </a:lnTo>
                    <a:lnTo>
                      <a:pt x="110" y="44"/>
                    </a:lnTo>
                    <a:lnTo>
                      <a:pt x="108" y="40"/>
                    </a:lnTo>
                    <a:lnTo>
                      <a:pt x="108" y="36"/>
                    </a:lnTo>
                    <a:lnTo>
                      <a:pt x="106" y="34"/>
                    </a:lnTo>
                    <a:lnTo>
                      <a:pt x="104" y="30"/>
                    </a:lnTo>
                    <a:lnTo>
                      <a:pt x="104" y="28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96" y="14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9" name="Freeform 430"/>
              <p:cNvSpPr>
                <a:spLocks/>
              </p:cNvSpPr>
              <p:nvPr/>
            </p:nvSpPr>
            <p:spPr bwMode="auto">
              <a:xfrm>
                <a:off x="5768975" y="1139825"/>
                <a:ext cx="95250" cy="136525"/>
              </a:xfrm>
              <a:custGeom>
                <a:avLst/>
                <a:gdLst/>
                <a:ahLst/>
                <a:cxnLst>
                  <a:cxn ang="0">
                    <a:pos x="12" y="74"/>
                  </a:cxn>
                  <a:cxn ang="0">
                    <a:pos x="12" y="68"/>
                  </a:cxn>
                  <a:cxn ang="0">
                    <a:pos x="14" y="60"/>
                  </a:cxn>
                  <a:cxn ang="0">
                    <a:pos x="18" y="54"/>
                  </a:cxn>
                  <a:cxn ang="0">
                    <a:pos x="20" y="48"/>
                  </a:cxn>
                  <a:cxn ang="0">
                    <a:pos x="22" y="42"/>
                  </a:cxn>
                  <a:cxn ang="0">
                    <a:pos x="26" y="36"/>
                  </a:cxn>
                  <a:cxn ang="0">
                    <a:pos x="28" y="30"/>
                  </a:cxn>
                  <a:cxn ang="0">
                    <a:pos x="32" y="26"/>
                  </a:cxn>
                  <a:cxn ang="0">
                    <a:pos x="34" y="20"/>
                  </a:cxn>
                  <a:cxn ang="0">
                    <a:pos x="38" y="16"/>
                  </a:cxn>
                  <a:cxn ang="0">
                    <a:pos x="42" y="12"/>
                  </a:cxn>
                  <a:cxn ang="0">
                    <a:pos x="46" y="8"/>
                  </a:cxn>
                  <a:cxn ang="0">
                    <a:pos x="50" y="6"/>
                  </a:cxn>
                  <a:cxn ang="0">
                    <a:pos x="54" y="2"/>
                  </a:cxn>
                  <a:cxn ang="0">
                    <a:pos x="58" y="0"/>
                  </a:cxn>
                  <a:cxn ang="0">
                    <a:pos x="58" y="0"/>
                  </a:cxn>
                  <a:cxn ang="0">
                    <a:pos x="52" y="2"/>
                  </a:cxn>
                  <a:cxn ang="0">
                    <a:pos x="48" y="4"/>
                  </a:cxn>
                  <a:cxn ang="0">
                    <a:pos x="42" y="6"/>
                  </a:cxn>
                  <a:cxn ang="0">
                    <a:pos x="38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6" y="24"/>
                  </a:cxn>
                  <a:cxn ang="0">
                    <a:pos x="22" y="30"/>
                  </a:cxn>
                  <a:cxn ang="0">
                    <a:pos x="18" y="36"/>
                  </a:cxn>
                  <a:cxn ang="0">
                    <a:pos x="14" y="42"/>
                  </a:cxn>
                  <a:cxn ang="0">
                    <a:pos x="10" y="50"/>
                  </a:cxn>
                  <a:cxn ang="0">
                    <a:pos x="8" y="56"/>
                  </a:cxn>
                  <a:cxn ang="0">
                    <a:pos x="6" y="64"/>
                  </a:cxn>
                  <a:cxn ang="0">
                    <a:pos x="2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0" y="78"/>
                  </a:cxn>
                </a:cxnLst>
                <a:rect l="0" t="0" r="r" b="b"/>
                <a:pathLst>
                  <a:path w="60" h="86">
                    <a:moveTo>
                      <a:pt x="10" y="78"/>
                    </a:moveTo>
                    <a:lnTo>
                      <a:pt x="12" y="74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4" y="64"/>
                    </a:lnTo>
                    <a:lnTo>
                      <a:pt x="14" y="60"/>
                    </a:lnTo>
                    <a:lnTo>
                      <a:pt x="16" y="58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0" y="48"/>
                    </a:lnTo>
                    <a:lnTo>
                      <a:pt x="20" y="44"/>
                    </a:lnTo>
                    <a:lnTo>
                      <a:pt x="22" y="42"/>
                    </a:lnTo>
                    <a:lnTo>
                      <a:pt x="24" y="38"/>
                    </a:lnTo>
                    <a:lnTo>
                      <a:pt x="26" y="36"/>
                    </a:lnTo>
                    <a:lnTo>
                      <a:pt x="26" y="34"/>
                    </a:lnTo>
                    <a:lnTo>
                      <a:pt x="28" y="30"/>
                    </a:lnTo>
                    <a:lnTo>
                      <a:pt x="30" y="28"/>
                    </a:lnTo>
                    <a:lnTo>
                      <a:pt x="32" y="26"/>
                    </a:lnTo>
                    <a:lnTo>
                      <a:pt x="34" y="24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2" y="12"/>
                    </a:lnTo>
                    <a:lnTo>
                      <a:pt x="44" y="10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6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6"/>
                    </a:lnTo>
                    <a:lnTo>
                      <a:pt x="16" y="40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8" y="56"/>
                    </a:lnTo>
                    <a:lnTo>
                      <a:pt x="6" y="60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2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6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0" y="7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0" name="Freeform 431"/>
              <p:cNvSpPr>
                <a:spLocks/>
              </p:cNvSpPr>
              <p:nvPr/>
            </p:nvSpPr>
            <p:spPr bwMode="auto">
              <a:xfrm>
                <a:off x="5765800" y="1279525"/>
                <a:ext cx="101600" cy="177800"/>
              </a:xfrm>
              <a:custGeom>
                <a:avLst/>
                <a:gdLst/>
                <a:ahLst/>
                <a:cxnLst>
                  <a:cxn ang="0">
                    <a:pos x="52" y="108"/>
                  </a:cxn>
                  <a:cxn ang="0">
                    <a:pos x="46" y="106"/>
                  </a:cxn>
                  <a:cxn ang="0">
                    <a:pos x="40" y="104"/>
                  </a:cxn>
                  <a:cxn ang="0">
                    <a:pos x="36" y="100"/>
                  </a:cxn>
                  <a:cxn ang="0">
                    <a:pos x="32" y="96"/>
                  </a:cxn>
                  <a:cxn ang="0">
                    <a:pos x="26" y="90"/>
                  </a:cxn>
                  <a:cxn ang="0">
                    <a:pos x="22" y="84"/>
                  </a:cxn>
                  <a:cxn ang="0">
                    <a:pos x="20" y="78"/>
                  </a:cxn>
                  <a:cxn ang="0">
                    <a:pos x="16" y="72"/>
                  </a:cxn>
                  <a:cxn ang="0">
                    <a:pos x="14" y="64"/>
                  </a:cxn>
                  <a:cxn ang="0">
                    <a:pos x="12" y="54"/>
                  </a:cxn>
                  <a:cxn ang="0">
                    <a:pos x="10" y="46"/>
                  </a:cxn>
                  <a:cxn ang="0">
                    <a:pos x="10" y="36"/>
                  </a:cxn>
                  <a:cxn ang="0">
                    <a:pos x="8" y="28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0" y="10"/>
                  </a:cxn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2" y="48"/>
                  </a:cxn>
                  <a:cxn ang="0">
                    <a:pos x="2" y="58"/>
                  </a:cxn>
                  <a:cxn ang="0">
                    <a:pos x="4" y="66"/>
                  </a:cxn>
                  <a:cxn ang="0">
                    <a:pos x="8" y="74"/>
                  </a:cxn>
                  <a:cxn ang="0">
                    <a:pos x="10" y="82"/>
                  </a:cxn>
                  <a:cxn ang="0">
                    <a:pos x="14" y="88"/>
                  </a:cxn>
                  <a:cxn ang="0">
                    <a:pos x="18" y="94"/>
                  </a:cxn>
                  <a:cxn ang="0">
                    <a:pos x="22" y="98"/>
                  </a:cxn>
                  <a:cxn ang="0">
                    <a:pos x="26" y="104"/>
                  </a:cxn>
                  <a:cxn ang="0">
                    <a:pos x="32" y="106"/>
                  </a:cxn>
                  <a:cxn ang="0">
                    <a:pos x="36" y="110"/>
                  </a:cxn>
                  <a:cxn ang="0">
                    <a:pos x="42" y="112"/>
                  </a:cxn>
                  <a:cxn ang="0">
                    <a:pos x="46" y="112"/>
                  </a:cxn>
                  <a:cxn ang="0">
                    <a:pos x="48" y="112"/>
                  </a:cxn>
                  <a:cxn ang="0">
                    <a:pos x="52" y="112"/>
                  </a:cxn>
                  <a:cxn ang="0">
                    <a:pos x="56" y="110"/>
                  </a:cxn>
                  <a:cxn ang="0">
                    <a:pos x="62" y="110"/>
                  </a:cxn>
                  <a:cxn ang="0">
                    <a:pos x="62" y="108"/>
                  </a:cxn>
                  <a:cxn ang="0">
                    <a:pos x="58" y="108"/>
                  </a:cxn>
                  <a:cxn ang="0">
                    <a:pos x="56" y="108"/>
                  </a:cxn>
                  <a:cxn ang="0">
                    <a:pos x="54" y="108"/>
                  </a:cxn>
                </a:cxnLst>
                <a:rect l="0" t="0" r="r" b="b"/>
                <a:pathLst>
                  <a:path w="64" h="112">
                    <a:moveTo>
                      <a:pt x="54" y="108"/>
                    </a:moveTo>
                    <a:lnTo>
                      <a:pt x="52" y="108"/>
                    </a:lnTo>
                    <a:lnTo>
                      <a:pt x="48" y="108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0" y="104"/>
                    </a:lnTo>
                    <a:lnTo>
                      <a:pt x="38" y="102"/>
                    </a:lnTo>
                    <a:lnTo>
                      <a:pt x="36" y="100"/>
                    </a:lnTo>
                    <a:lnTo>
                      <a:pt x="34" y="98"/>
                    </a:lnTo>
                    <a:lnTo>
                      <a:pt x="32" y="96"/>
                    </a:lnTo>
                    <a:lnTo>
                      <a:pt x="28" y="94"/>
                    </a:lnTo>
                    <a:lnTo>
                      <a:pt x="26" y="90"/>
                    </a:lnTo>
                    <a:lnTo>
                      <a:pt x="24" y="88"/>
                    </a:lnTo>
                    <a:lnTo>
                      <a:pt x="22" y="84"/>
                    </a:lnTo>
                    <a:lnTo>
                      <a:pt x="22" y="82"/>
                    </a:lnTo>
                    <a:lnTo>
                      <a:pt x="20" y="78"/>
                    </a:lnTo>
                    <a:lnTo>
                      <a:pt x="18" y="74"/>
                    </a:lnTo>
                    <a:lnTo>
                      <a:pt x="16" y="72"/>
                    </a:lnTo>
                    <a:lnTo>
                      <a:pt x="16" y="68"/>
                    </a:lnTo>
                    <a:lnTo>
                      <a:pt x="14" y="64"/>
                    </a:lnTo>
                    <a:lnTo>
                      <a:pt x="12" y="60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0" y="46"/>
                    </a:lnTo>
                    <a:lnTo>
                      <a:pt x="10" y="42"/>
                    </a:lnTo>
                    <a:lnTo>
                      <a:pt x="10" y="36"/>
                    </a:lnTo>
                    <a:lnTo>
                      <a:pt x="10" y="32"/>
                    </a:lnTo>
                    <a:lnTo>
                      <a:pt x="8" y="28"/>
                    </a:lnTo>
                    <a:lnTo>
                      <a:pt x="8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2" y="54"/>
                    </a:lnTo>
                    <a:lnTo>
                      <a:pt x="2" y="58"/>
                    </a:lnTo>
                    <a:lnTo>
                      <a:pt x="4" y="62"/>
                    </a:lnTo>
                    <a:lnTo>
                      <a:pt x="4" y="66"/>
                    </a:lnTo>
                    <a:lnTo>
                      <a:pt x="6" y="70"/>
                    </a:lnTo>
                    <a:lnTo>
                      <a:pt x="8" y="74"/>
                    </a:lnTo>
                    <a:lnTo>
                      <a:pt x="8" y="78"/>
                    </a:lnTo>
                    <a:lnTo>
                      <a:pt x="10" y="82"/>
                    </a:lnTo>
                    <a:lnTo>
                      <a:pt x="12" y="84"/>
                    </a:lnTo>
                    <a:lnTo>
                      <a:pt x="14" y="88"/>
                    </a:lnTo>
                    <a:lnTo>
                      <a:pt x="16" y="90"/>
                    </a:lnTo>
                    <a:lnTo>
                      <a:pt x="18" y="94"/>
                    </a:lnTo>
                    <a:lnTo>
                      <a:pt x="20" y="96"/>
                    </a:lnTo>
                    <a:lnTo>
                      <a:pt x="22" y="98"/>
                    </a:lnTo>
                    <a:lnTo>
                      <a:pt x="24" y="102"/>
                    </a:lnTo>
                    <a:lnTo>
                      <a:pt x="26" y="104"/>
                    </a:lnTo>
                    <a:lnTo>
                      <a:pt x="28" y="106"/>
                    </a:lnTo>
                    <a:lnTo>
                      <a:pt x="32" y="106"/>
                    </a:lnTo>
                    <a:lnTo>
                      <a:pt x="34" y="108"/>
                    </a:lnTo>
                    <a:lnTo>
                      <a:pt x="36" y="110"/>
                    </a:lnTo>
                    <a:lnTo>
                      <a:pt x="40" y="110"/>
                    </a:lnTo>
                    <a:lnTo>
                      <a:pt x="42" y="112"/>
                    </a:lnTo>
                    <a:lnTo>
                      <a:pt x="46" y="112"/>
                    </a:lnTo>
                    <a:lnTo>
                      <a:pt x="46" y="112"/>
                    </a:lnTo>
                    <a:lnTo>
                      <a:pt x="48" y="112"/>
                    </a:lnTo>
                    <a:lnTo>
                      <a:pt x="48" y="112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4" y="112"/>
                    </a:lnTo>
                    <a:lnTo>
                      <a:pt x="56" y="110"/>
                    </a:lnTo>
                    <a:lnTo>
                      <a:pt x="60" y="110"/>
                    </a:lnTo>
                    <a:lnTo>
                      <a:pt x="62" y="110"/>
                    </a:lnTo>
                    <a:lnTo>
                      <a:pt x="64" y="108"/>
                    </a:lnTo>
                    <a:lnTo>
                      <a:pt x="62" y="108"/>
                    </a:lnTo>
                    <a:lnTo>
                      <a:pt x="60" y="108"/>
                    </a:lnTo>
                    <a:lnTo>
                      <a:pt x="58" y="108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4" y="108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1" name="Freeform 432"/>
              <p:cNvSpPr>
                <a:spLocks/>
              </p:cNvSpPr>
              <p:nvPr/>
            </p:nvSpPr>
            <p:spPr bwMode="auto">
              <a:xfrm>
                <a:off x="5718175" y="1377950"/>
                <a:ext cx="266700" cy="123825"/>
              </a:xfrm>
              <a:custGeom>
                <a:avLst/>
                <a:gdLst/>
                <a:ahLst/>
                <a:cxnLst>
                  <a:cxn ang="0">
                    <a:pos x="2" y="28"/>
                  </a:cxn>
                  <a:cxn ang="0">
                    <a:pos x="6" y="24"/>
                  </a:cxn>
                  <a:cxn ang="0">
                    <a:pos x="12" y="20"/>
                  </a:cxn>
                  <a:cxn ang="0">
                    <a:pos x="16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6" y="8"/>
                  </a:cxn>
                  <a:cxn ang="0">
                    <a:pos x="44" y="6"/>
                  </a:cxn>
                  <a:cxn ang="0">
                    <a:pos x="52" y="2"/>
                  </a:cxn>
                  <a:cxn ang="0">
                    <a:pos x="60" y="2"/>
                  </a:cxn>
                  <a:cxn ang="0">
                    <a:pos x="70" y="0"/>
                  </a:cxn>
                  <a:cxn ang="0">
                    <a:pos x="80" y="0"/>
                  </a:cxn>
                  <a:cxn ang="0">
                    <a:pos x="90" y="0"/>
                  </a:cxn>
                  <a:cxn ang="0">
                    <a:pos x="100" y="2"/>
                  </a:cxn>
                  <a:cxn ang="0">
                    <a:pos x="110" y="6"/>
                  </a:cxn>
                  <a:cxn ang="0">
                    <a:pos x="120" y="10"/>
                  </a:cxn>
                  <a:cxn ang="0">
                    <a:pos x="128" y="12"/>
                  </a:cxn>
                  <a:cxn ang="0">
                    <a:pos x="136" y="16"/>
                  </a:cxn>
                  <a:cxn ang="0">
                    <a:pos x="142" y="18"/>
                  </a:cxn>
                  <a:cxn ang="0">
                    <a:pos x="148" y="22"/>
                  </a:cxn>
                  <a:cxn ang="0">
                    <a:pos x="152" y="24"/>
                  </a:cxn>
                  <a:cxn ang="0">
                    <a:pos x="156" y="26"/>
                  </a:cxn>
                  <a:cxn ang="0">
                    <a:pos x="160" y="30"/>
                  </a:cxn>
                  <a:cxn ang="0">
                    <a:pos x="162" y="32"/>
                  </a:cxn>
                  <a:cxn ang="0">
                    <a:pos x="166" y="34"/>
                  </a:cxn>
                  <a:cxn ang="0">
                    <a:pos x="168" y="38"/>
                  </a:cxn>
                  <a:cxn ang="0">
                    <a:pos x="168" y="38"/>
                  </a:cxn>
                  <a:cxn ang="0">
                    <a:pos x="168" y="40"/>
                  </a:cxn>
                  <a:cxn ang="0">
                    <a:pos x="166" y="42"/>
                  </a:cxn>
                  <a:cxn ang="0">
                    <a:pos x="162" y="44"/>
                  </a:cxn>
                  <a:cxn ang="0">
                    <a:pos x="156" y="50"/>
                  </a:cxn>
                  <a:cxn ang="0">
                    <a:pos x="150" y="54"/>
                  </a:cxn>
                  <a:cxn ang="0">
                    <a:pos x="146" y="56"/>
                  </a:cxn>
                  <a:cxn ang="0">
                    <a:pos x="142" y="60"/>
                  </a:cxn>
                  <a:cxn ang="0">
                    <a:pos x="136" y="62"/>
                  </a:cxn>
                  <a:cxn ang="0">
                    <a:pos x="130" y="66"/>
                  </a:cxn>
                  <a:cxn ang="0">
                    <a:pos x="124" y="68"/>
                  </a:cxn>
                  <a:cxn ang="0">
                    <a:pos x="118" y="70"/>
                  </a:cxn>
                  <a:cxn ang="0">
                    <a:pos x="110" y="72"/>
                  </a:cxn>
                  <a:cxn ang="0">
                    <a:pos x="98" y="74"/>
                  </a:cxn>
                  <a:cxn ang="0">
                    <a:pos x="84" y="76"/>
                  </a:cxn>
                  <a:cxn ang="0">
                    <a:pos x="70" y="78"/>
                  </a:cxn>
                  <a:cxn ang="0">
                    <a:pos x="58" y="76"/>
                  </a:cxn>
                  <a:cxn ang="0">
                    <a:pos x="48" y="74"/>
                  </a:cxn>
                  <a:cxn ang="0">
                    <a:pos x="40" y="70"/>
                  </a:cxn>
                  <a:cxn ang="0">
                    <a:pos x="32" y="66"/>
                  </a:cxn>
                  <a:cxn ang="0">
                    <a:pos x="24" y="60"/>
                  </a:cxn>
                  <a:cxn ang="0">
                    <a:pos x="18" y="56"/>
                  </a:cxn>
                  <a:cxn ang="0">
                    <a:pos x="14" y="50"/>
                  </a:cxn>
                  <a:cxn ang="0">
                    <a:pos x="10" y="46"/>
                  </a:cxn>
                  <a:cxn ang="0">
                    <a:pos x="6" y="40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68" h="78">
                    <a:moveTo>
                      <a:pt x="0" y="28"/>
                    </a:moveTo>
                    <a:lnTo>
                      <a:pt x="2" y="28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2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6" y="12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0" y="6"/>
                    </a:lnTo>
                    <a:lnTo>
                      <a:pt x="44" y="6"/>
                    </a:lnTo>
                    <a:lnTo>
                      <a:pt x="48" y="4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0" y="2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2"/>
                    </a:lnTo>
                    <a:lnTo>
                      <a:pt x="100" y="2"/>
                    </a:lnTo>
                    <a:lnTo>
                      <a:pt x="106" y="4"/>
                    </a:lnTo>
                    <a:lnTo>
                      <a:pt x="110" y="6"/>
                    </a:lnTo>
                    <a:lnTo>
                      <a:pt x="116" y="8"/>
                    </a:lnTo>
                    <a:lnTo>
                      <a:pt x="120" y="10"/>
                    </a:lnTo>
                    <a:lnTo>
                      <a:pt x="124" y="10"/>
                    </a:lnTo>
                    <a:lnTo>
                      <a:pt x="128" y="12"/>
                    </a:lnTo>
                    <a:lnTo>
                      <a:pt x="132" y="14"/>
                    </a:lnTo>
                    <a:lnTo>
                      <a:pt x="136" y="16"/>
                    </a:lnTo>
                    <a:lnTo>
                      <a:pt x="138" y="18"/>
                    </a:lnTo>
                    <a:lnTo>
                      <a:pt x="142" y="18"/>
                    </a:lnTo>
                    <a:lnTo>
                      <a:pt x="144" y="20"/>
                    </a:lnTo>
                    <a:lnTo>
                      <a:pt x="148" y="22"/>
                    </a:lnTo>
                    <a:lnTo>
                      <a:pt x="150" y="22"/>
                    </a:lnTo>
                    <a:lnTo>
                      <a:pt x="152" y="24"/>
                    </a:lnTo>
                    <a:lnTo>
                      <a:pt x="154" y="26"/>
                    </a:lnTo>
                    <a:lnTo>
                      <a:pt x="156" y="26"/>
                    </a:lnTo>
                    <a:lnTo>
                      <a:pt x="158" y="28"/>
                    </a:lnTo>
                    <a:lnTo>
                      <a:pt x="160" y="30"/>
                    </a:lnTo>
                    <a:lnTo>
                      <a:pt x="162" y="30"/>
                    </a:lnTo>
                    <a:lnTo>
                      <a:pt x="162" y="32"/>
                    </a:lnTo>
                    <a:lnTo>
                      <a:pt x="164" y="32"/>
                    </a:lnTo>
                    <a:lnTo>
                      <a:pt x="166" y="34"/>
                    </a:lnTo>
                    <a:lnTo>
                      <a:pt x="166" y="36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40"/>
                    </a:lnTo>
                    <a:lnTo>
                      <a:pt x="168" y="40"/>
                    </a:lnTo>
                    <a:lnTo>
                      <a:pt x="166" y="42"/>
                    </a:lnTo>
                    <a:lnTo>
                      <a:pt x="164" y="42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56" y="50"/>
                    </a:lnTo>
                    <a:lnTo>
                      <a:pt x="152" y="52"/>
                    </a:lnTo>
                    <a:lnTo>
                      <a:pt x="150" y="54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4" y="58"/>
                    </a:lnTo>
                    <a:lnTo>
                      <a:pt x="142" y="60"/>
                    </a:lnTo>
                    <a:lnTo>
                      <a:pt x="138" y="62"/>
                    </a:lnTo>
                    <a:lnTo>
                      <a:pt x="136" y="62"/>
                    </a:lnTo>
                    <a:lnTo>
                      <a:pt x="134" y="64"/>
                    </a:lnTo>
                    <a:lnTo>
                      <a:pt x="130" y="66"/>
                    </a:lnTo>
                    <a:lnTo>
                      <a:pt x="128" y="66"/>
                    </a:lnTo>
                    <a:lnTo>
                      <a:pt x="124" y="68"/>
                    </a:lnTo>
                    <a:lnTo>
                      <a:pt x="120" y="70"/>
                    </a:lnTo>
                    <a:lnTo>
                      <a:pt x="118" y="70"/>
                    </a:lnTo>
                    <a:lnTo>
                      <a:pt x="114" y="72"/>
                    </a:lnTo>
                    <a:lnTo>
                      <a:pt x="110" y="72"/>
                    </a:lnTo>
                    <a:lnTo>
                      <a:pt x="106" y="74"/>
                    </a:lnTo>
                    <a:lnTo>
                      <a:pt x="98" y="74"/>
                    </a:lnTo>
                    <a:lnTo>
                      <a:pt x="92" y="76"/>
                    </a:lnTo>
                    <a:lnTo>
                      <a:pt x="84" y="76"/>
                    </a:lnTo>
                    <a:lnTo>
                      <a:pt x="78" y="78"/>
                    </a:lnTo>
                    <a:lnTo>
                      <a:pt x="70" y="78"/>
                    </a:lnTo>
                    <a:lnTo>
                      <a:pt x="64" y="76"/>
                    </a:lnTo>
                    <a:lnTo>
                      <a:pt x="58" y="76"/>
                    </a:lnTo>
                    <a:lnTo>
                      <a:pt x="54" y="74"/>
                    </a:lnTo>
                    <a:lnTo>
                      <a:pt x="48" y="74"/>
                    </a:lnTo>
                    <a:lnTo>
                      <a:pt x="44" y="72"/>
                    </a:lnTo>
                    <a:lnTo>
                      <a:pt x="40" y="70"/>
                    </a:lnTo>
                    <a:lnTo>
                      <a:pt x="36" y="68"/>
                    </a:lnTo>
                    <a:lnTo>
                      <a:pt x="32" y="66"/>
                    </a:lnTo>
                    <a:lnTo>
                      <a:pt x="28" y="64"/>
                    </a:lnTo>
                    <a:lnTo>
                      <a:pt x="24" y="60"/>
                    </a:lnTo>
                    <a:lnTo>
                      <a:pt x="22" y="58"/>
                    </a:lnTo>
                    <a:lnTo>
                      <a:pt x="18" y="56"/>
                    </a:lnTo>
                    <a:lnTo>
                      <a:pt x="16" y="52"/>
                    </a:lnTo>
                    <a:lnTo>
                      <a:pt x="14" y="50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2" name="Freeform 433"/>
              <p:cNvSpPr>
                <a:spLocks/>
              </p:cNvSpPr>
              <p:nvPr/>
            </p:nvSpPr>
            <p:spPr bwMode="auto">
              <a:xfrm>
                <a:off x="5819775" y="1050925"/>
                <a:ext cx="142875" cy="107950"/>
              </a:xfrm>
              <a:custGeom>
                <a:avLst/>
                <a:gdLst/>
                <a:ahLst/>
                <a:cxnLst>
                  <a:cxn ang="0">
                    <a:pos x="90" y="66"/>
                  </a:cxn>
                  <a:cxn ang="0">
                    <a:pos x="90" y="64"/>
                  </a:cxn>
                  <a:cxn ang="0">
                    <a:pos x="90" y="62"/>
                  </a:cxn>
                  <a:cxn ang="0">
                    <a:pos x="90" y="56"/>
                  </a:cxn>
                  <a:cxn ang="0">
                    <a:pos x="88" y="52"/>
                  </a:cxn>
                  <a:cxn ang="0">
                    <a:pos x="88" y="46"/>
                  </a:cxn>
                  <a:cxn ang="0">
                    <a:pos x="86" y="40"/>
                  </a:cxn>
                  <a:cxn ang="0">
                    <a:pos x="84" y="34"/>
                  </a:cxn>
                  <a:cxn ang="0">
                    <a:pos x="80" y="28"/>
                  </a:cxn>
                  <a:cxn ang="0">
                    <a:pos x="78" y="22"/>
                  </a:cxn>
                  <a:cxn ang="0">
                    <a:pos x="74" y="16"/>
                  </a:cxn>
                  <a:cxn ang="0">
                    <a:pos x="70" y="10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4" y="2"/>
                  </a:cxn>
                  <a:cxn ang="0">
                    <a:pos x="46" y="0"/>
                  </a:cxn>
                  <a:cxn ang="0">
                    <a:pos x="38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4" y="10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2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6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0"/>
                  </a:cxn>
                  <a:cxn ang="0">
                    <a:pos x="16" y="38"/>
                  </a:cxn>
                  <a:cxn ang="0">
                    <a:pos x="20" y="36"/>
                  </a:cxn>
                  <a:cxn ang="0">
                    <a:pos x="26" y="32"/>
                  </a:cxn>
                  <a:cxn ang="0">
                    <a:pos x="32" y="28"/>
                  </a:cxn>
                  <a:cxn ang="0">
                    <a:pos x="36" y="26"/>
                  </a:cxn>
                  <a:cxn ang="0">
                    <a:pos x="40" y="24"/>
                  </a:cxn>
                  <a:cxn ang="0">
                    <a:pos x="44" y="24"/>
                  </a:cxn>
                  <a:cxn ang="0">
                    <a:pos x="46" y="22"/>
                  </a:cxn>
                  <a:cxn ang="0">
                    <a:pos x="50" y="22"/>
                  </a:cxn>
                  <a:cxn ang="0">
                    <a:pos x="54" y="22"/>
                  </a:cxn>
                  <a:cxn ang="0">
                    <a:pos x="56" y="22"/>
                  </a:cxn>
                  <a:cxn ang="0">
                    <a:pos x="60" y="24"/>
                  </a:cxn>
                  <a:cxn ang="0">
                    <a:pos x="64" y="26"/>
                  </a:cxn>
                  <a:cxn ang="0">
                    <a:pos x="68" y="28"/>
                  </a:cxn>
                  <a:cxn ang="0">
                    <a:pos x="72" y="32"/>
                  </a:cxn>
                  <a:cxn ang="0">
                    <a:pos x="76" y="36"/>
                  </a:cxn>
                  <a:cxn ang="0">
                    <a:pos x="80" y="46"/>
                  </a:cxn>
                  <a:cxn ang="0">
                    <a:pos x="86" y="58"/>
                  </a:cxn>
                  <a:cxn ang="0">
                    <a:pos x="90" y="64"/>
                  </a:cxn>
                  <a:cxn ang="0">
                    <a:pos x="90" y="66"/>
                  </a:cxn>
                  <a:cxn ang="0">
                    <a:pos x="90" y="68"/>
                  </a:cxn>
                </a:cxnLst>
                <a:rect l="0" t="0" r="r" b="b"/>
                <a:pathLst>
                  <a:path w="90" h="68">
                    <a:moveTo>
                      <a:pt x="90" y="68"/>
                    </a:moveTo>
                    <a:lnTo>
                      <a:pt x="90" y="66"/>
                    </a:lnTo>
                    <a:lnTo>
                      <a:pt x="90" y="66"/>
                    </a:lnTo>
                    <a:lnTo>
                      <a:pt x="90" y="64"/>
                    </a:lnTo>
                    <a:lnTo>
                      <a:pt x="90" y="62"/>
                    </a:lnTo>
                    <a:lnTo>
                      <a:pt x="90" y="62"/>
                    </a:lnTo>
                    <a:lnTo>
                      <a:pt x="90" y="60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88" y="52"/>
                    </a:lnTo>
                    <a:lnTo>
                      <a:pt x="88" y="48"/>
                    </a:lnTo>
                    <a:lnTo>
                      <a:pt x="88" y="46"/>
                    </a:lnTo>
                    <a:lnTo>
                      <a:pt x="86" y="44"/>
                    </a:lnTo>
                    <a:lnTo>
                      <a:pt x="86" y="40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2" y="30"/>
                    </a:lnTo>
                    <a:lnTo>
                      <a:pt x="80" y="28"/>
                    </a:lnTo>
                    <a:lnTo>
                      <a:pt x="80" y="24"/>
                    </a:lnTo>
                    <a:lnTo>
                      <a:pt x="78" y="22"/>
                    </a:lnTo>
                    <a:lnTo>
                      <a:pt x="76" y="18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8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6"/>
                    </a:lnTo>
                    <a:lnTo>
                      <a:pt x="24" y="34"/>
                    </a:lnTo>
                    <a:lnTo>
                      <a:pt x="26" y="32"/>
                    </a:lnTo>
                    <a:lnTo>
                      <a:pt x="30" y="30"/>
                    </a:lnTo>
                    <a:lnTo>
                      <a:pt x="32" y="28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8" y="26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6" y="22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8" y="24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4" y="26"/>
                    </a:lnTo>
                    <a:lnTo>
                      <a:pt x="66" y="26"/>
                    </a:lnTo>
                    <a:lnTo>
                      <a:pt x="68" y="28"/>
                    </a:lnTo>
                    <a:lnTo>
                      <a:pt x="70" y="30"/>
                    </a:lnTo>
                    <a:lnTo>
                      <a:pt x="72" y="32"/>
                    </a:lnTo>
                    <a:lnTo>
                      <a:pt x="74" y="34"/>
                    </a:lnTo>
                    <a:lnTo>
                      <a:pt x="76" y="36"/>
                    </a:lnTo>
                    <a:lnTo>
                      <a:pt x="78" y="38"/>
                    </a:lnTo>
                    <a:lnTo>
                      <a:pt x="80" y="46"/>
                    </a:lnTo>
                    <a:lnTo>
                      <a:pt x="84" y="52"/>
                    </a:lnTo>
                    <a:lnTo>
                      <a:pt x="86" y="58"/>
                    </a:lnTo>
                    <a:lnTo>
                      <a:pt x="88" y="62"/>
                    </a:lnTo>
                    <a:lnTo>
                      <a:pt x="90" y="64"/>
                    </a:lnTo>
                    <a:lnTo>
                      <a:pt x="90" y="66"/>
                    </a:lnTo>
                    <a:lnTo>
                      <a:pt x="90" y="66"/>
                    </a:lnTo>
                    <a:lnTo>
                      <a:pt x="90" y="68"/>
                    </a:lnTo>
                    <a:lnTo>
                      <a:pt x="9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3" name="Freeform 434"/>
              <p:cNvSpPr>
                <a:spLocks/>
              </p:cNvSpPr>
              <p:nvPr/>
            </p:nvSpPr>
            <p:spPr bwMode="auto">
              <a:xfrm>
                <a:off x="5749925" y="1241425"/>
                <a:ext cx="241300" cy="88900"/>
              </a:xfrm>
              <a:custGeom>
                <a:avLst/>
                <a:gdLst/>
                <a:ahLst/>
                <a:cxnLst>
                  <a:cxn ang="0">
                    <a:pos x="152" y="56"/>
                  </a:cxn>
                  <a:cxn ang="0">
                    <a:pos x="150" y="54"/>
                  </a:cxn>
                  <a:cxn ang="0">
                    <a:pos x="150" y="52"/>
                  </a:cxn>
                  <a:cxn ang="0">
                    <a:pos x="148" y="50"/>
                  </a:cxn>
                  <a:cxn ang="0">
                    <a:pos x="148" y="48"/>
                  </a:cxn>
                  <a:cxn ang="0">
                    <a:pos x="146" y="46"/>
                  </a:cxn>
                  <a:cxn ang="0">
                    <a:pos x="144" y="42"/>
                  </a:cxn>
                  <a:cxn ang="0">
                    <a:pos x="144" y="40"/>
                  </a:cxn>
                  <a:cxn ang="0">
                    <a:pos x="140" y="36"/>
                  </a:cxn>
                  <a:cxn ang="0">
                    <a:pos x="138" y="34"/>
                  </a:cxn>
                  <a:cxn ang="0">
                    <a:pos x="136" y="30"/>
                  </a:cxn>
                  <a:cxn ang="0">
                    <a:pos x="132" y="26"/>
                  </a:cxn>
                  <a:cxn ang="0">
                    <a:pos x="130" y="24"/>
                  </a:cxn>
                  <a:cxn ang="0">
                    <a:pos x="126" y="20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2" y="12"/>
                  </a:cxn>
                  <a:cxn ang="0">
                    <a:pos x="108" y="8"/>
                  </a:cxn>
                  <a:cxn ang="0">
                    <a:pos x="102" y="6"/>
                  </a:cxn>
                  <a:cxn ang="0">
                    <a:pos x="96" y="4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2" y="2"/>
                  </a:cxn>
                  <a:cxn ang="0">
                    <a:pos x="32" y="4"/>
                  </a:cxn>
                  <a:cxn ang="0">
                    <a:pos x="22" y="6"/>
                  </a:cxn>
                  <a:cxn ang="0">
                    <a:pos x="12" y="10"/>
                  </a:cxn>
                  <a:cxn ang="0">
                    <a:pos x="0" y="14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2" y="28"/>
                  </a:cxn>
                  <a:cxn ang="0">
                    <a:pos x="2" y="28"/>
                  </a:cxn>
                  <a:cxn ang="0">
                    <a:pos x="4" y="28"/>
                  </a:cxn>
                  <a:cxn ang="0">
                    <a:pos x="10" y="26"/>
                  </a:cxn>
                  <a:cxn ang="0">
                    <a:pos x="16" y="24"/>
                  </a:cxn>
                  <a:cxn ang="0">
                    <a:pos x="20" y="22"/>
                  </a:cxn>
                  <a:cxn ang="0">
                    <a:pos x="24" y="20"/>
                  </a:cxn>
                  <a:cxn ang="0">
                    <a:pos x="28" y="20"/>
                  </a:cxn>
                  <a:cxn ang="0">
                    <a:pos x="34" y="18"/>
                  </a:cxn>
                  <a:cxn ang="0">
                    <a:pos x="38" y="16"/>
                  </a:cxn>
                  <a:cxn ang="0">
                    <a:pos x="44" y="16"/>
                  </a:cxn>
                  <a:cxn ang="0">
                    <a:pos x="48" y="14"/>
                  </a:cxn>
                  <a:cxn ang="0">
                    <a:pos x="54" y="14"/>
                  </a:cxn>
                  <a:cxn ang="0">
                    <a:pos x="60" y="14"/>
                  </a:cxn>
                  <a:cxn ang="0">
                    <a:pos x="66" y="14"/>
                  </a:cxn>
                  <a:cxn ang="0">
                    <a:pos x="72" y="14"/>
                  </a:cxn>
                  <a:cxn ang="0">
                    <a:pos x="78" y="14"/>
                  </a:cxn>
                  <a:cxn ang="0">
                    <a:pos x="84" y="14"/>
                  </a:cxn>
                  <a:cxn ang="0">
                    <a:pos x="92" y="16"/>
                  </a:cxn>
                  <a:cxn ang="0">
                    <a:pos x="98" y="16"/>
                  </a:cxn>
                  <a:cxn ang="0">
                    <a:pos x="104" y="18"/>
                  </a:cxn>
                  <a:cxn ang="0">
                    <a:pos x="110" y="22"/>
                  </a:cxn>
                  <a:cxn ang="0">
                    <a:pos x="116" y="24"/>
                  </a:cxn>
                  <a:cxn ang="0">
                    <a:pos x="122" y="28"/>
                  </a:cxn>
                  <a:cxn ang="0">
                    <a:pos x="128" y="32"/>
                  </a:cxn>
                  <a:cxn ang="0">
                    <a:pos x="134" y="36"/>
                  </a:cxn>
                  <a:cxn ang="0">
                    <a:pos x="140" y="42"/>
                  </a:cxn>
                  <a:cxn ang="0">
                    <a:pos x="146" y="48"/>
                  </a:cxn>
                  <a:cxn ang="0">
                    <a:pos x="152" y="56"/>
                  </a:cxn>
                  <a:cxn ang="0">
                    <a:pos x="152" y="56"/>
                  </a:cxn>
                </a:cxnLst>
                <a:rect l="0" t="0" r="r" b="b"/>
                <a:pathLst>
                  <a:path w="152" h="56">
                    <a:moveTo>
                      <a:pt x="152" y="56"/>
                    </a:moveTo>
                    <a:lnTo>
                      <a:pt x="150" y="54"/>
                    </a:lnTo>
                    <a:lnTo>
                      <a:pt x="150" y="52"/>
                    </a:lnTo>
                    <a:lnTo>
                      <a:pt x="148" y="50"/>
                    </a:lnTo>
                    <a:lnTo>
                      <a:pt x="148" y="48"/>
                    </a:lnTo>
                    <a:lnTo>
                      <a:pt x="146" y="46"/>
                    </a:lnTo>
                    <a:lnTo>
                      <a:pt x="144" y="42"/>
                    </a:lnTo>
                    <a:lnTo>
                      <a:pt x="144" y="40"/>
                    </a:lnTo>
                    <a:lnTo>
                      <a:pt x="140" y="36"/>
                    </a:lnTo>
                    <a:lnTo>
                      <a:pt x="138" y="34"/>
                    </a:lnTo>
                    <a:lnTo>
                      <a:pt x="136" y="30"/>
                    </a:lnTo>
                    <a:lnTo>
                      <a:pt x="132" y="26"/>
                    </a:lnTo>
                    <a:lnTo>
                      <a:pt x="130" y="24"/>
                    </a:lnTo>
                    <a:lnTo>
                      <a:pt x="126" y="20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2" y="12"/>
                    </a:lnTo>
                    <a:lnTo>
                      <a:pt x="108" y="8"/>
                    </a:lnTo>
                    <a:lnTo>
                      <a:pt x="102" y="6"/>
                    </a:lnTo>
                    <a:lnTo>
                      <a:pt x="96" y="4"/>
                    </a:lnTo>
                    <a:lnTo>
                      <a:pt x="90" y="2"/>
                    </a:lnTo>
                    <a:lnTo>
                      <a:pt x="84" y="2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2" y="4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10" y="26"/>
                    </a:lnTo>
                    <a:lnTo>
                      <a:pt x="16" y="24"/>
                    </a:lnTo>
                    <a:lnTo>
                      <a:pt x="20" y="22"/>
                    </a:lnTo>
                    <a:lnTo>
                      <a:pt x="24" y="20"/>
                    </a:lnTo>
                    <a:lnTo>
                      <a:pt x="28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8" y="14"/>
                    </a:lnTo>
                    <a:lnTo>
                      <a:pt x="54" y="14"/>
                    </a:lnTo>
                    <a:lnTo>
                      <a:pt x="60" y="14"/>
                    </a:lnTo>
                    <a:lnTo>
                      <a:pt x="66" y="14"/>
                    </a:lnTo>
                    <a:lnTo>
                      <a:pt x="72" y="14"/>
                    </a:lnTo>
                    <a:lnTo>
                      <a:pt x="78" y="14"/>
                    </a:lnTo>
                    <a:lnTo>
                      <a:pt x="84" y="14"/>
                    </a:lnTo>
                    <a:lnTo>
                      <a:pt x="92" y="16"/>
                    </a:lnTo>
                    <a:lnTo>
                      <a:pt x="98" y="16"/>
                    </a:lnTo>
                    <a:lnTo>
                      <a:pt x="104" y="18"/>
                    </a:lnTo>
                    <a:lnTo>
                      <a:pt x="110" y="22"/>
                    </a:lnTo>
                    <a:lnTo>
                      <a:pt x="116" y="24"/>
                    </a:lnTo>
                    <a:lnTo>
                      <a:pt x="122" y="28"/>
                    </a:lnTo>
                    <a:lnTo>
                      <a:pt x="128" y="32"/>
                    </a:lnTo>
                    <a:lnTo>
                      <a:pt x="134" y="36"/>
                    </a:lnTo>
                    <a:lnTo>
                      <a:pt x="140" y="42"/>
                    </a:lnTo>
                    <a:lnTo>
                      <a:pt x="146" y="48"/>
                    </a:lnTo>
                    <a:lnTo>
                      <a:pt x="152" y="56"/>
                    </a:lnTo>
                    <a:lnTo>
                      <a:pt x="152" y="5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4" name="Freeform 435"/>
              <p:cNvSpPr>
                <a:spLocks/>
              </p:cNvSpPr>
              <p:nvPr/>
            </p:nvSpPr>
            <p:spPr bwMode="auto">
              <a:xfrm>
                <a:off x="5721350" y="1374775"/>
                <a:ext cx="269875" cy="85725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4" y="20"/>
                  </a:cxn>
                  <a:cxn ang="0">
                    <a:pos x="14" y="16"/>
                  </a:cxn>
                  <a:cxn ang="0">
                    <a:pos x="24" y="12"/>
                  </a:cxn>
                  <a:cxn ang="0">
                    <a:pos x="30" y="8"/>
                  </a:cxn>
                  <a:cxn ang="0">
                    <a:pos x="38" y="6"/>
                  </a:cxn>
                  <a:cxn ang="0">
                    <a:pos x="46" y="4"/>
                  </a:cxn>
                  <a:cxn ang="0">
                    <a:pos x="54" y="2"/>
                  </a:cxn>
                  <a:cxn ang="0">
                    <a:pos x="62" y="0"/>
                  </a:cxn>
                  <a:cxn ang="0">
                    <a:pos x="72" y="0"/>
                  </a:cxn>
                  <a:cxn ang="0">
                    <a:pos x="80" y="0"/>
                  </a:cxn>
                  <a:cxn ang="0">
                    <a:pos x="88" y="0"/>
                  </a:cxn>
                  <a:cxn ang="0">
                    <a:pos x="96" y="2"/>
                  </a:cxn>
                  <a:cxn ang="0">
                    <a:pos x="102" y="6"/>
                  </a:cxn>
                  <a:cxn ang="0">
                    <a:pos x="110" y="8"/>
                  </a:cxn>
                  <a:cxn ang="0">
                    <a:pos x="120" y="14"/>
                  </a:cxn>
                  <a:cxn ang="0">
                    <a:pos x="132" y="20"/>
                  </a:cxn>
                  <a:cxn ang="0">
                    <a:pos x="144" y="26"/>
                  </a:cxn>
                  <a:cxn ang="0">
                    <a:pos x="152" y="32"/>
                  </a:cxn>
                  <a:cxn ang="0">
                    <a:pos x="160" y="38"/>
                  </a:cxn>
                  <a:cxn ang="0">
                    <a:pos x="166" y="42"/>
                  </a:cxn>
                  <a:cxn ang="0">
                    <a:pos x="168" y="46"/>
                  </a:cxn>
                  <a:cxn ang="0">
                    <a:pos x="170" y="48"/>
                  </a:cxn>
                  <a:cxn ang="0">
                    <a:pos x="170" y="48"/>
                  </a:cxn>
                  <a:cxn ang="0">
                    <a:pos x="170" y="50"/>
                  </a:cxn>
                  <a:cxn ang="0">
                    <a:pos x="168" y="50"/>
                  </a:cxn>
                  <a:cxn ang="0">
                    <a:pos x="166" y="52"/>
                  </a:cxn>
                  <a:cxn ang="0">
                    <a:pos x="162" y="52"/>
                  </a:cxn>
                  <a:cxn ang="0">
                    <a:pos x="156" y="52"/>
                  </a:cxn>
                  <a:cxn ang="0">
                    <a:pos x="148" y="54"/>
                  </a:cxn>
                  <a:cxn ang="0">
                    <a:pos x="136" y="54"/>
                  </a:cxn>
                  <a:cxn ang="0">
                    <a:pos x="124" y="54"/>
                  </a:cxn>
                  <a:cxn ang="0">
                    <a:pos x="112" y="52"/>
                  </a:cxn>
                  <a:cxn ang="0">
                    <a:pos x="100" y="52"/>
                  </a:cxn>
                  <a:cxn ang="0">
                    <a:pos x="90" y="50"/>
                  </a:cxn>
                  <a:cxn ang="0">
                    <a:pos x="82" y="50"/>
                  </a:cxn>
                  <a:cxn ang="0">
                    <a:pos x="70" y="48"/>
                  </a:cxn>
                  <a:cxn ang="0">
                    <a:pos x="60" y="46"/>
                  </a:cxn>
                  <a:cxn ang="0">
                    <a:pos x="50" y="44"/>
                  </a:cxn>
                  <a:cxn ang="0">
                    <a:pos x="42" y="44"/>
                  </a:cxn>
                  <a:cxn ang="0">
                    <a:pos x="34" y="42"/>
                  </a:cxn>
                  <a:cxn ang="0">
                    <a:pos x="30" y="40"/>
                  </a:cxn>
                  <a:cxn ang="0">
                    <a:pos x="28" y="40"/>
                  </a:cxn>
                  <a:cxn ang="0">
                    <a:pos x="22" y="38"/>
                  </a:cxn>
                  <a:cxn ang="0">
                    <a:pos x="14" y="32"/>
                  </a:cxn>
                  <a:cxn ang="0">
                    <a:pos x="6" y="28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170" h="54">
                    <a:moveTo>
                      <a:pt x="0" y="24"/>
                    </a:moveTo>
                    <a:lnTo>
                      <a:pt x="0" y="24"/>
                    </a:lnTo>
                    <a:lnTo>
                      <a:pt x="2" y="22"/>
                    </a:lnTo>
                    <a:lnTo>
                      <a:pt x="4" y="20"/>
                    </a:lnTo>
                    <a:lnTo>
                      <a:pt x="10" y="18"/>
                    </a:lnTo>
                    <a:lnTo>
                      <a:pt x="14" y="16"/>
                    </a:lnTo>
                    <a:lnTo>
                      <a:pt x="20" y="14"/>
                    </a:lnTo>
                    <a:lnTo>
                      <a:pt x="24" y="12"/>
                    </a:lnTo>
                    <a:lnTo>
                      <a:pt x="26" y="10"/>
                    </a:lnTo>
                    <a:lnTo>
                      <a:pt x="30" y="8"/>
                    </a:lnTo>
                    <a:lnTo>
                      <a:pt x="34" y="8"/>
                    </a:lnTo>
                    <a:lnTo>
                      <a:pt x="38" y="6"/>
                    </a:lnTo>
                    <a:lnTo>
                      <a:pt x="42" y="4"/>
                    </a:lnTo>
                    <a:lnTo>
                      <a:pt x="46" y="4"/>
                    </a:lnTo>
                    <a:lnTo>
                      <a:pt x="50" y="2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2" y="2"/>
                    </a:lnTo>
                    <a:lnTo>
                      <a:pt x="96" y="2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6" y="6"/>
                    </a:lnTo>
                    <a:lnTo>
                      <a:pt x="110" y="8"/>
                    </a:lnTo>
                    <a:lnTo>
                      <a:pt x="114" y="10"/>
                    </a:lnTo>
                    <a:lnTo>
                      <a:pt x="120" y="14"/>
                    </a:lnTo>
                    <a:lnTo>
                      <a:pt x="126" y="16"/>
                    </a:lnTo>
                    <a:lnTo>
                      <a:pt x="132" y="20"/>
                    </a:lnTo>
                    <a:lnTo>
                      <a:pt x="138" y="24"/>
                    </a:lnTo>
                    <a:lnTo>
                      <a:pt x="144" y="26"/>
                    </a:lnTo>
                    <a:lnTo>
                      <a:pt x="148" y="30"/>
                    </a:lnTo>
                    <a:lnTo>
                      <a:pt x="152" y="32"/>
                    </a:lnTo>
                    <a:lnTo>
                      <a:pt x="156" y="36"/>
                    </a:lnTo>
                    <a:lnTo>
                      <a:pt x="160" y="38"/>
                    </a:lnTo>
                    <a:lnTo>
                      <a:pt x="162" y="40"/>
                    </a:lnTo>
                    <a:lnTo>
                      <a:pt x="166" y="42"/>
                    </a:lnTo>
                    <a:lnTo>
                      <a:pt x="168" y="44"/>
                    </a:lnTo>
                    <a:lnTo>
                      <a:pt x="168" y="46"/>
                    </a:lnTo>
                    <a:lnTo>
                      <a:pt x="168" y="46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50"/>
                    </a:lnTo>
                    <a:lnTo>
                      <a:pt x="170" y="50"/>
                    </a:lnTo>
                    <a:lnTo>
                      <a:pt x="168" y="50"/>
                    </a:lnTo>
                    <a:lnTo>
                      <a:pt x="168" y="50"/>
                    </a:lnTo>
                    <a:lnTo>
                      <a:pt x="166" y="52"/>
                    </a:lnTo>
                    <a:lnTo>
                      <a:pt x="166" y="52"/>
                    </a:lnTo>
                    <a:lnTo>
                      <a:pt x="164" y="52"/>
                    </a:lnTo>
                    <a:lnTo>
                      <a:pt x="162" y="52"/>
                    </a:lnTo>
                    <a:lnTo>
                      <a:pt x="160" y="52"/>
                    </a:lnTo>
                    <a:lnTo>
                      <a:pt x="156" y="52"/>
                    </a:lnTo>
                    <a:lnTo>
                      <a:pt x="154" y="52"/>
                    </a:lnTo>
                    <a:lnTo>
                      <a:pt x="148" y="54"/>
                    </a:lnTo>
                    <a:lnTo>
                      <a:pt x="142" y="54"/>
                    </a:lnTo>
                    <a:lnTo>
                      <a:pt x="136" y="54"/>
                    </a:lnTo>
                    <a:lnTo>
                      <a:pt x="130" y="54"/>
                    </a:lnTo>
                    <a:lnTo>
                      <a:pt x="124" y="54"/>
                    </a:lnTo>
                    <a:lnTo>
                      <a:pt x="118" y="54"/>
                    </a:lnTo>
                    <a:lnTo>
                      <a:pt x="112" y="52"/>
                    </a:lnTo>
                    <a:lnTo>
                      <a:pt x="106" y="52"/>
                    </a:lnTo>
                    <a:lnTo>
                      <a:pt x="100" y="52"/>
                    </a:lnTo>
                    <a:lnTo>
                      <a:pt x="96" y="52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2" y="50"/>
                    </a:lnTo>
                    <a:lnTo>
                      <a:pt x="76" y="48"/>
                    </a:lnTo>
                    <a:lnTo>
                      <a:pt x="70" y="48"/>
                    </a:lnTo>
                    <a:lnTo>
                      <a:pt x="66" y="48"/>
                    </a:lnTo>
                    <a:lnTo>
                      <a:pt x="60" y="46"/>
                    </a:lnTo>
                    <a:lnTo>
                      <a:pt x="56" y="46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2" y="44"/>
                    </a:lnTo>
                    <a:lnTo>
                      <a:pt x="38" y="42"/>
                    </a:lnTo>
                    <a:lnTo>
                      <a:pt x="34" y="42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2" y="38"/>
                    </a:lnTo>
                    <a:lnTo>
                      <a:pt x="18" y="34"/>
                    </a:lnTo>
                    <a:lnTo>
                      <a:pt x="14" y="32"/>
                    </a:lnTo>
                    <a:lnTo>
                      <a:pt x="10" y="30"/>
                    </a:lnTo>
                    <a:lnTo>
                      <a:pt x="6" y="28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5" name="Freeform 436"/>
              <p:cNvSpPr>
                <a:spLocks/>
              </p:cNvSpPr>
              <p:nvPr/>
            </p:nvSpPr>
            <p:spPr bwMode="auto">
              <a:xfrm>
                <a:off x="5765800" y="1397000"/>
                <a:ext cx="187325" cy="104775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30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6"/>
                  </a:cxn>
                  <a:cxn ang="0">
                    <a:pos x="12" y="50"/>
                  </a:cxn>
                  <a:cxn ang="0">
                    <a:pos x="16" y="54"/>
                  </a:cxn>
                  <a:cxn ang="0">
                    <a:pos x="22" y="58"/>
                  </a:cxn>
                  <a:cxn ang="0">
                    <a:pos x="30" y="60"/>
                  </a:cxn>
                  <a:cxn ang="0">
                    <a:pos x="38" y="62"/>
                  </a:cxn>
                  <a:cxn ang="0">
                    <a:pos x="46" y="64"/>
                  </a:cxn>
                  <a:cxn ang="0">
                    <a:pos x="54" y="66"/>
                  </a:cxn>
                  <a:cxn ang="0">
                    <a:pos x="62" y="66"/>
                  </a:cxn>
                  <a:cxn ang="0">
                    <a:pos x="72" y="66"/>
                  </a:cxn>
                  <a:cxn ang="0">
                    <a:pos x="80" y="66"/>
                  </a:cxn>
                  <a:cxn ang="0">
                    <a:pos x="88" y="64"/>
                  </a:cxn>
                  <a:cxn ang="0">
                    <a:pos x="94" y="62"/>
                  </a:cxn>
                  <a:cxn ang="0">
                    <a:pos x="102" y="58"/>
                  </a:cxn>
                  <a:cxn ang="0">
                    <a:pos x="106" y="54"/>
                  </a:cxn>
                  <a:cxn ang="0">
                    <a:pos x="112" y="50"/>
                  </a:cxn>
                  <a:cxn ang="0">
                    <a:pos x="114" y="46"/>
                  </a:cxn>
                  <a:cxn ang="0">
                    <a:pos x="118" y="42"/>
                  </a:cxn>
                  <a:cxn ang="0">
                    <a:pos x="118" y="36"/>
                  </a:cxn>
                  <a:cxn ang="0">
                    <a:pos x="118" y="32"/>
                  </a:cxn>
                  <a:cxn ang="0">
                    <a:pos x="116" y="26"/>
                  </a:cxn>
                  <a:cxn ang="0">
                    <a:pos x="114" y="22"/>
                  </a:cxn>
                  <a:cxn ang="0">
                    <a:pos x="110" y="18"/>
                  </a:cxn>
                  <a:cxn ang="0">
                    <a:pos x="104" y="14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4" y="4"/>
                  </a:cxn>
                  <a:cxn ang="0">
                    <a:pos x="76" y="2"/>
                  </a:cxn>
                  <a:cxn ang="0">
                    <a:pos x="68" y="0"/>
                  </a:cxn>
                  <a:cxn ang="0">
                    <a:pos x="60" y="0"/>
                  </a:cxn>
                </a:cxnLst>
                <a:rect l="0" t="0" r="r" b="b"/>
                <a:pathLst>
                  <a:path w="118" h="66">
                    <a:moveTo>
                      <a:pt x="60" y="0"/>
                    </a:move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8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6" y="64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4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2" y="66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72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0" y="66"/>
                    </a:lnTo>
                    <a:lnTo>
                      <a:pt x="82" y="64"/>
                    </a:lnTo>
                    <a:lnTo>
                      <a:pt x="86" y="64"/>
                    </a:lnTo>
                    <a:lnTo>
                      <a:pt x="88" y="64"/>
                    </a:lnTo>
                    <a:lnTo>
                      <a:pt x="90" y="62"/>
                    </a:lnTo>
                    <a:lnTo>
                      <a:pt x="92" y="62"/>
                    </a:lnTo>
                    <a:lnTo>
                      <a:pt x="94" y="62"/>
                    </a:lnTo>
                    <a:lnTo>
                      <a:pt x="98" y="60"/>
                    </a:lnTo>
                    <a:lnTo>
                      <a:pt x="100" y="60"/>
                    </a:lnTo>
                    <a:lnTo>
                      <a:pt x="102" y="58"/>
                    </a:lnTo>
                    <a:lnTo>
                      <a:pt x="104" y="58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8" y="54"/>
                    </a:lnTo>
                    <a:lnTo>
                      <a:pt x="110" y="52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4" y="48"/>
                    </a:lnTo>
                    <a:lnTo>
                      <a:pt x="114" y="46"/>
                    </a:lnTo>
                    <a:lnTo>
                      <a:pt x="116" y="44"/>
                    </a:lnTo>
                    <a:lnTo>
                      <a:pt x="116" y="44"/>
                    </a:lnTo>
                    <a:lnTo>
                      <a:pt x="118" y="42"/>
                    </a:lnTo>
                    <a:lnTo>
                      <a:pt x="118" y="40"/>
                    </a:lnTo>
                    <a:lnTo>
                      <a:pt x="118" y="38"/>
                    </a:lnTo>
                    <a:lnTo>
                      <a:pt x="118" y="36"/>
                    </a:lnTo>
                    <a:lnTo>
                      <a:pt x="118" y="36"/>
                    </a:lnTo>
                    <a:lnTo>
                      <a:pt x="118" y="34"/>
                    </a:lnTo>
                    <a:lnTo>
                      <a:pt x="118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6" y="26"/>
                    </a:lnTo>
                    <a:lnTo>
                      <a:pt x="116" y="24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0" y="18"/>
                    </a:lnTo>
                    <a:lnTo>
                      <a:pt x="108" y="16"/>
                    </a:lnTo>
                    <a:lnTo>
                      <a:pt x="106" y="14"/>
                    </a:lnTo>
                    <a:lnTo>
                      <a:pt x="104" y="14"/>
                    </a:lnTo>
                    <a:lnTo>
                      <a:pt x="102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6" name="Freeform 437"/>
              <p:cNvSpPr>
                <a:spLocks/>
              </p:cNvSpPr>
              <p:nvPr/>
            </p:nvSpPr>
            <p:spPr bwMode="auto">
              <a:xfrm>
                <a:off x="5768975" y="1397000"/>
                <a:ext cx="184150" cy="104775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4"/>
                  </a:cxn>
                  <a:cxn ang="0">
                    <a:pos x="10" y="48"/>
                  </a:cxn>
                  <a:cxn ang="0">
                    <a:pos x="16" y="52"/>
                  </a:cxn>
                  <a:cxn ang="0">
                    <a:pos x="22" y="56"/>
                  </a:cxn>
                  <a:cxn ang="0">
                    <a:pos x="28" y="60"/>
                  </a:cxn>
                  <a:cxn ang="0">
                    <a:pos x="36" y="62"/>
                  </a:cxn>
                  <a:cxn ang="0">
                    <a:pos x="44" y="64"/>
                  </a:cxn>
                  <a:cxn ang="0">
                    <a:pos x="52" y="64"/>
                  </a:cxn>
                  <a:cxn ang="0">
                    <a:pos x="62" y="66"/>
                  </a:cxn>
                  <a:cxn ang="0">
                    <a:pos x="70" y="64"/>
                  </a:cxn>
                  <a:cxn ang="0">
                    <a:pos x="78" y="64"/>
                  </a:cxn>
                  <a:cxn ang="0">
                    <a:pos x="86" y="62"/>
                  </a:cxn>
                  <a:cxn ang="0">
                    <a:pos x="92" y="60"/>
                  </a:cxn>
                  <a:cxn ang="0">
                    <a:pos x="98" y="58"/>
                  </a:cxn>
                  <a:cxn ang="0">
                    <a:pos x="104" y="54"/>
                  </a:cxn>
                  <a:cxn ang="0">
                    <a:pos x="108" y="50"/>
                  </a:cxn>
                  <a:cxn ang="0">
                    <a:pos x="112" y="46"/>
                  </a:cxn>
                  <a:cxn ang="0">
                    <a:pos x="114" y="42"/>
                  </a:cxn>
                  <a:cxn ang="0">
                    <a:pos x="114" y="36"/>
                  </a:cxn>
                  <a:cxn ang="0">
                    <a:pos x="114" y="32"/>
                  </a:cxn>
                  <a:cxn ang="0">
                    <a:pos x="114" y="26"/>
                  </a:cxn>
                  <a:cxn ang="0">
                    <a:pos x="110" y="22"/>
                  </a:cxn>
                  <a:cxn ang="0">
                    <a:pos x="106" y="18"/>
                  </a:cxn>
                  <a:cxn ang="0">
                    <a:pos x="102" y="14"/>
                  </a:cxn>
                  <a:cxn ang="0">
                    <a:pos x="96" y="10"/>
                  </a:cxn>
                  <a:cxn ang="0">
                    <a:pos x="90" y="6"/>
                  </a:cxn>
                  <a:cxn ang="0">
                    <a:pos x="82" y="4"/>
                  </a:cxn>
                  <a:cxn ang="0">
                    <a:pos x="74" y="2"/>
                  </a:cxn>
                  <a:cxn ang="0">
                    <a:pos x="66" y="0"/>
                  </a:cxn>
                  <a:cxn ang="0">
                    <a:pos x="58" y="0"/>
                  </a:cxn>
                </a:cxnLst>
                <a:rect l="0" t="0" r="r" b="b"/>
                <a:pathLst>
                  <a:path w="116" h="66">
                    <a:moveTo>
                      <a:pt x="58" y="0"/>
                    </a:move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42" y="62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4"/>
                    </a:lnTo>
                    <a:lnTo>
                      <a:pt x="56" y="64"/>
                    </a:lnTo>
                    <a:lnTo>
                      <a:pt x="58" y="64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6" y="64"/>
                    </a:lnTo>
                    <a:lnTo>
                      <a:pt x="70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4"/>
                    </a:lnTo>
                    <a:lnTo>
                      <a:pt x="82" y="62"/>
                    </a:lnTo>
                    <a:lnTo>
                      <a:pt x="86" y="62"/>
                    </a:lnTo>
                    <a:lnTo>
                      <a:pt x="88" y="62"/>
                    </a:lnTo>
                    <a:lnTo>
                      <a:pt x="90" y="60"/>
                    </a:lnTo>
                    <a:lnTo>
                      <a:pt x="92" y="60"/>
                    </a:lnTo>
                    <a:lnTo>
                      <a:pt x="94" y="58"/>
                    </a:lnTo>
                    <a:lnTo>
                      <a:pt x="96" y="58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2" y="54"/>
                    </a:lnTo>
                    <a:lnTo>
                      <a:pt x="104" y="54"/>
                    </a:lnTo>
                    <a:lnTo>
                      <a:pt x="106" y="52"/>
                    </a:lnTo>
                    <a:lnTo>
                      <a:pt x="106" y="52"/>
                    </a:lnTo>
                    <a:lnTo>
                      <a:pt x="108" y="50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2" y="46"/>
                    </a:lnTo>
                    <a:lnTo>
                      <a:pt x="112" y="44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6" y="34"/>
                    </a:lnTo>
                    <a:lnTo>
                      <a:pt x="114" y="34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2" y="24"/>
                    </a:lnTo>
                    <a:lnTo>
                      <a:pt x="112" y="24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6" y="18"/>
                    </a:lnTo>
                    <a:lnTo>
                      <a:pt x="106" y="16"/>
                    </a:lnTo>
                    <a:lnTo>
                      <a:pt x="104" y="14"/>
                    </a:lnTo>
                    <a:lnTo>
                      <a:pt x="102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6" y="10"/>
                    </a:lnTo>
                    <a:lnTo>
                      <a:pt x="94" y="8"/>
                    </a:lnTo>
                    <a:lnTo>
                      <a:pt x="92" y="8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7" name="Freeform 438"/>
              <p:cNvSpPr>
                <a:spLocks/>
              </p:cNvSpPr>
              <p:nvPr/>
            </p:nvSpPr>
            <p:spPr bwMode="auto">
              <a:xfrm>
                <a:off x="5775325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0"/>
                  </a:cxn>
                  <a:cxn ang="0">
                    <a:pos x="34" y="2"/>
                  </a:cxn>
                  <a:cxn ang="0">
                    <a:pos x="26" y="4"/>
                  </a:cxn>
                  <a:cxn ang="0">
                    <a:pos x="20" y="6"/>
                  </a:cxn>
                  <a:cxn ang="0">
                    <a:pos x="14" y="8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4" y="52"/>
                  </a:cxn>
                  <a:cxn ang="0">
                    <a:pos x="20" y="54"/>
                  </a:cxn>
                  <a:cxn ang="0">
                    <a:pos x="26" y="58"/>
                  </a:cxn>
                  <a:cxn ang="0">
                    <a:pos x="32" y="60"/>
                  </a:cxn>
                  <a:cxn ang="0">
                    <a:pos x="40" y="62"/>
                  </a:cxn>
                  <a:cxn ang="0">
                    <a:pos x="48" y="64"/>
                  </a:cxn>
                  <a:cxn ang="0">
                    <a:pos x="58" y="64"/>
                  </a:cxn>
                  <a:cxn ang="0">
                    <a:pos x="66" y="64"/>
                  </a:cxn>
                  <a:cxn ang="0">
                    <a:pos x="74" y="62"/>
                  </a:cxn>
                  <a:cxn ang="0">
                    <a:pos x="80" y="60"/>
                  </a:cxn>
                  <a:cxn ang="0">
                    <a:pos x="88" y="58"/>
                  </a:cxn>
                  <a:cxn ang="0">
                    <a:pos x="94" y="56"/>
                  </a:cxn>
                  <a:cxn ang="0">
                    <a:pos x="98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08" y="40"/>
                  </a:cxn>
                  <a:cxn ang="0">
                    <a:pos x="110" y="36"/>
                  </a:cxn>
                  <a:cxn ang="0">
                    <a:pos x="110" y="32"/>
                  </a:cxn>
                  <a:cxn ang="0">
                    <a:pos x="108" y="26"/>
                  </a:cxn>
                  <a:cxn ang="0">
                    <a:pos x="106" y="22"/>
                  </a:cxn>
                  <a:cxn ang="0">
                    <a:pos x="102" y="18"/>
                  </a:cxn>
                  <a:cxn ang="0">
                    <a:pos x="98" y="14"/>
                  </a:cxn>
                  <a:cxn ang="0">
                    <a:pos x="92" y="10"/>
                  </a:cxn>
                  <a:cxn ang="0">
                    <a:pos x="86" y="8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10" h="64">
                    <a:moveTo>
                      <a:pt x="54" y="0"/>
                    </a:moveTo>
                    <a:lnTo>
                      <a:pt x="52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60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38" y="62"/>
                    </a:lnTo>
                    <a:lnTo>
                      <a:pt x="40" y="62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4"/>
                    </a:lnTo>
                    <a:lnTo>
                      <a:pt x="68" y="64"/>
                    </a:lnTo>
                    <a:lnTo>
                      <a:pt x="70" y="62"/>
                    </a:lnTo>
                    <a:lnTo>
                      <a:pt x="74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2" y="60"/>
                    </a:lnTo>
                    <a:lnTo>
                      <a:pt x="86" y="60"/>
                    </a:lnTo>
                    <a:lnTo>
                      <a:pt x="88" y="58"/>
                    </a:lnTo>
                    <a:lnTo>
                      <a:pt x="90" y="58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100" y="52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4"/>
                    </a:lnTo>
                    <a:lnTo>
                      <a:pt x="108" y="42"/>
                    </a:lnTo>
                    <a:lnTo>
                      <a:pt x="108" y="40"/>
                    </a:lnTo>
                    <a:lnTo>
                      <a:pt x="110" y="40"/>
                    </a:lnTo>
                    <a:lnTo>
                      <a:pt x="110" y="38"/>
                    </a:lnTo>
                    <a:lnTo>
                      <a:pt x="110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4"/>
                    </a:lnTo>
                    <a:lnTo>
                      <a:pt x="106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0" y="16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6" y="8"/>
                    </a:lnTo>
                    <a:lnTo>
                      <a:pt x="84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8" name="Freeform 439"/>
              <p:cNvSpPr>
                <a:spLocks/>
              </p:cNvSpPr>
              <p:nvPr/>
            </p:nvSpPr>
            <p:spPr bwMode="auto">
              <a:xfrm>
                <a:off x="5778500" y="1397000"/>
                <a:ext cx="168275" cy="9842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2"/>
                  </a:cxn>
                  <a:cxn ang="0">
                    <a:pos x="32" y="2"/>
                  </a:cxn>
                  <a:cxn ang="0">
                    <a:pos x="26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4" y="50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2" y="58"/>
                  </a:cxn>
                  <a:cxn ang="0">
                    <a:pos x="40" y="60"/>
                  </a:cxn>
                  <a:cxn ang="0">
                    <a:pos x="48" y="62"/>
                  </a:cxn>
                  <a:cxn ang="0">
                    <a:pos x="56" y="62"/>
                  </a:cxn>
                  <a:cxn ang="0">
                    <a:pos x="64" y="62"/>
                  </a:cxn>
                  <a:cxn ang="0">
                    <a:pos x="72" y="60"/>
                  </a:cxn>
                  <a:cxn ang="0">
                    <a:pos x="78" y="60"/>
                  </a:cxn>
                  <a:cxn ang="0">
                    <a:pos x="84" y="58"/>
                  </a:cxn>
                  <a:cxn ang="0">
                    <a:pos x="90" y="54"/>
                  </a:cxn>
                  <a:cxn ang="0">
                    <a:pos x="96" y="52"/>
                  </a:cxn>
                  <a:cxn ang="0">
                    <a:pos x="100" y="48"/>
                  </a:cxn>
                  <a:cxn ang="0">
                    <a:pos x="104" y="44"/>
                  </a:cxn>
                  <a:cxn ang="0">
                    <a:pos x="106" y="40"/>
                  </a:cxn>
                  <a:cxn ang="0">
                    <a:pos x="106" y="36"/>
                  </a:cxn>
                  <a:cxn ang="0">
                    <a:pos x="106" y="30"/>
                  </a:cxn>
                  <a:cxn ang="0">
                    <a:pos x="104" y="26"/>
                  </a:cxn>
                  <a:cxn ang="0">
                    <a:pos x="102" y="22"/>
                  </a:cxn>
                  <a:cxn ang="0">
                    <a:pos x="98" y="18"/>
                  </a:cxn>
                  <a:cxn ang="0">
                    <a:pos x="94" y="14"/>
                  </a:cxn>
                  <a:cxn ang="0">
                    <a:pos x="90" y="10"/>
                  </a:cxn>
                  <a:cxn ang="0">
                    <a:pos x="82" y="8"/>
                  </a:cxn>
                  <a:cxn ang="0">
                    <a:pos x="76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06" h="62">
                    <a:moveTo>
                      <a:pt x="54" y="0"/>
                    </a:move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4" y="60"/>
                    </a:lnTo>
                    <a:lnTo>
                      <a:pt x="36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4" y="62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2" y="62"/>
                    </a:lnTo>
                    <a:lnTo>
                      <a:pt x="56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4" y="62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2" y="60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2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6"/>
                    </a:lnTo>
                    <a:lnTo>
                      <a:pt x="90" y="54"/>
                    </a:lnTo>
                    <a:lnTo>
                      <a:pt x="92" y="54"/>
                    </a:lnTo>
                    <a:lnTo>
                      <a:pt x="94" y="52"/>
                    </a:lnTo>
                    <a:lnTo>
                      <a:pt x="96" y="52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100" y="48"/>
                    </a:lnTo>
                    <a:lnTo>
                      <a:pt x="102" y="46"/>
                    </a:lnTo>
                    <a:lnTo>
                      <a:pt x="102" y="46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06" y="36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6" y="30"/>
                    </a:lnTo>
                    <a:lnTo>
                      <a:pt x="106" y="28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4"/>
                    </a:lnTo>
                    <a:lnTo>
                      <a:pt x="102" y="22"/>
                    </a:lnTo>
                    <a:lnTo>
                      <a:pt x="102" y="20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6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8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9" name="Freeform 440"/>
              <p:cNvSpPr>
                <a:spLocks/>
              </p:cNvSpPr>
              <p:nvPr/>
            </p:nvSpPr>
            <p:spPr bwMode="auto">
              <a:xfrm>
                <a:off x="5781675" y="1400175"/>
                <a:ext cx="16510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2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4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2" y="46"/>
                  </a:cxn>
                  <a:cxn ang="0">
                    <a:pos x="18" y="50"/>
                  </a:cxn>
                  <a:cxn ang="0">
                    <a:pos x="24" y="52"/>
                  </a:cxn>
                  <a:cxn ang="0">
                    <a:pos x="30" y="56"/>
                  </a:cxn>
                  <a:cxn ang="0">
                    <a:pos x="38" y="56"/>
                  </a:cxn>
                  <a:cxn ang="0">
                    <a:pos x="46" y="58"/>
                  </a:cxn>
                  <a:cxn ang="0">
                    <a:pos x="54" y="58"/>
                  </a:cxn>
                  <a:cxn ang="0">
                    <a:pos x="62" y="58"/>
                  </a:cxn>
                  <a:cxn ang="0">
                    <a:pos x="68" y="58"/>
                  </a:cxn>
                  <a:cxn ang="0">
                    <a:pos x="76" y="56"/>
                  </a:cxn>
                  <a:cxn ang="0">
                    <a:pos x="82" y="54"/>
                  </a:cxn>
                  <a:cxn ang="0">
                    <a:pos x="88" y="52"/>
                  </a:cxn>
                  <a:cxn ang="0">
                    <a:pos x="92" y="48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2" y="38"/>
                  </a:cxn>
                  <a:cxn ang="0">
                    <a:pos x="104" y="34"/>
                  </a:cxn>
                  <a:cxn ang="0">
                    <a:pos x="102" y="28"/>
                  </a:cxn>
                  <a:cxn ang="0">
                    <a:pos x="102" y="24"/>
                  </a:cxn>
                  <a:cxn ang="0">
                    <a:pos x="100" y="20"/>
                  </a:cxn>
                  <a:cxn ang="0">
                    <a:pos x="96" y="16"/>
                  </a:cxn>
                  <a:cxn ang="0">
                    <a:pos x="92" y="12"/>
                  </a:cxn>
                  <a:cxn ang="0">
                    <a:pos x="86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66" y="2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04" h="58">
                    <a:moveTo>
                      <a:pt x="52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6"/>
                    </a:lnTo>
                    <a:lnTo>
                      <a:pt x="34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2" y="58"/>
                    </a:lnTo>
                    <a:lnTo>
                      <a:pt x="64" y="58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72" y="58"/>
                    </a:lnTo>
                    <a:lnTo>
                      <a:pt x="74" y="56"/>
                    </a:lnTo>
                    <a:lnTo>
                      <a:pt x="76" y="56"/>
                    </a:lnTo>
                    <a:lnTo>
                      <a:pt x="78" y="56"/>
                    </a:lnTo>
                    <a:lnTo>
                      <a:pt x="80" y="54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98" y="44"/>
                    </a:lnTo>
                    <a:lnTo>
                      <a:pt x="98" y="42"/>
                    </a:lnTo>
                    <a:lnTo>
                      <a:pt x="100" y="42"/>
                    </a:lnTo>
                    <a:lnTo>
                      <a:pt x="100" y="40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6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4" y="32"/>
                    </a:lnTo>
                    <a:lnTo>
                      <a:pt x="104" y="30"/>
                    </a:lnTo>
                    <a:lnTo>
                      <a:pt x="102" y="28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8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0" name="Freeform 441"/>
              <p:cNvSpPr>
                <a:spLocks/>
              </p:cNvSpPr>
              <p:nvPr/>
            </p:nvSpPr>
            <p:spPr bwMode="auto">
              <a:xfrm>
                <a:off x="5784850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2"/>
                  </a:cxn>
                  <a:cxn ang="0">
                    <a:pos x="12" y="46"/>
                  </a:cxn>
                  <a:cxn ang="0">
                    <a:pos x="18" y="48"/>
                  </a:cxn>
                  <a:cxn ang="0">
                    <a:pos x="24" y="52"/>
                  </a:cxn>
                  <a:cxn ang="0">
                    <a:pos x="30" y="54"/>
                  </a:cxn>
                  <a:cxn ang="0">
                    <a:pos x="36" y="56"/>
                  </a:cxn>
                  <a:cxn ang="0">
                    <a:pos x="44" y="56"/>
                  </a:cxn>
                  <a:cxn ang="0">
                    <a:pos x="52" y="58"/>
                  </a:cxn>
                  <a:cxn ang="0">
                    <a:pos x="60" y="56"/>
                  </a:cxn>
                  <a:cxn ang="0">
                    <a:pos x="66" y="56"/>
                  </a:cxn>
                  <a:cxn ang="0">
                    <a:pos x="74" y="54"/>
                  </a:cxn>
                  <a:cxn ang="0">
                    <a:pos x="80" y="52"/>
                  </a:cxn>
                  <a:cxn ang="0">
                    <a:pos x="84" y="50"/>
                  </a:cxn>
                  <a:cxn ang="0">
                    <a:pos x="90" y="48"/>
                  </a:cxn>
                  <a:cxn ang="0">
                    <a:pos x="94" y="44"/>
                  </a:cxn>
                  <a:cxn ang="0">
                    <a:pos x="96" y="40"/>
                  </a:cxn>
                  <a:cxn ang="0">
                    <a:pos x="98" y="36"/>
                  </a:cxn>
                  <a:cxn ang="0">
                    <a:pos x="100" y="32"/>
                  </a:cxn>
                  <a:cxn ang="0">
                    <a:pos x="100" y="28"/>
                  </a:cxn>
                  <a:cxn ang="0">
                    <a:pos x="98" y="24"/>
                  </a:cxn>
                  <a:cxn ang="0">
                    <a:pos x="96" y="20"/>
                  </a:cxn>
                  <a:cxn ang="0">
                    <a:pos x="92" y="16"/>
                  </a:cxn>
                  <a:cxn ang="0">
                    <a:pos x="88" y="12"/>
                  </a:cxn>
                  <a:cxn ang="0">
                    <a:pos x="84" y="10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58" y="0"/>
                  </a:cxn>
                  <a:cxn ang="0">
                    <a:pos x="50" y="0"/>
                  </a:cxn>
                </a:cxnLst>
                <a:rect l="0" t="0" r="r" b="b"/>
                <a:pathLst>
                  <a:path w="100" h="58">
                    <a:moveTo>
                      <a:pt x="50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4"/>
                    </a:lnTo>
                    <a:lnTo>
                      <a:pt x="80" y="52"/>
                    </a:lnTo>
                    <a:lnTo>
                      <a:pt x="82" y="52"/>
                    </a:lnTo>
                    <a:lnTo>
                      <a:pt x="84" y="52"/>
                    </a:lnTo>
                    <a:lnTo>
                      <a:pt x="84" y="50"/>
                    </a:lnTo>
                    <a:lnTo>
                      <a:pt x="86" y="50"/>
                    </a:lnTo>
                    <a:lnTo>
                      <a:pt x="88" y="48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4" y="44"/>
                    </a:lnTo>
                    <a:lnTo>
                      <a:pt x="94" y="44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38"/>
                    </a:lnTo>
                    <a:lnTo>
                      <a:pt x="98" y="36"/>
                    </a:lnTo>
                    <a:lnTo>
                      <a:pt x="100" y="36"/>
                    </a:lnTo>
                    <a:lnTo>
                      <a:pt x="100" y="34"/>
                    </a:lnTo>
                    <a:lnTo>
                      <a:pt x="100" y="32"/>
                    </a:lnTo>
                    <a:lnTo>
                      <a:pt x="100" y="32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98" y="26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2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4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0" y="14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6" y="10"/>
                    </a:lnTo>
                    <a:lnTo>
                      <a:pt x="84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1" name="Freeform 442"/>
              <p:cNvSpPr>
                <a:spLocks/>
              </p:cNvSpPr>
              <p:nvPr/>
            </p:nvSpPr>
            <p:spPr bwMode="auto">
              <a:xfrm>
                <a:off x="5788025" y="1400175"/>
                <a:ext cx="152400" cy="88900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4"/>
                  </a:cxn>
                  <a:cxn ang="0">
                    <a:pos x="16" y="48"/>
                  </a:cxn>
                  <a:cxn ang="0">
                    <a:pos x="22" y="50"/>
                  </a:cxn>
                  <a:cxn ang="0">
                    <a:pos x="28" y="52"/>
                  </a:cxn>
                  <a:cxn ang="0">
                    <a:pos x="36" y="54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8" y="56"/>
                  </a:cxn>
                  <a:cxn ang="0">
                    <a:pos x="64" y="54"/>
                  </a:cxn>
                  <a:cxn ang="0">
                    <a:pos x="70" y="54"/>
                  </a:cxn>
                  <a:cxn ang="0">
                    <a:pos x="76" y="52"/>
                  </a:cxn>
                  <a:cxn ang="0">
                    <a:pos x="82" y="50"/>
                  </a:cxn>
                  <a:cxn ang="0">
                    <a:pos x="86" y="46"/>
                  </a:cxn>
                  <a:cxn ang="0">
                    <a:pos x="90" y="44"/>
                  </a:cxn>
                  <a:cxn ang="0">
                    <a:pos x="94" y="40"/>
                  </a:cxn>
                  <a:cxn ang="0">
                    <a:pos x="96" y="36"/>
                  </a:cxn>
                  <a:cxn ang="0">
                    <a:pos x="96" y="32"/>
                  </a:cxn>
                  <a:cxn ang="0">
                    <a:pos x="96" y="28"/>
                  </a:cxn>
                  <a:cxn ang="0">
                    <a:pos x="96" y="24"/>
                  </a:cxn>
                  <a:cxn ang="0">
                    <a:pos x="92" y="20"/>
                  </a:cxn>
                  <a:cxn ang="0">
                    <a:pos x="90" y="16"/>
                  </a:cxn>
                  <a:cxn ang="0">
                    <a:pos x="86" y="12"/>
                  </a:cxn>
                  <a:cxn ang="0">
                    <a:pos x="82" y="10"/>
                  </a:cxn>
                  <a:cxn ang="0">
                    <a:pos x="76" y="6"/>
                  </a:cxn>
                  <a:cxn ang="0">
                    <a:pos x="70" y="4"/>
                  </a:cxn>
                  <a:cxn ang="0">
                    <a:pos x="64" y="2"/>
                  </a:cxn>
                  <a:cxn ang="0">
                    <a:pos x="56" y="0"/>
                  </a:cxn>
                  <a:cxn ang="0">
                    <a:pos x="48" y="0"/>
                  </a:cxn>
                </a:cxnLst>
                <a:rect l="0" t="0" r="r" b="b"/>
                <a:pathLst>
                  <a:path w="96" h="56">
                    <a:moveTo>
                      <a:pt x="48" y="0"/>
                    </a:move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0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8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4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4"/>
                    </a:lnTo>
                    <a:lnTo>
                      <a:pt x="74" y="52"/>
                    </a:lnTo>
                    <a:lnTo>
                      <a:pt x="76" y="52"/>
                    </a:lnTo>
                    <a:lnTo>
                      <a:pt x="78" y="52"/>
                    </a:lnTo>
                    <a:lnTo>
                      <a:pt x="80" y="50"/>
                    </a:lnTo>
                    <a:lnTo>
                      <a:pt x="82" y="50"/>
                    </a:lnTo>
                    <a:lnTo>
                      <a:pt x="84" y="48"/>
                    </a:lnTo>
                    <a:lnTo>
                      <a:pt x="86" y="48"/>
                    </a:lnTo>
                    <a:lnTo>
                      <a:pt x="86" y="46"/>
                    </a:lnTo>
                    <a:lnTo>
                      <a:pt x="88" y="46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96" y="24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2" y="20"/>
                    </a:lnTo>
                    <a:lnTo>
                      <a:pt x="92" y="18"/>
                    </a:lnTo>
                    <a:lnTo>
                      <a:pt x="92" y="18"/>
                    </a:lnTo>
                    <a:lnTo>
                      <a:pt x="90" y="16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6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78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2" name="Freeform 443"/>
              <p:cNvSpPr>
                <a:spLocks/>
              </p:cNvSpPr>
              <p:nvPr/>
            </p:nvSpPr>
            <p:spPr bwMode="auto">
              <a:xfrm>
                <a:off x="5791200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2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8" y="40"/>
                  </a:cxn>
                  <a:cxn ang="0">
                    <a:pos x="12" y="42"/>
                  </a:cxn>
                  <a:cxn ang="0">
                    <a:pos x="16" y="46"/>
                  </a:cxn>
                  <a:cxn ang="0">
                    <a:pos x="22" y="48"/>
                  </a:cxn>
                  <a:cxn ang="0">
                    <a:pos x="28" y="50"/>
                  </a:cxn>
                  <a:cxn ang="0">
                    <a:pos x="34" y="52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6" y="54"/>
                  </a:cxn>
                  <a:cxn ang="0">
                    <a:pos x="62" y="54"/>
                  </a:cxn>
                  <a:cxn ang="0">
                    <a:pos x="68" y="52"/>
                  </a:cxn>
                  <a:cxn ang="0">
                    <a:pos x="74" y="50"/>
                  </a:cxn>
                  <a:cxn ang="0">
                    <a:pos x="78" y="48"/>
                  </a:cxn>
                  <a:cxn ang="0">
                    <a:pos x="84" y="46"/>
                  </a:cxn>
                  <a:cxn ang="0">
                    <a:pos x="88" y="42"/>
                  </a:cxn>
                  <a:cxn ang="0">
                    <a:pos x="90" y="40"/>
                  </a:cxn>
                  <a:cxn ang="0">
                    <a:pos x="92" y="36"/>
                  </a:cxn>
                  <a:cxn ang="0">
                    <a:pos x="94" y="32"/>
                  </a:cxn>
                  <a:cxn ang="0">
                    <a:pos x="94" y="28"/>
                  </a:cxn>
                  <a:cxn ang="0">
                    <a:pos x="92" y="24"/>
                  </a:cxn>
                  <a:cxn ang="0">
                    <a:pos x="90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78" y="10"/>
                  </a:cxn>
                  <a:cxn ang="0">
                    <a:pos x="74" y="8"/>
                  </a:cxn>
                  <a:cxn ang="0">
                    <a:pos x="68" y="4"/>
                  </a:cxn>
                  <a:cxn ang="0">
                    <a:pos x="62" y="2"/>
                  </a:cxn>
                  <a:cxn ang="0">
                    <a:pos x="54" y="2"/>
                  </a:cxn>
                  <a:cxn ang="0">
                    <a:pos x="48" y="0"/>
                  </a:cxn>
                </a:cxnLst>
                <a:rect l="0" t="0" r="r" b="b"/>
                <a:pathLst>
                  <a:path w="94" h="54">
                    <a:moveTo>
                      <a:pt x="48" y="0"/>
                    </a:move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50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4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2" y="52"/>
                    </a:lnTo>
                    <a:lnTo>
                      <a:pt x="74" y="50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80" y="48"/>
                    </a:lnTo>
                    <a:lnTo>
                      <a:pt x="82" y="46"/>
                    </a:lnTo>
                    <a:lnTo>
                      <a:pt x="84" y="46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2" y="34"/>
                    </a:lnTo>
                    <a:lnTo>
                      <a:pt x="92" y="34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30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2" y="26"/>
                    </a:lnTo>
                    <a:lnTo>
                      <a:pt x="92" y="24"/>
                    </a:lnTo>
                    <a:lnTo>
                      <a:pt x="92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4" y="14"/>
                    </a:lnTo>
                    <a:lnTo>
                      <a:pt x="84" y="12"/>
                    </a:lnTo>
                    <a:lnTo>
                      <a:pt x="82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4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3" name="Freeform 444"/>
              <p:cNvSpPr>
                <a:spLocks/>
              </p:cNvSpPr>
              <p:nvPr/>
            </p:nvSpPr>
            <p:spPr bwMode="auto">
              <a:xfrm>
                <a:off x="5794375" y="1400175"/>
                <a:ext cx="142875" cy="82550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38"/>
                  </a:cxn>
                  <a:cxn ang="0">
                    <a:pos x="10" y="42"/>
                  </a:cxn>
                  <a:cxn ang="0">
                    <a:pos x="16" y="44"/>
                  </a:cxn>
                  <a:cxn ang="0">
                    <a:pos x="20" y="48"/>
                  </a:cxn>
                  <a:cxn ang="0">
                    <a:pos x="26" y="50"/>
                  </a:cxn>
                  <a:cxn ang="0">
                    <a:pos x="32" y="50"/>
                  </a:cxn>
                  <a:cxn ang="0">
                    <a:pos x="40" y="52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60" y="52"/>
                  </a:cxn>
                  <a:cxn ang="0">
                    <a:pos x="66" y="50"/>
                  </a:cxn>
                  <a:cxn ang="0">
                    <a:pos x="72" y="50"/>
                  </a:cxn>
                  <a:cxn ang="0">
                    <a:pos x="76" y="48"/>
                  </a:cxn>
                  <a:cxn ang="0">
                    <a:pos x="80" y="44"/>
                  </a:cxn>
                  <a:cxn ang="0">
                    <a:pos x="84" y="42"/>
                  </a:cxn>
                  <a:cxn ang="0">
                    <a:pos x="86" y="38"/>
                  </a:cxn>
                  <a:cxn ang="0">
                    <a:pos x="88" y="36"/>
                  </a:cxn>
                  <a:cxn ang="0">
                    <a:pos x="90" y="32"/>
                  </a:cxn>
                  <a:cxn ang="0">
                    <a:pos x="90" y="28"/>
                  </a:cxn>
                  <a:cxn ang="0">
                    <a:pos x="88" y="24"/>
                  </a:cxn>
                  <a:cxn ang="0">
                    <a:pos x="86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2" y="2"/>
                  </a:cxn>
                  <a:cxn ang="0">
                    <a:pos x="46" y="2"/>
                  </a:cxn>
                </a:cxnLst>
                <a:rect l="0" t="0" r="r" b="b"/>
                <a:pathLst>
                  <a:path w="90" h="52">
                    <a:moveTo>
                      <a:pt x="46" y="2"/>
                    </a:move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2"/>
                    </a:lnTo>
                    <a:lnTo>
                      <a:pt x="38" y="52"/>
                    </a:lnTo>
                    <a:lnTo>
                      <a:pt x="40" y="52"/>
                    </a:lnTo>
                    <a:lnTo>
                      <a:pt x="42" y="52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8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0" y="44"/>
                    </a:lnTo>
                    <a:lnTo>
                      <a:pt x="82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90" y="34"/>
                    </a:lnTo>
                    <a:lnTo>
                      <a:pt x="90" y="32"/>
                    </a:lnTo>
                    <a:lnTo>
                      <a:pt x="90" y="32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88" y="24"/>
                    </a:lnTo>
                    <a:lnTo>
                      <a:pt x="88" y="22"/>
                    </a:lnTo>
                    <a:lnTo>
                      <a:pt x="88" y="22"/>
                    </a:lnTo>
                    <a:lnTo>
                      <a:pt x="86" y="20"/>
                    </a:lnTo>
                    <a:lnTo>
                      <a:pt x="86" y="18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2"/>
                    </a:lnTo>
                    <a:lnTo>
                      <a:pt x="78" y="10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4" name="Freeform 445"/>
              <p:cNvSpPr>
                <a:spLocks/>
              </p:cNvSpPr>
              <p:nvPr/>
            </p:nvSpPr>
            <p:spPr bwMode="auto">
              <a:xfrm>
                <a:off x="5797550" y="1403350"/>
                <a:ext cx="136525" cy="7937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4" y="0"/>
                  </a:cxn>
                  <a:cxn ang="0">
                    <a:pos x="28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6" y="36"/>
                  </a:cxn>
                  <a:cxn ang="0">
                    <a:pos x="10" y="38"/>
                  </a:cxn>
                  <a:cxn ang="0">
                    <a:pos x="14" y="42"/>
                  </a:cxn>
                  <a:cxn ang="0">
                    <a:pos x="20" y="44"/>
                  </a:cxn>
                  <a:cxn ang="0">
                    <a:pos x="26" y="46"/>
                  </a:cxn>
                  <a:cxn ang="0">
                    <a:pos x="32" y="48"/>
                  </a:cxn>
                  <a:cxn ang="0">
                    <a:pos x="38" y="48"/>
                  </a:cxn>
                  <a:cxn ang="0">
                    <a:pos x="44" y="50"/>
                  </a:cxn>
                  <a:cxn ang="0">
                    <a:pos x="50" y="50"/>
                  </a:cxn>
                  <a:cxn ang="0">
                    <a:pos x="58" y="48"/>
                  </a:cxn>
                  <a:cxn ang="0">
                    <a:pos x="62" y="48"/>
                  </a:cxn>
                  <a:cxn ang="0">
                    <a:pos x="68" y="46"/>
                  </a:cxn>
                  <a:cxn ang="0">
                    <a:pos x="74" y="44"/>
                  </a:cxn>
                  <a:cxn ang="0">
                    <a:pos x="78" y="42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2"/>
                  </a:cxn>
                  <a:cxn ang="0">
                    <a:pos x="86" y="30"/>
                  </a:cxn>
                  <a:cxn ang="0">
                    <a:pos x="86" y="26"/>
                  </a:cxn>
                  <a:cxn ang="0">
                    <a:pos x="86" y="22"/>
                  </a:cxn>
                  <a:cxn ang="0">
                    <a:pos x="84" y="18"/>
                  </a:cxn>
                  <a:cxn ang="0">
                    <a:pos x="80" y="14"/>
                  </a:cxn>
                  <a:cxn ang="0">
                    <a:pos x="78" y="12"/>
                  </a:cxn>
                  <a:cxn ang="0">
                    <a:pos x="74" y="8"/>
                  </a:cxn>
                  <a:cxn ang="0">
                    <a:pos x="68" y="6"/>
                  </a:cxn>
                  <a:cxn ang="0">
                    <a:pos x="64" y="4"/>
                  </a:cxn>
                  <a:cxn ang="0">
                    <a:pos x="58" y="2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86" h="50">
                    <a:moveTo>
                      <a:pt x="44" y="0"/>
                    </a:move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50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50" y="50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6" y="46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4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6" y="42"/>
                    </a:lnTo>
                    <a:lnTo>
                      <a:pt x="78" y="42"/>
                    </a:lnTo>
                    <a:lnTo>
                      <a:pt x="78" y="4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2" y="38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4"/>
                    </a:lnTo>
                    <a:lnTo>
                      <a:pt x="86" y="32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6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5" name="Freeform 446"/>
              <p:cNvSpPr>
                <a:spLocks/>
              </p:cNvSpPr>
              <p:nvPr/>
            </p:nvSpPr>
            <p:spPr bwMode="auto">
              <a:xfrm>
                <a:off x="5800725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4"/>
                  </a:cxn>
                  <a:cxn ang="0">
                    <a:pos x="10" y="38"/>
                  </a:cxn>
                  <a:cxn ang="0">
                    <a:pos x="14" y="40"/>
                  </a:cxn>
                  <a:cxn ang="0">
                    <a:pos x="18" y="42"/>
                  </a:cxn>
                  <a:cxn ang="0">
                    <a:pos x="24" y="44"/>
                  </a:cxn>
                  <a:cxn ang="0">
                    <a:pos x="30" y="46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8"/>
                  </a:cxn>
                  <a:cxn ang="0">
                    <a:pos x="54" y="48"/>
                  </a:cxn>
                  <a:cxn ang="0">
                    <a:pos x="60" y="46"/>
                  </a:cxn>
                  <a:cxn ang="0">
                    <a:pos x="66" y="44"/>
                  </a:cxn>
                  <a:cxn ang="0">
                    <a:pos x="70" y="44"/>
                  </a:cxn>
                  <a:cxn ang="0">
                    <a:pos x="74" y="40"/>
                  </a:cxn>
                  <a:cxn ang="0">
                    <a:pos x="78" y="38"/>
                  </a:cxn>
                  <a:cxn ang="0">
                    <a:pos x="80" y="36"/>
                  </a:cxn>
                  <a:cxn ang="0">
                    <a:pos x="82" y="32"/>
                  </a:cxn>
                  <a:cxn ang="0">
                    <a:pos x="84" y="28"/>
                  </a:cxn>
                  <a:cxn ang="0">
                    <a:pos x="84" y="24"/>
                  </a:cxn>
                  <a:cxn ang="0">
                    <a:pos x="82" y="22"/>
                  </a:cxn>
                  <a:cxn ang="0">
                    <a:pos x="80" y="18"/>
                  </a:cxn>
                  <a:cxn ang="0">
                    <a:pos x="78" y="14"/>
                  </a:cxn>
                  <a:cxn ang="0">
                    <a:pos x="74" y="12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0"/>
                  </a:cxn>
                  <a:cxn ang="0">
                    <a:pos x="42" y="0"/>
                  </a:cxn>
                </a:cxnLst>
                <a:rect l="0" t="0" r="r" b="b"/>
                <a:pathLst>
                  <a:path w="84" h="48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6"/>
                    </a:lnTo>
                    <a:lnTo>
                      <a:pt x="66" y="44"/>
                    </a:lnTo>
                    <a:lnTo>
                      <a:pt x="68" y="44"/>
                    </a:lnTo>
                    <a:lnTo>
                      <a:pt x="68" y="44"/>
                    </a:lnTo>
                    <a:lnTo>
                      <a:pt x="70" y="44"/>
                    </a:lnTo>
                    <a:lnTo>
                      <a:pt x="72" y="42"/>
                    </a:lnTo>
                    <a:lnTo>
                      <a:pt x="74" y="42"/>
                    </a:lnTo>
                    <a:lnTo>
                      <a:pt x="74" y="40"/>
                    </a:lnTo>
                    <a:lnTo>
                      <a:pt x="76" y="40"/>
                    </a:lnTo>
                    <a:lnTo>
                      <a:pt x="76" y="40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2" y="34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4" y="30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4" y="24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78" y="16"/>
                    </a:lnTo>
                    <a:lnTo>
                      <a:pt x="78" y="14"/>
                    </a:lnTo>
                    <a:lnTo>
                      <a:pt x="76" y="14"/>
                    </a:lnTo>
                    <a:lnTo>
                      <a:pt x="76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6" name="Freeform 447"/>
              <p:cNvSpPr>
                <a:spLocks/>
              </p:cNvSpPr>
              <p:nvPr/>
            </p:nvSpPr>
            <p:spPr bwMode="auto">
              <a:xfrm>
                <a:off x="5803900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6"/>
                  </a:cxn>
                  <a:cxn ang="0">
                    <a:pos x="14" y="38"/>
                  </a:cxn>
                  <a:cxn ang="0">
                    <a:pos x="18" y="40"/>
                  </a:cxn>
                  <a:cxn ang="0">
                    <a:pos x="24" y="42"/>
                  </a:cxn>
                  <a:cxn ang="0">
                    <a:pos x="28" y="44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6"/>
                  </a:cxn>
                  <a:cxn ang="0">
                    <a:pos x="58" y="46"/>
                  </a:cxn>
                  <a:cxn ang="0">
                    <a:pos x="62" y="44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4" y="38"/>
                  </a:cxn>
                  <a:cxn ang="0">
                    <a:pos x="78" y="34"/>
                  </a:cxn>
                  <a:cxn ang="0">
                    <a:pos x="80" y="32"/>
                  </a:cxn>
                  <a:cxn ang="0">
                    <a:pos x="80" y="28"/>
                  </a:cxn>
                  <a:cxn ang="0">
                    <a:pos x="80" y="24"/>
                  </a:cxn>
                  <a:cxn ang="0">
                    <a:pos x="80" y="22"/>
                  </a:cxn>
                  <a:cxn ang="0">
                    <a:pos x="78" y="18"/>
                  </a:cxn>
                  <a:cxn ang="0">
                    <a:pos x="74" y="14"/>
                  </a:cxn>
                  <a:cxn ang="0">
                    <a:pos x="72" y="12"/>
                  </a:cxn>
                  <a:cxn ang="0">
                    <a:pos x="68" y="8"/>
                  </a:cxn>
                  <a:cxn ang="0">
                    <a:pos x="64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48" y="2"/>
                  </a:cxn>
                  <a:cxn ang="0">
                    <a:pos x="42" y="0"/>
                  </a:cxn>
                </a:cxnLst>
                <a:rect l="0" t="0" r="r" b="b"/>
                <a:pathLst>
                  <a:path w="80" h="46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6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6" y="42"/>
                    </a:lnTo>
                    <a:lnTo>
                      <a:pt x="68" y="42"/>
                    </a:lnTo>
                    <a:lnTo>
                      <a:pt x="68" y="42"/>
                    </a:lnTo>
                    <a:lnTo>
                      <a:pt x="70" y="40"/>
                    </a:lnTo>
                    <a:lnTo>
                      <a:pt x="72" y="40"/>
                    </a:lnTo>
                    <a:lnTo>
                      <a:pt x="72" y="40"/>
                    </a:lnTo>
                    <a:lnTo>
                      <a:pt x="74" y="38"/>
                    </a:lnTo>
                    <a:lnTo>
                      <a:pt x="74" y="38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8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0" y="30"/>
                    </a:lnTo>
                    <a:lnTo>
                      <a:pt x="80" y="28"/>
                    </a:lnTo>
                    <a:lnTo>
                      <a:pt x="80" y="26"/>
                    </a:lnTo>
                    <a:lnTo>
                      <a:pt x="80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78" y="20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7" name="Freeform 448"/>
              <p:cNvSpPr>
                <a:spLocks/>
              </p:cNvSpPr>
              <p:nvPr/>
            </p:nvSpPr>
            <p:spPr bwMode="auto">
              <a:xfrm>
                <a:off x="5807075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2" y="38"/>
                  </a:cxn>
                  <a:cxn ang="0">
                    <a:pos x="18" y="40"/>
                  </a:cxn>
                  <a:cxn ang="0">
                    <a:pos x="22" y="42"/>
                  </a:cxn>
                  <a:cxn ang="0">
                    <a:pos x="28" y="42"/>
                  </a:cxn>
                  <a:cxn ang="0">
                    <a:pos x="34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4"/>
                  </a:cxn>
                  <a:cxn ang="0">
                    <a:pos x="56" y="44"/>
                  </a:cxn>
                  <a:cxn ang="0">
                    <a:pos x="60" y="42"/>
                  </a:cxn>
                  <a:cxn ang="0">
                    <a:pos x="64" y="40"/>
                  </a:cxn>
                  <a:cxn ang="0">
                    <a:pos x="68" y="38"/>
                  </a:cxn>
                  <a:cxn ang="0">
                    <a:pos x="72" y="36"/>
                  </a:cxn>
                  <a:cxn ang="0">
                    <a:pos x="74" y="34"/>
                  </a:cxn>
                  <a:cxn ang="0">
                    <a:pos x="76" y="30"/>
                  </a:cxn>
                  <a:cxn ang="0">
                    <a:pos x="76" y="28"/>
                  </a:cxn>
                  <a:cxn ang="0">
                    <a:pos x="76" y="24"/>
                  </a:cxn>
                  <a:cxn ang="0">
                    <a:pos x="76" y="22"/>
                  </a:cxn>
                  <a:cxn ang="0">
                    <a:pos x="74" y="18"/>
                  </a:cxn>
                  <a:cxn ang="0">
                    <a:pos x="72" y="14"/>
                  </a:cxn>
                  <a:cxn ang="0">
                    <a:pos x="68" y="12"/>
                  </a:cxn>
                  <a:cxn ang="0">
                    <a:pos x="66" y="10"/>
                  </a:cxn>
                  <a:cxn ang="0">
                    <a:pos x="62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6" y="2"/>
                  </a:cxn>
                  <a:cxn ang="0">
                    <a:pos x="40" y="2"/>
                  </a:cxn>
                </a:cxnLst>
                <a:rect l="0" t="0" r="r" b="b"/>
                <a:pathLst>
                  <a:path w="76" h="44">
                    <a:moveTo>
                      <a:pt x="40" y="2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60" y="42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68" y="38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2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8" name="Freeform 449"/>
              <p:cNvSpPr>
                <a:spLocks/>
              </p:cNvSpPr>
              <p:nvPr/>
            </p:nvSpPr>
            <p:spPr bwMode="auto">
              <a:xfrm>
                <a:off x="5810250" y="1406525"/>
                <a:ext cx="117475" cy="6667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0" y="0"/>
                  </a:cxn>
                  <a:cxn ang="0">
                    <a:pos x="24" y="0"/>
                  </a:cxn>
                  <a:cxn ang="0">
                    <a:pos x="20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6" y="28"/>
                  </a:cxn>
                  <a:cxn ang="0">
                    <a:pos x="8" y="32"/>
                  </a:cxn>
                  <a:cxn ang="0">
                    <a:pos x="12" y="34"/>
                  </a:cxn>
                  <a:cxn ang="0">
                    <a:pos x="16" y="36"/>
                  </a:cxn>
                  <a:cxn ang="0">
                    <a:pos x="22" y="38"/>
                  </a:cxn>
                  <a:cxn ang="0">
                    <a:pos x="26" y="40"/>
                  </a:cxn>
                  <a:cxn ang="0">
                    <a:pos x="32" y="40"/>
                  </a:cxn>
                  <a:cxn ang="0">
                    <a:pos x="38" y="42"/>
                  </a:cxn>
                  <a:cxn ang="0">
                    <a:pos x="42" y="42"/>
                  </a:cxn>
                  <a:cxn ang="0">
                    <a:pos x="48" y="42"/>
                  </a:cxn>
                  <a:cxn ang="0">
                    <a:pos x="52" y="40"/>
                  </a:cxn>
                  <a:cxn ang="0">
                    <a:pos x="58" y="40"/>
                  </a:cxn>
                  <a:cxn ang="0">
                    <a:pos x="62" y="38"/>
                  </a:cxn>
                  <a:cxn ang="0">
                    <a:pos x="66" y="36"/>
                  </a:cxn>
                  <a:cxn ang="0">
                    <a:pos x="68" y="34"/>
                  </a:cxn>
                  <a:cxn ang="0">
                    <a:pos x="70" y="32"/>
                  </a:cxn>
                  <a:cxn ang="0">
                    <a:pos x="72" y="28"/>
                  </a:cxn>
                  <a:cxn ang="0">
                    <a:pos x="74" y="26"/>
                  </a:cxn>
                  <a:cxn ang="0">
                    <a:pos x="74" y="22"/>
                  </a:cxn>
                  <a:cxn ang="0">
                    <a:pos x="72" y="18"/>
                  </a:cxn>
                  <a:cxn ang="0">
                    <a:pos x="72" y="16"/>
                  </a:cxn>
                  <a:cxn ang="0">
                    <a:pos x="70" y="12"/>
                  </a:cxn>
                  <a:cxn ang="0">
                    <a:pos x="66" y="10"/>
                  </a:cxn>
                  <a:cxn ang="0">
                    <a:pos x="62" y="8"/>
                  </a:cxn>
                  <a:cxn ang="0">
                    <a:pos x="58" y="6"/>
                  </a:cxn>
                  <a:cxn ang="0">
                    <a:pos x="54" y="4"/>
                  </a:cxn>
                  <a:cxn ang="0">
                    <a:pos x="50" y="2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74" h="42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52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2" y="28"/>
                    </a:lnTo>
                    <a:lnTo>
                      <a:pt x="74" y="26"/>
                    </a:lnTo>
                    <a:lnTo>
                      <a:pt x="74" y="26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72" y="16"/>
                    </a:lnTo>
                    <a:lnTo>
                      <a:pt x="72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9" name="Freeform 450"/>
              <p:cNvSpPr>
                <a:spLocks/>
              </p:cNvSpPr>
              <p:nvPr/>
            </p:nvSpPr>
            <p:spPr bwMode="auto">
              <a:xfrm>
                <a:off x="5813425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8" y="0"/>
                  </a:cxn>
                  <a:cxn ang="0">
                    <a:pos x="24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2" y="22"/>
                  </a:cxn>
                  <a:cxn ang="0">
                    <a:pos x="2" y="24"/>
                  </a:cxn>
                  <a:cxn ang="0">
                    <a:pos x="6" y="28"/>
                  </a:cxn>
                  <a:cxn ang="0">
                    <a:pos x="8" y="30"/>
                  </a:cxn>
                  <a:cxn ang="0">
                    <a:pos x="12" y="32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4" y="38"/>
                  </a:cxn>
                  <a:cxn ang="0">
                    <a:pos x="30" y="40"/>
                  </a:cxn>
                  <a:cxn ang="0">
                    <a:pos x="36" y="40"/>
                  </a:cxn>
                  <a:cxn ang="0">
                    <a:pos x="40" y="40"/>
                  </a:cxn>
                  <a:cxn ang="0">
                    <a:pos x="46" y="40"/>
                  </a:cxn>
                  <a:cxn ang="0">
                    <a:pos x="50" y="40"/>
                  </a:cxn>
                  <a:cxn ang="0">
                    <a:pos x="54" y="38"/>
                  </a:cxn>
                  <a:cxn ang="0">
                    <a:pos x="58" y="36"/>
                  </a:cxn>
                  <a:cxn ang="0">
                    <a:pos x="62" y="34"/>
                  </a:cxn>
                  <a:cxn ang="0">
                    <a:pos x="66" y="32"/>
                  </a:cxn>
                  <a:cxn ang="0">
                    <a:pos x="68" y="30"/>
                  </a:cxn>
                  <a:cxn ang="0">
                    <a:pos x="70" y="28"/>
                  </a:cxn>
                  <a:cxn ang="0">
                    <a:pos x="70" y="24"/>
                  </a:cxn>
                  <a:cxn ang="0">
                    <a:pos x="70" y="22"/>
                  </a:cxn>
                  <a:cxn ang="0">
                    <a:pos x="70" y="18"/>
                  </a:cxn>
                  <a:cxn ang="0">
                    <a:pos x="68" y="16"/>
                  </a:cxn>
                  <a:cxn ang="0">
                    <a:pos x="66" y="14"/>
                  </a:cxn>
                  <a:cxn ang="0">
                    <a:pos x="64" y="10"/>
                  </a:cxn>
                  <a:cxn ang="0">
                    <a:pos x="60" y="8"/>
                  </a:cxn>
                  <a:cxn ang="0">
                    <a:pos x="56" y="6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2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40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6" y="40"/>
                    </a:lnTo>
                    <a:lnTo>
                      <a:pt x="48" y="40"/>
                    </a:lnTo>
                    <a:lnTo>
                      <a:pt x="48" y="40"/>
                    </a:lnTo>
                    <a:lnTo>
                      <a:pt x="50" y="40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2" y="10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0" name="Freeform 451"/>
              <p:cNvSpPr>
                <a:spLocks/>
              </p:cNvSpPr>
              <p:nvPr/>
            </p:nvSpPr>
            <p:spPr bwMode="auto">
              <a:xfrm>
                <a:off x="5816600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28" y="0"/>
                  </a:cxn>
                  <a:cxn ang="0">
                    <a:pos x="22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4"/>
                  </a:cxn>
                  <a:cxn ang="0">
                    <a:pos x="6" y="26"/>
                  </a:cxn>
                  <a:cxn ang="0">
                    <a:pos x="8" y="28"/>
                  </a:cxn>
                  <a:cxn ang="0">
                    <a:pos x="12" y="32"/>
                  </a:cxn>
                  <a:cxn ang="0">
                    <a:pos x="14" y="34"/>
                  </a:cxn>
                  <a:cxn ang="0">
                    <a:pos x="18" y="34"/>
                  </a:cxn>
                  <a:cxn ang="0">
                    <a:pos x="24" y="36"/>
                  </a:cxn>
                  <a:cxn ang="0">
                    <a:pos x="28" y="38"/>
                  </a:cxn>
                  <a:cxn ang="0">
                    <a:pos x="34" y="38"/>
                  </a:cxn>
                  <a:cxn ang="0">
                    <a:pos x="38" y="38"/>
                  </a:cxn>
                  <a:cxn ang="0">
                    <a:pos x="44" y="38"/>
                  </a:cxn>
                  <a:cxn ang="0">
                    <a:pos x="48" y="38"/>
                  </a:cxn>
                  <a:cxn ang="0">
                    <a:pos x="52" y="36"/>
                  </a:cxn>
                  <a:cxn ang="0">
                    <a:pos x="56" y="36"/>
                  </a:cxn>
                  <a:cxn ang="0">
                    <a:pos x="60" y="34"/>
                  </a:cxn>
                  <a:cxn ang="0">
                    <a:pos x="62" y="32"/>
                  </a:cxn>
                  <a:cxn ang="0">
                    <a:pos x="64" y="30"/>
                  </a:cxn>
                  <a:cxn ang="0">
                    <a:pos x="66" y="28"/>
                  </a:cxn>
                  <a:cxn ang="0">
                    <a:pos x="66" y="24"/>
                  </a:cxn>
                  <a:cxn ang="0">
                    <a:pos x="66" y="22"/>
                  </a:cxn>
                  <a:cxn ang="0">
                    <a:pos x="66" y="18"/>
                  </a:cxn>
                  <a:cxn ang="0">
                    <a:pos x="66" y="16"/>
                  </a:cxn>
                  <a:cxn ang="0">
                    <a:pos x="64" y="14"/>
                  </a:cxn>
                  <a:cxn ang="0">
                    <a:pos x="60" y="10"/>
                  </a:cxn>
                  <a:cxn ang="0">
                    <a:pos x="58" y="8"/>
                  </a:cxn>
                  <a:cxn ang="0">
                    <a:pos x="54" y="6"/>
                  </a:cxn>
                  <a:cxn ang="0">
                    <a:pos x="50" y="4"/>
                  </a:cxn>
                  <a:cxn ang="0">
                    <a:pos x="46" y="2"/>
                  </a:cxn>
                  <a:cxn ang="0">
                    <a:pos x="40" y="2"/>
                  </a:cxn>
                  <a:cxn ang="0">
                    <a:pos x="36" y="0"/>
                  </a:cxn>
                </a:cxnLst>
                <a:rect l="0" t="0" r="r" b="b"/>
                <a:pathLst>
                  <a:path w="66" h="38">
                    <a:moveTo>
                      <a:pt x="36" y="0"/>
                    </a:move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28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8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4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4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1" name="Freeform 452"/>
              <p:cNvSpPr>
                <a:spLocks/>
              </p:cNvSpPr>
              <p:nvPr/>
            </p:nvSpPr>
            <p:spPr bwMode="auto">
              <a:xfrm>
                <a:off x="5819775" y="1406525"/>
                <a:ext cx="101600" cy="6032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18" y="2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6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8" y="28"/>
                  </a:cxn>
                  <a:cxn ang="0">
                    <a:pos x="10" y="30"/>
                  </a:cxn>
                  <a:cxn ang="0">
                    <a:pos x="14" y="32"/>
                  </a:cxn>
                  <a:cxn ang="0">
                    <a:pos x="18" y="34"/>
                  </a:cxn>
                  <a:cxn ang="0">
                    <a:pos x="22" y="34"/>
                  </a:cxn>
                  <a:cxn ang="0">
                    <a:pos x="26" y="36"/>
                  </a:cxn>
                  <a:cxn ang="0">
                    <a:pos x="32" y="36"/>
                  </a:cxn>
                  <a:cxn ang="0">
                    <a:pos x="36" y="38"/>
                  </a:cxn>
                  <a:cxn ang="0">
                    <a:pos x="40" y="38"/>
                  </a:cxn>
                  <a:cxn ang="0">
                    <a:pos x="46" y="36"/>
                  </a:cxn>
                  <a:cxn ang="0">
                    <a:pos x="50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2"/>
                  </a:cxn>
                  <a:cxn ang="0">
                    <a:pos x="60" y="28"/>
                  </a:cxn>
                  <a:cxn ang="0">
                    <a:pos x="62" y="26"/>
                  </a:cxn>
                  <a:cxn ang="0">
                    <a:pos x="64" y="24"/>
                  </a:cxn>
                  <a:cxn ang="0">
                    <a:pos x="64" y="22"/>
                  </a:cxn>
                  <a:cxn ang="0">
                    <a:pos x="64" y="18"/>
                  </a:cxn>
                  <a:cxn ang="0">
                    <a:pos x="62" y="16"/>
                  </a:cxn>
                  <a:cxn ang="0">
                    <a:pos x="60" y="14"/>
                  </a:cxn>
                  <a:cxn ang="0">
                    <a:pos x="58" y="10"/>
                  </a:cxn>
                  <a:cxn ang="0">
                    <a:pos x="54" y="8"/>
                  </a:cxn>
                  <a:cxn ang="0">
                    <a:pos x="52" y="6"/>
                  </a:cxn>
                  <a:cxn ang="0">
                    <a:pos x="48" y="4"/>
                  </a:cxn>
                  <a:cxn ang="0">
                    <a:pos x="44" y="2"/>
                  </a:cxn>
                  <a:cxn ang="0">
                    <a:pos x="38" y="2"/>
                  </a:cxn>
                  <a:cxn ang="0">
                    <a:pos x="34" y="0"/>
                  </a:cxn>
                </a:cxnLst>
                <a:rect l="0" t="0" r="r" b="b"/>
                <a:pathLst>
                  <a:path w="64" h="38">
                    <a:moveTo>
                      <a:pt x="34" y="0"/>
                    </a:move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2" y="34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2" y="18"/>
                    </a:lnTo>
                    <a:lnTo>
                      <a:pt x="62" y="16"/>
                    </a:lnTo>
                    <a:lnTo>
                      <a:pt x="62" y="16"/>
                    </a:lnTo>
                    <a:lnTo>
                      <a:pt x="62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2" name="Freeform 453"/>
              <p:cNvSpPr>
                <a:spLocks/>
              </p:cNvSpPr>
              <p:nvPr/>
            </p:nvSpPr>
            <p:spPr bwMode="auto">
              <a:xfrm>
                <a:off x="5743575" y="1371600"/>
                <a:ext cx="241300" cy="793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" y="16"/>
                  </a:cxn>
                  <a:cxn ang="0">
                    <a:pos x="4" y="14"/>
                  </a:cxn>
                  <a:cxn ang="0">
                    <a:pos x="6" y="14"/>
                  </a:cxn>
                  <a:cxn ang="0">
                    <a:pos x="10" y="12"/>
                  </a:cxn>
                  <a:cxn ang="0">
                    <a:pos x="12" y="10"/>
                  </a:cxn>
                  <a:cxn ang="0">
                    <a:pos x="16" y="10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8" y="6"/>
                  </a:cxn>
                  <a:cxn ang="0">
                    <a:pos x="32" y="4"/>
                  </a:cxn>
                  <a:cxn ang="0">
                    <a:pos x="36" y="2"/>
                  </a:cxn>
                  <a:cxn ang="0">
                    <a:pos x="42" y="2"/>
                  </a:cxn>
                  <a:cxn ang="0">
                    <a:pos x="48" y="0"/>
                  </a:cxn>
                  <a:cxn ang="0">
                    <a:pos x="52" y="0"/>
                  </a:cxn>
                  <a:cxn ang="0">
                    <a:pos x="58" y="0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4" y="2"/>
                  </a:cxn>
                  <a:cxn ang="0">
                    <a:pos x="90" y="2"/>
                  </a:cxn>
                  <a:cxn ang="0">
                    <a:pos x="96" y="4"/>
                  </a:cxn>
                  <a:cxn ang="0">
                    <a:pos x="102" y="8"/>
                  </a:cxn>
                  <a:cxn ang="0">
                    <a:pos x="108" y="10"/>
                  </a:cxn>
                  <a:cxn ang="0">
                    <a:pos x="116" y="14"/>
                  </a:cxn>
                  <a:cxn ang="0">
                    <a:pos x="122" y="18"/>
                  </a:cxn>
                  <a:cxn ang="0">
                    <a:pos x="128" y="24"/>
                  </a:cxn>
                  <a:cxn ang="0">
                    <a:pos x="134" y="28"/>
                  </a:cxn>
                  <a:cxn ang="0">
                    <a:pos x="140" y="36"/>
                  </a:cxn>
                  <a:cxn ang="0">
                    <a:pos x="146" y="42"/>
                  </a:cxn>
                  <a:cxn ang="0">
                    <a:pos x="152" y="50"/>
                  </a:cxn>
                  <a:cxn ang="0">
                    <a:pos x="152" y="50"/>
                  </a:cxn>
                  <a:cxn ang="0">
                    <a:pos x="150" y="48"/>
                  </a:cxn>
                  <a:cxn ang="0">
                    <a:pos x="150" y="46"/>
                  </a:cxn>
                  <a:cxn ang="0">
                    <a:pos x="148" y="44"/>
                  </a:cxn>
                  <a:cxn ang="0">
                    <a:pos x="146" y="42"/>
                  </a:cxn>
                  <a:cxn ang="0">
                    <a:pos x="144" y="40"/>
                  </a:cxn>
                  <a:cxn ang="0">
                    <a:pos x="142" y="38"/>
                  </a:cxn>
                  <a:cxn ang="0">
                    <a:pos x="138" y="36"/>
                  </a:cxn>
                  <a:cxn ang="0">
                    <a:pos x="136" y="34"/>
                  </a:cxn>
                  <a:cxn ang="0">
                    <a:pos x="132" y="32"/>
                  </a:cxn>
                  <a:cxn ang="0">
                    <a:pos x="128" y="30"/>
                  </a:cxn>
                  <a:cxn ang="0">
                    <a:pos x="126" y="28"/>
                  </a:cxn>
                  <a:cxn ang="0">
                    <a:pos x="120" y="24"/>
                  </a:cxn>
                  <a:cxn ang="0">
                    <a:pos x="116" y="22"/>
                  </a:cxn>
                  <a:cxn ang="0">
                    <a:pos x="112" y="20"/>
                  </a:cxn>
                  <a:cxn ang="0">
                    <a:pos x="106" y="18"/>
                  </a:cxn>
                  <a:cxn ang="0">
                    <a:pos x="100" y="16"/>
                  </a:cxn>
                  <a:cxn ang="0">
                    <a:pos x="96" y="14"/>
                  </a:cxn>
                  <a:cxn ang="0">
                    <a:pos x="90" y="12"/>
                  </a:cxn>
                  <a:cxn ang="0">
                    <a:pos x="82" y="12"/>
                  </a:cxn>
                  <a:cxn ang="0">
                    <a:pos x="76" y="10"/>
                  </a:cxn>
                  <a:cxn ang="0">
                    <a:pos x="70" y="10"/>
                  </a:cxn>
                  <a:cxn ang="0">
                    <a:pos x="62" y="8"/>
                  </a:cxn>
                  <a:cxn ang="0">
                    <a:pos x="54" y="8"/>
                  </a:cxn>
                  <a:cxn ang="0">
                    <a:pos x="46" y="10"/>
                  </a:cxn>
                  <a:cxn ang="0">
                    <a:pos x="38" y="10"/>
                  </a:cxn>
                  <a:cxn ang="0">
                    <a:pos x="28" y="10"/>
                  </a:cxn>
                  <a:cxn ang="0">
                    <a:pos x="20" y="12"/>
                  </a:cxn>
                  <a:cxn ang="0">
                    <a:pos x="10" y="14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152" h="50">
                    <a:moveTo>
                      <a:pt x="0" y="16"/>
                    </a:moveTo>
                    <a:lnTo>
                      <a:pt x="2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6" y="10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8" y="6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8" y="0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4" y="2"/>
                    </a:lnTo>
                    <a:lnTo>
                      <a:pt x="90" y="2"/>
                    </a:lnTo>
                    <a:lnTo>
                      <a:pt x="96" y="4"/>
                    </a:lnTo>
                    <a:lnTo>
                      <a:pt x="102" y="8"/>
                    </a:lnTo>
                    <a:lnTo>
                      <a:pt x="108" y="10"/>
                    </a:lnTo>
                    <a:lnTo>
                      <a:pt x="116" y="14"/>
                    </a:lnTo>
                    <a:lnTo>
                      <a:pt x="122" y="18"/>
                    </a:lnTo>
                    <a:lnTo>
                      <a:pt x="128" y="24"/>
                    </a:lnTo>
                    <a:lnTo>
                      <a:pt x="134" y="28"/>
                    </a:lnTo>
                    <a:lnTo>
                      <a:pt x="140" y="36"/>
                    </a:lnTo>
                    <a:lnTo>
                      <a:pt x="146" y="42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0" y="48"/>
                    </a:lnTo>
                    <a:lnTo>
                      <a:pt x="150" y="46"/>
                    </a:lnTo>
                    <a:lnTo>
                      <a:pt x="148" y="44"/>
                    </a:lnTo>
                    <a:lnTo>
                      <a:pt x="146" y="42"/>
                    </a:lnTo>
                    <a:lnTo>
                      <a:pt x="144" y="40"/>
                    </a:lnTo>
                    <a:lnTo>
                      <a:pt x="142" y="38"/>
                    </a:lnTo>
                    <a:lnTo>
                      <a:pt x="138" y="36"/>
                    </a:lnTo>
                    <a:lnTo>
                      <a:pt x="136" y="34"/>
                    </a:lnTo>
                    <a:lnTo>
                      <a:pt x="132" y="32"/>
                    </a:lnTo>
                    <a:lnTo>
                      <a:pt x="128" y="30"/>
                    </a:lnTo>
                    <a:lnTo>
                      <a:pt x="126" y="28"/>
                    </a:lnTo>
                    <a:lnTo>
                      <a:pt x="120" y="24"/>
                    </a:lnTo>
                    <a:lnTo>
                      <a:pt x="116" y="22"/>
                    </a:lnTo>
                    <a:lnTo>
                      <a:pt x="112" y="20"/>
                    </a:lnTo>
                    <a:lnTo>
                      <a:pt x="106" y="18"/>
                    </a:lnTo>
                    <a:lnTo>
                      <a:pt x="100" y="16"/>
                    </a:lnTo>
                    <a:lnTo>
                      <a:pt x="96" y="14"/>
                    </a:lnTo>
                    <a:lnTo>
                      <a:pt x="90" y="12"/>
                    </a:lnTo>
                    <a:lnTo>
                      <a:pt x="82" y="12"/>
                    </a:lnTo>
                    <a:lnTo>
                      <a:pt x="76" y="10"/>
                    </a:lnTo>
                    <a:lnTo>
                      <a:pt x="70" y="10"/>
                    </a:lnTo>
                    <a:lnTo>
                      <a:pt x="62" y="8"/>
                    </a:lnTo>
                    <a:lnTo>
                      <a:pt x="54" y="8"/>
                    </a:lnTo>
                    <a:lnTo>
                      <a:pt x="46" y="10"/>
                    </a:lnTo>
                    <a:lnTo>
                      <a:pt x="38" y="10"/>
                    </a:lnTo>
                    <a:lnTo>
                      <a:pt x="28" y="10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3" name="Freeform 454"/>
              <p:cNvSpPr>
                <a:spLocks/>
              </p:cNvSpPr>
              <p:nvPr/>
            </p:nvSpPr>
            <p:spPr bwMode="auto">
              <a:xfrm>
                <a:off x="5362575" y="1606550"/>
                <a:ext cx="558800" cy="165100"/>
              </a:xfrm>
              <a:custGeom>
                <a:avLst/>
                <a:gdLst/>
                <a:ahLst/>
                <a:cxnLst>
                  <a:cxn ang="0">
                    <a:pos x="32" y="30"/>
                  </a:cxn>
                  <a:cxn ang="0">
                    <a:pos x="26" y="34"/>
                  </a:cxn>
                  <a:cxn ang="0">
                    <a:pos x="20" y="34"/>
                  </a:cxn>
                  <a:cxn ang="0">
                    <a:pos x="16" y="34"/>
                  </a:cxn>
                  <a:cxn ang="0">
                    <a:pos x="10" y="34"/>
                  </a:cxn>
                  <a:cxn ang="0">
                    <a:pos x="6" y="30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2" y="10"/>
                  </a:cxn>
                  <a:cxn ang="0">
                    <a:pos x="4" y="6"/>
                  </a:cxn>
                  <a:cxn ang="0">
                    <a:pos x="10" y="2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2" y="2"/>
                  </a:cxn>
                  <a:cxn ang="0">
                    <a:pos x="40" y="6"/>
                  </a:cxn>
                  <a:cxn ang="0">
                    <a:pos x="62" y="24"/>
                  </a:cxn>
                  <a:cxn ang="0">
                    <a:pos x="80" y="38"/>
                  </a:cxn>
                  <a:cxn ang="0">
                    <a:pos x="102" y="52"/>
                  </a:cxn>
                  <a:cxn ang="0">
                    <a:pos x="124" y="64"/>
                  </a:cxn>
                  <a:cxn ang="0">
                    <a:pos x="148" y="76"/>
                  </a:cxn>
                  <a:cxn ang="0">
                    <a:pos x="170" y="82"/>
                  </a:cxn>
                  <a:cxn ang="0">
                    <a:pos x="192" y="82"/>
                  </a:cxn>
                  <a:cxn ang="0">
                    <a:pos x="214" y="82"/>
                  </a:cxn>
                  <a:cxn ang="0">
                    <a:pos x="240" y="78"/>
                  </a:cxn>
                  <a:cxn ang="0">
                    <a:pos x="278" y="72"/>
                  </a:cxn>
                  <a:cxn ang="0">
                    <a:pos x="304" y="66"/>
                  </a:cxn>
                  <a:cxn ang="0">
                    <a:pos x="314" y="64"/>
                  </a:cxn>
                  <a:cxn ang="0">
                    <a:pos x="318" y="62"/>
                  </a:cxn>
                  <a:cxn ang="0">
                    <a:pos x="320" y="58"/>
                  </a:cxn>
                  <a:cxn ang="0">
                    <a:pos x="324" y="52"/>
                  </a:cxn>
                  <a:cxn ang="0">
                    <a:pos x="328" y="50"/>
                  </a:cxn>
                  <a:cxn ang="0">
                    <a:pos x="332" y="48"/>
                  </a:cxn>
                  <a:cxn ang="0">
                    <a:pos x="336" y="50"/>
                  </a:cxn>
                  <a:cxn ang="0">
                    <a:pos x="342" y="54"/>
                  </a:cxn>
                  <a:cxn ang="0">
                    <a:pos x="350" y="58"/>
                  </a:cxn>
                  <a:cxn ang="0">
                    <a:pos x="352" y="64"/>
                  </a:cxn>
                  <a:cxn ang="0">
                    <a:pos x="352" y="70"/>
                  </a:cxn>
                  <a:cxn ang="0">
                    <a:pos x="350" y="74"/>
                  </a:cxn>
                  <a:cxn ang="0">
                    <a:pos x="346" y="76"/>
                  </a:cxn>
                  <a:cxn ang="0">
                    <a:pos x="340" y="78"/>
                  </a:cxn>
                  <a:cxn ang="0">
                    <a:pos x="334" y="76"/>
                  </a:cxn>
                  <a:cxn ang="0">
                    <a:pos x="328" y="74"/>
                  </a:cxn>
                  <a:cxn ang="0">
                    <a:pos x="322" y="72"/>
                  </a:cxn>
                  <a:cxn ang="0">
                    <a:pos x="308" y="74"/>
                  </a:cxn>
                  <a:cxn ang="0">
                    <a:pos x="290" y="78"/>
                  </a:cxn>
                  <a:cxn ang="0">
                    <a:pos x="256" y="90"/>
                  </a:cxn>
                  <a:cxn ang="0">
                    <a:pos x="232" y="96"/>
                  </a:cxn>
                  <a:cxn ang="0">
                    <a:pos x="208" y="102"/>
                  </a:cxn>
                  <a:cxn ang="0">
                    <a:pos x="188" y="104"/>
                  </a:cxn>
                  <a:cxn ang="0">
                    <a:pos x="170" y="102"/>
                  </a:cxn>
                  <a:cxn ang="0">
                    <a:pos x="152" y="96"/>
                  </a:cxn>
                  <a:cxn ang="0">
                    <a:pos x="132" y="86"/>
                  </a:cxn>
                  <a:cxn ang="0">
                    <a:pos x="114" y="74"/>
                  </a:cxn>
                  <a:cxn ang="0">
                    <a:pos x="90" y="60"/>
                  </a:cxn>
                  <a:cxn ang="0">
                    <a:pos x="60" y="40"/>
                  </a:cxn>
                  <a:cxn ang="0">
                    <a:pos x="52" y="32"/>
                  </a:cxn>
                  <a:cxn ang="0">
                    <a:pos x="46" y="30"/>
                  </a:cxn>
                  <a:cxn ang="0">
                    <a:pos x="40" y="28"/>
                  </a:cxn>
                  <a:cxn ang="0">
                    <a:pos x="38" y="26"/>
                  </a:cxn>
                  <a:cxn ang="0">
                    <a:pos x="36" y="28"/>
                  </a:cxn>
                </a:cxnLst>
                <a:rect l="0" t="0" r="r" b="b"/>
                <a:pathLst>
                  <a:path w="352" h="104">
                    <a:moveTo>
                      <a:pt x="36" y="28"/>
                    </a:moveTo>
                    <a:lnTo>
                      <a:pt x="36" y="28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0" y="32"/>
                    </a:lnTo>
                    <a:lnTo>
                      <a:pt x="28" y="32"/>
                    </a:lnTo>
                    <a:lnTo>
                      <a:pt x="26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40" y="6"/>
                    </a:lnTo>
                    <a:lnTo>
                      <a:pt x="44" y="10"/>
                    </a:lnTo>
                    <a:lnTo>
                      <a:pt x="50" y="16"/>
                    </a:lnTo>
                    <a:lnTo>
                      <a:pt x="58" y="20"/>
                    </a:lnTo>
                    <a:lnTo>
                      <a:pt x="62" y="24"/>
                    </a:lnTo>
                    <a:lnTo>
                      <a:pt x="66" y="28"/>
                    </a:lnTo>
                    <a:lnTo>
                      <a:pt x="70" y="30"/>
                    </a:lnTo>
                    <a:lnTo>
                      <a:pt x="76" y="34"/>
                    </a:lnTo>
                    <a:lnTo>
                      <a:pt x="80" y="38"/>
                    </a:lnTo>
                    <a:lnTo>
                      <a:pt x="86" y="42"/>
                    </a:lnTo>
                    <a:lnTo>
                      <a:pt x="90" y="44"/>
                    </a:lnTo>
                    <a:lnTo>
                      <a:pt x="96" y="48"/>
                    </a:lnTo>
                    <a:lnTo>
                      <a:pt x="102" y="52"/>
                    </a:lnTo>
                    <a:lnTo>
                      <a:pt x="106" y="56"/>
                    </a:lnTo>
                    <a:lnTo>
                      <a:pt x="112" y="58"/>
                    </a:lnTo>
                    <a:lnTo>
                      <a:pt x="118" y="62"/>
                    </a:lnTo>
                    <a:lnTo>
                      <a:pt x="124" y="64"/>
                    </a:lnTo>
                    <a:lnTo>
                      <a:pt x="130" y="68"/>
                    </a:lnTo>
                    <a:lnTo>
                      <a:pt x="136" y="70"/>
                    </a:lnTo>
                    <a:lnTo>
                      <a:pt x="142" y="74"/>
                    </a:lnTo>
                    <a:lnTo>
                      <a:pt x="148" y="76"/>
                    </a:lnTo>
                    <a:lnTo>
                      <a:pt x="154" y="78"/>
                    </a:lnTo>
                    <a:lnTo>
                      <a:pt x="160" y="80"/>
                    </a:lnTo>
                    <a:lnTo>
                      <a:pt x="164" y="80"/>
                    </a:lnTo>
                    <a:lnTo>
                      <a:pt x="170" y="82"/>
                    </a:lnTo>
                    <a:lnTo>
                      <a:pt x="176" y="82"/>
                    </a:lnTo>
                    <a:lnTo>
                      <a:pt x="182" y="84"/>
                    </a:lnTo>
                    <a:lnTo>
                      <a:pt x="186" y="84"/>
                    </a:lnTo>
                    <a:lnTo>
                      <a:pt x="192" y="82"/>
                    </a:lnTo>
                    <a:lnTo>
                      <a:pt x="198" y="82"/>
                    </a:lnTo>
                    <a:lnTo>
                      <a:pt x="204" y="82"/>
                    </a:lnTo>
                    <a:lnTo>
                      <a:pt x="208" y="82"/>
                    </a:lnTo>
                    <a:lnTo>
                      <a:pt x="214" y="82"/>
                    </a:lnTo>
                    <a:lnTo>
                      <a:pt x="220" y="82"/>
                    </a:lnTo>
                    <a:lnTo>
                      <a:pt x="224" y="80"/>
                    </a:lnTo>
                    <a:lnTo>
                      <a:pt x="230" y="80"/>
                    </a:lnTo>
                    <a:lnTo>
                      <a:pt x="240" y="78"/>
                    </a:lnTo>
                    <a:lnTo>
                      <a:pt x="250" y="78"/>
                    </a:lnTo>
                    <a:lnTo>
                      <a:pt x="260" y="76"/>
                    </a:lnTo>
                    <a:lnTo>
                      <a:pt x="268" y="74"/>
                    </a:lnTo>
                    <a:lnTo>
                      <a:pt x="278" y="72"/>
                    </a:lnTo>
                    <a:lnTo>
                      <a:pt x="286" y="72"/>
                    </a:lnTo>
                    <a:lnTo>
                      <a:pt x="292" y="70"/>
                    </a:lnTo>
                    <a:lnTo>
                      <a:pt x="300" y="68"/>
                    </a:lnTo>
                    <a:lnTo>
                      <a:pt x="304" y="66"/>
                    </a:lnTo>
                    <a:lnTo>
                      <a:pt x="310" y="66"/>
                    </a:lnTo>
                    <a:lnTo>
                      <a:pt x="312" y="64"/>
                    </a:lnTo>
                    <a:lnTo>
                      <a:pt x="312" y="64"/>
                    </a:lnTo>
                    <a:lnTo>
                      <a:pt x="314" y="64"/>
                    </a:lnTo>
                    <a:lnTo>
                      <a:pt x="316" y="64"/>
                    </a:lnTo>
                    <a:lnTo>
                      <a:pt x="316" y="64"/>
                    </a:lnTo>
                    <a:lnTo>
                      <a:pt x="316" y="62"/>
                    </a:lnTo>
                    <a:lnTo>
                      <a:pt x="318" y="62"/>
                    </a:lnTo>
                    <a:lnTo>
                      <a:pt x="318" y="62"/>
                    </a:lnTo>
                    <a:lnTo>
                      <a:pt x="320" y="60"/>
                    </a:lnTo>
                    <a:lnTo>
                      <a:pt x="320" y="60"/>
                    </a:lnTo>
                    <a:lnTo>
                      <a:pt x="320" y="58"/>
                    </a:lnTo>
                    <a:lnTo>
                      <a:pt x="322" y="58"/>
                    </a:lnTo>
                    <a:lnTo>
                      <a:pt x="322" y="56"/>
                    </a:lnTo>
                    <a:lnTo>
                      <a:pt x="324" y="54"/>
                    </a:lnTo>
                    <a:lnTo>
                      <a:pt x="324" y="52"/>
                    </a:lnTo>
                    <a:lnTo>
                      <a:pt x="326" y="52"/>
                    </a:lnTo>
                    <a:lnTo>
                      <a:pt x="326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30" y="48"/>
                    </a:lnTo>
                    <a:lnTo>
                      <a:pt x="330" y="48"/>
                    </a:lnTo>
                    <a:lnTo>
                      <a:pt x="332" y="48"/>
                    </a:lnTo>
                    <a:lnTo>
                      <a:pt x="332" y="48"/>
                    </a:lnTo>
                    <a:lnTo>
                      <a:pt x="334" y="48"/>
                    </a:lnTo>
                    <a:lnTo>
                      <a:pt x="336" y="48"/>
                    </a:lnTo>
                    <a:lnTo>
                      <a:pt x="336" y="50"/>
                    </a:lnTo>
                    <a:lnTo>
                      <a:pt x="338" y="50"/>
                    </a:lnTo>
                    <a:lnTo>
                      <a:pt x="340" y="50"/>
                    </a:lnTo>
                    <a:lnTo>
                      <a:pt x="342" y="52"/>
                    </a:lnTo>
                    <a:lnTo>
                      <a:pt x="342" y="54"/>
                    </a:lnTo>
                    <a:lnTo>
                      <a:pt x="344" y="54"/>
                    </a:lnTo>
                    <a:lnTo>
                      <a:pt x="346" y="56"/>
                    </a:lnTo>
                    <a:lnTo>
                      <a:pt x="348" y="58"/>
                    </a:lnTo>
                    <a:lnTo>
                      <a:pt x="350" y="58"/>
                    </a:lnTo>
                    <a:lnTo>
                      <a:pt x="350" y="60"/>
                    </a:lnTo>
                    <a:lnTo>
                      <a:pt x="352" y="62"/>
                    </a:lnTo>
                    <a:lnTo>
                      <a:pt x="352" y="64"/>
                    </a:lnTo>
                    <a:lnTo>
                      <a:pt x="352" y="64"/>
                    </a:lnTo>
                    <a:lnTo>
                      <a:pt x="352" y="66"/>
                    </a:lnTo>
                    <a:lnTo>
                      <a:pt x="352" y="68"/>
                    </a:lnTo>
                    <a:lnTo>
                      <a:pt x="352" y="68"/>
                    </a:lnTo>
                    <a:lnTo>
                      <a:pt x="352" y="70"/>
                    </a:lnTo>
                    <a:lnTo>
                      <a:pt x="352" y="70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50" y="74"/>
                    </a:lnTo>
                    <a:lnTo>
                      <a:pt x="348" y="74"/>
                    </a:lnTo>
                    <a:lnTo>
                      <a:pt x="348" y="74"/>
                    </a:lnTo>
                    <a:lnTo>
                      <a:pt x="346" y="76"/>
                    </a:lnTo>
                    <a:lnTo>
                      <a:pt x="346" y="76"/>
                    </a:lnTo>
                    <a:lnTo>
                      <a:pt x="344" y="76"/>
                    </a:lnTo>
                    <a:lnTo>
                      <a:pt x="342" y="78"/>
                    </a:lnTo>
                    <a:lnTo>
                      <a:pt x="342" y="78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6" y="78"/>
                    </a:lnTo>
                    <a:lnTo>
                      <a:pt x="336" y="78"/>
                    </a:lnTo>
                    <a:lnTo>
                      <a:pt x="334" y="76"/>
                    </a:lnTo>
                    <a:lnTo>
                      <a:pt x="332" y="76"/>
                    </a:lnTo>
                    <a:lnTo>
                      <a:pt x="332" y="76"/>
                    </a:lnTo>
                    <a:lnTo>
                      <a:pt x="330" y="76"/>
                    </a:lnTo>
                    <a:lnTo>
                      <a:pt x="328" y="74"/>
                    </a:lnTo>
                    <a:lnTo>
                      <a:pt x="328" y="74"/>
                    </a:lnTo>
                    <a:lnTo>
                      <a:pt x="326" y="72"/>
                    </a:lnTo>
                    <a:lnTo>
                      <a:pt x="324" y="72"/>
                    </a:lnTo>
                    <a:lnTo>
                      <a:pt x="322" y="72"/>
                    </a:lnTo>
                    <a:lnTo>
                      <a:pt x="318" y="72"/>
                    </a:lnTo>
                    <a:lnTo>
                      <a:pt x="316" y="72"/>
                    </a:lnTo>
                    <a:lnTo>
                      <a:pt x="312" y="72"/>
                    </a:lnTo>
                    <a:lnTo>
                      <a:pt x="308" y="74"/>
                    </a:lnTo>
                    <a:lnTo>
                      <a:pt x="304" y="74"/>
                    </a:lnTo>
                    <a:lnTo>
                      <a:pt x="300" y="76"/>
                    </a:lnTo>
                    <a:lnTo>
                      <a:pt x="294" y="78"/>
                    </a:lnTo>
                    <a:lnTo>
                      <a:pt x="290" y="78"/>
                    </a:lnTo>
                    <a:lnTo>
                      <a:pt x="284" y="80"/>
                    </a:lnTo>
                    <a:lnTo>
                      <a:pt x="274" y="84"/>
                    </a:lnTo>
                    <a:lnTo>
                      <a:pt x="262" y="88"/>
                    </a:lnTo>
                    <a:lnTo>
                      <a:pt x="256" y="90"/>
                    </a:lnTo>
                    <a:lnTo>
                      <a:pt x="250" y="92"/>
                    </a:lnTo>
                    <a:lnTo>
                      <a:pt x="244" y="92"/>
                    </a:lnTo>
                    <a:lnTo>
                      <a:pt x="238" y="94"/>
                    </a:lnTo>
                    <a:lnTo>
                      <a:pt x="232" y="96"/>
                    </a:lnTo>
                    <a:lnTo>
                      <a:pt x="226" y="98"/>
                    </a:lnTo>
                    <a:lnTo>
                      <a:pt x="220" y="100"/>
                    </a:lnTo>
                    <a:lnTo>
                      <a:pt x="214" y="100"/>
                    </a:lnTo>
                    <a:lnTo>
                      <a:pt x="208" y="102"/>
                    </a:lnTo>
                    <a:lnTo>
                      <a:pt x="202" y="102"/>
                    </a:lnTo>
                    <a:lnTo>
                      <a:pt x="198" y="104"/>
                    </a:lnTo>
                    <a:lnTo>
                      <a:pt x="192" y="104"/>
                    </a:lnTo>
                    <a:lnTo>
                      <a:pt x="188" y="104"/>
                    </a:lnTo>
                    <a:lnTo>
                      <a:pt x="182" y="104"/>
                    </a:lnTo>
                    <a:lnTo>
                      <a:pt x="178" y="104"/>
                    </a:lnTo>
                    <a:lnTo>
                      <a:pt x="174" y="104"/>
                    </a:lnTo>
                    <a:lnTo>
                      <a:pt x="170" y="102"/>
                    </a:lnTo>
                    <a:lnTo>
                      <a:pt x="166" y="102"/>
                    </a:lnTo>
                    <a:lnTo>
                      <a:pt x="162" y="100"/>
                    </a:lnTo>
                    <a:lnTo>
                      <a:pt x="156" y="98"/>
                    </a:lnTo>
                    <a:lnTo>
                      <a:pt x="152" y="96"/>
                    </a:lnTo>
                    <a:lnTo>
                      <a:pt x="148" y="94"/>
                    </a:lnTo>
                    <a:lnTo>
                      <a:pt x="142" y="92"/>
                    </a:lnTo>
                    <a:lnTo>
                      <a:pt x="138" y="90"/>
                    </a:lnTo>
                    <a:lnTo>
                      <a:pt x="132" y="86"/>
                    </a:lnTo>
                    <a:lnTo>
                      <a:pt x="128" y="84"/>
                    </a:lnTo>
                    <a:lnTo>
                      <a:pt x="122" y="80"/>
                    </a:lnTo>
                    <a:lnTo>
                      <a:pt x="118" y="78"/>
                    </a:lnTo>
                    <a:lnTo>
                      <a:pt x="114" y="74"/>
                    </a:lnTo>
                    <a:lnTo>
                      <a:pt x="108" y="72"/>
                    </a:lnTo>
                    <a:lnTo>
                      <a:pt x="104" y="68"/>
                    </a:lnTo>
                    <a:lnTo>
                      <a:pt x="98" y="66"/>
                    </a:lnTo>
                    <a:lnTo>
                      <a:pt x="90" y="60"/>
                    </a:lnTo>
                    <a:lnTo>
                      <a:pt x="82" y="54"/>
                    </a:lnTo>
                    <a:lnTo>
                      <a:pt x="74" y="48"/>
                    </a:lnTo>
                    <a:lnTo>
                      <a:pt x="66" y="44"/>
                    </a:lnTo>
                    <a:lnTo>
                      <a:pt x="60" y="40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2" y="34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6" y="30"/>
                    </a:lnTo>
                    <a:lnTo>
                      <a:pt x="44" y="30"/>
                    </a:lnTo>
                    <a:lnTo>
                      <a:pt x="42" y="30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6" y="28"/>
                    </a:lnTo>
                    <a:close/>
                  </a:path>
                </a:pathLst>
              </a:custGeom>
              <a:solidFill>
                <a:srgbClr val="9726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4" name="Freeform 455"/>
              <p:cNvSpPr>
                <a:spLocks/>
              </p:cNvSpPr>
              <p:nvPr/>
            </p:nvSpPr>
            <p:spPr bwMode="auto">
              <a:xfrm>
                <a:off x="5543550" y="1771650"/>
                <a:ext cx="177800" cy="7620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4"/>
                  </a:cxn>
                  <a:cxn ang="0">
                    <a:pos x="12" y="8"/>
                  </a:cxn>
                  <a:cxn ang="0">
                    <a:pos x="20" y="14"/>
                  </a:cxn>
                  <a:cxn ang="0">
                    <a:pos x="28" y="18"/>
                  </a:cxn>
                  <a:cxn ang="0">
                    <a:pos x="34" y="22"/>
                  </a:cxn>
                  <a:cxn ang="0">
                    <a:pos x="40" y="24"/>
                  </a:cxn>
                  <a:cxn ang="0">
                    <a:pos x="46" y="28"/>
                  </a:cxn>
                  <a:cxn ang="0">
                    <a:pos x="52" y="30"/>
                  </a:cxn>
                  <a:cxn ang="0">
                    <a:pos x="60" y="32"/>
                  </a:cxn>
                  <a:cxn ang="0">
                    <a:pos x="66" y="32"/>
                  </a:cxn>
                  <a:cxn ang="0">
                    <a:pos x="72" y="34"/>
                  </a:cxn>
                  <a:cxn ang="0">
                    <a:pos x="82" y="34"/>
                  </a:cxn>
                  <a:cxn ang="0">
                    <a:pos x="92" y="32"/>
                  </a:cxn>
                  <a:cxn ang="0">
                    <a:pos x="100" y="32"/>
                  </a:cxn>
                  <a:cxn ang="0">
                    <a:pos x="104" y="30"/>
                  </a:cxn>
                  <a:cxn ang="0">
                    <a:pos x="108" y="30"/>
                  </a:cxn>
                  <a:cxn ang="0">
                    <a:pos x="110" y="28"/>
                  </a:cxn>
                  <a:cxn ang="0">
                    <a:pos x="112" y="28"/>
                  </a:cxn>
                  <a:cxn ang="0">
                    <a:pos x="112" y="28"/>
                  </a:cxn>
                  <a:cxn ang="0">
                    <a:pos x="108" y="30"/>
                  </a:cxn>
                  <a:cxn ang="0">
                    <a:pos x="104" y="34"/>
                  </a:cxn>
                  <a:cxn ang="0">
                    <a:pos x="100" y="36"/>
                  </a:cxn>
                  <a:cxn ang="0">
                    <a:pos x="94" y="38"/>
                  </a:cxn>
                  <a:cxn ang="0">
                    <a:pos x="90" y="42"/>
                  </a:cxn>
                  <a:cxn ang="0">
                    <a:pos x="84" y="44"/>
                  </a:cxn>
                  <a:cxn ang="0">
                    <a:pos x="78" y="46"/>
                  </a:cxn>
                  <a:cxn ang="0">
                    <a:pos x="72" y="46"/>
                  </a:cxn>
                  <a:cxn ang="0">
                    <a:pos x="64" y="48"/>
                  </a:cxn>
                  <a:cxn ang="0">
                    <a:pos x="58" y="48"/>
                  </a:cxn>
                  <a:cxn ang="0">
                    <a:pos x="52" y="48"/>
                  </a:cxn>
                  <a:cxn ang="0">
                    <a:pos x="46" y="46"/>
                  </a:cxn>
                  <a:cxn ang="0">
                    <a:pos x="40" y="42"/>
                  </a:cxn>
                  <a:cxn ang="0">
                    <a:pos x="34" y="40"/>
                  </a:cxn>
                  <a:cxn ang="0">
                    <a:pos x="28" y="36"/>
                  </a:cxn>
                  <a:cxn ang="0">
                    <a:pos x="24" y="32"/>
                  </a:cxn>
                  <a:cxn ang="0">
                    <a:pos x="18" y="28"/>
                  </a:cxn>
                  <a:cxn ang="0">
                    <a:pos x="16" y="24"/>
                  </a:cxn>
                  <a:cxn ang="0">
                    <a:pos x="12" y="20"/>
                  </a:cxn>
                  <a:cxn ang="0">
                    <a:pos x="10" y="18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4" y="8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2" h="48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12" y="8"/>
                    </a:lnTo>
                    <a:lnTo>
                      <a:pt x="16" y="12"/>
                    </a:lnTo>
                    <a:lnTo>
                      <a:pt x="20" y="14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32" y="20"/>
                    </a:lnTo>
                    <a:lnTo>
                      <a:pt x="34" y="22"/>
                    </a:lnTo>
                    <a:lnTo>
                      <a:pt x="38" y="24"/>
                    </a:lnTo>
                    <a:lnTo>
                      <a:pt x="40" y="24"/>
                    </a:lnTo>
                    <a:lnTo>
                      <a:pt x="44" y="26"/>
                    </a:lnTo>
                    <a:lnTo>
                      <a:pt x="46" y="28"/>
                    </a:lnTo>
                    <a:lnTo>
                      <a:pt x="50" y="28"/>
                    </a:lnTo>
                    <a:lnTo>
                      <a:pt x="52" y="30"/>
                    </a:lnTo>
                    <a:lnTo>
                      <a:pt x="56" y="30"/>
                    </a:lnTo>
                    <a:lnTo>
                      <a:pt x="60" y="32"/>
                    </a:lnTo>
                    <a:lnTo>
                      <a:pt x="62" y="32"/>
                    </a:lnTo>
                    <a:lnTo>
                      <a:pt x="66" y="32"/>
                    </a:lnTo>
                    <a:lnTo>
                      <a:pt x="68" y="34"/>
                    </a:lnTo>
                    <a:lnTo>
                      <a:pt x="72" y="34"/>
                    </a:lnTo>
                    <a:lnTo>
                      <a:pt x="76" y="34"/>
                    </a:lnTo>
                    <a:lnTo>
                      <a:pt x="82" y="34"/>
                    </a:lnTo>
                    <a:lnTo>
                      <a:pt x="86" y="32"/>
                    </a:lnTo>
                    <a:lnTo>
                      <a:pt x="92" y="32"/>
                    </a:lnTo>
                    <a:lnTo>
                      <a:pt x="96" y="32"/>
                    </a:lnTo>
                    <a:lnTo>
                      <a:pt x="100" y="32"/>
                    </a:lnTo>
                    <a:lnTo>
                      <a:pt x="102" y="32"/>
                    </a:lnTo>
                    <a:lnTo>
                      <a:pt x="104" y="30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0" y="30"/>
                    </a:lnTo>
                    <a:lnTo>
                      <a:pt x="108" y="30"/>
                    </a:lnTo>
                    <a:lnTo>
                      <a:pt x="106" y="32"/>
                    </a:lnTo>
                    <a:lnTo>
                      <a:pt x="104" y="34"/>
                    </a:lnTo>
                    <a:lnTo>
                      <a:pt x="102" y="36"/>
                    </a:lnTo>
                    <a:lnTo>
                      <a:pt x="100" y="36"/>
                    </a:lnTo>
                    <a:lnTo>
                      <a:pt x="96" y="38"/>
                    </a:lnTo>
                    <a:lnTo>
                      <a:pt x="94" y="38"/>
                    </a:lnTo>
                    <a:lnTo>
                      <a:pt x="92" y="40"/>
                    </a:lnTo>
                    <a:lnTo>
                      <a:pt x="90" y="42"/>
                    </a:lnTo>
                    <a:lnTo>
                      <a:pt x="86" y="42"/>
                    </a:lnTo>
                    <a:lnTo>
                      <a:pt x="84" y="44"/>
                    </a:lnTo>
                    <a:lnTo>
                      <a:pt x="80" y="44"/>
                    </a:lnTo>
                    <a:lnTo>
                      <a:pt x="78" y="46"/>
                    </a:lnTo>
                    <a:lnTo>
                      <a:pt x="74" y="46"/>
                    </a:lnTo>
                    <a:lnTo>
                      <a:pt x="72" y="46"/>
                    </a:lnTo>
                    <a:lnTo>
                      <a:pt x="68" y="48"/>
                    </a:lnTo>
                    <a:lnTo>
                      <a:pt x="64" y="48"/>
                    </a:lnTo>
                    <a:lnTo>
                      <a:pt x="62" y="48"/>
                    </a:lnTo>
                    <a:lnTo>
                      <a:pt x="58" y="48"/>
                    </a:lnTo>
                    <a:lnTo>
                      <a:pt x="56" y="48"/>
                    </a:lnTo>
                    <a:lnTo>
                      <a:pt x="52" y="48"/>
                    </a:lnTo>
                    <a:lnTo>
                      <a:pt x="48" y="46"/>
                    </a:lnTo>
                    <a:lnTo>
                      <a:pt x="46" y="46"/>
                    </a:lnTo>
                    <a:lnTo>
                      <a:pt x="42" y="44"/>
                    </a:lnTo>
                    <a:lnTo>
                      <a:pt x="40" y="42"/>
                    </a:lnTo>
                    <a:lnTo>
                      <a:pt x="36" y="40"/>
                    </a:lnTo>
                    <a:lnTo>
                      <a:pt x="34" y="40"/>
                    </a:lnTo>
                    <a:lnTo>
                      <a:pt x="30" y="38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4" y="32"/>
                    </a:lnTo>
                    <a:lnTo>
                      <a:pt x="22" y="30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16" y="24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7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5" name="Freeform 456"/>
              <p:cNvSpPr>
                <a:spLocks/>
              </p:cNvSpPr>
              <p:nvPr/>
            </p:nvSpPr>
            <p:spPr bwMode="auto">
              <a:xfrm>
                <a:off x="5038725" y="1330325"/>
                <a:ext cx="1216025" cy="263525"/>
              </a:xfrm>
              <a:custGeom>
                <a:avLst/>
                <a:gdLst/>
                <a:ahLst/>
                <a:cxnLst>
                  <a:cxn ang="0">
                    <a:pos x="72" y="8"/>
                  </a:cxn>
                  <a:cxn ang="0">
                    <a:pos x="142" y="2"/>
                  </a:cxn>
                  <a:cxn ang="0">
                    <a:pos x="192" y="0"/>
                  </a:cxn>
                  <a:cxn ang="0">
                    <a:pos x="224" y="2"/>
                  </a:cxn>
                  <a:cxn ang="0">
                    <a:pos x="286" y="12"/>
                  </a:cxn>
                  <a:cxn ang="0">
                    <a:pos x="348" y="20"/>
                  </a:cxn>
                  <a:cxn ang="0">
                    <a:pos x="386" y="22"/>
                  </a:cxn>
                  <a:cxn ang="0">
                    <a:pos x="424" y="20"/>
                  </a:cxn>
                  <a:cxn ang="0">
                    <a:pos x="484" y="12"/>
                  </a:cxn>
                  <a:cxn ang="0">
                    <a:pos x="544" y="2"/>
                  </a:cxn>
                  <a:cxn ang="0">
                    <a:pos x="576" y="0"/>
                  </a:cxn>
                  <a:cxn ang="0">
                    <a:pos x="626" y="2"/>
                  </a:cxn>
                  <a:cxn ang="0">
                    <a:pos x="696" y="8"/>
                  </a:cxn>
                  <a:cxn ang="0">
                    <a:pos x="738" y="10"/>
                  </a:cxn>
                  <a:cxn ang="0">
                    <a:pos x="748" y="12"/>
                  </a:cxn>
                  <a:cxn ang="0">
                    <a:pos x="756" y="14"/>
                  </a:cxn>
                  <a:cxn ang="0">
                    <a:pos x="764" y="20"/>
                  </a:cxn>
                  <a:cxn ang="0">
                    <a:pos x="766" y="26"/>
                  </a:cxn>
                  <a:cxn ang="0">
                    <a:pos x="766" y="40"/>
                  </a:cxn>
                  <a:cxn ang="0">
                    <a:pos x="764" y="46"/>
                  </a:cxn>
                  <a:cxn ang="0">
                    <a:pos x="754" y="52"/>
                  </a:cxn>
                  <a:cxn ang="0">
                    <a:pos x="742" y="60"/>
                  </a:cxn>
                  <a:cxn ang="0">
                    <a:pos x="738" y="96"/>
                  </a:cxn>
                  <a:cxn ang="0">
                    <a:pos x="734" y="120"/>
                  </a:cxn>
                  <a:cxn ang="0">
                    <a:pos x="720" y="140"/>
                  </a:cxn>
                  <a:cxn ang="0">
                    <a:pos x="698" y="154"/>
                  </a:cxn>
                  <a:cxn ang="0">
                    <a:pos x="662" y="162"/>
                  </a:cxn>
                  <a:cxn ang="0">
                    <a:pos x="616" y="166"/>
                  </a:cxn>
                  <a:cxn ang="0">
                    <a:pos x="568" y="166"/>
                  </a:cxn>
                  <a:cxn ang="0">
                    <a:pos x="522" y="162"/>
                  </a:cxn>
                  <a:cxn ang="0">
                    <a:pos x="488" y="156"/>
                  </a:cxn>
                  <a:cxn ang="0">
                    <a:pos x="460" y="142"/>
                  </a:cxn>
                  <a:cxn ang="0">
                    <a:pos x="440" y="124"/>
                  </a:cxn>
                  <a:cxn ang="0">
                    <a:pos x="424" y="104"/>
                  </a:cxn>
                  <a:cxn ang="0">
                    <a:pos x="412" y="82"/>
                  </a:cxn>
                  <a:cxn ang="0">
                    <a:pos x="400" y="58"/>
                  </a:cxn>
                  <a:cxn ang="0">
                    <a:pos x="386" y="50"/>
                  </a:cxn>
                  <a:cxn ang="0">
                    <a:pos x="372" y="54"/>
                  </a:cxn>
                  <a:cxn ang="0">
                    <a:pos x="358" y="74"/>
                  </a:cxn>
                  <a:cxn ang="0">
                    <a:pos x="346" y="98"/>
                  </a:cxn>
                  <a:cxn ang="0">
                    <a:pos x="332" y="120"/>
                  </a:cxn>
                  <a:cxn ang="0">
                    <a:pos x="312" y="138"/>
                  </a:cxn>
                  <a:cxn ang="0">
                    <a:pos x="288" y="152"/>
                  </a:cxn>
                  <a:cxn ang="0">
                    <a:pos x="254" y="160"/>
                  </a:cxn>
                  <a:cxn ang="0">
                    <a:pos x="214" y="164"/>
                  </a:cxn>
                  <a:cxn ang="0">
                    <a:pos x="164" y="166"/>
                  </a:cxn>
                  <a:cxn ang="0">
                    <a:pos x="116" y="164"/>
                  </a:cxn>
                  <a:cxn ang="0">
                    <a:pos x="78" y="158"/>
                  </a:cxn>
                  <a:cxn ang="0">
                    <a:pos x="52" y="146"/>
                  </a:cxn>
                  <a:cxn ang="0">
                    <a:pos x="36" y="126"/>
                  </a:cxn>
                  <a:cxn ang="0">
                    <a:pos x="30" y="104"/>
                  </a:cxn>
                  <a:cxn ang="0">
                    <a:pos x="26" y="66"/>
                  </a:cxn>
                  <a:cxn ang="0">
                    <a:pos x="18" y="52"/>
                  </a:cxn>
                  <a:cxn ang="0">
                    <a:pos x="4" y="46"/>
                  </a:cxn>
                  <a:cxn ang="0">
                    <a:pos x="0" y="42"/>
                  </a:cxn>
                  <a:cxn ang="0">
                    <a:pos x="0" y="28"/>
                  </a:cxn>
                  <a:cxn ang="0">
                    <a:pos x="2" y="22"/>
                  </a:cxn>
                  <a:cxn ang="0">
                    <a:pos x="8" y="16"/>
                  </a:cxn>
                  <a:cxn ang="0">
                    <a:pos x="16" y="12"/>
                  </a:cxn>
                  <a:cxn ang="0">
                    <a:pos x="26" y="10"/>
                  </a:cxn>
                </a:cxnLst>
                <a:rect l="0" t="0" r="r" b="b"/>
                <a:pathLst>
                  <a:path w="766" h="166">
                    <a:moveTo>
                      <a:pt x="30" y="10"/>
                    </a:moveTo>
                    <a:lnTo>
                      <a:pt x="36" y="10"/>
                    </a:lnTo>
                    <a:lnTo>
                      <a:pt x="42" y="10"/>
                    </a:lnTo>
                    <a:lnTo>
                      <a:pt x="46" y="10"/>
                    </a:lnTo>
                    <a:lnTo>
                      <a:pt x="52" y="10"/>
                    </a:lnTo>
                    <a:lnTo>
                      <a:pt x="62" y="10"/>
                    </a:lnTo>
                    <a:lnTo>
                      <a:pt x="72" y="8"/>
                    </a:lnTo>
                    <a:lnTo>
                      <a:pt x="82" y="8"/>
                    </a:lnTo>
                    <a:lnTo>
                      <a:pt x="92" y="8"/>
                    </a:lnTo>
                    <a:lnTo>
                      <a:pt x="102" y="6"/>
                    </a:lnTo>
                    <a:lnTo>
                      <a:pt x="112" y="6"/>
                    </a:lnTo>
                    <a:lnTo>
                      <a:pt x="122" y="4"/>
                    </a:lnTo>
                    <a:lnTo>
                      <a:pt x="132" y="4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60" y="2"/>
                    </a:lnTo>
                    <a:lnTo>
                      <a:pt x="172" y="0"/>
                    </a:lnTo>
                    <a:lnTo>
                      <a:pt x="176" y="0"/>
                    </a:lnTo>
                    <a:lnTo>
                      <a:pt x="182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6" y="0"/>
                    </a:lnTo>
                    <a:lnTo>
                      <a:pt x="200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4" y="2"/>
                    </a:lnTo>
                    <a:lnTo>
                      <a:pt x="218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8" y="4"/>
                    </a:lnTo>
                    <a:lnTo>
                      <a:pt x="248" y="6"/>
                    </a:lnTo>
                    <a:lnTo>
                      <a:pt x="258" y="6"/>
                    </a:lnTo>
                    <a:lnTo>
                      <a:pt x="266" y="8"/>
                    </a:lnTo>
                    <a:lnTo>
                      <a:pt x="276" y="10"/>
                    </a:lnTo>
                    <a:lnTo>
                      <a:pt x="286" y="12"/>
                    </a:lnTo>
                    <a:lnTo>
                      <a:pt x="296" y="14"/>
                    </a:lnTo>
                    <a:lnTo>
                      <a:pt x="306" y="14"/>
                    </a:lnTo>
                    <a:lnTo>
                      <a:pt x="316" y="16"/>
                    </a:lnTo>
                    <a:lnTo>
                      <a:pt x="324" y="18"/>
                    </a:lnTo>
                    <a:lnTo>
                      <a:pt x="334" y="18"/>
                    </a:lnTo>
                    <a:lnTo>
                      <a:pt x="342" y="20"/>
                    </a:lnTo>
                    <a:lnTo>
                      <a:pt x="348" y="20"/>
                    </a:lnTo>
                    <a:lnTo>
                      <a:pt x="352" y="20"/>
                    </a:lnTo>
                    <a:lnTo>
                      <a:pt x="358" y="22"/>
                    </a:lnTo>
                    <a:lnTo>
                      <a:pt x="362" y="22"/>
                    </a:lnTo>
                    <a:lnTo>
                      <a:pt x="368" y="22"/>
                    </a:lnTo>
                    <a:lnTo>
                      <a:pt x="374" y="22"/>
                    </a:lnTo>
                    <a:lnTo>
                      <a:pt x="380" y="22"/>
                    </a:lnTo>
                    <a:lnTo>
                      <a:pt x="386" y="22"/>
                    </a:lnTo>
                    <a:lnTo>
                      <a:pt x="392" y="22"/>
                    </a:lnTo>
                    <a:lnTo>
                      <a:pt x="398" y="22"/>
                    </a:lnTo>
                    <a:lnTo>
                      <a:pt x="402" y="22"/>
                    </a:lnTo>
                    <a:lnTo>
                      <a:pt x="408" y="22"/>
                    </a:lnTo>
                    <a:lnTo>
                      <a:pt x="414" y="20"/>
                    </a:lnTo>
                    <a:lnTo>
                      <a:pt x="418" y="20"/>
                    </a:lnTo>
                    <a:lnTo>
                      <a:pt x="424" y="20"/>
                    </a:lnTo>
                    <a:lnTo>
                      <a:pt x="428" y="20"/>
                    </a:lnTo>
                    <a:lnTo>
                      <a:pt x="438" y="18"/>
                    </a:lnTo>
                    <a:lnTo>
                      <a:pt x="446" y="18"/>
                    </a:lnTo>
                    <a:lnTo>
                      <a:pt x="456" y="16"/>
                    </a:lnTo>
                    <a:lnTo>
                      <a:pt x="464" y="14"/>
                    </a:lnTo>
                    <a:lnTo>
                      <a:pt x="474" y="12"/>
                    </a:lnTo>
                    <a:lnTo>
                      <a:pt x="484" y="12"/>
                    </a:lnTo>
                    <a:lnTo>
                      <a:pt x="492" y="10"/>
                    </a:lnTo>
                    <a:lnTo>
                      <a:pt x="502" y="8"/>
                    </a:lnTo>
                    <a:lnTo>
                      <a:pt x="512" y="6"/>
                    </a:lnTo>
                    <a:lnTo>
                      <a:pt x="522" y="4"/>
                    </a:lnTo>
                    <a:lnTo>
                      <a:pt x="530" y="4"/>
                    </a:lnTo>
                    <a:lnTo>
                      <a:pt x="540" y="2"/>
                    </a:lnTo>
                    <a:lnTo>
                      <a:pt x="544" y="2"/>
                    </a:lnTo>
                    <a:lnTo>
                      <a:pt x="550" y="2"/>
                    </a:lnTo>
                    <a:lnTo>
                      <a:pt x="554" y="2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8" y="0"/>
                    </a:lnTo>
                    <a:lnTo>
                      <a:pt x="572" y="0"/>
                    </a:lnTo>
                    <a:lnTo>
                      <a:pt x="576" y="0"/>
                    </a:lnTo>
                    <a:lnTo>
                      <a:pt x="580" y="0"/>
                    </a:lnTo>
                    <a:lnTo>
                      <a:pt x="586" y="0"/>
                    </a:lnTo>
                    <a:lnTo>
                      <a:pt x="590" y="0"/>
                    </a:lnTo>
                    <a:lnTo>
                      <a:pt x="596" y="0"/>
                    </a:lnTo>
                    <a:lnTo>
                      <a:pt x="606" y="2"/>
                    </a:lnTo>
                    <a:lnTo>
                      <a:pt x="616" y="2"/>
                    </a:lnTo>
                    <a:lnTo>
                      <a:pt x="626" y="2"/>
                    </a:lnTo>
                    <a:lnTo>
                      <a:pt x="636" y="4"/>
                    </a:lnTo>
                    <a:lnTo>
                      <a:pt x="646" y="4"/>
                    </a:lnTo>
                    <a:lnTo>
                      <a:pt x="656" y="6"/>
                    </a:lnTo>
                    <a:lnTo>
                      <a:pt x="666" y="6"/>
                    </a:lnTo>
                    <a:lnTo>
                      <a:pt x="676" y="8"/>
                    </a:lnTo>
                    <a:lnTo>
                      <a:pt x="684" y="8"/>
                    </a:lnTo>
                    <a:lnTo>
                      <a:pt x="696" y="8"/>
                    </a:lnTo>
                    <a:lnTo>
                      <a:pt x="706" y="10"/>
                    </a:lnTo>
                    <a:lnTo>
                      <a:pt x="716" y="10"/>
                    </a:lnTo>
                    <a:lnTo>
                      <a:pt x="720" y="10"/>
                    </a:lnTo>
                    <a:lnTo>
                      <a:pt x="726" y="10"/>
                    </a:lnTo>
                    <a:lnTo>
                      <a:pt x="732" y="10"/>
                    </a:lnTo>
                    <a:lnTo>
                      <a:pt x="736" y="10"/>
                    </a:lnTo>
                    <a:lnTo>
                      <a:pt x="738" y="10"/>
                    </a:lnTo>
                    <a:lnTo>
                      <a:pt x="740" y="10"/>
                    </a:lnTo>
                    <a:lnTo>
                      <a:pt x="742" y="10"/>
                    </a:lnTo>
                    <a:lnTo>
                      <a:pt x="742" y="10"/>
                    </a:lnTo>
                    <a:lnTo>
                      <a:pt x="744" y="10"/>
                    </a:lnTo>
                    <a:lnTo>
                      <a:pt x="746" y="12"/>
                    </a:lnTo>
                    <a:lnTo>
                      <a:pt x="746" y="12"/>
                    </a:lnTo>
                    <a:lnTo>
                      <a:pt x="748" y="12"/>
                    </a:lnTo>
                    <a:lnTo>
                      <a:pt x="750" y="12"/>
                    </a:lnTo>
                    <a:lnTo>
                      <a:pt x="750" y="12"/>
                    </a:lnTo>
                    <a:lnTo>
                      <a:pt x="752" y="12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60" y="16"/>
                    </a:lnTo>
                    <a:lnTo>
                      <a:pt x="760" y="18"/>
                    </a:lnTo>
                    <a:lnTo>
                      <a:pt x="762" y="18"/>
                    </a:lnTo>
                    <a:lnTo>
                      <a:pt x="762" y="18"/>
                    </a:lnTo>
                    <a:lnTo>
                      <a:pt x="764" y="20"/>
                    </a:lnTo>
                    <a:lnTo>
                      <a:pt x="764" y="20"/>
                    </a:lnTo>
                    <a:lnTo>
                      <a:pt x="764" y="22"/>
                    </a:lnTo>
                    <a:lnTo>
                      <a:pt x="766" y="22"/>
                    </a:lnTo>
                    <a:lnTo>
                      <a:pt x="766" y="24"/>
                    </a:lnTo>
                    <a:lnTo>
                      <a:pt x="766" y="24"/>
                    </a:lnTo>
                    <a:lnTo>
                      <a:pt x="766" y="24"/>
                    </a:lnTo>
                    <a:lnTo>
                      <a:pt x="766" y="26"/>
                    </a:lnTo>
                    <a:lnTo>
                      <a:pt x="766" y="26"/>
                    </a:lnTo>
                    <a:lnTo>
                      <a:pt x="766" y="28"/>
                    </a:lnTo>
                    <a:lnTo>
                      <a:pt x="766" y="28"/>
                    </a:lnTo>
                    <a:lnTo>
                      <a:pt x="766" y="38"/>
                    </a:lnTo>
                    <a:lnTo>
                      <a:pt x="766" y="40"/>
                    </a:lnTo>
                    <a:lnTo>
                      <a:pt x="766" y="40"/>
                    </a:lnTo>
                    <a:lnTo>
                      <a:pt x="766" y="40"/>
                    </a:lnTo>
                    <a:lnTo>
                      <a:pt x="766" y="42"/>
                    </a:lnTo>
                    <a:lnTo>
                      <a:pt x="766" y="42"/>
                    </a:lnTo>
                    <a:lnTo>
                      <a:pt x="766" y="42"/>
                    </a:lnTo>
                    <a:lnTo>
                      <a:pt x="766" y="44"/>
                    </a:lnTo>
                    <a:lnTo>
                      <a:pt x="764" y="44"/>
                    </a:lnTo>
                    <a:lnTo>
                      <a:pt x="764" y="44"/>
                    </a:lnTo>
                    <a:lnTo>
                      <a:pt x="764" y="46"/>
                    </a:lnTo>
                    <a:lnTo>
                      <a:pt x="762" y="46"/>
                    </a:lnTo>
                    <a:lnTo>
                      <a:pt x="762" y="46"/>
                    </a:lnTo>
                    <a:lnTo>
                      <a:pt x="760" y="48"/>
                    </a:lnTo>
                    <a:lnTo>
                      <a:pt x="760" y="48"/>
                    </a:lnTo>
                    <a:lnTo>
                      <a:pt x="758" y="50"/>
                    </a:lnTo>
                    <a:lnTo>
                      <a:pt x="756" y="50"/>
                    </a:lnTo>
                    <a:lnTo>
                      <a:pt x="754" y="52"/>
                    </a:lnTo>
                    <a:lnTo>
                      <a:pt x="752" y="52"/>
                    </a:lnTo>
                    <a:lnTo>
                      <a:pt x="750" y="52"/>
                    </a:lnTo>
                    <a:lnTo>
                      <a:pt x="748" y="54"/>
                    </a:lnTo>
                    <a:lnTo>
                      <a:pt x="744" y="54"/>
                    </a:lnTo>
                    <a:lnTo>
                      <a:pt x="742" y="54"/>
                    </a:lnTo>
                    <a:lnTo>
                      <a:pt x="742" y="58"/>
                    </a:lnTo>
                    <a:lnTo>
                      <a:pt x="742" y="60"/>
                    </a:lnTo>
                    <a:lnTo>
                      <a:pt x="742" y="64"/>
                    </a:lnTo>
                    <a:lnTo>
                      <a:pt x="742" y="66"/>
                    </a:lnTo>
                    <a:lnTo>
                      <a:pt x="740" y="74"/>
                    </a:lnTo>
                    <a:lnTo>
                      <a:pt x="740" y="80"/>
                    </a:lnTo>
                    <a:lnTo>
                      <a:pt x="740" y="86"/>
                    </a:lnTo>
                    <a:lnTo>
                      <a:pt x="740" y="94"/>
                    </a:lnTo>
                    <a:lnTo>
                      <a:pt x="738" y="96"/>
                    </a:lnTo>
                    <a:lnTo>
                      <a:pt x="738" y="100"/>
                    </a:lnTo>
                    <a:lnTo>
                      <a:pt x="738" y="104"/>
                    </a:lnTo>
                    <a:lnTo>
                      <a:pt x="736" y="108"/>
                    </a:lnTo>
                    <a:lnTo>
                      <a:pt x="736" y="110"/>
                    </a:lnTo>
                    <a:lnTo>
                      <a:pt x="736" y="114"/>
                    </a:lnTo>
                    <a:lnTo>
                      <a:pt x="734" y="116"/>
                    </a:lnTo>
                    <a:lnTo>
                      <a:pt x="734" y="120"/>
                    </a:lnTo>
                    <a:lnTo>
                      <a:pt x="732" y="124"/>
                    </a:lnTo>
                    <a:lnTo>
                      <a:pt x="730" y="126"/>
                    </a:lnTo>
                    <a:lnTo>
                      <a:pt x="728" y="130"/>
                    </a:lnTo>
                    <a:lnTo>
                      <a:pt x="726" y="132"/>
                    </a:lnTo>
                    <a:lnTo>
                      <a:pt x="724" y="136"/>
                    </a:lnTo>
                    <a:lnTo>
                      <a:pt x="722" y="138"/>
                    </a:lnTo>
                    <a:lnTo>
                      <a:pt x="720" y="140"/>
                    </a:lnTo>
                    <a:lnTo>
                      <a:pt x="718" y="144"/>
                    </a:lnTo>
                    <a:lnTo>
                      <a:pt x="714" y="146"/>
                    </a:lnTo>
                    <a:lnTo>
                      <a:pt x="710" y="148"/>
                    </a:lnTo>
                    <a:lnTo>
                      <a:pt x="708" y="150"/>
                    </a:lnTo>
                    <a:lnTo>
                      <a:pt x="704" y="152"/>
                    </a:lnTo>
                    <a:lnTo>
                      <a:pt x="700" y="154"/>
                    </a:lnTo>
                    <a:lnTo>
                      <a:pt x="698" y="154"/>
                    </a:lnTo>
                    <a:lnTo>
                      <a:pt x="694" y="156"/>
                    </a:lnTo>
                    <a:lnTo>
                      <a:pt x="690" y="158"/>
                    </a:lnTo>
                    <a:lnTo>
                      <a:pt x="684" y="158"/>
                    </a:lnTo>
                    <a:lnTo>
                      <a:pt x="680" y="160"/>
                    </a:lnTo>
                    <a:lnTo>
                      <a:pt x="674" y="160"/>
                    </a:lnTo>
                    <a:lnTo>
                      <a:pt x="668" y="162"/>
                    </a:lnTo>
                    <a:lnTo>
                      <a:pt x="662" y="162"/>
                    </a:lnTo>
                    <a:lnTo>
                      <a:pt x="656" y="162"/>
                    </a:lnTo>
                    <a:lnTo>
                      <a:pt x="650" y="164"/>
                    </a:lnTo>
                    <a:lnTo>
                      <a:pt x="644" y="164"/>
                    </a:lnTo>
                    <a:lnTo>
                      <a:pt x="638" y="164"/>
                    </a:lnTo>
                    <a:lnTo>
                      <a:pt x="630" y="164"/>
                    </a:lnTo>
                    <a:lnTo>
                      <a:pt x="624" y="164"/>
                    </a:lnTo>
                    <a:lnTo>
                      <a:pt x="616" y="166"/>
                    </a:lnTo>
                    <a:lnTo>
                      <a:pt x="610" y="166"/>
                    </a:lnTo>
                    <a:lnTo>
                      <a:pt x="602" y="166"/>
                    </a:lnTo>
                    <a:lnTo>
                      <a:pt x="596" y="166"/>
                    </a:lnTo>
                    <a:lnTo>
                      <a:pt x="588" y="166"/>
                    </a:lnTo>
                    <a:lnTo>
                      <a:pt x="582" y="166"/>
                    </a:lnTo>
                    <a:lnTo>
                      <a:pt x="574" y="166"/>
                    </a:lnTo>
                    <a:lnTo>
                      <a:pt x="568" y="166"/>
                    </a:lnTo>
                    <a:lnTo>
                      <a:pt x="560" y="166"/>
                    </a:lnTo>
                    <a:lnTo>
                      <a:pt x="554" y="164"/>
                    </a:lnTo>
                    <a:lnTo>
                      <a:pt x="548" y="164"/>
                    </a:lnTo>
                    <a:lnTo>
                      <a:pt x="540" y="164"/>
                    </a:lnTo>
                    <a:lnTo>
                      <a:pt x="534" y="164"/>
                    </a:lnTo>
                    <a:lnTo>
                      <a:pt x="528" y="162"/>
                    </a:lnTo>
                    <a:lnTo>
                      <a:pt x="522" y="162"/>
                    </a:lnTo>
                    <a:lnTo>
                      <a:pt x="518" y="162"/>
                    </a:lnTo>
                    <a:lnTo>
                      <a:pt x="512" y="160"/>
                    </a:lnTo>
                    <a:lnTo>
                      <a:pt x="506" y="160"/>
                    </a:lnTo>
                    <a:lnTo>
                      <a:pt x="502" y="160"/>
                    </a:lnTo>
                    <a:lnTo>
                      <a:pt x="498" y="158"/>
                    </a:lnTo>
                    <a:lnTo>
                      <a:pt x="492" y="156"/>
                    </a:lnTo>
                    <a:lnTo>
                      <a:pt x="488" y="156"/>
                    </a:lnTo>
                    <a:lnTo>
                      <a:pt x="484" y="154"/>
                    </a:lnTo>
                    <a:lnTo>
                      <a:pt x="480" y="152"/>
                    </a:lnTo>
                    <a:lnTo>
                      <a:pt x="476" y="150"/>
                    </a:lnTo>
                    <a:lnTo>
                      <a:pt x="472" y="148"/>
                    </a:lnTo>
                    <a:lnTo>
                      <a:pt x="468" y="146"/>
                    </a:lnTo>
                    <a:lnTo>
                      <a:pt x="464" y="144"/>
                    </a:lnTo>
                    <a:lnTo>
                      <a:pt x="460" y="142"/>
                    </a:lnTo>
                    <a:lnTo>
                      <a:pt x="458" y="140"/>
                    </a:lnTo>
                    <a:lnTo>
                      <a:pt x="454" y="138"/>
                    </a:lnTo>
                    <a:lnTo>
                      <a:pt x="450" y="136"/>
                    </a:lnTo>
                    <a:lnTo>
                      <a:pt x="448" y="132"/>
                    </a:lnTo>
                    <a:lnTo>
                      <a:pt x="446" y="130"/>
                    </a:lnTo>
                    <a:lnTo>
                      <a:pt x="442" y="128"/>
                    </a:lnTo>
                    <a:lnTo>
                      <a:pt x="440" y="124"/>
                    </a:lnTo>
                    <a:lnTo>
                      <a:pt x="438" y="122"/>
                    </a:lnTo>
                    <a:lnTo>
                      <a:pt x="436" y="120"/>
                    </a:lnTo>
                    <a:lnTo>
                      <a:pt x="432" y="116"/>
                    </a:lnTo>
                    <a:lnTo>
                      <a:pt x="430" y="114"/>
                    </a:lnTo>
                    <a:lnTo>
                      <a:pt x="428" y="110"/>
                    </a:lnTo>
                    <a:lnTo>
                      <a:pt x="426" y="108"/>
                    </a:lnTo>
                    <a:lnTo>
                      <a:pt x="424" y="104"/>
                    </a:lnTo>
                    <a:lnTo>
                      <a:pt x="422" y="102"/>
                    </a:lnTo>
                    <a:lnTo>
                      <a:pt x="422" y="98"/>
                    </a:lnTo>
                    <a:lnTo>
                      <a:pt x="420" y="94"/>
                    </a:lnTo>
                    <a:lnTo>
                      <a:pt x="418" y="92"/>
                    </a:lnTo>
                    <a:lnTo>
                      <a:pt x="416" y="88"/>
                    </a:lnTo>
                    <a:lnTo>
                      <a:pt x="414" y="86"/>
                    </a:lnTo>
                    <a:lnTo>
                      <a:pt x="412" y="82"/>
                    </a:lnTo>
                    <a:lnTo>
                      <a:pt x="410" y="78"/>
                    </a:lnTo>
                    <a:lnTo>
                      <a:pt x="408" y="74"/>
                    </a:lnTo>
                    <a:lnTo>
                      <a:pt x="408" y="70"/>
                    </a:lnTo>
                    <a:lnTo>
                      <a:pt x="406" y="66"/>
                    </a:lnTo>
                    <a:lnTo>
                      <a:pt x="404" y="64"/>
                    </a:lnTo>
                    <a:lnTo>
                      <a:pt x="402" y="62"/>
                    </a:lnTo>
                    <a:lnTo>
                      <a:pt x="400" y="58"/>
                    </a:lnTo>
                    <a:lnTo>
                      <a:pt x="398" y="56"/>
                    </a:lnTo>
                    <a:lnTo>
                      <a:pt x="396" y="54"/>
                    </a:lnTo>
                    <a:lnTo>
                      <a:pt x="394" y="54"/>
                    </a:lnTo>
                    <a:lnTo>
                      <a:pt x="392" y="52"/>
                    </a:lnTo>
                    <a:lnTo>
                      <a:pt x="390" y="52"/>
                    </a:lnTo>
                    <a:lnTo>
                      <a:pt x="388" y="50"/>
                    </a:lnTo>
                    <a:lnTo>
                      <a:pt x="386" y="50"/>
                    </a:lnTo>
                    <a:lnTo>
                      <a:pt x="384" y="50"/>
                    </a:lnTo>
                    <a:lnTo>
                      <a:pt x="382" y="50"/>
                    </a:lnTo>
                    <a:lnTo>
                      <a:pt x="380" y="50"/>
                    </a:lnTo>
                    <a:lnTo>
                      <a:pt x="378" y="52"/>
                    </a:lnTo>
                    <a:lnTo>
                      <a:pt x="376" y="52"/>
                    </a:lnTo>
                    <a:lnTo>
                      <a:pt x="374" y="54"/>
                    </a:lnTo>
                    <a:lnTo>
                      <a:pt x="372" y="54"/>
                    </a:lnTo>
                    <a:lnTo>
                      <a:pt x="370" y="56"/>
                    </a:lnTo>
                    <a:lnTo>
                      <a:pt x="368" y="58"/>
                    </a:lnTo>
                    <a:lnTo>
                      <a:pt x="366" y="62"/>
                    </a:lnTo>
                    <a:lnTo>
                      <a:pt x="364" y="64"/>
                    </a:lnTo>
                    <a:lnTo>
                      <a:pt x="362" y="66"/>
                    </a:lnTo>
                    <a:lnTo>
                      <a:pt x="360" y="70"/>
                    </a:lnTo>
                    <a:lnTo>
                      <a:pt x="358" y="74"/>
                    </a:lnTo>
                    <a:lnTo>
                      <a:pt x="356" y="78"/>
                    </a:lnTo>
                    <a:lnTo>
                      <a:pt x="354" y="82"/>
                    </a:lnTo>
                    <a:lnTo>
                      <a:pt x="352" y="86"/>
                    </a:lnTo>
                    <a:lnTo>
                      <a:pt x="350" y="88"/>
                    </a:lnTo>
                    <a:lnTo>
                      <a:pt x="348" y="92"/>
                    </a:lnTo>
                    <a:lnTo>
                      <a:pt x="348" y="94"/>
                    </a:lnTo>
                    <a:lnTo>
                      <a:pt x="346" y="98"/>
                    </a:lnTo>
                    <a:lnTo>
                      <a:pt x="344" y="102"/>
                    </a:lnTo>
                    <a:lnTo>
                      <a:pt x="342" y="104"/>
                    </a:lnTo>
                    <a:lnTo>
                      <a:pt x="340" y="108"/>
                    </a:lnTo>
                    <a:lnTo>
                      <a:pt x="338" y="110"/>
                    </a:lnTo>
                    <a:lnTo>
                      <a:pt x="336" y="114"/>
                    </a:lnTo>
                    <a:lnTo>
                      <a:pt x="334" y="116"/>
                    </a:lnTo>
                    <a:lnTo>
                      <a:pt x="332" y="120"/>
                    </a:lnTo>
                    <a:lnTo>
                      <a:pt x="330" y="122"/>
                    </a:lnTo>
                    <a:lnTo>
                      <a:pt x="326" y="124"/>
                    </a:lnTo>
                    <a:lnTo>
                      <a:pt x="324" y="128"/>
                    </a:lnTo>
                    <a:lnTo>
                      <a:pt x="322" y="130"/>
                    </a:lnTo>
                    <a:lnTo>
                      <a:pt x="318" y="132"/>
                    </a:lnTo>
                    <a:lnTo>
                      <a:pt x="316" y="136"/>
                    </a:lnTo>
                    <a:lnTo>
                      <a:pt x="312" y="138"/>
                    </a:lnTo>
                    <a:lnTo>
                      <a:pt x="310" y="140"/>
                    </a:lnTo>
                    <a:lnTo>
                      <a:pt x="306" y="142"/>
                    </a:lnTo>
                    <a:lnTo>
                      <a:pt x="302" y="144"/>
                    </a:lnTo>
                    <a:lnTo>
                      <a:pt x="300" y="146"/>
                    </a:lnTo>
                    <a:lnTo>
                      <a:pt x="296" y="148"/>
                    </a:lnTo>
                    <a:lnTo>
                      <a:pt x="292" y="150"/>
                    </a:lnTo>
                    <a:lnTo>
                      <a:pt x="288" y="152"/>
                    </a:lnTo>
                    <a:lnTo>
                      <a:pt x="284" y="154"/>
                    </a:lnTo>
                    <a:lnTo>
                      <a:pt x="280" y="156"/>
                    </a:lnTo>
                    <a:lnTo>
                      <a:pt x="274" y="156"/>
                    </a:lnTo>
                    <a:lnTo>
                      <a:pt x="270" y="158"/>
                    </a:lnTo>
                    <a:lnTo>
                      <a:pt x="266" y="160"/>
                    </a:lnTo>
                    <a:lnTo>
                      <a:pt x="260" y="160"/>
                    </a:lnTo>
                    <a:lnTo>
                      <a:pt x="254" y="160"/>
                    </a:lnTo>
                    <a:lnTo>
                      <a:pt x="250" y="162"/>
                    </a:lnTo>
                    <a:lnTo>
                      <a:pt x="244" y="162"/>
                    </a:lnTo>
                    <a:lnTo>
                      <a:pt x="238" y="162"/>
                    </a:lnTo>
                    <a:lnTo>
                      <a:pt x="232" y="164"/>
                    </a:lnTo>
                    <a:lnTo>
                      <a:pt x="226" y="164"/>
                    </a:lnTo>
                    <a:lnTo>
                      <a:pt x="220" y="164"/>
                    </a:lnTo>
                    <a:lnTo>
                      <a:pt x="214" y="164"/>
                    </a:lnTo>
                    <a:lnTo>
                      <a:pt x="206" y="166"/>
                    </a:lnTo>
                    <a:lnTo>
                      <a:pt x="200" y="166"/>
                    </a:lnTo>
                    <a:lnTo>
                      <a:pt x="192" y="166"/>
                    </a:lnTo>
                    <a:lnTo>
                      <a:pt x="186" y="166"/>
                    </a:lnTo>
                    <a:lnTo>
                      <a:pt x="178" y="166"/>
                    </a:lnTo>
                    <a:lnTo>
                      <a:pt x="172" y="166"/>
                    </a:lnTo>
                    <a:lnTo>
                      <a:pt x="164" y="166"/>
                    </a:lnTo>
                    <a:lnTo>
                      <a:pt x="158" y="166"/>
                    </a:lnTo>
                    <a:lnTo>
                      <a:pt x="150" y="166"/>
                    </a:lnTo>
                    <a:lnTo>
                      <a:pt x="144" y="164"/>
                    </a:lnTo>
                    <a:lnTo>
                      <a:pt x="136" y="164"/>
                    </a:lnTo>
                    <a:lnTo>
                      <a:pt x="130" y="164"/>
                    </a:lnTo>
                    <a:lnTo>
                      <a:pt x="122" y="164"/>
                    </a:lnTo>
                    <a:lnTo>
                      <a:pt x="116" y="164"/>
                    </a:lnTo>
                    <a:lnTo>
                      <a:pt x="110" y="162"/>
                    </a:lnTo>
                    <a:lnTo>
                      <a:pt x="104" y="162"/>
                    </a:lnTo>
                    <a:lnTo>
                      <a:pt x="98" y="162"/>
                    </a:lnTo>
                    <a:lnTo>
                      <a:pt x="92" y="160"/>
                    </a:lnTo>
                    <a:lnTo>
                      <a:pt x="88" y="160"/>
                    </a:lnTo>
                    <a:lnTo>
                      <a:pt x="82" y="158"/>
                    </a:lnTo>
                    <a:lnTo>
                      <a:pt x="78" y="158"/>
                    </a:lnTo>
                    <a:lnTo>
                      <a:pt x="74" y="156"/>
                    </a:lnTo>
                    <a:lnTo>
                      <a:pt x="70" y="154"/>
                    </a:lnTo>
                    <a:lnTo>
                      <a:pt x="66" y="154"/>
                    </a:lnTo>
                    <a:lnTo>
                      <a:pt x="64" y="152"/>
                    </a:lnTo>
                    <a:lnTo>
                      <a:pt x="60" y="150"/>
                    </a:lnTo>
                    <a:lnTo>
                      <a:pt x="56" y="148"/>
                    </a:lnTo>
                    <a:lnTo>
                      <a:pt x="52" y="146"/>
                    </a:lnTo>
                    <a:lnTo>
                      <a:pt x="50" y="144"/>
                    </a:lnTo>
                    <a:lnTo>
                      <a:pt x="48" y="140"/>
                    </a:lnTo>
                    <a:lnTo>
                      <a:pt x="44" y="138"/>
                    </a:lnTo>
                    <a:lnTo>
                      <a:pt x="42" y="136"/>
                    </a:lnTo>
                    <a:lnTo>
                      <a:pt x="40" y="132"/>
                    </a:lnTo>
                    <a:lnTo>
                      <a:pt x="38" y="130"/>
                    </a:lnTo>
                    <a:lnTo>
                      <a:pt x="36" y="126"/>
                    </a:lnTo>
                    <a:lnTo>
                      <a:pt x="36" y="124"/>
                    </a:lnTo>
                    <a:lnTo>
                      <a:pt x="34" y="120"/>
                    </a:lnTo>
                    <a:lnTo>
                      <a:pt x="32" y="116"/>
                    </a:lnTo>
                    <a:lnTo>
                      <a:pt x="32" y="114"/>
                    </a:lnTo>
                    <a:lnTo>
                      <a:pt x="30" y="110"/>
                    </a:lnTo>
                    <a:lnTo>
                      <a:pt x="30" y="108"/>
                    </a:lnTo>
                    <a:lnTo>
                      <a:pt x="30" y="104"/>
                    </a:lnTo>
                    <a:lnTo>
                      <a:pt x="28" y="100"/>
                    </a:lnTo>
                    <a:lnTo>
                      <a:pt x="28" y="96"/>
                    </a:lnTo>
                    <a:lnTo>
                      <a:pt x="28" y="94"/>
                    </a:lnTo>
                    <a:lnTo>
                      <a:pt x="28" y="86"/>
                    </a:lnTo>
                    <a:lnTo>
                      <a:pt x="26" y="80"/>
                    </a:lnTo>
                    <a:lnTo>
                      <a:pt x="26" y="74"/>
                    </a:lnTo>
                    <a:lnTo>
                      <a:pt x="26" y="66"/>
                    </a:lnTo>
                    <a:lnTo>
                      <a:pt x="26" y="64"/>
                    </a:lnTo>
                    <a:lnTo>
                      <a:pt x="26" y="60"/>
                    </a:lnTo>
                    <a:lnTo>
                      <a:pt x="24" y="58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20" y="54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4" y="10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6" name="Freeform 457"/>
              <p:cNvSpPr>
                <a:spLocks noEditPoints="1"/>
              </p:cNvSpPr>
              <p:nvPr/>
            </p:nvSpPr>
            <p:spPr bwMode="auto">
              <a:xfrm>
                <a:off x="5054600" y="1339850"/>
                <a:ext cx="1187450" cy="44450"/>
              </a:xfrm>
              <a:custGeom>
                <a:avLst/>
                <a:gdLst/>
                <a:ahLst/>
                <a:cxnLst>
                  <a:cxn ang="0">
                    <a:pos x="42" y="10"/>
                  </a:cxn>
                  <a:cxn ang="0">
                    <a:pos x="74" y="8"/>
                  </a:cxn>
                  <a:cxn ang="0">
                    <a:pos x="104" y="6"/>
                  </a:cxn>
                  <a:cxn ang="0">
                    <a:pos x="132" y="2"/>
                  </a:cxn>
                  <a:cxn ang="0">
                    <a:pos x="162" y="0"/>
                  </a:cxn>
                  <a:cxn ang="0">
                    <a:pos x="190" y="0"/>
                  </a:cxn>
                  <a:cxn ang="0">
                    <a:pos x="216" y="4"/>
                  </a:cxn>
                  <a:cxn ang="0">
                    <a:pos x="246" y="8"/>
                  </a:cxn>
                  <a:cxn ang="0">
                    <a:pos x="276" y="12"/>
                  </a:cxn>
                  <a:cxn ang="0">
                    <a:pos x="306" y="18"/>
                  </a:cxn>
                  <a:cxn ang="0">
                    <a:pos x="332" y="24"/>
                  </a:cxn>
                  <a:cxn ang="0">
                    <a:pos x="322" y="24"/>
                  </a:cxn>
                  <a:cxn ang="0">
                    <a:pos x="296" y="20"/>
                  </a:cxn>
                  <a:cxn ang="0">
                    <a:pos x="270" y="16"/>
                  </a:cxn>
                  <a:cxn ang="0">
                    <a:pos x="242" y="12"/>
                  </a:cxn>
                  <a:cxn ang="0">
                    <a:pos x="216" y="8"/>
                  </a:cxn>
                  <a:cxn ang="0">
                    <a:pos x="198" y="6"/>
                  </a:cxn>
                  <a:cxn ang="0">
                    <a:pos x="182" y="6"/>
                  </a:cxn>
                  <a:cxn ang="0">
                    <a:pos x="152" y="8"/>
                  </a:cxn>
                  <a:cxn ang="0">
                    <a:pos x="122" y="10"/>
                  </a:cxn>
                  <a:cxn ang="0">
                    <a:pos x="94" y="12"/>
                  </a:cxn>
                  <a:cxn ang="0">
                    <a:pos x="64" y="14"/>
                  </a:cxn>
                  <a:cxn ang="0">
                    <a:pos x="32" y="16"/>
                  </a:cxn>
                  <a:cxn ang="0">
                    <a:pos x="12" y="18"/>
                  </a:cxn>
                  <a:cxn ang="0">
                    <a:pos x="4" y="22"/>
                  </a:cxn>
                  <a:cxn ang="0">
                    <a:pos x="0" y="28"/>
                  </a:cxn>
                  <a:cxn ang="0">
                    <a:pos x="2" y="18"/>
                  </a:cxn>
                  <a:cxn ang="0">
                    <a:pos x="10" y="12"/>
                  </a:cxn>
                  <a:cxn ang="0">
                    <a:pos x="22" y="10"/>
                  </a:cxn>
                  <a:cxn ang="0">
                    <a:pos x="540" y="2"/>
                  </a:cxn>
                  <a:cxn ang="0">
                    <a:pos x="566" y="0"/>
                  </a:cxn>
                  <a:cxn ang="0">
                    <a:pos x="596" y="0"/>
                  </a:cxn>
                  <a:cxn ang="0">
                    <a:pos x="624" y="4"/>
                  </a:cxn>
                  <a:cxn ang="0">
                    <a:pos x="654" y="6"/>
                  </a:cxn>
                  <a:cxn ang="0">
                    <a:pos x="684" y="8"/>
                  </a:cxn>
                  <a:cxn ang="0">
                    <a:pos x="716" y="10"/>
                  </a:cxn>
                  <a:cxn ang="0">
                    <a:pos x="734" y="12"/>
                  </a:cxn>
                  <a:cxn ang="0">
                    <a:pos x="744" y="16"/>
                  </a:cxn>
                  <a:cxn ang="0">
                    <a:pos x="748" y="22"/>
                  </a:cxn>
                  <a:cxn ang="0">
                    <a:pos x="746" y="24"/>
                  </a:cxn>
                  <a:cxn ang="0">
                    <a:pos x="738" y="18"/>
                  </a:cxn>
                  <a:cxn ang="0">
                    <a:pos x="726" y="16"/>
                  </a:cxn>
                  <a:cxn ang="0">
                    <a:pos x="694" y="16"/>
                  </a:cxn>
                  <a:cxn ang="0">
                    <a:pos x="664" y="12"/>
                  </a:cxn>
                  <a:cxn ang="0">
                    <a:pos x="634" y="10"/>
                  </a:cxn>
                  <a:cxn ang="0">
                    <a:pos x="604" y="8"/>
                  </a:cxn>
                  <a:cxn ang="0">
                    <a:pos x="576" y="6"/>
                  </a:cxn>
                  <a:cxn ang="0">
                    <a:pos x="550" y="6"/>
                  </a:cxn>
                  <a:cxn ang="0">
                    <a:pos x="524" y="8"/>
                  </a:cxn>
                  <a:cxn ang="0">
                    <a:pos x="502" y="12"/>
                  </a:cxn>
                  <a:cxn ang="0">
                    <a:pos x="478" y="16"/>
                  </a:cxn>
                  <a:cxn ang="0">
                    <a:pos x="456" y="20"/>
                  </a:cxn>
                  <a:cxn ang="0">
                    <a:pos x="430" y="24"/>
                  </a:cxn>
                  <a:cxn ang="0">
                    <a:pos x="404" y="26"/>
                  </a:cxn>
                  <a:cxn ang="0">
                    <a:pos x="420" y="22"/>
                  </a:cxn>
                  <a:cxn ang="0">
                    <a:pos x="448" y="16"/>
                  </a:cxn>
                  <a:cxn ang="0">
                    <a:pos x="476" y="12"/>
                  </a:cxn>
                  <a:cxn ang="0">
                    <a:pos x="500" y="8"/>
                  </a:cxn>
                  <a:cxn ang="0">
                    <a:pos x="520" y="4"/>
                  </a:cxn>
                  <a:cxn ang="0">
                    <a:pos x="528" y="4"/>
                  </a:cxn>
                  <a:cxn ang="0">
                    <a:pos x="532" y="2"/>
                  </a:cxn>
                </a:cxnLst>
                <a:rect l="0" t="0" r="r" b="b"/>
                <a:pathLst>
                  <a:path w="748" h="28">
                    <a:moveTo>
                      <a:pt x="22" y="10"/>
                    </a:moveTo>
                    <a:lnTo>
                      <a:pt x="32" y="10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64" y="8"/>
                    </a:lnTo>
                    <a:lnTo>
                      <a:pt x="74" y="8"/>
                    </a:lnTo>
                    <a:lnTo>
                      <a:pt x="84" y="6"/>
                    </a:lnTo>
                    <a:lnTo>
                      <a:pt x="94" y="6"/>
                    </a:lnTo>
                    <a:lnTo>
                      <a:pt x="104" y="6"/>
                    </a:lnTo>
                    <a:lnTo>
                      <a:pt x="112" y="4"/>
                    </a:lnTo>
                    <a:lnTo>
                      <a:pt x="122" y="4"/>
                    </a:lnTo>
                    <a:lnTo>
                      <a:pt x="132" y="2"/>
                    </a:lnTo>
                    <a:lnTo>
                      <a:pt x="142" y="2"/>
                    </a:lnTo>
                    <a:lnTo>
                      <a:pt x="152" y="0"/>
                    </a:lnTo>
                    <a:lnTo>
                      <a:pt x="162" y="0"/>
                    </a:lnTo>
                    <a:lnTo>
                      <a:pt x="172" y="0"/>
                    </a:lnTo>
                    <a:lnTo>
                      <a:pt x="182" y="0"/>
                    </a:lnTo>
                    <a:lnTo>
                      <a:pt x="190" y="0"/>
                    </a:lnTo>
                    <a:lnTo>
                      <a:pt x="198" y="2"/>
                    </a:lnTo>
                    <a:lnTo>
                      <a:pt x="208" y="2"/>
                    </a:lnTo>
                    <a:lnTo>
                      <a:pt x="216" y="4"/>
                    </a:lnTo>
                    <a:lnTo>
                      <a:pt x="226" y="4"/>
                    </a:lnTo>
                    <a:lnTo>
                      <a:pt x="236" y="6"/>
                    </a:lnTo>
                    <a:lnTo>
                      <a:pt x="246" y="8"/>
                    </a:lnTo>
                    <a:lnTo>
                      <a:pt x="256" y="10"/>
                    </a:lnTo>
                    <a:lnTo>
                      <a:pt x="266" y="12"/>
                    </a:lnTo>
                    <a:lnTo>
                      <a:pt x="276" y="12"/>
                    </a:lnTo>
                    <a:lnTo>
                      <a:pt x="286" y="14"/>
                    </a:lnTo>
                    <a:lnTo>
                      <a:pt x="296" y="16"/>
                    </a:lnTo>
                    <a:lnTo>
                      <a:pt x="306" y="18"/>
                    </a:lnTo>
                    <a:lnTo>
                      <a:pt x="314" y="20"/>
                    </a:lnTo>
                    <a:lnTo>
                      <a:pt x="324" y="22"/>
                    </a:lnTo>
                    <a:lnTo>
                      <a:pt x="332" y="24"/>
                    </a:lnTo>
                    <a:lnTo>
                      <a:pt x="340" y="26"/>
                    </a:lnTo>
                    <a:lnTo>
                      <a:pt x="330" y="26"/>
                    </a:lnTo>
                    <a:lnTo>
                      <a:pt x="322" y="24"/>
                    </a:lnTo>
                    <a:lnTo>
                      <a:pt x="312" y="22"/>
                    </a:lnTo>
                    <a:lnTo>
                      <a:pt x="304" y="22"/>
                    </a:lnTo>
                    <a:lnTo>
                      <a:pt x="296" y="20"/>
                    </a:lnTo>
                    <a:lnTo>
                      <a:pt x="286" y="18"/>
                    </a:lnTo>
                    <a:lnTo>
                      <a:pt x="278" y="16"/>
                    </a:lnTo>
                    <a:lnTo>
                      <a:pt x="270" y="16"/>
                    </a:lnTo>
                    <a:lnTo>
                      <a:pt x="260" y="14"/>
                    </a:lnTo>
                    <a:lnTo>
                      <a:pt x="252" y="12"/>
                    </a:lnTo>
                    <a:lnTo>
                      <a:pt x="242" y="12"/>
                    </a:lnTo>
                    <a:lnTo>
                      <a:pt x="234" y="10"/>
                    </a:lnTo>
                    <a:lnTo>
                      <a:pt x="226" y="10"/>
                    </a:lnTo>
                    <a:lnTo>
                      <a:pt x="216" y="8"/>
                    </a:lnTo>
                    <a:lnTo>
                      <a:pt x="208" y="8"/>
                    </a:lnTo>
                    <a:lnTo>
                      <a:pt x="204" y="6"/>
                    </a:lnTo>
                    <a:lnTo>
                      <a:pt x="198" y="6"/>
                    </a:lnTo>
                    <a:lnTo>
                      <a:pt x="194" y="6"/>
                    </a:lnTo>
                    <a:lnTo>
                      <a:pt x="190" y="6"/>
                    </a:lnTo>
                    <a:lnTo>
                      <a:pt x="182" y="6"/>
                    </a:lnTo>
                    <a:lnTo>
                      <a:pt x="172" y="6"/>
                    </a:lnTo>
                    <a:lnTo>
                      <a:pt x="162" y="6"/>
                    </a:lnTo>
                    <a:lnTo>
                      <a:pt x="152" y="8"/>
                    </a:lnTo>
                    <a:lnTo>
                      <a:pt x="142" y="8"/>
                    </a:lnTo>
                    <a:lnTo>
                      <a:pt x="132" y="8"/>
                    </a:lnTo>
                    <a:lnTo>
                      <a:pt x="122" y="10"/>
                    </a:lnTo>
                    <a:lnTo>
                      <a:pt x="112" y="10"/>
                    </a:lnTo>
                    <a:lnTo>
                      <a:pt x="104" y="12"/>
                    </a:lnTo>
                    <a:lnTo>
                      <a:pt x="94" y="12"/>
                    </a:lnTo>
                    <a:lnTo>
                      <a:pt x="84" y="12"/>
                    </a:lnTo>
                    <a:lnTo>
                      <a:pt x="74" y="14"/>
                    </a:lnTo>
                    <a:lnTo>
                      <a:pt x="64" y="14"/>
                    </a:lnTo>
                    <a:lnTo>
                      <a:pt x="52" y="16"/>
                    </a:lnTo>
                    <a:lnTo>
                      <a:pt x="42" y="16"/>
                    </a:lnTo>
                    <a:lnTo>
                      <a:pt x="32" y="16"/>
                    </a:lnTo>
                    <a:lnTo>
                      <a:pt x="22" y="16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  <a:moveTo>
                      <a:pt x="532" y="2"/>
                    </a:moveTo>
                    <a:lnTo>
                      <a:pt x="540" y="2"/>
                    </a:lnTo>
                    <a:lnTo>
                      <a:pt x="550" y="0"/>
                    </a:lnTo>
                    <a:lnTo>
                      <a:pt x="558" y="0"/>
                    </a:lnTo>
                    <a:lnTo>
                      <a:pt x="566" y="0"/>
                    </a:lnTo>
                    <a:lnTo>
                      <a:pt x="576" y="0"/>
                    </a:lnTo>
                    <a:lnTo>
                      <a:pt x="586" y="0"/>
                    </a:lnTo>
                    <a:lnTo>
                      <a:pt x="596" y="0"/>
                    </a:lnTo>
                    <a:lnTo>
                      <a:pt x="604" y="2"/>
                    </a:lnTo>
                    <a:lnTo>
                      <a:pt x="614" y="2"/>
                    </a:lnTo>
                    <a:lnTo>
                      <a:pt x="624" y="4"/>
                    </a:lnTo>
                    <a:lnTo>
                      <a:pt x="634" y="4"/>
                    </a:lnTo>
                    <a:lnTo>
                      <a:pt x="644" y="6"/>
                    </a:lnTo>
                    <a:lnTo>
                      <a:pt x="654" y="6"/>
                    </a:lnTo>
                    <a:lnTo>
                      <a:pt x="664" y="6"/>
                    </a:lnTo>
                    <a:lnTo>
                      <a:pt x="674" y="8"/>
                    </a:lnTo>
                    <a:lnTo>
                      <a:pt x="684" y="8"/>
                    </a:lnTo>
                    <a:lnTo>
                      <a:pt x="694" y="10"/>
                    </a:lnTo>
                    <a:lnTo>
                      <a:pt x="704" y="10"/>
                    </a:lnTo>
                    <a:lnTo>
                      <a:pt x="716" y="10"/>
                    </a:lnTo>
                    <a:lnTo>
                      <a:pt x="726" y="10"/>
                    </a:lnTo>
                    <a:lnTo>
                      <a:pt x="730" y="10"/>
                    </a:lnTo>
                    <a:lnTo>
                      <a:pt x="734" y="12"/>
                    </a:lnTo>
                    <a:lnTo>
                      <a:pt x="738" y="12"/>
                    </a:lnTo>
                    <a:lnTo>
                      <a:pt x="740" y="14"/>
                    </a:lnTo>
                    <a:lnTo>
                      <a:pt x="744" y="16"/>
                    </a:lnTo>
                    <a:lnTo>
                      <a:pt x="746" y="18"/>
                    </a:lnTo>
                    <a:lnTo>
                      <a:pt x="746" y="20"/>
                    </a:lnTo>
                    <a:lnTo>
                      <a:pt x="748" y="22"/>
                    </a:lnTo>
                    <a:lnTo>
                      <a:pt x="748" y="28"/>
                    </a:lnTo>
                    <a:lnTo>
                      <a:pt x="746" y="26"/>
                    </a:lnTo>
                    <a:lnTo>
                      <a:pt x="746" y="24"/>
                    </a:lnTo>
                    <a:lnTo>
                      <a:pt x="744" y="22"/>
                    </a:lnTo>
                    <a:lnTo>
                      <a:pt x="740" y="20"/>
                    </a:lnTo>
                    <a:lnTo>
                      <a:pt x="738" y="18"/>
                    </a:lnTo>
                    <a:lnTo>
                      <a:pt x="734" y="18"/>
                    </a:lnTo>
                    <a:lnTo>
                      <a:pt x="730" y="16"/>
                    </a:lnTo>
                    <a:lnTo>
                      <a:pt x="726" y="16"/>
                    </a:lnTo>
                    <a:lnTo>
                      <a:pt x="716" y="16"/>
                    </a:lnTo>
                    <a:lnTo>
                      <a:pt x="704" y="16"/>
                    </a:lnTo>
                    <a:lnTo>
                      <a:pt x="694" y="16"/>
                    </a:lnTo>
                    <a:lnTo>
                      <a:pt x="684" y="14"/>
                    </a:lnTo>
                    <a:lnTo>
                      <a:pt x="674" y="14"/>
                    </a:lnTo>
                    <a:lnTo>
                      <a:pt x="664" y="12"/>
                    </a:lnTo>
                    <a:lnTo>
                      <a:pt x="654" y="12"/>
                    </a:lnTo>
                    <a:lnTo>
                      <a:pt x="644" y="12"/>
                    </a:lnTo>
                    <a:lnTo>
                      <a:pt x="634" y="10"/>
                    </a:lnTo>
                    <a:lnTo>
                      <a:pt x="624" y="10"/>
                    </a:lnTo>
                    <a:lnTo>
                      <a:pt x="614" y="8"/>
                    </a:lnTo>
                    <a:lnTo>
                      <a:pt x="604" y="8"/>
                    </a:lnTo>
                    <a:lnTo>
                      <a:pt x="596" y="8"/>
                    </a:lnTo>
                    <a:lnTo>
                      <a:pt x="586" y="6"/>
                    </a:lnTo>
                    <a:lnTo>
                      <a:pt x="576" y="6"/>
                    </a:lnTo>
                    <a:lnTo>
                      <a:pt x="566" y="6"/>
                    </a:lnTo>
                    <a:lnTo>
                      <a:pt x="558" y="6"/>
                    </a:lnTo>
                    <a:lnTo>
                      <a:pt x="550" y="6"/>
                    </a:lnTo>
                    <a:lnTo>
                      <a:pt x="540" y="8"/>
                    </a:lnTo>
                    <a:lnTo>
                      <a:pt x="532" y="8"/>
                    </a:lnTo>
                    <a:lnTo>
                      <a:pt x="524" y="8"/>
                    </a:lnTo>
                    <a:lnTo>
                      <a:pt x="516" y="10"/>
                    </a:lnTo>
                    <a:lnTo>
                      <a:pt x="510" y="10"/>
                    </a:lnTo>
                    <a:lnTo>
                      <a:pt x="502" y="12"/>
                    </a:lnTo>
                    <a:lnTo>
                      <a:pt x="494" y="12"/>
                    </a:lnTo>
                    <a:lnTo>
                      <a:pt x="486" y="14"/>
                    </a:lnTo>
                    <a:lnTo>
                      <a:pt x="478" y="16"/>
                    </a:lnTo>
                    <a:lnTo>
                      <a:pt x="472" y="16"/>
                    </a:lnTo>
                    <a:lnTo>
                      <a:pt x="464" y="18"/>
                    </a:lnTo>
                    <a:lnTo>
                      <a:pt x="456" y="20"/>
                    </a:lnTo>
                    <a:lnTo>
                      <a:pt x="446" y="20"/>
                    </a:lnTo>
                    <a:lnTo>
                      <a:pt x="438" y="22"/>
                    </a:lnTo>
                    <a:lnTo>
                      <a:pt x="430" y="24"/>
                    </a:lnTo>
                    <a:lnTo>
                      <a:pt x="422" y="24"/>
                    </a:lnTo>
                    <a:lnTo>
                      <a:pt x="412" y="26"/>
                    </a:lnTo>
                    <a:lnTo>
                      <a:pt x="404" y="26"/>
                    </a:lnTo>
                    <a:lnTo>
                      <a:pt x="410" y="26"/>
                    </a:lnTo>
                    <a:lnTo>
                      <a:pt x="416" y="24"/>
                    </a:lnTo>
                    <a:lnTo>
                      <a:pt x="420" y="22"/>
                    </a:lnTo>
                    <a:lnTo>
                      <a:pt x="426" y="22"/>
                    </a:lnTo>
                    <a:lnTo>
                      <a:pt x="438" y="18"/>
                    </a:lnTo>
                    <a:lnTo>
                      <a:pt x="448" y="16"/>
                    </a:lnTo>
                    <a:lnTo>
                      <a:pt x="458" y="14"/>
                    </a:lnTo>
                    <a:lnTo>
                      <a:pt x="468" y="14"/>
                    </a:lnTo>
                    <a:lnTo>
                      <a:pt x="476" y="12"/>
                    </a:lnTo>
                    <a:lnTo>
                      <a:pt x="484" y="10"/>
                    </a:lnTo>
                    <a:lnTo>
                      <a:pt x="492" y="10"/>
                    </a:lnTo>
                    <a:lnTo>
                      <a:pt x="500" y="8"/>
                    </a:lnTo>
                    <a:lnTo>
                      <a:pt x="508" y="6"/>
                    </a:lnTo>
                    <a:lnTo>
                      <a:pt x="514" y="6"/>
                    </a:lnTo>
                    <a:lnTo>
                      <a:pt x="520" y="4"/>
                    </a:lnTo>
                    <a:lnTo>
                      <a:pt x="524" y="4"/>
                    </a:lnTo>
                    <a:lnTo>
                      <a:pt x="526" y="4"/>
                    </a:lnTo>
                    <a:lnTo>
                      <a:pt x="528" y="4"/>
                    </a:lnTo>
                    <a:lnTo>
                      <a:pt x="530" y="2"/>
                    </a:lnTo>
                    <a:lnTo>
                      <a:pt x="532" y="2"/>
                    </a:lnTo>
                    <a:lnTo>
                      <a:pt x="532" y="2"/>
                    </a:lnTo>
                    <a:close/>
                  </a:path>
                </a:pathLst>
              </a:custGeom>
              <a:solidFill>
                <a:srgbClr val="D927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7" name="Freeform 458"/>
              <p:cNvSpPr>
                <a:spLocks/>
              </p:cNvSpPr>
              <p:nvPr/>
            </p:nvSpPr>
            <p:spPr bwMode="auto">
              <a:xfrm>
                <a:off x="5124450" y="1374775"/>
                <a:ext cx="434975" cy="107950"/>
              </a:xfrm>
              <a:custGeom>
                <a:avLst/>
                <a:gdLst/>
                <a:ahLst/>
                <a:cxnLst>
                  <a:cxn ang="0">
                    <a:pos x="270" y="54"/>
                  </a:cxn>
                  <a:cxn ang="0">
                    <a:pos x="4" y="68"/>
                  </a:cxn>
                  <a:cxn ang="0">
                    <a:pos x="4" y="62"/>
                  </a:cxn>
                  <a:cxn ang="0">
                    <a:pos x="2" y="58"/>
                  </a:cxn>
                  <a:cxn ang="0">
                    <a:pos x="2" y="54"/>
                  </a:cxn>
                  <a:cxn ang="0">
                    <a:pos x="2" y="48"/>
                  </a:cxn>
                  <a:cxn ang="0">
                    <a:pos x="2" y="44"/>
                  </a:cxn>
                  <a:cxn ang="0">
                    <a:pos x="2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0" y="32"/>
                  </a:cxn>
                  <a:cxn ang="0">
                    <a:pos x="2" y="28"/>
                  </a:cxn>
                  <a:cxn ang="0">
                    <a:pos x="4" y="24"/>
                  </a:cxn>
                  <a:cxn ang="0">
                    <a:pos x="8" y="20"/>
                  </a:cxn>
                  <a:cxn ang="0">
                    <a:pos x="14" y="18"/>
                  </a:cxn>
                  <a:cxn ang="0">
                    <a:pos x="20" y="14"/>
                  </a:cxn>
                  <a:cxn ang="0">
                    <a:pos x="28" y="12"/>
                  </a:cxn>
                  <a:cxn ang="0">
                    <a:pos x="36" y="10"/>
                  </a:cxn>
                  <a:cxn ang="0">
                    <a:pos x="46" y="8"/>
                  </a:cxn>
                  <a:cxn ang="0">
                    <a:pos x="56" y="6"/>
                  </a:cxn>
                  <a:cxn ang="0">
                    <a:pos x="68" y="4"/>
                  </a:cxn>
                  <a:cxn ang="0">
                    <a:pos x="78" y="2"/>
                  </a:cxn>
                  <a:cxn ang="0">
                    <a:pos x="90" y="2"/>
                  </a:cxn>
                  <a:cxn ang="0">
                    <a:pos x="104" y="0"/>
                  </a:cxn>
                  <a:cxn ang="0">
                    <a:pos x="116" y="0"/>
                  </a:cxn>
                  <a:cxn ang="0">
                    <a:pos x="128" y="0"/>
                  </a:cxn>
                  <a:cxn ang="0">
                    <a:pos x="142" y="0"/>
                  </a:cxn>
                  <a:cxn ang="0">
                    <a:pos x="154" y="2"/>
                  </a:cxn>
                  <a:cxn ang="0">
                    <a:pos x="168" y="2"/>
                  </a:cxn>
                  <a:cxn ang="0">
                    <a:pos x="180" y="2"/>
                  </a:cxn>
                  <a:cxn ang="0">
                    <a:pos x="192" y="4"/>
                  </a:cxn>
                  <a:cxn ang="0">
                    <a:pos x="204" y="6"/>
                  </a:cxn>
                  <a:cxn ang="0">
                    <a:pos x="214" y="8"/>
                  </a:cxn>
                  <a:cxn ang="0">
                    <a:pos x="226" y="10"/>
                  </a:cxn>
                  <a:cxn ang="0">
                    <a:pos x="234" y="12"/>
                  </a:cxn>
                  <a:cxn ang="0">
                    <a:pos x="244" y="16"/>
                  </a:cxn>
                  <a:cxn ang="0">
                    <a:pos x="252" y="18"/>
                  </a:cxn>
                  <a:cxn ang="0">
                    <a:pos x="258" y="22"/>
                  </a:cxn>
                  <a:cxn ang="0">
                    <a:pos x="264" y="26"/>
                  </a:cxn>
                  <a:cxn ang="0">
                    <a:pos x="268" y="30"/>
                  </a:cxn>
                  <a:cxn ang="0">
                    <a:pos x="272" y="34"/>
                  </a:cxn>
                  <a:cxn ang="0">
                    <a:pos x="274" y="38"/>
                  </a:cxn>
                  <a:cxn ang="0">
                    <a:pos x="274" y="42"/>
                  </a:cxn>
                  <a:cxn ang="0">
                    <a:pos x="274" y="44"/>
                  </a:cxn>
                  <a:cxn ang="0">
                    <a:pos x="274" y="46"/>
                  </a:cxn>
                  <a:cxn ang="0">
                    <a:pos x="274" y="46"/>
                  </a:cxn>
                  <a:cxn ang="0">
                    <a:pos x="272" y="48"/>
                  </a:cxn>
                  <a:cxn ang="0">
                    <a:pos x="272" y="50"/>
                  </a:cxn>
                  <a:cxn ang="0">
                    <a:pos x="270" y="54"/>
                  </a:cxn>
                  <a:cxn ang="0">
                    <a:pos x="270" y="54"/>
                  </a:cxn>
                </a:cxnLst>
                <a:rect l="0" t="0" r="r" b="b"/>
                <a:pathLst>
                  <a:path w="274" h="68">
                    <a:moveTo>
                      <a:pt x="270" y="54"/>
                    </a:moveTo>
                    <a:lnTo>
                      <a:pt x="4" y="68"/>
                    </a:lnTo>
                    <a:lnTo>
                      <a:pt x="4" y="62"/>
                    </a:lnTo>
                    <a:lnTo>
                      <a:pt x="2" y="58"/>
                    </a:lnTo>
                    <a:lnTo>
                      <a:pt x="2" y="54"/>
                    </a:lnTo>
                    <a:lnTo>
                      <a:pt x="2" y="48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28"/>
                    </a:lnTo>
                    <a:lnTo>
                      <a:pt x="4" y="24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20" y="14"/>
                    </a:lnTo>
                    <a:lnTo>
                      <a:pt x="28" y="12"/>
                    </a:lnTo>
                    <a:lnTo>
                      <a:pt x="36" y="10"/>
                    </a:lnTo>
                    <a:lnTo>
                      <a:pt x="46" y="8"/>
                    </a:lnTo>
                    <a:lnTo>
                      <a:pt x="56" y="6"/>
                    </a:lnTo>
                    <a:lnTo>
                      <a:pt x="68" y="4"/>
                    </a:lnTo>
                    <a:lnTo>
                      <a:pt x="78" y="2"/>
                    </a:lnTo>
                    <a:lnTo>
                      <a:pt x="90" y="2"/>
                    </a:lnTo>
                    <a:lnTo>
                      <a:pt x="104" y="0"/>
                    </a:lnTo>
                    <a:lnTo>
                      <a:pt x="116" y="0"/>
                    </a:lnTo>
                    <a:lnTo>
                      <a:pt x="128" y="0"/>
                    </a:lnTo>
                    <a:lnTo>
                      <a:pt x="142" y="0"/>
                    </a:lnTo>
                    <a:lnTo>
                      <a:pt x="154" y="2"/>
                    </a:lnTo>
                    <a:lnTo>
                      <a:pt x="168" y="2"/>
                    </a:lnTo>
                    <a:lnTo>
                      <a:pt x="180" y="2"/>
                    </a:lnTo>
                    <a:lnTo>
                      <a:pt x="192" y="4"/>
                    </a:lnTo>
                    <a:lnTo>
                      <a:pt x="204" y="6"/>
                    </a:lnTo>
                    <a:lnTo>
                      <a:pt x="214" y="8"/>
                    </a:lnTo>
                    <a:lnTo>
                      <a:pt x="226" y="10"/>
                    </a:lnTo>
                    <a:lnTo>
                      <a:pt x="234" y="12"/>
                    </a:lnTo>
                    <a:lnTo>
                      <a:pt x="244" y="16"/>
                    </a:lnTo>
                    <a:lnTo>
                      <a:pt x="252" y="18"/>
                    </a:lnTo>
                    <a:lnTo>
                      <a:pt x="258" y="22"/>
                    </a:lnTo>
                    <a:lnTo>
                      <a:pt x="264" y="26"/>
                    </a:lnTo>
                    <a:lnTo>
                      <a:pt x="268" y="30"/>
                    </a:lnTo>
                    <a:lnTo>
                      <a:pt x="272" y="34"/>
                    </a:lnTo>
                    <a:lnTo>
                      <a:pt x="274" y="38"/>
                    </a:lnTo>
                    <a:lnTo>
                      <a:pt x="274" y="42"/>
                    </a:lnTo>
                    <a:lnTo>
                      <a:pt x="274" y="44"/>
                    </a:lnTo>
                    <a:lnTo>
                      <a:pt x="274" y="46"/>
                    </a:lnTo>
                    <a:lnTo>
                      <a:pt x="274" y="46"/>
                    </a:lnTo>
                    <a:lnTo>
                      <a:pt x="272" y="48"/>
                    </a:lnTo>
                    <a:lnTo>
                      <a:pt x="272" y="50"/>
                    </a:lnTo>
                    <a:lnTo>
                      <a:pt x="270" y="54"/>
                    </a:lnTo>
                    <a:lnTo>
                      <a:pt x="270" y="5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8" name="Freeform 459"/>
              <p:cNvSpPr>
                <a:spLocks/>
              </p:cNvSpPr>
              <p:nvPr/>
            </p:nvSpPr>
            <p:spPr bwMode="auto">
              <a:xfrm>
                <a:off x="51308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8" y="0"/>
                  </a:cxn>
                  <a:cxn ang="0">
                    <a:pos x="266" y="2"/>
                  </a:cxn>
                  <a:cxn ang="0">
                    <a:pos x="266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8" h="18">
                    <a:moveTo>
                      <a:pt x="0" y="14"/>
                    </a:moveTo>
                    <a:lnTo>
                      <a:pt x="268" y="0"/>
                    </a:lnTo>
                    <a:lnTo>
                      <a:pt x="266" y="2"/>
                    </a:lnTo>
                    <a:lnTo>
                      <a:pt x="266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9" name="Freeform 460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0" name="Freeform 461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266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6" h="18">
                    <a:moveTo>
                      <a:pt x="0" y="16"/>
                    </a:moveTo>
                    <a:lnTo>
                      <a:pt x="266" y="0"/>
                    </a:lnTo>
                    <a:lnTo>
                      <a:pt x="266" y="2"/>
                    </a:lnTo>
                    <a:lnTo>
                      <a:pt x="266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1" name="Freeform 462"/>
              <p:cNvSpPr>
                <a:spLocks/>
              </p:cNvSpPr>
              <p:nvPr/>
            </p:nvSpPr>
            <p:spPr bwMode="auto">
              <a:xfrm>
                <a:off x="5130800" y="1463675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2" name="Freeform 463"/>
              <p:cNvSpPr>
                <a:spLocks/>
              </p:cNvSpPr>
              <p:nvPr/>
            </p:nvSpPr>
            <p:spPr bwMode="auto">
              <a:xfrm>
                <a:off x="5130800" y="146685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4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3" name="Freeform 464"/>
              <p:cNvSpPr>
                <a:spLocks/>
              </p:cNvSpPr>
              <p:nvPr/>
            </p:nvSpPr>
            <p:spPr bwMode="auto">
              <a:xfrm>
                <a:off x="5130800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264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8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2"/>
                    </a:lnTo>
                    <a:lnTo>
                      <a:pt x="264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4" name="Freeform 465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6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0"/>
                    </a:lnTo>
                    <a:lnTo>
                      <a:pt x="262" y="2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5" name="Freeform 466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62" y="4"/>
                  </a:cxn>
                  <a:cxn ang="0">
                    <a:pos x="2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4" h="18">
                    <a:moveTo>
                      <a:pt x="0" y="16"/>
                    </a:moveTo>
                    <a:lnTo>
                      <a:pt x="264" y="0"/>
                    </a:lnTo>
                    <a:lnTo>
                      <a:pt x="262" y="2"/>
                    </a:lnTo>
                    <a:lnTo>
                      <a:pt x="262" y="4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6" name="Freeform 467"/>
              <p:cNvSpPr>
                <a:spLocks/>
              </p:cNvSpPr>
              <p:nvPr/>
            </p:nvSpPr>
            <p:spPr bwMode="auto">
              <a:xfrm>
                <a:off x="5133975" y="1473200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60" y="2"/>
                  </a:cxn>
                  <a:cxn ang="0">
                    <a:pos x="260" y="2"/>
                  </a:cxn>
                  <a:cxn ang="0">
                    <a:pos x="0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8">
                    <a:moveTo>
                      <a:pt x="0" y="14"/>
                    </a:moveTo>
                    <a:lnTo>
                      <a:pt x="260" y="0"/>
                    </a:lnTo>
                    <a:lnTo>
                      <a:pt x="260" y="2"/>
                    </a:lnTo>
                    <a:lnTo>
                      <a:pt x="260" y="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7" name="Freeform 468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6">
                    <a:moveTo>
                      <a:pt x="0" y="14"/>
                    </a:moveTo>
                    <a:lnTo>
                      <a:pt x="260" y="0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8" name="Freeform 469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0" y="0"/>
                  </a:cxn>
                  <a:cxn ang="0">
                    <a:pos x="258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0" h="18">
                    <a:moveTo>
                      <a:pt x="0" y="16"/>
                    </a:moveTo>
                    <a:lnTo>
                      <a:pt x="260" y="0"/>
                    </a:lnTo>
                    <a:lnTo>
                      <a:pt x="258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9" name="Freeform 470"/>
              <p:cNvSpPr>
                <a:spLocks/>
              </p:cNvSpPr>
              <p:nvPr/>
            </p:nvSpPr>
            <p:spPr bwMode="auto">
              <a:xfrm>
                <a:off x="5133975" y="1479550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2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2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0" name="Freeform 471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0"/>
                  </a:cxn>
                  <a:cxn ang="0">
                    <a:pos x="25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1" name="Freeform 472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6" y="4"/>
                  </a:cxn>
                  <a:cxn ang="0">
                    <a:pos x="2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8">
                    <a:moveTo>
                      <a:pt x="0" y="14"/>
                    </a:moveTo>
                    <a:lnTo>
                      <a:pt x="258" y="0"/>
                    </a:lnTo>
                    <a:lnTo>
                      <a:pt x="256" y="4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2" name="Freeform 473"/>
              <p:cNvSpPr>
                <a:spLocks/>
              </p:cNvSpPr>
              <p:nvPr/>
            </p:nvSpPr>
            <p:spPr bwMode="auto">
              <a:xfrm>
                <a:off x="5133975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6" y="0"/>
                  </a:cxn>
                  <a:cxn ang="0">
                    <a:pos x="254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6" h="16">
                    <a:moveTo>
                      <a:pt x="0" y="14"/>
                    </a:moveTo>
                    <a:lnTo>
                      <a:pt x="256" y="0"/>
                    </a:lnTo>
                    <a:lnTo>
                      <a:pt x="254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3" name="Freeform 474"/>
              <p:cNvSpPr>
                <a:spLocks/>
              </p:cNvSpPr>
              <p:nvPr/>
            </p:nvSpPr>
            <p:spPr bwMode="auto">
              <a:xfrm>
                <a:off x="5137150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4" h="16">
                    <a:moveTo>
                      <a:pt x="0" y="14"/>
                    </a:moveTo>
                    <a:lnTo>
                      <a:pt x="254" y="0"/>
                    </a:lnTo>
                    <a:lnTo>
                      <a:pt x="252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4" name="Freeform 475"/>
              <p:cNvSpPr>
                <a:spLocks/>
              </p:cNvSpPr>
              <p:nvPr/>
            </p:nvSpPr>
            <p:spPr bwMode="auto">
              <a:xfrm>
                <a:off x="5137150" y="1489075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4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4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5" name="Freeform 476"/>
              <p:cNvSpPr>
                <a:spLocks/>
              </p:cNvSpPr>
              <p:nvPr/>
            </p:nvSpPr>
            <p:spPr bwMode="auto">
              <a:xfrm>
                <a:off x="51371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6" name="Freeform 477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50" h="16">
                    <a:moveTo>
                      <a:pt x="0" y="12"/>
                    </a:moveTo>
                    <a:lnTo>
                      <a:pt x="250" y="0"/>
                    </a:lnTo>
                    <a:lnTo>
                      <a:pt x="250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7" name="Freeform 478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0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0" h="16">
                    <a:moveTo>
                      <a:pt x="0" y="14"/>
                    </a:moveTo>
                    <a:lnTo>
                      <a:pt x="250" y="0"/>
                    </a:lnTo>
                    <a:lnTo>
                      <a:pt x="248" y="2"/>
                    </a:lnTo>
                    <a:lnTo>
                      <a:pt x="248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8" name="Freeform 479"/>
              <p:cNvSpPr>
                <a:spLocks/>
              </p:cNvSpPr>
              <p:nvPr/>
            </p:nvSpPr>
            <p:spPr bwMode="auto">
              <a:xfrm>
                <a:off x="51403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8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8" h="16">
                    <a:moveTo>
                      <a:pt x="0" y="14"/>
                    </a:moveTo>
                    <a:lnTo>
                      <a:pt x="248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9" name="Freeform 480"/>
              <p:cNvSpPr>
                <a:spLocks/>
              </p:cNvSpPr>
              <p:nvPr/>
            </p:nvSpPr>
            <p:spPr bwMode="auto">
              <a:xfrm>
                <a:off x="5140325" y="1498600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0" name="Freeform 481"/>
              <p:cNvSpPr>
                <a:spLocks/>
              </p:cNvSpPr>
              <p:nvPr/>
            </p:nvSpPr>
            <p:spPr bwMode="auto">
              <a:xfrm>
                <a:off x="5140325" y="1501775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2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2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1" name="Freeform 482"/>
              <p:cNvSpPr>
                <a:spLocks/>
              </p:cNvSpPr>
              <p:nvPr/>
            </p:nvSpPr>
            <p:spPr bwMode="auto">
              <a:xfrm>
                <a:off x="5143500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42" y="0"/>
                  </a:cxn>
                  <a:cxn ang="0">
                    <a:pos x="24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2" h="16">
                    <a:moveTo>
                      <a:pt x="0" y="12"/>
                    </a:moveTo>
                    <a:lnTo>
                      <a:pt x="242" y="0"/>
                    </a:lnTo>
                    <a:lnTo>
                      <a:pt x="24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2" name="Freeform 483"/>
              <p:cNvSpPr>
                <a:spLocks/>
              </p:cNvSpPr>
              <p:nvPr/>
            </p:nvSpPr>
            <p:spPr bwMode="auto">
              <a:xfrm>
                <a:off x="5143500" y="1504950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3" name="Freeform 484"/>
              <p:cNvSpPr>
                <a:spLocks/>
              </p:cNvSpPr>
              <p:nvPr/>
            </p:nvSpPr>
            <p:spPr bwMode="auto">
              <a:xfrm>
                <a:off x="5143500" y="1508125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4" name="Freeform 485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6" h="14">
                    <a:moveTo>
                      <a:pt x="0" y="12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5" name="Freeform 486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3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36" h="16">
                    <a:moveTo>
                      <a:pt x="0" y="14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3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6" name="Freeform 487"/>
              <p:cNvSpPr>
                <a:spLocks/>
              </p:cNvSpPr>
              <p:nvPr/>
            </p:nvSpPr>
            <p:spPr bwMode="auto">
              <a:xfrm>
                <a:off x="5149850" y="1514475"/>
                <a:ext cx="36830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32" y="0"/>
                  </a:cxn>
                  <a:cxn ang="0">
                    <a:pos x="230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6">
                    <a:moveTo>
                      <a:pt x="0" y="12"/>
                    </a:moveTo>
                    <a:lnTo>
                      <a:pt x="232" y="0"/>
                    </a:lnTo>
                    <a:lnTo>
                      <a:pt x="232" y="0"/>
                    </a:lnTo>
                    <a:lnTo>
                      <a:pt x="230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7" name="Freeform 488"/>
              <p:cNvSpPr>
                <a:spLocks/>
              </p:cNvSpPr>
              <p:nvPr/>
            </p:nvSpPr>
            <p:spPr bwMode="auto">
              <a:xfrm>
                <a:off x="5149850" y="1517650"/>
                <a:ext cx="3683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28" y="2"/>
                  </a:cxn>
                  <a:cxn ang="0">
                    <a:pos x="2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4">
                    <a:moveTo>
                      <a:pt x="0" y="12"/>
                    </a:moveTo>
                    <a:lnTo>
                      <a:pt x="232" y="0"/>
                    </a:lnTo>
                    <a:lnTo>
                      <a:pt x="228" y="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8" name="Freeform 489"/>
              <p:cNvSpPr>
                <a:spLocks/>
              </p:cNvSpPr>
              <p:nvPr/>
            </p:nvSpPr>
            <p:spPr bwMode="auto">
              <a:xfrm>
                <a:off x="5153025" y="1517650"/>
                <a:ext cx="3619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28" y="0"/>
                  </a:cxn>
                  <a:cxn ang="0">
                    <a:pos x="22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28" h="16">
                    <a:moveTo>
                      <a:pt x="0" y="14"/>
                    </a:moveTo>
                    <a:lnTo>
                      <a:pt x="228" y="0"/>
                    </a:lnTo>
                    <a:lnTo>
                      <a:pt x="22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9" name="Freeform 490"/>
              <p:cNvSpPr>
                <a:spLocks/>
              </p:cNvSpPr>
              <p:nvPr/>
            </p:nvSpPr>
            <p:spPr bwMode="auto">
              <a:xfrm>
                <a:off x="5153025" y="1520825"/>
                <a:ext cx="35877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6" y="0"/>
                  </a:cxn>
                  <a:cxn ang="0">
                    <a:pos x="224" y="2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6" h="14">
                    <a:moveTo>
                      <a:pt x="0" y="12"/>
                    </a:moveTo>
                    <a:lnTo>
                      <a:pt x="226" y="0"/>
                    </a:lnTo>
                    <a:lnTo>
                      <a:pt x="224" y="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0" name="Freeform 491"/>
              <p:cNvSpPr>
                <a:spLocks/>
              </p:cNvSpPr>
              <p:nvPr/>
            </p:nvSpPr>
            <p:spPr bwMode="auto">
              <a:xfrm>
                <a:off x="5156200" y="1524000"/>
                <a:ext cx="3524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2" y="0"/>
                  </a:cxn>
                  <a:cxn ang="0">
                    <a:pos x="220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2" h="14">
                    <a:moveTo>
                      <a:pt x="0" y="12"/>
                    </a:moveTo>
                    <a:lnTo>
                      <a:pt x="222" y="0"/>
                    </a:lnTo>
                    <a:lnTo>
                      <a:pt x="220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1" name="Freeform 492"/>
              <p:cNvSpPr>
                <a:spLocks/>
              </p:cNvSpPr>
              <p:nvPr/>
            </p:nvSpPr>
            <p:spPr bwMode="auto">
              <a:xfrm>
                <a:off x="5159375" y="1524000"/>
                <a:ext cx="34925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0" y="0"/>
                  </a:cxn>
                  <a:cxn ang="0">
                    <a:pos x="218" y="2"/>
                  </a:cxn>
                  <a:cxn ang="0">
                    <a:pos x="216" y="4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0" h="16">
                    <a:moveTo>
                      <a:pt x="0" y="12"/>
                    </a:moveTo>
                    <a:lnTo>
                      <a:pt x="220" y="0"/>
                    </a:lnTo>
                    <a:lnTo>
                      <a:pt x="218" y="2"/>
                    </a:lnTo>
                    <a:lnTo>
                      <a:pt x="216" y="4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2" name="Freeform 493"/>
              <p:cNvSpPr>
                <a:spLocks/>
              </p:cNvSpPr>
              <p:nvPr/>
            </p:nvSpPr>
            <p:spPr bwMode="auto">
              <a:xfrm>
                <a:off x="5162550" y="1527175"/>
                <a:ext cx="3429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6" y="0"/>
                  </a:cxn>
                  <a:cxn ang="0">
                    <a:pos x="216" y="0"/>
                  </a:cxn>
                  <a:cxn ang="0">
                    <a:pos x="212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6" h="14">
                    <a:moveTo>
                      <a:pt x="0" y="12"/>
                    </a:moveTo>
                    <a:lnTo>
                      <a:pt x="216" y="0"/>
                    </a:lnTo>
                    <a:lnTo>
                      <a:pt x="216" y="0"/>
                    </a:lnTo>
                    <a:lnTo>
                      <a:pt x="212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3" name="Freeform 494"/>
              <p:cNvSpPr>
                <a:spLocks/>
              </p:cNvSpPr>
              <p:nvPr/>
            </p:nvSpPr>
            <p:spPr bwMode="auto">
              <a:xfrm>
                <a:off x="516255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4" y="0"/>
                  </a:cxn>
                  <a:cxn ang="0">
                    <a:pos x="210" y="2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4" h="14">
                    <a:moveTo>
                      <a:pt x="0" y="12"/>
                    </a:moveTo>
                    <a:lnTo>
                      <a:pt x="214" y="0"/>
                    </a:lnTo>
                    <a:lnTo>
                      <a:pt x="210" y="2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4" name="Freeform 495"/>
              <p:cNvSpPr>
                <a:spLocks/>
              </p:cNvSpPr>
              <p:nvPr/>
            </p:nvSpPr>
            <p:spPr bwMode="auto">
              <a:xfrm>
                <a:off x="5168900" y="1530350"/>
                <a:ext cx="3302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8" y="0"/>
                  </a:cxn>
                  <a:cxn ang="0">
                    <a:pos x="204" y="4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8" h="14">
                    <a:moveTo>
                      <a:pt x="0" y="12"/>
                    </a:moveTo>
                    <a:lnTo>
                      <a:pt x="208" y="0"/>
                    </a:lnTo>
                    <a:lnTo>
                      <a:pt x="204" y="4"/>
                    </a:lnTo>
                    <a:lnTo>
                      <a:pt x="6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5" name="Freeform 496"/>
              <p:cNvSpPr>
                <a:spLocks/>
              </p:cNvSpPr>
              <p:nvPr/>
            </p:nvSpPr>
            <p:spPr bwMode="auto">
              <a:xfrm>
                <a:off x="5172075" y="1533525"/>
                <a:ext cx="3238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4" y="0"/>
                  </a:cxn>
                  <a:cxn ang="0">
                    <a:pos x="200" y="2"/>
                  </a:cxn>
                  <a:cxn ang="0">
                    <a:pos x="8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4" h="14">
                    <a:moveTo>
                      <a:pt x="0" y="12"/>
                    </a:moveTo>
                    <a:lnTo>
                      <a:pt x="204" y="0"/>
                    </a:lnTo>
                    <a:lnTo>
                      <a:pt x="200" y="2"/>
                    </a:lnTo>
                    <a:lnTo>
                      <a:pt x="8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6" name="Freeform 497"/>
              <p:cNvSpPr>
                <a:spLocks/>
              </p:cNvSpPr>
              <p:nvPr/>
            </p:nvSpPr>
            <p:spPr bwMode="auto">
              <a:xfrm>
                <a:off x="5178425" y="1536700"/>
                <a:ext cx="31432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98" y="0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98" h="12">
                    <a:moveTo>
                      <a:pt x="0" y="10"/>
                    </a:moveTo>
                    <a:lnTo>
                      <a:pt x="198" y="0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7" name="Freeform 498"/>
              <p:cNvSpPr>
                <a:spLocks/>
              </p:cNvSpPr>
              <p:nvPr/>
            </p:nvSpPr>
            <p:spPr bwMode="auto">
              <a:xfrm>
                <a:off x="5184775" y="1536700"/>
                <a:ext cx="3048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192" y="0"/>
                  </a:cxn>
                  <a:cxn ang="0">
                    <a:pos x="192" y="2"/>
                  </a:cxn>
                  <a:cxn ang="0">
                    <a:pos x="188" y="4"/>
                  </a:cxn>
                  <a:cxn ang="0">
                    <a:pos x="10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192" h="14">
                    <a:moveTo>
                      <a:pt x="0" y="12"/>
                    </a:moveTo>
                    <a:lnTo>
                      <a:pt x="192" y="0"/>
                    </a:lnTo>
                    <a:lnTo>
                      <a:pt x="192" y="2"/>
                    </a:lnTo>
                    <a:lnTo>
                      <a:pt x="188" y="4"/>
                    </a:lnTo>
                    <a:lnTo>
                      <a:pt x="10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8" name="Freeform 499"/>
              <p:cNvSpPr>
                <a:spLocks/>
              </p:cNvSpPr>
              <p:nvPr/>
            </p:nvSpPr>
            <p:spPr bwMode="auto">
              <a:xfrm>
                <a:off x="519112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86" y="0"/>
                  </a:cxn>
                  <a:cxn ang="0">
                    <a:pos x="180" y="4"/>
                  </a:cxn>
                  <a:cxn ang="0">
                    <a:pos x="14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86" h="12">
                    <a:moveTo>
                      <a:pt x="0" y="10"/>
                    </a:moveTo>
                    <a:lnTo>
                      <a:pt x="186" y="0"/>
                    </a:lnTo>
                    <a:lnTo>
                      <a:pt x="180" y="4"/>
                    </a:lnTo>
                    <a:lnTo>
                      <a:pt x="14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9" name="Freeform 500"/>
              <p:cNvSpPr>
                <a:spLocks/>
              </p:cNvSpPr>
              <p:nvPr/>
            </p:nvSpPr>
            <p:spPr bwMode="auto">
              <a:xfrm>
                <a:off x="5200650" y="1543050"/>
                <a:ext cx="2825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78" y="0"/>
                  </a:cxn>
                  <a:cxn ang="0">
                    <a:pos x="172" y="2"/>
                  </a:cxn>
                  <a:cxn ang="0">
                    <a:pos x="16" y="12"/>
                  </a:cxn>
                  <a:cxn ang="0">
                    <a:pos x="12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78" h="12">
                    <a:moveTo>
                      <a:pt x="0" y="10"/>
                    </a:moveTo>
                    <a:lnTo>
                      <a:pt x="178" y="0"/>
                    </a:lnTo>
                    <a:lnTo>
                      <a:pt x="172" y="2"/>
                    </a:lnTo>
                    <a:lnTo>
                      <a:pt x="16" y="12"/>
                    </a:lnTo>
                    <a:lnTo>
                      <a:pt x="1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0" name="Freeform 501"/>
              <p:cNvSpPr>
                <a:spLocks/>
              </p:cNvSpPr>
              <p:nvPr/>
            </p:nvSpPr>
            <p:spPr bwMode="auto">
              <a:xfrm>
                <a:off x="5213350" y="1546225"/>
                <a:ext cx="263525" cy="15875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66" y="0"/>
                  </a:cxn>
                  <a:cxn ang="0">
                    <a:pos x="164" y="0"/>
                  </a:cxn>
                  <a:cxn ang="0">
                    <a:pos x="160" y="2"/>
                  </a:cxn>
                  <a:cxn ang="0">
                    <a:pos x="18" y="10"/>
                  </a:cxn>
                  <a:cxn ang="0">
                    <a:pos x="16" y="10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66" h="10">
                    <a:moveTo>
                      <a:pt x="0" y="8"/>
                    </a:moveTo>
                    <a:lnTo>
                      <a:pt x="166" y="0"/>
                    </a:lnTo>
                    <a:lnTo>
                      <a:pt x="164" y="0"/>
                    </a:lnTo>
                    <a:lnTo>
                      <a:pt x="160" y="2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1" name="Freeform 502"/>
              <p:cNvSpPr>
                <a:spLocks/>
              </p:cNvSpPr>
              <p:nvPr/>
            </p:nvSpPr>
            <p:spPr bwMode="auto">
              <a:xfrm>
                <a:off x="52260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56" y="0"/>
                  </a:cxn>
                  <a:cxn ang="0">
                    <a:pos x="156" y="0"/>
                  </a:cxn>
                  <a:cxn ang="0">
                    <a:pos x="148" y="4"/>
                  </a:cxn>
                  <a:cxn ang="0">
                    <a:pos x="20" y="10"/>
                  </a:cxn>
                  <a:cxn ang="0">
                    <a:pos x="8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56" h="10">
                    <a:moveTo>
                      <a:pt x="0" y="10"/>
                    </a:moveTo>
                    <a:lnTo>
                      <a:pt x="156" y="0"/>
                    </a:lnTo>
                    <a:lnTo>
                      <a:pt x="156" y="0"/>
                    </a:lnTo>
                    <a:lnTo>
                      <a:pt x="148" y="4"/>
                    </a:lnTo>
                    <a:lnTo>
                      <a:pt x="20" y="10"/>
                    </a:lnTo>
                    <a:lnTo>
                      <a:pt x="8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2" name="Freeform 503"/>
              <p:cNvSpPr>
                <a:spLocks/>
              </p:cNvSpPr>
              <p:nvPr/>
            </p:nvSpPr>
            <p:spPr bwMode="auto">
              <a:xfrm>
                <a:off x="5241925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42" y="0"/>
                  </a:cxn>
                  <a:cxn ang="0">
                    <a:pos x="134" y="2"/>
                  </a:cxn>
                  <a:cxn ang="0">
                    <a:pos x="132" y="2"/>
                  </a:cxn>
                  <a:cxn ang="0">
                    <a:pos x="22" y="8"/>
                  </a:cxn>
                  <a:cxn ang="0">
                    <a:pos x="10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42" h="8">
                    <a:moveTo>
                      <a:pt x="0" y="8"/>
                    </a:moveTo>
                    <a:lnTo>
                      <a:pt x="142" y="0"/>
                    </a:lnTo>
                    <a:lnTo>
                      <a:pt x="134" y="2"/>
                    </a:lnTo>
                    <a:lnTo>
                      <a:pt x="132" y="2"/>
                    </a:lnTo>
                    <a:lnTo>
                      <a:pt x="22" y="8"/>
                    </a:lnTo>
                    <a:lnTo>
                      <a:pt x="1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3" name="Freeform 504"/>
              <p:cNvSpPr>
                <a:spLocks/>
              </p:cNvSpPr>
              <p:nvPr/>
            </p:nvSpPr>
            <p:spPr bwMode="auto">
              <a:xfrm>
                <a:off x="525780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28" y="0"/>
                  </a:cxn>
                  <a:cxn ang="0">
                    <a:pos x="124" y="0"/>
                  </a:cxn>
                  <a:cxn ang="0">
                    <a:pos x="114" y="2"/>
                  </a:cxn>
                  <a:cxn ang="0">
                    <a:pos x="30" y="8"/>
                  </a:cxn>
                  <a:cxn ang="0">
                    <a:pos x="26" y="8"/>
                  </a:cxn>
                  <a:cxn ang="0">
                    <a:pos x="14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28" h="8">
                    <a:moveTo>
                      <a:pt x="0" y="6"/>
                    </a:moveTo>
                    <a:lnTo>
                      <a:pt x="128" y="0"/>
                    </a:lnTo>
                    <a:lnTo>
                      <a:pt x="124" y="0"/>
                    </a:lnTo>
                    <a:lnTo>
                      <a:pt x="114" y="2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14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4" name="Freeform 505"/>
              <p:cNvSpPr>
                <a:spLocks/>
              </p:cNvSpPr>
              <p:nvPr/>
            </p:nvSpPr>
            <p:spPr bwMode="auto">
              <a:xfrm>
                <a:off x="527685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10" y="0"/>
                  </a:cxn>
                  <a:cxn ang="0">
                    <a:pos x="98" y="4"/>
                  </a:cxn>
                  <a:cxn ang="0">
                    <a:pos x="90" y="4"/>
                  </a:cxn>
                  <a:cxn ang="0">
                    <a:pos x="88" y="4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28" y="8"/>
                  </a:cxn>
                  <a:cxn ang="0">
                    <a:pos x="14" y="8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0" h="8">
                    <a:moveTo>
                      <a:pt x="0" y="6"/>
                    </a:moveTo>
                    <a:lnTo>
                      <a:pt x="110" y="0"/>
                    </a:lnTo>
                    <a:lnTo>
                      <a:pt x="98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28" y="8"/>
                    </a:lnTo>
                    <a:lnTo>
                      <a:pt x="1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5" name="Freeform 506"/>
              <p:cNvSpPr>
                <a:spLocks/>
              </p:cNvSpPr>
              <p:nvPr/>
            </p:nvSpPr>
            <p:spPr bwMode="auto">
              <a:xfrm>
                <a:off x="530542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84" y="0"/>
                  </a:cxn>
                  <a:cxn ang="0">
                    <a:pos x="80" y="2"/>
                  </a:cxn>
                  <a:cxn ang="0">
                    <a:pos x="72" y="2"/>
                  </a:cxn>
                  <a:cxn ang="0">
                    <a:pos x="60" y="4"/>
                  </a:cxn>
                  <a:cxn ang="0">
                    <a:pos x="50" y="4"/>
                  </a:cxn>
                  <a:cxn ang="0">
                    <a:pos x="36" y="4"/>
                  </a:cxn>
                  <a:cxn ang="0">
                    <a:pos x="24" y="6"/>
                  </a:cxn>
                  <a:cxn ang="0">
                    <a:pos x="1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84" h="6">
                    <a:moveTo>
                      <a:pt x="0" y="6"/>
                    </a:moveTo>
                    <a:lnTo>
                      <a:pt x="84" y="0"/>
                    </a:lnTo>
                    <a:lnTo>
                      <a:pt x="80" y="2"/>
                    </a:lnTo>
                    <a:lnTo>
                      <a:pt x="72" y="2"/>
                    </a:lnTo>
                    <a:lnTo>
                      <a:pt x="60" y="4"/>
                    </a:lnTo>
                    <a:lnTo>
                      <a:pt x="50" y="4"/>
                    </a:lnTo>
                    <a:lnTo>
                      <a:pt x="36" y="4"/>
                    </a:lnTo>
                    <a:lnTo>
                      <a:pt x="24" y="6"/>
                    </a:lnTo>
                    <a:lnTo>
                      <a:pt x="1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6" name="Freeform 507"/>
              <p:cNvSpPr>
                <a:spLocks/>
              </p:cNvSpPr>
              <p:nvPr/>
            </p:nvSpPr>
            <p:spPr bwMode="auto">
              <a:xfrm>
                <a:off x="5343525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6" y="0"/>
                  </a:cxn>
                  <a:cxn ang="0">
                    <a:pos x="36" y="2"/>
                  </a:cxn>
                  <a:cxn ang="0">
                    <a:pos x="26" y="2"/>
                  </a:cxn>
                  <a:cxn ang="0">
                    <a:pos x="12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46" h="4">
                    <a:moveTo>
                      <a:pt x="0" y="4"/>
                    </a:moveTo>
                    <a:lnTo>
                      <a:pt x="46" y="0"/>
                    </a:lnTo>
                    <a:lnTo>
                      <a:pt x="36" y="2"/>
                    </a:lnTo>
                    <a:lnTo>
                      <a:pt x="26" y="2"/>
                    </a:lnTo>
                    <a:lnTo>
                      <a:pt x="12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7" name="Freeform 508"/>
              <p:cNvSpPr>
                <a:spLocks/>
              </p:cNvSpPr>
              <p:nvPr/>
            </p:nvSpPr>
            <p:spPr bwMode="auto">
              <a:xfrm>
                <a:off x="5737225" y="1374775"/>
                <a:ext cx="431800" cy="107950"/>
              </a:xfrm>
              <a:custGeom>
                <a:avLst/>
                <a:gdLst/>
                <a:ahLst/>
                <a:cxnLst>
                  <a:cxn ang="0">
                    <a:pos x="270" y="68"/>
                  </a:cxn>
                  <a:cxn ang="0">
                    <a:pos x="2" y="54"/>
                  </a:cxn>
                  <a:cxn ang="0">
                    <a:pos x="2" y="50"/>
                  </a:cxn>
                  <a:cxn ang="0">
                    <a:pos x="0" y="48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0" y="44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4" y="30"/>
                  </a:cxn>
                  <a:cxn ang="0">
                    <a:pos x="8" y="26"/>
                  </a:cxn>
                  <a:cxn ang="0">
                    <a:pos x="14" y="22"/>
                  </a:cxn>
                  <a:cxn ang="0">
                    <a:pos x="22" y="18"/>
                  </a:cxn>
                  <a:cxn ang="0">
                    <a:pos x="30" y="16"/>
                  </a:cxn>
                  <a:cxn ang="0">
                    <a:pos x="38" y="12"/>
                  </a:cxn>
                  <a:cxn ang="0">
                    <a:pos x="48" y="10"/>
                  </a:cxn>
                  <a:cxn ang="0">
                    <a:pos x="58" y="8"/>
                  </a:cxn>
                  <a:cxn ang="0">
                    <a:pos x="70" y="6"/>
                  </a:cxn>
                  <a:cxn ang="0">
                    <a:pos x="82" y="4"/>
                  </a:cxn>
                  <a:cxn ang="0">
                    <a:pos x="94" y="2"/>
                  </a:cxn>
                  <a:cxn ang="0">
                    <a:pos x="106" y="2"/>
                  </a:cxn>
                  <a:cxn ang="0">
                    <a:pos x="118" y="2"/>
                  </a:cxn>
                  <a:cxn ang="0">
                    <a:pos x="132" y="0"/>
                  </a:cxn>
                  <a:cxn ang="0">
                    <a:pos x="144" y="0"/>
                  </a:cxn>
                  <a:cxn ang="0">
                    <a:pos x="158" y="0"/>
                  </a:cxn>
                  <a:cxn ang="0">
                    <a:pos x="170" y="0"/>
                  </a:cxn>
                  <a:cxn ang="0">
                    <a:pos x="182" y="2"/>
                  </a:cxn>
                  <a:cxn ang="0">
                    <a:pos x="194" y="2"/>
                  </a:cxn>
                  <a:cxn ang="0">
                    <a:pos x="206" y="4"/>
                  </a:cxn>
                  <a:cxn ang="0">
                    <a:pos x="216" y="6"/>
                  </a:cxn>
                  <a:cxn ang="0">
                    <a:pos x="228" y="8"/>
                  </a:cxn>
                  <a:cxn ang="0">
                    <a:pos x="236" y="10"/>
                  </a:cxn>
                  <a:cxn ang="0">
                    <a:pos x="246" y="12"/>
                  </a:cxn>
                  <a:cxn ang="0">
                    <a:pos x="252" y="14"/>
                  </a:cxn>
                  <a:cxn ang="0">
                    <a:pos x="260" y="18"/>
                  </a:cxn>
                  <a:cxn ang="0">
                    <a:pos x="264" y="20"/>
                  </a:cxn>
                  <a:cxn ang="0">
                    <a:pos x="268" y="24"/>
                  </a:cxn>
                  <a:cxn ang="0">
                    <a:pos x="270" y="28"/>
                  </a:cxn>
                  <a:cxn ang="0">
                    <a:pos x="272" y="32"/>
                  </a:cxn>
                  <a:cxn ang="0">
                    <a:pos x="272" y="34"/>
                  </a:cxn>
                  <a:cxn ang="0">
                    <a:pos x="272" y="38"/>
                  </a:cxn>
                  <a:cxn ang="0">
                    <a:pos x="272" y="42"/>
                  </a:cxn>
                  <a:cxn ang="0">
                    <a:pos x="272" y="44"/>
                  </a:cxn>
                  <a:cxn ang="0">
                    <a:pos x="272" y="48"/>
                  </a:cxn>
                  <a:cxn ang="0">
                    <a:pos x="270" y="54"/>
                  </a:cxn>
                  <a:cxn ang="0">
                    <a:pos x="270" y="58"/>
                  </a:cxn>
                  <a:cxn ang="0">
                    <a:pos x="270" y="62"/>
                  </a:cxn>
                  <a:cxn ang="0">
                    <a:pos x="270" y="68"/>
                  </a:cxn>
                  <a:cxn ang="0">
                    <a:pos x="270" y="68"/>
                  </a:cxn>
                </a:cxnLst>
                <a:rect l="0" t="0" r="r" b="b"/>
                <a:pathLst>
                  <a:path w="272" h="68">
                    <a:moveTo>
                      <a:pt x="270" y="68"/>
                    </a:moveTo>
                    <a:lnTo>
                      <a:pt x="2" y="54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4" y="30"/>
                    </a:lnTo>
                    <a:lnTo>
                      <a:pt x="8" y="26"/>
                    </a:lnTo>
                    <a:lnTo>
                      <a:pt x="14" y="22"/>
                    </a:lnTo>
                    <a:lnTo>
                      <a:pt x="22" y="18"/>
                    </a:lnTo>
                    <a:lnTo>
                      <a:pt x="30" y="16"/>
                    </a:lnTo>
                    <a:lnTo>
                      <a:pt x="38" y="12"/>
                    </a:lnTo>
                    <a:lnTo>
                      <a:pt x="48" y="10"/>
                    </a:lnTo>
                    <a:lnTo>
                      <a:pt x="58" y="8"/>
                    </a:lnTo>
                    <a:lnTo>
                      <a:pt x="70" y="6"/>
                    </a:lnTo>
                    <a:lnTo>
                      <a:pt x="82" y="4"/>
                    </a:lnTo>
                    <a:lnTo>
                      <a:pt x="94" y="2"/>
                    </a:lnTo>
                    <a:lnTo>
                      <a:pt x="106" y="2"/>
                    </a:lnTo>
                    <a:lnTo>
                      <a:pt x="118" y="2"/>
                    </a:lnTo>
                    <a:lnTo>
                      <a:pt x="132" y="0"/>
                    </a:lnTo>
                    <a:lnTo>
                      <a:pt x="144" y="0"/>
                    </a:lnTo>
                    <a:lnTo>
                      <a:pt x="158" y="0"/>
                    </a:lnTo>
                    <a:lnTo>
                      <a:pt x="170" y="0"/>
                    </a:lnTo>
                    <a:lnTo>
                      <a:pt x="182" y="2"/>
                    </a:lnTo>
                    <a:lnTo>
                      <a:pt x="194" y="2"/>
                    </a:lnTo>
                    <a:lnTo>
                      <a:pt x="206" y="4"/>
                    </a:lnTo>
                    <a:lnTo>
                      <a:pt x="216" y="6"/>
                    </a:lnTo>
                    <a:lnTo>
                      <a:pt x="228" y="8"/>
                    </a:lnTo>
                    <a:lnTo>
                      <a:pt x="236" y="10"/>
                    </a:lnTo>
                    <a:lnTo>
                      <a:pt x="246" y="12"/>
                    </a:lnTo>
                    <a:lnTo>
                      <a:pt x="252" y="14"/>
                    </a:lnTo>
                    <a:lnTo>
                      <a:pt x="260" y="18"/>
                    </a:lnTo>
                    <a:lnTo>
                      <a:pt x="264" y="20"/>
                    </a:lnTo>
                    <a:lnTo>
                      <a:pt x="268" y="24"/>
                    </a:lnTo>
                    <a:lnTo>
                      <a:pt x="270" y="28"/>
                    </a:lnTo>
                    <a:lnTo>
                      <a:pt x="272" y="32"/>
                    </a:lnTo>
                    <a:lnTo>
                      <a:pt x="272" y="34"/>
                    </a:lnTo>
                    <a:lnTo>
                      <a:pt x="272" y="38"/>
                    </a:lnTo>
                    <a:lnTo>
                      <a:pt x="272" y="42"/>
                    </a:lnTo>
                    <a:lnTo>
                      <a:pt x="272" y="44"/>
                    </a:lnTo>
                    <a:lnTo>
                      <a:pt x="272" y="48"/>
                    </a:lnTo>
                    <a:lnTo>
                      <a:pt x="270" y="54"/>
                    </a:lnTo>
                    <a:lnTo>
                      <a:pt x="270" y="58"/>
                    </a:lnTo>
                    <a:lnTo>
                      <a:pt x="270" y="62"/>
                    </a:lnTo>
                    <a:lnTo>
                      <a:pt x="270" y="68"/>
                    </a:lnTo>
                    <a:lnTo>
                      <a:pt x="270" y="68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8" name="Freeform 509"/>
              <p:cNvSpPr>
                <a:spLocks/>
              </p:cNvSpPr>
              <p:nvPr/>
            </p:nvSpPr>
            <p:spPr bwMode="auto">
              <a:xfrm>
                <a:off x="57404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6"/>
                  </a:cxn>
                  <a:cxn ang="0">
                    <a:pos x="268" y="18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6"/>
                    </a:lnTo>
                    <a:lnTo>
                      <a:pt x="268" y="18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9" name="Freeform 510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4"/>
                  </a:cxn>
                  <a:cxn ang="0">
                    <a:pos x="26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6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4"/>
                    </a:lnTo>
                    <a:lnTo>
                      <a:pt x="26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0" name="Freeform 511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6"/>
                  </a:cxn>
                  <a:cxn ang="0">
                    <a:pos x="266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6"/>
                    </a:lnTo>
                    <a:lnTo>
                      <a:pt x="266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1" name="Freeform 512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6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2" name="Freeform 513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6"/>
                    </a:lnTo>
                    <a:lnTo>
                      <a:pt x="264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3" name="Freeform 514"/>
              <p:cNvSpPr>
                <a:spLocks/>
              </p:cNvSpPr>
              <p:nvPr/>
            </p:nvSpPr>
            <p:spPr bwMode="auto">
              <a:xfrm>
                <a:off x="5743575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264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4" name="Freeform 515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4"/>
                  </a:cxn>
                  <a:cxn ang="0">
                    <a:pos x="262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6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4"/>
                    </a:lnTo>
                    <a:lnTo>
                      <a:pt x="262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5" name="Freeform 516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6"/>
                  </a:cxn>
                  <a:cxn ang="0">
                    <a:pos x="262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6"/>
                    </a:lnTo>
                    <a:lnTo>
                      <a:pt x="262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6" name="Freeform 517"/>
              <p:cNvSpPr>
                <a:spLocks/>
              </p:cNvSpPr>
              <p:nvPr/>
            </p:nvSpPr>
            <p:spPr bwMode="auto">
              <a:xfrm>
                <a:off x="5746750" y="1473200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7" name="Freeform 518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60" y="16"/>
                    </a:lnTo>
                    <a:lnTo>
                      <a:pt x="260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8" name="Freeform 519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258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8">
                    <a:moveTo>
                      <a:pt x="0" y="0"/>
                    </a:moveTo>
                    <a:lnTo>
                      <a:pt x="260" y="16"/>
                    </a:lnTo>
                    <a:lnTo>
                      <a:pt x="260" y="16"/>
                    </a:lnTo>
                    <a:lnTo>
                      <a:pt x="258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9" name="Freeform 520"/>
              <p:cNvSpPr>
                <a:spLocks/>
              </p:cNvSpPr>
              <p:nvPr/>
            </p:nvSpPr>
            <p:spPr bwMode="auto">
              <a:xfrm>
                <a:off x="5749925" y="1479550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58" y="16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58" y="16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0" name="Freeform 521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1" name="Freeform 522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8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2" name="Freeform 523"/>
              <p:cNvSpPr>
                <a:spLocks/>
              </p:cNvSpPr>
              <p:nvPr/>
            </p:nvSpPr>
            <p:spPr bwMode="auto">
              <a:xfrm>
                <a:off x="5753100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25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25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3" name="Freeform 524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4" name="Freeform 525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2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2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5" name="Freeform 526"/>
              <p:cNvSpPr>
                <a:spLocks/>
              </p:cNvSpPr>
              <p:nvPr/>
            </p:nvSpPr>
            <p:spPr bwMode="auto">
              <a:xfrm>
                <a:off x="57594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2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2" h="16">
                    <a:moveTo>
                      <a:pt x="0" y="0"/>
                    </a:moveTo>
                    <a:lnTo>
                      <a:pt x="252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6" name="Freeform 527"/>
              <p:cNvSpPr>
                <a:spLocks/>
              </p:cNvSpPr>
              <p:nvPr/>
            </p:nvSpPr>
            <p:spPr bwMode="auto">
              <a:xfrm>
                <a:off x="57594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0" h="16">
                    <a:moveTo>
                      <a:pt x="0" y="0"/>
                    </a:move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7" name="Freeform 528"/>
              <p:cNvSpPr>
                <a:spLocks/>
              </p:cNvSpPr>
              <p:nvPr/>
            </p:nvSpPr>
            <p:spPr bwMode="auto">
              <a:xfrm>
                <a:off x="5762625" y="1495425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6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8" name="Freeform 529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9" name="Freeform 530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0" name="Freeform 531"/>
              <p:cNvSpPr>
                <a:spLocks/>
              </p:cNvSpPr>
              <p:nvPr/>
            </p:nvSpPr>
            <p:spPr bwMode="auto">
              <a:xfrm>
                <a:off x="5765800" y="1501775"/>
                <a:ext cx="3873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4" y="14"/>
                  </a:cxn>
                  <a:cxn ang="0">
                    <a:pos x="244" y="16"/>
                  </a:cxn>
                  <a:cxn ang="0">
                    <a:pos x="24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4" h="16">
                    <a:moveTo>
                      <a:pt x="0" y="0"/>
                    </a:moveTo>
                    <a:lnTo>
                      <a:pt x="244" y="14"/>
                    </a:lnTo>
                    <a:lnTo>
                      <a:pt x="244" y="16"/>
                    </a:lnTo>
                    <a:lnTo>
                      <a:pt x="24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1" name="Freeform 532"/>
              <p:cNvSpPr>
                <a:spLocks/>
              </p:cNvSpPr>
              <p:nvPr/>
            </p:nvSpPr>
            <p:spPr bwMode="auto">
              <a:xfrm>
                <a:off x="5768975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2" y="12"/>
                  </a:cxn>
                  <a:cxn ang="0">
                    <a:pos x="242" y="14"/>
                  </a:cxn>
                  <a:cxn ang="0">
                    <a:pos x="24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2" h="16">
                    <a:moveTo>
                      <a:pt x="0" y="0"/>
                    </a:moveTo>
                    <a:lnTo>
                      <a:pt x="242" y="12"/>
                    </a:lnTo>
                    <a:lnTo>
                      <a:pt x="242" y="14"/>
                    </a:lnTo>
                    <a:lnTo>
                      <a:pt x="24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2" name="Freeform 533"/>
              <p:cNvSpPr>
                <a:spLocks/>
              </p:cNvSpPr>
              <p:nvPr/>
            </p:nvSpPr>
            <p:spPr bwMode="auto">
              <a:xfrm>
                <a:off x="5768975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2" y="14"/>
                  </a:cxn>
                  <a:cxn ang="0">
                    <a:pos x="240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2" h="16">
                    <a:moveTo>
                      <a:pt x="0" y="0"/>
                    </a:moveTo>
                    <a:lnTo>
                      <a:pt x="242" y="14"/>
                    </a:lnTo>
                    <a:lnTo>
                      <a:pt x="240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3" name="Freeform 534"/>
              <p:cNvSpPr>
                <a:spLocks/>
              </p:cNvSpPr>
              <p:nvPr/>
            </p:nvSpPr>
            <p:spPr bwMode="auto">
              <a:xfrm>
                <a:off x="5772150" y="1508125"/>
                <a:ext cx="3778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8" y="14"/>
                  </a:cxn>
                  <a:cxn ang="0">
                    <a:pos x="238" y="16"/>
                  </a:cxn>
                  <a:cxn ang="0">
                    <a:pos x="23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8" h="16">
                    <a:moveTo>
                      <a:pt x="0" y="0"/>
                    </a:moveTo>
                    <a:lnTo>
                      <a:pt x="238" y="14"/>
                    </a:lnTo>
                    <a:lnTo>
                      <a:pt x="238" y="16"/>
                    </a:lnTo>
                    <a:lnTo>
                      <a:pt x="23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4" name="Freeform 536"/>
              <p:cNvSpPr>
                <a:spLocks/>
              </p:cNvSpPr>
              <p:nvPr/>
            </p:nvSpPr>
            <p:spPr bwMode="auto">
              <a:xfrm>
                <a:off x="5772150" y="1511300"/>
                <a:ext cx="3778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8" y="12"/>
                  </a:cxn>
                  <a:cxn ang="0">
                    <a:pos x="238" y="14"/>
                  </a:cxn>
                  <a:cxn ang="0">
                    <a:pos x="236" y="1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8" h="14">
                    <a:moveTo>
                      <a:pt x="0" y="0"/>
                    </a:moveTo>
                    <a:lnTo>
                      <a:pt x="238" y="12"/>
                    </a:lnTo>
                    <a:lnTo>
                      <a:pt x="238" y="14"/>
                    </a:lnTo>
                    <a:lnTo>
                      <a:pt x="236" y="1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5" name="Freeform 537"/>
              <p:cNvSpPr>
                <a:spLocks/>
              </p:cNvSpPr>
              <p:nvPr/>
            </p:nvSpPr>
            <p:spPr bwMode="auto">
              <a:xfrm>
                <a:off x="5775325" y="1511300"/>
                <a:ext cx="3714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4" y="14"/>
                  </a:cxn>
                  <a:cxn ang="0">
                    <a:pos x="232" y="1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4" h="16">
                    <a:moveTo>
                      <a:pt x="0" y="0"/>
                    </a:moveTo>
                    <a:lnTo>
                      <a:pt x="234" y="14"/>
                    </a:lnTo>
                    <a:lnTo>
                      <a:pt x="232" y="1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6" name="Freeform 538"/>
              <p:cNvSpPr>
                <a:spLocks/>
              </p:cNvSpPr>
              <p:nvPr/>
            </p:nvSpPr>
            <p:spPr bwMode="auto">
              <a:xfrm>
                <a:off x="5775325" y="1514475"/>
                <a:ext cx="3714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4" y="12"/>
                  </a:cxn>
                  <a:cxn ang="0">
                    <a:pos x="232" y="16"/>
                  </a:cxn>
                  <a:cxn ang="0">
                    <a:pos x="232" y="16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4" h="16">
                    <a:moveTo>
                      <a:pt x="0" y="0"/>
                    </a:moveTo>
                    <a:lnTo>
                      <a:pt x="234" y="12"/>
                    </a:lnTo>
                    <a:lnTo>
                      <a:pt x="232" y="16"/>
                    </a:lnTo>
                    <a:lnTo>
                      <a:pt x="232" y="1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7" name="Freeform 539"/>
              <p:cNvSpPr>
                <a:spLocks/>
              </p:cNvSpPr>
              <p:nvPr/>
            </p:nvSpPr>
            <p:spPr bwMode="auto">
              <a:xfrm>
                <a:off x="5778500" y="1517650"/>
                <a:ext cx="3651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0" y="12"/>
                  </a:cxn>
                  <a:cxn ang="0">
                    <a:pos x="230" y="14"/>
                  </a:cxn>
                  <a:cxn ang="0">
                    <a:pos x="228" y="1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0" h="14">
                    <a:moveTo>
                      <a:pt x="0" y="0"/>
                    </a:moveTo>
                    <a:lnTo>
                      <a:pt x="230" y="12"/>
                    </a:lnTo>
                    <a:lnTo>
                      <a:pt x="230" y="14"/>
                    </a:lnTo>
                    <a:lnTo>
                      <a:pt x="228" y="1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8" name="Freeform 540"/>
              <p:cNvSpPr>
                <a:spLocks/>
              </p:cNvSpPr>
              <p:nvPr/>
            </p:nvSpPr>
            <p:spPr bwMode="auto">
              <a:xfrm>
                <a:off x="5781675" y="1517650"/>
                <a:ext cx="3619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8" y="14"/>
                  </a:cxn>
                  <a:cxn ang="0">
                    <a:pos x="226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8" h="16">
                    <a:moveTo>
                      <a:pt x="0" y="0"/>
                    </a:moveTo>
                    <a:lnTo>
                      <a:pt x="228" y="14"/>
                    </a:lnTo>
                    <a:lnTo>
                      <a:pt x="226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9" name="Freeform 541"/>
              <p:cNvSpPr>
                <a:spLocks/>
              </p:cNvSpPr>
              <p:nvPr/>
            </p:nvSpPr>
            <p:spPr bwMode="auto">
              <a:xfrm>
                <a:off x="5781675" y="1520825"/>
                <a:ext cx="3587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12"/>
                  </a:cxn>
                  <a:cxn ang="0">
                    <a:pos x="224" y="14"/>
                  </a:cxn>
                  <a:cxn ang="0">
                    <a:pos x="224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6" h="14">
                    <a:moveTo>
                      <a:pt x="0" y="0"/>
                    </a:moveTo>
                    <a:lnTo>
                      <a:pt x="226" y="12"/>
                    </a:lnTo>
                    <a:lnTo>
                      <a:pt x="224" y="14"/>
                    </a:lnTo>
                    <a:lnTo>
                      <a:pt x="224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0" name="Freeform 542"/>
              <p:cNvSpPr>
                <a:spLocks/>
              </p:cNvSpPr>
              <p:nvPr/>
            </p:nvSpPr>
            <p:spPr bwMode="auto">
              <a:xfrm>
                <a:off x="5784850" y="1524000"/>
                <a:ext cx="355600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12"/>
                  </a:cxn>
                  <a:cxn ang="0">
                    <a:pos x="222" y="12"/>
                  </a:cxn>
                  <a:cxn ang="0">
                    <a:pos x="220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4" h="14">
                    <a:moveTo>
                      <a:pt x="0" y="0"/>
                    </a:moveTo>
                    <a:lnTo>
                      <a:pt x="224" y="12"/>
                    </a:lnTo>
                    <a:lnTo>
                      <a:pt x="222" y="12"/>
                    </a:lnTo>
                    <a:lnTo>
                      <a:pt x="220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" name="Freeform 543"/>
              <p:cNvSpPr>
                <a:spLocks/>
              </p:cNvSpPr>
              <p:nvPr/>
            </p:nvSpPr>
            <p:spPr bwMode="auto">
              <a:xfrm>
                <a:off x="5788025" y="1524000"/>
                <a:ext cx="3492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0" y="12"/>
                  </a:cxn>
                  <a:cxn ang="0">
                    <a:pos x="216" y="14"/>
                  </a:cxn>
                  <a:cxn ang="0">
                    <a:pos x="216" y="1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0" h="16">
                    <a:moveTo>
                      <a:pt x="0" y="0"/>
                    </a:moveTo>
                    <a:lnTo>
                      <a:pt x="220" y="12"/>
                    </a:lnTo>
                    <a:lnTo>
                      <a:pt x="216" y="14"/>
                    </a:lnTo>
                    <a:lnTo>
                      <a:pt x="216" y="1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2" name="Freeform 544"/>
              <p:cNvSpPr>
                <a:spLocks/>
              </p:cNvSpPr>
              <p:nvPr/>
            </p:nvSpPr>
            <p:spPr bwMode="auto">
              <a:xfrm>
                <a:off x="5791200" y="1527175"/>
                <a:ext cx="342900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6" y="12"/>
                  </a:cxn>
                  <a:cxn ang="0">
                    <a:pos x="214" y="12"/>
                  </a:cxn>
                  <a:cxn ang="0">
                    <a:pos x="212" y="1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6" h="14">
                    <a:moveTo>
                      <a:pt x="0" y="0"/>
                    </a:moveTo>
                    <a:lnTo>
                      <a:pt x="216" y="12"/>
                    </a:lnTo>
                    <a:lnTo>
                      <a:pt x="214" y="12"/>
                    </a:lnTo>
                    <a:lnTo>
                      <a:pt x="212" y="1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3" name="Freeform 545"/>
              <p:cNvSpPr>
                <a:spLocks/>
              </p:cNvSpPr>
              <p:nvPr/>
            </p:nvSpPr>
            <p:spPr bwMode="auto">
              <a:xfrm>
                <a:off x="579120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12"/>
                  </a:cxn>
                  <a:cxn ang="0">
                    <a:pos x="210" y="12"/>
                  </a:cxn>
                  <a:cxn ang="0">
                    <a:pos x="210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4" h="14">
                    <a:moveTo>
                      <a:pt x="0" y="0"/>
                    </a:moveTo>
                    <a:lnTo>
                      <a:pt x="214" y="12"/>
                    </a:lnTo>
                    <a:lnTo>
                      <a:pt x="210" y="12"/>
                    </a:lnTo>
                    <a:lnTo>
                      <a:pt x="210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4" name="Freeform 546"/>
              <p:cNvSpPr>
                <a:spLocks/>
              </p:cNvSpPr>
              <p:nvPr/>
            </p:nvSpPr>
            <p:spPr bwMode="auto">
              <a:xfrm>
                <a:off x="5794375" y="1530350"/>
                <a:ext cx="3333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6" y="14"/>
                  </a:cxn>
                  <a:cxn ang="0">
                    <a:pos x="204" y="1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0" h="14">
                    <a:moveTo>
                      <a:pt x="0" y="0"/>
                    </a:moveTo>
                    <a:lnTo>
                      <a:pt x="210" y="12"/>
                    </a:lnTo>
                    <a:lnTo>
                      <a:pt x="208" y="12"/>
                    </a:lnTo>
                    <a:lnTo>
                      <a:pt x="206" y="14"/>
                    </a:lnTo>
                    <a:lnTo>
                      <a:pt x="204" y="1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5" name="Freeform 547"/>
              <p:cNvSpPr>
                <a:spLocks/>
              </p:cNvSpPr>
              <p:nvPr/>
            </p:nvSpPr>
            <p:spPr bwMode="auto">
              <a:xfrm>
                <a:off x="5797550" y="1533525"/>
                <a:ext cx="3270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12"/>
                  </a:cxn>
                  <a:cxn ang="0">
                    <a:pos x="204" y="12"/>
                  </a:cxn>
                  <a:cxn ang="0">
                    <a:pos x="200" y="12"/>
                  </a:cxn>
                  <a:cxn ang="0">
                    <a:pos x="198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6" h="14">
                    <a:moveTo>
                      <a:pt x="0" y="0"/>
                    </a:moveTo>
                    <a:lnTo>
                      <a:pt x="206" y="12"/>
                    </a:lnTo>
                    <a:lnTo>
                      <a:pt x="204" y="12"/>
                    </a:lnTo>
                    <a:lnTo>
                      <a:pt x="200" y="12"/>
                    </a:lnTo>
                    <a:lnTo>
                      <a:pt x="198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6" name="Freeform 548"/>
              <p:cNvSpPr>
                <a:spLocks/>
              </p:cNvSpPr>
              <p:nvPr/>
            </p:nvSpPr>
            <p:spPr bwMode="auto">
              <a:xfrm>
                <a:off x="5800725" y="1536700"/>
                <a:ext cx="3175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0" y="10"/>
                  </a:cxn>
                  <a:cxn ang="0">
                    <a:pos x="198" y="10"/>
                  </a:cxn>
                  <a:cxn ang="0">
                    <a:pos x="192" y="12"/>
                  </a:cxn>
                  <a:cxn ang="0">
                    <a:pos x="190" y="1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0" h="12">
                    <a:moveTo>
                      <a:pt x="0" y="0"/>
                    </a:moveTo>
                    <a:lnTo>
                      <a:pt x="200" y="10"/>
                    </a:lnTo>
                    <a:lnTo>
                      <a:pt x="198" y="10"/>
                    </a:lnTo>
                    <a:lnTo>
                      <a:pt x="192" y="12"/>
                    </a:lnTo>
                    <a:lnTo>
                      <a:pt x="190" y="1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7" name="Freeform 549"/>
              <p:cNvSpPr>
                <a:spLocks/>
              </p:cNvSpPr>
              <p:nvPr/>
            </p:nvSpPr>
            <p:spPr bwMode="auto">
              <a:xfrm>
                <a:off x="5803900" y="1536700"/>
                <a:ext cx="3079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4" y="12"/>
                  </a:cxn>
                  <a:cxn ang="0">
                    <a:pos x="190" y="12"/>
                  </a:cxn>
                  <a:cxn ang="0">
                    <a:pos x="182" y="1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94" h="14">
                    <a:moveTo>
                      <a:pt x="0" y="0"/>
                    </a:moveTo>
                    <a:lnTo>
                      <a:pt x="194" y="12"/>
                    </a:lnTo>
                    <a:lnTo>
                      <a:pt x="190" y="12"/>
                    </a:lnTo>
                    <a:lnTo>
                      <a:pt x="182" y="1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8" name="Freeform 550"/>
              <p:cNvSpPr>
                <a:spLocks/>
              </p:cNvSpPr>
              <p:nvPr/>
            </p:nvSpPr>
            <p:spPr bwMode="auto">
              <a:xfrm>
                <a:off x="580707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6" y="10"/>
                  </a:cxn>
                  <a:cxn ang="0">
                    <a:pos x="180" y="12"/>
                  </a:cxn>
                  <a:cxn ang="0">
                    <a:pos x="174" y="12"/>
                  </a:cxn>
                  <a:cxn ang="0">
                    <a:pos x="6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86" h="12">
                    <a:moveTo>
                      <a:pt x="0" y="0"/>
                    </a:moveTo>
                    <a:lnTo>
                      <a:pt x="186" y="10"/>
                    </a:lnTo>
                    <a:lnTo>
                      <a:pt x="180" y="12"/>
                    </a:lnTo>
                    <a:lnTo>
                      <a:pt x="174" y="12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9" name="Freeform 551"/>
              <p:cNvSpPr>
                <a:spLocks/>
              </p:cNvSpPr>
              <p:nvPr/>
            </p:nvSpPr>
            <p:spPr bwMode="auto">
              <a:xfrm>
                <a:off x="5813425" y="1543050"/>
                <a:ext cx="2794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6" y="10"/>
                  </a:cxn>
                  <a:cxn ang="0">
                    <a:pos x="176" y="10"/>
                  </a:cxn>
                  <a:cxn ang="0">
                    <a:pos x="164" y="10"/>
                  </a:cxn>
                  <a:cxn ang="0">
                    <a:pos x="162" y="12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76" h="12">
                    <a:moveTo>
                      <a:pt x="0" y="0"/>
                    </a:moveTo>
                    <a:lnTo>
                      <a:pt x="176" y="10"/>
                    </a:lnTo>
                    <a:lnTo>
                      <a:pt x="176" y="10"/>
                    </a:lnTo>
                    <a:lnTo>
                      <a:pt x="164" y="10"/>
                    </a:lnTo>
                    <a:lnTo>
                      <a:pt x="162" y="12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0" name="Freeform 552"/>
              <p:cNvSpPr>
                <a:spLocks/>
              </p:cNvSpPr>
              <p:nvPr/>
            </p:nvSpPr>
            <p:spPr bwMode="auto">
              <a:xfrm>
                <a:off x="5816600" y="1546225"/>
                <a:ext cx="2667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2" y="10"/>
                  </a:cxn>
                  <a:cxn ang="0">
                    <a:pos x="150" y="10"/>
                  </a:cxn>
                  <a:cxn ang="0">
                    <a:pos x="8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8" h="10">
                    <a:moveTo>
                      <a:pt x="0" y="0"/>
                    </a:moveTo>
                    <a:lnTo>
                      <a:pt x="168" y="8"/>
                    </a:lnTo>
                    <a:lnTo>
                      <a:pt x="162" y="8"/>
                    </a:lnTo>
                    <a:lnTo>
                      <a:pt x="152" y="10"/>
                    </a:lnTo>
                    <a:lnTo>
                      <a:pt x="150" y="10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1" name="Freeform 553"/>
              <p:cNvSpPr>
                <a:spLocks/>
              </p:cNvSpPr>
              <p:nvPr/>
            </p:nvSpPr>
            <p:spPr bwMode="auto">
              <a:xfrm>
                <a:off x="58229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6" y="10"/>
                  </a:cxn>
                  <a:cxn ang="0">
                    <a:pos x="148" y="10"/>
                  </a:cxn>
                  <a:cxn ang="0">
                    <a:pos x="136" y="10"/>
                  </a:cxn>
                  <a:cxn ang="0">
                    <a:pos x="8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6" h="10">
                    <a:moveTo>
                      <a:pt x="0" y="0"/>
                    </a:moveTo>
                    <a:lnTo>
                      <a:pt x="156" y="10"/>
                    </a:lnTo>
                    <a:lnTo>
                      <a:pt x="148" y="10"/>
                    </a:lnTo>
                    <a:lnTo>
                      <a:pt x="136" y="10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2" name="Freeform 554"/>
              <p:cNvSpPr>
                <a:spLocks/>
              </p:cNvSpPr>
              <p:nvPr/>
            </p:nvSpPr>
            <p:spPr bwMode="auto">
              <a:xfrm>
                <a:off x="5829300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2" y="8"/>
                  </a:cxn>
                  <a:cxn ang="0">
                    <a:pos x="130" y="8"/>
                  </a:cxn>
                  <a:cxn ang="0">
                    <a:pos x="118" y="8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2" h="8">
                    <a:moveTo>
                      <a:pt x="0" y="0"/>
                    </a:moveTo>
                    <a:lnTo>
                      <a:pt x="142" y="8"/>
                    </a:lnTo>
                    <a:lnTo>
                      <a:pt x="130" y="8"/>
                    </a:lnTo>
                    <a:lnTo>
                      <a:pt x="118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3" name="Freeform 555"/>
              <p:cNvSpPr>
                <a:spLocks/>
              </p:cNvSpPr>
              <p:nvPr/>
            </p:nvSpPr>
            <p:spPr bwMode="auto">
              <a:xfrm>
                <a:off x="583565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14" y="8"/>
                  </a:cxn>
                  <a:cxn ang="0">
                    <a:pos x="100" y="8"/>
                  </a:cxn>
                  <a:cxn ang="0">
                    <a:pos x="98" y="8"/>
                  </a:cxn>
                  <a:cxn ang="0">
                    <a:pos x="14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8" h="8">
                    <a:moveTo>
                      <a:pt x="0" y="0"/>
                    </a:moveTo>
                    <a:lnTo>
                      <a:pt x="128" y="6"/>
                    </a:lnTo>
                    <a:lnTo>
                      <a:pt x="126" y="6"/>
                    </a:lnTo>
                    <a:lnTo>
                      <a:pt x="114" y="8"/>
                    </a:lnTo>
                    <a:lnTo>
                      <a:pt x="100" y="8"/>
                    </a:lnTo>
                    <a:lnTo>
                      <a:pt x="98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4" name="Freeform 556"/>
              <p:cNvSpPr>
                <a:spLocks/>
              </p:cNvSpPr>
              <p:nvPr/>
            </p:nvSpPr>
            <p:spPr bwMode="auto">
              <a:xfrm>
                <a:off x="584200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0" y="6"/>
                  </a:cxn>
                  <a:cxn ang="0">
                    <a:pos x="110" y="8"/>
                  </a:cxn>
                  <a:cxn ang="0">
                    <a:pos x="96" y="8"/>
                  </a:cxn>
                  <a:cxn ang="0">
                    <a:pos x="82" y="8"/>
                  </a:cxn>
                  <a:cxn ang="0">
                    <a:pos x="70" y="8"/>
                  </a:cxn>
                  <a:cxn ang="0">
                    <a:pos x="70" y="8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1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6"/>
                    </a:lnTo>
                    <a:lnTo>
                      <a:pt x="110" y="8"/>
                    </a:lnTo>
                    <a:lnTo>
                      <a:pt x="96" y="8"/>
                    </a:lnTo>
                    <a:lnTo>
                      <a:pt x="82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1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5" name="Freeform 557"/>
              <p:cNvSpPr>
                <a:spLocks/>
              </p:cNvSpPr>
              <p:nvPr/>
            </p:nvSpPr>
            <p:spPr bwMode="auto">
              <a:xfrm>
                <a:off x="585787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4" y="6"/>
                  </a:cxn>
                  <a:cxn ang="0">
                    <a:pos x="72" y="6"/>
                  </a:cxn>
                  <a:cxn ang="0">
                    <a:pos x="60" y="6"/>
                  </a:cxn>
                  <a:cxn ang="0">
                    <a:pos x="46" y="4"/>
                  </a:cxn>
                  <a:cxn ang="0">
                    <a:pos x="34" y="4"/>
                  </a:cxn>
                  <a:cxn ang="0">
                    <a:pos x="22" y="4"/>
                  </a:cxn>
                  <a:cxn ang="0">
                    <a:pos x="12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84" h="6">
                    <a:moveTo>
                      <a:pt x="0" y="0"/>
                    </a:moveTo>
                    <a:lnTo>
                      <a:pt x="84" y="6"/>
                    </a:lnTo>
                    <a:lnTo>
                      <a:pt x="72" y="6"/>
                    </a:lnTo>
                    <a:lnTo>
                      <a:pt x="60" y="6"/>
                    </a:lnTo>
                    <a:lnTo>
                      <a:pt x="46" y="4"/>
                    </a:lnTo>
                    <a:lnTo>
                      <a:pt x="34" y="4"/>
                    </a:lnTo>
                    <a:lnTo>
                      <a:pt x="22" y="4"/>
                    </a:lnTo>
                    <a:lnTo>
                      <a:pt x="12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6" name="Freeform 558"/>
              <p:cNvSpPr>
                <a:spLocks/>
              </p:cNvSpPr>
              <p:nvPr/>
            </p:nvSpPr>
            <p:spPr bwMode="auto">
              <a:xfrm>
                <a:off x="5880100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6" y="4"/>
                  </a:cxn>
                  <a:cxn ang="0">
                    <a:pos x="32" y="2"/>
                  </a:cxn>
                  <a:cxn ang="0">
                    <a:pos x="20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6" h="4">
                    <a:moveTo>
                      <a:pt x="0" y="0"/>
                    </a:moveTo>
                    <a:lnTo>
                      <a:pt x="46" y="4"/>
                    </a:lnTo>
                    <a:lnTo>
                      <a:pt x="32" y="2"/>
                    </a:lnTo>
                    <a:lnTo>
                      <a:pt x="20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7" name="Freeform 559"/>
              <p:cNvSpPr>
                <a:spLocks/>
              </p:cNvSpPr>
              <p:nvPr/>
            </p:nvSpPr>
            <p:spPr bwMode="auto">
              <a:xfrm>
                <a:off x="5143500" y="1482725"/>
                <a:ext cx="381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10" y="8"/>
                  </a:cxn>
                  <a:cxn ang="0">
                    <a:pos x="6" y="8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" h="10">
                    <a:moveTo>
                      <a:pt x="0" y="0"/>
                    </a:moveTo>
                    <a:lnTo>
                      <a:pt x="24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8" name="Freeform 560"/>
              <p:cNvSpPr>
                <a:spLocks/>
              </p:cNvSpPr>
              <p:nvPr/>
            </p:nvSpPr>
            <p:spPr bwMode="auto">
              <a:xfrm>
                <a:off x="51435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4" y="2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26" h="2">
                    <a:moveTo>
                      <a:pt x="2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9" name="Freeform 561"/>
              <p:cNvSpPr>
                <a:spLocks/>
              </p:cNvSpPr>
              <p:nvPr/>
            </p:nvSpPr>
            <p:spPr bwMode="auto">
              <a:xfrm>
                <a:off x="5143500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28" h="4">
                    <a:moveTo>
                      <a:pt x="2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0" name="Freeform 562"/>
              <p:cNvSpPr>
                <a:spLocks noEditPoints="1"/>
              </p:cNvSpPr>
              <p:nvPr/>
            </p:nvSpPr>
            <p:spPr bwMode="auto">
              <a:xfrm>
                <a:off x="5143500" y="1479550"/>
                <a:ext cx="377825" cy="158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30" y="2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2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</a:cxnLst>
                <a:rect l="0" t="0" r="r" b="b"/>
                <a:pathLst>
                  <a:path w="238" h="10">
                    <a:moveTo>
                      <a:pt x="2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  <a:moveTo>
                      <a:pt x="238" y="10"/>
                    </a:move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1" name="Freeform 563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0" y="4"/>
                  </a:cxn>
                  <a:cxn ang="0">
                    <a:pos x="28" y="4"/>
                  </a:cxn>
                  <a:cxn ang="0">
                    <a:pos x="28" y="4"/>
                  </a:cxn>
                  <a:cxn ang="0">
                    <a:pos x="236" y="12"/>
                  </a:cxn>
                  <a:cxn ang="0">
                    <a:pos x="240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6" y="12"/>
                  </a:cxn>
                </a:cxnLst>
                <a:rect l="0" t="0" r="r" b="b"/>
                <a:pathLst>
                  <a:path w="240" h="12">
                    <a:moveTo>
                      <a:pt x="2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  <a:moveTo>
                      <a:pt x="236" y="12"/>
                    </a:moveTo>
                    <a:lnTo>
                      <a:pt x="240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6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2" name="Freeform 564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4" y="12"/>
                  </a:cxn>
                  <a:cxn ang="0">
                    <a:pos x="234" y="10"/>
                  </a:cxn>
                  <a:cxn ang="0">
                    <a:pos x="240" y="10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3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36" y="2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240" h="12">
                    <a:moveTo>
                      <a:pt x="238" y="12"/>
                    </a:move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4" y="12"/>
                    </a:lnTo>
                    <a:lnTo>
                      <a:pt x="234" y="10"/>
                    </a:lnTo>
                    <a:lnTo>
                      <a:pt x="240" y="10"/>
                    </a:lnTo>
                    <a:lnTo>
                      <a:pt x="238" y="12"/>
                    </a:lnTo>
                    <a:lnTo>
                      <a:pt x="238" y="12"/>
                    </a:lnTo>
                    <a:close/>
                    <a:moveTo>
                      <a:pt x="3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3" name="Freeform 565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1000" cy="22225"/>
              </a:xfrm>
              <a:custGeom>
                <a:avLst/>
                <a:gdLst/>
                <a:ahLst/>
                <a:cxnLst>
                  <a:cxn ang="0">
                    <a:pos x="240" y="14"/>
                  </a:cxn>
                  <a:cxn ang="0">
                    <a:pos x="236" y="14"/>
                  </a:cxn>
                  <a:cxn ang="0">
                    <a:pos x="234" y="14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40" y="12"/>
                  </a:cxn>
                  <a:cxn ang="0">
                    <a:pos x="240" y="14"/>
                  </a:cxn>
                  <a:cxn ang="0">
                    <a:pos x="240" y="14"/>
                  </a:cxn>
                  <a:cxn ang="0">
                    <a:pos x="34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6" y="4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240" h="14">
                    <a:moveTo>
                      <a:pt x="240" y="14"/>
                    </a:moveTo>
                    <a:lnTo>
                      <a:pt x="236" y="14"/>
                    </a:lnTo>
                    <a:lnTo>
                      <a:pt x="234" y="14"/>
                    </a:ln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40" y="12"/>
                    </a:lnTo>
                    <a:lnTo>
                      <a:pt x="240" y="14"/>
                    </a:lnTo>
                    <a:lnTo>
                      <a:pt x="240" y="14"/>
                    </a:lnTo>
                    <a:close/>
                    <a:moveTo>
                      <a:pt x="34" y="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4" name="Freeform 566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42" y="12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3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42" y="12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3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5" name="Freeform 567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28" y="10"/>
                  </a:cxn>
                  <a:cxn ang="0">
                    <a:pos x="226" y="10"/>
                  </a:cxn>
                  <a:cxn ang="0">
                    <a:pos x="242" y="10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4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6" y="2"/>
                  </a:cxn>
                  <a:cxn ang="0">
                    <a:pos x="46" y="2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28" y="10"/>
                    </a:lnTo>
                    <a:lnTo>
                      <a:pt x="226" y="10"/>
                    </a:lnTo>
                    <a:lnTo>
                      <a:pt x="242" y="10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4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6" name="Freeform 568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8" y="12"/>
                  </a:cxn>
                  <a:cxn ang="0">
                    <a:pos x="228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42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4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  <a:cxn ang="0">
                    <a:pos x="44" y="4"/>
                  </a:cxn>
                  <a:cxn ang="0">
                    <a:pos x="44" y="4"/>
                  </a:cxn>
                </a:cxnLst>
                <a:rect l="0" t="0" r="r" b="b"/>
                <a:pathLst>
                  <a:path w="242" h="14">
                    <a:moveTo>
                      <a:pt x="242" y="14"/>
                    </a:moveTo>
                    <a:lnTo>
                      <a:pt x="228" y="12"/>
                    </a:lnTo>
                    <a:lnTo>
                      <a:pt x="228" y="12"/>
                    </a:ln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42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4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7" name="Freeform 569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22" y="10"/>
                  </a:cxn>
                  <a:cxn ang="0">
                    <a:pos x="220" y="10"/>
                  </a:cxn>
                  <a:cxn ang="0">
                    <a:pos x="242" y="10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46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4" y="2"/>
                  </a:cxn>
                  <a:cxn ang="0">
                    <a:pos x="52" y="2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</a:cxnLst>
                <a:rect l="0" t="0" r="r" b="b"/>
                <a:pathLst>
                  <a:path w="242" h="12">
                    <a:moveTo>
                      <a:pt x="242" y="12"/>
                    </a:move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22" y="10"/>
                    </a:lnTo>
                    <a:lnTo>
                      <a:pt x="220" y="10"/>
                    </a:lnTo>
                    <a:lnTo>
                      <a:pt x="242" y="10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46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8" name="Freeform 570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4" y="12"/>
                  </a:cxn>
                  <a:cxn ang="0">
                    <a:pos x="22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5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2" y="4"/>
                  </a:cxn>
                  <a:cxn ang="0">
                    <a:pos x="50" y="4"/>
                  </a:cxn>
                  <a:cxn ang="0">
                    <a:pos x="50" y="4"/>
                  </a:cxn>
                </a:cxnLst>
                <a:rect l="0" t="0" r="r" b="b"/>
                <a:pathLst>
                  <a:path w="244" h="14">
                    <a:moveTo>
                      <a:pt x="242" y="14"/>
                    </a:moveTo>
                    <a:lnTo>
                      <a:pt x="224" y="12"/>
                    </a:lnTo>
                    <a:lnTo>
                      <a:pt x="222" y="12"/>
                    </a:ln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5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9" name="Freeform 571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16" y="10"/>
                  </a:cxn>
                  <a:cxn ang="0">
                    <a:pos x="214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5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2" y="2"/>
                  </a:cxn>
                  <a:cxn ang="0">
                    <a:pos x="60" y="2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4" y="4"/>
                  </a:cxn>
                </a:cxnLst>
                <a:rect l="0" t="0" r="r" b="b"/>
                <a:pathLst>
                  <a:path w="244" h="12">
                    <a:moveTo>
                      <a:pt x="242" y="12"/>
                    </a:move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14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5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0" name="Freeform 572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14"/>
                  </a:cxn>
                  <a:cxn ang="0">
                    <a:pos x="216" y="12"/>
                  </a:cxn>
                  <a:cxn ang="0">
                    <a:pos x="216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44" y="12"/>
                  </a:cxn>
                  <a:cxn ang="0">
                    <a:pos x="244" y="14"/>
                  </a:cxn>
                  <a:cxn ang="0">
                    <a:pos x="244" y="14"/>
                  </a:cxn>
                  <a:cxn ang="0">
                    <a:pos x="58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6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0" y="4"/>
                  </a:cxn>
                  <a:cxn ang="0">
                    <a:pos x="58" y="6"/>
                  </a:cxn>
                  <a:cxn ang="0">
                    <a:pos x="58" y="6"/>
                  </a:cxn>
                </a:cxnLst>
                <a:rect l="0" t="0" r="r" b="b"/>
                <a:pathLst>
                  <a:path w="244" h="14">
                    <a:moveTo>
                      <a:pt x="244" y="14"/>
                    </a:moveTo>
                    <a:lnTo>
                      <a:pt x="216" y="12"/>
                    </a:lnTo>
                    <a:lnTo>
                      <a:pt x="216" y="12"/>
                    </a:ln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44" y="12"/>
                    </a:lnTo>
                    <a:lnTo>
                      <a:pt x="244" y="14"/>
                    </a:lnTo>
                    <a:lnTo>
                      <a:pt x="244" y="14"/>
                    </a:lnTo>
                    <a:close/>
                    <a:moveTo>
                      <a:pt x="58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1" name="Freeform 573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08" y="10"/>
                  </a:cxn>
                  <a:cxn ang="0">
                    <a:pos x="206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6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2"/>
                  </a:cxn>
                  <a:cxn ang="0">
                    <a:pos x="70" y="4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08" y="10"/>
                    </a:lnTo>
                    <a:lnTo>
                      <a:pt x="206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  <a:moveTo>
                      <a:pt x="6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2" name="Freeform 574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22225"/>
              </a:xfrm>
              <a:custGeom>
                <a:avLst/>
                <a:gdLst/>
                <a:ahLst/>
                <a:cxnLst>
                  <a:cxn ang="0">
                    <a:pos x="246" y="14"/>
                  </a:cxn>
                  <a:cxn ang="0">
                    <a:pos x="212" y="12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48" y="12"/>
                  </a:cxn>
                  <a:cxn ang="0">
                    <a:pos x="246" y="14"/>
                  </a:cxn>
                  <a:cxn ang="0">
                    <a:pos x="246" y="14"/>
                  </a:cxn>
                  <a:cxn ang="0">
                    <a:pos x="68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2" y="6"/>
                  </a:cxn>
                  <a:cxn ang="0">
                    <a:pos x="68" y="6"/>
                  </a:cxn>
                  <a:cxn ang="0">
                    <a:pos x="68" y="6"/>
                  </a:cxn>
                </a:cxnLst>
                <a:rect l="0" t="0" r="r" b="b"/>
                <a:pathLst>
                  <a:path w="248" h="14">
                    <a:moveTo>
                      <a:pt x="246" y="14"/>
                    </a:moveTo>
                    <a:lnTo>
                      <a:pt x="212" y="12"/>
                    </a:lnTo>
                    <a:lnTo>
                      <a:pt x="210" y="12"/>
                    </a:ln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48" y="12"/>
                    </a:lnTo>
                    <a:lnTo>
                      <a:pt x="246" y="14"/>
                    </a:lnTo>
                    <a:lnTo>
                      <a:pt x="246" y="14"/>
                    </a:lnTo>
                    <a:close/>
                    <a:moveTo>
                      <a:pt x="68" y="6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6"/>
                    </a:lnTo>
                    <a:lnTo>
                      <a:pt x="68" y="6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3" name="Freeform 575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19050"/>
              </a:xfrm>
              <a:custGeom>
                <a:avLst/>
                <a:gdLst/>
                <a:ahLst/>
                <a:cxnLst>
                  <a:cxn ang="0">
                    <a:pos x="246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00" y="10"/>
                  </a:cxn>
                  <a:cxn ang="0">
                    <a:pos x="198" y="8"/>
                  </a:cxn>
                  <a:cxn ang="0">
                    <a:pos x="248" y="12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7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6" y="4"/>
                  </a:cxn>
                  <a:cxn ang="0">
                    <a:pos x="82" y="4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4" y="4"/>
                  </a:cxn>
                </a:cxnLst>
                <a:rect l="0" t="0" r="r" b="b"/>
                <a:pathLst>
                  <a:path w="248" h="12">
                    <a:moveTo>
                      <a:pt x="246" y="12"/>
                    </a:move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00" y="10"/>
                    </a:lnTo>
                    <a:lnTo>
                      <a:pt x="198" y="8"/>
                    </a:lnTo>
                    <a:lnTo>
                      <a:pt x="248" y="12"/>
                    </a:lnTo>
                    <a:lnTo>
                      <a:pt x="246" y="12"/>
                    </a:lnTo>
                    <a:lnTo>
                      <a:pt x="246" y="12"/>
                    </a:lnTo>
                    <a:close/>
                    <a:moveTo>
                      <a:pt x="74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4" name="Freeform 576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202" y="12"/>
                  </a:cxn>
                  <a:cxn ang="0">
                    <a:pos x="200" y="12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4" y="6"/>
                  </a:cxn>
                  <a:cxn ang="0">
                    <a:pos x="82" y="6"/>
                  </a:cxn>
                  <a:cxn ang="0">
                    <a:pos x="80" y="6"/>
                  </a:cxn>
                  <a:cxn ang="0">
                    <a:pos x="80" y="6"/>
                  </a:cxn>
                  <a:cxn ang="0">
                    <a:pos x="80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202" y="12"/>
                    </a:lnTo>
                    <a:lnTo>
                      <a:pt x="200" y="12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80" y="6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5" name="Freeform 577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98" y="10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00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6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198" y="10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190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6" y="6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6" name="Freeform 578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6875" cy="19050"/>
              </a:xfrm>
              <a:custGeom>
                <a:avLst/>
                <a:gdLst/>
                <a:ahLst/>
                <a:cxnLst>
                  <a:cxn ang="0">
                    <a:pos x="248" y="12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182" y="8"/>
                  </a:cxn>
                  <a:cxn ang="0">
                    <a:pos x="180" y="8"/>
                  </a:cxn>
                  <a:cxn ang="0">
                    <a:pos x="176" y="8"/>
                  </a:cxn>
                  <a:cxn ang="0">
                    <a:pos x="174" y="8"/>
                  </a:cxn>
                  <a:cxn ang="0">
                    <a:pos x="250" y="10"/>
                  </a:cxn>
                  <a:cxn ang="0">
                    <a:pos x="248" y="12"/>
                  </a:cxn>
                  <a:cxn ang="0">
                    <a:pos x="248" y="12"/>
                  </a:cxn>
                  <a:cxn ang="0">
                    <a:pos x="92" y="6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10" y="4"/>
                  </a:cxn>
                  <a:cxn ang="0">
                    <a:pos x="108" y="4"/>
                  </a:cxn>
                  <a:cxn ang="0">
                    <a:pos x="106" y="4"/>
                  </a:cxn>
                  <a:cxn ang="0">
                    <a:pos x="104" y="4"/>
                  </a:cxn>
                  <a:cxn ang="0">
                    <a:pos x="102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2" y="6"/>
                  </a:cxn>
                </a:cxnLst>
                <a:rect l="0" t="0" r="r" b="b"/>
                <a:pathLst>
                  <a:path w="250" h="12">
                    <a:moveTo>
                      <a:pt x="248" y="12"/>
                    </a:moveTo>
                    <a:lnTo>
                      <a:pt x="192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182" y="8"/>
                    </a:lnTo>
                    <a:lnTo>
                      <a:pt x="180" y="8"/>
                    </a:lnTo>
                    <a:lnTo>
                      <a:pt x="176" y="8"/>
                    </a:lnTo>
                    <a:lnTo>
                      <a:pt x="174" y="8"/>
                    </a:lnTo>
                    <a:lnTo>
                      <a:pt x="250" y="10"/>
                    </a:lnTo>
                    <a:lnTo>
                      <a:pt x="248" y="12"/>
                    </a:lnTo>
                    <a:lnTo>
                      <a:pt x="248" y="12"/>
                    </a:lnTo>
                    <a:close/>
                    <a:moveTo>
                      <a:pt x="92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0" y="4"/>
                    </a:lnTo>
                    <a:lnTo>
                      <a:pt x="108" y="4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2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2" y="6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7" name="Freeform 579"/>
              <p:cNvSpPr>
                <a:spLocks noEditPoints="1"/>
              </p:cNvSpPr>
              <p:nvPr/>
            </p:nvSpPr>
            <p:spPr bwMode="auto">
              <a:xfrm>
                <a:off x="5140325" y="1454150"/>
                <a:ext cx="396875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84" y="10"/>
                  </a:cxn>
                  <a:cxn ang="0">
                    <a:pos x="182" y="10"/>
                  </a:cxn>
                  <a:cxn ang="0">
                    <a:pos x="178" y="10"/>
                  </a:cxn>
                  <a:cxn ang="0">
                    <a:pos x="176" y="10"/>
                  </a:cxn>
                  <a:cxn ang="0">
                    <a:pos x="172" y="8"/>
                  </a:cxn>
                  <a:cxn ang="0">
                    <a:pos x="170" y="8"/>
                  </a:cxn>
                  <a:cxn ang="0">
                    <a:pos x="166" y="8"/>
                  </a:cxn>
                  <a:cxn ang="0">
                    <a:pos x="164" y="8"/>
                  </a:cxn>
                  <a:cxn ang="0">
                    <a:pos x="160" y="8"/>
                  </a:cxn>
                  <a:cxn ang="0">
                    <a:pos x="250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10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106" y="6"/>
                  </a:cxn>
                  <a:cxn ang="0">
                    <a:pos x="104" y="6"/>
                  </a:cxn>
                  <a:cxn ang="0">
                    <a:pos x="100" y="6"/>
                  </a:cxn>
                  <a:cxn ang="0">
                    <a:pos x="100" y="6"/>
                  </a:cxn>
                </a:cxnLst>
                <a:rect l="0" t="0" r="r" b="b"/>
                <a:pathLst>
                  <a:path w="250" h="14">
                    <a:moveTo>
                      <a:pt x="248" y="14"/>
                    </a:moveTo>
                    <a:lnTo>
                      <a:pt x="184" y="10"/>
                    </a:lnTo>
                    <a:lnTo>
                      <a:pt x="182" y="10"/>
                    </a:lnTo>
                    <a:lnTo>
                      <a:pt x="178" y="10"/>
                    </a:lnTo>
                    <a:lnTo>
                      <a:pt x="176" y="10"/>
                    </a:lnTo>
                    <a:lnTo>
                      <a:pt x="172" y="8"/>
                    </a:lnTo>
                    <a:lnTo>
                      <a:pt x="170" y="8"/>
                    </a:lnTo>
                    <a:lnTo>
                      <a:pt x="166" y="8"/>
                    </a:lnTo>
                    <a:lnTo>
                      <a:pt x="164" y="8"/>
                    </a:lnTo>
                    <a:lnTo>
                      <a:pt x="160" y="8"/>
                    </a:lnTo>
                    <a:lnTo>
                      <a:pt x="250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10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106" y="6"/>
                    </a:lnTo>
                    <a:lnTo>
                      <a:pt x="104" y="6"/>
                    </a:lnTo>
                    <a:lnTo>
                      <a:pt x="100" y="6"/>
                    </a:lnTo>
                    <a:lnTo>
                      <a:pt x="100" y="6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8" name="Freeform 580"/>
              <p:cNvSpPr>
                <a:spLocks/>
              </p:cNvSpPr>
              <p:nvPr/>
            </p:nvSpPr>
            <p:spPr bwMode="auto">
              <a:xfrm>
                <a:off x="5140325" y="14541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174" y="1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6" y="8"/>
                  </a:cxn>
                  <a:cxn ang="0">
                    <a:pos x="150" y="6"/>
                  </a:cxn>
                  <a:cxn ang="0">
                    <a:pos x="144" y="6"/>
                  </a:cxn>
                  <a:cxn ang="0">
                    <a:pos x="138" y="6"/>
                  </a:cxn>
                  <a:cxn ang="0">
                    <a:pos x="130" y="6"/>
                  </a:cxn>
                  <a:cxn ang="0">
                    <a:pos x="124" y="6"/>
                  </a:cxn>
                  <a:cxn ang="0">
                    <a:pos x="122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4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174" y="10"/>
                    </a:lnTo>
                    <a:lnTo>
                      <a:pt x="168" y="8"/>
                    </a:lnTo>
                    <a:lnTo>
                      <a:pt x="162" y="8"/>
                    </a:lnTo>
                    <a:lnTo>
                      <a:pt x="156" y="8"/>
                    </a:lnTo>
                    <a:lnTo>
                      <a:pt x="150" y="6"/>
                    </a:lnTo>
                    <a:lnTo>
                      <a:pt x="144" y="6"/>
                    </a:lnTo>
                    <a:lnTo>
                      <a:pt x="138" y="6"/>
                    </a:lnTo>
                    <a:lnTo>
                      <a:pt x="130" y="6"/>
                    </a:lnTo>
                    <a:lnTo>
                      <a:pt x="124" y="6"/>
                    </a:lnTo>
                    <a:lnTo>
                      <a:pt x="122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9" name="Freeform 581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160" y="10"/>
                  </a:cxn>
                  <a:cxn ang="0">
                    <a:pos x="156" y="10"/>
                  </a:cxn>
                  <a:cxn ang="0">
                    <a:pos x="152" y="8"/>
                  </a:cxn>
                  <a:cxn ang="0">
                    <a:pos x="148" y="8"/>
                  </a:cxn>
                  <a:cxn ang="0">
                    <a:pos x="144" y="8"/>
                  </a:cxn>
                  <a:cxn ang="0">
                    <a:pos x="138" y="8"/>
                  </a:cxn>
                  <a:cxn ang="0">
                    <a:pos x="134" y="8"/>
                  </a:cxn>
                  <a:cxn ang="0">
                    <a:pos x="130" y="8"/>
                  </a:cxn>
                  <a:cxn ang="0">
                    <a:pos x="124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160" y="10"/>
                    </a:lnTo>
                    <a:lnTo>
                      <a:pt x="156" y="10"/>
                    </a:lnTo>
                    <a:lnTo>
                      <a:pt x="152" y="8"/>
                    </a:lnTo>
                    <a:lnTo>
                      <a:pt x="148" y="8"/>
                    </a:lnTo>
                    <a:lnTo>
                      <a:pt x="144" y="8"/>
                    </a:lnTo>
                    <a:lnTo>
                      <a:pt x="138" y="8"/>
                    </a:lnTo>
                    <a:lnTo>
                      <a:pt x="134" y="8"/>
                    </a:lnTo>
                    <a:lnTo>
                      <a:pt x="130" y="8"/>
                    </a:lnTo>
                    <a:lnTo>
                      <a:pt x="124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0" name="Freeform 582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1" name="Freeform 583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2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2" name="Freeform 584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2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3" name="Freeform 585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4" name="Freeform 586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5" name="Freeform 587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6" name="Freeform 588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7" name="Freeform 589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8" name="Freeform 590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9" name="Freeform 591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0" name="Freeform 592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1" name="Freeform 593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2" name="Freeform 594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3" name="Freeform 595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4" name="Freeform 596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5" name="Freeform 597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6" name="Freeform 598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4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4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7" name="Freeform 599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8" name="Freeform 600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1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6" y="12"/>
                  </a:cxn>
                </a:cxnLst>
                <a:rect l="0" t="0" r="r" b="b"/>
                <a:pathLst>
                  <a:path w="256" h="12">
                    <a:moveTo>
                      <a:pt x="256" y="1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6" y="12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9" name="Freeform 601"/>
              <p:cNvSpPr>
                <a:spLocks/>
              </p:cNvSpPr>
              <p:nvPr/>
            </p:nvSpPr>
            <p:spPr bwMode="auto">
              <a:xfrm>
                <a:off x="5140325" y="14224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6" y="14"/>
                  </a:cxn>
                  <a:cxn ang="0">
                    <a:pos x="256" y="14"/>
                  </a:cxn>
                </a:cxnLst>
                <a:rect l="0" t="0" r="r" b="b"/>
                <a:pathLst>
                  <a:path w="256" h="14">
                    <a:moveTo>
                      <a:pt x="256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6" y="14"/>
                    </a:lnTo>
                    <a:lnTo>
                      <a:pt x="256" y="14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0" name="Freeform 602"/>
              <p:cNvSpPr>
                <a:spLocks/>
              </p:cNvSpPr>
              <p:nvPr/>
            </p:nvSpPr>
            <p:spPr bwMode="auto">
              <a:xfrm>
                <a:off x="5143500" y="1422400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1" name="Freeform 603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2" name="Freeform 604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3" name="Freeform 605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4" name="Freeform 606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5" name="Freeform 607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6" name="Freeform 608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7" name="Freeform 609"/>
              <p:cNvSpPr>
                <a:spLocks/>
              </p:cNvSpPr>
              <p:nvPr/>
            </p:nvSpPr>
            <p:spPr bwMode="auto">
              <a:xfrm>
                <a:off x="5153025" y="14128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4" y="12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8" name="Freeform 610"/>
              <p:cNvSpPr>
                <a:spLocks/>
              </p:cNvSpPr>
              <p:nvPr/>
            </p:nvSpPr>
            <p:spPr bwMode="auto">
              <a:xfrm>
                <a:off x="5153025" y="1384300"/>
                <a:ext cx="387350" cy="47625"/>
              </a:xfrm>
              <a:custGeom>
                <a:avLst/>
                <a:gdLst/>
                <a:ahLst/>
                <a:cxnLst>
                  <a:cxn ang="0">
                    <a:pos x="244" y="30"/>
                  </a:cxn>
                  <a:cxn ang="0">
                    <a:pos x="0" y="18"/>
                  </a:cxn>
                  <a:cxn ang="0">
                    <a:pos x="4" y="16"/>
                  </a:cxn>
                  <a:cxn ang="0">
                    <a:pos x="10" y="14"/>
                  </a:cxn>
                  <a:cxn ang="0">
                    <a:pos x="16" y="12"/>
                  </a:cxn>
                  <a:cxn ang="0">
                    <a:pos x="22" y="10"/>
                  </a:cxn>
                  <a:cxn ang="0">
                    <a:pos x="28" y="8"/>
                  </a:cxn>
                  <a:cxn ang="0">
                    <a:pos x="36" y="6"/>
                  </a:cxn>
                  <a:cxn ang="0">
                    <a:pos x="44" y="4"/>
                  </a:cxn>
                  <a:cxn ang="0">
                    <a:pos x="52" y="4"/>
                  </a:cxn>
                  <a:cxn ang="0">
                    <a:pos x="62" y="2"/>
                  </a:cxn>
                  <a:cxn ang="0">
                    <a:pos x="70" y="2"/>
                  </a:cxn>
                  <a:cxn ang="0">
                    <a:pos x="80" y="2"/>
                  </a:cxn>
                  <a:cxn ang="0">
                    <a:pos x="90" y="0"/>
                  </a:cxn>
                  <a:cxn ang="0">
                    <a:pos x="98" y="0"/>
                  </a:cxn>
                  <a:cxn ang="0">
                    <a:pos x="108" y="0"/>
                  </a:cxn>
                  <a:cxn ang="0">
                    <a:pos x="118" y="0"/>
                  </a:cxn>
                  <a:cxn ang="0">
                    <a:pos x="128" y="0"/>
                  </a:cxn>
                  <a:cxn ang="0">
                    <a:pos x="138" y="2"/>
                  </a:cxn>
                  <a:cxn ang="0">
                    <a:pos x="148" y="2"/>
                  </a:cxn>
                  <a:cxn ang="0">
                    <a:pos x="158" y="2"/>
                  </a:cxn>
                  <a:cxn ang="0">
                    <a:pos x="166" y="4"/>
                  </a:cxn>
                  <a:cxn ang="0">
                    <a:pos x="176" y="4"/>
                  </a:cxn>
                  <a:cxn ang="0">
                    <a:pos x="184" y="6"/>
                  </a:cxn>
                  <a:cxn ang="0">
                    <a:pos x="192" y="8"/>
                  </a:cxn>
                  <a:cxn ang="0">
                    <a:pos x="200" y="10"/>
                  </a:cxn>
                  <a:cxn ang="0">
                    <a:pos x="208" y="12"/>
                  </a:cxn>
                  <a:cxn ang="0">
                    <a:pos x="216" y="14"/>
                  </a:cxn>
                  <a:cxn ang="0">
                    <a:pos x="222" y="16"/>
                  </a:cxn>
                  <a:cxn ang="0">
                    <a:pos x="228" y="18"/>
                  </a:cxn>
                  <a:cxn ang="0">
                    <a:pos x="232" y="20"/>
                  </a:cxn>
                  <a:cxn ang="0">
                    <a:pos x="238" y="24"/>
                  </a:cxn>
                  <a:cxn ang="0">
                    <a:pos x="240" y="26"/>
                  </a:cxn>
                  <a:cxn ang="0">
                    <a:pos x="244" y="30"/>
                  </a:cxn>
                  <a:cxn ang="0">
                    <a:pos x="244" y="30"/>
                  </a:cxn>
                </a:cxnLst>
                <a:rect l="0" t="0" r="r" b="b"/>
                <a:pathLst>
                  <a:path w="244" h="30">
                    <a:moveTo>
                      <a:pt x="244" y="30"/>
                    </a:moveTo>
                    <a:lnTo>
                      <a:pt x="0" y="18"/>
                    </a:lnTo>
                    <a:lnTo>
                      <a:pt x="4" y="16"/>
                    </a:lnTo>
                    <a:lnTo>
                      <a:pt x="10" y="14"/>
                    </a:lnTo>
                    <a:lnTo>
                      <a:pt x="16" y="12"/>
                    </a:lnTo>
                    <a:lnTo>
                      <a:pt x="22" y="10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62" y="2"/>
                    </a:lnTo>
                    <a:lnTo>
                      <a:pt x="70" y="2"/>
                    </a:lnTo>
                    <a:lnTo>
                      <a:pt x="80" y="2"/>
                    </a:lnTo>
                    <a:lnTo>
                      <a:pt x="90" y="0"/>
                    </a:lnTo>
                    <a:lnTo>
                      <a:pt x="98" y="0"/>
                    </a:lnTo>
                    <a:lnTo>
                      <a:pt x="108" y="0"/>
                    </a:lnTo>
                    <a:lnTo>
                      <a:pt x="118" y="0"/>
                    </a:lnTo>
                    <a:lnTo>
                      <a:pt x="128" y="0"/>
                    </a:lnTo>
                    <a:lnTo>
                      <a:pt x="138" y="2"/>
                    </a:lnTo>
                    <a:lnTo>
                      <a:pt x="148" y="2"/>
                    </a:lnTo>
                    <a:lnTo>
                      <a:pt x="158" y="2"/>
                    </a:lnTo>
                    <a:lnTo>
                      <a:pt x="166" y="4"/>
                    </a:lnTo>
                    <a:lnTo>
                      <a:pt x="176" y="4"/>
                    </a:lnTo>
                    <a:lnTo>
                      <a:pt x="184" y="6"/>
                    </a:lnTo>
                    <a:lnTo>
                      <a:pt x="192" y="8"/>
                    </a:lnTo>
                    <a:lnTo>
                      <a:pt x="200" y="10"/>
                    </a:lnTo>
                    <a:lnTo>
                      <a:pt x="208" y="12"/>
                    </a:lnTo>
                    <a:lnTo>
                      <a:pt x="216" y="14"/>
                    </a:lnTo>
                    <a:lnTo>
                      <a:pt x="222" y="16"/>
                    </a:lnTo>
                    <a:lnTo>
                      <a:pt x="228" y="18"/>
                    </a:lnTo>
                    <a:lnTo>
                      <a:pt x="232" y="20"/>
                    </a:lnTo>
                    <a:lnTo>
                      <a:pt x="238" y="24"/>
                    </a:lnTo>
                    <a:lnTo>
                      <a:pt x="240" y="26"/>
                    </a:lnTo>
                    <a:lnTo>
                      <a:pt x="244" y="30"/>
                    </a:lnTo>
                    <a:lnTo>
                      <a:pt x="244" y="3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9" name="Freeform 611"/>
              <p:cNvSpPr>
                <a:spLocks/>
              </p:cNvSpPr>
              <p:nvPr/>
            </p:nvSpPr>
            <p:spPr bwMode="auto">
              <a:xfrm>
                <a:off x="6115050" y="1482725"/>
                <a:ext cx="34925" cy="1587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2" y="0"/>
                  </a:cxn>
                  <a:cxn ang="0">
                    <a:pos x="22" y="2"/>
                  </a:cxn>
                  <a:cxn ang="0">
                    <a:pos x="22" y="8"/>
                  </a:cxn>
                  <a:cxn ang="0">
                    <a:pos x="22" y="10"/>
                  </a:cxn>
                  <a:cxn ang="0">
                    <a:pos x="18" y="10"/>
                  </a:cxn>
                  <a:cxn ang="0">
                    <a:pos x="16" y="8"/>
                  </a:cxn>
                  <a:cxn ang="0">
                    <a:pos x="14" y="8"/>
                  </a:cxn>
                  <a:cxn ang="0">
                    <a:pos x="12" y="6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22" h="10">
                    <a:moveTo>
                      <a:pt x="0" y="2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2" y="8"/>
                    </a:lnTo>
                    <a:lnTo>
                      <a:pt x="22" y="10"/>
                    </a:lnTo>
                    <a:lnTo>
                      <a:pt x="18" y="10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0" name="Freeform 612"/>
              <p:cNvSpPr>
                <a:spLocks/>
              </p:cNvSpPr>
              <p:nvPr/>
            </p:nvSpPr>
            <p:spPr bwMode="auto">
              <a:xfrm>
                <a:off x="61087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6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26" h="2">
                    <a:moveTo>
                      <a:pt x="26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1" name="Freeform 613"/>
              <p:cNvSpPr>
                <a:spLocks/>
              </p:cNvSpPr>
              <p:nvPr/>
            </p:nvSpPr>
            <p:spPr bwMode="auto">
              <a:xfrm>
                <a:off x="6105525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28" y="0"/>
                  </a:cxn>
                  <a:cxn ang="0">
                    <a:pos x="28" y="2"/>
                  </a:cxn>
                  <a:cxn ang="0">
                    <a:pos x="28" y="2"/>
                  </a:cxn>
                </a:cxnLst>
                <a:rect l="0" t="0" r="r" b="b"/>
                <a:pathLst>
                  <a:path w="28" h="4">
                    <a:moveTo>
                      <a:pt x="28" y="2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2" name="Freeform 614"/>
              <p:cNvSpPr>
                <a:spLocks noEditPoints="1"/>
              </p:cNvSpPr>
              <p:nvPr/>
            </p:nvSpPr>
            <p:spPr bwMode="auto">
              <a:xfrm>
                <a:off x="5772150" y="1479550"/>
                <a:ext cx="381000" cy="15875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2" y="2"/>
                  </a:cxn>
                  <a:cxn ang="0">
                    <a:pos x="212" y="2"/>
                  </a:cxn>
                  <a:cxn ang="0">
                    <a:pos x="210" y="2"/>
                  </a:cxn>
                  <a:cxn ang="0">
                    <a:pos x="208" y="2"/>
                  </a:cxn>
                  <a:cxn ang="0">
                    <a:pos x="208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240" h="10">
                    <a:moveTo>
                      <a:pt x="238" y="2"/>
                    </a:moveTo>
                    <a:lnTo>
                      <a:pt x="212" y="2"/>
                    </a:lnTo>
                    <a:lnTo>
                      <a:pt x="212" y="2"/>
                    </a:lnTo>
                    <a:lnTo>
                      <a:pt x="210" y="2"/>
                    </a:lnTo>
                    <a:lnTo>
                      <a:pt x="208" y="2"/>
                    </a:lnTo>
                    <a:lnTo>
                      <a:pt x="208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0"/>
                    </a:move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3" name="Freeform 615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0" y="4"/>
                  </a:cxn>
                  <a:cxn ang="0">
                    <a:pos x="208" y="4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0" h="12">
                    <a:moveTo>
                      <a:pt x="238" y="2"/>
                    </a:moveTo>
                    <a:lnTo>
                      <a:pt x="210" y="4"/>
                    </a:lnTo>
                    <a:lnTo>
                      <a:pt x="208" y="4"/>
                    </a:ln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2"/>
                    </a:move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4" name="Freeform 616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40" y="2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04" y="2"/>
                  </a:cxn>
                  <a:cxn ang="0">
                    <a:pos x="202" y="2"/>
                  </a:cxn>
                  <a:cxn ang="0">
                    <a:pos x="240" y="0"/>
                  </a:cxn>
                  <a:cxn ang="0">
                    <a:pos x="240" y="0"/>
                  </a:cxn>
                  <a:cxn ang="0">
                    <a:pos x="240" y="2"/>
                  </a:cxn>
                  <a:cxn ang="0">
                    <a:pos x="240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6" y="10"/>
                  </a:cxn>
                  <a:cxn ang="0">
                    <a:pos x="4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</a:cxnLst>
                <a:rect l="0" t="0" r="r" b="b"/>
                <a:pathLst>
                  <a:path w="240" h="12">
                    <a:moveTo>
                      <a:pt x="240" y="2"/>
                    </a:move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04" y="2"/>
                    </a:lnTo>
                    <a:lnTo>
                      <a:pt x="202" y="2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2"/>
                    </a:lnTo>
                    <a:lnTo>
                      <a:pt x="240" y="2"/>
                    </a:lnTo>
                    <a:close/>
                    <a:moveTo>
                      <a:pt x="2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5" name="Freeform 617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6" y="4"/>
                  </a:cxn>
                  <a:cxn ang="0">
                    <a:pos x="206" y="4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6" y="14"/>
                  </a:cxn>
                  <a:cxn ang="0">
                    <a:pos x="6" y="14"/>
                  </a:cxn>
                </a:cxnLst>
                <a:rect l="0" t="0" r="r" b="b"/>
                <a:pathLst>
                  <a:path w="242" h="14">
                    <a:moveTo>
                      <a:pt x="242" y="2"/>
                    </a:moveTo>
                    <a:lnTo>
                      <a:pt x="206" y="4"/>
                    </a:lnTo>
                    <a:lnTo>
                      <a:pt x="206" y="4"/>
                    </a:ln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6" y="14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6" name="Freeform 618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8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8" y="12"/>
                  </a:cxn>
                </a:cxnLst>
                <a:rect l="0" t="0" r="r" b="b"/>
                <a:pathLst>
                  <a:path w="242" h="12">
                    <a:moveTo>
                      <a:pt x="242" y="2"/>
                    </a:move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8" y="1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7" name="Freeform 619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0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1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14" y="10"/>
                  </a:cxn>
                  <a:cxn ang="0">
                    <a:pos x="14" y="10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10" y="12"/>
                  </a:cxn>
                </a:cxnLst>
                <a:rect l="0" t="0" r="r" b="b"/>
                <a:pathLst>
                  <a:path w="242" h="12">
                    <a:moveTo>
                      <a:pt x="242" y="0"/>
                    </a:move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242" y="0"/>
                    </a:lnTo>
                    <a:lnTo>
                      <a:pt x="242" y="0"/>
                    </a:lnTo>
                    <a:lnTo>
                      <a:pt x="242" y="0"/>
                    </a:lnTo>
                    <a:close/>
                    <a:moveTo>
                      <a:pt x="10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8" name="Freeform 620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00" y="4"/>
                  </a:cxn>
                  <a:cxn ang="0">
                    <a:pos x="198" y="4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4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  <a:cxn ang="0">
                    <a:pos x="14" y="12"/>
                  </a:cxn>
                  <a:cxn ang="0">
                    <a:pos x="14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200" y="4"/>
                    </a:lnTo>
                    <a:lnTo>
                      <a:pt x="198" y="4"/>
                    </a:ln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4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9" name="Freeform 621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190" y="2"/>
                  </a:cxn>
                  <a:cxn ang="0">
                    <a:pos x="188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6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190" y="2"/>
                    </a:lnTo>
                    <a:lnTo>
                      <a:pt x="188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6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0" name="Freeform 622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2" y="4"/>
                  </a:cxn>
                  <a:cxn ang="0">
                    <a:pos x="190" y="4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0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  <a:cxn ang="0">
                    <a:pos x="20" y="12"/>
                  </a:cxn>
                  <a:cxn ang="0">
                    <a:pos x="20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192" y="4"/>
                    </a:lnTo>
                    <a:lnTo>
                      <a:pt x="190" y="4"/>
                    </a:ln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0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1" name="Freeform 623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182" y="2"/>
                  </a:cxn>
                  <a:cxn ang="0">
                    <a:pos x="180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30" y="10"/>
                  </a:cxn>
                  <a:cxn ang="0">
                    <a:pos x="28" y="10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2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2" name="Freeform 624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6" y="6"/>
                  </a:cxn>
                  <a:cxn ang="0">
                    <a:pos x="184" y="4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28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0" y="12"/>
                  </a:cxn>
                  <a:cxn ang="0">
                    <a:pos x="28" y="12"/>
                  </a:cxn>
                  <a:cxn ang="0">
                    <a:pos x="28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86" y="6"/>
                    </a:lnTo>
                    <a:lnTo>
                      <a:pt x="184" y="4"/>
                    </a:ln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28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0" y="12"/>
                    </a:lnTo>
                    <a:lnTo>
                      <a:pt x="28" y="12"/>
                    </a:lnTo>
                    <a:lnTo>
                      <a:pt x="28" y="12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3" name="Freeform 625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176" y="4"/>
                  </a:cxn>
                  <a:cxn ang="0">
                    <a:pos x="172" y="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2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40" y="10"/>
                  </a:cxn>
                  <a:cxn ang="0">
                    <a:pos x="38" y="10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2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176" y="4"/>
                    </a:lnTo>
                    <a:lnTo>
                      <a:pt x="172" y="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2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2" y="12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4" name="Freeform 626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8" y="6"/>
                  </a:cxn>
                  <a:cxn ang="0">
                    <a:pos x="176" y="6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6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38" y="12"/>
                  </a:cxn>
                  <a:cxn ang="0">
                    <a:pos x="36" y="12"/>
                  </a:cxn>
                  <a:cxn ang="0">
                    <a:pos x="36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78" y="6"/>
                    </a:lnTo>
                    <a:lnTo>
                      <a:pt x="176" y="6"/>
                    </a:ln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6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36" y="12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5" name="Freeform 627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164" y="4"/>
                  </a:cxn>
                  <a:cxn ang="0">
                    <a:pos x="162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4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50" y="8"/>
                  </a:cxn>
                  <a:cxn ang="0">
                    <a:pos x="48" y="10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40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164" y="4"/>
                    </a:lnTo>
                    <a:lnTo>
                      <a:pt x="162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40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50" y="8"/>
                    </a:lnTo>
                    <a:lnTo>
                      <a:pt x="48" y="10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40" y="12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6" name="Freeform 628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70" y="6"/>
                  </a:cxn>
                  <a:cxn ang="0">
                    <a:pos x="168" y="6"/>
                  </a:cxn>
                  <a:cxn ang="0">
                    <a:pos x="166" y="6"/>
                  </a:cxn>
                  <a:cxn ang="0">
                    <a:pos x="164" y="6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46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58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0" y="12"/>
                  </a:cxn>
                  <a:cxn ang="0">
                    <a:pos x="46" y="12"/>
                  </a:cxn>
                  <a:cxn ang="0">
                    <a:pos x="46" y="1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70" y="6"/>
                    </a:lnTo>
                    <a:lnTo>
                      <a:pt x="168" y="6"/>
                    </a:lnTo>
                    <a:lnTo>
                      <a:pt x="166" y="6"/>
                    </a:lnTo>
                    <a:lnTo>
                      <a:pt x="164" y="6"/>
                    </a:ln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46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58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0" y="12"/>
                    </a:lnTo>
                    <a:lnTo>
                      <a:pt x="46" y="12"/>
                    </a:lnTo>
                    <a:lnTo>
                      <a:pt x="46" y="12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7" name="Freeform 629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52" y="10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64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6" y="10"/>
                  </a:cxn>
                  <a:cxn ang="0">
                    <a:pos x="54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2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52" y="10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8" name="Freeform 630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0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146" y="4"/>
                  </a:cxn>
                  <a:cxn ang="0">
                    <a:pos x="144" y="4"/>
                  </a:cxn>
                  <a:cxn ang="0">
                    <a:pos x="142" y="4"/>
                  </a:cxn>
                  <a:cxn ang="0">
                    <a:pos x="138" y="4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58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74" y="8"/>
                  </a:cxn>
                  <a:cxn ang="0">
                    <a:pos x="72" y="8"/>
                  </a:cxn>
                  <a:cxn ang="0">
                    <a:pos x="70" y="8"/>
                  </a:cxn>
                  <a:cxn ang="0">
                    <a:pos x="68" y="8"/>
                  </a:cxn>
                  <a:cxn ang="0">
                    <a:pos x="66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8" y="10"/>
                  </a:cxn>
                </a:cxnLst>
                <a:rect l="0" t="0" r="r" b="b"/>
                <a:pathLst>
                  <a:path w="248" h="12">
                    <a:moveTo>
                      <a:pt x="248" y="0"/>
                    </a:move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146" y="4"/>
                    </a:lnTo>
                    <a:lnTo>
                      <a:pt x="144" y="4"/>
                    </a:lnTo>
                    <a:lnTo>
                      <a:pt x="142" y="4"/>
                    </a:lnTo>
                    <a:lnTo>
                      <a:pt x="138" y="4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lose/>
                    <a:moveTo>
                      <a:pt x="58" y="10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9" name="Freeform 631"/>
              <p:cNvSpPr>
                <a:spLocks noEditPoints="1"/>
              </p:cNvSpPr>
              <p:nvPr/>
            </p:nvSpPr>
            <p:spPr bwMode="auto">
              <a:xfrm>
                <a:off x="5759450" y="1454150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48" y="6"/>
                  </a:cxn>
                  <a:cxn ang="0">
                    <a:pos x="146" y="6"/>
                  </a:cxn>
                  <a:cxn ang="0">
                    <a:pos x="142" y="6"/>
                  </a:cxn>
                  <a:cxn ang="0">
                    <a:pos x="140" y="6"/>
                  </a:cxn>
                  <a:cxn ang="0">
                    <a:pos x="138" y="6"/>
                  </a:cxn>
                  <a:cxn ang="0">
                    <a:pos x="134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64" y="10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88" y="8"/>
                  </a:cxn>
                  <a:cxn ang="0">
                    <a:pos x="84" y="8"/>
                  </a:cxn>
                  <a:cxn ang="0">
                    <a:pos x="82" y="8"/>
                  </a:cxn>
                  <a:cxn ang="0">
                    <a:pos x="80" y="8"/>
                  </a:cxn>
                  <a:cxn ang="0">
                    <a:pos x="76" y="8"/>
                  </a:cxn>
                  <a:cxn ang="0">
                    <a:pos x="74" y="10"/>
                  </a:cxn>
                  <a:cxn ang="0">
                    <a:pos x="70" y="10"/>
                  </a:cxn>
                  <a:cxn ang="0">
                    <a:pos x="68" y="10"/>
                  </a:cxn>
                  <a:cxn ang="0">
                    <a:pos x="64" y="10"/>
                  </a:cxn>
                  <a:cxn ang="0">
                    <a:pos x="64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48" y="6"/>
                    </a:lnTo>
                    <a:lnTo>
                      <a:pt x="146" y="6"/>
                    </a:lnTo>
                    <a:lnTo>
                      <a:pt x="142" y="6"/>
                    </a:lnTo>
                    <a:lnTo>
                      <a:pt x="140" y="6"/>
                    </a:lnTo>
                    <a:lnTo>
                      <a:pt x="138" y="6"/>
                    </a:lnTo>
                    <a:lnTo>
                      <a:pt x="134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64" y="10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88" y="8"/>
                    </a:lnTo>
                    <a:lnTo>
                      <a:pt x="84" y="8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6" y="8"/>
                    </a:lnTo>
                    <a:lnTo>
                      <a:pt x="74" y="1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4" y="1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0" name="Freeform 632"/>
              <p:cNvSpPr>
                <a:spLocks/>
              </p:cNvSpPr>
              <p:nvPr/>
            </p:nvSpPr>
            <p:spPr bwMode="auto">
              <a:xfrm>
                <a:off x="5759450" y="1454150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38" y="6"/>
                  </a:cxn>
                  <a:cxn ang="0">
                    <a:pos x="138" y="6"/>
                  </a:cxn>
                  <a:cxn ang="0">
                    <a:pos x="136" y="6"/>
                  </a:cxn>
                  <a:cxn ang="0">
                    <a:pos x="134" y="6"/>
                  </a:cxn>
                  <a:cxn ang="0">
                    <a:pos x="132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24" y="6"/>
                  </a:cxn>
                  <a:cxn ang="0">
                    <a:pos x="118" y="6"/>
                  </a:cxn>
                  <a:cxn ang="0">
                    <a:pos x="112" y="6"/>
                  </a:cxn>
                  <a:cxn ang="0">
                    <a:pos x="106" y="6"/>
                  </a:cxn>
                  <a:cxn ang="0">
                    <a:pos x="98" y="6"/>
                  </a:cxn>
                  <a:cxn ang="0">
                    <a:pos x="92" y="8"/>
                  </a:cxn>
                  <a:cxn ang="0">
                    <a:pos x="86" y="8"/>
                  </a:cxn>
                  <a:cxn ang="0">
                    <a:pos x="80" y="8"/>
                  </a:cxn>
                  <a:cxn ang="0">
                    <a:pos x="74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2">
                    <a:moveTo>
                      <a:pt x="248" y="2"/>
                    </a:moveTo>
                    <a:lnTo>
                      <a:pt x="138" y="6"/>
                    </a:lnTo>
                    <a:lnTo>
                      <a:pt x="138" y="6"/>
                    </a:lnTo>
                    <a:lnTo>
                      <a:pt x="136" y="6"/>
                    </a:lnTo>
                    <a:lnTo>
                      <a:pt x="134" y="6"/>
                    </a:lnTo>
                    <a:lnTo>
                      <a:pt x="132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6" y="6"/>
                    </a:lnTo>
                    <a:lnTo>
                      <a:pt x="124" y="6"/>
                    </a:lnTo>
                    <a:lnTo>
                      <a:pt x="118" y="6"/>
                    </a:lnTo>
                    <a:lnTo>
                      <a:pt x="112" y="6"/>
                    </a:lnTo>
                    <a:lnTo>
                      <a:pt x="106" y="6"/>
                    </a:lnTo>
                    <a:lnTo>
                      <a:pt x="98" y="6"/>
                    </a:lnTo>
                    <a:lnTo>
                      <a:pt x="92" y="8"/>
                    </a:lnTo>
                    <a:lnTo>
                      <a:pt x="86" y="8"/>
                    </a:lnTo>
                    <a:lnTo>
                      <a:pt x="80" y="8"/>
                    </a:lnTo>
                    <a:lnTo>
                      <a:pt x="74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1" name="Freeform 633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126" y="8"/>
                  </a:cxn>
                  <a:cxn ang="0">
                    <a:pos x="122" y="8"/>
                  </a:cxn>
                  <a:cxn ang="0">
                    <a:pos x="116" y="8"/>
                  </a:cxn>
                  <a:cxn ang="0">
                    <a:pos x="112" y="8"/>
                  </a:cxn>
                  <a:cxn ang="0">
                    <a:pos x="108" y="8"/>
                  </a:cxn>
                  <a:cxn ang="0">
                    <a:pos x="104" y="8"/>
                  </a:cxn>
                  <a:cxn ang="0">
                    <a:pos x="98" y="8"/>
                  </a:cxn>
                  <a:cxn ang="0">
                    <a:pos x="94" y="10"/>
                  </a:cxn>
                  <a:cxn ang="0">
                    <a:pos x="90" y="10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126" y="8"/>
                    </a:lnTo>
                    <a:lnTo>
                      <a:pt x="122" y="8"/>
                    </a:lnTo>
                    <a:lnTo>
                      <a:pt x="116" y="8"/>
                    </a:lnTo>
                    <a:lnTo>
                      <a:pt x="112" y="8"/>
                    </a:lnTo>
                    <a:lnTo>
                      <a:pt x="108" y="8"/>
                    </a:lnTo>
                    <a:lnTo>
                      <a:pt x="104" y="8"/>
                    </a:lnTo>
                    <a:lnTo>
                      <a:pt x="98" y="8"/>
                    </a:lnTo>
                    <a:lnTo>
                      <a:pt x="94" y="10"/>
                    </a:lnTo>
                    <a:lnTo>
                      <a:pt x="90" y="10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2" name="Freeform 634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3" name="Freeform 635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4" name="Freeform 636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5" name="Freeform 637"/>
              <p:cNvSpPr>
                <a:spLocks/>
              </p:cNvSpPr>
              <p:nvPr/>
            </p:nvSpPr>
            <p:spPr bwMode="auto">
              <a:xfrm>
                <a:off x="5756275" y="144462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6" name="Freeform 638"/>
              <p:cNvSpPr>
                <a:spLocks/>
              </p:cNvSpPr>
              <p:nvPr/>
            </p:nvSpPr>
            <p:spPr bwMode="auto">
              <a:xfrm>
                <a:off x="5753100" y="144462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7" name="Freeform 639"/>
              <p:cNvSpPr>
                <a:spLocks/>
              </p:cNvSpPr>
              <p:nvPr/>
            </p:nvSpPr>
            <p:spPr bwMode="auto">
              <a:xfrm>
                <a:off x="5753100" y="1441450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8" name="Freeform 640"/>
              <p:cNvSpPr>
                <a:spLocks/>
              </p:cNvSpPr>
              <p:nvPr/>
            </p:nvSpPr>
            <p:spPr bwMode="auto">
              <a:xfrm>
                <a:off x="5753100" y="14414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9" name="Freeform 641"/>
              <p:cNvSpPr>
                <a:spLocks/>
              </p:cNvSpPr>
              <p:nvPr/>
            </p:nvSpPr>
            <p:spPr bwMode="auto">
              <a:xfrm>
                <a:off x="5753100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0" name="Freeform 642"/>
              <p:cNvSpPr>
                <a:spLocks/>
              </p:cNvSpPr>
              <p:nvPr/>
            </p:nvSpPr>
            <p:spPr bwMode="auto">
              <a:xfrm>
                <a:off x="5753100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1" name="Freeform 643"/>
              <p:cNvSpPr>
                <a:spLocks/>
              </p:cNvSpPr>
              <p:nvPr/>
            </p:nvSpPr>
            <p:spPr bwMode="auto">
              <a:xfrm>
                <a:off x="5753100" y="14382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0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</a:cxnLst>
                <a:rect l="0" t="0" r="r" b="b"/>
                <a:pathLst>
                  <a:path w="254" h="12">
                    <a:moveTo>
                      <a:pt x="254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2" name="Freeform 644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3" name="Freeform 645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2">
                    <a:moveTo>
                      <a:pt x="256" y="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4" name="Freeform 646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5" name="Freeform 647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6" name="Freeform 648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7" name="Freeform 649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8" name="Freeform 650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9" name="Freeform 651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0" name="Freeform 652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0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</a:cxnLst>
                <a:rect l="0" t="0" r="r" b="b"/>
                <a:pathLst>
                  <a:path w="254" h="12">
                    <a:moveTo>
                      <a:pt x="254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1" name="Freeform 653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2" name="Freeform 654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2" y="0"/>
                  </a:cxn>
                  <a:cxn ang="0">
                    <a:pos x="252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2">
                    <a:moveTo>
                      <a:pt x="254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3" name="Freeform 655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4" name="Freeform 656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2">
                    <a:moveTo>
                      <a:pt x="252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5" name="Freeform 657"/>
              <p:cNvSpPr>
                <a:spLocks/>
              </p:cNvSpPr>
              <p:nvPr/>
            </p:nvSpPr>
            <p:spPr bwMode="auto">
              <a:xfrm>
                <a:off x="5749925" y="14160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6" name="Freeform 658"/>
              <p:cNvSpPr>
                <a:spLocks/>
              </p:cNvSpPr>
              <p:nvPr/>
            </p:nvSpPr>
            <p:spPr bwMode="auto">
              <a:xfrm>
                <a:off x="574992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48" y="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7" name="Freeform 659"/>
              <p:cNvSpPr>
                <a:spLocks/>
              </p:cNvSpPr>
              <p:nvPr/>
            </p:nvSpPr>
            <p:spPr bwMode="auto">
              <a:xfrm>
                <a:off x="575310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8" name="Freeform 660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9" name="Freeform 661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242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0"/>
                  </a:cxn>
                </a:cxnLst>
                <a:rect l="0" t="0" r="r" b="b"/>
                <a:pathLst>
                  <a:path w="246" h="12">
                    <a:moveTo>
                      <a:pt x="246" y="0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0" name="Freeform 662"/>
              <p:cNvSpPr>
                <a:spLocks/>
              </p:cNvSpPr>
              <p:nvPr/>
            </p:nvSpPr>
            <p:spPr bwMode="auto">
              <a:xfrm>
                <a:off x="5756275" y="1384300"/>
                <a:ext cx="384175" cy="47625"/>
              </a:xfrm>
              <a:custGeom>
                <a:avLst/>
                <a:gdLst/>
                <a:ahLst/>
                <a:cxnLst>
                  <a:cxn ang="0">
                    <a:pos x="242" y="18"/>
                  </a:cxn>
                  <a:cxn ang="0">
                    <a:pos x="0" y="30"/>
                  </a:cxn>
                  <a:cxn ang="0">
                    <a:pos x="2" y="26"/>
                  </a:cxn>
                  <a:cxn ang="0">
                    <a:pos x="6" y="24"/>
                  </a:cxn>
                  <a:cxn ang="0">
                    <a:pos x="10" y="20"/>
                  </a:cxn>
                  <a:cxn ang="0">
                    <a:pos x="16" y="18"/>
                  </a:cxn>
                  <a:cxn ang="0">
                    <a:pos x="22" y="16"/>
                  </a:cxn>
                  <a:cxn ang="0">
                    <a:pos x="28" y="14"/>
                  </a:cxn>
                  <a:cxn ang="0">
                    <a:pos x="34" y="12"/>
                  </a:cxn>
                  <a:cxn ang="0">
                    <a:pos x="42" y="10"/>
                  </a:cxn>
                  <a:cxn ang="0">
                    <a:pos x="50" y="8"/>
                  </a:cxn>
                  <a:cxn ang="0">
                    <a:pos x="58" y="6"/>
                  </a:cxn>
                  <a:cxn ang="0">
                    <a:pos x="68" y="4"/>
                  </a:cxn>
                  <a:cxn ang="0">
                    <a:pos x="76" y="4"/>
                  </a:cxn>
                  <a:cxn ang="0">
                    <a:pos x="86" y="2"/>
                  </a:cxn>
                  <a:cxn ang="0">
                    <a:pos x="96" y="2"/>
                  </a:cxn>
                  <a:cxn ang="0">
                    <a:pos x="106" y="2"/>
                  </a:cxn>
                  <a:cxn ang="0">
                    <a:pos x="114" y="0"/>
                  </a:cxn>
                  <a:cxn ang="0">
                    <a:pos x="124" y="0"/>
                  </a:cxn>
                  <a:cxn ang="0">
                    <a:pos x="134" y="0"/>
                  </a:cxn>
                  <a:cxn ang="0">
                    <a:pos x="144" y="0"/>
                  </a:cxn>
                  <a:cxn ang="0">
                    <a:pos x="154" y="0"/>
                  </a:cxn>
                  <a:cxn ang="0">
                    <a:pos x="164" y="2"/>
                  </a:cxn>
                  <a:cxn ang="0">
                    <a:pos x="172" y="2"/>
                  </a:cxn>
                  <a:cxn ang="0">
                    <a:pos x="182" y="2"/>
                  </a:cxn>
                  <a:cxn ang="0">
                    <a:pos x="190" y="4"/>
                  </a:cxn>
                  <a:cxn ang="0">
                    <a:pos x="198" y="4"/>
                  </a:cxn>
                  <a:cxn ang="0">
                    <a:pos x="206" y="6"/>
                  </a:cxn>
                  <a:cxn ang="0">
                    <a:pos x="214" y="8"/>
                  </a:cxn>
                  <a:cxn ang="0">
                    <a:pos x="220" y="10"/>
                  </a:cxn>
                  <a:cxn ang="0">
                    <a:pos x="228" y="12"/>
                  </a:cxn>
                  <a:cxn ang="0">
                    <a:pos x="232" y="14"/>
                  </a:cxn>
                  <a:cxn ang="0">
                    <a:pos x="238" y="16"/>
                  </a:cxn>
                  <a:cxn ang="0">
                    <a:pos x="242" y="18"/>
                  </a:cxn>
                  <a:cxn ang="0">
                    <a:pos x="242" y="18"/>
                  </a:cxn>
                </a:cxnLst>
                <a:rect l="0" t="0" r="r" b="b"/>
                <a:pathLst>
                  <a:path w="242" h="30">
                    <a:moveTo>
                      <a:pt x="242" y="18"/>
                    </a:moveTo>
                    <a:lnTo>
                      <a:pt x="0" y="30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0"/>
                    </a:lnTo>
                    <a:lnTo>
                      <a:pt x="16" y="18"/>
                    </a:lnTo>
                    <a:lnTo>
                      <a:pt x="22" y="16"/>
                    </a:lnTo>
                    <a:lnTo>
                      <a:pt x="28" y="14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0" y="8"/>
                    </a:lnTo>
                    <a:lnTo>
                      <a:pt x="58" y="6"/>
                    </a:lnTo>
                    <a:lnTo>
                      <a:pt x="68" y="4"/>
                    </a:lnTo>
                    <a:lnTo>
                      <a:pt x="76" y="4"/>
                    </a:lnTo>
                    <a:lnTo>
                      <a:pt x="86" y="2"/>
                    </a:lnTo>
                    <a:lnTo>
                      <a:pt x="96" y="2"/>
                    </a:lnTo>
                    <a:lnTo>
                      <a:pt x="106" y="2"/>
                    </a:lnTo>
                    <a:lnTo>
                      <a:pt x="114" y="0"/>
                    </a:lnTo>
                    <a:lnTo>
                      <a:pt x="124" y="0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54" y="0"/>
                    </a:lnTo>
                    <a:lnTo>
                      <a:pt x="164" y="2"/>
                    </a:lnTo>
                    <a:lnTo>
                      <a:pt x="172" y="2"/>
                    </a:lnTo>
                    <a:lnTo>
                      <a:pt x="182" y="2"/>
                    </a:lnTo>
                    <a:lnTo>
                      <a:pt x="190" y="4"/>
                    </a:lnTo>
                    <a:lnTo>
                      <a:pt x="198" y="4"/>
                    </a:lnTo>
                    <a:lnTo>
                      <a:pt x="206" y="6"/>
                    </a:lnTo>
                    <a:lnTo>
                      <a:pt x="214" y="8"/>
                    </a:lnTo>
                    <a:lnTo>
                      <a:pt x="220" y="10"/>
                    </a:lnTo>
                    <a:lnTo>
                      <a:pt x="228" y="12"/>
                    </a:lnTo>
                    <a:lnTo>
                      <a:pt x="232" y="14"/>
                    </a:lnTo>
                    <a:lnTo>
                      <a:pt x="238" y="16"/>
                    </a:lnTo>
                    <a:lnTo>
                      <a:pt x="242" y="18"/>
                    </a:lnTo>
                    <a:lnTo>
                      <a:pt x="242" y="18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257" name="Group 3256"/>
          <p:cNvGrpSpPr/>
          <p:nvPr/>
        </p:nvGrpSpPr>
        <p:grpSpPr>
          <a:xfrm>
            <a:off x="6477000" y="4495800"/>
            <a:ext cx="1752600" cy="1905000"/>
            <a:chOff x="838200" y="609600"/>
            <a:chExt cx="2438402" cy="2463802"/>
          </a:xfrm>
        </p:grpSpPr>
        <p:grpSp>
          <p:nvGrpSpPr>
            <p:cNvPr id="3258" name="Group 2239"/>
            <p:cNvGrpSpPr/>
            <p:nvPr/>
          </p:nvGrpSpPr>
          <p:grpSpPr>
            <a:xfrm>
              <a:off x="838200" y="609600"/>
              <a:ext cx="2438404" cy="2463802"/>
              <a:chOff x="2933700" y="2087563"/>
              <a:chExt cx="2438404" cy="2463802"/>
            </a:xfrm>
          </p:grpSpPr>
          <p:sp>
            <p:nvSpPr>
              <p:cNvPr id="3311" name="AutoShape 345"/>
              <p:cNvSpPr>
                <a:spLocks noChangeAspect="1" noChangeArrowheads="1" noTextEdit="1"/>
              </p:cNvSpPr>
              <p:nvPr/>
            </p:nvSpPr>
            <p:spPr bwMode="auto">
              <a:xfrm>
                <a:off x="2933700" y="2087563"/>
                <a:ext cx="2438400" cy="24638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3312" name="Group 547"/>
              <p:cNvGrpSpPr>
                <a:grpSpLocks/>
              </p:cNvGrpSpPr>
              <p:nvPr/>
            </p:nvGrpSpPr>
            <p:grpSpPr bwMode="auto">
              <a:xfrm>
                <a:off x="2933702" y="2087564"/>
                <a:ext cx="2438402" cy="2463801"/>
                <a:chOff x="1848" y="1315"/>
                <a:chExt cx="1536" cy="1552"/>
              </a:xfrm>
            </p:grpSpPr>
            <p:sp>
              <p:nvSpPr>
                <p:cNvPr id="3395" name="Freeform 347"/>
                <p:cNvSpPr>
                  <a:spLocks/>
                </p:cNvSpPr>
                <p:nvPr/>
              </p:nvSpPr>
              <p:spPr bwMode="auto">
                <a:xfrm>
                  <a:off x="2299" y="1452"/>
                  <a:ext cx="233" cy="428"/>
                </a:xfrm>
                <a:custGeom>
                  <a:avLst/>
                  <a:gdLst/>
                  <a:ahLst/>
                  <a:cxnLst>
                    <a:cxn ang="0">
                      <a:pos x="202" y="63"/>
                    </a:cxn>
                    <a:cxn ang="0">
                      <a:pos x="202" y="63"/>
                    </a:cxn>
                    <a:cxn ang="0">
                      <a:pos x="210" y="92"/>
                    </a:cxn>
                    <a:cxn ang="0">
                      <a:pos x="217" y="139"/>
                    </a:cxn>
                    <a:cxn ang="0">
                      <a:pos x="225" y="194"/>
                    </a:cxn>
                    <a:cxn ang="0">
                      <a:pos x="231" y="257"/>
                    </a:cxn>
                    <a:cxn ang="0">
                      <a:pos x="233" y="317"/>
                    </a:cxn>
                    <a:cxn ang="0">
                      <a:pos x="231" y="370"/>
                    </a:cxn>
                    <a:cxn ang="0">
                      <a:pos x="228" y="391"/>
                    </a:cxn>
                    <a:cxn ang="0">
                      <a:pos x="223" y="407"/>
                    </a:cxn>
                    <a:cxn ang="0">
                      <a:pos x="215" y="420"/>
                    </a:cxn>
                    <a:cxn ang="0">
                      <a:pos x="210" y="422"/>
                    </a:cxn>
                    <a:cxn ang="0">
                      <a:pos x="207" y="425"/>
                    </a:cxn>
                    <a:cxn ang="0">
                      <a:pos x="207" y="425"/>
                    </a:cxn>
                    <a:cxn ang="0">
                      <a:pos x="202" y="428"/>
                    </a:cxn>
                    <a:cxn ang="0">
                      <a:pos x="194" y="425"/>
                    </a:cxn>
                    <a:cxn ang="0">
                      <a:pos x="183" y="420"/>
                    </a:cxn>
                    <a:cxn ang="0">
                      <a:pos x="168" y="409"/>
                    </a:cxn>
                    <a:cxn ang="0">
                      <a:pos x="155" y="394"/>
                    </a:cxn>
                    <a:cxn ang="0">
                      <a:pos x="123" y="352"/>
                    </a:cxn>
                    <a:cxn ang="0">
                      <a:pos x="89" y="299"/>
                    </a:cxn>
                    <a:cxn ang="0">
                      <a:pos x="60" y="246"/>
                    </a:cxn>
                    <a:cxn ang="0">
                      <a:pos x="34" y="194"/>
                    </a:cxn>
                    <a:cxn ang="0">
                      <a:pos x="16" y="152"/>
                    </a:cxn>
                    <a:cxn ang="0">
                      <a:pos x="5" y="123"/>
                    </a:cxn>
                    <a:cxn ang="0">
                      <a:pos x="5" y="123"/>
                    </a:cxn>
                    <a:cxn ang="0">
                      <a:pos x="0" y="105"/>
                    </a:cxn>
                    <a:cxn ang="0">
                      <a:pos x="0" y="86"/>
                    </a:cxn>
                    <a:cxn ang="0">
                      <a:pos x="5" y="70"/>
                    </a:cxn>
                    <a:cxn ang="0">
                      <a:pos x="13" y="52"/>
                    </a:cxn>
                    <a:cxn ang="0">
                      <a:pos x="26" y="36"/>
                    </a:cxn>
                    <a:cxn ang="0">
                      <a:pos x="39" y="23"/>
                    </a:cxn>
                    <a:cxn ang="0">
                      <a:pos x="58" y="13"/>
                    </a:cxn>
                    <a:cxn ang="0">
                      <a:pos x="76" y="5"/>
                    </a:cxn>
                    <a:cxn ang="0">
                      <a:pos x="76" y="5"/>
                    </a:cxn>
                    <a:cxn ang="0">
                      <a:pos x="97" y="2"/>
                    </a:cxn>
                    <a:cxn ang="0">
                      <a:pos x="115" y="0"/>
                    </a:cxn>
                    <a:cxn ang="0">
                      <a:pos x="136" y="2"/>
                    </a:cxn>
                    <a:cxn ang="0">
                      <a:pos x="155" y="10"/>
                    </a:cxn>
                    <a:cxn ang="0">
                      <a:pos x="170" y="18"/>
                    </a:cxn>
                    <a:cxn ang="0">
                      <a:pos x="183" y="31"/>
                    </a:cxn>
                    <a:cxn ang="0">
                      <a:pos x="194" y="47"/>
                    </a:cxn>
                    <a:cxn ang="0">
                      <a:pos x="202" y="63"/>
                    </a:cxn>
                    <a:cxn ang="0">
                      <a:pos x="202" y="63"/>
                    </a:cxn>
                  </a:cxnLst>
                  <a:rect l="0" t="0" r="r" b="b"/>
                  <a:pathLst>
                    <a:path w="233" h="428">
                      <a:moveTo>
                        <a:pt x="202" y="63"/>
                      </a:moveTo>
                      <a:lnTo>
                        <a:pt x="202" y="63"/>
                      </a:lnTo>
                      <a:lnTo>
                        <a:pt x="210" y="92"/>
                      </a:lnTo>
                      <a:lnTo>
                        <a:pt x="217" y="139"/>
                      </a:lnTo>
                      <a:lnTo>
                        <a:pt x="225" y="194"/>
                      </a:lnTo>
                      <a:lnTo>
                        <a:pt x="231" y="257"/>
                      </a:lnTo>
                      <a:lnTo>
                        <a:pt x="233" y="317"/>
                      </a:lnTo>
                      <a:lnTo>
                        <a:pt x="231" y="370"/>
                      </a:lnTo>
                      <a:lnTo>
                        <a:pt x="228" y="391"/>
                      </a:lnTo>
                      <a:lnTo>
                        <a:pt x="223" y="407"/>
                      </a:lnTo>
                      <a:lnTo>
                        <a:pt x="215" y="420"/>
                      </a:lnTo>
                      <a:lnTo>
                        <a:pt x="210" y="422"/>
                      </a:lnTo>
                      <a:lnTo>
                        <a:pt x="207" y="425"/>
                      </a:lnTo>
                      <a:lnTo>
                        <a:pt x="207" y="425"/>
                      </a:lnTo>
                      <a:lnTo>
                        <a:pt x="202" y="428"/>
                      </a:lnTo>
                      <a:lnTo>
                        <a:pt x="194" y="425"/>
                      </a:lnTo>
                      <a:lnTo>
                        <a:pt x="183" y="420"/>
                      </a:lnTo>
                      <a:lnTo>
                        <a:pt x="168" y="409"/>
                      </a:lnTo>
                      <a:lnTo>
                        <a:pt x="155" y="394"/>
                      </a:lnTo>
                      <a:lnTo>
                        <a:pt x="123" y="352"/>
                      </a:lnTo>
                      <a:lnTo>
                        <a:pt x="89" y="299"/>
                      </a:lnTo>
                      <a:lnTo>
                        <a:pt x="60" y="246"/>
                      </a:lnTo>
                      <a:lnTo>
                        <a:pt x="34" y="194"/>
                      </a:lnTo>
                      <a:lnTo>
                        <a:pt x="16" y="152"/>
                      </a:lnTo>
                      <a:lnTo>
                        <a:pt x="5" y="123"/>
                      </a:lnTo>
                      <a:lnTo>
                        <a:pt x="5" y="123"/>
                      </a:lnTo>
                      <a:lnTo>
                        <a:pt x="0" y="105"/>
                      </a:lnTo>
                      <a:lnTo>
                        <a:pt x="0" y="86"/>
                      </a:lnTo>
                      <a:lnTo>
                        <a:pt x="5" y="70"/>
                      </a:lnTo>
                      <a:lnTo>
                        <a:pt x="13" y="52"/>
                      </a:lnTo>
                      <a:lnTo>
                        <a:pt x="26" y="36"/>
                      </a:lnTo>
                      <a:lnTo>
                        <a:pt x="39" y="23"/>
                      </a:lnTo>
                      <a:lnTo>
                        <a:pt x="58" y="13"/>
                      </a:lnTo>
                      <a:lnTo>
                        <a:pt x="76" y="5"/>
                      </a:lnTo>
                      <a:lnTo>
                        <a:pt x="76" y="5"/>
                      </a:lnTo>
                      <a:lnTo>
                        <a:pt x="97" y="2"/>
                      </a:lnTo>
                      <a:lnTo>
                        <a:pt x="115" y="0"/>
                      </a:lnTo>
                      <a:lnTo>
                        <a:pt x="136" y="2"/>
                      </a:lnTo>
                      <a:lnTo>
                        <a:pt x="155" y="10"/>
                      </a:lnTo>
                      <a:lnTo>
                        <a:pt x="170" y="18"/>
                      </a:lnTo>
                      <a:lnTo>
                        <a:pt x="183" y="31"/>
                      </a:lnTo>
                      <a:lnTo>
                        <a:pt x="194" y="47"/>
                      </a:lnTo>
                      <a:lnTo>
                        <a:pt x="202" y="63"/>
                      </a:lnTo>
                      <a:lnTo>
                        <a:pt x="202" y="63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6" name="Freeform 360"/>
                <p:cNvSpPr>
                  <a:spLocks/>
                </p:cNvSpPr>
                <p:nvPr/>
              </p:nvSpPr>
              <p:spPr bwMode="auto">
                <a:xfrm>
                  <a:off x="2663" y="2295"/>
                  <a:ext cx="260" cy="415"/>
                </a:xfrm>
                <a:custGeom>
                  <a:avLst/>
                  <a:gdLst/>
                  <a:ahLst/>
                  <a:cxnLst>
                    <a:cxn ang="0">
                      <a:pos x="61" y="362"/>
                    </a:cxn>
                    <a:cxn ang="0">
                      <a:pos x="61" y="362"/>
                    </a:cxn>
                    <a:cxn ang="0">
                      <a:pos x="53" y="333"/>
                    </a:cxn>
                    <a:cxn ang="0">
                      <a:pos x="40" y="289"/>
                    </a:cxn>
                    <a:cxn ang="0">
                      <a:pos x="24" y="233"/>
                    </a:cxn>
                    <a:cxn ang="0">
                      <a:pos x="13" y="173"/>
                    </a:cxn>
                    <a:cxn ang="0">
                      <a:pos x="3" y="113"/>
                    </a:cxn>
                    <a:cxn ang="0">
                      <a:pos x="0" y="60"/>
                    </a:cxn>
                    <a:cxn ang="0">
                      <a:pos x="0" y="39"/>
                    </a:cxn>
                    <a:cxn ang="0">
                      <a:pos x="3" y="21"/>
                    </a:cxn>
                    <a:cxn ang="0">
                      <a:pos x="8" y="10"/>
                    </a:cxn>
                    <a:cxn ang="0">
                      <a:pos x="13" y="5"/>
                    </a:cxn>
                    <a:cxn ang="0">
                      <a:pos x="19" y="2"/>
                    </a:cxn>
                    <a:cxn ang="0">
                      <a:pos x="19" y="2"/>
                    </a:cxn>
                    <a:cxn ang="0">
                      <a:pos x="24" y="0"/>
                    </a:cxn>
                    <a:cxn ang="0">
                      <a:pos x="29" y="0"/>
                    </a:cxn>
                    <a:cxn ang="0">
                      <a:pos x="42" y="5"/>
                    </a:cxn>
                    <a:cxn ang="0">
                      <a:pos x="58" y="15"/>
                    </a:cxn>
                    <a:cxn ang="0">
                      <a:pos x="74" y="29"/>
                    </a:cxn>
                    <a:cxn ang="0">
                      <a:pos x="110" y="68"/>
                    </a:cxn>
                    <a:cxn ang="0">
                      <a:pos x="147" y="115"/>
                    </a:cxn>
                    <a:cxn ang="0">
                      <a:pos x="184" y="165"/>
                    </a:cxn>
                    <a:cxn ang="0">
                      <a:pos x="215" y="212"/>
                    </a:cxn>
                    <a:cxn ang="0">
                      <a:pos x="239" y="252"/>
                    </a:cxn>
                    <a:cxn ang="0">
                      <a:pos x="252" y="281"/>
                    </a:cxn>
                    <a:cxn ang="0">
                      <a:pos x="252" y="281"/>
                    </a:cxn>
                    <a:cxn ang="0">
                      <a:pos x="257" y="297"/>
                    </a:cxn>
                    <a:cxn ang="0">
                      <a:pos x="260" y="315"/>
                    </a:cxn>
                    <a:cxn ang="0">
                      <a:pos x="257" y="333"/>
                    </a:cxn>
                    <a:cxn ang="0">
                      <a:pos x="249" y="352"/>
                    </a:cxn>
                    <a:cxn ang="0">
                      <a:pos x="241" y="367"/>
                    </a:cxn>
                    <a:cxn ang="0">
                      <a:pos x="228" y="383"/>
                    </a:cxn>
                    <a:cxn ang="0">
                      <a:pos x="213" y="396"/>
                    </a:cxn>
                    <a:cxn ang="0">
                      <a:pos x="194" y="404"/>
                    </a:cxn>
                    <a:cxn ang="0">
                      <a:pos x="194" y="404"/>
                    </a:cxn>
                    <a:cxn ang="0">
                      <a:pos x="173" y="412"/>
                    </a:cxn>
                    <a:cxn ang="0">
                      <a:pos x="155" y="415"/>
                    </a:cxn>
                    <a:cxn ang="0">
                      <a:pos x="134" y="415"/>
                    </a:cxn>
                    <a:cxn ang="0">
                      <a:pos x="116" y="409"/>
                    </a:cxn>
                    <a:cxn ang="0">
                      <a:pos x="97" y="402"/>
                    </a:cxn>
                    <a:cxn ang="0">
                      <a:pos x="84" y="391"/>
                    </a:cxn>
                    <a:cxn ang="0">
                      <a:pos x="71" y="378"/>
                    </a:cxn>
                    <a:cxn ang="0">
                      <a:pos x="61" y="362"/>
                    </a:cxn>
                    <a:cxn ang="0">
                      <a:pos x="61" y="362"/>
                    </a:cxn>
                  </a:cxnLst>
                  <a:rect l="0" t="0" r="r" b="b"/>
                  <a:pathLst>
                    <a:path w="260" h="415">
                      <a:moveTo>
                        <a:pt x="61" y="362"/>
                      </a:moveTo>
                      <a:lnTo>
                        <a:pt x="61" y="362"/>
                      </a:lnTo>
                      <a:lnTo>
                        <a:pt x="53" y="333"/>
                      </a:lnTo>
                      <a:lnTo>
                        <a:pt x="40" y="289"/>
                      </a:lnTo>
                      <a:lnTo>
                        <a:pt x="24" y="233"/>
                      </a:lnTo>
                      <a:lnTo>
                        <a:pt x="13" y="173"/>
                      </a:lnTo>
                      <a:lnTo>
                        <a:pt x="3" y="113"/>
                      </a:lnTo>
                      <a:lnTo>
                        <a:pt x="0" y="60"/>
                      </a:lnTo>
                      <a:lnTo>
                        <a:pt x="0" y="39"/>
                      </a:lnTo>
                      <a:lnTo>
                        <a:pt x="3" y="21"/>
                      </a:lnTo>
                      <a:lnTo>
                        <a:pt x="8" y="10"/>
                      </a:lnTo>
                      <a:lnTo>
                        <a:pt x="13" y="5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24" y="0"/>
                      </a:lnTo>
                      <a:lnTo>
                        <a:pt x="29" y="0"/>
                      </a:lnTo>
                      <a:lnTo>
                        <a:pt x="42" y="5"/>
                      </a:lnTo>
                      <a:lnTo>
                        <a:pt x="58" y="15"/>
                      </a:lnTo>
                      <a:lnTo>
                        <a:pt x="74" y="29"/>
                      </a:lnTo>
                      <a:lnTo>
                        <a:pt x="110" y="68"/>
                      </a:lnTo>
                      <a:lnTo>
                        <a:pt x="147" y="115"/>
                      </a:lnTo>
                      <a:lnTo>
                        <a:pt x="184" y="165"/>
                      </a:lnTo>
                      <a:lnTo>
                        <a:pt x="215" y="212"/>
                      </a:lnTo>
                      <a:lnTo>
                        <a:pt x="239" y="252"/>
                      </a:lnTo>
                      <a:lnTo>
                        <a:pt x="252" y="281"/>
                      </a:lnTo>
                      <a:lnTo>
                        <a:pt x="252" y="281"/>
                      </a:lnTo>
                      <a:lnTo>
                        <a:pt x="257" y="297"/>
                      </a:lnTo>
                      <a:lnTo>
                        <a:pt x="260" y="315"/>
                      </a:lnTo>
                      <a:lnTo>
                        <a:pt x="257" y="333"/>
                      </a:lnTo>
                      <a:lnTo>
                        <a:pt x="249" y="352"/>
                      </a:lnTo>
                      <a:lnTo>
                        <a:pt x="241" y="367"/>
                      </a:lnTo>
                      <a:lnTo>
                        <a:pt x="228" y="383"/>
                      </a:lnTo>
                      <a:lnTo>
                        <a:pt x="213" y="396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73" y="412"/>
                      </a:lnTo>
                      <a:lnTo>
                        <a:pt x="155" y="415"/>
                      </a:lnTo>
                      <a:lnTo>
                        <a:pt x="134" y="415"/>
                      </a:lnTo>
                      <a:lnTo>
                        <a:pt x="116" y="409"/>
                      </a:lnTo>
                      <a:lnTo>
                        <a:pt x="97" y="402"/>
                      </a:lnTo>
                      <a:lnTo>
                        <a:pt x="84" y="391"/>
                      </a:lnTo>
                      <a:lnTo>
                        <a:pt x="71" y="378"/>
                      </a:lnTo>
                      <a:lnTo>
                        <a:pt x="61" y="362"/>
                      </a:lnTo>
                      <a:lnTo>
                        <a:pt x="61" y="362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7" name="Freeform 373"/>
                <p:cNvSpPr>
                  <a:spLocks/>
                </p:cNvSpPr>
                <p:nvPr/>
              </p:nvSpPr>
              <p:spPr bwMode="auto">
                <a:xfrm>
                  <a:off x="1997" y="2177"/>
                  <a:ext cx="420" cy="246"/>
                </a:xfrm>
                <a:custGeom>
                  <a:avLst/>
                  <a:gdLst/>
                  <a:ahLst/>
                  <a:cxnLst>
                    <a:cxn ang="0">
                      <a:pos x="55" y="47"/>
                    </a:cxn>
                    <a:cxn ang="0">
                      <a:pos x="55" y="47"/>
                    </a:cxn>
                    <a:cxn ang="0">
                      <a:pos x="84" y="39"/>
                    </a:cxn>
                    <a:cxn ang="0">
                      <a:pos x="131" y="28"/>
                    </a:cxn>
                    <a:cxn ang="0">
                      <a:pos x="187" y="18"/>
                    </a:cxn>
                    <a:cxn ang="0">
                      <a:pos x="247" y="7"/>
                    </a:cxn>
                    <a:cxn ang="0">
                      <a:pos x="307" y="2"/>
                    </a:cxn>
                    <a:cxn ang="0">
                      <a:pos x="360" y="0"/>
                    </a:cxn>
                    <a:cxn ang="0">
                      <a:pos x="381" y="2"/>
                    </a:cxn>
                    <a:cxn ang="0">
                      <a:pos x="399" y="7"/>
                    </a:cxn>
                    <a:cxn ang="0">
                      <a:pos x="412" y="13"/>
                    </a:cxn>
                    <a:cxn ang="0">
                      <a:pos x="415" y="18"/>
                    </a:cxn>
                    <a:cxn ang="0">
                      <a:pos x="417" y="23"/>
                    </a:cxn>
                    <a:cxn ang="0">
                      <a:pos x="417" y="23"/>
                    </a:cxn>
                    <a:cxn ang="0">
                      <a:pos x="420" y="28"/>
                    </a:cxn>
                    <a:cxn ang="0">
                      <a:pos x="417" y="34"/>
                    </a:cxn>
                    <a:cxn ang="0">
                      <a:pos x="412" y="47"/>
                    </a:cxn>
                    <a:cxn ang="0">
                      <a:pos x="401" y="60"/>
                    </a:cxn>
                    <a:cxn ang="0">
                      <a:pos x="388" y="76"/>
                    </a:cxn>
                    <a:cxn ang="0">
                      <a:pos x="349" y="110"/>
                    </a:cxn>
                    <a:cxn ang="0">
                      <a:pos x="299" y="147"/>
                    </a:cxn>
                    <a:cxn ang="0">
                      <a:pos x="247" y="178"/>
                    </a:cxn>
                    <a:cxn ang="0">
                      <a:pos x="197" y="207"/>
                    </a:cxn>
                    <a:cxn ang="0">
                      <a:pos x="155" y="231"/>
                    </a:cxn>
                    <a:cxn ang="0">
                      <a:pos x="129" y="244"/>
                    </a:cxn>
                    <a:cxn ang="0">
                      <a:pos x="129" y="244"/>
                    </a:cxn>
                    <a:cxn ang="0">
                      <a:pos x="111" y="246"/>
                    </a:cxn>
                    <a:cxn ang="0">
                      <a:pos x="92" y="246"/>
                    </a:cxn>
                    <a:cxn ang="0">
                      <a:pos x="74" y="244"/>
                    </a:cxn>
                    <a:cxn ang="0">
                      <a:pos x="58" y="236"/>
                    </a:cxn>
                    <a:cxn ang="0">
                      <a:pos x="42" y="228"/>
                    </a:cxn>
                    <a:cxn ang="0">
                      <a:pos x="27" y="212"/>
                    </a:cxn>
                    <a:cxn ang="0">
                      <a:pos x="16" y="197"/>
                    </a:cxn>
                    <a:cxn ang="0">
                      <a:pos x="6" y="178"/>
                    </a:cxn>
                    <a:cxn ang="0">
                      <a:pos x="6" y="178"/>
                    </a:cxn>
                    <a:cxn ang="0">
                      <a:pos x="0" y="157"/>
                    </a:cxn>
                    <a:cxn ang="0">
                      <a:pos x="0" y="139"/>
                    </a:cxn>
                    <a:cxn ang="0">
                      <a:pos x="0" y="118"/>
                    </a:cxn>
                    <a:cxn ang="0">
                      <a:pos x="6" y="99"/>
                    </a:cxn>
                    <a:cxn ang="0">
                      <a:pos x="14" y="84"/>
                    </a:cxn>
                    <a:cxn ang="0">
                      <a:pos x="27" y="68"/>
                    </a:cxn>
                    <a:cxn ang="0">
                      <a:pos x="40" y="57"/>
                    </a:cxn>
                    <a:cxn ang="0">
                      <a:pos x="55" y="47"/>
                    </a:cxn>
                    <a:cxn ang="0">
                      <a:pos x="55" y="47"/>
                    </a:cxn>
                  </a:cxnLst>
                  <a:rect l="0" t="0" r="r" b="b"/>
                  <a:pathLst>
                    <a:path w="420" h="246">
                      <a:moveTo>
                        <a:pt x="55" y="47"/>
                      </a:moveTo>
                      <a:lnTo>
                        <a:pt x="55" y="47"/>
                      </a:lnTo>
                      <a:lnTo>
                        <a:pt x="84" y="39"/>
                      </a:lnTo>
                      <a:lnTo>
                        <a:pt x="131" y="28"/>
                      </a:lnTo>
                      <a:lnTo>
                        <a:pt x="187" y="18"/>
                      </a:lnTo>
                      <a:lnTo>
                        <a:pt x="247" y="7"/>
                      </a:lnTo>
                      <a:lnTo>
                        <a:pt x="307" y="2"/>
                      </a:lnTo>
                      <a:lnTo>
                        <a:pt x="360" y="0"/>
                      </a:lnTo>
                      <a:lnTo>
                        <a:pt x="381" y="2"/>
                      </a:lnTo>
                      <a:lnTo>
                        <a:pt x="399" y="7"/>
                      </a:lnTo>
                      <a:lnTo>
                        <a:pt x="412" y="13"/>
                      </a:lnTo>
                      <a:lnTo>
                        <a:pt x="415" y="18"/>
                      </a:lnTo>
                      <a:lnTo>
                        <a:pt x="417" y="23"/>
                      </a:lnTo>
                      <a:lnTo>
                        <a:pt x="417" y="23"/>
                      </a:lnTo>
                      <a:lnTo>
                        <a:pt x="420" y="28"/>
                      </a:lnTo>
                      <a:lnTo>
                        <a:pt x="417" y="34"/>
                      </a:lnTo>
                      <a:lnTo>
                        <a:pt x="412" y="47"/>
                      </a:lnTo>
                      <a:lnTo>
                        <a:pt x="401" y="60"/>
                      </a:lnTo>
                      <a:lnTo>
                        <a:pt x="388" y="76"/>
                      </a:lnTo>
                      <a:lnTo>
                        <a:pt x="349" y="110"/>
                      </a:lnTo>
                      <a:lnTo>
                        <a:pt x="299" y="147"/>
                      </a:lnTo>
                      <a:lnTo>
                        <a:pt x="247" y="178"/>
                      </a:lnTo>
                      <a:lnTo>
                        <a:pt x="197" y="207"/>
                      </a:lnTo>
                      <a:lnTo>
                        <a:pt x="155" y="231"/>
                      </a:lnTo>
                      <a:lnTo>
                        <a:pt x="129" y="244"/>
                      </a:lnTo>
                      <a:lnTo>
                        <a:pt x="129" y="244"/>
                      </a:lnTo>
                      <a:lnTo>
                        <a:pt x="111" y="246"/>
                      </a:lnTo>
                      <a:lnTo>
                        <a:pt x="92" y="246"/>
                      </a:lnTo>
                      <a:lnTo>
                        <a:pt x="74" y="244"/>
                      </a:lnTo>
                      <a:lnTo>
                        <a:pt x="58" y="236"/>
                      </a:lnTo>
                      <a:lnTo>
                        <a:pt x="42" y="228"/>
                      </a:lnTo>
                      <a:lnTo>
                        <a:pt x="27" y="212"/>
                      </a:lnTo>
                      <a:lnTo>
                        <a:pt x="16" y="197"/>
                      </a:lnTo>
                      <a:lnTo>
                        <a:pt x="6" y="178"/>
                      </a:lnTo>
                      <a:lnTo>
                        <a:pt x="6" y="178"/>
                      </a:lnTo>
                      <a:lnTo>
                        <a:pt x="0" y="157"/>
                      </a:lnTo>
                      <a:lnTo>
                        <a:pt x="0" y="139"/>
                      </a:lnTo>
                      <a:lnTo>
                        <a:pt x="0" y="118"/>
                      </a:lnTo>
                      <a:lnTo>
                        <a:pt x="6" y="99"/>
                      </a:lnTo>
                      <a:lnTo>
                        <a:pt x="14" y="84"/>
                      </a:lnTo>
                      <a:lnTo>
                        <a:pt x="27" y="68"/>
                      </a:lnTo>
                      <a:lnTo>
                        <a:pt x="40" y="57"/>
                      </a:lnTo>
                      <a:lnTo>
                        <a:pt x="55" y="47"/>
                      </a:lnTo>
                      <a:lnTo>
                        <a:pt x="55" y="47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8" name="Freeform 386"/>
                <p:cNvSpPr>
                  <a:spLocks/>
                </p:cNvSpPr>
                <p:nvPr/>
              </p:nvSpPr>
              <p:spPr bwMode="auto">
                <a:xfrm>
                  <a:off x="2821" y="1759"/>
                  <a:ext cx="403" cy="276"/>
                </a:xfrm>
                <a:custGeom>
                  <a:avLst/>
                  <a:gdLst/>
                  <a:ahLst/>
                  <a:cxnLst>
                    <a:cxn ang="0">
                      <a:pos x="356" y="194"/>
                    </a:cxn>
                    <a:cxn ang="0">
                      <a:pos x="356" y="194"/>
                    </a:cxn>
                    <a:cxn ang="0">
                      <a:pos x="330" y="205"/>
                    </a:cxn>
                    <a:cxn ang="0">
                      <a:pos x="285" y="221"/>
                    </a:cxn>
                    <a:cxn ang="0">
                      <a:pos x="230" y="239"/>
                    </a:cxn>
                    <a:cxn ang="0">
                      <a:pos x="170" y="255"/>
                    </a:cxn>
                    <a:cxn ang="0">
                      <a:pos x="112" y="268"/>
                    </a:cxn>
                    <a:cxn ang="0">
                      <a:pos x="60" y="276"/>
                    </a:cxn>
                    <a:cxn ang="0">
                      <a:pos x="39" y="276"/>
                    </a:cxn>
                    <a:cxn ang="0">
                      <a:pos x="21" y="273"/>
                    </a:cxn>
                    <a:cxn ang="0">
                      <a:pos x="7" y="268"/>
                    </a:cxn>
                    <a:cxn ang="0">
                      <a:pos x="2" y="265"/>
                    </a:cxn>
                    <a:cxn ang="0">
                      <a:pos x="0" y="260"/>
                    </a:cxn>
                    <a:cxn ang="0">
                      <a:pos x="0" y="260"/>
                    </a:cxn>
                    <a:cxn ang="0">
                      <a:pos x="0" y="255"/>
                    </a:cxn>
                    <a:cxn ang="0">
                      <a:pos x="0" y="249"/>
                    </a:cxn>
                    <a:cxn ang="0">
                      <a:pos x="2" y="236"/>
                    </a:cxn>
                    <a:cxn ang="0">
                      <a:pos x="10" y="221"/>
                    </a:cxn>
                    <a:cxn ang="0">
                      <a:pos x="23" y="202"/>
                    </a:cxn>
                    <a:cxn ang="0">
                      <a:pos x="60" y="163"/>
                    </a:cxn>
                    <a:cxn ang="0">
                      <a:pos x="104" y="123"/>
                    </a:cxn>
                    <a:cxn ang="0">
                      <a:pos x="152" y="84"/>
                    </a:cxn>
                    <a:cxn ang="0">
                      <a:pos x="199" y="50"/>
                    </a:cxn>
                    <a:cxn ang="0">
                      <a:pos x="238" y="24"/>
                    </a:cxn>
                    <a:cxn ang="0">
                      <a:pos x="262" y="8"/>
                    </a:cxn>
                    <a:cxn ang="0">
                      <a:pos x="262" y="8"/>
                    </a:cxn>
                    <a:cxn ang="0">
                      <a:pos x="280" y="3"/>
                    </a:cxn>
                    <a:cxn ang="0">
                      <a:pos x="298" y="0"/>
                    </a:cxn>
                    <a:cxn ang="0">
                      <a:pos x="317" y="0"/>
                    </a:cxn>
                    <a:cxn ang="0">
                      <a:pos x="335" y="5"/>
                    </a:cxn>
                    <a:cxn ang="0">
                      <a:pos x="351" y="16"/>
                    </a:cxn>
                    <a:cxn ang="0">
                      <a:pos x="367" y="26"/>
                    </a:cxn>
                    <a:cxn ang="0">
                      <a:pos x="380" y="42"/>
                    </a:cxn>
                    <a:cxn ang="0">
                      <a:pos x="393" y="60"/>
                    </a:cxn>
                    <a:cxn ang="0">
                      <a:pos x="393" y="60"/>
                    </a:cxn>
                    <a:cxn ang="0">
                      <a:pos x="398" y="79"/>
                    </a:cxn>
                    <a:cxn ang="0">
                      <a:pos x="403" y="100"/>
                    </a:cxn>
                    <a:cxn ang="0">
                      <a:pos x="403" y="118"/>
                    </a:cxn>
                    <a:cxn ang="0">
                      <a:pos x="401" y="136"/>
                    </a:cxn>
                    <a:cxn ang="0">
                      <a:pos x="395" y="155"/>
                    </a:cxn>
                    <a:cxn ang="0">
                      <a:pos x="385" y="171"/>
                    </a:cxn>
                    <a:cxn ang="0">
                      <a:pos x="372" y="184"/>
                    </a:cxn>
                    <a:cxn ang="0">
                      <a:pos x="356" y="194"/>
                    </a:cxn>
                    <a:cxn ang="0">
                      <a:pos x="356" y="194"/>
                    </a:cxn>
                  </a:cxnLst>
                  <a:rect l="0" t="0" r="r" b="b"/>
                  <a:pathLst>
                    <a:path w="403" h="276">
                      <a:moveTo>
                        <a:pt x="356" y="194"/>
                      </a:moveTo>
                      <a:lnTo>
                        <a:pt x="356" y="194"/>
                      </a:lnTo>
                      <a:lnTo>
                        <a:pt x="330" y="205"/>
                      </a:lnTo>
                      <a:lnTo>
                        <a:pt x="285" y="221"/>
                      </a:lnTo>
                      <a:lnTo>
                        <a:pt x="230" y="239"/>
                      </a:lnTo>
                      <a:lnTo>
                        <a:pt x="170" y="255"/>
                      </a:lnTo>
                      <a:lnTo>
                        <a:pt x="112" y="268"/>
                      </a:lnTo>
                      <a:lnTo>
                        <a:pt x="60" y="276"/>
                      </a:lnTo>
                      <a:lnTo>
                        <a:pt x="39" y="276"/>
                      </a:lnTo>
                      <a:lnTo>
                        <a:pt x="21" y="273"/>
                      </a:lnTo>
                      <a:lnTo>
                        <a:pt x="7" y="268"/>
                      </a:lnTo>
                      <a:lnTo>
                        <a:pt x="2" y="265"/>
                      </a:lnTo>
                      <a:lnTo>
                        <a:pt x="0" y="260"/>
                      </a:lnTo>
                      <a:lnTo>
                        <a:pt x="0" y="260"/>
                      </a:lnTo>
                      <a:lnTo>
                        <a:pt x="0" y="255"/>
                      </a:lnTo>
                      <a:lnTo>
                        <a:pt x="0" y="249"/>
                      </a:lnTo>
                      <a:lnTo>
                        <a:pt x="2" y="236"/>
                      </a:lnTo>
                      <a:lnTo>
                        <a:pt x="10" y="221"/>
                      </a:lnTo>
                      <a:lnTo>
                        <a:pt x="23" y="202"/>
                      </a:lnTo>
                      <a:lnTo>
                        <a:pt x="60" y="163"/>
                      </a:lnTo>
                      <a:lnTo>
                        <a:pt x="104" y="123"/>
                      </a:lnTo>
                      <a:lnTo>
                        <a:pt x="152" y="84"/>
                      </a:lnTo>
                      <a:lnTo>
                        <a:pt x="199" y="50"/>
                      </a:lnTo>
                      <a:lnTo>
                        <a:pt x="238" y="24"/>
                      </a:lnTo>
                      <a:lnTo>
                        <a:pt x="262" y="8"/>
                      </a:lnTo>
                      <a:lnTo>
                        <a:pt x="262" y="8"/>
                      </a:lnTo>
                      <a:lnTo>
                        <a:pt x="280" y="3"/>
                      </a:lnTo>
                      <a:lnTo>
                        <a:pt x="298" y="0"/>
                      </a:lnTo>
                      <a:lnTo>
                        <a:pt x="317" y="0"/>
                      </a:lnTo>
                      <a:lnTo>
                        <a:pt x="335" y="5"/>
                      </a:lnTo>
                      <a:lnTo>
                        <a:pt x="351" y="16"/>
                      </a:lnTo>
                      <a:lnTo>
                        <a:pt x="367" y="26"/>
                      </a:lnTo>
                      <a:lnTo>
                        <a:pt x="380" y="42"/>
                      </a:lnTo>
                      <a:lnTo>
                        <a:pt x="393" y="60"/>
                      </a:lnTo>
                      <a:lnTo>
                        <a:pt x="393" y="60"/>
                      </a:lnTo>
                      <a:lnTo>
                        <a:pt x="398" y="79"/>
                      </a:lnTo>
                      <a:lnTo>
                        <a:pt x="403" y="100"/>
                      </a:lnTo>
                      <a:lnTo>
                        <a:pt x="403" y="118"/>
                      </a:lnTo>
                      <a:lnTo>
                        <a:pt x="401" y="136"/>
                      </a:lnTo>
                      <a:lnTo>
                        <a:pt x="395" y="155"/>
                      </a:lnTo>
                      <a:lnTo>
                        <a:pt x="385" y="171"/>
                      </a:lnTo>
                      <a:lnTo>
                        <a:pt x="372" y="184"/>
                      </a:lnTo>
                      <a:lnTo>
                        <a:pt x="356" y="194"/>
                      </a:lnTo>
                      <a:lnTo>
                        <a:pt x="356" y="194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9" name="Freeform 399"/>
                <p:cNvSpPr>
                  <a:spLocks/>
                </p:cNvSpPr>
                <p:nvPr/>
              </p:nvSpPr>
              <p:spPr bwMode="auto">
                <a:xfrm>
                  <a:off x="2278" y="2297"/>
                  <a:ext cx="278" cy="405"/>
                </a:xfrm>
                <a:custGeom>
                  <a:avLst/>
                  <a:gdLst/>
                  <a:ahLst/>
                  <a:cxnLst>
                    <a:cxn ang="0">
                      <a:pos x="8" y="260"/>
                    </a:cxn>
                    <a:cxn ang="0">
                      <a:pos x="8" y="260"/>
                    </a:cxn>
                    <a:cxn ang="0">
                      <a:pos x="24" y="234"/>
                    </a:cxn>
                    <a:cxn ang="0">
                      <a:pos x="52" y="197"/>
                    </a:cxn>
                    <a:cxn ang="0">
                      <a:pos x="86" y="153"/>
                    </a:cxn>
                    <a:cxn ang="0">
                      <a:pos x="126" y="105"/>
                    </a:cxn>
                    <a:cxn ang="0">
                      <a:pos x="168" y="61"/>
                    </a:cxn>
                    <a:cxn ang="0">
                      <a:pos x="204" y="24"/>
                    </a:cxn>
                    <a:cxn ang="0">
                      <a:pos x="223" y="11"/>
                    </a:cxn>
                    <a:cxn ang="0">
                      <a:pos x="238" y="3"/>
                    </a:cxn>
                    <a:cxn ang="0">
                      <a:pos x="252" y="0"/>
                    </a:cxn>
                    <a:cxn ang="0">
                      <a:pos x="257" y="0"/>
                    </a:cxn>
                    <a:cxn ang="0">
                      <a:pos x="262" y="3"/>
                    </a:cxn>
                    <a:cxn ang="0">
                      <a:pos x="262" y="3"/>
                    </a:cxn>
                    <a:cxn ang="0">
                      <a:pos x="267" y="6"/>
                    </a:cxn>
                    <a:cxn ang="0">
                      <a:pos x="270" y="11"/>
                    </a:cxn>
                    <a:cxn ang="0">
                      <a:pos x="275" y="24"/>
                    </a:cxn>
                    <a:cxn ang="0">
                      <a:pos x="278" y="42"/>
                    </a:cxn>
                    <a:cxn ang="0">
                      <a:pos x="275" y="63"/>
                    </a:cxn>
                    <a:cxn ang="0">
                      <a:pos x="267" y="116"/>
                    </a:cxn>
                    <a:cxn ang="0">
                      <a:pos x="254" y="174"/>
                    </a:cxn>
                    <a:cxn ang="0">
                      <a:pos x="238" y="234"/>
                    </a:cxn>
                    <a:cxn ang="0">
                      <a:pos x="220" y="287"/>
                    </a:cxn>
                    <a:cxn ang="0">
                      <a:pos x="204" y="331"/>
                    </a:cxn>
                    <a:cxn ang="0">
                      <a:pos x="191" y="358"/>
                    </a:cxn>
                    <a:cxn ang="0">
                      <a:pos x="191" y="358"/>
                    </a:cxn>
                    <a:cxn ang="0">
                      <a:pos x="181" y="373"/>
                    </a:cxn>
                    <a:cxn ang="0">
                      <a:pos x="168" y="386"/>
                    </a:cxn>
                    <a:cxn ang="0">
                      <a:pos x="152" y="397"/>
                    </a:cxn>
                    <a:cxn ang="0">
                      <a:pos x="134" y="402"/>
                    </a:cxn>
                    <a:cxn ang="0">
                      <a:pos x="115" y="405"/>
                    </a:cxn>
                    <a:cxn ang="0">
                      <a:pos x="94" y="405"/>
                    </a:cxn>
                    <a:cxn ang="0">
                      <a:pos x="76" y="400"/>
                    </a:cxn>
                    <a:cxn ang="0">
                      <a:pos x="58" y="392"/>
                    </a:cxn>
                    <a:cxn ang="0">
                      <a:pos x="58" y="392"/>
                    </a:cxn>
                    <a:cxn ang="0">
                      <a:pos x="39" y="379"/>
                    </a:cxn>
                    <a:cxn ang="0">
                      <a:pos x="24" y="365"/>
                    </a:cxn>
                    <a:cxn ang="0">
                      <a:pos x="13" y="350"/>
                    </a:cxn>
                    <a:cxn ang="0">
                      <a:pos x="5" y="331"/>
                    </a:cxn>
                    <a:cxn ang="0">
                      <a:pos x="0" y="316"/>
                    </a:cxn>
                    <a:cxn ang="0">
                      <a:pos x="0" y="297"/>
                    </a:cxn>
                    <a:cxn ang="0">
                      <a:pos x="3" y="279"/>
                    </a:cxn>
                    <a:cxn ang="0">
                      <a:pos x="8" y="260"/>
                    </a:cxn>
                    <a:cxn ang="0">
                      <a:pos x="8" y="260"/>
                    </a:cxn>
                  </a:cxnLst>
                  <a:rect l="0" t="0" r="r" b="b"/>
                  <a:pathLst>
                    <a:path w="278" h="405">
                      <a:moveTo>
                        <a:pt x="8" y="260"/>
                      </a:moveTo>
                      <a:lnTo>
                        <a:pt x="8" y="260"/>
                      </a:lnTo>
                      <a:lnTo>
                        <a:pt x="24" y="234"/>
                      </a:lnTo>
                      <a:lnTo>
                        <a:pt x="52" y="197"/>
                      </a:lnTo>
                      <a:lnTo>
                        <a:pt x="86" y="153"/>
                      </a:lnTo>
                      <a:lnTo>
                        <a:pt x="126" y="105"/>
                      </a:lnTo>
                      <a:lnTo>
                        <a:pt x="168" y="61"/>
                      </a:lnTo>
                      <a:lnTo>
                        <a:pt x="204" y="24"/>
                      </a:lnTo>
                      <a:lnTo>
                        <a:pt x="223" y="11"/>
                      </a:lnTo>
                      <a:lnTo>
                        <a:pt x="238" y="3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67" y="6"/>
                      </a:lnTo>
                      <a:lnTo>
                        <a:pt x="270" y="11"/>
                      </a:lnTo>
                      <a:lnTo>
                        <a:pt x="275" y="24"/>
                      </a:lnTo>
                      <a:lnTo>
                        <a:pt x="278" y="42"/>
                      </a:lnTo>
                      <a:lnTo>
                        <a:pt x="275" y="63"/>
                      </a:lnTo>
                      <a:lnTo>
                        <a:pt x="267" y="116"/>
                      </a:lnTo>
                      <a:lnTo>
                        <a:pt x="254" y="174"/>
                      </a:lnTo>
                      <a:lnTo>
                        <a:pt x="238" y="234"/>
                      </a:lnTo>
                      <a:lnTo>
                        <a:pt x="220" y="287"/>
                      </a:lnTo>
                      <a:lnTo>
                        <a:pt x="204" y="331"/>
                      </a:lnTo>
                      <a:lnTo>
                        <a:pt x="191" y="358"/>
                      </a:lnTo>
                      <a:lnTo>
                        <a:pt x="191" y="358"/>
                      </a:lnTo>
                      <a:lnTo>
                        <a:pt x="181" y="373"/>
                      </a:lnTo>
                      <a:lnTo>
                        <a:pt x="168" y="386"/>
                      </a:lnTo>
                      <a:lnTo>
                        <a:pt x="152" y="397"/>
                      </a:lnTo>
                      <a:lnTo>
                        <a:pt x="134" y="402"/>
                      </a:lnTo>
                      <a:lnTo>
                        <a:pt x="115" y="405"/>
                      </a:lnTo>
                      <a:lnTo>
                        <a:pt x="94" y="405"/>
                      </a:lnTo>
                      <a:lnTo>
                        <a:pt x="76" y="400"/>
                      </a:lnTo>
                      <a:lnTo>
                        <a:pt x="58" y="392"/>
                      </a:lnTo>
                      <a:lnTo>
                        <a:pt x="58" y="392"/>
                      </a:lnTo>
                      <a:lnTo>
                        <a:pt x="39" y="379"/>
                      </a:lnTo>
                      <a:lnTo>
                        <a:pt x="24" y="365"/>
                      </a:lnTo>
                      <a:lnTo>
                        <a:pt x="13" y="350"/>
                      </a:lnTo>
                      <a:lnTo>
                        <a:pt x="5" y="331"/>
                      </a:lnTo>
                      <a:lnTo>
                        <a:pt x="0" y="316"/>
                      </a:lnTo>
                      <a:lnTo>
                        <a:pt x="0" y="297"/>
                      </a:lnTo>
                      <a:lnTo>
                        <a:pt x="3" y="279"/>
                      </a:lnTo>
                      <a:lnTo>
                        <a:pt x="8" y="260"/>
                      </a:lnTo>
                      <a:lnTo>
                        <a:pt x="8" y="260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0" name="Freeform 412"/>
                <p:cNvSpPr>
                  <a:spLocks/>
                </p:cNvSpPr>
                <p:nvPr/>
              </p:nvSpPr>
              <p:spPr bwMode="auto">
                <a:xfrm>
                  <a:off x="2674" y="1462"/>
                  <a:ext cx="249" cy="418"/>
                </a:xfrm>
                <a:custGeom>
                  <a:avLst/>
                  <a:gdLst/>
                  <a:ahLst/>
                  <a:cxnLst>
                    <a:cxn ang="0">
                      <a:pos x="244" y="131"/>
                    </a:cxn>
                    <a:cxn ang="0">
                      <a:pos x="244" y="131"/>
                    </a:cxn>
                    <a:cxn ang="0">
                      <a:pos x="230" y="160"/>
                    </a:cxn>
                    <a:cxn ang="0">
                      <a:pos x="207" y="200"/>
                    </a:cxn>
                    <a:cxn ang="0">
                      <a:pos x="178" y="250"/>
                    </a:cxn>
                    <a:cxn ang="0">
                      <a:pos x="144" y="302"/>
                    </a:cxn>
                    <a:cxn ang="0">
                      <a:pos x="107" y="349"/>
                    </a:cxn>
                    <a:cxn ang="0">
                      <a:pos x="73" y="389"/>
                    </a:cxn>
                    <a:cxn ang="0">
                      <a:pos x="57" y="402"/>
                    </a:cxn>
                    <a:cxn ang="0">
                      <a:pos x="44" y="412"/>
                    </a:cxn>
                    <a:cxn ang="0">
                      <a:pos x="31" y="418"/>
                    </a:cxn>
                    <a:cxn ang="0">
                      <a:pos x="23" y="418"/>
                    </a:cxn>
                    <a:cxn ang="0">
                      <a:pos x="18" y="418"/>
                    </a:cxn>
                    <a:cxn ang="0">
                      <a:pos x="18" y="418"/>
                    </a:cxn>
                    <a:cxn ang="0">
                      <a:pos x="15" y="415"/>
                    </a:cxn>
                    <a:cxn ang="0">
                      <a:pos x="10" y="410"/>
                    </a:cxn>
                    <a:cxn ang="0">
                      <a:pos x="5" y="397"/>
                    </a:cxn>
                    <a:cxn ang="0">
                      <a:pos x="0" y="381"/>
                    </a:cxn>
                    <a:cxn ang="0">
                      <a:pos x="0" y="357"/>
                    </a:cxn>
                    <a:cxn ang="0">
                      <a:pos x="0" y="305"/>
                    </a:cxn>
                    <a:cxn ang="0">
                      <a:pos x="8" y="247"/>
                    </a:cxn>
                    <a:cxn ang="0">
                      <a:pos x="18" y="184"/>
                    </a:cxn>
                    <a:cxn ang="0">
                      <a:pos x="31" y="129"/>
                    </a:cxn>
                    <a:cxn ang="0">
                      <a:pos x="42" y="84"/>
                    </a:cxn>
                    <a:cxn ang="0">
                      <a:pos x="52" y="55"/>
                    </a:cxn>
                    <a:cxn ang="0">
                      <a:pos x="52" y="55"/>
                    </a:cxn>
                    <a:cxn ang="0">
                      <a:pos x="60" y="39"/>
                    </a:cxn>
                    <a:cxn ang="0">
                      <a:pos x="71" y="24"/>
                    </a:cxn>
                    <a:cxn ang="0">
                      <a:pos x="86" y="13"/>
                    </a:cxn>
                    <a:cxn ang="0">
                      <a:pos x="102" y="5"/>
                    </a:cxn>
                    <a:cxn ang="0">
                      <a:pos x="120" y="0"/>
                    </a:cxn>
                    <a:cxn ang="0">
                      <a:pos x="141" y="0"/>
                    </a:cxn>
                    <a:cxn ang="0">
                      <a:pos x="162" y="3"/>
                    </a:cxn>
                    <a:cxn ang="0">
                      <a:pos x="181" y="8"/>
                    </a:cxn>
                    <a:cxn ang="0">
                      <a:pos x="181" y="8"/>
                    </a:cxn>
                    <a:cxn ang="0">
                      <a:pos x="199" y="18"/>
                    </a:cxn>
                    <a:cxn ang="0">
                      <a:pos x="215" y="29"/>
                    </a:cxn>
                    <a:cxn ang="0">
                      <a:pos x="230" y="45"/>
                    </a:cxn>
                    <a:cxn ang="0">
                      <a:pos x="238" y="60"/>
                    </a:cxn>
                    <a:cxn ang="0">
                      <a:pos x="246" y="79"/>
                    </a:cxn>
                    <a:cxn ang="0">
                      <a:pos x="249" y="97"/>
                    </a:cxn>
                    <a:cxn ang="0">
                      <a:pos x="249" y="116"/>
                    </a:cxn>
                    <a:cxn ang="0">
                      <a:pos x="244" y="131"/>
                    </a:cxn>
                    <a:cxn ang="0">
                      <a:pos x="244" y="131"/>
                    </a:cxn>
                  </a:cxnLst>
                  <a:rect l="0" t="0" r="r" b="b"/>
                  <a:pathLst>
                    <a:path w="249" h="418">
                      <a:moveTo>
                        <a:pt x="244" y="131"/>
                      </a:moveTo>
                      <a:lnTo>
                        <a:pt x="244" y="131"/>
                      </a:lnTo>
                      <a:lnTo>
                        <a:pt x="230" y="160"/>
                      </a:lnTo>
                      <a:lnTo>
                        <a:pt x="207" y="200"/>
                      </a:lnTo>
                      <a:lnTo>
                        <a:pt x="178" y="250"/>
                      </a:lnTo>
                      <a:lnTo>
                        <a:pt x="144" y="302"/>
                      </a:lnTo>
                      <a:lnTo>
                        <a:pt x="107" y="349"/>
                      </a:lnTo>
                      <a:lnTo>
                        <a:pt x="73" y="389"/>
                      </a:lnTo>
                      <a:lnTo>
                        <a:pt x="57" y="402"/>
                      </a:lnTo>
                      <a:lnTo>
                        <a:pt x="44" y="412"/>
                      </a:lnTo>
                      <a:lnTo>
                        <a:pt x="31" y="418"/>
                      </a:lnTo>
                      <a:lnTo>
                        <a:pt x="23" y="418"/>
                      </a:lnTo>
                      <a:lnTo>
                        <a:pt x="18" y="418"/>
                      </a:lnTo>
                      <a:lnTo>
                        <a:pt x="18" y="418"/>
                      </a:lnTo>
                      <a:lnTo>
                        <a:pt x="15" y="415"/>
                      </a:lnTo>
                      <a:lnTo>
                        <a:pt x="10" y="410"/>
                      </a:lnTo>
                      <a:lnTo>
                        <a:pt x="5" y="397"/>
                      </a:lnTo>
                      <a:lnTo>
                        <a:pt x="0" y="381"/>
                      </a:lnTo>
                      <a:lnTo>
                        <a:pt x="0" y="357"/>
                      </a:lnTo>
                      <a:lnTo>
                        <a:pt x="0" y="305"/>
                      </a:lnTo>
                      <a:lnTo>
                        <a:pt x="8" y="247"/>
                      </a:lnTo>
                      <a:lnTo>
                        <a:pt x="18" y="184"/>
                      </a:lnTo>
                      <a:lnTo>
                        <a:pt x="31" y="129"/>
                      </a:lnTo>
                      <a:lnTo>
                        <a:pt x="42" y="84"/>
                      </a:lnTo>
                      <a:lnTo>
                        <a:pt x="52" y="55"/>
                      </a:lnTo>
                      <a:lnTo>
                        <a:pt x="52" y="55"/>
                      </a:lnTo>
                      <a:lnTo>
                        <a:pt x="60" y="39"/>
                      </a:lnTo>
                      <a:lnTo>
                        <a:pt x="71" y="24"/>
                      </a:lnTo>
                      <a:lnTo>
                        <a:pt x="86" y="13"/>
                      </a:lnTo>
                      <a:lnTo>
                        <a:pt x="102" y="5"/>
                      </a:lnTo>
                      <a:lnTo>
                        <a:pt x="120" y="0"/>
                      </a:lnTo>
                      <a:lnTo>
                        <a:pt x="141" y="0"/>
                      </a:lnTo>
                      <a:lnTo>
                        <a:pt x="162" y="3"/>
                      </a:lnTo>
                      <a:lnTo>
                        <a:pt x="181" y="8"/>
                      </a:lnTo>
                      <a:lnTo>
                        <a:pt x="181" y="8"/>
                      </a:lnTo>
                      <a:lnTo>
                        <a:pt x="199" y="18"/>
                      </a:lnTo>
                      <a:lnTo>
                        <a:pt x="215" y="29"/>
                      </a:lnTo>
                      <a:lnTo>
                        <a:pt x="230" y="45"/>
                      </a:lnTo>
                      <a:lnTo>
                        <a:pt x="238" y="60"/>
                      </a:lnTo>
                      <a:lnTo>
                        <a:pt x="246" y="79"/>
                      </a:lnTo>
                      <a:lnTo>
                        <a:pt x="249" y="97"/>
                      </a:lnTo>
                      <a:lnTo>
                        <a:pt x="249" y="116"/>
                      </a:lnTo>
                      <a:lnTo>
                        <a:pt x="244" y="131"/>
                      </a:lnTo>
                      <a:lnTo>
                        <a:pt x="244" y="131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1" name="Freeform 425"/>
                <p:cNvSpPr>
                  <a:spLocks/>
                </p:cNvSpPr>
                <p:nvPr/>
              </p:nvSpPr>
              <p:spPr bwMode="auto">
                <a:xfrm>
                  <a:off x="2797" y="2132"/>
                  <a:ext cx="406" cy="270"/>
                </a:xfrm>
                <a:custGeom>
                  <a:avLst/>
                  <a:gdLst/>
                  <a:ahLst/>
                  <a:cxnLst>
                    <a:cxn ang="0">
                      <a:pos x="265" y="263"/>
                    </a:cxn>
                    <a:cxn ang="0">
                      <a:pos x="265" y="263"/>
                    </a:cxn>
                    <a:cxn ang="0">
                      <a:pos x="239" y="247"/>
                    </a:cxn>
                    <a:cxn ang="0">
                      <a:pos x="202" y="220"/>
                    </a:cxn>
                    <a:cxn ang="0">
                      <a:pos x="155" y="186"/>
                    </a:cxn>
                    <a:cxn ang="0">
                      <a:pos x="105" y="150"/>
                    </a:cxn>
                    <a:cxn ang="0">
                      <a:pos x="60" y="108"/>
                    </a:cxn>
                    <a:cxn ang="0">
                      <a:pos x="24" y="71"/>
                    </a:cxn>
                    <a:cxn ang="0">
                      <a:pos x="10" y="55"/>
                    </a:cxn>
                    <a:cxn ang="0">
                      <a:pos x="3" y="39"/>
                    </a:cxn>
                    <a:cxn ang="0">
                      <a:pos x="0" y="24"/>
                    </a:cxn>
                    <a:cxn ang="0">
                      <a:pos x="0" y="18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3" y="10"/>
                    </a:cxn>
                    <a:cxn ang="0">
                      <a:pos x="8" y="5"/>
                    </a:cxn>
                    <a:cxn ang="0">
                      <a:pos x="21" y="0"/>
                    </a:cxn>
                    <a:cxn ang="0">
                      <a:pos x="39" y="0"/>
                    </a:cxn>
                    <a:cxn ang="0">
                      <a:pos x="60" y="0"/>
                    </a:cxn>
                    <a:cxn ang="0">
                      <a:pos x="113" y="5"/>
                    </a:cxn>
                    <a:cxn ang="0">
                      <a:pos x="173" y="18"/>
                    </a:cxn>
                    <a:cxn ang="0">
                      <a:pos x="231" y="34"/>
                    </a:cxn>
                    <a:cxn ang="0">
                      <a:pos x="286" y="50"/>
                    </a:cxn>
                    <a:cxn ang="0">
                      <a:pos x="330" y="66"/>
                    </a:cxn>
                    <a:cxn ang="0">
                      <a:pos x="359" y="76"/>
                    </a:cxn>
                    <a:cxn ang="0">
                      <a:pos x="359" y="76"/>
                    </a:cxn>
                    <a:cxn ang="0">
                      <a:pos x="375" y="87"/>
                    </a:cxn>
                    <a:cxn ang="0">
                      <a:pos x="385" y="100"/>
                    </a:cxn>
                    <a:cxn ang="0">
                      <a:pos x="396" y="115"/>
                    </a:cxn>
                    <a:cxn ang="0">
                      <a:pos x="404" y="134"/>
                    </a:cxn>
                    <a:cxn ang="0">
                      <a:pos x="406" y="152"/>
                    </a:cxn>
                    <a:cxn ang="0">
                      <a:pos x="406" y="171"/>
                    </a:cxn>
                    <a:cxn ang="0">
                      <a:pos x="401" y="192"/>
                    </a:cxn>
                    <a:cxn ang="0">
                      <a:pos x="393" y="210"/>
                    </a:cxn>
                    <a:cxn ang="0">
                      <a:pos x="393" y="210"/>
                    </a:cxn>
                    <a:cxn ang="0">
                      <a:pos x="383" y="228"/>
                    </a:cxn>
                    <a:cxn ang="0">
                      <a:pos x="370" y="244"/>
                    </a:cxn>
                    <a:cxn ang="0">
                      <a:pos x="354" y="255"/>
                    </a:cxn>
                    <a:cxn ang="0">
                      <a:pos x="338" y="265"/>
                    </a:cxn>
                    <a:cxn ang="0">
                      <a:pos x="320" y="270"/>
                    </a:cxn>
                    <a:cxn ang="0">
                      <a:pos x="301" y="270"/>
                    </a:cxn>
                    <a:cxn ang="0">
                      <a:pos x="283" y="268"/>
                    </a:cxn>
                    <a:cxn ang="0">
                      <a:pos x="265" y="263"/>
                    </a:cxn>
                    <a:cxn ang="0">
                      <a:pos x="265" y="263"/>
                    </a:cxn>
                  </a:cxnLst>
                  <a:rect l="0" t="0" r="r" b="b"/>
                  <a:pathLst>
                    <a:path w="406" h="270">
                      <a:moveTo>
                        <a:pt x="265" y="263"/>
                      </a:moveTo>
                      <a:lnTo>
                        <a:pt x="265" y="263"/>
                      </a:lnTo>
                      <a:lnTo>
                        <a:pt x="239" y="247"/>
                      </a:lnTo>
                      <a:lnTo>
                        <a:pt x="202" y="220"/>
                      </a:lnTo>
                      <a:lnTo>
                        <a:pt x="155" y="186"/>
                      </a:lnTo>
                      <a:lnTo>
                        <a:pt x="105" y="150"/>
                      </a:lnTo>
                      <a:lnTo>
                        <a:pt x="60" y="108"/>
                      </a:lnTo>
                      <a:lnTo>
                        <a:pt x="24" y="71"/>
                      </a:lnTo>
                      <a:lnTo>
                        <a:pt x="10" y="55"/>
                      </a:lnTo>
                      <a:lnTo>
                        <a:pt x="3" y="39"/>
                      </a:lnTo>
                      <a:lnTo>
                        <a:pt x="0" y="24"/>
                      </a:lnTo>
                      <a:lnTo>
                        <a:pt x="0" y="18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0"/>
                      </a:lnTo>
                      <a:lnTo>
                        <a:pt x="8" y="5"/>
                      </a:lnTo>
                      <a:lnTo>
                        <a:pt x="21" y="0"/>
                      </a:lnTo>
                      <a:lnTo>
                        <a:pt x="39" y="0"/>
                      </a:lnTo>
                      <a:lnTo>
                        <a:pt x="60" y="0"/>
                      </a:lnTo>
                      <a:lnTo>
                        <a:pt x="113" y="5"/>
                      </a:lnTo>
                      <a:lnTo>
                        <a:pt x="173" y="18"/>
                      </a:lnTo>
                      <a:lnTo>
                        <a:pt x="231" y="34"/>
                      </a:lnTo>
                      <a:lnTo>
                        <a:pt x="286" y="50"/>
                      </a:lnTo>
                      <a:lnTo>
                        <a:pt x="330" y="66"/>
                      </a:lnTo>
                      <a:lnTo>
                        <a:pt x="359" y="76"/>
                      </a:lnTo>
                      <a:lnTo>
                        <a:pt x="359" y="76"/>
                      </a:lnTo>
                      <a:lnTo>
                        <a:pt x="375" y="87"/>
                      </a:lnTo>
                      <a:lnTo>
                        <a:pt x="385" y="100"/>
                      </a:lnTo>
                      <a:lnTo>
                        <a:pt x="396" y="115"/>
                      </a:lnTo>
                      <a:lnTo>
                        <a:pt x="404" y="134"/>
                      </a:lnTo>
                      <a:lnTo>
                        <a:pt x="406" y="152"/>
                      </a:lnTo>
                      <a:lnTo>
                        <a:pt x="406" y="171"/>
                      </a:lnTo>
                      <a:lnTo>
                        <a:pt x="401" y="192"/>
                      </a:lnTo>
                      <a:lnTo>
                        <a:pt x="393" y="210"/>
                      </a:lnTo>
                      <a:lnTo>
                        <a:pt x="393" y="210"/>
                      </a:lnTo>
                      <a:lnTo>
                        <a:pt x="383" y="228"/>
                      </a:lnTo>
                      <a:lnTo>
                        <a:pt x="370" y="244"/>
                      </a:lnTo>
                      <a:lnTo>
                        <a:pt x="354" y="255"/>
                      </a:lnTo>
                      <a:lnTo>
                        <a:pt x="338" y="265"/>
                      </a:lnTo>
                      <a:lnTo>
                        <a:pt x="320" y="270"/>
                      </a:lnTo>
                      <a:lnTo>
                        <a:pt x="301" y="270"/>
                      </a:lnTo>
                      <a:lnTo>
                        <a:pt x="283" y="268"/>
                      </a:lnTo>
                      <a:lnTo>
                        <a:pt x="265" y="263"/>
                      </a:lnTo>
                      <a:lnTo>
                        <a:pt x="265" y="263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2" name="Freeform 438"/>
                <p:cNvSpPr>
                  <a:spLocks/>
                </p:cNvSpPr>
                <p:nvPr/>
              </p:nvSpPr>
              <p:spPr bwMode="auto">
                <a:xfrm>
                  <a:off x="1987" y="1762"/>
                  <a:ext cx="419" cy="244"/>
                </a:xfrm>
                <a:custGeom>
                  <a:avLst/>
                  <a:gdLst/>
                  <a:ahLst/>
                  <a:cxnLst>
                    <a:cxn ang="0">
                      <a:pos x="128" y="5"/>
                    </a:cxn>
                    <a:cxn ang="0">
                      <a:pos x="128" y="5"/>
                    </a:cxn>
                    <a:cxn ang="0">
                      <a:pos x="157" y="15"/>
                    </a:cxn>
                    <a:cxn ang="0">
                      <a:pos x="197" y="39"/>
                    </a:cxn>
                    <a:cxn ang="0">
                      <a:pos x="246" y="65"/>
                    </a:cxn>
                    <a:cxn ang="0">
                      <a:pos x="299" y="99"/>
                    </a:cxn>
                    <a:cxn ang="0">
                      <a:pos x="349" y="133"/>
                    </a:cxn>
                    <a:cxn ang="0">
                      <a:pos x="388" y="168"/>
                    </a:cxn>
                    <a:cxn ang="0">
                      <a:pos x="404" y="183"/>
                    </a:cxn>
                    <a:cxn ang="0">
                      <a:pos x="414" y="197"/>
                    </a:cxn>
                    <a:cxn ang="0">
                      <a:pos x="419" y="210"/>
                    </a:cxn>
                    <a:cxn ang="0">
                      <a:pos x="419" y="215"/>
                    </a:cxn>
                    <a:cxn ang="0">
                      <a:pos x="419" y="220"/>
                    </a:cxn>
                    <a:cxn ang="0">
                      <a:pos x="419" y="220"/>
                    </a:cxn>
                    <a:cxn ang="0">
                      <a:pos x="417" y="225"/>
                    </a:cxn>
                    <a:cxn ang="0">
                      <a:pos x="411" y="231"/>
                    </a:cxn>
                    <a:cxn ang="0">
                      <a:pos x="398" y="236"/>
                    </a:cxn>
                    <a:cxn ang="0">
                      <a:pos x="383" y="241"/>
                    </a:cxn>
                    <a:cxn ang="0">
                      <a:pos x="362" y="244"/>
                    </a:cxn>
                    <a:cxn ang="0">
                      <a:pos x="309" y="241"/>
                    </a:cxn>
                    <a:cxn ang="0">
                      <a:pos x="249" y="236"/>
                    </a:cxn>
                    <a:cxn ang="0">
                      <a:pos x="186" y="228"/>
                    </a:cxn>
                    <a:cxn ang="0">
                      <a:pos x="131" y="218"/>
                    </a:cxn>
                    <a:cxn ang="0">
                      <a:pos x="86" y="207"/>
                    </a:cxn>
                    <a:cxn ang="0">
                      <a:pos x="58" y="199"/>
                    </a:cxn>
                    <a:cxn ang="0">
                      <a:pos x="58" y="199"/>
                    </a:cxn>
                    <a:cxn ang="0">
                      <a:pos x="39" y="191"/>
                    </a:cxn>
                    <a:cxn ang="0">
                      <a:pos x="26" y="178"/>
                    </a:cxn>
                    <a:cxn ang="0">
                      <a:pos x="16" y="165"/>
                    </a:cxn>
                    <a:cxn ang="0">
                      <a:pos x="5" y="147"/>
                    </a:cxn>
                    <a:cxn ang="0">
                      <a:pos x="0" y="128"/>
                    </a:cxn>
                    <a:cxn ang="0">
                      <a:pos x="0" y="110"/>
                    </a:cxn>
                    <a:cxn ang="0">
                      <a:pos x="0" y="89"/>
                    </a:cxn>
                    <a:cxn ang="0">
                      <a:pos x="5" y="70"/>
                    </a:cxn>
                    <a:cxn ang="0">
                      <a:pos x="5" y="70"/>
                    </a:cxn>
                    <a:cxn ang="0">
                      <a:pos x="16" y="49"/>
                    </a:cxn>
                    <a:cxn ang="0">
                      <a:pos x="26" y="34"/>
                    </a:cxn>
                    <a:cxn ang="0">
                      <a:pos x="42" y="21"/>
                    </a:cxn>
                    <a:cxn ang="0">
                      <a:pos x="58" y="10"/>
                    </a:cxn>
                    <a:cxn ang="0">
                      <a:pos x="73" y="2"/>
                    </a:cxn>
                    <a:cxn ang="0">
                      <a:pos x="92" y="0"/>
                    </a:cxn>
                    <a:cxn ang="0">
                      <a:pos x="110" y="0"/>
                    </a:cxn>
                    <a:cxn ang="0">
                      <a:pos x="128" y="5"/>
                    </a:cxn>
                    <a:cxn ang="0">
                      <a:pos x="128" y="5"/>
                    </a:cxn>
                  </a:cxnLst>
                  <a:rect l="0" t="0" r="r" b="b"/>
                  <a:pathLst>
                    <a:path w="419" h="244">
                      <a:moveTo>
                        <a:pt x="128" y="5"/>
                      </a:moveTo>
                      <a:lnTo>
                        <a:pt x="128" y="5"/>
                      </a:lnTo>
                      <a:lnTo>
                        <a:pt x="157" y="15"/>
                      </a:lnTo>
                      <a:lnTo>
                        <a:pt x="197" y="39"/>
                      </a:lnTo>
                      <a:lnTo>
                        <a:pt x="246" y="65"/>
                      </a:lnTo>
                      <a:lnTo>
                        <a:pt x="299" y="99"/>
                      </a:lnTo>
                      <a:lnTo>
                        <a:pt x="349" y="133"/>
                      </a:lnTo>
                      <a:lnTo>
                        <a:pt x="388" y="168"/>
                      </a:lnTo>
                      <a:lnTo>
                        <a:pt x="404" y="183"/>
                      </a:lnTo>
                      <a:lnTo>
                        <a:pt x="414" y="197"/>
                      </a:lnTo>
                      <a:lnTo>
                        <a:pt x="419" y="210"/>
                      </a:lnTo>
                      <a:lnTo>
                        <a:pt x="419" y="215"/>
                      </a:lnTo>
                      <a:lnTo>
                        <a:pt x="419" y="220"/>
                      </a:lnTo>
                      <a:lnTo>
                        <a:pt x="419" y="220"/>
                      </a:lnTo>
                      <a:lnTo>
                        <a:pt x="417" y="225"/>
                      </a:lnTo>
                      <a:lnTo>
                        <a:pt x="411" y="231"/>
                      </a:lnTo>
                      <a:lnTo>
                        <a:pt x="398" y="236"/>
                      </a:lnTo>
                      <a:lnTo>
                        <a:pt x="383" y="241"/>
                      </a:lnTo>
                      <a:lnTo>
                        <a:pt x="362" y="244"/>
                      </a:lnTo>
                      <a:lnTo>
                        <a:pt x="309" y="241"/>
                      </a:lnTo>
                      <a:lnTo>
                        <a:pt x="249" y="236"/>
                      </a:lnTo>
                      <a:lnTo>
                        <a:pt x="186" y="228"/>
                      </a:lnTo>
                      <a:lnTo>
                        <a:pt x="131" y="218"/>
                      </a:lnTo>
                      <a:lnTo>
                        <a:pt x="86" y="207"/>
                      </a:lnTo>
                      <a:lnTo>
                        <a:pt x="58" y="199"/>
                      </a:lnTo>
                      <a:lnTo>
                        <a:pt x="58" y="199"/>
                      </a:lnTo>
                      <a:lnTo>
                        <a:pt x="39" y="191"/>
                      </a:lnTo>
                      <a:lnTo>
                        <a:pt x="26" y="178"/>
                      </a:lnTo>
                      <a:lnTo>
                        <a:pt x="16" y="165"/>
                      </a:lnTo>
                      <a:lnTo>
                        <a:pt x="5" y="147"/>
                      </a:lnTo>
                      <a:lnTo>
                        <a:pt x="0" y="128"/>
                      </a:lnTo>
                      <a:lnTo>
                        <a:pt x="0" y="110"/>
                      </a:lnTo>
                      <a:lnTo>
                        <a:pt x="0" y="89"/>
                      </a:lnTo>
                      <a:lnTo>
                        <a:pt x="5" y="70"/>
                      </a:lnTo>
                      <a:lnTo>
                        <a:pt x="5" y="70"/>
                      </a:lnTo>
                      <a:lnTo>
                        <a:pt x="16" y="49"/>
                      </a:lnTo>
                      <a:lnTo>
                        <a:pt x="26" y="34"/>
                      </a:lnTo>
                      <a:lnTo>
                        <a:pt x="42" y="21"/>
                      </a:lnTo>
                      <a:lnTo>
                        <a:pt x="58" y="10"/>
                      </a:lnTo>
                      <a:lnTo>
                        <a:pt x="73" y="2"/>
                      </a:lnTo>
                      <a:lnTo>
                        <a:pt x="92" y="0"/>
                      </a:lnTo>
                      <a:lnTo>
                        <a:pt x="110" y="0"/>
                      </a:lnTo>
                      <a:lnTo>
                        <a:pt x="128" y="5"/>
                      </a:lnTo>
                      <a:lnTo>
                        <a:pt x="128" y="5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3" name="Freeform 451"/>
                <p:cNvSpPr>
                  <a:spLocks/>
                </p:cNvSpPr>
                <p:nvPr/>
              </p:nvSpPr>
              <p:spPr bwMode="auto">
                <a:xfrm>
                  <a:off x="2446" y="1315"/>
                  <a:ext cx="327" cy="517"/>
                </a:xfrm>
                <a:custGeom>
                  <a:avLst/>
                  <a:gdLst/>
                  <a:ahLst/>
                  <a:cxnLst>
                    <a:cxn ang="0">
                      <a:pos x="327" y="108"/>
                    </a:cxn>
                    <a:cxn ang="0">
                      <a:pos x="327" y="108"/>
                    </a:cxn>
                    <a:cxn ang="0">
                      <a:pos x="325" y="144"/>
                    </a:cxn>
                    <a:cxn ang="0">
                      <a:pos x="314" y="197"/>
                    </a:cxn>
                    <a:cxn ang="0">
                      <a:pos x="299" y="265"/>
                    </a:cxn>
                    <a:cxn ang="0">
                      <a:pos x="280" y="336"/>
                    </a:cxn>
                    <a:cxn ang="0">
                      <a:pos x="254" y="404"/>
                    </a:cxn>
                    <a:cxn ang="0">
                      <a:pos x="241" y="433"/>
                    </a:cxn>
                    <a:cxn ang="0">
                      <a:pos x="228" y="462"/>
                    </a:cxn>
                    <a:cxn ang="0">
                      <a:pos x="212" y="486"/>
                    </a:cxn>
                    <a:cxn ang="0">
                      <a:pos x="196" y="502"/>
                    </a:cxn>
                    <a:cxn ang="0">
                      <a:pos x="181" y="512"/>
                    </a:cxn>
                    <a:cxn ang="0">
                      <a:pos x="173" y="517"/>
                    </a:cxn>
                    <a:cxn ang="0">
                      <a:pos x="162" y="517"/>
                    </a:cxn>
                    <a:cxn ang="0">
                      <a:pos x="162" y="517"/>
                    </a:cxn>
                    <a:cxn ang="0">
                      <a:pos x="154" y="517"/>
                    </a:cxn>
                    <a:cxn ang="0">
                      <a:pos x="146" y="512"/>
                    </a:cxn>
                    <a:cxn ang="0">
                      <a:pos x="131" y="502"/>
                    </a:cxn>
                    <a:cxn ang="0">
                      <a:pos x="115" y="486"/>
                    </a:cxn>
                    <a:cxn ang="0">
                      <a:pos x="99" y="462"/>
                    </a:cxn>
                    <a:cxn ang="0">
                      <a:pos x="84" y="433"/>
                    </a:cxn>
                    <a:cxn ang="0">
                      <a:pos x="70" y="404"/>
                    </a:cxn>
                    <a:cxn ang="0">
                      <a:pos x="47" y="336"/>
                    </a:cxn>
                    <a:cxn ang="0">
                      <a:pos x="26" y="265"/>
                    </a:cxn>
                    <a:cxn ang="0">
                      <a:pos x="13" y="197"/>
                    </a:cxn>
                    <a:cxn ang="0">
                      <a:pos x="2" y="144"/>
                    </a:cxn>
                    <a:cxn ang="0">
                      <a:pos x="0" y="108"/>
                    </a:cxn>
                    <a:cxn ang="0">
                      <a:pos x="0" y="108"/>
                    </a:cxn>
                    <a:cxn ang="0">
                      <a:pos x="0" y="97"/>
                    </a:cxn>
                    <a:cxn ang="0">
                      <a:pos x="2" y="87"/>
                    </a:cxn>
                    <a:cxn ang="0">
                      <a:pos x="13" y="66"/>
                    </a:cxn>
                    <a:cxn ang="0">
                      <a:pos x="26" y="47"/>
                    </a:cxn>
                    <a:cxn ang="0">
                      <a:pos x="47" y="32"/>
                    </a:cxn>
                    <a:cxn ang="0">
                      <a:pos x="70" y="18"/>
                    </a:cxn>
                    <a:cxn ang="0">
                      <a:pos x="99" y="8"/>
                    </a:cxn>
                    <a:cxn ang="0">
                      <a:pos x="131" y="3"/>
                    </a:cxn>
                    <a:cxn ang="0">
                      <a:pos x="162" y="0"/>
                    </a:cxn>
                    <a:cxn ang="0">
                      <a:pos x="162" y="0"/>
                    </a:cxn>
                    <a:cxn ang="0">
                      <a:pos x="196" y="3"/>
                    </a:cxn>
                    <a:cxn ang="0">
                      <a:pos x="228" y="8"/>
                    </a:cxn>
                    <a:cxn ang="0">
                      <a:pos x="254" y="18"/>
                    </a:cxn>
                    <a:cxn ang="0">
                      <a:pos x="280" y="32"/>
                    </a:cxn>
                    <a:cxn ang="0">
                      <a:pos x="299" y="47"/>
                    </a:cxn>
                    <a:cxn ang="0">
                      <a:pos x="314" y="66"/>
                    </a:cxn>
                    <a:cxn ang="0">
                      <a:pos x="325" y="87"/>
                    </a:cxn>
                    <a:cxn ang="0">
                      <a:pos x="327" y="97"/>
                    </a:cxn>
                    <a:cxn ang="0">
                      <a:pos x="327" y="108"/>
                    </a:cxn>
                    <a:cxn ang="0">
                      <a:pos x="327" y="108"/>
                    </a:cxn>
                  </a:cxnLst>
                  <a:rect l="0" t="0" r="r" b="b"/>
                  <a:pathLst>
                    <a:path w="327" h="517">
                      <a:moveTo>
                        <a:pt x="327" y="108"/>
                      </a:moveTo>
                      <a:lnTo>
                        <a:pt x="327" y="108"/>
                      </a:lnTo>
                      <a:lnTo>
                        <a:pt x="325" y="144"/>
                      </a:lnTo>
                      <a:lnTo>
                        <a:pt x="314" y="197"/>
                      </a:lnTo>
                      <a:lnTo>
                        <a:pt x="299" y="265"/>
                      </a:lnTo>
                      <a:lnTo>
                        <a:pt x="280" y="336"/>
                      </a:lnTo>
                      <a:lnTo>
                        <a:pt x="254" y="404"/>
                      </a:lnTo>
                      <a:lnTo>
                        <a:pt x="241" y="433"/>
                      </a:lnTo>
                      <a:lnTo>
                        <a:pt x="228" y="462"/>
                      </a:lnTo>
                      <a:lnTo>
                        <a:pt x="212" y="486"/>
                      </a:lnTo>
                      <a:lnTo>
                        <a:pt x="196" y="502"/>
                      </a:lnTo>
                      <a:lnTo>
                        <a:pt x="181" y="512"/>
                      </a:lnTo>
                      <a:lnTo>
                        <a:pt x="173" y="517"/>
                      </a:lnTo>
                      <a:lnTo>
                        <a:pt x="162" y="517"/>
                      </a:lnTo>
                      <a:lnTo>
                        <a:pt x="162" y="517"/>
                      </a:lnTo>
                      <a:lnTo>
                        <a:pt x="154" y="517"/>
                      </a:lnTo>
                      <a:lnTo>
                        <a:pt x="146" y="512"/>
                      </a:lnTo>
                      <a:lnTo>
                        <a:pt x="131" y="502"/>
                      </a:lnTo>
                      <a:lnTo>
                        <a:pt x="115" y="486"/>
                      </a:lnTo>
                      <a:lnTo>
                        <a:pt x="99" y="462"/>
                      </a:lnTo>
                      <a:lnTo>
                        <a:pt x="84" y="433"/>
                      </a:lnTo>
                      <a:lnTo>
                        <a:pt x="70" y="404"/>
                      </a:lnTo>
                      <a:lnTo>
                        <a:pt x="47" y="336"/>
                      </a:lnTo>
                      <a:lnTo>
                        <a:pt x="26" y="265"/>
                      </a:lnTo>
                      <a:lnTo>
                        <a:pt x="13" y="197"/>
                      </a:lnTo>
                      <a:lnTo>
                        <a:pt x="2" y="144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97"/>
                      </a:lnTo>
                      <a:lnTo>
                        <a:pt x="2" y="87"/>
                      </a:lnTo>
                      <a:lnTo>
                        <a:pt x="13" y="66"/>
                      </a:lnTo>
                      <a:lnTo>
                        <a:pt x="26" y="47"/>
                      </a:lnTo>
                      <a:lnTo>
                        <a:pt x="47" y="32"/>
                      </a:lnTo>
                      <a:lnTo>
                        <a:pt x="70" y="18"/>
                      </a:lnTo>
                      <a:lnTo>
                        <a:pt x="99" y="8"/>
                      </a:lnTo>
                      <a:lnTo>
                        <a:pt x="131" y="3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96" y="3"/>
                      </a:lnTo>
                      <a:lnTo>
                        <a:pt x="228" y="8"/>
                      </a:lnTo>
                      <a:lnTo>
                        <a:pt x="254" y="18"/>
                      </a:lnTo>
                      <a:lnTo>
                        <a:pt x="280" y="32"/>
                      </a:lnTo>
                      <a:lnTo>
                        <a:pt x="299" y="47"/>
                      </a:lnTo>
                      <a:lnTo>
                        <a:pt x="314" y="66"/>
                      </a:lnTo>
                      <a:lnTo>
                        <a:pt x="325" y="87"/>
                      </a:lnTo>
                      <a:lnTo>
                        <a:pt x="327" y="97"/>
                      </a:lnTo>
                      <a:lnTo>
                        <a:pt x="327" y="108"/>
                      </a:lnTo>
                      <a:lnTo>
                        <a:pt x="327" y="108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4" name="Freeform 464"/>
                <p:cNvSpPr>
                  <a:spLocks/>
                </p:cNvSpPr>
                <p:nvPr/>
              </p:nvSpPr>
              <p:spPr bwMode="auto">
                <a:xfrm>
                  <a:off x="2446" y="2350"/>
                  <a:ext cx="327" cy="517"/>
                </a:xfrm>
                <a:custGeom>
                  <a:avLst/>
                  <a:gdLst/>
                  <a:ahLst/>
                  <a:cxnLst>
                    <a:cxn ang="0">
                      <a:pos x="0" y="410"/>
                    </a:cxn>
                    <a:cxn ang="0">
                      <a:pos x="0" y="410"/>
                    </a:cxn>
                    <a:cxn ang="0">
                      <a:pos x="2" y="373"/>
                    </a:cxn>
                    <a:cxn ang="0">
                      <a:pos x="13" y="320"/>
                    </a:cxn>
                    <a:cxn ang="0">
                      <a:pos x="26" y="252"/>
                    </a:cxn>
                    <a:cxn ang="0">
                      <a:pos x="47" y="181"/>
                    </a:cxn>
                    <a:cxn ang="0">
                      <a:pos x="70" y="113"/>
                    </a:cxn>
                    <a:cxn ang="0">
                      <a:pos x="84" y="84"/>
                    </a:cxn>
                    <a:cxn ang="0">
                      <a:pos x="99" y="55"/>
                    </a:cxn>
                    <a:cxn ang="0">
                      <a:pos x="115" y="34"/>
                    </a:cxn>
                    <a:cxn ang="0">
                      <a:pos x="131" y="16"/>
                    </a:cxn>
                    <a:cxn ang="0">
                      <a:pos x="146" y="5"/>
                    </a:cxn>
                    <a:cxn ang="0">
                      <a:pos x="154" y="2"/>
                    </a:cxn>
                    <a:cxn ang="0">
                      <a:pos x="162" y="0"/>
                    </a:cxn>
                    <a:cxn ang="0">
                      <a:pos x="162" y="0"/>
                    </a:cxn>
                    <a:cxn ang="0">
                      <a:pos x="173" y="2"/>
                    </a:cxn>
                    <a:cxn ang="0">
                      <a:pos x="181" y="5"/>
                    </a:cxn>
                    <a:cxn ang="0">
                      <a:pos x="196" y="16"/>
                    </a:cxn>
                    <a:cxn ang="0">
                      <a:pos x="212" y="34"/>
                    </a:cxn>
                    <a:cxn ang="0">
                      <a:pos x="228" y="55"/>
                    </a:cxn>
                    <a:cxn ang="0">
                      <a:pos x="241" y="84"/>
                    </a:cxn>
                    <a:cxn ang="0">
                      <a:pos x="254" y="113"/>
                    </a:cxn>
                    <a:cxn ang="0">
                      <a:pos x="280" y="181"/>
                    </a:cxn>
                    <a:cxn ang="0">
                      <a:pos x="299" y="252"/>
                    </a:cxn>
                    <a:cxn ang="0">
                      <a:pos x="314" y="320"/>
                    </a:cxn>
                    <a:cxn ang="0">
                      <a:pos x="325" y="373"/>
                    </a:cxn>
                    <a:cxn ang="0">
                      <a:pos x="327" y="410"/>
                    </a:cxn>
                    <a:cxn ang="0">
                      <a:pos x="327" y="410"/>
                    </a:cxn>
                    <a:cxn ang="0">
                      <a:pos x="327" y="420"/>
                    </a:cxn>
                    <a:cxn ang="0">
                      <a:pos x="325" y="431"/>
                    </a:cxn>
                    <a:cxn ang="0">
                      <a:pos x="314" y="452"/>
                    </a:cxn>
                    <a:cxn ang="0">
                      <a:pos x="299" y="470"/>
                    </a:cxn>
                    <a:cxn ang="0">
                      <a:pos x="280" y="486"/>
                    </a:cxn>
                    <a:cxn ang="0">
                      <a:pos x="254" y="499"/>
                    </a:cxn>
                    <a:cxn ang="0">
                      <a:pos x="228" y="509"/>
                    </a:cxn>
                    <a:cxn ang="0">
                      <a:pos x="196" y="515"/>
                    </a:cxn>
                    <a:cxn ang="0">
                      <a:pos x="162" y="517"/>
                    </a:cxn>
                    <a:cxn ang="0">
                      <a:pos x="162" y="517"/>
                    </a:cxn>
                    <a:cxn ang="0">
                      <a:pos x="131" y="515"/>
                    </a:cxn>
                    <a:cxn ang="0">
                      <a:pos x="99" y="509"/>
                    </a:cxn>
                    <a:cxn ang="0">
                      <a:pos x="70" y="499"/>
                    </a:cxn>
                    <a:cxn ang="0">
                      <a:pos x="47" y="486"/>
                    </a:cxn>
                    <a:cxn ang="0">
                      <a:pos x="26" y="470"/>
                    </a:cxn>
                    <a:cxn ang="0">
                      <a:pos x="13" y="452"/>
                    </a:cxn>
                    <a:cxn ang="0">
                      <a:pos x="2" y="431"/>
                    </a:cxn>
                    <a:cxn ang="0">
                      <a:pos x="0" y="420"/>
                    </a:cxn>
                    <a:cxn ang="0">
                      <a:pos x="0" y="410"/>
                    </a:cxn>
                    <a:cxn ang="0">
                      <a:pos x="0" y="410"/>
                    </a:cxn>
                  </a:cxnLst>
                  <a:rect l="0" t="0" r="r" b="b"/>
                  <a:pathLst>
                    <a:path w="327" h="517">
                      <a:moveTo>
                        <a:pt x="0" y="410"/>
                      </a:moveTo>
                      <a:lnTo>
                        <a:pt x="0" y="410"/>
                      </a:lnTo>
                      <a:lnTo>
                        <a:pt x="2" y="373"/>
                      </a:lnTo>
                      <a:lnTo>
                        <a:pt x="13" y="320"/>
                      </a:lnTo>
                      <a:lnTo>
                        <a:pt x="26" y="252"/>
                      </a:lnTo>
                      <a:lnTo>
                        <a:pt x="47" y="181"/>
                      </a:lnTo>
                      <a:lnTo>
                        <a:pt x="70" y="113"/>
                      </a:lnTo>
                      <a:lnTo>
                        <a:pt x="84" y="84"/>
                      </a:lnTo>
                      <a:lnTo>
                        <a:pt x="99" y="55"/>
                      </a:lnTo>
                      <a:lnTo>
                        <a:pt x="115" y="34"/>
                      </a:lnTo>
                      <a:lnTo>
                        <a:pt x="131" y="16"/>
                      </a:lnTo>
                      <a:lnTo>
                        <a:pt x="146" y="5"/>
                      </a:lnTo>
                      <a:lnTo>
                        <a:pt x="154" y="2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73" y="2"/>
                      </a:lnTo>
                      <a:lnTo>
                        <a:pt x="181" y="5"/>
                      </a:lnTo>
                      <a:lnTo>
                        <a:pt x="196" y="16"/>
                      </a:lnTo>
                      <a:lnTo>
                        <a:pt x="212" y="34"/>
                      </a:lnTo>
                      <a:lnTo>
                        <a:pt x="228" y="55"/>
                      </a:lnTo>
                      <a:lnTo>
                        <a:pt x="241" y="84"/>
                      </a:lnTo>
                      <a:lnTo>
                        <a:pt x="254" y="113"/>
                      </a:lnTo>
                      <a:lnTo>
                        <a:pt x="280" y="181"/>
                      </a:lnTo>
                      <a:lnTo>
                        <a:pt x="299" y="252"/>
                      </a:lnTo>
                      <a:lnTo>
                        <a:pt x="314" y="320"/>
                      </a:lnTo>
                      <a:lnTo>
                        <a:pt x="325" y="373"/>
                      </a:lnTo>
                      <a:lnTo>
                        <a:pt x="327" y="410"/>
                      </a:lnTo>
                      <a:lnTo>
                        <a:pt x="327" y="410"/>
                      </a:lnTo>
                      <a:lnTo>
                        <a:pt x="327" y="420"/>
                      </a:lnTo>
                      <a:lnTo>
                        <a:pt x="325" y="431"/>
                      </a:lnTo>
                      <a:lnTo>
                        <a:pt x="314" y="452"/>
                      </a:lnTo>
                      <a:lnTo>
                        <a:pt x="299" y="470"/>
                      </a:lnTo>
                      <a:lnTo>
                        <a:pt x="280" y="486"/>
                      </a:lnTo>
                      <a:lnTo>
                        <a:pt x="254" y="499"/>
                      </a:lnTo>
                      <a:lnTo>
                        <a:pt x="228" y="509"/>
                      </a:lnTo>
                      <a:lnTo>
                        <a:pt x="196" y="515"/>
                      </a:lnTo>
                      <a:lnTo>
                        <a:pt x="162" y="517"/>
                      </a:lnTo>
                      <a:lnTo>
                        <a:pt x="162" y="517"/>
                      </a:lnTo>
                      <a:lnTo>
                        <a:pt x="131" y="515"/>
                      </a:lnTo>
                      <a:lnTo>
                        <a:pt x="99" y="509"/>
                      </a:lnTo>
                      <a:lnTo>
                        <a:pt x="70" y="499"/>
                      </a:lnTo>
                      <a:lnTo>
                        <a:pt x="47" y="486"/>
                      </a:lnTo>
                      <a:lnTo>
                        <a:pt x="26" y="470"/>
                      </a:lnTo>
                      <a:lnTo>
                        <a:pt x="13" y="452"/>
                      </a:lnTo>
                      <a:lnTo>
                        <a:pt x="2" y="431"/>
                      </a:lnTo>
                      <a:lnTo>
                        <a:pt x="0" y="420"/>
                      </a:lnTo>
                      <a:lnTo>
                        <a:pt x="0" y="410"/>
                      </a:lnTo>
                      <a:lnTo>
                        <a:pt x="0" y="410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5" name="Freeform 477"/>
                <p:cNvSpPr>
                  <a:spLocks/>
                </p:cNvSpPr>
                <p:nvPr/>
              </p:nvSpPr>
              <p:spPr bwMode="auto">
                <a:xfrm>
                  <a:off x="1848" y="1927"/>
                  <a:ext cx="516" cy="328"/>
                </a:xfrm>
                <a:custGeom>
                  <a:avLst/>
                  <a:gdLst/>
                  <a:ahLst/>
                  <a:cxnLst>
                    <a:cxn ang="0">
                      <a:pos x="107" y="0"/>
                    </a:cxn>
                    <a:cxn ang="0">
                      <a:pos x="107" y="0"/>
                    </a:cxn>
                    <a:cxn ang="0">
                      <a:pos x="144" y="3"/>
                    </a:cxn>
                    <a:cxn ang="0">
                      <a:pos x="197" y="13"/>
                    </a:cxn>
                    <a:cxn ang="0">
                      <a:pos x="265" y="29"/>
                    </a:cxn>
                    <a:cxn ang="0">
                      <a:pos x="336" y="47"/>
                    </a:cxn>
                    <a:cxn ang="0">
                      <a:pos x="404" y="71"/>
                    </a:cxn>
                    <a:cxn ang="0">
                      <a:pos x="433" y="87"/>
                    </a:cxn>
                    <a:cxn ang="0">
                      <a:pos x="461" y="100"/>
                    </a:cxn>
                    <a:cxn ang="0">
                      <a:pos x="482" y="116"/>
                    </a:cxn>
                    <a:cxn ang="0">
                      <a:pos x="501" y="131"/>
                    </a:cxn>
                    <a:cxn ang="0">
                      <a:pos x="511" y="147"/>
                    </a:cxn>
                    <a:cxn ang="0">
                      <a:pos x="514" y="155"/>
                    </a:cxn>
                    <a:cxn ang="0">
                      <a:pos x="516" y="165"/>
                    </a:cxn>
                    <a:cxn ang="0">
                      <a:pos x="516" y="165"/>
                    </a:cxn>
                    <a:cxn ang="0">
                      <a:pos x="514" y="173"/>
                    </a:cxn>
                    <a:cxn ang="0">
                      <a:pos x="511" y="181"/>
                    </a:cxn>
                    <a:cxn ang="0">
                      <a:pos x="501" y="197"/>
                    </a:cxn>
                    <a:cxn ang="0">
                      <a:pos x="482" y="213"/>
                    </a:cxn>
                    <a:cxn ang="0">
                      <a:pos x="461" y="229"/>
                    </a:cxn>
                    <a:cxn ang="0">
                      <a:pos x="433" y="242"/>
                    </a:cxn>
                    <a:cxn ang="0">
                      <a:pos x="404" y="257"/>
                    </a:cxn>
                    <a:cxn ang="0">
                      <a:pos x="336" y="281"/>
                    </a:cxn>
                    <a:cxn ang="0">
                      <a:pos x="265" y="302"/>
                    </a:cxn>
                    <a:cxn ang="0">
                      <a:pos x="197" y="315"/>
                    </a:cxn>
                    <a:cxn ang="0">
                      <a:pos x="144" y="326"/>
                    </a:cxn>
                    <a:cxn ang="0">
                      <a:pos x="107" y="328"/>
                    </a:cxn>
                    <a:cxn ang="0">
                      <a:pos x="107" y="328"/>
                    </a:cxn>
                    <a:cxn ang="0">
                      <a:pos x="97" y="328"/>
                    </a:cxn>
                    <a:cxn ang="0">
                      <a:pos x="87" y="326"/>
                    </a:cxn>
                    <a:cxn ang="0">
                      <a:pos x="66" y="315"/>
                    </a:cxn>
                    <a:cxn ang="0">
                      <a:pos x="47" y="302"/>
                    </a:cxn>
                    <a:cxn ang="0">
                      <a:pos x="31" y="281"/>
                    </a:cxn>
                    <a:cxn ang="0">
                      <a:pos x="18" y="257"/>
                    </a:cxn>
                    <a:cxn ang="0">
                      <a:pos x="8" y="229"/>
                    </a:cxn>
                    <a:cxn ang="0">
                      <a:pos x="3" y="197"/>
                    </a:cxn>
                    <a:cxn ang="0">
                      <a:pos x="0" y="165"/>
                    </a:cxn>
                    <a:cxn ang="0">
                      <a:pos x="0" y="165"/>
                    </a:cxn>
                    <a:cxn ang="0">
                      <a:pos x="3" y="131"/>
                    </a:cxn>
                    <a:cxn ang="0">
                      <a:pos x="8" y="100"/>
                    </a:cxn>
                    <a:cxn ang="0">
                      <a:pos x="18" y="71"/>
                    </a:cxn>
                    <a:cxn ang="0">
                      <a:pos x="31" y="47"/>
                    </a:cxn>
                    <a:cxn ang="0">
                      <a:pos x="47" y="29"/>
                    </a:cxn>
                    <a:cxn ang="0">
                      <a:pos x="66" y="13"/>
                    </a:cxn>
                    <a:cxn ang="0">
                      <a:pos x="87" y="3"/>
                    </a:cxn>
                    <a:cxn ang="0">
                      <a:pos x="97" y="0"/>
                    </a:cxn>
                    <a:cxn ang="0">
                      <a:pos x="107" y="0"/>
                    </a:cxn>
                    <a:cxn ang="0">
                      <a:pos x="107" y="0"/>
                    </a:cxn>
                  </a:cxnLst>
                  <a:rect l="0" t="0" r="r" b="b"/>
                  <a:pathLst>
                    <a:path w="516" h="328">
                      <a:moveTo>
                        <a:pt x="107" y="0"/>
                      </a:moveTo>
                      <a:lnTo>
                        <a:pt x="107" y="0"/>
                      </a:lnTo>
                      <a:lnTo>
                        <a:pt x="144" y="3"/>
                      </a:lnTo>
                      <a:lnTo>
                        <a:pt x="197" y="13"/>
                      </a:lnTo>
                      <a:lnTo>
                        <a:pt x="265" y="29"/>
                      </a:lnTo>
                      <a:lnTo>
                        <a:pt x="336" y="47"/>
                      </a:lnTo>
                      <a:lnTo>
                        <a:pt x="404" y="71"/>
                      </a:lnTo>
                      <a:lnTo>
                        <a:pt x="433" y="87"/>
                      </a:lnTo>
                      <a:lnTo>
                        <a:pt x="461" y="100"/>
                      </a:lnTo>
                      <a:lnTo>
                        <a:pt x="482" y="116"/>
                      </a:lnTo>
                      <a:lnTo>
                        <a:pt x="501" y="131"/>
                      </a:lnTo>
                      <a:lnTo>
                        <a:pt x="511" y="147"/>
                      </a:lnTo>
                      <a:lnTo>
                        <a:pt x="514" y="155"/>
                      </a:lnTo>
                      <a:lnTo>
                        <a:pt x="516" y="165"/>
                      </a:lnTo>
                      <a:lnTo>
                        <a:pt x="516" y="165"/>
                      </a:lnTo>
                      <a:lnTo>
                        <a:pt x="514" y="173"/>
                      </a:lnTo>
                      <a:lnTo>
                        <a:pt x="511" y="181"/>
                      </a:lnTo>
                      <a:lnTo>
                        <a:pt x="501" y="197"/>
                      </a:lnTo>
                      <a:lnTo>
                        <a:pt x="482" y="213"/>
                      </a:lnTo>
                      <a:lnTo>
                        <a:pt x="461" y="229"/>
                      </a:lnTo>
                      <a:lnTo>
                        <a:pt x="433" y="242"/>
                      </a:lnTo>
                      <a:lnTo>
                        <a:pt x="404" y="257"/>
                      </a:lnTo>
                      <a:lnTo>
                        <a:pt x="336" y="281"/>
                      </a:lnTo>
                      <a:lnTo>
                        <a:pt x="265" y="302"/>
                      </a:lnTo>
                      <a:lnTo>
                        <a:pt x="197" y="315"/>
                      </a:lnTo>
                      <a:lnTo>
                        <a:pt x="144" y="326"/>
                      </a:lnTo>
                      <a:lnTo>
                        <a:pt x="107" y="328"/>
                      </a:lnTo>
                      <a:lnTo>
                        <a:pt x="107" y="328"/>
                      </a:lnTo>
                      <a:lnTo>
                        <a:pt x="97" y="328"/>
                      </a:lnTo>
                      <a:lnTo>
                        <a:pt x="87" y="326"/>
                      </a:lnTo>
                      <a:lnTo>
                        <a:pt x="66" y="315"/>
                      </a:lnTo>
                      <a:lnTo>
                        <a:pt x="47" y="302"/>
                      </a:lnTo>
                      <a:lnTo>
                        <a:pt x="31" y="281"/>
                      </a:lnTo>
                      <a:lnTo>
                        <a:pt x="18" y="257"/>
                      </a:lnTo>
                      <a:lnTo>
                        <a:pt x="8" y="229"/>
                      </a:lnTo>
                      <a:lnTo>
                        <a:pt x="3" y="197"/>
                      </a:lnTo>
                      <a:lnTo>
                        <a:pt x="0" y="165"/>
                      </a:lnTo>
                      <a:lnTo>
                        <a:pt x="0" y="165"/>
                      </a:lnTo>
                      <a:lnTo>
                        <a:pt x="3" y="131"/>
                      </a:lnTo>
                      <a:lnTo>
                        <a:pt x="8" y="100"/>
                      </a:lnTo>
                      <a:lnTo>
                        <a:pt x="18" y="71"/>
                      </a:lnTo>
                      <a:lnTo>
                        <a:pt x="31" y="47"/>
                      </a:lnTo>
                      <a:lnTo>
                        <a:pt x="47" y="29"/>
                      </a:lnTo>
                      <a:lnTo>
                        <a:pt x="66" y="13"/>
                      </a:lnTo>
                      <a:lnTo>
                        <a:pt x="87" y="3"/>
                      </a:lnTo>
                      <a:lnTo>
                        <a:pt x="9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6" name="Freeform 490"/>
                <p:cNvSpPr>
                  <a:spLocks/>
                </p:cNvSpPr>
                <p:nvPr/>
              </p:nvSpPr>
              <p:spPr bwMode="auto">
                <a:xfrm>
                  <a:off x="2868" y="1927"/>
                  <a:ext cx="516" cy="328"/>
                </a:xfrm>
                <a:custGeom>
                  <a:avLst/>
                  <a:gdLst/>
                  <a:ahLst/>
                  <a:cxnLst>
                    <a:cxn ang="0">
                      <a:pos x="406" y="328"/>
                    </a:cxn>
                    <a:cxn ang="0">
                      <a:pos x="406" y="328"/>
                    </a:cxn>
                    <a:cxn ang="0">
                      <a:pos x="372" y="326"/>
                    </a:cxn>
                    <a:cxn ang="0">
                      <a:pos x="320" y="315"/>
                    </a:cxn>
                    <a:cxn ang="0">
                      <a:pos x="251" y="302"/>
                    </a:cxn>
                    <a:cxn ang="0">
                      <a:pos x="181" y="281"/>
                    </a:cxn>
                    <a:cxn ang="0">
                      <a:pos x="112" y="257"/>
                    </a:cxn>
                    <a:cxn ang="0">
                      <a:pos x="81" y="242"/>
                    </a:cxn>
                    <a:cxn ang="0">
                      <a:pos x="55" y="229"/>
                    </a:cxn>
                    <a:cxn ang="0">
                      <a:pos x="31" y="213"/>
                    </a:cxn>
                    <a:cxn ang="0">
                      <a:pos x="15" y="197"/>
                    </a:cxn>
                    <a:cxn ang="0">
                      <a:pos x="2" y="181"/>
                    </a:cxn>
                    <a:cxn ang="0">
                      <a:pos x="0" y="173"/>
                    </a:cxn>
                    <a:cxn ang="0">
                      <a:pos x="0" y="165"/>
                    </a:cxn>
                    <a:cxn ang="0">
                      <a:pos x="0" y="165"/>
                    </a:cxn>
                    <a:cxn ang="0">
                      <a:pos x="0" y="155"/>
                    </a:cxn>
                    <a:cxn ang="0">
                      <a:pos x="2" y="147"/>
                    </a:cxn>
                    <a:cxn ang="0">
                      <a:pos x="15" y="131"/>
                    </a:cxn>
                    <a:cxn ang="0">
                      <a:pos x="31" y="116"/>
                    </a:cxn>
                    <a:cxn ang="0">
                      <a:pos x="55" y="100"/>
                    </a:cxn>
                    <a:cxn ang="0">
                      <a:pos x="81" y="87"/>
                    </a:cxn>
                    <a:cxn ang="0">
                      <a:pos x="112" y="71"/>
                    </a:cxn>
                    <a:cxn ang="0">
                      <a:pos x="181" y="47"/>
                    </a:cxn>
                    <a:cxn ang="0">
                      <a:pos x="251" y="29"/>
                    </a:cxn>
                    <a:cxn ang="0">
                      <a:pos x="320" y="13"/>
                    </a:cxn>
                    <a:cxn ang="0">
                      <a:pos x="372" y="3"/>
                    </a:cxn>
                    <a:cxn ang="0">
                      <a:pos x="406" y="0"/>
                    </a:cxn>
                    <a:cxn ang="0">
                      <a:pos x="406" y="0"/>
                    </a:cxn>
                    <a:cxn ang="0">
                      <a:pos x="419" y="0"/>
                    </a:cxn>
                    <a:cxn ang="0">
                      <a:pos x="430" y="3"/>
                    </a:cxn>
                    <a:cxn ang="0">
                      <a:pos x="451" y="13"/>
                    </a:cxn>
                    <a:cxn ang="0">
                      <a:pos x="469" y="29"/>
                    </a:cxn>
                    <a:cxn ang="0">
                      <a:pos x="485" y="47"/>
                    </a:cxn>
                    <a:cxn ang="0">
                      <a:pos x="498" y="71"/>
                    </a:cxn>
                    <a:cxn ang="0">
                      <a:pos x="508" y="100"/>
                    </a:cxn>
                    <a:cxn ang="0">
                      <a:pos x="514" y="131"/>
                    </a:cxn>
                    <a:cxn ang="0">
                      <a:pos x="516" y="165"/>
                    </a:cxn>
                    <a:cxn ang="0">
                      <a:pos x="516" y="165"/>
                    </a:cxn>
                    <a:cxn ang="0">
                      <a:pos x="514" y="197"/>
                    </a:cxn>
                    <a:cxn ang="0">
                      <a:pos x="508" y="229"/>
                    </a:cxn>
                    <a:cxn ang="0">
                      <a:pos x="498" y="257"/>
                    </a:cxn>
                    <a:cxn ang="0">
                      <a:pos x="485" y="281"/>
                    </a:cxn>
                    <a:cxn ang="0">
                      <a:pos x="469" y="302"/>
                    </a:cxn>
                    <a:cxn ang="0">
                      <a:pos x="451" y="315"/>
                    </a:cxn>
                    <a:cxn ang="0">
                      <a:pos x="430" y="326"/>
                    </a:cxn>
                    <a:cxn ang="0">
                      <a:pos x="419" y="328"/>
                    </a:cxn>
                    <a:cxn ang="0">
                      <a:pos x="406" y="328"/>
                    </a:cxn>
                    <a:cxn ang="0">
                      <a:pos x="406" y="328"/>
                    </a:cxn>
                  </a:cxnLst>
                  <a:rect l="0" t="0" r="r" b="b"/>
                  <a:pathLst>
                    <a:path w="516" h="328">
                      <a:moveTo>
                        <a:pt x="406" y="328"/>
                      </a:moveTo>
                      <a:lnTo>
                        <a:pt x="406" y="328"/>
                      </a:lnTo>
                      <a:lnTo>
                        <a:pt x="372" y="326"/>
                      </a:lnTo>
                      <a:lnTo>
                        <a:pt x="320" y="315"/>
                      </a:lnTo>
                      <a:lnTo>
                        <a:pt x="251" y="302"/>
                      </a:lnTo>
                      <a:lnTo>
                        <a:pt x="181" y="281"/>
                      </a:lnTo>
                      <a:lnTo>
                        <a:pt x="112" y="257"/>
                      </a:lnTo>
                      <a:lnTo>
                        <a:pt x="81" y="242"/>
                      </a:lnTo>
                      <a:lnTo>
                        <a:pt x="55" y="229"/>
                      </a:lnTo>
                      <a:lnTo>
                        <a:pt x="31" y="213"/>
                      </a:lnTo>
                      <a:lnTo>
                        <a:pt x="15" y="197"/>
                      </a:lnTo>
                      <a:lnTo>
                        <a:pt x="2" y="181"/>
                      </a:lnTo>
                      <a:lnTo>
                        <a:pt x="0" y="173"/>
                      </a:lnTo>
                      <a:lnTo>
                        <a:pt x="0" y="165"/>
                      </a:lnTo>
                      <a:lnTo>
                        <a:pt x="0" y="165"/>
                      </a:lnTo>
                      <a:lnTo>
                        <a:pt x="0" y="155"/>
                      </a:lnTo>
                      <a:lnTo>
                        <a:pt x="2" y="147"/>
                      </a:lnTo>
                      <a:lnTo>
                        <a:pt x="15" y="131"/>
                      </a:lnTo>
                      <a:lnTo>
                        <a:pt x="31" y="116"/>
                      </a:lnTo>
                      <a:lnTo>
                        <a:pt x="55" y="100"/>
                      </a:lnTo>
                      <a:lnTo>
                        <a:pt x="81" y="87"/>
                      </a:lnTo>
                      <a:lnTo>
                        <a:pt x="112" y="71"/>
                      </a:lnTo>
                      <a:lnTo>
                        <a:pt x="181" y="47"/>
                      </a:lnTo>
                      <a:lnTo>
                        <a:pt x="251" y="29"/>
                      </a:lnTo>
                      <a:lnTo>
                        <a:pt x="320" y="13"/>
                      </a:lnTo>
                      <a:lnTo>
                        <a:pt x="372" y="3"/>
                      </a:lnTo>
                      <a:lnTo>
                        <a:pt x="406" y="0"/>
                      </a:lnTo>
                      <a:lnTo>
                        <a:pt x="406" y="0"/>
                      </a:lnTo>
                      <a:lnTo>
                        <a:pt x="419" y="0"/>
                      </a:lnTo>
                      <a:lnTo>
                        <a:pt x="430" y="3"/>
                      </a:lnTo>
                      <a:lnTo>
                        <a:pt x="451" y="13"/>
                      </a:lnTo>
                      <a:lnTo>
                        <a:pt x="469" y="29"/>
                      </a:lnTo>
                      <a:lnTo>
                        <a:pt x="485" y="47"/>
                      </a:lnTo>
                      <a:lnTo>
                        <a:pt x="498" y="71"/>
                      </a:lnTo>
                      <a:lnTo>
                        <a:pt x="508" y="100"/>
                      </a:lnTo>
                      <a:lnTo>
                        <a:pt x="514" y="131"/>
                      </a:lnTo>
                      <a:lnTo>
                        <a:pt x="516" y="165"/>
                      </a:lnTo>
                      <a:lnTo>
                        <a:pt x="516" y="165"/>
                      </a:lnTo>
                      <a:lnTo>
                        <a:pt x="514" y="197"/>
                      </a:lnTo>
                      <a:lnTo>
                        <a:pt x="508" y="229"/>
                      </a:lnTo>
                      <a:lnTo>
                        <a:pt x="498" y="257"/>
                      </a:lnTo>
                      <a:lnTo>
                        <a:pt x="485" y="281"/>
                      </a:lnTo>
                      <a:lnTo>
                        <a:pt x="469" y="302"/>
                      </a:lnTo>
                      <a:lnTo>
                        <a:pt x="451" y="315"/>
                      </a:lnTo>
                      <a:lnTo>
                        <a:pt x="430" y="326"/>
                      </a:lnTo>
                      <a:lnTo>
                        <a:pt x="419" y="328"/>
                      </a:lnTo>
                      <a:lnTo>
                        <a:pt x="406" y="328"/>
                      </a:lnTo>
                      <a:lnTo>
                        <a:pt x="406" y="328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7" name="Freeform 503"/>
                <p:cNvSpPr>
                  <a:spLocks/>
                </p:cNvSpPr>
                <p:nvPr/>
              </p:nvSpPr>
              <p:spPr bwMode="auto">
                <a:xfrm>
                  <a:off x="2000" y="1480"/>
                  <a:ext cx="440" cy="442"/>
                </a:xfrm>
                <a:custGeom>
                  <a:avLst/>
                  <a:gdLst/>
                  <a:ahLst/>
                  <a:cxnLst>
                    <a:cxn ang="0">
                      <a:pos x="254" y="21"/>
                    </a:cxn>
                    <a:cxn ang="0">
                      <a:pos x="254" y="21"/>
                    </a:cxn>
                    <a:cxn ang="0">
                      <a:pos x="278" y="50"/>
                    </a:cxn>
                    <a:cxn ang="0">
                      <a:pos x="309" y="95"/>
                    </a:cxn>
                    <a:cxn ang="0">
                      <a:pos x="343" y="153"/>
                    </a:cxn>
                    <a:cxn ang="0">
                      <a:pos x="380" y="218"/>
                    </a:cxn>
                    <a:cxn ang="0">
                      <a:pos x="412" y="282"/>
                    </a:cxn>
                    <a:cxn ang="0">
                      <a:pos x="425" y="313"/>
                    </a:cxn>
                    <a:cxn ang="0">
                      <a:pos x="433" y="345"/>
                    </a:cxn>
                    <a:cxn ang="0">
                      <a:pos x="438" y="371"/>
                    </a:cxn>
                    <a:cxn ang="0">
                      <a:pos x="440" y="394"/>
                    </a:cxn>
                    <a:cxn ang="0">
                      <a:pos x="435" y="413"/>
                    </a:cxn>
                    <a:cxn ang="0">
                      <a:pos x="433" y="421"/>
                    </a:cxn>
                    <a:cxn ang="0">
                      <a:pos x="427" y="429"/>
                    </a:cxn>
                    <a:cxn ang="0">
                      <a:pos x="427" y="429"/>
                    </a:cxn>
                    <a:cxn ang="0">
                      <a:pos x="419" y="434"/>
                    </a:cxn>
                    <a:cxn ang="0">
                      <a:pos x="412" y="436"/>
                    </a:cxn>
                    <a:cxn ang="0">
                      <a:pos x="393" y="442"/>
                    </a:cxn>
                    <a:cxn ang="0">
                      <a:pos x="370" y="439"/>
                    </a:cxn>
                    <a:cxn ang="0">
                      <a:pos x="341" y="434"/>
                    </a:cxn>
                    <a:cxn ang="0">
                      <a:pos x="312" y="426"/>
                    </a:cxn>
                    <a:cxn ang="0">
                      <a:pos x="281" y="413"/>
                    </a:cxn>
                    <a:cxn ang="0">
                      <a:pos x="215" y="381"/>
                    </a:cxn>
                    <a:cxn ang="0">
                      <a:pos x="152" y="347"/>
                    </a:cxn>
                    <a:cxn ang="0">
                      <a:pos x="94" y="310"/>
                    </a:cxn>
                    <a:cxn ang="0">
                      <a:pos x="50" y="279"/>
                    </a:cxn>
                    <a:cxn ang="0">
                      <a:pos x="21" y="255"/>
                    </a:cxn>
                    <a:cxn ang="0">
                      <a:pos x="21" y="255"/>
                    </a:cxn>
                    <a:cxn ang="0">
                      <a:pos x="16" y="247"/>
                    </a:cxn>
                    <a:cxn ang="0">
                      <a:pos x="8" y="237"/>
                    </a:cxn>
                    <a:cxn ang="0">
                      <a:pos x="0" y="216"/>
                    </a:cxn>
                    <a:cxn ang="0">
                      <a:pos x="0" y="192"/>
                    </a:cxn>
                    <a:cxn ang="0">
                      <a:pos x="3" y="169"/>
                    </a:cxn>
                    <a:cxn ang="0">
                      <a:pos x="11" y="140"/>
                    </a:cxn>
                    <a:cxn ang="0">
                      <a:pos x="21" y="113"/>
                    </a:cxn>
                    <a:cxn ang="0">
                      <a:pos x="39" y="87"/>
                    </a:cxn>
                    <a:cxn ang="0">
                      <a:pos x="60" y="64"/>
                    </a:cxn>
                    <a:cxn ang="0">
                      <a:pos x="60" y="64"/>
                    </a:cxn>
                    <a:cxn ang="0">
                      <a:pos x="87" y="40"/>
                    </a:cxn>
                    <a:cxn ang="0">
                      <a:pos x="113" y="24"/>
                    </a:cxn>
                    <a:cxn ang="0">
                      <a:pos x="139" y="11"/>
                    </a:cxn>
                    <a:cxn ang="0">
                      <a:pos x="165" y="3"/>
                    </a:cxn>
                    <a:cxn ang="0">
                      <a:pos x="191" y="0"/>
                    </a:cxn>
                    <a:cxn ang="0">
                      <a:pos x="215" y="3"/>
                    </a:cxn>
                    <a:cxn ang="0">
                      <a:pos x="236" y="11"/>
                    </a:cxn>
                    <a:cxn ang="0">
                      <a:pos x="246" y="16"/>
                    </a:cxn>
                    <a:cxn ang="0">
                      <a:pos x="254" y="21"/>
                    </a:cxn>
                    <a:cxn ang="0">
                      <a:pos x="254" y="21"/>
                    </a:cxn>
                  </a:cxnLst>
                  <a:rect l="0" t="0" r="r" b="b"/>
                  <a:pathLst>
                    <a:path w="440" h="442">
                      <a:moveTo>
                        <a:pt x="254" y="21"/>
                      </a:moveTo>
                      <a:lnTo>
                        <a:pt x="254" y="21"/>
                      </a:lnTo>
                      <a:lnTo>
                        <a:pt x="278" y="50"/>
                      </a:lnTo>
                      <a:lnTo>
                        <a:pt x="309" y="95"/>
                      </a:lnTo>
                      <a:lnTo>
                        <a:pt x="343" y="153"/>
                      </a:lnTo>
                      <a:lnTo>
                        <a:pt x="380" y="218"/>
                      </a:lnTo>
                      <a:lnTo>
                        <a:pt x="412" y="282"/>
                      </a:lnTo>
                      <a:lnTo>
                        <a:pt x="425" y="313"/>
                      </a:lnTo>
                      <a:lnTo>
                        <a:pt x="433" y="345"/>
                      </a:lnTo>
                      <a:lnTo>
                        <a:pt x="438" y="371"/>
                      </a:lnTo>
                      <a:lnTo>
                        <a:pt x="440" y="394"/>
                      </a:lnTo>
                      <a:lnTo>
                        <a:pt x="435" y="413"/>
                      </a:lnTo>
                      <a:lnTo>
                        <a:pt x="433" y="421"/>
                      </a:lnTo>
                      <a:lnTo>
                        <a:pt x="427" y="429"/>
                      </a:lnTo>
                      <a:lnTo>
                        <a:pt x="427" y="429"/>
                      </a:lnTo>
                      <a:lnTo>
                        <a:pt x="419" y="434"/>
                      </a:lnTo>
                      <a:lnTo>
                        <a:pt x="412" y="436"/>
                      </a:lnTo>
                      <a:lnTo>
                        <a:pt x="393" y="442"/>
                      </a:lnTo>
                      <a:lnTo>
                        <a:pt x="370" y="439"/>
                      </a:lnTo>
                      <a:lnTo>
                        <a:pt x="341" y="434"/>
                      </a:lnTo>
                      <a:lnTo>
                        <a:pt x="312" y="426"/>
                      </a:lnTo>
                      <a:lnTo>
                        <a:pt x="281" y="413"/>
                      </a:lnTo>
                      <a:lnTo>
                        <a:pt x="215" y="381"/>
                      </a:lnTo>
                      <a:lnTo>
                        <a:pt x="152" y="347"/>
                      </a:lnTo>
                      <a:lnTo>
                        <a:pt x="94" y="310"/>
                      </a:lnTo>
                      <a:lnTo>
                        <a:pt x="50" y="279"/>
                      </a:lnTo>
                      <a:lnTo>
                        <a:pt x="21" y="255"/>
                      </a:lnTo>
                      <a:lnTo>
                        <a:pt x="21" y="255"/>
                      </a:lnTo>
                      <a:lnTo>
                        <a:pt x="16" y="247"/>
                      </a:lnTo>
                      <a:lnTo>
                        <a:pt x="8" y="237"/>
                      </a:lnTo>
                      <a:lnTo>
                        <a:pt x="0" y="216"/>
                      </a:lnTo>
                      <a:lnTo>
                        <a:pt x="0" y="192"/>
                      </a:lnTo>
                      <a:lnTo>
                        <a:pt x="3" y="169"/>
                      </a:lnTo>
                      <a:lnTo>
                        <a:pt x="11" y="140"/>
                      </a:lnTo>
                      <a:lnTo>
                        <a:pt x="21" y="113"/>
                      </a:lnTo>
                      <a:lnTo>
                        <a:pt x="39" y="87"/>
                      </a:lnTo>
                      <a:lnTo>
                        <a:pt x="60" y="64"/>
                      </a:lnTo>
                      <a:lnTo>
                        <a:pt x="60" y="64"/>
                      </a:lnTo>
                      <a:lnTo>
                        <a:pt x="87" y="40"/>
                      </a:lnTo>
                      <a:lnTo>
                        <a:pt x="113" y="24"/>
                      </a:lnTo>
                      <a:lnTo>
                        <a:pt x="139" y="11"/>
                      </a:lnTo>
                      <a:lnTo>
                        <a:pt x="165" y="3"/>
                      </a:lnTo>
                      <a:lnTo>
                        <a:pt x="191" y="0"/>
                      </a:lnTo>
                      <a:lnTo>
                        <a:pt x="215" y="3"/>
                      </a:lnTo>
                      <a:lnTo>
                        <a:pt x="236" y="11"/>
                      </a:lnTo>
                      <a:lnTo>
                        <a:pt x="246" y="16"/>
                      </a:lnTo>
                      <a:lnTo>
                        <a:pt x="254" y="21"/>
                      </a:lnTo>
                      <a:lnTo>
                        <a:pt x="254" y="21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8" name="Freeform 516"/>
                <p:cNvSpPr>
                  <a:spLocks/>
                </p:cNvSpPr>
                <p:nvPr/>
              </p:nvSpPr>
              <p:spPr bwMode="auto">
                <a:xfrm>
                  <a:off x="2779" y="2261"/>
                  <a:ext cx="440" cy="441"/>
                </a:xfrm>
                <a:custGeom>
                  <a:avLst/>
                  <a:gdLst/>
                  <a:ahLst/>
                  <a:cxnLst>
                    <a:cxn ang="0">
                      <a:pos x="186" y="420"/>
                    </a:cxn>
                    <a:cxn ang="0">
                      <a:pos x="186" y="420"/>
                    </a:cxn>
                    <a:cxn ang="0">
                      <a:pos x="162" y="391"/>
                    </a:cxn>
                    <a:cxn ang="0">
                      <a:pos x="131" y="346"/>
                    </a:cxn>
                    <a:cxn ang="0">
                      <a:pos x="94" y="288"/>
                    </a:cxn>
                    <a:cxn ang="0">
                      <a:pos x="60" y="225"/>
                    </a:cxn>
                    <a:cxn ang="0">
                      <a:pos x="28" y="160"/>
                    </a:cxn>
                    <a:cxn ang="0">
                      <a:pos x="15" y="128"/>
                    </a:cxn>
                    <a:cxn ang="0">
                      <a:pos x="7" y="97"/>
                    </a:cxn>
                    <a:cxn ang="0">
                      <a:pos x="2" y="70"/>
                    </a:cxn>
                    <a:cxn ang="0">
                      <a:pos x="0" y="47"/>
                    </a:cxn>
                    <a:cxn ang="0">
                      <a:pos x="5" y="28"/>
                    </a:cxn>
                    <a:cxn ang="0">
                      <a:pos x="7" y="21"/>
                    </a:cxn>
                    <a:cxn ang="0">
                      <a:pos x="13" y="13"/>
                    </a:cxn>
                    <a:cxn ang="0">
                      <a:pos x="13" y="13"/>
                    </a:cxn>
                    <a:cxn ang="0">
                      <a:pos x="21" y="7"/>
                    </a:cxn>
                    <a:cxn ang="0">
                      <a:pos x="28" y="5"/>
                    </a:cxn>
                    <a:cxn ang="0">
                      <a:pos x="47" y="0"/>
                    </a:cxn>
                    <a:cxn ang="0">
                      <a:pos x="70" y="2"/>
                    </a:cxn>
                    <a:cxn ang="0">
                      <a:pos x="97" y="7"/>
                    </a:cxn>
                    <a:cxn ang="0">
                      <a:pos x="128" y="15"/>
                    </a:cxn>
                    <a:cxn ang="0">
                      <a:pos x="157" y="28"/>
                    </a:cxn>
                    <a:cxn ang="0">
                      <a:pos x="222" y="60"/>
                    </a:cxn>
                    <a:cxn ang="0">
                      <a:pos x="288" y="97"/>
                    </a:cxn>
                    <a:cxn ang="0">
                      <a:pos x="346" y="131"/>
                    </a:cxn>
                    <a:cxn ang="0">
                      <a:pos x="390" y="162"/>
                    </a:cxn>
                    <a:cxn ang="0">
                      <a:pos x="416" y="186"/>
                    </a:cxn>
                    <a:cxn ang="0">
                      <a:pos x="416" y="186"/>
                    </a:cxn>
                    <a:cxn ang="0">
                      <a:pos x="424" y="194"/>
                    </a:cxn>
                    <a:cxn ang="0">
                      <a:pos x="430" y="204"/>
                    </a:cxn>
                    <a:cxn ang="0">
                      <a:pos x="437" y="225"/>
                    </a:cxn>
                    <a:cxn ang="0">
                      <a:pos x="440" y="249"/>
                    </a:cxn>
                    <a:cxn ang="0">
                      <a:pos x="437" y="275"/>
                    </a:cxn>
                    <a:cxn ang="0">
                      <a:pos x="430" y="302"/>
                    </a:cxn>
                    <a:cxn ang="0">
                      <a:pos x="416" y="328"/>
                    </a:cxn>
                    <a:cxn ang="0">
                      <a:pos x="401" y="354"/>
                    </a:cxn>
                    <a:cxn ang="0">
                      <a:pos x="377" y="378"/>
                    </a:cxn>
                    <a:cxn ang="0">
                      <a:pos x="377" y="378"/>
                    </a:cxn>
                    <a:cxn ang="0">
                      <a:pos x="353" y="401"/>
                    </a:cxn>
                    <a:cxn ang="0">
                      <a:pos x="327" y="417"/>
                    </a:cxn>
                    <a:cxn ang="0">
                      <a:pos x="301" y="430"/>
                    </a:cxn>
                    <a:cxn ang="0">
                      <a:pos x="272" y="438"/>
                    </a:cxn>
                    <a:cxn ang="0">
                      <a:pos x="249" y="441"/>
                    </a:cxn>
                    <a:cxn ang="0">
                      <a:pos x="225" y="438"/>
                    </a:cxn>
                    <a:cxn ang="0">
                      <a:pos x="204" y="433"/>
                    </a:cxn>
                    <a:cxn ang="0">
                      <a:pos x="194" y="425"/>
                    </a:cxn>
                    <a:cxn ang="0">
                      <a:pos x="186" y="420"/>
                    </a:cxn>
                    <a:cxn ang="0">
                      <a:pos x="186" y="420"/>
                    </a:cxn>
                  </a:cxnLst>
                  <a:rect l="0" t="0" r="r" b="b"/>
                  <a:pathLst>
                    <a:path w="440" h="441">
                      <a:moveTo>
                        <a:pt x="186" y="420"/>
                      </a:moveTo>
                      <a:lnTo>
                        <a:pt x="186" y="420"/>
                      </a:lnTo>
                      <a:lnTo>
                        <a:pt x="162" y="391"/>
                      </a:lnTo>
                      <a:lnTo>
                        <a:pt x="131" y="346"/>
                      </a:lnTo>
                      <a:lnTo>
                        <a:pt x="94" y="288"/>
                      </a:lnTo>
                      <a:lnTo>
                        <a:pt x="60" y="225"/>
                      </a:lnTo>
                      <a:lnTo>
                        <a:pt x="28" y="160"/>
                      </a:lnTo>
                      <a:lnTo>
                        <a:pt x="15" y="128"/>
                      </a:lnTo>
                      <a:lnTo>
                        <a:pt x="7" y="97"/>
                      </a:lnTo>
                      <a:lnTo>
                        <a:pt x="2" y="70"/>
                      </a:lnTo>
                      <a:lnTo>
                        <a:pt x="0" y="47"/>
                      </a:lnTo>
                      <a:lnTo>
                        <a:pt x="5" y="28"/>
                      </a:lnTo>
                      <a:lnTo>
                        <a:pt x="7" y="21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21" y="7"/>
                      </a:lnTo>
                      <a:lnTo>
                        <a:pt x="28" y="5"/>
                      </a:lnTo>
                      <a:lnTo>
                        <a:pt x="47" y="0"/>
                      </a:lnTo>
                      <a:lnTo>
                        <a:pt x="70" y="2"/>
                      </a:lnTo>
                      <a:lnTo>
                        <a:pt x="97" y="7"/>
                      </a:lnTo>
                      <a:lnTo>
                        <a:pt x="128" y="15"/>
                      </a:lnTo>
                      <a:lnTo>
                        <a:pt x="157" y="28"/>
                      </a:lnTo>
                      <a:lnTo>
                        <a:pt x="222" y="60"/>
                      </a:lnTo>
                      <a:lnTo>
                        <a:pt x="288" y="97"/>
                      </a:lnTo>
                      <a:lnTo>
                        <a:pt x="346" y="131"/>
                      </a:lnTo>
                      <a:lnTo>
                        <a:pt x="390" y="162"/>
                      </a:lnTo>
                      <a:lnTo>
                        <a:pt x="416" y="186"/>
                      </a:lnTo>
                      <a:lnTo>
                        <a:pt x="416" y="186"/>
                      </a:lnTo>
                      <a:lnTo>
                        <a:pt x="424" y="194"/>
                      </a:lnTo>
                      <a:lnTo>
                        <a:pt x="430" y="204"/>
                      </a:lnTo>
                      <a:lnTo>
                        <a:pt x="437" y="225"/>
                      </a:lnTo>
                      <a:lnTo>
                        <a:pt x="440" y="249"/>
                      </a:lnTo>
                      <a:lnTo>
                        <a:pt x="437" y="275"/>
                      </a:lnTo>
                      <a:lnTo>
                        <a:pt x="430" y="302"/>
                      </a:lnTo>
                      <a:lnTo>
                        <a:pt x="416" y="328"/>
                      </a:lnTo>
                      <a:lnTo>
                        <a:pt x="401" y="354"/>
                      </a:lnTo>
                      <a:lnTo>
                        <a:pt x="377" y="378"/>
                      </a:lnTo>
                      <a:lnTo>
                        <a:pt x="377" y="378"/>
                      </a:lnTo>
                      <a:lnTo>
                        <a:pt x="353" y="401"/>
                      </a:lnTo>
                      <a:lnTo>
                        <a:pt x="327" y="417"/>
                      </a:lnTo>
                      <a:lnTo>
                        <a:pt x="301" y="430"/>
                      </a:lnTo>
                      <a:lnTo>
                        <a:pt x="272" y="438"/>
                      </a:lnTo>
                      <a:lnTo>
                        <a:pt x="249" y="441"/>
                      </a:lnTo>
                      <a:lnTo>
                        <a:pt x="225" y="438"/>
                      </a:lnTo>
                      <a:lnTo>
                        <a:pt x="204" y="433"/>
                      </a:lnTo>
                      <a:lnTo>
                        <a:pt x="194" y="425"/>
                      </a:lnTo>
                      <a:lnTo>
                        <a:pt x="186" y="420"/>
                      </a:lnTo>
                      <a:lnTo>
                        <a:pt x="186" y="420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9" name="Freeform 529"/>
                <p:cNvSpPr>
                  <a:spLocks/>
                </p:cNvSpPr>
                <p:nvPr/>
              </p:nvSpPr>
              <p:spPr bwMode="auto">
                <a:xfrm>
                  <a:off x="2000" y="2261"/>
                  <a:ext cx="440" cy="441"/>
                </a:xfrm>
                <a:custGeom>
                  <a:avLst/>
                  <a:gdLst/>
                  <a:ahLst/>
                  <a:cxnLst>
                    <a:cxn ang="0">
                      <a:pos x="21" y="186"/>
                    </a:cxn>
                    <a:cxn ang="0">
                      <a:pos x="21" y="186"/>
                    </a:cxn>
                    <a:cxn ang="0">
                      <a:pos x="50" y="162"/>
                    </a:cxn>
                    <a:cxn ang="0">
                      <a:pos x="94" y="131"/>
                    </a:cxn>
                    <a:cxn ang="0">
                      <a:pos x="152" y="97"/>
                    </a:cxn>
                    <a:cxn ang="0">
                      <a:pos x="215" y="60"/>
                    </a:cxn>
                    <a:cxn ang="0">
                      <a:pos x="281" y="28"/>
                    </a:cxn>
                    <a:cxn ang="0">
                      <a:pos x="312" y="15"/>
                    </a:cxn>
                    <a:cxn ang="0">
                      <a:pos x="341" y="7"/>
                    </a:cxn>
                    <a:cxn ang="0">
                      <a:pos x="370" y="2"/>
                    </a:cxn>
                    <a:cxn ang="0">
                      <a:pos x="393" y="0"/>
                    </a:cxn>
                    <a:cxn ang="0">
                      <a:pos x="412" y="5"/>
                    </a:cxn>
                    <a:cxn ang="0">
                      <a:pos x="419" y="7"/>
                    </a:cxn>
                    <a:cxn ang="0">
                      <a:pos x="427" y="13"/>
                    </a:cxn>
                    <a:cxn ang="0">
                      <a:pos x="427" y="13"/>
                    </a:cxn>
                    <a:cxn ang="0">
                      <a:pos x="433" y="21"/>
                    </a:cxn>
                    <a:cxn ang="0">
                      <a:pos x="435" y="28"/>
                    </a:cxn>
                    <a:cxn ang="0">
                      <a:pos x="440" y="47"/>
                    </a:cxn>
                    <a:cxn ang="0">
                      <a:pos x="438" y="70"/>
                    </a:cxn>
                    <a:cxn ang="0">
                      <a:pos x="433" y="97"/>
                    </a:cxn>
                    <a:cxn ang="0">
                      <a:pos x="425" y="128"/>
                    </a:cxn>
                    <a:cxn ang="0">
                      <a:pos x="412" y="160"/>
                    </a:cxn>
                    <a:cxn ang="0">
                      <a:pos x="380" y="225"/>
                    </a:cxn>
                    <a:cxn ang="0">
                      <a:pos x="343" y="288"/>
                    </a:cxn>
                    <a:cxn ang="0">
                      <a:pos x="309" y="346"/>
                    </a:cxn>
                    <a:cxn ang="0">
                      <a:pos x="278" y="391"/>
                    </a:cxn>
                    <a:cxn ang="0">
                      <a:pos x="254" y="420"/>
                    </a:cxn>
                    <a:cxn ang="0">
                      <a:pos x="254" y="420"/>
                    </a:cxn>
                    <a:cxn ang="0">
                      <a:pos x="246" y="425"/>
                    </a:cxn>
                    <a:cxn ang="0">
                      <a:pos x="236" y="433"/>
                    </a:cxn>
                    <a:cxn ang="0">
                      <a:pos x="215" y="438"/>
                    </a:cxn>
                    <a:cxn ang="0">
                      <a:pos x="191" y="441"/>
                    </a:cxn>
                    <a:cxn ang="0">
                      <a:pos x="165" y="438"/>
                    </a:cxn>
                    <a:cxn ang="0">
                      <a:pos x="139" y="430"/>
                    </a:cxn>
                    <a:cxn ang="0">
                      <a:pos x="113" y="417"/>
                    </a:cxn>
                    <a:cxn ang="0">
                      <a:pos x="87" y="401"/>
                    </a:cxn>
                    <a:cxn ang="0">
                      <a:pos x="60" y="378"/>
                    </a:cxn>
                    <a:cxn ang="0">
                      <a:pos x="60" y="378"/>
                    </a:cxn>
                    <a:cxn ang="0">
                      <a:pos x="39" y="354"/>
                    </a:cxn>
                    <a:cxn ang="0">
                      <a:pos x="21" y="328"/>
                    </a:cxn>
                    <a:cxn ang="0">
                      <a:pos x="11" y="302"/>
                    </a:cxn>
                    <a:cxn ang="0">
                      <a:pos x="3" y="275"/>
                    </a:cxn>
                    <a:cxn ang="0">
                      <a:pos x="0" y="249"/>
                    </a:cxn>
                    <a:cxn ang="0">
                      <a:pos x="0" y="225"/>
                    </a:cxn>
                    <a:cxn ang="0">
                      <a:pos x="8" y="204"/>
                    </a:cxn>
                    <a:cxn ang="0">
                      <a:pos x="16" y="194"/>
                    </a:cxn>
                    <a:cxn ang="0">
                      <a:pos x="21" y="186"/>
                    </a:cxn>
                    <a:cxn ang="0">
                      <a:pos x="21" y="186"/>
                    </a:cxn>
                  </a:cxnLst>
                  <a:rect l="0" t="0" r="r" b="b"/>
                  <a:pathLst>
                    <a:path w="440" h="441">
                      <a:moveTo>
                        <a:pt x="21" y="186"/>
                      </a:moveTo>
                      <a:lnTo>
                        <a:pt x="21" y="186"/>
                      </a:lnTo>
                      <a:lnTo>
                        <a:pt x="50" y="162"/>
                      </a:lnTo>
                      <a:lnTo>
                        <a:pt x="94" y="131"/>
                      </a:lnTo>
                      <a:lnTo>
                        <a:pt x="152" y="97"/>
                      </a:lnTo>
                      <a:lnTo>
                        <a:pt x="215" y="60"/>
                      </a:lnTo>
                      <a:lnTo>
                        <a:pt x="281" y="28"/>
                      </a:lnTo>
                      <a:lnTo>
                        <a:pt x="312" y="15"/>
                      </a:lnTo>
                      <a:lnTo>
                        <a:pt x="341" y="7"/>
                      </a:lnTo>
                      <a:lnTo>
                        <a:pt x="370" y="2"/>
                      </a:lnTo>
                      <a:lnTo>
                        <a:pt x="393" y="0"/>
                      </a:lnTo>
                      <a:lnTo>
                        <a:pt x="412" y="5"/>
                      </a:lnTo>
                      <a:lnTo>
                        <a:pt x="419" y="7"/>
                      </a:lnTo>
                      <a:lnTo>
                        <a:pt x="427" y="13"/>
                      </a:lnTo>
                      <a:lnTo>
                        <a:pt x="427" y="13"/>
                      </a:lnTo>
                      <a:lnTo>
                        <a:pt x="433" y="21"/>
                      </a:lnTo>
                      <a:lnTo>
                        <a:pt x="435" y="28"/>
                      </a:lnTo>
                      <a:lnTo>
                        <a:pt x="440" y="47"/>
                      </a:lnTo>
                      <a:lnTo>
                        <a:pt x="438" y="70"/>
                      </a:lnTo>
                      <a:lnTo>
                        <a:pt x="433" y="97"/>
                      </a:lnTo>
                      <a:lnTo>
                        <a:pt x="425" y="128"/>
                      </a:lnTo>
                      <a:lnTo>
                        <a:pt x="412" y="160"/>
                      </a:lnTo>
                      <a:lnTo>
                        <a:pt x="380" y="225"/>
                      </a:lnTo>
                      <a:lnTo>
                        <a:pt x="343" y="288"/>
                      </a:lnTo>
                      <a:lnTo>
                        <a:pt x="309" y="346"/>
                      </a:lnTo>
                      <a:lnTo>
                        <a:pt x="278" y="391"/>
                      </a:lnTo>
                      <a:lnTo>
                        <a:pt x="254" y="420"/>
                      </a:lnTo>
                      <a:lnTo>
                        <a:pt x="254" y="420"/>
                      </a:lnTo>
                      <a:lnTo>
                        <a:pt x="246" y="425"/>
                      </a:lnTo>
                      <a:lnTo>
                        <a:pt x="236" y="433"/>
                      </a:lnTo>
                      <a:lnTo>
                        <a:pt x="215" y="438"/>
                      </a:lnTo>
                      <a:lnTo>
                        <a:pt x="191" y="441"/>
                      </a:lnTo>
                      <a:lnTo>
                        <a:pt x="165" y="438"/>
                      </a:lnTo>
                      <a:lnTo>
                        <a:pt x="139" y="430"/>
                      </a:lnTo>
                      <a:lnTo>
                        <a:pt x="113" y="417"/>
                      </a:lnTo>
                      <a:lnTo>
                        <a:pt x="87" y="401"/>
                      </a:lnTo>
                      <a:lnTo>
                        <a:pt x="60" y="378"/>
                      </a:lnTo>
                      <a:lnTo>
                        <a:pt x="60" y="378"/>
                      </a:lnTo>
                      <a:lnTo>
                        <a:pt x="39" y="354"/>
                      </a:lnTo>
                      <a:lnTo>
                        <a:pt x="21" y="328"/>
                      </a:lnTo>
                      <a:lnTo>
                        <a:pt x="11" y="302"/>
                      </a:lnTo>
                      <a:lnTo>
                        <a:pt x="3" y="275"/>
                      </a:lnTo>
                      <a:lnTo>
                        <a:pt x="0" y="249"/>
                      </a:lnTo>
                      <a:lnTo>
                        <a:pt x="0" y="225"/>
                      </a:lnTo>
                      <a:lnTo>
                        <a:pt x="8" y="204"/>
                      </a:lnTo>
                      <a:lnTo>
                        <a:pt x="16" y="194"/>
                      </a:lnTo>
                      <a:lnTo>
                        <a:pt x="21" y="186"/>
                      </a:lnTo>
                      <a:lnTo>
                        <a:pt x="21" y="186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10" name="Freeform 542"/>
                <p:cNvSpPr>
                  <a:spLocks/>
                </p:cNvSpPr>
                <p:nvPr/>
              </p:nvSpPr>
              <p:spPr bwMode="auto">
                <a:xfrm>
                  <a:off x="2779" y="1480"/>
                  <a:ext cx="440" cy="442"/>
                </a:xfrm>
                <a:custGeom>
                  <a:avLst/>
                  <a:gdLst/>
                  <a:ahLst/>
                  <a:cxnLst>
                    <a:cxn ang="0">
                      <a:pos x="416" y="255"/>
                    </a:cxn>
                    <a:cxn ang="0">
                      <a:pos x="416" y="255"/>
                    </a:cxn>
                    <a:cxn ang="0">
                      <a:pos x="390" y="279"/>
                    </a:cxn>
                    <a:cxn ang="0">
                      <a:pos x="346" y="310"/>
                    </a:cxn>
                    <a:cxn ang="0">
                      <a:pos x="288" y="347"/>
                    </a:cxn>
                    <a:cxn ang="0">
                      <a:pos x="222" y="381"/>
                    </a:cxn>
                    <a:cxn ang="0">
                      <a:pos x="157" y="413"/>
                    </a:cxn>
                    <a:cxn ang="0">
                      <a:pos x="128" y="426"/>
                    </a:cxn>
                    <a:cxn ang="0">
                      <a:pos x="97" y="434"/>
                    </a:cxn>
                    <a:cxn ang="0">
                      <a:pos x="70" y="439"/>
                    </a:cxn>
                    <a:cxn ang="0">
                      <a:pos x="47" y="442"/>
                    </a:cxn>
                    <a:cxn ang="0">
                      <a:pos x="28" y="436"/>
                    </a:cxn>
                    <a:cxn ang="0">
                      <a:pos x="21" y="434"/>
                    </a:cxn>
                    <a:cxn ang="0">
                      <a:pos x="13" y="429"/>
                    </a:cxn>
                    <a:cxn ang="0">
                      <a:pos x="13" y="429"/>
                    </a:cxn>
                    <a:cxn ang="0">
                      <a:pos x="7" y="421"/>
                    </a:cxn>
                    <a:cxn ang="0">
                      <a:pos x="5" y="413"/>
                    </a:cxn>
                    <a:cxn ang="0">
                      <a:pos x="0" y="394"/>
                    </a:cxn>
                    <a:cxn ang="0">
                      <a:pos x="2" y="371"/>
                    </a:cxn>
                    <a:cxn ang="0">
                      <a:pos x="7" y="345"/>
                    </a:cxn>
                    <a:cxn ang="0">
                      <a:pos x="15" y="313"/>
                    </a:cxn>
                    <a:cxn ang="0">
                      <a:pos x="28" y="282"/>
                    </a:cxn>
                    <a:cxn ang="0">
                      <a:pos x="60" y="218"/>
                    </a:cxn>
                    <a:cxn ang="0">
                      <a:pos x="94" y="153"/>
                    </a:cxn>
                    <a:cxn ang="0">
                      <a:pos x="131" y="95"/>
                    </a:cxn>
                    <a:cxn ang="0">
                      <a:pos x="162" y="50"/>
                    </a:cxn>
                    <a:cxn ang="0">
                      <a:pos x="186" y="21"/>
                    </a:cxn>
                    <a:cxn ang="0">
                      <a:pos x="186" y="21"/>
                    </a:cxn>
                    <a:cxn ang="0">
                      <a:pos x="194" y="16"/>
                    </a:cxn>
                    <a:cxn ang="0">
                      <a:pos x="204" y="11"/>
                    </a:cxn>
                    <a:cxn ang="0">
                      <a:pos x="225" y="3"/>
                    </a:cxn>
                    <a:cxn ang="0">
                      <a:pos x="249" y="0"/>
                    </a:cxn>
                    <a:cxn ang="0">
                      <a:pos x="272" y="3"/>
                    </a:cxn>
                    <a:cxn ang="0">
                      <a:pos x="301" y="11"/>
                    </a:cxn>
                    <a:cxn ang="0">
                      <a:pos x="327" y="24"/>
                    </a:cxn>
                    <a:cxn ang="0">
                      <a:pos x="353" y="40"/>
                    </a:cxn>
                    <a:cxn ang="0">
                      <a:pos x="377" y="64"/>
                    </a:cxn>
                    <a:cxn ang="0">
                      <a:pos x="377" y="64"/>
                    </a:cxn>
                    <a:cxn ang="0">
                      <a:pos x="401" y="87"/>
                    </a:cxn>
                    <a:cxn ang="0">
                      <a:pos x="416" y="113"/>
                    </a:cxn>
                    <a:cxn ang="0">
                      <a:pos x="430" y="140"/>
                    </a:cxn>
                    <a:cxn ang="0">
                      <a:pos x="437" y="169"/>
                    </a:cxn>
                    <a:cxn ang="0">
                      <a:pos x="440" y="192"/>
                    </a:cxn>
                    <a:cxn ang="0">
                      <a:pos x="437" y="216"/>
                    </a:cxn>
                    <a:cxn ang="0">
                      <a:pos x="430" y="237"/>
                    </a:cxn>
                    <a:cxn ang="0">
                      <a:pos x="424" y="247"/>
                    </a:cxn>
                    <a:cxn ang="0">
                      <a:pos x="416" y="255"/>
                    </a:cxn>
                    <a:cxn ang="0">
                      <a:pos x="416" y="255"/>
                    </a:cxn>
                  </a:cxnLst>
                  <a:rect l="0" t="0" r="r" b="b"/>
                  <a:pathLst>
                    <a:path w="440" h="442">
                      <a:moveTo>
                        <a:pt x="416" y="255"/>
                      </a:moveTo>
                      <a:lnTo>
                        <a:pt x="416" y="255"/>
                      </a:lnTo>
                      <a:lnTo>
                        <a:pt x="390" y="279"/>
                      </a:lnTo>
                      <a:lnTo>
                        <a:pt x="346" y="310"/>
                      </a:lnTo>
                      <a:lnTo>
                        <a:pt x="288" y="347"/>
                      </a:lnTo>
                      <a:lnTo>
                        <a:pt x="222" y="381"/>
                      </a:lnTo>
                      <a:lnTo>
                        <a:pt x="157" y="413"/>
                      </a:lnTo>
                      <a:lnTo>
                        <a:pt x="128" y="426"/>
                      </a:lnTo>
                      <a:lnTo>
                        <a:pt x="97" y="434"/>
                      </a:lnTo>
                      <a:lnTo>
                        <a:pt x="70" y="439"/>
                      </a:lnTo>
                      <a:lnTo>
                        <a:pt x="47" y="442"/>
                      </a:lnTo>
                      <a:lnTo>
                        <a:pt x="28" y="436"/>
                      </a:lnTo>
                      <a:lnTo>
                        <a:pt x="21" y="434"/>
                      </a:lnTo>
                      <a:lnTo>
                        <a:pt x="13" y="429"/>
                      </a:lnTo>
                      <a:lnTo>
                        <a:pt x="13" y="429"/>
                      </a:lnTo>
                      <a:lnTo>
                        <a:pt x="7" y="421"/>
                      </a:lnTo>
                      <a:lnTo>
                        <a:pt x="5" y="413"/>
                      </a:lnTo>
                      <a:lnTo>
                        <a:pt x="0" y="394"/>
                      </a:lnTo>
                      <a:lnTo>
                        <a:pt x="2" y="371"/>
                      </a:lnTo>
                      <a:lnTo>
                        <a:pt x="7" y="345"/>
                      </a:lnTo>
                      <a:lnTo>
                        <a:pt x="15" y="313"/>
                      </a:lnTo>
                      <a:lnTo>
                        <a:pt x="28" y="282"/>
                      </a:lnTo>
                      <a:lnTo>
                        <a:pt x="60" y="218"/>
                      </a:lnTo>
                      <a:lnTo>
                        <a:pt x="94" y="153"/>
                      </a:lnTo>
                      <a:lnTo>
                        <a:pt x="131" y="95"/>
                      </a:lnTo>
                      <a:lnTo>
                        <a:pt x="162" y="50"/>
                      </a:lnTo>
                      <a:lnTo>
                        <a:pt x="186" y="21"/>
                      </a:lnTo>
                      <a:lnTo>
                        <a:pt x="186" y="21"/>
                      </a:lnTo>
                      <a:lnTo>
                        <a:pt x="194" y="16"/>
                      </a:lnTo>
                      <a:lnTo>
                        <a:pt x="204" y="11"/>
                      </a:lnTo>
                      <a:lnTo>
                        <a:pt x="225" y="3"/>
                      </a:lnTo>
                      <a:lnTo>
                        <a:pt x="249" y="0"/>
                      </a:lnTo>
                      <a:lnTo>
                        <a:pt x="272" y="3"/>
                      </a:lnTo>
                      <a:lnTo>
                        <a:pt x="301" y="11"/>
                      </a:lnTo>
                      <a:lnTo>
                        <a:pt x="327" y="24"/>
                      </a:lnTo>
                      <a:lnTo>
                        <a:pt x="353" y="40"/>
                      </a:lnTo>
                      <a:lnTo>
                        <a:pt x="377" y="64"/>
                      </a:lnTo>
                      <a:lnTo>
                        <a:pt x="377" y="64"/>
                      </a:lnTo>
                      <a:lnTo>
                        <a:pt x="401" y="87"/>
                      </a:lnTo>
                      <a:lnTo>
                        <a:pt x="416" y="113"/>
                      </a:lnTo>
                      <a:lnTo>
                        <a:pt x="430" y="140"/>
                      </a:lnTo>
                      <a:lnTo>
                        <a:pt x="437" y="169"/>
                      </a:lnTo>
                      <a:lnTo>
                        <a:pt x="440" y="192"/>
                      </a:lnTo>
                      <a:lnTo>
                        <a:pt x="437" y="216"/>
                      </a:lnTo>
                      <a:lnTo>
                        <a:pt x="430" y="237"/>
                      </a:lnTo>
                      <a:lnTo>
                        <a:pt x="424" y="247"/>
                      </a:lnTo>
                      <a:lnTo>
                        <a:pt x="416" y="255"/>
                      </a:lnTo>
                      <a:lnTo>
                        <a:pt x="416" y="255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313" name="Freeform 556"/>
              <p:cNvSpPr>
                <a:spLocks/>
              </p:cNvSpPr>
              <p:nvPr/>
            </p:nvSpPr>
            <p:spPr bwMode="auto">
              <a:xfrm>
                <a:off x="3444875" y="2587626"/>
                <a:ext cx="307975" cy="358775"/>
              </a:xfrm>
              <a:custGeom>
                <a:avLst/>
                <a:gdLst/>
                <a:ahLst/>
                <a:cxnLst>
                  <a:cxn ang="0">
                    <a:pos x="155" y="226"/>
                  </a:cxn>
                  <a:cxn ang="0">
                    <a:pos x="53" y="174"/>
                  </a:cxn>
                  <a:cxn ang="0">
                    <a:pos x="155" y="202"/>
                  </a:cxn>
                  <a:cxn ang="0">
                    <a:pos x="0" y="0"/>
                  </a:cxn>
                  <a:cxn ang="0">
                    <a:pos x="171" y="187"/>
                  </a:cxn>
                  <a:cxn ang="0">
                    <a:pos x="158" y="97"/>
                  </a:cxn>
                  <a:cxn ang="0">
                    <a:pos x="194" y="189"/>
                  </a:cxn>
                  <a:cxn ang="0">
                    <a:pos x="155" y="226"/>
                  </a:cxn>
                </a:cxnLst>
                <a:rect l="0" t="0" r="r" b="b"/>
                <a:pathLst>
                  <a:path w="194" h="226">
                    <a:moveTo>
                      <a:pt x="155" y="226"/>
                    </a:moveTo>
                    <a:lnTo>
                      <a:pt x="53" y="174"/>
                    </a:lnTo>
                    <a:lnTo>
                      <a:pt x="155" y="202"/>
                    </a:lnTo>
                    <a:lnTo>
                      <a:pt x="0" y="0"/>
                    </a:lnTo>
                    <a:lnTo>
                      <a:pt x="171" y="187"/>
                    </a:lnTo>
                    <a:lnTo>
                      <a:pt x="158" y="97"/>
                    </a:lnTo>
                    <a:lnTo>
                      <a:pt x="194" y="189"/>
                    </a:lnTo>
                    <a:lnTo>
                      <a:pt x="155" y="226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4" name="Freeform 557"/>
              <p:cNvSpPr>
                <a:spLocks/>
              </p:cNvSpPr>
              <p:nvPr/>
            </p:nvSpPr>
            <p:spPr bwMode="auto">
              <a:xfrm>
                <a:off x="4494213" y="3659188"/>
                <a:ext cx="312738" cy="354013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142" y="53"/>
                  </a:cxn>
                  <a:cxn ang="0">
                    <a:pos x="39" y="24"/>
                  </a:cxn>
                  <a:cxn ang="0">
                    <a:pos x="197" y="223"/>
                  </a:cxn>
                  <a:cxn ang="0">
                    <a:pos x="24" y="42"/>
                  </a:cxn>
                  <a:cxn ang="0">
                    <a:pos x="39" y="129"/>
                  </a:cxn>
                  <a:cxn ang="0">
                    <a:pos x="0" y="40"/>
                  </a:cxn>
                  <a:cxn ang="0">
                    <a:pos x="39" y="0"/>
                  </a:cxn>
                </a:cxnLst>
                <a:rect l="0" t="0" r="r" b="b"/>
                <a:pathLst>
                  <a:path w="197" h="223">
                    <a:moveTo>
                      <a:pt x="39" y="0"/>
                    </a:moveTo>
                    <a:lnTo>
                      <a:pt x="142" y="53"/>
                    </a:lnTo>
                    <a:lnTo>
                      <a:pt x="39" y="24"/>
                    </a:lnTo>
                    <a:lnTo>
                      <a:pt x="197" y="223"/>
                    </a:lnTo>
                    <a:lnTo>
                      <a:pt x="24" y="42"/>
                    </a:lnTo>
                    <a:lnTo>
                      <a:pt x="39" y="129"/>
                    </a:lnTo>
                    <a:lnTo>
                      <a:pt x="0" y="4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5" name="Freeform 558"/>
              <p:cNvSpPr>
                <a:spLocks/>
              </p:cNvSpPr>
              <p:nvPr/>
            </p:nvSpPr>
            <p:spPr bwMode="auto">
              <a:xfrm>
                <a:off x="3408363" y="3697288"/>
                <a:ext cx="354013" cy="312738"/>
              </a:xfrm>
              <a:custGeom>
                <a:avLst/>
                <a:gdLst/>
                <a:ahLst/>
                <a:cxnLst>
                  <a:cxn ang="0">
                    <a:pos x="223" y="39"/>
                  </a:cxn>
                  <a:cxn ang="0">
                    <a:pos x="173" y="142"/>
                  </a:cxn>
                  <a:cxn ang="0">
                    <a:pos x="199" y="39"/>
                  </a:cxn>
                  <a:cxn ang="0">
                    <a:pos x="0" y="197"/>
                  </a:cxn>
                  <a:cxn ang="0">
                    <a:pos x="183" y="23"/>
                  </a:cxn>
                  <a:cxn ang="0">
                    <a:pos x="94" y="39"/>
                  </a:cxn>
                  <a:cxn ang="0">
                    <a:pos x="186" y="0"/>
                  </a:cxn>
                  <a:cxn ang="0">
                    <a:pos x="223" y="39"/>
                  </a:cxn>
                </a:cxnLst>
                <a:rect l="0" t="0" r="r" b="b"/>
                <a:pathLst>
                  <a:path w="223" h="197">
                    <a:moveTo>
                      <a:pt x="223" y="39"/>
                    </a:moveTo>
                    <a:lnTo>
                      <a:pt x="173" y="142"/>
                    </a:lnTo>
                    <a:lnTo>
                      <a:pt x="199" y="39"/>
                    </a:lnTo>
                    <a:lnTo>
                      <a:pt x="0" y="197"/>
                    </a:lnTo>
                    <a:lnTo>
                      <a:pt x="183" y="23"/>
                    </a:lnTo>
                    <a:lnTo>
                      <a:pt x="94" y="39"/>
                    </a:lnTo>
                    <a:lnTo>
                      <a:pt x="186" y="0"/>
                    </a:lnTo>
                    <a:lnTo>
                      <a:pt x="223" y="39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6" name="Freeform 559"/>
              <p:cNvSpPr>
                <a:spLocks/>
              </p:cNvSpPr>
              <p:nvPr/>
            </p:nvSpPr>
            <p:spPr bwMode="auto">
              <a:xfrm>
                <a:off x="4465638" y="2625726"/>
                <a:ext cx="344488" cy="320675"/>
              </a:xfrm>
              <a:custGeom>
                <a:avLst/>
                <a:gdLst/>
                <a:ahLst/>
                <a:cxnLst>
                  <a:cxn ang="0">
                    <a:pos x="0" y="163"/>
                  </a:cxn>
                  <a:cxn ang="0">
                    <a:pos x="47" y="58"/>
                  </a:cxn>
                  <a:cxn ang="0">
                    <a:pos x="23" y="163"/>
                  </a:cxn>
                  <a:cxn ang="0">
                    <a:pos x="217" y="0"/>
                  </a:cxn>
                  <a:cxn ang="0">
                    <a:pos x="39" y="176"/>
                  </a:cxn>
                  <a:cxn ang="0">
                    <a:pos x="128" y="160"/>
                  </a:cxn>
                  <a:cxn ang="0">
                    <a:pos x="36" y="202"/>
                  </a:cxn>
                  <a:cxn ang="0">
                    <a:pos x="0" y="163"/>
                  </a:cxn>
                </a:cxnLst>
                <a:rect l="0" t="0" r="r" b="b"/>
                <a:pathLst>
                  <a:path w="217" h="202">
                    <a:moveTo>
                      <a:pt x="0" y="163"/>
                    </a:moveTo>
                    <a:lnTo>
                      <a:pt x="47" y="58"/>
                    </a:lnTo>
                    <a:lnTo>
                      <a:pt x="23" y="163"/>
                    </a:lnTo>
                    <a:lnTo>
                      <a:pt x="217" y="0"/>
                    </a:lnTo>
                    <a:lnTo>
                      <a:pt x="39" y="176"/>
                    </a:lnTo>
                    <a:lnTo>
                      <a:pt x="128" y="160"/>
                    </a:lnTo>
                    <a:lnTo>
                      <a:pt x="36" y="202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7" name="Freeform 560"/>
              <p:cNvSpPr>
                <a:spLocks/>
              </p:cNvSpPr>
              <p:nvPr/>
            </p:nvSpPr>
            <p:spPr bwMode="auto">
              <a:xfrm>
                <a:off x="3213100" y="3246438"/>
                <a:ext cx="344488" cy="107950"/>
              </a:xfrm>
              <a:custGeom>
                <a:avLst/>
                <a:gdLst/>
                <a:ahLst/>
                <a:cxnLst>
                  <a:cxn ang="0">
                    <a:pos x="212" y="21"/>
                  </a:cxn>
                  <a:cxn ang="0">
                    <a:pos x="112" y="0"/>
                  </a:cxn>
                  <a:cxn ang="0">
                    <a:pos x="181" y="29"/>
                  </a:cxn>
                  <a:cxn ang="0">
                    <a:pos x="0" y="68"/>
                  </a:cxn>
                  <a:cxn ang="0">
                    <a:pos x="217" y="55"/>
                  </a:cxn>
                  <a:cxn ang="0">
                    <a:pos x="212" y="21"/>
                  </a:cxn>
                </a:cxnLst>
                <a:rect l="0" t="0" r="r" b="b"/>
                <a:pathLst>
                  <a:path w="217" h="68">
                    <a:moveTo>
                      <a:pt x="212" y="21"/>
                    </a:moveTo>
                    <a:lnTo>
                      <a:pt x="112" y="0"/>
                    </a:lnTo>
                    <a:lnTo>
                      <a:pt x="181" y="29"/>
                    </a:lnTo>
                    <a:lnTo>
                      <a:pt x="0" y="68"/>
                    </a:lnTo>
                    <a:lnTo>
                      <a:pt x="217" y="55"/>
                    </a:lnTo>
                    <a:lnTo>
                      <a:pt x="212" y="21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8" name="Freeform 561"/>
              <p:cNvSpPr>
                <a:spLocks/>
              </p:cNvSpPr>
              <p:nvPr/>
            </p:nvSpPr>
            <p:spPr bwMode="auto">
              <a:xfrm>
                <a:off x="4673600" y="3284538"/>
                <a:ext cx="344488" cy="103188"/>
              </a:xfrm>
              <a:custGeom>
                <a:avLst/>
                <a:gdLst/>
                <a:ahLst/>
                <a:cxnLst>
                  <a:cxn ang="0">
                    <a:pos x="2" y="42"/>
                  </a:cxn>
                  <a:cxn ang="0">
                    <a:pos x="102" y="65"/>
                  </a:cxn>
                  <a:cxn ang="0">
                    <a:pos x="34" y="34"/>
                  </a:cxn>
                  <a:cxn ang="0">
                    <a:pos x="217" y="0"/>
                  </a:cxn>
                  <a:cxn ang="0">
                    <a:pos x="0" y="8"/>
                  </a:cxn>
                  <a:cxn ang="0">
                    <a:pos x="2" y="42"/>
                  </a:cxn>
                </a:cxnLst>
                <a:rect l="0" t="0" r="r" b="b"/>
                <a:pathLst>
                  <a:path w="217" h="65">
                    <a:moveTo>
                      <a:pt x="2" y="42"/>
                    </a:moveTo>
                    <a:lnTo>
                      <a:pt x="102" y="65"/>
                    </a:lnTo>
                    <a:lnTo>
                      <a:pt x="34" y="34"/>
                    </a:lnTo>
                    <a:lnTo>
                      <a:pt x="217" y="0"/>
                    </a:lnTo>
                    <a:lnTo>
                      <a:pt x="0" y="8"/>
                    </a:lnTo>
                    <a:lnTo>
                      <a:pt x="2" y="42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9" name="Freeform 562"/>
              <p:cNvSpPr>
                <a:spLocks/>
              </p:cNvSpPr>
              <p:nvPr/>
            </p:nvSpPr>
            <p:spPr bwMode="auto">
              <a:xfrm>
                <a:off x="4052888" y="3876676"/>
                <a:ext cx="107950" cy="346075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0" y="102"/>
                  </a:cxn>
                  <a:cxn ang="0">
                    <a:pos x="29" y="37"/>
                  </a:cxn>
                  <a:cxn ang="0">
                    <a:pos x="68" y="218"/>
                  </a:cxn>
                  <a:cxn ang="0">
                    <a:pos x="58" y="0"/>
                  </a:cxn>
                  <a:cxn ang="0">
                    <a:pos x="24" y="5"/>
                  </a:cxn>
                </a:cxnLst>
                <a:rect l="0" t="0" r="r" b="b"/>
                <a:pathLst>
                  <a:path w="68" h="218">
                    <a:moveTo>
                      <a:pt x="24" y="5"/>
                    </a:moveTo>
                    <a:lnTo>
                      <a:pt x="0" y="102"/>
                    </a:lnTo>
                    <a:lnTo>
                      <a:pt x="29" y="37"/>
                    </a:lnTo>
                    <a:lnTo>
                      <a:pt x="68" y="218"/>
                    </a:lnTo>
                    <a:lnTo>
                      <a:pt x="58" y="0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0" name="Freeform 563"/>
              <p:cNvSpPr>
                <a:spLocks/>
              </p:cNvSpPr>
              <p:nvPr/>
            </p:nvSpPr>
            <p:spPr bwMode="auto">
              <a:xfrm>
                <a:off x="4111625" y="2413001"/>
                <a:ext cx="100013" cy="346075"/>
              </a:xfrm>
              <a:custGeom>
                <a:avLst/>
                <a:gdLst/>
                <a:ahLst/>
                <a:cxnLst>
                  <a:cxn ang="0">
                    <a:pos x="39" y="215"/>
                  </a:cxn>
                  <a:cxn ang="0">
                    <a:pos x="63" y="115"/>
                  </a:cxn>
                  <a:cxn ang="0">
                    <a:pos x="31" y="184"/>
                  </a:cxn>
                  <a:cxn ang="0">
                    <a:pos x="0" y="0"/>
                  </a:cxn>
                  <a:cxn ang="0">
                    <a:pos x="5" y="218"/>
                  </a:cxn>
                  <a:cxn ang="0">
                    <a:pos x="39" y="215"/>
                  </a:cxn>
                </a:cxnLst>
                <a:rect l="0" t="0" r="r" b="b"/>
                <a:pathLst>
                  <a:path w="63" h="218">
                    <a:moveTo>
                      <a:pt x="39" y="215"/>
                    </a:moveTo>
                    <a:lnTo>
                      <a:pt x="63" y="115"/>
                    </a:lnTo>
                    <a:lnTo>
                      <a:pt x="31" y="184"/>
                    </a:lnTo>
                    <a:lnTo>
                      <a:pt x="0" y="0"/>
                    </a:lnTo>
                    <a:lnTo>
                      <a:pt x="5" y="218"/>
                    </a:lnTo>
                    <a:lnTo>
                      <a:pt x="39" y="215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1" name="Freeform 564"/>
              <p:cNvSpPr>
                <a:spLocks/>
              </p:cNvSpPr>
              <p:nvPr/>
            </p:nvSpPr>
            <p:spPr bwMode="auto">
              <a:xfrm>
                <a:off x="3544888" y="2746376"/>
                <a:ext cx="1136650" cy="1138238"/>
              </a:xfrm>
              <a:custGeom>
                <a:avLst/>
                <a:gdLst/>
                <a:ahLst/>
                <a:cxnLst>
                  <a:cxn ang="0">
                    <a:pos x="359" y="0"/>
                  </a:cxn>
                  <a:cxn ang="0">
                    <a:pos x="286" y="8"/>
                  </a:cxn>
                  <a:cxn ang="0">
                    <a:pos x="221" y="29"/>
                  </a:cxn>
                  <a:cxn ang="0">
                    <a:pos x="158" y="63"/>
                  </a:cxn>
                  <a:cxn ang="0">
                    <a:pos x="105" y="105"/>
                  </a:cxn>
                  <a:cxn ang="0">
                    <a:pos x="63" y="160"/>
                  </a:cxn>
                  <a:cxn ang="0">
                    <a:pos x="29" y="221"/>
                  </a:cxn>
                  <a:cxn ang="0">
                    <a:pos x="8" y="286"/>
                  </a:cxn>
                  <a:cxn ang="0">
                    <a:pos x="0" y="360"/>
                  </a:cxn>
                  <a:cxn ang="0">
                    <a:pos x="3" y="397"/>
                  </a:cxn>
                  <a:cxn ang="0">
                    <a:pos x="16" y="465"/>
                  </a:cxn>
                  <a:cxn ang="0">
                    <a:pos x="45" y="531"/>
                  </a:cxn>
                  <a:cxn ang="0">
                    <a:pos x="82" y="588"/>
                  </a:cxn>
                  <a:cxn ang="0">
                    <a:pos x="131" y="636"/>
                  </a:cxn>
                  <a:cxn ang="0">
                    <a:pos x="189" y="675"/>
                  </a:cxn>
                  <a:cxn ang="0">
                    <a:pos x="252" y="701"/>
                  </a:cxn>
                  <a:cxn ang="0">
                    <a:pos x="323" y="717"/>
                  </a:cxn>
                  <a:cxn ang="0">
                    <a:pos x="359" y="717"/>
                  </a:cxn>
                  <a:cxn ang="0">
                    <a:pos x="430" y="712"/>
                  </a:cxn>
                  <a:cxn ang="0">
                    <a:pos x="496" y="691"/>
                  </a:cxn>
                  <a:cxn ang="0">
                    <a:pos x="559" y="657"/>
                  </a:cxn>
                  <a:cxn ang="0">
                    <a:pos x="611" y="612"/>
                  </a:cxn>
                  <a:cxn ang="0">
                    <a:pos x="653" y="559"/>
                  </a:cxn>
                  <a:cxn ang="0">
                    <a:pos x="687" y="499"/>
                  </a:cxn>
                  <a:cxn ang="0">
                    <a:pos x="708" y="431"/>
                  </a:cxn>
                  <a:cxn ang="0">
                    <a:pos x="716" y="360"/>
                  </a:cxn>
                  <a:cxn ang="0">
                    <a:pos x="713" y="323"/>
                  </a:cxn>
                  <a:cxn ang="0">
                    <a:pos x="700" y="252"/>
                  </a:cxn>
                  <a:cxn ang="0">
                    <a:pos x="671" y="189"/>
                  </a:cxn>
                  <a:cxn ang="0">
                    <a:pos x="635" y="131"/>
                  </a:cxn>
                  <a:cxn ang="0">
                    <a:pos x="585" y="84"/>
                  </a:cxn>
                  <a:cxn ang="0">
                    <a:pos x="527" y="45"/>
                  </a:cxn>
                  <a:cxn ang="0">
                    <a:pos x="464" y="18"/>
                  </a:cxn>
                  <a:cxn ang="0">
                    <a:pos x="394" y="3"/>
                  </a:cxn>
                  <a:cxn ang="0">
                    <a:pos x="359" y="0"/>
                  </a:cxn>
                </a:cxnLst>
                <a:rect l="0" t="0" r="r" b="b"/>
                <a:pathLst>
                  <a:path w="716" h="717">
                    <a:moveTo>
                      <a:pt x="359" y="0"/>
                    </a:moveTo>
                    <a:lnTo>
                      <a:pt x="359" y="0"/>
                    </a:lnTo>
                    <a:lnTo>
                      <a:pt x="323" y="3"/>
                    </a:lnTo>
                    <a:lnTo>
                      <a:pt x="286" y="8"/>
                    </a:lnTo>
                    <a:lnTo>
                      <a:pt x="252" y="18"/>
                    </a:lnTo>
                    <a:lnTo>
                      <a:pt x="221" y="29"/>
                    </a:lnTo>
                    <a:lnTo>
                      <a:pt x="189" y="45"/>
                    </a:lnTo>
                    <a:lnTo>
                      <a:pt x="158" y="63"/>
                    </a:lnTo>
                    <a:lnTo>
                      <a:pt x="131" y="84"/>
                    </a:lnTo>
                    <a:lnTo>
                      <a:pt x="105" y="105"/>
                    </a:lnTo>
                    <a:lnTo>
                      <a:pt x="82" y="131"/>
                    </a:lnTo>
                    <a:lnTo>
                      <a:pt x="63" y="160"/>
                    </a:lnTo>
                    <a:lnTo>
                      <a:pt x="45" y="189"/>
                    </a:lnTo>
                    <a:lnTo>
                      <a:pt x="29" y="221"/>
                    </a:lnTo>
                    <a:lnTo>
                      <a:pt x="16" y="252"/>
                    </a:lnTo>
                    <a:lnTo>
                      <a:pt x="8" y="286"/>
                    </a:lnTo>
                    <a:lnTo>
                      <a:pt x="3" y="323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3" y="397"/>
                    </a:lnTo>
                    <a:lnTo>
                      <a:pt x="8" y="431"/>
                    </a:lnTo>
                    <a:lnTo>
                      <a:pt x="16" y="465"/>
                    </a:lnTo>
                    <a:lnTo>
                      <a:pt x="29" y="499"/>
                    </a:lnTo>
                    <a:lnTo>
                      <a:pt x="45" y="531"/>
                    </a:lnTo>
                    <a:lnTo>
                      <a:pt x="63" y="559"/>
                    </a:lnTo>
                    <a:lnTo>
                      <a:pt x="82" y="588"/>
                    </a:lnTo>
                    <a:lnTo>
                      <a:pt x="105" y="612"/>
                    </a:lnTo>
                    <a:lnTo>
                      <a:pt x="131" y="636"/>
                    </a:lnTo>
                    <a:lnTo>
                      <a:pt x="158" y="657"/>
                    </a:lnTo>
                    <a:lnTo>
                      <a:pt x="189" y="675"/>
                    </a:lnTo>
                    <a:lnTo>
                      <a:pt x="221" y="691"/>
                    </a:lnTo>
                    <a:lnTo>
                      <a:pt x="252" y="701"/>
                    </a:lnTo>
                    <a:lnTo>
                      <a:pt x="286" y="712"/>
                    </a:lnTo>
                    <a:lnTo>
                      <a:pt x="323" y="717"/>
                    </a:lnTo>
                    <a:lnTo>
                      <a:pt x="359" y="717"/>
                    </a:lnTo>
                    <a:lnTo>
                      <a:pt x="359" y="717"/>
                    </a:lnTo>
                    <a:lnTo>
                      <a:pt x="394" y="717"/>
                    </a:lnTo>
                    <a:lnTo>
                      <a:pt x="430" y="712"/>
                    </a:lnTo>
                    <a:lnTo>
                      <a:pt x="464" y="701"/>
                    </a:lnTo>
                    <a:lnTo>
                      <a:pt x="496" y="691"/>
                    </a:lnTo>
                    <a:lnTo>
                      <a:pt x="527" y="675"/>
                    </a:lnTo>
                    <a:lnTo>
                      <a:pt x="559" y="657"/>
                    </a:lnTo>
                    <a:lnTo>
                      <a:pt x="585" y="636"/>
                    </a:lnTo>
                    <a:lnTo>
                      <a:pt x="611" y="612"/>
                    </a:lnTo>
                    <a:lnTo>
                      <a:pt x="635" y="588"/>
                    </a:lnTo>
                    <a:lnTo>
                      <a:pt x="653" y="559"/>
                    </a:lnTo>
                    <a:lnTo>
                      <a:pt x="671" y="531"/>
                    </a:lnTo>
                    <a:lnTo>
                      <a:pt x="687" y="499"/>
                    </a:lnTo>
                    <a:lnTo>
                      <a:pt x="700" y="465"/>
                    </a:lnTo>
                    <a:lnTo>
                      <a:pt x="708" y="431"/>
                    </a:lnTo>
                    <a:lnTo>
                      <a:pt x="713" y="397"/>
                    </a:lnTo>
                    <a:lnTo>
                      <a:pt x="716" y="360"/>
                    </a:lnTo>
                    <a:lnTo>
                      <a:pt x="716" y="360"/>
                    </a:lnTo>
                    <a:lnTo>
                      <a:pt x="713" y="323"/>
                    </a:lnTo>
                    <a:lnTo>
                      <a:pt x="708" y="286"/>
                    </a:lnTo>
                    <a:lnTo>
                      <a:pt x="700" y="252"/>
                    </a:lnTo>
                    <a:lnTo>
                      <a:pt x="687" y="221"/>
                    </a:lnTo>
                    <a:lnTo>
                      <a:pt x="671" y="189"/>
                    </a:lnTo>
                    <a:lnTo>
                      <a:pt x="653" y="160"/>
                    </a:lnTo>
                    <a:lnTo>
                      <a:pt x="635" y="131"/>
                    </a:lnTo>
                    <a:lnTo>
                      <a:pt x="611" y="105"/>
                    </a:lnTo>
                    <a:lnTo>
                      <a:pt x="585" y="84"/>
                    </a:lnTo>
                    <a:lnTo>
                      <a:pt x="559" y="63"/>
                    </a:lnTo>
                    <a:lnTo>
                      <a:pt x="527" y="45"/>
                    </a:lnTo>
                    <a:lnTo>
                      <a:pt x="496" y="29"/>
                    </a:lnTo>
                    <a:lnTo>
                      <a:pt x="464" y="18"/>
                    </a:lnTo>
                    <a:lnTo>
                      <a:pt x="430" y="8"/>
                    </a:lnTo>
                    <a:lnTo>
                      <a:pt x="394" y="3"/>
                    </a:lnTo>
                    <a:lnTo>
                      <a:pt x="359" y="0"/>
                    </a:lnTo>
                    <a:lnTo>
                      <a:pt x="359" y="0"/>
                    </a:lnTo>
                    <a:close/>
                  </a:path>
                </a:pathLst>
              </a:custGeom>
              <a:solidFill>
                <a:srgbClr val="F18E1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2" name="Freeform 565"/>
              <p:cNvSpPr>
                <a:spLocks/>
              </p:cNvSpPr>
              <p:nvPr/>
            </p:nvSpPr>
            <p:spPr bwMode="auto">
              <a:xfrm>
                <a:off x="3587750" y="2767013"/>
                <a:ext cx="1060450" cy="1079500"/>
              </a:xfrm>
              <a:custGeom>
                <a:avLst/>
                <a:gdLst/>
                <a:ahLst/>
                <a:cxnLst>
                  <a:cxn ang="0">
                    <a:pos x="332" y="0"/>
                  </a:cxn>
                  <a:cxn ang="0">
                    <a:pos x="267" y="8"/>
                  </a:cxn>
                  <a:cxn ang="0">
                    <a:pos x="204" y="26"/>
                  </a:cxn>
                  <a:cxn ang="0">
                    <a:pos x="146" y="58"/>
                  </a:cxn>
                  <a:cxn ang="0">
                    <a:pos x="97" y="100"/>
                  </a:cxn>
                  <a:cxn ang="0">
                    <a:pos x="57" y="150"/>
                  </a:cxn>
                  <a:cxn ang="0">
                    <a:pos x="26" y="208"/>
                  </a:cxn>
                  <a:cxn ang="0">
                    <a:pos x="7" y="271"/>
                  </a:cxn>
                  <a:cxn ang="0">
                    <a:pos x="0" y="339"/>
                  </a:cxn>
                  <a:cxn ang="0">
                    <a:pos x="2" y="376"/>
                  </a:cxn>
                  <a:cxn ang="0">
                    <a:pos x="15" y="441"/>
                  </a:cxn>
                  <a:cxn ang="0">
                    <a:pos x="39" y="502"/>
                  </a:cxn>
                  <a:cxn ang="0">
                    <a:pos x="76" y="554"/>
                  </a:cxn>
                  <a:cxn ang="0">
                    <a:pos x="120" y="602"/>
                  </a:cxn>
                  <a:cxn ang="0">
                    <a:pos x="175" y="638"/>
                  </a:cxn>
                  <a:cxn ang="0">
                    <a:pos x="233" y="665"/>
                  </a:cxn>
                  <a:cxn ang="0">
                    <a:pos x="298" y="678"/>
                  </a:cxn>
                  <a:cxn ang="0">
                    <a:pos x="332" y="680"/>
                  </a:cxn>
                  <a:cxn ang="0">
                    <a:pos x="401" y="673"/>
                  </a:cxn>
                  <a:cxn ang="0">
                    <a:pos x="464" y="652"/>
                  </a:cxn>
                  <a:cxn ang="0">
                    <a:pos x="519" y="620"/>
                  </a:cxn>
                  <a:cxn ang="0">
                    <a:pos x="568" y="581"/>
                  </a:cxn>
                  <a:cxn ang="0">
                    <a:pos x="610" y="528"/>
                  </a:cxn>
                  <a:cxn ang="0">
                    <a:pos x="639" y="473"/>
                  </a:cxn>
                  <a:cxn ang="0">
                    <a:pos x="660" y="407"/>
                  </a:cxn>
                  <a:cxn ang="0">
                    <a:pos x="668" y="339"/>
                  </a:cxn>
                  <a:cxn ang="0">
                    <a:pos x="665" y="305"/>
                  </a:cxn>
                  <a:cxn ang="0">
                    <a:pos x="652" y="239"/>
                  </a:cxn>
                  <a:cxn ang="0">
                    <a:pos x="626" y="179"/>
                  </a:cxn>
                  <a:cxn ang="0">
                    <a:pos x="589" y="124"/>
                  </a:cxn>
                  <a:cxn ang="0">
                    <a:pos x="545" y="79"/>
                  </a:cxn>
                  <a:cxn ang="0">
                    <a:pos x="492" y="42"/>
                  </a:cxn>
                  <a:cxn ang="0">
                    <a:pos x="432" y="16"/>
                  </a:cxn>
                  <a:cxn ang="0">
                    <a:pos x="367" y="3"/>
                  </a:cxn>
                  <a:cxn ang="0">
                    <a:pos x="332" y="0"/>
                  </a:cxn>
                </a:cxnLst>
                <a:rect l="0" t="0" r="r" b="b"/>
                <a:pathLst>
                  <a:path w="668" h="680">
                    <a:moveTo>
                      <a:pt x="332" y="0"/>
                    </a:moveTo>
                    <a:lnTo>
                      <a:pt x="332" y="0"/>
                    </a:lnTo>
                    <a:lnTo>
                      <a:pt x="298" y="3"/>
                    </a:lnTo>
                    <a:lnTo>
                      <a:pt x="267" y="8"/>
                    </a:lnTo>
                    <a:lnTo>
                      <a:pt x="233" y="16"/>
                    </a:lnTo>
                    <a:lnTo>
                      <a:pt x="204" y="26"/>
                    </a:lnTo>
                    <a:lnTo>
                      <a:pt x="175" y="42"/>
                    </a:lnTo>
                    <a:lnTo>
                      <a:pt x="146" y="58"/>
                    </a:lnTo>
                    <a:lnTo>
                      <a:pt x="120" y="79"/>
                    </a:lnTo>
                    <a:lnTo>
                      <a:pt x="97" y="100"/>
                    </a:lnTo>
                    <a:lnTo>
                      <a:pt x="76" y="124"/>
                    </a:lnTo>
                    <a:lnTo>
                      <a:pt x="57" y="150"/>
                    </a:lnTo>
                    <a:lnTo>
                      <a:pt x="39" y="179"/>
                    </a:lnTo>
                    <a:lnTo>
                      <a:pt x="26" y="208"/>
                    </a:lnTo>
                    <a:lnTo>
                      <a:pt x="15" y="239"/>
                    </a:lnTo>
                    <a:lnTo>
                      <a:pt x="7" y="271"/>
                    </a:lnTo>
                    <a:lnTo>
                      <a:pt x="2" y="305"/>
                    </a:lnTo>
                    <a:lnTo>
                      <a:pt x="0" y="339"/>
                    </a:lnTo>
                    <a:lnTo>
                      <a:pt x="0" y="339"/>
                    </a:lnTo>
                    <a:lnTo>
                      <a:pt x="2" y="376"/>
                    </a:lnTo>
                    <a:lnTo>
                      <a:pt x="7" y="407"/>
                    </a:lnTo>
                    <a:lnTo>
                      <a:pt x="15" y="441"/>
                    </a:lnTo>
                    <a:lnTo>
                      <a:pt x="26" y="473"/>
                    </a:lnTo>
                    <a:lnTo>
                      <a:pt x="39" y="502"/>
                    </a:lnTo>
                    <a:lnTo>
                      <a:pt x="57" y="528"/>
                    </a:lnTo>
                    <a:lnTo>
                      <a:pt x="76" y="554"/>
                    </a:lnTo>
                    <a:lnTo>
                      <a:pt x="97" y="581"/>
                    </a:lnTo>
                    <a:lnTo>
                      <a:pt x="120" y="602"/>
                    </a:lnTo>
                    <a:lnTo>
                      <a:pt x="146" y="620"/>
                    </a:lnTo>
                    <a:lnTo>
                      <a:pt x="175" y="638"/>
                    </a:lnTo>
                    <a:lnTo>
                      <a:pt x="204" y="652"/>
                    </a:lnTo>
                    <a:lnTo>
                      <a:pt x="233" y="665"/>
                    </a:lnTo>
                    <a:lnTo>
                      <a:pt x="267" y="673"/>
                    </a:lnTo>
                    <a:lnTo>
                      <a:pt x="298" y="678"/>
                    </a:lnTo>
                    <a:lnTo>
                      <a:pt x="332" y="680"/>
                    </a:lnTo>
                    <a:lnTo>
                      <a:pt x="332" y="680"/>
                    </a:lnTo>
                    <a:lnTo>
                      <a:pt x="367" y="678"/>
                    </a:lnTo>
                    <a:lnTo>
                      <a:pt x="401" y="673"/>
                    </a:lnTo>
                    <a:lnTo>
                      <a:pt x="432" y="665"/>
                    </a:lnTo>
                    <a:lnTo>
                      <a:pt x="464" y="652"/>
                    </a:lnTo>
                    <a:lnTo>
                      <a:pt x="492" y="638"/>
                    </a:lnTo>
                    <a:lnTo>
                      <a:pt x="519" y="620"/>
                    </a:lnTo>
                    <a:lnTo>
                      <a:pt x="545" y="602"/>
                    </a:lnTo>
                    <a:lnTo>
                      <a:pt x="568" y="581"/>
                    </a:lnTo>
                    <a:lnTo>
                      <a:pt x="589" y="554"/>
                    </a:lnTo>
                    <a:lnTo>
                      <a:pt x="610" y="528"/>
                    </a:lnTo>
                    <a:lnTo>
                      <a:pt x="626" y="502"/>
                    </a:lnTo>
                    <a:lnTo>
                      <a:pt x="639" y="473"/>
                    </a:lnTo>
                    <a:lnTo>
                      <a:pt x="652" y="441"/>
                    </a:lnTo>
                    <a:lnTo>
                      <a:pt x="660" y="407"/>
                    </a:lnTo>
                    <a:lnTo>
                      <a:pt x="665" y="376"/>
                    </a:lnTo>
                    <a:lnTo>
                      <a:pt x="668" y="339"/>
                    </a:lnTo>
                    <a:lnTo>
                      <a:pt x="668" y="339"/>
                    </a:lnTo>
                    <a:lnTo>
                      <a:pt x="665" y="305"/>
                    </a:lnTo>
                    <a:lnTo>
                      <a:pt x="660" y="271"/>
                    </a:lnTo>
                    <a:lnTo>
                      <a:pt x="652" y="239"/>
                    </a:lnTo>
                    <a:lnTo>
                      <a:pt x="639" y="208"/>
                    </a:lnTo>
                    <a:lnTo>
                      <a:pt x="626" y="179"/>
                    </a:lnTo>
                    <a:lnTo>
                      <a:pt x="610" y="150"/>
                    </a:lnTo>
                    <a:lnTo>
                      <a:pt x="589" y="124"/>
                    </a:lnTo>
                    <a:lnTo>
                      <a:pt x="568" y="100"/>
                    </a:lnTo>
                    <a:lnTo>
                      <a:pt x="545" y="79"/>
                    </a:lnTo>
                    <a:lnTo>
                      <a:pt x="519" y="58"/>
                    </a:lnTo>
                    <a:lnTo>
                      <a:pt x="492" y="42"/>
                    </a:lnTo>
                    <a:lnTo>
                      <a:pt x="464" y="26"/>
                    </a:lnTo>
                    <a:lnTo>
                      <a:pt x="432" y="16"/>
                    </a:lnTo>
                    <a:lnTo>
                      <a:pt x="401" y="8"/>
                    </a:lnTo>
                    <a:lnTo>
                      <a:pt x="367" y="3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853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3" name="Freeform 566"/>
              <p:cNvSpPr>
                <a:spLocks/>
              </p:cNvSpPr>
              <p:nvPr/>
            </p:nvSpPr>
            <p:spPr bwMode="auto">
              <a:xfrm>
                <a:off x="3595688" y="2771776"/>
                <a:ext cx="1044575" cy="1063625"/>
              </a:xfrm>
              <a:custGeom>
                <a:avLst/>
                <a:gdLst/>
                <a:ahLst/>
                <a:cxnLst>
                  <a:cxn ang="0">
                    <a:pos x="327" y="0"/>
                  </a:cxn>
                  <a:cxn ang="0">
                    <a:pos x="262" y="8"/>
                  </a:cxn>
                  <a:cxn ang="0">
                    <a:pos x="199" y="29"/>
                  </a:cxn>
                  <a:cxn ang="0">
                    <a:pos x="144" y="58"/>
                  </a:cxn>
                  <a:cxn ang="0">
                    <a:pos x="94" y="100"/>
                  </a:cxn>
                  <a:cxn ang="0">
                    <a:pos x="55" y="149"/>
                  </a:cxn>
                  <a:cxn ang="0">
                    <a:pos x="23" y="205"/>
                  </a:cxn>
                  <a:cxn ang="0">
                    <a:pos x="5" y="268"/>
                  </a:cxn>
                  <a:cxn ang="0">
                    <a:pos x="0" y="336"/>
                  </a:cxn>
                  <a:cxn ang="0">
                    <a:pos x="0" y="370"/>
                  </a:cxn>
                  <a:cxn ang="0">
                    <a:pos x="13" y="436"/>
                  </a:cxn>
                  <a:cxn ang="0">
                    <a:pos x="39" y="494"/>
                  </a:cxn>
                  <a:cxn ang="0">
                    <a:pos x="73" y="549"/>
                  </a:cxn>
                  <a:cxn ang="0">
                    <a:pos x="118" y="593"/>
                  </a:cxn>
                  <a:cxn ang="0">
                    <a:pos x="170" y="630"/>
                  </a:cxn>
                  <a:cxn ang="0">
                    <a:pos x="230" y="654"/>
                  </a:cxn>
                  <a:cxn ang="0">
                    <a:pos x="293" y="667"/>
                  </a:cxn>
                  <a:cxn ang="0">
                    <a:pos x="327" y="670"/>
                  </a:cxn>
                  <a:cxn ang="0">
                    <a:pos x="393" y="662"/>
                  </a:cxn>
                  <a:cxn ang="0">
                    <a:pos x="456" y="643"/>
                  </a:cxn>
                  <a:cxn ang="0">
                    <a:pos x="511" y="612"/>
                  </a:cxn>
                  <a:cxn ang="0">
                    <a:pos x="561" y="570"/>
                  </a:cxn>
                  <a:cxn ang="0">
                    <a:pos x="600" y="522"/>
                  </a:cxn>
                  <a:cxn ang="0">
                    <a:pos x="632" y="465"/>
                  </a:cxn>
                  <a:cxn ang="0">
                    <a:pos x="650" y="402"/>
                  </a:cxn>
                  <a:cxn ang="0">
                    <a:pos x="658" y="333"/>
                  </a:cxn>
                  <a:cxn ang="0">
                    <a:pos x="655" y="299"/>
                  </a:cxn>
                  <a:cxn ang="0">
                    <a:pos x="642" y="236"/>
                  </a:cxn>
                  <a:cxn ang="0">
                    <a:pos x="616" y="176"/>
                  </a:cxn>
                  <a:cxn ang="0">
                    <a:pos x="582" y="123"/>
                  </a:cxn>
                  <a:cxn ang="0">
                    <a:pos x="537" y="76"/>
                  </a:cxn>
                  <a:cxn ang="0">
                    <a:pos x="485" y="42"/>
                  </a:cxn>
                  <a:cxn ang="0">
                    <a:pos x="424" y="16"/>
                  </a:cxn>
                  <a:cxn ang="0">
                    <a:pos x="362" y="2"/>
                  </a:cxn>
                  <a:cxn ang="0">
                    <a:pos x="327" y="0"/>
                  </a:cxn>
                </a:cxnLst>
                <a:rect l="0" t="0" r="r" b="b"/>
                <a:pathLst>
                  <a:path w="658" h="670">
                    <a:moveTo>
                      <a:pt x="327" y="0"/>
                    </a:moveTo>
                    <a:lnTo>
                      <a:pt x="327" y="0"/>
                    </a:lnTo>
                    <a:lnTo>
                      <a:pt x="293" y="2"/>
                    </a:lnTo>
                    <a:lnTo>
                      <a:pt x="262" y="8"/>
                    </a:lnTo>
                    <a:lnTo>
                      <a:pt x="230" y="16"/>
                    </a:lnTo>
                    <a:lnTo>
                      <a:pt x="199" y="29"/>
                    </a:lnTo>
                    <a:lnTo>
                      <a:pt x="170" y="42"/>
                    </a:lnTo>
                    <a:lnTo>
                      <a:pt x="144" y="58"/>
                    </a:lnTo>
                    <a:lnTo>
                      <a:pt x="118" y="79"/>
                    </a:lnTo>
                    <a:lnTo>
                      <a:pt x="94" y="100"/>
                    </a:lnTo>
                    <a:lnTo>
                      <a:pt x="73" y="123"/>
                    </a:lnTo>
                    <a:lnTo>
                      <a:pt x="55" y="149"/>
                    </a:lnTo>
                    <a:lnTo>
                      <a:pt x="39" y="176"/>
                    </a:lnTo>
                    <a:lnTo>
                      <a:pt x="23" y="205"/>
                    </a:lnTo>
                    <a:lnTo>
                      <a:pt x="13" y="236"/>
                    </a:lnTo>
                    <a:lnTo>
                      <a:pt x="5" y="268"/>
                    </a:lnTo>
                    <a:lnTo>
                      <a:pt x="0" y="30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70"/>
                    </a:lnTo>
                    <a:lnTo>
                      <a:pt x="5" y="402"/>
                    </a:lnTo>
                    <a:lnTo>
                      <a:pt x="13" y="436"/>
                    </a:lnTo>
                    <a:lnTo>
                      <a:pt x="23" y="465"/>
                    </a:lnTo>
                    <a:lnTo>
                      <a:pt x="39" y="494"/>
                    </a:lnTo>
                    <a:lnTo>
                      <a:pt x="55" y="522"/>
                    </a:lnTo>
                    <a:lnTo>
                      <a:pt x="73" y="549"/>
                    </a:lnTo>
                    <a:lnTo>
                      <a:pt x="94" y="572"/>
                    </a:lnTo>
                    <a:lnTo>
                      <a:pt x="118" y="593"/>
                    </a:lnTo>
                    <a:lnTo>
                      <a:pt x="144" y="612"/>
                    </a:lnTo>
                    <a:lnTo>
                      <a:pt x="170" y="630"/>
                    </a:lnTo>
                    <a:lnTo>
                      <a:pt x="199" y="643"/>
                    </a:lnTo>
                    <a:lnTo>
                      <a:pt x="230" y="654"/>
                    </a:lnTo>
                    <a:lnTo>
                      <a:pt x="262" y="662"/>
                    </a:lnTo>
                    <a:lnTo>
                      <a:pt x="293" y="667"/>
                    </a:lnTo>
                    <a:lnTo>
                      <a:pt x="327" y="670"/>
                    </a:lnTo>
                    <a:lnTo>
                      <a:pt x="327" y="670"/>
                    </a:lnTo>
                    <a:lnTo>
                      <a:pt x="362" y="667"/>
                    </a:lnTo>
                    <a:lnTo>
                      <a:pt x="393" y="662"/>
                    </a:lnTo>
                    <a:lnTo>
                      <a:pt x="424" y="654"/>
                    </a:lnTo>
                    <a:lnTo>
                      <a:pt x="456" y="643"/>
                    </a:lnTo>
                    <a:lnTo>
                      <a:pt x="485" y="628"/>
                    </a:lnTo>
                    <a:lnTo>
                      <a:pt x="511" y="612"/>
                    </a:lnTo>
                    <a:lnTo>
                      <a:pt x="537" y="593"/>
                    </a:lnTo>
                    <a:lnTo>
                      <a:pt x="561" y="570"/>
                    </a:lnTo>
                    <a:lnTo>
                      <a:pt x="582" y="546"/>
                    </a:lnTo>
                    <a:lnTo>
                      <a:pt x="600" y="522"/>
                    </a:lnTo>
                    <a:lnTo>
                      <a:pt x="616" y="494"/>
                    </a:lnTo>
                    <a:lnTo>
                      <a:pt x="632" y="465"/>
                    </a:lnTo>
                    <a:lnTo>
                      <a:pt x="642" y="433"/>
                    </a:lnTo>
                    <a:lnTo>
                      <a:pt x="650" y="402"/>
                    </a:lnTo>
                    <a:lnTo>
                      <a:pt x="655" y="367"/>
                    </a:lnTo>
                    <a:lnTo>
                      <a:pt x="658" y="333"/>
                    </a:lnTo>
                    <a:lnTo>
                      <a:pt x="658" y="333"/>
                    </a:lnTo>
                    <a:lnTo>
                      <a:pt x="655" y="299"/>
                    </a:lnTo>
                    <a:lnTo>
                      <a:pt x="650" y="268"/>
                    </a:lnTo>
                    <a:lnTo>
                      <a:pt x="642" y="236"/>
                    </a:lnTo>
                    <a:lnTo>
                      <a:pt x="632" y="205"/>
                    </a:lnTo>
                    <a:lnTo>
                      <a:pt x="616" y="176"/>
                    </a:lnTo>
                    <a:lnTo>
                      <a:pt x="600" y="147"/>
                    </a:lnTo>
                    <a:lnTo>
                      <a:pt x="582" y="123"/>
                    </a:lnTo>
                    <a:lnTo>
                      <a:pt x="561" y="100"/>
                    </a:lnTo>
                    <a:lnTo>
                      <a:pt x="537" y="76"/>
                    </a:lnTo>
                    <a:lnTo>
                      <a:pt x="511" y="58"/>
                    </a:lnTo>
                    <a:lnTo>
                      <a:pt x="485" y="42"/>
                    </a:lnTo>
                    <a:lnTo>
                      <a:pt x="456" y="26"/>
                    </a:lnTo>
                    <a:lnTo>
                      <a:pt x="424" y="16"/>
                    </a:lnTo>
                    <a:lnTo>
                      <a:pt x="393" y="8"/>
                    </a:lnTo>
                    <a:lnTo>
                      <a:pt x="362" y="2"/>
                    </a:lnTo>
                    <a:lnTo>
                      <a:pt x="327" y="0"/>
                    </a:lnTo>
                    <a:lnTo>
                      <a:pt x="327" y="0"/>
                    </a:lnTo>
                    <a:close/>
                  </a:path>
                </a:pathLst>
              </a:custGeom>
              <a:solidFill>
                <a:srgbClr val="874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4" name="Freeform 567"/>
              <p:cNvSpPr>
                <a:spLocks/>
              </p:cNvSpPr>
              <p:nvPr/>
            </p:nvSpPr>
            <p:spPr bwMode="auto">
              <a:xfrm>
                <a:off x="3598863" y="2779713"/>
                <a:ext cx="1033463" cy="1042988"/>
              </a:xfrm>
              <a:custGeom>
                <a:avLst/>
                <a:gdLst/>
                <a:ahLst/>
                <a:cxnLst>
                  <a:cxn ang="0">
                    <a:pos x="325" y="0"/>
                  </a:cxn>
                  <a:cxn ang="0">
                    <a:pos x="260" y="5"/>
                  </a:cxn>
                  <a:cxn ang="0">
                    <a:pos x="200" y="26"/>
                  </a:cxn>
                  <a:cxn ang="0">
                    <a:pos x="145" y="55"/>
                  </a:cxn>
                  <a:cxn ang="0">
                    <a:pos x="95" y="97"/>
                  </a:cxn>
                  <a:cxn ang="0">
                    <a:pos x="55" y="144"/>
                  </a:cxn>
                  <a:cxn ang="0">
                    <a:pos x="27" y="202"/>
                  </a:cxn>
                  <a:cxn ang="0">
                    <a:pos x="8" y="263"/>
                  </a:cxn>
                  <a:cxn ang="0">
                    <a:pos x="0" y="328"/>
                  </a:cxn>
                  <a:cxn ang="0">
                    <a:pos x="3" y="362"/>
                  </a:cxn>
                  <a:cxn ang="0">
                    <a:pos x="16" y="426"/>
                  </a:cxn>
                  <a:cxn ang="0">
                    <a:pos x="40" y="486"/>
                  </a:cxn>
                  <a:cxn ang="0">
                    <a:pos x="76" y="538"/>
                  </a:cxn>
                  <a:cxn ang="0">
                    <a:pos x="121" y="583"/>
                  </a:cxn>
                  <a:cxn ang="0">
                    <a:pos x="171" y="617"/>
                  </a:cxn>
                  <a:cxn ang="0">
                    <a:pos x="228" y="644"/>
                  </a:cxn>
                  <a:cxn ang="0">
                    <a:pos x="294" y="657"/>
                  </a:cxn>
                  <a:cxn ang="0">
                    <a:pos x="325" y="657"/>
                  </a:cxn>
                  <a:cxn ang="0">
                    <a:pos x="391" y="651"/>
                  </a:cxn>
                  <a:cxn ang="0">
                    <a:pos x="451" y="630"/>
                  </a:cxn>
                  <a:cxn ang="0">
                    <a:pos x="506" y="601"/>
                  </a:cxn>
                  <a:cxn ang="0">
                    <a:pos x="556" y="559"/>
                  </a:cxn>
                  <a:cxn ang="0">
                    <a:pos x="595" y="512"/>
                  </a:cxn>
                  <a:cxn ang="0">
                    <a:pos x="624" y="454"/>
                  </a:cxn>
                  <a:cxn ang="0">
                    <a:pos x="643" y="394"/>
                  </a:cxn>
                  <a:cxn ang="0">
                    <a:pos x="651" y="328"/>
                  </a:cxn>
                  <a:cxn ang="0">
                    <a:pos x="648" y="294"/>
                  </a:cxn>
                  <a:cxn ang="0">
                    <a:pos x="635" y="229"/>
                  </a:cxn>
                  <a:cxn ang="0">
                    <a:pos x="611" y="171"/>
                  </a:cxn>
                  <a:cxn ang="0">
                    <a:pos x="575" y="118"/>
                  </a:cxn>
                  <a:cxn ang="0">
                    <a:pos x="530" y="74"/>
                  </a:cxn>
                  <a:cxn ang="0">
                    <a:pos x="480" y="39"/>
                  </a:cxn>
                  <a:cxn ang="0">
                    <a:pos x="420" y="13"/>
                  </a:cxn>
                  <a:cxn ang="0">
                    <a:pos x="357" y="0"/>
                  </a:cxn>
                  <a:cxn ang="0">
                    <a:pos x="325" y="0"/>
                  </a:cxn>
                </a:cxnLst>
                <a:rect l="0" t="0" r="r" b="b"/>
                <a:pathLst>
                  <a:path w="651" h="657">
                    <a:moveTo>
                      <a:pt x="325" y="0"/>
                    </a:moveTo>
                    <a:lnTo>
                      <a:pt x="325" y="0"/>
                    </a:lnTo>
                    <a:lnTo>
                      <a:pt x="291" y="0"/>
                    </a:lnTo>
                    <a:lnTo>
                      <a:pt x="260" y="5"/>
                    </a:lnTo>
                    <a:lnTo>
                      <a:pt x="228" y="13"/>
                    </a:lnTo>
                    <a:lnTo>
                      <a:pt x="200" y="26"/>
                    </a:lnTo>
                    <a:lnTo>
                      <a:pt x="171" y="39"/>
                    </a:lnTo>
                    <a:lnTo>
                      <a:pt x="145" y="55"/>
                    </a:lnTo>
                    <a:lnTo>
                      <a:pt x="118" y="76"/>
                    </a:lnTo>
                    <a:lnTo>
                      <a:pt x="95" y="97"/>
                    </a:lnTo>
                    <a:lnTo>
                      <a:pt x="74" y="121"/>
                    </a:lnTo>
                    <a:lnTo>
                      <a:pt x="55" y="144"/>
                    </a:lnTo>
                    <a:lnTo>
                      <a:pt x="40" y="173"/>
                    </a:lnTo>
                    <a:lnTo>
                      <a:pt x="27" y="202"/>
                    </a:lnTo>
                    <a:lnTo>
                      <a:pt x="16" y="231"/>
                    </a:lnTo>
                    <a:lnTo>
                      <a:pt x="8" y="263"/>
                    </a:lnTo>
                    <a:lnTo>
                      <a:pt x="3" y="294"/>
                    </a:lnTo>
                    <a:lnTo>
                      <a:pt x="0" y="328"/>
                    </a:lnTo>
                    <a:lnTo>
                      <a:pt x="0" y="328"/>
                    </a:lnTo>
                    <a:lnTo>
                      <a:pt x="3" y="362"/>
                    </a:lnTo>
                    <a:lnTo>
                      <a:pt x="8" y="394"/>
                    </a:lnTo>
                    <a:lnTo>
                      <a:pt x="16" y="426"/>
                    </a:lnTo>
                    <a:lnTo>
                      <a:pt x="27" y="457"/>
                    </a:lnTo>
                    <a:lnTo>
                      <a:pt x="40" y="486"/>
                    </a:lnTo>
                    <a:lnTo>
                      <a:pt x="58" y="512"/>
                    </a:lnTo>
                    <a:lnTo>
                      <a:pt x="76" y="538"/>
                    </a:lnTo>
                    <a:lnTo>
                      <a:pt x="97" y="562"/>
                    </a:lnTo>
                    <a:lnTo>
                      <a:pt x="121" y="583"/>
                    </a:lnTo>
                    <a:lnTo>
                      <a:pt x="145" y="601"/>
                    </a:lnTo>
                    <a:lnTo>
                      <a:pt x="171" y="617"/>
                    </a:lnTo>
                    <a:lnTo>
                      <a:pt x="200" y="630"/>
                    </a:lnTo>
                    <a:lnTo>
                      <a:pt x="228" y="644"/>
                    </a:lnTo>
                    <a:lnTo>
                      <a:pt x="260" y="651"/>
                    </a:lnTo>
                    <a:lnTo>
                      <a:pt x="294" y="657"/>
                    </a:lnTo>
                    <a:lnTo>
                      <a:pt x="325" y="657"/>
                    </a:lnTo>
                    <a:lnTo>
                      <a:pt x="325" y="657"/>
                    </a:lnTo>
                    <a:lnTo>
                      <a:pt x="360" y="657"/>
                    </a:lnTo>
                    <a:lnTo>
                      <a:pt x="391" y="651"/>
                    </a:lnTo>
                    <a:lnTo>
                      <a:pt x="422" y="641"/>
                    </a:lnTo>
                    <a:lnTo>
                      <a:pt x="451" y="630"/>
                    </a:lnTo>
                    <a:lnTo>
                      <a:pt x="480" y="617"/>
                    </a:lnTo>
                    <a:lnTo>
                      <a:pt x="506" y="601"/>
                    </a:lnTo>
                    <a:lnTo>
                      <a:pt x="533" y="580"/>
                    </a:lnTo>
                    <a:lnTo>
                      <a:pt x="556" y="559"/>
                    </a:lnTo>
                    <a:lnTo>
                      <a:pt x="577" y="536"/>
                    </a:lnTo>
                    <a:lnTo>
                      <a:pt x="595" y="512"/>
                    </a:lnTo>
                    <a:lnTo>
                      <a:pt x="611" y="483"/>
                    </a:lnTo>
                    <a:lnTo>
                      <a:pt x="624" y="454"/>
                    </a:lnTo>
                    <a:lnTo>
                      <a:pt x="635" y="426"/>
                    </a:lnTo>
                    <a:lnTo>
                      <a:pt x="643" y="394"/>
                    </a:lnTo>
                    <a:lnTo>
                      <a:pt x="648" y="360"/>
                    </a:lnTo>
                    <a:lnTo>
                      <a:pt x="651" y="328"/>
                    </a:lnTo>
                    <a:lnTo>
                      <a:pt x="651" y="328"/>
                    </a:lnTo>
                    <a:lnTo>
                      <a:pt x="648" y="294"/>
                    </a:lnTo>
                    <a:lnTo>
                      <a:pt x="643" y="260"/>
                    </a:lnTo>
                    <a:lnTo>
                      <a:pt x="635" y="229"/>
                    </a:lnTo>
                    <a:lnTo>
                      <a:pt x="624" y="200"/>
                    </a:lnTo>
                    <a:lnTo>
                      <a:pt x="611" y="171"/>
                    </a:lnTo>
                    <a:lnTo>
                      <a:pt x="593" y="144"/>
                    </a:lnTo>
                    <a:lnTo>
                      <a:pt x="575" y="118"/>
                    </a:lnTo>
                    <a:lnTo>
                      <a:pt x="554" y="95"/>
                    </a:lnTo>
                    <a:lnTo>
                      <a:pt x="530" y="74"/>
                    </a:lnTo>
                    <a:lnTo>
                      <a:pt x="506" y="55"/>
                    </a:lnTo>
                    <a:lnTo>
                      <a:pt x="480" y="39"/>
                    </a:lnTo>
                    <a:lnTo>
                      <a:pt x="451" y="24"/>
                    </a:lnTo>
                    <a:lnTo>
                      <a:pt x="420" y="13"/>
                    </a:lnTo>
                    <a:lnTo>
                      <a:pt x="388" y="5"/>
                    </a:lnTo>
                    <a:lnTo>
                      <a:pt x="357" y="0"/>
                    </a:lnTo>
                    <a:lnTo>
                      <a:pt x="325" y="0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8A42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5" name="Freeform 568"/>
              <p:cNvSpPr>
                <a:spLocks/>
              </p:cNvSpPr>
              <p:nvPr/>
            </p:nvSpPr>
            <p:spPr bwMode="auto">
              <a:xfrm>
                <a:off x="3608388" y="2784476"/>
                <a:ext cx="1014413" cy="1028700"/>
              </a:xfrm>
              <a:custGeom>
                <a:avLst/>
                <a:gdLst/>
                <a:ahLst/>
                <a:cxnLst>
                  <a:cxn ang="0">
                    <a:pos x="317" y="0"/>
                  </a:cxn>
                  <a:cxn ang="0">
                    <a:pos x="254" y="5"/>
                  </a:cxn>
                  <a:cxn ang="0">
                    <a:pos x="194" y="26"/>
                  </a:cxn>
                  <a:cxn ang="0">
                    <a:pos x="139" y="55"/>
                  </a:cxn>
                  <a:cxn ang="0">
                    <a:pos x="91" y="94"/>
                  </a:cxn>
                  <a:cxn ang="0">
                    <a:pos x="52" y="144"/>
                  </a:cxn>
                  <a:cxn ang="0">
                    <a:pos x="23" y="199"/>
                  </a:cxn>
                  <a:cxn ang="0">
                    <a:pos x="5" y="260"/>
                  </a:cxn>
                  <a:cxn ang="0">
                    <a:pos x="0" y="325"/>
                  </a:cxn>
                  <a:cxn ang="0">
                    <a:pos x="0" y="357"/>
                  </a:cxn>
                  <a:cxn ang="0">
                    <a:pos x="13" y="420"/>
                  </a:cxn>
                  <a:cxn ang="0">
                    <a:pos x="39" y="478"/>
                  </a:cxn>
                  <a:cxn ang="0">
                    <a:pos x="73" y="530"/>
                  </a:cxn>
                  <a:cxn ang="0">
                    <a:pos x="118" y="575"/>
                  </a:cxn>
                  <a:cxn ang="0">
                    <a:pos x="167" y="609"/>
                  </a:cxn>
                  <a:cxn ang="0">
                    <a:pos x="225" y="633"/>
                  </a:cxn>
                  <a:cxn ang="0">
                    <a:pos x="288" y="646"/>
                  </a:cxn>
                  <a:cxn ang="0">
                    <a:pos x="319" y="648"/>
                  </a:cxn>
                  <a:cxn ang="0">
                    <a:pos x="385" y="641"/>
                  </a:cxn>
                  <a:cxn ang="0">
                    <a:pos x="445" y="622"/>
                  </a:cxn>
                  <a:cxn ang="0">
                    <a:pos x="498" y="591"/>
                  </a:cxn>
                  <a:cxn ang="0">
                    <a:pos x="545" y="551"/>
                  </a:cxn>
                  <a:cxn ang="0">
                    <a:pos x="584" y="504"/>
                  </a:cxn>
                  <a:cxn ang="0">
                    <a:pos x="613" y="449"/>
                  </a:cxn>
                  <a:cxn ang="0">
                    <a:pos x="631" y="386"/>
                  </a:cxn>
                  <a:cxn ang="0">
                    <a:pos x="639" y="323"/>
                  </a:cxn>
                  <a:cxn ang="0">
                    <a:pos x="637" y="289"/>
                  </a:cxn>
                  <a:cxn ang="0">
                    <a:pos x="624" y="226"/>
                  </a:cxn>
                  <a:cxn ang="0">
                    <a:pos x="600" y="168"/>
                  </a:cxn>
                  <a:cxn ang="0">
                    <a:pos x="566" y="115"/>
                  </a:cxn>
                  <a:cxn ang="0">
                    <a:pos x="521" y="73"/>
                  </a:cxn>
                  <a:cxn ang="0">
                    <a:pos x="469" y="36"/>
                  </a:cxn>
                  <a:cxn ang="0">
                    <a:pos x="414" y="13"/>
                  </a:cxn>
                  <a:cxn ang="0">
                    <a:pos x="351" y="0"/>
                  </a:cxn>
                  <a:cxn ang="0">
                    <a:pos x="317" y="0"/>
                  </a:cxn>
                </a:cxnLst>
                <a:rect l="0" t="0" r="r" b="b"/>
                <a:pathLst>
                  <a:path w="639" h="648">
                    <a:moveTo>
                      <a:pt x="317" y="0"/>
                    </a:moveTo>
                    <a:lnTo>
                      <a:pt x="317" y="0"/>
                    </a:lnTo>
                    <a:lnTo>
                      <a:pt x="285" y="0"/>
                    </a:lnTo>
                    <a:lnTo>
                      <a:pt x="254" y="5"/>
                    </a:lnTo>
                    <a:lnTo>
                      <a:pt x="222" y="15"/>
                    </a:lnTo>
                    <a:lnTo>
                      <a:pt x="194" y="26"/>
                    </a:lnTo>
                    <a:lnTo>
                      <a:pt x="165" y="39"/>
                    </a:lnTo>
                    <a:lnTo>
                      <a:pt x="139" y="55"/>
                    </a:lnTo>
                    <a:lnTo>
                      <a:pt x="115" y="73"/>
                    </a:lnTo>
                    <a:lnTo>
                      <a:pt x="91" y="94"/>
                    </a:lnTo>
                    <a:lnTo>
                      <a:pt x="70" y="118"/>
                    </a:lnTo>
                    <a:lnTo>
                      <a:pt x="52" y="144"/>
                    </a:lnTo>
                    <a:lnTo>
                      <a:pt x="36" y="170"/>
                    </a:lnTo>
                    <a:lnTo>
                      <a:pt x="23" y="199"/>
                    </a:lnTo>
                    <a:lnTo>
                      <a:pt x="13" y="228"/>
                    </a:lnTo>
                    <a:lnTo>
                      <a:pt x="5" y="260"/>
                    </a:lnTo>
                    <a:lnTo>
                      <a:pt x="0" y="291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0" y="357"/>
                    </a:lnTo>
                    <a:lnTo>
                      <a:pt x="5" y="391"/>
                    </a:lnTo>
                    <a:lnTo>
                      <a:pt x="13" y="420"/>
                    </a:lnTo>
                    <a:lnTo>
                      <a:pt x="26" y="451"/>
                    </a:lnTo>
                    <a:lnTo>
                      <a:pt x="39" y="478"/>
                    </a:lnTo>
                    <a:lnTo>
                      <a:pt x="55" y="507"/>
                    </a:lnTo>
                    <a:lnTo>
                      <a:pt x="73" y="530"/>
                    </a:lnTo>
                    <a:lnTo>
                      <a:pt x="94" y="554"/>
                    </a:lnTo>
                    <a:lnTo>
                      <a:pt x="118" y="575"/>
                    </a:lnTo>
                    <a:lnTo>
                      <a:pt x="141" y="593"/>
                    </a:lnTo>
                    <a:lnTo>
                      <a:pt x="167" y="609"/>
                    </a:lnTo>
                    <a:lnTo>
                      <a:pt x="196" y="622"/>
                    </a:lnTo>
                    <a:lnTo>
                      <a:pt x="225" y="633"/>
                    </a:lnTo>
                    <a:lnTo>
                      <a:pt x="257" y="641"/>
                    </a:lnTo>
                    <a:lnTo>
                      <a:pt x="288" y="646"/>
                    </a:lnTo>
                    <a:lnTo>
                      <a:pt x="319" y="648"/>
                    </a:lnTo>
                    <a:lnTo>
                      <a:pt x="319" y="648"/>
                    </a:lnTo>
                    <a:lnTo>
                      <a:pt x="354" y="646"/>
                    </a:lnTo>
                    <a:lnTo>
                      <a:pt x="385" y="641"/>
                    </a:lnTo>
                    <a:lnTo>
                      <a:pt x="414" y="633"/>
                    </a:lnTo>
                    <a:lnTo>
                      <a:pt x="445" y="622"/>
                    </a:lnTo>
                    <a:lnTo>
                      <a:pt x="472" y="606"/>
                    </a:lnTo>
                    <a:lnTo>
                      <a:pt x="498" y="591"/>
                    </a:lnTo>
                    <a:lnTo>
                      <a:pt x="524" y="572"/>
                    </a:lnTo>
                    <a:lnTo>
                      <a:pt x="545" y="551"/>
                    </a:lnTo>
                    <a:lnTo>
                      <a:pt x="566" y="528"/>
                    </a:lnTo>
                    <a:lnTo>
                      <a:pt x="584" y="504"/>
                    </a:lnTo>
                    <a:lnTo>
                      <a:pt x="600" y="475"/>
                    </a:lnTo>
                    <a:lnTo>
                      <a:pt x="613" y="449"/>
                    </a:lnTo>
                    <a:lnTo>
                      <a:pt x="624" y="417"/>
                    </a:lnTo>
                    <a:lnTo>
                      <a:pt x="631" y="386"/>
                    </a:lnTo>
                    <a:lnTo>
                      <a:pt x="637" y="354"/>
                    </a:lnTo>
                    <a:lnTo>
                      <a:pt x="639" y="323"/>
                    </a:lnTo>
                    <a:lnTo>
                      <a:pt x="639" y="323"/>
                    </a:lnTo>
                    <a:lnTo>
                      <a:pt x="637" y="289"/>
                    </a:lnTo>
                    <a:lnTo>
                      <a:pt x="631" y="257"/>
                    </a:lnTo>
                    <a:lnTo>
                      <a:pt x="624" y="226"/>
                    </a:lnTo>
                    <a:lnTo>
                      <a:pt x="613" y="197"/>
                    </a:lnTo>
                    <a:lnTo>
                      <a:pt x="600" y="168"/>
                    </a:lnTo>
                    <a:lnTo>
                      <a:pt x="584" y="141"/>
                    </a:lnTo>
                    <a:lnTo>
                      <a:pt x="566" y="115"/>
                    </a:lnTo>
                    <a:lnTo>
                      <a:pt x="545" y="94"/>
                    </a:lnTo>
                    <a:lnTo>
                      <a:pt x="521" y="73"/>
                    </a:lnTo>
                    <a:lnTo>
                      <a:pt x="495" y="55"/>
                    </a:lnTo>
                    <a:lnTo>
                      <a:pt x="469" y="36"/>
                    </a:lnTo>
                    <a:lnTo>
                      <a:pt x="443" y="23"/>
                    </a:lnTo>
                    <a:lnTo>
                      <a:pt x="414" y="13"/>
                    </a:lnTo>
                    <a:lnTo>
                      <a:pt x="382" y="5"/>
                    </a:lnTo>
                    <a:lnTo>
                      <a:pt x="351" y="0"/>
                    </a:lnTo>
                    <a:lnTo>
                      <a:pt x="317" y="0"/>
                    </a:lnTo>
                    <a:lnTo>
                      <a:pt x="317" y="0"/>
                    </a:lnTo>
                    <a:close/>
                  </a:path>
                </a:pathLst>
              </a:custGeom>
              <a:solidFill>
                <a:srgbClr val="8C43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6" name="Freeform 569"/>
              <p:cNvSpPr>
                <a:spLocks/>
              </p:cNvSpPr>
              <p:nvPr/>
            </p:nvSpPr>
            <p:spPr bwMode="auto">
              <a:xfrm>
                <a:off x="3611563" y="2787651"/>
                <a:ext cx="1003300" cy="1014413"/>
              </a:xfrm>
              <a:custGeom>
                <a:avLst/>
                <a:gdLst/>
                <a:ahLst/>
                <a:cxnLst>
                  <a:cxn ang="0">
                    <a:pos x="315" y="0"/>
                  </a:cxn>
                  <a:cxn ang="0">
                    <a:pos x="252" y="8"/>
                  </a:cxn>
                  <a:cxn ang="0">
                    <a:pos x="192" y="27"/>
                  </a:cxn>
                  <a:cxn ang="0">
                    <a:pos x="139" y="55"/>
                  </a:cxn>
                  <a:cxn ang="0">
                    <a:pos x="92" y="95"/>
                  </a:cxn>
                  <a:cxn ang="0">
                    <a:pos x="55" y="142"/>
                  </a:cxn>
                  <a:cxn ang="0">
                    <a:pos x="27" y="197"/>
                  </a:cxn>
                  <a:cxn ang="0">
                    <a:pos x="8" y="258"/>
                  </a:cxn>
                  <a:cxn ang="0">
                    <a:pos x="0" y="321"/>
                  </a:cxn>
                  <a:cxn ang="0">
                    <a:pos x="3" y="355"/>
                  </a:cxn>
                  <a:cxn ang="0">
                    <a:pos x="16" y="415"/>
                  </a:cxn>
                  <a:cxn ang="0">
                    <a:pos x="40" y="473"/>
                  </a:cxn>
                  <a:cxn ang="0">
                    <a:pos x="74" y="523"/>
                  </a:cxn>
                  <a:cxn ang="0">
                    <a:pos x="118" y="568"/>
                  </a:cxn>
                  <a:cxn ang="0">
                    <a:pos x="168" y="602"/>
                  </a:cxn>
                  <a:cxn ang="0">
                    <a:pos x="226" y="625"/>
                  </a:cxn>
                  <a:cxn ang="0">
                    <a:pos x="286" y="636"/>
                  </a:cxn>
                  <a:cxn ang="0">
                    <a:pos x="317" y="639"/>
                  </a:cxn>
                  <a:cxn ang="0">
                    <a:pos x="380" y="631"/>
                  </a:cxn>
                  <a:cxn ang="0">
                    <a:pos x="441" y="612"/>
                  </a:cxn>
                  <a:cxn ang="0">
                    <a:pos x="493" y="583"/>
                  </a:cxn>
                  <a:cxn ang="0">
                    <a:pos x="540" y="544"/>
                  </a:cxn>
                  <a:cxn ang="0">
                    <a:pos x="580" y="497"/>
                  </a:cxn>
                  <a:cxn ang="0">
                    <a:pos x="608" y="442"/>
                  </a:cxn>
                  <a:cxn ang="0">
                    <a:pos x="627" y="381"/>
                  </a:cxn>
                  <a:cxn ang="0">
                    <a:pos x="632" y="318"/>
                  </a:cxn>
                  <a:cxn ang="0">
                    <a:pos x="629" y="284"/>
                  </a:cxn>
                  <a:cxn ang="0">
                    <a:pos x="616" y="224"/>
                  </a:cxn>
                  <a:cxn ang="0">
                    <a:pos x="593" y="166"/>
                  </a:cxn>
                  <a:cxn ang="0">
                    <a:pos x="559" y="116"/>
                  </a:cxn>
                  <a:cxn ang="0">
                    <a:pos x="517" y="71"/>
                  </a:cxn>
                  <a:cxn ang="0">
                    <a:pos x="464" y="37"/>
                  </a:cxn>
                  <a:cxn ang="0">
                    <a:pos x="409" y="13"/>
                  </a:cxn>
                  <a:cxn ang="0">
                    <a:pos x="346" y="3"/>
                  </a:cxn>
                  <a:cxn ang="0">
                    <a:pos x="315" y="0"/>
                  </a:cxn>
                </a:cxnLst>
                <a:rect l="0" t="0" r="r" b="b"/>
                <a:pathLst>
                  <a:path w="632" h="639">
                    <a:moveTo>
                      <a:pt x="315" y="0"/>
                    </a:moveTo>
                    <a:lnTo>
                      <a:pt x="315" y="0"/>
                    </a:lnTo>
                    <a:lnTo>
                      <a:pt x="283" y="3"/>
                    </a:lnTo>
                    <a:lnTo>
                      <a:pt x="252" y="8"/>
                    </a:lnTo>
                    <a:lnTo>
                      <a:pt x="220" y="16"/>
                    </a:lnTo>
                    <a:lnTo>
                      <a:pt x="192" y="27"/>
                    </a:lnTo>
                    <a:lnTo>
                      <a:pt x="165" y="40"/>
                    </a:lnTo>
                    <a:lnTo>
                      <a:pt x="139" y="55"/>
                    </a:lnTo>
                    <a:lnTo>
                      <a:pt x="116" y="74"/>
                    </a:lnTo>
                    <a:lnTo>
                      <a:pt x="92" y="95"/>
                    </a:lnTo>
                    <a:lnTo>
                      <a:pt x="71" y="118"/>
                    </a:lnTo>
                    <a:lnTo>
                      <a:pt x="55" y="142"/>
                    </a:lnTo>
                    <a:lnTo>
                      <a:pt x="40" y="168"/>
                    </a:lnTo>
                    <a:lnTo>
                      <a:pt x="27" y="197"/>
                    </a:lnTo>
                    <a:lnTo>
                      <a:pt x="16" y="226"/>
                    </a:lnTo>
                    <a:lnTo>
                      <a:pt x="8" y="258"/>
                    </a:lnTo>
                    <a:lnTo>
                      <a:pt x="3" y="289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3" y="355"/>
                    </a:lnTo>
                    <a:lnTo>
                      <a:pt x="8" y="386"/>
                    </a:lnTo>
                    <a:lnTo>
                      <a:pt x="16" y="415"/>
                    </a:lnTo>
                    <a:lnTo>
                      <a:pt x="27" y="444"/>
                    </a:lnTo>
                    <a:lnTo>
                      <a:pt x="40" y="473"/>
                    </a:lnTo>
                    <a:lnTo>
                      <a:pt x="55" y="499"/>
                    </a:lnTo>
                    <a:lnTo>
                      <a:pt x="74" y="523"/>
                    </a:lnTo>
                    <a:lnTo>
                      <a:pt x="95" y="547"/>
                    </a:lnTo>
                    <a:lnTo>
                      <a:pt x="118" y="568"/>
                    </a:lnTo>
                    <a:lnTo>
                      <a:pt x="142" y="583"/>
                    </a:lnTo>
                    <a:lnTo>
                      <a:pt x="168" y="602"/>
                    </a:lnTo>
                    <a:lnTo>
                      <a:pt x="194" y="615"/>
                    </a:lnTo>
                    <a:lnTo>
                      <a:pt x="226" y="625"/>
                    </a:lnTo>
                    <a:lnTo>
                      <a:pt x="255" y="633"/>
                    </a:lnTo>
                    <a:lnTo>
                      <a:pt x="286" y="636"/>
                    </a:lnTo>
                    <a:lnTo>
                      <a:pt x="317" y="639"/>
                    </a:lnTo>
                    <a:lnTo>
                      <a:pt x="317" y="639"/>
                    </a:lnTo>
                    <a:lnTo>
                      <a:pt x="352" y="636"/>
                    </a:lnTo>
                    <a:lnTo>
                      <a:pt x="380" y="631"/>
                    </a:lnTo>
                    <a:lnTo>
                      <a:pt x="412" y="623"/>
                    </a:lnTo>
                    <a:lnTo>
                      <a:pt x="441" y="612"/>
                    </a:lnTo>
                    <a:lnTo>
                      <a:pt x="467" y="599"/>
                    </a:lnTo>
                    <a:lnTo>
                      <a:pt x="493" y="583"/>
                    </a:lnTo>
                    <a:lnTo>
                      <a:pt x="519" y="565"/>
                    </a:lnTo>
                    <a:lnTo>
                      <a:pt x="540" y="544"/>
                    </a:lnTo>
                    <a:lnTo>
                      <a:pt x="561" y="520"/>
                    </a:lnTo>
                    <a:lnTo>
                      <a:pt x="580" y="497"/>
                    </a:lnTo>
                    <a:lnTo>
                      <a:pt x="595" y="470"/>
                    </a:lnTo>
                    <a:lnTo>
                      <a:pt x="608" y="442"/>
                    </a:lnTo>
                    <a:lnTo>
                      <a:pt x="619" y="413"/>
                    </a:lnTo>
                    <a:lnTo>
                      <a:pt x="627" y="381"/>
                    </a:lnTo>
                    <a:lnTo>
                      <a:pt x="629" y="350"/>
                    </a:lnTo>
                    <a:lnTo>
                      <a:pt x="632" y="318"/>
                    </a:lnTo>
                    <a:lnTo>
                      <a:pt x="632" y="318"/>
                    </a:lnTo>
                    <a:lnTo>
                      <a:pt x="629" y="284"/>
                    </a:lnTo>
                    <a:lnTo>
                      <a:pt x="624" y="252"/>
                    </a:lnTo>
                    <a:lnTo>
                      <a:pt x="616" y="224"/>
                    </a:lnTo>
                    <a:lnTo>
                      <a:pt x="606" y="195"/>
                    </a:lnTo>
                    <a:lnTo>
                      <a:pt x="593" y="166"/>
                    </a:lnTo>
                    <a:lnTo>
                      <a:pt x="577" y="139"/>
                    </a:lnTo>
                    <a:lnTo>
                      <a:pt x="559" y="116"/>
                    </a:lnTo>
                    <a:lnTo>
                      <a:pt x="538" y="92"/>
                    </a:lnTo>
                    <a:lnTo>
                      <a:pt x="517" y="71"/>
                    </a:lnTo>
                    <a:lnTo>
                      <a:pt x="490" y="53"/>
                    </a:lnTo>
                    <a:lnTo>
                      <a:pt x="464" y="37"/>
                    </a:lnTo>
                    <a:lnTo>
                      <a:pt x="438" y="24"/>
                    </a:lnTo>
                    <a:lnTo>
                      <a:pt x="409" y="13"/>
                    </a:lnTo>
                    <a:lnTo>
                      <a:pt x="378" y="6"/>
                    </a:lnTo>
                    <a:lnTo>
                      <a:pt x="346" y="3"/>
                    </a:lnTo>
                    <a:lnTo>
                      <a:pt x="315" y="0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8E45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7" name="Freeform 570"/>
              <p:cNvSpPr>
                <a:spLocks/>
              </p:cNvSpPr>
              <p:nvPr/>
            </p:nvSpPr>
            <p:spPr bwMode="auto">
              <a:xfrm>
                <a:off x="3621088" y="2792413"/>
                <a:ext cx="985838" cy="996950"/>
              </a:xfrm>
              <a:custGeom>
                <a:avLst/>
                <a:gdLst/>
                <a:ahLst/>
                <a:cxnLst>
                  <a:cxn ang="0">
                    <a:pos x="309" y="0"/>
                  </a:cxn>
                  <a:cxn ang="0">
                    <a:pos x="246" y="8"/>
                  </a:cxn>
                  <a:cxn ang="0">
                    <a:pos x="188" y="26"/>
                  </a:cxn>
                  <a:cxn ang="0">
                    <a:pos x="136" y="55"/>
                  </a:cxn>
                  <a:cxn ang="0">
                    <a:pos x="89" y="94"/>
                  </a:cxn>
                  <a:cxn ang="0">
                    <a:pos x="52" y="142"/>
                  </a:cxn>
                  <a:cxn ang="0">
                    <a:pos x="23" y="194"/>
                  </a:cxn>
                  <a:cxn ang="0">
                    <a:pos x="5" y="255"/>
                  </a:cxn>
                  <a:cxn ang="0">
                    <a:pos x="0" y="318"/>
                  </a:cxn>
                  <a:cxn ang="0">
                    <a:pos x="2" y="349"/>
                  </a:cxn>
                  <a:cxn ang="0">
                    <a:pos x="15" y="410"/>
                  </a:cxn>
                  <a:cxn ang="0">
                    <a:pos x="39" y="465"/>
                  </a:cxn>
                  <a:cxn ang="0">
                    <a:pos x="73" y="515"/>
                  </a:cxn>
                  <a:cxn ang="0">
                    <a:pos x="115" y="557"/>
                  </a:cxn>
                  <a:cxn ang="0">
                    <a:pos x="165" y="591"/>
                  </a:cxn>
                  <a:cxn ang="0">
                    <a:pos x="220" y="615"/>
                  </a:cxn>
                  <a:cxn ang="0">
                    <a:pos x="280" y="628"/>
                  </a:cxn>
                  <a:cxn ang="0">
                    <a:pos x="311" y="628"/>
                  </a:cxn>
                  <a:cxn ang="0">
                    <a:pos x="374" y="622"/>
                  </a:cxn>
                  <a:cxn ang="0">
                    <a:pos x="432" y="601"/>
                  </a:cxn>
                  <a:cxn ang="0">
                    <a:pos x="484" y="572"/>
                  </a:cxn>
                  <a:cxn ang="0">
                    <a:pos x="532" y="536"/>
                  </a:cxn>
                  <a:cxn ang="0">
                    <a:pos x="568" y="488"/>
                  </a:cxn>
                  <a:cxn ang="0">
                    <a:pos x="597" y="433"/>
                  </a:cxn>
                  <a:cxn ang="0">
                    <a:pos x="616" y="375"/>
                  </a:cxn>
                  <a:cxn ang="0">
                    <a:pos x="621" y="312"/>
                  </a:cxn>
                  <a:cxn ang="0">
                    <a:pos x="618" y="281"/>
                  </a:cxn>
                  <a:cxn ang="0">
                    <a:pos x="605" y="218"/>
                  </a:cxn>
                  <a:cxn ang="0">
                    <a:pos x="581" y="163"/>
                  </a:cxn>
                  <a:cxn ang="0">
                    <a:pos x="547" y="113"/>
                  </a:cxn>
                  <a:cxn ang="0">
                    <a:pos x="505" y="71"/>
                  </a:cxn>
                  <a:cxn ang="0">
                    <a:pos x="456" y="37"/>
                  </a:cxn>
                  <a:cxn ang="0">
                    <a:pos x="401" y="13"/>
                  </a:cxn>
                  <a:cxn ang="0">
                    <a:pos x="340" y="3"/>
                  </a:cxn>
                  <a:cxn ang="0">
                    <a:pos x="309" y="0"/>
                  </a:cxn>
                </a:cxnLst>
                <a:rect l="0" t="0" r="r" b="b"/>
                <a:pathLst>
                  <a:path w="621" h="628">
                    <a:moveTo>
                      <a:pt x="309" y="0"/>
                    </a:moveTo>
                    <a:lnTo>
                      <a:pt x="309" y="0"/>
                    </a:lnTo>
                    <a:lnTo>
                      <a:pt x="277" y="3"/>
                    </a:lnTo>
                    <a:lnTo>
                      <a:pt x="246" y="8"/>
                    </a:lnTo>
                    <a:lnTo>
                      <a:pt x="217" y="16"/>
                    </a:lnTo>
                    <a:lnTo>
                      <a:pt x="188" y="26"/>
                    </a:lnTo>
                    <a:lnTo>
                      <a:pt x="159" y="39"/>
                    </a:lnTo>
                    <a:lnTo>
                      <a:pt x="136" y="55"/>
                    </a:lnTo>
                    <a:lnTo>
                      <a:pt x="112" y="73"/>
                    </a:lnTo>
                    <a:lnTo>
                      <a:pt x="89" y="94"/>
                    </a:lnTo>
                    <a:lnTo>
                      <a:pt x="70" y="115"/>
                    </a:lnTo>
                    <a:lnTo>
                      <a:pt x="52" y="142"/>
                    </a:lnTo>
                    <a:lnTo>
                      <a:pt x="36" y="168"/>
                    </a:lnTo>
                    <a:lnTo>
                      <a:pt x="23" y="194"/>
                    </a:lnTo>
                    <a:lnTo>
                      <a:pt x="13" y="223"/>
                    </a:lnTo>
                    <a:lnTo>
                      <a:pt x="5" y="255"/>
                    </a:lnTo>
                    <a:lnTo>
                      <a:pt x="2" y="28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2" y="349"/>
                    </a:lnTo>
                    <a:lnTo>
                      <a:pt x="7" y="381"/>
                    </a:lnTo>
                    <a:lnTo>
                      <a:pt x="15" y="410"/>
                    </a:lnTo>
                    <a:lnTo>
                      <a:pt x="26" y="439"/>
                    </a:lnTo>
                    <a:lnTo>
                      <a:pt x="39" y="465"/>
                    </a:lnTo>
                    <a:lnTo>
                      <a:pt x="55" y="491"/>
                    </a:lnTo>
                    <a:lnTo>
                      <a:pt x="73" y="515"/>
                    </a:lnTo>
                    <a:lnTo>
                      <a:pt x="91" y="538"/>
                    </a:lnTo>
                    <a:lnTo>
                      <a:pt x="115" y="557"/>
                    </a:lnTo>
                    <a:lnTo>
                      <a:pt x="138" y="575"/>
                    </a:lnTo>
                    <a:lnTo>
                      <a:pt x="165" y="591"/>
                    </a:lnTo>
                    <a:lnTo>
                      <a:pt x="191" y="604"/>
                    </a:lnTo>
                    <a:lnTo>
                      <a:pt x="220" y="615"/>
                    </a:lnTo>
                    <a:lnTo>
                      <a:pt x="249" y="622"/>
                    </a:lnTo>
                    <a:lnTo>
                      <a:pt x="280" y="628"/>
                    </a:lnTo>
                    <a:lnTo>
                      <a:pt x="311" y="628"/>
                    </a:lnTo>
                    <a:lnTo>
                      <a:pt x="311" y="628"/>
                    </a:lnTo>
                    <a:lnTo>
                      <a:pt x="343" y="628"/>
                    </a:lnTo>
                    <a:lnTo>
                      <a:pt x="374" y="622"/>
                    </a:lnTo>
                    <a:lnTo>
                      <a:pt x="403" y="615"/>
                    </a:lnTo>
                    <a:lnTo>
                      <a:pt x="432" y="601"/>
                    </a:lnTo>
                    <a:lnTo>
                      <a:pt x="461" y="588"/>
                    </a:lnTo>
                    <a:lnTo>
                      <a:pt x="484" y="572"/>
                    </a:lnTo>
                    <a:lnTo>
                      <a:pt x="508" y="554"/>
                    </a:lnTo>
                    <a:lnTo>
                      <a:pt x="532" y="536"/>
                    </a:lnTo>
                    <a:lnTo>
                      <a:pt x="550" y="512"/>
                    </a:lnTo>
                    <a:lnTo>
                      <a:pt x="568" y="488"/>
                    </a:lnTo>
                    <a:lnTo>
                      <a:pt x="584" y="462"/>
                    </a:lnTo>
                    <a:lnTo>
                      <a:pt x="597" y="433"/>
                    </a:lnTo>
                    <a:lnTo>
                      <a:pt x="608" y="404"/>
                    </a:lnTo>
                    <a:lnTo>
                      <a:pt x="616" y="375"/>
                    </a:lnTo>
                    <a:lnTo>
                      <a:pt x="618" y="344"/>
                    </a:lnTo>
                    <a:lnTo>
                      <a:pt x="621" y="312"/>
                    </a:lnTo>
                    <a:lnTo>
                      <a:pt x="621" y="312"/>
                    </a:lnTo>
                    <a:lnTo>
                      <a:pt x="618" y="281"/>
                    </a:lnTo>
                    <a:lnTo>
                      <a:pt x="613" y="249"/>
                    </a:lnTo>
                    <a:lnTo>
                      <a:pt x="605" y="218"/>
                    </a:lnTo>
                    <a:lnTo>
                      <a:pt x="595" y="189"/>
                    </a:lnTo>
                    <a:lnTo>
                      <a:pt x="581" y="163"/>
                    </a:lnTo>
                    <a:lnTo>
                      <a:pt x="566" y="136"/>
                    </a:lnTo>
                    <a:lnTo>
                      <a:pt x="547" y="113"/>
                    </a:lnTo>
                    <a:lnTo>
                      <a:pt x="529" y="92"/>
                    </a:lnTo>
                    <a:lnTo>
                      <a:pt x="505" y="71"/>
                    </a:lnTo>
                    <a:lnTo>
                      <a:pt x="482" y="52"/>
                    </a:lnTo>
                    <a:lnTo>
                      <a:pt x="456" y="37"/>
                    </a:lnTo>
                    <a:lnTo>
                      <a:pt x="429" y="24"/>
                    </a:lnTo>
                    <a:lnTo>
                      <a:pt x="401" y="13"/>
                    </a:lnTo>
                    <a:lnTo>
                      <a:pt x="369" y="5"/>
                    </a:lnTo>
                    <a:lnTo>
                      <a:pt x="340" y="3"/>
                    </a:lnTo>
                    <a:lnTo>
                      <a:pt x="309" y="0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91460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8" name="Freeform 571"/>
              <p:cNvSpPr>
                <a:spLocks/>
              </p:cNvSpPr>
              <p:nvPr/>
            </p:nvSpPr>
            <p:spPr bwMode="auto">
              <a:xfrm>
                <a:off x="3629025" y="2797176"/>
                <a:ext cx="969963" cy="982663"/>
              </a:xfrm>
              <a:custGeom>
                <a:avLst/>
                <a:gdLst/>
                <a:ahLst/>
                <a:cxnLst>
                  <a:cxn ang="0">
                    <a:pos x="301" y="0"/>
                  </a:cxn>
                  <a:cxn ang="0">
                    <a:pos x="241" y="7"/>
                  </a:cxn>
                  <a:cxn ang="0">
                    <a:pos x="183" y="26"/>
                  </a:cxn>
                  <a:cxn ang="0">
                    <a:pos x="131" y="55"/>
                  </a:cxn>
                  <a:cxn ang="0">
                    <a:pos x="86" y="94"/>
                  </a:cxn>
                  <a:cxn ang="0">
                    <a:pos x="50" y="139"/>
                  </a:cxn>
                  <a:cxn ang="0">
                    <a:pos x="21" y="191"/>
                  </a:cxn>
                  <a:cxn ang="0">
                    <a:pos x="5" y="249"/>
                  </a:cxn>
                  <a:cxn ang="0">
                    <a:pos x="0" y="312"/>
                  </a:cxn>
                  <a:cxn ang="0">
                    <a:pos x="0" y="344"/>
                  </a:cxn>
                  <a:cxn ang="0">
                    <a:pos x="13" y="404"/>
                  </a:cxn>
                  <a:cxn ang="0">
                    <a:pos x="36" y="459"/>
                  </a:cxn>
                  <a:cxn ang="0">
                    <a:pos x="71" y="509"/>
                  </a:cxn>
                  <a:cxn ang="0">
                    <a:pos x="112" y="548"/>
                  </a:cxn>
                  <a:cxn ang="0">
                    <a:pos x="162" y="583"/>
                  </a:cxn>
                  <a:cxn ang="0">
                    <a:pos x="217" y="606"/>
                  </a:cxn>
                  <a:cxn ang="0">
                    <a:pos x="275" y="617"/>
                  </a:cxn>
                  <a:cxn ang="0">
                    <a:pos x="306" y="619"/>
                  </a:cxn>
                  <a:cxn ang="0">
                    <a:pos x="369" y="612"/>
                  </a:cxn>
                  <a:cxn ang="0">
                    <a:pos x="427" y="593"/>
                  </a:cxn>
                  <a:cxn ang="0">
                    <a:pos x="477" y="564"/>
                  </a:cxn>
                  <a:cxn ang="0">
                    <a:pos x="521" y="525"/>
                  </a:cxn>
                  <a:cxn ang="0">
                    <a:pos x="561" y="480"/>
                  </a:cxn>
                  <a:cxn ang="0">
                    <a:pos x="587" y="428"/>
                  </a:cxn>
                  <a:cxn ang="0">
                    <a:pos x="605" y="370"/>
                  </a:cxn>
                  <a:cxn ang="0">
                    <a:pos x="611" y="307"/>
                  </a:cxn>
                  <a:cxn ang="0">
                    <a:pos x="608" y="275"/>
                  </a:cxn>
                  <a:cxn ang="0">
                    <a:pos x="595" y="215"/>
                  </a:cxn>
                  <a:cxn ang="0">
                    <a:pos x="571" y="160"/>
                  </a:cxn>
                  <a:cxn ang="0">
                    <a:pos x="540" y="110"/>
                  </a:cxn>
                  <a:cxn ang="0">
                    <a:pos x="498" y="70"/>
                  </a:cxn>
                  <a:cxn ang="0">
                    <a:pos x="448" y="36"/>
                  </a:cxn>
                  <a:cxn ang="0">
                    <a:pos x="393" y="13"/>
                  </a:cxn>
                  <a:cxn ang="0">
                    <a:pos x="333" y="2"/>
                  </a:cxn>
                  <a:cxn ang="0">
                    <a:pos x="301" y="0"/>
                  </a:cxn>
                </a:cxnLst>
                <a:rect l="0" t="0" r="r" b="b"/>
                <a:pathLst>
                  <a:path w="611" h="619">
                    <a:moveTo>
                      <a:pt x="301" y="0"/>
                    </a:moveTo>
                    <a:lnTo>
                      <a:pt x="301" y="0"/>
                    </a:lnTo>
                    <a:lnTo>
                      <a:pt x="270" y="2"/>
                    </a:lnTo>
                    <a:lnTo>
                      <a:pt x="241" y="7"/>
                    </a:lnTo>
                    <a:lnTo>
                      <a:pt x="212" y="15"/>
                    </a:lnTo>
                    <a:lnTo>
                      <a:pt x="183" y="26"/>
                    </a:lnTo>
                    <a:lnTo>
                      <a:pt x="157" y="39"/>
                    </a:lnTo>
                    <a:lnTo>
                      <a:pt x="131" y="55"/>
                    </a:lnTo>
                    <a:lnTo>
                      <a:pt x="107" y="73"/>
                    </a:lnTo>
                    <a:lnTo>
                      <a:pt x="86" y="94"/>
                    </a:lnTo>
                    <a:lnTo>
                      <a:pt x="68" y="115"/>
                    </a:lnTo>
                    <a:lnTo>
                      <a:pt x="50" y="139"/>
                    </a:lnTo>
                    <a:lnTo>
                      <a:pt x="34" y="165"/>
                    </a:lnTo>
                    <a:lnTo>
                      <a:pt x="21" y="191"/>
                    </a:lnTo>
                    <a:lnTo>
                      <a:pt x="13" y="220"/>
                    </a:lnTo>
                    <a:lnTo>
                      <a:pt x="5" y="249"/>
                    </a:lnTo>
                    <a:lnTo>
                      <a:pt x="0" y="281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44"/>
                    </a:lnTo>
                    <a:lnTo>
                      <a:pt x="5" y="375"/>
                    </a:lnTo>
                    <a:lnTo>
                      <a:pt x="13" y="404"/>
                    </a:lnTo>
                    <a:lnTo>
                      <a:pt x="23" y="433"/>
                    </a:lnTo>
                    <a:lnTo>
                      <a:pt x="36" y="459"/>
                    </a:lnTo>
                    <a:lnTo>
                      <a:pt x="52" y="485"/>
                    </a:lnTo>
                    <a:lnTo>
                      <a:pt x="71" y="509"/>
                    </a:lnTo>
                    <a:lnTo>
                      <a:pt x="92" y="530"/>
                    </a:lnTo>
                    <a:lnTo>
                      <a:pt x="112" y="548"/>
                    </a:lnTo>
                    <a:lnTo>
                      <a:pt x="136" y="567"/>
                    </a:lnTo>
                    <a:lnTo>
                      <a:pt x="162" y="583"/>
                    </a:lnTo>
                    <a:lnTo>
                      <a:pt x="189" y="596"/>
                    </a:lnTo>
                    <a:lnTo>
                      <a:pt x="217" y="606"/>
                    </a:lnTo>
                    <a:lnTo>
                      <a:pt x="246" y="612"/>
                    </a:lnTo>
                    <a:lnTo>
                      <a:pt x="275" y="617"/>
                    </a:lnTo>
                    <a:lnTo>
                      <a:pt x="306" y="619"/>
                    </a:lnTo>
                    <a:lnTo>
                      <a:pt x="306" y="619"/>
                    </a:lnTo>
                    <a:lnTo>
                      <a:pt x="338" y="617"/>
                    </a:lnTo>
                    <a:lnTo>
                      <a:pt x="369" y="612"/>
                    </a:lnTo>
                    <a:lnTo>
                      <a:pt x="398" y="604"/>
                    </a:lnTo>
                    <a:lnTo>
                      <a:pt x="427" y="593"/>
                    </a:lnTo>
                    <a:lnTo>
                      <a:pt x="453" y="580"/>
                    </a:lnTo>
                    <a:lnTo>
                      <a:pt x="477" y="564"/>
                    </a:lnTo>
                    <a:lnTo>
                      <a:pt x="500" y="546"/>
                    </a:lnTo>
                    <a:lnTo>
                      <a:pt x="521" y="525"/>
                    </a:lnTo>
                    <a:lnTo>
                      <a:pt x="542" y="504"/>
                    </a:lnTo>
                    <a:lnTo>
                      <a:pt x="561" y="480"/>
                    </a:lnTo>
                    <a:lnTo>
                      <a:pt x="574" y="454"/>
                    </a:lnTo>
                    <a:lnTo>
                      <a:pt x="587" y="428"/>
                    </a:lnTo>
                    <a:lnTo>
                      <a:pt x="597" y="399"/>
                    </a:lnTo>
                    <a:lnTo>
                      <a:pt x="605" y="370"/>
                    </a:lnTo>
                    <a:lnTo>
                      <a:pt x="611" y="338"/>
                    </a:lnTo>
                    <a:lnTo>
                      <a:pt x="611" y="307"/>
                    </a:lnTo>
                    <a:lnTo>
                      <a:pt x="611" y="307"/>
                    </a:lnTo>
                    <a:lnTo>
                      <a:pt x="608" y="275"/>
                    </a:lnTo>
                    <a:lnTo>
                      <a:pt x="603" y="244"/>
                    </a:lnTo>
                    <a:lnTo>
                      <a:pt x="595" y="215"/>
                    </a:lnTo>
                    <a:lnTo>
                      <a:pt x="584" y="186"/>
                    </a:lnTo>
                    <a:lnTo>
                      <a:pt x="571" y="160"/>
                    </a:lnTo>
                    <a:lnTo>
                      <a:pt x="556" y="133"/>
                    </a:lnTo>
                    <a:lnTo>
                      <a:pt x="540" y="110"/>
                    </a:lnTo>
                    <a:lnTo>
                      <a:pt x="519" y="89"/>
                    </a:lnTo>
                    <a:lnTo>
                      <a:pt x="498" y="70"/>
                    </a:lnTo>
                    <a:lnTo>
                      <a:pt x="474" y="52"/>
                    </a:lnTo>
                    <a:lnTo>
                      <a:pt x="448" y="36"/>
                    </a:lnTo>
                    <a:lnTo>
                      <a:pt x="422" y="23"/>
                    </a:lnTo>
                    <a:lnTo>
                      <a:pt x="393" y="13"/>
                    </a:lnTo>
                    <a:lnTo>
                      <a:pt x="364" y="7"/>
                    </a:lnTo>
                    <a:lnTo>
                      <a:pt x="333" y="2"/>
                    </a:lnTo>
                    <a:lnTo>
                      <a:pt x="301" y="0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9448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9" name="Freeform 572"/>
              <p:cNvSpPr>
                <a:spLocks/>
              </p:cNvSpPr>
              <p:nvPr/>
            </p:nvSpPr>
            <p:spPr bwMode="auto">
              <a:xfrm>
                <a:off x="3632200" y="2805113"/>
                <a:ext cx="957263" cy="963613"/>
              </a:xfrm>
              <a:custGeom>
                <a:avLst/>
                <a:gdLst/>
                <a:ahLst/>
                <a:cxnLst>
                  <a:cxn ang="0">
                    <a:pos x="299" y="0"/>
                  </a:cxn>
                  <a:cxn ang="0">
                    <a:pos x="239" y="5"/>
                  </a:cxn>
                  <a:cxn ang="0">
                    <a:pos x="181" y="23"/>
                  </a:cxn>
                  <a:cxn ang="0">
                    <a:pos x="131" y="52"/>
                  </a:cxn>
                  <a:cxn ang="0">
                    <a:pos x="87" y="89"/>
                  </a:cxn>
                  <a:cxn ang="0">
                    <a:pos x="50" y="136"/>
                  </a:cxn>
                  <a:cxn ang="0">
                    <a:pos x="24" y="186"/>
                  </a:cxn>
                  <a:cxn ang="0">
                    <a:pos x="6" y="244"/>
                  </a:cxn>
                  <a:cxn ang="0">
                    <a:pos x="0" y="304"/>
                  </a:cxn>
                  <a:cxn ang="0">
                    <a:pos x="3" y="336"/>
                  </a:cxn>
                  <a:cxn ang="0">
                    <a:pos x="16" y="396"/>
                  </a:cxn>
                  <a:cxn ang="0">
                    <a:pos x="40" y="449"/>
                  </a:cxn>
                  <a:cxn ang="0">
                    <a:pos x="71" y="499"/>
                  </a:cxn>
                  <a:cxn ang="0">
                    <a:pos x="113" y="538"/>
                  </a:cxn>
                  <a:cxn ang="0">
                    <a:pos x="160" y="572"/>
                  </a:cxn>
                  <a:cxn ang="0">
                    <a:pos x="215" y="593"/>
                  </a:cxn>
                  <a:cxn ang="0">
                    <a:pos x="276" y="604"/>
                  </a:cxn>
                  <a:cxn ang="0">
                    <a:pos x="304" y="607"/>
                  </a:cxn>
                  <a:cxn ang="0">
                    <a:pos x="365" y="599"/>
                  </a:cxn>
                  <a:cxn ang="0">
                    <a:pos x="422" y="580"/>
                  </a:cxn>
                  <a:cxn ang="0">
                    <a:pos x="472" y="551"/>
                  </a:cxn>
                  <a:cxn ang="0">
                    <a:pos x="517" y="515"/>
                  </a:cxn>
                  <a:cxn ang="0">
                    <a:pos x="554" y="470"/>
                  </a:cxn>
                  <a:cxn ang="0">
                    <a:pos x="580" y="417"/>
                  </a:cxn>
                  <a:cxn ang="0">
                    <a:pos x="598" y="360"/>
                  </a:cxn>
                  <a:cxn ang="0">
                    <a:pos x="603" y="299"/>
                  </a:cxn>
                  <a:cxn ang="0">
                    <a:pos x="601" y="268"/>
                  </a:cxn>
                  <a:cxn ang="0">
                    <a:pos x="590" y="210"/>
                  </a:cxn>
                  <a:cxn ang="0">
                    <a:pos x="567" y="155"/>
                  </a:cxn>
                  <a:cxn ang="0">
                    <a:pos x="533" y="107"/>
                  </a:cxn>
                  <a:cxn ang="0">
                    <a:pos x="491" y="65"/>
                  </a:cxn>
                  <a:cxn ang="0">
                    <a:pos x="443" y="34"/>
                  </a:cxn>
                  <a:cxn ang="0">
                    <a:pos x="388" y="10"/>
                  </a:cxn>
                  <a:cxn ang="0">
                    <a:pos x="331" y="0"/>
                  </a:cxn>
                  <a:cxn ang="0">
                    <a:pos x="299" y="0"/>
                  </a:cxn>
                </a:cxnLst>
                <a:rect l="0" t="0" r="r" b="b"/>
                <a:pathLst>
                  <a:path w="603" h="607">
                    <a:moveTo>
                      <a:pt x="299" y="0"/>
                    </a:moveTo>
                    <a:lnTo>
                      <a:pt x="299" y="0"/>
                    </a:lnTo>
                    <a:lnTo>
                      <a:pt x="268" y="0"/>
                    </a:lnTo>
                    <a:lnTo>
                      <a:pt x="239" y="5"/>
                    </a:lnTo>
                    <a:lnTo>
                      <a:pt x="210" y="13"/>
                    </a:lnTo>
                    <a:lnTo>
                      <a:pt x="181" y="23"/>
                    </a:lnTo>
                    <a:lnTo>
                      <a:pt x="155" y="37"/>
                    </a:lnTo>
                    <a:lnTo>
                      <a:pt x="131" y="52"/>
                    </a:lnTo>
                    <a:lnTo>
                      <a:pt x="108" y="71"/>
                    </a:lnTo>
                    <a:lnTo>
                      <a:pt x="87" y="89"/>
                    </a:lnTo>
                    <a:lnTo>
                      <a:pt x="69" y="113"/>
                    </a:lnTo>
                    <a:lnTo>
                      <a:pt x="50" y="136"/>
                    </a:lnTo>
                    <a:lnTo>
                      <a:pt x="37" y="160"/>
                    </a:lnTo>
                    <a:lnTo>
                      <a:pt x="24" y="186"/>
                    </a:lnTo>
                    <a:lnTo>
                      <a:pt x="14" y="215"/>
                    </a:lnTo>
                    <a:lnTo>
                      <a:pt x="6" y="244"/>
                    </a:lnTo>
                    <a:lnTo>
                      <a:pt x="3" y="276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3" y="336"/>
                    </a:lnTo>
                    <a:lnTo>
                      <a:pt x="8" y="367"/>
                    </a:lnTo>
                    <a:lnTo>
                      <a:pt x="16" y="396"/>
                    </a:lnTo>
                    <a:lnTo>
                      <a:pt x="27" y="423"/>
                    </a:lnTo>
                    <a:lnTo>
                      <a:pt x="40" y="449"/>
                    </a:lnTo>
                    <a:lnTo>
                      <a:pt x="53" y="475"/>
                    </a:lnTo>
                    <a:lnTo>
                      <a:pt x="71" y="499"/>
                    </a:lnTo>
                    <a:lnTo>
                      <a:pt x="92" y="520"/>
                    </a:lnTo>
                    <a:lnTo>
                      <a:pt x="113" y="538"/>
                    </a:lnTo>
                    <a:lnTo>
                      <a:pt x="137" y="557"/>
                    </a:lnTo>
                    <a:lnTo>
                      <a:pt x="160" y="572"/>
                    </a:lnTo>
                    <a:lnTo>
                      <a:pt x="187" y="583"/>
                    </a:lnTo>
                    <a:lnTo>
                      <a:pt x="215" y="593"/>
                    </a:lnTo>
                    <a:lnTo>
                      <a:pt x="244" y="601"/>
                    </a:lnTo>
                    <a:lnTo>
                      <a:pt x="276" y="604"/>
                    </a:lnTo>
                    <a:lnTo>
                      <a:pt x="304" y="607"/>
                    </a:lnTo>
                    <a:lnTo>
                      <a:pt x="304" y="607"/>
                    </a:lnTo>
                    <a:lnTo>
                      <a:pt x="336" y="604"/>
                    </a:lnTo>
                    <a:lnTo>
                      <a:pt x="365" y="599"/>
                    </a:lnTo>
                    <a:lnTo>
                      <a:pt x="394" y="591"/>
                    </a:lnTo>
                    <a:lnTo>
                      <a:pt x="422" y="580"/>
                    </a:lnTo>
                    <a:lnTo>
                      <a:pt x="449" y="567"/>
                    </a:lnTo>
                    <a:lnTo>
                      <a:pt x="472" y="551"/>
                    </a:lnTo>
                    <a:lnTo>
                      <a:pt x="496" y="536"/>
                    </a:lnTo>
                    <a:lnTo>
                      <a:pt x="517" y="515"/>
                    </a:lnTo>
                    <a:lnTo>
                      <a:pt x="535" y="494"/>
                    </a:lnTo>
                    <a:lnTo>
                      <a:pt x="554" y="470"/>
                    </a:lnTo>
                    <a:lnTo>
                      <a:pt x="569" y="444"/>
                    </a:lnTo>
                    <a:lnTo>
                      <a:pt x="580" y="417"/>
                    </a:lnTo>
                    <a:lnTo>
                      <a:pt x="590" y="389"/>
                    </a:lnTo>
                    <a:lnTo>
                      <a:pt x="598" y="360"/>
                    </a:lnTo>
                    <a:lnTo>
                      <a:pt x="603" y="331"/>
                    </a:lnTo>
                    <a:lnTo>
                      <a:pt x="603" y="299"/>
                    </a:lnTo>
                    <a:lnTo>
                      <a:pt x="603" y="299"/>
                    </a:lnTo>
                    <a:lnTo>
                      <a:pt x="601" y="268"/>
                    </a:lnTo>
                    <a:lnTo>
                      <a:pt x="598" y="239"/>
                    </a:lnTo>
                    <a:lnTo>
                      <a:pt x="590" y="210"/>
                    </a:lnTo>
                    <a:lnTo>
                      <a:pt x="580" y="181"/>
                    </a:lnTo>
                    <a:lnTo>
                      <a:pt x="567" y="155"/>
                    </a:lnTo>
                    <a:lnTo>
                      <a:pt x="551" y="131"/>
                    </a:lnTo>
                    <a:lnTo>
                      <a:pt x="533" y="107"/>
                    </a:lnTo>
                    <a:lnTo>
                      <a:pt x="514" y="86"/>
                    </a:lnTo>
                    <a:lnTo>
                      <a:pt x="491" y="65"/>
                    </a:lnTo>
                    <a:lnTo>
                      <a:pt x="467" y="50"/>
                    </a:lnTo>
                    <a:lnTo>
                      <a:pt x="443" y="34"/>
                    </a:lnTo>
                    <a:lnTo>
                      <a:pt x="417" y="21"/>
                    </a:lnTo>
                    <a:lnTo>
                      <a:pt x="388" y="10"/>
                    </a:lnTo>
                    <a:lnTo>
                      <a:pt x="360" y="5"/>
                    </a:lnTo>
                    <a:lnTo>
                      <a:pt x="331" y="0"/>
                    </a:lnTo>
                    <a:lnTo>
                      <a:pt x="299" y="0"/>
                    </a:ln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9649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0" name="Freeform 573"/>
              <p:cNvSpPr>
                <a:spLocks/>
              </p:cNvSpPr>
              <p:nvPr/>
            </p:nvSpPr>
            <p:spPr bwMode="auto">
              <a:xfrm>
                <a:off x="3641725" y="2808288"/>
                <a:ext cx="939800" cy="947738"/>
              </a:xfrm>
              <a:custGeom>
                <a:avLst/>
                <a:gdLst/>
                <a:ahLst/>
                <a:cxnLst>
                  <a:cxn ang="0">
                    <a:pos x="293" y="0"/>
                  </a:cxn>
                  <a:cxn ang="0">
                    <a:pos x="233" y="6"/>
                  </a:cxn>
                  <a:cxn ang="0">
                    <a:pos x="178" y="24"/>
                  </a:cxn>
                  <a:cxn ang="0">
                    <a:pos x="128" y="53"/>
                  </a:cxn>
                  <a:cxn ang="0">
                    <a:pos x="84" y="90"/>
                  </a:cxn>
                  <a:cxn ang="0">
                    <a:pos x="47" y="134"/>
                  </a:cxn>
                  <a:cxn ang="0">
                    <a:pos x="21" y="187"/>
                  </a:cxn>
                  <a:cxn ang="0">
                    <a:pos x="5" y="242"/>
                  </a:cxn>
                  <a:cxn ang="0">
                    <a:pos x="0" y="302"/>
                  </a:cxn>
                  <a:cxn ang="0">
                    <a:pos x="2" y="334"/>
                  </a:cxn>
                  <a:cxn ang="0">
                    <a:pos x="13" y="392"/>
                  </a:cxn>
                  <a:cxn ang="0">
                    <a:pos x="36" y="444"/>
                  </a:cxn>
                  <a:cxn ang="0">
                    <a:pos x="70" y="492"/>
                  </a:cxn>
                  <a:cxn ang="0">
                    <a:pos x="110" y="531"/>
                  </a:cxn>
                  <a:cxn ang="0">
                    <a:pos x="157" y="562"/>
                  </a:cxn>
                  <a:cxn ang="0">
                    <a:pos x="212" y="586"/>
                  </a:cxn>
                  <a:cxn ang="0">
                    <a:pos x="270" y="597"/>
                  </a:cxn>
                  <a:cxn ang="0">
                    <a:pos x="298" y="597"/>
                  </a:cxn>
                  <a:cxn ang="0">
                    <a:pos x="359" y="591"/>
                  </a:cxn>
                  <a:cxn ang="0">
                    <a:pos x="414" y="573"/>
                  </a:cxn>
                  <a:cxn ang="0">
                    <a:pos x="464" y="544"/>
                  </a:cxn>
                  <a:cxn ang="0">
                    <a:pos x="508" y="507"/>
                  </a:cxn>
                  <a:cxn ang="0">
                    <a:pos x="545" y="463"/>
                  </a:cxn>
                  <a:cxn ang="0">
                    <a:pos x="571" y="410"/>
                  </a:cxn>
                  <a:cxn ang="0">
                    <a:pos x="587" y="355"/>
                  </a:cxn>
                  <a:cxn ang="0">
                    <a:pos x="592" y="295"/>
                  </a:cxn>
                  <a:cxn ang="0">
                    <a:pos x="589" y="266"/>
                  </a:cxn>
                  <a:cxn ang="0">
                    <a:pos x="579" y="205"/>
                  </a:cxn>
                  <a:cxn ang="0">
                    <a:pos x="555" y="153"/>
                  </a:cxn>
                  <a:cxn ang="0">
                    <a:pos x="521" y="105"/>
                  </a:cxn>
                  <a:cxn ang="0">
                    <a:pos x="482" y="66"/>
                  </a:cxn>
                  <a:cxn ang="0">
                    <a:pos x="435" y="35"/>
                  </a:cxn>
                  <a:cxn ang="0">
                    <a:pos x="380" y="14"/>
                  </a:cxn>
                  <a:cxn ang="0">
                    <a:pos x="322" y="0"/>
                  </a:cxn>
                  <a:cxn ang="0">
                    <a:pos x="293" y="0"/>
                  </a:cxn>
                </a:cxnLst>
                <a:rect l="0" t="0" r="r" b="b"/>
                <a:pathLst>
                  <a:path w="592" h="597">
                    <a:moveTo>
                      <a:pt x="293" y="0"/>
                    </a:moveTo>
                    <a:lnTo>
                      <a:pt x="293" y="0"/>
                    </a:lnTo>
                    <a:lnTo>
                      <a:pt x="262" y="3"/>
                    </a:lnTo>
                    <a:lnTo>
                      <a:pt x="233" y="6"/>
                    </a:lnTo>
                    <a:lnTo>
                      <a:pt x="204" y="14"/>
                    </a:lnTo>
                    <a:lnTo>
                      <a:pt x="178" y="24"/>
                    </a:lnTo>
                    <a:lnTo>
                      <a:pt x="152" y="37"/>
                    </a:lnTo>
                    <a:lnTo>
                      <a:pt x="128" y="53"/>
                    </a:lnTo>
                    <a:lnTo>
                      <a:pt x="104" y="71"/>
                    </a:lnTo>
                    <a:lnTo>
                      <a:pt x="84" y="90"/>
                    </a:lnTo>
                    <a:lnTo>
                      <a:pt x="65" y="111"/>
                    </a:lnTo>
                    <a:lnTo>
                      <a:pt x="47" y="134"/>
                    </a:lnTo>
                    <a:lnTo>
                      <a:pt x="34" y="161"/>
                    </a:lnTo>
                    <a:lnTo>
                      <a:pt x="21" y="187"/>
                    </a:lnTo>
                    <a:lnTo>
                      <a:pt x="13" y="213"/>
                    </a:lnTo>
                    <a:lnTo>
                      <a:pt x="5" y="242"/>
                    </a:lnTo>
                    <a:lnTo>
                      <a:pt x="0" y="271"/>
                    </a:lnTo>
                    <a:lnTo>
                      <a:pt x="0" y="302"/>
                    </a:lnTo>
                    <a:lnTo>
                      <a:pt x="0" y="302"/>
                    </a:lnTo>
                    <a:lnTo>
                      <a:pt x="2" y="334"/>
                    </a:lnTo>
                    <a:lnTo>
                      <a:pt x="5" y="363"/>
                    </a:lnTo>
                    <a:lnTo>
                      <a:pt x="13" y="392"/>
                    </a:lnTo>
                    <a:lnTo>
                      <a:pt x="23" y="418"/>
                    </a:lnTo>
                    <a:lnTo>
                      <a:pt x="36" y="444"/>
                    </a:lnTo>
                    <a:lnTo>
                      <a:pt x="52" y="468"/>
                    </a:lnTo>
                    <a:lnTo>
                      <a:pt x="70" y="492"/>
                    </a:lnTo>
                    <a:lnTo>
                      <a:pt x="89" y="513"/>
                    </a:lnTo>
                    <a:lnTo>
                      <a:pt x="110" y="531"/>
                    </a:lnTo>
                    <a:lnTo>
                      <a:pt x="133" y="549"/>
                    </a:lnTo>
                    <a:lnTo>
                      <a:pt x="157" y="562"/>
                    </a:lnTo>
                    <a:lnTo>
                      <a:pt x="183" y="576"/>
                    </a:lnTo>
                    <a:lnTo>
                      <a:pt x="212" y="586"/>
                    </a:lnTo>
                    <a:lnTo>
                      <a:pt x="238" y="591"/>
                    </a:lnTo>
                    <a:lnTo>
                      <a:pt x="270" y="597"/>
                    </a:lnTo>
                    <a:lnTo>
                      <a:pt x="298" y="597"/>
                    </a:lnTo>
                    <a:lnTo>
                      <a:pt x="298" y="597"/>
                    </a:lnTo>
                    <a:lnTo>
                      <a:pt x="330" y="597"/>
                    </a:lnTo>
                    <a:lnTo>
                      <a:pt x="359" y="591"/>
                    </a:lnTo>
                    <a:lnTo>
                      <a:pt x="388" y="583"/>
                    </a:lnTo>
                    <a:lnTo>
                      <a:pt x="414" y="573"/>
                    </a:lnTo>
                    <a:lnTo>
                      <a:pt x="440" y="560"/>
                    </a:lnTo>
                    <a:lnTo>
                      <a:pt x="464" y="544"/>
                    </a:lnTo>
                    <a:lnTo>
                      <a:pt x="487" y="526"/>
                    </a:lnTo>
                    <a:lnTo>
                      <a:pt x="508" y="507"/>
                    </a:lnTo>
                    <a:lnTo>
                      <a:pt x="527" y="486"/>
                    </a:lnTo>
                    <a:lnTo>
                      <a:pt x="545" y="463"/>
                    </a:lnTo>
                    <a:lnTo>
                      <a:pt x="558" y="436"/>
                    </a:lnTo>
                    <a:lnTo>
                      <a:pt x="571" y="410"/>
                    </a:lnTo>
                    <a:lnTo>
                      <a:pt x="579" y="384"/>
                    </a:lnTo>
                    <a:lnTo>
                      <a:pt x="587" y="355"/>
                    </a:lnTo>
                    <a:lnTo>
                      <a:pt x="592" y="326"/>
                    </a:lnTo>
                    <a:lnTo>
                      <a:pt x="592" y="295"/>
                    </a:lnTo>
                    <a:lnTo>
                      <a:pt x="592" y="295"/>
                    </a:lnTo>
                    <a:lnTo>
                      <a:pt x="589" y="266"/>
                    </a:lnTo>
                    <a:lnTo>
                      <a:pt x="587" y="234"/>
                    </a:lnTo>
                    <a:lnTo>
                      <a:pt x="579" y="205"/>
                    </a:lnTo>
                    <a:lnTo>
                      <a:pt x="568" y="179"/>
                    </a:lnTo>
                    <a:lnTo>
                      <a:pt x="555" y="153"/>
                    </a:lnTo>
                    <a:lnTo>
                      <a:pt x="540" y="129"/>
                    </a:lnTo>
                    <a:lnTo>
                      <a:pt x="521" y="105"/>
                    </a:lnTo>
                    <a:lnTo>
                      <a:pt x="503" y="84"/>
                    </a:lnTo>
                    <a:lnTo>
                      <a:pt x="482" y="66"/>
                    </a:lnTo>
                    <a:lnTo>
                      <a:pt x="458" y="48"/>
                    </a:lnTo>
                    <a:lnTo>
                      <a:pt x="435" y="35"/>
                    </a:lnTo>
                    <a:lnTo>
                      <a:pt x="409" y="21"/>
                    </a:lnTo>
                    <a:lnTo>
                      <a:pt x="380" y="14"/>
                    </a:lnTo>
                    <a:lnTo>
                      <a:pt x="351" y="6"/>
                    </a:lnTo>
                    <a:lnTo>
                      <a:pt x="322" y="0"/>
                    </a:lnTo>
                    <a:lnTo>
                      <a:pt x="293" y="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994A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1" name="Freeform 574"/>
              <p:cNvSpPr>
                <a:spLocks/>
              </p:cNvSpPr>
              <p:nvPr/>
            </p:nvSpPr>
            <p:spPr bwMode="auto">
              <a:xfrm>
                <a:off x="3644900" y="2813051"/>
                <a:ext cx="928688" cy="933450"/>
              </a:xfrm>
              <a:custGeom>
                <a:avLst/>
                <a:gdLst/>
                <a:ahLst/>
                <a:cxnLst>
                  <a:cxn ang="0">
                    <a:pos x="289" y="0"/>
                  </a:cxn>
                  <a:cxn ang="0">
                    <a:pos x="231" y="8"/>
                  </a:cxn>
                  <a:cxn ang="0">
                    <a:pos x="176" y="24"/>
                  </a:cxn>
                  <a:cxn ang="0">
                    <a:pos x="126" y="53"/>
                  </a:cxn>
                  <a:cxn ang="0">
                    <a:pos x="84" y="89"/>
                  </a:cxn>
                  <a:cxn ang="0">
                    <a:pos x="50" y="134"/>
                  </a:cxn>
                  <a:cxn ang="0">
                    <a:pos x="24" y="184"/>
                  </a:cxn>
                  <a:cxn ang="0">
                    <a:pos x="6" y="239"/>
                  </a:cxn>
                  <a:cxn ang="0">
                    <a:pos x="0" y="297"/>
                  </a:cxn>
                  <a:cxn ang="0">
                    <a:pos x="3" y="328"/>
                  </a:cxn>
                  <a:cxn ang="0">
                    <a:pos x="16" y="384"/>
                  </a:cxn>
                  <a:cxn ang="0">
                    <a:pos x="40" y="436"/>
                  </a:cxn>
                  <a:cxn ang="0">
                    <a:pos x="71" y="483"/>
                  </a:cxn>
                  <a:cxn ang="0">
                    <a:pos x="110" y="523"/>
                  </a:cxn>
                  <a:cxn ang="0">
                    <a:pos x="158" y="554"/>
                  </a:cxn>
                  <a:cxn ang="0">
                    <a:pos x="210" y="575"/>
                  </a:cxn>
                  <a:cxn ang="0">
                    <a:pos x="268" y="586"/>
                  </a:cxn>
                  <a:cxn ang="0">
                    <a:pos x="296" y="588"/>
                  </a:cxn>
                  <a:cxn ang="0">
                    <a:pos x="357" y="580"/>
                  </a:cxn>
                  <a:cxn ang="0">
                    <a:pos x="409" y="562"/>
                  </a:cxn>
                  <a:cxn ang="0">
                    <a:pos x="459" y="536"/>
                  </a:cxn>
                  <a:cxn ang="0">
                    <a:pos x="504" y="499"/>
                  </a:cxn>
                  <a:cxn ang="0">
                    <a:pos x="538" y="454"/>
                  </a:cxn>
                  <a:cxn ang="0">
                    <a:pos x="564" y="405"/>
                  </a:cxn>
                  <a:cxn ang="0">
                    <a:pos x="580" y="349"/>
                  </a:cxn>
                  <a:cxn ang="0">
                    <a:pos x="585" y="289"/>
                  </a:cxn>
                  <a:cxn ang="0">
                    <a:pos x="585" y="260"/>
                  </a:cxn>
                  <a:cxn ang="0">
                    <a:pos x="572" y="202"/>
                  </a:cxn>
                  <a:cxn ang="0">
                    <a:pos x="548" y="150"/>
                  </a:cxn>
                  <a:cxn ang="0">
                    <a:pos x="517" y="105"/>
                  </a:cxn>
                  <a:cxn ang="0">
                    <a:pos x="477" y="66"/>
                  </a:cxn>
                  <a:cxn ang="0">
                    <a:pos x="430" y="34"/>
                  </a:cxn>
                  <a:cxn ang="0">
                    <a:pos x="378" y="13"/>
                  </a:cxn>
                  <a:cxn ang="0">
                    <a:pos x="320" y="0"/>
                  </a:cxn>
                  <a:cxn ang="0">
                    <a:pos x="289" y="0"/>
                  </a:cxn>
                </a:cxnLst>
                <a:rect l="0" t="0" r="r" b="b"/>
                <a:pathLst>
                  <a:path w="585" h="588">
                    <a:moveTo>
                      <a:pt x="289" y="0"/>
                    </a:moveTo>
                    <a:lnTo>
                      <a:pt x="289" y="0"/>
                    </a:lnTo>
                    <a:lnTo>
                      <a:pt x="260" y="3"/>
                    </a:lnTo>
                    <a:lnTo>
                      <a:pt x="231" y="8"/>
                    </a:lnTo>
                    <a:lnTo>
                      <a:pt x="202" y="16"/>
                    </a:lnTo>
                    <a:lnTo>
                      <a:pt x="176" y="24"/>
                    </a:lnTo>
                    <a:lnTo>
                      <a:pt x="152" y="37"/>
                    </a:lnTo>
                    <a:lnTo>
                      <a:pt x="126" y="53"/>
                    </a:lnTo>
                    <a:lnTo>
                      <a:pt x="105" y="71"/>
                    </a:lnTo>
                    <a:lnTo>
                      <a:pt x="84" y="89"/>
                    </a:lnTo>
                    <a:lnTo>
                      <a:pt x="66" y="110"/>
                    </a:lnTo>
                    <a:lnTo>
                      <a:pt x="50" y="134"/>
                    </a:lnTo>
                    <a:lnTo>
                      <a:pt x="34" y="158"/>
                    </a:lnTo>
                    <a:lnTo>
                      <a:pt x="24" y="184"/>
                    </a:lnTo>
                    <a:lnTo>
                      <a:pt x="13" y="210"/>
                    </a:lnTo>
                    <a:lnTo>
                      <a:pt x="6" y="239"/>
                    </a:lnTo>
                    <a:lnTo>
                      <a:pt x="3" y="268"/>
                    </a:lnTo>
                    <a:lnTo>
                      <a:pt x="0" y="297"/>
                    </a:lnTo>
                    <a:lnTo>
                      <a:pt x="0" y="297"/>
                    </a:lnTo>
                    <a:lnTo>
                      <a:pt x="3" y="328"/>
                    </a:lnTo>
                    <a:lnTo>
                      <a:pt x="8" y="357"/>
                    </a:lnTo>
                    <a:lnTo>
                      <a:pt x="16" y="384"/>
                    </a:lnTo>
                    <a:lnTo>
                      <a:pt x="26" y="412"/>
                    </a:lnTo>
                    <a:lnTo>
                      <a:pt x="40" y="436"/>
                    </a:lnTo>
                    <a:lnTo>
                      <a:pt x="53" y="462"/>
                    </a:lnTo>
                    <a:lnTo>
                      <a:pt x="71" y="483"/>
                    </a:lnTo>
                    <a:lnTo>
                      <a:pt x="89" y="504"/>
                    </a:lnTo>
                    <a:lnTo>
                      <a:pt x="110" y="523"/>
                    </a:lnTo>
                    <a:lnTo>
                      <a:pt x="134" y="538"/>
                    </a:lnTo>
                    <a:lnTo>
                      <a:pt x="158" y="554"/>
                    </a:lnTo>
                    <a:lnTo>
                      <a:pt x="184" y="565"/>
                    </a:lnTo>
                    <a:lnTo>
                      <a:pt x="210" y="575"/>
                    </a:lnTo>
                    <a:lnTo>
                      <a:pt x="239" y="583"/>
                    </a:lnTo>
                    <a:lnTo>
                      <a:pt x="268" y="586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328" y="586"/>
                    </a:lnTo>
                    <a:lnTo>
                      <a:pt x="357" y="580"/>
                    </a:lnTo>
                    <a:lnTo>
                      <a:pt x="383" y="573"/>
                    </a:lnTo>
                    <a:lnTo>
                      <a:pt x="409" y="562"/>
                    </a:lnTo>
                    <a:lnTo>
                      <a:pt x="435" y="549"/>
                    </a:lnTo>
                    <a:lnTo>
                      <a:pt x="459" y="536"/>
                    </a:lnTo>
                    <a:lnTo>
                      <a:pt x="483" y="517"/>
                    </a:lnTo>
                    <a:lnTo>
                      <a:pt x="504" y="499"/>
                    </a:lnTo>
                    <a:lnTo>
                      <a:pt x="522" y="478"/>
                    </a:lnTo>
                    <a:lnTo>
                      <a:pt x="538" y="454"/>
                    </a:lnTo>
                    <a:lnTo>
                      <a:pt x="551" y="431"/>
                    </a:lnTo>
                    <a:lnTo>
                      <a:pt x="564" y="405"/>
                    </a:lnTo>
                    <a:lnTo>
                      <a:pt x="574" y="376"/>
                    </a:lnTo>
                    <a:lnTo>
                      <a:pt x="580" y="349"/>
                    </a:lnTo>
                    <a:lnTo>
                      <a:pt x="585" y="320"/>
                    </a:lnTo>
                    <a:lnTo>
                      <a:pt x="585" y="289"/>
                    </a:lnTo>
                    <a:lnTo>
                      <a:pt x="585" y="289"/>
                    </a:lnTo>
                    <a:lnTo>
                      <a:pt x="585" y="260"/>
                    </a:lnTo>
                    <a:lnTo>
                      <a:pt x="580" y="231"/>
                    </a:lnTo>
                    <a:lnTo>
                      <a:pt x="572" y="202"/>
                    </a:lnTo>
                    <a:lnTo>
                      <a:pt x="561" y="176"/>
                    </a:lnTo>
                    <a:lnTo>
                      <a:pt x="548" y="150"/>
                    </a:lnTo>
                    <a:lnTo>
                      <a:pt x="532" y="126"/>
                    </a:lnTo>
                    <a:lnTo>
                      <a:pt x="517" y="105"/>
                    </a:lnTo>
                    <a:lnTo>
                      <a:pt x="498" y="84"/>
                    </a:lnTo>
                    <a:lnTo>
                      <a:pt x="477" y="66"/>
                    </a:lnTo>
                    <a:lnTo>
                      <a:pt x="454" y="47"/>
                    </a:lnTo>
                    <a:lnTo>
                      <a:pt x="430" y="34"/>
                    </a:lnTo>
                    <a:lnTo>
                      <a:pt x="404" y="21"/>
                    </a:lnTo>
                    <a:lnTo>
                      <a:pt x="378" y="13"/>
                    </a:lnTo>
                    <a:lnTo>
                      <a:pt x="349" y="5"/>
                    </a:lnTo>
                    <a:lnTo>
                      <a:pt x="320" y="0"/>
                    </a:lnTo>
                    <a:lnTo>
                      <a:pt x="289" y="0"/>
                    </a:lnTo>
                    <a:lnTo>
                      <a:pt x="289" y="0"/>
                    </a:lnTo>
                    <a:close/>
                  </a:path>
                </a:pathLst>
              </a:custGeom>
              <a:solidFill>
                <a:srgbClr val="9B4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2" name="Freeform 575"/>
              <p:cNvSpPr>
                <a:spLocks/>
              </p:cNvSpPr>
              <p:nvPr/>
            </p:nvSpPr>
            <p:spPr bwMode="auto">
              <a:xfrm>
                <a:off x="3654425" y="2817813"/>
                <a:ext cx="911225" cy="915988"/>
              </a:xfrm>
              <a:custGeom>
                <a:avLst/>
                <a:gdLst/>
                <a:ahLst/>
                <a:cxnLst>
                  <a:cxn ang="0">
                    <a:pos x="283" y="0"/>
                  </a:cxn>
                  <a:cxn ang="0">
                    <a:pos x="225" y="8"/>
                  </a:cxn>
                  <a:cxn ang="0">
                    <a:pos x="173" y="26"/>
                  </a:cxn>
                  <a:cxn ang="0">
                    <a:pos x="123" y="52"/>
                  </a:cxn>
                  <a:cxn ang="0">
                    <a:pos x="81" y="89"/>
                  </a:cxn>
                  <a:cxn ang="0">
                    <a:pos x="47" y="131"/>
                  </a:cxn>
                  <a:cxn ang="0">
                    <a:pos x="20" y="181"/>
                  </a:cxn>
                  <a:cxn ang="0">
                    <a:pos x="5" y="236"/>
                  </a:cxn>
                  <a:cxn ang="0">
                    <a:pos x="0" y="294"/>
                  </a:cxn>
                  <a:cxn ang="0">
                    <a:pos x="2" y="323"/>
                  </a:cxn>
                  <a:cxn ang="0">
                    <a:pos x="13" y="378"/>
                  </a:cxn>
                  <a:cxn ang="0">
                    <a:pos x="36" y="430"/>
                  </a:cxn>
                  <a:cxn ang="0">
                    <a:pos x="68" y="475"/>
                  </a:cxn>
                  <a:cxn ang="0">
                    <a:pos x="107" y="514"/>
                  </a:cxn>
                  <a:cxn ang="0">
                    <a:pos x="154" y="543"/>
                  </a:cxn>
                  <a:cxn ang="0">
                    <a:pos x="207" y="567"/>
                  </a:cxn>
                  <a:cxn ang="0">
                    <a:pos x="262" y="577"/>
                  </a:cxn>
                  <a:cxn ang="0">
                    <a:pos x="290" y="577"/>
                  </a:cxn>
                  <a:cxn ang="0">
                    <a:pos x="348" y="570"/>
                  </a:cxn>
                  <a:cxn ang="0">
                    <a:pos x="403" y="554"/>
                  </a:cxn>
                  <a:cxn ang="0">
                    <a:pos x="450" y="525"/>
                  </a:cxn>
                  <a:cxn ang="0">
                    <a:pos x="492" y="488"/>
                  </a:cxn>
                  <a:cxn ang="0">
                    <a:pos x="526" y="446"/>
                  </a:cxn>
                  <a:cxn ang="0">
                    <a:pos x="553" y="396"/>
                  </a:cxn>
                  <a:cxn ang="0">
                    <a:pos x="568" y="341"/>
                  </a:cxn>
                  <a:cxn ang="0">
                    <a:pos x="574" y="283"/>
                  </a:cxn>
                  <a:cxn ang="0">
                    <a:pos x="574" y="254"/>
                  </a:cxn>
                  <a:cxn ang="0">
                    <a:pos x="560" y="199"/>
                  </a:cxn>
                  <a:cxn ang="0">
                    <a:pos x="537" y="147"/>
                  </a:cxn>
                  <a:cxn ang="0">
                    <a:pos x="505" y="102"/>
                  </a:cxn>
                  <a:cxn ang="0">
                    <a:pos x="466" y="63"/>
                  </a:cxn>
                  <a:cxn ang="0">
                    <a:pos x="419" y="34"/>
                  </a:cxn>
                  <a:cxn ang="0">
                    <a:pos x="369" y="13"/>
                  </a:cxn>
                  <a:cxn ang="0">
                    <a:pos x="311" y="2"/>
                  </a:cxn>
                  <a:cxn ang="0">
                    <a:pos x="283" y="0"/>
                  </a:cxn>
                </a:cxnLst>
                <a:rect l="0" t="0" r="r" b="b"/>
                <a:pathLst>
                  <a:path w="574" h="577">
                    <a:moveTo>
                      <a:pt x="283" y="0"/>
                    </a:moveTo>
                    <a:lnTo>
                      <a:pt x="283" y="0"/>
                    </a:lnTo>
                    <a:lnTo>
                      <a:pt x="254" y="2"/>
                    </a:lnTo>
                    <a:lnTo>
                      <a:pt x="225" y="8"/>
                    </a:lnTo>
                    <a:lnTo>
                      <a:pt x="199" y="15"/>
                    </a:lnTo>
                    <a:lnTo>
                      <a:pt x="173" y="26"/>
                    </a:lnTo>
                    <a:lnTo>
                      <a:pt x="146" y="36"/>
                    </a:lnTo>
                    <a:lnTo>
                      <a:pt x="123" y="52"/>
                    </a:lnTo>
                    <a:lnTo>
                      <a:pt x="102" y="68"/>
                    </a:lnTo>
                    <a:lnTo>
                      <a:pt x="81" y="89"/>
                    </a:lnTo>
                    <a:lnTo>
                      <a:pt x="62" y="110"/>
                    </a:lnTo>
                    <a:lnTo>
                      <a:pt x="47" y="131"/>
                    </a:lnTo>
                    <a:lnTo>
                      <a:pt x="34" y="155"/>
                    </a:lnTo>
                    <a:lnTo>
                      <a:pt x="20" y="181"/>
                    </a:lnTo>
                    <a:lnTo>
                      <a:pt x="10" y="207"/>
                    </a:lnTo>
                    <a:lnTo>
                      <a:pt x="5" y="236"/>
                    </a:lnTo>
                    <a:lnTo>
                      <a:pt x="0" y="265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2" y="323"/>
                    </a:lnTo>
                    <a:lnTo>
                      <a:pt x="7" y="352"/>
                    </a:lnTo>
                    <a:lnTo>
                      <a:pt x="13" y="378"/>
                    </a:lnTo>
                    <a:lnTo>
                      <a:pt x="23" y="404"/>
                    </a:lnTo>
                    <a:lnTo>
                      <a:pt x="36" y="430"/>
                    </a:lnTo>
                    <a:lnTo>
                      <a:pt x="52" y="454"/>
                    </a:lnTo>
                    <a:lnTo>
                      <a:pt x="68" y="475"/>
                    </a:lnTo>
                    <a:lnTo>
                      <a:pt x="86" y="496"/>
                    </a:lnTo>
                    <a:lnTo>
                      <a:pt x="107" y="514"/>
                    </a:lnTo>
                    <a:lnTo>
                      <a:pt x="131" y="530"/>
                    </a:lnTo>
                    <a:lnTo>
                      <a:pt x="154" y="543"/>
                    </a:lnTo>
                    <a:lnTo>
                      <a:pt x="180" y="556"/>
                    </a:lnTo>
                    <a:lnTo>
                      <a:pt x="207" y="567"/>
                    </a:lnTo>
                    <a:lnTo>
                      <a:pt x="233" y="572"/>
                    </a:lnTo>
                    <a:lnTo>
                      <a:pt x="262" y="577"/>
                    </a:lnTo>
                    <a:lnTo>
                      <a:pt x="290" y="577"/>
                    </a:lnTo>
                    <a:lnTo>
                      <a:pt x="290" y="577"/>
                    </a:lnTo>
                    <a:lnTo>
                      <a:pt x="319" y="575"/>
                    </a:lnTo>
                    <a:lnTo>
                      <a:pt x="348" y="570"/>
                    </a:lnTo>
                    <a:lnTo>
                      <a:pt x="377" y="562"/>
                    </a:lnTo>
                    <a:lnTo>
                      <a:pt x="403" y="554"/>
                    </a:lnTo>
                    <a:lnTo>
                      <a:pt x="427" y="541"/>
                    </a:lnTo>
                    <a:lnTo>
                      <a:pt x="450" y="525"/>
                    </a:lnTo>
                    <a:lnTo>
                      <a:pt x="474" y="509"/>
                    </a:lnTo>
                    <a:lnTo>
                      <a:pt x="492" y="488"/>
                    </a:lnTo>
                    <a:lnTo>
                      <a:pt x="511" y="470"/>
                    </a:lnTo>
                    <a:lnTo>
                      <a:pt x="526" y="446"/>
                    </a:lnTo>
                    <a:lnTo>
                      <a:pt x="542" y="423"/>
                    </a:lnTo>
                    <a:lnTo>
                      <a:pt x="553" y="396"/>
                    </a:lnTo>
                    <a:lnTo>
                      <a:pt x="563" y="370"/>
                    </a:lnTo>
                    <a:lnTo>
                      <a:pt x="568" y="341"/>
                    </a:lnTo>
                    <a:lnTo>
                      <a:pt x="574" y="315"/>
                    </a:lnTo>
                    <a:lnTo>
                      <a:pt x="574" y="283"/>
                    </a:lnTo>
                    <a:lnTo>
                      <a:pt x="574" y="283"/>
                    </a:lnTo>
                    <a:lnTo>
                      <a:pt x="574" y="254"/>
                    </a:lnTo>
                    <a:lnTo>
                      <a:pt x="568" y="226"/>
                    </a:lnTo>
                    <a:lnTo>
                      <a:pt x="560" y="199"/>
                    </a:lnTo>
                    <a:lnTo>
                      <a:pt x="550" y="173"/>
                    </a:lnTo>
                    <a:lnTo>
                      <a:pt x="537" y="147"/>
                    </a:lnTo>
                    <a:lnTo>
                      <a:pt x="524" y="123"/>
                    </a:lnTo>
                    <a:lnTo>
                      <a:pt x="505" y="102"/>
                    </a:lnTo>
                    <a:lnTo>
                      <a:pt x="487" y="81"/>
                    </a:lnTo>
                    <a:lnTo>
                      <a:pt x="466" y="63"/>
                    </a:lnTo>
                    <a:lnTo>
                      <a:pt x="445" y="47"/>
                    </a:lnTo>
                    <a:lnTo>
                      <a:pt x="419" y="34"/>
                    </a:lnTo>
                    <a:lnTo>
                      <a:pt x="395" y="21"/>
                    </a:lnTo>
                    <a:lnTo>
                      <a:pt x="369" y="13"/>
                    </a:lnTo>
                    <a:lnTo>
                      <a:pt x="340" y="5"/>
                    </a:lnTo>
                    <a:lnTo>
                      <a:pt x="311" y="2"/>
                    </a:lnTo>
                    <a:lnTo>
                      <a:pt x="283" y="0"/>
                    </a:lnTo>
                    <a:lnTo>
                      <a:pt x="283" y="0"/>
                    </a:lnTo>
                    <a:close/>
                  </a:path>
                </a:pathLst>
              </a:custGeom>
              <a:solidFill>
                <a:srgbClr val="9E4D0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3" name="Freeform 576"/>
              <p:cNvSpPr>
                <a:spLocks/>
              </p:cNvSpPr>
              <p:nvPr/>
            </p:nvSpPr>
            <p:spPr bwMode="auto">
              <a:xfrm>
                <a:off x="3662363" y="2820988"/>
                <a:ext cx="893763" cy="901700"/>
              </a:xfrm>
              <a:custGeom>
                <a:avLst/>
                <a:gdLst/>
                <a:ahLst/>
                <a:cxnLst>
                  <a:cxn ang="0">
                    <a:pos x="278" y="0"/>
                  </a:cxn>
                  <a:cxn ang="0">
                    <a:pos x="220" y="8"/>
                  </a:cxn>
                  <a:cxn ang="0">
                    <a:pos x="168" y="27"/>
                  </a:cxn>
                  <a:cxn ang="0">
                    <a:pos x="120" y="53"/>
                  </a:cxn>
                  <a:cxn ang="0">
                    <a:pos x="78" y="87"/>
                  </a:cxn>
                  <a:cxn ang="0">
                    <a:pos x="44" y="132"/>
                  </a:cxn>
                  <a:cxn ang="0">
                    <a:pos x="18" y="179"/>
                  </a:cxn>
                  <a:cxn ang="0">
                    <a:pos x="2" y="234"/>
                  </a:cxn>
                  <a:cxn ang="0">
                    <a:pos x="0" y="289"/>
                  </a:cxn>
                  <a:cxn ang="0">
                    <a:pos x="0" y="318"/>
                  </a:cxn>
                  <a:cxn ang="0">
                    <a:pos x="13" y="373"/>
                  </a:cxn>
                  <a:cxn ang="0">
                    <a:pos x="34" y="423"/>
                  </a:cxn>
                  <a:cxn ang="0">
                    <a:pos x="65" y="468"/>
                  </a:cxn>
                  <a:cxn ang="0">
                    <a:pos x="105" y="507"/>
                  </a:cxn>
                  <a:cxn ang="0">
                    <a:pos x="152" y="536"/>
                  </a:cxn>
                  <a:cxn ang="0">
                    <a:pos x="202" y="557"/>
                  </a:cxn>
                  <a:cxn ang="0">
                    <a:pos x="257" y="568"/>
                  </a:cxn>
                  <a:cxn ang="0">
                    <a:pos x="285" y="568"/>
                  </a:cxn>
                  <a:cxn ang="0">
                    <a:pos x="343" y="562"/>
                  </a:cxn>
                  <a:cxn ang="0">
                    <a:pos x="396" y="544"/>
                  </a:cxn>
                  <a:cxn ang="0">
                    <a:pos x="443" y="518"/>
                  </a:cxn>
                  <a:cxn ang="0">
                    <a:pos x="485" y="481"/>
                  </a:cxn>
                  <a:cxn ang="0">
                    <a:pos x="519" y="439"/>
                  </a:cxn>
                  <a:cxn ang="0">
                    <a:pos x="545" y="392"/>
                  </a:cxn>
                  <a:cxn ang="0">
                    <a:pos x="561" y="336"/>
                  </a:cxn>
                  <a:cxn ang="0">
                    <a:pos x="563" y="279"/>
                  </a:cxn>
                  <a:cxn ang="0">
                    <a:pos x="563" y="250"/>
                  </a:cxn>
                  <a:cxn ang="0">
                    <a:pos x="550" y="195"/>
                  </a:cxn>
                  <a:cxn ang="0">
                    <a:pos x="529" y="145"/>
                  </a:cxn>
                  <a:cxn ang="0">
                    <a:pos x="498" y="100"/>
                  </a:cxn>
                  <a:cxn ang="0">
                    <a:pos x="458" y="63"/>
                  </a:cxn>
                  <a:cxn ang="0">
                    <a:pos x="411" y="34"/>
                  </a:cxn>
                  <a:cxn ang="0">
                    <a:pos x="362" y="13"/>
                  </a:cxn>
                  <a:cxn ang="0">
                    <a:pos x="306" y="3"/>
                  </a:cxn>
                  <a:cxn ang="0">
                    <a:pos x="278" y="0"/>
                  </a:cxn>
                </a:cxnLst>
                <a:rect l="0" t="0" r="r" b="b"/>
                <a:pathLst>
                  <a:path w="563" h="568">
                    <a:moveTo>
                      <a:pt x="278" y="0"/>
                    </a:moveTo>
                    <a:lnTo>
                      <a:pt x="278" y="0"/>
                    </a:lnTo>
                    <a:lnTo>
                      <a:pt x="249" y="3"/>
                    </a:lnTo>
                    <a:lnTo>
                      <a:pt x="220" y="8"/>
                    </a:lnTo>
                    <a:lnTo>
                      <a:pt x="194" y="16"/>
                    </a:lnTo>
                    <a:lnTo>
                      <a:pt x="168" y="27"/>
                    </a:lnTo>
                    <a:lnTo>
                      <a:pt x="144" y="37"/>
                    </a:lnTo>
                    <a:lnTo>
                      <a:pt x="120" y="53"/>
                    </a:lnTo>
                    <a:lnTo>
                      <a:pt x="99" y="69"/>
                    </a:lnTo>
                    <a:lnTo>
                      <a:pt x="78" y="87"/>
                    </a:lnTo>
                    <a:lnTo>
                      <a:pt x="60" y="108"/>
                    </a:lnTo>
                    <a:lnTo>
                      <a:pt x="44" y="132"/>
                    </a:lnTo>
                    <a:lnTo>
                      <a:pt x="31" y="155"/>
                    </a:lnTo>
                    <a:lnTo>
                      <a:pt x="18" y="179"/>
                    </a:lnTo>
                    <a:lnTo>
                      <a:pt x="10" y="205"/>
                    </a:lnTo>
                    <a:lnTo>
                      <a:pt x="2" y="234"/>
                    </a:lnTo>
                    <a:lnTo>
                      <a:pt x="0" y="260"/>
                    </a:lnTo>
                    <a:lnTo>
                      <a:pt x="0" y="289"/>
                    </a:lnTo>
                    <a:lnTo>
                      <a:pt x="0" y="289"/>
                    </a:lnTo>
                    <a:lnTo>
                      <a:pt x="0" y="318"/>
                    </a:lnTo>
                    <a:lnTo>
                      <a:pt x="5" y="347"/>
                    </a:lnTo>
                    <a:lnTo>
                      <a:pt x="13" y="373"/>
                    </a:lnTo>
                    <a:lnTo>
                      <a:pt x="23" y="400"/>
                    </a:lnTo>
                    <a:lnTo>
                      <a:pt x="34" y="423"/>
                    </a:lnTo>
                    <a:lnTo>
                      <a:pt x="50" y="447"/>
                    </a:lnTo>
                    <a:lnTo>
                      <a:pt x="65" y="468"/>
                    </a:lnTo>
                    <a:lnTo>
                      <a:pt x="86" y="489"/>
                    </a:lnTo>
                    <a:lnTo>
                      <a:pt x="105" y="507"/>
                    </a:lnTo>
                    <a:lnTo>
                      <a:pt x="128" y="523"/>
                    </a:lnTo>
                    <a:lnTo>
                      <a:pt x="152" y="536"/>
                    </a:lnTo>
                    <a:lnTo>
                      <a:pt x="175" y="549"/>
                    </a:lnTo>
                    <a:lnTo>
                      <a:pt x="202" y="557"/>
                    </a:lnTo>
                    <a:lnTo>
                      <a:pt x="230" y="562"/>
                    </a:lnTo>
                    <a:lnTo>
                      <a:pt x="257" y="568"/>
                    </a:lnTo>
                    <a:lnTo>
                      <a:pt x="285" y="568"/>
                    </a:lnTo>
                    <a:lnTo>
                      <a:pt x="285" y="568"/>
                    </a:lnTo>
                    <a:lnTo>
                      <a:pt x="314" y="568"/>
                    </a:lnTo>
                    <a:lnTo>
                      <a:pt x="343" y="562"/>
                    </a:lnTo>
                    <a:lnTo>
                      <a:pt x="369" y="554"/>
                    </a:lnTo>
                    <a:lnTo>
                      <a:pt x="396" y="544"/>
                    </a:lnTo>
                    <a:lnTo>
                      <a:pt x="419" y="531"/>
                    </a:lnTo>
                    <a:lnTo>
                      <a:pt x="443" y="518"/>
                    </a:lnTo>
                    <a:lnTo>
                      <a:pt x="464" y="499"/>
                    </a:lnTo>
                    <a:lnTo>
                      <a:pt x="485" y="481"/>
                    </a:lnTo>
                    <a:lnTo>
                      <a:pt x="503" y="460"/>
                    </a:lnTo>
                    <a:lnTo>
                      <a:pt x="519" y="439"/>
                    </a:lnTo>
                    <a:lnTo>
                      <a:pt x="532" y="415"/>
                    </a:lnTo>
                    <a:lnTo>
                      <a:pt x="545" y="392"/>
                    </a:lnTo>
                    <a:lnTo>
                      <a:pt x="553" y="365"/>
                    </a:lnTo>
                    <a:lnTo>
                      <a:pt x="561" y="336"/>
                    </a:lnTo>
                    <a:lnTo>
                      <a:pt x="563" y="308"/>
                    </a:lnTo>
                    <a:lnTo>
                      <a:pt x="563" y="279"/>
                    </a:lnTo>
                    <a:lnTo>
                      <a:pt x="563" y="279"/>
                    </a:lnTo>
                    <a:lnTo>
                      <a:pt x="563" y="250"/>
                    </a:lnTo>
                    <a:lnTo>
                      <a:pt x="558" y="224"/>
                    </a:lnTo>
                    <a:lnTo>
                      <a:pt x="550" y="195"/>
                    </a:lnTo>
                    <a:lnTo>
                      <a:pt x="540" y="171"/>
                    </a:lnTo>
                    <a:lnTo>
                      <a:pt x="529" y="145"/>
                    </a:lnTo>
                    <a:lnTo>
                      <a:pt x="514" y="121"/>
                    </a:lnTo>
                    <a:lnTo>
                      <a:pt x="498" y="100"/>
                    </a:lnTo>
                    <a:lnTo>
                      <a:pt x="479" y="82"/>
                    </a:lnTo>
                    <a:lnTo>
                      <a:pt x="458" y="63"/>
                    </a:lnTo>
                    <a:lnTo>
                      <a:pt x="435" y="48"/>
                    </a:lnTo>
                    <a:lnTo>
                      <a:pt x="411" y="34"/>
                    </a:lnTo>
                    <a:lnTo>
                      <a:pt x="388" y="21"/>
                    </a:lnTo>
                    <a:lnTo>
                      <a:pt x="362" y="13"/>
                    </a:lnTo>
                    <a:lnTo>
                      <a:pt x="333" y="6"/>
                    </a:lnTo>
                    <a:lnTo>
                      <a:pt x="306" y="3"/>
                    </a:lnTo>
                    <a:lnTo>
                      <a:pt x="278" y="0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A14E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4" name="Freeform 577"/>
              <p:cNvSpPr>
                <a:spLocks/>
              </p:cNvSpPr>
              <p:nvPr/>
            </p:nvSpPr>
            <p:spPr bwMode="auto">
              <a:xfrm>
                <a:off x="3665538" y="2830513"/>
                <a:ext cx="882650" cy="882650"/>
              </a:xfrm>
              <a:custGeom>
                <a:avLst/>
                <a:gdLst/>
                <a:ahLst/>
                <a:cxnLst>
                  <a:cxn ang="0">
                    <a:pos x="273" y="0"/>
                  </a:cxn>
                  <a:cxn ang="0">
                    <a:pos x="218" y="5"/>
                  </a:cxn>
                  <a:cxn ang="0">
                    <a:pos x="166" y="23"/>
                  </a:cxn>
                  <a:cxn ang="0">
                    <a:pos x="118" y="49"/>
                  </a:cxn>
                  <a:cxn ang="0">
                    <a:pos x="79" y="84"/>
                  </a:cxn>
                  <a:cxn ang="0">
                    <a:pos x="45" y="126"/>
                  </a:cxn>
                  <a:cxn ang="0">
                    <a:pos x="21" y="173"/>
                  </a:cxn>
                  <a:cxn ang="0">
                    <a:pos x="6" y="225"/>
                  </a:cxn>
                  <a:cxn ang="0">
                    <a:pos x="0" y="283"/>
                  </a:cxn>
                  <a:cxn ang="0">
                    <a:pos x="3" y="312"/>
                  </a:cxn>
                  <a:cxn ang="0">
                    <a:pos x="16" y="365"/>
                  </a:cxn>
                  <a:cxn ang="0">
                    <a:pos x="37" y="415"/>
                  </a:cxn>
                  <a:cxn ang="0">
                    <a:pos x="69" y="459"/>
                  </a:cxn>
                  <a:cxn ang="0">
                    <a:pos x="105" y="496"/>
                  </a:cxn>
                  <a:cxn ang="0">
                    <a:pos x="152" y="525"/>
                  </a:cxn>
                  <a:cxn ang="0">
                    <a:pos x="202" y="543"/>
                  </a:cxn>
                  <a:cxn ang="0">
                    <a:pos x="255" y="554"/>
                  </a:cxn>
                  <a:cxn ang="0">
                    <a:pos x="283" y="556"/>
                  </a:cxn>
                  <a:cxn ang="0">
                    <a:pos x="341" y="548"/>
                  </a:cxn>
                  <a:cxn ang="0">
                    <a:pos x="391" y="530"/>
                  </a:cxn>
                  <a:cxn ang="0">
                    <a:pos x="438" y="504"/>
                  </a:cxn>
                  <a:cxn ang="0">
                    <a:pos x="480" y="470"/>
                  </a:cxn>
                  <a:cxn ang="0">
                    <a:pos x="512" y="428"/>
                  </a:cxn>
                  <a:cxn ang="0">
                    <a:pos x="538" y="380"/>
                  </a:cxn>
                  <a:cxn ang="0">
                    <a:pos x="553" y="328"/>
                  </a:cxn>
                  <a:cxn ang="0">
                    <a:pos x="556" y="270"/>
                  </a:cxn>
                  <a:cxn ang="0">
                    <a:pos x="556" y="244"/>
                  </a:cxn>
                  <a:cxn ang="0">
                    <a:pos x="543" y="189"/>
                  </a:cxn>
                  <a:cxn ang="0">
                    <a:pos x="522" y="139"/>
                  </a:cxn>
                  <a:cxn ang="0">
                    <a:pos x="491" y="97"/>
                  </a:cxn>
                  <a:cxn ang="0">
                    <a:pos x="451" y="60"/>
                  </a:cxn>
                  <a:cxn ang="0">
                    <a:pos x="407" y="28"/>
                  </a:cxn>
                  <a:cxn ang="0">
                    <a:pos x="357" y="10"/>
                  </a:cxn>
                  <a:cxn ang="0">
                    <a:pos x="302" y="0"/>
                  </a:cxn>
                  <a:cxn ang="0">
                    <a:pos x="273" y="0"/>
                  </a:cxn>
                </a:cxnLst>
                <a:rect l="0" t="0" r="r" b="b"/>
                <a:pathLst>
                  <a:path w="556" h="556">
                    <a:moveTo>
                      <a:pt x="273" y="0"/>
                    </a:moveTo>
                    <a:lnTo>
                      <a:pt x="273" y="0"/>
                    </a:lnTo>
                    <a:lnTo>
                      <a:pt x="247" y="0"/>
                    </a:lnTo>
                    <a:lnTo>
                      <a:pt x="218" y="5"/>
                    </a:lnTo>
                    <a:lnTo>
                      <a:pt x="192" y="13"/>
                    </a:lnTo>
                    <a:lnTo>
                      <a:pt x="166" y="23"/>
                    </a:lnTo>
                    <a:lnTo>
                      <a:pt x="142" y="34"/>
                    </a:lnTo>
                    <a:lnTo>
                      <a:pt x="118" y="49"/>
                    </a:lnTo>
                    <a:lnTo>
                      <a:pt x="97" y="65"/>
                    </a:lnTo>
                    <a:lnTo>
                      <a:pt x="79" y="84"/>
                    </a:lnTo>
                    <a:lnTo>
                      <a:pt x="61" y="105"/>
                    </a:lnTo>
                    <a:lnTo>
                      <a:pt x="45" y="126"/>
                    </a:lnTo>
                    <a:lnTo>
                      <a:pt x="32" y="149"/>
                    </a:lnTo>
                    <a:lnTo>
                      <a:pt x="21" y="173"/>
                    </a:lnTo>
                    <a:lnTo>
                      <a:pt x="11" y="199"/>
                    </a:lnTo>
                    <a:lnTo>
                      <a:pt x="6" y="225"/>
                    </a:lnTo>
                    <a:lnTo>
                      <a:pt x="3" y="254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3" y="312"/>
                    </a:lnTo>
                    <a:lnTo>
                      <a:pt x="8" y="338"/>
                    </a:lnTo>
                    <a:lnTo>
                      <a:pt x="16" y="365"/>
                    </a:lnTo>
                    <a:lnTo>
                      <a:pt x="24" y="391"/>
                    </a:lnTo>
                    <a:lnTo>
                      <a:pt x="37" y="415"/>
                    </a:lnTo>
                    <a:lnTo>
                      <a:pt x="50" y="438"/>
                    </a:lnTo>
                    <a:lnTo>
                      <a:pt x="69" y="459"/>
                    </a:lnTo>
                    <a:lnTo>
                      <a:pt x="87" y="478"/>
                    </a:lnTo>
                    <a:lnTo>
                      <a:pt x="105" y="496"/>
                    </a:lnTo>
                    <a:lnTo>
                      <a:pt x="129" y="512"/>
                    </a:lnTo>
                    <a:lnTo>
                      <a:pt x="152" y="525"/>
                    </a:lnTo>
                    <a:lnTo>
                      <a:pt x="176" y="535"/>
                    </a:lnTo>
                    <a:lnTo>
                      <a:pt x="202" y="543"/>
                    </a:lnTo>
                    <a:lnTo>
                      <a:pt x="228" y="551"/>
                    </a:lnTo>
                    <a:lnTo>
                      <a:pt x="255" y="554"/>
                    </a:lnTo>
                    <a:lnTo>
                      <a:pt x="283" y="556"/>
                    </a:lnTo>
                    <a:lnTo>
                      <a:pt x="283" y="556"/>
                    </a:lnTo>
                    <a:lnTo>
                      <a:pt x="312" y="554"/>
                    </a:lnTo>
                    <a:lnTo>
                      <a:pt x="341" y="548"/>
                    </a:lnTo>
                    <a:lnTo>
                      <a:pt x="367" y="541"/>
                    </a:lnTo>
                    <a:lnTo>
                      <a:pt x="391" y="530"/>
                    </a:lnTo>
                    <a:lnTo>
                      <a:pt x="417" y="520"/>
                    </a:lnTo>
                    <a:lnTo>
                      <a:pt x="438" y="504"/>
                    </a:lnTo>
                    <a:lnTo>
                      <a:pt x="459" y="488"/>
                    </a:lnTo>
                    <a:lnTo>
                      <a:pt x="480" y="470"/>
                    </a:lnTo>
                    <a:lnTo>
                      <a:pt x="496" y="449"/>
                    </a:lnTo>
                    <a:lnTo>
                      <a:pt x="512" y="428"/>
                    </a:lnTo>
                    <a:lnTo>
                      <a:pt x="527" y="404"/>
                    </a:lnTo>
                    <a:lnTo>
                      <a:pt x="538" y="380"/>
                    </a:lnTo>
                    <a:lnTo>
                      <a:pt x="546" y="354"/>
                    </a:lnTo>
                    <a:lnTo>
                      <a:pt x="553" y="328"/>
                    </a:lnTo>
                    <a:lnTo>
                      <a:pt x="556" y="299"/>
                    </a:lnTo>
                    <a:lnTo>
                      <a:pt x="556" y="270"/>
                    </a:lnTo>
                    <a:lnTo>
                      <a:pt x="556" y="270"/>
                    </a:lnTo>
                    <a:lnTo>
                      <a:pt x="556" y="244"/>
                    </a:lnTo>
                    <a:lnTo>
                      <a:pt x="551" y="215"/>
                    </a:lnTo>
                    <a:lnTo>
                      <a:pt x="543" y="189"/>
                    </a:lnTo>
                    <a:lnTo>
                      <a:pt x="533" y="162"/>
                    </a:lnTo>
                    <a:lnTo>
                      <a:pt x="522" y="139"/>
                    </a:lnTo>
                    <a:lnTo>
                      <a:pt x="506" y="118"/>
                    </a:lnTo>
                    <a:lnTo>
                      <a:pt x="491" y="97"/>
                    </a:lnTo>
                    <a:lnTo>
                      <a:pt x="472" y="76"/>
                    </a:lnTo>
                    <a:lnTo>
                      <a:pt x="451" y="60"/>
                    </a:lnTo>
                    <a:lnTo>
                      <a:pt x="430" y="44"/>
                    </a:lnTo>
                    <a:lnTo>
                      <a:pt x="407" y="28"/>
                    </a:lnTo>
                    <a:lnTo>
                      <a:pt x="383" y="18"/>
                    </a:lnTo>
                    <a:lnTo>
                      <a:pt x="357" y="10"/>
                    </a:lnTo>
                    <a:lnTo>
                      <a:pt x="331" y="2"/>
                    </a:lnTo>
                    <a:lnTo>
                      <a:pt x="302" y="0"/>
                    </a:lnTo>
                    <a:lnTo>
                      <a:pt x="273" y="0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A450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5" name="Freeform 578"/>
              <p:cNvSpPr>
                <a:spLocks/>
              </p:cNvSpPr>
              <p:nvPr/>
            </p:nvSpPr>
            <p:spPr bwMode="auto">
              <a:xfrm>
                <a:off x="3675063" y="2833688"/>
                <a:ext cx="868363" cy="866775"/>
              </a:xfrm>
              <a:custGeom>
                <a:avLst/>
                <a:gdLst/>
                <a:ahLst/>
                <a:cxnLst>
                  <a:cxn ang="0">
                    <a:pos x="267" y="0"/>
                  </a:cxn>
                  <a:cxn ang="0">
                    <a:pos x="212" y="5"/>
                  </a:cxn>
                  <a:cxn ang="0">
                    <a:pos x="162" y="24"/>
                  </a:cxn>
                  <a:cxn ang="0">
                    <a:pos x="115" y="50"/>
                  </a:cxn>
                  <a:cxn ang="0">
                    <a:pos x="76" y="84"/>
                  </a:cxn>
                  <a:cxn ang="0">
                    <a:pos x="44" y="126"/>
                  </a:cxn>
                  <a:cxn ang="0">
                    <a:pos x="18" y="174"/>
                  </a:cxn>
                  <a:cxn ang="0">
                    <a:pos x="5" y="223"/>
                  </a:cxn>
                  <a:cxn ang="0">
                    <a:pos x="0" y="279"/>
                  </a:cxn>
                  <a:cxn ang="0">
                    <a:pos x="2" y="307"/>
                  </a:cxn>
                  <a:cxn ang="0">
                    <a:pos x="13" y="360"/>
                  </a:cxn>
                  <a:cxn ang="0">
                    <a:pos x="34" y="407"/>
                  </a:cxn>
                  <a:cxn ang="0">
                    <a:pos x="65" y="452"/>
                  </a:cxn>
                  <a:cxn ang="0">
                    <a:pos x="102" y="489"/>
                  </a:cxn>
                  <a:cxn ang="0">
                    <a:pos x="146" y="515"/>
                  </a:cxn>
                  <a:cxn ang="0">
                    <a:pos x="196" y="536"/>
                  </a:cxn>
                  <a:cxn ang="0">
                    <a:pos x="251" y="546"/>
                  </a:cxn>
                  <a:cxn ang="0">
                    <a:pos x="277" y="546"/>
                  </a:cxn>
                  <a:cxn ang="0">
                    <a:pos x="333" y="539"/>
                  </a:cxn>
                  <a:cxn ang="0">
                    <a:pos x="385" y="523"/>
                  </a:cxn>
                  <a:cxn ang="0">
                    <a:pos x="430" y="497"/>
                  </a:cxn>
                  <a:cxn ang="0">
                    <a:pos x="469" y="462"/>
                  </a:cxn>
                  <a:cxn ang="0">
                    <a:pos x="503" y="420"/>
                  </a:cxn>
                  <a:cxn ang="0">
                    <a:pos x="527" y="373"/>
                  </a:cxn>
                  <a:cxn ang="0">
                    <a:pos x="542" y="323"/>
                  </a:cxn>
                  <a:cxn ang="0">
                    <a:pos x="547" y="268"/>
                  </a:cxn>
                  <a:cxn ang="0">
                    <a:pos x="545" y="239"/>
                  </a:cxn>
                  <a:cxn ang="0">
                    <a:pos x="532" y="187"/>
                  </a:cxn>
                  <a:cxn ang="0">
                    <a:pos x="511" y="137"/>
                  </a:cxn>
                  <a:cxn ang="0">
                    <a:pos x="479" y="95"/>
                  </a:cxn>
                  <a:cxn ang="0">
                    <a:pos x="443" y="58"/>
                  </a:cxn>
                  <a:cxn ang="0">
                    <a:pos x="398" y="29"/>
                  </a:cxn>
                  <a:cxn ang="0">
                    <a:pos x="348" y="11"/>
                  </a:cxn>
                  <a:cxn ang="0">
                    <a:pos x="296" y="0"/>
                  </a:cxn>
                  <a:cxn ang="0">
                    <a:pos x="267" y="0"/>
                  </a:cxn>
                </a:cxnLst>
                <a:rect l="0" t="0" r="r" b="b"/>
                <a:pathLst>
                  <a:path w="547" h="546">
                    <a:moveTo>
                      <a:pt x="267" y="0"/>
                    </a:moveTo>
                    <a:lnTo>
                      <a:pt x="267" y="0"/>
                    </a:lnTo>
                    <a:lnTo>
                      <a:pt x="238" y="3"/>
                    </a:lnTo>
                    <a:lnTo>
                      <a:pt x="212" y="5"/>
                    </a:lnTo>
                    <a:lnTo>
                      <a:pt x="186" y="13"/>
                    </a:lnTo>
                    <a:lnTo>
                      <a:pt x="162" y="24"/>
                    </a:lnTo>
                    <a:lnTo>
                      <a:pt x="139" y="34"/>
                    </a:lnTo>
                    <a:lnTo>
                      <a:pt x="115" y="50"/>
                    </a:lnTo>
                    <a:lnTo>
                      <a:pt x="94" y="66"/>
                    </a:lnTo>
                    <a:lnTo>
                      <a:pt x="76" y="84"/>
                    </a:lnTo>
                    <a:lnTo>
                      <a:pt x="57" y="105"/>
                    </a:lnTo>
                    <a:lnTo>
                      <a:pt x="44" y="126"/>
                    </a:lnTo>
                    <a:lnTo>
                      <a:pt x="28" y="147"/>
                    </a:lnTo>
                    <a:lnTo>
                      <a:pt x="18" y="174"/>
                    </a:lnTo>
                    <a:lnTo>
                      <a:pt x="10" y="197"/>
                    </a:lnTo>
                    <a:lnTo>
                      <a:pt x="5" y="223"/>
                    </a:lnTo>
                    <a:lnTo>
                      <a:pt x="0" y="252"/>
                    </a:lnTo>
                    <a:lnTo>
                      <a:pt x="0" y="279"/>
                    </a:lnTo>
                    <a:lnTo>
                      <a:pt x="0" y="279"/>
                    </a:lnTo>
                    <a:lnTo>
                      <a:pt x="2" y="307"/>
                    </a:lnTo>
                    <a:lnTo>
                      <a:pt x="5" y="334"/>
                    </a:lnTo>
                    <a:lnTo>
                      <a:pt x="13" y="360"/>
                    </a:lnTo>
                    <a:lnTo>
                      <a:pt x="23" y="384"/>
                    </a:lnTo>
                    <a:lnTo>
                      <a:pt x="34" y="407"/>
                    </a:lnTo>
                    <a:lnTo>
                      <a:pt x="49" y="431"/>
                    </a:lnTo>
                    <a:lnTo>
                      <a:pt x="65" y="452"/>
                    </a:lnTo>
                    <a:lnTo>
                      <a:pt x="83" y="470"/>
                    </a:lnTo>
                    <a:lnTo>
                      <a:pt x="102" y="489"/>
                    </a:lnTo>
                    <a:lnTo>
                      <a:pt x="125" y="502"/>
                    </a:lnTo>
                    <a:lnTo>
                      <a:pt x="146" y="515"/>
                    </a:lnTo>
                    <a:lnTo>
                      <a:pt x="173" y="528"/>
                    </a:lnTo>
                    <a:lnTo>
                      <a:pt x="196" y="536"/>
                    </a:lnTo>
                    <a:lnTo>
                      <a:pt x="222" y="541"/>
                    </a:lnTo>
                    <a:lnTo>
                      <a:pt x="251" y="546"/>
                    </a:lnTo>
                    <a:lnTo>
                      <a:pt x="277" y="546"/>
                    </a:lnTo>
                    <a:lnTo>
                      <a:pt x="277" y="546"/>
                    </a:lnTo>
                    <a:lnTo>
                      <a:pt x="306" y="544"/>
                    </a:lnTo>
                    <a:lnTo>
                      <a:pt x="333" y="539"/>
                    </a:lnTo>
                    <a:lnTo>
                      <a:pt x="359" y="533"/>
                    </a:lnTo>
                    <a:lnTo>
                      <a:pt x="385" y="523"/>
                    </a:lnTo>
                    <a:lnTo>
                      <a:pt x="409" y="510"/>
                    </a:lnTo>
                    <a:lnTo>
                      <a:pt x="430" y="497"/>
                    </a:lnTo>
                    <a:lnTo>
                      <a:pt x="450" y="481"/>
                    </a:lnTo>
                    <a:lnTo>
                      <a:pt x="469" y="462"/>
                    </a:lnTo>
                    <a:lnTo>
                      <a:pt x="487" y="441"/>
                    </a:lnTo>
                    <a:lnTo>
                      <a:pt x="503" y="420"/>
                    </a:lnTo>
                    <a:lnTo>
                      <a:pt x="516" y="397"/>
                    </a:lnTo>
                    <a:lnTo>
                      <a:pt x="527" y="373"/>
                    </a:lnTo>
                    <a:lnTo>
                      <a:pt x="534" y="349"/>
                    </a:lnTo>
                    <a:lnTo>
                      <a:pt x="542" y="323"/>
                    </a:lnTo>
                    <a:lnTo>
                      <a:pt x="545" y="294"/>
                    </a:lnTo>
                    <a:lnTo>
                      <a:pt x="547" y="268"/>
                    </a:lnTo>
                    <a:lnTo>
                      <a:pt x="547" y="268"/>
                    </a:lnTo>
                    <a:lnTo>
                      <a:pt x="545" y="239"/>
                    </a:lnTo>
                    <a:lnTo>
                      <a:pt x="540" y="213"/>
                    </a:lnTo>
                    <a:lnTo>
                      <a:pt x="532" y="187"/>
                    </a:lnTo>
                    <a:lnTo>
                      <a:pt x="524" y="160"/>
                    </a:lnTo>
                    <a:lnTo>
                      <a:pt x="511" y="137"/>
                    </a:lnTo>
                    <a:lnTo>
                      <a:pt x="498" y="116"/>
                    </a:lnTo>
                    <a:lnTo>
                      <a:pt x="479" y="95"/>
                    </a:lnTo>
                    <a:lnTo>
                      <a:pt x="461" y="76"/>
                    </a:lnTo>
                    <a:lnTo>
                      <a:pt x="443" y="58"/>
                    </a:lnTo>
                    <a:lnTo>
                      <a:pt x="422" y="42"/>
                    </a:lnTo>
                    <a:lnTo>
                      <a:pt x="398" y="29"/>
                    </a:lnTo>
                    <a:lnTo>
                      <a:pt x="374" y="19"/>
                    </a:lnTo>
                    <a:lnTo>
                      <a:pt x="348" y="11"/>
                    </a:lnTo>
                    <a:lnTo>
                      <a:pt x="322" y="3"/>
                    </a:lnTo>
                    <a:lnTo>
                      <a:pt x="296" y="0"/>
                    </a:lnTo>
                    <a:lnTo>
                      <a:pt x="267" y="0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A7511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6" name="Freeform 579"/>
              <p:cNvSpPr>
                <a:spLocks/>
              </p:cNvSpPr>
              <p:nvPr/>
            </p:nvSpPr>
            <p:spPr bwMode="auto">
              <a:xfrm>
                <a:off x="3678238" y="2838451"/>
                <a:ext cx="857250" cy="850900"/>
              </a:xfrm>
              <a:custGeom>
                <a:avLst/>
                <a:gdLst/>
                <a:ahLst/>
                <a:cxnLst>
                  <a:cxn ang="0">
                    <a:pos x="265" y="0"/>
                  </a:cxn>
                  <a:cxn ang="0">
                    <a:pos x="210" y="8"/>
                  </a:cxn>
                  <a:cxn ang="0">
                    <a:pos x="160" y="23"/>
                  </a:cxn>
                  <a:cxn ang="0">
                    <a:pos x="116" y="50"/>
                  </a:cxn>
                  <a:cxn ang="0">
                    <a:pos x="76" y="84"/>
                  </a:cxn>
                  <a:cxn ang="0">
                    <a:pos x="45" y="123"/>
                  </a:cxn>
                  <a:cxn ang="0">
                    <a:pos x="21" y="171"/>
                  </a:cxn>
                  <a:cxn ang="0">
                    <a:pos x="5" y="220"/>
                  </a:cxn>
                  <a:cxn ang="0">
                    <a:pos x="0" y="276"/>
                  </a:cxn>
                  <a:cxn ang="0">
                    <a:pos x="3" y="302"/>
                  </a:cxn>
                  <a:cxn ang="0">
                    <a:pos x="16" y="354"/>
                  </a:cxn>
                  <a:cxn ang="0">
                    <a:pos x="37" y="402"/>
                  </a:cxn>
                  <a:cxn ang="0">
                    <a:pos x="66" y="444"/>
                  </a:cxn>
                  <a:cxn ang="0">
                    <a:pos x="105" y="478"/>
                  </a:cxn>
                  <a:cxn ang="0">
                    <a:pos x="147" y="507"/>
                  </a:cxn>
                  <a:cxn ang="0">
                    <a:pos x="197" y="525"/>
                  </a:cxn>
                  <a:cxn ang="0">
                    <a:pos x="249" y="536"/>
                  </a:cxn>
                  <a:cxn ang="0">
                    <a:pos x="275" y="536"/>
                  </a:cxn>
                  <a:cxn ang="0">
                    <a:pos x="331" y="530"/>
                  </a:cxn>
                  <a:cxn ang="0">
                    <a:pos x="380" y="512"/>
                  </a:cxn>
                  <a:cxn ang="0">
                    <a:pos x="425" y="486"/>
                  </a:cxn>
                  <a:cxn ang="0">
                    <a:pos x="464" y="454"/>
                  </a:cxn>
                  <a:cxn ang="0">
                    <a:pos x="496" y="412"/>
                  </a:cxn>
                  <a:cxn ang="0">
                    <a:pos x="519" y="368"/>
                  </a:cxn>
                  <a:cxn ang="0">
                    <a:pos x="535" y="315"/>
                  </a:cxn>
                  <a:cxn ang="0">
                    <a:pos x="540" y="262"/>
                  </a:cxn>
                  <a:cxn ang="0">
                    <a:pos x="538" y="234"/>
                  </a:cxn>
                  <a:cxn ang="0">
                    <a:pos x="525" y="181"/>
                  </a:cxn>
                  <a:cxn ang="0">
                    <a:pos x="504" y="134"/>
                  </a:cxn>
                  <a:cxn ang="0">
                    <a:pos x="475" y="92"/>
                  </a:cxn>
                  <a:cxn ang="0">
                    <a:pos x="438" y="58"/>
                  </a:cxn>
                  <a:cxn ang="0">
                    <a:pos x="393" y="29"/>
                  </a:cxn>
                  <a:cxn ang="0">
                    <a:pos x="344" y="10"/>
                  </a:cxn>
                  <a:cxn ang="0">
                    <a:pos x="291" y="0"/>
                  </a:cxn>
                  <a:cxn ang="0">
                    <a:pos x="265" y="0"/>
                  </a:cxn>
                </a:cxnLst>
                <a:rect l="0" t="0" r="r" b="b"/>
                <a:pathLst>
                  <a:path w="540" h="536">
                    <a:moveTo>
                      <a:pt x="265" y="0"/>
                    </a:moveTo>
                    <a:lnTo>
                      <a:pt x="265" y="0"/>
                    </a:lnTo>
                    <a:lnTo>
                      <a:pt x="236" y="2"/>
                    </a:lnTo>
                    <a:lnTo>
                      <a:pt x="210" y="8"/>
                    </a:lnTo>
                    <a:lnTo>
                      <a:pt x="184" y="13"/>
                    </a:lnTo>
                    <a:lnTo>
                      <a:pt x="160" y="23"/>
                    </a:lnTo>
                    <a:lnTo>
                      <a:pt x="137" y="37"/>
                    </a:lnTo>
                    <a:lnTo>
                      <a:pt x="116" y="50"/>
                    </a:lnTo>
                    <a:lnTo>
                      <a:pt x="95" y="65"/>
                    </a:lnTo>
                    <a:lnTo>
                      <a:pt x="76" y="84"/>
                    </a:lnTo>
                    <a:lnTo>
                      <a:pt x="58" y="102"/>
                    </a:lnTo>
                    <a:lnTo>
                      <a:pt x="45" y="123"/>
                    </a:lnTo>
                    <a:lnTo>
                      <a:pt x="32" y="147"/>
                    </a:lnTo>
                    <a:lnTo>
                      <a:pt x="21" y="171"/>
                    </a:lnTo>
                    <a:lnTo>
                      <a:pt x="11" y="194"/>
                    </a:lnTo>
                    <a:lnTo>
                      <a:pt x="5" y="220"/>
                    </a:lnTo>
                    <a:lnTo>
                      <a:pt x="3" y="247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3" y="302"/>
                    </a:lnTo>
                    <a:lnTo>
                      <a:pt x="8" y="328"/>
                    </a:lnTo>
                    <a:lnTo>
                      <a:pt x="16" y="354"/>
                    </a:lnTo>
                    <a:lnTo>
                      <a:pt x="24" y="378"/>
                    </a:lnTo>
                    <a:lnTo>
                      <a:pt x="37" y="402"/>
                    </a:lnTo>
                    <a:lnTo>
                      <a:pt x="50" y="423"/>
                    </a:lnTo>
                    <a:lnTo>
                      <a:pt x="66" y="444"/>
                    </a:lnTo>
                    <a:lnTo>
                      <a:pt x="84" y="462"/>
                    </a:lnTo>
                    <a:lnTo>
                      <a:pt x="105" y="478"/>
                    </a:lnTo>
                    <a:lnTo>
                      <a:pt x="126" y="494"/>
                    </a:lnTo>
                    <a:lnTo>
                      <a:pt x="147" y="507"/>
                    </a:lnTo>
                    <a:lnTo>
                      <a:pt x="171" y="517"/>
                    </a:lnTo>
                    <a:lnTo>
                      <a:pt x="197" y="525"/>
                    </a:lnTo>
                    <a:lnTo>
                      <a:pt x="223" y="533"/>
                    </a:lnTo>
                    <a:lnTo>
                      <a:pt x="249" y="536"/>
                    </a:lnTo>
                    <a:lnTo>
                      <a:pt x="275" y="536"/>
                    </a:lnTo>
                    <a:lnTo>
                      <a:pt x="275" y="536"/>
                    </a:lnTo>
                    <a:lnTo>
                      <a:pt x="304" y="536"/>
                    </a:lnTo>
                    <a:lnTo>
                      <a:pt x="331" y="530"/>
                    </a:lnTo>
                    <a:lnTo>
                      <a:pt x="357" y="522"/>
                    </a:lnTo>
                    <a:lnTo>
                      <a:pt x="380" y="512"/>
                    </a:lnTo>
                    <a:lnTo>
                      <a:pt x="404" y="501"/>
                    </a:lnTo>
                    <a:lnTo>
                      <a:pt x="425" y="486"/>
                    </a:lnTo>
                    <a:lnTo>
                      <a:pt x="446" y="470"/>
                    </a:lnTo>
                    <a:lnTo>
                      <a:pt x="464" y="454"/>
                    </a:lnTo>
                    <a:lnTo>
                      <a:pt x="483" y="433"/>
                    </a:lnTo>
                    <a:lnTo>
                      <a:pt x="496" y="412"/>
                    </a:lnTo>
                    <a:lnTo>
                      <a:pt x="509" y="391"/>
                    </a:lnTo>
                    <a:lnTo>
                      <a:pt x="519" y="368"/>
                    </a:lnTo>
                    <a:lnTo>
                      <a:pt x="530" y="341"/>
                    </a:lnTo>
                    <a:lnTo>
                      <a:pt x="535" y="315"/>
                    </a:lnTo>
                    <a:lnTo>
                      <a:pt x="538" y="289"/>
                    </a:lnTo>
                    <a:lnTo>
                      <a:pt x="540" y="262"/>
                    </a:lnTo>
                    <a:lnTo>
                      <a:pt x="540" y="262"/>
                    </a:lnTo>
                    <a:lnTo>
                      <a:pt x="538" y="234"/>
                    </a:lnTo>
                    <a:lnTo>
                      <a:pt x="532" y="207"/>
                    </a:lnTo>
                    <a:lnTo>
                      <a:pt x="525" y="181"/>
                    </a:lnTo>
                    <a:lnTo>
                      <a:pt x="517" y="157"/>
                    </a:lnTo>
                    <a:lnTo>
                      <a:pt x="504" y="134"/>
                    </a:lnTo>
                    <a:lnTo>
                      <a:pt x="490" y="113"/>
                    </a:lnTo>
                    <a:lnTo>
                      <a:pt x="475" y="92"/>
                    </a:lnTo>
                    <a:lnTo>
                      <a:pt x="456" y="73"/>
                    </a:lnTo>
                    <a:lnTo>
                      <a:pt x="438" y="58"/>
                    </a:lnTo>
                    <a:lnTo>
                      <a:pt x="414" y="42"/>
                    </a:lnTo>
                    <a:lnTo>
                      <a:pt x="393" y="29"/>
                    </a:lnTo>
                    <a:lnTo>
                      <a:pt x="370" y="18"/>
                    </a:lnTo>
                    <a:lnTo>
                      <a:pt x="344" y="10"/>
                    </a:lnTo>
                    <a:lnTo>
                      <a:pt x="317" y="5"/>
                    </a:lnTo>
                    <a:lnTo>
                      <a:pt x="291" y="0"/>
                    </a:lnTo>
                    <a:lnTo>
                      <a:pt x="265" y="0"/>
                    </a:lnTo>
                    <a:lnTo>
                      <a:pt x="265" y="0"/>
                    </a:lnTo>
                    <a:close/>
                  </a:path>
                </a:pathLst>
              </a:custGeom>
              <a:solidFill>
                <a:srgbClr val="A953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7" name="Freeform 580"/>
              <p:cNvSpPr>
                <a:spLocks/>
              </p:cNvSpPr>
              <p:nvPr/>
            </p:nvSpPr>
            <p:spPr bwMode="auto">
              <a:xfrm>
                <a:off x="3686175" y="2841626"/>
                <a:ext cx="841375" cy="838200"/>
              </a:xfrm>
              <a:custGeom>
                <a:avLst/>
                <a:gdLst/>
                <a:ahLst/>
                <a:cxnLst>
                  <a:cxn ang="0">
                    <a:pos x="257" y="0"/>
                  </a:cxn>
                  <a:cxn ang="0">
                    <a:pos x="205" y="8"/>
                  </a:cxn>
                  <a:cxn ang="0">
                    <a:pos x="155" y="24"/>
                  </a:cxn>
                  <a:cxn ang="0">
                    <a:pos x="113" y="50"/>
                  </a:cxn>
                  <a:cxn ang="0">
                    <a:pos x="74" y="82"/>
                  </a:cxn>
                  <a:cxn ang="0">
                    <a:pos x="42" y="124"/>
                  </a:cxn>
                  <a:cxn ang="0">
                    <a:pos x="19" y="169"/>
                  </a:cxn>
                  <a:cxn ang="0">
                    <a:pos x="6" y="218"/>
                  </a:cxn>
                  <a:cxn ang="0">
                    <a:pos x="0" y="271"/>
                  </a:cxn>
                  <a:cxn ang="0">
                    <a:pos x="3" y="297"/>
                  </a:cxn>
                  <a:cxn ang="0">
                    <a:pos x="14" y="350"/>
                  </a:cxn>
                  <a:cxn ang="0">
                    <a:pos x="35" y="394"/>
                  </a:cxn>
                  <a:cxn ang="0">
                    <a:pos x="66" y="436"/>
                  </a:cxn>
                  <a:cxn ang="0">
                    <a:pos x="103" y="471"/>
                  </a:cxn>
                  <a:cxn ang="0">
                    <a:pos x="145" y="499"/>
                  </a:cxn>
                  <a:cxn ang="0">
                    <a:pos x="192" y="518"/>
                  </a:cxn>
                  <a:cxn ang="0">
                    <a:pos x="244" y="526"/>
                  </a:cxn>
                  <a:cxn ang="0">
                    <a:pos x="270" y="528"/>
                  </a:cxn>
                  <a:cxn ang="0">
                    <a:pos x="326" y="520"/>
                  </a:cxn>
                  <a:cxn ang="0">
                    <a:pos x="373" y="505"/>
                  </a:cxn>
                  <a:cxn ang="0">
                    <a:pos x="417" y="478"/>
                  </a:cxn>
                  <a:cxn ang="0">
                    <a:pos x="457" y="444"/>
                  </a:cxn>
                  <a:cxn ang="0">
                    <a:pos x="488" y="405"/>
                  </a:cxn>
                  <a:cxn ang="0">
                    <a:pos x="512" y="360"/>
                  </a:cxn>
                  <a:cxn ang="0">
                    <a:pos x="525" y="310"/>
                  </a:cxn>
                  <a:cxn ang="0">
                    <a:pos x="530" y="258"/>
                  </a:cxn>
                  <a:cxn ang="0">
                    <a:pos x="527" y="232"/>
                  </a:cxn>
                  <a:cxn ang="0">
                    <a:pos x="514" y="179"/>
                  </a:cxn>
                  <a:cxn ang="0">
                    <a:pos x="493" y="132"/>
                  </a:cxn>
                  <a:cxn ang="0">
                    <a:pos x="464" y="92"/>
                  </a:cxn>
                  <a:cxn ang="0">
                    <a:pos x="428" y="56"/>
                  </a:cxn>
                  <a:cxn ang="0">
                    <a:pos x="386" y="29"/>
                  </a:cxn>
                  <a:cxn ang="0">
                    <a:pos x="339" y="11"/>
                  </a:cxn>
                  <a:cxn ang="0">
                    <a:pos x="286" y="0"/>
                  </a:cxn>
                  <a:cxn ang="0">
                    <a:pos x="257" y="0"/>
                  </a:cxn>
                </a:cxnLst>
                <a:rect l="0" t="0" r="r" b="b"/>
                <a:pathLst>
                  <a:path w="530" h="528">
                    <a:moveTo>
                      <a:pt x="257" y="0"/>
                    </a:moveTo>
                    <a:lnTo>
                      <a:pt x="257" y="0"/>
                    </a:lnTo>
                    <a:lnTo>
                      <a:pt x="231" y="3"/>
                    </a:lnTo>
                    <a:lnTo>
                      <a:pt x="205" y="8"/>
                    </a:lnTo>
                    <a:lnTo>
                      <a:pt x="181" y="16"/>
                    </a:lnTo>
                    <a:lnTo>
                      <a:pt x="155" y="24"/>
                    </a:lnTo>
                    <a:lnTo>
                      <a:pt x="134" y="37"/>
                    </a:lnTo>
                    <a:lnTo>
                      <a:pt x="113" y="50"/>
                    </a:lnTo>
                    <a:lnTo>
                      <a:pt x="92" y="66"/>
                    </a:lnTo>
                    <a:lnTo>
                      <a:pt x="74" y="82"/>
                    </a:lnTo>
                    <a:lnTo>
                      <a:pt x="58" y="103"/>
                    </a:lnTo>
                    <a:lnTo>
                      <a:pt x="42" y="124"/>
                    </a:lnTo>
                    <a:lnTo>
                      <a:pt x="29" y="145"/>
                    </a:lnTo>
                    <a:lnTo>
                      <a:pt x="19" y="169"/>
                    </a:lnTo>
                    <a:lnTo>
                      <a:pt x="11" y="192"/>
                    </a:lnTo>
                    <a:lnTo>
                      <a:pt x="6" y="218"/>
                    </a:lnTo>
                    <a:lnTo>
                      <a:pt x="0" y="245"/>
                    </a:lnTo>
                    <a:lnTo>
                      <a:pt x="0" y="271"/>
                    </a:lnTo>
                    <a:lnTo>
                      <a:pt x="0" y="271"/>
                    </a:lnTo>
                    <a:lnTo>
                      <a:pt x="3" y="297"/>
                    </a:lnTo>
                    <a:lnTo>
                      <a:pt x="8" y="323"/>
                    </a:lnTo>
                    <a:lnTo>
                      <a:pt x="14" y="350"/>
                    </a:lnTo>
                    <a:lnTo>
                      <a:pt x="24" y="373"/>
                    </a:lnTo>
                    <a:lnTo>
                      <a:pt x="35" y="394"/>
                    </a:lnTo>
                    <a:lnTo>
                      <a:pt x="50" y="418"/>
                    </a:lnTo>
                    <a:lnTo>
                      <a:pt x="66" y="436"/>
                    </a:lnTo>
                    <a:lnTo>
                      <a:pt x="82" y="455"/>
                    </a:lnTo>
                    <a:lnTo>
                      <a:pt x="103" y="471"/>
                    </a:lnTo>
                    <a:lnTo>
                      <a:pt x="124" y="486"/>
                    </a:lnTo>
                    <a:lnTo>
                      <a:pt x="145" y="499"/>
                    </a:lnTo>
                    <a:lnTo>
                      <a:pt x="168" y="510"/>
                    </a:lnTo>
                    <a:lnTo>
                      <a:pt x="192" y="518"/>
                    </a:lnTo>
                    <a:lnTo>
                      <a:pt x="218" y="523"/>
                    </a:lnTo>
                    <a:lnTo>
                      <a:pt x="244" y="526"/>
                    </a:lnTo>
                    <a:lnTo>
                      <a:pt x="270" y="528"/>
                    </a:lnTo>
                    <a:lnTo>
                      <a:pt x="270" y="528"/>
                    </a:lnTo>
                    <a:lnTo>
                      <a:pt x="299" y="526"/>
                    </a:lnTo>
                    <a:lnTo>
                      <a:pt x="326" y="520"/>
                    </a:lnTo>
                    <a:lnTo>
                      <a:pt x="349" y="513"/>
                    </a:lnTo>
                    <a:lnTo>
                      <a:pt x="373" y="505"/>
                    </a:lnTo>
                    <a:lnTo>
                      <a:pt x="396" y="492"/>
                    </a:lnTo>
                    <a:lnTo>
                      <a:pt x="417" y="478"/>
                    </a:lnTo>
                    <a:lnTo>
                      <a:pt x="438" y="463"/>
                    </a:lnTo>
                    <a:lnTo>
                      <a:pt x="457" y="444"/>
                    </a:lnTo>
                    <a:lnTo>
                      <a:pt x="472" y="426"/>
                    </a:lnTo>
                    <a:lnTo>
                      <a:pt x="488" y="405"/>
                    </a:lnTo>
                    <a:lnTo>
                      <a:pt x="501" y="384"/>
                    </a:lnTo>
                    <a:lnTo>
                      <a:pt x="512" y="360"/>
                    </a:lnTo>
                    <a:lnTo>
                      <a:pt x="520" y="337"/>
                    </a:lnTo>
                    <a:lnTo>
                      <a:pt x="525" y="310"/>
                    </a:lnTo>
                    <a:lnTo>
                      <a:pt x="527" y="284"/>
                    </a:lnTo>
                    <a:lnTo>
                      <a:pt x="530" y="258"/>
                    </a:lnTo>
                    <a:lnTo>
                      <a:pt x="530" y="258"/>
                    </a:lnTo>
                    <a:lnTo>
                      <a:pt x="527" y="232"/>
                    </a:lnTo>
                    <a:lnTo>
                      <a:pt x="522" y="205"/>
                    </a:lnTo>
                    <a:lnTo>
                      <a:pt x="514" y="179"/>
                    </a:lnTo>
                    <a:lnTo>
                      <a:pt x="506" y="155"/>
                    </a:lnTo>
                    <a:lnTo>
                      <a:pt x="493" y="132"/>
                    </a:lnTo>
                    <a:lnTo>
                      <a:pt x="480" y="111"/>
                    </a:lnTo>
                    <a:lnTo>
                      <a:pt x="464" y="92"/>
                    </a:lnTo>
                    <a:lnTo>
                      <a:pt x="446" y="74"/>
                    </a:lnTo>
                    <a:lnTo>
                      <a:pt x="428" y="56"/>
                    </a:lnTo>
                    <a:lnTo>
                      <a:pt x="407" y="42"/>
                    </a:lnTo>
                    <a:lnTo>
                      <a:pt x="386" y="29"/>
                    </a:lnTo>
                    <a:lnTo>
                      <a:pt x="362" y="19"/>
                    </a:lnTo>
                    <a:lnTo>
                      <a:pt x="339" y="11"/>
                    </a:lnTo>
                    <a:lnTo>
                      <a:pt x="312" y="6"/>
                    </a:lnTo>
                    <a:lnTo>
                      <a:pt x="286" y="0"/>
                    </a:lnTo>
                    <a:lnTo>
                      <a:pt x="257" y="0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AC54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8" name="Freeform 581"/>
              <p:cNvSpPr>
                <a:spLocks/>
              </p:cNvSpPr>
              <p:nvPr/>
            </p:nvSpPr>
            <p:spPr bwMode="auto">
              <a:xfrm>
                <a:off x="3695700" y="2846388"/>
                <a:ext cx="823913" cy="820738"/>
              </a:xfrm>
              <a:custGeom>
                <a:avLst/>
                <a:gdLst/>
                <a:ahLst/>
                <a:cxnLst>
                  <a:cxn ang="0">
                    <a:pos x="251" y="0"/>
                  </a:cxn>
                  <a:cxn ang="0">
                    <a:pos x="199" y="8"/>
                  </a:cxn>
                  <a:cxn ang="0">
                    <a:pos x="152" y="24"/>
                  </a:cxn>
                  <a:cxn ang="0">
                    <a:pos x="107" y="50"/>
                  </a:cxn>
                  <a:cxn ang="0">
                    <a:pos x="70" y="81"/>
                  </a:cxn>
                  <a:cxn ang="0">
                    <a:pos x="39" y="121"/>
                  </a:cxn>
                  <a:cxn ang="0">
                    <a:pos x="15" y="166"/>
                  </a:cxn>
                  <a:cxn ang="0">
                    <a:pos x="2" y="215"/>
                  </a:cxn>
                  <a:cxn ang="0">
                    <a:pos x="0" y="268"/>
                  </a:cxn>
                  <a:cxn ang="0">
                    <a:pos x="0" y="294"/>
                  </a:cxn>
                  <a:cxn ang="0">
                    <a:pos x="13" y="344"/>
                  </a:cxn>
                  <a:cxn ang="0">
                    <a:pos x="34" y="389"/>
                  </a:cxn>
                  <a:cxn ang="0">
                    <a:pos x="63" y="428"/>
                  </a:cxn>
                  <a:cxn ang="0">
                    <a:pos x="99" y="462"/>
                  </a:cxn>
                  <a:cxn ang="0">
                    <a:pos x="141" y="489"/>
                  </a:cxn>
                  <a:cxn ang="0">
                    <a:pos x="188" y="507"/>
                  </a:cxn>
                  <a:cxn ang="0">
                    <a:pos x="238" y="517"/>
                  </a:cxn>
                  <a:cxn ang="0">
                    <a:pos x="264" y="517"/>
                  </a:cxn>
                  <a:cxn ang="0">
                    <a:pos x="317" y="510"/>
                  </a:cxn>
                  <a:cxn ang="0">
                    <a:pos x="367" y="494"/>
                  </a:cxn>
                  <a:cxn ang="0">
                    <a:pos x="409" y="470"/>
                  </a:cxn>
                  <a:cxn ang="0">
                    <a:pos x="448" y="436"/>
                  </a:cxn>
                  <a:cxn ang="0">
                    <a:pos x="477" y="397"/>
                  </a:cxn>
                  <a:cxn ang="0">
                    <a:pos x="500" y="352"/>
                  </a:cxn>
                  <a:cxn ang="0">
                    <a:pos x="514" y="305"/>
                  </a:cxn>
                  <a:cxn ang="0">
                    <a:pos x="519" y="252"/>
                  </a:cxn>
                  <a:cxn ang="0">
                    <a:pos x="516" y="226"/>
                  </a:cxn>
                  <a:cxn ang="0">
                    <a:pos x="506" y="176"/>
                  </a:cxn>
                  <a:cxn ang="0">
                    <a:pos x="485" y="129"/>
                  </a:cxn>
                  <a:cxn ang="0">
                    <a:pos x="456" y="89"/>
                  </a:cxn>
                  <a:cxn ang="0">
                    <a:pos x="419" y="55"/>
                  </a:cxn>
                  <a:cxn ang="0">
                    <a:pos x="377" y="29"/>
                  </a:cxn>
                  <a:cxn ang="0">
                    <a:pos x="330" y="11"/>
                  </a:cxn>
                  <a:cxn ang="0">
                    <a:pos x="278" y="3"/>
                  </a:cxn>
                  <a:cxn ang="0">
                    <a:pos x="251" y="0"/>
                  </a:cxn>
                </a:cxnLst>
                <a:rect l="0" t="0" r="r" b="b"/>
                <a:pathLst>
                  <a:path w="519" h="517">
                    <a:moveTo>
                      <a:pt x="251" y="0"/>
                    </a:moveTo>
                    <a:lnTo>
                      <a:pt x="251" y="0"/>
                    </a:lnTo>
                    <a:lnTo>
                      <a:pt x="225" y="3"/>
                    </a:lnTo>
                    <a:lnTo>
                      <a:pt x="199" y="8"/>
                    </a:lnTo>
                    <a:lnTo>
                      <a:pt x="175" y="16"/>
                    </a:lnTo>
                    <a:lnTo>
                      <a:pt x="152" y="24"/>
                    </a:lnTo>
                    <a:lnTo>
                      <a:pt x="128" y="37"/>
                    </a:lnTo>
                    <a:lnTo>
                      <a:pt x="107" y="50"/>
                    </a:lnTo>
                    <a:lnTo>
                      <a:pt x="89" y="66"/>
                    </a:lnTo>
                    <a:lnTo>
                      <a:pt x="70" y="81"/>
                    </a:lnTo>
                    <a:lnTo>
                      <a:pt x="55" y="100"/>
                    </a:lnTo>
                    <a:lnTo>
                      <a:pt x="39" y="121"/>
                    </a:lnTo>
                    <a:lnTo>
                      <a:pt x="26" y="142"/>
                    </a:lnTo>
                    <a:lnTo>
                      <a:pt x="15" y="166"/>
                    </a:lnTo>
                    <a:lnTo>
                      <a:pt x="8" y="189"/>
                    </a:lnTo>
                    <a:lnTo>
                      <a:pt x="2" y="215"/>
                    </a:lnTo>
                    <a:lnTo>
                      <a:pt x="0" y="239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294"/>
                    </a:lnTo>
                    <a:lnTo>
                      <a:pt x="5" y="318"/>
                    </a:lnTo>
                    <a:lnTo>
                      <a:pt x="13" y="344"/>
                    </a:lnTo>
                    <a:lnTo>
                      <a:pt x="21" y="365"/>
                    </a:lnTo>
                    <a:lnTo>
                      <a:pt x="34" y="389"/>
                    </a:lnTo>
                    <a:lnTo>
                      <a:pt x="47" y="410"/>
                    </a:lnTo>
                    <a:lnTo>
                      <a:pt x="63" y="428"/>
                    </a:lnTo>
                    <a:lnTo>
                      <a:pt x="81" y="447"/>
                    </a:lnTo>
                    <a:lnTo>
                      <a:pt x="99" y="462"/>
                    </a:lnTo>
                    <a:lnTo>
                      <a:pt x="120" y="478"/>
                    </a:lnTo>
                    <a:lnTo>
                      <a:pt x="141" y="489"/>
                    </a:lnTo>
                    <a:lnTo>
                      <a:pt x="165" y="499"/>
                    </a:lnTo>
                    <a:lnTo>
                      <a:pt x="188" y="507"/>
                    </a:lnTo>
                    <a:lnTo>
                      <a:pt x="212" y="515"/>
                    </a:lnTo>
                    <a:lnTo>
                      <a:pt x="238" y="517"/>
                    </a:lnTo>
                    <a:lnTo>
                      <a:pt x="264" y="517"/>
                    </a:lnTo>
                    <a:lnTo>
                      <a:pt x="264" y="517"/>
                    </a:lnTo>
                    <a:lnTo>
                      <a:pt x="291" y="515"/>
                    </a:lnTo>
                    <a:lnTo>
                      <a:pt x="317" y="510"/>
                    </a:lnTo>
                    <a:lnTo>
                      <a:pt x="343" y="504"/>
                    </a:lnTo>
                    <a:lnTo>
                      <a:pt x="367" y="494"/>
                    </a:lnTo>
                    <a:lnTo>
                      <a:pt x="388" y="483"/>
                    </a:lnTo>
                    <a:lnTo>
                      <a:pt x="409" y="470"/>
                    </a:lnTo>
                    <a:lnTo>
                      <a:pt x="430" y="454"/>
                    </a:lnTo>
                    <a:lnTo>
                      <a:pt x="448" y="436"/>
                    </a:lnTo>
                    <a:lnTo>
                      <a:pt x="464" y="418"/>
                    </a:lnTo>
                    <a:lnTo>
                      <a:pt x="477" y="397"/>
                    </a:lnTo>
                    <a:lnTo>
                      <a:pt x="490" y="376"/>
                    </a:lnTo>
                    <a:lnTo>
                      <a:pt x="500" y="352"/>
                    </a:lnTo>
                    <a:lnTo>
                      <a:pt x="508" y="328"/>
                    </a:lnTo>
                    <a:lnTo>
                      <a:pt x="514" y="305"/>
                    </a:lnTo>
                    <a:lnTo>
                      <a:pt x="519" y="278"/>
                    </a:lnTo>
                    <a:lnTo>
                      <a:pt x="519" y="252"/>
                    </a:lnTo>
                    <a:lnTo>
                      <a:pt x="519" y="252"/>
                    </a:lnTo>
                    <a:lnTo>
                      <a:pt x="516" y="226"/>
                    </a:lnTo>
                    <a:lnTo>
                      <a:pt x="511" y="200"/>
                    </a:lnTo>
                    <a:lnTo>
                      <a:pt x="506" y="176"/>
                    </a:lnTo>
                    <a:lnTo>
                      <a:pt x="495" y="152"/>
                    </a:lnTo>
                    <a:lnTo>
                      <a:pt x="485" y="129"/>
                    </a:lnTo>
                    <a:lnTo>
                      <a:pt x="469" y="108"/>
                    </a:lnTo>
                    <a:lnTo>
                      <a:pt x="456" y="89"/>
                    </a:lnTo>
                    <a:lnTo>
                      <a:pt x="437" y="71"/>
                    </a:lnTo>
                    <a:lnTo>
                      <a:pt x="419" y="55"/>
                    </a:lnTo>
                    <a:lnTo>
                      <a:pt x="398" y="42"/>
                    </a:lnTo>
                    <a:lnTo>
                      <a:pt x="377" y="29"/>
                    </a:lnTo>
                    <a:lnTo>
                      <a:pt x="354" y="18"/>
                    </a:lnTo>
                    <a:lnTo>
                      <a:pt x="330" y="11"/>
                    </a:lnTo>
                    <a:lnTo>
                      <a:pt x="304" y="5"/>
                    </a:lnTo>
                    <a:lnTo>
                      <a:pt x="278" y="3"/>
                    </a:lnTo>
                    <a:lnTo>
                      <a:pt x="251" y="0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rgbClr val="AF55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9" name="Freeform 582"/>
              <p:cNvSpPr>
                <a:spLocks/>
              </p:cNvSpPr>
              <p:nvPr/>
            </p:nvSpPr>
            <p:spPr bwMode="auto">
              <a:xfrm>
                <a:off x="3698875" y="2854326"/>
                <a:ext cx="812800" cy="801688"/>
              </a:xfrm>
              <a:custGeom>
                <a:avLst/>
                <a:gdLst/>
                <a:ahLst/>
                <a:cxnLst>
                  <a:cxn ang="0">
                    <a:pos x="249" y="0"/>
                  </a:cxn>
                  <a:cxn ang="0">
                    <a:pos x="197" y="6"/>
                  </a:cxn>
                  <a:cxn ang="0">
                    <a:pos x="150" y="21"/>
                  </a:cxn>
                  <a:cxn ang="0">
                    <a:pos x="108" y="48"/>
                  </a:cxn>
                  <a:cxn ang="0">
                    <a:pos x="71" y="79"/>
                  </a:cxn>
                  <a:cxn ang="0">
                    <a:pos x="40" y="118"/>
                  </a:cxn>
                  <a:cxn ang="0">
                    <a:pos x="19" y="161"/>
                  </a:cxn>
                  <a:cxn ang="0">
                    <a:pos x="6" y="210"/>
                  </a:cxn>
                  <a:cxn ang="0">
                    <a:pos x="0" y="260"/>
                  </a:cxn>
                  <a:cxn ang="0">
                    <a:pos x="3" y="287"/>
                  </a:cxn>
                  <a:cxn ang="0">
                    <a:pos x="13" y="334"/>
                  </a:cxn>
                  <a:cxn ang="0">
                    <a:pos x="34" y="379"/>
                  </a:cxn>
                  <a:cxn ang="0">
                    <a:pos x="63" y="421"/>
                  </a:cxn>
                  <a:cxn ang="0">
                    <a:pos x="100" y="452"/>
                  </a:cxn>
                  <a:cxn ang="0">
                    <a:pos x="142" y="478"/>
                  </a:cxn>
                  <a:cxn ang="0">
                    <a:pos x="186" y="497"/>
                  </a:cxn>
                  <a:cxn ang="0">
                    <a:pos x="236" y="505"/>
                  </a:cxn>
                  <a:cxn ang="0">
                    <a:pos x="262" y="505"/>
                  </a:cxn>
                  <a:cxn ang="0">
                    <a:pos x="315" y="499"/>
                  </a:cxn>
                  <a:cxn ang="0">
                    <a:pos x="362" y="484"/>
                  </a:cxn>
                  <a:cxn ang="0">
                    <a:pos x="404" y="457"/>
                  </a:cxn>
                  <a:cxn ang="0">
                    <a:pos x="441" y="426"/>
                  </a:cxn>
                  <a:cxn ang="0">
                    <a:pos x="472" y="386"/>
                  </a:cxn>
                  <a:cxn ang="0">
                    <a:pos x="493" y="344"/>
                  </a:cxn>
                  <a:cxn ang="0">
                    <a:pos x="506" y="294"/>
                  </a:cxn>
                  <a:cxn ang="0">
                    <a:pos x="512" y="245"/>
                  </a:cxn>
                  <a:cxn ang="0">
                    <a:pos x="509" y="218"/>
                  </a:cxn>
                  <a:cxn ang="0">
                    <a:pos x="498" y="171"/>
                  </a:cxn>
                  <a:cxn ang="0">
                    <a:pos x="477" y="124"/>
                  </a:cxn>
                  <a:cxn ang="0">
                    <a:pos x="449" y="84"/>
                  </a:cxn>
                  <a:cxn ang="0">
                    <a:pos x="412" y="53"/>
                  </a:cxn>
                  <a:cxn ang="0">
                    <a:pos x="373" y="27"/>
                  </a:cxn>
                  <a:cxn ang="0">
                    <a:pos x="325" y="8"/>
                  </a:cxn>
                  <a:cxn ang="0">
                    <a:pos x="276" y="0"/>
                  </a:cxn>
                  <a:cxn ang="0">
                    <a:pos x="249" y="0"/>
                  </a:cxn>
                </a:cxnLst>
                <a:rect l="0" t="0" r="r" b="b"/>
                <a:pathLst>
                  <a:path w="512" h="505">
                    <a:moveTo>
                      <a:pt x="249" y="0"/>
                    </a:moveTo>
                    <a:lnTo>
                      <a:pt x="249" y="0"/>
                    </a:lnTo>
                    <a:lnTo>
                      <a:pt x="223" y="0"/>
                    </a:lnTo>
                    <a:lnTo>
                      <a:pt x="197" y="6"/>
                    </a:lnTo>
                    <a:lnTo>
                      <a:pt x="173" y="13"/>
                    </a:lnTo>
                    <a:lnTo>
                      <a:pt x="150" y="21"/>
                    </a:lnTo>
                    <a:lnTo>
                      <a:pt x="129" y="34"/>
                    </a:lnTo>
                    <a:lnTo>
                      <a:pt x="108" y="48"/>
                    </a:lnTo>
                    <a:lnTo>
                      <a:pt x="89" y="63"/>
                    </a:lnTo>
                    <a:lnTo>
                      <a:pt x="71" y="79"/>
                    </a:lnTo>
                    <a:lnTo>
                      <a:pt x="55" y="97"/>
                    </a:lnTo>
                    <a:lnTo>
                      <a:pt x="40" y="118"/>
                    </a:lnTo>
                    <a:lnTo>
                      <a:pt x="29" y="139"/>
                    </a:lnTo>
                    <a:lnTo>
                      <a:pt x="19" y="161"/>
                    </a:lnTo>
                    <a:lnTo>
                      <a:pt x="11" y="184"/>
                    </a:lnTo>
                    <a:lnTo>
                      <a:pt x="6" y="210"/>
                    </a:lnTo>
                    <a:lnTo>
                      <a:pt x="0" y="234"/>
                    </a:lnTo>
                    <a:lnTo>
                      <a:pt x="0" y="260"/>
                    </a:lnTo>
                    <a:lnTo>
                      <a:pt x="0" y="260"/>
                    </a:lnTo>
                    <a:lnTo>
                      <a:pt x="3" y="287"/>
                    </a:lnTo>
                    <a:lnTo>
                      <a:pt x="8" y="310"/>
                    </a:lnTo>
                    <a:lnTo>
                      <a:pt x="13" y="334"/>
                    </a:lnTo>
                    <a:lnTo>
                      <a:pt x="24" y="358"/>
                    </a:lnTo>
                    <a:lnTo>
                      <a:pt x="34" y="379"/>
                    </a:lnTo>
                    <a:lnTo>
                      <a:pt x="48" y="400"/>
                    </a:lnTo>
                    <a:lnTo>
                      <a:pt x="63" y="421"/>
                    </a:lnTo>
                    <a:lnTo>
                      <a:pt x="82" y="436"/>
                    </a:lnTo>
                    <a:lnTo>
                      <a:pt x="100" y="452"/>
                    </a:lnTo>
                    <a:lnTo>
                      <a:pt x="118" y="468"/>
                    </a:lnTo>
                    <a:lnTo>
                      <a:pt x="142" y="478"/>
                    </a:lnTo>
                    <a:lnTo>
                      <a:pt x="163" y="489"/>
                    </a:lnTo>
                    <a:lnTo>
                      <a:pt x="186" y="497"/>
                    </a:lnTo>
                    <a:lnTo>
                      <a:pt x="213" y="502"/>
                    </a:lnTo>
                    <a:lnTo>
                      <a:pt x="236" y="505"/>
                    </a:lnTo>
                    <a:lnTo>
                      <a:pt x="262" y="505"/>
                    </a:lnTo>
                    <a:lnTo>
                      <a:pt x="262" y="505"/>
                    </a:lnTo>
                    <a:lnTo>
                      <a:pt x="289" y="505"/>
                    </a:lnTo>
                    <a:lnTo>
                      <a:pt x="315" y="499"/>
                    </a:lnTo>
                    <a:lnTo>
                      <a:pt x="339" y="491"/>
                    </a:lnTo>
                    <a:lnTo>
                      <a:pt x="362" y="484"/>
                    </a:lnTo>
                    <a:lnTo>
                      <a:pt x="383" y="470"/>
                    </a:lnTo>
                    <a:lnTo>
                      <a:pt x="404" y="457"/>
                    </a:lnTo>
                    <a:lnTo>
                      <a:pt x="425" y="442"/>
                    </a:lnTo>
                    <a:lnTo>
                      <a:pt x="441" y="426"/>
                    </a:lnTo>
                    <a:lnTo>
                      <a:pt x="456" y="407"/>
                    </a:lnTo>
                    <a:lnTo>
                      <a:pt x="472" y="386"/>
                    </a:lnTo>
                    <a:lnTo>
                      <a:pt x="483" y="365"/>
                    </a:lnTo>
                    <a:lnTo>
                      <a:pt x="493" y="344"/>
                    </a:lnTo>
                    <a:lnTo>
                      <a:pt x="501" y="321"/>
                    </a:lnTo>
                    <a:lnTo>
                      <a:pt x="506" y="294"/>
                    </a:lnTo>
                    <a:lnTo>
                      <a:pt x="512" y="271"/>
                    </a:lnTo>
                    <a:lnTo>
                      <a:pt x="512" y="245"/>
                    </a:lnTo>
                    <a:lnTo>
                      <a:pt x="512" y="245"/>
                    </a:lnTo>
                    <a:lnTo>
                      <a:pt x="509" y="218"/>
                    </a:lnTo>
                    <a:lnTo>
                      <a:pt x="504" y="195"/>
                    </a:lnTo>
                    <a:lnTo>
                      <a:pt x="498" y="171"/>
                    </a:lnTo>
                    <a:lnTo>
                      <a:pt x="488" y="147"/>
                    </a:lnTo>
                    <a:lnTo>
                      <a:pt x="477" y="124"/>
                    </a:lnTo>
                    <a:lnTo>
                      <a:pt x="464" y="105"/>
                    </a:lnTo>
                    <a:lnTo>
                      <a:pt x="449" y="84"/>
                    </a:lnTo>
                    <a:lnTo>
                      <a:pt x="430" y="69"/>
                    </a:lnTo>
                    <a:lnTo>
                      <a:pt x="412" y="53"/>
                    </a:lnTo>
                    <a:lnTo>
                      <a:pt x="394" y="37"/>
                    </a:lnTo>
                    <a:lnTo>
                      <a:pt x="373" y="27"/>
                    </a:lnTo>
                    <a:lnTo>
                      <a:pt x="349" y="16"/>
                    </a:lnTo>
                    <a:lnTo>
                      <a:pt x="325" y="8"/>
                    </a:lnTo>
                    <a:lnTo>
                      <a:pt x="299" y="3"/>
                    </a:lnTo>
                    <a:lnTo>
                      <a:pt x="276" y="0"/>
                    </a:lnTo>
                    <a:lnTo>
                      <a:pt x="249" y="0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B157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0" name="Freeform 583"/>
              <p:cNvSpPr>
                <a:spLocks/>
              </p:cNvSpPr>
              <p:nvPr/>
            </p:nvSpPr>
            <p:spPr bwMode="auto">
              <a:xfrm>
                <a:off x="3708400" y="2859088"/>
                <a:ext cx="793750" cy="787400"/>
              </a:xfrm>
              <a:custGeom>
                <a:avLst/>
                <a:gdLst/>
                <a:ahLst/>
                <a:cxnLst>
                  <a:cxn ang="0">
                    <a:pos x="243" y="0"/>
                  </a:cxn>
                  <a:cxn ang="0">
                    <a:pos x="191" y="5"/>
                  </a:cxn>
                  <a:cxn ang="0">
                    <a:pos x="146" y="21"/>
                  </a:cxn>
                  <a:cxn ang="0">
                    <a:pos x="104" y="47"/>
                  </a:cxn>
                  <a:cxn ang="0">
                    <a:pos x="68" y="79"/>
                  </a:cxn>
                  <a:cxn ang="0">
                    <a:pos x="39" y="115"/>
                  </a:cxn>
                  <a:cxn ang="0">
                    <a:pos x="15" y="158"/>
                  </a:cxn>
                  <a:cxn ang="0">
                    <a:pos x="2" y="205"/>
                  </a:cxn>
                  <a:cxn ang="0">
                    <a:pos x="0" y="255"/>
                  </a:cxn>
                  <a:cxn ang="0">
                    <a:pos x="2" y="281"/>
                  </a:cxn>
                  <a:cxn ang="0">
                    <a:pos x="13" y="328"/>
                  </a:cxn>
                  <a:cxn ang="0">
                    <a:pos x="34" y="373"/>
                  </a:cxn>
                  <a:cxn ang="0">
                    <a:pos x="62" y="412"/>
                  </a:cxn>
                  <a:cxn ang="0">
                    <a:pos x="97" y="444"/>
                  </a:cxn>
                  <a:cxn ang="0">
                    <a:pos x="136" y="470"/>
                  </a:cxn>
                  <a:cxn ang="0">
                    <a:pos x="183" y="486"/>
                  </a:cxn>
                  <a:cxn ang="0">
                    <a:pos x="233" y="496"/>
                  </a:cxn>
                  <a:cxn ang="0">
                    <a:pos x="256" y="496"/>
                  </a:cxn>
                  <a:cxn ang="0">
                    <a:pos x="306" y="488"/>
                  </a:cxn>
                  <a:cxn ang="0">
                    <a:pos x="353" y="473"/>
                  </a:cxn>
                  <a:cxn ang="0">
                    <a:pos x="395" y="449"/>
                  </a:cxn>
                  <a:cxn ang="0">
                    <a:pos x="432" y="418"/>
                  </a:cxn>
                  <a:cxn ang="0">
                    <a:pos x="461" y="378"/>
                  </a:cxn>
                  <a:cxn ang="0">
                    <a:pos x="485" y="336"/>
                  </a:cxn>
                  <a:cxn ang="0">
                    <a:pos x="498" y="289"/>
                  </a:cxn>
                  <a:cxn ang="0">
                    <a:pos x="500" y="239"/>
                  </a:cxn>
                  <a:cxn ang="0">
                    <a:pos x="498" y="213"/>
                  </a:cxn>
                  <a:cxn ang="0">
                    <a:pos x="487" y="165"/>
                  </a:cxn>
                  <a:cxn ang="0">
                    <a:pos x="466" y="121"/>
                  </a:cxn>
                  <a:cxn ang="0">
                    <a:pos x="437" y="84"/>
                  </a:cxn>
                  <a:cxn ang="0">
                    <a:pos x="403" y="50"/>
                  </a:cxn>
                  <a:cxn ang="0">
                    <a:pos x="361" y="26"/>
                  </a:cxn>
                  <a:cxn ang="0">
                    <a:pos x="317" y="8"/>
                  </a:cxn>
                  <a:cxn ang="0">
                    <a:pos x="267" y="0"/>
                  </a:cxn>
                  <a:cxn ang="0">
                    <a:pos x="243" y="0"/>
                  </a:cxn>
                </a:cxnLst>
                <a:rect l="0" t="0" r="r" b="b"/>
                <a:pathLst>
                  <a:path w="500" h="496">
                    <a:moveTo>
                      <a:pt x="243" y="0"/>
                    </a:moveTo>
                    <a:lnTo>
                      <a:pt x="243" y="0"/>
                    </a:lnTo>
                    <a:lnTo>
                      <a:pt x="217" y="3"/>
                    </a:lnTo>
                    <a:lnTo>
                      <a:pt x="191" y="5"/>
                    </a:lnTo>
                    <a:lnTo>
                      <a:pt x="167" y="13"/>
                    </a:lnTo>
                    <a:lnTo>
                      <a:pt x="146" y="21"/>
                    </a:lnTo>
                    <a:lnTo>
                      <a:pt x="123" y="34"/>
                    </a:lnTo>
                    <a:lnTo>
                      <a:pt x="104" y="47"/>
                    </a:lnTo>
                    <a:lnTo>
                      <a:pt x="83" y="60"/>
                    </a:lnTo>
                    <a:lnTo>
                      <a:pt x="68" y="79"/>
                    </a:lnTo>
                    <a:lnTo>
                      <a:pt x="52" y="97"/>
                    </a:lnTo>
                    <a:lnTo>
                      <a:pt x="39" y="115"/>
                    </a:lnTo>
                    <a:lnTo>
                      <a:pt x="26" y="136"/>
                    </a:lnTo>
                    <a:lnTo>
                      <a:pt x="15" y="158"/>
                    </a:lnTo>
                    <a:lnTo>
                      <a:pt x="7" y="181"/>
                    </a:lnTo>
                    <a:lnTo>
                      <a:pt x="2" y="205"/>
                    </a:lnTo>
                    <a:lnTo>
                      <a:pt x="0" y="231"/>
                    </a:lnTo>
                    <a:lnTo>
                      <a:pt x="0" y="255"/>
                    </a:lnTo>
                    <a:lnTo>
                      <a:pt x="0" y="255"/>
                    </a:lnTo>
                    <a:lnTo>
                      <a:pt x="2" y="281"/>
                    </a:lnTo>
                    <a:lnTo>
                      <a:pt x="5" y="305"/>
                    </a:lnTo>
                    <a:lnTo>
                      <a:pt x="13" y="328"/>
                    </a:lnTo>
                    <a:lnTo>
                      <a:pt x="21" y="352"/>
                    </a:lnTo>
                    <a:lnTo>
                      <a:pt x="34" y="373"/>
                    </a:lnTo>
                    <a:lnTo>
                      <a:pt x="47" y="394"/>
                    </a:lnTo>
                    <a:lnTo>
                      <a:pt x="62" y="412"/>
                    </a:lnTo>
                    <a:lnTo>
                      <a:pt x="78" y="428"/>
                    </a:lnTo>
                    <a:lnTo>
                      <a:pt x="97" y="444"/>
                    </a:lnTo>
                    <a:lnTo>
                      <a:pt x="115" y="457"/>
                    </a:lnTo>
                    <a:lnTo>
                      <a:pt x="136" y="470"/>
                    </a:lnTo>
                    <a:lnTo>
                      <a:pt x="159" y="478"/>
                    </a:lnTo>
                    <a:lnTo>
                      <a:pt x="183" y="486"/>
                    </a:lnTo>
                    <a:lnTo>
                      <a:pt x="207" y="491"/>
                    </a:lnTo>
                    <a:lnTo>
                      <a:pt x="233" y="496"/>
                    </a:lnTo>
                    <a:lnTo>
                      <a:pt x="256" y="496"/>
                    </a:lnTo>
                    <a:lnTo>
                      <a:pt x="256" y="496"/>
                    </a:lnTo>
                    <a:lnTo>
                      <a:pt x="283" y="494"/>
                    </a:lnTo>
                    <a:lnTo>
                      <a:pt x="306" y="488"/>
                    </a:lnTo>
                    <a:lnTo>
                      <a:pt x="333" y="481"/>
                    </a:lnTo>
                    <a:lnTo>
                      <a:pt x="353" y="473"/>
                    </a:lnTo>
                    <a:lnTo>
                      <a:pt x="374" y="462"/>
                    </a:lnTo>
                    <a:lnTo>
                      <a:pt x="395" y="449"/>
                    </a:lnTo>
                    <a:lnTo>
                      <a:pt x="414" y="433"/>
                    </a:lnTo>
                    <a:lnTo>
                      <a:pt x="432" y="418"/>
                    </a:lnTo>
                    <a:lnTo>
                      <a:pt x="448" y="399"/>
                    </a:lnTo>
                    <a:lnTo>
                      <a:pt x="461" y="378"/>
                    </a:lnTo>
                    <a:lnTo>
                      <a:pt x="474" y="357"/>
                    </a:lnTo>
                    <a:lnTo>
                      <a:pt x="485" y="336"/>
                    </a:lnTo>
                    <a:lnTo>
                      <a:pt x="492" y="312"/>
                    </a:lnTo>
                    <a:lnTo>
                      <a:pt x="498" y="289"/>
                    </a:lnTo>
                    <a:lnTo>
                      <a:pt x="500" y="265"/>
                    </a:lnTo>
                    <a:lnTo>
                      <a:pt x="500" y="239"/>
                    </a:lnTo>
                    <a:lnTo>
                      <a:pt x="500" y="239"/>
                    </a:lnTo>
                    <a:lnTo>
                      <a:pt x="498" y="213"/>
                    </a:lnTo>
                    <a:lnTo>
                      <a:pt x="492" y="189"/>
                    </a:lnTo>
                    <a:lnTo>
                      <a:pt x="487" y="165"/>
                    </a:lnTo>
                    <a:lnTo>
                      <a:pt x="477" y="144"/>
                    </a:lnTo>
                    <a:lnTo>
                      <a:pt x="466" y="121"/>
                    </a:lnTo>
                    <a:lnTo>
                      <a:pt x="453" y="102"/>
                    </a:lnTo>
                    <a:lnTo>
                      <a:pt x="437" y="84"/>
                    </a:lnTo>
                    <a:lnTo>
                      <a:pt x="422" y="66"/>
                    </a:lnTo>
                    <a:lnTo>
                      <a:pt x="403" y="50"/>
                    </a:lnTo>
                    <a:lnTo>
                      <a:pt x="382" y="37"/>
                    </a:lnTo>
                    <a:lnTo>
                      <a:pt x="361" y="26"/>
                    </a:lnTo>
                    <a:lnTo>
                      <a:pt x="340" y="16"/>
                    </a:lnTo>
                    <a:lnTo>
                      <a:pt x="317" y="8"/>
                    </a:lnTo>
                    <a:lnTo>
                      <a:pt x="293" y="3"/>
                    </a:lnTo>
                    <a:lnTo>
                      <a:pt x="267" y="0"/>
                    </a:lnTo>
                    <a:lnTo>
                      <a:pt x="243" y="0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B4581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1" name="Freeform 584"/>
              <p:cNvSpPr>
                <a:spLocks/>
              </p:cNvSpPr>
              <p:nvPr/>
            </p:nvSpPr>
            <p:spPr bwMode="auto">
              <a:xfrm>
                <a:off x="3711575" y="2863851"/>
                <a:ext cx="782638" cy="769938"/>
              </a:xfrm>
              <a:custGeom>
                <a:avLst/>
                <a:gdLst/>
                <a:ahLst/>
                <a:cxnLst>
                  <a:cxn ang="0">
                    <a:pos x="239" y="0"/>
                  </a:cxn>
                  <a:cxn ang="0">
                    <a:pos x="189" y="7"/>
                  </a:cxn>
                  <a:cxn ang="0">
                    <a:pos x="144" y="23"/>
                  </a:cxn>
                  <a:cxn ang="0">
                    <a:pos x="102" y="47"/>
                  </a:cxn>
                  <a:cxn ang="0">
                    <a:pos x="68" y="78"/>
                  </a:cxn>
                  <a:cxn ang="0">
                    <a:pos x="40" y="115"/>
                  </a:cxn>
                  <a:cxn ang="0">
                    <a:pos x="19" y="157"/>
                  </a:cxn>
                  <a:cxn ang="0">
                    <a:pos x="5" y="202"/>
                  </a:cxn>
                  <a:cxn ang="0">
                    <a:pos x="0" y="252"/>
                  </a:cxn>
                  <a:cxn ang="0">
                    <a:pos x="3" y="275"/>
                  </a:cxn>
                  <a:cxn ang="0">
                    <a:pos x="16" y="323"/>
                  </a:cxn>
                  <a:cxn ang="0">
                    <a:pos x="34" y="365"/>
                  </a:cxn>
                  <a:cxn ang="0">
                    <a:pos x="63" y="404"/>
                  </a:cxn>
                  <a:cxn ang="0">
                    <a:pos x="97" y="436"/>
                  </a:cxn>
                  <a:cxn ang="0">
                    <a:pos x="137" y="459"/>
                  </a:cxn>
                  <a:cxn ang="0">
                    <a:pos x="181" y="478"/>
                  </a:cxn>
                  <a:cxn ang="0">
                    <a:pos x="231" y="485"/>
                  </a:cxn>
                  <a:cxn ang="0">
                    <a:pos x="254" y="485"/>
                  </a:cxn>
                  <a:cxn ang="0">
                    <a:pos x="304" y="478"/>
                  </a:cxn>
                  <a:cxn ang="0">
                    <a:pos x="351" y="462"/>
                  </a:cxn>
                  <a:cxn ang="0">
                    <a:pos x="391" y="438"/>
                  </a:cxn>
                  <a:cxn ang="0">
                    <a:pos x="427" y="409"/>
                  </a:cxn>
                  <a:cxn ang="0">
                    <a:pos x="456" y="370"/>
                  </a:cxn>
                  <a:cxn ang="0">
                    <a:pos x="477" y="328"/>
                  </a:cxn>
                  <a:cxn ang="0">
                    <a:pos x="490" y="283"/>
                  </a:cxn>
                  <a:cxn ang="0">
                    <a:pos x="493" y="233"/>
                  </a:cxn>
                  <a:cxn ang="0">
                    <a:pos x="490" y="210"/>
                  </a:cxn>
                  <a:cxn ang="0">
                    <a:pos x="480" y="162"/>
                  </a:cxn>
                  <a:cxn ang="0">
                    <a:pos x="459" y="120"/>
                  </a:cxn>
                  <a:cxn ang="0">
                    <a:pos x="433" y="81"/>
                  </a:cxn>
                  <a:cxn ang="0">
                    <a:pos x="399" y="49"/>
                  </a:cxn>
                  <a:cxn ang="0">
                    <a:pos x="357" y="26"/>
                  </a:cxn>
                  <a:cxn ang="0">
                    <a:pos x="312" y="7"/>
                  </a:cxn>
                  <a:cxn ang="0">
                    <a:pos x="265" y="0"/>
                  </a:cxn>
                  <a:cxn ang="0">
                    <a:pos x="239" y="0"/>
                  </a:cxn>
                </a:cxnLst>
                <a:rect l="0" t="0" r="r" b="b"/>
                <a:pathLst>
                  <a:path w="493" h="485">
                    <a:moveTo>
                      <a:pt x="239" y="0"/>
                    </a:moveTo>
                    <a:lnTo>
                      <a:pt x="239" y="0"/>
                    </a:lnTo>
                    <a:lnTo>
                      <a:pt x="215" y="2"/>
                    </a:lnTo>
                    <a:lnTo>
                      <a:pt x="189" y="7"/>
                    </a:lnTo>
                    <a:lnTo>
                      <a:pt x="168" y="13"/>
                    </a:lnTo>
                    <a:lnTo>
                      <a:pt x="144" y="23"/>
                    </a:lnTo>
                    <a:lnTo>
                      <a:pt x="123" y="34"/>
                    </a:lnTo>
                    <a:lnTo>
                      <a:pt x="102" y="47"/>
                    </a:lnTo>
                    <a:lnTo>
                      <a:pt x="84" y="60"/>
                    </a:lnTo>
                    <a:lnTo>
                      <a:pt x="68" y="78"/>
                    </a:lnTo>
                    <a:lnTo>
                      <a:pt x="53" y="94"/>
                    </a:lnTo>
                    <a:lnTo>
                      <a:pt x="40" y="115"/>
                    </a:lnTo>
                    <a:lnTo>
                      <a:pt x="26" y="133"/>
                    </a:lnTo>
                    <a:lnTo>
                      <a:pt x="19" y="157"/>
                    </a:lnTo>
                    <a:lnTo>
                      <a:pt x="11" y="178"/>
                    </a:lnTo>
                    <a:lnTo>
                      <a:pt x="5" y="202"/>
                    </a:lnTo>
                    <a:lnTo>
                      <a:pt x="3" y="225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3" y="275"/>
                    </a:lnTo>
                    <a:lnTo>
                      <a:pt x="8" y="299"/>
                    </a:lnTo>
                    <a:lnTo>
                      <a:pt x="16" y="323"/>
                    </a:lnTo>
                    <a:lnTo>
                      <a:pt x="24" y="346"/>
                    </a:lnTo>
                    <a:lnTo>
                      <a:pt x="34" y="365"/>
                    </a:lnTo>
                    <a:lnTo>
                      <a:pt x="47" y="386"/>
                    </a:lnTo>
                    <a:lnTo>
                      <a:pt x="63" y="404"/>
                    </a:lnTo>
                    <a:lnTo>
                      <a:pt x="79" y="420"/>
                    </a:lnTo>
                    <a:lnTo>
                      <a:pt x="97" y="436"/>
                    </a:lnTo>
                    <a:lnTo>
                      <a:pt x="116" y="449"/>
                    </a:lnTo>
                    <a:lnTo>
                      <a:pt x="137" y="459"/>
                    </a:lnTo>
                    <a:lnTo>
                      <a:pt x="160" y="470"/>
                    </a:lnTo>
                    <a:lnTo>
                      <a:pt x="181" y="478"/>
                    </a:lnTo>
                    <a:lnTo>
                      <a:pt x="205" y="483"/>
                    </a:lnTo>
                    <a:lnTo>
                      <a:pt x="231" y="485"/>
                    </a:lnTo>
                    <a:lnTo>
                      <a:pt x="254" y="485"/>
                    </a:lnTo>
                    <a:lnTo>
                      <a:pt x="254" y="485"/>
                    </a:lnTo>
                    <a:lnTo>
                      <a:pt x="281" y="483"/>
                    </a:lnTo>
                    <a:lnTo>
                      <a:pt x="304" y="478"/>
                    </a:lnTo>
                    <a:lnTo>
                      <a:pt x="328" y="472"/>
                    </a:lnTo>
                    <a:lnTo>
                      <a:pt x="351" y="462"/>
                    </a:lnTo>
                    <a:lnTo>
                      <a:pt x="372" y="451"/>
                    </a:lnTo>
                    <a:lnTo>
                      <a:pt x="391" y="438"/>
                    </a:lnTo>
                    <a:lnTo>
                      <a:pt x="409" y="425"/>
                    </a:lnTo>
                    <a:lnTo>
                      <a:pt x="427" y="409"/>
                    </a:lnTo>
                    <a:lnTo>
                      <a:pt x="443" y="391"/>
                    </a:lnTo>
                    <a:lnTo>
                      <a:pt x="456" y="370"/>
                    </a:lnTo>
                    <a:lnTo>
                      <a:pt x="467" y="352"/>
                    </a:lnTo>
                    <a:lnTo>
                      <a:pt x="477" y="328"/>
                    </a:lnTo>
                    <a:lnTo>
                      <a:pt x="485" y="307"/>
                    </a:lnTo>
                    <a:lnTo>
                      <a:pt x="490" y="283"/>
                    </a:lnTo>
                    <a:lnTo>
                      <a:pt x="493" y="260"/>
                    </a:lnTo>
                    <a:lnTo>
                      <a:pt x="493" y="233"/>
                    </a:lnTo>
                    <a:lnTo>
                      <a:pt x="493" y="233"/>
                    </a:lnTo>
                    <a:lnTo>
                      <a:pt x="490" y="210"/>
                    </a:lnTo>
                    <a:lnTo>
                      <a:pt x="488" y="186"/>
                    </a:lnTo>
                    <a:lnTo>
                      <a:pt x="480" y="162"/>
                    </a:lnTo>
                    <a:lnTo>
                      <a:pt x="469" y="139"/>
                    </a:lnTo>
                    <a:lnTo>
                      <a:pt x="459" y="120"/>
                    </a:lnTo>
                    <a:lnTo>
                      <a:pt x="446" y="99"/>
                    </a:lnTo>
                    <a:lnTo>
                      <a:pt x="433" y="81"/>
                    </a:lnTo>
                    <a:lnTo>
                      <a:pt x="414" y="65"/>
                    </a:lnTo>
                    <a:lnTo>
                      <a:pt x="399" y="49"/>
                    </a:lnTo>
                    <a:lnTo>
                      <a:pt x="378" y="36"/>
                    </a:lnTo>
                    <a:lnTo>
                      <a:pt x="357" y="26"/>
                    </a:lnTo>
                    <a:lnTo>
                      <a:pt x="336" y="15"/>
                    </a:lnTo>
                    <a:lnTo>
                      <a:pt x="312" y="7"/>
                    </a:lnTo>
                    <a:lnTo>
                      <a:pt x="289" y="2"/>
                    </a:lnTo>
                    <a:lnTo>
                      <a:pt x="265" y="0"/>
                    </a:lnTo>
                    <a:lnTo>
                      <a:pt x="239" y="0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rgbClr val="B759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2" name="Freeform 585"/>
              <p:cNvSpPr>
                <a:spLocks/>
              </p:cNvSpPr>
              <p:nvPr/>
            </p:nvSpPr>
            <p:spPr bwMode="auto">
              <a:xfrm>
                <a:off x="3719513" y="2867026"/>
                <a:ext cx="766763" cy="755650"/>
              </a:xfrm>
              <a:custGeom>
                <a:avLst/>
                <a:gdLst/>
                <a:ahLst/>
                <a:cxnLst>
                  <a:cxn ang="0">
                    <a:pos x="234" y="0"/>
                  </a:cxn>
                  <a:cxn ang="0">
                    <a:pos x="184" y="8"/>
                  </a:cxn>
                  <a:cxn ang="0">
                    <a:pos x="139" y="24"/>
                  </a:cxn>
                  <a:cxn ang="0">
                    <a:pos x="100" y="47"/>
                  </a:cxn>
                  <a:cxn ang="0">
                    <a:pos x="66" y="76"/>
                  </a:cxn>
                  <a:cxn ang="0">
                    <a:pos x="37" y="113"/>
                  </a:cxn>
                  <a:cxn ang="0">
                    <a:pos x="16" y="155"/>
                  </a:cxn>
                  <a:cxn ang="0">
                    <a:pos x="3" y="200"/>
                  </a:cxn>
                  <a:cxn ang="0">
                    <a:pos x="0" y="247"/>
                  </a:cxn>
                  <a:cxn ang="0">
                    <a:pos x="3" y="273"/>
                  </a:cxn>
                  <a:cxn ang="0">
                    <a:pos x="14" y="318"/>
                  </a:cxn>
                  <a:cxn ang="0">
                    <a:pos x="35" y="360"/>
                  </a:cxn>
                  <a:cxn ang="0">
                    <a:pos x="61" y="397"/>
                  </a:cxn>
                  <a:cxn ang="0">
                    <a:pos x="95" y="428"/>
                  </a:cxn>
                  <a:cxn ang="0">
                    <a:pos x="134" y="452"/>
                  </a:cxn>
                  <a:cxn ang="0">
                    <a:pos x="179" y="468"/>
                  </a:cxn>
                  <a:cxn ang="0">
                    <a:pos x="226" y="476"/>
                  </a:cxn>
                  <a:cxn ang="0">
                    <a:pos x="249" y="476"/>
                  </a:cxn>
                  <a:cxn ang="0">
                    <a:pos x="299" y="470"/>
                  </a:cxn>
                  <a:cxn ang="0">
                    <a:pos x="344" y="455"/>
                  </a:cxn>
                  <a:cxn ang="0">
                    <a:pos x="383" y="431"/>
                  </a:cxn>
                  <a:cxn ang="0">
                    <a:pos x="417" y="399"/>
                  </a:cxn>
                  <a:cxn ang="0">
                    <a:pos x="446" y="363"/>
                  </a:cxn>
                  <a:cxn ang="0">
                    <a:pos x="467" y="323"/>
                  </a:cxn>
                  <a:cxn ang="0">
                    <a:pos x="480" y="279"/>
                  </a:cxn>
                  <a:cxn ang="0">
                    <a:pos x="483" y="229"/>
                  </a:cxn>
                  <a:cxn ang="0">
                    <a:pos x="480" y="205"/>
                  </a:cxn>
                  <a:cxn ang="0">
                    <a:pos x="470" y="160"/>
                  </a:cxn>
                  <a:cxn ang="0">
                    <a:pos x="449" y="118"/>
                  </a:cxn>
                  <a:cxn ang="0">
                    <a:pos x="422" y="82"/>
                  </a:cxn>
                  <a:cxn ang="0">
                    <a:pos x="388" y="50"/>
                  </a:cxn>
                  <a:cxn ang="0">
                    <a:pos x="349" y="24"/>
                  </a:cxn>
                  <a:cxn ang="0">
                    <a:pos x="305" y="8"/>
                  </a:cxn>
                  <a:cxn ang="0">
                    <a:pos x="257" y="0"/>
                  </a:cxn>
                  <a:cxn ang="0">
                    <a:pos x="234" y="0"/>
                  </a:cxn>
                </a:cxnLst>
                <a:rect l="0" t="0" r="r" b="b"/>
                <a:pathLst>
                  <a:path w="483" h="476">
                    <a:moveTo>
                      <a:pt x="234" y="0"/>
                    </a:moveTo>
                    <a:lnTo>
                      <a:pt x="234" y="0"/>
                    </a:lnTo>
                    <a:lnTo>
                      <a:pt x="210" y="3"/>
                    </a:lnTo>
                    <a:lnTo>
                      <a:pt x="184" y="8"/>
                    </a:lnTo>
                    <a:lnTo>
                      <a:pt x="163" y="13"/>
                    </a:lnTo>
                    <a:lnTo>
                      <a:pt x="139" y="24"/>
                    </a:lnTo>
                    <a:lnTo>
                      <a:pt x="118" y="34"/>
                    </a:lnTo>
                    <a:lnTo>
                      <a:pt x="100" y="47"/>
                    </a:lnTo>
                    <a:lnTo>
                      <a:pt x="82" y="61"/>
                    </a:lnTo>
                    <a:lnTo>
                      <a:pt x="66" y="76"/>
                    </a:lnTo>
                    <a:lnTo>
                      <a:pt x="50" y="95"/>
                    </a:lnTo>
                    <a:lnTo>
                      <a:pt x="37" y="113"/>
                    </a:lnTo>
                    <a:lnTo>
                      <a:pt x="27" y="134"/>
                    </a:lnTo>
                    <a:lnTo>
                      <a:pt x="16" y="155"/>
                    </a:lnTo>
                    <a:lnTo>
                      <a:pt x="8" y="176"/>
                    </a:lnTo>
                    <a:lnTo>
                      <a:pt x="3" y="200"/>
                    </a:lnTo>
                    <a:lnTo>
                      <a:pt x="0" y="223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3" y="273"/>
                    </a:lnTo>
                    <a:lnTo>
                      <a:pt x="8" y="294"/>
                    </a:lnTo>
                    <a:lnTo>
                      <a:pt x="14" y="318"/>
                    </a:lnTo>
                    <a:lnTo>
                      <a:pt x="24" y="339"/>
                    </a:lnTo>
                    <a:lnTo>
                      <a:pt x="35" y="360"/>
                    </a:lnTo>
                    <a:lnTo>
                      <a:pt x="48" y="378"/>
                    </a:lnTo>
                    <a:lnTo>
                      <a:pt x="61" y="397"/>
                    </a:lnTo>
                    <a:lnTo>
                      <a:pt x="76" y="413"/>
                    </a:lnTo>
                    <a:lnTo>
                      <a:pt x="95" y="428"/>
                    </a:lnTo>
                    <a:lnTo>
                      <a:pt x="113" y="441"/>
                    </a:lnTo>
                    <a:lnTo>
                      <a:pt x="134" y="452"/>
                    </a:lnTo>
                    <a:lnTo>
                      <a:pt x="155" y="462"/>
                    </a:lnTo>
                    <a:lnTo>
                      <a:pt x="179" y="468"/>
                    </a:lnTo>
                    <a:lnTo>
                      <a:pt x="202" y="473"/>
                    </a:lnTo>
                    <a:lnTo>
                      <a:pt x="226" y="476"/>
                    </a:lnTo>
                    <a:lnTo>
                      <a:pt x="249" y="476"/>
                    </a:lnTo>
                    <a:lnTo>
                      <a:pt x="249" y="476"/>
                    </a:lnTo>
                    <a:lnTo>
                      <a:pt x="276" y="476"/>
                    </a:lnTo>
                    <a:lnTo>
                      <a:pt x="299" y="470"/>
                    </a:lnTo>
                    <a:lnTo>
                      <a:pt x="320" y="462"/>
                    </a:lnTo>
                    <a:lnTo>
                      <a:pt x="344" y="455"/>
                    </a:lnTo>
                    <a:lnTo>
                      <a:pt x="365" y="444"/>
                    </a:lnTo>
                    <a:lnTo>
                      <a:pt x="383" y="431"/>
                    </a:lnTo>
                    <a:lnTo>
                      <a:pt x="402" y="415"/>
                    </a:lnTo>
                    <a:lnTo>
                      <a:pt x="417" y="399"/>
                    </a:lnTo>
                    <a:lnTo>
                      <a:pt x="433" y="384"/>
                    </a:lnTo>
                    <a:lnTo>
                      <a:pt x="446" y="363"/>
                    </a:lnTo>
                    <a:lnTo>
                      <a:pt x="459" y="344"/>
                    </a:lnTo>
                    <a:lnTo>
                      <a:pt x="467" y="323"/>
                    </a:lnTo>
                    <a:lnTo>
                      <a:pt x="475" y="300"/>
                    </a:lnTo>
                    <a:lnTo>
                      <a:pt x="480" y="279"/>
                    </a:lnTo>
                    <a:lnTo>
                      <a:pt x="483" y="255"/>
                    </a:lnTo>
                    <a:lnTo>
                      <a:pt x="483" y="229"/>
                    </a:lnTo>
                    <a:lnTo>
                      <a:pt x="483" y="229"/>
                    </a:lnTo>
                    <a:lnTo>
                      <a:pt x="480" y="205"/>
                    </a:lnTo>
                    <a:lnTo>
                      <a:pt x="478" y="181"/>
                    </a:lnTo>
                    <a:lnTo>
                      <a:pt x="470" y="160"/>
                    </a:lnTo>
                    <a:lnTo>
                      <a:pt x="462" y="137"/>
                    </a:lnTo>
                    <a:lnTo>
                      <a:pt x="449" y="118"/>
                    </a:lnTo>
                    <a:lnTo>
                      <a:pt x="438" y="97"/>
                    </a:lnTo>
                    <a:lnTo>
                      <a:pt x="422" y="82"/>
                    </a:lnTo>
                    <a:lnTo>
                      <a:pt x="407" y="63"/>
                    </a:lnTo>
                    <a:lnTo>
                      <a:pt x="388" y="50"/>
                    </a:lnTo>
                    <a:lnTo>
                      <a:pt x="370" y="37"/>
                    </a:lnTo>
                    <a:lnTo>
                      <a:pt x="349" y="24"/>
                    </a:lnTo>
                    <a:lnTo>
                      <a:pt x="328" y="16"/>
                    </a:lnTo>
                    <a:lnTo>
                      <a:pt x="305" y="8"/>
                    </a:lnTo>
                    <a:lnTo>
                      <a:pt x="281" y="3"/>
                    </a:lnTo>
                    <a:lnTo>
                      <a:pt x="257" y="0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B95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3" name="Freeform 586"/>
              <p:cNvSpPr>
                <a:spLocks/>
              </p:cNvSpPr>
              <p:nvPr/>
            </p:nvSpPr>
            <p:spPr bwMode="auto">
              <a:xfrm>
                <a:off x="3729038" y="2871788"/>
                <a:ext cx="749300" cy="741363"/>
              </a:xfrm>
              <a:custGeom>
                <a:avLst/>
                <a:gdLst/>
                <a:ahLst/>
                <a:cxnLst>
                  <a:cxn ang="0">
                    <a:pos x="228" y="0"/>
                  </a:cxn>
                  <a:cxn ang="0">
                    <a:pos x="181" y="8"/>
                  </a:cxn>
                  <a:cxn ang="0">
                    <a:pos x="136" y="23"/>
                  </a:cxn>
                  <a:cxn ang="0">
                    <a:pos x="97" y="47"/>
                  </a:cxn>
                  <a:cxn ang="0">
                    <a:pos x="63" y="76"/>
                  </a:cxn>
                  <a:cxn ang="0">
                    <a:pos x="34" y="113"/>
                  </a:cxn>
                  <a:cxn ang="0">
                    <a:pos x="13" y="152"/>
                  </a:cxn>
                  <a:cxn ang="0">
                    <a:pos x="2" y="197"/>
                  </a:cxn>
                  <a:cxn ang="0">
                    <a:pos x="0" y="244"/>
                  </a:cxn>
                  <a:cxn ang="0">
                    <a:pos x="0" y="268"/>
                  </a:cxn>
                  <a:cxn ang="0">
                    <a:pos x="13" y="312"/>
                  </a:cxn>
                  <a:cxn ang="0">
                    <a:pos x="31" y="354"/>
                  </a:cxn>
                  <a:cxn ang="0">
                    <a:pos x="57" y="389"/>
                  </a:cxn>
                  <a:cxn ang="0">
                    <a:pos x="91" y="420"/>
                  </a:cxn>
                  <a:cxn ang="0">
                    <a:pos x="131" y="444"/>
                  </a:cxn>
                  <a:cxn ang="0">
                    <a:pos x="173" y="459"/>
                  </a:cxn>
                  <a:cxn ang="0">
                    <a:pos x="220" y="467"/>
                  </a:cxn>
                  <a:cxn ang="0">
                    <a:pos x="243" y="467"/>
                  </a:cxn>
                  <a:cxn ang="0">
                    <a:pos x="291" y="459"/>
                  </a:cxn>
                  <a:cxn ang="0">
                    <a:pos x="335" y="444"/>
                  </a:cxn>
                  <a:cxn ang="0">
                    <a:pos x="375" y="420"/>
                  </a:cxn>
                  <a:cxn ang="0">
                    <a:pos x="409" y="391"/>
                  </a:cxn>
                  <a:cxn ang="0">
                    <a:pos x="437" y="354"/>
                  </a:cxn>
                  <a:cxn ang="0">
                    <a:pos x="456" y="315"/>
                  </a:cxn>
                  <a:cxn ang="0">
                    <a:pos x="469" y="270"/>
                  </a:cxn>
                  <a:cxn ang="0">
                    <a:pos x="472" y="223"/>
                  </a:cxn>
                  <a:cxn ang="0">
                    <a:pos x="469" y="199"/>
                  </a:cxn>
                  <a:cxn ang="0">
                    <a:pos x="458" y="155"/>
                  </a:cxn>
                  <a:cxn ang="0">
                    <a:pos x="440" y="115"/>
                  </a:cxn>
                  <a:cxn ang="0">
                    <a:pos x="411" y="79"/>
                  </a:cxn>
                  <a:cxn ang="0">
                    <a:pos x="380" y="47"/>
                  </a:cxn>
                  <a:cxn ang="0">
                    <a:pos x="340" y="23"/>
                  </a:cxn>
                  <a:cxn ang="0">
                    <a:pos x="299" y="8"/>
                  </a:cxn>
                  <a:cxn ang="0">
                    <a:pos x="251" y="0"/>
                  </a:cxn>
                  <a:cxn ang="0">
                    <a:pos x="228" y="0"/>
                  </a:cxn>
                </a:cxnLst>
                <a:rect l="0" t="0" r="r" b="b"/>
                <a:pathLst>
                  <a:path w="472" h="467">
                    <a:moveTo>
                      <a:pt x="228" y="0"/>
                    </a:moveTo>
                    <a:lnTo>
                      <a:pt x="228" y="0"/>
                    </a:lnTo>
                    <a:lnTo>
                      <a:pt x="202" y="2"/>
                    </a:lnTo>
                    <a:lnTo>
                      <a:pt x="181" y="8"/>
                    </a:lnTo>
                    <a:lnTo>
                      <a:pt x="157" y="13"/>
                    </a:lnTo>
                    <a:lnTo>
                      <a:pt x="136" y="23"/>
                    </a:lnTo>
                    <a:lnTo>
                      <a:pt x="115" y="34"/>
                    </a:lnTo>
                    <a:lnTo>
                      <a:pt x="97" y="47"/>
                    </a:lnTo>
                    <a:lnTo>
                      <a:pt x="78" y="60"/>
                    </a:lnTo>
                    <a:lnTo>
                      <a:pt x="63" y="76"/>
                    </a:lnTo>
                    <a:lnTo>
                      <a:pt x="47" y="94"/>
                    </a:lnTo>
                    <a:lnTo>
                      <a:pt x="34" y="113"/>
                    </a:lnTo>
                    <a:lnTo>
                      <a:pt x="23" y="131"/>
                    </a:lnTo>
                    <a:lnTo>
                      <a:pt x="13" y="152"/>
                    </a:lnTo>
                    <a:lnTo>
                      <a:pt x="8" y="173"/>
                    </a:lnTo>
                    <a:lnTo>
                      <a:pt x="2" y="197"/>
                    </a:lnTo>
                    <a:lnTo>
                      <a:pt x="0" y="220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68"/>
                    </a:lnTo>
                    <a:lnTo>
                      <a:pt x="5" y="291"/>
                    </a:lnTo>
                    <a:lnTo>
                      <a:pt x="13" y="312"/>
                    </a:lnTo>
                    <a:lnTo>
                      <a:pt x="21" y="333"/>
                    </a:lnTo>
                    <a:lnTo>
                      <a:pt x="31" y="354"/>
                    </a:lnTo>
                    <a:lnTo>
                      <a:pt x="44" y="373"/>
                    </a:lnTo>
                    <a:lnTo>
                      <a:pt x="57" y="389"/>
                    </a:lnTo>
                    <a:lnTo>
                      <a:pt x="76" y="404"/>
                    </a:lnTo>
                    <a:lnTo>
                      <a:pt x="91" y="420"/>
                    </a:lnTo>
                    <a:lnTo>
                      <a:pt x="110" y="433"/>
                    </a:lnTo>
                    <a:lnTo>
                      <a:pt x="131" y="444"/>
                    </a:lnTo>
                    <a:lnTo>
                      <a:pt x="152" y="452"/>
                    </a:lnTo>
                    <a:lnTo>
                      <a:pt x="173" y="459"/>
                    </a:lnTo>
                    <a:lnTo>
                      <a:pt x="196" y="465"/>
                    </a:lnTo>
                    <a:lnTo>
                      <a:pt x="220" y="467"/>
                    </a:lnTo>
                    <a:lnTo>
                      <a:pt x="243" y="467"/>
                    </a:lnTo>
                    <a:lnTo>
                      <a:pt x="243" y="467"/>
                    </a:lnTo>
                    <a:lnTo>
                      <a:pt x="267" y="465"/>
                    </a:lnTo>
                    <a:lnTo>
                      <a:pt x="291" y="459"/>
                    </a:lnTo>
                    <a:lnTo>
                      <a:pt x="314" y="454"/>
                    </a:lnTo>
                    <a:lnTo>
                      <a:pt x="335" y="444"/>
                    </a:lnTo>
                    <a:lnTo>
                      <a:pt x="356" y="433"/>
                    </a:lnTo>
                    <a:lnTo>
                      <a:pt x="375" y="420"/>
                    </a:lnTo>
                    <a:lnTo>
                      <a:pt x="393" y="407"/>
                    </a:lnTo>
                    <a:lnTo>
                      <a:pt x="409" y="391"/>
                    </a:lnTo>
                    <a:lnTo>
                      <a:pt x="424" y="375"/>
                    </a:lnTo>
                    <a:lnTo>
                      <a:pt x="437" y="354"/>
                    </a:lnTo>
                    <a:lnTo>
                      <a:pt x="448" y="336"/>
                    </a:lnTo>
                    <a:lnTo>
                      <a:pt x="456" y="315"/>
                    </a:lnTo>
                    <a:lnTo>
                      <a:pt x="464" y="294"/>
                    </a:lnTo>
                    <a:lnTo>
                      <a:pt x="469" y="270"/>
                    </a:lnTo>
                    <a:lnTo>
                      <a:pt x="472" y="247"/>
                    </a:lnTo>
                    <a:lnTo>
                      <a:pt x="472" y="223"/>
                    </a:lnTo>
                    <a:lnTo>
                      <a:pt x="472" y="223"/>
                    </a:lnTo>
                    <a:lnTo>
                      <a:pt x="469" y="199"/>
                    </a:lnTo>
                    <a:lnTo>
                      <a:pt x="466" y="178"/>
                    </a:lnTo>
                    <a:lnTo>
                      <a:pt x="458" y="155"/>
                    </a:lnTo>
                    <a:lnTo>
                      <a:pt x="451" y="134"/>
                    </a:lnTo>
                    <a:lnTo>
                      <a:pt x="440" y="115"/>
                    </a:lnTo>
                    <a:lnTo>
                      <a:pt x="427" y="94"/>
                    </a:lnTo>
                    <a:lnTo>
                      <a:pt x="411" y="79"/>
                    </a:lnTo>
                    <a:lnTo>
                      <a:pt x="396" y="63"/>
                    </a:lnTo>
                    <a:lnTo>
                      <a:pt x="380" y="47"/>
                    </a:lnTo>
                    <a:lnTo>
                      <a:pt x="361" y="37"/>
                    </a:lnTo>
                    <a:lnTo>
                      <a:pt x="340" y="23"/>
                    </a:lnTo>
                    <a:lnTo>
                      <a:pt x="320" y="16"/>
                    </a:lnTo>
                    <a:lnTo>
                      <a:pt x="299" y="8"/>
                    </a:lnTo>
                    <a:lnTo>
                      <a:pt x="275" y="2"/>
                    </a:lnTo>
                    <a:lnTo>
                      <a:pt x="251" y="0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BC5C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4" name="Freeform 587"/>
              <p:cNvSpPr>
                <a:spLocks/>
              </p:cNvSpPr>
              <p:nvPr/>
            </p:nvSpPr>
            <p:spPr bwMode="auto">
              <a:xfrm>
                <a:off x="3732213" y="2879726"/>
                <a:ext cx="736600" cy="720725"/>
              </a:xfrm>
              <a:custGeom>
                <a:avLst/>
                <a:gdLst/>
                <a:ahLst/>
                <a:cxnLst>
                  <a:cxn ang="0">
                    <a:pos x="223" y="0"/>
                  </a:cxn>
                  <a:cxn ang="0">
                    <a:pos x="179" y="5"/>
                  </a:cxn>
                  <a:cxn ang="0">
                    <a:pos x="134" y="21"/>
                  </a:cxn>
                  <a:cxn ang="0">
                    <a:pos x="95" y="45"/>
                  </a:cxn>
                  <a:cxn ang="0">
                    <a:pos x="63" y="74"/>
                  </a:cxn>
                  <a:cxn ang="0">
                    <a:pos x="34" y="108"/>
                  </a:cxn>
                  <a:cxn ang="0">
                    <a:pos x="16" y="147"/>
                  </a:cxn>
                  <a:cxn ang="0">
                    <a:pos x="3" y="192"/>
                  </a:cxn>
                  <a:cxn ang="0">
                    <a:pos x="0" y="236"/>
                  </a:cxn>
                  <a:cxn ang="0">
                    <a:pos x="3" y="260"/>
                  </a:cxn>
                  <a:cxn ang="0">
                    <a:pos x="13" y="305"/>
                  </a:cxn>
                  <a:cxn ang="0">
                    <a:pos x="34" y="344"/>
                  </a:cxn>
                  <a:cxn ang="0">
                    <a:pos x="61" y="378"/>
                  </a:cxn>
                  <a:cxn ang="0">
                    <a:pos x="92" y="410"/>
                  </a:cxn>
                  <a:cxn ang="0">
                    <a:pos x="131" y="431"/>
                  </a:cxn>
                  <a:cxn ang="0">
                    <a:pos x="173" y="447"/>
                  </a:cxn>
                  <a:cxn ang="0">
                    <a:pos x="218" y="454"/>
                  </a:cxn>
                  <a:cxn ang="0">
                    <a:pos x="241" y="454"/>
                  </a:cxn>
                  <a:cxn ang="0">
                    <a:pos x="289" y="447"/>
                  </a:cxn>
                  <a:cxn ang="0">
                    <a:pos x="331" y="433"/>
                  </a:cxn>
                  <a:cxn ang="0">
                    <a:pos x="370" y="410"/>
                  </a:cxn>
                  <a:cxn ang="0">
                    <a:pos x="404" y="381"/>
                  </a:cxn>
                  <a:cxn ang="0">
                    <a:pos x="430" y="347"/>
                  </a:cxn>
                  <a:cxn ang="0">
                    <a:pos x="451" y="305"/>
                  </a:cxn>
                  <a:cxn ang="0">
                    <a:pos x="462" y="263"/>
                  </a:cxn>
                  <a:cxn ang="0">
                    <a:pos x="464" y="215"/>
                  </a:cxn>
                  <a:cxn ang="0">
                    <a:pos x="462" y="194"/>
                  </a:cxn>
                  <a:cxn ang="0">
                    <a:pos x="451" y="150"/>
                  </a:cxn>
                  <a:cxn ang="0">
                    <a:pos x="433" y="110"/>
                  </a:cxn>
                  <a:cxn ang="0">
                    <a:pos x="407" y="74"/>
                  </a:cxn>
                  <a:cxn ang="0">
                    <a:pos x="373" y="45"/>
                  </a:cxn>
                  <a:cxn ang="0">
                    <a:pos x="336" y="21"/>
                  </a:cxn>
                  <a:cxn ang="0">
                    <a:pos x="294" y="5"/>
                  </a:cxn>
                  <a:cxn ang="0">
                    <a:pos x="247" y="0"/>
                  </a:cxn>
                  <a:cxn ang="0">
                    <a:pos x="223" y="0"/>
                  </a:cxn>
                </a:cxnLst>
                <a:rect l="0" t="0" r="r" b="b"/>
                <a:pathLst>
                  <a:path w="464" h="454">
                    <a:moveTo>
                      <a:pt x="223" y="0"/>
                    </a:moveTo>
                    <a:lnTo>
                      <a:pt x="223" y="0"/>
                    </a:lnTo>
                    <a:lnTo>
                      <a:pt x="200" y="0"/>
                    </a:lnTo>
                    <a:lnTo>
                      <a:pt x="179" y="5"/>
                    </a:lnTo>
                    <a:lnTo>
                      <a:pt x="155" y="13"/>
                    </a:lnTo>
                    <a:lnTo>
                      <a:pt x="134" y="21"/>
                    </a:lnTo>
                    <a:lnTo>
                      <a:pt x="116" y="32"/>
                    </a:lnTo>
                    <a:lnTo>
                      <a:pt x="95" y="45"/>
                    </a:lnTo>
                    <a:lnTo>
                      <a:pt x="79" y="58"/>
                    </a:lnTo>
                    <a:lnTo>
                      <a:pt x="63" y="74"/>
                    </a:lnTo>
                    <a:lnTo>
                      <a:pt x="47" y="89"/>
                    </a:lnTo>
                    <a:lnTo>
                      <a:pt x="34" y="108"/>
                    </a:lnTo>
                    <a:lnTo>
                      <a:pt x="24" y="126"/>
                    </a:lnTo>
                    <a:lnTo>
                      <a:pt x="16" y="147"/>
                    </a:lnTo>
                    <a:lnTo>
                      <a:pt x="8" y="168"/>
                    </a:lnTo>
                    <a:lnTo>
                      <a:pt x="3" y="192"/>
                    </a:lnTo>
                    <a:lnTo>
                      <a:pt x="0" y="213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3" y="260"/>
                    </a:lnTo>
                    <a:lnTo>
                      <a:pt x="8" y="284"/>
                    </a:lnTo>
                    <a:lnTo>
                      <a:pt x="13" y="305"/>
                    </a:lnTo>
                    <a:lnTo>
                      <a:pt x="24" y="326"/>
                    </a:lnTo>
                    <a:lnTo>
                      <a:pt x="34" y="344"/>
                    </a:lnTo>
                    <a:lnTo>
                      <a:pt x="45" y="363"/>
                    </a:lnTo>
                    <a:lnTo>
                      <a:pt x="61" y="378"/>
                    </a:lnTo>
                    <a:lnTo>
                      <a:pt x="76" y="394"/>
                    </a:lnTo>
                    <a:lnTo>
                      <a:pt x="92" y="410"/>
                    </a:lnTo>
                    <a:lnTo>
                      <a:pt x="110" y="420"/>
                    </a:lnTo>
                    <a:lnTo>
                      <a:pt x="131" y="431"/>
                    </a:lnTo>
                    <a:lnTo>
                      <a:pt x="152" y="441"/>
                    </a:lnTo>
                    <a:lnTo>
                      <a:pt x="173" y="447"/>
                    </a:lnTo>
                    <a:lnTo>
                      <a:pt x="194" y="452"/>
                    </a:lnTo>
                    <a:lnTo>
                      <a:pt x="218" y="454"/>
                    </a:lnTo>
                    <a:lnTo>
                      <a:pt x="241" y="454"/>
                    </a:lnTo>
                    <a:lnTo>
                      <a:pt x="241" y="454"/>
                    </a:lnTo>
                    <a:lnTo>
                      <a:pt x="265" y="452"/>
                    </a:lnTo>
                    <a:lnTo>
                      <a:pt x="289" y="447"/>
                    </a:lnTo>
                    <a:lnTo>
                      <a:pt x="310" y="441"/>
                    </a:lnTo>
                    <a:lnTo>
                      <a:pt x="331" y="433"/>
                    </a:lnTo>
                    <a:lnTo>
                      <a:pt x="352" y="423"/>
                    </a:lnTo>
                    <a:lnTo>
                      <a:pt x="370" y="410"/>
                    </a:lnTo>
                    <a:lnTo>
                      <a:pt x="388" y="397"/>
                    </a:lnTo>
                    <a:lnTo>
                      <a:pt x="404" y="381"/>
                    </a:lnTo>
                    <a:lnTo>
                      <a:pt x="417" y="363"/>
                    </a:lnTo>
                    <a:lnTo>
                      <a:pt x="430" y="347"/>
                    </a:lnTo>
                    <a:lnTo>
                      <a:pt x="441" y="326"/>
                    </a:lnTo>
                    <a:lnTo>
                      <a:pt x="451" y="305"/>
                    </a:lnTo>
                    <a:lnTo>
                      <a:pt x="456" y="284"/>
                    </a:lnTo>
                    <a:lnTo>
                      <a:pt x="462" y="263"/>
                    </a:lnTo>
                    <a:lnTo>
                      <a:pt x="464" y="239"/>
                    </a:lnTo>
                    <a:lnTo>
                      <a:pt x="464" y="215"/>
                    </a:lnTo>
                    <a:lnTo>
                      <a:pt x="464" y="215"/>
                    </a:lnTo>
                    <a:lnTo>
                      <a:pt x="462" y="194"/>
                    </a:lnTo>
                    <a:lnTo>
                      <a:pt x="459" y="171"/>
                    </a:lnTo>
                    <a:lnTo>
                      <a:pt x="451" y="150"/>
                    </a:lnTo>
                    <a:lnTo>
                      <a:pt x="443" y="129"/>
                    </a:lnTo>
                    <a:lnTo>
                      <a:pt x="433" y="110"/>
                    </a:lnTo>
                    <a:lnTo>
                      <a:pt x="420" y="92"/>
                    </a:lnTo>
                    <a:lnTo>
                      <a:pt x="407" y="74"/>
                    </a:lnTo>
                    <a:lnTo>
                      <a:pt x="391" y="58"/>
                    </a:lnTo>
                    <a:lnTo>
                      <a:pt x="373" y="45"/>
                    </a:lnTo>
                    <a:lnTo>
                      <a:pt x="354" y="32"/>
                    </a:lnTo>
                    <a:lnTo>
                      <a:pt x="336" y="21"/>
                    </a:lnTo>
                    <a:lnTo>
                      <a:pt x="315" y="13"/>
                    </a:lnTo>
                    <a:lnTo>
                      <a:pt x="294" y="5"/>
                    </a:lnTo>
                    <a:lnTo>
                      <a:pt x="270" y="3"/>
                    </a:lnTo>
                    <a:lnTo>
                      <a:pt x="247" y="0"/>
                    </a:lnTo>
                    <a:lnTo>
                      <a:pt x="223" y="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BF5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5" name="Freeform 588"/>
              <p:cNvSpPr>
                <a:spLocks/>
              </p:cNvSpPr>
              <p:nvPr/>
            </p:nvSpPr>
            <p:spPr bwMode="auto">
              <a:xfrm>
                <a:off x="3741738" y="2884488"/>
                <a:ext cx="719138" cy="704850"/>
              </a:xfrm>
              <a:custGeom>
                <a:avLst/>
                <a:gdLst/>
                <a:ahLst/>
                <a:cxnLst>
                  <a:cxn ang="0">
                    <a:pos x="217" y="0"/>
                  </a:cxn>
                  <a:cxn ang="0">
                    <a:pos x="173" y="5"/>
                  </a:cxn>
                  <a:cxn ang="0">
                    <a:pos x="131" y="21"/>
                  </a:cxn>
                  <a:cxn ang="0">
                    <a:pos x="91" y="44"/>
                  </a:cxn>
                  <a:cxn ang="0">
                    <a:pos x="60" y="73"/>
                  </a:cxn>
                  <a:cxn ang="0">
                    <a:pos x="34" y="107"/>
                  </a:cxn>
                  <a:cxn ang="0">
                    <a:pos x="13" y="144"/>
                  </a:cxn>
                  <a:cxn ang="0">
                    <a:pos x="2" y="189"/>
                  </a:cxn>
                  <a:cxn ang="0">
                    <a:pos x="0" y="233"/>
                  </a:cxn>
                  <a:cxn ang="0">
                    <a:pos x="2" y="254"/>
                  </a:cxn>
                  <a:cxn ang="0">
                    <a:pos x="13" y="299"/>
                  </a:cxn>
                  <a:cxn ang="0">
                    <a:pos x="31" y="339"/>
                  </a:cxn>
                  <a:cxn ang="0">
                    <a:pos x="57" y="373"/>
                  </a:cxn>
                  <a:cxn ang="0">
                    <a:pos x="89" y="402"/>
                  </a:cxn>
                  <a:cxn ang="0">
                    <a:pos x="128" y="423"/>
                  </a:cxn>
                  <a:cxn ang="0">
                    <a:pos x="167" y="438"/>
                  </a:cxn>
                  <a:cxn ang="0">
                    <a:pos x="212" y="444"/>
                  </a:cxn>
                  <a:cxn ang="0">
                    <a:pos x="235" y="444"/>
                  </a:cxn>
                  <a:cxn ang="0">
                    <a:pos x="283" y="438"/>
                  </a:cxn>
                  <a:cxn ang="0">
                    <a:pos x="325" y="423"/>
                  </a:cxn>
                  <a:cxn ang="0">
                    <a:pos x="361" y="402"/>
                  </a:cxn>
                  <a:cxn ang="0">
                    <a:pos x="395" y="373"/>
                  </a:cxn>
                  <a:cxn ang="0">
                    <a:pos x="422" y="339"/>
                  </a:cxn>
                  <a:cxn ang="0">
                    <a:pos x="440" y="299"/>
                  </a:cxn>
                  <a:cxn ang="0">
                    <a:pos x="450" y="257"/>
                  </a:cxn>
                  <a:cxn ang="0">
                    <a:pos x="453" y="212"/>
                  </a:cxn>
                  <a:cxn ang="0">
                    <a:pos x="453" y="189"/>
                  </a:cxn>
                  <a:cxn ang="0">
                    <a:pos x="440" y="147"/>
                  </a:cxn>
                  <a:cxn ang="0">
                    <a:pos x="422" y="107"/>
                  </a:cxn>
                  <a:cxn ang="0">
                    <a:pos x="395" y="73"/>
                  </a:cxn>
                  <a:cxn ang="0">
                    <a:pos x="364" y="44"/>
                  </a:cxn>
                  <a:cxn ang="0">
                    <a:pos x="327" y="21"/>
                  </a:cxn>
                  <a:cxn ang="0">
                    <a:pos x="285" y="5"/>
                  </a:cxn>
                  <a:cxn ang="0">
                    <a:pos x="241" y="0"/>
                  </a:cxn>
                  <a:cxn ang="0">
                    <a:pos x="217" y="0"/>
                  </a:cxn>
                </a:cxnLst>
                <a:rect l="0" t="0" r="r" b="b"/>
                <a:pathLst>
                  <a:path w="453" h="444">
                    <a:moveTo>
                      <a:pt x="217" y="0"/>
                    </a:moveTo>
                    <a:lnTo>
                      <a:pt x="217" y="0"/>
                    </a:lnTo>
                    <a:lnTo>
                      <a:pt x="194" y="2"/>
                    </a:lnTo>
                    <a:lnTo>
                      <a:pt x="173" y="5"/>
                    </a:lnTo>
                    <a:lnTo>
                      <a:pt x="149" y="13"/>
                    </a:lnTo>
                    <a:lnTo>
                      <a:pt x="131" y="21"/>
                    </a:lnTo>
                    <a:lnTo>
                      <a:pt x="110" y="31"/>
                    </a:lnTo>
                    <a:lnTo>
                      <a:pt x="91" y="44"/>
                    </a:lnTo>
                    <a:lnTo>
                      <a:pt x="76" y="57"/>
                    </a:lnTo>
                    <a:lnTo>
                      <a:pt x="60" y="73"/>
                    </a:lnTo>
                    <a:lnTo>
                      <a:pt x="44" y="89"/>
                    </a:lnTo>
                    <a:lnTo>
                      <a:pt x="34" y="107"/>
                    </a:lnTo>
                    <a:lnTo>
                      <a:pt x="23" y="126"/>
                    </a:lnTo>
                    <a:lnTo>
                      <a:pt x="13" y="144"/>
                    </a:lnTo>
                    <a:lnTo>
                      <a:pt x="7" y="165"/>
                    </a:lnTo>
                    <a:lnTo>
                      <a:pt x="2" y="189"/>
                    </a:lnTo>
                    <a:lnTo>
                      <a:pt x="0" y="210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2" y="254"/>
                    </a:lnTo>
                    <a:lnTo>
                      <a:pt x="5" y="278"/>
                    </a:lnTo>
                    <a:lnTo>
                      <a:pt x="13" y="299"/>
                    </a:lnTo>
                    <a:lnTo>
                      <a:pt x="21" y="317"/>
                    </a:lnTo>
                    <a:lnTo>
                      <a:pt x="31" y="339"/>
                    </a:lnTo>
                    <a:lnTo>
                      <a:pt x="44" y="354"/>
                    </a:lnTo>
                    <a:lnTo>
                      <a:pt x="57" y="373"/>
                    </a:lnTo>
                    <a:lnTo>
                      <a:pt x="73" y="386"/>
                    </a:lnTo>
                    <a:lnTo>
                      <a:pt x="89" y="402"/>
                    </a:lnTo>
                    <a:lnTo>
                      <a:pt x="107" y="412"/>
                    </a:lnTo>
                    <a:lnTo>
                      <a:pt x="128" y="423"/>
                    </a:lnTo>
                    <a:lnTo>
                      <a:pt x="146" y="430"/>
                    </a:lnTo>
                    <a:lnTo>
                      <a:pt x="167" y="438"/>
                    </a:lnTo>
                    <a:lnTo>
                      <a:pt x="191" y="441"/>
                    </a:lnTo>
                    <a:lnTo>
                      <a:pt x="212" y="444"/>
                    </a:lnTo>
                    <a:lnTo>
                      <a:pt x="235" y="444"/>
                    </a:lnTo>
                    <a:lnTo>
                      <a:pt x="235" y="444"/>
                    </a:lnTo>
                    <a:lnTo>
                      <a:pt x="259" y="444"/>
                    </a:lnTo>
                    <a:lnTo>
                      <a:pt x="283" y="438"/>
                    </a:lnTo>
                    <a:lnTo>
                      <a:pt x="304" y="430"/>
                    </a:lnTo>
                    <a:lnTo>
                      <a:pt x="325" y="423"/>
                    </a:lnTo>
                    <a:lnTo>
                      <a:pt x="343" y="412"/>
                    </a:lnTo>
                    <a:lnTo>
                      <a:pt x="361" y="402"/>
                    </a:lnTo>
                    <a:lnTo>
                      <a:pt x="380" y="386"/>
                    </a:lnTo>
                    <a:lnTo>
                      <a:pt x="395" y="373"/>
                    </a:lnTo>
                    <a:lnTo>
                      <a:pt x="408" y="354"/>
                    </a:lnTo>
                    <a:lnTo>
                      <a:pt x="422" y="339"/>
                    </a:lnTo>
                    <a:lnTo>
                      <a:pt x="432" y="317"/>
                    </a:lnTo>
                    <a:lnTo>
                      <a:pt x="440" y="299"/>
                    </a:lnTo>
                    <a:lnTo>
                      <a:pt x="448" y="278"/>
                    </a:lnTo>
                    <a:lnTo>
                      <a:pt x="450" y="257"/>
                    </a:lnTo>
                    <a:lnTo>
                      <a:pt x="453" y="233"/>
                    </a:lnTo>
                    <a:lnTo>
                      <a:pt x="453" y="212"/>
                    </a:lnTo>
                    <a:lnTo>
                      <a:pt x="453" y="212"/>
                    </a:lnTo>
                    <a:lnTo>
                      <a:pt x="453" y="189"/>
                    </a:lnTo>
                    <a:lnTo>
                      <a:pt x="448" y="168"/>
                    </a:lnTo>
                    <a:lnTo>
                      <a:pt x="440" y="147"/>
                    </a:lnTo>
                    <a:lnTo>
                      <a:pt x="432" y="126"/>
                    </a:lnTo>
                    <a:lnTo>
                      <a:pt x="422" y="107"/>
                    </a:lnTo>
                    <a:lnTo>
                      <a:pt x="408" y="89"/>
                    </a:lnTo>
                    <a:lnTo>
                      <a:pt x="395" y="73"/>
                    </a:lnTo>
                    <a:lnTo>
                      <a:pt x="380" y="57"/>
                    </a:lnTo>
                    <a:lnTo>
                      <a:pt x="364" y="44"/>
                    </a:lnTo>
                    <a:lnTo>
                      <a:pt x="346" y="31"/>
                    </a:lnTo>
                    <a:lnTo>
                      <a:pt x="327" y="21"/>
                    </a:lnTo>
                    <a:lnTo>
                      <a:pt x="306" y="13"/>
                    </a:lnTo>
                    <a:lnTo>
                      <a:pt x="285" y="5"/>
                    </a:lnTo>
                    <a:lnTo>
                      <a:pt x="262" y="2"/>
                    </a:lnTo>
                    <a:lnTo>
                      <a:pt x="241" y="0"/>
                    </a:lnTo>
                    <a:lnTo>
                      <a:pt x="217" y="0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C15E1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6" name="Freeform 589"/>
              <p:cNvSpPr>
                <a:spLocks/>
              </p:cNvSpPr>
              <p:nvPr/>
            </p:nvSpPr>
            <p:spPr bwMode="auto">
              <a:xfrm>
                <a:off x="3744913" y="2887663"/>
                <a:ext cx="708025" cy="692150"/>
              </a:xfrm>
              <a:custGeom>
                <a:avLst/>
                <a:gdLst/>
                <a:ahLst/>
                <a:cxnLst>
                  <a:cxn ang="0">
                    <a:pos x="215" y="0"/>
                  </a:cxn>
                  <a:cxn ang="0">
                    <a:pos x="171" y="8"/>
                  </a:cxn>
                  <a:cxn ang="0">
                    <a:pos x="129" y="21"/>
                  </a:cxn>
                  <a:cxn ang="0">
                    <a:pos x="92" y="45"/>
                  </a:cxn>
                  <a:cxn ang="0">
                    <a:pos x="60" y="71"/>
                  </a:cxn>
                  <a:cxn ang="0">
                    <a:pos x="34" y="105"/>
                  </a:cxn>
                  <a:cxn ang="0">
                    <a:pos x="16" y="145"/>
                  </a:cxn>
                  <a:cxn ang="0">
                    <a:pos x="3" y="184"/>
                  </a:cxn>
                  <a:cxn ang="0">
                    <a:pos x="0" y="229"/>
                  </a:cxn>
                  <a:cxn ang="0">
                    <a:pos x="3" y="252"/>
                  </a:cxn>
                  <a:cxn ang="0">
                    <a:pos x="13" y="292"/>
                  </a:cxn>
                  <a:cxn ang="0">
                    <a:pos x="34" y="331"/>
                  </a:cxn>
                  <a:cxn ang="0">
                    <a:pos x="58" y="365"/>
                  </a:cxn>
                  <a:cxn ang="0">
                    <a:pos x="89" y="392"/>
                  </a:cxn>
                  <a:cxn ang="0">
                    <a:pos x="126" y="415"/>
                  </a:cxn>
                  <a:cxn ang="0">
                    <a:pos x="168" y="428"/>
                  </a:cxn>
                  <a:cxn ang="0">
                    <a:pos x="213" y="436"/>
                  </a:cxn>
                  <a:cxn ang="0">
                    <a:pos x="233" y="436"/>
                  </a:cxn>
                  <a:cxn ang="0">
                    <a:pos x="278" y="428"/>
                  </a:cxn>
                  <a:cxn ang="0">
                    <a:pos x="320" y="415"/>
                  </a:cxn>
                  <a:cxn ang="0">
                    <a:pos x="357" y="392"/>
                  </a:cxn>
                  <a:cxn ang="0">
                    <a:pos x="388" y="363"/>
                  </a:cxn>
                  <a:cxn ang="0">
                    <a:pos x="414" y="331"/>
                  </a:cxn>
                  <a:cxn ang="0">
                    <a:pos x="433" y="292"/>
                  </a:cxn>
                  <a:cxn ang="0">
                    <a:pos x="446" y="250"/>
                  </a:cxn>
                  <a:cxn ang="0">
                    <a:pos x="446" y="208"/>
                  </a:cxn>
                  <a:cxn ang="0">
                    <a:pos x="446" y="184"/>
                  </a:cxn>
                  <a:cxn ang="0">
                    <a:pos x="433" y="142"/>
                  </a:cxn>
                  <a:cxn ang="0">
                    <a:pos x="414" y="105"/>
                  </a:cxn>
                  <a:cxn ang="0">
                    <a:pos x="391" y="71"/>
                  </a:cxn>
                  <a:cxn ang="0">
                    <a:pos x="359" y="42"/>
                  </a:cxn>
                  <a:cxn ang="0">
                    <a:pos x="323" y="21"/>
                  </a:cxn>
                  <a:cxn ang="0">
                    <a:pos x="281" y="6"/>
                  </a:cxn>
                  <a:cxn ang="0">
                    <a:pos x="236" y="0"/>
                  </a:cxn>
                  <a:cxn ang="0">
                    <a:pos x="215" y="0"/>
                  </a:cxn>
                </a:cxnLst>
                <a:rect l="0" t="0" r="r" b="b"/>
                <a:pathLst>
                  <a:path w="446" h="436">
                    <a:moveTo>
                      <a:pt x="215" y="0"/>
                    </a:moveTo>
                    <a:lnTo>
                      <a:pt x="215" y="0"/>
                    </a:lnTo>
                    <a:lnTo>
                      <a:pt x="192" y="3"/>
                    </a:lnTo>
                    <a:lnTo>
                      <a:pt x="171" y="8"/>
                    </a:lnTo>
                    <a:lnTo>
                      <a:pt x="150" y="13"/>
                    </a:lnTo>
                    <a:lnTo>
                      <a:pt x="129" y="21"/>
                    </a:lnTo>
                    <a:lnTo>
                      <a:pt x="110" y="32"/>
                    </a:lnTo>
                    <a:lnTo>
                      <a:pt x="92" y="45"/>
                    </a:lnTo>
                    <a:lnTo>
                      <a:pt x="76" y="58"/>
                    </a:lnTo>
                    <a:lnTo>
                      <a:pt x="60" y="71"/>
                    </a:lnTo>
                    <a:lnTo>
                      <a:pt x="47" y="87"/>
                    </a:lnTo>
                    <a:lnTo>
                      <a:pt x="34" y="105"/>
                    </a:lnTo>
                    <a:lnTo>
                      <a:pt x="24" y="124"/>
                    </a:lnTo>
                    <a:lnTo>
                      <a:pt x="16" y="145"/>
                    </a:lnTo>
                    <a:lnTo>
                      <a:pt x="8" y="163"/>
                    </a:lnTo>
                    <a:lnTo>
                      <a:pt x="3" y="184"/>
                    </a:lnTo>
                    <a:lnTo>
                      <a:pt x="3" y="208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3" y="252"/>
                    </a:lnTo>
                    <a:lnTo>
                      <a:pt x="8" y="273"/>
                    </a:lnTo>
                    <a:lnTo>
                      <a:pt x="13" y="292"/>
                    </a:lnTo>
                    <a:lnTo>
                      <a:pt x="24" y="313"/>
                    </a:lnTo>
                    <a:lnTo>
                      <a:pt x="34" y="331"/>
                    </a:lnTo>
                    <a:lnTo>
                      <a:pt x="45" y="350"/>
                    </a:lnTo>
                    <a:lnTo>
                      <a:pt x="58" y="365"/>
                    </a:lnTo>
                    <a:lnTo>
                      <a:pt x="74" y="379"/>
                    </a:lnTo>
                    <a:lnTo>
                      <a:pt x="89" y="392"/>
                    </a:lnTo>
                    <a:lnTo>
                      <a:pt x="108" y="405"/>
                    </a:lnTo>
                    <a:lnTo>
                      <a:pt x="126" y="415"/>
                    </a:lnTo>
                    <a:lnTo>
                      <a:pt x="147" y="423"/>
                    </a:lnTo>
                    <a:lnTo>
                      <a:pt x="168" y="428"/>
                    </a:lnTo>
                    <a:lnTo>
                      <a:pt x="189" y="434"/>
                    </a:lnTo>
                    <a:lnTo>
                      <a:pt x="213" y="436"/>
                    </a:lnTo>
                    <a:lnTo>
                      <a:pt x="233" y="436"/>
                    </a:lnTo>
                    <a:lnTo>
                      <a:pt x="233" y="436"/>
                    </a:lnTo>
                    <a:lnTo>
                      <a:pt x="257" y="434"/>
                    </a:lnTo>
                    <a:lnTo>
                      <a:pt x="278" y="428"/>
                    </a:lnTo>
                    <a:lnTo>
                      <a:pt x="299" y="423"/>
                    </a:lnTo>
                    <a:lnTo>
                      <a:pt x="320" y="415"/>
                    </a:lnTo>
                    <a:lnTo>
                      <a:pt x="338" y="405"/>
                    </a:lnTo>
                    <a:lnTo>
                      <a:pt x="357" y="392"/>
                    </a:lnTo>
                    <a:lnTo>
                      <a:pt x="372" y="379"/>
                    </a:lnTo>
                    <a:lnTo>
                      <a:pt x="388" y="363"/>
                    </a:lnTo>
                    <a:lnTo>
                      <a:pt x="401" y="347"/>
                    </a:lnTo>
                    <a:lnTo>
                      <a:pt x="414" y="331"/>
                    </a:lnTo>
                    <a:lnTo>
                      <a:pt x="425" y="313"/>
                    </a:lnTo>
                    <a:lnTo>
                      <a:pt x="433" y="292"/>
                    </a:lnTo>
                    <a:lnTo>
                      <a:pt x="441" y="271"/>
                    </a:lnTo>
                    <a:lnTo>
                      <a:pt x="446" y="250"/>
                    </a:lnTo>
                    <a:lnTo>
                      <a:pt x="446" y="229"/>
                    </a:lnTo>
                    <a:lnTo>
                      <a:pt x="446" y="208"/>
                    </a:lnTo>
                    <a:lnTo>
                      <a:pt x="446" y="208"/>
                    </a:lnTo>
                    <a:lnTo>
                      <a:pt x="446" y="184"/>
                    </a:lnTo>
                    <a:lnTo>
                      <a:pt x="441" y="163"/>
                    </a:lnTo>
                    <a:lnTo>
                      <a:pt x="433" y="142"/>
                    </a:lnTo>
                    <a:lnTo>
                      <a:pt x="425" y="124"/>
                    </a:lnTo>
                    <a:lnTo>
                      <a:pt x="414" y="105"/>
                    </a:lnTo>
                    <a:lnTo>
                      <a:pt x="404" y="87"/>
                    </a:lnTo>
                    <a:lnTo>
                      <a:pt x="391" y="71"/>
                    </a:lnTo>
                    <a:lnTo>
                      <a:pt x="375" y="55"/>
                    </a:lnTo>
                    <a:lnTo>
                      <a:pt x="359" y="42"/>
                    </a:lnTo>
                    <a:lnTo>
                      <a:pt x="341" y="32"/>
                    </a:lnTo>
                    <a:lnTo>
                      <a:pt x="323" y="21"/>
                    </a:lnTo>
                    <a:lnTo>
                      <a:pt x="302" y="13"/>
                    </a:lnTo>
                    <a:lnTo>
                      <a:pt x="281" y="6"/>
                    </a:lnTo>
                    <a:lnTo>
                      <a:pt x="260" y="3"/>
                    </a:lnTo>
                    <a:lnTo>
                      <a:pt x="236" y="0"/>
                    </a:lnTo>
                    <a:lnTo>
                      <a:pt x="215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C35F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7" name="Freeform 590"/>
              <p:cNvSpPr>
                <a:spLocks/>
              </p:cNvSpPr>
              <p:nvPr/>
            </p:nvSpPr>
            <p:spPr bwMode="auto">
              <a:xfrm>
                <a:off x="3752850" y="2892426"/>
                <a:ext cx="695325" cy="674688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166" y="8"/>
                  </a:cxn>
                  <a:cxn ang="0">
                    <a:pos x="124" y="21"/>
                  </a:cxn>
                  <a:cxn ang="0">
                    <a:pos x="90" y="45"/>
                  </a:cxn>
                  <a:cxn ang="0">
                    <a:pos x="58" y="71"/>
                  </a:cxn>
                  <a:cxn ang="0">
                    <a:pos x="32" y="105"/>
                  </a:cxn>
                  <a:cxn ang="0">
                    <a:pos x="14" y="142"/>
                  </a:cxn>
                  <a:cxn ang="0">
                    <a:pos x="3" y="181"/>
                  </a:cxn>
                  <a:cxn ang="0">
                    <a:pos x="0" y="226"/>
                  </a:cxn>
                  <a:cxn ang="0">
                    <a:pos x="3" y="247"/>
                  </a:cxn>
                  <a:cxn ang="0">
                    <a:pos x="14" y="286"/>
                  </a:cxn>
                  <a:cxn ang="0">
                    <a:pos x="32" y="326"/>
                  </a:cxn>
                  <a:cxn ang="0">
                    <a:pos x="58" y="357"/>
                  </a:cxn>
                  <a:cxn ang="0">
                    <a:pos x="90" y="383"/>
                  </a:cxn>
                  <a:cxn ang="0">
                    <a:pos x="124" y="404"/>
                  </a:cxn>
                  <a:cxn ang="0">
                    <a:pos x="163" y="420"/>
                  </a:cxn>
                  <a:cxn ang="0">
                    <a:pos x="208" y="425"/>
                  </a:cxn>
                  <a:cxn ang="0">
                    <a:pos x="228" y="425"/>
                  </a:cxn>
                  <a:cxn ang="0">
                    <a:pos x="273" y="420"/>
                  </a:cxn>
                  <a:cxn ang="0">
                    <a:pos x="312" y="404"/>
                  </a:cxn>
                  <a:cxn ang="0">
                    <a:pos x="349" y="383"/>
                  </a:cxn>
                  <a:cxn ang="0">
                    <a:pos x="381" y="355"/>
                  </a:cxn>
                  <a:cxn ang="0">
                    <a:pos x="407" y="323"/>
                  </a:cxn>
                  <a:cxn ang="0">
                    <a:pos x="425" y="286"/>
                  </a:cxn>
                  <a:cxn ang="0">
                    <a:pos x="436" y="244"/>
                  </a:cxn>
                  <a:cxn ang="0">
                    <a:pos x="438" y="202"/>
                  </a:cxn>
                  <a:cxn ang="0">
                    <a:pos x="436" y="179"/>
                  </a:cxn>
                  <a:cxn ang="0">
                    <a:pos x="425" y="139"/>
                  </a:cxn>
                  <a:cxn ang="0">
                    <a:pos x="407" y="102"/>
                  </a:cxn>
                  <a:cxn ang="0">
                    <a:pos x="381" y="68"/>
                  </a:cxn>
                  <a:cxn ang="0">
                    <a:pos x="349" y="42"/>
                  </a:cxn>
                  <a:cxn ang="0">
                    <a:pos x="312" y="21"/>
                  </a:cxn>
                  <a:cxn ang="0">
                    <a:pos x="273" y="8"/>
                  </a:cxn>
                  <a:cxn ang="0">
                    <a:pos x="231" y="0"/>
                  </a:cxn>
                  <a:cxn ang="0">
                    <a:pos x="208" y="0"/>
                  </a:cxn>
                </a:cxnLst>
                <a:rect l="0" t="0" r="r" b="b"/>
                <a:pathLst>
                  <a:path w="438" h="425">
                    <a:moveTo>
                      <a:pt x="208" y="0"/>
                    </a:moveTo>
                    <a:lnTo>
                      <a:pt x="208" y="0"/>
                    </a:lnTo>
                    <a:lnTo>
                      <a:pt x="187" y="3"/>
                    </a:lnTo>
                    <a:lnTo>
                      <a:pt x="166" y="8"/>
                    </a:lnTo>
                    <a:lnTo>
                      <a:pt x="145" y="13"/>
                    </a:lnTo>
                    <a:lnTo>
                      <a:pt x="124" y="21"/>
                    </a:lnTo>
                    <a:lnTo>
                      <a:pt x="105" y="31"/>
                    </a:lnTo>
                    <a:lnTo>
                      <a:pt x="90" y="45"/>
                    </a:lnTo>
                    <a:lnTo>
                      <a:pt x="71" y="58"/>
                    </a:lnTo>
                    <a:lnTo>
                      <a:pt x="58" y="71"/>
                    </a:lnTo>
                    <a:lnTo>
                      <a:pt x="45" y="87"/>
                    </a:lnTo>
                    <a:lnTo>
                      <a:pt x="32" y="105"/>
                    </a:lnTo>
                    <a:lnTo>
                      <a:pt x="21" y="121"/>
                    </a:lnTo>
                    <a:lnTo>
                      <a:pt x="14" y="142"/>
                    </a:lnTo>
                    <a:lnTo>
                      <a:pt x="8" y="160"/>
                    </a:lnTo>
                    <a:lnTo>
                      <a:pt x="3" y="181"/>
                    </a:lnTo>
                    <a:lnTo>
                      <a:pt x="0" y="202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3" y="247"/>
                    </a:lnTo>
                    <a:lnTo>
                      <a:pt x="8" y="268"/>
                    </a:lnTo>
                    <a:lnTo>
                      <a:pt x="14" y="286"/>
                    </a:lnTo>
                    <a:lnTo>
                      <a:pt x="21" y="307"/>
                    </a:lnTo>
                    <a:lnTo>
                      <a:pt x="32" y="326"/>
                    </a:lnTo>
                    <a:lnTo>
                      <a:pt x="45" y="341"/>
                    </a:lnTo>
                    <a:lnTo>
                      <a:pt x="58" y="357"/>
                    </a:lnTo>
                    <a:lnTo>
                      <a:pt x="71" y="370"/>
                    </a:lnTo>
                    <a:lnTo>
                      <a:pt x="90" y="383"/>
                    </a:lnTo>
                    <a:lnTo>
                      <a:pt x="105" y="397"/>
                    </a:lnTo>
                    <a:lnTo>
                      <a:pt x="124" y="404"/>
                    </a:lnTo>
                    <a:lnTo>
                      <a:pt x="145" y="412"/>
                    </a:lnTo>
                    <a:lnTo>
                      <a:pt x="163" y="420"/>
                    </a:lnTo>
                    <a:lnTo>
                      <a:pt x="184" y="423"/>
                    </a:lnTo>
                    <a:lnTo>
                      <a:pt x="208" y="425"/>
                    </a:lnTo>
                    <a:lnTo>
                      <a:pt x="228" y="425"/>
                    </a:lnTo>
                    <a:lnTo>
                      <a:pt x="228" y="425"/>
                    </a:lnTo>
                    <a:lnTo>
                      <a:pt x="252" y="423"/>
                    </a:lnTo>
                    <a:lnTo>
                      <a:pt x="273" y="420"/>
                    </a:lnTo>
                    <a:lnTo>
                      <a:pt x="294" y="412"/>
                    </a:lnTo>
                    <a:lnTo>
                      <a:pt x="312" y="404"/>
                    </a:lnTo>
                    <a:lnTo>
                      <a:pt x="331" y="394"/>
                    </a:lnTo>
                    <a:lnTo>
                      <a:pt x="349" y="383"/>
                    </a:lnTo>
                    <a:lnTo>
                      <a:pt x="365" y="370"/>
                    </a:lnTo>
                    <a:lnTo>
                      <a:pt x="381" y="355"/>
                    </a:lnTo>
                    <a:lnTo>
                      <a:pt x="394" y="339"/>
                    </a:lnTo>
                    <a:lnTo>
                      <a:pt x="407" y="323"/>
                    </a:lnTo>
                    <a:lnTo>
                      <a:pt x="415" y="305"/>
                    </a:lnTo>
                    <a:lnTo>
                      <a:pt x="425" y="286"/>
                    </a:lnTo>
                    <a:lnTo>
                      <a:pt x="430" y="265"/>
                    </a:lnTo>
                    <a:lnTo>
                      <a:pt x="436" y="244"/>
                    </a:lnTo>
                    <a:lnTo>
                      <a:pt x="438" y="223"/>
                    </a:lnTo>
                    <a:lnTo>
                      <a:pt x="438" y="202"/>
                    </a:lnTo>
                    <a:lnTo>
                      <a:pt x="438" y="202"/>
                    </a:lnTo>
                    <a:lnTo>
                      <a:pt x="436" y="179"/>
                    </a:lnTo>
                    <a:lnTo>
                      <a:pt x="430" y="160"/>
                    </a:lnTo>
                    <a:lnTo>
                      <a:pt x="425" y="139"/>
                    </a:lnTo>
                    <a:lnTo>
                      <a:pt x="415" y="121"/>
                    </a:lnTo>
                    <a:lnTo>
                      <a:pt x="407" y="102"/>
                    </a:lnTo>
                    <a:lnTo>
                      <a:pt x="394" y="84"/>
                    </a:lnTo>
                    <a:lnTo>
                      <a:pt x="381" y="68"/>
                    </a:lnTo>
                    <a:lnTo>
                      <a:pt x="365" y="55"/>
                    </a:lnTo>
                    <a:lnTo>
                      <a:pt x="349" y="42"/>
                    </a:lnTo>
                    <a:lnTo>
                      <a:pt x="331" y="31"/>
                    </a:lnTo>
                    <a:lnTo>
                      <a:pt x="312" y="21"/>
                    </a:lnTo>
                    <a:lnTo>
                      <a:pt x="294" y="13"/>
                    </a:lnTo>
                    <a:lnTo>
                      <a:pt x="273" y="8"/>
                    </a:lnTo>
                    <a:lnTo>
                      <a:pt x="252" y="3"/>
                    </a:lnTo>
                    <a:lnTo>
                      <a:pt x="231" y="0"/>
                    </a:lnTo>
                    <a:lnTo>
                      <a:pt x="208" y="0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C660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8" name="Freeform 591"/>
              <p:cNvSpPr>
                <a:spLocks/>
              </p:cNvSpPr>
              <p:nvPr/>
            </p:nvSpPr>
            <p:spPr bwMode="auto">
              <a:xfrm>
                <a:off x="3762375" y="2897188"/>
                <a:ext cx="677863" cy="658813"/>
              </a:xfrm>
              <a:custGeom>
                <a:avLst/>
                <a:gdLst/>
                <a:ahLst/>
                <a:cxnLst>
                  <a:cxn ang="0">
                    <a:pos x="202" y="0"/>
                  </a:cxn>
                  <a:cxn ang="0">
                    <a:pos x="160" y="7"/>
                  </a:cxn>
                  <a:cxn ang="0">
                    <a:pos x="120" y="21"/>
                  </a:cxn>
                  <a:cxn ang="0">
                    <a:pos x="84" y="42"/>
                  </a:cxn>
                  <a:cxn ang="0">
                    <a:pos x="55" y="70"/>
                  </a:cxn>
                  <a:cxn ang="0">
                    <a:pos x="28" y="102"/>
                  </a:cxn>
                  <a:cxn ang="0">
                    <a:pos x="13" y="139"/>
                  </a:cxn>
                  <a:cxn ang="0">
                    <a:pos x="2" y="178"/>
                  </a:cxn>
                  <a:cxn ang="0">
                    <a:pos x="0" y="220"/>
                  </a:cxn>
                  <a:cxn ang="0">
                    <a:pos x="2" y="241"/>
                  </a:cxn>
                  <a:cxn ang="0">
                    <a:pos x="13" y="281"/>
                  </a:cxn>
                  <a:cxn ang="0">
                    <a:pos x="31" y="317"/>
                  </a:cxn>
                  <a:cxn ang="0">
                    <a:pos x="55" y="349"/>
                  </a:cxn>
                  <a:cxn ang="0">
                    <a:pos x="86" y="375"/>
                  </a:cxn>
                  <a:cxn ang="0">
                    <a:pos x="120" y="396"/>
                  </a:cxn>
                  <a:cxn ang="0">
                    <a:pos x="160" y="409"/>
                  </a:cxn>
                  <a:cxn ang="0">
                    <a:pos x="202" y="415"/>
                  </a:cxn>
                  <a:cxn ang="0">
                    <a:pos x="222" y="415"/>
                  </a:cxn>
                  <a:cxn ang="0">
                    <a:pos x="267" y="409"/>
                  </a:cxn>
                  <a:cxn ang="0">
                    <a:pos x="306" y="394"/>
                  </a:cxn>
                  <a:cxn ang="0">
                    <a:pos x="340" y="373"/>
                  </a:cxn>
                  <a:cxn ang="0">
                    <a:pos x="372" y="346"/>
                  </a:cxn>
                  <a:cxn ang="0">
                    <a:pos x="395" y="315"/>
                  </a:cxn>
                  <a:cxn ang="0">
                    <a:pos x="414" y="278"/>
                  </a:cxn>
                  <a:cxn ang="0">
                    <a:pos x="424" y="239"/>
                  </a:cxn>
                  <a:cxn ang="0">
                    <a:pos x="427" y="197"/>
                  </a:cxn>
                  <a:cxn ang="0">
                    <a:pos x="424" y="176"/>
                  </a:cxn>
                  <a:cxn ang="0">
                    <a:pos x="414" y="136"/>
                  </a:cxn>
                  <a:cxn ang="0">
                    <a:pos x="395" y="99"/>
                  </a:cxn>
                  <a:cxn ang="0">
                    <a:pos x="369" y="68"/>
                  </a:cxn>
                  <a:cxn ang="0">
                    <a:pos x="340" y="42"/>
                  </a:cxn>
                  <a:cxn ang="0">
                    <a:pos x="304" y="21"/>
                  </a:cxn>
                  <a:cxn ang="0">
                    <a:pos x="264" y="7"/>
                  </a:cxn>
                  <a:cxn ang="0">
                    <a:pos x="222" y="0"/>
                  </a:cxn>
                  <a:cxn ang="0">
                    <a:pos x="202" y="0"/>
                  </a:cxn>
                </a:cxnLst>
                <a:rect l="0" t="0" r="r" b="b"/>
                <a:pathLst>
                  <a:path w="427" h="415">
                    <a:moveTo>
                      <a:pt x="202" y="0"/>
                    </a:moveTo>
                    <a:lnTo>
                      <a:pt x="202" y="0"/>
                    </a:lnTo>
                    <a:lnTo>
                      <a:pt x="181" y="2"/>
                    </a:lnTo>
                    <a:lnTo>
                      <a:pt x="160" y="7"/>
                    </a:lnTo>
                    <a:lnTo>
                      <a:pt x="139" y="13"/>
                    </a:lnTo>
                    <a:lnTo>
                      <a:pt x="120" y="21"/>
                    </a:lnTo>
                    <a:lnTo>
                      <a:pt x="102" y="31"/>
                    </a:lnTo>
                    <a:lnTo>
                      <a:pt x="84" y="42"/>
                    </a:lnTo>
                    <a:lnTo>
                      <a:pt x="68" y="55"/>
                    </a:lnTo>
                    <a:lnTo>
                      <a:pt x="55" y="70"/>
                    </a:lnTo>
                    <a:lnTo>
                      <a:pt x="42" y="86"/>
                    </a:lnTo>
                    <a:lnTo>
                      <a:pt x="28" y="102"/>
                    </a:lnTo>
                    <a:lnTo>
                      <a:pt x="21" y="120"/>
                    </a:lnTo>
                    <a:lnTo>
                      <a:pt x="13" y="139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2" y="241"/>
                    </a:lnTo>
                    <a:lnTo>
                      <a:pt x="5" y="262"/>
                    </a:lnTo>
                    <a:lnTo>
                      <a:pt x="13" y="281"/>
                    </a:lnTo>
                    <a:lnTo>
                      <a:pt x="21" y="299"/>
                    </a:lnTo>
                    <a:lnTo>
                      <a:pt x="31" y="317"/>
                    </a:lnTo>
                    <a:lnTo>
                      <a:pt x="42" y="333"/>
                    </a:lnTo>
                    <a:lnTo>
                      <a:pt x="55" y="349"/>
                    </a:lnTo>
                    <a:lnTo>
                      <a:pt x="70" y="362"/>
                    </a:lnTo>
                    <a:lnTo>
                      <a:pt x="86" y="375"/>
                    </a:lnTo>
                    <a:lnTo>
                      <a:pt x="102" y="386"/>
                    </a:lnTo>
                    <a:lnTo>
                      <a:pt x="120" y="396"/>
                    </a:lnTo>
                    <a:lnTo>
                      <a:pt x="139" y="404"/>
                    </a:lnTo>
                    <a:lnTo>
                      <a:pt x="160" y="409"/>
                    </a:lnTo>
                    <a:lnTo>
                      <a:pt x="181" y="415"/>
                    </a:lnTo>
                    <a:lnTo>
                      <a:pt x="202" y="415"/>
                    </a:lnTo>
                    <a:lnTo>
                      <a:pt x="222" y="415"/>
                    </a:lnTo>
                    <a:lnTo>
                      <a:pt x="222" y="415"/>
                    </a:lnTo>
                    <a:lnTo>
                      <a:pt x="246" y="415"/>
                    </a:lnTo>
                    <a:lnTo>
                      <a:pt x="267" y="409"/>
                    </a:lnTo>
                    <a:lnTo>
                      <a:pt x="285" y="401"/>
                    </a:lnTo>
                    <a:lnTo>
                      <a:pt x="306" y="394"/>
                    </a:lnTo>
                    <a:lnTo>
                      <a:pt x="325" y="386"/>
                    </a:lnTo>
                    <a:lnTo>
                      <a:pt x="340" y="373"/>
                    </a:lnTo>
                    <a:lnTo>
                      <a:pt x="356" y="359"/>
                    </a:lnTo>
                    <a:lnTo>
                      <a:pt x="372" y="346"/>
                    </a:lnTo>
                    <a:lnTo>
                      <a:pt x="385" y="331"/>
                    </a:lnTo>
                    <a:lnTo>
                      <a:pt x="395" y="315"/>
                    </a:lnTo>
                    <a:lnTo>
                      <a:pt x="406" y="296"/>
                    </a:lnTo>
                    <a:lnTo>
                      <a:pt x="414" y="278"/>
                    </a:lnTo>
                    <a:lnTo>
                      <a:pt x="419" y="257"/>
                    </a:lnTo>
                    <a:lnTo>
                      <a:pt x="424" y="239"/>
                    </a:lnTo>
                    <a:lnTo>
                      <a:pt x="427" y="218"/>
                    </a:lnTo>
                    <a:lnTo>
                      <a:pt x="427" y="197"/>
                    </a:lnTo>
                    <a:lnTo>
                      <a:pt x="427" y="197"/>
                    </a:lnTo>
                    <a:lnTo>
                      <a:pt x="424" y="176"/>
                    </a:lnTo>
                    <a:lnTo>
                      <a:pt x="419" y="155"/>
                    </a:lnTo>
                    <a:lnTo>
                      <a:pt x="414" y="136"/>
                    </a:lnTo>
                    <a:lnTo>
                      <a:pt x="406" y="115"/>
                    </a:lnTo>
                    <a:lnTo>
                      <a:pt x="395" y="99"/>
                    </a:lnTo>
                    <a:lnTo>
                      <a:pt x="382" y="81"/>
                    </a:lnTo>
                    <a:lnTo>
                      <a:pt x="369" y="68"/>
                    </a:lnTo>
                    <a:lnTo>
                      <a:pt x="356" y="52"/>
                    </a:lnTo>
                    <a:lnTo>
                      <a:pt x="340" y="42"/>
                    </a:lnTo>
                    <a:lnTo>
                      <a:pt x="322" y="28"/>
                    </a:lnTo>
                    <a:lnTo>
                      <a:pt x="304" y="21"/>
                    </a:lnTo>
                    <a:lnTo>
                      <a:pt x="285" y="13"/>
                    </a:lnTo>
                    <a:lnTo>
                      <a:pt x="264" y="7"/>
                    </a:lnTo>
                    <a:lnTo>
                      <a:pt x="243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C9612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9" name="Freeform 592"/>
              <p:cNvSpPr>
                <a:spLocks/>
              </p:cNvSpPr>
              <p:nvPr/>
            </p:nvSpPr>
            <p:spPr bwMode="auto">
              <a:xfrm>
                <a:off x="3765550" y="2905126"/>
                <a:ext cx="666750" cy="641350"/>
              </a:xfrm>
              <a:custGeom>
                <a:avLst/>
                <a:gdLst/>
                <a:ahLst/>
                <a:cxnLst>
                  <a:cxn ang="0">
                    <a:pos x="200" y="0"/>
                  </a:cxn>
                  <a:cxn ang="0">
                    <a:pos x="158" y="5"/>
                  </a:cxn>
                  <a:cxn ang="0">
                    <a:pos x="118" y="21"/>
                  </a:cxn>
                  <a:cxn ang="0">
                    <a:pos x="84" y="39"/>
                  </a:cxn>
                  <a:cxn ang="0">
                    <a:pos x="55" y="68"/>
                  </a:cxn>
                  <a:cxn ang="0">
                    <a:pos x="32" y="100"/>
                  </a:cxn>
                  <a:cxn ang="0">
                    <a:pos x="13" y="134"/>
                  </a:cxn>
                  <a:cxn ang="0">
                    <a:pos x="3" y="173"/>
                  </a:cxn>
                  <a:cxn ang="0">
                    <a:pos x="0" y="213"/>
                  </a:cxn>
                  <a:cxn ang="0">
                    <a:pos x="3" y="234"/>
                  </a:cxn>
                  <a:cxn ang="0">
                    <a:pos x="13" y="273"/>
                  </a:cxn>
                  <a:cxn ang="0">
                    <a:pos x="32" y="310"/>
                  </a:cxn>
                  <a:cxn ang="0">
                    <a:pos x="55" y="339"/>
                  </a:cxn>
                  <a:cxn ang="0">
                    <a:pos x="87" y="365"/>
                  </a:cxn>
                  <a:cxn ang="0">
                    <a:pos x="121" y="386"/>
                  </a:cxn>
                  <a:cxn ang="0">
                    <a:pos x="158" y="399"/>
                  </a:cxn>
                  <a:cxn ang="0">
                    <a:pos x="200" y="404"/>
                  </a:cxn>
                  <a:cxn ang="0">
                    <a:pos x="220" y="404"/>
                  </a:cxn>
                  <a:cxn ang="0">
                    <a:pos x="262" y="396"/>
                  </a:cxn>
                  <a:cxn ang="0">
                    <a:pos x="302" y="383"/>
                  </a:cxn>
                  <a:cxn ang="0">
                    <a:pos x="336" y="362"/>
                  </a:cxn>
                  <a:cxn ang="0">
                    <a:pos x="365" y="336"/>
                  </a:cxn>
                  <a:cxn ang="0">
                    <a:pos x="388" y="304"/>
                  </a:cxn>
                  <a:cxn ang="0">
                    <a:pos x="407" y="268"/>
                  </a:cxn>
                  <a:cxn ang="0">
                    <a:pos x="417" y="231"/>
                  </a:cxn>
                  <a:cxn ang="0">
                    <a:pos x="420" y="189"/>
                  </a:cxn>
                  <a:cxn ang="0">
                    <a:pos x="417" y="168"/>
                  </a:cxn>
                  <a:cxn ang="0">
                    <a:pos x="407" y="129"/>
                  </a:cxn>
                  <a:cxn ang="0">
                    <a:pos x="388" y="94"/>
                  </a:cxn>
                  <a:cxn ang="0">
                    <a:pos x="365" y="63"/>
                  </a:cxn>
                  <a:cxn ang="0">
                    <a:pos x="333" y="37"/>
                  </a:cxn>
                  <a:cxn ang="0">
                    <a:pos x="299" y="18"/>
                  </a:cxn>
                  <a:cxn ang="0">
                    <a:pos x="262" y="5"/>
                  </a:cxn>
                  <a:cxn ang="0">
                    <a:pos x="220" y="0"/>
                  </a:cxn>
                  <a:cxn ang="0">
                    <a:pos x="200" y="0"/>
                  </a:cxn>
                </a:cxnLst>
                <a:rect l="0" t="0" r="r" b="b"/>
                <a:pathLst>
                  <a:path w="420" h="404">
                    <a:moveTo>
                      <a:pt x="200" y="0"/>
                    </a:moveTo>
                    <a:lnTo>
                      <a:pt x="200" y="0"/>
                    </a:lnTo>
                    <a:lnTo>
                      <a:pt x="179" y="0"/>
                    </a:lnTo>
                    <a:lnTo>
                      <a:pt x="158" y="5"/>
                    </a:lnTo>
                    <a:lnTo>
                      <a:pt x="137" y="10"/>
                    </a:lnTo>
                    <a:lnTo>
                      <a:pt x="118" y="21"/>
                    </a:lnTo>
                    <a:lnTo>
                      <a:pt x="100" y="29"/>
                    </a:lnTo>
                    <a:lnTo>
                      <a:pt x="84" y="39"/>
                    </a:lnTo>
                    <a:lnTo>
                      <a:pt x="68" y="52"/>
                    </a:lnTo>
                    <a:lnTo>
                      <a:pt x="55" y="68"/>
                    </a:lnTo>
                    <a:lnTo>
                      <a:pt x="42" y="81"/>
                    </a:lnTo>
                    <a:lnTo>
                      <a:pt x="32" y="100"/>
                    </a:lnTo>
                    <a:lnTo>
                      <a:pt x="21" y="115"/>
                    </a:lnTo>
                    <a:lnTo>
                      <a:pt x="13" y="134"/>
                    </a:lnTo>
                    <a:lnTo>
                      <a:pt x="8" y="152"/>
                    </a:lnTo>
                    <a:lnTo>
                      <a:pt x="3" y="173"/>
                    </a:lnTo>
                    <a:lnTo>
                      <a:pt x="0" y="194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3" y="234"/>
                    </a:lnTo>
                    <a:lnTo>
                      <a:pt x="8" y="255"/>
                    </a:lnTo>
                    <a:lnTo>
                      <a:pt x="13" y="273"/>
                    </a:lnTo>
                    <a:lnTo>
                      <a:pt x="21" y="291"/>
                    </a:lnTo>
                    <a:lnTo>
                      <a:pt x="32" y="310"/>
                    </a:lnTo>
                    <a:lnTo>
                      <a:pt x="42" y="326"/>
                    </a:lnTo>
                    <a:lnTo>
                      <a:pt x="55" y="339"/>
                    </a:lnTo>
                    <a:lnTo>
                      <a:pt x="71" y="352"/>
                    </a:lnTo>
                    <a:lnTo>
                      <a:pt x="87" y="365"/>
                    </a:lnTo>
                    <a:lnTo>
                      <a:pt x="103" y="375"/>
                    </a:lnTo>
                    <a:lnTo>
                      <a:pt x="121" y="386"/>
                    </a:lnTo>
                    <a:lnTo>
                      <a:pt x="139" y="394"/>
                    </a:lnTo>
                    <a:lnTo>
                      <a:pt x="158" y="399"/>
                    </a:lnTo>
                    <a:lnTo>
                      <a:pt x="179" y="402"/>
                    </a:lnTo>
                    <a:lnTo>
                      <a:pt x="200" y="404"/>
                    </a:lnTo>
                    <a:lnTo>
                      <a:pt x="220" y="404"/>
                    </a:lnTo>
                    <a:lnTo>
                      <a:pt x="220" y="404"/>
                    </a:lnTo>
                    <a:lnTo>
                      <a:pt x="241" y="402"/>
                    </a:lnTo>
                    <a:lnTo>
                      <a:pt x="262" y="396"/>
                    </a:lnTo>
                    <a:lnTo>
                      <a:pt x="283" y="391"/>
                    </a:lnTo>
                    <a:lnTo>
                      <a:pt x="302" y="383"/>
                    </a:lnTo>
                    <a:lnTo>
                      <a:pt x="320" y="373"/>
                    </a:lnTo>
                    <a:lnTo>
                      <a:pt x="336" y="362"/>
                    </a:lnTo>
                    <a:lnTo>
                      <a:pt x="352" y="349"/>
                    </a:lnTo>
                    <a:lnTo>
                      <a:pt x="365" y="336"/>
                    </a:lnTo>
                    <a:lnTo>
                      <a:pt x="378" y="320"/>
                    </a:lnTo>
                    <a:lnTo>
                      <a:pt x="388" y="304"/>
                    </a:lnTo>
                    <a:lnTo>
                      <a:pt x="399" y="286"/>
                    </a:lnTo>
                    <a:lnTo>
                      <a:pt x="407" y="268"/>
                    </a:lnTo>
                    <a:lnTo>
                      <a:pt x="412" y="249"/>
                    </a:lnTo>
                    <a:lnTo>
                      <a:pt x="417" y="231"/>
                    </a:lnTo>
                    <a:lnTo>
                      <a:pt x="420" y="210"/>
                    </a:lnTo>
                    <a:lnTo>
                      <a:pt x="420" y="189"/>
                    </a:lnTo>
                    <a:lnTo>
                      <a:pt x="420" y="189"/>
                    </a:lnTo>
                    <a:lnTo>
                      <a:pt x="417" y="168"/>
                    </a:lnTo>
                    <a:lnTo>
                      <a:pt x="412" y="150"/>
                    </a:lnTo>
                    <a:lnTo>
                      <a:pt x="407" y="129"/>
                    </a:lnTo>
                    <a:lnTo>
                      <a:pt x="399" y="110"/>
                    </a:lnTo>
                    <a:lnTo>
                      <a:pt x="388" y="94"/>
                    </a:lnTo>
                    <a:lnTo>
                      <a:pt x="378" y="79"/>
                    </a:lnTo>
                    <a:lnTo>
                      <a:pt x="365" y="63"/>
                    </a:lnTo>
                    <a:lnTo>
                      <a:pt x="349" y="50"/>
                    </a:lnTo>
                    <a:lnTo>
                      <a:pt x="333" y="37"/>
                    </a:lnTo>
                    <a:lnTo>
                      <a:pt x="317" y="26"/>
                    </a:lnTo>
                    <a:lnTo>
                      <a:pt x="299" y="18"/>
                    </a:lnTo>
                    <a:lnTo>
                      <a:pt x="281" y="10"/>
                    </a:lnTo>
                    <a:lnTo>
                      <a:pt x="262" y="5"/>
                    </a:lnTo>
                    <a:lnTo>
                      <a:pt x="241" y="0"/>
                    </a:lnTo>
                    <a:lnTo>
                      <a:pt x="220" y="0"/>
                    </a:lnTo>
                    <a:lnTo>
                      <a:pt x="200" y="0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CC622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0" name="Freeform 593"/>
              <p:cNvSpPr>
                <a:spLocks/>
              </p:cNvSpPr>
              <p:nvPr/>
            </p:nvSpPr>
            <p:spPr bwMode="auto">
              <a:xfrm>
                <a:off x="3775075" y="2908301"/>
                <a:ext cx="647700" cy="625475"/>
              </a:xfrm>
              <a:custGeom>
                <a:avLst/>
                <a:gdLst/>
                <a:ahLst/>
                <a:cxnLst>
                  <a:cxn ang="0">
                    <a:pos x="191" y="0"/>
                  </a:cxn>
                  <a:cxn ang="0">
                    <a:pos x="152" y="6"/>
                  </a:cxn>
                  <a:cxn ang="0">
                    <a:pos x="112" y="21"/>
                  </a:cxn>
                  <a:cxn ang="0">
                    <a:pos x="81" y="40"/>
                  </a:cxn>
                  <a:cxn ang="0">
                    <a:pos x="52" y="66"/>
                  </a:cxn>
                  <a:cxn ang="0">
                    <a:pos x="28" y="98"/>
                  </a:cxn>
                  <a:cxn ang="0">
                    <a:pos x="10" y="132"/>
                  </a:cxn>
                  <a:cxn ang="0">
                    <a:pos x="2" y="171"/>
                  </a:cxn>
                  <a:cxn ang="0">
                    <a:pos x="0" y="211"/>
                  </a:cxn>
                  <a:cxn ang="0">
                    <a:pos x="2" y="232"/>
                  </a:cxn>
                  <a:cxn ang="0">
                    <a:pos x="13" y="268"/>
                  </a:cxn>
                  <a:cxn ang="0">
                    <a:pos x="28" y="302"/>
                  </a:cxn>
                  <a:cxn ang="0">
                    <a:pos x="55" y="334"/>
                  </a:cxn>
                  <a:cxn ang="0">
                    <a:pos x="83" y="358"/>
                  </a:cxn>
                  <a:cxn ang="0">
                    <a:pos x="117" y="376"/>
                  </a:cxn>
                  <a:cxn ang="0">
                    <a:pos x="154" y="389"/>
                  </a:cxn>
                  <a:cxn ang="0">
                    <a:pos x="194" y="394"/>
                  </a:cxn>
                  <a:cxn ang="0">
                    <a:pos x="214" y="394"/>
                  </a:cxn>
                  <a:cxn ang="0">
                    <a:pos x="256" y="389"/>
                  </a:cxn>
                  <a:cxn ang="0">
                    <a:pos x="293" y="373"/>
                  </a:cxn>
                  <a:cxn ang="0">
                    <a:pos x="327" y="352"/>
                  </a:cxn>
                  <a:cxn ang="0">
                    <a:pos x="356" y="329"/>
                  </a:cxn>
                  <a:cxn ang="0">
                    <a:pos x="380" y="297"/>
                  </a:cxn>
                  <a:cxn ang="0">
                    <a:pos x="395" y="263"/>
                  </a:cxn>
                  <a:cxn ang="0">
                    <a:pos x="406" y="224"/>
                  </a:cxn>
                  <a:cxn ang="0">
                    <a:pos x="408" y="184"/>
                  </a:cxn>
                  <a:cxn ang="0">
                    <a:pos x="406" y="163"/>
                  </a:cxn>
                  <a:cxn ang="0">
                    <a:pos x="395" y="127"/>
                  </a:cxn>
                  <a:cxn ang="0">
                    <a:pos x="377" y="92"/>
                  </a:cxn>
                  <a:cxn ang="0">
                    <a:pos x="353" y="61"/>
                  </a:cxn>
                  <a:cxn ang="0">
                    <a:pos x="325" y="37"/>
                  </a:cxn>
                  <a:cxn ang="0">
                    <a:pos x="291" y="19"/>
                  </a:cxn>
                  <a:cxn ang="0">
                    <a:pos x="254" y="6"/>
                  </a:cxn>
                  <a:cxn ang="0">
                    <a:pos x="212" y="0"/>
                  </a:cxn>
                  <a:cxn ang="0">
                    <a:pos x="191" y="0"/>
                  </a:cxn>
                </a:cxnLst>
                <a:rect l="0" t="0" r="r" b="b"/>
                <a:pathLst>
                  <a:path w="408" h="394">
                    <a:moveTo>
                      <a:pt x="191" y="0"/>
                    </a:moveTo>
                    <a:lnTo>
                      <a:pt x="191" y="0"/>
                    </a:lnTo>
                    <a:lnTo>
                      <a:pt x="170" y="3"/>
                    </a:lnTo>
                    <a:lnTo>
                      <a:pt x="152" y="6"/>
                    </a:lnTo>
                    <a:lnTo>
                      <a:pt x="131" y="14"/>
                    </a:lnTo>
                    <a:lnTo>
                      <a:pt x="112" y="21"/>
                    </a:lnTo>
                    <a:lnTo>
                      <a:pt x="97" y="29"/>
                    </a:lnTo>
                    <a:lnTo>
                      <a:pt x="81" y="40"/>
                    </a:lnTo>
                    <a:lnTo>
                      <a:pt x="65" y="53"/>
                    </a:lnTo>
                    <a:lnTo>
                      <a:pt x="52" y="66"/>
                    </a:lnTo>
                    <a:lnTo>
                      <a:pt x="39" y="82"/>
                    </a:lnTo>
                    <a:lnTo>
                      <a:pt x="28" y="98"/>
                    </a:lnTo>
                    <a:lnTo>
                      <a:pt x="18" y="116"/>
                    </a:lnTo>
                    <a:lnTo>
                      <a:pt x="10" y="132"/>
                    </a:lnTo>
                    <a:lnTo>
                      <a:pt x="5" y="150"/>
                    </a:lnTo>
                    <a:lnTo>
                      <a:pt x="2" y="171"/>
                    </a:lnTo>
                    <a:lnTo>
                      <a:pt x="0" y="190"/>
                    </a:lnTo>
                    <a:lnTo>
                      <a:pt x="0" y="211"/>
                    </a:lnTo>
                    <a:lnTo>
                      <a:pt x="0" y="211"/>
                    </a:lnTo>
                    <a:lnTo>
                      <a:pt x="2" y="232"/>
                    </a:lnTo>
                    <a:lnTo>
                      <a:pt x="5" y="250"/>
                    </a:lnTo>
                    <a:lnTo>
                      <a:pt x="13" y="268"/>
                    </a:lnTo>
                    <a:lnTo>
                      <a:pt x="20" y="287"/>
                    </a:lnTo>
                    <a:lnTo>
                      <a:pt x="28" y="302"/>
                    </a:lnTo>
                    <a:lnTo>
                      <a:pt x="41" y="318"/>
                    </a:lnTo>
                    <a:lnTo>
                      <a:pt x="55" y="334"/>
                    </a:lnTo>
                    <a:lnTo>
                      <a:pt x="68" y="347"/>
                    </a:lnTo>
                    <a:lnTo>
                      <a:pt x="83" y="358"/>
                    </a:lnTo>
                    <a:lnTo>
                      <a:pt x="99" y="368"/>
                    </a:lnTo>
                    <a:lnTo>
                      <a:pt x="117" y="376"/>
                    </a:lnTo>
                    <a:lnTo>
                      <a:pt x="136" y="384"/>
                    </a:lnTo>
                    <a:lnTo>
                      <a:pt x="154" y="389"/>
                    </a:lnTo>
                    <a:lnTo>
                      <a:pt x="175" y="394"/>
                    </a:lnTo>
                    <a:lnTo>
                      <a:pt x="194" y="394"/>
                    </a:lnTo>
                    <a:lnTo>
                      <a:pt x="214" y="394"/>
                    </a:lnTo>
                    <a:lnTo>
                      <a:pt x="214" y="394"/>
                    </a:lnTo>
                    <a:lnTo>
                      <a:pt x="235" y="392"/>
                    </a:lnTo>
                    <a:lnTo>
                      <a:pt x="256" y="389"/>
                    </a:lnTo>
                    <a:lnTo>
                      <a:pt x="275" y="381"/>
                    </a:lnTo>
                    <a:lnTo>
                      <a:pt x="293" y="373"/>
                    </a:lnTo>
                    <a:lnTo>
                      <a:pt x="311" y="366"/>
                    </a:lnTo>
                    <a:lnTo>
                      <a:pt x="327" y="352"/>
                    </a:lnTo>
                    <a:lnTo>
                      <a:pt x="343" y="342"/>
                    </a:lnTo>
                    <a:lnTo>
                      <a:pt x="356" y="329"/>
                    </a:lnTo>
                    <a:lnTo>
                      <a:pt x="369" y="313"/>
                    </a:lnTo>
                    <a:lnTo>
                      <a:pt x="380" y="297"/>
                    </a:lnTo>
                    <a:lnTo>
                      <a:pt x="387" y="279"/>
                    </a:lnTo>
                    <a:lnTo>
                      <a:pt x="395" y="263"/>
                    </a:lnTo>
                    <a:lnTo>
                      <a:pt x="403" y="245"/>
                    </a:lnTo>
                    <a:lnTo>
                      <a:pt x="406" y="224"/>
                    </a:lnTo>
                    <a:lnTo>
                      <a:pt x="408" y="205"/>
                    </a:lnTo>
                    <a:lnTo>
                      <a:pt x="408" y="184"/>
                    </a:lnTo>
                    <a:lnTo>
                      <a:pt x="408" y="184"/>
                    </a:lnTo>
                    <a:lnTo>
                      <a:pt x="406" y="163"/>
                    </a:lnTo>
                    <a:lnTo>
                      <a:pt x="401" y="145"/>
                    </a:lnTo>
                    <a:lnTo>
                      <a:pt x="395" y="127"/>
                    </a:lnTo>
                    <a:lnTo>
                      <a:pt x="387" y="108"/>
                    </a:lnTo>
                    <a:lnTo>
                      <a:pt x="377" y="92"/>
                    </a:lnTo>
                    <a:lnTo>
                      <a:pt x="367" y="77"/>
                    </a:lnTo>
                    <a:lnTo>
                      <a:pt x="353" y="61"/>
                    </a:lnTo>
                    <a:lnTo>
                      <a:pt x="340" y="48"/>
                    </a:lnTo>
                    <a:lnTo>
                      <a:pt x="325" y="37"/>
                    </a:lnTo>
                    <a:lnTo>
                      <a:pt x="309" y="27"/>
                    </a:lnTo>
                    <a:lnTo>
                      <a:pt x="291" y="19"/>
                    </a:lnTo>
                    <a:lnTo>
                      <a:pt x="272" y="11"/>
                    </a:lnTo>
                    <a:lnTo>
                      <a:pt x="254" y="6"/>
                    </a:lnTo>
                    <a:lnTo>
                      <a:pt x="233" y="0"/>
                    </a:lnTo>
                    <a:lnTo>
                      <a:pt x="212" y="0"/>
                    </a:lnTo>
                    <a:lnTo>
                      <a:pt x="191" y="0"/>
                    </a:ln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CE64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1" name="Freeform 594"/>
              <p:cNvSpPr>
                <a:spLocks/>
              </p:cNvSpPr>
              <p:nvPr/>
            </p:nvSpPr>
            <p:spPr bwMode="auto">
              <a:xfrm>
                <a:off x="3778250" y="2913063"/>
                <a:ext cx="636588" cy="612775"/>
              </a:xfrm>
              <a:custGeom>
                <a:avLst/>
                <a:gdLst/>
                <a:ahLst/>
                <a:cxnLst>
                  <a:cxn ang="0">
                    <a:pos x="189" y="0"/>
                  </a:cxn>
                  <a:cxn ang="0">
                    <a:pos x="150" y="8"/>
                  </a:cxn>
                  <a:cxn ang="0">
                    <a:pos x="113" y="21"/>
                  </a:cxn>
                  <a:cxn ang="0">
                    <a:pos x="79" y="39"/>
                  </a:cxn>
                  <a:cxn ang="0">
                    <a:pos x="53" y="66"/>
                  </a:cxn>
                  <a:cxn ang="0">
                    <a:pos x="29" y="97"/>
                  </a:cxn>
                  <a:cxn ang="0">
                    <a:pos x="13" y="129"/>
                  </a:cxn>
                  <a:cxn ang="0">
                    <a:pos x="3" y="166"/>
                  </a:cxn>
                  <a:cxn ang="0">
                    <a:pos x="3" y="205"/>
                  </a:cxn>
                  <a:cxn ang="0">
                    <a:pos x="3" y="226"/>
                  </a:cxn>
                  <a:cxn ang="0">
                    <a:pos x="13" y="263"/>
                  </a:cxn>
                  <a:cxn ang="0">
                    <a:pos x="32" y="297"/>
                  </a:cxn>
                  <a:cxn ang="0">
                    <a:pos x="55" y="326"/>
                  </a:cxn>
                  <a:cxn ang="0">
                    <a:pos x="84" y="349"/>
                  </a:cxn>
                  <a:cxn ang="0">
                    <a:pos x="118" y="368"/>
                  </a:cxn>
                  <a:cxn ang="0">
                    <a:pos x="155" y="381"/>
                  </a:cxn>
                  <a:cxn ang="0">
                    <a:pos x="194" y="386"/>
                  </a:cxn>
                  <a:cxn ang="0">
                    <a:pos x="212" y="384"/>
                  </a:cxn>
                  <a:cxn ang="0">
                    <a:pos x="254" y="378"/>
                  </a:cxn>
                  <a:cxn ang="0">
                    <a:pos x="291" y="365"/>
                  </a:cxn>
                  <a:cxn ang="0">
                    <a:pos x="323" y="344"/>
                  </a:cxn>
                  <a:cxn ang="0">
                    <a:pos x="351" y="318"/>
                  </a:cxn>
                  <a:cxn ang="0">
                    <a:pos x="372" y="289"/>
                  </a:cxn>
                  <a:cxn ang="0">
                    <a:pos x="391" y="255"/>
                  </a:cxn>
                  <a:cxn ang="0">
                    <a:pos x="399" y="218"/>
                  </a:cxn>
                  <a:cxn ang="0">
                    <a:pos x="401" y="179"/>
                  </a:cxn>
                  <a:cxn ang="0">
                    <a:pos x="399" y="160"/>
                  </a:cxn>
                  <a:cxn ang="0">
                    <a:pos x="388" y="124"/>
                  </a:cxn>
                  <a:cxn ang="0">
                    <a:pos x="370" y="89"/>
                  </a:cxn>
                  <a:cxn ang="0">
                    <a:pos x="346" y="60"/>
                  </a:cxn>
                  <a:cxn ang="0">
                    <a:pos x="320" y="37"/>
                  </a:cxn>
                  <a:cxn ang="0">
                    <a:pos x="286" y="16"/>
                  </a:cxn>
                  <a:cxn ang="0">
                    <a:pos x="249" y="5"/>
                  </a:cxn>
                  <a:cxn ang="0">
                    <a:pos x="210" y="0"/>
                  </a:cxn>
                  <a:cxn ang="0">
                    <a:pos x="189" y="0"/>
                  </a:cxn>
                </a:cxnLst>
                <a:rect l="0" t="0" r="r" b="b"/>
                <a:pathLst>
                  <a:path w="401" h="386">
                    <a:moveTo>
                      <a:pt x="189" y="0"/>
                    </a:moveTo>
                    <a:lnTo>
                      <a:pt x="189" y="0"/>
                    </a:lnTo>
                    <a:lnTo>
                      <a:pt x="168" y="3"/>
                    </a:lnTo>
                    <a:lnTo>
                      <a:pt x="150" y="8"/>
                    </a:lnTo>
                    <a:lnTo>
                      <a:pt x="131" y="13"/>
                    </a:lnTo>
                    <a:lnTo>
                      <a:pt x="113" y="21"/>
                    </a:lnTo>
                    <a:lnTo>
                      <a:pt x="95" y="29"/>
                    </a:lnTo>
                    <a:lnTo>
                      <a:pt x="79" y="39"/>
                    </a:lnTo>
                    <a:lnTo>
                      <a:pt x="66" y="53"/>
                    </a:lnTo>
                    <a:lnTo>
                      <a:pt x="53" y="66"/>
                    </a:lnTo>
                    <a:lnTo>
                      <a:pt x="39" y="81"/>
                    </a:lnTo>
                    <a:lnTo>
                      <a:pt x="29" y="97"/>
                    </a:lnTo>
                    <a:lnTo>
                      <a:pt x="21" y="113"/>
                    </a:lnTo>
                    <a:lnTo>
                      <a:pt x="13" y="129"/>
                    </a:lnTo>
                    <a:lnTo>
                      <a:pt x="8" y="147"/>
                    </a:lnTo>
                    <a:lnTo>
                      <a:pt x="3" y="166"/>
                    </a:lnTo>
                    <a:lnTo>
                      <a:pt x="0" y="187"/>
                    </a:lnTo>
                    <a:lnTo>
                      <a:pt x="3" y="205"/>
                    </a:lnTo>
                    <a:lnTo>
                      <a:pt x="3" y="205"/>
                    </a:lnTo>
                    <a:lnTo>
                      <a:pt x="3" y="226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21" y="278"/>
                    </a:lnTo>
                    <a:lnTo>
                      <a:pt x="32" y="297"/>
                    </a:lnTo>
                    <a:lnTo>
                      <a:pt x="42" y="310"/>
                    </a:lnTo>
                    <a:lnTo>
                      <a:pt x="55" y="326"/>
                    </a:lnTo>
                    <a:lnTo>
                      <a:pt x="68" y="339"/>
                    </a:lnTo>
                    <a:lnTo>
                      <a:pt x="84" y="349"/>
                    </a:lnTo>
                    <a:lnTo>
                      <a:pt x="100" y="360"/>
                    </a:lnTo>
                    <a:lnTo>
                      <a:pt x="118" y="368"/>
                    </a:lnTo>
                    <a:lnTo>
                      <a:pt x="134" y="376"/>
                    </a:lnTo>
                    <a:lnTo>
                      <a:pt x="155" y="381"/>
                    </a:lnTo>
                    <a:lnTo>
                      <a:pt x="173" y="384"/>
                    </a:lnTo>
                    <a:lnTo>
                      <a:pt x="194" y="386"/>
                    </a:lnTo>
                    <a:lnTo>
                      <a:pt x="212" y="384"/>
                    </a:lnTo>
                    <a:lnTo>
                      <a:pt x="212" y="384"/>
                    </a:lnTo>
                    <a:lnTo>
                      <a:pt x="233" y="384"/>
                    </a:lnTo>
                    <a:lnTo>
                      <a:pt x="254" y="378"/>
                    </a:lnTo>
                    <a:lnTo>
                      <a:pt x="273" y="373"/>
                    </a:lnTo>
                    <a:lnTo>
                      <a:pt x="291" y="365"/>
                    </a:lnTo>
                    <a:lnTo>
                      <a:pt x="307" y="355"/>
                    </a:lnTo>
                    <a:lnTo>
                      <a:pt x="323" y="344"/>
                    </a:lnTo>
                    <a:lnTo>
                      <a:pt x="338" y="331"/>
                    </a:lnTo>
                    <a:lnTo>
                      <a:pt x="351" y="318"/>
                    </a:lnTo>
                    <a:lnTo>
                      <a:pt x="362" y="305"/>
                    </a:lnTo>
                    <a:lnTo>
                      <a:pt x="372" y="289"/>
                    </a:lnTo>
                    <a:lnTo>
                      <a:pt x="383" y="273"/>
                    </a:lnTo>
                    <a:lnTo>
                      <a:pt x="391" y="255"/>
                    </a:lnTo>
                    <a:lnTo>
                      <a:pt x="396" y="236"/>
                    </a:lnTo>
                    <a:lnTo>
                      <a:pt x="399" y="218"/>
                    </a:lnTo>
                    <a:lnTo>
                      <a:pt x="401" y="200"/>
                    </a:lnTo>
                    <a:lnTo>
                      <a:pt x="401" y="179"/>
                    </a:lnTo>
                    <a:lnTo>
                      <a:pt x="401" y="179"/>
                    </a:lnTo>
                    <a:lnTo>
                      <a:pt x="399" y="160"/>
                    </a:lnTo>
                    <a:lnTo>
                      <a:pt x="393" y="139"/>
                    </a:lnTo>
                    <a:lnTo>
                      <a:pt x="388" y="124"/>
                    </a:lnTo>
                    <a:lnTo>
                      <a:pt x="380" y="105"/>
                    </a:lnTo>
                    <a:lnTo>
                      <a:pt x="370" y="89"/>
                    </a:lnTo>
                    <a:lnTo>
                      <a:pt x="359" y="74"/>
                    </a:lnTo>
                    <a:lnTo>
                      <a:pt x="346" y="60"/>
                    </a:lnTo>
                    <a:lnTo>
                      <a:pt x="333" y="47"/>
                    </a:lnTo>
                    <a:lnTo>
                      <a:pt x="320" y="37"/>
                    </a:lnTo>
                    <a:lnTo>
                      <a:pt x="302" y="26"/>
                    </a:lnTo>
                    <a:lnTo>
                      <a:pt x="286" y="16"/>
                    </a:lnTo>
                    <a:lnTo>
                      <a:pt x="268" y="11"/>
                    </a:lnTo>
                    <a:lnTo>
                      <a:pt x="249" y="5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89" y="0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D164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2" name="Freeform 595"/>
              <p:cNvSpPr>
                <a:spLocks/>
              </p:cNvSpPr>
              <p:nvPr/>
            </p:nvSpPr>
            <p:spPr bwMode="auto">
              <a:xfrm>
                <a:off x="3786188" y="2917826"/>
                <a:ext cx="620713" cy="595313"/>
              </a:xfrm>
              <a:custGeom>
                <a:avLst/>
                <a:gdLst/>
                <a:ahLst/>
                <a:cxnLst>
                  <a:cxn ang="0">
                    <a:pos x="184" y="0"/>
                  </a:cxn>
                  <a:cxn ang="0">
                    <a:pos x="145" y="8"/>
                  </a:cxn>
                  <a:cxn ang="0">
                    <a:pos x="108" y="21"/>
                  </a:cxn>
                  <a:cxn ang="0">
                    <a:pos x="76" y="39"/>
                  </a:cxn>
                  <a:cxn ang="0">
                    <a:pos x="50" y="65"/>
                  </a:cxn>
                  <a:cxn ang="0">
                    <a:pos x="27" y="94"/>
                  </a:cxn>
                  <a:cxn ang="0">
                    <a:pos x="11" y="128"/>
                  </a:cxn>
                  <a:cxn ang="0">
                    <a:pos x="3" y="163"/>
                  </a:cxn>
                  <a:cxn ang="0">
                    <a:pos x="0" y="202"/>
                  </a:cxn>
                  <a:cxn ang="0">
                    <a:pos x="3" y="220"/>
                  </a:cxn>
                  <a:cxn ang="0">
                    <a:pos x="13" y="257"/>
                  </a:cxn>
                  <a:cxn ang="0">
                    <a:pos x="29" y="289"/>
                  </a:cxn>
                  <a:cxn ang="0">
                    <a:pos x="53" y="318"/>
                  </a:cxn>
                  <a:cxn ang="0">
                    <a:pos x="82" y="341"/>
                  </a:cxn>
                  <a:cxn ang="0">
                    <a:pos x="113" y="360"/>
                  </a:cxn>
                  <a:cxn ang="0">
                    <a:pos x="150" y="370"/>
                  </a:cxn>
                  <a:cxn ang="0">
                    <a:pos x="189" y="375"/>
                  </a:cxn>
                  <a:cxn ang="0">
                    <a:pos x="207" y="375"/>
                  </a:cxn>
                  <a:cxn ang="0">
                    <a:pos x="247" y="367"/>
                  </a:cxn>
                  <a:cxn ang="0">
                    <a:pos x="284" y="354"/>
                  </a:cxn>
                  <a:cxn ang="0">
                    <a:pos x="315" y="336"/>
                  </a:cxn>
                  <a:cxn ang="0">
                    <a:pos x="341" y="310"/>
                  </a:cxn>
                  <a:cxn ang="0">
                    <a:pos x="365" y="281"/>
                  </a:cxn>
                  <a:cxn ang="0">
                    <a:pos x="380" y="247"/>
                  </a:cxn>
                  <a:cxn ang="0">
                    <a:pos x="388" y="212"/>
                  </a:cxn>
                  <a:cxn ang="0">
                    <a:pos x="391" y="173"/>
                  </a:cxn>
                  <a:cxn ang="0">
                    <a:pos x="388" y="155"/>
                  </a:cxn>
                  <a:cxn ang="0">
                    <a:pos x="378" y="118"/>
                  </a:cxn>
                  <a:cxn ang="0">
                    <a:pos x="362" y="86"/>
                  </a:cxn>
                  <a:cxn ang="0">
                    <a:pos x="339" y="57"/>
                  </a:cxn>
                  <a:cxn ang="0">
                    <a:pos x="310" y="34"/>
                  </a:cxn>
                  <a:cxn ang="0">
                    <a:pos x="278" y="15"/>
                  </a:cxn>
                  <a:cxn ang="0">
                    <a:pos x="242" y="5"/>
                  </a:cxn>
                  <a:cxn ang="0">
                    <a:pos x="202" y="0"/>
                  </a:cxn>
                  <a:cxn ang="0">
                    <a:pos x="184" y="0"/>
                  </a:cxn>
                </a:cxnLst>
                <a:rect l="0" t="0" r="r" b="b"/>
                <a:pathLst>
                  <a:path w="391" h="375">
                    <a:moveTo>
                      <a:pt x="184" y="0"/>
                    </a:moveTo>
                    <a:lnTo>
                      <a:pt x="184" y="0"/>
                    </a:lnTo>
                    <a:lnTo>
                      <a:pt x="163" y="2"/>
                    </a:lnTo>
                    <a:lnTo>
                      <a:pt x="145" y="8"/>
                    </a:lnTo>
                    <a:lnTo>
                      <a:pt x="126" y="13"/>
                    </a:lnTo>
                    <a:lnTo>
                      <a:pt x="108" y="21"/>
                    </a:lnTo>
                    <a:lnTo>
                      <a:pt x="92" y="29"/>
                    </a:lnTo>
                    <a:lnTo>
                      <a:pt x="76" y="39"/>
                    </a:lnTo>
                    <a:lnTo>
                      <a:pt x="63" y="52"/>
                    </a:lnTo>
                    <a:lnTo>
                      <a:pt x="50" y="65"/>
                    </a:lnTo>
                    <a:lnTo>
                      <a:pt x="37" y="78"/>
                    </a:lnTo>
                    <a:lnTo>
                      <a:pt x="27" y="94"/>
                    </a:lnTo>
                    <a:lnTo>
                      <a:pt x="19" y="110"/>
                    </a:lnTo>
                    <a:lnTo>
                      <a:pt x="11" y="128"/>
                    </a:lnTo>
                    <a:lnTo>
                      <a:pt x="6" y="144"/>
                    </a:lnTo>
                    <a:lnTo>
                      <a:pt x="3" y="163"/>
                    </a:lnTo>
                    <a:lnTo>
                      <a:pt x="0" y="181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3" y="220"/>
                    </a:lnTo>
                    <a:lnTo>
                      <a:pt x="8" y="239"/>
                    </a:lnTo>
                    <a:lnTo>
                      <a:pt x="13" y="257"/>
                    </a:lnTo>
                    <a:lnTo>
                      <a:pt x="21" y="273"/>
                    </a:lnTo>
                    <a:lnTo>
                      <a:pt x="29" y="289"/>
                    </a:lnTo>
                    <a:lnTo>
                      <a:pt x="42" y="304"/>
                    </a:lnTo>
                    <a:lnTo>
                      <a:pt x="53" y="318"/>
                    </a:lnTo>
                    <a:lnTo>
                      <a:pt x="66" y="331"/>
                    </a:lnTo>
                    <a:lnTo>
                      <a:pt x="82" y="341"/>
                    </a:lnTo>
                    <a:lnTo>
                      <a:pt x="97" y="352"/>
                    </a:lnTo>
                    <a:lnTo>
                      <a:pt x="113" y="360"/>
                    </a:lnTo>
                    <a:lnTo>
                      <a:pt x="131" y="365"/>
                    </a:lnTo>
                    <a:lnTo>
                      <a:pt x="150" y="370"/>
                    </a:lnTo>
                    <a:lnTo>
                      <a:pt x="168" y="373"/>
                    </a:lnTo>
                    <a:lnTo>
                      <a:pt x="189" y="375"/>
                    </a:lnTo>
                    <a:lnTo>
                      <a:pt x="207" y="375"/>
                    </a:lnTo>
                    <a:lnTo>
                      <a:pt x="207" y="375"/>
                    </a:lnTo>
                    <a:lnTo>
                      <a:pt x="228" y="373"/>
                    </a:lnTo>
                    <a:lnTo>
                      <a:pt x="247" y="367"/>
                    </a:lnTo>
                    <a:lnTo>
                      <a:pt x="265" y="362"/>
                    </a:lnTo>
                    <a:lnTo>
                      <a:pt x="284" y="354"/>
                    </a:lnTo>
                    <a:lnTo>
                      <a:pt x="299" y="346"/>
                    </a:lnTo>
                    <a:lnTo>
                      <a:pt x="315" y="336"/>
                    </a:lnTo>
                    <a:lnTo>
                      <a:pt x="331" y="323"/>
                    </a:lnTo>
                    <a:lnTo>
                      <a:pt x="341" y="310"/>
                    </a:lnTo>
                    <a:lnTo>
                      <a:pt x="354" y="296"/>
                    </a:lnTo>
                    <a:lnTo>
                      <a:pt x="365" y="281"/>
                    </a:lnTo>
                    <a:lnTo>
                      <a:pt x="373" y="265"/>
                    </a:lnTo>
                    <a:lnTo>
                      <a:pt x="380" y="247"/>
                    </a:lnTo>
                    <a:lnTo>
                      <a:pt x="386" y="231"/>
                    </a:lnTo>
                    <a:lnTo>
                      <a:pt x="388" y="212"/>
                    </a:lnTo>
                    <a:lnTo>
                      <a:pt x="391" y="191"/>
                    </a:lnTo>
                    <a:lnTo>
                      <a:pt x="391" y="173"/>
                    </a:lnTo>
                    <a:lnTo>
                      <a:pt x="391" y="173"/>
                    </a:lnTo>
                    <a:lnTo>
                      <a:pt x="388" y="155"/>
                    </a:lnTo>
                    <a:lnTo>
                      <a:pt x="383" y="136"/>
                    </a:lnTo>
                    <a:lnTo>
                      <a:pt x="378" y="118"/>
                    </a:lnTo>
                    <a:lnTo>
                      <a:pt x="370" y="102"/>
                    </a:lnTo>
                    <a:lnTo>
                      <a:pt x="362" y="86"/>
                    </a:lnTo>
                    <a:lnTo>
                      <a:pt x="352" y="71"/>
                    </a:lnTo>
                    <a:lnTo>
                      <a:pt x="339" y="57"/>
                    </a:lnTo>
                    <a:lnTo>
                      <a:pt x="325" y="44"/>
                    </a:lnTo>
                    <a:lnTo>
                      <a:pt x="310" y="34"/>
                    </a:lnTo>
                    <a:lnTo>
                      <a:pt x="294" y="23"/>
                    </a:lnTo>
                    <a:lnTo>
                      <a:pt x="278" y="15"/>
                    </a:lnTo>
                    <a:lnTo>
                      <a:pt x="260" y="10"/>
                    </a:lnTo>
                    <a:lnTo>
                      <a:pt x="242" y="5"/>
                    </a:lnTo>
                    <a:lnTo>
                      <a:pt x="223" y="2"/>
                    </a:lnTo>
                    <a:lnTo>
                      <a:pt x="202" y="0"/>
                    </a:lnTo>
                    <a:lnTo>
                      <a:pt x="184" y="0"/>
                    </a:lnTo>
                    <a:lnTo>
                      <a:pt x="184" y="0"/>
                    </a:lnTo>
                    <a:close/>
                  </a:path>
                </a:pathLst>
              </a:custGeom>
              <a:solidFill>
                <a:srgbClr val="D466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3" name="Freeform 596"/>
              <p:cNvSpPr>
                <a:spLocks/>
              </p:cNvSpPr>
              <p:nvPr/>
            </p:nvSpPr>
            <p:spPr bwMode="auto">
              <a:xfrm>
                <a:off x="3795713" y="2921001"/>
                <a:ext cx="603250" cy="579438"/>
              </a:xfrm>
              <a:custGeom>
                <a:avLst/>
                <a:gdLst/>
                <a:ahLst/>
                <a:cxnLst>
                  <a:cxn ang="0">
                    <a:pos x="175" y="0"/>
                  </a:cxn>
                  <a:cxn ang="0">
                    <a:pos x="139" y="8"/>
                  </a:cxn>
                  <a:cxn ang="0">
                    <a:pos x="104" y="21"/>
                  </a:cxn>
                  <a:cxn ang="0">
                    <a:pos x="73" y="40"/>
                  </a:cxn>
                  <a:cxn ang="0">
                    <a:pos x="47" y="66"/>
                  </a:cxn>
                  <a:cxn ang="0">
                    <a:pos x="23" y="95"/>
                  </a:cxn>
                  <a:cxn ang="0">
                    <a:pos x="10" y="126"/>
                  </a:cxn>
                  <a:cxn ang="0">
                    <a:pos x="0" y="161"/>
                  </a:cxn>
                  <a:cxn ang="0">
                    <a:pos x="0" y="197"/>
                  </a:cxn>
                  <a:cxn ang="0">
                    <a:pos x="2" y="216"/>
                  </a:cxn>
                  <a:cxn ang="0">
                    <a:pos x="10" y="252"/>
                  </a:cxn>
                  <a:cxn ang="0">
                    <a:pos x="28" y="284"/>
                  </a:cxn>
                  <a:cxn ang="0">
                    <a:pos x="52" y="310"/>
                  </a:cxn>
                  <a:cxn ang="0">
                    <a:pos x="78" y="334"/>
                  </a:cxn>
                  <a:cxn ang="0">
                    <a:pos x="110" y="350"/>
                  </a:cxn>
                  <a:cxn ang="0">
                    <a:pos x="146" y="363"/>
                  </a:cxn>
                  <a:cxn ang="0">
                    <a:pos x="183" y="365"/>
                  </a:cxn>
                  <a:cxn ang="0">
                    <a:pos x="201" y="365"/>
                  </a:cxn>
                  <a:cxn ang="0">
                    <a:pos x="241" y="360"/>
                  </a:cxn>
                  <a:cxn ang="0">
                    <a:pos x="275" y="347"/>
                  </a:cxn>
                  <a:cxn ang="0">
                    <a:pos x="306" y="326"/>
                  </a:cxn>
                  <a:cxn ang="0">
                    <a:pos x="333" y="302"/>
                  </a:cxn>
                  <a:cxn ang="0">
                    <a:pos x="354" y="273"/>
                  </a:cxn>
                  <a:cxn ang="0">
                    <a:pos x="369" y="242"/>
                  </a:cxn>
                  <a:cxn ang="0">
                    <a:pos x="380" y="205"/>
                  </a:cxn>
                  <a:cxn ang="0">
                    <a:pos x="380" y="168"/>
                  </a:cxn>
                  <a:cxn ang="0">
                    <a:pos x="377" y="150"/>
                  </a:cxn>
                  <a:cxn ang="0">
                    <a:pos x="367" y="116"/>
                  </a:cxn>
                  <a:cxn ang="0">
                    <a:pos x="351" y="84"/>
                  </a:cxn>
                  <a:cxn ang="0">
                    <a:pos x="327" y="55"/>
                  </a:cxn>
                  <a:cxn ang="0">
                    <a:pos x="301" y="34"/>
                  </a:cxn>
                  <a:cxn ang="0">
                    <a:pos x="270" y="16"/>
                  </a:cxn>
                  <a:cxn ang="0">
                    <a:pos x="233" y="6"/>
                  </a:cxn>
                  <a:cxn ang="0">
                    <a:pos x="196" y="0"/>
                  </a:cxn>
                  <a:cxn ang="0">
                    <a:pos x="175" y="0"/>
                  </a:cxn>
                </a:cxnLst>
                <a:rect l="0" t="0" r="r" b="b"/>
                <a:pathLst>
                  <a:path w="380" h="365">
                    <a:moveTo>
                      <a:pt x="175" y="0"/>
                    </a:moveTo>
                    <a:lnTo>
                      <a:pt x="175" y="0"/>
                    </a:lnTo>
                    <a:lnTo>
                      <a:pt x="157" y="3"/>
                    </a:lnTo>
                    <a:lnTo>
                      <a:pt x="139" y="8"/>
                    </a:lnTo>
                    <a:lnTo>
                      <a:pt x="120" y="13"/>
                    </a:lnTo>
                    <a:lnTo>
                      <a:pt x="104" y="21"/>
                    </a:lnTo>
                    <a:lnTo>
                      <a:pt x="86" y="29"/>
                    </a:lnTo>
                    <a:lnTo>
                      <a:pt x="73" y="40"/>
                    </a:lnTo>
                    <a:lnTo>
                      <a:pt x="57" y="53"/>
                    </a:lnTo>
                    <a:lnTo>
                      <a:pt x="47" y="66"/>
                    </a:lnTo>
                    <a:lnTo>
                      <a:pt x="34" y="79"/>
                    </a:lnTo>
                    <a:lnTo>
                      <a:pt x="23" y="95"/>
                    </a:lnTo>
                    <a:lnTo>
                      <a:pt x="15" y="111"/>
                    </a:lnTo>
                    <a:lnTo>
                      <a:pt x="10" y="126"/>
                    </a:lnTo>
                    <a:lnTo>
                      <a:pt x="5" y="142"/>
                    </a:lnTo>
                    <a:lnTo>
                      <a:pt x="0" y="161"/>
                    </a:lnTo>
                    <a:lnTo>
                      <a:pt x="0" y="179"/>
                    </a:lnTo>
                    <a:lnTo>
                      <a:pt x="0" y="197"/>
                    </a:lnTo>
                    <a:lnTo>
                      <a:pt x="0" y="197"/>
                    </a:lnTo>
                    <a:lnTo>
                      <a:pt x="2" y="216"/>
                    </a:lnTo>
                    <a:lnTo>
                      <a:pt x="5" y="234"/>
                    </a:lnTo>
                    <a:lnTo>
                      <a:pt x="10" y="252"/>
                    </a:lnTo>
                    <a:lnTo>
                      <a:pt x="18" y="268"/>
                    </a:lnTo>
                    <a:lnTo>
                      <a:pt x="28" y="284"/>
                    </a:lnTo>
                    <a:lnTo>
                      <a:pt x="39" y="297"/>
                    </a:lnTo>
                    <a:lnTo>
                      <a:pt x="52" y="310"/>
                    </a:lnTo>
                    <a:lnTo>
                      <a:pt x="65" y="323"/>
                    </a:lnTo>
                    <a:lnTo>
                      <a:pt x="78" y="334"/>
                    </a:lnTo>
                    <a:lnTo>
                      <a:pt x="94" y="342"/>
                    </a:lnTo>
                    <a:lnTo>
                      <a:pt x="110" y="350"/>
                    </a:lnTo>
                    <a:lnTo>
                      <a:pt x="128" y="358"/>
                    </a:lnTo>
                    <a:lnTo>
                      <a:pt x="146" y="363"/>
                    </a:lnTo>
                    <a:lnTo>
                      <a:pt x="165" y="365"/>
                    </a:lnTo>
                    <a:lnTo>
                      <a:pt x="183" y="365"/>
                    </a:lnTo>
                    <a:lnTo>
                      <a:pt x="201" y="365"/>
                    </a:lnTo>
                    <a:lnTo>
                      <a:pt x="201" y="365"/>
                    </a:lnTo>
                    <a:lnTo>
                      <a:pt x="222" y="363"/>
                    </a:lnTo>
                    <a:lnTo>
                      <a:pt x="241" y="360"/>
                    </a:lnTo>
                    <a:lnTo>
                      <a:pt x="259" y="352"/>
                    </a:lnTo>
                    <a:lnTo>
                      <a:pt x="275" y="347"/>
                    </a:lnTo>
                    <a:lnTo>
                      <a:pt x="291" y="337"/>
                    </a:lnTo>
                    <a:lnTo>
                      <a:pt x="306" y="326"/>
                    </a:lnTo>
                    <a:lnTo>
                      <a:pt x="319" y="316"/>
                    </a:lnTo>
                    <a:lnTo>
                      <a:pt x="333" y="302"/>
                    </a:lnTo>
                    <a:lnTo>
                      <a:pt x="346" y="289"/>
                    </a:lnTo>
                    <a:lnTo>
                      <a:pt x="354" y="273"/>
                    </a:lnTo>
                    <a:lnTo>
                      <a:pt x="364" y="258"/>
                    </a:lnTo>
                    <a:lnTo>
                      <a:pt x="369" y="242"/>
                    </a:lnTo>
                    <a:lnTo>
                      <a:pt x="374" y="224"/>
                    </a:lnTo>
                    <a:lnTo>
                      <a:pt x="380" y="205"/>
                    </a:lnTo>
                    <a:lnTo>
                      <a:pt x="380" y="187"/>
                    </a:lnTo>
                    <a:lnTo>
                      <a:pt x="380" y="168"/>
                    </a:lnTo>
                    <a:lnTo>
                      <a:pt x="380" y="168"/>
                    </a:lnTo>
                    <a:lnTo>
                      <a:pt x="377" y="150"/>
                    </a:lnTo>
                    <a:lnTo>
                      <a:pt x="374" y="132"/>
                    </a:lnTo>
                    <a:lnTo>
                      <a:pt x="367" y="116"/>
                    </a:lnTo>
                    <a:lnTo>
                      <a:pt x="359" y="100"/>
                    </a:lnTo>
                    <a:lnTo>
                      <a:pt x="351" y="84"/>
                    </a:lnTo>
                    <a:lnTo>
                      <a:pt x="340" y="69"/>
                    </a:lnTo>
                    <a:lnTo>
                      <a:pt x="327" y="55"/>
                    </a:lnTo>
                    <a:lnTo>
                      <a:pt x="314" y="45"/>
                    </a:lnTo>
                    <a:lnTo>
                      <a:pt x="301" y="34"/>
                    </a:lnTo>
                    <a:lnTo>
                      <a:pt x="285" y="24"/>
                    </a:lnTo>
                    <a:lnTo>
                      <a:pt x="270" y="16"/>
                    </a:lnTo>
                    <a:lnTo>
                      <a:pt x="251" y="11"/>
                    </a:lnTo>
                    <a:lnTo>
                      <a:pt x="233" y="6"/>
                    </a:lnTo>
                    <a:lnTo>
                      <a:pt x="215" y="3"/>
                    </a:lnTo>
                    <a:lnTo>
                      <a:pt x="196" y="0"/>
                    </a:lnTo>
                    <a:lnTo>
                      <a:pt x="175" y="0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D666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4" name="Freeform 597"/>
              <p:cNvSpPr>
                <a:spLocks/>
              </p:cNvSpPr>
              <p:nvPr/>
            </p:nvSpPr>
            <p:spPr bwMode="auto">
              <a:xfrm>
                <a:off x="3798888" y="2925763"/>
                <a:ext cx="590550" cy="566738"/>
              </a:xfrm>
              <a:custGeom>
                <a:avLst/>
                <a:gdLst/>
                <a:ahLst/>
                <a:cxnLst>
                  <a:cxn ang="0">
                    <a:pos x="173" y="3"/>
                  </a:cxn>
                  <a:cxn ang="0">
                    <a:pos x="137" y="8"/>
                  </a:cxn>
                  <a:cxn ang="0">
                    <a:pos x="102" y="21"/>
                  </a:cxn>
                  <a:cxn ang="0">
                    <a:pos x="71" y="39"/>
                  </a:cxn>
                  <a:cxn ang="0">
                    <a:pos x="47" y="63"/>
                  </a:cxn>
                  <a:cxn ang="0">
                    <a:pos x="26" y="92"/>
                  </a:cxn>
                  <a:cxn ang="0">
                    <a:pos x="11" y="123"/>
                  </a:cxn>
                  <a:cxn ang="0">
                    <a:pos x="3" y="158"/>
                  </a:cxn>
                  <a:cxn ang="0">
                    <a:pos x="0" y="194"/>
                  </a:cxn>
                  <a:cxn ang="0">
                    <a:pos x="3" y="213"/>
                  </a:cxn>
                  <a:cxn ang="0">
                    <a:pos x="13" y="244"/>
                  </a:cxn>
                  <a:cxn ang="0">
                    <a:pos x="29" y="276"/>
                  </a:cxn>
                  <a:cxn ang="0">
                    <a:pos x="53" y="302"/>
                  </a:cxn>
                  <a:cxn ang="0">
                    <a:pos x="79" y="326"/>
                  </a:cxn>
                  <a:cxn ang="0">
                    <a:pos x="110" y="341"/>
                  </a:cxn>
                  <a:cxn ang="0">
                    <a:pos x="144" y="352"/>
                  </a:cxn>
                  <a:cxn ang="0">
                    <a:pos x="181" y="357"/>
                  </a:cxn>
                  <a:cxn ang="0">
                    <a:pos x="199" y="355"/>
                  </a:cxn>
                  <a:cxn ang="0">
                    <a:pos x="236" y="349"/>
                  </a:cxn>
                  <a:cxn ang="0">
                    <a:pos x="270" y="336"/>
                  </a:cxn>
                  <a:cxn ang="0">
                    <a:pos x="302" y="318"/>
                  </a:cxn>
                  <a:cxn ang="0">
                    <a:pos x="328" y="294"/>
                  </a:cxn>
                  <a:cxn ang="0">
                    <a:pos x="349" y="265"/>
                  </a:cxn>
                  <a:cxn ang="0">
                    <a:pos x="365" y="234"/>
                  </a:cxn>
                  <a:cxn ang="0">
                    <a:pos x="372" y="200"/>
                  </a:cxn>
                  <a:cxn ang="0">
                    <a:pos x="372" y="163"/>
                  </a:cxn>
                  <a:cxn ang="0">
                    <a:pos x="370" y="147"/>
                  </a:cxn>
                  <a:cxn ang="0">
                    <a:pos x="359" y="113"/>
                  </a:cxn>
                  <a:cxn ang="0">
                    <a:pos x="344" y="81"/>
                  </a:cxn>
                  <a:cxn ang="0">
                    <a:pos x="323" y="55"/>
                  </a:cxn>
                  <a:cxn ang="0">
                    <a:pos x="294" y="31"/>
                  </a:cxn>
                  <a:cxn ang="0">
                    <a:pos x="262" y="16"/>
                  </a:cxn>
                  <a:cxn ang="0">
                    <a:pos x="228" y="5"/>
                  </a:cxn>
                  <a:cxn ang="0">
                    <a:pos x="192" y="0"/>
                  </a:cxn>
                  <a:cxn ang="0">
                    <a:pos x="173" y="3"/>
                  </a:cxn>
                </a:cxnLst>
                <a:rect l="0" t="0" r="r" b="b"/>
                <a:pathLst>
                  <a:path w="372" h="357">
                    <a:moveTo>
                      <a:pt x="173" y="3"/>
                    </a:moveTo>
                    <a:lnTo>
                      <a:pt x="173" y="3"/>
                    </a:lnTo>
                    <a:lnTo>
                      <a:pt x="155" y="5"/>
                    </a:lnTo>
                    <a:lnTo>
                      <a:pt x="137" y="8"/>
                    </a:lnTo>
                    <a:lnTo>
                      <a:pt x="118" y="13"/>
                    </a:lnTo>
                    <a:lnTo>
                      <a:pt x="102" y="21"/>
                    </a:lnTo>
                    <a:lnTo>
                      <a:pt x="87" y="29"/>
                    </a:lnTo>
                    <a:lnTo>
                      <a:pt x="71" y="39"/>
                    </a:lnTo>
                    <a:lnTo>
                      <a:pt x="58" y="52"/>
                    </a:lnTo>
                    <a:lnTo>
                      <a:pt x="47" y="63"/>
                    </a:lnTo>
                    <a:lnTo>
                      <a:pt x="34" y="79"/>
                    </a:lnTo>
                    <a:lnTo>
                      <a:pt x="26" y="92"/>
                    </a:lnTo>
                    <a:lnTo>
                      <a:pt x="16" y="108"/>
                    </a:lnTo>
                    <a:lnTo>
                      <a:pt x="11" y="123"/>
                    </a:lnTo>
                    <a:lnTo>
                      <a:pt x="5" y="139"/>
                    </a:lnTo>
                    <a:lnTo>
                      <a:pt x="3" y="158"/>
                    </a:lnTo>
                    <a:lnTo>
                      <a:pt x="0" y="176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3" y="213"/>
                    </a:lnTo>
                    <a:lnTo>
                      <a:pt x="8" y="228"/>
                    </a:lnTo>
                    <a:lnTo>
                      <a:pt x="13" y="244"/>
                    </a:lnTo>
                    <a:lnTo>
                      <a:pt x="21" y="260"/>
                    </a:lnTo>
                    <a:lnTo>
                      <a:pt x="29" y="276"/>
                    </a:lnTo>
                    <a:lnTo>
                      <a:pt x="40" y="289"/>
                    </a:lnTo>
                    <a:lnTo>
                      <a:pt x="53" y="302"/>
                    </a:lnTo>
                    <a:lnTo>
                      <a:pt x="66" y="315"/>
                    </a:lnTo>
                    <a:lnTo>
                      <a:pt x="79" y="326"/>
                    </a:lnTo>
                    <a:lnTo>
                      <a:pt x="95" y="334"/>
                    </a:lnTo>
                    <a:lnTo>
                      <a:pt x="110" y="341"/>
                    </a:lnTo>
                    <a:lnTo>
                      <a:pt x="126" y="347"/>
                    </a:lnTo>
                    <a:lnTo>
                      <a:pt x="144" y="352"/>
                    </a:lnTo>
                    <a:lnTo>
                      <a:pt x="163" y="355"/>
                    </a:lnTo>
                    <a:lnTo>
                      <a:pt x="181" y="357"/>
                    </a:lnTo>
                    <a:lnTo>
                      <a:pt x="199" y="355"/>
                    </a:lnTo>
                    <a:lnTo>
                      <a:pt x="199" y="355"/>
                    </a:lnTo>
                    <a:lnTo>
                      <a:pt x="220" y="355"/>
                    </a:lnTo>
                    <a:lnTo>
                      <a:pt x="236" y="349"/>
                    </a:lnTo>
                    <a:lnTo>
                      <a:pt x="255" y="344"/>
                    </a:lnTo>
                    <a:lnTo>
                      <a:pt x="270" y="336"/>
                    </a:lnTo>
                    <a:lnTo>
                      <a:pt x="286" y="328"/>
                    </a:lnTo>
                    <a:lnTo>
                      <a:pt x="302" y="318"/>
                    </a:lnTo>
                    <a:lnTo>
                      <a:pt x="315" y="305"/>
                    </a:lnTo>
                    <a:lnTo>
                      <a:pt x="328" y="294"/>
                    </a:lnTo>
                    <a:lnTo>
                      <a:pt x="338" y="281"/>
                    </a:lnTo>
                    <a:lnTo>
                      <a:pt x="349" y="265"/>
                    </a:lnTo>
                    <a:lnTo>
                      <a:pt x="357" y="249"/>
                    </a:lnTo>
                    <a:lnTo>
                      <a:pt x="365" y="234"/>
                    </a:lnTo>
                    <a:lnTo>
                      <a:pt x="367" y="218"/>
                    </a:lnTo>
                    <a:lnTo>
                      <a:pt x="372" y="200"/>
                    </a:lnTo>
                    <a:lnTo>
                      <a:pt x="372" y="181"/>
                    </a:lnTo>
                    <a:lnTo>
                      <a:pt x="372" y="163"/>
                    </a:lnTo>
                    <a:lnTo>
                      <a:pt x="372" y="163"/>
                    </a:lnTo>
                    <a:lnTo>
                      <a:pt x="370" y="147"/>
                    </a:lnTo>
                    <a:lnTo>
                      <a:pt x="367" y="129"/>
                    </a:lnTo>
                    <a:lnTo>
                      <a:pt x="359" y="113"/>
                    </a:lnTo>
                    <a:lnTo>
                      <a:pt x="354" y="97"/>
                    </a:lnTo>
                    <a:lnTo>
                      <a:pt x="344" y="81"/>
                    </a:lnTo>
                    <a:lnTo>
                      <a:pt x="333" y="68"/>
                    </a:lnTo>
                    <a:lnTo>
                      <a:pt x="323" y="55"/>
                    </a:lnTo>
                    <a:lnTo>
                      <a:pt x="310" y="42"/>
                    </a:lnTo>
                    <a:lnTo>
                      <a:pt x="294" y="31"/>
                    </a:lnTo>
                    <a:lnTo>
                      <a:pt x="281" y="24"/>
                    </a:lnTo>
                    <a:lnTo>
                      <a:pt x="262" y="16"/>
                    </a:lnTo>
                    <a:lnTo>
                      <a:pt x="247" y="10"/>
                    </a:lnTo>
                    <a:lnTo>
                      <a:pt x="228" y="5"/>
                    </a:lnTo>
                    <a:lnTo>
                      <a:pt x="210" y="3"/>
                    </a:lnTo>
                    <a:lnTo>
                      <a:pt x="192" y="0"/>
                    </a:lnTo>
                    <a:lnTo>
                      <a:pt x="173" y="3"/>
                    </a:lnTo>
                    <a:lnTo>
                      <a:pt x="173" y="3"/>
                    </a:lnTo>
                    <a:close/>
                  </a:path>
                </a:pathLst>
              </a:custGeom>
              <a:solidFill>
                <a:srgbClr val="D868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5" name="Freeform 598"/>
              <p:cNvSpPr>
                <a:spLocks/>
              </p:cNvSpPr>
              <p:nvPr/>
            </p:nvSpPr>
            <p:spPr bwMode="auto">
              <a:xfrm>
                <a:off x="3806825" y="2933701"/>
                <a:ext cx="574675" cy="546100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32" y="5"/>
                  </a:cxn>
                  <a:cxn ang="0">
                    <a:pos x="97" y="19"/>
                  </a:cxn>
                  <a:cxn ang="0">
                    <a:pos x="69" y="37"/>
                  </a:cxn>
                  <a:cxn ang="0">
                    <a:pos x="45" y="61"/>
                  </a:cxn>
                  <a:cxn ang="0">
                    <a:pos x="24" y="89"/>
                  </a:cxn>
                  <a:cxn ang="0">
                    <a:pos x="8" y="118"/>
                  </a:cxn>
                  <a:cxn ang="0">
                    <a:pos x="0" y="153"/>
                  </a:cxn>
                  <a:cxn ang="0">
                    <a:pos x="0" y="187"/>
                  </a:cxn>
                  <a:cxn ang="0">
                    <a:pos x="3" y="205"/>
                  </a:cxn>
                  <a:cxn ang="0">
                    <a:pos x="14" y="237"/>
                  </a:cxn>
                  <a:cxn ang="0">
                    <a:pos x="29" y="268"/>
                  </a:cxn>
                  <a:cxn ang="0">
                    <a:pos x="50" y="292"/>
                  </a:cxn>
                  <a:cxn ang="0">
                    <a:pos x="77" y="315"/>
                  </a:cxn>
                  <a:cxn ang="0">
                    <a:pos x="108" y="331"/>
                  </a:cxn>
                  <a:cxn ang="0">
                    <a:pos x="142" y="342"/>
                  </a:cxn>
                  <a:cxn ang="0">
                    <a:pos x="176" y="344"/>
                  </a:cxn>
                  <a:cxn ang="0">
                    <a:pos x="194" y="344"/>
                  </a:cxn>
                  <a:cxn ang="0">
                    <a:pos x="231" y="336"/>
                  </a:cxn>
                  <a:cxn ang="0">
                    <a:pos x="265" y="323"/>
                  </a:cxn>
                  <a:cxn ang="0">
                    <a:pos x="294" y="305"/>
                  </a:cxn>
                  <a:cxn ang="0">
                    <a:pos x="320" y="281"/>
                  </a:cxn>
                  <a:cxn ang="0">
                    <a:pos x="339" y="255"/>
                  </a:cxn>
                  <a:cxn ang="0">
                    <a:pos x="354" y="223"/>
                  </a:cxn>
                  <a:cxn ang="0">
                    <a:pos x="362" y="192"/>
                  </a:cxn>
                  <a:cxn ang="0">
                    <a:pos x="362" y="155"/>
                  </a:cxn>
                  <a:cxn ang="0">
                    <a:pos x="360" y="139"/>
                  </a:cxn>
                  <a:cxn ang="0">
                    <a:pos x="352" y="105"/>
                  </a:cxn>
                  <a:cxn ang="0">
                    <a:pos x="333" y="76"/>
                  </a:cxn>
                  <a:cxn ang="0">
                    <a:pos x="312" y="50"/>
                  </a:cxn>
                  <a:cxn ang="0">
                    <a:pos x="286" y="29"/>
                  </a:cxn>
                  <a:cxn ang="0">
                    <a:pos x="255" y="13"/>
                  </a:cxn>
                  <a:cxn ang="0">
                    <a:pos x="223" y="3"/>
                  </a:cxn>
                  <a:cxn ang="0">
                    <a:pos x="187" y="0"/>
                  </a:cxn>
                  <a:cxn ang="0">
                    <a:pos x="168" y="0"/>
                  </a:cxn>
                </a:cxnLst>
                <a:rect l="0" t="0" r="r" b="b"/>
                <a:pathLst>
                  <a:path w="362" h="344">
                    <a:moveTo>
                      <a:pt x="168" y="0"/>
                    </a:moveTo>
                    <a:lnTo>
                      <a:pt x="168" y="0"/>
                    </a:lnTo>
                    <a:lnTo>
                      <a:pt x="150" y="3"/>
                    </a:lnTo>
                    <a:lnTo>
                      <a:pt x="132" y="5"/>
                    </a:lnTo>
                    <a:lnTo>
                      <a:pt x="116" y="11"/>
                    </a:lnTo>
                    <a:lnTo>
                      <a:pt x="97" y="19"/>
                    </a:lnTo>
                    <a:lnTo>
                      <a:pt x="84" y="26"/>
                    </a:lnTo>
                    <a:lnTo>
                      <a:pt x="69" y="37"/>
                    </a:lnTo>
                    <a:lnTo>
                      <a:pt x="56" y="47"/>
                    </a:lnTo>
                    <a:lnTo>
                      <a:pt x="45" y="61"/>
                    </a:lnTo>
                    <a:lnTo>
                      <a:pt x="32" y="74"/>
                    </a:lnTo>
                    <a:lnTo>
                      <a:pt x="24" y="89"/>
                    </a:lnTo>
                    <a:lnTo>
                      <a:pt x="16" y="103"/>
                    </a:lnTo>
                    <a:lnTo>
                      <a:pt x="8" y="118"/>
                    </a:lnTo>
                    <a:lnTo>
                      <a:pt x="6" y="134"/>
                    </a:lnTo>
                    <a:lnTo>
                      <a:pt x="0" y="153"/>
                    </a:lnTo>
                    <a:lnTo>
                      <a:pt x="0" y="168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3" y="205"/>
                    </a:lnTo>
                    <a:lnTo>
                      <a:pt x="6" y="221"/>
                    </a:lnTo>
                    <a:lnTo>
                      <a:pt x="14" y="237"/>
                    </a:lnTo>
                    <a:lnTo>
                      <a:pt x="19" y="252"/>
                    </a:lnTo>
                    <a:lnTo>
                      <a:pt x="29" y="268"/>
                    </a:lnTo>
                    <a:lnTo>
                      <a:pt x="40" y="281"/>
                    </a:lnTo>
                    <a:lnTo>
                      <a:pt x="50" y="292"/>
                    </a:lnTo>
                    <a:lnTo>
                      <a:pt x="63" y="305"/>
                    </a:lnTo>
                    <a:lnTo>
                      <a:pt x="77" y="315"/>
                    </a:lnTo>
                    <a:lnTo>
                      <a:pt x="92" y="323"/>
                    </a:lnTo>
                    <a:lnTo>
                      <a:pt x="108" y="331"/>
                    </a:lnTo>
                    <a:lnTo>
                      <a:pt x="124" y="336"/>
                    </a:lnTo>
                    <a:lnTo>
                      <a:pt x="142" y="342"/>
                    </a:lnTo>
                    <a:lnTo>
                      <a:pt x="158" y="344"/>
                    </a:lnTo>
                    <a:lnTo>
                      <a:pt x="176" y="344"/>
                    </a:lnTo>
                    <a:lnTo>
                      <a:pt x="194" y="344"/>
                    </a:lnTo>
                    <a:lnTo>
                      <a:pt x="194" y="344"/>
                    </a:lnTo>
                    <a:lnTo>
                      <a:pt x="213" y="342"/>
                    </a:lnTo>
                    <a:lnTo>
                      <a:pt x="231" y="336"/>
                    </a:lnTo>
                    <a:lnTo>
                      <a:pt x="250" y="331"/>
                    </a:lnTo>
                    <a:lnTo>
                      <a:pt x="265" y="323"/>
                    </a:lnTo>
                    <a:lnTo>
                      <a:pt x="281" y="315"/>
                    </a:lnTo>
                    <a:lnTo>
                      <a:pt x="294" y="305"/>
                    </a:lnTo>
                    <a:lnTo>
                      <a:pt x="307" y="294"/>
                    </a:lnTo>
                    <a:lnTo>
                      <a:pt x="320" y="281"/>
                    </a:lnTo>
                    <a:lnTo>
                      <a:pt x="331" y="268"/>
                    </a:lnTo>
                    <a:lnTo>
                      <a:pt x="339" y="255"/>
                    </a:lnTo>
                    <a:lnTo>
                      <a:pt x="347" y="239"/>
                    </a:lnTo>
                    <a:lnTo>
                      <a:pt x="354" y="223"/>
                    </a:lnTo>
                    <a:lnTo>
                      <a:pt x="360" y="208"/>
                    </a:lnTo>
                    <a:lnTo>
                      <a:pt x="362" y="192"/>
                    </a:lnTo>
                    <a:lnTo>
                      <a:pt x="362" y="174"/>
                    </a:lnTo>
                    <a:lnTo>
                      <a:pt x="362" y="155"/>
                    </a:lnTo>
                    <a:lnTo>
                      <a:pt x="362" y="155"/>
                    </a:lnTo>
                    <a:lnTo>
                      <a:pt x="360" y="139"/>
                    </a:lnTo>
                    <a:lnTo>
                      <a:pt x="357" y="121"/>
                    </a:lnTo>
                    <a:lnTo>
                      <a:pt x="352" y="105"/>
                    </a:lnTo>
                    <a:lnTo>
                      <a:pt x="344" y="89"/>
                    </a:lnTo>
                    <a:lnTo>
                      <a:pt x="333" y="76"/>
                    </a:lnTo>
                    <a:lnTo>
                      <a:pt x="323" y="63"/>
                    </a:lnTo>
                    <a:lnTo>
                      <a:pt x="312" y="50"/>
                    </a:lnTo>
                    <a:lnTo>
                      <a:pt x="299" y="40"/>
                    </a:lnTo>
                    <a:lnTo>
                      <a:pt x="286" y="29"/>
                    </a:lnTo>
                    <a:lnTo>
                      <a:pt x="271" y="21"/>
                    </a:lnTo>
                    <a:lnTo>
                      <a:pt x="255" y="13"/>
                    </a:lnTo>
                    <a:lnTo>
                      <a:pt x="239" y="8"/>
                    </a:lnTo>
                    <a:lnTo>
                      <a:pt x="223" y="3"/>
                    </a:lnTo>
                    <a:lnTo>
                      <a:pt x="205" y="0"/>
                    </a:lnTo>
                    <a:lnTo>
                      <a:pt x="187" y="0"/>
                    </a:lnTo>
                    <a:lnTo>
                      <a:pt x="168" y="0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rgbClr val="DB6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6" name="Freeform 599"/>
              <p:cNvSpPr>
                <a:spLocks/>
              </p:cNvSpPr>
              <p:nvPr/>
            </p:nvSpPr>
            <p:spPr bwMode="auto">
              <a:xfrm>
                <a:off x="3811588" y="2938463"/>
                <a:ext cx="561975" cy="528638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29" y="8"/>
                  </a:cxn>
                  <a:cxn ang="0">
                    <a:pos x="97" y="18"/>
                  </a:cxn>
                  <a:cxn ang="0">
                    <a:pos x="68" y="37"/>
                  </a:cxn>
                  <a:cxn ang="0">
                    <a:pos x="34" y="73"/>
                  </a:cxn>
                  <a:cxn ang="0">
                    <a:pos x="16" y="102"/>
                  </a:cxn>
                  <a:cxn ang="0">
                    <a:pos x="5" y="131"/>
                  </a:cxn>
                  <a:cxn ang="0">
                    <a:pos x="0" y="165"/>
                  </a:cxn>
                  <a:cxn ang="0">
                    <a:pos x="3" y="184"/>
                  </a:cxn>
                  <a:cxn ang="0">
                    <a:pos x="8" y="215"/>
                  </a:cxn>
                  <a:cxn ang="0">
                    <a:pos x="21" y="247"/>
                  </a:cxn>
                  <a:cxn ang="0">
                    <a:pos x="39" y="273"/>
                  </a:cxn>
                  <a:cxn ang="0">
                    <a:pos x="63" y="297"/>
                  </a:cxn>
                  <a:cxn ang="0">
                    <a:pos x="92" y="315"/>
                  </a:cxn>
                  <a:cxn ang="0">
                    <a:pos x="123" y="326"/>
                  </a:cxn>
                  <a:cxn ang="0">
                    <a:pos x="157" y="333"/>
                  </a:cxn>
                  <a:cxn ang="0">
                    <a:pos x="191" y="333"/>
                  </a:cxn>
                  <a:cxn ang="0">
                    <a:pos x="210" y="331"/>
                  </a:cxn>
                  <a:cxn ang="0">
                    <a:pos x="244" y="320"/>
                  </a:cxn>
                  <a:cxn ang="0">
                    <a:pos x="275" y="307"/>
                  </a:cxn>
                  <a:cxn ang="0">
                    <a:pos x="312" y="273"/>
                  </a:cxn>
                  <a:cxn ang="0">
                    <a:pos x="333" y="247"/>
                  </a:cxn>
                  <a:cxn ang="0">
                    <a:pos x="346" y="218"/>
                  </a:cxn>
                  <a:cxn ang="0">
                    <a:pos x="354" y="184"/>
                  </a:cxn>
                  <a:cxn ang="0">
                    <a:pos x="354" y="152"/>
                  </a:cxn>
                  <a:cxn ang="0">
                    <a:pos x="351" y="134"/>
                  </a:cxn>
                  <a:cxn ang="0">
                    <a:pos x="344" y="102"/>
                  </a:cxn>
                  <a:cxn ang="0">
                    <a:pos x="328" y="73"/>
                  </a:cxn>
                  <a:cxn ang="0">
                    <a:pos x="304" y="50"/>
                  </a:cxn>
                  <a:cxn ang="0">
                    <a:pos x="281" y="29"/>
                  </a:cxn>
                  <a:cxn ang="0">
                    <a:pos x="249" y="13"/>
                  </a:cxn>
                  <a:cxn ang="0">
                    <a:pos x="218" y="2"/>
                  </a:cxn>
                  <a:cxn ang="0">
                    <a:pos x="181" y="0"/>
                  </a:cxn>
                  <a:cxn ang="0">
                    <a:pos x="163" y="0"/>
                  </a:cxn>
                </a:cxnLst>
                <a:rect l="0" t="0" r="r" b="b"/>
                <a:pathLst>
                  <a:path w="354" h="333">
                    <a:moveTo>
                      <a:pt x="163" y="0"/>
                    </a:moveTo>
                    <a:lnTo>
                      <a:pt x="163" y="0"/>
                    </a:lnTo>
                    <a:lnTo>
                      <a:pt x="147" y="2"/>
                    </a:lnTo>
                    <a:lnTo>
                      <a:pt x="129" y="8"/>
                    </a:lnTo>
                    <a:lnTo>
                      <a:pt x="113" y="13"/>
                    </a:lnTo>
                    <a:lnTo>
                      <a:pt x="97" y="18"/>
                    </a:lnTo>
                    <a:lnTo>
                      <a:pt x="81" y="29"/>
                    </a:lnTo>
                    <a:lnTo>
                      <a:pt x="68" y="37"/>
                    </a:lnTo>
                    <a:lnTo>
                      <a:pt x="42" y="60"/>
                    </a:lnTo>
                    <a:lnTo>
                      <a:pt x="34" y="73"/>
                    </a:lnTo>
                    <a:lnTo>
                      <a:pt x="24" y="86"/>
                    </a:lnTo>
                    <a:lnTo>
                      <a:pt x="16" y="102"/>
                    </a:lnTo>
                    <a:lnTo>
                      <a:pt x="11" y="115"/>
                    </a:lnTo>
                    <a:lnTo>
                      <a:pt x="5" y="131"/>
                    </a:lnTo>
                    <a:lnTo>
                      <a:pt x="3" y="150"/>
                    </a:lnTo>
                    <a:lnTo>
                      <a:pt x="0" y="165"/>
                    </a:lnTo>
                    <a:lnTo>
                      <a:pt x="3" y="184"/>
                    </a:lnTo>
                    <a:lnTo>
                      <a:pt x="3" y="184"/>
                    </a:lnTo>
                    <a:lnTo>
                      <a:pt x="3" y="199"/>
                    </a:lnTo>
                    <a:lnTo>
                      <a:pt x="8" y="215"/>
                    </a:lnTo>
                    <a:lnTo>
                      <a:pt x="13" y="231"/>
                    </a:lnTo>
                    <a:lnTo>
                      <a:pt x="21" y="247"/>
                    </a:lnTo>
                    <a:lnTo>
                      <a:pt x="29" y="260"/>
                    </a:lnTo>
                    <a:lnTo>
                      <a:pt x="39" y="273"/>
                    </a:lnTo>
                    <a:lnTo>
                      <a:pt x="50" y="286"/>
                    </a:lnTo>
                    <a:lnTo>
                      <a:pt x="63" y="297"/>
                    </a:lnTo>
                    <a:lnTo>
                      <a:pt x="76" y="305"/>
                    </a:lnTo>
                    <a:lnTo>
                      <a:pt x="92" y="315"/>
                    </a:lnTo>
                    <a:lnTo>
                      <a:pt x="108" y="320"/>
                    </a:lnTo>
                    <a:lnTo>
                      <a:pt x="123" y="326"/>
                    </a:lnTo>
                    <a:lnTo>
                      <a:pt x="139" y="331"/>
                    </a:lnTo>
                    <a:lnTo>
                      <a:pt x="157" y="333"/>
                    </a:lnTo>
                    <a:lnTo>
                      <a:pt x="173" y="333"/>
                    </a:lnTo>
                    <a:lnTo>
                      <a:pt x="191" y="333"/>
                    </a:lnTo>
                    <a:lnTo>
                      <a:pt x="191" y="333"/>
                    </a:lnTo>
                    <a:lnTo>
                      <a:pt x="210" y="331"/>
                    </a:lnTo>
                    <a:lnTo>
                      <a:pt x="228" y="328"/>
                    </a:lnTo>
                    <a:lnTo>
                      <a:pt x="244" y="320"/>
                    </a:lnTo>
                    <a:lnTo>
                      <a:pt x="260" y="315"/>
                    </a:lnTo>
                    <a:lnTo>
                      <a:pt x="275" y="307"/>
                    </a:lnTo>
                    <a:lnTo>
                      <a:pt x="288" y="297"/>
                    </a:lnTo>
                    <a:lnTo>
                      <a:pt x="312" y="273"/>
                    </a:lnTo>
                    <a:lnTo>
                      <a:pt x="323" y="260"/>
                    </a:lnTo>
                    <a:lnTo>
                      <a:pt x="333" y="247"/>
                    </a:lnTo>
                    <a:lnTo>
                      <a:pt x="341" y="234"/>
                    </a:lnTo>
                    <a:lnTo>
                      <a:pt x="346" y="218"/>
                    </a:lnTo>
                    <a:lnTo>
                      <a:pt x="351" y="202"/>
                    </a:lnTo>
                    <a:lnTo>
                      <a:pt x="354" y="184"/>
                    </a:lnTo>
                    <a:lnTo>
                      <a:pt x="354" y="168"/>
                    </a:lnTo>
                    <a:lnTo>
                      <a:pt x="354" y="152"/>
                    </a:lnTo>
                    <a:lnTo>
                      <a:pt x="354" y="152"/>
                    </a:lnTo>
                    <a:lnTo>
                      <a:pt x="351" y="134"/>
                    </a:lnTo>
                    <a:lnTo>
                      <a:pt x="349" y="118"/>
                    </a:lnTo>
                    <a:lnTo>
                      <a:pt x="344" y="102"/>
                    </a:lnTo>
                    <a:lnTo>
                      <a:pt x="336" y="86"/>
                    </a:lnTo>
                    <a:lnTo>
                      <a:pt x="328" y="73"/>
                    </a:lnTo>
                    <a:lnTo>
                      <a:pt x="317" y="60"/>
                    </a:lnTo>
                    <a:lnTo>
                      <a:pt x="304" y="50"/>
                    </a:lnTo>
                    <a:lnTo>
                      <a:pt x="294" y="37"/>
                    </a:lnTo>
                    <a:lnTo>
                      <a:pt x="281" y="29"/>
                    </a:lnTo>
                    <a:lnTo>
                      <a:pt x="265" y="21"/>
                    </a:lnTo>
                    <a:lnTo>
                      <a:pt x="249" y="13"/>
                    </a:lnTo>
                    <a:lnTo>
                      <a:pt x="233" y="8"/>
                    </a:lnTo>
                    <a:lnTo>
                      <a:pt x="218" y="2"/>
                    </a:lnTo>
                    <a:lnTo>
                      <a:pt x="199" y="0"/>
                    </a:lnTo>
                    <a:lnTo>
                      <a:pt x="181" y="0"/>
                    </a:lnTo>
                    <a:lnTo>
                      <a:pt x="163" y="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E6A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7" name="Freeform 600"/>
              <p:cNvSpPr>
                <a:spLocks/>
              </p:cNvSpPr>
              <p:nvPr/>
            </p:nvSpPr>
            <p:spPr bwMode="auto">
              <a:xfrm>
                <a:off x="4191000" y="3543301"/>
                <a:ext cx="158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A8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8" name="Freeform 601"/>
              <p:cNvSpPr>
                <a:spLocks/>
              </p:cNvSpPr>
              <p:nvPr/>
            </p:nvSpPr>
            <p:spPr bwMode="auto">
              <a:xfrm>
                <a:off x="3790950" y="2833688"/>
                <a:ext cx="233363" cy="217488"/>
              </a:xfrm>
              <a:custGeom>
                <a:avLst/>
                <a:gdLst/>
                <a:ahLst/>
                <a:cxnLst>
                  <a:cxn ang="0">
                    <a:pos x="5" y="137"/>
                  </a:cxn>
                  <a:cxn ang="0">
                    <a:pos x="5" y="137"/>
                  </a:cxn>
                  <a:cxn ang="0">
                    <a:pos x="0" y="116"/>
                  </a:cxn>
                  <a:cxn ang="0">
                    <a:pos x="0" y="95"/>
                  </a:cxn>
                  <a:cxn ang="0">
                    <a:pos x="0" y="74"/>
                  </a:cxn>
                  <a:cxn ang="0">
                    <a:pos x="3" y="50"/>
                  </a:cxn>
                  <a:cxn ang="0">
                    <a:pos x="10" y="29"/>
                  </a:cxn>
                  <a:cxn ang="0">
                    <a:pos x="16" y="21"/>
                  </a:cxn>
                  <a:cxn ang="0">
                    <a:pos x="21" y="13"/>
                  </a:cxn>
                  <a:cxn ang="0">
                    <a:pos x="29" y="5"/>
                  </a:cxn>
                  <a:cxn ang="0">
                    <a:pos x="39" y="3"/>
                  </a:cxn>
                  <a:cxn ang="0">
                    <a:pos x="39" y="3"/>
                  </a:cxn>
                  <a:cxn ang="0">
                    <a:pos x="52" y="0"/>
                  </a:cxn>
                  <a:cxn ang="0">
                    <a:pos x="63" y="3"/>
                  </a:cxn>
                  <a:cxn ang="0">
                    <a:pos x="73" y="8"/>
                  </a:cxn>
                  <a:cxn ang="0">
                    <a:pos x="81" y="13"/>
                  </a:cxn>
                  <a:cxn ang="0">
                    <a:pos x="97" y="21"/>
                  </a:cxn>
                  <a:cxn ang="0">
                    <a:pos x="102" y="24"/>
                  </a:cxn>
                  <a:cxn ang="0">
                    <a:pos x="110" y="24"/>
                  </a:cxn>
                  <a:cxn ang="0">
                    <a:pos x="110" y="24"/>
                  </a:cxn>
                  <a:cxn ang="0">
                    <a:pos x="121" y="21"/>
                  </a:cxn>
                  <a:cxn ang="0">
                    <a:pos x="131" y="24"/>
                  </a:cxn>
                  <a:cxn ang="0">
                    <a:pos x="139" y="29"/>
                  </a:cxn>
                  <a:cxn ang="0">
                    <a:pos x="144" y="34"/>
                  </a:cxn>
                  <a:cxn ang="0">
                    <a:pos x="147" y="42"/>
                  </a:cxn>
                  <a:cxn ang="0">
                    <a:pos x="142" y="47"/>
                  </a:cxn>
                  <a:cxn ang="0">
                    <a:pos x="131" y="50"/>
                  </a:cxn>
                  <a:cxn ang="0">
                    <a:pos x="115" y="50"/>
                  </a:cxn>
                  <a:cxn ang="0">
                    <a:pos x="115" y="50"/>
                  </a:cxn>
                  <a:cxn ang="0">
                    <a:pos x="102" y="47"/>
                  </a:cxn>
                  <a:cxn ang="0">
                    <a:pos x="89" y="40"/>
                  </a:cxn>
                  <a:cxn ang="0">
                    <a:pos x="76" y="34"/>
                  </a:cxn>
                  <a:cxn ang="0">
                    <a:pos x="66" y="29"/>
                  </a:cxn>
                  <a:cxn ang="0">
                    <a:pos x="52" y="29"/>
                  </a:cxn>
                  <a:cxn ang="0">
                    <a:pos x="47" y="32"/>
                  </a:cxn>
                  <a:cxn ang="0">
                    <a:pos x="39" y="34"/>
                  </a:cxn>
                  <a:cxn ang="0">
                    <a:pos x="34" y="37"/>
                  </a:cxn>
                  <a:cxn ang="0">
                    <a:pos x="29" y="45"/>
                  </a:cxn>
                  <a:cxn ang="0">
                    <a:pos x="18" y="66"/>
                  </a:cxn>
                  <a:cxn ang="0">
                    <a:pos x="18" y="66"/>
                  </a:cxn>
                  <a:cxn ang="0">
                    <a:pos x="10" y="89"/>
                  </a:cxn>
                  <a:cxn ang="0">
                    <a:pos x="5" y="113"/>
                  </a:cxn>
                  <a:cxn ang="0">
                    <a:pos x="5" y="134"/>
                  </a:cxn>
                  <a:cxn ang="0">
                    <a:pos x="5" y="137"/>
                  </a:cxn>
                </a:cxnLst>
                <a:rect l="0" t="0" r="r" b="b"/>
                <a:pathLst>
                  <a:path w="147" h="137">
                    <a:moveTo>
                      <a:pt x="5" y="137"/>
                    </a:moveTo>
                    <a:lnTo>
                      <a:pt x="5" y="137"/>
                    </a:lnTo>
                    <a:lnTo>
                      <a:pt x="0" y="116"/>
                    </a:lnTo>
                    <a:lnTo>
                      <a:pt x="0" y="95"/>
                    </a:lnTo>
                    <a:lnTo>
                      <a:pt x="0" y="74"/>
                    </a:lnTo>
                    <a:lnTo>
                      <a:pt x="3" y="50"/>
                    </a:lnTo>
                    <a:lnTo>
                      <a:pt x="10" y="29"/>
                    </a:lnTo>
                    <a:lnTo>
                      <a:pt x="16" y="21"/>
                    </a:lnTo>
                    <a:lnTo>
                      <a:pt x="21" y="13"/>
                    </a:lnTo>
                    <a:lnTo>
                      <a:pt x="29" y="5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52" y="0"/>
                    </a:lnTo>
                    <a:lnTo>
                      <a:pt x="63" y="3"/>
                    </a:lnTo>
                    <a:lnTo>
                      <a:pt x="73" y="8"/>
                    </a:lnTo>
                    <a:lnTo>
                      <a:pt x="81" y="13"/>
                    </a:lnTo>
                    <a:lnTo>
                      <a:pt x="97" y="21"/>
                    </a:lnTo>
                    <a:lnTo>
                      <a:pt x="102" y="24"/>
                    </a:lnTo>
                    <a:lnTo>
                      <a:pt x="110" y="24"/>
                    </a:lnTo>
                    <a:lnTo>
                      <a:pt x="110" y="24"/>
                    </a:lnTo>
                    <a:lnTo>
                      <a:pt x="121" y="21"/>
                    </a:lnTo>
                    <a:lnTo>
                      <a:pt x="131" y="24"/>
                    </a:lnTo>
                    <a:lnTo>
                      <a:pt x="139" y="29"/>
                    </a:lnTo>
                    <a:lnTo>
                      <a:pt x="144" y="34"/>
                    </a:lnTo>
                    <a:lnTo>
                      <a:pt x="147" y="42"/>
                    </a:lnTo>
                    <a:lnTo>
                      <a:pt x="142" y="47"/>
                    </a:lnTo>
                    <a:lnTo>
                      <a:pt x="131" y="50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02" y="47"/>
                    </a:lnTo>
                    <a:lnTo>
                      <a:pt x="89" y="40"/>
                    </a:lnTo>
                    <a:lnTo>
                      <a:pt x="76" y="34"/>
                    </a:lnTo>
                    <a:lnTo>
                      <a:pt x="66" y="29"/>
                    </a:lnTo>
                    <a:lnTo>
                      <a:pt x="52" y="29"/>
                    </a:lnTo>
                    <a:lnTo>
                      <a:pt x="47" y="32"/>
                    </a:lnTo>
                    <a:lnTo>
                      <a:pt x="39" y="34"/>
                    </a:lnTo>
                    <a:lnTo>
                      <a:pt x="34" y="37"/>
                    </a:lnTo>
                    <a:lnTo>
                      <a:pt x="29" y="45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0" y="89"/>
                    </a:lnTo>
                    <a:lnTo>
                      <a:pt x="5" y="113"/>
                    </a:lnTo>
                    <a:lnTo>
                      <a:pt x="5" y="134"/>
                    </a:lnTo>
                    <a:lnTo>
                      <a:pt x="5" y="137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9" name="Freeform 602"/>
              <p:cNvSpPr>
                <a:spLocks/>
              </p:cNvSpPr>
              <p:nvPr/>
            </p:nvSpPr>
            <p:spPr bwMode="auto">
              <a:xfrm>
                <a:off x="3803650" y="2933701"/>
                <a:ext cx="269875" cy="366713"/>
              </a:xfrm>
              <a:custGeom>
                <a:avLst/>
                <a:gdLst/>
                <a:ahLst/>
                <a:cxnLst>
                  <a:cxn ang="0">
                    <a:pos x="65" y="3"/>
                  </a:cxn>
                  <a:cxn ang="0">
                    <a:pos x="65" y="3"/>
                  </a:cxn>
                  <a:cxn ang="0">
                    <a:pos x="84" y="0"/>
                  </a:cxn>
                  <a:cxn ang="0">
                    <a:pos x="99" y="5"/>
                  </a:cxn>
                  <a:cxn ang="0">
                    <a:pos x="115" y="13"/>
                  </a:cxn>
                  <a:cxn ang="0">
                    <a:pos x="131" y="24"/>
                  </a:cxn>
                  <a:cxn ang="0">
                    <a:pos x="141" y="40"/>
                  </a:cxn>
                  <a:cxn ang="0">
                    <a:pos x="155" y="58"/>
                  </a:cxn>
                  <a:cxn ang="0">
                    <a:pos x="162" y="79"/>
                  </a:cxn>
                  <a:cxn ang="0">
                    <a:pos x="168" y="103"/>
                  </a:cxn>
                  <a:cxn ang="0">
                    <a:pos x="168" y="103"/>
                  </a:cxn>
                  <a:cxn ang="0">
                    <a:pos x="170" y="121"/>
                  </a:cxn>
                  <a:cxn ang="0">
                    <a:pos x="170" y="137"/>
                  </a:cxn>
                  <a:cxn ang="0">
                    <a:pos x="168" y="153"/>
                  </a:cxn>
                  <a:cxn ang="0">
                    <a:pos x="165" y="168"/>
                  </a:cxn>
                  <a:cxn ang="0">
                    <a:pos x="160" y="184"/>
                  </a:cxn>
                  <a:cxn ang="0">
                    <a:pos x="155" y="197"/>
                  </a:cxn>
                  <a:cxn ang="0">
                    <a:pos x="147" y="208"/>
                  </a:cxn>
                  <a:cxn ang="0">
                    <a:pos x="139" y="218"/>
                  </a:cxn>
                  <a:cxn ang="0">
                    <a:pos x="139" y="218"/>
                  </a:cxn>
                  <a:cxn ang="0">
                    <a:pos x="123" y="216"/>
                  </a:cxn>
                  <a:cxn ang="0">
                    <a:pos x="102" y="218"/>
                  </a:cxn>
                  <a:cxn ang="0">
                    <a:pos x="81" y="221"/>
                  </a:cxn>
                  <a:cxn ang="0">
                    <a:pos x="60" y="231"/>
                  </a:cxn>
                  <a:cxn ang="0">
                    <a:pos x="60" y="231"/>
                  </a:cxn>
                  <a:cxn ang="0">
                    <a:pos x="50" y="223"/>
                  </a:cxn>
                  <a:cxn ang="0">
                    <a:pos x="39" y="216"/>
                  </a:cxn>
                  <a:cxn ang="0">
                    <a:pos x="23" y="195"/>
                  </a:cxn>
                  <a:cxn ang="0">
                    <a:pos x="10" y="168"/>
                  </a:cxn>
                  <a:cxn ang="0">
                    <a:pos x="2" y="137"/>
                  </a:cxn>
                  <a:cxn ang="0">
                    <a:pos x="2" y="137"/>
                  </a:cxn>
                  <a:cxn ang="0">
                    <a:pos x="0" y="113"/>
                  </a:cxn>
                  <a:cxn ang="0">
                    <a:pos x="2" y="89"/>
                  </a:cxn>
                  <a:cxn ang="0">
                    <a:pos x="5" y="68"/>
                  </a:cxn>
                  <a:cxn ang="0">
                    <a:pos x="13" y="50"/>
                  </a:cxn>
                  <a:cxn ang="0">
                    <a:pos x="23" y="32"/>
                  </a:cxn>
                  <a:cxn ang="0">
                    <a:pos x="37" y="19"/>
                  </a:cxn>
                  <a:cxn ang="0">
                    <a:pos x="50" y="8"/>
                  </a:cxn>
                  <a:cxn ang="0">
                    <a:pos x="65" y="3"/>
                  </a:cxn>
                  <a:cxn ang="0">
                    <a:pos x="65" y="3"/>
                  </a:cxn>
                </a:cxnLst>
                <a:rect l="0" t="0" r="r" b="b"/>
                <a:pathLst>
                  <a:path w="170" h="231">
                    <a:moveTo>
                      <a:pt x="65" y="3"/>
                    </a:moveTo>
                    <a:lnTo>
                      <a:pt x="65" y="3"/>
                    </a:lnTo>
                    <a:lnTo>
                      <a:pt x="84" y="0"/>
                    </a:lnTo>
                    <a:lnTo>
                      <a:pt x="99" y="5"/>
                    </a:lnTo>
                    <a:lnTo>
                      <a:pt x="115" y="13"/>
                    </a:lnTo>
                    <a:lnTo>
                      <a:pt x="131" y="24"/>
                    </a:lnTo>
                    <a:lnTo>
                      <a:pt x="141" y="40"/>
                    </a:lnTo>
                    <a:lnTo>
                      <a:pt x="155" y="58"/>
                    </a:lnTo>
                    <a:lnTo>
                      <a:pt x="162" y="79"/>
                    </a:lnTo>
                    <a:lnTo>
                      <a:pt x="168" y="103"/>
                    </a:lnTo>
                    <a:lnTo>
                      <a:pt x="168" y="103"/>
                    </a:lnTo>
                    <a:lnTo>
                      <a:pt x="170" y="121"/>
                    </a:lnTo>
                    <a:lnTo>
                      <a:pt x="170" y="137"/>
                    </a:lnTo>
                    <a:lnTo>
                      <a:pt x="168" y="153"/>
                    </a:lnTo>
                    <a:lnTo>
                      <a:pt x="165" y="168"/>
                    </a:lnTo>
                    <a:lnTo>
                      <a:pt x="160" y="184"/>
                    </a:lnTo>
                    <a:lnTo>
                      <a:pt x="155" y="197"/>
                    </a:lnTo>
                    <a:lnTo>
                      <a:pt x="147" y="208"/>
                    </a:lnTo>
                    <a:lnTo>
                      <a:pt x="139" y="218"/>
                    </a:lnTo>
                    <a:lnTo>
                      <a:pt x="139" y="218"/>
                    </a:lnTo>
                    <a:lnTo>
                      <a:pt x="123" y="216"/>
                    </a:lnTo>
                    <a:lnTo>
                      <a:pt x="102" y="218"/>
                    </a:lnTo>
                    <a:lnTo>
                      <a:pt x="81" y="221"/>
                    </a:lnTo>
                    <a:lnTo>
                      <a:pt x="60" y="231"/>
                    </a:lnTo>
                    <a:lnTo>
                      <a:pt x="60" y="231"/>
                    </a:lnTo>
                    <a:lnTo>
                      <a:pt x="50" y="223"/>
                    </a:lnTo>
                    <a:lnTo>
                      <a:pt x="39" y="216"/>
                    </a:lnTo>
                    <a:lnTo>
                      <a:pt x="23" y="195"/>
                    </a:lnTo>
                    <a:lnTo>
                      <a:pt x="10" y="168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0" y="113"/>
                    </a:lnTo>
                    <a:lnTo>
                      <a:pt x="2" y="89"/>
                    </a:lnTo>
                    <a:lnTo>
                      <a:pt x="5" y="68"/>
                    </a:lnTo>
                    <a:lnTo>
                      <a:pt x="13" y="50"/>
                    </a:lnTo>
                    <a:lnTo>
                      <a:pt x="23" y="32"/>
                    </a:lnTo>
                    <a:lnTo>
                      <a:pt x="37" y="19"/>
                    </a:lnTo>
                    <a:lnTo>
                      <a:pt x="50" y="8"/>
                    </a:lnTo>
                    <a:lnTo>
                      <a:pt x="65" y="3"/>
                    </a:lnTo>
                    <a:lnTo>
                      <a:pt x="65" y="3"/>
                    </a:lnTo>
                    <a:close/>
                  </a:path>
                </a:pathLst>
              </a:custGeom>
              <a:solidFill>
                <a:srgbClr val="8A42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0" name="Freeform 603"/>
              <p:cNvSpPr>
                <a:spLocks/>
              </p:cNvSpPr>
              <p:nvPr/>
            </p:nvSpPr>
            <p:spPr bwMode="auto">
              <a:xfrm>
                <a:off x="3819525" y="2954338"/>
                <a:ext cx="238125" cy="333375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61" y="0"/>
                  </a:cxn>
                  <a:cxn ang="0">
                    <a:pos x="76" y="0"/>
                  </a:cxn>
                  <a:cxn ang="0">
                    <a:pos x="92" y="6"/>
                  </a:cxn>
                  <a:cxn ang="0">
                    <a:pos x="105" y="16"/>
                  </a:cxn>
                  <a:cxn ang="0">
                    <a:pos x="118" y="27"/>
                  </a:cxn>
                  <a:cxn ang="0">
                    <a:pos x="129" y="42"/>
                  </a:cxn>
                  <a:cxn ang="0">
                    <a:pos x="137" y="58"/>
                  </a:cxn>
                  <a:cxn ang="0">
                    <a:pos x="145" y="79"/>
                  </a:cxn>
                  <a:cxn ang="0">
                    <a:pos x="147" y="100"/>
                  </a:cxn>
                  <a:cxn ang="0">
                    <a:pos x="147" y="100"/>
                  </a:cxn>
                  <a:cxn ang="0">
                    <a:pos x="150" y="116"/>
                  </a:cxn>
                  <a:cxn ang="0">
                    <a:pos x="147" y="132"/>
                  </a:cxn>
                  <a:cxn ang="0">
                    <a:pos x="147" y="147"/>
                  </a:cxn>
                  <a:cxn ang="0">
                    <a:pos x="142" y="161"/>
                  </a:cxn>
                  <a:cxn ang="0">
                    <a:pos x="137" y="174"/>
                  </a:cxn>
                  <a:cxn ang="0">
                    <a:pos x="131" y="187"/>
                  </a:cxn>
                  <a:cxn ang="0">
                    <a:pos x="124" y="195"/>
                  </a:cxn>
                  <a:cxn ang="0">
                    <a:pos x="116" y="203"/>
                  </a:cxn>
                  <a:cxn ang="0">
                    <a:pos x="116" y="203"/>
                  </a:cxn>
                  <a:cxn ang="0">
                    <a:pos x="89" y="205"/>
                  </a:cxn>
                  <a:cxn ang="0">
                    <a:pos x="76" y="208"/>
                  </a:cxn>
                  <a:cxn ang="0">
                    <a:pos x="63" y="210"/>
                  </a:cxn>
                  <a:cxn ang="0">
                    <a:pos x="63" y="210"/>
                  </a:cxn>
                  <a:cxn ang="0">
                    <a:pos x="50" y="205"/>
                  </a:cxn>
                  <a:cxn ang="0">
                    <a:pos x="40" y="197"/>
                  </a:cxn>
                  <a:cxn ang="0">
                    <a:pos x="32" y="189"/>
                  </a:cxn>
                  <a:cxn ang="0">
                    <a:pos x="24" y="176"/>
                  </a:cxn>
                  <a:cxn ang="0">
                    <a:pos x="16" y="163"/>
                  </a:cxn>
                  <a:cxn ang="0">
                    <a:pos x="8" y="147"/>
                  </a:cxn>
                  <a:cxn ang="0">
                    <a:pos x="6" y="132"/>
                  </a:cxn>
                  <a:cxn ang="0">
                    <a:pos x="0" y="116"/>
                  </a:cxn>
                  <a:cxn ang="0">
                    <a:pos x="0" y="116"/>
                  </a:cxn>
                  <a:cxn ang="0">
                    <a:pos x="0" y="95"/>
                  </a:cxn>
                  <a:cxn ang="0">
                    <a:pos x="3" y="74"/>
                  </a:cxn>
                  <a:cxn ang="0">
                    <a:pos x="6" y="55"/>
                  </a:cxn>
                  <a:cxn ang="0">
                    <a:pos x="13" y="37"/>
                  </a:cxn>
                  <a:cxn ang="0">
                    <a:pos x="24" y="24"/>
                  </a:cxn>
                  <a:cxn ang="0">
                    <a:pos x="34" y="13"/>
                  </a:cxn>
                  <a:cxn ang="0">
                    <a:pos x="48" y="6"/>
                  </a:cxn>
                  <a:cxn ang="0">
                    <a:pos x="61" y="0"/>
                  </a:cxn>
                  <a:cxn ang="0">
                    <a:pos x="61" y="0"/>
                  </a:cxn>
                </a:cxnLst>
                <a:rect l="0" t="0" r="r" b="b"/>
                <a:pathLst>
                  <a:path w="150" h="210">
                    <a:moveTo>
                      <a:pt x="61" y="0"/>
                    </a:moveTo>
                    <a:lnTo>
                      <a:pt x="61" y="0"/>
                    </a:lnTo>
                    <a:lnTo>
                      <a:pt x="76" y="0"/>
                    </a:lnTo>
                    <a:lnTo>
                      <a:pt x="92" y="6"/>
                    </a:lnTo>
                    <a:lnTo>
                      <a:pt x="105" y="16"/>
                    </a:lnTo>
                    <a:lnTo>
                      <a:pt x="118" y="27"/>
                    </a:lnTo>
                    <a:lnTo>
                      <a:pt x="129" y="42"/>
                    </a:lnTo>
                    <a:lnTo>
                      <a:pt x="137" y="58"/>
                    </a:lnTo>
                    <a:lnTo>
                      <a:pt x="145" y="79"/>
                    </a:lnTo>
                    <a:lnTo>
                      <a:pt x="147" y="100"/>
                    </a:lnTo>
                    <a:lnTo>
                      <a:pt x="147" y="100"/>
                    </a:lnTo>
                    <a:lnTo>
                      <a:pt x="150" y="116"/>
                    </a:lnTo>
                    <a:lnTo>
                      <a:pt x="147" y="132"/>
                    </a:lnTo>
                    <a:lnTo>
                      <a:pt x="147" y="147"/>
                    </a:lnTo>
                    <a:lnTo>
                      <a:pt x="142" y="161"/>
                    </a:lnTo>
                    <a:lnTo>
                      <a:pt x="137" y="174"/>
                    </a:lnTo>
                    <a:lnTo>
                      <a:pt x="131" y="187"/>
                    </a:lnTo>
                    <a:lnTo>
                      <a:pt x="124" y="195"/>
                    </a:lnTo>
                    <a:lnTo>
                      <a:pt x="116" y="203"/>
                    </a:lnTo>
                    <a:lnTo>
                      <a:pt x="116" y="203"/>
                    </a:lnTo>
                    <a:lnTo>
                      <a:pt x="89" y="205"/>
                    </a:lnTo>
                    <a:lnTo>
                      <a:pt x="76" y="208"/>
                    </a:lnTo>
                    <a:lnTo>
                      <a:pt x="63" y="210"/>
                    </a:lnTo>
                    <a:lnTo>
                      <a:pt x="63" y="210"/>
                    </a:lnTo>
                    <a:lnTo>
                      <a:pt x="50" y="205"/>
                    </a:lnTo>
                    <a:lnTo>
                      <a:pt x="40" y="197"/>
                    </a:lnTo>
                    <a:lnTo>
                      <a:pt x="32" y="189"/>
                    </a:lnTo>
                    <a:lnTo>
                      <a:pt x="24" y="176"/>
                    </a:lnTo>
                    <a:lnTo>
                      <a:pt x="16" y="163"/>
                    </a:lnTo>
                    <a:lnTo>
                      <a:pt x="8" y="147"/>
                    </a:lnTo>
                    <a:lnTo>
                      <a:pt x="6" y="132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95"/>
                    </a:lnTo>
                    <a:lnTo>
                      <a:pt x="3" y="74"/>
                    </a:lnTo>
                    <a:lnTo>
                      <a:pt x="6" y="55"/>
                    </a:lnTo>
                    <a:lnTo>
                      <a:pt x="13" y="37"/>
                    </a:lnTo>
                    <a:lnTo>
                      <a:pt x="24" y="24"/>
                    </a:lnTo>
                    <a:lnTo>
                      <a:pt x="34" y="13"/>
                    </a:lnTo>
                    <a:lnTo>
                      <a:pt x="48" y="6"/>
                    </a:lnTo>
                    <a:lnTo>
                      <a:pt x="61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1" name="Freeform 604"/>
              <p:cNvSpPr>
                <a:spLocks/>
              </p:cNvSpPr>
              <p:nvPr/>
            </p:nvSpPr>
            <p:spPr bwMode="auto">
              <a:xfrm>
                <a:off x="3819525" y="2954338"/>
                <a:ext cx="233363" cy="204788"/>
              </a:xfrm>
              <a:custGeom>
                <a:avLst/>
                <a:gdLst/>
                <a:ahLst/>
                <a:cxnLst>
                  <a:cxn ang="0">
                    <a:pos x="63" y="19"/>
                  </a:cxn>
                  <a:cxn ang="0">
                    <a:pos x="63" y="19"/>
                  </a:cxn>
                  <a:cxn ang="0">
                    <a:pos x="50" y="24"/>
                  </a:cxn>
                  <a:cxn ang="0">
                    <a:pos x="37" y="29"/>
                  </a:cxn>
                  <a:cxn ang="0">
                    <a:pos x="27" y="40"/>
                  </a:cxn>
                  <a:cxn ang="0">
                    <a:pos x="19" y="55"/>
                  </a:cxn>
                  <a:cxn ang="0">
                    <a:pos x="11" y="71"/>
                  </a:cxn>
                  <a:cxn ang="0">
                    <a:pos x="6" y="90"/>
                  </a:cxn>
                  <a:cxn ang="0">
                    <a:pos x="3" y="108"/>
                  </a:cxn>
                  <a:cxn ang="0">
                    <a:pos x="3" y="129"/>
                  </a:cxn>
                  <a:cxn ang="0">
                    <a:pos x="3" y="129"/>
                  </a:cxn>
                  <a:cxn ang="0">
                    <a:pos x="0" y="116"/>
                  </a:cxn>
                  <a:cxn ang="0">
                    <a:pos x="0" y="116"/>
                  </a:cxn>
                  <a:cxn ang="0">
                    <a:pos x="0" y="95"/>
                  </a:cxn>
                  <a:cxn ang="0">
                    <a:pos x="3" y="74"/>
                  </a:cxn>
                  <a:cxn ang="0">
                    <a:pos x="6" y="55"/>
                  </a:cxn>
                  <a:cxn ang="0">
                    <a:pos x="13" y="37"/>
                  </a:cxn>
                  <a:cxn ang="0">
                    <a:pos x="24" y="24"/>
                  </a:cxn>
                  <a:cxn ang="0">
                    <a:pos x="34" y="13"/>
                  </a:cxn>
                  <a:cxn ang="0">
                    <a:pos x="48" y="6"/>
                  </a:cxn>
                  <a:cxn ang="0">
                    <a:pos x="61" y="0"/>
                  </a:cxn>
                  <a:cxn ang="0">
                    <a:pos x="61" y="0"/>
                  </a:cxn>
                  <a:cxn ang="0">
                    <a:pos x="76" y="0"/>
                  </a:cxn>
                  <a:cxn ang="0">
                    <a:pos x="92" y="6"/>
                  </a:cxn>
                  <a:cxn ang="0">
                    <a:pos x="105" y="16"/>
                  </a:cxn>
                  <a:cxn ang="0">
                    <a:pos x="118" y="27"/>
                  </a:cxn>
                  <a:cxn ang="0">
                    <a:pos x="129" y="42"/>
                  </a:cxn>
                  <a:cxn ang="0">
                    <a:pos x="137" y="58"/>
                  </a:cxn>
                  <a:cxn ang="0">
                    <a:pos x="145" y="79"/>
                  </a:cxn>
                  <a:cxn ang="0">
                    <a:pos x="147" y="100"/>
                  </a:cxn>
                  <a:cxn ang="0">
                    <a:pos x="147" y="100"/>
                  </a:cxn>
                  <a:cxn ang="0">
                    <a:pos x="147" y="105"/>
                  </a:cxn>
                  <a:cxn ang="0">
                    <a:pos x="147" y="105"/>
                  </a:cxn>
                  <a:cxn ang="0">
                    <a:pos x="142" y="87"/>
                  </a:cxn>
                  <a:cxn ang="0">
                    <a:pos x="137" y="69"/>
                  </a:cxn>
                  <a:cxn ang="0">
                    <a:pos x="126" y="55"/>
                  </a:cxn>
                  <a:cxn ang="0">
                    <a:pos x="116" y="42"/>
                  </a:cxn>
                  <a:cxn ang="0">
                    <a:pos x="105" y="32"/>
                  </a:cxn>
                  <a:cxn ang="0">
                    <a:pos x="92" y="24"/>
                  </a:cxn>
                  <a:cxn ang="0">
                    <a:pos x="79" y="19"/>
                  </a:cxn>
                  <a:cxn ang="0">
                    <a:pos x="63" y="19"/>
                  </a:cxn>
                  <a:cxn ang="0">
                    <a:pos x="63" y="19"/>
                  </a:cxn>
                </a:cxnLst>
                <a:rect l="0" t="0" r="r" b="b"/>
                <a:pathLst>
                  <a:path w="147" h="129">
                    <a:moveTo>
                      <a:pt x="63" y="19"/>
                    </a:moveTo>
                    <a:lnTo>
                      <a:pt x="63" y="19"/>
                    </a:lnTo>
                    <a:lnTo>
                      <a:pt x="50" y="24"/>
                    </a:lnTo>
                    <a:lnTo>
                      <a:pt x="37" y="29"/>
                    </a:lnTo>
                    <a:lnTo>
                      <a:pt x="27" y="40"/>
                    </a:lnTo>
                    <a:lnTo>
                      <a:pt x="19" y="55"/>
                    </a:lnTo>
                    <a:lnTo>
                      <a:pt x="11" y="71"/>
                    </a:lnTo>
                    <a:lnTo>
                      <a:pt x="6" y="90"/>
                    </a:lnTo>
                    <a:lnTo>
                      <a:pt x="3" y="108"/>
                    </a:lnTo>
                    <a:lnTo>
                      <a:pt x="3" y="129"/>
                    </a:lnTo>
                    <a:lnTo>
                      <a:pt x="3" y="129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95"/>
                    </a:lnTo>
                    <a:lnTo>
                      <a:pt x="3" y="74"/>
                    </a:lnTo>
                    <a:lnTo>
                      <a:pt x="6" y="55"/>
                    </a:lnTo>
                    <a:lnTo>
                      <a:pt x="13" y="37"/>
                    </a:lnTo>
                    <a:lnTo>
                      <a:pt x="24" y="24"/>
                    </a:lnTo>
                    <a:lnTo>
                      <a:pt x="34" y="13"/>
                    </a:lnTo>
                    <a:lnTo>
                      <a:pt x="48" y="6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76" y="0"/>
                    </a:lnTo>
                    <a:lnTo>
                      <a:pt x="92" y="6"/>
                    </a:lnTo>
                    <a:lnTo>
                      <a:pt x="105" y="16"/>
                    </a:lnTo>
                    <a:lnTo>
                      <a:pt x="118" y="27"/>
                    </a:lnTo>
                    <a:lnTo>
                      <a:pt x="129" y="42"/>
                    </a:lnTo>
                    <a:lnTo>
                      <a:pt x="137" y="58"/>
                    </a:lnTo>
                    <a:lnTo>
                      <a:pt x="145" y="79"/>
                    </a:lnTo>
                    <a:lnTo>
                      <a:pt x="147" y="100"/>
                    </a:lnTo>
                    <a:lnTo>
                      <a:pt x="147" y="100"/>
                    </a:lnTo>
                    <a:lnTo>
                      <a:pt x="147" y="105"/>
                    </a:lnTo>
                    <a:lnTo>
                      <a:pt x="147" y="105"/>
                    </a:lnTo>
                    <a:lnTo>
                      <a:pt x="142" y="87"/>
                    </a:lnTo>
                    <a:lnTo>
                      <a:pt x="137" y="69"/>
                    </a:lnTo>
                    <a:lnTo>
                      <a:pt x="126" y="55"/>
                    </a:lnTo>
                    <a:lnTo>
                      <a:pt x="116" y="42"/>
                    </a:lnTo>
                    <a:lnTo>
                      <a:pt x="105" y="32"/>
                    </a:lnTo>
                    <a:lnTo>
                      <a:pt x="92" y="24"/>
                    </a:lnTo>
                    <a:lnTo>
                      <a:pt x="79" y="19"/>
                    </a:lnTo>
                    <a:lnTo>
                      <a:pt x="63" y="19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7E8E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2" name="Freeform 605"/>
              <p:cNvSpPr>
                <a:spLocks/>
              </p:cNvSpPr>
              <p:nvPr/>
            </p:nvSpPr>
            <p:spPr bwMode="auto">
              <a:xfrm>
                <a:off x="3857625" y="3225801"/>
                <a:ext cx="233363" cy="100013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5" y="18"/>
                  </a:cxn>
                  <a:cxn ang="0">
                    <a:pos x="18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71" y="0"/>
                  </a:cxn>
                  <a:cxn ang="0">
                    <a:pos x="86" y="0"/>
                  </a:cxn>
                  <a:cxn ang="0">
                    <a:pos x="100" y="3"/>
                  </a:cxn>
                  <a:cxn ang="0">
                    <a:pos x="110" y="5"/>
                  </a:cxn>
                  <a:cxn ang="0">
                    <a:pos x="110" y="5"/>
                  </a:cxn>
                  <a:cxn ang="0">
                    <a:pos x="123" y="8"/>
                  </a:cxn>
                  <a:cxn ang="0">
                    <a:pos x="134" y="13"/>
                  </a:cxn>
                  <a:cxn ang="0">
                    <a:pos x="147" y="18"/>
                  </a:cxn>
                  <a:cxn ang="0">
                    <a:pos x="147" y="18"/>
                  </a:cxn>
                  <a:cxn ang="0">
                    <a:pos x="142" y="24"/>
                  </a:cxn>
                  <a:cxn ang="0">
                    <a:pos x="131" y="37"/>
                  </a:cxn>
                  <a:cxn ang="0">
                    <a:pos x="113" y="50"/>
                  </a:cxn>
                  <a:cxn ang="0">
                    <a:pos x="102" y="55"/>
                  </a:cxn>
                  <a:cxn ang="0">
                    <a:pos x="89" y="60"/>
                  </a:cxn>
                  <a:cxn ang="0">
                    <a:pos x="89" y="60"/>
                  </a:cxn>
                  <a:cxn ang="0">
                    <a:pos x="71" y="63"/>
                  </a:cxn>
                  <a:cxn ang="0">
                    <a:pos x="58" y="63"/>
                  </a:cxn>
                  <a:cxn ang="0">
                    <a:pos x="50" y="60"/>
                  </a:cxn>
                  <a:cxn ang="0">
                    <a:pos x="37" y="55"/>
                  </a:cxn>
                  <a:cxn ang="0">
                    <a:pos x="37" y="55"/>
                  </a:cxn>
                  <a:cxn ang="0">
                    <a:pos x="24" y="50"/>
                  </a:cxn>
                  <a:cxn ang="0">
                    <a:pos x="16" y="45"/>
                  </a:cxn>
                  <a:cxn ang="0">
                    <a:pos x="10" y="37"/>
                  </a:cxn>
                  <a:cxn ang="0">
                    <a:pos x="0" y="24"/>
                  </a:cxn>
                </a:cxnLst>
                <a:rect l="0" t="0" r="r" b="b"/>
                <a:pathLst>
                  <a:path w="147" h="63">
                    <a:moveTo>
                      <a:pt x="0" y="24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5" y="18"/>
                    </a:lnTo>
                    <a:lnTo>
                      <a:pt x="18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71" y="0"/>
                    </a:lnTo>
                    <a:lnTo>
                      <a:pt x="86" y="0"/>
                    </a:lnTo>
                    <a:lnTo>
                      <a:pt x="100" y="3"/>
                    </a:lnTo>
                    <a:lnTo>
                      <a:pt x="110" y="5"/>
                    </a:lnTo>
                    <a:lnTo>
                      <a:pt x="110" y="5"/>
                    </a:lnTo>
                    <a:lnTo>
                      <a:pt x="123" y="8"/>
                    </a:lnTo>
                    <a:lnTo>
                      <a:pt x="134" y="13"/>
                    </a:lnTo>
                    <a:lnTo>
                      <a:pt x="147" y="18"/>
                    </a:lnTo>
                    <a:lnTo>
                      <a:pt x="147" y="18"/>
                    </a:lnTo>
                    <a:lnTo>
                      <a:pt x="142" y="24"/>
                    </a:lnTo>
                    <a:lnTo>
                      <a:pt x="131" y="37"/>
                    </a:lnTo>
                    <a:lnTo>
                      <a:pt x="113" y="50"/>
                    </a:lnTo>
                    <a:lnTo>
                      <a:pt x="102" y="55"/>
                    </a:lnTo>
                    <a:lnTo>
                      <a:pt x="89" y="60"/>
                    </a:lnTo>
                    <a:lnTo>
                      <a:pt x="89" y="60"/>
                    </a:lnTo>
                    <a:lnTo>
                      <a:pt x="71" y="63"/>
                    </a:lnTo>
                    <a:lnTo>
                      <a:pt x="58" y="63"/>
                    </a:lnTo>
                    <a:lnTo>
                      <a:pt x="50" y="60"/>
                    </a:lnTo>
                    <a:lnTo>
                      <a:pt x="37" y="55"/>
                    </a:lnTo>
                    <a:lnTo>
                      <a:pt x="37" y="55"/>
                    </a:lnTo>
                    <a:lnTo>
                      <a:pt x="24" y="50"/>
                    </a:lnTo>
                    <a:lnTo>
                      <a:pt x="16" y="45"/>
                    </a:lnTo>
                    <a:lnTo>
                      <a:pt x="10" y="37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DE6A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3" name="Freeform 606"/>
              <p:cNvSpPr>
                <a:spLocks/>
              </p:cNvSpPr>
              <p:nvPr/>
            </p:nvSpPr>
            <p:spPr bwMode="auto">
              <a:xfrm>
                <a:off x="4173538" y="2938463"/>
                <a:ext cx="271463" cy="366713"/>
              </a:xfrm>
              <a:custGeom>
                <a:avLst/>
                <a:gdLst/>
                <a:ahLst/>
                <a:cxnLst>
                  <a:cxn ang="0">
                    <a:pos x="105" y="0"/>
                  </a:cxn>
                  <a:cxn ang="0">
                    <a:pos x="105" y="0"/>
                  </a:cxn>
                  <a:cxn ang="0">
                    <a:pos x="87" y="0"/>
                  </a:cxn>
                  <a:cxn ang="0">
                    <a:pos x="71" y="2"/>
                  </a:cxn>
                  <a:cxn ang="0">
                    <a:pos x="55" y="10"/>
                  </a:cxn>
                  <a:cxn ang="0">
                    <a:pos x="40" y="23"/>
                  </a:cxn>
                  <a:cxn ang="0">
                    <a:pos x="29" y="39"/>
                  </a:cxn>
                  <a:cxn ang="0">
                    <a:pos x="16" y="58"/>
                  </a:cxn>
                  <a:cxn ang="0">
                    <a:pos x="8" y="79"/>
                  </a:cxn>
                  <a:cxn ang="0">
                    <a:pos x="3" y="102"/>
                  </a:cxn>
                  <a:cxn ang="0">
                    <a:pos x="3" y="102"/>
                  </a:cxn>
                  <a:cxn ang="0">
                    <a:pos x="0" y="118"/>
                  </a:cxn>
                  <a:cxn ang="0">
                    <a:pos x="0" y="136"/>
                  </a:cxn>
                  <a:cxn ang="0">
                    <a:pos x="3" y="152"/>
                  </a:cxn>
                  <a:cxn ang="0">
                    <a:pos x="5" y="168"/>
                  </a:cxn>
                  <a:cxn ang="0">
                    <a:pos x="11" y="181"/>
                  </a:cxn>
                  <a:cxn ang="0">
                    <a:pos x="16" y="197"/>
                  </a:cxn>
                  <a:cxn ang="0">
                    <a:pos x="24" y="207"/>
                  </a:cxn>
                  <a:cxn ang="0">
                    <a:pos x="32" y="218"/>
                  </a:cxn>
                  <a:cxn ang="0">
                    <a:pos x="32" y="218"/>
                  </a:cxn>
                  <a:cxn ang="0">
                    <a:pos x="47" y="215"/>
                  </a:cxn>
                  <a:cxn ang="0">
                    <a:pos x="68" y="215"/>
                  </a:cxn>
                  <a:cxn ang="0">
                    <a:pos x="89" y="220"/>
                  </a:cxn>
                  <a:cxn ang="0">
                    <a:pos x="110" y="231"/>
                  </a:cxn>
                  <a:cxn ang="0">
                    <a:pos x="110" y="231"/>
                  </a:cxn>
                  <a:cxn ang="0">
                    <a:pos x="121" y="223"/>
                  </a:cxn>
                  <a:cxn ang="0">
                    <a:pos x="131" y="215"/>
                  </a:cxn>
                  <a:cxn ang="0">
                    <a:pos x="147" y="194"/>
                  </a:cxn>
                  <a:cxn ang="0">
                    <a:pos x="160" y="168"/>
                  </a:cxn>
                  <a:cxn ang="0">
                    <a:pos x="168" y="136"/>
                  </a:cxn>
                  <a:cxn ang="0">
                    <a:pos x="168" y="136"/>
                  </a:cxn>
                  <a:cxn ang="0">
                    <a:pos x="171" y="113"/>
                  </a:cxn>
                  <a:cxn ang="0">
                    <a:pos x="168" y="89"/>
                  </a:cxn>
                  <a:cxn ang="0">
                    <a:pos x="165" y="68"/>
                  </a:cxn>
                  <a:cxn ang="0">
                    <a:pos x="157" y="47"/>
                  </a:cxn>
                  <a:cxn ang="0">
                    <a:pos x="147" y="31"/>
                  </a:cxn>
                  <a:cxn ang="0">
                    <a:pos x="134" y="18"/>
                  </a:cxn>
                  <a:cxn ang="0">
                    <a:pos x="121" y="8"/>
                  </a:cxn>
                  <a:cxn ang="0">
                    <a:pos x="105" y="0"/>
                  </a:cxn>
                  <a:cxn ang="0">
                    <a:pos x="105" y="0"/>
                  </a:cxn>
                </a:cxnLst>
                <a:rect l="0" t="0" r="r" b="b"/>
                <a:pathLst>
                  <a:path w="171" h="231">
                    <a:moveTo>
                      <a:pt x="105" y="0"/>
                    </a:moveTo>
                    <a:lnTo>
                      <a:pt x="105" y="0"/>
                    </a:lnTo>
                    <a:lnTo>
                      <a:pt x="87" y="0"/>
                    </a:lnTo>
                    <a:lnTo>
                      <a:pt x="71" y="2"/>
                    </a:lnTo>
                    <a:lnTo>
                      <a:pt x="55" y="10"/>
                    </a:lnTo>
                    <a:lnTo>
                      <a:pt x="40" y="23"/>
                    </a:lnTo>
                    <a:lnTo>
                      <a:pt x="29" y="39"/>
                    </a:lnTo>
                    <a:lnTo>
                      <a:pt x="16" y="58"/>
                    </a:lnTo>
                    <a:lnTo>
                      <a:pt x="8" y="79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0" y="118"/>
                    </a:lnTo>
                    <a:lnTo>
                      <a:pt x="0" y="136"/>
                    </a:lnTo>
                    <a:lnTo>
                      <a:pt x="3" y="152"/>
                    </a:lnTo>
                    <a:lnTo>
                      <a:pt x="5" y="168"/>
                    </a:lnTo>
                    <a:lnTo>
                      <a:pt x="11" y="181"/>
                    </a:lnTo>
                    <a:lnTo>
                      <a:pt x="16" y="197"/>
                    </a:lnTo>
                    <a:lnTo>
                      <a:pt x="24" y="207"/>
                    </a:lnTo>
                    <a:lnTo>
                      <a:pt x="32" y="218"/>
                    </a:lnTo>
                    <a:lnTo>
                      <a:pt x="32" y="218"/>
                    </a:lnTo>
                    <a:lnTo>
                      <a:pt x="47" y="215"/>
                    </a:lnTo>
                    <a:lnTo>
                      <a:pt x="68" y="215"/>
                    </a:lnTo>
                    <a:lnTo>
                      <a:pt x="89" y="220"/>
                    </a:lnTo>
                    <a:lnTo>
                      <a:pt x="110" y="231"/>
                    </a:lnTo>
                    <a:lnTo>
                      <a:pt x="110" y="231"/>
                    </a:lnTo>
                    <a:lnTo>
                      <a:pt x="121" y="223"/>
                    </a:lnTo>
                    <a:lnTo>
                      <a:pt x="131" y="215"/>
                    </a:lnTo>
                    <a:lnTo>
                      <a:pt x="147" y="194"/>
                    </a:lnTo>
                    <a:lnTo>
                      <a:pt x="160" y="168"/>
                    </a:lnTo>
                    <a:lnTo>
                      <a:pt x="168" y="136"/>
                    </a:lnTo>
                    <a:lnTo>
                      <a:pt x="168" y="136"/>
                    </a:lnTo>
                    <a:lnTo>
                      <a:pt x="171" y="113"/>
                    </a:lnTo>
                    <a:lnTo>
                      <a:pt x="168" y="89"/>
                    </a:lnTo>
                    <a:lnTo>
                      <a:pt x="165" y="68"/>
                    </a:lnTo>
                    <a:lnTo>
                      <a:pt x="157" y="47"/>
                    </a:lnTo>
                    <a:lnTo>
                      <a:pt x="147" y="31"/>
                    </a:lnTo>
                    <a:lnTo>
                      <a:pt x="134" y="18"/>
                    </a:lnTo>
                    <a:lnTo>
                      <a:pt x="121" y="8"/>
                    </a:lnTo>
                    <a:lnTo>
                      <a:pt x="105" y="0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8A42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4" name="Freeform 607"/>
              <p:cNvSpPr>
                <a:spLocks/>
              </p:cNvSpPr>
              <p:nvPr/>
            </p:nvSpPr>
            <p:spPr bwMode="auto">
              <a:xfrm>
                <a:off x="4191000" y="2959101"/>
                <a:ext cx="236538" cy="333375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89" y="0"/>
                  </a:cxn>
                  <a:cxn ang="0">
                    <a:pos x="73" y="0"/>
                  </a:cxn>
                  <a:cxn ang="0">
                    <a:pos x="57" y="5"/>
                  </a:cxn>
                  <a:cxn ang="0">
                    <a:pos x="44" y="13"/>
                  </a:cxn>
                  <a:cxn ang="0">
                    <a:pos x="31" y="26"/>
                  </a:cxn>
                  <a:cxn ang="0">
                    <a:pos x="21" y="42"/>
                  </a:cxn>
                  <a:cxn ang="0">
                    <a:pos x="13" y="58"/>
                  </a:cxn>
                  <a:cxn ang="0">
                    <a:pos x="5" y="79"/>
                  </a:cxn>
                  <a:cxn ang="0">
                    <a:pos x="2" y="100"/>
                  </a:cxn>
                  <a:cxn ang="0">
                    <a:pos x="2" y="100"/>
                  </a:cxn>
                  <a:cxn ang="0">
                    <a:pos x="0" y="116"/>
                  </a:cxn>
                  <a:cxn ang="0">
                    <a:pos x="2" y="131"/>
                  </a:cxn>
                  <a:cxn ang="0">
                    <a:pos x="2" y="147"/>
                  </a:cxn>
                  <a:cxn ang="0">
                    <a:pos x="8" y="160"/>
                  </a:cxn>
                  <a:cxn ang="0">
                    <a:pos x="13" y="173"/>
                  </a:cxn>
                  <a:cxn ang="0">
                    <a:pos x="18" y="184"/>
                  </a:cxn>
                  <a:cxn ang="0">
                    <a:pos x="26" y="194"/>
                  </a:cxn>
                  <a:cxn ang="0">
                    <a:pos x="34" y="202"/>
                  </a:cxn>
                  <a:cxn ang="0">
                    <a:pos x="34" y="202"/>
                  </a:cxn>
                  <a:cxn ang="0">
                    <a:pos x="60" y="202"/>
                  </a:cxn>
                  <a:cxn ang="0">
                    <a:pos x="73" y="205"/>
                  </a:cxn>
                  <a:cxn ang="0">
                    <a:pos x="86" y="210"/>
                  </a:cxn>
                  <a:cxn ang="0">
                    <a:pos x="86" y="210"/>
                  </a:cxn>
                  <a:cxn ang="0">
                    <a:pos x="99" y="205"/>
                  </a:cxn>
                  <a:cxn ang="0">
                    <a:pos x="110" y="197"/>
                  </a:cxn>
                  <a:cxn ang="0">
                    <a:pos x="118" y="186"/>
                  </a:cxn>
                  <a:cxn ang="0">
                    <a:pos x="128" y="176"/>
                  </a:cxn>
                  <a:cxn ang="0">
                    <a:pos x="133" y="163"/>
                  </a:cxn>
                  <a:cxn ang="0">
                    <a:pos x="141" y="147"/>
                  </a:cxn>
                  <a:cxn ang="0">
                    <a:pos x="144" y="131"/>
                  </a:cxn>
                  <a:cxn ang="0">
                    <a:pos x="149" y="116"/>
                  </a:cxn>
                  <a:cxn ang="0">
                    <a:pos x="149" y="116"/>
                  </a:cxn>
                  <a:cxn ang="0">
                    <a:pos x="149" y="92"/>
                  </a:cxn>
                  <a:cxn ang="0">
                    <a:pos x="146" y="73"/>
                  </a:cxn>
                  <a:cxn ang="0">
                    <a:pos x="144" y="52"/>
                  </a:cxn>
                  <a:cxn ang="0">
                    <a:pos x="136" y="37"/>
                  </a:cxn>
                  <a:cxn ang="0">
                    <a:pos x="125" y="24"/>
                  </a:cxn>
                  <a:cxn ang="0">
                    <a:pos x="115" y="10"/>
                  </a:cxn>
                  <a:cxn ang="0">
                    <a:pos x="102" y="3"/>
                  </a:cxn>
                  <a:cxn ang="0">
                    <a:pos x="89" y="0"/>
                  </a:cxn>
                  <a:cxn ang="0">
                    <a:pos x="89" y="0"/>
                  </a:cxn>
                </a:cxnLst>
                <a:rect l="0" t="0" r="r" b="b"/>
                <a:pathLst>
                  <a:path w="149" h="210">
                    <a:moveTo>
                      <a:pt x="89" y="0"/>
                    </a:moveTo>
                    <a:lnTo>
                      <a:pt x="89" y="0"/>
                    </a:lnTo>
                    <a:lnTo>
                      <a:pt x="73" y="0"/>
                    </a:lnTo>
                    <a:lnTo>
                      <a:pt x="57" y="5"/>
                    </a:lnTo>
                    <a:lnTo>
                      <a:pt x="44" y="13"/>
                    </a:lnTo>
                    <a:lnTo>
                      <a:pt x="31" y="26"/>
                    </a:lnTo>
                    <a:lnTo>
                      <a:pt x="21" y="42"/>
                    </a:lnTo>
                    <a:lnTo>
                      <a:pt x="13" y="58"/>
                    </a:lnTo>
                    <a:lnTo>
                      <a:pt x="5" y="79"/>
                    </a:lnTo>
                    <a:lnTo>
                      <a:pt x="2" y="100"/>
                    </a:lnTo>
                    <a:lnTo>
                      <a:pt x="2" y="100"/>
                    </a:lnTo>
                    <a:lnTo>
                      <a:pt x="0" y="116"/>
                    </a:lnTo>
                    <a:lnTo>
                      <a:pt x="2" y="131"/>
                    </a:lnTo>
                    <a:lnTo>
                      <a:pt x="2" y="147"/>
                    </a:lnTo>
                    <a:lnTo>
                      <a:pt x="8" y="160"/>
                    </a:lnTo>
                    <a:lnTo>
                      <a:pt x="13" y="173"/>
                    </a:lnTo>
                    <a:lnTo>
                      <a:pt x="18" y="184"/>
                    </a:lnTo>
                    <a:lnTo>
                      <a:pt x="26" y="194"/>
                    </a:lnTo>
                    <a:lnTo>
                      <a:pt x="34" y="202"/>
                    </a:lnTo>
                    <a:lnTo>
                      <a:pt x="34" y="202"/>
                    </a:lnTo>
                    <a:lnTo>
                      <a:pt x="60" y="202"/>
                    </a:lnTo>
                    <a:lnTo>
                      <a:pt x="73" y="205"/>
                    </a:lnTo>
                    <a:lnTo>
                      <a:pt x="86" y="210"/>
                    </a:lnTo>
                    <a:lnTo>
                      <a:pt x="86" y="210"/>
                    </a:lnTo>
                    <a:lnTo>
                      <a:pt x="99" y="205"/>
                    </a:lnTo>
                    <a:lnTo>
                      <a:pt x="110" y="197"/>
                    </a:lnTo>
                    <a:lnTo>
                      <a:pt x="118" y="186"/>
                    </a:lnTo>
                    <a:lnTo>
                      <a:pt x="128" y="176"/>
                    </a:lnTo>
                    <a:lnTo>
                      <a:pt x="133" y="163"/>
                    </a:lnTo>
                    <a:lnTo>
                      <a:pt x="141" y="147"/>
                    </a:lnTo>
                    <a:lnTo>
                      <a:pt x="144" y="131"/>
                    </a:lnTo>
                    <a:lnTo>
                      <a:pt x="149" y="116"/>
                    </a:lnTo>
                    <a:lnTo>
                      <a:pt x="149" y="116"/>
                    </a:lnTo>
                    <a:lnTo>
                      <a:pt x="149" y="92"/>
                    </a:lnTo>
                    <a:lnTo>
                      <a:pt x="146" y="73"/>
                    </a:lnTo>
                    <a:lnTo>
                      <a:pt x="144" y="52"/>
                    </a:lnTo>
                    <a:lnTo>
                      <a:pt x="136" y="37"/>
                    </a:lnTo>
                    <a:lnTo>
                      <a:pt x="125" y="24"/>
                    </a:lnTo>
                    <a:lnTo>
                      <a:pt x="115" y="10"/>
                    </a:lnTo>
                    <a:lnTo>
                      <a:pt x="102" y="3"/>
                    </a:lnTo>
                    <a:lnTo>
                      <a:pt x="89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5" name="Freeform 608"/>
              <p:cNvSpPr>
                <a:spLocks/>
              </p:cNvSpPr>
              <p:nvPr/>
            </p:nvSpPr>
            <p:spPr bwMode="auto">
              <a:xfrm>
                <a:off x="4294188" y="3238501"/>
                <a:ext cx="17463" cy="12700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8" y="8"/>
                  </a:cxn>
                  <a:cxn ang="0">
                    <a:pos x="3" y="8"/>
                  </a:cxn>
                  <a:cxn ang="0">
                    <a:pos x="3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1" y="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lnTo>
                      <a:pt x="11" y="5"/>
                    </a:lnTo>
                    <a:lnTo>
                      <a:pt x="8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6" name="Freeform 609"/>
              <p:cNvSpPr>
                <a:spLocks/>
              </p:cNvSpPr>
              <p:nvPr/>
            </p:nvSpPr>
            <p:spPr bwMode="auto">
              <a:xfrm>
                <a:off x="4194175" y="2959101"/>
                <a:ext cx="233363" cy="204788"/>
              </a:xfrm>
              <a:custGeom>
                <a:avLst/>
                <a:gdLst/>
                <a:ahLst/>
                <a:cxnLst>
                  <a:cxn ang="0">
                    <a:pos x="84" y="18"/>
                  </a:cxn>
                  <a:cxn ang="0">
                    <a:pos x="84" y="18"/>
                  </a:cxn>
                  <a:cxn ang="0">
                    <a:pos x="97" y="21"/>
                  </a:cxn>
                  <a:cxn ang="0">
                    <a:pos x="110" y="29"/>
                  </a:cxn>
                  <a:cxn ang="0">
                    <a:pos x="121" y="39"/>
                  </a:cxn>
                  <a:cxn ang="0">
                    <a:pos x="131" y="52"/>
                  </a:cxn>
                  <a:cxn ang="0">
                    <a:pos x="137" y="71"/>
                  </a:cxn>
                  <a:cxn ang="0">
                    <a:pos x="142" y="87"/>
                  </a:cxn>
                  <a:cxn ang="0">
                    <a:pos x="144" y="108"/>
                  </a:cxn>
                  <a:cxn ang="0">
                    <a:pos x="144" y="129"/>
                  </a:cxn>
                  <a:cxn ang="0">
                    <a:pos x="144" y="129"/>
                  </a:cxn>
                  <a:cxn ang="0">
                    <a:pos x="147" y="116"/>
                  </a:cxn>
                  <a:cxn ang="0">
                    <a:pos x="147" y="116"/>
                  </a:cxn>
                  <a:cxn ang="0">
                    <a:pos x="147" y="92"/>
                  </a:cxn>
                  <a:cxn ang="0">
                    <a:pos x="144" y="73"/>
                  </a:cxn>
                  <a:cxn ang="0">
                    <a:pos x="142" y="52"/>
                  </a:cxn>
                  <a:cxn ang="0">
                    <a:pos x="134" y="37"/>
                  </a:cxn>
                  <a:cxn ang="0">
                    <a:pos x="123" y="24"/>
                  </a:cxn>
                  <a:cxn ang="0">
                    <a:pos x="113" y="10"/>
                  </a:cxn>
                  <a:cxn ang="0">
                    <a:pos x="100" y="3"/>
                  </a:cxn>
                  <a:cxn ang="0">
                    <a:pos x="87" y="0"/>
                  </a:cxn>
                  <a:cxn ang="0">
                    <a:pos x="87" y="0"/>
                  </a:cxn>
                  <a:cxn ang="0">
                    <a:pos x="71" y="0"/>
                  </a:cxn>
                  <a:cxn ang="0">
                    <a:pos x="55" y="5"/>
                  </a:cxn>
                  <a:cxn ang="0">
                    <a:pos x="42" y="13"/>
                  </a:cxn>
                  <a:cxn ang="0">
                    <a:pos x="29" y="26"/>
                  </a:cxn>
                  <a:cxn ang="0">
                    <a:pos x="19" y="42"/>
                  </a:cxn>
                  <a:cxn ang="0">
                    <a:pos x="11" y="58"/>
                  </a:cxn>
                  <a:cxn ang="0">
                    <a:pos x="3" y="79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5"/>
                  </a:cxn>
                  <a:cxn ang="0">
                    <a:pos x="0" y="105"/>
                  </a:cxn>
                  <a:cxn ang="0">
                    <a:pos x="6" y="87"/>
                  </a:cxn>
                  <a:cxn ang="0">
                    <a:pos x="11" y="68"/>
                  </a:cxn>
                  <a:cxn ang="0">
                    <a:pos x="21" y="52"/>
                  </a:cxn>
                  <a:cxn ang="0">
                    <a:pos x="32" y="39"/>
                  </a:cxn>
                  <a:cxn ang="0">
                    <a:pos x="42" y="31"/>
                  </a:cxn>
                  <a:cxn ang="0">
                    <a:pos x="55" y="24"/>
                  </a:cxn>
                  <a:cxn ang="0">
                    <a:pos x="68" y="18"/>
                  </a:cxn>
                  <a:cxn ang="0">
                    <a:pos x="84" y="18"/>
                  </a:cxn>
                  <a:cxn ang="0">
                    <a:pos x="84" y="18"/>
                  </a:cxn>
                </a:cxnLst>
                <a:rect l="0" t="0" r="r" b="b"/>
                <a:pathLst>
                  <a:path w="147" h="129">
                    <a:moveTo>
                      <a:pt x="84" y="18"/>
                    </a:moveTo>
                    <a:lnTo>
                      <a:pt x="84" y="18"/>
                    </a:lnTo>
                    <a:lnTo>
                      <a:pt x="97" y="21"/>
                    </a:lnTo>
                    <a:lnTo>
                      <a:pt x="110" y="29"/>
                    </a:lnTo>
                    <a:lnTo>
                      <a:pt x="121" y="39"/>
                    </a:lnTo>
                    <a:lnTo>
                      <a:pt x="131" y="52"/>
                    </a:lnTo>
                    <a:lnTo>
                      <a:pt x="137" y="71"/>
                    </a:lnTo>
                    <a:lnTo>
                      <a:pt x="142" y="87"/>
                    </a:lnTo>
                    <a:lnTo>
                      <a:pt x="144" y="108"/>
                    </a:lnTo>
                    <a:lnTo>
                      <a:pt x="144" y="129"/>
                    </a:lnTo>
                    <a:lnTo>
                      <a:pt x="144" y="129"/>
                    </a:lnTo>
                    <a:lnTo>
                      <a:pt x="147" y="116"/>
                    </a:lnTo>
                    <a:lnTo>
                      <a:pt x="147" y="116"/>
                    </a:lnTo>
                    <a:lnTo>
                      <a:pt x="147" y="92"/>
                    </a:lnTo>
                    <a:lnTo>
                      <a:pt x="144" y="73"/>
                    </a:lnTo>
                    <a:lnTo>
                      <a:pt x="142" y="52"/>
                    </a:lnTo>
                    <a:lnTo>
                      <a:pt x="134" y="37"/>
                    </a:lnTo>
                    <a:lnTo>
                      <a:pt x="123" y="24"/>
                    </a:lnTo>
                    <a:lnTo>
                      <a:pt x="113" y="10"/>
                    </a:lnTo>
                    <a:lnTo>
                      <a:pt x="100" y="3"/>
                    </a:lnTo>
                    <a:lnTo>
                      <a:pt x="87" y="0"/>
                    </a:lnTo>
                    <a:lnTo>
                      <a:pt x="87" y="0"/>
                    </a:lnTo>
                    <a:lnTo>
                      <a:pt x="71" y="0"/>
                    </a:lnTo>
                    <a:lnTo>
                      <a:pt x="55" y="5"/>
                    </a:lnTo>
                    <a:lnTo>
                      <a:pt x="42" y="13"/>
                    </a:lnTo>
                    <a:lnTo>
                      <a:pt x="29" y="26"/>
                    </a:lnTo>
                    <a:lnTo>
                      <a:pt x="19" y="42"/>
                    </a:lnTo>
                    <a:lnTo>
                      <a:pt x="11" y="58"/>
                    </a:lnTo>
                    <a:lnTo>
                      <a:pt x="3" y="79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6" y="87"/>
                    </a:lnTo>
                    <a:lnTo>
                      <a:pt x="11" y="68"/>
                    </a:lnTo>
                    <a:lnTo>
                      <a:pt x="21" y="52"/>
                    </a:lnTo>
                    <a:lnTo>
                      <a:pt x="32" y="39"/>
                    </a:lnTo>
                    <a:lnTo>
                      <a:pt x="42" y="31"/>
                    </a:lnTo>
                    <a:lnTo>
                      <a:pt x="55" y="24"/>
                    </a:lnTo>
                    <a:lnTo>
                      <a:pt x="68" y="18"/>
                    </a:lnTo>
                    <a:lnTo>
                      <a:pt x="84" y="18"/>
                    </a:lnTo>
                    <a:lnTo>
                      <a:pt x="84" y="18"/>
                    </a:lnTo>
                    <a:close/>
                  </a:path>
                </a:pathLst>
              </a:custGeom>
              <a:solidFill>
                <a:srgbClr val="E7E8E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7" name="Freeform 610"/>
              <p:cNvSpPr>
                <a:spLocks/>
              </p:cNvSpPr>
              <p:nvPr/>
            </p:nvSpPr>
            <p:spPr bwMode="auto">
              <a:xfrm>
                <a:off x="4157663" y="3233738"/>
                <a:ext cx="257175" cy="104775"/>
              </a:xfrm>
              <a:custGeom>
                <a:avLst/>
                <a:gdLst/>
                <a:ahLst/>
                <a:cxnLst>
                  <a:cxn ang="0">
                    <a:pos x="162" y="45"/>
                  </a:cxn>
                  <a:cxn ang="0">
                    <a:pos x="162" y="45"/>
                  </a:cxn>
                  <a:cxn ang="0">
                    <a:pos x="160" y="40"/>
                  </a:cxn>
                  <a:cxn ang="0">
                    <a:pos x="152" y="27"/>
                  </a:cxn>
                  <a:cxn ang="0">
                    <a:pos x="144" y="19"/>
                  </a:cxn>
                  <a:cxn ang="0">
                    <a:pos x="133" y="11"/>
                  </a:cxn>
                  <a:cxn ang="0">
                    <a:pos x="120" y="6"/>
                  </a:cxn>
                  <a:cxn ang="0">
                    <a:pos x="105" y="3"/>
                  </a:cxn>
                  <a:cxn ang="0">
                    <a:pos x="105" y="3"/>
                  </a:cxn>
                  <a:cxn ang="0">
                    <a:pos x="57" y="0"/>
                  </a:cxn>
                  <a:cxn ang="0">
                    <a:pos x="36" y="3"/>
                  </a:cxn>
                  <a:cxn ang="0">
                    <a:pos x="36" y="3"/>
                  </a:cxn>
                  <a:cxn ang="0">
                    <a:pos x="23" y="6"/>
                  </a:cxn>
                  <a:cxn ang="0">
                    <a:pos x="13" y="11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5" y="24"/>
                  </a:cxn>
                  <a:cxn ang="0">
                    <a:pos x="15" y="37"/>
                  </a:cxn>
                  <a:cxn ang="0">
                    <a:pos x="23" y="45"/>
                  </a:cxn>
                  <a:cxn ang="0">
                    <a:pos x="34" y="53"/>
                  </a:cxn>
                  <a:cxn ang="0">
                    <a:pos x="44" y="58"/>
                  </a:cxn>
                  <a:cxn ang="0">
                    <a:pos x="57" y="61"/>
                  </a:cxn>
                  <a:cxn ang="0">
                    <a:pos x="57" y="61"/>
                  </a:cxn>
                  <a:cxn ang="0">
                    <a:pos x="97" y="66"/>
                  </a:cxn>
                  <a:cxn ang="0">
                    <a:pos x="110" y="66"/>
                  </a:cxn>
                  <a:cxn ang="0">
                    <a:pos x="123" y="63"/>
                  </a:cxn>
                  <a:cxn ang="0">
                    <a:pos x="123" y="63"/>
                  </a:cxn>
                  <a:cxn ang="0">
                    <a:pos x="149" y="50"/>
                  </a:cxn>
                  <a:cxn ang="0">
                    <a:pos x="162" y="45"/>
                  </a:cxn>
                  <a:cxn ang="0">
                    <a:pos x="162" y="45"/>
                  </a:cxn>
                </a:cxnLst>
                <a:rect l="0" t="0" r="r" b="b"/>
                <a:pathLst>
                  <a:path w="162" h="66">
                    <a:moveTo>
                      <a:pt x="162" y="45"/>
                    </a:moveTo>
                    <a:lnTo>
                      <a:pt x="162" y="45"/>
                    </a:lnTo>
                    <a:lnTo>
                      <a:pt x="160" y="40"/>
                    </a:lnTo>
                    <a:lnTo>
                      <a:pt x="152" y="27"/>
                    </a:lnTo>
                    <a:lnTo>
                      <a:pt x="144" y="19"/>
                    </a:lnTo>
                    <a:lnTo>
                      <a:pt x="133" y="11"/>
                    </a:lnTo>
                    <a:lnTo>
                      <a:pt x="120" y="6"/>
                    </a:lnTo>
                    <a:lnTo>
                      <a:pt x="105" y="3"/>
                    </a:lnTo>
                    <a:lnTo>
                      <a:pt x="105" y="3"/>
                    </a:lnTo>
                    <a:lnTo>
                      <a:pt x="57" y="0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23" y="6"/>
                    </a:lnTo>
                    <a:lnTo>
                      <a:pt x="13" y="11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5" y="24"/>
                    </a:lnTo>
                    <a:lnTo>
                      <a:pt x="15" y="37"/>
                    </a:lnTo>
                    <a:lnTo>
                      <a:pt x="23" y="45"/>
                    </a:lnTo>
                    <a:lnTo>
                      <a:pt x="34" y="53"/>
                    </a:lnTo>
                    <a:lnTo>
                      <a:pt x="44" y="58"/>
                    </a:lnTo>
                    <a:lnTo>
                      <a:pt x="57" y="61"/>
                    </a:lnTo>
                    <a:lnTo>
                      <a:pt x="57" y="61"/>
                    </a:lnTo>
                    <a:lnTo>
                      <a:pt x="97" y="66"/>
                    </a:lnTo>
                    <a:lnTo>
                      <a:pt x="110" y="66"/>
                    </a:lnTo>
                    <a:lnTo>
                      <a:pt x="123" y="63"/>
                    </a:lnTo>
                    <a:lnTo>
                      <a:pt x="123" y="63"/>
                    </a:lnTo>
                    <a:lnTo>
                      <a:pt x="149" y="50"/>
                    </a:lnTo>
                    <a:lnTo>
                      <a:pt x="162" y="45"/>
                    </a:lnTo>
                    <a:lnTo>
                      <a:pt x="162" y="45"/>
                    </a:lnTo>
                    <a:close/>
                  </a:path>
                </a:pathLst>
              </a:custGeom>
              <a:solidFill>
                <a:srgbClr val="DE6A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8" name="Freeform 611"/>
              <p:cNvSpPr>
                <a:spLocks/>
              </p:cNvSpPr>
              <p:nvPr/>
            </p:nvSpPr>
            <p:spPr bwMode="auto">
              <a:xfrm>
                <a:off x="3849688" y="3021013"/>
                <a:ext cx="174625" cy="222250"/>
              </a:xfrm>
              <a:custGeom>
                <a:avLst/>
                <a:gdLst/>
                <a:ahLst/>
                <a:cxnLst>
                  <a:cxn ang="0">
                    <a:pos x="0" y="77"/>
                  </a:cxn>
                  <a:cxn ang="0">
                    <a:pos x="0" y="77"/>
                  </a:cxn>
                  <a:cxn ang="0">
                    <a:pos x="5" y="92"/>
                  </a:cxn>
                  <a:cxn ang="0">
                    <a:pos x="10" y="105"/>
                  </a:cxn>
                  <a:cxn ang="0">
                    <a:pos x="15" y="116"/>
                  </a:cxn>
                  <a:cxn ang="0">
                    <a:pos x="23" y="124"/>
                  </a:cxn>
                  <a:cxn ang="0">
                    <a:pos x="34" y="132"/>
                  </a:cxn>
                  <a:cxn ang="0">
                    <a:pos x="44" y="137"/>
                  </a:cxn>
                  <a:cxn ang="0">
                    <a:pos x="55" y="140"/>
                  </a:cxn>
                  <a:cxn ang="0">
                    <a:pos x="65" y="140"/>
                  </a:cxn>
                  <a:cxn ang="0">
                    <a:pos x="65" y="140"/>
                  </a:cxn>
                  <a:cxn ang="0">
                    <a:pos x="76" y="137"/>
                  </a:cxn>
                  <a:cxn ang="0">
                    <a:pos x="86" y="132"/>
                  </a:cxn>
                  <a:cxn ang="0">
                    <a:pos x="94" y="124"/>
                  </a:cxn>
                  <a:cxn ang="0">
                    <a:pos x="102" y="113"/>
                  </a:cxn>
                  <a:cxn ang="0">
                    <a:pos x="107" y="103"/>
                  </a:cxn>
                  <a:cxn ang="0">
                    <a:pos x="110" y="90"/>
                  </a:cxn>
                  <a:cxn ang="0">
                    <a:pos x="110" y="77"/>
                  </a:cxn>
                  <a:cxn ang="0">
                    <a:pos x="110" y="61"/>
                  </a:cxn>
                  <a:cxn ang="0">
                    <a:pos x="110" y="61"/>
                  </a:cxn>
                  <a:cxn ang="0">
                    <a:pos x="105" y="48"/>
                  </a:cxn>
                  <a:cxn ang="0">
                    <a:pos x="99" y="34"/>
                  </a:cxn>
                  <a:cxn ang="0">
                    <a:pos x="94" y="24"/>
                  </a:cxn>
                  <a:cxn ang="0">
                    <a:pos x="86" y="16"/>
                  </a:cxn>
                  <a:cxn ang="0">
                    <a:pos x="76" y="8"/>
                  </a:cxn>
                  <a:cxn ang="0">
                    <a:pos x="65" y="3"/>
                  </a:cxn>
                  <a:cxn ang="0">
                    <a:pos x="55" y="0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34" y="3"/>
                  </a:cxn>
                  <a:cxn ang="0">
                    <a:pos x="23" y="8"/>
                  </a:cxn>
                  <a:cxn ang="0">
                    <a:pos x="15" y="16"/>
                  </a:cxn>
                  <a:cxn ang="0">
                    <a:pos x="8" y="27"/>
                  </a:cxn>
                  <a:cxn ang="0">
                    <a:pos x="2" y="37"/>
                  </a:cxn>
                  <a:cxn ang="0">
                    <a:pos x="0" y="50"/>
                  </a:cxn>
                  <a:cxn ang="0">
                    <a:pos x="0" y="63"/>
                  </a:cxn>
                  <a:cxn ang="0">
                    <a:pos x="0" y="77"/>
                  </a:cxn>
                  <a:cxn ang="0">
                    <a:pos x="0" y="77"/>
                  </a:cxn>
                </a:cxnLst>
                <a:rect l="0" t="0" r="r" b="b"/>
                <a:pathLst>
                  <a:path w="110" h="140">
                    <a:moveTo>
                      <a:pt x="0" y="77"/>
                    </a:moveTo>
                    <a:lnTo>
                      <a:pt x="0" y="77"/>
                    </a:lnTo>
                    <a:lnTo>
                      <a:pt x="5" y="92"/>
                    </a:lnTo>
                    <a:lnTo>
                      <a:pt x="10" y="105"/>
                    </a:lnTo>
                    <a:lnTo>
                      <a:pt x="15" y="116"/>
                    </a:lnTo>
                    <a:lnTo>
                      <a:pt x="23" y="124"/>
                    </a:lnTo>
                    <a:lnTo>
                      <a:pt x="34" y="132"/>
                    </a:lnTo>
                    <a:lnTo>
                      <a:pt x="44" y="137"/>
                    </a:lnTo>
                    <a:lnTo>
                      <a:pt x="55" y="140"/>
                    </a:lnTo>
                    <a:lnTo>
                      <a:pt x="65" y="140"/>
                    </a:lnTo>
                    <a:lnTo>
                      <a:pt x="65" y="140"/>
                    </a:lnTo>
                    <a:lnTo>
                      <a:pt x="76" y="137"/>
                    </a:lnTo>
                    <a:lnTo>
                      <a:pt x="86" y="132"/>
                    </a:lnTo>
                    <a:lnTo>
                      <a:pt x="94" y="124"/>
                    </a:lnTo>
                    <a:lnTo>
                      <a:pt x="102" y="113"/>
                    </a:lnTo>
                    <a:lnTo>
                      <a:pt x="107" y="103"/>
                    </a:lnTo>
                    <a:lnTo>
                      <a:pt x="110" y="90"/>
                    </a:lnTo>
                    <a:lnTo>
                      <a:pt x="110" y="77"/>
                    </a:lnTo>
                    <a:lnTo>
                      <a:pt x="110" y="61"/>
                    </a:lnTo>
                    <a:lnTo>
                      <a:pt x="110" y="61"/>
                    </a:lnTo>
                    <a:lnTo>
                      <a:pt x="105" y="48"/>
                    </a:lnTo>
                    <a:lnTo>
                      <a:pt x="99" y="34"/>
                    </a:lnTo>
                    <a:lnTo>
                      <a:pt x="94" y="24"/>
                    </a:lnTo>
                    <a:lnTo>
                      <a:pt x="86" y="16"/>
                    </a:lnTo>
                    <a:lnTo>
                      <a:pt x="76" y="8"/>
                    </a:lnTo>
                    <a:lnTo>
                      <a:pt x="65" y="3"/>
                    </a:lnTo>
                    <a:lnTo>
                      <a:pt x="55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4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7"/>
                    </a:lnTo>
                    <a:lnTo>
                      <a:pt x="2" y="37"/>
                    </a:lnTo>
                    <a:lnTo>
                      <a:pt x="0" y="50"/>
                    </a:lnTo>
                    <a:lnTo>
                      <a:pt x="0" y="63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95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9" name="Freeform 612"/>
              <p:cNvSpPr>
                <a:spLocks/>
              </p:cNvSpPr>
              <p:nvPr/>
            </p:nvSpPr>
            <p:spPr bwMode="auto">
              <a:xfrm>
                <a:off x="3865563" y="3033713"/>
                <a:ext cx="141288" cy="196850"/>
              </a:xfrm>
              <a:custGeom>
                <a:avLst/>
                <a:gdLst/>
                <a:ahLst/>
                <a:cxnLst>
                  <a:cxn ang="0">
                    <a:pos x="3" y="69"/>
                  </a:cxn>
                  <a:cxn ang="0">
                    <a:pos x="3" y="69"/>
                  </a:cxn>
                  <a:cxn ang="0">
                    <a:pos x="5" y="82"/>
                  </a:cxn>
                  <a:cxn ang="0">
                    <a:pos x="8" y="92"/>
                  </a:cxn>
                  <a:cxn ang="0">
                    <a:pos x="13" y="103"/>
                  </a:cxn>
                  <a:cxn ang="0">
                    <a:pos x="21" y="111"/>
                  </a:cxn>
                  <a:cxn ang="0">
                    <a:pos x="29" y="116"/>
                  </a:cxn>
                  <a:cxn ang="0">
                    <a:pos x="37" y="121"/>
                  </a:cxn>
                  <a:cxn ang="0">
                    <a:pos x="45" y="124"/>
                  </a:cxn>
                  <a:cxn ang="0">
                    <a:pos x="55" y="124"/>
                  </a:cxn>
                  <a:cxn ang="0">
                    <a:pos x="55" y="124"/>
                  </a:cxn>
                  <a:cxn ang="0">
                    <a:pos x="63" y="121"/>
                  </a:cxn>
                  <a:cxn ang="0">
                    <a:pos x="71" y="116"/>
                  </a:cxn>
                  <a:cxn ang="0">
                    <a:pos x="76" y="108"/>
                  </a:cxn>
                  <a:cxn ang="0">
                    <a:pos x="81" y="100"/>
                  </a:cxn>
                  <a:cxn ang="0">
                    <a:pos x="87" y="90"/>
                  </a:cxn>
                  <a:cxn ang="0">
                    <a:pos x="89" y="79"/>
                  </a:cxn>
                  <a:cxn ang="0">
                    <a:pos x="89" y="66"/>
                  </a:cxn>
                  <a:cxn ang="0">
                    <a:pos x="89" y="55"/>
                  </a:cxn>
                  <a:cxn ang="0">
                    <a:pos x="89" y="55"/>
                  </a:cxn>
                  <a:cxn ang="0">
                    <a:pos x="87" y="42"/>
                  </a:cxn>
                  <a:cxn ang="0">
                    <a:pos x="81" y="32"/>
                  </a:cxn>
                  <a:cxn ang="0">
                    <a:pos x="76" y="21"/>
                  </a:cxn>
                  <a:cxn ang="0">
                    <a:pos x="68" y="13"/>
                  </a:cxn>
                  <a:cxn ang="0">
                    <a:pos x="63" y="8"/>
                  </a:cxn>
                  <a:cxn ang="0">
                    <a:pos x="53" y="3"/>
                  </a:cxn>
                  <a:cxn ang="0">
                    <a:pos x="45" y="0"/>
                  </a:cxn>
                  <a:cxn ang="0">
                    <a:pos x="37" y="0"/>
                  </a:cxn>
                  <a:cxn ang="0">
                    <a:pos x="37" y="0"/>
                  </a:cxn>
                  <a:cxn ang="0">
                    <a:pos x="29" y="3"/>
                  </a:cxn>
                  <a:cxn ang="0">
                    <a:pos x="21" y="8"/>
                  </a:cxn>
                  <a:cxn ang="0">
                    <a:pos x="13" y="16"/>
                  </a:cxn>
                  <a:cxn ang="0">
                    <a:pos x="8" y="24"/>
                  </a:cxn>
                  <a:cxn ang="0">
                    <a:pos x="5" y="34"/>
                  </a:cxn>
                  <a:cxn ang="0">
                    <a:pos x="3" y="45"/>
                  </a:cxn>
                  <a:cxn ang="0">
                    <a:pos x="0" y="55"/>
                  </a:cxn>
                  <a:cxn ang="0">
                    <a:pos x="3" y="69"/>
                  </a:cxn>
                  <a:cxn ang="0">
                    <a:pos x="3" y="69"/>
                  </a:cxn>
                </a:cxnLst>
                <a:rect l="0" t="0" r="r" b="b"/>
                <a:pathLst>
                  <a:path w="89" h="124">
                    <a:moveTo>
                      <a:pt x="3" y="69"/>
                    </a:moveTo>
                    <a:lnTo>
                      <a:pt x="3" y="69"/>
                    </a:lnTo>
                    <a:lnTo>
                      <a:pt x="5" y="82"/>
                    </a:lnTo>
                    <a:lnTo>
                      <a:pt x="8" y="92"/>
                    </a:lnTo>
                    <a:lnTo>
                      <a:pt x="13" y="103"/>
                    </a:lnTo>
                    <a:lnTo>
                      <a:pt x="21" y="111"/>
                    </a:lnTo>
                    <a:lnTo>
                      <a:pt x="29" y="116"/>
                    </a:lnTo>
                    <a:lnTo>
                      <a:pt x="37" y="121"/>
                    </a:lnTo>
                    <a:lnTo>
                      <a:pt x="45" y="124"/>
                    </a:lnTo>
                    <a:lnTo>
                      <a:pt x="55" y="124"/>
                    </a:lnTo>
                    <a:lnTo>
                      <a:pt x="55" y="124"/>
                    </a:lnTo>
                    <a:lnTo>
                      <a:pt x="63" y="121"/>
                    </a:lnTo>
                    <a:lnTo>
                      <a:pt x="71" y="116"/>
                    </a:lnTo>
                    <a:lnTo>
                      <a:pt x="76" y="108"/>
                    </a:lnTo>
                    <a:lnTo>
                      <a:pt x="81" y="100"/>
                    </a:lnTo>
                    <a:lnTo>
                      <a:pt x="87" y="90"/>
                    </a:lnTo>
                    <a:lnTo>
                      <a:pt x="89" y="79"/>
                    </a:lnTo>
                    <a:lnTo>
                      <a:pt x="89" y="66"/>
                    </a:lnTo>
                    <a:lnTo>
                      <a:pt x="89" y="55"/>
                    </a:lnTo>
                    <a:lnTo>
                      <a:pt x="89" y="55"/>
                    </a:lnTo>
                    <a:lnTo>
                      <a:pt x="87" y="42"/>
                    </a:lnTo>
                    <a:lnTo>
                      <a:pt x="81" y="32"/>
                    </a:lnTo>
                    <a:lnTo>
                      <a:pt x="76" y="21"/>
                    </a:lnTo>
                    <a:lnTo>
                      <a:pt x="68" y="13"/>
                    </a:lnTo>
                    <a:lnTo>
                      <a:pt x="63" y="8"/>
                    </a:lnTo>
                    <a:lnTo>
                      <a:pt x="53" y="3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29" y="3"/>
                    </a:lnTo>
                    <a:lnTo>
                      <a:pt x="21" y="8"/>
                    </a:lnTo>
                    <a:lnTo>
                      <a:pt x="13" y="16"/>
                    </a:lnTo>
                    <a:lnTo>
                      <a:pt x="8" y="24"/>
                    </a:lnTo>
                    <a:lnTo>
                      <a:pt x="5" y="34"/>
                    </a:lnTo>
                    <a:lnTo>
                      <a:pt x="3" y="45"/>
                    </a:lnTo>
                    <a:lnTo>
                      <a:pt x="0" y="55"/>
                    </a:lnTo>
                    <a:lnTo>
                      <a:pt x="3" y="69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5CCBF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0" name="Freeform 613"/>
              <p:cNvSpPr>
                <a:spLocks/>
              </p:cNvSpPr>
              <p:nvPr/>
            </p:nvSpPr>
            <p:spPr bwMode="auto">
              <a:xfrm>
                <a:off x="3886200" y="3071813"/>
                <a:ext cx="104775" cy="128588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45"/>
                  </a:cxn>
                  <a:cxn ang="0">
                    <a:pos x="6" y="60"/>
                  </a:cxn>
                  <a:cxn ang="0">
                    <a:pos x="16" y="71"/>
                  </a:cxn>
                  <a:cxn ang="0">
                    <a:pos x="27" y="79"/>
                  </a:cxn>
                  <a:cxn ang="0">
                    <a:pos x="34" y="81"/>
                  </a:cxn>
                  <a:cxn ang="0">
                    <a:pos x="40" y="81"/>
                  </a:cxn>
                  <a:cxn ang="0">
                    <a:pos x="40" y="81"/>
                  </a:cxn>
                  <a:cxn ang="0">
                    <a:pos x="47" y="79"/>
                  </a:cxn>
                  <a:cxn ang="0">
                    <a:pos x="53" y="76"/>
                  </a:cxn>
                  <a:cxn ang="0">
                    <a:pos x="61" y="66"/>
                  </a:cxn>
                  <a:cxn ang="0">
                    <a:pos x="66" y="52"/>
                  </a:cxn>
                  <a:cxn ang="0">
                    <a:pos x="66" y="37"/>
                  </a:cxn>
                  <a:cxn ang="0">
                    <a:pos x="66" y="37"/>
                  </a:cxn>
                  <a:cxn ang="0">
                    <a:pos x="61" y="21"/>
                  </a:cxn>
                  <a:cxn ang="0">
                    <a:pos x="53" y="10"/>
                  </a:cxn>
                  <a:cxn ang="0">
                    <a:pos x="40" y="2"/>
                  </a:cxn>
                  <a:cxn ang="0">
                    <a:pos x="34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1" y="2"/>
                  </a:cxn>
                  <a:cxn ang="0">
                    <a:pos x="16" y="5"/>
                  </a:cxn>
                  <a:cxn ang="0">
                    <a:pos x="6" y="16"/>
                  </a:cxn>
                  <a:cxn ang="0">
                    <a:pos x="0" y="29"/>
                  </a:cxn>
                  <a:cxn ang="0">
                    <a:pos x="0" y="45"/>
                  </a:cxn>
                  <a:cxn ang="0">
                    <a:pos x="0" y="45"/>
                  </a:cxn>
                </a:cxnLst>
                <a:rect l="0" t="0" r="r" b="b"/>
                <a:pathLst>
                  <a:path w="66" h="81">
                    <a:moveTo>
                      <a:pt x="0" y="45"/>
                    </a:moveTo>
                    <a:lnTo>
                      <a:pt x="0" y="45"/>
                    </a:lnTo>
                    <a:lnTo>
                      <a:pt x="6" y="60"/>
                    </a:lnTo>
                    <a:lnTo>
                      <a:pt x="16" y="71"/>
                    </a:lnTo>
                    <a:lnTo>
                      <a:pt x="27" y="79"/>
                    </a:lnTo>
                    <a:lnTo>
                      <a:pt x="34" y="81"/>
                    </a:lnTo>
                    <a:lnTo>
                      <a:pt x="40" y="81"/>
                    </a:lnTo>
                    <a:lnTo>
                      <a:pt x="40" y="81"/>
                    </a:lnTo>
                    <a:lnTo>
                      <a:pt x="47" y="79"/>
                    </a:lnTo>
                    <a:lnTo>
                      <a:pt x="53" y="76"/>
                    </a:lnTo>
                    <a:lnTo>
                      <a:pt x="61" y="66"/>
                    </a:lnTo>
                    <a:lnTo>
                      <a:pt x="66" y="52"/>
                    </a:lnTo>
                    <a:lnTo>
                      <a:pt x="66" y="37"/>
                    </a:lnTo>
                    <a:lnTo>
                      <a:pt x="66" y="37"/>
                    </a:lnTo>
                    <a:lnTo>
                      <a:pt x="61" y="21"/>
                    </a:lnTo>
                    <a:lnTo>
                      <a:pt x="53" y="10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5"/>
                    </a:lnTo>
                    <a:lnTo>
                      <a:pt x="6" y="16"/>
                    </a:lnTo>
                    <a:lnTo>
                      <a:pt x="0" y="29"/>
                    </a:lnTo>
                    <a:lnTo>
                      <a:pt x="0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1" name="Freeform 614"/>
              <p:cNvSpPr>
                <a:spLocks/>
              </p:cNvSpPr>
              <p:nvPr/>
            </p:nvSpPr>
            <p:spPr bwMode="auto">
              <a:xfrm>
                <a:off x="3952875" y="3084513"/>
                <a:ext cx="33338" cy="28575"/>
              </a:xfrm>
              <a:custGeom>
                <a:avLst/>
                <a:gdLst/>
                <a:ahLst/>
                <a:cxnLst>
                  <a:cxn ang="0">
                    <a:pos x="21" y="10"/>
                  </a:cxn>
                  <a:cxn ang="0">
                    <a:pos x="21" y="10"/>
                  </a:cxn>
                  <a:cxn ang="0">
                    <a:pos x="19" y="16"/>
                  </a:cxn>
                  <a:cxn ang="0">
                    <a:pos x="11" y="18"/>
                  </a:cxn>
                  <a:cxn ang="0">
                    <a:pos x="11" y="18"/>
                  </a:cxn>
                  <a:cxn ang="0">
                    <a:pos x="3" y="16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3" y="2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19" y="2"/>
                  </a:cxn>
                  <a:cxn ang="0">
                    <a:pos x="21" y="10"/>
                  </a:cxn>
                  <a:cxn ang="0">
                    <a:pos x="21" y="10"/>
                  </a:cxn>
                </a:cxnLst>
                <a:rect l="0" t="0" r="r" b="b"/>
                <a:pathLst>
                  <a:path w="21" h="18">
                    <a:moveTo>
                      <a:pt x="21" y="10"/>
                    </a:moveTo>
                    <a:lnTo>
                      <a:pt x="21" y="10"/>
                    </a:lnTo>
                    <a:lnTo>
                      <a:pt x="19" y="16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3" y="1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9" y="2"/>
                    </a:lnTo>
                    <a:lnTo>
                      <a:pt x="21" y="1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2" name="Freeform 615"/>
              <p:cNvSpPr>
                <a:spLocks/>
              </p:cNvSpPr>
              <p:nvPr/>
            </p:nvSpPr>
            <p:spPr bwMode="auto">
              <a:xfrm>
                <a:off x="4214813" y="3021013"/>
                <a:ext cx="179388" cy="222250"/>
              </a:xfrm>
              <a:custGeom>
                <a:avLst/>
                <a:gdLst/>
                <a:ahLst/>
                <a:cxnLst>
                  <a:cxn ang="0">
                    <a:pos x="110" y="77"/>
                  </a:cxn>
                  <a:cxn ang="0">
                    <a:pos x="110" y="77"/>
                  </a:cxn>
                  <a:cxn ang="0">
                    <a:pos x="108" y="92"/>
                  </a:cxn>
                  <a:cxn ang="0">
                    <a:pos x="103" y="105"/>
                  </a:cxn>
                  <a:cxn ang="0">
                    <a:pos x="95" y="116"/>
                  </a:cxn>
                  <a:cxn ang="0">
                    <a:pos x="87" y="124"/>
                  </a:cxn>
                  <a:cxn ang="0">
                    <a:pos x="79" y="132"/>
                  </a:cxn>
                  <a:cxn ang="0">
                    <a:pos x="69" y="137"/>
                  </a:cxn>
                  <a:cxn ang="0">
                    <a:pos x="55" y="140"/>
                  </a:cxn>
                  <a:cxn ang="0">
                    <a:pos x="45" y="140"/>
                  </a:cxn>
                  <a:cxn ang="0">
                    <a:pos x="45" y="140"/>
                  </a:cxn>
                  <a:cxn ang="0">
                    <a:pos x="34" y="137"/>
                  </a:cxn>
                  <a:cxn ang="0">
                    <a:pos x="24" y="132"/>
                  </a:cxn>
                  <a:cxn ang="0">
                    <a:pos x="16" y="124"/>
                  </a:cxn>
                  <a:cxn ang="0">
                    <a:pos x="11" y="113"/>
                  </a:cxn>
                  <a:cxn ang="0">
                    <a:pos x="6" y="103"/>
                  </a:cxn>
                  <a:cxn ang="0">
                    <a:pos x="3" y="90"/>
                  </a:cxn>
                  <a:cxn ang="0">
                    <a:pos x="0" y="77"/>
                  </a:cxn>
                  <a:cxn ang="0">
                    <a:pos x="3" y="61"/>
                  </a:cxn>
                  <a:cxn ang="0">
                    <a:pos x="3" y="61"/>
                  </a:cxn>
                  <a:cxn ang="0">
                    <a:pos x="6" y="48"/>
                  </a:cxn>
                  <a:cxn ang="0">
                    <a:pos x="11" y="34"/>
                  </a:cxn>
                  <a:cxn ang="0">
                    <a:pos x="19" y="24"/>
                  </a:cxn>
                  <a:cxn ang="0">
                    <a:pos x="27" y="16"/>
                  </a:cxn>
                  <a:cxn ang="0">
                    <a:pos x="34" y="8"/>
                  </a:cxn>
                  <a:cxn ang="0">
                    <a:pos x="45" y="3"/>
                  </a:cxn>
                  <a:cxn ang="0">
                    <a:pos x="58" y="0"/>
                  </a:cxn>
                  <a:cxn ang="0">
                    <a:pos x="69" y="0"/>
                  </a:cxn>
                  <a:cxn ang="0">
                    <a:pos x="69" y="0"/>
                  </a:cxn>
                  <a:cxn ang="0">
                    <a:pos x="79" y="3"/>
                  </a:cxn>
                  <a:cxn ang="0">
                    <a:pos x="87" y="8"/>
                  </a:cxn>
                  <a:cxn ang="0">
                    <a:pos x="97" y="16"/>
                  </a:cxn>
                  <a:cxn ang="0">
                    <a:pos x="103" y="27"/>
                  </a:cxn>
                  <a:cxn ang="0">
                    <a:pos x="108" y="37"/>
                  </a:cxn>
                  <a:cxn ang="0">
                    <a:pos x="110" y="50"/>
                  </a:cxn>
                  <a:cxn ang="0">
                    <a:pos x="113" y="63"/>
                  </a:cxn>
                  <a:cxn ang="0">
                    <a:pos x="110" y="77"/>
                  </a:cxn>
                  <a:cxn ang="0">
                    <a:pos x="110" y="77"/>
                  </a:cxn>
                </a:cxnLst>
                <a:rect l="0" t="0" r="r" b="b"/>
                <a:pathLst>
                  <a:path w="113" h="140">
                    <a:moveTo>
                      <a:pt x="110" y="77"/>
                    </a:moveTo>
                    <a:lnTo>
                      <a:pt x="110" y="77"/>
                    </a:lnTo>
                    <a:lnTo>
                      <a:pt x="108" y="92"/>
                    </a:lnTo>
                    <a:lnTo>
                      <a:pt x="103" y="105"/>
                    </a:lnTo>
                    <a:lnTo>
                      <a:pt x="95" y="116"/>
                    </a:lnTo>
                    <a:lnTo>
                      <a:pt x="87" y="124"/>
                    </a:lnTo>
                    <a:lnTo>
                      <a:pt x="79" y="132"/>
                    </a:lnTo>
                    <a:lnTo>
                      <a:pt x="69" y="137"/>
                    </a:lnTo>
                    <a:lnTo>
                      <a:pt x="55" y="140"/>
                    </a:lnTo>
                    <a:lnTo>
                      <a:pt x="45" y="140"/>
                    </a:lnTo>
                    <a:lnTo>
                      <a:pt x="45" y="140"/>
                    </a:lnTo>
                    <a:lnTo>
                      <a:pt x="34" y="137"/>
                    </a:lnTo>
                    <a:lnTo>
                      <a:pt x="24" y="132"/>
                    </a:lnTo>
                    <a:lnTo>
                      <a:pt x="16" y="124"/>
                    </a:lnTo>
                    <a:lnTo>
                      <a:pt x="11" y="113"/>
                    </a:lnTo>
                    <a:lnTo>
                      <a:pt x="6" y="103"/>
                    </a:lnTo>
                    <a:lnTo>
                      <a:pt x="3" y="90"/>
                    </a:lnTo>
                    <a:lnTo>
                      <a:pt x="0" y="77"/>
                    </a:lnTo>
                    <a:lnTo>
                      <a:pt x="3" y="61"/>
                    </a:lnTo>
                    <a:lnTo>
                      <a:pt x="3" y="61"/>
                    </a:lnTo>
                    <a:lnTo>
                      <a:pt x="6" y="48"/>
                    </a:lnTo>
                    <a:lnTo>
                      <a:pt x="11" y="34"/>
                    </a:lnTo>
                    <a:lnTo>
                      <a:pt x="19" y="24"/>
                    </a:lnTo>
                    <a:lnTo>
                      <a:pt x="27" y="16"/>
                    </a:lnTo>
                    <a:lnTo>
                      <a:pt x="34" y="8"/>
                    </a:lnTo>
                    <a:lnTo>
                      <a:pt x="45" y="3"/>
                    </a:lnTo>
                    <a:lnTo>
                      <a:pt x="58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79" y="3"/>
                    </a:lnTo>
                    <a:lnTo>
                      <a:pt x="87" y="8"/>
                    </a:lnTo>
                    <a:lnTo>
                      <a:pt x="97" y="16"/>
                    </a:lnTo>
                    <a:lnTo>
                      <a:pt x="103" y="27"/>
                    </a:lnTo>
                    <a:lnTo>
                      <a:pt x="108" y="37"/>
                    </a:lnTo>
                    <a:lnTo>
                      <a:pt x="110" y="50"/>
                    </a:lnTo>
                    <a:lnTo>
                      <a:pt x="113" y="63"/>
                    </a:lnTo>
                    <a:lnTo>
                      <a:pt x="110" y="77"/>
                    </a:lnTo>
                    <a:lnTo>
                      <a:pt x="110" y="77"/>
                    </a:lnTo>
                    <a:close/>
                  </a:path>
                </a:pathLst>
              </a:custGeom>
              <a:solidFill>
                <a:srgbClr val="0095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3" name="Freeform 616"/>
              <p:cNvSpPr>
                <a:spLocks/>
              </p:cNvSpPr>
              <p:nvPr/>
            </p:nvSpPr>
            <p:spPr bwMode="auto">
              <a:xfrm>
                <a:off x="4232275" y="3033713"/>
                <a:ext cx="141288" cy="196850"/>
              </a:xfrm>
              <a:custGeom>
                <a:avLst/>
                <a:gdLst/>
                <a:ahLst/>
                <a:cxnLst>
                  <a:cxn ang="0">
                    <a:pos x="89" y="69"/>
                  </a:cxn>
                  <a:cxn ang="0">
                    <a:pos x="89" y="69"/>
                  </a:cxn>
                  <a:cxn ang="0">
                    <a:pos x="86" y="82"/>
                  </a:cxn>
                  <a:cxn ang="0">
                    <a:pos x="81" y="92"/>
                  </a:cxn>
                  <a:cxn ang="0">
                    <a:pos x="76" y="103"/>
                  </a:cxn>
                  <a:cxn ang="0">
                    <a:pos x="68" y="111"/>
                  </a:cxn>
                  <a:cxn ang="0">
                    <a:pos x="63" y="116"/>
                  </a:cxn>
                  <a:cxn ang="0">
                    <a:pos x="52" y="121"/>
                  </a:cxn>
                  <a:cxn ang="0">
                    <a:pos x="44" y="124"/>
                  </a:cxn>
                  <a:cxn ang="0">
                    <a:pos x="37" y="124"/>
                  </a:cxn>
                  <a:cxn ang="0">
                    <a:pos x="37" y="124"/>
                  </a:cxn>
                  <a:cxn ang="0">
                    <a:pos x="29" y="121"/>
                  </a:cxn>
                  <a:cxn ang="0">
                    <a:pos x="21" y="116"/>
                  </a:cxn>
                  <a:cxn ang="0">
                    <a:pos x="13" y="108"/>
                  </a:cxn>
                  <a:cxn ang="0">
                    <a:pos x="8" y="100"/>
                  </a:cxn>
                  <a:cxn ang="0">
                    <a:pos x="5" y="90"/>
                  </a:cxn>
                  <a:cxn ang="0">
                    <a:pos x="3" y="79"/>
                  </a:cxn>
                  <a:cxn ang="0">
                    <a:pos x="0" y="66"/>
                  </a:cxn>
                  <a:cxn ang="0">
                    <a:pos x="3" y="55"/>
                  </a:cxn>
                  <a:cxn ang="0">
                    <a:pos x="3" y="55"/>
                  </a:cxn>
                  <a:cxn ang="0">
                    <a:pos x="5" y="42"/>
                  </a:cxn>
                  <a:cxn ang="0">
                    <a:pos x="8" y="32"/>
                  </a:cxn>
                  <a:cxn ang="0">
                    <a:pos x="13" y="21"/>
                  </a:cxn>
                  <a:cxn ang="0">
                    <a:pos x="21" y="13"/>
                  </a:cxn>
                  <a:cxn ang="0">
                    <a:pos x="29" y="8"/>
                  </a:cxn>
                  <a:cxn ang="0">
                    <a:pos x="37" y="3"/>
                  </a:cxn>
                  <a:cxn ang="0">
                    <a:pos x="44" y="0"/>
                  </a:cxn>
                  <a:cxn ang="0">
                    <a:pos x="55" y="0"/>
                  </a:cxn>
                  <a:cxn ang="0">
                    <a:pos x="55" y="0"/>
                  </a:cxn>
                  <a:cxn ang="0">
                    <a:pos x="63" y="3"/>
                  </a:cxn>
                  <a:cxn ang="0">
                    <a:pos x="71" y="8"/>
                  </a:cxn>
                  <a:cxn ang="0">
                    <a:pos x="76" y="16"/>
                  </a:cxn>
                  <a:cxn ang="0">
                    <a:pos x="81" y="24"/>
                  </a:cxn>
                  <a:cxn ang="0">
                    <a:pos x="86" y="34"/>
                  </a:cxn>
                  <a:cxn ang="0">
                    <a:pos x="89" y="45"/>
                  </a:cxn>
                  <a:cxn ang="0">
                    <a:pos x="89" y="55"/>
                  </a:cxn>
                  <a:cxn ang="0">
                    <a:pos x="89" y="69"/>
                  </a:cxn>
                  <a:cxn ang="0">
                    <a:pos x="89" y="69"/>
                  </a:cxn>
                </a:cxnLst>
                <a:rect l="0" t="0" r="r" b="b"/>
                <a:pathLst>
                  <a:path w="89" h="124">
                    <a:moveTo>
                      <a:pt x="89" y="69"/>
                    </a:moveTo>
                    <a:lnTo>
                      <a:pt x="89" y="69"/>
                    </a:lnTo>
                    <a:lnTo>
                      <a:pt x="86" y="82"/>
                    </a:lnTo>
                    <a:lnTo>
                      <a:pt x="81" y="92"/>
                    </a:lnTo>
                    <a:lnTo>
                      <a:pt x="76" y="103"/>
                    </a:lnTo>
                    <a:lnTo>
                      <a:pt x="68" y="111"/>
                    </a:lnTo>
                    <a:lnTo>
                      <a:pt x="63" y="116"/>
                    </a:lnTo>
                    <a:lnTo>
                      <a:pt x="52" y="121"/>
                    </a:lnTo>
                    <a:lnTo>
                      <a:pt x="44" y="124"/>
                    </a:lnTo>
                    <a:lnTo>
                      <a:pt x="37" y="124"/>
                    </a:lnTo>
                    <a:lnTo>
                      <a:pt x="37" y="124"/>
                    </a:lnTo>
                    <a:lnTo>
                      <a:pt x="29" y="121"/>
                    </a:lnTo>
                    <a:lnTo>
                      <a:pt x="21" y="116"/>
                    </a:lnTo>
                    <a:lnTo>
                      <a:pt x="13" y="108"/>
                    </a:lnTo>
                    <a:lnTo>
                      <a:pt x="8" y="100"/>
                    </a:lnTo>
                    <a:lnTo>
                      <a:pt x="5" y="90"/>
                    </a:lnTo>
                    <a:lnTo>
                      <a:pt x="3" y="79"/>
                    </a:lnTo>
                    <a:lnTo>
                      <a:pt x="0" y="66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8" y="32"/>
                    </a:lnTo>
                    <a:lnTo>
                      <a:pt x="13" y="21"/>
                    </a:lnTo>
                    <a:lnTo>
                      <a:pt x="21" y="13"/>
                    </a:lnTo>
                    <a:lnTo>
                      <a:pt x="29" y="8"/>
                    </a:lnTo>
                    <a:lnTo>
                      <a:pt x="37" y="3"/>
                    </a:lnTo>
                    <a:lnTo>
                      <a:pt x="4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63" y="3"/>
                    </a:lnTo>
                    <a:lnTo>
                      <a:pt x="71" y="8"/>
                    </a:lnTo>
                    <a:lnTo>
                      <a:pt x="76" y="16"/>
                    </a:lnTo>
                    <a:lnTo>
                      <a:pt x="81" y="24"/>
                    </a:lnTo>
                    <a:lnTo>
                      <a:pt x="86" y="34"/>
                    </a:lnTo>
                    <a:lnTo>
                      <a:pt x="89" y="45"/>
                    </a:lnTo>
                    <a:lnTo>
                      <a:pt x="89" y="55"/>
                    </a:lnTo>
                    <a:lnTo>
                      <a:pt x="89" y="69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5CCBF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4" name="Freeform 617"/>
              <p:cNvSpPr>
                <a:spLocks/>
              </p:cNvSpPr>
              <p:nvPr/>
            </p:nvSpPr>
            <p:spPr bwMode="auto">
              <a:xfrm>
                <a:off x="4248150" y="3071813"/>
                <a:ext cx="104775" cy="128588"/>
              </a:xfrm>
              <a:custGeom>
                <a:avLst/>
                <a:gdLst/>
                <a:ahLst/>
                <a:cxnLst>
                  <a:cxn ang="0">
                    <a:pos x="66" y="45"/>
                  </a:cxn>
                  <a:cxn ang="0">
                    <a:pos x="66" y="45"/>
                  </a:cxn>
                  <a:cxn ang="0">
                    <a:pos x="61" y="60"/>
                  </a:cxn>
                  <a:cxn ang="0">
                    <a:pos x="53" y="71"/>
                  </a:cxn>
                  <a:cxn ang="0">
                    <a:pos x="40" y="79"/>
                  </a:cxn>
                  <a:cxn ang="0">
                    <a:pos x="34" y="81"/>
                  </a:cxn>
                  <a:cxn ang="0">
                    <a:pos x="27" y="81"/>
                  </a:cxn>
                  <a:cxn ang="0">
                    <a:pos x="27" y="81"/>
                  </a:cxn>
                  <a:cxn ang="0">
                    <a:pos x="21" y="79"/>
                  </a:cxn>
                  <a:cxn ang="0">
                    <a:pos x="13" y="76"/>
                  </a:cxn>
                  <a:cxn ang="0">
                    <a:pos x="6" y="66"/>
                  </a:cxn>
                  <a:cxn ang="0">
                    <a:pos x="0" y="52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6" y="21"/>
                  </a:cxn>
                  <a:cxn ang="0">
                    <a:pos x="13" y="10"/>
                  </a:cxn>
                  <a:cxn ang="0">
                    <a:pos x="27" y="2"/>
                  </a:cxn>
                  <a:cxn ang="0">
                    <a:pos x="32" y="0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45" y="2"/>
                  </a:cxn>
                  <a:cxn ang="0">
                    <a:pos x="53" y="5"/>
                  </a:cxn>
                  <a:cxn ang="0">
                    <a:pos x="61" y="16"/>
                  </a:cxn>
                  <a:cxn ang="0">
                    <a:pos x="66" y="29"/>
                  </a:cxn>
                  <a:cxn ang="0">
                    <a:pos x="66" y="45"/>
                  </a:cxn>
                  <a:cxn ang="0">
                    <a:pos x="66" y="45"/>
                  </a:cxn>
                </a:cxnLst>
                <a:rect l="0" t="0" r="r" b="b"/>
                <a:pathLst>
                  <a:path w="66" h="81">
                    <a:moveTo>
                      <a:pt x="66" y="45"/>
                    </a:moveTo>
                    <a:lnTo>
                      <a:pt x="66" y="45"/>
                    </a:lnTo>
                    <a:lnTo>
                      <a:pt x="61" y="60"/>
                    </a:lnTo>
                    <a:lnTo>
                      <a:pt x="53" y="71"/>
                    </a:lnTo>
                    <a:lnTo>
                      <a:pt x="40" y="79"/>
                    </a:lnTo>
                    <a:lnTo>
                      <a:pt x="34" y="81"/>
                    </a:lnTo>
                    <a:lnTo>
                      <a:pt x="27" y="81"/>
                    </a:lnTo>
                    <a:lnTo>
                      <a:pt x="27" y="81"/>
                    </a:lnTo>
                    <a:lnTo>
                      <a:pt x="21" y="79"/>
                    </a:lnTo>
                    <a:lnTo>
                      <a:pt x="13" y="76"/>
                    </a:lnTo>
                    <a:lnTo>
                      <a:pt x="6" y="66"/>
                    </a:lnTo>
                    <a:lnTo>
                      <a:pt x="0" y="52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6" y="21"/>
                    </a:lnTo>
                    <a:lnTo>
                      <a:pt x="13" y="10"/>
                    </a:lnTo>
                    <a:lnTo>
                      <a:pt x="27" y="2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5" y="2"/>
                    </a:lnTo>
                    <a:lnTo>
                      <a:pt x="53" y="5"/>
                    </a:lnTo>
                    <a:lnTo>
                      <a:pt x="61" y="16"/>
                    </a:lnTo>
                    <a:lnTo>
                      <a:pt x="66" y="29"/>
                    </a:lnTo>
                    <a:lnTo>
                      <a:pt x="66" y="45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5" name="Freeform 618"/>
              <p:cNvSpPr>
                <a:spLocks/>
              </p:cNvSpPr>
              <p:nvPr/>
            </p:nvSpPr>
            <p:spPr bwMode="auto">
              <a:xfrm>
                <a:off x="4257675" y="3084513"/>
                <a:ext cx="28575" cy="285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2" y="16"/>
                  </a:cxn>
                  <a:cxn ang="0">
                    <a:pos x="7" y="18"/>
                  </a:cxn>
                  <a:cxn ang="0">
                    <a:pos x="7" y="18"/>
                  </a:cxn>
                  <a:cxn ang="0">
                    <a:pos x="15" y="16"/>
                  </a:cxn>
                  <a:cxn ang="0">
                    <a:pos x="18" y="10"/>
                  </a:cxn>
                  <a:cxn ang="0">
                    <a:pos x="18" y="10"/>
                  </a:cxn>
                  <a:cxn ang="0">
                    <a:pos x="15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2" y="2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8" h="18">
                    <a:moveTo>
                      <a:pt x="0" y="10"/>
                    </a:moveTo>
                    <a:lnTo>
                      <a:pt x="0" y="10"/>
                    </a:lnTo>
                    <a:lnTo>
                      <a:pt x="2" y="16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6" name="Freeform 619"/>
              <p:cNvSpPr>
                <a:spLocks/>
              </p:cNvSpPr>
              <p:nvPr/>
            </p:nvSpPr>
            <p:spPr bwMode="auto">
              <a:xfrm>
                <a:off x="4265613" y="2892426"/>
                <a:ext cx="161925" cy="100013"/>
              </a:xfrm>
              <a:custGeom>
                <a:avLst/>
                <a:gdLst/>
                <a:ahLst/>
                <a:cxnLst>
                  <a:cxn ang="0">
                    <a:pos x="97" y="63"/>
                  </a:cxn>
                  <a:cxn ang="0">
                    <a:pos x="97" y="63"/>
                  </a:cxn>
                  <a:cxn ang="0">
                    <a:pos x="99" y="52"/>
                  </a:cxn>
                  <a:cxn ang="0">
                    <a:pos x="102" y="42"/>
                  </a:cxn>
                  <a:cxn ang="0">
                    <a:pos x="102" y="31"/>
                  </a:cxn>
                  <a:cxn ang="0">
                    <a:pos x="102" y="21"/>
                  </a:cxn>
                  <a:cxn ang="0">
                    <a:pos x="97" y="10"/>
                  </a:cxn>
                  <a:cxn ang="0">
                    <a:pos x="86" y="3"/>
                  </a:cxn>
                  <a:cxn ang="0">
                    <a:pos x="73" y="0"/>
                  </a:cxn>
                  <a:cxn ang="0">
                    <a:pos x="73" y="0"/>
                  </a:cxn>
                  <a:cxn ang="0">
                    <a:pos x="60" y="0"/>
                  </a:cxn>
                  <a:cxn ang="0">
                    <a:pos x="44" y="3"/>
                  </a:cxn>
                  <a:cxn ang="0">
                    <a:pos x="31" y="5"/>
                  </a:cxn>
                  <a:cxn ang="0">
                    <a:pos x="21" y="3"/>
                  </a:cxn>
                  <a:cxn ang="0">
                    <a:pos x="21" y="3"/>
                  </a:cxn>
                  <a:cxn ang="0">
                    <a:pos x="13" y="3"/>
                  </a:cxn>
                  <a:cxn ang="0">
                    <a:pos x="5" y="3"/>
                  </a:cxn>
                  <a:cxn ang="0">
                    <a:pos x="0" y="5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5" y="18"/>
                  </a:cxn>
                  <a:cxn ang="0">
                    <a:pos x="16" y="21"/>
                  </a:cxn>
                  <a:cxn ang="0">
                    <a:pos x="29" y="21"/>
                  </a:cxn>
                  <a:cxn ang="0">
                    <a:pos x="29" y="21"/>
                  </a:cxn>
                  <a:cxn ang="0">
                    <a:pos x="50" y="18"/>
                  </a:cxn>
                  <a:cxn ang="0">
                    <a:pos x="71" y="18"/>
                  </a:cxn>
                  <a:cxn ang="0">
                    <a:pos x="78" y="18"/>
                  </a:cxn>
                  <a:cxn ang="0">
                    <a:pos x="86" y="24"/>
                  </a:cxn>
                  <a:cxn ang="0">
                    <a:pos x="92" y="26"/>
                  </a:cxn>
                  <a:cxn ang="0">
                    <a:pos x="94" y="34"/>
                  </a:cxn>
                  <a:cxn ang="0">
                    <a:pos x="94" y="34"/>
                  </a:cxn>
                  <a:cxn ang="0">
                    <a:pos x="97" y="58"/>
                  </a:cxn>
                  <a:cxn ang="0">
                    <a:pos x="97" y="63"/>
                  </a:cxn>
                  <a:cxn ang="0">
                    <a:pos x="97" y="63"/>
                  </a:cxn>
                </a:cxnLst>
                <a:rect l="0" t="0" r="r" b="b"/>
                <a:pathLst>
                  <a:path w="102" h="63">
                    <a:moveTo>
                      <a:pt x="97" y="63"/>
                    </a:moveTo>
                    <a:lnTo>
                      <a:pt x="97" y="63"/>
                    </a:lnTo>
                    <a:lnTo>
                      <a:pt x="99" y="52"/>
                    </a:lnTo>
                    <a:lnTo>
                      <a:pt x="102" y="42"/>
                    </a:lnTo>
                    <a:lnTo>
                      <a:pt x="102" y="31"/>
                    </a:lnTo>
                    <a:lnTo>
                      <a:pt x="102" y="21"/>
                    </a:lnTo>
                    <a:lnTo>
                      <a:pt x="97" y="10"/>
                    </a:lnTo>
                    <a:lnTo>
                      <a:pt x="86" y="3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60" y="0"/>
                    </a:lnTo>
                    <a:lnTo>
                      <a:pt x="44" y="3"/>
                    </a:lnTo>
                    <a:lnTo>
                      <a:pt x="31" y="5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13" y="3"/>
                    </a:lnTo>
                    <a:lnTo>
                      <a:pt x="5" y="3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5" y="18"/>
                    </a:lnTo>
                    <a:lnTo>
                      <a:pt x="16" y="21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50" y="18"/>
                    </a:lnTo>
                    <a:lnTo>
                      <a:pt x="71" y="18"/>
                    </a:lnTo>
                    <a:lnTo>
                      <a:pt x="78" y="18"/>
                    </a:lnTo>
                    <a:lnTo>
                      <a:pt x="86" y="24"/>
                    </a:lnTo>
                    <a:lnTo>
                      <a:pt x="92" y="26"/>
                    </a:lnTo>
                    <a:lnTo>
                      <a:pt x="94" y="34"/>
                    </a:lnTo>
                    <a:lnTo>
                      <a:pt x="94" y="34"/>
                    </a:lnTo>
                    <a:lnTo>
                      <a:pt x="97" y="58"/>
                    </a:lnTo>
                    <a:lnTo>
                      <a:pt x="97" y="63"/>
                    </a:lnTo>
                    <a:lnTo>
                      <a:pt x="97" y="63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7" name="Freeform 620"/>
              <p:cNvSpPr>
                <a:spLocks/>
              </p:cNvSpPr>
              <p:nvPr/>
            </p:nvSpPr>
            <p:spPr bwMode="auto">
              <a:xfrm>
                <a:off x="3819525" y="3225801"/>
                <a:ext cx="271463" cy="71438"/>
              </a:xfrm>
              <a:custGeom>
                <a:avLst/>
                <a:gdLst/>
                <a:ahLst/>
                <a:cxnLst>
                  <a:cxn ang="0">
                    <a:pos x="171" y="18"/>
                  </a:cxn>
                  <a:cxn ang="0">
                    <a:pos x="171" y="18"/>
                  </a:cxn>
                  <a:cxn ang="0">
                    <a:pos x="152" y="11"/>
                  </a:cxn>
                  <a:cxn ang="0">
                    <a:pos x="134" y="5"/>
                  </a:cxn>
                  <a:cxn ang="0">
                    <a:pos x="110" y="0"/>
                  </a:cxn>
                  <a:cxn ang="0">
                    <a:pos x="82" y="0"/>
                  </a:cxn>
                  <a:cxn ang="0">
                    <a:pos x="69" y="3"/>
                  </a:cxn>
                  <a:cxn ang="0">
                    <a:pos x="55" y="5"/>
                  </a:cxn>
                  <a:cxn ang="0">
                    <a:pos x="40" y="11"/>
                  </a:cxn>
                  <a:cxn ang="0">
                    <a:pos x="27" y="18"/>
                  </a:cxn>
                  <a:cxn ang="0">
                    <a:pos x="13" y="29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11" y="34"/>
                  </a:cxn>
                  <a:cxn ang="0">
                    <a:pos x="27" y="26"/>
                  </a:cxn>
                  <a:cxn ang="0">
                    <a:pos x="45" y="18"/>
                  </a:cxn>
                  <a:cxn ang="0">
                    <a:pos x="69" y="13"/>
                  </a:cxn>
                  <a:cxn ang="0">
                    <a:pos x="100" y="8"/>
                  </a:cxn>
                  <a:cxn ang="0">
                    <a:pos x="134" y="11"/>
                  </a:cxn>
                  <a:cxn ang="0">
                    <a:pos x="152" y="13"/>
                  </a:cxn>
                  <a:cxn ang="0">
                    <a:pos x="171" y="18"/>
                  </a:cxn>
                  <a:cxn ang="0">
                    <a:pos x="171" y="18"/>
                  </a:cxn>
                </a:cxnLst>
                <a:rect l="0" t="0" r="r" b="b"/>
                <a:pathLst>
                  <a:path w="171" h="45">
                    <a:moveTo>
                      <a:pt x="171" y="18"/>
                    </a:moveTo>
                    <a:lnTo>
                      <a:pt x="171" y="18"/>
                    </a:lnTo>
                    <a:lnTo>
                      <a:pt x="152" y="11"/>
                    </a:lnTo>
                    <a:lnTo>
                      <a:pt x="134" y="5"/>
                    </a:lnTo>
                    <a:lnTo>
                      <a:pt x="110" y="0"/>
                    </a:lnTo>
                    <a:lnTo>
                      <a:pt x="82" y="0"/>
                    </a:lnTo>
                    <a:lnTo>
                      <a:pt x="69" y="3"/>
                    </a:lnTo>
                    <a:lnTo>
                      <a:pt x="55" y="5"/>
                    </a:lnTo>
                    <a:lnTo>
                      <a:pt x="40" y="11"/>
                    </a:lnTo>
                    <a:lnTo>
                      <a:pt x="27" y="18"/>
                    </a:lnTo>
                    <a:lnTo>
                      <a:pt x="13" y="29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11" y="34"/>
                    </a:lnTo>
                    <a:lnTo>
                      <a:pt x="27" y="26"/>
                    </a:lnTo>
                    <a:lnTo>
                      <a:pt x="45" y="18"/>
                    </a:lnTo>
                    <a:lnTo>
                      <a:pt x="69" y="13"/>
                    </a:lnTo>
                    <a:lnTo>
                      <a:pt x="100" y="8"/>
                    </a:lnTo>
                    <a:lnTo>
                      <a:pt x="134" y="11"/>
                    </a:lnTo>
                    <a:lnTo>
                      <a:pt x="152" y="13"/>
                    </a:lnTo>
                    <a:lnTo>
                      <a:pt x="171" y="18"/>
                    </a:lnTo>
                    <a:lnTo>
                      <a:pt x="171" y="18"/>
                    </a:lnTo>
                    <a:close/>
                  </a:path>
                </a:pathLst>
              </a:custGeom>
              <a:solidFill>
                <a:srgbClr val="9649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8" name="Freeform 621"/>
              <p:cNvSpPr>
                <a:spLocks/>
              </p:cNvSpPr>
              <p:nvPr/>
            </p:nvSpPr>
            <p:spPr bwMode="auto">
              <a:xfrm>
                <a:off x="4157663" y="3230563"/>
                <a:ext cx="269875" cy="66675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0" y="18"/>
                  </a:cxn>
                  <a:cxn ang="0">
                    <a:pos x="18" y="10"/>
                  </a:cxn>
                  <a:cxn ang="0">
                    <a:pos x="36" y="5"/>
                  </a:cxn>
                  <a:cxn ang="0">
                    <a:pos x="60" y="0"/>
                  </a:cxn>
                  <a:cxn ang="0">
                    <a:pos x="89" y="0"/>
                  </a:cxn>
                  <a:cxn ang="0">
                    <a:pos x="102" y="0"/>
                  </a:cxn>
                  <a:cxn ang="0">
                    <a:pos x="115" y="5"/>
                  </a:cxn>
                  <a:cxn ang="0">
                    <a:pos x="131" y="10"/>
                  </a:cxn>
                  <a:cxn ang="0">
                    <a:pos x="144" y="18"/>
                  </a:cxn>
                  <a:cxn ang="0">
                    <a:pos x="160" y="29"/>
                  </a:cxn>
                  <a:cxn ang="0">
                    <a:pos x="170" y="42"/>
                  </a:cxn>
                  <a:cxn ang="0">
                    <a:pos x="170" y="42"/>
                  </a:cxn>
                  <a:cxn ang="0">
                    <a:pos x="157" y="34"/>
                  </a:cxn>
                  <a:cxn ang="0">
                    <a:pos x="144" y="29"/>
                  </a:cxn>
                  <a:cxn ang="0">
                    <a:pos x="123" y="21"/>
                  </a:cxn>
                  <a:cxn ang="0">
                    <a:pos x="97" y="13"/>
                  </a:cxn>
                  <a:cxn ang="0">
                    <a:pos x="68" y="10"/>
                  </a:cxn>
                  <a:cxn ang="0">
                    <a:pos x="34" y="10"/>
                  </a:cxn>
                  <a:cxn ang="0">
                    <a:pos x="18" y="13"/>
                  </a:cxn>
                  <a:cxn ang="0">
                    <a:pos x="0" y="18"/>
                  </a:cxn>
                  <a:cxn ang="0">
                    <a:pos x="0" y="18"/>
                  </a:cxn>
                </a:cxnLst>
                <a:rect l="0" t="0" r="r" b="b"/>
                <a:pathLst>
                  <a:path w="170" h="42">
                    <a:moveTo>
                      <a:pt x="0" y="18"/>
                    </a:moveTo>
                    <a:lnTo>
                      <a:pt x="0" y="18"/>
                    </a:lnTo>
                    <a:lnTo>
                      <a:pt x="18" y="10"/>
                    </a:lnTo>
                    <a:lnTo>
                      <a:pt x="36" y="5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02" y="0"/>
                    </a:lnTo>
                    <a:lnTo>
                      <a:pt x="115" y="5"/>
                    </a:lnTo>
                    <a:lnTo>
                      <a:pt x="131" y="10"/>
                    </a:lnTo>
                    <a:lnTo>
                      <a:pt x="144" y="18"/>
                    </a:lnTo>
                    <a:lnTo>
                      <a:pt x="160" y="29"/>
                    </a:lnTo>
                    <a:lnTo>
                      <a:pt x="170" y="42"/>
                    </a:lnTo>
                    <a:lnTo>
                      <a:pt x="170" y="42"/>
                    </a:lnTo>
                    <a:lnTo>
                      <a:pt x="157" y="34"/>
                    </a:lnTo>
                    <a:lnTo>
                      <a:pt x="144" y="29"/>
                    </a:lnTo>
                    <a:lnTo>
                      <a:pt x="123" y="21"/>
                    </a:lnTo>
                    <a:lnTo>
                      <a:pt x="97" y="13"/>
                    </a:lnTo>
                    <a:lnTo>
                      <a:pt x="68" y="10"/>
                    </a:lnTo>
                    <a:lnTo>
                      <a:pt x="34" y="10"/>
                    </a:lnTo>
                    <a:lnTo>
                      <a:pt x="18" y="13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9649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9" name="Freeform 622"/>
              <p:cNvSpPr>
                <a:spLocks/>
              </p:cNvSpPr>
              <p:nvPr/>
            </p:nvSpPr>
            <p:spPr bwMode="auto">
              <a:xfrm>
                <a:off x="4298950" y="3321051"/>
                <a:ext cx="28575" cy="30163"/>
              </a:xfrm>
              <a:custGeom>
                <a:avLst/>
                <a:gdLst/>
                <a:ahLst/>
                <a:cxnLst>
                  <a:cxn ang="0">
                    <a:pos x="5" y="19"/>
                  </a:cxn>
                  <a:cxn ang="0">
                    <a:pos x="5" y="19"/>
                  </a:cxn>
                  <a:cxn ang="0">
                    <a:pos x="0" y="14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6" y="6"/>
                  </a:cxn>
                  <a:cxn ang="0">
                    <a:pos x="18" y="11"/>
                  </a:cxn>
                  <a:cxn ang="0">
                    <a:pos x="18" y="11"/>
                  </a:cxn>
                  <a:cxn ang="0">
                    <a:pos x="13" y="19"/>
                  </a:cxn>
                  <a:cxn ang="0">
                    <a:pos x="5" y="19"/>
                  </a:cxn>
                  <a:cxn ang="0">
                    <a:pos x="5" y="19"/>
                  </a:cxn>
                </a:cxnLst>
                <a:rect l="0" t="0" r="r" b="b"/>
                <a:pathLst>
                  <a:path w="18" h="19">
                    <a:moveTo>
                      <a:pt x="5" y="19"/>
                    </a:moveTo>
                    <a:lnTo>
                      <a:pt x="5" y="19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6" y="6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3" y="19"/>
                    </a:lnTo>
                    <a:lnTo>
                      <a:pt x="5" y="19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0" name="Freeform 623"/>
              <p:cNvSpPr>
                <a:spLocks/>
              </p:cNvSpPr>
              <p:nvPr/>
            </p:nvSpPr>
            <p:spPr bwMode="auto">
              <a:xfrm>
                <a:off x="4244975" y="3325813"/>
                <a:ext cx="20638" cy="20638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5" y="13"/>
                  </a:cxn>
                  <a:cxn ang="0">
                    <a:pos x="0" y="11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3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3" y="5"/>
                  </a:cxn>
                  <a:cxn ang="0">
                    <a:pos x="13" y="11"/>
                  </a:cxn>
                  <a:cxn ang="0">
                    <a:pos x="13" y="11"/>
                  </a:cxn>
                  <a:cxn ang="0">
                    <a:pos x="10" y="13"/>
                  </a:cxn>
                  <a:cxn ang="0">
                    <a:pos x="5" y="13"/>
                  </a:cxn>
                  <a:cxn ang="0">
                    <a:pos x="5" y="13"/>
                  </a:cxn>
                </a:cxnLst>
                <a:rect l="0" t="0" r="r" b="b"/>
                <a:pathLst>
                  <a:path w="13" h="13">
                    <a:moveTo>
                      <a:pt x="5" y="13"/>
                    </a:moveTo>
                    <a:lnTo>
                      <a:pt x="5" y="13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3" y="5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0" y="13"/>
                    </a:lnTo>
                    <a:lnTo>
                      <a:pt x="5" y="13"/>
                    </a:ln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1" name="Freeform 624"/>
              <p:cNvSpPr>
                <a:spLocks/>
              </p:cNvSpPr>
              <p:nvPr/>
            </p:nvSpPr>
            <p:spPr bwMode="auto">
              <a:xfrm>
                <a:off x="4273550" y="3271838"/>
                <a:ext cx="38100" cy="33338"/>
              </a:xfrm>
              <a:custGeom>
                <a:avLst/>
                <a:gdLst/>
                <a:ahLst/>
                <a:cxnLst>
                  <a:cxn ang="0">
                    <a:pos x="8" y="21"/>
                  </a:cxn>
                  <a:cxn ang="0">
                    <a:pos x="8" y="21"/>
                  </a:cxn>
                  <a:cxn ang="0">
                    <a:pos x="5" y="21"/>
                  </a:cxn>
                  <a:cxn ang="0">
                    <a:pos x="3" y="16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3" y="5"/>
                  </a:cxn>
                  <a:cxn ang="0">
                    <a:pos x="5" y="0"/>
                  </a:cxn>
                  <a:cxn ang="0">
                    <a:pos x="11" y="0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8" y="3"/>
                  </a:cxn>
                  <a:cxn ang="0">
                    <a:pos x="21" y="5"/>
                  </a:cxn>
                  <a:cxn ang="0">
                    <a:pos x="24" y="10"/>
                  </a:cxn>
                  <a:cxn ang="0">
                    <a:pos x="24" y="13"/>
                  </a:cxn>
                  <a:cxn ang="0">
                    <a:pos x="24" y="13"/>
                  </a:cxn>
                  <a:cxn ang="0">
                    <a:pos x="21" y="18"/>
                  </a:cxn>
                  <a:cxn ang="0">
                    <a:pos x="18" y="21"/>
                  </a:cxn>
                  <a:cxn ang="0">
                    <a:pos x="13" y="21"/>
                  </a:cxn>
                  <a:cxn ang="0">
                    <a:pos x="8" y="21"/>
                  </a:cxn>
                  <a:cxn ang="0">
                    <a:pos x="8" y="21"/>
                  </a:cxn>
                </a:cxnLst>
                <a:rect l="0" t="0" r="r" b="b"/>
                <a:pathLst>
                  <a:path w="24" h="21">
                    <a:moveTo>
                      <a:pt x="8" y="21"/>
                    </a:moveTo>
                    <a:lnTo>
                      <a:pt x="8" y="21"/>
                    </a:lnTo>
                    <a:lnTo>
                      <a:pt x="5" y="21"/>
                    </a:lnTo>
                    <a:lnTo>
                      <a:pt x="3" y="16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3"/>
                    </a:lnTo>
                    <a:lnTo>
                      <a:pt x="21" y="5"/>
                    </a:lnTo>
                    <a:lnTo>
                      <a:pt x="24" y="10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1" y="18"/>
                    </a:lnTo>
                    <a:lnTo>
                      <a:pt x="18" y="21"/>
                    </a:lnTo>
                    <a:lnTo>
                      <a:pt x="13" y="21"/>
                    </a:lnTo>
                    <a:lnTo>
                      <a:pt x="8" y="21"/>
                    </a:lnTo>
                    <a:lnTo>
                      <a:pt x="8" y="2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2" name="Freeform 625"/>
              <p:cNvSpPr>
                <a:spLocks/>
              </p:cNvSpPr>
              <p:nvPr/>
            </p:nvSpPr>
            <p:spPr bwMode="auto">
              <a:xfrm>
                <a:off x="4327525" y="3284538"/>
                <a:ext cx="25400" cy="20638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5" y="13"/>
                  </a:cxn>
                  <a:cxn ang="0">
                    <a:pos x="0" y="10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3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13" y="2"/>
                  </a:cxn>
                  <a:cxn ang="0">
                    <a:pos x="16" y="8"/>
                  </a:cxn>
                  <a:cxn ang="0">
                    <a:pos x="16" y="8"/>
                  </a:cxn>
                  <a:cxn ang="0">
                    <a:pos x="11" y="13"/>
                  </a:cxn>
                  <a:cxn ang="0">
                    <a:pos x="5" y="13"/>
                  </a:cxn>
                  <a:cxn ang="0">
                    <a:pos x="5" y="13"/>
                  </a:cxn>
                </a:cxnLst>
                <a:rect l="0" t="0" r="r" b="b"/>
                <a:pathLst>
                  <a:path w="16" h="13">
                    <a:moveTo>
                      <a:pt x="5" y="13"/>
                    </a:moveTo>
                    <a:lnTo>
                      <a:pt x="5" y="13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1" y="13"/>
                    </a:lnTo>
                    <a:lnTo>
                      <a:pt x="5" y="13"/>
                    </a:ln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3" name="Freeform 626"/>
              <p:cNvSpPr>
                <a:spLocks/>
              </p:cNvSpPr>
              <p:nvPr/>
            </p:nvSpPr>
            <p:spPr bwMode="auto">
              <a:xfrm>
                <a:off x="4357688" y="3325813"/>
                <a:ext cx="15875" cy="17463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2" y="11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0" y="3"/>
                  </a:cxn>
                  <a:cxn ang="0">
                    <a:pos x="10" y="8"/>
                  </a:cxn>
                  <a:cxn ang="0">
                    <a:pos x="10" y="8"/>
                  </a:cxn>
                  <a:cxn ang="0">
                    <a:pos x="7" y="11"/>
                  </a:cxn>
                  <a:cxn ang="0">
                    <a:pos x="2" y="11"/>
                  </a:cxn>
                  <a:cxn ang="0">
                    <a:pos x="2" y="11"/>
                  </a:cxn>
                </a:cxnLst>
                <a:rect l="0" t="0" r="r" b="b"/>
                <a:pathLst>
                  <a:path w="10" h="11">
                    <a:moveTo>
                      <a:pt x="2" y="11"/>
                    </a:moveTo>
                    <a:lnTo>
                      <a:pt x="2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7" y="11"/>
                    </a:lnTo>
                    <a:lnTo>
                      <a:pt x="2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4" name="Freeform 627"/>
              <p:cNvSpPr>
                <a:spLocks/>
              </p:cNvSpPr>
              <p:nvPr/>
            </p:nvSpPr>
            <p:spPr bwMode="auto">
              <a:xfrm>
                <a:off x="4232275" y="3292476"/>
                <a:ext cx="20638" cy="17463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5" y="11"/>
                  </a:cxn>
                  <a:cxn ang="0">
                    <a:pos x="3" y="8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3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3"/>
                  </a:cxn>
                  <a:cxn ang="0">
                    <a:pos x="13" y="8"/>
                  </a:cxn>
                  <a:cxn ang="0">
                    <a:pos x="13" y="8"/>
                  </a:cxn>
                  <a:cxn ang="0">
                    <a:pos x="10" y="11"/>
                  </a:cxn>
                  <a:cxn ang="0">
                    <a:pos x="5" y="11"/>
                  </a:cxn>
                  <a:cxn ang="0">
                    <a:pos x="5" y="11"/>
                  </a:cxn>
                </a:cxnLst>
                <a:rect l="0" t="0" r="r" b="b"/>
                <a:pathLst>
                  <a:path w="13" h="11">
                    <a:moveTo>
                      <a:pt x="5" y="11"/>
                    </a:moveTo>
                    <a:lnTo>
                      <a:pt x="5" y="11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3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0" y="11"/>
                    </a:lnTo>
                    <a:lnTo>
                      <a:pt x="5" y="11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5" name="Freeform 628"/>
              <p:cNvSpPr>
                <a:spLocks/>
              </p:cNvSpPr>
              <p:nvPr/>
            </p:nvSpPr>
            <p:spPr bwMode="auto">
              <a:xfrm>
                <a:off x="3940175" y="3313113"/>
                <a:ext cx="30163" cy="30163"/>
              </a:xfrm>
              <a:custGeom>
                <a:avLst/>
                <a:gdLst/>
                <a:ahLst/>
                <a:cxnLst>
                  <a:cxn ang="0">
                    <a:pos x="11" y="19"/>
                  </a:cxn>
                  <a:cxn ang="0">
                    <a:pos x="11" y="19"/>
                  </a:cxn>
                  <a:cxn ang="0">
                    <a:pos x="19" y="13"/>
                  </a:cxn>
                  <a:cxn ang="0">
                    <a:pos x="19" y="8"/>
                  </a:cxn>
                  <a:cxn ang="0">
                    <a:pos x="19" y="8"/>
                  </a:cxn>
                  <a:cxn ang="0">
                    <a:pos x="13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0" y="5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6" y="19"/>
                  </a:cxn>
                  <a:cxn ang="0">
                    <a:pos x="11" y="19"/>
                  </a:cxn>
                  <a:cxn ang="0">
                    <a:pos x="11" y="19"/>
                  </a:cxn>
                </a:cxnLst>
                <a:rect l="0" t="0" r="r" b="b"/>
                <a:pathLst>
                  <a:path w="19" h="19">
                    <a:moveTo>
                      <a:pt x="11" y="19"/>
                    </a:moveTo>
                    <a:lnTo>
                      <a:pt x="11" y="19"/>
                    </a:lnTo>
                    <a:lnTo>
                      <a:pt x="19" y="13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6" y="19"/>
                    </a:lnTo>
                    <a:lnTo>
                      <a:pt x="11" y="19"/>
                    </a:lnTo>
                    <a:lnTo>
                      <a:pt x="11" y="19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6" name="Freeform 629"/>
              <p:cNvSpPr>
                <a:spLocks/>
              </p:cNvSpPr>
              <p:nvPr/>
            </p:nvSpPr>
            <p:spPr bwMode="auto">
              <a:xfrm>
                <a:off x="4003675" y="3317876"/>
                <a:ext cx="20638" cy="20638"/>
              </a:xfrm>
              <a:custGeom>
                <a:avLst/>
                <a:gdLst/>
                <a:ahLst/>
                <a:cxnLst>
                  <a:cxn ang="0">
                    <a:pos x="8" y="13"/>
                  </a:cxn>
                  <a:cxn ang="0">
                    <a:pos x="8" y="13"/>
                  </a:cxn>
                  <a:cxn ang="0">
                    <a:pos x="13" y="10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0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13"/>
                  </a:cxn>
                  <a:cxn ang="0">
                    <a:pos x="8" y="13"/>
                  </a:cxn>
                  <a:cxn ang="0">
                    <a:pos x="8" y="13"/>
                  </a:cxn>
                </a:cxnLst>
                <a:rect l="0" t="0" r="r" b="b"/>
                <a:pathLst>
                  <a:path w="13" h="13">
                    <a:moveTo>
                      <a:pt x="8" y="13"/>
                    </a:moveTo>
                    <a:lnTo>
                      <a:pt x="8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3"/>
                    </a:lnTo>
                    <a:lnTo>
                      <a:pt x="8" y="13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7" name="Freeform 630"/>
              <p:cNvSpPr>
                <a:spLocks/>
              </p:cNvSpPr>
              <p:nvPr/>
            </p:nvSpPr>
            <p:spPr bwMode="auto">
              <a:xfrm>
                <a:off x="3957638" y="3263901"/>
                <a:ext cx="33338" cy="33338"/>
              </a:xfrm>
              <a:custGeom>
                <a:avLst/>
                <a:gdLst/>
                <a:ahLst/>
                <a:cxnLst>
                  <a:cxn ang="0">
                    <a:pos x="13" y="21"/>
                  </a:cxn>
                  <a:cxn ang="0">
                    <a:pos x="13" y="21"/>
                  </a:cxn>
                  <a:cxn ang="0">
                    <a:pos x="18" y="21"/>
                  </a:cxn>
                  <a:cxn ang="0">
                    <a:pos x="21" y="15"/>
                  </a:cxn>
                  <a:cxn ang="0">
                    <a:pos x="21" y="13"/>
                  </a:cxn>
                  <a:cxn ang="0">
                    <a:pos x="21" y="8"/>
                  </a:cxn>
                  <a:cxn ang="0">
                    <a:pos x="21" y="8"/>
                  </a:cxn>
                  <a:cxn ang="0">
                    <a:pos x="21" y="5"/>
                  </a:cxn>
                  <a:cxn ang="0">
                    <a:pos x="16" y="0"/>
                  </a:cxn>
                  <a:cxn ang="0">
                    <a:pos x="13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5" y="2"/>
                  </a:cxn>
                  <a:cxn ang="0">
                    <a:pos x="0" y="5"/>
                  </a:cxn>
                  <a:cxn ang="0">
                    <a:pos x="0" y="10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5" y="21"/>
                  </a:cxn>
                  <a:cxn ang="0">
                    <a:pos x="10" y="21"/>
                  </a:cxn>
                  <a:cxn ang="0">
                    <a:pos x="13" y="21"/>
                  </a:cxn>
                  <a:cxn ang="0">
                    <a:pos x="13" y="21"/>
                  </a:cxn>
                </a:cxnLst>
                <a:rect l="0" t="0" r="r" b="b"/>
                <a:pathLst>
                  <a:path w="21" h="21">
                    <a:moveTo>
                      <a:pt x="13" y="21"/>
                    </a:moveTo>
                    <a:lnTo>
                      <a:pt x="13" y="21"/>
                    </a:lnTo>
                    <a:lnTo>
                      <a:pt x="18" y="21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5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1"/>
                    </a:lnTo>
                    <a:lnTo>
                      <a:pt x="10" y="21"/>
                    </a:lnTo>
                    <a:lnTo>
                      <a:pt x="13" y="21"/>
                    </a:lnTo>
                    <a:lnTo>
                      <a:pt x="13" y="2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8" name="Freeform 631"/>
              <p:cNvSpPr>
                <a:spLocks/>
              </p:cNvSpPr>
              <p:nvPr/>
            </p:nvSpPr>
            <p:spPr bwMode="auto">
              <a:xfrm>
                <a:off x="3916363" y="3276601"/>
                <a:ext cx="20638" cy="20638"/>
              </a:xfrm>
              <a:custGeom>
                <a:avLst/>
                <a:gdLst/>
                <a:ahLst/>
                <a:cxnLst>
                  <a:cxn ang="0">
                    <a:pos x="8" y="13"/>
                  </a:cxn>
                  <a:cxn ang="0">
                    <a:pos x="8" y="13"/>
                  </a:cxn>
                  <a:cxn ang="0">
                    <a:pos x="13" y="10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2" y="13"/>
                  </a:cxn>
                  <a:cxn ang="0">
                    <a:pos x="8" y="13"/>
                  </a:cxn>
                  <a:cxn ang="0">
                    <a:pos x="8" y="13"/>
                  </a:cxn>
                </a:cxnLst>
                <a:rect l="0" t="0" r="r" b="b"/>
                <a:pathLst>
                  <a:path w="13" h="13">
                    <a:moveTo>
                      <a:pt x="8" y="13"/>
                    </a:moveTo>
                    <a:lnTo>
                      <a:pt x="8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3"/>
                    </a:lnTo>
                    <a:lnTo>
                      <a:pt x="8" y="13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9" name="Freeform 632"/>
              <p:cNvSpPr>
                <a:spLocks/>
              </p:cNvSpPr>
              <p:nvPr/>
            </p:nvSpPr>
            <p:spPr bwMode="auto">
              <a:xfrm>
                <a:off x="3895725" y="3317876"/>
                <a:ext cx="15875" cy="15875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5" y="10"/>
                  </a:cxn>
                  <a:cxn ang="0">
                    <a:pos x="7" y="8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7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10"/>
                  </a:cxn>
                  <a:cxn ang="0">
                    <a:pos x="5" y="10"/>
                  </a:cxn>
                  <a:cxn ang="0">
                    <a:pos x="5" y="10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lnTo>
                      <a:pt x="5" y="10"/>
                    </a:lnTo>
                    <a:lnTo>
                      <a:pt x="7" y="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0" name="Freeform 633"/>
              <p:cNvSpPr>
                <a:spLocks/>
              </p:cNvSpPr>
              <p:nvPr/>
            </p:nvSpPr>
            <p:spPr bwMode="auto">
              <a:xfrm>
                <a:off x="4016375" y="3284538"/>
                <a:ext cx="15875" cy="15875"/>
              </a:xfrm>
              <a:custGeom>
                <a:avLst/>
                <a:gdLst/>
                <a:ahLst/>
                <a:cxnLst>
                  <a:cxn ang="0">
                    <a:pos x="7" y="10"/>
                  </a:cxn>
                  <a:cxn ang="0">
                    <a:pos x="7" y="10"/>
                  </a:cxn>
                  <a:cxn ang="0">
                    <a:pos x="10" y="8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10"/>
                  </a:cxn>
                  <a:cxn ang="0">
                    <a:pos x="7" y="10"/>
                  </a:cxn>
                  <a:cxn ang="0">
                    <a:pos x="7" y="10"/>
                  </a:cxn>
                </a:cxnLst>
                <a:rect l="0" t="0" r="r" b="b"/>
                <a:pathLst>
                  <a:path w="10" h="10">
                    <a:moveTo>
                      <a:pt x="7" y="10"/>
                    </a:moveTo>
                    <a:lnTo>
                      <a:pt x="7" y="10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7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1" name="Freeform 634"/>
              <p:cNvSpPr>
                <a:spLocks/>
              </p:cNvSpPr>
              <p:nvPr/>
            </p:nvSpPr>
            <p:spPr bwMode="auto">
              <a:xfrm>
                <a:off x="3752850" y="3243263"/>
                <a:ext cx="66675" cy="36513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37" y="2"/>
                  </a:cxn>
                  <a:cxn ang="0">
                    <a:pos x="24" y="0"/>
                  </a:cxn>
                  <a:cxn ang="0">
                    <a:pos x="16" y="0"/>
                  </a:cxn>
                  <a:cxn ang="0">
                    <a:pos x="8" y="2"/>
                  </a:cxn>
                  <a:cxn ang="0">
                    <a:pos x="3" y="1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0" y="21"/>
                  </a:cxn>
                  <a:cxn ang="0">
                    <a:pos x="11" y="13"/>
                  </a:cxn>
                  <a:cxn ang="0">
                    <a:pos x="16" y="7"/>
                  </a:cxn>
                  <a:cxn ang="0">
                    <a:pos x="24" y="5"/>
                  </a:cxn>
                  <a:cxn ang="0">
                    <a:pos x="32" y="2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42" h="23">
                    <a:moveTo>
                      <a:pt x="42" y="5"/>
                    </a:moveTo>
                    <a:lnTo>
                      <a:pt x="42" y="5"/>
                    </a:lnTo>
                    <a:lnTo>
                      <a:pt x="37" y="2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3" y="10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11" y="13"/>
                    </a:lnTo>
                    <a:lnTo>
                      <a:pt x="16" y="7"/>
                    </a:lnTo>
                    <a:lnTo>
                      <a:pt x="24" y="5"/>
                    </a:lnTo>
                    <a:lnTo>
                      <a:pt x="32" y="2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2" name="Freeform 635"/>
              <p:cNvSpPr>
                <a:spLocks/>
              </p:cNvSpPr>
              <p:nvPr/>
            </p:nvSpPr>
            <p:spPr bwMode="auto">
              <a:xfrm>
                <a:off x="4435475" y="3233738"/>
                <a:ext cx="79375" cy="3810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6" y="3"/>
                  </a:cxn>
                  <a:cxn ang="0">
                    <a:pos x="19" y="0"/>
                  </a:cxn>
                  <a:cxn ang="0">
                    <a:pos x="27" y="0"/>
                  </a:cxn>
                  <a:cxn ang="0">
                    <a:pos x="34" y="6"/>
                  </a:cxn>
                  <a:cxn ang="0">
                    <a:pos x="42" y="13"/>
                  </a:cxn>
                  <a:cxn ang="0">
                    <a:pos x="50" y="24"/>
                  </a:cxn>
                  <a:cxn ang="0">
                    <a:pos x="50" y="24"/>
                  </a:cxn>
                  <a:cxn ang="0">
                    <a:pos x="45" y="21"/>
                  </a:cxn>
                  <a:cxn ang="0">
                    <a:pos x="34" y="11"/>
                  </a:cxn>
                  <a:cxn ang="0">
                    <a:pos x="27" y="8"/>
                  </a:cxn>
                  <a:cxn ang="0">
                    <a:pos x="19" y="6"/>
                  </a:cxn>
                  <a:cxn ang="0">
                    <a:pos x="11" y="3"/>
                  </a:cxn>
                  <a:cxn ang="0">
                    <a:pos x="0" y="3"/>
                  </a:cxn>
                  <a:cxn ang="0">
                    <a:pos x="0" y="3"/>
                  </a:cxn>
                </a:cxnLst>
                <a:rect l="0" t="0" r="r" b="b"/>
                <a:pathLst>
                  <a:path w="50" h="24">
                    <a:moveTo>
                      <a:pt x="0" y="3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19" y="0"/>
                    </a:lnTo>
                    <a:lnTo>
                      <a:pt x="27" y="0"/>
                    </a:lnTo>
                    <a:lnTo>
                      <a:pt x="34" y="6"/>
                    </a:lnTo>
                    <a:lnTo>
                      <a:pt x="42" y="13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45" y="21"/>
                    </a:lnTo>
                    <a:lnTo>
                      <a:pt x="34" y="11"/>
                    </a:lnTo>
                    <a:lnTo>
                      <a:pt x="27" y="8"/>
                    </a:lnTo>
                    <a:lnTo>
                      <a:pt x="19" y="6"/>
                    </a:lnTo>
                    <a:lnTo>
                      <a:pt x="11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3" name="Freeform 636"/>
              <p:cNvSpPr>
                <a:spLocks/>
              </p:cNvSpPr>
              <p:nvPr/>
            </p:nvSpPr>
            <p:spPr bwMode="auto">
              <a:xfrm>
                <a:off x="3786188" y="3246438"/>
                <a:ext cx="700088" cy="309563"/>
              </a:xfrm>
              <a:custGeom>
                <a:avLst/>
                <a:gdLst/>
                <a:ahLst/>
                <a:cxnLst>
                  <a:cxn ang="0">
                    <a:pos x="221" y="174"/>
                  </a:cxn>
                  <a:cxn ang="0">
                    <a:pos x="176" y="168"/>
                  </a:cxn>
                  <a:cxn ang="0">
                    <a:pos x="137" y="160"/>
                  </a:cxn>
                  <a:cxn ang="0">
                    <a:pos x="100" y="145"/>
                  </a:cxn>
                  <a:cxn ang="0">
                    <a:pos x="66" y="124"/>
                  </a:cxn>
                  <a:cxn ang="0">
                    <a:pos x="40" y="97"/>
                  </a:cxn>
                  <a:cxn ang="0">
                    <a:pos x="19" y="68"/>
                  </a:cxn>
                  <a:cxn ang="0">
                    <a:pos x="6" y="34"/>
                  </a:cxn>
                  <a:cxn ang="0">
                    <a:pos x="0" y="0"/>
                  </a:cxn>
                  <a:cxn ang="0">
                    <a:pos x="0" y="8"/>
                  </a:cxn>
                  <a:cxn ang="0">
                    <a:pos x="0" y="26"/>
                  </a:cxn>
                  <a:cxn ang="0">
                    <a:pos x="8" y="61"/>
                  </a:cxn>
                  <a:cxn ang="0">
                    <a:pos x="27" y="95"/>
                  </a:cxn>
                  <a:cxn ang="0">
                    <a:pos x="50" y="124"/>
                  </a:cxn>
                  <a:cxn ang="0">
                    <a:pos x="79" y="150"/>
                  </a:cxn>
                  <a:cxn ang="0">
                    <a:pos x="116" y="171"/>
                  </a:cxn>
                  <a:cxn ang="0">
                    <a:pos x="155" y="184"/>
                  </a:cxn>
                  <a:cxn ang="0">
                    <a:pos x="197" y="192"/>
                  </a:cxn>
                  <a:cxn ang="0">
                    <a:pos x="221" y="195"/>
                  </a:cxn>
                  <a:cxn ang="0">
                    <a:pos x="265" y="189"/>
                  </a:cxn>
                  <a:cxn ang="0">
                    <a:pos x="304" y="179"/>
                  </a:cxn>
                  <a:cxn ang="0">
                    <a:pos x="344" y="160"/>
                  </a:cxn>
                  <a:cxn ang="0">
                    <a:pos x="375" y="137"/>
                  </a:cxn>
                  <a:cxn ang="0">
                    <a:pos x="401" y="111"/>
                  </a:cxn>
                  <a:cxn ang="0">
                    <a:pos x="422" y="79"/>
                  </a:cxn>
                  <a:cxn ang="0">
                    <a:pos x="436" y="45"/>
                  </a:cxn>
                  <a:cxn ang="0">
                    <a:pos x="441" y="8"/>
                  </a:cxn>
                  <a:cxn ang="0">
                    <a:pos x="441" y="0"/>
                  </a:cxn>
                  <a:cxn ang="0">
                    <a:pos x="438" y="19"/>
                  </a:cxn>
                  <a:cxn ang="0">
                    <a:pos x="428" y="53"/>
                  </a:cxn>
                  <a:cxn ang="0">
                    <a:pos x="409" y="82"/>
                  </a:cxn>
                  <a:cxn ang="0">
                    <a:pos x="386" y="111"/>
                  </a:cxn>
                  <a:cxn ang="0">
                    <a:pos x="357" y="134"/>
                  </a:cxn>
                  <a:cxn ang="0">
                    <a:pos x="323" y="153"/>
                  </a:cxn>
                  <a:cxn ang="0">
                    <a:pos x="284" y="166"/>
                  </a:cxn>
                  <a:cxn ang="0">
                    <a:pos x="242" y="171"/>
                  </a:cxn>
                  <a:cxn ang="0">
                    <a:pos x="221" y="174"/>
                  </a:cxn>
                </a:cxnLst>
                <a:rect l="0" t="0" r="r" b="b"/>
                <a:pathLst>
                  <a:path w="441" h="195">
                    <a:moveTo>
                      <a:pt x="221" y="174"/>
                    </a:moveTo>
                    <a:lnTo>
                      <a:pt x="221" y="174"/>
                    </a:lnTo>
                    <a:lnTo>
                      <a:pt x="197" y="171"/>
                    </a:lnTo>
                    <a:lnTo>
                      <a:pt x="176" y="168"/>
                    </a:lnTo>
                    <a:lnTo>
                      <a:pt x="155" y="166"/>
                    </a:lnTo>
                    <a:lnTo>
                      <a:pt x="137" y="160"/>
                    </a:lnTo>
                    <a:lnTo>
                      <a:pt x="116" y="153"/>
                    </a:lnTo>
                    <a:lnTo>
                      <a:pt x="100" y="145"/>
                    </a:lnTo>
                    <a:lnTo>
                      <a:pt x="82" y="134"/>
                    </a:lnTo>
                    <a:lnTo>
                      <a:pt x="66" y="124"/>
                    </a:lnTo>
                    <a:lnTo>
                      <a:pt x="53" y="111"/>
                    </a:lnTo>
                    <a:lnTo>
                      <a:pt x="40" y="97"/>
                    </a:lnTo>
                    <a:lnTo>
                      <a:pt x="29" y="82"/>
                    </a:lnTo>
                    <a:lnTo>
                      <a:pt x="19" y="68"/>
                    </a:lnTo>
                    <a:lnTo>
                      <a:pt x="11" y="53"/>
                    </a:lnTo>
                    <a:lnTo>
                      <a:pt x="6" y="34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26"/>
                    </a:lnTo>
                    <a:lnTo>
                      <a:pt x="3" y="45"/>
                    </a:lnTo>
                    <a:lnTo>
                      <a:pt x="8" y="61"/>
                    </a:lnTo>
                    <a:lnTo>
                      <a:pt x="16" y="79"/>
                    </a:lnTo>
                    <a:lnTo>
                      <a:pt x="27" y="95"/>
                    </a:lnTo>
                    <a:lnTo>
                      <a:pt x="37" y="111"/>
                    </a:lnTo>
                    <a:lnTo>
                      <a:pt x="50" y="124"/>
                    </a:lnTo>
                    <a:lnTo>
                      <a:pt x="63" y="137"/>
                    </a:lnTo>
                    <a:lnTo>
                      <a:pt x="79" y="150"/>
                    </a:lnTo>
                    <a:lnTo>
                      <a:pt x="97" y="160"/>
                    </a:lnTo>
                    <a:lnTo>
                      <a:pt x="116" y="171"/>
                    </a:lnTo>
                    <a:lnTo>
                      <a:pt x="134" y="179"/>
                    </a:lnTo>
                    <a:lnTo>
                      <a:pt x="155" y="184"/>
                    </a:lnTo>
                    <a:lnTo>
                      <a:pt x="176" y="189"/>
                    </a:lnTo>
                    <a:lnTo>
                      <a:pt x="197" y="192"/>
                    </a:lnTo>
                    <a:lnTo>
                      <a:pt x="221" y="195"/>
                    </a:lnTo>
                    <a:lnTo>
                      <a:pt x="221" y="195"/>
                    </a:lnTo>
                    <a:lnTo>
                      <a:pt x="242" y="192"/>
                    </a:lnTo>
                    <a:lnTo>
                      <a:pt x="265" y="189"/>
                    </a:lnTo>
                    <a:lnTo>
                      <a:pt x="286" y="184"/>
                    </a:lnTo>
                    <a:lnTo>
                      <a:pt x="304" y="179"/>
                    </a:lnTo>
                    <a:lnTo>
                      <a:pt x="325" y="171"/>
                    </a:lnTo>
                    <a:lnTo>
                      <a:pt x="344" y="160"/>
                    </a:lnTo>
                    <a:lnTo>
                      <a:pt x="360" y="150"/>
                    </a:lnTo>
                    <a:lnTo>
                      <a:pt x="375" y="137"/>
                    </a:lnTo>
                    <a:lnTo>
                      <a:pt x="391" y="124"/>
                    </a:lnTo>
                    <a:lnTo>
                      <a:pt x="401" y="111"/>
                    </a:lnTo>
                    <a:lnTo>
                      <a:pt x="415" y="95"/>
                    </a:lnTo>
                    <a:lnTo>
                      <a:pt x="422" y="79"/>
                    </a:lnTo>
                    <a:lnTo>
                      <a:pt x="430" y="61"/>
                    </a:lnTo>
                    <a:lnTo>
                      <a:pt x="436" y="45"/>
                    </a:lnTo>
                    <a:lnTo>
                      <a:pt x="438" y="26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0"/>
                    </a:lnTo>
                    <a:lnTo>
                      <a:pt x="441" y="0"/>
                    </a:lnTo>
                    <a:lnTo>
                      <a:pt x="438" y="19"/>
                    </a:lnTo>
                    <a:lnTo>
                      <a:pt x="433" y="34"/>
                    </a:lnTo>
                    <a:lnTo>
                      <a:pt x="428" y="53"/>
                    </a:lnTo>
                    <a:lnTo>
                      <a:pt x="420" y="68"/>
                    </a:lnTo>
                    <a:lnTo>
                      <a:pt x="409" y="82"/>
                    </a:lnTo>
                    <a:lnTo>
                      <a:pt x="399" y="97"/>
                    </a:lnTo>
                    <a:lnTo>
                      <a:pt x="386" y="111"/>
                    </a:lnTo>
                    <a:lnTo>
                      <a:pt x="373" y="124"/>
                    </a:lnTo>
                    <a:lnTo>
                      <a:pt x="357" y="134"/>
                    </a:lnTo>
                    <a:lnTo>
                      <a:pt x="341" y="145"/>
                    </a:lnTo>
                    <a:lnTo>
                      <a:pt x="323" y="153"/>
                    </a:lnTo>
                    <a:lnTo>
                      <a:pt x="304" y="160"/>
                    </a:lnTo>
                    <a:lnTo>
                      <a:pt x="284" y="166"/>
                    </a:lnTo>
                    <a:lnTo>
                      <a:pt x="263" y="168"/>
                    </a:lnTo>
                    <a:lnTo>
                      <a:pt x="242" y="171"/>
                    </a:lnTo>
                    <a:lnTo>
                      <a:pt x="221" y="174"/>
                    </a:lnTo>
                    <a:lnTo>
                      <a:pt x="221" y="174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4" name="Freeform 637"/>
              <p:cNvSpPr>
                <a:spLocks/>
              </p:cNvSpPr>
              <p:nvPr/>
            </p:nvSpPr>
            <p:spPr bwMode="auto">
              <a:xfrm>
                <a:off x="4044950" y="3576638"/>
                <a:ext cx="200025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"/>
                  </a:cxn>
                  <a:cxn ang="0">
                    <a:pos x="10" y="15"/>
                  </a:cxn>
                  <a:cxn ang="0">
                    <a:pos x="24" y="23"/>
                  </a:cxn>
                  <a:cxn ang="0">
                    <a:pos x="39" y="31"/>
                  </a:cxn>
                  <a:cxn ang="0">
                    <a:pos x="58" y="36"/>
                  </a:cxn>
                  <a:cxn ang="0">
                    <a:pos x="68" y="36"/>
                  </a:cxn>
                  <a:cxn ang="0">
                    <a:pos x="79" y="34"/>
                  </a:cxn>
                  <a:cxn ang="0">
                    <a:pos x="92" y="29"/>
                  </a:cxn>
                  <a:cxn ang="0">
                    <a:pos x="102" y="23"/>
                  </a:cxn>
                  <a:cxn ang="0">
                    <a:pos x="115" y="13"/>
                  </a:cxn>
                  <a:cxn ang="0">
                    <a:pos x="126" y="0"/>
                  </a:cxn>
                  <a:cxn ang="0">
                    <a:pos x="126" y="0"/>
                  </a:cxn>
                  <a:cxn ang="0">
                    <a:pos x="115" y="5"/>
                  </a:cxn>
                  <a:cxn ang="0">
                    <a:pos x="105" y="10"/>
                  </a:cxn>
                  <a:cxn ang="0">
                    <a:pos x="86" y="15"/>
                  </a:cxn>
                  <a:cxn ang="0">
                    <a:pos x="68" y="21"/>
                  </a:cxn>
                  <a:cxn ang="0">
                    <a:pos x="47" y="21"/>
                  </a:cxn>
                  <a:cxn ang="0">
                    <a:pos x="24" y="15"/>
                  </a:cxn>
                  <a:cxn ang="0">
                    <a:pos x="10" y="10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26" h="36">
                    <a:moveTo>
                      <a:pt x="0" y="5"/>
                    </a:moveTo>
                    <a:lnTo>
                      <a:pt x="0" y="5"/>
                    </a:lnTo>
                    <a:lnTo>
                      <a:pt x="10" y="15"/>
                    </a:lnTo>
                    <a:lnTo>
                      <a:pt x="24" y="23"/>
                    </a:lnTo>
                    <a:lnTo>
                      <a:pt x="39" y="31"/>
                    </a:lnTo>
                    <a:lnTo>
                      <a:pt x="58" y="36"/>
                    </a:lnTo>
                    <a:lnTo>
                      <a:pt x="68" y="36"/>
                    </a:lnTo>
                    <a:lnTo>
                      <a:pt x="79" y="34"/>
                    </a:lnTo>
                    <a:lnTo>
                      <a:pt x="92" y="29"/>
                    </a:lnTo>
                    <a:lnTo>
                      <a:pt x="102" y="23"/>
                    </a:lnTo>
                    <a:lnTo>
                      <a:pt x="115" y="13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15" y="5"/>
                    </a:lnTo>
                    <a:lnTo>
                      <a:pt x="105" y="10"/>
                    </a:lnTo>
                    <a:lnTo>
                      <a:pt x="86" y="15"/>
                    </a:lnTo>
                    <a:lnTo>
                      <a:pt x="68" y="21"/>
                    </a:lnTo>
                    <a:lnTo>
                      <a:pt x="47" y="21"/>
                    </a:lnTo>
                    <a:lnTo>
                      <a:pt x="24" y="15"/>
                    </a:lnTo>
                    <a:lnTo>
                      <a:pt x="10" y="1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259" name="Group 2340"/>
            <p:cNvGrpSpPr/>
            <p:nvPr/>
          </p:nvGrpSpPr>
          <p:grpSpPr>
            <a:xfrm>
              <a:off x="1295400" y="1143000"/>
              <a:ext cx="1406525" cy="1295400"/>
              <a:chOff x="1295400" y="1143000"/>
              <a:chExt cx="1406525" cy="1295400"/>
            </a:xfrm>
          </p:grpSpPr>
          <p:sp>
            <p:nvSpPr>
              <p:cNvPr id="3260" name="Freeform 7"/>
              <p:cNvSpPr>
                <a:spLocks/>
              </p:cNvSpPr>
              <p:nvPr/>
            </p:nvSpPr>
            <p:spPr bwMode="auto">
              <a:xfrm>
                <a:off x="1396735" y="1208934"/>
                <a:ext cx="1268710" cy="1198439"/>
              </a:xfrm>
              <a:custGeom>
                <a:avLst/>
                <a:gdLst/>
                <a:ahLst/>
                <a:cxnLst>
                  <a:cxn ang="0">
                    <a:pos x="344" y="0"/>
                  </a:cxn>
                  <a:cxn ang="0">
                    <a:pos x="390" y="10"/>
                  </a:cxn>
                  <a:cxn ang="0">
                    <a:pos x="434" y="24"/>
                  </a:cxn>
                  <a:cxn ang="0">
                    <a:pos x="476" y="44"/>
                  </a:cxn>
                  <a:cxn ang="0">
                    <a:pos x="512" y="70"/>
                  </a:cxn>
                  <a:cxn ang="0">
                    <a:pos x="544" y="100"/>
                  </a:cxn>
                  <a:cxn ang="0">
                    <a:pos x="572" y="136"/>
                  </a:cxn>
                  <a:cxn ang="0">
                    <a:pos x="596" y="174"/>
                  </a:cxn>
                  <a:cxn ang="0">
                    <a:pos x="612" y="216"/>
                  </a:cxn>
                  <a:cxn ang="0">
                    <a:pos x="622" y="262"/>
                  </a:cxn>
                  <a:cxn ang="0">
                    <a:pos x="626" y="308"/>
                  </a:cxn>
                  <a:cxn ang="0">
                    <a:pos x="622" y="356"/>
                  </a:cxn>
                  <a:cxn ang="0">
                    <a:pos x="612" y="400"/>
                  </a:cxn>
                  <a:cxn ang="0">
                    <a:pos x="596" y="442"/>
                  </a:cxn>
                  <a:cxn ang="0">
                    <a:pos x="572" y="480"/>
                  </a:cxn>
                  <a:cxn ang="0">
                    <a:pos x="544" y="516"/>
                  </a:cxn>
                  <a:cxn ang="0">
                    <a:pos x="512" y="546"/>
                  </a:cxn>
                  <a:cxn ang="0">
                    <a:pos x="476" y="572"/>
                  </a:cxn>
                  <a:cxn ang="0">
                    <a:pos x="434" y="592"/>
                  </a:cxn>
                  <a:cxn ang="0">
                    <a:pos x="390" y="608"/>
                  </a:cxn>
                  <a:cxn ang="0">
                    <a:pos x="344" y="616"/>
                  </a:cxn>
                  <a:cxn ang="0">
                    <a:pos x="296" y="616"/>
                  </a:cxn>
                  <a:cxn ang="0">
                    <a:pos x="250" y="610"/>
                  </a:cxn>
                  <a:cxn ang="0">
                    <a:pos x="206" y="598"/>
                  </a:cxn>
                  <a:cxn ang="0">
                    <a:pos x="164" y="580"/>
                  </a:cxn>
                  <a:cxn ang="0">
                    <a:pos x="126" y="556"/>
                  </a:cxn>
                  <a:cxn ang="0">
                    <a:pos x="92" y="526"/>
                  </a:cxn>
                  <a:cxn ang="0">
                    <a:pos x="62" y="492"/>
                  </a:cxn>
                  <a:cxn ang="0">
                    <a:pos x="38" y="456"/>
                  </a:cxn>
                  <a:cxn ang="0">
                    <a:pos x="18" y="414"/>
                  </a:cxn>
                  <a:cxn ang="0">
                    <a:pos x="6" y="370"/>
                  </a:cxn>
                  <a:cxn ang="0">
                    <a:pos x="0" y="324"/>
                  </a:cxn>
                  <a:cxn ang="0">
                    <a:pos x="0" y="276"/>
                  </a:cxn>
                  <a:cxn ang="0">
                    <a:pos x="8" y="232"/>
                  </a:cxn>
                  <a:cxn ang="0">
                    <a:pos x="24" y="188"/>
                  </a:cxn>
                  <a:cxn ang="0">
                    <a:pos x="44" y="148"/>
                  </a:cxn>
                  <a:cxn ang="0">
                    <a:pos x="70" y="112"/>
                  </a:cxn>
                  <a:cxn ang="0">
                    <a:pos x="102" y="80"/>
                  </a:cxn>
                  <a:cxn ang="0">
                    <a:pos x="138" y="52"/>
                  </a:cxn>
                  <a:cxn ang="0">
                    <a:pos x="176" y="30"/>
                  </a:cxn>
                  <a:cxn ang="0">
                    <a:pos x="220" y="14"/>
                  </a:cxn>
                  <a:cxn ang="0">
                    <a:pos x="266" y="2"/>
                  </a:cxn>
                  <a:cxn ang="0">
                    <a:pos x="312" y="0"/>
                  </a:cxn>
                </a:cxnLst>
                <a:rect l="0" t="0" r="r" b="b"/>
                <a:pathLst>
                  <a:path w="626" h="618">
                    <a:moveTo>
                      <a:pt x="312" y="0"/>
                    </a:moveTo>
                    <a:lnTo>
                      <a:pt x="328" y="0"/>
                    </a:lnTo>
                    <a:lnTo>
                      <a:pt x="344" y="0"/>
                    </a:lnTo>
                    <a:lnTo>
                      <a:pt x="360" y="2"/>
                    </a:lnTo>
                    <a:lnTo>
                      <a:pt x="376" y="6"/>
                    </a:lnTo>
                    <a:lnTo>
                      <a:pt x="390" y="10"/>
                    </a:lnTo>
                    <a:lnTo>
                      <a:pt x="406" y="14"/>
                    </a:lnTo>
                    <a:lnTo>
                      <a:pt x="420" y="18"/>
                    </a:lnTo>
                    <a:lnTo>
                      <a:pt x="434" y="24"/>
                    </a:lnTo>
                    <a:lnTo>
                      <a:pt x="448" y="30"/>
                    </a:lnTo>
                    <a:lnTo>
                      <a:pt x="462" y="36"/>
                    </a:lnTo>
                    <a:lnTo>
                      <a:pt x="476" y="44"/>
                    </a:lnTo>
                    <a:lnTo>
                      <a:pt x="488" y="52"/>
                    </a:lnTo>
                    <a:lnTo>
                      <a:pt x="500" y="60"/>
                    </a:lnTo>
                    <a:lnTo>
                      <a:pt x="512" y="70"/>
                    </a:lnTo>
                    <a:lnTo>
                      <a:pt x="524" y="80"/>
                    </a:lnTo>
                    <a:lnTo>
                      <a:pt x="534" y="90"/>
                    </a:lnTo>
                    <a:lnTo>
                      <a:pt x="544" y="100"/>
                    </a:lnTo>
                    <a:lnTo>
                      <a:pt x="554" y="112"/>
                    </a:lnTo>
                    <a:lnTo>
                      <a:pt x="564" y="124"/>
                    </a:lnTo>
                    <a:lnTo>
                      <a:pt x="572" y="136"/>
                    </a:lnTo>
                    <a:lnTo>
                      <a:pt x="580" y="148"/>
                    </a:lnTo>
                    <a:lnTo>
                      <a:pt x="588" y="162"/>
                    </a:lnTo>
                    <a:lnTo>
                      <a:pt x="596" y="174"/>
                    </a:lnTo>
                    <a:lnTo>
                      <a:pt x="602" y="188"/>
                    </a:lnTo>
                    <a:lnTo>
                      <a:pt x="608" y="202"/>
                    </a:lnTo>
                    <a:lnTo>
                      <a:pt x="612" y="216"/>
                    </a:lnTo>
                    <a:lnTo>
                      <a:pt x="616" y="232"/>
                    </a:lnTo>
                    <a:lnTo>
                      <a:pt x="620" y="246"/>
                    </a:lnTo>
                    <a:lnTo>
                      <a:pt x="622" y="262"/>
                    </a:lnTo>
                    <a:lnTo>
                      <a:pt x="624" y="276"/>
                    </a:lnTo>
                    <a:lnTo>
                      <a:pt x="626" y="292"/>
                    </a:lnTo>
                    <a:lnTo>
                      <a:pt x="626" y="308"/>
                    </a:lnTo>
                    <a:lnTo>
                      <a:pt x="626" y="324"/>
                    </a:lnTo>
                    <a:lnTo>
                      <a:pt x="624" y="340"/>
                    </a:lnTo>
                    <a:lnTo>
                      <a:pt x="622" y="356"/>
                    </a:lnTo>
                    <a:lnTo>
                      <a:pt x="620" y="370"/>
                    </a:lnTo>
                    <a:lnTo>
                      <a:pt x="616" y="386"/>
                    </a:lnTo>
                    <a:lnTo>
                      <a:pt x="612" y="400"/>
                    </a:lnTo>
                    <a:lnTo>
                      <a:pt x="608" y="414"/>
                    </a:lnTo>
                    <a:lnTo>
                      <a:pt x="602" y="428"/>
                    </a:lnTo>
                    <a:lnTo>
                      <a:pt x="596" y="442"/>
                    </a:lnTo>
                    <a:lnTo>
                      <a:pt x="588" y="456"/>
                    </a:lnTo>
                    <a:lnTo>
                      <a:pt x="580" y="468"/>
                    </a:lnTo>
                    <a:lnTo>
                      <a:pt x="572" y="480"/>
                    </a:lnTo>
                    <a:lnTo>
                      <a:pt x="564" y="492"/>
                    </a:lnTo>
                    <a:lnTo>
                      <a:pt x="554" y="504"/>
                    </a:lnTo>
                    <a:lnTo>
                      <a:pt x="544" y="516"/>
                    </a:lnTo>
                    <a:lnTo>
                      <a:pt x="534" y="526"/>
                    </a:lnTo>
                    <a:lnTo>
                      <a:pt x="524" y="536"/>
                    </a:lnTo>
                    <a:lnTo>
                      <a:pt x="512" y="546"/>
                    </a:lnTo>
                    <a:lnTo>
                      <a:pt x="500" y="556"/>
                    </a:lnTo>
                    <a:lnTo>
                      <a:pt x="488" y="564"/>
                    </a:lnTo>
                    <a:lnTo>
                      <a:pt x="476" y="572"/>
                    </a:lnTo>
                    <a:lnTo>
                      <a:pt x="462" y="580"/>
                    </a:lnTo>
                    <a:lnTo>
                      <a:pt x="448" y="586"/>
                    </a:lnTo>
                    <a:lnTo>
                      <a:pt x="434" y="592"/>
                    </a:lnTo>
                    <a:lnTo>
                      <a:pt x="420" y="598"/>
                    </a:lnTo>
                    <a:lnTo>
                      <a:pt x="406" y="604"/>
                    </a:lnTo>
                    <a:lnTo>
                      <a:pt x="390" y="608"/>
                    </a:lnTo>
                    <a:lnTo>
                      <a:pt x="376" y="610"/>
                    </a:lnTo>
                    <a:lnTo>
                      <a:pt x="360" y="614"/>
                    </a:lnTo>
                    <a:lnTo>
                      <a:pt x="344" y="616"/>
                    </a:lnTo>
                    <a:lnTo>
                      <a:pt x="328" y="616"/>
                    </a:lnTo>
                    <a:lnTo>
                      <a:pt x="312" y="618"/>
                    </a:lnTo>
                    <a:lnTo>
                      <a:pt x="296" y="616"/>
                    </a:lnTo>
                    <a:lnTo>
                      <a:pt x="280" y="616"/>
                    </a:lnTo>
                    <a:lnTo>
                      <a:pt x="266" y="614"/>
                    </a:lnTo>
                    <a:lnTo>
                      <a:pt x="250" y="610"/>
                    </a:lnTo>
                    <a:lnTo>
                      <a:pt x="234" y="608"/>
                    </a:lnTo>
                    <a:lnTo>
                      <a:pt x="220" y="604"/>
                    </a:lnTo>
                    <a:lnTo>
                      <a:pt x="206" y="598"/>
                    </a:lnTo>
                    <a:lnTo>
                      <a:pt x="190" y="592"/>
                    </a:lnTo>
                    <a:lnTo>
                      <a:pt x="176" y="586"/>
                    </a:lnTo>
                    <a:lnTo>
                      <a:pt x="164" y="580"/>
                    </a:lnTo>
                    <a:lnTo>
                      <a:pt x="150" y="572"/>
                    </a:lnTo>
                    <a:lnTo>
                      <a:pt x="138" y="564"/>
                    </a:lnTo>
                    <a:lnTo>
                      <a:pt x="126" y="556"/>
                    </a:lnTo>
                    <a:lnTo>
                      <a:pt x="114" y="546"/>
                    </a:lnTo>
                    <a:lnTo>
                      <a:pt x="102" y="536"/>
                    </a:lnTo>
                    <a:lnTo>
                      <a:pt x="92" y="526"/>
                    </a:lnTo>
                    <a:lnTo>
                      <a:pt x="80" y="516"/>
                    </a:lnTo>
                    <a:lnTo>
                      <a:pt x="70" y="504"/>
                    </a:lnTo>
                    <a:lnTo>
                      <a:pt x="62" y="492"/>
                    </a:lnTo>
                    <a:lnTo>
                      <a:pt x="52" y="480"/>
                    </a:lnTo>
                    <a:lnTo>
                      <a:pt x="44" y="468"/>
                    </a:lnTo>
                    <a:lnTo>
                      <a:pt x="38" y="456"/>
                    </a:lnTo>
                    <a:lnTo>
                      <a:pt x="30" y="442"/>
                    </a:lnTo>
                    <a:lnTo>
                      <a:pt x="24" y="428"/>
                    </a:lnTo>
                    <a:lnTo>
                      <a:pt x="18" y="414"/>
                    </a:lnTo>
                    <a:lnTo>
                      <a:pt x="14" y="400"/>
                    </a:lnTo>
                    <a:lnTo>
                      <a:pt x="8" y="386"/>
                    </a:lnTo>
                    <a:lnTo>
                      <a:pt x="6" y="370"/>
                    </a:lnTo>
                    <a:lnTo>
                      <a:pt x="2" y="356"/>
                    </a:lnTo>
                    <a:lnTo>
                      <a:pt x="0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0" y="276"/>
                    </a:lnTo>
                    <a:lnTo>
                      <a:pt x="2" y="262"/>
                    </a:lnTo>
                    <a:lnTo>
                      <a:pt x="6" y="246"/>
                    </a:lnTo>
                    <a:lnTo>
                      <a:pt x="8" y="232"/>
                    </a:lnTo>
                    <a:lnTo>
                      <a:pt x="14" y="216"/>
                    </a:lnTo>
                    <a:lnTo>
                      <a:pt x="18" y="202"/>
                    </a:lnTo>
                    <a:lnTo>
                      <a:pt x="24" y="188"/>
                    </a:lnTo>
                    <a:lnTo>
                      <a:pt x="30" y="174"/>
                    </a:lnTo>
                    <a:lnTo>
                      <a:pt x="38" y="162"/>
                    </a:lnTo>
                    <a:lnTo>
                      <a:pt x="44" y="148"/>
                    </a:lnTo>
                    <a:lnTo>
                      <a:pt x="52" y="136"/>
                    </a:lnTo>
                    <a:lnTo>
                      <a:pt x="62" y="124"/>
                    </a:lnTo>
                    <a:lnTo>
                      <a:pt x="70" y="112"/>
                    </a:lnTo>
                    <a:lnTo>
                      <a:pt x="80" y="100"/>
                    </a:lnTo>
                    <a:lnTo>
                      <a:pt x="92" y="90"/>
                    </a:lnTo>
                    <a:lnTo>
                      <a:pt x="102" y="80"/>
                    </a:lnTo>
                    <a:lnTo>
                      <a:pt x="114" y="70"/>
                    </a:lnTo>
                    <a:lnTo>
                      <a:pt x="126" y="60"/>
                    </a:lnTo>
                    <a:lnTo>
                      <a:pt x="138" y="52"/>
                    </a:lnTo>
                    <a:lnTo>
                      <a:pt x="150" y="44"/>
                    </a:lnTo>
                    <a:lnTo>
                      <a:pt x="164" y="36"/>
                    </a:lnTo>
                    <a:lnTo>
                      <a:pt x="176" y="30"/>
                    </a:lnTo>
                    <a:lnTo>
                      <a:pt x="190" y="24"/>
                    </a:lnTo>
                    <a:lnTo>
                      <a:pt x="206" y="18"/>
                    </a:lnTo>
                    <a:lnTo>
                      <a:pt x="220" y="14"/>
                    </a:lnTo>
                    <a:lnTo>
                      <a:pt x="234" y="10"/>
                    </a:lnTo>
                    <a:lnTo>
                      <a:pt x="250" y="6"/>
                    </a:lnTo>
                    <a:lnTo>
                      <a:pt x="266" y="2"/>
                    </a:lnTo>
                    <a:lnTo>
                      <a:pt x="280" y="0"/>
                    </a:lnTo>
                    <a:lnTo>
                      <a:pt x="296" y="0"/>
                    </a:lnTo>
                    <a:lnTo>
                      <a:pt x="312" y="0"/>
                    </a:ln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1" name="Freeform 8"/>
              <p:cNvSpPr>
                <a:spLocks/>
              </p:cNvSpPr>
              <p:nvPr/>
            </p:nvSpPr>
            <p:spPr bwMode="auto">
              <a:xfrm>
                <a:off x="1388628" y="1205055"/>
                <a:ext cx="1276817" cy="1202317"/>
              </a:xfrm>
              <a:custGeom>
                <a:avLst/>
                <a:gdLst/>
                <a:ahLst/>
                <a:cxnLst>
                  <a:cxn ang="0">
                    <a:pos x="348" y="0"/>
                  </a:cxn>
                  <a:cxn ang="0">
                    <a:pos x="394" y="10"/>
                  </a:cxn>
                  <a:cxn ang="0">
                    <a:pos x="438" y="24"/>
                  </a:cxn>
                  <a:cxn ang="0">
                    <a:pos x="478" y="44"/>
                  </a:cxn>
                  <a:cxn ang="0">
                    <a:pos x="516" y="70"/>
                  </a:cxn>
                  <a:cxn ang="0">
                    <a:pos x="548" y="102"/>
                  </a:cxn>
                  <a:cxn ang="0">
                    <a:pos x="576" y="136"/>
                  </a:cxn>
                  <a:cxn ang="0">
                    <a:pos x="600" y="176"/>
                  </a:cxn>
                  <a:cxn ang="0">
                    <a:pos x="616" y="218"/>
                  </a:cxn>
                  <a:cxn ang="0">
                    <a:pos x="628" y="262"/>
                  </a:cxn>
                  <a:cxn ang="0">
                    <a:pos x="630" y="310"/>
                  </a:cxn>
                  <a:cxn ang="0">
                    <a:pos x="628" y="356"/>
                  </a:cxn>
                  <a:cxn ang="0">
                    <a:pos x="616" y="402"/>
                  </a:cxn>
                  <a:cxn ang="0">
                    <a:pos x="600" y="444"/>
                  </a:cxn>
                  <a:cxn ang="0">
                    <a:pos x="576" y="484"/>
                  </a:cxn>
                  <a:cxn ang="0">
                    <a:pos x="548" y="518"/>
                  </a:cxn>
                  <a:cxn ang="0">
                    <a:pos x="516" y="550"/>
                  </a:cxn>
                  <a:cxn ang="0">
                    <a:pos x="478" y="576"/>
                  </a:cxn>
                  <a:cxn ang="0">
                    <a:pos x="438" y="596"/>
                  </a:cxn>
                  <a:cxn ang="0">
                    <a:pos x="394" y="610"/>
                  </a:cxn>
                  <a:cxn ang="0">
                    <a:pos x="348" y="618"/>
                  </a:cxn>
                  <a:cxn ang="0">
                    <a:pos x="300" y="620"/>
                  </a:cxn>
                  <a:cxn ang="0">
                    <a:pos x="252" y="614"/>
                  </a:cxn>
                  <a:cxn ang="0">
                    <a:pos x="208" y="602"/>
                  </a:cxn>
                  <a:cxn ang="0">
                    <a:pos x="166" y="582"/>
                  </a:cxn>
                  <a:cxn ang="0">
                    <a:pos x="128" y="558"/>
                  </a:cxn>
                  <a:cxn ang="0">
                    <a:pos x="94" y="530"/>
                  </a:cxn>
                  <a:cxn ang="0">
                    <a:pos x="64" y="496"/>
                  </a:cxn>
                  <a:cxn ang="0">
                    <a:pos x="38" y="458"/>
                  </a:cxn>
                  <a:cxn ang="0">
                    <a:pos x="20" y="416"/>
                  </a:cxn>
                  <a:cxn ang="0">
                    <a:pos x="6" y="372"/>
                  </a:cxn>
                  <a:cxn ang="0">
                    <a:pos x="0" y="326"/>
                  </a:cxn>
                  <a:cxn ang="0">
                    <a:pos x="2" y="278"/>
                  </a:cxn>
                  <a:cxn ang="0">
                    <a:pos x="10" y="232"/>
                  </a:cxn>
                  <a:cxn ang="0">
                    <a:pos x="26" y="190"/>
                  </a:cxn>
                  <a:cxn ang="0">
                    <a:pos x="46" y="148"/>
                  </a:cxn>
                  <a:cxn ang="0">
                    <a:pos x="72" y="112"/>
                  </a:cxn>
                  <a:cxn ang="0">
                    <a:pos x="104" y="80"/>
                  </a:cxn>
                  <a:cxn ang="0">
                    <a:pos x="140" y="52"/>
                  </a:cxn>
                  <a:cxn ang="0">
                    <a:pos x="180" y="30"/>
                  </a:cxn>
                  <a:cxn ang="0">
                    <a:pos x="222" y="14"/>
                  </a:cxn>
                  <a:cxn ang="0">
                    <a:pos x="268" y="2"/>
                  </a:cxn>
                  <a:cxn ang="0">
                    <a:pos x="316" y="0"/>
                  </a:cxn>
                </a:cxnLst>
                <a:rect l="0" t="0" r="r" b="b"/>
                <a:pathLst>
                  <a:path w="630" h="620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0"/>
                    </a:lnTo>
                    <a:lnTo>
                      <a:pt x="364" y="2"/>
                    </a:lnTo>
                    <a:lnTo>
                      <a:pt x="380" y="6"/>
                    </a:lnTo>
                    <a:lnTo>
                      <a:pt x="394" y="10"/>
                    </a:lnTo>
                    <a:lnTo>
                      <a:pt x="410" y="14"/>
                    </a:lnTo>
                    <a:lnTo>
                      <a:pt x="424" y="18"/>
                    </a:lnTo>
                    <a:lnTo>
                      <a:pt x="438" y="24"/>
                    </a:lnTo>
                    <a:lnTo>
                      <a:pt x="452" y="30"/>
                    </a:lnTo>
                    <a:lnTo>
                      <a:pt x="466" y="36"/>
                    </a:lnTo>
                    <a:lnTo>
                      <a:pt x="478" y="44"/>
                    </a:lnTo>
                    <a:lnTo>
                      <a:pt x="492" y="52"/>
                    </a:lnTo>
                    <a:lnTo>
                      <a:pt x="504" y="62"/>
                    </a:lnTo>
                    <a:lnTo>
                      <a:pt x="516" y="70"/>
                    </a:lnTo>
                    <a:lnTo>
                      <a:pt x="528" y="80"/>
                    </a:lnTo>
                    <a:lnTo>
                      <a:pt x="538" y="90"/>
                    </a:lnTo>
                    <a:lnTo>
                      <a:pt x="548" y="102"/>
                    </a:lnTo>
                    <a:lnTo>
                      <a:pt x="558" y="112"/>
                    </a:lnTo>
                    <a:lnTo>
                      <a:pt x="568" y="124"/>
                    </a:lnTo>
                    <a:lnTo>
                      <a:pt x="576" y="136"/>
                    </a:lnTo>
                    <a:lnTo>
                      <a:pt x="586" y="148"/>
                    </a:lnTo>
                    <a:lnTo>
                      <a:pt x="592" y="162"/>
                    </a:lnTo>
                    <a:lnTo>
                      <a:pt x="600" y="176"/>
                    </a:lnTo>
                    <a:lnTo>
                      <a:pt x="606" y="190"/>
                    </a:lnTo>
                    <a:lnTo>
                      <a:pt x="612" y="204"/>
                    </a:lnTo>
                    <a:lnTo>
                      <a:pt x="616" y="218"/>
                    </a:lnTo>
                    <a:lnTo>
                      <a:pt x="620" y="232"/>
                    </a:lnTo>
                    <a:lnTo>
                      <a:pt x="624" y="248"/>
                    </a:lnTo>
                    <a:lnTo>
                      <a:pt x="628" y="262"/>
                    </a:lnTo>
                    <a:lnTo>
                      <a:pt x="630" y="278"/>
                    </a:lnTo>
                    <a:lnTo>
                      <a:pt x="630" y="294"/>
                    </a:lnTo>
                    <a:lnTo>
                      <a:pt x="630" y="310"/>
                    </a:lnTo>
                    <a:lnTo>
                      <a:pt x="630" y="326"/>
                    </a:lnTo>
                    <a:lnTo>
                      <a:pt x="630" y="342"/>
                    </a:lnTo>
                    <a:lnTo>
                      <a:pt x="628" y="356"/>
                    </a:lnTo>
                    <a:lnTo>
                      <a:pt x="624" y="372"/>
                    </a:lnTo>
                    <a:lnTo>
                      <a:pt x="620" y="388"/>
                    </a:lnTo>
                    <a:lnTo>
                      <a:pt x="616" y="402"/>
                    </a:lnTo>
                    <a:lnTo>
                      <a:pt x="612" y="416"/>
                    </a:lnTo>
                    <a:lnTo>
                      <a:pt x="606" y="430"/>
                    </a:lnTo>
                    <a:lnTo>
                      <a:pt x="600" y="444"/>
                    </a:lnTo>
                    <a:lnTo>
                      <a:pt x="592" y="458"/>
                    </a:lnTo>
                    <a:lnTo>
                      <a:pt x="586" y="470"/>
                    </a:lnTo>
                    <a:lnTo>
                      <a:pt x="576" y="484"/>
                    </a:lnTo>
                    <a:lnTo>
                      <a:pt x="568" y="496"/>
                    </a:lnTo>
                    <a:lnTo>
                      <a:pt x="558" y="508"/>
                    </a:lnTo>
                    <a:lnTo>
                      <a:pt x="548" y="518"/>
                    </a:lnTo>
                    <a:lnTo>
                      <a:pt x="538" y="530"/>
                    </a:lnTo>
                    <a:lnTo>
                      <a:pt x="528" y="540"/>
                    </a:lnTo>
                    <a:lnTo>
                      <a:pt x="516" y="550"/>
                    </a:lnTo>
                    <a:lnTo>
                      <a:pt x="504" y="558"/>
                    </a:lnTo>
                    <a:lnTo>
                      <a:pt x="492" y="568"/>
                    </a:lnTo>
                    <a:lnTo>
                      <a:pt x="478" y="576"/>
                    </a:lnTo>
                    <a:lnTo>
                      <a:pt x="466" y="582"/>
                    </a:lnTo>
                    <a:lnTo>
                      <a:pt x="452" y="590"/>
                    </a:lnTo>
                    <a:lnTo>
                      <a:pt x="438" y="596"/>
                    </a:lnTo>
                    <a:lnTo>
                      <a:pt x="424" y="602"/>
                    </a:lnTo>
                    <a:lnTo>
                      <a:pt x="410" y="606"/>
                    </a:lnTo>
                    <a:lnTo>
                      <a:pt x="394" y="610"/>
                    </a:lnTo>
                    <a:lnTo>
                      <a:pt x="380" y="614"/>
                    </a:lnTo>
                    <a:lnTo>
                      <a:pt x="364" y="616"/>
                    </a:lnTo>
                    <a:lnTo>
                      <a:pt x="348" y="618"/>
                    </a:lnTo>
                    <a:lnTo>
                      <a:pt x="332" y="620"/>
                    </a:lnTo>
                    <a:lnTo>
                      <a:pt x="316" y="620"/>
                    </a:lnTo>
                    <a:lnTo>
                      <a:pt x="300" y="620"/>
                    </a:lnTo>
                    <a:lnTo>
                      <a:pt x="284" y="618"/>
                    </a:lnTo>
                    <a:lnTo>
                      <a:pt x="268" y="616"/>
                    </a:lnTo>
                    <a:lnTo>
                      <a:pt x="252" y="614"/>
                    </a:lnTo>
                    <a:lnTo>
                      <a:pt x="238" y="610"/>
                    </a:lnTo>
                    <a:lnTo>
                      <a:pt x="222" y="606"/>
                    </a:lnTo>
                    <a:lnTo>
                      <a:pt x="208" y="602"/>
                    </a:lnTo>
                    <a:lnTo>
                      <a:pt x="194" y="596"/>
                    </a:lnTo>
                    <a:lnTo>
                      <a:pt x="180" y="590"/>
                    </a:lnTo>
                    <a:lnTo>
                      <a:pt x="166" y="582"/>
                    </a:lnTo>
                    <a:lnTo>
                      <a:pt x="152" y="576"/>
                    </a:lnTo>
                    <a:lnTo>
                      <a:pt x="140" y="568"/>
                    </a:lnTo>
                    <a:lnTo>
                      <a:pt x="128" y="558"/>
                    </a:lnTo>
                    <a:lnTo>
                      <a:pt x="116" y="550"/>
                    </a:lnTo>
                    <a:lnTo>
                      <a:pt x="104" y="540"/>
                    </a:lnTo>
                    <a:lnTo>
                      <a:pt x="94" y="530"/>
                    </a:lnTo>
                    <a:lnTo>
                      <a:pt x="82" y="518"/>
                    </a:lnTo>
                    <a:lnTo>
                      <a:pt x="72" y="508"/>
                    </a:lnTo>
                    <a:lnTo>
                      <a:pt x="64" y="496"/>
                    </a:lnTo>
                    <a:lnTo>
                      <a:pt x="54" y="484"/>
                    </a:lnTo>
                    <a:lnTo>
                      <a:pt x="46" y="470"/>
                    </a:lnTo>
                    <a:lnTo>
                      <a:pt x="38" y="458"/>
                    </a:lnTo>
                    <a:lnTo>
                      <a:pt x="32" y="444"/>
                    </a:lnTo>
                    <a:lnTo>
                      <a:pt x="26" y="430"/>
                    </a:lnTo>
                    <a:lnTo>
                      <a:pt x="20" y="416"/>
                    </a:lnTo>
                    <a:lnTo>
                      <a:pt x="14" y="402"/>
                    </a:lnTo>
                    <a:lnTo>
                      <a:pt x="10" y="388"/>
                    </a:lnTo>
                    <a:lnTo>
                      <a:pt x="6" y="372"/>
                    </a:lnTo>
                    <a:lnTo>
                      <a:pt x="4" y="356"/>
                    </a:lnTo>
                    <a:lnTo>
                      <a:pt x="2" y="342"/>
                    </a:lnTo>
                    <a:lnTo>
                      <a:pt x="0" y="326"/>
                    </a:lnTo>
                    <a:lnTo>
                      <a:pt x="0" y="310"/>
                    </a:lnTo>
                    <a:lnTo>
                      <a:pt x="0" y="294"/>
                    </a:lnTo>
                    <a:lnTo>
                      <a:pt x="2" y="278"/>
                    </a:lnTo>
                    <a:lnTo>
                      <a:pt x="4" y="262"/>
                    </a:lnTo>
                    <a:lnTo>
                      <a:pt x="6" y="248"/>
                    </a:lnTo>
                    <a:lnTo>
                      <a:pt x="10" y="232"/>
                    </a:lnTo>
                    <a:lnTo>
                      <a:pt x="14" y="218"/>
                    </a:lnTo>
                    <a:lnTo>
                      <a:pt x="20" y="204"/>
                    </a:lnTo>
                    <a:lnTo>
                      <a:pt x="26" y="190"/>
                    </a:lnTo>
                    <a:lnTo>
                      <a:pt x="32" y="176"/>
                    </a:lnTo>
                    <a:lnTo>
                      <a:pt x="38" y="162"/>
                    </a:lnTo>
                    <a:lnTo>
                      <a:pt x="46" y="148"/>
                    </a:lnTo>
                    <a:lnTo>
                      <a:pt x="54" y="136"/>
                    </a:lnTo>
                    <a:lnTo>
                      <a:pt x="64" y="124"/>
                    </a:lnTo>
                    <a:lnTo>
                      <a:pt x="72" y="112"/>
                    </a:lnTo>
                    <a:lnTo>
                      <a:pt x="82" y="102"/>
                    </a:lnTo>
                    <a:lnTo>
                      <a:pt x="94" y="90"/>
                    </a:lnTo>
                    <a:lnTo>
                      <a:pt x="104" y="80"/>
                    </a:lnTo>
                    <a:lnTo>
                      <a:pt x="116" y="70"/>
                    </a:lnTo>
                    <a:lnTo>
                      <a:pt x="128" y="62"/>
                    </a:lnTo>
                    <a:lnTo>
                      <a:pt x="140" y="52"/>
                    </a:lnTo>
                    <a:lnTo>
                      <a:pt x="152" y="44"/>
                    </a:lnTo>
                    <a:lnTo>
                      <a:pt x="166" y="36"/>
                    </a:lnTo>
                    <a:lnTo>
                      <a:pt x="180" y="30"/>
                    </a:lnTo>
                    <a:lnTo>
                      <a:pt x="194" y="24"/>
                    </a:lnTo>
                    <a:lnTo>
                      <a:pt x="208" y="18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2"/>
                    </a:lnTo>
                    <a:lnTo>
                      <a:pt x="284" y="0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EEA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2" name="Freeform 9"/>
              <p:cNvSpPr>
                <a:spLocks/>
              </p:cNvSpPr>
              <p:nvPr/>
            </p:nvSpPr>
            <p:spPr bwMode="auto">
              <a:xfrm>
                <a:off x="1384574" y="1201177"/>
                <a:ext cx="1284923" cy="1210074"/>
              </a:xfrm>
              <a:custGeom>
                <a:avLst/>
                <a:gdLst/>
                <a:ahLst/>
                <a:cxnLst>
                  <a:cxn ang="0">
                    <a:pos x="348" y="0"/>
                  </a:cxn>
                  <a:cxn ang="0">
                    <a:pos x="396" y="10"/>
                  </a:cxn>
                  <a:cxn ang="0">
                    <a:pos x="440" y="24"/>
                  </a:cxn>
                  <a:cxn ang="0">
                    <a:pos x="480" y="44"/>
                  </a:cxn>
                  <a:cxn ang="0">
                    <a:pos x="518" y="70"/>
                  </a:cxn>
                  <a:cxn ang="0">
                    <a:pos x="550" y="102"/>
                  </a:cxn>
                  <a:cxn ang="0">
                    <a:pos x="580" y="136"/>
                  </a:cxn>
                  <a:cxn ang="0">
                    <a:pos x="602" y="176"/>
                  </a:cxn>
                  <a:cxn ang="0">
                    <a:pos x="620" y="218"/>
                  </a:cxn>
                  <a:cxn ang="0">
                    <a:pos x="630" y="264"/>
                  </a:cxn>
                  <a:cxn ang="0">
                    <a:pos x="634" y="312"/>
                  </a:cxn>
                  <a:cxn ang="0">
                    <a:pos x="630" y="358"/>
                  </a:cxn>
                  <a:cxn ang="0">
                    <a:pos x="620" y="404"/>
                  </a:cxn>
                  <a:cxn ang="0">
                    <a:pos x="602" y="446"/>
                  </a:cxn>
                  <a:cxn ang="0">
                    <a:pos x="580" y="486"/>
                  </a:cxn>
                  <a:cxn ang="0">
                    <a:pos x="550" y="520"/>
                  </a:cxn>
                  <a:cxn ang="0">
                    <a:pos x="518" y="552"/>
                  </a:cxn>
                  <a:cxn ang="0">
                    <a:pos x="480" y="578"/>
                  </a:cxn>
                  <a:cxn ang="0">
                    <a:pos x="440" y="598"/>
                  </a:cxn>
                  <a:cxn ang="0">
                    <a:pos x="396" y="614"/>
                  </a:cxn>
                  <a:cxn ang="0">
                    <a:pos x="348" y="622"/>
                  </a:cxn>
                  <a:cxn ang="0">
                    <a:pos x="300" y="622"/>
                  </a:cxn>
                  <a:cxn ang="0">
                    <a:pos x="252" y="616"/>
                  </a:cxn>
                  <a:cxn ang="0">
                    <a:pos x="208" y="604"/>
                  </a:cxn>
                  <a:cxn ang="0">
                    <a:pos x="166" y="586"/>
                  </a:cxn>
                  <a:cxn ang="0">
                    <a:pos x="128" y="562"/>
                  </a:cxn>
                  <a:cxn ang="0">
                    <a:pos x="92" y="532"/>
                  </a:cxn>
                  <a:cxn ang="0">
                    <a:pos x="62" y="498"/>
                  </a:cxn>
                  <a:cxn ang="0">
                    <a:pos x="38" y="460"/>
                  </a:cxn>
                  <a:cxn ang="0">
                    <a:pos x="20" y="418"/>
                  </a:cxn>
                  <a:cxn ang="0">
                    <a:pos x="6" y="374"/>
                  </a:cxn>
                  <a:cxn ang="0">
                    <a:pos x="0" y="328"/>
                  </a:cxn>
                  <a:cxn ang="0">
                    <a:pos x="2" y="280"/>
                  </a:cxn>
                  <a:cxn ang="0">
                    <a:pos x="10" y="234"/>
                  </a:cxn>
                  <a:cxn ang="0">
                    <a:pos x="24" y="190"/>
                  </a:cxn>
                  <a:cxn ang="0">
                    <a:pos x="46" y="150"/>
                  </a:cxn>
                  <a:cxn ang="0">
                    <a:pos x="72" y="112"/>
                  </a:cxn>
                  <a:cxn ang="0">
                    <a:pos x="104" y="80"/>
                  </a:cxn>
                  <a:cxn ang="0">
                    <a:pos x="140" y="52"/>
                  </a:cxn>
                  <a:cxn ang="0">
                    <a:pos x="180" y="30"/>
                  </a:cxn>
                  <a:cxn ang="0">
                    <a:pos x="222" y="14"/>
                  </a:cxn>
                  <a:cxn ang="0">
                    <a:pos x="268" y="2"/>
                  </a:cxn>
                  <a:cxn ang="0">
                    <a:pos x="316" y="0"/>
                  </a:cxn>
                </a:cxnLst>
                <a:rect l="0" t="0" r="r" b="b"/>
                <a:pathLst>
                  <a:path w="634" h="624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0"/>
                    </a:lnTo>
                    <a:lnTo>
                      <a:pt x="364" y="2"/>
                    </a:lnTo>
                    <a:lnTo>
                      <a:pt x="380" y="6"/>
                    </a:lnTo>
                    <a:lnTo>
                      <a:pt x="396" y="10"/>
                    </a:lnTo>
                    <a:lnTo>
                      <a:pt x="410" y="14"/>
                    </a:lnTo>
                    <a:lnTo>
                      <a:pt x="426" y="18"/>
                    </a:lnTo>
                    <a:lnTo>
                      <a:pt x="440" y="24"/>
                    </a:lnTo>
                    <a:lnTo>
                      <a:pt x="454" y="30"/>
                    </a:lnTo>
                    <a:lnTo>
                      <a:pt x="468" y="36"/>
                    </a:lnTo>
                    <a:lnTo>
                      <a:pt x="480" y="44"/>
                    </a:lnTo>
                    <a:lnTo>
                      <a:pt x="494" y="52"/>
                    </a:lnTo>
                    <a:lnTo>
                      <a:pt x="506" y="62"/>
                    </a:lnTo>
                    <a:lnTo>
                      <a:pt x="518" y="70"/>
                    </a:lnTo>
                    <a:lnTo>
                      <a:pt x="530" y="80"/>
                    </a:lnTo>
                    <a:lnTo>
                      <a:pt x="540" y="90"/>
                    </a:lnTo>
                    <a:lnTo>
                      <a:pt x="550" y="102"/>
                    </a:lnTo>
                    <a:lnTo>
                      <a:pt x="560" y="112"/>
                    </a:lnTo>
                    <a:lnTo>
                      <a:pt x="570" y="124"/>
                    </a:lnTo>
                    <a:lnTo>
                      <a:pt x="580" y="136"/>
                    </a:lnTo>
                    <a:lnTo>
                      <a:pt x="588" y="150"/>
                    </a:lnTo>
                    <a:lnTo>
                      <a:pt x="596" y="162"/>
                    </a:lnTo>
                    <a:lnTo>
                      <a:pt x="602" y="176"/>
                    </a:lnTo>
                    <a:lnTo>
                      <a:pt x="608" y="190"/>
                    </a:lnTo>
                    <a:lnTo>
                      <a:pt x="614" y="204"/>
                    </a:lnTo>
                    <a:lnTo>
                      <a:pt x="620" y="218"/>
                    </a:lnTo>
                    <a:lnTo>
                      <a:pt x="624" y="234"/>
                    </a:lnTo>
                    <a:lnTo>
                      <a:pt x="626" y="248"/>
                    </a:lnTo>
                    <a:lnTo>
                      <a:pt x="630" y="264"/>
                    </a:lnTo>
                    <a:lnTo>
                      <a:pt x="632" y="280"/>
                    </a:lnTo>
                    <a:lnTo>
                      <a:pt x="634" y="296"/>
                    </a:lnTo>
                    <a:lnTo>
                      <a:pt x="634" y="312"/>
                    </a:lnTo>
                    <a:lnTo>
                      <a:pt x="634" y="328"/>
                    </a:lnTo>
                    <a:lnTo>
                      <a:pt x="632" y="344"/>
                    </a:lnTo>
                    <a:lnTo>
                      <a:pt x="630" y="358"/>
                    </a:lnTo>
                    <a:lnTo>
                      <a:pt x="626" y="374"/>
                    </a:lnTo>
                    <a:lnTo>
                      <a:pt x="624" y="390"/>
                    </a:lnTo>
                    <a:lnTo>
                      <a:pt x="620" y="404"/>
                    </a:lnTo>
                    <a:lnTo>
                      <a:pt x="614" y="418"/>
                    </a:lnTo>
                    <a:lnTo>
                      <a:pt x="608" y="432"/>
                    </a:lnTo>
                    <a:lnTo>
                      <a:pt x="602" y="446"/>
                    </a:lnTo>
                    <a:lnTo>
                      <a:pt x="596" y="460"/>
                    </a:lnTo>
                    <a:lnTo>
                      <a:pt x="588" y="472"/>
                    </a:lnTo>
                    <a:lnTo>
                      <a:pt x="580" y="486"/>
                    </a:lnTo>
                    <a:lnTo>
                      <a:pt x="570" y="498"/>
                    </a:lnTo>
                    <a:lnTo>
                      <a:pt x="560" y="510"/>
                    </a:lnTo>
                    <a:lnTo>
                      <a:pt x="550" y="520"/>
                    </a:lnTo>
                    <a:lnTo>
                      <a:pt x="540" y="532"/>
                    </a:lnTo>
                    <a:lnTo>
                      <a:pt x="530" y="542"/>
                    </a:lnTo>
                    <a:lnTo>
                      <a:pt x="518" y="552"/>
                    </a:lnTo>
                    <a:lnTo>
                      <a:pt x="506" y="562"/>
                    </a:lnTo>
                    <a:lnTo>
                      <a:pt x="494" y="570"/>
                    </a:lnTo>
                    <a:lnTo>
                      <a:pt x="480" y="578"/>
                    </a:lnTo>
                    <a:lnTo>
                      <a:pt x="468" y="586"/>
                    </a:lnTo>
                    <a:lnTo>
                      <a:pt x="454" y="592"/>
                    </a:lnTo>
                    <a:lnTo>
                      <a:pt x="440" y="598"/>
                    </a:lnTo>
                    <a:lnTo>
                      <a:pt x="426" y="604"/>
                    </a:lnTo>
                    <a:lnTo>
                      <a:pt x="410" y="610"/>
                    </a:lnTo>
                    <a:lnTo>
                      <a:pt x="396" y="614"/>
                    </a:lnTo>
                    <a:lnTo>
                      <a:pt x="380" y="616"/>
                    </a:lnTo>
                    <a:lnTo>
                      <a:pt x="364" y="620"/>
                    </a:lnTo>
                    <a:lnTo>
                      <a:pt x="348" y="622"/>
                    </a:lnTo>
                    <a:lnTo>
                      <a:pt x="332" y="622"/>
                    </a:lnTo>
                    <a:lnTo>
                      <a:pt x="316" y="624"/>
                    </a:lnTo>
                    <a:lnTo>
                      <a:pt x="300" y="622"/>
                    </a:lnTo>
                    <a:lnTo>
                      <a:pt x="284" y="622"/>
                    </a:lnTo>
                    <a:lnTo>
                      <a:pt x="268" y="620"/>
                    </a:lnTo>
                    <a:lnTo>
                      <a:pt x="252" y="616"/>
                    </a:lnTo>
                    <a:lnTo>
                      <a:pt x="238" y="614"/>
                    </a:lnTo>
                    <a:lnTo>
                      <a:pt x="222" y="610"/>
                    </a:lnTo>
                    <a:lnTo>
                      <a:pt x="208" y="604"/>
                    </a:lnTo>
                    <a:lnTo>
                      <a:pt x="194" y="598"/>
                    </a:lnTo>
                    <a:lnTo>
                      <a:pt x="180" y="592"/>
                    </a:lnTo>
                    <a:lnTo>
                      <a:pt x="166" y="586"/>
                    </a:lnTo>
                    <a:lnTo>
                      <a:pt x="152" y="578"/>
                    </a:lnTo>
                    <a:lnTo>
                      <a:pt x="140" y="570"/>
                    </a:lnTo>
                    <a:lnTo>
                      <a:pt x="128" y="562"/>
                    </a:lnTo>
                    <a:lnTo>
                      <a:pt x="116" y="552"/>
                    </a:lnTo>
                    <a:lnTo>
                      <a:pt x="104" y="542"/>
                    </a:lnTo>
                    <a:lnTo>
                      <a:pt x="92" y="532"/>
                    </a:lnTo>
                    <a:lnTo>
                      <a:pt x="82" y="520"/>
                    </a:lnTo>
                    <a:lnTo>
                      <a:pt x="72" y="510"/>
                    </a:lnTo>
                    <a:lnTo>
                      <a:pt x="62" y="498"/>
                    </a:lnTo>
                    <a:lnTo>
                      <a:pt x="54" y="486"/>
                    </a:lnTo>
                    <a:lnTo>
                      <a:pt x="46" y="472"/>
                    </a:lnTo>
                    <a:lnTo>
                      <a:pt x="38" y="460"/>
                    </a:lnTo>
                    <a:lnTo>
                      <a:pt x="32" y="446"/>
                    </a:lnTo>
                    <a:lnTo>
                      <a:pt x="24" y="432"/>
                    </a:lnTo>
                    <a:lnTo>
                      <a:pt x="20" y="418"/>
                    </a:lnTo>
                    <a:lnTo>
                      <a:pt x="14" y="404"/>
                    </a:lnTo>
                    <a:lnTo>
                      <a:pt x="10" y="390"/>
                    </a:lnTo>
                    <a:lnTo>
                      <a:pt x="6" y="374"/>
                    </a:lnTo>
                    <a:lnTo>
                      <a:pt x="4" y="358"/>
                    </a:lnTo>
                    <a:lnTo>
                      <a:pt x="2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2" y="280"/>
                    </a:lnTo>
                    <a:lnTo>
                      <a:pt x="4" y="264"/>
                    </a:lnTo>
                    <a:lnTo>
                      <a:pt x="6" y="248"/>
                    </a:lnTo>
                    <a:lnTo>
                      <a:pt x="10" y="234"/>
                    </a:lnTo>
                    <a:lnTo>
                      <a:pt x="14" y="218"/>
                    </a:lnTo>
                    <a:lnTo>
                      <a:pt x="20" y="204"/>
                    </a:lnTo>
                    <a:lnTo>
                      <a:pt x="24" y="190"/>
                    </a:lnTo>
                    <a:lnTo>
                      <a:pt x="32" y="176"/>
                    </a:lnTo>
                    <a:lnTo>
                      <a:pt x="38" y="162"/>
                    </a:lnTo>
                    <a:lnTo>
                      <a:pt x="46" y="150"/>
                    </a:lnTo>
                    <a:lnTo>
                      <a:pt x="54" y="136"/>
                    </a:lnTo>
                    <a:lnTo>
                      <a:pt x="62" y="124"/>
                    </a:lnTo>
                    <a:lnTo>
                      <a:pt x="72" y="112"/>
                    </a:lnTo>
                    <a:lnTo>
                      <a:pt x="82" y="102"/>
                    </a:lnTo>
                    <a:lnTo>
                      <a:pt x="92" y="90"/>
                    </a:lnTo>
                    <a:lnTo>
                      <a:pt x="104" y="80"/>
                    </a:lnTo>
                    <a:lnTo>
                      <a:pt x="116" y="70"/>
                    </a:lnTo>
                    <a:lnTo>
                      <a:pt x="128" y="62"/>
                    </a:lnTo>
                    <a:lnTo>
                      <a:pt x="140" y="52"/>
                    </a:lnTo>
                    <a:lnTo>
                      <a:pt x="152" y="44"/>
                    </a:lnTo>
                    <a:lnTo>
                      <a:pt x="166" y="36"/>
                    </a:lnTo>
                    <a:lnTo>
                      <a:pt x="180" y="30"/>
                    </a:lnTo>
                    <a:lnTo>
                      <a:pt x="194" y="24"/>
                    </a:lnTo>
                    <a:lnTo>
                      <a:pt x="208" y="18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2"/>
                    </a:lnTo>
                    <a:lnTo>
                      <a:pt x="284" y="0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CE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3" name="Freeform 10"/>
              <p:cNvSpPr>
                <a:spLocks/>
              </p:cNvSpPr>
              <p:nvPr/>
            </p:nvSpPr>
            <p:spPr bwMode="auto">
              <a:xfrm>
                <a:off x="1380521" y="1197298"/>
                <a:ext cx="1288977" cy="1213953"/>
              </a:xfrm>
              <a:custGeom>
                <a:avLst/>
                <a:gdLst/>
                <a:ahLst/>
                <a:cxnLst>
                  <a:cxn ang="0">
                    <a:pos x="350" y="0"/>
                  </a:cxn>
                  <a:cxn ang="0">
                    <a:pos x="398" y="8"/>
                  </a:cxn>
                  <a:cxn ang="0">
                    <a:pos x="442" y="24"/>
                  </a:cxn>
                  <a:cxn ang="0">
                    <a:pos x="482" y="44"/>
                  </a:cxn>
                  <a:cxn ang="0">
                    <a:pos x="520" y="70"/>
                  </a:cxn>
                  <a:cxn ang="0">
                    <a:pos x="554" y="102"/>
                  </a:cxn>
                  <a:cxn ang="0">
                    <a:pos x="582" y="138"/>
                  </a:cxn>
                  <a:cxn ang="0">
                    <a:pos x="604" y="176"/>
                  </a:cxn>
                  <a:cxn ang="0">
                    <a:pos x="622" y="220"/>
                  </a:cxn>
                  <a:cxn ang="0">
                    <a:pos x="632" y="266"/>
                  </a:cxn>
                  <a:cxn ang="0">
                    <a:pos x="636" y="312"/>
                  </a:cxn>
                  <a:cxn ang="0">
                    <a:pos x="632" y="360"/>
                  </a:cxn>
                  <a:cxn ang="0">
                    <a:pos x="622" y="406"/>
                  </a:cxn>
                  <a:cxn ang="0">
                    <a:pos x="604" y="448"/>
                  </a:cxn>
                  <a:cxn ang="0">
                    <a:pos x="582" y="488"/>
                  </a:cxn>
                  <a:cxn ang="0">
                    <a:pos x="554" y="524"/>
                  </a:cxn>
                  <a:cxn ang="0">
                    <a:pos x="520" y="554"/>
                  </a:cxn>
                  <a:cxn ang="0">
                    <a:pos x="482" y="580"/>
                  </a:cxn>
                  <a:cxn ang="0">
                    <a:pos x="442" y="602"/>
                  </a:cxn>
                  <a:cxn ang="0">
                    <a:pos x="398" y="616"/>
                  </a:cxn>
                  <a:cxn ang="0">
                    <a:pos x="350" y="624"/>
                  </a:cxn>
                  <a:cxn ang="0">
                    <a:pos x="302" y="626"/>
                  </a:cxn>
                  <a:cxn ang="0">
                    <a:pos x="254" y="620"/>
                  </a:cxn>
                  <a:cxn ang="0">
                    <a:pos x="208" y="608"/>
                  </a:cxn>
                  <a:cxn ang="0">
                    <a:pos x="166" y="588"/>
                  </a:cxn>
                  <a:cxn ang="0">
                    <a:pos x="128" y="564"/>
                  </a:cxn>
                  <a:cxn ang="0">
                    <a:pos x="92" y="534"/>
                  </a:cxn>
                  <a:cxn ang="0">
                    <a:pos x="62" y="500"/>
                  </a:cxn>
                  <a:cxn ang="0">
                    <a:pos x="38" y="462"/>
                  </a:cxn>
                  <a:cxn ang="0">
                    <a:pos x="18" y="420"/>
                  </a:cxn>
                  <a:cxn ang="0">
                    <a:pos x="6" y="376"/>
                  </a:cxn>
                  <a:cxn ang="0">
                    <a:pos x="0" y="328"/>
                  </a:cxn>
                  <a:cxn ang="0">
                    <a:pos x="0" y="280"/>
                  </a:cxn>
                  <a:cxn ang="0">
                    <a:pos x="10" y="234"/>
                  </a:cxn>
                  <a:cxn ang="0">
                    <a:pos x="24" y="190"/>
                  </a:cxn>
                  <a:cxn ang="0">
                    <a:pos x="46" y="150"/>
                  </a:cxn>
                  <a:cxn ang="0">
                    <a:pos x="72" y="114"/>
                  </a:cxn>
                  <a:cxn ang="0">
                    <a:pos x="104" y="80"/>
                  </a:cxn>
                  <a:cxn ang="0">
                    <a:pos x="140" y="52"/>
                  </a:cxn>
                  <a:cxn ang="0">
                    <a:pos x="180" y="30"/>
                  </a:cxn>
                  <a:cxn ang="0">
                    <a:pos x="224" y="14"/>
                  </a:cxn>
                  <a:cxn ang="0">
                    <a:pos x="270" y="2"/>
                  </a:cxn>
                  <a:cxn ang="0">
                    <a:pos x="318" y="0"/>
                  </a:cxn>
                </a:cxnLst>
                <a:rect l="0" t="0" r="r" b="b"/>
                <a:pathLst>
                  <a:path w="636" h="626">
                    <a:moveTo>
                      <a:pt x="318" y="0"/>
                    </a:moveTo>
                    <a:lnTo>
                      <a:pt x="334" y="0"/>
                    </a:lnTo>
                    <a:lnTo>
                      <a:pt x="350" y="0"/>
                    </a:lnTo>
                    <a:lnTo>
                      <a:pt x="366" y="2"/>
                    </a:lnTo>
                    <a:lnTo>
                      <a:pt x="382" y="6"/>
                    </a:lnTo>
                    <a:lnTo>
                      <a:pt x="398" y="8"/>
                    </a:lnTo>
                    <a:lnTo>
                      <a:pt x="412" y="14"/>
                    </a:lnTo>
                    <a:lnTo>
                      <a:pt x="426" y="18"/>
                    </a:lnTo>
                    <a:lnTo>
                      <a:pt x="442" y="24"/>
                    </a:lnTo>
                    <a:lnTo>
                      <a:pt x="456" y="30"/>
                    </a:lnTo>
                    <a:lnTo>
                      <a:pt x="470" y="36"/>
                    </a:lnTo>
                    <a:lnTo>
                      <a:pt x="482" y="44"/>
                    </a:lnTo>
                    <a:lnTo>
                      <a:pt x="496" y="52"/>
                    </a:lnTo>
                    <a:lnTo>
                      <a:pt x="508" y="62"/>
                    </a:lnTo>
                    <a:lnTo>
                      <a:pt x="520" y="70"/>
                    </a:lnTo>
                    <a:lnTo>
                      <a:pt x="532" y="80"/>
                    </a:lnTo>
                    <a:lnTo>
                      <a:pt x="542" y="92"/>
                    </a:lnTo>
                    <a:lnTo>
                      <a:pt x="554" y="102"/>
                    </a:lnTo>
                    <a:lnTo>
                      <a:pt x="564" y="114"/>
                    </a:lnTo>
                    <a:lnTo>
                      <a:pt x="572" y="126"/>
                    </a:lnTo>
                    <a:lnTo>
                      <a:pt x="582" y="138"/>
                    </a:lnTo>
                    <a:lnTo>
                      <a:pt x="590" y="150"/>
                    </a:lnTo>
                    <a:lnTo>
                      <a:pt x="598" y="164"/>
                    </a:lnTo>
                    <a:lnTo>
                      <a:pt x="604" y="176"/>
                    </a:lnTo>
                    <a:lnTo>
                      <a:pt x="610" y="190"/>
                    </a:lnTo>
                    <a:lnTo>
                      <a:pt x="616" y="206"/>
                    </a:lnTo>
                    <a:lnTo>
                      <a:pt x="622" y="220"/>
                    </a:lnTo>
                    <a:lnTo>
                      <a:pt x="626" y="234"/>
                    </a:lnTo>
                    <a:lnTo>
                      <a:pt x="630" y="250"/>
                    </a:lnTo>
                    <a:lnTo>
                      <a:pt x="632" y="266"/>
                    </a:lnTo>
                    <a:lnTo>
                      <a:pt x="634" y="280"/>
                    </a:lnTo>
                    <a:lnTo>
                      <a:pt x="636" y="296"/>
                    </a:lnTo>
                    <a:lnTo>
                      <a:pt x="636" y="312"/>
                    </a:lnTo>
                    <a:lnTo>
                      <a:pt x="636" y="328"/>
                    </a:lnTo>
                    <a:lnTo>
                      <a:pt x="634" y="344"/>
                    </a:lnTo>
                    <a:lnTo>
                      <a:pt x="632" y="360"/>
                    </a:lnTo>
                    <a:lnTo>
                      <a:pt x="630" y="376"/>
                    </a:lnTo>
                    <a:lnTo>
                      <a:pt x="626" y="390"/>
                    </a:lnTo>
                    <a:lnTo>
                      <a:pt x="622" y="406"/>
                    </a:lnTo>
                    <a:lnTo>
                      <a:pt x="616" y="420"/>
                    </a:lnTo>
                    <a:lnTo>
                      <a:pt x="610" y="434"/>
                    </a:lnTo>
                    <a:lnTo>
                      <a:pt x="604" y="448"/>
                    </a:lnTo>
                    <a:lnTo>
                      <a:pt x="598" y="462"/>
                    </a:lnTo>
                    <a:lnTo>
                      <a:pt x="590" y="476"/>
                    </a:lnTo>
                    <a:lnTo>
                      <a:pt x="582" y="488"/>
                    </a:lnTo>
                    <a:lnTo>
                      <a:pt x="572" y="500"/>
                    </a:lnTo>
                    <a:lnTo>
                      <a:pt x="564" y="512"/>
                    </a:lnTo>
                    <a:lnTo>
                      <a:pt x="554" y="524"/>
                    </a:lnTo>
                    <a:lnTo>
                      <a:pt x="542" y="534"/>
                    </a:lnTo>
                    <a:lnTo>
                      <a:pt x="532" y="544"/>
                    </a:lnTo>
                    <a:lnTo>
                      <a:pt x="520" y="554"/>
                    </a:lnTo>
                    <a:lnTo>
                      <a:pt x="508" y="564"/>
                    </a:lnTo>
                    <a:lnTo>
                      <a:pt x="496" y="572"/>
                    </a:lnTo>
                    <a:lnTo>
                      <a:pt x="482" y="580"/>
                    </a:lnTo>
                    <a:lnTo>
                      <a:pt x="470" y="588"/>
                    </a:lnTo>
                    <a:lnTo>
                      <a:pt x="456" y="596"/>
                    </a:lnTo>
                    <a:lnTo>
                      <a:pt x="442" y="602"/>
                    </a:lnTo>
                    <a:lnTo>
                      <a:pt x="426" y="608"/>
                    </a:lnTo>
                    <a:lnTo>
                      <a:pt x="412" y="612"/>
                    </a:lnTo>
                    <a:lnTo>
                      <a:pt x="398" y="616"/>
                    </a:lnTo>
                    <a:lnTo>
                      <a:pt x="382" y="620"/>
                    </a:lnTo>
                    <a:lnTo>
                      <a:pt x="366" y="622"/>
                    </a:lnTo>
                    <a:lnTo>
                      <a:pt x="350" y="624"/>
                    </a:lnTo>
                    <a:lnTo>
                      <a:pt x="334" y="626"/>
                    </a:lnTo>
                    <a:lnTo>
                      <a:pt x="318" y="626"/>
                    </a:lnTo>
                    <a:lnTo>
                      <a:pt x="302" y="626"/>
                    </a:lnTo>
                    <a:lnTo>
                      <a:pt x="286" y="624"/>
                    </a:lnTo>
                    <a:lnTo>
                      <a:pt x="270" y="622"/>
                    </a:lnTo>
                    <a:lnTo>
                      <a:pt x="254" y="620"/>
                    </a:lnTo>
                    <a:lnTo>
                      <a:pt x="238" y="616"/>
                    </a:lnTo>
                    <a:lnTo>
                      <a:pt x="224" y="612"/>
                    </a:lnTo>
                    <a:lnTo>
                      <a:pt x="208" y="608"/>
                    </a:lnTo>
                    <a:lnTo>
                      <a:pt x="194" y="602"/>
                    </a:lnTo>
                    <a:lnTo>
                      <a:pt x="180" y="596"/>
                    </a:lnTo>
                    <a:lnTo>
                      <a:pt x="166" y="588"/>
                    </a:lnTo>
                    <a:lnTo>
                      <a:pt x="152" y="580"/>
                    </a:lnTo>
                    <a:lnTo>
                      <a:pt x="140" y="572"/>
                    </a:lnTo>
                    <a:lnTo>
                      <a:pt x="128" y="564"/>
                    </a:lnTo>
                    <a:lnTo>
                      <a:pt x="116" y="554"/>
                    </a:lnTo>
                    <a:lnTo>
                      <a:pt x="104" y="544"/>
                    </a:lnTo>
                    <a:lnTo>
                      <a:pt x="92" y="534"/>
                    </a:lnTo>
                    <a:lnTo>
                      <a:pt x="82" y="524"/>
                    </a:lnTo>
                    <a:lnTo>
                      <a:pt x="72" y="512"/>
                    </a:lnTo>
                    <a:lnTo>
                      <a:pt x="62" y="500"/>
                    </a:lnTo>
                    <a:lnTo>
                      <a:pt x="54" y="488"/>
                    </a:lnTo>
                    <a:lnTo>
                      <a:pt x="46" y="476"/>
                    </a:lnTo>
                    <a:lnTo>
                      <a:pt x="38" y="462"/>
                    </a:lnTo>
                    <a:lnTo>
                      <a:pt x="30" y="448"/>
                    </a:lnTo>
                    <a:lnTo>
                      <a:pt x="24" y="434"/>
                    </a:lnTo>
                    <a:lnTo>
                      <a:pt x="18" y="420"/>
                    </a:lnTo>
                    <a:lnTo>
                      <a:pt x="14" y="406"/>
                    </a:lnTo>
                    <a:lnTo>
                      <a:pt x="10" y="390"/>
                    </a:lnTo>
                    <a:lnTo>
                      <a:pt x="6" y="376"/>
                    </a:lnTo>
                    <a:lnTo>
                      <a:pt x="4" y="360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4" y="266"/>
                    </a:lnTo>
                    <a:lnTo>
                      <a:pt x="6" y="250"/>
                    </a:lnTo>
                    <a:lnTo>
                      <a:pt x="10" y="234"/>
                    </a:lnTo>
                    <a:lnTo>
                      <a:pt x="14" y="220"/>
                    </a:lnTo>
                    <a:lnTo>
                      <a:pt x="18" y="206"/>
                    </a:lnTo>
                    <a:lnTo>
                      <a:pt x="24" y="190"/>
                    </a:lnTo>
                    <a:lnTo>
                      <a:pt x="30" y="176"/>
                    </a:lnTo>
                    <a:lnTo>
                      <a:pt x="38" y="164"/>
                    </a:lnTo>
                    <a:lnTo>
                      <a:pt x="46" y="150"/>
                    </a:lnTo>
                    <a:lnTo>
                      <a:pt x="54" y="138"/>
                    </a:lnTo>
                    <a:lnTo>
                      <a:pt x="62" y="126"/>
                    </a:lnTo>
                    <a:lnTo>
                      <a:pt x="72" y="114"/>
                    </a:lnTo>
                    <a:lnTo>
                      <a:pt x="82" y="102"/>
                    </a:lnTo>
                    <a:lnTo>
                      <a:pt x="92" y="92"/>
                    </a:lnTo>
                    <a:lnTo>
                      <a:pt x="104" y="80"/>
                    </a:lnTo>
                    <a:lnTo>
                      <a:pt x="116" y="70"/>
                    </a:lnTo>
                    <a:lnTo>
                      <a:pt x="128" y="62"/>
                    </a:lnTo>
                    <a:lnTo>
                      <a:pt x="140" y="52"/>
                    </a:lnTo>
                    <a:lnTo>
                      <a:pt x="152" y="44"/>
                    </a:lnTo>
                    <a:lnTo>
                      <a:pt x="166" y="36"/>
                    </a:lnTo>
                    <a:lnTo>
                      <a:pt x="180" y="30"/>
                    </a:lnTo>
                    <a:lnTo>
                      <a:pt x="194" y="24"/>
                    </a:lnTo>
                    <a:lnTo>
                      <a:pt x="208" y="18"/>
                    </a:lnTo>
                    <a:lnTo>
                      <a:pt x="224" y="14"/>
                    </a:lnTo>
                    <a:lnTo>
                      <a:pt x="238" y="8"/>
                    </a:lnTo>
                    <a:lnTo>
                      <a:pt x="254" y="6"/>
                    </a:lnTo>
                    <a:lnTo>
                      <a:pt x="270" y="2"/>
                    </a:lnTo>
                    <a:lnTo>
                      <a:pt x="286" y="0"/>
                    </a:lnTo>
                    <a:lnTo>
                      <a:pt x="302" y="0"/>
                    </a:lnTo>
                    <a:lnTo>
                      <a:pt x="318" y="0"/>
                    </a:lnTo>
                    <a:lnTo>
                      <a:pt x="318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4" name="Freeform 11"/>
              <p:cNvSpPr>
                <a:spLocks/>
              </p:cNvSpPr>
              <p:nvPr/>
            </p:nvSpPr>
            <p:spPr bwMode="auto">
              <a:xfrm>
                <a:off x="1372414" y="1189541"/>
                <a:ext cx="1297084" cy="1225588"/>
              </a:xfrm>
              <a:custGeom>
                <a:avLst/>
                <a:gdLst/>
                <a:ahLst/>
                <a:cxnLst>
                  <a:cxn ang="0">
                    <a:pos x="354" y="2"/>
                  </a:cxn>
                  <a:cxn ang="0">
                    <a:pos x="400" y="10"/>
                  </a:cxn>
                  <a:cxn ang="0">
                    <a:pos x="446" y="26"/>
                  </a:cxn>
                  <a:cxn ang="0">
                    <a:pos x="486" y="46"/>
                  </a:cxn>
                  <a:cxn ang="0">
                    <a:pos x="524" y="74"/>
                  </a:cxn>
                  <a:cxn ang="0">
                    <a:pos x="558" y="104"/>
                  </a:cxn>
                  <a:cxn ang="0">
                    <a:pos x="586" y="140"/>
                  </a:cxn>
                  <a:cxn ang="0">
                    <a:pos x="610" y="180"/>
                  </a:cxn>
                  <a:cxn ang="0">
                    <a:pos x="626" y="222"/>
                  </a:cxn>
                  <a:cxn ang="0">
                    <a:pos x="636" y="268"/>
                  </a:cxn>
                  <a:cxn ang="0">
                    <a:pos x="640" y="316"/>
                  </a:cxn>
                  <a:cxn ang="0">
                    <a:pos x="636" y="364"/>
                  </a:cxn>
                  <a:cxn ang="0">
                    <a:pos x="626" y="410"/>
                  </a:cxn>
                  <a:cxn ang="0">
                    <a:pos x="610" y="452"/>
                  </a:cxn>
                  <a:cxn ang="0">
                    <a:pos x="586" y="492"/>
                  </a:cxn>
                  <a:cxn ang="0">
                    <a:pos x="558" y="528"/>
                  </a:cxn>
                  <a:cxn ang="0">
                    <a:pos x="524" y="560"/>
                  </a:cxn>
                  <a:cxn ang="0">
                    <a:pos x="486" y="586"/>
                  </a:cxn>
                  <a:cxn ang="0">
                    <a:pos x="446" y="606"/>
                  </a:cxn>
                  <a:cxn ang="0">
                    <a:pos x="400" y="622"/>
                  </a:cxn>
                  <a:cxn ang="0">
                    <a:pos x="354" y="630"/>
                  </a:cxn>
                  <a:cxn ang="0">
                    <a:pos x="304" y="630"/>
                  </a:cxn>
                  <a:cxn ang="0">
                    <a:pos x="256" y="624"/>
                  </a:cxn>
                  <a:cxn ang="0">
                    <a:pos x="210" y="612"/>
                  </a:cxn>
                  <a:cxn ang="0">
                    <a:pos x="168" y="594"/>
                  </a:cxn>
                  <a:cxn ang="0">
                    <a:pos x="130" y="568"/>
                  </a:cxn>
                  <a:cxn ang="0">
                    <a:pos x="94" y="538"/>
                  </a:cxn>
                  <a:cxn ang="0">
                    <a:pos x="64" y="504"/>
                  </a:cxn>
                  <a:cxn ang="0">
                    <a:pos x="40" y="466"/>
                  </a:cxn>
                  <a:cxn ang="0">
                    <a:pos x="20" y="424"/>
                  </a:cxn>
                  <a:cxn ang="0">
                    <a:pos x="8" y="380"/>
                  </a:cxn>
                  <a:cxn ang="0">
                    <a:pos x="2" y="332"/>
                  </a:cxn>
                  <a:cxn ang="0">
                    <a:pos x="2" y="284"/>
                  </a:cxn>
                  <a:cxn ang="0">
                    <a:pos x="10" y="238"/>
                  </a:cxn>
                  <a:cxn ang="0">
                    <a:pos x="26" y="194"/>
                  </a:cxn>
                  <a:cxn ang="0">
                    <a:pos x="48" y="152"/>
                  </a:cxn>
                  <a:cxn ang="0">
                    <a:pos x="74" y="116"/>
                  </a:cxn>
                  <a:cxn ang="0">
                    <a:pos x="106" y="84"/>
                  </a:cxn>
                  <a:cxn ang="0">
                    <a:pos x="142" y="54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2" y="4"/>
                  </a:cxn>
                  <a:cxn ang="0">
                    <a:pos x="320" y="0"/>
                  </a:cxn>
                </a:cxnLst>
                <a:rect l="0" t="0" r="r" b="b"/>
                <a:pathLst>
                  <a:path w="640" h="632">
                    <a:moveTo>
                      <a:pt x="320" y="0"/>
                    </a:moveTo>
                    <a:lnTo>
                      <a:pt x="338" y="2"/>
                    </a:lnTo>
                    <a:lnTo>
                      <a:pt x="354" y="2"/>
                    </a:lnTo>
                    <a:lnTo>
                      <a:pt x="370" y="4"/>
                    </a:lnTo>
                    <a:lnTo>
                      <a:pt x="386" y="8"/>
                    </a:lnTo>
                    <a:lnTo>
                      <a:pt x="400" y="10"/>
                    </a:lnTo>
                    <a:lnTo>
                      <a:pt x="416" y="16"/>
                    </a:lnTo>
                    <a:lnTo>
                      <a:pt x="430" y="20"/>
                    </a:lnTo>
                    <a:lnTo>
                      <a:pt x="446" y="26"/>
                    </a:lnTo>
                    <a:lnTo>
                      <a:pt x="460" y="32"/>
                    </a:lnTo>
                    <a:lnTo>
                      <a:pt x="474" y="40"/>
                    </a:lnTo>
                    <a:lnTo>
                      <a:pt x="486" y="46"/>
                    </a:lnTo>
                    <a:lnTo>
                      <a:pt x="500" y="54"/>
                    </a:lnTo>
                    <a:lnTo>
                      <a:pt x="512" y="64"/>
                    </a:lnTo>
                    <a:lnTo>
                      <a:pt x="524" y="74"/>
                    </a:lnTo>
                    <a:lnTo>
                      <a:pt x="536" y="84"/>
                    </a:lnTo>
                    <a:lnTo>
                      <a:pt x="546" y="94"/>
                    </a:lnTo>
                    <a:lnTo>
                      <a:pt x="558" y="104"/>
                    </a:lnTo>
                    <a:lnTo>
                      <a:pt x="568" y="116"/>
                    </a:lnTo>
                    <a:lnTo>
                      <a:pt x="576" y="128"/>
                    </a:lnTo>
                    <a:lnTo>
                      <a:pt x="586" y="140"/>
                    </a:lnTo>
                    <a:lnTo>
                      <a:pt x="594" y="152"/>
                    </a:lnTo>
                    <a:lnTo>
                      <a:pt x="602" y="166"/>
                    </a:lnTo>
                    <a:lnTo>
                      <a:pt x="610" y="180"/>
                    </a:lnTo>
                    <a:lnTo>
                      <a:pt x="616" y="194"/>
                    </a:lnTo>
                    <a:lnTo>
                      <a:pt x="622" y="208"/>
                    </a:lnTo>
                    <a:lnTo>
                      <a:pt x="626" y="222"/>
                    </a:lnTo>
                    <a:lnTo>
                      <a:pt x="630" y="238"/>
                    </a:lnTo>
                    <a:lnTo>
                      <a:pt x="634" y="252"/>
                    </a:lnTo>
                    <a:lnTo>
                      <a:pt x="636" y="268"/>
                    </a:lnTo>
                    <a:lnTo>
                      <a:pt x="640" y="284"/>
                    </a:lnTo>
                    <a:lnTo>
                      <a:pt x="640" y="300"/>
                    </a:lnTo>
                    <a:lnTo>
                      <a:pt x="640" y="316"/>
                    </a:lnTo>
                    <a:lnTo>
                      <a:pt x="640" y="332"/>
                    </a:lnTo>
                    <a:lnTo>
                      <a:pt x="640" y="348"/>
                    </a:lnTo>
                    <a:lnTo>
                      <a:pt x="636" y="364"/>
                    </a:lnTo>
                    <a:lnTo>
                      <a:pt x="634" y="380"/>
                    </a:lnTo>
                    <a:lnTo>
                      <a:pt x="630" y="394"/>
                    </a:lnTo>
                    <a:lnTo>
                      <a:pt x="626" y="410"/>
                    </a:lnTo>
                    <a:lnTo>
                      <a:pt x="622" y="424"/>
                    </a:lnTo>
                    <a:lnTo>
                      <a:pt x="616" y="438"/>
                    </a:lnTo>
                    <a:lnTo>
                      <a:pt x="610" y="452"/>
                    </a:lnTo>
                    <a:lnTo>
                      <a:pt x="602" y="466"/>
                    </a:lnTo>
                    <a:lnTo>
                      <a:pt x="594" y="480"/>
                    </a:lnTo>
                    <a:lnTo>
                      <a:pt x="586" y="492"/>
                    </a:lnTo>
                    <a:lnTo>
                      <a:pt x="576" y="504"/>
                    </a:lnTo>
                    <a:lnTo>
                      <a:pt x="568" y="516"/>
                    </a:lnTo>
                    <a:lnTo>
                      <a:pt x="558" y="528"/>
                    </a:lnTo>
                    <a:lnTo>
                      <a:pt x="546" y="538"/>
                    </a:lnTo>
                    <a:lnTo>
                      <a:pt x="536" y="550"/>
                    </a:lnTo>
                    <a:lnTo>
                      <a:pt x="524" y="560"/>
                    </a:lnTo>
                    <a:lnTo>
                      <a:pt x="512" y="568"/>
                    </a:lnTo>
                    <a:lnTo>
                      <a:pt x="500" y="578"/>
                    </a:lnTo>
                    <a:lnTo>
                      <a:pt x="486" y="586"/>
                    </a:lnTo>
                    <a:lnTo>
                      <a:pt x="474" y="594"/>
                    </a:lnTo>
                    <a:lnTo>
                      <a:pt x="460" y="600"/>
                    </a:lnTo>
                    <a:lnTo>
                      <a:pt x="446" y="606"/>
                    </a:lnTo>
                    <a:lnTo>
                      <a:pt x="430" y="612"/>
                    </a:lnTo>
                    <a:lnTo>
                      <a:pt x="416" y="618"/>
                    </a:lnTo>
                    <a:lnTo>
                      <a:pt x="400" y="622"/>
                    </a:lnTo>
                    <a:lnTo>
                      <a:pt x="386" y="624"/>
                    </a:lnTo>
                    <a:lnTo>
                      <a:pt x="370" y="628"/>
                    </a:lnTo>
                    <a:lnTo>
                      <a:pt x="354" y="630"/>
                    </a:lnTo>
                    <a:lnTo>
                      <a:pt x="338" y="630"/>
                    </a:lnTo>
                    <a:lnTo>
                      <a:pt x="320" y="632"/>
                    </a:lnTo>
                    <a:lnTo>
                      <a:pt x="304" y="630"/>
                    </a:lnTo>
                    <a:lnTo>
                      <a:pt x="288" y="630"/>
                    </a:lnTo>
                    <a:lnTo>
                      <a:pt x="272" y="628"/>
                    </a:lnTo>
                    <a:lnTo>
                      <a:pt x="256" y="624"/>
                    </a:lnTo>
                    <a:lnTo>
                      <a:pt x="240" y="622"/>
                    </a:lnTo>
                    <a:lnTo>
                      <a:pt x="226" y="618"/>
                    </a:lnTo>
                    <a:lnTo>
                      <a:pt x="210" y="612"/>
                    </a:lnTo>
                    <a:lnTo>
                      <a:pt x="196" y="606"/>
                    </a:lnTo>
                    <a:lnTo>
                      <a:pt x="182" y="600"/>
                    </a:lnTo>
                    <a:lnTo>
                      <a:pt x="168" y="594"/>
                    </a:lnTo>
                    <a:lnTo>
                      <a:pt x="154" y="586"/>
                    </a:lnTo>
                    <a:lnTo>
                      <a:pt x="142" y="578"/>
                    </a:lnTo>
                    <a:lnTo>
                      <a:pt x="130" y="568"/>
                    </a:lnTo>
                    <a:lnTo>
                      <a:pt x="118" y="560"/>
                    </a:lnTo>
                    <a:lnTo>
                      <a:pt x="106" y="550"/>
                    </a:lnTo>
                    <a:lnTo>
                      <a:pt x="94" y="538"/>
                    </a:lnTo>
                    <a:lnTo>
                      <a:pt x="84" y="528"/>
                    </a:lnTo>
                    <a:lnTo>
                      <a:pt x="74" y="516"/>
                    </a:lnTo>
                    <a:lnTo>
                      <a:pt x="64" y="504"/>
                    </a:lnTo>
                    <a:lnTo>
                      <a:pt x="56" y="492"/>
                    </a:lnTo>
                    <a:lnTo>
                      <a:pt x="48" y="480"/>
                    </a:lnTo>
                    <a:lnTo>
                      <a:pt x="40" y="466"/>
                    </a:lnTo>
                    <a:lnTo>
                      <a:pt x="32" y="452"/>
                    </a:lnTo>
                    <a:lnTo>
                      <a:pt x="26" y="438"/>
                    </a:lnTo>
                    <a:lnTo>
                      <a:pt x="20" y="424"/>
                    </a:lnTo>
                    <a:lnTo>
                      <a:pt x="16" y="410"/>
                    </a:lnTo>
                    <a:lnTo>
                      <a:pt x="10" y="394"/>
                    </a:lnTo>
                    <a:lnTo>
                      <a:pt x="8" y="380"/>
                    </a:lnTo>
                    <a:lnTo>
                      <a:pt x="4" y="364"/>
                    </a:lnTo>
                    <a:lnTo>
                      <a:pt x="2" y="348"/>
                    </a:lnTo>
                    <a:lnTo>
                      <a:pt x="2" y="332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2" y="284"/>
                    </a:lnTo>
                    <a:lnTo>
                      <a:pt x="4" y="268"/>
                    </a:lnTo>
                    <a:lnTo>
                      <a:pt x="8" y="252"/>
                    </a:lnTo>
                    <a:lnTo>
                      <a:pt x="10" y="238"/>
                    </a:lnTo>
                    <a:lnTo>
                      <a:pt x="16" y="222"/>
                    </a:lnTo>
                    <a:lnTo>
                      <a:pt x="20" y="208"/>
                    </a:lnTo>
                    <a:lnTo>
                      <a:pt x="26" y="194"/>
                    </a:lnTo>
                    <a:lnTo>
                      <a:pt x="32" y="180"/>
                    </a:lnTo>
                    <a:lnTo>
                      <a:pt x="40" y="166"/>
                    </a:lnTo>
                    <a:lnTo>
                      <a:pt x="48" y="152"/>
                    </a:lnTo>
                    <a:lnTo>
                      <a:pt x="56" y="140"/>
                    </a:lnTo>
                    <a:lnTo>
                      <a:pt x="64" y="128"/>
                    </a:lnTo>
                    <a:lnTo>
                      <a:pt x="74" y="116"/>
                    </a:lnTo>
                    <a:lnTo>
                      <a:pt x="84" y="104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4"/>
                    </a:lnTo>
                    <a:lnTo>
                      <a:pt x="154" y="46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6" y="26"/>
                    </a:lnTo>
                    <a:lnTo>
                      <a:pt x="210" y="20"/>
                    </a:lnTo>
                    <a:lnTo>
                      <a:pt x="226" y="16"/>
                    </a:lnTo>
                    <a:lnTo>
                      <a:pt x="240" y="10"/>
                    </a:lnTo>
                    <a:lnTo>
                      <a:pt x="256" y="8"/>
                    </a:lnTo>
                    <a:lnTo>
                      <a:pt x="272" y="4"/>
                    </a:lnTo>
                    <a:lnTo>
                      <a:pt x="288" y="2"/>
                    </a:lnTo>
                    <a:lnTo>
                      <a:pt x="304" y="2"/>
                    </a:lnTo>
                    <a:lnTo>
                      <a:pt x="320" y="0"/>
                    </a:lnTo>
                    <a:lnTo>
                      <a:pt x="320" y="0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5" name="Freeform 12"/>
              <p:cNvSpPr>
                <a:spLocks/>
              </p:cNvSpPr>
              <p:nvPr/>
            </p:nvSpPr>
            <p:spPr bwMode="auto">
              <a:xfrm>
                <a:off x="1368361" y="1185663"/>
                <a:ext cx="1305190" cy="1229466"/>
              </a:xfrm>
              <a:custGeom>
                <a:avLst/>
                <a:gdLst/>
                <a:ahLst/>
                <a:cxnLst>
                  <a:cxn ang="0">
                    <a:pos x="354" y="2"/>
                  </a:cxn>
                  <a:cxn ang="0">
                    <a:pos x="402" y="10"/>
                  </a:cxn>
                  <a:cxn ang="0">
                    <a:pos x="446" y="26"/>
                  </a:cxn>
                  <a:cxn ang="0">
                    <a:pos x="488" y="46"/>
                  </a:cxn>
                  <a:cxn ang="0">
                    <a:pos x="526" y="74"/>
                  </a:cxn>
                  <a:cxn ang="0">
                    <a:pos x="560" y="104"/>
                  </a:cxn>
                  <a:cxn ang="0">
                    <a:pos x="588" y="140"/>
                  </a:cxn>
                  <a:cxn ang="0">
                    <a:pos x="612" y="180"/>
                  </a:cxn>
                  <a:cxn ang="0">
                    <a:pos x="628" y="224"/>
                  </a:cxn>
                  <a:cxn ang="0">
                    <a:pos x="640" y="270"/>
                  </a:cxn>
                  <a:cxn ang="0">
                    <a:pos x="644" y="318"/>
                  </a:cxn>
                  <a:cxn ang="0">
                    <a:pos x="640" y="366"/>
                  </a:cxn>
                  <a:cxn ang="0">
                    <a:pos x="628" y="412"/>
                  </a:cxn>
                  <a:cxn ang="0">
                    <a:pos x="612" y="454"/>
                  </a:cxn>
                  <a:cxn ang="0">
                    <a:pos x="588" y="494"/>
                  </a:cxn>
                  <a:cxn ang="0">
                    <a:pos x="560" y="530"/>
                  </a:cxn>
                  <a:cxn ang="0">
                    <a:pos x="526" y="562"/>
                  </a:cxn>
                  <a:cxn ang="0">
                    <a:pos x="488" y="588"/>
                  </a:cxn>
                  <a:cxn ang="0">
                    <a:pos x="446" y="610"/>
                  </a:cxn>
                  <a:cxn ang="0">
                    <a:pos x="402" y="624"/>
                  </a:cxn>
                  <a:cxn ang="0">
                    <a:pos x="354" y="632"/>
                  </a:cxn>
                  <a:cxn ang="0">
                    <a:pos x="306" y="634"/>
                  </a:cxn>
                  <a:cxn ang="0">
                    <a:pos x="258" y="628"/>
                  </a:cxn>
                  <a:cxn ang="0">
                    <a:pos x="212" y="616"/>
                  </a:cxn>
                  <a:cxn ang="0">
                    <a:pos x="168" y="596"/>
                  </a:cxn>
                  <a:cxn ang="0">
                    <a:pos x="130" y="572"/>
                  </a:cxn>
                  <a:cxn ang="0">
                    <a:pos x="94" y="542"/>
                  </a:cxn>
                  <a:cxn ang="0">
                    <a:pos x="64" y="508"/>
                  </a:cxn>
                  <a:cxn ang="0">
                    <a:pos x="40" y="468"/>
                  </a:cxn>
                  <a:cxn ang="0">
                    <a:pos x="20" y="426"/>
                  </a:cxn>
                  <a:cxn ang="0">
                    <a:pos x="6" y="382"/>
                  </a:cxn>
                  <a:cxn ang="0">
                    <a:pos x="0" y="334"/>
                  </a:cxn>
                  <a:cxn ang="0">
                    <a:pos x="2" y="286"/>
                  </a:cxn>
                  <a:cxn ang="0">
                    <a:pos x="10" y="238"/>
                  </a:cxn>
                  <a:cxn ang="0">
                    <a:pos x="26" y="194"/>
                  </a:cxn>
                  <a:cxn ang="0">
                    <a:pos x="46" y="154"/>
                  </a:cxn>
                  <a:cxn ang="0">
                    <a:pos x="74" y="116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2" y="4"/>
                  </a:cxn>
                  <a:cxn ang="0">
                    <a:pos x="322" y="0"/>
                  </a:cxn>
                </a:cxnLst>
                <a:rect l="0" t="0" r="r" b="b"/>
                <a:pathLst>
                  <a:path w="644" h="634">
                    <a:moveTo>
                      <a:pt x="322" y="0"/>
                    </a:moveTo>
                    <a:lnTo>
                      <a:pt x="338" y="2"/>
                    </a:lnTo>
                    <a:lnTo>
                      <a:pt x="354" y="2"/>
                    </a:lnTo>
                    <a:lnTo>
                      <a:pt x="370" y="4"/>
                    </a:lnTo>
                    <a:lnTo>
                      <a:pt x="386" y="8"/>
                    </a:lnTo>
                    <a:lnTo>
                      <a:pt x="402" y="10"/>
                    </a:lnTo>
                    <a:lnTo>
                      <a:pt x="418" y="16"/>
                    </a:lnTo>
                    <a:lnTo>
                      <a:pt x="432" y="20"/>
                    </a:lnTo>
                    <a:lnTo>
                      <a:pt x="446" y="26"/>
                    </a:lnTo>
                    <a:lnTo>
                      <a:pt x="460" y="32"/>
                    </a:lnTo>
                    <a:lnTo>
                      <a:pt x="474" y="40"/>
                    </a:lnTo>
                    <a:lnTo>
                      <a:pt x="488" y="46"/>
                    </a:lnTo>
                    <a:lnTo>
                      <a:pt x="502" y="56"/>
                    </a:lnTo>
                    <a:lnTo>
                      <a:pt x="514" y="64"/>
                    </a:lnTo>
                    <a:lnTo>
                      <a:pt x="526" y="74"/>
                    </a:lnTo>
                    <a:lnTo>
                      <a:pt x="538" y="84"/>
                    </a:lnTo>
                    <a:lnTo>
                      <a:pt x="548" y="94"/>
                    </a:lnTo>
                    <a:lnTo>
                      <a:pt x="560" y="104"/>
                    </a:lnTo>
                    <a:lnTo>
                      <a:pt x="570" y="116"/>
                    </a:lnTo>
                    <a:lnTo>
                      <a:pt x="580" y="128"/>
                    </a:lnTo>
                    <a:lnTo>
                      <a:pt x="588" y="140"/>
                    </a:lnTo>
                    <a:lnTo>
                      <a:pt x="596" y="154"/>
                    </a:lnTo>
                    <a:lnTo>
                      <a:pt x="604" y="166"/>
                    </a:lnTo>
                    <a:lnTo>
                      <a:pt x="612" y="180"/>
                    </a:lnTo>
                    <a:lnTo>
                      <a:pt x="618" y="194"/>
                    </a:lnTo>
                    <a:lnTo>
                      <a:pt x="624" y="208"/>
                    </a:lnTo>
                    <a:lnTo>
                      <a:pt x="628" y="224"/>
                    </a:lnTo>
                    <a:lnTo>
                      <a:pt x="634" y="238"/>
                    </a:lnTo>
                    <a:lnTo>
                      <a:pt x="636" y="254"/>
                    </a:lnTo>
                    <a:lnTo>
                      <a:pt x="640" y="270"/>
                    </a:lnTo>
                    <a:lnTo>
                      <a:pt x="642" y="286"/>
                    </a:lnTo>
                    <a:lnTo>
                      <a:pt x="642" y="302"/>
                    </a:lnTo>
                    <a:lnTo>
                      <a:pt x="644" y="318"/>
                    </a:lnTo>
                    <a:lnTo>
                      <a:pt x="642" y="334"/>
                    </a:lnTo>
                    <a:lnTo>
                      <a:pt x="642" y="350"/>
                    </a:lnTo>
                    <a:lnTo>
                      <a:pt x="640" y="366"/>
                    </a:lnTo>
                    <a:lnTo>
                      <a:pt x="636" y="382"/>
                    </a:lnTo>
                    <a:lnTo>
                      <a:pt x="634" y="396"/>
                    </a:lnTo>
                    <a:lnTo>
                      <a:pt x="628" y="412"/>
                    </a:lnTo>
                    <a:lnTo>
                      <a:pt x="624" y="426"/>
                    </a:lnTo>
                    <a:lnTo>
                      <a:pt x="618" y="440"/>
                    </a:lnTo>
                    <a:lnTo>
                      <a:pt x="612" y="454"/>
                    </a:lnTo>
                    <a:lnTo>
                      <a:pt x="604" y="468"/>
                    </a:lnTo>
                    <a:lnTo>
                      <a:pt x="596" y="482"/>
                    </a:lnTo>
                    <a:lnTo>
                      <a:pt x="588" y="494"/>
                    </a:lnTo>
                    <a:lnTo>
                      <a:pt x="580" y="508"/>
                    </a:lnTo>
                    <a:lnTo>
                      <a:pt x="570" y="518"/>
                    </a:lnTo>
                    <a:lnTo>
                      <a:pt x="560" y="530"/>
                    </a:lnTo>
                    <a:lnTo>
                      <a:pt x="548" y="542"/>
                    </a:lnTo>
                    <a:lnTo>
                      <a:pt x="538" y="552"/>
                    </a:lnTo>
                    <a:lnTo>
                      <a:pt x="526" y="562"/>
                    </a:lnTo>
                    <a:lnTo>
                      <a:pt x="514" y="572"/>
                    </a:lnTo>
                    <a:lnTo>
                      <a:pt x="502" y="580"/>
                    </a:lnTo>
                    <a:lnTo>
                      <a:pt x="488" y="588"/>
                    </a:lnTo>
                    <a:lnTo>
                      <a:pt x="474" y="596"/>
                    </a:lnTo>
                    <a:lnTo>
                      <a:pt x="460" y="604"/>
                    </a:lnTo>
                    <a:lnTo>
                      <a:pt x="446" y="610"/>
                    </a:lnTo>
                    <a:lnTo>
                      <a:pt x="432" y="616"/>
                    </a:lnTo>
                    <a:lnTo>
                      <a:pt x="418" y="620"/>
                    </a:lnTo>
                    <a:lnTo>
                      <a:pt x="402" y="624"/>
                    </a:lnTo>
                    <a:lnTo>
                      <a:pt x="386" y="628"/>
                    </a:lnTo>
                    <a:lnTo>
                      <a:pt x="370" y="630"/>
                    </a:lnTo>
                    <a:lnTo>
                      <a:pt x="354" y="632"/>
                    </a:lnTo>
                    <a:lnTo>
                      <a:pt x="338" y="634"/>
                    </a:lnTo>
                    <a:lnTo>
                      <a:pt x="322" y="634"/>
                    </a:lnTo>
                    <a:lnTo>
                      <a:pt x="306" y="634"/>
                    </a:lnTo>
                    <a:lnTo>
                      <a:pt x="288" y="632"/>
                    </a:lnTo>
                    <a:lnTo>
                      <a:pt x="272" y="630"/>
                    </a:lnTo>
                    <a:lnTo>
                      <a:pt x="258" y="628"/>
                    </a:lnTo>
                    <a:lnTo>
                      <a:pt x="242" y="624"/>
                    </a:lnTo>
                    <a:lnTo>
                      <a:pt x="226" y="620"/>
                    </a:lnTo>
                    <a:lnTo>
                      <a:pt x="212" y="616"/>
                    </a:lnTo>
                    <a:lnTo>
                      <a:pt x="196" y="610"/>
                    </a:lnTo>
                    <a:lnTo>
                      <a:pt x="182" y="604"/>
                    </a:lnTo>
                    <a:lnTo>
                      <a:pt x="168" y="596"/>
                    </a:lnTo>
                    <a:lnTo>
                      <a:pt x="156" y="588"/>
                    </a:lnTo>
                    <a:lnTo>
                      <a:pt x="142" y="580"/>
                    </a:lnTo>
                    <a:lnTo>
                      <a:pt x="130" y="572"/>
                    </a:lnTo>
                    <a:lnTo>
                      <a:pt x="118" y="562"/>
                    </a:lnTo>
                    <a:lnTo>
                      <a:pt x="106" y="552"/>
                    </a:lnTo>
                    <a:lnTo>
                      <a:pt x="94" y="542"/>
                    </a:lnTo>
                    <a:lnTo>
                      <a:pt x="84" y="530"/>
                    </a:lnTo>
                    <a:lnTo>
                      <a:pt x="74" y="518"/>
                    </a:lnTo>
                    <a:lnTo>
                      <a:pt x="64" y="508"/>
                    </a:lnTo>
                    <a:lnTo>
                      <a:pt x="56" y="494"/>
                    </a:lnTo>
                    <a:lnTo>
                      <a:pt x="46" y="482"/>
                    </a:lnTo>
                    <a:lnTo>
                      <a:pt x="40" y="468"/>
                    </a:lnTo>
                    <a:lnTo>
                      <a:pt x="32" y="454"/>
                    </a:lnTo>
                    <a:lnTo>
                      <a:pt x="26" y="440"/>
                    </a:lnTo>
                    <a:lnTo>
                      <a:pt x="20" y="426"/>
                    </a:lnTo>
                    <a:lnTo>
                      <a:pt x="14" y="412"/>
                    </a:lnTo>
                    <a:lnTo>
                      <a:pt x="10" y="396"/>
                    </a:lnTo>
                    <a:lnTo>
                      <a:pt x="6" y="382"/>
                    </a:lnTo>
                    <a:lnTo>
                      <a:pt x="4" y="366"/>
                    </a:lnTo>
                    <a:lnTo>
                      <a:pt x="2" y="350"/>
                    </a:lnTo>
                    <a:lnTo>
                      <a:pt x="0" y="334"/>
                    </a:lnTo>
                    <a:lnTo>
                      <a:pt x="0" y="318"/>
                    </a:lnTo>
                    <a:lnTo>
                      <a:pt x="0" y="302"/>
                    </a:lnTo>
                    <a:lnTo>
                      <a:pt x="2" y="286"/>
                    </a:lnTo>
                    <a:lnTo>
                      <a:pt x="4" y="270"/>
                    </a:lnTo>
                    <a:lnTo>
                      <a:pt x="6" y="254"/>
                    </a:lnTo>
                    <a:lnTo>
                      <a:pt x="10" y="238"/>
                    </a:lnTo>
                    <a:lnTo>
                      <a:pt x="14" y="224"/>
                    </a:lnTo>
                    <a:lnTo>
                      <a:pt x="20" y="208"/>
                    </a:lnTo>
                    <a:lnTo>
                      <a:pt x="26" y="194"/>
                    </a:lnTo>
                    <a:lnTo>
                      <a:pt x="32" y="180"/>
                    </a:lnTo>
                    <a:lnTo>
                      <a:pt x="40" y="166"/>
                    </a:lnTo>
                    <a:lnTo>
                      <a:pt x="46" y="154"/>
                    </a:lnTo>
                    <a:lnTo>
                      <a:pt x="56" y="140"/>
                    </a:lnTo>
                    <a:lnTo>
                      <a:pt x="64" y="128"/>
                    </a:lnTo>
                    <a:lnTo>
                      <a:pt x="74" y="116"/>
                    </a:lnTo>
                    <a:lnTo>
                      <a:pt x="84" y="104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6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6" y="26"/>
                    </a:lnTo>
                    <a:lnTo>
                      <a:pt x="212" y="20"/>
                    </a:lnTo>
                    <a:lnTo>
                      <a:pt x="226" y="16"/>
                    </a:lnTo>
                    <a:lnTo>
                      <a:pt x="242" y="10"/>
                    </a:lnTo>
                    <a:lnTo>
                      <a:pt x="258" y="8"/>
                    </a:lnTo>
                    <a:lnTo>
                      <a:pt x="272" y="4"/>
                    </a:lnTo>
                    <a:lnTo>
                      <a:pt x="288" y="2"/>
                    </a:lnTo>
                    <a:lnTo>
                      <a:pt x="306" y="2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6" name="Freeform 13"/>
              <p:cNvSpPr>
                <a:spLocks/>
              </p:cNvSpPr>
              <p:nvPr/>
            </p:nvSpPr>
            <p:spPr bwMode="auto">
              <a:xfrm>
                <a:off x="1364308" y="1181784"/>
                <a:ext cx="1309244" cy="1237223"/>
              </a:xfrm>
              <a:custGeom>
                <a:avLst/>
                <a:gdLst/>
                <a:ahLst/>
                <a:cxnLst>
                  <a:cxn ang="0">
                    <a:pos x="356" y="2"/>
                  </a:cxn>
                  <a:cxn ang="0">
                    <a:pos x="404" y="10"/>
                  </a:cxn>
                  <a:cxn ang="0">
                    <a:pos x="448" y="26"/>
                  </a:cxn>
                  <a:cxn ang="0">
                    <a:pos x="490" y="48"/>
                  </a:cxn>
                  <a:cxn ang="0">
                    <a:pos x="528" y="74"/>
                  </a:cxn>
                  <a:cxn ang="0">
                    <a:pos x="562" y="106"/>
                  </a:cxn>
                  <a:cxn ang="0">
                    <a:pos x="590" y="142"/>
                  </a:cxn>
                  <a:cxn ang="0">
                    <a:pos x="614" y="182"/>
                  </a:cxn>
                  <a:cxn ang="0">
                    <a:pos x="632" y="224"/>
                  </a:cxn>
                  <a:cxn ang="0">
                    <a:pos x="642" y="270"/>
                  </a:cxn>
                  <a:cxn ang="0">
                    <a:pos x="646" y="320"/>
                  </a:cxn>
                  <a:cxn ang="0">
                    <a:pos x="642" y="368"/>
                  </a:cxn>
                  <a:cxn ang="0">
                    <a:pos x="632" y="414"/>
                  </a:cxn>
                  <a:cxn ang="0">
                    <a:pos x="614" y="456"/>
                  </a:cxn>
                  <a:cxn ang="0">
                    <a:pos x="590" y="498"/>
                  </a:cxn>
                  <a:cxn ang="0">
                    <a:pos x="562" y="534"/>
                  </a:cxn>
                  <a:cxn ang="0">
                    <a:pos x="528" y="564"/>
                  </a:cxn>
                  <a:cxn ang="0">
                    <a:pos x="490" y="592"/>
                  </a:cxn>
                  <a:cxn ang="0">
                    <a:pos x="448" y="612"/>
                  </a:cxn>
                  <a:cxn ang="0">
                    <a:pos x="404" y="628"/>
                  </a:cxn>
                  <a:cxn ang="0">
                    <a:pos x="356" y="636"/>
                  </a:cxn>
                  <a:cxn ang="0">
                    <a:pos x="306" y="638"/>
                  </a:cxn>
                  <a:cxn ang="0">
                    <a:pos x="258" y="632"/>
                  </a:cxn>
                  <a:cxn ang="0">
                    <a:pos x="212" y="618"/>
                  </a:cxn>
                  <a:cxn ang="0">
                    <a:pos x="168" y="600"/>
                  </a:cxn>
                  <a:cxn ang="0">
                    <a:pos x="130" y="574"/>
                  </a:cxn>
                  <a:cxn ang="0">
                    <a:pos x="94" y="544"/>
                  </a:cxn>
                  <a:cxn ang="0">
                    <a:pos x="64" y="510"/>
                  </a:cxn>
                  <a:cxn ang="0">
                    <a:pos x="38" y="470"/>
                  </a:cxn>
                  <a:cxn ang="0">
                    <a:pos x="20" y="428"/>
                  </a:cxn>
                  <a:cxn ang="0">
                    <a:pos x="6" y="384"/>
                  </a:cxn>
                  <a:cxn ang="0">
                    <a:pos x="0" y="336"/>
                  </a:cxn>
                  <a:cxn ang="0">
                    <a:pos x="2" y="286"/>
                  </a:cxn>
                  <a:cxn ang="0">
                    <a:pos x="10" y="240"/>
                  </a:cxn>
                  <a:cxn ang="0">
                    <a:pos x="24" y="196"/>
                  </a:cxn>
                  <a:cxn ang="0">
                    <a:pos x="46" y="154"/>
                  </a:cxn>
                  <a:cxn ang="0">
                    <a:pos x="74" y="116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4" y="4"/>
                  </a:cxn>
                  <a:cxn ang="0">
                    <a:pos x="322" y="0"/>
                  </a:cxn>
                </a:cxnLst>
                <a:rect l="0" t="0" r="r" b="b"/>
                <a:pathLst>
                  <a:path w="646" h="638">
                    <a:moveTo>
                      <a:pt x="322" y="0"/>
                    </a:moveTo>
                    <a:lnTo>
                      <a:pt x="340" y="2"/>
                    </a:lnTo>
                    <a:lnTo>
                      <a:pt x="356" y="2"/>
                    </a:lnTo>
                    <a:lnTo>
                      <a:pt x="372" y="4"/>
                    </a:lnTo>
                    <a:lnTo>
                      <a:pt x="388" y="8"/>
                    </a:lnTo>
                    <a:lnTo>
                      <a:pt x="404" y="10"/>
                    </a:lnTo>
                    <a:lnTo>
                      <a:pt x="418" y="16"/>
                    </a:lnTo>
                    <a:lnTo>
                      <a:pt x="434" y="20"/>
                    </a:lnTo>
                    <a:lnTo>
                      <a:pt x="448" y="26"/>
                    </a:lnTo>
                    <a:lnTo>
                      <a:pt x="462" y="32"/>
                    </a:lnTo>
                    <a:lnTo>
                      <a:pt x="476" y="40"/>
                    </a:lnTo>
                    <a:lnTo>
                      <a:pt x="490" y="48"/>
                    </a:lnTo>
                    <a:lnTo>
                      <a:pt x="504" y="56"/>
                    </a:lnTo>
                    <a:lnTo>
                      <a:pt x="516" y="64"/>
                    </a:lnTo>
                    <a:lnTo>
                      <a:pt x="528" y="74"/>
                    </a:lnTo>
                    <a:lnTo>
                      <a:pt x="540" y="84"/>
                    </a:lnTo>
                    <a:lnTo>
                      <a:pt x="552" y="94"/>
                    </a:lnTo>
                    <a:lnTo>
                      <a:pt x="562" y="106"/>
                    </a:lnTo>
                    <a:lnTo>
                      <a:pt x="572" y="116"/>
                    </a:lnTo>
                    <a:lnTo>
                      <a:pt x="582" y="128"/>
                    </a:lnTo>
                    <a:lnTo>
                      <a:pt x="590" y="142"/>
                    </a:lnTo>
                    <a:lnTo>
                      <a:pt x="598" y="154"/>
                    </a:lnTo>
                    <a:lnTo>
                      <a:pt x="606" y="168"/>
                    </a:lnTo>
                    <a:lnTo>
                      <a:pt x="614" y="182"/>
                    </a:lnTo>
                    <a:lnTo>
                      <a:pt x="620" y="196"/>
                    </a:lnTo>
                    <a:lnTo>
                      <a:pt x="626" y="210"/>
                    </a:lnTo>
                    <a:lnTo>
                      <a:pt x="632" y="224"/>
                    </a:lnTo>
                    <a:lnTo>
                      <a:pt x="636" y="240"/>
                    </a:lnTo>
                    <a:lnTo>
                      <a:pt x="640" y="256"/>
                    </a:lnTo>
                    <a:lnTo>
                      <a:pt x="642" y="270"/>
                    </a:lnTo>
                    <a:lnTo>
                      <a:pt x="644" y="286"/>
                    </a:lnTo>
                    <a:lnTo>
                      <a:pt x="646" y="302"/>
                    </a:lnTo>
                    <a:lnTo>
                      <a:pt x="646" y="320"/>
                    </a:lnTo>
                    <a:lnTo>
                      <a:pt x="646" y="336"/>
                    </a:lnTo>
                    <a:lnTo>
                      <a:pt x="644" y="352"/>
                    </a:lnTo>
                    <a:lnTo>
                      <a:pt x="642" y="368"/>
                    </a:lnTo>
                    <a:lnTo>
                      <a:pt x="640" y="384"/>
                    </a:lnTo>
                    <a:lnTo>
                      <a:pt x="636" y="398"/>
                    </a:lnTo>
                    <a:lnTo>
                      <a:pt x="632" y="414"/>
                    </a:lnTo>
                    <a:lnTo>
                      <a:pt x="626" y="428"/>
                    </a:lnTo>
                    <a:lnTo>
                      <a:pt x="620" y="442"/>
                    </a:lnTo>
                    <a:lnTo>
                      <a:pt x="614" y="456"/>
                    </a:lnTo>
                    <a:lnTo>
                      <a:pt x="606" y="470"/>
                    </a:lnTo>
                    <a:lnTo>
                      <a:pt x="598" y="484"/>
                    </a:lnTo>
                    <a:lnTo>
                      <a:pt x="590" y="498"/>
                    </a:lnTo>
                    <a:lnTo>
                      <a:pt x="582" y="510"/>
                    </a:lnTo>
                    <a:lnTo>
                      <a:pt x="572" y="522"/>
                    </a:lnTo>
                    <a:lnTo>
                      <a:pt x="562" y="534"/>
                    </a:lnTo>
                    <a:lnTo>
                      <a:pt x="552" y="544"/>
                    </a:lnTo>
                    <a:lnTo>
                      <a:pt x="540" y="554"/>
                    </a:lnTo>
                    <a:lnTo>
                      <a:pt x="528" y="564"/>
                    </a:lnTo>
                    <a:lnTo>
                      <a:pt x="516" y="574"/>
                    </a:lnTo>
                    <a:lnTo>
                      <a:pt x="504" y="584"/>
                    </a:lnTo>
                    <a:lnTo>
                      <a:pt x="490" y="592"/>
                    </a:lnTo>
                    <a:lnTo>
                      <a:pt x="476" y="600"/>
                    </a:lnTo>
                    <a:lnTo>
                      <a:pt x="462" y="606"/>
                    </a:lnTo>
                    <a:lnTo>
                      <a:pt x="448" y="612"/>
                    </a:lnTo>
                    <a:lnTo>
                      <a:pt x="434" y="618"/>
                    </a:lnTo>
                    <a:lnTo>
                      <a:pt x="418" y="624"/>
                    </a:lnTo>
                    <a:lnTo>
                      <a:pt x="404" y="628"/>
                    </a:lnTo>
                    <a:lnTo>
                      <a:pt x="388" y="632"/>
                    </a:lnTo>
                    <a:lnTo>
                      <a:pt x="372" y="634"/>
                    </a:lnTo>
                    <a:lnTo>
                      <a:pt x="356" y="636"/>
                    </a:lnTo>
                    <a:lnTo>
                      <a:pt x="340" y="638"/>
                    </a:lnTo>
                    <a:lnTo>
                      <a:pt x="322" y="638"/>
                    </a:lnTo>
                    <a:lnTo>
                      <a:pt x="306" y="638"/>
                    </a:lnTo>
                    <a:lnTo>
                      <a:pt x="290" y="636"/>
                    </a:lnTo>
                    <a:lnTo>
                      <a:pt x="274" y="634"/>
                    </a:lnTo>
                    <a:lnTo>
                      <a:pt x="258" y="632"/>
                    </a:lnTo>
                    <a:lnTo>
                      <a:pt x="242" y="628"/>
                    </a:lnTo>
                    <a:lnTo>
                      <a:pt x="226" y="624"/>
                    </a:lnTo>
                    <a:lnTo>
                      <a:pt x="212" y="618"/>
                    </a:lnTo>
                    <a:lnTo>
                      <a:pt x="198" y="612"/>
                    </a:lnTo>
                    <a:lnTo>
                      <a:pt x="182" y="606"/>
                    </a:lnTo>
                    <a:lnTo>
                      <a:pt x="168" y="600"/>
                    </a:lnTo>
                    <a:lnTo>
                      <a:pt x="156" y="592"/>
                    </a:lnTo>
                    <a:lnTo>
                      <a:pt x="142" y="584"/>
                    </a:lnTo>
                    <a:lnTo>
                      <a:pt x="130" y="574"/>
                    </a:lnTo>
                    <a:lnTo>
                      <a:pt x="118" y="564"/>
                    </a:lnTo>
                    <a:lnTo>
                      <a:pt x="106" y="554"/>
                    </a:lnTo>
                    <a:lnTo>
                      <a:pt x="94" y="544"/>
                    </a:lnTo>
                    <a:lnTo>
                      <a:pt x="84" y="534"/>
                    </a:lnTo>
                    <a:lnTo>
                      <a:pt x="74" y="522"/>
                    </a:lnTo>
                    <a:lnTo>
                      <a:pt x="64" y="510"/>
                    </a:lnTo>
                    <a:lnTo>
                      <a:pt x="54" y="498"/>
                    </a:lnTo>
                    <a:lnTo>
                      <a:pt x="46" y="484"/>
                    </a:lnTo>
                    <a:lnTo>
                      <a:pt x="38" y="470"/>
                    </a:lnTo>
                    <a:lnTo>
                      <a:pt x="32" y="456"/>
                    </a:lnTo>
                    <a:lnTo>
                      <a:pt x="24" y="442"/>
                    </a:lnTo>
                    <a:lnTo>
                      <a:pt x="20" y="428"/>
                    </a:lnTo>
                    <a:lnTo>
                      <a:pt x="14" y="414"/>
                    </a:lnTo>
                    <a:lnTo>
                      <a:pt x="10" y="398"/>
                    </a:lnTo>
                    <a:lnTo>
                      <a:pt x="6" y="384"/>
                    </a:lnTo>
                    <a:lnTo>
                      <a:pt x="4" y="368"/>
                    </a:lnTo>
                    <a:lnTo>
                      <a:pt x="2" y="352"/>
                    </a:lnTo>
                    <a:lnTo>
                      <a:pt x="0" y="336"/>
                    </a:lnTo>
                    <a:lnTo>
                      <a:pt x="0" y="320"/>
                    </a:lnTo>
                    <a:lnTo>
                      <a:pt x="0" y="302"/>
                    </a:lnTo>
                    <a:lnTo>
                      <a:pt x="2" y="286"/>
                    </a:lnTo>
                    <a:lnTo>
                      <a:pt x="4" y="270"/>
                    </a:lnTo>
                    <a:lnTo>
                      <a:pt x="6" y="256"/>
                    </a:lnTo>
                    <a:lnTo>
                      <a:pt x="10" y="240"/>
                    </a:lnTo>
                    <a:lnTo>
                      <a:pt x="14" y="224"/>
                    </a:lnTo>
                    <a:lnTo>
                      <a:pt x="20" y="210"/>
                    </a:lnTo>
                    <a:lnTo>
                      <a:pt x="24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28"/>
                    </a:lnTo>
                    <a:lnTo>
                      <a:pt x="74" y="116"/>
                    </a:lnTo>
                    <a:lnTo>
                      <a:pt x="84" y="106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8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8" y="26"/>
                    </a:lnTo>
                    <a:lnTo>
                      <a:pt x="212" y="20"/>
                    </a:lnTo>
                    <a:lnTo>
                      <a:pt x="226" y="16"/>
                    </a:lnTo>
                    <a:lnTo>
                      <a:pt x="242" y="10"/>
                    </a:lnTo>
                    <a:lnTo>
                      <a:pt x="258" y="8"/>
                    </a:lnTo>
                    <a:lnTo>
                      <a:pt x="274" y="4"/>
                    </a:lnTo>
                    <a:lnTo>
                      <a:pt x="290" y="2"/>
                    </a:lnTo>
                    <a:lnTo>
                      <a:pt x="306" y="2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7" name="Freeform 14"/>
              <p:cNvSpPr>
                <a:spLocks/>
              </p:cNvSpPr>
              <p:nvPr/>
            </p:nvSpPr>
            <p:spPr bwMode="auto">
              <a:xfrm>
                <a:off x="1360254" y="1177906"/>
                <a:ext cx="1313297" cy="1241102"/>
              </a:xfrm>
              <a:custGeom>
                <a:avLst/>
                <a:gdLst/>
                <a:ahLst/>
                <a:cxnLst>
                  <a:cxn ang="0">
                    <a:pos x="356" y="2"/>
                  </a:cxn>
                  <a:cxn ang="0">
                    <a:pos x="404" y="10"/>
                  </a:cxn>
                  <a:cxn ang="0">
                    <a:pos x="450" y="26"/>
                  </a:cxn>
                  <a:cxn ang="0">
                    <a:pos x="492" y="48"/>
                  </a:cxn>
                  <a:cxn ang="0">
                    <a:pos x="530" y="74"/>
                  </a:cxn>
                  <a:cxn ang="0">
                    <a:pos x="564" y="106"/>
                  </a:cxn>
                  <a:cxn ang="0">
                    <a:pos x="592" y="142"/>
                  </a:cxn>
                  <a:cxn ang="0">
                    <a:pos x="616" y="182"/>
                  </a:cxn>
                  <a:cxn ang="0">
                    <a:pos x="634" y="226"/>
                  </a:cxn>
                  <a:cxn ang="0">
                    <a:pos x="644" y="272"/>
                  </a:cxn>
                  <a:cxn ang="0">
                    <a:pos x="648" y="320"/>
                  </a:cxn>
                  <a:cxn ang="0">
                    <a:pos x="644" y="370"/>
                  </a:cxn>
                  <a:cxn ang="0">
                    <a:pos x="634" y="416"/>
                  </a:cxn>
                  <a:cxn ang="0">
                    <a:pos x="616" y="460"/>
                  </a:cxn>
                  <a:cxn ang="0">
                    <a:pos x="592" y="500"/>
                  </a:cxn>
                  <a:cxn ang="0">
                    <a:pos x="564" y="536"/>
                  </a:cxn>
                  <a:cxn ang="0">
                    <a:pos x="530" y="568"/>
                  </a:cxn>
                  <a:cxn ang="0">
                    <a:pos x="492" y="594"/>
                  </a:cxn>
                  <a:cxn ang="0">
                    <a:pos x="450" y="616"/>
                  </a:cxn>
                  <a:cxn ang="0">
                    <a:pos x="404" y="630"/>
                  </a:cxn>
                  <a:cxn ang="0">
                    <a:pos x="356" y="638"/>
                  </a:cxn>
                  <a:cxn ang="0">
                    <a:pos x="308" y="640"/>
                  </a:cxn>
                  <a:cxn ang="0">
                    <a:pos x="258" y="634"/>
                  </a:cxn>
                  <a:cxn ang="0">
                    <a:pos x="212" y="622"/>
                  </a:cxn>
                  <a:cxn ang="0">
                    <a:pos x="170" y="602"/>
                  </a:cxn>
                  <a:cxn ang="0">
                    <a:pos x="130" y="576"/>
                  </a:cxn>
                  <a:cxn ang="0">
                    <a:pos x="94" y="546"/>
                  </a:cxn>
                  <a:cxn ang="0">
                    <a:pos x="64" y="512"/>
                  </a:cxn>
                  <a:cxn ang="0">
                    <a:pos x="38" y="472"/>
                  </a:cxn>
                  <a:cxn ang="0">
                    <a:pos x="18" y="430"/>
                  </a:cxn>
                  <a:cxn ang="0">
                    <a:pos x="6" y="384"/>
                  </a:cxn>
                  <a:cxn ang="0">
                    <a:pos x="0" y="338"/>
                  </a:cxn>
                  <a:cxn ang="0">
                    <a:pos x="0" y="288"/>
                  </a:cxn>
                  <a:cxn ang="0">
                    <a:pos x="10" y="240"/>
                  </a:cxn>
                  <a:cxn ang="0">
                    <a:pos x="24" y="196"/>
                  </a:cxn>
                  <a:cxn ang="0">
                    <a:pos x="46" y="154"/>
                  </a:cxn>
                  <a:cxn ang="0">
                    <a:pos x="74" y="118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4" y="32"/>
                  </a:cxn>
                  <a:cxn ang="0">
                    <a:pos x="228" y="16"/>
                  </a:cxn>
                  <a:cxn ang="0">
                    <a:pos x="274" y="4"/>
                  </a:cxn>
                  <a:cxn ang="0">
                    <a:pos x="324" y="0"/>
                  </a:cxn>
                </a:cxnLst>
                <a:rect l="0" t="0" r="r" b="b"/>
                <a:pathLst>
                  <a:path w="648" h="640">
                    <a:moveTo>
                      <a:pt x="324" y="0"/>
                    </a:moveTo>
                    <a:lnTo>
                      <a:pt x="340" y="2"/>
                    </a:lnTo>
                    <a:lnTo>
                      <a:pt x="356" y="2"/>
                    </a:lnTo>
                    <a:lnTo>
                      <a:pt x="374" y="4"/>
                    </a:lnTo>
                    <a:lnTo>
                      <a:pt x="390" y="8"/>
                    </a:lnTo>
                    <a:lnTo>
                      <a:pt x="404" y="10"/>
                    </a:lnTo>
                    <a:lnTo>
                      <a:pt x="420" y="16"/>
                    </a:lnTo>
                    <a:lnTo>
                      <a:pt x="436" y="20"/>
                    </a:lnTo>
                    <a:lnTo>
                      <a:pt x="450" y="26"/>
                    </a:lnTo>
                    <a:lnTo>
                      <a:pt x="464" y="32"/>
                    </a:lnTo>
                    <a:lnTo>
                      <a:pt x="478" y="40"/>
                    </a:lnTo>
                    <a:lnTo>
                      <a:pt x="492" y="48"/>
                    </a:lnTo>
                    <a:lnTo>
                      <a:pt x="506" y="56"/>
                    </a:lnTo>
                    <a:lnTo>
                      <a:pt x="518" y="64"/>
                    </a:lnTo>
                    <a:lnTo>
                      <a:pt x="530" y="74"/>
                    </a:lnTo>
                    <a:lnTo>
                      <a:pt x="542" y="84"/>
                    </a:lnTo>
                    <a:lnTo>
                      <a:pt x="554" y="94"/>
                    </a:lnTo>
                    <a:lnTo>
                      <a:pt x="564" y="106"/>
                    </a:lnTo>
                    <a:lnTo>
                      <a:pt x="574" y="118"/>
                    </a:lnTo>
                    <a:lnTo>
                      <a:pt x="584" y="130"/>
                    </a:lnTo>
                    <a:lnTo>
                      <a:pt x="592" y="142"/>
                    </a:lnTo>
                    <a:lnTo>
                      <a:pt x="602" y="154"/>
                    </a:lnTo>
                    <a:lnTo>
                      <a:pt x="610" y="168"/>
                    </a:lnTo>
                    <a:lnTo>
                      <a:pt x="616" y="182"/>
                    </a:lnTo>
                    <a:lnTo>
                      <a:pt x="622" y="196"/>
                    </a:lnTo>
                    <a:lnTo>
                      <a:pt x="628" y="210"/>
                    </a:lnTo>
                    <a:lnTo>
                      <a:pt x="634" y="226"/>
                    </a:lnTo>
                    <a:lnTo>
                      <a:pt x="638" y="240"/>
                    </a:lnTo>
                    <a:lnTo>
                      <a:pt x="642" y="256"/>
                    </a:lnTo>
                    <a:lnTo>
                      <a:pt x="644" y="272"/>
                    </a:lnTo>
                    <a:lnTo>
                      <a:pt x="646" y="288"/>
                    </a:lnTo>
                    <a:lnTo>
                      <a:pt x="648" y="304"/>
                    </a:lnTo>
                    <a:lnTo>
                      <a:pt x="648" y="320"/>
                    </a:lnTo>
                    <a:lnTo>
                      <a:pt x="648" y="338"/>
                    </a:lnTo>
                    <a:lnTo>
                      <a:pt x="646" y="354"/>
                    </a:lnTo>
                    <a:lnTo>
                      <a:pt x="644" y="370"/>
                    </a:lnTo>
                    <a:lnTo>
                      <a:pt x="642" y="384"/>
                    </a:lnTo>
                    <a:lnTo>
                      <a:pt x="638" y="400"/>
                    </a:lnTo>
                    <a:lnTo>
                      <a:pt x="634" y="416"/>
                    </a:lnTo>
                    <a:lnTo>
                      <a:pt x="628" y="430"/>
                    </a:lnTo>
                    <a:lnTo>
                      <a:pt x="622" y="446"/>
                    </a:lnTo>
                    <a:lnTo>
                      <a:pt x="616" y="460"/>
                    </a:lnTo>
                    <a:lnTo>
                      <a:pt x="610" y="472"/>
                    </a:lnTo>
                    <a:lnTo>
                      <a:pt x="602" y="486"/>
                    </a:lnTo>
                    <a:lnTo>
                      <a:pt x="592" y="500"/>
                    </a:lnTo>
                    <a:lnTo>
                      <a:pt x="584" y="512"/>
                    </a:lnTo>
                    <a:lnTo>
                      <a:pt x="574" y="524"/>
                    </a:lnTo>
                    <a:lnTo>
                      <a:pt x="564" y="536"/>
                    </a:lnTo>
                    <a:lnTo>
                      <a:pt x="554" y="546"/>
                    </a:lnTo>
                    <a:lnTo>
                      <a:pt x="542" y="558"/>
                    </a:lnTo>
                    <a:lnTo>
                      <a:pt x="530" y="568"/>
                    </a:lnTo>
                    <a:lnTo>
                      <a:pt x="518" y="576"/>
                    </a:lnTo>
                    <a:lnTo>
                      <a:pt x="506" y="586"/>
                    </a:lnTo>
                    <a:lnTo>
                      <a:pt x="492" y="594"/>
                    </a:lnTo>
                    <a:lnTo>
                      <a:pt x="478" y="602"/>
                    </a:lnTo>
                    <a:lnTo>
                      <a:pt x="464" y="608"/>
                    </a:lnTo>
                    <a:lnTo>
                      <a:pt x="450" y="616"/>
                    </a:lnTo>
                    <a:lnTo>
                      <a:pt x="436" y="622"/>
                    </a:lnTo>
                    <a:lnTo>
                      <a:pt x="420" y="626"/>
                    </a:lnTo>
                    <a:lnTo>
                      <a:pt x="404" y="630"/>
                    </a:lnTo>
                    <a:lnTo>
                      <a:pt x="390" y="634"/>
                    </a:lnTo>
                    <a:lnTo>
                      <a:pt x="374" y="636"/>
                    </a:lnTo>
                    <a:lnTo>
                      <a:pt x="356" y="638"/>
                    </a:lnTo>
                    <a:lnTo>
                      <a:pt x="340" y="640"/>
                    </a:lnTo>
                    <a:lnTo>
                      <a:pt x="324" y="640"/>
                    </a:lnTo>
                    <a:lnTo>
                      <a:pt x="308" y="640"/>
                    </a:lnTo>
                    <a:lnTo>
                      <a:pt x="290" y="638"/>
                    </a:lnTo>
                    <a:lnTo>
                      <a:pt x="274" y="636"/>
                    </a:lnTo>
                    <a:lnTo>
                      <a:pt x="258" y="634"/>
                    </a:lnTo>
                    <a:lnTo>
                      <a:pt x="242" y="630"/>
                    </a:lnTo>
                    <a:lnTo>
                      <a:pt x="228" y="626"/>
                    </a:lnTo>
                    <a:lnTo>
                      <a:pt x="212" y="622"/>
                    </a:lnTo>
                    <a:lnTo>
                      <a:pt x="198" y="616"/>
                    </a:lnTo>
                    <a:lnTo>
                      <a:pt x="184" y="608"/>
                    </a:lnTo>
                    <a:lnTo>
                      <a:pt x="170" y="602"/>
                    </a:lnTo>
                    <a:lnTo>
                      <a:pt x="156" y="594"/>
                    </a:lnTo>
                    <a:lnTo>
                      <a:pt x="142" y="586"/>
                    </a:lnTo>
                    <a:lnTo>
                      <a:pt x="130" y="576"/>
                    </a:lnTo>
                    <a:lnTo>
                      <a:pt x="118" y="568"/>
                    </a:lnTo>
                    <a:lnTo>
                      <a:pt x="106" y="558"/>
                    </a:lnTo>
                    <a:lnTo>
                      <a:pt x="94" y="546"/>
                    </a:lnTo>
                    <a:lnTo>
                      <a:pt x="84" y="536"/>
                    </a:lnTo>
                    <a:lnTo>
                      <a:pt x="74" y="524"/>
                    </a:lnTo>
                    <a:lnTo>
                      <a:pt x="64" y="512"/>
                    </a:lnTo>
                    <a:lnTo>
                      <a:pt x="54" y="500"/>
                    </a:lnTo>
                    <a:lnTo>
                      <a:pt x="46" y="486"/>
                    </a:lnTo>
                    <a:lnTo>
                      <a:pt x="38" y="472"/>
                    </a:lnTo>
                    <a:lnTo>
                      <a:pt x="32" y="460"/>
                    </a:lnTo>
                    <a:lnTo>
                      <a:pt x="24" y="446"/>
                    </a:lnTo>
                    <a:lnTo>
                      <a:pt x="18" y="430"/>
                    </a:lnTo>
                    <a:lnTo>
                      <a:pt x="14" y="416"/>
                    </a:lnTo>
                    <a:lnTo>
                      <a:pt x="10" y="400"/>
                    </a:lnTo>
                    <a:lnTo>
                      <a:pt x="6" y="384"/>
                    </a:lnTo>
                    <a:lnTo>
                      <a:pt x="2" y="370"/>
                    </a:lnTo>
                    <a:lnTo>
                      <a:pt x="0" y="354"/>
                    </a:lnTo>
                    <a:lnTo>
                      <a:pt x="0" y="338"/>
                    </a:lnTo>
                    <a:lnTo>
                      <a:pt x="0" y="320"/>
                    </a:lnTo>
                    <a:lnTo>
                      <a:pt x="0" y="304"/>
                    </a:lnTo>
                    <a:lnTo>
                      <a:pt x="0" y="288"/>
                    </a:lnTo>
                    <a:lnTo>
                      <a:pt x="2" y="272"/>
                    </a:lnTo>
                    <a:lnTo>
                      <a:pt x="6" y="256"/>
                    </a:lnTo>
                    <a:lnTo>
                      <a:pt x="10" y="240"/>
                    </a:lnTo>
                    <a:lnTo>
                      <a:pt x="14" y="226"/>
                    </a:lnTo>
                    <a:lnTo>
                      <a:pt x="18" y="210"/>
                    </a:lnTo>
                    <a:lnTo>
                      <a:pt x="24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4" y="118"/>
                    </a:lnTo>
                    <a:lnTo>
                      <a:pt x="84" y="106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8"/>
                    </a:lnTo>
                    <a:lnTo>
                      <a:pt x="170" y="40"/>
                    </a:lnTo>
                    <a:lnTo>
                      <a:pt x="184" y="32"/>
                    </a:lnTo>
                    <a:lnTo>
                      <a:pt x="198" y="26"/>
                    </a:lnTo>
                    <a:lnTo>
                      <a:pt x="212" y="20"/>
                    </a:lnTo>
                    <a:lnTo>
                      <a:pt x="228" y="16"/>
                    </a:lnTo>
                    <a:lnTo>
                      <a:pt x="242" y="10"/>
                    </a:lnTo>
                    <a:lnTo>
                      <a:pt x="258" y="8"/>
                    </a:lnTo>
                    <a:lnTo>
                      <a:pt x="274" y="4"/>
                    </a:lnTo>
                    <a:lnTo>
                      <a:pt x="290" y="2"/>
                    </a:lnTo>
                    <a:lnTo>
                      <a:pt x="308" y="2"/>
                    </a:lnTo>
                    <a:lnTo>
                      <a:pt x="324" y="0"/>
                    </a:lnTo>
                    <a:lnTo>
                      <a:pt x="324" y="0"/>
                    </a:lnTo>
                    <a:close/>
                  </a:path>
                </a:pathLst>
              </a:custGeom>
              <a:solidFill>
                <a:srgbClr val="F4B6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8" name="Freeform 15"/>
              <p:cNvSpPr>
                <a:spLocks/>
              </p:cNvSpPr>
              <p:nvPr/>
            </p:nvSpPr>
            <p:spPr bwMode="auto">
              <a:xfrm>
                <a:off x="1352147" y="1174028"/>
                <a:ext cx="1325457" cy="1248859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8" y="10"/>
                  </a:cxn>
                  <a:cxn ang="0">
                    <a:pos x="454" y="26"/>
                  </a:cxn>
                  <a:cxn ang="0">
                    <a:pos x="496" y="48"/>
                  </a:cxn>
                  <a:cxn ang="0">
                    <a:pos x="534" y="74"/>
                  </a:cxn>
                  <a:cxn ang="0">
                    <a:pos x="568" y="106"/>
                  </a:cxn>
                  <a:cxn ang="0">
                    <a:pos x="598" y="142"/>
                  </a:cxn>
                  <a:cxn ang="0">
                    <a:pos x="620" y="184"/>
                  </a:cxn>
                  <a:cxn ang="0">
                    <a:pos x="638" y="226"/>
                  </a:cxn>
                  <a:cxn ang="0">
                    <a:pos x="650" y="274"/>
                  </a:cxn>
                  <a:cxn ang="0">
                    <a:pos x="654" y="322"/>
                  </a:cxn>
                  <a:cxn ang="0">
                    <a:pos x="650" y="372"/>
                  </a:cxn>
                  <a:cxn ang="0">
                    <a:pos x="638" y="418"/>
                  </a:cxn>
                  <a:cxn ang="0">
                    <a:pos x="620" y="462"/>
                  </a:cxn>
                  <a:cxn ang="0">
                    <a:pos x="598" y="502"/>
                  </a:cxn>
                  <a:cxn ang="0">
                    <a:pos x="568" y="538"/>
                  </a:cxn>
                  <a:cxn ang="0">
                    <a:pos x="534" y="570"/>
                  </a:cxn>
                  <a:cxn ang="0">
                    <a:pos x="496" y="598"/>
                  </a:cxn>
                  <a:cxn ang="0">
                    <a:pos x="454" y="618"/>
                  </a:cxn>
                  <a:cxn ang="0">
                    <a:pos x="408" y="634"/>
                  </a:cxn>
                  <a:cxn ang="0">
                    <a:pos x="360" y="642"/>
                  </a:cxn>
                  <a:cxn ang="0">
                    <a:pos x="310" y="644"/>
                  </a:cxn>
                  <a:cxn ang="0">
                    <a:pos x="262" y="638"/>
                  </a:cxn>
                  <a:cxn ang="0">
                    <a:pos x="214" y="624"/>
                  </a:cxn>
                  <a:cxn ang="0">
                    <a:pos x="172" y="604"/>
                  </a:cxn>
                  <a:cxn ang="0">
                    <a:pos x="132" y="580"/>
                  </a:cxn>
                  <a:cxn ang="0">
                    <a:pos x="96" y="550"/>
                  </a:cxn>
                  <a:cxn ang="0">
                    <a:pos x="66" y="514"/>
                  </a:cxn>
                  <a:cxn ang="0">
                    <a:pos x="40" y="476"/>
                  </a:cxn>
                  <a:cxn ang="0">
                    <a:pos x="20" y="432"/>
                  </a:cxn>
                  <a:cxn ang="0">
                    <a:pos x="8" y="386"/>
                  </a:cxn>
                  <a:cxn ang="0">
                    <a:pos x="0" y="338"/>
                  </a:cxn>
                  <a:cxn ang="0">
                    <a:pos x="2" y="290"/>
                  </a:cxn>
                  <a:cxn ang="0">
                    <a:pos x="10" y="242"/>
                  </a:cxn>
                  <a:cxn ang="0">
                    <a:pos x="26" y="198"/>
                  </a:cxn>
                  <a:cxn ang="0">
                    <a:pos x="48" y="156"/>
                  </a:cxn>
                  <a:cxn ang="0">
                    <a:pos x="76" y="118"/>
                  </a:cxn>
                  <a:cxn ang="0">
                    <a:pos x="108" y="84"/>
                  </a:cxn>
                  <a:cxn ang="0">
                    <a:pos x="144" y="56"/>
                  </a:cxn>
                  <a:cxn ang="0">
                    <a:pos x="186" y="32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6" y="0"/>
                  </a:cxn>
                </a:cxnLst>
                <a:rect l="0" t="0" r="r" b="b"/>
                <a:pathLst>
                  <a:path w="654" h="644">
                    <a:moveTo>
                      <a:pt x="326" y="0"/>
                    </a:moveTo>
                    <a:lnTo>
                      <a:pt x="344" y="2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2" y="8"/>
                    </a:lnTo>
                    <a:lnTo>
                      <a:pt x="408" y="10"/>
                    </a:lnTo>
                    <a:lnTo>
                      <a:pt x="424" y="16"/>
                    </a:lnTo>
                    <a:lnTo>
                      <a:pt x="438" y="20"/>
                    </a:lnTo>
                    <a:lnTo>
                      <a:pt x="454" y="26"/>
                    </a:lnTo>
                    <a:lnTo>
                      <a:pt x="468" y="32"/>
                    </a:lnTo>
                    <a:lnTo>
                      <a:pt x="482" y="40"/>
                    </a:lnTo>
                    <a:lnTo>
                      <a:pt x="496" y="48"/>
                    </a:lnTo>
                    <a:lnTo>
                      <a:pt x="508" y="56"/>
                    </a:lnTo>
                    <a:lnTo>
                      <a:pt x="522" y="64"/>
                    </a:lnTo>
                    <a:lnTo>
                      <a:pt x="534" y="74"/>
                    </a:lnTo>
                    <a:lnTo>
                      <a:pt x="546" y="84"/>
                    </a:lnTo>
                    <a:lnTo>
                      <a:pt x="558" y="94"/>
                    </a:lnTo>
                    <a:lnTo>
                      <a:pt x="568" y="106"/>
                    </a:lnTo>
                    <a:lnTo>
                      <a:pt x="578" y="118"/>
                    </a:lnTo>
                    <a:lnTo>
                      <a:pt x="588" y="130"/>
                    </a:lnTo>
                    <a:lnTo>
                      <a:pt x="598" y="142"/>
                    </a:lnTo>
                    <a:lnTo>
                      <a:pt x="606" y="156"/>
                    </a:lnTo>
                    <a:lnTo>
                      <a:pt x="614" y="170"/>
                    </a:lnTo>
                    <a:lnTo>
                      <a:pt x="620" y="184"/>
                    </a:lnTo>
                    <a:lnTo>
                      <a:pt x="628" y="198"/>
                    </a:lnTo>
                    <a:lnTo>
                      <a:pt x="634" y="212"/>
                    </a:lnTo>
                    <a:lnTo>
                      <a:pt x="638" y="226"/>
                    </a:lnTo>
                    <a:lnTo>
                      <a:pt x="642" y="242"/>
                    </a:lnTo>
                    <a:lnTo>
                      <a:pt x="646" y="258"/>
                    </a:lnTo>
                    <a:lnTo>
                      <a:pt x="650" y="274"/>
                    </a:lnTo>
                    <a:lnTo>
                      <a:pt x="652" y="290"/>
                    </a:lnTo>
                    <a:lnTo>
                      <a:pt x="652" y="306"/>
                    </a:lnTo>
                    <a:lnTo>
                      <a:pt x="654" y="322"/>
                    </a:lnTo>
                    <a:lnTo>
                      <a:pt x="652" y="338"/>
                    </a:lnTo>
                    <a:lnTo>
                      <a:pt x="652" y="354"/>
                    </a:lnTo>
                    <a:lnTo>
                      <a:pt x="650" y="372"/>
                    </a:lnTo>
                    <a:lnTo>
                      <a:pt x="646" y="386"/>
                    </a:lnTo>
                    <a:lnTo>
                      <a:pt x="642" y="402"/>
                    </a:lnTo>
                    <a:lnTo>
                      <a:pt x="638" y="418"/>
                    </a:lnTo>
                    <a:lnTo>
                      <a:pt x="634" y="432"/>
                    </a:lnTo>
                    <a:lnTo>
                      <a:pt x="628" y="448"/>
                    </a:lnTo>
                    <a:lnTo>
                      <a:pt x="620" y="462"/>
                    </a:lnTo>
                    <a:lnTo>
                      <a:pt x="614" y="476"/>
                    </a:lnTo>
                    <a:lnTo>
                      <a:pt x="606" y="488"/>
                    </a:lnTo>
                    <a:lnTo>
                      <a:pt x="598" y="502"/>
                    </a:lnTo>
                    <a:lnTo>
                      <a:pt x="588" y="514"/>
                    </a:lnTo>
                    <a:lnTo>
                      <a:pt x="578" y="526"/>
                    </a:lnTo>
                    <a:lnTo>
                      <a:pt x="568" y="538"/>
                    </a:lnTo>
                    <a:lnTo>
                      <a:pt x="558" y="550"/>
                    </a:lnTo>
                    <a:lnTo>
                      <a:pt x="546" y="560"/>
                    </a:lnTo>
                    <a:lnTo>
                      <a:pt x="534" y="570"/>
                    </a:lnTo>
                    <a:lnTo>
                      <a:pt x="522" y="580"/>
                    </a:lnTo>
                    <a:lnTo>
                      <a:pt x="508" y="588"/>
                    </a:lnTo>
                    <a:lnTo>
                      <a:pt x="496" y="598"/>
                    </a:lnTo>
                    <a:lnTo>
                      <a:pt x="482" y="604"/>
                    </a:lnTo>
                    <a:lnTo>
                      <a:pt x="468" y="612"/>
                    </a:lnTo>
                    <a:lnTo>
                      <a:pt x="454" y="618"/>
                    </a:lnTo>
                    <a:lnTo>
                      <a:pt x="438" y="624"/>
                    </a:lnTo>
                    <a:lnTo>
                      <a:pt x="424" y="630"/>
                    </a:lnTo>
                    <a:lnTo>
                      <a:pt x="408" y="634"/>
                    </a:lnTo>
                    <a:lnTo>
                      <a:pt x="392" y="638"/>
                    </a:lnTo>
                    <a:lnTo>
                      <a:pt x="376" y="640"/>
                    </a:lnTo>
                    <a:lnTo>
                      <a:pt x="360" y="642"/>
                    </a:lnTo>
                    <a:lnTo>
                      <a:pt x="344" y="644"/>
                    </a:lnTo>
                    <a:lnTo>
                      <a:pt x="326" y="644"/>
                    </a:lnTo>
                    <a:lnTo>
                      <a:pt x="310" y="644"/>
                    </a:lnTo>
                    <a:lnTo>
                      <a:pt x="294" y="642"/>
                    </a:lnTo>
                    <a:lnTo>
                      <a:pt x="278" y="640"/>
                    </a:lnTo>
                    <a:lnTo>
                      <a:pt x="262" y="638"/>
                    </a:lnTo>
                    <a:lnTo>
                      <a:pt x="246" y="634"/>
                    </a:lnTo>
                    <a:lnTo>
                      <a:pt x="230" y="630"/>
                    </a:lnTo>
                    <a:lnTo>
                      <a:pt x="214" y="624"/>
                    </a:lnTo>
                    <a:lnTo>
                      <a:pt x="200" y="618"/>
                    </a:lnTo>
                    <a:lnTo>
                      <a:pt x="186" y="612"/>
                    </a:lnTo>
                    <a:lnTo>
                      <a:pt x="172" y="604"/>
                    </a:lnTo>
                    <a:lnTo>
                      <a:pt x="158" y="598"/>
                    </a:lnTo>
                    <a:lnTo>
                      <a:pt x="144" y="588"/>
                    </a:lnTo>
                    <a:lnTo>
                      <a:pt x="132" y="580"/>
                    </a:lnTo>
                    <a:lnTo>
                      <a:pt x="120" y="570"/>
                    </a:lnTo>
                    <a:lnTo>
                      <a:pt x="108" y="560"/>
                    </a:lnTo>
                    <a:lnTo>
                      <a:pt x="96" y="550"/>
                    </a:lnTo>
                    <a:lnTo>
                      <a:pt x="86" y="538"/>
                    </a:lnTo>
                    <a:lnTo>
                      <a:pt x="76" y="526"/>
                    </a:lnTo>
                    <a:lnTo>
                      <a:pt x="66" y="514"/>
                    </a:lnTo>
                    <a:lnTo>
                      <a:pt x="56" y="502"/>
                    </a:lnTo>
                    <a:lnTo>
                      <a:pt x="48" y="488"/>
                    </a:lnTo>
                    <a:lnTo>
                      <a:pt x="40" y="476"/>
                    </a:lnTo>
                    <a:lnTo>
                      <a:pt x="32" y="462"/>
                    </a:lnTo>
                    <a:lnTo>
                      <a:pt x="26" y="448"/>
                    </a:lnTo>
                    <a:lnTo>
                      <a:pt x="20" y="432"/>
                    </a:lnTo>
                    <a:lnTo>
                      <a:pt x="16" y="418"/>
                    </a:lnTo>
                    <a:lnTo>
                      <a:pt x="10" y="402"/>
                    </a:lnTo>
                    <a:lnTo>
                      <a:pt x="8" y="386"/>
                    </a:lnTo>
                    <a:lnTo>
                      <a:pt x="4" y="372"/>
                    </a:lnTo>
                    <a:lnTo>
                      <a:pt x="2" y="354"/>
                    </a:lnTo>
                    <a:lnTo>
                      <a:pt x="0" y="338"/>
                    </a:lnTo>
                    <a:lnTo>
                      <a:pt x="0" y="322"/>
                    </a:lnTo>
                    <a:lnTo>
                      <a:pt x="0" y="306"/>
                    </a:lnTo>
                    <a:lnTo>
                      <a:pt x="2" y="290"/>
                    </a:lnTo>
                    <a:lnTo>
                      <a:pt x="4" y="274"/>
                    </a:lnTo>
                    <a:lnTo>
                      <a:pt x="8" y="258"/>
                    </a:lnTo>
                    <a:lnTo>
                      <a:pt x="10" y="242"/>
                    </a:lnTo>
                    <a:lnTo>
                      <a:pt x="16" y="226"/>
                    </a:lnTo>
                    <a:lnTo>
                      <a:pt x="20" y="212"/>
                    </a:lnTo>
                    <a:lnTo>
                      <a:pt x="26" y="198"/>
                    </a:lnTo>
                    <a:lnTo>
                      <a:pt x="32" y="184"/>
                    </a:lnTo>
                    <a:lnTo>
                      <a:pt x="40" y="170"/>
                    </a:lnTo>
                    <a:lnTo>
                      <a:pt x="48" y="156"/>
                    </a:lnTo>
                    <a:lnTo>
                      <a:pt x="56" y="142"/>
                    </a:lnTo>
                    <a:lnTo>
                      <a:pt x="66" y="130"/>
                    </a:lnTo>
                    <a:lnTo>
                      <a:pt x="76" y="118"/>
                    </a:lnTo>
                    <a:lnTo>
                      <a:pt x="86" y="106"/>
                    </a:lnTo>
                    <a:lnTo>
                      <a:pt x="96" y="94"/>
                    </a:lnTo>
                    <a:lnTo>
                      <a:pt x="108" y="84"/>
                    </a:lnTo>
                    <a:lnTo>
                      <a:pt x="120" y="74"/>
                    </a:lnTo>
                    <a:lnTo>
                      <a:pt x="132" y="64"/>
                    </a:lnTo>
                    <a:lnTo>
                      <a:pt x="144" y="56"/>
                    </a:lnTo>
                    <a:lnTo>
                      <a:pt x="158" y="48"/>
                    </a:lnTo>
                    <a:lnTo>
                      <a:pt x="172" y="40"/>
                    </a:lnTo>
                    <a:lnTo>
                      <a:pt x="186" y="32"/>
                    </a:lnTo>
                    <a:lnTo>
                      <a:pt x="200" y="26"/>
                    </a:lnTo>
                    <a:lnTo>
                      <a:pt x="214" y="20"/>
                    </a:lnTo>
                    <a:lnTo>
                      <a:pt x="230" y="16"/>
                    </a:lnTo>
                    <a:lnTo>
                      <a:pt x="246" y="10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2"/>
                    </a:lnTo>
                    <a:lnTo>
                      <a:pt x="326" y="0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2AE1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9" name="Freeform 16"/>
              <p:cNvSpPr>
                <a:spLocks/>
              </p:cNvSpPr>
              <p:nvPr/>
            </p:nvSpPr>
            <p:spPr bwMode="auto">
              <a:xfrm>
                <a:off x="1348094" y="1170149"/>
                <a:ext cx="1329511" cy="1252737"/>
              </a:xfrm>
              <a:custGeom>
                <a:avLst/>
                <a:gdLst/>
                <a:ahLst/>
                <a:cxnLst>
                  <a:cxn ang="0">
                    <a:pos x="362" y="2"/>
                  </a:cxn>
                  <a:cxn ang="0">
                    <a:pos x="410" y="10"/>
                  </a:cxn>
                  <a:cxn ang="0">
                    <a:pos x="456" y="26"/>
                  </a:cxn>
                  <a:cxn ang="0">
                    <a:pos x="498" y="48"/>
                  </a:cxn>
                  <a:cxn ang="0">
                    <a:pos x="536" y="74"/>
                  </a:cxn>
                  <a:cxn ang="0">
                    <a:pos x="570" y="106"/>
                  </a:cxn>
                  <a:cxn ang="0">
                    <a:pos x="600" y="144"/>
                  </a:cxn>
                  <a:cxn ang="0">
                    <a:pos x="624" y="184"/>
                  </a:cxn>
                  <a:cxn ang="0">
                    <a:pos x="640" y="228"/>
                  </a:cxn>
                  <a:cxn ang="0">
                    <a:pos x="652" y="274"/>
                  </a:cxn>
                  <a:cxn ang="0">
                    <a:pos x="656" y="324"/>
                  </a:cxn>
                  <a:cxn ang="0">
                    <a:pos x="652" y="372"/>
                  </a:cxn>
                  <a:cxn ang="0">
                    <a:pos x="640" y="420"/>
                  </a:cxn>
                  <a:cxn ang="0">
                    <a:pos x="624" y="464"/>
                  </a:cxn>
                  <a:cxn ang="0">
                    <a:pos x="600" y="504"/>
                  </a:cxn>
                  <a:cxn ang="0">
                    <a:pos x="570" y="540"/>
                  </a:cxn>
                  <a:cxn ang="0">
                    <a:pos x="536" y="572"/>
                  </a:cxn>
                  <a:cxn ang="0">
                    <a:pos x="498" y="600"/>
                  </a:cxn>
                  <a:cxn ang="0">
                    <a:pos x="456" y="622"/>
                  </a:cxn>
                  <a:cxn ang="0">
                    <a:pos x="410" y="636"/>
                  </a:cxn>
                  <a:cxn ang="0">
                    <a:pos x="362" y="646"/>
                  </a:cxn>
                  <a:cxn ang="0">
                    <a:pos x="310" y="646"/>
                  </a:cxn>
                  <a:cxn ang="0">
                    <a:pos x="262" y="640"/>
                  </a:cxn>
                  <a:cxn ang="0">
                    <a:pos x="216" y="628"/>
                  </a:cxn>
                  <a:cxn ang="0">
                    <a:pos x="172" y="608"/>
                  </a:cxn>
                  <a:cxn ang="0">
                    <a:pos x="132" y="582"/>
                  </a:cxn>
                  <a:cxn ang="0">
                    <a:pos x="96" y="552"/>
                  </a:cxn>
                  <a:cxn ang="0">
                    <a:pos x="66" y="516"/>
                  </a:cxn>
                  <a:cxn ang="0">
                    <a:pos x="40" y="478"/>
                  </a:cxn>
                  <a:cxn ang="0">
                    <a:pos x="20" y="434"/>
                  </a:cxn>
                  <a:cxn ang="0">
                    <a:pos x="6" y="388"/>
                  </a:cxn>
                  <a:cxn ang="0">
                    <a:pos x="0" y="340"/>
                  </a:cxn>
                  <a:cxn ang="0">
                    <a:pos x="2" y="290"/>
                  </a:cxn>
                  <a:cxn ang="0">
                    <a:pos x="10" y="244"/>
                  </a:cxn>
                  <a:cxn ang="0">
                    <a:pos x="26" y="198"/>
                  </a:cxn>
                  <a:cxn ang="0">
                    <a:pos x="48" y="156"/>
                  </a:cxn>
                  <a:cxn ang="0">
                    <a:pos x="74" y="118"/>
                  </a:cxn>
                  <a:cxn ang="0">
                    <a:pos x="108" y="84"/>
                  </a:cxn>
                  <a:cxn ang="0">
                    <a:pos x="144" y="56"/>
                  </a:cxn>
                  <a:cxn ang="0">
                    <a:pos x="186" y="32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6" h="646">
                    <a:moveTo>
                      <a:pt x="328" y="0"/>
                    </a:moveTo>
                    <a:lnTo>
                      <a:pt x="344" y="0"/>
                    </a:lnTo>
                    <a:lnTo>
                      <a:pt x="362" y="2"/>
                    </a:lnTo>
                    <a:lnTo>
                      <a:pt x="378" y="4"/>
                    </a:lnTo>
                    <a:lnTo>
                      <a:pt x="394" y="8"/>
                    </a:lnTo>
                    <a:lnTo>
                      <a:pt x="410" y="10"/>
                    </a:lnTo>
                    <a:lnTo>
                      <a:pt x="426" y="16"/>
                    </a:lnTo>
                    <a:lnTo>
                      <a:pt x="440" y="20"/>
                    </a:lnTo>
                    <a:lnTo>
                      <a:pt x="456" y="26"/>
                    </a:lnTo>
                    <a:lnTo>
                      <a:pt x="470" y="32"/>
                    </a:lnTo>
                    <a:lnTo>
                      <a:pt x="484" y="40"/>
                    </a:lnTo>
                    <a:lnTo>
                      <a:pt x="498" y="48"/>
                    </a:lnTo>
                    <a:lnTo>
                      <a:pt x="510" y="56"/>
                    </a:lnTo>
                    <a:lnTo>
                      <a:pt x="524" y="64"/>
                    </a:lnTo>
                    <a:lnTo>
                      <a:pt x="536" y="74"/>
                    </a:lnTo>
                    <a:lnTo>
                      <a:pt x="548" y="84"/>
                    </a:lnTo>
                    <a:lnTo>
                      <a:pt x="560" y="96"/>
                    </a:lnTo>
                    <a:lnTo>
                      <a:pt x="570" y="106"/>
                    </a:lnTo>
                    <a:lnTo>
                      <a:pt x="580" y="118"/>
                    </a:lnTo>
                    <a:lnTo>
                      <a:pt x="590" y="130"/>
                    </a:lnTo>
                    <a:lnTo>
                      <a:pt x="600" y="144"/>
                    </a:lnTo>
                    <a:lnTo>
                      <a:pt x="608" y="156"/>
                    </a:lnTo>
                    <a:lnTo>
                      <a:pt x="616" y="170"/>
                    </a:lnTo>
                    <a:lnTo>
                      <a:pt x="624" y="184"/>
                    </a:lnTo>
                    <a:lnTo>
                      <a:pt x="630" y="198"/>
                    </a:lnTo>
                    <a:lnTo>
                      <a:pt x="636" y="212"/>
                    </a:lnTo>
                    <a:lnTo>
                      <a:pt x="640" y="228"/>
                    </a:lnTo>
                    <a:lnTo>
                      <a:pt x="646" y="244"/>
                    </a:lnTo>
                    <a:lnTo>
                      <a:pt x="650" y="258"/>
                    </a:lnTo>
                    <a:lnTo>
                      <a:pt x="652" y="274"/>
                    </a:lnTo>
                    <a:lnTo>
                      <a:pt x="654" y="290"/>
                    </a:lnTo>
                    <a:lnTo>
                      <a:pt x="656" y="308"/>
                    </a:lnTo>
                    <a:lnTo>
                      <a:pt x="656" y="324"/>
                    </a:lnTo>
                    <a:lnTo>
                      <a:pt x="656" y="340"/>
                    </a:lnTo>
                    <a:lnTo>
                      <a:pt x="654" y="356"/>
                    </a:lnTo>
                    <a:lnTo>
                      <a:pt x="652" y="372"/>
                    </a:lnTo>
                    <a:lnTo>
                      <a:pt x="650" y="388"/>
                    </a:lnTo>
                    <a:lnTo>
                      <a:pt x="646" y="404"/>
                    </a:lnTo>
                    <a:lnTo>
                      <a:pt x="640" y="420"/>
                    </a:lnTo>
                    <a:lnTo>
                      <a:pt x="636" y="434"/>
                    </a:lnTo>
                    <a:lnTo>
                      <a:pt x="630" y="450"/>
                    </a:lnTo>
                    <a:lnTo>
                      <a:pt x="624" y="464"/>
                    </a:lnTo>
                    <a:lnTo>
                      <a:pt x="616" y="478"/>
                    </a:lnTo>
                    <a:lnTo>
                      <a:pt x="608" y="490"/>
                    </a:lnTo>
                    <a:lnTo>
                      <a:pt x="600" y="504"/>
                    </a:lnTo>
                    <a:lnTo>
                      <a:pt x="590" y="516"/>
                    </a:lnTo>
                    <a:lnTo>
                      <a:pt x="580" y="528"/>
                    </a:lnTo>
                    <a:lnTo>
                      <a:pt x="570" y="540"/>
                    </a:lnTo>
                    <a:lnTo>
                      <a:pt x="560" y="552"/>
                    </a:lnTo>
                    <a:lnTo>
                      <a:pt x="548" y="562"/>
                    </a:lnTo>
                    <a:lnTo>
                      <a:pt x="536" y="572"/>
                    </a:lnTo>
                    <a:lnTo>
                      <a:pt x="524" y="582"/>
                    </a:lnTo>
                    <a:lnTo>
                      <a:pt x="510" y="592"/>
                    </a:lnTo>
                    <a:lnTo>
                      <a:pt x="498" y="600"/>
                    </a:lnTo>
                    <a:lnTo>
                      <a:pt x="484" y="608"/>
                    </a:lnTo>
                    <a:lnTo>
                      <a:pt x="470" y="614"/>
                    </a:lnTo>
                    <a:lnTo>
                      <a:pt x="456" y="622"/>
                    </a:lnTo>
                    <a:lnTo>
                      <a:pt x="440" y="628"/>
                    </a:lnTo>
                    <a:lnTo>
                      <a:pt x="426" y="632"/>
                    </a:lnTo>
                    <a:lnTo>
                      <a:pt x="410" y="636"/>
                    </a:lnTo>
                    <a:lnTo>
                      <a:pt x="394" y="640"/>
                    </a:lnTo>
                    <a:lnTo>
                      <a:pt x="378" y="644"/>
                    </a:lnTo>
                    <a:lnTo>
                      <a:pt x="362" y="646"/>
                    </a:lnTo>
                    <a:lnTo>
                      <a:pt x="344" y="646"/>
                    </a:lnTo>
                    <a:lnTo>
                      <a:pt x="328" y="646"/>
                    </a:lnTo>
                    <a:lnTo>
                      <a:pt x="310" y="646"/>
                    </a:lnTo>
                    <a:lnTo>
                      <a:pt x="294" y="646"/>
                    </a:lnTo>
                    <a:lnTo>
                      <a:pt x="278" y="644"/>
                    </a:lnTo>
                    <a:lnTo>
                      <a:pt x="262" y="640"/>
                    </a:lnTo>
                    <a:lnTo>
                      <a:pt x="246" y="636"/>
                    </a:lnTo>
                    <a:lnTo>
                      <a:pt x="230" y="632"/>
                    </a:lnTo>
                    <a:lnTo>
                      <a:pt x="216" y="628"/>
                    </a:lnTo>
                    <a:lnTo>
                      <a:pt x="200" y="622"/>
                    </a:lnTo>
                    <a:lnTo>
                      <a:pt x="186" y="614"/>
                    </a:lnTo>
                    <a:lnTo>
                      <a:pt x="172" y="608"/>
                    </a:lnTo>
                    <a:lnTo>
                      <a:pt x="158" y="600"/>
                    </a:lnTo>
                    <a:lnTo>
                      <a:pt x="144" y="592"/>
                    </a:lnTo>
                    <a:lnTo>
                      <a:pt x="132" y="582"/>
                    </a:lnTo>
                    <a:lnTo>
                      <a:pt x="120" y="572"/>
                    </a:lnTo>
                    <a:lnTo>
                      <a:pt x="108" y="562"/>
                    </a:lnTo>
                    <a:lnTo>
                      <a:pt x="96" y="552"/>
                    </a:lnTo>
                    <a:lnTo>
                      <a:pt x="86" y="540"/>
                    </a:lnTo>
                    <a:lnTo>
                      <a:pt x="74" y="528"/>
                    </a:lnTo>
                    <a:lnTo>
                      <a:pt x="66" y="516"/>
                    </a:lnTo>
                    <a:lnTo>
                      <a:pt x="56" y="504"/>
                    </a:lnTo>
                    <a:lnTo>
                      <a:pt x="48" y="490"/>
                    </a:lnTo>
                    <a:lnTo>
                      <a:pt x="40" y="478"/>
                    </a:lnTo>
                    <a:lnTo>
                      <a:pt x="32" y="464"/>
                    </a:lnTo>
                    <a:lnTo>
                      <a:pt x="26" y="450"/>
                    </a:lnTo>
                    <a:lnTo>
                      <a:pt x="20" y="434"/>
                    </a:lnTo>
                    <a:lnTo>
                      <a:pt x="14" y="420"/>
                    </a:lnTo>
                    <a:lnTo>
                      <a:pt x="10" y="404"/>
                    </a:lnTo>
                    <a:lnTo>
                      <a:pt x="6" y="388"/>
                    </a:lnTo>
                    <a:lnTo>
                      <a:pt x="4" y="372"/>
                    </a:lnTo>
                    <a:lnTo>
                      <a:pt x="2" y="356"/>
                    </a:lnTo>
                    <a:lnTo>
                      <a:pt x="0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2" y="290"/>
                    </a:lnTo>
                    <a:lnTo>
                      <a:pt x="4" y="274"/>
                    </a:lnTo>
                    <a:lnTo>
                      <a:pt x="6" y="258"/>
                    </a:lnTo>
                    <a:lnTo>
                      <a:pt x="10" y="244"/>
                    </a:lnTo>
                    <a:lnTo>
                      <a:pt x="14" y="228"/>
                    </a:lnTo>
                    <a:lnTo>
                      <a:pt x="20" y="212"/>
                    </a:lnTo>
                    <a:lnTo>
                      <a:pt x="26" y="198"/>
                    </a:lnTo>
                    <a:lnTo>
                      <a:pt x="32" y="184"/>
                    </a:lnTo>
                    <a:lnTo>
                      <a:pt x="40" y="170"/>
                    </a:lnTo>
                    <a:lnTo>
                      <a:pt x="48" y="156"/>
                    </a:lnTo>
                    <a:lnTo>
                      <a:pt x="56" y="144"/>
                    </a:lnTo>
                    <a:lnTo>
                      <a:pt x="66" y="130"/>
                    </a:lnTo>
                    <a:lnTo>
                      <a:pt x="74" y="118"/>
                    </a:lnTo>
                    <a:lnTo>
                      <a:pt x="86" y="106"/>
                    </a:lnTo>
                    <a:lnTo>
                      <a:pt x="96" y="96"/>
                    </a:lnTo>
                    <a:lnTo>
                      <a:pt x="108" y="84"/>
                    </a:lnTo>
                    <a:lnTo>
                      <a:pt x="120" y="74"/>
                    </a:lnTo>
                    <a:lnTo>
                      <a:pt x="132" y="64"/>
                    </a:lnTo>
                    <a:lnTo>
                      <a:pt x="144" y="56"/>
                    </a:lnTo>
                    <a:lnTo>
                      <a:pt x="158" y="48"/>
                    </a:lnTo>
                    <a:lnTo>
                      <a:pt x="172" y="40"/>
                    </a:lnTo>
                    <a:lnTo>
                      <a:pt x="186" y="32"/>
                    </a:lnTo>
                    <a:lnTo>
                      <a:pt x="200" y="26"/>
                    </a:lnTo>
                    <a:lnTo>
                      <a:pt x="216" y="20"/>
                    </a:lnTo>
                    <a:lnTo>
                      <a:pt x="230" y="16"/>
                    </a:lnTo>
                    <a:lnTo>
                      <a:pt x="246" y="10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0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F0A7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0" name="Freeform 17"/>
              <p:cNvSpPr>
                <a:spLocks/>
              </p:cNvSpPr>
              <p:nvPr/>
            </p:nvSpPr>
            <p:spPr bwMode="auto">
              <a:xfrm>
                <a:off x="1344041" y="1166271"/>
                <a:ext cx="1333564" cy="1260494"/>
              </a:xfrm>
              <a:custGeom>
                <a:avLst/>
                <a:gdLst/>
                <a:ahLst/>
                <a:cxnLst>
                  <a:cxn ang="0">
                    <a:pos x="362" y="2"/>
                  </a:cxn>
                  <a:cxn ang="0">
                    <a:pos x="410" y="10"/>
                  </a:cxn>
                  <a:cxn ang="0">
                    <a:pos x="456" y="26"/>
                  </a:cxn>
                  <a:cxn ang="0">
                    <a:pos x="500" y="48"/>
                  </a:cxn>
                  <a:cxn ang="0">
                    <a:pos x="538" y="74"/>
                  </a:cxn>
                  <a:cxn ang="0">
                    <a:pos x="572" y="108"/>
                  </a:cxn>
                  <a:cxn ang="0">
                    <a:pos x="602" y="144"/>
                  </a:cxn>
                  <a:cxn ang="0">
                    <a:pos x="626" y="184"/>
                  </a:cxn>
                  <a:cxn ang="0">
                    <a:pos x="644" y="228"/>
                  </a:cxn>
                  <a:cxn ang="0">
                    <a:pos x="654" y="276"/>
                  </a:cxn>
                  <a:cxn ang="0">
                    <a:pos x="658" y="326"/>
                  </a:cxn>
                  <a:cxn ang="0">
                    <a:pos x="654" y="374"/>
                  </a:cxn>
                  <a:cxn ang="0">
                    <a:pos x="644" y="422"/>
                  </a:cxn>
                  <a:cxn ang="0">
                    <a:pos x="626" y="466"/>
                  </a:cxn>
                  <a:cxn ang="0">
                    <a:pos x="602" y="506"/>
                  </a:cxn>
                  <a:cxn ang="0">
                    <a:pos x="572" y="544"/>
                  </a:cxn>
                  <a:cxn ang="0">
                    <a:pos x="538" y="576"/>
                  </a:cxn>
                  <a:cxn ang="0">
                    <a:pos x="500" y="602"/>
                  </a:cxn>
                  <a:cxn ang="0">
                    <a:pos x="456" y="624"/>
                  </a:cxn>
                  <a:cxn ang="0">
                    <a:pos x="410" y="640"/>
                  </a:cxn>
                  <a:cxn ang="0">
                    <a:pos x="362" y="648"/>
                  </a:cxn>
                  <a:cxn ang="0">
                    <a:pos x="312" y="650"/>
                  </a:cxn>
                  <a:cxn ang="0">
                    <a:pos x="262" y="644"/>
                  </a:cxn>
                  <a:cxn ang="0">
                    <a:pos x="216" y="630"/>
                  </a:cxn>
                  <a:cxn ang="0">
                    <a:pos x="172" y="610"/>
                  </a:cxn>
                  <a:cxn ang="0">
                    <a:pos x="132" y="586"/>
                  </a:cxn>
                  <a:cxn ang="0">
                    <a:pos x="96" y="554"/>
                  </a:cxn>
                  <a:cxn ang="0">
                    <a:pos x="64" y="520"/>
                  </a:cxn>
                  <a:cxn ang="0">
                    <a:pos x="40" y="480"/>
                  </a:cxn>
                  <a:cxn ang="0">
                    <a:pos x="20" y="436"/>
                  </a:cxn>
                  <a:cxn ang="0">
                    <a:pos x="6" y="390"/>
                  </a:cxn>
                  <a:cxn ang="0">
                    <a:pos x="0" y="342"/>
                  </a:cxn>
                  <a:cxn ang="0">
                    <a:pos x="0" y="292"/>
                  </a:cxn>
                  <a:cxn ang="0">
                    <a:pos x="10" y="244"/>
                  </a:cxn>
                  <a:cxn ang="0">
                    <a:pos x="26" y="198"/>
                  </a:cxn>
                  <a:cxn ang="0">
                    <a:pos x="48" y="156"/>
                  </a:cxn>
                  <a:cxn ang="0">
                    <a:pos x="74" y="118"/>
                  </a:cxn>
                  <a:cxn ang="0">
                    <a:pos x="108" y="86"/>
                  </a:cxn>
                  <a:cxn ang="0">
                    <a:pos x="144" y="56"/>
                  </a:cxn>
                  <a:cxn ang="0">
                    <a:pos x="186" y="32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8" h="650">
                    <a:moveTo>
                      <a:pt x="328" y="0"/>
                    </a:moveTo>
                    <a:lnTo>
                      <a:pt x="346" y="0"/>
                    </a:lnTo>
                    <a:lnTo>
                      <a:pt x="362" y="2"/>
                    </a:lnTo>
                    <a:lnTo>
                      <a:pt x="378" y="4"/>
                    </a:lnTo>
                    <a:lnTo>
                      <a:pt x="396" y="8"/>
                    </a:lnTo>
                    <a:lnTo>
                      <a:pt x="410" y="10"/>
                    </a:lnTo>
                    <a:lnTo>
                      <a:pt x="426" y="16"/>
                    </a:lnTo>
                    <a:lnTo>
                      <a:pt x="442" y="20"/>
                    </a:lnTo>
                    <a:lnTo>
                      <a:pt x="456" y="26"/>
                    </a:lnTo>
                    <a:lnTo>
                      <a:pt x="472" y="32"/>
                    </a:lnTo>
                    <a:lnTo>
                      <a:pt x="486" y="40"/>
                    </a:lnTo>
                    <a:lnTo>
                      <a:pt x="500" y="48"/>
                    </a:lnTo>
                    <a:lnTo>
                      <a:pt x="512" y="56"/>
                    </a:lnTo>
                    <a:lnTo>
                      <a:pt x="526" y="66"/>
                    </a:lnTo>
                    <a:lnTo>
                      <a:pt x="538" y="74"/>
                    </a:lnTo>
                    <a:lnTo>
                      <a:pt x="550" y="86"/>
                    </a:lnTo>
                    <a:lnTo>
                      <a:pt x="562" y="96"/>
                    </a:lnTo>
                    <a:lnTo>
                      <a:pt x="572" y="108"/>
                    </a:lnTo>
                    <a:lnTo>
                      <a:pt x="582" y="118"/>
                    </a:lnTo>
                    <a:lnTo>
                      <a:pt x="592" y="132"/>
                    </a:lnTo>
                    <a:lnTo>
                      <a:pt x="602" y="144"/>
                    </a:lnTo>
                    <a:lnTo>
                      <a:pt x="610" y="156"/>
                    </a:lnTo>
                    <a:lnTo>
                      <a:pt x="618" y="170"/>
                    </a:lnTo>
                    <a:lnTo>
                      <a:pt x="626" y="184"/>
                    </a:lnTo>
                    <a:lnTo>
                      <a:pt x="632" y="198"/>
                    </a:lnTo>
                    <a:lnTo>
                      <a:pt x="638" y="214"/>
                    </a:lnTo>
                    <a:lnTo>
                      <a:pt x="644" y="228"/>
                    </a:lnTo>
                    <a:lnTo>
                      <a:pt x="648" y="244"/>
                    </a:lnTo>
                    <a:lnTo>
                      <a:pt x="652" y="260"/>
                    </a:lnTo>
                    <a:lnTo>
                      <a:pt x="654" y="276"/>
                    </a:lnTo>
                    <a:lnTo>
                      <a:pt x="656" y="292"/>
                    </a:lnTo>
                    <a:lnTo>
                      <a:pt x="658" y="308"/>
                    </a:lnTo>
                    <a:lnTo>
                      <a:pt x="658" y="326"/>
                    </a:lnTo>
                    <a:lnTo>
                      <a:pt x="658" y="342"/>
                    </a:lnTo>
                    <a:lnTo>
                      <a:pt x="656" y="358"/>
                    </a:lnTo>
                    <a:lnTo>
                      <a:pt x="654" y="374"/>
                    </a:lnTo>
                    <a:lnTo>
                      <a:pt x="652" y="390"/>
                    </a:lnTo>
                    <a:lnTo>
                      <a:pt x="648" y="406"/>
                    </a:lnTo>
                    <a:lnTo>
                      <a:pt x="644" y="422"/>
                    </a:lnTo>
                    <a:lnTo>
                      <a:pt x="638" y="436"/>
                    </a:lnTo>
                    <a:lnTo>
                      <a:pt x="632" y="452"/>
                    </a:lnTo>
                    <a:lnTo>
                      <a:pt x="626" y="466"/>
                    </a:lnTo>
                    <a:lnTo>
                      <a:pt x="618" y="480"/>
                    </a:lnTo>
                    <a:lnTo>
                      <a:pt x="610" y="494"/>
                    </a:lnTo>
                    <a:lnTo>
                      <a:pt x="602" y="506"/>
                    </a:lnTo>
                    <a:lnTo>
                      <a:pt x="592" y="520"/>
                    </a:lnTo>
                    <a:lnTo>
                      <a:pt x="582" y="532"/>
                    </a:lnTo>
                    <a:lnTo>
                      <a:pt x="572" y="544"/>
                    </a:lnTo>
                    <a:lnTo>
                      <a:pt x="562" y="554"/>
                    </a:lnTo>
                    <a:lnTo>
                      <a:pt x="550" y="566"/>
                    </a:lnTo>
                    <a:lnTo>
                      <a:pt x="538" y="576"/>
                    </a:lnTo>
                    <a:lnTo>
                      <a:pt x="526" y="586"/>
                    </a:lnTo>
                    <a:lnTo>
                      <a:pt x="512" y="594"/>
                    </a:lnTo>
                    <a:lnTo>
                      <a:pt x="500" y="602"/>
                    </a:lnTo>
                    <a:lnTo>
                      <a:pt x="486" y="610"/>
                    </a:lnTo>
                    <a:lnTo>
                      <a:pt x="472" y="618"/>
                    </a:lnTo>
                    <a:lnTo>
                      <a:pt x="456" y="624"/>
                    </a:lnTo>
                    <a:lnTo>
                      <a:pt x="442" y="630"/>
                    </a:lnTo>
                    <a:lnTo>
                      <a:pt x="426" y="636"/>
                    </a:lnTo>
                    <a:lnTo>
                      <a:pt x="410" y="640"/>
                    </a:lnTo>
                    <a:lnTo>
                      <a:pt x="396" y="644"/>
                    </a:lnTo>
                    <a:lnTo>
                      <a:pt x="378" y="646"/>
                    </a:lnTo>
                    <a:lnTo>
                      <a:pt x="362" y="648"/>
                    </a:lnTo>
                    <a:lnTo>
                      <a:pt x="346" y="650"/>
                    </a:lnTo>
                    <a:lnTo>
                      <a:pt x="328" y="650"/>
                    </a:lnTo>
                    <a:lnTo>
                      <a:pt x="312" y="650"/>
                    </a:lnTo>
                    <a:lnTo>
                      <a:pt x="296" y="648"/>
                    </a:lnTo>
                    <a:lnTo>
                      <a:pt x="278" y="646"/>
                    </a:lnTo>
                    <a:lnTo>
                      <a:pt x="262" y="644"/>
                    </a:lnTo>
                    <a:lnTo>
                      <a:pt x="246" y="640"/>
                    </a:lnTo>
                    <a:lnTo>
                      <a:pt x="230" y="636"/>
                    </a:lnTo>
                    <a:lnTo>
                      <a:pt x="216" y="630"/>
                    </a:lnTo>
                    <a:lnTo>
                      <a:pt x="200" y="624"/>
                    </a:lnTo>
                    <a:lnTo>
                      <a:pt x="186" y="618"/>
                    </a:lnTo>
                    <a:lnTo>
                      <a:pt x="172" y="610"/>
                    </a:lnTo>
                    <a:lnTo>
                      <a:pt x="158" y="602"/>
                    </a:lnTo>
                    <a:lnTo>
                      <a:pt x="144" y="594"/>
                    </a:lnTo>
                    <a:lnTo>
                      <a:pt x="132" y="586"/>
                    </a:lnTo>
                    <a:lnTo>
                      <a:pt x="120" y="576"/>
                    </a:lnTo>
                    <a:lnTo>
                      <a:pt x="108" y="566"/>
                    </a:lnTo>
                    <a:lnTo>
                      <a:pt x="96" y="554"/>
                    </a:lnTo>
                    <a:lnTo>
                      <a:pt x="86" y="544"/>
                    </a:lnTo>
                    <a:lnTo>
                      <a:pt x="74" y="532"/>
                    </a:lnTo>
                    <a:lnTo>
                      <a:pt x="64" y="520"/>
                    </a:lnTo>
                    <a:lnTo>
                      <a:pt x="56" y="506"/>
                    </a:lnTo>
                    <a:lnTo>
                      <a:pt x="48" y="494"/>
                    </a:lnTo>
                    <a:lnTo>
                      <a:pt x="40" y="480"/>
                    </a:lnTo>
                    <a:lnTo>
                      <a:pt x="32" y="466"/>
                    </a:lnTo>
                    <a:lnTo>
                      <a:pt x="26" y="452"/>
                    </a:lnTo>
                    <a:lnTo>
                      <a:pt x="20" y="436"/>
                    </a:lnTo>
                    <a:lnTo>
                      <a:pt x="14" y="422"/>
                    </a:lnTo>
                    <a:lnTo>
                      <a:pt x="10" y="406"/>
                    </a:lnTo>
                    <a:lnTo>
                      <a:pt x="6" y="390"/>
                    </a:lnTo>
                    <a:lnTo>
                      <a:pt x="4" y="374"/>
                    </a:lnTo>
                    <a:lnTo>
                      <a:pt x="0" y="358"/>
                    </a:lnTo>
                    <a:lnTo>
                      <a:pt x="0" y="342"/>
                    </a:lnTo>
                    <a:lnTo>
                      <a:pt x="0" y="326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4" y="276"/>
                    </a:lnTo>
                    <a:lnTo>
                      <a:pt x="6" y="260"/>
                    </a:lnTo>
                    <a:lnTo>
                      <a:pt x="10" y="244"/>
                    </a:lnTo>
                    <a:lnTo>
                      <a:pt x="14" y="228"/>
                    </a:lnTo>
                    <a:lnTo>
                      <a:pt x="20" y="214"/>
                    </a:lnTo>
                    <a:lnTo>
                      <a:pt x="26" y="198"/>
                    </a:lnTo>
                    <a:lnTo>
                      <a:pt x="32" y="184"/>
                    </a:lnTo>
                    <a:lnTo>
                      <a:pt x="40" y="170"/>
                    </a:lnTo>
                    <a:lnTo>
                      <a:pt x="48" y="156"/>
                    </a:lnTo>
                    <a:lnTo>
                      <a:pt x="56" y="144"/>
                    </a:lnTo>
                    <a:lnTo>
                      <a:pt x="64" y="132"/>
                    </a:lnTo>
                    <a:lnTo>
                      <a:pt x="74" y="118"/>
                    </a:lnTo>
                    <a:lnTo>
                      <a:pt x="86" y="108"/>
                    </a:lnTo>
                    <a:lnTo>
                      <a:pt x="96" y="96"/>
                    </a:lnTo>
                    <a:lnTo>
                      <a:pt x="108" y="86"/>
                    </a:lnTo>
                    <a:lnTo>
                      <a:pt x="120" y="74"/>
                    </a:lnTo>
                    <a:lnTo>
                      <a:pt x="132" y="66"/>
                    </a:lnTo>
                    <a:lnTo>
                      <a:pt x="144" y="56"/>
                    </a:lnTo>
                    <a:lnTo>
                      <a:pt x="158" y="48"/>
                    </a:lnTo>
                    <a:lnTo>
                      <a:pt x="172" y="40"/>
                    </a:lnTo>
                    <a:lnTo>
                      <a:pt x="186" y="32"/>
                    </a:lnTo>
                    <a:lnTo>
                      <a:pt x="200" y="26"/>
                    </a:lnTo>
                    <a:lnTo>
                      <a:pt x="216" y="20"/>
                    </a:lnTo>
                    <a:lnTo>
                      <a:pt x="230" y="16"/>
                    </a:lnTo>
                    <a:lnTo>
                      <a:pt x="246" y="10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6" y="2"/>
                    </a:lnTo>
                    <a:lnTo>
                      <a:pt x="312" y="0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EFA02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1" name="Freeform 18"/>
              <p:cNvSpPr>
                <a:spLocks/>
              </p:cNvSpPr>
              <p:nvPr/>
            </p:nvSpPr>
            <p:spPr bwMode="auto">
              <a:xfrm>
                <a:off x="1335934" y="1162392"/>
                <a:ext cx="1341671" cy="1264372"/>
              </a:xfrm>
              <a:custGeom>
                <a:avLst/>
                <a:gdLst/>
                <a:ahLst/>
                <a:cxnLst>
                  <a:cxn ang="0">
                    <a:pos x="366" y="2"/>
                  </a:cxn>
                  <a:cxn ang="0">
                    <a:pos x="414" y="10"/>
                  </a:cxn>
                  <a:cxn ang="0">
                    <a:pos x="460" y="26"/>
                  </a:cxn>
                  <a:cxn ang="0">
                    <a:pos x="504" y="48"/>
                  </a:cxn>
                  <a:cxn ang="0">
                    <a:pos x="542" y="76"/>
                  </a:cxn>
                  <a:cxn ang="0">
                    <a:pos x="576" y="108"/>
                  </a:cxn>
                  <a:cxn ang="0">
                    <a:pos x="606" y="144"/>
                  </a:cxn>
                  <a:cxn ang="0">
                    <a:pos x="630" y="186"/>
                  </a:cxn>
                  <a:cxn ang="0">
                    <a:pos x="648" y="230"/>
                  </a:cxn>
                  <a:cxn ang="0">
                    <a:pos x="660" y="278"/>
                  </a:cxn>
                  <a:cxn ang="0">
                    <a:pos x="662" y="326"/>
                  </a:cxn>
                  <a:cxn ang="0">
                    <a:pos x="660" y="376"/>
                  </a:cxn>
                  <a:cxn ang="0">
                    <a:pos x="648" y="424"/>
                  </a:cxn>
                  <a:cxn ang="0">
                    <a:pos x="630" y="468"/>
                  </a:cxn>
                  <a:cxn ang="0">
                    <a:pos x="606" y="508"/>
                  </a:cxn>
                  <a:cxn ang="0">
                    <a:pos x="576" y="546"/>
                  </a:cxn>
                  <a:cxn ang="0">
                    <a:pos x="542" y="578"/>
                  </a:cxn>
                  <a:cxn ang="0">
                    <a:pos x="504" y="606"/>
                  </a:cxn>
                  <a:cxn ang="0">
                    <a:pos x="460" y="628"/>
                  </a:cxn>
                  <a:cxn ang="0">
                    <a:pos x="414" y="642"/>
                  </a:cxn>
                  <a:cxn ang="0">
                    <a:pos x="366" y="652"/>
                  </a:cxn>
                  <a:cxn ang="0">
                    <a:pos x="314" y="652"/>
                  </a:cxn>
                  <a:cxn ang="0">
                    <a:pos x="266" y="646"/>
                  </a:cxn>
                  <a:cxn ang="0">
                    <a:pos x="218" y="634"/>
                  </a:cxn>
                  <a:cxn ang="0">
                    <a:pos x="174" y="614"/>
                  </a:cxn>
                  <a:cxn ang="0">
                    <a:pos x="134" y="588"/>
                  </a:cxn>
                  <a:cxn ang="0">
                    <a:pos x="98" y="558"/>
                  </a:cxn>
                  <a:cxn ang="0">
                    <a:pos x="66" y="522"/>
                  </a:cxn>
                  <a:cxn ang="0">
                    <a:pos x="40" y="482"/>
                  </a:cxn>
                  <a:cxn ang="0">
                    <a:pos x="20" y="438"/>
                  </a:cxn>
                  <a:cxn ang="0">
                    <a:pos x="8" y="392"/>
                  </a:cxn>
                  <a:cxn ang="0">
                    <a:pos x="2" y="344"/>
                  </a:cxn>
                  <a:cxn ang="0">
                    <a:pos x="2" y="294"/>
                  </a:cxn>
                  <a:cxn ang="0">
                    <a:pos x="12" y="246"/>
                  </a:cxn>
                  <a:cxn ang="0">
                    <a:pos x="26" y="200"/>
                  </a:cxn>
                  <a:cxn ang="0">
                    <a:pos x="48" y="158"/>
                  </a:cxn>
                  <a:cxn ang="0">
                    <a:pos x="76" y="120"/>
                  </a:cxn>
                  <a:cxn ang="0">
                    <a:pos x="110" y="86"/>
                  </a:cxn>
                  <a:cxn ang="0">
                    <a:pos x="146" y="56"/>
                  </a:cxn>
                  <a:cxn ang="0">
                    <a:pos x="188" y="32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2" y="0"/>
                  </a:cxn>
                </a:cxnLst>
                <a:rect l="0" t="0" r="r" b="b"/>
                <a:pathLst>
                  <a:path w="662" h="652">
                    <a:moveTo>
                      <a:pt x="332" y="0"/>
                    </a:moveTo>
                    <a:lnTo>
                      <a:pt x="348" y="0"/>
                    </a:lnTo>
                    <a:lnTo>
                      <a:pt x="366" y="2"/>
                    </a:lnTo>
                    <a:lnTo>
                      <a:pt x="382" y="4"/>
                    </a:lnTo>
                    <a:lnTo>
                      <a:pt x="398" y="8"/>
                    </a:lnTo>
                    <a:lnTo>
                      <a:pt x="414" y="10"/>
                    </a:lnTo>
                    <a:lnTo>
                      <a:pt x="430" y="16"/>
                    </a:lnTo>
                    <a:lnTo>
                      <a:pt x="446" y="20"/>
                    </a:lnTo>
                    <a:lnTo>
                      <a:pt x="460" y="26"/>
                    </a:lnTo>
                    <a:lnTo>
                      <a:pt x="476" y="32"/>
                    </a:lnTo>
                    <a:lnTo>
                      <a:pt x="490" y="40"/>
                    </a:lnTo>
                    <a:lnTo>
                      <a:pt x="504" y="48"/>
                    </a:lnTo>
                    <a:lnTo>
                      <a:pt x="516" y="56"/>
                    </a:lnTo>
                    <a:lnTo>
                      <a:pt x="530" y="66"/>
                    </a:lnTo>
                    <a:lnTo>
                      <a:pt x="542" y="76"/>
                    </a:lnTo>
                    <a:lnTo>
                      <a:pt x="554" y="86"/>
                    </a:lnTo>
                    <a:lnTo>
                      <a:pt x="566" y="96"/>
                    </a:lnTo>
                    <a:lnTo>
                      <a:pt x="576" y="108"/>
                    </a:lnTo>
                    <a:lnTo>
                      <a:pt x="588" y="120"/>
                    </a:lnTo>
                    <a:lnTo>
                      <a:pt x="598" y="132"/>
                    </a:lnTo>
                    <a:lnTo>
                      <a:pt x="606" y="144"/>
                    </a:lnTo>
                    <a:lnTo>
                      <a:pt x="614" y="158"/>
                    </a:lnTo>
                    <a:lnTo>
                      <a:pt x="622" y="172"/>
                    </a:lnTo>
                    <a:lnTo>
                      <a:pt x="630" y="186"/>
                    </a:lnTo>
                    <a:lnTo>
                      <a:pt x="636" y="200"/>
                    </a:lnTo>
                    <a:lnTo>
                      <a:pt x="642" y="214"/>
                    </a:lnTo>
                    <a:lnTo>
                      <a:pt x="648" y="230"/>
                    </a:lnTo>
                    <a:lnTo>
                      <a:pt x="652" y="246"/>
                    </a:lnTo>
                    <a:lnTo>
                      <a:pt x="656" y="262"/>
                    </a:lnTo>
                    <a:lnTo>
                      <a:pt x="660" y="278"/>
                    </a:lnTo>
                    <a:lnTo>
                      <a:pt x="662" y="294"/>
                    </a:lnTo>
                    <a:lnTo>
                      <a:pt x="662" y="310"/>
                    </a:lnTo>
                    <a:lnTo>
                      <a:pt x="662" y="326"/>
                    </a:lnTo>
                    <a:lnTo>
                      <a:pt x="662" y="344"/>
                    </a:lnTo>
                    <a:lnTo>
                      <a:pt x="662" y="360"/>
                    </a:lnTo>
                    <a:lnTo>
                      <a:pt x="660" y="376"/>
                    </a:lnTo>
                    <a:lnTo>
                      <a:pt x="656" y="392"/>
                    </a:lnTo>
                    <a:lnTo>
                      <a:pt x="652" y="408"/>
                    </a:lnTo>
                    <a:lnTo>
                      <a:pt x="648" y="424"/>
                    </a:lnTo>
                    <a:lnTo>
                      <a:pt x="642" y="438"/>
                    </a:lnTo>
                    <a:lnTo>
                      <a:pt x="636" y="454"/>
                    </a:lnTo>
                    <a:lnTo>
                      <a:pt x="630" y="468"/>
                    </a:lnTo>
                    <a:lnTo>
                      <a:pt x="622" y="482"/>
                    </a:lnTo>
                    <a:lnTo>
                      <a:pt x="614" y="496"/>
                    </a:lnTo>
                    <a:lnTo>
                      <a:pt x="606" y="508"/>
                    </a:lnTo>
                    <a:lnTo>
                      <a:pt x="598" y="522"/>
                    </a:lnTo>
                    <a:lnTo>
                      <a:pt x="588" y="534"/>
                    </a:lnTo>
                    <a:lnTo>
                      <a:pt x="576" y="546"/>
                    </a:lnTo>
                    <a:lnTo>
                      <a:pt x="566" y="558"/>
                    </a:lnTo>
                    <a:lnTo>
                      <a:pt x="554" y="568"/>
                    </a:lnTo>
                    <a:lnTo>
                      <a:pt x="542" y="578"/>
                    </a:lnTo>
                    <a:lnTo>
                      <a:pt x="530" y="588"/>
                    </a:lnTo>
                    <a:lnTo>
                      <a:pt x="516" y="598"/>
                    </a:lnTo>
                    <a:lnTo>
                      <a:pt x="504" y="606"/>
                    </a:lnTo>
                    <a:lnTo>
                      <a:pt x="490" y="614"/>
                    </a:lnTo>
                    <a:lnTo>
                      <a:pt x="476" y="620"/>
                    </a:lnTo>
                    <a:lnTo>
                      <a:pt x="460" y="628"/>
                    </a:lnTo>
                    <a:lnTo>
                      <a:pt x="446" y="634"/>
                    </a:lnTo>
                    <a:lnTo>
                      <a:pt x="430" y="638"/>
                    </a:lnTo>
                    <a:lnTo>
                      <a:pt x="414" y="642"/>
                    </a:lnTo>
                    <a:lnTo>
                      <a:pt x="398" y="646"/>
                    </a:lnTo>
                    <a:lnTo>
                      <a:pt x="382" y="650"/>
                    </a:lnTo>
                    <a:lnTo>
                      <a:pt x="366" y="652"/>
                    </a:lnTo>
                    <a:lnTo>
                      <a:pt x="348" y="652"/>
                    </a:lnTo>
                    <a:lnTo>
                      <a:pt x="332" y="652"/>
                    </a:lnTo>
                    <a:lnTo>
                      <a:pt x="314" y="652"/>
                    </a:lnTo>
                    <a:lnTo>
                      <a:pt x="298" y="652"/>
                    </a:lnTo>
                    <a:lnTo>
                      <a:pt x="282" y="650"/>
                    </a:lnTo>
                    <a:lnTo>
                      <a:pt x="266" y="646"/>
                    </a:lnTo>
                    <a:lnTo>
                      <a:pt x="250" y="642"/>
                    </a:lnTo>
                    <a:lnTo>
                      <a:pt x="234" y="638"/>
                    </a:lnTo>
                    <a:lnTo>
                      <a:pt x="218" y="634"/>
                    </a:lnTo>
                    <a:lnTo>
                      <a:pt x="204" y="628"/>
                    </a:lnTo>
                    <a:lnTo>
                      <a:pt x="188" y="620"/>
                    </a:lnTo>
                    <a:lnTo>
                      <a:pt x="174" y="614"/>
                    </a:lnTo>
                    <a:lnTo>
                      <a:pt x="160" y="606"/>
                    </a:lnTo>
                    <a:lnTo>
                      <a:pt x="146" y="598"/>
                    </a:lnTo>
                    <a:lnTo>
                      <a:pt x="134" y="588"/>
                    </a:lnTo>
                    <a:lnTo>
                      <a:pt x="122" y="578"/>
                    </a:lnTo>
                    <a:lnTo>
                      <a:pt x="110" y="568"/>
                    </a:lnTo>
                    <a:lnTo>
                      <a:pt x="98" y="558"/>
                    </a:lnTo>
                    <a:lnTo>
                      <a:pt x="86" y="546"/>
                    </a:lnTo>
                    <a:lnTo>
                      <a:pt x="76" y="534"/>
                    </a:lnTo>
                    <a:lnTo>
                      <a:pt x="66" y="522"/>
                    </a:lnTo>
                    <a:lnTo>
                      <a:pt x="58" y="508"/>
                    </a:lnTo>
                    <a:lnTo>
                      <a:pt x="48" y="496"/>
                    </a:lnTo>
                    <a:lnTo>
                      <a:pt x="40" y="482"/>
                    </a:lnTo>
                    <a:lnTo>
                      <a:pt x="34" y="468"/>
                    </a:lnTo>
                    <a:lnTo>
                      <a:pt x="26" y="454"/>
                    </a:lnTo>
                    <a:lnTo>
                      <a:pt x="20" y="438"/>
                    </a:lnTo>
                    <a:lnTo>
                      <a:pt x="16" y="424"/>
                    </a:lnTo>
                    <a:lnTo>
                      <a:pt x="12" y="408"/>
                    </a:lnTo>
                    <a:lnTo>
                      <a:pt x="8" y="392"/>
                    </a:lnTo>
                    <a:lnTo>
                      <a:pt x="4" y="376"/>
                    </a:lnTo>
                    <a:lnTo>
                      <a:pt x="2" y="360"/>
                    </a:lnTo>
                    <a:lnTo>
                      <a:pt x="2" y="344"/>
                    </a:lnTo>
                    <a:lnTo>
                      <a:pt x="0" y="326"/>
                    </a:lnTo>
                    <a:lnTo>
                      <a:pt x="2" y="310"/>
                    </a:lnTo>
                    <a:lnTo>
                      <a:pt x="2" y="294"/>
                    </a:lnTo>
                    <a:lnTo>
                      <a:pt x="4" y="278"/>
                    </a:lnTo>
                    <a:lnTo>
                      <a:pt x="8" y="262"/>
                    </a:lnTo>
                    <a:lnTo>
                      <a:pt x="12" y="246"/>
                    </a:lnTo>
                    <a:lnTo>
                      <a:pt x="16" y="230"/>
                    </a:lnTo>
                    <a:lnTo>
                      <a:pt x="20" y="214"/>
                    </a:lnTo>
                    <a:lnTo>
                      <a:pt x="26" y="200"/>
                    </a:lnTo>
                    <a:lnTo>
                      <a:pt x="34" y="186"/>
                    </a:lnTo>
                    <a:lnTo>
                      <a:pt x="40" y="172"/>
                    </a:lnTo>
                    <a:lnTo>
                      <a:pt x="48" y="158"/>
                    </a:lnTo>
                    <a:lnTo>
                      <a:pt x="58" y="144"/>
                    </a:lnTo>
                    <a:lnTo>
                      <a:pt x="66" y="132"/>
                    </a:lnTo>
                    <a:lnTo>
                      <a:pt x="76" y="120"/>
                    </a:lnTo>
                    <a:lnTo>
                      <a:pt x="86" y="108"/>
                    </a:lnTo>
                    <a:lnTo>
                      <a:pt x="98" y="96"/>
                    </a:lnTo>
                    <a:lnTo>
                      <a:pt x="110" y="86"/>
                    </a:lnTo>
                    <a:lnTo>
                      <a:pt x="122" y="76"/>
                    </a:lnTo>
                    <a:lnTo>
                      <a:pt x="134" y="66"/>
                    </a:lnTo>
                    <a:lnTo>
                      <a:pt x="146" y="56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4" y="26"/>
                    </a:lnTo>
                    <a:lnTo>
                      <a:pt x="218" y="20"/>
                    </a:lnTo>
                    <a:lnTo>
                      <a:pt x="234" y="16"/>
                    </a:lnTo>
                    <a:lnTo>
                      <a:pt x="250" y="10"/>
                    </a:lnTo>
                    <a:lnTo>
                      <a:pt x="266" y="8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4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EE97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2" name="Freeform 19"/>
              <p:cNvSpPr>
                <a:spLocks/>
              </p:cNvSpPr>
              <p:nvPr/>
            </p:nvSpPr>
            <p:spPr bwMode="auto">
              <a:xfrm>
                <a:off x="1331880" y="1158514"/>
                <a:ext cx="1349778" cy="1272129"/>
              </a:xfrm>
              <a:custGeom>
                <a:avLst/>
                <a:gdLst/>
                <a:ahLst/>
                <a:cxnLst>
                  <a:cxn ang="0">
                    <a:pos x="366" y="2"/>
                  </a:cxn>
                  <a:cxn ang="0">
                    <a:pos x="416" y="10"/>
                  </a:cxn>
                  <a:cxn ang="0">
                    <a:pos x="462" y="26"/>
                  </a:cxn>
                  <a:cxn ang="0">
                    <a:pos x="506" y="48"/>
                  </a:cxn>
                  <a:cxn ang="0">
                    <a:pos x="544" y="76"/>
                  </a:cxn>
                  <a:cxn ang="0">
                    <a:pos x="578" y="108"/>
                  </a:cxn>
                  <a:cxn ang="0">
                    <a:pos x="608" y="146"/>
                  </a:cxn>
                  <a:cxn ang="0">
                    <a:pos x="632" y="186"/>
                  </a:cxn>
                  <a:cxn ang="0">
                    <a:pos x="650" y="230"/>
                  </a:cxn>
                  <a:cxn ang="0">
                    <a:pos x="662" y="278"/>
                  </a:cxn>
                  <a:cxn ang="0">
                    <a:pos x="666" y="328"/>
                  </a:cxn>
                  <a:cxn ang="0">
                    <a:pos x="662" y="378"/>
                  </a:cxn>
                  <a:cxn ang="0">
                    <a:pos x="650" y="426"/>
                  </a:cxn>
                  <a:cxn ang="0">
                    <a:pos x="632" y="470"/>
                  </a:cxn>
                  <a:cxn ang="0">
                    <a:pos x="608" y="512"/>
                  </a:cxn>
                  <a:cxn ang="0">
                    <a:pos x="578" y="548"/>
                  </a:cxn>
                  <a:cxn ang="0">
                    <a:pos x="544" y="580"/>
                  </a:cxn>
                  <a:cxn ang="0">
                    <a:pos x="506" y="608"/>
                  </a:cxn>
                  <a:cxn ang="0">
                    <a:pos x="462" y="630"/>
                  </a:cxn>
                  <a:cxn ang="0">
                    <a:pos x="416" y="646"/>
                  </a:cxn>
                  <a:cxn ang="0">
                    <a:pos x="366" y="654"/>
                  </a:cxn>
                  <a:cxn ang="0">
                    <a:pos x="316" y="656"/>
                  </a:cxn>
                  <a:cxn ang="0">
                    <a:pos x="266" y="650"/>
                  </a:cxn>
                  <a:cxn ang="0">
                    <a:pos x="218" y="636"/>
                  </a:cxn>
                  <a:cxn ang="0">
                    <a:pos x="174" y="616"/>
                  </a:cxn>
                  <a:cxn ang="0">
                    <a:pos x="134" y="590"/>
                  </a:cxn>
                  <a:cxn ang="0">
                    <a:pos x="98" y="560"/>
                  </a:cxn>
                  <a:cxn ang="0">
                    <a:pos x="66" y="524"/>
                  </a:cxn>
                  <a:cxn ang="0">
                    <a:pos x="40" y="484"/>
                  </a:cxn>
                  <a:cxn ang="0">
                    <a:pos x="20" y="440"/>
                  </a:cxn>
                  <a:cxn ang="0">
                    <a:pos x="6" y="394"/>
                  </a:cxn>
                  <a:cxn ang="0">
                    <a:pos x="0" y="344"/>
                  </a:cxn>
                  <a:cxn ang="0">
                    <a:pos x="2" y="294"/>
                  </a:cxn>
                  <a:cxn ang="0">
                    <a:pos x="10" y="246"/>
                  </a:cxn>
                  <a:cxn ang="0">
                    <a:pos x="26" y="200"/>
                  </a:cxn>
                  <a:cxn ang="0">
                    <a:pos x="48" y="158"/>
                  </a:cxn>
                  <a:cxn ang="0">
                    <a:pos x="76" y="120"/>
                  </a:cxn>
                  <a:cxn ang="0">
                    <a:pos x="110" y="86"/>
                  </a:cxn>
                  <a:cxn ang="0">
                    <a:pos x="146" y="56"/>
                  </a:cxn>
                  <a:cxn ang="0">
                    <a:pos x="188" y="32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2" y="0"/>
                  </a:cxn>
                </a:cxnLst>
                <a:rect l="0" t="0" r="r" b="b"/>
                <a:pathLst>
                  <a:path w="666" h="656">
                    <a:moveTo>
                      <a:pt x="332" y="0"/>
                    </a:moveTo>
                    <a:lnTo>
                      <a:pt x="350" y="0"/>
                    </a:lnTo>
                    <a:lnTo>
                      <a:pt x="366" y="2"/>
                    </a:lnTo>
                    <a:lnTo>
                      <a:pt x="384" y="4"/>
                    </a:lnTo>
                    <a:lnTo>
                      <a:pt x="400" y="6"/>
                    </a:lnTo>
                    <a:lnTo>
                      <a:pt x="416" y="10"/>
                    </a:lnTo>
                    <a:lnTo>
                      <a:pt x="432" y="16"/>
                    </a:lnTo>
                    <a:lnTo>
                      <a:pt x="448" y="20"/>
                    </a:lnTo>
                    <a:lnTo>
                      <a:pt x="462" y="26"/>
                    </a:lnTo>
                    <a:lnTo>
                      <a:pt x="476" y="32"/>
                    </a:lnTo>
                    <a:lnTo>
                      <a:pt x="492" y="40"/>
                    </a:lnTo>
                    <a:lnTo>
                      <a:pt x="506" y="48"/>
                    </a:lnTo>
                    <a:lnTo>
                      <a:pt x="518" y="56"/>
                    </a:lnTo>
                    <a:lnTo>
                      <a:pt x="532" y="66"/>
                    </a:lnTo>
                    <a:lnTo>
                      <a:pt x="544" y="76"/>
                    </a:lnTo>
                    <a:lnTo>
                      <a:pt x="556" y="86"/>
                    </a:lnTo>
                    <a:lnTo>
                      <a:pt x="568" y="96"/>
                    </a:lnTo>
                    <a:lnTo>
                      <a:pt x="578" y="108"/>
                    </a:lnTo>
                    <a:lnTo>
                      <a:pt x="590" y="120"/>
                    </a:lnTo>
                    <a:lnTo>
                      <a:pt x="600" y="132"/>
                    </a:lnTo>
                    <a:lnTo>
                      <a:pt x="608" y="146"/>
                    </a:lnTo>
                    <a:lnTo>
                      <a:pt x="618" y="158"/>
                    </a:lnTo>
                    <a:lnTo>
                      <a:pt x="626" y="172"/>
                    </a:lnTo>
                    <a:lnTo>
                      <a:pt x="632" y="186"/>
                    </a:lnTo>
                    <a:lnTo>
                      <a:pt x="640" y="200"/>
                    </a:lnTo>
                    <a:lnTo>
                      <a:pt x="646" y="216"/>
                    </a:lnTo>
                    <a:lnTo>
                      <a:pt x="650" y="230"/>
                    </a:lnTo>
                    <a:lnTo>
                      <a:pt x="656" y="246"/>
                    </a:lnTo>
                    <a:lnTo>
                      <a:pt x="658" y="262"/>
                    </a:lnTo>
                    <a:lnTo>
                      <a:pt x="662" y="278"/>
                    </a:lnTo>
                    <a:lnTo>
                      <a:pt x="664" y="294"/>
                    </a:lnTo>
                    <a:lnTo>
                      <a:pt x="666" y="312"/>
                    </a:lnTo>
                    <a:lnTo>
                      <a:pt x="666" y="328"/>
                    </a:lnTo>
                    <a:lnTo>
                      <a:pt x="666" y="344"/>
                    </a:lnTo>
                    <a:lnTo>
                      <a:pt x="664" y="362"/>
                    </a:lnTo>
                    <a:lnTo>
                      <a:pt x="662" y="378"/>
                    </a:lnTo>
                    <a:lnTo>
                      <a:pt x="658" y="394"/>
                    </a:lnTo>
                    <a:lnTo>
                      <a:pt x="656" y="410"/>
                    </a:lnTo>
                    <a:lnTo>
                      <a:pt x="650" y="426"/>
                    </a:lnTo>
                    <a:lnTo>
                      <a:pt x="646" y="440"/>
                    </a:lnTo>
                    <a:lnTo>
                      <a:pt x="640" y="456"/>
                    </a:lnTo>
                    <a:lnTo>
                      <a:pt x="632" y="470"/>
                    </a:lnTo>
                    <a:lnTo>
                      <a:pt x="626" y="484"/>
                    </a:lnTo>
                    <a:lnTo>
                      <a:pt x="618" y="498"/>
                    </a:lnTo>
                    <a:lnTo>
                      <a:pt x="608" y="512"/>
                    </a:lnTo>
                    <a:lnTo>
                      <a:pt x="600" y="524"/>
                    </a:lnTo>
                    <a:lnTo>
                      <a:pt x="590" y="536"/>
                    </a:lnTo>
                    <a:lnTo>
                      <a:pt x="578" y="548"/>
                    </a:lnTo>
                    <a:lnTo>
                      <a:pt x="568" y="560"/>
                    </a:lnTo>
                    <a:lnTo>
                      <a:pt x="556" y="570"/>
                    </a:lnTo>
                    <a:lnTo>
                      <a:pt x="544" y="580"/>
                    </a:lnTo>
                    <a:lnTo>
                      <a:pt x="532" y="590"/>
                    </a:lnTo>
                    <a:lnTo>
                      <a:pt x="518" y="600"/>
                    </a:lnTo>
                    <a:lnTo>
                      <a:pt x="506" y="608"/>
                    </a:lnTo>
                    <a:lnTo>
                      <a:pt x="492" y="616"/>
                    </a:lnTo>
                    <a:lnTo>
                      <a:pt x="476" y="624"/>
                    </a:lnTo>
                    <a:lnTo>
                      <a:pt x="462" y="630"/>
                    </a:lnTo>
                    <a:lnTo>
                      <a:pt x="448" y="636"/>
                    </a:lnTo>
                    <a:lnTo>
                      <a:pt x="432" y="642"/>
                    </a:lnTo>
                    <a:lnTo>
                      <a:pt x="416" y="646"/>
                    </a:lnTo>
                    <a:lnTo>
                      <a:pt x="400" y="650"/>
                    </a:lnTo>
                    <a:lnTo>
                      <a:pt x="384" y="652"/>
                    </a:lnTo>
                    <a:lnTo>
                      <a:pt x="366" y="654"/>
                    </a:lnTo>
                    <a:lnTo>
                      <a:pt x="350" y="656"/>
                    </a:lnTo>
                    <a:lnTo>
                      <a:pt x="332" y="656"/>
                    </a:lnTo>
                    <a:lnTo>
                      <a:pt x="316" y="656"/>
                    </a:lnTo>
                    <a:lnTo>
                      <a:pt x="298" y="654"/>
                    </a:lnTo>
                    <a:lnTo>
                      <a:pt x="282" y="652"/>
                    </a:lnTo>
                    <a:lnTo>
                      <a:pt x="266" y="650"/>
                    </a:lnTo>
                    <a:lnTo>
                      <a:pt x="250" y="646"/>
                    </a:lnTo>
                    <a:lnTo>
                      <a:pt x="234" y="642"/>
                    </a:lnTo>
                    <a:lnTo>
                      <a:pt x="218" y="636"/>
                    </a:lnTo>
                    <a:lnTo>
                      <a:pt x="204" y="630"/>
                    </a:lnTo>
                    <a:lnTo>
                      <a:pt x="188" y="624"/>
                    </a:lnTo>
                    <a:lnTo>
                      <a:pt x="174" y="616"/>
                    </a:lnTo>
                    <a:lnTo>
                      <a:pt x="160" y="608"/>
                    </a:lnTo>
                    <a:lnTo>
                      <a:pt x="146" y="600"/>
                    </a:lnTo>
                    <a:lnTo>
                      <a:pt x="134" y="590"/>
                    </a:lnTo>
                    <a:lnTo>
                      <a:pt x="122" y="580"/>
                    </a:lnTo>
                    <a:lnTo>
                      <a:pt x="110" y="570"/>
                    </a:lnTo>
                    <a:lnTo>
                      <a:pt x="98" y="560"/>
                    </a:lnTo>
                    <a:lnTo>
                      <a:pt x="86" y="548"/>
                    </a:lnTo>
                    <a:lnTo>
                      <a:pt x="76" y="536"/>
                    </a:lnTo>
                    <a:lnTo>
                      <a:pt x="66" y="524"/>
                    </a:lnTo>
                    <a:lnTo>
                      <a:pt x="56" y="512"/>
                    </a:lnTo>
                    <a:lnTo>
                      <a:pt x="48" y="498"/>
                    </a:lnTo>
                    <a:lnTo>
                      <a:pt x="40" y="484"/>
                    </a:lnTo>
                    <a:lnTo>
                      <a:pt x="32" y="470"/>
                    </a:lnTo>
                    <a:lnTo>
                      <a:pt x="26" y="456"/>
                    </a:lnTo>
                    <a:lnTo>
                      <a:pt x="20" y="440"/>
                    </a:lnTo>
                    <a:lnTo>
                      <a:pt x="16" y="426"/>
                    </a:lnTo>
                    <a:lnTo>
                      <a:pt x="10" y="410"/>
                    </a:lnTo>
                    <a:lnTo>
                      <a:pt x="6" y="394"/>
                    </a:lnTo>
                    <a:lnTo>
                      <a:pt x="4" y="378"/>
                    </a:lnTo>
                    <a:lnTo>
                      <a:pt x="2" y="362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2" y="294"/>
                    </a:lnTo>
                    <a:lnTo>
                      <a:pt x="4" y="278"/>
                    </a:lnTo>
                    <a:lnTo>
                      <a:pt x="6" y="262"/>
                    </a:lnTo>
                    <a:lnTo>
                      <a:pt x="10" y="246"/>
                    </a:lnTo>
                    <a:lnTo>
                      <a:pt x="16" y="230"/>
                    </a:lnTo>
                    <a:lnTo>
                      <a:pt x="20" y="216"/>
                    </a:lnTo>
                    <a:lnTo>
                      <a:pt x="26" y="200"/>
                    </a:lnTo>
                    <a:lnTo>
                      <a:pt x="32" y="186"/>
                    </a:lnTo>
                    <a:lnTo>
                      <a:pt x="40" y="172"/>
                    </a:lnTo>
                    <a:lnTo>
                      <a:pt x="48" y="158"/>
                    </a:lnTo>
                    <a:lnTo>
                      <a:pt x="56" y="146"/>
                    </a:lnTo>
                    <a:lnTo>
                      <a:pt x="66" y="132"/>
                    </a:lnTo>
                    <a:lnTo>
                      <a:pt x="76" y="120"/>
                    </a:lnTo>
                    <a:lnTo>
                      <a:pt x="86" y="108"/>
                    </a:lnTo>
                    <a:lnTo>
                      <a:pt x="98" y="96"/>
                    </a:lnTo>
                    <a:lnTo>
                      <a:pt x="110" y="86"/>
                    </a:lnTo>
                    <a:lnTo>
                      <a:pt x="122" y="76"/>
                    </a:lnTo>
                    <a:lnTo>
                      <a:pt x="134" y="66"/>
                    </a:lnTo>
                    <a:lnTo>
                      <a:pt x="146" y="56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4" y="26"/>
                    </a:lnTo>
                    <a:lnTo>
                      <a:pt x="218" y="20"/>
                    </a:lnTo>
                    <a:lnTo>
                      <a:pt x="234" y="16"/>
                    </a:lnTo>
                    <a:lnTo>
                      <a:pt x="250" y="10"/>
                    </a:lnTo>
                    <a:lnTo>
                      <a:pt x="266" y="6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6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ED94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3" name="Freeform 20"/>
              <p:cNvSpPr>
                <a:spLocks/>
              </p:cNvSpPr>
              <p:nvPr/>
            </p:nvSpPr>
            <p:spPr bwMode="auto">
              <a:xfrm>
                <a:off x="1327827" y="1154635"/>
                <a:ext cx="1353831" cy="1279886"/>
              </a:xfrm>
              <a:custGeom>
                <a:avLst/>
                <a:gdLst/>
                <a:ahLst/>
                <a:cxnLst>
                  <a:cxn ang="0">
                    <a:pos x="368" y="2"/>
                  </a:cxn>
                  <a:cxn ang="0">
                    <a:pos x="418" y="10"/>
                  </a:cxn>
                  <a:cxn ang="0">
                    <a:pos x="464" y="26"/>
                  </a:cxn>
                  <a:cxn ang="0">
                    <a:pos x="506" y="48"/>
                  </a:cxn>
                  <a:cxn ang="0">
                    <a:pos x="546" y="76"/>
                  </a:cxn>
                  <a:cxn ang="0">
                    <a:pos x="582" y="108"/>
                  </a:cxn>
                  <a:cxn ang="0">
                    <a:pos x="610" y="146"/>
                  </a:cxn>
                  <a:cxn ang="0">
                    <a:pos x="636" y="188"/>
                  </a:cxn>
                  <a:cxn ang="0">
                    <a:pos x="654" y="232"/>
                  </a:cxn>
                  <a:cxn ang="0">
                    <a:pos x="664" y="280"/>
                  </a:cxn>
                  <a:cxn ang="0">
                    <a:pos x="668" y="330"/>
                  </a:cxn>
                  <a:cxn ang="0">
                    <a:pos x="664" y="380"/>
                  </a:cxn>
                  <a:cxn ang="0">
                    <a:pos x="654" y="428"/>
                  </a:cxn>
                  <a:cxn ang="0">
                    <a:pos x="636" y="472"/>
                  </a:cxn>
                  <a:cxn ang="0">
                    <a:pos x="610" y="514"/>
                  </a:cxn>
                  <a:cxn ang="0">
                    <a:pos x="582" y="550"/>
                  </a:cxn>
                  <a:cxn ang="0">
                    <a:pos x="546" y="584"/>
                  </a:cxn>
                  <a:cxn ang="0">
                    <a:pos x="506" y="612"/>
                  </a:cxn>
                  <a:cxn ang="0">
                    <a:pos x="464" y="634"/>
                  </a:cxn>
                  <a:cxn ang="0">
                    <a:pos x="418" y="648"/>
                  </a:cxn>
                  <a:cxn ang="0">
                    <a:pos x="368" y="658"/>
                  </a:cxn>
                  <a:cxn ang="0">
                    <a:pos x="316" y="658"/>
                  </a:cxn>
                  <a:cxn ang="0">
                    <a:pos x="266" y="652"/>
                  </a:cxn>
                  <a:cxn ang="0">
                    <a:pos x="220" y="638"/>
                  </a:cxn>
                  <a:cxn ang="0">
                    <a:pos x="174" y="620"/>
                  </a:cxn>
                  <a:cxn ang="0">
                    <a:pos x="134" y="594"/>
                  </a:cxn>
                  <a:cxn ang="0">
                    <a:pos x="98" y="562"/>
                  </a:cxn>
                  <a:cxn ang="0">
                    <a:pos x="66" y="526"/>
                  </a:cxn>
                  <a:cxn ang="0">
                    <a:pos x="40" y="486"/>
                  </a:cxn>
                  <a:cxn ang="0">
                    <a:pos x="20" y="442"/>
                  </a:cxn>
                  <a:cxn ang="0">
                    <a:pos x="6" y="396"/>
                  </a:cxn>
                  <a:cxn ang="0">
                    <a:pos x="0" y="346"/>
                  </a:cxn>
                  <a:cxn ang="0">
                    <a:pos x="2" y="296"/>
                  </a:cxn>
                  <a:cxn ang="0">
                    <a:pos x="10" y="248"/>
                  </a:cxn>
                  <a:cxn ang="0">
                    <a:pos x="26" y="202"/>
                  </a:cxn>
                  <a:cxn ang="0">
                    <a:pos x="48" y="160"/>
                  </a:cxn>
                  <a:cxn ang="0">
                    <a:pos x="76" y="120"/>
                  </a:cxn>
                  <a:cxn ang="0">
                    <a:pos x="110" y="86"/>
                  </a:cxn>
                  <a:cxn ang="0">
                    <a:pos x="148" y="56"/>
                  </a:cxn>
                  <a:cxn ang="0">
                    <a:pos x="190" y="32"/>
                  </a:cxn>
                  <a:cxn ang="0">
                    <a:pos x="234" y="16"/>
                  </a:cxn>
                  <a:cxn ang="0">
                    <a:pos x="284" y="4"/>
                  </a:cxn>
                  <a:cxn ang="0">
                    <a:pos x="334" y="0"/>
                  </a:cxn>
                </a:cxnLst>
                <a:rect l="0" t="0" r="r" b="b"/>
                <a:pathLst>
                  <a:path w="668" h="660">
                    <a:moveTo>
                      <a:pt x="334" y="0"/>
                    </a:moveTo>
                    <a:lnTo>
                      <a:pt x="350" y="0"/>
                    </a:lnTo>
                    <a:lnTo>
                      <a:pt x="368" y="2"/>
                    </a:lnTo>
                    <a:lnTo>
                      <a:pt x="384" y="4"/>
                    </a:lnTo>
                    <a:lnTo>
                      <a:pt x="402" y="6"/>
                    </a:lnTo>
                    <a:lnTo>
                      <a:pt x="418" y="10"/>
                    </a:lnTo>
                    <a:lnTo>
                      <a:pt x="434" y="16"/>
                    </a:lnTo>
                    <a:lnTo>
                      <a:pt x="448" y="20"/>
                    </a:lnTo>
                    <a:lnTo>
                      <a:pt x="464" y="26"/>
                    </a:lnTo>
                    <a:lnTo>
                      <a:pt x="478" y="32"/>
                    </a:lnTo>
                    <a:lnTo>
                      <a:pt x="492" y="40"/>
                    </a:lnTo>
                    <a:lnTo>
                      <a:pt x="506" y="48"/>
                    </a:lnTo>
                    <a:lnTo>
                      <a:pt x="520" y="56"/>
                    </a:lnTo>
                    <a:lnTo>
                      <a:pt x="534" y="66"/>
                    </a:lnTo>
                    <a:lnTo>
                      <a:pt x="546" y="76"/>
                    </a:lnTo>
                    <a:lnTo>
                      <a:pt x="558" y="86"/>
                    </a:lnTo>
                    <a:lnTo>
                      <a:pt x="570" y="96"/>
                    </a:lnTo>
                    <a:lnTo>
                      <a:pt x="582" y="108"/>
                    </a:lnTo>
                    <a:lnTo>
                      <a:pt x="592" y="120"/>
                    </a:lnTo>
                    <a:lnTo>
                      <a:pt x="602" y="132"/>
                    </a:lnTo>
                    <a:lnTo>
                      <a:pt x="610" y="146"/>
                    </a:lnTo>
                    <a:lnTo>
                      <a:pt x="620" y="160"/>
                    </a:lnTo>
                    <a:lnTo>
                      <a:pt x="628" y="172"/>
                    </a:lnTo>
                    <a:lnTo>
                      <a:pt x="636" y="188"/>
                    </a:lnTo>
                    <a:lnTo>
                      <a:pt x="642" y="202"/>
                    </a:lnTo>
                    <a:lnTo>
                      <a:pt x="648" y="216"/>
                    </a:lnTo>
                    <a:lnTo>
                      <a:pt x="654" y="232"/>
                    </a:lnTo>
                    <a:lnTo>
                      <a:pt x="658" y="248"/>
                    </a:lnTo>
                    <a:lnTo>
                      <a:pt x="662" y="264"/>
                    </a:lnTo>
                    <a:lnTo>
                      <a:pt x="664" y="280"/>
                    </a:lnTo>
                    <a:lnTo>
                      <a:pt x="666" y="296"/>
                    </a:lnTo>
                    <a:lnTo>
                      <a:pt x="668" y="312"/>
                    </a:lnTo>
                    <a:lnTo>
                      <a:pt x="668" y="330"/>
                    </a:lnTo>
                    <a:lnTo>
                      <a:pt x="668" y="346"/>
                    </a:lnTo>
                    <a:lnTo>
                      <a:pt x="666" y="364"/>
                    </a:lnTo>
                    <a:lnTo>
                      <a:pt x="664" y="380"/>
                    </a:lnTo>
                    <a:lnTo>
                      <a:pt x="662" y="396"/>
                    </a:lnTo>
                    <a:lnTo>
                      <a:pt x="658" y="412"/>
                    </a:lnTo>
                    <a:lnTo>
                      <a:pt x="654" y="428"/>
                    </a:lnTo>
                    <a:lnTo>
                      <a:pt x="648" y="442"/>
                    </a:lnTo>
                    <a:lnTo>
                      <a:pt x="642" y="458"/>
                    </a:lnTo>
                    <a:lnTo>
                      <a:pt x="636" y="472"/>
                    </a:lnTo>
                    <a:lnTo>
                      <a:pt x="628" y="486"/>
                    </a:lnTo>
                    <a:lnTo>
                      <a:pt x="620" y="500"/>
                    </a:lnTo>
                    <a:lnTo>
                      <a:pt x="610" y="514"/>
                    </a:lnTo>
                    <a:lnTo>
                      <a:pt x="602" y="526"/>
                    </a:lnTo>
                    <a:lnTo>
                      <a:pt x="592" y="538"/>
                    </a:lnTo>
                    <a:lnTo>
                      <a:pt x="582" y="550"/>
                    </a:lnTo>
                    <a:lnTo>
                      <a:pt x="570" y="562"/>
                    </a:lnTo>
                    <a:lnTo>
                      <a:pt x="558" y="574"/>
                    </a:lnTo>
                    <a:lnTo>
                      <a:pt x="546" y="584"/>
                    </a:lnTo>
                    <a:lnTo>
                      <a:pt x="534" y="594"/>
                    </a:lnTo>
                    <a:lnTo>
                      <a:pt x="520" y="602"/>
                    </a:lnTo>
                    <a:lnTo>
                      <a:pt x="506" y="612"/>
                    </a:lnTo>
                    <a:lnTo>
                      <a:pt x="492" y="620"/>
                    </a:lnTo>
                    <a:lnTo>
                      <a:pt x="478" y="626"/>
                    </a:lnTo>
                    <a:lnTo>
                      <a:pt x="464" y="634"/>
                    </a:lnTo>
                    <a:lnTo>
                      <a:pt x="448" y="638"/>
                    </a:lnTo>
                    <a:lnTo>
                      <a:pt x="434" y="644"/>
                    </a:lnTo>
                    <a:lnTo>
                      <a:pt x="418" y="648"/>
                    </a:lnTo>
                    <a:lnTo>
                      <a:pt x="402" y="652"/>
                    </a:lnTo>
                    <a:lnTo>
                      <a:pt x="384" y="656"/>
                    </a:lnTo>
                    <a:lnTo>
                      <a:pt x="368" y="658"/>
                    </a:lnTo>
                    <a:lnTo>
                      <a:pt x="350" y="658"/>
                    </a:lnTo>
                    <a:lnTo>
                      <a:pt x="334" y="660"/>
                    </a:lnTo>
                    <a:lnTo>
                      <a:pt x="316" y="658"/>
                    </a:lnTo>
                    <a:lnTo>
                      <a:pt x="300" y="658"/>
                    </a:lnTo>
                    <a:lnTo>
                      <a:pt x="284" y="656"/>
                    </a:lnTo>
                    <a:lnTo>
                      <a:pt x="266" y="652"/>
                    </a:lnTo>
                    <a:lnTo>
                      <a:pt x="250" y="648"/>
                    </a:lnTo>
                    <a:lnTo>
                      <a:pt x="234" y="644"/>
                    </a:lnTo>
                    <a:lnTo>
                      <a:pt x="220" y="638"/>
                    </a:lnTo>
                    <a:lnTo>
                      <a:pt x="204" y="634"/>
                    </a:lnTo>
                    <a:lnTo>
                      <a:pt x="190" y="626"/>
                    </a:lnTo>
                    <a:lnTo>
                      <a:pt x="174" y="620"/>
                    </a:lnTo>
                    <a:lnTo>
                      <a:pt x="160" y="612"/>
                    </a:lnTo>
                    <a:lnTo>
                      <a:pt x="148" y="602"/>
                    </a:lnTo>
                    <a:lnTo>
                      <a:pt x="134" y="594"/>
                    </a:lnTo>
                    <a:lnTo>
                      <a:pt x="122" y="584"/>
                    </a:lnTo>
                    <a:lnTo>
                      <a:pt x="110" y="574"/>
                    </a:lnTo>
                    <a:lnTo>
                      <a:pt x="98" y="562"/>
                    </a:lnTo>
                    <a:lnTo>
                      <a:pt x="86" y="550"/>
                    </a:lnTo>
                    <a:lnTo>
                      <a:pt x="76" y="538"/>
                    </a:lnTo>
                    <a:lnTo>
                      <a:pt x="66" y="526"/>
                    </a:lnTo>
                    <a:lnTo>
                      <a:pt x="56" y="514"/>
                    </a:lnTo>
                    <a:lnTo>
                      <a:pt x="48" y="500"/>
                    </a:lnTo>
                    <a:lnTo>
                      <a:pt x="40" y="486"/>
                    </a:lnTo>
                    <a:lnTo>
                      <a:pt x="32" y="472"/>
                    </a:lnTo>
                    <a:lnTo>
                      <a:pt x="26" y="458"/>
                    </a:lnTo>
                    <a:lnTo>
                      <a:pt x="20" y="442"/>
                    </a:lnTo>
                    <a:lnTo>
                      <a:pt x="14" y="428"/>
                    </a:lnTo>
                    <a:lnTo>
                      <a:pt x="10" y="412"/>
                    </a:lnTo>
                    <a:lnTo>
                      <a:pt x="6" y="396"/>
                    </a:lnTo>
                    <a:lnTo>
                      <a:pt x="4" y="380"/>
                    </a:lnTo>
                    <a:lnTo>
                      <a:pt x="2" y="364"/>
                    </a:lnTo>
                    <a:lnTo>
                      <a:pt x="0" y="346"/>
                    </a:lnTo>
                    <a:lnTo>
                      <a:pt x="0" y="330"/>
                    </a:lnTo>
                    <a:lnTo>
                      <a:pt x="0" y="312"/>
                    </a:lnTo>
                    <a:lnTo>
                      <a:pt x="2" y="296"/>
                    </a:lnTo>
                    <a:lnTo>
                      <a:pt x="4" y="280"/>
                    </a:lnTo>
                    <a:lnTo>
                      <a:pt x="6" y="264"/>
                    </a:lnTo>
                    <a:lnTo>
                      <a:pt x="10" y="248"/>
                    </a:lnTo>
                    <a:lnTo>
                      <a:pt x="14" y="232"/>
                    </a:lnTo>
                    <a:lnTo>
                      <a:pt x="20" y="216"/>
                    </a:lnTo>
                    <a:lnTo>
                      <a:pt x="26" y="202"/>
                    </a:lnTo>
                    <a:lnTo>
                      <a:pt x="32" y="188"/>
                    </a:lnTo>
                    <a:lnTo>
                      <a:pt x="40" y="172"/>
                    </a:lnTo>
                    <a:lnTo>
                      <a:pt x="48" y="160"/>
                    </a:lnTo>
                    <a:lnTo>
                      <a:pt x="56" y="146"/>
                    </a:lnTo>
                    <a:lnTo>
                      <a:pt x="66" y="132"/>
                    </a:lnTo>
                    <a:lnTo>
                      <a:pt x="76" y="120"/>
                    </a:lnTo>
                    <a:lnTo>
                      <a:pt x="86" y="108"/>
                    </a:lnTo>
                    <a:lnTo>
                      <a:pt x="98" y="96"/>
                    </a:lnTo>
                    <a:lnTo>
                      <a:pt x="110" y="86"/>
                    </a:lnTo>
                    <a:lnTo>
                      <a:pt x="122" y="76"/>
                    </a:lnTo>
                    <a:lnTo>
                      <a:pt x="134" y="66"/>
                    </a:lnTo>
                    <a:lnTo>
                      <a:pt x="148" y="56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90" y="32"/>
                    </a:lnTo>
                    <a:lnTo>
                      <a:pt x="204" y="26"/>
                    </a:lnTo>
                    <a:lnTo>
                      <a:pt x="220" y="20"/>
                    </a:lnTo>
                    <a:lnTo>
                      <a:pt x="234" y="16"/>
                    </a:lnTo>
                    <a:lnTo>
                      <a:pt x="250" y="10"/>
                    </a:lnTo>
                    <a:lnTo>
                      <a:pt x="266" y="6"/>
                    </a:lnTo>
                    <a:lnTo>
                      <a:pt x="284" y="4"/>
                    </a:lnTo>
                    <a:lnTo>
                      <a:pt x="300" y="2"/>
                    </a:lnTo>
                    <a:lnTo>
                      <a:pt x="316" y="0"/>
                    </a:lnTo>
                    <a:lnTo>
                      <a:pt x="334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EA8C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4" name="Freeform 21"/>
              <p:cNvSpPr>
                <a:spLocks/>
              </p:cNvSpPr>
              <p:nvPr/>
            </p:nvSpPr>
            <p:spPr bwMode="auto">
              <a:xfrm>
                <a:off x="1319720" y="1150757"/>
                <a:ext cx="1361938" cy="1283765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0" y="10"/>
                  </a:cxn>
                  <a:cxn ang="0">
                    <a:pos x="468" y="26"/>
                  </a:cxn>
                  <a:cxn ang="0">
                    <a:pos x="510" y="48"/>
                  </a:cxn>
                  <a:cxn ang="0">
                    <a:pos x="550" y="76"/>
                  </a:cxn>
                  <a:cxn ang="0">
                    <a:pos x="586" y="108"/>
                  </a:cxn>
                  <a:cxn ang="0">
                    <a:pos x="616" y="146"/>
                  </a:cxn>
                  <a:cxn ang="0">
                    <a:pos x="640" y="188"/>
                  </a:cxn>
                  <a:cxn ang="0">
                    <a:pos x="658" y="232"/>
                  </a:cxn>
                  <a:cxn ang="0">
                    <a:pos x="668" y="280"/>
                  </a:cxn>
                  <a:cxn ang="0">
                    <a:pos x="672" y="332"/>
                  </a:cxn>
                  <a:cxn ang="0">
                    <a:pos x="668" y="382"/>
                  </a:cxn>
                  <a:cxn ang="0">
                    <a:pos x="658" y="430"/>
                  </a:cxn>
                  <a:cxn ang="0">
                    <a:pos x="640" y="474"/>
                  </a:cxn>
                  <a:cxn ang="0">
                    <a:pos x="616" y="516"/>
                  </a:cxn>
                  <a:cxn ang="0">
                    <a:pos x="586" y="554"/>
                  </a:cxn>
                  <a:cxn ang="0">
                    <a:pos x="550" y="586"/>
                  </a:cxn>
                  <a:cxn ang="0">
                    <a:pos x="510" y="614"/>
                  </a:cxn>
                  <a:cxn ang="0">
                    <a:pos x="468" y="636"/>
                  </a:cxn>
                  <a:cxn ang="0">
                    <a:pos x="420" y="652"/>
                  </a:cxn>
                  <a:cxn ang="0">
                    <a:pos x="372" y="660"/>
                  </a:cxn>
                  <a:cxn ang="0">
                    <a:pos x="320" y="662"/>
                  </a:cxn>
                  <a:cxn ang="0">
                    <a:pos x="270" y="656"/>
                  </a:cxn>
                  <a:cxn ang="0">
                    <a:pos x="222" y="642"/>
                  </a:cxn>
                  <a:cxn ang="0">
                    <a:pos x="176" y="622"/>
                  </a:cxn>
                  <a:cxn ang="0">
                    <a:pos x="136" y="596"/>
                  </a:cxn>
                  <a:cxn ang="0">
                    <a:pos x="100" y="564"/>
                  </a:cxn>
                  <a:cxn ang="0">
                    <a:pos x="68" y="528"/>
                  </a:cxn>
                  <a:cxn ang="0">
                    <a:pos x="42" y="488"/>
                  </a:cxn>
                  <a:cxn ang="0">
                    <a:pos x="22" y="444"/>
                  </a:cxn>
                  <a:cxn ang="0">
                    <a:pos x="8" y="398"/>
                  </a:cxn>
                  <a:cxn ang="0">
                    <a:pos x="2" y="348"/>
                  </a:cxn>
                  <a:cxn ang="0">
                    <a:pos x="2" y="298"/>
                  </a:cxn>
                  <a:cxn ang="0">
                    <a:pos x="12" y="248"/>
                  </a:cxn>
                  <a:cxn ang="0">
                    <a:pos x="28" y="202"/>
                  </a:cxn>
                  <a:cxn ang="0">
                    <a:pos x="50" y="160"/>
                  </a:cxn>
                  <a:cxn ang="0">
                    <a:pos x="78" y="120"/>
                  </a:cxn>
                  <a:cxn ang="0">
                    <a:pos x="112" y="86"/>
                  </a:cxn>
                  <a:cxn ang="0">
                    <a:pos x="150" y="56"/>
                  </a:cxn>
                  <a:cxn ang="0">
                    <a:pos x="192" y="32"/>
                  </a:cxn>
                  <a:cxn ang="0">
                    <a:pos x="238" y="16"/>
                  </a:cxn>
                  <a:cxn ang="0">
                    <a:pos x="286" y="4"/>
                  </a:cxn>
                  <a:cxn ang="0">
                    <a:pos x="336" y="0"/>
                  </a:cxn>
                </a:cxnLst>
                <a:rect l="0" t="0" r="r" b="b"/>
                <a:pathLst>
                  <a:path w="672" h="662">
                    <a:moveTo>
                      <a:pt x="336" y="0"/>
                    </a:moveTo>
                    <a:lnTo>
                      <a:pt x="354" y="0"/>
                    </a:lnTo>
                    <a:lnTo>
                      <a:pt x="372" y="2"/>
                    </a:lnTo>
                    <a:lnTo>
                      <a:pt x="388" y="4"/>
                    </a:lnTo>
                    <a:lnTo>
                      <a:pt x="404" y="6"/>
                    </a:lnTo>
                    <a:lnTo>
                      <a:pt x="420" y="10"/>
                    </a:lnTo>
                    <a:lnTo>
                      <a:pt x="436" y="16"/>
                    </a:lnTo>
                    <a:lnTo>
                      <a:pt x="452" y="20"/>
                    </a:lnTo>
                    <a:lnTo>
                      <a:pt x="468" y="26"/>
                    </a:lnTo>
                    <a:lnTo>
                      <a:pt x="482" y="32"/>
                    </a:lnTo>
                    <a:lnTo>
                      <a:pt x="496" y="40"/>
                    </a:lnTo>
                    <a:lnTo>
                      <a:pt x="510" y="48"/>
                    </a:lnTo>
                    <a:lnTo>
                      <a:pt x="524" y="56"/>
                    </a:lnTo>
                    <a:lnTo>
                      <a:pt x="538" y="66"/>
                    </a:lnTo>
                    <a:lnTo>
                      <a:pt x="550" y="76"/>
                    </a:lnTo>
                    <a:lnTo>
                      <a:pt x="562" y="86"/>
                    </a:lnTo>
                    <a:lnTo>
                      <a:pt x="574" y="98"/>
                    </a:lnTo>
                    <a:lnTo>
                      <a:pt x="586" y="108"/>
                    </a:lnTo>
                    <a:lnTo>
                      <a:pt x="596" y="120"/>
                    </a:lnTo>
                    <a:lnTo>
                      <a:pt x="606" y="134"/>
                    </a:lnTo>
                    <a:lnTo>
                      <a:pt x="616" y="146"/>
                    </a:lnTo>
                    <a:lnTo>
                      <a:pt x="624" y="160"/>
                    </a:lnTo>
                    <a:lnTo>
                      <a:pt x="632" y="174"/>
                    </a:lnTo>
                    <a:lnTo>
                      <a:pt x="640" y="188"/>
                    </a:lnTo>
                    <a:lnTo>
                      <a:pt x="646" y="202"/>
                    </a:lnTo>
                    <a:lnTo>
                      <a:pt x="652" y="218"/>
                    </a:lnTo>
                    <a:lnTo>
                      <a:pt x="658" y="232"/>
                    </a:lnTo>
                    <a:lnTo>
                      <a:pt x="662" y="248"/>
                    </a:lnTo>
                    <a:lnTo>
                      <a:pt x="666" y="264"/>
                    </a:lnTo>
                    <a:lnTo>
                      <a:pt x="668" y="280"/>
                    </a:lnTo>
                    <a:lnTo>
                      <a:pt x="672" y="298"/>
                    </a:lnTo>
                    <a:lnTo>
                      <a:pt x="672" y="314"/>
                    </a:lnTo>
                    <a:lnTo>
                      <a:pt x="672" y="332"/>
                    </a:lnTo>
                    <a:lnTo>
                      <a:pt x="672" y="348"/>
                    </a:lnTo>
                    <a:lnTo>
                      <a:pt x="672" y="364"/>
                    </a:lnTo>
                    <a:lnTo>
                      <a:pt x="668" y="382"/>
                    </a:lnTo>
                    <a:lnTo>
                      <a:pt x="666" y="398"/>
                    </a:lnTo>
                    <a:lnTo>
                      <a:pt x="662" y="414"/>
                    </a:lnTo>
                    <a:lnTo>
                      <a:pt x="658" y="430"/>
                    </a:lnTo>
                    <a:lnTo>
                      <a:pt x="652" y="444"/>
                    </a:lnTo>
                    <a:lnTo>
                      <a:pt x="646" y="460"/>
                    </a:lnTo>
                    <a:lnTo>
                      <a:pt x="640" y="474"/>
                    </a:lnTo>
                    <a:lnTo>
                      <a:pt x="632" y="488"/>
                    </a:lnTo>
                    <a:lnTo>
                      <a:pt x="624" y="502"/>
                    </a:lnTo>
                    <a:lnTo>
                      <a:pt x="616" y="516"/>
                    </a:lnTo>
                    <a:lnTo>
                      <a:pt x="606" y="528"/>
                    </a:lnTo>
                    <a:lnTo>
                      <a:pt x="596" y="542"/>
                    </a:lnTo>
                    <a:lnTo>
                      <a:pt x="586" y="554"/>
                    </a:lnTo>
                    <a:lnTo>
                      <a:pt x="574" y="564"/>
                    </a:lnTo>
                    <a:lnTo>
                      <a:pt x="562" y="576"/>
                    </a:lnTo>
                    <a:lnTo>
                      <a:pt x="550" y="586"/>
                    </a:lnTo>
                    <a:lnTo>
                      <a:pt x="538" y="596"/>
                    </a:lnTo>
                    <a:lnTo>
                      <a:pt x="524" y="606"/>
                    </a:lnTo>
                    <a:lnTo>
                      <a:pt x="510" y="614"/>
                    </a:lnTo>
                    <a:lnTo>
                      <a:pt x="496" y="622"/>
                    </a:lnTo>
                    <a:lnTo>
                      <a:pt x="482" y="630"/>
                    </a:lnTo>
                    <a:lnTo>
                      <a:pt x="468" y="636"/>
                    </a:lnTo>
                    <a:lnTo>
                      <a:pt x="452" y="642"/>
                    </a:lnTo>
                    <a:lnTo>
                      <a:pt x="436" y="648"/>
                    </a:lnTo>
                    <a:lnTo>
                      <a:pt x="420" y="652"/>
                    </a:lnTo>
                    <a:lnTo>
                      <a:pt x="404" y="656"/>
                    </a:lnTo>
                    <a:lnTo>
                      <a:pt x="388" y="658"/>
                    </a:lnTo>
                    <a:lnTo>
                      <a:pt x="372" y="660"/>
                    </a:lnTo>
                    <a:lnTo>
                      <a:pt x="354" y="662"/>
                    </a:lnTo>
                    <a:lnTo>
                      <a:pt x="336" y="662"/>
                    </a:lnTo>
                    <a:lnTo>
                      <a:pt x="320" y="662"/>
                    </a:lnTo>
                    <a:lnTo>
                      <a:pt x="302" y="660"/>
                    </a:lnTo>
                    <a:lnTo>
                      <a:pt x="286" y="658"/>
                    </a:lnTo>
                    <a:lnTo>
                      <a:pt x="270" y="656"/>
                    </a:lnTo>
                    <a:lnTo>
                      <a:pt x="254" y="652"/>
                    </a:lnTo>
                    <a:lnTo>
                      <a:pt x="238" y="648"/>
                    </a:lnTo>
                    <a:lnTo>
                      <a:pt x="222" y="642"/>
                    </a:lnTo>
                    <a:lnTo>
                      <a:pt x="206" y="636"/>
                    </a:lnTo>
                    <a:lnTo>
                      <a:pt x="192" y="630"/>
                    </a:lnTo>
                    <a:lnTo>
                      <a:pt x="176" y="622"/>
                    </a:lnTo>
                    <a:lnTo>
                      <a:pt x="162" y="614"/>
                    </a:lnTo>
                    <a:lnTo>
                      <a:pt x="150" y="606"/>
                    </a:lnTo>
                    <a:lnTo>
                      <a:pt x="136" y="596"/>
                    </a:lnTo>
                    <a:lnTo>
                      <a:pt x="124" y="586"/>
                    </a:lnTo>
                    <a:lnTo>
                      <a:pt x="112" y="576"/>
                    </a:lnTo>
                    <a:lnTo>
                      <a:pt x="100" y="564"/>
                    </a:lnTo>
                    <a:lnTo>
                      <a:pt x="88" y="554"/>
                    </a:lnTo>
                    <a:lnTo>
                      <a:pt x="78" y="542"/>
                    </a:lnTo>
                    <a:lnTo>
                      <a:pt x="68" y="528"/>
                    </a:lnTo>
                    <a:lnTo>
                      <a:pt x="58" y="516"/>
                    </a:lnTo>
                    <a:lnTo>
                      <a:pt x="50" y="502"/>
                    </a:lnTo>
                    <a:lnTo>
                      <a:pt x="42" y="488"/>
                    </a:lnTo>
                    <a:lnTo>
                      <a:pt x="34" y="474"/>
                    </a:lnTo>
                    <a:lnTo>
                      <a:pt x="28" y="460"/>
                    </a:lnTo>
                    <a:lnTo>
                      <a:pt x="22" y="444"/>
                    </a:lnTo>
                    <a:lnTo>
                      <a:pt x="16" y="430"/>
                    </a:lnTo>
                    <a:lnTo>
                      <a:pt x="12" y="414"/>
                    </a:lnTo>
                    <a:lnTo>
                      <a:pt x="8" y="398"/>
                    </a:lnTo>
                    <a:lnTo>
                      <a:pt x="4" y="382"/>
                    </a:lnTo>
                    <a:lnTo>
                      <a:pt x="2" y="364"/>
                    </a:lnTo>
                    <a:lnTo>
                      <a:pt x="2" y="348"/>
                    </a:lnTo>
                    <a:lnTo>
                      <a:pt x="0" y="332"/>
                    </a:lnTo>
                    <a:lnTo>
                      <a:pt x="2" y="314"/>
                    </a:lnTo>
                    <a:lnTo>
                      <a:pt x="2" y="298"/>
                    </a:lnTo>
                    <a:lnTo>
                      <a:pt x="4" y="280"/>
                    </a:lnTo>
                    <a:lnTo>
                      <a:pt x="8" y="264"/>
                    </a:lnTo>
                    <a:lnTo>
                      <a:pt x="12" y="248"/>
                    </a:lnTo>
                    <a:lnTo>
                      <a:pt x="16" y="232"/>
                    </a:lnTo>
                    <a:lnTo>
                      <a:pt x="22" y="218"/>
                    </a:lnTo>
                    <a:lnTo>
                      <a:pt x="28" y="202"/>
                    </a:lnTo>
                    <a:lnTo>
                      <a:pt x="34" y="188"/>
                    </a:lnTo>
                    <a:lnTo>
                      <a:pt x="42" y="174"/>
                    </a:lnTo>
                    <a:lnTo>
                      <a:pt x="50" y="160"/>
                    </a:lnTo>
                    <a:lnTo>
                      <a:pt x="58" y="146"/>
                    </a:lnTo>
                    <a:lnTo>
                      <a:pt x="68" y="134"/>
                    </a:lnTo>
                    <a:lnTo>
                      <a:pt x="78" y="120"/>
                    </a:lnTo>
                    <a:lnTo>
                      <a:pt x="88" y="108"/>
                    </a:lnTo>
                    <a:lnTo>
                      <a:pt x="100" y="98"/>
                    </a:lnTo>
                    <a:lnTo>
                      <a:pt x="112" y="86"/>
                    </a:lnTo>
                    <a:lnTo>
                      <a:pt x="124" y="76"/>
                    </a:lnTo>
                    <a:lnTo>
                      <a:pt x="136" y="66"/>
                    </a:lnTo>
                    <a:lnTo>
                      <a:pt x="150" y="56"/>
                    </a:lnTo>
                    <a:lnTo>
                      <a:pt x="162" y="48"/>
                    </a:lnTo>
                    <a:lnTo>
                      <a:pt x="176" y="40"/>
                    </a:lnTo>
                    <a:lnTo>
                      <a:pt x="192" y="32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8" y="16"/>
                    </a:lnTo>
                    <a:lnTo>
                      <a:pt x="254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2" y="2"/>
                    </a:lnTo>
                    <a:lnTo>
                      <a:pt x="320" y="0"/>
                    </a:lnTo>
                    <a:lnTo>
                      <a:pt x="336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884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5" name="Freeform 22"/>
              <p:cNvSpPr>
                <a:spLocks/>
              </p:cNvSpPr>
              <p:nvPr/>
            </p:nvSpPr>
            <p:spPr bwMode="auto">
              <a:xfrm>
                <a:off x="1315667" y="1146878"/>
                <a:ext cx="1370045" cy="1291522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2" y="10"/>
                  </a:cxn>
                  <a:cxn ang="0">
                    <a:pos x="468" y="26"/>
                  </a:cxn>
                  <a:cxn ang="0">
                    <a:pos x="512" y="48"/>
                  </a:cxn>
                  <a:cxn ang="0">
                    <a:pos x="552" y="76"/>
                  </a:cxn>
                  <a:cxn ang="0">
                    <a:pos x="588" y="110"/>
                  </a:cxn>
                  <a:cxn ang="0">
                    <a:pos x="618" y="146"/>
                  </a:cxn>
                  <a:cxn ang="0">
                    <a:pos x="642" y="188"/>
                  </a:cxn>
                  <a:cxn ang="0">
                    <a:pos x="660" y="234"/>
                  </a:cxn>
                  <a:cxn ang="0">
                    <a:pos x="672" y="282"/>
                  </a:cxn>
                  <a:cxn ang="0">
                    <a:pos x="676" y="332"/>
                  </a:cxn>
                  <a:cxn ang="0">
                    <a:pos x="672" y="384"/>
                  </a:cxn>
                  <a:cxn ang="0">
                    <a:pos x="660" y="432"/>
                  </a:cxn>
                  <a:cxn ang="0">
                    <a:pos x="642" y="476"/>
                  </a:cxn>
                  <a:cxn ang="0">
                    <a:pos x="618" y="518"/>
                  </a:cxn>
                  <a:cxn ang="0">
                    <a:pos x="588" y="556"/>
                  </a:cxn>
                  <a:cxn ang="0">
                    <a:pos x="552" y="590"/>
                  </a:cxn>
                  <a:cxn ang="0">
                    <a:pos x="512" y="616"/>
                  </a:cxn>
                  <a:cxn ang="0">
                    <a:pos x="468" y="640"/>
                  </a:cxn>
                  <a:cxn ang="0">
                    <a:pos x="422" y="654"/>
                  </a:cxn>
                  <a:cxn ang="0">
                    <a:pos x="372" y="664"/>
                  </a:cxn>
                  <a:cxn ang="0">
                    <a:pos x="320" y="664"/>
                  </a:cxn>
                  <a:cxn ang="0">
                    <a:pos x="270" y="658"/>
                  </a:cxn>
                  <a:cxn ang="0">
                    <a:pos x="222" y="644"/>
                  </a:cxn>
                  <a:cxn ang="0">
                    <a:pos x="178" y="624"/>
                  </a:cxn>
                  <a:cxn ang="0">
                    <a:pos x="136" y="598"/>
                  </a:cxn>
                  <a:cxn ang="0">
                    <a:pos x="100" y="568"/>
                  </a:cxn>
                  <a:cxn ang="0">
                    <a:pos x="68" y="532"/>
                  </a:cxn>
                  <a:cxn ang="0">
                    <a:pos x="42" y="490"/>
                  </a:cxn>
                  <a:cxn ang="0">
                    <a:pos x="20" y="446"/>
                  </a:cxn>
                  <a:cxn ang="0">
                    <a:pos x="8" y="400"/>
                  </a:cxn>
                  <a:cxn ang="0">
                    <a:pos x="0" y="350"/>
                  </a:cxn>
                  <a:cxn ang="0">
                    <a:pos x="2" y="298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50" y="160"/>
                  </a:cxn>
                  <a:cxn ang="0">
                    <a:pos x="78" y="122"/>
                  </a:cxn>
                  <a:cxn ang="0">
                    <a:pos x="112" y="86"/>
                  </a:cxn>
                  <a:cxn ang="0">
                    <a:pos x="150" y="58"/>
                  </a:cxn>
                  <a:cxn ang="0">
                    <a:pos x="192" y="32"/>
                  </a:cxn>
                  <a:cxn ang="0">
                    <a:pos x="238" y="16"/>
                  </a:cxn>
                  <a:cxn ang="0">
                    <a:pos x="286" y="4"/>
                  </a:cxn>
                  <a:cxn ang="0">
                    <a:pos x="338" y="0"/>
                  </a:cxn>
                </a:cxnLst>
                <a:rect l="0" t="0" r="r" b="b"/>
                <a:pathLst>
                  <a:path w="676" h="666">
                    <a:moveTo>
                      <a:pt x="338" y="0"/>
                    </a:moveTo>
                    <a:lnTo>
                      <a:pt x="356" y="0"/>
                    </a:lnTo>
                    <a:lnTo>
                      <a:pt x="372" y="2"/>
                    </a:lnTo>
                    <a:lnTo>
                      <a:pt x="390" y="4"/>
                    </a:lnTo>
                    <a:lnTo>
                      <a:pt x="406" y="6"/>
                    </a:lnTo>
                    <a:lnTo>
                      <a:pt x="422" y="10"/>
                    </a:lnTo>
                    <a:lnTo>
                      <a:pt x="438" y="16"/>
                    </a:lnTo>
                    <a:lnTo>
                      <a:pt x="454" y="20"/>
                    </a:lnTo>
                    <a:lnTo>
                      <a:pt x="468" y="26"/>
                    </a:lnTo>
                    <a:lnTo>
                      <a:pt x="484" y="32"/>
                    </a:lnTo>
                    <a:lnTo>
                      <a:pt x="498" y="40"/>
                    </a:lnTo>
                    <a:lnTo>
                      <a:pt x="512" y="48"/>
                    </a:lnTo>
                    <a:lnTo>
                      <a:pt x="526" y="58"/>
                    </a:lnTo>
                    <a:lnTo>
                      <a:pt x="540" y="66"/>
                    </a:lnTo>
                    <a:lnTo>
                      <a:pt x="552" y="76"/>
                    </a:lnTo>
                    <a:lnTo>
                      <a:pt x="564" y="86"/>
                    </a:lnTo>
                    <a:lnTo>
                      <a:pt x="576" y="98"/>
                    </a:lnTo>
                    <a:lnTo>
                      <a:pt x="588" y="110"/>
                    </a:lnTo>
                    <a:lnTo>
                      <a:pt x="598" y="122"/>
                    </a:lnTo>
                    <a:lnTo>
                      <a:pt x="608" y="134"/>
                    </a:lnTo>
                    <a:lnTo>
                      <a:pt x="618" y="146"/>
                    </a:lnTo>
                    <a:lnTo>
                      <a:pt x="626" y="160"/>
                    </a:lnTo>
                    <a:lnTo>
                      <a:pt x="634" y="174"/>
                    </a:lnTo>
                    <a:lnTo>
                      <a:pt x="642" y="188"/>
                    </a:lnTo>
                    <a:lnTo>
                      <a:pt x="648" y="204"/>
                    </a:lnTo>
                    <a:lnTo>
                      <a:pt x="654" y="218"/>
                    </a:lnTo>
                    <a:lnTo>
                      <a:pt x="660" y="234"/>
                    </a:lnTo>
                    <a:lnTo>
                      <a:pt x="664" y="250"/>
                    </a:lnTo>
                    <a:lnTo>
                      <a:pt x="668" y="266"/>
                    </a:lnTo>
                    <a:lnTo>
                      <a:pt x="672" y="282"/>
                    </a:lnTo>
                    <a:lnTo>
                      <a:pt x="674" y="298"/>
                    </a:lnTo>
                    <a:lnTo>
                      <a:pt x="674" y="316"/>
                    </a:lnTo>
                    <a:lnTo>
                      <a:pt x="676" y="332"/>
                    </a:lnTo>
                    <a:lnTo>
                      <a:pt x="674" y="350"/>
                    </a:lnTo>
                    <a:lnTo>
                      <a:pt x="674" y="366"/>
                    </a:lnTo>
                    <a:lnTo>
                      <a:pt x="672" y="384"/>
                    </a:lnTo>
                    <a:lnTo>
                      <a:pt x="668" y="400"/>
                    </a:lnTo>
                    <a:lnTo>
                      <a:pt x="664" y="416"/>
                    </a:lnTo>
                    <a:lnTo>
                      <a:pt x="660" y="432"/>
                    </a:lnTo>
                    <a:lnTo>
                      <a:pt x="654" y="446"/>
                    </a:lnTo>
                    <a:lnTo>
                      <a:pt x="648" y="462"/>
                    </a:lnTo>
                    <a:lnTo>
                      <a:pt x="642" y="476"/>
                    </a:lnTo>
                    <a:lnTo>
                      <a:pt x="634" y="490"/>
                    </a:lnTo>
                    <a:lnTo>
                      <a:pt x="626" y="504"/>
                    </a:lnTo>
                    <a:lnTo>
                      <a:pt x="618" y="518"/>
                    </a:lnTo>
                    <a:lnTo>
                      <a:pt x="608" y="532"/>
                    </a:lnTo>
                    <a:lnTo>
                      <a:pt x="598" y="544"/>
                    </a:lnTo>
                    <a:lnTo>
                      <a:pt x="588" y="556"/>
                    </a:lnTo>
                    <a:lnTo>
                      <a:pt x="576" y="568"/>
                    </a:lnTo>
                    <a:lnTo>
                      <a:pt x="564" y="578"/>
                    </a:lnTo>
                    <a:lnTo>
                      <a:pt x="552" y="590"/>
                    </a:lnTo>
                    <a:lnTo>
                      <a:pt x="540" y="598"/>
                    </a:lnTo>
                    <a:lnTo>
                      <a:pt x="526" y="608"/>
                    </a:lnTo>
                    <a:lnTo>
                      <a:pt x="512" y="616"/>
                    </a:lnTo>
                    <a:lnTo>
                      <a:pt x="498" y="624"/>
                    </a:lnTo>
                    <a:lnTo>
                      <a:pt x="484" y="632"/>
                    </a:lnTo>
                    <a:lnTo>
                      <a:pt x="468" y="640"/>
                    </a:lnTo>
                    <a:lnTo>
                      <a:pt x="454" y="644"/>
                    </a:lnTo>
                    <a:lnTo>
                      <a:pt x="438" y="650"/>
                    </a:lnTo>
                    <a:lnTo>
                      <a:pt x="422" y="654"/>
                    </a:lnTo>
                    <a:lnTo>
                      <a:pt x="406" y="658"/>
                    </a:lnTo>
                    <a:lnTo>
                      <a:pt x="390" y="662"/>
                    </a:lnTo>
                    <a:lnTo>
                      <a:pt x="372" y="664"/>
                    </a:lnTo>
                    <a:lnTo>
                      <a:pt x="356" y="664"/>
                    </a:lnTo>
                    <a:lnTo>
                      <a:pt x="338" y="666"/>
                    </a:lnTo>
                    <a:lnTo>
                      <a:pt x="320" y="664"/>
                    </a:lnTo>
                    <a:lnTo>
                      <a:pt x="304" y="664"/>
                    </a:lnTo>
                    <a:lnTo>
                      <a:pt x="286" y="662"/>
                    </a:lnTo>
                    <a:lnTo>
                      <a:pt x="270" y="658"/>
                    </a:lnTo>
                    <a:lnTo>
                      <a:pt x="254" y="654"/>
                    </a:lnTo>
                    <a:lnTo>
                      <a:pt x="238" y="650"/>
                    </a:lnTo>
                    <a:lnTo>
                      <a:pt x="222" y="644"/>
                    </a:lnTo>
                    <a:lnTo>
                      <a:pt x="206" y="640"/>
                    </a:lnTo>
                    <a:lnTo>
                      <a:pt x="192" y="632"/>
                    </a:lnTo>
                    <a:lnTo>
                      <a:pt x="178" y="624"/>
                    </a:lnTo>
                    <a:lnTo>
                      <a:pt x="162" y="616"/>
                    </a:lnTo>
                    <a:lnTo>
                      <a:pt x="150" y="608"/>
                    </a:lnTo>
                    <a:lnTo>
                      <a:pt x="136" y="598"/>
                    </a:lnTo>
                    <a:lnTo>
                      <a:pt x="124" y="590"/>
                    </a:lnTo>
                    <a:lnTo>
                      <a:pt x="112" y="578"/>
                    </a:lnTo>
                    <a:lnTo>
                      <a:pt x="100" y="568"/>
                    </a:lnTo>
                    <a:lnTo>
                      <a:pt x="88" y="556"/>
                    </a:lnTo>
                    <a:lnTo>
                      <a:pt x="78" y="544"/>
                    </a:lnTo>
                    <a:lnTo>
                      <a:pt x="68" y="532"/>
                    </a:lnTo>
                    <a:lnTo>
                      <a:pt x="58" y="518"/>
                    </a:lnTo>
                    <a:lnTo>
                      <a:pt x="50" y="504"/>
                    </a:lnTo>
                    <a:lnTo>
                      <a:pt x="42" y="490"/>
                    </a:lnTo>
                    <a:lnTo>
                      <a:pt x="34" y="476"/>
                    </a:lnTo>
                    <a:lnTo>
                      <a:pt x="26" y="462"/>
                    </a:lnTo>
                    <a:lnTo>
                      <a:pt x="20" y="446"/>
                    </a:lnTo>
                    <a:lnTo>
                      <a:pt x="16" y="432"/>
                    </a:lnTo>
                    <a:lnTo>
                      <a:pt x="10" y="416"/>
                    </a:lnTo>
                    <a:lnTo>
                      <a:pt x="8" y="400"/>
                    </a:lnTo>
                    <a:lnTo>
                      <a:pt x="4" y="384"/>
                    </a:lnTo>
                    <a:lnTo>
                      <a:pt x="2" y="366"/>
                    </a:lnTo>
                    <a:lnTo>
                      <a:pt x="0" y="350"/>
                    </a:lnTo>
                    <a:lnTo>
                      <a:pt x="0" y="332"/>
                    </a:lnTo>
                    <a:lnTo>
                      <a:pt x="0" y="316"/>
                    </a:lnTo>
                    <a:lnTo>
                      <a:pt x="2" y="298"/>
                    </a:lnTo>
                    <a:lnTo>
                      <a:pt x="4" y="282"/>
                    </a:lnTo>
                    <a:lnTo>
                      <a:pt x="8" y="266"/>
                    </a:lnTo>
                    <a:lnTo>
                      <a:pt x="10" y="250"/>
                    </a:lnTo>
                    <a:lnTo>
                      <a:pt x="16" y="234"/>
                    </a:lnTo>
                    <a:lnTo>
                      <a:pt x="20" y="218"/>
                    </a:lnTo>
                    <a:lnTo>
                      <a:pt x="26" y="204"/>
                    </a:lnTo>
                    <a:lnTo>
                      <a:pt x="34" y="188"/>
                    </a:lnTo>
                    <a:lnTo>
                      <a:pt x="42" y="174"/>
                    </a:lnTo>
                    <a:lnTo>
                      <a:pt x="50" y="160"/>
                    </a:lnTo>
                    <a:lnTo>
                      <a:pt x="58" y="146"/>
                    </a:lnTo>
                    <a:lnTo>
                      <a:pt x="68" y="134"/>
                    </a:lnTo>
                    <a:lnTo>
                      <a:pt x="78" y="122"/>
                    </a:lnTo>
                    <a:lnTo>
                      <a:pt x="88" y="110"/>
                    </a:lnTo>
                    <a:lnTo>
                      <a:pt x="100" y="98"/>
                    </a:lnTo>
                    <a:lnTo>
                      <a:pt x="112" y="86"/>
                    </a:lnTo>
                    <a:lnTo>
                      <a:pt x="124" y="76"/>
                    </a:lnTo>
                    <a:lnTo>
                      <a:pt x="136" y="66"/>
                    </a:lnTo>
                    <a:lnTo>
                      <a:pt x="150" y="58"/>
                    </a:lnTo>
                    <a:lnTo>
                      <a:pt x="162" y="48"/>
                    </a:lnTo>
                    <a:lnTo>
                      <a:pt x="178" y="40"/>
                    </a:lnTo>
                    <a:lnTo>
                      <a:pt x="192" y="32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8" y="16"/>
                    </a:lnTo>
                    <a:lnTo>
                      <a:pt x="254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4" y="2"/>
                    </a:lnTo>
                    <a:lnTo>
                      <a:pt x="320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E980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6" name="Freeform 23"/>
              <p:cNvSpPr>
                <a:spLocks/>
              </p:cNvSpPr>
              <p:nvPr/>
            </p:nvSpPr>
            <p:spPr bwMode="auto">
              <a:xfrm>
                <a:off x="1311614" y="1143000"/>
                <a:ext cx="1374098" cy="1295400"/>
              </a:xfrm>
              <a:custGeom>
                <a:avLst/>
                <a:gdLst/>
                <a:ahLst/>
                <a:cxnLst>
                  <a:cxn ang="0">
                    <a:pos x="374" y="2"/>
                  </a:cxn>
                  <a:cxn ang="0">
                    <a:pos x="424" y="10"/>
                  </a:cxn>
                  <a:cxn ang="0">
                    <a:pos x="470" y="26"/>
                  </a:cxn>
                  <a:cxn ang="0">
                    <a:pos x="514" y="48"/>
                  </a:cxn>
                  <a:cxn ang="0">
                    <a:pos x="554" y="76"/>
                  </a:cxn>
                  <a:cxn ang="0">
                    <a:pos x="590" y="110"/>
                  </a:cxn>
                  <a:cxn ang="0">
                    <a:pos x="620" y="148"/>
                  </a:cxn>
                  <a:cxn ang="0">
                    <a:pos x="644" y="190"/>
                  </a:cxn>
                  <a:cxn ang="0">
                    <a:pos x="662" y="234"/>
                  </a:cxn>
                  <a:cxn ang="0">
                    <a:pos x="674" y="284"/>
                  </a:cxn>
                  <a:cxn ang="0">
                    <a:pos x="678" y="334"/>
                  </a:cxn>
                  <a:cxn ang="0">
                    <a:pos x="674" y="384"/>
                  </a:cxn>
                  <a:cxn ang="0">
                    <a:pos x="662" y="434"/>
                  </a:cxn>
                  <a:cxn ang="0">
                    <a:pos x="644" y="478"/>
                  </a:cxn>
                  <a:cxn ang="0">
                    <a:pos x="620" y="520"/>
                  </a:cxn>
                  <a:cxn ang="0">
                    <a:pos x="590" y="558"/>
                  </a:cxn>
                  <a:cxn ang="0">
                    <a:pos x="554" y="592"/>
                  </a:cxn>
                  <a:cxn ang="0">
                    <a:pos x="514" y="620"/>
                  </a:cxn>
                  <a:cxn ang="0">
                    <a:pos x="470" y="642"/>
                  </a:cxn>
                  <a:cxn ang="0">
                    <a:pos x="424" y="658"/>
                  </a:cxn>
                  <a:cxn ang="0">
                    <a:pos x="374" y="666"/>
                  </a:cxn>
                  <a:cxn ang="0">
                    <a:pos x="322" y="668"/>
                  </a:cxn>
                  <a:cxn ang="0">
                    <a:pos x="270" y="662"/>
                  </a:cxn>
                  <a:cxn ang="0">
                    <a:pos x="222" y="648"/>
                  </a:cxn>
                  <a:cxn ang="0">
                    <a:pos x="178" y="628"/>
                  </a:cxn>
                  <a:cxn ang="0">
                    <a:pos x="136" y="602"/>
                  </a:cxn>
                  <a:cxn ang="0">
                    <a:pos x="100" y="570"/>
                  </a:cxn>
                  <a:cxn ang="0">
                    <a:pos x="68" y="534"/>
                  </a:cxn>
                  <a:cxn ang="0">
                    <a:pos x="40" y="494"/>
                  </a:cxn>
                  <a:cxn ang="0">
                    <a:pos x="20" y="448"/>
                  </a:cxn>
                  <a:cxn ang="0">
                    <a:pos x="6" y="402"/>
                  </a:cxn>
                  <a:cxn ang="0">
                    <a:pos x="0" y="352"/>
                  </a:cxn>
                  <a:cxn ang="0">
                    <a:pos x="2" y="300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8" y="122"/>
                  </a:cxn>
                  <a:cxn ang="0">
                    <a:pos x="110" y="88"/>
                  </a:cxn>
                  <a:cxn ang="0">
                    <a:pos x="150" y="58"/>
                  </a:cxn>
                  <a:cxn ang="0">
                    <a:pos x="192" y="34"/>
                  </a:cxn>
                  <a:cxn ang="0">
                    <a:pos x="238" y="16"/>
                  </a:cxn>
                  <a:cxn ang="0">
                    <a:pos x="288" y="4"/>
                  </a:cxn>
                  <a:cxn ang="0">
                    <a:pos x="338" y="0"/>
                  </a:cxn>
                </a:cxnLst>
                <a:rect l="0" t="0" r="r" b="b"/>
                <a:pathLst>
                  <a:path w="678" h="668">
                    <a:moveTo>
                      <a:pt x="338" y="0"/>
                    </a:moveTo>
                    <a:lnTo>
                      <a:pt x="356" y="0"/>
                    </a:lnTo>
                    <a:lnTo>
                      <a:pt x="374" y="2"/>
                    </a:lnTo>
                    <a:lnTo>
                      <a:pt x="390" y="4"/>
                    </a:lnTo>
                    <a:lnTo>
                      <a:pt x="408" y="6"/>
                    </a:lnTo>
                    <a:lnTo>
                      <a:pt x="424" y="10"/>
                    </a:lnTo>
                    <a:lnTo>
                      <a:pt x="440" y="16"/>
                    </a:lnTo>
                    <a:lnTo>
                      <a:pt x="456" y="20"/>
                    </a:lnTo>
                    <a:lnTo>
                      <a:pt x="470" y="26"/>
                    </a:lnTo>
                    <a:lnTo>
                      <a:pt x="486" y="34"/>
                    </a:lnTo>
                    <a:lnTo>
                      <a:pt x="500" y="40"/>
                    </a:lnTo>
                    <a:lnTo>
                      <a:pt x="514" y="48"/>
                    </a:lnTo>
                    <a:lnTo>
                      <a:pt x="528" y="58"/>
                    </a:lnTo>
                    <a:lnTo>
                      <a:pt x="542" y="66"/>
                    </a:lnTo>
                    <a:lnTo>
                      <a:pt x="554" y="76"/>
                    </a:lnTo>
                    <a:lnTo>
                      <a:pt x="566" y="88"/>
                    </a:lnTo>
                    <a:lnTo>
                      <a:pt x="578" y="98"/>
                    </a:lnTo>
                    <a:lnTo>
                      <a:pt x="590" y="110"/>
                    </a:lnTo>
                    <a:lnTo>
                      <a:pt x="600" y="122"/>
                    </a:lnTo>
                    <a:lnTo>
                      <a:pt x="610" y="134"/>
                    </a:lnTo>
                    <a:lnTo>
                      <a:pt x="620" y="148"/>
                    </a:lnTo>
                    <a:lnTo>
                      <a:pt x="628" y="162"/>
                    </a:lnTo>
                    <a:lnTo>
                      <a:pt x="636" y="176"/>
                    </a:lnTo>
                    <a:lnTo>
                      <a:pt x="644" y="190"/>
                    </a:lnTo>
                    <a:lnTo>
                      <a:pt x="652" y="204"/>
                    </a:lnTo>
                    <a:lnTo>
                      <a:pt x="658" y="220"/>
                    </a:lnTo>
                    <a:lnTo>
                      <a:pt x="662" y="234"/>
                    </a:lnTo>
                    <a:lnTo>
                      <a:pt x="668" y="250"/>
                    </a:lnTo>
                    <a:lnTo>
                      <a:pt x="672" y="266"/>
                    </a:lnTo>
                    <a:lnTo>
                      <a:pt x="674" y="284"/>
                    </a:lnTo>
                    <a:lnTo>
                      <a:pt x="676" y="300"/>
                    </a:lnTo>
                    <a:lnTo>
                      <a:pt x="678" y="316"/>
                    </a:lnTo>
                    <a:lnTo>
                      <a:pt x="678" y="334"/>
                    </a:lnTo>
                    <a:lnTo>
                      <a:pt x="678" y="352"/>
                    </a:lnTo>
                    <a:lnTo>
                      <a:pt x="676" y="368"/>
                    </a:lnTo>
                    <a:lnTo>
                      <a:pt x="674" y="384"/>
                    </a:lnTo>
                    <a:lnTo>
                      <a:pt x="672" y="402"/>
                    </a:lnTo>
                    <a:lnTo>
                      <a:pt x="668" y="418"/>
                    </a:lnTo>
                    <a:lnTo>
                      <a:pt x="662" y="434"/>
                    </a:lnTo>
                    <a:lnTo>
                      <a:pt x="658" y="448"/>
                    </a:lnTo>
                    <a:lnTo>
                      <a:pt x="652" y="464"/>
                    </a:lnTo>
                    <a:lnTo>
                      <a:pt x="644" y="478"/>
                    </a:lnTo>
                    <a:lnTo>
                      <a:pt x="636" y="494"/>
                    </a:lnTo>
                    <a:lnTo>
                      <a:pt x="628" y="508"/>
                    </a:lnTo>
                    <a:lnTo>
                      <a:pt x="620" y="520"/>
                    </a:lnTo>
                    <a:lnTo>
                      <a:pt x="610" y="534"/>
                    </a:lnTo>
                    <a:lnTo>
                      <a:pt x="600" y="546"/>
                    </a:lnTo>
                    <a:lnTo>
                      <a:pt x="590" y="558"/>
                    </a:lnTo>
                    <a:lnTo>
                      <a:pt x="578" y="570"/>
                    </a:lnTo>
                    <a:lnTo>
                      <a:pt x="566" y="582"/>
                    </a:lnTo>
                    <a:lnTo>
                      <a:pt x="554" y="592"/>
                    </a:lnTo>
                    <a:lnTo>
                      <a:pt x="542" y="602"/>
                    </a:lnTo>
                    <a:lnTo>
                      <a:pt x="528" y="612"/>
                    </a:lnTo>
                    <a:lnTo>
                      <a:pt x="514" y="620"/>
                    </a:lnTo>
                    <a:lnTo>
                      <a:pt x="500" y="628"/>
                    </a:lnTo>
                    <a:lnTo>
                      <a:pt x="486" y="636"/>
                    </a:lnTo>
                    <a:lnTo>
                      <a:pt x="470" y="642"/>
                    </a:lnTo>
                    <a:lnTo>
                      <a:pt x="456" y="648"/>
                    </a:lnTo>
                    <a:lnTo>
                      <a:pt x="440" y="654"/>
                    </a:lnTo>
                    <a:lnTo>
                      <a:pt x="424" y="658"/>
                    </a:lnTo>
                    <a:lnTo>
                      <a:pt x="408" y="662"/>
                    </a:lnTo>
                    <a:lnTo>
                      <a:pt x="390" y="664"/>
                    </a:lnTo>
                    <a:lnTo>
                      <a:pt x="374" y="666"/>
                    </a:lnTo>
                    <a:lnTo>
                      <a:pt x="356" y="668"/>
                    </a:lnTo>
                    <a:lnTo>
                      <a:pt x="338" y="668"/>
                    </a:lnTo>
                    <a:lnTo>
                      <a:pt x="322" y="668"/>
                    </a:lnTo>
                    <a:lnTo>
                      <a:pt x="304" y="666"/>
                    </a:lnTo>
                    <a:lnTo>
                      <a:pt x="288" y="664"/>
                    </a:lnTo>
                    <a:lnTo>
                      <a:pt x="270" y="662"/>
                    </a:lnTo>
                    <a:lnTo>
                      <a:pt x="254" y="658"/>
                    </a:lnTo>
                    <a:lnTo>
                      <a:pt x="238" y="654"/>
                    </a:lnTo>
                    <a:lnTo>
                      <a:pt x="222" y="648"/>
                    </a:lnTo>
                    <a:lnTo>
                      <a:pt x="208" y="642"/>
                    </a:lnTo>
                    <a:lnTo>
                      <a:pt x="192" y="636"/>
                    </a:lnTo>
                    <a:lnTo>
                      <a:pt x="178" y="628"/>
                    </a:lnTo>
                    <a:lnTo>
                      <a:pt x="164" y="620"/>
                    </a:lnTo>
                    <a:lnTo>
                      <a:pt x="150" y="612"/>
                    </a:lnTo>
                    <a:lnTo>
                      <a:pt x="136" y="602"/>
                    </a:lnTo>
                    <a:lnTo>
                      <a:pt x="124" y="592"/>
                    </a:lnTo>
                    <a:lnTo>
                      <a:pt x="110" y="582"/>
                    </a:lnTo>
                    <a:lnTo>
                      <a:pt x="100" y="570"/>
                    </a:lnTo>
                    <a:lnTo>
                      <a:pt x="88" y="558"/>
                    </a:lnTo>
                    <a:lnTo>
                      <a:pt x="78" y="546"/>
                    </a:lnTo>
                    <a:lnTo>
                      <a:pt x="68" y="534"/>
                    </a:lnTo>
                    <a:lnTo>
                      <a:pt x="58" y="520"/>
                    </a:lnTo>
                    <a:lnTo>
                      <a:pt x="48" y="508"/>
                    </a:lnTo>
                    <a:lnTo>
                      <a:pt x="40" y="494"/>
                    </a:lnTo>
                    <a:lnTo>
                      <a:pt x="34" y="478"/>
                    </a:lnTo>
                    <a:lnTo>
                      <a:pt x="26" y="464"/>
                    </a:lnTo>
                    <a:lnTo>
                      <a:pt x="20" y="448"/>
                    </a:lnTo>
                    <a:lnTo>
                      <a:pt x="14" y="434"/>
                    </a:lnTo>
                    <a:lnTo>
                      <a:pt x="10" y="418"/>
                    </a:lnTo>
                    <a:lnTo>
                      <a:pt x="6" y="402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2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4" y="284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4" y="190"/>
                    </a:lnTo>
                    <a:lnTo>
                      <a:pt x="40" y="176"/>
                    </a:lnTo>
                    <a:lnTo>
                      <a:pt x="48" y="162"/>
                    </a:lnTo>
                    <a:lnTo>
                      <a:pt x="58" y="148"/>
                    </a:lnTo>
                    <a:lnTo>
                      <a:pt x="68" y="134"/>
                    </a:lnTo>
                    <a:lnTo>
                      <a:pt x="78" y="122"/>
                    </a:lnTo>
                    <a:lnTo>
                      <a:pt x="88" y="110"/>
                    </a:lnTo>
                    <a:lnTo>
                      <a:pt x="100" y="98"/>
                    </a:lnTo>
                    <a:lnTo>
                      <a:pt x="110" y="88"/>
                    </a:lnTo>
                    <a:lnTo>
                      <a:pt x="124" y="76"/>
                    </a:lnTo>
                    <a:lnTo>
                      <a:pt x="136" y="66"/>
                    </a:lnTo>
                    <a:lnTo>
                      <a:pt x="150" y="58"/>
                    </a:lnTo>
                    <a:lnTo>
                      <a:pt x="164" y="48"/>
                    </a:lnTo>
                    <a:lnTo>
                      <a:pt x="178" y="40"/>
                    </a:lnTo>
                    <a:lnTo>
                      <a:pt x="192" y="34"/>
                    </a:lnTo>
                    <a:lnTo>
                      <a:pt x="208" y="26"/>
                    </a:lnTo>
                    <a:lnTo>
                      <a:pt x="222" y="20"/>
                    </a:lnTo>
                    <a:lnTo>
                      <a:pt x="238" y="16"/>
                    </a:lnTo>
                    <a:lnTo>
                      <a:pt x="254" y="10"/>
                    </a:lnTo>
                    <a:lnTo>
                      <a:pt x="270" y="6"/>
                    </a:lnTo>
                    <a:lnTo>
                      <a:pt x="288" y="4"/>
                    </a:lnTo>
                    <a:lnTo>
                      <a:pt x="304" y="2"/>
                    </a:lnTo>
                    <a:lnTo>
                      <a:pt x="322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7" name="Freeform 24"/>
              <p:cNvSpPr>
                <a:spLocks/>
              </p:cNvSpPr>
              <p:nvPr/>
            </p:nvSpPr>
            <p:spPr bwMode="auto">
              <a:xfrm>
                <a:off x="1352147" y="1154635"/>
                <a:ext cx="1305190" cy="1248859"/>
              </a:xfrm>
              <a:custGeom>
                <a:avLst/>
                <a:gdLst/>
                <a:ahLst/>
                <a:cxnLst>
                  <a:cxn ang="0">
                    <a:pos x="354" y="2"/>
                  </a:cxn>
                  <a:cxn ang="0">
                    <a:pos x="402" y="10"/>
                  </a:cxn>
                  <a:cxn ang="0">
                    <a:pos x="446" y="26"/>
                  </a:cxn>
                  <a:cxn ang="0">
                    <a:pos x="488" y="48"/>
                  </a:cxn>
                  <a:cxn ang="0">
                    <a:pos x="526" y="74"/>
                  </a:cxn>
                  <a:cxn ang="0">
                    <a:pos x="560" y="106"/>
                  </a:cxn>
                  <a:cxn ang="0">
                    <a:pos x="588" y="142"/>
                  </a:cxn>
                  <a:cxn ang="0">
                    <a:pos x="612" y="182"/>
                  </a:cxn>
                  <a:cxn ang="0">
                    <a:pos x="628" y="226"/>
                  </a:cxn>
                  <a:cxn ang="0">
                    <a:pos x="640" y="274"/>
                  </a:cxn>
                  <a:cxn ang="0">
                    <a:pos x="644" y="322"/>
                  </a:cxn>
                  <a:cxn ang="0">
                    <a:pos x="640" y="370"/>
                  </a:cxn>
                  <a:cxn ang="0">
                    <a:pos x="628" y="418"/>
                  </a:cxn>
                  <a:cxn ang="0">
                    <a:pos x="612" y="460"/>
                  </a:cxn>
                  <a:cxn ang="0">
                    <a:pos x="588" y="502"/>
                  </a:cxn>
                  <a:cxn ang="0">
                    <a:pos x="560" y="538"/>
                  </a:cxn>
                  <a:cxn ang="0">
                    <a:pos x="526" y="570"/>
                  </a:cxn>
                  <a:cxn ang="0">
                    <a:pos x="488" y="596"/>
                  </a:cxn>
                  <a:cxn ang="0">
                    <a:pos x="446" y="618"/>
                  </a:cxn>
                  <a:cxn ang="0">
                    <a:pos x="402" y="634"/>
                  </a:cxn>
                  <a:cxn ang="0">
                    <a:pos x="354" y="642"/>
                  </a:cxn>
                  <a:cxn ang="0">
                    <a:pos x="306" y="642"/>
                  </a:cxn>
                  <a:cxn ang="0">
                    <a:pos x="256" y="636"/>
                  </a:cxn>
                  <a:cxn ang="0">
                    <a:pos x="212" y="624"/>
                  </a:cxn>
                  <a:cxn ang="0">
                    <a:pos x="168" y="604"/>
                  </a:cxn>
                  <a:cxn ang="0">
                    <a:pos x="130" y="580"/>
                  </a:cxn>
                  <a:cxn ang="0">
                    <a:pos x="94" y="548"/>
                  </a:cxn>
                  <a:cxn ang="0">
                    <a:pos x="64" y="514"/>
                  </a:cxn>
                  <a:cxn ang="0">
                    <a:pos x="38" y="474"/>
                  </a:cxn>
                  <a:cxn ang="0">
                    <a:pos x="20" y="432"/>
                  </a:cxn>
                  <a:cxn ang="0">
                    <a:pos x="6" y="386"/>
                  </a:cxn>
                  <a:cxn ang="0">
                    <a:pos x="0" y="338"/>
                  </a:cxn>
                  <a:cxn ang="0">
                    <a:pos x="2" y="290"/>
                  </a:cxn>
                  <a:cxn ang="0">
                    <a:pos x="10" y="242"/>
                  </a:cxn>
                  <a:cxn ang="0">
                    <a:pos x="26" y="198"/>
                  </a:cxn>
                  <a:cxn ang="0">
                    <a:pos x="46" y="156"/>
                  </a:cxn>
                  <a:cxn ang="0">
                    <a:pos x="74" y="118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2" y="4"/>
                  </a:cxn>
                  <a:cxn ang="0">
                    <a:pos x="322" y="0"/>
                  </a:cxn>
                </a:cxnLst>
                <a:rect l="0" t="0" r="r" b="b"/>
                <a:pathLst>
                  <a:path w="644" h="644">
                    <a:moveTo>
                      <a:pt x="322" y="0"/>
                    </a:moveTo>
                    <a:lnTo>
                      <a:pt x="338" y="2"/>
                    </a:lnTo>
                    <a:lnTo>
                      <a:pt x="354" y="2"/>
                    </a:lnTo>
                    <a:lnTo>
                      <a:pt x="370" y="4"/>
                    </a:lnTo>
                    <a:lnTo>
                      <a:pt x="386" y="8"/>
                    </a:lnTo>
                    <a:lnTo>
                      <a:pt x="402" y="10"/>
                    </a:lnTo>
                    <a:lnTo>
                      <a:pt x="418" y="16"/>
                    </a:lnTo>
                    <a:lnTo>
                      <a:pt x="432" y="20"/>
                    </a:lnTo>
                    <a:lnTo>
                      <a:pt x="446" y="26"/>
                    </a:lnTo>
                    <a:lnTo>
                      <a:pt x="460" y="32"/>
                    </a:lnTo>
                    <a:lnTo>
                      <a:pt x="474" y="40"/>
                    </a:lnTo>
                    <a:lnTo>
                      <a:pt x="488" y="48"/>
                    </a:lnTo>
                    <a:lnTo>
                      <a:pt x="502" y="56"/>
                    </a:lnTo>
                    <a:lnTo>
                      <a:pt x="514" y="64"/>
                    </a:lnTo>
                    <a:lnTo>
                      <a:pt x="526" y="74"/>
                    </a:lnTo>
                    <a:lnTo>
                      <a:pt x="538" y="84"/>
                    </a:lnTo>
                    <a:lnTo>
                      <a:pt x="550" y="94"/>
                    </a:lnTo>
                    <a:lnTo>
                      <a:pt x="560" y="106"/>
                    </a:lnTo>
                    <a:lnTo>
                      <a:pt x="570" y="118"/>
                    </a:lnTo>
                    <a:lnTo>
                      <a:pt x="580" y="130"/>
                    </a:lnTo>
                    <a:lnTo>
                      <a:pt x="588" y="142"/>
                    </a:lnTo>
                    <a:lnTo>
                      <a:pt x="596" y="156"/>
                    </a:lnTo>
                    <a:lnTo>
                      <a:pt x="604" y="170"/>
                    </a:lnTo>
                    <a:lnTo>
                      <a:pt x="612" y="182"/>
                    </a:lnTo>
                    <a:lnTo>
                      <a:pt x="618" y="198"/>
                    </a:lnTo>
                    <a:lnTo>
                      <a:pt x="624" y="212"/>
                    </a:lnTo>
                    <a:lnTo>
                      <a:pt x="628" y="226"/>
                    </a:lnTo>
                    <a:lnTo>
                      <a:pt x="634" y="242"/>
                    </a:lnTo>
                    <a:lnTo>
                      <a:pt x="636" y="258"/>
                    </a:lnTo>
                    <a:lnTo>
                      <a:pt x="640" y="274"/>
                    </a:lnTo>
                    <a:lnTo>
                      <a:pt x="642" y="290"/>
                    </a:lnTo>
                    <a:lnTo>
                      <a:pt x="644" y="306"/>
                    </a:lnTo>
                    <a:lnTo>
                      <a:pt x="644" y="322"/>
                    </a:lnTo>
                    <a:lnTo>
                      <a:pt x="644" y="338"/>
                    </a:lnTo>
                    <a:lnTo>
                      <a:pt x="642" y="354"/>
                    </a:lnTo>
                    <a:lnTo>
                      <a:pt x="640" y="370"/>
                    </a:lnTo>
                    <a:lnTo>
                      <a:pt x="636" y="386"/>
                    </a:lnTo>
                    <a:lnTo>
                      <a:pt x="634" y="402"/>
                    </a:lnTo>
                    <a:lnTo>
                      <a:pt x="628" y="418"/>
                    </a:lnTo>
                    <a:lnTo>
                      <a:pt x="624" y="432"/>
                    </a:lnTo>
                    <a:lnTo>
                      <a:pt x="618" y="446"/>
                    </a:lnTo>
                    <a:lnTo>
                      <a:pt x="612" y="460"/>
                    </a:lnTo>
                    <a:lnTo>
                      <a:pt x="604" y="474"/>
                    </a:lnTo>
                    <a:lnTo>
                      <a:pt x="596" y="488"/>
                    </a:lnTo>
                    <a:lnTo>
                      <a:pt x="588" y="502"/>
                    </a:lnTo>
                    <a:lnTo>
                      <a:pt x="580" y="514"/>
                    </a:lnTo>
                    <a:lnTo>
                      <a:pt x="570" y="526"/>
                    </a:lnTo>
                    <a:lnTo>
                      <a:pt x="560" y="538"/>
                    </a:lnTo>
                    <a:lnTo>
                      <a:pt x="550" y="548"/>
                    </a:lnTo>
                    <a:lnTo>
                      <a:pt x="538" y="560"/>
                    </a:lnTo>
                    <a:lnTo>
                      <a:pt x="526" y="570"/>
                    </a:lnTo>
                    <a:lnTo>
                      <a:pt x="514" y="580"/>
                    </a:lnTo>
                    <a:lnTo>
                      <a:pt x="502" y="588"/>
                    </a:lnTo>
                    <a:lnTo>
                      <a:pt x="488" y="596"/>
                    </a:lnTo>
                    <a:lnTo>
                      <a:pt x="474" y="604"/>
                    </a:lnTo>
                    <a:lnTo>
                      <a:pt x="460" y="612"/>
                    </a:lnTo>
                    <a:lnTo>
                      <a:pt x="446" y="618"/>
                    </a:lnTo>
                    <a:lnTo>
                      <a:pt x="432" y="624"/>
                    </a:lnTo>
                    <a:lnTo>
                      <a:pt x="418" y="628"/>
                    </a:lnTo>
                    <a:lnTo>
                      <a:pt x="402" y="634"/>
                    </a:lnTo>
                    <a:lnTo>
                      <a:pt x="386" y="636"/>
                    </a:lnTo>
                    <a:lnTo>
                      <a:pt x="370" y="640"/>
                    </a:lnTo>
                    <a:lnTo>
                      <a:pt x="354" y="642"/>
                    </a:lnTo>
                    <a:lnTo>
                      <a:pt x="338" y="642"/>
                    </a:lnTo>
                    <a:lnTo>
                      <a:pt x="322" y="644"/>
                    </a:lnTo>
                    <a:lnTo>
                      <a:pt x="306" y="642"/>
                    </a:lnTo>
                    <a:lnTo>
                      <a:pt x="288" y="642"/>
                    </a:lnTo>
                    <a:lnTo>
                      <a:pt x="272" y="640"/>
                    </a:lnTo>
                    <a:lnTo>
                      <a:pt x="256" y="636"/>
                    </a:lnTo>
                    <a:lnTo>
                      <a:pt x="242" y="634"/>
                    </a:lnTo>
                    <a:lnTo>
                      <a:pt x="226" y="628"/>
                    </a:lnTo>
                    <a:lnTo>
                      <a:pt x="212" y="624"/>
                    </a:lnTo>
                    <a:lnTo>
                      <a:pt x="196" y="618"/>
                    </a:lnTo>
                    <a:lnTo>
                      <a:pt x="182" y="612"/>
                    </a:lnTo>
                    <a:lnTo>
                      <a:pt x="168" y="604"/>
                    </a:lnTo>
                    <a:lnTo>
                      <a:pt x="156" y="596"/>
                    </a:lnTo>
                    <a:lnTo>
                      <a:pt x="142" y="588"/>
                    </a:lnTo>
                    <a:lnTo>
                      <a:pt x="130" y="580"/>
                    </a:lnTo>
                    <a:lnTo>
                      <a:pt x="118" y="570"/>
                    </a:lnTo>
                    <a:lnTo>
                      <a:pt x="106" y="560"/>
                    </a:lnTo>
                    <a:lnTo>
                      <a:pt x="94" y="548"/>
                    </a:lnTo>
                    <a:lnTo>
                      <a:pt x="84" y="538"/>
                    </a:lnTo>
                    <a:lnTo>
                      <a:pt x="74" y="526"/>
                    </a:lnTo>
                    <a:lnTo>
                      <a:pt x="64" y="514"/>
                    </a:lnTo>
                    <a:lnTo>
                      <a:pt x="54" y="502"/>
                    </a:lnTo>
                    <a:lnTo>
                      <a:pt x="46" y="488"/>
                    </a:lnTo>
                    <a:lnTo>
                      <a:pt x="38" y="474"/>
                    </a:lnTo>
                    <a:lnTo>
                      <a:pt x="32" y="460"/>
                    </a:lnTo>
                    <a:lnTo>
                      <a:pt x="26" y="446"/>
                    </a:lnTo>
                    <a:lnTo>
                      <a:pt x="20" y="432"/>
                    </a:lnTo>
                    <a:lnTo>
                      <a:pt x="14" y="418"/>
                    </a:lnTo>
                    <a:lnTo>
                      <a:pt x="10" y="402"/>
                    </a:lnTo>
                    <a:lnTo>
                      <a:pt x="6" y="386"/>
                    </a:lnTo>
                    <a:lnTo>
                      <a:pt x="4" y="370"/>
                    </a:lnTo>
                    <a:lnTo>
                      <a:pt x="2" y="354"/>
                    </a:lnTo>
                    <a:lnTo>
                      <a:pt x="0" y="338"/>
                    </a:lnTo>
                    <a:lnTo>
                      <a:pt x="0" y="322"/>
                    </a:lnTo>
                    <a:lnTo>
                      <a:pt x="0" y="306"/>
                    </a:lnTo>
                    <a:lnTo>
                      <a:pt x="2" y="290"/>
                    </a:lnTo>
                    <a:lnTo>
                      <a:pt x="4" y="274"/>
                    </a:lnTo>
                    <a:lnTo>
                      <a:pt x="6" y="258"/>
                    </a:lnTo>
                    <a:lnTo>
                      <a:pt x="10" y="242"/>
                    </a:lnTo>
                    <a:lnTo>
                      <a:pt x="14" y="226"/>
                    </a:lnTo>
                    <a:lnTo>
                      <a:pt x="20" y="212"/>
                    </a:lnTo>
                    <a:lnTo>
                      <a:pt x="26" y="198"/>
                    </a:lnTo>
                    <a:lnTo>
                      <a:pt x="32" y="182"/>
                    </a:lnTo>
                    <a:lnTo>
                      <a:pt x="38" y="170"/>
                    </a:lnTo>
                    <a:lnTo>
                      <a:pt x="46" y="156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4" y="118"/>
                    </a:lnTo>
                    <a:lnTo>
                      <a:pt x="84" y="106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8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6" y="26"/>
                    </a:lnTo>
                    <a:lnTo>
                      <a:pt x="212" y="20"/>
                    </a:lnTo>
                    <a:lnTo>
                      <a:pt x="226" y="16"/>
                    </a:lnTo>
                    <a:lnTo>
                      <a:pt x="242" y="10"/>
                    </a:lnTo>
                    <a:lnTo>
                      <a:pt x="256" y="8"/>
                    </a:lnTo>
                    <a:lnTo>
                      <a:pt x="272" y="4"/>
                    </a:lnTo>
                    <a:lnTo>
                      <a:pt x="288" y="2"/>
                    </a:lnTo>
                    <a:lnTo>
                      <a:pt x="306" y="2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F4BB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8" name="Freeform 25"/>
              <p:cNvSpPr>
                <a:spLocks/>
              </p:cNvSpPr>
              <p:nvPr/>
            </p:nvSpPr>
            <p:spPr bwMode="auto">
              <a:xfrm>
                <a:off x="1368361" y="1174028"/>
                <a:ext cx="1272763" cy="1210074"/>
              </a:xfrm>
              <a:custGeom>
                <a:avLst/>
                <a:gdLst/>
                <a:ahLst/>
                <a:cxnLst>
                  <a:cxn ang="0">
                    <a:pos x="346" y="2"/>
                  </a:cxn>
                  <a:cxn ang="0">
                    <a:pos x="392" y="10"/>
                  </a:cxn>
                  <a:cxn ang="0">
                    <a:pos x="436" y="24"/>
                  </a:cxn>
                  <a:cxn ang="0">
                    <a:pos x="476" y="44"/>
                  </a:cxn>
                  <a:cxn ang="0">
                    <a:pos x="514" y="70"/>
                  </a:cxn>
                  <a:cxn ang="0">
                    <a:pos x="546" y="102"/>
                  </a:cxn>
                  <a:cxn ang="0">
                    <a:pos x="574" y="138"/>
                  </a:cxn>
                  <a:cxn ang="0">
                    <a:pos x="598" y="176"/>
                  </a:cxn>
                  <a:cxn ang="0">
                    <a:pos x="614" y="218"/>
                  </a:cxn>
                  <a:cxn ang="0">
                    <a:pos x="624" y="264"/>
                  </a:cxn>
                  <a:cxn ang="0">
                    <a:pos x="628" y="312"/>
                  </a:cxn>
                  <a:cxn ang="0">
                    <a:pos x="624" y="358"/>
                  </a:cxn>
                  <a:cxn ang="0">
                    <a:pos x="614" y="404"/>
                  </a:cxn>
                  <a:cxn ang="0">
                    <a:pos x="598" y="446"/>
                  </a:cxn>
                  <a:cxn ang="0">
                    <a:pos x="574" y="486"/>
                  </a:cxn>
                  <a:cxn ang="0">
                    <a:pos x="546" y="520"/>
                  </a:cxn>
                  <a:cxn ang="0">
                    <a:pos x="514" y="552"/>
                  </a:cxn>
                  <a:cxn ang="0">
                    <a:pos x="476" y="578"/>
                  </a:cxn>
                  <a:cxn ang="0">
                    <a:pos x="436" y="598"/>
                  </a:cxn>
                  <a:cxn ang="0">
                    <a:pos x="392" y="614"/>
                  </a:cxn>
                  <a:cxn ang="0">
                    <a:pos x="346" y="622"/>
                  </a:cxn>
                  <a:cxn ang="0">
                    <a:pos x="298" y="622"/>
                  </a:cxn>
                  <a:cxn ang="0">
                    <a:pos x="250" y="618"/>
                  </a:cxn>
                  <a:cxn ang="0">
                    <a:pos x="206" y="604"/>
                  </a:cxn>
                  <a:cxn ang="0">
                    <a:pos x="164" y="586"/>
                  </a:cxn>
                  <a:cxn ang="0">
                    <a:pos x="126" y="562"/>
                  </a:cxn>
                  <a:cxn ang="0">
                    <a:pos x="92" y="532"/>
                  </a:cxn>
                  <a:cxn ang="0">
                    <a:pos x="62" y="498"/>
                  </a:cxn>
                  <a:cxn ang="0">
                    <a:pos x="38" y="460"/>
                  </a:cxn>
                  <a:cxn ang="0">
                    <a:pos x="18" y="418"/>
                  </a:cxn>
                  <a:cxn ang="0">
                    <a:pos x="6" y="374"/>
                  </a:cxn>
                  <a:cxn ang="0">
                    <a:pos x="0" y="328"/>
                  </a:cxn>
                  <a:cxn ang="0">
                    <a:pos x="0" y="280"/>
                  </a:cxn>
                  <a:cxn ang="0">
                    <a:pos x="10" y="234"/>
                  </a:cxn>
                  <a:cxn ang="0">
                    <a:pos x="24" y="190"/>
                  </a:cxn>
                  <a:cxn ang="0">
                    <a:pos x="44" y="150"/>
                  </a:cxn>
                  <a:cxn ang="0">
                    <a:pos x="72" y="114"/>
                  </a:cxn>
                  <a:cxn ang="0">
                    <a:pos x="102" y="80"/>
                  </a:cxn>
                  <a:cxn ang="0">
                    <a:pos x="138" y="52"/>
                  </a:cxn>
                  <a:cxn ang="0">
                    <a:pos x="178" y="30"/>
                  </a:cxn>
                  <a:cxn ang="0">
                    <a:pos x="220" y="14"/>
                  </a:cxn>
                  <a:cxn ang="0">
                    <a:pos x="266" y="4"/>
                  </a:cxn>
                  <a:cxn ang="0">
                    <a:pos x="314" y="0"/>
                  </a:cxn>
                </a:cxnLst>
                <a:rect l="0" t="0" r="r" b="b"/>
                <a:pathLst>
                  <a:path w="628" h="624">
                    <a:moveTo>
                      <a:pt x="314" y="0"/>
                    </a:moveTo>
                    <a:lnTo>
                      <a:pt x="330" y="0"/>
                    </a:lnTo>
                    <a:lnTo>
                      <a:pt x="346" y="2"/>
                    </a:lnTo>
                    <a:lnTo>
                      <a:pt x="362" y="4"/>
                    </a:lnTo>
                    <a:lnTo>
                      <a:pt x="376" y="6"/>
                    </a:lnTo>
                    <a:lnTo>
                      <a:pt x="392" y="10"/>
                    </a:lnTo>
                    <a:lnTo>
                      <a:pt x="408" y="14"/>
                    </a:lnTo>
                    <a:lnTo>
                      <a:pt x="422" y="18"/>
                    </a:lnTo>
                    <a:lnTo>
                      <a:pt x="436" y="24"/>
                    </a:lnTo>
                    <a:lnTo>
                      <a:pt x="450" y="30"/>
                    </a:lnTo>
                    <a:lnTo>
                      <a:pt x="464" y="38"/>
                    </a:lnTo>
                    <a:lnTo>
                      <a:pt x="476" y="44"/>
                    </a:lnTo>
                    <a:lnTo>
                      <a:pt x="490" y="52"/>
                    </a:lnTo>
                    <a:lnTo>
                      <a:pt x="502" y="62"/>
                    </a:lnTo>
                    <a:lnTo>
                      <a:pt x="514" y="70"/>
                    </a:lnTo>
                    <a:lnTo>
                      <a:pt x="524" y="80"/>
                    </a:lnTo>
                    <a:lnTo>
                      <a:pt x="536" y="92"/>
                    </a:lnTo>
                    <a:lnTo>
                      <a:pt x="546" y="102"/>
                    </a:lnTo>
                    <a:lnTo>
                      <a:pt x="556" y="114"/>
                    </a:lnTo>
                    <a:lnTo>
                      <a:pt x="566" y="124"/>
                    </a:lnTo>
                    <a:lnTo>
                      <a:pt x="574" y="138"/>
                    </a:lnTo>
                    <a:lnTo>
                      <a:pt x="582" y="150"/>
                    </a:lnTo>
                    <a:lnTo>
                      <a:pt x="590" y="162"/>
                    </a:lnTo>
                    <a:lnTo>
                      <a:pt x="598" y="176"/>
                    </a:lnTo>
                    <a:lnTo>
                      <a:pt x="604" y="190"/>
                    </a:lnTo>
                    <a:lnTo>
                      <a:pt x="610" y="204"/>
                    </a:lnTo>
                    <a:lnTo>
                      <a:pt x="614" y="218"/>
                    </a:lnTo>
                    <a:lnTo>
                      <a:pt x="618" y="234"/>
                    </a:lnTo>
                    <a:lnTo>
                      <a:pt x="622" y="248"/>
                    </a:lnTo>
                    <a:lnTo>
                      <a:pt x="624" y="264"/>
                    </a:lnTo>
                    <a:lnTo>
                      <a:pt x="626" y="280"/>
                    </a:lnTo>
                    <a:lnTo>
                      <a:pt x="628" y="296"/>
                    </a:lnTo>
                    <a:lnTo>
                      <a:pt x="628" y="312"/>
                    </a:lnTo>
                    <a:lnTo>
                      <a:pt x="628" y="328"/>
                    </a:lnTo>
                    <a:lnTo>
                      <a:pt x="626" y="344"/>
                    </a:lnTo>
                    <a:lnTo>
                      <a:pt x="624" y="358"/>
                    </a:lnTo>
                    <a:lnTo>
                      <a:pt x="622" y="374"/>
                    </a:lnTo>
                    <a:lnTo>
                      <a:pt x="618" y="390"/>
                    </a:lnTo>
                    <a:lnTo>
                      <a:pt x="614" y="404"/>
                    </a:lnTo>
                    <a:lnTo>
                      <a:pt x="610" y="418"/>
                    </a:lnTo>
                    <a:lnTo>
                      <a:pt x="604" y="432"/>
                    </a:lnTo>
                    <a:lnTo>
                      <a:pt x="598" y="446"/>
                    </a:lnTo>
                    <a:lnTo>
                      <a:pt x="590" y="460"/>
                    </a:lnTo>
                    <a:lnTo>
                      <a:pt x="582" y="472"/>
                    </a:lnTo>
                    <a:lnTo>
                      <a:pt x="574" y="486"/>
                    </a:lnTo>
                    <a:lnTo>
                      <a:pt x="566" y="498"/>
                    </a:lnTo>
                    <a:lnTo>
                      <a:pt x="556" y="510"/>
                    </a:lnTo>
                    <a:lnTo>
                      <a:pt x="546" y="520"/>
                    </a:lnTo>
                    <a:lnTo>
                      <a:pt x="536" y="532"/>
                    </a:lnTo>
                    <a:lnTo>
                      <a:pt x="524" y="542"/>
                    </a:lnTo>
                    <a:lnTo>
                      <a:pt x="514" y="552"/>
                    </a:lnTo>
                    <a:lnTo>
                      <a:pt x="502" y="562"/>
                    </a:lnTo>
                    <a:lnTo>
                      <a:pt x="490" y="570"/>
                    </a:lnTo>
                    <a:lnTo>
                      <a:pt x="476" y="578"/>
                    </a:lnTo>
                    <a:lnTo>
                      <a:pt x="464" y="586"/>
                    </a:lnTo>
                    <a:lnTo>
                      <a:pt x="450" y="592"/>
                    </a:lnTo>
                    <a:lnTo>
                      <a:pt x="436" y="598"/>
                    </a:lnTo>
                    <a:lnTo>
                      <a:pt x="422" y="604"/>
                    </a:lnTo>
                    <a:lnTo>
                      <a:pt x="408" y="610"/>
                    </a:lnTo>
                    <a:lnTo>
                      <a:pt x="392" y="614"/>
                    </a:lnTo>
                    <a:lnTo>
                      <a:pt x="376" y="618"/>
                    </a:lnTo>
                    <a:lnTo>
                      <a:pt x="362" y="620"/>
                    </a:lnTo>
                    <a:lnTo>
                      <a:pt x="346" y="622"/>
                    </a:lnTo>
                    <a:lnTo>
                      <a:pt x="330" y="622"/>
                    </a:lnTo>
                    <a:lnTo>
                      <a:pt x="314" y="624"/>
                    </a:lnTo>
                    <a:lnTo>
                      <a:pt x="298" y="622"/>
                    </a:lnTo>
                    <a:lnTo>
                      <a:pt x="282" y="622"/>
                    </a:lnTo>
                    <a:lnTo>
                      <a:pt x="266" y="620"/>
                    </a:lnTo>
                    <a:lnTo>
                      <a:pt x="250" y="618"/>
                    </a:lnTo>
                    <a:lnTo>
                      <a:pt x="236" y="614"/>
                    </a:lnTo>
                    <a:lnTo>
                      <a:pt x="220" y="610"/>
                    </a:lnTo>
                    <a:lnTo>
                      <a:pt x="206" y="604"/>
                    </a:lnTo>
                    <a:lnTo>
                      <a:pt x="192" y="598"/>
                    </a:lnTo>
                    <a:lnTo>
                      <a:pt x="178" y="592"/>
                    </a:lnTo>
                    <a:lnTo>
                      <a:pt x="164" y="586"/>
                    </a:lnTo>
                    <a:lnTo>
                      <a:pt x="150" y="578"/>
                    </a:lnTo>
                    <a:lnTo>
                      <a:pt x="138" y="570"/>
                    </a:lnTo>
                    <a:lnTo>
                      <a:pt x="126" y="562"/>
                    </a:lnTo>
                    <a:lnTo>
                      <a:pt x="114" y="552"/>
                    </a:lnTo>
                    <a:lnTo>
                      <a:pt x="102" y="542"/>
                    </a:lnTo>
                    <a:lnTo>
                      <a:pt x="92" y="532"/>
                    </a:lnTo>
                    <a:lnTo>
                      <a:pt x="82" y="520"/>
                    </a:lnTo>
                    <a:lnTo>
                      <a:pt x="72" y="510"/>
                    </a:lnTo>
                    <a:lnTo>
                      <a:pt x="62" y="498"/>
                    </a:lnTo>
                    <a:lnTo>
                      <a:pt x="54" y="486"/>
                    </a:lnTo>
                    <a:lnTo>
                      <a:pt x="44" y="472"/>
                    </a:lnTo>
                    <a:lnTo>
                      <a:pt x="38" y="460"/>
                    </a:lnTo>
                    <a:lnTo>
                      <a:pt x="30" y="446"/>
                    </a:lnTo>
                    <a:lnTo>
                      <a:pt x="24" y="432"/>
                    </a:lnTo>
                    <a:lnTo>
                      <a:pt x="18" y="418"/>
                    </a:lnTo>
                    <a:lnTo>
                      <a:pt x="14" y="404"/>
                    </a:lnTo>
                    <a:lnTo>
                      <a:pt x="10" y="390"/>
                    </a:lnTo>
                    <a:lnTo>
                      <a:pt x="6" y="374"/>
                    </a:lnTo>
                    <a:lnTo>
                      <a:pt x="2" y="358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2" y="264"/>
                    </a:lnTo>
                    <a:lnTo>
                      <a:pt x="6" y="248"/>
                    </a:lnTo>
                    <a:lnTo>
                      <a:pt x="10" y="234"/>
                    </a:lnTo>
                    <a:lnTo>
                      <a:pt x="14" y="218"/>
                    </a:lnTo>
                    <a:lnTo>
                      <a:pt x="18" y="204"/>
                    </a:lnTo>
                    <a:lnTo>
                      <a:pt x="24" y="190"/>
                    </a:lnTo>
                    <a:lnTo>
                      <a:pt x="30" y="176"/>
                    </a:lnTo>
                    <a:lnTo>
                      <a:pt x="38" y="162"/>
                    </a:lnTo>
                    <a:lnTo>
                      <a:pt x="44" y="150"/>
                    </a:lnTo>
                    <a:lnTo>
                      <a:pt x="54" y="138"/>
                    </a:lnTo>
                    <a:lnTo>
                      <a:pt x="62" y="124"/>
                    </a:lnTo>
                    <a:lnTo>
                      <a:pt x="72" y="114"/>
                    </a:lnTo>
                    <a:lnTo>
                      <a:pt x="82" y="102"/>
                    </a:lnTo>
                    <a:lnTo>
                      <a:pt x="92" y="92"/>
                    </a:lnTo>
                    <a:lnTo>
                      <a:pt x="102" y="80"/>
                    </a:lnTo>
                    <a:lnTo>
                      <a:pt x="114" y="70"/>
                    </a:lnTo>
                    <a:lnTo>
                      <a:pt x="126" y="62"/>
                    </a:lnTo>
                    <a:lnTo>
                      <a:pt x="138" y="52"/>
                    </a:lnTo>
                    <a:lnTo>
                      <a:pt x="150" y="44"/>
                    </a:lnTo>
                    <a:lnTo>
                      <a:pt x="164" y="38"/>
                    </a:lnTo>
                    <a:lnTo>
                      <a:pt x="178" y="30"/>
                    </a:lnTo>
                    <a:lnTo>
                      <a:pt x="192" y="24"/>
                    </a:lnTo>
                    <a:lnTo>
                      <a:pt x="206" y="18"/>
                    </a:lnTo>
                    <a:lnTo>
                      <a:pt x="220" y="14"/>
                    </a:lnTo>
                    <a:lnTo>
                      <a:pt x="236" y="10"/>
                    </a:lnTo>
                    <a:lnTo>
                      <a:pt x="250" y="6"/>
                    </a:lnTo>
                    <a:lnTo>
                      <a:pt x="266" y="4"/>
                    </a:lnTo>
                    <a:lnTo>
                      <a:pt x="282" y="2"/>
                    </a:lnTo>
                    <a:lnTo>
                      <a:pt x="298" y="0"/>
                    </a:lnTo>
                    <a:lnTo>
                      <a:pt x="314" y="0"/>
                    </a:lnTo>
                    <a:lnTo>
                      <a:pt x="314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9" name="Freeform 26"/>
              <p:cNvSpPr>
                <a:spLocks/>
              </p:cNvSpPr>
              <p:nvPr/>
            </p:nvSpPr>
            <p:spPr bwMode="auto">
              <a:xfrm>
                <a:off x="1380521" y="1189541"/>
                <a:ext cx="1244390" cy="1175168"/>
              </a:xfrm>
              <a:custGeom>
                <a:avLst/>
                <a:gdLst/>
                <a:ahLst/>
                <a:cxnLst>
                  <a:cxn ang="0">
                    <a:pos x="338" y="2"/>
                  </a:cxn>
                  <a:cxn ang="0">
                    <a:pos x="384" y="10"/>
                  </a:cxn>
                  <a:cxn ang="0">
                    <a:pos x="426" y="24"/>
                  </a:cxn>
                  <a:cxn ang="0">
                    <a:pos x="466" y="44"/>
                  </a:cxn>
                  <a:cxn ang="0">
                    <a:pos x="502" y="70"/>
                  </a:cxn>
                  <a:cxn ang="0">
                    <a:pos x="534" y="100"/>
                  </a:cxn>
                  <a:cxn ang="0">
                    <a:pos x="562" y="134"/>
                  </a:cxn>
                  <a:cxn ang="0">
                    <a:pos x="584" y="172"/>
                  </a:cxn>
                  <a:cxn ang="0">
                    <a:pos x="600" y="214"/>
                  </a:cxn>
                  <a:cxn ang="0">
                    <a:pos x="612" y="256"/>
                  </a:cxn>
                  <a:cxn ang="0">
                    <a:pos x="614" y="302"/>
                  </a:cxn>
                  <a:cxn ang="0">
                    <a:pos x="612" y="348"/>
                  </a:cxn>
                  <a:cxn ang="0">
                    <a:pos x="600" y="392"/>
                  </a:cxn>
                  <a:cxn ang="0">
                    <a:pos x="584" y="434"/>
                  </a:cxn>
                  <a:cxn ang="0">
                    <a:pos x="562" y="472"/>
                  </a:cxn>
                  <a:cxn ang="0">
                    <a:pos x="534" y="506"/>
                  </a:cxn>
                  <a:cxn ang="0">
                    <a:pos x="502" y="536"/>
                  </a:cxn>
                  <a:cxn ang="0">
                    <a:pos x="466" y="562"/>
                  </a:cxn>
                  <a:cxn ang="0">
                    <a:pos x="426" y="582"/>
                  </a:cxn>
                  <a:cxn ang="0">
                    <a:pos x="384" y="596"/>
                  </a:cxn>
                  <a:cxn ang="0">
                    <a:pos x="338" y="604"/>
                  </a:cxn>
                  <a:cxn ang="0">
                    <a:pos x="292" y="606"/>
                  </a:cxn>
                  <a:cxn ang="0">
                    <a:pos x="246" y="600"/>
                  </a:cxn>
                  <a:cxn ang="0">
                    <a:pos x="202" y="588"/>
                  </a:cxn>
                  <a:cxn ang="0">
                    <a:pos x="162" y="568"/>
                  </a:cxn>
                  <a:cxn ang="0">
                    <a:pos x="124" y="546"/>
                  </a:cxn>
                  <a:cxn ang="0">
                    <a:pos x="90" y="516"/>
                  </a:cxn>
                  <a:cxn ang="0">
                    <a:pos x="62" y="484"/>
                  </a:cxn>
                  <a:cxn ang="0">
                    <a:pos x="38" y="446"/>
                  </a:cxn>
                  <a:cxn ang="0">
                    <a:pos x="20" y="406"/>
                  </a:cxn>
                  <a:cxn ang="0">
                    <a:pos x="6" y="364"/>
                  </a:cxn>
                  <a:cxn ang="0">
                    <a:pos x="0" y="318"/>
                  </a:cxn>
                  <a:cxn ang="0">
                    <a:pos x="2" y="272"/>
                  </a:cxn>
                  <a:cxn ang="0">
                    <a:pos x="10" y="228"/>
                  </a:cxn>
                  <a:cxn ang="0">
                    <a:pos x="24" y="186"/>
                  </a:cxn>
                  <a:cxn ang="0">
                    <a:pos x="44" y="146"/>
                  </a:cxn>
                  <a:cxn ang="0">
                    <a:pos x="70" y="110"/>
                  </a:cxn>
                  <a:cxn ang="0">
                    <a:pos x="102" y="78"/>
                  </a:cxn>
                  <a:cxn ang="0">
                    <a:pos x="136" y="52"/>
                  </a:cxn>
                  <a:cxn ang="0">
                    <a:pos x="174" y="30"/>
                  </a:cxn>
                  <a:cxn ang="0">
                    <a:pos x="216" y="14"/>
                  </a:cxn>
                  <a:cxn ang="0">
                    <a:pos x="260" y="4"/>
                  </a:cxn>
                  <a:cxn ang="0">
                    <a:pos x="308" y="0"/>
                  </a:cxn>
                </a:cxnLst>
                <a:rect l="0" t="0" r="r" b="b"/>
                <a:pathLst>
                  <a:path w="614" h="606">
                    <a:moveTo>
                      <a:pt x="308" y="0"/>
                    </a:moveTo>
                    <a:lnTo>
                      <a:pt x="324" y="0"/>
                    </a:lnTo>
                    <a:lnTo>
                      <a:pt x="338" y="2"/>
                    </a:lnTo>
                    <a:lnTo>
                      <a:pt x="354" y="4"/>
                    </a:lnTo>
                    <a:lnTo>
                      <a:pt x="370" y="6"/>
                    </a:lnTo>
                    <a:lnTo>
                      <a:pt x="384" y="10"/>
                    </a:lnTo>
                    <a:lnTo>
                      <a:pt x="398" y="14"/>
                    </a:lnTo>
                    <a:lnTo>
                      <a:pt x="414" y="18"/>
                    </a:lnTo>
                    <a:lnTo>
                      <a:pt x="426" y="24"/>
                    </a:lnTo>
                    <a:lnTo>
                      <a:pt x="440" y="30"/>
                    </a:lnTo>
                    <a:lnTo>
                      <a:pt x="454" y="36"/>
                    </a:lnTo>
                    <a:lnTo>
                      <a:pt x="466" y="44"/>
                    </a:lnTo>
                    <a:lnTo>
                      <a:pt x="480" y="52"/>
                    </a:lnTo>
                    <a:lnTo>
                      <a:pt x="492" y="60"/>
                    </a:lnTo>
                    <a:lnTo>
                      <a:pt x="502" y="70"/>
                    </a:lnTo>
                    <a:lnTo>
                      <a:pt x="514" y="78"/>
                    </a:lnTo>
                    <a:lnTo>
                      <a:pt x="524" y="90"/>
                    </a:lnTo>
                    <a:lnTo>
                      <a:pt x="534" y="100"/>
                    </a:lnTo>
                    <a:lnTo>
                      <a:pt x="544" y="110"/>
                    </a:lnTo>
                    <a:lnTo>
                      <a:pt x="554" y="122"/>
                    </a:lnTo>
                    <a:lnTo>
                      <a:pt x="562" y="134"/>
                    </a:lnTo>
                    <a:lnTo>
                      <a:pt x="570" y="146"/>
                    </a:lnTo>
                    <a:lnTo>
                      <a:pt x="578" y="158"/>
                    </a:lnTo>
                    <a:lnTo>
                      <a:pt x="584" y="172"/>
                    </a:lnTo>
                    <a:lnTo>
                      <a:pt x="590" y="186"/>
                    </a:lnTo>
                    <a:lnTo>
                      <a:pt x="596" y="198"/>
                    </a:lnTo>
                    <a:lnTo>
                      <a:pt x="600" y="214"/>
                    </a:lnTo>
                    <a:lnTo>
                      <a:pt x="606" y="228"/>
                    </a:lnTo>
                    <a:lnTo>
                      <a:pt x="608" y="242"/>
                    </a:lnTo>
                    <a:lnTo>
                      <a:pt x="612" y="256"/>
                    </a:lnTo>
                    <a:lnTo>
                      <a:pt x="614" y="272"/>
                    </a:lnTo>
                    <a:lnTo>
                      <a:pt x="614" y="288"/>
                    </a:lnTo>
                    <a:lnTo>
                      <a:pt x="614" y="302"/>
                    </a:lnTo>
                    <a:lnTo>
                      <a:pt x="614" y="318"/>
                    </a:lnTo>
                    <a:lnTo>
                      <a:pt x="614" y="334"/>
                    </a:lnTo>
                    <a:lnTo>
                      <a:pt x="612" y="348"/>
                    </a:lnTo>
                    <a:lnTo>
                      <a:pt x="608" y="364"/>
                    </a:lnTo>
                    <a:lnTo>
                      <a:pt x="606" y="378"/>
                    </a:lnTo>
                    <a:lnTo>
                      <a:pt x="600" y="392"/>
                    </a:lnTo>
                    <a:lnTo>
                      <a:pt x="596" y="406"/>
                    </a:lnTo>
                    <a:lnTo>
                      <a:pt x="590" y="420"/>
                    </a:lnTo>
                    <a:lnTo>
                      <a:pt x="584" y="434"/>
                    </a:lnTo>
                    <a:lnTo>
                      <a:pt x="578" y="446"/>
                    </a:lnTo>
                    <a:lnTo>
                      <a:pt x="570" y="460"/>
                    </a:lnTo>
                    <a:lnTo>
                      <a:pt x="562" y="472"/>
                    </a:lnTo>
                    <a:lnTo>
                      <a:pt x="554" y="484"/>
                    </a:lnTo>
                    <a:lnTo>
                      <a:pt x="544" y="496"/>
                    </a:lnTo>
                    <a:lnTo>
                      <a:pt x="534" y="506"/>
                    </a:lnTo>
                    <a:lnTo>
                      <a:pt x="524" y="516"/>
                    </a:lnTo>
                    <a:lnTo>
                      <a:pt x="514" y="526"/>
                    </a:lnTo>
                    <a:lnTo>
                      <a:pt x="502" y="536"/>
                    </a:lnTo>
                    <a:lnTo>
                      <a:pt x="492" y="546"/>
                    </a:lnTo>
                    <a:lnTo>
                      <a:pt x="480" y="554"/>
                    </a:lnTo>
                    <a:lnTo>
                      <a:pt x="466" y="562"/>
                    </a:lnTo>
                    <a:lnTo>
                      <a:pt x="454" y="568"/>
                    </a:lnTo>
                    <a:lnTo>
                      <a:pt x="440" y="576"/>
                    </a:lnTo>
                    <a:lnTo>
                      <a:pt x="426" y="582"/>
                    </a:lnTo>
                    <a:lnTo>
                      <a:pt x="414" y="588"/>
                    </a:lnTo>
                    <a:lnTo>
                      <a:pt x="398" y="592"/>
                    </a:lnTo>
                    <a:lnTo>
                      <a:pt x="384" y="596"/>
                    </a:lnTo>
                    <a:lnTo>
                      <a:pt x="370" y="600"/>
                    </a:lnTo>
                    <a:lnTo>
                      <a:pt x="354" y="602"/>
                    </a:lnTo>
                    <a:lnTo>
                      <a:pt x="338" y="604"/>
                    </a:lnTo>
                    <a:lnTo>
                      <a:pt x="324" y="606"/>
                    </a:lnTo>
                    <a:lnTo>
                      <a:pt x="308" y="606"/>
                    </a:lnTo>
                    <a:lnTo>
                      <a:pt x="292" y="606"/>
                    </a:lnTo>
                    <a:lnTo>
                      <a:pt x="276" y="604"/>
                    </a:lnTo>
                    <a:lnTo>
                      <a:pt x="260" y="602"/>
                    </a:lnTo>
                    <a:lnTo>
                      <a:pt x="246" y="600"/>
                    </a:lnTo>
                    <a:lnTo>
                      <a:pt x="230" y="596"/>
                    </a:lnTo>
                    <a:lnTo>
                      <a:pt x="216" y="592"/>
                    </a:lnTo>
                    <a:lnTo>
                      <a:pt x="202" y="588"/>
                    </a:lnTo>
                    <a:lnTo>
                      <a:pt x="188" y="582"/>
                    </a:lnTo>
                    <a:lnTo>
                      <a:pt x="174" y="576"/>
                    </a:lnTo>
                    <a:lnTo>
                      <a:pt x="162" y="568"/>
                    </a:lnTo>
                    <a:lnTo>
                      <a:pt x="148" y="562"/>
                    </a:lnTo>
                    <a:lnTo>
                      <a:pt x="136" y="554"/>
                    </a:lnTo>
                    <a:lnTo>
                      <a:pt x="124" y="546"/>
                    </a:lnTo>
                    <a:lnTo>
                      <a:pt x="112" y="536"/>
                    </a:lnTo>
                    <a:lnTo>
                      <a:pt x="102" y="526"/>
                    </a:lnTo>
                    <a:lnTo>
                      <a:pt x="90" y="516"/>
                    </a:lnTo>
                    <a:lnTo>
                      <a:pt x="80" y="506"/>
                    </a:lnTo>
                    <a:lnTo>
                      <a:pt x="70" y="496"/>
                    </a:lnTo>
                    <a:lnTo>
                      <a:pt x="62" y="484"/>
                    </a:lnTo>
                    <a:lnTo>
                      <a:pt x="52" y="472"/>
                    </a:lnTo>
                    <a:lnTo>
                      <a:pt x="44" y="460"/>
                    </a:lnTo>
                    <a:lnTo>
                      <a:pt x="38" y="446"/>
                    </a:lnTo>
                    <a:lnTo>
                      <a:pt x="30" y="434"/>
                    </a:lnTo>
                    <a:lnTo>
                      <a:pt x="24" y="420"/>
                    </a:lnTo>
                    <a:lnTo>
                      <a:pt x="20" y="406"/>
                    </a:lnTo>
                    <a:lnTo>
                      <a:pt x="14" y="392"/>
                    </a:lnTo>
                    <a:lnTo>
                      <a:pt x="10" y="378"/>
                    </a:lnTo>
                    <a:lnTo>
                      <a:pt x="6" y="364"/>
                    </a:lnTo>
                    <a:lnTo>
                      <a:pt x="4" y="348"/>
                    </a:lnTo>
                    <a:lnTo>
                      <a:pt x="2" y="334"/>
                    </a:lnTo>
                    <a:lnTo>
                      <a:pt x="0" y="318"/>
                    </a:lnTo>
                    <a:lnTo>
                      <a:pt x="0" y="302"/>
                    </a:lnTo>
                    <a:lnTo>
                      <a:pt x="0" y="288"/>
                    </a:lnTo>
                    <a:lnTo>
                      <a:pt x="2" y="272"/>
                    </a:lnTo>
                    <a:lnTo>
                      <a:pt x="4" y="256"/>
                    </a:lnTo>
                    <a:lnTo>
                      <a:pt x="6" y="242"/>
                    </a:lnTo>
                    <a:lnTo>
                      <a:pt x="10" y="228"/>
                    </a:lnTo>
                    <a:lnTo>
                      <a:pt x="14" y="214"/>
                    </a:lnTo>
                    <a:lnTo>
                      <a:pt x="20" y="198"/>
                    </a:lnTo>
                    <a:lnTo>
                      <a:pt x="24" y="186"/>
                    </a:lnTo>
                    <a:lnTo>
                      <a:pt x="30" y="172"/>
                    </a:lnTo>
                    <a:lnTo>
                      <a:pt x="38" y="158"/>
                    </a:lnTo>
                    <a:lnTo>
                      <a:pt x="44" y="146"/>
                    </a:lnTo>
                    <a:lnTo>
                      <a:pt x="52" y="134"/>
                    </a:lnTo>
                    <a:lnTo>
                      <a:pt x="62" y="122"/>
                    </a:lnTo>
                    <a:lnTo>
                      <a:pt x="70" y="110"/>
                    </a:lnTo>
                    <a:lnTo>
                      <a:pt x="80" y="100"/>
                    </a:lnTo>
                    <a:lnTo>
                      <a:pt x="90" y="90"/>
                    </a:lnTo>
                    <a:lnTo>
                      <a:pt x="102" y="78"/>
                    </a:lnTo>
                    <a:lnTo>
                      <a:pt x="112" y="70"/>
                    </a:lnTo>
                    <a:lnTo>
                      <a:pt x="124" y="60"/>
                    </a:lnTo>
                    <a:lnTo>
                      <a:pt x="136" y="52"/>
                    </a:lnTo>
                    <a:lnTo>
                      <a:pt x="148" y="44"/>
                    </a:lnTo>
                    <a:lnTo>
                      <a:pt x="162" y="36"/>
                    </a:lnTo>
                    <a:lnTo>
                      <a:pt x="174" y="30"/>
                    </a:lnTo>
                    <a:lnTo>
                      <a:pt x="188" y="24"/>
                    </a:lnTo>
                    <a:lnTo>
                      <a:pt x="202" y="18"/>
                    </a:lnTo>
                    <a:lnTo>
                      <a:pt x="216" y="14"/>
                    </a:lnTo>
                    <a:lnTo>
                      <a:pt x="230" y="10"/>
                    </a:lnTo>
                    <a:lnTo>
                      <a:pt x="246" y="6"/>
                    </a:lnTo>
                    <a:lnTo>
                      <a:pt x="260" y="4"/>
                    </a:lnTo>
                    <a:lnTo>
                      <a:pt x="276" y="2"/>
                    </a:lnTo>
                    <a:lnTo>
                      <a:pt x="292" y="0"/>
                    </a:lnTo>
                    <a:lnTo>
                      <a:pt x="308" y="0"/>
                    </a:lnTo>
                    <a:lnTo>
                      <a:pt x="308" y="0"/>
                    </a:lnTo>
                    <a:close/>
                  </a:path>
                </a:pathLst>
              </a:custGeom>
              <a:solidFill>
                <a:srgbClr val="F5B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0" name="Freeform 27"/>
              <p:cNvSpPr>
                <a:spLocks/>
              </p:cNvSpPr>
              <p:nvPr/>
            </p:nvSpPr>
            <p:spPr bwMode="auto">
              <a:xfrm>
                <a:off x="1396735" y="1205055"/>
                <a:ext cx="1216016" cy="1140262"/>
              </a:xfrm>
              <a:custGeom>
                <a:avLst/>
                <a:gdLst/>
                <a:ahLst/>
                <a:cxnLst>
                  <a:cxn ang="0">
                    <a:pos x="330" y="2"/>
                  </a:cxn>
                  <a:cxn ang="0">
                    <a:pos x="374" y="10"/>
                  </a:cxn>
                  <a:cxn ang="0">
                    <a:pos x="416" y="24"/>
                  </a:cxn>
                  <a:cxn ang="0">
                    <a:pos x="454" y="44"/>
                  </a:cxn>
                  <a:cxn ang="0">
                    <a:pos x="490" y="68"/>
                  </a:cxn>
                  <a:cxn ang="0">
                    <a:pos x="522" y="98"/>
                  </a:cxn>
                  <a:cxn ang="0">
                    <a:pos x="548" y="130"/>
                  </a:cxn>
                  <a:cxn ang="0">
                    <a:pos x="570" y="168"/>
                  </a:cxn>
                  <a:cxn ang="0">
                    <a:pos x="586" y="208"/>
                  </a:cxn>
                  <a:cxn ang="0">
                    <a:pos x="596" y="250"/>
                  </a:cxn>
                  <a:cxn ang="0">
                    <a:pos x="600" y="294"/>
                  </a:cxn>
                  <a:cxn ang="0">
                    <a:pos x="596" y="338"/>
                  </a:cxn>
                  <a:cxn ang="0">
                    <a:pos x="586" y="382"/>
                  </a:cxn>
                  <a:cxn ang="0">
                    <a:pos x="570" y="422"/>
                  </a:cxn>
                  <a:cxn ang="0">
                    <a:pos x="548" y="458"/>
                  </a:cxn>
                  <a:cxn ang="0">
                    <a:pos x="522" y="492"/>
                  </a:cxn>
                  <a:cxn ang="0">
                    <a:pos x="490" y="520"/>
                  </a:cxn>
                  <a:cxn ang="0">
                    <a:pos x="454" y="546"/>
                  </a:cxn>
                  <a:cxn ang="0">
                    <a:pos x="416" y="564"/>
                  </a:cxn>
                  <a:cxn ang="0">
                    <a:pos x="374" y="578"/>
                  </a:cxn>
                  <a:cxn ang="0">
                    <a:pos x="330" y="586"/>
                  </a:cxn>
                  <a:cxn ang="0">
                    <a:pos x="284" y="588"/>
                  </a:cxn>
                  <a:cxn ang="0">
                    <a:pos x="240" y="582"/>
                  </a:cxn>
                  <a:cxn ang="0">
                    <a:pos x="196" y="570"/>
                  </a:cxn>
                  <a:cxn ang="0">
                    <a:pos x="156" y="552"/>
                  </a:cxn>
                  <a:cxn ang="0">
                    <a:pos x="120" y="530"/>
                  </a:cxn>
                  <a:cxn ang="0">
                    <a:pos x="88" y="502"/>
                  </a:cxn>
                  <a:cxn ang="0">
                    <a:pos x="60" y="470"/>
                  </a:cxn>
                  <a:cxn ang="0">
                    <a:pos x="36" y="434"/>
                  </a:cxn>
                  <a:cxn ang="0">
                    <a:pos x="18" y="396"/>
                  </a:cxn>
                  <a:cxn ang="0">
                    <a:pos x="6" y="354"/>
                  </a:cxn>
                  <a:cxn ang="0">
                    <a:pos x="0" y="310"/>
                  </a:cxn>
                  <a:cxn ang="0">
                    <a:pos x="2" y="264"/>
                  </a:cxn>
                  <a:cxn ang="0">
                    <a:pos x="10" y="222"/>
                  </a:cxn>
                  <a:cxn ang="0">
                    <a:pos x="24" y="180"/>
                  </a:cxn>
                  <a:cxn ang="0">
                    <a:pos x="44" y="142"/>
                  </a:cxn>
                  <a:cxn ang="0">
                    <a:pos x="68" y="108"/>
                  </a:cxn>
                  <a:cxn ang="0">
                    <a:pos x="98" y="78"/>
                  </a:cxn>
                  <a:cxn ang="0">
                    <a:pos x="132" y="52"/>
                  </a:cxn>
                  <a:cxn ang="0">
                    <a:pos x="170" y="30"/>
                  </a:cxn>
                  <a:cxn ang="0">
                    <a:pos x="210" y="14"/>
                  </a:cxn>
                  <a:cxn ang="0">
                    <a:pos x="254" y="4"/>
                  </a:cxn>
                  <a:cxn ang="0">
                    <a:pos x="300" y="0"/>
                  </a:cxn>
                </a:cxnLst>
                <a:rect l="0" t="0" r="r" b="b"/>
                <a:pathLst>
                  <a:path w="600" h="588">
                    <a:moveTo>
                      <a:pt x="300" y="0"/>
                    </a:moveTo>
                    <a:lnTo>
                      <a:pt x="314" y="2"/>
                    </a:lnTo>
                    <a:lnTo>
                      <a:pt x="330" y="2"/>
                    </a:lnTo>
                    <a:lnTo>
                      <a:pt x="346" y="4"/>
                    </a:lnTo>
                    <a:lnTo>
                      <a:pt x="360" y="6"/>
                    </a:lnTo>
                    <a:lnTo>
                      <a:pt x="374" y="10"/>
                    </a:lnTo>
                    <a:lnTo>
                      <a:pt x="388" y="14"/>
                    </a:lnTo>
                    <a:lnTo>
                      <a:pt x="402" y="18"/>
                    </a:lnTo>
                    <a:lnTo>
                      <a:pt x="416" y="24"/>
                    </a:lnTo>
                    <a:lnTo>
                      <a:pt x="430" y="30"/>
                    </a:lnTo>
                    <a:lnTo>
                      <a:pt x="442" y="36"/>
                    </a:lnTo>
                    <a:lnTo>
                      <a:pt x="454" y="44"/>
                    </a:lnTo>
                    <a:lnTo>
                      <a:pt x="468" y="52"/>
                    </a:lnTo>
                    <a:lnTo>
                      <a:pt x="478" y="60"/>
                    </a:lnTo>
                    <a:lnTo>
                      <a:pt x="490" y="68"/>
                    </a:lnTo>
                    <a:lnTo>
                      <a:pt x="502" y="78"/>
                    </a:lnTo>
                    <a:lnTo>
                      <a:pt x="512" y="88"/>
                    </a:lnTo>
                    <a:lnTo>
                      <a:pt x="522" y="98"/>
                    </a:lnTo>
                    <a:lnTo>
                      <a:pt x="530" y="108"/>
                    </a:lnTo>
                    <a:lnTo>
                      <a:pt x="540" y="120"/>
                    </a:lnTo>
                    <a:lnTo>
                      <a:pt x="548" y="130"/>
                    </a:lnTo>
                    <a:lnTo>
                      <a:pt x="556" y="142"/>
                    </a:lnTo>
                    <a:lnTo>
                      <a:pt x="564" y="154"/>
                    </a:lnTo>
                    <a:lnTo>
                      <a:pt x="570" y="168"/>
                    </a:lnTo>
                    <a:lnTo>
                      <a:pt x="576" y="180"/>
                    </a:lnTo>
                    <a:lnTo>
                      <a:pt x="582" y="194"/>
                    </a:lnTo>
                    <a:lnTo>
                      <a:pt x="586" y="208"/>
                    </a:lnTo>
                    <a:lnTo>
                      <a:pt x="590" y="222"/>
                    </a:lnTo>
                    <a:lnTo>
                      <a:pt x="594" y="236"/>
                    </a:lnTo>
                    <a:lnTo>
                      <a:pt x="596" y="250"/>
                    </a:lnTo>
                    <a:lnTo>
                      <a:pt x="598" y="264"/>
                    </a:lnTo>
                    <a:lnTo>
                      <a:pt x="600" y="280"/>
                    </a:lnTo>
                    <a:lnTo>
                      <a:pt x="600" y="294"/>
                    </a:lnTo>
                    <a:lnTo>
                      <a:pt x="600" y="310"/>
                    </a:lnTo>
                    <a:lnTo>
                      <a:pt x="598" y="324"/>
                    </a:lnTo>
                    <a:lnTo>
                      <a:pt x="596" y="338"/>
                    </a:lnTo>
                    <a:lnTo>
                      <a:pt x="594" y="354"/>
                    </a:lnTo>
                    <a:lnTo>
                      <a:pt x="590" y="368"/>
                    </a:lnTo>
                    <a:lnTo>
                      <a:pt x="586" y="382"/>
                    </a:lnTo>
                    <a:lnTo>
                      <a:pt x="582" y="396"/>
                    </a:lnTo>
                    <a:lnTo>
                      <a:pt x="576" y="408"/>
                    </a:lnTo>
                    <a:lnTo>
                      <a:pt x="570" y="422"/>
                    </a:lnTo>
                    <a:lnTo>
                      <a:pt x="564" y="434"/>
                    </a:lnTo>
                    <a:lnTo>
                      <a:pt x="556" y="446"/>
                    </a:lnTo>
                    <a:lnTo>
                      <a:pt x="548" y="458"/>
                    </a:lnTo>
                    <a:lnTo>
                      <a:pt x="540" y="470"/>
                    </a:lnTo>
                    <a:lnTo>
                      <a:pt x="530" y="480"/>
                    </a:lnTo>
                    <a:lnTo>
                      <a:pt x="522" y="492"/>
                    </a:lnTo>
                    <a:lnTo>
                      <a:pt x="512" y="502"/>
                    </a:lnTo>
                    <a:lnTo>
                      <a:pt x="502" y="512"/>
                    </a:lnTo>
                    <a:lnTo>
                      <a:pt x="490" y="520"/>
                    </a:lnTo>
                    <a:lnTo>
                      <a:pt x="478" y="530"/>
                    </a:lnTo>
                    <a:lnTo>
                      <a:pt x="468" y="538"/>
                    </a:lnTo>
                    <a:lnTo>
                      <a:pt x="454" y="546"/>
                    </a:lnTo>
                    <a:lnTo>
                      <a:pt x="442" y="552"/>
                    </a:lnTo>
                    <a:lnTo>
                      <a:pt x="430" y="558"/>
                    </a:lnTo>
                    <a:lnTo>
                      <a:pt x="416" y="564"/>
                    </a:lnTo>
                    <a:lnTo>
                      <a:pt x="402" y="570"/>
                    </a:lnTo>
                    <a:lnTo>
                      <a:pt x="388" y="574"/>
                    </a:lnTo>
                    <a:lnTo>
                      <a:pt x="374" y="578"/>
                    </a:lnTo>
                    <a:lnTo>
                      <a:pt x="360" y="582"/>
                    </a:lnTo>
                    <a:lnTo>
                      <a:pt x="346" y="584"/>
                    </a:lnTo>
                    <a:lnTo>
                      <a:pt x="330" y="586"/>
                    </a:lnTo>
                    <a:lnTo>
                      <a:pt x="314" y="588"/>
                    </a:lnTo>
                    <a:lnTo>
                      <a:pt x="300" y="588"/>
                    </a:lnTo>
                    <a:lnTo>
                      <a:pt x="284" y="588"/>
                    </a:lnTo>
                    <a:lnTo>
                      <a:pt x="268" y="586"/>
                    </a:lnTo>
                    <a:lnTo>
                      <a:pt x="254" y="584"/>
                    </a:lnTo>
                    <a:lnTo>
                      <a:pt x="240" y="582"/>
                    </a:lnTo>
                    <a:lnTo>
                      <a:pt x="224" y="578"/>
                    </a:lnTo>
                    <a:lnTo>
                      <a:pt x="210" y="574"/>
                    </a:lnTo>
                    <a:lnTo>
                      <a:pt x="196" y="570"/>
                    </a:lnTo>
                    <a:lnTo>
                      <a:pt x="182" y="564"/>
                    </a:lnTo>
                    <a:lnTo>
                      <a:pt x="170" y="558"/>
                    </a:lnTo>
                    <a:lnTo>
                      <a:pt x="156" y="552"/>
                    </a:lnTo>
                    <a:lnTo>
                      <a:pt x="144" y="546"/>
                    </a:lnTo>
                    <a:lnTo>
                      <a:pt x="132" y="538"/>
                    </a:lnTo>
                    <a:lnTo>
                      <a:pt x="120" y="530"/>
                    </a:lnTo>
                    <a:lnTo>
                      <a:pt x="108" y="520"/>
                    </a:lnTo>
                    <a:lnTo>
                      <a:pt x="98" y="512"/>
                    </a:lnTo>
                    <a:lnTo>
                      <a:pt x="88" y="502"/>
                    </a:lnTo>
                    <a:lnTo>
                      <a:pt x="78" y="492"/>
                    </a:lnTo>
                    <a:lnTo>
                      <a:pt x="68" y="480"/>
                    </a:lnTo>
                    <a:lnTo>
                      <a:pt x="60" y="470"/>
                    </a:lnTo>
                    <a:lnTo>
                      <a:pt x="50" y="458"/>
                    </a:lnTo>
                    <a:lnTo>
                      <a:pt x="44" y="446"/>
                    </a:lnTo>
                    <a:lnTo>
                      <a:pt x="36" y="434"/>
                    </a:lnTo>
                    <a:lnTo>
                      <a:pt x="30" y="422"/>
                    </a:lnTo>
                    <a:lnTo>
                      <a:pt x="24" y="408"/>
                    </a:lnTo>
                    <a:lnTo>
                      <a:pt x="18" y="396"/>
                    </a:lnTo>
                    <a:lnTo>
                      <a:pt x="14" y="382"/>
                    </a:lnTo>
                    <a:lnTo>
                      <a:pt x="10" y="368"/>
                    </a:lnTo>
                    <a:lnTo>
                      <a:pt x="6" y="354"/>
                    </a:lnTo>
                    <a:lnTo>
                      <a:pt x="4" y="338"/>
                    </a:lnTo>
                    <a:lnTo>
                      <a:pt x="2" y="324"/>
                    </a:lnTo>
                    <a:lnTo>
                      <a:pt x="0" y="310"/>
                    </a:lnTo>
                    <a:lnTo>
                      <a:pt x="0" y="294"/>
                    </a:lnTo>
                    <a:lnTo>
                      <a:pt x="0" y="280"/>
                    </a:lnTo>
                    <a:lnTo>
                      <a:pt x="2" y="264"/>
                    </a:lnTo>
                    <a:lnTo>
                      <a:pt x="4" y="250"/>
                    </a:lnTo>
                    <a:lnTo>
                      <a:pt x="6" y="236"/>
                    </a:lnTo>
                    <a:lnTo>
                      <a:pt x="10" y="222"/>
                    </a:lnTo>
                    <a:lnTo>
                      <a:pt x="14" y="208"/>
                    </a:lnTo>
                    <a:lnTo>
                      <a:pt x="18" y="194"/>
                    </a:lnTo>
                    <a:lnTo>
                      <a:pt x="24" y="180"/>
                    </a:lnTo>
                    <a:lnTo>
                      <a:pt x="30" y="168"/>
                    </a:lnTo>
                    <a:lnTo>
                      <a:pt x="36" y="154"/>
                    </a:lnTo>
                    <a:lnTo>
                      <a:pt x="44" y="142"/>
                    </a:lnTo>
                    <a:lnTo>
                      <a:pt x="50" y="130"/>
                    </a:lnTo>
                    <a:lnTo>
                      <a:pt x="60" y="120"/>
                    </a:lnTo>
                    <a:lnTo>
                      <a:pt x="68" y="108"/>
                    </a:lnTo>
                    <a:lnTo>
                      <a:pt x="78" y="98"/>
                    </a:lnTo>
                    <a:lnTo>
                      <a:pt x="88" y="88"/>
                    </a:lnTo>
                    <a:lnTo>
                      <a:pt x="98" y="78"/>
                    </a:lnTo>
                    <a:lnTo>
                      <a:pt x="108" y="68"/>
                    </a:lnTo>
                    <a:lnTo>
                      <a:pt x="120" y="60"/>
                    </a:lnTo>
                    <a:lnTo>
                      <a:pt x="132" y="52"/>
                    </a:lnTo>
                    <a:lnTo>
                      <a:pt x="144" y="44"/>
                    </a:lnTo>
                    <a:lnTo>
                      <a:pt x="156" y="36"/>
                    </a:lnTo>
                    <a:lnTo>
                      <a:pt x="170" y="30"/>
                    </a:lnTo>
                    <a:lnTo>
                      <a:pt x="182" y="24"/>
                    </a:lnTo>
                    <a:lnTo>
                      <a:pt x="196" y="18"/>
                    </a:lnTo>
                    <a:lnTo>
                      <a:pt x="210" y="14"/>
                    </a:lnTo>
                    <a:lnTo>
                      <a:pt x="224" y="10"/>
                    </a:lnTo>
                    <a:lnTo>
                      <a:pt x="240" y="6"/>
                    </a:lnTo>
                    <a:lnTo>
                      <a:pt x="254" y="4"/>
                    </a:lnTo>
                    <a:lnTo>
                      <a:pt x="268" y="2"/>
                    </a:lnTo>
                    <a:lnTo>
                      <a:pt x="284" y="2"/>
                    </a:lnTo>
                    <a:lnTo>
                      <a:pt x="300" y="0"/>
                    </a:lnTo>
                    <a:lnTo>
                      <a:pt x="300" y="0"/>
                    </a:lnTo>
                    <a:close/>
                  </a:path>
                </a:pathLst>
              </a:custGeom>
              <a:solidFill>
                <a:srgbClr val="F5C2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1" name="Freeform 28"/>
              <p:cNvSpPr>
                <a:spLocks/>
              </p:cNvSpPr>
              <p:nvPr/>
            </p:nvSpPr>
            <p:spPr bwMode="auto">
              <a:xfrm>
                <a:off x="1408895" y="1224447"/>
                <a:ext cx="1187642" cy="1101478"/>
              </a:xfrm>
              <a:custGeom>
                <a:avLst/>
                <a:gdLst/>
                <a:ahLst/>
                <a:cxnLst>
                  <a:cxn ang="0">
                    <a:pos x="324" y="2"/>
                  </a:cxn>
                  <a:cxn ang="0">
                    <a:pos x="366" y="8"/>
                  </a:cxn>
                  <a:cxn ang="0">
                    <a:pos x="408" y="22"/>
                  </a:cxn>
                  <a:cxn ang="0">
                    <a:pos x="446" y="40"/>
                  </a:cxn>
                  <a:cxn ang="0">
                    <a:pos x="480" y="64"/>
                  </a:cxn>
                  <a:cxn ang="0">
                    <a:pos x="510" y="92"/>
                  </a:cxn>
                  <a:cxn ang="0">
                    <a:pos x="536" y="126"/>
                  </a:cxn>
                  <a:cxn ang="0">
                    <a:pos x="558" y="160"/>
                  </a:cxn>
                  <a:cxn ang="0">
                    <a:pos x="574" y="200"/>
                  </a:cxn>
                  <a:cxn ang="0">
                    <a:pos x="582" y="240"/>
                  </a:cxn>
                  <a:cxn ang="0">
                    <a:pos x="586" y="284"/>
                  </a:cxn>
                  <a:cxn ang="0">
                    <a:pos x="582" y="328"/>
                  </a:cxn>
                  <a:cxn ang="0">
                    <a:pos x="574" y="368"/>
                  </a:cxn>
                  <a:cxn ang="0">
                    <a:pos x="558" y="406"/>
                  </a:cxn>
                  <a:cxn ang="0">
                    <a:pos x="536" y="442"/>
                  </a:cxn>
                  <a:cxn ang="0">
                    <a:pos x="510" y="474"/>
                  </a:cxn>
                  <a:cxn ang="0">
                    <a:pos x="480" y="502"/>
                  </a:cxn>
                  <a:cxn ang="0">
                    <a:pos x="446" y="526"/>
                  </a:cxn>
                  <a:cxn ang="0">
                    <a:pos x="408" y="546"/>
                  </a:cxn>
                  <a:cxn ang="0">
                    <a:pos x="366" y="558"/>
                  </a:cxn>
                  <a:cxn ang="0">
                    <a:pos x="324" y="566"/>
                  </a:cxn>
                  <a:cxn ang="0">
                    <a:pos x="278" y="568"/>
                  </a:cxn>
                  <a:cxn ang="0">
                    <a:pos x="234" y="562"/>
                  </a:cxn>
                  <a:cxn ang="0">
                    <a:pos x="194" y="550"/>
                  </a:cxn>
                  <a:cxn ang="0">
                    <a:pos x="154" y="534"/>
                  </a:cxn>
                  <a:cxn ang="0">
                    <a:pos x="118" y="512"/>
                  </a:cxn>
                  <a:cxn ang="0">
                    <a:pos x="86" y="484"/>
                  </a:cxn>
                  <a:cxn ang="0">
                    <a:pos x="60" y="454"/>
                  </a:cxn>
                  <a:cxn ang="0">
                    <a:pos x="36" y="420"/>
                  </a:cxn>
                  <a:cxn ang="0">
                    <a:pos x="18" y="382"/>
                  </a:cxn>
                  <a:cxn ang="0">
                    <a:pos x="6" y="340"/>
                  </a:cxn>
                  <a:cxn ang="0">
                    <a:pos x="2" y="298"/>
                  </a:cxn>
                  <a:cxn ang="0">
                    <a:pos x="2" y="254"/>
                  </a:cxn>
                  <a:cxn ang="0">
                    <a:pos x="10" y="212"/>
                  </a:cxn>
                  <a:cxn ang="0">
                    <a:pos x="24" y="174"/>
                  </a:cxn>
                  <a:cxn ang="0">
                    <a:pos x="44" y="136"/>
                  </a:cxn>
                  <a:cxn ang="0">
                    <a:pos x="68" y="104"/>
                  </a:cxn>
                  <a:cxn ang="0">
                    <a:pos x="96" y="74"/>
                  </a:cxn>
                  <a:cxn ang="0">
                    <a:pos x="130" y="48"/>
                  </a:cxn>
                  <a:cxn ang="0">
                    <a:pos x="166" y="28"/>
                  </a:cxn>
                  <a:cxn ang="0">
                    <a:pos x="206" y="12"/>
                  </a:cxn>
                  <a:cxn ang="0">
                    <a:pos x="250" y="4"/>
                  </a:cxn>
                  <a:cxn ang="0">
                    <a:pos x="294" y="0"/>
                  </a:cxn>
                </a:cxnLst>
                <a:rect l="0" t="0" r="r" b="b"/>
                <a:pathLst>
                  <a:path w="586" h="568">
                    <a:moveTo>
                      <a:pt x="294" y="0"/>
                    </a:moveTo>
                    <a:lnTo>
                      <a:pt x="308" y="0"/>
                    </a:lnTo>
                    <a:lnTo>
                      <a:pt x="324" y="2"/>
                    </a:lnTo>
                    <a:lnTo>
                      <a:pt x="338" y="4"/>
                    </a:lnTo>
                    <a:lnTo>
                      <a:pt x="352" y="6"/>
                    </a:lnTo>
                    <a:lnTo>
                      <a:pt x="366" y="8"/>
                    </a:lnTo>
                    <a:lnTo>
                      <a:pt x="380" y="12"/>
                    </a:lnTo>
                    <a:lnTo>
                      <a:pt x="394" y="18"/>
                    </a:lnTo>
                    <a:lnTo>
                      <a:pt x="408" y="22"/>
                    </a:lnTo>
                    <a:lnTo>
                      <a:pt x="420" y="28"/>
                    </a:lnTo>
                    <a:lnTo>
                      <a:pt x="432" y="34"/>
                    </a:lnTo>
                    <a:lnTo>
                      <a:pt x="446" y="40"/>
                    </a:lnTo>
                    <a:lnTo>
                      <a:pt x="456" y="48"/>
                    </a:lnTo>
                    <a:lnTo>
                      <a:pt x="468" y="56"/>
                    </a:lnTo>
                    <a:lnTo>
                      <a:pt x="480" y="64"/>
                    </a:lnTo>
                    <a:lnTo>
                      <a:pt x="490" y="74"/>
                    </a:lnTo>
                    <a:lnTo>
                      <a:pt x="500" y="84"/>
                    </a:lnTo>
                    <a:lnTo>
                      <a:pt x="510" y="92"/>
                    </a:lnTo>
                    <a:lnTo>
                      <a:pt x="520" y="104"/>
                    </a:lnTo>
                    <a:lnTo>
                      <a:pt x="528" y="114"/>
                    </a:lnTo>
                    <a:lnTo>
                      <a:pt x="536" y="126"/>
                    </a:lnTo>
                    <a:lnTo>
                      <a:pt x="544" y="136"/>
                    </a:lnTo>
                    <a:lnTo>
                      <a:pt x="550" y="148"/>
                    </a:lnTo>
                    <a:lnTo>
                      <a:pt x="558" y="160"/>
                    </a:lnTo>
                    <a:lnTo>
                      <a:pt x="564" y="174"/>
                    </a:lnTo>
                    <a:lnTo>
                      <a:pt x="568" y="186"/>
                    </a:lnTo>
                    <a:lnTo>
                      <a:pt x="574" y="200"/>
                    </a:lnTo>
                    <a:lnTo>
                      <a:pt x="576" y="212"/>
                    </a:lnTo>
                    <a:lnTo>
                      <a:pt x="580" y="226"/>
                    </a:lnTo>
                    <a:lnTo>
                      <a:pt x="582" y="240"/>
                    </a:lnTo>
                    <a:lnTo>
                      <a:pt x="584" y="254"/>
                    </a:lnTo>
                    <a:lnTo>
                      <a:pt x="586" y="270"/>
                    </a:lnTo>
                    <a:lnTo>
                      <a:pt x="586" y="284"/>
                    </a:lnTo>
                    <a:lnTo>
                      <a:pt x="586" y="298"/>
                    </a:lnTo>
                    <a:lnTo>
                      <a:pt x="584" y="312"/>
                    </a:lnTo>
                    <a:lnTo>
                      <a:pt x="582" y="328"/>
                    </a:lnTo>
                    <a:lnTo>
                      <a:pt x="580" y="340"/>
                    </a:lnTo>
                    <a:lnTo>
                      <a:pt x="576" y="354"/>
                    </a:lnTo>
                    <a:lnTo>
                      <a:pt x="574" y="368"/>
                    </a:lnTo>
                    <a:lnTo>
                      <a:pt x="568" y="382"/>
                    </a:lnTo>
                    <a:lnTo>
                      <a:pt x="564" y="394"/>
                    </a:lnTo>
                    <a:lnTo>
                      <a:pt x="558" y="406"/>
                    </a:lnTo>
                    <a:lnTo>
                      <a:pt x="550" y="420"/>
                    </a:lnTo>
                    <a:lnTo>
                      <a:pt x="544" y="430"/>
                    </a:lnTo>
                    <a:lnTo>
                      <a:pt x="536" y="442"/>
                    </a:lnTo>
                    <a:lnTo>
                      <a:pt x="528" y="454"/>
                    </a:lnTo>
                    <a:lnTo>
                      <a:pt x="520" y="464"/>
                    </a:lnTo>
                    <a:lnTo>
                      <a:pt x="510" y="474"/>
                    </a:lnTo>
                    <a:lnTo>
                      <a:pt x="500" y="484"/>
                    </a:lnTo>
                    <a:lnTo>
                      <a:pt x="490" y="494"/>
                    </a:lnTo>
                    <a:lnTo>
                      <a:pt x="480" y="502"/>
                    </a:lnTo>
                    <a:lnTo>
                      <a:pt x="468" y="512"/>
                    </a:lnTo>
                    <a:lnTo>
                      <a:pt x="456" y="520"/>
                    </a:lnTo>
                    <a:lnTo>
                      <a:pt x="446" y="526"/>
                    </a:lnTo>
                    <a:lnTo>
                      <a:pt x="432" y="534"/>
                    </a:lnTo>
                    <a:lnTo>
                      <a:pt x="420" y="540"/>
                    </a:lnTo>
                    <a:lnTo>
                      <a:pt x="408" y="546"/>
                    </a:lnTo>
                    <a:lnTo>
                      <a:pt x="394" y="550"/>
                    </a:lnTo>
                    <a:lnTo>
                      <a:pt x="380" y="556"/>
                    </a:lnTo>
                    <a:lnTo>
                      <a:pt x="366" y="558"/>
                    </a:lnTo>
                    <a:lnTo>
                      <a:pt x="352" y="562"/>
                    </a:lnTo>
                    <a:lnTo>
                      <a:pt x="338" y="564"/>
                    </a:lnTo>
                    <a:lnTo>
                      <a:pt x="324" y="566"/>
                    </a:lnTo>
                    <a:lnTo>
                      <a:pt x="308" y="568"/>
                    </a:lnTo>
                    <a:lnTo>
                      <a:pt x="294" y="568"/>
                    </a:lnTo>
                    <a:lnTo>
                      <a:pt x="278" y="568"/>
                    </a:lnTo>
                    <a:lnTo>
                      <a:pt x="264" y="566"/>
                    </a:lnTo>
                    <a:lnTo>
                      <a:pt x="250" y="564"/>
                    </a:lnTo>
                    <a:lnTo>
                      <a:pt x="234" y="562"/>
                    </a:lnTo>
                    <a:lnTo>
                      <a:pt x="220" y="558"/>
                    </a:lnTo>
                    <a:lnTo>
                      <a:pt x="206" y="556"/>
                    </a:lnTo>
                    <a:lnTo>
                      <a:pt x="194" y="550"/>
                    </a:lnTo>
                    <a:lnTo>
                      <a:pt x="180" y="546"/>
                    </a:lnTo>
                    <a:lnTo>
                      <a:pt x="166" y="540"/>
                    </a:lnTo>
                    <a:lnTo>
                      <a:pt x="154" y="534"/>
                    </a:lnTo>
                    <a:lnTo>
                      <a:pt x="142" y="526"/>
                    </a:lnTo>
                    <a:lnTo>
                      <a:pt x="130" y="520"/>
                    </a:lnTo>
                    <a:lnTo>
                      <a:pt x="118" y="512"/>
                    </a:lnTo>
                    <a:lnTo>
                      <a:pt x="108" y="502"/>
                    </a:lnTo>
                    <a:lnTo>
                      <a:pt x="96" y="494"/>
                    </a:lnTo>
                    <a:lnTo>
                      <a:pt x="86" y="484"/>
                    </a:lnTo>
                    <a:lnTo>
                      <a:pt x="76" y="474"/>
                    </a:lnTo>
                    <a:lnTo>
                      <a:pt x="68" y="464"/>
                    </a:lnTo>
                    <a:lnTo>
                      <a:pt x="60" y="454"/>
                    </a:lnTo>
                    <a:lnTo>
                      <a:pt x="50" y="442"/>
                    </a:lnTo>
                    <a:lnTo>
                      <a:pt x="44" y="430"/>
                    </a:lnTo>
                    <a:lnTo>
                      <a:pt x="36" y="420"/>
                    </a:lnTo>
                    <a:lnTo>
                      <a:pt x="30" y="406"/>
                    </a:lnTo>
                    <a:lnTo>
                      <a:pt x="24" y="394"/>
                    </a:lnTo>
                    <a:lnTo>
                      <a:pt x="18" y="382"/>
                    </a:lnTo>
                    <a:lnTo>
                      <a:pt x="14" y="368"/>
                    </a:lnTo>
                    <a:lnTo>
                      <a:pt x="10" y="354"/>
                    </a:lnTo>
                    <a:lnTo>
                      <a:pt x="6" y="340"/>
                    </a:lnTo>
                    <a:lnTo>
                      <a:pt x="4" y="328"/>
                    </a:lnTo>
                    <a:lnTo>
                      <a:pt x="2" y="312"/>
                    </a:lnTo>
                    <a:lnTo>
                      <a:pt x="2" y="298"/>
                    </a:lnTo>
                    <a:lnTo>
                      <a:pt x="0" y="284"/>
                    </a:lnTo>
                    <a:lnTo>
                      <a:pt x="2" y="270"/>
                    </a:lnTo>
                    <a:lnTo>
                      <a:pt x="2" y="254"/>
                    </a:lnTo>
                    <a:lnTo>
                      <a:pt x="4" y="240"/>
                    </a:lnTo>
                    <a:lnTo>
                      <a:pt x="6" y="226"/>
                    </a:lnTo>
                    <a:lnTo>
                      <a:pt x="10" y="212"/>
                    </a:lnTo>
                    <a:lnTo>
                      <a:pt x="14" y="200"/>
                    </a:lnTo>
                    <a:lnTo>
                      <a:pt x="18" y="186"/>
                    </a:lnTo>
                    <a:lnTo>
                      <a:pt x="24" y="174"/>
                    </a:lnTo>
                    <a:lnTo>
                      <a:pt x="30" y="160"/>
                    </a:lnTo>
                    <a:lnTo>
                      <a:pt x="36" y="148"/>
                    </a:lnTo>
                    <a:lnTo>
                      <a:pt x="44" y="136"/>
                    </a:lnTo>
                    <a:lnTo>
                      <a:pt x="50" y="126"/>
                    </a:lnTo>
                    <a:lnTo>
                      <a:pt x="60" y="114"/>
                    </a:lnTo>
                    <a:lnTo>
                      <a:pt x="68" y="104"/>
                    </a:lnTo>
                    <a:lnTo>
                      <a:pt x="76" y="92"/>
                    </a:lnTo>
                    <a:lnTo>
                      <a:pt x="86" y="84"/>
                    </a:lnTo>
                    <a:lnTo>
                      <a:pt x="96" y="74"/>
                    </a:lnTo>
                    <a:lnTo>
                      <a:pt x="108" y="64"/>
                    </a:lnTo>
                    <a:lnTo>
                      <a:pt x="118" y="56"/>
                    </a:lnTo>
                    <a:lnTo>
                      <a:pt x="130" y="48"/>
                    </a:lnTo>
                    <a:lnTo>
                      <a:pt x="142" y="40"/>
                    </a:lnTo>
                    <a:lnTo>
                      <a:pt x="154" y="34"/>
                    </a:lnTo>
                    <a:lnTo>
                      <a:pt x="166" y="28"/>
                    </a:lnTo>
                    <a:lnTo>
                      <a:pt x="180" y="22"/>
                    </a:lnTo>
                    <a:lnTo>
                      <a:pt x="194" y="18"/>
                    </a:lnTo>
                    <a:lnTo>
                      <a:pt x="206" y="12"/>
                    </a:lnTo>
                    <a:lnTo>
                      <a:pt x="220" y="8"/>
                    </a:lnTo>
                    <a:lnTo>
                      <a:pt x="234" y="6"/>
                    </a:lnTo>
                    <a:lnTo>
                      <a:pt x="250" y="4"/>
                    </a:lnTo>
                    <a:lnTo>
                      <a:pt x="264" y="2"/>
                    </a:lnTo>
                    <a:lnTo>
                      <a:pt x="278" y="0"/>
                    </a:lnTo>
                    <a:lnTo>
                      <a:pt x="294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F7C9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2" name="Freeform 29"/>
              <p:cNvSpPr>
                <a:spLocks/>
              </p:cNvSpPr>
              <p:nvPr/>
            </p:nvSpPr>
            <p:spPr bwMode="auto">
              <a:xfrm>
                <a:off x="1425108" y="1239961"/>
                <a:ext cx="1155215" cy="1066572"/>
              </a:xfrm>
              <a:custGeom>
                <a:avLst/>
                <a:gdLst/>
                <a:ahLst/>
                <a:cxnLst>
                  <a:cxn ang="0">
                    <a:pos x="314" y="2"/>
                  </a:cxn>
                  <a:cxn ang="0">
                    <a:pos x="356" y="10"/>
                  </a:cxn>
                  <a:cxn ang="0">
                    <a:pos x="396" y="22"/>
                  </a:cxn>
                  <a:cxn ang="0">
                    <a:pos x="434" y="40"/>
                  </a:cxn>
                  <a:cxn ang="0">
                    <a:pos x="466" y="64"/>
                  </a:cxn>
                  <a:cxn ang="0">
                    <a:pos x="496" y="90"/>
                  </a:cxn>
                  <a:cxn ang="0">
                    <a:pos x="522" y="122"/>
                  </a:cxn>
                  <a:cxn ang="0">
                    <a:pos x="542" y="156"/>
                  </a:cxn>
                  <a:cxn ang="0">
                    <a:pos x="558" y="194"/>
                  </a:cxn>
                  <a:cxn ang="0">
                    <a:pos x="568" y="234"/>
                  </a:cxn>
                  <a:cxn ang="0">
                    <a:pos x="570" y="276"/>
                  </a:cxn>
                  <a:cxn ang="0">
                    <a:pos x="568" y="318"/>
                  </a:cxn>
                  <a:cxn ang="0">
                    <a:pos x="558" y="356"/>
                  </a:cxn>
                  <a:cxn ang="0">
                    <a:pos x="542" y="394"/>
                  </a:cxn>
                  <a:cxn ang="0">
                    <a:pos x="522" y="428"/>
                  </a:cxn>
                  <a:cxn ang="0">
                    <a:pos x="496" y="460"/>
                  </a:cxn>
                  <a:cxn ang="0">
                    <a:pos x="466" y="488"/>
                  </a:cxn>
                  <a:cxn ang="0">
                    <a:pos x="434" y="510"/>
                  </a:cxn>
                  <a:cxn ang="0">
                    <a:pos x="396" y="528"/>
                  </a:cxn>
                  <a:cxn ang="0">
                    <a:pos x="356" y="542"/>
                  </a:cxn>
                  <a:cxn ang="0">
                    <a:pos x="314" y="548"/>
                  </a:cxn>
                  <a:cxn ang="0">
                    <a:pos x="270" y="550"/>
                  </a:cxn>
                  <a:cxn ang="0">
                    <a:pos x="228" y="544"/>
                  </a:cxn>
                  <a:cxn ang="0">
                    <a:pos x="188" y="534"/>
                  </a:cxn>
                  <a:cxn ang="0">
                    <a:pos x="150" y="516"/>
                  </a:cxn>
                  <a:cxn ang="0">
                    <a:pos x="114" y="496"/>
                  </a:cxn>
                  <a:cxn ang="0">
                    <a:pos x="84" y="470"/>
                  </a:cxn>
                  <a:cxn ang="0">
                    <a:pos x="56" y="440"/>
                  </a:cxn>
                  <a:cxn ang="0">
                    <a:pos x="34" y="406"/>
                  </a:cxn>
                  <a:cxn ang="0">
                    <a:pos x="18" y="370"/>
                  </a:cxn>
                  <a:cxn ang="0">
                    <a:pos x="6" y="330"/>
                  </a:cxn>
                  <a:cxn ang="0">
                    <a:pos x="0" y="290"/>
                  </a:cxn>
                  <a:cxn ang="0">
                    <a:pos x="2" y="248"/>
                  </a:cxn>
                  <a:cxn ang="0">
                    <a:pos x="10" y="206"/>
                  </a:cxn>
                  <a:cxn ang="0">
                    <a:pos x="22" y="168"/>
                  </a:cxn>
                  <a:cxn ang="0">
                    <a:pos x="42" y="132"/>
                  </a:cxn>
                  <a:cxn ang="0">
                    <a:pos x="66" y="100"/>
                  </a:cxn>
                  <a:cxn ang="0">
                    <a:pos x="94" y="72"/>
                  </a:cxn>
                  <a:cxn ang="0">
                    <a:pos x="126" y="48"/>
                  </a:cxn>
                  <a:cxn ang="0">
                    <a:pos x="162" y="28"/>
                  </a:cxn>
                  <a:cxn ang="0">
                    <a:pos x="200" y="12"/>
                  </a:cxn>
                  <a:cxn ang="0">
                    <a:pos x="242" y="4"/>
                  </a:cxn>
                  <a:cxn ang="0">
                    <a:pos x="286" y="0"/>
                  </a:cxn>
                </a:cxnLst>
                <a:rect l="0" t="0" r="r" b="b"/>
                <a:pathLst>
                  <a:path w="570" h="550">
                    <a:moveTo>
                      <a:pt x="286" y="0"/>
                    </a:moveTo>
                    <a:lnTo>
                      <a:pt x="300" y="0"/>
                    </a:lnTo>
                    <a:lnTo>
                      <a:pt x="314" y="2"/>
                    </a:lnTo>
                    <a:lnTo>
                      <a:pt x="328" y="4"/>
                    </a:lnTo>
                    <a:lnTo>
                      <a:pt x="342" y="6"/>
                    </a:lnTo>
                    <a:lnTo>
                      <a:pt x="356" y="10"/>
                    </a:lnTo>
                    <a:lnTo>
                      <a:pt x="370" y="12"/>
                    </a:lnTo>
                    <a:lnTo>
                      <a:pt x="384" y="18"/>
                    </a:lnTo>
                    <a:lnTo>
                      <a:pt x="396" y="22"/>
                    </a:lnTo>
                    <a:lnTo>
                      <a:pt x="410" y="28"/>
                    </a:lnTo>
                    <a:lnTo>
                      <a:pt x="422" y="34"/>
                    </a:lnTo>
                    <a:lnTo>
                      <a:pt x="434" y="40"/>
                    </a:lnTo>
                    <a:lnTo>
                      <a:pt x="444" y="48"/>
                    </a:lnTo>
                    <a:lnTo>
                      <a:pt x="456" y="56"/>
                    </a:lnTo>
                    <a:lnTo>
                      <a:pt x="466" y="64"/>
                    </a:lnTo>
                    <a:lnTo>
                      <a:pt x="478" y="72"/>
                    </a:lnTo>
                    <a:lnTo>
                      <a:pt x="488" y="82"/>
                    </a:lnTo>
                    <a:lnTo>
                      <a:pt x="496" y="90"/>
                    </a:lnTo>
                    <a:lnTo>
                      <a:pt x="506" y="100"/>
                    </a:lnTo>
                    <a:lnTo>
                      <a:pt x="514" y="112"/>
                    </a:lnTo>
                    <a:lnTo>
                      <a:pt x="522" y="122"/>
                    </a:lnTo>
                    <a:lnTo>
                      <a:pt x="530" y="132"/>
                    </a:lnTo>
                    <a:lnTo>
                      <a:pt x="536" y="144"/>
                    </a:lnTo>
                    <a:lnTo>
                      <a:pt x="542" y="156"/>
                    </a:lnTo>
                    <a:lnTo>
                      <a:pt x="548" y="168"/>
                    </a:lnTo>
                    <a:lnTo>
                      <a:pt x="554" y="180"/>
                    </a:lnTo>
                    <a:lnTo>
                      <a:pt x="558" y="194"/>
                    </a:lnTo>
                    <a:lnTo>
                      <a:pt x="562" y="206"/>
                    </a:lnTo>
                    <a:lnTo>
                      <a:pt x="566" y="220"/>
                    </a:lnTo>
                    <a:lnTo>
                      <a:pt x="568" y="234"/>
                    </a:lnTo>
                    <a:lnTo>
                      <a:pt x="570" y="248"/>
                    </a:lnTo>
                    <a:lnTo>
                      <a:pt x="570" y="262"/>
                    </a:lnTo>
                    <a:lnTo>
                      <a:pt x="570" y="276"/>
                    </a:lnTo>
                    <a:lnTo>
                      <a:pt x="570" y="290"/>
                    </a:lnTo>
                    <a:lnTo>
                      <a:pt x="570" y="304"/>
                    </a:lnTo>
                    <a:lnTo>
                      <a:pt x="568" y="318"/>
                    </a:lnTo>
                    <a:lnTo>
                      <a:pt x="566" y="330"/>
                    </a:lnTo>
                    <a:lnTo>
                      <a:pt x="562" y="344"/>
                    </a:lnTo>
                    <a:lnTo>
                      <a:pt x="558" y="356"/>
                    </a:lnTo>
                    <a:lnTo>
                      <a:pt x="554" y="370"/>
                    </a:lnTo>
                    <a:lnTo>
                      <a:pt x="548" y="382"/>
                    </a:lnTo>
                    <a:lnTo>
                      <a:pt x="542" y="394"/>
                    </a:lnTo>
                    <a:lnTo>
                      <a:pt x="536" y="406"/>
                    </a:lnTo>
                    <a:lnTo>
                      <a:pt x="530" y="418"/>
                    </a:lnTo>
                    <a:lnTo>
                      <a:pt x="522" y="428"/>
                    </a:lnTo>
                    <a:lnTo>
                      <a:pt x="514" y="440"/>
                    </a:lnTo>
                    <a:lnTo>
                      <a:pt x="506" y="450"/>
                    </a:lnTo>
                    <a:lnTo>
                      <a:pt x="496" y="460"/>
                    </a:lnTo>
                    <a:lnTo>
                      <a:pt x="488" y="470"/>
                    </a:lnTo>
                    <a:lnTo>
                      <a:pt x="478" y="478"/>
                    </a:lnTo>
                    <a:lnTo>
                      <a:pt x="466" y="488"/>
                    </a:lnTo>
                    <a:lnTo>
                      <a:pt x="456" y="496"/>
                    </a:lnTo>
                    <a:lnTo>
                      <a:pt x="444" y="504"/>
                    </a:lnTo>
                    <a:lnTo>
                      <a:pt x="434" y="510"/>
                    </a:lnTo>
                    <a:lnTo>
                      <a:pt x="422" y="516"/>
                    </a:lnTo>
                    <a:lnTo>
                      <a:pt x="410" y="522"/>
                    </a:lnTo>
                    <a:lnTo>
                      <a:pt x="396" y="528"/>
                    </a:lnTo>
                    <a:lnTo>
                      <a:pt x="384" y="534"/>
                    </a:lnTo>
                    <a:lnTo>
                      <a:pt x="370" y="538"/>
                    </a:lnTo>
                    <a:lnTo>
                      <a:pt x="356" y="542"/>
                    </a:lnTo>
                    <a:lnTo>
                      <a:pt x="342" y="544"/>
                    </a:lnTo>
                    <a:lnTo>
                      <a:pt x="328" y="546"/>
                    </a:lnTo>
                    <a:lnTo>
                      <a:pt x="314" y="548"/>
                    </a:lnTo>
                    <a:lnTo>
                      <a:pt x="300" y="550"/>
                    </a:lnTo>
                    <a:lnTo>
                      <a:pt x="286" y="550"/>
                    </a:lnTo>
                    <a:lnTo>
                      <a:pt x="270" y="550"/>
                    </a:lnTo>
                    <a:lnTo>
                      <a:pt x="256" y="548"/>
                    </a:lnTo>
                    <a:lnTo>
                      <a:pt x="242" y="546"/>
                    </a:lnTo>
                    <a:lnTo>
                      <a:pt x="228" y="544"/>
                    </a:lnTo>
                    <a:lnTo>
                      <a:pt x="214" y="542"/>
                    </a:lnTo>
                    <a:lnTo>
                      <a:pt x="200" y="538"/>
                    </a:lnTo>
                    <a:lnTo>
                      <a:pt x="188" y="534"/>
                    </a:lnTo>
                    <a:lnTo>
                      <a:pt x="174" y="528"/>
                    </a:lnTo>
                    <a:lnTo>
                      <a:pt x="162" y="522"/>
                    </a:lnTo>
                    <a:lnTo>
                      <a:pt x="150" y="516"/>
                    </a:lnTo>
                    <a:lnTo>
                      <a:pt x="138" y="510"/>
                    </a:lnTo>
                    <a:lnTo>
                      <a:pt x="126" y="504"/>
                    </a:lnTo>
                    <a:lnTo>
                      <a:pt x="114" y="496"/>
                    </a:lnTo>
                    <a:lnTo>
                      <a:pt x="104" y="488"/>
                    </a:lnTo>
                    <a:lnTo>
                      <a:pt x="94" y="478"/>
                    </a:lnTo>
                    <a:lnTo>
                      <a:pt x="84" y="470"/>
                    </a:lnTo>
                    <a:lnTo>
                      <a:pt x="74" y="460"/>
                    </a:lnTo>
                    <a:lnTo>
                      <a:pt x="66" y="450"/>
                    </a:lnTo>
                    <a:lnTo>
                      <a:pt x="56" y="440"/>
                    </a:lnTo>
                    <a:lnTo>
                      <a:pt x="48" y="428"/>
                    </a:lnTo>
                    <a:lnTo>
                      <a:pt x="42" y="418"/>
                    </a:lnTo>
                    <a:lnTo>
                      <a:pt x="34" y="406"/>
                    </a:lnTo>
                    <a:lnTo>
                      <a:pt x="28" y="394"/>
                    </a:lnTo>
                    <a:lnTo>
                      <a:pt x="22" y="382"/>
                    </a:lnTo>
                    <a:lnTo>
                      <a:pt x="18" y="370"/>
                    </a:lnTo>
                    <a:lnTo>
                      <a:pt x="12" y="356"/>
                    </a:lnTo>
                    <a:lnTo>
                      <a:pt x="10" y="344"/>
                    </a:lnTo>
                    <a:lnTo>
                      <a:pt x="6" y="330"/>
                    </a:lnTo>
                    <a:lnTo>
                      <a:pt x="4" y="318"/>
                    </a:lnTo>
                    <a:lnTo>
                      <a:pt x="2" y="304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0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6" y="220"/>
                    </a:lnTo>
                    <a:lnTo>
                      <a:pt x="10" y="206"/>
                    </a:lnTo>
                    <a:lnTo>
                      <a:pt x="12" y="194"/>
                    </a:lnTo>
                    <a:lnTo>
                      <a:pt x="18" y="180"/>
                    </a:lnTo>
                    <a:lnTo>
                      <a:pt x="22" y="168"/>
                    </a:lnTo>
                    <a:lnTo>
                      <a:pt x="28" y="156"/>
                    </a:lnTo>
                    <a:lnTo>
                      <a:pt x="34" y="144"/>
                    </a:lnTo>
                    <a:lnTo>
                      <a:pt x="42" y="132"/>
                    </a:lnTo>
                    <a:lnTo>
                      <a:pt x="48" y="122"/>
                    </a:lnTo>
                    <a:lnTo>
                      <a:pt x="56" y="112"/>
                    </a:lnTo>
                    <a:lnTo>
                      <a:pt x="66" y="100"/>
                    </a:lnTo>
                    <a:lnTo>
                      <a:pt x="74" y="90"/>
                    </a:lnTo>
                    <a:lnTo>
                      <a:pt x="84" y="82"/>
                    </a:lnTo>
                    <a:lnTo>
                      <a:pt x="94" y="72"/>
                    </a:lnTo>
                    <a:lnTo>
                      <a:pt x="104" y="64"/>
                    </a:lnTo>
                    <a:lnTo>
                      <a:pt x="114" y="56"/>
                    </a:lnTo>
                    <a:lnTo>
                      <a:pt x="126" y="48"/>
                    </a:lnTo>
                    <a:lnTo>
                      <a:pt x="138" y="40"/>
                    </a:lnTo>
                    <a:lnTo>
                      <a:pt x="150" y="34"/>
                    </a:lnTo>
                    <a:lnTo>
                      <a:pt x="162" y="28"/>
                    </a:lnTo>
                    <a:lnTo>
                      <a:pt x="174" y="22"/>
                    </a:lnTo>
                    <a:lnTo>
                      <a:pt x="188" y="18"/>
                    </a:lnTo>
                    <a:lnTo>
                      <a:pt x="200" y="12"/>
                    </a:lnTo>
                    <a:lnTo>
                      <a:pt x="214" y="10"/>
                    </a:lnTo>
                    <a:lnTo>
                      <a:pt x="228" y="6"/>
                    </a:lnTo>
                    <a:lnTo>
                      <a:pt x="242" y="4"/>
                    </a:lnTo>
                    <a:lnTo>
                      <a:pt x="256" y="2"/>
                    </a:lnTo>
                    <a:lnTo>
                      <a:pt x="270" y="0"/>
                    </a:lnTo>
                    <a:lnTo>
                      <a:pt x="286" y="0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rgbClr val="F7CA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3" name="Freeform 30"/>
              <p:cNvSpPr>
                <a:spLocks/>
              </p:cNvSpPr>
              <p:nvPr/>
            </p:nvSpPr>
            <p:spPr bwMode="auto">
              <a:xfrm>
                <a:off x="1441322" y="1259353"/>
                <a:ext cx="1126841" cy="1027787"/>
              </a:xfrm>
              <a:custGeom>
                <a:avLst/>
                <a:gdLst/>
                <a:ahLst/>
                <a:cxnLst>
                  <a:cxn ang="0">
                    <a:pos x="306" y="0"/>
                  </a:cxn>
                  <a:cxn ang="0">
                    <a:pos x="346" y="8"/>
                  </a:cxn>
                  <a:cxn ang="0">
                    <a:pos x="386" y="20"/>
                  </a:cxn>
                  <a:cxn ang="0">
                    <a:pos x="422" y="38"/>
                  </a:cxn>
                  <a:cxn ang="0">
                    <a:pos x="454" y="60"/>
                  </a:cxn>
                  <a:cxn ang="0">
                    <a:pos x="484" y="86"/>
                  </a:cxn>
                  <a:cxn ang="0">
                    <a:pos x="508" y="116"/>
                  </a:cxn>
                  <a:cxn ang="0">
                    <a:pos x="528" y="150"/>
                  </a:cxn>
                  <a:cxn ang="0">
                    <a:pos x="542" y="186"/>
                  </a:cxn>
                  <a:cxn ang="0">
                    <a:pos x="552" y="224"/>
                  </a:cxn>
                  <a:cxn ang="0">
                    <a:pos x="556" y="264"/>
                  </a:cxn>
                  <a:cxn ang="0">
                    <a:pos x="552" y="306"/>
                  </a:cxn>
                  <a:cxn ang="0">
                    <a:pos x="542" y="344"/>
                  </a:cxn>
                  <a:cxn ang="0">
                    <a:pos x="528" y="380"/>
                  </a:cxn>
                  <a:cxn ang="0">
                    <a:pos x="508" y="414"/>
                  </a:cxn>
                  <a:cxn ang="0">
                    <a:pos x="484" y="444"/>
                  </a:cxn>
                  <a:cxn ang="0">
                    <a:pos x="454" y="470"/>
                  </a:cxn>
                  <a:cxn ang="0">
                    <a:pos x="422" y="492"/>
                  </a:cxn>
                  <a:cxn ang="0">
                    <a:pos x="386" y="510"/>
                  </a:cxn>
                  <a:cxn ang="0">
                    <a:pos x="346" y="522"/>
                  </a:cxn>
                  <a:cxn ang="0">
                    <a:pos x="306" y="528"/>
                  </a:cxn>
                  <a:cxn ang="0">
                    <a:pos x="264" y="530"/>
                  </a:cxn>
                  <a:cxn ang="0">
                    <a:pos x="222" y="524"/>
                  </a:cxn>
                  <a:cxn ang="0">
                    <a:pos x="182" y="514"/>
                  </a:cxn>
                  <a:cxn ang="0">
                    <a:pos x="144" y="498"/>
                  </a:cxn>
                  <a:cxn ang="0">
                    <a:pos x="112" y="478"/>
                  </a:cxn>
                  <a:cxn ang="0">
                    <a:pos x="80" y="452"/>
                  </a:cxn>
                  <a:cxn ang="0">
                    <a:pos x="54" y="424"/>
                  </a:cxn>
                  <a:cxn ang="0">
                    <a:pos x="32" y="392"/>
                  </a:cxn>
                  <a:cxn ang="0">
                    <a:pos x="16" y="356"/>
                  </a:cxn>
                  <a:cxn ang="0">
                    <a:pos x="4" y="318"/>
                  </a:cxn>
                  <a:cxn ang="0">
                    <a:pos x="0" y="278"/>
                  </a:cxn>
                  <a:cxn ang="0">
                    <a:pos x="0" y="238"/>
                  </a:cxn>
                  <a:cxn ang="0">
                    <a:pos x="8" y="198"/>
                  </a:cxn>
                  <a:cxn ang="0">
                    <a:pos x="22" y="162"/>
                  </a:cxn>
                  <a:cxn ang="0">
                    <a:pos x="40" y="128"/>
                  </a:cxn>
                  <a:cxn ang="0">
                    <a:pos x="62" y="96"/>
                  </a:cxn>
                  <a:cxn ang="0">
                    <a:pos x="90" y="68"/>
                  </a:cxn>
                  <a:cxn ang="0">
                    <a:pos x="122" y="44"/>
                  </a:cxn>
                  <a:cxn ang="0">
                    <a:pos x="156" y="26"/>
                  </a:cxn>
                  <a:cxn ang="0">
                    <a:pos x="194" y="12"/>
                  </a:cxn>
                  <a:cxn ang="0">
                    <a:pos x="236" y="2"/>
                  </a:cxn>
                  <a:cxn ang="0">
                    <a:pos x="278" y="0"/>
                  </a:cxn>
                </a:cxnLst>
                <a:rect l="0" t="0" r="r" b="b"/>
                <a:pathLst>
                  <a:path w="556" h="530">
                    <a:moveTo>
                      <a:pt x="278" y="0"/>
                    </a:moveTo>
                    <a:lnTo>
                      <a:pt x="292" y="0"/>
                    </a:lnTo>
                    <a:lnTo>
                      <a:pt x="306" y="0"/>
                    </a:lnTo>
                    <a:lnTo>
                      <a:pt x="320" y="2"/>
                    </a:lnTo>
                    <a:lnTo>
                      <a:pt x="334" y="4"/>
                    </a:lnTo>
                    <a:lnTo>
                      <a:pt x="346" y="8"/>
                    </a:lnTo>
                    <a:lnTo>
                      <a:pt x="360" y="12"/>
                    </a:lnTo>
                    <a:lnTo>
                      <a:pt x="372" y="16"/>
                    </a:lnTo>
                    <a:lnTo>
                      <a:pt x="386" y="20"/>
                    </a:lnTo>
                    <a:lnTo>
                      <a:pt x="398" y="26"/>
                    </a:lnTo>
                    <a:lnTo>
                      <a:pt x="410" y="32"/>
                    </a:lnTo>
                    <a:lnTo>
                      <a:pt x="422" y="38"/>
                    </a:lnTo>
                    <a:lnTo>
                      <a:pt x="432" y="44"/>
                    </a:lnTo>
                    <a:lnTo>
                      <a:pt x="444" y="52"/>
                    </a:lnTo>
                    <a:lnTo>
                      <a:pt x="454" y="60"/>
                    </a:lnTo>
                    <a:lnTo>
                      <a:pt x="464" y="68"/>
                    </a:lnTo>
                    <a:lnTo>
                      <a:pt x="474" y="78"/>
                    </a:lnTo>
                    <a:lnTo>
                      <a:pt x="484" y="86"/>
                    </a:lnTo>
                    <a:lnTo>
                      <a:pt x="492" y="96"/>
                    </a:lnTo>
                    <a:lnTo>
                      <a:pt x="500" y="106"/>
                    </a:lnTo>
                    <a:lnTo>
                      <a:pt x="508" y="116"/>
                    </a:lnTo>
                    <a:lnTo>
                      <a:pt x="516" y="128"/>
                    </a:lnTo>
                    <a:lnTo>
                      <a:pt x="522" y="138"/>
                    </a:lnTo>
                    <a:lnTo>
                      <a:pt x="528" y="150"/>
                    </a:lnTo>
                    <a:lnTo>
                      <a:pt x="534" y="162"/>
                    </a:lnTo>
                    <a:lnTo>
                      <a:pt x="538" y="174"/>
                    </a:lnTo>
                    <a:lnTo>
                      <a:pt x="542" y="186"/>
                    </a:lnTo>
                    <a:lnTo>
                      <a:pt x="546" y="198"/>
                    </a:lnTo>
                    <a:lnTo>
                      <a:pt x="550" y="212"/>
                    </a:lnTo>
                    <a:lnTo>
                      <a:pt x="552" y="224"/>
                    </a:lnTo>
                    <a:lnTo>
                      <a:pt x="554" y="238"/>
                    </a:lnTo>
                    <a:lnTo>
                      <a:pt x="556" y="252"/>
                    </a:lnTo>
                    <a:lnTo>
                      <a:pt x="556" y="264"/>
                    </a:lnTo>
                    <a:lnTo>
                      <a:pt x="556" y="278"/>
                    </a:lnTo>
                    <a:lnTo>
                      <a:pt x="554" y="292"/>
                    </a:lnTo>
                    <a:lnTo>
                      <a:pt x="552" y="306"/>
                    </a:lnTo>
                    <a:lnTo>
                      <a:pt x="550" y="318"/>
                    </a:lnTo>
                    <a:lnTo>
                      <a:pt x="546" y="330"/>
                    </a:lnTo>
                    <a:lnTo>
                      <a:pt x="542" y="344"/>
                    </a:lnTo>
                    <a:lnTo>
                      <a:pt x="538" y="356"/>
                    </a:lnTo>
                    <a:lnTo>
                      <a:pt x="534" y="368"/>
                    </a:lnTo>
                    <a:lnTo>
                      <a:pt x="528" y="380"/>
                    </a:lnTo>
                    <a:lnTo>
                      <a:pt x="522" y="392"/>
                    </a:lnTo>
                    <a:lnTo>
                      <a:pt x="516" y="402"/>
                    </a:lnTo>
                    <a:lnTo>
                      <a:pt x="508" y="414"/>
                    </a:lnTo>
                    <a:lnTo>
                      <a:pt x="500" y="424"/>
                    </a:lnTo>
                    <a:lnTo>
                      <a:pt x="492" y="434"/>
                    </a:lnTo>
                    <a:lnTo>
                      <a:pt x="484" y="444"/>
                    </a:lnTo>
                    <a:lnTo>
                      <a:pt x="474" y="452"/>
                    </a:lnTo>
                    <a:lnTo>
                      <a:pt x="464" y="462"/>
                    </a:lnTo>
                    <a:lnTo>
                      <a:pt x="454" y="470"/>
                    </a:lnTo>
                    <a:lnTo>
                      <a:pt x="444" y="478"/>
                    </a:lnTo>
                    <a:lnTo>
                      <a:pt x="432" y="484"/>
                    </a:lnTo>
                    <a:lnTo>
                      <a:pt x="422" y="492"/>
                    </a:lnTo>
                    <a:lnTo>
                      <a:pt x="410" y="498"/>
                    </a:lnTo>
                    <a:lnTo>
                      <a:pt x="398" y="504"/>
                    </a:lnTo>
                    <a:lnTo>
                      <a:pt x="386" y="510"/>
                    </a:lnTo>
                    <a:lnTo>
                      <a:pt x="372" y="514"/>
                    </a:lnTo>
                    <a:lnTo>
                      <a:pt x="360" y="518"/>
                    </a:lnTo>
                    <a:lnTo>
                      <a:pt x="346" y="522"/>
                    </a:lnTo>
                    <a:lnTo>
                      <a:pt x="334" y="524"/>
                    </a:lnTo>
                    <a:lnTo>
                      <a:pt x="320" y="528"/>
                    </a:lnTo>
                    <a:lnTo>
                      <a:pt x="306" y="528"/>
                    </a:lnTo>
                    <a:lnTo>
                      <a:pt x="292" y="530"/>
                    </a:lnTo>
                    <a:lnTo>
                      <a:pt x="278" y="530"/>
                    </a:lnTo>
                    <a:lnTo>
                      <a:pt x="264" y="530"/>
                    </a:lnTo>
                    <a:lnTo>
                      <a:pt x="250" y="528"/>
                    </a:lnTo>
                    <a:lnTo>
                      <a:pt x="236" y="528"/>
                    </a:lnTo>
                    <a:lnTo>
                      <a:pt x="222" y="524"/>
                    </a:lnTo>
                    <a:lnTo>
                      <a:pt x="208" y="522"/>
                    </a:lnTo>
                    <a:lnTo>
                      <a:pt x="194" y="518"/>
                    </a:lnTo>
                    <a:lnTo>
                      <a:pt x="182" y="514"/>
                    </a:lnTo>
                    <a:lnTo>
                      <a:pt x="170" y="510"/>
                    </a:lnTo>
                    <a:lnTo>
                      <a:pt x="156" y="504"/>
                    </a:lnTo>
                    <a:lnTo>
                      <a:pt x="144" y="498"/>
                    </a:lnTo>
                    <a:lnTo>
                      <a:pt x="134" y="492"/>
                    </a:lnTo>
                    <a:lnTo>
                      <a:pt x="122" y="484"/>
                    </a:lnTo>
                    <a:lnTo>
                      <a:pt x="112" y="478"/>
                    </a:lnTo>
                    <a:lnTo>
                      <a:pt x="100" y="470"/>
                    </a:lnTo>
                    <a:lnTo>
                      <a:pt x="90" y="462"/>
                    </a:lnTo>
                    <a:lnTo>
                      <a:pt x="80" y="452"/>
                    </a:lnTo>
                    <a:lnTo>
                      <a:pt x="72" y="444"/>
                    </a:lnTo>
                    <a:lnTo>
                      <a:pt x="62" y="434"/>
                    </a:lnTo>
                    <a:lnTo>
                      <a:pt x="54" y="424"/>
                    </a:lnTo>
                    <a:lnTo>
                      <a:pt x="46" y="414"/>
                    </a:lnTo>
                    <a:lnTo>
                      <a:pt x="40" y="402"/>
                    </a:lnTo>
                    <a:lnTo>
                      <a:pt x="32" y="392"/>
                    </a:lnTo>
                    <a:lnTo>
                      <a:pt x="26" y="380"/>
                    </a:lnTo>
                    <a:lnTo>
                      <a:pt x="22" y="368"/>
                    </a:lnTo>
                    <a:lnTo>
                      <a:pt x="16" y="356"/>
                    </a:lnTo>
                    <a:lnTo>
                      <a:pt x="12" y="344"/>
                    </a:lnTo>
                    <a:lnTo>
                      <a:pt x="8" y="330"/>
                    </a:lnTo>
                    <a:lnTo>
                      <a:pt x="4" y="318"/>
                    </a:lnTo>
                    <a:lnTo>
                      <a:pt x="2" y="306"/>
                    </a:lnTo>
                    <a:lnTo>
                      <a:pt x="0" y="292"/>
                    </a:lnTo>
                    <a:lnTo>
                      <a:pt x="0" y="278"/>
                    </a:lnTo>
                    <a:lnTo>
                      <a:pt x="0" y="264"/>
                    </a:lnTo>
                    <a:lnTo>
                      <a:pt x="0" y="252"/>
                    </a:lnTo>
                    <a:lnTo>
                      <a:pt x="0" y="238"/>
                    </a:lnTo>
                    <a:lnTo>
                      <a:pt x="2" y="224"/>
                    </a:lnTo>
                    <a:lnTo>
                      <a:pt x="4" y="212"/>
                    </a:lnTo>
                    <a:lnTo>
                      <a:pt x="8" y="198"/>
                    </a:lnTo>
                    <a:lnTo>
                      <a:pt x="12" y="186"/>
                    </a:lnTo>
                    <a:lnTo>
                      <a:pt x="16" y="174"/>
                    </a:lnTo>
                    <a:lnTo>
                      <a:pt x="22" y="162"/>
                    </a:lnTo>
                    <a:lnTo>
                      <a:pt x="26" y="150"/>
                    </a:lnTo>
                    <a:lnTo>
                      <a:pt x="32" y="138"/>
                    </a:lnTo>
                    <a:lnTo>
                      <a:pt x="40" y="128"/>
                    </a:lnTo>
                    <a:lnTo>
                      <a:pt x="46" y="116"/>
                    </a:lnTo>
                    <a:lnTo>
                      <a:pt x="54" y="106"/>
                    </a:lnTo>
                    <a:lnTo>
                      <a:pt x="62" y="96"/>
                    </a:lnTo>
                    <a:lnTo>
                      <a:pt x="72" y="86"/>
                    </a:lnTo>
                    <a:lnTo>
                      <a:pt x="80" y="78"/>
                    </a:lnTo>
                    <a:lnTo>
                      <a:pt x="90" y="68"/>
                    </a:lnTo>
                    <a:lnTo>
                      <a:pt x="100" y="60"/>
                    </a:lnTo>
                    <a:lnTo>
                      <a:pt x="112" y="52"/>
                    </a:lnTo>
                    <a:lnTo>
                      <a:pt x="122" y="44"/>
                    </a:lnTo>
                    <a:lnTo>
                      <a:pt x="134" y="38"/>
                    </a:lnTo>
                    <a:lnTo>
                      <a:pt x="144" y="32"/>
                    </a:lnTo>
                    <a:lnTo>
                      <a:pt x="156" y="26"/>
                    </a:lnTo>
                    <a:lnTo>
                      <a:pt x="170" y="20"/>
                    </a:lnTo>
                    <a:lnTo>
                      <a:pt x="182" y="16"/>
                    </a:lnTo>
                    <a:lnTo>
                      <a:pt x="194" y="12"/>
                    </a:lnTo>
                    <a:lnTo>
                      <a:pt x="208" y="8"/>
                    </a:lnTo>
                    <a:lnTo>
                      <a:pt x="222" y="4"/>
                    </a:lnTo>
                    <a:lnTo>
                      <a:pt x="236" y="2"/>
                    </a:lnTo>
                    <a:lnTo>
                      <a:pt x="250" y="0"/>
                    </a:lnTo>
                    <a:lnTo>
                      <a:pt x="264" y="0"/>
                    </a:lnTo>
                    <a:lnTo>
                      <a:pt x="278" y="0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F7CE0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4" name="Freeform 31"/>
              <p:cNvSpPr>
                <a:spLocks/>
              </p:cNvSpPr>
              <p:nvPr/>
            </p:nvSpPr>
            <p:spPr bwMode="auto">
              <a:xfrm>
                <a:off x="1453482" y="1274867"/>
                <a:ext cx="1098468" cy="992881"/>
              </a:xfrm>
              <a:custGeom>
                <a:avLst/>
                <a:gdLst/>
                <a:ahLst/>
                <a:cxnLst>
                  <a:cxn ang="0">
                    <a:pos x="298" y="2"/>
                  </a:cxn>
                  <a:cxn ang="0">
                    <a:pos x="338" y="8"/>
                  </a:cxn>
                  <a:cxn ang="0">
                    <a:pos x="376" y="20"/>
                  </a:cxn>
                  <a:cxn ang="0">
                    <a:pos x="412" y="38"/>
                  </a:cxn>
                  <a:cxn ang="0">
                    <a:pos x="444" y="58"/>
                  </a:cxn>
                  <a:cxn ang="0">
                    <a:pos x="472" y="84"/>
                  </a:cxn>
                  <a:cxn ang="0">
                    <a:pos x="496" y="114"/>
                  </a:cxn>
                  <a:cxn ang="0">
                    <a:pos x="516" y="146"/>
                  </a:cxn>
                  <a:cxn ang="0">
                    <a:pos x="530" y="180"/>
                  </a:cxn>
                  <a:cxn ang="0">
                    <a:pos x="540" y="218"/>
                  </a:cxn>
                  <a:cxn ang="0">
                    <a:pos x="542" y="256"/>
                  </a:cxn>
                  <a:cxn ang="0">
                    <a:pos x="540" y="296"/>
                  </a:cxn>
                  <a:cxn ang="0">
                    <a:pos x="530" y="332"/>
                  </a:cxn>
                  <a:cxn ang="0">
                    <a:pos x="516" y="368"/>
                  </a:cxn>
                  <a:cxn ang="0">
                    <a:pos x="496" y="400"/>
                  </a:cxn>
                  <a:cxn ang="0">
                    <a:pos x="472" y="428"/>
                  </a:cxn>
                  <a:cxn ang="0">
                    <a:pos x="444" y="454"/>
                  </a:cxn>
                  <a:cxn ang="0">
                    <a:pos x="412" y="476"/>
                  </a:cxn>
                  <a:cxn ang="0">
                    <a:pos x="376" y="492"/>
                  </a:cxn>
                  <a:cxn ang="0">
                    <a:pos x="338" y="504"/>
                  </a:cxn>
                  <a:cxn ang="0">
                    <a:pos x="298" y="512"/>
                  </a:cxn>
                  <a:cxn ang="0">
                    <a:pos x="258" y="512"/>
                  </a:cxn>
                  <a:cxn ang="0">
                    <a:pos x="216" y="508"/>
                  </a:cxn>
                  <a:cxn ang="0">
                    <a:pos x="178" y="496"/>
                  </a:cxn>
                  <a:cxn ang="0">
                    <a:pos x="142" y="482"/>
                  </a:cxn>
                  <a:cxn ang="0">
                    <a:pos x="110" y="462"/>
                  </a:cxn>
                  <a:cxn ang="0">
                    <a:pos x="80" y="438"/>
                  </a:cxn>
                  <a:cxn ang="0">
                    <a:pos x="54" y="410"/>
                  </a:cxn>
                  <a:cxn ang="0">
                    <a:pos x="34" y="378"/>
                  </a:cxn>
                  <a:cxn ang="0">
                    <a:pos x="16" y="344"/>
                  </a:cxn>
                  <a:cxn ang="0">
                    <a:pos x="6" y="308"/>
                  </a:cxn>
                  <a:cxn ang="0">
                    <a:pos x="0" y="270"/>
                  </a:cxn>
                  <a:cxn ang="0">
                    <a:pos x="2" y="230"/>
                  </a:cxn>
                  <a:cxn ang="0">
                    <a:pos x="8" y="192"/>
                  </a:cxn>
                  <a:cxn ang="0">
                    <a:pos x="22" y="156"/>
                  </a:cxn>
                  <a:cxn ang="0">
                    <a:pos x="40" y="124"/>
                  </a:cxn>
                  <a:cxn ang="0">
                    <a:pos x="62" y="94"/>
                  </a:cxn>
                  <a:cxn ang="0">
                    <a:pos x="90" y="66"/>
                  </a:cxn>
                  <a:cxn ang="0">
                    <a:pos x="120" y="44"/>
                  </a:cxn>
                  <a:cxn ang="0">
                    <a:pos x="154" y="26"/>
                  </a:cxn>
                  <a:cxn ang="0">
                    <a:pos x="190" y="12"/>
                  </a:cxn>
                  <a:cxn ang="0">
                    <a:pos x="230" y="2"/>
                  </a:cxn>
                  <a:cxn ang="0">
                    <a:pos x="272" y="0"/>
                  </a:cxn>
                </a:cxnLst>
                <a:rect l="0" t="0" r="r" b="b"/>
                <a:pathLst>
                  <a:path w="542" h="512">
                    <a:moveTo>
                      <a:pt x="272" y="0"/>
                    </a:moveTo>
                    <a:lnTo>
                      <a:pt x="286" y="0"/>
                    </a:lnTo>
                    <a:lnTo>
                      <a:pt x="298" y="2"/>
                    </a:lnTo>
                    <a:lnTo>
                      <a:pt x="312" y="2"/>
                    </a:lnTo>
                    <a:lnTo>
                      <a:pt x="326" y="6"/>
                    </a:lnTo>
                    <a:lnTo>
                      <a:pt x="338" y="8"/>
                    </a:lnTo>
                    <a:lnTo>
                      <a:pt x="352" y="12"/>
                    </a:lnTo>
                    <a:lnTo>
                      <a:pt x="364" y="16"/>
                    </a:lnTo>
                    <a:lnTo>
                      <a:pt x="376" y="20"/>
                    </a:lnTo>
                    <a:lnTo>
                      <a:pt x="388" y="26"/>
                    </a:lnTo>
                    <a:lnTo>
                      <a:pt x="400" y="32"/>
                    </a:lnTo>
                    <a:lnTo>
                      <a:pt x="412" y="38"/>
                    </a:lnTo>
                    <a:lnTo>
                      <a:pt x="422" y="44"/>
                    </a:lnTo>
                    <a:lnTo>
                      <a:pt x="434" y="52"/>
                    </a:lnTo>
                    <a:lnTo>
                      <a:pt x="444" y="58"/>
                    </a:lnTo>
                    <a:lnTo>
                      <a:pt x="454" y="66"/>
                    </a:lnTo>
                    <a:lnTo>
                      <a:pt x="462" y="76"/>
                    </a:lnTo>
                    <a:lnTo>
                      <a:pt x="472" y="84"/>
                    </a:lnTo>
                    <a:lnTo>
                      <a:pt x="480" y="94"/>
                    </a:lnTo>
                    <a:lnTo>
                      <a:pt x="488" y="104"/>
                    </a:lnTo>
                    <a:lnTo>
                      <a:pt x="496" y="114"/>
                    </a:lnTo>
                    <a:lnTo>
                      <a:pt x="502" y="124"/>
                    </a:lnTo>
                    <a:lnTo>
                      <a:pt x="510" y="134"/>
                    </a:lnTo>
                    <a:lnTo>
                      <a:pt x="516" y="146"/>
                    </a:lnTo>
                    <a:lnTo>
                      <a:pt x="520" y="156"/>
                    </a:lnTo>
                    <a:lnTo>
                      <a:pt x="526" y="168"/>
                    </a:lnTo>
                    <a:lnTo>
                      <a:pt x="530" y="180"/>
                    </a:lnTo>
                    <a:lnTo>
                      <a:pt x="534" y="192"/>
                    </a:lnTo>
                    <a:lnTo>
                      <a:pt x="536" y="204"/>
                    </a:lnTo>
                    <a:lnTo>
                      <a:pt x="540" y="218"/>
                    </a:lnTo>
                    <a:lnTo>
                      <a:pt x="540" y="230"/>
                    </a:lnTo>
                    <a:lnTo>
                      <a:pt x="542" y="244"/>
                    </a:lnTo>
                    <a:lnTo>
                      <a:pt x="542" y="256"/>
                    </a:lnTo>
                    <a:lnTo>
                      <a:pt x="542" y="270"/>
                    </a:lnTo>
                    <a:lnTo>
                      <a:pt x="540" y="282"/>
                    </a:lnTo>
                    <a:lnTo>
                      <a:pt x="540" y="296"/>
                    </a:lnTo>
                    <a:lnTo>
                      <a:pt x="536" y="308"/>
                    </a:lnTo>
                    <a:lnTo>
                      <a:pt x="534" y="320"/>
                    </a:lnTo>
                    <a:lnTo>
                      <a:pt x="530" y="332"/>
                    </a:lnTo>
                    <a:lnTo>
                      <a:pt x="526" y="344"/>
                    </a:lnTo>
                    <a:lnTo>
                      <a:pt x="520" y="356"/>
                    </a:lnTo>
                    <a:lnTo>
                      <a:pt x="516" y="368"/>
                    </a:lnTo>
                    <a:lnTo>
                      <a:pt x="510" y="378"/>
                    </a:lnTo>
                    <a:lnTo>
                      <a:pt x="502" y="388"/>
                    </a:lnTo>
                    <a:lnTo>
                      <a:pt x="496" y="400"/>
                    </a:lnTo>
                    <a:lnTo>
                      <a:pt x="488" y="410"/>
                    </a:lnTo>
                    <a:lnTo>
                      <a:pt x="480" y="420"/>
                    </a:lnTo>
                    <a:lnTo>
                      <a:pt x="472" y="428"/>
                    </a:lnTo>
                    <a:lnTo>
                      <a:pt x="462" y="438"/>
                    </a:lnTo>
                    <a:lnTo>
                      <a:pt x="454" y="446"/>
                    </a:lnTo>
                    <a:lnTo>
                      <a:pt x="444" y="454"/>
                    </a:lnTo>
                    <a:lnTo>
                      <a:pt x="434" y="462"/>
                    </a:lnTo>
                    <a:lnTo>
                      <a:pt x="422" y="468"/>
                    </a:lnTo>
                    <a:lnTo>
                      <a:pt x="412" y="476"/>
                    </a:lnTo>
                    <a:lnTo>
                      <a:pt x="400" y="482"/>
                    </a:lnTo>
                    <a:lnTo>
                      <a:pt x="388" y="488"/>
                    </a:lnTo>
                    <a:lnTo>
                      <a:pt x="376" y="492"/>
                    </a:lnTo>
                    <a:lnTo>
                      <a:pt x="364" y="496"/>
                    </a:lnTo>
                    <a:lnTo>
                      <a:pt x="352" y="500"/>
                    </a:lnTo>
                    <a:lnTo>
                      <a:pt x="338" y="504"/>
                    </a:lnTo>
                    <a:lnTo>
                      <a:pt x="326" y="508"/>
                    </a:lnTo>
                    <a:lnTo>
                      <a:pt x="312" y="510"/>
                    </a:lnTo>
                    <a:lnTo>
                      <a:pt x="298" y="512"/>
                    </a:lnTo>
                    <a:lnTo>
                      <a:pt x="286" y="512"/>
                    </a:lnTo>
                    <a:lnTo>
                      <a:pt x="272" y="512"/>
                    </a:lnTo>
                    <a:lnTo>
                      <a:pt x="258" y="512"/>
                    </a:lnTo>
                    <a:lnTo>
                      <a:pt x="244" y="512"/>
                    </a:lnTo>
                    <a:lnTo>
                      <a:pt x="230" y="510"/>
                    </a:lnTo>
                    <a:lnTo>
                      <a:pt x="216" y="508"/>
                    </a:lnTo>
                    <a:lnTo>
                      <a:pt x="204" y="504"/>
                    </a:lnTo>
                    <a:lnTo>
                      <a:pt x="190" y="500"/>
                    </a:lnTo>
                    <a:lnTo>
                      <a:pt x="178" y="496"/>
                    </a:lnTo>
                    <a:lnTo>
                      <a:pt x="166" y="492"/>
                    </a:lnTo>
                    <a:lnTo>
                      <a:pt x="154" y="488"/>
                    </a:lnTo>
                    <a:lnTo>
                      <a:pt x="142" y="482"/>
                    </a:lnTo>
                    <a:lnTo>
                      <a:pt x="132" y="476"/>
                    </a:lnTo>
                    <a:lnTo>
                      <a:pt x="120" y="468"/>
                    </a:lnTo>
                    <a:lnTo>
                      <a:pt x="110" y="462"/>
                    </a:lnTo>
                    <a:lnTo>
                      <a:pt x="100" y="454"/>
                    </a:lnTo>
                    <a:lnTo>
                      <a:pt x="90" y="446"/>
                    </a:lnTo>
                    <a:lnTo>
                      <a:pt x="80" y="438"/>
                    </a:lnTo>
                    <a:lnTo>
                      <a:pt x="70" y="428"/>
                    </a:lnTo>
                    <a:lnTo>
                      <a:pt x="62" y="420"/>
                    </a:lnTo>
                    <a:lnTo>
                      <a:pt x="54" y="410"/>
                    </a:lnTo>
                    <a:lnTo>
                      <a:pt x="46" y="400"/>
                    </a:lnTo>
                    <a:lnTo>
                      <a:pt x="40" y="388"/>
                    </a:lnTo>
                    <a:lnTo>
                      <a:pt x="34" y="378"/>
                    </a:lnTo>
                    <a:lnTo>
                      <a:pt x="28" y="368"/>
                    </a:lnTo>
                    <a:lnTo>
                      <a:pt x="22" y="356"/>
                    </a:lnTo>
                    <a:lnTo>
                      <a:pt x="16" y="344"/>
                    </a:lnTo>
                    <a:lnTo>
                      <a:pt x="12" y="332"/>
                    </a:lnTo>
                    <a:lnTo>
                      <a:pt x="8" y="320"/>
                    </a:lnTo>
                    <a:lnTo>
                      <a:pt x="6" y="308"/>
                    </a:lnTo>
                    <a:lnTo>
                      <a:pt x="4" y="296"/>
                    </a:lnTo>
                    <a:lnTo>
                      <a:pt x="2" y="282"/>
                    </a:lnTo>
                    <a:lnTo>
                      <a:pt x="0" y="270"/>
                    </a:lnTo>
                    <a:lnTo>
                      <a:pt x="0" y="256"/>
                    </a:lnTo>
                    <a:lnTo>
                      <a:pt x="0" y="244"/>
                    </a:lnTo>
                    <a:lnTo>
                      <a:pt x="2" y="230"/>
                    </a:lnTo>
                    <a:lnTo>
                      <a:pt x="4" y="218"/>
                    </a:lnTo>
                    <a:lnTo>
                      <a:pt x="6" y="204"/>
                    </a:lnTo>
                    <a:lnTo>
                      <a:pt x="8" y="192"/>
                    </a:lnTo>
                    <a:lnTo>
                      <a:pt x="12" y="180"/>
                    </a:lnTo>
                    <a:lnTo>
                      <a:pt x="16" y="168"/>
                    </a:lnTo>
                    <a:lnTo>
                      <a:pt x="22" y="156"/>
                    </a:lnTo>
                    <a:lnTo>
                      <a:pt x="28" y="146"/>
                    </a:lnTo>
                    <a:lnTo>
                      <a:pt x="34" y="134"/>
                    </a:lnTo>
                    <a:lnTo>
                      <a:pt x="40" y="124"/>
                    </a:lnTo>
                    <a:lnTo>
                      <a:pt x="46" y="114"/>
                    </a:lnTo>
                    <a:lnTo>
                      <a:pt x="54" y="104"/>
                    </a:lnTo>
                    <a:lnTo>
                      <a:pt x="62" y="94"/>
                    </a:lnTo>
                    <a:lnTo>
                      <a:pt x="70" y="84"/>
                    </a:lnTo>
                    <a:lnTo>
                      <a:pt x="80" y="76"/>
                    </a:lnTo>
                    <a:lnTo>
                      <a:pt x="90" y="66"/>
                    </a:lnTo>
                    <a:lnTo>
                      <a:pt x="100" y="58"/>
                    </a:lnTo>
                    <a:lnTo>
                      <a:pt x="110" y="52"/>
                    </a:lnTo>
                    <a:lnTo>
                      <a:pt x="120" y="44"/>
                    </a:lnTo>
                    <a:lnTo>
                      <a:pt x="132" y="38"/>
                    </a:lnTo>
                    <a:lnTo>
                      <a:pt x="142" y="32"/>
                    </a:lnTo>
                    <a:lnTo>
                      <a:pt x="154" y="26"/>
                    </a:lnTo>
                    <a:lnTo>
                      <a:pt x="166" y="20"/>
                    </a:lnTo>
                    <a:lnTo>
                      <a:pt x="178" y="16"/>
                    </a:lnTo>
                    <a:lnTo>
                      <a:pt x="190" y="12"/>
                    </a:lnTo>
                    <a:lnTo>
                      <a:pt x="204" y="8"/>
                    </a:lnTo>
                    <a:lnTo>
                      <a:pt x="216" y="6"/>
                    </a:lnTo>
                    <a:lnTo>
                      <a:pt x="230" y="2"/>
                    </a:lnTo>
                    <a:lnTo>
                      <a:pt x="244" y="2"/>
                    </a:lnTo>
                    <a:lnTo>
                      <a:pt x="258" y="0"/>
                    </a:lnTo>
                    <a:lnTo>
                      <a:pt x="272" y="0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F5C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5" name="Freeform 32"/>
              <p:cNvSpPr>
                <a:spLocks/>
              </p:cNvSpPr>
              <p:nvPr/>
            </p:nvSpPr>
            <p:spPr bwMode="auto">
              <a:xfrm>
                <a:off x="1469696" y="1305895"/>
                <a:ext cx="1066041" cy="942462"/>
              </a:xfrm>
              <a:custGeom>
                <a:avLst/>
                <a:gdLst/>
                <a:ahLst/>
                <a:cxnLst>
                  <a:cxn ang="0">
                    <a:pos x="290" y="2"/>
                  </a:cxn>
                  <a:cxn ang="0">
                    <a:pos x="330" y="8"/>
                  </a:cxn>
                  <a:cxn ang="0">
                    <a:pos x="366" y="20"/>
                  </a:cxn>
                  <a:cxn ang="0">
                    <a:pos x="400" y="36"/>
                  </a:cxn>
                  <a:cxn ang="0">
                    <a:pos x="430" y="56"/>
                  </a:cxn>
                  <a:cxn ang="0">
                    <a:pos x="458" y="80"/>
                  </a:cxn>
                  <a:cxn ang="0">
                    <a:pos x="482" y="108"/>
                  </a:cxn>
                  <a:cxn ang="0">
                    <a:pos x="500" y="138"/>
                  </a:cxn>
                  <a:cxn ang="0">
                    <a:pos x="516" y="172"/>
                  </a:cxn>
                  <a:cxn ang="0">
                    <a:pos x="524" y="206"/>
                  </a:cxn>
                  <a:cxn ang="0">
                    <a:pos x="526" y="244"/>
                  </a:cxn>
                  <a:cxn ang="0">
                    <a:pos x="524" y="280"/>
                  </a:cxn>
                  <a:cxn ang="0">
                    <a:pos x="516" y="316"/>
                  </a:cxn>
                  <a:cxn ang="0">
                    <a:pos x="500" y="348"/>
                  </a:cxn>
                  <a:cxn ang="0">
                    <a:pos x="482" y="380"/>
                  </a:cxn>
                  <a:cxn ang="0">
                    <a:pos x="458" y="406"/>
                  </a:cxn>
                  <a:cxn ang="0">
                    <a:pos x="430" y="430"/>
                  </a:cxn>
                  <a:cxn ang="0">
                    <a:pos x="400" y="452"/>
                  </a:cxn>
                  <a:cxn ang="0">
                    <a:pos x="366" y="468"/>
                  </a:cxn>
                  <a:cxn ang="0">
                    <a:pos x="330" y="478"/>
                  </a:cxn>
                  <a:cxn ang="0">
                    <a:pos x="290" y="486"/>
                  </a:cxn>
                  <a:cxn ang="0">
                    <a:pos x="250" y="486"/>
                  </a:cxn>
                  <a:cxn ang="0">
                    <a:pos x="210" y="482"/>
                  </a:cxn>
                  <a:cxn ang="0">
                    <a:pos x="172" y="472"/>
                  </a:cxn>
                  <a:cxn ang="0">
                    <a:pos x="138" y="458"/>
                  </a:cxn>
                  <a:cxn ang="0">
                    <a:pos x="106" y="438"/>
                  </a:cxn>
                  <a:cxn ang="0">
                    <a:pos x="76" y="416"/>
                  </a:cxn>
                  <a:cxn ang="0">
                    <a:pos x="52" y="388"/>
                  </a:cxn>
                  <a:cxn ang="0">
                    <a:pos x="32" y="360"/>
                  </a:cxn>
                  <a:cxn ang="0">
                    <a:pos x="16" y="326"/>
                  </a:cxn>
                  <a:cxn ang="0">
                    <a:pos x="6" y="292"/>
                  </a:cxn>
                  <a:cxn ang="0">
                    <a:pos x="0" y="256"/>
                  </a:cxn>
                  <a:cxn ang="0">
                    <a:pos x="0" y="218"/>
                  </a:cxn>
                  <a:cxn ang="0">
                    <a:pos x="8" y="182"/>
                  </a:cxn>
                  <a:cxn ang="0">
                    <a:pos x="20" y="148"/>
                  </a:cxn>
                  <a:cxn ang="0">
                    <a:pos x="38" y="118"/>
                  </a:cxn>
                  <a:cxn ang="0">
                    <a:pos x="60" y="88"/>
                  </a:cxn>
                  <a:cxn ang="0">
                    <a:pos x="86" y="64"/>
                  </a:cxn>
                  <a:cxn ang="0">
                    <a:pos x="116" y="42"/>
                  </a:cxn>
                  <a:cxn ang="0">
                    <a:pos x="150" y="24"/>
                  </a:cxn>
                  <a:cxn ang="0">
                    <a:pos x="186" y="12"/>
                  </a:cxn>
                  <a:cxn ang="0">
                    <a:pos x="224" y="4"/>
                  </a:cxn>
                  <a:cxn ang="0">
                    <a:pos x="264" y="0"/>
                  </a:cxn>
                </a:cxnLst>
                <a:rect l="0" t="0" r="r" b="b"/>
                <a:pathLst>
                  <a:path w="526" h="486">
                    <a:moveTo>
                      <a:pt x="264" y="0"/>
                    </a:moveTo>
                    <a:lnTo>
                      <a:pt x="276" y="0"/>
                    </a:lnTo>
                    <a:lnTo>
                      <a:pt x="290" y="2"/>
                    </a:lnTo>
                    <a:lnTo>
                      <a:pt x="304" y="4"/>
                    </a:lnTo>
                    <a:lnTo>
                      <a:pt x="316" y="6"/>
                    </a:lnTo>
                    <a:lnTo>
                      <a:pt x="330" y="8"/>
                    </a:lnTo>
                    <a:lnTo>
                      <a:pt x="342" y="12"/>
                    </a:lnTo>
                    <a:lnTo>
                      <a:pt x="354" y="14"/>
                    </a:lnTo>
                    <a:lnTo>
                      <a:pt x="366" y="20"/>
                    </a:lnTo>
                    <a:lnTo>
                      <a:pt x="378" y="24"/>
                    </a:lnTo>
                    <a:lnTo>
                      <a:pt x="388" y="30"/>
                    </a:lnTo>
                    <a:lnTo>
                      <a:pt x="400" y="36"/>
                    </a:lnTo>
                    <a:lnTo>
                      <a:pt x="410" y="42"/>
                    </a:lnTo>
                    <a:lnTo>
                      <a:pt x="420" y="48"/>
                    </a:lnTo>
                    <a:lnTo>
                      <a:pt x="430" y="56"/>
                    </a:lnTo>
                    <a:lnTo>
                      <a:pt x="440" y="64"/>
                    </a:lnTo>
                    <a:lnTo>
                      <a:pt x="450" y="72"/>
                    </a:lnTo>
                    <a:lnTo>
                      <a:pt x="458" y="80"/>
                    </a:lnTo>
                    <a:lnTo>
                      <a:pt x="466" y="88"/>
                    </a:lnTo>
                    <a:lnTo>
                      <a:pt x="474" y="98"/>
                    </a:lnTo>
                    <a:lnTo>
                      <a:pt x="482" y="108"/>
                    </a:lnTo>
                    <a:lnTo>
                      <a:pt x="488" y="118"/>
                    </a:lnTo>
                    <a:lnTo>
                      <a:pt x="496" y="128"/>
                    </a:lnTo>
                    <a:lnTo>
                      <a:pt x="500" y="138"/>
                    </a:lnTo>
                    <a:lnTo>
                      <a:pt x="506" y="148"/>
                    </a:lnTo>
                    <a:lnTo>
                      <a:pt x="510" y="160"/>
                    </a:lnTo>
                    <a:lnTo>
                      <a:pt x="516" y="172"/>
                    </a:lnTo>
                    <a:lnTo>
                      <a:pt x="518" y="182"/>
                    </a:lnTo>
                    <a:lnTo>
                      <a:pt x="522" y="194"/>
                    </a:lnTo>
                    <a:lnTo>
                      <a:pt x="524" y="206"/>
                    </a:lnTo>
                    <a:lnTo>
                      <a:pt x="526" y="218"/>
                    </a:lnTo>
                    <a:lnTo>
                      <a:pt x="526" y="230"/>
                    </a:lnTo>
                    <a:lnTo>
                      <a:pt x="526" y="244"/>
                    </a:lnTo>
                    <a:lnTo>
                      <a:pt x="526" y="256"/>
                    </a:lnTo>
                    <a:lnTo>
                      <a:pt x="526" y="268"/>
                    </a:lnTo>
                    <a:lnTo>
                      <a:pt x="524" y="280"/>
                    </a:lnTo>
                    <a:lnTo>
                      <a:pt x="522" y="292"/>
                    </a:lnTo>
                    <a:lnTo>
                      <a:pt x="518" y="304"/>
                    </a:lnTo>
                    <a:lnTo>
                      <a:pt x="516" y="316"/>
                    </a:lnTo>
                    <a:lnTo>
                      <a:pt x="510" y="326"/>
                    </a:lnTo>
                    <a:lnTo>
                      <a:pt x="506" y="338"/>
                    </a:lnTo>
                    <a:lnTo>
                      <a:pt x="500" y="348"/>
                    </a:lnTo>
                    <a:lnTo>
                      <a:pt x="496" y="360"/>
                    </a:lnTo>
                    <a:lnTo>
                      <a:pt x="488" y="370"/>
                    </a:lnTo>
                    <a:lnTo>
                      <a:pt x="482" y="380"/>
                    </a:lnTo>
                    <a:lnTo>
                      <a:pt x="474" y="388"/>
                    </a:lnTo>
                    <a:lnTo>
                      <a:pt x="466" y="398"/>
                    </a:lnTo>
                    <a:lnTo>
                      <a:pt x="458" y="406"/>
                    </a:lnTo>
                    <a:lnTo>
                      <a:pt x="450" y="416"/>
                    </a:lnTo>
                    <a:lnTo>
                      <a:pt x="440" y="424"/>
                    </a:lnTo>
                    <a:lnTo>
                      <a:pt x="430" y="430"/>
                    </a:lnTo>
                    <a:lnTo>
                      <a:pt x="420" y="438"/>
                    </a:lnTo>
                    <a:lnTo>
                      <a:pt x="410" y="446"/>
                    </a:lnTo>
                    <a:lnTo>
                      <a:pt x="400" y="452"/>
                    </a:lnTo>
                    <a:lnTo>
                      <a:pt x="388" y="458"/>
                    </a:lnTo>
                    <a:lnTo>
                      <a:pt x="378" y="462"/>
                    </a:lnTo>
                    <a:lnTo>
                      <a:pt x="366" y="468"/>
                    </a:lnTo>
                    <a:lnTo>
                      <a:pt x="354" y="472"/>
                    </a:lnTo>
                    <a:lnTo>
                      <a:pt x="342" y="476"/>
                    </a:lnTo>
                    <a:lnTo>
                      <a:pt x="330" y="478"/>
                    </a:lnTo>
                    <a:lnTo>
                      <a:pt x="316" y="482"/>
                    </a:lnTo>
                    <a:lnTo>
                      <a:pt x="304" y="484"/>
                    </a:lnTo>
                    <a:lnTo>
                      <a:pt x="290" y="486"/>
                    </a:lnTo>
                    <a:lnTo>
                      <a:pt x="276" y="486"/>
                    </a:lnTo>
                    <a:lnTo>
                      <a:pt x="264" y="486"/>
                    </a:lnTo>
                    <a:lnTo>
                      <a:pt x="250" y="486"/>
                    </a:lnTo>
                    <a:lnTo>
                      <a:pt x="236" y="486"/>
                    </a:lnTo>
                    <a:lnTo>
                      <a:pt x="224" y="484"/>
                    </a:lnTo>
                    <a:lnTo>
                      <a:pt x="210" y="482"/>
                    </a:lnTo>
                    <a:lnTo>
                      <a:pt x="198" y="478"/>
                    </a:lnTo>
                    <a:lnTo>
                      <a:pt x="186" y="476"/>
                    </a:lnTo>
                    <a:lnTo>
                      <a:pt x="172" y="472"/>
                    </a:lnTo>
                    <a:lnTo>
                      <a:pt x="160" y="468"/>
                    </a:lnTo>
                    <a:lnTo>
                      <a:pt x="150" y="462"/>
                    </a:lnTo>
                    <a:lnTo>
                      <a:pt x="138" y="458"/>
                    </a:lnTo>
                    <a:lnTo>
                      <a:pt x="126" y="452"/>
                    </a:lnTo>
                    <a:lnTo>
                      <a:pt x="116" y="446"/>
                    </a:lnTo>
                    <a:lnTo>
                      <a:pt x="106" y="438"/>
                    </a:lnTo>
                    <a:lnTo>
                      <a:pt x="96" y="430"/>
                    </a:lnTo>
                    <a:lnTo>
                      <a:pt x="86" y="424"/>
                    </a:lnTo>
                    <a:lnTo>
                      <a:pt x="76" y="416"/>
                    </a:lnTo>
                    <a:lnTo>
                      <a:pt x="68" y="406"/>
                    </a:lnTo>
                    <a:lnTo>
                      <a:pt x="60" y="398"/>
                    </a:lnTo>
                    <a:lnTo>
                      <a:pt x="52" y="388"/>
                    </a:lnTo>
                    <a:lnTo>
                      <a:pt x="44" y="380"/>
                    </a:lnTo>
                    <a:lnTo>
                      <a:pt x="38" y="370"/>
                    </a:lnTo>
                    <a:lnTo>
                      <a:pt x="32" y="360"/>
                    </a:lnTo>
                    <a:lnTo>
                      <a:pt x="26" y="348"/>
                    </a:lnTo>
                    <a:lnTo>
                      <a:pt x="20" y="338"/>
                    </a:lnTo>
                    <a:lnTo>
                      <a:pt x="16" y="326"/>
                    </a:lnTo>
                    <a:lnTo>
                      <a:pt x="12" y="316"/>
                    </a:lnTo>
                    <a:lnTo>
                      <a:pt x="8" y="304"/>
                    </a:lnTo>
                    <a:lnTo>
                      <a:pt x="6" y="292"/>
                    </a:lnTo>
                    <a:lnTo>
                      <a:pt x="2" y="280"/>
                    </a:lnTo>
                    <a:lnTo>
                      <a:pt x="0" y="268"/>
                    </a:lnTo>
                    <a:lnTo>
                      <a:pt x="0" y="256"/>
                    </a:lnTo>
                    <a:lnTo>
                      <a:pt x="0" y="244"/>
                    </a:lnTo>
                    <a:lnTo>
                      <a:pt x="0" y="230"/>
                    </a:lnTo>
                    <a:lnTo>
                      <a:pt x="0" y="218"/>
                    </a:lnTo>
                    <a:lnTo>
                      <a:pt x="2" y="206"/>
                    </a:lnTo>
                    <a:lnTo>
                      <a:pt x="6" y="194"/>
                    </a:lnTo>
                    <a:lnTo>
                      <a:pt x="8" y="182"/>
                    </a:lnTo>
                    <a:lnTo>
                      <a:pt x="12" y="172"/>
                    </a:lnTo>
                    <a:lnTo>
                      <a:pt x="16" y="160"/>
                    </a:lnTo>
                    <a:lnTo>
                      <a:pt x="20" y="148"/>
                    </a:lnTo>
                    <a:lnTo>
                      <a:pt x="26" y="138"/>
                    </a:lnTo>
                    <a:lnTo>
                      <a:pt x="32" y="128"/>
                    </a:lnTo>
                    <a:lnTo>
                      <a:pt x="38" y="118"/>
                    </a:lnTo>
                    <a:lnTo>
                      <a:pt x="44" y="108"/>
                    </a:lnTo>
                    <a:lnTo>
                      <a:pt x="52" y="98"/>
                    </a:lnTo>
                    <a:lnTo>
                      <a:pt x="60" y="88"/>
                    </a:lnTo>
                    <a:lnTo>
                      <a:pt x="68" y="80"/>
                    </a:lnTo>
                    <a:lnTo>
                      <a:pt x="76" y="72"/>
                    </a:lnTo>
                    <a:lnTo>
                      <a:pt x="86" y="64"/>
                    </a:lnTo>
                    <a:lnTo>
                      <a:pt x="96" y="56"/>
                    </a:lnTo>
                    <a:lnTo>
                      <a:pt x="106" y="48"/>
                    </a:lnTo>
                    <a:lnTo>
                      <a:pt x="116" y="42"/>
                    </a:lnTo>
                    <a:lnTo>
                      <a:pt x="126" y="36"/>
                    </a:lnTo>
                    <a:lnTo>
                      <a:pt x="138" y="30"/>
                    </a:lnTo>
                    <a:lnTo>
                      <a:pt x="150" y="24"/>
                    </a:lnTo>
                    <a:lnTo>
                      <a:pt x="160" y="20"/>
                    </a:lnTo>
                    <a:lnTo>
                      <a:pt x="172" y="14"/>
                    </a:lnTo>
                    <a:lnTo>
                      <a:pt x="186" y="12"/>
                    </a:lnTo>
                    <a:lnTo>
                      <a:pt x="198" y="8"/>
                    </a:lnTo>
                    <a:lnTo>
                      <a:pt x="210" y="6"/>
                    </a:lnTo>
                    <a:lnTo>
                      <a:pt x="224" y="4"/>
                    </a:lnTo>
                    <a:lnTo>
                      <a:pt x="236" y="2"/>
                    </a:lnTo>
                    <a:lnTo>
                      <a:pt x="250" y="0"/>
                    </a:lnTo>
                    <a:lnTo>
                      <a:pt x="264" y="0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F5D30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6" name="Freeform 33"/>
              <p:cNvSpPr>
                <a:spLocks/>
              </p:cNvSpPr>
              <p:nvPr/>
            </p:nvSpPr>
            <p:spPr bwMode="auto">
              <a:xfrm>
                <a:off x="1481856" y="1321408"/>
                <a:ext cx="1041720" cy="907556"/>
              </a:xfrm>
              <a:custGeom>
                <a:avLst/>
                <a:gdLst/>
                <a:ahLst/>
                <a:cxnLst>
                  <a:cxn ang="0">
                    <a:pos x="284" y="2"/>
                  </a:cxn>
                  <a:cxn ang="0">
                    <a:pos x="322" y="8"/>
                  </a:cxn>
                  <a:cxn ang="0">
                    <a:pos x="356" y="20"/>
                  </a:cxn>
                  <a:cxn ang="0">
                    <a:pos x="390" y="34"/>
                  </a:cxn>
                  <a:cxn ang="0">
                    <a:pos x="420" y="54"/>
                  </a:cxn>
                  <a:cxn ang="0">
                    <a:pos x="446" y="78"/>
                  </a:cxn>
                  <a:cxn ang="0">
                    <a:pos x="470" y="104"/>
                  </a:cxn>
                  <a:cxn ang="0">
                    <a:pos x="488" y="134"/>
                  </a:cxn>
                  <a:cxn ang="0">
                    <a:pos x="502" y="166"/>
                  </a:cxn>
                  <a:cxn ang="0">
                    <a:pos x="510" y="200"/>
                  </a:cxn>
                  <a:cxn ang="0">
                    <a:pos x="514" y="234"/>
                  </a:cxn>
                  <a:cxn ang="0">
                    <a:pos x="510" y="270"/>
                  </a:cxn>
                  <a:cxn ang="0">
                    <a:pos x="502" y="304"/>
                  </a:cxn>
                  <a:cxn ang="0">
                    <a:pos x="488" y="336"/>
                  </a:cxn>
                  <a:cxn ang="0">
                    <a:pos x="470" y="366"/>
                  </a:cxn>
                  <a:cxn ang="0">
                    <a:pos x="446" y="392"/>
                  </a:cxn>
                  <a:cxn ang="0">
                    <a:pos x="420" y="416"/>
                  </a:cxn>
                  <a:cxn ang="0">
                    <a:pos x="390" y="436"/>
                  </a:cxn>
                  <a:cxn ang="0">
                    <a:pos x="356" y="450"/>
                  </a:cxn>
                  <a:cxn ang="0">
                    <a:pos x="322" y="462"/>
                  </a:cxn>
                  <a:cxn ang="0">
                    <a:pos x="284" y="468"/>
                  </a:cxn>
                  <a:cxn ang="0">
                    <a:pos x="244" y="468"/>
                  </a:cxn>
                  <a:cxn ang="0">
                    <a:pos x="206" y="464"/>
                  </a:cxn>
                  <a:cxn ang="0">
                    <a:pos x="170" y="454"/>
                  </a:cxn>
                  <a:cxn ang="0">
                    <a:pos x="136" y="440"/>
                  </a:cxn>
                  <a:cxn ang="0">
                    <a:pos x="104" y="422"/>
                  </a:cxn>
                  <a:cxn ang="0">
                    <a:pos x="76" y="400"/>
                  </a:cxn>
                  <a:cxn ang="0">
                    <a:pos x="52" y="374"/>
                  </a:cxn>
                  <a:cxn ang="0">
                    <a:pos x="32" y="346"/>
                  </a:cxn>
                  <a:cxn ang="0">
                    <a:pos x="16" y="316"/>
                  </a:cxn>
                  <a:cxn ang="0">
                    <a:pos x="6" y="282"/>
                  </a:cxn>
                  <a:cxn ang="0">
                    <a:pos x="2" y="246"/>
                  </a:cxn>
                  <a:cxn ang="0">
                    <a:pos x="2" y="212"/>
                  </a:cxn>
                  <a:cxn ang="0">
                    <a:pos x="8" y="176"/>
                  </a:cxn>
                  <a:cxn ang="0">
                    <a:pos x="22" y="144"/>
                  </a:cxn>
                  <a:cxn ang="0">
                    <a:pos x="38" y="114"/>
                  </a:cxn>
                  <a:cxn ang="0">
                    <a:pos x="60" y="86"/>
                  </a:cxn>
                  <a:cxn ang="0">
                    <a:pos x="86" y="62"/>
                  </a:cxn>
                  <a:cxn ang="0">
                    <a:pos x="114" y="40"/>
                  </a:cxn>
                  <a:cxn ang="0">
                    <a:pos x="146" y="24"/>
                  </a:cxn>
                  <a:cxn ang="0">
                    <a:pos x="182" y="12"/>
                  </a:cxn>
                  <a:cxn ang="0">
                    <a:pos x="218" y="4"/>
                  </a:cxn>
                  <a:cxn ang="0">
                    <a:pos x="258" y="0"/>
                  </a:cxn>
                </a:cxnLst>
                <a:rect l="0" t="0" r="r" b="b"/>
                <a:pathLst>
                  <a:path w="514" h="468">
                    <a:moveTo>
                      <a:pt x="258" y="0"/>
                    </a:moveTo>
                    <a:lnTo>
                      <a:pt x="270" y="2"/>
                    </a:lnTo>
                    <a:lnTo>
                      <a:pt x="284" y="2"/>
                    </a:lnTo>
                    <a:lnTo>
                      <a:pt x="296" y="4"/>
                    </a:lnTo>
                    <a:lnTo>
                      <a:pt x="308" y="6"/>
                    </a:lnTo>
                    <a:lnTo>
                      <a:pt x="322" y="8"/>
                    </a:lnTo>
                    <a:lnTo>
                      <a:pt x="334" y="12"/>
                    </a:lnTo>
                    <a:lnTo>
                      <a:pt x="346" y="16"/>
                    </a:lnTo>
                    <a:lnTo>
                      <a:pt x="356" y="20"/>
                    </a:lnTo>
                    <a:lnTo>
                      <a:pt x="368" y="24"/>
                    </a:lnTo>
                    <a:lnTo>
                      <a:pt x="380" y="30"/>
                    </a:lnTo>
                    <a:lnTo>
                      <a:pt x="390" y="34"/>
                    </a:lnTo>
                    <a:lnTo>
                      <a:pt x="400" y="40"/>
                    </a:lnTo>
                    <a:lnTo>
                      <a:pt x="410" y="48"/>
                    </a:lnTo>
                    <a:lnTo>
                      <a:pt x="420" y="54"/>
                    </a:lnTo>
                    <a:lnTo>
                      <a:pt x="430" y="62"/>
                    </a:lnTo>
                    <a:lnTo>
                      <a:pt x="438" y="70"/>
                    </a:lnTo>
                    <a:lnTo>
                      <a:pt x="446" y="78"/>
                    </a:lnTo>
                    <a:lnTo>
                      <a:pt x="454" y="86"/>
                    </a:lnTo>
                    <a:lnTo>
                      <a:pt x="462" y="94"/>
                    </a:lnTo>
                    <a:lnTo>
                      <a:pt x="470" y="104"/>
                    </a:lnTo>
                    <a:lnTo>
                      <a:pt x="476" y="114"/>
                    </a:lnTo>
                    <a:lnTo>
                      <a:pt x="482" y="124"/>
                    </a:lnTo>
                    <a:lnTo>
                      <a:pt x="488" y="134"/>
                    </a:lnTo>
                    <a:lnTo>
                      <a:pt x="494" y="144"/>
                    </a:lnTo>
                    <a:lnTo>
                      <a:pt x="498" y="154"/>
                    </a:lnTo>
                    <a:lnTo>
                      <a:pt x="502" y="166"/>
                    </a:lnTo>
                    <a:lnTo>
                      <a:pt x="506" y="176"/>
                    </a:lnTo>
                    <a:lnTo>
                      <a:pt x="508" y="188"/>
                    </a:lnTo>
                    <a:lnTo>
                      <a:pt x="510" y="200"/>
                    </a:lnTo>
                    <a:lnTo>
                      <a:pt x="512" y="212"/>
                    </a:lnTo>
                    <a:lnTo>
                      <a:pt x="514" y="222"/>
                    </a:lnTo>
                    <a:lnTo>
                      <a:pt x="514" y="234"/>
                    </a:lnTo>
                    <a:lnTo>
                      <a:pt x="514" y="246"/>
                    </a:lnTo>
                    <a:lnTo>
                      <a:pt x="512" y="258"/>
                    </a:lnTo>
                    <a:lnTo>
                      <a:pt x="510" y="270"/>
                    </a:lnTo>
                    <a:lnTo>
                      <a:pt x="508" y="282"/>
                    </a:lnTo>
                    <a:lnTo>
                      <a:pt x="506" y="294"/>
                    </a:lnTo>
                    <a:lnTo>
                      <a:pt x="502" y="304"/>
                    </a:lnTo>
                    <a:lnTo>
                      <a:pt x="498" y="316"/>
                    </a:lnTo>
                    <a:lnTo>
                      <a:pt x="494" y="326"/>
                    </a:lnTo>
                    <a:lnTo>
                      <a:pt x="488" y="336"/>
                    </a:lnTo>
                    <a:lnTo>
                      <a:pt x="482" y="346"/>
                    </a:lnTo>
                    <a:lnTo>
                      <a:pt x="476" y="356"/>
                    </a:lnTo>
                    <a:lnTo>
                      <a:pt x="470" y="366"/>
                    </a:lnTo>
                    <a:lnTo>
                      <a:pt x="462" y="374"/>
                    </a:lnTo>
                    <a:lnTo>
                      <a:pt x="454" y="384"/>
                    </a:lnTo>
                    <a:lnTo>
                      <a:pt x="446" y="392"/>
                    </a:lnTo>
                    <a:lnTo>
                      <a:pt x="438" y="400"/>
                    </a:lnTo>
                    <a:lnTo>
                      <a:pt x="430" y="408"/>
                    </a:lnTo>
                    <a:lnTo>
                      <a:pt x="420" y="416"/>
                    </a:lnTo>
                    <a:lnTo>
                      <a:pt x="410" y="422"/>
                    </a:lnTo>
                    <a:lnTo>
                      <a:pt x="400" y="428"/>
                    </a:lnTo>
                    <a:lnTo>
                      <a:pt x="390" y="436"/>
                    </a:lnTo>
                    <a:lnTo>
                      <a:pt x="380" y="440"/>
                    </a:lnTo>
                    <a:lnTo>
                      <a:pt x="368" y="446"/>
                    </a:lnTo>
                    <a:lnTo>
                      <a:pt x="356" y="450"/>
                    </a:lnTo>
                    <a:lnTo>
                      <a:pt x="346" y="454"/>
                    </a:lnTo>
                    <a:lnTo>
                      <a:pt x="334" y="458"/>
                    </a:lnTo>
                    <a:lnTo>
                      <a:pt x="322" y="462"/>
                    </a:lnTo>
                    <a:lnTo>
                      <a:pt x="308" y="464"/>
                    </a:lnTo>
                    <a:lnTo>
                      <a:pt x="296" y="466"/>
                    </a:lnTo>
                    <a:lnTo>
                      <a:pt x="284" y="468"/>
                    </a:lnTo>
                    <a:lnTo>
                      <a:pt x="270" y="468"/>
                    </a:lnTo>
                    <a:lnTo>
                      <a:pt x="258" y="468"/>
                    </a:lnTo>
                    <a:lnTo>
                      <a:pt x="244" y="468"/>
                    </a:lnTo>
                    <a:lnTo>
                      <a:pt x="232" y="468"/>
                    </a:lnTo>
                    <a:lnTo>
                      <a:pt x="218" y="466"/>
                    </a:lnTo>
                    <a:lnTo>
                      <a:pt x="206" y="464"/>
                    </a:lnTo>
                    <a:lnTo>
                      <a:pt x="194" y="462"/>
                    </a:lnTo>
                    <a:lnTo>
                      <a:pt x="182" y="458"/>
                    </a:lnTo>
                    <a:lnTo>
                      <a:pt x="170" y="454"/>
                    </a:lnTo>
                    <a:lnTo>
                      <a:pt x="158" y="450"/>
                    </a:lnTo>
                    <a:lnTo>
                      <a:pt x="146" y="446"/>
                    </a:lnTo>
                    <a:lnTo>
                      <a:pt x="136" y="440"/>
                    </a:lnTo>
                    <a:lnTo>
                      <a:pt x="124" y="436"/>
                    </a:lnTo>
                    <a:lnTo>
                      <a:pt x="114" y="428"/>
                    </a:lnTo>
                    <a:lnTo>
                      <a:pt x="104" y="422"/>
                    </a:lnTo>
                    <a:lnTo>
                      <a:pt x="94" y="416"/>
                    </a:lnTo>
                    <a:lnTo>
                      <a:pt x="86" y="408"/>
                    </a:lnTo>
                    <a:lnTo>
                      <a:pt x="76" y="400"/>
                    </a:lnTo>
                    <a:lnTo>
                      <a:pt x="68" y="392"/>
                    </a:lnTo>
                    <a:lnTo>
                      <a:pt x="60" y="384"/>
                    </a:lnTo>
                    <a:lnTo>
                      <a:pt x="52" y="374"/>
                    </a:lnTo>
                    <a:lnTo>
                      <a:pt x="44" y="366"/>
                    </a:lnTo>
                    <a:lnTo>
                      <a:pt x="38" y="356"/>
                    </a:lnTo>
                    <a:lnTo>
                      <a:pt x="32" y="346"/>
                    </a:lnTo>
                    <a:lnTo>
                      <a:pt x="26" y="336"/>
                    </a:lnTo>
                    <a:lnTo>
                      <a:pt x="22" y="326"/>
                    </a:lnTo>
                    <a:lnTo>
                      <a:pt x="16" y="316"/>
                    </a:lnTo>
                    <a:lnTo>
                      <a:pt x="12" y="304"/>
                    </a:lnTo>
                    <a:lnTo>
                      <a:pt x="8" y="294"/>
                    </a:lnTo>
                    <a:lnTo>
                      <a:pt x="6" y="282"/>
                    </a:lnTo>
                    <a:lnTo>
                      <a:pt x="4" y="270"/>
                    </a:lnTo>
                    <a:lnTo>
                      <a:pt x="2" y="258"/>
                    </a:lnTo>
                    <a:lnTo>
                      <a:pt x="2" y="246"/>
                    </a:lnTo>
                    <a:lnTo>
                      <a:pt x="0" y="234"/>
                    </a:lnTo>
                    <a:lnTo>
                      <a:pt x="2" y="222"/>
                    </a:lnTo>
                    <a:lnTo>
                      <a:pt x="2" y="212"/>
                    </a:lnTo>
                    <a:lnTo>
                      <a:pt x="4" y="200"/>
                    </a:lnTo>
                    <a:lnTo>
                      <a:pt x="6" y="188"/>
                    </a:lnTo>
                    <a:lnTo>
                      <a:pt x="8" y="176"/>
                    </a:lnTo>
                    <a:lnTo>
                      <a:pt x="12" y="166"/>
                    </a:lnTo>
                    <a:lnTo>
                      <a:pt x="16" y="154"/>
                    </a:lnTo>
                    <a:lnTo>
                      <a:pt x="22" y="144"/>
                    </a:lnTo>
                    <a:lnTo>
                      <a:pt x="26" y="134"/>
                    </a:lnTo>
                    <a:lnTo>
                      <a:pt x="32" y="124"/>
                    </a:lnTo>
                    <a:lnTo>
                      <a:pt x="38" y="114"/>
                    </a:lnTo>
                    <a:lnTo>
                      <a:pt x="44" y="104"/>
                    </a:lnTo>
                    <a:lnTo>
                      <a:pt x="52" y="94"/>
                    </a:lnTo>
                    <a:lnTo>
                      <a:pt x="60" y="86"/>
                    </a:lnTo>
                    <a:lnTo>
                      <a:pt x="68" y="78"/>
                    </a:lnTo>
                    <a:lnTo>
                      <a:pt x="76" y="70"/>
                    </a:lnTo>
                    <a:lnTo>
                      <a:pt x="86" y="62"/>
                    </a:lnTo>
                    <a:lnTo>
                      <a:pt x="94" y="54"/>
                    </a:lnTo>
                    <a:lnTo>
                      <a:pt x="104" y="48"/>
                    </a:lnTo>
                    <a:lnTo>
                      <a:pt x="114" y="40"/>
                    </a:lnTo>
                    <a:lnTo>
                      <a:pt x="124" y="34"/>
                    </a:lnTo>
                    <a:lnTo>
                      <a:pt x="136" y="30"/>
                    </a:lnTo>
                    <a:lnTo>
                      <a:pt x="146" y="24"/>
                    </a:lnTo>
                    <a:lnTo>
                      <a:pt x="158" y="20"/>
                    </a:lnTo>
                    <a:lnTo>
                      <a:pt x="170" y="16"/>
                    </a:lnTo>
                    <a:lnTo>
                      <a:pt x="182" y="12"/>
                    </a:lnTo>
                    <a:lnTo>
                      <a:pt x="194" y="8"/>
                    </a:lnTo>
                    <a:lnTo>
                      <a:pt x="206" y="6"/>
                    </a:lnTo>
                    <a:lnTo>
                      <a:pt x="218" y="4"/>
                    </a:lnTo>
                    <a:lnTo>
                      <a:pt x="232" y="2"/>
                    </a:lnTo>
                    <a:lnTo>
                      <a:pt x="244" y="2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F5D4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7" name="Freeform 34"/>
              <p:cNvSpPr>
                <a:spLocks/>
              </p:cNvSpPr>
              <p:nvPr/>
            </p:nvSpPr>
            <p:spPr bwMode="auto">
              <a:xfrm>
                <a:off x="1498069" y="1340801"/>
                <a:ext cx="1009293" cy="872650"/>
              </a:xfrm>
              <a:custGeom>
                <a:avLst/>
                <a:gdLst/>
                <a:ahLst/>
                <a:cxnLst>
                  <a:cxn ang="0">
                    <a:pos x="274" y="0"/>
                  </a:cxn>
                  <a:cxn ang="0">
                    <a:pos x="312" y="6"/>
                  </a:cxn>
                  <a:cxn ang="0">
                    <a:pos x="346" y="18"/>
                  </a:cxn>
                  <a:cxn ang="0">
                    <a:pos x="378" y="32"/>
                  </a:cxn>
                  <a:cxn ang="0">
                    <a:pos x="408" y="50"/>
                  </a:cxn>
                  <a:cxn ang="0">
                    <a:pos x="434" y="74"/>
                  </a:cxn>
                  <a:cxn ang="0">
                    <a:pos x="456" y="98"/>
                  </a:cxn>
                  <a:cxn ang="0">
                    <a:pos x="474" y="128"/>
                  </a:cxn>
                  <a:cxn ang="0">
                    <a:pos x="488" y="158"/>
                  </a:cxn>
                  <a:cxn ang="0">
                    <a:pos x="496" y="190"/>
                  </a:cxn>
                  <a:cxn ang="0">
                    <a:pos x="498" y="224"/>
                  </a:cxn>
                  <a:cxn ang="0">
                    <a:pos x="496" y="258"/>
                  </a:cxn>
                  <a:cxn ang="0">
                    <a:pos x="488" y="292"/>
                  </a:cxn>
                  <a:cxn ang="0">
                    <a:pos x="474" y="322"/>
                  </a:cxn>
                  <a:cxn ang="0">
                    <a:pos x="456" y="350"/>
                  </a:cxn>
                  <a:cxn ang="0">
                    <a:pos x="434" y="376"/>
                  </a:cxn>
                  <a:cxn ang="0">
                    <a:pos x="408" y="398"/>
                  </a:cxn>
                  <a:cxn ang="0">
                    <a:pos x="378" y="416"/>
                  </a:cxn>
                  <a:cxn ang="0">
                    <a:pos x="346" y="432"/>
                  </a:cxn>
                  <a:cxn ang="0">
                    <a:pos x="312" y="442"/>
                  </a:cxn>
                  <a:cxn ang="0">
                    <a:pos x="274" y="448"/>
                  </a:cxn>
                  <a:cxn ang="0">
                    <a:pos x="236" y="448"/>
                  </a:cxn>
                  <a:cxn ang="0">
                    <a:pos x="200" y="444"/>
                  </a:cxn>
                  <a:cxn ang="0">
                    <a:pos x="164" y="436"/>
                  </a:cxn>
                  <a:cxn ang="0">
                    <a:pos x="130" y="422"/>
                  </a:cxn>
                  <a:cxn ang="0">
                    <a:pos x="100" y="404"/>
                  </a:cxn>
                  <a:cxn ang="0">
                    <a:pos x="74" y="384"/>
                  </a:cxn>
                  <a:cxn ang="0">
                    <a:pos x="50" y="358"/>
                  </a:cxn>
                  <a:cxn ang="0">
                    <a:pos x="30" y="332"/>
                  </a:cxn>
                  <a:cxn ang="0">
                    <a:pos x="16" y="302"/>
                  </a:cxn>
                  <a:cxn ang="0">
                    <a:pos x="6" y="270"/>
                  </a:cxn>
                  <a:cxn ang="0">
                    <a:pos x="0" y="236"/>
                  </a:cxn>
                  <a:cxn ang="0">
                    <a:pos x="2" y="202"/>
                  </a:cxn>
                  <a:cxn ang="0">
                    <a:pos x="8" y="168"/>
                  </a:cxn>
                  <a:cxn ang="0">
                    <a:pos x="20" y="136"/>
                  </a:cxn>
                  <a:cxn ang="0">
                    <a:pos x="36" y="108"/>
                  </a:cxn>
                  <a:cxn ang="0">
                    <a:pos x="58" y="82"/>
                  </a:cxn>
                  <a:cxn ang="0">
                    <a:pos x="82" y="58"/>
                  </a:cxn>
                  <a:cxn ang="0">
                    <a:pos x="110" y="38"/>
                  </a:cxn>
                  <a:cxn ang="0">
                    <a:pos x="142" y="22"/>
                  </a:cxn>
                  <a:cxn ang="0">
                    <a:pos x="176" y="10"/>
                  </a:cxn>
                  <a:cxn ang="0">
                    <a:pos x="212" y="2"/>
                  </a:cxn>
                  <a:cxn ang="0">
                    <a:pos x="250" y="0"/>
                  </a:cxn>
                </a:cxnLst>
                <a:rect l="0" t="0" r="r" b="b"/>
                <a:pathLst>
                  <a:path w="498" h="450">
                    <a:moveTo>
                      <a:pt x="250" y="0"/>
                    </a:moveTo>
                    <a:lnTo>
                      <a:pt x="262" y="0"/>
                    </a:lnTo>
                    <a:lnTo>
                      <a:pt x="274" y="0"/>
                    </a:lnTo>
                    <a:lnTo>
                      <a:pt x="288" y="2"/>
                    </a:lnTo>
                    <a:lnTo>
                      <a:pt x="300" y="4"/>
                    </a:lnTo>
                    <a:lnTo>
                      <a:pt x="312" y="6"/>
                    </a:lnTo>
                    <a:lnTo>
                      <a:pt x="324" y="10"/>
                    </a:lnTo>
                    <a:lnTo>
                      <a:pt x="334" y="14"/>
                    </a:lnTo>
                    <a:lnTo>
                      <a:pt x="346" y="18"/>
                    </a:lnTo>
                    <a:lnTo>
                      <a:pt x="358" y="22"/>
                    </a:lnTo>
                    <a:lnTo>
                      <a:pt x="368" y="26"/>
                    </a:lnTo>
                    <a:lnTo>
                      <a:pt x="378" y="32"/>
                    </a:lnTo>
                    <a:lnTo>
                      <a:pt x="388" y="38"/>
                    </a:lnTo>
                    <a:lnTo>
                      <a:pt x="398" y="44"/>
                    </a:lnTo>
                    <a:lnTo>
                      <a:pt x="408" y="50"/>
                    </a:lnTo>
                    <a:lnTo>
                      <a:pt x="416" y="58"/>
                    </a:lnTo>
                    <a:lnTo>
                      <a:pt x="426" y="66"/>
                    </a:lnTo>
                    <a:lnTo>
                      <a:pt x="434" y="74"/>
                    </a:lnTo>
                    <a:lnTo>
                      <a:pt x="442" y="82"/>
                    </a:lnTo>
                    <a:lnTo>
                      <a:pt x="448" y="90"/>
                    </a:lnTo>
                    <a:lnTo>
                      <a:pt x="456" y="98"/>
                    </a:lnTo>
                    <a:lnTo>
                      <a:pt x="462" y="108"/>
                    </a:lnTo>
                    <a:lnTo>
                      <a:pt x="468" y="118"/>
                    </a:lnTo>
                    <a:lnTo>
                      <a:pt x="474" y="128"/>
                    </a:lnTo>
                    <a:lnTo>
                      <a:pt x="478" y="136"/>
                    </a:lnTo>
                    <a:lnTo>
                      <a:pt x="484" y="148"/>
                    </a:lnTo>
                    <a:lnTo>
                      <a:pt x="488" y="158"/>
                    </a:lnTo>
                    <a:lnTo>
                      <a:pt x="490" y="168"/>
                    </a:lnTo>
                    <a:lnTo>
                      <a:pt x="494" y="180"/>
                    </a:lnTo>
                    <a:lnTo>
                      <a:pt x="496" y="190"/>
                    </a:lnTo>
                    <a:lnTo>
                      <a:pt x="498" y="202"/>
                    </a:lnTo>
                    <a:lnTo>
                      <a:pt x="498" y="212"/>
                    </a:lnTo>
                    <a:lnTo>
                      <a:pt x="498" y="224"/>
                    </a:lnTo>
                    <a:lnTo>
                      <a:pt x="498" y="236"/>
                    </a:lnTo>
                    <a:lnTo>
                      <a:pt x="498" y="248"/>
                    </a:lnTo>
                    <a:lnTo>
                      <a:pt x="496" y="258"/>
                    </a:lnTo>
                    <a:lnTo>
                      <a:pt x="494" y="270"/>
                    </a:lnTo>
                    <a:lnTo>
                      <a:pt x="490" y="280"/>
                    </a:lnTo>
                    <a:lnTo>
                      <a:pt x="488" y="292"/>
                    </a:lnTo>
                    <a:lnTo>
                      <a:pt x="484" y="302"/>
                    </a:lnTo>
                    <a:lnTo>
                      <a:pt x="478" y="312"/>
                    </a:lnTo>
                    <a:lnTo>
                      <a:pt x="474" y="322"/>
                    </a:lnTo>
                    <a:lnTo>
                      <a:pt x="468" y="332"/>
                    </a:lnTo>
                    <a:lnTo>
                      <a:pt x="462" y="340"/>
                    </a:lnTo>
                    <a:lnTo>
                      <a:pt x="456" y="350"/>
                    </a:lnTo>
                    <a:lnTo>
                      <a:pt x="448" y="358"/>
                    </a:lnTo>
                    <a:lnTo>
                      <a:pt x="442" y="368"/>
                    </a:lnTo>
                    <a:lnTo>
                      <a:pt x="434" y="376"/>
                    </a:lnTo>
                    <a:lnTo>
                      <a:pt x="426" y="384"/>
                    </a:lnTo>
                    <a:lnTo>
                      <a:pt x="416" y="390"/>
                    </a:lnTo>
                    <a:lnTo>
                      <a:pt x="408" y="398"/>
                    </a:lnTo>
                    <a:lnTo>
                      <a:pt x="398" y="404"/>
                    </a:lnTo>
                    <a:lnTo>
                      <a:pt x="388" y="410"/>
                    </a:lnTo>
                    <a:lnTo>
                      <a:pt x="378" y="416"/>
                    </a:lnTo>
                    <a:lnTo>
                      <a:pt x="368" y="422"/>
                    </a:lnTo>
                    <a:lnTo>
                      <a:pt x="358" y="428"/>
                    </a:lnTo>
                    <a:lnTo>
                      <a:pt x="346" y="432"/>
                    </a:lnTo>
                    <a:lnTo>
                      <a:pt x="334" y="436"/>
                    </a:lnTo>
                    <a:lnTo>
                      <a:pt x="324" y="440"/>
                    </a:lnTo>
                    <a:lnTo>
                      <a:pt x="312" y="442"/>
                    </a:lnTo>
                    <a:lnTo>
                      <a:pt x="300" y="444"/>
                    </a:lnTo>
                    <a:lnTo>
                      <a:pt x="288" y="446"/>
                    </a:lnTo>
                    <a:lnTo>
                      <a:pt x="274" y="448"/>
                    </a:lnTo>
                    <a:lnTo>
                      <a:pt x="262" y="448"/>
                    </a:lnTo>
                    <a:lnTo>
                      <a:pt x="250" y="450"/>
                    </a:lnTo>
                    <a:lnTo>
                      <a:pt x="236" y="448"/>
                    </a:lnTo>
                    <a:lnTo>
                      <a:pt x="224" y="448"/>
                    </a:lnTo>
                    <a:lnTo>
                      <a:pt x="212" y="446"/>
                    </a:lnTo>
                    <a:lnTo>
                      <a:pt x="200" y="444"/>
                    </a:lnTo>
                    <a:lnTo>
                      <a:pt x="188" y="442"/>
                    </a:lnTo>
                    <a:lnTo>
                      <a:pt x="176" y="440"/>
                    </a:lnTo>
                    <a:lnTo>
                      <a:pt x="164" y="436"/>
                    </a:lnTo>
                    <a:lnTo>
                      <a:pt x="152" y="432"/>
                    </a:lnTo>
                    <a:lnTo>
                      <a:pt x="142" y="428"/>
                    </a:lnTo>
                    <a:lnTo>
                      <a:pt x="130" y="422"/>
                    </a:lnTo>
                    <a:lnTo>
                      <a:pt x="120" y="416"/>
                    </a:lnTo>
                    <a:lnTo>
                      <a:pt x="110" y="410"/>
                    </a:lnTo>
                    <a:lnTo>
                      <a:pt x="100" y="404"/>
                    </a:lnTo>
                    <a:lnTo>
                      <a:pt x="90" y="398"/>
                    </a:lnTo>
                    <a:lnTo>
                      <a:pt x="82" y="390"/>
                    </a:lnTo>
                    <a:lnTo>
                      <a:pt x="74" y="384"/>
                    </a:lnTo>
                    <a:lnTo>
                      <a:pt x="64" y="376"/>
                    </a:lnTo>
                    <a:lnTo>
                      <a:pt x="58" y="368"/>
                    </a:lnTo>
                    <a:lnTo>
                      <a:pt x="50" y="358"/>
                    </a:lnTo>
                    <a:lnTo>
                      <a:pt x="42" y="350"/>
                    </a:lnTo>
                    <a:lnTo>
                      <a:pt x="36" y="340"/>
                    </a:lnTo>
                    <a:lnTo>
                      <a:pt x="30" y="332"/>
                    </a:lnTo>
                    <a:lnTo>
                      <a:pt x="24" y="322"/>
                    </a:lnTo>
                    <a:lnTo>
                      <a:pt x="20" y="312"/>
                    </a:lnTo>
                    <a:lnTo>
                      <a:pt x="16" y="302"/>
                    </a:lnTo>
                    <a:lnTo>
                      <a:pt x="12" y="292"/>
                    </a:lnTo>
                    <a:lnTo>
                      <a:pt x="8" y="280"/>
                    </a:lnTo>
                    <a:lnTo>
                      <a:pt x="6" y="270"/>
                    </a:lnTo>
                    <a:lnTo>
                      <a:pt x="2" y="258"/>
                    </a:lnTo>
                    <a:lnTo>
                      <a:pt x="2" y="248"/>
                    </a:lnTo>
                    <a:lnTo>
                      <a:pt x="0" y="236"/>
                    </a:lnTo>
                    <a:lnTo>
                      <a:pt x="0" y="224"/>
                    </a:lnTo>
                    <a:lnTo>
                      <a:pt x="0" y="212"/>
                    </a:lnTo>
                    <a:lnTo>
                      <a:pt x="2" y="202"/>
                    </a:lnTo>
                    <a:lnTo>
                      <a:pt x="2" y="190"/>
                    </a:lnTo>
                    <a:lnTo>
                      <a:pt x="6" y="180"/>
                    </a:lnTo>
                    <a:lnTo>
                      <a:pt x="8" y="168"/>
                    </a:lnTo>
                    <a:lnTo>
                      <a:pt x="12" y="158"/>
                    </a:lnTo>
                    <a:lnTo>
                      <a:pt x="16" y="148"/>
                    </a:lnTo>
                    <a:lnTo>
                      <a:pt x="20" y="136"/>
                    </a:lnTo>
                    <a:lnTo>
                      <a:pt x="24" y="128"/>
                    </a:lnTo>
                    <a:lnTo>
                      <a:pt x="30" y="118"/>
                    </a:lnTo>
                    <a:lnTo>
                      <a:pt x="36" y="108"/>
                    </a:lnTo>
                    <a:lnTo>
                      <a:pt x="42" y="98"/>
                    </a:lnTo>
                    <a:lnTo>
                      <a:pt x="50" y="90"/>
                    </a:lnTo>
                    <a:lnTo>
                      <a:pt x="58" y="82"/>
                    </a:lnTo>
                    <a:lnTo>
                      <a:pt x="64" y="74"/>
                    </a:lnTo>
                    <a:lnTo>
                      <a:pt x="74" y="66"/>
                    </a:lnTo>
                    <a:lnTo>
                      <a:pt x="82" y="58"/>
                    </a:lnTo>
                    <a:lnTo>
                      <a:pt x="90" y="50"/>
                    </a:lnTo>
                    <a:lnTo>
                      <a:pt x="100" y="44"/>
                    </a:lnTo>
                    <a:lnTo>
                      <a:pt x="110" y="38"/>
                    </a:lnTo>
                    <a:lnTo>
                      <a:pt x="120" y="32"/>
                    </a:lnTo>
                    <a:lnTo>
                      <a:pt x="130" y="26"/>
                    </a:lnTo>
                    <a:lnTo>
                      <a:pt x="142" y="22"/>
                    </a:lnTo>
                    <a:lnTo>
                      <a:pt x="152" y="18"/>
                    </a:lnTo>
                    <a:lnTo>
                      <a:pt x="164" y="14"/>
                    </a:lnTo>
                    <a:lnTo>
                      <a:pt x="176" y="10"/>
                    </a:lnTo>
                    <a:lnTo>
                      <a:pt x="188" y="6"/>
                    </a:lnTo>
                    <a:lnTo>
                      <a:pt x="200" y="4"/>
                    </a:lnTo>
                    <a:lnTo>
                      <a:pt x="212" y="2"/>
                    </a:lnTo>
                    <a:lnTo>
                      <a:pt x="224" y="0"/>
                    </a:lnTo>
                    <a:lnTo>
                      <a:pt x="236" y="0"/>
                    </a:lnTo>
                    <a:lnTo>
                      <a:pt x="250" y="0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rgbClr val="F7DB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8" name="Freeform 35"/>
              <p:cNvSpPr>
                <a:spLocks/>
              </p:cNvSpPr>
              <p:nvPr/>
            </p:nvSpPr>
            <p:spPr bwMode="auto">
              <a:xfrm>
                <a:off x="1514283" y="1356314"/>
                <a:ext cx="976866" cy="837744"/>
              </a:xfrm>
              <a:custGeom>
                <a:avLst/>
                <a:gdLst/>
                <a:ahLst/>
                <a:cxnLst>
                  <a:cxn ang="0">
                    <a:pos x="266" y="2"/>
                  </a:cxn>
                  <a:cxn ang="0">
                    <a:pos x="302" y="6"/>
                  </a:cxn>
                  <a:cxn ang="0">
                    <a:pos x="336" y="18"/>
                  </a:cxn>
                  <a:cxn ang="0">
                    <a:pos x="366" y="32"/>
                  </a:cxn>
                  <a:cxn ang="0">
                    <a:pos x="394" y="50"/>
                  </a:cxn>
                  <a:cxn ang="0">
                    <a:pos x="420" y="70"/>
                  </a:cxn>
                  <a:cxn ang="0">
                    <a:pos x="442" y="96"/>
                  </a:cxn>
                  <a:cxn ang="0">
                    <a:pos x="460" y="122"/>
                  </a:cxn>
                  <a:cxn ang="0">
                    <a:pos x="472" y="152"/>
                  </a:cxn>
                  <a:cxn ang="0">
                    <a:pos x="480" y="184"/>
                  </a:cxn>
                  <a:cxn ang="0">
                    <a:pos x="482" y="216"/>
                  </a:cxn>
                  <a:cxn ang="0">
                    <a:pos x="480" y="248"/>
                  </a:cxn>
                  <a:cxn ang="0">
                    <a:pos x="472" y="280"/>
                  </a:cxn>
                  <a:cxn ang="0">
                    <a:pos x="460" y="310"/>
                  </a:cxn>
                  <a:cxn ang="0">
                    <a:pos x="442" y="336"/>
                  </a:cxn>
                  <a:cxn ang="0">
                    <a:pos x="420" y="360"/>
                  </a:cxn>
                  <a:cxn ang="0">
                    <a:pos x="394" y="382"/>
                  </a:cxn>
                  <a:cxn ang="0">
                    <a:pos x="366" y="400"/>
                  </a:cxn>
                  <a:cxn ang="0">
                    <a:pos x="336" y="414"/>
                  </a:cxn>
                  <a:cxn ang="0">
                    <a:pos x="302" y="424"/>
                  </a:cxn>
                  <a:cxn ang="0">
                    <a:pos x="266" y="430"/>
                  </a:cxn>
                  <a:cxn ang="0">
                    <a:pos x="228" y="432"/>
                  </a:cxn>
                  <a:cxn ang="0">
                    <a:pos x="192" y="428"/>
                  </a:cxn>
                  <a:cxn ang="0">
                    <a:pos x="158" y="418"/>
                  </a:cxn>
                  <a:cxn ang="0">
                    <a:pos x="126" y="406"/>
                  </a:cxn>
                  <a:cxn ang="0">
                    <a:pos x="96" y="388"/>
                  </a:cxn>
                  <a:cxn ang="0">
                    <a:pos x="70" y="368"/>
                  </a:cxn>
                  <a:cxn ang="0">
                    <a:pos x="48" y="344"/>
                  </a:cxn>
                  <a:cxn ang="0">
                    <a:pos x="28" y="318"/>
                  </a:cxn>
                  <a:cxn ang="0">
                    <a:pos x="14" y="290"/>
                  </a:cxn>
                  <a:cxn ang="0">
                    <a:pos x="4" y="260"/>
                  </a:cxn>
                  <a:cxn ang="0">
                    <a:pos x="0" y="226"/>
                  </a:cxn>
                  <a:cxn ang="0">
                    <a:pos x="0" y="194"/>
                  </a:cxn>
                  <a:cxn ang="0">
                    <a:pos x="6" y="162"/>
                  </a:cxn>
                  <a:cxn ang="0">
                    <a:pos x="18" y="132"/>
                  </a:cxn>
                  <a:cxn ang="0">
                    <a:pos x="34" y="104"/>
                  </a:cxn>
                  <a:cxn ang="0">
                    <a:pos x="54" y="78"/>
                  </a:cxn>
                  <a:cxn ang="0">
                    <a:pos x="78" y="56"/>
                  </a:cxn>
                  <a:cxn ang="0">
                    <a:pos x="106" y="38"/>
                  </a:cxn>
                  <a:cxn ang="0">
                    <a:pos x="136" y="22"/>
                  </a:cxn>
                  <a:cxn ang="0">
                    <a:pos x="170" y="10"/>
                  </a:cxn>
                  <a:cxn ang="0">
                    <a:pos x="204" y="2"/>
                  </a:cxn>
                  <a:cxn ang="0">
                    <a:pos x="242" y="0"/>
                  </a:cxn>
                </a:cxnLst>
                <a:rect l="0" t="0" r="r" b="b"/>
                <a:pathLst>
                  <a:path w="482" h="432">
                    <a:moveTo>
                      <a:pt x="242" y="0"/>
                    </a:moveTo>
                    <a:lnTo>
                      <a:pt x="254" y="0"/>
                    </a:lnTo>
                    <a:lnTo>
                      <a:pt x="266" y="2"/>
                    </a:lnTo>
                    <a:lnTo>
                      <a:pt x="278" y="2"/>
                    </a:lnTo>
                    <a:lnTo>
                      <a:pt x="290" y="4"/>
                    </a:lnTo>
                    <a:lnTo>
                      <a:pt x="302" y="6"/>
                    </a:lnTo>
                    <a:lnTo>
                      <a:pt x="312" y="10"/>
                    </a:lnTo>
                    <a:lnTo>
                      <a:pt x="324" y="14"/>
                    </a:lnTo>
                    <a:lnTo>
                      <a:pt x="336" y="18"/>
                    </a:lnTo>
                    <a:lnTo>
                      <a:pt x="346" y="22"/>
                    </a:lnTo>
                    <a:lnTo>
                      <a:pt x="356" y="26"/>
                    </a:lnTo>
                    <a:lnTo>
                      <a:pt x="366" y="32"/>
                    </a:lnTo>
                    <a:lnTo>
                      <a:pt x="376" y="38"/>
                    </a:lnTo>
                    <a:lnTo>
                      <a:pt x="386" y="44"/>
                    </a:lnTo>
                    <a:lnTo>
                      <a:pt x="394" y="50"/>
                    </a:lnTo>
                    <a:lnTo>
                      <a:pt x="404" y="56"/>
                    </a:lnTo>
                    <a:lnTo>
                      <a:pt x="412" y="64"/>
                    </a:lnTo>
                    <a:lnTo>
                      <a:pt x="420" y="70"/>
                    </a:lnTo>
                    <a:lnTo>
                      <a:pt x="428" y="78"/>
                    </a:lnTo>
                    <a:lnTo>
                      <a:pt x="434" y="86"/>
                    </a:lnTo>
                    <a:lnTo>
                      <a:pt x="442" y="96"/>
                    </a:lnTo>
                    <a:lnTo>
                      <a:pt x="448" y="104"/>
                    </a:lnTo>
                    <a:lnTo>
                      <a:pt x="454" y="114"/>
                    </a:lnTo>
                    <a:lnTo>
                      <a:pt x="460" y="122"/>
                    </a:lnTo>
                    <a:lnTo>
                      <a:pt x="464" y="132"/>
                    </a:lnTo>
                    <a:lnTo>
                      <a:pt x="468" y="142"/>
                    </a:lnTo>
                    <a:lnTo>
                      <a:pt x="472" y="152"/>
                    </a:lnTo>
                    <a:lnTo>
                      <a:pt x="476" y="162"/>
                    </a:lnTo>
                    <a:lnTo>
                      <a:pt x="478" y="172"/>
                    </a:lnTo>
                    <a:lnTo>
                      <a:pt x="480" y="184"/>
                    </a:lnTo>
                    <a:lnTo>
                      <a:pt x="482" y="194"/>
                    </a:lnTo>
                    <a:lnTo>
                      <a:pt x="482" y="204"/>
                    </a:lnTo>
                    <a:lnTo>
                      <a:pt x="482" y="216"/>
                    </a:lnTo>
                    <a:lnTo>
                      <a:pt x="482" y="226"/>
                    </a:lnTo>
                    <a:lnTo>
                      <a:pt x="482" y="238"/>
                    </a:lnTo>
                    <a:lnTo>
                      <a:pt x="480" y="248"/>
                    </a:lnTo>
                    <a:lnTo>
                      <a:pt x="478" y="260"/>
                    </a:lnTo>
                    <a:lnTo>
                      <a:pt x="476" y="270"/>
                    </a:lnTo>
                    <a:lnTo>
                      <a:pt x="472" y="280"/>
                    </a:lnTo>
                    <a:lnTo>
                      <a:pt x="468" y="290"/>
                    </a:lnTo>
                    <a:lnTo>
                      <a:pt x="464" y="300"/>
                    </a:lnTo>
                    <a:lnTo>
                      <a:pt x="460" y="310"/>
                    </a:lnTo>
                    <a:lnTo>
                      <a:pt x="454" y="318"/>
                    </a:lnTo>
                    <a:lnTo>
                      <a:pt x="448" y="328"/>
                    </a:lnTo>
                    <a:lnTo>
                      <a:pt x="442" y="336"/>
                    </a:lnTo>
                    <a:lnTo>
                      <a:pt x="434" y="344"/>
                    </a:lnTo>
                    <a:lnTo>
                      <a:pt x="428" y="352"/>
                    </a:lnTo>
                    <a:lnTo>
                      <a:pt x="420" y="360"/>
                    </a:lnTo>
                    <a:lnTo>
                      <a:pt x="412" y="368"/>
                    </a:lnTo>
                    <a:lnTo>
                      <a:pt x="404" y="376"/>
                    </a:lnTo>
                    <a:lnTo>
                      <a:pt x="394" y="382"/>
                    </a:lnTo>
                    <a:lnTo>
                      <a:pt x="386" y="388"/>
                    </a:lnTo>
                    <a:lnTo>
                      <a:pt x="376" y="394"/>
                    </a:lnTo>
                    <a:lnTo>
                      <a:pt x="366" y="400"/>
                    </a:lnTo>
                    <a:lnTo>
                      <a:pt x="356" y="406"/>
                    </a:lnTo>
                    <a:lnTo>
                      <a:pt x="346" y="410"/>
                    </a:lnTo>
                    <a:lnTo>
                      <a:pt x="336" y="414"/>
                    </a:lnTo>
                    <a:lnTo>
                      <a:pt x="324" y="418"/>
                    </a:lnTo>
                    <a:lnTo>
                      <a:pt x="312" y="422"/>
                    </a:lnTo>
                    <a:lnTo>
                      <a:pt x="302" y="424"/>
                    </a:lnTo>
                    <a:lnTo>
                      <a:pt x="290" y="428"/>
                    </a:lnTo>
                    <a:lnTo>
                      <a:pt x="278" y="430"/>
                    </a:lnTo>
                    <a:lnTo>
                      <a:pt x="266" y="430"/>
                    </a:lnTo>
                    <a:lnTo>
                      <a:pt x="254" y="432"/>
                    </a:lnTo>
                    <a:lnTo>
                      <a:pt x="242" y="432"/>
                    </a:lnTo>
                    <a:lnTo>
                      <a:pt x="228" y="432"/>
                    </a:lnTo>
                    <a:lnTo>
                      <a:pt x="216" y="430"/>
                    </a:lnTo>
                    <a:lnTo>
                      <a:pt x="204" y="430"/>
                    </a:lnTo>
                    <a:lnTo>
                      <a:pt x="192" y="428"/>
                    </a:lnTo>
                    <a:lnTo>
                      <a:pt x="180" y="424"/>
                    </a:lnTo>
                    <a:lnTo>
                      <a:pt x="170" y="422"/>
                    </a:lnTo>
                    <a:lnTo>
                      <a:pt x="158" y="418"/>
                    </a:lnTo>
                    <a:lnTo>
                      <a:pt x="148" y="414"/>
                    </a:lnTo>
                    <a:lnTo>
                      <a:pt x="136" y="410"/>
                    </a:lnTo>
                    <a:lnTo>
                      <a:pt x="126" y="406"/>
                    </a:lnTo>
                    <a:lnTo>
                      <a:pt x="116" y="400"/>
                    </a:lnTo>
                    <a:lnTo>
                      <a:pt x="106" y="394"/>
                    </a:lnTo>
                    <a:lnTo>
                      <a:pt x="96" y="388"/>
                    </a:lnTo>
                    <a:lnTo>
                      <a:pt x="88" y="382"/>
                    </a:lnTo>
                    <a:lnTo>
                      <a:pt x="78" y="376"/>
                    </a:lnTo>
                    <a:lnTo>
                      <a:pt x="70" y="368"/>
                    </a:lnTo>
                    <a:lnTo>
                      <a:pt x="62" y="360"/>
                    </a:lnTo>
                    <a:lnTo>
                      <a:pt x="54" y="352"/>
                    </a:lnTo>
                    <a:lnTo>
                      <a:pt x="48" y="344"/>
                    </a:lnTo>
                    <a:lnTo>
                      <a:pt x="40" y="336"/>
                    </a:lnTo>
                    <a:lnTo>
                      <a:pt x="34" y="328"/>
                    </a:lnTo>
                    <a:lnTo>
                      <a:pt x="28" y="318"/>
                    </a:lnTo>
                    <a:lnTo>
                      <a:pt x="24" y="310"/>
                    </a:lnTo>
                    <a:lnTo>
                      <a:pt x="18" y="300"/>
                    </a:lnTo>
                    <a:lnTo>
                      <a:pt x="14" y="290"/>
                    </a:lnTo>
                    <a:lnTo>
                      <a:pt x="10" y="280"/>
                    </a:lnTo>
                    <a:lnTo>
                      <a:pt x="6" y="270"/>
                    </a:lnTo>
                    <a:lnTo>
                      <a:pt x="4" y="260"/>
                    </a:lnTo>
                    <a:lnTo>
                      <a:pt x="2" y="248"/>
                    </a:lnTo>
                    <a:lnTo>
                      <a:pt x="0" y="238"/>
                    </a:lnTo>
                    <a:lnTo>
                      <a:pt x="0" y="226"/>
                    </a:lnTo>
                    <a:lnTo>
                      <a:pt x="0" y="216"/>
                    </a:lnTo>
                    <a:lnTo>
                      <a:pt x="0" y="204"/>
                    </a:lnTo>
                    <a:lnTo>
                      <a:pt x="0" y="194"/>
                    </a:lnTo>
                    <a:lnTo>
                      <a:pt x="2" y="184"/>
                    </a:lnTo>
                    <a:lnTo>
                      <a:pt x="4" y="172"/>
                    </a:lnTo>
                    <a:lnTo>
                      <a:pt x="6" y="162"/>
                    </a:lnTo>
                    <a:lnTo>
                      <a:pt x="10" y="152"/>
                    </a:lnTo>
                    <a:lnTo>
                      <a:pt x="14" y="142"/>
                    </a:lnTo>
                    <a:lnTo>
                      <a:pt x="18" y="132"/>
                    </a:lnTo>
                    <a:lnTo>
                      <a:pt x="24" y="122"/>
                    </a:lnTo>
                    <a:lnTo>
                      <a:pt x="28" y="114"/>
                    </a:lnTo>
                    <a:lnTo>
                      <a:pt x="34" y="104"/>
                    </a:lnTo>
                    <a:lnTo>
                      <a:pt x="40" y="96"/>
                    </a:lnTo>
                    <a:lnTo>
                      <a:pt x="48" y="86"/>
                    </a:lnTo>
                    <a:lnTo>
                      <a:pt x="54" y="78"/>
                    </a:lnTo>
                    <a:lnTo>
                      <a:pt x="62" y="70"/>
                    </a:lnTo>
                    <a:lnTo>
                      <a:pt x="70" y="64"/>
                    </a:lnTo>
                    <a:lnTo>
                      <a:pt x="78" y="56"/>
                    </a:lnTo>
                    <a:lnTo>
                      <a:pt x="88" y="50"/>
                    </a:lnTo>
                    <a:lnTo>
                      <a:pt x="96" y="44"/>
                    </a:lnTo>
                    <a:lnTo>
                      <a:pt x="106" y="38"/>
                    </a:lnTo>
                    <a:lnTo>
                      <a:pt x="116" y="32"/>
                    </a:lnTo>
                    <a:lnTo>
                      <a:pt x="126" y="26"/>
                    </a:lnTo>
                    <a:lnTo>
                      <a:pt x="136" y="22"/>
                    </a:lnTo>
                    <a:lnTo>
                      <a:pt x="148" y="18"/>
                    </a:lnTo>
                    <a:lnTo>
                      <a:pt x="158" y="14"/>
                    </a:lnTo>
                    <a:lnTo>
                      <a:pt x="170" y="10"/>
                    </a:lnTo>
                    <a:lnTo>
                      <a:pt x="180" y="6"/>
                    </a:lnTo>
                    <a:lnTo>
                      <a:pt x="192" y="4"/>
                    </a:lnTo>
                    <a:lnTo>
                      <a:pt x="204" y="2"/>
                    </a:lnTo>
                    <a:lnTo>
                      <a:pt x="216" y="2"/>
                    </a:lnTo>
                    <a:lnTo>
                      <a:pt x="228" y="0"/>
                    </a:lnTo>
                    <a:lnTo>
                      <a:pt x="242" y="0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F7DD0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9" name="Freeform 36"/>
              <p:cNvSpPr>
                <a:spLocks/>
              </p:cNvSpPr>
              <p:nvPr/>
            </p:nvSpPr>
            <p:spPr bwMode="auto">
              <a:xfrm>
                <a:off x="1526443" y="1371828"/>
                <a:ext cx="952546" cy="802838"/>
              </a:xfrm>
              <a:custGeom>
                <a:avLst/>
                <a:gdLst/>
                <a:ahLst/>
                <a:cxnLst>
                  <a:cxn ang="0">
                    <a:pos x="258" y="2"/>
                  </a:cxn>
                  <a:cxn ang="0">
                    <a:pos x="294" y="8"/>
                  </a:cxn>
                  <a:cxn ang="0">
                    <a:pos x="326" y="16"/>
                  </a:cxn>
                  <a:cxn ang="0">
                    <a:pos x="356" y="30"/>
                  </a:cxn>
                  <a:cxn ang="0">
                    <a:pos x="384" y="48"/>
                  </a:cxn>
                  <a:cxn ang="0">
                    <a:pos x="408" y="68"/>
                  </a:cxn>
                  <a:cxn ang="0">
                    <a:pos x="430" y="92"/>
                  </a:cxn>
                  <a:cxn ang="0">
                    <a:pos x="446" y="118"/>
                  </a:cxn>
                  <a:cxn ang="0">
                    <a:pos x="460" y="146"/>
                  </a:cxn>
                  <a:cxn ang="0">
                    <a:pos x="466" y="176"/>
                  </a:cxn>
                  <a:cxn ang="0">
                    <a:pos x="470" y="208"/>
                  </a:cxn>
                  <a:cxn ang="0">
                    <a:pos x="466" y="238"/>
                  </a:cxn>
                  <a:cxn ang="0">
                    <a:pos x="460" y="268"/>
                  </a:cxn>
                  <a:cxn ang="0">
                    <a:pos x="446" y="296"/>
                  </a:cxn>
                  <a:cxn ang="0">
                    <a:pos x="430" y="322"/>
                  </a:cxn>
                  <a:cxn ang="0">
                    <a:pos x="408" y="346"/>
                  </a:cxn>
                  <a:cxn ang="0">
                    <a:pos x="384" y="366"/>
                  </a:cxn>
                  <a:cxn ang="0">
                    <a:pos x="356" y="384"/>
                  </a:cxn>
                  <a:cxn ang="0">
                    <a:pos x="326" y="398"/>
                  </a:cxn>
                  <a:cxn ang="0">
                    <a:pos x="294" y="408"/>
                  </a:cxn>
                  <a:cxn ang="0">
                    <a:pos x="258" y="412"/>
                  </a:cxn>
                  <a:cxn ang="0">
                    <a:pos x="224" y="414"/>
                  </a:cxn>
                  <a:cxn ang="0">
                    <a:pos x="188" y="410"/>
                  </a:cxn>
                  <a:cxn ang="0">
                    <a:pos x="154" y="402"/>
                  </a:cxn>
                  <a:cxn ang="0">
                    <a:pos x="124" y="388"/>
                  </a:cxn>
                  <a:cxn ang="0">
                    <a:pos x="94" y="372"/>
                  </a:cxn>
                  <a:cxn ang="0">
                    <a:pos x="70" y="354"/>
                  </a:cxn>
                  <a:cxn ang="0">
                    <a:pos x="48" y="330"/>
                  </a:cxn>
                  <a:cxn ang="0">
                    <a:pos x="28" y="306"/>
                  </a:cxn>
                  <a:cxn ang="0">
                    <a:pos x="14" y="278"/>
                  </a:cxn>
                  <a:cxn ang="0">
                    <a:pos x="6" y="248"/>
                  </a:cxn>
                  <a:cxn ang="0">
                    <a:pos x="0" y="218"/>
                  </a:cxn>
                  <a:cxn ang="0">
                    <a:pos x="2" y="186"/>
                  </a:cxn>
                  <a:cxn ang="0">
                    <a:pos x="8" y="156"/>
                  </a:cxn>
                  <a:cxn ang="0">
                    <a:pos x="18" y="128"/>
                  </a:cxn>
                  <a:cxn ang="0">
                    <a:pos x="34" y="100"/>
                  </a:cxn>
                  <a:cxn ang="0">
                    <a:pos x="54" y="76"/>
                  </a:cxn>
                  <a:cxn ang="0">
                    <a:pos x="78" y="54"/>
                  </a:cxn>
                  <a:cxn ang="0">
                    <a:pos x="104" y="36"/>
                  </a:cxn>
                  <a:cxn ang="0">
                    <a:pos x="134" y="22"/>
                  </a:cxn>
                  <a:cxn ang="0">
                    <a:pos x="166" y="10"/>
                  </a:cxn>
                  <a:cxn ang="0">
                    <a:pos x="200" y="4"/>
                  </a:cxn>
                  <a:cxn ang="0">
                    <a:pos x="236" y="0"/>
                  </a:cxn>
                </a:cxnLst>
                <a:rect l="0" t="0" r="r" b="b"/>
                <a:pathLst>
                  <a:path w="470" h="414">
                    <a:moveTo>
                      <a:pt x="236" y="0"/>
                    </a:moveTo>
                    <a:lnTo>
                      <a:pt x="248" y="0"/>
                    </a:lnTo>
                    <a:lnTo>
                      <a:pt x="258" y="2"/>
                    </a:lnTo>
                    <a:lnTo>
                      <a:pt x="270" y="4"/>
                    </a:lnTo>
                    <a:lnTo>
                      <a:pt x="282" y="4"/>
                    </a:lnTo>
                    <a:lnTo>
                      <a:pt x="294" y="8"/>
                    </a:lnTo>
                    <a:lnTo>
                      <a:pt x="304" y="10"/>
                    </a:lnTo>
                    <a:lnTo>
                      <a:pt x="316" y="14"/>
                    </a:lnTo>
                    <a:lnTo>
                      <a:pt x="326" y="16"/>
                    </a:lnTo>
                    <a:lnTo>
                      <a:pt x="336" y="22"/>
                    </a:lnTo>
                    <a:lnTo>
                      <a:pt x="346" y="26"/>
                    </a:lnTo>
                    <a:lnTo>
                      <a:pt x="356" y="30"/>
                    </a:lnTo>
                    <a:lnTo>
                      <a:pt x="366" y="36"/>
                    </a:lnTo>
                    <a:lnTo>
                      <a:pt x="376" y="42"/>
                    </a:lnTo>
                    <a:lnTo>
                      <a:pt x="384" y="48"/>
                    </a:lnTo>
                    <a:lnTo>
                      <a:pt x="392" y="54"/>
                    </a:lnTo>
                    <a:lnTo>
                      <a:pt x="400" y="62"/>
                    </a:lnTo>
                    <a:lnTo>
                      <a:pt x="408" y="68"/>
                    </a:lnTo>
                    <a:lnTo>
                      <a:pt x="416" y="76"/>
                    </a:lnTo>
                    <a:lnTo>
                      <a:pt x="422" y="84"/>
                    </a:lnTo>
                    <a:lnTo>
                      <a:pt x="430" y="92"/>
                    </a:lnTo>
                    <a:lnTo>
                      <a:pt x="436" y="100"/>
                    </a:lnTo>
                    <a:lnTo>
                      <a:pt x="442" y="110"/>
                    </a:lnTo>
                    <a:lnTo>
                      <a:pt x="446" y="118"/>
                    </a:lnTo>
                    <a:lnTo>
                      <a:pt x="452" y="128"/>
                    </a:lnTo>
                    <a:lnTo>
                      <a:pt x="456" y="136"/>
                    </a:lnTo>
                    <a:lnTo>
                      <a:pt x="460" y="146"/>
                    </a:lnTo>
                    <a:lnTo>
                      <a:pt x="462" y="156"/>
                    </a:lnTo>
                    <a:lnTo>
                      <a:pt x="464" y="166"/>
                    </a:lnTo>
                    <a:lnTo>
                      <a:pt x="466" y="176"/>
                    </a:lnTo>
                    <a:lnTo>
                      <a:pt x="468" y="186"/>
                    </a:lnTo>
                    <a:lnTo>
                      <a:pt x="470" y="196"/>
                    </a:lnTo>
                    <a:lnTo>
                      <a:pt x="470" y="208"/>
                    </a:lnTo>
                    <a:lnTo>
                      <a:pt x="470" y="218"/>
                    </a:lnTo>
                    <a:lnTo>
                      <a:pt x="468" y="228"/>
                    </a:lnTo>
                    <a:lnTo>
                      <a:pt x="466" y="238"/>
                    </a:lnTo>
                    <a:lnTo>
                      <a:pt x="464" y="248"/>
                    </a:lnTo>
                    <a:lnTo>
                      <a:pt x="462" y="258"/>
                    </a:lnTo>
                    <a:lnTo>
                      <a:pt x="460" y="268"/>
                    </a:lnTo>
                    <a:lnTo>
                      <a:pt x="456" y="278"/>
                    </a:lnTo>
                    <a:lnTo>
                      <a:pt x="452" y="288"/>
                    </a:lnTo>
                    <a:lnTo>
                      <a:pt x="446" y="296"/>
                    </a:lnTo>
                    <a:lnTo>
                      <a:pt x="442" y="306"/>
                    </a:lnTo>
                    <a:lnTo>
                      <a:pt x="436" y="314"/>
                    </a:lnTo>
                    <a:lnTo>
                      <a:pt x="430" y="322"/>
                    </a:lnTo>
                    <a:lnTo>
                      <a:pt x="422" y="330"/>
                    </a:lnTo>
                    <a:lnTo>
                      <a:pt x="416" y="338"/>
                    </a:lnTo>
                    <a:lnTo>
                      <a:pt x="408" y="346"/>
                    </a:lnTo>
                    <a:lnTo>
                      <a:pt x="400" y="354"/>
                    </a:lnTo>
                    <a:lnTo>
                      <a:pt x="392" y="360"/>
                    </a:lnTo>
                    <a:lnTo>
                      <a:pt x="384" y="366"/>
                    </a:lnTo>
                    <a:lnTo>
                      <a:pt x="376" y="372"/>
                    </a:lnTo>
                    <a:lnTo>
                      <a:pt x="366" y="378"/>
                    </a:lnTo>
                    <a:lnTo>
                      <a:pt x="356" y="384"/>
                    </a:lnTo>
                    <a:lnTo>
                      <a:pt x="346" y="388"/>
                    </a:lnTo>
                    <a:lnTo>
                      <a:pt x="336" y="394"/>
                    </a:lnTo>
                    <a:lnTo>
                      <a:pt x="326" y="398"/>
                    </a:lnTo>
                    <a:lnTo>
                      <a:pt x="316" y="402"/>
                    </a:lnTo>
                    <a:lnTo>
                      <a:pt x="304" y="404"/>
                    </a:lnTo>
                    <a:lnTo>
                      <a:pt x="294" y="408"/>
                    </a:lnTo>
                    <a:lnTo>
                      <a:pt x="282" y="410"/>
                    </a:lnTo>
                    <a:lnTo>
                      <a:pt x="270" y="412"/>
                    </a:lnTo>
                    <a:lnTo>
                      <a:pt x="258" y="412"/>
                    </a:lnTo>
                    <a:lnTo>
                      <a:pt x="248" y="414"/>
                    </a:lnTo>
                    <a:lnTo>
                      <a:pt x="236" y="414"/>
                    </a:lnTo>
                    <a:lnTo>
                      <a:pt x="224" y="414"/>
                    </a:lnTo>
                    <a:lnTo>
                      <a:pt x="212" y="412"/>
                    </a:lnTo>
                    <a:lnTo>
                      <a:pt x="200" y="412"/>
                    </a:lnTo>
                    <a:lnTo>
                      <a:pt x="188" y="410"/>
                    </a:lnTo>
                    <a:lnTo>
                      <a:pt x="176" y="408"/>
                    </a:lnTo>
                    <a:lnTo>
                      <a:pt x="166" y="404"/>
                    </a:lnTo>
                    <a:lnTo>
                      <a:pt x="154" y="402"/>
                    </a:lnTo>
                    <a:lnTo>
                      <a:pt x="144" y="398"/>
                    </a:lnTo>
                    <a:lnTo>
                      <a:pt x="134" y="394"/>
                    </a:lnTo>
                    <a:lnTo>
                      <a:pt x="124" y="388"/>
                    </a:lnTo>
                    <a:lnTo>
                      <a:pt x="114" y="384"/>
                    </a:lnTo>
                    <a:lnTo>
                      <a:pt x="104" y="378"/>
                    </a:lnTo>
                    <a:lnTo>
                      <a:pt x="94" y="372"/>
                    </a:lnTo>
                    <a:lnTo>
                      <a:pt x="86" y="366"/>
                    </a:lnTo>
                    <a:lnTo>
                      <a:pt x="78" y="360"/>
                    </a:lnTo>
                    <a:lnTo>
                      <a:pt x="70" y="354"/>
                    </a:lnTo>
                    <a:lnTo>
                      <a:pt x="62" y="346"/>
                    </a:lnTo>
                    <a:lnTo>
                      <a:pt x="54" y="338"/>
                    </a:lnTo>
                    <a:lnTo>
                      <a:pt x="48" y="330"/>
                    </a:lnTo>
                    <a:lnTo>
                      <a:pt x="40" y="322"/>
                    </a:lnTo>
                    <a:lnTo>
                      <a:pt x="34" y="314"/>
                    </a:lnTo>
                    <a:lnTo>
                      <a:pt x="28" y="306"/>
                    </a:lnTo>
                    <a:lnTo>
                      <a:pt x="24" y="296"/>
                    </a:lnTo>
                    <a:lnTo>
                      <a:pt x="18" y="288"/>
                    </a:lnTo>
                    <a:lnTo>
                      <a:pt x="14" y="278"/>
                    </a:lnTo>
                    <a:lnTo>
                      <a:pt x="12" y="268"/>
                    </a:lnTo>
                    <a:lnTo>
                      <a:pt x="8" y="258"/>
                    </a:lnTo>
                    <a:lnTo>
                      <a:pt x="6" y="248"/>
                    </a:lnTo>
                    <a:lnTo>
                      <a:pt x="4" y="238"/>
                    </a:lnTo>
                    <a:lnTo>
                      <a:pt x="2" y="228"/>
                    </a:lnTo>
                    <a:lnTo>
                      <a:pt x="0" y="218"/>
                    </a:lnTo>
                    <a:lnTo>
                      <a:pt x="0" y="208"/>
                    </a:lnTo>
                    <a:lnTo>
                      <a:pt x="0" y="196"/>
                    </a:lnTo>
                    <a:lnTo>
                      <a:pt x="2" y="186"/>
                    </a:lnTo>
                    <a:lnTo>
                      <a:pt x="4" y="176"/>
                    </a:lnTo>
                    <a:lnTo>
                      <a:pt x="6" y="166"/>
                    </a:lnTo>
                    <a:lnTo>
                      <a:pt x="8" y="156"/>
                    </a:lnTo>
                    <a:lnTo>
                      <a:pt x="12" y="146"/>
                    </a:lnTo>
                    <a:lnTo>
                      <a:pt x="14" y="136"/>
                    </a:lnTo>
                    <a:lnTo>
                      <a:pt x="18" y="128"/>
                    </a:lnTo>
                    <a:lnTo>
                      <a:pt x="24" y="118"/>
                    </a:lnTo>
                    <a:lnTo>
                      <a:pt x="28" y="110"/>
                    </a:lnTo>
                    <a:lnTo>
                      <a:pt x="34" y="100"/>
                    </a:lnTo>
                    <a:lnTo>
                      <a:pt x="40" y="92"/>
                    </a:lnTo>
                    <a:lnTo>
                      <a:pt x="48" y="84"/>
                    </a:lnTo>
                    <a:lnTo>
                      <a:pt x="54" y="76"/>
                    </a:lnTo>
                    <a:lnTo>
                      <a:pt x="62" y="68"/>
                    </a:lnTo>
                    <a:lnTo>
                      <a:pt x="70" y="62"/>
                    </a:lnTo>
                    <a:lnTo>
                      <a:pt x="78" y="54"/>
                    </a:lnTo>
                    <a:lnTo>
                      <a:pt x="86" y="48"/>
                    </a:lnTo>
                    <a:lnTo>
                      <a:pt x="94" y="42"/>
                    </a:lnTo>
                    <a:lnTo>
                      <a:pt x="104" y="36"/>
                    </a:lnTo>
                    <a:lnTo>
                      <a:pt x="114" y="30"/>
                    </a:lnTo>
                    <a:lnTo>
                      <a:pt x="124" y="26"/>
                    </a:lnTo>
                    <a:lnTo>
                      <a:pt x="134" y="22"/>
                    </a:lnTo>
                    <a:lnTo>
                      <a:pt x="144" y="16"/>
                    </a:lnTo>
                    <a:lnTo>
                      <a:pt x="154" y="14"/>
                    </a:lnTo>
                    <a:lnTo>
                      <a:pt x="166" y="10"/>
                    </a:lnTo>
                    <a:lnTo>
                      <a:pt x="176" y="8"/>
                    </a:lnTo>
                    <a:lnTo>
                      <a:pt x="188" y="4"/>
                    </a:lnTo>
                    <a:lnTo>
                      <a:pt x="200" y="4"/>
                    </a:lnTo>
                    <a:lnTo>
                      <a:pt x="212" y="2"/>
                    </a:lnTo>
                    <a:lnTo>
                      <a:pt x="224" y="0"/>
                    </a:lnTo>
                    <a:lnTo>
                      <a:pt x="236" y="0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F8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0" name="Freeform 37"/>
              <p:cNvSpPr>
                <a:spLocks/>
              </p:cNvSpPr>
              <p:nvPr/>
            </p:nvSpPr>
            <p:spPr bwMode="auto">
              <a:xfrm>
                <a:off x="1542657" y="1391220"/>
                <a:ext cx="920119" cy="764053"/>
              </a:xfrm>
              <a:custGeom>
                <a:avLst/>
                <a:gdLst/>
                <a:ahLst/>
                <a:cxnLst>
                  <a:cxn ang="0">
                    <a:pos x="250" y="0"/>
                  </a:cxn>
                  <a:cxn ang="0">
                    <a:pos x="284" y="6"/>
                  </a:cxn>
                  <a:cxn ang="0">
                    <a:pos x="316" y="14"/>
                  </a:cxn>
                  <a:cxn ang="0">
                    <a:pos x="344" y="28"/>
                  </a:cxn>
                  <a:cxn ang="0">
                    <a:pos x="372" y="44"/>
                  </a:cxn>
                  <a:cxn ang="0">
                    <a:pos x="396" y="64"/>
                  </a:cxn>
                  <a:cxn ang="0">
                    <a:pos x="416" y="86"/>
                  </a:cxn>
                  <a:cxn ang="0">
                    <a:pos x="432" y="112"/>
                  </a:cxn>
                  <a:cxn ang="0">
                    <a:pos x="444" y="138"/>
                  </a:cxn>
                  <a:cxn ang="0">
                    <a:pos x="452" y="166"/>
                  </a:cxn>
                  <a:cxn ang="0">
                    <a:pos x="454" y="196"/>
                  </a:cxn>
                  <a:cxn ang="0">
                    <a:pos x="452" y="226"/>
                  </a:cxn>
                  <a:cxn ang="0">
                    <a:pos x="444" y="256"/>
                  </a:cxn>
                  <a:cxn ang="0">
                    <a:pos x="432" y="282"/>
                  </a:cxn>
                  <a:cxn ang="0">
                    <a:pos x="416" y="308"/>
                  </a:cxn>
                  <a:cxn ang="0">
                    <a:pos x="396" y="330"/>
                  </a:cxn>
                  <a:cxn ang="0">
                    <a:pos x="372" y="350"/>
                  </a:cxn>
                  <a:cxn ang="0">
                    <a:pos x="344" y="366"/>
                  </a:cxn>
                  <a:cxn ang="0">
                    <a:pos x="316" y="378"/>
                  </a:cxn>
                  <a:cxn ang="0">
                    <a:pos x="284" y="388"/>
                  </a:cxn>
                  <a:cxn ang="0">
                    <a:pos x="250" y="394"/>
                  </a:cxn>
                  <a:cxn ang="0">
                    <a:pos x="216" y="394"/>
                  </a:cxn>
                  <a:cxn ang="0">
                    <a:pos x="182" y="390"/>
                  </a:cxn>
                  <a:cxn ang="0">
                    <a:pos x="150" y="382"/>
                  </a:cxn>
                  <a:cxn ang="0">
                    <a:pos x="118" y="370"/>
                  </a:cxn>
                  <a:cxn ang="0">
                    <a:pos x="92" y="354"/>
                  </a:cxn>
                  <a:cxn ang="0">
                    <a:pos x="66" y="336"/>
                  </a:cxn>
                  <a:cxn ang="0">
                    <a:pos x="46" y="314"/>
                  </a:cxn>
                  <a:cxn ang="0">
                    <a:pos x="28" y="290"/>
                  </a:cxn>
                  <a:cxn ang="0">
                    <a:pos x="14" y="264"/>
                  </a:cxn>
                  <a:cxn ang="0">
                    <a:pos x="4" y="236"/>
                  </a:cxn>
                  <a:cxn ang="0">
                    <a:pos x="0" y="206"/>
                  </a:cxn>
                  <a:cxn ang="0">
                    <a:pos x="0" y="176"/>
                  </a:cxn>
                  <a:cxn ang="0">
                    <a:pos x="6" y="148"/>
                  </a:cxn>
                  <a:cxn ang="0">
                    <a:pos x="18" y="120"/>
                  </a:cxn>
                  <a:cxn ang="0">
                    <a:pos x="32" y="94"/>
                  </a:cxn>
                  <a:cxn ang="0">
                    <a:pos x="52" y="72"/>
                  </a:cxn>
                  <a:cxn ang="0">
                    <a:pos x="74" y="50"/>
                  </a:cxn>
                  <a:cxn ang="0">
                    <a:pos x="100" y="34"/>
                  </a:cxn>
                  <a:cxn ang="0">
                    <a:pos x="128" y="18"/>
                  </a:cxn>
                  <a:cxn ang="0">
                    <a:pos x="160" y="8"/>
                  </a:cxn>
                  <a:cxn ang="0">
                    <a:pos x="192" y="2"/>
                  </a:cxn>
                  <a:cxn ang="0">
                    <a:pos x="228" y="0"/>
                  </a:cxn>
                </a:cxnLst>
                <a:rect l="0" t="0" r="r" b="b"/>
                <a:pathLst>
                  <a:path w="454" h="394">
                    <a:moveTo>
                      <a:pt x="228" y="0"/>
                    </a:moveTo>
                    <a:lnTo>
                      <a:pt x="238" y="0"/>
                    </a:lnTo>
                    <a:lnTo>
                      <a:pt x="250" y="0"/>
                    </a:lnTo>
                    <a:lnTo>
                      <a:pt x="262" y="2"/>
                    </a:lnTo>
                    <a:lnTo>
                      <a:pt x="272" y="4"/>
                    </a:lnTo>
                    <a:lnTo>
                      <a:pt x="284" y="6"/>
                    </a:lnTo>
                    <a:lnTo>
                      <a:pt x="294" y="8"/>
                    </a:lnTo>
                    <a:lnTo>
                      <a:pt x="306" y="12"/>
                    </a:lnTo>
                    <a:lnTo>
                      <a:pt x="316" y="14"/>
                    </a:lnTo>
                    <a:lnTo>
                      <a:pt x="326" y="18"/>
                    </a:lnTo>
                    <a:lnTo>
                      <a:pt x="336" y="24"/>
                    </a:lnTo>
                    <a:lnTo>
                      <a:pt x="344" y="28"/>
                    </a:lnTo>
                    <a:lnTo>
                      <a:pt x="354" y="34"/>
                    </a:lnTo>
                    <a:lnTo>
                      <a:pt x="362" y="38"/>
                    </a:lnTo>
                    <a:lnTo>
                      <a:pt x="372" y="44"/>
                    </a:lnTo>
                    <a:lnTo>
                      <a:pt x="380" y="50"/>
                    </a:lnTo>
                    <a:lnTo>
                      <a:pt x="388" y="58"/>
                    </a:lnTo>
                    <a:lnTo>
                      <a:pt x="396" y="64"/>
                    </a:lnTo>
                    <a:lnTo>
                      <a:pt x="402" y="72"/>
                    </a:lnTo>
                    <a:lnTo>
                      <a:pt x="410" y="78"/>
                    </a:lnTo>
                    <a:lnTo>
                      <a:pt x="416" y="86"/>
                    </a:lnTo>
                    <a:lnTo>
                      <a:pt x="422" y="94"/>
                    </a:lnTo>
                    <a:lnTo>
                      <a:pt x="426" y="102"/>
                    </a:lnTo>
                    <a:lnTo>
                      <a:pt x="432" y="112"/>
                    </a:lnTo>
                    <a:lnTo>
                      <a:pt x="436" y="120"/>
                    </a:lnTo>
                    <a:lnTo>
                      <a:pt x="440" y="130"/>
                    </a:lnTo>
                    <a:lnTo>
                      <a:pt x="444" y="138"/>
                    </a:lnTo>
                    <a:lnTo>
                      <a:pt x="448" y="148"/>
                    </a:lnTo>
                    <a:lnTo>
                      <a:pt x="450" y="158"/>
                    </a:lnTo>
                    <a:lnTo>
                      <a:pt x="452" y="166"/>
                    </a:lnTo>
                    <a:lnTo>
                      <a:pt x="454" y="176"/>
                    </a:lnTo>
                    <a:lnTo>
                      <a:pt x="454" y="186"/>
                    </a:lnTo>
                    <a:lnTo>
                      <a:pt x="454" y="196"/>
                    </a:lnTo>
                    <a:lnTo>
                      <a:pt x="454" y="206"/>
                    </a:lnTo>
                    <a:lnTo>
                      <a:pt x="454" y="216"/>
                    </a:lnTo>
                    <a:lnTo>
                      <a:pt x="452" y="226"/>
                    </a:lnTo>
                    <a:lnTo>
                      <a:pt x="450" y="236"/>
                    </a:lnTo>
                    <a:lnTo>
                      <a:pt x="448" y="246"/>
                    </a:lnTo>
                    <a:lnTo>
                      <a:pt x="444" y="256"/>
                    </a:lnTo>
                    <a:lnTo>
                      <a:pt x="440" y="264"/>
                    </a:lnTo>
                    <a:lnTo>
                      <a:pt x="436" y="274"/>
                    </a:lnTo>
                    <a:lnTo>
                      <a:pt x="432" y="282"/>
                    </a:lnTo>
                    <a:lnTo>
                      <a:pt x="426" y="290"/>
                    </a:lnTo>
                    <a:lnTo>
                      <a:pt x="422" y="300"/>
                    </a:lnTo>
                    <a:lnTo>
                      <a:pt x="416" y="308"/>
                    </a:lnTo>
                    <a:lnTo>
                      <a:pt x="410" y="314"/>
                    </a:lnTo>
                    <a:lnTo>
                      <a:pt x="402" y="322"/>
                    </a:lnTo>
                    <a:lnTo>
                      <a:pt x="396" y="330"/>
                    </a:lnTo>
                    <a:lnTo>
                      <a:pt x="388" y="336"/>
                    </a:lnTo>
                    <a:lnTo>
                      <a:pt x="380" y="342"/>
                    </a:lnTo>
                    <a:lnTo>
                      <a:pt x="372" y="350"/>
                    </a:lnTo>
                    <a:lnTo>
                      <a:pt x="362" y="354"/>
                    </a:lnTo>
                    <a:lnTo>
                      <a:pt x="354" y="360"/>
                    </a:lnTo>
                    <a:lnTo>
                      <a:pt x="344" y="366"/>
                    </a:lnTo>
                    <a:lnTo>
                      <a:pt x="336" y="370"/>
                    </a:lnTo>
                    <a:lnTo>
                      <a:pt x="326" y="374"/>
                    </a:lnTo>
                    <a:lnTo>
                      <a:pt x="316" y="378"/>
                    </a:lnTo>
                    <a:lnTo>
                      <a:pt x="306" y="382"/>
                    </a:lnTo>
                    <a:lnTo>
                      <a:pt x="294" y="386"/>
                    </a:lnTo>
                    <a:lnTo>
                      <a:pt x="284" y="388"/>
                    </a:lnTo>
                    <a:lnTo>
                      <a:pt x="272" y="390"/>
                    </a:lnTo>
                    <a:lnTo>
                      <a:pt x="262" y="392"/>
                    </a:lnTo>
                    <a:lnTo>
                      <a:pt x="250" y="394"/>
                    </a:lnTo>
                    <a:lnTo>
                      <a:pt x="238" y="394"/>
                    </a:lnTo>
                    <a:lnTo>
                      <a:pt x="228" y="394"/>
                    </a:lnTo>
                    <a:lnTo>
                      <a:pt x="216" y="394"/>
                    </a:lnTo>
                    <a:lnTo>
                      <a:pt x="204" y="394"/>
                    </a:lnTo>
                    <a:lnTo>
                      <a:pt x="192" y="392"/>
                    </a:lnTo>
                    <a:lnTo>
                      <a:pt x="182" y="390"/>
                    </a:lnTo>
                    <a:lnTo>
                      <a:pt x="170" y="388"/>
                    </a:lnTo>
                    <a:lnTo>
                      <a:pt x="160" y="386"/>
                    </a:lnTo>
                    <a:lnTo>
                      <a:pt x="150" y="382"/>
                    </a:lnTo>
                    <a:lnTo>
                      <a:pt x="138" y="378"/>
                    </a:lnTo>
                    <a:lnTo>
                      <a:pt x="128" y="374"/>
                    </a:lnTo>
                    <a:lnTo>
                      <a:pt x="118" y="370"/>
                    </a:lnTo>
                    <a:lnTo>
                      <a:pt x="110" y="366"/>
                    </a:lnTo>
                    <a:lnTo>
                      <a:pt x="100" y="360"/>
                    </a:lnTo>
                    <a:lnTo>
                      <a:pt x="92" y="354"/>
                    </a:lnTo>
                    <a:lnTo>
                      <a:pt x="82" y="350"/>
                    </a:lnTo>
                    <a:lnTo>
                      <a:pt x="74" y="342"/>
                    </a:lnTo>
                    <a:lnTo>
                      <a:pt x="66" y="336"/>
                    </a:lnTo>
                    <a:lnTo>
                      <a:pt x="58" y="330"/>
                    </a:lnTo>
                    <a:lnTo>
                      <a:pt x="52" y="322"/>
                    </a:lnTo>
                    <a:lnTo>
                      <a:pt x="46" y="314"/>
                    </a:lnTo>
                    <a:lnTo>
                      <a:pt x="38" y="308"/>
                    </a:lnTo>
                    <a:lnTo>
                      <a:pt x="32" y="300"/>
                    </a:lnTo>
                    <a:lnTo>
                      <a:pt x="28" y="290"/>
                    </a:lnTo>
                    <a:lnTo>
                      <a:pt x="22" y="282"/>
                    </a:lnTo>
                    <a:lnTo>
                      <a:pt x="18" y="274"/>
                    </a:lnTo>
                    <a:lnTo>
                      <a:pt x="14" y="264"/>
                    </a:lnTo>
                    <a:lnTo>
                      <a:pt x="10" y="256"/>
                    </a:lnTo>
                    <a:lnTo>
                      <a:pt x="6" y="246"/>
                    </a:lnTo>
                    <a:lnTo>
                      <a:pt x="4" y="236"/>
                    </a:lnTo>
                    <a:lnTo>
                      <a:pt x="2" y="226"/>
                    </a:lnTo>
                    <a:lnTo>
                      <a:pt x="0" y="216"/>
                    </a:lnTo>
                    <a:lnTo>
                      <a:pt x="0" y="206"/>
                    </a:lnTo>
                    <a:lnTo>
                      <a:pt x="0" y="196"/>
                    </a:lnTo>
                    <a:lnTo>
                      <a:pt x="0" y="186"/>
                    </a:lnTo>
                    <a:lnTo>
                      <a:pt x="0" y="176"/>
                    </a:lnTo>
                    <a:lnTo>
                      <a:pt x="2" y="166"/>
                    </a:lnTo>
                    <a:lnTo>
                      <a:pt x="4" y="158"/>
                    </a:lnTo>
                    <a:lnTo>
                      <a:pt x="6" y="148"/>
                    </a:lnTo>
                    <a:lnTo>
                      <a:pt x="10" y="138"/>
                    </a:lnTo>
                    <a:lnTo>
                      <a:pt x="14" y="130"/>
                    </a:lnTo>
                    <a:lnTo>
                      <a:pt x="18" y="120"/>
                    </a:lnTo>
                    <a:lnTo>
                      <a:pt x="22" y="112"/>
                    </a:lnTo>
                    <a:lnTo>
                      <a:pt x="28" y="102"/>
                    </a:lnTo>
                    <a:lnTo>
                      <a:pt x="32" y="94"/>
                    </a:lnTo>
                    <a:lnTo>
                      <a:pt x="38" y="86"/>
                    </a:lnTo>
                    <a:lnTo>
                      <a:pt x="46" y="78"/>
                    </a:lnTo>
                    <a:lnTo>
                      <a:pt x="52" y="72"/>
                    </a:lnTo>
                    <a:lnTo>
                      <a:pt x="58" y="64"/>
                    </a:lnTo>
                    <a:lnTo>
                      <a:pt x="66" y="58"/>
                    </a:lnTo>
                    <a:lnTo>
                      <a:pt x="74" y="50"/>
                    </a:lnTo>
                    <a:lnTo>
                      <a:pt x="82" y="44"/>
                    </a:lnTo>
                    <a:lnTo>
                      <a:pt x="92" y="38"/>
                    </a:lnTo>
                    <a:lnTo>
                      <a:pt x="100" y="34"/>
                    </a:lnTo>
                    <a:lnTo>
                      <a:pt x="110" y="28"/>
                    </a:lnTo>
                    <a:lnTo>
                      <a:pt x="118" y="24"/>
                    </a:lnTo>
                    <a:lnTo>
                      <a:pt x="128" y="18"/>
                    </a:lnTo>
                    <a:lnTo>
                      <a:pt x="138" y="14"/>
                    </a:lnTo>
                    <a:lnTo>
                      <a:pt x="150" y="12"/>
                    </a:lnTo>
                    <a:lnTo>
                      <a:pt x="160" y="8"/>
                    </a:lnTo>
                    <a:lnTo>
                      <a:pt x="170" y="6"/>
                    </a:lnTo>
                    <a:lnTo>
                      <a:pt x="182" y="4"/>
                    </a:lnTo>
                    <a:lnTo>
                      <a:pt x="192" y="2"/>
                    </a:lnTo>
                    <a:lnTo>
                      <a:pt x="204" y="0"/>
                    </a:lnTo>
                    <a:lnTo>
                      <a:pt x="216" y="0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F6E3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1" name="Freeform 38"/>
              <p:cNvSpPr>
                <a:spLocks/>
              </p:cNvSpPr>
              <p:nvPr/>
            </p:nvSpPr>
            <p:spPr bwMode="auto">
              <a:xfrm>
                <a:off x="1554817" y="1406734"/>
                <a:ext cx="895798" cy="729147"/>
              </a:xfrm>
              <a:custGeom>
                <a:avLst/>
                <a:gdLst/>
                <a:ahLst/>
                <a:cxnLst>
                  <a:cxn ang="0">
                    <a:pos x="244" y="0"/>
                  </a:cxn>
                  <a:cxn ang="0">
                    <a:pos x="276" y="6"/>
                  </a:cxn>
                  <a:cxn ang="0">
                    <a:pos x="306" y="14"/>
                  </a:cxn>
                  <a:cxn ang="0">
                    <a:pos x="334" y="28"/>
                  </a:cxn>
                  <a:cxn ang="0">
                    <a:pos x="360" y="44"/>
                  </a:cxn>
                  <a:cxn ang="0">
                    <a:pos x="384" y="62"/>
                  </a:cxn>
                  <a:cxn ang="0">
                    <a:pos x="404" y="84"/>
                  </a:cxn>
                  <a:cxn ang="0">
                    <a:pos x="420" y="106"/>
                  </a:cxn>
                  <a:cxn ang="0">
                    <a:pos x="432" y="132"/>
                  </a:cxn>
                  <a:cxn ang="0">
                    <a:pos x="438" y="160"/>
                  </a:cxn>
                  <a:cxn ang="0">
                    <a:pos x="442" y="188"/>
                  </a:cxn>
                  <a:cxn ang="0">
                    <a:pos x="438" y="216"/>
                  </a:cxn>
                  <a:cxn ang="0">
                    <a:pos x="432" y="244"/>
                  </a:cxn>
                  <a:cxn ang="0">
                    <a:pos x="420" y="270"/>
                  </a:cxn>
                  <a:cxn ang="0">
                    <a:pos x="404" y="294"/>
                  </a:cxn>
                  <a:cxn ang="0">
                    <a:pos x="384" y="314"/>
                  </a:cxn>
                  <a:cxn ang="0">
                    <a:pos x="360" y="334"/>
                  </a:cxn>
                  <a:cxn ang="0">
                    <a:pos x="334" y="350"/>
                  </a:cxn>
                  <a:cxn ang="0">
                    <a:pos x="306" y="362"/>
                  </a:cxn>
                  <a:cxn ang="0">
                    <a:pos x="276" y="370"/>
                  </a:cxn>
                  <a:cxn ang="0">
                    <a:pos x="244" y="376"/>
                  </a:cxn>
                  <a:cxn ang="0">
                    <a:pos x="210" y="376"/>
                  </a:cxn>
                  <a:cxn ang="0">
                    <a:pos x="176" y="372"/>
                  </a:cxn>
                  <a:cxn ang="0">
                    <a:pos x="146" y="366"/>
                  </a:cxn>
                  <a:cxn ang="0">
                    <a:pos x="116" y="354"/>
                  </a:cxn>
                  <a:cxn ang="0">
                    <a:pos x="90" y="340"/>
                  </a:cxn>
                  <a:cxn ang="0">
                    <a:pos x="66" y="322"/>
                  </a:cxn>
                  <a:cxn ang="0">
                    <a:pos x="44" y="300"/>
                  </a:cxn>
                  <a:cxn ang="0">
                    <a:pos x="28" y="278"/>
                  </a:cxn>
                  <a:cxn ang="0">
                    <a:pos x="14" y="252"/>
                  </a:cxn>
                  <a:cxn ang="0">
                    <a:pos x="6" y="226"/>
                  </a:cxn>
                  <a:cxn ang="0">
                    <a:pos x="2" y="198"/>
                  </a:cxn>
                  <a:cxn ang="0">
                    <a:pos x="2" y="170"/>
                  </a:cxn>
                  <a:cxn ang="0">
                    <a:pos x="8" y="142"/>
                  </a:cxn>
                  <a:cxn ang="0">
                    <a:pos x="18" y="116"/>
                  </a:cxn>
                  <a:cxn ang="0">
                    <a:pos x="32" y="90"/>
                  </a:cxn>
                  <a:cxn ang="0">
                    <a:pos x="52" y="68"/>
                  </a:cxn>
                  <a:cxn ang="0">
                    <a:pos x="74" y="48"/>
                  </a:cxn>
                  <a:cxn ang="0">
                    <a:pos x="98" y="32"/>
                  </a:cxn>
                  <a:cxn ang="0">
                    <a:pos x="126" y="18"/>
                  </a:cxn>
                  <a:cxn ang="0">
                    <a:pos x="156" y="8"/>
                  </a:cxn>
                  <a:cxn ang="0">
                    <a:pos x="188" y="2"/>
                  </a:cxn>
                  <a:cxn ang="0">
                    <a:pos x="222" y="0"/>
                  </a:cxn>
                </a:cxnLst>
                <a:rect l="0" t="0" r="r" b="b"/>
                <a:pathLst>
                  <a:path w="442" h="376">
                    <a:moveTo>
                      <a:pt x="222" y="0"/>
                    </a:moveTo>
                    <a:lnTo>
                      <a:pt x="232" y="0"/>
                    </a:lnTo>
                    <a:lnTo>
                      <a:pt x="244" y="0"/>
                    </a:lnTo>
                    <a:lnTo>
                      <a:pt x="254" y="2"/>
                    </a:lnTo>
                    <a:lnTo>
                      <a:pt x="266" y="4"/>
                    </a:lnTo>
                    <a:lnTo>
                      <a:pt x="276" y="6"/>
                    </a:lnTo>
                    <a:lnTo>
                      <a:pt x="286" y="8"/>
                    </a:lnTo>
                    <a:lnTo>
                      <a:pt x="296" y="12"/>
                    </a:lnTo>
                    <a:lnTo>
                      <a:pt x="306" y="14"/>
                    </a:lnTo>
                    <a:lnTo>
                      <a:pt x="316" y="18"/>
                    </a:lnTo>
                    <a:lnTo>
                      <a:pt x="326" y="22"/>
                    </a:lnTo>
                    <a:lnTo>
                      <a:pt x="334" y="28"/>
                    </a:lnTo>
                    <a:lnTo>
                      <a:pt x="344" y="32"/>
                    </a:lnTo>
                    <a:lnTo>
                      <a:pt x="352" y="38"/>
                    </a:lnTo>
                    <a:lnTo>
                      <a:pt x="360" y="44"/>
                    </a:lnTo>
                    <a:lnTo>
                      <a:pt x="368" y="48"/>
                    </a:lnTo>
                    <a:lnTo>
                      <a:pt x="376" y="56"/>
                    </a:lnTo>
                    <a:lnTo>
                      <a:pt x="384" y="62"/>
                    </a:lnTo>
                    <a:lnTo>
                      <a:pt x="390" y="68"/>
                    </a:lnTo>
                    <a:lnTo>
                      <a:pt x="398" y="76"/>
                    </a:lnTo>
                    <a:lnTo>
                      <a:pt x="404" y="84"/>
                    </a:lnTo>
                    <a:lnTo>
                      <a:pt x="410" y="90"/>
                    </a:lnTo>
                    <a:lnTo>
                      <a:pt x="414" y="98"/>
                    </a:lnTo>
                    <a:lnTo>
                      <a:pt x="420" y="106"/>
                    </a:lnTo>
                    <a:lnTo>
                      <a:pt x="424" y="116"/>
                    </a:lnTo>
                    <a:lnTo>
                      <a:pt x="428" y="124"/>
                    </a:lnTo>
                    <a:lnTo>
                      <a:pt x="432" y="132"/>
                    </a:lnTo>
                    <a:lnTo>
                      <a:pt x="434" y="142"/>
                    </a:lnTo>
                    <a:lnTo>
                      <a:pt x="436" y="150"/>
                    </a:lnTo>
                    <a:lnTo>
                      <a:pt x="438" y="160"/>
                    </a:lnTo>
                    <a:lnTo>
                      <a:pt x="440" y="170"/>
                    </a:lnTo>
                    <a:lnTo>
                      <a:pt x="440" y="178"/>
                    </a:lnTo>
                    <a:lnTo>
                      <a:pt x="442" y="188"/>
                    </a:lnTo>
                    <a:lnTo>
                      <a:pt x="440" y="198"/>
                    </a:lnTo>
                    <a:lnTo>
                      <a:pt x="440" y="208"/>
                    </a:lnTo>
                    <a:lnTo>
                      <a:pt x="438" y="216"/>
                    </a:lnTo>
                    <a:lnTo>
                      <a:pt x="436" y="226"/>
                    </a:lnTo>
                    <a:lnTo>
                      <a:pt x="434" y="236"/>
                    </a:lnTo>
                    <a:lnTo>
                      <a:pt x="432" y="244"/>
                    </a:lnTo>
                    <a:lnTo>
                      <a:pt x="428" y="252"/>
                    </a:lnTo>
                    <a:lnTo>
                      <a:pt x="424" y="262"/>
                    </a:lnTo>
                    <a:lnTo>
                      <a:pt x="420" y="270"/>
                    </a:lnTo>
                    <a:lnTo>
                      <a:pt x="414" y="278"/>
                    </a:lnTo>
                    <a:lnTo>
                      <a:pt x="410" y="286"/>
                    </a:lnTo>
                    <a:lnTo>
                      <a:pt x="404" y="294"/>
                    </a:lnTo>
                    <a:lnTo>
                      <a:pt x="398" y="300"/>
                    </a:lnTo>
                    <a:lnTo>
                      <a:pt x="390" y="308"/>
                    </a:lnTo>
                    <a:lnTo>
                      <a:pt x="384" y="314"/>
                    </a:lnTo>
                    <a:lnTo>
                      <a:pt x="376" y="322"/>
                    </a:lnTo>
                    <a:lnTo>
                      <a:pt x="368" y="328"/>
                    </a:lnTo>
                    <a:lnTo>
                      <a:pt x="360" y="334"/>
                    </a:lnTo>
                    <a:lnTo>
                      <a:pt x="352" y="340"/>
                    </a:lnTo>
                    <a:lnTo>
                      <a:pt x="344" y="344"/>
                    </a:lnTo>
                    <a:lnTo>
                      <a:pt x="334" y="350"/>
                    </a:lnTo>
                    <a:lnTo>
                      <a:pt x="326" y="354"/>
                    </a:lnTo>
                    <a:lnTo>
                      <a:pt x="316" y="358"/>
                    </a:lnTo>
                    <a:lnTo>
                      <a:pt x="306" y="362"/>
                    </a:lnTo>
                    <a:lnTo>
                      <a:pt x="296" y="366"/>
                    </a:lnTo>
                    <a:lnTo>
                      <a:pt x="286" y="368"/>
                    </a:lnTo>
                    <a:lnTo>
                      <a:pt x="276" y="370"/>
                    </a:lnTo>
                    <a:lnTo>
                      <a:pt x="266" y="372"/>
                    </a:lnTo>
                    <a:lnTo>
                      <a:pt x="254" y="374"/>
                    </a:lnTo>
                    <a:lnTo>
                      <a:pt x="244" y="376"/>
                    </a:lnTo>
                    <a:lnTo>
                      <a:pt x="232" y="376"/>
                    </a:lnTo>
                    <a:lnTo>
                      <a:pt x="222" y="376"/>
                    </a:lnTo>
                    <a:lnTo>
                      <a:pt x="210" y="376"/>
                    </a:lnTo>
                    <a:lnTo>
                      <a:pt x="198" y="376"/>
                    </a:lnTo>
                    <a:lnTo>
                      <a:pt x="188" y="374"/>
                    </a:lnTo>
                    <a:lnTo>
                      <a:pt x="176" y="372"/>
                    </a:lnTo>
                    <a:lnTo>
                      <a:pt x="166" y="370"/>
                    </a:lnTo>
                    <a:lnTo>
                      <a:pt x="156" y="368"/>
                    </a:lnTo>
                    <a:lnTo>
                      <a:pt x="146" y="366"/>
                    </a:lnTo>
                    <a:lnTo>
                      <a:pt x="136" y="362"/>
                    </a:lnTo>
                    <a:lnTo>
                      <a:pt x="126" y="358"/>
                    </a:lnTo>
                    <a:lnTo>
                      <a:pt x="116" y="354"/>
                    </a:lnTo>
                    <a:lnTo>
                      <a:pt x="108" y="350"/>
                    </a:lnTo>
                    <a:lnTo>
                      <a:pt x="98" y="344"/>
                    </a:lnTo>
                    <a:lnTo>
                      <a:pt x="90" y="340"/>
                    </a:lnTo>
                    <a:lnTo>
                      <a:pt x="82" y="334"/>
                    </a:lnTo>
                    <a:lnTo>
                      <a:pt x="74" y="328"/>
                    </a:lnTo>
                    <a:lnTo>
                      <a:pt x="66" y="322"/>
                    </a:lnTo>
                    <a:lnTo>
                      <a:pt x="58" y="314"/>
                    </a:lnTo>
                    <a:lnTo>
                      <a:pt x="52" y="308"/>
                    </a:lnTo>
                    <a:lnTo>
                      <a:pt x="44" y="300"/>
                    </a:lnTo>
                    <a:lnTo>
                      <a:pt x="38" y="294"/>
                    </a:lnTo>
                    <a:lnTo>
                      <a:pt x="32" y="286"/>
                    </a:lnTo>
                    <a:lnTo>
                      <a:pt x="28" y="278"/>
                    </a:lnTo>
                    <a:lnTo>
                      <a:pt x="22" y="270"/>
                    </a:lnTo>
                    <a:lnTo>
                      <a:pt x="18" y="262"/>
                    </a:lnTo>
                    <a:lnTo>
                      <a:pt x="14" y="252"/>
                    </a:lnTo>
                    <a:lnTo>
                      <a:pt x="10" y="244"/>
                    </a:lnTo>
                    <a:lnTo>
                      <a:pt x="8" y="236"/>
                    </a:lnTo>
                    <a:lnTo>
                      <a:pt x="6" y="226"/>
                    </a:lnTo>
                    <a:lnTo>
                      <a:pt x="4" y="216"/>
                    </a:lnTo>
                    <a:lnTo>
                      <a:pt x="2" y="208"/>
                    </a:lnTo>
                    <a:lnTo>
                      <a:pt x="2" y="198"/>
                    </a:lnTo>
                    <a:lnTo>
                      <a:pt x="0" y="188"/>
                    </a:lnTo>
                    <a:lnTo>
                      <a:pt x="2" y="178"/>
                    </a:lnTo>
                    <a:lnTo>
                      <a:pt x="2" y="170"/>
                    </a:lnTo>
                    <a:lnTo>
                      <a:pt x="4" y="160"/>
                    </a:lnTo>
                    <a:lnTo>
                      <a:pt x="6" y="150"/>
                    </a:lnTo>
                    <a:lnTo>
                      <a:pt x="8" y="142"/>
                    </a:lnTo>
                    <a:lnTo>
                      <a:pt x="10" y="132"/>
                    </a:lnTo>
                    <a:lnTo>
                      <a:pt x="14" y="124"/>
                    </a:lnTo>
                    <a:lnTo>
                      <a:pt x="18" y="116"/>
                    </a:lnTo>
                    <a:lnTo>
                      <a:pt x="22" y="106"/>
                    </a:lnTo>
                    <a:lnTo>
                      <a:pt x="28" y="98"/>
                    </a:lnTo>
                    <a:lnTo>
                      <a:pt x="32" y="90"/>
                    </a:lnTo>
                    <a:lnTo>
                      <a:pt x="38" y="84"/>
                    </a:lnTo>
                    <a:lnTo>
                      <a:pt x="44" y="76"/>
                    </a:lnTo>
                    <a:lnTo>
                      <a:pt x="52" y="68"/>
                    </a:lnTo>
                    <a:lnTo>
                      <a:pt x="58" y="62"/>
                    </a:lnTo>
                    <a:lnTo>
                      <a:pt x="66" y="56"/>
                    </a:lnTo>
                    <a:lnTo>
                      <a:pt x="74" y="48"/>
                    </a:lnTo>
                    <a:lnTo>
                      <a:pt x="82" y="44"/>
                    </a:lnTo>
                    <a:lnTo>
                      <a:pt x="90" y="38"/>
                    </a:lnTo>
                    <a:lnTo>
                      <a:pt x="98" y="32"/>
                    </a:lnTo>
                    <a:lnTo>
                      <a:pt x="108" y="28"/>
                    </a:lnTo>
                    <a:lnTo>
                      <a:pt x="116" y="22"/>
                    </a:lnTo>
                    <a:lnTo>
                      <a:pt x="126" y="18"/>
                    </a:lnTo>
                    <a:lnTo>
                      <a:pt x="136" y="14"/>
                    </a:lnTo>
                    <a:lnTo>
                      <a:pt x="146" y="12"/>
                    </a:lnTo>
                    <a:lnTo>
                      <a:pt x="156" y="8"/>
                    </a:lnTo>
                    <a:lnTo>
                      <a:pt x="166" y="6"/>
                    </a:lnTo>
                    <a:lnTo>
                      <a:pt x="176" y="4"/>
                    </a:lnTo>
                    <a:lnTo>
                      <a:pt x="188" y="2"/>
                    </a:lnTo>
                    <a:lnTo>
                      <a:pt x="198" y="0"/>
                    </a:lnTo>
                    <a:lnTo>
                      <a:pt x="210" y="0"/>
                    </a:lnTo>
                    <a:lnTo>
                      <a:pt x="222" y="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F6EA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2" name="Freeform 39"/>
              <p:cNvSpPr>
                <a:spLocks/>
              </p:cNvSpPr>
              <p:nvPr/>
            </p:nvSpPr>
            <p:spPr bwMode="auto">
              <a:xfrm>
                <a:off x="1571030" y="1422248"/>
                <a:ext cx="863371" cy="694241"/>
              </a:xfrm>
              <a:custGeom>
                <a:avLst/>
                <a:gdLst/>
                <a:ahLst/>
                <a:cxnLst>
                  <a:cxn ang="0">
                    <a:pos x="234" y="2"/>
                  </a:cxn>
                  <a:cxn ang="0">
                    <a:pos x="266" y="6"/>
                  </a:cxn>
                  <a:cxn ang="0">
                    <a:pos x="296" y="14"/>
                  </a:cxn>
                  <a:cxn ang="0">
                    <a:pos x="324" y="26"/>
                  </a:cxn>
                  <a:cxn ang="0">
                    <a:pos x="348" y="42"/>
                  </a:cxn>
                  <a:cxn ang="0">
                    <a:pos x="370" y="60"/>
                  </a:cxn>
                  <a:cxn ang="0">
                    <a:pos x="390" y="80"/>
                  </a:cxn>
                  <a:cxn ang="0">
                    <a:pos x="404" y="102"/>
                  </a:cxn>
                  <a:cxn ang="0">
                    <a:pos x="416" y="126"/>
                  </a:cxn>
                  <a:cxn ang="0">
                    <a:pos x="424" y="152"/>
                  </a:cxn>
                  <a:cxn ang="0">
                    <a:pos x="426" y="180"/>
                  </a:cxn>
                  <a:cxn ang="0">
                    <a:pos x="424" y="208"/>
                  </a:cxn>
                  <a:cxn ang="0">
                    <a:pos x="416" y="232"/>
                  </a:cxn>
                  <a:cxn ang="0">
                    <a:pos x="404" y="258"/>
                  </a:cxn>
                  <a:cxn ang="0">
                    <a:pos x="390" y="280"/>
                  </a:cxn>
                  <a:cxn ang="0">
                    <a:pos x="370" y="300"/>
                  </a:cxn>
                  <a:cxn ang="0">
                    <a:pos x="348" y="318"/>
                  </a:cxn>
                  <a:cxn ang="0">
                    <a:pos x="324" y="332"/>
                  </a:cxn>
                  <a:cxn ang="0">
                    <a:pos x="296" y="344"/>
                  </a:cxn>
                  <a:cxn ang="0">
                    <a:pos x="266" y="354"/>
                  </a:cxn>
                  <a:cxn ang="0">
                    <a:pos x="234" y="358"/>
                  </a:cxn>
                  <a:cxn ang="0">
                    <a:pos x="202" y="358"/>
                  </a:cxn>
                  <a:cxn ang="0">
                    <a:pos x="170" y="356"/>
                  </a:cxn>
                  <a:cxn ang="0">
                    <a:pos x="140" y="348"/>
                  </a:cxn>
                  <a:cxn ang="0">
                    <a:pos x="112" y="338"/>
                  </a:cxn>
                  <a:cxn ang="0">
                    <a:pos x="86" y="324"/>
                  </a:cxn>
                  <a:cxn ang="0">
                    <a:pos x="62" y="306"/>
                  </a:cxn>
                  <a:cxn ang="0">
                    <a:pos x="42" y="286"/>
                  </a:cxn>
                  <a:cxn ang="0">
                    <a:pos x="26" y="266"/>
                  </a:cxn>
                  <a:cxn ang="0">
                    <a:pos x="14" y="242"/>
                  </a:cxn>
                  <a:cxn ang="0">
                    <a:pos x="4" y="216"/>
                  </a:cxn>
                  <a:cxn ang="0">
                    <a:pos x="0" y="188"/>
                  </a:cxn>
                  <a:cxn ang="0">
                    <a:pos x="2" y="162"/>
                  </a:cxn>
                  <a:cxn ang="0">
                    <a:pos x="6" y="136"/>
                  </a:cxn>
                  <a:cxn ang="0">
                    <a:pos x="16" y="110"/>
                  </a:cxn>
                  <a:cxn ang="0">
                    <a:pos x="32" y="86"/>
                  </a:cxn>
                  <a:cxn ang="0">
                    <a:pos x="48" y="66"/>
                  </a:cxn>
                  <a:cxn ang="0">
                    <a:pos x="70" y="48"/>
                  </a:cxn>
                  <a:cxn ang="0">
                    <a:pos x="94" y="32"/>
                  </a:cxn>
                  <a:cxn ang="0">
                    <a:pos x="120" y="18"/>
                  </a:cxn>
                  <a:cxn ang="0">
                    <a:pos x="150" y="8"/>
                  </a:cxn>
                  <a:cxn ang="0">
                    <a:pos x="180" y="2"/>
                  </a:cxn>
                  <a:cxn ang="0">
                    <a:pos x="212" y="0"/>
                  </a:cxn>
                </a:cxnLst>
                <a:rect l="0" t="0" r="r" b="b"/>
                <a:pathLst>
                  <a:path w="426" h="358">
                    <a:moveTo>
                      <a:pt x="212" y="0"/>
                    </a:moveTo>
                    <a:lnTo>
                      <a:pt x="224" y="0"/>
                    </a:lnTo>
                    <a:lnTo>
                      <a:pt x="234" y="2"/>
                    </a:lnTo>
                    <a:lnTo>
                      <a:pt x="246" y="2"/>
                    </a:lnTo>
                    <a:lnTo>
                      <a:pt x="256" y="4"/>
                    </a:lnTo>
                    <a:lnTo>
                      <a:pt x="266" y="6"/>
                    </a:lnTo>
                    <a:lnTo>
                      <a:pt x="276" y="8"/>
                    </a:lnTo>
                    <a:lnTo>
                      <a:pt x="286" y="12"/>
                    </a:lnTo>
                    <a:lnTo>
                      <a:pt x="296" y="14"/>
                    </a:lnTo>
                    <a:lnTo>
                      <a:pt x="304" y="18"/>
                    </a:lnTo>
                    <a:lnTo>
                      <a:pt x="314" y="22"/>
                    </a:lnTo>
                    <a:lnTo>
                      <a:pt x="324" y="26"/>
                    </a:lnTo>
                    <a:lnTo>
                      <a:pt x="332" y="32"/>
                    </a:lnTo>
                    <a:lnTo>
                      <a:pt x="340" y="36"/>
                    </a:lnTo>
                    <a:lnTo>
                      <a:pt x="348" y="42"/>
                    </a:lnTo>
                    <a:lnTo>
                      <a:pt x="356" y="48"/>
                    </a:lnTo>
                    <a:lnTo>
                      <a:pt x="364" y="54"/>
                    </a:lnTo>
                    <a:lnTo>
                      <a:pt x="370" y="60"/>
                    </a:lnTo>
                    <a:lnTo>
                      <a:pt x="376" y="66"/>
                    </a:lnTo>
                    <a:lnTo>
                      <a:pt x="384" y="72"/>
                    </a:lnTo>
                    <a:lnTo>
                      <a:pt x="390" y="80"/>
                    </a:lnTo>
                    <a:lnTo>
                      <a:pt x="394" y="86"/>
                    </a:lnTo>
                    <a:lnTo>
                      <a:pt x="400" y="94"/>
                    </a:lnTo>
                    <a:lnTo>
                      <a:pt x="404" y="102"/>
                    </a:lnTo>
                    <a:lnTo>
                      <a:pt x="408" y="110"/>
                    </a:lnTo>
                    <a:lnTo>
                      <a:pt x="412" y="118"/>
                    </a:lnTo>
                    <a:lnTo>
                      <a:pt x="416" y="126"/>
                    </a:lnTo>
                    <a:lnTo>
                      <a:pt x="418" y="136"/>
                    </a:lnTo>
                    <a:lnTo>
                      <a:pt x="422" y="144"/>
                    </a:lnTo>
                    <a:lnTo>
                      <a:pt x="424" y="152"/>
                    </a:lnTo>
                    <a:lnTo>
                      <a:pt x="424" y="162"/>
                    </a:lnTo>
                    <a:lnTo>
                      <a:pt x="426" y="170"/>
                    </a:lnTo>
                    <a:lnTo>
                      <a:pt x="426" y="180"/>
                    </a:lnTo>
                    <a:lnTo>
                      <a:pt x="426" y="188"/>
                    </a:lnTo>
                    <a:lnTo>
                      <a:pt x="424" y="198"/>
                    </a:lnTo>
                    <a:lnTo>
                      <a:pt x="424" y="208"/>
                    </a:lnTo>
                    <a:lnTo>
                      <a:pt x="422" y="216"/>
                    </a:lnTo>
                    <a:lnTo>
                      <a:pt x="418" y="224"/>
                    </a:lnTo>
                    <a:lnTo>
                      <a:pt x="416" y="232"/>
                    </a:lnTo>
                    <a:lnTo>
                      <a:pt x="412" y="242"/>
                    </a:lnTo>
                    <a:lnTo>
                      <a:pt x="408" y="250"/>
                    </a:lnTo>
                    <a:lnTo>
                      <a:pt x="404" y="258"/>
                    </a:lnTo>
                    <a:lnTo>
                      <a:pt x="400" y="266"/>
                    </a:lnTo>
                    <a:lnTo>
                      <a:pt x="394" y="272"/>
                    </a:lnTo>
                    <a:lnTo>
                      <a:pt x="390" y="280"/>
                    </a:lnTo>
                    <a:lnTo>
                      <a:pt x="384" y="286"/>
                    </a:lnTo>
                    <a:lnTo>
                      <a:pt x="376" y="294"/>
                    </a:lnTo>
                    <a:lnTo>
                      <a:pt x="370" y="300"/>
                    </a:lnTo>
                    <a:lnTo>
                      <a:pt x="364" y="306"/>
                    </a:lnTo>
                    <a:lnTo>
                      <a:pt x="356" y="312"/>
                    </a:lnTo>
                    <a:lnTo>
                      <a:pt x="348" y="318"/>
                    </a:lnTo>
                    <a:lnTo>
                      <a:pt x="340" y="324"/>
                    </a:lnTo>
                    <a:lnTo>
                      <a:pt x="332" y="328"/>
                    </a:lnTo>
                    <a:lnTo>
                      <a:pt x="324" y="332"/>
                    </a:lnTo>
                    <a:lnTo>
                      <a:pt x="314" y="338"/>
                    </a:lnTo>
                    <a:lnTo>
                      <a:pt x="304" y="342"/>
                    </a:lnTo>
                    <a:lnTo>
                      <a:pt x="296" y="344"/>
                    </a:lnTo>
                    <a:lnTo>
                      <a:pt x="286" y="348"/>
                    </a:lnTo>
                    <a:lnTo>
                      <a:pt x="276" y="350"/>
                    </a:lnTo>
                    <a:lnTo>
                      <a:pt x="266" y="354"/>
                    </a:lnTo>
                    <a:lnTo>
                      <a:pt x="256" y="356"/>
                    </a:lnTo>
                    <a:lnTo>
                      <a:pt x="246" y="356"/>
                    </a:lnTo>
                    <a:lnTo>
                      <a:pt x="234" y="358"/>
                    </a:lnTo>
                    <a:lnTo>
                      <a:pt x="224" y="358"/>
                    </a:lnTo>
                    <a:lnTo>
                      <a:pt x="212" y="358"/>
                    </a:lnTo>
                    <a:lnTo>
                      <a:pt x="202" y="358"/>
                    </a:lnTo>
                    <a:lnTo>
                      <a:pt x="192" y="358"/>
                    </a:lnTo>
                    <a:lnTo>
                      <a:pt x="180" y="356"/>
                    </a:lnTo>
                    <a:lnTo>
                      <a:pt x="170" y="356"/>
                    </a:lnTo>
                    <a:lnTo>
                      <a:pt x="160" y="354"/>
                    </a:lnTo>
                    <a:lnTo>
                      <a:pt x="150" y="350"/>
                    </a:lnTo>
                    <a:lnTo>
                      <a:pt x="140" y="348"/>
                    </a:lnTo>
                    <a:lnTo>
                      <a:pt x="130" y="344"/>
                    </a:lnTo>
                    <a:lnTo>
                      <a:pt x="120" y="342"/>
                    </a:lnTo>
                    <a:lnTo>
                      <a:pt x="112" y="338"/>
                    </a:lnTo>
                    <a:lnTo>
                      <a:pt x="102" y="332"/>
                    </a:lnTo>
                    <a:lnTo>
                      <a:pt x="94" y="328"/>
                    </a:lnTo>
                    <a:lnTo>
                      <a:pt x="86" y="324"/>
                    </a:lnTo>
                    <a:lnTo>
                      <a:pt x="78" y="318"/>
                    </a:lnTo>
                    <a:lnTo>
                      <a:pt x="70" y="312"/>
                    </a:lnTo>
                    <a:lnTo>
                      <a:pt x="62" y="306"/>
                    </a:lnTo>
                    <a:lnTo>
                      <a:pt x="56" y="300"/>
                    </a:lnTo>
                    <a:lnTo>
                      <a:pt x="48" y="294"/>
                    </a:lnTo>
                    <a:lnTo>
                      <a:pt x="42" y="286"/>
                    </a:lnTo>
                    <a:lnTo>
                      <a:pt x="36" y="280"/>
                    </a:lnTo>
                    <a:lnTo>
                      <a:pt x="32" y="272"/>
                    </a:lnTo>
                    <a:lnTo>
                      <a:pt x="26" y="266"/>
                    </a:lnTo>
                    <a:lnTo>
                      <a:pt x="22" y="258"/>
                    </a:lnTo>
                    <a:lnTo>
                      <a:pt x="16" y="250"/>
                    </a:lnTo>
                    <a:lnTo>
                      <a:pt x="14" y="242"/>
                    </a:lnTo>
                    <a:lnTo>
                      <a:pt x="10" y="232"/>
                    </a:lnTo>
                    <a:lnTo>
                      <a:pt x="6" y="224"/>
                    </a:lnTo>
                    <a:lnTo>
                      <a:pt x="4" y="216"/>
                    </a:lnTo>
                    <a:lnTo>
                      <a:pt x="2" y="208"/>
                    </a:lnTo>
                    <a:lnTo>
                      <a:pt x="2" y="198"/>
                    </a:lnTo>
                    <a:lnTo>
                      <a:pt x="0" y="188"/>
                    </a:lnTo>
                    <a:lnTo>
                      <a:pt x="0" y="180"/>
                    </a:lnTo>
                    <a:lnTo>
                      <a:pt x="0" y="170"/>
                    </a:lnTo>
                    <a:lnTo>
                      <a:pt x="2" y="162"/>
                    </a:lnTo>
                    <a:lnTo>
                      <a:pt x="2" y="152"/>
                    </a:lnTo>
                    <a:lnTo>
                      <a:pt x="4" y="144"/>
                    </a:lnTo>
                    <a:lnTo>
                      <a:pt x="6" y="136"/>
                    </a:lnTo>
                    <a:lnTo>
                      <a:pt x="10" y="126"/>
                    </a:lnTo>
                    <a:lnTo>
                      <a:pt x="14" y="118"/>
                    </a:lnTo>
                    <a:lnTo>
                      <a:pt x="16" y="110"/>
                    </a:lnTo>
                    <a:lnTo>
                      <a:pt x="22" y="102"/>
                    </a:lnTo>
                    <a:lnTo>
                      <a:pt x="26" y="94"/>
                    </a:lnTo>
                    <a:lnTo>
                      <a:pt x="32" y="86"/>
                    </a:lnTo>
                    <a:lnTo>
                      <a:pt x="36" y="80"/>
                    </a:lnTo>
                    <a:lnTo>
                      <a:pt x="42" y="72"/>
                    </a:lnTo>
                    <a:lnTo>
                      <a:pt x="48" y="66"/>
                    </a:lnTo>
                    <a:lnTo>
                      <a:pt x="56" y="60"/>
                    </a:lnTo>
                    <a:lnTo>
                      <a:pt x="62" y="54"/>
                    </a:lnTo>
                    <a:lnTo>
                      <a:pt x="70" y="48"/>
                    </a:lnTo>
                    <a:lnTo>
                      <a:pt x="78" y="42"/>
                    </a:lnTo>
                    <a:lnTo>
                      <a:pt x="86" y="36"/>
                    </a:lnTo>
                    <a:lnTo>
                      <a:pt x="94" y="32"/>
                    </a:lnTo>
                    <a:lnTo>
                      <a:pt x="102" y="26"/>
                    </a:lnTo>
                    <a:lnTo>
                      <a:pt x="112" y="22"/>
                    </a:lnTo>
                    <a:lnTo>
                      <a:pt x="120" y="18"/>
                    </a:lnTo>
                    <a:lnTo>
                      <a:pt x="130" y="14"/>
                    </a:lnTo>
                    <a:lnTo>
                      <a:pt x="140" y="12"/>
                    </a:lnTo>
                    <a:lnTo>
                      <a:pt x="150" y="8"/>
                    </a:lnTo>
                    <a:lnTo>
                      <a:pt x="160" y="6"/>
                    </a:lnTo>
                    <a:lnTo>
                      <a:pt x="170" y="4"/>
                    </a:lnTo>
                    <a:lnTo>
                      <a:pt x="180" y="2"/>
                    </a:lnTo>
                    <a:lnTo>
                      <a:pt x="192" y="2"/>
                    </a:lnTo>
                    <a:lnTo>
                      <a:pt x="202" y="0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F6EA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3" name="Freeform 40"/>
              <p:cNvSpPr>
                <a:spLocks/>
              </p:cNvSpPr>
              <p:nvPr/>
            </p:nvSpPr>
            <p:spPr bwMode="auto">
              <a:xfrm>
                <a:off x="1587244" y="1441640"/>
                <a:ext cx="830944" cy="659335"/>
              </a:xfrm>
              <a:custGeom>
                <a:avLst/>
                <a:gdLst/>
                <a:ahLst/>
                <a:cxnLst>
                  <a:cxn ang="0">
                    <a:pos x="226" y="0"/>
                  </a:cxn>
                  <a:cxn ang="0">
                    <a:pos x="256" y="4"/>
                  </a:cxn>
                  <a:cxn ang="0">
                    <a:pos x="284" y="12"/>
                  </a:cxn>
                  <a:cxn ang="0">
                    <a:pos x="312" y="24"/>
                  </a:cxn>
                  <a:cxn ang="0">
                    <a:pos x="336" y="38"/>
                  </a:cxn>
                  <a:cxn ang="0">
                    <a:pos x="356" y="56"/>
                  </a:cxn>
                  <a:cxn ang="0">
                    <a:pos x="376" y="74"/>
                  </a:cxn>
                  <a:cxn ang="0">
                    <a:pos x="390" y="96"/>
                  </a:cxn>
                  <a:cxn ang="0">
                    <a:pos x="402" y="118"/>
                  </a:cxn>
                  <a:cxn ang="0">
                    <a:pos x="408" y="144"/>
                  </a:cxn>
                  <a:cxn ang="0">
                    <a:pos x="410" y="170"/>
                  </a:cxn>
                  <a:cxn ang="0">
                    <a:pos x="408" y="196"/>
                  </a:cxn>
                  <a:cxn ang="0">
                    <a:pos x="402" y="220"/>
                  </a:cxn>
                  <a:cxn ang="0">
                    <a:pos x="390" y="242"/>
                  </a:cxn>
                  <a:cxn ang="0">
                    <a:pos x="376" y="264"/>
                  </a:cxn>
                  <a:cxn ang="0">
                    <a:pos x="356" y="284"/>
                  </a:cxn>
                  <a:cxn ang="0">
                    <a:pos x="336" y="300"/>
                  </a:cxn>
                  <a:cxn ang="0">
                    <a:pos x="312" y="314"/>
                  </a:cxn>
                  <a:cxn ang="0">
                    <a:pos x="284" y="326"/>
                  </a:cxn>
                  <a:cxn ang="0">
                    <a:pos x="256" y="334"/>
                  </a:cxn>
                  <a:cxn ang="0">
                    <a:pos x="226" y="338"/>
                  </a:cxn>
                  <a:cxn ang="0">
                    <a:pos x="194" y="340"/>
                  </a:cxn>
                  <a:cxn ang="0">
                    <a:pos x="164" y="336"/>
                  </a:cxn>
                  <a:cxn ang="0">
                    <a:pos x="134" y="328"/>
                  </a:cxn>
                  <a:cxn ang="0">
                    <a:pos x="108" y="318"/>
                  </a:cxn>
                  <a:cxn ang="0">
                    <a:pos x="82" y="306"/>
                  </a:cxn>
                  <a:cxn ang="0">
                    <a:pos x="60" y="290"/>
                  </a:cxn>
                  <a:cxn ang="0">
                    <a:pos x="40" y="270"/>
                  </a:cxn>
                  <a:cxn ang="0">
                    <a:pos x="24" y="250"/>
                  </a:cxn>
                  <a:cxn ang="0">
                    <a:pos x="12" y="228"/>
                  </a:cxn>
                  <a:cxn ang="0">
                    <a:pos x="4" y="204"/>
                  </a:cxn>
                  <a:cxn ang="0">
                    <a:pos x="0" y="178"/>
                  </a:cxn>
                  <a:cxn ang="0">
                    <a:pos x="0" y="152"/>
                  </a:cxn>
                  <a:cxn ang="0">
                    <a:pos x="6" y="126"/>
                  </a:cxn>
                  <a:cxn ang="0">
                    <a:pos x="16" y="104"/>
                  </a:cxn>
                  <a:cxn ang="0">
                    <a:pos x="30" y="82"/>
                  </a:cxn>
                  <a:cxn ang="0">
                    <a:pos x="46" y="62"/>
                  </a:cxn>
                  <a:cxn ang="0">
                    <a:pos x="66" y="44"/>
                  </a:cxn>
                  <a:cxn ang="0">
                    <a:pos x="90" y="28"/>
                  </a:cxn>
                  <a:cxn ang="0">
                    <a:pos x="116" y="16"/>
                  </a:cxn>
                  <a:cxn ang="0">
                    <a:pos x="144" y="6"/>
                  </a:cxn>
                  <a:cxn ang="0">
                    <a:pos x="174" y="2"/>
                  </a:cxn>
                  <a:cxn ang="0">
                    <a:pos x="204" y="0"/>
                  </a:cxn>
                </a:cxnLst>
                <a:rect l="0" t="0" r="r" b="b"/>
                <a:pathLst>
                  <a:path w="410" h="340">
                    <a:moveTo>
                      <a:pt x="204" y="0"/>
                    </a:moveTo>
                    <a:lnTo>
                      <a:pt x="216" y="0"/>
                    </a:lnTo>
                    <a:lnTo>
                      <a:pt x="226" y="0"/>
                    </a:lnTo>
                    <a:lnTo>
                      <a:pt x="236" y="2"/>
                    </a:lnTo>
                    <a:lnTo>
                      <a:pt x="246" y="2"/>
                    </a:lnTo>
                    <a:lnTo>
                      <a:pt x="256" y="4"/>
                    </a:lnTo>
                    <a:lnTo>
                      <a:pt x="266" y="6"/>
                    </a:lnTo>
                    <a:lnTo>
                      <a:pt x="276" y="10"/>
                    </a:lnTo>
                    <a:lnTo>
                      <a:pt x="284" y="12"/>
                    </a:lnTo>
                    <a:lnTo>
                      <a:pt x="294" y="16"/>
                    </a:lnTo>
                    <a:lnTo>
                      <a:pt x="302" y="20"/>
                    </a:lnTo>
                    <a:lnTo>
                      <a:pt x="312" y="24"/>
                    </a:lnTo>
                    <a:lnTo>
                      <a:pt x="320" y="28"/>
                    </a:lnTo>
                    <a:lnTo>
                      <a:pt x="328" y="34"/>
                    </a:lnTo>
                    <a:lnTo>
                      <a:pt x="336" y="38"/>
                    </a:lnTo>
                    <a:lnTo>
                      <a:pt x="342" y="44"/>
                    </a:lnTo>
                    <a:lnTo>
                      <a:pt x="350" y="50"/>
                    </a:lnTo>
                    <a:lnTo>
                      <a:pt x="356" y="56"/>
                    </a:lnTo>
                    <a:lnTo>
                      <a:pt x="364" y="62"/>
                    </a:lnTo>
                    <a:lnTo>
                      <a:pt x="370" y="68"/>
                    </a:lnTo>
                    <a:lnTo>
                      <a:pt x="376" y="74"/>
                    </a:lnTo>
                    <a:lnTo>
                      <a:pt x="380" y="82"/>
                    </a:lnTo>
                    <a:lnTo>
                      <a:pt x="386" y="88"/>
                    </a:lnTo>
                    <a:lnTo>
                      <a:pt x="390" y="96"/>
                    </a:lnTo>
                    <a:lnTo>
                      <a:pt x="394" y="104"/>
                    </a:lnTo>
                    <a:lnTo>
                      <a:pt x="398" y="110"/>
                    </a:lnTo>
                    <a:lnTo>
                      <a:pt x="402" y="118"/>
                    </a:lnTo>
                    <a:lnTo>
                      <a:pt x="404" y="126"/>
                    </a:lnTo>
                    <a:lnTo>
                      <a:pt x="406" y="136"/>
                    </a:lnTo>
                    <a:lnTo>
                      <a:pt x="408" y="144"/>
                    </a:lnTo>
                    <a:lnTo>
                      <a:pt x="410" y="152"/>
                    </a:lnTo>
                    <a:lnTo>
                      <a:pt x="410" y="160"/>
                    </a:lnTo>
                    <a:lnTo>
                      <a:pt x="410" y="170"/>
                    </a:lnTo>
                    <a:lnTo>
                      <a:pt x="410" y="178"/>
                    </a:lnTo>
                    <a:lnTo>
                      <a:pt x="410" y="186"/>
                    </a:lnTo>
                    <a:lnTo>
                      <a:pt x="408" y="196"/>
                    </a:lnTo>
                    <a:lnTo>
                      <a:pt x="406" y="204"/>
                    </a:lnTo>
                    <a:lnTo>
                      <a:pt x="404" y="212"/>
                    </a:lnTo>
                    <a:lnTo>
                      <a:pt x="402" y="220"/>
                    </a:lnTo>
                    <a:lnTo>
                      <a:pt x="398" y="228"/>
                    </a:lnTo>
                    <a:lnTo>
                      <a:pt x="394" y="236"/>
                    </a:lnTo>
                    <a:lnTo>
                      <a:pt x="390" y="242"/>
                    </a:lnTo>
                    <a:lnTo>
                      <a:pt x="386" y="250"/>
                    </a:lnTo>
                    <a:lnTo>
                      <a:pt x="380" y="258"/>
                    </a:lnTo>
                    <a:lnTo>
                      <a:pt x="376" y="264"/>
                    </a:lnTo>
                    <a:lnTo>
                      <a:pt x="370" y="270"/>
                    </a:lnTo>
                    <a:lnTo>
                      <a:pt x="364" y="278"/>
                    </a:lnTo>
                    <a:lnTo>
                      <a:pt x="356" y="284"/>
                    </a:lnTo>
                    <a:lnTo>
                      <a:pt x="350" y="290"/>
                    </a:lnTo>
                    <a:lnTo>
                      <a:pt x="342" y="294"/>
                    </a:lnTo>
                    <a:lnTo>
                      <a:pt x="336" y="300"/>
                    </a:lnTo>
                    <a:lnTo>
                      <a:pt x="328" y="306"/>
                    </a:lnTo>
                    <a:lnTo>
                      <a:pt x="320" y="310"/>
                    </a:lnTo>
                    <a:lnTo>
                      <a:pt x="312" y="314"/>
                    </a:lnTo>
                    <a:lnTo>
                      <a:pt x="302" y="318"/>
                    </a:lnTo>
                    <a:lnTo>
                      <a:pt x="294" y="322"/>
                    </a:lnTo>
                    <a:lnTo>
                      <a:pt x="284" y="326"/>
                    </a:lnTo>
                    <a:lnTo>
                      <a:pt x="276" y="328"/>
                    </a:lnTo>
                    <a:lnTo>
                      <a:pt x="266" y="332"/>
                    </a:lnTo>
                    <a:lnTo>
                      <a:pt x="256" y="334"/>
                    </a:lnTo>
                    <a:lnTo>
                      <a:pt x="246" y="336"/>
                    </a:lnTo>
                    <a:lnTo>
                      <a:pt x="236" y="338"/>
                    </a:lnTo>
                    <a:lnTo>
                      <a:pt x="226" y="338"/>
                    </a:lnTo>
                    <a:lnTo>
                      <a:pt x="216" y="340"/>
                    </a:lnTo>
                    <a:lnTo>
                      <a:pt x="204" y="340"/>
                    </a:lnTo>
                    <a:lnTo>
                      <a:pt x="194" y="340"/>
                    </a:lnTo>
                    <a:lnTo>
                      <a:pt x="184" y="338"/>
                    </a:lnTo>
                    <a:lnTo>
                      <a:pt x="174" y="338"/>
                    </a:lnTo>
                    <a:lnTo>
                      <a:pt x="164" y="336"/>
                    </a:lnTo>
                    <a:lnTo>
                      <a:pt x="154" y="334"/>
                    </a:lnTo>
                    <a:lnTo>
                      <a:pt x="144" y="332"/>
                    </a:lnTo>
                    <a:lnTo>
                      <a:pt x="134" y="328"/>
                    </a:lnTo>
                    <a:lnTo>
                      <a:pt x="124" y="326"/>
                    </a:lnTo>
                    <a:lnTo>
                      <a:pt x="116" y="322"/>
                    </a:lnTo>
                    <a:lnTo>
                      <a:pt x="108" y="318"/>
                    </a:lnTo>
                    <a:lnTo>
                      <a:pt x="98" y="314"/>
                    </a:lnTo>
                    <a:lnTo>
                      <a:pt x="90" y="310"/>
                    </a:lnTo>
                    <a:lnTo>
                      <a:pt x="82" y="306"/>
                    </a:lnTo>
                    <a:lnTo>
                      <a:pt x="74" y="300"/>
                    </a:lnTo>
                    <a:lnTo>
                      <a:pt x="66" y="294"/>
                    </a:lnTo>
                    <a:lnTo>
                      <a:pt x="60" y="290"/>
                    </a:lnTo>
                    <a:lnTo>
                      <a:pt x="52" y="284"/>
                    </a:lnTo>
                    <a:lnTo>
                      <a:pt x="46" y="278"/>
                    </a:lnTo>
                    <a:lnTo>
                      <a:pt x="40" y="270"/>
                    </a:lnTo>
                    <a:lnTo>
                      <a:pt x="34" y="264"/>
                    </a:lnTo>
                    <a:lnTo>
                      <a:pt x="30" y="258"/>
                    </a:lnTo>
                    <a:lnTo>
                      <a:pt x="24" y="250"/>
                    </a:lnTo>
                    <a:lnTo>
                      <a:pt x="20" y="242"/>
                    </a:lnTo>
                    <a:lnTo>
                      <a:pt x="16" y="236"/>
                    </a:lnTo>
                    <a:lnTo>
                      <a:pt x="12" y="228"/>
                    </a:lnTo>
                    <a:lnTo>
                      <a:pt x="8" y="220"/>
                    </a:lnTo>
                    <a:lnTo>
                      <a:pt x="6" y="212"/>
                    </a:lnTo>
                    <a:lnTo>
                      <a:pt x="4" y="204"/>
                    </a:lnTo>
                    <a:lnTo>
                      <a:pt x="2" y="196"/>
                    </a:lnTo>
                    <a:lnTo>
                      <a:pt x="0" y="186"/>
                    </a:lnTo>
                    <a:lnTo>
                      <a:pt x="0" y="178"/>
                    </a:lnTo>
                    <a:lnTo>
                      <a:pt x="0" y="170"/>
                    </a:lnTo>
                    <a:lnTo>
                      <a:pt x="0" y="160"/>
                    </a:lnTo>
                    <a:lnTo>
                      <a:pt x="0" y="152"/>
                    </a:lnTo>
                    <a:lnTo>
                      <a:pt x="2" y="144"/>
                    </a:lnTo>
                    <a:lnTo>
                      <a:pt x="4" y="136"/>
                    </a:lnTo>
                    <a:lnTo>
                      <a:pt x="6" y="126"/>
                    </a:lnTo>
                    <a:lnTo>
                      <a:pt x="8" y="118"/>
                    </a:lnTo>
                    <a:lnTo>
                      <a:pt x="12" y="110"/>
                    </a:lnTo>
                    <a:lnTo>
                      <a:pt x="16" y="104"/>
                    </a:lnTo>
                    <a:lnTo>
                      <a:pt x="20" y="96"/>
                    </a:lnTo>
                    <a:lnTo>
                      <a:pt x="24" y="88"/>
                    </a:lnTo>
                    <a:lnTo>
                      <a:pt x="30" y="82"/>
                    </a:lnTo>
                    <a:lnTo>
                      <a:pt x="34" y="74"/>
                    </a:lnTo>
                    <a:lnTo>
                      <a:pt x="40" y="68"/>
                    </a:lnTo>
                    <a:lnTo>
                      <a:pt x="46" y="62"/>
                    </a:lnTo>
                    <a:lnTo>
                      <a:pt x="52" y="56"/>
                    </a:lnTo>
                    <a:lnTo>
                      <a:pt x="60" y="50"/>
                    </a:lnTo>
                    <a:lnTo>
                      <a:pt x="66" y="44"/>
                    </a:lnTo>
                    <a:lnTo>
                      <a:pt x="74" y="38"/>
                    </a:lnTo>
                    <a:lnTo>
                      <a:pt x="82" y="34"/>
                    </a:lnTo>
                    <a:lnTo>
                      <a:pt x="90" y="28"/>
                    </a:lnTo>
                    <a:lnTo>
                      <a:pt x="98" y="24"/>
                    </a:lnTo>
                    <a:lnTo>
                      <a:pt x="108" y="20"/>
                    </a:lnTo>
                    <a:lnTo>
                      <a:pt x="116" y="16"/>
                    </a:lnTo>
                    <a:lnTo>
                      <a:pt x="124" y="12"/>
                    </a:lnTo>
                    <a:lnTo>
                      <a:pt x="134" y="10"/>
                    </a:lnTo>
                    <a:lnTo>
                      <a:pt x="144" y="6"/>
                    </a:lnTo>
                    <a:lnTo>
                      <a:pt x="154" y="4"/>
                    </a:lnTo>
                    <a:lnTo>
                      <a:pt x="164" y="2"/>
                    </a:lnTo>
                    <a:lnTo>
                      <a:pt x="174" y="2"/>
                    </a:lnTo>
                    <a:lnTo>
                      <a:pt x="184" y="0"/>
                    </a:lnTo>
                    <a:lnTo>
                      <a:pt x="194" y="0"/>
                    </a:lnTo>
                    <a:lnTo>
                      <a:pt x="204" y="0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F5EB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4" name="Freeform 41"/>
              <p:cNvSpPr>
                <a:spLocks/>
              </p:cNvSpPr>
              <p:nvPr/>
            </p:nvSpPr>
            <p:spPr bwMode="auto">
              <a:xfrm>
                <a:off x="2142558" y="1228326"/>
                <a:ext cx="316164" cy="193922"/>
              </a:xfrm>
              <a:custGeom>
                <a:avLst/>
                <a:gdLst/>
                <a:ahLst/>
                <a:cxnLst>
                  <a:cxn ang="0">
                    <a:pos x="4" y="66"/>
                  </a:cxn>
                  <a:cxn ang="0">
                    <a:pos x="8" y="66"/>
                  </a:cxn>
                  <a:cxn ang="0">
                    <a:pos x="12" y="64"/>
                  </a:cxn>
                  <a:cxn ang="0">
                    <a:pos x="18" y="62"/>
                  </a:cxn>
                  <a:cxn ang="0">
                    <a:pos x="22" y="58"/>
                  </a:cxn>
                  <a:cxn ang="0">
                    <a:pos x="28" y="54"/>
                  </a:cxn>
                  <a:cxn ang="0">
                    <a:pos x="36" y="48"/>
                  </a:cxn>
                  <a:cxn ang="0">
                    <a:pos x="42" y="40"/>
                  </a:cxn>
                  <a:cxn ang="0">
                    <a:pos x="50" y="32"/>
                  </a:cxn>
                  <a:cxn ang="0">
                    <a:pos x="56" y="24"/>
                  </a:cxn>
                  <a:cxn ang="0">
                    <a:pos x="62" y="18"/>
                  </a:cxn>
                  <a:cxn ang="0">
                    <a:pos x="68" y="14"/>
                  </a:cxn>
                  <a:cxn ang="0">
                    <a:pos x="74" y="8"/>
                  </a:cxn>
                  <a:cxn ang="0">
                    <a:pos x="80" y="6"/>
                  </a:cxn>
                  <a:cxn ang="0">
                    <a:pos x="86" y="2"/>
                  </a:cxn>
                  <a:cxn ang="0">
                    <a:pos x="92" y="0"/>
                  </a:cxn>
                  <a:cxn ang="0">
                    <a:pos x="96" y="0"/>
                  </a:cxn>
                  <a:cxn ang="0">
                    <a:pos x="102" y="0"/>
                  </a:cxn>
                  <a:cxn ang="0">
                    <a:pos x="108" y="0"/>
                  </a:cxn>
                  <a:cxn ang="0">
                    <a:pos x="114" y="2"/>
                  </a:cxn>
                  <a:cxn ang="0">
                    <a:pos x="118" y="4"/>
                  </a:cxn>
                  <a:cxn ang="0">
                    <a:pos x="122" y="8"/>
                  </a:cxn>
                  <a:cxn ang="0">
                    <a:pos x="128" y="12"/>
                  </a:cxn>
                  <a:cxn ang="0">
                    <a:pos x="130" y="16"/>
                  </a:cxn>
                  <a:cxn ang="0">
                    <a:pos x="134" y="22"/>
                  </a:cxn>
                  <a:cxn ang="0">
                    <a:pos x="138" y="30"/>
                  </a:cxn>
                  <a:cxn ang="0">
                    <a:pos x="144" y="42"/>
                  </a:cxn>
                  <a:cxn ang="0">
                    <a:pos x="150" y="54"/>
                  </a:cxn>
                  <a:cxn ang="0">
                    <a:pos x="152" y="60"/>
                  </a:cxn>
                  <a:cxn ang="0">
                    <a:pos x="152" y="66"/>
                  </a:cxn>
                  <a:cxn ang="0">
                    <a:pos x="154" y="76"/>
                  </a:cxn>
                  <a:cxn ang="0">
                    <a:pos x="156" y="88"/>
                  </a:cxn>
                  <a:cxn ang="0">
                    <a:pos x="156" y="96"/>
                  </a:cxn>
                  <a:cxn ang="0">
                    <a:pos x="154" y="100"/>
                  </a:cxn>
                  <a:cxn ang="0">
                    <a:pos x="142" y="94"/>
                  </a:cxn>
                  <a:cxn ang="0">
                    <a:pos x="124" y="86"/>
                  </a:cxn>
                  <a:cxn ang="0">
                    <a:pos x="112" y="82"/>
                  </a:cxn>
                  <a:cxn ang="0">
                    <a:pos x="98" y="76"/>
                  </a:cxn>
                  <a:cxn ang="0">
                    <a:pos x="86" y="72"/>
                  </a:cxn>
                  <a:cxn ang="0">
                    <a:pos x="72" y="70"/>
                  </a:cxn>
                  <a:cxn ang="0">
                    <a:pos x="60" y="68"/>
                  </a:cxn>
                  <a:cxn ang="0">
                    <a:pos x="52" y="68"/>
                  </a:cxn>
                  <a:cxn ang="0">
                    <a:pos x="44" y="70"/>
                  </a:cxn>
                  <a:cxn ang="0">
                    <a:pos x="36" y="72"/>
                  </a:cxn>
                  <a:cxn ang="0">
                    <a:pos x="30" y="72"/>
                  </a:cxn>
                  <a:cxn ang="0">
                    <a:pos x="24" y="72"/>
                  </a:cxn>
                  <a:cxn ang="0">
                    <a:pos x="18" y="72"/>
                  </a:cxn>
                  <a:cxn ang="0">
                    <a:pos x="12" y="70"/>
                  </a:cxn>
                  <a:cxn ang="0">
                    <a:pos x="4" y="68"/>
                  </a:cxn>
                  <a:cxn ang="0">
                    <a:pos x="0" y="68"/>
                  </a:cxn>
                </a:cxnLst>
                <a:rect l="0" t="0" r="r" b="b"/>
                <a:pathLst>
                  <a:path w="156" h="100">
                    <a:moveTo>
                      <a:pt x="0" y="68"/>
                    </a:moveTo>
                    <a:lnTo>
                      <a:pt x="0" y="68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2" y="64"/>
                    </a:lnTo>
                    <a:lnTo>
                      <a:pt x="14" y="62"/>
                    </a:lnTo>
                    <a:lnTo>
                      <a:pt x="16" y="62"/>
                    </a:lnTo>
                    <a:lnTo>
                      <a:pt x="18" y="62"/>
                    </a:lnTo>
                    <a:lnTo>
                      <a:pt x="18" y="60"/>
                    </a:lnTo>
                    <a:lnTo>
                      <a:pt x="20" y="58"/>
                    </a:lnTo>
                    <a:lnTo>
                      <a:pt x="22" y="58"/>
                    </a:lnTo>
                    <a:lnTo>
                      <a:pt x="24" y="56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2"/>
                    </a:lnTo>
                    <a:lnTo>
                      <a:pt x="32" y="50"/>
                    </a:lnTo>
                    <a:lnTo>
                      <a:pt x="36" y="48"/>
                    </a:lnTo>
                    <a:lnTo>
                      <a:pt x="38" y="46"/>
                    </a:lnTo>
                    <a:lnTo>
                      <a:pt x="40" y="42"/>
                    </a:lnTo>
                    <a:lnTo>
                      <a:pt x="42" y="40"/>
                    </a:lnTo>
                    <a:lnTo>
                      <a:pt x="44" y="38"/>
                    </a:lnTo>
                    <a:lnTo>
                      <a:pt x="46" y="34"/>
                    </a:lnTo>
                    <a:lnTo>
                      <a:pt x="50" y="32"/>
                    </a:lnTo>
                    <a:lnTo>
                      <a:pt x="52" y="30"/>
                    </a:lnTo>
                    <a:lnTo>
                      <a:pt x="54" y="28"/>
                    </a:lnTo>
                    <a:lnTo>
                      <a:pt x="56" y="24"/>
                    </a:lnTo>
                    <a:lnTo>
                      <a:pt x="58" y="22"/>
                    </a:lnTo>
                    <a:lnTo>
                      <a:pt x="60" y="20"/>
                    </a:lnTo>
                    <a:lnTo>
                      <a:pt x="62" y="18"/>
                    </a:lnTo>
                    <a:lnTo>
                      <a:pt x="64" y="16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16" y="4"/>
                    </a:lnTo>
                    <a:lnTo>
                      <a:pt x="118" y="4"/>
                    </a:lnTo>
                    <a:lnTo>
                      <a:pt x="120" y="6"/>
                    </a:lnTo>
                    <a:lnTo>
                      <a:pt x="122" y="6"/>
                    </a:lnTo>
                    <a:lnTo>
                      <a:pt x="122" y="8"/>
                    </a:lnTo>
                    <a:lnTo>
                      <a:pt x="124" y="8"/>
                    </a:lnTo>
                    <a:lnTo>
                      <a:pt x="126" y="10"/>
                    </a:lnTo>
                    <a:lnTo>
                      <a:pt x="128" y="12"/>
                    </a:lnTo>
                    <a:lnTo>
                      <a:pt x="128" y="14"/>
                    </a:lnTo>
                    <a:lnTo>
                      <a:pt x="130" y="16"/>
                    </a:lnTo>
                    <a:lnTo>
                      <a:pt x="130" y="16"/>
                    </a:lnTo>
                    <a:lnTo>
                      <a:pt x="132" y="18"/>
                    </a:lnTo>
                    <a:lnTo>
                      <a:pt x="134" y="20"/>
                    </a:lnTo>
                    <a:lnTo>
                      <a:pt x="134" y="22"/>
                    </a:lnTo>
                    <a:lnTo>
                      <a:pt x="136" y="24"/>
                    </a:lnTo>
                    <a:lnTo>
                      <a:pt x="136" y="26"/>
                    </a:lnTo>
                    <a:lnTo>
                      <a:pt x="138" y="30"/>
                    </a:lnTo>
                    <a:lnTo>
                      <a:pt x="140" y="34"/>
                    </a:lnTo>
                    <a:lnTo>
                      <a:pt x="142" y="38"/>
                    </a:lnTo>
                    <a:lnTo>
                      <a:pt x="144" y="42"/>
                    </a:lnTo>
                    <a:lnTo>
                      <a:pt x="146" y="48"/>
                    </a:lnTo>
                    <a:lnTo>
                      <a:pt x="148" y="52"/>
                    </a:lnTo>
                    <a:lnTo>
                      <a:pt x="150" y="54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52" y="60"/>
                    </a:lnTo>
                    <a:lnTo>
                      <a:pt x="152" y="62"/>
                    </a:lnTo>
                    <a:lnTo>
                      <a:pt x="152" y="64"/>
                    </a:lnTo>
                    <a:lnTo>
                      <a:pt x="152" y="66"/>
                    </a:lnTo>
                    <a:lnTo>
                      <a:pt x="154" y="68"/>
                    </a:lnTo>
                    <a:lnTo>
                      <a:pt x="154" y="72"/>
                    </a:lnTo>
                    <a:lnTo>
                      <a:pt x="154" y="76"/>
                    </a:lnTo>
                    <a:lnTo>
                      <a:pt x="156" y="80"/>
                    </a:lnTo>
                    <a:lnTo>
                      <a:pt x="156" y="84"/>
                    </a:lnTo>
                    <a:lnTo>
                      <a:pt x="156" y="88"/>
                    </a:lnTo>
                    <a:lnTo>
                      <a:pt x="156" y="90"/>
                    </a:lnTo>
                    <a:lnTo>
                      <a:pt x="156" y="92"/>
                    </a:lnTo>
                    <a:lnTo>
                      <a:pt x="156" y="96"/>
                    </a:lnTo>
                    <a:lnTo>
                      <a:pt x="156" y="98"/>
                    </a:lnTo>
                    <a:lnTo>
                      <a:pt x="156" y="100"/>
                    </a:lnTo>
                    <a:lnTo>
                      <a:pt x="154" y="100"/>
                    </a:lnTo>
                    <a:lnTo>
                      <a:pt x="152" y="98"/>
                    </a:lnTo>
                    <a:lnTo>
                      <a:pt x="148" y="96"/>
                    </a:lnTo>
                    <a:lnTo>
                      <a:pt x="142" y="94"/>
                    </a:lnTo>
                    <a:lnTo>
                      <a:pt x="136" y="90"/>
                    </a:lnTo>
                    <a:lnTo>
                      <a:pt x="128" y="88"/>
                    </a:lnTo>
                    <a:lnTo>
                      <a:pt x="124" y="86"/>
                    </a:lnTo>
                    <a:lnTo>
                      <a:pt x="120" y="84"/>
                    </a:lnTo>
                    <a:lnTo>
                      <a:pt x="116" y="82"/>
                    </a:lnTo>
                    <a:lnTo>
                      <a:pt x="112" y="82"/>
                    </a:lnTo>
                    <a:lnTo>
                      <a:pt x="108" y="80"/>
                    </a:lnTo>
                    <a:lnTo>
                      <a:pt x="104" y="78"/>
                    </a:lnTo>
                    <a:lnTo>
                      <a:pt x="98" y="76"/>
                    </a:lnTo>
                    <a:lnTo>
                      <a:pt x="94" y="74"/>
                    </a:lnTo>
                    <a:lnTo>
                      <a:pt x="90" y="74"/>
                    </a:lnTo>
                    <a:lnTo>
                      <a:pt x="86" y="72"/>
                    </a:lnTo>
                    <a:lnTo>
                      <a:pt x="80" y="72"/>
                    </a:lnTo>
                    <a:lnTo>
                      <a:pt x="76" y="70"/>
                    </a:lnTo>
                    <a:lnTo>
                      <a:pt x="72" y="70"/>
                    </a:lnTo>
                    <a:lnTo>
                      <a:pt x="68" y="68"/>
                    </a:lnTo>
                    <a:lnTo>
                      <a:pt x="64" y="68"/>
                    </a:lnTo>
                    <a:lnTo>
                      <a:pt x="60" y="68"/>
                    </a:lnTo>
                    <a:lnTo>
                      <a:pt x="58" y="68"/>
                    </a:lnTo>
                    <a:lnTo>
                      <a:pt x="54" y="68"/>
                    </a:lnTo>
                    <a:lnTo>
                      <a:pt x="52" y="68"/>
                    </a:lnTo>
                    <a:lnTo>
                      <a:pt x="48" y="68"/>
                    </a:lnTo>
                    <a:lnTo>
                      <a:pt x="46" y="70"/>
                    </a:lnTo>
                    <a:lnTo>
                      <a:pt x="44" y="70"/>
                    </a:lnTo>
                    <a:lnTo>
                      <a:pt x="42" y="70"/>
                    </a:lnTo>
                    <a:lnTo>
                      <a:pt x="40" y="72"/>
                    </a:lnTo>
                    <a:lnTo>
                      <a:pt x="36" y="72"/>
                    </a:lnTo>
                    <a:lnTo>
                      <a:pt x="34" y="72"/>
                    </a:lnTo>
                    <a:lnTo>
                      <a:pt x="32" y="72"/>
                    </a:lnTo>
                    <a:lnTo>
                      <a:pt x="30" y="72"/>
                    </a:lnTo>
                    <a:lnTo>
                      <a:pt x="28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20" y="72"/>
                    </a:lnTo>
                    <a:lnTo>
                      <a:pt x="18" y="72"/>
                    </a:lnTo>
                    <a:lnTo>
                      <a:pt x="16" y="72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5" name="Freeform 42"/>
              <p:cNvSpPr>
                <a:spLocks/>
              </p:cNvSpPr>
              <p:nvPr/>
            </p:nvSpPr>
            <p:spPr bwMode="auto">
              <a:xfrm>
                <a:off x="1566977" y="1228326"/>
                <a:ext cx="308057" cy="190044"/>
              </a:xfrm>
              <a:custGeom>
                <a:avLst/>
                <a:gdLst/>
                <a:ahLst/>
                <a:cxnLst>
                  <a:cxn ang="0">
                    <a:pos x="148" y="66"/>
                  </a:cxn>
                  <a:cxn ang="0">
                    <a:pos x="144" y="66"/>
                  </a:cxn>
                  <a:cxn ang="0">
                    <a:pos x="140" y="64"/>
                  </a:cxn>
                  <a:cxn ang="0">
                    <a:pos x="134" y="62"/>
                  </a:cxn>
                  <a:cxn ang="0">
                    <a:pos x="130" y="58"/>
                  </a:cxn>
                  <a:cxn ang="0">
                    <a:pos x="124" y="54"/>
                  </a:cxn>
                  <a:cxn ang="0">
                    <a:pos x="118" y="48"/>
                  </a:cxn>
                  <a:cxn ang="0">
                    <a:pos x="110" y="40"/>
                  </a:cxn>
                  <a:cxn ang="0">
                    <a:pos x="100" y="28"/>
                  </a:cxn>
                  <a:cxn ang="0">
                    <a:pos x="92" y="22"/>
                  </a:cxn>
                  <a:cxn ang="0">
                    <a:pos x="86" y="16"/>
                  </a:cxn>
                  <a:cxn ang="0">
                    <a:pos x="80" y="10"/>
                  </a:cxn>
                  <a:cxn ang="0">
                    <a:pos x="76" y="8"/>
                  </a:cxn>
                  <a:cxn ang="0">
                    <a:pos x="70" y="4"/>
                  </a:cxn>
                  <a:cxn ang="0">
                    <a:pos x="64" y="2"/>
                  </a:cxn>
                  <a:cxn ang="0">
                    <a:pos x="60" y="0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4" y="2"/>
                  </a:cxn>
                  <a:cxn ang="0">
                    <a:pos x="38" y="4"/>
                  </a:cxn>
                  <a:cxn ang="0">
                    <a:pos x="34" y="6"/>
                  </a:cxn>
                  <a:cxn ang="0">
                    <a:pos x="30" y="10"/>
                  </a:cxn>
                  <a:cxn ang="0">
                    <a:pos x="26" y="16"/>
                  </a:cxn>
                  <a:cxn ang="0">
                    <a:pos x="22" y="20"/>
                  </a:cxn>
                  <a:cxn ang="0">
                    <a:pos x="18" y="26"/>
                  </a:cxn>
                  <a:cxn ang="0">
                    <a:pos x="12" y="38"/>
                  </a:cxn>
                  <a:cxn ang="0">
                    <a:pos x="6" y="50"/>
                  </a:cxn>
                  <a:cxn ang="0">
                    <a:pos x="4" y="58"/>
                  </a:cxn>
                  <a:cxn ang="0">
                    <a:pos x="2" y="64"/>
                  </a:cxn>
                  <a:cxn ang="0">
                    <a:pos x="2" y="72"/>
                  </a:cxn>
                  <a:cxn ang="0">
                    <a:pos x="0" y="82"/>
                  </a:cxn>
                  <a:cxn ang="0">
                    <a:pos x="0" y="92"/>
                  </a:cxn>
                  <a:cxn ang="0">
                    <a:pos x="0" y="98"/>
                  </a:cxn>
                  <a:cxn ang="0">
                    <a:pos x="6" y="94"/>
                  </a:cxn>
                  <a:cxn ang="0">
                    <a:pos x="26" y="86"/>
                  </a:cxn>
                  <a:cxn ang="0">
                    <a:pos x="38" y="82"/>
                  </a:cxn>
                  <a:cxn ang="0">
                    <a:pos x="50" y="76"/>
                  </a:cxn>
                  <a:cxn ang="0">
                    <a:pos x="64" y="72"/>
                  </a:cxn>
                  <a:cxn ang="0">
                    <a:pos x="76" y="70"/>
                  </a:cxn>
                  <a:cxn ang="0">
                    <a:pos x="88" y="68"/>
                  </a:cxn>
                  <a:cxn ang="0">
                    <a:pos x="98" y="68"/>
                  </a:cxn>
                  <a:cxn ang="0">
                    <a:pos x="106" y="70"/>
                  </a:cxn>
                  <a:cxn ang="0">
                    <a:pos x="114" y="70"/>
                  </a:cxn>
                  <a:cxn ang="0">
                    <a:pos x="120" y="72"/>
                  </a:cxn>
                  <a:cxn ang="0">
                    <a:pos x="126" y="72"/>
                  </a:cxn>
                  <a:cxn ang="0">
                    <a:pos x="132" y="72"/>
                  </a:cxn>
                  <a:cxn ang="0">
                    <a:pos x="138" y="70"/>
                  </a:cxn>
                  <a:cxn ang="0">
                    <a:pos x="146" y="70"/>
                  </a:cxn>
                  <a:cxn ang="0">
                    <a:pos x="152" y="68"/>
                  </a:cxn>
                </a:cxnLst>
                <a:rect l="0" t="0" r="r" b="b"/>
                <a:pathLst>
                  <a:path w="152" h="98">
                    <a:moveTo>
                      <a:pt x="152" y="68"/>
                    </a:moveTo>
                    <a:lnTo>
                      <a:pt x="150" y="68"/>
                    </a:lnTo>
                    <a:lnTo>
                      <a:pt x="148" y="66"/>
                    </a:lnTo>
                    <a:lnTo>
                      <a:pt x="146" y="66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2" y="64"/>
                    </a:lnTo>
                    <a:lnTo>
                      <a:pt x="140" y="64"/>
                    </a:lnTo>
                    <a:lnTo>
                      <a:pt x="140" y="64"/>
                    </a:lnTo>
                    <a:lnTo>
                      <a:pt x="138" y="62"/>
                    </a:lnTo>
                    <a:lnTo>
                      <a:pt x="136" y="62"/>
                    </a:lnTo>
                    <a:lnTo>
                      <a:pt x="134" y="62"/>
                    </a:lnTo>
                    <a:lnTo>
                      <a:pt x="132" y="60"/>
                    </a:lnTo>
                    <a:lnTo>
                      <a:pt x="132" y="58"/>
                    </a:lnTo>
                    <a:lnTo>
                      <a:pt x="130" y="58"/>
                    </a:lnTo>
                    <a:lnTo>
                      <a:pt x="128" y="56"/>
                    </a:lnTo>
                    <a:lnTo>
                      <a:pt x="126" y="54"/>
                    </a:lnTo>
                    <a:lnTo>
                      <a:pt x="124" y="54"/>
                    </a:lnTo>
                    <a:lnTo>
                      <a:pt x="122" y="52"/>
                    </a:lnTo>
                    <a:lnTo>
                      <a:pt x="120" y="50"/>
                    </a:lnTo>
                    <a:lnTo>
                      <a:pt x="118" y="48"/>
                    </a:lnTo>
                    <a:lnTo>
                      <a:pt x="114" y="46"/>
                    </a:lnTo>
                    <a:lnTo>
                      <a:pt x="112" y="42"/>
                    </a:lnTo>
                    <a:lnTo>
                      <a:pt x="110" y="40"/>
                    </a:lnTo>
                    <a:lnTo>
                      <a:pt x="108" y="38"/>
                    </a:lnTo>
                    <a:lnTo>
                      <a:pt x="104" y="32"/>
                    </a:lnTo>
                    <a:lnTo>
                      <a:pt x="100" y="28"/>
                    </a:lnTo>
                    <a:lnTo>
                      <a:pt x="96" y="26"/>
                    </a:lnTo>
                    <a:lnTo>
                      <a:pt x="94" y="24"/>
                    </a:lnTo>
                    <a:lnTo>
                      <a:pt x="92" y="22"/>
                    </a:lnTo>
                    <a:lnTo>
                      <a:pt x="90" y="20"/>
                    </a:lnTo>
                    <a:lnTo>
                      <a:pt x="88" y="18"/>
                    </a:lnTo>
                    <a:lnTo>
                      <a:pt x="86" y="16"/>
                    </a:lnTo>
                    <a:lnTo>
                      <a:pt x="84" y="14"/>
                    </a:lnTo>
                    <a:lnTo>
                      <a:pt x="82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4" y="6"/>
                    </a:lnTo>
                    <a:lnTo>
                      <a:pt x="72" y="6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28" y="12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4" y="18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0" y="22"/>
                    </a:lnTo>
                    <a:lnTo>
                      <a:pt x="20" y="24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4" y="34"/>
                    </a:lnTo>
                    <a:lnTo>
                      <a:pt x="12" y="38"/>
                    </a:lnTo>
                    <a:lnTo>
                      <a:pt x="10" y="42"/>
                    </a:lnTo>
                    <a:lnTo>
                      <a:pt x="8" y="46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6" y="56"/>
                    </a:lnTo>
                    <a:lnTo>
                      <a:pt x="4" y="58"/>
                    </a:lnTo>
                    <a:lnTo>
                      <a:pt x="4" y="60"/>
                    </a:lnTo>
                    <a:lnTo>
                      <a:pt x="4" y="62"/>
                    </a:lnTo>
                    <a:lnTo>
                      <a:pt x="2" y="64"/>
                    </a:lnTo>
                    <a:lnTo>
                      <a:pt x="2" y="66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0" y="92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2" y="96"/>
                    </a:lnTo>
                    <a:lnTo>
                      <a:pt x="6" y="94"/>
                    </a:lnTo>
                    <a:lnTo>
                      <a:pt x="12" y="92"/>
                    </a:lnTo>
                    <a:lnTo>
                      <a:pt x="18" y="90"/>
                    </a:lnTo>
                    <a:lnTo>
                      <a:pt x="26" y="86"/>
                    </a:lnTo>
                    <a:lnTo>
                      <a:pt x="30" y="84"/>
                    </a:lnTo>
                    <a:lnTo>
                      <a:pt x="34" y="84"/>
                    </a:lnTo>
                    <a:lnTo>
                      <a:pt x="38" y="82"/>
                    </a:lnTo>
                    <a:lnTo>
                      <a:pt x="42" y="80"/>
                    </a:lnTo>
                    <a:lnTo>
                      <a:pt x="46" y="78"/>
                    </a:lnTo>
                    <a:lnTo>
                      <a:pt x="50" y="76"/>
                    </a:lnTo>
                    <a:lnTo>
                      <a:pt x="56" y="76"/>
                    </a:lnTo>
                    <a:lnTo>
                      <a:pt x="60" y="74"/>
                    </a:lnTo>
                    <a:lnTo>
                      <a:pt x="64" y="72"/>
                    </a:lnTo>
                    <a:lnTo>
                      <a:pt x="68" y="72"/>
                    </a:lnTo>
                    <a:lnTo>
                      <a:pt x="72" y="70"/>
                    </a:lnTo>
                    <a:lnTo>
                      <a:pt x="76" y="70"/>
                    </a:lnTo>
                    <a:lnTo>
                      <a:pt x="80" y="68"/>
                    </a:lnTo>
                    <a:lnTo>
                      <a:pt x="84" y="68"/>
                    </a:lnTo>
                    <a:lnTo>
                      <a:pt x="88" y="68"/>
                    </a:lnTo>
                    <a:lnTo>
                      <a:pt x="92" y="68"/>
                    </a:lnTo>
                    <a:lnTo>
                      <a:pt x="96" y="68"/>
                    </a:lnTo>
                    <a:lnTo>
                      <a:pt x="98" y="68"/>
                    </a:lnTo>
                    <a:lnTo>
                      <a:pt x="102" y="68"/>
                    </a:lnTo>
                    <a:lnTo>
                      <a:pt x="104" y="68"/>
                    </a:lnTo>
                    <a:lnTo>
                      <a:pt x="106" y="70"/>
                    </a:lnTo>
                    <a:lnTo>
                      <a:pt x="108" y="70"/>
                    </a:lnTo>
                    <a:lnTo>
                      <a:pt x="110" y="70"/>
                    </a:lnTo>
                    <a:lnTo>
                      <a:pt x="114" y="70"/>
                    </a:lnTo>
                    <a:lnTo>
                      <a:pt x="116" y="72"/>
                    </a:lnTo>
                    <a:lnTo>
                      <a:pt x="118" y="72"/>
                    </a:lnTo>
                    <a:lnTo>
                      <a:pt x="120" y="72"/>
                    </a:lnTo>
                    <a:lnTo>
                      <a:pt x="122" y="72"/>
                    </a:lnTo>
                    <a:lnTo>
                      <a:pt x="124" y="72"/>
                    </a:lnTo>
                    <a:lnTo>
                      <a:pt x="126" y="72"/>
                    </a:lnTo>
                    <a:lnTo>
                      <a:pt x="128" y="72"/>
                    </a:lnTo>
                    <a:lnTo>
                      <a:pt x="130" y="72"/>
                    </a:lnTo>
                    <a:lnTo>
                      <a:pt x="132" y="72"/>
                    </a:lnTo>
                    <a:lnTo>
                      <a:pt x="134" y="72"/>
                    </a:lnTo>
                    <a:lnTo>
                      <a:pt x="136" y="72"/>
                    </a:lnTo>
                    <a:lnTo>
                      <a:pt x="138" y="70"/>
                    </a:lnTo>
                    <a:lnTo>
                      <a:pt x="140" y="70"/>
                    </a:lnTo>
                    <a:lnTo>
                      <a:pt x="144" y="70"/>
                    </a:lnTo>
                    <a:lnTo>
                      <a:pt x="146" y="70"/>
                    </a:lnTo>
                    <a:lnTo>
                      <a:pt x="148" y="68"/>
                    </a:lnTo>
                    <a:lnTo>
                      <a:pt x="150" y="68"/>
                    </a:lnTo>
                    <a:lnTo>
                      <a:pt x="152" y="68"/>
                    </a:lnTo>
                    <a:lnTo>
                      <a:pt x="152" y="68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6" name="Freeform 43"/>
              <p:cNvSpPr>
                <a:spLocks/>
              </p:cNvSpPr>
              <p:nvPr/>
            </p:nvSpPr>
            <p:spPr bwMode="auto">
              <a:xfrm>
                <a:off x="1558870" y="1216690"/>
                <a:ext cx="287790" cy="174530"/>
              </a:xfrm>
              <a:custGeom>
                <a:avLst/>
                <a:gdLst/>
                <a:ahLst/>
                <a:cxnLst>
                  <a:cxn ang="0">
                    <a:pos x="2" y="84"/>
                  </a:cxn>
                  <a:cxn ang="0">
                    <a:pos x="2" y="76"/>
                  </a:cxn>
                  <a:cxn ang="0">
                    <a:pos x="0" y="66"/>
                  </a:cxn>
                  <a:cxn ang="0">
                    <a:pos x="0" y="54"/>
                  </a:cxn>
                  <a:cxn ang="0">
                    <a:pos x="2" y="42"/>
                  </a:cxn>
                  <a:cxn ang="0">
                    <a:pos x="6" y="30"/>
                  </a:cxn>
                  <a:cxn ang="0">
                    <a:pos x="12" y="18"/>
                  </a:cxn>
                  <a:cxn ang="0">
                    <a:pos x="20" y="10"/>
                  </a:cxn>
                  <a:cxn ang="0">
                    <a:pos x="30" y="4"/>
                  </a:cxn>
                  <a:cxn ang="0">
                    <a:pos x="46" y="0"/>
                  </a:cxn>
                  <a:cxn ang="0">
                    <a:pos x="54" y="0"/>
                  </a:cxn>
                  <a:cxn ang="0">
                    <a:pos x="62" y="2"/>
                  </a:cxn>
                  <a:cxn ang="0">
                    <a:pos x="68" y="4"/>
                  </a:cxn>
                  <a:cxn ang="0">
                    <a:pos x="74" y="6"/>
                  </a:cxn>
                  <a:cxn ang="0">
                    <a:pos x="84" y="10"/>
                  </a:cxn>
                  <a:cxn ang="0">
                    <a:pos x="96" y="14"/>
                  </a:cxn>
                  <a:cxn ang="0">
                    <a:pos x="100" y="16"/>
                  </a:cxn>
                  <a:cxn ang="0">
                    <a:pos x="106" y="18"/>
                  </a:cxn>
                  <a:cxn ang="0">
                    <a:pos x="112" y="18"/>
                  </a:cxn>
                  <a:cxn ang="0">
                    <a:pos x="118" y="18"/>
                  </a:cxn>
                  <a:cxn ang="0">
                    <a:pos x="126" y="18"/>
                  </a:cxn>
                  <a:cxn ang="0">
                    <a:pos x="134" y="20"/>
                  </a:cxn>
                  <a:cxn ang="0">
                    <a:pos x="138" y="24"/>
                  </a:cxn>
                  <a:cxn ang="0">
                    <a:pos x="142" y="28"/>
                  </a:cxn>
                  <a:cxn ang="0">
                    <a:pos x="142" y="32"/>
                  </a:cxn>
                  <a:cxn ang="0">
                    <a:pos x="140" y="38"/>
                  </a:cxn>
                  <a:cxn ang="0">
                    <a:pos x="134" y="42"/>
                  </a:cxn>
                  <a:cxn ang="0">
                    <a:pos x="128" y="44"/>
                  </a:cxn>
                  <a:cxn ang="0">
                    <a:pos x="118" y="44"/>
                  </a:cxn>
                  <a:cxn ang="0">
                    <a:pos x="104" y="42"/>
                  </a:cxn>
                  <a:cxn ang="0">
                    <a:pos x="86" y="38"/>
                  </a:cxn>
                  <a:cxn ang="0">
                    <a:pos x="70" y="32"/>
                  </a:cxn>
                  <a:cxn ang="0">
                    <a:pos x="60" y="30"/>
                  </a:cxn>
                  <a:cxn ang="0">
                    <a:pos x="52" y="28"/>
                  </a:cxn>
                  <a:cxn ang="0">
                    <a:pos x="44" y="28"/>
                  </a:cxn>
                  <a:cxn ang="0">
                    <a:pos x="36" y="30"/>
                  </a:cxn>
                  <a:cxn ang="0">
                    <a:pos x="28" y="32"/>
                  </a:cxn>
                  <a:cxn ang="0">
                    <a:pos x="22" y="36"/>
                  </a:cxn>
                  <a:cxn ang="0">
                    <a:pos x="16" y="42"/>
                  </a:cxn>
                  <a:cxn ang="0">
                    <a:pos x="12" y="54"/>
                  </a:cxn>
                  <a:cxn ang="0">
                    <a:pos x="8" y="68"/>
                  </a:cxn>
                  <a:cxn ang="0">
                    <a:pos x="4" y="78"/>
                  </a:cxn>
                  <a:cxn ang="0">
                    <a:pos x="4" y="86"/>
                  </a:cxn>
                  <a:cxn ang="0">
                    <a:pos x="4" y="90"/>
                  </a:cxn>
                </a:cxnLst>
                <a:rect l="0" t="0" r="r" b="b"/>
                <a:pathLst>
                  <a:path w="142" h="90">
                    <a:moveTo>
                      <a:pt x="4" y="90"/>
                    </a:moveTo>
                    <a:lnTo>
                      <a:pt x="2" y="88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2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0" y="58"/>
                    </a:lnTo>
                    <a:lnTo>
                      <a:pt x="0" y="54"/>
                    </a:lnTo>
                    <a:lnTo>
                      <a:pt x="2" y="50"/>
                    </a:lnTo>
                    <a:lnTo>
                      <a:pt x="2" y="46"/>
                    </a:lnTo>
                    <a:lnTo>
                      <a:pt x="2" y="42"/>
                    </a:lnTo>
                    <a:lnTo>
                      <a:pt x="4" y="38"/>
                    </a:lnTo>
                    <a:lnTo>
                      <a:pt x="4" y="34"/>
                    </a:lnTo>
                    <a:lnTo>
                      <a:pt x="6" y="30"/>
                    </a:lnTo>
                    <a:lnTo>
                      <a:pt x="8" y="26"/>
                    </a:lnTo>
                    <a:lnTo>
                      <a:pt x="10" y="22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6" y="12"/>
                    </a:lnTo>
                    <a:lnTo>
                      <a:pt x="20" y="10"/>
                    </a:lnTo>
                    <a:lnTo>
                      <a:pt x="22" y="6"/>
                    </a:lnTo>
                    <a:lnTo>
                      <a:pt x="26" y="4"/>
                    </a:lnTo>
                    <a:lnTo>
                      <a:pt x="30" y="4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2" y="4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80" y="8"/>
                    </a:lnTo>
                    <a:lnTo>
                      <a:pt x="84" y="10"/>
                    </a:lnTo>
                    <a:lnTo>
                      <a:pt x="88" y="12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8" y="18"/>
                    </a:lnTo>
                    <a:lnTo>
                      <a:pt x="110" y="18"/>
                    </a:lnTo>
                    <a:lnTo>
                      <a:pt x="112" y="18"/>
                    </a:lnTo>
                    <a:lnTo>
                      <a:pt x="114" y="18"/>
                    </a:lnTo>
                    <a:lnTo>
                      <a:pt x="114" y="18"/>
                    </a:lnTo>
                    <a:lnTo>
                      <a:pt x="118" y="18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6" y="18"/>
                    </a:lnTo>
                    <a:lnTo>
                      <a:pt x="130" y="18"/>
                    </a:lnTo>
                    <a:lnTo>
                      <a:pt x="132" y="18"/>
                    </a:lnTo>
                    <a:lnTo>
                      <a:pt x="134" y="20"/>
                    </a:lnTo>
                    <a:lnTo>
                      <a:pt x="136" y="20"/>
                    </a:lnTo>
                    <a:lnTo>
                      <a:pt x="138" y="22"/>
                    </a:lnTo>
                    <a:lnTo>
                      <a:pt x="138" y="24"/>
                    </a:lnTo>
                    <a:lnTo>
                      <a:pt x="140" y="24"/>
                    </a:lnTo>
                    <a:lnTo>
                      <a:pt x="140" y="26"/>
                    </a:lnTo>
                    <a:lnTo>
                      <a:pt x="142" y="28"/>
                    </a:lnTo>
                    <a:lnTo>
                      <a:pt x="142" y="30"/>
                    </a:lnTo>
                    <a:lnTo>
                      <a:pt x="142" y="32"/>
                    </a:lnTo>
                    <a:lnTo>
                      <a:pt x="142" y="32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40" y="38"/>
                    </a:lnTo>
                    <a:lnTo>
                      <a:pt x="138" y="40"/>
                    </a:lnTo>
                    <a:lnTo>
                      <a:pt x="136" y="40"/>
                    </a:lnTo>
                    <a:lnTo>
                      <a:pt x="134" y="42"/>
                    </a:lnTo>
                    <a:lnTo>
                      <a:pt x="132" y="42"/>
                    </a:lnTo>
                    <a:lnTo>
                      <a:pt x="130" y="44"/>
                    </a:lnTo>
                    <a:lnTo>
                      <a:pt x="128" y="44"/>
                    </a:lnTo>
                    <a:lnTo>
                      <a:pt x="124" y="44"/>
                    </a:lnTo>
                    <a:lnTo>
                      <a:pt x="122" y="44"/>
                    </a:lnTo>
                    <a:lnTo>
                      <a:pt x="118" y="44"/>
                    </a:lnTo>
                    <a:lnTo>
                      <a:pt x="114" y="44"/>
                    </a:lnTo>
                    <a:lnTo>
                      <a:pt x="110" y="44"/>
                    </a:lnTo>
                    <a:lnTo>
                      <a:pt x="104" y="42"/>
                    </a:lnTo>
                    <a:lnTo>
                      <a:pt x="100" y="42"/>
                    </a:lnTo>
                    <a:lnTo>
                      <a:pt x="94" y="40"/>
                    </a:lnTo>
                    <a:lnTo>
                      <a:pt x="86" y="38"/>
                    </a:lnTo>
                    <a:lnTo>
                      <a:pt x="80" y="36"/>
                    </a:lnTo>
                    <a:lnTo>
                      <a:pt x="74" y="34"/>
                    </a:lnTo>
                    <a:lnTo>
                      <a:pt x="70" y="32"/>
                    </a:lnTo>
                    <a:lnTo>
                      <a:pt x="68" y="32"/>
                    </a:lnTo>
                    <a:lnTo>
                      <a:pt x="64" y="32"/>
                    </a:lnTo>
                    <a:lnTo>
                      <a:pt x="60" y="30"/>
                    </a:lnTo>
                    <a:lnTo>
                      <a:pt x="58" y="30"/>
                    </a:lnTo>
                    <a:lnTo>
                      <a:pt x="54" y="30"/>
                    </a:lnTo>
                    <a:lnTo>
                      <a:pt x="52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44" y="28"/>
                    </a:lnTo>
                    <a:lnTo>
                      <a:pt x="40" y="28"/>
                    </a:lnTo>
                    <a:lnTo>
                      <a:pt x="38" y="28"/>
                    </a:lnTo>
                    <a:lnTo>
                      <a:pt x="36" y="30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28" y="32"/>
                    </a:lnTo>
                    <a:lnTo>
                      <a:pt x="26" y="32"/>
                    </a:lnTo>
                    <a:lnTo>
                      <a:pt x="24" y="34"/>
                    </a:lnTo>
                    <a:lnTo>
                      <a:pt x="22" y="36"/>
                    </a:lnTo>
                    <a:lnTo>
                      <a:pt x="20" y="38"/>
                    </a:lnTo>
                    <a:lnTo>
                      <a:pt x="18" y="40"/>
                    </a:lnTo>
                    <a:lnTo>
                      <a:pt x="16" y="42"/>
                    </a:lnTo>
                    <a:lnTo>
                      <a:pt x="16" y="44"/>
                    </a:lnTo>
                    <a:lnTo>
                      <a:pt x="14" y="48"/>
                    </a:lnTo>
                    <a:lnTo>
                      <a:pt x="12" y="54"/>
                    </a:lnTo>
                    <a:lnTo>
                      <a:pt x="10" y="58"/>
                    </a:lnTo>
                    <a:lnTo>
                      <a:pt x="8" y="64"/>
                    </a:lnTo>
                    <a:lnTo>
                      <a:pt x="8" y="68"/>
                    </a:lnTo>
                    <a:lnTo>
                      <a:pt x="6" y="72"/>
                    </a:lnTo>
                    <a:lnTo>
                      <a:pt x="6" y="76"/>
                    </a:lnTo>
                    <a:lnTo>
                      <a:pt x="4" y="78"/>
                    </a:lnTo>
                    <a:lnTo>
                      <a:pt x="4" y="82"/>
                    </a:lnTo>
                    <a:lnTo>
                      <a:pt x="4" y="84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4" y="90"/>
                    </a:lnTo>
                    <a:close/>
                  </a:path>
                </a:pathLst>
              </a:custGeom>
              <a:solidFill>
                <a:srgbClr val="DE63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7" name="Freeform 44"/>
              <p:cNvSpPr>
                <a:spLocks/>
              </p:cNvSpPr>
              <p:nvPr/>
            </p:nvSpPr>
            <p:spPr bwMode="auto">
              <a:xfrm>
                <a:off x="2150664" y="1212812"/>
                <a:ext cx="295897" cy="174530"/>
              </a:xfrm>
              <a:custGeom>
                <a:avLst/>
                <a:gdLst/>
                <a:ahLst/>
                <a:cxnLst>
                  <a:cxn ang="0">
                    <a:pos x="146" y="82"/>
                  </a:cxn>
                  <a:cxn ang="0">
                    <a:pos x="146" y="74"/>
                  </a:cxn>
                  <a:cxn ang="0">
                    <a:pos x="146" y="64"/>
                  </a:cxn>
                  <a:cxn ang="0">
                    <a:pos x="144" y="52"/>
                  </a:cxn>
                  <a:cxn ang="0">
                    <a:pos x="142" y="38"/>
                  </a:cxn>
                  <a:cxn ang="0">
                    <a:pos x="138" y="26"/>
                  </a:cxn>
                  <a:cxn ang="0">
                    <a:pos x="132" y="16"/>
                  </a:cxn>
                  <a:cxn ang="0">
                    <a:pos x="122" y="8"/>
                  </a:cxn>
                  <a:cxn ang="0">
                    <a:pos x="110" y="2"/>
                  </a:cxn>
                  <a:cxn ang="0">
                    <a:pos x="96" y="0"/>
                  </a:cxn>
                  <a:cxn ang="0">
                    <a:pos x="86" y="2"/>
                  </a:cxn>
                  <a:cxn ang="0">
                    <a:pos x="78" y="2"/>
                  </a:cxn>
                  <a:cxn ang="0">
                    <a:pos x="72" y="6"/>
                  </a:cxn>
                  <a:cxn ang="0">
                    <a:pos x="66" y="8"/>
                  </a:cxn>
                  <a:cxn ang="0">
                    <a:pos x="56" y="14"/>
                  </a:cxn>
                  <a:cxn ang="0">
                    <a:pos x="46" y="18"/>
                  </a:cxn>
                  <a:cxn ang="0">
                    <a:pos x="40" y="22"/>
                  </a:cxn>
                  <a:cxn ang="0">
                    <a:pos x="34" y="22"/>
                  </a:cxn>
                  <a:cxn ang="0">
                    <a:pos x="28" y="24"/>
                  </a:cxn>
                  <a:cxn ang="0">
                    <a:pos x="22" y="24"/>
                  </a:cxn>
                  <a:cxn ang="0">
                    <a:pos x="14" y="24"/>
                  </a:cxn>
                  <a:cxn ang="0">
                    <a:pos x="6" y="26"/>
                  </a:cxn>
                  <a:cxn ang="0">
                    <a:pos x="2" y="30"/>
                  </a:cxn>
                  <a:cxn ang="0">
                    <a:pos x="0" y="36"/>
                  </a:cxn>
                  <a:cxn ang="0">
                    <a:pos x="0" y="40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4" y="52"/>
                  </a:cxn>
                  <a:cxn ang="0">
                    <a:pos x="24" y="52"/>
                  </a:cxn>
                  <a:cxn ang="0">
                    <a:pos x="38" y="48"/>
                  </a:cxn>
                  <a:cxn ang="0">
                    <a:pos x="56" y="42"/>
                  </a:cxn>
                  <a:cxn ang="0">
                    <a:pos x="72" y="36"/>
                  </a:cxn>
                  <a:cxn ang="0">
                    <a:pos x="82" y="32"/>
                  </a:cxn>
                  <a:cxn ang="0">
                    <a:pos x="90" y="30"/>
                  </a:cxn>
                  <a:cxn ang="0">
                    <a:pos x="100" y="28"/>
                  </a:cxn>
                  <a:cxn ang="0">
                    <a:pos x="108" y="30"/>
                  </a:cxn>
                  <a:cxn ang="0">
                    <a:pos x="116" y="32"/>
                  </a:cxn>
                  <a:cxn ang="0">
                    <a:pos x="122" y="34"/>
                  </a:cxn>
                  <a:cxn ang="0">
                    <a:pos x="128" y="40"/>
                  </a:cxn>
                  <a:cxn ang="0">
                    <a:pos x="134" y="52"/>
                  </a:cxn>
                  <a:cxn ang="0">
                    <a:pos x="140" y="66"/>
                  </a:cxn>
                  <a:cxn ang="0">
                    <a:pos x="144" y="78"/>
                  </a:cxn>
                  <a:cxn ang="0">
                    <a:pos x="144" y="84"/>
                  </a:cxn>
                  <a:cxn ang="0">
                    <a:pos x="146" y="88"/>
                  </a:cxn>
                </a:cxnLst>
                <a:rect l="0" t="0" r="r" b="b"/>
                <a:pathLst>
                  <a:path w="146" h="90">
                    <a:moveTo>
                      <a:pt x="146" y="90"/>
                    </a:moveTo>
                    <a:lnTo>
                      <a:pt x="146" y="86"/>
                    </a:lnTo>
                    <a:lnTo>
                      <a:pt x="146" y="82"/>
                    </a:lnTo>
                    <a:lnTo>
                      <a:pt x="146" y="80"/>
                    </a:lnTo>
                    <a:lnTo>
                      <a:pt x="146" y="78"/>
                    </a:lnTo>
                    <a:lnTo>
                      <a:pt x="146" y="74"/>
                    </a:lnTo>
                    <a:lnTo>
                      <a:pt x="146" y="70"/>
                    </a:lnTo>
                    <a:lnTo>
                      <a:pt x="146" y="68"/>
                    </a:lnTo>
                    <a:lnTo>
                      <a:pt x="146" y="64"/>
                    </a:lnTo>
                    <a:lnTo>
                      <a:pt x="146" y="60"/>
                    </a:lnTo>
                    <a:lnTo>
                      <a:pt x="146" y="56"/>
                    </a:lnTo>
                    <a:lnTo>
                      <a:pt x="144" y="52"/>
                    </a:lnTo>
                    <a:lnTo>
                      <a:pt x="144" y="48"/>
                    </a:lnTo>
                    <a:lnTo>
                      <a:pt x="144" y="44"/>
                    </a:lnTo>
                    <a:lnTo>
                      <a:pt x="142" y="38"/>
                    </a:lnTo>
                    <a:lnTo>
                      <a:pt x="140" y="34"/>
                    </a:lnTo>
                    <a:lnTo>
                      <a:pt x="140" y="30"/>
                    </a:lnTo>
                    <a:lnTo>
                      <a:pt x="138" y="26"/>
                    </a:lnTo>
                    <a:lnTo>
                      <a:pt x="136" y="24"/>
                    </a:lnTo>
                    <a:lnTo>
                      <a:pt x="134" y="20"/>
                    </a:lnTo>
                    <a:lnTo>
                      <a:pt x="132" y="16"/>
                    </a:lnTo>
                    <a:lnTo>
                      <a:pt x="128" y="12"/>
                    </a:lnTo>
                    <a:lnTo>
                      <a:pt x="126" y="10"/>
                    </a:lnTo>
                    <a:lnTo>
                      <a:pt x="122" y="8"/>
                    </a:lnTo>
                    <a:lnTo>
                      <a:pt x="118" y="6"/>
                    </a:lnTo>
                    <a:lnTo>
                      <a:pt x="114" y="4"/>
                    </a:lnTo>
                    <a:lnTo>
                      <a:pt x="110" y="2"/>
                    </a:lnTo>
                    <a:lnTo>
                      <a:pt x="106" y="2"/>
                    </a:lnTo>
                    <a:lnTo>
                      <a:pt x="100" y="0"/>
                    </a:lnTo>
                    <a:lnTo>
                      <a:pt x="96" y="0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0" y="12"/>
                    </a:lnTo>
                    <a:lnTo>
                      <a:pt x="56" y="14"/>
                    </a:lnTo>
                    <a:lnTo>
                      <a:pt x="52" y="16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4" y="20"/>
                    </a:lnTo>
                    <a:lnTo>
                      <a:pt x="42" y="20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2" y="24"/>
                    </a:lnTo>
                    <a:lnTo>
                      <a:pt x="30" y="24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6" y="24"/>
                    </a:lnTo>
                    <a:lnTo>
                      <a:pt x="22" y="24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0" y="24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8" y="52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8" y="50"/>
                    </a:lnTo>
                    <a:lnTo>
                      <a:pt x="34" y="50"/>
                    </a:lnTo>
                    <a:lnTo>
                      <a:pt x="38" y="48"/>
                    </a:lnTo>
                    <a:lnTo>
                      <a:pt x="42" y="46"/>
                    </a:lnTo>
                    <a:lnTo>
                      <a:pt x="50" y="44"/>
                    </a:lnTo>
                    <a:lnTo>
                      <a:pt x="56" y="42"/>
                    </a:lnTo>
                    <a:lnTo>
                      <a:pt x="62" y="38"/>
                    </a:lnTo>
                    <a:lnTo>
                      <a:pt x="68" y="36"/>
                    </a:lnTo>
                    <a:lnTo>
                      <a:pt x="72" y="36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4" y="30"/>
                    </a:lnTo>
                    <a:lnTo>
                      <a:pt x="96" y="30"/>
                    </a:lnTo>
                    <a:lnTo>
                      <a:pt x="100" y="28"/>
                    </a:lnTo>
                    <a:lnTo>
                      <a:pt x="102" y="28"/>
                    </a:lnTo>
                    <a:lnTo>
                      <a:pt x="106" y="28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14" y="30"/>
                    </a:lnTo>
                    <a:lnTo>
                      <a:pt x="116" y="32"/>
                    </a:lnTo>
                    <a:lnTo>
                      <a:pt x="118" y="32"/>
                    </a:lnTo>
                    <a:lnTo>
                      <a:pt x="120" y="34"/>
                    </a:lnTo>
                    <a:lnTo>
                      <a:pt x="122" y="34"/>
                    </a:lnTo>
                    <a:lnTo>
                      <a:pt x="124" y="36"/>
                    </a:lnTo>
                    <a:lnTo>
                      <a:pt x="126" y="38"/>
                    </a:lnTo>
                    <a:lnTo>
                      <a:pt x="128" y="40"/>
                    </a:lnTo>
                    <a:lnTo>
                      <a:pt x="130" y="44"/>
                    </a:lnTo>
                    <a:lnTo>
                      <a:pt x="130" y="46"/>
                    </a:lnTo>
                    <a:lnTo>
                      <a:pt x="134" y="52"/>
                    </a:lnTo>
                    <a:lnTo>
                      <a:pt x="136" y="58"/>
                    </a:lnTo>
                    <a:lnTo>
                      <a:pt x="138" y="62"/>
                    </a:lnTo>
                    <a:lnTo>
                      <a:pt x="140" y="66"/>
                    </a:lnTo>
                    <a:lnTo>
                      <a:pt x="142" y="70"/>
                    </a:lnTo>
                    <a:lnTo>
                      <a:pt x="142" y="74"/>
                    </a:lnTo>
                    <a:lnTo>
                      <a:pt x="144" y="78"/>
                    </a:lnTo>
                    <a:lnTo>
                      <a:pt x="144" y="80"/>
                    </a:lnTo>
                    <a:lnTo>
                      <a:pt x="144" y="82"/>
                    </a:lnTo>
                    <a:lnTo>
                      <a:pt x="144" y="84"/>
                    </a:lnTo>
                    <a:lnTo>
                      <a:pt x="146" y="86"/>
                    </a:lnTo>
                    <a:lnTo>
                      <a:pt x="146" y="88"/>
                    </a:lnTo>
                    <a:lnTo>
                      <a:pt x="146" y="88"/>
                    </a:lnTo>
                    <a:lnTo>
                      <a:pt x="146" y="90"/>
                    </a:lnTo>
                    <a:lnTo>
                      <a:pt x="146" y="90"/>
                    </a:lnTo>
                    <a:close/>
                  </a:path>
                </a:pathLst>
              </a:custGeom>
              <a:solidFill>
                <a:srgbClr val="DE63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8" name="Freeform 45"/>
              <p:cNvSpPr>
                <a:spLocks noEditPoints="1"/>
              </p:cNvSpPr>
              <p:nvPr/>
            </p:nvSpPr>
            <p:spPr bwMode="auto">
              <a:xfrm>
                <a:off x="1656151" y="1879904"/>
                <a:ext cx="717449" cy="368452"/>
              </a:xfrm>
              <a:custGeom>
                <a:avLst/>
                <a:gdLst/>
                <a:ahLst/>
                <a:cxnLst>
                  <a:cxn ang="0">
                    <a:pos x="16" y="66"/>
                  </a:cxn>
                  <a:cxn ang="0">
                    <a:pos x="40" y="112"/>
                  </a:cxn>
                  <a:cxn ang="0">
                    <a:pos x="66" y="148"/>
                  </a:cxn>
                  <a:cxn ang="0">
                    <a:pos x="98" y="172"/>
                  </a:cxn>
                  <a:cxn ang="0">
                    <a:pos x="136" y="188"/>
                  </a:cxn>
                  <a:cxn ang="0">
                    <a:pos x="168" y="190"/>
                  </a:cxn>
                  <a:cxn ang="0">
                    <a:pos x="194" y="190"/>
                  </a:cxn>
                  <a:cxn ang="0">
                    <a:pos x="218" y="186"/>
                  </a:cxn>
                  <a:cxn ang="0">
                    <a:pos x="240" y="180"/>
                  </a:cxn>
                  <a:cxn ang="0">
                    <a:pos x="262" y="172"/>
                  </a:cxn>
                  <a:cxn ang="0">
                    <a:pos x="282" y="160"/>
                  </a:cxn>
                  <a:cxn ang="0">
                    <a:pos x="316" y="130"/>
                  </a:cxn>
                  <a:cxn ang="0">
                    <a:pos x="336" y="94"/>
                  </a:cxn>
                  <a:cxn ang="0">
                    <a:pos x="348" y="58"/>
                  </a:cxn>
                  <a:cxn ang="0">
                    <a:pos x="352" y="30"/>
                  </a:cxn>
                  <a:cxn ang="0">
                    <a:pos x="354" y="12"/>
                  </a:cxn>
                  <a:cxn ang="0">
                    <a:pos x="324" y="12"/>
                  </a:cxn>
                  <a:cxn ang="0">
                    <a:pos x="306" y="26"/>
                  </a:cxn>
                  <a:cxn ang="0">
                    <a:pos x="288" y="36"/>
                  </a:cxn>
                  <a:cxn ang="0">
                    <a:pos x="268" y="44"/>
                  </a:cxn>
                  <a:cxn ang="0">
                    <a:pos x="248" y="48"/>
                  </a:cxn>
                  <a:cxn ang="0">
                    <a:pos x="232" y="48"/>
                  </a:cxn>
                  <a:cxn ang="0">
                    <a:pos x="224" y="50"/>
                  </a:cxn>
                  <a:cxn ang="0">
                    <a:pos x="216" y="56"/>
                  </a:cxn>
                  <a:cxn ang="0">
                    <a:pos x="206" y="62"/>
                  </a:cxn>
                  <a:cxn ang="0">
                    <a:pos x="198" y="64"/>
                  </a:cxn>
                  <a:cxn ang="0">
                    <a:pos x="190" y="62"/>
                  </a:cxn>
                  <a:cxn ang="0">
                    <a:pos x="182" y="60"/>
                  </a:cxn>
                  <a:cxn ang="0">
                    <a:pos x="168" y="52"/>
                  </a:cxn>
                  <a:cxn ang="0">
                    <a:pos x="160" y="50"/>
                  </a:cxn>
                  <a:cxn ang="0">
                    <a:pos x="130" y="50"/>
                  </a:cxn>
                  <a:cxn ang="0">
                    <a:pos x="94" y="44"/>
                  </a:cxn>
                  <a:cxn ang="0">
                    <a:pos x="64" y="34"/>
                  </a:cxn>
                  <a:cxn ang="0">
                    <a:pos x="40" y="22"/>
                  </a:cxn>
                  <a:cxn ang="0">
                    <a:pos x="22" y="12"/>
                  </a:cxn>
                  <a:cxn ang="0">
                    <a:pos x="48" y="58"/>
                  </a:cxn>
                  <a:cxn ang="0">
                    <a:pos x="72" y="68"/>
                  </a:cxn>
                  <a:cxn ang="0">
                    <a:pos x="100" y="78"/>
                  </a:cxn>
                  <a:cxn ang="0">
                    <a:pos x="130" y="84"/>
                  </a:cxn>
                  <a:cxn ang="0">
                    <a:pos x="164" y="88"/>
                  </a:cxn>
                  <a:cxn ang="0">
                    <a:pos x="200" y="90"/>
                  </a:cxn>
                  <a:cxn ang="0">
                    <a:pos x="224" y="86"/>
                  </a:cxn>
                  <a:cxn ang="0">
                    <a:pos x="248" y="82"/>
                  </a:cxn>
                  <a:cxn ang="0">
                    <a:pos x="270" y="74"/>
                  </a:cxn>
                  <a:cxn ang="0">
                    <a:pos x="292" y="66"/>
                  </a:cxn>
                  <a:cxn ang="0">
                    <a:pos x="314" y="54"/>
                  </a:cxn>
                  <a:cxn ang="0">
                    <a:pos x="318" y="60"/>
                  </a:cxn>
                  <a:cxn ang="0">
                    <a:pos x="310" y="76"/>
                  </a:cxn>
                  <a:cxn ang="0">
                    <a:pos x="300" y="92"/>
                  </a:cxn>
                  <a:cxn ang="0">
                    <a:pos x="286" y="110"/>
                  </a:cxn>
                  <a:cxn ang="0">
                    <a:pos x="272" y="124"/>
                  </a:cxn>
                  <a:cxn ang="0">
                    <a:pos x="254" y="136"/>
                  </a:cxn>
                  <a:cxn ang="0">
                    <a:pos x="238" y="144"/>
                  </a:cxn>
                  <a:cxn ang="0">
                    <a:pos x="220" y="150"/>
                  </a:cxn>
                  <a:cxn ang="0">
                    <a:pos x="202" y="154"/>
                  </a:cxn>
                  <a:cxn ang="0">
                    <a:pos x="182" y="156"/>
                  </a:cxn>
                  <a:cxn ang="0">
                    <a:pos x="162" y="156"/>
                  </a:cxn>
                  <a:cxn ang="0">
                    <a:pos x="138" y="152"/>
                  </a:cxn>
                  <a:cxn ang="0">
                    <a:pos x="110" y="142"/>
                  </a:cxn>
                  <a:cxn ang="0">
                    <a:pos x="88" y="126"/>
                  </a:cxn>
                  <a:cxn ang="0">
                    <a:pos x="68" y="102"/>
                  </a:cxn>
                  <a:cxn ang="0">
                    <a:pos x="50" y="72"/>
                  </a:cxn>
                </a:cxnLst>
                <a:rect l="0" t="0" r="r" b="b"/>
                <a:pathLst>
                  <a:path w="354" h="190">
                    <a:moveTo>
                      <a:pt x="0" y="20"/>
                    </a:moveTo>
                    <a:lnTo>
                      <a:pt x="2" y="30"/>
                    </a:lnTo>
                    <a:lnTo>
                      <a:pt x="6" y="40"/>
                    </a:lnTo>
                    <a:lnTo>
                      <a:pt x="10" y="48"/>
                    </a:lnTo>
                    <a:lnTo>
                      <a:pt x="12" y="56"/>
                    </a:lnTo>
                    <a:lnTo>
                      <a:pt x="16" y="66"/>
                    </a:lnTo>
                    <a:lnTo>
                      <a:pt x="20" y="74"/>
                    </a:lnTo>
                    <a:lnTo>
                      <a:pt x="24" y="82"/>
                    </a:lnTo>
                    <a:lnTo>
                      <a:pt x="28" y="90"/>
                    </a:lnTo>
                    <a:lnTo>
                      <a:pt x="32" y="98"/>
                    </a:lnTo>
                    <a:lnTo>
                      <a:pt x="36" y="104"/>
                    </a:lnTo>
                    <a:lnTo>
                      <a:pt x="40" y="112"/>
                    </a:lnTo>
                    <a:lnTo>
                      <a:pt x="44" y="118"/>
                    </a:lnTo>
                    <a:lnTo>
                      <a:pt x="48" y="124"/>
                    </a:lnTo>
                    <a:lnTo>
                      <a:pt x="52" y="130"/>
                    </a:lnTo>
                    <a:lnTo>
                      <a:pt x="58" y="136"/>
                    </a:lnTo>
                    <a:lnTo>
                      <a:pt x="62" y="142"/>
                    </a:lnTo>
                    <a:lnTo>
                      <a:pt x="66" y="148"/>
                    </a:lnTo>
                    <a:lnTo>
                      <a:pt x="72" y="152"/>
                    </a:lnTo>
                    <a:lnTo>
                      <a:pt x="76" y="158"/>
                    </a:lnTo>
                    <a:lnTo>
                      <a:pt x="82" y="162"/>
                    </a:lnTo>
                    <a:lnTo>
                      <a:pt x="88" y="166"/>
                    </a:lnTo>
                    <a:lnTo>
                      <a:pt x="94" y="170"/>
                    </a:lnTo>
                    <a:lnTo>
                      <a:pt x="98" y="172"/>
                    </a:lnTo>
                    <a:lnTo>
                      <a:pt x="104" y="176"/>
                    </a:lnTo>
                    <a:lnTo>
                      <a:pt x="110" y="178"/>
                    </a:lnTo>
                    <a:lnTo>
                      <a:pt x="118" y="182"/>
                    </a:lnTo>
                    <a:lnTo>
                      <a:pt x="124" y="184"/>
                    </a:lnTo>
                    <a:lnTo>
                      <a:pt x="130" y="186"/>
                    </a:lnTo>
                    <a:lnTo>
                      <a:pt x="136" y="188"/>
                    </a:lnTo>
                    <a:lnTo>
                      <a:pt x="144" y="188"/>
                    </a:lnTo>
                    <a:lnTo>
                      <a:pt x="150" y="190"/>
                    </a:lnTo>
                    <a:lnTo>
                      <a:pt x="158" y="190"/>
                    </a:lnTo>
                    <a:lnTo>
                      <a:pt x="158" y="190"/>
                    </a:lnTo>
                    <a:lnTo>
                      <a:pt x="162" y="190"/>
                    </a:lnTo>
                    <a:lnTo>
                      <a:pt x="168" y="190"/>
                    </a:lnTo>
                    <a:lnTo>
                      <a:pt x="172" y="190"/>
                    </a:lnTo>
                    <a:lnTo>
                      <a:pt x="176" y="190"/>
                    </a:lnTo>
                    <a:lnTo>
                      <a:pt x="180" y="190"/>
                    </a:lnTo>
                    <a:lnTo>
                      <a:pt x="184" y="190"/>
                    </a:lnTo>
                    <a:lnTo>
                      <a:pt x="188" y="190"/>
                    </a:lnTo>
                    <a:lnTo>
                      <a:pt x="194" y="190"/>
                    </a:lnTo>
                    <a:lnTo>
                      <a:pt x="198" y="190"/>
                    </a:lnTo>
                    <a:lnTo>
                      <a:pt x="202" y="188"/>
                    </a:lnTo>
                    <a:lnTo>
                      <a:pt x="206" y="188"/>
                    </a:lnTo>
                    <a:lnTo>
                      <a:pt x="210" y="188"/>
                    </a:lnTo>
                    <a:lnTo>
                      <a:pt x="214" y="188"/>
                    </a:lnTo>
                    <a:lnTo>
                      <a:pt x="218" y="186"/>
                    </a:lnTo>
                    <a:lnTo>
                      <a:pt x="222" y="186"/>
                    </a:lnTo>
                    <a:lnTo>
                      <a:pt x="226" y="184"/>
                    </a:lnTo>
                    <a:lnTo>
                      <a:pt x="230" y="184"/>
                    </a:lnTo>
                    <a:lnTo>
                      <a:pt x="232" y="182"/>
                    </a:lnTo>
                    <a:lnTo>
                      <a:pt x="236" y="182"/>
                    </a:lnTo>
                    <a:lnTo>
                      <a:pt x="240" y="180"/>
                    </a:lnTo>
                    <a:lnTo>
                      <a:pt x="244" y="180"/>
                    </a:lnTo>
                    <a:lnTo>
                      <a:pt x="248" y="178"/>
                    </a:lnTo>
                    <a:lnTo>
                      <a:pt x="252" y="176"/>
                    </a:lnTo>
                    <a:lnTo>
                      <a:pt x="254" y="176"/>
                    </a:lnTo>
                    <a:lnTo>
                      <a:pt x="258" y="174"/>
                    </a:lnTo>
                    <a:lnTo>
                      <a:pt x="262" y="172"/>
                    </a:lnTo>
                    <a:lnTo>
                      <a:pt x="266" y="170"/>
                    </a:lnTo>
                    <a:lnTo>
                      <a:pt x="268" y="168"/>
                    </a:lnTo>
                    <a:lnTo>
                      <a:pt x="272" y="166"/>
                    </a:lnTo>
                    <a:lnTo>
                      <a:pt x="276" y="164"/>
                    </a:lnTo>
                    <a:lnTo>
                      <a:pt x="278" y="162"/>
                    </a:lnTo>
                    <a:lnTo>
                      <a:pt x="282" y="160"/>
                    </a:lnTo>
                    <a:lnTo>
                      <a:pt x="288" y="156"/>
                    </a:lnTo>
                    <a:lnTo>
                      <a:pt x="294" y="152"/>
                    </a:lnTo>
                    <a:lnTo>
                      <a:pt x="300" y="146"/>
                    </a:lnTo>
                    <a:lnTo>
                      <a:pt x="306" y="140"/>
                    </a:lnTo>
                    <a:lnTo>
                      <a:pt x="310" y="136"/>
                    </a:lnTo>
                    <a:lnTo>
                      <a:pt x="316" y="130"/>
                    </a:lnTo>
                    <a:lnTo>
                      <a:pt x="320" y="124"/>
                    </a:lnTo>
                    <a:lnTo>
                      <a:pt x="324" y="118"/>
                    </a:lnTo>
                    <a:lnTo>
                      <a:pt x="328" y="112"/>
                    </a:lnTo>
                    <a:lnTo>
                      <a:pt x="330" y="106"/>
                    </a:lnTo>
                    <a:lnTo>
                      <a:pt x="334" y="100"/>
                    </a:lnTo>
                    <a:lnTo>
                      <a:pt x="336" y="94"/>
                    </a:lnTo>
                    <a:lnTo>
                      <a:pt x="340" y="88"/>
                    </a:lnTo>
                    <a:lnTo>
                      <a:pt x="342" y="82"/>
                    </a:lnTo>
                    <a:lnTo>
                      <a:pt x="344" y="76"/>
                    </a:lnTo>
                    <a:lnTo>
                      <a:pt x="346" y="70"/>
                    </a:lnTo>
                    <a:lnTo>
                      <a:pt x="346" y="64"/>
                    </a:lnTo>
                    <a:lnTo>
                      <a:pt x="348" y="58"/>
                    </a:lnTo>
                    <a:lnTo>
                      <a:pt x="350" y="54"/>
                    </a:lnTo>
                    <a:lnTo>
                      <a:pt x="350" y="48"/>
                    </a:lnTo>
                    <a:lnTo>
                      <a:pt x="352" y="44"/>
                    </a:lnTo>
                    <a:lnTo>
                      <a:pt x="352" y="38"/>
                    </a:lnTo>
                    <a:lnTo>
                      <a:pt x="352" y="34"/>
                    </a:lnTo>
                    <a:lnTo>
                      <a:pt x="352" y="30"/>
                    </a:lnTo>
                    <a:lnTo>
                      <a:pt x="354" y="26"/>
                    </a:lnTo>
                    <a:lnTo>
                      <a:pt x="354" y="24"/>
                    </a:lnTo>
                    <a:lnTo>
                      <a:pt x="354" y="20"/>
                    </a:lnTo>
                    <a:lnTo>
                      <a:pt x="354" y="18"/>
                    </a:lnTo>
                    <a:lnTo>
                      <a:pt x="354" y="14"/>
                    </a:lnTo>
                    <a:lnTo>
                      <a:pt x="354" y="12"/>
                    </a:lnTo>
                    <a:lnTo>
                      <a:pt x="354" y="0"/>
                    </a:lnTo>
                    <a:lnTo>
                      <a:pt x="336" y="2"/>
                    </a:lnTo>
                    <a:lnTo>
                      <a:pt x="332" y="6"/>
                    </a:lnTo>
                    <a:lnTo>
                      <a:pt x="330" y="8"/>
                    </a:lnTo>
                    <a:lnTo>
                      <a:pt x="328" y="10"/>
                    </a:lnTo>
                    <a:lnTo>
                      <a:pt x="324" y="12"/>
                    </a:lnTo>
                    <a:lnTo>
                      <a:pt x="322" y="14"/>
                    </a:lnTo>
                    <a:lnTo>
                      <a:pt x="318" y="18"/>
                    </a:lnTo>
                    <a:lnTo>
                      <a:pt x="316" y="20"/>
                    </a:lnTo>
                    <a:lnTo>
                      <a:pt x="312" y="22"/>
                    </a:lnTo>
                    <a:lnTo>
                      <a:pt x="310" y="24"/>
                    </a:lnTo>
                    <a:lnTo>
                      <a:pt x="306" y="26"/>
                    </a:lnTo>
                    <a:lnTo>
                      <a:pt x="304" y="28"/>
                    </a:lnTo>
                    <a:lnTo>
                      <a:pt x="300" y="30"/>
                    </a:lnTo>
                    <a:lnTo>
                      <a:pt x="298" y="32"/>
                    </a:lnTo>
                    <a:lnTo>
                      <a:pt x="294" y="34"/>
                    </a:lnTo>
                    <a:lnTo>
                      <a:pt x="290" y="36"/>
                    </a:lnTo>
                    <a:lnTo>
                      <a:pt x="288" y="36"/>
                    </a:lnTo>
                    <a:lnTo>
                      <a:pt x="284" y="38"/>
                    </a:lnTo>
                    <a:lnTo>
                      <a:pt x="282" y="40"/>
                    </a:lnTo>
                    <a:lnTo>
                      <a:pt x="278" y="42"/>
                    </a:lnTo>
                    <a:lnTo>
                      <a:pt x="274" y="42"/>
                    </a:lnTo>
                    <a:lnTo>
                      <a:pt x="272" y="44"/>
                    </a:lnTo>
                    <a:lnTo>
                      <a:pt x="268" y="44"/>
                    </a:lnTo>
                    <a:lnTo>
                      <a:pt x="264" y="46"/>
                    </a:lnTo>
                    <a:lnTo>
                      <a:pt x="262" y="46"/>
                    </a:lnTo>
                    <a:lnTo>
                      <a:pt x="258" y="48"/>
                    </a:lnTo>
                    <a:lnTo>
                      <a:pt x="254" y="48"/>
                    </a:lnTo>
                    <a:lnTo>
                      <a:pt x="252" y="48"/>
                    </a:lnTo>
                    <a:lnTo>
                      <a:pt x="248" y="48"/>
                    </a:lnTo>
                    <a:lnTo>
                      <a:pt x="244" y="48"/>
                    </a:lnTo>
                    <a:lnTo>
                      <a:pt x="240" y="48"/>
                    </a:lnTo>
                    <a:lnTo>
                      <a:pt x="238" y="48"/>
                    </a:lnTo>
                    <a:lnTo>
                      <a:pt x="234" y="48"/>
                    </a:lnTo>
                    <a:lnTo>
                      <a:pt x="232" y="48"/>
                    </a:lnTo>
                    <a:lnTo>
                      <a:pt x="232" y="48"/>
                    </a:lnTo>
                    <a:lnTo>
                      <a:pt x="230" y="48"/>
                    </a:lnTo>
                    <a:lnTo>
                      <a:pt x="230" y="48"/>
                    </a:lnTo>
                    <a:lnTo>
                      <a:pt x="228" y="48"/>
                    </a:lnTo>
                    <a:lnTo>
                      <a:pt x="228" y="50"/>
                    </a:lnTo>
                    <a:lnTo>
                      <a:pt x="226" y="50"/>
                    </a:lnTo>
                    <a:lnTo>
                      <a:pt x="224" y="50"/>
                    </a:lnTo>
                    <a:lnTo>
                      <a:pt x="224" y="50"/>
                    </a:lnTo>
                    <a:lnTo>
                      <a:pt x="222" y="52"/>
                    </a:lnTo>
                    <a:lnTo>
                      <a:pt x="222" y="52"/>
                    </a:lnTo>
                    <a:lnTo>
                      <a:pt x="220" y="52"/>
                    </a:lnTo>
                    <a:lnTo>
                      <a:pt x="218" y="54"/>
                    </a:lnTo>
                    <a:lnTo>
                      <a:pt x="216" y="56"/>
                    </a:lnTo>
                    <a:lnTo>
                      <a:pt x="214" y="56"/>
                    </a:lnTo>
                    <a:lnTo>
                      <a:pt x="212" y="58"/>
                    </a:lnTo>
                    <a:lnTo>
                      <a:pt x="210" y="60"/>
                    </a:lnTo>
                    <a:lnTo>
                      <a:pt x="208" y="60"/>
                    </a:lnTo>
                    <a:lnTo>
                      <a:pt x="208" y="60"/>
                    </a:lnTo>
                    <a:lnTo>
                      <a:pt x="206" y="62"/>
                    </a:lnTo>
                    <a:lnTo>
                      <a:pt x="204" y="62"/>
                    </a:lnTo>
                    <a:lnTo>
                      <a:pt x="204" y="62"/>
                    </a:lnTo>
                    <a:lnTo>
                      <a:pt x="202" y="62"/>
                    </a:lnTo>
                    <a:lnTo>
                      <a:pt x="202" y="62"/>
                    </a:lnTo>
                    <a:lnTo>
                      <a:pt x="200" y="64"/>
                    </a:lnTo>
                    <a:lnTo>
                      <a:pt x="198" y="64"/>
                    </a:lnTo>
                    <a:lnTo>
                      <a:pt x="198" y="64"/>
                    </a:lnTo>
                    <a:lnTo>
                      <a:pt x="196" y="64"/>
                    </a:lnTo>
                    <a:lnTo>
                      <a:pt x="194" y="64"/>
                    </a:lnTo>
                    <a:lnTo>
                      <a:pt x="194" y="62"/>
                    </a:lnTo>
                    <a:lnTo>
                      <a:pt x="192" y="62"/>
                    </a:lnTo>
                    <a:lnTo>
                      <a:pt x="190" y="62"/>
                    </a:lnTo>
                    <a:lnTo>
                      <a:pt x="190" y="62"/>
                    </a:lnTo>
                    <a:lnTo>
                      <a:pt x="188" y="62"/>
                    </a:lnTo>
                    <a:lnTo>
                      <a:pt x="186" y="62"/>
                    </a:lnTo>
                    <a:lnTo>
                      <a:pt x="186" y="60"/>
                    </a:lnTo>
                    <a:lnTo>
                      <a:pt x="184" y="60"/>
                    </a:lnTo>
                    <a:lnTo>
                      <a:pt x="182" y="60"/>
                    </a:lnTo>
                    <a:lnTo>
                      <a:pt x="180" y="58"/>
                    </a:lnTo>
                    <a:lnTo>
                      <a:pt x="178" y="58"/>
                    </a:lnTo>
                    <a:lnTo>
                      <a:pt x="174" y="56"/>
                    </a:lnTo>
                    <a:lnTo>
                      <a:pt x="172" y="54"/>
                    </a:lnTo>
                    <a:lnTo>
                      <a:pt x="170" y="54"/>
                    </a:lnTo>
                    <a:lnTo>
                      <a:pt x="168" y="52"/>
                    </a:lnTo>
                    <a:lnTo>
                      <a:pt x="166" y="52"/>
                    </a:lnTo>
                    <a:lnTo>
                      <a:pt x="164" y="52"/>
                    </a:lnTo>
                    <a:lnTo>
                      <a:pt x="164" y="50"/>
                    </a:lnTo>
                    <a:lnTo>
                      <a:pt x="162" y="50"/>
                    </a:lnTo>
                    <a:lnTo>
                      <a:pt x="160" y="50"/>
                    </a:lnTo>
                    <a:lnTo>
                      <a:pt x="160" y="50"/>
                    </a:lnTo>
                    <a:lnTo>
                      <a:pt x="158" y="50"/>
                    </a:lnTo>
                    <a:lnTo>
                      <a:pt x="158" y="50"/>
                    </a:lnTo>
                    <a:lnTo>
                      <a:pt x="150" y="50"/>
                    </a:lnTo>
                    <a:lnTo>
                      <a:pt x="144" y="50"/>
                    </a:lnTo>
                    <a:lnTo>
                      <a:pt x="138" y="50"/>
                    </a:lnTo>
                    <a:lnTo>
                      <a:pt x="130" y="50"/>
                    </a:lnTo>
                    <a:lnTo>
                      <a:pt x="124" y="48"/>
                    </a:lnTo>
                    <a:lnTo>
                      <a:pt x="118" y="48"/>
                    </a:lnTo>
                    <a:lnTo>
                      <a:pt x="112" y="48"/>
                    </a:lnTo>
                    <a:lnTo>
                      <a:pt x="106" y="46"/>
                    </a:lnTo>
                    <a:lnTo>
                      <a:pt x="100" y="44"/>
                    </a:lnTo>
                    <a:lnTo>
                      <a:pt x="94" y="44"/>
                    </a:lnTo>
                    <a:lnTo>
                      <a:pt x="88" y="42"/>
                    </a:lnTo>
                    <a:lnTo>
                      <a:pt x="84" y="40"/>
                    </a:lnTo>
                    <a:lnTo>
                      <a:pt x="78" y="38"/>
                    </a:lnTo>
                    <a:lnTo>
                      <a:pt x="72" y="36"/>
                    </a:lnTo>
                    <a:lnTo>
                      <a:pt x="68" y="36"/>
                    </a:lnTo>
                    <a:lnTo>
                      <a:pt x="64" y="34"/>
                    </a:lnTo>
                    <a:lnTo>
                      <a:pt x="58" y="32"/>
                    </a:lnTo>
                    <a:lnTo>
                      <a:pt x="54" y="30"/>
                    </a:lnTo>
                    <a:lnTo>
                      <a:pt x="50" y="28"/>
                    </a:lnTo>
                    <a:lnTo>
                      <a:pt x="46" y="26"/>
                    </a:lnTo>
                    <a:lnTo>
                      <a:pt x="42" y="24"/>
                    </a:lnTo>
                    <a:lnTo>
                      <a:pt x="40" y="22"/>
                    </a:lnTo>
                    <a:lnTo>
                      <a:pt x="36" y="20"/>
                    </a:lnTo>
                    <a:lnTo>
                      <a:pt x="34" y="18"/>
                    </a:lnTo>
                    <a:lnTo>
                      <a:pt x="30" y="16"/>
                    </a:lnTo>
                    <a:lnTo>
                      <a:pt x="26" y="14"/>
                    </a:lnTo>
                    <a:lnTo>
                      <a:pt x="24" y="12"/>
                    </a:lnTo>
                    <a:lnTo>
                      <a:pt x="22" y="12"/>
                    </a:lnTo>
                    <a:lnTo>
                      <a:pt x="8" y="8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  <a:moveTo>
                      <a:pt x="42" y="54"/>
                    </a:moveTo>
                    <a:lnTo>
                      <a:pt x="44" y="56"/>
                    </a:lnTo>
                    <a:lnTo>
                      <a:pt x="48" y="58"/>
                    </a:lnTo>
                    <a:lnTo>
                      <a:pt x="52" y="60"/>
                    </a:lnTo>
                    <a:lnTo>
                      <a:pt x="56" y="62"/>
                    </a:lnTo>
                    <a:lnTo>
                      <a:pt x="60" y="64"/>
                    </a:lnTo>
                    <a:lnTo>
                      <a:pt x="64" y="66"/>
                    </a:lnTo>
                    <a:lnTo>
                      <a:pt x="68" y="66"/>
                    </a:lnTo>
                    <a:lnTo>
                      <a:pt x="72" y="68"/>
                    </a:lnTo>
                    <a:lnTo>
                      <a:pt x="76" y="70"/>
                    </a:lnTo>
                    <a:lnTo>
                      <a:pt x="82" y="72"/>
                    </a:lnTo>
                    <a:lnTo>
                      <a:pt x="86" y="74"/>
                    </a:lnTo>
                    <a:lnTo>
                      <a:pt x="90" y="74"/>
                    </a:lnTo>
                    <a:lnTo>
                      <a:pt x="96" y="76"/>
                    </a:lnTo>
                    <a:lnTo>
                      <a:pt x="100" y="78"/>
                    </a:lnTo>
                    <a:lnTo>
                      <a:pt x="104" y="78"/>
                    </a:lnTo>
                    <a:lnTo>
                      <a:pt x="110" y="80"/>
                    </a:lnTo>
                    <a:lnTo>
                      <a:pt x="116" y="82"/>
                    </a:lnTo>
                    <a:lnTo>
                      <a:pt x="120" y="82"/>
                    </a:lnTo>
                    <a:lnTo>
                      <a:pt x="126" y="84"/>
                    </a:lnTo>
                    <a:lnTo>
                      <a:pt x="130" y="84"/>
                    </a:lnTo>
                    <a:lnTo>
                      <a:pt x="136" y="86"/>
                    </a:lnTo>
                    <a:lnTo>
                      <a:pt x="142" y="86"/>
                    </a:lnTo>
                    <a:lnTo>
                      <a:pt x="148" y="88"/>
                    </a:lnTo>
                    <a:lnTo>
                      <a:pt x="152" y="88"/>
                    </a:lnTo>
                    <a:lnTo>
                      <a:pt x="158" y="88"/>
                    </a:lnTo>
                    <a:lnTo>
                      <a:pt x="164" y="88"/>
                    </a:lnTo>
                    <a:lnTo>
                      <a:pt x="170" y="90"/>
                    </a:lnTo>
                    <a:lnTo>
                      <a:pt x="176" y="90"/>
                    </a:lnTo>
                    <a:lnTo>
                      <a:pt x="182" y="90"/>
                    </a:lnTo>
                    <a:lnTo>
                      <a:pt x="188" y="90"/>
                    </a:lnTo>
                    <a:lnTo>
                      <a:pt x="194" y="90"/>
                    </a:lnTo>
                    <a:lnTo>
                      <a:pt x="200" y="90"/>
                    </a:lnTo>
                    <a:lnTo>
                      <a:pt x="204" y="88"/>
                    </a:lnTo>
                    <a:lnTo>
                      <a:pt x="208" y="88"/>
                    </a:lnTo>
                    <a:lnTo>
                      <a:pt x="212" y="88"/>
                    </a:lnTo>
                    <a:lnTo>
                      <a:pt x="216" y="88"/>
                    </a:lnTo>
                    <a:lnTo>
                      <a:pt x="220" y="88"/>
                    </a:lnTo>
                    <a:lnTo>
                      <a:pt x="224" y="86"/>
                    </a:lnTo>
                    <a:lnTo>
                      <a:pt x="228" y="86"/>
                    </a:lnTo>
                    <a:lnTo>
                      <a:pt x="232" y="86"/>
                    </a:lnTo>
                    <a:lnTo>
                      <a:pt x="236" y="84"/>
                    </a:lnTo>
                    <a:lnTo>
                      <a:pt x="240" y="84"/>
                    </a:lnTo>
                    <a:lnTo>
                      <a:pt x="244" y="82"/>
                    </a:lnTo>
                    <a:lnTo>
                      <a:pt x="248" y="82"/>
                    </a:lnTo>
                    <a:lnTo>
                      <a:pt x="252" y="80"/>
                    </a:lnTo>
                    <a:lnTo>
                      <a:pt x="256" y="80"/>
                    </a:lnTo>
                    <a:lnTo>
                      <a:pt x="260" y="78"/>
                    </a:lnTo>
                    <a:lnTo>
                      <a:pt x="264" y="78"/>
                    </a:lnTo>
                    <a:lnTo>
                      <a:pt x="268" y="76"/>
                    </a:lnTo>
                    <a:lnTo>
                      <a:pt x="270" y="74"/>
                    </a:lnTo>
                    <a:lnTo>
                      <a:pt x="274" y="74"/>
                    </a:lnTo>
                    <a:lnTo>
                      <a:pt x="278" y="72"/>
                    </a:lnTo>
                    <a:lnTo>
                      <a:pt x="282" y="70"/>
                    </a:lnTo>
                    <a:lnTo>
                      <a:pt x="286" y="68"/>
                    </a:lnTo>
                    <a:lnTo>
                      <a:pt x="290" y="68"/>
                    </a:lnTo>
                    <a:lnTo>
                      <a:pt x="292" y="66"/>
                    </a:lnTo>
                    <a:lnTo>
                      <a:pt x="296" y="64"/>
                    </a:lnTo>
                    <a:lnTo>
                      <a:pt x="300" y="62"/>
                    </a:lnTo>
                    <a:lnTo>
                      <a:pt x="304" y="60"/>
                    </a:lnTo>
                    <a:lnTo>
                      <a:pt x="308" y="58"/>
                    </a:lnTo>
                    <a:lnTo>
                      <a:pt x="310" y="56"/>
                    </a:lnTo>
                    <a:lnTo>
                      <a:pt x="314" y="54"/>
                    </a:lnTo>
                    <a:lnTo>
                      <a:pt x="318" y="52"/>
                    </a:lnTo>
                    <a:lnTo>
                      <a:pt x="322" y="50"/>
                    </a:lnTo>
                    <a:lnTo>
                      <a:pt x="320" y="52"/>
                    </a:lnTo>
                    <a:lnTo>
                      <a:pt x="320" y="54"/>
                    </a:lnTo>
                    <a:lnTo>
                      <a:pt x="318" y="58"/>
                    </a:lnTo>
                    <a:lnTo>
                      <a:pt x="318" y="60"/>
                    </a:lnTo>
                    <a:lnTo>
                      <a:pt x="316" y="62"/>
                    </a:lnTo>
                    <a:lnTo>
                      <a:pt x="314" y="66"/>
                    </a:lnTo>
                    <a:lnTo>
                      <a:pt x="314" y="68"/>
                    </a:lnTo>
                    <a:lnTo>
                      <a:pt x="312" y="70"/>
                    </a:lnTo>
                    <a:lnTo>
                      <a:pt x="310" y="74"/>
                    </a:lnTo>
                    <a:lnTo>
                      <a:pt x="310" y="76"/>
                    </a:lnTo>
                    <a:lnTo>
                      <a:pt x="308" y="80"/>
                    </a:lnTo>
                    <a:lnTo>
                      <a:pt x="306" y="82"/>
                    </a:lnTo>
                    <a:lnTo>
                      <a:pt x="304" y="84"/>
                    </a:lnTo>
                    <a:lnTo>
                      <a:pt x="304" y="88"/>
                    </a:lnTo>
                    <a:lnTo>
                      <a:pt x="302" y="90"/>
                    </a:lnTo>
                    <a:lnTo>
                      <a:pt x="300" y="92"/>
                    </a:lnTo>
                    <a:lnTo>
                      <a:pt x="298" y="96"/>
                    </a:lnTo>
                    <a:lnTo>
                      <a:pt x="296" y="98"/>
                    </a:lnTo>
                    <a:lnTo>
                      <a:pt x="294" y="102"/>
                    </a:lnTo>
                    <a:lnTo>
                      <a:pt x="292" y="104"/>
                    </a:lnTo>
                    <a:lnTo>
                      <a:pt x="290" y="106"/>
                    </a:lnTo>
                    <a:lnTo>
                      <a:pt x="286" y="110"/>
                    </a:lnTo>
                    <a:lnTo>
                      <a:pt x="284" y="112"/>
                    </a:lnTo>
                    <a:lnTo>
                      <a:pt x="282" y="114"/>
                    </a:lnTo>
                    <a:lnTo>
                      <a:pt x="280" y="116"/>
                    </a:lnTo>
                    <a:lnTo>
                      <a:pt x="276" y="120"/>
                    </a:lnTo>
                    <a:lnTo>
                      <a:pt x="274" y="122"/>
                    </a:lnTo>
                    <a:lnTo>
                      <a:pt x="272" y="124"/>
                    </a:lnTo>
                    <a:lnTo>
                      <a:pt x="268" y="126"/>
                    </a:lnTo>
                    <a:lnTo>
                      <a:pt x="266" y="128"/>
                    </a:lnTo>
                    <a:lnTo>
                      <a:pt x="262" y="130"/>
                    </a:lnTo>
                    <a:lnTo>
                      <a:pt x="260" y="132"/>
                    </a:lnTo>
                    <a:lnTo>
                      <a:pt x="256" y="134"/>
                    </a:lnTo>
                    <a:lnTo>
                      <a:pt x="254" y="136"/>
                    </a:lnTo>
                    <a:lnTo>
                      <a:pt x="252" y="138"/>
                    </a:lnTo>
                    <a:lnTo>
                      <a:pt x="250" y="138"/>
                    </a:lnTo>
                    <a:lnTo>
                      <a:pt x="246" y="140"/>
                    </a:lnTo>
                    <a:lnTo>
                      <a:pt x="244" y="142"/>
                    </a:lnTo>
                    <a:lnTo>
                      <a:pt x="240" y="142"/>
                    </a:lnTo>
                    <a:lnTo>
                      <a:pt x="238" y="144"/>
                    </a:lnTo>
                    <a:lnTo>
                      <a:pt x="236" y="146"/>
                    </a:lnTo>
                    <a:lnTo>
                      <a:pt x="232" y="146"/>
                    </a:lnTo>
                    <a:lnTo>
                      <a:pt x="230" y="148"/>
                    </a:lnTo>
                    <a:lnTo>
                      <a:pt x="226" y="148"/>
                    </a:lnTo>
                    <a:lnTo>
                      <a:pt x="224" y="150"/>
                    </a:lnTo>
                    <a:lnTo>
                      <a:pt x="220" y="150"/>
                    </a:lnTo>
                    <a:lnTo>
                      <a:pt x="218" y="150"/>
                    </a:lnTo>
                    <a:lnTo>
                      <a:pt x="214" y="152"/>
                    </a:lnTo>
                    <a:lnTo>
                      <a:pt x="212" y="152"/>
                    </a:lnTo>
                    <a:lnTo>
                      <a:pt x="208" y="152"/>
                    </a:lnTo>
                    <a:lnTo>
                      <a:pt x="206" y="154"/>
                    </a:lnTo>
                    <a:lnTo>
                      <a:pt x="202" y="154"/>
                    </a:lnTo>
                    <a:lnTo>
                      <a:pt x="200" y="154"/>
                    </a:lnTo>
                    <a:lnTo>
                      <a:pt x="196" y="154"/>
                    </a:lnTo>
                    <a:lnTo>
                      <a:pt x="192" y="154"/>
                    </a:lnTo>
                    <a:lnTo>
                      <a:pt x="190" y="156"/>
                    </a:lnTo>
                    <a:lnTo>
                      <a:pt x="186" y="156"/>
                    </a:lnTo>
                    <a:lnTo>
                      <a:pt x="182" y="156"/>
                    </a:lnTo>
                    <a:lnTo>
                      <a:pt x="180" y="156"/>
                    </a:lnTo>
                    <a:lnTo>
                      <a:pt x="176" y="156"/>
                    </a:lnTo>
                    <a:lnTo>
                      <a:pt x="172" y="156"/>
                    </a:lnTo>
                    <a:lnTo>
                      <a:pt x="168" y="156"/>
                    </a:lnTo>
                    <a:lnTo>
                      <a:pt x="166" y="156"/>
                    </a:lnTo>
                    <a:lnTo>
                      <a:pt x="162" y="156"/>
                    </a:lnTo>
                    <a:lnTo>
                      <a:pt x="162" y="156"/>
                    </a:lnTo>
                    <a:lnTo>
                      <a:pt x="156" y="154"/>
                    </a:lnTo>
                    <a:lnTo>
                      <a:pt x="152" y="154"/>
                    </a:lnTo>
                    <a:lnTo>
                      <a:pt x="146" y="154"/>
                    </a:lnTo>
                    <a:lnTo>
                      <a:pt x="142" y="152"/>
                    </a:lnTo>
                    <a:lnTo>
                      <a:pt x="138" y="152"/>
                    </a:lnTo>
                    <a:lnTo>
                      <a:pt x="132" y="150"/>
                    </a:lnTo>
                    <a:lnTo>
                      <a:pt x="128" y="150"/>
                    </a:lnTo>
                    <a:lnTo>
                      <a:pt x="124" y="148"/>
                    </a:lnTo>
                    <a:lnTo>
                      <a:pt x="120" y="146"/>
                    </a:lnTo>
                    <a:lnTo>
                      <a:pt x="116" y="144"/>
                    </a:lnTo>
                    <a:lnTo>
                      <a:pt x="110" y="142"/>
                    </a:lnTo>
                    <a:lnTo>
                      <a:pt x="106" y="140"/>
                    </a:lnTo>
                    <a:lnTo>
                      <a:pt x="102" y="138"/>
                    </a:lnTo>
                    <a:lnTo>
                      <a:pt x="98" y="134"/>
                    </a:lnTo>
                    <a:lnTo>
                      <a:pt x="96" y="132"/>
                    </a:lnTo>
                    <a:lnTo>
                      <a:pt x="92" y="128"/>
                    </a:lnTo>
                    <a:lnTo>
                      <a:pt x="88" y="126"/>
                    </a:lnTo>
                    <a:lnTo>
                      <a:pt x="84" y="122"/>
                    </a:lnTo>
                    <a:lnTo>
                      <a:pt x="80" y="118"/>
                    </a:lnTo>
                    <a:lnTo>
                      <a:pt x="78" y="116"/>
                    </a:lnTo>
                    <a:lnTo>
                      <a:pt x="74" y="112"/>
                    </a:lnTo>
                    <a:lnTo>
                      <a:pt x="70" y="108"/>
                    </a:lnTo>
                    <a:lnTo>
                      <a:pt x="68" y="102"/>
                    </a:lnTo>
                    <a:lnTo>
                      <a:pt x="64" y="98"/>
                    </a:lnTo>
                    <a:lnTo>
                      <a:pt x="62" y="94"/>
                    </a:lnTo>
                    <a:lnTo>
                      <a:pt x="58" y="88"/>
                    </a:lnTo>
                    <a:lnTo>
                      <a:pt x="56" y="84"/>
                    </a:lnTo>
                    <a:lnTo>
                      <a:pt x="52" y="78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4" y="62"/>
                    </a:lnTo>
                    <a:lnTo>
                      <a:pt x="42" y="54"/>
                    </a:lnTo>
                    <a:lnTo>
                      <a:pt x="42" y="54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9" name="Freeform 46"/>
              <p:cNvSpPr>
                <a:spLocks/>
              </p:cNvSpPr>
              <p:nvPr/>
            </p:nvSpPr>
            <p:spPr bwMode="auto">
              <a:xfrm>
                <a:off x="1676418" y="1891540"/>
                <a:ext cx="685022" cy="306397"/>
              </a:xfrm>
              <a:custGeom>
                <a:avLst/>
                <a:gdLst/>
                <a:ahLst/>
                <a:cxnLst>
                  <a:cxn ang="0">
                    <a:pos x="142" y="158"/>
                  </a:cxn>
                  <a:cxn ang="0">
                    <a:pos x="130" y="156"/>
                  </a:cxn>
                  <a:cxn ang="0">
                    <a:pos x="118" y="154"/>
                  </a:cxn>
                  <a:cxn ang="0">
                    <a:pos x="106" y="150"/>
                  </a:cxn>
                  <a:cxn ang="0">
                    <a:pos x="96" y="144"/>
                  </a:cxn>
                  <a:cxn ang="0">
                    <a:pos x="84" y="140"/>
                  </a:cxn>
                  <a:cxn ang="0">
                    <a:pos x="74" y="132"/>
                  </a:cxn>
                  <a:cxn ang="0">
                    <a:pos x="66" y="124"/>
                  </a:cxn>
                  <a:cxn ang="0">
                    <a:pos x="56" y="116"/>
                  </a:cxn>
                  <a:cxn ang="0">
                    <a:pos x="48" y="106"/>
                  </a:cxn>
                  <a:cxn ang="0">
                    <a:pos x="40" y="94"/>
                  </a:cxn>
                  <a:cxn ang="0">
                    <a:pos x="32" y="82"/>
                  </a:cxn>
                  <a:cxn ang="0">
                    <a:pos x="24" y="68"/>
                  </a:cxn>
                  <a:cxn ang="0">
                    <a:pos x="16" y="54"/>
                  </a:cxn>
                  <a:cxn ang="0">
                    <a:pos x="10" y="38"/>
                  </a:cxn>
                  <a:cxn ang="0">
                    <a:pos x="4" y="20"/>
                  </a:cxn>
                  <a:cxn ang="0">
                    <a:pos x="2" y="12"/>
                  </a:cxn>
                  <a:cxn ang="0">
                    <a:pos x="14" y="20"/>
                  </a:cxn>
                  <a:cxn ang="0">
                    <a:pos x="24" y="26"/>
                  </a:cxn>
                  <a:cxn ang="0">
                    <a:pos x="40" y="34"/>
                  </a:cxn>
                  <a:cxn ang="0">
                    <a:pos x="56" y="40"/>
                  </a:cxn>
                  <a:cxn ang="0">
                    <a:pos x="76" y="48"/>
                  </a:cxn>
                  <a:cxn ang="0">
                    <a:pos x="100" y="56"/>
                  </a:cxn>
                  <a:cxn ang="0">
                    <a:pos x="124" y="62"/>
                  </a:cxn>
                  <a:cxn ang="0">
                    <a:pos x="150" y="66"/>
                  </a:cxn>
                  <a:cxn ang="0">
                    <a:pos x="178" y="66"/>
                  </a:cxn>
                  <a:cxn ang="0">
                    <a:pos x="206" y="64"/>
                  </a:cxn>
                  <a:cxn ang="0">
                    <a:pos x="234" y="58"/>
                  </a:cxn>
                  <a:cxn ang="0">
                    <a:pos x="264" y="48"/>
                  </a:cxn>
                  <a:cxn ang="0">
                    <a:pos x="294" y="34"/>
                  </a:cxn>
                  <a:cxn ang="0">
                    <a:pos x="324" y="14"/>
                  </a:cxn>
                  <a:cxn ang="0">
                    <a:pos x="338" y="2"/>
                  </a:cxn>
                  <a:cxn ang="0">
                    <a:pos x="336" y="12"/>
                  </a:cxn>
                  <a:cxn ang="0">
                    <a:pos x="334" y="22"/>
                  </a:cxn>
                  <a:cxn ang="0">
                    <a:pos x="330" y="32"/>
                  </a:cxn>
                  <a:cxn ang="0">
                    <a:pos x="326" y="46"/>
                  </a:cxn>
                  <a:cxn ang="0">
                    <a:pos x="320" y="60"/>
                  </a:cxn>
                  <a:cxn ang="0">
                    <a:pos x="312" y="76"/>
                  </a:cxn>
                  <a:cxn ang="0">
                    <a:pos x="302" y="90"/>
                  </a:cxn>
                  <a:cxn ang="0">
                    <a:pos x="290" y="106"/>
                  </a:cxn>
                  <a:cxn ang="0">
                    <a:pos x="276" y="120"/>
                  </a:cxn>
                  <a:cxn ang="0">
                    <a:pos x="260" y="132"/>
                  </a:cxn>
                  <a:cxn ang="0">
                    <a:pos x="240" y="142"/>
                  </a:cxn>
                  <a:cxn ang="0">
                    <a:pos x="218" y="152"/>
                  </a:cxn>
                  <a:cxn ang="0">
                    <a:pos x="194" y="156"/>
                  </a:cxn>
                  <a:cxn ang="0">
                    <a:pos x="164" y="158"/>
                  </a:cxn>
                  <a:cxn ang="0">
                    <a:pos x="150" y="158"/>
                  </a:cxn>
                </a:cxnLst>
                <a:rect l="0" t="0" r="r" b="b"/>
                <a:pathLst>
                  <a:path w="338" h="158">
                    <a:moveTo>
                      <a:pt x="150" y="158"/>
                    </a:moveTo>
                    <a:lnTo>
                      <a:pt x="142" y="158"/>
                    </a:lnTo>
                    <a:lnTo>
                      <a:pt x="136" y="156"/>
                    </a:lnTo>
                    <a:lnTo>
                      <a:pt x="130" y="156"/>
                    </a:lnTo>
                    <a:lnTo>
                      <a:pt x="124" y="154"/>
                    </a:lnTo>
                    <a:lnTo>
                      <a:pt x="118" y="154"/>
                    </a:lnTo>
                    <a:lnTo>
                      <a:pt x="112" y="152"/>
                    </a:lnTo>
                    <a:lnTo>
                      <a:pt x="106" y="150"/>
                    </a:lnTo>
                    <a:lnTo>
                      <a:pt x="100" y="148"/>
                    </a:lnTo>
                    <a:lnTo>
                      <a:pt x="96" y="144"/>
                    </a:lnTo>
                    <a:lnTo>
                      <a:pt x="90" y="142"/>
                    </a:lnTo>
                    <a:lnTo>
                      <a:pt x="84" y="140"/>
                    </a:lnTo>
                    <a:lnTo>
                      <a:pt x="80" y="136"/>
                    </a:lnTo>
                    <a:lnTo>
                      <a:pt x="74" y="132"/>
                    </a:lnTo>
                    <a:lnTo>
                      <a:pt x="70" y="128"/>
                    </a:lnTo>
                    <a:lnTo>
                      <a:pt x="66" y="124"/>
                    </a:lnTo>
                    <a:lnTo>
                      <a:pt x="60" y="120"/>
                    </a:lnTo>
                    <a:lnTo>
                      <a:pt x="56" y="116"/>
                    </a:lnTo>
                    <a:lnTo>
                      <a:pt x="52" y="110"/>
                    </a:lnTo>
                    <a:lnTo>
                      <a:pt x="48" y="106"/>
                    </a:lnTo>
                    <a:lnTo>
                      <a:pt x="44" y="100"/>
                    </a:lnTo>
                    <a:lnTo>
                      <a:pt x="40" y="94"/>
                    </a:lnTo>
                    <a:lnTo>
                      <a:pt x="36" y="88"/>
                    </a:lnTo>
                    <a:lnTo>
                      <a:pt x="32" y="82"/>
                    </a:lnTo>
                    <a:lnTo>
                      <a:pt x="28" y="76"/>
                    </a:lnTo>
                    <a:lnTo>
                      <a:pt x="24" y="68"/>
                    </a:lnTo>
                    <a:lnTo>
                      <a:pt x="20" y="62"/>
                    </a:lnTo>
                    <a:lnTo>
                      <a:pt x="16" y="54"/>
                    </a:lnTo>
                    <a:lnTo>
                      <a:pt x="14" y="46"/>
                    </a:lnTo>
                    <a:lnTo>
                      <a:pt x="10" y="38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8" y="16"/>
                    </a:lnTo>
                    <a:lnTo>
                      <a:pt x="14" y="20"/>
                    </a:lnTo>
                    <a:lnTo>
                      <a:pt x="18" y="22"/>
                    </a:lnTo>
                    <a:lnTo>
                      <a:pt x="24" y="26"/>
                    </a:lnTo>
                    <a:lnTo>
                      <a:pt x="32" y="30"/>
                    </a:lnTo>
                    <a:lnTo>
                      <a:pt x="40" y="34"/>
                    </a:lnTo>
                    <a:lnTo>
                      <a:pt x="48" y="38"/>
                    </a:lnTo>
                    <a:lnTo>
                      <a:pt x="56" y="40"/>
                    </a:lnTo>
                    <a:lnTo>
                      <a:pt x="66" y="44"/>
                    </a:lnTo>
                    <a:lnTo>
                      <a:pt x="76" y="48"/>
                    </a:lnTo>
                    <a:lnTo>
                      <a:pt x="88" y="52"/>
                    </a:lnTo>
                    <a:lnTo>
                      <a:pt x="100" y="56"/>
                    </a:lnTo>
                    <a:lnTo>
                      <a:pt x="112" y="58"/>
                    </a:lnTo>
                    <a:lnTo>
                      <a:pt x="124" y="62"/>
                    </a:lnTo>
                    <a:lnTo>
                      <a:pt x="136" y="64"/>
                    </a:lnTo>
                    <a:lnTo>
                      <a:pt x="150" y="66"/>
                    </a:lnTo>
                    <a:lnTo>
                      <a:pt x="164" y="66"/>
                    </a:lnTo>
                    <a:lnTo>
                      <a:pt x="178" y="66"/>
                    </a:lnTo>
                    <a:lnTo>
                      <a:pt x="192" y="66"/>
                    </a:lnTo>
                    <a:lnTo>
                      <a:pt x="206" y="64"/>
                    </a:lnTo>
                    <a:lnTo>
                      <a:pt x="220" y="62"/>
                    </a:lnTo>
                    <a:lnTo>
                      <a:pt x="234" y="58"/>
                    </a:lnTo>
                    <a:lnTo>
                      <a:pt x="250" y="54"/>
                    </a:lnTo>
                    <a:lnTo>
                      <a:pt x="264" y="48"/>
                    </a:lnTo>
                    <a:lnTo>
                      <a:pt x="280" y="42"/>
                    </a:lnTo>
                    <a:lnTo>
                      <a:pt x="294" y="34"/>
                    </a:lnTo>
                    <a:lnTo>
                      <a:pt x="308" y="24"/>
                    </a:lnTo>
                    <a:lnTo>
                      <a:pt x="324" y="14"/>
                    </a:lnTo>
                    <a:lnTo>
                      <a:pt x="338" y="0"/>
                    </a:lnTo>
                    <a:lnTo>
                      <a:pt x="338" y="2"/>
                    </a:lnTo>
                    <a:lnTo>
                      <a:pt x="338" y="8"/>
                    </a:lnTo>
                    <a:lnTo>
                      <a:pt x="336" y="12"/>
                    </a:lnTo>
                    <a:lnTo>
                      <a:pt x="336" y="16"/>
                    </a:lnTo>
                    <a:lnTo>
                      <a:pt x="334" y="22"/>
                    </a:lnTo>
                    <a:lnTo>
                      <a:pt x="332" y="26"/>
                    </a:lnTo>
                    <a:lnTo>
                      <a:pt x="330" y="32"/>
                    </a:lnTo>
                    <a:lnTo>
                      <a:pt x="328" y="40"/>
                    </a:lnTo>
                    <a:lnTo>
                      <a:pt x="326" y="46"/>
                    </a:lnTo>
                    <a:lnTo>
                      <a:pt x="324" y="52"/>
                    </a:lnTo>
                    <a:lnTo>
                      <a:pt x="320" y="60"/>
                    </a:lnTo>
                    <a:lnTo>
                      <a:pt x="316" y="68"/>
                    </a:lnTo>
                    <a:lnTo>
                      <a:pt x="312" y="76"/>
                    </a:lnTo>
                    <a:lnTo>
                      <a:pt x="308" y="82"/>
                    </a:lnTo>
                    <a:lnTo>
                      <a:pt x="302" y="90"/>
                    </a:lnTo>
                    <a:lnTo>
                      <a:pt x="296" y="98"/>
                    </a:lnTo>
                    <a:lnTo>
                      <a:pt x="290" y="106"/>
                    </a:lnTo>
                    <a:lnTo>
                      <a:pt x="284" y="112"/>
                    </a:lnTo>
                    <a:lnTo>
                      <a:pt x="276" y="120"/>
                    </a:lnTo>
                    <a:lnTo>
                      <a:pt x="268" y="126"/>
                    </a:lnTo>
                    <a:lnTo>
                      <a:pt x="260" y="132"/>
                    </a:lnTo>
                    <a:lnTo>
                      <a:pt x="250" y="138"/>
                    </a:lnTo>
                    <a:lnTo>
                      <a:pt x="240" y="142"/>
                    </a:lnTo>
                    <a:lnTo>
                      <a:pt x="230" y="148"/>
                    </a:lnTo>
                    <a:lnTo>
                      <a:pt x="218" y="152"/>
                    </a:lnTo>
                    <a:lnTo>
                      <a:pt x="206" y="154"/>
                    </a:lnTo>
                    <a:lnTo>
                      <a:pt x="194" y="156"/>
                    </a:lnTo>
                    <a:lnTo>
                      <a:pt x="180" y="158"/>
                    </a:lnTo>
                    <a:lnTo>
                      <a:pt x="164" y="158"/>
                    </a:lnTo>
                    <a:lnTo>
                      <a:pt x="150" y="158"/>
                    </a:lnTo>
                    <a:lnTo>
                      <a:pt x="150" y="15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0" name="Freeform 47"/>
              <p:cNvSpPr>
                <a:spLocks/>
              </p:cNvSpPr>
              <p:nvPr/>
            </p:nvSpPr>
            <p:spPr bwMode="auto">
              <a:xfrm>
                <a:off x="1676418" y="1891540"/>
                <a:ext cx="685022" cy="213314"/>
              </a:xfrm>
              <a:custGeom>
                <a:avLst/>
                <a:gdLst/>
                <a:ahLst/>
                <a:cxnLst>
                  <a:cxn ang="0">
                    <a:pos x="122" y="104"/>
                  </a:cxn>
                  <a:cxn ang="0">
                    <a:pos x="128" y="106"/>
                  </a:cxn>
                  <a:cxn ang="0">
                    <a:pos x="138" y="108"/>
                  </a:cxn>
                  <a:cxn ang="0">
                    <a:pos x="148" y="108"/>
                  </a:cxn>
                  <a:cxn ang="0">
                    <a:pos x="162" y="110"/>
                  </a:cxn>
                  <a:cxn ang="0">
                    <a:pos x="176" y="110"/>
                  </a:cxn>
                  <a:cxn ang="0">
                    <a:pos x="190" y="110"/>
                  </a:cxn>
                  <a:cxn ang="0">
                    <a:pos x="204" y="110"/>
                  </a:cxn>
                  <a:cxn ang="0">
                    <a:pos x="216" y="106"/>
                  </a:cxn>
                  <a:cxn ang="0">
                    <a:pos x="226" y="102"/>
                  </a:cxn>
                  <a:cxn ang="0">
                    <a:pos x="234" y="94"/>
                  </a:cxn>
                  <a:cxn ang="0">
                    <a:pos x="234" y="92"/>
                  </a:cxn>
                  <a:cxn ang="0">
                    <a:pos x="236" y="88"/>
                  </a:cxn>
                  <a:cxn ang="0">
                    <a:pos x="236" y="84"/>
                  </a:cxn>
                  <a:cxn ang="0">
                    <a:pos x="236" y="82"/>
                  </a:cxn>
                  <a:cxn ang="0">
                    <a:pos x="240" y="82"/>
                  </a:cxn>
                  <a:cxn ang="0">
                    <a:pos x="248" y="80"/>
                  </a:cxn>
                  <a:cxn ang="0">
                    <a:pos x="256" y="80"/>
                  </a:cxn>
                  <a:cxn ang="0">
                    <a:pos x="264" y="78"/>
                  </a:cxn>
                  <a:cxn ang="0">
                    <a:pos x="276" y="74"/>
                  </a:cxn>
                  <a:cxn ang="0">
                    <a:pos x="286" y="68"/>
                  </a:cxn>
                  <a:cxn ang="0">
                    <a:pos x="298" y="62"/>
                  </a:cxn>
                  <a:cxn ang="0">
                    <a:pos x="312" y="54"/>
                  </a:cxn>
                  <a:cxn ang="0">
                    <a:pos x="324" y="42"/>
                  </a:cxn>
                  <a:cxn ang="0">
                    <a:pos x="332" y="30"/>
                  </a:cxn>
                  <a:cxn ang="0">
                    <a:pos x="334" y="20"/>
                  </a:cxn>
                  <a:cxn ang="0">
                    <a:pos x="336" y="12"/>
                  </a:cxn>
                  <a:cxn ang="0">
                    <a:pos x="338" y="2"/>
                  </a:cxn>
                  <a:cxn ang="0">
                    <a:pos x="308" y="24"/>
                  </a:cxn>
                  <a:cxn ang="0">
                    <a:pos x="264" y="48"/>
                  </a:cxn>
                  <a:cxn ang="0">
                    <a:pos x="220" y="62"/>
                  </a:cxn>
                  <a:cxn ang="0">
                    <a:pos x="178" y="66"/>
                  </a:cxn>
                  <a:cxn ang="0">
                    <a:pos x="136" y="64"/>
                  </a:cxn>
                  <a:cxn ang="0">
                    <a:pos x="100" y="56"/>
                  </a:cxn>
                  <a:cxn ang="0">
                    <a:pos x="66" y="44"/>
                  </a:cxn>
                  <a:cxn ang="0">
                    <a:pos x="40" y="34"/>
                  </a:cxn>
                  <a:cxn ang="0">
                    <a:pos x="18" y="22"/>
                  </a:cxn>
                  <a:cxn ang="0">
                    <a:pos x="2" y="12"/>
                  </a:cxn>
                  <a:cxn ang="0">
                    <a:pos x="6" y="24"/>
                  </a:cxn>
                  <a:cxn ang="0">
                    <a:pos x="12" y="44"/>
                  </a:cxn>
                  <a:cxn ang="0">
                    <a:pos x="20" y="62"/>
                  </a:cxn>
                  <a:cxn ang="0">
                    <a:pos x="34" y="68"/>
                  </a:cxn>
                  <a:cxn ang="0">
                    <a:pos x="50" y="74"/>
                  </a:cxn>
                  <a:cxn ang="0">
                    <a:pos x="64" y="80"/>
                  </a:cxn>
                  <a:cxn ang="0">
                    <a:pos x="74" y="82"/>
                  </a:cxn>
                  <a:cxn ang="0">
                    <a:pos x="82" y="84"/>
                  </a:cxn>
                  <a:cxn ang="0">
                    <a:pos x="92" y="86"/>
                  </a:cxn>
                  <a:cxn ang="0">
                    <a:pos x="100" y="88"/>
                  </a:cxn>
                  <a:cxn ang="0">
                    <a:pos x="110" y="88"/>
                  </a:cxn>
                  <a:cxn ang="0">
                    <a:pos x="110" y="90"/>
                  </a:cxn>
                  <a:cxn ang="0">
                    <a:pos x="112" y="94"/>
                  </a:cxn>
                  <a:cxn ang="0">
                    <a:pos x="114" y="98"/>
                  </a:cxn>
                  <a:cxn ang="0">
                    <a:pos x="118" y="102"/>
                  </a:cxn>
                  <a:cxn ang="0">
                    <a:pos x="118" y="102"/>
                  </a:cxn>
                </a:cxnLst>
                <a:rect l="0" t="0" r="r" b="b"/>
                <a:pathLst>
                  <a:path w="338" h="110">
                    <a:moveTo>
                      <a:pt x="120" y="104"/>
                    </a:moveTo>
                    <a:lnTo>
                      <a:pt x="120" y="104"/>
                    </a:lnTo>
                    <a:lnTo>
                      <a:pt x="122" y="104"/>
                    </a:lnTo>
                    <a:lnTo>
                      <a:pt x="124" y="104"/>
                    </a:lnTo>
                    <a:lnTo>
                      <a:pt x="126" y="104"/>
                    </a:lnTo>
                    <a:lnTo>
                      <a:pt x="128" y="106"/>
                    </a:lnTo>
                    <a:lnTo>
                      <a:pt x="130" y="106"/>
                    </a:lnTo>
                    <a:lnTo>
                      <a:pt x="134" y="106"/>
                    </a:lnTo>
                    <a:lnTo>
                      <a:pt x="138" y="108"/>
                    </a:lnTo>
                    <a:lnTo>
                      <a:pt x="140" y="108"/>
                    </a:lnTo>
                    <a:lnTo>
                      <a:pt x="144" y="108"/>
                    </a:lnTo>
                    <a:lnTo>
                      <a:pt x="148" y="108"/>
                    </a:lnTo>
                    <a:lnTo>
                      <a:pt x="152" y="110"/>
                    </a:lnTo>
                    <a:lnTo>
                      <a:pt x="158" y="110"/>
                    </a:lnTo>
                    <a:lnTo>
                      <a:pt x="162" y="110"/>
                    </a:lnTo>
                    <a:lnTo>
                      <a:pt x="166" y="110"/>
                    </a:lnTo>
                    <a:lnTo>
                      <a:pt x="172" y="110"/>
                    </a:lnTo>
                    <a:lnTo>
                      <a:pt x="176" y="110"/>
                    </a:lnTo>
                    <a:lnTo>
                      <a:pt x="180" y="110"/>
                    </a:lnTo>
                    <a:lnTo>
                      <a:pt x="186" y="110"/>
                    </a:lnTo>
                    <a:lnTo>
                      <a:pt x="190" y="110"/>
                    </a:lnTo>
                    <a:lnTo>
                      <a:pt x="194" y="110"/>
                    </a:lnTo>
                    <a:lnTo>
                      <a:pt x="200" y="110"/>
                    </a:lnTo>
                    <a:lnTo>
                      <a:pt x="204" y="110"/>
                    </a:lnTo>
                    <a:lnTo>
                      <a:pt x="208" y="108"/>
                    </a:lnTo>
                    <a:lnTo>
                      <a:pt x="212" y="108"/>
                    </a:lnTo>
                    <a:lnTo>
                      <a:pt x="216" y="106"/>
                    </a:lnTo>
                    <a:lnTo>
                      <a:pt x="220" y="104"/>
                    </a:lnTo>
                    <a:lnTo>
                      <a:pt x="222" y="104"/>
                    </a:lnTo>
                    <a:lnTo>
                      <a:pt x="226" y="102"/>
                    </a:lnTo>
                    <a:lnTo>
                      <a:pt x="228" y="100"/>
                    </a:lnTo>
                    <a:lnTo>
                      <a:pt x="232" y="96"/>
                    </a:lnTo>
                    <a:lnTo>
                      <a:pt x="234" y="94"/>
                    </a:lnTo>
                    <a:lnTo>
                      <a:pt x="234" y="94"/>
                    </a:lnTo>
                    <a:lnTo>
                      <a:pt x="234" y="92"/>
                    </a:lnTo>
                    <a:lnTo>
                      <a:pt x="234" y="92"/>
                    </a:lnTo>
                    <a:lnTo>
                      <a:pt x="236" y="90"/>
                    </a:lnTo>
                    <a:lnTo>
                      <a:pt x="236" y="90"/>
                    </a:lnTo>
                    <a:lnTo>
                      <a:pt x="236" y="88"/>
                    </a:lnTo>
                    <a:lnTo>
                      <a:pt x="236" y="88"/>
                    </a:lnTo>
                    <a:lnTo>
                      <a:pt x="236" y="86"/>
                    </a:lnTo>
                    <a:lnTo>
                      <a:pt x="236" y="84"/>
                    </a:lnTo>
                    <a:lnTo>
                      <a:pt x="236" y="82"/>
                    </a:lnTo>
                    <a:lnTo>
                      <a:pt x="236" y="82"/>
                    </a:lnTo>
                    <a:lnTo>
                      <a:pt x="236" y="82"/>
                    </a:lnTo>
                    <a:lnTo>
                      <a:pt x="236" y="82"/>
                    </a:lnTo>
                    <a:lnTo>
                      <a:pt x="238" y="82"/>
                    </a:lnTo>
                    <a:lnTo>
                      <a:pt x="240" y="82"/>
                    </a:lnTo>
                    <a:lnTo>
                      <a:pt x="244" y="82"/>
                    </a:lnTo>
                    <a:lnTo>
                      <a:pt x="246" y="82"/>
                    </a:lnTo>
                    <a:lnTo>
                      <a:pt x="248" y="80"/>
                    </a:lnTo>
                    <a:lnTo>
                      <a:pt x="250" y="80"/>
                    </a:lnTo>
                    <a:lnTo>
                      <a:pt x="252" y="80"/>
                    </a:lnTo>
                    <a:lnTo>
                      <a:pt x="256" y="80"/>
                    </a:lnTo>
                    <a:lnTo>
                      <a:pt x="258" y="78"/>
                    </a:lnTo>
                    <a:lnTo>
                      <a:pt x="262" y="78"/>
                    </a:lnTo>
                    <a:lnTo>
                      <a:pt x="264" y="78"/>
                    </a:lnTo>
                    <a:lnTo>
                      <a:pt x="268" y="76"/>
                    </a:lnTo>
                    <a:lnTo>
                      <a:pt x="272" y="74"/>
                    </a:lnTo>
                    <a:lnTo>
                      <a:pt x="276" y="74"/>
                    </a:lnTo>
                    <a:lnTo>
                      <a:pt x="280" y="72"/>
                    </a:lnTo>
                    <a:lnTo>
                      <a:pt x="282" y="70"/>
                    </a:lnTo>
                    <a:lnTo>
                      <a:pt x="286" y="68"/>
                    </a:lnTo>
                    <a:lnTo>
                      <a:pt x="290" y="66"/>
                    </a:lnTo>
                    <a:lnTo>
                      <a:pt x="294" y="64"/>
                    </a:lnTo>
                    <a:lnTo>
                      <a:pt x="298" y="62"/>
                    </a:lnTo>
                    <a:lnTo>
                      <a:pt x="304" y="60"/>
                    </a:lnTo>
                    <a:lnTo>
                      <a:pt x="308" y="56"/>
                    </a:lnTo>
                    <a:lnTo>
                      <a:pt x="312" y="54"/>
                    </a:lnTo>
                    <a:lnTo>
                      <a:pt x="316" y="50"/>
                    </a:lnTo>
                    <a:lnTo>
                      <a:pt x="320" y="46"/>
                    </a:lnTo>
                    <a:lnTo>
                      <a:pt x="324" y="42"/>
                    </a:lnTo>
                    <a:lnTo>
                      <a:pt x="328" y="38"/>
                    </a:lnTo>
                    <a:lnTo>
                      <a:pt x="330" y="34"/>
                    </a:lnTo>
                    <a:lnTo>
                      <a:pt x="332" y="30"/>
                    </a:lnTo>
                    <a:lnTo>
                      <a:pt x="332" y="26"/>
                    </a:lnTo>
                    <a:lnTo>
                      <a:pt x="334" y="24"/>
                    </a:lnTo>
                    <a:lnTo>
                      <a:pt x="334" y="20"/>
                    </a:lnTo>
                    <a:lnTo>
                      <a:pt x="336" y="16"/>
                    </a:lnTo>
                    <a:lnTo>
                      <a:pt x="336" y="14"/>
                    </a:lnTo>
                    <a:lnTo>
                      <a:pt x="336" y="12"/>
                    </a:lnTo>
                    <a:lnTo>
                      <a:pt x="338" y="6"/>
                    </a:lnTo>
                    <a:lnTo>
                      <a:pt x="338" y="4"/>
                    </a:lnTo>
                    <a:lnTo>
                      <a:pt x="338" y="2"/>
                    </a:lnTo>
                    <a:lnTo>
                      <a:pt x="338" y="0"/>
                    </a:lnTo>
                    <a:lnTo>
                      <a:pt x="324" y="14"/>
                    </a:lnTo>
                    <a:lnTo>
                      <a:pt x="308" y="24"/>
                    </a:lnTo>
                    <a:lnTo>
                      <a:pt x="294" y="34"/>
                    </a:lnTo>
                    <a:lnTo>
                      <a:pt x="280" y="42"/>
                    </a:lnTo>
                    <a:lnTo>
                      <a:pt x="264" y="48"/>
                    </a:lnTo>
                    <a:lnTo>
                      <a:pt x="250" y="54"/>
                    </a:lnTo>
                    <a:lnTo>
                      <a:pt x="234" y="58"/>
                    </a:lnTo>
                    <a:lnTo>
                      <a:pt x="220" y="62"/>
                    </a:lnTo>
                    <a:lnTo>
                      <a:pt x="206" y="64"/>
                    </a:lnTo>
                    <a:lnTo>
                      <a:pt x="192" y="66"/>
                    </a:lnTo>
                    <a:lnTo>
                      <a:pt x="178" y="66"/>
                    </a:lnTo>
                    <a:lnTo>
                      <a:pt x="164" y="66"/>
                    </a:lnTo>
                    <a:lnTo>
                      <a:pt x="150" y="66"/>
                    </a:lnTo>
                    <a:lnTo>
                      <a:pt x="136" y="64"/>
                    </a:lnTo>
                    <a:lnTo>
                      <a:pt x="124" y="62"/>
                    </a:lnTo>
                    <a:lnTo>
                      <a:pt x="112" y="58"/>
                    </a:lnTo>
                    <a:lnTo>
                      <a:pt x="100" y="56"/>
                    </a:lnTo>
                    <a:lnTo>
                      <a:pt x="88" y="52"/>
                    </a:lnTo>
                    <a:lnTo>
                      <a:pt x="76" y="48"/>
                    </a:lnTo>
                    <a:lnTo>
                      <a:pt x="66" y="44"/>
                    </a:lnTo>
                    <a:lnTo>
                      <a:pt x="56" y="40"/>
                    </a:lnTo>
                    <a:lnTo>
                      <a:pt x="48" y="38"/>
                    </a:lnTo>
                    <a:lnTo>
                      <a:pt x="40" y="34"/>
                    </a:lnTo>
                    <a:lnTo>
                      <a:pt x="32" y="30"/>
                    </a:lnTo>
                    <a:lnTo>
                      <a:pt x="24" y="26"/>
                    </a:lnTo>
                    <a:lnTo>
                      <a:pt x="18" y="22"/>
                    </a:lnTo>
                    <a:lnTo>
                      <a:pt x="14" y="20"/>
                    </a:lnTo>
                    <a:lnTo>
                      <a:pt x="8" y="16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2" y="18"/>
                    </a:lnTo>
                    <a:lnTo>
                      <a:pt x="6" y="24"/>
                    </a:lnTo>
                    <a:lnTo>
                      <a:pt x="8" y="32"/>
                    </a:lnTo>
                    <a:lnTo>
                      <a:pt x="10" y="38"/>
                    </a:lnTo>
                    <a:lnTo>
                      <a:pt x="12" y="44"/>
                    </a:lnTo>
                    <a:lnTo>
                      <a:pt x="14" y="50"/>
                    </a:lnTo>
                    <a:lnTo>
                      <a:pt x="18" y="56"/>
                    </a:lnTo>
                    <a:lnTo>
                      <a:pt x="20" y="62"/>
                    </a:lnTo>
                    <a:lnTo>
                      <a:pt x="24" y="64"/>
                    </a:lnTo>
                    <a:lnTo>
                      <a:pt x="28" y="66"/>
                    </a:lnTo>
                    <a:lnTo>
                      <a:pt x="34" y="68"/>
                    </a:lnTo>
                    <a:lnTo>
                      <a:pt x="38" y="70"/>
                    </a:lnTo>
                    <a:lnTo>
                      <a:pt x="44" y="72"/>
                    </a:lnTo>
                    <a:lnTo>
                      <a:pt x="50" y="74"/>
                    </a:lnTo>
                    <a:lnTo>
                      <a:pt x="56" y="76"/>
                    </a:lnTo>
                    <a:lnTo>
                      <a:pt x="60" y="78"/>
                    </a:lnTo>
                    <a:lnTo>
                      <a:pt x="64" y="80"/>
                    </a:lnTo>
                    <a:lnTo>
                      <a:pt x="66" y="80"/>
                    </a:lnTo>
                    <a:lnTo>
                      <a:pt x="70" y="82"/>
                    </a:lnTo>
                    <a:lnTo>
                      <a:pt x="74" y="82"/>
                    </a:lnTo>
                    <a:lnTo>
                      <a:pt x="76" y="82"/>
                    </a:lnTo>
                    <a:lnTo>
                      <a:pt x="80" y="84"/>
                    </a:lnTo>
                    <a:lnTo>
                      <a:pt x="82" y="84"/>
                    </a:lnTo>
                    <a:lnTo>
                      <a:pt x="86" y="86"/>
                    </a:lnTo>
                    <a:lnTo>
                      <a:pt x="88" y="86"/>
                    </a:lnTo>
                    <a:lnTo>
                      <a:pt x="92" y="86"/>
                    </a:lnTo>
                    <a:lnTo>
                      <a:pt x="94" y="86"/>
                    </a:lnTo>
                    <a:lnTo>
                      <a:pt x="98" y="88"/>
                    </a:lnTo>
                    <a:lnTo>
                      <a:pt x="100" y="88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10" y="88"/>
                    </a:lnTo>
                    <a:lnTo>
                      <a:pt x="110" y="88"/>
                    </a:lnTo>
                    <a:lnTo>
                      <a:pt x="110" y="90"/>
                    </a:lnTo>
                    <a:lnTo>
                      <a:pt x="110" y="90"/>
                    </a:lnTo>
                    <a:lnTo>
                      <a:pt x="110" y="92"/>
                    </a:lnTo>
                    <a:lnTo>
                      <a:pt x="112" y="94"/>
                    </a:lnTo>
                    <a:lnTo>
                      <a:pt x="112" y="94"/>
                    </a:lnTo>
                    <a:lnTo>
                      <a:pt x="112" y="96"/>
                    </a:lnTo>
                    <a:lnTo>
                      <a:pt x="114" y="96"/>
                    </a:lnTo>
                    <a:lnTo>
                      <a:pt x="114" y="98"/>
                    </a:lnTo>
                    <a:lnTo>
                      <a:pt x="116" y="100"/>
                    </a:lnTo>
                    <a:lnTo>
                      <a:pt x="116" y="100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20" y="104"/>
                    </a:lnTo>
                    <a:lnTo>
                      <a:pt x="120" y="10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1" name="Freeform 49"/>
              <p:cNvSpPr>
                <a:spLocks/>
              </p:cNvSpPr>
              <p:nvPr/>
            </p:nvSpPr>
            <p:spPr bwMode="auto">
              <a:xfrm>
                <a:off x="1883141" y="2139760"/>
                <a:ext cx="299951" cy="58177"/>
              </a:xfrm>
              <a:custGeom>
                <a:avLst/>
                <a:gdLst/>
                <a:ahLst/>
                <a:cxnLst>
                  <a:cxn ang="0">
                    <a:pos x="2" y="20"/>
                  </a:cxn>
                  <a:cxn ang="0">
                    <a:pos x="8" y="22"/>
                  </a:cxn>
                  <a:cxn ang="0">
                    <a:pos x="14" y="24"/>
                  </a:cxn>
                  <a:cxn ang="0">
                    <a:pos x="20" y="26"/>
                  </a:cxn>
                  <a:cxn ang="0">
                    <a:pos x="26" y="28"/>
                  </a:cxn>
                  <a:cxn ang="0">
                    <a:pos x="32" y="28"/>
                  </a:cxn>
                  <a:cxn ang="0">
                    <a:pos x="38" y="30"/>
                  </a:cxn>
                  <a:cxn ang="0">
                    <a:pos x="44" y="30"/>
                  </a:cxn>
                  <a:cxn ang="0">
                    <a:pos x="52" y="30"/>
                  </a:cxn>
                  <a:cxn ang="0">
                    <a:pos x="60" y="30"/>
                  </a:cxn>
                  <a:cxn ang="0">
                    <a:pos x="66" y="30"/>
                  </a:cxn>
                  <a:cxn ang="0">
                    <a:pos x="74" y="30"/>
                  </a:cxn>
                  <a:cxn ang="0">
                    <a:pos x="80" y="30"/>
                  </a:cxn>
                  <a:cxn ang="0">
                    <a:pos x="88" y="28"/>
                  </a:cxn>
                  <a:cxn ang="0">
                    <a:pos x="94" y="28"/>
                  </a:cxn>
                  <a:cxn ang="0">
                    <a:pos x="102" y="26"/>
                  </a:cxn>
                  <a:cxn ang="0">
                    <a:pos x="108" y="26"/>
                  </a:cxn>
                  <a:cxn ang="0">
                    <a:pos x="114" y="24"/>
                  </a:cxn>
                  <a:cxn ang="0">
                    <a:pos x="120" y="22"/>
                  </a:cxn>
                  <a:cxn ang="0">
                    <a:pos x="124" y="20"/>
                  </a:cxn>
                  <a:cxn ang="0">
                    <a:pos x="130" y="18"/>
                  </a:cxn>
                  <a:cxn ang="0">
                    <a:pos x="136" y="16"/>
                  </a:cxn>
                  <a:cxn ang="0">
                    <a:pos x="140" y="14"/>
                  </a:cxn>
                  <a:cxn ang="0">
                    <a:pos x="146" y="12"/>
                  </a:cxn>
                  <a:cxn ang="0">
                    <a:pos x="144" y="8"/>
                  </a:cxn>
                  <a:cxn ang="0">
                    <a:pos x="136" y="6"/>
                  </a:cxn>
                  <a:cxn ang="0">
                    <a:pos x="128" y="4"/>
                  </a:cxn>
                  <a:cxn ang="0">
                    <a:pos x="120" y="2"/>
                  </a:cxn>
                  <a:cxn ang="0">
                    <a:pos x="110" y="2"/>
                  </a:cxn>
                  <a:cxn ang="0">
                    <a:pos x="100" y="0"/>
                  </a:cxn>
                  <a:cxn ang="0">
                    <a:pos x="90" y="0"/>
                  </a:cxn>
                  <a:cxn ang="0">
                    <a:pos x="80" y="0"/>
                  </a:cxn>
                  <a:cxn ang="0">
                    <a:pos x="68" y="2"/>
                  </a:cxn>
                  <a:cxn ang="0">
                    <a:pos x="58" y="2"/>
                  </a:cxn>
                  <a:cxn ang="0">
                    <a:pos x="48" y="4"/>
                  </a:cxn>
                  <a:cxn ang="0">
                    <a:pos x="38" y="6"/>
                  </a:cxn>
                  <a:cxn ang="0">
                    <a:pos x="28" y="8"/>
                  </a:cxn>
                  <a:cxn ang="0">
                    <a:pos x="20" y="12"/>
                  </a:cxn>
                  <a:cxn ang="0">
                    <a:pos x="10" y="14"/>
                  </a:cxn>
                  <a:cxn ang="0">
                    <a:pos x="4" y="18"/>
                  </a:cxn>
                  <a:cxn ang="0">
                    <a:pos x="0" y="20"/>
                  </a:cxn>
                </a:cxnLst>
                <a:rect l="0" t="0" r="r" b="b"/>
                <a:pathLst>
                  <a:path w="148" h="30">
                    <a:moveTo>
                      <a:pt x="0" y="20"/>
                    </a:moveTo>
                    <a:lnTo>
                      <a:pt x="2" y="20"/>
                    </a:lnTo>
                    <a:lnTo>
                      <a:pt x="4" y="22"/>
                    </a:lnTo>
                    <a:lnTo>
                      <a:pt x="8" y="22"/>
                    </a:lnTo>
                    <a:lnTo>
                      <a:pt x="10" y="24"/>
                    </a:lnTo>
                    <a:lnTo>
                      <a:pt x="14" y="24"/>
                    </a:lnTo>
                    <a:lnTo>
                      <a:pt x="16" y="26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6" y="28"/>
                    </a:lnTo>
                    <a:lnTo>
                      <a:pt x="28" y="28"/>
                    </a:lnTo>
                    <a:lnTo>
                      <a:pt x="32" y="28"/>
                    </a:lnTo>
                    <a:lnTo>
                      <a:pt x="34" y="28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4" y="30"/>
                    </a:lnTo>
                    <a:lnTo>
                      <a:pt x="48" y="30"/>
                    </a:lnTo>
                    <a:lnTo>
                      <a:pt x="52" y="30"/>
                    </a:lnTo>
                    <a:lnTo>
                      <a:pt x="56" y="30"/>
                    </a:lnTo>
                    <a:lnTo>
                      <a:pt x="60" y="30"/>
                    </a:lnTo>
                    <a:lnTo>
                      <a:pt x="62" y="30"/>
                    </a:lnTo>
                    <a:lnTo>
                      <a:pt x="66" y="30"/>
                    </a:lnTo>
                    <a:lnTo>
                      <a:pt x="70" y="30"/>
                    </a:lnTo>
                    <a:lnTo>
                      <a:pt x="74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4" y="30"/>
                    </a:lnTo>
                    <a:lnTo>
                      <a:pt x="88" y="28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8" y="28"/>
                    </a:lnTo>
                    <a:lnTo>
                      <a:pt x="102" y="26"/>
                    </a:lnTo>
                    <a:lnTo>
                      <a:pt x="104" y="26"/>
                    </a:lnTo>
                    <a:lnTo>
                      <a:pt x="108" y="26"/>
                    </a:lnTo>
                    <a:lnTo>
                      <a:pt x="110" y="24"/>
                    </a:lnTo>
                    <a:lnTo>
                      <a:pt x="114" y="24"/>
                    </a:lnTo>
                    <a:lnTo>
                      <a:pt x="116" y="24"/>
                    </a:lnTo>
                    <a:lnTo>
                      <a:pt x="120" y="22"/>
                    </a:lnTo>
                    <a:lnTo>
                      <a:pt x="122" y="22"/>
                    </a:lnTo>
                    <a:lnTo>
                      <a:pt x="124" y="20"/>
                    </a:lnTo>
                    <a:lnTo>
                      <a:pt x="128" y="20"/>
                    </a:lnTo>
                    <a:lnTo>
                      <a:pt x="130" y="18"/>
                    </a:lnTo>
                    <a:lnTo>
                      <a:pt x="134" y="18"/>
                    </a:lnTo>
                    <a:lnTo>
                      <a:pt x="136" y="16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4" y="12"/>
                    </a:lnTo>
                    <a:lnTo>
                      <a:pt x="146" y="12"/>
                    </a:lnTo>
                    <a:lnTo>
                      <a:pt x="148" y="10"/>
                    </a:lnTo>
                    <a:lnTo>
                      <a:pt x="144" y="8"/>
                    </a:lnTo>
                    <a:lnTo>
                      <a:pt x="140" y="8"/>
                    </a:lnTo>
                    <a:lnTo>
                      <a:pt x="136" y="6"/>
                    </a:lnTo>
                    <a:lnTo>
                      <a:pt x="132" y="6"/>
                    </a:lnTo>
                    <a:lnTo>
                      <a:pt x="128" y="4"/>
                    </a:lnTo>
                    <a:lnTo>
                      <a:pt x="124" y="4"/>
                    </a:lnTo>
                    <a:lnTo>
                      <a:pt x="120" y="2"/>
                    </a:lnTo>
                    <a:lnTo>
                      <a:pt x="114" y="2"/>
                    </a:lnTo>
                    <a:lnTo>
                      <a:pt x="110" y="2"/>
                    </a:lnTo>
                    <a:lnTo>
                      <a:pt x="104" y="2"/>
                    </a:lnTo>
                    <a:lnTo>
                      <a:pt x="100" y="0"/>
                    </a:lnTo>
                    <a:lnTo>
                      <a:pt x="94" y="0"/>
                    </a:lnTo>
                    <a:lnTo>
                      <a:pt x="90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4" y="0"/>
                    </a:lnTo>
                    <a:lnTo>
                      <a:pt x="68" y="2"/>
                    </a:lnTo>
                    <a:lnTo>
                      <a:pt x="64" y="2"/>
                    </a:lnTo>
                    <a:lnTo>
                      <a:pt x="58" y="2"/>
                    </a:lnTo>
                    <a:lnTo>
                      <a:pt x="52" y="4"/>
                    </a:lnTo>
                    <a:lnTo>
                      <a:pt x="48" y="4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2" y="8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0" y="14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9523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2" name="Freeform 50"/>
              <p:cNvSpPr>
                <a:spLocks/>
              </p:cNvSpPr>
              <p:nvPr/>
            </p:nvSpPr>
            <p:spPr bwMode="auto">
              <a:xfrm>
                <a:off x="2312800" y="1848877"/>
                <a:ext cx="154029" cy="5817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6" y="8"/>
                  </a:cxn>
                  <a:cxn ang="0">
                    <a:pos x="6" y="10"/>
                  </a:cxn>
                  <a:cxn ang="0">
                    <a:pos x="8" y="10"/>
                  </a:cxn>
                  <a:cxn ang="0">
                    <a:pos x="10" y="12"/>
                  </a:cxn>
                  <a:cxn ang="0">
                    <a:pos x="10" y="14"/>
                  </a:cxn>
                  <a:cxn ang="0">
                    <a:pos x="12" y="16"/>
                  </a:cxn>
                  <a:cxn ang="0">
                    <a:pos x="14" y="16"/>
                  </a:cxn>
                  <a:cxn ang="0">
                    <a:pos x="16" y="18"/>
                  </a:cxn>
                  <a:cxn ang="0">
                    <a:pos x="20" y="20"/>
                  </a:cxn>
                  <a:cxn ang="0">
                    <a:pos x="22" y="20"/>
                  </a:cxn>
                  <a:cxn ang="0">
                    <a:pos x="24" y="22"/>
                  </a:cxn>
                  <a:cxn ang="0">
                    <a:pos x="28" y="24"/>
                  </a:cxn>
                  <a:cxn ang="0">
                    <a:pos x="30" y="24"/>
                  </a:cxn>
                  <a:cxn ang="0">
                    <a:pos x="34" y="26"/>
                  </a:cxn>
                  <a:cxn ang="0">
                    <a:pos x="38" y="26"/>
                  </a:cxn>
                  <a:cxn ang="0">
                    <a:pos x="42" y="28"/>
                  </a:cxn>
                  <a:cxn ang="0">
                    <a:pos x="46" y="28"/>
                  </a:cxn>
                  <a:cxn ang="0">
                    <a:pos x="50" y="28"/>
                  </a:cxn>
                  <a:cxn ang="0">
                    <a:pos x="54" y="30"/>
                  </a:cxn>
                  <a:cxn ang="0">
                    <a:pos x="60" y="30"/>
                  </a:cxn>
                  <a:cxn ang="0">
                    <a:pos x="64" y="30"/>
                  </a:cxn>
                  <a:cxn ang="0">
                    <a:pos x="70" y="30"/>
                  </a:cxn>
                  <a:cxn ang="0">
                    <a:pos x="76" y="30"/>
                  </a:cxn>
                  <a:cxn ang="0">
                    <a:pos x="74" y="30"/>
                  </a:cxn>
                  <a:cxn ang="0">
                    <a:pos x="72" y="28"/>
                  </a:cxn>
                  <a:cxn ang="0">
                    <a:pos x="68" y="28"/>
                  </a:cxn>
                  <a:cxn ang="0">
                    <a:pos x="64" y="26"/>
                  </a:cxn>
                  <a:cxn ang="0">
                    <a:pos x="60" y="26"/>
                  </a:cxn>
                  <a:cxn ang="0">
                    <a:pos x="54" y="24"/>
                  </a:cxn>
                  <a:cxn ang="0">
                    <a:pos x="46" y="22"/>
                  </a:cxn>
                  <a:cxn ang="0">
                    <a:pos x="40" y="20"/>
                  </a:cxn>
                  <a:cxn ang="0">
                    <a:pos x="34" y="16"/>
                  </a:cxn>
                  <a:cxn ang="0">
                    <a:pos x="26" y="14"/>
                  </a:cxn>
                  <a:cxn ang="0">
                    <a:pos x="24" y="14"/>
                  </a:cxn>
                  <a:cxn ang="0">
                    <a:pos x="20" y="12"/>
                  </a:cxn>
                  <a:cxn ang="0">
                    <a:pos x="18" y="12"/>
                  </a:cxn>
                  <a:cxn ang="0">
                    <a:pos x="14" y="10"/>
                  </a:cxn>
                  <a:cxn ang="0">
                    <a:pos x="12" y="8"/>
                  </a:cxn>
                  <a:cxn ang="0">
                    <a:pos x="10" y="8"/>
                  </a:cxn>
                  <a:cxn ang="0">
                    <a:pos x="6" y="6"/>
                  </a:cxn>
                  <a:cxn ang="0">
                    <a:pos x="4" y="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6" h="30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6" y="18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4" y="22"/>
                    </a:lnTo>
                    <a:lnTo>
                      <a:pt x="28" y="24"/>
                    </a:lnTo>
                    <a:lnTo>
                      <a:pt x="30" y="24"/>
                    </a:lnTo>
                    <a:lnTo>
                      <a:pt x="34" y="26"/>
                    </a:lnTo>
                    <a:lnTo>
                      <a:pt x="38" y="26"/>
                    </a:lnTo>
                    <a:lnTo>
                      <a:pt x="42" y="28"/>
                    </a:lnTo>
                    <a:lnTo>
                      <a:pt x="46" y="28"/>
                    </a:lnTo>
                    <a:lnTo>
                      <a:pt x="50" y="28"/>
                    </a:lnTo>
                    <a:lnTo>
                      <a:pt x="54" y="30"/>
                    </a:lnTo>
                    <a:lnTo>
                      <a:pt x="60" y="30"/>
                    </a:lnTo>
                    <a:lnTo>
                      <a:pt x="64" y="30"/>
                    </a:lnTo>
                    <a:lnTo>
                      <a:pt x="70" y="30"/>
                    </a:lnTo>
                    <a:lnTo>
                      <a:pt x="76" y="30"/>
                    </a:lnTo>
                    <a:lnTo>
                      <a:pt x="74" y="30"/>
                    </a:lnTo>
                    <a:lnTo>
                      <a:pt x="72" y="28"/>
                    </a:lnTo>
                    <a:lnTo>
                      <a:pt x="68" y="28"/>
                    </a:lnTo>
                    <a:lnTo>
                      <a:pt x="64" y="26"/>
                    </a:lnTo>
                    <a:lnTo>
                      <a:pt x="60" y="26"/>
                    </a:lnTo>
                    <a:lnTo>
                      <a:pt x="54" y="24"/>
                    </a:lnTo>
                    <a:lnTo>
                      <a:pt x="46" y="22"/>
                    </a:lnTo>
                    <a:lnTo>
                      <a:pt x="40" y="20"/>
                    </a:lnTo>
                    <a:lnTo>
                      <a:pt x="34" y="16"/>
                    </a:lnTo>
                    <a:lnTo>
                      <a:pt x="26" y="14"/>
                    </a:lnTo>
                    <a:lnTo>
                      <a:pt x="24" y="14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3" name="Freeform 51"/>
              <p:cNvSpPr>
                <a:spLocks/>
              </p:cNvSpPr>
              <p:nvPr/>
            </p:nvSpPr>
            <p:spPr bwMode="auto">
              <a:xfrm>
                <a:off x="1595351" y="1856634"/>
                <a:ext cx="109441" cy="96961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54" y="2"/>
                  </a:cxn>
                  <a:cxn ang="0">
                    <a:pos x="54" y="4"/>
                  </a:cxn>
                  <a:cxn ang="0">
                    <a:pos x="54" y="6"/>
                  </a:cxn>
                  <a:cxn ang="0">
                    <a:pos x="54" y="6"/>
                  </a:cxn>
                  <a:cxn ang="0">
                    <a:pos x="54" y="8"/>
                  </a:cxn>
                  <a:cxn ang="0">
                    <a:pos x="54" y="10"/>
                  </a:cxn>
                  <a:cxn ang="0">
                    <a:pos x="52" y="12"/>
                  </a:cxn>
                  <a:cxn ang="0">
                    <a:pos x="52" y="14"/>
                  </a:cxn>
                  <a:cxn ang="0">
                    <a:pos x="52" y="16"/>
                  </a:cxn>
                  <a:cxn ang="0">
                    <a:pos x="50" y="16"/>
                  </a:cxn>
                  <a:cxn ang="0">
                    <a:pos x="50" y="18"/>
                  </a:cxn>
                  <a:cxn ang="0">
                    <a:pos x="48" y="20"/>
                  </a:cxn>
                  <a:cxn ang="0">
                    <a:pos x="46" y="24"/>
                  </a:cxn>
                  <a:cxn ang="0">
                    <a:pos x="44" y="26"/>
                  </a:cxn>
                  <a:cxn ang="0">
                    <a:pos x="42" y="28"/>
                  </a:cxn>
                  <a:cxn ang="0">
                    <a:pos x="40" y="30"/>
                  </a:cxn>
                  <a:cxn ang="0">
                    <a:pos x="38" y="32"/>
                  </a:cxn>
                  <a:cxn ang="0">
                    <a:pos x="36" y="34"/>
                  </a:cxn>
                  <a:cxn ang="0">
                    <a:pos x="34" y="36"/>
                  </a:cxn>
                  <a:cxn ang="0">
                    <a:pos x="30" y="38"/>
                  </a:cxn>
                  <a:cxn ang="0">
                    <a:pos x="26" y="40"/>
                  </a:cxn>
                  <a:cxn ang="0">
                    <a:pos x="24" y="42"/>
                  </a:cxn>
                  <a:cxn ang="0">
                    <a:pos x="20" y="44"/>
                  </a:cxn>
                  <a:cxn ang="0">
                    <a:pos x="14" y="46"/>
                  </a:cxn>
                  <a:cxn ang="0">
                    <a:pos x="10" y="48"/>
                  </a:cxn>
                  <a:cxn ang="0">
                    <a:pos x="6" y="50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2" y="50"/>
                  </a:cxn>
                  <a:cxn ang="0">
                    <a:pos x="6" y="48"/>
                  </a:cxn>
                  <a:cxn ang="0">
                    <a:pos x="8" y="44"/>
                  </a:cxn>
                  <a:cxn ang="0">
                    <a:pos x="12" y="42"/>
                  </a:cxn>
                  <a:cxn ang="0">
                    <a:pos x="18" y="38"/>
                  </a:cxn>
                  <a:cxn ang="0">
                    <a:pos x="22" y="34"/>
                  </a:cxn>
                  <a:cxn ang="0">
                    <a:pos x="28" y="30"/>
                  </a:cxn>
                  <a:cxn ang="0">
                    <a:pos x="32" y="26"/>
                  </a:cxn>
                  <a:cxn ang="0">
                    <a:pos x="38" y="22"/>
                  </a:cxn>
                  <a:cxn ang="0">
                    <a:pos x="40" y="20"/>
                  </a:cxn>
                  <a:cxn ang="0">
                    <a:pos x="42" y="16"/>
                  </a:cxn>
                  <a:cxn ang="0">
                    <a:pos x="44" y="14"/>
                  </a:cxn>
                  <a:cxn ang="0">
                    <a:pos x="46" y="12"/>
                  </a:cxn>
                  <a:cxn ang="0">
                    <a:pos x="48" y="10"/>
                  </a:cxn>
                  <a:cxn ang="0">
                    <a:pos x="50" y="8"/>
                  </a:cxn>
                  <a:cxn ang="0">
                    <a:pos x="52" y="8"/>
                  </a:cxn>
                  <a:cxn ang="0">
                    <a:pos x="52" y="6"/>
                  </a:cxn>
                  <a:cxn ang="0">
                    <a:pos x="54" y="4"/>
                  </a:cxn>
                  <a:cxn ang="0">
                    <a:pos x="54" y="2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54" h="50">
                    <a:moveTo>
                      <a:pt x="54" y="0"/>
                    </a:moveTo>
                    <a:lnTo>
                      <a:pt x="54" y="0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0" y="16"/>
                    </a:lnTo>
                    <a:lnTo>
                      <a:pt x="50" y="18"/>
                    </a:lnTo>
                    <a:lnTo>
                      <a:pt x="48" y="20"/>
                    </a:lnTo>
                    <a:lnTo>
                      <a:pt x="46" y="24"/>
                    </a:lnTo>
                    <a:lnTo>
                      <a:pt x="44" y="26"/>
                    </a:lnTo>
                    <a:lnTo>
                      <a:pt x="42" y="28"/>
                    </a:lnTo>
                    <a:lnTo>
                      <a:pt x="40" y="30"/>
                    </a:lnTo>
                    <a:lnTo>
                      <a:pt x="38" y="32"/>
                    </a:lnTo>
                    <a:lnTo>
                      <a:pt x="36" y="34"/>
                    </a:lnTo>
                    <a:lnTo>
                      <a:pt x="34" y="36"/>
                    </a:lnTo>
                    <a:lnTo>
                      <a:pt x="30" y="38"/>
                    </a:lnTo>
                    <a:lnTo>
                      <a:pt x="26" y="40"/>
                    </a:lnTo>
                    <a:lnTo>
                      <a:pt x="24" y="42"/>
                    </a:lnTo>
                    <a:lnTo>
                      <a:pt x="20" y="44"/>
                    </a:lnTo>
                    <a:lnTo>
                      <a:pt x="14" y="46"/>
                    </a:lnTo>
                    <a:lnTo>
                      <a:pt x="10" y="48"/>
                    </a:lnTo>
                    <a:lnTo>
                      <a:pt x="6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6" y="48"/>
                    </a:lnTo>
                    <a:lnTo>
                      <a:pt x="8" y="44"/>
                    </a:lnTo>
                    <a:lnTo>
                      <a:pt x="12" y="42"/>
                    </a:lnTo>
                    <a:lnTo>
                      <a:pt x="18" y="38"/>
                    </a:lnTo>
                    <a:lnTo>
                      <a:pt x="22" y="34"/>
                    </a:lnTo>
                    <a:lnTo>
                      <a:pt x="28" y="30"/>
                    </a:lnTo>
                    <a:lnTo>
                      <a:pt x="32" y="26"/>
                    </a:lnTo>
                    <a:lnTo>
                      <a:pt x="38" y="22"/>
                    </a:lnTo>
                    <a:lnTo>
                      <a:pt x="40" y="20"/>
                    </a:lnTo>
                    <a:lnTo>
                      <a:pt x="42" y="16"/>
                    </a:lnTo>
                    <a:lnTo>
                      <a:pt x="44" y="14"/>
                    </a:lnTo>
                    <a:lnTo>
                      <a:pt x="46" y="12"/>
                    </a:lnTo>
                    <a:lnTo>
                      <a:pt x="48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4" name="Freeform 52"/>
              <p:cNvSpPr>
                <a:spLocks/>
              </p:cNvSpPr>
              <p:nvPr/>
            </p:nvSpPr>
            <p:spPr bwMode="auto">
              <a:xfrm>
                <a:off x="1996636" y="2213450"/>
                <a:ext cx="60801" cy="19392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30" y="4"/>
                  </a:cxn>
                  <a:cxn ang="0">
                    <a:pos x="28" y="6"/>
                  </a:cxn>
                  <a:cxn ang="0">
                    <a:pos x="26" y="6"/>
                  </a:cxn>
                  <a:cxn ang="0">
                    <a:pos x="24" y="8"/>
                  </a:cxn>
                  <a:cxn ang="0">
                    <a:pos x="22" y="8"/>
                  </a:cxn>
                  <a:cxn ang="0">
                    <a:pos x="20" y="8"/>
                  </a:cxn>
                  <a:cxn ang="0">
                    <a:pos x="18" y="10"/>
                  </a:cxn>
                  <a:cxn ang="0">
                    <a:pos x="14" y="10"/>
                  </a:cxn>
                  <a:cxn ang="0">
                    <a:pos x="12" y="10"/>
                  </a:cxn>
                  <a:cxn ang="0">
                    <a:pos x="8" y="10"/>
                  </a:cxn>
                  <a:cxn ang="0">
                    <a:pos x="6" y="8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4" y="0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2" y="0"/>
                  </a:cxn>
                  <a:cxn ang="0">
                    <a:pos x="24" y="0"/>
                  </a:cxn>
                  <a:cxn ang="0">
                    <a:pos x="26" y="0"/>
                  </a:cxn>
                  <a:cxn ang="0">
                    <a:pos x="28" y="0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30" y="4"/>
                  </a:cxn>
                </a:cxnLst>
                <a:rect l="0" t="0" r="r" b="b"/>
                <a:pathLst>
                  <a:path w="30" h="10">
                    <a:moveTo>
                      <a:pt x="30" y="4"/>
                    </a:move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6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EE965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5" name="Freeform 53"/>
              <p:cNvSpPr>
                <a:spLocks/>
              </p:cNvSpPr>
              <p:nvPr/>
            </p:nvSpPr>
            <p:spPr bwMode="auto">
              <a:xfrm>
                <a:off x="1295400" y="1329165"/>
                <a:ext cx="1406525" cy="511954"/>
              </a:xfrm>
              <a:custGeom>
                <a:avLst/>
                <a:gdLst/>
                <a:ahLst/>
                <a:cxnLst>
                  <a:cxn ang="0">
                    <a:pos x="64" y="18"/>
                  </a:cxn>
                  <a:cxn ang="0">
                    <a:pos x="94" y="14"/>
                  </a:cxn>
                  <a:cxn ang="0">
                    <a:pos x="126" y="8"/>
                  </a:cxn>
                  <a:cxn ang="0">
                    <a:pos x="156" y="4"/>
                  </a:cxn>
                  <a:cxn ang="0">
                    <a:pos x="188" y="4"/>
                  </a:cxn>
                  <a:cxn ang="0">
                    <a:pos x="218" y="8"/>
                  </a:cxn>
                  <a:cxn ang="0">
                    <a:pos x="248" y="16"/>
                  </a:cxn>
                  <a:cxn ang="0">
                    <a:pos x="278" y="24"/>
                  </a:cxn>
                  <a:cxn ang="0">
                    <a:pos x="308" y="32"/>
                  </a:cxn>
                  <a:cxn ang="0">
                    <a:pos x="324" y="34"/>
                  </a:cxn>
                  <a:cxn ang="0">
                    <a:pos x="340" y="34"/>
                  </a:cxn>
                  <a:cxn ang="0">
                    <a:pos x="358" y="34"/>
                  </a:cxn>
                  <a:cxn ang="0">
                    <a:pos x="376" y="32"/>
                  </a:cxn>
                  <a:cxn ang="0">
                    <a:pos x="394" y="30"/>
                  </a:cxn>
                  <a:cxn ang="0">
                    <a:pos x="422" y="22"/>
                  </a:cxn>
                  <a:cxn ang="0">
                    <a:pos x="450" y="12"/>
                  </a:cxn>
                  <a:cxn ang="0">
                    <a:pos x="480" y="6"/>
                  </a:cxn>
                  <a:cxn ang="0">
                    <a:pos x="510" y="0"/>
                  </a:cxn>
                  <a:cxn ang="0">
                    <a:pos x="540" y="2"/>
                  </a:cxn>
                  <a:cxn ang="0">
                    <a:pos x="572" y="4"/>
                  </a:cxn>
                  <a:cxn ang="0">
                    <a:pos x="602" y="10"/>
                  </a:cxn>
                  <a:cxn ang="0">
                    <a:pos x="634" y="14"/>
                  </a:cxn>
                  <a:cxn ang="0">
                    <a:pos x="664" y="14"/>
                  </a:cxn>
                  <a:cxn ang="0">
                    <a:pos x="684" y="24"/>
                  </a:cxn>
                  <a:cxn ang="0">
                    <a:pos x="694" y="44"/>
                  </a:cxn>
                  <a:cxn ang="0">
                    <a:pos x="690" y="74"/>
                  </a:cxn>
                  <a:cxn ang="0">
                    <a:pos x="678" y="88"/>
                  </a:cxn>
                  <a:cxn ang="0">
                    <a:pos x="672" y="106"/>
                  </a:cxn>
                  <a:cxn ang="0">
                    <a:pos x="670" y="140"/>
                  </a:cxn>
                  <a:cxn ang="0">
                    <a:pos x="666" y="176"/>
                  </a:cxn>
                  <a:cxn ang="0">
                    <a:pos x="656" y="210"/>
                  </a:cxn>
                  <a:cxn ang="0">
                    <a:pos x="636" y="238"/>
                  </a:cxn>
                  <a:cxn ang="0">
                    <a:pos x="608" y="250"/>
                  </a:cxn>
                  <a:cxn ang="0">
                    <a:pos x="570" y="258"/>
                  </a:cxn>
                  <a:cxn ang="0">
                    <a:pos x="524" y="260"/>
                  </a:cxn>
                  <a:cxn ang="0">
                    <a:pos x="482" y="258"/>
                  </a:cxn>
                  <a:cxn ang="0">
                    <a:pos x="448" y="248"/>
                  </a:cxn>
                  <a:cxn ang="0">
                    <a:pos x="420" y="230"/>
                  </a:cxn>
                  <a:cxn ang="0">
                    <a:pos x="398" y="206"/>
                  </a:cxn>
                  <a:cxn ang="0">
                    <a:pos x="382" y="174"/>
                  </a:cxn>
                  <a:cxn ang="0">
                    <a:pos x="372" y="142"/>
                  </a:cxn>
                  <a:cxn ang="0">
                    <a:pos x="360" y="106"/>
                  </a:cxn>
                  <a:cxn ang="0">
                    <a:pos x="350" y="88"/>
                  </a:cxn>
                  <a:cxn ang="0">
                    <a:pos x="344" y="90"/>
                  </a:cxn>
                  <a:cxn ang="0">
                    <a:pos x="334" y="110"/>
                  </a:cxn>
                  <a:cxn ang="0">
                    <a:pos x="322" y="148"/>
                  </a:cxn>
                  <a:cxn ang="0">
                    <a:pos x="310" y="180"/>
                  </a:cxn>
                  <a:cxn ang="0">
                    <a:pos x="296" y="210"/>
                  </a:cxn>
                  <a:cxn ang="0">
                    <a:pos x="274" y="236"/>
                  </a:cxn>
                  <a:cxn ang="0">
                    <a:pos x="246" y="252"/>
                  </a:cxn>
                  <a:cxn ang="0">
                    <a:pos x="210" y="260"/>
                  </a:cxn>
                  <a:cxn ang="0">
                    <a:pos x="166" y="264"/>
                  </a:cxn>
                  <a:cxn ang="0">
                    <a:pos x="122" y="262"/>
                  </a:cxn>
                  <a:cxn ang="0">
                    <a:pos x="84" y="254"/>
                  </a:cxn>
                  <a:cxn ang="0">
                    <a:pos x="56" y="240"/>
                  </a:cxn>
                  <a:cxn ang="0">
                    <a:pos x="38" y="212"/>
                  </a:cxn>
                  <a:cxn ang="0">
                    <a:pos x="28" y="178"/>
                  </a:cxn>
                  <a:cxn ang="0">
                    <a:pos x="26" y="142"/>
                  </a:cxn>
                  <a:cxn ang="0">
                    <a:pos x="24" y="106"/>
                  </a:cxn>
                  <a:cxn ang="0">
                    <a:pos x="8" y="88"/>
                  </a:cxn>
                  <a:cxn ang="0">
                    <a:pos x="0" y="46"/>
                  </a:cxn>
                  <a:cxn ang="0">
                    <a:pos x="12" y="28"/>
                  </a:cxn>
                  <a:cxn ang="0">
                    <a:pos x="32" y="20"/>
                  </a:cxn>
                </a:cxnLst>
                <a:rect l="0" t="0" r="r" b="b"/>
                <a:pathLst>
                  <a:path w="694" h="264">
                    <a:moveTo>
                      <a:pt x="38" y="20"/>
                    </a:moveTo>
                    <a:lnTo>
                      <a:pt x="42" y="20"/>
                    </a:lnTo>
                    <a:lnTo>
                      <a:pt x="46" y="20"/>
                    </a:lnTo>
                    <a:lnTo>
                      <a:pt x="50" y="20"/>
                    </a:lnTo>
                    <a:lnTo>
                      <a:pt x="56" y="20"/>
                    </a:lnTo>
                    <a:lnTo>
                      <a:pt x="60" y="18"/>
                    </a:lnTo>
                    <a:lnTo>
                      <a:pt x="64" y="18"/>
                    </a:lnTo>
                    <a:lnTo>
                      <a:pt x="68" y="18"/>
                    </a:lnTo>
                    <a:lnTo>
                      <a:pt x="74" y="18"/>
                    </a:lnTo>
                    <a:lnTo>
                      <a:pt x="78" y="16"/>
                    </a:lnTo>
                    <a:lnTo>
                      <a:pt x="82" y="16"/>
                    </a:lnTo>
                    <a:lnTo>
                      <a:pt x="86" y="16"/>
                    </a:lnTo>
                    <a:lnTo>
                      <a:pt x="90" y="14"/>
                    </a:lnTo>
                    <a:lnTo>
                      <a:pt x="94" y="14"/>
                    </a:lnTo>
                    <a:lnTo>
                      <a:pt x="100" y="12"/>
                    </a:lnTo>
                    <a:lnTo>
                      <a:pt x="104" y="12"/>
                    </a:lnTo>
                    <a:lnTo>
                      <a:pt x="108" y="12"/>
                    </a:lnTo>
                    <a:lnTo>
                      <a:pt x="112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6" y="8"/>
                    </a:lnTo>
                    <a:lnTo>
                      <a:pt x="130" y="8"/>
                    </a:lnTo>
                    <a:lnTo>
                      <a:pt x="134" y="8"/>
                    </a:lnTo>
                    <a:lnTo>
                      <a:pt x="138" y="6"/>
                    </a:lnTo>
                    <a:lnTo>
                      <a:pt x="144" y="6"/>
                    </a:lnTo>
                    <a:lnTo>
                      <a:pt x="148" y="6"/>
                    </a:lnTo>
                    <a:lnTo>
                      <a:pt x="152" y="6"/>
                    </a:lnTo>
                    <a:lnTo>
                      <a:pt x="156" y="4"/>
                    </a:lnTo>
                    <a:lnTo>
                      <a:pt x="162" y="4"/>
                    </a:lnTo>
                    <a:lnTo>
                      <a:pt x="166" y="4"/>
                    </a:lnTo>
                    <a:lnTo>
                      <a:pt x="170" y="4"/>
                    </a:lnTo>
                    <a:lnTo>
                      <a:pt x="176" y="4"/>
                    </a:lnTo>
                    <a:lnTo>
                      <a:pt x="180" y="4"/>
                    </a:lnTo>
                    <a:lnTo>
                      <a:pt x="184" y="4"/>
                    </a:lnTo>
                    <a:lnTo>
                      <a:pt x="188" y="4"/>
                    </a:lnTo>
                    <a:lnTo>
                      <a:pt x="192" y="4"/>
                    </a:lnTo>
                    <a:lnTo>
                      <a:pt x="196" y="6"/>
                    </a:lnTo>
                    <a:lnTo>
                      <a:pt x="200" y="6"/>
                    </a:lnTo>
                    <a:lnTo>
                      <a:pt x="204" y="6"/>
                    </a:lnTo>
                    <a:lnTo>
                      <a:pt x="208" y="8"/>
                    </a:lnTo>
                    <a:lnTo>
                      <a:pt x="214" y="8"/>
                    </a:lnTo>
                    <a:lnTo>
                      <a:pt x="218" y="8"/>
                    </a:lnTo>
                    <a:lnTo>
                      <a:pt x="222" y="10"/>
                    </a:lnTo>
                    <a:lnTo>
                      <a:pt x="226" y="10"/>
                    </a:lnTo>
                    <a:lnTo>
                      <a:pt x="230" y="12"/>
                    </a:lnTo>
                    <a:lnTo>
                      <a:pt x="236" y="14"/>
                    </a:lnTo>
                    <a:lnTo>
                      <a:pt x="240" y="14"/>
                    </a:lnTo>
                    <a:lnTo>
                      <a:pt x="244" y="16"/>
                    </a:lnTo>
                    <a:lnTo>
                      <a:pt x="248" y="16"/>
                    </a:lnTo>
                    <a:lnTo>
                      <a:pt x="254" y="18"/>
                    </a:lnTo>
                    <a:lnTo>
                      <a:pt x="258" y="20"/>
                    </a:lnTo>
                    <a:lnTo>
                      <a:pt x="262" y="20"/>
                    </a:lnTo>
                    <a:lnTo>
                      <a:pt x="266" y="22"/>
                    </a:lnTo>
                    <a:lnTo>
                      <a:pt x="270" y="22"/>
                    </a:lnTo>
                    <a:lnTo>
                      <a:pt x="274" y="24"/>
                    </a:lnTo>
                    <a:lnTo>
                      <a:pt x="278" y="24"/>
                    </a:lnTo>
                    <a:lnTo>
                      <a:pt x="284" y="26"/>
                    </a:lnTo>
                    <a:lnTo>
                      <a:pt x="288" y="28"/>
                    </a:lnTo>
                    <a:lnTo>
                      <a:pt x="292" y="28"/>
                    </a:lnTo>
                    <a:lnTo>
                      <a:pt x="296" y="30"/>
                    </a:lnTo>
                    <a:lnTo>
                      <a:pt x="300" y="30"/>
                    </a:lnTo>
                    <a:lnTo>
                      <a:pt x="304" y="30"/>
                    </a:lnTo>
                    <a:lnTo>
                      <a:pt x="308" y="32"/>
                    </a:lnTo>
                    <a:lnTo>
                      <a:pt x="312" y="32"/>
                    </a:lnTo>
                    <a:lnTo>
                      <a:pt x="314" y="32"/>
                    </a:lnTo>
                    <a:lnTo>
                      <a:pt x="316" y="32"/>
                    </a:lnTo>
                    <a:lnTo>
                      <a:pt x="318" y="34"/>
                    </a:lnTo>
                    <a:lnTo>
                      <a:pt x="320" y="34"/>
                    </a:lnTo>
                    <a:lnTo>
                      <a:pt x="322" y="34"/>
                    </a:lnTo>
                    <a:lnTo>
                      <a:pt x="324" y="34"/>
                    </a:lnTo>
                    <a:lnTo>
                      <a:pt x="326" y="34"/>
                    </a:lnTo>
                    <a:lnTo>
                      <a:pt x="328" y="34"/>
                    </a:lnTo>
                    <a:lnTo>
                      <a:pt x="332" y="34"/>
                    </a:lnTo>
                    <a:lnTo>
                      <a:pt x="334" y="34"/>
                    </a:lnTo>
                    <a:lnTo>
                      <a:pt x="336" y="34"/>
                    </a:lnTo>
                    <a:lnTo>
                      <a:pt x="338" y="34"/>
                    </a:lnTo>
                    <a:lnTo>
                      <a:pt x="340" y="34"/>
                    </a:lnTo>
                    <a:lnTo>
                      <a:pt x="344" y="34"/>
                    </a:lnTo>
                    <a:lnTo>
                      <a:pt x="346" y="34"/>
                    </a:lnTo>
                    <a:lnTo>
                      <a:pt x="348" y="34"/>
                    </a:lnTo>
                    <a:lnTo>
                      <a:pt x="352" y="34"/>
                    </a:lnTo>
                    <a:lnTo>
                      <a:pt x="354" y="34"/>
                    </a:lnTo>
                    <a:lnTo>
                      <a:pt x="356" y="34"/>
                    </a:lnTo>
                    <a:lnTo>
                      <a:pt x="358" y="34"/>
                    </a:lnTo>
                    <a:lnTo>
                      <a:pt x="360" y="34"/>
                    </a:lnTo>
                    <a:lnTo>
                      <a:pt x="364" y="34"/>
                    </a:lnTo>
                    <a:lnTo>
                      <a:pt x="366" y="34"/>
                    </a:lnTo>
                    <a:lnTo>
                      <a:pt x="368" y="34"/>
                    </a:lnTo>
                    <a:lnTo>
                      <a:pt x="370" y="34"/>
                    </a:lnTo>
                    <a:lnTo>
                      <a:pt x="372" y="32"/>
                    </a:lnTo>
                    <a:lnTo>
                      <a:pt x="376" y="32"/>
                    </a:lnTo>
                    <a:lnTo>
                      <a:pt x="378" y="32"/>
                    </a:lnTo>
                    <a:lnTo>
                      <a:pt x="380" y="32"/>
                    </a:lnTo>
                    <a:lnTo>
                      <a:pt x="382" y="32"/>
                    </a:lnTo>
                    <a:lnTo>
                      <a:pt x="384" y="32"/>
                    </a:lnTo>
                    <a:lnTo>
                      <a:pt x="386" y="30"/>
                    </a:lnTo>
                    <a:lnTo>
                      <a:pt x="390" y="30"/>
                    </a:lnTo>
                    <a:lnTo>
                      <a:pt x="394" y="30"/>
                    </a:lnTo>
                    <a:lnTo>
                      <a:pt x="398" y="28"/>
                    </a:lnTo>
                    <a:lnTo>
                      <a:pt x="400" y="28"/>
                    </a:lnTo>
                    <a:lnTo>
                      <a:pt x="404" y="26"/>
                    </a:lnTo>
                    <a:lnTo>
                      <a:pt x="408" y="26"/>
                    </a:lnTo>
                    <a:lnTo>
                      <a:pt x="412" y="24"/>
                    </a:lnTo>
                    <a:lnTo>
                      <a:pt x="418" y="22"/>
                    </a:lnTo>
                    <a:lnTo>
                      <a:pt x="422" y="22"/>
                    </a:lnTo>
                    <a:lnTo>
                      <a:pt x="426" y="20"/>
                    </a:lnTo>
                    <a:lnTo>
                      <a:pt x="430" y="20"/>
                    </a:lnTo>
                    <a:lnTo>
                      <a:pt x="434" y="18"/>
                    </a:lnTo>
                    <a:lnTo>
                      <a:pt x="438" y="16"/>
                    </a:lnTo>
                    <a:lnTo>
                      <a:pt x="442" y="16"/>
                    </a:lnTo>
                    <a:lnTo>
                      <a:pt x="446" y="14"/>
                    </a:lnTo>
                    <a:lnTo>
                      <a:pt x="450" y="12"/>
                    </a:lnTo>
                    <a:lnTo>
                      <a:pt x="456" y="12"/>
                    </a:lnTo>
                    <a:lnTo>
                      <a:pt x="460" y="10"/>
                    </a:lnTo>
                    <a:lnTo>
                      <a:pt x="464" y="10"/>
                    </a:lnTo>
                    <a:lnTo>
                      <a:pt x="468" y="8"/>
                    </a:lnTo>
                    <a:lnTo>
                      <a:pt x="472" y="8"/>
                    </a:lnTo>
                    <a:lnTo>
                      <a:pt x="476" y="6"/>
                    </a:lnTo>
                    <a:lnTo>
                      <a:pt x="480" y="6"/>
                    </a:lnTo>
                    <a:lnTo>
                      <a:pt x="484" y="4"/>
                    </a:lnTo>
                    <a:lnTo>
                      <a:pt x="488" y="4"/>
                    </a:lnTo>
                    <a:lnTo>
                      <a:pt x="494" y="2"/>
                    </a:lnTo>
                    <a:lnTo>
                      <a:pt x="498" y="2"/>
                    </a:lnTo>
                    <a:lnTo>
                      <a:pt x="502" y="2"/>
                    </a:lnTo>
                    <a:lnTo>
                      <a:pt x="506" y="2"/>
                    </a:lnTo>
                    <a:lnTo>
                      <a:pt x="510" y="0"/>
                    </a:lnTo>
                    <a:lnTo>
                      <a:pt x="514" y="0"/>
                    </a:lnTo>
                    <a:lnTo>
                      <a:pt x="518" y="0"/>
                    </a:lnTo>
                    <a:lnTo>
                      <a:pt x="522" y="0"/>
                    </a:lnTo>
                    <a:lnTo>
                      <a:pt x="526" y="0"/>
                    </a:lnTo>
                    <a:lnTo>
                      <a:pt x="532" y="0"/>
                    </a:lnTo>
                    <a:lnTo>
                      <a:pt x="536" y="2"/>
                    </a:lnTo>
                    <a:lnTo>
                      <a:pt x="540" y="2"/>
                    </a:lnTo>
                    <a:lnTo>
                      <a:pt x="544" y="2"/>
                    </a:lnTo>
                    <a:lnTo>
                      <a:pt x="550" y="2"/>
                    </a:lnTo>
                    <a:lnTo>
                      <a:pt x="554" y="2"/>
                    </a:lnTo>
                    <a:lnTo>
                      <a:pt x="558" y="4"/>
                    </a:lnTo>
                    <a:lnTo>
                      <a:pt x="562" y="4"/>
                    </a:lnTo>
                    <a:lnTo>
                      <a:pt x="568" y="4"/>
                    </a:lnTo>
                    <a:lnTo>
                      <a:pt x="572" y="4"/>
                    </a:lnTo>
                    <a:lnTo>
                      <a:pt x="576" y="6"/>
                    </a:lnTo>
                    <a:lnTo>
                      <a:pt x="580" y="6"/>
                    </a:lnTo>
                    <a:lnTo>
                      <a:pt x="584" y="6"/>
                    </a:lnTo>
                    <a:lnTo>
                      <a:pt x="590" y="8"/>
                    </a:lnTo>
                    <a:lnTo>
                      <a:pt x="594" y="8"/>
                    </a:lnTo>
                    <a:lnTo>
                      <a:pt x="598" y="8"/>
                    </a:lnTo>
                    <a:lnTo>
                      <a:pt x="602" y="10"/>
                    </a:lnTo>
                    <a:lnTo>
                      <a:pt x="606" y="10"/>
                    </a:lnTo>
                    <a:lnTo>
                      <a:pt x="612" y="10"/>
                    </a:lnTo>
                    <a:lnTo>
                      <a:pt x="616" y="12"/>
                    </a:lnTo>
                    <a:lnTo>
                      <a:pt x="620" y="12"/>
                    </a:lnTo>
                    <a:lnTo>
                      <a:pt x="624" y="12"/>
                    </a:lnTo>
                    <a:lnTo>
                      <a:pt x="628" y="12"/>
                    </a:lnTo>
                    <a:lnTo>
                      <a:pt x="634" y="14"/>
                    </a:lnTo>
                    <a:lnTo>
                      <a:pt x="638" y="14"/>
                    </a:lnTo>
                    <a:lnTo>
                      <a:pt x="642" y="14"/>
                    </a:lnTo>
                    <a:lnTo>
                      <a:pt x="646" y="14"/>
                    </a:lnTo>
                    <a:lnTo>
                      <a:pt x="652" y="14"/>
                    </a:lnTo>
                    <a:lnTo>
                      <a:pt x="656" y="14"/>
                    </a:lnTo>
                    <a:lnTo>
                      <a:pt x="660" y="14"/>
                    </a:lnTo>
                    <a:lnTo>
                      <a:pt x="664" y="14"/>
                    </a:lnTo>
                    <a:lnTo>
                      <a:pt x="666" y="14"/>
                    </a:lnTo>
                    <a:lnTo>
                      <a:pt x="670" y="16"/>
                    </a:lnTo>
                    <a:lnTo>
                      <a:pt x="674" y="16"/>
                    </a:lnTo>
                    <a:lnTo>
                      <a:pt x="676" y="18"/>
                    </a:lnTo>
                    <a:lnTo>
                      <a:pt x="678" y="20"/>
                    </a:lnTo>
                    <a:lnTo>
                      <a:pt x="682" y="22"/>
                    </a:lnTo>
                    <a:lnTo>
                      <a:pt x="684" y="24"/>
                    </a:lnTo>
                    <a:lnTo>
                      <a:pt x="686" y="26"/>
                    </a:lnTo>
                    <a:lnTo>
                      <a:pt x="688" y="28"/>
                    </a:lnTo>
                    <a:lnTo>
                      <a:pt x="690" y="32"/>
                    </a:lnTo>
                    <a:lnTo>
                      <a:pt x="690" y="34"/>
                    </a:lnTo>
                    <a:lnTo>
                      <a:pt x="692" y="38"/>
                    </a:lnTo>
                    <a:lnTo>
                      <a:pt x="692" y="40"/>
                    </a:lnTo>
                    <a:lnTo>
                      <a:pt x="694" y="44"/>
                    </a:lnTo>
                    <a:lnTo>
                      <a:pt x="694" y="46"/>
                    </a:lnTo>
                    <a:lnTo>
                      <a:pt x="694" y="62"/>
                    </a:lnTo>
                    <a:lnTo>
                      <a:pt x="694" y="64"/>
                    </a:lnTo>
                    <a:lnTo>
                      <a:pt x="694" y="68"/>
                    </a:lnTo>
                    <a:lnTo>
                      <a:pt x="692" y="70"/>
                    </a:lnTo>
                    <a:lnTo>
                      <a:pt x="692" y="72"/>
                    </a:lnTo>
                    <a:lnTo>
                      <a:pt x="690" y="74"/>
                    </a:lnTo>
                    <a:lnTo>
                      <a:pt x="688" y="76"/>
                    </a:lnTo>
                    <a:lnTo>
                      <a:pt x="686" y="78"/>
                    </a:lnTo>
                    <a:lnTo>
                      <a:pt x="686" y="80"/>
                    </a:lnTo>
                    <a:lnTo>
                      <a:pt x="684" y="82"/>
                    </a:lnTo>
                    <a:lnTo>
                      <a:pt x="682" y="84"/>
                    </a:lnTo>
                    <a:lnTo>
                      <a:pt x="680" y="86"/>
                    </a:lnTo>
                    <a:lnTo>
                      <a:pt x="678" y="88"/>
                    </a:lnTo>
                    <a:lnTo>
                      <a:pt x="676" y="88"/>
                    </a:lnTo>
                    <a:lnTo>
                      <a:pt x="674" y="90"/>
                    </a:lnTo>
                    <a:lnTo>
                      <a:pt x="672" y="90"/>
                    </a:lnTo>
                    <a:lnTo>
                      <a:pt x="672" y="92"/>
                    </a:lnTo>
                    <a:lnTo>
                      <a:pt x="672" y="96"/>
                    </a:lnTo>
                    <a:lnTo>
                      <a:pt x="672" y="100"/>
                    </a:lnTo>
                    <a:lnTo>
                      <a:pt x="672" y="106"/>
                    </a:lnTo>
                    <a:lnTo>
                      <a:pt x="670" y="110"/>
                    </a:lnTo>
                    <a:lnTo>
                      <a:pt x="670" y="114"/>
                    </a:lnTo>
                    <a:lnTo>
                      <a:pt x="670" y="120"/>
                    </a:lnTo>
                    <a:lnTo>
                      <a:pt x="670" y="124"/>
                    </a:lnTo>
                    <a:lnTo>
                      <a:pt x="670" y="130"/>
                    </a:lnTo>
                    <a:lnTo>
                      <a:pt x="670" y="134"/>
                    </a:lnTo>
                    <a:lnTo>
                      <a:pt x="670" y="140"/>
                    </a:lnTo>
                    <a:lnTo>
                      <a:pt x="670" y="146"/>
                    </a:lnTo>
                    <a:lnTo>
                      <a:pt x="670" y="150"/>
                    </a:lnTo>
                    <a:lnTo>
                      <a:pt x="668" y="156"/>
                    </a:lnTo>
                    <a:lnTo>
                      <a:pt x="668" y="160"/>
                    </a:lnTo>
                    <a:lnTo>
                      <a:pt x="668" y="166"/>
                    </a:lnTo>
                    <a:lnTo>
                      <a:pt x="668" y="170"/>
                    </a:lnTo>
                    <a:lnTo>
                      <a:pt x="666" y="176"/>
                    </a:lnTo>
                    <a:lnTo>
                      <a:pt x="666" y="180"/>
                    </a:lnTo>
                    <a:lnTo>
                      <a:pt x="664" y="186"/>
                    </a:lnTo>
                    <a:lnTo>
                      <a:pt x="664" y="190"/>
                    </a:lnTo>
                    <a:lnTo>
                      <a:pt x="662" y="196"/>
                    </a:lnTo>
                    <a:lnTo>
                      <a:pt x="660" y="200"/>
                    </a:lnTo>
                    <a:lnTo>
                      <a:pt x="658" y="206"/>
                    </a:lnTo>
                    <a:lnTo>
                      <a:pt x="656" y="210"/>
                    </a:lnTo>
                    <a:lnTo>
                      <a:pt x="654" y="214"/>
                    </a:lnTo>
                    <a:lnTo>
                      <a:pt x="652" y="218"/>
                    </a:lnTo>
                    <a:lnTo>
                      <a:pt x="650" y="222"/>
                    </a:lnTo>
                    <a:lnTo>
                      <a:pt x="648" y="226"/>
                    </a:lnTo>
                    <a:lnTo>
                      <a:pt x="644" y="230"/>
                    </a:lnTo>
                    <a:lnTo>
                      <a:pt x="640" y="234"/>
                    </a:lnTo>
                    <a:lnTo>
                      <a:pt x="636" y="238"/>
                    </a:lnTo>
                    <a:lnTo>
                      <a:pt x="634" y="240"/>
                    </a:lnTo>
                    <a:lnTo>
                      <a:pt x="630" y="242"/>
                    </a:lnTo>
                    <a:lnTo>
                      <a:pt x="626" y="244"/>
                    </a:lnTo>
                    <a:lnTo>
                      <a:pt x="622" y="246"/>
                    </a:lnTo>
                    <a:lnTo>
                      <a:pt x="618" y="248"/>
                    </a:lnTo>
                    <a:lnTo>
                      <a:pt x="614" y="250"/>
                    </a:lnTo>
                    <a:lnTo>
                      <a:pt x="608" y="250"/>
                    </a:lnTo>
                    <a:lnTo>
                      <a:pt x="604" y="252"/>
                    </a:lnTo>
                    <a:lnTo>
                      <a:pt x="598" y="254"/>
                    </a:lnTo>
                    <a:lnTo>
                      <a:pt x="592" y="254"/>
                    </a:lnTo>
                    <a:lnTo>
                      <a:pt x="588" y="256"/>
                    </a:lnTo>
                    <a:lnTo>
                      <a:pt x="582" y="256"/>
                    </a:lnTo>
                    <a:lnTo>
                      <a:pt x="576" y="258"/>
                    </a:lnTo>
                    <a:lnTo>
                      <a:pt x="570" y="258"/>
                    </a:lnTo>
                    <a:lnTo>
                      <a:pt x="564" y="258"/>
                    </a:lnTo>
                    <a:lnTo>
                      <a:pt x="556" y="260"/>
                    </a:lnTo>
                    <a:lnTo>
                      <a:pt x="550" y="260"/>
                    </a:lnTo>
                    <a:lnTo>
                      <a:pt x="544" y="260"/>
                    </a:lnTo>
                    <a:lnTo>
                      <a:pt x="538" y="260"/>
                    </a:lnTo>
                    <a:lnTo>
                      <a:pt x="532" y="260"/>
                    </a:lnTo>
                    <a:lnTo>
                      <a:pt x="524" y="260"/>
                    </a:lnTo>
                    <a:lnTo>
                      <a:pt x="518" y="260"/>
                    </a:lnTo>
                    <a:lnTo>
                      <a:pt x="512" y="260"/>
                    </a:lnTo>
                    <a:lnTo>
                      <a:pt x="506" y="260"/>
                    </a:lnTo>
                    <a:lnTo>
                      <a:pt x="500" y="258"/>
                    </a:lnTo>
                    <a:lnTo>
                      <a:pt x="494" y="258"/>
                    </a:lnTo>
                    <a:lnTo>
                      <a:pt x="488" y="258"/>
                    </a:lnTo>
                    <a:lnTo>
                      <a:pt x="482" y="258"/>
                    </a:lnTo>
                    <a:lnTo>
                      <a:pt x="476" y="256"/>
                    </a:lnTo>
                    <a:lnTo>
                      <a:pt x="472" y="256"/>
                    </a:lnTo>
                    <a:lnTo>
                      <a:pt x="466" y="254"/>
                    </a:lnTo>
                    <a:lnTo>
                      <a:pt x="462" y="254"/>
                    </a:lnTo>
                    <a:lnTo>
                      <a:pt x="456" y="252"/>
                    </a:lnTo>
                    <a:lnTo>
                      <a:pt x="452" y="250"/>
                    </a:lnTo>
                    <a:lnTo>
                      <a:pt x="448" y="248"/>
                    </a:lnTo>
                    <a:lnTo>
                      <a:pt x="444" y="246"/>
                    </a:lnTo>
                    <a:lnTo>
                      <a:pt x="438" y="244"/>
                    </a:lnTo>
                    <a:lnTo>
                      <a:pt x="434" y="242"/>
                    </a:lnTo>
                    <a:lnTo>
                      <a:pt x="430" y="240"/>
                    </a:lnTo>
                    <a:lnTo>
                      <a:pt x="426" y="236"/>
                    </a:lnTo>
                    <a:lnTo>
                      <a:pt x="424" y="234"/>
                    </a:lnTo>
                    <a:lnTo>
                      <a:pt x="420" y="230"/>
                    </a:lnTo>
                    <a:lnTo>
                      <a:pt x="416" y="228"/>
                    </a:lnTo>
                    <a:lnTo>
                      <a:pt x="412" y="224"/>
                    </a:lnTo>
                    <a:lnTo>
                      <a:pt x="410" y="220"/>
                    </a:lnTo>
                    <a:lnTo>
                      <a:pt x="406" y="218"/>
                    </a:lnTo>
                    <a:lnTo>
                      <a:pt x="404" y="214"/>
                    </a:lnTo>
                    <a:lnTo>
                      <a:pt x="402" y="210"/>
                    </a:lnTo>
                    <a:lnTo>
                      <a:pt x="398" y="206"/>
                    </a:lnTo>
                    <a:lnTo>
                      <a:pt x="396" y="202"/>
                    </a:lnTo>
                    <a:lnTo>
                      <a:pt x="394" y="198"/>
                    </a:lnTo>
                    <a:lnTo>
                      <a:pt x="392" y="192"/>
                    </a:lnTo>
                    <a:lnTo>
                      <a:pt x="388" y="188"/>
                    </a:lnTo>
                    <a:lnTo>
                      <a:pt x="386" y="184"/>
                    </a:lnTo>
                    <a:lnTo>
                      <a:pt x="384" y="180"/>
                    </a:lnTo>
                    <a:lnTo>
                      <a:pt x="382" y="174"/>
                    </a:lnTo>
                    <a:lnTo>
                      <a:pt x="380" y="170"/>
                    </a:lnTo>
                    <a:lnTo>
                      <a:pt x="380" y="166"/>
                    </a:lnTo>
                    <a:lnTo>
                      <a:pt x="378" y="162"/>
                    </a:lnTo>
                    <a:lnTo>
                      <a:pt x="376" y="156"/>
                    </a:lnTo>
                    <a:lnTo>
                      <a:pt x="374" y="152"/>
                    </a:lnTo>
                    <a:lnTo>
                      <a:pt x="372" y="146"/>
                    </a:lnTo>
                    <a:lnTo>
                      <a:pt x="372" y="142"/>
                    </a:lnTo>
                    <a:lnTo>
                      <a:pt x="370" y="138"/>
                    </a:lnTo>
                    <a:lnTo>
                      <a:pt x="368" y="130"/>
                    </a:lnTo>
                    <a:lnTo>
                      <a:pt x="366" y="124"/>
                    </a:lnTo>
                    <a:lnTo>
                      <a:pt x="364" y="120"/>
                    </a:lnTo>
                    <a:lnTo>
                      <a:pt x="364" y="114"/>
                    </a:lnTo>
                    <a:lnTo>
                      <a:pt x="362" y="110"/>
                    </a:lnTo>
                    <a:lnTo>
                      <a:pt x="360" y="106"/>
                    </a:lnTo>
                    <a:lnTo>
                      <a:pt x="358" y="102"/>
                    </a:lnTo>
                    <a:lnTo>
                      <a:pt x="356" y="98"/>
                    </a:lnTo>
                    <a:lnTo>
                      <a:pt x="354" y="96"/>
                    </a:lnTo>
                    <a:lnTo>
                      <a:pt x="354" y="92"/>
                    </a:lnTo>
                    <a:lnTo>
                      <a:pt x="352" y="90"/>
                    </a:lnTo>
                    <a:lnTo>
                      <a:pt x="350" y="90"/>
                    </a:lnTo>
                    <a:lnTo>
                      <a:pt x="350" y="88"/>
                    </a:lnTo>
                    <a:lnTo>
                      <a:pt x="348" y="88"/>
                    </a:lnTo>
                    <a:lnTo>
                      <a:pt x="348" y="88"/>
                    </a:lnTo>
                    <a:lnTo>
                      <a:pt x="348" y="88"/>
                    </a:lnTo>
                    <a:lnTo>
                      <a:pt x="348" y="88"/>
                    </a:lnTo>
                    <a:lnTo>
                      <a:pt x="346" y="88"/>
                    </a:lnTo>
                    <a:lnTo>
                      <a:pt x="346" y="88"/>
                    </a:lnTo>
                    <a:lnTo>
                      <a:pt x="344" y="90"/>
                    </a:lnTo>
                    <a:lnTo>
                      <a:pt x="344" y="90"/>
                    </a:lnTo>
                    <a:lnTo>
                      <a:pt x="342" y="94"/>
                    </a:lnTo>
                    <a:lnTo>
                      <a:pt x="340" y="96"/>
                    </a:lnTo>
                    <a:lnTo>
                      <a:pt x="338" y="98"/>
                    </a:lnTo>
                    <a:lnTo>
                      <a:pt x="338" y="102"/>
                    </a:lnTo>
                    <a:lnTo>
                      <a:pt x="336" y="106"/>
                    </a:lnTo>
                    <a:lnTo>
                      <a:pt x="334" y="110"/>
                    </a:lnTo>
                    <a:lnTo>
                      <a:pt x="332" y="114"/>
                    </a:lnTo>
                    <a:lnTo>
                      <a:pt x="330" y="120"/>
                    </a:lnTo>
                    <a:lnTo>
                      <a:pt x="328" y="126"/>
                    </a:lnTo>
                    <a:lnTo>
                      <a:pt x="326" y="132"/>
                    </a:lnTo>
                    <a:lnTo>
                      <a:pt x="326" y="138"/>
                    </a:lnTo>
                    <a:lnTo>
                      <a:pt x="324" y="142"/>
                    </a:lnTo>
                    <a:lnTo>
                      <a:pt x="322" y="148"/>
                    </a:lnTo>
                    <a:lnTo>
                      <a:pt x="320" y="152"/>
                    </a:lnTo>
                    <a:lnTo>
                      <a:pt x="320" y="156"/>
                    </a:lnTo>
                    <a:lnTo>
                      <a:pt x="318" y="162"/>
                    </a:lnTo>
                    <a:lnTo>
                      <a:pt x="316" y="166"/>
                    </a:lnTo>
                    <a:lnTo>
                      <a:pt x="314" y="170"/>
                    </a:lnTo>
                    <a:lnTo>
                      <a:pt x="312" y="176"/>
                    </a:lnTo>
                    <a:lnTo>
                      <a:pt x="310" y="180"/>
                    </a:lnTo>
                    <a:lnTo>
                      <a:pt x="308" y="184"/>
                    </a:lnTo>
                    <a:lnTo>
                      <a:pt x="306" y="190"/>
                    </a:lnTo>
                    <a:lnTo>
                      <a:pt x="304" y="194"/>
                    </a:lnTo>
                    <a:lnTo>
                      <a:pt x="302" y="198"/>
                    </a:lnTo>
                    <a:lnTo>
                      <a:pt x="300" y="202"/>
                    </a:lnTo>
                    <a:lnTo>
                      <a:pt x="298" y="206"/>
                    </a:lnTo>
                    <a:lnTo>
                      <a:pt x="296" y="210"/>
                    </a:lnTo>
                    <a:lnTo>
                      <a:pt x="292" y="214"/>
                    </a:lnTo>
                    <a:lnTo>
                      <a:pt x="290" y="218"/>
                    </a:lnTo>
                    <a:lnTo>
                      <a:pt x="286" y="222"/>
                    </a:lnTo>
                    <a:lnTo>
                      <a:pt x="284" y="226"/>
                    </a:lnTo>
                    <a:lnTo>
                      <a:pt x="280" y="228"/>
                    </a:lnTo>
                    <a:lnTo>
                      <a:pt x="278" y="232"/>
                    </a:lnTo>
                    <a:lnTo>
                      <a:pt x="274" y="236"/>
                    </a:lnTo>
                    <a:lnTo>
                      <a:pt x="270" y="238"/>
                    </a:lnTo>
                    <a:lnTo>
                      <a:pt x="266" y="242"/>
                    </a:lnTo>
                    <a:lnTo>
                      <a:pt x="262" y="244"/>
                    </a:lnTo>
                    <a:lnTo>
                      <a:pt x="258" y="246"/>
                    </a:lnTo>
                    <a:lnTo>
                      <a:pt x="254" y="248"/>
                    </a:lnTo>
                    <a:lnTo>
                      <a:pt x="250" y="250"/>
                    </a:lnTo>
                    <a:lnTo>
                      <a:pt x="246" y="252"/>
                    </a:lnTo>
                    <a:lnTo>
                      <a:pt x="240" y="254"/>
                    </a:lnTo>
                    <a:lnTo>
                      <a:pt x="236" y="256"/>
                    </a:lnTo>
                    <a:lnTo>
                      <a:pt x="230" y="256"/>
                    </a:lnTo>
                    <a:lnTo>
                      <a:pt x="226" y="258"/>
                    </a:lnTo>
                    <a:lnTo>
                      <a:pt x="220" y="258"/>
                    </a:lnTo>
                    <a:lnTo>
                      <a:pt x="216" y="260"/>
                    </a:lnTo>
                    <a:lnTo>
                      <a:pt x="210" y="260"/>
                    </a:lnTo>
                    <a:lnTo>
                      <a:pt x="204" y="262"/>
                    </a:lnTo>
                    <a:lnTo>
                      <a:pt x="198" y="262"/>
                    </a:lnTo>
                    <a:lnTo>
                      <a:pt x="192" y="262"/>
                    </a:lnTo>
                    <a:lnTo>
                      <a:pt x="186" y="262"/>
                    </a:lnTo>
                    <a:lnTo>
                      <a:pt x="180" y="264"/>
                    </a:lnTo>
                    <a:lnTo>
                      <a:pt x="172" y="264"/>
                    </a:lnTo>
                    <a:lnTo>
                      <a:pt x="166" y="264"/>
                    </a:lnTo>
                    <a:lnTo>
                      <a:pt x="160" y="264"/>
                    </a:lnTo>
                    <a:lnTo>
                      <a:pt x="154" y="264"/>
                    </a:lnTo>
                    <a:lnTo>
                      <a:pt x="148" y="264"/>
                    </a:lnTo>
                    <a:lnTo>
                      <a:pt x="140" y="264"/>
                    </a:lnTo>
                    <a:lnTo>
                      <a:pt x="134" y="262"/>
                    </a:lnTo>
                    <a:lnTo>
                      <a:pt x="128" y="262"/>
                    </a:lnTo>
                    <a:lnTo>
                      <a:pt x="122" y="262"/>
                    </a:lnTo>
                    <a:lnTo>
                      <a:pt x="116" y="262"/>
                    </a:lnTo>
                    <a:lnTo>
                      <a:pt x="110" y="260"/>
                    </a:lnTo>
                    <a:lnTo>
                      <a:pt x="104" y="260"/>
                    </a:lnTo>
                    <a:lnTo>
                      <a:pt x="100" y="258"/>
                    </a:lnTo>
                    <a:lnTo>
                      <a:pt x="94" y="258"/>
                    </a:lnTo>
                    <a:lnTo>
                      <a:pt x="88" y="256"/>
                    </a:lnTo>
                    <a:lnTo>
                      <a:pt x="84" y="254"/>
                    </a:lnTo>
                    <a:lnTo>
                      <a:pt x="80" y="254"/>
                    </a:lnTo>
                    <a:lnTo>
                      <a:pt x="74" y="252"/>
                    </a:lnTo>
                    <a:lnTo>
                      <a:pt x="70" y="250"/>
                    </a:lnTo>
                    <a:lnTo>
                      <a:pt x="66" y="248"/>
                    </a:lnTo>
                    <a:lnTo>
                      <a:pt x="64" y="246"/>
                    </a:lnTo>
                    <a:lnTo>
                      <a:pt x="60" y="244"/>
                    </a:lnTo>
                    <a:lnTo>
                      <a:pt x="56" y="240"/>
                    </a:lnTo>
                    <a:lnTo>
                      <a:pt x="54" y="236"/>
                    </a:lnTo>
                    <a:lnTo>
                      <a:pt x="50" y="232"/>
                    </a:lnTo>
                    <a:lnTo>
                      <a:pt x="46" y="228"/>
                    </a:lnTo>
                    <a:lnTo>
                      <a:pt x="44" y="224"/>
                    </a:lnTo>
                    <a:lnTo>
                      <a:pt x="42" y="220"/>
                    </a:lnTo>
                    <a:lnTo>
                      <a:pt x="40" y="216"/>
                    </a:lnTo>
                    <a:lnTo>
                      <a:pt x="38" y="212"/>
                    </a:lnTo>
                    <a:lnTo>
                      <a:pt x="36" y="206"/>
                    </a:lnTo>
                    <a:lnTo>
                      <a:pt x="34" y="202"/>
                    </a:lnTo>
                    <a:lnTo>
                      <a:pt x="32" y="196"/>
                    </a:lnTo>
                    <a:lnTo>
                      <a:pt x="32" y="192"/>
                    </a:lnTo>
                    <a:lnTo>
                      <a:pt x="30" y="188"/>
                    </a:lnTo>
                    <a:lnTo>
                      <a:pt x="30" y="182"/>
                    </a:lnTo>
                    <a:lnTo>
                      <a:pt x="28" y="178"/>
                    </a:lnTo>
                    <a:lnTo>
                      <a:pt x="28" y="172"/>
                    </a:lnTo>
                    <a:lnTo>
                      <a:pt x="28" y="166"/>
                    </a:lnTo>
                    <a:lnTo>
                      <a:pt x="26" y="162"/>
                    </a:lnTo>
                    <a:lnTo>
                      <a:pt x="26" y="156"/>
                    </a:lnTo>
                    <a:lnTo>
                      <a:pt x="26" y="152"/>
                    </a:lnTo>
                    <a:lnTo>
                      <a:pt x="26" y="146"/>
                    </a:lnTo>
                    <a:lnTo>
                      <a:pt x="26" y="142"/>
                    </a:lnTo>
                    <a:lnTo>
                      <a:pt x="24" y="136"/>
                    </a:lnTo>
                    <a:lnTo>
                      <a:pt x="24" y="132"/>
                    </a:lnTo>
                    <a:lnTo>
                      <a:pt x="24" y="126"/>
                    </a:lnTo>
                    <a:lnTo>
                      <a:pt x="24" y="122"/>
                    </a:lnTo>
                    <a:lnTo>
                      <a:pt x="24" y="116"/>
                    </a:lnTo>
                    <a:lnTo>
                      <a:pt x="24" y="112"/>
                    </a:lnTo>
                    <a:lnTo>
                      <a:pt x="24" y="106"/>
                    </a:lnTo>
                    <a:lnTo>
                      <a:pt x="22" y="102"/>
                    </a:lnTo>
                    <a:lnTo>
                      <a:pt x="22" y="98"/>
                    </a:lnTo>
                    <a:lnTo>
                      <a:pt x="22" y="96"/>
                    </a:lnTo>
                    <a:lnTo>
                      <a:pt x="22" y="96"/>
                    </a:lnTo>
                    <a:lnTo>
                      <a:pt x="16" y="94"/>
                    </a:lnTo>
                    <a:lnTo>
                      <a:pt x="12" y="90"/>
                    </a:lnTo>
                    <a:lnTo>
                      <a:pt x="8" y="88"/>
                    </a:lnTo>
                    <a:lnTo>
                      <a:pt x="6" y="84"/>
                    </a:lnTo>
                    <a:lnTo>
                      <a:pt x="2" y="80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0" y="54"/>
                    </a:lnTo>
                    <a:lnTo>
                      <a:pt x="0" y="50"/>
                    </a:lnTo>
                    <a:lnTo>
                      <a:pt x="0" y="46"/>
                    </a:lnTo>
                    <a:lnTo>
                      <a:pt x="2" y="44"/>
                    </a:lnTo>
                    <a:lnTo>
                      <a:pt x="2" y="40"/>
                    </a:lnTo>
                    <a:lnTo>
                      <a:pt x="4" y="38"/>
                    </a:lnTo>
                    <a:lnTo>
                      <a:pt x="6" y="36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8"/>
                    </a:lnTo>
                    <a:lnTo>
                      <a:pt x="14" y="26"/>
                    </a:lnTo>
                    <a:lnTo>
                      <a:pt x="16" y="24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6" y="22"/>
                    </a:lnTo>
                    <a:lnTo>
                      <a:pt x="30" y="20"/>
                    </a:lnTo>
                    <a:lnTo>
                      <a:pt x="32" y="20"/>
                    </a:lnTo>
                    <a:lnTo>
                      <a:pt x="38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6" name="Freeform 54"/>
              <p:cNvSpPr>
                <a:spLocks/>
              </p:cNvSpPr>
              <p:nvPr/>
            </p:nvSpPr>
            <p:spPr bwMode="auto">
              <a:xfrm>
                <a:off x="1307560" y="1340801"/>
                <a:ext cx="1382205" cy="488684"/>
              </a:xfrm>
              <a:custGeom>
                <a:avLst/>
                <a:gdLst/>
                <a:ahLst/>
                <a:cxnLst>
                  <a:cxn ang="0">
                    <a:pos x="58" y="18"/>
                  </a:cxn>
                  <a:cxn ang="0">
                    <a:pos x="108" y="10"/>
                  </a:cxn>
                  <a:cxn ang="0">
                    <a:pos x="156" y="4"/>
                  </a:cxn>
                  <a:cxn ang="0">
                    <a:pos x="190" y="4"/>
                  </a:cxn>
                  <a:cxn ang="0">
                    <a:pos x="228" y="12"/>
                  </a:cxn>
                  <a:cxn ang="0">
                    <a:pos x="292" y="30"/>
                  </a:cxn>
                  <a:cxn ang="0">
                    <a:pos x="328" y="34"/>
                  </a:cxn>
                  <a:cxn ang="0">
                    <a:pos x="368" y="32"/>
                  </a:cxn>
                  <a:cxn ang="0">
                    <a:pos x="404" y="24"/>
                  </a:cxn>
                  <a:cxn ang="0">
                    <a:pos x="468" y="6"/>
                  </a:cxn>
                  <a:cxn ang="0">
                    <a:pos x="500" y="0"/>
                  </a:cxn>
                  <a:cxn ang="0">
                    <a:pos x="534" y="0"/>
                  </a:cxn>
                  <a:cxn ang="0">
                    <a:pos x="592" y="8"/>
                  </a:cxn>
                  <a:cxn ang="0">
                    <a:pos x="632" y="14"/>
                  </a:cxn>
                  <a:cxn ang="0">
                    <a:pos x="658" y="14"/>
                  </a:cxn>
                  <a:cxn ang="0">
                    <a:pos x="668" y="18"/>
                  </a:cxn>
                  <a:cxn ang="0">
                    <a:pos x="676" y="24"/>
                  </a:cxn>
                  <a:cxn ang="0">
                    <a:pos x="680" y="34"/>
                  </a:cxn>
                  <a:cxn ang="0">
                    <a:pos x="682" y="58"/>
                  </a:cxn>
                  <a:cxn ang="0">
                    <a:pos x="680" y="66"/>
                  </a:cxn>
                  <a:cxn ang="0">
                    <a:pos x="672" y="74"/>
                  </a:cxn>
                  <a:cxn ang="0">
                    <a:pos x="660" y="90"/>
                  </a:cxn>
                  <a:cxn ang="0">
                    <a:pos x="658" y="150"/>
                  </a:cxn>
                  <a:cxn ang="0">
                    <a:pos x="650" y="188"/>
                  </a:cxn>
                  <a:cxn ang="0">
                    <a:pos x="634" y="220"/>
                  </a:cxn>
                  <a:cxn ang="0">
                    <a:pos x="606" y="238"/>
                  </a:cxn>
                  <a:cxn ang="0">
                    <a:pos x="562" y="246"/>
                  </a:cxn>
                  <a:cxn ang="0">
                    <a:pos x="512" y="248"/>
                  </a:cxn>
                  <a:cxn ang="0">
                    <a:pos x="466" y="244"/>
                  </a:cxn>
                  <a:cxn ang="0">
                    <a:pos x="432" y="232"/>
                  </a:cxn>
                  <a:cxn ang="0">
                    <a:pos x="406" y="208"/>
                  </a:cxn>
                  <a:cxn ang="0">
                    <a:pos x="386" y="176"/>
                  </a:cxn>
                  <a:cxn ang="0">
                    <a:pos x="372" y="140"/>
                  </a:cxn>
                  <a:cxn ang="0">
                    <a:pos x="358" y="98"/>
                  </a:cxn>
                  <a:cxn ang="0">
                    <a:pos x="346" y="78"/>
                  </a:cxn>
                  <a:cxn ang="0">
                    <a:pos x="332" y="84"/>
                  </a:cxn>
                  <a:cxn ang="0">
                    <a:pos x="318" y="118"/>
                  </a:cxn>
                  <a:cxn ang="0">
                    <a:pos x="304" y="158"/>
                  </a:cxn>
                  <a:cxn ang="0">
                    <a:pos x="290" y="194"/>
                  </a:cxn>
                  <a:cxn ang="0">
                    <a:pos x="268" y="222"/>
                  </a:cxn>
                  <a:cxn ang="0">
                    <a:pos x="238" y="242"/>
                  </a:cxn>
                  <a:cxn ang="0">
                    <a:pos x="198" y="250"/>
                  </a:cxn>
                  <a:cxn ang="0">
                    <a:pos x="148" y="252"/>
                  </a:cxn>
                  <a:cxn ang="0">
                    <a:pos x="100" y="248"/>
                  </a:cxn>
                  <a:cxn ang="0">
                    <a:pos x="64" y="236"/>
                  </a:cxn>
                  <a:cxn ang="0">
                    <a:pos x="40" y="212"/>
                  </a:cxn>
                  <a:cxn ang="0">
                    <a:pos x="30" y="176"/>
                  </a:cxn>
                  <a:cxn ang="0">
                    <a:pos x="24" y="124"/>
                  </a:cxn>
                  <a:cxn ang="0">
                    <a:pos x="18" y="84"/>
                  </a:cxn>
                  <a:cxn ang="0">
                    <a:pos x="6" y="76"/>
                  </a:cxn>
                  <a:cxn ang="0">
                    <a:pos x="0" y="68"/>
                  </a:cxn>
                  <a:cxn ang="0">
                    <a:pos x="0" y="46"/>
                  </a:cxn>
                  <a:cxn ang="0">
                    <a:pos x="2" y="36"/>
                  </a:cxn>
                  <a:cxn ang="0">
                    <a:pos x="8" y="28"/>
                  </a:cxn>
                  <a:cxn ang="0">
                    <a:pos x="18" y="22"/>
                  </a:cxn>
                  <a:cxn ang="0">
                    <a:pos x="26" y="20"/>
                  </a:cxn>
                </a:cxnLst>
                <a:rect l="0" t="0" r="r" b="b"/>
                <a:pathLst>
                  <a:path w="682" h="252">
                    <a:moveTo>
                      <a:pt x="26" y="20"/>
                    </a:moveTo>
                    <a:lnTo>
                      <a:pt x="32" y="20"/>
                    </a:lnTo>
                    <a:lnTo>
                      <a:pt x="36" y="20"/>
                    </a:lnTo>
                    <a:lnTo>
                      <a:pt x="40" y="20"/>
                    </a:lnTo>
                    <a:lnTo>
                      <a:pt x="46" y="20"/>
                    </a:lnTo>
                    <a:lnTo>
                      <a:pt x="50" y="18"/>
                    </a:lnTo>
                    <a:lnTo>
                      <a:pt x="54" y="18"/>
                    </a:lnTo>
                    <a:lnTo>
                      <a:pt x="58" y="18"/>
                    </a:lnTo>
                    <a:lnTo>
                      <a:pt x="64" y="18"/>
                    </a:lnTo>
                    <a:lnTo>
                      <a:pt x="68" y="16"/>
                    </a:lnTo>
                    <a:lnTo>
                      <a:pt x="72" y="16"/>
                    </a:lnTo>
                    <a:lnTo>
                      <a:pt x="76" y="16"/>
                    </a:lnTo>
                    <a:lnTo>
                      <a:pt x="82" y="14"/>
                    </a:lnTo>
                    <a:lnTo>
                      <a:pt x="90" y="14"/>
                    </a:lnTo>
                    <a:lnTo>
                      <a:pt x="98" y="12"/>
                    </a:lnTo>
                    <a:lnTo>
                      <a:pt x="108" y="10"/>
                    </a:lnTo>
                    <a:lnTo>
                      <a:pt x="116" y="8"/>
                    </a:lnTo>
                    <a:lnTo>
                      <a:pt x="124" y="8"/>
                    </a:lnTo>
                    <a:lnTo>
                      <a:pt x="134" y="6"/>
                    </a:lnTo>
                    <a:lnTo>
                      <a:pt x="138" y="6"/>
                    </a:lnTo>
                    <a:lnTo>
                      <a:pt x="142" y="6"/>
                    </a:lnTo>
                    <a:lnTo>
                      <a:pt x="146" y="4"/>
                    </a:lnTo>
                    <a:lnTo>
                      <a:pt x="152" y="4"/>
                    </a:lnTo>
                    <a:lnTo>
                      <a:pt x="156" y="4"/>
                    </a:lnTo>
                    <a:lnTo>
                      <a:pt x="160" y="4"/>
                    </a:lnTo>
                    <a:lnTo>
                      <a:pt x="164" y="4"/>
                    </a:lnTo>
                    <a:lnTo>
                      <a:pt x="170" y="4"/>
                    </a:lnTo>
                    <a:lnTo>
                      <a:pt x="174" y="4"/>
                    </a:lnTo>
                    <a:lnTo>
                      <a:pt x="178" y="4"/>
                    </a:lnTo>
                    <a:lnTo>
                      <a:pt x="182" y="4"/>
                    </a:lnTo>
                    <a:lnTo>
                      <a:pt x="186" y="4"/>
                    </a:lnTo>
                    <a:lnTo>
                      <a:pt x="190" y="4"/>
                    </a:lnTo>
                    <a:lnTo>
                      <a:pt x="194" y="6"/>
                    </a:lnTo>
                    <a:lnTo>
                      <a:pt x="198" y="6"/>
                    </a:lnTo>
                    <a:lnTo>
                      <a:pt x="202" y="6"/>
                    </a:lnTo>
                    <a:lnTo>
                      <a:pt x="206" y="8"/>
                    </a:lnTo>
                    <a:lnTo>
                      <a:pt x="210" y="8"/>
                    </a:lnTo>
                    <a:lnTo>
                      <a:pt x="214" y="10"/>
                    </a:lnTo>
                    <a:lnTo>
                      <a:pt x="220" y="10"/>
                    </a:lnTo>
                    <a:lnTo>
                      <a:pt x="228" y="12"/>
                    </a:lnTo>
                    <a:lnTo>
                      <a:pt x="236" y="14"/>
                    </a:lnTo>
                    <a:lnTo>
                      <a:pt x="246" y="18"/>
                    </a:lnTo>
                    <a:lnTo>
                      <a:pt x="254" y="20"/>
                    </a:lnTo>
                    <a:lnTo>
                      <a:pt x="262" y="22"/>
                    </a:lnTo>
                    <a:lnTo>
                      <a:pt x="272" y="24"/>
                    </a:lnTo>
                    <a:lnTo>
                      <a:pt x="280" y="26"/>
                    </a:lnTo>
                    <a:lnTo>
                      <a:pt x="288" y="28"/>
                    </a:lnTo>
                    <a:lnTo>
                      <a:pt x="292" y="30"/>
                    </a:lnTo>
                    <a:lnTo>
                      <a:pt x="296" y="30"/>
                    </a:lnTo>
                    <a:lnTo>
                      <a:pt x="300" y="32"/>
                    </a:lnTo>
                    <a:lnTo>
                      <a:pt x="304" y="32"/>
                    </a:lnTo>
                    <a:lnTo>
                      <a:pt x="308" y="32"/>
                    </a:lnTo>
                    <a:lnTo>
                      <a:pt x="312" y="32"/>
                    </a:lnTo>
                    <a:lnTo>
                      <a:pt x="318" y="34"/>
                    </a:lnTo>
                    <a:lnTo>
                      <a:pt x="322" y="34"/>
                    </a:lnTo>
                    <a:lnTo>
                      <a:pt x="328" y="34"/>
                    </a:lnTo>
                    <a:lnTo>
                      <a:pt x="332" y="34"/>
                    </a:lnTo>
                    <a:lnTo>
                      <a:pt x="338" y="34"/>
                    </a:lnTo>
                    <a:lnTo>
                      <a:pt x="342" y="34"/>
                    </a:lnTo>
                    <a:lnTo>
                      <a:pt x="348" y="34"/>
                    </a:lnTo>
                    <a:lnTo>
                      <a:pt x="352" y="34"/>
                    </a:lnTo>
                    <a:lnTo>
                      <a:pt x="358" y="34"/>
                    </a:lnTo>
                    <a:lnTo>
                      <a:pt x="362" y="34"/>
                    </a:lnTo>
                    <a:lnTo>
                      <a:pt x="368" y="32"/>
                    </a:lnTo>
                    <a:lnTo>
                      <a:pt x="372" y="32"/>
                    </a:lnTo>
                    <a:lnTo>
                      <a:pt x="376" y="32"/>
                    </a:lnTo>
                    <a:lnTo>
                      <a:pt x="380" y="30"/>
                    </a:lnTo>
                    <a:lnTo>
                      <a:pt x="384" y="30"/>
                    </a:lnTo>
                    <a:lnTo>
                      <a:pt x="388" y="28"/>
                    </a:lnTo>
                    <a:lnTo>
                      <a:pt x="392" y="28"/>
                    </a:lnTo>
                    <a:lnTo>
                      <a:pt x="396" y="26"/>
                    </a:lnTo>
                    <a:lnTo>
                      <a:pt x="404" y="24"/>
                    </a:lnTo>
                    <a:lnTo>
                      <a:pt x="412" y="22"/>
                    </a:lnTo>
                    <a:lnTo>
                      <a:pt x="420" y="20"/>
                    </a:lnTo>
                    <a:lnTo>
                      <a:pt x="430" y="18"/>
                    </a:lnTo>
                    <a:lnTo>
                      <a:pt x="438" y="14"/>
                    </a:lnTo>
                    <a:lnTo>
                      <a:pt x="446" y="12"/>
                    </a:lnTo>
                    <a:lnTo>
                      <a:pt x="454" y="10"/>
                    </a:lnTo>
                    <a:lnTo>
                      <a:pt x="464" y="8"/>
                    </a:lnTo>
                    <a:lnTo>
                      <a:pt x="468" y="6"/>
                    </a:lnTo>
                    <a:lnTo>
                      <a:pt x="472" y="6"/>
                    </a:lnTo>
                    <a:lnTo>
                      <a:pt x="476" y="4"/>
                    </a:lnTo>
                    <a:lnTo>
                      <a:pt x="480" y="4"/>
                    </a:lnTo>
                    <a:lnTo>
                      <a:pt x="484" y="4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500" y="0"/>
                    </a:lnTo>
                    <a:lnTo>
                      <a:pt x="504" y="0"/>
                    </a:lnTo>
                    <a:lnTo>
                      <a:pt x="508" y="0"/>
                    </a:lnTo>
                    <a:lnTo>
                      <a:pt x="512" y="0"/>
                    </a:lnTo>
                    <a:lnTo>
                      <a:pt x="516" y="0"/>
                    </a:lnTo>
                    <a:lnTo>
                      <a:pt x="520" y="0"/>
                    </a:lnTo>
                    <a:lnTo>
                      <a:pt x="524" y="0"/>
                    </a:lnTo>
                    <a:lnTo>
                      <a:pt x="530" y="0"/>
                    </a:lnTo>
                    <a:lnTo>
                      <a:pt x="534" y="0"/>
                    </a:lnTo>
                    <a:lnTo>
                      <a:pt x="538" y="2"/>
                    </a:lnTo>
                    <a:lnTo>
                      <a:pt x="542" y="2"/>
                    </a:lnTo>
                    <a:lnTo>
                      <a:pt x="548" y="2"/>
                    </a:lnTo>
                    <a:lnTo>
                      <a:pt x="556" y="4"/>
                    </a:lnTo>
                    <a:lnTo>
                      <a:pt x="564" y="4"/>
                    </a:lnTo>
                    <a:lnTo>
                      <a:pt x="574" y="6"/>
                    </a:lnTo>
                    <a:lnTo>
                      <a:pt x="582" y="8"/>
                    </a:lnTo>
                    <a:lnTo>
                      <a:pt x="592" y="8"/>
                    </a:lnTo>
                    <a:lnTo>
                      <a:pt x="600" y="10"/>
                    </a:lnTo>
                    <a:lnTo>
                      <a:pt x="604" y="10"/>
                    </a:lnTo>
                    <a:lnTo>
                      <a:pt x="608" y="10"/>
                    </a:lnTo>
                    <a:lnTo>
                      <a:pt x="614" y="12"/>
                    </a:lnTo>
                    <a:lnTo>
                      <a:pt x="618" y="12"/>
                    </a:lnTo>
                    <a:lnTo>
                      <a:pt x="622" y="12"/>
                    </a:lnTo>
                    <a:lnTo>
                      <a:pt x="626" y="12"/>
                    </a:lnTo>
                    <a:lnTo>
                      <a:pt x="632" y="14"/>
                    </a:lnTo>
                    <a:lnTo>
                      <a:pt x="636" y="14"/>
                    </a:lnTo>
                    <a:lnTo>
                      <a:pt x="640" y="14"/>
                    </a:lnTo>
                    <a:lnTo>
                      <a:pt x="646" y="14"/>
                    </a:lnTo>
                    <a:lnTo>
                      <a:pt x="650" y="14"/>
                    </a:lnTo>
                    <a:lnTo>
                      <a:pt x="654" y="14"/>
                    </a:lnTo>
                    <a:lnTo>
                      <a:pt x="656" y="14"/>
                    </a:lnTo>
                    <a:lnTo>
                      <a:pt x="658" y="14"/>
                    </a:lnTo>
                    <a:lnTo>
                      <a:pt x="658" y="14"/>
                    </a:lnTo>
                    <a:lnTo>
                      <a:pt x="660" y="14"/>
                    </a:lnTo>
                    <a:lnTo>
                      <a:pt x="662" y="14"/>
                    </a:lnTo>
                    <a:lnTo>
                      <a:pt x="662" y="16"/>
                    </a:lnTo>
                    <a:lnTo>
                      <a:pt x="664" y="16"/>
                    </a:lnTo>
                    <a:lnTo>
                      <a:pt x="664" y="16"/>
                    </a:lnTo>
                    <a:lnTo>
                      <a:pt x="666" y="16"/>
                    </a:lnTo>
                    <a:lnTo>
                      <a:pt x="668" y="18"/>
                    </a:lnTo>
                    <a:lnTo>
                      <a:pt x="668" y="18"/>
                    </a:lnTo>
                    <a:lnTo>
                      <a:pt x="670" y="18"/>
                    </a:lnTo>
                    <a:lnTo>
                      <a:pt x="670" y="20"/>
                    </a:lnTo>
                    <a:lnTo>
                      <a:pt x="672" y="20"/>
                    </a:lnTo>
                    <a:lnTo>
                      <a:pt x="672" y="20"/>
                    </a:lnTo>
                    <a:lnTo>
                      <a:pt x="674" y="22"/>
                    </a:lnTo>
                    <a:lnTo>
                      <a:pt x="674" y="22"/>
                    </a:lnTo>
                    <a:lnTo>
                      <a:pt x="676" y="24"/>
                    </a:lnTo>
                    <a:lnTo>
                      <a:pt x="676" y="24"/>
                    </a:lnTo>
                    <a:lnTo>
                      <a:pt x="678" y="26"/>
                    </a:lnTo>
                    <a:lnTo>
                      <a:pt x="678" y="26"/>
                    </a:lnTo>
                    <a:lnTo>
                      <a:pt x="678" y="28"/>
                    </a:lnTo>
                    <a:lnTo>
                      <a:pt x="680" y="30"/>
                    </a:lnTo>
                    <a:lnTo>
                      <a:pt x="680" y="30"/>
                    </a:lnTo>
                    <a:lnTo>
                      <a:pt x="680" y="32"/>
                    </a:lnTo>
                    <a:lnTo>
                      <a:pt x="680" y="32"/>
                    </a:lnTo>
                    <a:lnTo>
                      <a:pt x="680" y="34"/>
                    </a:lnTo>
                    <a:lnTo>
                      <a:pt x="682" y="36"/>
                    </a:lnTo>
                    <a:lnTo>
                      <a:pt x="682" y="36"/>
                    </a:lnTo>
                    <a:lnTo>
                      <a:pt x="682" y="38"/>
                    </a:lnTo>
                    <a:lnTo>
                      <a:pt x="682" y="40"/>
                    </a:lnTo>
                    <a:lnTo>
                      <a:pt x="682" y="40"/>
                    </a:lnTo>
                    <a:lnTo>
                      <a:pt x="682" y="56"/>
                    </a:lnTo>
                    <a:lnTo>
                      <a:pt x="682" y="58"/>
                    </a:lnTo>
                    <a:lnTo>
                      <a:pt x="682" y="58"/>
                    </a:lnTo>
                    <a:lnTo>
                      <a:pt x="682" y="60"/>
                    </a:lnTo>
                    <a:lnTo>
                      <a:pt x="682" y="60"/>
                    </a:lnTo>
                    <a:lnTo>
                      <a:pt x="682" y="62"/>
                    </a:lnTo>
                    <a:lnTo>
                      <a:pt x="680" y="62"/>
                    </a:lnTo>
                    <a:lnTo>
                      <a:pt x="680" y="64"/>
                    </a:lnTo>
                    <a:lnTo>
                      <a:pt x="680" y="64"/>
                    </a:lnTo>
                    <a:lnTo>
                      <a:pt x="680" y="64"/>
                    </a:lnTo>
                    <a:lnTo>
                      <a:pt x="680" y="66"/>
                    </a:lnTo>
                    <a:lnTo>
                      <a:pt x="678" y="66"/>
                    </a:lnTo>
                    <a:lnTo>
                      <a:pt x="678" y="68"/>
                    </a:lnTo>
                    <a:lnTo>
                      <a:pt x="678" y="68"/>
                    </a:lnTo>
                    <a:lnTo>
                      <a:pt x="676" y="70"/>
                    </a:lnTo>
                    <a:lnTo>
                      <a:pt x="676" y="70"/>
                    </a:lnTo>
                    <a:lnTo>
                      <a:pt x="676" y="70"/>
                    </a:lnTo>
                    <a:lnTo>
                      <a:pt x="674" y="72"/>
                    </a:lnTo>
                    <a:lnTo>
                      <a:pt x="672" y="74"/>
                    </a:lnTo>
                    <a:lnTo>
                      <a:pt x="670" y="76"/>
                    </a:lnTo>
                    <a:lnTo>
                      <a:pt x="668" y="76"/>
                    </a:lnTo>
                    <a:lnTo>
                      <a:pt x="666" y="78"/>
                    </a:lnTo>
                    <a:lnTo>
                      <a:pt x="664" y="78"/>
                    </a:lnTo>
                    <a:lnTo>
                      <a:pt x="662" y="80"/>
                    </a:lnTo>
                    <a:lnTo>
                      <a:pt x="660" y="80"/>
                    </a:lnTo>
                    <a:lnTo>
                      <a:pt x="660" y="84"/>
                    </a:lnTo>
                    <a:lnTo>
                      <a:pt x="660" y="90"/>
                    </a:lnTo>
                    <a:lnTo>
                      <a:pt x="660" y="94"/>
                    </a:lnTo>
                    <a:lnTo>
                      <a:pt x="660" y="98"/>
                    </a:lnTo>
                    <a:lnTo>
                      <a:pt x="660" y="108"/>
                    </a:lnTo>
                    <a:lnTo>
                      <a:pt x="658" y="118"/>
                    </a:lnTo>
                    <a:lnTo>
                      <a:pt x="658" y="128"/>
                    </a:lnTo>
                    <a:lnTo>
                      <a:pt x="658" y="138"/>
                    </a:lnTo>
                    <a:lnTo>
                      <a:pt x="658" y="144"/>
                    </a:lnTo>
                    <a:lnTo>
                      <a:pt x="658" y="150"/>
                    </a:lnTo>
                    <a:lnTo>
                      <a:pt x="656" y="154"/>
                    </a:lnTo>
                    <a:lnTo>
                      <a:pt x="656" y="160"/>
                    </a:lnTo>
                    <a:lnTo>
                      <a:pt x="656" y="164"/>
                    </a:lnTo>
                    <a:lnTo>
                      <a:pt x="654" y="170"/>
                    </a:lnTo>
                    <a:lnTo>
                      <a:pt x="654" y="174"/>
                    </a:lnTo>
                    <a:lnTo>
                      <a:pt x="654" y="178"/>
                    </a:lnTo>
                    <a:lnTo>
                      <a:pt x="652" y="184"/>
                    </a:lnTo>
                    <a:lnTo>
                      <a:pt x="650" y="188"/>
                    </a:lnTo>
                    <a:lnTo>
                      <a:pt x="650" y="192"/>
                    </a:lnTo>
                    <a:lnTo>
                      <a:pt x="648" y="196"/>
                    </a:lnTo>
                    <a:lnTo>
                      <a:pt x="646" y="202"/>
                    </a:lnTo>
                    <a:lnTo>
                      <a:pt x="644" y="206"/>
                    </a:lnTo>
                    <a:lnTo>
                      <a:pt x="642" y="210"/>
                    </a:lnTo>
                    <a:lnTo>
                      <a:pt x="640" y="214"/>
                    </a:lnTo>
                    <a:lnTo>
                      <a:pt x="636" y="218"/>
                    </a:lnTo>
                    <a:lnTo>
                      <a:pt x="634" y="220"/>
                    </a:lnTo>
                    <a:lnTo>
                      <a:pt x="630" y="224"/>
                    </a:lnTo>
                    <a:lnTo>
                      <a:pt x="628" y="228"/>
                    </a:lnTo>
                    <a:lnTo>
                      <a:pt x="624" y="230"/>
                    </a:lnTo>
                    <a:lnTo>
                      <a:pt x="622" y="232"/>
                    </a:lnTo>
                    <a:lnTo>
                      <a:pt x="618" y="234"/>
                    </a:lnTo>
                    <a:lnTo>
                      <a:pt x="614" y="234"/>
                    </a:lnTo>
                    <a:lnTo>
                      <a:pt x="610" y="236"/>
                    </a:lnTo>
                    <a:lnTo>
                      <a:pt x="606" y="238"/>
                    </a:lnTo>
                    <a:lnTo>
                      <a:pt x="602" y="240"/>
                    </a:lnTo>
                    <a:lnTo>
                      <a:pt x="596" y="240"/>
                    </a:lnTo>
                    <a:lnTo>
                      <a:pt x="592" y="242"/>
                    </a:lnTo>
                    <a:lnTo>
                      <a:pt x="586" y="244"/>
                    </a:lnTo>
                    <a:lnTo>
                      <a:pt x="580" y="244"/>
                    </a:lnTo>
                    <a:lnTo>
                      <a:pt x="574" y="246"/>
                    </a:lnTo>
                    <a:lnTo>
                      <a:pt x="568" y="246"/>
                    </a:lnTo>
                    <a:lnTo>
                      <a:pt x="562" y="246"/>
                    </a:lnTo>
                    <a:lnTo>
                      <a:pt x="556" y="248"/>
                    </a:lnTo>
                    <a:lnTo>
                      <a:pt x="550" y="248"/>
                    </a:lnTo>
                    <a:lnTo>
                      <a:pt x="544" y="248"/>
                    </a:lnTo>
                    <a:lnTo>
                      <a:pt x="538" y="248"/>
                    </a:lnTo>
                    <a:lnTo>
                      <a:pt x="532" y="248"/>
                    </a:lnTo>
                    <a:lnTo>
                      <a:pt x="526" y="248"/>
                    </a:lnTo>
                    <a:lnTo>
                      <a:pt x="518" y="248"/>
                    </a:lnTo>
                    <a:lnTo>
                      <a:pt x="512" y="248"/>
                    </a:lnTo>
                    <a:lnTo>
                      <a:pt x="506" y="248"/>
                    </a:lnTo>
                    <a:lnTo>
                      <a:pt x="500" y="248"/>
                    </a:lnTo>
                    <a:lnTo>
                      <a:pt x="494" y="248"/>
                    </a:lnTo>
                    <a:lnTo>
                      <a:pt x="488" y="246"/>
                    </a:lnTo>
                    <a:lnTo>
                      <a:pt x="482" y="246"/>
                    </a:lnTo>
                    <a:lnTo>
                      <a:pt x="478" y="246"/>
                    </a:lnTo>
                    <a:lnTo>
                      <a:pt x="472" y="244"/>
                    </a:lnTo>
                    <a:lnTo>
                      <a:pt x="466" y="244"/>
                    </a:lnTo>
                    <a:lnTo>
                      <a:pt x="462" y="242"/>
                    </a:lnTo>
                    <a:lnTo>
                      <a:pt x="458" y="242"/>
                    </a:lnTo>
                    <a:lnTo>
                      <a:pt x="452" y="240"/>
                    </a:lnTo>
                    <a:lnTo>
                      <a:pt x="448" y="240"/>
                    </a:lnTo>
                    <a:lnTo>
                      <a:pt x="444" y="238"/>
                    </a:lnTo>
                    <a:lnTo>
                      <a:pt x="440" y="236"/>
                    </a:lnTo>
                    <a:lnTo>
                      <a:pt x="436" y="234"/>
                    </a:lnTo>
                    <a:lnTo>
                      <a:pt x="432" y="232"/>
                    </a:lnTo>
                    <a:lnTo>
                      <a:pt x="428" y="230"/>
                    </a:lnTo>
                    <a:lnTo>
                      <a:pt x="424" y="226"/>
                    </a:lnTo>
                    <a:lnTo>
                      <a:pt x="420" y="224"/>
                    </a:lnTo>
                    <a:lnTo>
                      <a:pt x="418" y="220"/>
                    </a:lnTo>
                    <a:lnTo>
                      <a:pt x="414" y="218"/>
                    </a:lnTo>
                    <a:lnTo>
                      <a:pt x="412" y="214"/>
                    </a:lnTo>
                    <a:lnTo>
                      <a:pt x="408" y="212"/>
                    </a:lnTo>
                    <a:lnTo>
                      <a:pt x="406" y="208"/>
                    </a:lnTo>
                    <a:lnTo>
                      <a:pt x="402" y="204"/>
                    </a:lnTo>
                    <a:lnTo>
                      <a:pt x="400" y="200"/>
                    </a:lnTo>
                    <a:lnTo>
                      <a:pt x="398" y="196"/>
                    </a:lnTo>
                    <a:lnTo>
                      <a:pt x="394" y="192"/>
                    </a:lnTo>
                    <a:lnTo>
                      <a:pt x="392" y="188"/>
                    </a:lnTo>
                    <a:lnTo>
                      <a:pt x="390" y="184"/>
                    </a:lnTo>
                    <a:lnTo>
                      <a:pt x="388" y="180"/>
                    </a:lnTo>
                    <a:lnTo>
                      <a:pt x="386" y="176"/>
                    </a:lnTo>
                    <a:lnTo>
                      <a:pt x="384" y="172"/>
                    </a:lnTo>
                    <a:lnTo>
                      <a:pt x="382" y="166"/>
                    </a:lnTo>
                    <a:lnTo>
                      <a:pt x="380" y="162"/>
                    </a:lnTo>
                    <a:lnTo>
                      <a:pt x="378" y="158"/>
                    </a:lnTo>
                    <a:lnTo>
                      <a:pt x="376" y="154"/>
                    </a:lnTo>
                    <a:lnTo>
                      <a:pt x="376" y="148"/>
                    </a:lnTo>
                    <a:lnTo>
                      <a:pt x="374" y="144"/>
                    </a:lnTo>
                    <a:lnTo>
                      <a:pt x="372" y="140"/>
                    </a:lnTo>
                    <a:lnTo>
                      <a:pt x="370" y="134"/>
                    </a:lnTo>
                    <a:lnTo>
                      <a:pt x="370" y="130"/>
                    </a:lnTo>
                    <a:lnTo>
                      <a:pt x="368" y="124"/>
                    </a:lnTo>
                    <a:lnTo>
                      <a:pt x="366" y="118"/>
                    </a:lnTo>
                    <a:lnTo>
                      <a:pt x="364" y="112"/>
                    </a:lnTo>
                    <a:lnTo>
                      <a:pt x="362" y="106"/>
                    </a:lnTo>
                    <a:lnTo>
                      <a:pt x="360" y="102"/>
                    </a:lnTo>
                    <a:lnTo>
                      <a:pt x="358" y="98"/>
                    </a:lnTo>
                    <a:lnTo>
                      <a:pt x="358" y="94"/>
                    </a:lnTo>
                    <a:lnTo>
                      <a:pt x="356" y="90"/>
                    </a:lnTo>
                    <a:lnTo>
                      <a:pt x="354" y="86"/>
                    </a:lnTo>
                    <a:lnTo>
                      <a:pt x="352" y="84"/>
                    </a:lnTo>
                    <a:lnTo>
                      <a:pt x="350" y="82"/>
                    </a:lnTo>
                    <a:lnTo>
                      <a:pt x="348" y="80"/>
                    </a:lnTo>
                    <a:lnTo>
                      <a:pt x="346" y="78"/>
                    </a:lnTo>
                    <a:lnTo>
                      <a:pt x="346" y="78"/>
                    </a:lnTo>
                    <a:lnTo>
                      <a:pt x="344" y="76"/>
                    </a:lnTo>
                    <a:lnTo>
                      <a:pt x="342" y="76"/>
                    </a:lnTo>
                    <a:lnTo>
                      <a:pt x="340" y="76"/>
                    </a:lnTo>
                    <a:lnTo>
                      <a:pt x="338" y="78"/>
                    </a:lnTo>
                    <a:lnTo>
                      <a:pt x="336" y="78"/>
                    </a:lnTo>
                    <a:lnTo>
                      <a:pt x="334" y="80"/>
                    </a:lnTo>
                    <a:lnTo>
                      <a:pt x="334" y="82"/>
                    </a:lnTo>
                    <a:lnTo>
                      <a:pt x="332" y="84"/>
                    </a:lnTo>
                    <a:lnTo>
                      <a:pt x="330" y="86"/>
                    </a:lnTo>
                    <a:lnTo>
                      <a:pt x="328" y="90"/>
                    </a:lnTo>
                    <a:lnTo>
                      <a:pt x="326" y="94"/>
                    </a:lnTo>
                    <a:lnTo>
                      <a:pt x="324" y="98"/>
                    </a:lnTo>
                    <a:lnTo>
                      <a:pt x="322" y="102"/>
                    </a:lnTo>
                    <a:lnTo>
                      <a:pt x="320" y="106"/>
                    </a:lnTo>
                    <a:lnTo>
                      <a:pt x="320" y="112"/>
                    </a:lnTo>
                    <a:lnTo>
                      <a:pt x="318" y="118"/>
                    </a:lnTo>
                    <a:lnTo>
                      <a:pt x="316" y="124"/>
                    </a:lnTo>
                    <a:lnTo>
                      <a:pt x="314" y="130"/>
                    </a:lnTo>
                    <a:lnTo>
                      <a:pt x="312" y="136"/>
                    </a:lnTo>
                    <a:lnTo>
                      <a:pt x="310" y="140"/>
                    </a:lnTo>
                    <a:lnTo>
                      <a:pt x="310" y="144"/>
                    </a:lnTo>
                    <a:lnTo>
                      <a:pt x="308" y="150"/>
                    </a:lnTo>
                    <a:lnTo>
                      <a:pt x="306" y="154"/>
                    </a:lnTo>
                    <a:lnTo>
                      <a:pt x="304" y="158"/>
                    </a:lnTo>
                    <a:lnTo>
                      <a:pt x="304" y="162"/>
                    </a:lnTo>
                    <a:lnTo>
                      <a:pt x="302" y="168"/>
                    </a:lnTo>
                    <a:lnTo>
                      <a:pt x="300" y="172"/>
                    </a:lnTo>
                    <a:lnTo>
                      <a:pt x="298" y="176"/>
                    </a:lnTo>
                    <a:lnTo>
                      <a:pt x="296" y="180"/>
                    </a:lnTo>
                    <a:lnTo>
                      <a:pt x="294" y="184"/>
                    </a:lnTo>
                    <a:lnTo>
                      <a:pt x="292" y="190"/>
                    </a:lnTo>
                    <a:lnTo>
                      <a:pt x="290" y="194"/>
                    </a:lnTo>
                    <a:lnTo>
                      <a:pt x="286" y="198"/>
                    </a:lnTo>
                    <a:lnTo>
                      <a:pt x="284" y="202"/>
                    </a:lnTo>
                    <a:lnTo>
                      <a:pt x="282" y="206"/>
                    </a:lnTo>
                    <a:lnTo>
                      <a:pt x="280" y="208"/>
                    </a:lnTo>
                    <a:lnTo>
                      <a:pt x="276" y="212"/>
                    </a:lnTo>
                    <a:lnTo>
                      <a:pt x="274" y="216"/>
                    </a:lnTo>
                    <a:lnTo>
                      <a:pt x="270" y="220"/>
                    </a:lnTo>
                    <a:lnTo>
                      <a:pt x="268" y="222"/>
                    </a:lnTo>
                    <a:lnTo>
                      <a:pt x="264" y="226"/>
                    </a:lnTo>
                    <a:lnTo>
                      <a:pt x="260" y="228"/>
                    </a:lnTo>
                    <a:lnTo>
                      <a:pt x="258" y="230"/>
                    </a:lnTo>
                    <a:lnTo>
                      <a:pt x="254" y="234"/>
                    </a:lnTo>
                    <a:lnTo>
                      <a:pt x="250" y="236"/>
                    </a:lnTo>
                    <a:lnTo>
                      <a:pt x="246" y="238"/>
                    </a:lnTo>
                    <a:lnTo>
                      <a:pt x="242" y="240"/>
                    </a:lnTo>
                    <a:lnTo>
                      <a:pt x="238" y="242"/>
                    </a:lnTo>
                    <a:lnTo>
                      <a:pt x="232" y="242"/>
                    </a:lnTo>
                    <a:lnTo>
                      <a:pt x="228" y="244"/>
                    </a:lnTo>
                    <a:lnTo>
                      <a:pt x="224" y="246"/>
                    </a:lnTo>
                    <a:lnTo>
                      <a:pt x="218" y="246"/>
                    </a:lnTo>
                    <a:lnTo>
                      <a:pt x="214" y="248"/>
                    </a:lnTo>
                    <a:lnTo>
                      <a:pt x="208" y="248"/>
                    </a:lnTo>
                    <a:lnTo>
                      <a:pt x="202" y="248"/>
                    </a:lnTo>
                    <a:lnTo>
                      <a:pt x="198" y="250"/>
                    </a:lnTo>
                    <a:lnTo>
                      <a:pt x="192" y="250"/>
                    </a:lnTo>
                    <a:lnTo>
                      <a:pt x="186" y="250"/>
                    </a:lnTo>
                    <a:lnTo>
                      <a:pt x="180" y="252"/>
                    </a:lnTo>
                    <a:lnTo>
                      <a:pt x="172" y="252"/>
                    </a:lnTo>
                    <a:lnTo>
                      <a:pt x="166" y="252"/>
                    </a:lnTo>
                    <a:lnTo>
                      <a:pt x="160" y="252"/>
                    </a:lnTo>
                    <a:lnTo>
                      <a:pt x="154" y="252"/>
                    </a:lnTo>
                    <a:lnTo>
                      <a:pt x="148" y="252"/>
                    </a:lnTo>
                    <a:lnTo>
                      <a:pt x="142" y="252"/>
                    </a:lnTo>
                    <a:lnTo>
                      <a:pt x="136" y="252"/>
                    </a:lnTo>
                    <a:lnTo>
                      <a:pt x="128" y="252"/>
                    </a:lnTo>
                    <a:lnTo>
                      <a:pt x="122" y="250"/>
                    </a:lnTo>
                    <a:lnTo>
                      <a:pt x="116" y="250"/>
                    </a:lnTo>
                    <a:lnTo>
                      <a:pt x="110" y="250"/>
                    </a:lnTo>
                    <a:lnTo>
                      <a:pt x="106" y="248"/>
                    </a:lnTo>
                    <a:lnTo>
                      <a:pt x="100" y="248"/>
                    </a:lnTo>
                    <a:lnTo>
                      <a:pt x="94" y="246"/>
                    </a:lnTo>
                    <a:lnTo>
                      <a:pt x="88" y="246"/>
                    </a:lnTo>
                    <a:lnTo>
                      <a:pt x="84" y="244"/>
                    </a:lnTo>
                    <a:lnTo>
                      <a:pt x="80" y="244"/>
                    </a:lnTo>
                    <a:lnTo>
                      <a:pt x="74" y="242"/>
                    </a:lnTo>
                    <a:lnTo>
                      <a:pt x="70" y="240"/>
                    </a:lnTo>
                    <a:lnTo>
                      <a:pt x="68" y="238"/>
                    </a:lnTo>
                    <a:lnTo>
                      <a:pt x="64" y="236"/>
                    </a:lnTo>
                    <a:lnTo>
                      <a:pt x="60" y="234"/>
                    </a:lnTo>
                    <a:lnTo>
                      <a:pt x="58" y="232"/>
                    </a:lnTo>
                    <a:lnTo>
                      <a:pt x="54" y="230"/>
                    </a:lnTo>
                    <a:lnTo>
                      <a:pt x="52" y="226"/>
                    </a:lnTo>
                    <a:lnTo>
                      <a:pt x="48" y="222"/>
                    </a:lnTo>
                    <a:lnTo>
                      <a:pt x="46" y="220"/>
                    </a:lnTo>
                    <a:lnTo>
                      <a:pt x="44" y="216"/>
                    </a:lnTo>
                    <a:lnTo>
                      <a:pt x="40" y="212"/>
                    </a:lnTo>
                    <a:lnTo>
                      <a:pt x="38" y="208"/>
                    </a:lnTo>
                    <a:lnTo>
                      <a:pt x="36" y="202"/>
                    </a:lnTo>
                    <a:lnTo>
                      <a:pt x="36" y="198"/>
                    </a:lnTo>
                    <a:lnTo>
                      <a:pt x="34" y="194"/>
                    </a:lnTo>
                    <a:lnTo>
                      <a:pt x="32" y="190"/>
                    </a:lnTo>
                    <a:lnTo>
                      <a:pt x="32" y="184"/>
                    </a:lnTo>
                    <a:lnTo>
                      <a:pt x="30" y="180"/>
                    </a:lnTo>
                    <a:lnTo>
                      <a:pt x="30" y="176"/>
                    </a:lnTo>
                    <a:lnTo>
                      <a:pt x="28" y="170"/>
                    </a:lnTo>
                    <a:lnTo>
                      <a:pt x="28" y="166"/>
                    </a:lnTo>
                    <a:lnTo>
                      <a:pt x="26" y="160"/>
                    </a:lnTo>
                    <a:lnTo>
                      <a:pt x="26" y="156"/>
                    </a:lnTo>
                    <a:lnTo>
                      <a:pt x="26" y="150"/>
                    </a:lnTo>
                    <a:lnTo>
                      <a:pt x="26" y="146"/>
                    </a:lnTo>
                    <a:lnTo>
                      <a:pt x="24" y="134"/>
                    </a:lnTo>
                    <a:lnTo>
                      <a:pt x="24" y="124"/>
                    </a:lnTo>
                    <a:lnTo>
                      <a:pt x="24" y="114"/>
                    </a:lnTo>
                    <a:lnTo>
                      <a:pt x="24" y="106"/>
                    </a:lnTo>
                    <a:lnTo>
                      <a:pt x="22" y="100"/>
                    </a:lnTo>
                    <a:lnTo>
                      <a:pt x="22" y="96"/>
                    </a:lnTo>
                    <a:lnTo>
                      <a:pt x="22" y="90"/>
                    </a:lnTo>
                    <a:lnTo>
                      <a:pt x="22" y="86"/>
                    </a:lnTo>
                    <a:lnTo>
                      <a:pt x="20" y="86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4" y="82"/>
                    </a:lnTo>
                    <a:lnTo>
                      <a:pt x="12" y="82"/>
                    </a:lnTo>
                    <a:lnTo>
                      <a:pt x="10" y="80"/>
                    </a:lnTo>
                    <a:lnTo>
                      <a:pt x="8" y="78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2" y="70"/>
                    </a:lnTo>
                    <a:lnTo>
                      <a:pt x="2" y="7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6" y="20"/>
                    </a:lnTo>
                    <a:close/>
                  </a:path>
                </a:pathLst>
              </a:custGeom>
              <a:solidFill>
                <a:srgbClr val="90257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7" name="Freeform 55"/>
              <p:cNvSpPr>
                <a:spLocks/>
              </p:cNvSpPr>
              <p:nvPr/>
            </p:nvSpPr>
            <p:spPr bwMode="auto">
              <a:xfrm>
                <a:off x="1388628" y="1391220"/>
                <a:ext cx="539100" cy="387844"/>
              </a:xfrm>
              <a:custGeom>
                <a:avLst/>
                <a:gdLst/>
                <a:ahLst/>
                <a:cxnLst>
                  <a:cxn ang="0">
                    <a:pos x="96" y="200"/>
                  </a:cxn>
                  <a:cxn ang="0">
                    <a:pos x="72" y="198"/>
                  </a:cxn>
                  <a:cxn ang="0">
                    <a:pos x="52" y="194"/>
                  </a:cxn>
                  <a:cxn ang="0">
                    <a:pos x="36" y="190"/>
                  </a:cxn>
                  <a:cxn ang="0">
                    <a:pos x="28" y="186"/>
                  </a:cxn>
                  <a:cxn ang="0">
                    <a:pos x="20" y="178"/>
                  </a:cxn>
                  <a:cxn ang="0">
                    <a:pos x="14" y="166"/>
                  </a:cxn>
                  <a:cxn ang="0">
                    <a:pos x="8" y="152"/>
                  </a:cxn>
                  <a:cxn ang="0">
                    <a:pos x="6" y="134"/>
                  </a:cxn>
                  <a:cxn ang="0">
                    <a:pos x="4" y="116"/>
                  </a:cxn>
                  <a:cxn ang="0">
                    <a:pos x="2" y="102"/>
                  </a:cxn>
                  <a:cxn ang="0">
                    <a:pos x="2" y="94"/>
                  </a:cxn>
                  <a:cxn ang="0">
                    <a:pos x="2" y="88"/>
                  </a:cxn>
                  <a:cxn ang="0">
                    <a:pos x="0" y="82"/>
                  </a:cxn>
                  <a:cxn ang="0">
                    <a:pos x="0" y="76"/>
                  </a:cxn>
                  <a:cxn ang="0">
                    <a:pos x="0" y="70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0" y="50"/>
                  </a:cxn>
                  <a:cxn ang="0">
                    <a:pos x="8" y="36"/>
                  </a:cxn>
                  <a:cxn ang="0">
                    <a:pos x="20" y="24"/>
                  </a:cxn>
                  <a:cxn ang="0">
                    <a:pos x="36" y="16"/>
                  </a:cxn>
                  <a:cxn ang="0">
                    <a:pos x="56" y="10"/>
                  </a:cxn>
                  <a:cxn ang="0">
                    <a:pos x="76" y="4"/>
                  </a:cxn>
                  <a:cxn ang="0">
                    <a:pos x="100" y="2"/>
                  </a:cxn>
                  <a:cxn ang="0">
                    <a:pos x="124" y="0"/>
                  </a:cxn>
                  <a:cxn ang="0">
                    <a:pos x="148" y="2"/>
                  </a:cxn>
                  <a:cxn ang="0">
                    <a:pos x="172" y="4"/>
                  </a:cxn>
                  <a:cxn ang="0">
                    <a:pos x="196" y="10"/>
                  </a:cxn>
                  <a:cxn ang="0">
                    <a:pos x="216" y="16"/>
                  </a:cxn>
                  <a:cxn ang="0">
                    <a:pos x="234" y="24"/>
                  </a:cxn>
                  <a:cxn ang="0">
                    <a:pos x="250" y="36"/>
                  </a:cxn>
                  <a:cxn ang="0">
                    <a:pos x="260" y="48"/>
                  </a:cxn>
                  <a:cxn ang="0">
                    <a:pos x="266" y="64"/>
                  </a:cxn>
                  <a:cxn ang="0">
                    <a:pos x="266" y="76"/>
                  </a:cxn>
                  <a:cxn ang="0">
                    <a:pos x="266" y="80"/>
                  </a:cxn>
                  <a:cxn ang="0">
                    <a:pos x="264" y="84"/>
                  </a:cxn>
                  <a:cxn ang="0">
                    <a:pos x="264" y="90"/>
                  </a:cxn>
                  <a:cxn ang="0">
                    <a:pos x="262" y="94"/>
                  </a:cxn>
                  <a:cxn ang="0">
                    <a:pos x="260" y="100"/>
                  </a:cxn>
                  <a:cxn ang="0">
                    <a:pos x="260" y="106"/>
                  </a:cxn>
                  <a:cxn ang="0">
                    <a:pos x="258" y="112"/>
                  </a:cxn>
                  <a:cxn ang="0">
                    <a:pos x="250" y="130"/>
                  </a:cxn>
                  <a:cxn ang="0">
                    <a:pos x="234" y="160"/>
                  </a:cxn>
                  <a:cxn ang="0">
                    <a:pos x="214" y="182"/>
                  </a:cxn>
                  <a:cxn ang="0">
                    <a:pos x="188" y="194"/>
                  </a:cxn>
                  <a:cxn ang="0">
                    <a:pos x="170" y="196"/>
                  </a:cxn>
                  <a:cxn ang="0">
                    <a:pos x="146" y="198"/>
                  </a:cxn>
                  <a:cxn ang="0">
                    <a:pos x="122" y="200"/>
                  </a:cxn>
                  <a:cxn ang="0">
                    <a:pos x="110" y="200"/>
                  </a:cxn>
                </a:cxnLst>
                <a:rect l="0" t="0" r="r" b="b"/>
                <a:pathLst>
                  <a:path w="266" h="200">
                    <a:moveTo>
                      <a:pt x="110" y="200"/>
                    </a:moveTo>
                    <a:lnTo>
                      <a:pt x="96" y="200"/>
                    </a:lnTo>
                    <a:lnTo>
                      <a:pt x="84" y="198"/>
                    </a:lnTo>
                    <a:lnTo>
                      <a:pt x="72" y="198"/>
                    </a:lnTo>
                    <a:lnTo>
                      <a:pt x="62" y="196"/>
                    </a:lnTo>
                    <a:lnTo>
                      <a:pt x="52" y="194"/>
                    </a:lnTo>
                    <a:lnTo>
                      <a:pt x="42" y="192"/>
                    </a:lnTo>
                    <a:lnTo>
                      <a:pt x="36" y="190"/>
                    </a:lnTo>
                    <a:lnTo>
                      <a:pt x="32" y="188"/>
                    </a:lnTo>
                    <a:lnTo>
                      <a:pt x="28" y="186"/>
                    </a:lnTo>
                    <a:lnTo>
                      <a:pt x="24" y="182"/>
                    </a:lnTo>
                    <a:lnTo>
                      <a:pt x="20" y="178"/>
                    </a:lnTo>
                    <a:lnTo>
                      <a:pt x="16" y="172"/>
                    </a:lnTo>
                    <a:lnTo>
                      <a:pt x="14" y="166"/>
                    </a:lnTo>
                    <a:lnTo>
                      <a:pt x="10" y="160"/>
                    </a:lnTo>
                    <a:lnTo>
                      <a:pt x="8" y="152"/>
                    </a:lnTo>
                    <a:lnTo>
                      <a:pt x="6" y="144"/>
                    </a:lnTo>
                    <a:lnTo>
                      <a:pt x="6" y="134"/>
                    </a:lnTo>
                    <a:lnTo>
                      <a:pt x="4" y="126"/>
                    </a:lnTo>
                    <a:lnTo>
                      <a:pt x="4" y="116"/>
                    </a:lnTo>
                    <a:lnTo>
                      <a:pt x="2" y="106"/>
                    </a:lnTo>
                    <a:lnTo>
                      <a:pt x="2" y="102"/>
                    </a:lnTo>
                    <a:lnTo>
                      <a:pt x="2" y="98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88"/>
                    </a:lnTo>
                    <a:lnTo>
                      <a:pt x="2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8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0"/>
                    </a:lnTo>
                    <a:lnTo>
                      <a:pt x="4" y="42"/>
                    </a:lnTo>
                    <a:lnTo>
                      <a:pt x="8" y="36"/>
                    </a:lnTo>
                    <a:lnTo>
                      <a:pt x="14" y="30"/>
                    </a:lnTo>
                    <a:lnTo>
                      <a:pt x="20" y="24"/>
                    </a:lnTo>
                    <a:lnTo>
                      <a:pt x="28" y="20"/>
                    </a:lnTo>
                    <a:lnTo>
                      <a:pt x="36" y="16"/>
                    </a:lnTo>
                    <a:lnTo>
                      <a:pt x="46" y="12"/>
                    </a:lnTo>
                    <a:lnTo>
                      <a:pt x="56" y="10"/>
                    </a:lnTo>
                    <a:lnTo>
                      <a:pt x="66" y="6"/>
                    </a:lnTo>
                    <a:lnTo>
                      <a:pt x="76" y="4"/>
                    </a:lnTo>
                    <a:lnTo>
                      <a:pt x="88" y="4"/>
                    </a:lnTo>
                    <a:lnTo>
                      <a:pt x="100" y="2"/>
                    </a:lnTo>
                    <a:lnTo>
                      <a:pt x="112" y="2"/>
                    </a:lnTo>
                    <a:lnTo>
                      <a:pt x="124" y="0"/>
                    </a:lnTo>
                    <a:lnTo>
                      <a:pt x="136" y="2"/>
                    </a:lnTo>
                    <a:lnTo>
                      <a:pt x="148" y="2"/>
                    </a:lnTo>
                    <a:lnTo>
                      <a:pt x="160" y="2"/>
                    </a:lnTo>
                    <a:lnTo>
                      <a:pt x="172" y="4"/>
                    </a:lnTo>
                    <a:lnTo>
                      <a:pt x="184" y="6"/>
                    </a:lnTo>
                    <a:lnTo>
                      <a:pt x="196" y="10"/>
                    </a:lnTo>
                    <a:lnTo>
                      <a:pt x="206" y="12"/>
                    </a:lnTo>
                    <a:lnTo>
                      <a:pt x="216" y="16"/>
                    </a:lnTo>
                    <a:lnTo>
                      <a:pt x="226" y="20"/>
                    </a:lnTo>
                    <a:lnTo>
                      <a:pt x="234" y="24"/>
                    </a:lnTo>
                    <a:lnTo>
                      <a:pt x="242" y="30"/>
                    </a:lnTo>
                    <a:lnTo>
                      <a:pt x="250" y="36"/>
                    </a:lnTo>
                    <a:lnTo>
                      <a:pt x="256" y="42"/>
                    </a:lnTo>
                    <a:lnTo>
                      <a:pt x="260" y="48"/>
                    </a:lnTo>
                    <a:lnTo>
                      <a:pt x="264" y="56"/>
                    </a:lnTo>
                    <a:lnTo>
                      <a:pt x="266" y="64"/>
                    </a:lnTo>
                    <a:lnTo>
                      <a:pt x="266" y="72"/>
                    </a:lnTo>
                    <a:lnTo>
                      <a:pt x="266" y="76"/>
                    </a:lnTo>
                    <a:lnTo>
                      <a:pt x="266" y="78"/>
                    </a:lnTo>
                    <a:lnTo>
                      <a:pt x="266" y="80"/>
                    </a:lnTo>
                    <a:lnTo>
                      <a:pt x="264" y="82"/>
                    </a:lnTo>
                    <a:lnTo>
                      <a:pt x="264" y="84"/>
                    </a:lnTo>
                    <a:lnTo>
                      <a:pt x="264" y="86"/>
                    </a:lnTo>
                    <a:lnTo>
                      <a:pt x="264" y="90"/>
                    </a:lnTo>
                    <a:lnTo>
                      <a:pt x="262" y="92"/>
                    </a:lnTo>
                    <a:lnTo>
                      <a:pt x="262" y="94"/>
                    </a:lnTo>
                    <a:lnTo>
                      <a:pt x="262" y="98"/>
                    </a:lnTo>
                    <a:lnTo>
                      <a:pt x="260" y="100"/>
                    </a:lnTo>
                    <a:lnTo>
                      <a:pt x="260" y="102"/>
                    </a:lnTo>
                    <a:lnTo>
                      <a:pt x="260" y="106"/>
                    </a:lnTo>
                    <a:lnTo>
                      <a:pt x="258" y="108"/>
                    </a:lnTo>
                    <a:lnTo>
                      <a:pt x="258" y="112"/>
                    </a:lnTo>
                    <a:lnTo>
                      <a:pt x="256" y="114"/>
                    </a:lnTo>
                    <a:lnTo>
                      <a:pt x="250" y="130"/>
                    </a:lnTo>
                    <a:lnTo>
                      <a:pt x="242" y="146"/>
                    </a:lnTo>
                    <a:lnTo>
                      <a:pt x="234" y="160"/>
                    </a:lnTo>
                    <a:lnTo>
                      <a:pt x="224" y="172"/>
                    </a:lnTo>
                    <a:lnTo>
                      <a:pt x="214" y="182"/>
                    </a:lnTo>
                    <a:lnTo>
                      <a:pt x="202" y="188"/>
                    </a:lnTo>
                    <a:lnTo>
                      <a:pt x="188" y="194"/>
                    </a:lnTo>
                    <a:lnTo>
                      <a:pt x="180" y="194"/>
                    </a:lnTo>
                    <a:lnTo>
                      <a:pt x="170" y="196"/>
                    </a:lnTo>
                    <a:lnTo>
                      <a:pt x="158" y="198"/>
                    </a:lnTo>
                    <a:lnTo>
                      <a:pt x="146" y="198"/>
                    </a:lnTo>
                    <a:lnTo>
                      <a:pt x="134" y="200"/>
                    </a:lnTo>
                    <a:lnTo>
                      <a:pt x="122" y="200"/>
                    </a:lnTo>
                    <a:lnTo>
                      <a:pt x="110" y="200"/>
                    </a:lnTo>
                    <a:lnTo>
                      <a:pt x="110" y="200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8" name="Freeform 56"/>
              <p:cNvSpPr>
                <a:spLocks/>
              </p:cNvSpPr>
              <p:nvPr/>
            </p:nvSpPr>
            <p:spPr bwMode="auto">
              <a:xfrm>
                <a:off x="1400788" y="1402856"/>
                <a:ext cx="514780" cy="201679"/>
              </a:xfrm>
              <a:custGeom>
                <a:avLst/>
                <a:gdLst/>
                <a:ahLst/>
                <a:cxnLst>
                  <a:cxn ang="0">
                    <a:pos x="250" y="88"/>
                  </a:cxn>
                  <a:cxn ang="0">
                    <a:pos x="2" y="104"/>
                  </a:cxn>
                  <a:cxn ang="0">
                    <a:pos x="2" y="100"/>
                  </a:cxn>
                  <a:cxn ang="0">
                    <a:pos x="2" y="92"/>
                  </a:cxn>
                  <a:cxn ang="0">
                    <a:pos x="2" y="84"/>
                  </a:cxn>
                  <a:cxn ang="0">
                    <a:pos x="0" y="78"/>
                  </a:cxn>
                  <a:cxn ang="0">
                    <a:pos x="0" y="72"/>
                  </a:cxn>
                  <a:cxn ang="0">
                    <a:pos x="0" y="66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0" y="56"/>
                  </a:cxn>
                  <a:cxn ang="0">
                    <a:pos x="0" y="54"/>
                  </a:cxn>
                  <a:cxn ang="0">
                    <a:pos x="0" y="52"/>
                  </a:cxn>
                  <a:cxn ang="0">
                    <a:pos x="0" y="46"/>
                  </a:cxn>
                  <a:cxn ang="0">
                    <a:pos x="2" y="40"/>
                  </a:cxn>
                  <a:cxn ang="0">
                    <a:pos x="6" y="34"/>
                  </a:cxn>
                  <a:cxn ang="0">
                    <a:pos x="12" y="28"/>
                  </a:cxn>
                  <a:cxn ang="0">
                    <a:pos x="18" y="24"/>
                  </a:cxn>
                  <a:cxn ang="0">
                    <a:pos x="24" y="20"/>
                  </a:cxn>
                  <a:cxn ang="0">
                    <a:pos x="32" y="16"/>
                  </a:cxn>
                  <a:cxn ang="0">
                    <a:pos x="42" y="12"/>
                  </a:cxn>
                  <a:cxn ang="0">
                    <a:pos x="50" y="8"/>
                  </a:cxn>
                  <a:cxn ang="0">
                    <a:pos x="60" y="6"/>
                  </a:cxn>
                  <a:cxn ang="0">
                    <a:pos x="72" y="4"/>
                  </a:cxn>
                  <a:cxn ang="0">
                    <a:pos x="82" y="2"/>
                  </a:cxn>
                  <a:cxn ang="0">
                    <a:pos x="94" y="2"/>
                  </a:cxn>
                  <a:cxn ang="0">
                    <a:pos x="106" y="0"/>
                  </a:cxn>
                  <a:cxn ang="0">
                    <a:pos x="118" y="0"/>
                  </a:cxn>
                  <a:cxn ang="0">
                    <a:pos x="130" y="0"/>
                  </a:cxn>
                  <a:cxn ang="0">
                    <a:pos x="142" y="2"/>
                  </a:cxn>
                  <a:cxn ang="0">
                    <a:pos x="154" y="2"/>
                  </a:cxn>
                  <a:cxn ang="0">
                    <a:pos x="166" y="4"/>
                  </a:cxn>
                  <a:cxn ang="0">
                    <a:pos x="178" y="6"/>
                  </a:cxn>
                  <a:cxn ang="0">
                    <a:pos x="188" y="8"/>
                  </a:cxn>
                  <a:cxn ang="0">
                    <a:pos x="198" y="12"/>
                  </a:cxn>
                  <a:cxn ang="0">
                    <a:pos x="208" y="14"/>
                  </a:cxn>
                  <a:cxn ang="0">
                    <a:pos x="218" y="18"/>
                  </a:cxn>
                  <a:cxn ang="0">
                    <a:pos x="226" y="24"/>
                  </a:cxn>
                  <a:cxn ang="0">
                    <a:pos x="234" y="28"/>
                  </a:cxn>
                  <a:cxn ang="0">
                    <a:pos x="240" y="34"/>
                  </a:cxn>
                  <a:cxn ang="0">
                    <a:pos x="246" y="38"/>
                  </a:cxn>
                  <a:cxn ang="0">
                    <a:pos x="250" y="46"/>
                  </a:cxn>
                  <a:cxn ang="0">
                    <a:pos x="252" y="52"/>
                  </a:cxn>
                  <a:cxn ang="0">
                    <a:pos x="254" y="58"/>
                  </a:cxn>
                  <a:cxn ang="0">
                    <a:pos x="254" y="66"/>
                  </a:cxn>
                  <a:cxn ang="0">
                    <a:pos x="254" y="68"/>
                  </a:cxn>
                  <a:cxn ang="0">
                    <a:pos x="254" y="72"/>
                  </a:cxn>
                  <a:cxn ang="0">
                    <a:pos x="254" y="74"/>
                  </a:cxn>
                  <a:cxn ang="0">
                    <a:pos x="254" y="76"/>
                  </a:cxn>
                  <a:cxn ang="0">
                    <a:pos x="252" y="80"/>
                  </a:cxn>
                  <a:cxn ang="0">
                    <a:pos x="252" y="82"/>
                  </a:cxn>
                  <a:cxn ang="0">
                    <a:pos x="252" y="86"/>
                  </a:cxn>
                  <a:cxn ang="0">
                    <a:pos x="250" y="88"/>
                  </a:cxn>
                  <a:cxn ang="0">
                    <a:pos x="250" y="88"/>
                  </a:cxn>
                </a:cxnLst>
                <a:rect l="0" t="0" r="r" b="b"/>
                <a:pathLst>
                  <a:path w="254" h="104">
                    <a:moveTo>
                      <a:pt x="250" y="88"/>
                    </a:moveTo>
                    <a:lnTo>
                      <a:pt x="2" y="104"/>
                    </a:lnTo>
                    <a:lnTo>
                      <a:pt x="2" y="100"/>
                    </a:lnTo>
                    <a:lnTo>
                      <a:pt x="2" y="92"/>
                    </a:lnTo>
                    <a:lnTo>
                      <a:pt x="2" y="84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2" y="40"/>
                    </a:lnTo>
                    <a:lnTo>
                      <a:pt x="6" y="34"/>
                    </a:lnTo>
                    <a:lnTo>
                      <a:pt x="12" y="28"/>
                    </a:lnTo>
                    <a:lnTo>
                      <a:pt x="18" y="24"/>
                    </a:lnTo>
                    <a:lnTo>
                      <a:pt x="24" y="20"/>
                    </a:lnTo>
                    <a:lnTo>
                      <a:pt x="32" y="16"/>
                    </a:lnTo>
                    <a:lnTo>
                      <a:pt x="42" y="12"/>
                    </a:lnTo>
                    <a:lnTo>
                      <a:pt x="50" y="8"/>
                    </a:lnTo>
                    <a:lnTo>
                      <a:pt x="60" y="6"/>
                    </a:lnTo>
                    <a:lnTo>
                      <a:pt x="72" y="4"/>
                    </a:lnTo>
                    <a:lnTo>
                      <a:pt x="82" y="2"/>
                    </a:lnTo>
                    <a:lnTo>
                      <a:pt x="94" y="2"/>
                    </a:lnTo>
                    <a:lnTo>
                      <a:pt x="106" y="0"/>
                    </a:lnTo>
                    <a:lnTo>
                      <a:pt x="118" y="0"/>
                    </a:lnTo>
                    <a:lnTo>
                      <a:pt x="130" y="0"/>
                    </a:lnTo>
                    <a:lnTo>
                      <a:pt x="142" y="2"/>
                    </a:lnTo>
                    <a:lnTo>
                      <a:pt x="154" y="2"/>
                    </a:lnTo>
                    <a:lnTo>
                      <a:pt x="166" y="4"/>
                    </a:lnTo>
                    <a:lnTo>
                      <a:pt x="178" y="6"/>
                    </a:lnTo>
                    <a:lnTo>
                      <a:pt x="188" y="8"/>
                    </a:lnTo>
                    <a:lnTo>
                      <a:pt x="198" y="12"/>
                    </a:lnTo>
                    <a:lnTo>
                      <a:pt x="208" y="14"/>
                    </a:lnTo>
                    <a:lnTo>
                      <a:pt x="218" y="18"/>
                    </a:lnTo>
                    <a:lnTo>
                      <a:pt x="226" y="24"/>
                    </a:lnTo>
                    <a:lnTo>
                      <a:pt x="234" y="28"/>
                    </a:lnTo>
                    <a:lnTo>
                      <a:pt x="240" y="34"/>
                    </a:lnTo>
                    <a:lnTo>
                      <a:pt x="246" y="38"/>
                    </a:lnTo>
                    <a:lnTo>
                      <a:pt x="250" y="46"/>
                    </a:lnTo>
                    <a:lnTo>
                      <a:pt x="252" y="52"/>
                    </a:lnTo>
                    <a:lnTo>
                      <a:pt x="254" y="58"/>
                    </a:lnTo>
                    <a:lnTo>
                      <a:pt x="254" y="66"/>
                    </a:lnTo>
                    <a:lnTo>
                      <a:pt x="254" y="68"/>
                    </a:lnTo>
                    <a:lnTo>
                      <a:pt x="254" y="72"/>
                    </a:lnTo>
                    <a:lnTo>
                      <a:pt x="254" y="74"/>
                    </a:lnTo>
                    <a:lnTo>
                      <a:pt x="254" y="76"/>
                    </a:lnTo>
                    <a:lnTo>
                      <a:pt x="252" y="80"/>
                    </a:lnTo>
                    <a:lnTo>
                      <a:pt x="252" y="82"/>
                    </a:lnTo>
                    <a:lnTo>
                      <a:pt x="252" y="86"/>
                    </a:lnTo>
                    <a:lnTo>
                      <a:pt x="250" y="88"/>
                    </a:lnTo>
                    <a:lnTo>
                      <a:pt x="250" y="88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9" name="Freeform 107"/>
              <p:cNvSpPr>
                <a:spLocks/>
              </p:cNvSpPr>
              <p:nvPr/>
            </p:nvSpPr>
            <p:spPr bwMode="auto">
              <a:xfrm>
                <a:off x="2069597" y="1387342"/>
                <a:ext cx="539100" cy="383966"/>
              </a:xfrm>
              <a:custGeom>
                <a:avLst/>
                <a:gdLst/>
                <a:ahLst/>
                <a:cxnLst>
                  <a:cxn ang="0">
                    <a:pos x="186" y="196"/>
                  </a:cxn>
                  <a:cxn ang="0">
                    <a:pos x="208" y="194"/>
                  </a:cxn>
                  <a:cxn ang="0">
                    <a:pos x="226" y="190"/>
                  </a:cxn>
                  <a:cxn ang="0">
                    <a:pos x="238" y="184"/>
                  </a:cxn>
                  <a:cxn ang="0">
                    <a:pos x="244" y="178"/>
                  </a:cxn>
                  <a:cxn ang="0">
                    <a:pos x="252" y="168"/>
                  </a:cxn>
                  <a:cxn ang="0">
                    <a:pos x="258" y="156"/>
                  </a:cxn>
                  <a:cxn ang="0">
                    <a:pos x="262" y="140"/>
                  </a:cxn>
                  <a:cxn ang="0">
                    <a:pos x="264" y="122"/>
                  </a:cxn>
                  <a:cxn ang="0">
                    <a:pos x="264" y="102"/>
                  </a:cxn>
                  <a:cxn ang="0">
                    <a:pos x="266" y="94"/>
                  </a:cxn>
                  <a:cxn ang="0">
                    <a:pos x="266" y="84"/>
                  </a:cxn>
                  <a:cxn ang="0">
                    <a:pos x="266" y="78"/>
                  </a:cxn>
                  <a:cxn ang="0">
                    <a:pos x="266" y="72"/>
                  </a:cxn>
                  <a:cxn ang="0">
                    <a:pos x="266" y="66"/>
                  </a:cxn>
                  <a:cxn ang="0">
                    <a:pos x="266" y="60"/>
                  </a:cxn>
                  <a:cxn ang="0">
                    <a:pos x="266" y="56"/>
                  </a:cxn>
                  <a:cxn ang="0">
                    <a:pos x="266" y="46"/>
                  </a:cxn>
                  <a:cxn ang="0">
                    <a:pos x="258" y="32"/>
                  </a:cxn>
                  <a:cxn ang="0">
                    <a:pos x="246" y="22"/>
                  </a:cxn>
                  <a:cxn ang="0">
                    <a:pos x="230" y="12"/>
                  </a:cxn>
                  <a:cxn ang="0">
                    <a:pos x="210" y="6"/>
                  </a:cxn>
                  <a:cxn ang="0">
                    <a:pos x="188" y="2"/>
                  </a:cxn>
                  <a:cxn ang="0">
                    <a:pos x="166" y="0"/>
                  </a:cxn>
                  <a:cxn ang="0">
                    <a:pos x="142" y="0"/>
                  </a:cxn>
                  <a:cxn ang="0">
                    <a:pos x="116" y="0"/>
                  </a:cxn>
                  <a:cxn ang="0">
                    <a:pos x="92" y="4"/>
                  </a:cxn>
                  <a:cxn ang="0">
                    <a:pos x="70" y="8"/>
                  </a:cxn>
                  <a:cxn ang="0">
                    <a:pos x="50" y="16"/>
                  </a:cxn>
                  <a:cxn ang="0">
                    <a:pos x="30" y="24"/>
                  </a:cxn>
                  <a:cxn ang="0">
                    <a:pos x="16" y="36"/>
                  </a:cxn>
                  <a:cxn ang="0">
                    <a:pos x="6" y="50"/>
                  </a:cxn>
                  <a:cxn ang="0">
                    <a:pos x="0" y="66"/>
                  </a:cxn>
                  <a:cxn ang="0">
                    <a:pos x="0" y="76"/>
                  </a:cxn>
                  <a:cxn ang="0">
                    <a:pos x="2" y="80"/>
                  </a:cxn>
                  <a:cxn ang="0">
                    <a:pos x="2" y="86"/>
                  </a:cxn>
                  <a:cxn ang="0">
                    <a:pos x="4" y="90"/>
                  </a:cxn>
                  <a:cxn ang="0">
                    <a:pos x="6" y="96"/>
                  </a:cxn>
                  <a:cxn ang="0">
                    <a:pos x="6" y="100"/>
                  </a:cxn>
                  <a:cxn ang="0">
                    <a:pos x="8" y="106"/>
                  </a:cxn>
                  <a:cxn ang="0">
                    <a:pos x="10" y="112"/>
                  </a:cxn>
                  <a:cxn ang="0">
                    <a:pos x="18" y="132"/>
                  </a:cxn>
                  <a:cxn ang="0">
                    <a:pos x="34" y="160"/>
                  </a:cxn>
                  <a:cxn ang="0">
                    <a:pos x="56" y="182"/>
                  </a:cxn>
                  <a:cxn ang="0">
                    <a:pos x="82" y="192"/>
                  </a:cxn>
                  <a:cxn ang="0">
                    <a:pos x="100" y="196"/>
                  </a:cxn>
                  <a:cxn ang="0">
                    <a:pos x="122" y="198"/>
                  </a:cxn>
                  <a:cxn ang="0">
                    <a:pos x="148" y="198"/>
                  </a:cxn>
                  <a:cxn ang="0">
                    <a:pos x="172" y="198"/>
                  </a:cxn>
                </a:cxnLst>
                <a:rect l="0" t="0" r="r" b="b"/>
                <a:pathLst>
                  <a:path w="266" h="198">
                    <a:moveTo>
                      <a:pt x="172" y="198"/>
                    </a:moveTo>
                    <a:lnTo>
                      <a:pt x="186" y="196"/>
                    </a:lnTo>
                    <a:lnTo>
                      <a:pt x="196" y="194"/>
                    </a:lnTo>
                    <a:lnTo>
                      <a:pt x="208" y="194"/>
                    </a:lnTo>
                    <a:lnTo>
                      <a:pt x="218" y="192"/>
                    </a:lnTo>
                    <a:lnTo>
                      <a:pt x="226" y="190"/>
                    </a:lnTo>
                    <a:lnTo>
                      <a:pt x="232" y="186"/>
                    </a:lnTo>
                    <a:lnTo>
                      <a:pt x="238" y="184"/>
                    </a:lnTo>
                    <a:lnTo>
                      <a:pt x="240" y="182"/>
                    </a:lnTo>
                    <a:lnTo>
                      <a:pt x="244" y="178"/>
                    </a:lnTo>
                    <a:lnTo>
                      <a:pt x="248" y="174"/>
                    </a:lnTo>
                    <a:lnTo>
                      <a:pt x="252" y="168"/>
                    </a:lnTo>
                    <a:lnTo>
                      <a:pt x="254" y="162"/>
                    </a:lnTo>
                    <a:lnTo>
                      <a:pt x="258" y="156"/>
                    </a:lnTo>
                    <a:lnTo>
                      <a:pt x="260" y="148"/>
                    </a:lnTo>
                    <a:lnTo>
                      <a:pt x="262" y="140"/>
                    </a:lnTo>
                    <a:lnTo>
                      <a:pt x="262" y="130"/>
                    </a:lnTo>
                    <a:lnTo>
                      <a:pt x="264" y="122"/>
                    </a:lnTo>
                    <a:lnTo>
                      <a:pt x="264" y="112"/>
                    </a:lnTo>
                    <a:lnTo>
                      <a:pt x="264" y="102"/>
                    </a:lnTo>
                    <a:lnTo>
                      <a:pt x="266" y="98"/>
                    </a:lnTo>
                    <a:lnTo>
                      <a:pt x="266" y="94"/>
                    </a:lnTo>
                    <a:lnTo>
                      <a:pt x="266" y="90"/>
                    </a:lnTo>
                    <a:lnTo>
                      <a:pt x="266" y="84"/>
                    </a:lnTo>
                    <a:lnTo>
                      <a:pt x="266" y="80"/>
                    </a:lnTo>
                    <a:lnTo>
                      <a:pt x="266" y="78"/>
                    </a:lnTo>
                    <a:lnTo>
                      <a:pt x="266" y="74"/>
                    </a:lnTo>
                    <a:lnTo>
                      <a:pt x="266" y="72"/>
                    </a:lnTo>
                    <a:lnTo>
                      <a:pt x="266" y="68"/>
                    </a:lnTo>
                    <a:lnTo>
                      <a:pt x="266" y="66"/>
                    </a:lnTo>
                    <a:lnTo>
                      <a:pt x="266" y="64"/>
                    </a:lnTo>
                    <a:lnTo>
                      <a:pt x="266" y="60"/>
                    </a:lnTo>
                    <a:lnTo>
                      <a:pt x="266" y="58"/>
                    </a:lnTo>
                    <a:lnTo>
                      <a:pt x="266" y="56"/>
                    </a:lnTo>
                    <a:lnTo>
                      <a:pt x="266" y="54"/>
                    </a:lnTo>
                    <a:lnTo>
                      <a:pt x="266" y="46"/>
                    </a:lnTo>
                    <a:lnTo>
                      <a:pt x="262" y="38"/>
                    </a:lnTo>
                    <a:lnTo>
                      <a:pt x="258" y="32"/>
                    </a:lnTo>
                    <a:lnTo>
                      <a:pt x="252" y="26"/>
                    </a:lnTo>
                    <a:lnTo>
                      <a:pt x="246" y="22"/>
                    </a:lnTo>
                    <a:lnTo>
                      <a:pt x="238" y="16"/>
                    </a:lnTo>
                    <a:lnTo>
                      <a:pt x="230" y="12"/>
                    </a:lnTo>
                    <a:lnTo>
                      <a:pt x="220" y="10"/>
                    </a:lnTo>
                    <a:lnTo>
                      <a:pt x="210" y="6"/>
                    </a:lnTo>
                    <a:lnTo>
                      <a:pt x="200" y="4"/>
                    </a:lnTo>
                    <a:lnTo>
                      <a:pt x="188" y="2"/>
                    </a:lnTo>
                    <a:lnTo>
                      <a:pt x="178" y="0"/>
                    </a:lnTo>
                    <a:lnTo>
                      <a:pt x="166" y="0"/>
                    </a:lnTo>
                    <a:lnTo>
                      <a:pt x="154" y="0"/>
                    </a:lnTo>
                    <a:lnTo>
                      <a:pt x="142" y="0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4" y="2"/>
                    </a:lnTo>
                    <a:lnTo>
                      <a:pt x="92" y="4"/>
                    </a:lnTo>
                    <a:lnTo>
                      <a:pt x="82" y="6"/>
                    </a:lnTo>
                    <a:lnTo>
                      <a:pt x="70" y="8"/>
                    </a:lnTo>
                    <a:lnTo>
                      <a:pt x="60" y="12"/>
                    </a:lnTo>
                    <a:lnTo>
                      <a:pt x="50" y="16"/>
                    </a:lnTo>
                    <a:lnTo>
                      <a:pt x="40" y="20"/>
                    </a:lnTo>
                    <a:lnTo>
                      <a:pt x="30" y="24"/>
                    </a:lnTo>
                    <a:lnTo>
                      <a:pt x="24" y="30"/>
                    </a:lnTo>
                    <a:lnTo>
                      <a:pt x="16" y="36"/>
                    </a:lnTo>
                    <a:lnTo>
                      <a:pt x="10" y="42"/>
                    </a:lnTo>
                    <a:lnTo>
                      <a:pt x="6" y="50"/>
                    </a:lnTo>
                    <a:lnTo>
                      <a:pt x="2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2" y="78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2" y="86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4" y="92"/>
                    </a:lnTo>
                    <a:lnTo>
                      <a:pt x="6" y="96"/>
                    </a:lnTo>
                    <a:lnTo>
                      <a:pt x="6" y="98"/>
                    </a:lnTo>
                    <a:lnTo>
                      <a:pt x="6" y="100"/>
                    </a:lnTo>
                    <a:lnTo>
                      <a:pt x="8" y="104"/>
                    </a:lnTo>
                    <a:lnTo>
                      <a:pt x="8" y="106"/>
                    </a:lnTo>
                    <a:lnTo>
                      <a:pt x="10" y="110"/>
                    </a:lnTo>
                    <a:lnTo>
                      <a:pt x="10" y="112"/>
                    </a:lnTo>
                    <a:lnTo>
                      <a:pt x="12" y="116"/>
                    </a:lnTo>
                    <a:lnTo>
                      <a:pt x="18" y="132"/>
                    </a:lnTo>
                    <a:lnTo>
                      <a:pt x="26" y="148"/>
                    </a:lnTo>
                    <a:lnTo>
                      <a:pt x="34" y="160"/>
                    </a:lnTo>
                    <a:lnTo>
                      <a:pt x="44" y="172"/>
                    </a:lnTo>
                    <a:lnTo>
                      <a:pt x="56" y="182"/>
                    </a:lnTo>
                    <a:lnTo>
                      <a:pt x="66" y="188"/>
                    </a:lnTo>
                    <a:lnTo>
                      <a:pt x="82" y="192"/>
                    </a:lnTo>
                    <a:lnTo>
                      <a:pt x="90" y="194"/>
                    </a:lnTo>
                    <a:lnTo>
                      <a:pt x="100" y="196"/>
                    </a:lnTo>
                    <a:lnTo>
                      <a:pt x="110" y="196"/>
                    </a:lnTo>
                    <a:lnTo>
                      <a:pt x="122" y="198"/>
                    </a:lnTo>
                    <a:lnTo>
                      <a:pt x="134" y="198"/>
                    </a:lnTo>
                    <a:lnTo>
                      <a:pt x="148" y="198"/>
                    </a:lnTo>
                    <a:lnTo>
                      <a:pt x="160" y="198"/>
                    </a:lnTo>
                    <a:lnTo>
                      <a:pt x="172" y="198"/>
                    </a:lnTo>
                    <a:lnTo>
                      <a:pt x="172" y="198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0" name="Freeform 108"/>
              <p:cNvSpPr>
                <a:spLocks/>
              </p:cNvSpPr>
              <p:nvPr/>
            </p:nvSpPr>
            <p:spPr bwMode="auto">
              <a:xfrm>
                <a:off x="2081757" y="1395099"/>
                <a:ext cx="518833" cy="197801"/>
              </a:xfrm>
              <a:custGeom>
                <a:avLst/>
                <a:gdLst/>
                <a:ahLst/>
                <a:cxnLst>
                  <a:cxn ang="0">
                    <a:pos x="254" y="102"/>
                  </a:cxn>
                  <a:cxn ang="0">
                    <a:pos x="4" y="92"/>
                  </a:cxn>
                  <a:cxn ang="0">
                    <a:pos x="4" y="88"/>
                  </a:cxn>
                  <a:cxn ang="0">
                    <a:pos x="4" y="86"/>
                  </a:cxn>
                  <a:cxn ang="0">
                    <a:pos x="2" y="82"/>
                  </a:cxn>
                  <a:cxn ang="0">
                    <a:pos x="2" y="80"/>
                  </a:cxn>
                  <a:cxn ang="0">
                    <a:pos x="2" y="78"/>
                  </a:cxn>
                  <a:cxn ang="0">
                    <a:pos x="0" y="74"/>
                  </a:cxn>
                  <a:cxn ang="0">
                    <a:pos x="0" y="72"/>
                  </a:cxn>
                  <a:cxn ang="0">
                    <a:pos x="0" y="70"/>
                  </a:cxn>
                  <a:cxn ang="0">
                    <a:pos x="0" y="62"/>
                  </a:cxn>
                  <a:cxn ang="0">
                    <a:pos x="2" y="54"/>
                  </a:cxn>
                  <a:cxn ang="0">
                    <a:pos x="4" y="48"/>
                  </a:cxn>
                  <a:cxn ang="0">
                    <a:pos x="8" y="42"/>
                  </a:cxn>
                  <a:cxn ang="0">
                    <a:pos x="14" y="36"/>
                  </a:cxn>
                  <a:cxn ang="0">
                    <a:pos x="20" y="30"/>
                  </a:cxn>
                  <a:cxn ang="0">
                    <a:pos x="28" y="26"/>
                  </a:cxn>
                  <a:cxn ang="0">
                    <a:pos x="36" y="22"/>
                  </a:cxn>
                  <a:cxn ang="0">
                    <a:pos x="46" y="18"/>
                  </a:cxn>
                  <a:cxn ang="0">
                    <a:pos x="54" y="14"/>
                  </a:cxn>
                  <a:cxn ang="0">
                    <a:pos x="66" y="10"/>
                  </a:cxn>
                  <a:cxn ang="0">
                    <a:pos x="76" y="8"/>
                  </a:cxn>
                  <a:cxn ang="0">
                    <a:pos x="88" y="6"/>
                  </a:cxn>
                  <a:cxn ang="0">
                    <a:pos x="100" y="4"/>
                  </a:cxn>
                  <a:cxn ang="0">
                    <a:pos x="112" y="2"/>
                  </a:cxn>
                  <a:cxn ang="0">
                    <a:pos x="124" y="2"/>
                  </a:cxn>
                  <a:cxn ang="0">
                    <a:pos x="136" y="0"/>
                  </a:cxn>
                  <a:cxn ang="0">
                    <a:pos x="148" y="0"/>
                  </a:cxn>
                  <a:cxn ang="0">
                    <a:pos x="160" y="2"/>
                  </a:cxn>
                  <a:cxn ang="0">
                    <a:pos x="170" y="2"/>
                  </a:cxn>
                  <a:cxn ang="0">
                    <a:pos x="182" y="4"/>
                  </a:cxn>
                  <a:cxn ang="0">
                    <a:pos x="192" y="6"/>
                  </a:cxn>
                  <a:cxn ang="0">
                    <a:pos x="202" y="8"/>
                  </a:cxn>
                  <a:cxn ang="0">
                    <a:pos x="212" y="10"/>
                  </a:cxn>
                  <a:cxn ang="0">
                    <a:pos x="222" y="14"/>
                  </a:cxn>
                  <a:cxn ang="0">
                    <a:pos x="230" y="18"/>
                  </a:cxn>
                  <a:cxn ang="0">
                    <a:pos x="236" y="22"/>
                  </a:cxn>
                  <a:cxn ang="0">
                    <a:pos x="242" y="26"/>
                  </a:cxn>
                  <a:cxn ang="0">
                    <a:pos x="248" y="32"/>
                  </a:cxn>
                  <a:cxn ang="0">
                    <a:pos x="252" y="38"/>
                  </a:cxn>
                  <a:cxn ang="0">
                    <a:pos x="254" y="44"/>
                  </a:cxn>
                  <a:cxn ang="0">
                    <a:pos x="254" y="50"/>
                  </a:cxn>
                  <a:cxn ang="0">
                    <a:pos x="254" y="52"/>
                  </a:cxn>
                  <a:cxn ang="0">
                    <a:pos x="256" y="54"/>
                  </a:cxn>
                  <a:cxn ang="0">
                    <a:pos x="256" y="56"/>
                  </a:cxn>
                  <a:cxn ang="0">
                    <a:pos x="254" y="60"/>
                  </a:cxn>
                  <a:cxn ang="0">
                    <a:pos x="254" y="64"/>
                  </a:cxn>
                  <a:cxn ang="0">
                    <a:pos x="254" y="70"/>
                  </a:cxn>
                  <a:cxn ang="0">
                    <a:pos x="254" y="76"/>
                  </a:cxn>
                  <a:cxn ang="0">
                    <a:pos x="254" y="82"/>
                  </a:cxn>
                  <a:cxn ang="0">
                    <a:pos x="254" y="90"/>
                  </a:cxn>
                  <a:cxn ang="0">
                    <a:pos x="254" y="98"/>
                  </a:cxn>
                  <a:cxn ang="0">
                    <a:pos x="254" y="102"/>
                  </a:cxn>
                  <a:cxn ang="0">
                    <a:pos x="254" y="102"/>
                  </a:cxn>
                </a:cxnLst>
                <a:rect l="0" t="0" r="r" b="b"/>
                <a:pathLst>
                  <a:path w="256" h="102">
                    <a:moveTo>
                      <a:pt x="254" y="102"/>
                    </a:moveTo>
                    <a:lnTo>
                      <a:pt x="4" y="92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2" y="78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2"/>
                    </a:lnTo>
                    <a:lnTo>
                      <a:pt x="2" y="54"/>
                    </a:lnTo>
                    <a:lnTo>
                      <a:pt x="4" y="48"/>
                    </a:lnTo>
                    <a:lnTo>
                      <a:pt x="8" y="42"/>
                    </a:lnTo>
                    <a:lnTo>
                      <a:pt x="14" y="36"/>
                    </a:lnTo>
                    <a:lnTo>
                      <a:pt x="20" y="30"/>
                    </a:lnTo>
                    <a:lnTo>
                      <a:pt x="28" y="26"/>
                    </a:lnTo>
                    <a:lnTo>
                      <a:pt x="36" y="22"/>
                    </a:lnTo>
                    <a:lnTo>
                      <a:pt x="46" y="18"/>
                    </a:lnTo>
                    <a:lnTo>
                      <a:pt x="54" y="14"/>
                    </a:lnTo>
                    <a:lnTo>
                      <a:pt x="66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100" y="4"/>
                    </a:lnTo>
                    <a:lnTo>
                      <a:pt x="112" y="2"/>
                    </a:lnTo>
                    <a:lnTo>
                      <a:pt x="124" y="2"/>
                    </a:lnTo>
                    <a:lnTo>
                      <a:pt x="136" y="0"/>
                    </a:lnTo>
                    <a:lnTo>
                      <a:pt x="148" y="0"/>
                    </a:lnTo>
                    <a:lnTo>
                      <a:pt x="160" y="2"/>
                    </a:lnTo>
                    <a:lnTo>
                      <a:pt x="170" y="2"/>
                    </a:lnTo>
                    <a:lnTo>
                      <a:pt x="182" y="4"/>
                    </a:lnTo>
                    <a:lnTo>
                      <a:pt x="192" y="6"/>
                    </a:lnTo>
                    <a:lnTo>
                      <a:pt x="202" y="8"/>
                    </a:lnTo>
                    <a:lnTo>
                      <a:pt x="212" y="10"/>
                    </a:lnTo>
                    <a:lnTo>
                      <a:pt x="222" y="14"/>
                    </a:lnTo>
                    <a:lnTo>
                      <a:pt x="230" y="18"/>
                    </a:lnTo>
                    <a:lnTo>
                      <a:pt x="236" y="22"/>
                    </a:lnTo>
                    <a:lnTo>
                      <a:pt x="242" y="26"/>
                    </a:lnTo>
                    <a:lnTo>
                      <a:pt x="248" y="32"/>
                    </a:lnTo>
                    <a:lnTo>
                      <a:pt x="252" y="38"/>
                    </a:lnTo>
                    <a:lnTo>
                      <a:pt x="254" y="44"/>
                    </a:lnTo>
                    <a:lnTo>
                      <a:pt x="254" y="50"/>
                    </a:lnTo>
                    <a:lnTo>
                      <a:pt x="254" y="52"/>
                    </a:lnTo>
                    <a:lnTo>
                      <a:pt x="256" y="54"/>
                    </a:lnTo>
                    <a:lnTo>
                      <a:pt x="256" y="56"/>
                    </a:lnTo>
                    <a:lnTo>
                      <a:pt x="254" y="60"/>
                    </a:lnTo>
                    <a:lnTo>
                      <a:pt x="254" y="64"/>
                    </a:lnTo>
                    <a:lnTo>
                      <a:pt x="254" y="70"/>
                    </a:lnTo>
                    <a:lnTo>
                      <a:pt x="254" y="76"/>
                    </a:lnTo>
                    <a:lnTo>
                      <a:pt x="254" y="82"/>
                    </a:lnTo>
                    <a:lnTo>
                      <a:pt x="254" y="90"/>
                    </a:lnTo>
                    <a:lnTo>
                      <a:pt x="254" y="98"/>
                    </a:lnTo>
                    <a:lnTo>
                      <a:pt x="254" y="102"/>
                    </a:lnTo>
                    <a:lnTo>
                      <a:pt x="254" y="102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15" name="Straight Connector 3414"/>
          <p:cNvCxnSpPr/>
          <p:nvPr/>
        </p:nvCxnSpPr>
        <p:spPr>
          <a:xfrm>
            <a:off x="1905000" y="3429000"/>
            <a:ext cx="5121411" cy="662"/>
          </a:xfrm>
          <a:prstGeom prst="line">
            <a:avLst/>
          </a:prstGeom>
          <a:ln w="73025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14" name="Straight Connector 3413"/>
          <p:cNvCxnSpPr>
            <a:endCxn id="2428" idx="0"/>
          </p:cNvCxnSpPr>
          <p:nvPr/>
        </p:nvCxnSpPr>
        <p:spPr>
          <a:xfrm>
            <a:off x="2286000" y="1600200"/>
            <a:ext cx="5121411" cy="662"/>
          </a:xfrm>
          <a:prstGeom prst="line">
            <a:avLst/>
          </a:prstGeom>
          <a:ln w="7302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512"/>
          <p:cNvGrpSpPr/>
          <p:nvPr/>
        </p:nvGrpSpPr>
        <p:grpSpPr>
          <a:xfrm>
            <a:off x="685800" y="609600"/>
            <a:ext cx="1883165" cy="1959365"/>
            <a:chOff x="783835" y="479035"/>
            <a:chExt cx="2591618" cy="2591618"/>
          </a:xfrm>
        </p:grpSpPr>
        <p:grpSp>
          <p:nvGrpSpPr>
            <p:cNvPr id="26" name="Group 5"/>
            <p:cNvGrpSpPr>
              <a:grpSpLocks noChangeAspect="1"/>
            </p:cNvGrpSpPr>
            <p:nvPr/>
          </p:nvGrpSpPr>
          <p:grpSpPr bwMode="auto">
            <a:xfrm rot="1021355">
              <a:off x="783835" y="479035"/>
              <a:ext cx="2591618" cy="2591618"/>
              <a:chOff x="606" y="376"/>
              <a:chExt cx="1425" cy="1425"/>
            </a:xfrm>
          </p:grpSpPr>
          <p:sp>
            <p:nvSpPr>
              <p:cNvPr id="3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606" y="376"/>
                <a:ext cx="1425" cy="14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" name="Freeform 6"/>
              <p:cNvSpPr>
                <a:spLocks/>
              </p:cNvSpPr>
              <p:nvPr/>
            </p:nvSpPr>
            <p:spPr bwMode="auto">
              <a:xfrm>
                <a:off x="1232" y="429"/>
                <a:ext cx="173" cy="470"/>
              </a:xfrm>
              <a:custGeom>
                <a:avLst/>
                <a:gdLst/>
                <a:ahLst/>
                <a:cxnLst>
                  <a:cxn ang="0">
                    <a:pos x="50" y="55"/>
                  </a:cxn>
                  <a:cxn ang="0">
                    <a:pos x="50" y="55"/>
                  </a:cxn>
                  <a:cxn ang="0">
                    <a:pos x="33" y="93"/>
                  </a:cxn>
                  <a:cxn ang="0">
                    <a:pos x="15" y="138"/>
                  </a:cxn>
                  <a:cxn ang="0">
                    <a:pos x="10" y="161"/>
                  </a:cxn>
                  <a:cxn ang="0">
                    <a:pos x="5" y="186"/>
                  </a:cxn>
                  <a:cxn ang="0">
                    <a:pos x="0" y="211"/>
                  </a:cxn>
                  <a:cxn ang="0">
                    <a:pos x="0" y="236"/>
                  </a:cxn>
                  <a:cxn ang="0">
                    <a:pos x="0" y="236"/>
                  </a:cxn>
                  <a:cxn ang="0">
                    <a:pos x="0" y="256"/>
                  </a:cxn>
                  <a:cxn ang="0">
                    <a:pos x="0" y="256"/>
                  </a:cxn>
                  <a:cxn ang="0">
                    <a:pos x="25" y="309"/>
                  </a:cxn>
                  <a:cxn ang="0">
                    <a:pos x="43" y="362"/>
                  </a:cxn>
                  <a:cxn ang="0">
                    <a:pos x="50" y="387"/>
                  </a:cxn>
                  <a:cxn ang="0">
                    <a:pos x="55" y="410"/>
                  </a:cxn>
                  <a:cxn ang="0">
                    <a:pos x="58" y="432"/>
                  </a:cxn>
                  <a:cxn ang="0">
                    <a:pos x="60" y="455"/>
                  </a:cxn>
                  <a:cxn ang="0">
                    <a:pos x="60" y="455"/>
                  </a:cxn>
                  <a:cxn ang="0">
                    <a:pos x="58" y="467"/>
                  </a:cxn>
                  <a:cxn ang="0">
                    <a:pos x="58" y="467"/>
                  </a:cxn>
                  <a:cxn ang="0">
                    <a:pos x="60" y="470"/>
                  </a:cxn>
                  <a:cxn ang="0">
                    <a:pos x="60" y="470"/>
                  </a:cxn>
                  <a:cxn ang="0">
                    <a:pos x="88" y="467"/>
                  </a:cxn>
                  <a:cxn ang="0">
                    <a:pos x="88" y="467"/>
                  </a:cxn>
                  <a:cxn ang="0">
                    <a:pos x="115" y="470"/>
                  </a:cxn>
                  <a:cxn ang="0">
                    <a:pos x="115" y="470"/>
                  </a:cxn>
                  <a:cxn ang="0">
                    <a:pos x="115" y="467"/>
                  </a:cxn>
                  <a:cxn ang="0">
                    <a:pos x="115" y="467"/>
                  </a:cxn>
                  <a:cxn ang="0">
                    <a:pos x="115" y="455"/>
                  </a:cxn>
                  <a:cxn ang="0">
                    <a:pos x="115" y="455"/>
                  </a:cxn>
                  <a:cxn ang="0">
                    <a:pos x="115" y="432"/>
                  </a:cxn>
                  <a:cxn ang="0">
                    <a:pos x="118" y="410"/>
                  </a:cxn>
                  <a:cxn ang="0">
                    <a:pos x="123" y="387"/>
                  </a:cxn>
                  <a:cxn ang="0">
                    <a:pos x="131" y="362"/>
                  </a:cxn>
                  <a:cxn ang="0">
                    <a:pos x="148" y="309"/>
                  </a:cxn>
                  <a:cxn ang="0">
                    <a:pos x="173" y="256"/>
                  </a:cxn>
                  <a:cxn ang="0">
                    <a:pos x="173" y="256"/>
                  </a:cxn>
                  <a:cxn ang="0">
                    <a:pos x="173" y="236"/>
                  </a:cxn>
                  <a:cxn ang="0">
                    <a:pos x="173" y="236"/>
                  </a:cxn>
                  <a:cxn ang="0">
                    <a:pos x="171" y="196"/>
                  </a:cxn>
                  <a:cxn ang="0">
                    <a:pos x="166" y="161"/>
                  </a:cxn>
                  <a:cxn ang="0">
                    <a:pos x="153" y="125"/>
                  </a:cxn>
                  <a:cxn ang="0">
                    <a:pos x="141" y="93"/>
                  </a:cxn>
                  <a:cxn ang="0">
                    <a:pos x="128" y="63"/>
                  </a:cxn>
                  <a:cxn ang="0">
                    <a:pos x="113" y="38"/>
                  </a:cxn>
                  <a:cxn ang="0">
                    <a:pos x="88" y="0"/>
                  </a:cxn>
                  <a:cxn ang="0">
                    <a:pos x="88" y="0"/>
                  </a:cxn>
                  <a:cxn ang="0">
                    <a:pos x="85" y="0"/>
                  </a:cxn>
                  <a:cxn ang="0">
                    <a:pos x="85" y="0"/>
                  </a:cxn>
                  <a:cxn ang="0">
                    <a:pos x="70" y="25"/>
                  </a:cxn>
                  <a:cxn ang="0">
                    <a:pos x="50" y="55"/>
                  </a:cxn>
                  <a:cxn ang="0">
                    <a:pos x="50" y="55"/>
                  </a:cxn>
                </a:cxnLst>
                <a:rect l="0" t="0" r="r" b="b"/>
                <a:pathLst>
                  <a:path w="173" h="470">
                    <a:moveTo>
                      <a:pt x="50" y="55"/>
                    </a:moveTo>
                    <a:lnTo>
                      <a:pt x="50" y="55"/>
                    </a:lnTo>
                    <a:lnTo>
                      <a:pt x="33" y="93"/>
                    </a:lnTo>
                    <a:lnTo>
                      <a:pt x="15" y="138"/>
                    </a:lnTo>
                    <a:lnTo>
                      <a:pt x="10" y="161"/>
                    </a:lnTo>
                    <a:lnTo>
                      <a:pt x="5" y="186"/>
                    </a:lnTo>
                    <a:lnTo>
                      <a:pt x="0" y="211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56"/>
                    </a:lnTo>
                    <a:lnTo>
                      <a:pt x="0" y="256"/>
                    </a:lnTo>
                    <a:lnTo>
                      <a:pt x="25" y="309"/>
                    </a:lnTo>
                    <a:lnTo>
                      <a:pt x="43" y="362"/>
                    </a:lnTo>
                    <a:lnTo>
                      <a:pt x="50" y="387"/>
                    </a:lnTo>
                    <a:lnTo>
                      <a:pt x="55" y="410"/>
                    </a:lnTo>
                    <a:lnTo>
                      <a:pt x="58" y="432"/>
                    </a:lnTo>
                    <a:lnTo>
                      <a:pt x="60" y="455"/>
                    </a:lnTo>
                    <a:lnTo>
                      <a:pt x="60" y="455"/>
                    </a:lnTo>
                    <a:lnTo>
                      <a:pt x="58" y="467"/>
                    </a:lnTo>
                    <a:lnTo>
                      <a:pt x="58" y="467"/>
                    </a:lnTo>
                    <a:lnTo>
                      <a:pt x="60" y="470"/>
                    </a:lnTo>
                    <a:lnTo>
                      <a:pt x="60" y="470"/>
                    </a:lnTo>
                    <a:lnTo>
                      <a:pt x="88" y="467"/>
                    </a:lnTo>
                    <a:lnTo>
                      <a:pt x="88" y="467"/>
                    </a:lnTo>
                    <a:lnTo>
                      <a:pt x="115" y="470"/>
                    </a:lnTo>
                    <a:lnTo>
                      <a:pt x="115" y="470"/>
                    </a:lnTo>
                    <a:lnTo>
                      <a:pt x="115" y="467"/>
                    </a:lnTo>
                    <a:lnTo>
                      <a:pt x="115" y="467"/>
                    </a:lnTo>
                    <a:lnTo>
                      <a:pt x="115" y="455"/>
                    </a:lnTo>
                    <a:lnTo>
                      <a:pt x="115" y="455"/>
                    </a:lnTo>
                    <a:lnTo>
                      <a:pt x="115" y="432"/>
                    </a:lnTo>
                    <a:lnTo>
                      <a:pt x="118" y="410"/>
                    </a:lnTo>
                    <a:lnTo>
                      <a:pt x="123" y="387"/>
                    </a:lnTo>
                    <a:lnTo>
                      <a:pt x="131" y="362"/>
                    </a:lnTo>
                    <a:lnTo>
                      <a:pt x="148" y="309"/>
                    </a:lnTo>
                    <a:lnTo>
                      <a:pt x="173" y="256"/>
                    </a:lnTo>
                    <a:lnTo>
                      <a:pt x="173" y="256"/>
                    </a:lnTo>
                    <a:lnTo>
                      <a:pt x="173" y="236"/>
                    </a:lnTo>
                    <a:lnTo>
                      <a:pt x="173" y="236"/>
                    </a:lnTo>
                    <a:lnTo>
                      <a:pt x="171" y="196"/>
                    </a:lnTo>
                    <a:lnTo>
                      <a:pt x="166" y="161"/>
                    </a:lnTo>
                    <a:lnTo>
                      <a:pt x="153" y="125"/>
                    </a:lnTo>
                    <a:lnTo>
                      <a:pt x="141" y="93"/>
                    </a:lnTo>
                    <a:lnTo>
                      <a:pt x="128" y="63"/>
                    </a:lnTo>
                    <a:lnTo>
                      <a:pt x="113" y="38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70" y="25"/>
                    </a:lnTo>
                    <a:lnTo>
                      <a:pt x="50" y="55"/>
                    </a:lnTo>
                    <a:lnTo>
                      <a:pt x="50" y="5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" name="Freeform 7"/>
              <p:cNvSpPr>
                <a:spLocks/>
              </p:cNvSpPr>
              <p:nvPr/>
            </p:nvSpPr>
            <p:spPr bwMode="auto">
              <a:xfrm>
                <a:off x="986" y="517"/>
                <a:ext cx="266" cy="420"/>
              </a:xfrm>
              <a:custGeom>
                <a:avLst/>
                <a:gdLst/>
                <a:ahLst/>
                <a:cxnLst>
                  <a:cxn ang="0">
                    <a:pos x="55" y="264"/>
                  </a:cxn>
                  <a:cxn ang="0">
                    <a:pos x="55" y="264"/>
                  </a:cxn>
                  <a:cxn ang="0">
                    <a:pos x="90" y="286"/>
                  </a:cxn>
                  <a:cxn ang="0">
                    <a:pos x="118" y="311"/>
                  </a:cxn>
                  <a:cxn ang="0">
                    <a:pos x="145" y="334"/>
                  </a:cxn>
                  <a:cxn ang="0">
                    <a:pos x="170" y="357"/>
                  </a:cxn>
                  <a:cxn ang="0">
                    <a:pos x="170" y="357"/>
                  </a:cxn>
                  <a:cxn ang="0">
                    <a:pos x="196" y="389"/>
                  </a:cxn>
                  <a:cxn ang="0">
                    <a:pos x="206" y="404"/>
                  </a:cxn>
                  <a:cxn ang="0">
                    <a:pos x="213" y="420"/>
                  </a:cxn>
                  <a:cxn ang="0">
                    <a:pos x="213" y="420"/>
                  </a:cxn>
                  <a:cxn ang="0">
                    <a:pos x="213" y="420"/>
                  </a:cxn>
                  <a:cxn ang="0">
                    <a:pos x="213" y="420"/>
                  </a:cxn>
                  <a:cxn ang="0">
                    <a:pos x="236" y="404"/>
                  </a:cxn>
                  <a:cxn ang="0">
                    <a:pos x="261" y="392"/>
                  </a:cxn>
                  <a:cxn ang="0">
                    <a:pos x="261" y="392"/>
                  </a:cxn>
                  <a:cxn ang="0">
                    <a:pos x="263" y="382"/>
                  </a:cxn>
                  <a:cxn ang="0">
                    <a:pos x="266" y="367"/>
                  </a:cxn>
                  <a:cxn ang="0">
                    <a:pos x="266" y="367"/>
                  </a:cxn>
                  <a:cxn ang="0">
                    <a:pos x="263" y="347"/>
                  </a:cxn>
                  <a:cxn ang="0">
                    <a:pos x="261" y="324"/>
                  </a:cxn>
                  <a:cxn ang="0">
                    <a:pos x="256" y="299"/>
                  </a:cxn>
                  <a:cxn ang="0">
                    <a:pos x="248" y="274"/>
                  </a:cxn>
                  <a:cxn ang="0">
                    <a:pos x="238" y="246"/>
                  </a:cxn>
                  <a:cxn ang="0">
                    <a:pos x="226" y="218"/>
                  </a:cxn>
                  <a:cxn ang="0">
                    <a:pos x="213" y="191"/>
                  </a:cxn>
                  <a:cxn ang="0">
                    <a:pos x="198" y="161"/>
                  </a:cxn>
                  <a:cxn ang="0">
                    <a:pos x="198" y="161"/>
                  </a:cxn>
                  <a:cxn ang="0">
                    <a:pos x="175" y="128"/>
                  </a:cxn>
                  <a:cxn ang="0">
                    <a:pos x="150" y="100"/>
                  </a:cxn>
                  <a:cxn ang="0">
                    <a:pos x="125" y="75"/>
                  </a:cxn>
                  <a:cxn ang="0">
                    <a:pos x="98" y="53"/>
                  </a:cxn>
                  <a:cxn ang="0">
                    <a:pos x="70" y="35"/>
                  </a:cxn>
                  <a:cxn ang="0">
                    <a:pos x="45" y="2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25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2" y="100"/>
                  </a:cxn>
                  <a:cxn ang="0">
                    <a:pos x="10" y="148"/>
                  </a:cxn>
                  <a:cxn ang="0">
                    <a:pos x="15" y="173"/>
                  </a:cxn>
                  <a:cxn ang="0">
                    <a:pos x="22" y="198"/>
                  </a:cxn>
                  <a:cxn ang="0">
                    <a:pos x="32" y="223"/>
                  </a:cxn>
                  <a:cxn ang="0">
                    <a:pos x="45" y="249"/>
                  </a:cxn>
                  <a:cxn ang="0">
                    <a:pos x="45" y="249"/>
                  </a:cxn>
                  <a:cxn ang="0">
                    <a:pos x="55" y="264"/>
                  </a:cxn>
                  <a:cxn ang="0">
                    <a:pos x="55" y="264"/>
                  </a:cxn>
                </a:cxnLst>
                <a:rect l="0" t="0" r="r" b="b"/>
                <a:pathLst>
                  <a:path w="266" h="420">
                    <a:moveTo>
                      <a:pt x="55" y="264"/>
                    </a:moveTo>
                    <a:lnTo>
                      <a:pt x="55" y="264"/>
                    </a:lnTo>
                    <a:lnTo>
                      <a:pt x="90" y="286"/>
                    </a:lnTo>
                    <a:lnTo>
                      <a:pt x="118" y="311"/>
                    </a:lnTo>
                    <a:lnTo>
                      <a:pt x="145" y="334"/>
                    </a:lnTo>
                    <a:lnTo>
                      <a:pt x="170" y="357"/>
                    </a:lnTo>
                    <a:lnTo>
                      <a:pt x="170" y="357"/>
                    </a:lnTo>
                    <a:lnTo>
                      <a:pt x="196" y="389"/>
                    </a:lnTo>
                    <a:lnTo>
                      <a:pt x="206" y="404"/>
                    </a:lnTo>
                    <a:lnTo>
                      <a:pt x="213" y="420"/>
                    </a:lnTo>
                    <a:lnTo>
                      <a:pt x="213" y="420"/>
                    </a:lnTo>
                    <a:lnTo>
                      <a:pt x="213" y="420"/>
                    </a:lnTo>
                    <a:lnTo>
                      <a:pt x="213" y="420"/>
                    </a:lnTo>
                    <a:lnTo>
                      <a:pt x="236" y="404"/>
                    </a:lnTo>
                    <a:lnTo>
                      <a:pt x="261" y="392"/>
                    </a:lnTo>
                    <a:lnTo>
                      <a:pt x="261" y="392"/>
                    </a:lnTo>
                    <a:lnTo>
                      <a:pt x="263" y="382"/>
                    </a:lnTo>
                    <a:lnTo>
                      <a:pt x="266" y="367"/>
                    </a:lnTo>
                    <a:lnTo>
                      <a:pt x="266" y="367"/>
                    </a:lnTo>
                    <a:lnTo>
                      <a:pt x="263" y="347"/>
                    </a:lnTo>
                    <a:lnTo>
                      <a:pt x="261" y="324"/>
                    </a:lnTo>
                    <a:lnTo>
                      <a:pt x="256" y="299"/>
                    </a:lnTo>
                    <a:lnTo>
                      <a:pt x="248" y="274"/>
                    </a:lnTo>
                    <a:lnTo>
                      <a:pt x="238" y="246"/>
                    </a:lnTo>
                    <a:lnTo>
                      <a:pt x="226" y="218"/>
                    </a:lnTo>
                    <a:lnTo>
                      <a:pt x="213" y="191"/>
                    </a:lnTo>
                    <a:lnTo>
                      <a:pt x="198" y="161"/>
                    </a:lnTo>
                    <a:lnTo>
                      <a:pt x="198" y="161"/>
                    </a:lnTo>
                    <a:lnTo>
                      <a:pt x="175" y="128"/>
                    </a:lnTo>
                    <a:lnTo>
                      <a:pt x="150" y="100"/>
                    </a:lnTo>
                    <a:lnTo>
                      <a:pt x="125" y="75"/>
                    </a:lnTo>
                    <a:lnTo>
                      <a:pt x="98" y="53"/>
                    </a:lnTo>
                    <a:lnTo>
                      <a:pt x="70" y="35"/>
                    </a:lnTo>
                    <a:lnTo>
                      <a:pt x="45" y="2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2" y="100"/>
                    </a:lnTo>
                    <a:lnTo>
                      <a:pt x="10" y="148"/>
                    </a:lnTo>
                    <a:lnTo>
                      <a:pt x="15" y="173"/>
                    </a:lnTo>
                    <a:lnTo>
                      <a:pt x="22" y="198"/>
                    </a:lnTo>
                    <a:lnTo>
                      <a:pt x="32" y="223"/>
                    </a:lnTo>
                    <a:lnTo>
                      <a:pt x="45" y="249"/>
                    </a:lnTo>
                    <a:lnTo>
                      <a:pt x="45" y="249"/>
                    </a:lnTo>
                    <a:lnTo>
                      <a:pt x="55" y="264"/>
                    </a:lnTo>
                    <a:lnTo>
                      <a:pt x="55" y="264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8"/>
              <p:cNvSpPr>
                <a:spLocks/>
              </p:cNvSpPr>
              <p:nvPr/>
            </p:nvSpPr>
            <p:spPr bwMode="auto">
              <a:xfrm>
                <a:off x="747" y="756"/>
                <a:ext cx="422" cy="261"/>
              </a:xfrm>
              <a:custGeom>
                <a:avLst/>
                <a:gdLst/>
                <a:ahLst/>
                <a:cxnLst>
                  <a:cxn ang="0">
                    <a:pos x="163" y="196"/>
                  </a:cxn>
                  <a:cxn ang="0">
                    <a:pos x="163" y="196"/>
                  </a:cxn>
                  <a:cxn ang="0">
                    <a:pos x="163" y="196"/>
                  </a:cxn>
                  <a:cxn ang="0">
                    <a:pos x="178" y="206"/>
                  </a:cxn>
                  <a:cxn ang="0">
                    <a:pos x="178" y="206"/>
                  </a:cxn>
                  <a:cxn ang="0">
                    <a:pos x="211" y="208"/>
                  </a:cxn>
                  <a:cxn ang="0">
                    <a:pos x="244" y="211"/>
                  </a:cxn>
                  <a:cxn ang="0">
                    <a:pos x="274" y="216"/>
                  </a:cxn>
                  <a:cxn ang="0">
                    <a:pos x="301" y="223"/>
                  </a:cxn>
                  <a:cxn ang="0">
                    <a:pos x="326" y="231"/>
                  </a:cxn>
                  <a:cxn ang="0">
                    <a:pos x="352" y="238"/>
                  </a:cxn>
                  <a:cxn ang="0">
                    <a:pos x="374" y="251"/>
                  </a:cxn>
                  <a:cxn ang="0">
                    <a:pos x="392" y="261"/>
                  </a:cxn>
                  <a:cxn ang="0">
                    <a:pos x="392" y="261"/>
                  </a:cxn>
                  <a:cxn ang="0">
                    <a:pos x="394" y="261"/>
                  </a:cxn>
                  <a:cxn ang="0">
                    <a:pos x="394" y="261"/>
                  </a:cxn>
                  <a:cxn ang="0">
                    <a:pos x="407" y="236"/>
                  </a:cxn>
                  <a:cxn ang="0">
                    <a:pos x="422" y="213"/>
                  </a:cxn>
                  <a:cxn ang="0">
                    <a:pos x="422" y="213"/>
                  </a:cxn>
                  <a:cxn ang="0">
                    <a:pos x="414" y="198"/>
                  </a:cxn>
                  <a:cxn ang="0">
                    <a:pos x="407" y="183"/>
                  </a:cxn>
                  <a:cxn ang="0">
                    <a:pos x="394" y="165"/>
                  </a:cxn>
                  <a:cxn ang="0">
                    <a:pos x="379" y="145"/>
                  </a:cxn>
                  <a:cxn ang="0">
                    <a:pos x="379" y="145"/>
                  </a:cxn>
                  <a:cxn ang="0">
                    <a:pos x="352" y="120"/>
                  </a:cxn>
                  <a:cxn ang="0">
                    <a:pos x="321" y="95"/>
                  </a:cxn>
                  <a:cxn ang="0">
                    <a:pos x="289" y="70"/>
                  </a:cxn>
                  <a:cxn ang="0">
                    <a:pos x="249" y="45"/>
                  </a:cxn>
                  <a:cxn ang="0">
                    <a:pos x="249" y="45"/>
                  </a:cxn>
                  <a:cxn ang="0">
                    <a:pos x="226" y="32"/>
                  </a:cxn>
                  <a:cxn ang="0">
                    <a:pos x="201" y="22"/>
                  </a:cxn>
                  <a:cxn ang="0">
                    <a:pos x="176" y="15"/>
                  </a:cxn>
                  <a:cxn ang="0">
                    <a:pos x="151" y="7"/>
                  </a:cxn>
                  <a:cxn ang="0">
                    <a:pos x="100" y="0"/>
                  </a:cxn>
                  <a:cxn ang="0">
                    <a:pos x="58" y="0"/>
                  </a:cxn>
                  <a:cxn ang="0">
                    <a:pos x="58" y="0"/>
                  </a:cxn>
                  <a:cxn ang="0">
                    <a:pos x="25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2" y="30"/>
                  </a:cxn>
                  <a:cxn ang="0">
                    <a:pos x="32" y="62"/>
                  </a:cxn>
                  <a:cxn ang="0">
                    <a:pos x="32" y="62"/>
                  </a:cxn>
                  <a:cxn ang="0">
                    <a:pos x="55" y="98"/>
                  </a:cxn>
                  <a:cxn ang="0">
                    <a:pos x="85" y="133"/>
                  </a:cxn>
                  <a:cxn ang="0">
                    <a:pos x="100" y="150"/>
                  </a:cxn>
                  <a:cxn ang="0">
                    <a:pos x="120" y="165"/>
                  </a:cxn>
                  <a:cxn ang="0">
                    <a:pos x="140" y="183"/>
                  </a:cxn>
                  <a:cxn ang="0">
                    <a:pos x="163" y="196"/>
                  </a:cxn>
                  <a:cxn ang="0">
                    <a:pos x="163" y="196"/>
                  </a:cxn>
                </a:cxnLst>
                <a:rect l="0" t="0" r="r" b="b"/>
                <a:pathLst>
                  <a:path w="422" h="261">
                    <a:moveTo>
                      <a:pt x="163" y="196"/>
                    </a:moveTo>
                    <a:lnTo>
                      <a:pt x="163" y="196"/>
                    </a:lnTo>
                    <a:lnTo>
                      <a:pt x="163" y="196"/>
                    </a:lnTo>
                    <a:lnTo>
                      <a:pt x="178" y="206"/>
                    </a:lnTo>
                    <a:lnTo>
                      <a:pt x="178" y="206"/>
                    </a:lnTo>
                    <a:lnTo>
                      <a:pt x="211" y="208"/>
                    </a:lnTo>
                    <a:lnTo>
                      <a:pt x="244" y="211"/>
                    </a:lnTo>
                    <a:lnTo>
                      <a:pt x="274" y="216"/>
                    </a:lnTo>
                    <a:lnTo>
                      <a:pt x="301" y="223"/>
                    </a:lnTo>
                    <a:lnTo>
                      <a:pt x="326" y="231"/>
                    </a:lnTo>
                    <a:lnTo>
                      <a:pt x="352" y="238"/>
                    </a:lnTo>
                    <a:lnTo>
                      <a:pt x="374" y="251"/>
                    </a:lnTo>
                    <a:lnTo>
                      <a:pt x="392" y="261"/>
                    </a:lnTo>
                    <a:lnTo>
                      <a:pt x="392" y="261"/>
                    </a:lnTo>
                    <a:lnTo>
                      <a:pt x="394" y="261"/>
                    </a:lnTo>
                    <a:lnTo>
                      <a:pt x="394" y="261"/>
                    </a:lnTo>
                    <a:lnTo>
                      <a:pt x="407" y="236"/>
                    </a:lnTo>
                    <a:lnTo>
                      <a:pt x="422" y="213"/>
                    </a:lnTo>
                    <a:lnTo>
                      <a:pt x="422" y="213"/>
                    </a:lnTo>
                    <a:lnTo>
                      <a:pt x="414" y="198"/>
                    </a:lnTo>
                    <a:lnTo>
                      <a:pt x="407" y="183"/>
                    </a:lnTo>
                    <a:lnTo>
                      <a:pt x="394" y="165"/>
                    </a:lnTo>
                    <a:lnTo>
                      <a:pt x="379" y="145"/>
                    </a:lnTo>
                    <a:lnTo>
                      <a:pt x="379" y="145"/>
                    </a:lnTo>
                    <a:lnTo>
                      <a:pt x="352" y="120"/>
                    </a:lnTo>
                    <a:lnTo>
                      <a:pt x="321" y="95"/>
                    </a:lnTo>
                    <a:lnTo>
                      <a:pt x="289" y="70"/>
                    </a:lnTo>
                    <a:lnTo>
                      <a:pt x="249" y="45"/>
                    </a:lnTo>
                    <a:lnTo>
                      <a:pt x="249" y="45"/>
                    </a:lnTo>
                    <a:lnTo>
                      <a:pt x="226" y="32"/>
                    </a:lnTo>
                    <a:lnTo>
                      <a:pt x="201" y="22"/>
                    </a:lnTo>
                    <a:lnTo>
                      <a:pt x="176" y="15"/>
                    </a:lnTo>
                    <a:lnTo>
                      <a:pt x="151" y="7"/>
                    </a:lnTo>
                    <a:lnTo>
                      <a:pt x="10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2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2" y="30"/>
                    </a:lnTo>
                    <a:lnTo>
                      <a:pt x="32" y="62"/>
                    </a:lnTo>
                    <a:lnTo>
                      <a:pt x="32" y="62"/>
                    </a:lnTo>
                    <a:lnTo>
                      <a:pt x="55" y="98"/>
                    </a:lnTo>
                    <a:lnTo>
                      <a:pt x="85" y="133"/>
                    </a:lnTo>
                    <a:lnTo>
                      <a:pt x="100" y="150"/>
                    </a:lnTo>
                    <a:lnTo>
                      <a:pt x="120" y="165"/>
                    </a:lnTo>
                    <a:lnTo>
                      <a:pt x="140" y="183"/>
                    </a:lnTo>
                    <a:lnTo>
                      <a:pt x="163" y="196"/>
                    </a:lnTo>
                    <a:lnTo>
                      <a:pt x="163" y="196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9"/>
              <p:cNvSpPr>
                <a:spLocks/>
              </p:cNvSpPr>
              <p:nvPr/>
            </p:nvSpPr>
            <p:spPr bwMode="auto">
              <a:xfrm>
                <a:off x="659" y="1002"/>
                <a:ext cx="470" cy="173"/>
              </a:xfrm>
              <a:custGeom>
                <a:avLst/>
                <a:gdLst/>
                <a:ahLst/>
                <a:cxnLst>
                  <a:cxn ang="0">
                    <a:pos x="256" y="173"/>
                  </a:cxn>
                  <a:cxn ang="0">
                    <a:pos x="256" y="173"/>
                  </a:cxn>
                  <a:cxn ang="0">
                    <a:pos x="311" y="148"/>
                  </a:cxn>
                  <a:cxn ang="0">
                    <a:pos x="362" y="128"/>
                  </a:cxn>
                  <a:cxn ang="0">
                    <a:pos x="387" y="123"/>
                  </a:cxn>
                  <a:cxn ang="0">
                    <a:pos x="412" y="118"/>
                  </a:cxn>
                  <a:cxn ang="0">
                    <a:pos x="435" y="116"/>
                  </a:cxn>
                  <a:cxn ang="0">
                    <a:pos x="455" y="113"/>
                  </a:cxn>
                  <a:cxn ang="0">
                    <a:pos x="455" y="113"/>
                  </a:cxn>
                  <a:cxn ang="0">
                    <a:pos x="470" y="116"/>
                  </a:cxn>
                  <a:cxn ang="0">
                    <a:pos x="470" y="116"/>
                  </a:cxn>
                  <a:cxn ang="0">
                    <a:pos x="470" y="113"/>
                  </a:cxn>
                  <a:cxn ang="0">
                    <a:pos x="470" y="113"/>
                  </a:cxn>
                  <a:cxn ang="0">
                    <a:pos x="467" y="85"/>
                  </a:cxn>
                  <a:cxn ang="0">
                    <a:pos x="467" y="85"/>
                  </a:cxn>
                  <a:cxn ang="0">
                    <a:pos x="470" y="58"/>
                  </a:cxn>
                  <a:cxn ang="0">
                    <a:pos x="470" y="58"/>
                  </a:cxn>
                  <a:cxn ang="0">
                    <a:pos x="450" y="43"/>
                  </a:cxn>
                  <a:cxn ang="0">
                    <a:pos x="420" y="28"/>
                  </a:cxn>
                  <a:cxn ang="0">
                    <a:pos x="420" y="28"/>
                  </a:cxn>
                  <a:cxn ang="0">
                    <a:pos x="382" y="18"/>
                  </a:cxn>
                  <a:cxn ang="0">
                    <a:pos x="339" y="7"/>
                  </a:cxn>
                  <a:cxn ang="0">
                    <a:pos x="289" y="0"/>
                  </a:cxn>
                  <a:cxn ang="0">
                    <a:pos x="236" y="0"/>
                  </a:cxn>
                  <a:cxn ang="0">
                    <a:pos x="236" y="0"/>
                  </a:cxn>
                  <a:cxn ang="0">
                    <a:pos x="198" y="2"/>
                  </a:cxn>
                  <a:cxn ang="0">
                    <a:pos x="161" y="7"/>
                  </a:cxn>
                  <a:cxn ang="0">
                    <a:pos x="125" y="18"/>
                  </a:cxn>
                  <a:cxn ang="0">
                    <a:pos x="93" y="33"/>
                  </a:cxn>
                  <a:cxn ang="0">
                    <a:pos x="65" y="45"/>
                  </a:cxn>
                  <a:cxn ang="0">
                    <a:pos x="37" y="60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25" y="103"/>
                  </a:cxn>
                  <a:cxn ang="0">
                    <a:pos x="58" y="123"/>
                  </a:cxn>
                  <a:cxn ang="0">
                    <a:pos x="58" y="123"/>
                  </a:cxn>
                  <a:cxn ang="0">
                    <a:pos x="95" y="141"/>
                  </a:cxn>
                  <a:cxn ang="0">
                    <a:pos x="138" y="158"/>
                  </a:cxn>
                  <a:cxn ang="0">
                    <a:pos x="161" y="163"/>
                  </a:cxn>
                  <a:cxn ang="0">
                    <a:pos x="186" y="168"/>
                  </a:cxn>
                  <a:cxn ang="0">
                    <a:pos x="211" y="171"/>
                  </a:cxn>
                  <a:cxn ang="0">
                    <a:pos x="236" y="173"/>
                  </a:cxn>
                  <a:cxn ang="0">
                    <a:pos x="236" y="173"/>
                  </a:cxn>
                  <a:cxn ang="0">
                    <a:pos x="256" y="173"/>
                  </a:cxn>
                  <a:cxn ang="0">
                    <a:pos x="256" y="173"/>
                  </a:cxn>
                </a:cxnLst>
                <a:rect l="0" t="0" r="r" b="b"/>
                <a:pathLst>
                  <a:path w="470" h="173">
                    <a:moveTo>
                      <a:pt x="256" y="173"/>
                    </a:moveTo>
                    <a:lnTo>
                      <a:pt x="256" y="173"/>
                    </a:lnTo>
                    <a:lnTo>
                      <a:pt x="311" y="148"/>
                    </a:lnTo>
                    <a:lnTo>
                      <a:pt x="362" y="128"/>
                    </a:lnTo>
                    <a:lnTo>
                      <a:pt x="387" y="123"/>
                    </a:lnTo>
                    <a:lnTo>
                      <a:pt x="412" y="118"/>
                    </a:lnTo>
                    <a:lnTo>
                      <a:pt x="435" y="116"/>
                    </a:lnTo>
                    <a:lnTo>
                      <a:pt x="455" y="113"/>
                    </a:lnTo>
                    <a:lnTo>
                      <a:pt x="455" y="113"/>
                    </a:lnTo>
                    <a:lnTo>
                      <a:pt x="470" y="116"/>
                    </a:lnTo>
                    <a:lnTo>
                      <a:pt x="470" y="116"/>
                    </a:lnTo>
                    <a:lnTo>
                      <a:pt x="470" y="113"/>
                    </a:lnTo>
                    <a:lnTo>
                      <a:pt x="470" y="113"/>
                    </a:lnTo>
                    <a:lnTo>
                      <a:pt x="467" y="85"/>
                    </a:lnTo>
                    <a:lnTo>
                      <a:pt x="467" y="85"/>
                    </a:lnTo>
                    <a:lnTo>
                      <a:pt x="470" y="58"/>
                    </a:lnTo>
                    <a:lnTo>
                      <a:pt x="470" y="58"/>
                    </a:lnTo>
                    <a:lnTo>
                      <a:pt x="450" y="43"/>
                    </a:lnTo>
                    <a:lnTo>
                      <a:pt x="420" y="28"/>
                    </a:lnTo>
                    <a:lnTo>
                      <a:pt x="420" y="28"/>
                    </a:lnTo>
                    <a:lnTo>
                      <a:pt x="382" y="18"/>
                    </a:lnTo>
                    <a:lnTo>
                      <a:pt x="339" y="7"/>
                    </a:lnTo>
                    <a:lnTo>
                      <a:pt x="289" y="0"/>
                    </a:lnTo>
                    <a:lnTo>
                      <a:pt x="236" y="0"/>
                    </a:lnTo>
                    <a:lnTo>
                      <a:pt x="236" y="0"/>
                    </a:lnTo>
                    <a:lnTo>
                      <a:pt x="198" y="2"/>
                    </a:lnTo>
                    <a:lnTo>
                      <a:pt x="161" y="7"/>
                    </a:lnTo>
                    <a:lnTo>
                      <a:pt x="125" y="18"/>
                    </a:lnTo>
                    <a:lnTo>
                      <a:pt x="93" y="33"/>
                    </a:lnTo>
                    <a:lnTo>
                      <a:pt x="65" y="45"/>
                    </a:lnTo>
                    <a:lnTo>
                      <a:pt x="37" y="60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25" y="103"/>
                    </a:lnTo>
                    <a:lnTo>
                      <a:pt x="58" y="123"/>
                    </a:lnTo>
                    <a:lnTo>
                      <a:pt x="58" y="123"/>
                    </a:lnTo>
                    <a:lnTo>
                      <a:pt x="95" y="141"/>
                    </a:lnTo>
                    <a:lnTo>
                      <a:pt x="138" y="158"/>
                    </a:lnTo>
                    <a:lnTo>
                      <a:pt x="161" y="163"/>
                    </a:lnTo>
                    <a:lnTo>
                      <a:pt x="186" y="168"/>
                    </a:lnTo>
                    <a:lnTo>
                      <a:pt x="211" y="171"/>
                    </a:lnTo>
                    <a:lnTo>
                      <a:pt x="236" y="173"/>
                    </a:lnTo>
                    <a:lnTo>
                      <a:pt x="236" y="173"/>
                    </a:lnTo>
                    <a:lnTo>
                      <a:pt x="256" y="173"/>
                    </a:lnTo>
                    <a:lnTo>
                      <a:pt x="256" y="173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10"/>
              <p:cNvSpPr>
                <a:spLocks/>
              </p:cNvSpPr>
              <p:nvPr/>
            </p:nvSpPr>
            <p:spPr bwMode="auto">
              <a:xfrm>
                <a:off x="747" y="1155"/>
                <a:ext cx="422" cy="267"/>
              </a:xfrm>
              <a:custGeom>
                <a:avLst/>
                <a:gdLst/>
                <a:ahLst/>
                <a:cxnLst>
                  <a:cxn ang="0">
                    <a:pos x="266" y="209"/>
                  </a:cxn>
                  <a:cxn ang="0">
                    <a:pos x="266" y="209"/>
                  </a:cxn>
                  <a:cxn ang="0">
                    <a:pos x="289" y="176"/>
                  </a:cxn>
                  <a:cxn ang="0">
                    <a:pos x="311" y="146"/>
                  </a:cxn>
                  <a:cxn ang="0">
                    <a:pos x="334" y="121"/>
                  </a:cxn>
                  <a:cxn ang="0">
                    <a:pos x="359" y="96"/>
                  </a:cxn>
                  <a:cxn ang="0">
                    <a:pos x="359" y="96"/>
                  </a:cxn>
                  <a:cxn ang="0">
                    <a:pos x="389" y="71"/>
                  </a:cxn>
                  <a:cxn ang="0">
                    <a:pos x="404" y="61"/>
                  </a:cxn>
                  <a:cxn ang="0">
                    <a:pos x="422" y="53"/>
                  </a:cxn>
                  <a:cxn ang="0">
                    <a:pos x="422" y="53"/>
                  </a:cxn>
                  <a:cxn ang="0">
                    <a:pos x="422" y="53"/>
                  </a:cxn>
                  <a:cxn ang="0">
                    <a:pos x="422" y="53"/>
                  </a:cxn>
                  <a:cxn ang="0">
                    <a:pos x="404" y="28"/>
                  </a:cxn>
                  <a:cxn ang="0">
                    <a:pos x="394" y="3"/>
                  </a:cxn>
                  <a:cxn ang="0">
                    <a:pos x="394" y="3"/>
                  </a:cxn>
                  <a:cxn ang="0">
                    <a:pos x="382" y="3"/>
                  </a:cxn>
                  <a:cxn ang="0">
                    <a:pos x="367" y="0"/>
                  </a:cxn>
                  <a:cxn ang="0">
                    <a:pos x="367" y="0"/>
                  </a:cxn>
                  <a:cxn ang="0">
                    <a:pos x="347" y="3"/>
                  </a:cxn>
                  <a:cxn ang="0">
                    <a:pos x="324" y="5"/>
                  </a:cxn>
                  <a:cxn ang="0">
                    <a:pos x="301" y="10"/>
                  </a:cxn>
                  <a:cxn ang="0">
                    <a:pos x="274" y="18"/>
                  </a:cxn>
                  <a:cxn ang="0">
                    <a:pos x="249" y="28"/>
                  </a:cxn>
                  <a:cxn ang="0">
                    <a:pos x="218" y="40"/>
                  </a:cxn>
                  <a:cxn ang="0">
                    <a:pos x="191" y="53"/>
                  </a:cxn>
                  <a:cxn ang="0">
                    <a:pos x="163" y="68"/>
                  </a:cxn>
                  <a:cxn ang="0">
                    <a:pos x="163" y="68"/>
                  </a:cxn>
                  <a:cxn ang="0">
                    <a:pos x="130" y="91"/>
                  </a:cxn>
                  <a:cxn ang="0">
                    <a:pos x="100" y="116"/>
                  </a:cxn>
                  <a:cxn ang="0">
                    <a:pos x="75" y="141"/>
                  </a:cxn>
                  <a:cxn ang="0">
                    <a:pos x="55" y="169"/>
                  </a:cxn>
                  <a:cxn ang="0">
                    <a:pos x="35" y="196"/>
                  </a:cxn>
                  <a:cxn ang="0">
                    <a:pos x="20" y="221"/>
                  </a:cxn>
                  <a:cxn ang="0">
                    <a:pos x="0" y="262"/>
                  </a:cxn>
                  <a:cxn ang="0">
                    <a:pos x="0" y="262"/>
                  </a:cxn>
                  <a:cxn ang="0">
                    <a:pos x="25" y="264"/>
                  </a:cxn>
                  <a:cxn ang="0">
                    <a:pos x="58" y="267"/>
                  </a:cxn>
                  <a:cxn ang="0">
                    <a:pos x="58" y="267"/>
                  </a:cxn>
                  <a:cxn ang="0">
                    <a:pos x="100" y="264"/>
                  </a:cxn>
                  <a:cxn ang="0">
                    <a:pos x="151" y="257"/>
                  </a:cxn>
                  <a:cxn ang="0">
                    <a:pos x="176" y="252"/>
                  </a:cxn>
                  <a:cxn ang="0">
                    <a:pos x="201" y="242"/>
                  </a:cxn>
                  <a:cxn ang="0">
                    <a:pos x="226" y="232"/>
                  </a:cxn>
                  <a:cxn ang="0">
                    <a:pos x="249" y="219"/>
                  </a:cxn>
                  <a:cxn ang="0">
                    <a:pos x="249" y="219"/>
                  </a:cxn>
                  <a:cxn ang="0">
                    <a:pos x="266" y="209"/>
                  </a:cxn>
                  <a:cxn ang="0">
                    <a:pos x="266" y="209"/>
                  </a:cxn>
                </a:cxnLst>
                <a:rect l="0" t="0" r="r" b="b"/>
                <a:pathLst>
                  <a:path w="422" h="267">
                    <a:moveTo>
                      <a:pt x="266" y="209"/>
                    </a:moveTo>
                    <a:lnTo>
                      <a:pt x="266" y="209"/>
                    </a:lnTo>
                    <a:lnTo>
                      <a:pt x="289" y="176"/>
                    </a:lnTo>
                    <a:lnTo>
                      <a:pt x="311" y="146"/>
                    </a:lnTo>
                    <a:lnTo>
                      <a:pt x="334" y="121"/>
                    </a:lnTo>
                    <a:lnTo>
                      <a:pt x="359" y="96"/>
                    </a:lnTo>
                    <a:lnTo>
                      <a:pt x="359" y="96"/>
                    </a:lnTo>
                    <a:lnTo>
                      <a:pt x="389" y="71"/>
                    </a:lnTo>
                    <a:lnTo>
                      <a:pt x="404" y="61"/>
                    </a:lnTo>
                    <a:lnTo>
                      <a:pt x="422" y="53"/>
                    </a:lnTo>
                    <a:lnTo>
                      <a:pt x="422" y="53"/>
                    </a:lnTo>
                    <a:lnTo>
                      <a:pt x="422" y="53"/>
                    </a:lnTo>
                    <a:lnTo>
                      <a:pt x="422" y="53"/>
                    </a:lnTo>
                    <a:lnTo>
                      <a:pt x="404" y="28"/>
                    </a:lnTo>
                    <a:lnTo>
                      <a:pt x="394" y="3"/>
                    </a:lnTo>
                    <a:lnTo>
                      <a:pt x="394" y="3"/>
                    </a:lnTo>
                    <a:lnTo>
                      <a:pt x="382" y="3"/>
                    </a:lnTo>
                    <a:lnTo>
                      <a:pt x="367" y="0"/>
                    </a:lnTo>
                    <a:lnTo>
                      <a:pt x="367" y="0"/>
                    </a:lnTo>
                    <a:lnTo>
                      <a:pt x="347" y="3"/>
                    </a:lnTo>
                    <a:lnTo>
                      <a:pt x="324" y="5"/>
                    </a:lnTo>
                    <a:lnTo>
                      <a:pt x="301" y="10"/>
                    </a:lnTo>
                    <a:lnTo>
                      <a:pt x="274" y="18"/>
                    </a:lnTo>
                    <a:lnTo>
                      <a:pt x="249" y="28"/>
                    </a:lnTo>
                    <a:lnTo>
                      <a:pt x="218" y="40"/>
                    </a:lnTo>
                    <a:lnTo>
                      <a:pt x="191" y="53"/>
                    </a:lnTo>
                    <a:lnTo>
                      <a:pt x="163" y="68"/>
                    </a:lnTo>
                    <a:lnTo>
                      <a:pt x="163" y="68"/>
                    </a:lnTo>
                    <a:lnTo>
                      <a:pt x="130" y="91"/>
                    </a:lnTo>
                    <a:lnTo>
                      <a:pt x="100" y="116"/>
                    </a:lnTo>
                    <a:lnTo>
                      <a:pt x="75" y="141"/>
                    </a:lnTo>
                    <a:lnTo>
                      <a:pt x="55" y="169"/>
                    </a:lnTo>
                    <a:lnTo>
                      <a:pt x="35" y="196"/>
                    </a:lnTo>
                    <a:lnTo>
                      <a:pt x="20" y="221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25" y="264"/>
                    </a:lnTo>
                    <a:lnTo>
                      <a:pt x="58" y="267"/>
                    </a:lnTo>
                    <a:lnTo>
                      <a:pt x="58" y="267"/>
                    </a:lnTo>
                    <a:lnTo>
                      <a:pt x="100" y="264"/>
                    </a:lnTo>
                    <a:lnTo>
                      <a:pt x="151" y="257"/>
                    </a:lnTo>
                    <a:lnTo>
                      <a:pt x="176" y="252"/>
                    </a:lnTo>
                    <a:lnTo>
                      <a:pt x="201" y="242"/>
                    </a:lnTo>
                    <a:lnTo>
                      <a:pt x="226" y="232"/>
                    </a:lnTo>
                    <a:lnTo>
                      <a:pt x="249" y="219"/>
                    </a:lnTo>
                    <a:lnTo>
                      <a:pt x="249" y="219"/>
                    </a:lnTo>
                    <a:lnTo>
                      <a:pt x="266" y="209"/>
                    </a:lnTo>
                    <a:lnTo>
                      <a:pt x="266" y="209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11"/>
              <p:cNvSpPr>
                <a:spLocks/>
              </p:cNvSpPr>
              <p:nvPr/>
            </p:nvSpPr>
            <p:spPr bwMode="auto">
              <a:xfrm>
                <a:off x="986" y="1238"/>
                <a:ext cx="263" cy="422"/>
              </a:xfrm>
              <a:custGeom>
                <a:avLst/>
                <a:gdLst/>
                <a:ahLst/>
                <a:cxnLst>
                  <a:cxn ang="0">
                    <a:pos x="261" y="28"/>
                  </a:cxn>
                  <a:cxn ang="0">
                    <a:pos x="261" y="28"/>
                  </a:cxn>
                  <a:cxn ang="0">
                    <a:pos x="236" y="15"/>
                  </a:cxn>
                  <a:cxn ang="0">
                    <a:pos x="213" y="0"/>
                  </a:cxn>
                  <a:cxn ang="0">
                    <a:pos x="213" y="0"/>
                  </a:cxn>
                  <a:cxn ang="0">
                    <a:pos x="198" y="8"/>
                  </a:cxn>
                  <a:cxn ang="0">
                    <a:pos x="183" y="15"/>
                  </a:cxn>
                  <a:cxn ang="0">
                    <a:pos x="165" y="28"/>
                  </a:cxn>
                  <a:cxn ang="0">
                    <a:pos x="148" y="43"/>
                  </a:cxn>
                  <a:cxn ang="0">
                    <a:pos x="148" y="43"/>
                  </a:cxn>
                  <a:cxn ang="0">
                    <a:pos x="120" y="68"/>
                  </a:cxn>
                  <a:cxn ang="0">
                    <a:pos x="95" y="101"/>
                  </a:cxn>
                  <a:cxn ang="0">
                    <a:pos x="70" y="133"/>
                  </a:cxn>
                  <a:cxn ang="0">
                    <a:pos x="45" y="174"/>
                  </a:cxn>
                  <a:cxn ang="0">
                    <a:pos x="45" y="174"/>
                  </a:cxn>
                  <a:cxn ang="0">
                    <a:pos x="32" y="196"/>
                  </a:cxn>
                  <a:cxn ang="0">
                    <a:pos x="22" y="221"/>
                  </a:cxn>
                  <a:cxn ang="0">
                    <a:pos x="15" y="247"/>
                  </a:cxn>
                  <a:cxn ang="0">
                    <a:pos x="10" y="272"/>
                  </a:cxn>
                  <a:cxn ang="0">
                    <a:pos x="2" y="319"/>
                  </a:cxn>
                  <a:cxn ang="0">
                    <a:pos x="0" y="365"/>
                  </a:cxn>
                  <a:cxn ang="0">
                    <a:pos x="0" y="365"/>
                  </a:cxn>
                  <a:cxn ang="0">
                    <a:pos x="2" y="397"/>
                  </a:cxn>
                  <a:cxn ang="0">
                    <a:pos x="2" y="422"/>
                  </a:cxn>
                  <a:cxn ang="0">
                    <a:pos x="2" y="422"/>
                  </a:cxn>
                  <a:cxn ang="0">
                    <a:pos x="5" y="420"/>
                  </a:cxn>
                  <a:cxn ang="0">
                    <a:pos x="5" y="420"/>
                  </a:cxn>
                  <a:cxn ang="0">
                    <a:pos x="30" y="407"/>
                  </a:cxn>
                  <a:cxn ang="0">
                    <a:pos x="62" y="390"/>
                  </a:cxn>
                  <a:cxn ang="0">
                    <a:pos x="62" y="390"/>
                  </a:cxn>
                  <a:cxn ang="0">
                    <a:pos x="98" y="367"/>
                  </a:cxn>
                  <a:cxn ang="0">
                    <a:pos x="133" y="337"/>
                  </a:cxn>
                  <a:cxn ang="0">
                    <a:pos x="150" y="319"/>
                  </a:cxn>
                  <a:cxn ang="0">
                    <a:pos x="168" y="302"/>
                  </a:cxn>
                  <a:cxn ang="0">
                    <a:pos x="183" y="282"/>
                  </a:cxn>
                  <a:cxn ang="0">
                    <a:pos x="198" y="259"/>
                  </a:cxn>
                  <a:cxn ang="0">
                    <a:pos x="198" y="259"/>
                  </a:cxn>
                  <a:cxn ang="0">
                    <a:pos x="206" y="242"/>
                  </a:cxn>
                  <a:cxn ang="0">
                    <a:pos x="206" y="242"/>
                  </a:cxn>
                  <a:cxn ang="0">
                    <a:pos x="208" y="209"/>
                  </a:cxn>
                  <a:cxn ang="0">
                    <a:pos x="213" y="179"/>
                  </a:cxn>
                  <a:cxn ang="0">
                    <a:pos x="218" y="149"/>
                  </a:cxn>
                  <a:cxn ang="0">
                    <a:pos x="223" y="121"/>
                  </a:cxn>
                  <a:cxn ang="0">
                    <a:pos x="231" y="96"/>
                  </a:cxn>
                  <a:cxn ang="0">
                    <a:pos x="241" y="71"/>
                  </a:cxn>
                  <a:cxn ang="0">
                    <a:pos x="251" y="48"/>
                  </a:cxn>
                  <a:cxn ang="0">
                    <a:pos x="263" y="30"/>
                  </a:cxn>
                  <a:cxn ang="0">
                    <a:pos x="263" y="30"/>
                  </a:cxn>
                  <a:cxn ang="0">
                    <a:pos x="261" y="28"/>
                  </a:cxn>
                  <a:cxn ang="0">
                    <a:pos x="261" y="28"/>
                  </a:cxn>
                </a:cxnLst>
                <a:rect l="0" t="0" r="r" b="b"/>
                <a:pathLst>
                  <a:path w="263" h="422">
                    <a:moveTo>
                      <a:pt x="261" y="28"/>
                    </a:moveTo>
                    <a:lnTo>
                      <a:pt x="261" y="28"/>
                    </a:lnTo>
                    <a:lnTo>
                      <a:pt x="236" y="15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198" y="8"/>
                    </a:lnTo>
                    <a:lnTo>
                      <a:pt x="183" y="15"/>
                    </a:lnTo>
                    <a:lnTo>
                      <a:pt x="165" y="28"/>
                    </a:lnTo>
                    <a:lnTo>
                      <a:pt x="148" y="43"/>
                    </a:lnTo>
                    <a:lnTo>
                      <a:pt x="148" y="43"/>
                    </a:lnTo>
                    <a:lnTo>
                      <a:pt x="120" y="68"/>
                    </a:lnTo>
                    <a:lnTo>
                      <a:pt x="95" y="101"/>
                    </a:lnTo>
                    <a:lnTo>
                      <a:pt x="70" y="133"/>
                    </a:lnTo>
                    <a:lnTo>
                      <a:pt x="45" y="174"/>
                    </a:lnTo>
                    <a:lnTo>
                      <a:pt x="45" y="174"/>
                    </a:lnTo>
                    <a:lnTo>
                      <a:pt x="32" y="196"/>
                    </a:lnTo>
                    <a:lnTo>
                      <a:pt x="22" y="221"/>
                    </a:lnTo>
                    <a:lnTo>
                      <a:pt x="15" y="247"/>
                    </a:lnTo>
                    <a:lnTo>
                      <a:pt x="10" y="272"/>
                    </a:lnTo>
                    <a:lnTo>
                      <a:pt x="2" y="319"/>
                    </a:lnTo>
                    <a:lnTo>
                      <a:pt x="0" y="365"/>
                    </a:lnTo>
                    <a:lnTo>
                      <a:pt x="0" y="365"/>
                    </a:lnTo>
                    <a:lnTo>
                      <a:pt x="2" y="397"/>
                    </a:lnTo>
                    <a:lnTo>
                      <a:pt x="2" y="422"/>
                    </a:lnTo>
                    <a:lnTo>
                      <a:pt x="2" y="422"/>
                    </a:lnTo>
                    <a:lnTo>
                      <a:pt x="5" y="420"/>
                    </a:lnTo>
                    <a:lnTo>
                      <a:pt x="5" y="420"/>
                    </a:lnTo>
                    <a:lnTo>
                      <a:pt x="30" y="407"/>
                    </a:lnTo>
                    <a:lnTo>
                      <a:pt x="62" y="390"/>
                    </a:lnTo>
                    <a:lnTo>
                      <a:pt x="62" y="390"/>
                    </a:lnTo>
                    <a:lnTo>
                      <a:pt x="98" y="367"/>
                    </a:lnTo>
                    <a:lnTo>
                      <a:pt x="133" y="337"/>
                    </a:lnTo>
                    <a:lnTo>
                      <a:pt x="150" y="319"/>
                    </a:lnTo>
                    <a:lnTo>
                      <a:pt x="168" y="302"/>
                    </a:lnTo>
                    <a:lnTo>
                      <a:pt x="183" y="282"/>
                    </a:lnTo>
                    <a:lnTo>
                      <a:pt x="198" y="259"/>
                    </a:lnTo>
                    <a:lnTo>
                      <a:pt x="198" y="259"/>
                    </a:lnTo>
                    <a:lnTo>
                      <a:pt x="206" y="242"/>
                    </a:lnTo>
                    <a:lnTo>
                      <a:pt x="206" y="242"/>
                    </a:lnTo>
                    <a:lnTo>
                      <a:pt x="208" y="209"/>
                    </a:lnTo>
                    <a:lnTo>
                      <a:pt x="213" y="179"/>
                    </a:lnTo>
                    <a:lnTo>
                      <a:pt x="218" y="149"/>
                    </a:lnTo>
                    <a:lnTo>
                      <a:pt x="223" y="121"/>
                    </a:lnTo>
                    <a:lnTo>
                      <a:pt x="231" y="96"/>
                    </a:lnTo>
                    <a:lnTo>
                      <a:pt x="241" y="71"/>
                    </a:lnTo>
                    <a:lnTo>
                      <a:pt x="251" y="48"/>
                    </a:lnTo>
                    <a:lnTo>
                      <a:pt x="263" y="30"/>
                    </a:lnTo>
                    <a:lnTo>
                      <a:pt x="263" y="30"/>
                    </a:lnTo>
                    <a:lnTo>
                      <a:pt x="261" y="28"/>
                    </a:lnTo>
                    <a:lnTo>
                      <a:pt x="261" y="28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12"/>
              <p:cNvSpPr>
                <a:spLocks/>
              </p:cNvSpPr>
              <p:nvPr/>
            </p:nvSpPr>
            <p:spPr bwMode="auto">
              <a:xfrm>
                <a:off x="1232" y="1278"/>
                <a:ext cx="173" cy="470"/>
              </a:xfrm>
              <a:custGeom>
                <a:avLst/>
                <a:gdLst/>
                <a:ahLst/>
                <a:cxnLst>
                  <a:cxn ang="0">
                    <a:pos x="123" y="413"/>
                  </a:cxn>
                  <a:cxn ang="0">
                    <a:pos x="123" y="413"/>
                  </a:cxn>
                  <a:cxn ang="0">
                    <a:pos x="141" y="375"/>
                  </a:cxn>
                  <a:cxn ang="0">
                    <a:pos x="158" y="332"/>
                  </a:cxn>
                  <a:cxn ang="0">
                    <a:pos x="166" y="310"/>
                  </a:cxn>
                  <a:cxn ang="0">
                    <a:pos x="171" y="284"/>
                  </a:cxn>
                  <a:cxn ang="0">
                    <a:pos x="173" y="259"/>
                  </a:cxn>
                  <a:cxn ang="0">
                    <a:pos x="173" y="234"/>
                  </a:cxn>
                  <a:cxn ang="0">
                    <a:pos x="173" y="234"/>
                  </a:cxn>
                  <a:cxn ang="0">
                    <a:pos x="173" y="234"/>
                  </a:cxn>
                  <a:cxn ang="0">
                    <a:pos x="173" y="234"/>
                  </a:cxn>
                  <a:cxn ang="0">
                    <a:pos x="173" y="214"/>
                  </a:cxn>
                  <a:cxn ang="0">
                    <a:pos x="173" y="214"/>
                  </a:cxn>
                  <a:cxn ang="0">
                    <a:pos x="148" y="159"/>
                  </a:cxn>
                  <a:cxn ang="0">
                    <a:pos x="131" y="109"/>
                  </a:cxn>
                  <a:cxn ang="0">
                    <a:pos x="123" y="83"/>
                  </a:cxn>
                  <a:cxn ang="0">
                    <a:pos x="118" y="58"/>
                  </a:cxn>
                  <a:cxn ang="0">
                    <a:pos x="115" y="36"/>
                  </a:cxn>
                  <a:cxn ang="0">
                    <a:pos x="115" y="15"/>
                  </a:cxn>
                  <a:cxn ang="0">
                    <a:pos x="115" y="15"/>
                  </a:cxn>
                  <a:cxn ang="0">
                    <a:pos x="115" y="0"/>
                  </a:cxn>
                  <a:cxn ang="0">
                    <a:pos x="115" y="0"/>
                  </a:cxn>
                  <a:cxn ang="0">
                    <a:pos x="115" y="0"/>
                  </a:cxn>
                  <a:cxn ang="0">
                    <a:pos x="115" y="0"/>
                  </a:cxn>
                  <a:cxn ang="0">
                    <a:pos x="88" y="3"/>
                  </a:cxn>
                  <a:cxn ang="0">
                    <a:pos x="88" y="3"/>
                  </a:cxn>
                  <a:cxn ang="0">
                    <a:pos x="60" y="0"/>
                  </a:cxn>
                  <a:cxn ang="0">
                    <a:pos x="60" y="0"/>
                  </a:cxn>
                  <a:cxn ang="0">
                    <a:pos x="45" y="21"/>
                  </a:cxn>
                  <a:cxn ang="0">
                    <a:pos x="30" y="51"/>
                  </a:cxn>
                  <a:cxn ang="0">
                    <a:pos x="30" y="51"/>
                  </a:cxn>
                  <a:cxn ang="0">
                    <a:pos x="17" y="88"/>
                  </a:cxn>
                  <a:cxn ang="0">
                    <a:pos x="7" y="131"/>
                  </a:cxn>
                  <a:cxn ang="0">
                    <a:pos x="2" y="181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2" y="272"/>
                  </a:cxn>
                  <a:cxn ang="0">
                    <a:pos x="10" y="310"/>
                  </a:cxn>
                  <a:cxn ang="0">
                    <a:pos x="20" y="345"/>
                  </a:cxn>
                  <a:cxn ang="0">
                    <a:pos x="33" y="375"/>
                  </a:cxn>
                  <a:cxn ang="0">
                    <a:pos x="48" y="405"/>
                  </a:cxn>
                  <a:cxn ang="0">
                    <a:pos x="60" y="430"/>
                  </a:cxn>
                  <a:cxn ang="0">
                    <a:pos x="88" y="470"/>
                  </a:cxn>
                  <a:cxn ang="0">
                    <a:pos x="88" y="470"/>
                  </a:cxn>
                  <a:cxn ang="0">
                    <a:pos x="88" y="468"/>
                  </a:cxn>
                  <a:cxn ang="0">
                    <a:pos x="88" y="468"/>
                  </a:cxn>
                  <a:cxn ang="0">
                    <a:pos x="103" y="445"/>
                  </a:cxn>
                  <a:cxn ang="0">
                    <a:pos x="123" y="413"/>
                  </a:cxn>
                  <a:cxn ang="0">
                    <a:pos x="123" y="413"/>
                  </a:cxn>
                </a:cxnLst>
                <a:rect l="0" t="0" r="r" b="b"/>
                <a:pathLst>
                  <a:path w="173" h="470">
                    <a:moveTo>
                      <a:pt x="123" y="413"/>
                    </a:moveTo>
                    <a:lnTo>
                      <a:pt x="123" y="413"/>
                    </a:lnTo>
                    <a:lnTo>
                      <a:pt x="141" y="375"/>
                    </a:lnTo>
                    <a:lnTo>
                      <a:pt x="158" y="332"/>
                    </a:lnTo>
                    <a:lnTo>
                      <a:pt x="166" y="310"/>
                    </a:lnTo>
                    <a:lnTo>
                      <a:pt x="171" y="284"/>
                    </a:lnTo>
                    <a:lnTo>
                      <a:pt x="173" y="259"/>
                    </a:lnTo>
                    <a:lnTo>
                      <a:pt x="173" y="234"/>
                    </a:lnTo>
                    <a:lnTo>
                      <a:pt x="173" y="234"/>
                    </a:lnTo>
                    <a:lnTo>
                      <a:pt x="173" y="234"/>
                    </a:lnTo>
                    <a:lnTo>
                      <a:pt x="173" y="234"/>
                    </a:lnTo>
                    <a:lnTo>
                      <a:pt x="173" y="214"/>
                    </a:lnTo>
                    <a:lnTo>
                      <a:pt x="173" y="214"/>
                    </a:lnTo>
                    <a:lnTo>
                      <a:pt x="148" y="159"/>
                    </a:lnTo>
                    <a:lnTo>
                      <a:pt x="131" y="109"/>
                    </a:lnTo>
                    <a:lnTo>
                      <a:pt x="123" y="83"/>
                    </a:lnTo>
                    <a:lnTo>
                      <a:pt x="118" y="58"/>
                    </a:lnTo>
                    <a:lnTo>
                      <a:pt x="115" y="36"/>
                    </a:lnTo>
                    <a:lnTo>
                      <a:pt x="115" y="15"/>
                    </a:lnTo>
                    <a:lnTo>
                      <a:pt x="115" y="15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88" y="3"/>
                    </a:lnTo>
                    <a:lnTo>
                      <a:pt x="88" y="3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45" y="21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17" y="88"/>
                    </a:lnTo>
                    <a:lnTo>
                      <a:pt x="7" y="131"/>
                    </a:lnTo>
                    <a:lnTo>
                      <a:pt x="2" y="181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2" y="272"/>
                    </a:lnTo>
                    <a:lnTo>
                      <a:pt x="10" y="310"/>
                    </a:lnTo>
                    <a:lnTo>
                      <a:pt x="20" y="345"/>
                    </a:lnTo>
                    <a:lnTo>
                      <a:pt x="33" y="375"/>
                    </a:lnTo>
                    <a:lnTo>
                      <a:pt x="48" y="405"/>
                    </a:lnTo>
                    <a:lnTo>
                      <a:pt x="60" y="430"/>
                    </a:lnTo>
                    <a:lnTo>
                      <a:pt x="88" y="470"/>
                    </a:lnTo>
                    <a:lnTo>
                      <a:pt x="88" y="470"/>
                    </a:lnTo>
                    <a:lnTo>
                      <a:pt x="88" y="468"/>
                    </a:lnTo>
                    <a:lnTo>
                      <a:pt x="88" y="468"/>
                    </a:lnTo>
                    <a:lnTo>
                      <a:pt x="103" y="445"/>
                    </a:lnTo>
                    <a:lnTo>
                      <a:pt x="123" y="413"/>
                    </a:lnTo>
                    <a:lnTo>
                      <a:pt x="123" y="413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13"/>
              <p:cNvSpPr>
                <a:spLocks/>
              </p:cNvSpPr>
              <p:nvPr/>
            </p:nvSpPr>
            <p:spPr bwMode="auto">
              <a:xfrm>
                <a:off x="1388" y="1238"/>
                <a:ext cx="264" cy="422"/>
              </a:xfrm>
              <a:custGeom>
                <a:avLst/>
                <a:gdLst/>
                <a:ahLst/>
                <a:cxnLst>
                  <a:cxn ang="0">
                    <a:pos x="218" y="174"/>
                  </a:cxn>
                  <a:cxn ang="0">
                    <a:pos x="218" y="174"/>
                  </a:cxn>
                  <a:cxn ang="0">
                    <a:pos x="208" y="156"/>
                  </a:cxn>
                  <a:cxn ang="0">
                    <a:pos x="208" y="156"/>
                  </a:cxn>
                  <a:cxn ang="0">
                    <a:pos x="176" y="133"/>
                  </a:cxn>
                  <a:cxn ang="0">
                    <a:pos x="145" y="111"/>
                  </a:cxn>
                  <a:cxn ang="0">
                    <a:pos x="118" y="88"/>
                  </a:cxn>
                  <a:cxn ang="0">
                    <a:pos x="95" y="63"/>
                  </a:cxn>
                  <a:cxn ang="0">
                    <a:pos x="95" y="63"/>
                  </a:cxn>
                  <a:cxn ang="0">
                    <a:pos x="70" y="33"/>
                  </a:cxn>
                  <a:cxn ang="0">
                    <a:pos x="60" y="15"/>
                  </a:cxn>
                  <a:cxn ang="0">
                    <a:pos x="50" y="0"/>
                  </a:cxn>
                  <a:cxn ang="0">
                    <a:pos x="50" y="0"/>
                  </a:cxn>
                  <a:cxn ang="0">
                    <a:pos x="50" y="0"/>
                  </a:cxn>
                  <a:cxn ang="0">
                    <a:pos x="50" y="0"/>
                  </a:cxn>
                  <a:cxn ang="0">
                    <a:pos x="27" y="15"/>
                  </a:cxn>
                  <a:cxn ang="0">
                    <a:pos x="2" y="28"/>
                  </a:cxn>
                  <a:cxn ang="0">
                    <a:pos x="2" y="28"/>
                  </a:cxn>
                  <a:cxn ang="0">
                    <a:pos x="0" y="40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76"/>
                  </a:cxn>
                  <a:cxn ang="0">
                    <a:pos x="2" y="98"/>
                  </a:cxn>
                  <a:cxn ang="0">
                    <a:pos x="10" y="121"/>
                  </a:cxn>
                  <a:cxn ang="0">
                    <a:pos x="17" y="149"/>
                  </a:cxn>
                  <a:cxn ang="0">
                    <a:pos x="25" y="174"/>
                  </a:cxn>
                  <a:cxn ang="0">
                    <a:pos x="37" y="201"/>
                  </a:cxn>
                  <a:cxn ang="0">
                    <a:pos x="52" y="231"/>
                  </a:cxn>
                  <a:cxn ang="0">
                    <a:pos x="68" y="259"/>
                  </a:cxn>
                  <a:cxn ang="0">
                    <a:pos x="68" y="259"/>
                  </a:cxn>
                  <a:cxn ang="0">
                    <a:pos x="88" y="292"/>
                  </a:cxn>
                  <a:cxn ang="0">
                    <a:pos x="113" y="322"/>
                  </a:cxn>
                  <a:cxn ang="0">
                    <a:pos x="140" y="347"/>
                  </a:cxn>
                  <a:cxn ang="0">
                    <a:pos x="168" y="367"/>
                  </a:cxn>
                  <a:cxn ang="0">
                    <a:pos x="193" y="385"/>
                  </a:cxn>
                  <a:cxn ang="0">
                    <a:pos x="218" y="400"/>
                  </a:cxn>
                  <a:cxn ang="0">
                    <a:pos x="261" y="422"/>
                  </a:cxn>
                  <a:cxn ang="0">
                    <a:pos x="261" y="422"/>
                  </a:cxn>
                  <a:cxn ang="0">
                    <a:pos x="264" y="397"/>
                  </a:cxn>
                  <a:cxn ang="0">
                    <a:pos x="264" y="365"/>
                  </a:cxn>
                  <a:cxn ang="0">
                    <a:pos x="264" y="365"/>
                  </a:cxn>
                  <a:cxn ang="0">
                    <a:pos x="261" y="319"/>
                  </a:cxn>
                  <a:cxn ang="0">
                    <a:pos x="256" y="272"/>
                  </a:cxn>
                  <a:cxn ang="0">
                    <a:pos x="249" y="247"/>
                  </a:cxn>
                  <a:cxn ang="0">
                    <a:pos x="241" y="221"/>
                  </a:cxn>
                  <a:cxn ang="0">
                    <a:pos x="231" y="196"/>
                  </a:cxn>
                  <a:cxn ang="0">
                    <a:pos x="218" y="174"/>
                  </a:cxn>
                  <a:cxn ang="0">
                    <a:pos x="218" y="174"/>
                  </a:cxn>
                </a:cxnLst>
                <a:rect l="0" t="0" r="r" b="b"/>
                <a:pathLst>
                  <a:path w="264" h="422">
                    <a:moveTo>
                      <a:pt x="218" y="174"/>
                    </a:moveTo>
                    <a:lnTo>
                      <a:pt x="218" y="174"/>
                    </a:lnTo>
                    <a:lnTo>
                      <a:pt x="208" y="156"/>
                    </a:lnTo>
                    <a:lnTo>
                      <a:pt x="208" y="156"/>
                    </a:lnTo>
                    <a:lnTo>
                      <a:pt x="176" y="133"/>
                    </a:lnTo>
                    <a:lnTo>
                      <a:pt x="145" y="111"/>
                    </a:lnTo>
                    <a:lnTo>
                      <a:pt x="118" y="88"/>
                    </a:lnTo>
                    <a:lnTo>
                      <a:pt x="95" y="63"/>
                    </a:lnTo>
                    <a:lnTo>
                      <a:pt x="95" y="63"/>
                    </a:lnTo>
                    <a:lnTo>
                      <a:pt x="70" y="33"/>
                    </a:lnTo>
                    <a:lnTo>
                      <a:pt x="60" y="15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27" y="15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40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76"/>
                    </a:lnTo>
                    <a:lnTo>
                      <a:pt x="2" y="98"/>
                    </a:lnTo>
                    <a:lnTo>
                      <a:pt x="10" y="121"/>
                    </a:lnTo>
                    <a:lnTo>
                      <a:pt x="17" y="149"/>
                    </a:lnTo>
                    <a:lnTo>
                      <a:pt x="25" y="174"/>
                    </a:lnTo>
                    <a:lnTo>
                      <a:pt x="37" y="201"/>
                    </a:lnTo>
                    <a:lnTo>
                      <a:pt x="52" y="231"/>
                    </a:lnTo>
                    <a:lnTo>
                      <a:pt x="68" y="259"/>
                    </a:lnTo>
                    <a:lnTo>
                      <a:pt x="68" y="259"/>
                    </a:lnTo>
                    <a:lnTo>
                      <a:pt x="88" y="292"/>
                    </a:lnTo>
                    <a:lnTo>
                      <a:pt x="113" y="322"/>
                    </a:lnTo>
                    <a:lnTo>
                      <a:pt x="140" y="347"/>
                    </a:lnTo>
                    <a:lnTo>
                      <a:pt x="168" y="367"/>
                    </a:lnTo>
                    <a:lnTo>
                      <a:pt x="193" y="385"/>
                    </a:lnTo>
                    <a:lnTo>
                      <a:pt x="218" y="400"/>
                    </a:lnTo>
                    <a:lnTo>
                      <a:pt x="261" y="422"/>
                    </a:lnTo>
                    <a:lnTo>
                      <a:pt x="261" y="422"/>
                    </a:lnTo>
                    <a:lnTo>
                      <a:pt x="264" y="397"/>
                    </a:lnTo>
                    <a:lnTo>
                      <a:pt x="264" y="365"/>
                    </a:lnTo>
                    <a:lnTo>
                      <a:pt x="264" y="365"/>
                    </a:lnTo>
                    <a:lnTo>
                      <a:pt x="261" y="319"/>
                    </a:lnTo>
                    <a:lnTo>
                      <a:pt x="256" y="272"/>
                    </a:lnTo>
                    <a:lnTo>
                      <a:pt x="249" y="247"/>
                    </a:lnTo>
                    <a:lnTo>
                      <a:pt x="241" y="221"/>
                    </a:lnTo>
                    <a:lnTo>
                      <a:pt x="231" y="196"/>
                    </a:lnTo>
                    <a:lnTo>
                      <a:pt x="218" y="174"/>
                    </a:lnTo>
                    <a:lnTo>
                      <a:pt x="218" y="174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14"/>
              <p:cNvSpPr>
                <a:spLocks/>
              </p:cNvSpPr>
              <p:nvPr/>
            </p:nvSpPr>
            <p:spPr bwMode="auto">
              <a:xfrm>
                <a:off x="1471" y="1158"/>
                <a:ext cx="419" cy="264"/>
              </a:xfrm>
              <a:custGeom>
                <a:avLst/>
                <a:gdLst/>
                <a:ahLst/>
                <a:cxnLst>
                  <a:cxn ang="0">
                    <a:pos x="259" y="65"/>
                  </a:cxn>
                  <a:cxn ang="0">
                    <a:pos x="259" y="65"/>
                  </a:cxn>
                  <a:cxn ang="0">
                    <a:pos x="241" y="58"/>
                  </a:cxn>
                  <a:cxn ang="0">
                    <a:pos x="241" y="58"/>
                  </a:cxn>
                  <a:cxn ang="0">
                    <a:pos x="208" y="55"/>
                  </a:cxn>
                  <a:cxn ang="0">
                    <a:pos x="176" y="50"/>
                  </a:cxn>
                  <a:cxn ang="0">
                    <a:pos x="148" y="45"/>
                  </a:cxn>
                  <a:cxn ang="0">
                    <a:pos x="118" y="40"/>
                  </a:cxn>
                  <a:cxn ang="0">
                    <a:pos x="93" y="32"/>
                  </a:cxn>
                  <a:cxn ang="0">
                    <a:pos x="68" y="22"/>
                  </a:cxn>
                  <a:cxn ang="0">
                    <a:pos x="47" y="12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15" y="2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5" y="63"/>
                  </a:cxn>
                  <a:cxn ang="0">
                    <a:pos x="15" y="80"/>
                  </a:cxn>
                  <a:cxn ang="0">
                    <a:pos x="25" y="98"/>
                  </a:cxn>
                  <a:cxn ang="0">
                    <a:pos x="42" y="115"/>
                  </a:cxn>
                  <a:cxn ang="0">
                    <a:pos x="42" y="115"/>
                  </a:cxn>
                  <a:cxn ang="0">
                    <a:pos x="68" y="141"/>
                  </a:cxn>
                  <a:cxn ang="0">
                    <a:pos x="98" y="168"/>
                  </a:cxn>
                  <a:cxn ang="0">
                    <a:pos x="133" y="193"/>
                  </a:cxn>
                  <a:cxn ang="0">
                    <a:pos x="171" y="216"/>
                  </a:cxn>
                  <a:cxn ang="0">
                    <a:pos x="171" y="216"/>
                  </a:cxn>
                  <a:cxn ang="0">
                    <a:pos x="196" y="229"/>
                  </a:cxn>
                  <a:cxn ang="0">
                    <a:pos x="221" y="239"/>
                  </a:cxn>
                  <a:cxn ang="0">
                    <a:pos x="246" y="249"/>
                  </a:cxn>
                  <a:cxn ang="0">
                    <a:pos x="271" y="254"/>
                  </a:cxn>
                  <a:cxn ang="0">
                    <a:pos x="319" y="261"/>
                  </a:cxn>
                  <a:cxn ang="0">
                    <a:pos x="362" y="264"/>
                  </a:cxn>
                  <a:cxn ang="0">
                    <a:pos x="362" y="264"/>
                  </a:cxn>
                  <a:cxn ang="0">
                    <a:pos x="394" y="261"/>
                  </a:cxn>
                  <a:cxn ang="0">
                    <a:pos x="419" y="259"/>
                  </a:cxn>
                  <a:cxn ang="0">
                    <a:pos x="419" y="259"/>
                  </a:cxn>
                  <a:cxn ang="0">
                    <a:pos x="419" y="259"/>
                  </a:cxn>
                  <a:cxn ang="0">
                    <a:pos x="419" y="259"/>
                  </a:cxn>
                  <a:cxn ang="0">
                    <a:pos x="407" y="234"/>
                  </a:cxn>
                  <a:cxn ang="0">
                    <a:pos x="389" y="201"/>
                  </a:cxn>
                  <a:cxn ang="0">
                    <a:pos x="389" y="201"/>
                  </a:cxn>
                  <a:cxn ang="0">
                    <a:pos x="364" y="166"/>
                  </a:cxn>
                  <a:cxn ang="0">
                    <a:pos x="336" y="128"/>
                  </a:cxn>
                  <a:cxn ang="0">
                    <a:pos x="319" y="113"/>
                  </a:cxn>
                  <a:cxn ang="0">
                    <a:pos x="299" y="95"/>
                  </a:cxn>
                  <a:cxn ang="0">
                    <a:pos x="279" y="80"/>
                  </a:cxn>
                  <a:cxn ang="0">
                    <a:pos x="259" y="65"/>
                  </a:cxn>
                  <a:cxn ang="0">
                    <a:pos x="259" y="65"/>
                  </a:cxn>
                </a:cxnLst>
                <a:rect l="0" t="0" r="r" b="b"/>
                <a:pathLst>
                  <a:path w="419" h="264">
                    <a:moveTo>
                      <a:pt x="259" y="65"/>
                    </a:moveTo>
                    <a:lnTo>
                      <a:pt x="259" y="65"/>
                    </a:lnTo>
                    <a:lnTo>
                      <a:pt x="241" y="58"/>
                    </a:lnTo>
                    <a:lnTo>
                      <a:pt x="241" y="58"/>
                    </a:lnTo>
                    <a:lnTo>
                      <a:pt x="208" y="55"/>
                    </a:lnTo>
                    <a:lnTo>
                      <a:pt x="176" y="50"/>
                    </a:lnTo>
                    <a:lnTo>
                      <a:pt x="148" y="45"/>
                    </a:lnTo>
                    <a:lnTo>
                      <a:pt x="118" y="40"/>
                    </a:lnTo>
                    <a:lnTo>
                      <a:pt x="93" y="32"/>
                    </a:lnTo>
                    <a:lnTo>
                      <a:pt x="68" y="22"/>
                    </a:lnTo>
                    <a:lnTo>
                      <a:pt x="47" y="1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5" y="25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5" y="63"/>
                    </a:lnTo>
                    <a:lnTo>
                      <a:pt x="15" y="80"/>
                    </a:lnTo>
                    <a:lnTo>
                      <a:pt x="25" y="98"/>
                    </a:lnTo>
                    <a:lnTo>
                      <a:pt x="42" y="115"/>
                    </a:lnTo>
                    <a:lnTo>
                      <a:pt x="42" y="115"/>
                    </a:lnTo>
                    <a:lnTo>
                      <a:pt x="68" y="141"/>
                    </a:lnTo>
                    <a:lnTo>
                      <a:pt x="98" y="168"/>
                    </a:lnTo>
                    <a:lnTo>
                      <a:pt x="133" y="193"/>
                    </a:lnTo>
                    <a:lnTo>
                      <a:pt x="171" y="216"/>
                    </a:lnTo>
                    <a:lnTo>
                      <a:pt x="171" y="216"/>
                    </a:lnTo>
                    <a:lnTo>
                      <a:pt x="196" y="229"/>
                    </a:lnTo>
                    <a:lnTo>
                      <a:pt x="221" y="239"/>
                    </a:lnTo>
                    <a:lnTo>
                      <a:pt x="246" y="249"/>
                    </a:lnTo>
                    <a:lnTo>
                      <a:pt x="271" y="254"/>
                    </a:lnTo>
                    <a:lnTo>
                      <a:pt x="319" y="261"/>
                    </a:lnTo>
                    <a:lnTo>
                      <a:pt x="362" y="264"/>
                    </a:lnTo>
                    <a:lnTo>
                      <a:pt x="362" y="264"/>
                    </a:lnTo>
                    <a:lnTo>
                      <a:pt x="394" y="261"/>
                    </a:lnTo>
                    <a:lnTo>
                      <a:pt x="419" y="259"/>
                    </a:lnTo>
                    <a:lnTo>
                      <a:pt x="419" y="259"/>
                    </a:lnTo>
                    <a:lnTo>
                      <a:pt x="419" y="259"/>
                    </a:lnTo>
                    <a:lnTo>
                      <a:pt x="419" y="259"/>
                    </a:lnTo>
                    <a:lnTo>
                      <a:pt x="407" y="234"/>
                    </a:lnTo>
                    <a:lnTo>
                      <a:pt x="389" y="201"/>
                    </a:lnTo>
                    <a:lnTo>
                      <a:pt x="389" y="201"/>
                    </a:lnTo>
                    <a:lnTo>
                      <a:pt x="364" y="166"/>
                    </a:lnTo>
                    <a:lnTo>
                      <a:pt x="336" y="128"/>
                    </a:lnTo>
                    <a:lnTo>
                      <a:pt x="319" y="113"/>
                    </a:lnTo>
                    <a:lnTo>
                      <a:pt x="299" y="95"/>
                    </a:lnTo>
                    <a:lnTo>
                      <a:pt x="279" y="80"/>
                    </a:lnTo>
                    <a:lnTo>
                      <a:pt x="259" y="65"/>
                    </a:lnTo>
                    <a:lnTo>
                      <a:pt x="259" y="6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5"/>
              <p:cNvSpPr>
                <a:spLocks/>
              </p:cNvSpPr>
              <p:nvPr/>
            </p:nvSpPr>
            <p:spPr bwMode="auto">
              <a:xfrm>
                <a:off x="1508" y="1002"/>
                <a:ext cx="470" cy="173"/>
              </a:xfrm>
              <a:custGeom>
                <a:avLst/>
                <a:gdLst/>
                <a:ahLst/>
                <a:cxnLst>
                  <a:cxn ang="0">
                    <a:pos x="470" y="85"/>
                  </a:cxn>
                  <a:cxn ang="0">
                    <a:pos x="470" y="85"/>
                  </a:cxn>
                  <a:cxn ang="0">
                    <a:pos x="445" y="68"/>
                  </a:cxn>
                  <a:cxn ang="0">
                    <a:pos x="415" y="50"/>
                  </a:cxn>
                  <a:cxn ang="0">
                    <a:pos x="415" y="50"/>
                  </a:cxn>
                  <a:cxn ang="0">
                    <a:pos x="377" y="30"/>
                  </a:cxn>
                  <a:cxn ang="0">
                    <a:pos x="335" y="15"/>
                  </a:cxn>
                  <a:cxn ang="0">
                    <a:pos x="310" y="7"/>
                  </a:cxn>
                  <a:cxn ang="0">
                    <a:pos x="287" y="2"/>
                  </a:cxn>
                  <a:cxn ang="0">
                    <a:pos x="262" y="0"/>
                  </a:cxn>
                  <a:cxn ang="0">
                    <a:pos x="237" y="0"/>
                  </a:cxn>
                  <a:cxn ang="0">
                    <a:pos x="237" y="0"/>
                  </a:cxn>
                  <a:cxn ang="0">
                    <a:pos x="234" y="0"/>
                  </a:cxn>
                  <a:cxn ang="0">
                    <a:pos x="234" y="0"/>
                  </a:cxn>
                  <a:cxn ang="0">
                    <a:pos x="234" y="0"/>
                  </a:cxn>
                  <a:cxn ang="0">
                    <a:pos x="234" y="0"/>
                  </a:cxn>
                  <a:cxn ang="0">
                    <a:pos x="232" y="0"/>
                  </a:cxn>
                  <a:cxn ang="0">
                    <a:pos x="232" y="0"/>
                  </a:cxn>
                  <a:cxn ang="0">
                    <a:pos x="214" y="0"/>
                  </a:cxn>
                  <a:cxn ang="0">
                    <a:pos x="214" y="0"/>
                  </a:cxn>
                  <a:cxn ang="0">
                    <a:pos x="161" y="25"/>
                  </a:cxn>
                  <a:cxn ang="0">
                    <a:pos x="108" y="43"/>
                  </a:cxn>
                  <a:cxn ang="0">
                    <a:pos x="83" y="50"/>
                  </a:cxn>
                  <a:cxn ang="0">
                    <a:pos x="61" y="55"/>
                  </a:cxn>
                  <a:cxn ang="0">
                    <a:pos x="38" y="58"/>
                  </a:cxn>
                  <a:cxn ang="0">
                    <a:pos x="15" y="58"/>
                  </a:cxn>
                  <a:cxn ang="0">
                    <a:pos x="15" y="58"/>
                  </a:cxn>
                  <a:cxn ang="0">
                    <a:pos x="3" y="58"/>
                  </a:cxn>
                  <a:cxn ang="0">
                    <a:pos x="3" y="58"/>
                  </a:cxn>
                  <a:cxn ang="0">
                    <a:pos x="0" y="58"/>
                  </a:cxn>
                  <a:cxn ang="0">
                    <a:pos x="0" y="58"/>
                  </a:cxn>
                  <a:cxn ang="0">
                    <a:pos x="3" y="85"/>
                  </a:cxn>
                  <a:cxn ang="0">
                    <a:pos x="3" y="85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20" y="128"/>
                  </a:cxn>
                  <a:cxn ang="0">
                    <a:pos x="51" y="143"/>
                  </a:cxn>
                  <a:cxn ang="0">
                    <a:pos x="51" y="143"/>
                  </a:cxn>
                  <a:cxn ang="0">
                    <a:pos x="88" y="156"/>
                  </a:cxn>
                  <a:cxn ang="0">
                    <a:pos x="131" y="166"/>
                  </a:cxn>
                  <a:cxn ang="0">
                    <a:pos x="181" y="171"/>
                  </a:cxn>
                  <a:cxn ang="0">
                    <a:pos x="232" y="173"/>
                  </a:cxn>
                  <a:cxn ang="0">
                    <a:pos x="232" y="173"/>
                  </a:cxn>
                  <a:cxn ang="0">
                    <a:pos x="234" y="173"/>
                  </a:cxn>
                  <a:cxn ang="0">
                    <a:pos x="234" y="173"/>
                  </a:cxn>
                  <a:cxn ang="0">
                    <a:pos x="234" y="173"/>
                  </a:cxn>
                  <a:cxn ang="0">
                    <a:pos x="274" y="171"/>
                  </a:cxn>
                  <a:cxn ang="0">
                    <a:pos x="310" y="163"/>
                  </a:cxn>
                  <a:cxn ang="0">
                    <a:pos x="345" y="153"/>
                  </a:cxn>
                  <a:cxn ang="0">
                    <a:pos x="377" y="141"/>
                  </a:cxn>
                  <a:cxn ang="0">
                    <a:pos x="408" y="126"/>
                  </a:cxn>
                  <a:cxn ang="0">
                    <a:pos x="433" y="111"/>
                  </a:cxn>
                  <a:cxn ang="0">
                    <a:pos x="470" y="85"/>
                  </a:cxn>
                  <a:cxn ang="0">
                    <a:pos x="470" y="85"/>
                  </a:cxn>
                  <a:cxn ang="0">
                    <a:pos x="470" y="85"/>
                  </a:cxn>
                  <a:cxn ang="0">
                    <a:pos x="470" y="85"/>
                  </a:cxn>
                </a:cxnLst>
                <a:rect l="0" t="0" r="r" b="b"/>
                <a:pathLst>
                  <a:path w="470" h="173">
                    <a:moveTo>
                      <a:pt x="470" y="85"/>
                    </a:moveTo>
                    <a:lnTo>
                      <a:pt x="470" y="85"/>
                    </a:lnTo>
                    <a:lnTo>
                      <a:pt x="445" y="68"/>
                    </a:lnTo>
                    <a:lnTo>
                      <a:pt x="415" y="50"/>
                    </a:lnTo>
                    <a:lnTo>
                      <a:pt x="415" y="50"/>
                    </a:lnTo>
                    <a:lnTo>
                      <a:pt x="377" y="30"/>
                    </a:lnTo>
                    <a:lnTo>
                      <a:pt x="335" y="15"/>
                    </a:lnTo>
                    <a:lnTo>
                      <a:pt x="310" y="7"/>
                    </a:lnTo>
                    <a:lnTo>
                      <a:pt x="287" y="2"/>
                    </a:lnTo>
                    <a:lnTo>
                      <a:pt x="262" y="0"/>
                    </a:lnTo>
                    <a:lnTo>
                      <a:pt x="237" y="0"/>
                    </a:lnTo>
                    <a:lnTo>
                      <a:pt x="237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1" y="25"/>
                    </a:lnTo>
                    <a:lnTo>
                      <a:pt x="108" y="43"/>
                    </a:lnTo>
                    <a:lnTo>
                      <a:pt x="83" y="50"/>
                    </a:lnTo>
                    <a:lnTo>
                      <a:pt x="61" y="55"/>
                    </a:lnTo>
                    <a:lnTo>
                      <a:pt x="38" y="58"/>
                    </a:lnTo>
                    <a:lnTo>
                      <a:pt x="15" y="58"/>
                    </a:lnTo>
                    <a:lnTo>
                      <a:pt x="15" y="58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20" y="128"/>
                    </a:lnTo>
                    <a:lnTo>
                      <a:pt x="51" y="143"/>
                    </a:lnTo>
                    <a:lnTo>
                      <a:pt x="51" y="143"/>
                    </a:lnTo>
                    <a:lnTo>
                      <a:pt x="88" y="156"/>
                    </a:lnTo>
                    <a:lnTo>
                      <a:pt x="131" y="166"/>
                    </a:lnTo>
                    <a:lnTo>
                      <a:pt x="181" y="171"/>
                    </a:lnTo>
                    <a:lnTo>
                      <a:pt x="232" y="173"/>
                    </a:lnTo>
                    <a:lnTo>
                      <a:pt x="232" y="173"/>
                    </a:lnTo>
                    <a:lnTo>
                      <a:pt x="234" y="173"/>
                    </a:lnTo>
                    <a:lnTo>
                      <a:pt x="234" y="173"/>
                    </a:lnTo>
                    <a:lnTo>
                      <a:pt x="234" y="173"/>
                    </a:lnTo>
                    <a:lnTo>
                      <a:pt x="274" y="171"/>
                    </a:lnTo>
                    <a:lnTo>
                      <a:pt x="310" y="163"/>
                    </a:lnTo>
                    <a:lnTo>
                      <a:pt x="345" y="153"/>
                    </a:lnTo>
                    <a:lnTo>
                      <a:pt x="377" y="141"/>
                    </a:lnTo>
                    <a:lnTo>
                      <a:pt x="408" y="126"/>
                    </a:lnTo>
                    <a:lnTo>
                      <a:pt x="433" y="111"/>
                    </a:lnTo>
                    <a:lnTo>
                      <a:pt x="470" y="85"/>
                    </a:lnTo>
                    <a:lnTo>
                      <a:pt x="470" y="85"/>
                    </a:lnTo>
                    <a:lnTo>
                      <a:pt x="470" y="85"/>
                    </a:lnTo>
                    <a:lnTo>
                      <a:pt x="470" y="8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6"/>
              <p:cNvSpPr>
                <a:spLocks/>
              </p:cNvSpPr>
              <p:nvPr/>
            </p:nvSpPr>
            <p:spPr bwMode="auto">
              <a:xfrm>
                <a:off x="1732" y="99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7"/>
              <p:cNvSpPr>
                <a:spLocks/>
              </p:cNvSpPr>
              <p:nvPr/>
            </p:nvSpPr>
            <p:spPr bwMode="auto">
              <a:xfrm>
                <a:off x="1735" y="999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18"/>
              <p:cNvSpPr>
                <a:spLocks/>
              </p:cNvSpPr>
              <p:nvPr/>
            </p:nvSpPr>
            <p:spPr bwMode="auto">
              <a:xfrm>
                <a:off x="1762" y="1193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19"/>
              <p:cNvSpPr>
                <a:spLocks/>
              </p:cNvSpPr>
              <p:nvPr/>
            </p:nvSpPr>
            <p:spPr bwMode="auto">
              <a:xfrm>
                <a:off x="1742" y="1002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20"/>
              <p:cNvSpPr>
                <a:spLocks/>
              </p:cNvSpPr>
              <p:nvPr/>
            </p:nvSpPr>
            <p:spPr bwMode="auto">
              <a:xfrm>
                <a:off x="1742" y="999"/>
                <a:ext cx="5" cy="3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3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3"/>
                  </a:cxn>
                  <a:cxn ang="0">
                    <a:pos x="3" y="3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lnTo>
                      <a:pt x="3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21"/>
              <p:cNvSpPr>
                <a:spLocks/>
              </p:cNvSpPr>
              <p:nvPr/>
            </p:nvSpPr>
            <p:spPr bwMode="auto">
              <a:xfrm>
                <a:off x="1762" y="1193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22"/>
              <p:cNvSpPr>
                <a:spLocks/>
              </p:cNvSpPr>
              <p:nvPr/>
            </p:nvSpPr>
            <p:spPr bwMode="auto">
              <a:xfrm>
                <a:off x="1742" y="1002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23"/>
              <p:cNvSpPr>
                <a:spLocks noEditPoints="1"/>
              </p:cNvSpPr>
              <p:nvPr/>
            </p:nvSpPr>
            <p:spPr bwMode="auto">
              <a:xfrm>
                <a:off x="606" y="376"/>
                <a:ext cx="1425" cy="1425"/>
              </a:xfrm>
              <a:custGeom>
                <a:avLst/>
                <a:gdLst/>
                <a:ahLst/>
                <a:cxnLst>
                  <a:cxn ang="0">
                    <a:pos x="1217" y="553"/>
                  </a:cxn>
                  <a:cxn ang="0">
                    <a:pos x="1227" y="339"/>
                  </a:cxn>
                  <a:cxn ang="0">
                    <a:pos x="1078" y="108"/>
                  </a:cxn>
                  <a:cxn ang="0">
                    <a:pos x="837" y="246"/>
                  </a:cxn>
                  <a:cxn ang="0">
                    <a:pos x="684" y="25"/>
                  </a:cxn>
                  <a:cxn ang="0">
                    <a:pos x="374" y="93"/>
                  </a:cxn>
                  <a:cxn ang="0">
                    <a:pos x="372" y="372"/>
                  </a:cxn>
                  <a:cxn ang="0">
                    <a:pos x="95" y="372"/>
                  </a:cxn>
                  <a:cxn ang="0">
                    <a:pos x="48" y="666"/>
                  </a:cxn>
                  <a:cxn ang="0">
                    <a:pos x="224" y="832"/>
                  </a:cxn>
                  <a:cxn ang="0">
                    <a:pos x="111" y="1078"/>
                  </a:cxn>
                  <a:cxn ang="0">
                    <a:pos x="339" y="1227"/>
                  </a:cxn>
                  <a:cxn ang="0">
                    <a:pos x="485" y="1274"/>
                  </a:cxn>
                  <a:cxn ang="0">
                    <a:pos x="714" y="1425"/>
                  </a:cxn>
                  <a:cxn ang="0">
                    <a:pos x="907" y="1247"/>
                  </a:cxn>
                  <a:cxn ang="0">
                    <a:pos x="1086" y="1227"/>
                  </a:cxn>
                  <a:cxn ang="0">
                    <a:pos x="1317" y="1078"/>
                  </a:cxn>
                  <a:cxn ang="0">
                    <a:pos x="1179" y="837"/>
                  </a:cxn>
                  <a:cxn ang="0">
                    <a:pos x="1284" y="1041"/>
                  </a:cxn>
                  <a:cxn ang="0">
                    <a:pos x="890" y="880"/>
                  </a:cxn>
                  <a:cxn ang="0">
                    <a:pos x="1073" y="837"/>
                  </a:cxn>
                  <a:cxn ang="0">
                    <a:pos x="1043" y="1284"/>
                  </a:cxn>
                  <a:cxn ang="0">
                    <a:pos x="782" y="917"/>
                  </a:cxn>
                  <a:cxn ang="0">
                    <a:pos x="958" y="995"/>
                  </a:cxn>
                  <a:cxn ang="0">
                    <a:pos x="578" y="1121"/>
                  </a:cxn>
                  <a:cxn ang="0">
                    <a:pos x="380" y="1227"/>
                  </a:cxn>
                  <a:cxn ang="0">
                    <a:pos x="593" y="862"/>
                  </a:cxn>
                  <a:cxn ang="0">
                    <a:pos x="578" y="1121"/>
                  </a:cxn>
                  <a:cxn ang="0">
                    <a:pos x="442" y="789"/>
                  </a:cxn>
                  <a:cxn ang="0">
                    <a:pos x="500" y="875"/>
                  </a:cxn>
                  <a:cxn ang="0">
                    <a:pos x="141" y="1041"/>
                  </a:cxn>
                  <a:cxn ang="0">
                    <a:pos x="435" y="644"/>
                  </a:cxn>
                  <a:cxn ang="0">
                    <a:pos x="440" y="749"/>
                  </a:cxn>
                  <a:cxn ang="0">
                    <a:pos x="53" y="711"/>
                  </a:cxn>
                  <a:cxn ang="0">
                    <a:pos x="462" y="475"/>
                  </a:cxn>
                  <a:cxn ang="0">
                    <a:pos x="467" y="611"/>
                  </a:cxn>
                  <a:cxn ang="0">
                    <a:pos x="173" y="442"/>
                  </a:cxn>
                  <a:cxn ang="0">
                    <a:pos x="618" y="387"/>
                  </a:cxn>
                  <a:cxn ang="0">
                    <a:pos x="576" y="530"/>
                  </a:cxn>
                  <a:cxn ang="0">
                    <a:pos x="380" y="196"/>
                  </a:cxn>
                  <a:cxn ang="0">
                    <a:pos x="1043" y="141"/>
                  </a:cxn>
                  <a:cxn ang="0">
                    <a:pos x="900" y="518"/>
                  </a:cxn>
                  <a:cxn ang="0">
                    <a:pos x="799" y="415"/>
                  </a:cxn>
                  <a:cxn ang="0">
                    <a:pos x="1124" y="576"/>
                  </a:cxn>
                  <a:cxn ang="0">
                    <a:pos x="865" y="591"/>
                  </a:cxn>
                  <a:cxn ang="0">
                    <a:pos x="1136" y="387"/>
                  </a:cxn>
                  <a:cxn ang="0">
                    <a:pos x="1126" y="623"/>
                  </a:cxn>
                  <a:cxn ang="0">
                    <a:pos x="561" y="711"/>
                  </a:cxn>
                  <a:cxn ang="0">
                    <a:pos x="819" y="606"/>
                  </a:cxn>
                  <a:cxn ang="0">
                    <a:pos x="714" y="865"/>
                  </a:cxn>
                  <a:cxn ang="0">
                    <a:pos x="741" y="523"/>
                  </a:cxn>
                  <a:cxn ang="0">
                    <a:pos x="626" y="289"/>
                  </a:cxn>
                  <a:cxn ang="0">
                    <a:pos x="767" y="146"/>
                  </a:cxn>
                  <a:cxn ang="0">
                    <a:pos x="714" y="905"/>
                  </a:cxn>
                  <a:cxn ang="0">
                    <a:pos x="799" y="1136"/>
                  </a:cxn>
                  <a:cxn ang="0">
                    <a:pos x="674" y="1307"/>
                  </a:cxn>
                  <a:cxn ang="0">
                    <a:pos x="1136" y="799"/>
                  </a:cxn>
                  <a:cxn ang="0">
                    <a:pos x="905" y="684"/>
                  </a:cxn>
                  <a:cxn ang="0">
                    <a:pos x="1136" y="626"/>
                  </a:cxn>
                  <a:cxn ang="0">
                    <a:pos x="1372" y="711"/>
                  </a:cxn>
                  <a:cxn ang="0">
                    <a:pos x="1156" y="817"/>
                  </a:cxn>
                </a:cxnLst>
                <a:rect l="0" t="0" r="r" b="b"/>
                <a:pathLst>
                  <a:path w="1425" h="1425">
                    <a:moveTo>
                      <a:pt x="1425" y="711"/>
                    </a:moveTo>
                    <a:lnTo>
                      <a:pt x="1425" y="711"/>
                    </a:lnTo>
                    <a:lnTo>
                      <a:pt x="1423" y="704"/>
                    </a:lnTo>
                    <a:lnTo>
                      <a:pt x="1418" y="696"/>
                    </a:lnTo>
                    <a:lnTo>
                      <a:pt x="1418" y="696"/>
                    </a:lnTo>
                    <a:lnTo>
                      <a:pt x="1400" y="681"/>
                    </a:lnTo>
                    <a:lnTo>
                      <a:pt x="1377" y="666"/>
                    </a:lnTo>
                    <a:lnTo>
                      <a:pt x="1350" y="649"/>
                    </a:lnTo>
                    <a:lnTo>
                      <a:pt x="1315" y="628"/>
                    </a:lnTo>
                    <a:lnTo>
                      <a:pt x="1274" y="611"/>
                    </a:lnTo>
                    <a:lnTo>
                      <a:pt x="1227" y="596"/>
                    </a:lnTo>
                    <a:lnTo>
                      <a:pt x="1204" y="591"/>
                    </a:lnTo>
                    <a:lnTo>
                      <a:pt x="1179" y="588"/>
                    </a:lnTo>
                    <a:lnTo>
                      <a:pt x="1179" y="588"/>
                    </a:lnTo>
                    <a:lnTo>
                      <a:pt x="1199" y="571"/>
                    </a:lnTo>
                    <a:lnTo>
                      <a:pt x="1217" y="553"/>
                    </a:lnTo>
                    <a:lnTo>
                      <a:pt x="1249" y="518"/>
                    </a:lnTo>
                    <a:lnTo>
                      <a:pt x="1274" y="483"/>
                    </a:lnTo>
                    <a:lnTo>
                      <a:pt x="1297" y="450"/>
                    </a:lnTo>
                    <a:lnTo>
                      <a:pt x="1312" y="420"/>
                    </a:lnTo>
                    <a:lnTo>
                      <a:pt x="1322" y="395"/>
                    </a:lnTo>
                    <a:lnTo>
                      <a:pt x="1332" y="372"/>
                    </a:lnTo>
                    <a:lnTo>
                      <a:pt x="1332" y="372"/>
                    </a:lnTo>
                    <a:lnTo>
                      <a:pt x="1332" y="364"/>
                    </a:lnTo>
                    <a:lnTo>
                      <a:pt x="1330" y="357"/>
                    </a:lnTo>
                    <a:lnTo>
                      <a:pt x="1330" y="357"/>
                    </a:lnTo>
                    <a:lnTo>
                      <a:pt x="1325" y="349"/>
                    </a:lnTo>
                    <a:lnTo>
                      <a:pt x="1317" y="347"/>
                    </a:lnTo>
                    <a:lnTo>
                      <a:pt x="1317" y="347"/>
                    </a:lnTo>
                    <a:lnTo>
                      <a:pt x="1292" y="342"/>
                    </a:lnTo>
                    <a:lnTo>
                      <a:pt x="1264" y="339"/>
                    </a:lnTo>
                    <a:lnTo>
                      <a:pt x="1227" y="339"/>
                    </a:lnTo>
                    <a:lnTo>
                      <a:pt x="1227" y="339"/>
                    </a:lnTo>
                    <a:lnTo>
                      <a:pt x="1189" y="339"/>
                    </a:lnTo>
                    <a:lnTo>
                      <a:pt x="1146" y="344"/>
                    </a:lnTo>
                    <a:lnTo>
                      <a:pt x="1101" y="354"/>
                    </a:lnTo>
                    <a:lnTo>
                      <a:pt x="1076" y="362"/>
                    </a:lnTo>
                    <a:lnTo>
                      <a:pt x="1053" y="372"/>
                    </a:lnTo>
                    <a:lnTo>
                      <a:pt x="1053" y="372"/>
                    </a:lnTo>
                    <a:lnTo>
                      <a:pt x="1063" y="347"/>
                    </a:lnTo>
                    <a:lnTo>
                      <a:pt x="1071" y="324"/>
                    </a:lnTo>
                    <a:lnTo>
                      <a:pt x="1081" y="279"/>
                    </a:lnTo>
                    <a:lnTo>
                      <a:pt x="1086" y="236"/>
                    </a:lnTo>
                    <a:lnTo>
                      <a:pt x="1086" y="196"/>
                    </a:lnTo>
                    <a:lnTo>
                      <a:pt x="1086" y="196"/>
                    </a:lnTo>
                    <a:lnTo>
                      <a:pt x="1086" y="161"/>
                    </a:lnTo>
                    <a:lnTo>
                      <a:pt x="1083" y="133"/>
                    </a:lnTo>
                    <a:lnTo>
                      <a:pt x="1078" y="108"/>
                    </a:lnTo>
                    <a:lnTo>
                      <a:pt x="1078" y="108"/>
                    </a:lnTo>
                    <a:lnTo>
                      <a:pt x="1076" y="101"/>
                    </a:lnTo>
                    <a:lnTo>
                      <a:pt x="1068" y="96"/>
                    </a:lnTo>
                    <a:lnTo>
                      <a:pt x="1068" y="96"/>
                    </a:lnTo>
                    <a:lnTo>
                      <a:pt x="1061" y="93"/>
                    </a:lnTo>
                    <a:lnTo>
                      <a:pt x="1053" y="93"/>
                    </a:lnTo>
                    <a:lnTo>
                      <a:pt x="1053" y="93"/>
                    </a:lnTo>
                    <a:lnTo>
                      <a:pt x="1031" y="103"/>
                    </a:lnTo>
                    <a:lnTo>
                      <a:pt x="1005" y="113"/>
                    </a:lnTo>
                    <a:lnTo>
                      <a:pt x="975" y="128"/>
                    </a:lnTo>
                    <a:lnTo>
                      <a:pt x="943" y="151"/>
                    </a:lnTo>
                    <a:lnTo>
                      <a:pt x="907" y="176"/>
                    </a:lnTo>
                    <a:lnTo>
                      <a:pt x="870" y="209"/>
                    </a:lnTo>
                    <a:lnTo>
                      <a:pt x="855" y="226"/>
                    </a:lnTo>
                    <a:lnTo>
                      <a:pt x="837" y="246"/>
                    </a:lnTo>
                    <a:lnTo>
                      <a:pt x="837" y="246"/>
                    </a:lnTo>
                    <a:lnTo>
                      <a:pt x="834" y="221"/>
                    </a:lnTo>
                    <a:lnTo>
                      <a:pt x="827" y="196"/>
                    </a:lnTo>
                    <a:lnTo>
                      <a:pt x="814" y="151"/>
                    </a:lnTo>
                    <a:lnTo>
                      <a:pt x="797" y="111"/>
                    </a:lnTo>
                    <a:lnTo>
                      <a:pt x="777" y="75"/>
                    </a:lnTo>
                    <a:lnTo>
                      <a:pt x="759" y="48"/>
                    </a:lnTo>
                    <a:lnTo>
                      <a:pt x="744" y="25"/>
                    </a:lnTo>
                    <a:lnTo>
                      <a:pt x="729" y="8"/>
                    </a:lnTo>
                    <a:lnTo>
                      <a:pt x="729" y="8"/>
                    </a:lnTo>
                    <a:lnTo>
                      <a:pt x="721" y="3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04" y="3"/>
                    </a:lnTo>
                    <a:lnTo>
                      <a:pt x="699" y="8"/>
                    </a:lnTo>
                    <a:lnTo>
                      <a:pt x="699" y="8"/>
                    </a:lnTo>
                    <a:lnTo>
                      <a:pt x="684" y="25"/>
                    </a:lnTo>
                    <a:lnTo>
                      <a:pt x="669" y="48"/>
                    </a:lnTo>
                    <a:lnTo>
                      <a:pt x="648" y="75"/>
                    </a:lnTo>
                    <a:lnTo>
                      <a:pt x="631" y="111"/>
                    </a:lnTo>
                    <a:lnTo>
                      <a:pt x="613" y="151"/>
                    </a:lnTo>
                    <a:lnTo>
                      <a:pt x="598" y="196"/>
                    </a:lnTo>
                    <a:lnTo>
                      <a:pt x="593" y="221"/>
                    </a:lnTo>
                    <a:lnTo>
                      <a:pt x="588" y="246"/>
                    </a:lnTo>
                    <a:lnTo>
                      <a:pt x="588" y="246"/>
                    </a:lnTo>
                    <a:lnTo>
                      <a:pt x="573" y="226"/>
                    </a:lnTo>
                    <a:lnTo>
                      <a:pt x="555" y="209"/>
                    </a:lnTo>
                    <a:lnTo>
                      <a:pt x="520" y="176"/>
                    </a:lnTo>
                    <a:lnTo>
                      <a:pt x="485" y="151"/>
                    </a:lnTo>
                    <a:lnTo>
                      <a:pt x="450" y="128"/>
                    </a:lnTo>
                    <a:lnTo>
                      <a:pt x="420" y="113"/>
                    </a:lnTo>
                    <a:lnTo>
                      <a:pt x="395" y="103"/>
                    </a:lnTo>
                    <a:lnTo>
                      <a:pt x="374" y="93"/>
                    </a:lnTo>
                    <a:lnTo>
                      <a:pt x="374" y="93"/>
                    </a:lnTo>
                    <a:lnTo>
                      <a:pt x="364" y="93"/>
                    </a:lnTo>
                    <a:lnTo>
                      <a:pt x="357" y="96"/>
                    </a:lnTo>
                    <a:lnTo>
                      <a:pt x="357" y="96"/>
                    </a:lnTo>
                    <a:lnTo>
                      <a:pt x="352" y="101"/>
                    </a:lnTo>
                    <a:lnTo>
                      <a:pt x="347" y="108"/>
                    </a:lnTo>
                    <a:lnTo>
                      <a:pt x="347" y="108"/>
                    </a:lnTo>
                    <a:lnTo>
                      <a:pt x="344" y="133"/>
                    </a:lnTo>
                    <a:lnTo>
                      <a:pt x="342" y="161"/>
                    </a:lnTo>
                    <a:lnTo>
                      <a:pt x="339" y="196"/>
                    </a:lnTo>
                    <a:lnTo>
                      <a:pt x="339" y="196"/>
                    </a:lnTo>
                    <a:lnTo>
                      <a:pt x="342" y="236"/>
                    </a:lnTo>
                    <a:lnTo>
                      <a:pt x="347" y="279"/>
                    </a:lnTo>
                    <a:lnTo>
                      <a:pt x="357" y="324"/>
                    </a:lnTo>
                    <a:lnTo>
                      <a:pt x="364" y="347"/>
                    </a:lnTo>
                    <a:lnTo>
                      <a:pt x="372" y="372"/>
                    </a:lnTo>
                    <a:lnTo>
                      <a:pt x="372" y="372"/>
                    </a:lnTo>
                    <a:lnTo>
                      <a:pt x="349" y="362"/>
                    </a:lnTo>
                    <a:lnTo>
                      <a:pt x="327" y="354"/>
                    </a:lnTo>
                    <a:lnTo>
                      <a:pt x="281" y="344"/>
                    </a:lnTo>
                    <a:lnTo>
                      <a:pt x="236" y="339"/>
                    </a:lnTo>
                    <a:lnTo>
                      <a:pt x="199" y="339"/>
                    </a:lnTo>
                    <a:lnTo>
                      <a:pt x="199" y="339"/>
                    </a:lnTo>
                    <a:lnTo>
                      <a:pt x="163" y="339"/>
                    </a:lnTo>
                    <a:lnTo>
                      <a:pt x="136" y="342"/>
                    </a:lnTo>
                    <a:lnTo>
                      <a:pt x="111" y="347"/>
                    </a:lnTo>
                    <a:lnTo>
                      <a:pt x="111" y="347"/>
                    </a:lnTo>
                    <a:lnTo>
                      <a:pt x="103" y="349"/>
                    </a:lnTo>
                    <a:lnTo>
                      <a:pt x="95" y="357"/>
                    </a:lnTo>
                    <a:lnTo>
                      <a:pt x="95" y="357"/>
                    </a:lnTo>
                    <a:lnTo>
                      <a:pt x="93" y="364"/>
                    </a:lnTo>
                    <a:lnTo>
                      <a:pt x="95" y="372"/>
                    </a:lnTo>
                    <a:lnTo>
                      <a:pt x="95" y="372"/>
                    </a:lnTo>
                    <a:lnTo>
                      <a:pt x="103" y="395"/>
                    </a:lnTo>
                    <a:lnTo>
                      <a:pt x="116" y="420"/>
                    </a:lnTo>
                    <a:lnTo>
                      <a:pt x="131" y="450"/>
                    </a:lnTo>
                    <a:lnTo>
                      <a:pt x="151" y="483"/>
                    </a:lnTo>
                    <a:lnTo>
                      <a:pt x="178" y="518"/>
                    </a:lnTo>
                    <a:lnTo>
                      <a:pt x="209" y="553"/>
                    </a:lnTo>
                    <a:lnTo>
                      <a:pt x="229" y="571"/>
                    </a:lnTo>
                    <a:lnTo>
                      <a:pt x="249" y="588"/>
                    </a:lnTo>
                    <a:lnTo>
                      <a:pt x="249" y="588"/>
                    </a:lnTo>
                    <a:lnTo>
                      <a:pt x="224" y="591"/>
                    </a:lnTo>
                    <a:lnTo>
                      <a:pt x="199" y="596"/>
                    </a:lnTo>
                    <a:lnTo>
                      <a:pt x="153" y="611"/>
                    </a:lnTo>
                    <a:lnTo>
                      <a:pt x="113" y="628"/>
                    </a:lnTo>
                    <a:lnTo>
                      <a:pt x="78" y="649"/>
                    </a:lnTo>
                    <a:lnTo>
                      <a:pt x="48" y="666"/>
                    </a:lnTo>
                    <a:lnTo>
                      <a:pt x="28" y="681"/>
                    </a:lnTo>
                    <a:lnTo>
                      <a:pt x="8" y="696"/>
                    </a:lnTo>
                    <a:lnTo>
                      <a:pt x="8" y="696"/>
                    </a:lnTo>
                    <a:lnTo>
                      <a:pt x="2" y="704"/>
                    </a:lnTo>
                    <a:lnTo>
                      <a:pt x="0" y="711"/>
                    </a:lnTo>
                    <a:lnTo>
                      <a:pt x="0" y="711"/>
                    </a:lnTo>
                    <a:lnTo>
                      <a:pt x="2" y="719"/>
                    </a:lnTo>
                    <a:lnTo>
                      <a:pt x="8" y="726"/>
                    </a:lnTo>
                    <a:lnTo>
                      <a:pt x="8" y="726"/>
                    </a:lnTo>
                    <a:lnTo>
                      <a:pt x="28" y="742"/>
                    </a:lnTo>
                    <a:lnTo>
                      <a:pt x="48" y="757"/>
                    </a:lnTo>
                    <a:lnTo>
                      <a:pt x="78" y="777"/>
                    </a:lnTo>
                    <a:lnTo>
                      <a:pt x="113" y="794"/>
                    </a:lnTo>
                    <a:lnTo>
                      <a:pt x="153" y="812"/>
                    </a:lnTo>
                    <a:lnTo>
                      <a:pt x="199" y="827"/>
                    </a:lnTo>
                    <a:lnTo>
                      <a:pt x="224" y="832"/>
                    </a:lnTo>
                    <a:lnTo>
                      <a:pt x="249" y="837"/>
                    </a:lnTo>
                    <a:lnTo>
                      <a:pt x="249" y="837"/>
                    </a:lnTo>
                    <a:lnTo>
                      <a:pt x="229" y="852"/>
                    </a:lnTo>
                    <a:lnTo>
                      <a:pt x="209" y="870"/>
                    </a:lnTo>
                    <a:lnTo>
                      <a:pt x="178" y="905"/>
                    </a:lnTo>
                    <a:lnTo>
                      <a:pt x="151" y="940"/>
                    </a:lnTo>
                    <a:lnTo>
                      <a:pt x="131" y="975"/>
                    </a:lnTo>
                    <a:lnTo>
                      <a:pt x="113" y="1005"/>
                    </a:lnTo>
                    <a:lnTo>
                      <a:pt x="103" y="1028"/>
                    </a:lnTo>
                    <a:lnTo>
                      <a:pt x="95" y="1051"/>
                    </a:lnTo>
                    <a:lnTo>
                      <a:pt x="95" y="1051"/>
                    </a:lnTo>
                    <a:lnTo>
                      <a:pt x="93" y="1061"/>
                    </a:lnTo>
                    <a:lnTo>
                      <a:pt x="95" y="1068"/>
                    </a:lnTo>
                    <a:lnTo>
                      <a:pt x="95" y="1068"/>
                    </a:lnTo>
                    <a:lnTo>
                      <a:pt x="103" y="1073"/>
                    </a:lnTo>
                    <a:lnTo>
                      <a:pt x="111" y="1078"/>
                    </a:lnTo>
                    <a:lnTo>
                      <a:pt x="111" y="1078"/>
                    </a:lnTo>
                    <a:lnTo>
                      <a:pt x="136" y="1081"/>
                    </a:lnTo>
                    <a:lnTo>
                      <a:pt x="163" y="1083"/>
                    </a:lnTo>
                    <a:lnTo>
                      <a:pt x="199" y="1086"/>
                    </a:lnTo>
                    <a:lnTo>
                      <a:pt x="199" y="1086"/>
                    </a:lnTo>
                    <a:lnTo>
                      <a:pt x="236" y="1083"/>
                    </a:lnTo>
                    <a:lnTo>
                      <a:pt x="281" y="1078"/>
                    </a:lnTo>
                    <a:lnTo>
                      <a:pt x="327" y="1068"/>
                    </a:lnTo>
                    <a:lnTo>
                      <a:pt x="349" y="1061"/>
                    </a:lnTo>
                    <a:lnTo>
                      <a:pt x="372" y="1053"/>
                    </a:lnTo>
                    <a:lnTo>
                      <a:pt x="372" y="1053"/>
                    </a:lnTo>
                    <a:lnTo>
                      <a:pt x="364" y="1076"/>
                    </a:lnTo>
                    <a:lnTo>
                      <a:pt x="357" y="1098"/>
                    </a:lnTo>
                    <a:lnTo>
                      <a:pt x="347" y="1144"/>
                    </a:lnTo>
                    <a:lnTo>
                      <a:pt x="342" y="1186"/>
                    </a:lnTo>
                    <a:lnTo>
                      <a:pt x="339" y="1227"/>
                    </a:lnTo>
                    <a:lnTo>
                      <a:pt x="339" y="1227"/>
                    </a:lnTo>
                    <a:lnTo>
                      <a:pt x="342" y="1262"/>
                    </a:lnTo>
                    <a:lnTo>
                      <a:pt x="344" y="1290"/>
                    </a:lnTo>
                    <a:lnTo>
                      <a:pt x="347" y="1315"/>
                    </a:lnTo>
                    <a:lnTo>
                      <a:pt x="347" y="1315"/>
                    </a:lnTo>
                    <a:lnTo>
                      <a:pt x="352" y="1322"/>
                    </a:lnTo>
                    <a:lnTo>
                      <a:pt x="357" y="1330"/>
                    </a:lnTo>
                    <a:lnTo>
                      <a:pt x="357" y="1330"/>
                    </a:lnTo>
                    <a:lnTo>
                      <a:pt x="367" y="1332"/>
                    </a:lnTo>
                    <a:lnTo>
                      <a:pt x="367" y="1332"/>
                    </a:lnTo>
                    <a:lnTo>
                      <a:pt x="374" y="1330"/>
                    </a:lnTo>
                    <a:lnTo>
                      <a:pt x="374" y="1330"/>
                    </a:lnTo>
                    <a:lnTo>
                      <a:pt x="395" y="1322"/>
                    </a:lnTo>
                    <a:lnTo>
                      <a:pt x="420" y="1310"/>
                    </a:lnTo>
                    <a:lnTo>
                      <a:pt x="450" y="1295"/>
                    </a:lnTo>
                    <a:lnTo>
                      <a:pt x="485" y="1274"/>
                    </a:lnTo>
                    <a:lnTo>
                      <a:pt x="520" y="1247"/>
                    </a:lnTo>
                    <a:lnTo>
                      <a:pt x="555" y="1214"/>
                    </a:lnTo>
                    <a:lnTo>
                      <a:pt x="573" y="1197"/>
                    </a:lnTo>
                    <a:lnTo>
                      <a:pt x="588" y="1176"/>
                    </a:lnTo>
                    <a:lnTo>
                      <a:pt x="588" y="1176"/>
                    </a:lnTo>
                    <a:lnTo>
                      <a:pt x="593" y="1202"/>
                    </a:lnTo>
                    <a:lnTo>
                      <a:pt x="598" y="1227"/>
                    </a:lnTo>
                    <a:lnTo>
                      <a:pt x="613" y="1272"/>
                    </a:lnTo>
                    <a:lnTo>
                      <a:pt x="631" y="1312"/>
                    </a:lnTo>
                    <a:lnTo>
                      <a:pt x="648" y="1347"/>
                    </a:lnTo>
                    <a:lnTo>
                      <a:pt x="669" y="1377"/>
                    </a:lnTo>
                    <a:lnTo>
                      <a:pt x="684" y="1398"/>
                    </a:lnTo>
                    <a:lnTo>
                      <a:pt x="699" y="1418"/>
                    </a:lnTo>
                    <a:lnTo>
                      <a:pt x="699" y="1418"/>
                    </a:lnTo>
                    <a:lnTo>
                      <a:pt x="704" y="1423"/>
                    </a:lnTo>
                    <a:lnTo>
                      <a:pt x="714" y="1425"/>
                    </a:lnTo>
                    <a:lnTo>
                      <a:pt x="714" y="1425"/>
                    </a:lnTo>
                    <a:lnTo>
                      <a:pt x="721" y="1423"/>
                    </a:lnTo>
                    <a:lnTo>
                      <a:pt x="729" y="1418"/>
                    </a:lnTo>
                    <a:lnTo>
                      <a:pt x="729" y="1418"/>
                    </a:lnTo>
                    <a:lnTo>
                      <a:pt x="744" y="1398"/>
                    </a:lnTo>
                    <a:lnTo>
                      <a:pt x="759" y="1377"/>
                    </a:lnTo>
                    <a:lnTo>
                      <a:pt x="777" y="1347"/>
                    </a:lnTo>
                    <a:lnTo>
                      <a:pt x="797" y="1312"/>
                    </a:lnTo>
                    <a:lnTo>
                      <a:pt x="814" y="1272"/>
                    </a:lnTo>
                    <a:lnTo>
                      <a:pt x="827" y="1227"/>
                    </a:lnTo>
                    <a:lnTo>
                      <a:pt x="834" y="1202"/>
                    </a:lnTo>
                    <a:lnTo>
                      <a:pt x="837" y="1176"/>
                    </a:lnTo>
                    <a:lnTo>
                      <a:pt x="837" y="1176"/>
                    </a:lnTo>
                    <a:lnTo>
                      <a:pt x="855" y="1197"/>
                    </a:lnTo>
                    <a:lnTo>
                      <a:pt x="870" y="1214"/>
                    </a:lnTo>
                    <a:lnTo>
                      <a:pt x="907" y="1247"/>
                    </a:lnTo>
                    <a:lnTo>
                      <a:pt x="943" y="1274"/>
                    </a:lnTo>
                    <a:lnTo>
                      <a:pt x="975" y="1295"/>
                    </a:lnTo>
                    <a:lnTo>
                      <a:pt x="1005" y="1310"/>
                    </a:lnTo>
                    <a:lnTo>
                      <a:pt x="1031" y="1322"/>
                    </a:lnTo>
                    <a:lnTo>
                      <a:pt x="1053" y="1330"/>
                    </a:lnTo>
                    <a:lnTo>
                      <a:pt x="1053" y="1330"/>
                    </a:lnTo>
                    <a:lnTo>
                      <a:pt x="1058" y="1332"/>
                    </a:lnTo>
                    <a:lnTo>
                      <a:pt x="1058" y="1332"/>
                    </a:lnTo>
                    <a:lnTo>
                      <a:pt x="1068" y="1330"/>
                    </a:lnTo>
                    <a:lnTo>
                      <a:pt x="1068" y="1330"/>
                    </a:lnTo>
                    <a:lnTo>
                      <a:pt x="1076" y="1322"/>
                    </a:lnTo>
                    <a:lnTo>
                      <a:pt x="1078" y="1315"/>
                    </a:lnTo>
                    <a:lnTo>
                      <a:pt x="1078" y="1315"/>
                    </a:lnTo>
                    <a:lnTo>
                      <a:pt x="1083" y="1290"/>
                    </a:lnTo>
                    <a:lnTo>
                      <a:pt x="1086" y="1262"/>
                    </a:lnTo>
                    <a:lnTo>
                      <a:pt x="1086" y="1227"/>
                    </a:lnTo>
                    <a:lnTo>
                      <a:pt x="1086" y="1227"/>
                    </a:lnTo>
                    <a:lnTo>
                      <a:pt x="1086" y="1186"/>
                    </a:lnTo>
                    <a:lnTo>
                      <a:pt x="1081" y="1144"/>
                    </a:lnTo>
                    <a:lnTo>
                      <a:pt x="1071" y="1098"/>
                    </a:lnTo>
                    <a:lnTo>
                      <a:pt x="1063" y="1076"/>
                    </a:lnTo>
                    <a:lnTo>
                      <a:pt x="1053" y="1053"/>
                    </a:lnTo>
                    <a:lnTo>
                      <a:pt x="1053" y="1053"/>
                    </a:lnTo>
                    <a:lnTo>
                      <a:pt x="1076" y="1061"/>
                    </a:lnTo>
                    <a:lnTo>
                      <a:pt x="1101" y="1068"/>
                    </a:lnTo>
                    <a:lnTo>
                      <a:pt x="1146" y="1078"/>
                    </a:lnTo>
                    <a:lnTo>
                      <a:pt x="1189" y="1083"/>
                    </a:lnTo>
                    <a:lnTo>
                      <a:pt x="1227" y="1086"/>
                    </a:lnTo>
                    <a:lnTo>
                      <a:pt x="1227" y="1086"/>
                    </a:lnTo>
                    <a:lnTo>
                      <a:pt x="1264" y="1083"/>
                    </a:lnTo>
                    <a:lnTo>
                      <a:pt x="1292" y="1081"/>
                    </a:lnTo>
                    <a:lnTo>
                      <a:pt x="1317" y="1078"/>
                    </a:lnTo>
                    <a:lnTo>
                      <a:pt x="1317" y="1078"/>
                    </a:lnTo>
                    <a:lnTo>
                      <a:pt x="1325" y="1073"/>
                    </a:lnTo>
                    <a:lnTo>
                      <a:pt x="1330" y="1068"/>
                    </a:lnTo>
                    <a:lnTo>
                      <a:pt x="1330" y="1068"/>
                    </a:lnTo>
                    <a:lnTo>
                      <a:pt x="1332" y="1061"/>
                    </a:lnTo>
                    <a:lnTo>
                      <a:pt x="1332" y="1051"/>
                    </a:lnTo>
                    <a:lnTo>
                      <a:pt x="1332" y="1051"/>
                    </a:lnTo>
                    <a:lnTo>
                      <a:pt x="1322" y="1028"/>
                    </a:lnTo>
                    <a:lnTo>
                      <a:pt x="1312" y="1005"/>
                    </a:lnTo>
                    <a:lnTo>
                      <a:pt x="1297" y="975"/>
                    </a:lnTo>
                    <a:lnTo>
                      <a:pt x="1274" y="940"/>
                    </a:lnTo>
                    <a:lnTo>
                      <a:pt x="1249" y="905"/>
                    </a:lnTo>
                    <a:lnTo>
                      <a:pt x="1217" y="870"/>
                    </a:lnTo>
                    <a:lnTo>
                      <a:pt x="1199" y="852"/>
                    </a:lnTo>
                    <a:lnTo>
                      <a:pt x="1179" y="837"/>
                    </a:lnTo>
                    <a:lnTo>
                      <a:pt x="1179" y="837"/>
                    </a:lnTo>
                    <a:lnTo>
                      <a:pt x="1204" y="832"/>
                    </a:lnTo>
                    <a:lnTo>
                      <a:pt x="1227" y="827"/>
                    </a:lnTo>
                    <a:lnTo>
                      <a:pt x="1274" y="812"/>
                    </a:lnTo>
                    <a:lnTo>
                      <a:pt x="1315" y="794"/>
                    </a:lnTo>
                    <a:lnTo>
                      <a:pt x="1350" y="777"/>
                    </a:lnTo>
                    <a:lnTo>
                      <a:pt x="1377" y="757"/>
                    </a:lnTo>
                    <a:lnTo>
                      <a:pt x="1400" y="742"/>
                    </a:lnTo>
                    <a:lnTo>
                      <a:pt x="1418" y="726"/>
                    </a:lnTo>
                    <a:lnTo>
                      <a:pt x="1418" y="726"/>
                    </a:lnTo>
                    <a:lnTo>
                      <a:pt x="1423" y="719"/>
                    </a:lnTo>
                    <a:lnTo>
                      <a:pt x="1425" y="711"/>
                    </a:lnTo>
                    <a:lnTo>
                      <a:pt x="1425" y="711"/>
                    </a:lnTo>
                    <a:close/>
                    <a:moveTo>
                      <a:pt x="1284" y="1041"/>
                    </a:moveTo>
                    <a:lnTo>
                      <a:pt x="1284" y="1041"/>
                    </a:lnTo>
                    <a:lnTo>
                      <a:pt x="1284" y="1041"/>
                    </a:lnTo>
                    <a:lnTo>
                      <a:pt x="1284" y="1041"/>
                    </a:lnTo>
                    <a:lnTo>
                      <a:pt x="1259" y="1043"/>
                    </a:lnTo>
                    <a:lnTo>
                      <a:pt x="1227" y="1046"/>
                    </a:lnTo>
                    <a:lnTo>
                      <a:pt x="1227" y="1046"/>
                    </a:lnTo>
                    <a:lnTo>
                      <a:pt x="1184" y="1043"/>
                    </a:lnTo>
                    <a:lnTo>
                      <a:pt x="1136" y="1036"/>
                    </a:lnTo>
                    <a:lnTo>
                      <a:pt x="1111" y="1031"/>
                    </a:lnTo>
                    <a:lnTo>
                      <a:pt x="1086" y="1021"/>
                    </a:lnTo>
                    <a:lnTo>
                      <a:pt x="1061" y="1011"/>
                    </a:lnTo>
                    <a:lnTo>
                      <a:pt x="1036" y="998"/>
                    </a:lnTo>
                    <a:lnTo>
                      <a:pt x="1036" y="998"/>
                    </a:lnTo>
                    <a:lnTo>
                      <a:pt x="998" y="975"/>
                    </a:lnTo>
                    <a:lnTo>
                      <a:pt x="963" y="950"/>
                    </a:lnTo>
                    <a:lnTo>
                      <a:pt x="933" y="923"/>
                    </a:lnTo>
                    <a:lnTo>
                      <a:pt x="907" y="897"/>
                    </a:lnTo>
                    <a:lnTo>
                      <a:pt x="907" y="897"/>
                    </a:lnTo>
                    <a:lnTo>
                      <a:pt x="890" y="880"/>
                    </a:lnTo>
                    <a:lnTo>
                      <a:pt x="880" y="862"/>
                    </a:lnTo>
                    <a:lnTo>
                      <a:pt x="870" y="845"/>
                    </a:lnTo>
                    <a:lnTo>
                      <a:pt x="865" y="830"/>
                    </a:lnTo>
                    <a:lnTo>
                      <a:pt x="865" y="830"/>
                    </a:lnTo>
                    <a:lnTo>
                      <a:pt x="880" y="807"/>
                    </a:lnTo>
                    <a:lnTo>
                      <a:pt x="890" y="782"/>
                    </a:lnTo>
                    <a:lnTo>
                      <a:pt x="890" y="782"/>
                    </a:lnTo>
                    <a:lnTo>
                      <a:pt x="892" y="782"/>
                    </a:lnTo>
                    <a:lnTo>
                      <a:pt x="892" y="782"/>
                    </a:lnTo>
                    <a:lnTo>
                      <a:pt x="912" y="794"/>
                    </a:lnTo>
                    <a:lnTo>
                      <a:pt x="933" y="804"/>
                    </a:lnTo>
                    <a:lnTo>
                      <a:pt x="958" y="814"/>
                    </a:lnTo>
                    <a:lnTo>
                      <a:pt x="983" y="822"/>
                    </a:lnTo>
                    <a:lnTo>
                      <a:pt x="1013" y="827"/>
                    </a:lnTo>
                    <a:lnTo>
                      <a:pt x="1041" y="832"/>
                    </a:lnTo>
                    <a:lnTo>
                      <a:pt x="1073" y="837"/>
                    </a:lnTo>
                    <a:lnTo>
                      <a:pt x="1106" y="840"/>
                    </a:lnTo>
                    <a:lnTo>
                      <a:pt x="1106" y="840"/>
                    </a:lnTo>
                    <a:lnTo>
                      <a:pt x="1124" y="847"/>
                    </a:lnTo>
                    <a:lnTo>
                      <a:pt x="1124" y="847"/>
                    </a:lnTo>
                    <a:lnTo>
                      <a:pt x="1144" y="862"/>
                    </a:lnTo>
                    <a:lnTo>
                      <a:pt x="1164" y="877"/>
                    </a:lnTo>
                    <a:lnTo>
                      <a:pt x="1184" y="895"/>
                    </a:lnTo>
                    <a:lnTo>
                      <a:pt x="1201" y="910"/>
                    </a:lnTo>
                    <a:lnTo>
                      <a:pt x="1229" y="948"/>
                    </a:lnTo>
                    <a:lnTo>
                      <a:pt x="1254" y="983"/>
                    </a:lnTo>
                    <a:lnTo>
                      <a:pt x="1254" y="983"/>
                    </a:lnTo>
                    <a:lnTo>
                      <a:pt x="1272" y="1016"/>
                    </a:lnTo>
                    <a:lnTo>
                      <a:pt x="1284" y="1041"/>
                    </a:lnTo>
                    <a:lnTo>
                      <a:pt x="1284" y="1041"/>
                    </a:lnTo>
                    <a:close/>
                    <a:moveTo>
                      <a:pt x="1043" y="1284"/>
                    </a:moveTo>
                    <a:lnTo>
                      <a:pt x="1043" y="1284"/>
                    </a:lnTo>
                    <a:lnTo>
                      <a:pt x="1000" y="1262"/>
                    </a:lnTo>
                    <a:lnTo>
                      <a:pt x="975" y="1247"/>
                    </a:lnTo>
                    <a:lnTo>
                      <a:pt x="950" y="1229"/>
                    </a:lnTo>
                    <a:lnTo>
                      <a:pt x="922" y="1209"/>
                    </a:lnTo>
                    <a:lnTo>
                      <a:pt x="895" y="1184"/>
                    </a:lnTo>
                    <a:lnTo>
                      <a:pt x="870" y="1154"/>
                    </a:lnTo>
                    <a:lnTo>
                      <a:pt x="850" y="1121"/>
                    </a:lnTo>
                    <a:lnTo>
                      <a:pt x="850" y="1121"/>
                    </a:lnTo>
                    <a:lnTo>
                      <a:pt x="834" y="1093"/>
                    </a:lnTo>
                    <a:lnTo>
                      <a:pt x="819" y="1063"/>
                    </a:lnTo>
                    <a:lnTo>
                      <a:pt x="807" y="1036"/>
                    </a:lnTo>
                    <a:lnTo>
                      <a:pt x="799" y="1011"/>
                    </a:lnTo>
                    <a:lnTo>
                      <a:pt x="792" y="983"/>
                    </a:lnTo>
                    <a:lnTo>
                      <a:pt x="784" y="960"/>
                    </a:lnTo>
                    <a:lnTo>
                      <a:pt x="782" y="938"/>
                    </a:lnTo>
                    <a:lnTo>
                      <a:pt x="782" y="917"/>
                    </a:lnTo>
                    <a:lnTo>
                      <a:pt x="782" y="917"/>
                    </a:lnTo>
                    <a:lnTo>
                      <a:pt x="782" y="902"/>
                    </a:lnTo>
                    <a:lnTo>
                      <a:pt x="784" y="890"/>
                    </a:lnTo>
                    <a:lnTo>
                      <a:pt x="784" y="890"/>
                    </a:lnTo>
                    <a:lnTo>
                      <a:pt x="809" y="877"/>
                    </a:lnTo>
                    <a:lnTo>
                      <a:pt x="832" y="862"/>
                    </a:lnTo>
                    <a:lnTo>
                      <a:pt x="832" y="862"/>
                    </a:lnTo>
                    <a:lnTo>
                      <a:pt x="832" y="862"/>
                    </a:lnTo>
                    <a:lnTo>
                      <a:pt x="832" y="862"/>
                    </a:lnTo>
                    <a:lnTo>
                      <a:pt x="842" y="877"/>
                    </a:lnTo>
                    <a:lnTo>
                      <a:pt x="852" y="895"/>
                    </a:lnTo>
                    <a:lnTo>
                      <a:pt x="877" y="925"/>
                    </a:lnTo>
                    <a:lnTo>
                      <a:pt x="877" y="925"/>
                    </a:lnTo>
                    <a:lnTo>
                      <a:pt x="900" y="950"/>
                    </a:lnTo>
                    <a:lnTo>
                      <a:pt x="927" y="973"/>
                    </a:lnTo>
                    <a:lnTo>
                      <a:pt x="958" y="995"/>
                    </a:lnTo>
                    <a:lnTo>
                      <a:pt x="990" y="1018"/>
                    </a:lnTo>
                    <a:lnTo>
                      <a:pt x="990" y="1018"/>
                    </a:lnTo>
                    <a:lnTo>
                      <a:pt x="1000" y="1036"/>
                    </a:lnTo>
                    <a:lnTo>
                      <a:pt x="1000" y="1036"/>
                    </a:lnTo>
                    <a:lnTo>
                      <a:pt x="1000" y="1036"/>
                    </a:lnTo>
                    <a:lnTo>
                      <a:pt x="1013" y="1058"/>
                    </a:lnTo>
                    <a:lnTo>
                      <a:pt x="1023" y="1083"/>
                    </a:lnTo>
                    <a:lnTo>
                      <a:pt x="1031" y="1109"/>
                    </a:lnTo>
                    <a:lnTo>
                      <a:pt x="1038" y="1134"/>
                    </a:lnTo>
                    <a:lnTo>
                      <a:pt x="1043" y="1181"/>
                    </a:lnTo>
                    <a:lnTo>
                      <a:pt x="1046" y="1227"/>
                    </a:lnTo>
                    <a:lnTo>
                      <a:pt x="1046" y="1227"/>
                    </a:lnTo>
                    <a:lnTo>
                      <a:pt x="1046" y="1259"/>
                    </a:lnTo>
                    <a:lnTo>
                      <a:pt x="1043" y="1284"/>
                    </a:lnTo>
                    <a:lnTo>
                      <a:pt x="1043" y="1284"/>
                    </a:lnTo>
                    <a:close/>
                    <a:moveTo>
                      <a:pt x="578" y="1121"/>
                    </a:moveTo>
                    <a:lnTo>
                      <a:pt x="578" y="1121"/>
                    </a:lnTo>
                    <a:lnTo>
                      <a:pt x="563" y="1144"/>
                    </a:lnTo>
                    <a:lnTo>
                      <a:pt x="548" y="1164"/>
                    </a:lnTo>
                    <a:lnTo>
                      <a:pt x="530" y="1181"/>
                    </a:lnTo>
                    <a:lnTo>
                      <a:pt x="513" y="1199"/>
                    </a:lnTo>
                    <a:lnTo>
                      <a:pt x="478" y="1229"/>
                    </a:lnTo>
                    <a:lnTo>
                      <a:pt x="442" y="1252"/>
                    </a:lnTo>
                    <a:lnTo>
                      <a:pt x="442" y="1252"/>
                    </a:lnTo>
                    <a:lnTo>
                      <a:pt x="410" y="1269"/>
                    </a:lnTo>
                    <a:lnTo>
                      <a:pt x="385" y="1282"/>
                    </a:lnTo>
                    <a:lnTo>
                      <a:pt x="385" y="1282"/>
                    </a:lnTo>
                    <a:lnTo>
                      <a:pt x="382" y="1284"/>
                    </a:lnTo>
                    <a:lnTo>
                      <a:pt x="382" y="1284"/>
                    </a:lnTo>
                    <a:lnTo>
                      <a:pt x="382" y="1259"/>
                    </a:lnTo>
                    <a:lnTo>
                      <a:pt x="380" y="1227"/>
                    </a:lnTo>
                    <a:lnTo>
                      <a:pt x="380" y="1227"/>
                    </a:lnTo>
                    <a:lnTo>
                      <a:pt x="382" y="1181"/>
                    </a:lnTo>
                    <a:lnTo>
                      <a:pt x="390" y="1134"/>
                    </a:lnTo>
                    <a:lnTo>
                      <a:pt x="395" y="1109"/>
                    </a:lnTo>
                    <a:lnTo>
                      <a:pt x="402" y="1083"/>
                    </a:lnTo>
                    <a:lnTo>
                      <a:pt x="412" y="1058"/>
                    </a:lnTo>
                    <a:lnTo>
                      <a:pt x="425" y="1036"/>
                    </a:lnTo>
                    <a:lnTo>
                      <a:pt x="425" y="1036"/>
                    </a:lnTo>
                    <a:lnTo>
                      <a:pt x="450" y="995"/>
                    </a:lnTo>
                    <a:lnTo>
                      <a:pt x="475" y="963"/>
                    </a:lnTo>
                    <a:lnTo>
                      <a:pt x="500" y="930"/>
                    </a:lnTo>
                    <a:lnTo>
                      <a:pt x="528" y="905"/>
                    </a:lnTo>
                    <a:lnTo>
                      <a:pt x="528" y="905"/>
                    </a:lnTo>
                    <a:lnTo>
                      <a:pt x="545" y="890"/>
                    </a:lnTo>
                    <a:lnTo>
                      <a:pt x="563" y="877"/>
                    </a:lnTo>
                    <a:lnTo>
                      <a:pt x="578" y="870"/>
                    </a:lnTo>
                    <a:lnTo>
                      <a:pt x="593" y="862"/>
                    </a:lnTo>
                    <a:lnTo>
                      <a:pt x="593" y="862"/>
                    </a:lnTo>
                    <a:lnTo>
                      <a:pt x="616" y="877"/>
                    </a:lnTo>
                    <a:lnTo>
                      <a:pt x="641" y="890"/>
                    </a:lnTo>
                    <a:lnTo>
                      <a:pt x="641" y="890"/>
                    </a:lnTo>
                    <a:lnTo>
                      <a:pt x="643" y="892"/>
                    </a:lnTo>
                    <a:lnTo>
                      <a:pt x="643" y="892"/>
                    </a:lnTo>
                    <a:lnTo>
                      <a:pt x="631" y="910"/>
                    </a:lnTo>
                    <a:lnTo>
                      <a:pt x="621" y="933"/>
                    </a:lnTo>
                    <a:lnTo>
                      <a:pt x="611" y="958"/>
                    </a:lnTo>
                    <a:lnTo>
                      <a:pt x="603" y="983"/>
                    </a:lnTo>
                    <a:lnTo>
                      <a:pt x="598" y="1011"/>
                    </a:lnTo>
                    <a:lnTo>
                      <a:pt x="593" y="1041"/>
                    </a:lnTo>
                    <a:lnTo>
                      <a:pt x="588" y="1071"/>
                    </a:lnTo>
                    <a:lnTo>
                      <a:pt x="586" y="1104"/>
                    </a:lnTo>
                    <a:lnTo>
                      <a:pt x="586" y="1104"/>
                    </a:lnTo>
                    <a:lnTo>
                      <a:pt x="578" y="1121"/>
                    </a:lnTo>
                    <a:lnTo>
                      <a:pt x="578" y="1121"/>
                    </a:lnTo>
                    <a:close/>
                    <a:moveTo>
                      <a:pt x="141" y="1041"/>
                    </a:moveTo>
                    <a:lnTo>
                      <a:pt x="141" y="1041"/>
                    </a:lnTo>
                    <a:lnTo>
                      <a:pt x="161" y="1000"/>
                    </a:lnTo>
                    <a:lnTo>
                      <a:pt x="176" y="975"/>
                    </a:lnTo>
                    <a:lnTo>
                      <a:pt x="196" y="948"/>
                    </a:lnTo>
                    <a:lnTo>
                      <a:pt x="216" y="920"/>
                    </a:lnTo>
                    <a:lnTo>
                      <a:pt x="241" y="895"/>
                    </a:lnTo>
                    <a:lnTo>
                      <a:pt x="271" y="870"/>
                    </a:lnTo>
                    <a:lnTo>
                      <a:pt x="304" y="847"/>
                    </a:lnTo>
                    <a:lnTo>
                      <a:pt x="304" y="847"/>
                    </a:lnTo>
                    <a:lnTo>
                      <a:pt x="332" y="832"/>
                    </a:lnTo>
                    <a:lnTo>
                      <a:pt x="359" y="819"/>
                    </a:lnTo>
                    <a:lnTo>
                      <a:pt x="390" y="807"/>
                    </a:lnTo>
                    <a:lnTo>
                      <a:pt x="415" y="797"/>
                    </a:lnTo>
                    <a:lnTo>
                      <a:pt x="442" y="789"/>
                    </a:lnTo>
                    <a:lnTo>
                      <a:pt x="465" y="784"/>
                    </a:lnTo>
                    <a:lnTo>
                      <a:pt x="488" y="782"/>
                    </a:lnTo>
                    <a:lnTo>
                      <a:pt x="508" y="779"/>
                    </a:lnTo>
                    <a:lnTo>
                      <a:pt x="508" y="779"/>
                    </a:lnTo>
                    <a:lnTo>
                      <a:pt x="523" y="782"/>
                    </a:lnTo>
                    <a:lnTo>
                      <a:pt x="535" y="782"/>
                    </a:lnTo>
                    <a:lnTo>
                      <a:pt x="535" y="782"/>
                    </a:lnTo>
                    <a:lnTo>
                      <a:pt x="545" y="807"/>
                    </a:lnTo>
                    <a:lnTo>
                      <a:pt x="563" y="832"/>
                    </a:lnTo>
                    <a:lnTo>
                      <a:pt x="563" y="832"/>
                    </a:lnTo>
                    <a:lnTo>
                      <a:pt x="563" y="832"/>
                    </a:lnTo>
                    <a:lnTo>
                      <a:pt x="563" y="832"/>
                    </a:lnTo>
                    <a:lnTo>
                      <a:pt x="545" y="840"/>
                    </a:lnTo>
                    <a:lnTo>
                      <a:pt x="530" y="850"/>
                    </a:lnTo>
                    <a:lnTo>
                      <a:pt x="500" y="875"/>
                    </a:lnTo>
                    <a:lnTo>
                      <a:pt x="500" y="875"/>
                    </a:lnTo>
                    <a:lnTo>
                      <a:pt x="475" y="900"/>
                    </a:lnTo>
                    <a:lnTo>
                      <a:pt x="452" y="925"/>
                    </a:lnTo>
                    <a:lnTo>
                      <a:pt x="430" y="955"/>
                    </a:lnTo>
                    <a:lnTo>
                      <a:pt x="407" y="988"/>
                    </a:lnTo>
                    <a:lnTo>
                      <a:pt x="407" y="988"/>
                    </a:lnTo>
                    <a:lnTo>
                      <a:pt x="390" y="998"/>
                    </a:lnTo>
                    <a:lnTo>
                      <a:pt x="390" y="998"/>
                    </a:lnTo>
                    <a:lnTo>
                      <a:pt x="367" y="1011"/>
                    </a:lnTo>
                    <a:lnTo>
                      <a:pt x="342" y="1021"/>
                    </a:lnTo>
                    <a:lnTo>
                      <a:pt x="317" y="1031"/>
                    </a:lnTo>
                    <a:lnTo>
                      <a:pt x="292" y="1036"/>
                    </a:lnTo>
                    <a:lnTo>
                      <a:pt x="241" y="1043"/>
                    </a:lnTo>
                    <a:lnTo>
                      <a:pt x="199" y="1046"/>
                    </a:lnTo>
                    <a:lnTo>
                      <a:pt x="199" y="1046"/>
                    </a:lnTo>
                    <a:lnTo>
                      <a:pt x="166" y="1043"/>
                    </a:lnTo>
                    <a:lnTo>
                      <a:pt x="141" y="1041"/>
                    </a:lnTo>
                    <a:lnTo>
                      <a:pt x="141" y="1041"/>
                    </a:lnTo>
                    <a:close/>
                    <a:moveTo>
                      <a:pt x="53" y="711"/>
                    </a:moveTo>
                    <a:lnTo>
                      <a:pt x="53" y="711"/>
                    </a:lnTo>
                    <a:lnTo>
                      <a:pt x="53" y="711"/>
                    </a:lnTo>
                    <a:lnTo>
                      <a:pt x="53" y="711"/>
                    </a:lnTo>
                    <a:lnTo>
                      <a:pt x="90" y="686"/>
                    </a:lnTo>
                    <a:lnTo>
                      <a:pt x="118" y="671"/>
                    </a:lnTo>
                    <a:lnTo>
                      <a:pt x="146" y="659"/>
                    </a:lnTo>
                    <a:lnTo>
                      <a:pt x="178" y="644"/>
                    </a:lnTo>
                    <a:lnTo>
                      <a:pt x="214" y="633"/>
                    </a:lnTo>
                    <a:lnTo>
                      <a:pt x="251" y="628"/>
                    </a:lnTo>
                    <a:lnTo>
                      <a:pt x="289" y="626"/>
                    </a:lnTo>
                    <a:lnTo>
                      <a:pt x="289" y="626"/>
                    </a:lnTo>
                    <a:lnTo>
                      <a:pt x="342" y="626"/>
                    </a:lnTo>
                    <a:lnTo>
                      <a:pt x="392" y="633"/>
                    </a:lnTo>
                    <a:lnTo>
                      <a:pt x="435" y="644"/>
                    </a:lnTo>
                    <a:lnTo>
                      <a:pt x="473" y="654"/>
                    </a:lnTo>
                    <a:lnTo>
                      <a:pt x="473" y="654"/>
                    </a:lnTo>
                    <a:lnTo>
                      <a:pt x="503" y="669"/>
                    </a:lnTo>
                    <a:lnTo>
                      <a:pt x="523" y="684"/>
                    </a:lnTo>
                    <a:lnTo>
                      <a:pt x="523" y="684"/>
                    </a:lnTo>
                    <a:lnTo>
                      <a:pt x="520" y="711"/>
                    </a:lnTo>
                    <a:lnTo>
                      <a:pt x="520" y="711"/>
                    </a:lnTo>
                    <a:lnTo>
                      <a:pt x="523" y="739"/>
                    </a:lnTo>
                    <a:lnTo>
                      <a:pt x="523" y="739"/>
                    </a:lnTo>
                    <a:lnTo>
                      <a:pt x="523" y="742"/>
                    </a:lnTo>
                    <a:lnTo>
                      <a:pt x="523" y="742"/>
                    </a:lnTo>
                    <a:lnTo>
                      <a:pt x="508" y="739"/>
                    </a:lnTo>
                    <a:lnTo>
                      <a:pt x="508" y="739"/>
                    </a:lnTo>
                    <a:lnTo>
                      <a:pt x="488" y="742"/>
                    </a:lnTo>
                    <a:lnTo>
                      <a:pt x="465" y="744"/>
                    </a:lnTo>
                    <a:lnTo>
                      <a:pt x="440" y="749"/>
                    </a:lnTo>
                    <a:lnTo>
                      <a:pt x="415" y="754"/>
                    </a:lnTo>
                    <a:lnTo>
                      <a:pt x="364" y="774"/>
                    </a:lnTo>
                    <a:lnTo>
                      <a:pt x="309" y="799"/>
                    </a:lnTo>
                    <a:lnTo>
                      <a:pt x="309" y="799"/>
                    </a:lnTo>
                    <a:lnTo>
                      <a:pt x="289" y="799"/>
                    </a:lnTo>
                    <a:lnTo>
                      <a:pt x="289" y="799"/>
                    </a:lnTo>
                    <a:lnTo>
                      <a:pt x="264" y="797"/>
                    </a:lnTo>
                    <a:lnTo>
                      <a:pt x="239" y="794"/>
                    </a:lnTo>
                    <a:lnTo>
                      <a:pt x="214" y="789"/>
                    </a:lnTo>
                    <a:lnTo>
                      <a:pt x="191" y="784"/>
                    </a:lnTo>
                    <a:lnTo>
                      <a:pt x="148" y="767"/>
                    </a:lnTo>
                    <a:lnTo>
                      <a:pt x="111" y="749"/>
                    </a:lnTo>
                    <a:lnTo>
                      <a:pt x="111" y="749"/>
                    </a:lnTo>
                    <a:lnTo>
                      <a:pt x="78" y="729"/>
                    </a:lnTo>
                    <a:lnTo>
                      <a:pt x="53" y="711"/>
                    </a:lnTo>
                    <a:lnTo>
                      <a:pt x="53" y="711"/>
                    </a:lnTo>
                    <a:close/>
                    <a:moveTo>
                      <a:pt x="143" y="382"/>
                    </a:moveTo>
                    <a:lnTo>
                      <a:pt x="143" y="382"/>
                    </a:lnTo>
                    <a:lnTo>
                      <a:pt x="141" y="382"/>
                    </a:lnTo>
                    <a:lnTo>
                      <a:pt x="141" y="382"/>
                    </a:lnTo>
                    <a:lnTo>
                      <a:pt x="166" y="380"/>
                    </a:lnTo>
                    <a:lnTo>
                      <a:pt x="199" y="380"/>
                    </a:lnTo>
                    <a:lnTo>
                      <a:pt x="199" y="380"/>
                    </a:lnTo>
                    <a:lnTo>
                      <a:pt x="241" y="380"/>
                    </a:lnTo>
                    <a:lnTo>
                      <a:pt x="292" y="387"/>
                    </a:lnTo>
                    <a:lnTo>
                      <a:pt x="317" y="395"/>
                    </a:lnTo>
                    <a:lnTo>
                      <a:pt x="342" y="402"/>
                    </a:lnTo>
                    <a:lnTo>
                      <a:pt x="367" y="412"/>
                    </a:lnTo>
                    <a:lnTo>
                      <a:pt x="390" y="425"/>
                    </a:lnTo>
                    <a:lnTo>
                      <a:pt x="390" y="425"/>
                    </a:lnTo>
                    <a:lnTo>
                      <a:pt x="430" y="450"/>
                    </a:lnTo>
                    <a:lnTo>
                      <a:pt x="462" y="475"/>
                    </a:lnTo>
                    <a:lnTo>
                      <a:pt x="493" y="500"/>
                    </a:lnTo>
                    <a:lnTo>
                      <a:pt x="520" y="525"/>
                    </a:lnTo>
                    <a:lnTo>
                      <a:pt x="520" y="525"/>
                    </a:lnTo>
                    <a:lnTo>
                      <a:pt x="535" y="545"/>
                    </a:lnTo>
                    <a:lnTo>
                      <a:pt x="548" y="563"/>
                    </a:lnTo>
                    <a:lnTo>
                      <a:pt x="555" y="578"/>
                    </a:lnTo>
                    <a:lnTo>
                      <a:pt x="563" y="593"/>
                    </a:lnTo>
                    <a:lnTo>
                      <a:pt x="563" y="593"/>
                    </a:lnTo>
                    <a:lnTo>
                      <a:pt x="548" y="616"/>
                    </a:lnTo>
                    <a:lnTo>
                      <a:pt x="535" y="641"/>
                    </a:lnTo>
                    <a:lnTo>
                      <a:pt x="535" y="641"/>
                    </a:lnTo>
                    <a:lnTo>
                      <a:pt x="533" y="641"/>
                    </a:lnTo>
                    <a:lnTo>
                      <a:pt x="533" y="641"/>
                    </a:lnTo>
                    <a:lnTo>
                      <a:pt x="515" y="631"/>
                    </a:lnTo>
                    <a:lnTo>
                      <a:pt x="493" y="618"/>
                    </a:lnTo>
                    <a:lnTo>
                      <a:pt x="467" y="611"/>
                    </a:lnTo>
                    <a:lnTo>
                      <a:pt x="442" y="603"/>
                    </a:lnTo>
                    <a:lnTo>
                      <a:pt x="415" y="596"/>
                    </a:lnTo>
                    <a:lnTo>
                      <a:pt x="385" y="591"/>
                    </a:lnTo>
                    <a:lnTo>
                      <a:pt x="352" y="588"/>
                    </a:lnTo>
                    <a:lnTo>
                      <a:pt x="319" y="586"/>
                    </a:lnTo>
                    <a:lnTo>
                      <a:pt x="319" y="586"/>
                    </a:lnTo>
                    <a:lnTo>
                      <a:pt x="304" y="576"/>
                    </a:lnTo>
                    <a:lnTo>
                      <a:pt x="304" y="576"/>
                    </a:lnTo>
                    <a:lnTo>
                      <a:pt x="304" y="576"/>
                    </a:lnTo>
                    <a:lnTo>
                      <a:pt x="281" y="563"/>
                    </a:lnTo>
                    <a:lnTo>
                      <a:pt x="261" y="545"/>
                    </a:lnTo>
                    <a:lnTo>
                      <a:pt x="241" y="530"/>
                    </a:lnTo>
                    <a:lnTo>
                      <a:pt x="226" y="513"/>
                    </a:lnTo>
                    <a:lnTo>
                      <a:pt x="196" y="478"/>
                    </a:lnTo>
                    <a:lnTo>
                      <a:pt x="173" y="442"/>
                    </a:lnTo>
                    <a:lnTo>
                      <a:pt x="173" y="442"/>
                    </a:lnTo>
                    <a:lnTo>
                      <a:pt x="153" y="410"/>
                    </a:lnTo>
                    <a:lnTo>
                      <a:pt x="143" y="382"/>
                    </a:lnTo>
                    <a:lnTo>
                      <a:pt x="143" y="382"/>
                    </a:lnTo>
                    <a:close/>
                    <a:moveTo>
                      <a:pt x="382" y="141"/>
                    </a:moveTo>
                    <a:lnTo>
                      <a:pt x="382" y="141"/>
                    </a:lnTo>
                    <a:lnTo>
                      <a:pt x="425" y="161"/>
                    </a:lnTo>
                    <a:lnTo>
                      <a:pt x="450" y="176"/>
                    </a:lnTo>
                    <a:lnTo>
                      <a:pt x="478" y="194"/>
                    </a:lnTo>
                    <a:lnTo>
                      <a:pt x="505" y="216"/>
                    </a:lnTo>
                    <a:lnTo>
                      <a:pt x="530" y="241"/>
                    </a:lnTo>
                    <a:lnTo>
                      <a:pt x="555" y="269"/>
                    </a:lnTo>
                    <a:lnTo>
                      <a:pt x="578" y="302"/>
                    </a:lnTo>
                    <a:lnTo>
                      <a:pt x="578" y="302"/>
                    </a:lnTo>
                    <a:lnTo>
                      <a:pt x="593" y="332"/>
                    </a:lnTo>
                    <a:lnTo>
                      <a:pt x="606" y="359"/>
                    </a:lnTo>
                    <a:lnTo>
                      <a:pt x="618" y="387"/>
                    </a:lnTo>
                    <a:lnTo>
                      <a:pt x="628" y="415"/>
                    </a:lnTo>
                    <a:lnTo>
                      <a:pt x="636" y="440"/>
                    </a:lnTo>
                    <a:lnTo>
                      <a:pt x="641" y="465"/>
                    </a:lnTo>
                    <a:lnTo>
                      <a:pt x="643" y="488"/>
                    </a:lnTo>
                    <a:lnTo>
                      <a:pt x="646" y="508"/>
                    </a:lnTo>
                    <a:lnTo>
                      <a:pt x="646" y="508"/>
                    </a:lnTo>
                    <a:lnTo>
                      <a:pt x="643" y="523"/>
                    </a:lnTo>
                    <a:lnTo>
                      <a:pt x="641" y="533"/>
                    </a:lnTo>
                    <a:lnTo>
                      <a:pt x="641" y="533"/>
                    </a:lnTo>
                    <a:lnTo>
                      <a:pt x="616" y="545"/>
                    </a:lnTo>
                    <a:lnTo>
                      <a:pt x="593" y="561"/>
                    </a:lnTo>
                    <a:lnTo>
                      <a:pt x="593" y="561"/>
                    </a:lnTo>
                    <a:lnTo>
                      <a:pt x="593" y="561"/>
                    </a:lnTo>
                    <a:lnTo>
                      <a:pt x="593" y="561"/>
                    </a:lnTo>
                    <a:lnTo>
                      <a:pt x="586" y="545"/>
                    </a:lnTo>
                    <a:lnTo>
                      <a:pt x="576" y="530"/>
                    </a:lnTo>
                    <a:lnTo>
                      <a:pt x="550" y="498"/>
                    </a:lnTo>
                    <a:lnTo>
                      <a:pt x="550" y="498"/>
                    </a:lnTo>
                    <a:lnTo>
                      <a:pt x="525" y="475"/>
                    </a:lnTo>
                    <a:lnTo>
                      <a:pt x="498" y="452"/>
                    </a:lnTo>
                    <a:lnTo>
                      <a:pt x="470" y="427"/>
                    </a:lnTo>
                    <a:lnTo>
                      <a:pt x="435" y="405"/>
                    </a:lnTo>
                    <a:lnTo>
                      <a:pt x="435" y="405"/>
                    </a:lnTo>
                    <a:lnTo>
                      <a:pt x="425" y="390"/>
                    </a:lnTo>
                    <a:lnTo>
                      <a:pt x="425" y="390"/>
                    </a:lnTo>
                    <a:lnTo>
                      <a:pt x="412" y="364"/>
                    </a:lnTo>
                    <a:lnTo>
                      <a:pt x="402" y="339"/>
                    </a:lnTo>
                    <a:lnTo>
                      <a:pt x="395" y="314"/>
                    </a:lnTo>
                    <a:lnTo>
                      <a:pt x="390" y="289"/>
                    </a:lnTo>
                    <a:lnTo>
                      <a:pt x="382" y="241"/>
                    </a:lnTo>
                    <a:lnTo>
                      <a:pt x="380" y="196"/>
                    </a:lnTo>
                    <a:lnTo>
                      <a:pt x="380" y="196"/>
                    </a:lnTo>
                    <a:lnTo>
                      <a:pt x="382" y="166"/>
                    </a:lnTo>
                    <a:lnTo>
                      <a:pt x="382" y="141"/>
                    </a:lnTo>
                    <a:lnTo>
                      <a:pt x="382" y="141"/>
                    </a:lnTo>
                    <a:close/>
                    <a:moveTo>
                      <a:pt x="832" y="292"/>
                    </a:moveTo>
                    <a:lnTo>
                      <a:pt x="850" y="302"/>
                    </a:lnTo>
                    <a:lnTo>
                      <a:pt x="850" y="302"/>
                    </a:lnTo>
                    <a:lnTo>
                      <a:pt x="862" y="279"/>
                    </a:lnTo>
                    <a:lnTo>
                      <a:pt x="877" y="259"/>
                    </a:lnTo>
                    <a:lnTo>
                      <a:pt x="895" y="241"/>
                    </a:lnTo>
                    <a:lnTo>
                      <a:pt x="912" y="224"/>
                    </a:lnTo>
                    <a:lnTo>
                      <a:pt x="948" y="194"/>
                    </a:lnTo>
                    <a:lnTo>
                      <a:pt x="983" y="171"/>
                    </a:lnTo>
                    <a:lnTo>
                      <a:pt x="983" y="171"/>
                    </a:lnTo>
                    <a:lnTo>
                      <a:pt x="1015" y="153"/>
                    </a:lnTo>
                    <a:lnTo>
                      <a:pt x="1043" y="141"/>
                    </a:lnTo>
                    <a:lnTo>
                      <a:pt x="1043" y="141"/>
                    </a:lnTo>
                    <a:lnTo>
                      <a:pt x="1043" y="141"/>
                    </a:lnTo>
                    <a:lnTo>
                      <a:pt x="1043" y="141"/>
                    </a:lnTo>
                    <a:lnTo>
                      <a:pt x="1046" y="166"/>
                    </a:lnTo>
                    <a:lnTo>
                      <a:pt x="1046" y="196"/>
                    </a:lnTo>
                    <a:lnTo>
                      <a:pt x="1046" y="196"/>
                    </a:lnTo>
                    <a:lnTo>
                      <a:pt x="1043" y="241"/>
                    </a:lnTo>
                    <a:lnTo>
                      <a:pt x="1038" y="289"/>
                    </a:lnTo>
                    <a:lnTo>
                      <a:pt x="1031" y="314"/>
                    </a:lnTo>
                    <a:lnTo>
                      <a:pt x="1023" y="339"/>
                    </a:lnTo>
                    <a:lnTo>
                      <a:pt x="1013" y="364"/>
                    </a:lnTo>
                    <a:lnTo>
                      <a:pt x="1000" y="390"/>
                    </a:lnTo>
                    <a:lnTo>
                      <a:pt x="1000" y="390"/>
                    </a:lnTo>
                    <a:lnTo>
                      <a:pt x="975" y="427"/>
                    </a:lnTo>
                    <a:lnTo>
                      <a:pt x="950" y="463"/>
                    </a:lnTo>
                    <a:lnTo>
                      <a:pt x="925" y="493"/>
                    </a:lnTo>
                    <a:lnTo>
                      <a:pt x="900" y="518"/>
                    </a:lnTo>
                    <a:lnTo>
                      <a:pt x="900" y="518"/>
                    </a:lnTo>
                    <a:lnTo>
                      <a:pt x="880" y="533"/>
                    </a:lnTo>
                    <a:lnTo>
                      <a:pt x="862" y="545"/>
                    </a:lnTo>
                    <a:lnTo>
                      <a:pt x="847" y="556"/>
                    </a:lnTo>
                    <a:lnTo>
                      <a:pt x="832" y="561"/>
                    </a:lnTo>
                    <a:lnTo>
                      <a:pt x="832" y="561"/>
                    </a:lnTo>
                    <a:lnTo>
                      <a:pt x="809" y="545"/>
                    </a:lnTo>
                    <a:lnTo>
                      <a:pt x="784" y="535"/>
                    </a:lnTo>
                    <a:lnTo>
                      <a:pt x="784" y="535"/>
                    </a:lnTo>
                    <a:lnTo>
                      <a:pt x="782" y="523"/>
                    </a:lnTo>
                    <a:lnTo>
                      <a:pt x="782" y="508"/>
                    </a:lnTo>
                    <a:lnTo>
                      <a:pt x="782" y="508"/>
                    </a:lnTo>
                    <a:lnTo>
                      <a:pt x="782" y="488"/>
                    </a:lnTo>
                    <a:lnTo>
                      <a:pt x="784" y="465"/>
                    </a:lnTo>
                    <a:lnTo>
                      <a:pt x="792" y="440"/>
                    </a:lnTo>
                    <a:lnTo>
                      <a:pt x="799" y="415"/>
                    </a:lnTo>
                    <a:lnTo>
                      <a:pt x="807" y="387"/>
                    </a:lnTo>
                    <a:lnTo>
                      <a:pt x="819" y="359"/>
                    </a:lnTo>
                    <a:lnTo>
                      <a:pt x="834" y="332"/>
                    </a:lnTo>
                    <a:lnTo>
                      <a:pt x="850" y="302"/>
                    </a:lnTo>
                    <a:lnTo>
                      <a:pt x="832" y="292"/>
                    </a:lnTo>
                    <a:lnTo>
                      <a:pt x="832" y="292"/>
                    </a:lnTo>
                    <a:close/>
                    <a:moveTo>
                      <a:pt x="1284" y="382"/>
                    </a:moveTo>
                    <a:lnTo>
                      <a:pt x="1284" y="382"/>
                    </a:lnTo>
                    <a:lnTo>
                      <a:pt x="1264" y="425"/>
                    </a:lnTo>
                    <a:lnTo>
                      <a:pt x="1249" y="450"/>
                    </a:lnTo>
                    <a:lnTo>
                      <a:pt x="1232" y="475"/>
                    </a:lnTo>
                    <a:lnTo>
                      <a:pt x="1209" y="503"/>
                    </a:lnTo>
                    <a:lnTo>
                      <a:pt x="1184" y="530"/>
                    </a:lnTo>
                    <a:lnTo>
                      <a:pt x="1156" y="556"/>
                    </a:lnTo>
                    <a:lnTo>
                      <a:pt x="1124" y="576"/>
                    </a:lnTo>
                    <a:lnTo>
                      <a:pt x="1124" y="576"/>
                    </a:lnTo>
                    <a:lnTo>
                      <a:pt x="1093" y="591"/>
                    </a:lnTo>
                    <a:lnTo>
                      <a:pt x="1066" y="606"/>
                    </a:lnTo>
                    <a:lnTo>
                      <a:pt x="1038" y="616"/>
                    </a:lnTo>
                    <a:lnTo>
                      <a:pt x="1010" y="626"/>
                    </a:lnTo>
                    <a:lnTo>
                      <a:pt x="985" y="633"/>
                    </a:lnTo>
                    <a:lnTo>
                      <a:pt x="960" y="638"/>
                    </a:lnTo>
                    <a:lnTo>
                      <a:pt x="938" y="644"/>
                    </a:lnTo>
                    <a:lnTo>
                      <a:pt x="917" y="644"/>
                    </a:lnTo>
                    <a:lnTo>
                      <a:pt x="917" y="644"/>
                    </a:lnTo>
                    <a:lnTo>
                      <a:pt x="902" y="644"/>
                    </a:lnTo>
                    <a:lnTo>
                      <a:pt x="890" y="641"/>
                    </a:lnTo>
                    <a:lnTo>
                      <a:pt x="890" y="641"/>
                    </a:lnTo>
                    <a:lnTo>
                      <a:pt x="880" y="616"/>
                    </a:lnTo>
                    <a:lnTo>
                      <a:pt x="862" y="593"/>
                    </a:lnTo>
                    <a:lnTo>
                      <a:pt x="862" y="593"/>
                    </a:lnTo>
                    <a:lnTo>
                      <a:pt x="865" y="591"/>
                    </a:lnTo>
                    <a:lnTo>
                      <a:pt x="865" y="591"/>
                    </a:lnTo>
                    <a:lnTo>
                      <a:pt x="880" y="583"/>
                    </a:lnTo>
                    <a:lnTo>
                      <a:pt x="895" y="573"/>
                    </a:lnTo>
                    <a:lnTo>
                      <a:pt x="925" y="548"/>
                    </a:lnTo>
                    <a:lnTo>
                      <a:pt x="925" y="548"/>
                    </a:lnTo>
                    <a:lnTo>
                      <a:pt x="950" y="525"/>
                    </a:lnTo>
                    <a:lnTo>
                      <a:pt x="973" y="498"/>
                    </a:lnTo>
                    <a:lnTo>
                      <a:pt x="998" y="468"/>
                    </a:lnTo>
                    <a:lnTo>
                      <a:pt x="1018" y="435"/>
                    </a:lnTo>
                    <a:lnTo>
                      <a:pt x="1018" y="435"/>
                    </a:lnTo>
                    <a:lnTo>
                      <a:pt x="1036" y="425"/>
                    </a:lnTo>
                    <a:lnTo>
                      <a:pt x="1036" y="425"/>
                    </a:lnTo>
                    <a:lnTo>
                      <a:pt x="1061" y="412"/>
                    </a:lnTo>
                    <a:lnTo>
                      <a:pt x="1086" y="402"/>
                    </a:lnTo>
                    <a:lnTo>
                      <a:pt x="1111" y="395"/>
                    </a:lnTo>
                    <a:lnTo>
                      <a:pt x="1136" y="387"/>
                    </a:lnTo>
                    <a:lnTo>
                      <a:pt x="1184" y="380"/>
                    </a:lnTo>
                    <a:lnTo>
                      <a:pt x="1227" y="380"/>
                    </a:lnTo>
                    <a:lnTo>
                      <a:pt x="1227" y="380"/>
                    </a:lnTo>
                    <a:lnTo>
                      <a:pt x="1259" y="380"/>
                    </a:lnTo>
                    <a:lnTo>
                      <a:pt x="1284" y="382"/>
                    </a:lnTo>
                    <a:lnTo>
                      <a:pt x="1284" y="382"/>
                    </a:lnTo>
                    <a:close/>
                    <a:moveTo>
                      <a:pt x="1131" y="623"/>
                    </a:moveTo>
                    <a:lnTo>
                      <a:pt x="1131" y="623"/>
                    </a:lnTo>
                    <a:lnTo>
                      <a:pt x="1129" y="623"/>
                    </a:lnTo>
                    <a:lnTo>
                      <a:pt x="1129" y="623"/>
                    </a:lnTo>
                    <a:lnTo>
                      <a:pt x="1131" y="623"/>
                    </a:lnTo>
                    <a:lnTo>
                      <a:pt x="1131" y="623"/>
                    </a:lnTo>
                    <a:close/>
                    <a:moveTo>
                      <a:pt x="1126" y="623"/>
                    </a:move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close/>
                    <a:moveTo>
                      <a:pt x="714" y="865"/>
                    </a:moveTo>
                    <a:lnTo>
                      <a:pt x="714" y="865"/>
                    </a:lnTo>
                    <a:lnTo>
                      <a:pt x="696" y="862"/>
                    </a:lnTo>
                    <a:lnTo>
                      <a:pt x="681" y="860"/>
                    </a:lnTo>
                    <a:lnTo>
                      <a:pt x="654" y="852"/>
                    </a:lnTo>
                    <a:lnTo>
                      <a:pt x="628" y="837"/>
                    </a:lnTo>
                    <a:lnTo>
                      <a:pt x="606" y="819"/>
                    </a:lnTo>
                    <a:lnTo>
                      <a:pt x="588" y="797"/>
                    </a:lnTo>
                    <a:lnTo>
                      <a:pt x="573" y="772"/>
                    </a:lnTo>
                    <a:lnTo>
                      <a:pt x="563" y="742"/>
                    </a:lnTo>
                    <a:lnTo>
                      <a:pt x="563" y="729"/>
                    </a:lnTo>
                    <a:lnTo>
                      <a:pt x="561" y="711"/>
                    </a:lnTo>
                    <a:lnTo>
                      <a:pt x="561" y="711"/>
                    </a:lnTo>
                    <a:lnTo>
                      <a:pt x="563" y="696"/>
                    </a:lnTo>
                    <a:lnTo>
                      <a:pt x="563" y="681"/>
                    </a:lnTo>
                    <a:lnTo>
                      <a:pt x="573" y="654"/>
                    </a:lnTo>
                    <a:lnTo>
                      <a:pt x="588" y="628"/>
                    </a:lnTo>
                    <a:lnTo>
                      <a:pt x="606" y="606"/>
                    </a:lnTo>
                    <a:lnTo>
                      <a:pt x="628" y="586"/>
                    </a:lnTo>
                    <a:lnTo>
                      <a:pt x="654" y="573"/>
                    </a:lnTo>
                    <a:lnTo>
                      <a:pt x="681" y="563"/>
                    </a:lnTo>
                    <a:lnTo>
                      <a:pt x="696" y="561"/>
                    </a:lnTo>
                    <a:lnTo>
                      <a:pt x="714" y="561"/>
                    </a:lnTo>
                    <a:lnTo>
                      <a:pt x="714" y="561"/>
                    </a:lnTo>
                    <a:lnTo>
                      <a:pt x="729" y="561"/>
                    </a:lnTo>
                    <a:lnTo>
                      <a:pt x="744" y="563"/>
                    </a:lnTo>
                    <a:lnTo>
                      <a:pt x="772" y="573"/>
                    </a:lnTo>
                    <a:lnTo>
                      <a:pt x="797" y="586"/>
                    </a:lnTo>
                    <a:lnTo>
                      <a:pt x="819" y="606"/>
                    </a:lnTo>
                    <a:lnTo>
                      <a:pt x="840" y="628"/>
                    </a:lnTo>
                    <a:lnTo>
                      <a:pt x="852" y="654"/>
                    </a:lnTo>
                    <a:lnTo>
                      <a:pt x="862" y="681"/>
                    </a:lnTo>
                    <a:lnTo>
                      <a:pt x="865" y="696"/>
                    </a:lnTo>
                    <a:lnTo>
                      <a:pt x="865" y="711"/>
                    </a:lnTo>
                    <a:lnTo>
                      <a:pt x="865" y="711"/>
                    </a:lnTo>
                    <a:lnTo>
                      <a:pt x="865" y="729"/>
                    </a:lnTo>
                    <a:lnTo>
                      <a:pt x="862" y="742"/>
                    </a:lnTo>
                    <a:lnTo>
                      <a:pt x="852" y="772"/>
                    </a:lnTo>
                    <a:lnTo>
                      <a:pt x="840" y="797"/>
                    </a:lnTo>
                    <a:lnTo>
                      <a:pt x="819" y="819"/>
                    </a:lnTo>
                    <a:lnTo>
                      <a:pt x="797" y="837"/>
                    </a:lnTo>
                    <a:lnTo>
                      <a:pt x="772" y="852"/>
                    </a:lnTo>
                    <a:lnTo>
                      <a:pt x="744" y="860"/>
                    </a:lnTo>
                    <a:lnTo>
                      <a:pt x="729" y="862"/>
                    </a:lnTo>
                    <a:lnTo>
                      <a:pt x="714" y="865"/>
                    </a:lnTo>
                    <a:lnTo>
                      <a:pt x="714" y="865"/>
                    </a:lnTo>
                    <a:close/>
                    <a:moveTo>
                      <a:pt x="799" y="289"/>
                    </a:moveTo>
                    <a:lnTo>
                      <a:pt x="799" y="289"/>
                    </a:lnTo>
                    <a:lnTo>
                      <a:pt x="799" y="309"/>
                    </a:lnTo>
                    <a:lnTo>
                      <a:pt x="799" y="309"/>
                    </a:lnTo>
                    <a:lnTo>
                      <a:pt x="774" y="362"/>
                    </a:lnTo>
                    <a:lnTo>
                      <a:pt x="757" y="415"/>
                    </a:lnTo>
                    <a:lnTo>
                      <a:pt x="749" y="440"/>
                    </a:lnTo>
                    <a:lnTo>
                      <a:pt x="744" y="463"/>
                    </a:lnTo>
                    <a:lnTo>
                      <a:pt x="741" y="485"/>
                    </a:lnTo>
                    <a:lnTo>
                      <a:pt x="741" y="508"/>
                    </a:lnTo>
                    <a:lnTo>
                      <a:pt x="741" y="508"/>
                    </a:lnTo>
                    <a:lnTo>
                      <a:pt x="741" y="520"/>
                    </a:lnTo>
                    <a:lnTo>
                      <a:pt x="741" y="520"/>
                    </a:lnTo>
                    <a:lnTo>
                      <a:pt x="741" y="523"/>
                    </a:lnTo>
                    <a:lnTo>
                      <a:pt x="741" y="523"/>
                    </a:lnTo>
                    <a:lnTo>
                      <a:pt x="714" y="520"/>
                    </a:lnTo>
                    <a:lnTo>
                      <a:pt x="714" y="520"/>
                    </a:lnTo>
                    <a:lnTo>
                      <a:pt x="686" y="523"/>
                    </a:lnTo>
                    <a:lnTo>
                      <a:pt x="686" y="523"/>
                    </a:lnTo>
                    <a:lnTo>
                      <a:pt x="684" y="520"/>
                    </a:lnTo>
                    <a:lnTo>
                      <a:pt x="684" y="520"/>
                    </a:lnTo>
                    <a:lnTo>
                      <a:pt x="686" y="508"/>
                    </a:lnTo>
                    <a:lnTo>
                      <a:pt x="686" y="508"/>
                    </a:lnTo>
                    <a:lnTo>
                      <a:pt x="684" y="485"/>
                    </a:lnTo>
                    <a:lnTo>
                      <a:pt x="681" y="463"/>
                    </a:lnTo>
                    <a:lnTo>
                      <a:pt x="676" y="440"/>
                    </a:lnTo>
                    <a:lnTo>
                      <a:pt x="669" y="415"/>
                    </a:lnTo>
                    <a:lnTo>
                      <a:pt x="651" y="362"/>
                    </a:lnTo>
                    <a:lnTo>
                      <a:pt x="626" y="309"/>
                    </a:lnTo>
                    <a:lnTo>
                      <a:pt x="626" y="309"/>
                    </a:lnTo>
                    <a:lnTo>
                      <a:pt x="626" y="289"/>
                    </a:lnTo>
                    <a:lnTo>
                      <a:pt x="626" y="289"/>
                    </a:lnTo>
                    <a:lnTo>
                      <a:pt x="626" y="264"/>
                    </a:lnTo>
                    <a:lnTo>
                      <a:pt x="631" y="239"/>
                    </a:lnTo>
                    <a:lnTo>
                      <a:pt x="636" y="214"/>
                    </a:lnTo>
                    <a:lnTo>
                      <a:pt x="641" y="191"/>
                    </a:lnTo>
                    <a:lnTo>
                      <a:pt x="659" y="146"/>
                    </a:lnTo>
                    <a:lnTo>
                      <a:pt x="676" y="108"/>
                    </a:lnTo>
                    <a:lnTo>
                      <a:pt x="676" y="108"/>
                    </a:lnTo>
                    <a:lnTo>
                      <a:pt x="696" y="78"/>
                    </a:lnTo>
                    <a:lnTo>
                      <a:pt x="711" y="53"/>
                    </a:lnTo>
                    <a:lnTo>
                      <a:pt x="711" y="53"/>
                    </a:lnTo>
                    <a:lnTo>
                      <a:pt x="714" y="53"/>
                    </a:lnTo>
                    <a:lnTo>
                      <a:pt x="714" y="53"/>
                    </a:lnTo>
                    <a:lnTo>
                      <a:pt x="739" y="91"/>
                    </a:lnTo>
                    <a:lnTo>
                      <a:pt x="754" y="116"/>
                    </a:lnTo>
                    <a:lnTo>
                      <a:pt x="767" y="146"/>
                    </a:lnTo>
                    <a:lnTo>
                      <a:pt x="779" y="178"/>
                    </a:lnTo>
                    <a:lnTo>
                      <a:pt x="792" y="214"/>
                    </a:lnTo>
                    <a:lnTo>
                      <a:pt x="797" y="249"/>
                    </a:lnTo>
                    <a:lnTo>
                      <a:pt x="799" y="289"/>
                    </a:lnTo>
                    <a:lnTo>
                      <a:pt x="799" y="289"/>
                    </a:lnTo>
                    <a:close/>
                    <a:moveTo>
                      <a:pt x="626" y="1136"/>
                    </a:moveTo>
                    <a:lnTo>
                      <a:pt x="626" y="1136"/>
                    </a:lnTo>
                    <a:lnTo>
                      <a:pt x="628" y="1083"/>
                    </a:lnTo>
                    <a:lnTo>
                      <a:pt x="633" y="1033"/>
                    </a:lnTo>
                    <a:lnTo>
                      <a:pt x="643" y="990"/>
                    </a:lnTo>
                    <a:lnTo>
                      <a:pt x="656" y="953"/>
                    </a:lnTo>
                    <a:lnTo>
                      <a:pt x="656" y="953"/>
                    </a:lnTo>
                    <a:lnTo>
                      <a:pt x="671" y="923"/>
                    </a:lnTo>
                    <a:lnTo>
                      <a:pt x="686" y="902"/>
                    </a:lnTo>
                    <a:lnTo>
                      <a:pt x="686" y="902"/>
                    </a:lnTo>
                    <a:lnTo>
                      <a:pt x="714" y="905"/>
                    </a:lnTo>
                    <a:lnTo>
                      <a:pt x="714" y="905"/>
                    </a:lnTo>
                    <a:lnTo>
                      <a:pt x="741" y="902"/>
                    </a:lnTo>
                    <a:lnTo>
                      <a:pt x="741" y="902"/>
                    </a:lnTo>
                    <a:lnTo>
                      <a:pt x="741" y="902"/>
                    </a:lnTo>
                    <a:lnTo>
                      <a:pt x="741" y="902"/>
                    </a:lnTo>
                    <a:lnTo>
                      <a:pt x="741" y="917"/>
                    </a:lnTo>
                    <a:lnTo>
                      <a:pt x="741" y="917"/>
                    </a:lnTo>
                    <a:lnTo>
                      <a:pt x="741" y="938"/>
                    </a:lnTo>
                    <a:lnTo>
                      <a:pt x="744" y="960"/>
                    </a:lnTo>
                    <a:lnTo>
                      <a:pt x="749" y="985"/>
                    </a:lnTo>
                    <a:lnTo>
                      <a:pt x="757" y="1011"/>
                    </a:lnTo>
                    <a:lnTo>
                      <a:pt x="774" y="1061"/>
                    </a:lnTo>
                    <a:lnTo>
                      <a:pt x="799" y="1116"/>
                    </a:lnTo>
                    <a:lnTo>
                      <a:pt x="799" y="1116"/>
                    </a:lnTo>
                    <a:lnTo>
                      <a:pt x="799" y="1136"/>
                    </a:lnTo>
                    <a:lnTo>
                      <a:pt x="799" y="1136"/>
                    </a:lnTo>
                    <a:lnTo>
                      <a:pt x="799" y="1136"/>
                    </a:lnTo>
                    <a:lnTo>
                      <a:pt x="799" y="1136"/>
                    </a:lnTo>
                    <a:lnTo>
                      <a:pt x="799" y="1161"/>
                    </a:lnTo>
                    <a:lnTo>
                      <a:pt x="797" y="1186"/>
                    </a:lnTo>
                    <a:lnTo>
                      <a:pt x="792" y="1212"/>
                    </a:lnTo>
                    <a:lnTo>
                      <a:pt x="784" y="1234"/>
                    </a:lnTo>
                    <a:lnTo>
                      <a:pt x="767" y="1277"/>
                    </a:lnTo>
                    <a:lnTo>
                      <a:pt x="749" y="1315"/>
                    </a:lnTo>
                    <a:lnTo>
                      <a:pt x="749" y="1315"/>
                    </a:lnTo>
                    <a:lnTo>
                      <a:pt x="729" y="1347"/>
                    </a:lnTo>
                    <a:lnTo>
                      <a:pt x="714" y="1370"/>
                    </a:lnTo>
                    <a:lnTo>
                      <a:pt x="714" y="1370"/>
                    </a:lnTo>
                    <a:lnTo>
                      <a:pt x="714" y="1372"/>
                    </a:lnTo>
                    <a:lnTo>
                      <a:pt x="714" y="1372"/>
                    </a:lnTo>
                    <a:lnTo>
                      <a:pt x="686" y="1332"/>
                    </a:lnTo>
                    <a:lnTo>
                      <a:pt x="674" y="1307"/>
                    </a:lnTo>
                    <a:lnTo>
                      <a:pt x="659" y="1277"/>
                    </a:lnTo>
                    <a:lnTo>
                      <a:pt x="646" y="1247"/>
                    </a:lnTo>
                    <a:lnTo>
                      <a:pt x="636" y="1212"/>
                    </a:lnTo>
                    <a:lnTo>
                      <a:pt x="628" y="1174"/>
                    </a:lnTo>
                    <a:lnTo>
                      <a:pt x="626" y="1136"/>
                    </a:lnTo>
                    <a:lnTo>
                      <a:pt x="626" y="1136"/>
                    </a:lnTo>
                    <a:close/>
                    <a:moveTo>
                      <a:pt x="1156" y="817"/>
                    </a:move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close/>
                    <a:moveTo>
                      <a:pt x="1136" y="799"/>
                    </a:moveTo>
                    <a:lnTo>
                      <a:pt x="1136" y="799"/>
                    </a:lnTo>
                    <a:lnTo>
                      <a:pt x="1136" y="799"/>
                    </a:lnTo>
                    <a:lnTo>
                      <a:pt x="1134" y="799"/>
                    </a:lnTo>
                    <a:lnTo>
                      <a:pt x="1134" y="799"/>
                    </a:lnTo>
                    <a:lnTo>
                      <a:pt x="1083" y="797"/>
                    </a:lnTo>
                    <a:lnTo>
                      <a:pt x="1033" y="792"/>
                    </a:lnTo>
                    <a:lnTo>
                      <a:pt x="990" y="782"/>
                    </a:lnTo>
                    <a:lnTo>
                      <a:pt x="953" y="769"/>
                    </a:lnTo>
                    <a:lnTo>
                      <a:pt x="953" y="769"/>
                    </a:lnTo>
                    <a:lnTo>
                      <a:pt x="922" y="754"/>
                    </a:lnTo>
                    <a:lnTo>
                      <a:pt x="902" y="739"/>
                    </a:lnTo>
                    <a:lnTo>
                      <a:pt x="902" y="739"/>
                    </a:lnTo>
                    <a:lnTo>
                      <a:pt x="905" y="711"/>
                    </a:lnTo>
                    <a:lnTo>
                      <a:pt x="905" y="711"/>
                    </a:lnTo>
                    <a:lnTo>
                      <a:pt x="902" y="684"/>
                    </a:lnTo>
                    <a:lnTo>
                      <a:pt x="902" y="684"/>
                    </a:lnTo>
                    <a:lnTo>
                      <a:pt x="905" y="684"/>
                    </a:lnTo>
                    <a:lnTo>
                      <a:pt x="905" y="684"/>
                    </a:lnTo>
                    <a:lnTo>
                      <a:pt x="917" y="684"/>
                    </a:lnTo>
                    <a:lnTo>
                      <a:pt x="917" y="684"/>
                    </a:lnTo>
                    <a:lnTo>
                      <a:pt x="940" y="684"/>
                    </a:lnTo>
                    <a:lnTo>
                      <a:pt x="963" y="681"/>
                    </a:lnTo>
                    <a:lnTo>
                      <a:pt x="985" y="676"/>
                    </a:lnTo>
                    <a:lnTo>
                      <a:pt x="1010" y="669"/>
                    </a:lnTo>
                    <a:lnTo>
                      <a:pt x="1063" y="651"/>
                    </a:lnTo>
                    <a:lnTo>
                      <a:pt x="1116" y="626"/>
                    </a:lnTo>
                    <a:lnTo>
                      <a:pt x="1116" y="626"/>
                    </a:lnTo>
                    <a:lnTo>
                      <a:pt x="1134" y="626"/>
                    </a:lnTo>
                    <a:lnTo>
                      <a:pt x="1134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41" y="623"/>
                    </a:lnTo>
                    <a:lnTo>
                      <a:pt x="1141" y="623"/>
                    </a:lnTo>
                    <a:lnTo>
                      <a:pt x="1139" y="626"/>
                    </a:lnTo>
                    <a:lnTo>
                      <a:pt x="1139" y="626"/>
                    </a:lnTo>
                    <a:lnTo>
                      <a:pt x="1164" y="626"/>
                    </a:lnTo>
                    <a:lnTo>
                      <a:pt x="1189" y="628"/>
                    </a:lnTo>
                    <a:lnTo>
                      <a:pt x="1212" y="633"/>
                    </a:lnTo>
                    <a:lnTo>
                      <a:pt x="1237" y="641"/>
                    </a:lnTo>
                    <a:lnTo>
                      <a:pt x="1279" y="656"/>
                    </a:lnTo>
                    <a:lnTo>
                      <a:pt x="1317" y="676"/>
                    </a:lnTo>
                    <a:lnTo>
                      <a:pt x="1317" y="676"/>
                    </a:lnTo>
                    <a:lnTo>
                      <a:pt x="1347" y="694"/>
                    </a:lnTo>
                    <a:lnTo>
                      <a:pt x="1372" y="711"/>
                    </a:lnTo>
                    <a:lnTo>
                      <a:pt x="1372" y="711"/>
                    </a:lnTo>
                    <a:lnTo>
                      <a:pt x="1372" y="711"/>
                    </a:lnTo>
                    <a:lnTo>
                      <a:pt x="1372" y="711"/>
                    </a:lnTo>
                    <a:lnTo>
                      <a:pt x="1335" y="737"/>
                    </a:lnTo>
                    <a:lnTo>
                      <a:pt x="1310" y="752"/>
                    </a:lnTo>
                    <a:lnTo>
                      <a:pt x="1279" y="767"/>
                    </a:lnTo>
                    <a:lnTo>
                      <a:pt x="1247" y="779"/>
                    </a:lnTo>
                    <a:lnTo>
                      <a:pt x="1212" y="789"/>
                    </a:lnTo>
                    <a:lnTo>
                      <a:pt x="1176" y="797"/>
                    </a:lnTo>
                    <a:lnTo>
                      <a:pt x="1136" y="799"/>
                    </a:lnTo>
                    <a:lnTo>
                      <a:pt x="1136" y="799"/>
                    </a:lnTo>
                    <a:close/>
                    <a:moveTo>
                      <a:pt x="1156" y="822"/>
                    </a:moveTo>
                    <a:lnTo>
                      <a:pt x="1156" y="822"/>
                    </a:lnTo>
                    <a:lnTo>
                      <a:pt x="1156" y="819"/>
                    </a:lnTo>
                    <a:lnTo>
                      <a:pt x="1156" y="819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9"/>
                    </a:lnTo>
                    <a:lnTo>
                      <a:pt x="1156" y="819"/>
                    </a:lnTo>
                    <a:lnTo>
                      <a:pt x="1156" y="822"/>
                    </a:lnTo>
                    <a:lnTo>
                      <a:pt x="1156" y="822"/>
                    </a:lnTo>
                    <a:lnTo>
                      <a:pt x="1156" y="822"/>
                    </a:lnTo>
                    <a:lnTo>
                      <a:pt x="1156" y="822"/>
                    </a:lnTo>
                    <a:close/>
                  </a:path>
                </a:pathLst>
              </a:custGeom>
              <a:solidFill>
                <a:srgbClr val="7030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Oval 24"/>
              <p:cNvSpPr>
                <a:spLocks noChangeArrowheads="1"/>
              </p:cNvSpPr>
              <p:nvPr/>
            </p:nvSpPr>
            <p:spPr bwMode="auto">
              <a:xfrm>
                <a:off x="1742" y="1002"/>
                <a:ext cx="3" cy="1"/>
              </a:xfrm>
              <a:prstGeom prst="ellipse">
                <a:avLst/>
              </a:prstGeom>
              <a:solidFill>
                <a:srgbClr val="009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25"/>
              <p:cNvSpPr>
                <a:spLocks/>
              </p:cNvSpPr>
              <p:nvPr/>
            </p:nvSpPr>
            <p:spPr bwMode="auto">
              <a:xfrm>
                <a:off x="1468" y="756"/>
                <a:ext cx="422" cy="264"/>
              </a:xfrm>
              <a:custGeom>
                <a:avLst/>
                <a:gdLst/>
                <a:ahLst/>
                <a:cxnLst>
                  <a:cxn ang="0">
                    <a:pos x="156" y="55"/>
                  </a:cxn>
                  <a:cxn ang="0">
                    <a:pos x="156" y="55"/>
                  </a:cxn>
                  <a:cxn ang="0">
                    <a:pos x="136" y="88"/>
                  </a:cxn>
                  <a:cxn ang="0">
                    <a:pos x="111" y="118"/>
                  </a:cxn>
                  <a:cxn ang="0">
                    <a:pos x="88" y="145"/>
                  </a:cxn>
                  <a:cxn ang="0">
                    <a:pos x="63" y="168"/>
                  </a:cxn>
                  <a:cxn ang="0">
                    <a:pos x="63" y="168"/>
                  </a:cxn>
                  <a:cxn ang="0">
                    <a:pos x="33" y="193"/>
                  </a:cxn>
                  <a:cxn ang="0">
                    <a:pos x="18" y="203"/>
                  </a:cxn>
                  <a:cxn ang="0">
                    <a:pos x="3" y="211"/>
                  </a:cxn>
                  <a:cxn ang="0">
                    <a:pos x="3" y="211"/>
                  </a:cxn>
                  <a:cxn ang="0">
                    <a:pos x="0" y="213"/>
                  </a:cxn>
                  <a:cxn ang="0">
                    <a:pos x="0" y="213"/>
                  </a:cxn>
                  <a:cxn ang="0">
                    <a:pos x="18" y="236"/>
                  </a:cxn>
                  <a:cxn ang="0">
                    <a:pos x="28" y="261"/>
                  </a:cxn>
                  <a:cxn ang="0">
                    <a:pos x="28" y="261"/>
                  </a:cxn>
                  <a:cxn ang="0">
                    <a:pos x="40" y="264"/>
                  </a:cxn>
                  <a:cxn ang="0">
                    <a:pos x="55" y="264"/>
                  </a:cxn>
                  <a:cxn ang="0">
                    <a:pos x="55" y="264"/>
                  </a:cxn>
                  <a:cxn ang="0">
                    <a:pos x="76" y="264"/>
                  </a:cxn>
                  <a:cxn ang="0">
                    <a:pos x="98" y="258"/>
                  </a:cxn>
                  <a:cxn ang="0">
                    <a:pos x="123" y="253"/>
                  </a:cxn>
                  <a:cxn ang="0">
                    <a:pos x="148" y="246"/>
                  </a:cxn>
                  <a:cxn ang="0">
                    <a:pos x="176" y="236"/>
                  </a:cxn>
                  <a:cxn ang="0">
                    <a:pos x="204" y="226"/>
                  </a:cxn>
                  <a:cxn ang="0">
                    <a:pos x="231" y="211"/>
                  </a:cxn>
                  <a:cxn ang="0">
                    <a:pos x="262" y="196"/>
                  </a:cxn>
                  <a:cxn ang="0">
                    <a:pos x="262" y="196"/>
                  </a:cxn>
                  <a:cxn ang="0">
                    <a:pos x="294" y="176"/>
                  </a:cxn>
                  <a:cxn ang="0">
                    <a:pos x="322" y="150"/>
                  </a:cxn>
                  <a:cxn ang="0">
                    <a:pos x="347" y="123"/>
                  </a:cxn>
                  <a:cxn ang="0">
                    <a:pos x="370" y="95"/>
                  </a:cxn>
                  <a:cxn ang="0">
                    <a:pos x="387" y="70"/>
                  </a:cxn>
                  <a:cxn ang="0">
                    <a:pos x="402" y="45"/>
                  </a:cxn>
                  <a:cxn ang="0">
                    <a:pos x="422" y="2"/>
                  </a:cxn>
                  <a:cxn ang="0">
                    <a:pos x="422" y="2"/>
                  </a:cxn>
                  <a:cxn ang="0">
                    <a:pos x="397" y="0"/>
                  </a:cxn>
                  <a:cxn ang="0">
                    <a:pos x="365" y="0"/>
                  </a:cxn>
                  <a:cxn ang="0">
                    <a:pos x="365" y="0"/>
                  </a:cxn>
                  <a:cxn ang="0">
                    <a:pos x="322" y="0"/>
                  </a:cxn>
                  <a:cxn ang="0">
                    <a:pos x="274" y="7"/>
                  </a:cxn>
                  <a:cxn ang="0">
                    <a:pos x="249" y="15"/>
                  </a:cxn>
                  <a:cxn ang="0">
                    <a:pos x="224" y="22"/>
                  </a:cxn>
                  <a:cxn ang="0">
                    <a:pos x="199" y="32"/>
                  </a:cxn>
                  <a:cxn ang="0">
                    <a:pos x="174" y="45"/>
                  </a:cxn>
                  <a:cxn ang="0">
                    <a:pos x="174" y="45"/>
                  </a:cxn>
                  <a:cxn ang="0">
                    <a:pos x="156" y="55"/>
                  </a:cxn>
                  <a:cxn ang="0">
                    <a:pos x="156" y="55"/>
                  </a:cxn>
                </a:cxnLst>
                <a:rect l="0" t="0" r="r" b="b"/>
                <a:pathLst>
                  <a:path w="422" h="264">
                    <a:moveTo>
                      <a:pt x="156" y="55"/>
                    </a:moveTo>
                    <a:lnTo>
                      <a:pt x="156" y="55"/>
                    </a:lnTo>
                    <a:lnTo>
                      <a:pt x="136" y="88"/>
                    </a:lnTo>
                    <a:lnTo>
                      <a:pt x="111" y="118"/>
                    </a:lnTo>
                    <a:lnTo>
                      <a:pt x="88" y="145"/>
                    </a:lnTo>
                    <a:lnTo>
                      <a:pt x="63" y="168"/>
                    </a:lnTo>
                    <a:lnTo>
                      <a:pt x="63" y="168"/>
                    </a:lnTo>
                    <a:lnTo>
                      <a:pt x="33" y="193"/>
                    </a:lnTo>
                    <a:lnTo>
                      <a:pt x="18" y="203"/>
                    </a:lnTo>
                    <a:lnTo>
                      <a:pt x="3" y="211"/>
                    </a:lnTo>
                    <a:lnTo>
                      <a:pt x="3" y="211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18" y="236"/>
                    </a:lnTo>
                    <a:lnTo>
                      <a:pt x="28" y="261"/>
                    </a:lnTo>
                    <a:lnTo>
                      <a:pt x="28" y="261"/>
                    </a:lnTo>
                    <a:lnTo>
                      <a:pt x="40" y="264"/>
                    </a:lnTo>
                    <a:lnTo>
                      <a:pt x="55" y="264"/>
                    </a:lnTo>
                    <a:lnTo>
                      <a:pt x="55" y="264"/>
                    </a:lnTo>
                    <a:lnTo>
                      <a:pt x="76" y="264"/>
                    </a:lnTo>
                    <a:lnTo>
                      <a:pt x="98" y="258"/>
                    </a:lnTo>
                    <a:lnTo>
                      <a:pt x="123" y="253"/>
                    </a:lnTo>
                    <a:lnTo>
                      <a:pt x="148" y="246"/>
                    </a:lnTo>
                    <a:lnTo>
                      <a:pt x="176" y="236"/>
                    </a:lnTo>
                    <a:lnTo>
                      <a:pt x="204" y="226"/>
                    </a:lnTo>
                    <a:lnTo>
                      <a:pt x="231" y="211"/>
                    </a:lnTo>
                    <a:lnTo>
                      <a:pt x="262" y="196"/>
                    </a:lnTo>
                    <a:lnTo>
                      <a:pt x="262" y="196"/>
                    </a:lnTo>
                    <a:lnTo>
                      <a:pt x="294" y="176"/>
                    </a:lnTo>
                    <a:lnTo>
                      <a:pt x="322" y="150"/>
                    </a:lnTo>
                    <a:lnTo>
                      <a:pt x="347" y="123"/>
                    </a:lnTo>
                    <a:lnTo>
                      <a:pt x="370" y="95"/>
                    </a:lnTo>
                    <a:lnTo>
                      <a:pt x="387" y="70"/>
                    </a:lnTo>
                    <a:lnTo>
                      <a:pt x="402" y="45"/>
                    </a:lnTo>
                    <a:lnTo>
                      <a:pt x="422" y="2"/>
                    </a:lnTo>
                    <a:lnTo>
                      <a:pt x="422" y="2"/>
                    </a:lnTo>
                    <a:lnTo>
                      <a:pt x="397" y="0"/>
                    </a:lnTo>
                    <a:lnTo>
                      <a:pt x="365" y="0"/>
                    </a:lnTo>
                    <a:lnTo>
                      <a:pt x="365" y="0"/>
                    </a:lnTo>
                    <a:lnTo>
                      <a:pt x="322" y="0"/>
                    </a:lnTo>
                    <a:lnTo>
                      <a:pt x="274" y="7"/>
                    </a:lnTo>
                    <a:lnTo>
                      <a:pt x="249" y="15"/>
                    </a:lnTo>
                    <a:lnTo>
                      <a:pt x="224" y="22"/>
                    </a:lnTo>
                    <a:lnTo>
                      <a:pt x="199" y="32"/>
                    </a:lnTo>
                    <a:lnTo>
                      <a:pt x="174" y="45"/>
                    </a:lnTo>
                    <a:lnTo>
                      <a:pt x="174" y="45"/>
                    </a:lnTo>
                    <a:lnTo>
                      <a:pt x="156" y="55"/>
                    </a:lnTo>
                    <a:lnTo>
                      <a:pt x="156" y="5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26"/>
              <p:cNvSpPr>
                <a:spLocks/>
              </p:cNvSpPr>
              <p:nvPr/>
            </p:nvSpPr>
            <p:spPr bwMode="auto">
              <a:xfrm>
                <a:off x="1388" y="517"/>
                <a:ext cx="264" cy="420"/>
              </a:xfrm>
              <a:custGeom>
                <a:avLst/>
                <a:gdLst/>
                <a:ahLst/>
                <a:cxnLst>
                  <a:cxn ang="0">
                    <a:pos x="68" y="161"/>
                  </a:cxn>
                  <a:cxn ang="0">
                    <a:pos x="68" y="161"/>
                  </a:cxn>
                  <a:cxn ang="0">
                    <a:pos x="52" y="191"/>
                  </a:cxn>
                  <a:cxn ang="0">
                    <a:pos x="37" y="218"/>
                  </a:cxn>
                  <a:cxn ang="0">
                    <a:pos x="25" y="246"/>
                  </a:cxn>
                  <a:cxn ang="0">
                    <a:pos x="17" y="274"/>
                  </a:cxn>
                  <a:cxn ang="0">
                    <a:pos x="10" y="299"/>
                  </a:cxn>
                  <a:cxn ang="0">
                    <a:pos x="2" y="324"/>
                  </a:cxn>
                  <a:cxn ang="0">
                    <a:pos x="0" y="347"/>
                  </a:cxn>
                  <a:cxn ang="0">
                    <a:pos x="0" y="367"/>
                  </a:cxn>
                  <a:cxn ang="0">
                    <a:pos x="0" y="367"/>
                  </a:cxn>
                  <a:cxn ang="0">
                    <a:pos x="0" y="382"/>
                  </a:cxn>
                  <a:cxn ang="0">
                    <a:pos x="2" y="394"/>
                  </a:cxn>
                  <a:cxn ang="0">
                    <a:pos x="2" y="394"/>
                  </a:cxn>
                  <a:cxn ang="0">
                    <a:pos x="27" y="404"/>
                  </a:cxn>
                  <a:cxn ang="0">
                    <a:pos x="50" y="420"/>
                  </a:cxn>
                  <a:cxn ang="0">
                    <a:pos x="50" y="420"/>
                  </a:cxn>
                  <a:cxn ang="0">
                    <a:pos x="65" y="415"/>
                  </a:cxn>
                  <a:cxn ang="0">
                    <a:pos x="80" y="404"/>
                  </a:cxn>
                  <a:cxn ang="0">
                    <a:pos x="98" y="392"/>
                  </a:cxn>
                  <a:cxn ang="0">
                    <a:pos x="118" y="377"/>
                  </a:cxn>
                  <a:cxn ang="0">
                    <a:pos x="118" y="377"/>
                  </a:cxn>
                  <a:cxn ang="0">
                    <a:pos x="143" y="352"/>
                  </a:cxn>
                  <a:cxn ang="0">
                    <a:pos x="168" y="322"/>
                  </a:cxn>
                  <a:cxn ang="0">
                    <a:pos x="193" y="286"/>
                  </a:cxn>
                  <a:cxn ang="0">
                    <a:pos x="218" y="249"/>
                  </a:cxn>
                  <a:cxn ang="0">
                    <a:pos x="218" y="249"/>
                  </a:cxn>
                  <a:cxn ang="0">
                    <a:pos x="231" y="223"/>
                  </a:cxn>
                  <a:cxn ang="0">
                    <a:pos x="241" y="198"/>
                  </a:cxn>
                  <a:cxn ang="0">
                    <a:pos x="249" y="173"/>
                  </a:cxn>
                  <a:cxn ang="0">
                    <a:pos x="256" y="148"/>
                  </a:cxn>
                  <a:cxn ang="0">
                    <a:pos x="261" y="100"/>
                  </a:cxn>
                  <a:cxn ang="0">
                    <a:pos x="264" y="55"/>
                  </a:cxn>
                  <a:cxn ang="0">
                    <a:pos x="264" y="55"/>
                  </a:cxn>
                  <a:cxn ang="0">
                    <a:pos x="264" y="25"/>
                  </a:cxn>
                  <a:cxn ang="0">
                    <a:pos x="261" y="0"/>
                  </a:cxn>
                  <a:cxn ang="0">
                    <a:pos x="261" y="0"/>
                  </a:cxn>
                  <a:cxn ang="0">
                    <a:pos x="261" y="0"/>
                  </a:cxn>
                  <a:cxn ang="0">
                    <a:pos x="261" y="0"/>
                  </a:cxn>
                  <a:cxn ang="0">
                    <a:pos x="233" y="12"/>
                  </a:cxn>
                  <a:cxn ang="0">
                    <a:pos x="201" y="30"/>
                  </a:cxn>
                  <a:cxn ang="0">
                    <a:pos x="201" y="30"/>
                  </a:cxn>
                  <a:cxn ang="0">
                    <a:pos x="166" y="53"/>
                  </a:cxn>
                  <a:cxn ang="0">
                    <a:pos x="130" y="83"/>
                  </a:cxn>
                  <a:cxn ang="0">
                    <a:pos x="113" y="100"/>
                  </a:cxn>
                  <a:cxn ang="0">
                    <a:pos x="95" y="118"/>
                  </a:cxn>
                  <a:cxn ang="0">
                    <a:pos x="80" y="138"/>
                  </a:cxn>
                  <a:cxn ang="0">
                    <a:pos x="68" y="161"/>
                  </a:cxn>
                  <a:cxn ang="0">
                    <a:pos x="50" y="151"/>
                  </a:cxn>
                  <a:cxn ang="0">
                    <a:pos x="50" y="151"/>
                  </a:cxn>
                  <a:cxn ang="0">
                    <a:pos x="68" y="161"/>
                  </a:cxn>
                </a:cxnLst>
                <a:rect l="0" t="0" r="r" b="b"/>
                <a:pathLst>
                  <a:path w="264" h="420">
                    <a:moveTo>
                      <a:pt x="68" y="161"/>
                    </a:moveTo>
                    <a:lnTo>
                      <a:pt x="68" y="161"/>
                    </a:lnTo>
                    <a:lnTo>
                      <a:pt x="52" y="191"/>
                    </a:lnTo>
                    <a:lnTo>
                      <a:pt x="37" y="218"/>
                    </a:lnTo>
                    <a:lnTo>
                      <a:pt x="25" y="246"/>
                    </a:lnTo>
                    <a:lnTo>
                      <a:pt x="17" y="274"/>
                    </a:lnTo>
                    <a:lnTo>
                      <a:pt x="10" y="299"/>
                    </a:lnTo>
                    <a:lnTo>
                      <a:pt x="2" y="324"/>
                    </a:lnTo>
                    <a:lnTo>
                      <a:pt x="0" y="347"/>
                    </a:lnTo>
                    <a:lnTo>
                      <a:pt x="0" y="367"/>
                    </a:lnTo>
                    <a:lnTo>
                      <a:pt x="0" y="367"/>
                    </a:lnTo>
                    <a:lnTo>
                      <a:pt x="0" y="382"/>
                    </a:lnTo>
                    <a:lnTo>
                      <a:pt x="2" y="394"/>
                    </a:lnTo>
                    <a:lnTo>
                      <a:pt x="2" y="394"/>
                    </a:lnTo>
                    <a:lnTo>
                      <a:pt x="27" y="404"/>
                    </a:lnTo>
                    <a:lnTo>
                      <a:pt x="50" y="420"/>
                    </a:lnTo>
                    <a:lnTo>
                      <a:pt x="50" y="420"/>
                    </a:lnTo>
                    <a:lnTo>
                      <a:pt x="65" y="415"/>
                    </a:lnTo>
                    <a:lnTo>
                      <a:pt x="80" y="404"/>
                    </a:lnTo>
                    <a:lnTo>
                      <a:pt x="98" y="392"/>
                    </a:lnTo>
                    <a:lnTo>
                      <a:pt x="118" y="377"/>
                    </a:lnTo>
                    <a:lnTo>
                      <a:pt x="118" y="377"/>
                    </a:lnTo>
                    <a:lnTo>
                      <a:pt x="143" y="352"/>
                    </a:lnTo>
                    <a:lnTo>
                      <a:pt x="168" y="322"/>
                    </a:lnTo>
                    <a:lnTo>
                      <a:pt x="193" y="286"/>
                    </a:lnTo>
                    <a:lnTo>
                      <a:pt x="218" y="249"/>
                    </a:lnTo>
                    <a:lnTo>
                      <a:pt x="218" y="249"/>
                    </a:lnTo>
                    <a:lnTo>
                      <a:pt x="231" y="223"/>
                    </a:lnTo>
                    <a:lnTo>
                      <a:pt x="241" y="198"/>
                    </a:lnTo>
                    <a:lnTo>
                      <a:pt x="249" y="173"/>
                    </a:lnTo>
                    <a:lnTo>
                      <a:pt x="256" y="148"/>
                    </a:lnTo>
                    <a:lnTo>
                      <a:pt x="261" y="100"/>
                    </a:lnTo>
                    <a:lnTo>
                      <a:pt x="264" y="55"/>
                    </a:lnTo>
                    <a:lnTo>
                      <a:pt x="264" y="55"/>
                    </a:lnTo>
                    <a:lnTo>
                      <a:pt x="264" y="25"/>
                    </a:lnTo>
                    <a:lnTo>
                      <a:pt x="261" y="0"/>
                    </a:lnTo>
                    <a:lnTo>
                      <a:pt x="261" y="0"/>
                    </a:lnTo>
                    <a:lnTo>
                      <a:pt x="261" y="0"/>
                    </a:lnTo>
                    <a:lnTo>
                      <a:pt x="261" y="0"/>
                    </a:lnTo>
                    <a:lnTo>
                      <a:pt x="233" y="12"/>
                    </a:lnTo>
                    <a:lnTo>
                      <a:pt x="201" y="30"/>
                    </a:lnTo>
                    <a:lnTo>
                      <a:pt x="201" y="30"/>
                    </a:lnTo>
                    <a:lnTo>
                      <a:pt x="166" y="53"/>
                    </a:lnTo>
                    <a:lnTo>
                      <a:pt x="130" y="83"/>
                    </a:lnTo>
                    <a:lnTo>
                      <a:pt x="113" y="100"/>
                    </a:lnTo>
                    <a:lnTo>
                      <a:pt x="95" y="118"/>
                    </a:lnTo>
                    <a:lnTo>
                      <a:pt x="80" y="138"/>
                    </a:lnTo>
                    <a:lnTo>
                      <a:pt x="68" y="161"/>
                    </a:lnTo>
                    <a:lnTo>
                      <a:pt x="50" y="151"/>
                    </a:lnTo>
                    <a:lnTo>
                      <a:pt x="50" y="151"/>
                    </a:lnTo>
                    <a:lnTo>
                      <a:pt x="68" y="161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27"/>
              <p:cNvSpPr>
                <a:spLocks/>
              </p:cNvSpPr>
              <p:nvPr/>
            </p:nvSpPr>
            <p:spPr bwMode="auto">
              <a:xfrm>
                <a:off x="1167" y="937"/>
                <a:ext cx="304" cy="304"/>
              </a:xfrm>
              <a:custGeom>
                <a:avLst/>
                <a:gdLst/>
                <a:ahLst/>
                <a:cxnLst>
                  <a:cxn ang="0">
                    <a:pos x="153" y="0"/>
                  </a:cxn>
                  <a:cxn ang="0">
                    <a:pos x="153" y="0"/>
                  </a:cxn>
                  <a:cxn ang="0">
                    <a:pos x="135" y="0"/>
                  </a:cxn>
                  <a:cxn ang="0">
                    <a:pos x="120" y="2"/>
                  </a:cxn>
                  <a:cxn ang="0">
                    <a:pos x="93" y="12"/>
                  </a:cxn>
                  <a:cxn ang="0">
                    <a:pos x="67" y="25"/>
                  </a:cxn>
                  <a:cxn ang="0">
                    <a:pos x="45" y="45"/>
                  </a:cxn>
                  <a:cxn ang="0">
                    <a:pos x="27" y="67"/>
                  </a:cxn>
                  <a:cxn ang="0">
                    <a:pos x="12" y="93"/>
                  </a:cxn>
                  <a:cxn ang="0">
                    <a:pos x="2" y="120"/>
                  </a:cxn>
                  <a:cxn ang="0">
                    <a:pos x="2" y="135"/>
                  </a:cxn>
                  <a:cxn ang="0">
                    <a:pos x="0" y="150"/>
                  </a:cxn>
                  <a:cxn ang="0">
                    <a:pos x="0" y="150"/>
                  </a:cxn>
                  <a:cxn ang="0">
                    <a:pos x="2" y="168"/>
                  </a:cxn>
                  <a:cxn ang="0">
                    <a:pos x="2" y="181"/>
                  </a:cxn>
                  <a:cxn ang="0">
                    <a:pos x="12" y="211"/>
                  </a:cxn>
                  <a:cxn ang="0">
                    <a:pos x="27" y="236"/>
                  </a:cxn>
                  <a:cxn ang="0">
                    <a:pos x="45" y="258"/>
                  </a:cxn>
                  <a:cxn ang="0">
                    <a:pos x="67" y="276"/>
                  </a:cxn>
                  <a:cxn ang="0">
                    <a:pos x="93" y="291"/>
                  </a:cxn>
                  <a:cxn ang="0">
                    <a:pos x="120" y="299"/>
                  </a:cxn>
                  <a:cxn ang="0">
                    <a:pos x="135" y="301"/>
                  </a:cxn>
                  <a:cxn ang="0">
                    <a:pos x="153" y="304"/>
                  </a:cxn>
                  <a:cxn ang="0">
                    <a:pos x="153" y="304"/>
                  </a:cxn>
                  <a:cxn ang="0">
                    <a:pos x="168" y="301"/>
                  </a:cxn>
                  <a:cxn ang="0">
                    <a:pos x="183" y="299"/>
                  </a:cxn>
                  <a:cxn ang="0">
                    <a:pos x="211" y="291"/>
                  </a:cxn>
                  <a:cxn ang="0">
                    <a:pos x="236" y="276"/>
                  </a:cxn>
                  <a:cxn ang="0">
                    <a:pos x="258" y="258"/>
                  </a:cxn>
                  <a:cxn ang="0">
                    <a:pos x="279" y="236"/>
                  </a:cxn>
                  <a:cxn ang="0">
                    <a:pos x="291" y="211"/>
                  </a:cxn>
                  <a:cxn ang="0">
                    <a:pos x="301" y="181"/>
                  </a:cxn>
                  <a:cxn ang="0">
                    <a:pos x="304" y="168"/>
                  </a:cxn>
                  <a:cxn ang="0">
                    <a:pos x="304" y="150"/>
                  </a:cxn>
                  <a:cxn ang="0">
                    <a:pos x="304" y="150"/>
                  </a:cxn>
                  <a:cxn ang="0">
                    <a:pos x="304" y="135"/>
                  </a:cxn>
                  <a:cxn ang="0">
                    <a:pos x="301" y="120"/>
                  </a:cxn>
                  <a:cxn ang="0">
                    <a:pos x="291" y="93"/>
                  </a:cxn>
                  <a:cxn ang="0">
                    <a:pos x="279" y="67"/>
                  </a:cxn>
                  <a:cxn ang="0">
                    <a:pos x="258" y="45"/>
                  </a:cxn>
                  <a:cxn ang="0">
                    <a:pos x="236" y="25"/>
                  </a:cxn>
                  <a:cxn ang="0">
                    <a:pos x="211" y="12"/>
                  </a:cxn>
                  <a:cxn ang="0">
                    <a:pos x="183" y="2"/>
                  </a:cxn>
                  <a:cxn ang="0">
                    <a:pos x="168" y="0"/>
                  </a:cxn>
                  <a:cxn ang="0">
                    <a:pos x="153" y="0"/>
                  </a:cxn>
                  <a:cxn ang="0">
                    <a:pos x="153" y="0"/>
                  </a:cxn>
                </a:cxnLst>
                <a:rect l="0" t="0" r="r" b="b"/>
                <a:pathLst>
                  <a:path w="304" h="304">
                    <a:moveTo>
                      <a:pt x="153" y="0"/>
                    </a:moveTo>
                    <a:lnTo>
                      <a:pt x="153" y="0"/>
                    </a:lnTo>
                    <a:lnTo>
                      <a:pt x="135" y="0"/>
                    </a:lnTo>
                    <a:lnTo>
                      <a:pt x="120" y="2"/>
                    </a:lnTo>
                    <a:lnTo>
                      <a:pt x="93" y="12"/>
                    </a:lnTo>
                    <a:lnTo>
                      <a:pt x="67" y="25"/>
                    </a:lnTo>
                    <a:lnTo>
                      <a:pt x="45" y="45"/>
                    </a:lnTo>
                    <a:lnTo>
                      <a:pt x="27" y="67"/>
                    </a:lnTo>
                    <a:lnTo>
                      <a:pt x="12" y="93"/>
                    </a:lnTo>
                    <a:lnTo>
                      <a:pt x="2" y="120"/>
                    </a:lnTo>
                    <a:lnTo>
                      <a:pt x="2" y="135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2" y="168"/>
                    </a:lnTo>
                    <a:lnTo>
                      <a:pt x="2" y="181"/>
                    </a:lnTo>
                    <a:lnTo>
                      <a:pt x="12" y="211"/>
                    </a:lnTo>
                    <a:lnTo>
                      <a:pt x="27" y="236"/>
                    </a:lnTo>
                    <a:lnTo>
                      <a:pt x="45" y="258"/>
                    </a:lnTo>
                    <a:lnTo>
                      <a:pt x="67" y="276"/>
                    </a:lnTo>
                    <a:lnTo>
                      <a:pt x="93" y="291"/>
                    </a:lnTo>
                    <a:lnTo>
                      <a:pt x="120" y="299"/>
                    </a:lnTo>
                    <a:lnTo>
                      <a:pt x="135" y="301"/>
                    </a:lnTo>
                    <a:lnTo>
                      <a:pt x="153" y="304"/>
                    </a:lnTo>
                    <a:lnTo>
                      <a:pt x="153" y="304"/>
                    </a:lnTo>
                    <a:lnTo>
                      <a:pt x="168" y="301"/>
                    </a:lnTo>
                    <a:lnTo>
                      <a:pt x="183" y="299"/>
                    </a:lnTo>
                    <a:lnTo>
                      <a:pt x="211" y="291"/>
                    </a:lnTo>
                    <a:lnTo>
                      <a:pt x="236" y="276"/>
                    </a:lnTo>
                    <a:lnTo>
                      <a:pt x="258" y="258"/>
                    </a:lnTo>
                    <a:lnTo>
                      <a:pt x="279" y="236"/>
                    </a:lnTo>
                    <a:lnTo>
                      <a:pt x="291" y="211"/>
                    </a:lnTo>
                    <a:lnTo>
                      <a:pt x="301" y="181"/>
                    </a:lnTo>
                    <a:lnTo>
                      <a:pt x="304" y="168"/>
                    </a:lnTo>
                    <a:lnTo>
                      <a:pt x="304" y="150"/>
                    </a:lnTo>
                    <a:lnTo>
                      <a:pt x="304" y="150"/>
                    </a:lnTo>
                    <a:lnTo>
                      <a:pt x="304" y="135"/>
                    </a:lnTo>
                    <a:lnTo>
                      <a:pt x="301" y="120"/>
                    </a:lnTo>
                    <a:lnTo>
                      <a:pt x="291" y="93"/>
                    </a:lnTo>
                    <a:lnTo>
                      <a:pt x="279" y="67"/>
                    </a:lnTo>
                    <a:lnTo>
                      <a:pt x="258" y="45"/>
                    </a:lnTo>
                    <a:lnTo>
                      <a:pt x="236" y="25"/>
                    </a:lnTo>
                    <a:lnTo>
                      <a:pt x="211" y="12"/>
                    </a:lnTo>
                    <a:lnTo>
                      <a:pt x="183" y="2"/>
                    </a:lnTo>
                    <a:lnTo>
                      <a:pt x="168" y="0"/>
                    </a:lnTo>
                    <a:lnTo>
                      <a:pt x="153" y="0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40" name="Group 740"/>
            <p:cNvGrpSpPr/>
            <p:nvPr/>
          </p:nvGrpSpPr>
          <p:grpSpPr>
            <a:xfrm>
              <a:off x="1466850" y="1228725"/>
              <a:ext cx="1190625" cy="1209675"/>
              <a:chOff x="5054600" y="803275"/>
              <a:chExt cx="1190625" cy="1209675"/>
            </a:xfrm>
          </p:grpSpPr>
          <p:sp>
            <p:nvSpPr>
              <p:cNvPr id="27" name="Freeform 368"/>
              <p:cNvSpPr>
                <a:spLocks/>
              </p:cNvSpPr>
              <p:nvPr/>
            </p:nvSpPr>
            <p:spPr bwMode="auto">
              <a:xfrm>
                <a:off x="5054600" y="803275"/>
                <a:ext cx="1190625" cy="1209675"/>
              </a:xfrm>
              <a:custGeom>
                <a:avLst/>
                <a:gdLst/>
                <a:ahLst/>
                <a:cxnLst>
                  <a:cxn ang="0">
                    <a:pos x="414" y="2"/>
                  </a:cxn>
                  <a:cxn ang="0">
                    <a:pos x="468" y="12"/>
                  </a:cxn>
                  <a:cxn ang="0">
                    <a:pos x="520" y="30"/>
                  </a:cxn>
                  <a:cxn ang="0">
                    <a:pos x="570" y="56"/>
                  </a:cxn>
                  <a:cxn ang="0">
                    <a:pos x="614" y="88"/>
                  </a:cxn>
                  <a:cxn ang="0">
                    <a:pos x="652" y="126"/>
                  </a:cxn>
                  <a:cxn ang="0">
                    <a:pos x="686" y="168"/>
                  </a:cxn>
                  <a:cxn ang="0">
                    <a:pos x="712" y="216"/>
                  </a:cxn>
                  <a:cxn ang="0">
                    <a:pos x="732" y="268"/>
                  </a:cxn>
                  <a:cxn ang="0">
                    <a:pos x="746" y="324"/>
                  </a:cxn>
                  <a:cxn ang="0">
                    <a:pos x="750" y="382"/>
                  </a:cxn>
                  <a:cxn ang="0">
                    <a:pos x="746" y="440"/>
                  </a:cxn>
                  <a:cxn ang="0">
                    <a:pos x="732" y="494"/>
                  </a:cxn>
                  <a:cxn ang="0">
                    <a:pos x="712" y="546"/>
                  </a:cxn>
                  <a:cxn ang="0">
                    <a:pos x="686" y="594"/>
                  </a:cxn>
                  <a:cxn ang="0">
                    <a:pos x="652" y="638"/>
                  </a:cxn>
                  <a:cxn ang="0">
                    <a:pos x="614" y="676"/>
                  </a:cxn>
                  <a:cxn ang="0">
                    <a:pos x="570" y="708"/>
                  </a:cxn>
                  <a:cxn ang="0">
                    <a:pos x="520" y="732"/>
                  </a:cxn>
                  <a:cxn ang="0">
                    <a:pos x="468" y="750"/>
                  </a:cxn>
                  <a:cxn ang="0">
                    <a:pos x="414" y="760"/>
                  </a:cxn>
                  <a:cxn ang="0">
                    <a:pos x="356" y="762"/>
                  </a:cxn>
                  <a:cxn ang="0">
                    <a:pos x="300" y="754"/>
                  </a:cxn>
                  <a:cxn ang="0">
                    <a:pos x="246" y="740"/>
                  </a:cxn>
                  <a:cxn ang="0">
                    <a:pos x="196" y="716"/>
                  </a:cxn>
                  <a:cxn ang="0">
                    <a:pos x="150" y="686"/>
                  </a:cxn>
                  <a:cxn ang="0">
                    <a:pos x="110" y="650"/>
                  </a:cxn>
                  <a:cxn ang="0">
                    <a:pos x="74" y="610"/>
                  </a:cxn>
                  <a:cxn ang="0">
                    <a:pos x="46" y="564"/>
                  </a:cxn>
                  <a:cxn ang="0">
                    <a:pos x="24" y="512"/>
                  </a:cxn>
                  <a:cxn ang="0">
                    <a:pos x="8" y="458"/>
                  </a:cxn>
                  <a:cxn ang="0">
                    <a:pos x="0" y="402"/>
                  </a:cxn>
                  <a:cxn ang="0">
                    <a:pos x="2" y="342"/>
                  </a:cxn>
                  <a:cxn ang="0">
                    <a:pos x="12" y="286"/>
                  </a:cxn>
                  <a:cxn ang="0">
                    <a:pos x="30" y="234"/>
                  </a:cxn>
                  <a:cxn ang="0">
                    <a:pos x="54" y="184"/>
                  </a:cxn>
                  <a:cxn ang="0">
                    <a:pos x="86" y="140"/>
                  </a:cxn>
                  <a:cxn ang="0">
                    <a:pos x="124" y="100"/>
                  </a:cxn>
                  <a:cxn ang="0">
                    <a:pos x="166" y="66"/>
                  </a:cxn>
                  <a:cxn ang="0">
                    <a:pos x="212" y="38"/>
                  </a:cxn>
                  <a:cxn ang="0">
                    <a:pos x="264" y="18"/>
                  </a:cxn>
                  <a:cxn ang="0">
                    <a:pos x="318" y="6"/>
                  </a:cxn>
                  <a:cxn ang="0">
                    <a:pos x="374" y="0"/>
                  </a:cxn>
                </a:cxnLst>
                <a:rect l="0" t="0" r="r" b="b"/>
                <a:pathLst>
                  <a:path w="750" h="762">
                    <a:moveTo>
                      <a:pt x="374" y="0"/>
                    </a:moveTo>
                    <a:lnTo>
                      <a:pt x="394" y="2"/>
                    </a:lnTo>
                    <a:lnTo>
                      <a:pt x="414" y="2"/>
                    </a:lnTo>
                    <a:lnTo>
                      <a:pt x="432" y="6"/>
                    </a:lnTo>
                    <a:lnTo>
                      <a:pt x="450" y="8"/>
                    </a:lnTo>
                    <a:lnTo>
                      <a:pt x="468" y="12"/>
                    </a:lnTo>
                    <a:lnTo>
                      <a:pt x="486" y="18"/>
                    </a:lnTo>
                    <a:lnTo>
                      <a:pt x="504" y="24"/>
                    </a:lnTo>
                    <a:lnTo>
                      <a:pt x="520" y="30"/>
                    </a:lnTo>
                    <a:lnTo>
                      <a:pt x="538" y="38"/>
                    </a:lnTo>
                    <a:lnTo>
                      <a:pt x="554" y="46"/>
                    </a:lnTo>
                    <a:lnTo>
                      <a:pt x="570" y="56"/>
                    </a:lnTo>
                    <a:lnTo>
                      <a:pt x="584" y="66"/>
                    </a:lnTo>
                    <a:lnTo>
                      <a:pt x="600" y="76"/>
                    </a:lnTo>
                    <a:lnTo>
                      <a:pt x="614" y="88"/>
                    </a:lnTo>
                    <a:lnTo>
                      <a:pt x="626" y="100"/>
                    </a:lnTo>
                    <a:lnTo>
                      <a:pt x="640" y="112"/>
                    </a:lnTo>
                    <a:lnTo>
                      <a:pt x="652" y="126"/>
                    </a:lnTo>
                    <a:lnTo>
                      <a:pt x="664" y="140"/>
                    </a:lnTo>
                    <a:lnTo>
                      <a:pt x="676" y="154"/>
                    </a:lnTo>
                    <a:lnTo>
                      <a:pt x="686" y="168"/>
                    </a:lnTo>
                    <a:lnTo>
                      <a:pt x="696" y="184"/>
                    </a:lnTo>
                    <a:lnTo>
                      <a:pt x="704" y="200"/>
                    </a:lnTo>
                    <a:lnTo>
                      <a:pt x="712" y="216"/>
                    </a:lnTo>
                    <a:lnTo>
                      <a:pt x="720" y="234"/>
                    </a:lnTo>
                    <a:lnTo>
                      <a:pt x="726" y="250"/>
                    </a:lnTo>
                    <a:lnTo>
                      <a:pt x="732" y="268"/>
                    </a:lnTo>
                    <a:lnTo>
                      <a:pt x="738" y="286"/>
                    </a:lnTo>
                    <a:lnTo>
                      <a:pt x="742" y="304"/>
                    </a:lnTo>
                    <a:lnTo>
                      <a:pt x="746" y="324"/>
                    </a:lnTo>
                    <a:lnTo>
                      <a:pt x="748" y="342"/>
                    </a:lnTo>
                    <a:lnTo>
                      <a:pt x="750" y="362"/>
                    </a:lnTo>
                    <a:lnTo>
                      <a:pt x="750" y="382"/>
                    </a:lnTo>
                    <a:lnTo>
                      <a:pt x="750" y="402"/>
                    </a:lnTo>
                    <a:lnTo>
                      <a:pt x="748" y="420"/>
                    </a:lnTo>
                    <a:lnTo>
                      <a:pt x="746" y="440"/>
                    </a:lnTo>
                    <a:lnTo>
                      <a:pt x="742" y="458"/>
                    </a:lnTo>
                    <a:lnTo>
                      <a:pt x="738" y="476"/>
                    </a:lnTo>
                    <a:lnTo>
                      <a:pt x="732" y="494"/>
                    </a:lnTo>
                    <a:lnTo>
                      <a:pt x="726" y="512"/>
                    </a:lnTo>
                    <a:lnTo>
                      <a:pt x="720" y="530"/>
                    </a:lnTo>
                    <a:lnTo>
                      <a:pt x="712" y="546"/>
                    </a:lnTo>
                    <a:lnTo>
                      <a:pt x="704" y="564"/>
                    </a:lnTo>
                    <a:lnTo>
                      <a:pt x="696" y="578"/>
                    </a:lnTo>
                    <a:lnTo>
                      <a:pt x="686" y="594"/>
                    </a:lnTo>
                    <a:lnTo>
                      <a:pt x="676" y="610"/>
                    </a:lnTo>
                    <a:lnTo>
                      <a:pt x="664" y="624"/>
                    </a:lnTo>
                    <a:lnTo>
                      <a:pt x="652" y="638"/>
                    </a:lnTo>
                    <a:lnTo>
                      <a:pt x="640" y="650"/>
                    </a:lnTo>
                    <a:lnTo>
                      <a:pt x="626" y="664"/>
                    </a:lnTo>
                    <a:lnTo>
                      <a:pt x="614" y="676"/>
                    </a:lnTo>
                    <a:lnTo>
                      <a:pt x="600" y="686"/>
                    </a:lnTo>
                    <a:lnTo>
                      <a:pt x="584" y="698"/>
                    </a:lnTo>
                    <a:lnTo>
                      <a:pt x="570" y="708"/>
                    </a:lnTo>
                    <a:lnTo>
                      <a:pt x="554" y="716"/>
                    </a:lnTo>
                    <a:lnTo>
                      <a:pt x="538" y="724"/>
                    </a:lnTo>
                    <a:lnTo>
                      <a:pt x="520" y="732"/>
                    </a:lnTo>
                    <a:lnTo>
                      <a:pt x="504" y="740"/>
                    </a:lnTo>
                    <a:lnTo>
                      <a:pt x="486" y="746"/>
                    </a:lnTo>
                    <a:lnTo>
                      <a:pt x="468" y="750"/>
                    </a:lnTo>
                    <a:lnTo>
                      <a:pt x="450" y="754"/>
                    </a:lnTo>
                    <a:lnTo>
                      <a:pt x="432" y="758"/>
                    </a:lnTo>
                    <a:lnTo>
                      <a:pt x="414" y="760"/>
                    </a:lnTo>
                    <a:lnTo>
                      <a:pt x="394" y="762"/>
                    </a:lnTo>
                    <a:lnTo>
                      <a:pt x="374" y="762"/>
                    </a:lnTo>
                    <a:lnTo>
                      <a:pt x="356" y="762"/>
                    </a:lnTo>
                    <a:lnTo>
                      <a:pt x="336" y="760"/>
                    </a:lnTo>
                    <a:lnTo>
                      <a:pt x="318" y="758"/>
                    </a:lnTo>
                    <a:lnTo>
                      <a:pt x="300" y="754"/>
                    </a:lnTo>
                    <a:lnTo>
                      <a:pt x="282" y="750"/>
                    </a:lnTo>
                    <a:lnTo>
                      <a:pt x="264" y="746"/>
                    </a:lnTo>
                    <a:lnTo>
                      <a:pt x="246" y="740"/>
                    </a:lnTo>
                    <a:lnTo>
                      <a:pt x="230" y="732"/>
                    </a:lnTo>
                    <a:lnTo>
                      <a:pt x="212" y="724"/>
                    </a:lnTo>
                    <a:lnTo>
                      <a:pt x="196" y="716"/>
                    </a:lnTo>
                    <a:lnTo>
                      <a:pt x="180" y="708"/>
                    </a:lnTo>
                    <a:lnTo>
                      <a:pt x="166" y="698"/>
                    </a:lnTo>
                    <a:lnTo>
                      <a:pt x="150" y="686"/>
                    </a:lnTo>
                    <a:lnTo>
                      <a:pt x="136" y="676"/>
                    </a:lnTo>
                    <a:lnTo>
                      <a:pt x="124" y="664"/>
                    </a:lnTo>
                    <a:lnTo>
                      <a:pt x="110" y="650"/>
                    </a:lnTo>
                    <a:lnTo>
                      <a:pt x="98" y="638"/>
                    </a:lnTo>
                    <a:lnTo>
                      <a:pt x="86" y="624"/>
                    </a:lnTo>
                    <a:lnTo>
                      <a:pt x="74" y="610"/>
                    </a:lnTo>
                    <a:lnTo>
                      <a:pt x="64" y="594"/>
                    </a:lnTo>
                    <a:lnTo>
                      <a:pt x="54" y="578"/>
                    </a:lnTo>
                    <a:lnTo>
                      <a:pt x="46" y="564"/>
                    </a:lnTo>
                    <a:lnTo>
                      <a:pt x="38" y="546"/>
                    </a:lnTo>
                    <a:lnTo>
                      <a:pt x="30" y="530"/>
                    </a:lnTo>
                    <a:lnTo>
                      <a:pt x="24" y="512"/>
                    </a:lnTo>
                    <a:lnTo>
                      <a:pt x="18" y="494"/>
                    </a:lnTo>
                    <a:lnTo>
                      <a:pt x="12" y="476"/>
                    </a:lnTo>
                    <a:lnTo>
                      <a:pt x="8" y="458"/>
                    </a:lnTo>
                    <a:lnTo>
                      <a:pt x="4" y="440"/>
                    </a:lnTo>
                    <a:lnTo>
                      <a:pt x="2" y="420"/>
                    </a:lnTo>
                    <a:lnTo>
                      <a:pt x="0" y="402"/>
                    </a:lnTo>
                    <a:lnTo>
                      <a:pt x="0" y="382"/>
                    </a:lnTo>
                    <a:lnTo>
                      <a:pt x="0" y="362"/>
                    </a:lnTo>
                    <a:lnTo>
                      <a:pt x="2" y="342"/>
                    </a:lnTo>
                    <a:lnTo>
                      <a:pt x="4" y="324"/>
                    </a:lnTo>
                    <a:lnTo>
                      <a:pt x="8" y="304"/>
                    </a:lnTo>
                    <a:lnTo>
                      <a:pt x="12" y="286"/>
                    </a:lnTo>
                    <a:lnTo>
                      <a:pt x="18" y="268"/>
                    </a:lnTo>
                    <a:lnTo>
                      <a:pt x="24" y="250"/>
                    </a:lnTo>
                    <a:lnTo>
                      <a:pt x="30" y="234"/>
                    </a:lnTo>
                    <a:lnTo>
                      <a:pt x="38" y="216"/>
                    </a:lnTo>
                    <a:lnTo>
                      <a:pt x="46" y="200"/>
                    </a:lnTo>
                    <a:lnTo>
                      <a:pt x="54" y="184"/>
                    </a:lnTo>
                    <a:lnTo>
                      <a:pt x="64" y="168"/>
                    </a:lnTo>
                    <a:lnTo>
                      <a:pt x="74" y="154"/>
                    </a:lnTo>
                    <a:lnTo>
                      <a:pt x="86" y="140"/>
                    </a:lnTo>
                    <a:lnTo>
                      <a:pt x="98" y="126"/>
                    </a:lnTo>
                    <a:lnTo>
                      <a:pt x="110" y="112"/>
                    </a:lnTo>
                    <a:lnTo>
                      <a:pt x="124" y="100"/>
                    </a:lnTo>
                    <a:lnTo>
                      <a:pt x="136" y="88"/>
                    </a:lnTo>
                    <a:lnTo>
                      <a:pt x="150" y="76"/>
                    </a:lnTo>
                    <a:lnTo>
                      <a:pt x="166" y="66"/>
                    </a:lnTo>
                    <a:lnTo>
                      <a:pt x="180" y="56"/>
                    </a:lnTo>
                    <a:lnTo>
                      <a:pt x="196" y="46"/>
                    </a:lnTo>
                    <a:lnTo>
                      <a:pt x="212" y="38"/>
                    </a:lnTo>
                    <a:lnTo>
                      <a:pt x="230" y="30"/>
                    </a:lnTo>
                    <a:lnTo>
                      <a:pt x="246" y="24"/>
                    </a:lnTo>
                    <a:lnTo>
                      <a:pt x="264" y="18"/>
                    </a:lnTo>
                    <a:lnTo>
                      <a:pt x="282" y="12"/>
                    </a:lnTo>
                    <a:lnTo>
                      <a:pt x="300" y="8"/>
                    </a:lnTo>
                    <a:lnTo>
                      <a:pt x="318" y="6"/>
                    </a:lnTo>
                    <a:lnTo>
                      <a:pt x="336" y="2"/>
                    </a:lnTo>
                    <a:lnTo>
                      <a:pt x="356" y="2"/>
                    </a:lnTo>
                    <a:lnTo>
                      <a:pt x="374" y="0"/>
                    </a:lnTo>
                    <a:lnTo>
                      <a:pt x="374" y="0"/>
                    </a:lnTo>
                    <a:close/>
                  </a:path>
                </a:pathLst>
              </a:custGeom>
              <a:solidFill>
                <a:srgbClr val="E99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369"/>
              <p:cNvSpPr>
                <a:spLocks/>
              </p:cNvSpPr>
              <p:nvPr/>
            </p:nvSpPr>
            <p:spPr bwMode="auto">
              <a:xfrm>
                <a:off x="5089525" y="835025"/>
                <a:ext cx="1127125" cy="1146175"/>
              </a:xfrm>
              <a:custGeom>
                <a:avLst/>
                <a:gdLst/>
                <a:ahLst/>
                <a:cxnLst>
                  <a:cxn ang="0">
                    <a:pos x="392" y="2"/>
                  </a:cxn>
                  <a:cxn ang="0">
                    <a:pos x="444" y="12"/>
                  </a:cxn>
                  <a:cxn ang="0">
                    <a:pos x="494" y="28"/>
                  </a:cxn>
                  <a:cxn ang="0">
                    <a:pos x="540" y="52"/>
                  </a:cxn>
                  <a:cxn ang="0">
                    <a:pos x="580" y="82"/>
                  </a:cxn>
                  <a:cxn ang="0">
                    <a:pos x="618" y="118"/>
                  </a:cxn>
                  <a:cxn ang="0">
                    <a:pos x="650" y="160"/>
                  </a:cxn>
                  <a:cxn ang="0">
                    <a:pos x="676" y="206"/>
                  </a:cxn>
                  <a:cxn ang="0">
                    <a:pos x="694" y="254"/>
                  </a:cxn>
                  <a:cxn ang="0">
                    <a:pos x="706" y="306"/>
                  </a:cxn>
                  <a:cxn ang="0">
                    <a:pos x="710" y="362"/>
                  </a:cxn>
                  <a:cxn ang="0">
                    <a:pos x="706" y="416"/>
                  </a:cxn>
                  <a:cxn ang="0">
                    <a:pos x="694" y="468"/>
                  </a:cxn>
                  <a:cxn ang="0">
                    <a:pos x="676" y="518"/>
                  </a:cxn>
                  <a:cxn ang="0">
                    <a:pos x="650" y="564"/>
                  </a:cxn>
                  <a:cxn ang="0">
                    <a:pos x="618" y="604"/>
                  </a:cxn>
                  <a:cxn ang="0">
                    <a:pos x="580" y="640"/>
                  </a:cxn>
                  <a:cxn ang="0">
                    <a:pos x="540" y="670"/>
                  </a:cxn>
                  <a:cxn ang="0">
                    <a:pos x="494" y="694"/>
                  </a:cxn>
                  <a:cxn ang="0">
                    <a:pos x="444" y="712"/>
                  </a:cxn>
                  <a:cxn ang="0">
                    <a:pos x="392" y="720"/>
                  </a:cxn>
                  <a:cxn ang="0">
                    <a:pos x="336" y="722"/>
                  </a:cxn>
                  <a:cxn ang="0">
                    <a:pos x="284" y="716"/>
                  </a:cxn>
                  <a:cxn ang="0">
                    <a:pos x="232" y="700"/>
                  </a:cxn>
                  <a:cxn ang="0">
                    <a:pos x="186" y="678"/>
                  </a:cxn>
                  <a:cxn ang="0">
                    <a:pos x="142" y="650"/>
                  </a:cxn>
                  <a:cxn ang="0">
                    <a:pos x="104" y="616"/>
                  </a:cxn>
                  <a:cxn ang="0">
                    <a:pos x="70" y="578"/>
                  </a:cxn>
                  <a:cxn ang="0">
                    <a:pos x="42" y="534"/>
                  </a:cxn>
                  <a:cxn ang="0">
                    <a:pos x="22" y="486"/>
                  </a:cxn>
                  <a:cxn ang="0">
                    <a:pos x="8" y="434"/>
                  </a:cxn>
                  <a:cxn ang="0">
                    <a:pos x="0" y="380"/>
                  </a:cxn>
                  <a:cxn ang="0">
                    <a:pos x="2" y="324"/>
                  </a:cxn>
                  <a:cxn ang="0">
                    <a:pos x="10" y="272"/>
                  </a:cxn>
                  <a:cxn ang="0">
                    <a:pos x="28" y="222"/>
                  </a:cxn>
                  <a:cxn ang="0">
                    <a:pos x="52" y="174"/>
                  </a:cxn>
                  <a:cxn ang="0">
                    <a:pos x="80" y="132"/>
                  </a:cxn>
                  <a:cxn ang="0">
                    <a:pos x="116" y="94"/>
                  </a:cxn>
                  <a:cxn ang="0">
                    <a:pos x="156" y="62"/>
                  </a:cxn>
                  <a:cxn ang="0">
                    <a:pos x="202" y="36"/>
                  </a:cxn>
                  <a:cxn ang="0">
                    <a:pos x="250" y="16"/>
                  </a:cxn>
                  <a:cxn ang="0">
                    <a:pos x="300" y="4"/>
                  </a:cxn>
                  <a:cxn ang="0">
                    <a:pos x="356" y="0"/>
                  </a:cxn>
                </a:cxnLst>
                <a:rect l="0" t="0" r="r" b="b"/>
                <a:pathLst>
                  <a:path w="710" h="722">
                    <a:moveTo>
                      <a:pt x="356" y="0"/>
                    </a:moveTo>
                    <a:lnTo>
                      <a:pt x="374" y="2"/>
                    </a:lnTo>
                    <a:lnTo>
                      <a:pt x="392" y="2"/>
                    </a:lnTo>
                    <a:lnTo>
                      <a:pt x="410" y="4"/>
                    </a:lnTo>
                    <a:lnTo>
                      <a:pt x="426" y="8"/>
                    </a:lnTo>
                    <a:lnTo>
                      <a:pt x="444" y="12"/>
                    </a:lnTo>
                    <a:lnTo>
                      <a:pt x="460" y="16"/>
                    </a:lnTo>
                    <a:lnTo>
                      <a:pt x="478" y="22"/>
                    </a:lnTo>
                    <a:lnTo>
                      <a:pt x="494" y="28"/>
                    </a:lnTo>
                    <a:lnTo>
                      <a:pt x="510" y="36"/>
                    </a:lnTo>
                    <a:lnTo>
                      <a:pt x="524" y="44"/>
                    </a:lnTo>
                    <a:lnTo>
                      <a:pt x="540" y="52"/>
                    </a:lnTo>
                    <a:lnTo>
                      <a:pt x="554" y="62"/>
                    </a:lnTo>
                    <a:lnTo>
                      <a:pt x="568" y="72"/>
                    </a:lnTo>
                    <a:lnTo>
                      <a:pt x="580" y="82"/>
                    </a:lnTo>
                    <a:lnTo>
                      <a:pt x="594" y="94"/>
                    </a:lnTo>
                    <a:lnTo>
                      <a:pt x="606" y="106"/>
                    </a:lnTo>
                    <a:lnTo>
                      <a:pt x="618" y="118"/>
                    </a:lnTo>
                    <a:lnTo>
                      <a:pt x="630" y="132"/>
                    </a:lnTo>
                    <a:lnTo>
                      <a:pt x="640" y="146"/>
                    </a:lnTo>
                    <a:lnTo>
                      <a:pt x="650" y="160"/>
                    </a:lnTo>
                    <a:lnTo>
                      <a:pt x="658" y="174"/>
                    </a:lnTo>
                    <a:lnTo>
                      <a:pt x="668" y="190"/>
                    </a:lnTo>
                    <a:lnTo>
                      <a:pt x="676" y="206"/>
                    </a:lnTo>
                    <a:lnTo>
                      <a:pt x="682" y="222"/>
                    </a:lnTo>
                    <a:lnTo>
                      <a:pt x="688" y="238"/>
                    </a:lnTo>
                    <a:lnTo>
                      <a:pt x="694" y="254"/>
                    </a:lnTo>
                    <a:lnTo>
                      <a:pt x="700" y="272"/>
                    </a:lnTo>
                    <a:lnTo>
                      <a:pt x="704" y="288"/>
                    </a:lnTo>
                    <a:lnTo>
                      <a:pt x="706" y="306"/>
                    </a:lnTo>
                    <a:lnTo>
                      <a:pt x="708" y="324"/>
                    </a:lnTo>
                    <a:lnTo>
                      <a:pt x="710" y="342"/>
                    </a:lnTo>
                    <a:lnTo>
                      <a:pt x="710" y="362"/>
                    </a:lnTo>
                    <a:lnTo>
                      <a:pt x="710" y="380"/>
                    </a:lnTo>
                    <a:lnTo>
                      <a:pt x="708" y="398"/>
                    </a:lnTo>
                    <a:lnTo>
                      <a:pt x="706" y="416"/>
                    </a:lnTo>
                    <a:lnTo>
                      <a:pt x="704" y="434"/>
                    </a:lnTo>
                    <a:lnTo>
                      <a:pt x="700" y="452"/>
                    </a:lnTo>
                    <a:lnTo>
                      <a:pt x="694" y="468"/>
                    </a:lnTo>
                    <a:lnTo>
                      <a:pt x="688" y="486"/>
                    </a:lnTo>
                    <a:lnTo>
                      <a:pt x="682" y="502"/>
                    </a:lnTo>
                    <a:lnTo>
                      <a:pt x="676" y="518"/>
                    </a:lnTo>
                    <a:lnTo>
                      <a:pt x="668" y="534"/>
                    </a:lnTo>
                    <a:lnTo>
                      <a:pt x="658" y="548"/>
                    </a:lnTo>
                    <a:lnTo>
                      <a:pt x="650" y="564"/>
                    </a:lnTo>
                    <a:lnTo>
                      <a:pt x="640" y="578"/>
                    </a:lnTo>
                    <a:lnTo>
                      <a:pt x="630" y="592"/>
                    </a:lnTo>
                    <a:lnTo>
                      <a:pt x="618" y="604"/>
                    </a:lnTo>
                    <a:lnTo>
                      <a:pt x="606" y="616"/>
                    </a:lnTo>
                    <a:lnTo>
                      <a:pt x="594" y="628"/>
                    </a:lnTo>
                    <a:lnTo>
                      <a:pt x="580" y="640"/>
                    </a:lnTo>
                    <a:lnTo>
                      <a:pt x="568" y="650"/>
                    </a:lnTo>
                    <a:lnTo>
                      <a:pt x="554" y="660"/>
                    </a:lnTo>
                    <a:lnTo>
                      <a:pt x="540" y="670"/>
                    </a:lnTo>
                    <a:lnTo>
                      <a:pt x="524" y="678"/>
                    </a:lnTo>
                    <a:lnTo>
                      <a:pt x="510" y="686"/>
                    </a:lnTo>
                    <a:lnTo>
                      <a:pt x="494" y="694"/>
                    </a:lnTo>
                    <a:lnTo>
                      <a:pt x="478" y="700"/>
                    </a:lnTo>
                    <a:lnTo>
                      <a:pt x="460" y="706"/>
                    </a:lnTo>
                    <a:lnTo>
                      <a:pt x="444" y="712"/>
                    </a:lnTo>
                    <a:lnTo>
                      <a:pt x="426" y="716"/>
                    </a:lnTo>
                    <a:lnTo>
                      <a:pt x="410" y="718"/>
                    </a:lnTo>
                    <a:lnTo>
                      <a:pt x="392" y="720"/>
                    </a:lnTo>
                    <a:lnTo>
                      <a:pt x="374" y="722"/>
                    </a:lnTo>
                    <a:lnTo>
                      <a:pt x="356" y="722"/>
                    </a:lnTo>
                    <a:lnTo>
                      <a:pt x="336" y="722"/>
                    </a:lnTo>
                    <a:lnTo>
                      <a:pt x="318" y="720"/>
                    </a:lnTo>
                    <a:lnTo>
                      <a:pt x="300" y="718"/>
                    </a:lnTo>
                    <a:lnTo>
                      <a:pt x="284" y="716"/>
                    </a:lnTo>
                    <a:lnTo>
                      <a:pt x="266" y="712"/>
                    </a:lnTo>
                    <a:lnTo>
                      <a:pt x="250" y="706"/>
                    </a:lnTo>
                    <a:lnTo>
                      <a:pt x="232" y="700"/>
                    </a:lnTo>
                    <a:lnTo>
                      <a:pt x="216" y="694"/>
                    </a:lnTo>
                    <a:lnTo>
                      <a:pt x="202" y="686"/>
                    </a:lnTo>
                    <a:lnTo>
                      <a:pt x="186" y="678"/>
                    </a:lnTo>
                    <a:lnTo>
                      <a:pt x="170" y="670"/>
                    </a:lnTo>
                    <a:lnTo>
                      <a:pt x="156" y="660"/>
                    </a:lnTo>
                    <a:lnTo>
                      <a:pt x="142" y="650"/>
                    </a:lnTo>
                    <a:lnTo>
                      <a:pt x="130" y="640"/>
                    </a:lnTo>
                    <a:lnTo>
                      <a:pt x="116" y="628"/>
                    </a:lnTo>
                    <a:lnTo>
                      <a:pt x="104" y="616"/>
                    </a:lnTo>
                    <a:lnTo>
                      <a:pt x="92" y="604"/>
                    </a:lnTo>
                    <a:lnTo>
                      <a:pt x="80" y="592"/>
                    </a:lnTo>
                    <a:lnTo>
                      <a:pt x="70" y="578"/>
                    </a:lnTo>
                    <a:lnTo>
                      <a:pt x="60" y="564"/>
                    </a:lnTo>
                    <a:lnTo>
                      <a:pt x="52" y="548"/>
                    </a:lnTo>
                    <a:lnTo>
                      <a:pt x="42" y="534"/>
                    </a:lnTo>
                    <a:lnTo>
                      <a:pt x="34" y="518"/>
                    </a:lnTo>
                    <a:lnTo>
                      <a:pt x="28" y="502"/>
                    </a:lnTo>
                    <a:lnTo>
                      <a:pt x="22" y="486"/>
                    </a:lnTo>
                    <a:lnTo>
                      <a:pt x="16" y="468"/>
                    </a:lnTo>
                    <a:lnTo>
                      <a:pt x="10" y="452"/>
                    </a:lnTo>
                    <a:lnTo>
                      <a:pt x="8" y="434"/>
                    </a:lnTo>
                    <a:lnTo>
                      <a:pt x="4" y="416"/>
                    </a:lnTo>
                    <a:lnTo>
                      <a:pt x="2" y="398"/>
                    </a:lnTo>
                    <a:lnTo>
                      <a:pt x="0" y="380"/>
                    </a:lnTo>
                    <a:lnTo>
                      <a:pt x="0" y="362"/>
                    </a:lnTo>
                    <a:lnTo>
                      <a:pt x="0" y="342"/>
                    </a:lnTo>
                    <a:lnTo>
                      <a:pt x="2" y="324"/>
                    </a:lnTo>
                    <a:lnTo>
                      <a:pt x="4" y="306"/>
                    </a:lnTo>
                    <a:lnTo>
                      <a:pt x="8" y="288"/>
                    </a:lnTo>
                    <a:lnTo>
                      <a:pt x="10" y="272"/>
                    </a:lnTo>
                    <a:lnTo>
                      <a:pt x="16" y="254"/>
                    </a:lnTo>
                    <a:lnTo>
                      <a:pt x="22" y="238"/>
                    </a:lnTo>
                    <a:lnTo>
                      <a:pt x="28" y="222"/>
                    </a:lnTo>
                    <a:lnTo>
                      <a:pt x="34" y="206"/>
                    </a:lnTo>
                    <a:lnTo>
                      <a:pt x="42" y="190"/>
                    </a:lnTo>
                    <a:lnTo>
                      <a:pt x="52" y="174"/>
                    </a:lnTo>
                    <a:lnTo>
                      <a:pt x="60" y="160"/>
                    </a:lnTo>
                    <a:lnTo>
                      <a:pt x="70" y="146"/>
                    </a:lnTo>
                    <a:lnTo>
                      <a:pt x="80" y="132"/>
                    </a:lnTo>
                    <a:lnTo>
                      <a:pt x="92" y="118"/>
                    </a:lnTo>
                    <a:lnTo>
                      <a:pt x="104" y="106"/>
                    </a:lnTo>
                    <a:lnTo>
                      <a:pt x="116" y="94"/>
                    </a:lnTo>
                    <a:lnTo>
                      <a:pt x="130" y="82"/>
                    </a:lnTo>
                    <a:lnTo>
                      <a:pt x="142" y="72"/>
                    </a:lnTo>
                    <a:lnTo>
                      <a:pt x="156" y="62"/>
                    </a:lnTo>
                    <a:lnTo>
                      <a:pt x="170" y="52"/>
                    </a:lnTo>
                    <a:lnTo>
                      <a:pt x="186" y="44"/>
                    </a:lnTo>
                    <a:lnTo>
                      <a:pt x="202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50" y="16"/>
                    </a:lnTo>
                    <a:lnTo>
                      <a:pt x="266" y="12"/>
                    </a:lnTo>
                    <a:lnTo>
                      <a:pt x="284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6" y="2"/>
                    </a:lnTo>
                    <a:lnTo>
                      <a:pt x="356" y="0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370"/>
              <p:cNvSpPr>
                <a:spLocks/>
              </p:cNvSpPr>
              <p:nvPr/>
            </p:nvSpPr>
            <p:spPr bwMode="auto">
              <a:xfrm>
                <a:off x="5092700" y="841375"/>
                <a:ext cx="1120775" cy="1136650"/>
              </a:xfrm>
              <a:custGeom>
                <a:avLst/>
                <a:gdLst/>
                <a:ahLst/>
                <a:cxnLst>
                  <a:cxn ang="0">
                    <a:pos x="390" y="2"/>
                  </a:cxn>
                  <a:cxn ang="0">
                    <a:pos x="442" y="12"/>
                  </a:cxn>
                  <a:cxn ang="0">
                    <a:pos x="490" y="28"/>
                  </a:cxn>
                  <a:cxn ang="0">
                    <a:pos x="536" y="52"/>
                  </a:cxn>
                  <a:cxn ang="0">
                    <a:pos x="578" y="82"/>
                  </a:cxn>
                  <a:cxn ang="0">
                    <a:pos x="614" y="116"/>
                  </a:cxn>
                  <a:cxn ang="0">
                    <a:pos x="646" y="158"/>
                  </a:cxn>
                  <a:cxn ang="0">
                    <a:pos x="670" y="202"/>
                  </a:cxn>
                  <a:cxn ang="0">
                    <a:pos x="690" y="252"/>
                  </a:cxn>
                  <a:cxn ang="0">
                    <a:pos x="702" y="304"/>
                  </a:cxn>
                  <a:cxn ang="0">
                    <a:pos x="706" y="358"/>
                  </a:cxn>
                  <a:cxn ang="0">
                    <a:pos x="702" y="412"/>
                  </a:cxn>
                  <a:cxn ang="0">
                    <a:pos x="690" y="464"/>
                  </a:cxn>
                  <a:cxn ang="0">
                    <a:pos x="670" y="512"/>
                  </a:cxn>
                  <a:cxn ang="0">
                    <a:pos x="646" y="558"/>
                  </a:cxn>
                  <a:cxn ang="0">
                    <a:pos x="614" y="598"/>
                  </a:cxn>
                  <a:cxn ang="0">
                    <a:pos x="578" y="634"/>
                  </a:cxn>
                  <a:cxn ang="0">
                    <a:pos x="536" y="664"/>
                  </a:cxn>
                  <a:cxn ang="0">
                    <a:pos x="490" y="688"/>
                  </a:cxn>
                  <a:cxn ang="0">
                    <a:pos x="442" y="704"/>
                  </a:cxn>
                  <a:cxn ang="0">
                    <a:pos x="390" y="714"/>
                  </a:cxn>
                  <a:cxn ang="0">
                    <a:pos x="334" y="714"/>
                  </a:cxn>
                  <a:cxn ang="0">
                    <a:pos x="282" y="708"/>
                  </a:cxn>
                  <a:cxn ang="0">
                    <a:pos x="232" y="694"/>
                  </a:cxn>
                  <a:cxn ang="0">
                    <a:pos x="186" y="672"/>
                  </a:cxn>
                  <a:cxn ang="0">
                    <a:pos x="142" y="644"/>
                  </a:cxn>
                  <a:cxn ang="0">
                    <a:pos x="104" y="610"/>
                  </a:cxn>
                  <a:cxn ang="0">
                    <a:pos x="70" y="572"/>
                  </a:cxn>
                  <a:cxn ang="0">
                    <a:pos x="44" y="528"/>
                  </a:cxn>
                  <a:cxn ang="0">
                    <a:pos x="22" y="480"/>
                  </a:cxn>
                  <a:cxn ang="0">
                    <a:pos x="8" y="430"/>
                  </a:cxn>
                  <a:cxn ang="0">
                    <a:pos x="2" y="376"/>
                  </a:cxn>
                  <a:cxn ang="0">
                    <a:pos x="2" y="322"/>
                  </a:cxn>
                  <a:cxn ang="0">
                    <a:pos x="12" y="268"/>
                  </a:cxn>
                  <a:cxn ang="0">
                    <a:pos x="28" y="218"/>
                  </a:cxn>
                  <a:cxn ang="0">
                    <a:pos x="52" y="172"/>
                  </a:cxn>
                  <a:cxn ang="0">
                    <a:pos x="82" y="130"/>
                  </a:cxn>
                  <a:cxn ang="0">
                    <a:pos x="116" y="92"/>
                  </a:cxn>
                  <a:cxn ang="0">
                    <a:pos x="156" y="60"/>
                  </a:cxn>
                  <a:cxn ang="0">
                    <a:pos x="200" y="36"/>
                  </a:cxn>
                  <a:cxn ang="0">
                    <a:pos x="248" y="16"/>
                  </a:cxn>
                  <a:cxn ang="0">
                    <a:pos x="300" y="4"/>
                  </a:cxn>
                  <a:cxn ang="0">
                    <a:pos x="354" y="0"/>
                  </a:cxn>
                </a:cxnLst>
                <a:rect l="0" t="0" r="r" b="b"/>
                <a:pathLst>
                  <a:path w="706" h="716">
                    <a:moveTo>
                      <a:pt x="354" y="0"/>
                    </a:moveTo>
                    <a:lnTo>
                      <a:pt x="372" y="0"/>
                    </a:lnTo>
                    <a:lnTo>
                      <a:pt x="390" y="2"/>
                    </a:lnTo>
                    <a:lnTo>
                      <a:pt x="406" y="4"/>
                    </a:lnTo>
                    <a:lnTo>
                      <a:pt x="424" y="8"/>
                    </a:lnTo>
                    <a:lnTo>
                      <a:pt x="442" y="12"/>
                    </a:lnTo>
                    <a:lnTo>
                      <a:pt x="458" y="16"/>
                    </a:lnTo>
                    <a:lnTo>
                      <a:pt x="474" y="22"/>
                    </a:lnTo>
                    <a:lnTo>
                      <a:pt x="490" y="28"/>
                    </a:lnTo>
                    <a:lnTo>
                      <a:pt x="506" y="36"/>
                    </a:lnTo>
                    <a:lnTo>
                      <a:pt x="520" y="42"/>
                    </a:lnTo>
                    <a:lnTo>
                      <a:pt x="536" y="52"/>
                    </a:lnTo>
                    <a:lnTo>
                      <a:pt x="550" y="60"/>
                    </a:lnTo>
                    <a:lnTo>
                      <a:pt x="564" y="70"/>
                    </a:lnTo>
                    <a:lnTo>
                      <a:pt x="578" y="82"/>
                    </a:lnTo>
                    <a:lnTo>
                      <a:pt x="590" y="92"/>
                    </a:lnTo>
                    <a:lnTo>
                      <a:pt x="602" y="104"/>
                    </a:lnTo>
                    <a:lnTo>
                      <a:pt x="614" y="116"/>
                    </a:lnTo>
                    <a:lnTo>
                      <a:pt x="624" y="130"/>
                    </a:lnTo>
                    <a:lnTo>
                      <a:pt x="636" y="144"/>
                    </a:lnTo>
                    <a:lnTo>
                      <a:pt x="646" y="158"/>
                    </a:lnTo>
                    <a:lnTo>
                      <a:pt x="654" y="172"/>
                    </a:lnTo>
                    <a:lnTo>
                      <a:pt x="662" y="188"/>
                    </a:lnTo>
                    <a:lnTo>
                      <a:pt x="670" y="202"/>
                    </a:lnTo>
                    <a:lnTo>
                      <a:pt x="678" y="218"/>
                    </a:lnTo>
                    <a:lnTo>
                      <a:pt x="684" y="234"/>
                    </a:lnTo>
                    <a:lnTo>
                      <a:pt x="690" y="252"/>
                    </a:lnTo>
                    <a:lnTo>
                      <a:pt x="694" y="268"/>
                    </a:lnTo>
                    <a:lnTo>
                      <a:pt x="698" y="286"/>
                    </a:lnTo>
                    <a:lnTo>
                      <a:pt x="702" y="304"/>
                    </a:lnTo>
                    <a:lnTo>
                      <a:pt x="704" y="322"/>
                    </a:lnTo>
                    <a:lnTo>
                      <a:pt x="704" y="340"/>
                    </a:lnTo>
                    <a:lnTo>
                      <a:pt x="706" y="358"/>
                    </a:lnTo>
                    <a:lnTo>
                      <a:pt x="704" y="376"/>
                    </a:lnTo>
                    <a:lnTo>
                      <a:pt x="704" y="394"/>
                    </a:lnTo>
                    <a:lnTo>
                      <a:pt x="702" y="412"/>
                    </a:lnTo>
                    <a:lnTo>
                      <a:pt x="698" y="430"/>
                    </a:lnTo>
                    <a:lnTo>
                      <a:pt x="694" y="446"/>
                    </a:lnTo>
                    <a:lnTo>
                      <a:pt x="690" y="464"/>
                    </a:lnTo>
                    <a:lnTo>
                      <a:pt x="684" y="480"/>
                    </a:lnTo>
                    <a:lnTo>
                      <a:pt x="678" y="496"/>
                    </a:lnTo>
                    <a:lnTo>
                      <a:pt x="670" y="512"/>
                    </a:lnTo>
                    <a:lnTo>
                      <a:pt x="662" y="528"/>
                    </a:lnTo>
                    <a:lnTo>
                      <a:pt x="654" y="544"/>
                    </a:lnTo>
                    <a:lnTo>
                      <a:pt x="646" y="558"/>
                    </a:lnTo>
                    <a:lnTo>
                      <a:pt x="636" y="572"/>
                    </a:lnTo>
                    <a:lnTo>
                      <a:pt x="624" y="586"/>
                    </a:lnTo>
                    <a:lnTo>
                      <a:pt x="614" y="598"/>
                    </a:lnTo>
                    <a:lnTo>
                      <a:pt x="602" y="610"/>
                    </a:lnTo>
                    <a:lnTo>
                      <a:pt x="590" y="622"/>
                    </a:lnTo>
                    <a:lnTo>
                      <a:pt x="578" y="634"/>
                    </a:lnTo>
                    <a:lnTo>
                      <a:pt x="564" y="644"/>
                    </a:lnTo>
                    <a:lnTo>
                      <a:pt x="550" y="654"/>
                    </a:lnTo>
                    <a:lnTo>
                      <a:pt x="536" y="664"/>
                    </a:lnTo>
                    <a:lnTo>
                      <a:pt x="520" y="672"/>
                    </a:lnTo>
                    <a:lnTo>
                      <a:pt x="506" y="680"/>
                    </a:lnTo>
                    <a:lnTo>
                      <a:pt x="490" y="688"/>
                    </a:lnTo>
                    <a:lnTo>
                      <a:pt x="474" y="694"/>
                    </a:lnTo>
                    <a:lnTo>
                      <a:pt x="458" y="700"/>
                    </a:lnTo>
                    <a:lnTo>
                      <a:pt x="442" y="704"/>
                    </a:lnTo>
                    <a:lnTo>
                      <a:pt x="424" y="708"/>
                    </a:lnTo>
                    <a:lnTo>
                      <a:pt x="406" y="712"/>
                    </a:lnTo>
                    <a:lnTo>
                      <a:pt x="390" y="714"/>
                    </a:lnTo>
                    <a:lnTo>
                      <a:pt x="372" y="714"/>
                    </a:lnTo>
                    <a:lnTo>
                      <a:pt x="354" y="716"/>
                    </a:lnTo>
                    <a:lnTo>
                      <a:pt x="334" y="714"/>
                    </a:lnTo>
                    <a:lnTo>
                      <a:pt x="318" y="714"/>
                    </a:lnTo>
                    <a:lnTo>
                      <a:pt x="300" y="712"/>
                    </a:lnTo>
                    <a:lnTo>
                      <a:pt x="282" y="708"/>
                    </a:lnTo>
                    <a:lnTo>
                      <a:pt x="266" y="704"/>
                    </a:lnTo>
                    <a:lnTo>
                      <a:pt x="248" y="700"/>
                    </a:lnTo>
                    <a:lnTo>
                      <a:pt x="232" y="694"/>
                    </a:lnTo>
                    <a:lnTo>
                      <a:pt x="216" y="688"/>
                    </a:lnTo>
                    <a:lnTo>
                      <a:pt x="200" y="680"/>
                    </a:lnTo>
                    <a:lnTo>
                      <a:pt x="186" y="672"/>
                    </a:lnTo>
                    <a:lnTo>
                      <a:pt x="170" y="664"/>
                    </a:lnTo>
                    <a:lnTo>
                      <a:pt x="156" y="654"/>
                    </a:lnTo>
                    <a:lnTo>
                      <a:pt x="142" y="644"/>
                    </a:lnTo>
                    <a:lnTo>
                      <a:pt x="130" y="634"/>
                    </a:lnTo>
                    <a:lnTo>
                      <a:pt x="116" y="622"/>
                    </a:lnTo>
                    <a:lnTo>
                      <a:pt x="104" y="610"/>
                    </a:lnTo>
                    <a:lnTo>
                      <a:pt x="92" y="598"/>
                    </a:lnTo>
                    <a:lnTo>
                      <a:pt x="82" y="586"/>
                    </a:lnTo>
                    <a:lnTo>
                      <a:pt x="70" y="572"/>
                    </a:lnTo>
                    <a:lnTo>
                      <a:pt x="60" y="558"/>
                    </a:lnTo>
                    <a:lnTo>
                      <a:pt x="52" y="544"/>
                    </a:lnTo>
                    <a:lnTo>
                      <a:pt x="44" y="528"/>
                    </a:lnTo>
                    <a:lnTo>
                      <a:pt x="36" y="512"/>
                    </a:lnTo>
                    <a:lnTo>
                      <a:pt x="28" y="496"/>
                    </a:lnTo>
                    <a:lnTo>
                      <a:pt x="22" y="480"/>
                    </a:lnTo>
                    <a:lnTo>
                      <a:pt x="16" y="464"/>
                    </a:lnTo>
                    <a:lnTo>
                      <a:pt x="12" y="446"/>
                    </a:lnTo>
                    <a:lnTo>
                      <a:pt x="8" y="430"/>
                    </a:lnTo>
                    <a:lnTo>
                      <a:pt x="4" y="412"/>
                    </a:lnTo>
                    <a:lnTo>
                      <a:pt x="2" y="394"/>
                    </a:lnTo>
                    <a:lnTo>
                      <a:pt x="2" y="376"/>
                    </a:lnTo>
                    <a:lnTo>
                      <a:pt x="0" y="358"/>
                    </a:lnTo>
                    <a:lnTo>
                      <a:pt x="2" y="340"/>
                    </a:lnTo>
                    <a:lnTo>
                      <a:pt x="2" y="322"/>
                    </a:lnTo>
                    <a:lnTo>
                      <a:pt x="4" y="304"/>
                    </a:lnTo>
                    <a:lnTo>
                      <a:pt x="8" y="286"/>
                    </a:lnTo>
                    <a:lnTo>
                      <a:pt x="12" y="268"/>
                    </a:lnTo>
                    <a:lnTo>
                      <a:pt x="16" y="252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6" y="202"/>
                    </a:lnTo>
                    <a:lnTo>
                      <a:pt x="44" y="188"/>
                    </a:lnTo>
                    <a:lnTo>
                      <a:pt x="52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2" y="130"/>
                    </a:lnTo>
                    <a:lnTo>
                      <a:pt x="92" y="116"/>
                    </a:lnTo>
                    <a:lnTo>
                      <a:pt x="104" y="104"/>
                    </a:lnTo>
                    <a:lnTo>
                      <a:pt x="116" y="92"/>
                    </a:lnTo>
                    <a:lnTo>
                      <a:pt x="130" y="82"/>
                    </a:lnTo>
                    <a:lnTo>
                      <a:pt x="142" y="70"/>
                    </a:lnTo>
                    <a:lnTo>
                      <a:pt x="156" y="60"/>
                    </a:lnTo>
                    <a:lnTo>
                      <a:pt x="170" y="52"/>
                    </a:lnTo>
                    <a:lnTo>
                      <a:pt x="186" y="42"/>
                    </a:lnTo>
                    <a:lnTo>
                      <a:pt x="200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48" y="16"/>
                    </a:lnTo>
                    <a:lnTo>
                      <a:pt x="266" y="12"/>
                    </a:lnTo>
                    <a:lnTo>
                      <a:pt x="282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4" y="0"/>
                    </a:lnTo>
                    <a:lnTo>
                      <a:pt x="354" y="0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F4BE1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371"/>
              <p:cNvSpPr>
                <a:spLocks/>
              </p:cNvSpPr>
              <p:nvPr/>
            </p:nvSpPr>
            <p:spPr bwMode="auto">
              <a:xfrm>
                <a:off x="5099050" y="844550"/>
                <a:ext cx="1108075" cy="1127125"/>
              </a:xfrm>
              <a:custGeom>
                <a:avLst/>
                <a:gdLst/>
                <a:ahLst/>
                <a:cxnLst>
                  <a:cxn ang="0">
                    <a:pos x="384" y="2"/>
                  </a:cxn>
                  <a:cxn ang="0">
                    <a:pos x="436" y="12"/>
                  </a:cxn>
                  <a:cxn ang="0">
                    <a:pos x="484" y="28"/>
                  </a:cxn>
                  <a:cxn ang="0">
                    <a:pos x="530" y="52"/>
                  </a:cxn>
                  <a:cxn ang="0">
                    <a:pos x="572" y="82"/>
                  </a:cxn>
                  <a:cxn ang="0">
                    <a:pos x="608" y="118"/>
                  </a:cxn>
                  <a:cxn ang="0">
                    <a:pos x="638" y="158"/>
                  </a:cxn>
                  <a:cxn ang="0">
                    <a:pos x="664" y="202"/>
                  </a:cxn>
                  <a:cxn ang="0">
                    <a:pos x="682" y="250"/>
                  </a:cxn>
                  <a:cxn ang="0">
                    <a:pos x="694" y="302"/>
                  </a:cxn>
                  <a:cxn ang="0">
                    <a:pos x="698" y="356"/>
                  </a:cxn>
                  <a:cxn ang="0">
                    <a:pos x="694" y="410"/>
                  </a:cxn>
                  <a:cxn ang="0">
                    <a:pos x="682" y="462"/>
                  </a:cxn>
                  <a:cxn ang="0">
                    <a:pos x="664" y="510"/>
                  </a:cxn>
                  <a:cxn ang="0">
                    <a:pos x="638" y="554"/>
                  </a:cxn>
                  <a:cxn ang="0">
                    <a:pos x="608" y="594"/>
                  </a:cxn>
                  <a:cxn ang="0">
                    <a:pos x="572" y="630"/>
                  </a:cxn>
                  <a:cxn ang="0">
                    <a:pos x="530" y="658"/>
                  </a:cxn>
                  <a:cxn ang="0">
                    <a:pos x="484" y="682"/>
                  </a:cxn>
                  <a:cxn ang="0">
                    <a:pos x="436" y="700"/>
                  </a:cxn>
                  <a:cxn ang="0">
                    <a:pos x="384" y="708"/>
                  </a:cxn>
                  <a:cxn ang="0">
                    <a:pos x="332" y="710"/>
                  </a:cxn>
                  <a:cxn ang="0">
                    <a:pos x="278" y="704"/>
                  </a:cxn>
                  <a:cxn ang="0">
                    <a:pos x="230" y="688"/>
                  </a:cxn>
                  <a:cxn ang="0">
                    <a:pos x="182" y="668"/>
                  </a:cxn>
                  <a:cxn ang="0">
                    <a:pos x="140" y="640"/>
                  </a:cxn>
                  <a:cxn ang="0">
                    <a:pos x="102" y="606"/>
                  </a:cxn>
                  <a:cxn ang="0">
                    <a:pos x="70" y="568"/>
                  </a:cxn>
                  <a:cxn ang="0">
                    <a:pos x="42" y="524"/>
                  </a:cxn>
                  <a:cxn ang="0">
                    <a:pos x="22" y="478"/>
                  </a:cxn>
                  <a:cxn ang="0">
                    <a:pos x="8" y="428"/>
                  </a:cxn>
                  <a:cxn ang="0">
                    <a:pos x="0" y="374"/>
                  </a:cxn>
                  <a:cxn ang="0">
                    <a:pos x="2" y="320"/>
                  </a:cxn>
                  <a:cxn ang="0">
                    <a:pos x="10" y="266"/>
                  </a:cxn>
                  <a:cxn ang="0">
                    <a:pos x="28" y="218"/>
                  </a:cxn>
                  <a:cxn ang="0">
                    <a:pos x="50" y="172"/>
                  </a:cxn>
                  <a:cxn ang="0">
                    <a:pos x="80" y="130"/>
                  </a:cxn>
                  <a:cxn ang="0">
                    <a:pos x="114" y="94"/>
                  </a:cxn>
                  <a:cxn ang="0">
                    <a:pos x="154" y="62"/>
                  </a:cxn>
                  <a:cxn ang="0">
                    <a:pos x="198" y="36"/>
                  </a:cxn>
                  <a:cxn ang="0">
                    <a:pos x="246" y="16"/>
                  </a:cxn>
                  <a:cxn ang="0">
                    <a:pos x="296" y="4"/>
                  </a:cxn>
                  <a:cxn ang="0">
                    <a:pos x="350" y="0"/>
                  </a:cxn>
                </a:cxnLst>
                <a:rect l="0" t="0" r="r" b="b"/>
                <a:pathLst>
                  <a:path w="698" h="710">
                    <a:moveTo>
                      <a:pt x="350" y="0"/>
                    </a:moveTo>
                    <a:lnTo>
                      <a:pt x="368" y="2"/>
                    </a:lnTo>
                    <a:lnTo>
                      <a:pt x="384" y="2"/>
                    </a:lnTo>
                    <a:lnTo>
                      <a:pt x="402" y="4"/>
                    </a:lnTo>
                    <a:lnTo>
                      <a:pt x="420" y="8"/>
                    </a:lnTo>
                    <a:lnTo>
                      <a:pt x="436" y="12"/>
                    </a:lnTo>
                    <a:lnTo>
                      <a:pt x="452" y="16"/>
                    </a:lnTo>
                    <a:lnTo>
                      <a:pt x="470" y="22"/>
                    </a:lnTo>
                    <a:lnTo>
                      <a:pt x="484" y="28"/>
                    </a:lnTo>
                    <a:lnTo>
                      <a:pt x="500" y="36"/>
                    </a:lnTo>
                    <a:lnTo>
                      <a:pt x="516" y="44"/>
                    </a:lnTo>
                    <a:lnTo>
                      <a:pt x="530" y="52"/>
                    </a:lnTo>
                    <a:lnTo>
                      <a:pt x="544" y="62"/>
                    </a:lnTo>
                    <a:lnTo>
                      <a:pt x="558" y="72"/>
                    </a:lnTo>
                    <a:lnTo>
                      <a:pt x="572" y="82"/>
                    </a:lnTo>
                    <a:lnTo>
                      <a:pt x="584" y="94"/>
                    </a:lnTo>
                    <a:lnTo>
                      <a:pt x="596" y="104"/>
                    </a:lnTo>
                    <a:lnTo>
                      <a:pt x="608" y="118"/>
                    </a:lnTo>
                    <a:lnTo>
                      <a:pt x="618" y="130"/>
                    </a:lnTo>
                    <a:lnTo>
                      <a:pt x="628" y="144"/>
                    </a:lnTo>
                    <a:lnTo>
                      <a:pt x="638" y="158"/>
                    </a:lnTo>
                    <a:lnTo>
                      <a:pt x="648" y="172"/>
                    </a:lnTo>
                    <a:lnTo>
                      <a:pt x="656" y="186"/>
                    </a:lnTo>
                    <a:lnTo>
                      <a:pt x="664" y="202"/>
                    </a:lnTo>
                    <a:lnTo>
                      <a:pt x="670" y="218"/>
                    </a:lnTo>
                    <a:lnTo>
                      <a:pt x="676" y="234"/>
                    </a:lnTo>
                    <a:lnTo>
                      <a:pt x="682" y="250"/>
                    </a:lnTo>
                    <a:lnTo>
                      <a:pt x="688" y="266"/>
                    </a:lnTo>
                    <a:lnTo>
                      <a:pt x="692" y="284"/>
                    </a:lnTo>
                    <a:lnTo>
                      <a:pt x="694" y="302"/>
                    </a:lnTo>
                    <a:lnTo>
                      <a:pt x="696" y="320"/>
                    </a:lnTo>
                    <a:lnTo>
                      <a:pt x="698" y="338"/>
                    </a:lnTo>
                    <a:lnTo>
                      <a:pt x="698" y="356"/>
                    </a:lnTo>
                    <a:lnTo>
                      <a:pt x="698" y="374"/>
                    </a:lnTo>
                    <a:lnTo>
                      <a:pt x="696" y="392"/>
                    </a:lnTo>
                    <a:lnTo>
                      <a:pt x="694" y="410"/>
                    </a:lnTo>
                    <a:lnTo>
                      <a:pt x="692" y="428"/>
                    </a:lnTo>
                    <a:lnTo>
                      <a:pt x="688" y="444"/>
                    </a:lnTo>
                    <a:lnTo>
                      <a:pt x="682" y="462"/>
                    </a:lnTo>
                    <a:lnTo>
                      <a:pt x="676" y="478"/>
                    </a:lnTo>
                    <a:lnTo>
                      <a:pt x="670" y="494"/>
                    </a:lnTo>
                    <a:lnTo>
                      <a:pt x="664" y="510"/>
                    </a:lnTo>
                    <a:lnTo>
                      <a:pt x="656" y="524"/>
                    </a:lnTo>
                    <a:lnTo>
                      <a:pt x="648" y="540"/>
                    </a:lnTo>
                    <a:lnTo>
                      <a:pt x="638" y="554"/>
                    </a:lnTo>
                    <a:lnTo>
                      <a:pt x="628" y="568"/>
                    </a:lnTo>
                    <a:lnTo>
                      <a:pt x="618" y="582"/>
                    </a:lnTo>
                    <a:lnTo>
                      <a:pt x="608" y="594"/>
                    </a:lnTo>
                    <a:lnTo>
                      <a:pt x="596" y="606"/>
                    </a:lnTo>
                    <a:lnTo>
                      <a:pt x="584" y="618"/>
                    </a:lnTo>
                    <a:lnTo>
                      <a:pt x="572" y="630"/>
                    </a:lnTo>
                    <a:lnTo>
                      <a:pt x="558" y="640"/>
                    </a:lnTo>
                    <a:lnTo>
                      <a:pt x="544" y="650"/>
                    </a:lnTo>
                    <a:lnTo>
                      <a:pt x="530" y="658"/>
                    </a:lnTo>
                    <a:lnTo>
                      <a:pt x="516" y="668"/>
                    </a:lnTo>
                    <a:lnTo>
                      <a:pt x="500" y="676"/>
                    </a:lnTo>
                    <a:lnTo>
                      <a:pt x="484" y="682"/>
                    </a:lnTo>
                    <a:lnTo>
                      <a:pt x="470" y="688"/>
                    </a:lnTo>
                    <a:lnTo>
                      <a:pt x="452" y="694"/>
                    </a:lnTo>
                    <a:lnTo>
                      <a:pt x="436" y="700"/>
                    </a:lnTo>
                    <a:lnTo>
                      <a:pt x="420" y="704"/>
                    </a:lnTo>
                    <a:lnTo>
                      <a:pt x="402" y="706"/>
                    </a:lnTo>
                    <a:lnTo>
                      <a:pt x="384" y="708"/>
                    </a:lnTo>
                    <a:lnTo>
                      <a:pt x="368" y="710"/>
                    </a:lnTo>
                    <a:lnTo>
                      <a:pt x="350" y="710"/>
                    </a:lnTo>
                    <a:lnTo>
                      <a:pt x="332" y="710"/>
                    </a:lnTo>
                    <a:lnTo>
                      <a:pt x="314" y="708"/>
                    </a:lnTo>
                    <a:lnTo>
                      <a:pt x="296" y="706"/>
                    </a:lnTo>
                    <a:lnTo>
                      <a:pt x="278" y="704"/>
                    </a:lnTo>
                    <a:lnTo>
                      <a:pt x="262" y="700"/>
                    </a:lnTo>
                    <a:lnTo>
                      <a:pt x="246" y="694"/>
                    </a:lnTo>
                    <a:lnTo>
                      <a:pt x="230" y="688"/>
                    </a:lnTo>
                    <a:lnTo>
                      <a:pt x="214" y="682"/>
                    </a:lnTo>
                    <a:lnTo>
                      <a:pt x="198" y="676"/>
                    </a:lnTo>
                    <a:lnTo>
                      <a:pt x="182" y="668"/>
                    </a:lnTo>
                    <a:lnTo>
                      <a:pt x="168" y="658"/>
                    </a:lnTo>
                    <a:lnTo>
                      <a:pt x="154" y="650"/>
                    </a:lnTo>
                    <a:lnTo>
                      <a:pt x="140" y="640"/>
                    </a:lnTo>
                    <a:lnTo>
                      <a:pt x="126" y="630"/>
                    </a:lnTo>
                    <a:lnTo>
                      <a:pt x="114" y="618"/>
                    </a:lnTo>
                    <a:lnTo>
                      <a:pt x="102" y="606"/>
                    </a:lnTo>
                    <a:lnTo>
                      <a:pt x="90" y="594"/>
                    </a:lnTo>
                    <a:lnTo>
                      <a:pt x="80" y="582"/>
                    </a:lnTo>
                    <a:lnTo>
                      <a:pt x="70" y="568"/>
                    </a:lnTo>
                    <a:lnTo>
                      <a:pt x="60" y="554"/>
                    </a:lnTo>
                    <a:lnTo>
                      <a:pt x="50" y="540"/>
                    </a:lnTo>
                    <a:lnTo>
                      <a:pt x="42" y="524"/>
                    </a:lnTo>
                    <a:lnTo>
                      <a:pt x="34" y="510"/>
                    </a:lnTo>
                    <a:lnTo>
                      <a:pt x="28" y="494"/>
                    </a:lnTo>
                    <a:lnTo>
                      <a:pt x="22" y="478"/>
                    </a:lnTo>
                    <a:lnTo>
                      <a:pt x="16" y="462"/>
                    </a:lnTo>
                    <a:lnTo>
                      <a:pt x="10" y="444"/>
                    </a:lnTo>
                    <a:lnTo>
                      <a:pt x="8" y="428"/>
                    </a:lnTo>
                    <a:lnTo>
                      <a:pt x="4" y="410"/>
                    </a:lnTo>
                    <a:lnTo>
                      <a:pt x="2" y="392"/>
                    </a:lnTo>
                    <a:lnTo>
                      <a:pt x="0" y="374"/>
                    </a:lnTo>
                    <a:lnTo>
                      <a:pt x="0" y="356"/>
                    </a:lnTo>
                    <a:lnTo>
                      <a:pt x="0" y="338"/>
                    </a:lnTo>
                    <a:lnTo>
                      <a:pt x="2" y="320"/>
                    </a:lnTo>
                    <a:lnTo>
                      <a:pt x="4" y="302"/>
                    </a:lnTo>
                    <a:lnTo>
                      <a:pt x="8" y="284"/>
                    </a:lnTo>
                    <a:lnTo>
                      <a:pt x="10" y="266"/>
                    </a:lnTo>
                    <a:lnTo>
                      <a:pt x="16" y="250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4" y="202"/>
                    </a:lnTo>
                    <a:lnTo>
                      <a:pt x="42" y="186"/>
                    </a:lnTo>
                    <a:lnTo>
                      <a:pt x="50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0" y="130"/>
                    </a:lnTo>
                    <a:lnTo>
                      <a:pt x="90" y="118"/>
                    </a:lnTo>
                    <a:lnTo>
                      <a:pt x="102" y="104"/>
                    </a:lnTo>
                    <a:lnTo>
                      <a:pt x="114" y="94"/>
                    </a:lnTo>
                    <a:lnTo>
                      <a:pt x="126" y="82"/>
                    </a:lnTo>
                    <a:lnTo>
                      <a:pt x="140" y="72"/>
                    </a:lnTo>
                    <a:lnTo>
                      <a:pt x="154" y="62"/>
                    </a:lnTo>
                    <a:lnTo>
                      <a:pt x="168" y="52"/>
                    </a:lnTo>
                    <a:lnTo>
                      <a:pt x="182" y="44"/>
                    </a:lnTo>
                    <a:lnTo>
                      <a:pt x="198" y="36"/>
                    </a:lnTo>
                    <a:lnTo>
                      <a:pt x="214" y="28"/>
                    </a:lnTo>
                    <a:lnTo>
                      <a:pt x="230" y="22"/>
                    </a:lnTo>
                    <a:lnTo>
                      <a:pt x="246" y="16"/>
                    </a:lnTo>
                    <a:lnTo>
                      <a:pt x="262" y="12"/>
                    </a:lnTo>
                    <a:lnTo>
                      <a:pt x="278" y="8"/>
                    </a:lnTo>
                    <a:lnTo>
                      <a:pt x="296" y="4"/>
                    </a:lnTo>
                    <a:lnTo>
                      <a:pt x="314" y="2"/>
                    </a:lnTo>
                    <a:lnTo>
                      <a:pt x="332" y="2"/>
                    </a:lnTo>
                    <a:lnTo>
                      <a:pt x="350" y="0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rgbClr val="F4C0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372"/>
              <p:cNvSpPr>
                <a:spLocks/>
              </p:cNvSpPr>
              <p:nvPr/>
            </p:nvSpPr>
            <p:spPr bwMode="auto">
              <a:xfrm>
                <a:off x="5105400" y="850900"/>
                <a:ext cx="1098550" cy="1117600"/>
              </a:xfrm>
              <a:custGeom>
                <a:avLst/>
                <a:gdLst/>
                <a:ahLst/>
                <a:cxnLst>
                  <a:cxn ang="0">
                    <a:pos x="380" y="2"/>
                  </a:cxn>
                  <a:cxn ang="0">
                    <a:pos x="432" y="12"/>
                  </a:cxn>
                  <a:cxn ang="0">
                    <a:pos x="480" y="28"/>
                  </a:cxn>
                  <a:cxn ang="0">
                    <a:pos x="524" y="50"/>
                  </a:cxn>
                  <a:cxn ang="0">
                    <a:pos x="566" y="80"/>
                  </a:cxn>
                  <a:cxn ang="0">
                    <a:pos x="602" y="116"/>
                  </a:cxn>
                  <a:cxn ang="0">
                    <a:pos x="632" y="154"/>
                  </a:cxn>
                  <a:cxn ang="0">
                    <a:pos x="656" y="200"/>
                  </a:cxn>
                  <a:cxn ang="0">
                    <a:pos x="676" y="248"/>
                  </a:cxn>
                  <a:cxn ang="0">
                    <a:pos x="688" y="298"/>
                  </a:cxn>
                  <a:cxn ang="0">
                    <a:pos x="692" y="352"/>
                  </a:cxn>
                  <a:cxn ang="0">
                    <a:pos x="688" y="406"/>
                  </a:cxn>
                  <a:cxn ang="0">
                    <a:pos x="676" y="456"/>
                  </a:cxn>
                  <a:cxn ang="0">
                    <a:pos x="656" y="504"/>
                  </a:cxn>
                  <a:cxn ang="0">
                    <a:pos x="632" y="548"/>
                  </a:cxn>
                  <a:cxn ang="0">
                    <a:pos x="602" y="588"/>
                  </a:cxn>
                  <a:cxn ang="0">
                    <a:pos x="566" y="622"/>
                  </a:cxn>
                  <a:cxn ang="0">
                    <a:pos x="524" y="652"/>
                  </a:cxn>
                  <a:cxn ang="0">
                    <a:pos x="480" y="676"/>
                  </a:cxn>
                  <a:cxn ang="0">
                    <a:pos x="432" y="692"/>
                  </a:cxn>
                  <a:cxn ang="0">
                    <a:pos x="380" y="702"/>
                  </a:cxn>
                  <a:cxn ang="0">
                    <a:pos x="328" y="702"/>
                  </a:cxn>
                  <a:cxn ang="0">
                    <a:pos x="276" y="696"/>
                  </a:cxn>
                  <a:cxn ang="0">
                    <a:pos x="226" y="682"/>
                  </a:cxn>
                  <a:cxn ang="0">
                    <a:pos x="180" y="660"/>
                  </a:cxn>
                  <a:cxn ang="0">
                    <a:pos x="138" y="634"/>
                  </a:cxn>
                  <a:cxn ang="0">
                    <a:pos x="100" y="600"/>
                  </a:cxn>
                  <a:cxn ang="0">
                    <a:pos x="68" y="562"/>
                  </a:cxn>
                  <a:cxn ang="0">
                    <a:pos x="40" y="520"/>
                  </a:cxn>
                  <a:cxn ang="0">
                    <a:pos x="20" y="472"/>
                  </a:cxn>
                  <a:cxn ang="0">
                    <a:pos x="6" y="422"/>
                  </a:cxn>
                  <a:cxn ang="0">
                    <a:pos x="0" y="370"/>
                  </a:cxn>
                  <a:cxn ang="0">
                    <a:pos x="0" y="316"/>
                  </a:cxn>
                  <a:cxn ang="0">
                    <a:pos x="10" y="264"/>
                  </a:cxn>
                  <a:cxn ang="0">
                    <a:pos x="26" y="214"/>
                  </a:cxn>
                  <a:cxn ang="0">
                    <a:pos x="50" y="170"/>
                  </a:cxn>
                  <a:cxn ang="0">
                    <a:pos x="78" y="128"/>
                  </a:cxn>
                  <a:cxn ang="0">
                    <a:pos x="112" y="92"/>
                  </a:cxn>
                  <a:cxn ang="0">
                    <a:pos x="152" y="60"/>
                  </a:cxn>
                  <a:cxn ang="0">
                    <a:pos x="196" y="34"/>
                  </a:cxn>
                  <a:cxn ang="0">
                    <a:pos x="242" y="16"/>
                  </a:cxn>
                  <a:cxn ang="0">
                    <a:pos x="292" y="4"/>
                  </a:cxn>
                  <a:cxn ang="0">
                    <a:pos x="346" y="0"/>
                  </a:cxn>
                </a:cxnLst>
                <a:rect l="0" t="0" r="r" b="b"/>
                <a:pathLst>
                  <a:path w="692" h="704">
                    <a:moveTo>
                      <a:pt x="346" y="0"/>
                    </a:moveTo>
                    <a:lnTo>
                      <a:pt x="362" y="0"/>
                    </a:lnTo>
                    <a:lnTo>
                      <a:pt x="380" y="2"/>
                    </a:lnTo>
                    <a:lnTo>
                      <a:pt x="398" y="4"/>
                    </a:lnTo>
                    <a:lnTo>
                      <a:pt x="414" y="8"/>
                    </a:lnTo>
                    <a:lnTo>
                      <a:pt x="432" y="12"/>
                    </a:lnTo>
                    <a:lnTo>
                      <a:pt x="448" y="16"/>
                    </a:lnTo>
                    <a:lnTo>
                      <a:pt x="464" y="22"/>
                    </a:lnTo>
                    <a:lnTo>
                      <a:pt x="480" y="28"/>
                    </a:lnTo>
                    <a:lnTo>
                      <a:pt x="496" y="34"/>
                    </a:lnTo>
                    <a:lnTo>
                      <a:pt x="510" y="42"/>
                    </a:lnTo>
                    <a:lnTo>
                      <a:pt x="524" y="50"/>
                    </a:lnTo>
                    <a:lnTo>
                      <a:pt x="538" y="60"/>
                    </a:lnTo>
                    <a:lnTo>
                      <a:pt x="552" y="70"/>
                    </a:lnTo>
                    <a:lnTo>
                      <a:pt x="566" y="80"/>
                    </a:lnTo>
                    <a:lnTo>
                      <a:pt x="578" y="92"/>
                    </a:lnTo>
                    <a:lnTo>
                      <a:pt x="590" y="102"/>
                    </a:lnTo>
                    <a:lnTo>
                      <a:pt x="602" y="116"/>
                    </a:lnTo>
                    <a:lnTo>
                      <a:pt x="612" y="128"/>
                    </a:lnTo>
                    <a:lnTo>
                      <a:pt x="622" y="142"/>
                    </a:lnTo>
                    <a:lnTo>
                      <a:pt x="632" y="154"/>
                    </a:lnTo>
                    <a:lnTo>
                      <a:pt x="640" y="170"/>
                    </a:lnTo>
                    <a:lnTo>
                      <a:pt x="650" y="184"/>
                    </a:lnTo>
                    <a:lnTo>
                      <a:pt x="656" y="200"/>
                    </a:lnTo>
                    <a:lnTo>
                      <a:pt x="664" y="214"/>
                    </a:lnTo>
                    <a:lnTo>
                      <a:pt x="670" y="230"/>
                    </a:lnTo>
                    <a:lnTo>
                      <a:pt x="676" y="248"/>
                    </a:lnTo>
                    <a:lnTo>
                      <a:pt x="680" y="264"/>
                    </a:lnTo>
                    <a:lnTo>
                      <a:pt x="684" y="280"/>
                    </a:lnTo>
                    <a:lnTo>
                      <a:pt x="688" y="298"/>
                    </a:lnTo>
                    <a:lnTo>
                      <a:pt x="690" y="316"/>
                    </a:lnTo>
                    <a:lnTo>
                      <a:pt x="690" y="334"/>
                    </a:lnTo>
                    <a:lnTo>
                      <a:pt x="692" y="352"/>
                    </a:lnTo>
                    <a:lnTo>
                      <a:pt x="690" y="370"/>
                    </a:lnTo>
                    <a:lnTo>
                      <a:pt x="690" y="388"/>
                    </a:lnTo>
                    <a:lnTo>
                      <a:pt x="688" y="406"/>
                    </a:lnTo>
                    <a:lnTo>
                      <a:pt x="684" y="422"/>
                    </a:lnTo>
                    <a:lnTo>
                      <a:pt x="680" y="440"/>
                    </a:lnTo>
                    <a:lnTo>
                      <a:pt x="676" y="456"/>
                    </a:lnTo>
                    <a:lnTo>
                      <a:pt x="670" y="472"/>
                    </a:lnTo>
                    <a:lnTo>
                      <a:pt x="664" y="488"/>
                    </a:lnTo>
                    <a:lnTo>
                      <a:pt x="656" y="504"/>
                    </a:lnTo>
                    <a:lnTo>
                      <a:pt x="650" y="520"/>
                    </a:lnTo>
                    <a:lnTo>
                      <a:pt x="640" y="534"/>
                    </a:lnTo>
                    <a:lnTo>
                      <a:pt x="632" y="548"/>
                    </a:lnTo>
                    <a:lnTo>
                      <a:pt x="622" y="562"/>
                    </a:lnTo>
                    <a:lnTo>
                      <a:pt x="612" y="576"/>
                    </a:lnTo>
                    <a:lnTo>
                      <a:pt x="602" y="588"/>
                    </a:lnTo>
                    <a:lnTo>
                      <a:pt x="590" y="600"/>
                    </a:lnTo>
                    <a:lnTo>
                      <a:pt x="578" y="612"/>
                    </a:lnTo>
                    <a:lnTo>
                      <a:pt x="566" y="622"/>
                    </a:lnTo>
                    <a:lnTo>
                      <a:pt x="552" y="634"/>
                    </a:lnTo>
                    <a:lnTo>
                      <a:pt x="538" y="644"/>
                    </a:lnTo>
                    <a:lnTo>
                      <a:pt x="524" y="652"/>
                    </a:lnTo>
                    <a:lnTo>
                      <a:pt x="510" y="660"/>
                    </a:lnTo>
                    <a:lnTo>
                      <a:pt x="496" y="668"/>
                    </a:lnTo>
                    <a:lnTo>
                      <a:pt x="480" y="676"/>
                    </a:lnTo>
                    <a:lnTo>
                      <a:pt x="464" y="682"/>
                    </a:lnTo>
                    <a:lnTo>
                      <a:pt x="448" y="688"/>
                    </a:lnTo>
                    <a:lnTo>
                      <a:pt x="432" y="692"/>
                    </a:lnTo>
                    <a:lnTo>
                      <a:pt x="414" y="696"/>
                    </a:lnTo>
                    <a:lnTo>
                      <a:pt x="398" y="700"/>
                    </a:lnTo>
                    <a:lnTo>
                      <a:pt x="380" y="702"/>
                    </a:lnTo>
                    <a:lnTo>
                      <a:pt x="362" y="702"/>
                    </a:lnTo>
                    <a:lnTo>
                      <a:pt x="346" y="704"/>
                    </a:lnTo>
                    <a:lnTo>
                      <a:pt x="328" y="702"/>
                    </a:lnTo>
                    <a:lnTo>
                      <a:pt x="310" y="702"/>
                    </a:lnTo>
                    <a:lnTo>
                      <a:pt x="292" y="700"/>
                    </a:lnTo>
                    <a:lnTo>
                      <a:pt x="276" y="696"/>
                    </a:lnTo>
                    <a:lnTo>
                      <a:pt x="258" y="692"/>
                    </a:lnTo>
                    <a:lnTo>
                      <a:pt x="242" y="688"/>
                    </a:lnTo>
                    <a:lnTo>
                      <a:pt x="226" y="682"/>
                    </a:lnTo>
                    <a:lnTo>
                      <a:pt x="210" y="676"/>
                    </a:lnTo>
                    <a:lnTo>
                      <a:pt x="196" y="668"/>
                    </a:lnTo>
                    <a:lnTo>
                      <a:pt x="180" y="660"/>
                    </a:lnTo>
                    <a:lnTo>
                      <a:pt x="166" y="652"/>
                    </a:lnTo>
                    <a:lnTo>
                      <a:pt x="152" y="644"/>
                    </a:lnTo>
                    <a:lnTo>
                      <a:pt x="138" y="634"/>
                    </a:lnTo>
                    <a:lnTo>
                      <a:pt x="124" y="622"/>
                    </a:lnTo>
                    <a:lnTo>
                      <a:pt x="112" y="612"/>
                    </a:lnTo>
                    <a:lnTo>
                      <a:pt x="100" y="600"/>
                    </a:lnTo>
                    <a:lnTo>
                      <a:pt x="88" y="588"/>
                    </a:lnTo>
                    <a:lnTo>
                      <a:pt x="78" y="576"/>
                    </a:lnTo>
                    <a:lnTo>
                      <a:pt x="68" y="562"/>
                    </a:lnTo>
                    <a:lnTo>
                      <a:pt x="58" y="548"/>
                    </a:lnTo>
                    <a:lnTo>
                      <a:pt x="50" y="534"/>
                    </a:lnTo>
                    <a:lnTo>
                      <a:pt x="40" y="520"/>
                    </a:lnTo>
                    <a:lnTo>
                      <a:pt x="34" y="504"/>
                    </a:lnTo>
                    <a:lnTo>
                      <a:pt x="26" y="488"/>
                    </a:lnTo>
                    <a:lnTo>
                      <a:pt x="20" y="472"/>
                    </a:lnTo>
                    <a:lnTo>
                      <a:pt x="14" y="456"/>
                    </a:lnTo>
                    <a:lnTo>
                      <a:pt x="10" y="440"/>
                    </a:lnTo>
                    <a:lnTo>
                      <a:pt x="6" y="422"/>
                    </a:lnTo>
                    <a:lnTo>
                      <a:pt x="4" y="406"/>
                    </a:lnTo>
                    <a:lnTo>
                      <a:pt x="0" y="388"/>
                    </a:lnTo>
                    <a:lnTo>
                      <a:pt x="0" y="370"/>
                    </a:lnTo>
                    <a:lnTo>
                      <a:pt x="0" y="352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4" y="298"/>
                    </a:lnTo>
                    <a:lnTo>
                      <a:pt x="6" y="280"/>
                    </a:lnTo>
                    <a:lnTo>
                      <a:pt x="10" y="264"/>
                    </a:lnTo>
                    <a:lnTo>
                      <a:pt x="14" y="248"/>
                    </a:lnTo>
                    <a:lnTo>
                      <a:pt x="20" y="230"/>
                    </a:lnTo>
                    <a:lnTo>
                      <a:pt x="26" y="214"/>
                    </a:lnTo>
                    <a:lnTo>
                      <a:pt x="34" y="200"/>
                    </a:lnTo>
                    <a:lnTo>
                      <a:pt x="40" y="184"/>
                    </a:lnTo>
                    <a:lnTo>
                      <a:pt x="50" y="170"/>
                    </a:lnTo>
                    <a:lnTo>
                      <a:pt x="58" y="154"/>
                    </a:lnTo>
                    <a:lnTo>
                      <a:pt x="68" y="142"/>
                    </a:lnTo>
                    <a:lnTo>
                      <a:pt x="78" y="128"/>
                    </a:lnTo>
                    <a:lnTo>
                      <a:pt x="88" y="116"/>
                    </a:lnTo>
                    <a:lnTo>
                      <a:pt x="100" y="102"/>
                    </a:lnTo>
                    <a:lnTo>
                      <a:pt x="112" y="92"/>
                    </a:lnTo>
                    <a:lnTo>
                      <a:pt x="124" y="80"/>
                    </a:lnTo>
                    <a:lnTo>
                      <a:pt x="138" y="70"/>
                    </a:lnTo>
                    <a:lnTo>
                      <a:pt x="152" y="60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6" y="34"/>
                    </a:lnTo>
                    <a:lnTo>
                      <a:pt x="210" y="28"/>
                    </a:lnTo>
                    <a:lnTo>
                      <a:pt x="226" y="22"/>
                    </a:lnTo>
                    <a:lnTo>
                      <a:pt x="242" y="16"/>
                    </a:lnTo>
                    <a:lnTo>
                      <a:pt x="258" y="12"/>
                    </a:lnTo>
                    <a:lnTo>
                      <a:pt x="276" y="8"/>
                    </a:lnTo>
                    <a:lnTo>
                      <a:pt x="292" y="4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46" y="0"/>
                    </a:ln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5C2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373"/>
              <p:cNvSpPr>
                <a:spLocks/>
              </p:cNvSpPr>
              <p:nvPr/>
            </p:nvSpPr>
            <p:spPr bwMode="auto">
              <a:xfrm>
                <a:off x="5108575" y="857250"/>
                <a:ext cx="1089025" cy="1104900"/>
              </a:xfrm>
              <a:custGeom>
                <a:avLst/>
                <a:gdLst/>
                <a:ahLst/>
                <a:cxnLst>
                  <a:cxn ang="0">
                    <a:pos x="378" y="0"/>
                  </a:cxn>
                  <a:cxn ang="0">
                    <a:pos x="428" y="10"/>
                  </a:cxn>
                  <a:cxn ang="0">
                    <a:pos x="476" y="26"/>
                  </a:cxn>
                  <a:cxn ang="0">
                    <a:pos x="520" y="50"/>
                  </a:cxn>
                  <a:cxn ang="0">
                    <a:pos x="562" y="78"/>
                  </a:cxn>
                  <a:cxn ang="0">
                    <a:pos x="596" y="114"/>
                  </a:cxn>
                  <a:cxn ang="0">
                    <a:pos x="628" y="152"/>
                  </a:cxn>
                  <a:cxn ang="0">
                    <a:pos x="652" y="196"/>
                  </a:cxn>
                  <a:cxn ang="0">
                    <a:pos x="670" y="244"/>
                  </a:cxn>
                  <a:cxn ang="0">
                    <a:pos x="682" y="294"/>
                  </a:cxn>
                  <a:cxn ang="0">
                    <a:pos x="686" y="348"/>
                  </a:cxn>
                  <a:cxn ang="0">
                    <a:pos x="682" y="400"/>
                  </a:cxn>
                  <a:cxn ang="0">
                    <a:pos x="670" y="452"/>
                  </a:cxn>
                  <a:cxn ang="0">
                    <a:pos x="652" y="498"/>
                  </a:cxn>
                  <a:cxn ang="0">
                    <a:pos x="628" y="542"/>
                  </a:cxn>
                  <a:cxn ang="0">
                    <a:pos x="596" y="582"/>
                  </a:cxn>
                  <a:cxn ang="0">
                    <a:pos x="562" y="616"/>
                  </a:cxn>
                  <a:cxn ang="0">
                    <a:pos x="520" y="646"/>
                  </a:cxn>
                  <a:cxn ang="0">
                    <a:pos x="476" y="668"/>
                  </a:cxn>
                  <a:cxn ang="0">
                    <a:pos x="428" y="686"/>
                  </a:cxn>
                  <a:cxn ang="0">
                    <a:pos x="378" y="694"/>
                  </a:cxn>
                  <a:cxn ang="0">
                    <a:pos x="326" y="696"/>
                  </a:cxn>
                  <a:cxn ang="0">
                    <a:pos x="274" y="688"/>
                  </a:cxn>
                  <a:cxn ang="0">
                    <a:pos x="226" y="674"/>
                  </a:cxn>
                  <a:cxn ang="0">
                    <a:pos x="180" y="654"/>
                  </a:cxn>
                  <a:cxn ang="0">
                    <a:pos x="138" y="626"/>
                  </a:cxn>
                  <a:cxn ang="0">
                    <a:pos x="100" y="594"/>
                  </a:cxn>
                  <a:cxn ang="0">
                    <a:pos x="68" y="556"/>
                  </a:cxn>
                  <a:cxn ang="0">
                    <a:pos x="42" y="514"/>
                  </a:cxn>
                  <a:cxn ang="0">
                    <a:pos x="20" y="468"/>
                  </a:cxn>
                  <a:cxn ang="0">
                    <a:pos x="8" y="418"/>
                  </a:cxn>
                  <a:cxn ang="0">
                    <a:pos x="0" y="366"/>
                  </a:cxn>
                  <a:cxn ang="0">
                    <a:pos x="2" y="312"/>
                  </a:cxn>
                  <a:cxn ang="0">
                    <a:pos x="10" y="260"/>
                  </a:cxn>
                  <a:cxn ang="0">
                    <a:pos x="28" y="212"/>
                  </a:cxn>
                  <a:cxn ang="0">
                    <a:pos x="50" y="166"/>
                  </a:cxn>
                  <a:cxn ang="0">
                    <a:pos x="78" y="126"/>
                  </a:cxn>
                  <a:cxn ang="0">
                    <a:pos x="112" y="90"/>
                  </a:cxn>
                  <a:cxn ang="0">
                    <a:pos x="152" y="58"/>
                  </a:cxn>
                  <a:cxn ang="0">
                    <a:pos x="194" y="34"/>
                  </a:cxn>
                  <a:cxn ang="0">
                    <a:pos x="242" y="14"/>
                  </a:cxn>
                  <a:cxn ang="0">
                    <a:pos x="290" y="4"/>
                  </a:cxn>
                  <a:cxn ang="0">
                    <a:pos x="344" y="0"/>
                  </a:cxn>
                </a:cxnLst>
                <a:rect l="0" t="0" r="r" b="b"/>
                <a:pathLst>
                  <a:path w="686" h="696">
                    <a:moveTo>
                      <a:pt x="344" y="0"/>
                    </a:moveTo>
                    <a:lnTo>
                      <a:pt x="360" y="0"/>
                    </a:lnTo>
                    <a:lnTo>
                      <a:pt x="378" y="0"/>
                    </a:lnTo>
                    <a:lnTo>
                      <a:pt x="396" y="4"/>
                    </a:lnTo>
                    <a:lnTo>
                      <a:pt x="412" y="6"/>
                    </a:lnTo>
                    <a:lnTo>
                      <a:pt x="428" y="10"/>
                    </a:lnTo>
                    <a:lnTo>
                      <a:pt x="444" y="14"/>
                    </a:lnTo>
                    <a:lnTo>
                      <a:pt x="460" y="20"/>
                    </a:lnTo>
                    <a:lnTo>
                      <a:pt x="476" y="26"/>
                    </a:lnTo>
                    <a:lnTo>
                      <a:pt x="492" y="34"/>
                    </a:lnTo>
                    <a:lnTo>
                      <a:pt x="506" y="42"/>
                    </a:lnTo>
                    <a:lnTo>
                      <a:pt x="520" y="50"/>
                    </a:lnTo>
                    <a:lnTo>
                      <a:pt x="534" y="58"/>
                    </a:lnTo>
                    <a:lnTo>
                      <a:pt x="548" y="68"/>
                    </a:lnTo>
                    <a:lnTo>
                      <a:pt x="562" y="78"/>
                    </a:lnTo>
                    <a:lnTo>
                      <a:pt x="574" y="90"/>
                    </a:lnTo>
                    <a:lnTo>
                      <a:pt x="586" y="102"/>
                    </a:lnTo>
                    <a:lnTo>
                      <a:pt x="596" y="114"/>
                    </a:lnTo>
                    <a:lnTo>
                      <a:pt x="608" y="126"/>
                    </a:lnTo>
                    <a:lnTo>
                      <a:pt x="618" y="140"/>
                    </a:lnTo>
                    <a:lnTo>
                      <a:pt x="628" y="152"/>
                    </a:lnTo>
                    <a:lnTo>
                      <a:pt x="636" y="166"/>
                    </a:lnTo>
                    <a:lnTo>
                      <a:pt x="644" y="182"/>
                    </a:lnTo>
                    <a:lnTo>
                      <a:pt x="652" y="196"/>
                    </a:lnTo>
                    <a:lnTo>
                      <a:pt x="658" y="212"/>
                    </a:lnTo>
                    <a:lnTo>
                      <a:pt x="666" y="228"/>
                    </a:lnTo>
                    <a:lnTo>
                      <a:pt x="670" y="244"/>
                    </a:lnTo>
                    <a:lnTo>
                      <a:pt x="676" y="260"/>
                    </a:lnTo>
                    <a:lnTo>
                      <a:pt x="678" y="278"/>
                    </a:lnTo>
                    <a:lnTo>
                      <a:pt x="682" y="294"/>
                    </a:lnTo>
                    <a:lnTo>
                      <a:pt x="684" y="312"/>
                    </a:lnTo>
                    <a:lnTo>
                      <a:pt x="686" y="330"/>
                    </a:lnTo>
                    <a:lnTo>
                      <a:pt x="686" y="348"/>
                    </a:lnTo>
                    <a:lnTo>
                      <a:pt x="686" y="366"/>
                    </a:lnTo>
                    <a:lnTo>
                      <a:pt x="684" y="384"/>
                    </a:lnTo>
                    <a:lnTo>
                      <a:pt x="682" y="400"/>
                    </a:lnTo>
                    <a:lnTo>
                      <a:pt x="678" y="418"/>
                    </a:lnTo>
                    <a:lnTo>
                      <a:pt x="676" y="434"/>
                    </a:lnTo>
                    <a:lnTo>
                      <a:pt x="670" y="452"/>
                    </a:lnTo>
                    <a:lnTo>
                      <a:pt x="666" y="468"/>
                    </a:lnTo>
                    <a:lnTo>
                      <a:pt x="658" y="484"/>
                    </a:lnTo>
                    <a:lnTo>
                      <a:pt x="652" y="498"/>
                    </a:lnTo>
                    <a:lnTo>
                      <a:pt x="644" y="514"/>
                    </a:lnTo>
                    <a:lnTo>
                      <a:pt x="636" y="528"/>
                    </a:lnTo>
                    <a:lnTo>
                      <a:pt x="628" y="542"/>
                    </a:lnTo>
                    <a:lnTo>
                      <a:pt x="618" y="556"/>
                    </a:lnTo>
                    <a:lnTo>
                      <a:pt x="608" y="570"/>
                    </a:lnTo>
                    <a:lnTo>
                      <a:pt x="596" y="582"/>
                    </a:lnTo>
                    <a:lnTo>
                      <a:pt x="586" y="594"/>
                    </a:lnTo>
                    <a:lnTo>
                      <a:pt x="574" y="606"/>
                    </a:lnTo>
                    <a:lnTo>
                      <a:pt x="562" y="616"/>
                    </a:lnTo>
                    <a:lnTo>
                      <a:pt x="548" y="626"/>
                    </a:lnTo>
                    <a:lnTo>
                      <a:pt x="534" y="636"/>
                    </a:lnTo>
                    <a:lnTo>
                      <a:pt x="520" y="646"/>
                    </a:lnTo>
                    <a:lnTo>
                      <a:pt x="506" y="654"/>
                    </a:lnTo>
                    <a:lnTo>
                      <a:pt x="492" y="662"/>
                    </a:lnTo>
                    <a:lnTo>
                      <a:pt x="476" y="668"/>
                    </a:lnTo>
                    <a:lnTo>
                      <a:pt x="460" y="674"/>
                    </a:lnTo>
                    <a:lnTo>
                      <a:pt x="444" y="680"/>
                    </a:lnTo>
                    <a:lnTo>
                      <a:pt x="428" y="686"/>
                    </a:lnTo>
                    <a:lnTo>
                      <a:pt x="412" y="688"/>
                    </a:lnTo>
                    <a:lnTo>
                      <a:pt x="396" y="692"/>
                    </a:lnTo>
                    <a:lnTo>
                      <a:pt x="378" y="694"/>
                    </a:lnTo>
                    <a:lnTo>
                      <a:pt x="360" y="696"/>
                    </a:lnTo>
                    <a:lnTo>
                      <a:pt x="344" y="696"/>
                    </a:lnTo>
                    <a:lnTo>
                      <a:pt x="326" y="696"/>
                    </a:lnTo>
                    <a:lnTo>
                      <a:pt x="308" y="694"/>
                    </a:lnTo>
                    <a:lnTo>
                      <a:pt x="290" y="692"/>
                    </a:lnTo>
                    <a:lnTo>
                      <a:pt x="274" y="688"/>
                    </a:lnTo>
                    <a:lnTo>
                      <a:pt x="258" y="686"/>
                    </a:lnTo>
                    <a:lnTo>
                      <a:pt x="242" y="680"/>
                    </a:lnTo>
                    <a:lnTo>
                      <a:pt x="226" y="674"/>
                    </a:lnTo>
                    <a:lnTo>
                      <a:pt x="210" y="668"/>
                    </a:lnTo>
                    <a:lnTo>
                      <a:pt x="194" y="662"/>
                    </a:lnTo>
                    <a:lnTo>
                      <a:pt x="180" y="654"/>
                    </a:lnTo>
                    <a:lnTo>
                      <a:pt x="166" y="646"/>
                    </a:lnTo>
                    <a:lnTo>
                      <a:pt x="152" y="636"/>
                    </a:lnTo>
                    <a:lnTo>
                      <a:pt x="138" y="626"/>
                    </a:lnTo>
                    <a:lnTo>
                      <a:pt x="124" y="616"/>
                    </a:lnTo>
                    <a:lnTo>
                      <a:pt x="112" y="606"/>
                    </a:lnTo>
                    <a:lnTo>
                      <a:pt x="100" y="594"/>
                    </a:lnTo>
                    <a:lnTo>
                      <a:pt x="90" y="582"/>
                    </a:lnTo>
                    <a:lnTo>
                      <a:pt x="78" y="570"/>
                    </a:lnTo>
                    <a:lnTo>
                      <a:pt x="68" y="556"/>
                    </a:lnTo>
                    <a:lnTo>
                      <a:pt x="58" y="542"/>
                    </a:lnTo>
                    <a:lnTo>
                      <a:pt x="50" y="528"/>
                    </a:lnTo>
                    <a:lnTo>
                      <a:pt x="42" y="514"/>
                    </a:lnTo>
                    <a:lnTo>
                      <a:pt x="34" y="498"/>
                    </a:lnTo>
                    <a:lnTo>
                      <a:pt x="28" y="484"/>
                    </a:lnTo>
                    <a:lnTo>
                      <a:pt x="20" y="468"/>
                    </a:lnTo>
                    <a:lnTo>
                      <a:pt x="16" y="452"/>
                    </a:lnTo>
                    <a:lnTo>
                      <a:pt x="10" y="434"/>
                    </a:lnTo>
                    <a:lnTo>
                      <a:pt x="8" y="418"/>
                    </a:lnTo>
                    <a:lnTo>
                      <a:pt x="4" y="400"/>
                    </a:lnTo>
                    <a:lnTo>
                      <a:pt x="2" y="384"/>
                    </a:lnTo>
                    <a:lnTo>
                      <a:pt x="0" y="366"/>
                    </a:lnTo>
                    <a:lnTo>
                      <a:pt x="0" y="348"/>
                    </a:lnTo>
                    <a:lnTo>
                      <a:pt x="0" y="330"/>
                    </a:lnTo>
                    <a:lnTo>
                      <a:pt x="2" y="312"/>
                    </a:lnTo>
                    <a:lnTo>
                      <a:pt x="4" y="294"/>
                    </a:lnTo>
                    <a:lnTo>
                      <a:pt x="8" y="278"/>
                    </a:lnTo>
                    <a:lnTo>
                      <a:pt x="10" y="260"/>
                    </a:lnTo>
                    <a:lnTo>
                      <a:pt x="16" y="244"/>
                    </a:lnTo>
                    <a:lnTo>
                      <a:pt x="20" y="228"/>
                    </a:lnTo>
                    <a:lnTo>
                      <a:pt x="28" y="212"/>
                    </a:lnTo>
                    <a:lnTo>
                      <a:pt x="34" y="196"/>
                    </a:lnTo>
                    <a:lnTo>
                      <a:pt x="42" y="182"/>
                    </a:lnTo>
                    <a:lnTo>
                      <a:pt x="50" y="166"/>
                    </a:lnTo>
                    <a:lnTo>
                      <a:pt x="58" y="152"/>
                    </a:lnTo>
                    <a:lnTo>
                      <a:pt x="68" y="140"/>
                    </a:lnTo>
                    <a:lnTo>
                      <a:pt x="78" y="126"/>
                    </a:lnTo>
                    <a:lnTo>
                      <a:pt x="90" y="114"/>
                    </a:lnTo>
                    <a:lnTo>
                      <a:pt x="100" y="102"/>
                    </a:lnTo>
                    <a:lnTo>
                      <a:pt x="112" y="90"/>
                    </a:lnTo>
                    <a:lnTo>
                      <a:pt x="124" y="78"/>
                    </a:lnTo>
                    <a:lnTo>
                      <a:pt x="138" y="68"/>
                    </a:lnTo>
                    <a:lnTo>
                      <a:pt x="152" y="58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4" y="34"/>
                    </a:lnTo>
                    <a:lnTo>
                      <a:pt x="210" y="26"/>
                    </a:lnTo>
                    <a:lnTo>
                      <a:pt x="226" y="20"/>
                    </a:lnTo>
                    <a:lnTo>
                      <a:pt x="242" y="14"/>
                    </a:lnTo>
                    <a:lnTo>
                      <a:pt x="258" y="10"/>
                    </a:lnTo>
                    <a:lnTo>
                      <a:pt x="274" y="6"/>
                    </a:lnTo>
                    <a:lnTo>
                      <a:pt x="290" y="4"/>
                    </a:lnTo>
                    <a:lnTo>
                      <a:pt x="308" y="0"/>
                    </a:lnTo>
                    <a:lnTo>
                      <a:pt x="326" y="0"/>
                    </a:lnTo>
                    <a:lnTo>
                      <a:pt x="344" y="0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F3C3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74"/>
              <p:cNvSpPr>
                <a:spLocks/>
              </p:cNvSpPr>
              <p:nvPr/>
            </p:nvSpPr>
            <p:spPr bwMode="auto">
              <a:xfrm>
                <a:off x="5114925" y="860425"/>
                <a:ext cx="1076325" cy="1095375"/>
              </a:xfrm>
              <a:custGeom>
                <a:avLst/>
                <a:gdLst/>
                <a:ahLst/>
                <a:cxnLst>
                  <a:cxn ang="0">
                    <a:pos x="374" y="2"/>
                  </a:cxn>
                  <a:cxn ang="0">
                    <a:pos x="424" y="12"/>
                  </a:cxn>
                  <a:cxn ang="0">
                    <a:pos x="472" y="28"/>
                  </a:cxn>
                  <a:cxn ang="0">
                    <a:pos x="516" y="50"/>
                  </a:cxn>
                  <a:cxn ang="0">
                    <a:pos x="556" y="80"/>
                  </a:cxn>
                  <a:cxn ang="0">
                    <a:pos x="590" y="114"/>
                  </a:cxn>
                  <a:cxn ang="0">
                    <a:pos x="620" y="152"/>
                  </a:cxn>
                  <a:cxn ang="0">
                    <a:pos x="646" y="196"/>
                  </a:cxn>
                  <a:cxn ang="0">
                    <a:pos x="664" y="242"/>
                  </a:cxn>
                  <a:cxn ang="0">
                    <a:pos x="674" y="292"/>
                  </a:cxn>
                  <a:cxn ang="0">
                    <a:pos x="678" y="346"/>
                  </a:cxn>
                  <a:cxn ang="0">
                    <a:pos x="674" y="398"/>
                  </a:cxn>
                  <a:cxn ang="0">
                    <a:pos x="664" y="448"/>
                  </a:cxn>
                  <a:cxn ang="0">
                    <a:pos x="646" y="496"/>
                  </a:cxn>
                  <a:cxn ang="0">
                    <a:pos x="620" y="538"/>
                  </a:cxn>
                  <a:cxn ang="0">
                    <a:pos x="590" y="578"/>
                  </a:cxn>
                  <a:cxn ang="0">
                    <a:pos x="556" y="612"/>
                  </a:cxn>
                  <a:cxn ang="0">
                    <a:pos x="516" y="640"/>
                  </a:cxn>
                  <a:cxn ang="0">
                    <a:pos x="472" y="664"/>
                  </a:cxn>
                  <a:cxn ang="0">
                    <a:pos x="424" y="680"/>
                  </a:cxn>
                  <a:cxn ang="0">
                    <a:pos x="374" y="690"/>
                  </a:cxn>
                  <a:cxn ang="0">
                    <a:pos x="322" y="690"/>
                  </a:cxn>
                  <a:cxn ang="0">
                    <a:pos x="270" y="684"/>
                  </a:cxn>
                  <a:cxn ang="0">
                    <a:pos x="222" y="670"/>
                  </a:cxn>
                  <a:cxn ang="0">
                    <a:pos x="178" y="650"/>
                  </a:cxn>
                  <a:cxn ang="0">
                    <a:pos x="136" y="622"/>
                  </a:cxn>
                  <a:cxn ang="0">
                    <a:pos x="98" y="590"/>
                  </a:cxn>
                  <a:cxn ang="0">
                    <a:pos x="66" y="552"/>
                  </a:cxn>
                  <a:cxn ang="0">
                    <a:pos x="40" y="510"/>
                  </a:cxn>
                  <a:cxn ang="0">
                    <a:pos x="20" y="464"/>
                  </a:cxn>
                  <a:cxn ang="0">
                    <a:pos x="6" y="416"/>
                  </a:cxn>
                  <a:cxn ang="0">
                    <a:pos x="0" y="364"/>
                  </a:cxn>
                  <a:cxn ang="0">
                    <a:pos x="0" y="310"/>
                  </a:cxn>
                  <a:cxn ang="0">
                    <a:pos x="10" y="260"/>
                  </a:cxn>
                  <a:cxn ang="0">
                    <a:pos x="26" y="212"/>
                  </a:cxn>
                  <a:cxn ang="0">
                    <a:pos x="48" y="166"/>
                  </a:cxn>
                  <a:cxn ang="0">
                    <a:pos x="76" y="126"/>
                  </a:cxn>
                  <a:cxn ang="0">
                    <a:pos x="110" y="90"/>
                  </a:cxn>
                  <a:cxn ang="0">
                    <a:pos x="150" y="60"/>
                  </a:cxn>
                  <a:cxn ang="0">
                    <a:pos x="192" y="34"/>
                  </a:cxn>
                  <a:cxn ang="0">
                    <a:pos x="238" y="16"/>
                  </a:cxn>
                  <a:cxn ang="0">
                    <a:pos x="288" y="4"/>
                  </a:cxn>
                  <a:cxn ang="0">
                    <a:pos x="340" y="0"/>
                  </a:cxn>
                </a:cxnLst>
                <a:rect l="0" t="0" r="r" b="b"/>
                <a:pathLst>
                  <a:path w="678" h="690">
                    <a:moveTo>
                      <a:pt x="340" y="0"/>
                    </a:moveTo>
                    <a:lnTo>
                      <a:pt x="356" y="0"/>
                    </a:lnTo>
                    <a:lnTo>
                      <a:pt x="374" y="2"/>
                    </a:lnTo>
                    <a:lnTo>
                      <a:pt x="390" y="4"/>
                    </a:lnTo>
                    <a:lnTo>
                      <a:pt x="408" y="8"/>
                    </a:lnTo>
                    <a:lnTo>
                      <a:pt x="424" y="12"/>
                    </a:lnTo>
                    <a:lnTo>
                      <a:pt x="440" y="16"/>
                    </a:lnTo>
                    <a:lnTo>
                      <a:pt x="456" y="22"/>
                    </a:lnTo>
                    <a:lnTo>
                      <a:pt x="472" y="28"/>
                    </a:lnTo>
                    <a:lnTo>
                      <a:pt x="486" y="34"/>
                    </a:lnTo>
                    <a:lnTo>
                      <a:pt x="500" y="42"/>
                    </a:lnTo>
                    <a:lnTo>
                      <a:pt x="516" y="50"/>
                    </a:lnTo>
                    <a:lnTo>
                      <a:pt x="528" y="60"/>
                    </a:lnTo>
                    <a:lnTo>
                      <a:pt x="542" y="68"/>
                    </a:lnTo>
                    <a:lnTo>
                      <a:pt x="556" y="80"/>
                    </a:lnTo>
                    <a:lnTo>
                      <a:pt x="568" y="90"/>
                    </a:lnTo>
                    <a:lnTo>
                      <a:pt x="580" y="102"/>
                    </a:lnTo>
                    <a:lnTo>
                      <a:pt x="590" y="114"/>
                    </a:lnTo>
                    <a:lnTo>
                      <a:pt x="602" y="126"/>
                    </a:lnTo>
                    <a:lnTo>
                      <a:pt x="612" y="138"/>
                    </a:lnTo>
                    <a:lnTo>
                      <a:pt x="620" y="152"/>
                    </a:lnTo>
                    <a:lnTo>
                      <a:pt x="630" y="166"/>
                    </a:lnTo>
                    <a:lnTo>
                      <a:pt x="638" y="182"/>
                    </a:lnTo>
                    <a:lnTo>
                      <a:pt x="646" y="196"/>
                    </a:lnTo>
                    <a:lnTo>
                      <a:pt x="652" y="212"/>
                    </a:lnTo>
                    <a:lnTo>
                      <a:pt x="658" y="226"/>
                    </a:lnTo>
                    <a:lnTo>
                      <a:pt x="664" y="242"/>
                    </a:lnTo>
                    <a:lnTo>
                      <a:pt x="668" y="260"/>
                    </a:lnTo>
                    <a:lnTo>
                      <a:pt x="672" y="276"/>
                    </a:lnTo>
                    <a:lnTo>
                      <a:pt x="674" y="292"/>
                    </a:lnTo>
                    <a:lnTo>
                      <a:pt x="678" y="310"/>
                    </a:lnTo>
                    <a:lnTo>
                      <a:pt x="678" y="328"/>
                    </a:lnTo>
                    <a:lnTo>
                      <a:pt x="678" y="346"/>
                    </a:lnTo>
                    <a:lnTo>
                      <a:pt x="678" y="364"/>
                    </a:lnTo>
                    <a:lnTo>
                      <a:pt x="678" y="380"/>
                    </a:lnTo>
                    <a:lnTo>
                      <a:pt x="674" y="398"/>
                    </a:lnTo>
                    <a:lnTo>
                      <a:pt x="672" y="416"/>
                    </a:lnTo>
                    <a:lnTo>
                      <a:pt x="668" y="432"/>
                    </a:lnTo>
                    <a:lnTo>
                      <a:pt x="664" y="448"/>
                    </a:lnTo>
                    <a:lnTo>
                      <a:pt x="658" y="464"/>
                    </a:lnTo>
                    <a:lnTo>
                      <a:pt x="652" y="480"/>
                    </a:lnTo>
                    <a:lnTo>
                      <a:pt x="646" y="496"/>
                    </a:lnTo>
                    <a:lnTo>
                      <a:pt x="638" y="510"/>
                    </a:lnTo>
                    <a:lnTo>
                      <a:pt x="630" y="524"/>
                    </a:lnTo>
                    <a:lnTo>
                      <a:pt x="620" y="538"/>
                    </a:lnTo>
                    <a:lnTo>
                      <a:pt x="612" y="552"/>
                    </a:lnTo>
                    <a:lnTo>
                      <a:pt x="602" y="566"/>
                    </a:lnTo>
                    <a:lnTo>
                      <a:pt x="590" y="578"/>
                    </a:lnTo>
                    <a:lnTo>
                      <a:pt x="580" y="590"/>
                    </a:lnTo>
                    <a:lnTo>
                      <a:pt x="568" y="602"/>
                    </a:lnTo>
                    <a:lnTo>
                      <a:pt x="556" y="612"/>
                    </a:lnTo>
                    <a:lnTo>
                      <a:pt x="542" y="622"/>
                    </a:lnTo>
                    <a:lnTo>
                      <a:pt x="528" y="632"/>
                    </a:lnTo>
                    <a:lnTo>
                      <a:pt x="516" y="640"/>
                    </a:lnTo>
                    <a:lnTo>
                      <a:pt x="500" y="650"/>
                    </a:lnTo>
                    <a:lnTo>
                      <a:pt x="486" y="656"/>
                    </a:lnTo>
                    <a:lnTo>
                      <a:pt x="472" y="664"/>
                    </a:lnTo>
                    <a:lnTo>
                      <a:pt x="456" y="670"/>
                    </a:lnTo>
                    <a:lnTo>
                      <a:pt x="440" y="676"/>
                    </a:lnTo>
                    <a:lnTo>
                      <a:pt x="424" y="680"/>
                    </a:lnTo>
                    <a:lnTo>
                      <a:pt x="408" y="684"/>
                    </a:lnTo>
                    <a:lnTo>
                      <a:pt x="390" y="686"/>
                    </a:lnTo>
                    <a:lnTo>
                      <a:pt x="374" y="690"/>
                    </a:lnTo>
                    <a:lnTo>
                      <a:pt x="356" y="690"/>
                    </a:lnTo>
                    <a:lnTo>
                      <a:pt x="340" y="690"/>
                    </a:lnTo>
                    <a:lnTo>
                      <a:pt x="322" y="690"/>
                    </a:lnTo>
                    <a:lnTo>
                      <a:pt x="304" y="690"/>
                    </a:lnTo>
                    <a:lnTo>
                      <a:pt x="288" y="686"/>
                    </a:lnTo>
                    <a:lnTo>
                      <a:pt x="270" y="684"/>
                    </a:lnTo>
                    <a:lnTo>
                      <a:pt x="254" y="680"/>
                    </a:lnTo>
                    <a:lnTo>
                      <a:pt x="238" y="676"/>
                    </a:lnTo>
                    <a:lnTo>
                      <a:pt x="222" y="670"/>
                    </a:lnTo>
                    <a:lnTo>
                      <a:pt x="206" y="664"/>
                    </a:lnTo>
                    <a:lnTo>
                      <a:pt x="192" y="656"/>
                    </a:lnTo>
                    <a:lnTo>
                      <a:pt x="178" y="650"/>
                    </a:lnTo>
                    <a:lnTo>
                      <a:pt x="162" y="640"/>
                    </a:lnTo>
                    <a:lnTo>
                      <a:pt x="150" y="632"/>
                    </a:lnTo>
                    <a:lnTo>
                      <a:pt x="136" y="622"/>
                    </a:lnTo>
                    <a:lnTo>
                      <a:pt x="122" y="612"/>
                    </a:lnTo>
                    <a:lnTo>
                      <a:pt x="110" y="602"/>
                    </a:lnTo>
                    <a:lnTo>
                      <a:pt x="98" y="590"/>
                    </a:lnTo>
                    <a:lnTo>
                      <a:pt x="88" y="578"/>
                    </a:lnTo>
                    <a:lnTo>
                      <a:pt x="76" y="566"/>
                    </a:lnTo>
                    <a:lnTo>
                      <a:pt x="66" y="552"/>
                    </a:lnTo>
                    <a:lnTo>
                      <a:pt x="58" y="538"/>
                    </a:lnTo>
                    <a:lnTo>
                      <a:pt x="48" y="524"/>
                    </a:lnTo>
                    <a:lnTo>
                      <a:pt x="40" y="510"/>
                    </a:lnTo>
                    <a:lnTo>
                      <a:pt x="32" y="496"/>
                    </a:lnTo>
                    <a:lnTo>
                      <a:pt x="26" y="480"/>
                    </a:lnTo>
                    <a:lnTo>
                      <a:pt x="20" y="464"/>
                    </a:lnTo>
                    <a:lnTo>
                      <a:pt x="14" y="448"/>
                    </a:lnTo>
                    <a:lnTo>
                      <a:pt x="10" y="432"/>
                    </a:lnTo>
                    <a:lnTo>
                      <a:pt x="6" y="416"/>
                    </a:lnTo>
                    <a:lnTo>
                      <a:pt x="4" y="398"/>
                    </a:lnTo>
                    <a:lnTo>
                      <a:pt x="0" y="380"/>
                    </a:lnTo>
                    <a:lnTo>
                      <a:pt x="0" y="364"/>
                    </a:lnTo>
                    <a:lnTo>
                      <a:pt x="0" y="346"/>
                    </a:lnTo>
                    <a:lnTo>
                      <a:pt x="0" y="328"/>
                    </a:lnTo>
                    <a:lnTo>
                      <a:pt x="0" y="310"/>
                    </a:lnTo>
                    <a:lnTo>
                      <a:pt x="4" y="292"/>
                    </a:lnTo>
                    <a:lnTo>
                      <a:pt x="6" y="276"/>
                    </a:lnTo>
                    <a:lnTo>
                      <a:pt x="10" y="260"/>
                    </a:lnTo>
                    <a:lnTo>
                      <a:pt x="14" y="242"/>
                    </a:lnTo>
                    <a:lnTo>
                      <a:pt x="20" y="226"/>
                    </a:lnTo>
                    <a:lnTo>
                      <a:pt x="26" y="212"/>
                    </a:lnTo>
                    <a:lnTo>
                      <a:pt x="32" y="196"/>
                    </a:lnTo>
                    <a:lnTo>
                      <a:pt x="40" y="182"/>
                    </a:lnTo>
                    <a:lnTo>
                      <a:pt x="48" y="166"/>
                    </a:lnTo>
                    <a:lnTo>
                      <a:pt x="58" y="152"/>
                    </a:lnTo>
                    <a:lnTo>
                      <a:pt x="66" y="138"/>
                    </a:lnTo>
                    <a:lnTo>
                      <a:pt x="76" y="126"/>
                    </a:lnTo>
                    <a:lnTo>
                      <a:pt x="88" y="114"/>
                    </a:lnTo>
                    <a:lnTo>
                      <a:pt x="98" y="102"/>
                    </a:lnTo>
                    <a:lnTo>
                      <a:pt x="110" y="90"/>
                    </a:lnTo>
                    <a:lnTo>
                      <a:pt x="122" y="80"/>
                    </a:lnTo>
                    <a:lnTo>
                      <a:pt x="136" y="68"/>
                    </a:lnTo>
                    <a:lnTo>
                      <a:pt x="150" y="60"/>
                    </a:lnTo>
                    <a:lnTo>
                      <a:pt x="162" y="50"/>
                    </a:lnTo>
                    <a:lnTo>
                      <a:pt x="178" y="42"/>
                    </a:lnTo>
                    <a:lnTo>
                      <a:pt x="192" y="34"/>
                    </a:lnTo>
                    <a:lnTo>
                      <a:pt x="206" y="28"/>
                    </a:lnTo>
                    <a:lnTo>
                      <a:pt x="222" y="22"/>
                    </a:lnTo>
                    <a:lnTo>
                      <a:pt x="238" y="16"/>
                    </a:lnTo>
                    <a:lnTo>
                      <a:pt x="254" y="12"/>
                    </a:lnTo>
                    <a:lnTo>
                      <a:pt x="270" y="8"/>
                    </a:lnTo>
                    <a:lnTo>
                      <a:pt x="288" y="4"/>
                    </a:lnTo>
                    <a:lnTo>
                      <a:pt x="304" y="2"/>
                    </a:lnTo>
                    <a:lnTo>
                      <a:pt x="322" y="0"/>
                    </a:lnTo>
                    <a:lnTo>
                      <a:pt x="340" y="0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rgbClr val="F5C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75"/>
              <p:cNvSpPr>
                <a:spLocks/>
              </p:cNvSpPr>
              <p:nvPr/>
            </p:nvSpPr>
            <p:spPr bwMode="auto">
              <a:xfrm>
                <a:off x="5118100" y="866775"/>
                <a:ext cx="1069975" cy="1085850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2" y="10"/>
                  </a:cxn>
                  <a:cxn ang="0">
                    <a:pos x="468" y="26"/>
                  </a:cxn>
                  <a:cxn ang="0">
                    <a:pos x="512" y="48"/>
                  </a:cxn>
                  <a:cxn ang="0">
                    <a:pos x="552" y="78"/>
                  </a:cxn>
                  <a:cxn ang="0">
                    <a:pos x="586" y="112"/>
                  </a:cxn>
                  <a:cxn ang="0">
                    <a:pos x="616" y="150"/>
                  </a:cxn>
                  <a:cxn ang="0">
                    <a:pos x="640" y="194"/>
                  </a:cxn>
                  <a:cxn ang="0">
                    <a:pos x="658" y="240"/>
                  </a:cxn>
                  <a:cxn ang="0">
                    <a:pos x="670" y="290"/>
                  </a:cxn>
                  <a:cxn ang="0">
                    <a:pos x="674" y="342"/>
                  </a:cxn>
                  <a:cxn ang="0">
                    <a:pos x="670" y="394"/>
                  </a:cxn>
                  <a:cxn ang="0">
                    <a:pos x="658" y="444"/>
                  </a:cxn>
                  <a:cxn ang="0">
                    <a:pos x="640" y="490"/>
                  </a:cxn>
                  <a:cxn ang="0">
                    <a:pos x="616" y="532"/>
                  </a:cxn>
                  <a:cxn ang="0">
                    <a:pos x="586" y="572"/>
                  </a:cxn>
                  <a:cxn ang="0">
                    <a:pos x="552" y="606"/>
                  </a:cxn>
                  <a:cxn ang="0">
                    <a:pos x="512" y="634"/>
                  </a:cxn>
                  <a:cxn ang="0">
                    <a:pos x="468" y="656"/>
                  </a:cxn>
                  <a:cxn ang="0">
                    <a:pos x="422" y="672"/>
                  </a:cxn>
                  <a:cxn ang="0">
                    <a:pos x="372" y="682"/>
                  </a:cxn>
                  <a:cxn ang="0">
                    <a:pos x="320" y="684"/>
                  </a:cxn>
                  <a:cxn ang="0">
                    <a:pos x="270" y="676"/>
                  </a:cxn>
                  <a:cxn ang="0">
                    <a:pos x="222" y="662"/>
                  </a:cxn>
                  <a:cxn ang="0">
                    <a:pos x="176" y="642"/>
                  </a:cxn>
                  <a:cxn ang="0">
                    <a:pos x="136" y="616"/>
                  </a:cxn>
                  <a:cxn ang="0">
                    <a:pos x="98" y="584"/>
                  </a:cxn>
                  <a:cxn ang="0">
                    <a:pos x="68" y="546"/>
                  </a:cxn>
                  <a:cxn ang="0">
                    <a:pos x="40" y="504"/>
                  </a:cxn>
                  <a:cxn ang="0">
                    <a:pos x="20" y="460"/>
                  </a:cxn>
                  <a:cxn ang="0">
                    <a:pos x="8" y="410"/>
                  </a:cxn>
                  <a:cxn ang="0">
                    <a:pos x="0" y="360"/>
                  </a:cxn>
                  <a:cxn ang="0">
                    <a:pos x="2" y="306"/>
                  </a:cxn>
                  <a:cxn ang="0">
                    <a:pos x="10" y="256"/>
                  </a:cxn>
                  <a:cxn ang="0">
                    <a:pos x="26" y="208"/>
                  </a:cxn>
                  <a:cxn ang="0">
                    <a:pos x="50" y="164"/>
                  </a:cxn>
                  <a:cxn ang="0">
                    <a:pos x="78" y="124"/>
                  </a:cxn>
                  <a:cxn ang="0">
                    <a:pos x="110" y="88"/>
                  </a:cxn>
                  <a:cxn ang="0">
                    <a:pos x="148" y="58"/>
                  </a:cxn>
                  <a:cxn ang="0">
                    <a:pos x="192" y="34"/>
                  </a:cxn>
                  <a:cxn ang="0">
                    <a:pos x="236" y="14"/>
                  </a:cxn>
                  <a:cxn ang="0">
                    <a:pos x="286" y="4"/>
                  </a:cxn>
                  <a:cxn ang="0">
                    <a:pos x="338" y="0"/>
                  </a:cxn>
                </a:cxnLst>
                <a:rect l="0" t="0" r="r" b="b"/>
                <a:pathLst>
                  <a:path w="674" h="684">
                    <a:moveTo>
                      <a:pt x="338" y="0"/>
                    </a:moveTo>
                    <a:lnTo>
                      <a:pt x="354" y="0"/>
                    </a:lnTo>
                    <a:lnTo>
                      <a:pt x="372" y="2"/>
                    </a:lnTo>
                    <a:lnTo>
                      <a:pt x="388" y="4"/>
                    </a:lnTo>
                    <a:lnTo>
                      <a:pt x="404" y="6"/>
                    </a:lnTo>
                    <a:lnTo>
                      <a:pt x="422" y="10"/>
                    </a:lnTo>
                    <a:lnTo>
                      <a:pt x="438" y="14"/>
                    </a:lnTo>
                    <a:lnTo>
                      <a:pt x="452" y="20"/>
                    </a:lnTo>
                    <a:lnTo>
                      <a:pt x="468" y="26"/>
                    </a:lnTo>
                    <a:lnTo>
                      <a:pt x="484" y="34"/>
                    </a:lnTo>
                    <a:lnTo>
                      <a:pt x="498" y="40"/>
                    </a:lnTo>
                    <a:lnTo>
                      <a:pt x="512" y="48"/>
                    </a:lnTo>
                    <a:lnTo>
                      <a:pt x="526" y="58"/>
                    </a:lnTo>
                    <a:lnTo>
                      <a:pt x="538" y="68"/>
                    </a:lnTo>
                    <a:lnTo>
                      <a:pt x="552" y="78"/>
                    </a:lnTo>
                    <a:lnTo>
                      <a:pt x="564" y="88"/>
                    </a:lnTo>
                    <a:lnTo>
                      <a:pt x="576" y="100"/>
                    </a:lnTo>
                    <a:lnTo>
                      <a:pt x="586" y="112"/>
                    </a:lnTo>
                    <a:lnTo>
                      <a:pt x="596" y="124"/>
                    </a:lnTo>
                    <a:lnTo>
                      <a:pt x="606" y="136"/>
                    </a:lnTo>
                    <a:lnTo>
                      <a:pt x="616" y="150"/>
                    </a:lnTo>
                    <a:lnTo>
                      <a:pt x="624" y="164"/>
                    </a:lnTo>
                    <a:lnTo>
                      <a:pt x="634" y="178"/>
                    </a:lnTo>
                    <a:lnTo>
                      <a:pt x="640" y="194"/>
                    </a:lnTo>
                    <a:lnTo>
                      <a:pt x="648" y="208"/>
                    </a:lnTo>
                    <a:lnTo>
                      <a:pt x="654" y="224"/>
                    </a:lnTo>
                    <a:lnTo>
                      <a:pt x="658" y="240"/>
                    </a:lnTo>
                    <a:lnTo>
                      <a:pt x="664" y="256"/>
                    </a:lnTo>
                    <a:lnTo>
                      <a:pt x="666" y="272"/>
                    </a:lnTo>
                    <a:lnTo>
                      <a:pt x="670" y="290"/>
                    </a:lnTo>
                    <a:lnTo>
                      <a:pt x="672" y="306"/>
                    </a:lnTo>
                    <a:lnTo>
                      <a:pt x="674" y="324"/>
                    </a:lnTo>
                    <a:lnTo>
                      <a:pt x="674" y="342"/>
                    </a:lnTo>
                    <a:lnTo>
                      <a:pt x="674" y="360"/>
                    </a:lnTo>
                    <a:lnTo>
                      <a:pt x="672" y="376"/>
                    </a:lnTo>
                    <a:lnTo>
                      <a:pt x="670" y="394"/>
                    </a:lnTo>
                    <a:lnTo>
                      <a:pt x="666" y="410"/>
                    </a:lnTo>
                    <a:lnTo>
                      <a:pt x="664" y="428"/>
                    </a:lnTo>
                    <a:lnTo>
                      <a:pt x="658" y="444"/>
                    </a:lnTo>
                    <a:lnTo>
                      <a:pt x="654" y="460"/>
                    </a:lnTo>
                    <a:lnTo>
                      <a:pt x="648" y="474"/>
                    </a:lnTo>
                    <a:lnTo>
                      <a:pt x="640" y="490"/>
                    </a:lnTo>
                    <a:lnTo>
                      <a:pt x="634" y="504"/>
                    </a:lnTo>
                    <a:lnTo>
                      <a:pt x="624" y="518"/>
                    </a:lnTo>
                    <a:lnTo>
                      <a:pt x="616" y="532"/>
                    </a:lnTo>
                    <a:lnTo>
                      <a:pt x="606" y="546"/>
                    </a:lnTo>
                    <a:lnTo>
                      <a:pt x="596" y="560"/>
                    </a:lnTo>
                    <a:lnTo>
                      <a:pt x="586" y="572"/>
                    </a:lnTo>
                    <a:lnTo>
                      <a:pt x="576" y="584"/>
                    </a:lnTo>
                    <a:lnTo>
                      <a:pt x="564" y="594"/>
                    </a:lnTo>
                    <a:lnTo>
                      <a:pt x="552" y="606"/>
                    </a:lnTo>
                    <a:lnTo>
                      <a:pt x="538" y="616"/>
                    </a:lnTo>
                    <a:lnTo>
                      <a:pt x="526" y="626"/>
                    </a:lnTo>
                    <a:lnTo>
                      <a:pt x="512" y="634"/>
                    </a:lnTo>
                    <a:lnTo>
                      <a:pt x="498" y="642"/>
                    </a:lnTo>
                    <a:lnTo>
                      <a:pt x="484" y="650"/>
                    </a:lnTo>
                    <a:lnTo>
                      <a:pt x="468" y="656"/>
                    </a:lnTo>
                    <a:lnTo>
                      <a:pt x="452" y="662"/>
                    </a:lnTo>
                    <a:lnTo>
                      <a:pt x="438" y="668"/>
                    </a:lnTo>
                    <a:lnTo>
                      <a:pt x="422" y="672"/>
                    </a:lnTo>
                    <a:lnTo>
                      <a:pt x="404" y="676"/>
                    </a:lnTo>
                    <a:lnTo>
                      <a:pt x="388" y="680"/>
                    </a:lnTo>
                    <a:lnTo>
                      <a:pt x="372" y="682"/>
                    </a:lnTo>
                    <a:lnTo>
                      <a:pt x="354" y="684"/>
                    </a:lnTo>
                    <a:lnTo>
                      <a:pt x="338" y="684"/>
                    </a:lnTo>
                    <a:lnTo>
                      <a:pt x="320" y="684"/>
                    </a:lnTo>
                    <a:lnTo>
                      <a:pt x="302" y="682"/>
                    </a:lnTo>
                    <a:lnTo>
                      <a:pt x="286" y="680"/>
                    </a:lnTo>
                    <a:lnTo>
                      <a:pt x="270" y="676"/>
                    </a:lnTo>
                    <a:lnTo>
                      <a:pt x="252" y="672"/>
                    </a:lnTo>
                    <a:lnTo>
                      <a:pt x="236" y="668"/>
                    </a:lnTo>
                    <a:lnTo>
                      <a:pt x="222" y="662"/>
                    </a:lnTo>
                    <a:lnTo>
                      <a:pt x="206" y="656"/>
                    </a:lnTo>
                    <a:lnTo>
                      <a:pt x="192" y="650"/>
                    </a:lnTo>
                    <a:lnTo>
                      <a:pt x="176" y="642"/>
                    </a:lnTo>
                    <a:lnTo>
                      <a:pt x="162" y="634"/>
                    </a:lnTo>
                    <a:lnTo>
                      <a:pt x="148" y="626"/>
                    </a:lnTo>
                    <a:lnTo>
                      <a:pt x="136" y="616"/>
                    </a:lnTo>
                    <a:lnTo>
                      <a:pt x="122" y="606"/>
                    </a:lnTo>
                    <a:lnTo>
                      <a:pt x="110" y="594"/>
                    </a:lnTo>
                    <a:lnTo>
                      <a:pt x="98" y="584"/>
                    </a:lnTo>
                    <a:lnTo>
                      <a:pt x="88" y="572"/>
                    </a:lnTo>
                    <a:lnTo>
                      <a:pt x="78" y="560"/>
                    </a:lnTo>
                    <a:lnTo>
                      <a:pt x="68" y="546"/>
                    </a:lnTo>
                    <a:lnTo>
                      <a:pt x="58" y="532"/>
                    </a:lnTo>
                    <a:lnTo>
                      <a:pt x="50" y="518"/>
                    </a:lnTo>
                    <a:lnTo>
                      <a:pt x="40" y="504"/>
                    </a:lnTo>
                    <a:lnTo>
                      <a:pt x="34" y="490"/>
                    </a:lnTo>
                    <a:lnTo>
                      <a:pt x="26" y="474"/>
                    </a:lnTo>
                    <a:lnTo>
                      <a:pt x="20" y="460"/>
                    </a:lnTo>
                    <a:lnTo>
                      <a:pt x="16" y="444"/>
                    </a:lnTo>
                    <a:lnTo>
                      <a:pt x="10" y="428"/>
                    </a:lnTo>
                    <a:lnTo>
                      <a:pt x="8" y="410"/>
                    </a:lnTo>
                    <a:lnTo>
                      <a:pt x="4" y="394"/>
                    </a:lnTo>
                    <a:lnTo>
                      <a:pt x="2" y="376"/>
                    </a:lnTo>
                    <a:lnTo>
                      <a:pt x="0" y="360"/>
                    </a:lnTo>
                    <a:lnTo>
                      <a:pt x="0" y="342"/>
                    </a:lnTo>
                    <a:lnTo>
                      <a:pt x="0" y="324"/>
                    </a:lnTo>
                    <a:lnTo>
                      <a:pt x="2" y="306"/>
                    </a:lnTo>
                    <a:lnTo>
                      <a:pt x="4" y="290"/>
                    </a:lnTo>
                    <a:lnTo>
                      <a:pt x="8" y="272"/>
                    </a:lnTo>
                    <a:lnTo>
                      <a:pt x="10" y="256"/>
                    </a:lnTo>
                    <a:lnTo>
                      <a:pt x="16" y="240"/>
                    </a:lnTo>
                    <a:lnTo>
                      <a:pt x="20" y="224"/>
                    </a:lnTo>
                    <a:lnTo>
                      <a:pt x="26" y="208"/>
                    </a:lnTo>
                    <a:lnTo>
                      <a:pt x="34" y="194"/>
                    </a:lnTo>
                    <a:lnTo>
                      <a:pt x="40" y="178"/>
                    </a:lnTo>
                    <a:lnTo>
                      <a:pt x="50" y="164"/>
                    </a:lnTo>
                    <a:lnTo>
                      <a:pt x="58" y="150"/>
                    </a:lnTo>
                    <a:lnTo>
                      <a:pt x="68" y="136"/>
                    </a:lnTo>
                    <a:lnTo>
                      <a:pt x="78" y="124"/>
                    </a:lnTo>
                    <a:lnTo>
                      <a:pt x="88" y="112"/>
                    </a:lnTo>
                    <a:lnTo>
                      <a:pt x="98" y="100"/>
                    </a:lnTo>
                    <a:lnTo>
                      <a:pt x="110" y="88"/>
                    </a:lnTo>
                    <a:lnTo>
                      <a:pt x="122" y="78"/>
                    </a:lnTo>
                    <a:lnTo>
                      <a:pt x="136" y="68"/>
                    </a:lnTo>
                    <a:lnTo>
                      <a:pt x="148" y="58"/>
                    </a:lnTo>
                    <a:lnTo>
                      <a:pt x="162" y="48"/>
                    </a:lnTo>
                    <a:lnTo>
                      <a:pt x="176" y="40"/>
                    </a:lnTo>
                    <a:lnTo>
                      <a:pt x="192" y="34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6" y="14"/>
                    </a:lnTo>
                    <a:lnTo>
                      <a:pt x="252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2" y="2"/>
                    </a:lnTo>
                    <a:lnTo>
                      <a:pt x="320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F4C8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76"/>
              <p:cNvSpPr>
                <a:spLocks/>
              </p:cNvSpPr>
              <p:nvPr/>
            </p:nvSpPr>
            <p:spPr bwMode="auto">
              <a:xfrm>
                <a:off x="5124450" y="869950"/>
                <a:ext cx="1057275" cy="1076325"/>
              </a:xfrm>
              <a:custGeom>
                <a:avLst/>
                <a:gdLst/>
                <a:ahLst/>
                <a:cxnLst>
                  <a:cxn ang="0">
                    <a:pos x="368" y="2"/>
                  </a:cxn>
                  <a:cxn ang="0">
                    <a:pos x="416" y="12"/>
                  </a:cxn>
                  <a:cxn ang="0">
                    <a:pos x="462" y="28"/>
                  </a:cxn>
                  <a:cxn ang="0">
                    <a:pos x="506" y="50"/>
                  </a:cxn>
                  <a:cxn ang="0">
                    <a:pos x="546" y="78"/>
                  </a:cxn>
                  <a:cxn ang="0">
                    <a:pos x="580" y="112"/>
                  </a:cxn>
                  <a:cxn ang="0">
                    <a:pos x="610" y="150"/>
                  </a:cxn>
                  <a:cxn ang="0">
                    <a:pos x="634" y="192"/>
                  </a:cxn>
                  <a:cxn ang="0">
                    <a:pos x="652" y="238"/>
                  </a:cxn>
                  <a:cxn ang="0">
                    <a:pos x="662" y="288"/>
                  </a:cxn>
                  <a:cxn ang="0">
                    <a:pos x="666" y="340"/>
                  </a:cxn>
                  <a:cxn ang="0">
                    <a:pos x="662" y="392"/>
                  </a:cxn>
                  <a:cxn ang="0">
                    <a:pos x="652" y="440"/>
                  </a:cxn>
                  <a:cxn ang="0">
                    <a:pos x="634" y="486"/>
                  </a:cxn>
                  <a:cxn ang="0">
                    <a:pos x="610" y="530"/>
                  </a:cxn>
                  <a:cxn ang="0">
                    <a:pos x="580" y="568"/>
                  </a:cxn>
                  <a:cxn ang="0">
                    <a:pos x="546" y="602"/>
                  </a:cxn>
                  <a:cxn ang="0">
                    <a:pos x="506" y="630"/>
                  </a:cxn>
                  <a:cxn ang="0">
                    <a:pos x="462" y="652"/>
                  </a:cxn>
                  <a:cxn ang="0">
                    <a:pos x="416" y="668"/>
                  </a:cxn>
                  <a:cxn ang="0">
                    <a:pos x="368" y="676"/>
                  </a:cxn>
                  <a:cxn ang="0">
                    <a:pos x="316" y="678"/>
                  </a:cxn>
                  <a:cxn ang="0">
                    <a:pos x="266" y="672"/>
                  </a:cxn>
                  <a:cxn ang="0">
                    <a:pos x="218" y="658"/>
                  </a:cxn>
                  <a:cxn ang="0">
                    <a:pos x="174" y="638"/>
                  </a:cxn>
                  <a:cxn ang="0">
                    <a:pos x="134" y="612"/>
                  </a:cxn>
                  <a:cxn ang="0">
                    <a:pos x="98" y="580"/>
                  </a:cxn>
                  <a:cxn ang="0">
                    <a:pos x="66" y="542"/>
                  </a:cxn>
                  <a:cxn ang="0">
                    <a:pos x="40" y="502"/>
                  </a:cxn>
                  <a:cxn ang="0">
                    <a:pos x="20" y="456"/>
                  </a:cxn>
                  <a:cxn ang="0">
                    <a:pos x="6" y="408"/>
                  </a:cxn>
                  <a:cxn ang="0">
                    <a:pos x="0" y="356"/>
                  </a:cxn>
                  <a:cxn ang="0">
                    <a:pos x="2" y="304"/>
                  </a:cxn>
                  <a:cxn ang="0">
                    <a:pos x="10" y="254"/>
                  </a:cxn>
                  <a:cxn ang="0">
                    <a:pos x="26" y="208"/>
                  </a:cxn>
                  <a:cxn ang="0">
                    <a:pos x="48" y="164"/>
                  </a:cxn>
                  <a:cxn ang="0">
                    <a:pos x="76" y="124"/>
                  </a:cxn>
                  <a:cxn ang="0">
                    <a:pos x="108" y="88"/>
                  </a:cxn>
                  <a:cxn ang="0">
                    <a:pos x="146" y="58"/>
                  </a:cxn>
                  <a:cxn ang="0">
                    <a:pos x="188" y="34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4" y="0"/>
                  </a:cxn>
                </a:cxnLst>
                <a:rect l="0" t="0" r="r" b="b"/>
                <a:pathLst>
                  <a:path w="666" h="678">
                    <a:moveTo>
                      <a:pt x="334" y="0"/>
                    </a:moveTo>
                    <a:lnTo>
                      <a:pt x="350" y="0"/>
                    </a:lnTo>
                    <a:lnTo>
                      <a:pt x="368" y="2"/>
                    </a:lnTo>
                    <a:lnTo>
                      <a:pt x="384" y="4"/>
                    </a:lnTo>
                    <a:lnTo>
                      <a:pt x="400" y="8"/>
                    </a:lnTo>
                    <a:lnTo>
                      <a:pt x="416" y="12"/>
                    </a:lnTo>
                    <a:lnTo>
                      <a:pt x="432" y="16"/>
                    </a:lnTo>
                    <a:lnTo>
                      <a:pt x="448" y="22"/>
                    </a:lnTo>
                    <a:lnTo>
                      <a:pt x="462" y="28"/>
                    </a:lnTo>
                    <a:lnTo>
                      <a:pt x="478" y="34"/>
                    </a:lnTo>
                    <a:lnTo>
                      <a:pt x="492" y="42"/>
                    </a:lnTo>
                    <a:lnTo>
                      <a:pt x="506" y="50"/>
                    </a:lnTo>
                    <a:lnTo>
                      <a:pt x="520" y="58"/>
                    </a:lnTo>
                    <a:lnTo>
                      <a:pt x="532" y="68"/>
                    </a:lnTo>
                    <a:lnTo>
                      <a:pt x="546" y="78"/>
                    </a:lnTo>
                    <a:lnTo>
                      <a:pt x="558" y="88"/>
                    </a:lnTo>
                    <a:lnTo>
                      <a:pt x="568" y="100"/>
                    </a:lnTo>
                    <a:lnTo>
                      <a:pt x="580" y="112"/>
                    </a:lnTo>
                    <a:lnTo>
                      <a:pt x="590" y="124"/>
                    </a:lnTo>
                    <a:lnTo>
                      <a:pt x="600" y="136"/>
                    </a:lnTo>
                    <a:lnTo>
                      <a:pt x="610" y="150"/>
                    </a:lnTo>
                    <a:lnTo>
                      <a:pt x="618" y="164"/>
                    </a:lnTo>
                    <a:lnTo>
                      <a:pt x="626" y="178"/>
                    </a:lnTo>
                    <a:lnTo>
                      <a:pt x="634" y="192"/>
                    </a:lnTo>
                    <a:lnTo>
                      <a:pt x="640" y="208"/>
                    </a:lnTo>
                    <a:lnTo>
                      <a:pt x="646" y="222"/>
                    </a:lnTo>
                    <a:lnTo>
                      <a:pt x="652" y="238"/>
                    </a:lnTo>
                    <a:lnTo>
                      <a:pt x="656" y="254"/>
                    </a:lnTo>
                    <a:lnTo>
                      <a:pt x="660" y="272"/>
                    </a:lnTo>
                    <a:lnTo>
                      <a:pt x="662" y="288"/>
                    </a:lnTo>
                    <a:lnTo>
                      <a:pt x="664" y="304"/>
                    </a:lnTo>
                    <a:lnTo>
                      <a:pt x="666" y="322"/>
                    </a:lnTo>
                    <a:lnTo>
                      <a:pt x="666" y="340"/>
                    </a:lnTo>
                    <a:lnTo>
                      <a:pt x="666" y="356"/>
                    </a:lnTo>
                    <a:lnTo>
                      <a:pt x="664" y="374"/>
                    </a:lnTo>
                    <a:lnTo>
                      <a:pt x="662" y="392"/>
                    </a:lnTo>
                    <a:lnTo>
                      <a:pt x="660" y="408"/>
                    </a:lnTo>
                    <a:lnTo>
                      <a:pt x="656" y="424"/>
                    </a:lnTo>
                    <a:lnTo>
                      <a:pt x="652" y="440"/>
                    </a:lnTo>
                    <a:lnTo>
                      <a:pt x="646" y="456"/>
                    </a:lnTo>
                    <a:lnTo>
                      <a:pt x="640" y="472"/>
                    </a:lnTo>
                    <a:lnTo>
                      <a:pt x="634" y="486"/>
                    </a:lnTo>
                    <a:lnTo>
                      <a:pt x="626" y="502"/>
                    </a:lnTo>
                    <a:lnTo>
                      <a:pt x="618" y="516"/>
                    </a:lnTo>
                    <a:lnTo>
                      <a:pt x="610" y="530"/>
                    </a:lnTo>
                    <a:lnTo>
                      <a:pt x="600" y="542"/>
                    </a:lnTo>
                    <a:lnTo>
                      <a:pt x="590" y="556"/>
                    </a:lnTo>
                    <a:lnTo>
                      <a:pt x="580" y="568"/>
                    </a:lnTo>
                    <a:lnTo>
                      <a:pt x="568" y="580"/>
                    </a:lnTo>
                    <a:lnTo>
                      <a:pt x="558" y="590"/>
                    </a:lnTo>
                    <a:lnTo>
                      <a:pt x="546" y="602"/>
                    </a:lnTo>
                    <a:lnTo>
                      <a:pt x="532" y="612"/>
                    </a:lnTo>
                    <a:lnTo>
                      <a:pt x="520" y="620"/>
                    </a:lnTo>
                    <a:lnTo>
                      <a:pt x="506" y="630"/>
                    </a:lnTo>
                    <a:lnTo>
                      <a:pt x="492" y="638"/>
                    </a:lnTo>
                    <a:lnTo>
                      <a:pt x="478" y="646"/>
                    </a:lnTo>
                    <a:lnTo>
                      <a:pt x="462" y="652"/>
                    </a:lnTo>
                    <a:lnTo>
                      <a:pt x="448" y="658"/>
                    </a:lnTo>
                    <a:lnTo>
                      <a:pt x="432" y="664"/>
                    </a:lnTo>
                    <a:lnTo>
                      <a:pt x="416" y="668"/>
                    </a:lnTo>
                    <a:lnTo>
                      <a:pt x="400" y="672"/>
                    </a:lnTo>
                    <a:lnTo>
                      <a:pt x="384" y="674"/>
                    </a:lnTo>
                    <a:lnTo>
                      <a:pt x="368" y="676"/>
                    </a:lnTo>
                    <a:lnTo>
                      <a:pt x="350" y="678"/>
                    </a:lnTo>
                    <a:lnTo>
                      <a:pt x="334" y="678"/>
                    </a:lnTo>
                    <a:lnTo>
                      <a:pt x="316" y="678"/>
                    </a:lnTo>
                    <a:lnTo>
                      <a:pt x="298" y="676"/>
                    </a:lnTo>
                    <a:lnTo>
                      <a:pt x="282" y="674"/>
                    </a:lnTo>
                    <a:lnTo>
                      <a:pt x="266" y="672"/>
                    </a:lnTo>
                    <a:lnTo>
                      <a:pt x="250" y="668"/>
                    </a:lnTo>
                    <a:lnTo>
                      <a:pt x="234" y="664"/>
                    </a:lnTo>
                    <a:lnTo>
                      <a:pt x="218" y="658"/>
                    </a:lnTo>
                    <a:lnTo>
                      <a:pt x="204" y="652"/>
                    </a:lnTo>
                    <a:lnTo>
                      <a:pt x="188" y="646"/>
                    </a:lnTo>
                    <a:lnTo>
                      <a:pt x="174" y="638"/>
                    </a:lnTo>
                    <a:lnTo>
                      <a:pt x="160" y="630"/>
                    </a:lnTo>
                    <a:lnTo>
                      <a:pt x="146" y="620"/>
                    </a:lnTo>
                    <a:lnTo>
                      <a:pt x="134" y="612"/>
                    </a:lnTo>
                    <a:lnTo>
                      <a:pt x="120" y="602"/>
                    </a:lnTo>
                    <a:lnTo>
                      <a:pt x="108" y="590"/>
                    </a:lnTo>
                    <a:lnTo>
                      <a:pt x="98" y="580"/>
                    </a:lnTo>
                    <a:lnTo>
                      <a:pt x="86" y="568"/>
                    </a:lnTo>
                    <a:lnTo>
                      <a:pt x="76" y="556"/>
                    </a:lnTo>
                    <a:lnTo>
                      <a:pt x="66" y="542"/>
                    </a:lnTo>
                    <a:lnTo>
                      <a:pt x="56" y="530"/>
                    </a:lnTo>
                    <a:lnTo>
                      <a:pt x="48" y="516"/>
                    </a:lnTo>
                    <a:lnTo>
                      <a:pt x="40" y="502"/>
                    </a:lnTo>
                    <a:lnTo>
                      <a:pt x="32" y="486"/>
                    </a:lnTo>
                    <a:lnTo>
                      <a:pt x="26" y="472"/>
                    </a:lnTo>
                    <a:lnTo>
                      <a:pt x="20" y="456"/>
                    </a:lnTo>
                    <a:lnTo>
                      <a:pt x="14" y="440"/>
                    </a:lnTo>
                    <a:lnTo>
                      <a:pt x="10" y="424"/>
                    </a:lnTo>
                    <a:lnTo>
                      <a:pt x="6" y="408"/>
                    </a:lnTo>
                    <a:lnTo>
                      <a:pt x="4" y="392"/>
                    </a:lnTo>
                    <a:lnTo>
                      <a:pt x="2" y="374"/>
                    </a:lnTo>
                    <a:lnTo>
                      <a:pt x="0" y="356"/>
                    </a:lnTo>
                    <a:lnTo>
                      <a:pt x="0" y="340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4" y="288"/>
                    </a:lnTo>
                    <a:lnTo>
                      <a:pt x="6" y="272"/>
                    </a:lnTo>
                    <a:lnTo>
                      <a:pt x="10" y="254"/>
                    </a:lnTo>
                    <a:lnTo>
                      <a:pt x="14" y="238"/>
                    </a:lnTo>
                    <a:lnTo>
                      <a:pt x="20" y="222"/>
                    </a:lnTo>
                    <a:lnTo>
                      <a:pt x="26" y="208"/>
                    </a:lnTo>
                    <a:lnTo>
                      <a:pt x="32" y="192"/>
                    </a:lnTo>
                    <a:lnTo>
                      <a:pt x="40" y="178"/>
                    </a:lnTo>
                    <a:lnTo>
                      <a:pt x="48" y="164"/>
                    </a:lnTo>
                    <a:lnTo>
                      <a:pt x="56" y="150"/>
                    </a:lnTo>
                    <a:lnTo>
                      <a:pt x="66" y="136"/>
                    </a:lnTo>
                    <a:lnTo>
                      <a:pt x="76" y="124"/>
                    </a:lnTo>
                    <a:lnTo>
                      <a:pt x="86" y="112"/>
                    </a:lnTo>
                    <a:lnTo>
                      <a:pt x="98" y="100"/>
                    </a:lnTo>
                    <a:lnTo>
                      <a:pt x="108" y="88"/>
                    </a:lnTo>
                    <a:lnTo>
                      <a:pt x="120" y="78"/>
                    </a:lnTo>
                    <a:lnTo>
                      <a:pt x="134" y="68"/>
                    </a:lnTo>
                    <a:lnTo>
                      <a:pt x="146" y="58"/>
                    </a:lnTo>
                    <a:lnTo>
                      <a:pt x="160" y="50"/>
                    </a:lnTo>
                    <a:lnTo>
                      <a:pt x="174" y="42"/>
                    </a:lnTo>
                    <a:lnTo>
                      <a:pt x="188" y="34"/>
                    </a:lnTo>
                    <a:lnTo>
                      <a:pt x="204" y="28"/>
                    </a:lnTo>
                    <a:lnTo>
                      <a:pt x="218" y="22"/>
                    </a:lnTo>
                    <a:lnTo>
                      <a:pt x="234" y="16"/>
                    </a:lnTo>
                    <a:lnTo>
                      <a:pt x="250" y="12"/>
                    </a:lnTo>
                    <a:lnTo>
                      <a:pt x="266" y="8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6" y="0"/>
                    </a:lnTo>
                    <a:lnTo>
                      <a:pt x="334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6CA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77"/>
              <p:cNvSpPr>
                <a:spLocks/>
              </p:cNvSpPr>
              <p:nvPr/>
            </p:nvSpPr>
            <p:spPr bwMode="auto">
              <a:xfrm>
                <a:off x="5127625" y="876300"/>
                <a:ext cx="1050925" cy="1066800"/>
              </a:xfrm>
              <a:custGeom>
                <a:avLst/>
                <a:gdLst/>
                <a:ahLst/>
                <a:cxnLst>
                  <a:cxn ang="0">
                    <a:pos x="364" y="2"/>
                  </a:cxn>
                  <a:cxn ang="0">
                    <a:pos x="414" y="10"/>
                  </a:cxn>
                  <a:cxn ang="0">
                    <a:pos x="460" y="26"/>
                  </a:cxn>
                  <a:cxn ang="0">
                    <a:pos x="502" y="48"/>
                  </a:cxn>
                  <a:cxn ang="0">
                    <a:pos x="542" y="76"/>
                  </a:cxn>
                  <a:cxn ang="0">
                    <a:pos x="576" y="110"/>
                  </a:cxn>
                  <a:cxn ang="0">
                    <a:pos x="606" y="148"/>
                  </a:cxn>
                  <a:cxn ang="0">
                    <a:pos x="628" y="190"/>
                  </a:cxn>
                  <a:cxn ang="0">
                    <a:pos x="646" y="236"/>
                  </a:cxn>
                  <a:cxn ang="0">
                    <a:pos x="658" y="284"/>
                  </a:cxn>
                  <a:cxn ang="0">
                    <a:pos x="662" y="336"/>
                  </a:cxn>
                  <a:cxn ang="0">
                    <a:pos x="658" y="386"/>
                  </a:cxn>
                  <a:cxn ang="0">
                    <a:pos x="646" y="436"/>
                  </a:cxn>
                  <a:cxn ang="0">
                    <a:pos x="628" y="482"/>
                  </a:cxn>
                  <a:cxn ang="0">
                    <a:pos x="606" y="524"/>
                  </a:cxn>
                  <a:cxn ang="0">
                    <a:pos x="576" y="562"/>
                  </a:cxn>
                  <a:cxn ang="0">
                    <a:pos x="542" y="594"/>
                  </a:cxn>
                  <a:cxn ang="0">
                    <a:pos x="502" y="622"/>
                  </a:cxn>
                  <a:cxn ang="0">
                    <a:pos x="460" y="646"/>
                  </a:cxn>
                  <a:cxn ang="0">
                    <a:pos x="414" y="660"/>
                  </a:cxn>
                  <a:cxn ang="0">
                    <a:pos x="364" y="670"/>
                  </a:cxn>
                  <a:cxn ang="0">
                    <a:pos x="314" y="670"/>
                  </a:cxn>
                  <a:cxn ang="0">
                    <a:pos x="264" y="664"/>
                  </a:cxn>
                  <a:cxn ang="0">
                    <a:pos x="218" y="652"/>
                  </a:cxn>
                  <a:cxn ang="0">
                    <a:pos x="174" y="630"/>
                  </a:cxn>
                  <a:cxn ang="0">
                    <a:pos x="134" y="604"/>
                  </a:cxn>
                  <a:cxn ang="0">
                    <a:pos x="98" y="574"/>
                  </a:cxn>
                  <a:cxn ang="0">
                    <a:pos x="66" y="536"/>
                  </a:cxn>
                  <a:cxn ang="0">
                    <a:pos x="40" y="496"/>
                  </a:cxn>
                  <a:cxn ang="0">
                    <a:pos x="20" y="452"/>
                  </a:cxn>
                  <a:cxn ang="0">
                    <a:pos x="8" y="404"/>
                  </a:cxn>
                  <a:cxn ang="0">
                    <a:pos x="0" y="352"/>
                  </a:cxn>
                  <a:cxn ang="0">
                    <a:pos x="2" y="302"/>
                  </a:cxn>
                  <a:cxn ang="0">
                    <a:pos x="10" y="252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6" y="122"/>
                  </a:cxn>
                  <a:cxn ang="0">
                    <a:pos x="108" y="86"/>
                  </a:cxn>
                  <a:cxn ang="0">
                    <a:pos x="146" y="58"/>
                  </a:cxn>
                  <a:cxn ang="0">
                    <a:pos x="188" y="32"/>
                  </a:cxn>
                  <a:cxn ang="0">
                    <a:pos x="232" y="14"/>
                  </a:cxn>
                  <a:cxn ang="0">
                    <a:pos x="280" y="4"/>
                  </a:cxn>
                  <a:cxn ang="0">
                    <a:pos x="332" y="0"/>
                  </a:cxn>
                </a:cxnLst>
                <a:rect l="0" t="0" r="r" b="b"/>
                <a:pathLst>
                  <a:path w="662" h="672">
                    <a:moveTo>
                      <a:pt x="332" y="0"/>
                    </a:moveTo>
                    <a:lnTo>
                      <a:pt x="348" y="0"/>
                    </a:lnTo>
                    <a:lnTo>
                      <a:pt x="364" y="2"/>
                    </a:lnTo>
                    <a:lnTo>
                      <a:pt x="382" y="4"/>
                    </a:lnTo>
                    <a:lnTo>
                      <a:pt x="398" y="6"/>
                    </a:lnTo>
                    <a:lnTo>
                      <a:pt x="414" y="10"/>
                    </a:lnTo>
                    <a:lnTo>
                      <a:pt x="430" y="14"/>
                    </a:lnTo>
                    <a:lnTo>
                      <a:pt x="444" y="20"/>
                    </a:lnTo>
                    <a:lnTo>
                      <a:pt x="460" y="26"/>
                    </a:lnTo>
                    <a:lnTo>
                      <a:pt x="474" y="32"/>
                    </a:lnTo>
                    <a:lnTo>
                      <a:pt x="488" y="40"/>
                    </a:lnTo>
                    <a:lnTo>
                      <a:pt x="502" y="48"/>
                    </a:lnTo>
                    <a:lnTo>
                      <a:pt x="516" y="58"/>
                    </a:lnTo>
                    <a:lnTo>
                      <a:pt x="528" y="66"/>
                    </a:lnTo>
                    <a:lnTo>
                      <a:pt x="542" y="76"/>
                    </a:lnTo>
                    <a:lnTo>
                      <a:pt x="554" y="86"/>
                    </a:lnTo>
                    <a:lnTo>
                      <a:pt x="564" y="98"/>
                    </a:lnTo>
                    <a:lnTo>
                      <a:pt x="576" y="110"/>
                    </a:lnTo>
                    <a:lnTo>
                      <a:pt x="586" y="122"/>
                    </a:lnTo>
                    <a:lnTo>
                      <a:pt x="596" y="134"/>
                    </a:lnTo>
                    <a:lnTo>
                      <a:pt x="606" y="148"/>
                    </a:lnTo>
                    <a:lnTo>
                      <a:pt x="614" y="162"/>
                    </a:lnTo>
                    <a:lnTo>
                      <a:pt x="622" y="176"/>
                    </a:lnTo>
                    <a:lnTo>
                      <a:pt x="628" y="190"/>
                    </a:lnTo>
                    <a:lnTo>
                      <a:pt x="636" y="204"/>
                    </a:lnTo>
                    <a:lnTo>
                      <a:pt x="642" y="220"/>
                    </a:lnTo>
                    <a:lnTo>
                      <a:pt x="646" y="236"/>
                    </a:lnTo>
                    <a:lnTo>
                      <a:pt x="652" y="252"/>
                    </a:lnTo>
                    <a:lnTo>
                      <a:pt x="654" y="268"/>
                    </a:lnTo>
                    <a:lnTo>
                      <a:pt x="658" y="284"/>
                    </a:lnTo>
                    <a:lnTo>
                      <a:pt x="660" y="302"/>
                    </a:lnTo>
                    <a:lnTo>
                      <a:pt x="662" y="318"/>
                    </a:lnTo>
                    <a:lnTo>
                      <a:pt x="662" y="336"/>
                    </a:lnTo>
                    <a:lnTo>
                      <a:pt x="662" y="352"/>
                    </a:lnTo>
                    <a:lnTo>
                      <a:pt x="660" y="370"/>
                    </a:lnTo>
                    <a:lnTo>
                      <a:pt x="658" y="386"/>
                    </a:lnTo>
                    <a:lnTo>
                      <a:pt x="654" y="404"/>
                    </a:lnTo>
                    <a:lnTo>
                      <a:pt x="652" y="420"/>
                    </a:lnTo>
                    <a:lnTo>
                      <a:pt x="646" y="436"/>
                    </a:lnTo>
                    <a:lnTo>
                      <a:pt x="642" y="452"/>
                    </a:lnTo>
                    <a:lnTo>
                      <a:pt x="636" y="466"/>
                    </a:lnTo>
                    <a:lnTo>
                      <a:pt x="628" y="482"/>
                    </a:lnTo>
                    <a:lnTo>
                      <a:pt x="622" y="496"/>
                    </a:lnTo>
                    <a:lnTo>
                      <a:pt x="614" y="510"/>
                    </a:lnTo>
                    <a:lnTo>
                      <a:pt x="606" y="524"/>
                    </a:lnTo>
                    <a:lnTo>
                      <a:pt x="596" y="536"/>
                    </a:lnTo>
                    <a:lnTo>
                      <a:pt x="586" y="550"/>
                    </a:lnTo>
                    <a:lnTo>
                      <a:pt x="576" y="562"/>
                    </a:lnTo>
                    <a:lnTo>
                      <a:pt x="564" y="574"/>
                    </a:lnTo>
                    <a:lnTo>
                      <a:pt x="554" y="584"/>
                    </a:lnTo>
                    <a:lnTo>
                      <a:pt x="542" y="594"/>
                    </a:lnTo>
                    <a:lnTo>
                      <a:pt x="528" y="604"/>
                    </a:lnTo>
                    <a:lnTo>
                      <a:pt x="516" y="614"/>
                    </a:lnTo>
                    <a:lnTo>
                      <a:pt x="502" y="622"/>
                    </a:lnTo>
                    <a:lnTo>
                      <a:pt x="488" y="630"/>
                    </a:lnTo>
                    <a:lnTo>
                      <a:pt x="474" y="638"/>
                    </a:lnTo>
                    <a:lnTo>
                      <a:pt x="460" y="646"/>
                    </a:lnTo>
                    <a:lnTo>
                      <a:pt x="444" y="652"/>
                    </a:lnTo>
                    <a:lnTo>
                      <a:pt x="430" y="656"/>
                    </a:lnTo>
                    <a:lnTo>
                      <a:pt x="414" y="660"/>
                    </a:lnTo>
                    <a:lnTo>
                      <a:pt x="398" y="664"/>
                    </a:lnTo>
                    <a:lnTo>
                      <a:pt x="382" y="668"/>
                    </a:lnTo>
                    <a:lnTo>
                      <a:pt x="364" y="670"/>
                    </a:lnTo>
                    <a:lnTo>
                      <a:pt x="348" y="670"/>
                    </a:lnTo>
                    <a:lnTo>
                      <a:pt x="332" y="672"/>
                    </a:lnTo>
                    <a:lnTo>
                      <a:pt x="314" y="670"/>
                    </a:lnTo>
                    <a:lnTo>
                      <a:pt x="298" y="670"/>
                    </a:lnTo>
                    <a:lnTo>
                      <a:pt x="280" y="668"/>
                    </a:lnTo>
                    <a:lnTo>
                      <a:pt x="264" y="664"/>
                    </a:lnTo>
                    <a:lnTo>
                      <a:pt x="248" y="660"/>
                    </a:lnTo>
                    <a:lnTo>
                      <a:pt x="232" y="656"/>
                    </a:lnTo>
                    <a:lnTo>
                      <a:pt x="218" y="652"/>
                    </a:lnTo>
                    <a:lnTo>
                      <a:pt x="202" y="646"/>
                    </a:lnTo>
                    <a:lnTo>
                      <a:pt x="188" y="638"/>
                    </a:lnTo>
                    <a:lnTo>
                      <a:pt x="174" y="630"/>
                    </a:lnTo>
                    <a:lnTo>
                      <a:pt x="160" y="622"/>
                    </a:lnTo>
                    <a:lnTo>
                      <a:pt x="146" y="614"/>
                    </a:lnTo>
                    <a:lnTo>
                      <a:pt x="134" y="604"/>
                    </a:lnTo>
                    <a:lnTo>
                      <a:pt x="120" y="594"/>
                    </a:lnTo>
                    <a:lnTo>
                      <a:pt x="108" y="584"/>
                    </a:lnTo>
                    <a:lnTo>
                      <a:pt x="98" y="574"/>
                    </a:lnTo>
                    <a:lnTo>
                      <a:pt x="86" y="562"/>
                    </a:lnTo>
                    <a:lnTo>
                      <a:pt x="76" y="550"/>
                    </a:lnTo>
                    <a:lnTo>
                      <a:pt x="66" y="536"/>
                    </a:lnTo>
                    <a:lnTo>
                      <a:pt x="56" y="524"/>
                    </a:lnTo>
                    <a:lnTo>
                      <a:pt x="48" y="510"/>
                    </a:lnTo>
                    <a:lnTo>
                      <a:pt x="40" y="496"/>
                    </a:lnTo>
                    <a:lnTo>
                      <a:pt x="34" y="482"/>
                    </a:lnTo>
                    <a:lnTo>
                      <a:pt x="26" y="466"/>
                    </a:lnTo>
                    <a:lnTo>
                      <a:pt x="20" y="452"/>
                    </a:lnTo>
                    <a:lnTo>
                      <a:pt x="16" y="436"/>
                    </a:lnTo>
                    <a:lnTo>
                      <a:pt x="10" y="420"/>
                    </a:lnTo>
                    <a:lnTo>
                      <a:pt x="8" y="404"/>
                    </a:lnTo>
                    <a:lnTo>
                      <a:pt x="4" y="386"/>
                    </a:lnTo>
                    <a:lnTo>
                      <a:pt x="2" y="370"/>
                    </a:lnTo>
                    <a:lnTo>
                      <a:pt x="0" y="352"/>
                    </a:lnTo>
                    <a:lnTo>
                      <a:pt x="0" y="336"/>
                    </a:lnTo>
                    <a:lnTo>
                      <a:pt x="0" y="318"/>
                    </a:lnTo>
                    <a:lnTo>
                      <a:pt x="2" y="302"/>
                    </a:lnTo>
                    <a:lnTo>
                      <a:pt x="4" y="284"/>
                    </a:lnTo>
                    <a:lnTo>
                      <a:pt x="8" y="268"/>
                    </a:lnTo>
                    <a:lnTo>
                      <a:pt x="10" y="252"/>
                    </a:lnTo>
                    <a:lnTo>
                      <a:pt x="16" y="236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4" y="190"/>
                    </a:lnTo>
                    <a:lnTo>
                      <a:pt x="40" y="176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6" y="134"/>
                    </a:lnTo>
                    <a:lnTo>
                      <a:pt x="76" y="122"/>
                    </a:lnTo>
                    <a:lnTo>
                      <a:pt x="86" y="110"/>
                    </a:lnTo>
                    <a:lnTo>
                      <a:pt x="98" y="98"/>
                    </a:lnTo>
                    <a:lnTo>
                      <a:pt x="108" y="86"/>
                    </a:lnTo>
                    <a:lnTo>
                      <a:pt x="120" y="76"/>
                    </a:lnTo>
                    <a:lnTo>
                      <a:pt x="134" y="66"/>
                    </a:lnTo>
                    <a:lnTo>
                      <a:pt x="146" y="58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2" y="26"/>
                    </a:lnTo>
                    <a:lnTo>
                      <a:pt x="218" y="20"/>
                    </a:lnTo>
                    <a:lnTo>
                      <a:pt x="232" y="14"/>
                    </a:lnTo>
                    <a:lnTo>
                      <a:pt x="248" y="10"/>
                    </a:lnTo>
                    <a:lnTo>
                      <a:pt x="264" y="6"/>
                    </a:lnTo>
                    <a:lnTo>
                      <a:pt x="280" y="4"/>
                    </a:lnTo>
                    <a:lnTo>
                      <a:pt x="298" y="2"/>
                    </a:lnTo>
                    <a:lnTo>
                      <a:pt x="314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F5CD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78"/>
              <p:cNvSpPr>
                <a:spLocks/>
              </p:cNvSpPr>
              <p:nvPr/>
            </p:nvSpPr>
            <p:spPr bwMode="auto">
              <a:xfrm>
                <a:off x="5133975" y="879475"/>
                <a:ext cx="1038225" cy="1057275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8" y="12"/>
                  </a:cxn>
                  <a:cxn ang="0">
                    <a:pos x="454" y="26"/>
                  </a:cxn>
                  <a:cxn ang="0">
                    <a:pos x="496" y="50"/>
                  </a:cxn>
                  <a:cxn ang="0">
                    <a:pos x="536" y="76"/>
                  </a:cxn>
                  <a:cxn ang="0">
                    <a:pos x="570" y="110"/>
                  </a:cxn>
                  <a:cxn ang="0">
                    <a:pos x="598" y="148"/>
                  </a:cxn>
                  <a:cxn ang="0">
                    <a:pos x="622" y="190"/>
                  </a:cxn>
                  <a:cxn ang="0">
                    <a:pos x="640" y="234"/>
                  </a:cxn>
                  <a:cxn ang="0">
                    <a:pos x="650" y="282"/>
                  </a:cxn>
                  <a:cxn ang="0">
                    <a:pos x="654" y="334"/>
                  </a:cxn>
                  <a:cxn ang="0">
                    <a:pos x="650" y="384"/>
                  </a:cxn>
                  <a:cxn ang="0">
                    <a:pos x="640" y="432"/>
                  </a:cxn>
                  <a:cxn ang="0">
                    <a:pos x="622" y="478"/>
                  </a:cxn>
                  <a:cxn ang="0">
                    <a:pos x="598" y="520"/>
                  </a:cxn>
                  <a:cxn ang="0">
                    <a:pos x="570" y="558"/>
                  </a:cxn>
                  <a:cxn ang="0">
                    <a:pos x="536" y="590"/>
                  </a:cxn>
                  <a:cxn ang="0">
                    <a:pos x="496" y="618"/>
                  </a:cxn>
                  <a:cxn ang="0">
                    <a:pos x="454" y="640"/>
                  </a:cxn>
                  <a:cxn ang="0">
                    <a:pos x="408" y="656"/>
                  </a:cxn>
                  <a:cxn ang="0">
                    <a:pos x="360" y="664"/>
                  </a:cxn>
                  <a:cxn ang="0">
                    <a:pos x="310" y="666"/>
                  </a:cxn>
                  <a:cxn ang="0">
                    <a:pos x="262" y="660"/>
                  </a:cxn>
                  <a:cxn ang="0">
                    <a:pos x="214" y="646"/>
                  </a:cxn>
                  <a:cxn ang="0">
                    <a:pos x="170" y="626"/>
                  </a:cxn>
                  <a:cxn ang="0">
                    <a:pos x="132" y="600"/>
                  </a:cxn>
                  <a:cxn ang="0">
                    <a:pos x="96" y="568"/>
                  </a:cxn>
                  <a:cxn ang="0">
                    <a:pos x="64" y="532"/>
                  </a:cxn>
                  <a:cxn ang="0">
                    <a:pos x="40" y="492"/>
                  </a:cxn>
                  <a:cxn ang="0">
                    <a:pos x="20" y="448"/>
                  </a:cxn>
                  <a:cxn ang="0">
                    <a:pos x="6" y="400"/>
                  </a:cxn>
                  <a:cxn ang="0">
                    <a:pos x="0" y="350"/>
                  </a:cxn>
                  <a:cxn ang="0">
                    <a:pos x="2" y="300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4" y="122"/>
                  </a:cxn>
                  <a:cxn ang="0">
                    <a:pos x="106" y="88"/>
                  </a:cxn>
                  <a:cxn ang="0">
                    <a:pos x="144" y="58"/>
                  </a:cxn>
                  <a:cxn ang="0">
                    <a:pos x="186" y="34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4" h="666">
                    <a:moveTo>
                      <a:pt x="328" y="0"/>
                    </a:moveTo>
                    <a:lnTo>
                      <a:pt x="344" y="2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4" y="8"/>
                    </a:lnTo>
                    <a:lnTo>
                      <a:pt x="408" y="12"/>
                    </a:lnTo>
                    <a:lnTo>
                      <a:pt x="424" y="16"/>
                    </a:lnTo>
                    <a:lnTo>
                      <a:pt x="440" y="22"/>
                    </a:lnTo>
                    <a:lnTo>
                      <a:pt x="454" y="26"/>
                    </a:lnTo>
                    <a:lnTo>
                      <a:pt x="468" y="34"/>
                    </a:lnTo>
                    <a:lnTo>
                      <a:pt x="484" y="40"/>
                    </a:lnTo>
                    <a:lnTo>
                      <a:pt x="496" y="50"/>
                    </a:lnTo>
                    <a:lnTo>
                      <a:pt x="510" y="58"/>
                    </a:lnTo>
                    <a:lnTo>
                      <a:pt x="522" y="66"/>
                    </a:lnTo>
                    <a:lnTo>
                      <a:pt x="536" y="76"/>
                    </a:lnTo>
                    <a:lnTo>
                      <a:pt x="548" y="88"/>
                    </a:lnTo>
                    <a:lnTo>
                      <a:pt x="558" y="98"/>
                    </a:lnTo>
                    <a:lnTo>
                      <a:pt x="570" y="110"/>
                    </a:lnTo>
                    <a:lnTo>
                      <a:pt x="580" y="122"/>
                    </a:lnTo>
                    <a:lnTo>
                      <a:pt x="590" y="134"/>
                    </a:lnTo>
                    <a:lnTo>
                      <a:pt x="598" y="148"/>
                    </a:lnTo>
                    <a:lnTo>
                      <a:pt x="608" y="162"/>
                    </a:lnTo>
                    <a:lnTo>
                      <a:pt x="614" y="174"/>
                    </a:lnTo>
                    <a:lnTo>
                      <a:pt x="622" y="190"/>
                    </a:lnTo>
                    <a:lnTo>
                      <a:pt x="628" y="204"/>
                    </a:lnTo>
                    <a:lnTo>
                      <a:pt x="634" y="220"/>
                    </a:lnTo>
                    <a:lnTo>
                      <a:pt x="640" y="234"/>
                    </a:lnTo>
                    <a:lnTo>
                      <a:pt x="644" y="250"/>
                    </a:lnTo>
                    <a:lnTo>
                      <a:pt x="648" y="266"/>
                    </a:lnTo>
                    <a:lnTo>
                      <a:pt x="650" y="282"/>
                    </a:lnTo>
                    <a:lnTo>
                      <a:pt x="652" y="300"/>
                    </a:lnTo>
                    <a:lnTo>
                      <a:pt x="654" y="316"/>
                    </a:lnTo>
                    <a:lnTo>
                      <a:pt x="654" y="334"/>
                    </a:lnTo>
                    <a:lnTo>
                      <a:pt x="654" y="350"/>
                    </a:lnTo>
                    <a:lnTo>
                      <a:pt x="652" y="368"/>
                    </a:lnTo>
                    <a:lnTo>
                      <a:pt x="650" y="384"/>
                    </a:lnTo>
                    <a:lnTo>
                      <a:pt x="648" y="400"/>
                    </a:lnTo>
                    <a:lnTo>
                      <a:pt x="644" y="416"/>
                    </a:lnTo>
                    <a:lnTo>
                      <a:pt x="640" y="432"/>
                    </a:lnTo>
                    <a:lnTo>
                      <a:pt x="634" y="448"/>
                    </a:lnTo>
                    <a:lnTo>
                      <a:pt x="628" y="464"/>
                    </a:lnTo>
                    <a:lnTo>
                      <a:pt x="622" y="478"/>
                    </a:lnTo>
                    <a:lnTo>
                      <a:pt x="614" y="492"/>
                    </a:lnTo>
                    <a:lnTo>
                      <a:pt x="608" y="506"/>
                    </a:lnTo>
                    <a:lnTo>
                      <a:pt x="598" y="520"/>
                    </a:lnTo>
                    <a:lnTo>
                      <a:pt x="590" y="532"/>
                    </a:lnTo>
                    <a:lnTo>
                      <a:pt x="580" y="546"/>
                    </a:lnTo>
                    <a:lnTo>
                      <a:pt x="570" y="558"/>
                    </a:lnTo>
                    <a:lnTo>
                      <a:pt x="558" y="568"/>
                    </a:lnTo>
                    <a:lnTo>
                      <a:pt x="548" y="580"/>
                    </a:lnTo>
                    <a:lnTo>
                      <a:pt x="536" y="590"/>
                    </a:lnTo>
                    <a:lnTo>
                      <a:pt x="522" y="600"/>
                    </a:lnTo>
                    <a:lnTo>
                      <a:pt x="510" y="610"/>
                    </a:lnTo>
                    <a:lnTo>
                      <a:pt x="496" y="618"/>
                    </a:lnTo>
                    <a:lnTo>
                      <a:pt x="484" y="626"/>
                    </a:lnTo>
                    <a:lnTo>
                      <a:pt x="468" y="634"/>
                    </a:lnTo>
                    <a:lnTo>
                      <a:pt x="454" y="640"/>
                    </a:lnTo>
                    <a:lnTo>
                      <a:pt x="440" y="646"/>
                    </a:lnTo>
                    <a:lnTo>
                      <a:pt x="424" y="652"/>
                    </a:lnTo>
                    <a:lnTo>
                      <a:pt x="408" y="656"/>
                    </a:lnTo>
                    <a:lnTo>
                      <a:pt x="394" y="660"/>
                    </a:lnTo>
                    <a:lnTo>
                      <a:pt x="376" y="662"/>
                    </a:lnTo>
                    <a:lnTo>
                      <a:pt x="360" y="664"/>
                    </a:lnTo>
                    <a:lnTo>
                      <a:pt x="344" y="666"/>
                    </a:lnTo>
                    <a:lnTo>
                      <a:pt x="328" y="666"/>
                    </a:lnTo>
                    <a:lnTo>
                      <a:pt x="310" y="666"/>
                    </a:lnTo>
                    <a:lnTo>
                      <a:pt x="294" y="664"/>
                    </a:lnTo>
                    <a:lnTo>
                      <a:pt x="278" y="662"/>
                    </a:lnTo>
                    <a:lnTo>
                      <a:pt x="262" y="660"/>
                    </a:lnTo>
                    <a:lnTo>
                      <a:pt x="246" y="656"/>
                    </a:lnTo>
                    <a:lnTo>
                      <a:pt x="230" y="652"/>
                    </a:lnTo>
                    <a:lnTo>
                      <a:pt x="214" y="646"/>
                    </a:lnTo>
                    <a:lnTo>
                      <a:pt x="200" y="640"/>
                    </a:lnTo>
                    <a:lnTo>
                      <a:pt x="186" y="634"/>
                    </a:lnTo>
                    <a:lnTo>
                      <a:pt x="170" y="626"/>
                    </a:lnTo>
                    <a:lnTo>
                      <a:pt x="158" y="618"/>
                    </a:lnTo>
                    <a:lnTo>
                      <a:pt x="144" y="610"/>
                    </a:lnTo>
                    <a:lnTo>
                      <a:pt x="132" y="600"/>
                    </a:lnTo>
                    <a:lnTo>
                      <a:pt x="118" y="590"/>
                    </a:lnTo>
                    <a:lnTo>
                      <a:pt x="106" y="580"/>
                    </a:lnTo>
                    <a:lnTo>
                      <a:pt x="96" y="568"/>
                    </a:lnTo>
                    <a:lnTo>
                      <a:pt x="84" y="558"/>
                    </a:lnTo>
                    <a:lnTo>
                      <a:pt x="74" y="546"/>
                    </a:lnTo>
                    <a:lnTo>
                      <a:pt x="64" y="532"/>
                    </a:lnTo>
                    <a:lnTo>
                      <a:pt x="56" y="520"/>
                    </a:lnTo>
                    <a:lnTo>
                      <a:pt x="48" y="506"/>
                    </a:lnTo>
                    <a:lnTo>
                      <a:pt x="40" y="492"/>
                    </a:lnTo>
                    <a:lnTo>
                      <a:pt x="32" y="478"/>
                    </a:lnTo>
                    <a:lnTo>
                      <a:pt x="26" y="464"/>
                    </a:lnTo>
                    <a:lnTo>
                      <a:pt x="20" y="448"/>
                    </a:lnTo>
                    <a:lnTo>
                      <a:pt x="14" y="432"/>
                    </a:lnTo>
                    <a:lnTo>
                      <a:pt x="10" y="416"/>
                    </a:lnTo>
                    <a:lnTo>
                      <a:pt x="6" y="400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0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4" y="282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2" y="190"/>
                    </a:lnTo>
                    <a:lnTo>
                      <a:pt x="40" y="174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4" y="134"/>
                    </a:lnTo>
                    <a:lnTo>
                      <a:pt x="74" y="122"/>
                    </a:lnTo>
                    <a:lnTo>
                      <a:pt x="84" y="110"/>
                    </a:lnTo>
                    <a:lnTo>
                      <a:pt x="96" y="98"/>
                    </a:lnTo>
                    <a:lnTo>
                      <a:pt x="106" y="88"/>
                    </a:lnTo>
                    <a:lnTo>
                      <a:pt x="118" y="76"/>
                    </a:lnTo>
                    <a:lnTo>
                      <a:pt x="132" y="66"/>
                    </a:lnTo>
                    <a:lnTo>
                      <a:pt x="144" y="58"/>
                    </a:lnTo>
                    <a:lnTo>
                      <a:pt x="158" y="50"/>
                    </a:lnTo>
                    <a:lnTo>
                      <a:pt x="170" y="40"/>
                    </a:lnTo>
                    <a:lnTo>
                      <a:pt x="186" y="34"/>
                    </a:lnTo>
                    <a:lnTo>
                      <a:pt x="200" y="26"/>
                    </a:lnTo>
                    <a:lnTo>
                      <a:pt x="214" y="22"/>
                    </a:lnTo>
                    <a:lnTo>
                      <a:pt x="230" y="16"/>
                    </a:lnTo>
                    <a:lnTo>
                      <a:pt x="246" y="12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F5C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79"/>
              <p:cNvSpPr>
                <a:spLocks/>
              </p:cNvSpPr>
              <p:nvPr/>
            </p:nvSpPr>
            <p:spPr bwMode="auto">
              <a:xfrm>
                <a:off x="5156200" y="901700"/>
                <a:ext cx="1003300" cy="1019175"/>
              </a:xfrm>
              <a:custGeom>
                <a:avLst/>
                <a:gdLst/>
                <a:ahLst/>
                <a:cxnLst>
                  <a:cxn ang="0">
                    <a:pos x="348" y="2"/>
                  </a:cxn>
                  <a:cxn ang="0">
                    <a:pos x="396" y="10"/>
                  </a:cxn>
                  <a:cxn ang="0">
                    <a:pos x="440" y="26"/>
                  </a:cxn>
                  <a:cxn ang="0">
                    <a:pos x="480" y="46"/>
                  </a:cxn>
                  <a:cxn ang="0">
                    <a:pos x="518" y="74"/>
                  </a:cxn>
                  <a:cxn ang="0">
                    <a:pos x="550" y="106"/>
                  </a:cxn>
                  <a:cxn ang="0">
                    <a:pos x="578" y="142"/>
                  </a:cxn>
                  <a:cxn ang="0">
                    <a:pos x="602" y="182"/>
                  </a:cxn>
                  <a:cxn ang="0">
                    <a:pos x="618" y="226"/>
                  </a:cxn>
                  <a:cxn ang="0">
                    <a:pos x="628" y="272"/>
                  </a:cxn>
                  <a:cxn ang="0">
                    <a:pos x="632" y="322"/>
                  </a:cxn>
                  <a:cxn ang="0">
                    <a:pos x="628" y="370"/>
                  </a:cxn>
                  <a:cxn ang="0">
                    <a:pos x="618" y="416"/>
                  </a:cxn>
                  <a:cxn ang="0">
                    <a:pos x="602" y="460"/>
                  </a:cxn>
                  <a:cxn ang="0">
                    <a:pos x="578" y="500"/>
                  </a:cxn>
                  <a:cxn ang="0">
                    <a:pos x="550" y="536"/>
                  </a:cxn>
                  <a:cxn ang="0">
                    <a:pos x="518" y="568"/>
                  </a:cxn>
                  <a:cxn ang="0">
                    <a:pos x="480" y="596"/>
                  </a:cxn>
                  <a:cxn ang="0">
                    <a:pos x="440" y="616"/>
                  </a:cxn>
                  <a:cxn ang="0">
                    <a:pos x="396" y="632"/>
                  </a:cxn>
                  <a:cxn ang="0">
                    <a:pos x="348" y="640"/>
                  </a:cxn>
                  <a:cxn ang="0">
                    <a:pos x="300" y="642"/>
                  </a:cxn>
                  <a:cxn ang="0">
                    <a:pos x="252" y="636"/>
                  </a:cxn>
                  <a:cxn ang="0">
                    <a:pos x="208" y="622"/>
                  </a:cxn>
                  <a:cxn ang="0">
                    <a:pos x="166" y="604"/>
                  </a:cxn>
                  <a:cxn ang="0">
                    <a:pos x="128" y="578"/>
                  </a:cxn>
                  <a:cxn ang="0">
                    <a:pos x="94" y="548"/>
                  </a:cxn>
                  <a:cxn ang="0">
                    <a:pos x="64" y="514"/>
                  </a:cxn>
                  <a:cxn ang="0">
                    <a:pos x="38" y="474"/>
                  </a:cxn>
                  <a:cxn ang="0">
                    <a:pos x="20" y="432"/>
                  </a:cxn>
                  <a:cxn ang="0">
                    <a:pos x="8" y="386"/>
                  </a:cxn>
                  <a:cxn ang="0">
                    <a:pos x="2" y="338"/>
                  </a:cxn>
                  <a:cxn ang="0">
                    <a:pos x="2" y="288"/>
                  </a:cxn>
                  <a:cxn ang="0">
                    <a:pos x="10" y="240"/>
                  </a:cxn>
                  <a:cxn ang="0">
                    <a:pos x="26" y="196"/>
                  </a:cxn>
                  <a:cxn ang="0">
                    <a:pos x="46" y="154"/>
                  </a:cxn>
                  <a:cxn ang="0">
                    <a:pos x="72" y="118"/>
                  </a:cxn>
                  <a:cxn ang="0">
                    <a:pos x="104" y="84"/>
                  </a:cxn>
                  <a:cxn ang="0">
                    <a:pos x="140" y="56"/>
                  </a:cxn>
                  <a:cxn ang="0">
                    <a:pos x="180" y="32"/>
                  </a:cxn>
                  <a:cxn ang="0">
                    <a:pos x="222" y="14"/>
                  </a:cxn>
                  <a:cxn ang="0">
                    <a:pos x="268" y="4"/>
                  </a:cxn>
                  <a:cxn ang="0">
                    <a:pos x="316" y="0"/>
                  </a:cxn>
                </a:cxnLst>
                <a:rect l="0" t="0" r="r" b="b"/>
                <a:pathLst>
                  <a:path w="632" h="642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2"/>
                    </a:lnTo>
                    <a:lnTo>
                      <a:pt x="364" y="4"/>
                    </a:lnTo>
                    <a:lnTo>
                      <a:pt x="380" y="6"/>
                    </a:lnTo>
                    <a:lnTo>
                      <a:pt x="396" y="10"/>
                    </a:lnTo>
                    <a:lnTo>
                      <a:pt x="410" y="14"/>
                    </a:lnTo>
                    <a:lnTo>
                      <a:pt x="426" y="20"/>
                    </a:lnTo>
                    <a:lnTo>
                      <a:pt x="440" y="26"/>
                    </a:lnTo>
                    <a:lnTo>
                      <a:pt x="454" y="32"/>
                    </a:lnTo>
                    <a:lnTo>
                      <a:pt x="468" y="40"/>
                    </a:lnTo>
                    <a:lnTo>
                      <a:pt x="480" y="46"/>
                    </a:lnTo>
                    <a:lnTo>
                      <a:pt x="494" y="56"/>
                    </a:lnTo>
                    <a:lnTo>
                      <a:pt x="506" y="64"/>
                    </a:lnTo>
                    <a:lnTo>
                      <a:pt x="518" y="74"/>
                    </a:lnTo>
                    <a:lnTo>
                      <a:pt x="528" y="84"/>
                    </a:lnTo>
                    <a:lnTo>
                      <a:pt x="540" y="94"/>
                    </a:lnTo>
                    <a:lnTo>
                      <a:pt x="550" y="106"/>
                    </a:lnTo>
                    <a:lnTo>
                      <a:pt x="560" y="118"/>
                    </a:lnTo>
                    <a:lnTo>
                      <a:pt x="570" y="130"/>
                    </a:lnTo>
                    <a:lnTo>
                      <a:pt x="578" y="142"/>
                    </a:lnTo>
                    <a:lnTo>
                      <a:pt x="586" y="154"/>
                    </a:lnTo>
                    <a:lnTo>
                      <a:pt x="594" y="168"/>
                    </a:lnTo>
                    <a:lnTo>
                      <a:pt x="602" y="182"/>
                    </a:lnTo>
                    <a:lnTo>
                      <a:pt x="608" y="196"/>
                    </a:lnTo>
                    <a:lnTo>
                      <a:pt x="614" y="210"/>
                    </a:lnTo>
                    <a:lnTo>
                      <a:pt x="618" y="226"/>
                    </a:lnTo>
                    <a:lnTo>
                      <a:pt x="622" y="240"/>
                    </a:lnTo>
                    <a:lnTo>
                      <a:pt x="626" y="256"/>
                    </a:lnTo>
                    <a:lnTo>
                      <a:pt x="628" y="272"/>
                    </a:lnTo>
                    <a:lnTo>
                      <a:pt x="630" y="288"/>
                    </a:lnTo>
                    <a:lnTo>
                      <a:pt x="632" y="304"/>
                    </a:lnTo>
                    <a:lnTo>
                      <a:pt x="632" y="322"/>
                    </a:lnTo>
                    <a:lnTo>
                      <a:pt x="632" y="338"/>
                    </a:lnTo>
                    <a:lnTo>
                      <a:pt x="630" y="354"/>
                    </a:lnTo>
                    <a:lnTo>
                      <a:pt x="628" y="370"/>
                    </a:lnTo>
                    <a:lnTo>
                      <a:pt x="626" y="386"/>
                    </a:lnTo>
                    <a:lnTo>
                      <a:pt x="622" y="402"/>
                    </a:lnTo>
                    <a:lnTo>
                      <a:pt x="618" y="416"/>
                    </a:lnTo>
                    <a:lnTo>
                      <a:pt x="614" y="432"/>
                    </a:lnTo>
                    <a:lnTo>
                      <a:pt x="608" y="446"/>
                    </a:lnTo>
                    <a:lnTo>
                      <a:pt x="602" y="460"/>
                    </a:lnTo>
                    <a:lnTo>
                      <a:pt x="594" y="474"/>
                    </a:lnTo>
                    <a:lnTo>
                      <a:pt x="586" y="488"/>
                    </a:lnTo>
                    <a:lnTo>
                      <a:pt x="578" y="500"/>
                    </a:lnTo>
                    <a:lnTo>
                      <a:pt x="570" y="514"/>
                    </a:lnTo>
                    <a:lnTo>
                      <a:pt x="560" y="526"/>
                    </a:lnTo>
                    <a:lnTo>
                      <a:pt x="550" y="536"/>
                    </a:lnTo>
                    <a:lnTo>
                      <a:pt x="540" y="548"/>
                    </a:lnTo>
                    <a:lnTo>
                      <a:pt x="528" y="558"/>
                    </a:lnTo>
                    <a:lnTo>
                      <a:pt x="518" y="568"/>
                    </a:lnTo>
                    <a:lnTo>
                      <a:pt x="506" y="578"/>
                    </a:lnTo>
                    <a:lnTo>
                      <a:pt x="494" y="588"/>
                    </a:lnTo>
                    <a:lnTo>
                      <a:pt x="480" y="596"/>
                    </a:lnTo>
                    <a:lnTo>
                      <a:pt x="468" y="604"/>
                    </a:lnTo>
                    <a:lnTo>
                      <a:pt x="454" y="610"/>
                    </a:lnTo>
                    <a:lnTo>
                      <a:pt x="440" y="616"/>
                    </a:lnTo>
                    <a:lnTo>
                      <a:pt x="426" y="622"/>
                    </a:lnTo>
                    <a:lnTo>
                      <a:pt x="410" y="628"/>
                    </a:lnTo>
                    <a:lnTo>
                      <a:pt x="396" y="632"/>
                    </a:lnTo>
                    <a:lnTo>
                      <a:pt x="380" y="636"/>
                    </a:lnTo>
                    <a:lnTo>
                      <a:pt x="364" y="638"/>
                    </a:lnTo>
                    <a:lnTo>
                      <a:pt x="348" y="640"/>
                    </a:lnTo>
                    <a:lnTo>
                      <a:pt x="332" y="642"/>
                    </a:lnTo>
                    <a:lnTo>
                      <a:pt x="316" y="642"/>
                    </a:lnTo>
                    <a:lnTo>
                      <a:pt x="300" y="642"/>
                    </a:lnTo>
                    <a:lnTo>
                      <a:pt x="284" y="640"/>
                    </a:lnTo>
                    <a:lnTo>
                      <a:pt x="268" y="638"/>
                    </a:lnTo>
                    <a:lnTo>
                      <a:pt x="252" y="636"/>
                    </a:lnTo>
                    <a:lnTo>
                      <a:pt x="238" y="632"/>
                    </a:lnTo>
                    <a:lnTo>
                      <a:pt x="222" y="628"/>
                    </a:lnTo>
                    <a:lnTo>
                      <a:pt x="208" y="622"/>
                    </a:lnTo>
                    <a:lnTo>
                      <a:pt x="194" y="616"/>
                    </a:lnTo>
                    <a:lnTo>
                      <a:pt x="180" y="610"/>
                    </a:lnTo>
                    <a:lnTo>
                      <a:pt x="166" y="604"/>
                    </a:lnTo>
                    <a:lnTo>
                      <a:pt x="152" y="596"/>
                    </a:lnTo>
                    <a:lnTo>
                      <a:pt x="140" y="588"/>
                    </a:lnTo>
                    <a:lnTo>
                      <a:pt x="128" y="578"/>
                    </a:lnTo>
                    <a:lnTo>
                      <a:pt x="116" y="568"/>
                    </a:lnTo>
                    <a:lnTo>
                      <a:pt x="104" y="558"/>
                    </a:lnTo>
                    <a:lnTo>
                      <a:pt x="94" y="548"/>
                    </a:lnTo>
                    <a:lnTo>
                      <a:pt x="82" y="536"/>
                    </a:lnTo>
                    <a:lnTo>
                      <a:pt x="72" y="526"/>
                    </a:lnTo>
                    <a:lnTo>
                      <a:pt x="64" y="514"/>
                    </a:lnTo>
                    <a:lnTo>
                      <a:pt x="54" y="500"/>
                    </a:lnTo>
                    <a:lnTo>
                      <a:pt x="46" y="488"/>
                    </a:lnTo>
                    <a:lnTo>
                      <a:pt x="38" y="474"/>
                    </a:lnTo>
                    <a:lnTo>
                      <a:pt x="32" y="460"/>
                    </a:lnTo>
                    <a:lnTo>
                      <a:pt x="26" y="446"/>
                    </a:lnTo>
                    <a:lnTo>
                      <a:pt x="20" y="432"/>
                    </a:lnTo>
                    <a:lnTo>
                      <a:pt x="16" y="416"/>
                    </a:lnTo>
                    <a:lnTo>
                      <a:pt x="10" y="402"/>
                    </a:lnTo>
                    <a:lnTo>
                      <a:pt x="8" y="386"/>
                    </a:lnTo>
                    <a:lnTo>
                      <a:pt x="4" y="370"/>
                    </a:lnTo>
                    <a:lnTo>
                      <a:pt x="2" y="354"/>
                    </a:lnTo>
                    <a:lnTo>
                      <a:pt x="2" y="338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2" y="288"/>
                    </a:lnTo>
                    <a:lnTo>
                      <a:pt x="4" y="272"/>
                    </a:lnTo>
                    <a:lnTo>
                      <a:pt x="8" y="256"/>
                    </a:lnTo>
                    <a:lnTo>
                      <a:pt x="10" y="240"/>
                    </a:lnTo>
                    <a:lnTo>
                      <a:pt x="16" y="226"/>
                    </a:lnTo>
                    <a:lnTo>
                      <a:pt x="20" y="210"/>
                    </a:lnTo>
                    <a:lnTo>
                      <a:pt x="26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2" y="118"/>
                    </a:lnTo>
                    <a:lnTo>
                      <a:pt x="82" y="106"/>
                    </a:lnTo>
                    <a:lnTo>
                      <a:pt x="94" y="94"/>
                    </a:lnTo>
                    <a:lnTo>
                      <a:pt x="104" y="84"/>
                    </a:lnTo>
                    <a:lnTo>
                      <a:pt x="116" y="74"/>
                    </a:lnTo>
                    <a:lnTo>
                      <a:pt x="128" y="64"/>
                    </a:lnTo>
                    <a:lnTo>
                      <a:pt x="140" y="56"/>
                    </a:lnTo>
                    <a:lnTo>
                      <a:pt x="152" y="46"/>
                    </a:lnTo>
                    <a:lnTo>
                      <a:pt x="166" y="40"/>
                    </a:lnTo>
                    <a:lnTo>
                      <a:pt x="180" y="32"/>
                    </a:lnTo>
                    <a:lnTo>
                      <a:pt x="194" y="26"/>
                    </a:lnTo>
                    <a:lnTo>
                      <a:pt x="208" y="20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4"/>
                    </a:lnTo>
                    <a:lnTo>
                      <a:pt x="284" y="2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6D1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80"/>
              <p:cNvSpPr>
                <a:spLocks/>
              </p:cNvSpPr>
              <p:nvPr/>
            </p:nvSpPr>
            <p:spPr bwMode="auto">
              <a:xfrm>
                <a:off x="5181600" y="923925"/>
                <a:ext cx="965200" cy="981075"/>
              </a:xfrm>
              <a:custGeom>
                <a:avLst/>
                <a:gdLst/>
                <a:ahLst/>
                <a:cxnLst>
                  <a:cxn ang="0">
                    <a:pos x="336" y="2"/>
                  </a:cxn>
                  <a:cxn ang="0">
                    <a:pos x="380" y="10"/>
                  </a:cxn>
                  <a:cxn ang="0">
                    <a:pos x="422" y="24"/>
                  </a:cxn>
                  <a:cxn ang="0">
                    <a:pos x="462" y="44"/>
                  </a:cxn>
                  <a:cxn ang="0">
                    <a:pos x="498" y="70"/>
                  </a:cxn>
                  <a:cxn ang="0">
                    <a:pos x="528" y="102"/>
                  </a:cxn>
                  <a:cxn ang="0">
                    <a:pos x="556" y="136"/>
                  </a:cxn>
                  <a:cxn ang="0">
                    <a:pos x="578" y="174"/>
                  </a:cxn>
                  <a:cxn ang="0">
                    <a:pos x="594" y="216"/>
                  </a:cxn>
                  <a:cxn ang="0">
                    <a:pos x="604" y="262"/>
                  </a:cxn>
                  <a:cxn ang="0">
                    <a:pos x="608" y="308"/>
                  </a:cxn>
                  <a:cxn ang="0">
                    <a:pos x="604" y="356"/>
                  </a:cxn>
                  <a:cxn ang="0">
                    <a:pos x="594" y="400"/>
                  </a:cxn>
                  <a:cxn ang="0">
                    <a:pos x="578" y="442"/>
                  </a:cxn>
                  <a:cxn ang="0">
                    <a:pos x="556" y="482"/>
                  </a:cxn>
                  <a:cxn ang="0">
                    <a:pos x="528" y="516"/>
                  </a:cxn>
                  <a:cxn ang="0">
                    <a:pos x="498" y="546"/>
                  </a:cxn>
                  <a:cxn ang="0">
                    <a:pos x="462" y="572"/>
                  </a:cxn>
                  <a:cxn ang="0">
                    <a:pos x="422" y="594"/>
                  </a:cxn>
                  <a:cxn ang="0">
                    <a:pos x="380" y="608"/>
                  </a:cxn>
                  <a:cxn ang="0">
                    <a:pos x="336" y="616"/>
                  </a:cxn>
                  <a:cxn ang="0">
                    <a:pos x="288" y="618"/>
                  </a:cxn>
                  <a:cxn ang="0">
                    <a:pos x="242" y="612"/>
                  </a:cxn>
                  <a:cxn ang="0">
                    <a:pos x="200" y="598"/>
                  </a:cxn>
                  <a:cxn ang="0">
                    <a:pos x="160" y="580"/>
                  </a:cxn>
                  <a:cxn ang="0">
                    <a:pos x="122" y="556"/>
                  </a:cxn>
                  <a:cxn ang="0">
                    <a:pos x="90" y="528"/>
                  </a:cxn>
                  <a:cxn ang="0">
                    <a:pos x="60" y="494"/>
                  </a:cxn>
                  <a:cxn ang="0">
                    <a:pos x="36" y="456"/>
                  </a:cxn>
                  <a:cxn ang="0">
                    <a:pos x="18" y="414"/>
                  </a:cxn>
                  <a:cxn ang="0">
                    <a:pos x="6" y="370"/>
                  </a:cxn>
                  <a:cxn ang="0">
                    <a:pos x="0" y="324"/>
                  </a:cxn>
                  <a:cxn ang="0">
                    <a:pos x="2" y="278"/>
                  </a:cxn>
                  <a:cxn ang="0">
                    <a:pos x="10" y="232"/>
                  </a:cxn>
                  <a:cxn ang="0">
                    <a:pos x="24" y="188"/>
                  </a:cxn>
                  <a:cxn ang="0">
                    <a:pos x="44" y="148"/>
                  </a:cxn>
                  <a:cxn ang="0">
                    <a:pos x="70" y="112"/>
                  </a:cxn>
                  <a:cxn ang="0">
                    <a:pos x="100" y="80"/>
                  </a:cxn>
                  <a:cxn ang="0">
                    <a:pos x="134" y="52"/>
                  </a:cxn>
                  <a:cxn ang="0">
                    <a:pos x="172" y="30"/>
                  </a:cxn>
                  <a:cxn ang="0">
                    <a:pos x="214" y="14"/>
                  </a:cxn>
                  <a:cxn ang="0">
                    <a:pos x="258" y="4"/>
                  </a:cxn>
                  <a:cxn ang="0">
                    <a:pos x="304" y="0"/>
                  </a:cxn>
                </a:cxnLst>
                <a:rect l="0" t="0" r="r" b="b"/>
                <a:pathLst>
                  <a:path w="608" h="618">
                    <a:moveTo>
                      <a:pt x="304" y="0"/>
                    </a:moveTo>
                    <a:lnTo>
                      <a:pt x="320" y="0"/>
                    </a:lnTo>
                    <a:lnTo>
                      <a:pt x="336" y="2"/>
                    </a:lnTo>
                    <a:lnTo>
                      <a:pt x="350" y="4"/>
                    </a:lnTo>
                    <a:lnTo>
                      <a:pt x="366" y="6"/>
                    </a:lnTo>
                    <a:lnTo>
                      <a:pt x="380" y="10"/>
                    </a:lnTo>
                    <a:lnTo>
                      <a:pt x="394" y="14"/>
                    </a:lnTo>
                    <a:lnTo>
                      <a:pt x="408" y="18"/>
                    </a:lnTo>
                    <a:lnTo>
                      <a:pt x="422" y="24"/>
                    </a:lnTo>
                    <a:lnTo>
                      <a:pt x="436" y="30"/>
                    </a:lnTo>
                    <a:lnTo>
                      <a:pt x="448" y="38"/>
                    </a:lnTo>
                    <a:lnTo>
                      <a:pt x="462" y="44"/>
                    </a:lnTo>
                    <a:lnTo>
                      <a:pt x="474" y="52"/>
                    </a:lnTo>
                    <a:lnTo>
                      <a:pt x="486" y="62"/>
                    </a:lnTo>
                    <a:lnTo>
                      <a:pt x="498" y="70"/>
                    </a:lnTo>
                    <a:lnTo>
                      <a:pt x="508" y="80"/>
                    </a:lnTo>
                    <a:lnTo>
                      <a:pt x="518" y="90"/>
                    </a:lnTo>
                    <a:lnTo>
                      <a:pt x="528" y="102"/>
                    </a:lnTo>
                    <a:lnTo>
                      <a:pt x="538" y="112"/>
                    </a:lnTo>
                    <a:lnTo>
                      <a:pt x="548" y="124"/>
                    </a:lnTo>
                    <a:lnTo>
                      <a:pt x="556" y="136"/>
                    </a:lnTo>
                    <a:lnTo>
                      <a:pt x="564" y="148"/>
                    </a:lnTo>
                    <a:lnTo>
                      <a:pt x="572" y="162"/>
                    </a:lnTo>
                    <a:lnTo>
                      <a:pt x="578" y="174"/>
                    </a:lnTo>
                    <a:lnTo>
                      <a:pt x="584" y="188"/>
                    </a:lnTo>
                    <a:lnTo>
                      <a:pt x="590" y="202"/>
                    </a:lnTo>
                    <a:lnTo>
                      <a:pt x="594" y="216"/>
                    </a:lnTo>
                    <a:lnTo>
                      <a:pt x="598" y="232"/>
                    </a:lnTo>
                    <a:lnTo>
                      <a:pt x="602" y="246"/>
                    </a:lnTo>
                    <a:lnTo>
                      <a:pt x="604" y="262"/>
                    </a:lnTo>
                    <a:lnTo>
                      <a:pt x="606" y="278"/>
                    </a:lnTo>
                    <a:lnTo>
                      <a:pt x="608" y="292"/>
                    </a:lnTo>
                    <a:lnTo>
                      <a:pt x="608" y="308"/>
                    </a:lnTo>
                    <a:lnTo>
                      <a:pt x="608" y="324"/>
                    </a:lnTo>
                    <a:lnTo>
                      <a:pt x="606" y="340"/>
                    </a:lnTo>
                    <a:lnTo>
                      <a:pt x="604" y="356"/>
                    </a:lnTo>
                    <a:lnTo>
                      <a:pt x="602" y="370"/>
                    </a:lnTo>
                    <a:lnTo>
                      <a:pt x="598" y="386"/>
                    </a:lnTo>
                    <a:lnTo>
                      <a:pt x="594" y="400"/>
                    </a:lnTo>
                    <a:lnTo>
                      <a:pt x="590" y="414"/>
                    </a:lnTo>
                    <a:lnTo>
                      <a:pt x="584" y="428"/>
                    </a:lnTo>
                    <a:lnTo>
                      <a:pt x="578" y="442"/>
                    </a:lnTo>
                    <a:lnTo>
                      <a:pt x="572" y="456"/>
                    </a:lnTo>
                    <a:lnTo>
                      <a:pt x="564" y="468"/>
                    </a:lnTo>
                    <a:lnTo>
                      <a:pt x="556" y="482"/>
                    </a:lnTo>
                    <a:lnTo>
                      <a:pt x="548" y="494"/>
                    </a:lnTo>
                    <a:lnTo>
                      <a:pt x="538" y="506"/>
                    </a:lnTo>
                    <a:lnTo>
                      <a:pt x="528" y="516"/>
                    </a:lnTo>
                    <a:lnTo>
                      <a:pt x="518" y="528"/>
                    </a:lnTo>
                    <a:lnTo>
                      <a:pt x="508" y="538"/>
                    </a:lnTo>
                    <a:lnTo>
                      <a:pt x="498" y="546"/>
                    </a:lnTo>
                    <a:lnTo>
                      <a:pt x="486" y="556"/>
                    </a:lnTo>
                    <a:lnTo>
                      <a:pt x="474" y="564"/>
                    </a:lnTo>
                    <a:lnTo>
                      <a:pt x="462" y="572"/>
                    </a:lnTo>
                    <a:lnTo>
                      <a:pt x="448" y="580"/>
                    </a:lnTo>
                    <a:lnTo>
                      <a:pt x="436" y="588"/>
                    </a:lnTo>
                    <a:lnTo>
                      <a:pt x="422" y="594"/>
                    </a:lnTo>
                    <a:lnTo>
                      <a:pt x="408" y="598"/>
                    </a:lnTo>
                    <a:lnTo>
                      <a:pt x="394" y="604"/>
                    </a:lnTo>
                    <a:lnTo>
                      <a:pt x="380" y="608"/>
                    </a:lnTo>
                    <a:lnTo>
                      <a:pt x="366" y="612"/>
                    </a:lnTo>
                    <a:lnTo>
                      <a:pt x="350" y="614"/>
                    </a:lnTo>
                    <a:lnTo>
                      <a:pt x="336" y="616"/>
                    </a:lnTo>
                    <a:lnTo>
                      <a:pt x="320" y="618"/>
                    </a:lnTo>
                    <a:lnTo>
                      <a:pt x="304" y="618"/>
                    </a:lnTo>
                    <a:lnTo>
                      <a:pt x="288" y="618"/>
                    </a:lnTo>
                    <a:lnTo>
                      <a:pt x="274" y="616"/>
                    </a:lnTo>
                    <a:lnTo>
                      <a:pt x="258" y="614"/>
                    </a:lnTo>
                    <a:lnTo>
                      <a:pt x="242" y="612"/>
                    </a:lnTo>
                    <a:lnTo>
                      <a:pt x="228" y="608"/>
                    </a:lnTo>
                    <a:lnTo>
                      <a:pt x="214" y="604"/>
                    </a:lnTo>
                    <a:lnTo>
                      <a:pt x="200" y="598"/>
                    </a:lnTo>
                    <a:lnTo>
                      <a:pt x="186" y="594"/>
                    </a:lnTo>
                    <a:lnTo>
                      <a:pt x="172" y="588"/>
                    </a:lnTo>
                    <a:lnTo>
                      <a:pt x="160" y="580"/>
                    </a:lnTo>
                    <a:lnTo>
                      <a:pt x="146" y="572"/>
                    </a:lnTo>
                    <a:lnTo>
                      <a:pt x="134" y="564"/>
                    </a:lnTo>
                    <a:lnTo>
                      <a:pt x="122" y="556"/>
                    </a:lnTo>
                    <a:lnTo>
                      <a:pt x="110" y="546"/>
                    </a:lnTo>
                    <a:lnTo>
                      <a:pt x="100" y="538"/>
                    </a:lnTo>
                    <a:lnTo>
                      <a:pt x="90" y="528"/>
                    </a:lnTo>
                    <a:lnTo>
                      <a:pt x="80" y="516"/>
                    </a:lnTo>
                    <a:lnTo>
                      <a:pt x="70" y="506"/>
                    </a:lnTo>
                    <a:lnTo>
                      <a:pt x="60" y="494"/>
                    </a:lnTo>
                    <a:lnTo>
                      <a:pt x="52" y="482"/>
                    </a:lnTo>
                    <a:lnTo>
                      <a:pt x="44" y="468"/>
                    </a:lnTo>
                    <a:lnTo>
                      <a:pt x="36" y="456"/>
                    </a:lnTo>
                    <a:lnTo>
                      <a:pt x="30" y="442"/>
                    </a:lnTo>
                    <a:lnTo>
                      <a:pt x="24" y="428"/>
                    </a:lnTo>
                    <a:lnTo>
                      <a:pt x="18" y="414"/>
                    </a:lnTo>
                    <a:lnTo>
                      <a:pt x="14" y="400"/>
                    </a:lnTo>
                    <a:lnTo>
                      <a:pt x="10" y="386"/>
                    </a:lnTo>
                    <a:lnTo>
                      <a:pt x="6" y="370"/>
                    </a:lnTo>
                    <a:lnTo>
                      <a:pt x="4" y="356"/>
                    </a:lnTo>
                    <a:lnTo>
                      <a:pt x="2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2" y="278"/>
                    </a:lnTo>
                    <a:lnTo>
                      <a:pt x="4" y="262"/>
                    </a:lnTo>
                    <a:lnTo>
                      <a:pt x="6" y="246"/>
                    </a:lnTo>
                    <a:lnTo>
                      <a:pt x="10" y="232"/>
                    </a:lnTo>
                    <a:lnTo>
                      <a:pt x="14" y="216"/>
                    </a:lnTo>
                    <a:lnTo>
                      <a:pt x="18" y="202"/>
                    </a:lnTo>
                    <a:lnTo>
                      <a:pt x="24" y="188"/>
                    </a:lnTo>
                    <a:lnTo>
                      <a:pt x="30" y="174"/>
                    </a:lnTo>
                    <a:lnTo>
                      <a:pt x="36" y="162"/>
                    </a:lnTo>
                    <a:lnTo>
                      <a:pt x="44" y="148"/>
                    </a:lnTo>
                    <a:lnTo>
                      <a:pt x="52" y="136"/>
                    </a:lnTo>
                    <a:lnTo>
                      <a:pt x="60" y="124"/>
                    </a:lnTo>
                    <a:lnTo>
                      <a:pt x="70" y="112"/>
                    </a:lnTo>
                    <a:lnTo>
                      <a:pt x="80" y="102"/>
                    </a:lnTo>
                    <a:lnTo>
                      <a:pt x="90" y="90"/>
                    </a:lnTo>
                    <a:lnTo>
                      <a:pt x="100" y="80"/>
                    </a:lnTo>
                    <a:lnTo>
                      <a:pt x="110" y="70"/>
                    </a:lnTo>
                    <a:lnTo>
                      <a:pt x="122" y="62"/>
                    </a:lnTo>
                    <a:lnTo>
                      <a:pt x="134" y="52"/>
                    </a:lnTo>
                    <a:lnTo>
                      <a:pt x="146" y="44"/>
                    </a:lnTo>
                    <a:lnTo>
                      <a:pt x="160" y="38"/>
                    </a:lnTo>
                    <a:lnTo>
                      <a:pt x="172" y="30"/>
                    </a:lnTo>
                    <a:lnTo>
                      <a:pt x="186" y="24"/>
                    </a:lnTo>
                    <a:lnTo>
                      <a:pt x="200" y="18"/>
                    </a:lnTo>
                    <a:lnTo>
                      <a:pt x="214" y="14"/>
                    </a:lnTo>
                    <a:lnTo>
                      <a:pt x="228" y="10"/>
                    </a:lnTo>
                    <a:lnTo>
                      <a:pt x="242" y="6"/>
                    </a:lnTo>
                    <a:lnTo>
                      <a:pt x="258" y="4"/>
                    </a:lnTo>
                    <a:lnTo>
                      <a:pt x="274" y="2"/>
                    </a:lnTo>
                    <a:lnTo>
                      <a:pt x="288" y="0"/>
                    </a:lnTo>
                    <a:lnTo>
                      <a:pt x="304" y="0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F7D60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81"/>
              <p:cNvSpPr>
                <a:spLocks/>
              </p:cNvSpPr>
              <p:nvPr/>
            </p:nvSpPr>
            <p:spPr bwMode="auto">
              <a:xfrm>
                <a:off x="5207000" y="946150"/>
                <a:ext cx="927100" cy="942975"/>
              </a:xfrm>
              <a:custGeom>
                <a:avLst/>
                <a:gdLst/>
                <a:ahLst/>
                <a:cxnLst>
                  <a:cxn ang="0">
                    <a:pos x="322" y="2"/>
                  </a:cxn>
                  <a:cxn ang="0">
                    <a:pos x="364" y="8"/>
                  </a:cxn>
                  <a:cxn ang="0">
                    <a:pos x="406" y="22"/>
                  </a:cxn>
                  <a:cxn ang="0">
                    <a:pos x="442" y="42"/>
                  </a:cxn>
                  <a:cxn ang="0">
                    <a:pos x="478" y="68"/>
                  </a:cxn>
                  <a:cxn ang="0">
                    <a:pos x="508" y="96"/>
                  </a:cxn>
                  <a:cxn ang="0">
                    <a:pos x="534" y="130"/>
                  </a:cxn>
                  <a:cxn ang="0">
                    <a:pos x="554" y="168"/>
                  </a:cxn>
                  <a:cxn ang="0">
                    <a:pos x="570" y="208"/>
                  </a:cxn>
                  <a:cxn ang="0">
                    <a:pos x="580" y="252"/>
                  </a:cxn>
                  <a:cxn ang="0">
                    <a:pos x="584" y="296"/>
                  </a:cxn>
                  <a:cxn ang="0">
                    <a:pos x="580" y="342"/>
                  </a:cxn>
                  <a:cxn ang="0">
                    <a:pos x="570" y="384"/>
                  </a:cxn>
                  <a:cxn ang="0">
                    <a:pos x="554" y="424"/>
                  </a:cxn>
                  <a:cxn ang="0">
                    <a:pos x="534" y="462"/>
                  </a:cxn>
                  <a:cxn ang="0">
                    <a:pos x="508" y="496"/>
                  </a:cxn>
                  <a:cxn ang="0">
                    <a:pos x="478" y="526"/>
                  </a:cxn>
                  <a:cxn ang="0">
                    <a:pos x="442" y="550"/>
                  </a:cxn>
                  <a:cxn ang="0">
                    <a:pos x="406" y="570"/>
                  </a:cxn>
                  <a:cxn ang="0">
                    <a:pos x="364" y="584"/>
                  </a:cxn>
                  <a:cxn ang="0">
                    <a:pos x="322" y="592"/>
                  </a:cxn>
                  <a:cxn ang="0">
                    <a:pos x="276" y="592"/>
                  </a:cxn>
                  <a:cxn ang="0">
                    <a:pos x="232" y="588"/>
                  </a:cxn>
                  <a:cxn ang="0">
                    <a:pos x="192" y="576"/>
                  </a:cxn>
                  <a:cxn ang="0">
                    <a:pos x="152" y="558"/>
                  </a:cxn>
                  <a:cxn ang="0">
                    <a:pos x="116" y="534"/>
                  </a:cxn>
                  <a:cxn ang="0">
                    <a:pos x="84" y="506"/>
                  </a:cxn>
                  <a:cxn ang="0">
                    <a:pos x="58" y="474"/>
                  </a:cxn>
                  <a:cxn ang="0">
                    <a:pos x="34" y="438"/>
                  </a:cxn>
                  <a:cxn ang="0">
                    <a:pos x="18" y="398"/>
                  </a:cxn>
                  <a:cxn ang="0">
                    <a:pos x="6" y="356"/>
                  </a:cxn>
                  <a:cxn ang="0">
                    <a:pos x="0" y="312"/>
                  </a:cxn>
                  <a:cxn ang="0">
                    <a:pos x="0" y="266"/>
                  </a:cxn>
                  <a:cxn ang="0">
                    <a:pos x="8" y="222"/>
                  </a:cxn>
                  <a:cxn ang="0">
                    <a:pos x="22" y="180"/>
                  </a:cxn>
                  <a:cxn ang="0">
                    <a:pos x="42" y="142"/>
                  </a:cxn>
                  <a:cxn ang="0">
                    <a:pos x="66" y="108"/>
                  </a:cxn>
                  <a:cxn ang="0">
                    <a:pos x="96" y="76"/>
                  </a:cxn>
                  <a:cxn ang="0">
                    <a:pos x="128" y="50"/>
                  </a:cxn>
                  <a:cxn ang="0">
                    <a:pos x="164" y="28"/>
                  </a:cxn>
                  <a:cxn ang="0">
                    <a:pos x="204" y="12"/>
                  </a:cxn>
                  <a:cxn ang="0">
                    <a:pos x="248" y="2"/>
                  </a:cxn>
                  <a:cxn ang="0">
                    <a:pos x="292" y="0"/>
                  </a:cxn>
                </a:cxnLst>
                <a:rect l="0" t="0" r="r" b="b"/>
                <a:pathLst>
                  <a:path w="584" h="594">
                    <a:moveTo>
                      <a:pt x="292" y="0"/>
                    </a:moveTo>
                    <a:lnTo>
                      <a:pt x="306" y="0"/>
                    </a:lnTo>
                    <a:lnTo>
                      <a:pt x="322" y="2"/>
                    </a:lnTo>
                    <a:lnTo>
                      <a:pt x="336" y="2"/>
                    </a:lnTo>
                    <a:lnTo>
                      <a:pt x="350" y="6"/>
                    </a:lnTo>
                    <a:lnTo>
                      <a:pt x="364" y="8"/>
                    </a:lnTo>
                    <a:lnTo>
                      <a:pt x="378" y="12"/>
                    </a:lnTo>
                    <a:lnTo>
                      <a:pt x="392" y="18"/>
                    </a:lnTo>
                    <a:lnTo>
                      <a:pt x="406" y="22"/>
                    </a:lnTo>
                    <a:lnTo>
                      <a:pt x="418" y="28"/>
                    </a:lnTo>
                    <a:lnTo>
                      <a:pt x="430" y="36"/>
                    </a:lnTo>
                    <a:lnTo>
                      <a:pt x="442" y="42"/>
                    </a:lnTo>
                    <a:lnTo>
                      <a:pt x="454" y="50"/>
                    </a:lnTo>
                    <a:lnTo>
                      <a:pt x="466" y="58"/>
                    </a:lnTo>
                    <a:lnTo>
                      <a:pt x="478" y="68"/>
                    </a:lnTo>
                    <a:lnTo>
                      <a:pt x="488" y="76"/>
                    </a:lnTo>
                    <a:lnTo>
                      <a:pt x="498" y="86"/>
                    </a:lnTo>
                    <a:lnTo>
                      <a:pt x="508" y="96"/>
                    </a:lnTo>
                    <a:lnTo>
                      <a:pt x="516" y="108"/>
                    </a:lnTo>
                    <a:lnTo>
                      <a:pt x="526" y="118"/>
                    </a:lnTo>
                    <a:lnTo>
                      <a:pt x="534" y="130"/>
                    </a:lnTo>
                    <a:lnTo>
                      <a:pt x="542" y="142"/>
                    </a:lnTo>
                    <a:lnTo>
                      <a:pt x="548" y="154"/>
                    </a:lnTo>
                    <a:lnTo>
                      <a:pt x="554" y="168"/>
                    </a:lnTo>
                    <a:lnTo>
                      <a:pt x="560" y="180"/>
                    </a:lnTo>
                    <a:lnTo>
                      <a:pt x="566" y="194"/>
                    </a:lnTo>
                    <a:lnTo>
                      <a:pt x="570" y="208"/>
                    </a:lnTo>
                    <a:lnTo>
                      <a:pt x="574" y="222"/>
                    </a:lnTo>
                    <a:lnTo>
                      <a:pt x="578" y="236"/>
                    </a:lnTo>
                    <a:lnTo>
                      <a:pt x="580" y="252"/>
                    </a:lnTo>
                    <a:lnTo>
                      <a:pt x="582" y="266"/>
                    </a:lnTo>
                    <a:lnTo>
                      <a:pt x="584" y="282"/>
                    </a:lnTo>
                    <a:lnTo>
                      <a:pt x="584" y="296"/>
                    </a:lnTo>
                    <a:lnTo>
                      <a:pt x="584" y="312"/>
                    </a:lnTo>
                    <a:lnTo>
                      <a:pt x="582" y="326"/>
                    </a:lnTo>
                    <a:lnTo>
                      <a:pt x="580" y="342"/>
                    </a:lnTo>
                    <a:lnTo>
                      <a:pt x="578" y="356"/>
                    </a:lnTo>
                    <a:lnTo>
                      <a:pt x="574" y="370"/>
                    </a:lnTo>
                    <a:lnTo>
                      <a:pt x="570" y="384"/>
                    </a:lnTo>
                    <a:lnTo>
                      <a:pt x="566" y="398"/>
                    </a:lnTo>
                    <a:lnTo>
                      <a:pt x="560" y="412"/>
                    </a:lnTo>
                    <a:lnTo>
                      <a:pt x="554" y="424"/>
                    </a:lnTo>
                    <a:lnTo>
                      <a:pt x="548" y="438"/>
                    </a:lnTo>
                    <a:lnTo>
                      <a:pt x="542" y="450"/>
                    </a:lnTo>
                    <a:lnTo>
                      <a:pt x="534" y="462"/>
                    </a:lnTo>
                    <a:lnTo>
                      <a:pt x="526" y="474"/>
                    </a:lnTo>
                    <a:lnTo>
                      <a:pt x="516" y="486"/>
                    </a:lnTo>
                    <a:lnTo>
                      <a:pt x="508" y="496"/>
                    </a:lnTo>
                    <a:lnTo>
                      <a:pt x="498" y="506"/>
                    </a:lnTo>
                    <a:lnTo>
                      <a:pt x="488" y="516"/>
                    </a:lnTo>
                    <a:lnTo>
                      <a:pt x="478" y="526"/>
                    </a:lnTo>
                    <a:lnTo>
                      <a:pt x="466" y="534"/>
                    </a:lnTo>
                    <a:lnTo>
                      <a:pt x="454" y="542"/>
                    </a:lnTo>
                    <a:lnTo>
                      <a:pt x="442" y="550"/>
                    </a:lnTo>
                    <a:lnTo>
                      <a:pt x="430" y="558"/>
                    </a:lnTo>
                    <a:lnTo>
                      <a:pt x="418" y="564"/>
                    </a:lnTo>
                    <a:lnTo>
                      <a:pt x="406" y="570"/>
                    </a:lnTo>
                    <a:lnTo>
                      <a:pt x="392" y="576"/>
                    </a:lnTo>
                    <a:lnTo>
                      <a:pt x="378" y="580"/>
                    </a:lnTo>
                    <a:lnTo>
                      <a:pt x="364" y="584"/>
                    </a:lnTo>
                    <a:lnTo>
                      <a:pt x="350" y="588"/>
                    </a:lnTo>
                    <a:lnTo>
                      <a:pt x="336" y="590"/>
                    </a:lnTo>
                    <a:lnTo>
                      <a:pt x="322" y="592"/>
                    </a:lnTo>
                    <a:lnTo>
                      <a:pt x="306" y="592"/>
                    </a:lnTo>
                    <a:lnTo>
                      <a:pt x="292" y="594"/>
                    </a:lnTo>
                    <a:lnTo>
                      <a:pt x="276" y="592"/>
                    </a:lnTo>
                    <a:lnTo>
                      <a:pt x="262" y="592"/>
                    </a:lnTo>
                    <a:lnTo>
                      <a:pt x="248" y="590"/>
                    </a:lnTo>
                    <a:lnTo>
                      <a:pt x="232" y="588"/>
                    </a:lnTo>
                    <a:lnTo>
                      <a:pt x="218" y="584"/>
                    </a:lnTo>
                    <a:lnTo>
                      <a:pt x="204" y="580"/>
                    </a:lnTo>
                    <a:lnTo>
                      <a:pt x="192" y="576"/>
                    </a:lnTo>
                    <a:lnTo>
                      <a:pt x="178" y="570"/>
                    </a:lnTo>
                    <a:lnTo>
                      <a:pt x="164" y="564"/>
                    </a:lnTo>
                    <a:lnTo>
                      <a:pt x="152" y="558"/>
                    </a:lnTo>
                    <a:lnTo>
                      <a:pt x="140" y="550"/>
                    </a:lnTo>
                    <a:lnTo>
                      <a:pt x="128" y="542"/>
                    </a:lnTo>
                    <a:lnTo>
                      <a:pt x="116" y="534"/>
                    </a:lnTo>
                    <a:lnTo>
                      <a:pt x="106" y="526"/>
                    </a:lnTo>
                    <a:lnTo>
                      <a:pt x="96" y="516"/>
                    </a:lnTo>
                    <a:lnTo>
                      <a:pt x="84" y="506"/>
                    </a:lnTo>
                    <a:lnTo>
                      <a:pt x="76" y="496"/>
                    </a:lnTo>
                    <a:lnTo>
                      <a:pt x="66" y="486"/>
                    </a:lnTo>
                    <a:lnTo>
                      <a:pt x="58" y="474"/>
                    </a:lnTo>
                    <a:lnTo>
                      <a:pt x="50" y="462"/>
                    </a:lnTo>
                    <a:lnTo>
                      <a:pt x="42" y="450"/>
                    </a:lnTo>
                    <a:lnTo>
                      <a:pt x="34" y="438"/>
                    </a:lnTo>
                    <a:lnTo>
                      <a:pt x="28" y="424"/>
                    </a:lnTo>
                    <a:lnTo>
                      <a:pt x="22" y="412"/>
                    </a:lnTo>
                    <a:lnTo>
                      <a:pt x="18" y="398"/>
                    </a:lnTo>
                    <a:lnTo>
                      <a:pt x="12" y="384"/>
                    </a:lnTo>
                    <a:lnTo>
                      <a:pt x="8" y="370"/>
                    </a:lnTo>
                    <a:lnTo>
                      <a:pt x="6" y="356"/>
                    </a:lnTo>
                    <a:lnTo>
                      <a:pt x="2" y="342"/>
                    </a:lnTo>
                    <a:lnTo>
                      <a:pt x="0" y="326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2"/>
                    </a:lnTo>
                    <a:lnTo>
                      <a:pt x="0" y="266"/>
                    </a:lnTo>
                    <a:lnTo>
                      <a:pt x="2" y="252"/>
                    </a:lnTo>
                    <a:lnTo>
                      <a:pt x="6" y="236"/>
                    </a:lnTo>
                    <a:lnTo>
                      <a:pt x="8" y="222"/>
                    </a:lnTo>
                    <a:lnTo>
                      <a:pt x="12" y="208"/>
                    </a:lnTo>
                    <a:lnTo>
                      <a:pt x="18" y="194"/>
                    </a:lnTo>
                    <a:lnTo>
                      <a:pt x="22" y="180"/>
                    </a:lnTo>
                    <a:lnTo>
                      <a:pt x="28" y="168"/>
                    </a:lnTo>
                    <a:lnTo>
                      <a:pt x="34" y="154"/>
                    </a:lnTo>
                    <a:lnTo>
                      <a:pt x="42" y="142"/>
                    </a:lnTo>
                    <a:lnTo>
                      <a:pt x="50" y="130"/>
                    </a:lnTo>
                    <a:lnTo>
                      <a:pt x="58" y="118"/>
                    </a:lnTo>
                    <a:lnTo>
                      <a:pt x="66" y="108"/>
                    </a:lnTo>
                    <a:lnTo>
                      <a:pt x="76" y="96"/>
                    </a:lnTo>
                    <a:lnTo>
                      <a:pt x="84" y="86"/>
                    </a:lnTo>
                    <a:lnTo>
                      <a:pt x="96" y="76"/>
                    </a:lnTo>
                    <a:lnTo>
                      <a:pt x="106" y="68"/>
                    </a:lnTo>
                    <a:lnTo>
                      <a:pt x="116" y="58"/>
                    </a:lnTo>
                    <a:lnTo>
                      <a:pt x="128" y="50"/>
                    </a:lnTo>
                    <a:lnTo>
                      <a:pt x="140" y="42"/>
                    </a:lnTo>
                    <a:lnTo>
                      <a:pt x="152" y="36"/>
                    </a:lnTo>
                    <a:lnTo>
                      <a:pt x="164" y="28"/>
                    </a:lnTo>
                    <a:lnTo>
                      <a:pt x="178" y="22"/>
                    </a:lnTo>
                    <a:lnTo>
                      <a:pt x="192" y="18"/>
                    </a:lnTo>
                    <a:lnTo>
                      <a:pt x="204" y="12"/>
                    </a:lnTo>
                    <a:lnTo>
                      <a:pt x="218" y="8"/>
                    </a:lnTo>
                    <a:lnTo>
                      <a:pt x="232" y="6"/>
                    </a:lnTo>
                    <a:lnTo>
                      <a:pt x="248" y="2"/>
                    </a:lnTo>
                    <a:lnTo>
                      <a:pt x="262" y="2"/>
                    </a:lnTo>
                    <a:lnTo>
                      <a:pt x="276" y="0"/>
                    </a:lnTo>
                    <a:lnTo>
                      <a:pt x="292" y="0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8DA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82"/>
              <p:cNvSpPr>
                <a:spLocks/>
              </p:cNvSpPr>
              <p:nvPr/>
            </p:nvSpPr>
            <p:spPr bwMode="auto">
              <a:xfrm>
                <a:off x="5229225" y="965200"/>
                <a:ext cx="892175" cy="904875"/>
              </a:xfrm>
              <a:custGeom>
                <a:avLst/>
                <a:gdLst/>
                <a:ahLst/>
                <a:cxnLst>
                  <a:cxn ang="0">
                    <a:pos x="310" y="2"/>
                  </a:cxn>
                  <a:cxn ang="0">
                    <a:pos x="352" y="10"/>
                  </a:cxn>
                  <a:cxn ang="0">
                    <a:pos x="390" y="24"/>
                  </a:cxn>
                  <a:cxn ang="0">
                    <a:pos x="426" y="42"/>
                  </a:cxn>
                  <a:cxn ang="0">
                    <a:pos x="460" y="66"/>
                  </a:cxn>
                  <a:cxn ang="0">
                    <a:pos x="488" y="94"/>
                  </a:cxn>
                  <a:cxn ang="0">
                    <a:pos x="514" y="126"/>
                  </a:cxn>
                  <a:cxn ang="0">
                    <a:pos x="534" y="162"/>
                  </a:cxn>
                  <a:cxn ang="0">
                    <a:pos x="548" y="202"/>
                  </a:cxn>
                  <a:cxn ang="0">
                    <a:pos x="558" y="242"/>
                  </a:cxn>
                  <a:cxn ang="0">
                    <a:pos x="562" y="286"/>
                  </a:cxn>
                  <a:cxn ang="0">
                    <a:pos x="558" y="330"/>
                  </a:cxn>
                  <a:cxn ang="0">
                    <a:pos x="548" y="370"/>
                  </a:cxn>
                  <a:cxn ang="0">
                    <a:pos x="534" y="410"/>
                  </a:cxn>
                  <a:cxn ang="0">
                    <a:pos x="514" y="446"/>
                  </a:cxn>
                  <a:cxn ang="0">
                    <a:pos x="488" y="478"/>
                  </a:cxn>
                  <a:cxn ang="0">
                    <a:pos x="460" y="506"/>
                  </a:cxn>
                  <a:cxn ang="0">
                    <a:pos x="426" y="530"/>
                  </a:cxn>
                  <a:cxn ang="0">
                    <a:pos x="390" y="548"/>
                  </a:cxn>
                  <a:cxn ang="0">
                    <a:pos x="352" y="562"/>
                  </a:cxn>
                  <a:cxn ang="0">
                    <a:pos x="310" y="570"/>
                  </a:cxn>
                  <a:cxn ang="0">
                    <a:pos x="266" y="570"/>
                  </a:cxn>
                  <a:cxn ang="0">
                    <a:pos x="224" y="564"/>
                  </a:cxn>
                  <a:cxn ang="0">
                    <a:pos x="184" y="554"/>
                  </a:cxn>
                  <a:cxn ang="0">
                    <a:pos x="148" y="536"/>
                  </a:cxn>
                  <a:cxn ang="0">
                    <a:pos x="114" y="514"/>
                  </a:cxn>
                  <a:cxn ang="0">
                    <a:pos x="82" y="488"/>
                  </a:cxn>
                  <a:cxn ang="0">
                    <a:pos x="56" y="456"/>
                  </a:cxn>
                  <a:cxn ang="0">
                    <a:pos x="34" y="422"/>
                  </a:cxn>
                  <a:cxn ang="0">
                    <a:pos x="18" y="384"/>
                  </a:cxn>
                  <a:cxn ang="0">
                    <a:pos x="6" y="344"/>
                  </a:cxn>
                  <a:cxn ang="0">
                    <a:pos x="2" y="300"/>
                  </a:cxn>
                  <a:cxn ang="0">
                    <a:pos x="2" y="256"/>
                  </a:cxn>
                  <a:cxn ang="0">
                    <a:pos x="10" y="214"/>
                  </a:cxn>
                  <a:cxn ang="0">
                    <a:pos x="22" y="176"/>
                  </a:cxn>
                  <a:cxn ang="0">
                    <a:pos x="42" y="138"/>
                  </a:cxn>
                  <a:cxn ang="0">
                    <a:pos x="64" y="104"/>
                  </a:cxn>
                  <a:cxn ang="0">
                    <a:pos x="92" y="76"/>
                  </a:cxn>
                  <a:cxn ang="0">
                    <a:pos x="124" y="50"/>
                  </a:cxn>
                  <a:cxn ang="0">
                    <a:pos x="160" y="30"/>
                  </a:cxn>
                  <a:cxn ang="0">
                    <a:pos x="198" y="14"/>
                  </a:cxn>
                  <a:cxn ang="0">
                    <a:pos x="238" y="4"/>
                  </a:cxn>
                  <a:cxn ang="0">
                    <a:pos x="282" y="0"/>
                  </a:cxn>
                </a:cxnLst>
                <a:rect l="0" t="0" r="r" b="b"/>
                <a:pathLst>
                  <a:path w="562" h="570">
                    <a:moveTo>
                      <a:pt x="282" y="0"/>
                    </a:moveTo>
                    <a:lnTo>
                      <a:pt x="296" y="2"/>
                    </a:lnTo>
                    <a:lnTo>
                      <a:pt x="310" y="2"/>
                    </a:lnTo>
                    <a:lnTo>
                      <a:pt x="324" y="4"/>
                    </a:lnTo>
                    <a:lnTo>
                      <a:pt x="338" y="6"/>
                    </a:lnTo>
                    <a:lnTo>
                      <a:pt x="352" y="10"/>
                    </a:lnTo>
                    <a:lnTo>
                      <a:pt x="364" y="14"/>
                    </a:lnTo>
                    <a:lnTo>
                      <a:pt x="378" y="18"/>
                    </a:lnTo>
                    <a:lnTo>
                      <a:pt x="390" y="24"/>
                    </a:lnTo>
                    <a:lnTo>
                      <a:pt x="402" y="30"/>
                    </a:lnTo>
                    <a:lnTo>
                      <a:pt x="414" y="36"/>
                    </a:lnTo>
                    <a:lnTo>
                      <a:pt x="426" y="42"/>
                    </a:lnTo>
                    <a:lnTo>
                      <a:pt x="438" y="50"/>
                    </a:lnTo>
                    <a:lnTo>
                      <a:pt x="448" y="58"/>
                    </a:lnTo>
                    <a:lnTo>
                      <a:pt x="460" y="66"/>
                    </a:lnTo>
                    <a:lnTo>
                      <a:pt x="470" y="76"/>
                    </a:lnTo>
                    <a:lnTo>
                      <a:pt x="480" y="84"/>
                    </a:lnTo>
                    <a:lnTo>
                      <a:pt x="488" y="94"/>
                    </a:lnTo>
                    <a:lnTo>
                      <a:pt x="498" y="104"/>
                    </a:lnTo>
                    <a:lnTo>
                      <a:pt x="506" y="116"/>
                    </a:lnTo>
                    <a:lnTo>
                      <a:pt x="514" y="126"/>
                    </a:lnTo>
                    <a:lnTo>
                      <a:pt x="520" y="138"/>
                    </a:lnTo>
                    <a:lnTo>
                      <a:pt x="528" y="150"/>
                    </a:lnTo>
                    <a:lnTo>
                      <a:pt x="534" y="162"/>
                    </a:lnTo>
                    <a:lnTo>
                      <a:pt x="540" y="176"/>
                    </a:lnTo>
                    <a:lnTo>
                      <a:pt x="544" y="188"/>
                    </a:lnTo>
                    <a:lnTo>
                      <a:pt x="548" y="202"/>
                    </a:lnTo>
                    <a:lnTo>
                      <a:pt x="552" y="214"/>
                    </a:lnTo>
                    <a:lnTo>
                      <a:pt x="556" y="228"/>
                    </a:lnTo>
                    <a:lnTo>
                      <a:pt x="558" y="242"/>
                    </a:lnTo>
                    <a:lnTo>
                      <a:pt x="560" y="256"/>
                    </a:lnTo>
                    <a:lnTo>
                      <a:pt x="562" y="272"/>
                    </a:lnTo>
                    <a:lnTo>
                      <a:pt x="562" y="286"/>
                    </a:lnTo>
                    <a:lnTo>
                      <a:pt x="562" y="300"/>
                    </a:lnTo>
                    <a:lnTo>
                      <a:pt x="560" y="316"/>
                    </a:lnTo>
                    <a:lnTo>
                      <a:pt x="558" y="330"/>
                    </a:lnTo>
                    <a:lnTo>
                      <a:pt x="556" y="344"/>
                    </a:lnTo>
                    <a:lnTo>
                      <a:pt x="552" y="358"/>
                    </a:lnTo>
                    <a:lnTo>
                      <a:pt x="548" y="370"/>
                    </a:lnTo>
                    <a:lnTo>
                      <a:pt x="544" y="384"/>
                    </a:lnTo>
                    <a:lnTo>
                      <a:pt x="540" y="396"/>
                    </a:lnTo>
                    <a:lnTo>
                      <a:pt x="534" y="410"/>
                    </a:lnTo>
                    <a:lnTo>
                      <a:pt x="528" y="422"/>
                    </a:lnTo>
                    <a:lnTo>
                      <a:pt x="520" y="434"/>
                    </a:lnTo>
                    <a:lnTo>
                      <a:pt x="514" y="446"/>
                    </a:lnTo>
                    <a:lnTo>
                      <a:pt x="506" y="456"/>
                    </a:lnTo>
                    <a:lnTo>
                      <a:pt x="498" y="468"/>
                    </a:lnTo>
                    <a:lnTo>
                      <a:pt x="488" y="478"/>
                    </a:lnTo>
                    <a:lnTo>
                      <a:pt x="480" y="488"/>
                    </a:lnTo>
                    <a:lnTo>
                      <a:pt x="470" y="496"/>
                    </a:lnTo>
                    <a:lnTo>
                      <a:pt x="460" y="506"/>
                    </a:lnTo>
                    <a:lnTo>
                      <a:pt x="448" y="514"/>
                    </a:lnTo>
                    <a:lnTo>
                      <a:pt x="438" y="522"/>
                    </a:lnTo>
                    <a:lnTo>
                      <a:pt x="426" y="530"/>
                    </a:lnTo>
                    <a:lnTo>
                      <a:pt x="414" y="536"/>
                    </a:lnTo>
                    <a:lnTo>
                      <a:pt x="402" y="542"/>
                    </a:lnTo>
                    <a:lnTo>
                      <a:pt x="390" y="548"/>
                    </a:lnTo>
                    <a:lnTo>
                      <a:pt x="378" y="554"/>
                    </a:lnTo>
                    <a:lnTo>
                      <a:pt x="364" y="558"/>
                    </a:lnTo>
                    <a:lnTo>
                      <a:pt x="352" y="562"/>
                    </a:lnTo>
                    <a:lnTo>
                      <a:pt x="338" y="564"/>
                    </a:lnTo>
                    <a:lnTo>
                      <a:pt x="324" y="568"/>
                    </a:lnTo>
                    <a:lnTo>
                      <a:pt x="310" y="570"/>
                    </a:lnTo>
                    <a:lnTo>
                      <a:pt x="296" y="570"/>
                    </a:lnTo>
                    <a:lnTo>
                      <a:pt x="282" y="570"/>
                    </a:lnTo>
                    <a:lnTo>
                      <a:pt x="266" y="570"/>
                    </a:lnTo>
                    <a:lnTo>
                      <a:pt x="252" y="570"/>
                    </a:lnTo>
                    <a:lnTo>
                      <a:pt x="238" y="568"/>
                    </a:lnTo>
                    <a:lnTo>
                      <a:pt x="224" y="564"/>
                    </a:lnTo>
                    <a:lnTo>
                      <a:pt x="210" y="562"/>
                    </a:lnTo>
                    <a:lnTo>
                      <a:pt x="198" y="558"/>
                    </a:lnTo>
                    <a:lnTo>
                      <a:pt x="184" y="554"/>
                    </a:lnTo>
                    <a:lnTo>
                      <a:pt x="172" y="548"/>
                    </a:lnTo>
                    <a:lnTo>
                      <a:pt x="160" y="542"/>
                    </a:lnTo>
                    <a:lnTo>
                      <a:pt x="148" y="536"/>
                    </a:lnTo>
                    <a:lnTo>
                      <a:pt x="136" y="530"/>
                    </a:lnTo>
                    <a:lnTo>
                      <a:pt x="124" y="522"/>
                    </a:lnTo>
                    <a:lnTo>
                      <a:pt x="114" y="514"/>
                    </a:lnTo>
                    <a:lnTo>
                      <a:pt x="102" y="506"/>
                    </a:lnTo>
                    <a:lnTo>
                      <a:pt x="92" y="496"/>
                    </a:lnTo>
                    <a:lnTo>
                      <a:pt x="82" y="488"/>
                    </a:lnTo>
                    <a:lnTo>
                      <a:pt x="74" y="478"/>
                    </a:lnTo>
                    <a:lnTo>
                      <a:pt x="64" y="468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2" y="434"/>
                    </a:lnTo>
                    <a:lnTo>
                      <a:pt x="34" y="422"/>
                    </a:lnTo>
                    <a:lnTo>
                      <a:pt x="28" y="410"/>
                    </a:lnTo>
                    <a:lnTo>
                      <a:pt x="22" y="396"/>
                    </a:lnTo>
                    <a:lnTo>
                      <a:pt x="18" y="384"/>
                    </a:lnTo>
                    <a:lnTo>
                      <a:pt x="14" y="370"/>
                    </a:lnTo>
                    <a:lnTo>
                      <a:pt x="10" y="358"/>
                    </a:lnTo>
                    <a:lnTo>
                      <a:pt x="6" y="344"/>
                    </a:lnTo>
                    <a:lnTo>
                      <a:pt x="4" y="330"/>
                    </a:lnTo>
                    <a:lnTo>
                      <a:pt x="2" y="316"/>
                    </a:lnTo>
                    <a:lnTo>
                      <a:pt x="2" y="300"/>
                    </a:lnTo>
                    <a:lnTo>
                      <a:pt x="0" y="286"/>
                    </a:lnTo>
                    <a:lnTo>
                      <a:pt x="2" y="272"/>
                    </a:lnTo>
                    <a:lnTo>
                      <a:pt x="2" y="256"/>
                    </a:lnTo>
                    <a:lnTo>
                      <a:pt x="4" y="242"/>
                    </a:lnTo>
                    <a:lnTo>
                      <a:pt x="6" y="228"/>
                    </a:lnTo>
                    <a:lnTo>
                      <a:pt x="10" y="214"/>
                    </a:lnTo>
                    <a:lnTo>
                      <a:pt x="14" y="202"/>
                    </a:lnTo>
                    <a:lnTo>
                      <a:pt x="18" y="188"/>
                    </a:lnTo>
                    <a:lnTo>
                      <a:pt x="22" y="176"/>
                    </a:lnTo>
                    <a:lnTo>
                      <a:pt x="28" y="162"/>
                    </a:lnTo>
                    <a:lnTo>
                      <a:pt x="34" y="150"/>
                    </a:lnTo>
                    <a:lnTo>
                      <a:pt x="42" y="138"/>
                    </a:lnTo>
                    <a:lnTo>
                      <a:pt x="48" y="126"/>
                    </a:lnTo>
                    <a:lnTo>
                      <a:pt x="56" y="116"/>
                    </a:lnTo>
                    <a:lnTo>
                      <a:pt x="64" y="104"/>
                    </a:lnTo>
                    <a:lnTo>
                      <a:pt x="74" y="94"/>
                    </a:lnTo>
                    <a:lnTo>
                      <a:pt x="82" y="84"/>
                    </a:lnTo>
                    <a:lnTo>
                      <a:pt x="92" y="76"/>
                    </a:lnTo>
                    <a:lnTo>
                      <a:pt x="102" y="66"/>
                    </a:lnTo>
                    <a:lnTo>
                      <a:pt x="114" y="58"/>
                    </a:lnTo>
                    <a:lnTo>
                      <a:pt x="124" y="50"/>
                    </a:lnTo>
                    <a:lnTo>
                      <a:pt x="136" y="42"/>
                    </a:lnTo>
                    <a:lnTo>
                      <a:pt x="148" y="36"/>
                    </a:lnTo>
                    <a:lnTo>
                      <a:pt x="160" y="30"/>
                    </a:lnTo>
                    <a:lnTo>
                      <a:pt x="172" y="24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0" y="10"/>
                    </a:lnTo>
                    <a:lnTo>
                      <a:pt x="224" y="6"/>
                    </a:lnTo>
                    <a:lnTo>
                      <a:pt x="238" y="4"/>
                    </a:lnTo>
                    <a:lnTo>
                      <a:pt x="252" y="2"/>
                    </a:lnTo>
                    <a:lnTo>
                      <a:pt x="266" y="2"/>
                    </a:lnTo>
                    <a:lnTo>
                      <a:pt x="282" y="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FA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83"/>
              <p:cNvSpPr>
                <a:spLocks/>
              </p:cNvSpPr>
              <p:nvPr/>
            </p:nvSpPr>
            <p:spPr bwMode="auto">
              <a:xfrm>
                <a:off x="5254625" y="987425"/>
                <a:ext cx="854075" cy="866775"/>
              </a:xfrm>
              <a:custGeom>
                <a:avLst/>
                <a:gdLst/>
                <a:ahLst/>
                <a:cxnLst>
                  <a:cxn ang="0">
                    <a:pos x="296" y="2"/>
                  </a:cxn>
                  <a:cxn ang="0">
                    <a:pos x="336" y="10"/>
                  </a:cxn>
                  <a:cxn ang="0">
                    <a:pos x="374" y="22"/>
                  </a:cxn>
                  <a:cxn ang="0">
                    <a:pos x="408" y="40"/>
                  </a:cxn>
                  <a:cxn ang="0">
                    <a:pos x="440" y="62"/>
                  </a:cxn>
                  <a:cxn ang="0">
                    <a:pos x="468" y="90"/>
                  </a:cxn>
                  <a:cxn ang="0">
                    <a:pos x="492" y="120"/>
                  </a:cxn>
                  <a:cxn ang="0">
                    <a:pos x="510" y="156"/>
                  </a:cxn>
                  <a:cxn ang="0">
                    <a:pos x="526" y="192"/>
                  </a:cxn>
                  <a:cxn ang="0">
                    <a:pos x="534" y="232"/>
                  </a:cxn>
                  <a:cxn ang="0">
                    <a:pos x="538" y="274"/>
                  </a:cxn>
                  <a:cxn ang="0">
                    <a:pos x="534" y="316"/>
                  </a:cxn>
                  <a:cxn ang="0">
                    <a:pos x="526" y="354"/>
                  </a:cxn>
                  <a:cxn ang="0">
                    <a:pos x="510" y="392"/>
                  </a:cxn>
                  <a:cxn ang="0">
                    <a:pos x="492" y="426"/>
                  </a:cxn>
                  <a:cxn ang="0">
                    <a:pos x="468" y="456"/>
                  </a:cxn>
                  <a:cxn ang="0">
                    <a:pos x="440" y="484"/>
                  </a:cxn>
                  <a:cxn ang="0">
                    <a:pos x="408" y="506"/>
                  </a:cxn>
                  <a:cxn ang="0">
                    <a:pos x="374" y="524"/>
                  </a:cxn>
                  <a:cxn ang="0">
                    <a:pos x="336" y="538"/>
                  </a:cxn>
                  <a:cxn ang="0">
                    <a:pos x="296" y="544"/>
                  </a:cxn>
                  <a:cxn ang="0">
                    <a:pos x="254" y="546"/>
                  </a:cxn>
                  <a:cxn ang="0">
                    <a:pos x="214" y="540"/>
                  </a:cxn>
                  <a:cxn ang="0">
                    <a:pos x="176" y="530"/>
                  </a:cxn>
                  <a:cxn ang="0">
                    <a:pos x="140" y="514"/>
                  </a:cxn>
                  <a:cxn ang="0">
                    <a:pos x="108" y="492"/>
                  </a:cxn>
                  <a:cxn ang="0">
                    <a:pos x="78" y="466"/>
                  </a:cxn>
                  <a:cxn ang="0">
                    <a:pos x="54" y="436"/>
                  </a:cxn>
                  <a:cxn ang="0">
                    <a:pos x="32" y="404"/>
                  </a:cxn>
                  <a:cxn ang="0">
                    <a:pos x="16" y="368"/>
                  </a:cxn>
                  <a:cxn ang="0">
                    <a:pos x="6" y="328"/>
                  </a:cxn>
                  <a:cxn ang="0">
                    <a:pos x="0" y="288"/>
                  </a:cxn>
                  <a:cxn ang="0">
                    <a:pos x="2" y="246"/>
                  </a:cxn>
                  <a:cxn ang="0">
                    <a:pos x="8" y="206"/>
                  </a:cxn>
                  <a:cxn ang="0">
                    <a:pos x="22" y="168"/>
                  </a:cxn>
                  <a:cxn ang="0">
                    <a:pos x="38" y="132"/>
                  </a:cxn>
                  <a:cxn ang="0">
                    <a:pos x="62" y="100"/>
                  </a:cxn>
                  <a:cxn ang="0">
                    <a:pos x="88" y="72"/>
                  </a:cxn>
                  <a:cxn ang="0">
                    <a:pos x="118" y="48"/>
                  </a:cxn>
                  <a:cxn ang="0">
                    <a:pos x="152" y="28"/>
                  </a:cxn>
                  <a:cxn ang="0">
                    <a:pos x="188" y="12"/>
                  </a:cxn>
                  <a:cxn ang="0">
                    <a:pos x="228" y="4"/>
                  </a:cxn>
                  <a:cxn ang="0">
                    <a:pos x="268" y="0"/>
                  </a:cxn>
                </a:cxnLst>
                <a:rect l="0" t="0" r="r" b="b"/>
                <a:pathLst>
                  <a:path w="538" h="546">
                    <a:moveTo>
                      <a:pt x="268" y="0"/>
                    </a:moveTo>
                    <a:lnTo>
                      <a:pt x="282" y="0"/>
                    </a:lnTo>
                    <a:lnTo>
                      <a:pt x="296" y="2"/>
                    </a:lnTo>
                    <a:lnTo>
                      <a:pt x="310" y="4"/>
                    </a:lnTo>
                    <a:lnTo>
                      <a:pt x="322" y="6"/>
                    </a:lnTo>
                    <a:lnTo>
                      <a:pt x="336" y="10"/>
                    </a:lnTo>
                    <a:lnTo>
                      <a:pt x="348" y="12"/>
                    </a:lnTo>
                    <a:lnTo>
                      <a:pt x="360" y="18"/>
                    </a:lnTo>
                    <a:lnTo>
                      <a:pt x="374" y="22"/>
                    </a:lnTo>
                    <a:lnTo>
                      <a:pt x="384" y="28"/>
                    </a:lnTo>
                    <a:lnTo>
                      <a:pt x="396" y="34"/>
                    </a:lnTo>
                    <a:lnTo>
                      <a:pt x="408" y="40"/>
                    </a:lnTo>
                    <a:lnTo>
                      <a:pt x="418" y="48"/>
                    </a:lnTo>
                    <a:lnTo>
                      <a:pt x="430" y="54"/>
                    </a:lnTo>
                    <a:lnTo>
                      <a:pt x="440" y="62"/>
                    </a:lnTo>
                    <a:lnTo>
                      <a:pt x="450" y="72"/>
                    </a:lnTo>
                    <a:lnTo>
                      <a:pt x="458" y="80"/>
                    </a:lnTo>
                    <a:lnTo>
                      <a:pt x="468" y="90"/>
                    </a:lnTo>
                    <a:lnTo>
                      <a:pt x="476" y="100"/>
                    </a:lnTo>
                    <a:lnTo>
                      <a:pt x="484" y="110"/>
                    </a:lnTo>
                    <a:lnTo>
                      <a:pt x="492" y="120"/>
                    </a:lnTo>
                    <a:lnTo>
                      <a:pt x="498" y="132"/>
                    </a:lnTo>
                    <a:lnTo>
                      <a:pt x="504" y="144"/>
                    </a:lnTo>
                    <a:lnTo>
                      <a:pt x="510" y="156"/>
                    </a:lnTo>
                    <a:lnTo>
                      <a:pt x="516" y="168"/>
                    </a:lnTo>
                    <a:lnTo>
                      <a:pt x="520" y="180"/>
                    </a:lnTo>
                    <a:lnTo>
                      <a:pt x="526" y="192"/>
                    </a:lnTo>
                    <a:lnTo>
                      <a:pt x="528" y="206"/>
                    </a:lnTo>
                    <a:lnTo>
                      <a:pt x="532" y="218"/>
                    </a:lnTo>
                    <a:lnTo>
                      <a:pt x="534" y="232"/>
                    </a:lnTo>
                    <a:lnTo>
                      <a:pt x="536" y="246"/>
                    </a:lnTo>
                    <a:lnTo>
                      <a:pt x="536" y="260"/>
                    </a:lnTo>
                    <a:lnTo>
                      <a:pt x="538" y="274"/>
                    </a:lnTo>
                    <a:lnTo>
                      <a:pt x="536" y="288"/>
                    </a:lnTo>
                    <a:lnTo>
                      <a:pt x="536" y="302"/>
                    </a:lnTo>
                    <a:lnTo>
                      <a:pt x="534" y="316"/>
                    </a:lnTo>
                    <a:lnTo>
                      <a:pt x="532" y="328"/>
                    </a:lnTo>
                    <a:lnTo>
                      <a:pt x="528" y="342"/>
                    </a:lnTo>
                    <a:lnTo>
                      <a:pt x="526" y="354"/>
                    </a:lnTo>
                    <a:lnTo>
                      <a:pt x="520" y="368"/>
                    </a:lnTo>
                    <a:lnTo>
                      <a:pt x="516" y="380"/>
                    </a:lnTo>
                    <a:lnTo>
                      <a:pt x="510" y="392"/>
                    </a:lnTo>
                    <a:lnTo>
                      <a:pt x="504" y="404"/>
                    </a:lnTo>
                    <a:lnTo>
                      <a:pt x="498" y="414"/>
                    </a:lnTo>
                    <a:lnTo>
                      <a:pt x="492" y="426"/>
                    </a:lnTo>
                    <a:lnTo>
                      <a:pt x="484" y="436"/>
                    </a:lnTo>
                    <a:lnTo>
                      <a:pt x="476" y="448"/>
                    </a:lnTo>
                    <a:lnTo>
                      <a:pt x="468" y="456"/>
                    </a:lnTo>
                    <a:lnTo>
                      <a:pt x="458" y="466"/>
                    </a:lnTo>
                    <a:lnTo>
                      <a:pt x="450" y="476"/>
                    </a:lnTo>
                    <a:lnTo>
                      <a:pt x="440" y="484"/>
                    </a:lnTo>
                    <a:lnTo>
                      <a:pt x="430" y="492"/>
                    </a:lnTo>
                    <a:lnTo>
                      <a:pt x="418" y="500"/>
                    </a:lnTo>
                    <a:lnTo>
                      <a:pt x="408" y="506"/>
                    </a:lnTo>
                    <a:lnTo>
                      <a:pt x="396" y="514"/>
                    </a:lnTo>
                    <a:lnTo>
                      <a:pt x="384" y="520"/>
                    </a:lnTo>
                    <a:lnTo>
                      <a:pt x="374" y="524"/>
                    </a:lnTo>
                    <a:lnTo>
                      <a:pt x="360" y="530"/>
                    </a:lnTo>
                    <a:lnTo>
                      <a:pt x="348" y="534"/>
                    </a:lnTo>
                    <a:lnTo>
                      <a:pt x="336" y="538"/>
                    </a:lnTo>
                    <a:lnTo>
                      <a:pt x="322" y="540"/>
                    </a:lnTo>
                    <a:lnTo>
                      <a:pt x="310" y="544"/>
                    </a:lnTo>
                    <a:lnTo>
                      <a:pt x="296" y="544"/>
                    </a:lnTo>
                    <a:lnTo>
                      <a:pt x="282" y="546"/>
                    </a:lnTo>
                    <a:lnTo>
                      <a:pt x="268" y="546"/>
                    </a:lnTo>
                    <a:lnTo>
                      <a:pt x="254" y="546"/>
                    </a:lnTo>
                    <a:lnTo>
                      <a:pt x="242" y="544"/>
                    </a:lnTo>
                    <a:lnTo>
                      <a:pt x="228" y="544"/>
                    </a:lnTo>
                    <a:lnTo>
                      <a:pt x="214" y="540"/>
                    </a:lnTo>
                    <a:lnTo>
                      <a:pt x="202" y="538"/>
                    </a:lnTo>
                    <a:lnTo>
                      <a:pt x="188" y="534"/>
                    </a:lnTo>
                    <a:lnTo>
                      <a:pt x="176" y="530"/>
                    </a:lnTo>
                    <a:lnTo>
                      <a:pt x="164" y="524"/>
                    </a:lnTo>
                    <a:lnTo>
                      <a:pt x="152" y="520"/>
                    </a:lnTo>
                    <a:lnTo>
                      <a:pt x="140" y="514"/>
                    </a:lnTo>
                    <a:lnTo>
                      <a:pt x="130" y="506"/>
                    </a:lnTo>
                    <a:lnTo>
                      <a:pt x="118" y="500"/>
                    </a:lnTo>
                    <a:lnTo>
                      <a:pt x="108" y="492"/>
                    </a:lnTo>
                    <a:lnTo>
                      <a:pt x="98" y="484"/>
                    </a:lnTo>
                    <a:lnTo>
                      <a:pt x="88" y="476"/>
                    </a:lnTo>
                    <a:lnTo>
                      <a:pt x="78" y="466"/>
                    </a:lnTo>
                    <a:lnTo>
                      <a:pt x="70" y="456"/>
                    </a:lnTo>
                    <a:lnTo>
                      <a:pt x="62" y="448"/>
                    </a:lnTo>
                    <a:lnTo>
                      <a:pt x="54" y="436"/>
                    </a:lnTo>
                    <a:lnTo>
                      <a:pt x="46" y="426"/>
                    </a:lnTo>
                    <a:lnTo>
                      <a:pt x="38" y="414"/>
                    </a:lnTo>
                    <a:lnTo>
                      <a:pt x="32" y="404"/>
                    </a:lnTo>
                    <a:lnTo>
                      <a:pt x="26" y="392"/>
                    </a:lnTo>
                    <a:lnTo>
                      <a:pt x="22" y="380"/>
                    </a:lnTo>
                    <a:lnTo>
                      <a:pt x="16" y="368"/>
                    </a:lnTo>
                    <a:lnTo>
                      <a:pt x="12" y="354"/>
                    </a:lnTo>
                    <a:lnTo>
                      <a:pt x="8" y="342"/>
                    </a:lnTo>
                    <a:lnTo>
                      <a:pt x="6" y="328"/>
                    </a:lnTo>
                    <a:lnTo>
                      <a:pt x="4" y="316"/>
                    </a:lnTo>
                    <a:lnTo>
                      <a:pt x="2" y="302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0"/>
                    </a:lnTo>
                    <a:lnTo>
                      <a:pt x="2" y="246"/>
                    </a:lnTo>
                    <a:lnTo>
                      <a:pt x="4" y="232"/>
                    </a:lnTo>
                    <a:lnTo>
                      <a:pt x="6" y="218"/>
                    </a:lnTo>
                    <a:lnTo>
                      <a:pt x="8" y="206"/>
                    </a:lnTo>
                    <a:lnTo>
                      <a:pt x="12" y="192"/>
                    </a:lnTo>
                    <a:lnTo>
                      <a:pt x="16" y="180"/>
                    </a:lnTo>
                    <a:lnTo>
                      <a:pt x="22" y="168"/>
                    </a:lnTo>
                    <a:lnTo>
                      <a:pt x="26" y="156"/>
                    </a:lnTo>
                    <a:lnTo>
                      <a:pt x="32" y="144"/>
                    </a:lnTo>
                    <a:lnTo>
                      <a:pt x="38" y="132"/>
                    </a:lnTo>
                    <a:lnTo>
                      <a:pt x="46" y="120"/>
                    </a:lnTo>
                    <a:lnTo>
                      <a:pt x="54" y="110"/>
                    </a:lnTo>
                    <a:lnTo>
                      <a:pt x="62" y="100"/>
                    </a:lnTo>
                    <a:lnTo>
                      <a:pt x="70" y="90"/>
                    </a:lnTo>
                    <a:lnTo>
                      <a:pt x="78" y="80"/>
                    </a:lnTo>
                    <a:lnTo>
                      <a:pt x="88" y="72"/>
                    </a:lnTo>
                    <a:lnTo>
                      <a:pt x="98" y="62"/>
                    </a:lnTo>
                    <a:lnTo>
                      <a:pt x="108" y="54"/>
                    </a:lnTo>
                    <a:lnTo>
                      <a:pt x="118" y="48"/>
                    </a:lnTo>
                    <a:lnTo>
                      <a:pt x="130" y="40"/>
                    </a:lnTo>
                    <a:lnTo>
                      <a:pt x="140" y="34"/>
                    </a:lnTo>
                    <a:lnTo>
                      <a:pt x="152" y="28"/>
                    </a:lnTo>
                    <a:lnTo>
                      <a:pt x="164" y="22"/>
                    </a:lnTo>
                    <a:lnTo>
                      <a:pt x="176" y="18"/>
                    </a:lnTo>
                    <a:lnTo>
                      <a:pt x="188" y="12"/>
                    </a:lnTo>
                    <a:lnTo>
                      <a:pt x="202" y="10"/>
                    </a:lnTo>
                    <a:lnTo>
                      <a:pt x="214" y="6"/>
                    </a:lnTo>
                    <a:lnTo>
                      <a:pt x="228" y="4"/>
                    </a:lnTo>
                    <a:lnTo>
                      <a:pt x="242" y="2"/>
                    </a:lnTo>
                    <a:lnTo>
                      <a:pt x="254" y="0"/>
                    </a:lnTo>
                    <a:lnTo>
                      <a:pt x="268" y="0"/>
                    </a:ln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FAE3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84"/>
              <p:cNvSpPr>
                <a:spLocks/>
              </p:cNvSpPr>
              <p:nvPr/>
            </p:nvSpPr>
            <p:spPr bwMode="auto">
              <a:xfrm>
                <a:off x="5280025" y="1009650"/>
                <a:ext cx="812800" cy="828675"/>
              </a:xfrm>
              <a:custGeom>
                <a:avLst/>
                <a:gdLst/>
                <a:ahLst/>
                <a:cxnLst>
                  <a:cxn ang="0">
                    <a:pos x="282" y="2"/>
                  </a:cxn>
                  <a:cxn ang="0">
                    <a:pos x="320" y="8"/>
                  </a:cxn>
                  <a:cxn ang="0">
                    <a:pos x="356" y="20"/>
                  </a:cxn>
                  <a:cxn ang="0">
                    <a:pos x="390" y="38"/>
                  </a:cxn>
                  <a:cxn ang="0">
                    <a:pos x="420" y="60"/>
                  </a:cxn>
                  <a:cxn ang="0">
                    <a:pos x="446" y="86"/>
                  </a:cxn>
                  <a:cxn ang="0">
                    <a:pos x="468" y="116"/>
                  </a:cxn>
                  <a:cxn ang="0">
                    <a:pos x="488" y="148"/>
                  </a:cxn>
                  <a:cxn ang="0">
                    <a:pos x="502" y="184"/>
                  </a:cxn>
                  <a:cxn ang="0">
                    <a:pos x="510" y="222"/>
                  </a:cxn>
                  <a:cxn ang="0">
                    <a:pos x="512" y="262"/>
                  </a:cxn>
                  <a:cxn ang="0">
                    <a:pos x="510" y="300"/>
                  </a:cxn>
                  <a:cxn ang="0">
                    <a:pos x="502" y="338"/>
                  </a:cxn>
                  <a:cxn ang="0">
                    <a:pos x="488" y="374"/>
                  </a:cxn>
                  <a:cxn ang="0">
                    <a:pos x="468" y="406"/>
                  </a:cxn>
                  <a:cxn ang="0">
                    <a:pos x="446" y="436"/>
                  </a:cxn>
                  <a:cxn ang="0">
                    <a:pos x="420" y="462"/>
                  </a:cxn>
                  <a:cxn ang="0">
                    <a:pos x="390" y="484"/>
                  </a:cxn>
                  <a:cxn ang="0">
                    <a:pos x="356" y="502"/>
                  </a:cxn>
                  <a:cxn ang="0">
                    <a:pos x="320" y="514"/>
                  </a:cxn>
                  <a:cxn ang="0">
                    <a:pos x="282" y="520"/>
                  </a:cxn>
                  <a:cxn ang="0">
                    <a:pos x="242" y="522"/>
                  </a:cxn>
                  <a:cxn ang="0">
                    <a:pos x="204" y="516"/>
                  </a:cxn>
                  <a:cxn ang="0">
                    <a:pos x="168" y="506"/>
                  </a:cxn>
                  <a:cxn ang="0">
                    <a:pos x="134" y="490"/>
                  </a:cxn>
                  <a:cxn ang="0">
                    <a:pos x="102" y="470"/>
                  </a:cxn>
                  <a:cxn ang="0">
                    <a:pos x="74" y="446"/>
                  </a:cxn>
                  <a:cxn ang="0">
                    <a:pos x="50" y="418"/>
                  </a:cxn>
                  <a:cxn ang="0">
                    <a:pos x="30" y="386"/>
                  </a:cxn>
                  <a:cxn ang="0">
                    <a:pos x="14" y="350"/>
                  </a:cxn>
                  <a:cxn ang="0">
                    <a:pos x="4" y="314"/>
                  </a:cxn>
                  <a:cxn ang="0">
                    <a:pos x="0" y="274"/>
                  </a:cxn>
                  <a:cxn ang="0">
                    <a:pos x="0" y="234"/>
                  </a:cxn>
                  <a:cxn ang="0">
                    <a:pos x="8" y="196"/>
                  </a:cxn>
                  <a:cxn ang="0">
                    <a:pos x="20" y="160"/>
                  </a:cxn>
                  <a:cxn ang="0">
                    <a:pos x="36" y="126"/>
                  </a:cxn>
                  <a:cxn ang="0">
                    <a:pos x="58" y="96"/>
                  </a:cxn>
                  <a:cxn ang="0">
                    <a:pos x="84" y="68"/>
                  </a:cxn>
                  <a:cxn ang="0">
                    <a:pos x="112" y="44"/>
                  </a:cxn>
                  <a:cxn ang="0">
                    <a:pos x="144" y="26"/>
                  </a:cxn>
                  <a:cxn ang="0">
                    <a:pos x="180" y="12"/>
                  </a:cxn>
                  <a:cxn ang="0">
                    <a:pos x="216" y="4"/>
                  </a:cxn>
                  <a:cxn ang="0">
                    <a:pos x="256" y="0"/>
                  </a:cxn>
                </a:cxnLst>
                <a:rect l="0" t="0" r="r" b="b"/>
                <a:pathLst>
                  <a:path w="512" h="522">
                    <a:moveTo>
                      <a:pt x="256" y="0"/>
                    </a:moveTo>
                    <a:lnTo>
                      <a:pt x="270" y="0"/>
                    </a:lnTo>
                    <a:lnTo>
                      <a:pt x="282" y="2"/>
                    </a:lnTo>
                    <a:lnTo>
                      <a:pt x="296" y="4"/>
                    </a:lnTo>
                    <a:lnTo>
                      <a:pt x="308" y="6"/>
                    </a:lnTo>
                    <a:lnTo>
                      <a:pt x="320" y="8"/>
                    </a:lnTo>
                    <a:lnTo>
                      <a:pt x="332" y="12"/>
                    </a:lnTo>
                    <a:lnTo>
                      <a:pt x="344" y="16"/>
                    </a:lnTo>
                    <a:lnTo>
                      <a:pt x="356" y="20"/>
                    </a:lnTo>
                    <a:lnTo>
                      <a:pt x="368" y="26"/>
                    </a:lnTo>
                    <a:lnTo>
                      <a:pt x="378" y="32"/>
                    </a:lnTo>
                    <a:lnTo>
                      <a:pt x="390" y="38"/>
                    </a:lnTo>
                    <a:lnTo>
                      <a:pt x="400" y="44"/>
                    </a:lnTo>
                    <a:lnTo>
                      <a:pt x="410" y="52"/>
                    </a:lnTo>
                    <a:lnTo>
                      <a:pt x="420" y="60"/>
                    </a:lnTo>
                    <a:lnTo>
                      <a:pt x="428" y="68"/>
                    </a:lnTo>
                    <a:lnTo>
                      <a:pt x="438" y="76"/>
                    </a:lnTo>
                    <a:lnTo>
                      <a:pt x="446" y="86"/>
                    </a:lnTo>
                    <a:lnTo>
                      <a:pt x="454" y="96"/>
                    </a:lnTo>
                    <a:lnTo>
                      <a:pt x="462" y="104"/>
                    </a:lnTo>
                    <a:lnTo>
                      <a:pt x="468" y="116"/>
                    </a:lnTo>
                    <a:lnTo>
                      <a:pt x="476" y="126"/>
                    </a:lnTo>
                    <a:lnTo>
                      <a:pt x="482" y="136"/>
                    </a:lnTo>
                    <a:lnTo>
                      <a:pt x="488" y="148"/>
                    </a:lnTo>
                    <a:lnTo>
                      <a:pt x="492" y="160"/>
                    </a:lnTo>
                    <a:lnTo>
                      <a:pt x="498" y="172"/>
                    </a:lnTo>
                    <a:lnTo>
                      <a:pt x="502" y="184"/>
                    </a:lnTo>
                    <a:lnTo>
                      <a:pt x="504" y="196"/>
                    </a:lnTo>
                    <a:lnTo>
                      <a:pt x="508" y="208"/>
                    </a:lnTo>
                    <a:lnTo>
                      <a:pt x="510" y="222"/>
                    </a:lnTo>
                    <a:lnTo>
                      <a:pt x="512" y="234"/>
                    </a:lnTo>
                    <a:lnTo>
                      <a:pt x="512" y="248"/>
                    </a:lnTo>
                    <a:lnTo>
                      <a:pt x="512" y="262"/>
                    </a:lnTo>
                    <a:lnTo>
                      <a:pt x="512" y="274"/>
                    </a:lnTo>
                    <a:lnTo>
                      <a:pt x="512" y="288"/>
                    </a:lnTo>
                    <a:lnTo>
                      <a:pt x="510" y="300"/>
                    </a:lnTo>
                    <a:lnTo>
                      <a:pt x="508" y="314"/>
                    </a:lnTo>
                    <a:lnTo>
                      <a:pt x="504" y="326"/>
                    </a:lnTo>
                    <a:lnTo>
                      <a:pt x="502" y="338"/>
                    </a:lnTo>
                    <a:lnTo>
                      <a:pt x="498" y="350"/>
                    </a:lnTo>
                    <a:lnTo>
                      <a:pt x="492" y="362"/>
                    </a:lnTo>
                    <a:lnTo>
                      <a:pt x="488" y="374"/>
                    </a:lnTo>
                    <a:lnTo>
                      <a:pt x="482" y="386"/>
                    </a:lnTo>
                    <a:lnTo>
                      <a:pt x="476" y="396"/>
                    </a:lnTo>
                    <a:lnTo>
                      <a:pt x="468" y="406"/>
                    </a:lnTo>
                    <a:lnTo>
                      <a:pt x="462" y="418"/>
                    </a:lnTo>
                    <a:lnTo>
                      <a:pt x="454" y="426"/>
                    </a:lnTo>
                    <a:lnTo>
                      <a:pt x="446" y="436"/>
                    </a:lnTo>
                    <a:lnTo>
                      <a:pt x="438" y="446"/>
                    </a:lnTo>
                    <a:lnTo>
                      <a:pt x="428" y="454"/>
                    </a:lnTo>
                    <a:lnTo>
                      <a:pt x="420" y="462"/>
                    </a:lnTo>
                    <a:lnTo>
                      <a:pt x="410" y="470"/>
                    </a:lnTo>
                    <a:lnTo>
                      <a:pt x="400" y="478"/>
                    </a:lnTo>
                    <a:lnTo>
                      <a:pt x="390" y="484"/>
                    </a:lnTo>
                    <a:lnTo>
                      <a:pt x="378" y="490"/>
                    </a:lnTo>
                    <a:lnTo>
                      <a:pt x="368" y="496"/>
                    </a:lnTo>
                    <a:lnTo>
                      <a:pt x="356" y="502"/>
                    </a:lnTo>
                    <a:lnTo>
                      <a:pt x="344" y="506"/>
                    </a:lnTo>
                    <a:lnTo>
                      <a:pt x="332" y="510"/>
                    </a:lnTo>
                    <a:lnTo>
                      <a:pt x="320" y="514"/>
                    </a:lnTo>
                    <a:lnTo>
                      <a:pt x="308" y="516"/>
                    </a:lnTo>
                    <a:lnTo>
                      <a:pt x="296" y="518"/>
                    </a:lnTo>
                    <a:lnTo>
                      <a:pt x="282" y="520"/>
                    </a:lnTo>
                    <a:lnTo>
                      <a:pt x="270" y="522"/>
                    </a:lnTo>
                    <a:lnTo>
                      <a:pt x="256" y="522"/>
                    </a:lnTo>
                    <a:lnTo>
                      <a:pt x="242" y="522"/>
                    </a:lnTo>
                    <a:lnTo>
                      <a:pt x="230" y="520"/>
                    </a:lnTo>
                    <a:lnTo>
                      <a:pt x="216" y="518"/>
                    </a:lnTo>
                    <a:lnTo>
                      <a:pt x="204" y="516"/>
                    </a:lnTo>
                    <a:lnTo>
                      <a:pt x="192" y="514"/>
                    </a:lnTo>
                    <a:lnTo>
                      <a:pt x="180" y="510"/>
                    </a:lnTo>
                    <a:lnTo>
                      <a:pt x="168" y="506"/>
                    </a:lnTo>
                    <a:lnTo>
                      <a:pt x="156" y="502"/>
                    </a:lnTo>
                    <a:lnTo>
                      <a:pt x="144" y="496"/>
                    </a:lnTo>
                    <a:lnTo>
                      <a:pt x="134" y="490"/>
                    </a:lnTo>
                    <a:lnTo>
                      <a:pt x="122" y="484"/>
                    </a:lnTo>
                    <a:lnTo>
                      <a:pt x="112" y="478"/>
                    </a:lnTo>
                    <a:lnTo>
                      <a:pt x="102" y="470"/>
                    </a:lnTo>
                    <a:lnTo>
                      <a:pt x="92" y="462"/>
                    </a:lnTo>
                    <a:lnTo>
                      <a:pt x="84" y="454"/>
                    </a:lnTo>
                    <a:lnTo>
                      <a:pt x="74" y="446"/>
                    </a:lnTo>
                    <a:lnTo>
                      <a:pt x="66" y="436"/>
                    </a:lnTo>
                    <a:lnTo>
                      <a:pt x="58" y="426"/>
                    </a:lnTo>
                    <a:lnTo>
                      <a:pt x="50" y="418"/>
                    </a:lnTo>
                    <a:lnTo>
                      <a:pt x="44" y="406"/>
                    </a:lnTo>
                    <a:lnTo>
                      <a:pt x="36" y="396"/>
                    </a:lnTo>
                    <a:lnTo>
                      <a:pt x="30" y="386"/>
                    </a:lnTo>
                    <a:lnTo>
                      <a:pt x="24" y="374"/>
                    </a:lnTo>
                    <a:lnTo>
                      <a:pt x="20" y="362"/>
                    </a:lnTo>
                    <a:lnTo>
                      <a:pt x="14" y="350"/>
                    </a:lnTo>
                    <a:lnTo>
                      <a:pt x="10" y="338"/>
                    </a:lnTo>
                    <a:lnTo>
                      <a:pt x="8" y="326"/>
                    </a:lnTo>
                    <a:lnTo>
                      <a:pt x="4" y="314"/>
                    </a:lnTo>
                    <a:lnTo>
                      <a:pt x="2" y="300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4"/>
                    </a:lnTo>
                    <a:lnTo>
                      <a:pt x="2" y="222"/>
                    </a:lnTo>
                    <a:lnTo>
                      <a:pt x="4" y="208"/>
                    </a:lnTo>
                    <a:lnTo>
                      <a:pt x="8" y="196"/>
                    </a:lnTo>
                    <a:lnTo>
                      <a:pt x="10" y="184"/>
                    </a:lnTo>
                    <a:lnTo>
                      <a:pt x="14" y="172"/>
                    </a:lnTo>
                    <a:lnTo>
                      <a:pt x="20" y="160"/>
                    </a:lnTo>
                    <a:lnTo>
                      <a:pt x="24" y="148"/>
                    </a:lnTo>
                    <a:lnTo>
                      <a:pt x="30" y="136"/>
                    </a:lnTo>
                    <a:lnTo>
                      <a:pt x="36" y="126"/>
                    </a:lnTo>
                    <a:lnTo>
                      <a:pt x="44" y="116"/>
                    </a:lnTo>
                    <a:lnTo>
                      <a:pt x="50" y="104"/>
                    </a:lnTo>
                    <a:lnTo>
                      <a:pt x="58" y="96"/>
                    </a:lnTo>
                    <a:lnTo>
                      <a:pt x="66" y="86"/>
                    </a:lnTo>
                    <a:lnTo>
                      <a:pt x="74" y="76"/>
                    </a:lnTo>
                    <a:lnTo>
                      <a:pt x="84" y="68"/>
                    </a:lnTo>
                    <a:lnTo>
                      <a:pt x="92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2" y="38"/>
                    </a:lnTo>
                    <a:lnTo>
                      <a:pt x="134" y="32"/>
                    </a:lnTo>
                    <a:lnTo>
                      <a:pt x="144" y="26"/>
                    </a:lnTo>
                    <a:lnTo>
                      <a:pt x="156" y="20"/>
                    </a:lnTo>
                    <a:lnTo>
                      <a:pt x="168" y="16"/>
                    </a:lnTo>
                    <a:lnTo>
                      <a:pt x="180" y="12"/>
                    </a:lnTo>
                    <a:lnTo>
                      <a:pt x="192" y="8"/>
                    </a:lnTo>
                    <a:lnTo>
                      <a:pt x="204" y="6"/>
                    </a:lnTo>
                    <a:lnTo>
                      <a:pt x="216" y="4"/>
                    </a:lnTo>
                    <a:lnTo>
                      <a:pt x="230" y="2"/>
                    </a:lnTo>
                    <a:lnTo>
                      <a:pt x="242" y="0"/>
                    </a:lnTo>
                    <a:lnTo>
                      <a:pt x="256" y="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BE7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85"/>
              <p:cNvSpPr>
                <a:spLocks/>
              </p:cNvSpPr>
              <p:nvPr/>
            </p:nvSpPr>
            <p:spPr bwMode="auto">
              <a:xfrm>
                <a:off x="5302250" y="1031875"/>
                <a:ext cx="777875" cy="790575"/>
              </a:xfrm>
              <a:custGeom>
                <a:avLst/>
                <a:gdLst/>
                <a:ahLst/>
                <a:cxnLst>
                  <a:cxn ang="0">
                    <a:pos x="270" y="2"/>
                  </a:cxn>
                  <a:cxn ang="0">
                    <a:pos x="306" y="8"/>
                  </a:cxn>
                  <a:cxn ang="0">
                    <a:pos x="340" y="20"/>
                  </a:cxn>
                  <a:cxn ang="0">
                    <a:pos x="372" y="36"/>
                  </a:cxn>
                  <a:cxn ang="0">
                    <a:pos x="402" y="56"/>
                  </a:cxn>
                  <a:cxn ang="0">
                    <a:pos x="426" y="82"/>
                  </a:cxn>
                  <a:cxn ang="0">
                    <a:pos x="448" y="110"/>
                  </a:cxn>
                  <a:cxn ang="0">
                    <a:pos x="466" y="140"/>
                  </a:cxn>
                  <a:cxn ang="0">
                    <a:pos x="480" y="174"/>
                  </a:cxn>
                  <a:cxn ang="0">
                    <a:pos x="488" y="210"/>
                  </a:cxn>
                  <a:cxn ang="0">
                    <a:pos x="490" y="248"/>
                  </a:cxn>
                  <a:cxn ang="0">
                    <a:pos x="488" y="286"/>
                  </a:cxn>
                  <a:cxn ang="0">
                    <a:pos x="480" y="322"/>
                  </a:cxn>
                  <a:cxn ang="0">
                    <a:pos x="466" y="356"/>
                  </a:cxn>
                  <a:cxn ang="0">
                    <a:pos x="448" y="388"/>
                  </a:cxn>
                  <a:cxn ang="0">
                    <a:pos x="426" y="416"/>
                  </a:cxn>
                  <a:cxn ang="0">
                    <a:pos x="402" y="440"/>
                  </a:cxn>
                  <a:cxn ang="0">
                    <a:pos x="372" y="462"/>
                  </a:cxn>
                  <a:cxn ang="0">
                    <a:pos x="340" y="478"/>
                  </a:cxn>
                  <a:cxn ang="0">
                    <a:pos x="306" y="490"/>
                  </a:cxn>
                  <a:cxn ang="0">
                    <a:pos x="270" y="496"/>
                  </a:cxn>
                  <a:cxn ang="0">
                    <a:pos x="232" y="498"/>
                  </a:cxn>
                  <a:cxn ang="0">
                    <a:pos x="196" y="492"/>
                  </a:cxn>
                  <a:cxn ang="0">
                    <a:pos x="162" y="482"/>
                  </a:cxn>
                  <a:cxn ang="0">
                    <a:pos x="128" y="468"/>
                  </a:cxn>
                  <a:cxn ang="0">
                    <a:pos x="100" y="448"/>
                  </a:cxn>
                  <a:cxn ang="0">
                    <a:pos x="72" y="424"/>
                  </a:cxn>
                  <a:cxn ang="0">
                    <a:pos x="50" y="398"/>
                  </a:cxn>
                  <a:cxn ang="0">
                    <a:pos x="30" y="368"/>
                  </a:cxn>
                  <a:cxn ang="0">
                    <a:pos x="16" y="334"/>
                  </a:cxn>
                  <a:cxn ang="0">
                    <a:pos x="6" y="298"/>
                  </a:cxn>
                  <a:cxn ang="0">
                    <a:pos x="0" y="262"/>
                  </a:cxn>
                  <a:cxn ang="0">
                    <a:pos x="2" y="224"/>
                  </a:cxn>
                  <a:cxn ang="0">
                    <a:pos x="8" y="186"/>
                  </a:cxn>
                  <a:cxn ang="0">
                    <a:pos x="20" y="152"/>
                  </a:cxn>
                  <a:cxn ang="0">
                    <a:pos x="36" y="120"/>
                  </a:cxn>
                  <a:cxn ang="0">
                    <a:pos x="56" y="90"/>
                  </a:cxn>
                  <a:cxn ang="0">
                    <a:pos x="80" y="64"/>
                  </a:cxn>
                  <a:cxn ang="0">
                    <a:pos x="108" y="42"/>
                  </a:cxn>
                  <a:cxn ang="0">
                    <a:pos x="140" y="24"/>
                  </a:cxn>
                  <a:cxn ang="0">
                    <a:pos x="172" y="10"/>
                  </a:cxn>
                  <a:cxn ang="0">
                    <a:pos x="208" y="2"/>
                  </a:cxn>
                  <a:cxn ang="0">
                    <a:pos x="246" y="0"/>
                  </a:cxn>
                </a:cxnLst>
                <a:rect l="0" t="0" r="r" b="b"/>
                <a:pathLst>
                  <a:path w="490" h="498">
                    <a:moveTo>
                      <a:pt x="246" y="0"/>
                    </a:moveTo>
                    <a:lnTo>
                      <a:pt x="258" y="0"/>
                    </a:lnTo>
                    <a:lnTo>
                      <a:pt x="270" y="2"/>
                    </a:lnTo>
                    <a:lnTo>
                      <a:pt x="282" y="2"/>
                    </a:lnTo>
                    <a:lnTo>
                      <a:pt x="294" y="4"/>
                    </a:lnTo>
                    <a:lnTo>
                      <a:pt x="306" y="8"/>
                    </a:lnTo>
                    <a:lnTo>
                      <a:pt x="318" y="10"/>
                    </a:lnTo>
                    <a:lnTo>
                      <a:pt x="330" y="14"/>
                    </a:lnTo>
                    <a:lnTo>
                      <a:pt x="340" y="20"/>
                    </a:lnTo>
                    <a:lnTo>
                      <a:pt x="352" y="24"/>
                    </a:lnTo>
                    <a:lnTo>
                      <a:pt x="362" y="30"/>
                    </a:lnTo>
                    <a:lnTo>
                      <a:pt x="372" y="36"/>
                    </a:lnTo>
                    <a:lnTo>
                      <a:pt x="382" y="42"/>
                    </a:lnTo>
                    <a:lnTo>
                      <a:pt x="392" y="50"/>
                    </a:lnTo>
                    <a:lnTo>
                      <a:pt x="402" y="56"/>
                    </a:lnTo>
                    <a:lnTo>
                      <a:pt x="410" y="64"/>
                    </a:lnTo>
                    <a:lnTo>
                      <a:pt x="418" y="72"/>
                    </a:lnTo>
                    <a:lnTo>
                      <a:pt x="426" y="82"/>
                    </a:lnTo>
                    <a:lnTo>
                      <a:pt x="434" y="90"/>
                    </a:lnTo>
                    <a:lnTo>
                      <a:pt x="442" y="100"/>
                    </a:lnTo>
                    <a:lnTo>
                      <a:pt x="448" y="110"/>
                    </a:lnTo>
                    <a:lnTo>
                      <a:pt x="456" y="120"/>
                    </a:lnTo>
                    <a:lnTo>
                      <a:pt x="460" y="130"/>
                    </a:lnTo>
                    <a:lnTo>
                      <a:pt x="466" y="140"/>
                    </a:lnTo>
                    <a:lnTo>
                      <a:pt x="472" y="152"/>
                    </a:lnTo>
                    <a:lnTo>
                      <a:pt x="476" y="164"/>
                    </a:lnTo>
                    <a:lnTo>
                      <a:pt x="480" y="174"/>
                    </a:lnTo>
                    <a:lnTo>
                      <a:pt x="482" y="186"/>
                    </a:lnTo>
                    <a:lnTo>
                      <a:pt x="486" y="198"/>
                    </a:lnTo>
                    <a:lnTo>
                      <a:pt x="488" y="210"/>
                    </a:lnTo>
                    <a:lnTo>
                      <a:pt x="490" y="224"/>
                    </a:lnTo>
                    <a:lnTo>
                      <a:pt x="490" y="236"/>
                    </a:lnTo>
                    <a:lnTo>
                      <a:pt x="490" y="248"/>
                    </a:lnTo>
                    <a:lnTo>
                      <a:pt x="490" y="262"/>
                    </a:lnTo>
                    <a:lnTo>
                      <a:pt x="490" y="274"/>
                    </a:lnTo>
                    <a:lnTo>
                      <a:pt x="488" y="286"/>
                    </a:lnTo>
                    <a:lnTo>
                      <a:pt x="486" y="298"/>
                    </a:lnTo>
                    <a:lnTo>
                      <a:pt x="482" y="310"/>
                    </a:lnTo>
                    <a:lnTo>
                      <a:pt x="480" y="322"/>
                    </a:lnTo>
                    <a:lnTo>
                      <a:pt x="476" y="334"/>
                    </a:lnTo>
                    <a:lnTo>
                      <a:pt x="472" y="346"/>
                    </a:lnTo>
                    <a:lnTo>
                      <a:pt x="466" y="356"/>
                    </a:lnTo>
                    <a:lnTo>
                      <a:pt x="460" y="368"/>
                    </a:lnTo>
                    <a:lnTo>
                      <a:pt x="456" y="378"/>
                    </a:lnTo>
                    <a:lnTo>
                      <a:pt x="448" y="388"/>
                    </a:lnTo>
                    <a:lnTo>
                      <a:pt x="442" y="398"/>
                    </a:lnTo>
                    <a:lnTo>
                      <a:pt x="434" y="406"/>
                    </a:lnTo>
                    <a:lnTo>
                      <a:pt x="426" y="416"/>
                    </a:lnTo>
                    <a:lnTo>
                      <a:pt x="418" y="424"/>
                    </a:lnTo>
                    <a:lnTo>
                      <a:pt x="410" y="432"/>
                    </a:lnTo>
                    <a:lnTo>
                      <a:pt x="402" y="440"/>
                    </a:lnTo>
                    <a:lnTo>
                      <a:pt x="392" y="448"/>
                    </a:lnTo>
                    <a:lnTo>
                      <a:pt x="382" y="454"/>
                    </a:lnTo>
                    <a:lnTo>
                      <a:pt x="372" y="462"/>
                    </a:lnTo>
                    <a:lnTo>
                      <a:pt x="362" y="468"/>
                    </a:lnTo>
                    <a:lnTo>
                      <a:pt x="352" y="474"/>
                    </a:lnTo>
                    <a:lnTo>
                      <a:pt x="340" y="478"/>
                    </a:lnTo>
                    <a:lnTo>
                      <a:pt x="330" y="482"/>
                    </a:lnTo>
                    <a:lnTo>
                      <a:pt x="318" y="486"/>
                    </a:lnTo>
                    <a:lnTo>
                      <a:pt x="306" y="490"/>
                    </a:lnTo>
                    <a:lnTo>
                      <a:pt x="294" y="492"/>
                    </a:lnTo>
                    <a:lnTo>
                      <a:pt x="282" y="494"/>
                    </a:lnTo>
                    <a:lnTo>
                      <a:pt x="270" y="496"/>
                    </a:lnTo>
                    <a:lnTo>
                      <a:pt x="258" y="498"/>
                    </a:lnTo>
                    <a:lnTo>
                      <a:pt x="246" y="498"/>
                    </a:lnTo>
                    <a:lnTo>
                      <a:pt x="232" y="498"/>
                    </a:lnTo>
                    <a:lnTo>
                      <a:pt x="220" y="496"/>
                    </a:lnTo>
                    <a:lnTo>
                      <a:pt x="208" y="494"/>
                    </a:lnTo>
                    <a:lnTo>
                      <a:pt x="196" y="492"/>
                    </a:lnTo>
                    <a:lnTo>
                      <a:pt x="184" y="490"/>
                    </a:lnTo>
                    <a:lnTo>
                      <a:pt x="172" y="486"/>
                    </a:lnTo>
                    <a:lnTo>
                      <a:pt x="162" y="482"/>
                    </a:lnTo>
                    <a:lnTo>
                      <a:pt x="150" y="478"/>
                    </a:lnTo>
                    <a:lnTo>
                      <a:pt x="140" y="474"/>
                    </a:lnTo>
                    <a:lnTo>
                      <a:pt x="128" y="468"/>
                    </a:lnTo>
                    <a:lnTo>
                      <a:pt x="118" y="462"/>
                    </a:lnTo>
                    <a:lnTo>
                      <a:pt x="108" y="454"/>
                    </a:lnTo>
                    <a:lnTo>
                      <a:pt x="100" y="448"/>
                    </a:lnTo>
                    <a:lnTo>
                      <a:pt x="90" y="440"/>
                    </a:lnTo>
                    <a:lnTo>
                      <a:pt x="80" y="432"/>
                    </a:lnTo>
                    <a:lnTo>
                      <a:pt x="72" y="424"/>
                    </a:lnTo>
                    <a:lnTo>
                      <a:pt x="64" y="416"/>
                    </a:lnTo>
                    <a:lnTo>
                      <a:pt x="56" y="406"/>
                    </a:lnTo>
                    <a:lnTo>
                      <a:pt x="50" y="398"/>
                    </a:lnTo>
                    <a:lnTo>
                      <a:pt x="42" y="388"/>
                    </a:lnTo>
                    <a:lnTo>
                      <a:pt x="36" y="378"/>
                    </a:lnTo>
                    <a:lnTo>
                      <a:pt x="30" y="368"/>
                    </a:lnTo>
                    <a:lnTo>
                      <a:pt x="24" y="356"/>
                    </a:lnTo>
                    <a:lnTo>
                      <a:pt x="20" y="346"/>
                    </a:lnTo>
                    <a:lnTo>
                      <a:pt x="16" y="334"/>
                    </a:lnTo>
                    <a:lnTo>
                      <a:pt x="12" y="322"/>
                    </a:lnTo>
                    <a:lnTo>
                      <a:pt x="8" y="310"/>
                    </a:lnTo>
                    <a:lnTo>
                      <a:pt x="6" y="298"/>
                    </a:lnTo>
                    <a:lnTo>
                      <a:pt x="4" y="286"/>
                    </a:lnTo>
                    <a:lnTo>
                      <a:pt x="2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2" y="224"/>
                    </a:lnTo>
                    <a:lnTo>
                      <a:pt x="4" y="210"/>
                    </a:lnTo>
                    <a:lnTo>
                      <a:pt x="6" y="198"/>
                    </a:lnTo>
                    <a:lnTo>
                      <a:pt x="8" y="186"/>
                    </a:lnTo>
                    <a:lnTo>
                      <a:pt x="12" y="174"/>
                    </a:lnTo>
                    <a:lnTo>
                      <a:pt x="16" y="164"/>
                    </a:lnTo>
                    <a:lnTo>
                      <a:pt x="20" y="152"/>
                    </a:lnTo>
                    <a:lnTo>
                      <a:pt x="24" y="140"/>
                    </a:lnTo>
                    <a:lnTo>
                      <a:pt x="30" y="130"/>
                    </a:lnTo>
                    <a:lnTo>
                      <a:pt x="36" y="120"/>
                    </a:lnTo>
                    <a:lnTo>
                      <a:pt x="42" y="110"/>
                    </a:lnTo>
                    <a:lnTo>
                      <a:pt x="50" y="100"/>
                    </a:lnTo>
                    <a:lnTo>
                      <a:pt x="56" y="90"/>
                    </a:lnTo>
                    <a:lnTo>
                      <a:pt x="64" y="82"/>
                    </a:lnTo>
                    <a:lnTo>
                      <a:pt x="72" y="72"/>
                    </a:lnTo>
                    <a:lnTo>
                      <a:pt x="80" y="64"/>
                    </a:lnTo>
                    <a:lnTo>
                      <a:pt x="90" y="56"/>
                    </a:lnTo>
                    <a:lnTo>
                      <a:pt x="100" y="50"/>
                    </a:lnTo>
                    <a:lnTo>
                      <a:pt x="108" y="42"/>
                    </a:lnTo>
                    <a:lnTo>
                      <a:pt x="118" y="36"/>
                    </a:lnTo>
                    <a:lnTo>
                      <a:pt x="128" y="30"/>
                    </a:lnTo>
                    <a:lnTo>
                      <a:pt x="140" y="24"/>
                    </a:lnTo>
                    <a:lnTo>
                      <a:pt x="150" y="20"/>
                    </a:lnTo>
                    <a:lnTo>
                      <a:pt x="162" y="14"/>
                    </a:lnTo>
                    <a:lnTo>
                      <a:pt x="172" y="10"/>
                    </a:lnTo>
                    <a:lnTo>
                      <a:pt x="184" y="8"/>
                    </a:lnTo>
                    <a:lnTo>
                      <a:pt x="196" y="4"/>
                    </a:lnTo>
                    <a:lnTo>
                      <a:pt x="208" y="2"/>
                    </a:lnTo>
                    <a:lnTo>
                      <a:pt x="220" y="2"/>
                    </a:lnTo>
                    <a:lnTo>
                      <a:pt x="232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FBEB0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86"/>
              <p:cNvSpPr>
                <a:spLocks/>
              </p:cNvSpPr>
              <p:nvPr/>
            </p:nvSpPr>
            <p:spPr bwMode="auto">
              <a:xfrm>
                <a:off x="5327650" y="1054100"/>
                <a:ext cx="739775" cy="752475"/>
              </a:xfrm>
              <a:custGeom>
                <a:avLst/>
                <a:gdLst/>
                <a:ahLst/>
                <a:cxnLst>
                  <a:cxn ang="0">
                    <a:pos x="256" y="0"/>
                  </a:cxn>
                  <a:cxn ang="0">
                    <a:pos x="292" y="6"/>
                  </a:cxn>
                  <a:cxn ang="0">
                    <a:pos x="324" y="18"/>
                  </a:cxn>
                  <a:cxn ang="0">
                    <a:pos x="354" y="34"/>
                  </a:cxn>
                  <a:cxn ang="0">
                    <a:pos x="382" y="54"/>
                  </a:cxn>
                  <a:cxn ang="0">
                    <a:pos x="406" y="76"/>
                  </a:cxn>
                  <a:cxn ang="0">
                    <a:pos x="426" y="104"/>
                  </a:cxn>
                  <a:cxn ang="0">
                    <a:pos x="444" y="134"/>
                  </a:cxn>
                  <a:cxn ang="0">
                    <a:pos x="456" y="166"/>
                  </a:cxn>
                  <a:cxn ang="0">
                    <a:pos x="464" y="200"/>
                  </a:cxn>
                  <a:cxn ang="0">
                    <a:pos x="466" y="236"/>
                  </a:cxn>
                  <a:cxn ang="0">
                    <a:pos x="464" y="272"/>
                  </a:cxn>
                  <a:cxn ang="0">
                    <a:pos x="456" y="306"/>
                  </a:cxn>
                  <a:cxn ang="0">
                    <a:pos x="444" y="338"/>
                  </a:cxn>
                  <a:cxn ang="0">
                    <a:pos x="426" y="368"/>
                  </a:cxn>
                  <a:cxn ang="0">
                    <a:pos x="406" y="396"/>
                  </a:cxn>
                  <a:cxn ang="0">
                    <a:pos x="382" y="420"/>
                  </a:cxn>
                  <a:cxn ang="0">
                    <a:pos x="354" y="438"/>
                  </a:cxn>
                  <a:cxn ang="0">
                    <a:pos x="324" y="454"/>
                  </a:cxn>
                  <a:cxn ang="0">
                    <a:pos x="292" y="466"/>
                  </a:cxn>
                  <a:cxn ang="0">
                    <a:pos x="256" y="472"/>
                  </a:cxn>
                  <a:cxn ang="0">
                    <a:pos x="222" y="472"/>
                  </a:cxn>
                  <a:cxn ang="0">
                    <a:pos x="186" y="468"/>
                  </a:cxn>
                  <a:cxn ang="0">
                    <a:pos x="152" y="458"/>
                  </a:cxn>
                  <a:cxn ang="0">
                    <a:pos x="122" y="444"/>
                  </a:cxn>
                  <a:cxn ang="0">
                    <a:pos x="94" y="426"/>
                  </a:cxn>
                  <a:cxn ang="0">
                    <a:pos x="68" y="404"/>
                  </a:cxn>
                  <a:cxn ang="0">
                    <a:pos x="46" y="378"/>
                  </a:cxn>
                  <a:cxn ang="0">
                    <a:pos x="28" y="350"/>
                  </a:cxn>
                  <a:cxn ang="0">
                    <a:pos x="14" y="318"/>
                  </a:cxn>
                  <a:cxn ang="0">
                    <a:pos x="4" y="284"/>
                  </a:cxn>
                  <a:cxn ang="0">
                    <a:pos x="0" y="248"/>
                  </a:cxn>
                  <a:cxn ang="0">
                    <a:pos x="2" y="212"/>
                  </a:cxn>
                  <a:cxn ang="0">
                    <a:pos x="8" y="178"/>
                  </a:cxn>
                  <a:cxn ang="0">
                    <a:pos x="18" y="144"/>
                  </a:cxn>
                  <a:cxn ang="0">
                    <a:pos x="34" y="114"/>
                  </a:cxn>
                  <a:cxn ang="0">
                    <a:pos x="54" y="86"/>
                  </a:cxn>
                  <a:cxn ang="0">
                    <a:pos x="76" y="60"/>
                  </a:cxn>
                  <a:cxn ang="0">
                    <a:pos x="102" y="40"/>
                  </a:cxn>
                  <a:cxn ang="0">
                    <a:pos x="132" y="22"/>
                  </a:cxn>
                  <a:cxn ang="0">
                    <a:pos x="164" y="10"/>
                  </a:cxn>
                  <a:cxn ang="0">
                    <a:pos x="198" y="2"/>
                  </a:cxn>
                  <a:cxn ang="0">
                    <a:pos x="234" y="0"/>
                  </a:cxn>
                </a:cxnLst>
                <a:rect l="0" t="0" r="r" b="b"/>
                <a:pathLst>
                  <a:path w="466" h="474">
                    <a:moveTo>
                      <a:pt x="234" y="0"/>
                    </a:moveTo>
                    <a:lnTo>
                      <a:pt x="246" y="0"/>
                    </a:lnTo>
                    <a:lnTo>
                      <a:pt x="256" y="0"/>
                    </a:lnTo>
                    <a:lnTo>
                      <a:pt x="268" y="2"/>
                    </a:lnTo>
                    <a:lnTo>
                      <a:pt x="280" y="4"/>
                    </a:lnTo>
                    <a:lnTo>
                      <a:pt x="292" y="6"/>
                    </a:lnTo>
                    <a:lnTo>
                      <a:pt x="302" y="10"/>
                    </a:lnTo>
                    <a:lnTo>
                      <a:pt x="314" y="14"/>
                    </a:lnTo>
                    <a:lnTo>
                      <a:pt x="324" y="18"/>
                    </a:lnTo>
                    <a:lnTo>
                      <a:pt x="334" y="22"/>
                    </a:lnTo>
                    <a:lnTo>
                      <a:pt x="344" y="28"/>
                    </a:lnTo>
                    <a:lnTo>
                      <a:pt x="354" y="34"/>
                    </a:lnTo>
                    <a:lnTo>
                      <a:pt x="364" y="40"/>
                    </a:lnTo>
                    <a:lnTo>
                      <a:pt x="372" y="46"/>
                    </a:lnTo>
                    <a:lnTo>
                      <a:pt x="382" y="54"/>
                    </a:lnTo>
                    <a:lnTo>
                      <a:pt x="390" y="60"/>
                    </a:lnTo>
                    <a:lnTo>
                      <a:pt x="398" y="68"/>
                    </a:lnTo>
                    <a:lnTo>
                      <a:pt x="406" y="76"/>
                    </a:lnTo>
                    <a:lnTo>
                      <a:pt x="412" y="86"/>
                    </a:lnTo>
                    <a:lnTo>
                      <a:pt x="420" y="94"/>
                    </a:lnTo>
                    <a:lnTo>
                      <a:pt x="426" y="104"/>
                    </a:lnTo>
                    <a:lnTo>
                      <a:pt x="432" y="114"/>
                    </a:lnTo>
                    <a:lnTo>
                      <a:pt x="438" y="124"/>
                    </a:lnTo>
                    <a:lnTo>
                      <a:pt x="444" y="134"/>
                    </a:lnTo>
                    <a:lnTo>
                      <a:pt x="448" y="144"/>
                    </a:lnTo>
                    <a:lnTo>
                      <a:pt x="452" y="154"/>
                    </a:lnTo>
                    <a:lnTo>
                      <a:pt x="456" y="166"/>
                    </a:lnTo>
                    <a:lnTo>
                      <a:pt x="458" y="178"/>
                    </a:lnTo>
                    <a:lnTo>
                      <a:pt x="462" y="188"/>
                    </a:lnTo>
                    <a:lnTo>
                      <a:pt x="464" y="200"/>
                    </a:lnTo>
                    <a:lnTo>
                      <a:pt x="464" y="212"/>
                    </a:lnTo>
                    <a:lnTo>
                      <a:pt x="466" y="224"/>
                    </a:lnTo>
                    <a:lnTo>
                      <a:pt x="466" y="236"/>
                    </a:lnTo>
                    <a:lnTo>
                      <a:pt x="466" y="248"/>
                    </a:lnTo>
                    <a:lnTo>
                      <a:pt x="464" y="260"/>
                    </a:lnTo>
                    <a:lnTo>
                      <a:pt x="464" y="272"/>
                    </a:lnTo>
                    <a:lnTo>
                      <a:pt x="462" y="284"/>
                    </a:lnTo>
                    <a:lnTo>
                      <a:pt x="458" y="296"/>
                    </a:lnTo>
                    <a:lnTo>
                      <a:pt x="456" y="306"/>
                    </a:lnTo>
                    <a:lnTo>
                      <a:pt x="452" y="318"/>
                    </a:lnTo>
                    <a:lnTo>
                      <a:pt x="448" y="328"/>
                    </a:lnTo>
                    <a:lnTo>
                      <a:pt x="444" y="338"/>
                    </a:lnTo>
                    <a:lnTo>
                      <a:pt x="438" y="350"/>
                    </a:lnTo>
                    <a:lnTo>
                      <a:pt x="432" y="360"/>
                    </a:lnTo>
                    <a:lnTo>
                      <a:pt x="426" y="368"/>
                    </a:lnTo>
                    <a:lnTo>
                      <a:pt x="420" y="378"/>
                    </a:lnTo>
                    <a:lnTo>
                      <a:pt x="412" y="386"/>
                    </a:lnTo>
                    <a:lnTo>
                      <a:pt x="406" y="396"/>
                    </a:lnTo>
                    <a:lnTo>
                      <a:pt x="398" y="404"/>
                    </a:lnTo>
                    <a:lnTo>
                      <a:pt x="390" y="412"/>
                    </a:lnTo>
                    <a:lnTo>
                      <a:pt x="382" y="420"/>
                    </a:lnTo>
                    <a:lnTo>
                      <a:pt x="372" y="426"/>
                    </a:lnTo>
                    <a:lnTo>
                      <a:pt x="364" y="432"/>
                    </a:lnTo>
                    <a:lnTo>
                      <a:pt x="354" y="438"/>
                    </a:lnTo>
                    <a:lnTo>
                      <a:pt x="344" y="444"/>
                    </a:lnTo>
                    <a:lnTo>
                      <a:pt x="334" y="450"/>
                    </a:lnTo>
                    <a:lnTo>
                      <a:pt x="324" y="454"/>
                    </a:lnTo>
                    <a:lnTo>
                      <a:pt x="314" y="458"/>
                    </a:lnTo>
                    <a:lnTo>
                      <a:pt x="302" y="462"/>
                    </a:lnTo>
                    <a:lnTo>
                      <a:pt x="292" y="466"/>
                    </a:lnTo>
                    <a:lnTo>
                      <a:pt x="280" y="468"/>
                    </a:lnTo>
                    <a:lnTo>
                      <a:pt x="268" y="470"/>
                    </a:lnTo>
                    <a:lnTo>
                      <a:pt x="256" y="472"/>
                    </a:lnTo>
                    <a:lnTo>
                      <a:pt x="246" y="472"/>
                    </a:lnTo>
                    <a:lnTo>
                      <a:pt x="234" y="474"/>
                    </a:lnTo>
                    <a:lnTo>
                      <a:pt x="222" y="472"/>
                    </a:lnTo>
                    <a:lnTo>
                      <a:pt x="210" y="472"/>
                    </a:lnTo>
                    <a:lnTo>
                      <a:pt x="198" y="470"/>
                    </a:lnTo>
                    <a:lnTo>
                      <a:pt x="186" y="468"/>
                    </a:lnTo>
                    <a:lnTo>
                      <a:pt x="174" y="466"/>
                    </a:lnTo>
                    <a:lnTo>
                      <a:pt x="164" y="462"/>
                    </a:lnTo>
                    <a:lnTo>
                      <a:pt x="152" y="458"/>
                    </a:lnTo>
                    <a:lnTo>
                      <a:pt x="142" y="454"/>
                    </a:lnTo>
                    <a:lnTo>
                      <a:pt x="132" y="450"/>
                    </a:lnTo>
                    <a:lnTo>
                      <a:pt x="122" y="444"/>
                    </a:lnTo>
                    <a:lnTo>
                      <a:pt x="112" y="438"/>
                    </a:lnTo>
                    <a:lnTo>
                      <a:pt x="102" y="432"/>
                    </a:lnTo>
                    <a:lnTo>
                      <a:pt x="94" y="426"/>
                    </a:lnTo>
                    <a:lnTo>
                      <a:pt x="84" y="420"/>
                    </a:lnTo>
                    <a:lnTo>
                      <a:pt x="76" y="412"/>
                    </a:lnTo>
                    <a:lnTo>
                      <a:pt x="68" y="404"/>
                    </a:lnTo>
                    <a:lnTo>
                      <a:pt x="60" y="396"/>
                    </a:lnTo>
                    <a:lnTo>
                      <a:pt x="54" y="386"/>
                    </a:lnTo>
                    <a:lnTo>
                      <a:pt x="46" y="378"/>
                    </a:lnTo>
                    <a:lnTo>
                      <a:pt x="40" y="368"/>
                    </a:lnTo>
                    <a:lnTo>
                      <a:pt x="34" y="360"/>
                    </a:lnTo>
                    <a:lnTo>
                      <a:pt x="28" y="350"/>
                    </a:lnTo>
                    <a:lnTo>
                      <a:pt x="22" y="338"/>
                    </a:lnTo>
                    <a:lnTo>
                      <a:pt x="18" y="328"/>
                    </a:lnTo>
                    <a:lnTo>
                      <a:pt x="14" y="318"/>
                    </a:lnTo>
                    <a:lnTo>
                      <a:pt x="10" y="306"/>
                    </a:lnTo>
                    <a:lnTo>
                      <a:pt x="8" y="296"/>
                    </a:lnTo>
                    <a:lnTo>
                      <a:pt x="4" y="284"/>
                    </a:lnTo>
                    <a:lnTo>
                      <a:pt x="2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0" y="224"/>
                    </a:lnTo>
                    <a:lnTo>
                      <a:pt x="2" y="212"/>
                    </a:lnTo>
                    <a:lnTo>
                      <a:pt x="2" y="200"/>
                    </a:lnTo>
                    <a:lnTo>
                      <a:pt x="4" y="188"/>
                    </a:lnTo>
                    <a:lnTo>
                      <a:pt x="8" y="178"/>
                    </a:lnTo>
                    <a:lnTo>
                      <a:pt x="10" y="166"/>
                    </a:lnTo>
                    <a:lnTo>
                      <a:pt x="14" y="154"/>
                    </a:lnTo>
                    <a:lnTo>
                      <a:pt x="18" y="144"/>
                    </a:lnTo>
                    <a:lnTo>
                      <a:pt x="22" y="134"/>
                    </a:lnTo>
                    <a:lnTo>
                      <a:pt x="28" y="124"/>
                    </a:lnTo>
                    <a:lnTo>
                      <a:pt x="34" y="114"/>
                    </a:lnTo>
                    <a:lnTo>
                      <a:pt x="40" y="104"/>
                    </a:lnTo>
                    <a:lnTo>
                      <a:pt x="46" y="94"/>
                    </a:lnTo>
                    <a:lnTo>
                      <a:pt x="54" y="86"/>
                    </a:lnTo>
                    <a:lnTo>
                      <a:pt x="60" y="76"/>
                    </a:lnTo>
                    <a:lnTo>
                      <a:pt x="68" y="68"/>
                    </a:lnTo>
                    <a:lnTo>
                      <a:pt x="76" y="60"/>
                    </a:lnTo>
                    <a:lnTo>
                      <a:pt x="84" y="54"/>
                    </a:lnTo>
                    <a:lnTo>
                      <a:pt x="94" y="46"/>
                    </a:lnTo>
                    <a:lnTo>
                      <a:pt x="102" y="40"/>
                    </a:lnTo>
                    <a:lnTo>
                      <a:pt x="112" y="34"/>
                    </a:lnTo>
                    <a:lnTo>
                      <a:pt x="122" y="28"/>
                    </a:lnTo>
                    <a:lnTo>
                      <a:pt x="132" y="22"/>
                    </a:lnTo>
                    <a:lnTo>
                      <a:pt x="142" y="18"/>
                    </a:lnTo>
                    <a:lnTo>
                      <a:pt x="152" y="14"/>
                    </a:lnTo>
                    <a:lnTo>
                      <a:pt x="164" y="10"/>
                    </a:lnTo>
                    <a:lnTo>
                      <a:pt x="174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0"/>
                    </a:lnTo>
                    <a:lnTo>
                      <a:pt x="222" y="0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FCEE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87"/>
              <p:cNvSpPr>
                <a:spLocks/>
              </p:cNvSpPr>
              <p:nvPr/>
            </p:nvSpPr>
            <p:spPr bwMode="auto">
              <a:xfrm>
                <a:off x="5353050" y="1073150"/>
                <a:ext cx="701675" cy="71437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76" y="8"/>
                  </a:cxn>
                  <a:cxn ang="0">
                    <a:pos x="306" y="18"/>
                  </a:cxn>
                  <a:cxn ang="0">
                    <a:pos x="336" y="34"/>
                  </a:cxn>
                  <a:cxn ang="0">
                    <a:pos x="362" y="52"/>
                  </a:cxn>
                  <a:cxn ang="0">
                    <a:pos x="384" y="74"/>
                  </a:cxn>
                  <a:cxn ang="0">
                    <a:pos x="404" y="100"/>
                  </a:cxn>
                  <a:cxn ang="0">
                    <a:pos x="420" y="128"/>
                  </a:cxn>
                  <a:cxn ang="0">
                    <a:pos x="432" y="158"/>
                  </a:cxn>
                  <a:cxn ang="0">
                    <a:pos x="440" y="192"/>
                  </a:cxn>
                  <a:cxn ang="0">
                    <a:pos x="442" y="226"/>
                  </a:cxn>
                  <a:cxn ang="0">
                    <a:pos x="440" y="260"/>
                  </a:cxn>
                  <a:cxn ang="0">
                    <a:pos x="432" y="292"/>
                  </a:cxn>
                  <a:cxn ang="0">
                    <a:pos x="420" y="324"/>
                  </a:cxn>
                  <a:cxn ang="0">
                    <a:pos x="404" y="352"/>
                  </a:cxn>
                  <a:cxn ang="0">
                    <a:pos x="384" y="378"/>
                  </a:cxn>
                  <a:cxn ang="0">
                    <a:pos x="362" y="400"/>
                  </a:cxn>
                  <a:cxn ang="0">
                    <a:pos x="336" y="418"/>
                  </a:cxn>
                  <a:cxn ang="0">
                    <a:pos x="306" y="434"/>
                  </a:cxn>
                  <a:cxn ang="0">
                    <a:pos x="276" y="444"/>
                  </a:cxn>
                  <a:cxn ang="0">
                    <a:pos x="244" y="450"/>
                  </a:cxn>
                  <a:cxn ang="0">
                    <a:pos x="210" y="450"/>
                  </a:cxn>
                  <a:cxn ang="0">
                    <a:pos x="176" y="446"/>
                  </a:cxn>
                  <a:cxn ang="0">
                    <a:pos x="144" y="438"/>
                  </a:cxn>
                  <a:cxn ang="0">
                    <a:pos x="114" y="424"/>
                  </a:cxn>
                  <a:cxn ang="0">
                    <a:pos x="88" y="406"/>
                  </a:cxn>
                  <a:cxn ang="0">
                    <a:pos x="64" y="384"/>
                  </a:cxn>
                  <a:cxn ang="0">
                    <a:pos x="44" y="360"/>
                  </a:cxn>
                  <a:cxn ang="0">
                    <a:pos x="26" y="332"/>
                  </a:cxn>
                  <a:cxn ang="0">
                    <a:pos x="12" y="304"/>
                  </a:cxn>
                  <a:cxn ang="0">
                    <a:pos x="4" y="272"/>
                  </a:cxn>
                  <a:cxn ang="0">
                    <a:pos x="0" y="238"/>
                  </a:cxn>
                  <a:cxn ang="0">
                    <a:pos x="0" y="202"/>
                  </a:cxn>
                  <a:cxn ang="0">
                    <a:pos x="6" y="170"/>
                  </a:cxn>
                  <a:cxn ang="0">
                    <a:pos x="16" y="138"/>
                  </a:cxn>
                  <a:cxn ang="0">
                    <a:pos x="32" y="110"/>
                  </a:cxn>
                  <a:cxn ang="0">
                    <a:pos x="50" y="82"/>
                  </a:cxn>
                  <a:cxn ang="0">
                    <a:pos x="72" y="60"/>
                  </a:cxn>
                  <a:cxn ang="0">
                    <a:pos x="96" y="40"/>
                  </a:cxn>
                  <a:cxn ang="0">
                    <a:pos x="124" y="24"/>
                  </a:cxn>
                  <a:cxn ang="0">
                    <a:pos x="154" y="10"/>
                  </a:cxn>
                  <a:cxn ang="0">
                    <a:pos x="186" y="4"/>
                  </a:cxn>
                  <a:cxn ang="0">
                    <a:pos x="220" y="0"/>
                  </a:cxn>
                </a:cxnLst>
                <a:rect l="0" t="0" r="r" b="b"/>
                <a:pathLst>
                  <a:path w="442" h="450">
                    <a:moveTo>
                      <a:pt x="220" y="0"/>
                    </a:moveTo>
                    <a:lnTo>
                      <a:pt x="232" y="2"/>
                    </a:lnTo>
                    <a:lnTo>
                      <a:pt x="244" y="2"/>
                    </a:lnTo>
                    <a:lnTo>
                      <a:pt x="254" y="4"/>
                    </a:lnTo>
                    <a:lnTo>
                      <a:pt x="266" y="6"/>
                    </a:lnTo>
                    <a:lnTo>
                      <a:pt x="276" y="8"/>
                    </a:lnTo>
                    <a:lnTo>
                      <a:pt x="286" y="10"/>
                    </a:lnTo>
                    <a:lnTo>
                      <a:pt x="296" y="14"/>
                    </a:lnTo>
                    <a:lnTo>
                      <a:pt x="306" y="18"/>
                    </a:lnTo>
                    <a:lnTo>
                      <a:pt x="316" y="24"/>
                    </a:lnTo>
                    <a:lnTo>
                      <a:pt x="326" y="28"/>
                    </a:lnTo>
                    <a:lnTo>
                      <a:pt x="336" y="34"/>
                    </a:lnTo>
                    <a:lnTo>
                      <a:pt x="344" y="40"/>
                    </a:lnTo>
                    <a:lnTo>
                      <a:pt x="354" y="46"/>
                    </a:lnTo>
                    <a:lnTo>
                      <a:pt x="362" y="52"/>
                    </a:lnTo>
                    <a:lnTo>
                      <a:pt x="370" y="60"/>
                    </a:lnTo>
                    <a:lnTo>
                      <a:pt x="378" y="66"/>
                    </a:lnTo>
                    <a:lnTo>
                      <a:pt x="384" y="74"/>
                    </a:lnTo>
                    <a:lnTo>
                      <a:pt x="392" y="82"/>
                    </a:lnTo>
                    <a:lnTo>
                      <a:pt x="398" y="92"/>
                    </a:lnTo>
                    <a:lnTo>
                      <a:pt x="404" y="100"/>
                    </a:lnTo>
                    <a:lnTo>
                      <a:pt x="410" y="110"/>
                    </a:lnTo>
                    <a:lnTo>
                      <a:pt x="416" y="118"/>
                    </a:lnTo>
                    <a:lnTo>
                      <a:pt x="420" y="128"/>
                    </a:lnTo>
                    <a:lnTo>
                      <a:pt x="424" y="138"/>
                    </a:lnTo>
                    <a:lnTo>
                      <a:pt x="428" y="148"/>
                    </a:lnTo>
                    <a:lnTo>
                      <a:pt x="432" y="158"/>
                    </a:lnTo>
                    <a:lnTo>
                      <a:pt x="434" y="170"/>
                    </a:lnTo>
                    <a:lnTo>
                      <a:pt x="438" y="180"/>
                    </a:lnTo>
                    <a:lnTo>
                      <a:pt x="440" y="192"/>
                    </a:lnTo>
                    <a:lnTo>
                      <a:pt x="440" y="202"/>
                    </a:lnTo>
                    <a:lnTo>
                      <a:pt x="442" y="214"/>
                    </a:lnTo>
                    <a:lnTo>
                      <a:pt x="442" y="226"/>
                    </a:lnTo>
                    <a:lnTo>
                      <a:pt x="442" y="238"/>
                    </a:lnTo>
                    <a:lnTo>
                      <a:pt x="440" y="248"/>
                    </a:lnTo>
                    <a:lnTo>
                      <a:pt x="440" y="260"/>
                    </a:lnTo>
                    <a:lnTo>
                      <a:pt x="438" y="272"/>
                    </a:lnTo>
                    <a:lnTo>
                      <a:pt x="434" y="282"/>
                    </a:lnTo>
                    <a:lnTo>
                      <a:pt x="432" y="292"/>
                    </a:lnTo>
                    <a:lnTo>
                      <a:pt x="428" y="304"/>
                    </a:lnTo>
                    <a:lnTo>
                      <a:pt x="424" y="314"/>
                    </a:lnTo>
                    <a:lnTo>
                      <a:pt x="420" y="324"/>
                    </a:lnTo>
                    <a:lnTo>
                      <a:pt x="416" y="332"/>
                    </a:lnTo>
                    <a:lnTo>
                      <a:pt x="410" y="342"/>
                    </a:lnTo>
                    <a:lnTo>
                      <a:pt x="404" y="352"/>
                    </a:lnTo>
                    <a:lnTo>
                      <a:pt x="398" y="360"/>
                    </a:lnTo>
                    <a:lnTo>
                      <a:pt x="392" y="368"/>
                    </a:lnTo>
                    <a:lnTo>
                      <a:pt x="384" y="378"/>
                    </a:lnTo>
                    <a:lnTo>
                      <a:pt x="378" y="384"/>
                    </a:lnTo>
                    <a:lnTo>
                      <a:pt x="370" y="392"/>
                    </a:lnTo>
                    <a:lnTo>
                      <a:pt x="362" y="400"/>
                    </a:lnTo>
                    <a:lnTo>
                      <a:pt x="354" y="406"/>
                    </a:lnTo>
                    <a:lnTo>
                      <a:pt x="344" y="412"/>
                    </a:lnTo>
                    <a:lnTo>
                      <a:pt x="336" y="418"/>
                    </a:lnTo>
                    <a:lnTo>
                      <a:pt x="326" y="424"/>
                    </a:lnTo>
                    <a:lnTo>
                      <a:pt x="316" y="428"/>
                    </a:lnTo>
                    <a:lnTo>
                      <a:pt x="306" y="434"/>
                    </a:lnTo>
                    <a:lnTo>
                      <a:pt x="296" y="438"/>
                    </a:lnTo>
                    <a:lnTo>
                      <a:pt x="286" y="440"/>
                    </a:lnTo>
                    <a:lnTo>
                      <a:pt x="276" y="444"/>
                    </a:lnTo>
                    <a:lnTo>
                      <a:pt x="266" y="446"/>
                    </a:lnTo>
                    <a:lnTo>
                      <a:pt x="254" y="448"/>
                    </a:lnTo>
                    <a:lnTo>
                      <a:pt x="244" y="450"/>
                    </a:lnTo>
                    <a:lnTo>
                      <a:pt x="232" y="450"/>
                    </a:lnTo>
                    <a:lnTo>
                      <a:pt x="220" y="450"/>
                    </a:lnTo>
                    <a:lnTo>
                      <a:pt x="210" y="450"/>
                    </a:lnTo>
                    <a:lnTo>
                      <a:pt x="198" y="450"/>
                    </a:lnTo>
                    <a:lnTo>
                      <a:pt x="186" y="448"/>
                    </a:lnTo>
                    <a:lnTo>
                      <a:pt x="176" y="446"/>
                    </a:lnTo>
                    <a:lnTo>
                      <a:pt x="166" y="444"/>
                    </a:lnTo>
                    <a:lnTo>
                      <a:pt x="154" y="440"/>
                    </a:lnTo>
                    <a:lnTo>
                      <a:pt x="144" y="438"/>
                    </a:lnTo>
                    <a:lnTo>
                      <a:pt x="134" y="434"/>
                    </a:lnTo>
                    <a:lnTo>
                      <a:pt x="124" y="428"/>
                    </a:lnTo>
                    <a:lnTo>
                      <a:pt x="114" y="424"/>
                    </a:lnTo>
                    <a:lnTo>
                      <a:pt x="106" y="418"/>
                    </a:lnTo>
                    <a:lnTo>
                      <a:pt x="96" y="412"/>
                    </a:lnTo>
                    <a:lnTo>
                      <a:pt x="88" y="406"/>
                    </a:lnTo>
                    <a:lnTo>
                      <a:pt x="80" y="400"/>
                    </a:lnTo>
                    <a:lnTo>
                      <a:pt x="72" y="392"/>
                    </a:lnTo>
                    <a:lnTo>
                      <a:pt x="64" y="384"/>
                    </a:lnTo>
                    <a:lnTo>
                      <a:pt x="56" y="378"/>
                    </a:lnTo>
                    <a:lnTo>
                      <a:pt x="50" y="368"/>
                    </a:lnTo>
                    <a:lnTo>
                      <a:pt x="44" y="360"/>
                    </a:lnTo>
                    <a:lnTo>
                      <a:pt x="38" y="352"/>
                    </a:lnTo>
                    <a:lnTo>
                      <a:pt x="32" y="342"/>
                    </a:lnTo>
                    <a:lnTo>
                      <a:pt x="26" y="332"/>
                    </a:lnTo>
                    <a:lnTo>
                      <a:pt x="20" y="324"/>
                    </a:lnTo>
                    <a:lnTo>
                      <a:pt x="16" y="314"/>
                    </a:lnTo>
                    <a:lnTo>
                      <a:pt x="12" y="304"/>
                    </a:lnTo>
                    <a:lnTo>
                      <a:pt x="10" y="292"/>
                    </a:lnTo>
                    <a:lnTo>
                      <a:pt x="6" y="282"/>
                    </a:lnTo>
                    <a:lnTo>
                      <a:pt x="4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8"/>
                    </a:lnTo>
                    <a:lnTo>
                      <a:pt x="0" y="226"/>
                    </a:lnTo>
                    <a:lnTo>
                      <a:pt x="0" y="214"/>
                    </a:lnTo>
                    <a:lnTo>
                      <a:pt x="0" y="202"/>
                    </a:lnTo>
                    <a:lnTo>
                      <a:pt x="2" y="192"/>
                    </a:lnTo>
                    <a:lnTo>
                      <a:pt x="4" y="180"/>
                    </a:lnTo>
                    <a:lnTo>
                      <a:pt x="6" y="170"/>
                    </a:lnTo>
                    <a:lnTo>
                      <a:pt x="10" y="158"/>
                    </a:lnTo>
                    <a:lnTo>
                      <a:pt x="12" y="148"/>
                    </a:lnTo>
                    <a:lnTo>
                      <a:pt x="16" y="138"/>
                    </a:lnTo>
                    <a:lnTo>
                      <a:pt x="20" y="128"/>
                    </a:lnTo>
                    <a:lnTo>
                      <a:pt x="26" y="118"/>
                    </a:lnTo>
                    <a:lnTo>
                      <a:pt x="32" y="110"/>
                    </a:lnTo>
                    <a:lnTo>
                      <a:pt x="38" y="100"/>
                    </a:lnTo>
                    <a:lnTo>
                      <a:pt x="44" y="92"/>
                    </a:lnTo>
                    <a:lnTo>
                      <a:pt x="50" y="82"/>
                    </a:lnTo>
                    <a:lnTo>
                      <a:pt x="56" y="74"/>
                    </a:lnTo>
                    <a:lnTo>
                      <a:pt x="64" y="66"/>
                    </a:lnTo>
                    <a:lnTo>
                      <a:pt x="72" y="60"/>
                    </a:lnTo>
                    <a:lnTo>
                      <a:pt x="80" y="52"/>
                    </a:lnTo>
                    <a:lnTo>
                      <a:pt x="88" y="46"/>
                    </a:lnTo>
                    <a:lnTo>
                      <a:pt x="96" y="40"/>
                    </a:lnTo>
                    <a:lnTo>
                      <a:pt x="106" y="34"/>
                    </a:lnTo>
                    <a:lnTo>
                      <a:pt x="114" y="28"/>
                    </a:lnTo>
                    <a:lnTo>
                      <a:pt x="124" y="24"/>
                    </a:lnTo>
                    <a:lnTo>
                      <a:pt x="134" y="18"/>
                    </a:lnTo>
                    <a:lnTo>
                      <a:pt x="144" y="14"/>
                    </a:lnTo>
                    <a:lnTo>
                      <a:pt x="154" y="10"/>
                    </a:lnTo>
                    <a:lnTo>
                      <a:pt x="166" y="8"/>
                    </a:lnTo>
                    <a:lnTo>
                      <a:pt x="176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2"/>
                    </a:lnTo>
                    <a:lnTo>
                      <a:pt x="220" y="0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90"/>
              <p:cNvSpPr>
                <a:spLocks/>
              </p:cNvSpPr>
              <p:nvPr/>
            </p:nvSpPr>
            <p:spPr bwMode="auto">
              <a:xfrm>
                <a:off x="5359400" y="1130300"/>
                <a:ext cx="209550" cy="358775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38" y="8"/>
                  </a:cxn>
                  <a:cxn ang="0">
                    <a:pos x="30" y="16"/>
                  </a:cxn>
                  <a:cxn ang="0">
                    <a:pos x="22" y="26"/>
                  </a:cxn>
                  <a:cxn ang="0">
                    <a:pos x="16" y="36"/>
                  </a:cxn>
                  <a:cxn ang="0">
                    <a:pos x="10" y="50"/>
                  </a:cxn>
                  <a:cxn ang="0">
                    <a:pos x="6" y="64"/>
                  </a:cxn>
                  <a:cxn ang="0">
                    <a:pos x="2" y="78"/>
                  </a:cxn>
                  <a:cxn ang="0">
                    <a:pos x="0" y="94"/>
                  </a:cxn>
                  <a:cxn ang="0">
                    <a:pos x="0" y="112"/>
                  </a:cxn>
                  <a:cxn ang="0">
                    <a:pos x="2" y="128"/>
                  </a:cxn>
                  <a:cxn ang="0">
                    <a:pos x="4" y="144"/>
                  </a:cxn>
                  <a:cxn ang="0">
                    <a:pos x="8" y="160"/>
                  </a:cxn>
                  <a:cxn ang="0">
                    <a:pos x="14" y="174"/>
                  </a:cxn>
                  <a:cxn ang="0">
                    <a:pos x="20" y="188"/>
                  </a:cxn>
                  <a:cxn ang="0">
                    <a:pos x="28" y="198"/>
                  </a:cxn>
                  <a:cxn ang="0">
                    <a:pos x="36" y="208"/>
                  </a:cxn>
                  <a:cxn ang="0">
                    <a:pos x="44" y="216"/>
                  </a:cxn>
                  <a:cxn ang="0">
                    <a:pos x="52" y="222"/>
                  </a:cxn>
                  <a:cxn ang="0">
                    <a:pos x="62" y="224"/>
                  </a:cxn>
                  <a:cxn ang="0">
                    <a:pos x="72" y="226"/>
                  </a:cxn>
                  <a:cxn ang="0">
                    <a:pos x="82" y="224"/>
                  </a:cxn>
                  <a:cxn ang="0">
                    <a:pos x="92" y="218"/>
                  </a:cxn>
                  <a:cxn ang="0">
                    <a:pos x="100" y="212"/>
                  </a:cxn>
                  <a:cxn ang="0">
                    <a:pos x="108" y="204"/>
                  </a:cxn>
                  <a:cxn ang="0">
                    <a:pos x="116" y="192"/>
                  </a:cxn>
                  <a:cxn ang="0">
                    <a:pos x="120" y="180"/>
                  </a:cxn>
                  <a:cxn ang="0">
                    <a:pos x="126" y="168"/>
                  </a:cxn>
                  <a:cxn ang="0">
                    <a:pos x="128" y="152"/>
                  </a:cxn>
                  <a:cxn ang="0">
                    <a:pos x="132" y="136"/>
                  </a:cxn>
                  <a:cxn ang="0">
                    <a:pos x="132" y="120"/>
                  </a:cxn>
                  <a:cxn ang="0">
                    <a:pos x="132" y="104"/>
                  </a:cxn>
                  <a:cxn ang="0">
                    <a:pos x="128" y="86"/>
                  </a:cxn>
                  <a:cxn ang="0">
                    <a:pos x="126" y="70"/>
                  </a:cxn>
                  <a:cxn ang="0">
                    <a:pos x="120" y="56"/>
                  </a:cxn>
                  <a:cxn ang="0">
                    <a:pos x="114" y="42"/>
                  </a:cxn>
                  <a:cxn ang="0">
                    <a:pos x="108" y="30"/>
                  </a:cxn>
                  <a:cxn ang="0">
                    <a:pos x="100" y="20"/>
                  </a:cxn>
                  <a:cxn ang="0">
                    <a:pos x="92" y="12"/>
                  </a:cxn>
                  <a:cxn ang="0">
                    <a:pos x="82" y="6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4" y="2"/>
                  </a:cxn>
                </a:cxnLst>
                <a:rect l="0" t="0" r="r" b="b"/>
                <a:pathLst>
                  <a:path w="132" h="226">
                    <a:moveTo>
                      <a:pt x="54" y="2"/>
                    </a:moveTo>
                    <a:lnTo>
                      <a:pt x="50" y="2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6" y="20"/>
                    </a:lnTo>
                    <a:lnTo>
                      <a:pt x="24" y="22"/>
                    </a:lnTo>
                    <a:lnTo>
                      <a:pt x="22" y="26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6" y="36"/>
                    </a:lnTo>
                    <a:lnTo>
                      <a:pt x="14" y="40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2" y="84"/>
                    </a:lnTo>
                    <a:lnTo>
                      <a:pt x="2" y="90"/>
                    </a:lnTo>
                    <a:lnTo>
                      <a:pt x="0" y="94"/>
                    </a:lnTo>
                    <a:lnTo>
                      <a:pt x="0" y="100"/>
                    </a:lnTo>
                    <a:lnTo>
                      <a:pt x="0" y="106"/>
                    </a:lnTo>
                    <a:lnTo>
                      <a:pt x="0" y="112"/>
                    </a:lnTo>
                    <a:lnTo>
                      <a:pt x="0" y="116"/>
                    </a:lnTo>
                    <a:lnTo>
                      <a:pt x="0" y="122"/>
                    </a:lnTo>
                    <a:lnTo>
                      <a:pt x="2" y="128"/>
                    </a:lnTo>
                    <a:lnTo>
                      <a:pt x="2" y="134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6"/>
                    </a:lnTo>
                    <a:lnTo>
                      <a:pt x="8" y="160"/>
                    </a:lnTo>
                    <a:lnTo>
                      <a:pt x="10" y="166"/>
                    </a:lnTo>
                    <a:lnTo>
                      <a:pt x="12" y="170"/>
                    </a:lnTo>
                    <a:lnTo>
                      <a:pt x="14" y="174"/>
                    </a:lnTo>
                    <a:lnTo>
                      <a:pt x="16" y="180"/>
                    </a:lnTo>
                    <a:lnTo>
                      <a:pt x="18" y="184"/>
                    </a:lnTo>
                    <a:lnTo>
                      <a:pt x="20" y="188"/>
                    </a:lnTo>
                    <a:lnTo>
                      <a:pt x="22" y="192"/>
                    </a:lnTo>
                    <a:lnTo>
                      <a:pt x="24" y="196"/>
                    </a:lnTo>
                    <a:lnTo>
                      <a:pt x="28" y="198"/>
                    </a:lnTo>
                    <a:lnTo>
                      <a:pt x="30" y="202"/>
                    </a:lnTo>
                    <a:lnTo>
                      <a:pt x="32" y="206"/>
                    </a:lnTo>
                    <a:lnTo>
                      <a:pt x="36" y="208"/>
                    </a:lnTo>
                    <a:lnTo>
                      <a:pt x="38" y="212"/>
                    </a:lnTo>
                    <a:lnTo>
                      <a:pt x="40" y="214"/>
                    </a:lnTo>
                    <a:lnTo>
                      <a:pt x="44" y="216"/>
                    </a:lnTo>
                    <a:lnTo>
                      <a:pt x="46" y="218"/>
                    </a:lnTo>
                    <a:lnTo>
                      <a:pt x="50" y="220"/>
                    </a:lnTo>
                    <a:lnTo>
                      <a:pt x="52" y="222"/>
                    </a:lnTo>
                    <a:lnTo>
                      <a:pt x="56" y="222"/>
                    </a:lnTo>
                    <a:lnTo>
                      <a:pt x="60" y="224"/>
                    </a:lnTo>
                    <a:lnTo>
                      <a:pt x="62" y="224"/>
                    </a:lnTo>
                    <a:lnTo>
                      <a:pt x="66" y="226"/>
                    </a:lnTo>
                    <a:lnTo>
                      <a:pt x="70" y="226"/>
                    </a:lnTo>
                    <a:lnTo>
                      <a:pt x="72" y="226"/>
                    </a:lnTo>
                    <a:lnTo>
                      <a:pt x="76" y="224"/>
                    </a:lnTo>
                    <a:lnTo>
                      <a:pt x="78" y="224"/>
                    </a:lnTo>
                    <a:lnTo>
                      <a:pt x="82" y="224"/>
                    </a:lnTo>
                    <a:lnTo>
                      <a:pt x="86" y="222"/>
                    </a:lnTo>
                    <a:lnTo>
                      <a:pt x="88" y="220"/>
                    </a:lnTo>
                    <a:lnTo>
                      <a:pt x="92" y="218"/>
                    </a:lnTo>
                    <a:lnTo>
                      <a:pt x="94" y="216"/>
                    </a:lnTo>
                    <a:lnTo>
                      <a:pt x="98" y="214"/>
                    </a:lnTo>
                    <a:lnTo>
                      <a:pt x="100" y="212"/>
                    </a:lnTo>
                    <a:lnTo>
                      <a:pt x="104" y="210"/>
                    </a:lnTo>
                    <a:lnTo>
                      <a:pt x="106" y="206"/>
                    </a:lnTo>
                    <a:lnTo>
                      <a:pt x="108" y="204"/>
                    </a:lnTo>
                    <a:lnTo>
                      <a:pt x="110" y="200"/>
                    </a:lnTo>
                    <a:lnTo>
                      <a:pt x="112" y="196"/>
                    </a:lnTo>
                    <a:lnTo>
                      <a:pt x="116" y="192"/>
                    </a:lnTo>
                    <a:lnTo>
                      <a:pt x="118" y="190"/>
                    </a:lnTo>
                    <a:lnTo>
                      <a:pt x="118" y="186"/>
                    </a:lnTo>
                    <a:lnTo>
                      <a:pt x="120" y="180"/>
                    </a:lnTo>
                    <a:lnTo>
                      <a:pt x="122" y="176"/>
                    </a:lnTo>
                    <a:lnTo>
                      <a:pt x="124" y="172"/>
                    </a:lnTo>
                    <a:lnTo>
                      <a:pt x="126" y="168"/>
                    </a:lnTo>
                    <a:lnTo>
                      <a:pt x="126" y="162"/>
                    </a:lnTo>
                    <a:lnTo>
                      <a:pt x="128" y="158"/>
                    </a:lnTo>
                    <a:lnTo>
                      <a:pt x="128" y="152"/>
                    </a:lnTo>
                    <a:lnTo>
                      <a:pt x="130" y="148"/>
                    </a:lnTo>
                    <a:lnTo>
                      <a:pt x="130" y="142"/>
                    </a:lnTo>
                    <a:lnTo>
                      <a:pt x="132" y="136"/>
                    </a:lnTo>
                    <a:lnTo>
                      <a:pt x="132" y="132"/>
                    </a:lnTo>
                    <a:lnTo>
                      <a:pt x="132" y="126"/>
                    </a:lnTo>
                    <a:lnTo>
                      <a:pt x="132" y="120"/>
                    </a:lnTo>
                    <a:lnTo>
                      <a:pt x="132" y="114"/>
                    </a:lnTo>
                    <a:lnTo>
                      <a:pt x="132" y="110"/>
                    </a:lnTo>
                    <a:lnTo>
                      <a:pt x="132" y="104"/>
                    </a:lnTo>
                    <a:lnTo>
                      <a:pt x="130" y="98"/>
                    </a:lnTo>
                    <a:lnTo>
                      <a:pt x="130" y="92"/>
                    </a:lnTo>
                    <a:lnTo>
                      <a:pt x="128" y="86"/>
                    </a:lnTo>
                    <a:lnTo>
                      <a:pt x="128" y="82"/>
                    </a:lnTo>
                    <a:lnTo>
                      <a:pt x="126" y="76"/>
                    </a:lnTo>
                    <a:lnTo>
                      <a:pt x="126" y="70"/>
                    </a:lnTo>
                    <a:lnTo>
                      <a:pt x="124" y="66"/>
                    </a:lnTo>
                    <a:lnTo>
                      <a:pt x="122" y="60"/>
                    </a:lnTo>
                    <a:lnTo>
                      <a:pt x="120" y="56"/>
                    </a:lnTo>
                    <a:lnTo>
                      <a:pt x="118" y="52"/>
                    </a:lnTo>
                    <a:lnTo>
                      <a:pt x="116" y="46"/>
                    </a:lnTo>
                    <a:lnTo>
                      <a:pt x="114" y="42"/>
                    </a:lnTo>
                    <a:lnTo>
                      <a:pt x="112" y="38"/>
                    </a:lnTo>
                    <a:lnTo>
                      <a:pt x="110" y="34"/>
                    </a:lnTo>
                    <a:lnTo>
                      <a:pt x="108" y="30"/>
                    </a:lnTo>
                    <a:lnTo>
                      <a:pt x="106" y="26"/>
                    </a:lnTo>
                    <a:lnTo>
                      <a:pt x="102" y="24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6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91"/>
              <p:cNvSpPr>
                <a:spLocks/>
              </p:cNvSpPr>
              <p:nvPr/>
            </p:nvSpPr>
            <p:spPr bwMode="auto">
              <a:xfrm>
                <a:off x="5372100" y="1266825"/>
                <a:ext cx="184150" cy="196850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44"/>
                  </a:cxn>
                  <a:cxn ang="0">
                    <a:pos x="4" y="54"/>
                  </a:cxn>
                  <a:cxn ang="0">
                    <a:pos x="6" y="64"/>
                  </a:cxn>
                  <a:cxn ang="0">
                    <a:pos x="10" y="72"/>
                  </a:cxn>
                  <a:cxn ang="0">
                    <a:pos x="14" y="80"/>
                  </a:cxn>
                  <a:cxn ang="0">
                    <a:pos x="16" y="88"/>
                  </a:cxn>
                  <a:cxn ang="0">
                    <a:pos x="20" y="94"/>
                  </a:cxn>
                  <a:cxn ang="0">
                    <a:pos x="26" y="102"/>
                  </a:cxn>
                  <a:cxn ang="0">
                    <a:pos x="30" y="106"/>
                  </a:cxn>
                  <a:cxn ang="0">
                    <a:pos x="36" y="112"/>
                  </a:cxn>
                  <a:cxn ang="0">
                    <a:pos x="40" y="116"/>
                  </a:cxn>
                  <a:cxn ang="0">
                    <a:pos x="46" y="120"/>
                  </a:cxn>
                  <a:cxn ang="0">
                    <a:pos x="52" y="122"/>
                  </a:cxn>
                  <a:cxn ang="0">
                    <a:pos x="58" y="124"/>
                  </a:cxn>
                  <a:cxn ang="0">
                    <a:pos x="64" y="124"/>
                  </a:cxn>
                  <a:cxn ang="0">
                    <a:pos x="68" y="122"/>
                  </a:cxn>
                  <a:cxn ang="0">
                    <a:pos x="74" y="122"/>
                  </a:cxn>
                  <a:cxn ang="0">
                    <a:pos x="80" y="118"/>
                  </a:cxn>
                  <a:cxn ang="0">
                    <a:pos x="86" y="116"/>
                  </a:cxn>
                  <a:cxn ang="0">
                    <a:pos x="90" y="110"/>
                  </a:cxn>
                  <a:cxn ang="0">
                    <a:pos x="94" y="106"/>
                  </a:cxn>
                  <a:cxn ang="0">
                    <a:pos x="98" y="100"/>
                  </a:cxn>
                  <a:cxn ang="0">
                    <a:pos x="102" y="92"/>
                  </a:cxn>
                  <a:cxn ang="0">
                    <a:pos x="106" y="86"/>
                  </a:cxn>
                  <a:cxn ang="0">
                    <a:pos x="108" y="78"/>
                  </a:cxn>
                  <a:cxn ang="0">
                    <a:pos x="110" y="70"/>
                  </a:cxn>
                  <a:cxn ang="0">
                    <a:pos x="112" y="60"/>
                  </a:cxn>
                  <a:cxn ang="0">
                    <a:pos x="114" y="52"/>
                  </a:cxn>
                  <a:cxn ang="0">
                    <a:pos x="116" y="42"/>
                  </a:cxn>
                  <a:cxn ang="0">
                    <a:pos x="116" y="32"/>
                  </a:cxn>
                  <a:cxn ang="0">
                    <a:pos x="116" y="22"/>
                  </a:cxn>
                  <a:cxn ang="0">
                    <a:pos x="114" y="14"/>
                  </a:cxn>
                  <a:cxn ang="0">
                    <a:pos x="114" y="10"/>
                  </a:cxn>
                  <a:cxn ang="0">
                    <a:pos x="112" y="6"/>
                  </a:cxn>
                  <a:cxn ang="0">
                    <a:pos x="106" y="4"/>
                  </a:cxn>
                  <a:cxn ang="0">
                    <a:pos x="100" y="4"/>
                  </a:cxn>
                  <a:cxn ang="0">
                    <a:pos x="94" y="2"/>
                  </a:cxn>
                  <a:cxn ang="0">
                    <a:pos x="88" y="2"/>
                  </a:cxn>
                  <a:cxn ang="0">
                    <a:pos x="80" y="0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2"/>
                  </a:cxn>
                  <a:cxn ang="0">
                    <a:pos x="50" y="2"/>
                  </a:cxn>
                  <a:cxn ang="0">
                    <a:pos x="42" y="4"/>
                  </a:cxn>
                  <a:cxn ang="0">
                    <a:pos x="34" y="6"/>
                  </a:cxn>
                  <a:cxn ang="0">
                    <a:pos x="26" y="10"/>
                  </a:cxn>
                  <a:cxn ang="0">
                    <a:pos x="20" y="14"/>
                  </a:cxn>
                  <a:cxn ang="0">
                    <a:pos x="12" y="20"/>
                  </a:cxn>
                  <a:cxn ang="0">
                    <a:pos x="4" y="26"/>
                  </a:cxn>
                  <a:cxn ang="0">
                    <a:pos x="0" y="28"/>
                  </a:cxn>
                </a:cxnLst>
                <a:rect l="0" t="0" r="r" b="b"/>
                <a:pathLst>
                  <a:path w="116" h="124">
                    <a:moveTo>
                      <a:pt x="0" y="28"/>
                    </a:moveTo>
                    <a:lnTo>
                      <a:pt x="0" y="34"/>
                    </a:lnTo>
                    <a:lnTo>
                      <a:pt x="2" y="40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8" y="68"/>
                    </a:lnTo>
                    <a:lnTo>
                      <a:pt x="10" y="72"/>
                    </a:lnTo>
                    <a:lnTo>
                      <a:pt x="12" y="76"/>
                    </a:lnTo>
                    <a:lnTo>
                      <a:pt x="14" y="80"/>
                    </a:lnTo>
                    <a:lnTo>
                      <a:pt x="14" y="84"/>
                    </a:lnTo>
                    <a:lnTo>
                      <a:pt x="16" y="88"/>
                    </a:lnTo>
                    <a:lnTo>
                      <a:pt x="18" y="92"/>
                    </a:lnTo>
                    <a:lnTo>
                      <a:pt x="20" y="94"/>
                    </a:lnTo>
                    <a:lnTo>
                      <a:pt x="24" y="98"/>
                    </a:lnTo>
                    <a:lnTo>
                      <a:pt x="26" y="102"/>
                    </a:lnTo>
                    <a:lnTo>
                      <a:pt x="28" y="104"/>
                    </a:lnTo>
                    <a:lnTo>
                      <a:pt x="30" y="106"/>
                    </a:lnTo>
                    <a:lnTo>
                      <a:pt x="32" y="110"/>
                    </a:lnTo>
                    <a:lnTo>
                      <a:pt x="36" y="112"/>
                    </a:lnTo>
                    <a:lnTo>
                      <a:pt x="38" y="114"/>
                    </a:lnTo>
                    <a:lnTo>
                      <a:pt x="40" y="116"/>
                    </a:lnTo>
                    <a:lnTo>
                      <a:pt x="44" y="118"/>
                    </a:lnTo>
                    <a:lnTo>
                      <a:pt x="46" y="120"/>
                    </a:lnTo>
                    <a:lnTo>
                      <a:pt x="48" y="120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8" y="124"/>
                    </a:lnTo>
                    <a:lnTo>
                      <a:pt x="60" y="124"/>
                    </a:lnTo>
                    <a:lnTo>
                      <a:pt x="64" y="124"/>
                    </a:lnTo>
                    <a:lnTo>
                      <a:pt x="66" y="124"/>
                    </a:lnTo>
                    <a:lnTo>
                      <a:pt x="68" y="122"/>
                    </a:lnTo>
                    <a:lnTo>
                      <a:pt x="72" y="122"/>
                    </a:lnTo>
                    <a:lnTo>
                      <a:pt x="74" y="122"/>
                    </a:lnTo>
                    <a:lnTo>
                      <a:pt x="78" y="120"/>
                    </a:lnTo>
                    <a:lnTo>
                      <a:pt x="80" y="118"/>
                    </a:lnTo>
                    <a:lnTo>
                      <a:pt x="82" y="116"/>
                    </a:lnTo>
                    <a:lnTo>
                      <a:pt x="86" y="116"/>
                    </a:lnTo>
                    <a:lnTo>
                      <a:pt x="88" y="112"/>
                    </a:lnTo>
                    <a:lnTo>
                      <a:pt x="90" y="110"/>
                    </a:lnTo>
                    <a:lnTo>
                      <a:pt x="92" y="108"/>
                    </a:lnTo>
                    <a:lnTo>
                      <a:pt x="94" y="106"/>
                    </a:lnTo>
                    <a:lnTo>
                      <a:pt x="96" y="102"/>
                    </a:lnTo>
                    <a:lnTo>
                      <a:pt x="98" y="100"/>
                    </a:lnTo>
                    <a:lnTo>
                      <a:pt x="100" y="96"/>
                    </a:lnTo>
                    <a:lnTo>
                      <a:pt x="102" y="92"/>
                    </a:lnTo>
                    <a:lnTo>
                      <a:pt x="104" y="90"/>
                    </a:lnTo>
                    <a:lnTo>
                      <a:pt x="106" y="86"/>
                    </a:lnTo>
                    <a:lnTo>
                      <a:pt x="108" y="82"/>
                    </a:lnTo>
                    <a:lnTo>
                      <a:pt x="108" y="78"/>
                    </a:lnTo>
                    <a:lnTo>
                      <a:pt x="110" y="74"/>
                    </a:lnTo>
                    <a:lnTo>
                      <a:pt x="110" y="70"/>
                    </a:lnTo>
                    <a:lnTo>
                      <a:pt x="112" y="66"/>
                    </a:lnTo>
                    <a:lnTo>
                      <a:pt x="112" y="60"/>
                    </a:lnTo>
                    <a:lnTo>
                      <a:pt x="114" y="56"/>
                    </a:lnTo>
                    <a:lnTo>
                      <a:pt x="114" y="52"/>
                    </a:lnTo>
                    <a:lnTo>
                      <a:pt x="114" y="46"/>
                    </a:lnTo>
                    <a:lnTo>
                      <a:pt x="116" y="42"/>
                    </a:lnTo>
                    <a:lnTo>
                      <a:pt x="116" y="36"/>
                    </a:lnTo>
                    <a:lnTo>
                      <a:pt x="116" y="32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4" y="16"/>
                    </a:lnTo>
                    <a:lnTo>
                      <a:pt x="114" y="14"/>
                    </a:lnTo>
                    <a:lnTo>
                      <a:pt x="114" y="12"/>
                    </a:lnTo>
                    <a:lnTo>
                      <a:pt x="114" y="10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08" y="6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0" y="4"/>
                    </a:lnTo>
                    <a:lnTo>
                      <a:pt x="98" y="2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4"/>
                    </a:lnTo>
                    <a:lnTo>
                      <a:pt x="16" y="16"/>
                    </a:lnTo>
                    <a:lnTo>
                      <a:pt x="12" y="20"/>
                    </a:lnTo>
                    <a:lnTo>
                      <a:pt x="8" y="22"/>
                    </a:lnTo>
                    <a:lnTo>
                      <a:pt x="4" y="26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92"/>
              <p:cNvSpPr>
                <a:spLocks/>
              </p:cNvSpPr>
              <p:nvPr/>
            </p:nvSpPr>
            <p:spPr bwMode="auto">
              <a:xfrm>
                <a:off x="5407025" y="1266825"/>
                <a:ext cx="120650" cy="133350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76" y="34"/>
                  </a:cxn>
                  <a:cxn ang="0">
                    <a:pos x="76" y="38"/>
                  </a:cxn>
                  <a:cxn ang="0">
                    <a:pos x="76" y="44"/>
                  </a:cxn>
                  <a:cxn ang="0">
                    <a:pos x="76" y="48"/>
                  </a:cxn>
                  <a:cxn ang="0">
                    <a:pos x="74" y="54"/>
                  </a:cxn>
                  <a:cxn ang="0">
                    <a:pos x="74" y="58"/>
                  </a:cxn>
                  <a:cxn ang="0">
                    <a:pos x="72" y="62"/>
                  </a:cxn>
                  <a:cxn ang="0">
                    <a:pos x="70" y="66"/>
                  </a:cxn>
                  <a:cxn ang="0">
                    <a:pos x="68" y="70"/>
                  </a:cxn>
                  <a:cxn ang="0">
                    <a:pos x="66" y="72"/>
                  </a:cxn>
                  <a:cxn ang="0">
                    <a:pos x="62" y="76"/>
                  </a:cxn>
                  <a:cxn ang="0">
                    <a:pos x="60" y="78"/>
                  </a:cxn>
                  <a:cxn ang="0">
                    <a:pos x="56" y="80"/>
                  </a:cxn>
                  <a:cxn ang="0">
                    <a:pos x="54" y="82"/>
                  </a:cxn>
                  <a:cxn ang="0">
                    <a:pos x="50" y="84"/>
                  </a:cxn>
                  <a:cxn ang="0">
                    <a:pos x="46" y="84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2"/>
                  </a:cxn>
                  <a:cxn ang="0">
                    <a:pos x="30" y="82"/>
                  </a:cxn>
                  <a:cxn ang="0">
                    <a:pos x="28" y="80"/>
                  </a:cxn>
                  <a:cxn ang="0">
                    <a:pos x="24" y="78"/>
                  </a:cxn>
                  <a:cxn ang="0">
                    <a:pos x="20" y="74"/>
                  </a:cxn>
                  <a:cxn ang="0">
                    <a:pos x="18" y="72"/>
                  </a:cxn>
                  <a:cxn ang="0">
                    <a:pos x="14" y="68"/>
                  </a:cxn>
                  <a:cxn ang="0">
                    <a:pos x="12" y="64"/>
                  </a:cxn>
                  <a:cxn ang="0">
                    <a:pos x="8" y="60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2" y="46"/>
                  </a:cxn>
                  <a:cxn ang="0">
                    <a:pos x="2" y="40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4" y="12"/>
                  </a:cxn>
                  <a:cxn ang="0">
                    <a:pos x="8" y="10"/>
                  </a:cxn>
                  <a:cxn ang="0">
                    <a:pos x="12" y="8"/>
                  </a:cxn>
                  <a:cxn ang="0">
                    <a:pos x="16" y="6"/>
                  </a:cxn>
                  <a:cxn ang="0">
                    <a:pos x="20" y="4"/>
                  </a:cxn>
                  <a:cxn ang="0">
                    <a:pos x="24" y="4"/>
                  </a:cxn>
                  <a:cxn ang="0">
                    <a:pos x="30" y="2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56" y="0"/>
                  </a:cxn>
                  <a:cxn ang="0">
                    <a:pos x="62" y="0"/>
                  </a:cxn>
                  <a:cxn ang="0">
                    <a:pos x="68" y="4"/>
                  </a:cxn>
                  <a:cxn ang="0">
                    <a:pos x="70" y="10"/>
                  </a:cxn>
                  <a:cxn ang="0">
                    <a:pos x="72" y="16"/>
                  </a:cxn>
                  <a:cxn ang="0">
                    <a:pos x="74" y="22"/>
                  </a:cxn>
                  <a:cxn ang="0">
                    <a:pos x="76" y="26"/>
                  </a:cxn>
                </a:cxnLst>
                <a:rect l="0" t="0" r="r" b="b"/>
                <a:pathLst>
                  <a:path w="76" h="84">
                    <a:moveTo>
                      <a:pt x="76" y="26"/>
                    </a:moveTo>
                    <a:lnTo>
                      <a:pt x="76" y="28"/>
                    </a:lnTo>
                    <a:lnTo>
                      <a:pt x="76" y="30"/>
                    </a:lnTo>
                    <a:lnTo>
                      <a:pt x="76" y="34"/>
                    </a:lnTo>
                    <a:lnTo>
                      <a:pt x="76" y="36"/>
                    </a:lnTo>
                    <a:lnTo>
                      <a:pt x="76" y="38"/>
                    </a:lnTo>
                    <a:lnTo>
                      <a:pt x="76" y="40"/>
                    </a:lnTo>
                    <a:lnTo>
                      <a:pt x="76" y="44"/>
                    </a:lnTo>
                    <a:lnTo>
                      <a:pt x="76" y="46"/>
                    </a:lnTo>
                    <a:lnTo>
                      <a:pt x="76" y="48"/>
                    </a:lnTo>
                    <a:lnTo>
                      <a:pt x="76" y="50"/>
                    </a:lnTo>
                    <a:lnTo>
                      <a:pt x="74" y="54"/>
                    </a:lnTo>
                    <a:lnTo>
                      <a:pt x="74" y="56"/>
                    </a:lnTo>
                    <a:lnTo>
                      <a:pt x="74" y="58"/>
                    </a:lnTo>
                    <a:lnTo>
                      <a:pt x="72" y="60"/>
                    </a:lnTo>
                    <a:lnTo>
                      <a:pt x="72" y="62"/>
                    </a:lnTo>
                    <a:lnTo>
                      <a:pt x="72" y="64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68" y="70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4" y="74"/>
                    </a:lnTo>
                    <a:lnTo>
                      <a:pt x="62" y="76"/>
                    </a:lnTo>
                    <a:lnTo>
                      <a:pt x="62" y="78"/>
                    </a:lnTo>
                    <a:lnTo>
                      <a:pt x="60" y="78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6" y="82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50" y="84"/>
                    </a:lnTo>
                    <a:lnTo>
                      <a:pt x="48" y="84"/>
                    </a:lnTo>
                    <a:lnTo>
                      <a:pt x="46" y="84"/>
                    </a:lnTo>
                    <a:lnTo>
                      <a:pt x="44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2"/>
                    </a:lnTo>
                    <a:lnTo>
                      <a:pt x="32" y="82"/>
                    </a:lnTo>
                    <a:lnTo>
                      <a:pt x="30" y="82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6" y="78"/>
                    </a:lnTo>
                    <a:lnTo>
                      <a:pt x="24" y="78"/>
                    </a:lnTo>
                    <a:lnTo>
                      <a:pt x="22" y="76"/>
                    </a:lnTo>
                    <a:lnTo>
                      <a:pt x="20" y="74"/>
                    </a:lnTo>
                    <a:lnTo>
                      <a:pt x="18" y="74"/>
                    </a:lnTo>
                    <a:lnTo>
                      <a:pt x="18" y="72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6" y="2"/>
                    </a:lnTo>
                    <a:lnTo>
                      <a:pt x="30" y="2"/>
                    </a:lnTo>
                    <a:lnTo>
                      <a:pt x="34" y="2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6"/>
                    </a:lnTo>
                    <a:lnTo>
                      <a:pt x="70" y="10"/>
                    </a:lnTo>
                    <a:lnTo>
                      <a:pt x="72" y="12"/>
                    </a:lnTo>
                    <a:lnTo>
                      <a:pt x="72" y="16"/>
                    </a:lnTo>
                    <a:lnTo>
                      <a:pt x="74" y="18"/>
                    </a:lnTo>
                    <a:lnTo>
                      <a:pt x="74" y="22"/>
                    </a:lnTo>
                    <a:lnTo>
                      <a:pt x="76" y="26"/>
                    </a:lnTo>
                    <a:lnTo>
                      <a:pt x="76" y="26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93"/>
              <p:cNvSpPr>
                <a:spLocks/>
              </p:cNvSpPr>
              <p:nvPr/>
            </p:nvSpPr>
            <p:spPr bwMode="auto">
              <a:xfrm>
                <a:off x="5419725" y="1266825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28"/>
                  </a:cxn>
                  <a:cxn ang="0">
                    <a:pos x="60" y="32"/>
                  </a:cxn>
                  <a:cxn ang="0">
                    <a:pos x="60" y="36"/>
                  </a:cxn>
                  <a:cxn ang="0">
                    <a:pos x="60" y="40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58" y="52"/>
                  </a:cxn>
                  <a:cxn ang="0">
                    <a:pos x="58" y="56"/>
                  </a:cxn>
                  <a:cxn ang="0">
                    <a:pos x="56" y="58"/>
                  </a:cxn>
                  <a:cxn ang="0">
                    <a:pos x="54" y="62"/>
                  </a:cxn>
                  <a:cxn ang="0">
                    <a:pos x="52" y="64"/>
                  </a:cxn>
                  <a:cxn ang="0">
                    <a:pos x="50" y="68"/>
                  </a:cxn>
                  <a:cxn ang="0">
                    <a:pos x="48" y="70"/>
                  </a:cxn>
                  <a:cxn ang="0">
                    <a:pos x="46" y="70"/>
                  </a:cxn>
                  <a:cxn ang="0">
                    <a:pos x="42" y="72"/>
                  </a:cxn>
                  <a:cxn ang="0">
                    <a:pos x="40" y="74"/>
                  </a:cxn>
                  <a:cxn ang="0">
                    <a:pos x="36" y="74"/>
                  </a:cxn>
                  <a:cxn ang="0">
                    <a:pos x="34" y="74"/>
                  </a:cxn>
                  <a:cxn ang="0">
                    <a:pos x="30" y="74"/>
                  </a:cxn>
                  <a:cxn ang="0">
                    <a:pos x="28" y="72"/>
                  </a:cxn>
                  <a:cxn ang="0">
                    <a:pos x="24" y="72"/>
                  </a:cxn>
                  <a:cxn ang="0">
                    <a:pos x="22" y="70"/>
                  </a:cxn>
                  <a:cxn ang="0">
                    <a:pos x="18" y="68"/>
                  </a:cxn>
                  <a:cxn ang="0">
                    <a:pos x="16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0" y="40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0" y="26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6" y="6"/>
                  </a:cxn>
                  <a:cxn ang="0">
                    <a:pos x="12" y="4"/>
                  </a:cxn>
                  <a:cxn ang="0">
                    <a:pos x="18" y="4"/>
                  </a:cxn>
                  <a:cxn ang="0">
                    <a:pos x="22" y="2"/>
                  </a:cxn>
                  <a:cxn ang="0">
                    <a:pos x="28" y="2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6" y="0"/>
                  </a:cxn>
                  <a:cxn ang="0">
                    <a:pos x="48" y="2"/>
                  </a:cxn>
                  <a:cxn ang="0">
                    <a:pos x="50" y="4"/>
                  </a:cxn>
                  <a:cxn ang="0">
                    <a:pos x="52" y="8"/>
                  </a:cxn>
                  <a:cxn ang="0">
                    <a:pos x="54" y="10"/>
                  </a:cxn>
                  <a:cxn ang="0">
                    <a:pos x="56" y="14"/>
                  </a:cxn>
                  <a:cxn ang="0">
                    <a:pos x="58" y="18"/>
                  </a:cxn>
                  <a:cxn ang="0">
                    <a:pos x="58" y="20"/>
                  </a:cxn>
                  <a:cxn ang="0">
                    <a:pos x="60" y="24"/>
                  </a:cxn>
                  <a:cxn ang="0">
                    <a:pos x="60" y="26"/>
                  </a:cxn>
                </a:cxnLst>
                <a:rect l="0" t="0" r="r" b="b"/>
                <a:pathLst>
                  <a:path w="60" h="74">
                    <a:moveTo>
                      <a:pt x="60" y="26"/>
                    </a:move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4"/>
                    </a:lnTo>
                    <a:lnTo>
                      <a:pt x="60" y="36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58" y="52"/>
                    </a:lnTo>
                    <a:lnTo>
                      <a:pt x="58" y="54"/>
                    </a:lnTo>
                    <a:lnTo>
                      <a:pt x="58" y="56"/>
                    </a:lnTo>
                    <a:lnTo>
                      <a:pt x="56" y="58"/>
                    </a:lnTo>
                    <a:lnTo>
                      <a:pt x="56" y="58"/>
                    </a:lnTo>
                    <a:lnTo>
                      <a:pt x="56" y="60"/>
                    </a:lnTo>
                    <a:lnTo>
                      <a:pt x="54" y="62"/>
                    </a:lnTo>
                    <a:lnTo>
                      <a:pt x="54" y="64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8" y="70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4" y="72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6" y="74"/>
                    </a:lnTo>
                    <a:lnTo>
                      <a:pt x="34" y="74"/>
                    </a:lnTo>
                    <a:lnTo>
                      <a:pt x="34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8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0"/>
                    </a:lnTo>
                    <a:lnTo>
                      <a:pt x="22" y="70"/>
                    </a:lnTo>
                    <a:lnTo>
                      <a:pt x="20" y="70"/>
                    </a:lnTo>
                    <a:lnTo>
                      <a:pt x="18" y="68"/>
                    </a:lnTo>
                    <a:lnTo>
                      <a:pt x="18" y="68"/>
                    </a:lnTo>
                    <a:lnTo>
                      <a:pt x="16" y="66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6" y="16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8" y="20"/>
                    </a:lnTo>
                    <a:lnTo>
                      <a:pt x="58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6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94"/>
              <p:cNvSpPr>
                <a:spLocks/>
              </p:cNvSpPr>
              <p:nvPr/>
            </p:nvSpPr>
            <p:spPr bwMode="auto">
              <a:xfrm>
                <a:off x="5435600" y="1279525"/>
                <a:ext cx="63500" cy="82550"/>
              </a:xfrm>
              <a:custGeom>
                <a:avLst/>
                <a:gdLst/>
                <a:ahLst/>
                <a:cxnLst>
                  <a:cxn ang="0">
                    <a:pos x="40" y="24"/>
                  </a:cxn>
                  <a:cxn ang="0">
                    <a:pos x="40" y="28"/>
                  </a:cxn>
                  <a:cxn ang="0">
                    <a:pos x="40" y="32"/>
                  </a:cxn>
                  <a:cxn ang="0">
                    <a:pos x="40" y="36"/>
                  </a:cxn>
                  <a:cxn ang="0">
                    <a:pos x="38" y="40"/>
                  </a:cxn>
                  <a:cxn ang="0">
                    <a:pos x="38" y="42"/>
                  </a:cxn>
                  <a:cxn ang="0">
                    <a:pos x="36" y="44"/>
                  </a:cxn>
                  <a:cxn ang="0">
                    <a:pos x="34" y="48"/>
                  </a:cxn>
                  <a:cxn ang="0">
                    <a:pos x="30" y="48"/>
                  </a:cxn>
                  <a:cxn ang="0">
                    <a:pos x="28" y="50"/>
                  </a:cxn>
                  <a:cxn ang="0">
                    <a:pos x="26" y="52"/>
                  </a:cxn>
                  <a:cxn ang="0">
                    <a:pos x="22" y="52"/>
                  </a:cxn>
                  <a:cxn ang="0">
                    <a:pos x="20" y="50"/>
                  </a:cxn>
                  <a:cxn ang="0">
                    <a:pos x="16" y="50"/>
                  </a:cxn>
                  <a:cxn ang="0">
                    <a:pos x="14" y="48"/>
                  </a:cxn>
                  <a:cxn ang="0">
                    <a:pos x="10" y="46"/>
                  </a:cxn>
                  <a:cxn ang="0">
                    <a:pos x="8" y="44"/>
                  </a:cxn>
                  <a:cxn ang="0">
                    <a:pos x="6" y="42"/>
                  </a:cxn>
                  <a:cxn ang="0">
                    <a:pos x="4" y="38"/>
                  </a:cxn>
                  <a:cxn ang="0">
                    <a:pos x="2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2" y="16"/>
                  </a:cxn>
                  <a:cxn ang="0">
                    <a:pos x="2" y="12"/>
                  </a:cxn>
                  <a:cxn ang="0">
                    <a:pos x="4" y="10"/>
                  </a:cxn>
                  <a:cxn ang="0">
                    <a:pos x="6" y="6"/>
                  </a:cxn>
                  <a:cxn ang="0">
                    <a:pos x="6" y="4"/>
                  </a:cxn>
                  <a:cxn ang="0">
                    <a:pos x="10" y="2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8"/>
                  </a:cxn>
                  <a:cxn ang="0">
                    <a:pos x="36" y="10"/>
                  </a:cxn>
                  <a:cxn ang="0">
                    <a:pos x="38" y="14"/>
                  </a:cxn>
                  <a:cxn ang="0">
                    <a:pos x="38" y="18"/>
                  </a:cxn>
                  <a:cxn ang="0">
                    <a:pos x="40" y="22"/>
                  </a:cxn>
                </a:cxnLst>
                <a:rect l="0" t="0" r="r" b="b"/>
                <a:pathLst>
                  <a:path w="40" h="52">
                    <a:moveTo>
                      <a:pt x="40" y="22"/>
                    </a:moveTo>
                    <a:lnTo>
                      <a:pt x="40" y="24"/>
                    </a:lnTo>
                    <a:lnTo>
                      <a:pt x="40" y="24"/>
                    </a:lnTo>
                    <a:lnTo>
                      <a:pt x="40" y="26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0" y="32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0" y="48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22"/>
                    </a:lnTo>
                    <a:lnTo>
                      <a:pt x="40" y="2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95"/>
              <p:cNvSpPr>
                <a:spLocks/>
              </p:cNvSpPr>
              <p:nvPr/>
            </p:nvSpPr>
            <p:spPr bwMode="auto">
              <a:xfrm>
                <a:off x="5435600" y="1279525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8"/>
                  </a:cxn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6" y="18"/>
                  </a:cxn>
                  <a:cxn ang="0">
                    <a:pos x="4" y="18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6"/>
                  </a:cxn>
                </a:cxnLst>
                <a:rect l="0" t="0" r="r" b="b"/>
                <a:pathLst>
                  <a:path w="16" h="20">
                    <a:moveTo>
                      <a:pt x="16" y="6"/>
                    </a:move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96"/>
              <p:cNvSpPr>
                <a:spLocks/>
              </p:cNvSpPr>
              <p:nvPr/>
            </p:nvSpPr>
            <p:spPr bwMode="auto">
              <a:xfrm>
                <a:off x="548640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97"/>
              <p:cNvSpPr>
                <a:spLocks/>
              </p:cNvSpPr>
              <p:nvPr/>
            </p:nvSpPr>
            <p:spPr bwMode="auto">
              <a:xfrm>
                <a:off x="5372100" y="1143000"/>
                <a:ext cx="177800" cy="1555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42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2"/>
                  </a:cxn>
                  <a:cxn ang="0">
                    <a:pos x="14" y="28"/>
                  </a:cxn>
                  <a:cxn ang="0">
                    <a:pos x="10" y="34"/>
                  </a:cxn>
                  <a:cxn ang="0">
                    <a:pos x="8" y="42"/>
                  </a:cxn>
                  <a:cxn ang="0">
                    <a:pos x="6" y="50"/>
                  </a:cxn>
                  <a:cxn ang="0">
                    <a:pos x="4" y="58"/>
                  </a:cxn>
                  <a:cxn ang="0">
                    <a:pos x="2" y="66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4"/>
                  </a:cxn>
                  <a:cxn ang="0">
                    <a:pos x="2" y="96"/>
                  </a:cxn>
                  <a:cxn ang="0">
                    <a:pos x="6" y="92"/>
                  </a:cxn>
                  <a:cxn ang="0">
                    <a:pos x="10" y="88"/>
                  </a:cxn>
                  <a:cxn ang="0">
                    <a:pos x="14" y="84"/>
                  </a:cxn>
                  <a:cxn ang="0">
                    <a:pos x="20" y="80"/>
                  </a:cxn>
                  <a:cxn ang="0">
                    <a:pos x="24" y="78"/>
                  </a:cxn>
                  <a:cxn ang="0">
                    <a:pos x="30" y="74"/>
                  </a:cxn>
                  <a:cxn ang="0">
                    <a:pos x="38" y="72"/>
                  </a:cxn>
                  <a:cxn ang="0">
                    <a:pos x="44" y="68"/>
                  </a:cxn>
                  <a:cxn ang="0">
                    <a:pos x="52" y="66"/>
                  </a:cxn>
                  <a:cxn ang="0">
                    <a:pos x="60" y="66"/>
                  </a:cxn>
                  <a:cxn ang="0">
                    <a:pos x="68" y="64"/>
                  </a:cxn>
                  <a:cxn ang="0">
                    <a:pos x="76" y="64"/>
                  </a:cxn>
                  <a:cxn ang="0">
                    <a:pos x="86" y="64"/>
                  </a:cxn>
                  <a:cxn ang="0">
                    <a:pos x="96" y="66"/>
                  </a:cxn>
                  <a:cxn ang="0">
                    <a:pos x="106" y="68"/>
                  </a:cxn>
                  <a:cxn ang="0">
                    <a:pos x="110" y="66"/>
                  </a:cxn>
                  <a:cxn ang="0">
                    <a:pos x="108" y="58"/>
                  </a:cxn>
                  <a:cxn ang="0">
                    <a:pos x="106" y="50"/>
                  </a:cxn>
                  <a:cxn ang="0">
                    <a:pos x="102" y="44"/>
                  </a:cxn>
                  <a:cxn ang="0">
                    <a:pos x="100" y="38"/>
                  </a:cxn>
                  <a:cxn ang="0">
                    <a:pos x="96" y="32"/>
                  </a:cxn>
                  <a:cxn ang="0">
                    <a:pos x="92" y="26"/>
                  </a:cxn>
                  <a:cxn ang="0">
                    <a:pos x="88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8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2" y="0"/>
                  </a:cxn>
                  <a:cxn ang="0">
                    <a:pos x="50" y="0"/>
                  </a:cxn>
                </a:cxnLst>
                <a:rect l="0" t="0" r="r" b="b"/>
                <a:pathLst>
                  <a:path w="112" h="98">
                    <a:moveTo>
                      <a:pt x="50" y="0"/>
                    </a:moveTo>
                    <a:lnTo>
                      <a:pt x="46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6" y="24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10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50"/>
                    </a:lnTo>
                    <a:lnTo>
                      <a:pt x="4" y="54"/>
                    </a:lnTo>
                    <a:lnTo>
                      <a:pt x="4" y="58"/>
                    </a:lnTo>
                    <a:lnTo>
                      <a:pt x="2" y="62"/>
                    </a:lnTo>
                    <a:lnTo>
                      <a:pt x="2" y="66"/>
                    </a:lnTo>
                    <a:lnTo>
                      <a:pt x="2" y="70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2" y="96"/>
                    </a:lnTo>
                    <a:lnTo>
                      <a:pt x="4" y="94"/>
                    </a:lnTo>
                    <a:lnTo>
                      <a:pt x="6" y="92"/>
                    </a:lnTo>
                    <a:lnTo>
                      <a:pt x="8" y="90"/>
                    </a:lnTo>
                    <a:lnTo>
                      <a:pt x="10" y="88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6" y="82"/>
                    </a:lnTo>
                    <a:lnTo>
                      <a:pt x="20" y="80"/>
                    </a:lnTo>
                    <a:lnTo>
                      <a:pt x="22" y="78"/>
                    </a:lnTo>
                    <a:lnTo>
                      <a:pt x="24" y="78"/>
                    </a:lnTo>
                    <a:lnTo>
                      <a:pt x="28" y="76"/>
                    </a:lnTo>
                    <a:lnTo>
                      <a:pt x="30" y="74"/>
                    </a:lnTo>
                    <a:lnTo>
                      <a:pt x="34" y="72"/>
                    </a:lnTo>
                    <a:lnTo>
                      <a:pt x="38" y="72"/>
                    </a:lnTo>
                    <a:lnTo>
                      <a:pt x="40" y="70"/>
                    </a:lnTo>
                    <a:lnTo>
                      <a:pt x="44" y="68"/>
                    </a:lnTo>
                    <a:lnTo>
                      <a:pt x="48" y="68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80" y="64"/>
                    </a:lnTo>
                    <a:lnTo>
                      <a:pt x="86" y="64"/>
                    </a:lnTo>
                    <a:lnTo>
                      <a:pt x="90" y="66"/>
                    </a:lnTo>
                    <a:lnTo>
                      <a:pt x="96" y="66"/>
                    </a:lnTo>
                    <a:lnTo>
                      <a:pt x="100" y="68"/>
                    </a:lnTo>
                    <a:lnTo>
                      <a:pt x="106" y="68"/>
                    </a:lnTo>
                    <a:lnTo>
                      <a:pt x="112" y="70"/>
                    </a:lnTo>
                    <a:lnTo>
                      <a:pt x="110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06" y="54"/>
                    </a:lnTo>
                    <a:lnTo>
                      <a:pt x="106" y="50"/>
                    </a:lnTo>
                    <a:lnTo>
                      <a:pt x="104" y="48"/>
                    </a:lnTo>
                    <a:lnTo>
                      <a:pt x="102" y="44"/>
                    </a:lnTo>
                    <a:lnTo>
                      <a:pt x="100" y="40"/>
                    </a:lnTo>
                    <a:lnTo>
                      <a:pt x="100" y="38"/>
                    </a:lnTo>
                    <a:lnTo>
                      <a:pt x="98" y="34"/>
                    </a:lnTo>
                    <a:lnTo>
                      <a:pt x="96" y="32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0" y="22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4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398"/>
              <p:cNvSpPr>
                <a:spLocks/>
              </p:cNvSpPr>
              <p:nvPr/>
            </p:nvSpPr>
            <p:spPr bwMode="auto">
              <a:xfrm>
                <a:off x="5372100" y="1146175"/>
                <a:ext cx="63500" cy="152400"/>
              </a:xfrm>
              <a:custGeom>
                <a:avLst/>
                <a:gdLst/>
                <a:ahLst/>
                <a:cxnLst>
                  <a:cxn ang="0">
                    <a:pos x="8" y="84"/>
                  </a:cxn>
                  <a:cxn ang="0">
                    <a:pos x="8" y="76"/>
                  </a:cxn>
                  <a:cxn ang="0">
                    <a:pos x="10" y="70"/>
                  </a:cxn>
                  <a:cxn ang="0">
                    <a:pos x="10" y="62"/>
                  </a:cxn>
                  <a:cxn ang="0">
                    <a:pos x="10" y="56"/>
                  </a:cxn>
                  <a:cxn ang="0">
                    <a:pos x="12" y="50"/>
                  </a:cxn>
                  <a:cxn ang="0">
                    <a:pos x="14" y="44"/>
                  </a:cxn>
                  <a:cxn ang="0">
                    <a:pos x="16" y="38"/>
                  </a:cxn>
                  <a:cxn ang="0">
                    <a:pos x="18" y="32"/>
                  </a:cxn>
                  <a:cxn ang="0">
                    <a:pos x="20" y="26"/>
                  </a:cxn>
                  <a:cxn ang="0">
                    <a:pos x="22" y="22"/>
                  </a:cxn>
                  <a:cxn ang="0">
                    <a:pos x="26" y="16"/>
                  </a:cxn>
                  <a:cxn ang="0">
                    <a:pos x="28" y="12"/>
                  </a:cxn>
                  <a:cxn ang="0">
                    <a:pos x="32" y="8"/>
                  </a:cxn>
                  <a:cxn ang="0">
                    <a:pos x="34" y="4"/>
                  </a:cxn>
                  <a:cxn ang="0">
                    <a:pos x="38" y="2"/>
                  </a:cxn>
                  <a:cxn ang="0">
                    <a:pos x="38" y="2"/>
                  </a:cxn>
                  <a:cxn ang="0">
                    <a:pos x="34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0"/>
                  </a:cxn>
                  <a:cxn ang="0">
                    <a:pos x="14" y="26"/>
                  </a:cxn>
                  <a:cxn ang="0">
                    <a:pos x="12" y="32"/>
                  </a:cxn>
                  <a:cxn ang="0">
                    <a:pos x="8" y="38"/>
                  </a:cxn>
                  <a:cxn ang="0">
                    <a:pos x="6" y="46"/>
                  </a:cxn>
                  <a:cxn ang="0">
                    <a:pos x="4" y="52"/>
                  </a:cxn>
                  <a:cxn ang="0">
                    <a:pos x="2" y="60"/>
                  </a:cxn>
                  <a:cxn ang="0">
                    <a:pos x="2" y="68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2"/>
                  </a:cxn>
                  <a:cxn ang="0">
                    <a:pos x="2" y="94"/>
                  </a:cxn>
                  <a:cxn ang="0">
                    <a:pos x="6" y="90"/>
                  </a:cxn>
                  <a:cxn ang="0">
                    <a:pos x="8" y="88"/>
                  </a:cxn>
                </a:cxnLst>
                <a:rect l="0" t="0" r="r" b="b"/>
                <a:pathLst>
                  <a:path w="40" h="96">
                    <a:moveTo>
                      <a:pt x="8" y="88"/>
                    </a:moveTo>
                    <a:lnTo>
                      <a:pt x="8" y="84"/>
                    </a:lnTo>
                    <a:lnTo>
                      <a:pt x="8" y="80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10" y="70"/>
                    </a:lnTo>
                    <a:lnTo>
                      <a:pt x="10" y="66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56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6" y="34"/>
                    </a:lnTo>
                    <a:lnTo>
                      <a:pt x="18" y="32"/>
                    </a:lnTo>
                    <a:lnTo>
                      <a:pt x="20" y="30"/>
                    </a:lnTo>
                    <a:lnTo>
                      <a:pt x="20" y="26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4" y="20"/>
                    </a:lnTo>
                    <a:lnTo>
                      <a:pt x="26" y="16"/>
                    </a:lnTo>
                    <a:lnTo>
                      <a:pt x="26" y="14"/>
                    </a:lnTo>
                    <a:lnTo>
                      <a:pt x="28" y="12"/>
                    </a:lnTo>
                    <a:lnTo>
                      <a:pt x="30" y="10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20"/>
                    </a:lnTo>
                    <a:lnTo>
                      <a:pt x="16" y="24"/>
                    </a:lnTo>
                    <a:lnTo>
                      <a:pt x="14" y="26"/>
                    </a:lnTo>
                    <a:lnTo>
                      <a:pt x="12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8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2" y="60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88"/>
                    </a:lnTo>
                    <a:lnTo>
                      <a:pt x="0" y="92"/>
                    </a:lnTo>
                    <a:lnTo>
                      <a:pt x="0" y="96"/>
                    </a:lnTo>
                    <a:lnTo>
                      <a:pt x="2" y="94"/>
                    </a:lnTo>
                    <a:lnTo>
                      <a:pt x="4" y="92"/>
                    </a:lnTo>
                    <a:lnTo>
                      <a:pt x="6" y="90"/>
                    </a:lnTo>
                    <a:lnTo>
                      <a:pt x="8" y="88"/>
                    </a:lnTo>
                    <a:lnTo>
                      <a:pt x="8" y="8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99"/>
              <p:cNvSpPr>
                <a:spLocks/>
              </p:cNvSpPr>
              <p:nvPr/>
            </p:nvSpPr>
            <p:spPr bwMode="auto">
              <a:xfrm>
                <a:off x="5372100" y="1301750"/>
                <a:ext cx="133350" cy="161925"/>
              </a:xfrm>
              <a:custGeom>
                <a:avLst/>
                <a:gdLst/>
                <a:ahLst/>
                <a:cxnLst>
                  <a:cxn ang="0">
                    <a:pos x="72" y="96"/>
                  </a:cxn>
                  <a:cxn ang="0">
                    <a:pos x="66" y="96"/>
                  </a:cxn>
                  <a:cxn ang="0">
                    <a:pos x="60" y="94"/>
                  </a:cxn>
                  <a:cxn ang="0">
                    <a:pos x="54" y="92"/>
                  </a:cxn>
                  <a:cxn ang="0">
                    <a:pos x="48" y="90"/>
                  </a:cxn>
                  <a:cxn ang="0">
                    <a:pos x="44" y="86"/>
                  </a:cxn>
                  <a:cxn ang="0">
                    <a:pos x="38" y="80"/>
                  </a:cxn>
                  <a:cxn ang="0">
                    <a:pos x="34" y="74"/>
                  </a:cxn>
                  <a:cxn ang="0">
                    <a:pos x="30" y="68"/>
                  </a:cxn>
                  <a:cxn ang="0">
                    <a:pos x="26" y="60"/>
                  </a:cxn>
                  <a:cxn ang="0">
                    <a:pos x="22" y="54"/>
                  </a:cxn>
                  <a:cxn ang="0">
                    <a:pos x="18" y="46"/>
                  </a:cxn>
                  <a:cxn ang="0">
                    <a:pos x="16" y="36"/>
                  </a:cxn>
                  <a:cxn ang="0">
                    <a:pos x="12" y="26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8" y="2"/>
                  </a:cxn>
                  <a:cxn ang="0">
                    <a:pos x="8" y="0"/>
                  </a:cxn>
                  <a:cxn ang="0">
                    <a:pos x="6" y="2"/>
                  </a:cxn>
                  <a:cxn ang="0">
                    <a:pos x="2" y="4"/>
                  </a:cxn>
                  <a:cxn ang="0">
                    <a:pos x="0" y="12"/>
                  </a:cxn>
                  <a:cxn ang="0">
                    <a:pos x="2" y="22"/>
                  </a:cxn>
                  <a:cxn ang="0">
                    <a:pos x="4" y="32"/>
                  </a:cxn>
                  <a:cxn ang="0">
                    <a:pos x="6" y="42"/>
                  </a:cxn>
                  <a:cxn ang="0">
                    <a:pos x="10" y="50"/>
                  </a:cxn>
                  <a:cxn ang="0">
                    <a:pos x="14" y="58"/>
                  </a:cxn>
                  <a:cxn ang="0">
                    <a:pos x="16" y="66"/>
                  </a:cxn>
                  <a:cxn ang="0">
                    <a:pos x="20" y="72"/>
                  </a:cxn>
                  <a:cxn ang="0">
                    <a:pos x="26" y="80"/>
                  </a:cxn>
                  <a:cxn ang="0">
                    <a:pos x="30" y="84"/>
                  </a:cxn>
                  <a:cxn ang="0">
                    <a:pos x="36" y="90"/>
                  </a:cxn>
                  <a:cxn ang="0">
                    <a:pos x="40" y="94"/>
                  </a:cxn>
                  <a:cxn ang="0">
                    <a:pos x="46" y="98"/>
                  </a:cxn>
                  <a:cxn ang="0">
                    <a:pos x="52" y="100"/>
                  </a:cxn>
                  <a:cxn ang="0">
                    <a:pos x="58" y="102"/>
                  </a:cxn>
                  <a:cxn ang="0">
                    <a:pos x="64" y="102"/>
                  </a:cxn>
                  <a:cxn ang="0">
                    <a:pos x="68" y="102"/>
                  </a:cxn>
                  <a:cxn ang="0">
                    <a:pos x="70" y="100"/>
                  </a:cxn>
                  <a:cxn ang="0">
                    <a:pos x="72" y="100"/>
                  </a:cxn>
                  <a:cxn ang="0">
                    <a:pos x="78" y="98"/>
                  </a:cxn>
                  <a:cxn ang="0">
                    <a:pos x="82" y="96"/>
                  </a:cxn>
                  <a:cxn ang="0">
                    <a:pos x="82" y="94"/>
                  </a:cxn>
                  <a:cxn ang="0">
                    <a:pos x="78" y="96"/>
                  </a:cxn>
                  <a:cxn ang="0">
                    <a:pos x="76" y="96"/>
                  </a:cxn>
                  <a:cxn ang="0">
                    <a:pos x="74" y="96"/>
                  </a:cxn>
                </a:cxnLst>
                <a:rect l="0" t="0" r="r" b="b"/>
                <a:pathLst>
                  <a:path w="84" h="102">
                    <a:moveTo>
                      <a:pt x="74" y="96"/>
                    </a:moveTo>
                    <a:lnTo>
                      <a:pt x="72" y="96"/>
                    </a:lnTo>
                    <a:lnTo>
                      <a:pt x="68" y="96"/>
                    </a:lnTo>
                    <a:lnTo>
                      <a:pt x="66" y="96"/>
                    </a:lnTo>
                    <a:lnTo>
                      <a:pt x="62" y="96"/>
                    </a:lnTo>
                    <a:lnTo>
                      <a:pt x="60" y="94"/>
                    </a:lnTo>
                    <a:lnTo>
                      <a:pt x="58" y="94"/>
                    </a:lnTo>
                    <a:lnTo>
                      <a:pt x="54" y="92"/>
                    </a:lnTo>
                    <a:lnTo>
                      <a:pt x="52" y="90"/>
                    </a:lnTo>
                    <a:lnTo>
                      <a:pt x="48" y="90"/>
                    </a:lnTo>
                    <a:lnTo>
                      <a:pt x="46" y="88"/>
                    </a:lnTo>
                    <a:lnTo>
                      <a:pt x="44" y="86"/>
                    </a:lnTo>
                    <a:lnTo>
                      <a:pt x="42" y="82"/>
                    </a:lnTo>
                    <a:lnTo>
                      <a:pt x="38" y="80"/>
                    </a:lnTo>
                    <a:lnTo>
                      <a:pt x="36" y="78"/>
                    </a:lnTo>
                    <a:lnTo>
                      <a:pt x="34" y="74"/>
                    </a:lnTo>
                    <a:lnTo>
                      <a:pt x="32" y="72"/>
                    </a:lnTo>
                    <a:lnTo>
                      <a:pt x="30" y="68"/>
                    </a:lnTo>
                    <a:lnTo>
                      <a:pt x="28" y="64"/>
                    </a:lnTo>
                    <a:lnTo>
                      <a:pt x="26" y="60"/>
                    </a:lnTo>
                    <a:lnTo>
                      <a:pt x="24" y="58"/>
                    </a:lnTo>
                    <a:lnTo>
                      <a:pt x="22" y="54"/>
                    </a:lnTo>
                    <a:lnTo>
                      <a:pt x="20" y="50"/>
                    </a:lnTo>
                    <a:lnTo>
                      <a:pt x="18" y="46"/>
                    </a:lnTo>
                    <a:lnTo>
                      <a:pt x="16" y="40"/>
                    </a:lnTo>
                    <a:lnTo>
                      <a:pt x="16" y="36"/>
                    </a:lnTo>
                    <a:lnTo>
                      <a:pt x="14" y="32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4" y="26"/>
                    </a:lnTo>
                    <a:lnTo>
                      <a:pt x="4" y="32"/>
                    </a:lnTo>
                    <a:lnTo>
                      <a:pt x="6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0" y="50"/>
                    </a:lnTo>
                    <a:lnTo>
                      <a:pt x="12" y="54"/>
                    </a:lnTo>
                    <a:lnTo>
                      <a:pt x="14" y="58"/>
                    </a:lnTo>
                    <a:lnTo>
                      <a:pt x="14" y="62"/>
                    </a:lnTo>
                    <a:lnTo>
                      <a:pt x="16" y="66"/>
                    </a:lnTo>
                    <a:lnTo>
                      <a:pt x="18" y="70"/>
                    </a:lnTo>
                    <a:lnTo>
                      <a:pt x="20" y="72"/>
                    </a:lnTo>
                    <a:lnTo>
                      <a:pt x="24" y="76"/>
                    </a:lnTo>
                    <a:lnTo>
                      <a:pt x="26" y="80"/>
                    </a:lnTo>
                    <a:lnTo>
                      <a:pt x="28" y="82"/>
                    </a:lnTo>
                    <a:lnTo>
                      <a:pt x="30" y="84"/>
                    </a:lnTo>
                    <a:lnTo>
                      <a:pt x="32" y="88"/>
                    </a:lnTo>
                    <a:lnTo>
                      <a:pt x="36" y="90"/>
                    </a:lnTo>
                    <a:lnTo>
                      <a:pt x="38" y="92"/>
                    </a:lnTo>
                    <a:lnTo>
                      <a:pt x="40" y="94"/>
                    </a:lnTo>
                    <a:lnTo>
                      <a:pt x="44" y="96"/>
                    </a:lnTo>
                    <a:lnTo>
                      <a:pt x="46" y="98"/>
                    </a:lnTo>
                    <a:lnTo>
                      <a:pt x="48" y="98"/>
                    </a:lnTo>
                    <a:lnTo>
                      <a:pt x="52" y="100"/>
                    </a:lnTo>
                    <a:lnTo>
                      <a:pt x="54" y="100"/>
                    </a:lnTo>
                    <a:lnTo>
                      <a:pt x="58" y="102"/>
                    </a:lnTo>
                    <a:lnTo>
                      <a:pt x="60" y="102"/>
                    </a:lnTo>
                    <a:lnTo>
                      <a:pt x="64" y="102"/>
                    </a:lnTo>
                    <a:lnTo>
                      <a:pt x="66" y="102"/>
                    </a:lnTo>
                    <a:lnTo>
                      <a:pt x="68" y="102"/>
                    </a:lnTo>
                    <a:lnTo>
                      <a:pt x="68" y="100"/>
                    </a:lnTo>
                    <a:lnTo>
                      <a:pt x="70" y="100"/>
                    </a:lnTo>
                    <a:lnTo>
                      <a:pt x="70" y="100"/>
                    </a:lnTo>
                    <a:lnTo>
                      <a:pt x="72" y="100"/>
                    </a:lnTo>
                    <a:lnTo>
                      <a:pt x="76" y="98"/>
                    </a:lnTo>
                    <a:lnTo>
                      <a:pt x="78" y="98"/>
                    </a:lnTo>
                    <a:lnTo>
                      <a:pt x="80" y="96"/>
                    </a:lnTo>
                    <a:lnTo>
                      <a:pt x="82" y="96"/>
                    </a:lnTo>
                    <a:lnTo>
                      <a:pt x="84" y="94"/>
                    </a:lnTo>
                    <a:lnTo>
                      <a:pt x="82" y="94"/>
                    </a:lnTo>
                    <a:lnTo>
                      <a:pt x="80" y="96"/>
                    </a:lnTo>
                    <a:lnTo>
                      <a:pt x="78" y="96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74" y="96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400"/>
              <p:cNvSpPr>
                <a:spLocks/>
              </p:cNvSpPr>
              <p:nvPr/>
            </p:nvSpPr>
            <p:spPr bwMode="auto">
              <a:xfrm>
                <a:off x="5353050" y="1381125"/>
                <a:ext cx="266700" cy="127000"/>
              </a:xfrm>
              <a:custGeom>
                <a:avLst/>
                <a:gdLst/>
                <a:ahLst/>
                <a:cxnLst>
                  <a:cxn ang="0">
                    <a:pos x="2" y="46"/>
                  </a:cxn>
                  <a:cxn ang="0">
                    <a:pos x="4" y="42"/>
                  </a:cxn>
                  <a:cxn ang="0">
                    <a:pos x="10" y="36"/>
                  </a:cxn>
                  <a:cxn ang="0">
                    <a:pos x="14" y="32"/>
                  </a:cxn>
                  <a:cxn ang="0">
                    <a:pos x="18" y="28"/>
                  </a:cxn>
                  <a:cxn ang="0">
                    <a:pos x="24" y="24"/>
                  </a:cxn>
                  <a:cxn ang="0">
                    <a:pos x="30" y="20"/>
                  </a:cxn>
                  <a:cxn ang="0">
                    <a:pos x="38" y="16"/>
                  </a:cxn>
                  <a:cxn ang="0">
                    <a:pos x="46" y="10"/>
                  </a:cxn>
                  <a:cxn ang="0">
                    <a:pos x="54" y="8"/>
                  </a:cxn>
                  <a:cxn ang="0">
                    <a:pos x="62" y="4"/>
                  </a:cxn>
                  <a:cxn ang="0">
                    <a:pos x="72" y="2"/>
                  </a:cxn>
                  <a:cxn ang="0">
                    <a:pos x="82" y="0"/>
                  </a:cxn>
                  <a:cxn ang="0">
                    <a:pos x="92" y="0"/>
                  </a:cxn>
                  <a:cxn ang="0">
                    <a:pos x="104" y="0"/>
                  </a:cxn>
                  <a:cxn ang="0">
                    <a:pos x="114" y="2"/>
                  </a:cxn>
                  <a:cxn ang="0">
                    <a:pos x="122" y="4"/>
                  </a:cxn>
                  <a:cxn ang="0">
                    <a:pos x="130" y="4"/>
                  </a:cxn>
                  <a:cxn ang="0">
                    <a:pos x="136" y="6"/>
                  </a:cxn>
                  <a:cxn ang="0">
                    <a:pos x="142" y="8"/>
                  </a:cxn>
                  <a:cxn ang="0">
                    <a:pos x="148" y="10"/>
                  </a:cxn>
                  <a:cxn ang="0">
                    <a:pos x="152" y="12"/>
                  </a:cxn>
                  <a:cxn ang="0">
                    <a:pos x="156" y="14"/>
                  </a:cxn>
                  <a:cxn ang="0">
                    <a:pos x="160" y="14"/>
                  </a:cxn>
                  <a:cxn ang="0">
                    <a:pos x="162" y="16"/>
                  </a:cxn>
                  <a:cxn ang="0">
                    <a:pos x="166" y="20"/>
                  </a:cxn>
                  <a:cxn ang="0">
                    <a:pos x="168" y="20"/>
                  </a:cxn>
                  <a:cxn ang="0">
                    <a:pos x="166" y="22"/>
                  </a:cxn>
                  <a:cxn ang="0">
                    <a:pos x="162" y="28"/>
                  </a:cxn>
                  <a:cxn ang="0">
                    <a:pos x="158" y="34"/>
                  </a:cxn>
                  <a:cxn ang="0">
                    <a:pos x="152" y="40"/>
                  </a:cxn>
                  <a:cxn ang="0">
                    <a:pos x="148" y="42"/>
                  </a:cxn>
                  <a:cxn ang="0">
                    <a:pos x="144" y="46"/>
                  </a:cxn>
                  <a:cxn ang="0">
                    <a:pos x="140" y="50"/>
                  </a:cxn>
                  <a:cxn ang="0">
                    <a:pos x="136" y="54"/>
                  </a:cxn>
                  <a:cxn ang="0">
                    <a:pos x="130" y="58"/>
                  </a:cxn>
                  <a:cxn ang="0">
                    <a:pos x="124" y="62"/>
                  </a:cxn>
                  <a:cxn ang="0">
                    <a:pos x="118" y="66"/>
                  </a:cxn>
                  <a:cxn ang="0">
                    <a:pos x="106" y="70"/>
                  </a:cxn>
                  <a:cxn ang="0">
                    <a:pos x="92" y="76"/>
                  </a:cxn>
                  <a:cxn ang="0">
                    <a:pos x="80" y="80"/>
                  </a:cxn>
                  <a:cxn ang="0">
                    <a:pos x="68" y="80"/>
                  </a:cxn>
                  <a:cxn ang="0">
                    <a:pos x="58" y="80"/>
                  </a:cxn>
                  <a:cxn ang="0">
                    <a:pos x="48" y="80"/>
                  </a:cxn>
                  <a:cxn ang="0">
                    <a:pos x="38" y="76"/>
                  </a:cxn>
                  <a:cxn ang="0">
                    <a:pos x="30" y="74"/>
                  </a:cxn>
                  <a:cxn ang="0">
                    <a:pos x="24" y="70"/>
                  </a:cxn>
                  <a:cxn ang="0">
                    <a:pos x="18" y="66"/>
                  </a:cxn>
                  <a:cxn ang="0">
                    <a:pos x="12" y="62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0" y="48"/>
                  </a:cxn>
                  <a:cxn ang="0">
                    <a:pos x="0" y="46"/>
                  </a:cxn>
                </a:cxnLst>
                <a:rect l="0" t="0" r="r" b="b"/>
                <a:pathLst>
                  <a:path w="168" h="80">
                    <a:moveTo>
                      <a:pt x="0" y="46"/>
                    </a:moveTo>
                    <a:lnTo>
                      <a:pt x="2" y="46"/>
                    </a:lnTo>
                    <a:lnTo>
                      <a:pt x="2" y="44"/>
                    </a:lnTo>
                    <a:lnTo>
                      <a:pt x="4" y="42"/>
                    </a:lnTo>
                    <a:lnTo>
                      <a:pt x="8" y="38"/>
                    </a:lnTo>
                    <a:lnTo>
                      <a:pt x="10" y="36"/>
                    </a:lnTo>
                    <a:lnTo>
                      <a:pt x="12" y="34"/>
                    </a:lnTo>
                    <a:lnTo>
                      <a:pt x="14" y="32"/>
                    </a:lnTo>
                    <a:lnTo>
                      <a:pt x="16" y="30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2"/>
                    </a:lnTo>
                    <a:lnTo>
                      <a:pt x="30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4" y="8"/>
                    </a:lnTo>
                    <a:lnTo>
                      <a:pt x="58" y="6"/>
                    </a:lnTo>
                    <a:lnTo>
                      <a:pt x="62" y="4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2" y="0"/>
                    </a:lnTo>
                    <a:lnTo>
                      <a:pt x="88" y="0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4"/>
                    </a:lnTo>
                    <a:lnTo>
                      <a:pt x="126" y="4"/>
                    </a:lnTo>
                    <a:lnTo>
                      <a:pt x="130" y="4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6" y="10"/>
                    </a:lnTo>
                    <a:lnTo>
                      <a:pt x="148" y="10"/>
                    </a:lnTo>
                    <a:lnTo>
                      <a:pt x="150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60" y="14"/>
                    </a:lnTo>
                    <a:lnTo>
                      <a:pt x="160" y="16"/>
                    </a:lnTo>
                    <a:lnTo>
                      <a:pt x="162" y="16"/>
                    </a:lnTo>
                    <a:lnTo>
                      <a:pt x="164" y="18"/>
                    </a:lnTo>
                    <a:lnTo>
                      <a:pt x="166" y="20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68" y="20"/>
                    </a:lnTo>
                    <a:lnTo>
                      <a:pt x="166" y="22"/>
                    </a:lnTo>
                    <a:lnTo>
                      <a:pt x="164" y="26"/>
                    </a:lnTo>
                    <a:lnTo>
                      <a:pt x="162" y="28"/>
                    </a:lnTo>
                    <a:lnTo>
                      <a:pt x="160" y="30"/>
                    </a:lnTo>
                    <a:lnTo>
                      <a:pt x="158" y="34"/>
                    </a:lnTo>
                    <a:lnTo>
                      <a:pt x="154" y="38"/>
                    </a:lnTo>
                    <a:lnTo>
                      <a:pt x="152" y="40"/>
                    </a:lnTo>
                    <a:lnTo>
                      <a:pt x="150" y="40"/>
                    </a:lnTo>
                    <a:lnTo>
                      <a:pt x="148" y="42"/>
                    </a:lnTo>
                    <a:lnTo>
                      <a:pt x="146" y="44"/>
                    </a:lnTo>
                    <a:lnTo>
                      <a:pt x="144" y="46"/>
                    </a:lnTo>
                    <a:lnTo>
                      <a:pt x="142" y="48"/>
                    </a:lnTo>
                    <a:lnTo>
                      <a:pt x="140" y="50"/>
                    </a:lnTo>
                    <a:lnTo>
                      <a:pt x="138" y="52"/>
                    </a:lnTo>
                    <a:lnTo>
                      <a:pt x="136" y="54"/>
                    </a:lnTo>
                    <a:lnTo>
                      <a:pt x="132" y="56"/>
                    </a:lnTo>
                    <a:lnTo>
                      <a:pt x="130" y="58"/>
                    </a:lnTo>
                    <a:lnTo>
                      <a:pt x="126" y="60"/>
                    </a:lnTo>
                    <a:lnTo>
                      <a:pt x="124" y="62"/>
                    </a:lnTo>
                    <a:lnTo>
                      <a:pt x="120" y="64"/>
                    </a:lnTo>
                    <a:lnTo>
                      <a:pt x="118" y="66"/>
                    </a:lnTo>
                    <a:lnTo>
                      <a:pt x="114" y="68"/>
                    </a:lnTo>
                    <a:lnTo>
                      <a:pt x="106" y="70"/>
                    </a:lnTo>
                    <a:lnTo>
                      <a:pt x="100" y="74"/>
                    </a:lnTo>
                    <a:lnTo>
                      <a:pt x="92" y="76"/>
                    </a:lnTo>
                    <a:lnTo>
                      <a:pt x="86" y="78"/>
                    </a:lnTo>
                    <a:lnTo>
                      <a:pt x="80" y="80"/>
                    </a:lnTo>
                    <a:lnTo>
                      <a:pt x="74" y="80"/>
                    </a:lnTo>
                    <a:lnTo>
                      <a:pt x="68" y="80"/>
                    </a:lnTo>
                    <a:lnTo>
                      <a:pt x="62" y="80"/>
                    </a:lnTo>
                    <a:lnTo>
                      <a:pt x="58" y="80"/>
                    </a:lnTo>
                    <a:lnTo>
                      <a:pt x="52" y="80"/>
                    </a:lnTo>
                    <a:lnTo>
                      <a:pt x="48" y="80"/>
                    </a:lnTo>
                    <a:lnTo>
                      <a:pt x="42" y="78"/>
                    </a:lnTo>
                    <a:lnTo>
                      <a:pt x="38" y="76"/>
                    </a:lnTo>
                    <a:lnTo>
                      <a:pt x="34" y="76"/>
                    </a:lnTo>
                    <a:lnTo>
                      <a:pt x="30" y="74"/>
                    </a:lnTo>
                    <a:lnTo>
                      <a:pt x="28" y="72"/>
                    </a:lnTo>
                    <a:lnTo>
                      <a:pt x="24" y="70"/>
                    </a:lnTo>
                    <a:lnTo>
                      <a:pt x="20" y="68"/>
                    </a:lnTo>
                    <a:lnTo>
                      <a:pt x="18" y="66"/>
                    </a:lnTo>
                    <a:lnTo>
                      <a:pt x="16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401"/>
              <p:cNvSpPr>
                <a:spLocks/>
              </p:cNvSpPr>
              <p:nvPr/>
            </p:nvSpPr>
            <p:spPr bwMode="auto">
              <a:xfrm>
                <a:off x="5334000" y="1060450"/>
                <a:ext cx="142875" cy="107950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2" y="56"/>
                  </a:cxn>
                  <a:cxn ang="0">
                    <a:pos x="2" y="52"/>
                  </a:cxn>
                  <a:cxn ang="0">
                    <a:pos x="4" y="46"/>
                  </a:cxn>
                  <a:cxn ang="0">
                    <a:pos x="6" y="40"/>
                  </a:cxn>
                  <a:cxn ang="0">
                    <a:pos x="8" y="34"/>
                  </a:cxn>
                  <a:cxn ang="0">
                    <a:pos x="10" y="28"/>
                  </a:cxn>
                  <a:cxn ang="0">
                    <a:pos x="14" y="22"/>
                  </a:cxn>
                  <a:cxn ang="0">
                    <a:pos x="18" y="16"/>
                  </a:cxn>
                  <a:cxn ang="0">
                    <a:pos x="22" y="10"/>
                  </a:cxn>
                  <a:cxn ang="0">
                    <a:pos x="26" y="6"/>
                  </a:cxn>
                  <a:cxn ang="0">
                    <a:pos x="32" y="4"/>
                  </a:cxn>
                  <a:cxn ang="0">
                    <a:pos x="38" y="2"/>
                  </a:cxn>
                  <a:cxn ang="0">
                    <a:pos x="44" y="0"/>
                  </a:cxn>
                  <a:cxn ang="0">
                    <a:pos x="54" y="2"/>
                  </a:cxn>
                  <a:cxn ang="0">
                    <a:pos x="62" y="4"/>
                  </a:cxn>
                  <a:cxn ang="0">
                    <a:pos x="70" y="6"/>
                  </a:cxn>
                  <a:cxn ang="0">
                    <a:pos x="76" y="10"/>
                  </a:cxn>
                  <a:cxn ang="0">
                    <a:pos x="82" y="14"/>
                  </a:cxn>
                  <a:cxn ang="0">
                    <a:pos x="86" y="18"/>
                  </a:cxn>
                  <a:cxn ang="0">
                    <a:pos x="88" y="22"/>
                  </a:cxn>
                  <a:cxn ang="0">
                    <a:pos x="90" y="26"/>
                  </a:cxn>
                  <a:cxn ang="0">
                    <a:pos x="90" y="30"/>
                  </a:cxn>
                  <a:cxn ang="0">
                    <a:pos x="90" y="34"/>
                  </a:cxn>
                  <a:cxn ang="0">
                    <a:pos x="90" y="36"/>
                  </a:cxn>
                  <a:cxn ang="0">
                    <a:pos x="88" y="38"/>
                  </a:cxn>
                  <a:cxn ang="0">
                    <a:pos x="84" y="40"/>
                  </a:cxn>
                  <a:cxn ang="0">
                    <a:pos x="80" y="40"/>
                  </a:cxn>
                  <a:cxn ang="0">
                    <a:pos x="76" y="38"/>
                  </a:cxn>
                  <a:cxn ang="0">
                    <a:pos x="70" y="36"/>
                  </a:cxn>
                  <a:cxn ang="0">
                    <a:pos x="64" y="32"/>
                  </a:cxn>
                  <a:cxn ang="0">
                    <a:pos x="60" y="28"/>
                  </a:cxn>
                  <a:cxn ang="0">
                    <a:pos x="54" y="26"/>
                  </a:cxn>
                  <a:cxn ang="0">
                    <a:pos x="52" y="24"/>
                  </a:cxn>
                  <a:cxn ang="0">
                    <a:pos x="48" y="22"/>
                  </a:cxn>
                  <a:cxn ang="0">
                    <a:pos x="44" y="22"/>
                  </a:cxn>
                  <a:cxn ang="0">
                    <a:pos x="42" y="22"/>
                  </a:cxn>
                  <a:cxn ang="0">
                    <a:pos x="38" y="22"/>
                  </a:cxn>
                  <a:cxn ang="0">
                    <a:pos x="34" y="22"/>
                  </a:cxn>
                  <a:cxn ang="0">
                    <a:pos x="30" y="24"/>
                  </a:cxn>
                  <a:cxn ang="0">
                    <a:pos x="28" y="26"/>
                  </a:cxn>
                  <a:cxn ang="0">
                    <a:pos x="24" y="28"/>
                  </a:cxn>
                  <a:cxn ang="0">
                    <a:pos x="20" y="32"/>
                  </a:cxn>
                  <a:cxn ang="0">
                    <a:pos x="16" y="36"/>
                  </a:cxn>
                  <a:cxn ang="0">
                    <a:pos x="10" y="46"/>
                  </a:cxn>
                  <a:cxn ang="0">
                    <a:pos x="6" y="56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8"/>
                  </a:cxn>
                </a:cxnLst>
                <a:rect l="0" t="0" r="r" b="b"/>
                <a:pathLst>
                  <a:path w="90" h="68">
                    <a:moveTo>
                      <a:pt x="0" y="68"/>
                    </a:moveTo>
                    <a:lnTo>
                      <a:pt x="0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2"/>
                    </a:lnTo>
                    <a:lnTo>
                      <a:pt x="6" y="40"/>
                    </a:lnTo>
                    <a:lnTo>
                      <a:pt x="6" y="36"/>
                    </a:lnTo>
                    <a:lnTo>
                      <a:pt x="8" y="34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26" y="6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4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4" y="8"/>
                    </a:lnTo>
                    <a:lnTo>
                      <a:pt x="76" y="10"/>
                    </a:lnTo>
                    <a:lnTo>
                      <a:pt x="80" y="12"/>
                    </a:lnTo>
                    <a:lnTo>
                      <a:pt x="82" y="14"/>
                    </a:lnTo>
                    <a:lnTo>
                      <a:pt x="84" y="16"/>
                    </a:lnTo>
                    <a:lnTo>
                      <a:pt x="86" y="18"/>
                    </a:lnTo>
                    <a:lnTo>
                      <a:pt x="88" y="20"/>
                    </a:lnTo>
                    <a:lnTo>
                      <a:pt x="88" y="22"/>
                    </a:lnTo>
                    <a:lnTo>
                      <a:pt x="90" y="24"/>
                    </a:lnTo>
                    <a:lnTo>
                      <a:pt x="90" y="26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0" y="32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6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6" y="38"/>
                    </a:lnTo>
                    <a:lnTo>
                      <a:pt x="84" y="40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78" y="38"/>
                    </a:lnTo>
                    <a:lnTo>
                      <a:pt x="76" y="38"/>
                    </a:lnTo>
                    <a:lnTo>
                      <a:pt x="74" y="38"/>
                    </a:lnTo>
                    <a:lnTo>
                      <a:pt x="70" y="36"/>
                    </a:lnTo>
                    <a:lnTo>
                      <a:pt x="68" y="34"/>
                    </a:lnTo>
                    <a:lnTo>
                      <a:pt x="64" y="32"/>
                    </a:lnTo>
                    <a:lnTo>
                      <a:pt x="62" y="30"/>
                    </a:lnTo>
                    <a:lnTo>
                      <a:pt x="60" y="28"/>
                    </a:lnTo>
                    <a:lnTo>
                      <a:pt x="56" y="26"/>
                    </a:lnTo>
                    <a:lnTo>
                      <a:pt x="54" y="26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0" y="24"/>
                    </a:lnTo>
                    <a:lnTo>
                      <a:pt x="48" y="22"/>
                    </a:lnTo>
                    <a:lnTo>
                      <a:pt x="46" y="22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2" y="22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4" y="28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0" y="46"/>
                    </a:lnTo>
                    <a:lnTo>
                      <a:pt x="8" y="52"/>
                    </a:lnTo>
                    <a:lnTo>
                      <a:pt x="6" y="56"/>
                    </a:lnTo>
                    <a:lnTo>
                      <a:pt x="4" y="60"/>
                    </a:lnTo>
                    <a:lnTo>
                      <a:pt x="2" y="64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402"/>
              <p:cNvSpPr>
                <a:spLocks/>
              </p:cNvSpPr>
              <p:nvPr/>
            </p:nvSpPr>
            <p:spPr bwMode="auto">
              <a:xfrm>
                <a:off x="5343525" y="1244600"/>
                <a:ext cx="234950" cy="104775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" y="62"/>
                  </a:cxn>
                  <a:cxn ang="0">
                    <a:pos x="2" y="60"/>
                  </a:cxn>
                  <a:cxn ang="0">
                    <a:pos x="4" y="58"/>
                  </a:cxn>
                  <a:cxn ang="0">
                    <a:pos x="4" y="54"/>
                  </a:cxn>
                  <a:cxn ang="0">
                    <a:pos x="6" y="52"/>
                  </a:cxn>
                  <a:cxn ang="0">
                    <a:pos x="8" y="48"/>
                  </a:cxn>
                  <a:cxn ang="0">
                    <a:pos x="10" y="44"/>
                  </a:cxn>
                  <a:cxn ang="0">
                    <a:pos x="14" y="42"/>
                  </a:cxn>
                  <a:cxn ang="0">
                    <a:pos x="16" y="38"/>
                  </a:cxn>
                  <a:cxn ang="0">
                    <a:pos x="20" y="34"/>
                  </a:cxn>
                  <a:cxn ang="0">
                    <a:pos x="22" y="30"/>
                  </a:cxn>
                  <a:cxn ang="0">
                    <a:pos x="26" y="26"/>
                  </a:cxn>
                  <a:cxn ang="0">
                    <a:pos x="30" y="22"/>
                  </a:cxn>
                  <a:cxn ang="0">
                    <a:pos x="34" y="18"/>
                  </a:cxn>
                  <a:cxn ang="0">
                    <a:pos x="40" y="16"/>
                  </a:cxn>
                  <a:cxn ang="0">
                    <a:pos x="44" y="12"/>
                  </a:cxn>
                  <a:cxn ang="0">
                    <a:pos x="50" y="10"/>
                  </a:cxn>
                  <a:cxn ang="0">
                    <a:pos x="56" y="6"/>
                  </a:cxn>
                  <a:cxn ang="0">
                    <a:pos x="62" y="4"/>
                  </a:cxn>
                  <a:cxn ang="0">
                    <a:pos x="70" y="2"/>
                  </a:cxn>
                  <a:cxn ang="0">
                    <a:pos x="76" y="2"/>
                  </a:cxn>
                  <a:cxn ang="0">
                    <a:pos x="84" y="0"/>
                  </a:cxn>
                  <a:cxn ang="0">
                    <a:pos x="92" y="0"/>
                  </a:cxn>
                  <a:cxn ang="0">
                    <a:pos x="100" y="0"/>
                  </a:cxn>
                  <a:cxn ang="0">
                    <a:pos x="108" y="2"/>
                  </a:cxn>
                  <a:cxn ang="0">
                    <a:pos x="118" y="4"/>
                  </a:cxn>
                  <a:cxn ang="0">
                    <a:pos x="128" y="6"/>
                  </a:cxn>
                  <a:cxn ang="0">
                    <a:pos x="138" y="8"/>
                  </a:cxn>
                  <a:cxn ang="0">
                    <a:pos x="148" y="12"/>
                  </a:cxn>
                  <a:cxn ang="0">
                    <a:pos x="148" y="26"/>
                  </a:cxn>
                  <a:cxn ang="0">
                    <a:pos x="148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40" y="24"/>
                  </a:cxn>
                  <a:cxn ang="0">
                    <a:pos x="136" y="22"/>
                  </a:cxn>
                  <a:cxn ang="0">
                    <a:pos x="132" y="20"/>
                  </a:cxn>
                  <a:cxn ang="0">
                    <a:pos x="130" y="20"/>
                  </a:cxn>
                  <a:cxn ang="0">
                    <a:pos x="124" y="18"/>
                  </a:cxn>
                  <a:cxn ang="0">
                    <a:pos x="120" y="18"/>
                  </a:cxn>
                  <a:cxn ang="0">
                    <a:pos x="116" y="16"/>
                  </a:cxn>
                  <a:cxn ang="0">
                    <a:pos x="110" y="16"/>
                  </a:cxn>
                  <a:cxn ang="0">
                    <a:pos x="106" y="16"/>
                  </a:cxn>
                  <a:cxn ang="0">
                    <a:pos x="100" y="14"/>
                  </a:cxn>
                  <a:cxn ang="0">
                    <a:pos x="94" y="14"/>
                  </a:cxn>
                  <a:cxn ang="0">
                    <a:pos x="88" y="14"/>
                  </a:cxn>
                  <a:cxn ang="0">
                    <a:pos x="82" y="14"/>
                  </a:cxn>
                  <a:cxn ang="0">
                    <a:pos x="76" y="16"/>
                  </a:cxn>
                  <a:cxn ang="0">
                    <a:pos x="70" y="16"/>
                  </a:cxn>
                  <a:cxn ang="0">
                    <a:pos x="64" y="18"/>
                  </a:cxn>
                  <a:cxn ang="0">
                    <a:pos x="58" y="20"/>
                  </a:cxn>
                  <a:cxn ang="0">
                    <a:pos x="52" y="22"/>
                  </a:cxn>
                  <a:cxn ang="0">
                    <a:pos x="46" y="24"/>
                  </a:cxn>
                  <a:cxn ang="0">
                    <a:pos x="38" y="28"/>
                  </a:cxn>
                  <a:cxn ang="0">
                    <a:pos x="32" y="30"/>
                  </a:cxn>
                  <a:cxn ang="0">
                    <a:pos x="26" y="36"/>
                  </a:cxn>
                  <a:cxn ang="0">
                    <a:pos x="22" y="40"/>
                  </a:cxn>
                  <a:cxn ang="0">
                    <a:pos x="16" y="46"/>
                  </a:cxn>
                  <a:cxn ang="0">
                    <a:pos x="10" y="52"/>
                  </a:cxn>
                  <a:cxn ang="0">
                    <a:pos x="4" y="60"/>
                  </a:cxn>
                  <a:cxn ang="0">
                    <a:pos x="0" y="66"/>
                  </a:cxn>
                  <a:cxn ang="0">
                    <a:pos x="0" y="66"/>
                  </a:cxn>
                </a:cxnLst>
                <a:rect l="0" t="0" r="r" b="b"/>
                <a:pathLst>
                  <a:path w="148" h="66">
                    <a:moveTo>
                      <a:pt x="0" y="66"/>
                    </a:moveTo>
                    <a:lnTo>
                      <a:pt x="0" y="66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4" y="58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8" y="48"/>
                    </a:lnTo>
                    <a:lnTo>
                      <a:pt x="10" y="44"/>
                    </a:lnTo>
                    <a:lnTo>
                      <a:pt x="14" y="42"/>
                    </a:lnTo>
                    <a:lnTo>
                      <a:pt x="16" y="38"/>
                    </a:lnTo>
                    <a:lnTo>
                      <a:pt x="20" y="34"/>
                    </a:lnTo>
                    <a:lnTo>
                      <a:pt x="22" y="30"/>
                    </a:lnTo>
                    <a:lnTo>
                      <a:pt x="26" y="26"/>
                    </a:lnTo>
                    <a:lnTo>
                      <a:pt x="30" y="22"/>
                    </a:lnTo>
                    <a:lnTo>
                      <a:pt x="34" y="18"/>
                    </a:lnTo>
                    <a:lnTo>
                      <a:pt x="40" y="16"/>
                    </a:lnTo>
                    <a:lnTo>
                      <a:pt x="44" y="12"/>
                    </a:lnTo>
                    <a:lnTo>
                      <a:pt x="50" y="10"/>
                    </a:lnTo>
                    <a:lnTo>
                      <a:pt x="56" y="6"/>
                    </a:lnTo>
                    <a:lnTo>
                      <a:pt x="62" y="4"/>
                    </a:lnTo>
                    <a:lnTo>
                      <a:pt x="70" y="2"/>
                    </a:lnTo>
                    <a:lnTo>
                      <a:pt x="76" y="2"/>
                    </a:lnTo>
                    <a:lnTo>
                      <a:pt x="84" y="0"/>
                    </a:lnTo>
                    <a:lnTo>
                      <a:pt x="92" y="0"/>
                    </a:lnTo>
                    <a:lnTo>
                      <a:pt x="100" y="0"/>
                    </a:lnTo>
                    <a:lnTo>
                      <a:pt x="108" y="2"/>
                    </a:lnTo>
                    <a:lnTo>
                      <a:pt x="118" y="4"/>
                    </a:lnTo>
                    <a:lnTo>
                      <a:pt x="128" y="6"/>
                    </a:lnTo>
                    <a:lnTo>
                      <a:pt x="138" y="8"/>
                    </a:lnTo>
                    <a:lnTo>
                      <a:pt x="148" y="12"/>
                    </a:lnTo>
                    <a:lnTo>
                      <a:pt x="148" y="26"/>
                    </a:lnTo>
                    <a:lnTo>
                      <a:pt x="148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40" y="24"/>
                    </a:lnTo>
                    <a:lnTo>
                      <a:pt x="136" y="22"/>
                    </a:lnTo>
                    <a:lnTo>
                      <a:pt x="132" y="20"/>
                    </a:lnTo>
                    <a:lnTo>
                      <a:pt x="130" y="20"/>
                    </a:lnTo>
                    <a:lnTo>
                      <a:pt x="124" y="18"/>
                    </a:lnTo>
                    <a:lnTo>
                      <a:pt x="120" y="18"/>
                    </a:lnTo>
                    <a:lnTo>
                      <a:pt x="116" y="16"/>
                    </a:lnTo>
                    <a:lnTo>
                      <a:pt x="110" y="16"/>
                    </a:lnTo>
                    <a:lnTo>
                      <a:pt x="106" y="16"/>
                    </a:lnTo>
                    <a:lnTo>
                      <a:pt x="100" y="14"/>
                    </a:lnTo>
                    <a:lnTo>
                      <a:pt x="94" y="14"/>
                    </a:lnTo>
                    <a:lnTo>
                      <a:pt x="88" y="14"/>
                    </a:lnTo>
                    <a:lnTo>
                      <a:pt x="82" y="14"/>
                    </a:lnTo>
                    <a:lnTo>
                      <a:pt x="76" y="16"/>
                    </a:lnTo>
                    <a:lnTo>
                      <a:pt x="70" y="16"/>
                    </a:lnTo>
                    <a:lnTo>
                      <a:pt x="64" y="18"/>
                    </a:lnTo>
                    <a:lnTo>
                      <a:pt x="58" y="20"/>
                    </a:lnTo>
                    <a:lnTo>
                      <a:pt x="52" y="22"/>
                    </a:lnTo>
                    <a:lnTo>
                      <a:pt x="46" y="24"/>
                    </a:lnTo>
                    <a:lnTo>
                      <a:pt x="38" y="28"/>
                    </a:lnTo>
                    <a:lnTo>
                      <a:pt x="32" y="30"/>
                    </a:lnTo>
                    <a:lnTo>
                      <a:pt x="26" y="36"/>
                    </a:lnTo>
                    <a:lnTo>
                      <a:pt x="22" y="40"/>
                    </a:lnTo>
                    <a:lnTo>
                      <a:pt x="16" y="46"/>
                    </a:lnTo>
                    <a:lnTo>
                      <a:pt x="10" y="52"/>
                    </a:lnTo>
                    <a:lnTo>
                      <a:pt x="4" y="60"/>
                    </a:lnTo>
                    <a:lnTo>
                      <a:pt x="0" y="6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403"/>
              <p:cNvSpPr>
                <a:spLocks/>
              </p:cNvSpPr>
              <p:nvPr/>
            </p:nvSpPr>
            <p:spPr bwMode="auto">
              <a:xfrm>
                <a:off x="5353050" y="1377950"/>
                <a:ext cx="273050" cy="82550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4" y="38"/>
                  </a:cxn>
                  <a:cxn ang="0">
                    <a:pos x="12" y="32"/>
                  </a:cxn>
                  <a:cxn ang="0">
                    <a:pos x="22" y="26"/>
                  </a:cxn>
                  <a:cxn ang="0">
                    <a:pos x="28" y="20"/>
                  </a:cxn>
                  <a:cxn ang="0">
                    <a:pos x="34" y="16"/>
                  </a:cxn>
                  <a:cxn ang="0">
                    <a:pos x="42" y="12"/>
                  </a:cxn>
                  <a:cxn ang="0">
                    <a:pos x="50" y="8"/>
                  </a:cxn>
                  <a:cxn ang="0">
                    <a:pos x="56" y="6"/>
                  </a:cxn>
                  <a:cxn ang="0">
                    <a:pos x="64" y="2"/>
                  </a:cxn>
                  <a:cxn ang="0">
                    <a:pos x="74" y="2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8" y="2"/>
                  </a:cxn>
                  <a:cxn ang="0">
                    <a:pos x="104" y="4"/>
                  </a:cxn>
                  <a:cxn ang="0">
                    <a:pos x="116" y="6"/>
                  </a:cxn>
                  <a:cxn ang="0">
                    <a:pos x="130" y="10"/>
                  </a:cxn>
                  <a:cxn ang="0">
                    <a:pos x="140" y="14"/>
                  </a:cxn>
                  <a:cxn ang="0">
                    <a:pos x="152" y="18"/>
                  </a:cxn>
                  <a:cxn ang="0">
                    <a:pos x="160" y="22"/>
                  </a:cxn>
                  <a:cxn ang="0">
                    <a:pos x="166" y="24"/>
                  </a:cxn>
                  <a:cxn ang="0">
                    <a:pos x="170" y="26"/>
                  </a:cxn>
                  <a:cxn ang="0">
                    <a:pos x="172" y="28"/>
                  </a:cxn>
                  <a:cxn ang="0">
                    <a:pos x="172" y="30"/>
                  </a:cxn>
                  <a:cxn ang="0">
                    <a:pos x="172" y="30"/>
                  </a:cxn>
                  <a:cxn ang="0">
                    <a:pos x="170" y="32"/>
                  </a:cxn>
                  <a:cxn ang="0">
                    <a:pos x="168" y="34"/>
                  </a:cxn>
                  <a:cxn ang="0">
                    <a:pos x="164" y="34"/>
                  </a:cxn>
                  <a:cxn ang="0">
                    <a:pos x="160" y="36"/>
                  </a:cxn>
                  <a:cxn ang="0">
                    <a:pos x="152" y="38"/>
                  </a:cxn>
                  <a:cxn ang="0">
                    <a:pos x="140" y="42"/>
                  </a:cxn>
                  <a:cxn ang="0">
                    <a:pos x="128" y="44"/>
                  </a:cxn>
                  <a:cxn ang="0">
                    <a:pos x="116" y="46"/>
                  </a:cxn>
                  <a:cxn ang="0">
                    <a:pos x="104" y="48"/>
                  </a:cxn>
                  <a:cxn ang="0">
                    <a:pos x="96" y="48"/>
                  </a:cxn>
                  <a:cxn ang="0">
                    <a:pos x="86" y="50"/>
                  </a:cxn>
                  <a:cxn ang="0">
                    <a:pos x="74" y="50"/>
                  </a:cxn>
                  <a:cxn ang="0">
                    <a:pos x="64" y="52"/>
                  </a:cxn>
                  <a:cxn ang="0">
                    <a:pos x="54" y="52"/>
                  </a:cxn>
                  <a:cxn ang="0">
                    <a:pos x="46" y="52"/>
                  </a:cxn>
                  <a:cxn ang="0">
                    <a:pos x="38" y="52"/>
                  </a:cxn>
                  <a:cxn ang="0">
                    <a:pos x="32" y="52"/>
                  </a:cxn>
                  <a:cxn ang="0">
                    <a:pos x="30" y="52"/>
                  </a:cxn>
                  <a:cxn ang="0">
                    <a:pos x="26" y="50"/>
                  </a:cxn>
                  <a:cxn ang="0">
                    <a:pos x="16" y="48"/>
                  </a:cxn>
                  <a:cxn ang="0">
                    <a:pos x="6" y="44"/>
                  </a:cxn>
                  <a:cxn ang="0">
                    <a:pos x="0" y="42"/>
                  </a:cxn>
                  <a:cxn ang="0">
                    <a:pos x="0" y="42"/>
                  </a:cxn>
                </a:cxnLst>
                <a:rect l="0" t="0" r="r" b="b"/>
                <a:pathLst>
                  <a:path w="172" h="52">
                    <a:moveTo>
                      <a:pt x="0" y="42"/>
                    </a:moveTo>
                    <a:lnTo>
                      <a:pt x="0" y="42"/>
                    </a:lnTo>
                    <a:lnTo>
                      <a:pt x="2" y="40"/>
                    </a:lnTo>
                    <a:lnTo>
                      <a:pt x="4" y="38"/>
                    </a:lnTo>
                    <a:lnTo>
                      <a:pt x="8" y="34"/>
                    </a:lnTo>
                    <a:lnTo>
                      <a:pt x="12" y="32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0"/>
                    </a:lnTo>
                    <a:lnTo>
                      <a:pt x="30" y="18"/>
                    </a:lnTo>
                    <a:lnTo>
                      <a:pt x="34" y="16"/>
                    </a:lnTo>
                    <a:lnTo>
                      <a:pt x="38" y="14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6" y="6"/>
                    </a:lnTo>
                    <a:lnTo>
                      <a:pt x="60" y="4"/>
                    </a:lnTo>
                    <a:lnTo>
                      <a:pt x="64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4" y="0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22" y="8"/>
                    </a:lnTo>
                    <a:lnTo>
                      <a:pt x="130" y="10"/>
                    </a:lnTo>
                    <a:lnTo>
                      <a:pt x="136" y="12"/>
                    </a:lnTo>
                    <a:lnTo>
                      <a:pt x="140" y="14"/>
                    </a:lnTo>
                    <a:lnTo>
                      <a:pt x="146" y="16"/>
                    </a:lnTo>
                    <a:lnTo>
                      <a:pt x="152" y="18"/>
                    </a:lnTo>
                    <a:lnTo>
                      <a:pt x="156" y="20"/>
                    </a:lnTo>
                    <a:lnTo>
                      <a:pt x="160" y="22"/>
                    </a:lnTo>
                    <a:lnTo>
                      <a:pt x="164" y="22"/>
                    </a:lnTo>
                    <a:lnTo>
                      <a:pt x="166" y="24"/>
                    </a:lnTo>
                    <a:lnTo>
                      <a:pt x="168" y="26"/>
                    </a:lnTo>
                    <a:lnTo>
                      <a:pt x="170" y="26"/>
                    </a:lnTo>
                    <a:lnTo>
                      <a:pt x="170" y="28"/>
                    </a:lnTo>
                    <a:lnTo>
                      <a:pt x="172" y="28"/>
                    </a:lnTo>
                    <a:lnTo>
                      <a:pt x="172" y="28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2"/>
                    </a:lnTo>
                    <a:lnTo>
                      <a:pt x="170" y="32"/>
                    </a:lnTo>
                    <a:lnTo>
                      <a:pt x="170" y="32"/>
                    </a:lnTo>
                    <a:lnTo>
                      <a:pt x="168" y="34"/>
                    </a:lnTo>
                    <a:lnTo>
                      <a:pt x="166" y="34"/>
                    </a:lnTo>
                    <a:lnTo>
                      <a:pt x="164" y="34"/>
                    </a:lnTo>
                    <a:lnTo>
                      <a:pt x="162" y="36"/>
                    </a:lnTo>
                    <a:lnTo>
                      <a:pt x="160" y="36"/>
                    </a:lnTo>
                    <a:lnTo>
                      <a:pt x="158" y="36"/>
                    </a:lnTo>
                    <a:lnTo>
                      <a:pt x="152" y="38"/>
                    </a:lnTo>
                    <a:lnTo>
                      <a:pt x="146" y="40"/>
                    </a:lnTo>
                    <a:lnTo>
                      <a:pt x="140" y="42"/>
                    </a:lnTo>
                    <a:lnTo>
                      <a:pt x="134" y="42"/>
                    </a:lnTo>
                    <a:lnTo>
                      <a:pt x="128" y="44"/>
                    </a:lnTo>
                    <a:lnTo>
                      <a:pt x="122" y="46"/>
                    </a:lnTo>
                    <a:lnTo>
                      <a:pt x="116" y="46"/>
                    </a:lnTo>
                    <a:lnTo>
                      <a:pt x="110" y="48"/>
                    </a:lnTo>
                    <a:lnTo>
                      <a:pt x="104" y="48"/>
                    </a:lnTo>
                    <a:lnTo>
                      <a:pt x="100" y="48"/>
                    </a:lnTo>
                    <a:lnTo>
                      <a:pt x="96" y="48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0" y="50"/>
                    </a:lnTo>
                    <a:lnTo>
                      <a:pt x="74" y="50"/>
                    </a:lnTo>
                    <a:lnTo>
                      <a:pt x="70" y="50"/>
                    </a:lnTo>
                    <a:lnTo>
                      <a:pt x="64" y="52"/>
                    </a:lnTo>
                    <a:lnTo>
                      <a:pt x="60" y="52"/>
                    </a:lnTo>
                    <a:lnTo>
                      <a:pt x="54" y="52"/>
                    </a:lnTo>
                    <a:lnTo>
                      <a:pt x="50" y="52"/>
                    </a:lnTo>
                    <a:lnTo>
                      <a:pt x="46" y="52"/>
                    </a:lnTo>
                    <a:lnTo>
                      <a:pt x="42" y="52"/>
                    </a:lnTo>
                    <a:lnTo>
                      <a:pt x="38" y="52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26" y="50"/>
                    </a:lnTo>
                    <a:lnTo>
                      <a:pt x="22" y="50"/>
                    </a:lnTo>
                    <a:lnTo>
                      <a:pt x="16" y="48"/>
                    </a:lnTo>
                    <a:lnTo>
                      <a:pt x="12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404"/>
              <p:cNvSpPr>
                <a:spLocks/>
              </p:cNvSpPr>
              <p:nvPr/>
            </p:nvSpPr>
            <p:spPr bwMode="auto">
              <a:xfrm>
                <a:off x="5403850" y="1397000"/>
                <a:ext cx="187325" cy="107950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38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30"/>
                  </a:cxn>
                  <a:cxn ang="0">
                    <a:pos x="2" y="34"/>
                  </a:cxn>
                  <a:cxn ang="0">
                    <a:pos x="0" y="40"/>
                  </a:cxn>
                  <a:cxn ang="0">
                    <a:pos x="2" y="44"/>
                  </a:cxn>
                  <a:cxn ang="0">
                    <a:pos x="4" y="50"/>
                  </a:cxn>
                  <a:cxn ang="0">
                    <a:pos x="6" y="54"/>
                  </a:cxn>
                  <a:cxn ang="0">
                    <a:pos x="10" y="58"/>
                  </a:cxn>
                  <a:cxn ang="0">
                    <a:pos x="16" y="60"/>
                  </a:cxn>
                  <a:cxn ang="0">
                    <a:pos x="22" y="64"/>
                  </a:cxn>
                  <a:cxn ang="0">
                    <a:pos x="28" y="66"/>
                  </a:cxn>
                  <a:cxn ang="0">
                    <a:pos x="36" y="68"/>
                  </a:cxn>
                  <a:cxn ang="0">
                    <a:pos x="44" y="68"/>
                  </a:cxn>
                  <a:cxn ang="0">
                    <a:pos x="52" y="68"/>
                  </a:cxn>
                  <a:cxn ang="0">
                    <a:pos x="60" y="68"/>
                  </a:cxn>
                  <a:cxn ang="0">
                    <a:pos x="70" y="66"/>
                  </a:cxn>
                  <a:cxn ang="0">
                    <a:pos x="78" y="64"/>
                  </a:cxn>
                  <a:cxn ang="0">
                    <a:pos x="86" y="60"/>
                  </a:cxn>
                  <a:cxn ang="0">
                    <a:pos x="94" y="58"/>
                  </a:cxn>
                  <a:cxn ang="0">
                    <a:pos x="100" y="54"/>
                  </a:cxn>
                  <a:cxn ang="0">
                    <a:pos x="106" y="50"/>
                  </a:cxn>
                  <a:cxn ang="0">
                    <a:pos x="110" y="44"/>
                  </a:cxn>
                  <a:cxn ang="0">
                    <a:pos x="114" y="40"/>
                  </a:cxn>
                  <a:cxn ang="0">
                    <a:pos x="116" y="34"/>
                  </a:cxn>
                  <a:cxn ang="0">
                    <a:pos x="118" y="30"/>
                  </a:cxn>
                  <a:cxn ang="0">
                    <a:pos x="118" y="24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2"/>
                  </a:cxn>
                  <a:cxn ang="0">
                    <a:pos x="104" y="8"/>
                  </a:cxn>
                  <a:cxn ang="0">
                    <a:pos x="100" y="4"/>
                  </a:cxn>
                  <a:cxn ang="0">
                    <a:pos x="92" y="2"/>
                  </a:cxn>
                  <a:cxn ang="0">
                    <a:pos x="86" y="0"/>
                  </a:cxn>
                  <a:cxn ang="0">
                    <a:pos x="78" y="0"/>
                  </a:cxn>
                  <a:cxn ang="0">
                    <a:pos x="70" y="0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18" h="68">
                    <a:moveTo>
                      <a:pt x="52" y="0"/>
                    </a:moveTo>
                    <a:lnTo>
                      <a:pt x="48" y="2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6" y="54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10" y="58"/>
                    </a:lnTo>
                    <a:lnTo>
                      <a:pt x="12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4"/>
                    </a:lnTo>
                    <a:lnTo>
                      <a:pt x="24" y="64"/>
                    </a:lnTo>
                    <a:lnTo>
                      <a:pt x="26" y="66"/>
                    </a:lnTo>
                    <a:lnTo>
                      <a:pt x="28" y="66"/>
                    </a:lnTo>
                    <a:lnTo>
                      <a:pt x="30" y="66"/>
                    </a:lnTo>
                    <a:lnTo>
                      <a:pt x="32" y="66"/>
                    </a:lnTo>
                    <a:lnTo>
                      <a:pt x="36" y="68"/>
                    </a:lnTo>
                    <a:lnTo>
                      <a:pt x="38" y="68"/>
                    </a:lnTo>
                    <a:lnTo>
                      <a:pt x="40" y="68"/>
                    </a:lnTo>
                    <a:lnTo>
                      <a:pt x="44" y="68"/>
                    </a:lnTo>
                    <a:lnTo>
                      <a:pt x="46" y="68"/>
                    </a:lnTo>
                    <a:lnTo>
                      <a:pt x="48" y="68"/>
                    </a:lnTo>
                    <a:lnTo>
                      <a:pt x="52" y="68"/>
                    </a:lnTo>
                    <a:lnTo>
                      <a:pt x="54" y="68"/>
                    </a:lnTo>
                    <a:lnTo>
                      <a:pt x="58" y="68"/>
                    </a:lnTo>
                    <a:lnTo>
                      <a:pt x="60" y="68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2"/>
                    </a:lnTo>
                    <a:lnTo>
                      <a:pt x="84" y="62"/>
                    </a:lnTo>
                    <a:lnTo>
                      <a:pt x="86" y="60"/>
                    </a:lnTo>
                    <a:lnTo>
                      <a:pt x="88" y="60"/>
                    </a:lnTo>
                    <a:lnTo>
                      <a:pt x="90" y="58"/>
                    </a:lnTo>
                    <a:lnTo>
                      <a:pt x="94" y="58"/>
                    </a:lnTo>
                    <a:lnTo>
                      <a:pt x="96" y="56"/>
                    </a:lnTo>
                    <a:lnTo>
                      <a:pt x="98" y="54"/>
                    </a:lnTo>
                    <a:lnTo>
                      <a:pt x="100" y="54"/>
                    </a:lnTo>
                    <a:lnTo>
                      <a:pt x="102" y="52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6" y="48"/>
                    </a:lnTo>
                    <a:lnTo>
                      <a:pt x="108" y="46"/>
                    </a:lnTo>
                    <a:lnTo>
                      <a:pt x="110" y="44"/>
                    </a:lnTo>
                    <a:lnTo>
                      <a:pt x="112" y="44"/>
                    </a:lnTo>
                    <a:lnTo>
                      <a:pt x="112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6" y="36"/>
                    </a:lnTo>
                    <a:lnTo>
                      <a:pt x="116" y="34"/>
                    </a:lnTo>
                    <a:lnTo>
                      <a:pt x="116" y="34"/>
                    </a:lnTo>
                    <a:lnTo>
                      <a:pt x="116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8" y="26"/>
                    </a:lnTo>
                    <a:lnTo>
                      <a:pt x="118" y="24"/>
                    </a:lnTo>
                    <a:lnTo>
                      <a:pt x="116" y="22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2" y="14"/>
                    </a:lnTo>
                    <a:lnTo>
                      <a:pt x="110" y="12"/>
                    </a:lnTo>
                    <a:lnTo>
                      <a:pt x="110" y="12"/>
                    </a:lnTo>
                    <a:lnTo>
                      <a:pt x="108" y="10"/>
                    </a:lnTo>
                    <a:lnTo>
                      <a:pt x="106" y="8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405"/>
              <p:cNvSpPr>
                <a:spLocks/>
              </p:cNvSpPr>
              <p:nvPr/>
            </p:nvSpPr>
            <p:spPr bwMode="auto">
              <a:xfrm>
                <a:off x="5407025" y="1397000"/>
                <a:ext cx="180975" cy="1047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28"/>
                  </a:cxn>
                  <a:cxn ang="0">
                    <a:pos x="2" y="34"/>
                  </a:cxn>
                  <a:cxn ang="0">
                    <a:pos x="0" y="38"/>
                  </a:cxn>
                  <a:cxn ang="0">
                    <a:pos x="2" y="44"/>
                  </a:cxn>
                  <a:cxn ang="0">
                    <a:pos x="4" y="48"/>
                  </a:cxn>
                  <a:cxn ang="0">
                    <a:pos x="6" y="52"/>
                  </a:cxn>
                  <a:cxn ang="0">
                    <a:pos x="10" y="56"/>
                  </a:cxn>
                  <a:cxn ang="0">
                    <a:pos x="14" y="60"/>
                  </a:cxn>
                  <a:cxn ang="0">
                    <a:pos x="20" y="62"/>
                  </a:cxn>
                  <a:cxn ang="0">
                    <a:pos x="28" y="64"/>
                  </a:cxn>
                  <a:cxn ang="0">
                    <a:pos x="34" y="66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6"/>
                  </a:cxn>
                  <a:cxn ang="0">
                    <a:pos x="68" y="64"/>
                  </a:cxn>
                  <a:cxn ang="0">
                    <a:pos x="76" y="62"/>
                  </a:cxn>
                  <a:cxn ang="0">
                    <a:pos x="84" y="60"/>
                  </a:cxn>
                  <a:cxn ang="0">
                    <a:pos x="90" y="56"/>
                  </a:cxn>
                  <a:cxn ang="0">
                    <a:pos x="96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10" y="40"/>
                  </a:cxn>
                  <a:cxn ang="0">
                    <a:pos x="112" y="34"/>
                  </a:cxn>
                  <a:cxn ang="0">
                    <a:pos x="114" y="30"/>
                  </a:cxn>
                  <a:cxn ang="0">
                    <a:pos x="114" y="24"/>
                  </a:cxn>
                  <a:cxn ang="0">
                    <a:pos x="112" y="20"/>
                  </a:cxn>
                  <a:cxn ang="0">
                    <a:pos x="110" y="16"/>
                  </a:cxn>
                  <a:cxn ang="0">
                    <a:pos x="106" y="12"/>
                  </a:cxn>
                  <a:cxn ang="0">
                    <a:pos x="102" y="8"/>
                  </a:cxn>
                  <a:cxn ang="0">
                    <a:pos x="96" y="6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0" y="2"/>
                  </a:cxn>
                </a:cxnLst>
                <a:rect l="0" t="0" r="r" b="b"/>
                <a:pathLst>
                  <a:path w="114" h="66">
                    <a:moveTo>
                      <a:pt x="50" y="2"/>
                    </a:moveTo>
                    <a:lnTo>
                      <a:pt x="48" y="2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10" y="56"/>
                    </a:lnTo>
                    <a:lnTo>
                      <a:pt x="12" y="58"/>
                    </a:lnTo>
                    <a:lnTo>
                      <a:pt x="14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4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6"/>
                    </a:lnTo>
                    <a:lnTo>
                      <a:pt x="34" y="66"/>
                    </a:lnTo>
                    <a:lnTo>
                      <a:pt x="36" y="66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4" y="66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58" y="66"/>
                    </a:lnTo>
                    <a:lnTo>
                      <a:pt x="62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2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4" y="60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90" y="56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6" y="52"/>
                    </a:lnTo>
                    <a:lnTo>
                      <a:pt x="98" y="52"/>
                    </a:lnTo>
                    <a:lnTo>
                      <a:pt x="100" y="50"/>
                    </a:lnTo>
                    <a:lnTo>
                      <a:pt x="102" y="48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2"/>
                    </a:lnTo>
                    <a:lnTo>
                      <a:pt x="110" y="40"/>
                    </a:lnTo>
                    <a:lnTo>
                      <a:pt x="110" y="40"/>
                    </a:lnTo>
                    <a:lnTo>
                      <a:pt x="112" y="38"/>
                    </a:lnTo>
                    <a:lnTo>
                      <a:pt x="112" y="36"/>
                    </a:lnTo>
                    <a:lnTo>
                      <a:pt x="112" y="34"/>
                    </a:lnTo>
                    <a:lnTo>
                      <a:pt x="114" y="32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2" y="16"/>
                    </a:lnTo>
                    <a:lnTo>
                      <a:pt x="110" y="16"/>
                    </a:lnTo>
                    <a:lnTo>
                      <a:pt x="108" y="14"/>
                    </a:lnTo>
                    <a:lnTo>
                      <a:pt x="108" y="12"/>
                    </a:lnTo>
                    <a:lnTo>
                      <a:pt x="106" y="12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2" y="8"/>
                    </a:lnTo>
                    <a:lnTo>
                      <a:pt x="100" y="6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4" y="4"/>
                    </a:lnTo>
                    <a:lnTo>
                      <a:pt x="92" y="4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406"/>
              <p:cNvSpPr>
                <a:spLocks/>
              </p:cNvSpPr>
              <p:nvPr/>
            </p:nvSpPr>
            <p:spPr bwMode="auto">
              <a:xfrm>
                <a:off x="5410200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2" y="20"/>
                  </a:cxn>
                  <a:cxn ang="0">
                    <a:pos x="6" y="24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8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8"/>
                  </a:cxn>
                  <a:cxn ang="0">
                    <a:pos x="20" y="60"/>
                  </a:cxn>
                  <a:cxn ang="0">
                    <a:pos x="26" y="62"/>
                  </a:cxn>
                  <a:cxn ang="0">
                    <a:pos x="34" y="64"/>
                  </a:cxn>
                  <a:cxn ang="0">
                    <a:pos x="40" y="64"/>
                  </a:cxn>
                  <a:cxn ang="0">
                    <a:pos x="48" y="64"/>
                  </a:cxn>
                  <a:cxn ang="0">
                    <a:pos x="56" y="64"/>
                  </a:cxn>
                  <a:cxn ang="0">
                    <a:pos x="66" y="62"/>
                  </a:cxn>
                  <a:cxn ang="0">
                    <a:pos x="74" y="60"/>
                  </a:cxn>
                  <a:cxn ang="0">
                    <a:pos x="80" y="58"/>
                  </a:cxn>
                  <a:cxn ang="0">
                    <a:pos x="88" y="54"/>
                  </a:cxn>
                  <a:cxn ang="0">
                    <a:pos x="94" y="52"/>
                  </a:cxn>
                  <a:cxn ang="0">
                    <a:pos x="98" y="48"/>
                  </a:cxn>
                  <a:cxn ang="0">
                    <a:pos x="104" y="44"/>
                  </a:cxn>
                  <a:cxn ang="0">
                    <a:pos x="106" y="38"/>
                  </a:cxn>
                  <a:cxn ang="0">
                    <a:pos x="110" y="34"/>
                  </a:cxn>
                  <a:cxn ang="0">
                    <a:pos x="110" y="30"/>
                  </a:cxn>
                  <a:cxn ang="0">
                    <a:pos x="110" y="24"/>
                  </a:cxn>
                  <a:cxn ang="0">
                    <a:pos x="110" y="20"/>
                  </a:cxn>
                  <a:cxn ang="0">
                    <a:pos x="106" y="16"/>
                  </a:cxn>
                  <a:cxn ang="0">
                    <a:pos x="104" y="12"/>
                  </a:cxn>
                  <a:cxn ang="0">
                    <a:pos x="98" y="8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0"/>
                  </a:cxn>
                  <a:cxn ang="0">
                    <a:pos x="50" y="2"/>
                  </a:cxn>
                </a:cxnLst>
                <a:rect l="0" t="0" r="r" b="b"/>
                <a:pathLst>
                  <a:path w="110" h="64">
                    <a:moveTo>
                      <a:pt x="50" y="2"/>
                    </a:moveTo>
                    <a:lnTo>
                      <a:pt x="46" y="2"/>
                    </a:lnTo>
                    <a:lnTo>
                      <a:pt x="44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10" y="54"/>
                    </a:lnTo>
                    <a:lnTo>
                      <a:pt x="10" y="56"/>
                    </a:lnTo>
                    <a:lnTo>
                      <a:pt x="12" y="56"/>
                    </a:lnTo>
                    <a:lnTo>
                      <a:pt x="14" y="58"/>
                    </a:lnTo>
                    <a:lnTo>
                      <a:pt x="16" y="58"/>
                    </a:lnTo>
                    <a:lnTo>
                      <a:pt x="18" y="60"/>
                    </a:lnTo>
                    <a:lnTo>
                      <a:pt x="20" y="60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6" y="62"/>
                    </a:lnTo>
                    <a:lnTo>
                      <a:pt x="28" y="62"/>
                    </a:lnTo>
                    <a:lnTo>
                      <a:pt x="30" y="64"/>
                    </a:lnTo>
                    <a:lnTo>
                      <a:pt x="34" y="64"/>
                    </a:lnTo>
                    <a:lnTo>
                      <a:pt x="36" y="64"/>
                    </a:lnTo>
                    <a:lnTo>
                      <a:pt x="38" y="64"/>
                    </a:lnTo>
                    <a:lnTo>
                      <a:pt x="40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6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0" y="62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4"/>
                    </a:lnTo>
                    <a:lnTo>
                      <a:pt x="90" y="54"/>
                    </a:lnTo>
                    <a:lnTo>
                      <a:pt x="92" y="52"/>
                    </a:lnTo>
                    <a:lnTo>
                      <a:pt x="94" y="52"/>
                    </a:lnTo>
                    <a:lnTo>
                      <a:pt x="96" y="50"/>
                    </a:lnTo>
                    <a:lnTo>
                      <a:pt x="98" y="48"/>
                    </a:lnTo>
                    <a:lnTo>
                      <a:pt x="98" y="48"/>
                    </a:lnTo>
                    <a:lnTo>
                      <a:pt x="100" y="46"/>
                    </a:lnTo>
                    <a:lnTo>
                      <a:pt x="102" y="44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0" y="26"/>
                    </a:lnTo>
                    <a:lnTo>
                      <a:pt x="110" y="24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8" y="16"/>
                    </a:lnTo>
                    <a:lnTo>
                      <a:pt x="106" y="16"/>
                    </a:lnTo>
                    <a:lnTo>
                      <a:pt x="106" y="14"/>
                    </a:lnTo>
                    <a:lnTo>
                      <a:pt x="104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98" y="8"/>
                    </a:lnTo>
                    <a:lnTo>
                      <a:pt x="98" y="8"/>
                    </a:lnTo>
                    <a:lnTo>
                      <a:pt x="96" y="6"/>
                    </a:lnTo>
                    <a:lnTo>
                      <a:pt x="94" y="6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407"/>
              <p:cNvSpPr>
                <a:spLocks/>
              </p:cNvSpPr>
              <p:nvPr/>
            </p:nvSpPr>
            <p:spPr bwMode="auto">
              <a:xfrm>
                <a:off x="5413375" y="1397000"/>
                <a:ext cx="171450" cy="101600"/>
              </a:xfrm>
              <a:custGeom>
                <a:avLst/>
                <a:gdLst/>
                <a:ahLst/>
                <a:cxnLst>
                  <a:cxn ang="0">
                    <a:pos x="42" y="4"/>
                  </a:cxn>
                  <a:cxn ang="0">
                    <a:pos x="34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0" y="18"/>
                  </a:cxn>
                  <a:cxn ang="0">
                    <a:pos x="6" y="22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6"/>
                  </a:cxn>
                  <a:cxn ang="0">
                    <a:pos x="20" y="58"/>
                  </a:cxn>
                  <a:cxn ang="0">
                    <a:pos x="26" y="60"/>
                  </a:cxn>
                  <a:cxn ang="0">
                    <a:pos x="32" y="62"/>
                  </a:cxn>
                  <a:cxn ang="0">
                    <a:pos x="40" y="64"/>
                  </a:cxn>
                  <a:cxn ang="0">
                    <a:pos x="46" y="64"/>
                  </a:cxn>
                  <a:cxn ang="0">
                    <a:pos x="54" y="62"/>
                  </a:cxn>
                  <a:cxn ang="0">
                    <a:pos x="62" y="62"/>
                  </a:cxn>
                  <a:cxn ang="0">
                    <a:pos x="70" y="60"/>
                  </a:cxn>
                  <a:cxn ang="0">
                    <a:pos x="78" y="56"/>
                  </a:cxn>
                  <a:cxn ang="0">
                    <a:pos x="84" y="54"/>
                  </a:cxn>
                  <a:cxn ang="0">
                    <a:pos x="90" y="50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4" y="38"/>
                  </a:cxn>
                  <a:cxn ang="0">
                    <a:pos x="106" y="34"/>
                  </a:cxn>
                  <a:cxn ang="0">
                    <a:pos x="108" y="28"/>
                  </a:cxn>
                  <a:cxn ang="0">
                    <a:pos x="108" y="24"/>
                  </a:cxn>
                  <a:cxn ang="0">
                    <a:pos x="106" y="20"/>
                  </a:cxn>
                  <a:cxn ang="0">
                    <a:pos x="104" y="16"/>
                  </a:cxn>
                  <a:cxn ang="0">
                    <a:pos x="100" y="12"/>
                  </a:cxn>
                  <a:cxn ang="0">
                    <a:pos x="96" y="8"/>
                  </a:cxn>
                  <a:cxn ang="0">
                    <a:pos x="90" y="6"/>
                  </a:cxn>
                  <a:cxn ang="0">
                    <a:pos x="84" y="4"/>
                  </a:cxn>
                  <a:cxn ang="0">
                    <a:pos x="78" y="2"/>
                  </a:cxn>
                  <a:cxn ang="0">
                    <a:pos x="72" y="0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2"/>
                  </a:cxn>
                </a:cxnLst>
                <a:rect l="0" t="0" r="r" b="b"/>
                <a:pathLst>
                  <a:path w="108" h="64">
                    <a:moveTo>
                      <a:pt x="48" y="2"/>
                    </a:moveTo>
                    <a:lnTo>
                      <a:pt x="46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8" y="52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20" y="58"/>
                    </a:lnTo>
                    <a:lnTo>
                      <a:pt x="22" y="60"/>
                    </a:lnTo>
                    <a:lnTo>
                      <a:pt x="24" y="60"/>
                    </a:lnTo>
                    <a:lnTo>
                      <a:pt x="26" y="60"/>
                    </a:lnTo>
                    <a:lnTo>
                      <a:pt x="28" y="62"/>
                    </a:lnTo>
                    <a:lnTo>
                      <a:pt x="30" y="62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6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2"/>
                    </a:lnTo>
                    <a:lnTo>
                      <a:pt x="54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2" y="62"/>
                    </a:lnTo>
                    <a:lnTo>
                      <a:pt x="66" y="60"/>
                    </a:lnTo>
                    <a:lnTo>
                      <a:pt x="68" y="60"/>
                    </a:lnTo>
                    <a:lnTo>
                      <a:pt x="70" y="60"/>
                    </a:lnTo>
                    <a:lnTo>
                      <a:pt x="74" y="58"/>
                    </a:lnTo>
                    <a:lnTo>
                      <a:pt x="76" y="58"/>
                    </a:lnTo>
                    <a:lnTo>
                      <a:pt x="78" y="56"/>
                    </a:lnTo>
                    <a:lnTo>
                      <a:pt x="80" y="56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2" y="50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02" y="40"/>
                    </a:lnTo>
                    <a:lnTo>
                      <a:pt x="104" y="38"/>
                    </a:lnTo>
                    <a:lnTo>
                      <a:pt x="104" y="36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8" y="28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2"/>
                    </a:lnTo>
                    <a:lnTo>
                      <a:pt x="106" y="22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4" y="16"/>
                    </a:lnTo>
                    <a:lnTo>
                      <a:pt x="104" y="16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408"/>
              <p:cNvSpPr>
                <a:spLocks/>
              </p:cNvSpPr>
              <p:nvPr/>
            </p:nvSpPr>
            <p:spPr bwMode="auto">
              <a:xfrm>
                <a:off x="5416550" y="1400175"/>
                <a:ext cx="165100" cy="95250"/>
              </a:xfrm>
              <a:custGeom>
                <a:avLst/>
                <a:gdLst/>
                <a:ahLst/>
                <a:cxnLst>
                  <a:cxn ang="0">
                    <a:pos x="42" y="2"/>
                  </a:cxn>
                  <a:cxn ang="0">
                    <a:pos x="34" y="4"/>
                  </a:cxn>
                  <a:cxn ang="0">
                    <a:pos x="26" y="6"/>
                  </a:cxn>
                  <a:cxn ang="0">
                    <a:pos x="20" y="10"/>
                  </a:cxn>
                  <a:cxn ang="0">
                    <a:pos x="16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2" y="42"/>
                  </a:cxn>
                  <a:cxn ang="0">
                    <a:pos x="6" y="46"/>
                  </a:cxn>
                  <a:cxn ang="0">
                    <a:pos x="8" y="50"/>
                  </a:cxn>
                  <a:cxn ang="0">
                    <a:pos x="14" y="52"/>
                  </a:cxn>
                  <a:cxn ang="0">
                    <a:pos x="18" y="56"/>
                  </a:cxn>
                  <a:cxn ang="0">
                    <a:pos x="24" y="58"/>
                  </a:cxn>
                  <a:cxn ang="0">
                    <a:pos x="30" y="58"/>
                  </a:cxn>
                  <a:cxn ang="0">
                    <a:pos x="38" y="60"/>
                  </a:cxn>
                  <a:cxn ang="0">
                    <a:pos x="46" y="60"/>
                  </a:cxn>
                  <a:cxn ang="0">
                    <a:pos x="52" y="60"/>
                  </a:cxn>
                  <a:cxn ang="0">
                    <a:pos x="60" y="58"/>
                  </a:cxn>
                  <a:cxn ang="0">
                    <a:pos x="68" y="56"/>
                  </a:cxn>
                  <a:cxn ang="0">
                    <a:pos x="76" y="54"/>
                  </a:cxn>
                  <a:cxn ang="0">
                    <a:pos x="82" y="50"/>
                  </a:cxn>
                  <a:cxn ang="0">
                    <a:pos x="88" y="48"/>
                  </a:cxn>
                  <a:cxn ang="0">
                    <a:pos x="92" y="44"/>
                  </a:cxn>
                  <a:cxn ang="0">
                    <a:pos x="96" y="40"/>
                  </a:cxn>
                  <a:cxn ang="0">
                    <a:pos x="100" y="36"/>
                  </a:cxn>
                  <a:cxn ang="0">
                    <a:pos x="102" y="32"/>
                  </a:cxn>
                  <a:cxn ang="0">
                    <a:pos x="104" y="26"/>
                  </a:cxn>
                  <a:cxn ang="0">
                    <a:pos x="104" y="22"/>
                  </a:cxn>
                  <a:cxn ang="0">
                    <a:pos x="102" y="18"/>
                  </a:cxn>
                  <a:cxn ang="0">
                    <a:pos x="100" y="14"/>
                  </a:cxn>
                  <a:cxn ang="0">
                    <a:pos x="98" y="10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0" y="0"/>
                  </a:cxn>
                  <a:cxn ang="0">
                    <a:pos x="62" y="0"/>
                  </a:cxn>
                  <a:cxn ang="0">
                    <a:pos x="54" y="0"/>
                  </a:cxn>
                  <a:cxn ang="0">
                    <a:pos x="46" y="0"/>
                  </a:cxn>
                </a:cxnLst>
                <a:rect l="0" t="0" r="r" b="b"/>
                <a:pathLst>
                  <a:path w="104" h="60">
                    <a:moveTo>
                      <a:pt x="46" y="0"/>
                    </a:moveTo>
                    <a:lnTo>
                      <a:pt x="44" y="0"/>
                    </a:ln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4" y="58"/>
                    </a:lnTo>
                    <a:lnTo>
                      <a:pt x="36" y="60"/>
                    </a:lnTo>
                    <a:lnTo>
                      <a:pt x="38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4" y="58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2"/>
                    </a:lnTo>
                    <a:lnTo>
                      <a:pt x="80" y="52"/>
                    </a:lnTo>
                    <a:lnTo>
                      <a:pt x="82" y="50"/>
                    </a:lnTo>
                    <a:lnTo>
                      <a:pt x="84" y="50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4" y="42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38"/>
                    </a:lnTo>
                    <a:lnTo>
                      <a:pt x="100" y="36"/>
                    </a:lnTo>
                    <a:lnTo>
                      <a:pt x="100" y="36"/>
                    </a:lnTo>
                    <a:lnTo>
                      <a:pt x="102" y="34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2" y="30"/>
                    </a:lnTo>
                    <a:lnTo>
                      <a:pt x="104" y="28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6" y="4"/>
                    </a:lnTo>
                    <a:lnTo>
                      <a:pt x="84" y="2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409"/>
              <p:cNvSpPr>
                <a:spLocks/>
              </p:cNvSpPr>
              <p:nvPr/>
            </p:nvSpPr>
            <p:spPr bwMode="auto">
              <a:xfrm>
                <a:off x="5419725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2" y="52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0" y="56"/>
                  </a:cxn>
                  <a:cxn ang="0">
                    <a:pos x="36" y="58"/>
                  </a:cxn>
                  <a:cxn ang="0">
                    <a:pos x="44" y="58"/>
                  </a:cxn>
                  <a:cxn ang="0">
                    <a:pos x="52" y="58"/>
                  </a:cxn>
                  <a:cxn ang="0">
                    <a:pos x="58" y="56"/>
                  </a:cxn>
                  <a:cxn ang="0">
                    <a:pos x="66" y="54"/>
                  </a:cxn>
                  <a:cxn ang="0">
                    <a:pos x="72" y="52"/>
                  </a:cxn>
                  <a:cxn ang="0">
                    <a:pos x="80" y="50"/>
                  </a:cxn>
                  <a:cxn ang="0">
                    <a:pos x="84" y="46"/>
                  </a:cxn>
                  <a:cxn ang="0">
                    <a:pos x="90" y="42"/>
                  </a:cxn>
                  <a:cxn ang="0">
                    <a:pos x="94" y="38"/>
                  </a:cxn>
                  <a:cxn ang="0">
                    <a:pos x="96" y="34"/>
                  </a:cxn>
                  <a:cxn ang="0">
                    <a:pos x="100" y="30"/>
                  </a:cxn>
                  <a:cxn ang="0">
                    <a:pos x="100" y="26"/>
                  </a:cxn>
                  <a:cxn ang="0">
                    <a:pos x="100" y="22"/>
                  </a:cxn>
                  <a:cxn ang="0">
                    <a:pos x="100" y="18"/>
                  </a:cxn>
                  <a:cxn ang="0">
                    <a:pos x="98" y="14"/>
                  </a:cxn>
                  <a:cxn ang="0">
                    <a:pos x="94" y="10"/>
                  </a:cxn>
                  <a:cxn ang="0">
                    <a:pos x="90" y="8"/>
                  </a:cxn>
                  <a:cxn ang="0">
                    <a:pos x="86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6" y="0"/>
                  </a:cxn>
                </a:cxnLst>
                <a:rect l="0" t="0" r="r" b="b"/>
                <a:pathLst>
                  <a:path w="100" h="58">
                    <a:moveTo>
                      <a:pt x="46" y="0"/>
                    </a:move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8" y="58"/>
                    </a:lnTo>
                    <a:lnTo>
                      <a:pt x="42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6" y="52"/>
                    </a:lnTo>
                    <a:lnTo>
                      <a:pt x="78" y="50"/>
                    </a:lnTo>
                    <a:lnTo>
                      <a:pt x="80" y="50"/>
                    </a:lnTo>
                    <a:lnTo>
                      <a:pt x="82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6" y="46"/>
                    </a:lnTo>
                    <a:lnTo>
                      <a:pt x="88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98" y="32"/>
                    </a:lnTo>
                    <a:lnTo>
                      <a:pt x="100" y="30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100" y="20"/>
                    </a:lnTo>
                    <a:lnTo>
                      <a:pt x="100" y="18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92" y="10"/>
                    </a:lnTo>
                    <a:lnTo>
                      <a:pt x="92" y="8"/>
                    </a:lnTo>
                    <a:lnTo>
                      <a:pt x="90" y="8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4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410"/>
              <p:cNvSpPr>
                <a:spLocks/>
              </p:cNvSpPr>
              <p:nvPr/>
            </p:nvSpPr>
            <p:spPr bwMode="auto">
              <a:xfrm>
                <a:off x="5422900" y="1400175"/>
                <a:ext cx="155575" cy="88900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0"/>
                  </a:cxn>
                  <a:cxn ang="0">
                    <a:pos x="4" y="44"/>
                  </a:cxn>
                  <a:cxn ang="0">
                    <a:pos x="8" y="46"/>
                  </a:cxn>
                  <a:cxn ang="0">
                    <a:pos x="12" y="50"/>
                  </a:cxn>
                  <a:cxn ang="0">
                    <a:pos x="16" y="52"/>
                  </a:cxn>
                  <a:cxn ang="0">
                    <a:pos x="22" y="54"/>
                  </a:cxn>
                  <a:cxn ang="0">
                    <a:pos x="28" y="56"/>
                  </a:cxn>
                  <a:cxn ang="0">
                    <a:pos x="36" y="56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6" y="54"/>
                  </a:cxn>
                  <a:cxn ang="0">
                    <a:pos x="64" y="54"/>
                  </a:cxn>
                  <a:cxn ang="0">
                    <a:pos x="70" y="50"/>
                  </a:cxn>
                  <a:cxn ang="0">
                    <a:pos x="76" y="48"/>
                  </a:cxn>
                  <a:cxn ang="0">
                    <a:pos x="82" y="46"/>
                  </a:cxn>
                  <a:cxn ang="0">
                    <a:pos x="86" y="42"/>
                  </a:cxn>
                  <a:cxn ang="0">
                    <a:pos x="90" y="38"/>
                  </a:cxn>
                  <a:cxn ang="0">
                    <a:pos x="94" y="34"/>
                  </a:cxn>
                  <a:cxn ang="0">
                    <a:pos x="96" y="30"/>
                  </a:cxn>
                  <a:cxn ang="0">
                    <a:pos x="96" y="26"/>
                  </a:cxn>
                  <a:cxn ang="0">
                    <a:pos x="98" y="22"/>
                  </a:cxn>
                  <a:cxn ang="0">
                    <a:pos x="96" y="18"/>
                  </a:cxn>
                  <a:cxn ang="0">
                    <a:pos x="94" y="14"/>
                  </a:cxn>
                  <a:cxn ang="0">
                    <a:pos x="92" y="10"/>
                  </a:cxn>
                  <a:cxn ang="0">
                    <a:pos x="88" y="8"/>
                  </a:cxn>
                  <a:cxn ang="0">
                    <a:pos x="82" y="4"/>
                  </a:cxn>
                  <a:cxn ang="0">
                    <a:pos x="78" y="2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98" h="56">
                    <a:moveTo>
                      <a:pt x="44" y="0"/>
                    </a:move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20" y="54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4" y="50"/>
                    </a:lnTo>
                    <a:lnTo>
                      <a:pt x="76" y="48"/>
                    </a:lnTo>
                    <a:lnTo>
                      <a:pt x="78" y="48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4" y="44"/>
                    </a:lnTo>
                    <a:lnTo>
                      <a:pt x="84" y="44"/>
                    </a:lnTo>
                    <a:lnTo>
                      <a:pt x="86" y="42"/>
                    </a:lnTo>
                    <a:lnTo>
                      <a:pt x="88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2"/>
                    </a:lnTo>
                    <a:lnTo>
                      <a:pt x="92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411"/>
              <p:cNvSpPr>
                <a:spLocks/>
              </p:cNvSpPr>
              <p:nvPr/>
            </p:nvSpPr>
            <p:spPr bwMode="auto">
              <a:xfrm>
                <a:off x="5426075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2" y="48"/>
                  </a:cxn>
                  <a:cxn ang="0">
                    <a:pos x="16" y="50"/>
                  </a:cxn>
                  <a:cxn ang="0">
                    <a:pos x="22" y="52"/>
                  </a:cxn>
                  <a:cxn ang="0">
                    <a:pos x="28" y="54"/>
                  </a:cxn>
                  <a:cxn ang="0">
                    <a:pos x="34" y="54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4" y="54"/>
                  </a:cxn>
                  <a:cxn ang="0">
                    <a:pos x="62" y="52"/>
                  </a:cxn>
                  <a:cxn ang="0">
                    <a:pos x="68" y="50"/>
                  </a:cxn>
                  <a:cxn ang="0">
                    <a:pos x="74" y="48"/>
                  </a:cxn>
                  <a:cxn ang="0">
                    <a:pos x="78" y="44"/>
                  </a:cxn>
                  <a:cxn ang="0">
                    <a:pos x="84" y="42"/>
                  </a:cxn>
                  <a:cxn ang="0">
                    <a:pos x="88" y="38"/>
                  </a:cxn>
                  <a:cxn ang="0">
                    <a:pos x="90" y="34"/>
                  </a:cxn>
                  <a:cxn ang="0">
                    <a:pos x="92" y="30"/>
                  </a:cxn>
                  <a:cxn ang="0">
                    <a:pos x="94" y="26"/>
                  </a:cxn>
                  <a:cxn ang="0">
                    <a:pos x="94" y="22"/>
                  </a:cxn>
                  <a:cxn ang="0">
                    <a:pos x="92" y="18"/>
                  </a:cxn>
                  <a:cxn ang="0">
                    <a:pos x="90" y="14"/>
                  </a:cxn>
                  <a:cxn ang="0">
                    <a:pos x="88" y="10"/>
                  </a:cxn>
                  <a:cxn ang="0">
                    <a:pos x="84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2" y="2"/>
                  </a:cxn>
                </a:cxnLst>
                <a:rect l="0" t="0" r="r" b="b"/>
                <a:pathLst>
                  <a:path w="94" h="54">
                    <a:moveTo>
                      <a:pt x="42" y="2"/>
                    </a:move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8" y="52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4"/>
                    </a:lnTo>
                    <a:lnTo>
                      <a:pt x="44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48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6"/>
                    </a:lnTo>
                    <a:lnTo>
                      <a:pt x="78" y="46"/>
                    </a:lnTo>
                    <a:lnTo>
                      <a:pt x="78" y="44"/>
                    </a:lnTo>
                    <a:lnTo>
                      <a:pt x="80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4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90" y="36"/>
                    </a:lnTo>
                    <a:lnTo>
                      <a:pt x="90" y="34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0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4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0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2" y="16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88" y="10"/>
                    </a:lnTo>
                    <a:lnTo>
                      <a:pt x="86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412"/>
              <p:cNvSpPr>
                <a:spLocks/>
              </p:cNvSpPr>
              <p:nvPr/>
            </p:nvSpPr>
            <p:spPr bwMode="auto">
              <a:xfrm>
                <a:off x="5429250" y="1400175"/>
                <a:ext cx="142875" cy="85725"/>
              </a:xfrm>
              <a:custGeom>
                <a:avLst/>
                <a:gdLst/>
                <a:ahLst/>
                <a:cxnLst>
                  <a:cxn ang="0">
                    <a:pos x="36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0" y="46"/>
                  </a:cxn>
                  <a:cxn ang="0">
                    <a:pos x="16" y="48"/>
                  </a:cxn>
                  <a:cxn ang="0">
                    <a:pos x="20" y="50"/>
                  </a:cxn>
                  <a:cxn ang="0">
                    <a:pos x="26" y="52"/>
                  </a:cxn>
                  <a:cxn ang="0">
                    <a:pos x="32" y="52"/>
                  </a:cxn>
                  <a:cxn ang="0">
                    <a:pos x="38" y="54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58" y="50"/>
                  </a:cxn>
                  <a:cxn ang="0">
                    <a:pos x="66" y="48"/>
                  </a:cxn>
                  <a:cxn ang="0">
                    <a:pos x="70" y="46"/>
                  </a:cxn>
                  <a:cxn ang="0">
                    <a:pos x="76" y="44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4"/>
                  </a:cxn>
                  <a:cxn ang="0">
                    <a:pos x="90" y="30"/>
                  </a:cxn>
                  <a:cxn ang="0">
                    <a:pos x="90" y="26"/>
                  </a:cxn>
                  <a:cxn ang="0">
                    <a:pos x="90" y="22"/>
                  </a:cxn>
                  <a:cxn ang="0">
                    <a:pos x="90" y="18"/>
                  </a:cxn>
                  <a:cxn ang="0">
                    <a:pos x="88" y="14"/>
                  </a:cxn>
                  <a:cxn ang="0">
                    <a:pos x="84" y="10"/>
                  </a:cxn>
                  <a:cxn ang="0">
                    <a:pos x="82" y="8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0" y="2"/>
                  </a:cxn>
                </a:cxnLst>
                <a:rect l="0" t="0" r="r" b="b"/>
                <a:pathLst>
                  <a:path w="90" h="54">
                    <a:moveTo>
                      <a:pt x="40" y="2"/>
                    </a:move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6" y="50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6" y="50"/>
                    </a:lnTo>
                    <a:lnTo>
                      <a:pt x="58" y="50"/>
                    </a:lnTo>
                    <a:lnTo>
                      <a:pt x="60" y="50"/>
                    </a:lnTo>
                    <a:lnTo>
                      <a:pt x="64" y="50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6"/>
                    </a:lnTo>
                    <a:lnTo>
                      <a:pt x="74" y="44"/>
                    </a:lnTo>
                    <a:lnTo>
                      <a:pt x="76" y="44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80" y="40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6" y="36"/>
                    </a:lnTo>
                    <a:lnTo>
                      <a:pt x="86" y="34"/>
                    </a:lnTo>
                    <a:lnTo>
                      <a:pt x="86" y="34"/>
                    </a:lnTo>
                    <a:lnTo>
                      <a:pt x="88" y="32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90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6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6" y="14"/>
                    </a:lnTo>
                    <a:lnTo>
                      <a:pt x="86" y="12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413"/>
              <p:cNvSpPr>
                <a:spLocks/>
              </p:cNvSpPr>
              <p:nvPr/>
            </p:nvSpPr>
            <p:spPr bwMode="auto">
              <a:xfrm>
                <a:off x="5432425" y="1403350"/>
                <a:ext cx="139700" cy="79375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8" y="2"/>
                  </a:cxn>
                  <a:cxn ang="0">
                    <a:pos x="24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4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6" y="40"/>
                  </a:cxn>
                  <a:cxn ang="0">
                    <a:pos x="10" y="44"/>
                  </a:cxn>
                  <a:cxn ang="0">
                    <a:pos x="14" y="46"/>
                  </a:cxn>
                  <a:cxn ang="0">
                    <a:pos x="20" y="48"/>
                  </a:cxn>
                  <a:cxn ang="0">
                    <a:pos x="24" y="48"/>
                  </a:cxn>
                  <a:cxn ang="0">
                    <a:pos x="30" y="50"/>
                  </a:cxn>
                  <a:cxn ang="0">
                    <a:pos x="38" y="50"/>
                  </a:cxn>
                  <a:cxn ang="0">
                    <a:pos x="44" y="50"/>
                  </a:cxn>
                  <a:cxn ang="0">
                    <a:pos x="50" y="48"/>
                  </a:cxn>
                  <a:cxn ang="0">
                    <a:pos x="56" y="48"/>
                  </a:cxn>
                  <a:cxn ang="0">
                    <a:pos x="62" y="46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8" y="38"/>
                  </a:cxn>
                  <a:cxn ang="0">
                    <a:pos x="80" y="34"/>
                  </a:cxn>
                  <a:cxn ang="0">
                    <a:pos x="84" y="30"/>
                  </a:cxn>
                  <a:cxn ang="0">
                    <a:pos x="86" y="26"/>
                  </a:cxn>
                  <a:cxn ang="0">
                    <a:pos x="86" y="24"/>
                  </a:cxn>
                  <a:cxn ang="0">
                    <a:pos x="88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82" y="10"/>
                  </a:cxn>
                  <a:cxn ang="0">
                    <a:pos x="78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2" y="0"/>
                  </a:cxn>
                  <a:cxn ang="0">
                    <a:pos x="46" y="0"/>
                  </a:cxn>
                  <a:cxn ang="0">
                    <a:pos x="40" y="0"/>
                  </a:cxn>
                </a:cxnLst>
                <a:rect l="0" t="0" r="r" b="b"/>
                <a:pathLst>
                  <a:path w="88" h="50">
                    <a:moveTo>
                      <a:pt x="40" y="0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0"/>
                    </a:lnTo>
                    <a:lnTo>
                      <a:pt x="38" y="50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8" y="42"/>
                    </a:lnTo>
                    <a:lnTo>
                      <a:pt x="70" y="42"/>
                    </a:lnTo>
                    <a:lnTo>
                      <a:pt x="72" y="42"/>
                    </a:lnTo>
                    <a:lnTo>
                      <a:pt x="72" y="40"/>
                    </a:lnTo>
                    <a:lnTo>
                      <a:pt x="74" y="40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80" y="34"/>
                    </a:lnTo>
                    <a:lnTo>
                      <a:pt x="82" y="32"/>
                    </a:lnTo>
                    <a:lnTo>
                      <a:pt x="82" y="32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4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6" y="14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414"/>
              <p:cNvSpPr>
                <a:spLocks/>
              </p:cNvSpPr>
              <p:nvPr/>
            </p:nvSpPr>
            <p:spPr bwMode="auto">
              <a:xfrm>
                <a:off x="5435600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8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6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40"/>
                  </a:cxn>
                  <a:cxn ang="0">
                    <a:pos x="10" y="42"/>
                  </a:cxn>
                  <a:cxn ang="0">
                    <a:pos x="14" y="44"/>
                  </a:cxn>
                  <a:cxn ang="0">
                    <a:pos x="18" y="46"/>
                  </a:cxn>
                  <a:cxn ang="0">
                    <a:pos x="24" y="46"/>
                  </a:cxn>
                  <a:cxn ang="0">
                    <a:pos x="30" y="48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6"/>
                  </a:cxn>
                  <a:cxn ang="0">
                    <a:pos x="54" y="46"/>
                  </a:cxn>
                  <a:cxn ang="0">
                    <a:pos x="60" y="44"/>
                  </a:cxn>
                  <a:cxn ang="0">
                    <a:pos x="66" y="42"/>
                  </a:cxn>
                  <a:cxn ang="0">
                    <a:pos x="70" y="40"/>
                  </a:cxn>
                  <a:cxn ang="0">
                    <a:pos x="74" y="36"/>
                  </a:cxn>
                  <a:cxn ang="0">
                    <a:pos x="78" y="34"/>
                  </a:cxn>
                  <a:cxn ang="0">
                    <a:pos x="80" y="30"/>
                  </a:cxn>
                  <a:cxn ang="0">
                    <a:pos x="82" y="26"/>
                  </a:cxn>
                  <a:cxn ang="0">
                    <a:pos x="84" y="22"/>
                  </a:cxn>
                  <a:cxn ang="0">
                    <a:pos x="84" y="20"/>
                  </a:cxn>
                  <a:cxn ang="0">
                    <a:pos x="82" y="16"/>
                  </a:cxn>
                  <a:cxn ang="0">
                    <a:pos x="82" y="12"/>
                  </a:cxn>
                  <a:cxn ang="0">
                    <a:pos x="78" y="10"/>
                  </a:cxn>
                  <a:cxn ang="0">
                    <a:pos x="76" y="6"/>
                  </a:cxn>
                  <a:cxn ang="0">
                    <a:pos x="72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84" h="48">
                    <a:moveTo>
                      <a:pt x="38" y="0"/>
                    </a:moveTo>
                    <a:lnTo>
                      <a:pt x="36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20" y="46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4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2" y="28"/>
                    </a:lnTo>
                    <a:lnTo>
                      <a:pt x="82" y="28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4" y="24"/>
                    </a:lnTo>
                    <a:lnTo>
                      <a:pt x="84" y="22"/>
                    </a:lnTo>
                    <a:lnTo>
                      <a:pt x="84" y="22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2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415"/>
              <p:cNvSpPr>
                <a:spLocks/>
              </p:cNvSpPr>
              <p:nvPr/>
            </p:nvSpPr>
            <p:spPr bwMode="auto">
              <a:xfrm>
                <a:off x="5438775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4"/>
                  </a:cxn>
                  <a:cxn ang="0">
                    <a:pos x="6" y="38"/>
                  </a:cxn>
                  <a:cxn ang="0">
                    <a:pos x="10" y="40"/>
                  </a:cxn>
                  <a:cxn ang="0">
                    <a:pos x="14" y="42"/>
                  </a:cxn>
                  <a:cxn ang="0">
                    <a:pos x="18" y="44"/>
                  </a:cxn>
                  <a:cxn ang="0">
                    <a:pos x="22" y="46"/>
                  </a:cxn>
                  <a:cxn ang="0">
                    <a:pos x="28" y="46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4"/>
                  </a:cxn>
                  <a:cxn ang="0">
                    <a:pos x="58" y="42"/>
                  </a:cxn>
                  <a:cxn ang="0">
                    <a:pos x="62" y="40"/>
                  </a:cxn>
                  <a:cxn ang="0">
                    <a:pos x="66" y="38"/>
                  </a:cxn>
                  <a:cxn ang="0">
                    <a:pos x="70" y="36"/>
                  </a:cxn>
                  <a:cxn ang="0">
                    <a:pos x="74" y="32"/>
                  </a:cxn>
                  <a:cxn ang="0">
                    <a:pos x="76" y="30"/>
                  </a:cxn>
                  <a:cxn ang="0">
                    <a:pos x="78" y="26"/>
                  </a:cxn>
                  <a:cxn ang="0">
                    <a:pos x="80" y="22"/>
                  </a:cxn>
                  <a:cxn ang="0">
                    <a:pos x="80" y="20"/>
                  </a:cxn>
                  <a:cxn ang="0">
                    <a:pos x="80" y="16"/>
                  </a:cxn>
                  <a:cxn ang="0">
                    <a:pos x="78" y="12"/>
                  </a:cxn>
                  <a:cxn ang="0">
                    <a:pos x="76" y="10"/>
                  </a:cxn>
                  <a:cxn ang="0">
                    <a:pos x="72" y="8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2" y="0"/>
                  </a:cxn>
                  <a:cxn ang="0">
                    <a:pos x="36" y="0"/>
                  </a:cxn>
                </a:cxnLst>
                <a:rect l="0" t="0" r="r" b="b"/>
                <a:pathLst>
                  <a:path w="80" h="46">
                    <a:moveTo>
                      <a:pt x="36" y="0"/>
                    </a:move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60" y="42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8" y="38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2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80" y="20"/>
                    </a:lnTo>
                    <a:lnTo>
                      <a:pt x="80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4"/>
                    </a:lnTo>
                    <a:lnTo>
                      <a:pt x="78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416"/>
              <p:cNvSpPr>
                <a:spLocks/>
              </p:cNvSpPr>
              <p:nvPr/>
            </p:nvSpPr>
            <p:spPr bwMode="auto">
              <a:xfrm>
                <a:off x="5441950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0"/>
                  </a:cxn>
                  <a:cxn ang="0">
                    <a:pos x="4" y="34"/>
                  </a:cxn>
                  <a:cxn ang="0">
                    <a:pos x="6" y="36"/>
                  </a:cxn>
                  <a:cxn ang="0">
                    <a:pos x="8" y="38"/>
                  </a:cxn>
                  <a:cxn ang="0">
                    <a:pos x="12" y="40"/>
                  </a:cxn>
                  <a:cxn ang="0">
                    <a:pos x="16" y="42"/>
                  </a:cxn>
                  <a:cxn ang="0">
                    <a:pos x="22" y="44"/>
                  </a:cxn>
                  <a:cxn ang="0">
                    <a:pos x="26" y="44"/>
                  </a:cxn>
                  <a:cxn ang="0">
                    <a:pos x="32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2"/>
                  </a:cxn>
                  <a:cxn ang="0">
                    <a:pos x="54" y="42"/>
                  </a:cxn>
                  <a:cxn ang="0">
                    <a:pos x="60" y="40"/>
                  </a:cxn>
                  <a:cxn ang="0">
                    <a:pos x="64" y="38"/>
                  </a:cxn>
                  <a:cxn ang="0">
                    <a:pos x="68" y="34"/>
                  </a:cxn>
                  <a:cxn ang="0">
                    <a:pos x="72" y="32"/>
                  </a:cxn>
                  <a:cxn ang="0">
                    <a:pos x="74" y="28"/>
                  </a:cxn>
                  <a:cxn ang="0">
                    <a:pos x="76" y="26"/>
                  </a:cxn>
                  <a:cxn ang="0">
                    <a:pos x="76" y="22"/>
                  </a:cxn>
                  <a:cxn ang="0">
                    <a:pos x="76" y="20"/>
                  </a:cxn>
                  <a:cxn ang="0">
                    <a:pos x="76" y="16"/>
                  </a:cxn>
                  <a:cxn ang="0">
                    <a:pos x="74" y="12"/>
                  </a:cxn>
                  <a:cxn ang="0">
                    <a:pos x="72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2" y="4"/>
                  </a:cxn>
                  <a:cxn ang="0">
                    <a:pos x="58" y="2"/>
                  </a:cxn>
                  <a:cxn ang="0">
                    <a:pos x="52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2"/>
                  </a:cxn>
                </a:cxnLst>
                <a:rect l="0" t="0" r="r" b="b"/>
                <a:pathLst>
                  <a:path w="76" h="44">
                    <a:moveTo>
                      <a:pt x="36" y="2"/>
                    </a:move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2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4" y="42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60" y="40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2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4" y="28"/>
                    </a:lnTo>
                    <a:lnTo>
                      <a:pt x="74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6" y="20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4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417"/>
              <p:cNvSpPr>
                <a:spLocks/>
              </p:cNvSpPr>
              <p:nvPr/>
            </p:nvSpPr>
            <p:spPr bwMode="auto">
              <a:xfrm>
                <a:off x="5445125" y="1403350"/>
                <a:ext cx="117475" cy="6985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2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30"/>
                  </a:cxn>
                  <a:cxn ang="0">
                    <a:pos x="2" y="32"/>
                  </a:cxn>
                  <a:cxn ang="0">
                    <a:pos x="6" y="34"/>
                  </a:cxn>
                  <a:cxn ang="0">
                    <a:pos x="8" y="36"/>
                  </a:cxn>
                  <a:cxn ang="0">
                    <a:pos x="12" y="38"/>
                  </a:cxn>
                  <a:cxn ang="0">
                    <a:pos x="16" y="40"/>
                  </a:cxn>
                  <a:cxn ang="0">
                    <a:pos x="20" y="42"/>
                  </a:cxn>
                  <a:cxn ang="0">
                    <a:pos x="26" y="42"/>
                  </a:cxn>
                  <a:cxn ang="0">
                    <a:pos x="30" y="44"/>
                  </a:cxn>
                  <a:cxn ang="0">
                    <a:pos x="36" y="44"/>
                  </a:cxn>
                  <a:cxn ang="0">
                    <a:pos x="42" y="42"/>
                  </a:cxn>
                  <a:cxn ang="0">
                    <a:pos x="46" y="42"/>
                  </a:cxn>
                  <a:cxn ang="0">
                    <a:pos x="52" y="40"/>
                  </a:cxn>
                  <a:cxn ang="0">
                    <a:pos x="56" y="38"/>
                  </a:cxn>
                  <a:cxn ang="0">
                    <a:pos x="60" y="36"/>
                  </a:cxn>
                  <a:cxn ang="0">
                    <a:pos x="64" y="34"/>
                  </a:cxn>
                  <a:cxn ang="0">
                    <a:pos x="68" y="32"/>
                  </a:cxn>
                  <a:cxn ang="0">
                    <a:pos x="70" y="28"/>
                  </a:cxn>
                  <a:cxn ang="0">
                    <a:pos x="72" y="26"/>
                  </a:cxn>
                  <a:cxn ang="0">
                    <a:pos x="74" y="22"/>
                  </a:cxn>
                  <a:cxn ang="0">
                    <a:pos x="74" y="18"/>
                  </a:cxn>
                  <a:cxn ang="0">
                    <a:pos x="74" y="16"/>
                  </a:cxn>
                  <a:cxn ang="0">
                    <a:pos x="72" y="12"/>
                  </a:cxn>
                  <a:cxn ang="0">
                    <a:pos x="70" y="10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2"/>
                  </a:cxn>
                  <a:cxn ang="0">
                    <a:pos x="46" y="2"/>
                  </a:cxn>
                  <a:cxn ang="0">
                    <a:pos x="40" y="0"/>
                  </a:cxn>
                  <a:cxn ang="0">
                    <a:pos x="34" y="2"/>
                  </a:cxn>
                </a:cxnLst>
                <a:rect l="0" t="0" r="r" b="b"/>
                <a:pathLst>
                  <a:path w="74" h="44">
                    <a:moveTo>
                      <a:pt x="34" y="2"/>
                    </a:move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68" y="30"/>
                    </a:lnTo>
                    <a:lnTo>
                      <a:pt x="70" y="30"/>
                    </a:lnTo>
                    <a:lnTo>
                      <a:pt x="70" y="28"/>
                    </a:lnTo>
                    <a:lnTo>
                      <a:pt x="72" y="28"/>
                    </a:lnTo>
                    <a:lnTo>
                      <a:pt x="72" y="26"/>
                    </a:lnTo>
                    <a:lnTo>
                      <a:pt x="72" y="26"/>
                    </a:lnTo>
                    <a:lnTo>
                      <a:pt x="72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418"/>
              <p:cNvSpPr>
                <a:spLocks/>
              </p:cNvSpPr>
              <p:nvPr/>
            </p:nvSpPr>
            <p:spPr bwMode="auto">
              <a:xfrm>
                <a:off x="5448300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2"/>
                  </a:cxn>
                  <a:cxn ang="0">
                    <a:pos x="2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8" y="34"/>
                  </a:cxn>
                  <a:cxn ang="0">
                    <a:pos x="10" y="36"/>
                  </a:cxn>
                  <a:cxn ang="0">
                    <a:pos x="14" y="36"/>
                  </a:cxn>
                  <a:cxn ang="0">
                    <a:pos x="20" y="38"/>
                  </a:cxn>
                  <a:cxn ang="0">
                    <a:pos x="24" y="40"/>
                  </a:cxn>
                  <a:cxn ang="0">
                    <a:pos x="28" y="40"/>
                  </a:cxn>
                  <a:cxn ang="0">
                    <a:pos x="34" y="40"/>
                  </a:cxn>
                  <a:cxn ang="0">
                    <a:pos x="40" y="38"/>
                  </a:cxn>
                  <a:cxn ang="0">
                    <a:pos x="44" y="38"/>
                  </a:cxn>
                  <a:cxn ang="0">
                    <a:pos x="50" y="36"/>
                  </a:cxn>
                  <a:cxn ang="0">
                    <a:pos x="54" y="36"/>
                  </a:cxn>
                  <a:cxn ang="0">
                    <a:pos x="58" y="34"/>
                  </a:cxn>
                  <a:cxn ang="0">
                    <a:pos x="62" y="30"/>
                  </a:cxn>
                  <a:cxn ang="0">
                    <a:pos x="64" y="28"/>
                  </a:cxn>
                  <a:cxn ang="0">
                    <a:pos x="68" y="26"/>
                  </a:cxn>
                  <a:cxn ang="0">
                    <a:pos x="68" y="22"/>
                  </a:cxn>
                  <a:cxn ang="0">
                    <a:pos x="70" y="20"/>
                  </a:cxn>
                  <a:cxn ang="0">
                    <a:pos x="70" y="16"/>
                  </a:cxn>
                  <a:cxn ang="0">
                    <a:pos x="70" y="14"/>
                  </a:cxn>
                  <a:cxn ang="0">
                    <a:pos x="68" y="12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2" y="2"/>
                  </a:cxn>
                  <a:cxn ang="0">
                    <a:pos x="48" y="0"/>
                  </a:cxn>
                  <a:cxn ang="0">
                    <a:pos x="44" y="0"/>
                  </a:cxn>
                  <a:cxn ang="0">
                    <a:pos x="38" y="0"/>
                  </a:cxn>
                  <a:cxn ang="0">
                    <a:pos x="32" y="0"/>
                  </a:cxn>
                </a:cxnLst>
                <a:rect l="0" t="0" r="r" b="b"/>
                <a:pathLst>
                  <a:path w="70" h="40">
                    <a:moveTo>
                      <a:pt x="32" y="0"/>
                    </a:move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6" y="34"/>
                    </a:lnTo>
                    <a:lnTo>
                      <a:pt x="56" y="34"/>
                    </a:lnTo>
                    <a:lnTo>
                      <a:pt x="58" y="34"/>
                    </a:lnTo>
                    <a:lnTo>
                      <a:pt x="60" y="32"/>
                    </a:lnTo>
                    <a:lnTo>
                      <a:pt x="60" y="32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8" y="26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419"/>
              <p:cNvSpPr>
                <a:spLocks/>
              </p:cNvSpPr>
              <p:nvPr/>
            </p:nvSpPr>
            <p:spPr bwMode="auto">
              <a:xfrm>
                <a:off x="5451475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24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4" y="36"/>
                  </a:cxn>
                  <a:cxn ang="0">
                    <a:pos x="18" y="36"/>
                  </a:cxn>
                  <a:cxn ang="0">
                    <a:pos x="22" y="38"/>
                  </a:cxn>
                  <a:cxn ang="0">
                    <a:pos x="28" y="38"/>
                  </a:cxn>
                  <a:cxn ang="0">
                    <a:pos x="32" y="38"/>
                  </a:cxn>
                  <a:cxn ang="0">
                    <a:pos x="38" y="38"/>
                  </a:cxn>
                  <a:cxn ang="0">
                    <a:pos x="42" y="36"/>
                  </a:cxn>
                  <a:cxn ang="0">
                    <a:pos x="46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0"/>
                  </a:cxn>
                  <a:cxn ang="0">
                    <a:pos x="62" y="28"/>
                  </a:cxn>
                  <a:cxn ang="0">
                    <a:pos x="64" y="26"/>
                  </a:cxn>
                  <a:cxn ang="0">
                    <a:pos x="66" y="22"/>
                  </a:cxn>
                  <a:cxn ang="0">
                    <a:pos x="66" y="20"/>
                  </a:cxn>
                  <a:cxn ang="0">
                    <a:pos x="66" y="16"/>
                  </a:cxn>
                  <a:cxn ang="0">
                    <a:pos x="66" y="14"/>
                  </a:cxn>
                  <a:cxn ang="0">
                    <a:pos x="66" y="12"/>
                  </a:cxn>
                  <a:cxn ang="0">
                    <a:pos x="64" y="8"/>
                  </a:cxn>
                  <a:cxn ang="0">
                    <a:pos x="60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50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0"/>
                  </a:cxn>
                  <a:cxn ang="0">
                    <a:pos x="32" y="0"/>
                  </a:cxn>
                </a:cxnLst>
                <a:rect l="0" t="0" r="r" b="b"/>
                <a:pathLst>
                  <a:path w="66" h="38">
                    <a:moveTo>
                      <a:pt x="32" y="0"/>
                    </a:move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4"/>
                    </a:lnTo>
                    <a:lnTo>
                      <a:pt x="50" y="34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420"/>
              <p:cNvSpPr>
                <a:spLocks/>
              </p:cNvSpPr>
              <p:nvPr/>
            </p:nvSpPr>
            <p:spPr bwMode="auto">
              <a:xfrm>
                <a:off x="5454650" y="1406525"/>
                <a:ext cx="101600" cy="5715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22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0"/>
                  </a:cxn>
                  <a:cxn ang="0">
                    <a:pos x="10" y="32"/>
                  </a:cxn>
                  <a:cxn ang="0">
                    <a:pos x="12" y="34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6" y="36"/>
                  </a:cxn>
                  <a:cxn ang="0">
                    <a:pos x="30" y="36"/>
                  </a:cxn>
                  <a:cxn ang="0">
                    <a:pos x="36" y="36"/>
                  </a:cxn>
                  <a:cxn ang="0">
                    <a:pos x="40" y="36"/>
                  </a:cxn>
                  <a:cxn ang="0">
                    <a:pos x="44" y="34"/>
                  </a:cxn>
                  <a:cxn ang="0">
                    <a:pos x="48" y="32"/>
                  </a:cxn>
                  <a:cxn ang="0">
                    <a:pos x="52" y="32"/>
                  </a:cxn>
                  <a:cxn ang="0">
                    <a:pos x="56" y="30"/>
                  </a:cxn>
                  <a:cxn ang="0">
                    <a:pos x="58" y="26"/>
                  </a:cxn>
                  <a:cxn ang="0">
                    <a:pos x="60" y="24"/>
                  </a:cxn>
                  <a:cxn ang="0">
                    <a:pos x="62" y="22"/>
                  </a:cxn>
                  <a:cxn ang="0">
                    <a:pos x="64" y="20"/>
                  </a:cxn>
                  <a:cxn ang="0">
                    <a:pos x="64" y="16"/>
                  </a:cxn>
                  <a:cxn ang="0">
                    <a:pos x="64" y="14"/>
                  </a:cxn>
                  <a:cxn ang="0">
                    <a:pos x="62" y="12"/>
                  </a:cxn>
                  <a:cxn ang="0">
                    <a:pos x="60" y="8"/>
                  </a:cxn>
                  <a:cxn ang="0">
                    <a:pos x="58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4" y="0"/>
                  </a:cxn>
                  <a:cxn ang="0">
                    <a:pos x="40" y="0"/>
                  </a:cxn>
                  <a:cxn ang="0">
                    <a:pos x="34" y="0"/>
                  </a:cxn>
                  <a:cxn ang="0">
                    <a:pos x="30" y="0"/>
                  </a:cxn>
                </a:cxnLst>
                <a:rect l="0" t="0" r="r" b="b"/>
                <a:pathLst>
                  <a:path w="64" h="36">
                    <a:moveTo>
                      <a:pt x="30" y="0"/>
                    </a:moveTo>
                    <a:lnTo>
                      <a:pt x="28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40" y="36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6" y="30"/>
                    </a:lnTo>
                    <a:lnTo>
                      <a:pt x="56" y="28"/>
                    </a:lnTo>
                    <a:lnTo>
                      <a:pt x="58" y="28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2" y="10"/>
                    </a:lnTo>
                    <a:lnTo>
                      <a:pt x="60" y="10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421"/>
              <p:cNvSpPr>
                <a:spLocks/>
              </p:cNvSpPr>
              <p:nvPr/>
            </p:nvSpPr>
            <p:spPr bwMode="auto">
              <a:xfrm>
                <a:off x="5375275" y="1374775"/>
                <a:ext cx="244475" cy="50800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0" y="32"/>
                  </a:cxn>
                  <a:cxn ang="0">
                    <a:pos x="2" y="30"/>
                  </a:cxn>
                  <a:cxn ang="0">
                    <a:pos x="4" y="28"/>
                  </a:cxn>
                  <a:cxn ang="0">
                    <a:pos x="6" y="26"/>
                  </a:cxn>
                  <a:cxn ang="0">
                    <a:pos x="10" y="24"/>
                  </a:cxn>
                  <a:cxn ang="0">
                    <a:pos x="12" y="22"/>
                  </a:cxn>
                  <a:cxn ang="0">
                    <a:pos x="16" y="20"/>
                  </a:cxn>
                  <a:cxn ang="0">
                    <a:pos x="18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2" y="10"/>
                  </a:cxn>
                  <a:cxn ang="0">
                    <a:pos x="36" y="8"/>
                  </a:cxn>
                  <a:cxn ang="0">
                    <a:pos x="42" y="6"/>
                  </a:cxn>
                  <a:cxn ang="0">
                    <a:pos x="46" y="4"/>
                  </a:cxn>
                  <a:cxn ang="0">
                    <a:pos x="52" y="2"/>
                  </a:cxn>
                  <a:cxn ang="0">
                    <a:pos x="58" y="2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6" y="0"/>
                  </a:cxn>
                  <a:cxn ang="0">
                    <a:pos x="104" y="2"/>
                  </a:cxn>
                  <a:cxn ang="0">
                    <a:pos x="110" y="4"/>
                  </a:cxn>
                  <a:cxn ang="0">
                    <a:pos x="118" y="8"/>
                  </a:cxn>
                  <a:cxn ang="0">
                    <a:pos x="124" y="10"/>
                  </a:cxn>
                  <a:cxn ang="0">
                    <a:pos x="132" y="14"/>
                  </a:cxn>
                  <a:cxn ang="0">
                    <a:pos x="140" y="20"/>
                  </a:cxn>
                  <a:cxn ang="0">
                    <a:pos x="148" y="26"/>
                  </a:cxn>
                  <a:cxn ang="0">
                    <a:pos x="154" y="32"/>
                  </a:cxn>
                  <a:cxn ang="0">
                    <a:pos x="154" y="32"/>
                  </a:cxn>
                  <a:cxn ang="0">
                    <a:pos x="152" y="30"/>
                  </a:cxn>
                  <a:cxn ang="0">
                    <a:pos x="150" y="28"/>
                  </a:cxn>
                  <a:cxn ang="0">
                    <a:pos x="148" y="28"/>
                  </a:cxn>
                  <a:cxn ang="0">
                    <a:pos x="146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38" y="22"/>
                  </a:cxn>
                  <a:cxn ang="0">
                    <a:pos x="134" y="20"/>
                  </a:cxn>
                  <a:cxn ang="0">
                    <a:pos x="132" y="18"/>
                  </a:cxn>
                  <a:cxn ang="0">
                    <a:pos x="128" y="16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4" y="12"/>
                  </a:cxn>
                  <a:cxn ang="0">
                    <a:pos x="108" y="12"/>
                  </a:cxn>
                  <a:cxn ang="0">
                    <a:pos x="102" y="10"/>
                  </a:cxn>
                  <a:cxn ang="0">
                    <a:pos x="96" y="10"/>
                  </a:cxn>
                  <a:cxn ang="0">
                    <a:pos x="90" y="10"/>
                  </a:cxn>
                  <a:cxn ang="0">
                    <a:pos x="84" y="8"/>
                  </a:cxn>
                  <a:cxn ang="0">
                    <a:pos x="78" y="10"/>
                  </a:cxn>
                  <a:cxn ang="0">
                    <a:pos x="72" y="10"/>
                  </a:cxn>
                  <a:cxn ang="0">
                    <a:pos x="64" y="10"/>
                  </a:cxn>
                  <a:cxn ang="0">
                    <a:pos x="58" y="12"/>
                  </a:cxn>
                  <a:cxn ang="0">
                    <a:pos x="50" y="12"/>
                  </a:cxn>
                  <a:cxn ang="0">
                    <a:pos x="42" y="14"/>
                  </a:cxn>
                  <a:cxn ang="0">
                    <a:pos x="34" y="18"/>
                  </a:cxn>
                  <a:cxn ang="0">
                    <a:pos x="26" y="20"/>
                  </a:cxn>
                  <a:cxn ang="0">
                    <a:pos x="16" y="24"/>
                  </a:cxn>
                  <a:cxn ang="0">
                    <a:pos x="8" y="28"/>
                  </a:cxn>
                  <a:cxn ang="0">
                    <a:pos x="0" y="32"/>
                  </a:cxn>
                  <a:cxn ang="0">
                    <a:pos x="0" y="32"/>
                  </a:cxn>
                </a:cxnLst>
                <a:rect l="0" t="0" r="r" b="b"/>
                <a:pathLst>
                  <a:path w="154" h="32">
                    <a:moveTo>
                      <a:pt x="0" y="32"/>
                    </a:moveTo>
                    <a:lnTo>
                      <a:pt x="0" y="32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2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22" y="14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2" y="6"/>
                    </a:lnTo>
                    <a:lnTo>
                      <a:pt x="46" y="4"/>
                    </a:lnTo>
                    <a:lnTo>
                      <a:pt x="52" y="2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2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4" y="2"/>
                    </a:lnTo>
                    <a:lnTo>
                      <a:pt x="110" y="4"/>
                    </a:lnTo>
                    <a:lnTo>
                      <a:pt x="118" y="8"/>
                    </a:lnTo>
                    <a:lnTo>
                      <a:pt x="124" y="10"/>
                    </a:lnTo>
                    <a:lnTo>
                      <a:pt x="132" y="14"/>
                    </a:lnTo>
                    <a:lnTo>
                      <a:pt x="140" y="20"/>
                    </a:lnTo>
                    <a:lnTo>
                      <a:pt x="148" y="26"/>
                    </a:lnTo>
                    <a:lnTo>
                      <a:pt x="154" y="32"/>
                    </a:lnTo>
                    <a:lnTo>
                      <a:pt x="154" y="32"/>
                    </a:lnTo>
                    <a:lnTo>
                      <a:pt x="152" y="30"/>
                    </a:lnTo>
                    <a:lnTo>
                      <a:pt x="150" y="28"/>
                    </a:lnTo>
                    <a:lnTo>
                      <a:pt x="148" y="28"/>
                    </a:lnTo>
                    <a:lnTo>
                      <a:pt x="146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38" y="22"/>
                    </a:lnTo>
                    <a:lnTo>
                      <a:pt x="134" y="20"/>
                    </a:lnTo>
                    <a:lnTo>
                      <a:pt x="132" y="18"/>
                    </a:lnTo>
                    <a:lnTo>
                      <a:pt x="128" y="16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4" y="12"/>
                    </a:lnTo>
                    <a:lnTo>
                      <a:pt x="108" y="12"/>
                    </a:lnTo>
                    <a:lnTo>
                      <a:pt x="102" y="10"/>
                    </a:lnTo>
                    <a:lnTo>
                      <a:pt x="96" y="10"/>
                    </a:lnTo>
                    <a:lnTo>
                      <a:pt x="90" y="10"/>
                    </a:lnTo>
                    <a:lnTo>
                      <a:pt x="84" y="8"/>
                    </a:lnTo>
                    <a:lnTo>
                      <a:pt x="78" y="10"/>
                    </a:lnTo>
                    <a:lnTo>
                      <a:pt x="72" y="10"/>
                    </a:lnTo>
                    <a:lnTo>
                      <a:pt x="64" y="10"/>
                    </a:lnTo>
                    <a:lnTo>
                      <a:pt x="58" y="12"/>
                    </a:lnTo>
                    <a:lnTo>
                      <a:pt x="50" y="12"/>
                    </a:lnTo>
                    <a:lnTo>
                      <a:pt x="42" y="14"/>
                    </a:lnTo>
                    <a:lnTo>
                      <a:pt x="34" y="18"/>
                    </a:lnTo>
                    <a:lnTo>
                      <a:pt x="26" y="20"/>
                    </a:lnTo>
                    <a:lnTo>
                      <a:pt x="16" y="24"/>
                    </a:lnTo>
                    <a:lnTo>
                      <a:pt x="8" y="28"/>
                    </a:lnTo>
                    <a:lnTo>
                      <a:pt x="0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422"/>
              <p:cNvSpPr>
                <a:spLocks/>
              </p:cNvSpPr>
              <p:nvPr/>
            </p:nvSpPr>
            <p:spPr bwMode="auto">
              <a:xfrm>
                <a:off x="5749925" y="1127125"/>
                <a:ext cx="212725" cy="355600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62" y="4"/>
                  </a:cxn>
                  <a:cxn ang="0">
                    <a:pos x="52" y="10"/>
                  </a:cxn>
                  <a:cxn ang="0">
                    <a:pos x="42" y="16"/>
                  </a:cxn>
                  <a:cxn ang="0">
                    <a:pos x="34" y="26"/>
                  </a:cxn>
                  <a:cxn ang="0">
                    <a:pos x="26" y="38"/>
                  </a:cxn>
                  <a:cxn ang="0">
                    <a:pos x="18" y="50"/>
                  </a:cxn>
                  <a:cxn ang="0">
                    <a:pos x="12" y="64"/>
                  </a:cxn>
                  <a:cxn ang="0">
                    <a:pos x="8" y="80"/>
                  </a:cxn>
                  <a:cxn ang="0">
                    <a:pos x="4" y="96"/>
                  </a:cxn>
                  <a:cxn ang="0">
                    <a:pos x="2" y="112"/>
                  </a:cxn>
                  <a:cxn ang="0">
                    <a:pos x="0" y="130"/>
                  </a:cxn>
                  <a:cxn ang="0">
                    <a:pos x="2" y="146"/>
                  </a:cxn>
                  <a:cxn ang="0">
                    <a:pos x="4" y="160"/>
                  </a:cxn>
                  <a:cxn ang="0">
                    <a:pos x="6" y="174"/>
                  </a:cxn>
                  <a:cxn ang="0">
                    <a:pos x="12" y="188"/>
                  </a:cxn>
                  <a:cxn ang="0">
                    <a:pos x="18" y="198"/>
                  </a:cxn>
                  <a:cxn ang="0">
                    <a:pos x="24" y="208"/>
                  </a:cxn>
                  <a:cxn ang="0">
                    <a:pos x="32" y="214"/>
                  </a:cxn>
                  <a:cxn ang="0">
                    <a:pos x="40" y="220"/>
                  </a:cxn>
                  <a:cxn ang="0">
                    <a:pos x="50" y="222"/>
                  </a:cxn>
                  <a:cxn ang="0">
                    <a:pos x="60" y="222"/>
                  </a:cxn>
                  <a:cxn ang="0">
                    <a:pos x="70" y="220"/>
                  </a:cxn>
                  <a:cxn ang="0">
                    <a:pos x="80" y="216"/>
                  </a:cxn>
                  <a:cxn ang="0">
                    <a:pos x="90" y="210"/>
                  </a:cxn>
                  <a:cxn ang="0">
                    <a:pos x="98" y="200"/>
                  </a:cxn>
                  <a:cxn ang="0">
                    <a:pos x="106" y="190"/>
                  </a:cxn>
                  <a:cxn ang="0">
                    <a:pos x="114" y="178"/>
                  </a:cxn>
                  <a:cxn ang="0">
                    <a:pos x="120" y="164"/>
                  </a:cxn>
                  <a:cxn ang="0">
                    <a:pos x="126" y="150"/>
                  </a:cxn>
                  <a:cxn ang="0">
                    <a:pos x="130" y="134"/>
                  </a:cxn>
                  <a:cxn ang="0">
                    <a:pos x="134" y="116"/>
                  </a:cxn>
                  <a:cxn ang="0">
                    <a:pos x="134" y="100"/>
                  </a:cxn>
                  <a:cxn ang="0">
                    <a:pos x="134" y="84"/>
                  </a:cxn>
                  <a:cxn ang="0">
                    <a:pos x="134" y="68"/>
                  </a:cxn>
                  <a:cxn ang="0">
                    <a:pos x="130" y="54"/>
                  </a:cxn>
                  <a:cxn ang="0">
                    <a:pos x="126" y="40"/>
                  </a:cxn>
                  <a:cxn ang="0">
                    <a:pos x="120" y="28"/>
                  </a:cxn>
                  <a:cxn ang="0">
                    <a:pos x="114" y="18"/>
                  </a:cxn>
                  <a:cxn ang="0">
                    <a:pos x="106" y="10"/>
                  </a:cxn>
                  <a:cxn ang="0">
                    <a:pos x="98" y="4"/>
                  </a:cxn>
                  <a:cxn ang="0">
                    <a:pos x="88" y="2"/>
                  </a:cxn>
                  <a:cxn ang="0">
                    <a:pos x="78" y="0"/>
                  </a:cxn>
                </a:cxnLst>
                <a:rect l="0" t="0" r="r" b="b"/>
                <a:pathLst>
                  <a:path w="134" h="224">
                    <a:moveTo>
                      <a:pt x="78" y="0"/>
                    </a:moveTo>
                    <a:lnTo>
                      <a:pt x="76" y="0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4"/>
                    </a:lnTo>
                    <a:lnTo>
                      <a:pt x="58" y="6"/>
                    </a:lnTo>
                    <a:lnTo>
                      <a:pt x="56" y="8"/>
                    </a:lnTo>
                    <a:lnTo>
                      <a:pt x="52" y="10"/>
                    </a:lnTo>
                    <a:lnTo>
                      <a:pt x="48" y="12"/>
                    </a:lnTo>
                    <a:lnTo>
                      <a:pt x="46" y="14"/>
                    </a:lnTo>
                    <a:lnTo>
                      <a:pt x="42" y="16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4" y="26"/>
                    </a:lnTo>
                    <a:lnTo>
                      <a:pt x="32" y="30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4" y="42"/>
                    </a:lnTo>
                    <a:lnTo>
                      <a:pt x="22" y="46"/>
                    </a:lnTo>
                    <a:lnTo>
                      <a:pt x="18" y="50"/>
                    </a:lnTo>
                    <a:lnTo>
                      <a:pt x="16" y="54"/>
                    </a:lnTo>
                    <a:lnTo>
                      <a:pt x="14" y="60"/>
                    </a:lnTo>
                    <a:lnTo>
                      <a:pt x="12" y="64"/>
                    </a:lnTo>
                    <a:lnTo>
                      <a:pt x="10" y="70"/>
                    </a:lnTo>
                    <a:lnTo>
                      <a:pt x="10" y="74"/>
                    </a:lnTo>
                    <a:lnTo>
                      <a:pt x="8" y="80"/>
                    </a:lnTo>
                    <a:lnTo>
                      <a:pt x="6" y="84"/>
                    </a:lnTo>
                    <a:lnTo>
                      <a:pt x="6" y="90"/>
                    </a:lnTo>
                    <a:lnTo>
                      <a:pt x="4" y="96"/>
                    </a:lnTo>
                    <a:lnTo>
                      <a:pt x="2" y="102"/>
                    </a:lnTo>
                    <a:lnTo>
                      <a:pt x="2" y="106"/>
                    </a:lnTo>
                    <a:lnTo>
                      <a:pt x="2" y="112"/>
                    </a:lnTo>
                    <a:lnTo>
                      <a:pt x="2" y="118"/>
                    </a:lnTo>
                    <a:lnTo>
                      <a:pt x="0" y="124"/>
                    </a:lnTo>
                    <a:lnTo>
                      <a:pt x="0" y="130"/>
                    </a:lnTo>
                    <a:lnTo>
                      <a:pt x="0" y="134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0"/>
                    </a:lnTo>
                    <a:lnTo>
                      <a:pt x="2" y="156"/>
                    </a:lnTo>
                    <a:lnTo>
                      <a:pt x="4" y="160"/>
                    </a:lnTo>
                    <a:lnTo>
                      <a:pt x="4" y="166"/>
                    </a:lnTo>
                    <a:lnTo>
                      <a:pt x="6" y="170"/>
                    </a:lnTo>
                    <a:lnTo>
                      <a:pt x="6" y="174"/>
                    </a:lnTo>
                    <a:lnTo>
                      <a:pt x="8" y="178"/>
                    </a:lnTo>
                    <a:lnTo>
                      <a:pt x="10" y="184"/>
                    </a:lnTo>
                    <a:lnTo>
                      <a:pt x="12" y="188"/>
                    </a:lnTo>
                    <a:lnTo>
                      <a:pt x="14" y="190"/>
                    </a:lnTo>
                    <a:lnTo>
                      <a:pt x="16" y="194"/>
                    </a:lnTo>
                    <a:lnTo>
                      <a:pt x="18" y="198"/>
                    </a:lnTo>
                    <a:lnTo>
                      <a:pt x="20" y="202"/>
                    </a:lnTo>
                    <a:lnTo>
                      <a:pt x="22" y="204"/>
                    </a:lnTo>
                    <a:lnTo>
                      <a:pt x="24" y="208"/>
                    </a:lnTo>
                    <a:lnTo>
                      <a:pt x="26" y="210"/>
                    </a:lnTo>
                    <a:lnTo>
                      <a:pt x="30" y="212"/>
                    </a:lnTo>
                    <a:lnTo>
                      <a:pt x="32" y="214"/>
                    </a:lnTo>
                    <a:lnTo>
                      <a:pt x="34" y="216"/>
                    </a:lnTo>
                    <a:lnTo>
                      <a:pt x="38" y="218"/>
                    </a:lnTo>
                    <a:lnTo>
                      <a:pt x="40" y="220"/>
                    </a:lnTo>
                    <a:lnTo>
                      <a:pt x="44" y="222"/>
                    </a:lnTo>
                    <a:lnTo>
                      <a:pt x="46" y="222"/>
                    </a:lnTo>
                    <a:lnTo>
                      <a:pt x="50" y="222"/>
                    </a:lnTo>
                    <a:lnTo>
                      <a:pt x="54" y="224"/>
                    </a:lnTo>
                    <a:lnTo>
                      <a:pt x="56" y="224"/>
                    </a:lnTo>
                    <a:lnTo>
                      <a:pt x="60" y="222"/>
                    </a:lnTo>
                    <a:lnTo>
                      <a:pt x="64" y="222"/>
                    </a:lnTo>
                    <a:lnTo>
                      <a:pt x="68" y="222"/>
                    </a:lnTo>
                    <a:lnTo>
                      <a:pt x="70" y="220"/>
                    </a:lnTo>
                    <a:lnTo>
                      <a:pt x="74" y="220"/>
                    </a:lnTo>
                    <a:lnTo>
                      <a:pt x="78" y="218"/>
                    </a:lnTo>
                    <a:lnTo>
                      <a:pt x="80" y="216"/>
                    </a:lnTo>
                    <a:lnTo>
                      <a:pt x="84" y="214"/>
                    </a:lnTo>
                    <a:lnTo>
                      <a:pt x="86" y="212"/>
                    </a:lnTo>
                    <a:lnTo>
                      <a:pt x="90" y="210"/>
                    </a:lnTo>
                    <a:lnTo>
                      <a:pt x="92" y="206"/>
                    </a:lnTo>
                    <a:lnTo>
                      <a:pt x="96" y="204"/>
                    </a:lnTo>
                    <a:lnTo>
                      <a:pt x="98" y="200"/>
                    </a:lnTo>
                    <a:lnTo>
                      <a:pt x="102" y="198"/>
                    </a:lnTo>
                    <a:lnTo>
                      <a:pt x="104" y="194"/>
                    </a:lnTo>
                    <a:lnTo>
                      <a:pt x="106" y="190"/>
                    </a:lnTo>
                    <a:lnTo>
                      <a:pt x="110" y="186"/>
                    </a:lnTo>
                    <a:lnTo>
                      <a:pt x="112" y="182"/>
                    </a:lnTo>
                    <a:lnTo>
                      <a:pt x="114" y="178"/>
                    </a:lnTo>
                    <a:lnTo>
                      <a:pt x="116" y="174"/>
                    </a:lnTo>
                    <a:lnTo>
                      <a:pt x="118" y="168"/>
                    </a:lnTo>
                    <a:lnTo>
                      <a:pt x="120" y="164"/>
                    </a:lnTo>
                    <a:lnTo>
                      <a:pt x="122" y="160"/>
                    </a:lnTo>
                    <a:lnTo>
                      <a:pt x="124" y="154"/>
                    </a:lnTo>
                    <a:lnTo>
                      <a:pt x="126" y="150"/>
                    </a:lnTo>
                    <a:lnTo>
                      <a:pt x="128" y="144"/>
                    </a:lnTo>
                    <a:lnTo>
                      <a:pt x="130" y="138"/>
                    </a:lnTo>
                    <a:lnTo>
                      <a:pt x="130" y="134"/>
                    </a:lnTo>
                    <a:lnTo>
                      <a:pt x="132" y="128"/>
                    </a:lnTo>
                    <a:lnTo>
                      <a:pt x="132" y="122"/>
                    </a:lnTo>
                    <a:lnTo>
                      <a:pt x="134" y="116"/>
                    </a:lnTo>
                    <a:lnTo>
                      <a:pt x="134" y="110"/>
                    </a:lnTo>
                    <a:lnTo>
                      <a:pt x="134" y="106"/>
                    </a:lnTo>
                    <a:lnTo>
                      <a:pt x="134" y="100"/>
                    </a:lnTo>
                    <a:lnTo>
                      <a:pt x="134" y="94"/>
                    </a:lnTo>
                    <a:lnTo>
                      <a:pt x="134" y="88"/>
                    </a:lnTo>
                    <a:lnTo>
                      <a:pt x="134" y="84"/>
                    </a:lnTo>
                    <a:lnTo>
                      <a:pt x="134" y="78"/>
                    </a:lnTo>
                    <a:lnTo>
                      <a:pt x="134" y="72"/>
                    </a:lnTo>
                    <a:lnTo>
                      <a:pt x="134" y="68"/>
                    </a:lnTo>
                    <a:lnTo>
                      <a:pt x="132" y="62"/>
                    </a:lnTo>
                    <a:lnTo>
                      <a:pt x="132" y="58"/>
                    </a:lnTo>
                    <a:lnTo>
                      <a:pt x="130" y="54"/>
                    </a:lnTo>
                    <a:lnTo>
                      <a:pt x="128" y="48"/>
                    </a:lnTo>
                    <a:lnTo>
                      <a:pt x="128" y="44"/>
                    </a:lnTo>
                    <a:lnTo>
                      <a:pt x="126" y="40"/>
                    </a:lnTo>
                    <a:lnTo>
                      <a:pt x="124" y="36"/>
                    </a:lnTo>
                    <a:lnTo>
                      <a:pt x="122" y="32"/>
                    </a:lnTo>
                    <a:lnTo>
                      <a:pt x="120" y="28"/>
                    </a:lnTo>
                    <a:lnTo>
                      <a:pt x="118" y="26"/>
                    </a:lnTo>
                    <a:lnTo>
                      <a:pt x="116" y="22"/>
                    </a:lnTo>
                    <a:lnTo>
                      <a:pt x="114" y="18"/>
                    </a:lnTo>
                    <a:lnTo>
                      <a:pt x="112" y="16"/>
                    </a:lnTo>
                    <a:lnTo>
                      <a:pt x="108" y="14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0" y="6"/>
                    </a:lnTo>
                    <a:lnTo>
                      <a:pt x="98" y="4"/>
                    </a:lnTo>
                    <a:lnTo>
                      <a:pt x="94" y="4"/>
                    </a:lnTo>
                    <a:lnTo>
                      <a:pt x="92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423"/>
              <p:cNvSpPr>
                <a:spLocks/>
              </p:cNvSpPr>
              <p:nvPr/>
            </p:nvSpPr>
            <p:spPr bwMode="auto">
              <a:xfrm>
                <a:off x="5765800" y="1263650"/>
                <a:ext cx="184150" cy="193675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0" y="50"/>
                  </a:cxn>
                  <a:cxn ang="0">
                    <a:pos x="2" y="58"/>
                  </a:cxn>
                  <a:cxn ang="0">
                    <a:pos x="2" y="68"/>
                  </a:cxn>
                  <a:cxn ang="0">
                    <a:pos x="4" y="76"/>
                  </a:cxn>
                  <a:cxn ang="0">
                    <a:pos x="8" y="84"/>
                  </a:cxn>
                  <a:cxn ang="0">
                    <a:pos x="10" y="92"/>
                  </a:cxn>
                  <a:cxn ang="0">
                    <a:pos x="14" y="98"/>
                  </a:cxn>
                  <a:cxn ang="0">
                    <a:pos x="18" y="104"/>
                  </a:cxn>
                  <a:cxn ang="0">
                    <a:pos x="22" y="108"/>
                  </a:cxn>
                  <a:cxn ang="0">
                    <a:pos x="26" y="114"/>
                  </a:cxn>
                  <a:cxn ang="0">
                    <a:pos x="32" y="116"/>
                  </a:cxn>
                  <a:cxn ang="0">
                    <a:pos x="36" y="120"/>
                  </a:cxn>
                  <a:cxn ang="0">
                    <a:pos x="42" y="122"/>
                  </a:cxn>
                  <a:cxn ang="0">
                    <a:pos x="48" y="122"/>
                  </a:cxn>
                  <a:cxn ang="0">
                    <a:pos x="54" y="122"/>
                  </a:cxn>
                  <a:cxn ang="0">
                    <a:pos x="60" y="120"/>
                  </a:cxn>
                  <a:cxn ang="0">
                    <a:pos x="66" y="118"/>
                  </a:cxn>
                  <a:cxn ang="0">
                    <a:pos x="72" y="114"/>
                  </a:cxn>
                  <a:cxn ang="0">
                    <a:pos x="76" y="110"/>
                  </a:cxn>
                  <a:cxn ang="0">
                    <a:pos x="82" y="106"/>
                  </a:cxn>
                  <a:cxn ang="0">
                    <a:pos x="88" y="100"/>
                  </a:cxn>
                  <a:cxn ang="0">
                    <a:pos x="92" y="94"/>
                  </a:cxn>
                  <a:cxn ang="0">
                    <a:pos x="96" y="86"/>
                  </a:cxn>
                  <a:cxn ang="0">
                    <a:pos x="100" y="78"/>
                  </a:cxn>
                  <a:cxn ang="0">
                    <a:pos x="104" y="70"/>
                  </a:cxn>
                  <a:cxn ang="0">
                    <a:pos x="108" y="62"/>
                  </a:cxn>
                  <a:cxn ang="0">
                    <a:pos x="110" y="52"/>
                  </a:cxn>
                  <a:cxn ang="0">
                    <a:pos x="112" y="44"/>
                  </a:cxn>
                  <a:cxn ang="0">
                    <a:pos x="114" y="34"/>
                  </a:cxn>
                  <a:cxn ang="0">
                    <a:pos x="116" y="26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4"/>
                  </a:cxn>
                  <a:cxn ang="0">
                    <a:pos x="104" y="12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6" y="4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0"/>
                  </a:cxn>
                  <a:cxn ang="0">
                    <a:pos x="40" y="2"/>
                  </a:cxn>
                  <a:cxn ang="0">
                    <a:pos x="30" y="2"/>
                  </a:cxn>
                  <a:cxn ang="0">
                    <a:pos x="22" y="4"/>
                  </a:cxn>
                  <a:cxn ang="0">
                    <a:pos x="14" y="8"/>
                  </a:cxn>
                  <a:cxn ang="0">
                    <a:pos x="6" y="12"/>
                  </a:cxn>
                  <a:cxn ang="0">
                    <a:pos x="2" y="14"/>
                  </a:cxn>
                </a:cxnLst>
                <a:rect l="0" t="0" r="r" b="b"/>
                <a:pathLst>
                  <a:path w="116" h="122">
                    <a:moveTo>
                      <a:pt x="2" y="14"/>
                    </a:move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4" y="72"/>
                    </a:lnTo>
                    <a:lnTo>
                      <a:pt x="4" y="76"/>
                    </a:lnTo>
                    <a:lnTo>
                      <a:pt x="6" y="80"/>
                    </a:lnTo>
                    <a:lnTo>
                      <a:pt x="8" y="84"/>
                    </a:lnTo>
                    <a:lnTo>
                      <a:pt x="8" y="88"/>
                    </a:lnTo>
                    <a:lnTo>
                      <a:pt x="10" y="92"/>
                    </a:lnTo>
                    <a:lnTo>
                      <a:pt x="12" y="94"/>
                    </a:lnTo>
                    <a:lnTo>
                      <a:pt x="14" y="98"/>
                    </a:lnTo>
                    <a:lnTo>
                      <a:pt x="16" y="100"/>
                    </a:lnTo>
                    <a:lnTo>
                      <a:pt x="18" y="104"/>
                    </a:lnTo>
                    <a:lnTo>
                      <a:pt x="20" y="106"/>
                    </a:lnTo>
                    <a:lnTo>
                      <a:pt x="22" y="108"/>
                    </a:lnTo>
                    <a:lnTo>
                      <a:pt x="24" y="112"/>
                    </a:lnTo>
                    <a:lnTo>
                      <a:pt x="26" y="114"/>
                    </a:lnTo>
                    <a:lnTo>
                      <a:pt x="28" y="116"/>
                    </a:lnTo>
                    <a:lnTo>
                      <a:pt x="32" y="116"/>
                    </a:lnTo>
                    <a:lnTo>
                      <a:pt x="34" y="118"/>
                    </a:lnTo>
                    <a:lnTo>
                      <a:pt x="36" y="120"/>
                    </a:lnTo>
                    <a:lnTo>
                      <a:pt x="40" y="120"/>
                    </a:lnTo>
                    <a:lnTo>
                      <a:pt x="42" y="122"/>
                    </a:lnTo>
                    <a:lnTo>
                      <a:pt x="46" y="122"/>
                    </a:lnTo>
                    <a:lnTo>
                      <a:pt x="48" y="122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6" y="120"/>
                    </a:lnTo>
                    <a:lnTo>
                      <a:pt x="60" y="120"/>
                    </a:lnTo>
                    <a:lnTo>
                      <a:pt x="62" y="118"/>
                    </a:lnTo>
                    <a:lnTo>
                      <a:pt x="66" y="118"/>
                    </a:lnTo>
                    <a:lnTo>
                      <a:pt x="68" y="116"/>
                    </a:lnTo>
                    <a:lnTo>
                      <a:pt x="72" y="114"/>
                    </a:lnTo>
                    <a:lnTo>
                      <a:pt x="74" y="112"/>
                    </a:lnTo>
                    <a:lnTo>
                      <a:pt x="76" y="110"/>
                    </a:lnTo>
                    <a:lnTo>
                      <a:pt x="80" y="108"/>
                    </a:lnTo>
                    <a:lnTo>
                      <a:pt x="82" y="106"/>
                    </a:lnTo>
                    <a:lnTo>
                      <a:pt x="84" y="102"/>
                    </a:lnTo>
                    <a:lnTo>
                      <a:pt x="88" y="100"/>
                    </a:lnTo>
                    <a:lnTo>
                      <a:pt x="90" y="96"/>
                    </a:lnTo>
                    <a:lnTo>
                      <a:pt x="92" y="94"/>
                    </a:lnTo>
                    <a:lnTo>
                      <a:pt x="94" y="90"/>
                    </a:lnTo>
                    <a:lnTo>
                      <a:pt x="96" y="86"/>
                    </a:lnTo>
                    <a:lnTo>
                      <a:pt x="98" y="82"/>
                    </a:lnTo>
                    <a:lnTo>
                      <a:pt x="100" y="78"/>
                    </a:lnTo>
                    <a:lnTo>
                      <a:pt x="102" y="74"/>
                    </a:lnTo>
                    <a:lnTo>
                      <a:pt x="104" y="70"/>
                    </a:lnTo>
                    <a:lnTo>
                      <a:pt x="106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10" y="52"/>
                    </a:lnTo>
                    <a:lnTo>
                      <a:pt x="112" y="48"/>
                    </a:lnTo>
                    <a:lnTo>
                      <a:pt x="112" y="44"/>
                    </a:lnTo>
                    <a:lnTo>
                      <a:pt x="114" y="38"/>
                    </a:lnTo>
                    <a:lnTo>
                      <a:pt x="114" y="34"/>
                    </a:lnTo>
                    <a:lnTo>
                      <a:pt x="116" y="28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4"/>
                    </a:lnTo>
                    <a:lnTo>
                      <a:pt x="106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98" y="10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78" y="4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6" y="4"/>
                    </a:lnTo>
                    <a:lnTo>
                      <a:pt x="22" y="4"/>
                    </a:lnTo>
                    <a:lnTo>
                      <a:pt x="18" y="6"/>
                    </a:lnTo>
                    <a:lnTo>
                      <a:pt x="14" y="8"/>
                    </a:lnTo>
                    <a:lnTo>
                      <a:pt x="10" y="10"/>
                    </a:lnTo>
                    <a:lnTo>
                      <a:pt x="6" y="12"/>
                    </a:lnTo>
                    <a:lnTo>
                      <a:pt x="2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424"/>
              <p:cNvSpPr>
                <a:spLocks/>
              </p:cNvSpPr>
              <p:nvPr/>
            </p:nvSpPr>
            <p:spPr bwMode="auto">
              <a:xfrm>
                <a:off x="5800725" y="1263650"/>
                <a:ext cx="117475" cy="133350"/>
              </a:xfrm>
              <a:custGeom>
                <a:avLst/>
                <a:gdLst/>
                <a:ahLst/>
                <a:cxnLst>
                  <a:cxn ang="0">
                    <a:pos x="74" y="36"/>
                  </a:cxn>
                  <a:cxn ang="0">
                    <a:pos x="74" y="40"/>
                  </a:cxn>
                  <a:cxn ang="0">
                    <a:pos x="72" y="46"/>
                  </a:cxn>
                  <a:cxn ang="0">
                    <a:pos x="72" y="50"/>
                  </a:cxn>
                  <a:cxn ang="0">
                    <a:pos x="70" y="56"/>
                  </a:cxn>
                  <a:cxn ang="0">
                    <a:pos x="68" y="60"/>
                  </a:cxn>
                  <a:cxn ang="0">
                    <a:pos x="66" y="64"/>
                  </a:cxn>
                  <a:cxn ang="0">
                    <a:pos x="64" y="68"/>
                  </a:cxn>
                  <a:cxn ang="0">
                    <a:pos x="60" y="72"/>
                  </a:cxn>
                  <a:cxn ang="0">
                    <a:pos x="58" y="74"/>
                  </a:cxn>
                  <a:cxn ang="0">
                    <a:pos x="54" y="78"/>
                  </a:cxn>
                  <a:cxn ang="0">
                    <a:pos x="52" y="80"/>
                  </a:cxn>
                  <a:cxn ang="0">
                    <a:pos x="48" y="82"/>
                  </a:cxn>
                  <a:cxn ang="0">
                    <a:pos x="44" y="82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4"/>
                  </a:cxn>
                  <a:cxn ang="0">
                    <a:pos x="30" y="82"/>
                  </a:cxn>
                  <a:cxn ang="0">
                    <a:pos x="26" y="82"/>
                  </a:cxn>
                  <a:cxn ang="0">
                    <a:pos x="22" y="80"/>
                  </a:cxn>
                  <a:cxn ang="0">
                    <a:pos x="20" y="78"/>
                  </a:cxn>
                  <a:cxn ang="0">
                    <a:pos x="16" y="76"/>
                  </a:cxn>
                  <a:cxn ang="0">
                    <a:pos x="14" y="72"/>
                  </a:cxn>
                  <a:cxn ang="0">
                    <a:pos x="10" y="68"/>
                  </a:cxn>
                  <a:cxn ang="0">
                    <a:pos x="8" y="66"/>
                  </a:cxn>
                  <a:cxn ang="0">
                    <a:pos x="6" y="62"/>
                  </a:cxn>
                  <a:cxn ang="0">
                    <a:pos x="4" y="56"/>
                  </a:cxn>
                  <a:cxn ang="0">
                    <a:pos x="2" y="52"/>
                  </a:cxn>
                  <a:cxn ang="0">
                    <a:pos x="0" y="48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2"/>
                  </a:cxn>
                  <a:cxn ang="0">
                    <a:pos x="0" y="26"/>
                  </a:cxn>
                  <a:cxn ang="0">
                    <a:pos x="0" y="18"/>
                  </a:cxn>
                  <a:cxn ang="0">
                    <a:pos x="2" y="12"/>
                  </a:cxn>
                  <a:cxn ang="0">
                    <a:pos x="4" y="6"/>
                  </a:cxn>
                  <a:cxn ang="0">
                    <a:pos x="6" y="4"/>
                  </a:cxn>
                  <a:cxn ang="0">
                    <a:pos x="12" y="2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4" y="0"/>
                  </a:cxn>
                  <a:cxn ang="0">
                    <a:pos x="52" y="2"/>
                  </a:cxn>
                  <a:cxn ang="0">
                    <a:pos x="60" y="4"/>
                  </a:cxn>
                  <a:cxn ang="0">
                    <a:pos x="68" y="6"/>
                  </a:cxn>
                  <a:cxn ang="0">
                    <a:pos x="72" y="10"/>
                  </a:cxn>
                  <a:cxn ang="0">
                    <a:pos x="74" y="16"/>
                  </a:cxn>
                  <a:cxn ang="0">
                    <a:pos x="74" y="22"/>
                  </a:cxn>
                  <a:cxn ang="0">
                    <a:pos x="74" y="28"/>
                  </a:cxn>
                  <a:cxn ang="0">
                    <a:pos x="74" y="32"/>
                  </a:cxn>
                </a:cxnLst>
                <a:rect l="0" t="0" r="r" b="b"/>
                <a:pathLst>
                  <a:path w="74" h="84">
                    <a:moveTo>
                      <a:pt x="74" y="32"/>
                    </a:moveTo>
                    <a:lnTo>
                      <a:pt x="74" y="36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2"/>
                    </a:lnTo>
                    <a:lnTo>
                      <a:pt x="72" y="46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6"/>
                    </a:lnTo>
                    <a:lnTo>
                      <a:pt x="70" y="58"/>
                    </a:lnTo>
                    <a:lnTo>
                      <a:pt x="68" y="60"/>
                    </a:lnTo>
                    <a:lnTo>
                      <a:pt x="68" y="62"/>
                    </a:lnTo>
                    <a:lnTo>
                      <a:pt x="66" y="64"/>
                    </a:lnTo>
                    <a:lnTo>
                      <a:pt x="64" y="66"/>
                    </a:lnTo>
                    <a:lnTo>
                      <a:pt x="64" y="68"/>
                    </a:lnTo>
                    <a:lnTo>
                      <a:pt x="62" y="70"/>
                    </a:lnTo>
                    <a:lnTo>
                      <a:pt x="60" y="72"/>
                    </a:lnTo>
                    <a:lnTo>
                      <a:pt x="60" y="72"/>
                    </a:lnTo>
                    <a:lnTo>
                      <a:pt x="58" y="74"/>
                    </a:lnTo>
                    <a:lnTo>
                      <a:pt x="56" y="76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2" y="80"/>
                    </a:lnTo>
                    <a:lnTo>
                      <a:pt x="50" y="80"/>
                    </a:lnTo>
                    <a:lnTo>
                      <a:pt x="48" y="82"/>
                    </a:lnTo>
                    <a:lnTo>
                      <a:pt x="46" y="82"/>
                    </a:lnTo>
                    <a:lnTo>
                      <a:pt x="44" y="82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2" y="84"/>
                    </a:lnTo>
                    <a:lnTo>
                      <a:pt x="30" y="82"/>
                    </a:lnTo>
                    <a:lnTo>
                      <a:pt x="28" y="82"/>
                    </a:lnTo>
                    <a:lnTo>
                      <a:pt x="26" y="82"/>
                    </a:lnTo>
                    <a:lnTo>
                      <a:pt x="24" y="80"/>
                    </a:lnTo>
                    <a:lnTo>
                      <a:pt x="22" y="80"/>
                    </a:lnTo>
                    <a:lnTo>
                      <a:pt x="20" y="80"/>
                    </a:lnTo>
                    <a:lnTo>
                      <a:pt x="20" y="78"/>
                    </a:lnTo>
                    <a:lnTo>
                      <a:pt x="18" y="76"/>
                    </a:lnTo>
                    <a:lnTo>
                      <a:pt x="16" y="76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8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4" y="60"/>
                    </a:lnTo>
                    <a:lnTo>
                      <a:pt x="4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4"/>
                    </a:lnTo>
                    <a:lnTo>
                      <a:pt x="60" y="4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0" y="8"/>
                    </a:lnTo>
                    <a:lnTo>
                      <a:pt x="72" y="10"/>
                    </a:lnTo>
                    <a:lnTo>
                      <a:pt x="72" y="14"/>
                    </a:lnTo>
                    <a:lnTo>
                      <a:pt x="74" y="16"/>
                    </a:lnTo>
                    <a:lnTo>
                      <a:pt x="74" y="20"/>
                    </a:lnTo>
                    <a:lnTo>
                      <a:pt x="74" y="22"/>
                    </a:lnTo>
                    <a:lnTo>
                      <a:pt x="74" y="26"/>
                    </a:lnTo>
                    <a:lnTo>
                      <a:pt x="74" y="28"/>
                    </a:lnTo>
                    <a:lnTo>
                      <a:pt x="74" y="32"/>
                    </a:lnTo>
                    <a:lnTo>
                      <a:pt x="74" y="32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425"/>
              <p:cNvSpPr>
                <a:spLocks/>
              </p:cNvSpPr>
              <p:nvPr/>
            </p:nvSpPr>
            <p:spPr bwMode="auto">
              <a:xfrm>
                <a:off x="5810250" y="1263650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34"/>
                  </a:cxn>
                  <a:cxn ang="0">
                    <a:pos x="60" y="38"/>
                  </a:cxn>
                  <a:cxn ang="0">
                    <a:pos x="60" y="42"/>
                  </a:cxn>
                  <a:cxn ang="0">
                    <a:pos x="58" y="46"/>
                  </a:cxn>
                  <a:cxn ang="0">
                    <a:pos x="58" y="50"/>
                  </a:cxn>
                  <a:cxn ang="0">
                    <a:pos x="56" y="54"/>
                  </a:cxn>
                  <a:cxn ang="0">
                    <a:pos x="54" y="58"/>
                  </a:cxn>
                  <a:cxn ang="0">
                    <a:pos x="52" y="60"/>
                  </a:cxn>
                  <a:cxn ang="0">
                    <a:pos x="50" y="64"/>
                  </a:cxn>
                  <a:cxn ang="0">
                    <a:pos x="48" y="66"/>
                  </a:cxn>
                  <a:cxn ang="0">
                    <a:pos x="46" y="68"/>
                  </a:cxn>
                  <a:cxn ang="0">
                    <a:pos x="42" y="70"/>
                  </a:cxn>
                  <a:cxn ang="0">
                    <a:pos x="40" y="72"/>
                  </a:cxn>
                  <a:cxn ang="0">
                    <a:pos x="38" y="72"/>
                  </a:cxn>
                  <a:cxn ang="0">
                    <a:pos x="34" y="72"/>
                  </a:cxn>
                  <a:cxn ang="0">
                    <a:pos x="32" y="74"/>
                  </a:cxn>
                  <a:cxn ang="0">
                    <a:pos x="28" y="74"/>
                  </a:cxn>
                  <a:cxn ang="0">
                    <a:pos x="26" y="72"/>
                  </a:cxn>
                  <a:cxn ang="0">
                    <a:pos x="22" y="72"/>
                  </a:cxn>
                  <a:cxn ang="0">
                    <a:pos x="20" y="70"/>
                  </a:cxn>
                  <a:cxn ang="0">
                    <a:pos x="16" y="68"/>
                  </a:cxn>
                  <a:cxn ang="0">
                    <a:pos x="14" y="66"/>
                  </a:cxn>
                  <a:cxn ang="0">
                    <a:pos x="12" y="64"/>
                  </a:cxn>
                  <a:cxn ang="0">
                    <a:pos x="10" y="62"/>
                  </a:cxn>
                  <a:cxn ang="0">
                    <a:pos x="8" y="58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2" y="24"/>
                  </a:cxn>
                  <a:cxn ang="0">
                    <a:pos x="2" y="20"/>
                  </a:cxn>
                  <a:cxn ang="0">
                    <a:pos x="2" y="16"/>
                  </a:cxn>
                  <a:cxn ang="0">
                    <a:pos x="4" y="12"/>
                  </a:cxn>
                  <a:cxn ang="0">
                    <a:pos x="6" y="8"/>
                  </a:cxn>
                  <a:cxn ang="0">
                    <a:pos x="6" y="6"/>
                  </a:cxn>
                  <a:cxn ang="0">
                    <a:pos x="8" y="2"/>
                  </a:cxn>
                  <a:cxn ang="0">
                    <a:pos x="12" y="0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2" y="2"/>
                  </a:cxn>
                  <a:cxn ang="0">
                    <a:pos x="46" y="2"/>
                  </a:cxn>
                  <a:cxn ang="0">
                    <a:pos x="52" y="4"/>
                  </a:cxn>
                  <a:cxn ang="0">
                    <a:pos x="56" y="6"/>
                  </a:cxn>
                  <a:cxn ang="0">
                    <a:pos x="56" y="8"/>
                  </a:cxn>
                  <a:cxn ang="0">
                    <a:pos x="58" y="12"/>
                  </a:cxn>
                  <a:cxn ang="0">
                    <a:pos x="58" y="16"/>
                  </a:cxn>
                  <a:cxn ang="0">
                    <a:pos x="60" y="18"/>
                  </a:cxn>
                  <a:cxn ang="0">
                    <a:pos x="60" y="22"/>
                  </a:cxn>
                  <a:cxn ang="0">
                    <a:pos x="60" y="26"/>
                  </a:cxn>
                  <a:cxn ang="0">
                    <a:pos x="60" y="30"/>
                  </a:cxn>
                  <a:cxn ang="0">
                    <a:pos x="60" y="32"/>
                  </a:cxn>
                </a:cxnLst>
                <a:rect l="0" t="0" r="r" b="b"/>
                <a:pathLst>
                  <a:path w="60" h="74">
                    <a:moveTo>
                      <a:pt x="60" y="32"/>
                    </a:moveTo>
                    <a:lnTo>
                      <a:pt x="60" y="34"/>
                    </a:lnTo>
                    <a:lnTo>
                      <a:pt x="60" y="36"/>
                    </a:lnTo>
                    <a:lnTo>
                      <a:pt x="60" y="38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0" y="44"/>
                    </a:lnTo>
                    <a:lnTo>
                      <a:pt x="58" y="46"/>
                    </a:lnTo>
                    <a:lnTo>
                      <a:pt x="58" y="48"/>
                    </a:lnTo>
                    <a:lnTo>
                      <a:pt x="58" y="50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6" y="56"/>
                    </a:lnTo>
                    <a:lnTo>
                      <a:pt x="54" y="58"/>
                    </a:lnTo>
                    <a:lnTo>
                      <a:pt x="54" y="58"/>
                    </a:lnTo>
                    <a:lnTo>
                      <a:pt x="52" y="60"/>
                    </a:lnTo>
                    <a:lnTo>
                      <a:pt x="52" y="62"/>
                    </a:lnTo>
                    <a:lnTo>
                      <a:pt x="50" y="64"/>
                    </a:lnTo>
                    <a:lnTo>
                      <a:pt x="48" y="64"/>
                    </a:lnTo>
                    <a:lnTo>
                      <a:pt x="48" y="66"/>
                    </a:lnTo>
                    <a:lnTo>
                      <a:pt x="46" y="66"/>
                    </a:lnTo>
                    <a:lnTo>
                      <a:pt x="46" y="68"/>
                    </a:lnTo>
                    <a:lnTo>
                      <a:pt x="44" y="68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0" y="72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6" y="72"/>
                    </a:lnTo>
                    <a:lnTo>
                      <a:pt x="34" y="72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6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20" y="70"/>
                    </a:lnTo>
                    <a:lnTo>
                      <a:pt x="20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50" y="2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58" y="14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60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426"/>
              <p:cNvSpPr>
                <a:spLocks/>
              </p:cNvSpPr>
              <p:nvPr/>
            </p:nvSpPr>
            <p:spPr bwMode="auto">
              <a:xfrm>
                <a:off x="5829300" y="1273175"/>
                <a:ext cx="60325" cy="82550"/>
              </a:xfrm>
              <a:custGeom>
                <a:avLst/>
                <a:gdLst/>
                <a:ahLst/>
                <a:cxnLst>
                  <a:cxn ang="0">
                    <a:pos x="38" y="30"/>
                  </a:cxn>
                  <a:cxn ang="0">
                    <a:pos x="38" y="34"/>
                  </a:cxn>
                  <a:cxn ang="0">
                    <a:pos x="36" y="38"/>
                  </a:cxn>
                  <a:cxn ang="0">
                    <a:pos x="36" y="40"/>
                  </a:cxn>
                  <a:cxn ang="0">
                    <a:pos x="34" y="44"/>
                  </a:cxn>
                  <a:cxn ang="0">
                    <a:pos x="32" y="46"/>
                  </a:cxn>
                  <a:cxn ang="0">
                    <a:pos x="30" y="48"/>
                  </a:cxn>
                  <a:cxn ang="0">
                    <a:pos x="26" y="50"/>
                  </a:cxn>
                  <a:cxn ang="0">
                    <a:pos x="24" y="52"/>
                  </a:cxn>
                  <a:cxn ang="0">
                    <a:pos x="20" y="52"/>
                  </a:cxn>
                  <a:cxn ang="0">
                    <a:pos x="18" y="52"/>
                  </a:cxn>
                  <a:cxn ang="0">
                    <a:pos x="14" y="52"/>
                  </a:cxn>
                  <a:cxn ang="0">
                    <a:pos x="12" y="52"/>
                  </a:cxn>
                  <a:cxn ang="0">
                    <a:pos x="10" y="50"/>
                  </a:cxn>
                  <a:cxn ang="0">
                    <a:pos x="8" y="48"/>
                  </a:cxn>
                  <a:cxn ang="0">
                    <a:pos x="4" y="46"/>
                  </a:cxn>
                  <a:cxn ang="0">
                    <a:pos x="4" y="42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4"/>
                  </a:cxn>
                  <a:cxn ang="0">
                    <a:pos x="4" y="10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22" y="0"/>
                  </a:cxn>
                  <a:cxn ang="0">
                    <a:pos x="24" y="2"/>
                  </a:cxn>
                  <a:cxn ang="0">
                    <a:pos x="28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10"/>
                  </a:cxn>
                  <a:cxn ang="0">
                    <a:pos x="36" y="12"/>
                  </a:cxn>
                  <a:cxn ang="0">
                    <a:pos x="36" y="16"/>
                  </a:cxn>
                  <a:cxn ang="0">
                    <a:pos x="38" y="20"/>
                  </a:cxn>
                  <a:cxn ang="0">
                    <a:pos x="38" y="24"/>
                  </a:cxn>
                  <a:cxn ang="0">
                    <a:pos x="38" y="28"/>
                  </a:cxn>
                </a:cxnLst>
                <a:rect l="0" t="0" r="r" b="b"/>
                <a:pathLst>
                  <a:path w="38" h="52">
                    <a:moveTo>
                      <a:pt x="38" y="28"/>
                    </a:moveTo>
                    <a:lnTo>
                      <a:pt x="38" y="28"/>
                    </a:lnTo>
                    <a:lnTo>
                      <a:pt x="38" y="30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4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2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38" y="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427"/>
              <p:cNvSpPr>
                <a:spLocks/>
              </p:cNvSpPr>
              <p:nvPr/>
            </p:nvSpPr>
            <p:spPr bwMode="auto">
              <a:xfrm>
                <a:off x="5832475" y="1270000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2" y="20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6" y="20"/>
                  </a:cxn>
                  <a:cxn ang="0">
                    <a:pos x="6" y="20"/>
                  </a:cxn>
                  <a:cxn ang="0">
                    <a:pos x="4" y="18"/>
                  </a:cxn>
                  <a:cxn ang="0">
                    <a:pos x="2" y="18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4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8"/>
                  </a:cxn>
                  <a:cxn ang="0">
                    <a:pos x="16" y="10"/>
                  </a:cxn>
                </a:cxnLst>
                <a:rect l="0" t="0" r="r" b="b"/>
                <a:pathLst>
                  <a:path w="16" h="20">
                    <a:moveTo>
                      <a:pt x="16" y="10"/>
                    </a:move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428"/>
              <p:cNvSpPr>
                <a:spLocks/>
              </p:cNvSpPr>
              <p:nvPr/>
            </p:nvSpPr>
            <p:spPr bwMode="auto">
              <a:xfrm>
                <a:off x="587375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429"/>
              <p:cNvSpPr>
                <a:spLocks/>
              </p:cNvSpPr>
              <p:nvPr/>
            </p:nvSpPr>
            <p:spPr bwMode="auto">
              <a:xfrm>
                <a:off x="5768975" y="1139825"/>
                <a:ext cx="180975" cy="13652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2"/>
                  </a:cxn>
                  <a:cxn ang="0">
                    <a:pos x="44" y="6"/>
                  </a:cxn>
                  <a:cxn ang="0">
                    <a:pos x="40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4" y="24"/>
                  </a:cxn>
                  <a:cxn ang="0">
                    <a:pos x="20" y="32"/>
                  </a:cxn>
                  <a:cxn ang="0">
                    <a:pos x="16" y="38"/>
                  </a:cxn>
                  <a:cxn ang="0">
                    <a:pos x="12" y="46"/>
                  </a:cxn>
                  <a:cxn ang="0">
                    <a:pos x="8" y="54"/>
                  </a:cxn>
                  <a:cxn ang="0">
                    <a:pos x="6" y="62"/>
                  </a:cxn>
                  <a:cxn ang="0">
                    <a:pos x="4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2" y="78"/>
                  </a:cxn>
                  <a:cxn ang="0">
                    <a:pos x="18" y="74"/>
                  </a:cxn>
                  <a:cxn ang="0">
                    <a:pos x="24" y="72"/>
                  </a:cxn>
                  <a:cxn ang="0">
                    <a:pos x="30" y="70"/>
                  </a:cxn>
                  <a:cxn ang="0">
                    <a:pos x="36" y="68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4"/>
                  </a:cxn>
                  <a:cxn ang="0">
                    <a:pos x="66" y="66"/>
                  </a:cxn>
                  <a:cxn ang="0">
                    <a:pos x="74" y="66"/>
                  </a:cxn>
                  <a:cxn ang="0">
                    <a:pos x="82" y="68"/>
                  </a:cxn>
                  <a:cxn ang="0">
                    <a:pos x="90" y="70"/>
                  </a:cxn>
                  <a:cxn ang="0">
                    <a:pos x="100" y="74"/>
                  </a:cxn>
                  <a:cxn ang="0">
                    <a:pos x="110" y="78"/>
                  </a:cxn>
                  <a:cxn ang="0">
                    <a:pos x="114" y="76"/>
                  </a:cxn>
                  <a:cxn ang="0">
                    <a:pos x="114" y="68"/>
                  </a:cxn>
                  <a:cxn ang="0">
                    <a:pos x="114" y="62"/>
                  </a:cxn>
                  <a:cxn ang="0">
                    <a:pos x="112" y="54"/>
                  </a:cxn>
                  <a:cxn ang="0">
                    <a:pos x="110" y="46"/>
                  </a:cxn>
                  <a:cxn ang="0">
                    <a:pos x="108" y="40"/>
                  </a:cxn>
                  <a:cxn ang="0">
                    <a:pos x="106" y="34"/>
                  </a:cxn>
                  <a:cxn ang="0">
                    <a:pos x="104" y="28"/>
                  </a:cxn>
                  <a:cxn ang="0">
                    <a:pos x="100" y="22"/>
                  </a:cxn>
                  <a:cxn ang="0">
                    <a:pos x="98" y="18"/>
                  </a:cxn>
                  <a:cxn ang="0">
                    <a:pos x="94" y="12"/>
                  </a:cxn>
                  <a:cxn ang="0">
                    <a:pos x="90" y="8"/>
                  </a:cxn>
                  <a:cxn ang="0">
                    <a:pos x="86" y="6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2" y="0"/>
                  </a:cxn>
                  <a:cxn ang="0">
                    <a:pos x="70" y="0"/>
                  </a:cxn>
                </a:cxnLst>
                <a:rect l="0" t="0" r="r" b="b"/>
                <a:pathLst>
                  <a:path w="114" h="86">
                    <a:moveTo>
                      <a:pt x="70" y="0"/>
                    </a:move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4" y="6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6" y="22"/>
                    </a:lnTo>
                    <a:lnTo>
                      <a:pt x="24" y="24"/>
                    </a:lnTo>
                    <a:lnTo>
                      <a:pt x="22" y="28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8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8" y="58"/>
                    </a:lnTo>
                    <a:lnTo>
                      <a:pt x="6" y="62"/>
                    </a:lnTo>
                    <a:lnTo>
                      <a:pt x="4" y="66"/>
                    </a:lnTo>
                    <a:lnTo>
                      <a:pt x="4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4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4" y="76"/>
                    </a:lnTo>
                    <a:lnTo>
                      <a:pt x="18" y="74"/>
                    </a:lnTo>
                    <a:lnTo>
                      <a:pt x="20" y="72"/>
                    </a:lnTo>
                    <a:lnTo>
                      <a:pt x="24" y="72"/>
                    </a:lnTo>
                    <a:lnTo>
                      <a:pt x="26" y="70"/>
                    </a:lnTo>
                    <a:lnTo>
                      <a:pt x="30" y="70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6" y="66"/>
                    </a:lnTo>
                    <a:lnTo>
                      <a:pt x="50" y="66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2" y="64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2" y="68"/>
                    </a:lnTo>
                    <a:lnTo>
                      <a:pt x="86" y="70"/>
                    </a:lnTo>
                    <a:lnTo>
                      <a:pt x="90" y="70"/>
                    </a:lnTo>
                    <a:lnTo>
                      <a:pt x="96" y="72"/>
                    </a:lnTo>
                    <a:lnTo>
                      <a:pt x="100" y="74"/>
                    </a:lnTo>
                    <a:lnTo>
                      <a:pt x="106" y="76"/>
                    </a:lnTo>
                    <a:lnTo>
                      <a:pt x="110" y="78"/>
                    </a:lnTo>
                    <a:lnTo>
                      <a:pt x="114" y="80"/>
                    </a:lnTo>
                    <a:lnTo>
                      <a:pt x="114" y="76"/>
                    </a:lnTo>
                    <a:lnTo>
                      <a:pt x="114" y="72"/>
                    </a:lnTo>
                    <a:lnTo>
                      <a:pt x="114" y="68"/>
                    </a:lnTo>
                    <a:lnTo>
                      <a:pt x="114" y="64"/>
                    </a:lnTo>
                    <a:lnTo>
                      <a:pt x="114" y="62"/>
                    </a:lnTo>
                    <a:lnTo>
                      <a:pt x="112" y="58"/>
                    </a:lnTo>
                    <a:lnTo>
                      <a:pt x="112" y="54"/>
                    </a:lnTo>
                    <a:lnTo>
                      <a:pt x="112" y="50"/>
                    </a:lnTo>
                    <a:lnTo>
                      <a:pt x="110" y="46"/>
                    </a:lnTo>
                    <a:lnTo>
                      <a:pt x="110" y="44"/>
                    </a:lnTo>
                    <a:lnTo>
                      <a:pt x="108" y="40"/>
                    </a:lnTo>
                    <a:lnTo>
                      <a:pt x="108" y="36"/>
                    </a:lnTo>
                    <a:lnTo>
                      <a:pt x="106" y="34"/>
                    </a:lnTo>
                    <a:lnTo>
                      <a:pt x="104" y="30"/>
                    </a:lnTo>
                    <a:lnTo>
                      <a:pt x="104" y="28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96" y="14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430"/>
              <p:cNvSpPr>
                <a:spLocks/>
              </p:cNvSpPr>
              <p:nvPr/>
            </p:nvSpPr>
            <p:spPr bwMode="auto">
              <a:xfrm>
                <a:off x="5768975" y="1139825"/>
                <a:ext cx="95250" cy="136525"/>
              </a:xfrm>
              <a:custGeom>
                <a:avLst/>
                <a:gdLst/>
                <a:ahLst/>
                <a:cxnLst>
                  <a:cxn ang="0">
                    <a:pos x="12" y="74"/>
                  </a:cxn>
                  <a:cxn ang="0">
                    <a:pos x="12" y="68"/>
                  </a:cxn>
                  <a:cxn ang="0">
                    <a:pos x="14" y="60"/>
                  </a:cxn>
                  <a:cxn ang="0">
                    <a:pos x="18" y="54"/>
                  </a:cxn>
                  <a:cxn ang="0">
                    <a:pos x="20" y="48"/>
                  </a:cxn>
                  <a:cxn ang="0">
                    <a:pos x="22" y="42"/>
                  </a:cxn>
                  <a:cxn ang="0">
                    <a:pos x="26" y="36"/>
                  </a:cxn>
                  <a:cxn ang="0">
                    <a:pos x="28" y="30"/>
                  </a:cxn>
                  <a:cxn ang="0">
                    <a:pos x="32" y="26"/>
                  </a:cxn>
                  <a:cxn ang="0">
                    <a:pos x="34" y="20"/>
                  </a:cxn>
                  <a:cxn ang="0">
                    <a:pos x="38" y="16"/>
                  </a:cxn>
                  <a:cxn ang="0">
                    <a:pos x="42" y="12"/>
                  </a:cxn>
                  <a:cxn ang="0">
                    <a:pos x="46" y="8"/>
                  </a:cxn>
                  <a:cxn ang="0">
                    <a:pos x="50" y="6"/>
                  </a:cxn>
                  <a:cxn ang="0">
                    <a:pos x="54" y="2"/>
                  </a:cxn>
                  <a:cxn ang="0">
                    <a:pos x="58" y="0"/>
                  </a:cxn>
                  <a:cxn ang="0">
                    <a:pos x="58" y="0"/>
                  </a:cxn>
                  <a:cxn ang="0">
                    <a:pos x="52" y="2"/>
                  </a:cxn>
                  <a:cxn ang="0">
                    <a:pos x="48" y="4"/>
                  </a:cxn>
                  <a:cxn ang="0">
                    <a:pos x="42" y="6"/>
                  </a:cxn>
                  <a:cxn ang="0">
                    <a:pos x="38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6" y="24"/>
                  </a:cxn>
                  <a:cxn ang="0">
                    <a:pos x="22" y="30"/>
                  </a:cxn>
                  <a:cxn ang="0">
                    <a:pos x="18" y="36"/>
                  </a:cxn>
                  <a:cxn ang="0">
                    <a:pos x="14" y="42"/>
                  </a:cxn>
                  <a:cxn ang="0">
                    <a:pos x="10" y="50"/>
                  </a:cxn>
                  <a:cxn ang="0">
                    <a:pos x="8" y="56"/>
                  </a:cxn>
                  <a:cxn ang="0">
                    <a:pos x="6" y="64"/>
                  </a:cxn>
                  <a:cxn ang="0">
                    <a:pos x="2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0" y="78"/>
                  </a:cxn>
                </a:cxnLst>
                <a:rect l="0" t="0" r="r" b="b"/>
                <a:pathLst>
                  <a:path w="60" h="86">
                    <a:moveTo>
                      <a:pt x="10" y="78"/>
                    </a:moveTo>
                    <a:lnTo>
                      <a:pt x="12" y="74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4" y="64"/>
                    </a:lnTo>
                    <a:lnTo>
                      <a:pt x="14" y="60"/>
                    </a:lnTo>
                    <a:lnTo>
                      <a:pt x="16" y="58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0" y="48"/>
                    </a:lnTo>
                    <a:lnTo>
                      <a:pt x="20" y="44"/>
                    </a:lnTo>
                    <a:lnTo>
                      <a:pt x="22" y="42"/>
                    </a:lnTo>
                    <a:lnTo>
                      <a:pt x="24" y="38"/>
                    </a:lnTo>
                    <a:lnTo>
                      <a:pt x="26" y="36"/>
                    </a:lnTo>
                    <a:lnTo>
                      <a:pt x="26" y="34"/>
                    </a:lnTo>
                    <a:lnTo>
                      <a:pt x="28" y="30"/>
                    </a:lnTo>
                    <a:lnTo>
                      <a:pt x="30" y="28"/>
                    </a:lnTo>
                    <a:lnTo>
                      <a:pt x="32" y="26"/>
                    </a:lnTo>
                    <a:lnTo>
                      <a:pt x="34" y="24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2" y="12"/>
                    </a:lnTo>
                    <a:lnTo>
                      <a:pt x="44" y="10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6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6"/>
                    </a:lnTo>
                    <a:lnTo>
                      <a:pt x="16" y="40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8" y="56"/>
                    </a:lnTo>
                    <a:lnTo>
                      <a:pt x="6" y="60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2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6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0" y="7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431"/>
              <p:cNvSpPr>
                <a:spLocks/>
              </p:cNvSpPr>
              <p:nvPr/>
            </p:nvSpPr>
            <p:spPr bwMode="auto">
              <a:xfrm>
                <a:off x="5765800" y="1279525"/>
                <a:ext cx="101600" cy="177800"/>
              </a:xfrm>
              <a:custGeom>
                <a:avLst/>
                <a:gdLst/>
                <a:ahLst/>
                <a:cxnLst>
                  <a:cxn ang="0">
                    <a:pos x="52" y="108"/>
                  </a:cxn>
                  <a:cxn ang="0">
                    <a:pos x="46" y="106"/>
                  </a:cxn>
                  <a:cxn ang="0">
                    <a:pos x="40" y="104"/>
                  </a:cxn>
                  <a:cxn ang="0">
                    <a:pos x="36" y="100"/>
                  </a:cxn>
                  <a:cxn ang="0">
                    <a:pos x="32" y="96"/>
                  </a:cxn>
                  <a:cxn ang="0">
                    <a:pos x="26" y="90"/>
                  </a:cxn>
                  <a:cxn ang="0">
                    <a:pos x="22" y="84"/>
                  </a:cxn>
                  <a:cxn ang="0">
                    <a:pos x="20" y="78"/>
                  </a:cxn>
                  <a:cxn ang="0">
                    <a:pos x="16" y="72"/>
                  </a:cxn>
                  <a:cxn ang="0">
                    <a:pos x="14" y="64"/>
                  </a:cxn>
                  <a:cxn ang="0">
                    <a:pos x="12" y="54"/>
                  </a:cxn>
                  <a:cxn ang="0">
                    <a:pos x="10" y="46"/>
                  </a:cxn>
                  <a:cxn ang="0">
                    <a:pos x="10" y="36"/>
                  </a:cxn>
                  <a:cxn ang="0">
                    <a:pos x="8" y="28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0" y="10"/>
                  </a:cxn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2" y="48"/>
                  </a:cxn>
                  <a:cxn ang="0">
                    <a:pos x="2" y="58"/>
                  </a:cxn>
                  <a:cxn ang="0">
                    <a:pos x="4" y="66"/>
                  </a:cxn>
                  <a:cxn ang="0">
                    <a:pos x="8" y="74"/>
                  </a:cxn>
                  <a:cxn ang="0">
                    <a:pos x="10" y="82"/>
                  </a:cxn>
                  <a:cxn ang="0">
                    <a:pos x="14" y="88"/>
                  </a:cxn>
                  <a:cxn ang="0">
                    <a:pos x="18" y="94"/>
                  </a:cxn>
                  <a:cxn ang="0">
                    <a:pos x="22" y="98"/>
                  </a:cxn>
                  <a:cxn ang="0">
                    <a:pos x="26" y="104"/>
                  </a:cxn>
                  <a:cxn ang="0">
                    <a:pos x="32" y="106"/>
                  </a:cxn>
                  <a:cxn ang="0">
                    <a:pos x="36" y="110"/>
                  </a:cxn>
                  <a:cxn ang="0">
                    <a:pos x="42" y="112"/>
                  </a:cxn>
                  <a:cxn ang="0">
                    <a:pos x="46" y="112"/>
                  </a:cxn>
                  <a:cxn ang="0">
                    <a:pos x="48" y="112"/>
                  </a:cxn>
                  <a:cxn ang="0">
                    <a:pos x="52" y="112"/>
                  </a:cxn>
                  <a:cxn ang="0">
                    <a:pos x="56" y="110"/>
                  </a:cxn>
                  <a:cxn ang="0">
                    <a:pos x="62" y="110"/>
                  </a:cxn>
                  <a:cxn ang="0">
                    <a:pos x="62" y="108"/>
                  </a:cxn>
                  <a:cxn ang="0">
                    <a:pos x="58" y="108"/>
                  </a:cxn>
                  <a:cxn ang="0">
                    <a:pos x="56" y="108"/>
                  </a:cxn>
                  <a:cxn ang="0">
                    <a:pos x="54" y="108"/>
                  </a:cxn>
                </a:cxnLst>
                <a:rect l="0" t="0" r="r" b="b"/>
                <a:pathLst>
                  <a:path w="64" h="112">
                    <a:moveTo>
                      <a:pt x="54" y="108"/>
                    </a:moveTo>
                    <a:lnTo>
                      <a:pt x="52" y="108"/>
                    </a:lnTo>
                    <a:lnTo>
                      <a:pt x="48" y="108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0" y="104"/>
                    </a:lnTo>
                    <a:lnTo>
                      <a:pt x="38" y="102"/>
                    </a:lnTo>
                    <a:lnTo>
                      <a:pt x="36" y="100"/>
                    </a:lnTo>
                    <a:lnTo>
                      <a:pt x="34" y="98"/>
                    </a:lnTo>
                    <a:lnTo>
                      <a:pt x="32" y="96"/>
                    </a:lnTo>
                    <a:lnTo>
                      <a:pt x="28" y="94"/>
                    </a:lnTo>
                    <a:lnTo>
                      <a:pt x="26" y="90"/>
                    </a:lnTo>
                    <a:lnTo>
                      <a:pt x="24" y="88"/>
                    </a:lnTo>
                    <a:lnTo>
                      <a:pt x="22" y="84"/>
                    </a:lnTo>
                    <a:lnTo>
                      <a:pt x="22" y="82"/>
                    </a:lnTo>
                    <a:lnTo>
                      <a:pt x="20" y="78"/>
                    </a:lnTo>
                    <a:lnTo>
                      <a:pt x="18" y="74"/>
                    </a:lnTo>
                    <a:lnTo>
                      <a:pt x="16" y="72"/>
                    </a:lnTo>
                    <a:lnTo>
                      <a:pt x="16" y="68"/>
                    </a:lnTo>
                    <a:lnTo>
                      <a:pt x="14" y="64"/>
                    </a:lnTo>
                    <a:lnTo>
                      <a:pt x="12" y="60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0" y="46"/>
                    </a:lnTo>
                    <a:lnTo>
                      <a:pt x="10" y="42"/>
                    </a:lnTo>
                    <a:lnTo>
                      <a:pt x="10" y="36"/>
                    </a:lnTo>
                    <a:lnTo>
                      <a:pt x="10" y="32"/>
                    </a:lnTo>
                    <a:lnTo>
                      <a:pt x="8" y="28"/>
                    </a:lnTo>
                    <a:lnTo>
                      <a:pt x="8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2" y="54"/>
                    </a:lnTo>
                    <a:lnTo>
                      <a:pt x="2" y="58"/>
                    </a:lnTo>
                    <a:lnTo>
                      <a:pt x="4" y="62"/>
                    </a:lnTo>
                    <a:lnTo>
                      <a:pt x="4" y="66"/>
                    </a:lnTo>
                    <a:lnTo>
                      <a:pt x="6" y="70"/>
                    </a:lnTo>
                    <a:lnTo>
                      <a:pt x="8" y="74"/>
                    </a:lnTo>
                    <a:lnTo>
                      <a:pt x="8" y="78"/>
                    </a:lnTo>
                    <a:lnTo>
                      <a:pt x="10" y="82"/>
                    </a:lnTo>
                    <a:lnTo>
                      <a:pt x="12" y="84"/>
                    </a:lnTo>
                    <a:lnTo>
                      <a:pt x="14" y="88"/>
                    </a:lnTo>
                    <a:lnTo>
                      <a:pt x="16" y="90"/>
                    </a:lnTo>
                    <a:lnTo>
                      <a:pt x="18" y="94"/>
                    </a:lnTo>
                    <a:lnTo>
                      <a:pt x="20" y="96"/>
                    </a:lnTo>
                    <a:lnTo>
                      <a:pt x="22" y="98"/>
                    </a:lnTo>
                    <a:lnTo>
                      <a:pt x="24" y="102"/>
                    </a:lnTo>
                    <a:lnTo>
                      <a:pt x="26" y="104"/>
                    </a:lnTo>
                    <a:lnTo>
                      <a:pt x="28" y="106"/>
                    </a:lnTo>
                    <a:lnTo>
                      <a:pt x="32" y="106"/>
                    </a:lnTo>
                    <a:lnTo>
                      <a:pt x="34" y="108"/>
                    </a:lnTo>
                    <a:lnTo>
                      <a:pt x="36" y="110"/>
                    </a:lnTo>
                    <a:lnTo>
                      <a:pt x="40" y="110"/>
                    </a:lnTo>
                    <a:lnTo>
                      <a:pt x="42" y="112"/>
                    </a:lnTo>
                    <a:lnTo>
                      <a:pt x="46" y="112"/>
                    </a:lnTo>
                    <a:lnTo>
                      <a:pt x="46" y="112"/>
                    </a:lnTo>
                    <a:lnTo>
                      <a:pt x="48" y="112"/>
                    </a:lnTo>
                    <a:lnTo>
                      <a:pt x="48" y="112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4" y="112"/>
                    </a:lnTo>
                    <a:lnTo>
                      <a:pt x="56" y="110"/>
                    </a:lnTo>
                    <a:lnTo>
                      <a:pt x="60" y="110"/>
                    </a:lnTo>
                    <a:lnTo>
                      <a:pt x="62" y="110"/>
                    </a:lnTo>
                    <a:lnTo>
                      <a:pt x="64" y="108"/>
                    </a:lnTo>
                    <a:lnTo>
                      <a:pt x="62" y="108"/>
                    </a:lnTo>
                    <a:lnTo>
                      <a:pt x="60" y="108"/>
                    </a:lnTo>
                    <a:lnTo>
                      <a:pt x="58" y="108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4" y="108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432"/>
              <p:cNvSpPr>
                <a:spLocks/>
              </p:cNvSpPr>
              <p:nvPr/>
            </p:nvSpPr>
            <p:spPr bwMode="auto">
              <a:xfrm>
                <a:off x="5718175" y="1377950"/>
                <a:ext cx="266700" cy="123825"/>
              </a:xfrm>
              <a:custGeom>
                <a:avLst/>
                <a:gdLst/>
                <a:ahLst/>
                <a:cxnLst>
                  <a:cxn ang="0">
                    <a:pos x="2" y="28"/>
                  </a:cxn>
                  <a:cxn ang="0">
                    <a:pos x="6" y="24"/>
                  </a:cxn>
                  <a:cxn ang="0">
                    <a:pos x="12" y="20"/>
                  </a:cxn>
                  <a:cxn ang="0">
                    <a:pos x="16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6" y="8"/>
                  </a:cxn>
                  <a:cxn ang="0">
                    <a:pos x="44" y="6"/>
                  </a:cxn>
                  <a:cxn ang="0">
                    <a:pos x="52" y="2"/>
                  </a:cxn>
                  <a:cxn ang="0">
                    <a:pos x="60" y="2"/>
                  </a:cxn>
                  <a:cxn ang="0">
                    <a:pos x="70" y="0"/>
                  </a:cxn>
                  <a:cxn ang="0">
                    <a:pos x="80" y="0"/>
                  </a:cxn>
                  <a:cxn ang="0">
                    <a:pos x="90" y="0"/>
                  </a:cxn>
                  <a:cxn ang="0">
                    <a:pos x="100" y="2"/>
                  </a:cxn>
                  <a:cxn ang="0">
                    <a:pos x="110" y="6"/>
                  </a:cxn>
                  <a:cxn ang="0">
                    <a:pos x="120" y="10"/>
                  </a:cxn>
                  <a:cxn ang="0">
                    <a:pos x="128" y="12"/>
                  </a:cxn>
                  <a:cxn ang="0">
                    <a:pos x="136" y="16"/>
                  </a:cxn>
                  <a:cxn ang="0">
                    <a:pos x="142" y="18"/>
                  </a:cxn>
                  <a:cxn ang="0">
                    <a:pos x="148" y="22"/>
                  </a:cxn>
                  <a:cxn ang="0">
                    <a:pos x="152" y="24"/>
                  </a:cxn>
                  <a:cxn ang="0">
                    <a:pos x="156" y="26"/>
                  </a:cxn>
                  <a:cxn ang="0">
                    <a:pos x="160" y="30"/>
                  </a:cxn>
                  <a:cxn ang="0">
                    <a:pos x="162" y="32"/>
                  </a:cxn>
                  <a:cxn ang="0">
                    <a:pos x="166" y="34"/>
                  </a:cxn>
                  <a:cxn ang="0">
                    <a:pos x="168" y="38"/>
                  </a:cxn>
                  <a:cxn ang="0">
                    <a:pos x="168" y="38"/>
                  </a:cxn>
                  <a:cxn ang="0">
                    <a:pos x="168" y="40"/>
                  </a:cxn>
                  <a:cxn ang="0">
                    <a:pos x="166" y="42"/>
                  </a:cxn>
                  <a:cxn ang="0">
                    <a:pos x="162" y="44"/>
                  </a:cxn>
                  <a:cxn ang="0">
                    <a:pos x="156" y="50"/>
                  </a:cxn>
                  <a:cxn ang="0">
                    <a:pos x="150" y="54"/>
                  </a:cxn>
                  <a:cxn ang="0">
                    <a:pos x="146" y="56"/>
                  </a:cxn>
                  <a:cxn ang="0">
                    <a:pos x="142" y="60"/>
                  </a:cxn>
                  <a:cxn ang="0">
                    <a:pos x="136" y="62"/>
                  </a:cxn>
                  <a:cxn ang="0">
                    <a:pos x="130" y="66"/>
                  </a:cxn>
                  <a:cxn ang="0">
                    <a:pos x="124" y="68"/>
                  </a:cxn>
                  <a:cxn ang="0">
                    <a:pos x="118" y="70"/>
                  </a:cxn>
                  <a:cxn ang="0">
                    <a:pos x="110" y="72"/>
                  </a:cxn>
                  <a:cxn ang="0">
                    <a:pos x="98" y="74"/>
                  </a:cxn>
                  <a:cxn ang="0">
                    <a:pos x="84" y="76"/>
                  </a:cxn>
                  <a:cxn ang="0">
                    <a:pos x="70" y="78"/>
                  </a:cxn>
                  <a:cxn ang="0">
                    <a:pos x="58" y="76"/>
                  </a:cxn>
                  <a:cxn ang="0">
                    <a:pos x="48" y="74"/>
                  </a:cxn>
                  <a:cxn ang="0">
                    <a:pos x="40" y="70"/>
                  </a:cxn>
                  <a:cxn ang="0">
                    <a:pos x="32" y="66"/>
                  </a:cxn>
                  <a:cxn ang="0">
                    <a:pos x="24" y="60"/>
                  </a:cxn>
                  <a:cxn ang="0">
                    <a:pos x="18" y="56"/>
                  </a:cxn>
                  <a:cxn ang="0">
                    <a:pos x="14" y="50"/>
                  </a:cxn>
                  <a:cxn ang="0">
                    <a:pos x="10" y="46"/>
                  </a:cxn>
                  <a:cxn ang="0">
                    <a:pos x="6" y="40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68" h="78">
                    <a:moveTo>
                      <a:pt x="0" y="28"/>
                    </a:moveTo>
                    <a:lnTo>
                      <a:pt x="2" y="28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2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6" y="12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0" y="6"/>
                    </a:lnTo>
                    <a:lnTo>
                      <a:pt x="44" y="6"/>
                    </a:lnTo>
                    <a:lnTo>
                      <a:pt x="48" y="4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0" y="2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2"/>
                    </a:lnTo>
                    <a:lnTo>
                      <a:pt x="100" y="2"/>
                    </a:lnTo>
                    <a:lnTo>
                      <a:pt x="106" y="4"/>
                    </a:lnTo>
                    <a:lnTo>
                      <a:pt x="110" y="6"/>
                    </a:lnTo>
                    <a:lnTo>
                      <a:pt x="116" y="8"/>
                    </a:lnTo>
                    <a:lnTo>
                      <a:pt x="120" y="10"/>
                    </a:lnTo>
                    <a:lnTo>
                      <a:pt x="124" y="10"/>
                    </a:lnTo>
                    <a:lnTo>
                      <a:pt x="128" y="12"/>
                    </a:lnTo>
                    <a:lnTo>
                      <a:pt x="132" y="14"/>
                    </a:lnTo>
                    <a:lnTo>
                      <a:pt x="136" y="16"/>
                    </a:lnTo>
                    <a:lnTo>
                      <a:pt x="138" y="18"/>
                    </a:lnTo>
                    <a:lnTo>
                      <a:pt x="142" y="18"/>
                    </a:lnTo>
                    <a:lnTo>
                      <a:pt x="144" y="20"/>
                    </a:lnTo>
                    <a:lnTo>
                      <a:pt x="148" y="22"/>
                    </a:lnTo>
                    <a:lnTo>
                      <a:pt x="150" y="22"/>
                    </a:lnTo>
                    <a:lnTo>
                      <a:pt x="152" y="24"/>
                    </a:lnTo>
                    <a:lnTo>
                      <a:pt x="154" y="26"/>
                    </a:lnTo>
                    <a:lnTo>
                      <a:pt x="156" y="26"/>
                    </a:lnTo>
                    <a:lnTo>
                      <a:pt x="158" y="28"/>
                    </a:lnTo>
                    <a:lnTo>
                      <a:pt x="160" y="30"/>
                    </a:lnTo>
                    <a:lnTo>
                      <a:pt x="162" y="30"/>
                    </a:lnTo>
                    <a:lnTo>
                      <a:pt x="162" y="32"/>
                    </a:lnTo>
                    <a:lnTo>
                      <a:pt x="164" y="32"/>
                    </a:lnTo>
                    <a:lnTo>
                      <a:pt x="166" y="34"/>
                    </a:lnTo>
                    <a:lnTo>
                      <a:pt x="166" y="36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40"/>
                    </a:lnTo>
                    <a:lnTo>
                      <a:pt x="168" y="40"/>
                    </a:lnTo>
                    <a:lnTo>
                      <a:pt x="166" y="42"/>
                    </a:lnTo>
                    <a:lnTo>
                      <a:pt x="164" y="42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56" y="50"/>
                    </a:lnTo>
                    <a:lnTo>
                      <a:pt x="152" y="52"/>
                    </a:lnTo>
                    <a:lnTo>
                      <a:pt x="150" y="54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4" y="58"/>
                    </a:lnTo>
                    <a:lnTo>
                      <a:pt x="142" y="60"/>
                    </a:lnTo>
                    <a:lnTo>
                      <a:pt x="138" y="62"/>
                    </a:lnTo>
                    <a:lnTo>
                      <a:pt x="136" y="62"/>
                    </a:lnTo>
                    <a:lnTo>
                      <a:pt x="134" y="64"/>
                    </a:lnTo>
                    <a:lnTo>
                      <a:pt x="130" y="66"/>
                    </a:lnTo>
                    <a:lnTo>
                      <a:pt x="128" y="66"/>
                    </a:lnTo>
                    <a:lnTo>
                      <a:pt x="124" y="68"/>
                    </a:lnTo>
                    <a:lnTo>
                      <a:pt x="120" y="70"/>
                    </a:lnTo>
                    <a:lnTo>
                      <a:pt x="118" y="70"/>
                    </a:lnTo>
                    <a:lnTo>
                      <a:pt x="114" y="72"/>
                    </a:lnTo>
                    <a:lnTo>
                      <a:pt x="110" y="72"/>
                    </a:lnTo>
                    <a:lnTo>
                      <a:pt x="106" y="74"/>
                    </a:lnTo>
                    <a:lnTo>
                      <a:pt x="98" y="74"/>
                    </a:lnTo>
                    <a:lnTo>
                      <a:pt x="92" y="76"/>
                    </a:lnTo>
                    <a:lnTo>
                      <a:pt x="84" y="76"/>
                    </a:lnTo>
                    <a:lnTo>
                      <a:pt x="78" y="78"/>
                    </a:lnTo>
                    <a:lnTo>
                      <a:pt x="70" y="78"/>
                    </a:lnTo>
                    <a:lnTo>
                      <a:pt x="64" y="76"/>
                    </a:lnTo>
                    <a:lnTo>
                      <a:pt x="58" y="76"/>
                    </a:lnTo>
                    <a:lnTo>
                      <a:pt x="54" y="74"/>
                    </a:lnTo>
                    <a:lnTo>
                      <a:pt x="48" y="74"/>
                    </a:lnTo>
                    <a:lnTo>
                      <a:pt x="44" y="72"/>
                    </a:lnTo>
                    <a:lnTo>
                      <a:pt x="40" y="70"/>
                    </a:lnTo>
                    <a:lnTo>
                      <a:pt x="36" y="68"/>
                    </a:lnTo>
                    <a:lnTo>
                      <a:pt x="32" y="66"/>
                    </a:lnTo>
                    <a:lnTo>
                      <a:pt x="28" y="64"/>
                    </a:lnTo>
                    <a:lnTo>
                      <a:pt x="24" y="60"/>
                    </a:lnTo>
                    <a:lnTo>
                      <a:pt x="22" y="58"/>
                    </a:lnTo>
                    <a:lnTo>
                      <a:pt x="18" y="56"/>
                    </a:lnTo>
                    <a:lnTo>
                      <a:pt x="16" y="52"/>
                    </a:lnTo>
                    <a:lnTo>
                      <a:pt x="14" y="50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433"/>
              <p:cNvSpPr>
                <a:spLocks/>
              </p:cNvSpPr>
              <p:nvPr/>
            </p:nvSpPr>
            <p:spPr bwMode="auto">
              <a:xfrm>
                <a:off x="5819775" y="1050925"/>
                <a:ext cx="142875" cy="107950"/>
              </a:xfrm>
              <a:custGeom>
                <a:avLst/>
                <a:gdLst/>
                <a:ahLst/>
                <a:cxnLst>
                  <a:cxn ang="0">
                    <a:pos x="90" y="66"/>
                  </a:cxn>
                  <a:cxn ang="0">
                    <a:pos x="90" y="64"/>
                  </a:cxn>
                  <a:cxn ang="0">
                    <a:pos x="90" y="62"/>
                  </a:cxn>
                  <a:cxn ang="0">
                    <a:pos x="90" y="56"/>
                  </a:cxn>
                  <a:cxn ang="0">
                    <a:pos x="88" y="52"/>
                  </a:cxn>
                  <a:cxn ang="0">
                    <a:pos x="88" y="46"/>
                  </a:cxn>
                  <a:cxn ang="0">
                    <a:pos x="86" y="40"/>
                  </a:cxn>
                  <a:cxn ang="0">
                    <a:pos x="84" y="34"/>
                  </a:cxn>
                  <a:cxn ang="0">
                    <a:pos x="80" y="28"/>
                  </a:cxn>
                  <a:cxn ang="0">
                    <a:pos x="78" y="22"/>
                  </a:cxn>
                  <a:cxn ang="0">
                    <a:pos x="74" y="16"/>
                  </a:cxn>
                  <a:cxn ang="0">
                    <a:pos x="70" y="10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4" y="2"/>
                  </a:cxn>
                  <a:cxn ang="0">
                    <a:pos x="46" y="0"/>
                  </a:cxn>
                  <a:cxn ang="0">
                    <a:pos x="38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4" y="10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2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6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0"/>
                  </a:cxn>
                  <a:cxn ang="0">
                    <a:pos x="16" y="38"/>
                  </a:cxn>
                  <a:cxn ang="0">
                    <a:pos x="20" y="36"/>
                  </a:cxn>
                  <a:cxn ang="0">
                    <a:pos x="26" y="32"/>
                  </a:cxn>
                  <a:cxn ang="0">
                    <a:pos x="32" y="28"/>
                  </a:cxn>
                  <a:cxn ang="0">
                    <a:pos x="36" y="26"/>
                  </a:cxn>
                  <a:cxn ang="0">
                    <a:pos x="40" y="24"/>
                  </a:cxn>
                  <a:cxn ang="0">
                    <a:pos x="44" y="24"/>
                  </a:cxn>
                  <a:cxn ang="0">
                    <a:pos x="46" y="22"/>
                  </a:cxn>
                  <a:cxn ang="0">
                    <a:pos x="50" y="22"/>
                  </a:cxn>
                  <a:cxn ang="0">
                    <a:pos x="54" y="22"/>
                  </a:cxn>
                  <a:cxn ang="0">
                    <a:pos x="56" y="22"/>
                  </a:cxn>
                  <a:cxn ang="0">
                    <a:pos x="60" y="24"/>
                  </a:cxn>
                  <a:cxn ang="0">
                    <a:pos x="64" y="26"/>
                  </a:cxn>
                  <a:cxn ang="0">
                    <a:pos x="68" y="28"/>
                  </a:cxn>
                  <a:cxn ang="0">
                    <a:pos x="72" y="32"/>
                  </a:cxn>
                  <a:cxn ang="0">
                    <a:pos x="76" y="36"/>
                  </a:cxn>
                  <a:cxn ang="0">
                    <a:pos x="80" y="46"/>
                  </a:cxn>
                  <a:cxn ang="0">
                    <a:pos x="86" y="58"/>
                  </a:cxn>
                  <a:cxn ang="0">
                    <a:pos x="90" y="64"/>
                  </a:cxn>
                  <a:cxn ang="0">
                    <a:pos x="90" y="66"/>
                  </a:cxn>
                  <a:cxn ang="0">
                    <a:pos x="90" y="68"/>
                  </a:cxn>
                </a:cxnLst>
                <a:rect l="0" t="0" r="r" b="b"/>
                <a:pathLst>
                  <a:path w="90" h="68">
                    <a:moveTo>
                      <a:pt x="90" y="68"/>
                    </a:moveTo>
                    <a:lnTo>
                      <a:pt x="90" y="66"/>
                    </a:lnTo>
                    <a:lnTo>
                      <a:pt x="90" y="66"/>
                    </a:lnTo>
                    <a:lnTo>
                      <a:pt x="90" y="64"/>
                    </a:lnTo>
                    <a:lnTo>
                      <a:pt x="90" y="62"/>
                    </a:lnTo>
                    <a:lnTo>
                      <a:pt x="90" y="62"/>
                    </a:lnTo>
                    <a:lnTo>
                      <a:pt x="90" y="60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88" y="52"/>
                    </a:lnTo>
                    <a:lnTo>
                      <a:pt x="88" y="48"/>
                    </a:lnTo>
                    <a:lnTo>
                      <a:pt x="88" y="46"/>
                    </a:lnTo>
                    <a:lnTo>
                      <a:pt x="86" y="44"/>
                    </a:lnTo>
                    <a:lnTo>
                      <a:pt x="86" y="40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2" y="30"/>
                    </a:lnTo>
                    <a:lnTo>
                      <a:pt x="80" y="28"/>
                    </a:lnTo>
                    <a:lnTo>
                      <a:pt x="80" y="24"/>
                    </a:lnTo>
                    <a:lnTo>
                      <a:pt x="78" y="22"/>
                    </a:lnTo>
                    <a:lnTo>
                      <a:pt x="76" y="18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8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6"/>
                    </a:lnTo>
                    <a:lnTo>
                      <a:pt x="24" y="34"/>
                    </a:lnTo>
                    <a:lnTo>
                      <a:pt x="26" y="32"/>
                    </a:lnTo>
                    <a:lnTo>
                      <a:pt x="30" y="30"/>
                    </a:lnTo>
                    <a:lnTo>
                      <a:pt x="32" y="28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8" y="26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6" y="22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8" y="24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4" y="26"/>
                    </a:lnTo>
                    <a:lnTo>
                      <a:pt x="66" y="26"/>
                    </a:lnTo>
                    <a:lnTo>
                      <a:pt x="68" y="28"/>
                    </a:lnTo>
                    <a:lnTo>
                      <a:pt x="70" y="30"/>
                    </a:lnTo>
                    <a:lnTo>
                      <a:pt x="72" y="32"/>
                    </a:lnTo>
                    <a:lnTo>
                      <a:pt x="74" y="34"/>
                    </a:lnTo>
                    <a:lnTo>
                      <a:pt x="76" y="36"/>
                    </a:lnTo>
                    <a:lnTo>
                      <a:pt x="78" y="38"/>
                    </a:lnTo>
                    <a:lnTo>
                      <a:pt x="80" y="46"/>
                    </a:lnTo>
                    <a:lnTo>
                      <a:pt x="84" y="52"/>
                    </a:lnTo>
                    <a:lnTo>
                      <a:pt x="86" y="58"/>
                    </a:lnTo>
                    <a:lnTo>
                      <a:pt x="88" y="62"/>
                    </a:lnTo>
                    <a:lnTo>
                      <a:pt x="90" y="64"/>
                    </a:lnTo>
                    <a:lnTo>
                      <a:pt x="90" y="66"/>
                    </a:lnTo>
                    <a:lnTo>
                      <a:pt x="90" y="66"/>
                    </a:lnTo>
                    <a:lnTo>
                      <a:pt x="90" y="68"/>
                    </a:lnTo>
                    <a:lnTo>
                      <a:pt x="9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434"/>
              <p:cNvSpPr>
                <a:spLocks/>
              </p:cNvSpPr>
              <p:nvPr/>
            </p:nvSpPr>
            <p:spPr bwMode="auto">
              <a:xfrm>
                <a:off x="5749925" y="1241425"/>
                <a:ext cx="241300" cy="88900"/>
              </a:xfrm>
              <a:custGeom>
                <a:avLst/>
                <a:gdLst/>
                <a:ahLst/>
                <a:cxnLst>
                  <a:cxn ang="0">
                    <a:pos x="152" y="56"/>
                  </a:cxn>
                  <a:cxn ang="0">
                    <a:pos x="150" y="54"/>
                  </a:cxn>
                  <a:cxn ang="0">
                    <a:pos x="150" y="52"/>
                  </a:cxn>
                  <a:cxn ang="0">
                    <a:pos x="148" y="50"/>
                  </a:cxn>
                  <a:cxn ang="0">
                    <a:pos x="148" y="48"/>
                  </a:cxn>
                  <a:cxn ang="0">
                    <a:pos x="146" y="46"/>
                  </a:cxn>
                  <a:cxn ang="0">
                    <a:pos x="144" y="42"/>
                  </a:cxn>
                  <a:cxn ang="0">
                    <a:pos x="144" y="40"/>
                  </a:cxn>
                  <a:cxn ang="0">
                    <a:pos x="140" y="36"/>
                  </a:cxn>
                  <a:cxn ang="0">
                    <a:pos x="138" y="34"/>
                  </a:cxn>
                  <a:cxn ang="0">
                    <a:pos x="136" y="30"/>
                  </a:cxn>
                  <a:cxn ang="0">
                    <a:pos x="132" y="26"/>
                  </a:cxn>
                  <a:cxn ang="0">
                    <a:pos x="130" y="24"/>
                  </a:cxn>
                  <a:cxn ang="0">
                    <a:pos x="126" y="20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2" y="12"/>
                  </a:cxn>
                  <a:cxn ang="0">
                    <a:pos x="108" y="8"/>
                  </a:cxn>
                  <a:cxn ang="0">
                    <a:pos x="102" y="6"/>
                  </a:cxn>
                  <a:cxn ang="0">
                    <a:pos x="96" y="4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2" y="2"/>
                  </a:cxn>
                  <a:cxn ang="0">
                    <a:pos x="32" y="4"/>
                  </a:cxn>
                  <a:cxn ang="0">
                    <a:pos x="22" y="6"/>
                  </a:cxn>
                  <a:cxn ang="0">
                    <a:pos x="12" y="10"/>
                  </a:cxn>
                  <a:cxn ang="0">
                    <a:pos x="0" y="14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2" y="28"/>
                  </a:cxn>
                  <a:cxn ang="0">
                    <a:pos x="2" y="28"/>
                  </a:cxn>
                  <a:cxn ang="0">
                    <a:pos x="4" y="28"/>
                  </a:cxn>
                  <a:cxn ang="0">
                    <a:pos x="10" y="26"/>
                  </a:cxn>
                  <a:cxn ang="0">
                    <a:pos x="16" y="24"/>
                  </a:cxn>
                  <a:cxn ang="0">
                    <a:pos x="20" y="22"/>
                  </a:cxn>
                  <a:cxn ang="0">
                    <a:pos x="24" y="20"/>
                  </a:cxn>
                  <a:cxn ang="0">
                    <a:pos x="28" y="20"/>
                  </a:cxn>
                  <a:cxn ang="0">
                    <a:pos x="34" y="18"/>
                  </a:cxn>
                  <a:cxn ang="0">
                    <a:pos x="38" y="16"/>
                  </a:cxn>
                  <a:cxn ang="0">
                    <a:pos x="44" y="16"/>
                  </a:cxn>
                  <a:cxn ang="0">
                    <a:pos x="48" y="14"/>
                  </a:cxn>
                  <a:cxn ang="0">
                    <a:pos x="54" y="14"/>
                  </a:cxn>
                  <a:cxn ang="0">
                    <a:pos x="60" y="14"/>
                  </a:cxn>
                  <a:cxn ang="0">
                    <a:pos x="66" y="14"/>
                  </a:cxn>
                  <a:cxn ang="0">
                    <a:pos x="72" y="14"/>
                  </a:cxn>
                  <a:cxn ang="0">
                    <a:pos x="78" y="14"/>
                  </a:cxn>
                  <a:cxn ang="0">
                    <a:pos x="84" y="14"/>
                  </a:cxn>
                  <a:cxn ang="0">
                    <a:pos x="92" y="16"/>
                  </a:cxn>
                  <a:cxn ang="0">
                    <a:pos x="98" y="16"/>
                  </a:cxn>
                  <a:cxn ang="0">
                    <a:pos x="104" y="18"/>
                  </a:cxn>
                  <a:cxn ang="0">
                    <a:pos x="110" y="22"/>
                  </a:cxn>
                  <a:cxn ang="0">
                    <a:pos x="116" y="24"/>
                  </a:cxn>
                  <a:cxn ang="0">
                    <a:pos x="122" y="28"/>
                  </a:cxn>
                  <a:cxn ang="0">
                    <a:pos x="128" y="32"/>
                  </a:cxn>
                  <a:cxn ang="0">
                    <a:pos x="134" y="36"/>
                  </a:cxn>
                  <a:cxn ang="0">
                    <a:pos x="140" y="42"/>
                  </a:cxn>
                  <a:cxn ang="0">
                    <a:pos x="146" y="48"/>
                  </a:cxn>
                  <a:cxn ang="0">
                    <a:pos x="152" y="56"/>
                  </a:cxn>
                  <a:cxn ang="0">
                    <a:pos x="152" y="56"/>
                  </a:cxn>
                </a:cxnLst>
                <a:rect l="0" t="0" r="r" b="b"/>
                <a:pathLst>
                  <a:path w="152" h="56">
                    <a:moveTo>
                      <a:pt x="152" y="56"/>
                    </a:moveTo>
                    <a:lnTo>
                      <a:pt x="150" y="54"/>
                    </a:lnTo>
                    <a:lnTo>
                      <a:pt x="150" y="52"/>
                    </a:lnTo>
                    <a:lnTo>
                      <a:pt x="148" y="50"/>
                    </a:lnTo>
                    <a:lnTo>
                      <a:pt x="148" y="48"/>
                    </a:lnTo>
                    <a:lnTo>
                      <a:pt x="146" y="46"/>
                    </a:lnTo>
                    <a:lnTo>
                      <a:pt x="144" y="42"/>
                    </a:lnTo>
                    <a:lnTo>
                      <a:pt x="144" y="40"/>
                    </a:lnTo>
                    <a:lnTo>
                      <a:pt x="140" y="36"/>
                    </a:lnTo>
                    <a:lnTo>
                      <a:pt x="138" y="34"/>
                    </a:lnTo>
                    <a:lnTo>
                      <a:pt x="136" y="30"/>
                    </a:lnTo>
                    <a:lnTo>
                      <a:pt x="132" y="26"/>
                    </a:lnTo>
                    <a:lnTo>
                      <a:pt x="130" y="24"/>
                    </a:lnTo>
                    <a:lnTo>
                      <a:pt x="126" y="20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2" y="12"/>
                    </a:lnTo>
                    <a:lnTo>
                      <a:pt x="108" y="8"/>
                    </a:lnTo>
                    <a:lnTo>
                      <a:pt x="102" y="6"/>
                    </a:lnTo>
                    <a:lnTo>
                      <a:pt x="96" y="4"/>
                    </a:lnTo>
                    <a:lnTo>
                      <a:pt x="90" y="2"/>
                    </a:lnTo>
                    <a:lnTo>
                      <a:pt x="84" y="2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2" y="4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10" y="26"/>
                    </a:lnTo>
                    <a:lnTo>
                      <a:pt x="16" y="24"/>
                    </a:lnTo>
                    <a:lnTo>
                      <a:pt x="20" y="22"/>
                    </a:lnTo>
                    <a:lnTo>
                      <a:pt x="24" y="20"/>
                    </a:lnTo>
                    <a:lnTo>
                      <a:pt x="28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8" y="14"/>
                    </a:lnTo>
                    <a:lnTo>
                      <a:pt x="54" y="14"/>
                    </a:lnTo>
                    <a:lnTo>
                      <a:pt x="60" y="14"/>
                    </a:lnTo>
                    <a:lnTo>
                      <a:pt x="66" y="14"/>
                    </a:lnTo>
                    <a:lnTo>
                      <a:pt x="72" y="14"/>
                    </a:lnTo>
                    <a:lnTo>
                      <a:pt x="78" y="14"/>
                    </a:lnTo>
                    <a:lnTo>
                      <a:pt x="84" y="14"/>
                    </a:lnTo>
                    <a:lnTo>
                      <a:pt x="92" y="16"/>
                    </a:lnTo>
                    <a:lnTo>
                      <a:pt x="98" y="16"/>
                    </a:lnTo>
                    <a:lnTo>
                      <a:pt x="104" y="18"/>
                    </a:lnTo>
                    <a:lnTo>
                      <a:pt x="110" y="22"/>
                    </a:lnTo>
                    <a:lnTo>
                      <a:pt x="116" y="24"/>
                    </a:lnTo>
                    <a:lnTo>
                      <a:pt x="122" y="28"/>
                    </a:lnTo>
                    <a:lnTo>
                      <a:pt x="128" y="32"/>
                    </a:lnTo>
                    <a:lnTo>
                      <a:pt x="134" y="36"/>
                    </a:lnTo>
                    <a:lnTo>
                      <a:pt x="140" y="42"/>
                    </a:lnTo>
                    <a:lnTo>
                      <a:pt x="146" y="48"/>
                    </a:lnTo>
                    <a:lnTo>
                      <a:pt x="152" y="56"/>
                    </a:lnTo>
                    <a:lnTo>
                      <a:pt x="152" y="5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435"/>
              <p:cNvSpPr>
                <a:spLocks/>
              </p:cNvSpPr>
              <p:nvPr/>
            </p:nvSpPr>
            <p:spPr bwMode="auto">
              <a:xfrm>
                <a:off x="5721350" y="1374775"/>
                <a:ext cx="269875" cy="85725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4" y="20"/>
                  </a:cxn>
                  <a:cxn ang="0">
                    <a:pos x="14" y="16"/>
                  </a:cxn>
                  <a:cxn ang="0">
                    <a:pos x="24" y="12"/>
                  </a:cxn>
                  <a:cxn ang="0">
                    <a:pos x="30" y="8"/>
                  </a:cxn>
                  <a:cxn ang="0">
                    <a:pos x="38" y="6"/>
                  </a:cxn>
                  <a:cxn ang="0">
                    <a:pos x="46" y="4"/>
                  </a:cxn>
                  <a:cxn ang="0">
                    <a:pos x="54" y="2"/>
                  </a:cxn>
                  <a:cxn ang="0">
                    <a:pos x="62" y="0"/>
                  </a:cxn>
                  <a:cxn ang="0">
                    <a:pos x="72" y="0"/>
                  </a:cxn>
                  <a:cxn ang="0">
                    <a:pos x="80" y="0"/>
                  </a:cxn>
                  <a:cxn ang="0">
                    <a:pos x="88" y="0"/>
                  </a:cxn>
                  <a:cxn ang="0">
                    <a:pos x="96" y="2"/>
                  </a:cxn>
                  <a:cxn ang="0">
                    <a:pos x="102" y="6"/>
                  </a:cxn>
                  <a:cxn ang="0">
                    <a:pos x="110" y="8"/>
                  </a:cxn>
                  <a:cxn ang="0">
                    <a:pos x="120" y="14"/>
                  </a:cxn>
                  <a:cxn ang="0">
                    <a:pos x="132" y="20"/>
                  </a:cxn>
                  <a:cxn ang="0">
                    <a:pos x="144" y="26"/>
                  </a:cxn>
                  <a:cxn ang="0">
                    <a:pos x="152" y="32"/>
                  </a:cxn>
                  <a:cxn ang="0">
                    <a:pos x="160" y="38"/>
                  </a:cxn>
                  <a:cxn ang="0">
                    <a:pos x="166" y="42"/>
                  </a:cxn>
                  <a:cxn ang="0">
                    <a:pos x="168" y="46"/>
                  </a:cxn>
                  <a:cxn ang="0">
                    <a:pos x="170" y="48"/>
                  </a:cxn>
                  <a:cxn ang="0">
                    <a:pos x="170" y="48"/>
                  </a:cxn>
                  <a:cxn ang="0">
                    <a:pos x="170" y="50"/>
                  </a:cxn>
                  <a:cxn ang="0">
                    <a:pos x="168" y="50"/>
                  </a:cxn>
                  <a:cxn ang="0">
                    <a:pos x="166" y="52"/>
                  </a:cxn>
                  <a:cxn ang="0">
                    <a:pos x="162" y="52"/>
                  </a:cxn>
                  <a:cxn ang="0">
                    <a:pos x="156" y="52"/>
                  </a:cxn>
                  <a:cxn ang="0">
                    <a:pos x="148" y="54"/>
                  </a:cxn>
                  <a:cxn ang="0">
                    <a:pos x="136" y="54"/>
                  </a:cxn>
                  <a:cxn ang="0">
                    <a:pos x="124" y="54"/>
                  </a:cxn>
                  <a:cxn ang="0">
                    <a:pos x="112" y="52"/>
                  </a:cxn>
                  <a:cxn ang="0">
                    <a:pos x="100" y="52"/>
                  </a:cxn>
                  <a:cxn ang="0">
                    <a:pos x="90" y="50"/>
                  </a:cxn>
                  <a:cxn ang="0">
                    <a:pos x="82" y="50"/>
                  </a:cxn>
                  <a:cxn ang="0">
                    <a:pos x="70" y="48"/>
                  </a:cxn>
                  <a:cxn ang="0">
                    <a:pos x="60" y="46"/>
                  </a:cxn>
                  <a:cxn ang="0">
                    <a:pos x="50" y="44"/>
                  </a:cxn>
                  <a:cxn ang="0">
                    <a:pos x="42" y="44"/>
                  </a:cxn>
                  <a:cxn ang="0">
                    <a:pos x="34" y="42"/>
                  </a:cxn>
                  <a:cxn ang="0">
                    <a:pos x="30" y="40"/>
                  </a:cxn>
                  <a:cxn ang="0">
                    <a:pos x="28" y="40"/>
                  </a:cxn>
                  <a:cxn ang="0">
                    <a:pos x="22" y="38"/>
                  </a:cxn>
                  <a:cxn ang="0">
                    <a:pos x="14" y="32"/>
                  </a:cxn>
                  <a:cxn ang="0">
                    <a:pos x="6" y="28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170" h="54">
                    <a:moveTo>
                      <a:pt x="0" y="24"/>
                    </a:moveTo>
                    <a:lnTo>
                      <a:pt x="0" y="24"/>
                    </a:lnTo>
                    <a:lnTo>
                      <a:pt x="2" y="22"/>
                    </a:lnTo>
                    <a:lnTo>
                      <a:pt x="4" y="20"/>
                    </a:lnTo>
                    <a:lnTo>
                      <a:pt x="10" y="18"/>
                    </a:lnTo>
                    <a:lnTo>
                      <a:pt x="14" y="16"/>
                    </a:lnTo>
                    <a:lnTo>
                      <a:pt x="20" y="14"/>
                    </a:lnTo>
                    <a:lnTo>
                      <a:pt x="24" y="12"/>
                    </a:lnTo>
                    <a:lnTo>
                      <a:pt x="26" y="10"/>
                    </a:lnTo>
                    <a:lnTo>
                      <a:pt x="30" y="8"/>
                    </a:lnTo>
                    <a:lnTo>
                      <a:pt x="34" y="8"/>
                    </a:lnTo>
                    <a:lnTo>
                      <a:pt x="38" y="6"/>
                    </a:lnTo>
                    <a:lnTo>
                      <a:pt x="42" y="4"/>
                    </a:lnTo>
                    <a:lnTo>
                      <a:pt x="46" y="4"/>
                    </a:lnTo>
                    <a:lnTo>
                      <a:pt x="50" y="2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2" y="2"/>
                    </a:lnTo>
                    <a:lnTo>
                      <a:pt x="96" y="2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6" y="6"/>
                    </a:lnTo>
                    <a:lnTo>
                      <a:pt x="110" y="8"/>
                    </a:lnTo>
                    <a:lnTo>
                      <a:pt x="114" y="10"/>
                    </a:lnTo>
                    <a:lnTo>
                      <a:pt x="120" y="14"/>
                    </a:lnTo>
                    <a:lnTo>
                      <a:pt x="126" y="16"/>
                    </a:lnTo>
                    <a:lnTo>
                      <a:pt x="132" y="20"/>
                    </a:lnTo>
                    <a:lnTo>
                      <a:pt x="138" y="24"/>
                    </a:lnTo>
                    <a:lnTo>
                      <a:pt x="144" y="26"/>
                    </a:lnTo>
                    <a:lnTo>
                      <a:pt x="148" y="30"/>
                    </a:lnTo>
                    <a:lnTo>
                      <a:pt x="152" y="32"/>
                    </a:lnTo>
                    <a:lnTo>
                      <a:pt x="156" y="36"/>
                    </a:lnTo>
                    <a:lnTo>
                      <a:pt x="160" y="38"/>
                    </a:lnTo>
                    <a:lnTo>
                      <a:pt x="162" y="40"/>
                    </a:lnTo>
                    <a:lnTo>
                      <a:pt x="166" y="42"/>
                    </a:lnTo>
                    <a:lnTo>
                      <a:pt x="168" y="44"/>
                    </a:lnTo>
                    <a:lnTo>
                      <a:pt x="168" y="46"/>
                    </a:lnTo>
                    <a:lnTo>
                      <a:pt x="168" y="46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50"/>
                    </a:lnTo>
                    <a:lnTo>
                      <a:pt x="170" y="50"/>
                    </a:lnTo>
                    <a:lnTo>
                      <a:pt x="168" y="50"/>
                    </a:lnTo>
                    <a:lnTo>
                      <a:pt x="168" y="50"/>
                    </a:lnTo>
                    <a:lnTo>
                      <a:pt x="166" y="52"/>
                    </a:lnTo>
                    <a:lnTo>
                      <a:pt x="166" y="52"/>
                    </a:lnTo>
                    <a:lnTo>
                      <a:pt x="164" y="52"/>
                    </a:lnTo>
                    <a:lnTo>
                      <a:pt x="162" y="52"/>
                    </a:lnTo>
                    <a:lnTo>
                      <a:pt x="160" y="52"/>
                    </a:lnTo>
                    <a:lnTo>
                      <a:pt x="156" y="52"/>
                    </a:lnTo>
                    <a:lnTo>
                      <a:pt x="154" y="52"/>
                    </a:lnTo>
                    <a:lnTo>
                      <a:pt x="148" y="54"/>
                    </a:lnTo>
                    <a:lnTo>
                      <a:pt x="142" y="54"/>
                    </a:lnTo>
                    <a:lnTo>
                      <a:pt x="136" y="54"/>
                    </a:lnTo>
                    <a:lnTo>
                      <a:pt x="130" y="54"/>
                    </a:lnTo>
                    <a:lnTo>
                      <a:pt x="124" y="54"/>
                    </a:lnTo>
                    <a:lnTo>
                      <a:pt x="118" y="54"/>
                    </a:lnTo>
                    <a:lnTo>
                      <a:pt x="112" y="52"/>
                    </a:lnTo>
                    <a:lnTo>
                      <a:pt x="106" y="52"/>
                    </a:lnTo>
                    <a:lnTo>
                      <a:pt x="100" y="52"/>
                    </a:lnTo>
                    <a:lnTo>
                      <a:pt x="96" y="52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2" y="50"/>
                    </a:lnTo>
                    <a:lnTo>
                      <a:pt x="76" y="48"/>
                    </a:lnTo>
                    <a:lnTo>
                      <a:pt x="70" y="48"/>
                    </a:lnTo>
                    <a:lnTo>
                      <a:pt x="66" y="48"/>
                    </a:lnTo>
                    <a:lnTo>
                      <a:pt x="60" y="46"/>
                    </a:lnTo>
                    <a:lnTo>
                      <a:pt x="56" y="46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2" y="44"/>
                    </a:lnTo>
                    <a:lnTo>
                      <a:pt x="38" y="42"/>
                    </a:lnTo>
                    <a:lnTo>
                      <a:pt x="34" y="42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2" y="38"/>
                    </a:lnTo>
                    <a:lnTo>
                      <a:pt x="18" y="34"/>
                    </a:lnTo>
                    <a:lnTo>
                      <a:pt x="14" y="32"/>
                    </a:lnTo>
                    <a:lnTo>
                      <a:pt x="10" y="30"/>
                    </a:lnTo>
                    <a:lnTo>
                      <a:pt x="6" y="28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436"/>
              <p:cNvSpPr>
                <a:spLocks/>
              </p:cNvSpPr>
              <p:nvPr/>
            </p:nvSpPr>
            <p:spPr bwMode="auto">
              <a:xfrm>
                <a:off x="5765800" y="1397000"/>
                <a:ext cx="187325" cy="104775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30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6"/>
                  </a:cxn>
                  <a:cxn ang="0">
                    <a:pos x="12" y="50"/>
                  </a:cxn>
                  <a:cxn ang="0">
                    <a:pos x="16" y="54"/>
                  </a:cxn>
                  <a:cxn ang="0">
                    <a:pos x="22" y="58"/>
                  </a:cxn>
                  <a:cxn ang="0">
                    <a:pos x="30" y="60"/>
                  </a:cxn>
                  <a:cxn ang="0">
                    <a:pos x="38" y="62"/>
                  </a:cxn>
                  <a:cxn ang="0">
                    <a:pos x="46" y="64"/>
                  </a:cxn>
                  <a:cxn ang="0">
                    <a:pos x="54" y="66"/>
                  </a:cxn>
                  <a:cxn ang="0">
                    <a:pos x="62" y="66"/>
                  </a:cxn>
                  <a:cxn ang="0">
                    <a:pos x="72" y="66"/>
                  </a:cxn>
                  <a:cxn ang="0">
                    <a:pos x="80" y="66"/>
                  </a:cxn>
                  <a:cxn ang="0">
                    <a:pos x="88" y="64"/>
                  </a:cxn>
                  <a:cxn ang="0">
                    <a:pos x="94" y="62"/>
                  </a:cxn>
                  <a:cxn ang="0">
                    <a:pos x="102" y="58"/>
                  </a:cxn>
                  <a:cxn ang="0">
                    <a:pos x="106" y="54"/>
                  </a:cxn>
                  <a:cxn ang="0">
                    <a:pos x="112" y="50"/>
                  </a:cxn>
                  <a:cxn ang="0">
                    <a:pos x="114" y="46"/>
                  </a:cxn>
                  <a:cxn ang="0">
                    <a:pos x="118" y="42"/>
                  </a:cxn>
                  <a:cxn ang="0">
                    <a:pos x="118" y="36"/>
                  </a:cxn>
                  <a:cxn ang="0">
                    <a:pos x="118" y="32"/>
                  </a:cxn>
                  <a:cxn ang="0">
                    <a:pos x="116" y="26"/>
                  </a:cxn>
                  <a:cxn ang="0">
                    <a:pos x="114" y="22"/>
                  </a:cxn>
                  <a:cxn ang="0">
                    <a:pos x="110" y="18"/>
                  </a:cxn>
                  <a:cxn ang="0">
                    <a:pos x="104" y="14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4" y="4"/>
                  </a:cxn>
                  <a:cxn ang="0">
                    <a:pos x="76" y="2"/>
                  </a:cxn>
                  <a:cxn ang="0">
                    <a:pos x="68" y="0"/>
                  </a:cxn>
                  <a:cxn ang="0">
                    <a:pos x="60" y="0"/>
                  </a:cxn>
                </a:cxnLst>
                <a:rect l="0" t="0" r="r" b="b"/>
                <a:pathLst>
                  <a:path w="118" h="66">
                    <a:moveTo>
                      <a:pt x="60" y="0"/>
                    </a:move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8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6" y="64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4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2" y="66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72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0" y="66"/>
                    </a:lnTo>
                    <a:lnTo>
                      <a:pt x="82" y="64"/>
                    </a:lnTo>
                    <a:lnTo>
                      <a:pt x="86" y="64"/>
                    </a:lnTo>
                    <a:lnTo>
                      <a:pt x="88" y="64"/>
                    </a:lnTo>
                    <a:lnTo>
                      <a:pt x="90" y="62"/>
                    </a:lnTo>
                    <a:lnTo>
                      <a:pt x="92" y="62"/>
                    </a:lnTo>
                    <a:lnTo>
                      <a:pt x="94" y="62"/>
                    </a:lnTo>
                    <a:lnTo>
                      <a:pt x="98" y="60"/>
                    </a:lnTo>
                    <a:lnTo>
                      <a:pt x="100" y="60"/>
                    </a:lnTo>
                    <a:lnTo>
                      <a:pt x="102" y="58"/>
                    </a:lnTo>
                    <a:lnTo>
                      <a:pt x="104" y="58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8" y="54"/>
                    </a:lnTo>
                    <a:lnTo>
                      <a:pt x="110" y="52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4" y="48"/>
                    </a:lnTo>
                    <a:lnTo>
                      <a:pt x="114" y="46"/>
                    </a:lnTo>
                    <a:lnTo>
                      <a:pt x="116" y="44"/>
                    </a:lnTo>
                    <a:lnTo>
                      <a:pt x="116" y="44"/>
                    </a:lnTo>
                    <a:lnTo>
                      <a:pt x="118" y="42"/>
                    </a:lnTo>
                    <a:lnTo>
                      <a:pt x="118" y="40"/>
                    </a:lnTo>
                    <a:lnTo>
                      <a:pt x="118" y="38"/>
                    </a:lnTo>
                    <a:lnTo>
                      <a:pt x="118" y="36"/>
                    </a:lnTo>
                    <a:lnTo>
                      <a:pt x="118" y="36"/>
                    </a:lnTo>
                    <a:lnTo>
                      <a:pt x="118" y="34"/>
                    </a:lnTo>
                    <a:lnTo>
                      <a:pt x="118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6" y="26"/>
                    </a:lnTo>
                    <a:lnTo>
                      <a:pt x="116" y="24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0" y="18"/>
                    </a:lnTo>
                    <a:lnTo>
                      <a:pt x="108" y="16"/>
                    </a:lnTo>
                    <a:lnTo>
                      <a:pt x="106" y="14"/>
                    </a:lnTo>
                    <a:lnTo>
                      <a:pt x="104" y="14"/>
                    </a:lnTo>
                    <a:lnTo>
                      <a:pt x="102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437"/>
              <p:cNvSpPr>
                <a:spLocks/>
              </p:cNvSpPr>
              <p:nvPr/>
            </p:nvSpPr>
            <p:spPr bwMode="auto">
              <a:xfrm>
                <a:off x="5768975" y="1397000"/>
                <a:ext cx="184150" cy="104775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4"/>
                  </a:cxn>
                  <a:cxn ang="0">
                    <a:pos x="10" y="48"/>
                  </a:cxn>
                  <a:cxn ang="0">
                    <a:pos x="16" y="52"/>
                  </a:cxn>
                  <a:cxn ang="0">
                    <a:pos x="22" y="56"/>
                  </a:cxn>
                  <a:cxn ang="0">
                    <a:pos x="28" y="60"/>
                  </a:cxn>
                  <a:cxn ang="0">
                    <a:pos x="36" y="62"/>
                  </a:cxn>
                  <a:cxn ang="0">
                    <a:pos x="44" y="64"/>
                  </a:cxn>
                  <a:cxn ang="0">
                    <a:pos x="52" y="64"/>
                  </a:cxn>
                  <a:cxn ang="0">
                    <a:pos x="62" y="66"/>
                  </a:cxn>
                  <a:cxn ang="0">
                    <a:pos x="70" y="64"/>
                  </a:cxn>
                  <a:cxn ang="0">
                    <a:pos x="78" y="64"/>
                  </a:cxn>
                  <a:cxn ang="0">
                    <a:pos x="86" y="62"/>
                  </a:cxn>
                  <a:cxn ang="0">
                    <a:pos x="92" y="60"/>
                  </a:cxn>
                  <a:cxn ang="0">
                    <a:pos x="98" y="58"/>
                  </a:cxn>
                  <a:cxn ang="0">
                    <a:pos x="104" y="54"/>
                  </a:cxn>
                  <a:cxn ang="0">
                    <a:pos x="108" y="50"/>
                  </a:cxn>
                  <a:cxn ang="0">
                    <a:pos x="112" y="46"/>
                  </a:cxn>
                  <a:cxn ang="0">
                    <a:pos x="114" y="42"/>
                  </a:cxn>
                  <a:cxn ang="0">
                    <a:pos x="114" y="36"/>
                  </a:cxn>
                  <a:cxn ang="0">
                    <a:pos x="114" y="32"/>
                  </a:cxn>
                  <a:cxn ang="0">
                    <a:pos x="114" y="26"/>
                  </a:cxn>
                  <a:cxn ang="0">
                    <a:pos x="110" y="22"/>
                  </a:cxn>
                  <a:cxn ang="0">
                    <a:pos x="106" y="18"/>
                  </a:cxn>
                  <a:cxn ang="0">
                    <a:pos x="102" y="14"/>
                  </a:cxn>
                  <a:cxn ang="0">
                    <a:pos x="96" y="10"/>
                  </a:cxn>
                  <a:cxn ang="0">
                    <a:pos x="90" y="6"/>
                  </a:cxn>
                  <a:cxn ang="0">
                    <a:pos x="82" y="4"/>
                  </a:cxn>
                  <a:cxn ang="0">
                    <a:pos x="74" y="2"/>
                  </a:cxn>
                  <a:cxn ang="0">
                    <a:pos x="66" y="0"/>
                  </a:cxn>
                  <a:cxn ang="0">
                    <a:pos x="58" y="0"/>
                  </a:cxn>
                </a:cxnLst>
                <a:rect l="0" t="0" r="r" b="b"/>
                <a:pathLst>
                  <a:path w="116" h="66">
                    <a:moveTo>
                      <a:pt x="58" y="0"/>
                    </a:move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42" y="62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4"/>
                    </a:lnTo>
                    <a:lnTo>
                      <a:pt x="56" y="64"/>
                    </a:lnTo>
                    <a:lnTo>
                      <a:pt x="58" y="64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6" y="64"/>
                    </a:lnTo>
                    <a:lnTo>
                      <a:pt x="70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4"/>
                    </a:lnTo>
                    <a:lnTo>
                      <a:pt x="82" y="62"/>
                    </a:lnTo>
                    <a:lnTo>
                      <a:pt x="86" y="62"/>
                    </a:lnTo>
                    <a:lnTo>
                      <a:pt x="88" y="62"/>
                    </a:lnTo>
                    <a:lnTo>
                      <a:pt x="90" y="60"/>
                    </a:lnTo>
                    <a:lnTo>
                      <a:pt x="92" y="60"/>
                    </a:lnTo>
                    <a:lnTo>
                      <a:pt x="94" y="58"/>
                    </a:lnTo>
                    <a:lnTo>
                      <a:pt x="96" y="58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2" y="54"/>
                    </a:lnTo>
                    <a:lnTo>
                      <a:pt x="104" y="54"/>
                    </a:lnTo>
                    <a:lnTo>
                      <a:pt x="106" y="52"/>
                    </a:lnTo>
                    <a:lnTo>
                      <a:pt x="106" y="52"/>
                    </a:lnTo>
                    <a:lnTo>
                      <a:pt x="108" y="50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2" y="46"/>
                    </a:lnTo>
                    <a:lnTo>
                      <a:pt x="112" y="44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6" y="34"/>
                    </a:lnTo>
                    <a:lnTo>
                      <a:pt x="114" y="34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2" y="24"/>
                    </a:lnTo>
                    <a:lnTo>
                      <a:pt x="112" y="24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6" y="18"/>
                    </a:lnTo>
                    <a:lnTo>
                      <a:pt x="106" y="16"/>
                    </a:lnTo>
                    <a:lnTo>
                      <a:pt x="104" y="14"/>
                    </a:lnTo>
                    <a:lnTo>
                      <a:pt x="102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6" y="10"/>
                    </a:lnTo>
                    <a:lnTo>
                      <a:pt x="94" y="8"/>
                    </a:lnTo>
                    <a:lnTo>
                      <a:pt x="92" y="8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438"/>
              <p:cNvSpPr>
                <a:spLocks/>
              </p:cNvSpPr>
              <p:nvPr/>
            </p:nvSpPr>
            <p:spPr bwMode="auto">
              <a:xfrm>
                <a:off x="5775325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0"/>
                  </a:cxn>
                  <a:cxn ang="0">
                    <a:pos x="34" y="2"/>
                  </a:cxn>
                  <a:cxn ang="0">
                    <a:pos x="26" y="4"/>
                  </a:cxn>
                  <a:cxn ang="0">
                    <a:pos x="20" y="6"/>
                  </a:cxn>
                  <a:cxn ang="0">
                    <a:pos x="14" y="8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4" y="52"/>
                  </a:cxn>
                  <a:cxn ang="0">
                    <a:pos x="20" y="54"/>
                  </a:cxn>
                  <a:cxn ang="0">
                    <a:pos x="26" y="58"/>
                  </a:cxn>
                  <a:cxn ang="0">
                    <a:pos x="32" y="60"/>
                  </a:cxn>
                  <a:cxn ang="0">
                    <a:pos x="40" y="62"/>
                  </a:cxn>
                  <a:cxn ang="0">
                    <a:pos x="48" y="64"/>
                  </a:cxn>
                  <a:cxn ang="0">
                    <a:pos x="58" y="64"/>
                  </a:cxn>
                  <a:cxn ang="0">
                    <a:pos x="66" y="64"/>
                  </a:cxn>
                  <a:cxn ang="0">
                    <a:pos x="74" y="62"/>
                  </a:cxn>
                  <a:cxn ang="0">
                    <a:pos x="80" y="60"/>
                  </a:cxn>
                  <a:cxn ang="0">
                    <a:pos x="88" y="58"/>
                  </a:cxn>
                  <a:cxn ang="0">
                    <a:pos x="94" y="56"/>
                  </a:cxn>
                  <a:cxn ang="0">
                    <a:pos x="98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08" y="40"/>
                  </a:cxn>
                  <a:cxn ang="0">
                    <a:pos x="110" y="36"/>
                  </a:cxn>
                  <a:cxn ang="0">
                    <a:pos x="110" y="32"/>
                  </a:cxn>
                  <a:cxn ang="0">
                    <a:pos x="108" y="26"/>
                  </a:cxn>
                  <a:cxn ang="0">
                    <a:pos x="106" y="22"/>
                  </a:cxn>
                  <a:cxn ang="0">
                    <a:pos x="102" y="18"/>
                  </a:cxn>
                  <a:cxn ang="0">
                    <a:pos x="98" y="14"/>
                  </a:cxn>
                  <a:cxn ang="0">
                    <a:pos x="92" y="10"/>
                  </a:cxn>
                  <a:cxn ang="0">
                    <a:pos x="86" y="8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10" h="64">
                    <a:moveTo>
                      <a:pt x="54" y="0"/>
                    </a:moveTo>
                    <a:lnTo>
                      <a:pt x="52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60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38" y="62"/>
                    </a:lnTo>
                    <a:lnTo>
                      <a:pt x="40" y="62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4"/>
                    </a:lnTo>
                    <a:lnTo>
                      <a:pt x="68" y="64"/>
                    </a:lnTo>
                    <a:lnTo>
                      <a:pt x="70" y="62"/>
                    </a:lnTo>
                    <a:lnTo>
                      <a:pt x="74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2" y="60"/>
                    </a:lnTo>
                    <a:lnTo>
                      <a:pt x="86" y="60"/>
                    </a:lnTo>
                    <a:lnTo>
                      <a:pt x="88" y="58"/>
                    </a:lnTo>
                    <a:lnTo>
                      <a:pt x="90" y="58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100" y="52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4"/>
                    </a:lnTo>
                    <a:lnTo>
                      <a:pt x="108" y="42"/>
                    </a:lnTo>
                    <a:lnTo>
                      <a:pt x="108" y="40"/>
                    </a:lnTo>
                    <a:lnTo>
                      <a:pt x="110" y="40"/>
                    </a:lnTo>
                    <a:lnTo>
                      <a:pt x="110" y="38"/>
                    </a:lnTo>
                    <a:lnTo>
                      <a:pt x="110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4"/>
                    </a:lnTo>
                    <a:lnTo>
                      <a:pt x="106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0" y="16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6" y="8"/>
                    </a:lnTo>
                    <a:lnTo>
                      <a:pt x="84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439"/>
              <p:cNvSpPr>
                <a:spLocks/>
              </p:cNvSpPr>
              <p:nvPr/>
            </p:nvSpPr>
            <p:spPr bwMode="auto">
              <a:xfrm>
                <a:off x="5778500" y="1397000"/>
                <a:ext cx="168275" cy="9842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2"/>
                  </a:cxn>
                  <a:cxn ang="0">
                    <a:pos x="32" y="2"/>
                  </a:cxn>
                  <a:cxn ang="0">
                    <a:pos x="26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4" y="50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2" y="58"/>
                  </a:cxn>
                  <a:cxn ang="0">
                    <a:pos x="40" y="60"/>
                  </a:cxn>
                  <a:cxn ang="0">
                    <a:pos x="48" y="62"/>
                  </a:cxn>
                  <a:cxn ang="0">
                    <a:pos x="56" y="62"/>
                  </a:cxn>
                  <a:cxn ang="0">
                    <a:pos x="64" y="62"/>
                  </a:cxn>
                  <a:cxn ang="0">
                    <a:pos x="72" y="60"/>
                  </a:cxn>
                  <a:cxn ang="0">
                    <a:pos x="78" y="60"/>
                  </a:cxn>
                  <a:cxn ang="0">
                    <a:pos x="84" y="58"/>
                  </a:cxn>
                  <a:cxn ang="0">
                    <a:pos x="90" y="54"/>
                  </a:cxn>
                  <a:cxn ang="0">
                    <a:pos x="96" y="52"/>
                  </a:cxn>
                  <a:cxn ang="0">
                    <a:pos x="100" y="48"/>
                  </a:cxn>
                  <a:cxn ang="0">
                    <a:pos x="104" y="44"/>
                  </a:cxn>
                  <a:cxn ang="0">
                    <a:pos x="106" y="40"/>
                  </a:cxn>
                  <a:cxn ang="0">
                    <a:pos x="106" y="36"/>
                  </a:cxn>
                  <a:cxn ang="0">
                    <a:pos x="106" y="30"/>
                  </a:cxn>
                  <a:cxn ang="0">
                    <a:pos x="104" y="26"/>
                  </a:cxn>
                  <a:cxn ang="0">
                    <a:pos x="102" y="22"/>
                  </a:cxn>
                  <a:cxn ang="0">
                    <a:pos x="98" y="18"/>
                  </a:cxn>
                  <a:cxn ang="0">
                    <a:pos x="94" y="14"/>
                  </a:cxn>
                  <a:cxn ang="0">
                    <a:pos x="90" y="10"/>
                  </a:cxn>
                  <a:cxn ang="0">
                    <a:pos x="82" y="8"/>
                  </a:cxn>
                  <a:cxn ang="0">
                    <a:pos x="76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06" h="62">
                    <a:moveTo>
                      <a:pt x="54" y="0"/>
                    </a:move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4" y="60"/>
                    </a:lnTo>
                    <a:lnTo>
                      <a:pt x="36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4" y="62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2" y="62"/>
                    </a:lnTo>
                    <a:lnTo>
                      <a:pt x="56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4" y="62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2" y="60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2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6"/>
                    </a:lnTo>
                    <a:lnTo>
                      <a:pt x="90" y="54"/>
                    </a:lnTo>
                    <a:lnTo>
                      <a:pt x="92" y="54"/>
                    </a:lnTo>
                    <a:lnTo>
                      <a:pt x="94" y="52"/>
                    </a:lnTo>
                    <a:lnTo>
                      <a:pt x="96" y="52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100" y="48"/>
                    </a:lnTo>
                    <a:lnTo>
                      <a:pt x="102" y="46"/>
                    </a:lnTo>
                    <a:lnTo>
                      <a:pt x="102" y="46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06" y="36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6" y="30"/>
                    </a:lnTo>
                    <a:lnTo>
                      <a:pt x="106" y="28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4"/>
                    </a:lnTo>
                    <a:lnTo>
                      <a:pt x="102" y="22"/>
                    </a:lnTo>
                    <a:lnTo>
                      <a:pt x="102" y="20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6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8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440"/>
              <p:cNvSpPr>
                <a:spLocks/>
              </p:cNvSpPr>
              <p:nvPr/>
            </p:nvSpPr>
            <p:spPr bwMode="auto">
              <a:xfrm>
                <a:off x="5781675" y="1400175"/>
                <a:ext cx="16510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2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4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2" y="46"/>
                  </a:cxn>
                  <a:cxn ang="0">
                    <a:pos x="18" y="50"/>
                  </a:cxn>
                  <a:cxn ang="0">
                    <a:pos x="24" y="52"/>
                  </a:cxn>
                  <a:cxn ang="0">
                    <a:pos x="30" y="56"/>
                  </a:cxn>
                  <a:cxn ang="0">
                    <a:pos x="38" y="56"/>
                  </a:cxn>
                  <a:cxn ang="0">
                    <a:pos x="46" y="58"/>
                  </a:cxn>
                  <a:cxn ang="0">
                    <a:pos x="54" y="58"/>
                  </a:cxn>
                  <a:cxn ang="0">
                    <a:pos x="62" y="58"/>
                  </a:cxn>
                  <a:cxn ang="0">
                    <a:pos x="68" y="58"/>
                  </a:cxn>
                  <a:cxn ang="0">
                    <a:pos x="76" y="56"/>
                  </a:cxn>
                  <a:cxn ang="0">
                    <a:pos x="82" y="54"/>
                  </a:cxn>
                  <a:cxn ang="0">
                    <a:pos x="88" y="52"/>
                  </a:cxn>
                  <a:cxn ang="0">
                    <a:pos x="92" y="48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2" y="38"/>
                  </a:cxn>
                  <a:cxn ang="0">
                    <a:pos x="104" y="34"/>
                  </a:cxn>
                  <a:cxn ang="0">
                    <a:pos x="102" y="28"/>
                  </a:cxn>
                  <a:cxn ang="0">
                    <a:pos x="102" y="24"/>
                  </a:cxn>
                  <a:cxn ang="0">
                    <a:pos x="100" y="20"/>
                  </a:cxn>
                  <a:cxn ang="0">
                    <a:pos x="96" y="16"/>
                  </a:cxn>
                  <a:cxn ang="0">
                    <a:pos x="92" y="12"/>
                  </a:cxn>
                  <a:cxn ang="0">
                    <a:pos x="86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66" y="2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04" h="58">
                    <a:moveTo>
                      <a:pt x="52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6"/>
                    </a:lnTo>
                    <a:lnTo>
                      <a:pt x="34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2" y="58"/>
                    </a:lnTo>
                    <a:lnTo>
                      <a:pt x="64" y="58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72" y="58"/>
                    </a:lnTo>
                    <a:lnTo>
                      <a:pt x="74" y="56"/>
                    </a:lnTo>
                    <a:lnTo>
                      <a:pt x="76" y="56"/>
                    </a:lnTo>
                    <a:lnTo>
                      <a:pt x="78" y="56"/>
                    </a:lnTo>
                    <a:lnTo>
                      <a:pt x="80" y="54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98" y="44"/>
                    </a:lnTo>
                    <a:lnTo>
                      <a:pt x="98" y="42"/>
                    </a:lnTo>
                    <a:lnTo>
                      <a:pt x="100" y="42"/>
                    </a:lnTo>
                    <a:lnTo>
                      <a:pt x="100" y="40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6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4" y="32"/>
                    </a:lnTo>
                    <a:lnTo>
                      <a:pt x="104" y="30"/>
                    </a:lnTo>
                    <a:lnTo>
                      <a:pt x="102" y="28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8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441"/>
              <p:cNvSpPr>
                <a:spLocks/>
              </p:cNvSpPr>
              <p:nvPr/>
            </p:nvSpPr>
            <p:spPr bwMode="auto">
              <a:xfrm>
                <a:off x="5784850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2"/>
                  </a:cxn>
                  <a:cxn ang="0">
                    <a:pos x="12" y="46"/>
                  </a:cxn>
                  <a:cxn ang="0">
                    <a:pos x="18" y="48"/>
                  </a:cxn>
                  <a:cxn ang="0">
                    <a:pos x="24" y="52"/>
                  </a:cxn>
                  <a:cxn ang="0">
                    <a:pos x="30" y="54"/>
                  </a:cxn>
                  <a:cxn ang="0">
                    <a:pos x="36" y="56"/>
                  </a:cxn>
                  <a:cxn ang="0">
                    <a:pos x="44" y="56"/>
                  </a:cxn>
                  <a:cxn ang="0">
                    <a:pos x="52" y="58"/>
                  </a:cxn>
                  <a:cxn ang="0">
                    <a:pos x="60" y="56"/>
                  </a:cxn>
                  <a:cxn ang="0">
                    <a:pos x="66" y="56"/>
                  </a:cxn>
                  <a:cxn ang="0">
                    <a:pos x="74" y="54"/>
                  </a:cxn>
                  <a:cxn ang="0">
                    <a:pos x="80" y="52"/>
                  </a:cxn>
                  <a:cxn ang="0">
                    <a:pos x="84" y="50"/>
                  </a:cxn>
                  <a:cxn ang="0">
                    <a:pos x="90" y="48"/>
                  </a:cxn>
                  <a:cxn ang="0">
                    <a:pos x="94" y="44"/>
                  </a:cxn>
                  <a:cxn ang="0">
                    <a:pos x="96" y="40"/>
                  </a:cxn>
                  <a:cxn ang="0">
                    <a:pos x="98" y="36"/>
                  </a:cxn>
                  <a:cxn ang="0">
                    <a:pos x="100" y="32"/>
                  </a:cxn>
                  <a:cxn ang="0">
                    <a:pos x="100" y="28"/>
                  </a:cxn>
                  <a:cxn ang="0">
                    <a:pos x="98" y="24"/>
                  </a:cxn>
                  <a:cxn ang="0">
                    <a:pos x="96" y="20"/>
                  </a:cxn>
                  <a:cxn ang="0">
                    <a:pos x="92" y="16"/>
                  </a:cxn>
                  <a:cxn ang="0">
                    <a:pos x="88" y="12"/>
                  </a:cxn>
                  <a:cxn ang="0">
                    <a:pos x="84" y="10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58" y="0"/>
                  </a:cxn>
                  <a:cxn ang="0">
                    <a:pos x="50" y="0"/>
                  </a:cxn>
                </a:cxnLst>
                <a:rect l="0" t="0" r="r" b="b"/>
                <a:pathLst>
                  <a:path w="100" h="58">
                    <a:moveTo>
                      <a:pt x="50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4"/>
                    </a:lnTo>
                    <a:lnTo>
                      <a:pt x="80" y="52"/>
                    </a:lnTo>
                    <a:lnTo>
                      <a:pt x="82" y="52"/>
                    </a:lnTo>
                    <a:lnTo>
                      <a:pt x="84" y="52"/>
                    </a:lnTo>
                    <a:lnTo>
                      <a:pt x="84" y="50"/>
                    </a:lnTo>
                    <a:lnTo>
                      <a:pt x="86" y="50"/>
                    </a:lnTo>
                    <a:lnTo>
                      <a:pt x="88" y="48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4" y="44"/>
                    </a:lnTo>
                    <a:lnTo>
                      <a:pt x="94" y="44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38"/>
                    </a:lnTo>
                    <a:lnTo>
                      <a:pt x="98" y="36"/>
                    </a:lnTo>
                    <a:lnTo>
                      <a:pt x="100" y="36"/>
                    </a:lnTo>
                    <a:lnTo>
                      <a:pt x="100" y="34"/>
                    </a:lnTo>
                    <a:lnTo>
                      <a:pt x="100" y="32"/>
                    </a:lnTo>
                    <a:lnTo>
                      <a:pt x="100" y="32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98" y="26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2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4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0" y="14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6" y="10"/>
                    </a:lnTo>
                    <a:lnTo>
                      <a:pt x="84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442"/>
              <p:cNvSpPr>
                <a:spLocks/>
              </p:cNvSpPr>
              <p:nvPr/>
            </p:nvSpPr>
            <p:spPr bwMode="auto">
              <a:xfrm>
                <a:off x="5788025" y="1400175"/>
                <a:ext cx="152400" cy="88900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4"/>
                  </a:cxn>
                  <a:cxn ang="0">
                    <a:pos x="16" y="48"/>
                  </a:cxn>
                  <a:cxn ang="0">
                    <a:pos x="22" y="50"/>
                  </a:cxn>
                  <a:cxn ang="0">
                    <a:pos x="28" y="52"/>
                  </a:cxn>
                  <a:cxn ang="0">
                    <a:pos x="36" y="54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8" y="56"/>
                  </a:cxn>
                  <a:cxn ang="0">
                    <a:pos x="64" y="54"/>
                  </a:cxn>
                  <a:cxn ang="0">
                    <a:pos x="70" y="54"/>
                  </a:cxn>
                  <a:cxn ang="0">
                    <a:pos x="76" y="52"/>
                  </a:cxn>
                  <a:cxn ang="0">
                    <a:pos x="82" y="50"/>
                  </a:cxn>
                  <a:cxn ang="0">
                    <a:pos x="86" y="46"/>
                  </a:cxn>
                  <a:cxn ang="0">
                    <a:pos x="90" y="44"/>
                  </a:cxn>
                  <a:cxn ang="0">
                    <a:pos x="94" y="40"/>
                  </a:cxn>
                  <a:cxn ang="0">
                    <a:pos x="96" y="36"/>
                  </a:cxn>
                  <a:cxn ang="0">
                    <a:pos x="96" y="32"/>
                  </a:cxn>
                  <a:cxn ang="0">
                    <a:pos x="96" y="28"/>
                  </a:cxn>
                  <a:cxn ang="0">
                    <a:pos x="96" y="24"/>
                  </a:cxn>
                  <a:cxn ang="0">
                    <a:pos x="92" y="20"/>
                  </a:cxn>
                  <a:cxn ang="0">
                    <a:pos x="90" y="16"/>
                  </a:cxn>
                  <a:cxn ang="0">
                    <a:pos x="86" y="12"/>
                  </a:cxn>
                  <a:cxn ang="0">
                    <a:pos x="82" y="10"/>
                  </a:cxn>
                  <a:cxn ang="0">
                    <a:pos x="76" y="6"/>
                  </a:cxn>
                  <a:cxn ang="0">
                    <a:pos x="70" y="4"/>
                  </a:cxn>
                  <a:cxn ang="0">
                    <a:pos x="64" y="2"/>
                  </a:cxn>
                  <a:cxn ang="0">
                    <a:pos x="56" y="0"/>
                  </a:cxn>
                  <a:cxn ang="0">
                    <a:pos x="48" y="0"/>
                  </a:cxn>
                </a:cxnLst>
                <a:rect l="0" t="0" r="r" b="b"/>
                <a:pathLst>
                  <a:path w="96" h="56">
                    <a:moveTo>
                      <a:pt x="48" y="0"/>
                    </a:move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0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8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4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4"/>
                    </a:lnTo>
                    <a:lnTo>
                      <a:pt x="74" y="52"/>
                    </a:lnTo>
                    <a:lnTo>
                      <a:pt x="76" y="52"/>
                    </a:lnTo>
                    <a:lnTo>
                      <a:pt x="78" y="52"/>
                    </a:lnTo>
                    <a:lnTo>
                      <a:pt x="80" y="50"/>
                    </a:lnTo>
                    <a:lnTo>
                      <a:pt x="82" y="50"/>
                    </a:lnTo>
                    <a:lnTo>
                      <a:pt x="84" y="48"/>
                    </a:lnTo>
                    <a:lnTo>
                      <a:pt x="86" y="48"/>
                    </a:lnTo>
                    <a:lnTo>
                      <a:pt x="86" y="46"/>
                    </a:lnTo>
                    <a:lnTo>
                      <a:pt x="88" y="46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96" y="24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2" y="20"/>
                    </a:lnTo>
                    <a:lnTo>
                      <a:pt x="92" y="18"/>
                    </a:lnTo>
                    <a:lnTo>
                      <a:pt x="92" y="18"/>
                    </a:lnTo>
                    <a:lnTo>
                      <a:pt x="90" y="16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6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78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443"/>
              <p:cNvSpPr>
                <a:spLocks/>
              </p:cNvSpPr>
              <p:nvPr/>
            </p:nvSpPr>
            <p:spPr bwMode="auto">
              <a:xfrm>
                <a:off x="5791200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2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8" y="40"/>
                  </a:cxn>
                  <a:cxn ang="0">
                    <a:pos x="12" y="42"/>
                  </a:cxn>
                  <a:cxn ang="0">
                    <a:pos x="16" y="46"/>
                  </a:cxn>
                  <a:cxn ang="0">
                    <a:pos x="22" y="48"/>
                  </a:cxn>
                  <a:cxn ang="0">
                    <a:pos x="28" y="50"/>
                  </a:cxn>
                  <a:cxn ang="0">
                    <a:pos x="34" y="52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6" y="54"/>
                  </a:cxn>
                  <a:cxn ang="0">
                    <a:pos x="62" y="54"/>
                  </a:cxn>
                  <a:cxn ang="0">
                    <a:pos x="68" y="52"/>
                  </a:cxn>
                  <a:cxn ang="0">
                    <a:pos x="74" y="50"/>
                  </a:cxn>
                  <a:cxn ang="0">
                    <a:pos x="78" y="48"/>
                  </a:cxn>
                  <a:cxn ang="0">
                    <a:pos x="84" y="46"/>
                  </a:cxn>
                  <a:cxn ang="0">
                    <a:pos x="88" y="42"/>
                  </a:cxn>
                  <a:cxn ang="0">
                    <a:pos x="90" y="40"/>
                  </a:cxn>
                  <a:cxn ang="0">
                    <a:pos x="92" y="36"/>
                  </a:cxn>
                  <a:cxn ang="0">
                    <a:pos x="94" y="32"/>
                  </a:cxn>
                  <a:cxn ang="0">
                    <a:pos x="94" y="28"/>
                  </a:cxn>
                  <a:cxn ang="0">
                    <a:pos x="92" y="24"/>
                  </a:cxn>
                  <a:cxn ang="0">
                    <a:pos x="90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78" y="10"/>
                  </a:cxn>
                  <a:cxn ang="0">
                    <a:pos x="74" y="8"/>
                  </a:cxn>
                  <a:cxn ang="0">
                    <a:pos x="68" y="4"/>
                  </a:cxn>
                  <a:cxn ang="0">
                    <a:pos x="62" y="2"/>
                  </a:cxn>
                  <a:cxn ang="0">
                    <a:pos x="54" y="2"/>
                  </a:cxn>
                  <a:cxn ang="0">
                    <a:pos x="48" y="0"/>
                  </a:cxn>
                </a:cxnLst>
                <a:rect l="0" t="0" r="r" b="b"/>
                <a:pathLst>
                  <a:path w="94" h="54">
                    <a:moveTo>
                      <a:pt x="48" y="0"/>
                    </a:move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50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4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2" y="52"/>
                    </a:lnTo>
                    <a:lnTo>
                      <a:pt x="74" y="50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80" y="48"/>
                    </a:lnTo>
                    <a:lnTo>
                      <a:pt x="82" y="46"/>
                    </a:lnTo>
                    <a:lnTo>
                      <a:pt x="84" y="46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2" y="34"/>
                    </a:lnTo>
                    <a:lnTo>
                      <a:pt x="92" y="34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30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2" y="26"/>
                    </a:lnTo>
                    <a:lnTo>
                      <a:pt x="92" y="24"/>
                    </a:lnTo>
                    <a:lnTo>
                      <a:pt x="92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4" y="14"/>
                    </a:lnTo>
                    <a:lnTo>
                      <a:pt x="84" y="12"/>
                    </a:lnTo>
                    <a:lnTo>
                      <a:pt x="82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4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444"/>
              <p:cNvSpPr>
                <a:spLocks/>
              </p:cNvSpPr>
              <p:nvPr/>
            </p:nvSpPr>
            <p:spPr bwMode="auto">
              <a:xfrm>
                <a:off x="5794375" y="1400175"/>
                <a:ext cx="142875" cy="82550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38"/>
                  </a:cxn>
                  <a:cxn ang="0">
                    <a:pos x="10" y="42"/>
                  </a:cxn>
                  <a:cxn ang="0">
                    <a:pos x="16" y="44"/>
                  </a:cxn>
                  <a:cxn ang="0">
                    <a:pos x="20" y="48"/>
                  </a:cxn>
                  <a:cxn ang="0">
                    <a:pos x="26" y="50"/>
                  </a:cxn>
                  <a:cxn ang="0">
                    <a:pos x="32" y="50"/>
                  </a:cxn>
                  <a:cxn ang="0">
                    <a:pos x="40" y="52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60" y="52"/>
                  </a:cxn>
                  <a:cxn ang="0">
                    <a:pos x="66" y="50"/>
                  </a:cxn>
                  <a:cxn ang="0">
                    <a:pos x="72" y="50"/>
                  </a:cxn>
                  <a:cxn ang="0">
                    <a:pos x="76" y="48"/>
                  </a:cxn>
                  <a:cxn ang="0">
                    <a:pos x="80" y="44"/>
                  </a:cxn>
                  <a:cxn ang="0">
                    <a:pos x="84" y="42"/>
                  </a:cxn>
                  <a:cxn ang="0">
                    <a:pos x="86" y="38"/>
                  </a:cxn>
                  <a:cxn ang="0">
                    <a:pos x="88" y="36"/>
                  </a:cxn>
                  <a:cxn ang="0">
                    <a:pos x="90" y="32"/>
                  </a:cxn>
                  <a:cxn ang="0">
                    <a:pos x="90" y="28"/>
                  </a:cxn>
                  <a:cxn ang="0">
                    <a:pos x="88" y="24"/>
                  </a:cxn>
                  <a:cxn ang="0">
                    <a:pos x="86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2" y="2"/>
                  </a:cxn>
                  <a:cxn ang="0">
                    <a:pos x="46" y="2"/>
                  </a:cxn>
                </a:cxnLst>
                <a:rect l="0" t="0" r="r" b="b"/>
                <a:pathLst>
                  <a:path w="90" h="52">
                    <a:moveTo>
                      <a:pt x="46" y="2"/>
                    </a:move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2"/>
                    </a:lnTo>
                    <a:lnTo>
                      <a:pt x="38" y="52"/>
                    </a:lnTo>
                    <a:lnTo>
                      <a:pt x="40" y="52"/>
                    </a:lnTo>
                    <a:lnTo>
                      <a:pt x="42" y="52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8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0" y="44"/>
                    </a:lnTo>
                    <a:lnTo>
                      <a:pt x="82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90" y="34"/>
                    </a:lnTo>
                    <a:lnTo>
                      <a:pt x="90" y="32"/>
                    </a:lnTo>
                    <a:lnTo>
                      <a:pt x="90" y="32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88" y="24"/>
                    </a:lnTo>
                    <a:lnTo>
                      <a:pt x="88" y="22"/>
                    </a:lnTo>
                    <a:lnTo>
                      <a:pt x="88" y="22"/>
                    </a:lnTo>
                    <a:lnTo>
                      <a:pt x="86" y="20"/>
                    </a:lnTo>
                    <a:lnTo>
                      <a:pt x="86" y="18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2"/>
                    </a:lnTo>
                    <a:lnTo>
                      <a:pt x="78" y="10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445"/>
              <p:cNvSpPr>
                <a:spLocks/>
              </p:cNvSpPr>
              <p:nvPr/>
            </p:nvSpPr>
            <p:spPr bwMode="auto">
              <a:xfrm>
                <a:off x="5797550" y="1403350"/>
                <a:ext cx="136525" cy="7937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4" y="0"/>
                  </a:cxn>
                  <a:cxn ang="0">
                    <a:pos x="28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6" y="36"/>
                  </a:cxn>
                  <a:cxn ang="0">
                    <a:pos x="10" y="38"/>
                  </a:cxn>
                  <a:cxn ang="0">
                    <a:pos x="14" y="42"/>
                  </a:cxn>
                  <a:cxn ang="0">
                    <a:pos x="20" y="44"/>
                  </a:cxn>
                  <a:cxn ang="0">
                    <a:pos x="26" y="46"/>
                  </a:cxn>
                  <a:cxn ang="0">
                    <a:pos x="32" y="48"/>
                  </a:cxn>
                  <a:cxn ang="0">
                    <a:pos x="38" y="48"/>
                  </a:cxn>
                  <a:cxn ang="0">
                    <a:pos x="44" y="50"/>
                  </a:cxn>
                  <a:cxn ang="0">
                    <a:pos x="50" y="50"/>
                  </a:cxn>
                  <a:cxn ang="0">
                    <a:pos x="58" y="48"/>
                  </a:cxn>
                  <a:cxn ang="0">
                    <a:pos x="62" y="48"/>
                  </a:cxn>
                  <a:cxn ang="0">
                    <a:pos x="68" y="46"/>
                  </a:cxn>
                  <a:cxn ang="0">
                    <a:pos x="74" y="44"/>
                  </a:cxn>
                  <a:cxn ang="0">
                    <a:pos x="78" y="42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2"/>
                  </a:cxn>
                  <a:cxn ang="0">
                    <a:pos x="86" y="30"/>
                  </a:cxn>
                  <a:cxn ang="0">
                    <a:pos x="86" y="26"/>
                  </a:cxn>
                  <a:cxn ang="0">
                    <a:pos x="86" y="22"/>
                  </a:cxn>
                  <a:cxn ang="0">
                    <a:pos x="84" y="18"/>
                  </a:cxn>
                  <a:cxn ang="0">
                    <a:pos x="80" y="14"/>
                  </a:cxn>
                  <a:cxn ang="0">
                    <a:pos x="78" y="12"/>
                  </a:cxn>
                  <a:cxn ang="0">
                    <a:pos x="74" y="8"/>
                  </a:cxn>
                  <a:cxn ang="0">
                    <a:pos x="68" y="6"/>
                  </a:cxn>
                  <a:cxn ang="0">
                    <a:pos x="64" y="4"/>
                  </a:cxn>
                  <a:cxn ang="0">
                    <a:pos x="58" y="2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86" h="50">
                    <a:moveTo>
                      <a:pt x="44" y="0"/>
                    </a:move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50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50" y="50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6" y="46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4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6" y="42"/>
                    </a:lnTo>
                    <a:lnTo>
                      <a:pt x="78" y="42"/>
                    </a:lnTo>
                    <a:lnTo>
                      <a:pt x="78" y="4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2" y="38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4"/>
                    </a:lnTo>
                    <a:lnTo>
                      <a:pt x="86" y="32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6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446"/>
              <p:cNvSpPr>
                <a:spLocks/>
              </p:cNvSpPr>
              <p:nvPr/>
            </p:nvSpPr>
            <p:spPr bwMode="auto">
              <a:xfrm>
                <a:off x="5800725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4"/>
                  </a:cxn>
                  <a:cxn ang="0">
                    <a:pos x="10" y="38"/>
                  </a:cxn>
                  <a:cxn ang="0">
                    <a:pos x="14" y="40"/>
                  </a:cxn>
                  <a:cxn ang="0">
                    <a:pos x="18" y="42"/>
                  </a:cxn>
                  <a:cxn ang="0">
                    <a:pos x="24" y="44"/>
                  </a:cxn>
                  <a:cxn ang="0">
                    <a:pos x="30" y="46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8"/>
                  </a:cxn>
                  <a:cxn ang="0">
                    <a:pos x="54" y="48"/>
                  </a:cxn>
                  <a:cxn ang="0">
                    <a:pos x="60" y="46"/>
                  </a:cxn>
                  <a:cxn ang="0">
                    <a:pos x="66" y="44"/>
                  </a:cxn>
                  <a:cxn ang="0">
                    <a:pos x="70" y="44"/>
                  </a:cxn>
                  <a:cxn ang="0">
                    <a:pos x="74" y="40"/>
                  </a:cxn>
                  <a:cxn ang="0">
                    <a:pos x="78" y="38"/>
                  </a:cxn>
                  <a:cxn ang="0">
                    <a:pos x="80" y="36"/>
                  </a:cxn>
                  <a:cxn ang="0">
                    <a:pos x="82" y="32"/>
                  </a:cxn>
                  <a:cxn ang="0">
                    <a:pos x="84" y="28"/>
                  </a:cxn>
                  <a:cxn ang="0">
                    <a:pos x="84" y="24"/>
                  </a:cxn>
                  <a:cxn ang="0">
                    <a:pos x="82" y="22"/>
                  </a:cxn>
                  <a:cxn ang="0">
                    <a:pos x="80" y="18"/>
                  </a:cxn>
                  <a:cxn ang="0">
                    <a:pos x="78" y="14"/>
                  </a:cxn>
                  <a:cxn ang="0">
                    <a:pos x="74" y="12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0"/>
                  </a:cxn>
                  <a:cxn ang="0">
                    <a:pos x="42" y="0"/>
                  </a:cxn>
                </a:cxnLst>
                <a:rect l="0" t="0" r="r" b="b"/>
                <a:pathLst>
                  <a:path w="84" h="48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6"/>
                    </a:lnTo>
                    <a:lnTo>
                      <a:pt x="66" y="44"/>
                    </a:lnTo>
                    <a:lnTo>
                      <a:pt x="68" y="44"/>
                    </a:lnTo>
                    <a:lnTo>
                      <a:pt x="68" y="44"/>
                    </a:lnTo>
                    <a:lnTo>
                      <a:pt x="70" y="44"/>
                    </a:lnTo>
                    <a:lnTo>
                      <a:pt x="72" y="42"/>
                    </a:lnTo>
                    <a:lnTo>
                      <a:pt x="74" y="42"/>
                    </a:lnTo>
                    <a:lnTo>
                      <a:pt x="74" y="40"/>
                    </a:lnTo>
                    <a:lnTo>
                      <a:pt x="76" y="40"/>
                    </a:lnTo>
                    <a:lnTo>
                      <a:pt x="76" y="40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2" y="34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4" y="30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4" y="24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78" y="16"/>
                    </a:lnTo>
                    <a:lnTo>
                      <a:pt x="78" y="14"/>
                    </a:lnTo>
                    <a:lnTo>
                      <a:pt x="76" y="14"/>
                    </a:lnTo>
                    <a:lnTo>
                      <a:pt x="76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447"/>
              <p:cNvSpPr>
                <a:spLocks/>
              </p:cNvSpPr>
              <p:nvPr/>
            </p:nvSpPr>
            <p:spPr bwMode="auto">
              <a:xfrm>
                <a:off x="5803900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6"/>
                  </a:cxn>
                  <a:cxn ang="0">
                    <a:pos x="14" y="38"/>
                  </a:cxn>
                  <a:cxn ang="0">
                    <a:pos x="18" y="40"/>
                  </a:cxn>
                  <a:cxn ang="0">
                    <a:pos x="24" y="42"/>
                  </a:cxn>
                  <a:cxn ang="0">
                    <a:pos x="28" y="44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6"/>
                  </a:cxn>
                  <a:cxn ang="0">
                    <a:pos x="58" y="46"/>
                  </a:cxn>
                  <a:cxn ang="0">
                    <a:pos x="62" y="44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4" y="38"/>
                  </a:cxn>
                  <a:cxn ang="0">
                    <a:pos x="78" y="34"/>
                  </a:cxn>
                  <a:cxn ang="0">
                    <a:pos x="80" y="32"/>
                  </a:cxn>
                  <a:cxn ang="0">
                    <a:pos x="80" y="28"/>
                  </a:cxn>
                  <a:cxn ang="0">
                    <a:pos x="80" y="24"/>
                  </a:cxn>
                  <a:cxn ang="0">
                    <a:pos x="80" y="22"/>
                  </a:cxn>
                  <a:cxn ang="0">
                    <a:pos x="78" y="18"/>
                  </a:cxn>
                  <a:cxn ang="0">
                    <a:pos x="74" y="14"/>
                  </a:cxn>
                  <a:cxn ang="0">
                    <a:pos x="72" y="12"/>
                  </a:cxn>
                  <a:cxn ang="0">
                    <a:pos x="68" y="8"/>
                  </a:cxn>
                  <a:cxn ang="0">
                    <a:pos x="64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48" y="2"/>
                  </a:cxn>
                  <a:cxn ang="0">
                    <a:pos x="42" y="0"/>
                  </a:cxn>
                </a:cxnLst>
                <a:rect l="0" t="0" r="r" b="b"/>
                <a:pathLst>
                  <a:path w="80" h="46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6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6" y="42"/>
                    </a:lnTo>
                    <a:lnTo>
                      <a:pt x="68" y="42"/>
                    </a:lnTo>
                    <a:lnTo>
                      <a:pt x="68" y="42"/>
                    </a:lnTo>
                    <a:lnTo>
                      <a:pt x="70" y="40"/>
                    </a:lnTo>
                    <a:lnTo>
                      <a:pt x="72" y="40"/>
                    </a:lnTo>
                    <a:lnTo>
                      <a:pt x="72" y="40"/>
                    </a:lnTo>
                    <a:lnTo>
                      <a:pt x="74" y="38"/>
                    </a:lnTo>
                    <a:lnTo>
                      <a:pt x="74" y="38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8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0" y="30"/>
                    </a:lnTo>
                    <a:lnTo>
                      <a:pt x="80" y="28"/>
                    </a:lnTo>
                    <a:lnTo>
                      <a:pt x="80" y="26"/>
                    </a:lnTo>
                    <a:lnTo>
                      <a:pt x="80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78" y="20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448"/>
              <p:cNvSpPr>
                <a:spLocks/>
              </p:cNvSpPr>
              <p:nvPr/>
            </p:nvSpPr>
            <p:spPr bwMode="auto">
              <a:xfrm>
                <a:off x="5807075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2" y="38"/>
                  </a:cxn>
                  <a:cxn ang="0">
                    <a:pos x="18" y="40"/>
                  </a:cxn>
                  <a:cxn ang="0">
                    <a:pos x="22" y="42"/>
                  </a:cxn>
                  <a:cxn ang="0">
                    <a:pos x="28" y="42"/>
                  </a:cxn>
                  <a:cxn ang="0">
                    <a:pos x="34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4"/>
                  </a:cxn>
                  <a:cxn ang="0">
                    <a:pos x="56" y="44"/>
                  </a:cxn>
                  <a:cxn ang="0">
                    <a:pos x="60" y="42"/>
                  </a:cxn>
                  <a:cxn ang="0">
                    <a:pos x="64" y="40"/>
                  </a:cxn>
                  <a:cxn ang="0">
                    <a:pos x="68" y="38"/>
                  </a:cxn>
                  <a:cxn ang="0">
                    <a:pos x="72" y="36"/>
                  </a:cxn>
                  <a:cxn ang="0">
                    <a:pos x="74" y="34"/>
                  </a:cxn>
                  <a:cxn ang="0">
                    <a:pos x="76" y="30"/>
                  </a:cxn>
                  <a:cxn ang="0">
                    <a:pos x="76" y="28"/>
                  </a:cxn>
                  <a:cxn ang="0">
                    <a:pos x="76" y="24"/>
                  </a:cxn>
                  <a:cxn ang="0">
                    <a:pos x="76" y="22"/>
                  </a:cxn>
                  <a:cxn ang="0">
                    <a:pos x="74" y="18"/>
                  </a:cxn>
                  <a:cxn ang="0">
                    <a:pos x="72" y="14"/>
                  </a:cxn>
                  <a:cxn ang="0">
                    <a:pos x="68" y="12"/>
                  </a:cxn>
                  <a:cxn ang="0">
                    <a:pos x="66" y="10"/>
                  </a:cxn>
                  <a:cxn ang="0">
                    <a:pos x="62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6" y="2"/>
                  </a:cxn>
                  <a:cxn ang="0">
                    <a:pos x="40" y="2"/>
                  </a:cxn>
                </a:cxnLst>
                <a:rect l="0" t="0" r="r" b="b"/>
                <a:pathLst>
                  <a:path w="76" h="44">
                    <a:moveTo>
                      <a:pt x="40" y="2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60" y="42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68" y="38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2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449"/>
              <p:cNvSpPr>
                <a:spLocks/>
              </p:cNvSpPr>
              <p:nvPr/>
            </p:nvSpPr>
            <p:spPr bwMode="auto">
              <a:xfrm>
                <a:off x="5810250" y="1406525"/>
                <a:ext cx="117475" cy="6667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0" y="0"/>
                  </a:cxn>
                  <a:cxn ang="0">
                    <a:pos x="24" y="0"/>
                  </a:cxn>
                  <a:cxn ang="0">
                    <a:pos x="20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6" y="28"/>
                  </a:cxn>
                  <a:cxn ang="0">
                    <a:pos x="8" y="32"/>
                  </a:cxn>
                  <a:cxn ang="0">
                    <a:pos x="12" y="34"/>
                  </a:cxn>
                  <a:cxn ang="0">
                    <a:pos x="16" y="36"/>
                  </a:cxn>
                  <a:cxn ang="0">
                    <a:pos x="22" y="38"/>
                  </a:cxn>
                  <a:cxn ang="0">
                    <a:pos x="26" y="40"/>
                  </a:cxn>
                  <a:cxn ang="0">
                    <a:pos x="32" y="40"/>
                  </a:cxn>
                  <a:cxn ang="0">
                    <a:pos x="38" y="42"/>
                  </a:cxn>
                  <a:cxn ang="0">
                    <a:pos x="42" y="42"/>
                  </a:cxn>
                  <a:cxn ang="0">
                    <a:pos x="48" y="42"/>
                  </a:cxn>
                  <a:cxn ang="0">
                    <a:pos x="52" y="40"/>
                  </a:cxn>
                  <a:cxn ang="0">
                    <a:pos x="58" y="40"/>
                  </a:cxn>
                  <a:cxn ang="0">
                    <a:pos x="62" y="38"/>
                  </a:cxn>
                  <a:cxn ang="0">
                    <a:pos x="66" y="36"/>
                  </a:cxn>
                  <a:cxn ang="0">
                    <a:pos x="68" y="34"/>
                  </a:cxn>
                  <a:cxn ang="0">
                    <a:pos x="70" y="32"/>
                  </a:cxn>
                  <a:cxn ang="0">
                    <a:pos x="72" y="28"/>
                  </a:cxn>
                  <a:cxn ang="0">
                    <a:pos x="74" y="26"/>
                  </a:cxn>
                  <a:cxn ang="0">
                    <a:pos x="74" y="22"/>
                  </a:cxn>
                  <a:cxn ang="0">
                    <a:pos x="72" y="18"/>
                  </a:cxn>
                  <a:cxn ang="0">
                    <a:pos x="72" y="16"/>
                  </a:cxn>
                  <a:cxn ang="0">
                    <a:pos x="70" y="12"/>
                  </a:cxn>
                  <a:cxn ang="0">
                    <a:pos x="66" y="10"/>
                  </a:cxn>
                  <a:cxn ang="0">
                    <a:pos x="62" y="8"/>
                  </a:cxn>
                  <a:cxn ang="0">
                    <a:pos x="58" y="6"/>
                  </a:cxn>
                  <a:cxn ang="0">
                    <a:pos x="54" y="4"/>
                  </a:cxn>
                  <a:cxn ang="0">
                    <a:pos x="50" y="2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74" h="42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52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2" y="28"/>
                    </a:lnTo>
                    <a:lnTo>
                      <a:pt x="74" y="26"/>
                    </a:lnTo>
                    <a:lnTo>
                      <a:pt x="74" y="26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72" y="16"/>
                    </a:lnTo>
                    <a:lnTo>
                      <a:pt x="72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450"/>
              <p:cNvSpPr>
                <a:spLocks/>
              </p:cNvSpPr>
              <p:nvPr/>
            </p:nvSpPr>
            <p:spPr bwMode="auto">
              <a:xfrm>
                <a:off x="5813425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8" y="0"/>
                  </a:cxn>
                  <a:cxn ang="0">
                    <a:pos x="24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2" y="22"/>
                  </a:cxn>
                  <a:cxn ang="0">
                    <a:pos x="2" y="24"/>
                  </a:cxn>
                  <a:cxn ang="0">
                    <a:pos x="6" y="28"/>
                  </a:cxn>
                  <a:cxn ang="0">
                    <a:pos x="8" y="30"/>
                  </a:cxn>
                  <a:cxn ang="0">
                    <a:pos x="12" y="32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4" y="38"/>
                  </a:cxn>
                  <a:cxn ang="0">
                    <a:pos x="30" y="40"/>
                  </a:cxn>
                  <a:cxn ang="0">
                    <a:pos x="36" y="40"/>
                  </a:cxn>
                  <a:cxn ang="0">
                    <a:pos x="40" y="40"/>
                  </a:cxn>
                  <a:cxn ang="0">
                    <a:pos x="46" y="40"/>
                  </a:cxn>
                  <a:cxn ang="0">
                    <a:pos x="50" y="40"/>
                  </a:cxn>
                  <a:cxn ang="0">
                    <a:pos x="54" y="38"/>
                  </a:cxn>
                  <a:cxn ang="0">
                    <a:pos x="58" y="36"/>
                  </a:cxn>
                  <a:cxn ang="0">
                    <a:pos x="62" y="34"/>
                  </a:cxn>
                  <a:cxn ang="0">
                    <a:pos x="66" y="32"/>
                  </a:cxn>
                  <a:cxn ang="0">
                    <a:pos x="68" y="30"/>
                  </a:cxn>
                  <a:cxn ang="0">
                    <a:pos x="70" y="28"/>
                  </a:cxn>
                  <a:cxn ang="0">
                    <a:pos x="70" y="24"/>
                  </a:cxn>
                  <a:cxn ang="0">
                    <a:pos x="70" y="22"/>
                  </a:cxn>
                  <a:cxn ang="0">
                    <a:pos x="70" y="18"/>
                  </a:cxn>
                  <a:cxn ang="0">
                    <a:pos x="68" y="16"/>
                  </a:cxn>
                  <a:cxn ang="0">
                    <a:pos x="66" y="14"/>
                  </a:cxn>
                  <a:cxn ang="0">
                    <a:pos x="64" y="10"/>
                  </a:cxn>
                  <a:cxn ang="0">
                    <a:pos x="60" y="8"/>
                  </a:cxn>
                  <a:cxn ang="0">
                    <a:pos x="56" y="6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2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40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6" y="40"/>
                    </a:lnTo>
                    <a:lnTo>
                      <a:pt x="48" y="40"/>
                    </a:lnTo>
                    <a:lnTo>
                      <a:pt x="48" y="40"/>
                    </a:lnTo>
                    <a:lnTo>
                      <a:pt x="50" y="40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2" y="10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451"/>
              <p:cNvSpPr>
                <a:spLocks/>
              </p:cNvSpPr>
              <p:nvPr/>
            </p:nvSpPr>
            <p:spPr bwMode="auto">
              <a:xfrm>
                <a:off x="5816600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28" y="0"/>
                  </a:cxn>
                  <a:cxn ang="0">
                    <a:pos x="22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4"/>
                  </a:cxn>
                  <a:cxn ang="0">
                    <a:pos x="6" y="26"/>
                  </a:cxn>
                  <a:cxn ang="0">
                    <a:pos x="8" y="28"/>
                  </a:cxn>
                  <a:cxn ang="0">
                    <a:pos x="12" y="32"/>
                  </a:cxn>
                  <a:cxn ang="0">
                    <a:pos x="14" y="34"/>
                  </a:cxn>
                  <a:cxn ang="0">
                    <a:pos x="18" y="34"/>
                  </a:cxn>
                  <a:cxn ang="0">
                    <a:pos x="24" y="36"/>
                  </a:cxn>
                  <a:cxn ang="0">
                    <a:pos x="28" y="38"/>
                  </a:cxn>
                  <a:cxn ang="0">
                    <a:pos x="34" y="38"/>
                  </a:cxn>
                  <a:cxn ang="0">
                    <a:pos x="38" y="38"/>
                  </a:cxn>
                  <a:cxn ang="0">
                    <a:pos x="44" y="38"/>
                  </a:cxn>
                  <a:cxn ang="0">
                    <a:pos x="48" y="38"/>
                  </a:cxn>
                  <a:cxn ang="0">
                    <a:pos x="52" y="36"/>
                  </a:cxn>
                  <a:cxn ang="0">
                    <a:pos x="56" y="36"/>
                  </a:cxn>
                  <a:cxn ang="0">
                    <a:pos x="60" y="34"/>
                  </a:cxn>
                  <a:cxn ang="0">
                    <a:pos x="62" y="32"/>
                  </a:cxn>
                  <a:cxn ang="0">
                    <a:pos x="64" y="30"/>
                  </a:cxn>
                  <a:cxn ang="0">
                    <a:pos x="66" y="28"/>
                  </a:cxn>
                  <a:cxn ang="0">
                    <a:pos x="66" y="24"/>
                  </a:cxn>
                  <a:cxn ang="0">
                    <a:pos x="66" y="22"/>
                  </a:cxn>
                  <a:cxn ang="0">
                    <a:pos x="66" y="18"/>
                  </a:cxn>
                  <a:cxn ang="0">
                    <a:pos x="66" y="16"/>
                  </a:cxn>
                  <a:cxn ang="0">
                    <a:pos x="64" y="14"/>
                  </a:cxn>
                  <a:cxn ang="0">
                    <a:pos x="60" y="10"/>
                  </a:cxn>
                  <a:cxn ang="0">
                    <a:pos x="58" y="8"/>
                  </a:cxn>
                  <a:cxn ang="0">
                    <a:pos x="54" y="6"/>
                  </a:cxn>
                  <a:cxn ang="0">
                    <a:pos x="50" y="4"/>
                  </a:cxn>
                  <a:cxn ang="0">
                    <a:pos x="46" y="2"/>
                  </a:cxn>
                  <a:cxn ang="0">
                    <a:pos x="40" y="2"/>
                  </a:cxn>
                  <a:cxn ang="0">
                    <a:pos x="36" y="0"/>
                  </a:cxn>
                </a:cxnLst>
                <a:rect l="0" t="0" r="r" b="b"/>
                <a:pathLst>
                  <a:path w="66" h="38">
                    <a:moveTo>
                      <a:pt x="36" y="0"/>
                    </a:move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28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8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4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4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452"/>
              <p:cNvSpPr>
                <a:spLocks/>
              </p:cNvSpPr>
              <p:nvPr/>
            </p:nvSpPr>
            <p:spPr bwMode="auto">
              <a:xfrm>
                <a:off x="5819775" y="1406525"/>
                <a:ext cx="101600" cy="6032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18" y="2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6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8" y="28"/>
                  </a:cxn>
                  <a:cxn ang="0">
                    <a:pos x="10" y="30"/>
                  </a:cxn>
                  <a:cxn ang="0">
                    <a:pos x="14" y="32"/>
                  </a:cxn>
                  <a:cxn ang="0">
                    <a:pos x="18" y="34"/>
                  </a:cxn>
                  <a:cxn ang="0">
                    <a:pos x="22" y="34"/>
                  </a:cxn>
                  <a:cxn ang="0">
                    <a:pos x="26" y="36"/>
                  </a:cxn>
                  <a:cxn ang="0">
                    <a:pos x="32" y="36"/>
                  </a:cxn>
                  <a:cxn ang="0">
                    <a:pos x="36" y="38"/>
                  </a:cxn>
                  <a:cxn ang="0">
                    <a:pos x="40" y="38"/>
                  </a:cxn>
                  <a:cxn ang="0">
                    <a:pos x="46" y="36"/>
                  </a:cxn>
                  <a:cxn ang="0">
                    <a:pos x="50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2"/>
                  </a:cxn>
                  <a:cxn ang="0">
                    <a:pos x="60" y="28"/>
                  </a:cxn>
                  <a:cxn ang="0">
                    <a:pos x="62" y="26"/>
                  </a:cxn>
                  <a:cxn ang="0">
                    <a:pos x="64" y="24"/>
                  </a:cxn>
                  <a:cxn ang="0">
                    <a:pos x="64" y="22"/>
                  </a:cxn>
                  <a:cxn ang="0">
                    <a:pos x="64" y="18"/>
                  </a:cxn>
                  <a:cxn ang="0">
                    <a:pos x="62" y="16"/>
                  </a:cxn>
                  <a:cxn ang="0">
                    <a:pos x="60" y="14"/>
                  </a:cxn>
                  <a:cxn ang="0">
                    <a:pos x="58" y="10"/>
                  </a:cxn>
                  <a:cxn ang="0">
                    <a:pos x="54" y="8"/>
                  </a:cxn>
                  <a:cxn ang="0">
                    <a:pos x="52" y="6"/>
                  </a:cxn>
                  <a:cxn ang="0">
                    <a:pos x="48" y="4"/>
                  </a:cxn>
                  <a:cxn ang="0">
                    <a:pos x="44" y="2"/>
                  </a:cxn>
                  <a:cxn ang="0">
                    <a:pos x="38" y="2"/>
                  </a:cxn>
                  <a:cxn ang="0">
                    <a:pos x="34" y="0"/>
                  </a:cxn>
                </a:cxnLst>
                <a:rect l="0" t="0" r="r" b="b"/>
                <a:pathLst>
                  <a:path w="64" h="38">
                    <a:moveTo>
                      <a:pt x="34" y="0"/>
                    </a:move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2" y="34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2" y="18"/>
                    </a:lnTo>
                    <a:lnTo>
                      <a:pt x="62" y="16"/>
                    </a:lnTo>
                    <a:lnTo>
                      <a:pt x="62" y="16"/>
                    </a:lnTo>
                    <a:lnTo>
                      <a:pt x="62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453"/>
              <p:cNvSpPr>
                <a:spLocks/>
              </p:cNvSpPr>
              <p:nvPr/>
            </p:nvSpPr>
            <p:spPr bwMode="auto">
              <a:xfrm>
                <a:off x="5743575" y="1371600"/>
                <a:ext cx="241300" cy="793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" y="16"/>
                  </a:cxn>
                  <a:cxn ang="0">
                    <a:pos x="4" y="14"/>
                  </a:cxn>
                  <a:cxn ang="0">
                    <a:pos x="6" y="14"/>
                  </a:cxn>
                  <a:cxn ang="0">
                    <a:pos x="10" y="12"/>
                  </a:cxn>
                  <a:cxn ang="0">
                    <a:pos x="12" y="10"/>
                  </a:cxn>
                  <a:cxn ang="0">
                    <a:pos x="16" y="10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8" y="6"/>
                  </a:cxn>
                  <a:cxn ang="0">
                    <a:pos x="32" y="4"/>
                  </a:cxn>
                  <a:cxn ang="0">
                    <a:pos x="36" y="2"/>
                  </a:cxn>
                  <a:cxn ang="0">
                    <a:pos x="42" y="2"/>
                  </a:cxn>
                  <a:cxn ang="0">
                    <a:pos x="48" y="0"/>
                  </a:cxn>
                  <a:cxn ang="0">
                    <a:pos x="52" y="0"/>
                  </a:cxn>
                  <a:cxn ang="0">
                    <a:pos x="58" y="0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4" y="2"/>
                  </a:cxn>
                  <a:cxn ang="0">
                    <a:pos x="90" y="2"/>
                  </a:cxn>
                  <a:cxn ang="0">
                    <a:pos x="96" y="4"/>
                  </a:cxn>
                  <a:cxn ang="0">
                    <a:pos x="102" y="8"/>
                  </a:cxn>
                  <a:cxn ang="0">
                    <a:pos x="108" y="10"/>
                  </a:cxn>
                  <a:cxn ang="0">
                    <a:pos x="116" y="14"/>
                  </a:cxn>
                  <a:cxn ang="0">
                    <a:pos x="122" y="18"/>
                  </a:cxn>
                  <a:cxn ang="0">
                    <a:pos x="128" y="24"/>
                  </a:cxn>
                  <a:cxn ang="0">
                    <a:pos x="134" y="28"/>
                  </a:cxn>
                  <a:cxn ang="0">
                    <a:pos x="140" y="36"/>
                  </a:cxn>
                  <a:cxn ang="0">
                    <a:pos x="146" y="42"/>
                  </a:cxn>
                  <a:cxn ang="0">
                    <a:pos x="152" y="50"/>
                  </a:cxn>
                  <a:cxn ang="0">
                    <a:pos x="152" y="50"/>
                  </a:cxn>
                  <a:cxn ang="0">
                    <a:pos x="150" y="48"/>
                  </a:cxn>
                  <a:cxn ang="0">
                    <a:pos x="150" y="46"/>
                  </a:cxn>
                  <a:cxn ang="0">
                    <a:pos x="148" y="44"/>
                  </a:cxn>
                  <a:cxn ang="0">
                    <a:pos x="146" y="42"/>
                  </a:cxn>
                  <a:cxn ang="0">
                    <a:pos x="144" y="40"/>
                  </a:cxn>
                  <a:cxn ang="0">
                    <a:pos x="142" y="38"/>
                  </a:cxn>
                  <a:cxn ang="0">
                    <a:pos x="138" y="36"/>
                  </a:cxn>
                  <a:cxn ang="0">
                    <a:pos x="136" y="34"/>
                  </a:cxn>
                  <a:cxn ang="0">
                    <a:pos x="132" y="32"/>
                  </a:cxn>
                  <a:cxn ang="0">
                    <a:pos x="128" y="30"/>
                  </a:cxn>
                  <a:cxn ang="0">
                    <a:pos x="126" y="28"/>
                  </a:cxn>
                  <a:cxn ang="0">
                    <a:pos x="120" y="24"/>
                  </a:cxn>
                  <a:cxn ang="0">
                    <a:pos x="116" y="22"/>
                  </a:cxn>
                  <a:cxn ang="0">
                    <a:pos x="112" y="20"/>
                  </a:cxn>
                  <a:cxn ang="0">
                    <a:pos x="106" y="18"/>
                  </a:cxn>
                  <a:cxn ang="0">
                    <a:pos x="100" y="16"/>
                  </a:cxn>
                  <a:cxn ang="0">
                    <a:pos x="96" y="14"/>
                  </a:cxn>
                  <a:cxn ang="0">
                    <a:pos x="90" y="12"/>
                  </a:cxn>
                  <a:cxn ang="0">
                    <a:pos x="82" y="12"/>
                  </a:cxn>
                  <a:cxn ang="0">
                    <a:pos x="76" y="10"/>
                  </a:cxn>
                  <a:cxn ang="0">
                    <a:pos x="70" y="10"/>
                  </a:cxn>
                  <a:cxn ang="0">
                    <a:pos x="62" y="8"/>
                  </a:cxn>
                  <a:cxn ang="0">
                    <a:pos x="54" y="8"/>
                  </a:cxn>
                  <a:cxn ang="0">
                    <a:pos x="46" y="10"/>
                  </a:cxn>
                  <a:cxn ang="0">
                    <a:pos x="38" y="10"/>
                  </a:cxn>
                  <a:cxn ang="0">
                    <a:pos x="28" y="10"/>
                  </a:cxn>
                  <a:cxn ang="0">
                    <a:pos x="20" y="12"/>
                  </a:cxn>
                  <a:cxn ang="0">
                    <a:pos x="10" y="14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152" h="50">
                    <a:moveTo>
                      <a:pt x="0" y="16"/>
                    </a:moveTo>
                    <a:lnTo>
                      <a:pt x="2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6" y="10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8" y="6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8" y="0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4" y="2"/>
                    </a:lnTo>
                    <a:lnTo>
                      <a:pt x="90" y="2"/>
                    </a:lnTo>
                    <a:lnTo>
                      <a:pt x="96" y="4"/>
                    </a:lnTo>
                    <a:lnTo>
                      <a:pt x="102" y="8"/>
                    </a:lnTo>
                    <a:lnTo>
                      <a:pt x="108" y="10"/>
                    </a:lnTo>
                    <a:lnTo>
                      <a:pt x="116" y="14"/>
                    </a:lnTo>
                    <a:lnTo>
                      <a:pt x="122" y="18"/>
                    </a:lnTo>
                    <a:lnTo>
                      <a:pt x="128" y="24"/>
                    </a:lnTo>
                    <a:lnTo>
                      <a:pt x="134" y="28"/>
                    </a:lnTo>
                    <a:lnTo>
                      <a:pt x="140" y="36"/>
                    </a:lnTo>
                    <a:lnTo>
                      <a:pt x="146" y="42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0" y="48"/>
                    </a:lnTo>
                    <a:lnTo>
                      <a:pt x="150" y="46"/>
                    </a:lnTo>
                    <a:lnTo>
                      <a:pt x="148" y="44"/>
                    </a:lnTo>
                    <a:lnTo>
                      <a:pt x="146" y="42"/>
                    </a:lnTo>
                    <a:lnTo>
                      <a:pt x="144" y="40"/>
                    </a:lnTo>
                    <a:lnTo>
                      <a:pt x="142" y="38"/>
                    </a:lnTo>
                    <a:lnTo>
                      <a:pt x="138" y="36"/>
                    </a:lnTo>
                    <a:lnTo>
                      <a:pt x="136" y="34"/>
                    </a:lnTo>
                    <a:lnTo>
                      <a:pt x="132" y="32"/>
                    </a:lnTo>
                    <a:lnTo>
                      <a:pt x="128" y="30"/>
                    </a:lnTo>
                    <a:lnTo>
                      <a:pt x="126" y="28"/>
                    </a:lnTo>
                    <a:lnTo>
                      <a:pt x="120" y="24"/>
                    </a:lnTo>
                    <a:lnTo>
                      <a:pt x="116" y="22"/>
                    </a:lnTo>
                    <a:lnTo>
                      <a:pt x="112" y="20"/>
                    </a:lnTo>
                    <a:lnTo>
                      <a:pt x="106" y="18"/>
                    </a:lnTo>
                    <a:lnTo>
                      <a:pt x="100" y="16"/>
                    </a:lnTo>
                    <a:lnTo>
                      <a:pt x="96" y="14"/>
                    </a:lnTo>
                    <a:lnTo>
                      <a:pt x="90" y="12"/>
                    </a:lnTo>
                    <a:lnTo>
                      <a:pt x="82" y="12"/>
                    </a:lnTo>
                    <a:lnTo>
                      <a:pt x="76" y="10"/>
                    </a:lnTo>
                    <a:lnTo>
                      <a:pt x="70" y="10"/>
                    </a:lnTo>
                    <a:lnTo>
                      <a:pt x="62" y="8"/>
                    </a:lnTo>
                    <a:lnTo>
                      <a:pt x="54" y="8"/>
                    </a:lnTo>
                    <a:lnTo>
                      <a:pt x="46" y="10"/>
                    </a:lnTo>
                    <a:lnTo>
                      <a:pt x="38" y="10"/>
                    </a:lnTo>
                    <a:lnTo>
                      <a:pt x="28" y="10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454"/>
              <p:cNvSpPr>
                <a:spLocks/>
              </p:cNvSpPr>
              <p:nvPr/>
            </p:nvSpPr>
            <p:spPr bwMode="auto">
              <a:xfrm>
                <a:off x="5362575" y="1606550"/>
                <a:ext cx="558800" cy="165100"/>
              </a:xfrm>
              <a:custGeom>
                <a:avLst/>
                <a:gdLst/>
                <a:ahLst/>
                <a:cxnLst>
                  <a:cxn ang="0">
                    <a:pos x="32" y="30"/>
                  </a:cxn>
                  <a:cxn ang="0">
                    <a:pos x="26" y="34"/>
                  </a:cxn>
                  <a:cxn ang="0">
                    <a:pos x="20" y="34"/>
                  </a:cxn>
                  <a:cxn ang="0">
                    <a:pos x="16" y="34"/>
                  </a:cxn>
                  <a:cxn ang="0">
                    <a:pos x="10" y="34"/>
                  </a:cxn>
                  <a:cxn ang="0">
                    <a:pos x="6" y="30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2" y="10"/>
                  </a:cxn>
                  <a:cxn ang="0">
                    <a:pos x="4" y="6"/>
                  </a:cxn>
                  <a:cxn ang="0">
                    <a:pos x="10" y="2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2" y="2"/>
                  </a:cxn>
                  <a:cxn ang="0">
                    <a:pos x="40" y="6"/>
                  </a:cxn>
                  <a:cxn ang="0">
                    <a:pos x="62" y="24"/>
                  </a:cxn>
                  <a:cxn ang="0">
                    <a:pos x="80" y="38"/>
                  </a:cxn>
                  <a:cxn ang="0">
                    <a:pos x="102" y="52"/>
                  </a:cxn>
                  <a:cxn ang="0">
                    <a:pos x="124" y="64"/>
                  </a:cxn>
                  <a:cxn ang="0">
                    <a:pos x="148" y="76"/>
                  </a:cxn>
                  <a:cxn ang="0">
                    <a:pos x="170" y="82"/>
                  </a:cxn>
                  <a:cxn ang="0">
                    <a:pos x="192" y="82"/>
                  </a:cxn>
                  <a:cxn ang="0">
                    <a:pos x="214" y="82"/>
                  </a:cxn>
                  <a:cxn ang="0">
                    <a:pos x="240" y="78"/>
                  </a:cxn>
                  <a:cxn ang="0">
                    <a:pos x="278" y="72"/>
                  </a:cxn>
                  <a:cxn ang="0">
                    <a:pos x="304" y="66"/>
                  </a:cxn>
                  <a:cxn ang="0">
                    <a:pos x="314" y="64"/>
                  </a:cxn>
                  <a:cxn ang="0">
                    <a:pos x="318" y="62"/>
                  </a:cxn>
                  <a:cxn ang="0">
                    <a:pos x="320" y="58"/>
                  </a:cxn>
                  <a:cxn ang="0">
                    <a:pos x="324" y="52"/>
                  </a:cxn>
                  <a:cxn ang="0">
                    <a:pos x="328" y="50"/>
                  </a:cxn>
                  <a:cxn ang="0">
                    <a:pos x="332" y="48"/>
                  </a:cxn>
                  <a:cxn ang="0">
                    <a:pos x="336" y="50"/>
                  </a:cxn>
                  <a:cxn ang="0">
                    <a:pos x="342" y="54"/>
                  </a:cxn>
                  <a:cxn ang="0">
                    <a:pos x="350" y="58"/>
                  </a:cxn>
                  <a:cxn ang="0">
                    <a:pos x="352" y="64"/>
                  </a:cxn>
                  <a:cxn ang="0">
                    <a:pos x="352" y="70"/>
                  </a:cxn>
                  <a:cxn ang="0">
                    <a:pos x="350" y="74"/>
                  </a:cxn>
                  <a:cxn ang="0">
                    <a:pos x="346" y="76"/>
                  </a:cxn>
                  <a:cxn ang="0">
                    <a:pos x="340" y="78"/>
                  </a:cxn>
                  <a:cxn ang="0">
                    <a:pos x="334" y="76"/>
                  </a:cxn>
                  <a:cxn ang="0">
                    <a:pos x="328" y="74"/>
                  </a:cxn>
                  <a:cxn ang="0">
                    <a:pos x="322" y="72"/>
                  </a:cxn>
                  <a:cxn ang="0">
                    <a:pos x="308" y="74"/>
                  </a:cxn>
                  <a:cxn ang="0">
                    <a:pos x="290" y="78"/>
                  </a:cxn>
                  <a:cxn ang="0">
                    <a:pos x="256" y="90"/>
                  </a:cxn>
                  <a:cxn ang="0">
                    <a:pos x="232" y="96"/>
                  </a:cxn>
                  <a:cxn ang="0">
                    <a:pos x="208" y="102"/>
                  </a:cxn>
                  <a:cxn ang="0">
                    <a:pos x="188" y="104"/>
                  </a:cxn>
                  <a:cxn ang="0">
                    <a:pos x="170" y="102"/>
                  </a:cxn>
                  <a:cxn ang="0">
                    <a:pos x="152" y="96"/>
                  </a:cxn>
                  <a:cxn ang="0">
                    <a:pos x="132" y="86"/>
                  </a:cxn>
                  <a:cxn ang="0">
                    <a:pos x="114" y="74"/>
                  </a:cxn>
                  <a:cxn ang="0">
                    <a:pos x="90" y="60"/>
                  </a:cxn>
                  <a:cxn ang="0">
                    <a:pos x="60" y="40"/>
                  </a:cxn>
                  <a:cxn ang="0">
                    <a:pos x="52" y="32"/>
                  </a:cxn>
                  <a:cxn ang="0">
                    <a:pos x="46" y="30"/>
                  </a:cxn>
                  <a:cxn ang="0">
                    <a:pos x="40" y="28"/>
                  </a:cxn>
                  <a:cxn ang="0">
                    <a:pos x="38" y="26"/>
                  </a:cxn>
                  <a:cxn ang="0">
                    <a:pos x="36" y="28"/>
                  </a:cxn>
                </a:cxnLst>
                <a:rect l="0" t="0" r="r" b="b"/>
                <a:pathLst>
                  <a:path w="352" h="104">
                    <a:moveTo>
                      <a:pt x="36" y="28"/>
                    </a:moveTo>
                    <a:lnTo>
                      <a:pt x="36" y="28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0" y="32"/>
                    </a:lnTo>
                    <a:lnTo>
                      <a:pt x="28" y="32"/>
                    </a:lnTo>
                    <a:lnTo>
                      <a:pt x="26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40" y="6"/>
                    </a:lnTo>
                    <a:lnTo>
                      <a:pt x="44" y="10"/>
                    </a:lnTo>
                    <a:lnTo>
                      <a:pt x="50" y="16"/>
                    </a:lnTo>
                    <a:lnTo>
                      <a:pt x="58" y="20"/>
                    </a:lnTo>
                    <a:lnTo>
                      <a:pt x="62" y="24"/>
                    </a:lnTo>
                    <a:lnTo>
                      <a:pt x="66" y="28"/>
                    </a:lnTo>
                    <a:lnTo>
                      <a:pt x="70" y="30"/>
                    </a:lnTo>
                    <a:lnTo>
                      <a:pt x="76" y="34"/>
                    </a:lnTo>
                    <a:lnTo>
                      <a:pt x="80" y="38"/>
                    </a:lnTo>
                    <a:lnTo>
                      <a:pt x="86" y="42"/>
                    </a:lnTo>
                    <a:lnTo>
                      <a:pt x="90" y="44"/>
                    </a:lnTo>
                    <a:lnTo>
                      <a:pt x="96" y="48"/>
                    </a:lnTo>
                    <a:lnTo>
                      <a:pt x="102" y="52"/>
                    </a:lnTo>
                    <a:lnTo>
                      <a:pt x="106" y="56"/>
                    </a:lnTo>
                    <a:lnTo>
                      <a:pt x="112" y="58"/>
                    </a:lnTo>
                    <a:lnTo>
                      <a:pt x="118" y="62"/>
                    </a:lnTo>
                    <a:lnTo>
                      <a:pt x="124" y="64"/>
                    </a:lnTo>
                    <a:lnTo>
                      <a:pt x="130" y="68"/>
                    </a:lnTo>
                    <a:lnTo>
                      <a:pt x="136" y="70"/>
                    </a:lnTo>
                    <a:lnTo>
                      <a:pt x="142" y="74"/>
                    </a:lnTo>
                    <a:lnTo>
                      <a:pt x="148" y="76"/>
                    </a:lnTo>
                    <a:lnTo>
                      <a:pt x="154" y="78"/>
                    </a:lnTo>
                    <a:lnTo>
                      <a:pt x="160" y="80"/>
                    </a:lnTo>
                    <a:lnTo>
                      <a:pt x="164" y="80"/>
                    </a:lnTo>
                    <a:lnTo>
                      <a:pt x="170" y="82"/>
                    </a:lnTo>
                    <a:lnTo>
                      <a:pt x="176" y="82"/>
                    </a:lnTo>
                    <a:lnTo>
                      <a:pt x="182" y="84"/>
                    </a:lnTo>
                    <a:lnTo>
                      <a:pt x="186" y="84"/>
                    </a:lnTo>
                    <a:lnTo>
                      <a:pt x="192" y="82"/>
                    </a:lnTo>
                    <a:lnTo>
                      <a:pt x="198" y="82"/>
                    </a:lnTo>
                    <a:lnTo>
                      <a:pt x="204" y="82"/>
                    </a:lnTo>
                    <a:lnTo>
                      <a:pt x="208" y="82"/>
                    </a:lnTo>
                    <a:lnTo>
                      <a:pt x="214" y="82"/>
                    </a:lnTo>
                    <a:lnTo>
                      <a:pt x="220" y="82"/>
                    </a:lnTo>
                    <a:lnTo>
                      <a:pt x="224" y="80"/>
                    </a:lnTo>
                    <a:lnTo>
                      <a:pt x="230" y="80"/>
                    </a:lnTo>
                    <a:lnTo>
                      <a:pt x="240" y="78"/>
                    </a:lnTo>
                    <a:lnTo>
                      <a:pt x="250" y="78"/>
                    </a:lnTo>
                    <a:lnTo>
                      <a:pt x="260" y="76"/>
                    </a:lnTo>
                    <a:lnTo>
                      <a:pt x="268" y="74"/>
                    </a:lnTo>
                    <a:lnTo>
                      <a:pt x="278" y="72"/>
                    </a:lnTo>
                    <a:lnTo>
                      <a:pt x="286" y="72"/>
                    </a:lnTo>
                    <a:lnTo>
                      <a:pt x="292" y="70"/>
                    </a:lnTo>
                    <a:lnTo>
                      <a:pt x="300" y="68"/>
                    </a:lnTo>
                    <a:lnTo>
                      <a:pt x="304" y="66"/>
                    </a:lnTo>
                    <a:lnTo>
                      <a:pt x="310" y="66"/>
                    </a:lnTo>
                    <a:lnTo>
                      <a:pt x="312" y="64"/>
                    </a:lnTo>
                    <a:lnTo>
                      <a:pt x="312" y="64"/>
                    </a:lnTo>
                    <a:lnTo>
                      <a:pt x="314" y="64"/>
                    </a:lnTo>
                    <a:lnTo>
                      <a:pt x="316" y="64"/>
                    </a:lnTo>
                    <a:lnTo>
                      <a:pt x="316" y="64"/>
                    </a:lnTo>
                    <a:lnTo>
                      <a:pt x="316" y="62"/>
                    </a:lnTo>
                    <a:lnTo>
                      <a:pt x="318" y="62"/>
                    </a:lnTo>
                    <a:lnTo>
                      <a:pt x="318" y="62"/>
                    </a:lnTo>
                    <a:lnTo>
                      <a:pt x="320" y="60"/>
                    </a:lnTo>
                    <a:lnTo>
                      <a:pt x="320" y="60"/>
                    </a:lnTo>
                    <a:lnTo>
                      <a:pt x="320" y="58"/>
                    </a:lnTo>
                    <a:lnTo>
                      <a:pt x="322" y="58"/>
                    </a:lnTo>
                    <a:lnTo>
                      <a:pt x="322" y="56"/>
                    </a:lnTo>
                    <a:lnTo>
                      <a:pt x="324" y="54"/>
                    </a:lnTo>
                    <a:lnTo>
                      <a:pt x="324" y="52"/>
                    </a:lnTo>
                    <a:lnTo>
                      <a:pt x="326" y="52"/>
                    </a:lnTo>
                    <a:lnTo>
                      <a:pt x="326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30" y="48"/>
                    </a:lnTo>
                    <a:lnTo>
                      <a:pt x="330" y="48"/>
                    </a:lnTo>
                    <a:lnTo>
                      <a:pt x="332" y="48"/>
                    </a:lnTo>
                    <a:lnTo>
                      <a:pt x="332" y="48"/>
                    </a:lnTo>
                    <a:lnTo>
                      <a:pt x="334" y="48"/>
                    </a:lnTo>
                    <a:lnTo>
                      <a:pt x="336" y="48"/>
                    </a:lnTo>
                    <a:lnTo>
                      <a:pt x="336" y="50"/>
                    </a:lnTo>
                    <a:lnTo>
                      <a:pt x="338" y="50"/>
                    </a:lnTo>
                    <a:lnTo>
                      <a:pt x="340" y="50"/>
                    </a:lnTo>
                    <a:lnTo>
                      <a:pt x="342" y="52"/>
                    </a:lnTo>
                    <a:lnTo>
                      <a:pt x="342" y="54"/>
                    </a:lnTo>
                    <a:lnTo>
                      <a:pt x="344" y="54"/>
                    </a:lnTo>
                    <a:lnTo>
                      <a:pt x="346" y="56"/>
                    </a:lnTo>
                    <a:lnTo>
                      <a:pt x="348" y="58"/>
                    </a:lnTo>
                    <a:lnTo>
                      <a:pt x="350" y="58"/>
                    </a:lnTo>
                    <a:lnTo>
                      <a:pt x="350" y="60"/>
                    </a:lnTo>
                    <a:lnTo>
                      <a:pt x="352" y="62"/>
                    </a:lnTo>
                    <a:lnTo>
                      <a:pt x="352" y="64"/>
                    </a:lnTo>
                    <a:lnTo>
                      <a:pt x="352" y="64"/>
                    </a:lnTo>
                    <a:lnTo>
                      <a:pt x="352" y="66"/>
                    </a:lnTo>
                    <a:lnTo>
                      <a:pt x="352" y="68"/>
                    </a:lnTo>
                    <a:lnTo>
                      <a:pt x="352" y="68"/>
                    </a:lnTo>
                    <a:lnTo>
                      <a:pt x="352" y="70"/>
                    </a:lnTo>
                    <a:lnTo>
                      <a:pt x="352" y="70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50" y="74"/>
                    </a:lnTo>
                    <a:lnTo>
                      <a:pt x="348" y="74"/>
                    </a:lnTo>
                    <a:lnTo>
                      <a:pt x="348" y="74"/>
                    </a:lnTo>
                    <a:lnTo>
                      <a:pt x="346" y="76"/>
                    </a:lnTo>
                    <a:lnTo>
                      <a:pt x="346" y="76"/>
                    </a:lnTo>
                    <a:lnTo>
                      <a:pt x="344" y="76"/>
                    </a:lnTo>
                    <a:lnTo>
                      <a:pt x="342" y="78"/>
                    </a:lnTo>
                    <a:lnTo>
                      <a:pt x="342" y="78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6" y="78"/>
                    </a:lnTo>
                    <a:lnTo>
                      <a:pt x="336" y="78"/>
                    </a:lnTo>
                    <a:lnTo>
                      <a:pt x="334" y="76"/>
                    </a:lnTo>
                    <a:lnTo>
                      <a:pt x="332" y="76"/>
                    </a:lnTo>
                    <a:lnTo>
                      <a:pt x="332" y="76"/>
                    </a:lnTo>
                    <a:lnTo>
                      <a:pt x="330" y="76"/>
                    </a:lnTo>
                    <a:lnTo>
                      <a:pt x="328" y="74"/>
                    </a:lnTo>
                    <a:lnTo>
                      <a:pt x="328" y="74"/>
                    </a:lnTo>
                    <a:lnTo>
                      <a:pt x="326" y="72"/>
                    </a:lnTo>
                    <a:lnTo>
                      <a:pt x="324" y="72"/>
                    </a:lnTo>
                    <a:lnTo>
                      <a:pt x="322" y="72"/>
                    </a:lnTo>
                    <a:lnTo>
                      <a:pt x="318" y="72"/>
                    </a:lnTo>
                    <a:lnTo>
                      <a:pt x="316" y="72"/>
                    </a:lnTo>
                    <a:lnTo>
                      <a:pt x="312" y="72"/>
                    </a:lnTo>
                    <a:lnTo>
                      <a:pt x="308" y="74"/>
                    </a:lnTo>
                    <a:lnTo>
                      <a:pt x="304" y="74"/>
                    </a:lnTo>
                    <a:lnTo>
                      <a:pt x="300" y="76"/>
                    </a:lnTo>
                    <a:lnTo>
                      <a:pt x="294" y="78"/>
                    </a:lnTo>
                    <a:lnTo>
                      <a:pt x="290" y="78"/>
                    </a:lnTo>
                    <a:lnTo>
                      <a:pt x="284" y="80"/>
                    </a:lnTo>
                    <a:lnTo>
                      <a:pt x="274" y="84"/>
                    </a:lnTo>
                    <a:lnTo>
                      <a:pt x="262" y="88"/>
                    </a:lnTo>
                    <a:lnTo>
                      <a:pt x="256" y="90"/>
                    </a:lnTo>
                    <a:lnTo>
                      <a:pt x="250" y="92"/>
                    </a:lnTo>
                    <a:lnTo>
                      <a:pt x="244" y="92"/>
                    </a:lnTo>
                    <a:lnTo>
                      <a:pt x="238" y="94"/>
                    </a:lnTo>
                    <a:lnTo>
                      <a:pt x="232" y="96"/>
                    </a:lnTo>
                    <a:lnTo>
                      <a:pt x="226" y="98"/>
                    </a:lnTo>
                    <a:lnTo>
                      <a:pt x="220" y="100"/>
                    </a:lnTo>
                    <a:lnTo>
                      <a:pt x="214" y="100"/>
                    </a:lnTo>
                    <a:lnTo>
                      <a:pt x="208" y="102"/>
                    </a:lnTo>
                    <a:lnTo>
                      <a:pt x="202" y="102"/>
                    </a:lnTo>
                    <a:lnTo>
                      <a:pt x="198" y="104"/>
                    </a:lnTo>
                    <a:lnTo>
                      <a:pt x="192" y="104"/>
                    </a:lnTo>
                    <a:lnTo>
                      <a:pt x="188" y="104"/>
                    </a:lnTo>
                    <a:lnTo>
                      <a:pt x="182" y="104"/>
                    </a:lnTo>
                    <a:lnTo>
                      <a:pt x="178" y="104"/>
                    </a:lnTo>
                    <a:lnTo>
                      <a:pt x="174" y="104"/>
                    </a:lnTo>
                    <a:lnTo>
                      <a:pt x="170" y="102"/>
                    </a:lnTo>
                    <a:lnTo>
                      <a:pt x="166" y="102"/>
                    </a:lnTo>
                    <a:lnTo>
                      <a:pt x="162" y="100"/>
                    </a:lnTo>
                    <a:lnTo>
                      <a:pt x="156" y="98"/>
                    </a:lnTo>
                    <a:lnTo>
                      <a:pt x="152" y="96"/>
                    </a:lnTo>
                    <a:lnTo>
                      <a:pt x="148" y="94"/>
                    </a:lnTo>
                    <a:lnTo>
                      <a:pt x="142" y="92"/>
                    </a:lnTo>
                    <a:lnTo>
                      <a:pt x="138" y="90"/>
                    </a:lnTo>
                    <a:lnTo>
                      <a:pt x="132" y="86"/>
                    </a:lnTo>
                    <a:lnTo>
                      <a:pt x="128" y="84"/>
                    </a:lnTo>
                    <a:lnTo>
                      <a:pt x="122" y="80"/>
                    </a:lnTo>
                    <a:lnTo>
                      <a:pt x="118" y="78"/>
                    </a:lnTo>
                    <a:lnTo>
                      <a:pt x="114" y="74"/>
                    </a:lnTo>
                    <a:lnTo>
                      <a:pt x="108" y="72"/>
                    </a:lnTo>
                    <a:lnTo>
                      <a:pt x="104" y="68"/>
                    </a:lnTo>
                    <a:lnTo>
                      <a:pt x="98" y="66"/>
                    </a:lnTo>
                    <a:lnTo>
                      <a:pt x="90" y="60"/>
                    </a:lnTo>
                    <a:lnTo>
                      <a:pt x="82" y="54"/>
                    </a:lnTo>
                    <a:lnTo>
                      <a:pt x="74" y="48"/>
                    </a:lnTo>
                    <a:lnTo>
                      <a:pt x="66" y="44"/>
                    </a:lnTo>
                    <a:lnTo>
                      <a:pt x="60" y="40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2" y="34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6" y="30"/>
                    </a:lnTo>
                    <a:lnTo>
                      <a:pt x="44" y="30"/>
                    </a:lnTo>
                    <a:lnTo>
                      <a:pt x="42" y="30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6" y="28"/>
                    </a:lnTo>
                    <a:close/>
                  </a:path>
                </a:pathLst>
              </a:custGeom>
              <a:solidFill>
                <a:srgbClr val="9726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455"/>
              <p:cNvSpPr>
                <a:spLocks/>
              </p:cNvSpPr>
              <p:nvPr/>
            </p:nvSpPr>
            <p:spPr bwMode="auto">
              <a:xfrm>
                <a:off x="5543550" y="1771650"/>
                <a:ext cx="177800" cy="7620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4"/>
                  </a:cxn>
                  <a:cxn ang="0">
                    <a:pos x="12" y="8"/>
                  </a:cxn>
                  <a:cxn ang="0">
                    <a:pos x="20" y="14"/>
                  </a:cxn>
                  <a:cxn ang="0">
                    <a:pos x="28" y="18"/>
                  </a:cxn>
                  <a:cxn ang="0">
                    <a:pos x="34" y="22"/>
                  </a:cxn>
                  <a:cxn ang="0">
                    <a:pos x="40" y="24"/>
                  </a:cxn>
                  <a:cxn ang="0">
                    <a:pos x="46" y="28"/>
                  </a:cxn>
                  <a:cxn ang="0">
                    <a:pos x="52" y="30"/>
                  </a:cxn>
                  <a:cxn ang="0">
                    <a:pos x="60" y="32"/>
                  </a:cxn>
                  <a:cxn ang="0">
                    <a:pos x="66" y="32"/>
                  </a:cxn>
                  <a:cxn ang="0">
                    <a:pos x="72" y="34"/>
                  </a:cxn>
                  <a:cxn ang="0">
                    <a:pos x="82" y="34"/>
                  </a:cxn>
                  <a:cxn ang="0">
                    <a:pos x="92" y="32"/>
                  </a:cxn>
                  <a:cxn ang="0">
                    <a:pos x="100" y="32"/>
                  </a:cxn>
                  <a:cxn ang="0">
                    <a:pos x="104" y="30"/>
                  </a:cxn>
                  <a:cxn ang="0">
                    <a:pos x="108" y="30"/>
                  </a:cxn>
                  <a:cxn ang="0">
                    <a:pos x="110" y="28"/>
                  </a:cxn>
                  <a:cxn ang="0">
                    <a:pos x="112" y="28"/>
                  </a:cxn>
                  <a:cxn ang="0">
                    <a:pos x="112" y="28"/>
                  </a:cxn>
                  <a:cxn ang="0">
                    <a:pos x="108" y="30"/>
                  </a:cxn>
                  <a:cxn ang="0">
                    <a:pos x="104" y="34"/>
                  </a:cxn>
                  <a:cxn ang="0">
                    <a:pos x="100" y="36"/>
                  </a:cxn>
                  <a:cxn ang="0">
                    <a:pos x="94" y="38"/>
                  </a:cxn>
                  <a:cxn ang="0">
                    <a:pos x="90" y="42"/>
                  </a:cxn>
                  <a:cxn ang="0">
                    <a:pos x="84" y="44"/>
                  </a:cxn>
                  <a:cxn ang="0">
                    <a:pos x="78" y="46"/>
                  </a:cxn>
                  <a:cxn ang="0">
                    <a:pos x="72" y="46"/>
                  </a:cxn>
                  <a:cxn ang="0">
                    <a:pos x="64" y="48"/>
                  </a:cxn>
                  <a:cxn ang="0">
                    <a:pos x="58" y="48"/>
                  </a:cxn>
                  <a:cxn ang="0">
                    <a:pos x="52" y="48"/>
                  </a:cxn>
                  <a:cxn ang="0">
                    <a:pos x="46" y="46"/>
                  </a:cxn>
                  <a:cxn ang="0">
                    <a:pos x="40" y="42"/>
                  </a:cxn>
                  <a:cxn ang="0">
                    <a:pos x="34" y="40"/>
                  </a:cxn>
                  <a:cxn ang="0">
                    <a:pos x="28" y="36"/>
                  </a:cxn>
                  <a:cxn ang="0">
                    <a:pos x="24" y="32"/>
                  </a:cxn>
                  <a:cxn ang="0">
                    <a:pos x="18" y="28"/>
                  </a:cxn>
                  <a:cxn ang="0">
                    <a:pos x="16" y="24"/>
                  </a:cxn>
                  <a:cxn ang="0">
                    <a:pos x="12" y="20"/>
                  </a:cxn>
                  <a:cxn ang="0">
                    <a:pos x="10" y="18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4" y="8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2" h="48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12" y="8"/>
                    </a:lnTo>
                    <a:lnTo>
                      <a:pt x="16" y="12"/>
                    </a:lnTo>
                    <a:lnTo>
                      <a:pt x="20" y="14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32" y="20"/>
                    </a:lnTo>
                    <a:lnTo>
                      <a:pt x="34" y="22"/>
                    </a:lnTo>
                    <a:lnTo>
                      <a:pt x="38" y="24"/>
                    </a:lnTo>
                    <a:lnTo>
                      <a:pt x="40" y="24"/>
                    </a:lnTo>
                    <a:lnTo>
                      <a:pt x="44" y="26"/>
                    </a:lnTo>
                    <a:lnTo>
                      <a:pt x="46" y="28"/>
                    </a:lnTo>
                    <a:lnTo>
                      <a:pt x="50" y="28"/>
                    </a:lnTo>
                    <a:lnTo>
                      <a:pt x="52" y="30"/>
                    </a:lnTo>
                    <a:lnTo>
                      <a:pt x="56" y="30"/>
                    </a:lnTo>
                    <a:lnTo>
                      <a:pt x="60" y="32"/>
                    </a:lnTo>
                    <a:lnTo>
                      <a:pt x="62" y="32"/>
                    </a:lnTo>
                    <a:lnTo>
                      <a:pt x="66" y="32"/>
                    </a:lnTo>
                    <a:lnTo>
                      <a:pt x="68" y="34"/>
                    </a:lnTo>
                    <a:lnTo>
                      <a:pt x="72" y="34"/>
                    </a:lnTo>
                    <a:lnTo>
                      <a:pt x="76" y="34"/>
                    </a:lnTo>
                    <a:lnTo>
                      <a:pt x="82" y="34"/>
                    </a:lnTo>
                    <a:lnTo>
                      <a:pt x="86" y="32"/>
                    </a:lnTo>
                    <a:lnTo>
                      <a:pt x="92" y="32"/>
                    </a:lnTo>
                    <a:lnTo>
                      <a:pt x="96" y="32"/>
                    </a:lnTo>
                    <a:lnTo>
                      <a:pt x="100" y="32"/>
                    </a:lnTo>
                    <a:lnTo>
                      <a:pt x="102" y="32"/>
                    </a:lnTo>
                    <a:lnTo>
                      <a:pt x="104" y="30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0" y="30"/>
                    </a:lnTo>
                    <a:lnTo>
                      <a:pt x="108" y="30"/>
                    </a:lnTo>
                    <a:lnTo>
                      <a:pt x="106" y="32"/>
                    </a:lnTo>
                    <a:lnTo>
                      <a:pt x="104" y="34"/>
                    </a:lnTo>
                    <a:lnTo>
                      <a:pt x="102" y="36"/>
                    </a:lnTo>
                    <a:lnTo>
                      <a:pt x="100" y="36"/>
                    </a:lnTo>
                    <a:lnTo>
                      <a:pt x="96" y="38"/>
                    </a:lnTo>
                    <a:lnTo>
                      <a:pt x="94" y="38"/>
                    </a:lnTo>
                    <a:lnTo>
                      <a:pt x="92" y="40"/>
                    </a:lnTo>
                    <a:lnTo>
                      <a:pt x="90" y="42"/>
                    </a:lnTo>
                    <a:lnTo>
                      <a:pt x="86" y="42"/>
                    </a:lnTo>
                    <a:lnTo>
                      <a:pt x="84" y="44"/>
                    </a:lnTo>
                    <a:lnTo>
                      <a:pt x="80" y="44"/>
                    </a:lnTo>
                    <a:lnTo>
                      <a:pt x="78" y="46"/>
                    </a:lnTo>
                    <a:lnTo>
                      <a:pt x="74" y="46"/>
                    </a:lnTo>
                    <a:lnTo>
                      <a:pt x="72" y="46"/>
                    </a:lnTo>
                    <a:lnTo>
                      <a:pt x="68" y="48"/>
                    </a:lnTo>
                    <a:lnTo>
                      <a:pt x="64" y="48"/>
                    </a:lnTo>
                    <a:lnTo>
                      <a:pt x="62" y="48"/>
                    </a:lnTo>
                    <a:lnTo>
                      <a:pt x="58" y="48"/>
                    </a:lnTo>
                    <a:lnTo>
                      <a:pt x="56" y="48"/>
                    </a:lnTo>
                    <a:lnTo>
                      <a:pt x="52" y="48"/>
                    </a:lnTo>
                    <a:lnTo>
                      <a:pt x="48" y="46"/>
                    </a:lnTo>
                    <a:lnTo>
                      <a:pt x="46" y="46"/>
                    </a:lnTo>
                    <a:lnTo>
                      <a:pt x="42" y="44"/>
                    </a:lnTo>
                    <a:lnTo>
                      <a:pt x="40" y="42"/>
                    </a:lnTo>
                    <a:lnTo>
                      <a:pt x="36" y="40"/>
                    </a:lnTo>
                    <a:lnTo>
                      <a:pt x="34" y="40"/>
                    </a:lnTo>
                    <a:lnTo>
                      <a:pt x="30" y="38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4" y="32"/>
                    </a:lnTo>
                    <a:lnTo>
                      <a:pt x="22" y="30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16" y="24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7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457"/>
              <p:cNvSpPr>
                <a:spLocks noEditPoints="1"/>
              </p:cNvSpPr>
              <p:nvPr/>
            </p:nvSpPr>
            <p:spPr bwMode="auto">
              <a:xfrm>
                <a:off x="5054600" y="1339850"/>
                <a:ext cx="1187450" cy="44450"/>
              </a:xfrm>
              <a:custGeom>
                <a:avLst/>
                <a:gdLst/>
                <a:ahLst/>
                <a:cxnLst>
                  <a:cxn ang="0">
                    <a:pos x="42" y="10"/>
                  </a:cxn>
                  <a:cxn ang="0">
                    <a:pos x="74" y="8"/>
                  </a:cxn>
                  <a:cxn ang="0">
                    <a:pos x="104" y="6"/>
                  </a:cxn>
                  <a:cxn ang="0">
                    <a:pos x="132" y="2"/>
                  </a:cxn>
                  <a:cxn ang="0">
                    <a:pos x="162" y="0"/>
                  </a:cxn>
                  <a:cxn ang="0">
                    <a:pos x="190" y="0"/>
                  </a:cxn>
                  <a:cxn ang="0">
                    <a:pos x="216" y="4"/>
                  </a:cxn>
                  <a:cxn ang="0">
                    <a:pos x="246" y="8"/>
                  </a:cxn>
                  <a:cxn ang="0">
                    <a:pos x="276" y="12"/>
                  </a:cxn>
                  <a:cxn ang="0">
                    <a:pos x="306" y="18"/>
                  </a:cxn>
                  <a:cxn ang="0">
                    <a:pos x="332" y="24"/>
                  </a:cxn>
                  <a:cxn ang="0">
                    <a:pos x="322" y="24"/>
                  </a:cxn>
                  <a:cxn ang="0">
                    <a:pos x="296" y="20"/>
                  </a:cxn>
                  <a:cxn ang="0">
                    <a:pos x="270" y="16"/>
                  </a:cxn>
                  <a:cxn ang="0">
                    <a:pos x="242" y="12"/>
                  </a:cxn>
                  <a:cxn ang="0">
                    <a:pos x="216" y="8"/>
                  </a:cxn>
                  <a:cxn ang="0">
                    <a:pos x="198" y="6"/>
                  </a:cxn>
                  <a:cxn ang="0">
                    <a:pos x="182" y="6"/>
                  </a:cxn>
                  <a:cxn ang="0">
                    <a:pos x="152" y="8"/>
                  </a:cxn>
                  <a:cxn ang="0">
                    <a:pos x="122" y="10"/>
                  </a:cxn>
                  <a:cxn ang="0">
                    <a:pos x="94" y="12"/>
                  </a:cxn>
                  <a:cxn ang="0">
                    <a:pos x="64" y="14"/>
                  </a:cxn>
                  <a:cxn ang="0">
                    <a:pos x="32" y="16"/>
                  </a:cxn>
                  <a:cxn ang="0">
                    <a:pos x="12" y="18"/>
                  </a:cxn>
                  <a:cxn ang="0">
                    <a:pos x="4" y="22"/>
                  </a:cxn>
                  <a:cxn ang="0">
                    <a:pos x="0" y="28"/>
                  </a:cxn>
                  <a:cxn ang="0">
                    <a:pos x="2" y="18"/>
                  </a:cxn>
                  <a:cxn ang="0">
                    <a:pos x="10" y="12"/>
                  </a:cxn>
                  <a:cxn ang="0">
                    <a:pos x="22" y="10"/>
                  </a:cxn>
                  <a:cxn ang="0">
                    <a:pos x="540" y="2"/>
                  </a:cxn>
                  <a:cxn ang="0">
                    <a:pos x="566" y="0"/>
                  </a:cxn>
                  <a:cxn ang="0">
                    <a:pos x="596" y="0"/>
                  </a:cxn>
                  <a:cxn ang="0">
                    <a:pos x="624" y="4"/>
                  </a:cxn>
                  <a:cxn ang="0">
                    <a:pos x="654" y="6"/>
                  </a:cxn>
                  <a:cxn ang="0">
                    <a:pos x="684" y="8"/>
                  </a:cxn>
                  <a:cxn ang="0">
                    <a:pos x="716" y="10"/>
                  </a:cxn>
                  <a:cxn ang="0">
                    <a:pos x="734" y="12"/>
                  </a:cxn>
                  <a:cxn ang="0">
                    <a:pos x="744" y="16"/>
                  </a:cxn>
                  <a:cxn ang="0">
                    <a:pos x="748" y="22"/>
                  </a:cxn>
                  <a:cxn ang="0">
                    <a:pos x="746" y="24"/>
                  </a:cxn>
                  <a:cxn ang="0">
                    <a:pos x="738" y="18"/>
                  </a:cxn>
                  <a:cxn ang="0">
                    <a:pos x="726" y="16"/>
                  </a:cxn>
                  <a:cxn ang="0">
                    <a:pos x="694" y="16"/>
                  </a:cxn>
                  <a:cxn ang="0">
                    <a:pos x="664" y="12"/>
                  </a:cxn>
                  <a:cxn ang="0">
                    <a:pos x="634" y="10"/>
                  </a:cxn>
                  <a:cxn ang="0">
                    <a:pos x="604" y="8"/>
                  </a:cxn>
                  <a:cxn ang="0">
                    <a:pos x="576" y="6"/>
                  </a:cxn>
                  <a:cxn ang="0">
                    <a:pos x="550" y="6"/>
                  </a:cxn>
                  <a:cxn ang="0">
                    <a:pos x="524" y="8"/>
                  </a:cxn>
                  <a:cxn ang="0">
                    <a:pos x="502" y="12"/>
                  </a:cxn>
                  <a:cxn ang="0">
                    <a:pos x="478" y="16"/>
                  </a:cxn>
                  <a:cxn ang="0">
                    <a:pos x="456" y="20"/>
                  </a:cxn>
                  <a:cxn ang="0">
                    <a:pos x="430" y="24"/>
                  </a:cxn>
                  <a:cxn ang="0">
                    <a:pos x="404" y="26"/>
                  </a:cxn>
                  <a:cxn ang="0">
                    <a:pos x="420" y="22"/>
                  </a:cxn>
                  <a:cxn ang="0">
                    <a:pos x="448" y="16"/>
                  </a:cxn>
                  <a:cxn ang="0">
                    <a:pos x="476" y="12"/>
                  </a:cxn>
                  <a:cxn ang="0">
                    <a:pos x="500" y="8"/>
                  </a:cxn>
                  <a:cxn ang="0">
                    <a:pos x="520" y="4"/>
                  </a:cxn>
                  <a:cxn ang="0">
                    <a:pos x="528" y="4"/>
                  </a:cxn>
                  <a:cxn ang="0">
                    <a:pos x="532" y="2"/>
                  </a:cxn>
                </a:cxnLst>
                <a:rect l="0" t="0" r="r" b="b"/>
                <a:pathLst>
                  <a:path w="748" h="28">
                    <a:moveTo>
                      <a:pt x="22" y="10"/>
                    </a:moveTo>
                    <a:lnTo>
                      <a:pt x="32" y="10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64" y="8"/>
                    </a:lnTo>
                    <a:lnTo>
                      <a:pt x="74" y="8"/>
                    </a:lnTo>
                    <a:lnTo>
                      <a:pt x="84" y="6"/>
                    </a:lnTo>
                    <a:lnTo>
                      <a:pt x="94" y="6"/>
                    </a:lnTo>
                    <a:lnTo>
                      <a:pt x="104" y="6"/>
                    </a:lnTo>
                    <a:lnTo>
                      <a:pt x="112" y="4"/>
                    </a:lnTo>
                    <a:lnTo>
                      <a:pt x="122" y="4"/>
                    </a:lnTo>
                    <a:lnTo>
                      <a:pt x="132" y="2"/>
                    </a:lnTo>
                    <a:lnTo>
                      <a:pt x="142" y="2"/>
                    </a:lnTo>
                    <a:lnTo>
                      <a:pt x="152" y="0"/>
                    </a:lnTo>
                    <a:lnTo>
                      <a:pt x="162" y="0"/>
                    </a:lnTo>
                    <a:lnTo>
                      <a:pt x="172" y="0"/>
                    </a:lnTo>
                    <a:lnTo>
                      <a:pt x="182" y="0"/>
                    </a:lnTo>
                    <a:lnTo>
                      <a:pt x="190" y="0"/>
                    </a:lnTo>
                    <a:lnTo>
                      <a:pt x="198" y="2"/>
                    </a:lnTo>
                    <a:lnTo>
                      <a:pt x="208" y="2"/>
                    </a:lnTo>
                    <a:lnTo>
                      <a:pt x="216" y="4"/>
                    </a:lnTo>
                    <a:lnTo>
                      <a:pt x="226" y="4"/>
                    </a:lnTo>
                    <a:lnTo>
                      <a:pt x="236" y="6"/>
                    </a:lnTo>
                    <a:lnTo>
                      <a:pt x="246" y="8"/>
                    </a:lnTo>
                    <a:lnTo>
                      <a:pt x="256" y="10"/>
                    </a:lnTo>
                    <a:lnTo>
                      <a:pt x="266" y="12"/>
                    </a:lnTo>
                    <a:lnTo>
                      <a:pt x="276" y="12"/>
                    </a:lnTo>
                    <a:lnTo>
                      <a:pt x="286" y="14"/>
                    </a:lnTo>
                    <a:lnTo>
                      <a:pt x="296" y="16"/>
                    </a:lnTo>
                    <a:lnTo>
                      <a:pt x="306" y="18"/>
                    </a:lnTo>
                    <a:lnTo>
                      <a:pt x="314" y="20"/>
                    </a:lnTo>
                    <a:lnTo>
                      <a:pt x="324" y="22"/>
                    </a:lnTo>
                    <a:lnTo>
                      <a:pt x="332" y="24"/>
                    </a:lnTo>
                    <a:lnTo>
                      <a:pt x="340" y="26"/>
                    </a:lnTo>
                    <a:lnTo>
                      <a:pt x="330" y="26"/>
                    </a:lnTo>
                    <a:lnTo>
                      <a:pt x="322" y="24"/>
                    </a:lnTo>
                    <a:lnTo>
                      <a:pt x="312" y="22"/>
                    </a:lnTo>
                    <a:lnTo>
                      <a:pt x="304" y="22"/>
                    </a:lnTo>
                    <a:lnTo>
                      <a:pt x="296" y="20"/>
                    </a:lnTo>
                    <a:lnTo>
                      <a:pt x="286" y="18"/>
                    </a:lnTo>
                    <a:lnTo>
                      <a:pt x="278" y="16"/>
                    </a:lnTo>
                    <a:lnTo>
                      <a:pt x="270" y="16"/>
                    </a:lnTo>
                    <a:lnTo>
                      <a:pt x="260" y="14"/>
                    </a:lnTo>
                    <a:lnTo>
                      <a:pt x="252" y="12"/>
                    </a:lnTo>
                    <a:lnTo>
                      <a:pt x="242" y="12"/>
                    </a:lnTo>
                    <a:lnTo>
                      <a:pt x="234" y="10"/>
                    </a:lnTo>
                    <a:lnTo>
                      <a:pt x="226" y="10"/>
                    </a:lnTo>
                    <a:lnTo>
                      <a:pt x="216" y="8"/>
                    </a:lnTo>
                    <a:lnTo>
                      <a:pt x="208" y="8"/>
                    </a:lnTo>
                    <a:lnTo>
                      <a:pt x="204" y="6"/>
                    </a:lnTo>
                    <a:lnTo>
                      <a:pt x="198" y="6"/>
                    </a:lnTo>
                    <a:lnTo>
                      <a:pt x="194" y="6"/>
                    </a:lnTo>
                    <a:lnTo>
                      <a:pt x="190" y="6"/>
                    </a:lnTo>
                    <a:lnTo>
                      <a:pt x="182" y="6"/>
                    </a:lnTo>
                    <a:lnTo>
                      <a:pt x="172" y="6"/>
                    </a:lnTo>
                    <a:lnTo>
                      <a:pt x="162" y="6"/>
                    </a:lnTo>
                    <a:lnTo>
                      <a:pt x="152" y="8"/>
                    </a:lnTo>
                    <a:lnTo>
                      <a:pt x="142" y="8"/>
                    </a:lnTo>
                    <a:lnTo>
                      <a:pt x="132" y="8"/>
                    </a:lnTo>
                    <a:lnTo>
                      <a:pt x="122" y="10"/>
                    </a:lnTo>
                    <a:lnTo>
                      <a:pt x="112" y="10"/>
                    </a:lnTo>
                    <a:lnTo>
                      <a:pt x="104" y="12"/>
                    </a:lnTo>
                    <a:lnTo>
                      <a:pt x="94" y="12"/>
                    </a:lnTo>
                    <a:lnTo>
                      <a:pt x="84" y="12"/>
                    </a:lnTo>
                    <a:lnTo>
                      <a:pt x="74" y="14"/>
                    </a:lnTo>
                    <a:lnTo>
                      <a:pt x="64" y="14"/>
                    </a:lnTo>
                    <a:lnTo>
                      <a:pt x="52" y="16"/>
                    </a:lnTo>
                    <a:lnTo>
                      <a:pt x="42" y="16"/>
                    </a:lnTo>
                    <a:lnTo>
                      <a:pt x="32" y="16"/>
                    </a:lnTo>
                    <a:lnTo>
                      <a:pt x="22" y="16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  <a:moveTo>
                      <a:pt x="532" y="2"/>
                    </a:moveTo>
                    <a:lnTo>
                      <a:pt x="540" y="2"/>
                    </a:lnTo>
                    <a:lnTo>
                      <a:pt x="550" y="0"/>
                    </a:lnTo>
                    <a:lnTo>
                      <a:pt x="558" y="0"/>
                    </a:lnTo>
                    <a:lnTo>
                      <a:pt x="566" y="0"/>
                    </a:lnTo>
                    <a:lnTo>
                      <a:pt x="576" y="0"/>
                    </a:lnTo>
                    <a:lnTo>
                      <a:pt x="586" y="0"/>
                    </a:lnTo>
                    <a:lnTo>
                      <a:pt x="596" y="0"/>
                    </a:lnTo>
                    <a:lnTo>
                      <a:pt x="604" y="2"/>
                    </a:lnTo>
                    <a:lnTo>
                      <a:pt x="614" y="2"/>
                    </a:lnTo>
                    <a:lnTo>
                      <a:pt x="624" y="4"/>
                    </a:lnTo>
                    <a:lnTo>
                      <a:pt x="634" y="4"/>
                    </a:lnTo>
                    <a:lnTo>
                      <a:pt x="644" y="6"/>
                    </a:lnTo>
                    <a:lnTo>
                      <a:pt x="654" y="6"/>
                    </a:lnTo>
                    <a:lnTo>
                      <a:pt x="664" y="6"/>
                    </a:lnTo>
                    <a:lnTo>
                      <a:pt x="674" y="8"/>
                    </a:lnTo>
                    <a:lnTo>
                      <a:pt x="684" y="8"/>
                    </a:lnTo>
                    <a:lnTo>
                      <a:pt x="694" y="10"/>
                    </a:lnTo>
                    <a:lnTo>
                      <a:pt x="704" y="10"/>
                    </a:lnTo>
                    <a:lnTo>
                      <a:pt x="716" y="10"/>
                    </a:lnTo>
                    <a:lnTo>
                      <a:pt x="726" y="10"/>
                    </a:lnTo>
                    <a:lnTo>
                      <a:pt x="730" y="10"/>
                    </a:lnTo>
                    <a:lnTo>
                      <a:pt x="734" y="12"/>
                    </a:lnTo>
                    <a:lnTo>
                      <a:pt x="738" y="12"/>
                    </a:lnTo>
                    <a:lnTo>
                      <a:pt x="740" y="14"/>
                    </a:lnTo>
                    <a:lnTo>
                      <a:pt x="744" y="16"/>
                    </a:lnTo>
                    <a:lnTo>
                      <a:pt x="746" y="18"/>
                    </a:lnTo>
                    <a:lnTo>
                      <a:pt x="746" y="20"/>
                    </a:lnTo>
                    <a:lnTo>
                      <a:pt x="748" y="22"/>
                    </a:lnTo>
                    <a:lnTo>
                      <a:pt x="748" y="28"/>
                    </a:lnTo>
                    <a:lnTo>
                      <a:pt x="746" y="26"/>
                    </a:lnTo>
                    <a:lnTo>
                      <a:pt x="746" y="24"/>
                    </a:lnTo>
                    <a:lnTo>
                      <a:pt x="744" y="22"/>
                    </a:lnTo>
                    <a:lnTo>
                      <a:pt x="740" y="20"/>
                    </a:lnTo>
                    <a:lnTo>
                      <a:pt x="738" y="18"/>
                    </a:lnTo>
                    <a:lnTo>
                      <a:pt x="734" y="18"/>
                    </a:lnTo>
                    <a:lnTo>
                      <a:pt x="730" y="16"/>
                    </a:lnTo>
                    <a:lnTo>
                      <a:pt x="726" y="16"/>
                    </a:lnTo>
                    <a:lnTo>
                      <a:pt x="716" y="16"/>
                    </a:lnTo>
                    <a:lnTo>
                      <a:pt x="704" y="16"/>
                    </a:lnTo>
                    <a:lnTo>
                      <a:pt x="694" y="16"/>
                    </a:lnTo>
                    <a:lnTo>
                      <a:pt x="684" y="14"/>
                    </a:lnTo>
                    <a:lnTo>
                      <a:pt x="674" y="14"/>
                    </a:lnTo>
                    <a:lnTo>
                      <a:pt x="664" y="12"/>
                    </a:lnTo>
                    <a:lnTo>
                      <a:pt x="654" y="12"/>
                    </a:lnTo>
                    <a:lnTo>
                      <a:pt x="644" y="12"/>
                    </a:lnTo>
                    <a:lnTo>
                      <a:pt x="634" y="10"/>
                    </a:lnTo>
                    <a:lnTo>
                      <a:pt x="624" y="10"/>
                    </a:lnTo>
                    <a:lnTo>
                      <a:pt x="614" y="8"/>
                    </a:lnTo>
                    <a:lnTo>
                      <a:pt x="604" y="8"/>
                    </a:lnTo>
                    <a:lnTo>
                      <a:pt x="596" y="8"/>
                    </a:lnTo>
                    <a:lnTo>
                      <a:pt x="586" y="6"/>
                    </a:lnTo>
                    <a:lnTo>
                      <a:pt x="576" y="6"/>
                    </a:lnTo>
                    <a:lnTo>
                      <a:pt x="566" y="6"/>
                    </a:lnTo>
                    <a:lnTo>
                      <a:pt x="558" y="6"/>
                    </a:lnTo>
                    <a:lnTo>
                      <a:pt x="550" y="6"/>
                    </a:lnTo>
                    <a:lnTo>
                      <a:pt x="540" y="8"/>
                    </a:lnTo>
                    <a:lnTo>
                      <a:pt x="532" y="8"/>
                    </a:lnTo>
                    <a:lnTo>
                      <a:pt x="524" y="8"/>
                    </a:lnTo>
                    <a:lnTo>
                      <a:pt x="516" y="10"/>
                    </a:lnTo>
                    <a:lnTo>
                      <a:pt x="510" y="10"/>
                    </a:lnTo>
                    <a:lnTo>
                      <a:pt x="502" y="12"/>
                    </a:lnTo>
                    <a:lnTo>
                      <a:pt x="494" y="12"/>
                    </a:lnTo>
                    <a:lnTo>
                      <a:pt x="486" y="14"/>
                    </a:lnTo>
                    <a:lnTo>
                      <a:pt x="478" y="16"/>
                    </a:lnTo>
                    <a:lnTo>
                      <a:pt x="472" y="16"/>
                    </a:lnTo>
                    <a:lnTo>
                      <a:pt x="464" y="18"/>
                    </a:lnTo>
                    <a:lnTo>
                      <a:pt x="456" y="20"/>
                    </a:lnTo>
                    <a:lnTo>
                      <a:pt x="446" y="20"/>
                    </a:lnTo>
                    <a:lnTo>
                      <a:pt x="438" y="22"/>
                    </a:lnTo>
                    <a:lnTo>
                      <a:pt x="430" y="24"/>
                    </a:lnTo>
                    <a:lnTo>
                      <a:pt x="422" y="24"/>
                    </a:lnTo>
                    <a:lnTo>
                      <a:pt x="412" y="26"/>
                    </a:lnTo>
                    <a:lnTo>
                      <a:pt x="404" y="26"/>
                    </a:lnTo>
                    <a:lnTo>
                      <a:pt x="410" y="26"/>
                    </a:lnTo>
                    <a:lnTo>
                      <a:pt x="416" y="24"/>
                    </a:lnTo>
                    <a:lnTo>
                      <a:pt x="420" y="22"/>
                    </a:lnTo>
                    <a:lnTo>
                      <a:pt x="426" y="22"/>
                    </a:lnTo>
                    <a:lnTo>
                      <a:pt x="438" y="18"/>
                    </a:lnTo>
                    <a:lnTo>
                      <a:pt x="448" y="16"/>
                    </a:lnTo>
                    <a:lnTo>
                      <a:pt x="458" y="14"/>
                    </a:lnTo>
                    <a:lnTo>
                      <a:pt x="468" y="14"/>
                    </a:lnTo>
                    <a:lnTo>
                      <a:pt x="476" y="12"/>
                    </a:lnTo>
                    <a:lnTo>
                      <a:pt x="484" y="10"/>
                    </a:lnTo>
                    <a:lnTo>
                      <a:pt x="492" y="10"/>
                    </a:lnTo>
                    <a:lnTo>
                      <a:pt x="500" y="8"/>
                    </a:lnTo>
                    <a:lnTo>
                      <a:pt x="508" y="6"/>
                    </a:lnTo>
                    <a:lnTo>
                      <a:pt x="514" y="6"/>
                    </a:lnTo>
                    <a:lnTo>
                      <a:pt x="520" y="4"/>
                    </a:lnTo>
                    <a:lnTo>
                      <a:pt x="524" y="4"/>
                    </a:lnTo>
                    <a:lnTo>
                      <a:pt x="526" y="4"/>
                    </a:lnTo>
                    <a:lnTo>
                      <a:pt x="528" y="4"/>
                    </a:lnTo>
                    <a:lnTo>
                      <a:pt x="530" y="2"/>
                    </a:lnTo>
                    <a:lnTo>
                      <a:pt x="532" y="2"/>
                    </a:lnTo>
                    <a:lnTo>
                      <a:pt x="532" y="2"/>
                    </a:lnTo>
                    <a:close/>
                  </a:path>
                </a:pathLst>
              </a:custGeom>
              <a:solidFill>
                <a:srgbClr val="D927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458"/>
              <p:cNvSpPr>
                <a:spLocks/>
              </p:cNvSpPr>
              <p:nvPr/>
            </p:nvSpPr>
            <p:spPr bwMode="auto">
              <a:xfrm>
                <a:off x="5124450" y="1374775"/>
                <a:ext cx="434975" cy="107950"/>
              </a:xfrm>
              <a:custGeom>
                <a:avLst/>
                <a:gdLst/>
                <a:ahLst/>
                <a:cxnLst>
                  <a:cxn ang="0">
                    <a:pos x="270" y="54"/>
                  </a:cxn>
                  <a:cxn ang="0">
                    <a:pos x="4" y="68"/>
                  </a:cxn>
                  <a:cxn ang="0">
                    <a:pos x="4" y="62"/>
                  </a:cxn>
                  <a:cxn ang="0">
                    <a:pos x="2" y="58"/>
                  </a:cxn>
                  <a:cxn ang="0">
                    <a:pos x="2" y="54"/>
                  </a:cxn>
                  <a:cxn ang="0">
                    <a:pos x="2" y="48"/>
                  </a:cxn>
                  <a:cxn ang="0">
                    <a:pos x="2" y="44"/>
                  </a:cxn>
                  <a:cxn ang="0">
                    <a:pos x="2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0" y="32"/>
                  </a:cxn>
                  <a:cxn ang="0">
                    <a:pos x="2" y="28"/>
                  </a:cxn>
                  <a:cxn ang="0">
                    <a:pos x="4" y="24"/>
                  </a:cxn>
                  <a:cxn ang="0">
                    <a:pos x="8" y="20"/>
                  </a:cxn>
                  <a:cxn ang="0">
                    <a:pos x="14" y="18"/>
                  </a:cxn>
                  <a:cxn ang="0">
                    <a:pos x="20" y="14"/>
                  </a:cxn>
                  <a:cxn ang="0">
                    <a:pos x="28" y="12"/>
                  </a:cxn>
                  <a:cxn ang="0">
                    <a:pos x="36" y="10"/>
                  </a:cxn>
                  <a:cxn ang="0">
                    <a:pos x="46" y="8"/>
                  </a:cxn>
                  <a:cxn ang="0">
                    <a:pos x="56" y="6"/>
                  </a:cxn>
                  <a:cxn ang="0">
                    <a:pos x="68" y="4"/>
                  </a:cxn>
                  <a:cxn ang="0">
                    <a:pos x="78" y="2"/>
                  </a:cxn>
                  <a:cxn ang="0">
                    <a:pos x="90" y="2"/>
                  </a:cxn>
                  <a:cxn ang="0">
                    <a:pos x="104" y="0"/>
                  </a:cxn>
                  <a:cxn ang="0">
                    <a:pos x="116" y="0"/>
                  </a:cxn>
                  <a:cxn ang="0">
                    <a:pos x="128" y="0"/>
                  </a:cxn>
                  <a:cxn ang="0">
                    <a:pos x="142" y="0"/>
                  </a:cxn>
                  <a:cxn ang="0">
                    <a:pos x="154" y="2"/>
                  </a:cxn>
                  <a:cxn ang="0">
                    <a:pos x="168" y="2"/>
                  </a:cxn>
                  <a:cxn ang="0">
                    <a:pos x="180" y="2"/>
                  </a:cxn>
                  <a:cxn ang="0">
                    <a:pos x="192" y="4"/>
                  </a:cxn>
                  <a:cxn ang="0">
                    <a:pos x="204" y="6"/>
                  </a:cxn>
                  <a:cxn ang="0">
                    <a:pos x="214" y="8"/>
                  </a:cxn>
                  <a:cxn ang="0">
                    <a:pos x="226" y="10"/>
                  </a:cxn>
                  <a:cxn ang="0">
                    <a:pos x="234" y="12"/>
                  </a:cxn>
                  <a:cxn ang="0">
                    <a:pos x="244" y="16"/>
                  </a:cxn>
                  <a:cxn ang="0">
                    <a:pos x="252" y="18"/>
                  </a:cxn>
                  <a:cxn ang="0">
                    <a:pos x="258" y="22"/>
                  </a:cxn>
                  <a:cxn ang="0">
                    <a:pos x="264" y="26"/>
                  </a:cxn>
                  <a:cxn ang="0">
                    <a:pos x="268" y="30"/>
                  </a:cxn>
                  <a:cxn ang="0">
                    <a:pos x="272" y="34"/>
                  </a:cxn>
                  <a:cxn ang="0">
                    <a:pos x="274" y="38"/>
                  </a:cxn>
                  <a:cxn ang="0">
                    <a:pos x="274" y="42"/>
                  </a:cxn>
                  <a:cxn ang="0">
                    <a:pos x="274" y="44"/>
                  </a:cxn>
                  <a:cxn ang="0">
                    <a:pos x="274" y="46"/>
                  </a:cxn>
                  <a:cxn ang="0">
                    <a:pos x="274" y="46"/>
                  </a:cxn>
                  <a:cxn ang="0">
                    <a:pos x="272" y="48"/>
                  </a:cxn>
                  <a:cxn ang="0">
                    <a:pos x="272" y="50"/>
                  </a:cxn>
                  <a:cxn ang="0">
                    <a:pos x="270" y="54"/>
                  </a:cxn>
                  <a:cxn ang="0">
                    <a:pos x="270" y="54"/>
                  </a:cxn>
                </a:cxnLst>
                <a:rect l="0" t="0" r="r" b="b"/>
                <a:pathLst>
                  <a:path w="274" h="68">
                    <a:moveTo>
                      <a:pt x="270" y="54"/>
                    </a:moveTo>
                    <a:lnTo>
                      <a:pt x="4" y="68"/>
                    </a:lnTo>
                    <a:lnTo>
                      <a:pt x="4" y="62"/>
                    </a:lnTo>
                    <a:lnTo>
                      <a:pt x="2" y="58"/>
                    </a:lnTo>
                    <a:lnTo>
                      <a:pt x="2" y="54"/>
                    </a:lnTo>
                    <a:lnTo>
                      <a:pt x="2" y="48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28"/>
                    </a:lnTo>
                    <a:lnTo>
                      <a:pt x="4" y="24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20" y="14"/>
                    </a:lnTo>
                    <a:lnTo>
                      <a:pt x="28" y="12"/>
                    </a:lnTo>
                    <a:lnTo>
                      <a:pt x="36" y="10"/>
                    </a:lnTo>
                    <a:lnTo>
                      <a:pt x="46" y="8"/>
                    </a:lnTo>
                    <a:lnTo>
                      <a:pt x="56" y="6"/>
                    </a:lnTo>
                    <a:lnTo>
                      <a:pt x="68" y="4"/>
                    </a:lnTo>
                    <a:lnTo>
                      <a:pt x="78" y="2"/>
                    </a:lnTo>
                    <a:lnTo>
                      <a:pt x="90" y="2"/>
                    </a:lnTo>
                    <a:lnTo>
                      <a:pt x="104" y="0"/>
                    </a:lnTo>
                    <a:lnTo>
                      <a:pt x="116" y="0"/>
                    </a:lnTo>
                    <a:lnTo>
                      <a:pt x="128" y="0"/>
                    </a:lnTo>
                    <a:lnTo>
                      <a:pt x="142" y="0"/>
                    </a:lnTo>
                    <a:lnTo>
                      <a:pt x="154" y="2"/>
                    </a:lnTo>
                    <a:lnTo>
                      <a:pt x="168" y="2"/>
                    </a:lnTo>
                    <a:lnTo>
                      <a:pt x="180" y="2"/>
                    </a:lnTo>
                    <a:lnTo>
                      <a:pt x="192" y="4"/>
                    </a:lnTo>
                    <a:lnTo>
                      <a:pt x="204" y="6"/>
                    </a:lnTo>
                    <a:lnTo>
                      <a:pt x="214" y="8"/>
                    </a:lnTo>
                    <a:lnTo>
                      <a:pt x="226" y="10"/>
                    </a:lnTo>
                    <a:lnTo>
                      <a:pt x="234" y="12"/>
                    </a:lnTo>
                    <a:lnTo>
                      <a:pt x="244" y="16"/>
                    </a:lnTo>
                    <a:lnTo>
                      <a:pt x="252" y="18"/>
                    </a:lnTo>
                    <a:lnTo>
                      <a:pt x="258" y="22"/>
                    </a:lnTo>
                    <a:lnTo>
                      <a:pt x="264" y="26"/>
                    </a:lnTo>
                    <a:lnTo>
                      <a:pt x="268" y="30"/>
                    </a:lnTo>
                    <a:lnTo>
                      <a:pt x="272" y="34"/>
                    </a:lnTo>
                    <a:lnTo>
                      <a:pt x="274" y="38"/>
                    </a:lnTo>
                    <a:lnTo>
                      <a:pt x="274" y="42"/>
                    </a:lnTo>
                    <a:lnTo>
                      <a:pt x="274" y="44"/>
                    </a:lnTo>
                    <a:lnTo>
                      <a:pt x="274" y="46"/>
                    </a:lnTo>
                    <a:lnTo>
                      <a:pt x="274" y="46"/>
                    </a:lnTo>
                    <a:lnTo>
                      <a:pt x="272" y="48"/>
                    </a:lnTo>
                    <a:lnTo>
                      <a:pt x="272" y="50"/>
                    </a:lnTo>
                    <a:lnTo>
                      <a:pt x="270" y="54"/>
                    </a:lnTo>
                    <a:lnTo>
                      <a:pt x="270" y="5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459"/>
              <p:cNvSpPr>
                <a:spLocks/>
              </p:cNvSpPr>
              <p:nvPr/>
            </p:nvSpPr>
            <p:spPr bwMode="auto">
              <a:xfrm>
                <a:off x="51308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8" y="0"/>
                  </a:cxn>
                  <a:cxn ang="0">
                    <a:pos x="266" y="2"/>
                  </a:cxn>
                  <a:cxn ang="0">
                    <a:pos x="266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8" h="18">
                    <a:moveTo>
                      <a:pt x="0" y="14"/>
                    </a:moveTo>
                    <a:lnTo>
                      <a:pt x="268" y="0"/>
                    </a:lnTo>
                    <a:lnTo>
                      <a:pt x="266" y="2"/>
                    </a:lnTo>
                    <a:lnTo>
                      <a:pt x="266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460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461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266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6" h="18">
                    <a:moveTo>
                      <a:pt x="0" y="16"/>
                    </a:moveTo>
                    <a:lnTo>
                      <a:pt x="266" y="0"/>
                    </a:lnTo>
                    <a:lnTo>
                      <a:pt x="266" y="2"/>
                    </a:lnTo>
                    <a:lnTo>
                      <a:pt x="266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462"/>
              <p:cNvSpPr>
                <a:spLocks/>
              </p:cNvSpPr>
              <p:nvPr/>
            </p:nvSpPr>
            <p:spPr bwMode="auto">
              <a:xfrm>
                <a:off x="5130800" y="1463675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463"/>
              <p:cNvSpPr>
                <a:spLocks/>
              </p:cNvSpPr>
              <p:nvPr/>
            </p:nvSpPr>
            <p:spPr bwMode="auto">
              <a:xfrm>
                <a:off x="5130800" y="146685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4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464"/>
              <p:cNvSpPr>
                <a:spLocks/>
              </p:cNvSpPr>
              <p:nvPr/>
            </p:nvSpPr>
            <p:spPr bwMode="auto">
              <a:xfrm>
                <a:off x="5130800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264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8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2"/>
                    </a:lnTo>
                    <a:lnTo>
                      <a:pt x="264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465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6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0"/>
                    </a:lnTo>
                    <a:lnTo>
                      <a:pt x="262" y="2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466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62" y="4"/>
                  </a:cxn>
                  <a:cxn ang="0">
                    <a:pos x="2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4" h="18">
                    <a:moveTo>
                      <a:pt x="0" y="16"/>
                    </a:moveTo>
                    <a:lnTo>
                      <a:pt x="264" y="0"/>
                    </a:lnTo>
                    <a:lnTo>
                      <a:pt x="262" y="2"/>
                    </a:lnTo>
                    <a:lnTo>
                      <a:pt x="262" y="4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467"/>
              <p:cNvSpPr>
                <a:spLocks/>
              </p:cNvSpPr>
              <p:nvPr/>
            </p:nvSpPr>
            <p:spPr bwMode="auto">
              <a:xfrm>
                <a:off x="5133975" y="1473200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60" y="2"/>
                  </a:cxn>
                  <a:cxn ang="0">
                    <a:pos x="260" y="2"/>
                  </a:cxn>
                  <a:cxn ang="0">
                    <a:pos x="0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8">
                    <a:moveTo>
                      <a:pt x="0" y="14"/>
                    </a:moveTo>
                    <a:lnTo>
                      <a:pt x="260" y="0"/>
                    </a:lnTo>
                    <a:lnTo>
                      <a:pt x="260" y="2"/>
                    </a:lnTo>
                    <a:lnTo>
                      <a:pt x="260" y="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468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6">
                    <a:moveTo>
                      <a:pt x="0" y="14"/>
                    </a:moveTo>
                    <a:lnTo>
                      <a:pt x="260" y="0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469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0" y="0"/>
                  </a:cxn>
                  <a:cxn ang="0">
                    <a:pos x="258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0" h="18">
                    <a:moveTo>
                      <a:pt x="0" y="16"/>
                    </a:moveTo>
                    <a:lnTo>
                      <a:pt x="260" y="0"/>
                    </a:lnTo>
                    <a:lnTo>
                      <a:pt x="258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470"/>
              <p:cNvSpPr>
                <a:spLocks/>
              </p:cNvSpPr>
              <p:nvPr/>
            </p:nvSpPr>
            <p:spPr bwMode="auto">
              <a:xfrm>
                <a:off x="5133975" y="1479550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2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2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471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0"/>
                  </a:cxn>
                  <a:cxn ang="0">
                    <a:pos x="25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472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6" y="4"/>
                  </a:cxn>
                  <a:cxn ang="0">
                    <a:pos x="2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8">
                    <a:moveTo>
                      <a:pt x="0" y="14"/>
                    </a:moveTo>
                    <a:lnTo>
                      <a:pt x="258" y="0"/>
                    </a:lnTo>
                    <a:lnTo>
                      <a:pt x="256" y="4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473"/>
              <p:cNvSpPr>
                <a:spLocks/>
              </p:cNvSpPr>
              <p:nvPr/>
            </p:nvSpPr>
            <p:spPr bwMode="auto">
              <a:xfrm>
                <a:off x="5133975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6" y="0"/>
                  </a:cxn>
                  <a:cxn ang="0">
                    <a:pos x="254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6" h="16">
                    <a:moveTo>
                      <a:pt x="0" y="14"/>
                    </a:moveTo>
                    <a:lnTo>
                      <a:pt x="256" y="0"/>
                    </a:lnTo>
                    <a:lnTo>
                      <a:pt x="254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474"/>
              <p:cNvSpPr>
                <a:spLocks/>
              </p:cNvSpPr>
              <p:nvPr/>
            </p:nvSpPr>
            <p:spPr bwMode="auto">
              <a:xfrm>
                <a:off x="5137150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4" h="16">
                    <a:moveTo>
                      <a:pt x="0" y="14"/>
                    </a:moveTo>
                    <a:lnTo>
                      <a:pt x="254" y="0"/>
                    </a:lnTo>
                    <a:lnTo>
                      <a:pt x="252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475"/>
              <p:cNvSpPr>
                <a:spLocks/>
              </p:cNvSpPr>
              <p:nvPr/>
            </p:nvSpPr>
            <p:spPr bwMode="auto">
              <a:xfrm>
                <a:off x="5137150" y="1489075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4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4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476"/>
              <p:cNvSpPr>
                <a:spLocks/>
              </p:cNvSpPr>
              <p:nvPr/>
            </p:nvSpPr>
            <p:spPr bwMode="auto">
              <a:xfrm>
                <a:off x="51371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477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50" h="16">
                    <a:moveTo>
                      <a:pt x="0" y="12"/>
                    </a:moveTo>
                    <a:lnTo>
                      <a:pt x="250" y="0"/>
                    </a:lnTo>
                    <a:lnTo>
                      <a:pt x="250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478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0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0" h="16">
                    <a:moveTo>
                      <a:pt x="0" y="14"/>
                    </a:moveTo>
                    <a:lnTo>
                      <a:pt x="250" y="0"/>
                    </a:lnTo>
                    <a:lnTo>
                      <a:pt x="248" y="2"/>
                    </a:lnTo>
                    <a:lnTo>
                      <a:pt x="248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479"/>
              <p:cNvSpPr>
                <a:spLocks/>
              </p:cNvSpPr>
              <p:nvPr/>
            </p:nvSpPr>
            <p:spPr bwMode="auto">
              <a:xfrm>
                <a:off x="51403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8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8" h="16">
                    <a:moveTo>
                      <a:pt x="0" y="14"/>
                    </a:moveTo>
                    <a:lnTo>
                      <a:pt x="248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480"/>
              <p:cNvSpPr>
                <a:spLocks/>
              </p:cNvSpPr>
              <p:nvPr/>
            </p:nvSpPr>
            <p:spPr bwMode="auto">
              <a:xfrm>
                <a:off x="5140325" y="1498600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481"/>
              <p:cNvSpPr>
                <a:spLocks/>
              </p:cNvSpPr>
              <p:nvPr/>
            </p:nvSpPr>
            <p:spPr bwMode="auto">
              <a:xfrm>
                <a:off x="5140325" y="1501775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2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2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482"/>
              <p:cNvSpPr>
                <a:spLocks/>
              </p:cNvSpPr>
              <p:nvPr/>
            </p:nvSpPr>
            <p:spPr bwMode="auto">
              <a:xfrm>
                <a:off x="5143500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42" y="0"/>
                  </a:cxn>
                  <a:cxn ang="0">
                    <a:pos x="24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2" h="16">
                    <a:moveTo>
                      <a:pt x="0" y="12"/>
                    </a:moveTo>
                    <a:lnTo>
                      <a:pt x="242" y="0"/>
                    </a:lnTo>
                    <a:lnTo>
                      <a:pt x="24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483"/>
              <p:cNvSpPr>
                <a:spLocks/>
              </p:cNvSpPr>
              <p:nvPr/>
            </p:nvSpPr>
            <p:spPr bwMode="auto">
              <a:xfrm>
                <a:off x="5143500" y="1504950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484"/>
              <p:cNvSpPr>
                <a:spLocks/>
              </p:cNvSpPr>
              <p:nvPr/>
            </p:nvSpPr>
            <p:spPr bwMode="auto">
              <a:xfrm>
                <a:off x="5143500" y="1508125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485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6" h="14">
                    <a:moveTo>
                      <a:pt x="0" y="12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486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3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36" h="16">
                    <a:moveTo>
                      <a:pt x="0" y="14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3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487"/>
              <p:cNvSpPr>
                <a:spLocks/>
              </p:cNvSpPr>
              <p:nvPr/>
            </p:nvSpPr>
            <p:spPr bwMode="auto">
              <a:xfrm>
                <a:off x="5149850" y="1514475"/>
                <a:ext cx="36830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32" y="0"/>
                  </a:cxn>
                  <a:cxn ang="0">
                    <a:pos x="230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6">
                    <a:moveTo>
                      <a:pt x="0" y="12"/>
                    </a:moveTo>
                    <a:lnTo>
                      <a:pt x="232" y="0"/>
                    </a:lnTo>
                    <a:lnTo>
                      <a:pt x="232" y="0"/>
                    </a:lnTo>
                    <a:lnTo>
                      <a:pt x="230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488"/>
              <p:cNvSpPr>
                <a:spLocks/>
              </p:cNvSpPr>
              <p:nvPr/>
            </p:nvSpPr>
            <p:spPr bwMode="auto">
              <a:xfrm>
                <a:off x="5149850" y="1517650"/>
                <a:ext cx="3683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28" y="2"/>
                  </a:cxn>
                  <a:cxn ang="0">
                    <a:pos x="2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4">
                    <a:moveTo>
                      <a:pt x="0" y="12"/>
                    </a:moveTo>
                    <a:lnTo>
                      <a:pt x="232" y="0"/>
                    </a:lnTo>
                    <a:lnTo>
                      <a:pt x="228" y="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489"/>
              <p:cNvSpPr>
                <a:spLocks/>
              </p:cNvSpPr>
              <p:nvPr/>
            </p:nvSpPr>
            <p:spPr bwMode="auto">
              <a:xfrm>
                <a:off x="5153025" y="1517650"/>
                <a:ext cx="3619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28" y="0"/>
                  </a:cxn>
                  <a:cxn ang="0">
                    <a:pos x="22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28" h="16">
                    <a:moveTo>
                      <a:pt x="0" y="14"/>
                    </a:moveTo>
                    <a:lnTo>
                      <a:pt x="228" y="0"/>
                    </a:lnTo>
                    <a:lnTo>
                      <a:pt x="22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490"/>
              <p:cNvSpPr>
                <a:spLocks/>
              </p:cNvSpPr>
              <p:nvPr/>
            </p:nvSpPr>
            <p:spPr bwMode="auto">
              <a:xfrm>
                <a:off x="5153025" y="1520825"/>
                <a:ext cx="35877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6" y="0"/>
                  </a:cxn>
                  <a:cxn ang="0">
                    <a:pos x="224" y="2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6" h="14">
                    <a:moveTo>
                      <a:pt x="0" y="12"/>
                    </a:moveTo>
                    <a:lnTo>
                      <a:pt x="226" y="0"/>
                    </a:lnTo>
                    <a:lnTo>
                      <a:pt x="224" y="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491"/>
              <p:cNvSpPr>
                <a:spLocks/>
              </p:cNvSpPr>
              <p:nvPr/>
            </p:nvSpPr>
            <p:spPr bwMode="auto">
              <a:xfrm>
                <a:off x="5156200" y="1524000"/>
                <a:ext cx="3524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2" y="0"/>
                  </a:cxn>
                  <a:cxn ang="0">
                    <a:pos x="220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2" h="14">
                    <a:moveTo>
                      <a:pt x="0" y="12"/>
                    </a:moveTo>
                    <a:lnTo>
                      <a:pt x="222" y="0"/>
                    </a:lnTo>
                    <a:lnTo>
                      <a:pt x="220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492"/>
              <p:cNvSpPr>
                <a:spLocks/>
              </p:cNvSpPr>
              <p:nvPr/>
            </p:nvSpPr>
            <p:spPr bwMode="auto">
              <a:xfrm>
                <a:off x="5159375" y="1524000"/>
                <a:ext cx="34925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0" y="0"/>
                  </a:cxn>
                  <a:cxn ang="0">
                    <a:pos x="218" y="2"/>
                  </a:cxn>
                  <a:cxn ang="0">
                    <a:pos x="216" y="4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0" h="16">
                    <a:moveTo>
                      <a:pt x="0" y="12"/>
                    </a:moveTo>
                    <a:lnTo>
                      <a:pt x="220" y="0"/>
                    </a:lnTo>
                    <a:lnTo>
                      <a:pt x="218" y="2"/>
                    </a:lnTo>
                    <a:lnTo>
                      <a:pt x="216" y="4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493"/>
              <p:cNvSpPr>
                <a:spLocks/>
              </p:cNvSpPr>
              <p:nvPr/>
            </p:nvSpPr>
            <p:spPr bwMode="auto">
              <a:xfrm>
                <a:off x="5162550" y="1527175"/>
                <a:ext cx="3429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6" y="0"/>
                  </a:cxn>
                  <a:cxn ang="0">
                    <a:pos x="216" y="0"/>
                  </a:cxn>
                  <a:cxn ang="0">
                    <a:pos x="212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6" h="14">
                    <a:moveTo>
                      <a:pt x="0" y="12"/>
                    </a:moveTo>
                    <a:lnTo>
                      <a:pt x="216" y="0"/>
                    </a:lnTo>
                    <a:lnTo>
                      <a:pt x="216" y="0"/>
                    </a:lnTo>
                    <a:lnTo>
                      <a:pt x="212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494"/>
              <p:cNvSpPr>
                <a:spLocks/>
              </p:cNvSpPr>
              <p:nvPr/>
            </p:nvSpPr>
            <p:spPr bwMode="auto">
              <a:xfrm>
                <a:off x="516255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4" y="0"/>
                  </a:cxn>
                  <a:cxn ang="0">
                    <a:pos x="210" y="2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4" h="14">
                    <a:moveTo>
                      <a:pt x="0" y="12"/>
                    </a:moveTo>
                    <a:lnTo>
                      <a:pt x="214" y="0"/>
                    </a:lnTo>
                    <a:lnTo>
                      <a:pt x="210" y="2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495"/>
              <p:cNvSpPr>
                <a:spLocks/>
              </p:cNvSpPr>
              <p:nvPr/>
            </p:nvSpPr>
            <p:spPr bwMode="auto">
              <a:xfrm>
                <a:off x="5168900" y="1530350"/>
                <a:ext cx="3302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8" y="0"/>
                  </a:cxn>
                  <a:cxn ang="0">
                    <a:pos x="204" y="4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8" h="14">
                    <a:moveTo>
                      <a:pt x="0" y="12"/>
                    </a:moveTo>
                    <a:lnTo>
                      <a:pt x="208" y="0"/>
                    </a:lnTo>
                    <a:lnTo>
                      <a:pt x="204" y="4"/>
                    </a:lnTo>
                    <a:lnTo>
                      <a:pt x="6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496"/>
              <p:cNvSpPr>
                <a:spLocks/>
              </p:cNvSpPr>
              <p:nvPr/>
            </p:nvSpPr>
            <p:spPr bwMode="auto">
              <a:xfrm>
                <a:off x="5172075" y="1533525"/>
                <a:ext cx="3238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4" y="0"/>
                  </a:cxn>
                  <a:cxn ang="0">
                    <a:pos x="200" y="2"/>
                  </a:cxn>
                  <a:cxn ang="0">
                    <a:pos x="8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4" h="14">
                    <a:moveTo>
                      <a:pt x="0" y="12"/>
                    </a:moveTo>
                    <a:lnTo>
                      <a:pt x="204" y="0"/>
                    </a:lnTo>
                    <a:lnTo>
                      <a:pt x="200" y="2"/>
                    </a:lnTo>
                    <a:lnTo>
                      <a:pt x="8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497"/>
              <p:cNvSpPr>
                <a:spLocks/>
              </p:cNvSpPr>
              <p:nvPr/>
            </p:nvSpPr>
            <p:spPr bwMode="auto">
              <a:xfrm>
                <a:off x="5178425" y="1536700"/>
                <a:ext cx="31432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98" y="0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98" h="12">
                    <a:moveTo>
                      <a:pt x="0" y="10"/>
                    </a:moveTo>
                    <a:lnTo>
                      <a:pt x="198" y="0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498"/>
              <p:cNvSpPr>
                <a:spLocks/>
              </p:cNvSpPr>
              <p:nvPr/>
            </p:nvSpPr>
            <p:spPr bwMode="auto">
              <a:xfrm>
                <a:off x="5184775" y="1536700"/>
                <a:ext cx="3048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192" y="0"/>
                  </a:cxn>
                  <a:cxn ang="0">
                    <a:pos x="192" y="2"/>
                  </a:cxn>
                  <a:cxn ang="0">
                    <a:pos x="188" y="4"/>
                  </a:cxn>
                  <a:cxn ang="0">
                    <a:pos x="10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192" h="14">
                    <a:moveTo>
                      <a:pt x="0" y="12"/>
                    </a:moveTo>
                    <a:lnTo>
                      <a:pt x="192" y="0"/>
                    </a:lnTo>
                    <a:lnTo>
                      <a:pt x="192" y="2"/>
                    </a:lnTo>
                    <a:lnTo>
                      <a:pt x="188" y="4"/>
                    </a:lnTo>
                    <a:lnTo>
                      <a:pt x="10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499"/>
              <p:cNvSpPr>
                <a:spLocks/>
              </p:cNvSpPr>
              <p:nvPr/>
            </p:nvSpPr>
            <p:spPr bwMode="auto">
              <a:xfrm>
                <a:off x="519112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86" y="0"/>
                  </a:cxn>
                  <a:cxn ang="0">
                    <a:pos x="180" y="4"/>
                  </a:cxn>
                  <a:cxn ang="0">
                    <a:pos x="14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86" h="12">
                    <a:moveTo>
                      <a:pt x="0" y="10"/>
                    </a:moveTo>
                    <a:lnTo>
                      <a:pt x="186" y="0"/>
                    </a:lnTo>
                    <a:lnTo>
                      <a:pt x="180" y="4"/>
                    </a:lnTo>
                    <a:lnTo>
                      <a:pt x="14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500"/>
              <p:cNvSpPr>
                <a:spLocks/>
              </p:cNvSpPr>
              <p:nvPr/>
            </p:nvSpPr>
            <p:spPr bwMode="auto">
              <a:xfrm>
                <a:off x="5200650" y="1543050"/>
                <a:ext cx="2825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78" y="0"/>
                  </a:cxn>
                  <a:cxn ang="0">
                    <a:pos x="172" y="2"/>
                  </a:cxn>
                  <a:cxn ang="0">
                    <a:pos x="16" y="12"/>
                  </a:cxn>
                  <a:cxn ang="0">
                    <a:pos x="12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78" h="12">
                    <a:moveTo>
                      <a:pt x="0" y="10"/>
                    </a:moveTo>
                    <a:lnTo>
                      <a:pt x="178" y="0"/>
                    </a:lnTo>
                    <a:lnTo>
                      <a:pt x="172" y="2"/>
                    </a:lnTo>
                    <a:lnTo>
                      <a:pt x="16" y="12"/>
                    </a:lnTo>
                    <a:lnTo>
                      <a:pt x="1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501"/>
              <p:cNvSpPr>
                <a:spLocks/>
              </p:cNvSpPr>
              <p:nvPr/>
            </p:nvSpPr>
            <p:spPr bwMode="auto">
              <a:xfrm>
                <a:off x="5213350" y="1546225"/>
                <a:ext cx="263525" cy="15875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66" y="0"/>
                  </a:cxn>
                  <a:cxn ang="0">
                    <a:pos x="164" y="0"/>
                  </a:cxn>
                  <a:cxn ang="0">
                    <a:pos x="160" y="2"/>
                  </a:cxn>
                  <a:cxn ang="0">
                    <a:pos x="18" y="10"/>
                  </a:cxn>
                  <a:cxn ang="0">
                    <a:pos x="16" y="10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66" h="10">
                    <a:moveTo>
                      <a:pt x="0" y="8"/>
                    </a:moveTo>
                    <a:lnTo>
                      <a:pt x="166" y="0"/>
                    </a:lnTo>
                    <a:lnTo>
                      <a:pt x="164" y="0"/>
                    </a:lnTo>
                    <a:lnTo>
                      <a:pt x="160" y="2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502"/>
              <p:cNvSpPr>
                <a:spLocks/>
              </p:cNvSpPr>
              <p:nvPr/>
            </p:nvSpPr>
            <p:spPr bwMode="auto">
              <a:xfrm>
                <a:off x="52260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56" y="0"/>
                  </a:cxn>
                  <a:cxn ang="0">
                    <a:pos x="156" y="0"/>
                  </a:cxn>
                  <a:cxn ang="0">
                    <a:pos x="148" y="4"/>
                  </a:cxn>
                  <a:cxn ang="0">
                    <a:pos x="20" y="10"/>
                  </a:cxn>
                  <a:cxn ang="0">
                    <a:pos x="8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56" h="10">
                    <a:moveTo>
                      <a:pt x="0" y="10"/>
                    </a:moveTo>
                    <a:lnTo>
                      <a:pt x="156" y="0"/>
                    </a:lnTo>
                    <a:lnTo>
                      <a:pt x="156" y="0"/>
                    </a:lnTo>
                    <a:lnTo>
                      <a:pt x="148" y="4"/>
                    </a:lnTo>
                    <a:lnTo>
                      <a:pt x="20" y="10"/>
                    </a:lnTo>
                    <a:lnTo>
                      <a:pt x="8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503"/>
              <p:cNvSpPr>
                <a:spLocks/>
              </p:cNvSpPr>
              <p:nvPr/>
            </p:nvSpPr>
            <p:spPr bwMode="auto">
              <a:xfrm>
                <a:off x="5241925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42" y="0"/>
                  </a:cxn>
                  <a:cxn ang="0">
                    <a:pos x="134" y="2"/>
                  </a:cxn>
                  <a:cxn ang="0">
                    <a:pos x="132" y="2"/>
                  </a:cxn>
                  <a:cxn ang="0">
                    <a:pos x="22" y="8"/>
                  </a:cxn>
                  <a:cxn ang="0">
                    <a:pos x="10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42" h="8">
                    <a:moveTo>
                      <a:pt x="0" y="8"/>
                    </a:moveTo>
                    <a:lnTo>
                      <a:pt x="142" y="0"/>
                    </a:lnTo>
                    <a:lnTo>
                      <a:pt x="134" y="2"/>
                    </a:lnTo>
                    <a:lnTo>
                      <a:pt x="132" y="2"/>
                    </a:lnTo>
                    <a:lnTo>
                      <a:pt x="22" y="8"/>
                    </a:lnTo>
                    <a:lnTo>
                      <a:pt x="1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504"/>
              <p:cNvSpPr>
                <a:spLocks/>
              </p:cNvSpPr>
              <p:nvPr/>
            </p:nvSpPr>
            <p:spPr bwMode="auto">
              <a:xfrm>
                <a:off x="525780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28" y="0"/>
                  </a:cxn>
                  <a:cxn ang="0">
                    <a:pos x="124" y="0"/>
                  </a:cxn>
                  <a:cxn ang="0">
                    <a:pos x="114" y="2"/>
                  </a:cxn>
                  <a:cxn ang="0">
                    <a:pos x="30" y="8"/>
                  </a:cxn>
                  <a:cxn ang="0">
                    <a:pos x="26" y="8"/>
                  </a:cxn>
                  <a:cxn ang="0">
                    <a:pos x="14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28" h="8">
                    <a:moveTo>
                      <a:pt x="0" y="6"/>
                    </a:moveTo>
                    <a:lnTo>
                      <a:pt x="128" y="0"/>
                    </a:lnTo>
                    <a:lnTo>
                      <a:pt x="124" y="0"/>
                    </a:lnTo>
                    <a:lnTo>
                      <a:pt x="114" y="2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14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505"/>
              <p:cNvSpPr>
                <a:spLocks/>
              </p:cNvSpPr>
              <p:nvPr/>
            </p:nvSpPr>
            <p:spPr bwMode="auto">
              <a:xfrm>
                <a:off x="527685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10" y="0"/>
                  </a:cxn>
                  <a:cxn ang="0">
                    <a:pos x="98" y="4"/>
                  </a:cxn>
                  <a:cxn ang="0">
                    <a:pos x="90" y="4"/>
                  </a:cxn>
                  <a:cxn ang="0">
                    <a:pos x="88" y="4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28" y="8"/>
                  </a:cxn>
                  <a:cxn ang="0">
                    <a:pos x="14" y="8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0" h="8">
                    <a:moveTo>
                      <a:pt x="0" y="6"/>
                    </a:moveTo>
                    <a:lnTo>
                      <a:pt x="110" y="0"/>
                    </a:lnTo>
                    <a:lnTo>
                      <a:pt x="98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28" y="8"/>
                    </a:lnTo>
                    <a:lnTo>
                      <a:pt x="1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506"/>
              <p:cNvSpPr>
                <a:spLocks/>
              </p:cNvSpPr>
              <p:nvPr/>
            </p:nvSpPr>
            <p:spPr bwMode="auto">
              <a:xfrm>
                <a:off x="530542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84" y="0"/>
                  </a:cxn>
                  <a:cxn ang="0">
                    <a:pos x="80" y="2"/>
                  </a:cxn>
                  <a:cxn ang="0">
                    <a:pos x="72" y="2"/>
                  </a:cxn>
                  <a:cxn ang="0">
                    <a:pos x="60" y="4"/>
                  </a:cxn>
                  <a:cxn ang="0">
                    <a:pos x="50" y="4"/>
                  </a:cxn>
                  <a:cxn ang="0">
                    <a:pos x="36" y="4"/>
                  </a:cxn>
                  <a:cxn ang="0">
                    <a:pos x="24" y="6"/>
                  </a:cxn>
                  <a:cxn ang="0">
                    <a:pos x="1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84" h="6">
                    <a:moveTo>
                      <a:pt x="0" y="6"/>
                    </a:moveTo>
                    <a:lnTo>
                      <a:pt x="84" y="0"/>
                    </a:lnTo>
                    <a:lnTo>
                      <a:pt x="80" y="2"/>
                    </a:lnTo>
                    <a:lnTo>
                      <a:pt x="72" y="2"/>
                    </a:lnTo>
                    <a:lnTo>
                      <a:pt x="60" y="4"/>
                    </a:lnTo>
                    <a:lnTo>
                      <a:pt x="50" y="4"/>
                    </a:lnTo>
                    <a:lnTo>
                      <a:pt x="36" y="4"/>
                    </a:lnTo>
                    <a:lnTo>
                      <a:pt x="24" y="6"/>
                    </a:lnTo>
                    <a:lnTo>
                      <a:pt x="1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507"/>
              <p:cNvSpPr>
                <a:spLocks/>
              </p:cNvSpPr>
              <p:nvPr/>
            </p:nvSpPr>
            <p:spPr bwMode="auto">
              <a:xfrm>
                <a:off x="5343525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6" y="0"/>
                  </a:cxn>
                  <a:cxn ang="0">
                    <a:pos x="36" y="2"/>
                  </a:cxn>
                  <a:cxn ang="0">
                    <a:pos x="26" y="2"/>
                  </a:cxn>
                  <a:cxn ang="0">
                    <a:pos x="12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46" h="4">
                    <a:moveTo>
                      <a:pt x="0" y="4"/>
                    </a:moveTo>
                    <a:lnTo>
                      <a:pt x="46" y="0"/>
                    </a:lnTo>
                    <a:lnTo>
                      <a:pt x="36" y="2"/>
                    </a:lnTo>
                    <a:lnTo>
                      <a:pt x="26" y="2"/>
                    </a:lnTo>
                    <a:lnTo>
                      <a:pt x="12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508"/>
              <p:cNvSpPr>
                <a:spLocks/>
              </p:cNvSpPr>
              <p:nvPr/>
            </p:nvSpPr>
            <p:spPr bwMode="auto">
              <a:xfrm>
                <a:off x="5737225" y="1374775"/>
                <a:ext cx="431800" cy="107950"/>
              </a:xfrm>
              <a:custGeom>
                <a:avLst/>
                <a:gdLst/>
                <a:ahLst/>
                <a:cxnLst>
                  <a:cxn ang="0">
                    <a:pos x="270" y="68"/>
                  </a:cxn>
                  <a:cxn ang="0">
                    <a:pos x="2" y="54"/>
                  </a:cxn>
                  <a:cxn ang="0">
                    <a:pos x="2" y="50"/>
                  </a:cxn>
                  <a:cxn ang="0">
                    <a:pos x="0" y="48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0" y="44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4" y="30"/>
                  </a:cxn>
                  <a:cxn ang="0">
                    <a:pos x="8" y="26"/>
                  </a:cxn>
                  <a:cxn ang="0">
                    <a:pos x="14" y="22"/>
                  </a:cxn>
                  <a:cxn ang="0">
                    <a:pos x="22" y="18"/>
                  </a:cxn>
                  <a:cxn ang="0">
                    <a:pos x="30" y="16"/>
                  </a:cxn>
                  <a:cxn ang="0">
                    <a:pos x="38" y="12"/>
                  </a:cxn>
                  <a:cxn ang="0">
                    <a:pos x="48" y="10"/>
                  </a:cxn>
                  <a:cxn ang="0">
                    <a:pos x="58" y="8"/>
                  </a:cxn>
                  <a:cxn ang="0">
                    <a:pos x="70" y="6"/>
                  </a:cxn>
                  <a:cxn ang="0">
                    <a:pos x="82" y="4"/>
                  </a:cxn>
                  <a:cxn ang="0">
                    <a:pos x="94" y="2"/>
                  </a:cxn>
                  <a:cxn ang="0">
                    <a:pos x="106" y="2"/>
                  </a:cxn>
                  <a:cxn ang="0">
                    <a:pos x="118" y="2"/>
                  </a:cxn>
                  <a:cxn ang="0">
                    <a:pos x="132" y="0"/>
                  </a:cxn>
                  <a:cxn ang="0">
                    <a:pos x="144" y="0"/>
                  </a:cxn>
                  <a:cxn ang="0">
                    <a:pos x="158" y="0"/>
                  </a:cxn>
                  <a:cxn ang="0">
                    <a:pos x="170" y="0"/>
                  </a:cxn>
                  <a:cxn ang="0">
                    <a:pos x="182" y="2"/>
                  </a:cxn>
                  <a:cxn ang="0">
                    <a:pos x="194" y="2"/>
                  </a:cxn>
                  <a:cxn ang="0">
                    <a:pos x="206" y="4"/>
                  </a:cxn>
                  <a:cxn ang="0">
                    <a:pos x="216" y="6"/>
                  </a:cxn>
                  <a:cxn ang="0">
                    <a:pos x="228" y="8"/>
                  </a:cxn>
                  <a:cxn ang="0">
                    <a:pos x="236" y="10"/>
                  </a:cxn>
                  <a:cxn ang="0">
                    <a:pos x="246" y="12"/>
                  </a:cxn>
                  <a:cxn ang="0">
                    <a:pos x="252" y="14"/>
                  </a:cxn>
                  <a:cxn ang="0">
                    <a:pos x="260" y="18"/>
                  </a:cxn>
                  <a:cxn ang="0">
                    <a:pos x="264" y="20"/>
                  </a:cxn>
                  <a:cxn ang="0">
                    <a:pos x="268" y="24"/>
                  </a:cxn>
                  <a:cxn ang="0">
                    <a:pos x="270" y="28"/>
                  </a:cxn>
                  <a:cxn ang="0">
                    <a:pos x="272" y="32"/>
                  </a:cxn>
                  <a:cxn ang="0">
                    <a:pos x="272" y="34"/>
                  </a:cxn>
                  <a:cxn ang="0">
                    <a:pos x="272" y="38"/>
                  </a:cxn>
                  <a:cxn ang="0">
                    <a:pos x="272" y="42"/>
                  </a:cxn>
                  <a:cxn ang="0">
                    <a:pos x="272" y="44"/>
                  </a:cxn>
                  <a:cxn ang="0">
                    <a:pos x="272" y="48"/>
                  </a:cxn>
                  <a:cxn ang="0">
                    <a:pos x="270" y="54"/>
                  </a:cxn>
                  <a:cxn ang="0">
                    <a:pos x="270" y="58"/>
                  </a:cxn>
                  <a:cxn ang="0">
                    <a:pos x="270" y="62"/>
                  </a:cxn>
                  <a:cxn ang="0">
                    <a:pos x="270" y="68"/>
                  </a:cxn>
                  <a:cxn ang="0">
                    <a:pos x="270" y="68"/>
                  </a:cxn>
                </a:cxnLst>
                <a:rect l="0" t="0" r="r" b="b"/>
                <a:pathLst>
                  <a:path w="272" h="68">
                    <a:moveTo>
                      <a:pt x="270" y="68"/>
                    </a:moveTo>
                    <a:lnTo>
                      <a:pt x="2" y="54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4" y="30"/>
                    </a:lnTo>
                    <a:lnTo>
                      <a:pt x="8" y="26"/>
                    </a:lnTo>
                    <a:lnTo>
                      <a:pt x="14" y="22"/>
                    </a:lnTo>
                    <a:lnTo>
                      <a:pt x="22" y="18"/>
                    </a:lnTo>
                    <a:lnTo>
                      <a:pt x="30" y="16"/>
                    </a:lnTo>
                    <a:lnTo>
                      <a:pt x="38" y="12"/>
                    </a:lnTo>
                    <a:lnTo>
                      <a:pt x="48" y="10"/>
                    </a:lnTo>
                    <a:lnTo>
                      <a:pt x="58" y="8"/>
                    </a:lnTo>
                    <a:lnTo>
                      <a:pt x="70" y="6"/>
                    </a:lnTo>
                    <a:lnTo>
                      <a:pt x="82" y="4"/>
                    </a:lnTo>
                    <a:lnTo>
                      <a:pt x="94" y="2"/>
                    </a:lnTo>
                    <a:lnTo>
                      <a:pt x="106" y="2"/>
                    </a:lnTo>
                    <a:lnTo>
                      <a:pt x="118" y="2"/>
                    </a:lnTo>
                    <a:lnTo>
                      <a:pt x="132" y="0"/>
                    </a:lnTo>
                    <a:lnTo>
                      <a:pt x="144" y="0"/>
                    </a:lnTo>
                    <a:lnTo>
                      <a:pt x="158" y="0"/>
                    </a:lnTo>
                    <a:lnTo>
                      <a:pt x="170" y="0"/>
                    </a:lnTo>
                    <a:lnTo>
                      <a:pt x="182" y="2"/>
                    </a:lnTo>
                    <a:lnTo>
                      <a:pt x="194" y="2"/>
                    </a:lnTo>
                    <a:lnTo>
                      <a:pt x="206" y="4"/>
                    </a:lnTo>
                    <a:lnTo>
                      <a:pt x="216" y="6"/>
                    </a:lnTo>
                    <a:lnTo>
                      <a:pt x="228" y="8"/>
                    </a:lnTo>
                    <a:lnTo>
                      <a:pt x="236" y="10"/>
                    </a:lnTo>
                    <a:lnTo>
                      <a:pt x="246" y="12"/>
                    </a:lnTo>
                    <a:lnTo>
                      <a:pt x="252" y="14"/>
                    </a:lnTo>
                    <a:lnTo>
                      <a:pt x="260" y="18"/>
                    </a:lnTo>
                    <a:lnTo>
                      <a:pt x="264" y="20"/>
                    </a:lnTo>
                    <a:lnTo>
                      <a:pt x="268" y="24"/>
                    </a:lnTo>
                    <a:lnTo>
                      <a:pt x="270" y="28"/>
                    </a:lnTo>
                    <a:lnTo>
                      <a:pt x="272" y="32"/>
                    </a:lnTo>
                    <a:lnTo>
                      <a:pt x="272" y="34"/>
                    </a:lnTo>
                    <a:lnTo>
                      <a:pt x="272" y="38"/>
                    </a:lnTo>
                    <a:lnTo>
                      <a:pt x="272" y="42"/>
                    </a:lnTo>
                    <a:lnTo>
                      <a:pt x="272" y="44"/>
                    </a:lnTo>
                    <a:lnTo>
                      <a:pt x="272" y="48"/>
                    </a:lnTo>
                    <a:lnTo>
                      <a:pt x="270" y="54"/>
                    </a:lnTo>
                    <a:lnTo>
                      <a:pt x="270" y="58"/>
                    </a:lnTo>
                    <a:lnTo>
                      <a:pt x="270" y="62"/>
                    </a:lnTo>
                    <a:lnTo>
                      <a:pt x="270" y="68"/>
                    </a:lnTo>
                    <a:lnTo>
                      <a:pt x="270" y="68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509"/>
              <p:cNvSpPr>
                <a:spLocks/>
              </p:cNvSpPr>
              <p:nvPr/>
            </p:nvSpPr>
            <p:spPr bwMode="auto">
              <a:xfrm>
                <a:off x="57404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6"/>
                  </a:cxn>
                  <a:cxn ang="0">
                    <a:pos x="268" y="18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6"/>
                    </a:lnTo>
                    <a:lnTo>
                      <a:pt x="268" y="18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510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4"/>
                  </a:cxn>
                  <a:cxn ang="0">
                    <a:pos x="26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6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4"/>
                    </a:lnTo>
                    <a:lnTo>
                      <a:pt x="26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511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6"/>
                  </a:cxn>
                  <a:cxn ang="0">
                    <a:pos x="266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6"/>
                    </a:lnTo>
                    <a:lnTo>
                      <a:pt x="266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512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6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513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6"/>
                    </a:lnTo>
                    <a:lnTo>
                      <a:pt x="264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514"/>
              <p:cNvSpPr>
                <a:spLocks/>
              </p:cNvSpPr>
              <p:nvPr/>
            </p:nvSpPr>
            <p:spPr bwMode="auto">
              <a:xfrm>
                <a:off x="5743575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264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515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4"/>
                  </a:cxn>
                  <a:cxn ang="0">
                    <a:pos x="262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6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4"/>
                    </a:lnTo>
                    <a:lnTo>
                      <a:pt x="262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516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6"/>
                  </a:cxn>
                  <a:cxn ang="0">
                    <a:pos x="262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6"/>
                    </a:lnTo>
                    <a:lnTo>
                      <a:pt x="262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517"/>
              <p:cNvSpPr>
                <a:spLocks/>
              </p:cNvSpPr>
              <p:nvPr/>
            </p:nvSpPr>
            <p:spPr bwMode="auto">
              <a:xfrm>
                <a:off x="5746750" y="1473200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518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60" y="16"/>
                    </a:lnTo>
                    <a:lnTo>
                      <a:pt x="260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519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258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8">
                    <a:moveTo>
                      <a:pt x="0" y="0"/>
                    </a:moveTo>
                    <a:lnTo>
                      <a:pt x="260" y="16"/>
                    </a:lnTo>
                    <a:lnTo>
                      <a:pt x="260" y="16"/>
                    </a:lnTo>
                    <a:lnTo>
                      <a:pt x="258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520"/>
              <p:cNvSpPr>
                <a:spLocks/>
              </p:cNvSpPr>
              <p:nvPr/>
            </p:nvSpPr>
            <p:spPr bwMode="auto">
              <a:xfrm>
                <a:off x="5749925" y="1479550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58" y="16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58" y="16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521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522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8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523"/>
              <p:cNvSpPr>
                <a:spLocks/>
              </p:cNvSpPr>
              <p:nvPr/>
            </p:nvSpPr>
            <p:spPr bwMode="auto">
              <a:xfrm>
                <a:off x="5753100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25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25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524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525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2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2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526"/>
              <p:cNvSpPr>
                <a:spLocks/>
              </p:cNvSpPr>
              <p:nvPr/>
            </p:nvSpPr>
            <p:spPr bwMode="auto">
              <a:xfrm>
                <a:off x="57594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2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2" h="16">
                    <a:moveTo>
                      <a:pt x="0" y="0"/>
                    </a:moveTo>
                    <a:lnTo>
                      <a:pt x="252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527"/>
              <p:cNvSpPr>
                <a:spLocks/>
              </p:cNvSpPr>
              <p:nvPr/>
            </p:nvSpPr>
            <p:spPr bwMode="auto">
              <a:xfrm>
                <a:off x="57594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0" h="16">
                    <a:moveTo>
                      <a:pt x="0" y="0"/>
                    </a:move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528"/>
              <p:cNvSpPr>
                <a:spLocks/>
              </p:cNvSpPr>
              <p:nvPr/>
            </p:nvSpPr>
            <p:spPr bwMode="auto">
              <a:xfrm>
                <a:off x="5762625" y="1495425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6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529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530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531"/>
              <p:cNvSpPr>
                <a:spLocks/>
              </p:cNvSpPr>
              <p:nvPr/>
            </p:nvSpPr>
            <p:spPr bwMode="auto">
              <a:xfrm>
                <a:off x="5765800" y="1501775"/>
                <a:ext cx="3873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4" y="14"/>
                  </a:cxn>
                  <a:cxn ang="0">
                    <a:pos x="244" y="16"/>
                  </a:cxn>
                  <a:cxn ang="0">
                    <a:pos x="24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4" h="16">
                    <a:moveTo>
                      <a:pt x="0" y="0"/>
                    </a:moveTo>
                    <a:lnTo>
                      <a:pt x="244" y="14"/>
                    </a:lnTo>
                    <a:lnTo>
                      <a:pt x="244" y="16"/>
                    </a:lnTo>
                    <a:lnTo>
                      <a:pt x="24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545"/>
              <p:cNvSpPr>
                <a:spLocks/>
              </p:cNvSpPr>
              <p:nvPr/>
            </p:nvSpPr>
            <p:spPr bwMode="auto">
              <a:xfrm>
                <a:off x="579120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12"/>
                  </a:cxn>
                  <a:cxn ang="0">
                    <a:pos x="210" y="12"/>
                  </a:cxn>
                  <a:cxn ang="0">
                    <a:pos x="210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4" h="14">
                    <a:moveTo>
                      <a:pt x="0" y="0"/>
                    </a:moveTo>
                    <a:lnTo>
                      <a:pt x="214" y="12"/>
                    </a:lnTo>
                    <a:lnTo>
                      <a:pt x="210" y="12"/>
                    </a:lnTo>
                    <a:lnTo>
                      <a:pt x="210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546"/>
              <p:cNvSpPr>
                <a:spLocks/>
              </p:cNvSpPr>
              <p:nvPr/>
            </p:nvSpPr>
            <p:spPr bwMode="auto">
              <a:xfrm>
                <a:off x="5794375" y="1530350"/>
                <a:ext cx="3333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6" y="14"/>
                  </a:cxn>
                  <a:cxn ang="0">
                    <a:pos x="204" y="1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0" h="14">
                    <a:moveTo>
                      <a:pt x="0" y="0"/>
                    </a:moveTo>
                    <a:lnTo>
                      <a:pt x="210" y="12"/>
                    </a:lnTo>
                    <a:lnTo>
                      <a:pt x="208" y="12"/>
                    </a:lnTo>
                    <a:lnTo>
                      <a:pt x="206" y="14"/>
                    </a:lnTo>
                    <a:lnTo>
                      <a:pt x="204" y="1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547"/>
              <p:cNvSpPr>
                <a:spLocks/>
              </p:cNvSpPr>
              <p:nvPr/>
            </p:nvSpPr>
            <p:spPr bwMode="auto">
              <a:xfrm>
                <a:off x="5797550" y="1533525"/>
                <a:ext cx="3270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12"/>
                  </a:cxn>
                  <a:cxn ang="0">
                    <a:pos x="204" y="12"/>
                  </a:cxn>
                  <a:cxn ang="0">
                    <a:pos x="200" y="12"/>
                  </a:cxn>
                  <a:cxn ang="0">
                    <a:pos x="198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6" h="14">
                    <a:moveTo>
                      <a:pt x="0" y="0"/>
                    </a:moveTo>
                    <a:lnTo>
                      <a:pt x="206" y="12"/>
                    </a:lnTo>
                    <a:lnTo>
                      <a:pt x="204" y="12"/>
                    </a:lnTo>
                    <a:lnTo>
                      <a:pt x="200" y="12"/>
                    </a:lnTo>
                    <a:lnTo>
                      <a:pt x="198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548"/>
              <p:cNvSpPr>
                <a:spLocks/>
              </p:cNvSpPr>
              <p:nvPr/>
            </p:nvSpPr>
            <p:spPr bwMode="auto">
              <a:xfrm>
                <a:off x="5800725" y="1536700"/>
                <a:ext cx="3175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0" y="10"/>
                  </a:cxn>
                  <a:cxn ang="0">
                    <a:pos x="198" y="10"/>
                  </a:cxn>
                  <a:cxn ang="0">
                    <a:pos x="192" y="12"/>
                  </a:cxn>
                  <a:cxn ang="0">
                    <a:pos x="190" y="1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0" h="12">
                    <a:moveTo>
                      <a:pt x="0" y="0"/>
                    </a:moveTo>
                    <a:lnTo>
                      <a:pt x="200" y="10"/>
                    </a:lnTo>
                    <a:lnTo>
                      <a:pt x="198" y="10"/>
                    </a:lnTo>
                    <a:lnTo>
                      <a:pt x="192" y="12"/>
                    </a:lnTo>
                    <a:lnTo>
                      <a:pt x="190" y="1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549"/>
              <p:cNvSpPr>
                <a:spLocks/>
              </p:cNvSpPr>
              <p:nvPr/>
            </p:nvSpPr>
            <p:spPr bwMode="auto">
              <a:xfrm>
                <a:off x="5803900" y="1536700"/>
                <a:ext cx="3079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4" y="12"/>
                  </a:cxn>
                  <a:cxn ang="0">
                    <a:pos x="190" y="12"/>
                  </a:cxn>
                  <a:cxn ang="0">
                    <a:pos x="182" y="1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94" h="14">
                    <a:moveTo>
                      <a:pt x="0" y="0"/>
                    </a:moveTo>
                    <a:lnTo>
                      <a:pt x="194" y="12"/>
                    </a:lnTo>
                    <a:lnTo>
                      <a:pt x="190" y="12"/>
                    </a:lnTo>
                    <a:lnTo>
                      <a:pt x="182" y="1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550"/>
              <p:cNvSpPr>
                <a:spLocks/>
              </p:cNvSpPr>
              <p:nvPr/>
            </p:nvSpPr>
            <p:spPr bwMode="auto">
              <a:xfrm>
                <a:off x="580707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6" y="10"/>
                  </a:cxn>
                  <a:cxn ang="0">
                    <a:pos x="180" y="12"/>
                  </a:cxn>
                  <a:cxn ang="0">
                    <a:pos x="174" y="12"/>
                  </a:cxn>
                  <a:cxn ang="0">
                    <a:pos x="6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86" h="12">
                    <a:moveTo>
                      <a:pt x="0" y="0"/>
                    </a:moveTo>
                    <a:lnTo>
                      <a:pt x="186" y="10"/>
                    </a:lnTo>
                    <a:lnTo>
                      <a:pt x="180" y="12"/>
                    </a:lnTo>
                    <a:lnTo>
                      <a:pt x="174" y="12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551"/>
              <p:cNvSpPr>
                <a:spLocks/>
              </p:cNvSpPr>
              <p:nvPr/>
            </p:nvSpPr>
            <p:spPr bwMode="auto">
              <a:xfrm>
                <a:off x="5813425" y="1543050"/>
                <a:ext cx="2794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6" y="10"/>
                  </a:cxn>
                  <a:cxn ang="0">
                    <a:pos x="176" y="10"/>
                  </a:cxn>
                  <a:cxn ang="0">
                    <a:pos x="164" y="10"/>
                  </a:cxn>
                  <a:cxn ang="0">
                    <a:pos x="162" y="12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76" h="12">
                    <a:moveTo>
                      <a:pt x="0" y="0"/>
                    </a:moveTo>
                    <a:lnTo>
                      <a:pt x="176" y="10"/>
                    </a:lnTo>
                    <a:lnTo>
                      <a:pt x="176" y="10"/>
                    </a:lnTo>
                    <a:lnTo>
                      <a:pt x="164" y="10"/>
                    </a:lnTo>
                    <a:lnTo>
                      <a:pt x="162" y="12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552"/>
              <p:cNvSpPr>
                <a:spLocks/>
              </p:cNvSpPr>
              <p:nvPr/>
            </p:nvSpPr>
            <p:spPr bwMode="auto">
              <a:xfrm>
                <a:off x="5816600" y="1546225"/>
                <a:ext cx="2667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2" y="10"/>
                  </a:cxn>
                  <a:cxn ang="0">
                    <a:pos x="150" y="10"/>
                  </a:cxn>
                  <a:cxn ang="0">
                    <a:pos x="8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8" h="10">
                    <a:moveTo>
                      <a:pt x="0" y="0"/>
                    </a:moveTo>
                    <a:lnTo>
                      <a:pt x="168" y="8"/>
                    </a:lnTo>
                    <a:lnTo>
                      <a:pt x="162" y="8"/>
                    </a:lnTo>
                    <a:lnTo>
                      <a:pt x="152" y="10"/>
                    </a:lnTo>
                    <a:lnTo>
                      <a:pt x="150" y="10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553"/>
              <p:cNvSpPr>
                <a:spLocks/>
              </p:cNvSpPr>
              <p:nvPr/>
            </p:nvSpPr>
            <p:spPr bwMode="auto">
              <a:xfrm>
                <a:off x="58229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6" y="10"/>
                  </a:cxn>
                  <a:cxn ang="0">
                    <a:pos x="148" y="10"/>
                  </a:cxn>
                  <a:cxn ang="0">
                    <a:pos x="136" y="10"/>
                  </a:cxn>
                  <a:cxn ang="0">
                    <a:pos x="8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6" h="10">
                    <a:moveTo>
                      <a:pt x="0" y="0"/>
                    </a:moveTo>
                    <a:lnTo>
                      <a:pt x="156" y="10"/>
                    </a:lnTo>
                    <a:lnTo>
                      <a:pt x="148" y="10"/>
                    </a:lnTo>
                    <a:lnTo>
                      <a:pt x="136" y="10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554"/>
              <p:cNvSpPr>
                <a:spLocks/>
              </p:cNvSpPr>
              <p:nvPr/>
            </p:nvSpPr>
            <p:spPr bwMode="auto">
              <a:xfrm>
                <a:off x="5829300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2" y="8"/>
                  </a:cxn>
                  <a:cxn ang="0">
                    <a:pos x="130" y="8"/>
                  </a:cxn>
                  <a:cxn ang="0">
                    <a:pos x="118" y="8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2" h="8">
                    <a:moveTo>
                      <a:pt x="0" y="0"/>
                    </a:moveTo>
                    <a:lnTo>
                      <a:pt x="142" y="8"/>
                    </a:lnTo>
                    <a:lnTo>
                      <a:pt x="130" y="8"/>
                    </a:lnTo>
                    <a:lnTo>
                      <a:pt x="118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555"/>
              <p:cNvSpPr>
                <a:spLocks/>
              </p:cNvSpPr>
              <p:nvPr/>
            </p:nvSpPr>
            <p:spPr bwMode="auto">
              <a:xfrm>
                <a:off x="583565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14" y="8"/>
                  </a:cxn>
                  <a:cxn ang="0">
                    <a:pos x="100" y="8"/>
                  </a:cxn>
                  <a:cxn ang="0">
                    <a:pos x="98" y="8"/>
                  </a:cxn>
                  <a:cxn ang="0">
                    <a:pos x="14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8" h="8">
                    <a:moveTo>
                      <a:pt x="0" y="0"/>
                    </a:moveTo>
                    <a:lnTo>
                      <a:pt x="128" y="6"/>
                    </a:lnTo>
                    <a:lnTo>
                      <a:pt x="126" y="6"/>
                    </a:lnTo>
                    <a:lnTo>
                      <a:pt x="114" y="8"/>
                    </a:lnTo>
                    <a:lnTo>
                      <a:pt x="100" y="8"/>
                    </a:lnTo>
                    <a:lnTo>
                      <a:pt x="98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556"/>
              <p:cNvSpPr>
                <a:spLocks/>
              </p:cNvSpPr>
              <p:nvPr/>
            </p:nvSpPr>
            <p:spPr bwMode="auto">
              <a:xfrm>
                <a:off x="584200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0" y="6"/>
                  </a:cxn>
                  <a:cxn ang="0">
                    <a:pos x="110" y="8"/>
                  </a:cxn>
                  <a:cxn ang="0">
                    <a:pos x="96" y="8"/>
                  </a:cxn>
                  <a:cxn ang="0">
                    <a:pos x="82" y="8"/>
                  </a:cxn>
                  <a:cxn ang="0">
                    <a:pos x="70" y="8"/>
                  </a:cxn>
                  <a:cxn ang="0">
                    <a:pos x="70" y="8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1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6"/>
                    </a:lnTo>
                    <a:lnTo>
                      <a:pt x="110" y="8"/>
                    </a:lnTo>
                    <a:lnTo>
                      <a:pt x="96" y="8"/>
                    </a:lnTo>
                    <a:lnTo>
                      <a:pt x="82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1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557"/>
              <p:cNvSpPr>
                <a:spLocks/>
              </p:cNvSpPr>
              <p:nvPr/>
            </p:nvSpPr>
            <p:spPr bwMode="auto">
              <a:xfrm>
                <a:off x="585787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4" y="6"/>
                  </a:cxn>
                  <a:cxn ang="0">
                    <a:pos x="72" y="6"/>
                  </a:cxn>
                  <a:cxn ang="0">
                    <a:pos x="60" y="6"/>
                  </a:cxn>
                  <a:cxn ang="0">
                    <a:pos x="46" y="4"/>
                  </a:cxn>
                  <a:cxn ang="0">
                    <a:pos x="34" y="4"/>
                  </a:cxn>
                  <a:cxn ang="0">
                    <a:pos x="22" y="4"/>
                  </a:cxn>
                  <a:cxn ang="0">
                    <a:pos x="12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84" h="6">
                    <a:moveTo>
                      <a:pt x="0" y="0"/>
                    </a:moveTo>
                    <a:lnTo>
                      <a:pt x="84" y="6"/>
                    </a:lnTo>
                    <a:lnTo>
                      <a:pt x="72" y="6"/>
                    </a:lnTo>
                    <a:lnTo>
                      <a:pt x="60" y="6"/>
                    </a:lnTo>
                    <a:lnTo>
                      <a:pt x="46" y="4"/>
                    </a:lnTo>
                    <a:lnTo>
                      <a:pt x="34" y="4"/>
                    </a:lnTo>
                    <a:lnTo>
                      <a:pt x="22" y="4"/>
                    </a:lnTo>
                    <a:lnTo>
                      <a:pt x="12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558"/>
              <p:cNvSpPr>
                <a:spLocks/>
              </p:cNvSpPr>
              <p:nvPr/>
            </p:nvSpPr>
            <p:spPr bwMode="auto">
              <a:xfrm>
                <a:off x="5880100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6" y="4"/>
                  </a:cxn>
                  <a:cxn ang="0">
                    <a:pos x="32" y="2"/>
                  </a:cxn>
                  <a:cxn ang="0">
                    <a:pos x="20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6" h="4">
                    <a:moveTo>
                      <a:pt x="0" y="0"/>
                    </a:moveTo>
                    <a:lnTo>
                      <a:pt x="46" y="4"/>
                    </a:lnTo>
                    <a:lnTo>
                      <a:pt x="32" y="2"/>
                    </a:lnTo>
                    <a:lnTo>
                      <a:pt x="20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559"/>
              <p:cNvSpPr>
                <a:spLocks/>
              </p:cNvSpPr>
              <p:nvPr/>
            </p:nvSpPr>
            <p:spPr bwMode="auto">
              <a:xfrm>
                <a:off x="5143500" y="1482725"/>
                <a:ext cx="381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10" y="8"/>
                  </a:cxn>
                  <a:cxn ang="0">
                    <a:pos x="6" y="8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" h="10">
                    <a:moveTo>
                      <a:pt x="0" y="0"/>
                    </a:moveTo>
                    <a:lnTo>
                      <a:pt x="24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560"/>
              <p:cNvSpPr>
                <a:spLocks/>
              </p:cNvSpPr>
              <p:nvPr/>
            </p:nvSpPr>
            <p:spPr bwMode="auto">
              <a:xfrm>
                <a:off x="51435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4" y="2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26" h="2">
                    <a:moveTo>
                      <a:pt x="2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561"/>
              <p:cNvSpPr>
                <a:spLocks/>
              </p:cNvSpPr>
              <p:nvPr/>
            </p:nvSpPr>
            <p:spPr bwMode="auto">
              <a:xfrm>
                <a:off x="5143500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28" h="4">
                    <a:moveTo>
                      <a:pt x="2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562"/>
              <p:cNvSpPr>
                <a:spLocks noEditPoints="1"/>
              </p:cNvSpPr>
              <p:nvPr/>
            </p:nvSpPr>
            <p:spPr bwMode="auto">
              <a:xfrm>
                <a:off x="5143500" y="1479550"/>
                <a:ext cx="377825" cy="158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30" y="2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2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</a:cxnLst>
                <a:rect l="0" t="0" r="r" b="b"/>
                <a:pathLst>
                  <a:path w="238" h="10">
                    <a:moveTo>
                      <a:pt x="2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  <a:moveTo>
                      <a:pt x="238" y="10"/>
                    </a:move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563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0" y="4"/>
                  </a:cxn>
                  <a:cxn ang="0">
                    <a:pos x="28" y="4"/>
                  </a:cxn>
                  <a:cxn ang="0">
                    <a:pos x="28" y="4"/>
                  </a:cxn>
                  <a:cxn ang="0">
                    <a:pos x="236" y="12"/>
                  </a:cxn>
                  <a:cxn ang="0">
                    <a:pos x="240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6" y="12"/>
                  </a:cxn>
                </a:cxnLst>
                <a:rect l="0" t="0" r="r" b="b"/>
                <a:pathLst>
                  <a:path w="240" h="12">
                    <a:moveTo>
                      <a:pt x="2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  <a:moveTo>
                      <a:pt x="236" y="12"/>
                    </a:moveTo>
                    <a:lnTo>
                      <a:pt x="240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6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564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4" y="12"/>
                  </a:cxn>
                  <a:cxn ang="0">
                    <a:pos x="234" y="10"/>
                  </a:cxn>
                  <a:cxn ang="0">
                    <a:pos x="240" y="10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3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36" y="2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240" h="12">
                    <a:moveTo>
                      <a:pt x="238" y="12"/>
                    </a:move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4" y="12"/>
                    </a:lnTo>
                    <a:lnTo>
                      <a:pt x="234" y="10"/>
                    </a:lnTo>
                    <a:lnTo>
                      <a:pt x="240" y="10"/>
                    </a:lnTo>
                    <a:lnTo>
                      <a:pt x="238" y="12"/>
                    </a:lnTo>
                    <a:lnTo>
                      <a:pt x="238" y="12"/>
                    </a:lnTo>
                    <a:close/>
                    <a:moveTo>
                      <a:pt x="3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565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1000" cy="22225"/>
              </a:xfrm>
              <a:custGeom>
                <a:avLst/>
                <a:gdLst/>
                <a:ahLst/>
                <a:cxnLst>
                  <a:cxn ang="0">
                    <a:pos x="240" y="14"/>
                  </a:cxn>
                  <a:cxn ang="0">
                    <a:pos x="236" y="14"/>
                  </a:cxn>
                  <a:cxn ang="0">
                    <a:pos x="234" y="14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40" y="12"/>
                  </a:cxn>
                  <a:cxn ang="0">
                    <a:pos x="240" y="14"/>
                  </a:cxn>
                  <a:cxn ang="0">
                    <a:pos x="240" y="14"/>
                  </a:cxn>
                  <a:cxn ang="0">
                    <a:pos x="34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6" y="4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240" h="14">
                    <a:moveTo>
                      <a:pt x="240" y="14"/>
                    </a:moveTo>
                    <a:lnTo>
                      <a:pt x="236" y="14"/>
                    </a:lnTo>
                    <a:lnTo>
                      <a:pt x="234" y="14"/>
                    </a:ln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40" y="12"/>
                    </a:lnTo>
                    <a:lnTo>
                      <a:pt x="240" y="14"/>
                    </a:lnTo>
                    <a:lnTo>
                      <a:pt x="240" y="14"/>
                    </a:lnTo>
                    <a:close/>
                    <a:moveTo>
                      <a:pt x="34" y="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566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42" y="12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3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42" y="12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3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567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28" y="10"/>
                  </a:cxn>
                  <a:cxn ang="0">
                    <a:pos x="226" y="10"/>
                  </a:cxn>
                  <a:cxn ang="0">
                    <a:pos x="242" y="10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4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6" y="2"/>
                  </a:cxn>
                  <a:cxn ang="0">
                    <a:pos x="46" y="2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28" y="10"/>
                    </a:lnTo>
                    <a:lnTo>
                      <a:pt x="226" y="10"/>
                    </a:lnTo>
                    <a:lnTo>
                      <a:pt x="242" y="10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4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568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8" y="12"/>
                  </a:cxn>
                  <a:cxn ang="0">
                    <a:pos x="228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42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4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  <a:cxn ang="0">
                    <a:pos x="44" y="4"/>
                  </a:cxn>
                  <a:cxn ang="0">
                    <a:pos x="44" y="4"/>
                  </a:cxn>
                </a:cxnLst>
                <a:rect l="0" t="0" r="r" b="b"/>
                <a:pathLst>
                  <a:path w="242" h="14">
                    <a:moveTo>
                      <a:pt x="242" y="14"/>
                    </a:moveTo>
                    <a:lnTo>
                      <a:pt x="228" y="12"/>
                    </a:lnTo>
                    <a:lnTo>
                      <a:pt x="228" y="12"/>
                    </a:ln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42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4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569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22" y="10"/>
                  </a:cxn>
                  <a:cxn ang="0">
                    <a:pos x="220" y="10"/>
                  </a:cxn>
                  <a:cxn ang="0">
                    <a:pos x="242" y="10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46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4" y="2"/>
                  </a:cxn>
                  <a:cxn ang="0">
                    <a:pos x="52" y="2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</a:cxnLst>
                <a:rect l="0" t="0" r="r" b="b"/>
                <a:pathLst>
                  <a:path w="242" h="12">
                    <a:moveTo>
                      <a:pt x="242" y="12"/>
                    </a:move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22" y="10"/>
                    </a:lnTo>
                    <a:lnTo>
                      <a:pt x="220" y="10"/>
                    </a:lnTo>
                    <a:lnTo>
                      <a:pt x="242" y="10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46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570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4" y="12"/>
                  </a:cxn>
                  <a:cxn ang="0">
                    <a:pos x="22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5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2" y="4"/>
                  </a:cxn>
                  <a:cxn ang="0">
                    <a:pos x="50" y="4"/>
                  </a:cxn>
                  <a:cxn ang="0">
                    <a:pos x="50" y="4"/>
                  </a:cxn>
                </a:cxnLst>
                <a:rect l="0" t="0" r="r" b="b"/>
                <a:pathLst>
                  <a:path w="244" h="14">
                    <a:moveTo>
                      <a:pt x="242" y="14"/>
                    </a:moveTo>
                    <a:lnTo>
                      <a:pt x="224" y="12"/>
                    </a:lnTo>
                    <a:lnTo>
                      <a:pt x="222" y="12"/>
                    </a:ln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5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571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16" y="10"/>
                  </a:cxn>
                  <a:cxn ang="0">
                    <a:pos x="214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5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2" y="2"/>
                  </a:cxn>
                  <a:cxn ang="0">
                    <a:pos x="60" y="2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4" y="4"/>
                  </a:cxn>
                </a:cxnLst>
                <a:rect l="0" t="0" r="r" b="b"/>
                <a:pathLst>
                  <a:path w="244" h="12">
                    <a:moveTo>
                      <a:pt x="242" y="12"/>
                    </a:move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14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5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572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14"/>
                  </a:cxn>
                  <a:cxn ang="0">
                    <a:pos x="216" y="12"/>
                  </a:cxn>
                  <a:cxn ang="0">
                    <a:pos x="216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44" y="12"/>
                  </a:cxn>
                  <a:cxn ang="0">
                    <a:pos x="244" y="14"/>
                  </a:cxn>
                  <a:cxn ang="0">
                    <a:pos x="244" y="14"/>
                  </a:cxn>
                  <a:cxn ang="0">
                    <a:pos x="58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6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0" y="4"/>
                  </a:cxn>
                  <a:cxn ang="0">
                    <a:pos x="58" y="6"/>
                  </a:cxn>
                  <a:cxn ang="0">
                    <a:pos x="58" y="6"/>
                  </a:cxn>
                </a:cxnLst>
                <a:rect l="0" t="0" r="r" b="b"/>
                <a:pathLst>
                  <a:path w="244" h="14">
                    <a:moveTo>
                      <a:pt x="244" y="14"/>
                    </a:moveTo>
                    <a:lnTo>
                      <a:pt x="216" y="12"/>
                    </a:lnTo>
                    <a:lnTo>
                      <a:pt x="216" y="12"/>
                    </a:ln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44" y="12"/>
                    </a:lnTo>
                    <a:lnTo>
                      <a:pt x="244" y="14"/>
                    </a:lnTo>
                    <a:lnTo>
                      <a:pt x="244" y="14"/>
                    </a:lnTo>
                    <a:close/>
                    <a:moveTo>
                      <a:pt x="58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573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08" y="10"/>
                  </a:cxn>
                  <a:cxn ang="0">
                    <a:pos x="206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6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2"/>
                  </a:cxn>
                  <a:cxn ang="0">
                    <a:pos x="70" y="4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08" y="10"/>
                    </a:lnTo>
                    <a:lnTo>
                      <a:pt x="206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  <a:moveTo>
                      <a:pt x="6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574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22225"/>
              </a:xfrm>
              <a:custGeom>
                <a:avLst/>
                <a:gdLst/>
                <a:ahLst/>
                <a:cxnLst>
                  <a:cxn ang="0">
                    <a:pos x="246" y="14"/>
                  </a:cxn>
                  <a:cxn ang="0">
                    <a:pos x="212" y="12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48" y="12"/>
                  </a:cxn>
                  <a:cxn ang="0">
                    <a:pos x="246" y="14"/>
                  </a:cxn>
                  <a:cxn ang="0">
                    <a:pos x="246" y="14"/>
                  </a:cxn>
                  <a:cxn ang="0">
                    <a:pos x="68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2" y="6"/>
                  </a:cxn>
                  <a:cxn ang="0">
                    <a:pos x="68" y="6"/>
                  </a:cxn>
                  <a:cxn ang="0">
                    <a:pos x="68" y="6"/>
                  </a:cxn>
                </a:cxnLst>
                <a:rect l="0" t="0" r="r" b="b"/>
                <a:pathLst>
                  <a:path w="248" h="14">
                    <a:moveTo>
                      <a:pt x="246" y="14"/>
                    </a:moveTo>
                    <a:lnTo>
                      <a:pt x="212" y="12"/>
                    </a:lnTo>
                    <a:lnTo>
                      <a:pt x="210" y="12"/>
                    </a:ln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48" y="12"/>
                    </a:lnTo>
                    <a:lnTo>
                      <a:pt x="246" y="14"/>
                    </a:lnTo>
                    <a:lnTo>
                      <a:pt x="246" y="14"/>
                    </a:lnTo>
                    <a:close/>
                    <a:moveTo>
                      <a:pt x="68" y="6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6"/>
                    </a:lnTo>
                    <a:lnTo>
                      <a:pt x="68" y="6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575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19050"/>
              </a:xfrm>
              <a:custGeom>
                <a:avLst/>
                <a:gdLst/>
                <a:ahLst/>
                <a:cxnLst>
                  <a:cxn ang="0">
                    <a:pos x="246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00" y="10"/>
                  </a:cxn>
                  <a:cxn ang="0">
                    <a:pos x="198" y="8"/>
                  </a:cxn>
                  <a:cxn ang="0">
                    <a:pos x="248" y="12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7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6" y="4"/>
                  </a:cxn>
                  <a:cxn ang="0">
                    <a:pos x="82" y="4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4" y="4"/>
                  </a:cxn>
                </a:cxnLst>
                <a:rect l="0" t="0" r="r" b="b"/>
                <a:pathLst>
                  <a:path w="248" h="12">
                    <a:moveTo>
                      <a:pt x="246" y="12"/>
                    </a:move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00" y="10"/>
                    </a:lnTo>
                    <a:lnTo>
                      <a:pt x="198" y="8"/>
                    </a:lnTo>
                    <a:lnTo>
                      <a:pt x="248" y="12"/>
                    </a:lnTo>
                    <a:lnTo>
                      <a:pt x="246" y="12"/>
                    </a:lnTo>
                    <a:lnTo>
                      <a:pt x="246" y="12"/>
                    </a:lnTo>
                    <a:close/>
                    <a:moveTo>
                      <a:pt x="74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576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202" y="12"/>
                  </a:cxn>
                  <a:cxn ang="0">
                    <a:pos x="200" y="12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4" y="6"/>
                  </a:cxn>
                  <a:cxn ang="0">
                    <a:pos x="82" y="6"/>
                  </a:cxn>
                  <a:cxn ang="0">
                    <a:pos x="80" y="6"/>
                  </a:cxn>
                  <a:cxn ang="0">
                    <a:pos x="80" y="6"/>
                  </a:cxn>
                  <a:cxn ang="0">
                    <a:pos x="80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202" y="12"/>
                    </a:lnTo>
                    <a:lnTo>
                      <a:pt x="200" y="12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80" y="6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577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98" y="10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00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6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198" y="10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190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6" y="6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578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6875" cy="19050"/>
              </a:xfrm>
              <a:custGeom>
                <a:avLst/>
                <a:gdLst/>
                <a:ahLst/>
                <a:cxnLst>
                  <a:cxn ang="0">
                    <a:pos x="248" y="12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182" y="8"/>
                  </a:cxn>
                  <a:cxn ang="0">
                    <a:pos x="180" y="8"/>
                  </a:cxn>
                  <a:cxn ang="0">
                    <a:pos x="176" y="8"/>
                  </a:cxn>
                  <a:cxn ang="0">
                    <a:pos x="174" y="8"/>
                  </a:cxn>
                  <a:cxn ang="0">
                    <a:pos x="250" y="10"/>
                  </a:cxn>
                  <a:cxn ang="0">
                    <a:pos x="248" y="12"/>
                  </a:cxn>
                  <a:cxn ang="0">
                    <a:pos x="248" y="12"/>
                  </a:cxn>
                  <a:cxn ang="0">
                    <a:pos x="92" y="6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10" y="4"/>
                  </a:cxn>
                  <a:cxn ang="0">
                    <a:pos x="108" y="4"/>
                  </a:cxn>
                  <a:cxn ang="0">
                    <a:pos x="106" y="4"/>
                  </a:cxn>
                  <a:cxn ang="0">
                    <a:pos x="104" y="4"/>
                  </a:cxn>
                  <a:cxn ang="0">
                    <a:pos x="102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2" y="6"/>
                  </a:cxn>
                </a:cxnLst>
                <a:rect l="0" t="0" r="r" b="b"/>
                <a:pathLst>
                  <a:path w="250" h="12">
                    <a:moveTo>
                      <a:pt x="248" y="12"/>
                    </a:moveTo>
                    <a:lnTo>
                      <a:pt x="192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182" y="8"/>
                    </a:lnTo>
                    <a:lnTo>
                      <a:pt x="180" y="8"/>
                    </a:lnTo>
                    <a:lnTo>
                      <a:pt x="176" y="8"/>
                    </a:lnTo>
                    <a:lnTo>
                      <a:pt x="174" y="8"/>
                    </a:lnTo>
                    <a:lnTo>
                      <a:pt x="250" y="10"/>
                    </a:lnTo>
                    <a:lnTo>
                      <a:pt x="248" y="12"/>
                    </a:lnTo>
                    <a:lnTo>
                      <a:pt x="248" y="12"/>
                    </a:lnTo>
                    <a:close/>
                    <a:moveTo>
                      <a:pt x="92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0" y="4"/>
                    </a:lnTo>
                    <a:lnTo>
                      <a:pt x="108" y="4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2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2" y="6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579"/>
              <p:cNvSpPr>
                <a:spLocks noEditPoints="1"/>
              </p:cNvSpPr>
              <p:nvPr/>
            </p:nvSpPr>
            <p:spPr bwMode="auto">
              <a:xfrm>
                <a:off x="5140325" y="1454150"/>
                <a:ext cx="396875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84" y="10"/>
                  </a:cxn>
                  <a:cxn ang="0">
                    <a:pos x="182" y="10"/>
                  </a:cxn>
                  <a:cxn ang="0">
                    <a:pos x="178" y="10"/>
                  </a:cxn>
                  <a:cxn ang="0">
                    <a:pos x="176" y="10"/>
                  </a:cxn>
                  <a:cxn ang="0">
                    <a:pos x="172" y="8"/>
                  </a:cxn>
                  <a:cxn ang="0">
                    <a:pos x="170" y="8"/>
                  </a:cxn>
                  <a:cxn ang="0">
                    <a:pos x="166" y="8"/>
                  </a:cxn>
                  <a:cxn ang="0">
                    <a:pos x="164" y="8"/>
                  </a:cxn>
                  <a:cxn ang="0">
                    <a:pos x="160" y="8"/>
                  </a:cxn>
                  <a:cxn ang="0">
                    <a:pos x="250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10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106" y="6"/>
                  </a:cxn>
                  <a:cxn ang="0">
                    <a:pos x="104" y="6"/>
                  </a:cxn>
                  <a:cxn ang="0">
                    <a:pos x="100" y="6"/>
                  </a:cxn>
                  <a:cxn ang="0">
                    <a:pos x="100" y="6"/>
                  </a:cxn>
                </a:cxnLst>
                <a:rect l="0" t="0" r="r" b="b"/>
                <a:pathLst>
                  <a:path w="250" h="14">
                    <a:moveTo>
                      <a:pt x="248" y="14"/>
                    </a:moveTo>
                    <a:lnTo>
                      <a:pt x="184" y="10"/>
                    </a:lnTo>
                    <a:lnTo>
                      <a:pt x="182" y="10"/>
                    </a:lnTo>
                    <a:lnTo>
                      <a:pt x="178" y="10"/>
                    </a:lnTo>
                    <a:lnTo>
                      <a:pt x="176" y="10"/>
                    </a:lnTo>
                    <a:lnTo>
                      <a:pt x="172" y="8"/>
                    </a:lnTo>
                    <a:lnTo>
                      <a:pt x="170" y="8"/>
                    </a:lnTo>
                    <a:lnTo>
                      <a:pt x="166" y="8"/>
                    </a:lnTo>
                    <a:lnTo>
                      <a:pt x="164" y="8"/>
                    </a:lnTo>
                    <a:lnTo>
                      <a:pt x="160" y="8"/>
                    </a:lnTo>
                    <a:lnTo>
                      <a:pt x="250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10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106" y="6"/>
                    </a:lnTo>
                    <a:lnTo>
                      <a:pt x="104" y="6"/>
                    </a:lnTo>
                    <a:lnTo>
                      <a:pt x="100" y="6"/>
                    </a:lnTo>
                    <a:lnTo>
                      <a:pt x="100" y="6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580"/>
              <p:cNvSpPr>
                <a:spLocks/>
              </p:cNvSpPr>
              <p:nvPr/>
            </p:nvSpPr>
            <p:spPr bwMode="auto">
              <a:xfrm>
                <a:off x="5140325" y="14541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174" y="1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6" y="8"/>
                  </a:cxn>
                  <a:cxn ang="0">
                    <a:pos x="150" y="6"/>
                  </a:cxn>
                  <a:cxn ang="0">
                    <a:pos x="144" y="6"/>
                  </a:cxn>
                  <a:cxn ang="0">
                    <a:pos x="138" y="6"/>
                  </a:cxn>
                  <a:cxn ang="0">
                    <a:pos x="130" y="6"/>
                  </a:cxn>
                  <a:cxn ang="0">
                    <a:pos x="124" y="6"/>
                  </a:cxn>
                  <a:cxn ang="0">
                    <a:pos x="122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4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174" y="10"/>
                    </a:lnTo>
                    <a:lnTo>
                      <a:pt x="168" y="8"/>
                    </a:lnTo>
                    <a:lnTo>
                      <a:pt x="162" y="8"/>
                    </a:lnTo>
                    <a:lnTo>
                      <a:pt x="156" y="8"/>
                    </a:lnTo>
                    <a:lnTo>
                      <a:pt x="150" y="6"/>
                    </a:lnTo>
                    <a:lnTo>
                      <a:pt x="144" y="6"/>
                    </a:lnTo>
                    <a:lnTo>
                      <a:pt x="138" y="6"/>
                    </a:lnTo>
                    <a:lnTo>
                      <a:pt x="130" y="6"/>
                    </a:lnTo>
                    <a:lnTo>
                      <a:pt x="124" y="6"/>
                    </a:lnTo>
                    <a:lnTo>
                      <a:pt x="122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581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160" y="10"/>
                  </a:cxn>
                  <a:cxn ang="0">
                    <a:pos x="156" y="10"/>
                  </a:cxn>
                  <a:cxn ang="0">
                    <a:pos x="152" y="8"/>
                  </a:cxn>
                  <a:cxn ang="0">
                    <a:pos x="148" y="8"/>
                  </a:cxn>
                  <a:cxn ang="0">
                    <a:pos x="144" y="8"/>
                  </a:cxn>
                  <a:cxn ang="0">
                    <a:pos x="138" y="8"/>
                  </a:cxn>
                  <a:cxn ang="0">
                    <a:pos x="134" y="8"/>
                  </a:cxn>
                  <a:cxn ang="0">
                    <a:pos x="130" y="8"/>
                  </a:cxn>
                  <a:cxn ang="0">
                    <a:pos x="124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160" y="10"/>
                    </a:lnTo>
                    <a:lnTo>
                      <a:pt x="156" y="10"/>
                    </a:lnTo>
                    <a:lnTo>
                      <a:pt x="152" y="8"/>
                    </a:lnTo>
                    <a:lnTo>
                      <a:pt x="148" y="8"/>
                    </a:lnTo>
                    <a:lnTo>
                      <a:pt x="144" y="8"/>
                    </a:lnTo>
                    <a:lnTo>
                      <a:pt x="138" y="8"/>
                    </a:lnTo>
                    <a:lnTo>
                      <a:pt x="134" y="8"/>
                    </a:lnTo>
                    <a:lnTo>
                      <a:pt x="130" y="8"/>
                    </a:lnTo>
                    <a:lnTo>
                      <a:pt x="124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582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583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2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584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2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585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586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587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588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589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590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591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592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593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594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595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596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597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598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4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4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599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600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1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6" y="12"/>
                  </a:cxn>
                </a:cxnLst>
                <a:rect l="0" t="0" r="r" b="b"/>
                <a:pathLst>
                  <a:path w="256" h="12">
                    <a:moveTo>
                      <a:pt x="256" y="1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6" y="12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601"/>
              <p:cNvSpPr>
                <a:spLocks/>
              </p:cNvSpPr>
              <p:nvPr/>
            </p:nvSpPr>
            <p:spPr bwMode="auto">
              <a:xfrm>
                <a:off x="5140325" y="14224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6" y="14"/>
                  </a:cxn>
                  <a:cxn ang="0">
                    <a:pos x="256" y="14"/>
                  </a:cxn>
                </a:cxnLst>
                <a:rect l="0" t="0" r="r" b="b"/>
                <a:pathLst>
                  <a:path w="256" h="14">
                    <a:moveTo>
                      <a:pt x="256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6" y="14"/>
                    </a:lnTo>
                    <a:lnTo>
                      <a:pt x="256" y="14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602"/>
              <p:cNvSpPr>
                <a:spLocks/>
              </p:cNvSpPr>
              <p:nvPr/>
            </p:nvSpPr>
            <p:spPr bwMode="auto">
              <a:xfrm>
                <a:off x="5143500" y="1422400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603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604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605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606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607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608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609"/>
              <p:cNvSpPr>
                <a:spLocks/>
              </p:cNvSpPr>
              <p:nvPr/>
            </p:nvSpPr>
            <p:spPr bwMode="auto">
              <a:xfrm>
                <a:off x="5153025" y="14128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4" y="12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610"/>
              <p:cNvSpPr>
                <a:spLocks/>
              </p:cNvSpPr>
              <p:nvPr/>
            </p:nvSpPr>
            <p:spPr bwMode="auto">
              <a:xfrm>
                <a:off x="5153025" y="1384300"/>
                <a:ext cx="387350" cy="47625"/>
              </a:xfrm>
              <a:custGeom>
                <a:avLst/>
                <a:gdLst/>
                <a:ahLst/>
                <a:cxnLst>
                  <a:cxn ang="0">
                    <a:pos x="244" y="30"/>
                  </a:cxn>
                  <a:cxn ang="0">
                    <a:pos x="0" y="18"/>
                  </a:cxn>
                  <a:cxn ang="0">
                    <a:pos x="4" y="16"/>
                  </a:cxn>
                  <a:cxn ang="0">
                    <a:pos x="10" y="14"/>
                  </a:cxn>
                  <a:cxn ang="0">
                    <a:pos x="16" y="12"/>
                  </a:cxn>
                  <a:cxn ang="0">
                    <a:pos x="22" y="10"/>
                  </a:cxn>
                  <a:cxn ang="0">
                    <a:pos x="28" y="8"/>
                  </a:cxn>
                  <a:cxn ang="0">
                    <a:pos x="36" y="6"/>
                  </a:cxn>
                  <a:cxn ang="0">
                    <a:pos x="44" y="4"/>
                  </a:cxn>
                  <a:cxn ang="0">
                    <a:pos x="52" y="4"/>
                  </a:cxn>
                  <a:cxn ang="0">
                    <a:pos x="62" y="2"/>
                  </a:cxn>
                  <a:cxn ang="0">
                    <a:pos x="70" y="2"/>
                  </a:cxn>
                  <a:cxn ang="0">
                    <a:pos x="80" y="2"/>
                  </a:cxn>
                  <a:cxn ang="0">
                    <a:pos x="90" y="0"/>
                  </a:cxn>
                  <a:cxn ang="0">
                    <a:pos x="98" y="0"/>
                  </a:cxn>
                  <a:cxn ang="0">
                    <a:pos x="108" y="0"/>
                  </a:cxn>
                  <a:cxn ang="0">
                    <a:pos x="118" y="0"/>
                  </a:cxn>
                  <a:cxn ang="0">
                    <a:pos x="128" y="0"/>
                  </a:cxn>
                  <a:cxn ang="0">
                    <a:pos x="138" y="2"/>
                  </a:cxn>
                  <a:cxn ang="0">
                    <a:pos x="148" y="2"/>
                  </a:cxn>
                  <a:cxn ang="0">
                    <a:pos x="158" y="2"/>
                  </a:cxn>
                  <a:cxn ang="0">
                    <a:pos x="166" y="4"/>
                  </a:cxn>
                  <a:cxn ang="0">
                    <a:pos x="176" y="4"/>
                  </a:cxn>
                  <a:cxn ang="0">
                    <a:pos x="184" y="6"/>
                  </a:cxn>
                  <a:cxn ang="0">
                    <a:pos x="192" y="8"/>
                  </a:cxn>
                  <a:cxn ang="0">
                    <a:pos x="200" y="10"/>
                  </a:cxn>
                  <a:cxn ang="0">
                    <a:pos x="208" y="12"/>
                  </a:cxn>
                  <a:cxn ang="0">
                    <a:pos x="216" y="14"/>
                  </a:cxn>
                  <a:cxn ang="0">
                    <a:pos x="222" y="16"/>
                  </a:cxn>
                  <a:cxn ang="0">
                    <a:pos x="228" y="18"/>
                  </a:cxn>
                  <a:cxn ang="0">
                    <a:pos x="232" y="20"/>
                  </a:cxn>
                  <a:cxn ang="0">
                    <a:pos x="238" y="24"/>
                  </a:cxn>
                  <a:cxn ang="0">
                    <a:pos x="240" y="26"/>
                  </a:cxn>
                  <a:cxn ang="0">
                    <a:pos x="244" y="30"/>
                  </a:cxn>
                  <a:cxn ang="0">
                    <a:pos x="244" y="30"/>
                  </a:cxn>
                </a:cxnLst>
                <a:rect l="0" t="0" r="r" b="b"/>
                <a:pathLst>
                  <a:path w="244" h="30">
                    <a:moveTo>
                      <a:pt x="244" y="30"/>
                    </a:moveTo>
                    <a:lnTo>
                      <a:pt x="0" y="18"/>
                    </a:lnTo>
                    <a:lnTo>
                      <a:pt x="4" y="16"/>
                    </a:lnTo>
                    <a:lnTo>
                      <a:pt x="10" y="14"/>
                    </a:lnTo>
                    <a:lnTo>
                      <a:pt x="16" y="12"/>
                    </a:lnTo>
                    <a:lnTo>
                      <a:pt x="22" y="10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62" y="2"/>
                    </a:lnTo>
                    <a:lnTo>
                      <a:pt x="70" y="2"/>
                    </a:lnTo>
                    <a:lnTo>
                      <a:pt x="80" y="2"/>
                    </a:lnTo>
                    <a:lnTo>
                      <a:pt x="90" y="0"/>
                    </a:lnTo>
                    <a:lnTo>
                      <a:pt x="98" y="0"/>
                    </a:lnTo>
                    <a:lnTo>
                      <a:pt x="108" y="0"/>
                    </a:lnTo>
                    <a:lnTo>
                      <a:pt x="118" y="0"/>
                    </a:lnTo>
                    <a:lnTo>
                      <a:pt x="128" y="0"/>
                    </a:lnTo>
                    <a:lnTo>
                      <a:pt x="138" y="2"/>
                    </a:lnTo>
                    <a:lnTo>
                      <a:pt x="148" y="2"/>
                    </a:lnTo>
                    <a:lnTo>
                      <a:pt x="158" y="2"/>
                    </a:lnTo>
                    <a:lnTo>
                      <a:pt x="166" y="4"/>
                    </a:lnTo>
                    <a:lnTo>
                      <a:pt x="176" y="4"/>
                    </a:lnTo>
                    <a:lnTo>
                      <a:pt x="184" y="6"/>
                    </a:lnTo>
                    <a:lnTo>
                      <a:pt x="192" y="8"/>
                    </a:lnTo>
                    <a:lnTo>
                      <a:pt x="200" y="10"/>
                    </a:lnTo>
                    <a:lnTo>
                      <a:pt x="208" y="12"/>
                    </a:lnTo>
                    <a:lnTo>
                      <a:pt x="216" y="14"/>
                    </a:lnTo>
                    <a:lnTo>
                      <a:pt x="222" y="16"/>
                    </a:lnTo>
                    <a:lnTo>
                      <a:pt x="228" y="18"/>
                    </a:lnTo>
                    <a:lnTo>
                      <a:pt x="232" y="20"/>
                    </a:lnTo>
                    <a:lnTo>
                      <a:pt x="238" y="24"/>
                    </a:lnTo>
                    <a:lnTo>
                      <a:pt x="240" y="26"/>
                    </a:lnTo>
                    <a:lnTo>
                      <a:pt x="244" y="30"/>
                    </a:lnTo>
                    <a:lnTo>
                      <a:pt x="244" y="3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611"/>
              <p:cNvSpPr>
                <a:spLocks/>
              </p:cNvSpPr>
              <p:nvPr/>
            </p:nvSpPr>
            <p:spPr bwMode="auto">
              <a:xfrm>
                <a:off x="6115050" y="1482725"/>
                <a:ext cx="34925" cy="1587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2" y="0"/>
                  </a:cxn>
                  <a:cxn ang="0">
                    <a:pos x="22" y="2"/>
                  </a:cxn>
                  <a:cxn ang="0">
                    <a:pos x="22" y="8"/>
                  </a:cxn>
                  <a:cxn ang="0">
                    <a:pos x="22" y="10"/>
                  </a:cxn>
                  <a:cxn ang="0">
                    <a:pos x="18" y="10"/>
                  </a:cxn>
                  <a:cxn ang="0">
                    <a:pos x="16" y="8"/>
                  </a:cxn>
                  <a:cxn ang="0">
                    <a:pos x="14" y="8"/>
                  </a:cxn>
                  <a:cxn ang="0">
                    <a:pos x="12" y="6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22" h="10">
                    <a:moveTo>
                      <a:pt x="0" y="2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2" y="8"/>
                    </a:lnTo>
                    <a:lnTo>
                      <a:pt x="22" y="10"/>
                    </a:lnTo>
                    <a:lnTo>
                      <a:pt x="18" y="10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612"/>
              <p:cNvSpPr>
                <a:spLocks/>
              </p:cNvSpPr>
              <p:nvPr/>
            </p:nvSpPr>
            <p:spPr bwMode="auto">
              <a:xfrm>
                <a:off x="61087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6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26" h="2">
                    <a:moveTo>
                      <a:pt x="26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613"/>
              <p:cNvSpPr>
                <a:spLocks/>
              </p:cNvSpPr>
              <p:nvPr/>
            </p:nvSpPr>
            <p:spPr bwMode="auto">
              <a:xfrm>
                <a:off x="6105525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28" y="0"/>
                  </a:cxn>
                  <a:cxn ang="0">
                    <a:pos x="28" y="2"/>
                  </a:cxn>
                  <a:cxn ang="0">
                    <a:pos x="28" y="2"/>
                  </a:cxn>
                </a:cxnLst>
                <a:rect l="0" t="0" r="r" b="b"/>
                <a:pathLst>
                  <a:path w="28" h="4">
                    <a:moveTo>
                      <a:pt x="28" y="2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614"/>
              <p:cNvSpPr>
                <a:spLocks noEditPoints="1"/>
              </p:cNvSpPr>
              <p:nvPr/>
            </p:nvSpPr>
            <p:spPr bwMode="auto">
              <a:xfrm>
                <a:off x="5772150" y="1479550"/>
                <a:ext cx="381000" cy="15875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2" y="2"/>
                  </a:cxn>
                  <a:cxn ang="0">
                    <a:pos x="212" y="2"/>
                  </a:cxn>
                  <a:cxn ang="0">
                    <a:pos x="210" y="2"/>
                  </a:cxn>
                  <a:cxn ang="0">
                    <a:pos x="208" y="2"/>
                  </a:cxn>
                  <a:cxn ang="0">
                    <a:pos x="208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240" h="10">
                    <a:moveTo>
                      <a:pt x="238" y="2"/>
                    </a:moveTo>
                    <a:lnTo>
                      <a:pt x="212" y="2"/>
                    </a:lnTo>
                    <a:lnTo>
                      <a:pt x="212" y="2"/>
                    </a:lnTo>
                    <a:lnTo>
                      <a:pt x="210" y="2"/>
                    </a:lnTo>
                    <a:lnTo>
                      <a:pt x="208" y="2"/>
                    </a:lnTo>
                    <a:lnTo>
                      <a:pt x="208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0"/>
                    </a:move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615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0" y="4"/>
                  </a:cxn>
                  <a:cxn ang="0">
                    <a:pos x="208" y="4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0" h="12">
                    <a:moveTo>
                      <a:pt x="238" y="2"/>
                    </a:moveTo>
                    <a:lnTo>
                      <a:pt x="210" y="4"/>
                    </a:lnTo>
                    <a:lnTo>
                      <a:pt x="208" y="4"/>
                    </a:ln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2"/>
                    </a:move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616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40" y="2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04" y="2"/>
                  </a:cxn>
                  <a:cxn ang="0">
                    <a:pos x="202" y="2"/>
                  </a:cxn>
                  <a:cxn ang="0">
                    <a:pos x="240" y="0"/>
                  </a:cxn>
                  <a:cxn ang="0">
                    <a:pos x="240" y="0"/>
                  </a:cxn>
                  <a:cxn ang="0">
                    <a:pos x="240" y="2"/>
                  </a:cxn>
                  <a:cxn ang="0">
                    <a:pos x="240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6" y="10"/>
                  </a:cxn>
                  <a:cxn ang="0">
                    <a:pos x="4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</a:cxnLst>
                <a:rect l="0" t="0" r="r" b="b"/>
                <a:pathLst>
                  <a:path w="240" h="12">
                    <a:moveTo>
                      <a:pt x="240" y="2"/>
                    </a:move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04" y="2"/>
                    </a:lnTo>
                    <a:lnTo>
                      <a:pt x="202" y="2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2"/>
                    </a:lnTo>
                    <a:lnTo>
                      <a:pt x="240" y="2"/>
                    </a:lnTo>
                    <a:close/>
                    <a:moveTo>
                      <a:pt x="2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617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6" y="4"/>
                  </a:cxn>
                  <a:cxn ang="0">
                    <a:pos x="206" y="4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6" y="14"/>
                  </a:cxn>
                  <a:cxn ang="0">
                    <a:pos x="6" y="14"/>
                  </a:cxn>
                </a:cxnLst>
                <a:rect l="0" t="0" r="r" b="b"/>
                <a:pathLst>
                  <a:path w="242" h="14">
                    <a:moveTo>
                      <a:pt x="242" y="2"/>
                    </a:moveTo>
                    <a:lnTo>
                      <a:pt x="206" y="4"/>
                    </a:lnTo>
                    <a:lnTo>
                      <a:pt x="206" y="4"/>
                    </a:ln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6" y="14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618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8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8" y="12"/>
                  </a:cxn>
                </a:cxnLst>
                <a:rect l="0" t="0" r="r" b="b"/>
                <a:pathLst>
                  <a:path w="242" h="12">
                    <a:moveTo>
                      <a:pt x="242" y="2"/>
                    </a:move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8" y="1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619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0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1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14" y="10"/>
                  </a:cxn>
                  <a:cxn ang="0">
                    <a:pos x="14" y="10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10" y="12"/>
                  </a:cxn>
                </a:cxnLst>
                <a:rect l="0" t="0" r="r" b="b"/>
                <a:pathLst>
                  <a:path w="242" h="12">
                    <a:moveTo>
                      <a:pt x="242" y="0"/>
                    </a:move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242" y="0"/>
                    </a:lnTo>
                    <a:lnTo>
                      <a:pt x="242" y="0"/>
                    </a:lnTo>
                    <a:lnTo>
                      <a:pt x="242" y="0"/>
                    </a:lnTo>
                    <a:close/>
                    <a:moveTo>
                      <a:pt x="10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620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00" y="4"/>
                  </a:cxn>
                  <a:cxn ang="0">
                    <a:pos x="198" y="4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4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  <a:cxn ang="0">
                    <a:pos x="14" y="12"/>
                  </a:cxn>
                  <a:cxn ang="0">
                    <a:pos x="14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200" y="4"/>
                    </a:lnTo>
                    <a:lnTo>
                      <a:pt x="198" y="4"/>
                    </a:ln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4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621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190" y="2"/>
                  </a:cxn>
                  <a:cxn ang="0">
                    <a:pos x="188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6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190" y="2"/>
                    </a:lnTo>
                    <a:lnTo>
                      <a:pt x="188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6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622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2" y="4"/>
                  </a:cxn>
                  <a:cxn ang="0">
                    <a:pos x="190" y="4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0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  <a:cxn ang="0">
                    <a:pos x="20" y="12"/>
                  </a:cxn>
                  <a:cxn ang="0">
                    <a:pos x="20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192" y="4"/>
                    </a:lnTo>
                    <a:lnTo>
                      <a:pt x="190" y="4"/>
                    </a:ln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0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623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182" y="2"/>
                  </a:cxn>
                  <a:cxn ang="0">
                    <a:pos x="180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30" y="10"/>
                  </a:cxn>
                  <a:cxn ang="0">
                    <a:pos x="28" y="10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2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624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6" y="6"/>
                  </a:cxn>
                  <a:cxn ang="0">
                    <a:pos x="184" y="4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28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0" y="12"/>
                  </a:cxn>
                  <a:cxn ang="0">
                    <a:pos x="28" y="12"/>
                  </a:cxn>
                  <a:cxn ang="0">
                    <a:pos x="28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86" y="6"/>
                    </a:lnTo>
                    <a:lnTo>
                      <a:pt x="184" y="4"/>
                    </a:ln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28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0" y="12"/>
                    </a:lnTo>
                    <a:lnTo>
                      <a:pt x="28" y="12"/>
                    </a:lnTo>
                    <a:lnTo>
                      <a:pt x="28" y="12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625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176" y="4"/>
                  </a:cxn>
                  <a:cxn ang="0">
                    <a:pos x="172" y="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2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40" y="10"/>
                  </a:cxn>
                  <a:cxn ang="0">
                    <a:pos x="38" y="10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2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176" y="4"/>
                    </a:lnTo>
                    <a:lnTo>
                      <a:pt x="172" y="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2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2" y="12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626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8" y="6"/>
                  </a:cxn>
                  <a:cxn ang="0">
                    <a:pos x="176" y="6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6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38" y="12"/>
                  </a:cxn>
                  <a:cxn ang="0">
                    <a:pos x="36" y="12"/>
                  </a:cxn>
                  <a:cxn ang="0">
                    <a:pos x="36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78" y="6"/>
                    </a:lnTo>
                    <a:lnTo>
                      <a:pt x="176" y="6"/>
                    </a:ln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6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36" y="12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627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164" y="4"/>
                  </a:cxn>
                  <a:cxn ang="0">
                    <a:pos x="162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4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50" y="8"/>
                  </a:cxn>
                  <a:cxn ang="0">
                    <a:pos x="48" y="10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40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164" y="4"/>
                    </a:lnTo>
                    <a:lnTo>
                      <a:pt x="162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40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50" y="8"/>
                    </a:lnTo>
                    <a:lnTo>
                      <a:pt x="48" y="10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40" y="12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628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70" y="6"/>
                  </a:cxn>
                  <a:cxn ang="0">
                    <a:pos x="168" y="6"/>
                  </a:cxn>
                  <a:cxn ang="0">
                    <a:pos x="166" y="6"/>
                  </a:cxn>
                  <a:cxn ang="0">
                    <a:pos x="164" y="6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46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58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0" y="12"/>
                  </a:cxn>
                  <a:cxn ang="0">
                    <a:pos x="46" y="12"/>
                  </a:cxn>
                  <a:cxn ang="0">
                    <a:pos x="46" y="1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70" y="6"/>
                    </a:lnTo>
                    <a:lnTo>
                      <a:pt x="168" y="6"/>
                    </a:lnTo>
                    <a:lnTo>
                      <a:pt x="166" y="6"/>
                    </a:lnTo>
                    <a:lnTo>
                      <a:pt x="164" y="6"/>
                    </a:ln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46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58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0" y="12"/>
                    </a:lnTo>
                    <a:lnTo>
                      <a:pt x="46" y="12"/>
                    </a:lnTo>
                    <a:lnTo>
                      <a:pt x="46" y="12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629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52" y="10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64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6" y="10"/>
                  </a:cxn>
                  <a:cxn ang="0">
                    <a:pos x="54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2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52" y="10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630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0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146" y="4"/>
                  </a:cxn>
                  <a:cxn ang="0">
                    <a:pos x="144" y="4"/>
                  </a:cxn>
                  <a:cxn ang="0">
                    <a:pos x="142" y="4"/>
                  </a:cxn>
                  <a:cxn ang="0">
                    <a:pos x="138" y="4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58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74" y="8"/>
                  </a:cxn>
                  <a:cxn ang="0">
                    <a:pos x="72" y="8"/>
                  </a:cxn>
                  <a:cxn ang="0">
                    <a:pos x="70" y="8"/>
                  </a:cxn>
                  <a:cxn ang="0">
                    <a:pos x="68" y="8"/>
                  </a:cxn>
                  <a:cxn ang="0">
                    <a:pos x="66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8" y="10"/>
                  </a:cxn>
                </a:cxnLst>
                <a:rect l="0" t="0" r="r" b="b"/>
                <a:pathLst>
                  <a:path w="248" h="12">
                    <a:moveTo>
                      <a:pt x="248" y="0"/>
                    </a:move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146" y="4"/>
                    </a:lnTo>
                    <a:lnTo>
                      <a:pt x="144" y="4"/>
                    </a:lnTo>
                    <a:lnTo>
                      <a:pt x="142" y="4"/>
                    </a:lnTo>
                    <a:lnTo>
                      <a:pt x="138" y="4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lose/>
                    <a:moveTo>
                      <a:pt x="58" y="10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631"/>
              <p:cNvSpPr>
                <a:spLocks noEditPoints="1"/>
              </p:cNvSpPr>
              <p:nvPr/>
            </p:nvSpPr>
            <p:spPr bwMode="auto">
              <a:xfrm>
                <a:off x="5759450" y="1454150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48" y="6"/>
                  </a:cxn>
                  <a:cxn ang="0">
                    <a:pos x="146" y="6"/>
                  </a:cxn>
                  <a:cxn ang="0">
                    <a:pos x="142" y="6"/>
                  </a:cxn>
                  <a:cxn ang="0">
                    <a:pos x="140" y="6"/>
                  </a:cxn>
                  <a:cxn ang="0">
                    <a:pos x="138" y="6"/>
                  </a:cxn>
                  <a:cxn ang="0">
                    <a:pos x="134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64" y="10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88" y="8"/>
                  </a:cxn>
                  <a:cxn ang="0">
                    <a:pos x="84" y="8"/>
                  </a:cxn>
                  <a:cxn ang="0">
                    <a:pos x="82" y="8"/>
                  </a:cxn>
                  <a:cxn ang="0">
                    <a:pos x="80" y="8"/>
                  </a:cxn>
                  <a:cxn ang="0">
                    <a:pos x="76" y="8"/>
                  </a:cxn>
                  <a:cxn ang="0">
                    <a:pos x="74" y="10"/>
                  </a:cxn>
                  <a:cxn ang="0">
                    <a:pos x="70" y="10"/>
                  </a:cxn>
                  <a:cxn ang="0">
                    <a:pos x="68" y="10"/>
                  </a:cxn>
                  <a:cxn ang="0">
                    <a:pos x="64" y="10"/>
                  </a:cxn>
                  <a:cxn ang="0">
                    <a:pos x="64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48" y="6"/>
                    </a:lnTo>
                    <a:lnTo>
                      <a:pt x="146" y="6"/>
                    </a:lnTo>
                    <a:lnTo>
                      <a:pt x="142" y="6"/>
                    </a:lnTo>
                    <a:lnTo>
                      <a:pt x="140" y="6"/>
                    </a:lnTo>
                    <a:lnTo>
                      <a:pt x="138" y="6"/>
                    </a:lnTo>
                    <a:lnTo>
                      <a:pt x="134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64" y="10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88" y="8"/>
                    </a:lnTo>
                    <a:lnTo>
                      <a:pt x="84" y="8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6" y="8"/>
                    </a:lnTo>
                    <a:lnTo>
                      <a:pt x="74" y="1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4" y="1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632"/>
              <p:cNvSpPr>
                <a:spLocks/>
              </p:cNvSpPr>
              <p:nvPr/>
            </p:nvSpPr>
            <p:spPr bwMode="auto">
              <a:xfrm>
                <a:off x="5759450" y="1454150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38" y="6"/>
                  </a:cxn>
                  <a:cxn ang="0">
                    <a:pos x="138" y="6"/>
                  </a:cxn>
                  <a:cxn ang="0">
                    <a:pos x="136" y="6"/>
                  </a:cxn>
                  <a:cxn ang="0">
                    <a:pos x="134" y="6"/>
                  </a:cxn>
                  <a:cxn ang="0">
                    <a:pos x="132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24" y="6"/>
                  </a:cxn>
                  <a:cxn ang="0">
                    <a:pos x="118" y="6"/>
                  </a:cxn>
                  <a:cxn ang="0">
                    <a:pos x="112" y="6"/>
                  </a:cxn>
                  <a:cxn ang="0">
                    <a:pos x="106" y="6"/>
                  </a:cxn>
                  <a:cxn ang="0">
                    <a:pos x="98" y="6"/>
                  </a:cxn>
                  <a:cxn ang="0">
                    <a:pos x="92" y="8"/>
                  </a:cxn>
                  <a:cxn ang="0">
                    <a:pos x="86" y="8"/>
                  </a:cxn>
                  <a:cxn ang="0">
                    <a:pos x="80" y="8"/>
                  </a:cxn>
                  <a:cxn ang="0">
                    <a:pos x="74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2">
                    <a:moveTo>
                      <a:pt x="248" y="2"/>
                    </a:moveTo>
                    <a:lnTo>
                      <a:pt x="138" y="6"/>
                    </a:lnTo>
                    <a:lnTo>
                      <a:pt x="138" y="6"/>
                    </a:lnTo>
                    <a:lnTo>
                      <a:pt x="136" y="6"/>
                    </a:lnTo>
                    <a:lnTo>
                      <a:pt x="134" y="6"/>
                    </a:lnTo>
                    <a:lnTo>
                      <a:pt x="132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6" y="6"/>
                    </a:lnTo>
                    <a:lnTo>
                      <a:pt x="124" y="6"/>
                    </a:lnTo>
                    <a:lnTo>
                      <a:pt x="118" y="6"/>
                    </a:lnTo>
                    <a:lnTo>
                      <a:pt x="112" y="6"/>
                    </a:lnTo>
                    <a:lnTo>
                      <a:pt x="106" y="6"/>
                    </a:lnTo>
                    <a:lnTo>
                      <a:pt x="98" y="6"/>
                    </a:lnTo>
                    <a:lnTo>
                      <a:pt x="92" y="8"/>
                    </a:lnTo>
                    <a:lnTo>
                      <a:pt x="86" y="8"/>
                    </a:lnTo>
                    <a:lnTo>
                      <a:pt x="80" y="8"/>
                    </a:lnTo>
                    <a:lnTo>
                      <a:pt x="74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633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126" y="8"/>
                  </a:cxn>
                  <a:cxn ang="0">
                    <a:pos x="122" y="8"/>
                  </a:cxn>
                  <a:cxn ang="0">
                    <a:pos x="116" y="8"/>
                  </a:cxn>
                  <a:cxn ang="0">
                    <a:pos x="112" y="8"/>
                  </a:cxn>
                  <a:cxn ang="0">
                    <a:pos x="108" y="8"/>
                  </a:cxn>
                  <a:cxn ang="0">
                    <a:pos x="104" y="8"/>
                  </a:cxn>
                  <a:cxn ang="0">
                    <a:pos x="98" y="8"/>
                  </a:cxn>
                  <a:cxn ang="0">
                    <a:pos x="94" y="10"/>
                  </a:cxn>
                  <a:cxn ang="0">
                    <a:pos x="90" y="10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126" y="8"/>
                    </a:lnTo>
                    <a:lnTo>
                      <a:pt x="122" y="8"/>
                    </a:lnTo>
                    <a:lnTo>
                      <a:pt x="116" y="8"/>
                    </a:lnTo>
                    <a:lnTo>
                      <a:pt x="112" y="8"/>
                    </a:lnTo>
                    <a:lnTo>
                      <a:pt x="108" y="8"/>
                    </a:lnTo>
                    <a:lnTo>
                      <a:pt x="104" y="8"/>
                    </a:lnTo>
                    <a:lnTo>
                      <a:pt x="98" y="8"/>
                    </a:lnTo>
                    <a:lnTo>
                      <a:pt x="94" y="10"/>
                    </a:lnTo>
                    <a:lnTo>
                      <a:pt x="90" y="10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634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635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636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637"/>
              <p:cNvSpPr>
                <a:spLocks/>
              </p:cNvSpPr>
              <p:nvPr/>
            </p:nvSpPr>
            <p:spPr bwMode="auto">
              <a:xfrm>
                <a:off x="5756275" y="144462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638"/>
              <p:cNvSpPr>
                <a:spLocks/>
              </p:cNvSpPr>
              <p:nvPr/>
            </p:nvSpPr>
            <p:spPr bwMode="auto">
              <a:xfrm>
                <a:off x="5753100" y="144462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639"/>
              <p:cNvSpPr>
                <a:spLocks/>
              </p:cNvSpPr>
              <p:nvPr/>
            </p:nvSpPr>
            <p:spPr bwMode="auto">
              <a:xfrm>
                <a:off x="5753100" y="1441450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644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645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2">
                    <a:moveTo>
                      <a:pt x="256" y="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646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647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648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649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650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651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652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0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</a:cxnLst>
                <a:rect l="0" t="0" r="r" b="b"/>
                <a:pathLst>
                  <a:path w="254" h="12">
                    <a:moveTo>
                      <a:pt x="254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653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654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2" y="0"/>
                  </a:cxn>
                  <a:cxn ang="0">
                    <a:pos x="252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2">
                    <a:moveTo>
                      <a:pt x="254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655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656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2">
                    <a:moveTo>
                      <a:pt x="252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657"/>
              <p:cNvSpPr>
                <a:spLocks/>
              </p:cNvSpPr>
              <p:nvPr/>
            </p:nvSpPr>
            <p:spPr bwMode="auto">
              <a:xfrm>
                <a:off x="5749925" y="14160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658"/>
              <p:cNvSpPr>
                <a:spLocks/>
              </p:cNvSpPr>
              <p:nvPr/>
            </p:nvSpPr>
            <p:spPr bwMode="auto">
              <a:xfrm>
                <a:off x="574992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48" y="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659"/>
              <p:cNvSpPr>
                <a:spLocks/>
              </p:cNvSpPr>
              <p:nvPr/>
            </p:nvSpPr>
            <p:spPr bwMode="auto">
              <a:xfrm>
                <a:off x="575310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660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661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242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0"/>
                  </a:cxn>
                </a:cxnLst>
                <a:rect l="0" t="0" r="r" b="b"/>
                <a:pathLst>
                  <a:path w="246" h="12">
                    <a:moveTo>
                      <a:pt x="246" y="0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662"/>
              <p:cNvSpPr>
                <a:spLocks/>
              </p:cNvSpPr>
              <p:nvPr/>
            </p:nvSpPr>
            <p:spPr bwMode="auto">
              <a:xfrm>
                <a:off x="5756275" y="1384300"/>
                <a:ext cx="384175" cy="47625"/>
              </a:xfrm>
              <a:custGeom>
                <a:avLst/>
                <a:gdLst/>
                <a:ahLst/>
                <a:cxnLst>
                  <a:cxn ang="0">
                    <a:pos x="242" y="18"/>
                  </a:cxn>
                  <a:cxn ang="0">
                    <a:pos x="0" y="30"/>
                  </a:cxn>
                  <a:cxn ang="0">
                    <a:pos x="2" y="26"/>
                  </a:cxn>
                  <a:cxn ang="0">
                    <a:pos x="6" y="24"/>
                  </a:cxn>
                  <a:cxn ang="0">
                    <a:pos x="10" y="20"/>
                  </a:cxn>
                  <a:cxn ang="0">
                    <a:pos x="16" y="18"/>
                  </a:cxn>
                  <a:cxn ang="0">
                    <a:pos x="22" y="16"/>
                  </a:cxn>
                  <a:cxn ang="0">
                    <a:pos x="28" y="14"/>
                  </a:cxn>
                  <a:cxn ang="0">
                    <a:pos x="34" y="12"/>
                  </a:cxn>
                  <a:cxn ang="0">
                    <a:pos x="42" y="10"/>
                  </a:cxn>
                  <a:cxn ang="0">
                    <a:pos x="50" y="8"/>
                  </a:cxn>
                  <a:cxn ang="0">
                    <a:pos x="58" y="6"/>
                  </a:cxn>
                  <a:cxn ang="0">
                    <a:pos x="68" y="4"/>
                  </a:cxn>
                  <a:cxn ang="0">
                    <a:pos x="76" y="4"/>
                  </a:cxn>
                  <a:cxn ang="0">
                    <a:pos x="86" y="2"/>
                  </a:cxn>
                  <a:cxn ang="0">
                    <a:pos x="96" y="2"/>
                  </a:cxn>
                  <a:cxn ang="0">
                    <a:pos x="106" y="2"/>
                  </a:cxn>
                  <a:cxn ang="0">
                    <a:pos x="114" y="0"/>
                  </a:cxn>
                  <a:cxn ang="0">
                    <a:pos x="124" y="0"/>
                  </a:cxn>
                  <a:cxn ang="0">
                    <a:pos x="134" y="0"/>
                  </a:cxn>
                  <a:cxn ang="0">
                    <a:pos x="144" y="0"/>
                  </a:cxn>
                  <a:cxn ang="0">
                    <a:pos x="154" y="0"/>
                  </a:cxn>
                  <a:cxn ang="0">
                    <a:pos x="164" y="2"/>
                  </a:cxn>
                  <a:cxn ang="0">
                    <a:pos x="172" y="2"/>
                  </a:cxn>
                  <a:cxn ang="0">
                    <a:pos x="182" y="2"/>
                  </a:cxn>
                  <a:cxn ang="0">
                    <a:pos x="190" y="4"/>
                  </a:cxn>
                  <a:cxn ang="0">
                    <a:pos x="198" y="4"/>
                  </a:cxn>
                  <a:cxn ang="0">
                    <a:pos x="206" y="6"/>
                  </a:cxn>
                  <a:cxn ang="0">
                    <a:pos x="214" y="8"/>
                  </a:cxn>
                  <a:cxn ang="0">
                    <a:pos x="220" y="10"/>
                  </a:cxn>
                  <a:cxn ang="0">
                    <a:pos x="228" y="12"/>
                  </a:cxn>
                  <a:cxn ang="0">
                    <a:pos x="232" y="14"/>
                  </a:cxn>
                  <a:cxn ang="0">
                    <a:pos x="238" y="16"/>
                  </a:cxn>
                  <a:cxn ang="0">
                    <a:pos x="242" y="18"/>
                  </a:cxn>
                  <a:cxn ang="0">
                    <a:pos x="242" y="18"/>
                  </a:cxn>
                </a:cxnLst>
                <a:rect l="0" t="0" r="r" b="b"/>
                <a:pathLst>
                  <a:path w="242" h="30">
                    <a:moveTo>
                      <a:pt x="242" y="18"/>
                    </a:moveTo>
                    <a:lnTo>
                      <a:pt x="0" y="30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0"/>
                    </a:lnTo>
                    <a:lnTo>
                      <a:pt x="16" y="18"/>
                    </a:lnTo>
                    <a:lnTo>
                      <a:pt x="22" y="16"/>
                    </a:lnTo>
                    <a:lnTo>
                      <a:pt x="28" y="14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0" y="8"/>
                    </a:lnTo>
                    <a:lnTo>
                      <a:pt x="58" y="6"/>
                    </a:lnTo>
                    <a:lnTo>
                      <a:pt x="68" y="4"/>
                    </a:lnTo>
                    <a:lnTo>
                      <a:pt x="76" y="4"/>
                    </a:lnTo>
                    <a:lnTo>
                      <a:pt x="86" y="2"/>
                    </a:lnTo>
                    <a:lnTo>
                      <a:pt x="96" y="2"/>
                    </a:lnTo>
                    <a:lnTo>
                      <a:pt x="106" y="2"/>
                    </a:lnTo>
                    <a:lnTo>
                      <a:pt x="114" y="0"/>
                    </a:lnTo>
                    <a:lnTo>
                      <a:pt x="124" y="0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54" y="0"/>
                    </a:lnTo>
                    <a:lnTo>
                      <a:pt x="164" y="2"/>
                    </a:lnTo>
                    <a:lnTo>
                      <a:pt x="172" y="2"/>
                    </a:lnTo>
                    <a:lnTo>
                      <a:pt x="182" y="2"/>
                    </a:lnTo>
                    <a:lnTo>
                      <a:pt x="190" y="4"/>
                    </a:lnTo>
                    <a:lnTo>
                      <a:pt x="198" y="4"/>
                    </a:lnTo>
                    <a:lnTo>
                      <a:pt x="206" y="6"/>
                    </a:lnTo>
                    <a:lnTo>
                      <a:pt x="214" y="8"/>
                    </a:lnTo>
                    <a:lnTo>
                      <a:pt x="220" y="10"/>
                    </a:lnTo>
                    <a:lnTo>
                      <a:pt x="228" y="12"/>
                    </a:lnTo>
                    <a:lnTo>
                      <a:pt x="232" y="14"/>
                    </a:lnTo>
                    <a:lnTo>
                      <a:pt x="238" y="16"/>
                    </a:lnTo>
                    <a:lnTo>
                      <a:pt x="242" y="18"/>
                    </a:lnTo>
                    <a:lnTo>
                      <a:pt x="242" y="18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42" name="Group 404"/>
            <p:cNvGrpSpPr/>
            <p:nvPr/>
          </p:nvGrpSpPr>
          <p:grpSpPr>
            <a:xfrm rot="21105860">
              <a:off x="1415589" y="1398343"/>
              <a:ext cx="1355561" cy="711763"/>
              <a:chOff x="4518025" y="1063625"/>
              <a:chExt cx="1225550" cy="546100"/>
            </a:xfrm>
          </p:grpSpPr>
          <p:grpSp>
            <p:nvGrpSpPr>
              <p:cNvPr id="2341" name="Group 266"/>
              <p:cNvGrpSpPr>
                <a:grpSpLocks/>
              </p:cNvGrpSpPr>
              <p:nvPr/>
            </p:nvGrpSpPr>
            <p:grpSpPr bwMode="auto">
              <a:xfrm>
                <a:off x="4518025" y="1063625"/>
                <a:ext cx="1225550" cy="546100"/>
                <a:chOff x="2846" y="670"/>
                <a:chExt cx="772" cy="344"/>
              </a:xfrm>
            </p:grpSpPr>
            <p:sp>
              <p:nvSpPr>
                <p:cNvPr id="343" name="Freeform 96"/>
                <p:cNvSpPr>
                  <a:spLocks/>
                </p:cNvSpPr>
                <p:nvPr/>
              </p:nvSpPr>
              <p:spPr bwMode="auto">
                <a:xfrm>
                  <a:off x="2846" y="670"/>
                  <a:ext cx="772" cy="344"/>
                </a:xfrm>
                <a:custGeom>
                  <a:avLst/>
                  <a:gdLst/>
                  <a:ahLst/>
                  <a:cxnLst>
                    <a:cxn ang="0">
                      <a:pos x="80" y="4"/>
                    </a:cxn>
                    <a:cxn ang="0">
                      <a:pos x="114" y="4"/>
                    </a:cxn>
                    <a:cxn ang="0">
                      <a:pos x="150" y="4"/>
                    </a:cxn>
                    <a:cxn ang="0">
                      <a:pos x="184" y="6"/>
                    </a:cxn>
                    <a:cxn ang="0">
                      <a:pos x="220" y="10"/>
                    </a:cxn>
                    <a:cxn ang="0">
                      <a:pos x="252" y="22"/>
                    </a:cxn>
                    <a:cxn ang="0">
                      <a:pos x="284" y="34"/>
                    </a:cxn>
                    <a:cxn ang="0">
                      <a:pos x="316" y="48"/>
                    </a:cxn>
                    <a:cxn ang="0">
                      <a:pos x="346" y="60"/>
                    </a:cxn>
                    <a:cxn ang="0">
                      <a:pos x="364" y="66"/>
                    </a:cxn>
                    <a:cxn ang="0">
                      <a:pos x="384" y="70"/>
                    </a:cxn>
                    <a:cxn ang="0">
                      <a:pos x="402" y="72"/>
                    </a:cxn>
                    <a:cxn ang="0">
                      <a:pos x="422" y="74"/>
                    </a:cxn>
                    <a:cxn ang="0">
                      <a:pos x="442" y="74"/>
                    </a:cxn>
                    <a:cxn ang="0">
                      <a:pos x="474" y="70"/>
                    </a:cxn>
                    <a:cxn ang="0">
                      <a:pos x="508" y="68"/>
                    </a:cxn>
                    <a:cxn ang="0">
                      <a:pos x="542" y="64"/>
                    </a:cxn>
                    <a:cxn ang="0">
                      <a:pos x="576" y="66"/>
                    </a:cxn>
                    <a:cxn ang="0">
                      <a:pos x="610" y="72"/>
                    </a:cxn>
                    <a:cxn ang="0">
                      <a:pos x="644" y="80"/>
                    </a:cxn>
                    <a:cxn ang="0">
                      <a:pos x="676" y="92"/>
                    </a:cxn>
                    <a:cxn ang="0">
                      <a:pos x="710" y="100"/>
                    </a:cxn>
                    <a:cxn ang="0">
                      <a:pos x="744" y="108"/>
                    </a:cxn>
                    <a:cxn ang="0">
                      <a:pos x="764" y="120"/>
                    </a:cxn>
                    <a:cxn ang="0">
                      <a:pos x="772" y="142"/>
                    </a:cxn>
                    <a:cxn ang="0">
                      <a:pos x="762" y="174"/>
                    </a:cxn>
                    <a:cxn ang="0">
                      <a:pos x="746" y="186"/>
                    </a:cxn>
                    <a:cxn ang="0">
                      <a:pos x="736" y="202"/>
                    </a:cxn>
                    <a:cxn ang="0">
                      <a:pos x="730" y="238"/>
                    </a:cxn>
                    <a:cxn ang="0">
                      <a:pos x="720" y="276"/>
                    </a:cxn>
                    <a:cxn ang="0">
                      <a:pos x="704" y="308"/>
                    </a:cxn>
                    <a:cxn ang="0">
                      <a:pos x="676" y="334"/>
                    </a:cxn>
                    <a:cxn ang="0">
                      <a:pos x="644" y="342"/>
                    </a:cxn>
                    <a:cxn ang="0">
                      <a:pos x="598" y="344"/>
                    </a:cxn>
                    <a:cxn ang="0">
                      <a:pos x="548" y="338"/>
                    </a:cxn>
                    <a:cxn ang="0">
                      <a:pos x="502" y="326"/>
                    </a:cxn>
                    <a:cxn ang="0">
                      <a:pos x="466" y="312"/>
                    </a:cxn>
                    <a:cxn ang="0">
                      <a:pos x="438" y="288"/>
                    </a:cxn>
                    <a:cxn ang="0">
                      <a:pos x="418" y="258"/>
                    </a:cxn>
                    <a:cxn ang="0">
                      <a:pos x="406" y="224"/>
                    </a:cxn>
                    <a:cxn ang="0">
                      <a:pos x="400" y="186"/>
                    </a:cxn>
                    <a:cxn ang="0">
                      <a:pos x="392" y="146"/>
                    </a:cxn>
                    <a:cxn ang="0">
                      <a:pos x="384" y="128"/>
                    </a:cxn>
                    <a:cxn ang="0">
                      <a:pos x="378" y="128"/>
                    </a:cxn>
                    <a:cxn ang="0">
                      <a:pos x="362" y="146"/>
                    </a:cxn>
                    <a:cxn ang="0">
                      <a:pos x="344" y="184"/>
                    </a:cxn>
                    <a:cxn ang="0">
                      <a:pos x="326" y="216"/>
                    </a:cxn>
                    <a:cxn ang="0">
                      <a:pos x="304" y="244"/>
                    </a:cxn>
                    <a:cxn ang="0">
                      <a:pos x="276" y="266"/>
                    </a:cxn>
                    <a:cxn ang="0">
                      <a:pos x="240" y="278"/>
                    </a:cxn>
                    <a:cxn ang="0">
                      <a:pos x="200" y="280"/>
                    </a:cxn>
                    <a:cxn ang="0">
                      <a:pos x="152" y="276"/>
                    </a:cxn>
                    <a:cxn ang="0">
                      <a:pos x="104" y="266"/>
                    </a:cxn>
                    <a:cxn ang="0">
                      <a:pos x="62" y="252"/>
                    </a:cxn>
                    <a:cxn ang="0">
                      <a:pos x="34" y="232"/>
                    </a:cxn>
                    <a:cxn ang="0">
                      <a:pos x="18" y="198"/>
                    </a:cxn>
                    <a:cxn ang="0">
                      <a:pos x="14" y="162"/>
                    </a:cxn>
                    <a:cxn ang="0">
                      <a:pos x="16" y="124"/>
                    </a:cxn>
                    <a:cxn ang="0">
                      <a:pos x="20" y="88"/>
                    </a:cxn>
                    <a:cxn ang="0">
                      <a:pos x="8" y="66"/>
                    </a:cxn>
                    <a:cxn ang="0">
                      <a:pos x="6" y="22"/>
                    </a:cxn>
                    <a:cxn ang="0">
                      <a:pos x="20" y="4"/>
                    </a:cxn>
                    <a:cxn ang="0">
                      <a:pos x="44" y="0"/>
                    </a:cxn>
                  </a:cxnLst>
                  <a:rect l="0" t="0" r="r" b="b"/>
                  <a:pathLst>
                    <a:path w="772" h="344">
                      <a:moveTo>
                        <a:pt x="50" y="0"/>
                      </a:moveTo>
                      <a:lnTo>
                        <a:pt x="54" y="2"/>
                      </a:lnTo>
                      <a:lnTo>
                        <a:pt x="60" y="2"/>
                      </a:lnTo>
                      <a:lnTo>
                        <a:pt x="66" y="2"/>
                      </a:lnTo>
                      <a:lnTo>
                        <a:pt x="70" y="2"/>
                      </a:lnTo>
                      <a:lnTo>
                        <a:pt x="76" y="2"/>
                      </a:lnTo>
                      <a:lnTo>
                        <a:pt x="80" y="4"/>
                      </a:lnTo>
                      <a:lnTo>
                        <a:pt x="86" y="4"/>
                      </a:lnTo>
                      <a:lnTo>
                        <a:pt x="90" y="4"/>
                      </a:lnTo>
                      <a:lnTo>
                        <a:pt x="96" y="4"/>
                      </a:lnTo>
                      <a:lnTo>
                        <a:pt x="100" y="4"/>
                      </a:lnTo>
                      <a:lnTo>
                        <a:pt x="104" y="4"/>
                      </a:lnTo>
                      <a:lnTo>
                        <a:pt x="110" y="4"/>
                      </a:lnTo>
                      <a:lnTo>
                        <a:pt x="114" y="4"/>
                      </a:lnTo>
                      <a:lnTo>
                        <a:pt x="120" y="4"/>
                      </a:lnTo>
                      <a:lnTo>
                        <a:pt x="124" y="4"/>
                      </a:lnTo>
                      <a:lnTo>
                        <a:pt x="130" y="4"/>
                      </a:lnTo>
                      <a:lnTo>
                        <a:pt x="134" y="4"/>
                      </a:lnTo>
                      <a:lnTo>
                        <a:pt x="140" y="4"/>
                      </a:lnTo>
                      <a:lnTo>
                        <a:pt x="144" y="4"/>
                      </a:lnTo>
                      <a:lnTo>
                        <a:pt x="150" y="4"/>
                      </a:lnTo>
                      <a:lnTo>
                        <a:pt x="154" y="4"/>
                      </a:lnTo>
                      <a:lnTo>
                        <a:pt x="160" y="4"/>
                      </a:lnTo>
                      <a:lnTo>
                        <a:pt x="164" y="4"/>
                      </a:lnTo>
                      <a:lnTo>
                        <a:pt x="170" y="4"/>
                      </a:lnTo>
                      <a:lnTo>
                        <a:pt x="174" y="6"/>
                      </a:lnTo>
                      <a:lnTo>
                        <a:pt x="180" y="6"/>
                      </a:lnTo>
                      <a:lnTo>
                        <a:pt x="184" y="6"/>
                      </a:lnTo>
                      <a:lnTo>
                        <a:pt x="190" y="6"/>
                      </a:lnTo>
                      <a:lnTo>
                        <a:pt x="196" y="6"/>
                      </a:lnTo>
                      <a:lnTo>
                        <a:pt x="200" y="8"/>
                      </a:lnTo>
                      <a:lnTo>
                        <a:pt x="206" y="8"/>
                      </a:lnTo>
                      <a:lnTo>
                        <a:pt x="210" y="10"/>
                      </a:lnTo>
                      <a:lnTo>
                        <a:pt x="214" y="10"/>
                      </a:lnTo>
                      <a:lnTo>
                        <a:pt x="220" y="10"/>
                      </a:lnTo>
                      <a:lnTo>
                        <a:pt x="224" y="12"/>
                      </a:lnTo>
                      <a:lnTo>
                        <a:pt x="228" y="14"/>
                      </a:lnTo>
                      <a:lnTo>
                        <a:pt x="232" y="14"/>
                      </a:lnTo>
                      <a:lnTo>
                        <a:pt x="238" y="16"/>
                      </a:lnTo>
                      <a:lnTo>
                        <a:pt x="242" y="18"/>
                      </a:lnTo>
                      <a:lnTo>
                        <a:pt x="246" y="20"/>
                      </a:lnTo>
                      <a:lnTo>
                        <a:pt x="252" y="22"/>
                      </a:lnTo>
                      <a:lnTo>
                        <a:pt x="256" y="22"/>
                      </a:lnTo>
                      <a:lnTo>
                        <a:pt x="260" y="24"/>
                      </a:lnTo>
                      <a:lnTo>
                        <a:pt x="266" y="26"/>
                      </a:lnTo>
                      <a:lnTo>
                        <a:pt x="270" y="28"/>
                      </a:lnTo>
                      <a:lnTo>
                        <a:pt x="276" y="30"/>
                      </a:lnTo>
                      <a:lnTo>
                        <a:pt x="280" y="32"/>
                      </a:lnTo>
                      <a:lnTo>
                        <a:pt x="284" y="34"/>
                      </a:lnTo>
                      <a:lnTo>
                        <a:pt x="290" y="36"/>
                      </a:lnTo>
                      <a:lnTo>
                        <a:pt x="294" y="38"/>
                      </a:lnTo>
                      <a:lnTo>
                        <a:pt x="298" y="40"/>
                      </a:lnTo>
                      <a:lnTo>
                        <a:pt x="302" y="42"/>
                      </a:lnTo>
                      <a:lnTo>
                        <a:pt x="308" y="44"/>
                      </a:lnTo>
                      <a:lnTo>
                        <a:pt x="312" y="46"/>
                      </a:lnTo>
                      <a:lnTo>
                        <a:pt x="316" y="48"/>
                      </a:lnTo>
                      <a:lnTo>
                        <a:pt x="322" y="50"/>
                      </a:lnTo>
                      <a:lnTo>
                        <a:pt x="326" y="52"/>
                      </a:lnTo>
                      <a:lnTo>
                        <a:pt x="330" y="54"/>
                      </a:lnTo>
                      <a:lnTo>
                        <a:pt x="334" y="56"/>
                      </a:lnTo>
                      <a:lnTo>
                        <a:pt x="338" y="58"/>
                      </a:lnTo>
                      <a:lnTo>
                        <a:pt x="342" y="60"/>
                      </a:lnTo>
                      <a:lnTo>
                        <a:pt x="346" y="60"/>
                      </a:lnTo>
                      <a:lnTo>
                        <a:pt x="350" y="62"/>
                      </a:lnTo>
                      <a:lnTo>
                        <a:pt x="352" y="62"/>
                      </a:lnTo>
                      <a:lnTo>
                        <a:pt x="356" y="64"/>
                      </a:lnTo>
                      <a:lnTo>
                        <a:pt x="358" y="64"/>
                      </a:lnTo>
                      <a:lnTo>
                        <a:pt x="360" y="64"/>
                      </a:lnTo>
                      <a:lnTo>
                        <a:pt x="362" y="66"/>
                      </a:lnTo>
                      <a:lnTo>
                        <a:pt x="364" y="66"/>
                      </a:lnTo>
                      <a:lnTo>
                        <a:pt x="368" y="66"/>
                      </a:lnTo>
                      <a:lnTo>
                        <a:pt x="370" y="68"/>
                      </a:lnTo>
                      <a:lnTo>
                        <a:pt x="372" y="68"/>
                      </a:lnTo>
                      <a:lnTo>
                        <a:pt x="376" y="68"/>
                      </a:lnTo>
                      <a:lnTo>
                        <a:pt x="378" y="70"/>
                      </a:lnTo>
                      <a:lnTo>
                        <a:pt x="380" y="70"/>
                      </a:lnTo>
                      <a:lnTo>
                        <a:pt x="384" y="70"/>
                      </a:lnTo>
                      <a:lnTo>
                        <a:pt x="386" y="70"/>
                      </a:lnTo>
                      <a:lnTo>
                        <a:pt x="388" y="70"/>
                      </a:lnTo>
                      <a:lnTo>
                        <a:pt x="392" y="72"/>
                      </a:lnTo>
                      <a:lnTo>
                        <a:pt x="394" y="72"/>
                      </a:lnTo>
                      <a:lnTo>
                        <a:pt x="398" y="72"/>
                      </a:lnTo>
                      <a:lnTo>
                        <a:pt x="400" y="72"/>
                      </a:lnTo>
                      <a:lnTo>
                        <a:pt x="402" y="72"/>
                      </a:lnTo>
                      <a:lnTo>
                        <a:pt x="406" y="74"/>
                      </a:lnTo>
                      <a:lnTo>
                        <a:pt x="408" y="74"/>
                      </a:lnTo>
                      <a:lnTo>
                        <a:pt x="412" y="74"/>
                      </a:lnTo>
                      <a:lnTo>
                        <a:pt x="414" y="74"/>
                      </a:lnTo>
                      <a:lnTo>
                        <a:pt x="416" y="74"/>
                      </a:lnTo>
                      <a:lnTo>
                        <a:pt x="420" y="74"/>
                      </a:lnTo>
                      <a:lnTo>
                        <a:pt x="422" y="74"/>
                      </a:lnTo>
                      <a:lnTo>
                        <a:pt x="424" y="74"/>
                      </a:lnTo>
                      <a:lnTo>
                        <a:pt x="426" y="74"/>
                      </a:lnTo>
                      <a:lnTo>
                        <a:pt x="430" y="74"/>
                      </a:lnTo>
                      <a:lnTo>
                        <a:pt x="432" y="74"/>
                      </a:lnTo>
                      <a:lnTo>
                        <a:pt x="434" y="74"/>
                      </a:lnTo>
                      <a:lnTo>
                        <a:pt x="438" y="74"/>
                      </a:lnTo>
                      <a:lnTo>
                        <a:pt x="442" y="74"/>
                      </a:lnTo>
                      <a:lnTo>
                        <a:pt x="446" y="74"/>
                      </a:lnTo>
                      <a:lnTo>
                        <a:pt x="452" y="74"/>
                      </a:lnTo>
                      <a:lnTo>
                        <a:pt x="456" y="72"/>
                      </a:lnTo>
                      <a:lnTo>
                        <a:pt x="460" y="72"/>
                      </a:lnTo>
                      <a:lnTo>
                        <a:pt x="464" y="72"/>
                      </a:lnTo>
                      <a:lnTo>
                        <a:pt x="470" y="72"/>
                      </a:lnTo>
                      <a:lnTo>
                        <a:pt x="474" y="70"/>
                      </a:lnTo>
                      <a:lnTo>
                        <a:pt x="480" y="70"/>
                      </a:lnTo>
                      <a:lnTo>
                        <a:pt x="484" y="70"/>
                      </a:lnTo>
                      <a:lnTo>
                        <a:pt x="488" y="70"/>
                      </a:lnTo>
                      <a:lnTo>
                        <a:pt x="494" y="68"/>
                      </a:lnTo>
                      <a:lnTo>
                        <a:pt x="498" y="68"/>
                      </a:lnTo>
                      <a:lnTo>
                        <a:pt x="504" y="68"/>
                      </a:lnTo>
                      <a:lnTo>
                        <a:pt x="508" y="68"/>
                      </a:lnTo>
                      <a:lnTo>
                        <a:pt x="514" y="66"/>
                      </a:lnTo>
                      <a:lnTo>
                        <a:pt x="518" y="66"/>
                      </a:lnTo>
                      <a:lnTo>
                        <a:pt x="524" y="66"/>
                      </a:lnTo>
                      <a:lnTo>
                        <a:pt x="528" y="66"/>
                      </a:lnTo>
                      <a:lnTo>
                        <a:pt x="534" y="66"/>
                      </a:lnTo>
                      <a:lnTo>
                        <a:pt x="538" y="64"/>
                      </a:lnTo>
                      <a:lnTo>
                        <a:pt x="542" y="64"/>
                      </a:lnTo>
                      <a:lnTo>
                        <a:pt x="548" y="64"/>
                      </a:lnTo>
                      <a:lnTo>
                        <a:pt x="552" y="64"/>
                      </a:lnTo>
                      <a:lnTo>
                        <a:pt x="556" y="64"/>
                      </a:lnTo>
                      <a:lnTo>
                        <a:pt x="562" y="64"/>
                      </a:lnTo>
                      <a:lnTo>
                        <a:pt x="566" y="64"/>
                      </a:lnTo>
                      <a:lnTo>
                        <a:pt x="570" y="64"/>
                      </a:lnTo>
                      <a:lnTo>
                        <a:pt x="576" y="66"/>
                      </a:lnTo>
                      <a:lnTo>
                        <a:pt x="580" y="66"/>
                      </a:lnTo>
                      <a:lnTo>
                        <a:pt x="584" y="66"/>
                      </a:lnTo>
                      <a:lnTo>
                        <a:pt x="590" y="68"/>
                      </a:lnTo>
                      <a:lnTo>
                        <a:pt x="594" y="68"/>
                      </a:lnTo>
                      <a:lnTo>
                        <a:pt x="600" y="70"/>
                      </a:lnTo>
                      <a:lnTo>
                        <a:pt x="604" y="70"/>
                      </a:lnTo>
                      <a:lnTo>
                        <a:pt x="610" y="72"/>
                      </a:lnTo>
                      <a:lnTo>
                        <a:pt x="614" y="72"/>
                      </a:lnTo>
                      <a:lnTo>
                        <a:pt x="620" y="74"/>
                      </a:lnTo>
                      <a:lnTo>
                        <a:pt x="624" y="76"/>
                      </a:lnTo>
                      <a:lnTo>
                        <a:pt x="630" y="76"/>
                      </a:lnTo>
                      <a:lnTo>
                        <a:pt x="634" y="78"/>
                      </a:lnTo>
                      <a:lnTo>
                        <a:pt x="638" y="80"/>
                      </a:lnTo>
                      <a:lnTo>
                        <a:pt x="644" y="80"/>
                      </a:lnTo>
                      <a:lnTo>
                        <a:pt x="648" y="82"/>
                      </a:lnTo>
                      <a:lnTo>
                        <a:pt x="654" y="84"/>
                      </a:lnTo>
                      <a:lnTo>
                        <a:pt x="658" y="86"/>
                      </a:lnTo>
                      <a:lnTo>
                        <a:pt x="662" y="86"/>
                      </a:lnTo>
                      <a:lnTo>
                        <a:pt x="668" y="88"/>
                      </a:lnTo>
                      <a:lnTo>
                        <a:pt x="672" y="90"/>
                      </a:lnTo>
                      <a:lnTo>
                        <a:pt x="676" y="92"/>
                      </a:lnTo>
                      <a:lnTo>
                        <a:pt x="682" y="92"/>
                      </a:lnTo>
                      <a:lnTo>
                        <a:pt x="686" y="94"/>
                      </a:lnTo>
                      <a:lnTo>
                        <a:pt x="690" y="96"/>
                      </a:lnTo>
                      <a:lnTo>
                        <a:pt x="696" y="96"/>
                      </a:lnTo>
                      <a:lnTo>
                        <a:pt x="700" y="98"/>
                      </a:lnTo>
                      <a:lnTo>
                        <a:pt x="706" y="100"/>
                      </a:lnTo>
                      <a:lnTo>
                        <a:pt x="710" y="100"/>
                      </a:lnTo>
                      <a:lnTo>
                        <a:pt x="714" y="102"/>
                      </a:lnTo>
                      <a:lnTo>
                        <a:pt x="720" y="102"/>
                      </a:lnTo>
                      <a:lnTo>
                        <a:pt x="724" y="104"/>
                      </a:lnTo>
                      <a:lnTo>
                        <a:pt x="730" y="104"/>
                      </a:lnTo>
                      <a:lnTo>
                        <a:pt x="736" y="106"/>
                      </a:lnTo>
                      <a:lnTo>
                        <a:pt x="740" y="106"/>
                      </a:lnTo>
                      <a:lnTo>
                        <a:pt x="744" y="108"/>
                      </a:lnTo>
                      <a:lnTo>
                        <a:pt x="748" y="108"/>
                      </a:lnTo>
                      <a:lnTo>
                        <a:pt x="750" y="110"/>
                      </a:lnTo>
                      <a:lnTo>
                        <a:pt x="754" y="112"/>
                      </a:lnTo>
                      <a:lnTo>
                        <a:pt x="756" y="114"/>
                      </a:lnTo>
                      <a:lnTo>
                        <a:pt x="760" y="116"/>
                      </a:lnTo>
                      <a:lnTo>
                        <a:pt x="762" y="118"/>
                      </a:lnTo>
                      <a:lnTo>
                        <a:pt x="764" y="120"/>
                      </a:lnTo>
                      <a:lnTo>
                        <a:pt x="766" y="124"/>
                      </a:lnTo>
                      <a:lnTo>
                        <a:pt x="768" y="126"/>
                      </a:lnTo>
                      <a:lnTo>
                        <a:pt x="770" y="130"/>
                      </a:lnTo>
                      <a:lnTo>
                        <a:pt x="770" y="132"/>
                      </a:lnTo>
                      <a:lnTo>
                        <a:pt x="772" y="136"/>
                      </a:lnTo>
                      <a:lnTo>
                        <a:pt x="772" y="140"/>
                      </a:lnTo>
                      <a:lnTo>
                        <a:pt x="772" y="142"/>
                      </a:lnTo>
                      <a:lnTo>
                        <a:pt x="772" y="146"/>
                      </a:lnTo>
                      <a:lnTo>
                        <a:pt x="768" y="162"/>
                      </a:lnTo>
                      <a:lnTo>
                        <a:pt x="768" y="164"/>
                      </a:lnTo>
                      <a:lnTo>
                        <a:pt x="768" y="168"/>
                      </a:lnTo>
                      <a:lnTo>
                        <a:pt x="766" y="170"/>
                      </a:lnTo>
                      <a:lnTo>
                        <a:pt x="764" y="172"/>
                      </a:lnTo>
                      <a:lnTo>
                        <a:pt x="762" y="174"/>
                      </a:lnTo>
                      <a:lnTo>
                        <a:pt x="760" y="176"/>
                      </a:lnTo>
                      <a:lnTo>
                        <a:pt x="758" y="178"/>
                      </a:lnTo>
                      <a:lnTo>
                        <a:pt x="756" y="180"/>
                      </a:lnTo>
                      <a:lnTo>
                        <a:pt x="754" y="182"/>
                      </a:lnTo>
                      <a:lnTo>
                        <a:pt x="752" y="182"/>
                      </a:lnTo>
                      <a:lnTo>
                        <a:pt x="750" y="184"/>
                      </a:lnTo>
                      <a:lnTo>
                        <a:pt x="746" y="186"/>
                      </a:lnTo>
                      <a:lnTo>
                        <a:pt x="744" y="186"/>
                      </a:lnTo>
                      <a:lnTo>
                        <a:pt x="742" y="186"/>
                      </a:lnTo>
                      <a:lnTo>
                        <a:pt x="740" y="188"/>
                      </a:lnTo>
                      <a:lnTo>
                        <a:pt x="740" y="188"/>
                      </a:lnTo>
                      <a:lnTo>
                        <a:pt x="738" y="194"/>
                      </a:lnTo>
                      <a:lnTo>
                        <a:pt x="738" y="198"/>
                      </a:lnTo>
                      <a:lnTo>
                        <a:pt x="736" y="202"/>
                      </a:lnTo>
                      <a:lnTo>
                        <a:pt x="736" y="208"/>
                      </a:lnTo>
                      <a:lnTo>
                        <a:pt x="734" y="212"/>
                      </a:lnTo>
                      <a:lnTo>
                        <a:pt x="734" y="218"/>
                      </a:lnTo>
                      <a:lnTo>
                        <a:pt x="732" y="222"/>
                      </a:lnTo>
                      <a:lnTo>
                        <a:pt x="732" y="228"/>
                      </a:lnTo>
                      <a:lnTo>
                        <a:pt x="730" y="234"/>
                      </a:lnTo>
                      <a:lnTo>
                        <a:pt x="730" y="238"/>
                      </a:lnTo>
                      <a:lnTo>
                        <a:pt x="728" y="244"/>
                      </a:lnTo>
                      <a:lnTo>
                        <a:pt x="726" y="250"/>
                      </a:lnTo>
                      <a:lnTo>
                        <a:pt x="726" y="254"/>
                      </a:lnTo>
                      <a:lnTo>
                        <a:pt x="724" y="260"/>
                      </a:lnTo>
                      <a:lnTo>
                        <a:pt x="722" y="264"/>
                      </a:lnTo>
                      <a:lnTo>
                        <a:pt x="722" y="270"/>
                      </a:lnTo>
                      <a:lnTo>
                        <a:pt x="720" y="276"/>
                      </a:lnTo>
                      <a:lnTo>
                        <a:pt x="718" y="280"/>
                      </a:lnTo>
                      <a:lnTo>
                        <a:pt x="716" y="286"/>
                      </a:lnTo>
                      <a:lnTo>
                        <a:pt x="714" y="290"/>
                      </a:lnTo>
                      <a:lnTo>
                        <a:pt x="712" y="294"/>
                      </a:lnTo>
                      <a:lnTo>
                        <a:pt x="708" y="300"/>
                      </a:lnTo>
                      <a:lnTo>
                        <a:pt x="706" y="304"/>
                      </a:lnTo>
                      <a:lnTo>
                        <a:pt x="704" y="308"/>
                      </a:lnTo>
                      <a:lnTo>
                        <a:pt x="700" y="312"/>
                      </a:lnTo>
                      <a:lnTo>
                        <a:pt x="696" y="316"/>
                      </a:lnTo>
                      <a:lnTo>
                        <a:pt x="694" y="320"/>
                      </a:lnTo>
                      <a:lnTo>
                        <a:pt x="690" y="324"/>
                      </a:lnTo>
                      <a:lnTo>
                        <a:pt x="686" y="328"/>
                      </a:lnTo>
                      <a:lnTo>
                        <a:pt x="682" y="330"/>
                      </a:lnTo>
                      <a:lnTo>
                        <a:pt x="676" y="334"/>
                      </a:lnTo>
                      <a:lnTo>
                        <a:pt x="672" y="336"/>
                      </a:lnTo>
                      <a:lnTo>
                        <a:pt x="668" y="338"/>
                      </a:lnTo>
                      <a:lnTo>
                        <a:pt x="664" y="338"/>
                      </a:lnTo>
                      <a:lnTo>
                        <a:pt x="660" y="340"/>
                      </a:lnTo>
                      <a:lnTo>
                        <a:pt x="654" y="342"/>
                      </a:lnTo>
                      <a:lnTo>
                        <a:pt x="648" y="342"/>
                      </a:lnTo>
                      <a:lnTo>
                        <a:pt x="644" y="342"/>
                      </a:lnTo>
                      <a:lnTo>
                        <a:pt x="638" y="344"/>
                      </a:lnTo>
                      <a:lnTo>
                        <a:pt x="632" y="344"/>
                      </a:lnTo>
                      <a:lnTo>
                        <a:pt x="624" y="344"/>
                      </a:lnTo>
                      <a:lnTo>
                        <a:pt x="618" y="344"/>
                      </a:lnTo>
                      <a:lnTo>
                        <a:pt x="612" y="344"/>
                      </a:lnTo>
                      <a:lnTo>
                        <a:pt x="606" y="344"/>
                      </a:lnTo>
                      <a:lnTo>
                        <a:pt x="598" y="344"/>
                      </a:lnTo>
                      <a:lnTo>
                        <a:pt x="592" y="342"/>
                      </a:lnTo>
                      <a:lnTo>
                        <a:pt x="584" y="342"/>
                      </a:lnTo>
                      <a:lnTo>
                        <a:pt x="578" y="342"/>
                      </a:lnTo>
                      <a:lnTo>
                        <a:pt x="570" y="340"/>
                      </a:lnTo>
                      <a:lnTo>
                        <a:pt x="562" y="340"/>
                      </a:lnTo>
                      <a:lnTo>
                        <a:pt x="556" y="338"/>
                      </a:lnTo>
                      <a:lnTo>
                        <a:pt x="548" y="338"/>
                      </a:lnTo>
                      <a:lnTo>
                        <a:pt x="542" y="336"/>
                      </a:lnTo>
                      <a:lnTo>
                        <a:pt x="534" y="334"/>
                      </a:lnTo>
                      <a:lnTo>
                        <a:pt x="528" y="332"/>
                      </a:lnTo>
                      <a:lnTo>
                        <a:pt x="522" y="332"/>
                      </a:lnTo>
                      <a:lnTo>
                        <a:pt x="514" y="330"/>
                      </a:lnTo>
                      <a:lnTo>
                        <a:pt x="508" y="328"/>
                      </a:lnTo>
                      <a:lnTo>
                        <a:pt x="502" y="326"/>
                      </a:lnTo>
                      <a:lnTo>
                        <a:pt x="496" y="324"/>
                      </a:lnTo>
                      <a:lnTo>
                        <a:pt x="490" y="322"/>
                      </a:lnTo>
                      <a:lnTo>
                        <a:pt x="486" y="320"/>
                      </a:lnTo>
                      <a:lnTo>
                        <a:pt x="480" y="318"/>
                      </a:lnTo>
                      <a:lnTo>
                        <a:pt x="474" y="316"/>
                      </a:lnTo>
                      <a:lnTo>
                        <a:pt x="470" y="314"/>
                      </a:lnTo>
                      <a:lnTo>
                        <a:pt x="466" y="312"/>
                      </a:lnTo>
                      <a:lnTo>
                        <a:pt x="460" y="308"/>
                      </a:lnTo>
                      <a:lnTo>
                        <a:pt x="456" y="306"/>
                      </a:lnTo>
                      <a:lnTo>
                        <a:pt x="452" y="302"/>
                      </a:lnTo>
                      <a:lnTo>
                        <a:pt x="448" y="298"/>
                      </a:lnTo>
                      <a:lnTo>
                        <a:pt x="444" y="296"/>
                      </a:lnTo>
                      <a:lnTo>
                        <a:pt x="440" y="292"/>
                      </a:lnTo>
                      <a:lnTo>
                        <a:pt x="438" y="288"/>
                      </a:lnTo>
                      <a:lnTo>
                        <a:pt x="434" y="284"/>
                      </a:lnTo>
                      <a:lnTo>
                        <a:pt x="432" y="280"/>
                      </a:lnTo>
                      <a:lnTo>
                        <a:pt x="428" y="276"/>
                      </a:lnTo>
                      <a:lnTo>
                        <a:pt x="426" y="272"/>
                      </a:lnTo>
                      <a:lnTo>
                        <a:pt x="422" y="266"/>
                      </a:lnTo>
                      <a:lnTo>
                        <a:pt x="420" y="262"/>
                      </a:lnTo>
                      <a:lnTo>
                        <a:pt x="418" y="258"/>
                      </a:lnTo>
                      <a:lnTo>
                        <a:pt x="416" y="252"/>
                      </a:lnTo>
                      <a:lnTo>
                        <a:pt x="414" y="248"/>
                      </a:lnTo>
                      <a:lnTo>
                        <a:pt x="412" y="244"/>
                      </a:lnTo>
                      <a:lnTo>
                        <a:pt x="410" y="238"/>
                      </a:lnTo>
                      <a:lnTo>
                        <a:pt x="408" y="234"/>
                      </a:lnTo>
                      <a:lnTo>
                        <a:pt x="408" y="228"/>
                      </a:lnTo>
                      <a:lnTo>
                        <a:pt x="406" y="224"/>
                      </a:lnTo>
                      <a:lnTo>
                        <a:pt x="404" y="218"/>
                      </a:lnTo>
                      <a:lnTo>
                        <a:pt x="404" y="212"/>
                      </a:lnTo>
                      <a:lnTo>
                        <a:pt x="402" y="208"/>
                      </a:lnTo>
                      <a:lnTo>
                        <a:pt x="402" y="202"/>
                      </a:lnTo>
                      <a:lnTo>
                        <a:pt x="400" y="198"/>
                      </a:lnTo>
                      <a:lnTo>
                        <a:pt x="400" y="192"/>
                      </a:lnTo>
                      <a:lnTo>
                        <a:pt x="400" y="186"/>
                      </a:lnTo>
                      <a:lnTo>
                        <a:pt x="398" y="182"/>
                      </a:lnTo>
                      <a:lnTo>
                        <a:pt x="398" y="174"/>
                      </a:lnTo>
                      <a:lnTo>
                        <a:pt x="396" y="168"/>
                      </a:lnTo>
                      <a:lnTo>
                        <a:pt x="396" y="162"/>
                      </a:lnTo>
                      <a:lnTo>
                        <a:pt x="394" y="156"/>
                      </a:lnTo>
                      <a:lnTo>
                        <a:pt x="394" y="152"/>
                      </a:lnTo>
                      <a:lnTo>
                        <a:pt x="392" y="146"/>
                      </a:lnTo>
                      <a:lnTo>
                        <a:pt x="392" y="142"/>
                      </a:lnTo>
                      <a:lnTo>
                        <a:pt x="390" y="138"/>
                      </a:lnTo>
                      <a:lnTo>
                        <a:pt x="388" y="136"/>
                      </a:lnTo>
                      <a:lnTo>
                        <a:pt x="388" y="132"/>
                      </a:lnTo>
                      <a:lnTo>
                        <a:pt x="386" y="130"/>
                      </a:lnTo>
                      <a:lnTo>
                        <a:pt x="384" y="128"/>
                      </a:lnTo>
                      <a:lnTo>
                        <a:pt x="384" y="128"/>
                      </a:lnTo>
                      <a:lnTo>
                        <a:pt x="382" y="126"/>
                      </a:lnTo>
                      <a:lnTo>
                        <a:pt x="382" y="126"/>
                      </a:lnTo>
                      <a:lnTo>
                        <a:pt x="382" y="126"/>
                      </a:lnTo>
                      <a:lnTo>
                        <a:pt x="382" y="126"/>
                      </a:lnTo>
                      <a:lnTo>
                        <a:pt x="380" y="126"/>
                      </a:lnTo>
                      <a:lnTo>
                        <a:pt x="380" y="126"/>
                      </a:lnTo>
                      <a:lnTo>
                        <a:pt x="378" y="128"/>
                      </a:lnTo>
                      <a:lnTo>
                        <a:pt x="376" y="130"/>
                      </a:lnTo>
                      <a:lnTo>
                        <a:pt x="374" y="130"/>
                      </a:lnTo>
                      <a:lnTo>
                        <a:pt x="372" y="134"/>
                      </a:lnTo>
                      <a:lnTo>
                        <a:pt x="370" y="136"/>
                      </a:lnTo>
                      <a:lnTo>
                        <a:pt x="368" y="138"/>
                      </a:lnTo>
                      <a:lnTo>
                        <a:pt x="366" y="142"/>
                      </a:lnTo>
                      <a:lnTo>
                        <a:pt x="362" y="146"/>
                      </a:lnTo>
                      <a:lnTo>
                        <a:pt x="360" y="152"/>
                      </a:lnTo>
                      <a:lnTo>
                        <a:pt x="358" y="156"/>
                      </a:lnTo>
                      <a:lnTo>
                        <a:pt x="354" y="162"/>
                      </a:lnTo>
                      <a:lnTo>
                        <a:pt x="352" y="168"/>
                      </a:lnTo>
                      <a:lnTo>
                        <a:pt x="348" y="174"/>
                      </a:lnTo>
                      <a:lnTo>
                        <a:pt x="346" y="178"/>
                      </a:lnTo>
                      <a:lnTo>
                        <a:pt x="344" y="184"/>
                      </a:lnTo>
                      <a:lnTo>
                        <a:pt x="342" y="188"/>
                      </a:lnTo>
                      <a:lnTo>
                        <a:pt x="338" y="194"/>
                      </a:lnTo>
                      <a:lnTo>
                        <a:pt x="336" y="198"/>
                      </a:lnTo>
                      <a:lnTo>
                        <a:pt x="334" y="202"/>
                      </a:lnTo>
                      <a:lnTo>
                        <a:pt x="332" y="206"/>
                      </a:lnTo>
                      <a:lnTo>
                        <a:pt x="328" y="212"/>
                      </a:lnTo>
                      <a:lnTo>
                        <a:pt x="326" y="216"/>
                      </a:lnTo>
                      <a:lnTo>
                        <a:pt x="322" y="220"/>
                      </a:lnTo>
                      <a:lnTo>
                        <a:pt x="320" y="224"/>
                      </a:lnTo>
                      <a:lnTo>
                        <a:pt x="316" y="228"/>
                      </a:lnTo>
                      <a:lnTo>
                        <a:pt x="314" y="232"/>
                      </a:lnTo>
                      <a:lnTo>
                        <a:pt x="310" y="236"/>
                      </a:lnTo>
                      <a:lnTo>
                        <a:pt x="306" y="240"/>
                      </a:lnTo>
                      <a:lnTo>
                        <a:pt x="304" y="244"/>
                      </a:lnTo>
                      <a:lnTo>
                        <a:pt x="300" y="248"/>
                      </a:lnTo>
                      <a:lnTo>
                        <a:pt x="296" y="252"/>
                      </a:lnTo>
                      <a:lnTo>
                        <a:pt x="292" y="254"/>
                      </a:lnTo>
                      <a:lnTo>
                        <a:pt x="288" y="258"/>
                      </a:lnTo>
                      <a:lnTo>
                        <a:pt x="284" y="260"/>
                      </a:lnTo>
                      <a:lnTo>
                        <a:pt x="280" y="264"/>
                      </a:lnTo>
                      <a:lnTo>
                        <a:pt x="276" y="266"/>
                      </a:lnTo>
                      <a:lnTo>
                        <a:pt x="270" y="268"/>
                      </a:lnTo>
                      <a:lnTo>
                        <a:pt x="266" y="270"/>
                      </a:lnTo>
                      <a:lnTo>
                        <a:pt x="262" y="274"/>
                      </a:lnTo>
                      <a:lnTo>
                        <a:pt x="256" y="274"/>
                      </a:lnTo>
                      <a:lnTo>
                        <a:pt x="252" y="276"/>
                      </a:lnTo>
                      <a:lnTo>
                        <a:pt x="246" y="278"/>
                      </a:lnTo>
                      <a:lnTo>
                        <a:pt x="240" y="278"/>
                      </a:lnTo>
                      <a:lnTo>
                        <a:pt x="236" y="280"/>
                      </a:lnTo>
                      <a:lnTo>
                        <a:pt x="230" y="280"/>
                      </a:lnTo>
                      <a:lnTo>
                        <a:pt x="224" y="280"/>
                      </a:lnTo>
                      <a:lnTo>
                        <a:pt x="218" y="280"/>
                      </a:lnTo>
                      <a:lnTo>
                        <a:pt x="212" y="282"/>
                      </a:lnTo>
                      <a:lnTo>
                        <a:pt x="206" y="280"/>
                      </a:lnTo>
                      <a:lnTo>
                        <a:pt x="200" y="280"/>
                      </a:lnTo>
                      <a:lnTo>
                        <a:pt x="194" y="280"/>
                      </a:lnTo>
                      <a:lnTo>
                        <a:pt x="186" y="280"/>
                      </a:lnTo>
                      <a:lnTo>
                        <a:pt x="180" y="280"/>
                      </a:lnTo>
                      <a:lnTo>
                        <a:pt x="172" y="278"/>
                      </a:lnTo>
                      <a:lnTo>
                        <a:pt x="166" y="278"/>
                      </a:lnTo>
                      <a:lnTo>
                        <a:pt x="158" y="278"/>
                      </a:lnTo>
                      <a:lnTo>
                        <a:pt x="152" y="276"/>
                      </a:lnTo>
                      <a:lnTo>
                        <a:pt x="144" y="276"/>
                      </a:lnTo>
                      <a:lnTo>
                        <a:pt x="138" y="274"/>
                      </a:lnTo>
                      <a:lnTo>
                        <a:pt x="130" y="272"/>
                      </a:lnTo>
                      <a:lnTo>
                        <a:pt x="124" y="272"/>
                      </a:lnTo>
                      <a:lnTo>
                        <a:pt x="116" y="270"/>
                      </a:lnTo>
                      <a:lnTo>
                        <a:pt x="110" y="268"/>
                      </a:lnTo>
                      <a:lnTo>
                        <a:pt x="104" y="266"/>
                      </a:lnTo>
                      <a:lnTo>
                        <a:pt x="96" y="264"/>
                      </a:lnTo>
                      <a:lnTo>
                        <a:pt x="90" y="262"/>
                      </a:lnTo>
                      <a:lnTo>
                        <a:pt x="84" y="260"/>
                      </a:lnTo>
                      <a:lnTo>
                        <a:pt x="78" y="258"/>
                      </a:lnTo>
                      <a:lnTo>
                        <a:pt x="72" y="256"/>
                      </a:lnTo>
                      <a:lnTo>
                        <a:pt x="68" y="254"/>
                      </a:lnTo>
                      <a:lnTo>
                        <a:pt x="62" y="252"/>
                      </a:lnTo>
                      <a:lnTo>
                        <a:pt x="56" y="250"/>
                      </a:lnTo>
                      <a:lnTo>
                        <a:pt x="52" y="248"/>
                      </a:lnTo>
                      <a:lnTo>
                        <a:pt x="48" y="244"/>
                      </a:lnTo>
                      <a:lnTo>
                        <a:pt x="44" y="242"/>
                      </a:lnTo>
                      <a:lnTo>
                        <a:pt x="40" y="238"/>
                      </a:lnTo>
                      <a:lnTo>
                        <a:pt x="38" y="236"/>
                      </a:lnTo>
                      <a:lnTo>
                        <a:pt x="34" y="232"/>
                      </a:lnTo>
                      <a:lnTo>
                        <a:pt x="32" y="228"/>
                      </a:lnTo>
                      <a:lnTo>
                        <a:pt x="28" y="222"/>
                      </a:lnTo>
                      <a:lnTo>
                        <a:pt x="26" y="218"/>
                      </a:lnTo>
                      <a:lnTo>
                        <a:pt x="24" y="214"/>
                      </a:lnTo>
                      <a:lnTo>
                        <a:pt x="22" y="208"/>
                      </a:lnTo>
                      <a:lnTo>
                        <a:pt x="20" y="204"/>
                      </a:lnTo>
                      <a:lnTo>
                        <a:pt x="18" y="198"/>
                      </a:lnTo>
                      <a:lnTo>
                        <a:pt x="18" y="194"/>
                      </a:lnTo>
                      <a:lnTo>
                        <a:pt x="16" y="188"/>
                      </a:lnTo>
                      <a:lnTo>
                        <a:pt x="16" y="184"/>
                      </a:lnTo>
                      <a:lnTo>
                        <a:pt x="14" y="178"/>
                      </a:lnTo>
                      <a:lnTo>
                        <a:pt x="14" y="172"/>
                      </a:lnTo>
                      <a:lnTo>
                        <a:pt x="14" y="168"/>
                      </a:lnTo>
                      <a:lnTo>
                        <a:pt x="14" y="162"/>
                      </a:lnTo>
                      <a:lnTo>
                        <a:pt x="14" y="156"/>
                      </a:lnTo>
                      <a:lnTo>
                        <a:pt x="14" y="150"/>
                      </a:lnTo>
                      <a:lnTo>
                        <a:pt x="14" y="146"/>
                      </a:lnTo>
                      <a:lnTo>
                        <a:pt x="14" y="140"/>
                      </a:lnTo>
                      <a:lnTo>
                        <a:pt x="16" y="134"/>
                      </a:lnTo>
                      <a:lnTo>
                        <a:pt x="16" y="130"/>
                      </a:lnTo>
                      <a:lnTo>
                        <a:pt x="16" y="124"/>
                      </a:lnTo>
                      <a:lnTo>
                        <a:pt x="16" y="118"/>
                      </a:lnTo>
                      <a:lnTo>
                        <a:pt x="18" y="114"/>
                      </a:lnTo>
                      <a:lnTo>
                        <a:pt x="18" y="108"/>
                      </a:lnTo>
                      <a:lnTo>
                        <a:pt x="18" y="102"/>
                      </a:lnTo>
                      <a:lnTo>
                        <a:pt x="18" y="98"/>
                      </a:lnTo>
                      <a:lnTo>
                        <a:pt x="20" y="92"/>
                      </a:lnTo>
                      <a:lnTo>
                        <a:pt x="20" y="88"/>
                      </a:lnTo>
                      <a:lnTo>
                        <a:pt x="20" y="82"/>
                      </a:lnTo>
                      <a:lnTo>
                        <a:pt x="20" y="78"/>
                      </a:lnTo>
                      <a:lnTo>
                        <a:pt x="20" y="76"/>
                      </a:lnTo>
                      <a:lnTo>
                        <a:pt x="20" y="76"/>
                      </a:lnTo>
                      <a:lnTo>
                        <a:pt x="16" y="72"/>
                      </a:lnTo>
                      <a:lnTo>
                        <a:pt x="12" y="70"/>
                      </a:lnTo>
                      <a:lnTo>
                        <a:pt x="8" y="66"/>
                      </a:lnTo>
                      <a:lnTo>
                        <a:pt x="4" y="60"/>
                      </a:lnTo>
                      <a:lnTo>
                        <a:pt x="2" y="56"/>
                      </a:lnTo>
                      <a:lnTo>
                        <a:pt x="0" y="50"/>
                      </a:lnTo>
                      <a:lnTo>
                        <a:pt x="0" y="44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6" y="22"/>
                      </a:lnTo>
                      <a:lnTo>
                        <a:pt x="6" y="18"/>
                      </a:lnTo>
                      <a:lnTo>
                        <a:pt x="8" y="16"/>
                      </a:lnTo>
                      <a:lnTo>
                        <a:pt x="10" y="12"/>
                      </a:lnTo>
                      <a:lnTo>
                        <a:pt x="12" y="10"/>
                      </a:lnTo>
                      <a:lnTo>
                        <a:pt x="14" y="8"/>
                      </a:lnTo>
                      <a:lnTo>
                        <a:pt x="18" y="6"/>
                      </a:lnTo>
                      <a:lnTo>
                        <a:pt x="20" y="4"/>
                      </a:lnTo>
                      <a:lnTo>
                        <a:pt x="24" y="2"/>
                      </a:lnTo>
                      <a:lnTo>
                        <a:pt x="26" y="2"/>
                      </a:lnTo>
                      <a:lnTo>
                        <a:pt x="30" y="0"/>
                      </a:lnTo>
                      <a:lnTo>
                        <a:pt x="34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4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4" name="Freeform 97"/>
                <p:cNvSpPr>
                  <a:spLocks/>
                </p:cNvSpPr>
                <p:nvPr/>
              </p:nvSpPr>
              <p:spPr bwMode="auto">
                <a:xfrm>
                  <a:off x="2852" y="676"/>
                  <a:ext cx="760" cy="332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128" y="4"/>
                    </a:cxn>
                    <a:cxn ang="0">
                      <a:pos x="184" y="6"/>
                    </a:cxn>
                    <a:cxn ang="0">
                      <a:pos x="220" y="12"/>
                    </a:cxn>
                    <a:cxn ang="0">
                      <a:pos x="262" y="28"/>
                    </a:cxn>
                    <a:cxn ang="0">
                      <a:pos x="330" y="58"/>
                    </a:cxn>
                    <a:cxn ang="0">
                      <a:pos x="368" y="68"/>
                    </a:cxn>
                    <a:cxn ang="0">
                      <a:pos x="412" y="74"/>
                    </a:cxn>
                    <a:cxn ang="0">
                      <a:pos x="454" y="72"/>
                    </a:cxn>
                    <a:cxn ang="0">
                      <a:pos x="528" y="66"/>
                    </a:cxn>
                    <a:cxn ang="0">
                      <a:pos x="564" y="64"/>
                    </a:cxn>
                    <a:cxn ang="0">
                      <a:pos x="602" y="72"/>
                    </a:cxn>
                    <a:cxn ang="0">
                      <a:pos x="664" y="90"/>
                    </a:cxn>
                    <a:cxn ang="0">
                      <a:pos x="708" y="102"/>
                    </a:cxn>
                    <a:cxn ang="0">
                      <a:pos x="738" y="108"/>
                    </a:cxn>
                    <a:cxn ang="0">
                      <a:pos x="748" y="112"/>
                    </a:cxn>
                    <a:cxn ang="0">
                      <a:pos x="756" y="122"/>
                    </a:cxn>
                    <a:cxn ang="0">
                      <a:pos x="760" y="132"/>
                    </a:cxn>
                    <a:cxn ang="0">
                      <a:pos x="756" y="158"/>
                    </a:cxn>
                    <a:cxn ang="0">
                      <a:pos x="752" y="164"/>
                    </a:cxn>
                    <a:cxn ang="0">
                      <a:pos x="742" y="172"/>
                    </a:cxn>
                    <a:cxn ang="0">
                      <a:pos x="726" y="186"/>
                    </a:cxn>
                    <a:cxn ang="0">
                      <a:pos x="714" y="248"/>
                    </a:cxn>
                    <a:cxn ang="0">
                      <a:pos x="700" y="286"/>
                    </a:cxn>
                    <a:cxn ang="0">
                      <a:pos x="676" y="318"/>
                    </a:cxn>
                    <a:cxn ang="0">
                      <a:pos x="642" y="330"/>
                    </a:cxn>
                    <a:cxn ang="0">
                      <a:pos x="592" y="332"/>
                    </a:cxn>
                    <a:cxn ang="0">
                      <a:pos x="536" y="324"/>
                    </a:cxn>
                    <a:cxn ang="0">
                      <a:pos x="486" y="312"/>
                    </a:cxn>
                    <a:cxn ang="0">
                      <a:pos x="450" y="292"/>
                    </a:cxn>
                    <a:cxn ang="0">
                      <a:pos x="424" y="262"/>
                    </a:cxn>
                    <a:cxn ang="0">
                      <a:pos x="408" y="226"/>
                    </a:cxn>
                    <a:cxn ang="0">
                      <a:pos x="400" y="186"/>
                    </a:cxn>
                    <a:cxn ang="0">
                      <a:pos x="392" y="140"/>
                    </a:cxn>
                    <a:cxn ang="0">
                      <a:pos x="380" y="116"/>
                    </a:cxn>
                    <a:cxn ang="0">
                      <a:pos x="364" y="120"/>
                    </a:cxn>
                    <a:cxn ang="0">
                      <a:pos x="342" y="154"/>
                    </a:cxn>
                    <a:cxn ang="0">
                      <a:pos x="322" y="194"/>
                    </a:cxn>
                    <a:cxn ang="0">
                      <a:pos x="300" y="226"/>
                    </a:cxn>
                    <a:cxn ang="0">
                      <a:pos x="270" y="252"/>
                    </a:cxn>
                    <a:cxn ang="0">
                      <a:pos x="234" y="268"/>
                    </a:cxn>
                    <a:cxn ang="0">
                      <a:pos x="188" y="268"/>
                    </a:cxn>
                    <a:cxn ang="0">
                      <a:pos x="132" y="262"/>
                    </a:cxn>
                    <a:cxn ang="0">
                      <a:pos x="80" y="250"/>
                    </a:cxn>
                    <a:cxn ang="0">
                      <a:pos x="42" y="232"/>
                    </a:cxn>
                    <a:cxn ang="0">
                      <a:pos x="22" y="200"/>
                    </a:cxn>
                    <a:cxn ang="0">
                      <a:pos x="14" y="160"/>
                    </a:cxn>
                    <a:cxn ang="0">
                      <a:pos x="18" y="108"/>
                    </a:cxn>
                    <a:cxn ang="0">
                      <a:pos x="18" y="66"/>
                    </a:cxn>
                    <a:cxn ang="0">
                      <a:pos x="6" y="54"/>
                    </a:cxn>
                    <a:cxn ang="0">
                      <a:pos x="2" y="46"/>
                    </a:cxn>
                    <a:cxn ang="0">
                      <a:pos x="4" y="22"/>
                    </a:cxn>
                    <a:cxn ang="0">
                      <a:pos x="8" y="12"/>
                    </a:cxn>
                    <a:cxn ang="0">
                      <a:pos x="16" y="4"/>
                    </a:cxn>
                    <a:cxn ang="0">
                      <a:pos x="2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60" h="332">
                      <a:moveTo>
                        <a:pt x="38" y="0"/>
                      </a:moveTo>
                      <a:lnTo>
                        <a:pt x="44" y="0"/>
                      </a:lnTo>
                      <a:lnTo>
                        <a:pt x="48" y="0"/>
                      </a:lnTo>
                      <a:lnTo>
                        <a:pt x="54" y="2"/>
                      </a:lnTo>
                      <a:lnTo>
                        <a:pt x="58" y="2"/>
                      </a:lnTo>
                      <a:lnTo>
                        <a:pt x="64" y="2"/>
                      </a:lnTo>
                      <a:lnTo>
                        <a:pt x="68" y="2"/>
                      </a:lnTo>
                      <a:lnTo>
                        <a:pt x="74" y="4"/>
                      </a:lnTo>
                      <a:lnTo>
                        <a:pt x="78" y="4"/>
                      </a:lnTo>
                      <a:lnTo>
                        <a:pt x="84" y="4"/>
                      </a:lnTo>
                      <a:lnTo>
                        <a:pt x="90" y="4"/>
                      </a:lnTo>
                      <a:lnTo>
                        <a:pt x="94" y="4"/>
                      </a:lnTo>
                      <a:lnTo>
                        <a:pt x="100" y="4"/>
                      </a:lnTo>
                      <a:lnTo>
                        <a:pt x="108" y="4"/>
                      </a:lnTo>
                      <a:lnTo>
                        <a:pt x="118" y="4"/>
                      </a:lnTo>
                      <a:lnTo>
                        <a:pt x="128" y="4"/>
                      </a:lnTo>
                      <a:lnTo>
                        <a:pt x="138" y="4"/>
                      </a:lnTo>
                      <a:lnTo>
                        <a:pt x="148" y="4"/>
                      </a:lnTo>
                      <a:lnTo>
                        <a:pt x="158" y="4"/>
                      </a:lnTo>
                      <a:lnTo>
                        <a:pt x="164" y="4"/>
                      </a:lnTo>
                      <a:lnTo>
                        <a:pt x="168" y="4"/>
                      </a:lnTo>
                      <a:lnTo>
                        <a:pt x="174" y="6"/>
                      </a:lnTo>
                      <a:lnTo>
                        <a:pt x="178" y="6"/>
                      </a:lnTo>
                      <a:lnTo>
                        <a:pt x="184" y="6"/>
                      </a:lnTo>
                      <a:lnTo>
                        <a:pt x="188" y="6"/>
                      </a:lnTo>
                      <a:lnTo>
                        <a:pt x="194" y="8"/>
                      </a:lnTo>
                      <a:lnTo>
                        <a:pt x="198" y="8"/>
                      </a:lnTo>
                      <a:lnTo>
                        <a:pt x="204" y="8"/>
                      </a:lnTo>
                      <a:lnTo>
                        <a:pt x="208" y="10"/>
                      </a:lnTo>
                      <a:lnTo>
                        <a:pt x="212" y="10"/>
                      </a:lnTo>
                      <a:lnTo>
                        <a:pt x="216" y="12"/>
                      </a:lnTo>
                      <a:lnTo>
                        <a:pt x="220" y="12"/>
                      </a:lnTo>
                      <a:lnTo>
                        <a:pt x="226" y="14"/>
                      </a:lnTo>
                      <a:lnTo>
                        <a:pt x="230" y="16"/>
                      </a:lnTo>
                      <a:lnTo>
                        <a:pt x="234" y="18"/>
                      </a:lnTo>
                      <a:lnTo>
                        <a:pt x="238" y="18"/>
                      </a:lnTo>
                      <a:lnTo>
                        <a:pt x="244" y="20"/>
                      </a:lnTo>
                      <a:lnTo>
                        <a:pt x="248" y="22"/>
                      </a:lnTo>
                      <a:lnTo>
                        <a:pt x="252" y="24"/>
                      </a:lnTo>
                      <a:lnTo>
                        <a:pt x="262" y="28"/>
                      </a:lnTo>
                      <a:lnTo>
                        <a:pt x="272" y="32"/>
                      </a:lnTo>
                      <a:lnTo>
                        <a:pt x="280" y="36"/>
                      </a:lnTo>
                      <a:lnTo>
                        <a:pt x="290" y="40"/>
                      </a:lnTo>
                      <a:lnTo>
                        <a:pt x="300" y="44"/>
                      </a:lnTo>
                      <a:lnTo>
                        <a:pt x="308" y="48"/>
                      </a:lnTo>
                      <a:lnTo>
                        <a:pt x="318" y="52"/>
                      </a:lnTo>
                      <a:lnTo>
                        <a:pt x="326" y="56"/>
                      </a:lnTo>
                      <a:lnTo>
                        <a:pt x="330" y="58"/>
                      </a:lnTo>
                      <a:lnTo>
                        <a:pt x="334" y="58"/>
                      </a:lnTo>
                      <a:lnTo>
                        <a:pt x="338" y="60"/>
                      </a:lnTo>
                      <a:lnTo>
                        <a:pt x="342" y="62"/>
                      </a:lnTo>
                      <a:lnTo>
                        <a:pt x="348" y="64"/>
                      </a:lnTo>
                      <a:lnTo>
                        <a:pt x="352" y="64"/>
                      </a:lnTo>
                      <a:lnTo>
                        <a:pt x="358" y="66"/>
                      </a:lnTo>
                      <a:lnTo>
                        <a:pt x="362" y="68"/>
                      </a:lnTo>
                      <a:lnTo>
                        <a:pt x="368" y="68"/>
                      </a:lnTo>
                      <a:lnTo>
                        <a:pt x="374" y="70"/>
                      </a:lnTo>
                      <a:lnTo>
                        <a:pt x="380" y="70"/>
                      </a:lnTo>
                      <a:lnTo>
                        <a:pt x="384" y="72"/>
                      </a:lnTo>
                      <a:lnTo>
                        <a:pt x="390" y="72"/>
                      </a:lnTo>
                      <a:lnTo>
                        <a:pt x="396" y="72"/>
                      </a:lnTo>
                      <a:lnTo>
                        <a:pt x="402" y="74"/>
                      </a:lnTo>
                      <a:lnTo>
                        <a:pt x="408" y="74"/>
                      </a:lnTo>
                      <a:lnTo>
                        <a:pt x="412" y="74"/>
                      </a:lnTo>
                      <a:lnTo>
                        <a:pt x="418" y="74"/>
                      </a:lnTo>
                      <a:lnTo>
                        <a:pt x="424" y="74"/>
                      </a:lnTo>
                      <a:lnTo>
                        <a:pt x="428" y="74"/>
                      </a:lnTo>
                      <a:lnTo>
                        <a:pt x="432" y="74"/>
                      </a:lnTo>
                      <a:lnTo>
                        <a:pt x="436" y="74"/>
                      </a:lnTo>
                      <a:lnTo>
                        <a:pt x="442" y="74"/>
                      </a:lnTo>
                      <a:lnTo>
                        <a:pt x="446" y="72"/>
                      </a:lnTo>
                      <a:lnTo>
                        <a:pt x="454" y="72"/>
                      </a:lnTo>
                      <a:lnTo>
                        <a:pt x="464" y="72"/>
                      </a:lnTo>
                      <a:lnTo>
                        <a:pt x="474" y="70"/>
                      </a:lnTo>
                      <a:lnTo>
                        <a:pt x="484" y="70"/>
                      </a:lnTo>
                      <a:lnTo>
                        <a:pt x="494" y="68"/>
                      </a:lnTo>
                      <a:lnTo>
                        <a:pt x="504" y="68"/>
                      </a:lnTo>
                      <a:lnTo>
                        <a:pt x="514" y="66"/>
                      </a:lnTo>
                      <a:lnTo>
                        <a:pt x="522" y="66"/>
                      </a:lnTo>
                      <a:lnTo>
                        <a:pt x="528" y="66"/>
                      </a:lnTo>
                      <a:lnTo>
                        <a:pt x="532" y="64"/>
                      </a:lnTo>
                      <a:lnTo>
                        <a:pt x="538" y="64"/>
                      </a:lnTo>
                      <a:lnTo>
                        <a:pt x="542" y="64"/>
                      </a:lnTo>
                      <a:lnTo>
                        <a:pt x="546" y="64"/>
                      </a:lnTo>
                      <a:lnTo>
                        <a:pt x="552" y="64"/>
                      </a:lnTo>
                      <a:lnTo>
                        <a:pt x="556" y="64"/>
                      </a:lnTo>
                      <a:lnTo>
                        <a:pt x="560" y="64"/>
                      </a:lnTo>
                      <a:lnTo>
                        <a:pt x="564" y="64"/>
                      </a:lnTo>
                      <a:lnTo>
                        <a:pt x="568" y="66"/>
                      </a:lnTo>
                      <a:lnTo>
                        <a:pt x="572" y="66"/>
                      </a:lnTo>
                      <a:lnTo>
                        <a:pt x="578" y="66"/>
                      </a:lnTo>
                      <a:lnTo>
                        <a:pt x="582" y="66"/>
                      </a:lnTo>
                      <a:lnTo>
                        <a:pt x="588" y="68"/>
                      </a:lnTo>
                      <a:lnTo>
                        <a:pt x="592" y="68"/>
                      </a:lnTo>
                      <a:lnTo>
                        <a:pt x="598" y="70"/>
                      </a:lnTo>
                      <a:lnTo>
                        <a:pt x="602" y="72"/>
                      </a:lnTo>
                      <a:lnTo>
                        <a:pt x="608" y="72"/>
                      </a:lnTo>
                      <a:lnTo>
                        <a:pt x="612" y="74"/>
                      </a:lnTo>
                      <a:lnTo>
                        <a:pt x="616" y="74"/>
                      </a:lnTo>
                      <a:lnTo>
                        <a:pt x="626" y="78"/>
                      </a:lnTo>
                      <a:lnTo>
                        <a:pt x="636" y="80"/>
                      </a:lnTo>
                      <a:lnTo>
                        <a:pt x="646" y="84"/>
                      </a:lnTo>
                      <a:lnTo>
                        <a:pt x="654" y="86"/>
                      </a:lnTo>
                      <a:lnTo>
                        <a:pt x="664" y="90"/>
                      </a:lnTo>
                      <a:lnTo>
                        <a:pt x="674" y="92"/>
                      </a:lnTo>
                      <a:lnTo>
                        <a:pt x="678" y="94"/>
                      </a:lnTo>
                      <a:lnTo>
                        <a:pt x="684" y="94"/>
                      </a:lnTo>
                      <a:lnTo>
                        <a:pt x="688" y="96"/>
                      </a:lnTo>
                      <a:lnTo>
                        <a:pt x="692" y="98"/>
                      </a:lnTo>
                      <a:lnTo>
                        <a:pt x="698" y="98"/>
                      </a:lnTo>
                      <a:lnTo>
                        <a:pt x="702" y="100"/>
                      </a:lnTo>
                      <a:lnTo>
                        <a:pt x="708" y="102"/>
                      </a:lnTo>
                      <a:lnTo>
                        <a:pt x="712" y="102"/>
                      </a:lnTo>
                      <a:lnTo>
                        <a:pt x="718" y="104"/>
                      </a:lnTo>
                      <a:lnTo>
                        <a:pt x="722" y="104"/>
                      </a:lnTo>
                      <a:lnTo>
                        <a:pt x="728" y="106"/>
                      </a:lnTo>
                      <a:lnTo>
                        <a:pt x="734" y="106"/>
                      </a:lnTo>
                      <a:lnTo>
                        <a:pt x="734" y="106"/>
                      </a:lnTo>
                      <a:lnTo>
                        <a:pt x="736" y="106"/>
                      </a:lnTo>
                      <a:lnTo>
                        <a:pt x="738" y="108"/>
                      </a:lnTo>
                      <a:lnTo>
                        <a:pt x="740" y="108"/>
                      </a:lnTo>
                      <a:lnTo>
                        <a:pt x="740" y="108"/>
                      </a:lnTo>
                      <a:lnTo>
                        <a:pt x="742" y="108"/>
                      </a:lnTo>
                      <a:lnTo>
                        <a:pt x="744" y="110"/>
                      </a:lnTo>
                      <a:lnTo>
                        <a:pt x="744" y="110"/>
                      </a:lnTo>
                      <a:lnTo>
                        <a:pt x="746" y="112"/>
                      </a:lnTo>
                      <a:lnTo>
                        <a:pt x="746" y="112"/>
                      </a:lnTo>
                      <a:lnTo>
                        <a:pt x="748" y="112"/>
                      </a:lnTo>
                      <a:lnTo>
                        <a:pt x="750" y="114"/>
                      </a:lnTo>
                      <a:lnTo>
                        <a:pt x="750" y="114"/>
                      </a:lnTo>
                      <a:lnTo>
                        <a:pt x="752" y="116"/>
                      </a:lnTo>
                      <a:lnTo>
                        <a:pt x="752" y="116"/>
                      </a:lnTo>
                      <a:lnTo>
                        <a:pt x="754" y="118"/>
                      </a:lnTo>
                      <a:lnTo>
                        <a:pt x="754" y="118"/>
                      </a:lnTo>
                      <a:lnTo>
                        <a:pt x="754" y="120"/>
                      </a:lnTo>
                      <a:lnTo>
                        <a:pt x="756" y="122"/>
                      </a:lnTo>
                      <a:lnTo>
                        <a:pt x="756" y="122"/>
                      </a:lnTo>
                      <a:lnTo>
                        <a:pt x="756" y="124"/>
                      </a:lnTo>
                      <a:lnTo>
                        <a:pt x="758" y="126"/>
                      </a:lnTo>
                      <a:lnTo>
                        <a:pt x="758" y="126"/>
                      </a:lnTo>
                      <a:lnTo>
                        <a:pt x="758" y="128"/>
                      </a:lnTo>
                      <a:lnTo>
                        <a:pt x="758" y="130"/>
                      </a:lnTo>
                      <a:lnTo>
                        <a:pt x="758" y="130"/>
                      </a:lnTo>
                      <a:lnTo>
                        <a:pt x="760" y="132"/>
                      </a:lnTo>
                      <a:lnTo>
                        <a:pt x="760" y="134"/>
                      </a:lnTo>
                      <a:lnTo>
                        <a:pt x="760" y="134"/>
                      </a:lnTo>
                      <a:lnTo>
                        <a:pt x="760" y="136"/>
                      </a:lnTo>
                      <a:lnTo>
                        <a:pt x="760" y="138"/>
                      </a:lnTo>
                      <a:lnTo>
                        <a:pt x="760" y="140"/>
                      </a:lnTo>
                      <a:lnTo>
                        <a:pt x="756" y="154"/>
                      </a:lnTo>
                      <a:lnTo>
                        <a:pt x="756" y="156"/>
                      </a:lnTo>
                      <a:lnTo>
                        <a:pt x="756" y="158"/>
                      </a:lnTo>
                      <a:lnTo>
                        <a:pt x="756" y="158"/>
                      </a:lnTo>
                      <a:lnTo>
                        <a:pt x="756" y="160"/>
                      </a:lnTo>
                      <a:lnTo>
                        <a:pt x="754" y="160"/>
                      </a:lnTo>
                      <a:lnTo>
                        <a:pt x="754" y="162"/>
                      </a:lnTo>
                      <a:lnTo>
                        <a:pt x="754" y="162"/>
                      </a:lnTo>
                      <a:lnTo>
                        <a:pt x="754" y="162"/>
                      </a:lnTo>
                      <a:lnTo>
                        <a:pt x="752" y="164"/>
                      </a:lnTo>
                      <a:lnTo>
                        <a:pt x="752" y="164"/>
                      </a:lnTo>
                      <a:lnTo>
                        <a:pt x="752" y="166"/>
                      </a:lnTo>
                      <a:lnTo>
                        <a:pt x="750" y="166"/>
                      </a:lnTo>
                      <a:lnTo>
                        <a:pt x="750" y="168"/>
                      </a:lnTo>
                      <a:lnTo>
                        <a:pt x="748" y="168"/>
                      </a:lnTo>
                      <a:lnTo>
                        <a:pt x="748" y="168"/>
                      </a:lnTo>
                      <a:lnTo>
                        <a:pt x="746" y="170"/>
                      </a:lnTo>
                      <a:lnTo>
                        <a:pt x="744" y="170"/>
                      </a:lnTo>
                      <a:lnTo>
                        <a:pt x="742" y="172"/>
                      </a:lnTo>
                      <a:lnTo>
                        <a:pt x="740" y="172"/>
                      </a:lnTo>
                      <a:lnTo>
                        <a:pt x="738" y="174"/>
                      </a:lnTo>
                      <a:lnTo>
                        <a:pt x="736" y="174"/>
                      </a:lnTo>
                      <a:lnTo>
                        <a:pt x="734" y="176"/>
                      </a:lnTo>
                      <a:lnTo>
                        <a:pt x="732" y="176"/>
                      </a:lnTo>
                      <a:lnTo>
                        <a:pt x="730" y="176"/>
                      </a:lnTo>
                      <a:lnTo>
                        <a:pt x="728" y="180"/>
                      </a:lnTo>
                      <a:lnTo>
                        <a:pt x="726" y="186"/>
                      </a:lnTo>
                      <a:lnTo>
                        <a:pt x="726" y="190"/>
                      </a:lnTo>
                      <a:lnTo>
                        <a:pt x="724" y="196"/>
                      </a:lnTo>
                      <a:lnTo>
                        <a:pt x="722" y="206"/>
                      </a:lnTo>
                      <a:lnTo>
                        <a:pt x="720" y="216"/>
                      </a:lnTo>
                      <a:lnTo>
                        <a:pt x="718" y="226"/>
                      </a:lnTo>
                      <a:lnTo>
                        <a:pt x="716" y="236"/>
                      </a:lnTo>
                      <a:lnTo>
                        <a:pt x="714" y="242"/>
                      </a:lnTo>
                      <a:lnTo>
                        <a:pt x="714" y="248"/>
                      </a:lnTo>
                      <a:lnTo>
                        <a:pt x="712" y="252"/>
                      </a:lnTo>
                      <a:lnTo>
                        <a:pt x="710" y="258"/>
                      </a:lnTo>
                      <a:lnTo>
                        <a:pt x="710" y="262"/>
                      </a:lnTo>
                      <a:lnTo>
                        <a:pt x="708" y="268"/>
                      </a:lnTo>
                      <a:lnTo>
                        <a:pt x="706" y="272"/>
                      </a:lnTo>
                      <a:lnTo>
                        <a:pt x="704" y="278"/>
                      </a:lnTo>
                      <a:lnTo>
                        <a:pt x="702" y="282"/>
                      </a:lnTo>
                      <a:lnTo>
                        <a:pt x="700" y="286"/>
                      </a:lnTo>
                      <a:lnTo>
                        <a:pt x="698" y="290"/>
                      </a:lnTo>
                      <a:lnTo>
                        <a:pt x="694" y="296"/>
                      </a:lnTo>
                      <a:lnTo>
                        <a:pt x="692" y="300"/>
                      </a:lnTo>
                      <a:lnTo>
                        <a:pt x="690" y="304"/>
                      </a:lnTo>
                      <a:lnTo>
                        <a:pt x="686" y="308"/>
                      </a:lnTo>
                      <a:lnTo>
                        <a:pt x="682" y="310"/>
                      </a:lnTo>
                      <a:lnTo>
                        <a:pt x="680" y="314"/>
                      </a:lnTo>
                      <a:lnTo>
                        <a:pt x="676" y="318"/>
                      </a:lnTo>
                      <a:lnTo>
                        <a:pt x="672" y="320"/>
                      </a:lnTo>
                      <a:lnTo>
                        <a:pt x="668" y="322"/>
                      </a:lnTo>
                      <a:lnTo>
                        <a:pt x="664" y="324"/>
                      </a:lnTo>
                      <a:lnTo>
                        <a:pt x="660" y="326"/>
                      </a:lnTo>
                      <a:lnTo>
                        <a:pt x="656" y="328"/>
                      </a:lnTo>
                      <a:lnTo>
                        <a:pt x="652" y="328"/>
                      </a:lnTo>
                      <a:lnTo>
                        <a:pt x="646" y="330"/>
                      </a:lnTo>
                      <a:lnTo>
                        <a:pt x="642" y="330"/>
                      </a:lnTo>
                      <a:lnTo>
                        <a:pt x="636" y="330"/>
                      </a:lnTo>
                      <a:lnTo>
                        <a:pt x="630" y="332"/>
                      </a:lnTo>
                      <a:lnTo>
                        <a:pt x="624" y="332"/>
                      </a:lnTo>
                      <a:lnTo>
                        <a:pt x="618" y="332"/>
                      </a:lnTo>
                      <a:lnTo>
                        <a:pt x="612" y="332"/>
                      </a:lnTo>
                      <a:lnTo>
                        <a:pt x="606" y="332"/>
                      </a:lnTo>
                      <a:lnTo>
                        <a:pt x="600" y="332"/>
                      </a:lnTo>
                      <a:lnTo>
                        <a:pt x="592" y="332"/>
                      </a:lnTo>
                      <a:lnTo>
                        <a:pt x="586" y="330"/>
                      </a:lnTo>
                      <a:lnTo>
                        <a:pt x="578" y="330"/>
                      </a:lnTo>
                      <a:lnTo>
                        <a:pt x="572" y="330"/>
                      </a:lnTo>
                      <a:lnTo>
                        <a:pt x="564" y="328"/>
                      </a:lnTo>
                      <a:lnTo>
                        <a:pt x="558" y="328"/>
                      </a:lnTo>
                      <a:lnTo>
                        <a:pt x="550" y="326"/>
                      </a:lnTo>
                      <a:lnTo>
                        <a:pt x="544" y="326"/>
                      </a:lnTo>
                      <a:lnTo>
                        <a:pt x="536" y="324"/>
                      </a:lnTo>
                      <a:lnTo>
                        <a:pt x="530" y="322"/>
                      </a:lnTo>
                      <a:lnTo>
                        <a:pt x="524" y="322"/>
                      </a:lnTo>
                      <a:lnTo>
                        <a:pt x="516" y="320"/>
                      </a:lnTo>
                      <a:lnTo>
                        <a:pt x="510" y="318"/>
                      </a:lnTo>
                      <a:lnTo>
                        <a:pt x="504" y="316"/>
                      </a:lnTo>
                      <a:lnTo>
                        <a:pt x="498" y="314"/>
                      </a:lnTo>
                      <a:lnTo>
                        <a:pt x="492" y="314"/>
                      </a:lnTo>
                      <a:lnTo>
                        <a:pt x="486" y="312"/>
                      </a:lnTo>
                      <a:lnTo>
                        <a:pt x="482" y="310"/>
                      </a:lnTo>
                      <a:lnTo>
                        <a:pt x="476" y="308"/>
                      </a:lnTo>
                      <a:lnTo>
                        <a:pt x="472" y="306"/>
                      </a:lnTo>
                      <a:lnTo>
                        <a:pt x="466" y="304"/>
                      </a:lnTo>
                      <a:lnTo>
                        <a:pt x="462" y="300"/>
                      </a:lnTo>
                      <a:lnTo>
                        <a:pt x="458" y="298"/>
                      </a:lnTo>
                      <a:lnTo>
                        <a:pt x="454" y="294"/>
                      </a:lnTo>
                      <a:lnTo>
                        <a:pt x="450" y="292"/>
                      </a:lnTo>
                      <a:lnTo>
                        <a:pt x="446" y="288"/>
                      </a:lnTo>
                      <a:lnTo>
                        <a:pt x="442" y="286"/>
                      </a:lnTo>
                      <a:lnTo>
                        <a:pt x="440" y="282"/>
                      </a:lnTo>
                      <a:lnTo>
                        <a:pt x="436" y="278"/>
                      </a:lnTo>
                      <a:lnTo>
                        <a:pt x="434" y="274"/>
                      </a:lnTo>
                      <a:lnTo>
                        <a:pt x="430" y="270"/>
                      </a:lnTo>
                      <a:lnTo>
                        <a:pt x="428" y="266"/>
                      </a:lnTo>
                      <a:lnTo>
                        <a:pt x="424" y="262"/>
                      </a:lnTo>
                      <a:lnTo>
                        <a:pt x="422" y="258"/>
                      </a:lnTo>
                      <a:lnTo>
                        <a:pt x="420" y="254"/>
                      </a:lnTo>
                      <a:lnTo>
                        <a:pt x="418" y="250"/>
                      </a:lnTo>
                      <a:lnTo>
                        <a:pt x="416" y="244"/>
                      </a:lnTo>
                      <a:lnTo>
                        <a:pt x="414" y="240"/>
                      </a:lnTo>
                      <a:lnTo>
                        <a:pt x="412" y="236"/>
                      </a:lnTo>
                      <a:lnTo>
                        <a:pt x="410" y="230"/>
                      </a:lnTo>
                      <a:lnTo>
                        <a:pt x="408" y="226"/>
                      </a:lnTo>
                      <a:lnTo>
                        <a:pt x="408" y="220"/>
                      </a:lnTo>
                      <a:lnTo>
                        <a:pt x="406" y="216"/>
                      </a:lnTo>
                      <a:lnTo>
                        <a:pt x="404" y="210"/>
                      </a:lnTo>
                      <a:lnTo>
                        <a:pt x="404" y="206"/>
                      </a:lnTo>
                      <a:lnTo>
                        <a:pt x="402" y="200"/>
                      </a:lnTo>
                      <a:lnTo>
                        <a:pt x="402" y="196"/>
                      </a:lnTo>
                      <a:lnTo>
                        <a:pt x="400" y="190"/>
                      </a:lnTo>
                      <a:lnTo>
                        <a:pt x="400" y="186"/>
                      </a:lnTo>
                      <a:lnTo>
                        <a:pt x="400" y="180"/>
                      </a:lnTo>
                      <a:lnTo>
                        <a:pt x="398" y="176"/>
                      </a:lnTo>
                      <a:lnTo>
                        <a:pt x="398" y="168"/>
                      </a:lnTo>
                      <a:lnTo>
                        <a:pt x="396" y="162"/>
                      </a:lnTo>
                      <a:lnTo>
                        <a:pt x="396" y="156"/>
                      </a:lnTo>
                      <a:lnTo>
                        <a:pt x="394" y="150"/>
                      </a:lnTo>
                      <a:lnTo>
                        <a:pt x="394" y="144"/>
                      </a:lnTo>
                      <a:lnTo>
                        <a:pt x="392" y="140"/>
                      </a:lnTo>
                      <a:lnTo>
                        <a:pt x="390" y="134"/>
                      </a:lnTo>
                      <a:lnTo>
                        <a:pt x="390" y="130"/>
                      </a:lnTo>
                      <a:lnTo>
                        <a:pt x="388" y="128"/>
                      </a:lnTo>
                      <a:lnTo>
                        <a:pt x="386" y="124"/>
                      </a:lnTo>
                      <a:lnTo>
                        <a:pt x="386" y="122"/>
                      </a:lnTo>
                      <a:lnTo>
                        <a:pt x="384" y="120"/>
                      </a:lnTo>
                      <a:lnTo>
                        <a:pt x="382" y="118"/>
                      </a:lnTo>
                      <a:lnTo>
                        <a:pt x="380" y="116"/>
                      </a:lnTo>
                      <a:lnTo>
                        <a:pt x="378" y="116"/>
                      </a:lnTo>
                      <a:lnTo>
                        <a:pt x="376" y="114"/>
                      </a:lnTo>
                      <a:lnTo>
                        <a:pt x="374" y="114"/>
                      </a:lnTo>
                      <a:lnTo>
                        <a:pt x="372" y="114"/>
                      </a:lnTo>
                      <a:lnTo>
                        <a:pt x="370" y="116"/>
                      </a:lnTo>
                      <a:lnTo>
                        <a:pt x="368" y="116"/>
                      </a:lnTo>
                      <a:lnTo>
                        <a:pt x="366" y="118"/>
                      </a:lnTo>
                      <a:lnTo>
                        <a:pt x="364" y="120"/>
                      </a:lnTo>
                      <a:lnTo>
                        <a:pt x="362" y="124"/>
                      </a:lnTo>
                      <a:lnTo>
                        <a:pt x="360" y="126"/>
                      </a:lnTo>
                      <a:lnTo>
                        <a:pt x="356" y="130"/>
                      </a:lnTo>
                      <a:lnTo>
                        <a:pt x="354" y="134"/>
                      </a:lnTo>
                      <a:lnTo>
                        <a:pt x="352" y="138"/>
                      </a:lnTo>
                      <a:lnTo>
                        <a:pt x="348" y="142"/>
                      </a:lnTo>
                      <a:lnTo>
                        <a:pt x="346" y="148"/>
                      </a:lnTo>
                      <a:lnTo>
                        <a:pt x="342" y="154"/>
                      </a:lnTo>
                      <a:lnTo>
                        <a:pt x="340" y="160"/>
                      </a:lnTo>
                      <a:lnTo>
                        <a:pt x="336" y="166"/>
                      </a:lnTo>
                      <a:lnTo>
                        <a:pt x="334" y="170"/>
                      </a:lnTo>
                      <a:lnTo>
                        <a:pt x="332" y="176"/>
                      </a:lnTo>
                      <a:lnTo>
                        <a:pt x="330" y="180"/>
                      </a:lnTo>
                      <a:lnTo>
                        <a:pt x="328" y="184"/>
                      </a:lnTo>
                      <a:lnTo>
                        <a:pt x="324" y="188"/>
                      </a:lnTo>
                      <a:lnTo>
                        <a:pt x="322" y="194"/>
                      </a:lnTo>
                      <a:lnTo>
                        <a:pt x="320" y="198"/>
                      </a:lnTo>
                      <a:lnTo>
                        <a:pt x="318" y="202"/>
                      </a:lnTo>
                      <a:lnTo>
                        <a:pt x="314" y="206"/>
                      </a:lnTo>
                      <a:lnTo>
                        <a:pt x="312" y="210"/>
                      </a:lnTo>
                      <a:lnTo>
                        <a:pt x="308" y="214"/>
                      </a:lnTo>
                      <a:lnTo>
                        <a:pt x="306" y="218"/>
                      </a:lnTo>
                      <a:lnTo>
                        <a:pt x="302" y="222"/>
                      </a:lnTo>
                      <a:lnTo>
                        <a:pt x="300" y="226"/>
                      </a:lnTo>
                      <a:lnTo>
                        <a:pt x="296" y="230"/>
                      </a:lnTo>
                      <a:lnTo>
                        <a:pt x="292" y="234"/>
                      </a:lnTo>
                      <a:lnTo>
                        <a:pt x="290" y="238"/>
                      </a:lnTo>
                      <a:lnTo>
                        <a:pt x="286" y="240"/>
                      </a:lnTo>
                      <a:lnTo>
                        <a:pt x="282" y="244"/>
                      </a:lnTo>
                      <a:lnTo>
                        <a:pt x="278" y="248"/>
                      </a:lnTo>
                      <a:lnTo>
                        <a:pt x="274" y="250"/>
                      </a:lnTo>
                      <a:lnTo>
                        <a:pt x="270" y="252"/>
                      </a:lnTo>
                      <a:lnTo>
                        <a:pt x="266" y="256"/>
                      </a:lnTo>
                      <a:lnTo>
                        <a:pt x="262" y="258"/>
                      </a:lnTo>
                      <a:lnTo>
                        <a:pt x="258" y="260"/>
                      </a:lnTo>
                      <a:lnTo>
                        <a:pt x="252" y="262"/>
                      </a:lnTo>
                      <a:lnTo>
                        <a:pt x="248" y="264"/>
                      </a:lnTo>
                      <a:lnTo>
                        <a:pt x="244" y="264"/>
                      </a:lnTo>
                      <a:lnTo>
                        <a:pt x="238" y="266"/>
                      </a:lnTo>
                      <a:lnTo>
                        <a:pt x="234" y="268"/>
                      </a:lnTo>
                      <a:lnTo>
                        <a:pt x="228" y="268"/>
                      </a:lnTo>
                      <a:lnTo>
                        <a:pt x="224" y="268"/>
                      </a:lnTo>
                      <a:lnTo>
                        <a:pt x="218" y="268"/>
                      </a:lnTo>
                      <a:lnTo>
                        <a:pt x="212" y="270"/>
                      </a:lnTo>
                      <a:lnTo>
                        <a:pt x="206" y="270"/>
                      </a:lnTo>
                      <a:lnTo>
                        <a:pt x="200" y="270"/>
                      </a:lnTo>
                      <a:lnTo>
                        <a:pt x="194" y="268"/>
                      </a:lnTo>
                      <a:lnTo>
                        <a:pt x="188" y="268"/>
                      </a:lnTo>
                      <a:lnTo>
                        <a:pt x="182" y="268"/>
                      </a:lnTo>
                      <a:lnTo>
                        <a:pt x="174" y="268"/>
                      </a:lnTo>
                      <a:lnTo>
                        <a:pt x="168" y="268"/>
                      </a:lnTo>
                      <a:lnTo>
                        <a:pt x="160" y="266"/>
                      </a:lnTo>
                      <a:lnTo>
                        <a:pt x="154" y="266"/>
                      </a:lnTo>
                      <a:lnTo>
                        <a:pt x="146" y="264"/>
                      </a:lnTo>
                      <a:lnTo>
                        <a:pt x="140" y="264"/>
                      </a:lnTo>
                      <a:lnTo>
                        <a:pt x="132" y="262"/>
                      </a:lnTo>
                      <a:lnTo>
                        <a:pt x="126" y="260"/>
                      </a:lnTo>
                      <a:lnTo>
                        <a:pt x="118" y="260"/>
                      </a:lnTo>
                      <a:lnTo>
                        <a:pt x="112" y="258"/>
                      </a:lnTo>
                      <a:lnTo>
                        <a:pt x="106" y="256"/>
                      </a:lnTo>
                      <a:lnTo>
                        <a:pt x="98" y="254"/>
                      </a:lnTo>
                      <a:lnTo>
                        <a:pt x="92" y="252"/>
                      </a:lnTo>
                      <a:lnTo>
                        <a:pt x="86" y="252"/>
                      </a:lnTo>
                      <a:lnTo>
                        <a:pt x="80" y="250"/>
                      </a:lnTo>
                      <a:lnTo>
                        <a:pt x="74" y="248"/>
                      </a:lnTo>
                      <a:lnTo>
                        <a:pt x="68" y="246"/>
                      </a:lnTo>
                      <a:lnTo>
                        <a:pt x="64" y="244"/>
                      </a:lnTo>
                      <a:lnTo>
                        <a:pt x="58" y="240"/>
                      </a:lnTo>
                      <a:lnTo>
                        <a:pt x="54" y="238"/>
                      </a:lnTo>
                      <a:lnTo>
                        <a:pt x="50" y="236"/>
                      </a:lnTo>
                      <a:lnTo>
                        <a:pt x="46" y="234"/>
                      </a:lnTo>
                      <a:lnTo>
                        <a:pt x="42" y="232"/>
                      </a:lnTo>
                      <a:lnTo>
                        <a:pt x="40" y="228"/>
                      </a:lnTo>
                      <a:lnTo>
                        <a:pt x="36" y="226"/>
                      </a:lnTo>
                      <a:lnTo>
                        <a:pt x="34" y="222"/>
                      </a:lnTo>
                      <a:lnTo>
                        <a:pt x="30" y="218"/>
                      </a:lnTo>
                      <a:lnTo>
                        <a:pt x="28" y="214"/>
                      </a:lnTo>
                      <a:lnTo>
                        <a:pt x="26" y="210"/>
                      </a:lnTo>
                      <a:lnTo>
                        <a:pt x="24" y="206"/>
                      </a:lnTo>
                      <a:lnTo>
                        <a:pt x="22" y="200"/>
                      </a:lnTo>
                      <a:lnTo>
                        <a:pt x="20" y="196"/>
                      </a:lnTo>
                      <a:lnTo>
                        <a:pt x="18" y="192"/>
                      </a:lnTo>
                      <a:lnTo>
                        <a:pt x="18" y="186"/>
                      </a:lnTo>
                      <a:lnTo>
                        <a:pt x="16" y="182"/>
                      </a:lnTo>
                      <a:lnTo>
                        <a:pt x="16" y="176"/>
                      </a:lnTo>
                      <a:lnTo>
                        <a:pt x="14" y="172"/>
                      </a:lnTo>
                      <a:lnTo>
                        <a:pt x="14" y="166"/>
                      </a:lnTo>
                      <a:lnTo>
                        <a:pt x="14" y="160"/>
                      </a:lnTo>
                      <a:lnTo>
                        <a:pt x="14" y="156"/>
                      </a:lnTo>
                      <a:lnTo>
                        <a:pt x="14" y="150"/>
                      </a:lnTo>
                      <a:lnTo>
                        <a:pt x="14" y="146"/>
                      </a:lnTo>
                      <a:lnTo>
                        <a:pt x="14" y="140"/>
                      </a:lnTo>
                      <a:lnTo>
                        <a:pt x="16" y="134"/>
                      </a:lnTo>
                      <a:lnTo>
                        <a:pt x="16" y="130"/>
                      </a:lnTo>
                      <a:lnTo>
                        <a:pt x="16" y="118"/>
                      </a:lnTo>
                      <a:lnTo>
                        <a:pt x="18" y="108"/>
                      </a:lnTo>
                      <a:lnTo>
                        <a:pt x="18" y="98"/>
                      </a:lnTo>
                      <a:lnTo>
                        <a:pt x="20" y="88"/>
                      </a:lnTo>
                      <a:lnTo>
                        <a:pt x="20" y="82"/>
                      </a:lnTo>
                      <a:lnTo>
                        <a:pt x="20" y="78"/>
                      </a:lnTo>
                      <a:lnTo>
                        <a:pt x="20" y="72"/>
                      </a:lnTo>
                      <a:lnTo>
                        <a:pt x="20" y="68"/>
                      </a:lnTo>
                      <a:lnTo>
                        <a:pt x="20" y="66"/>
                      </a:lnTo>
                      <a:lnTo>
                        <a:pt x="18" y="66"/>
                      </a:lnTo>
                      <a:lnTo>
                        <a:pt x="16" y="64"/>
                      </a:lnTo>
                      <a:lnTo>
                        <a:pt x="14" y="62"/>
                      </a:lnTo>
                      <a:lnTo>
                        <a:pt x="12" y="60"/>
                      </a:lnTo>
                      <a:lnTo>
                        <a:pt x="10" y="60"/>
                      </a:lnTo>
                      <a:lnTo>
                        <a:pt x="8" y="58"/>
                      </a:lnTo>
                      <a:lnTo>
                        <a:pt x="6" y="56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4" y="52"/>
                      </a:lnTo>
                      <a:lnTo>
                        <a:pt x="4" y="52"/>
                      </a:lnTo>
                      <a:lnTo>
                        <a:pt x="4" y="50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2" y="40"/>
                      </a:lnTo>
                      <a:lnTo>
                        <a:pt x="4" y="24"/>
                      </a:lnTo>
                      <a:lnTo>
                        <a:pt x="4" y="22"/>
                      </a:lnTo>
                      <a:lnTo>
                        <a:pt x="4" y="20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4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8" y="4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2" y="2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5" name="Freeform 98"/>
                <p:cNvSpPr>
                  <a:spLocks/>
                </p:cNvSpPr>
                <p:nvPr/>
              </p:nvSpPr>
              <p:spPr bwMode="auto">
                <a:xfrm>
                  <a:off x="2886" y="702"/>
                  <a:ext cx="300" cy="216"/>
                </a:xfrm>
                <a:custGeom>
                  <a:avLst/>
                  <a:gdLst/>
                  <a:ahLst/>
                  <a:cxnLst>
                    <a:cxn ang="0">
                      <a:pos x="90" y="206"/>
                    </a:cxn>
                    <a:cxn ang="0">
                      <a:pos x="64" y="200"/>
                    </a:cxn>
                    <a:cxn ang="0">
                      <a:pos x="42" y="194"/>
                    </a:cxn>
                    <a:cxn ang="0">
                      <a:pos x="26" y="186"/>
                    </a:cxn>
                    <a:cxn ang="0">
                      <a:pos x="18" y="180"/>
                    </a:cxn>
                    <a:cxn ang="0">
                      <a:pos x="10" y="170"/>
                    </a:cxn>
                    <a:cxn ang="0">
                      <a:pos x="4" y="156"/>
                    </a:cxn>
                    <a:cxn ang="0">
                      <a:pos x="2" y="140"/>
                    </a:cxn>
                    <a:cxn ang="0">
                      <a:pos x="0" y="122"/>
                    </a:cxn>
                    <a:cxn ang="0">
                      <a:pos x="2" y="102"/>
                    </a:cxn>
                    <a:cxn ang="0">
                      <a:pos x="2" y="88"/>
                    </a:cxn>
                    <a:cxn ang="0">
                      <a:pos x="4" y="80"/>
                    </a:cxn>
                    <a:cxn ang="0">
                      <a:pos x="4" y="74"/>
                    </a:cxn>
                    <a:cxn ang="0">
                      <a:pos x="4" y="66"/>
                    </a:cxn>
                    <a:cxn ang="0">
                      <a:pos x="6" y="60"/>
                    </a:cxn>
                    <a:cxn ang="0">
                      <a:pos x="6" y="54"/>
                    </a:cxn>
                    <a:cxn ang="0">
                      <a:pos x="6" y="50"/>
                    </a:cxn>
                    <a:cxn ang="0">
                      <a:pos x="8" y="44"/>
                    </a:cxn>
                    <a:cxn ang="0">
                      <a:pos x="10" y="34"/>
                    </a:cxn>
                    <a:cxn ang="0">
                      <a:pos x="20" y="22"/>
                    </a:cxn>
                    <a:cxn ang="0">
                      <a:pos x="36" y="12"/>
                    </a:cxn>
                    <a:cxn ang="0">
                      <a:pos x="54" y="6"/>
                    </a:cxn>
                    <a:cxn ang="0">
                      <a:pos x="78" y="2"/>
                    </a:cxn>
                    <a:cxn ang="0">
                      <a:pos x="102" y="0"/>
                    </a:cxn>
                    <a:cxn ang="0">
                      <a:pos x="128" y="2"/>
                    </a:cxn>
                    <a:cxn ang="0">
                      <a:pos x="154" y="6"/>
                    </a:cxn>
                    <a:cxn ang="0">
                      <a:pos x="182" y="10"/>
                    </a:cxn>
                    <a:cxn ang="0">
                      <a:pos x="208" y="18"/>
                    </a:cxn>
                    <a:cxn ang="0">
                      <a:pos x="232" y="26"/>
                    </a:cxn>
                    <a:cxn ang="0">
                      <a:pos x="254" y="38"/>
                    </a:cxn>
                    <a:cxn ang="0">
                      <a:pos x="274" y="50"/>
                    </a:cxn>
                    <a:cxn ang="0">
                      <a:pos x="288" y="64"/>
                    </a:cxn>
                    <a:cxn ang="0">
                      <a:pos x="298" y="80"/>
                    </a:cxn>
                    <a:cxn ang="0">
                      <a:pos x="300" y="96"/>
                    </a:cxn>
                    <a:cxn ang="0">
                      <a:pos x="300" y="108"/>
                    </a:cxn>
                    <a:cxn ang="0">
                      <a:pos x="298" y="112"/>
                    </a:cxn>
                    <a:cxn ang="0">
                      <a:pos x="296" y="118"/>
                    </a:cxn>
                    <a:cxn ang="0">
                      <a:pos x="294" y="122"/>
                    </a:cxn>
                    <a:cxn ang="0">
                      <a:pos x="292" y="128"/>
                    </a:cxn>
                    <a:cxn ang="0">
                      <a:pos x="290" y="132"/>
                    </a:cxn>
                    <a:cxn ang="0">
                      <a:pos x="286" y="138"/>
                    </a:cxn>
                    <a:cxn ang="0">
                      <a:pos x="284" y="144"/>
                    </a:cxn>
                    <a:cxn ang="0">
                      <a:pos x="272" y="164"/>
                    </a:cxn>
                    <a:cxn ang="0">
                      <a:pos x="250" y="190"/>
                    </a:cxn>
                    <a:cxn ang="0">
                      <a:pos x="224" y="208"/>
                    </a:cxn>
                    <a:cxn ang="0">
                      <a:pos x="192" y="216"/>
                    </a:cxn>
                    <a:cxn ang="0">
                      <a:pos x="172" y="216"/>
                    </a:cxn>
                    <a:cxn ang="0">
                      <a:pos x="146" y="214"/>
                    </a:cxn>
                    <a:cxn ang="0">
                      <a:pos x="118" y="212"/>
                    </a:cxn>
                    <a:cxn ang="0">
                      <a:pos x="104" y="210"/>
                    </a:cxn>
                  </a:cxnLst>
                  <a:rect l="0" t="0" r="r" b="b"/>
                  <a:pathLst>
                    <a:path w="300" h="216">
                      <a:moveTo>
                        <a:pt x="104" y="210"/>
                      </a:moveTo>
                      <a:lnTo>
                        <a:pt x="90" y="206"/>
                      </a:lnTo>
                      <a:lnTo>
                        <a:pt x="78" y="204"/>
                      </a:lnTo>
                      <a:lnTo>
                        <a:pt x="64" y="200"/>
                      </a:lnTo>
                      <a:lnTo>
                        <a:pt x="52" y="196"/>
                      </a:lnTo>
                      <a:lnTo>
                        <a:pt x="42" y="194"/>
                      </a:lnTo>
                      <a:lnTo>
                        <a:pt x="32" y="190"/>
                      </a:lnTo>
                      <a:lnTo>
                        <a:pt x="26" y="186"/>
                      </a:lnTo>
                      <a:lnTo>
                        <a:pt x="20" y="184"/>
                      </a:lnTo>
                      <a:lnTo>
                        <a:pt x="18" y="180"/>
                      </a:lnTo>
                      <a:lnTo>
                        <a:pt x="14" y="176"/>
                      </a:lnTo>
                      <a:lnTo>
                        <a:pt x="10" y="170"/>
                      </a:lnTo>
                      <a:lnTo>
                        <a:pt x="8" y="164"/>
                      </a:lnTo>
                      <a:lnTo>
                        <a:pt x="4" y="156"/>
                      </a:lnTo>
                      <a:lnTo>
                        <a:pt x="2" y="150"/>
                      </a:lnTo>
                      <a:lnTo>
                        <a:pt x="2" y="140"/>
                      </a:lnTo>
                      <a:lnTo>
                        <a:pt x="0" y="132"/>
                      </a:lnTo>
                      <a:lnTo>
                        <a:pt x="0" y="122"/>
                      </a:lnTo>
                      <a:lnTo>
                        <a:pt x="2" y="112"/>
                      </a:lnTo>
                      <a:lnTo>
                        <a:pt x="2" y="102"/>
                      </a:lnTo>
                      <a:lnTo>
                        <a:pt x="2" y="92"/>
                      </a:lnTo>
                      <a:lnTo>
                        <a:pt x="2" y="88"/>
                      </a:lnTo>
                      <a:lnTo>
                        <a:pt x="4" y="84"/>
                      </a:lnTo>
                      <a:lnTo>
                        <a:pt x="4" y="80"/>
                      </a:lnTo>
                      <a:lnTo>
                        <a:pt x="4" y="78"/>
                      </a:lnTo>
                      <a:lnTo>
                        <a:pt x="4" y="74"/>
                      </a:lnTo>
                      <a:lnTo>
                        <a:pt x="4" y="70"/>
                      </a:lnTo>
                      <a:lnTo>
                        <a:pt x="4" y="66"/>
                      </a:lnTo>
                      <a:lnTo>
                        <a:pt x="6" y="64"/>
                      </a:lnTo>
                      <a:lnTo>
                        <a:pt x="6" y="60"/>
                      </a:lnTo>
                      <a:lnTo>
                        <a:pt x="6" y="58"/>
                      </a:lnTo>
                      <a:lnTo>
                        <a:pt x="6" y="54"/>
                      </a:lnTo>
                      <a:lnTo>
                        <a:pt x="6" y="52"/>
                      </a:lnTo>
                      <a:lnTo>
                        <a:pt x="6" y="50"/>
                      </a:lnTo>
                      <a:lnTo>
                        <a:pt x="8" y="46"/>
                      </a:lnTo>
                      <a:lnTo>
                        <a:pt x="8" y="44"/>
                      </a:lnTo>
                      <a:lnTo>
                        <a:pt x="8" y="42"/>
                      </a:lnTo>
                      <a:lnTo>
                        <a:pt x="10" y="34"/>
                      </a:lnTo>
                      <a:lnTo>
                        <a:pt x="14" y="28"/>
                      </a:lnTo>
                      <a:lnTo>
                        <a:pt x="20" y="22"/>
                      </a:lnTo>
                      <a:lnTo>
                        <a:pt x="28" y="16"/>
                      </a:lnTo>
                      <a:lnTo>
                        <a:pt x="36" y="12"/>
                      </a:lnTo>
                      <a:lnTo>
                        <a:pt x="44" y="8"/>
                      </a:lnTo>
                      <a:lnTo>
                        <a:pt x="54" y="6"/>
                      </a:lnTo>
                      <a:lnTo>
                        <a:pt x="66" y="4"/>
                      </a:lnTo>
                      <a:lnTo>
                        <a:pt x="78" y="2"/>
                      </a:lnTo>
                      <a:lnTo>
                        <a:pt x="90" y="2"/>
                      </a:lnTo>
                      <a:lnTo>
                        <a:pt x="102" y="0"/>
                      </a:lnTo>
                      <a:lnTo>
                        <a:pt x="114" y="2"/>
                      </a:lnTo>
                      <a:lnTo>
                        <a:pt x="128" y="2"/>
                      </a:lnTo>
                      <a:lnTo>
                        <a:pt x="142" y="4"/>
                      </a:lnTo>
                      <a:lnTo>
                        <a:pt x="154" y="6"/>
                      </a:lnTo>
                      <a:lnTo>
                        <a:pt x="168" y="8"/>
                      </a:lnTo>
                      <a:lnTo>
                        <a:pt x="182" y="10"/>
                      </a:lnTo>
                      <a:lnTo>
                        <a:pt x="196" y="14"/>
                      </a:lnTo>
                      <a:lnTo>
                        <a:pt x="208" y="18"/>
                      </a:lnTo>
                      <a:lnTo>
                        <a:pt x="220" y="22"/>
                      </a:lnTo>
                      <a:lnTo>
                        <a:pt x="232" y="26"/>
                      </a:lnTo>
                      <a:lnTo>
                        <a:pt x="244" y="32"/>
                      </a:lnTo>
                      <a:lnTo>
                        <a:pt x="254" y="38"/>
                      </a:lnTo>
                      <a:lnTo>
                        <a:pt x="264" y="44"/>
                      </a:lnTo>
                      <a:lnTo>
                        <a:pt x="274" y="50"/>
                      </a:lnTo>
                      <a:lnTo>
                        <a:pt x="282" y="56"/>
                      </a:lnTo>
                      <a:lnTo>
                        <a:pt x="288" y="64"/>
                      </a:lnTo>
                      <a:lnTo>
                        <a:pt x="294" y="72"/>
                      </a:lnTo>
                      <a:lnTo>
                        <a:pt x="298" y="80"/>
                      </a:lnTo>
                      <a:lnTo>
                        <a:pt x="300" y="88"/>
                      </a:lnTo>
                      <a:lnTo>
                        <a:pt x="300" y="96"/>
                      </a:lnTo>
                      <a:lnTo>
                        <a:pt x="300" y="106"/>
                      </a:lnTo>
                      <a:lnTo>
                        <a:pt x="300" y="108"/>
                      </a:lnTo>
                      <a:lnTo>
                        <a:pt x="298" y="110"/>
                      </a:lnTo>
                      <a:lnTo>
                        <a:pt x="298" y="112"/>
                      </a:lnTo>
                      <a:lnTo>
                        <a:pt x="296" y="114"/>
                      </a:lnTo>
                      <a:lnTo>
                        <a:pt x="296" y="118"/>
                      </a:lnTo>
                      <a:lnTo>
                        <a:pt x="294" y="120"/>
                      </a:lnTo>
                      <a:lnTo>
                        <a:pt x="294" y="122"/>
                      </a:lnTo>
                      <a:lnTo>
                        <a:pt x="292" y="124"/>
                      </a:lnTo>
                      <a:lnTo>
                        <a:pt x="292" y="128"/>
                      </a:lnTo>
                      <a:lnTo>
                        <a:pt x="290" y="130"/>
                      </a:lnTo>
                      <a:lnTo>
                        <a:pt x="290" y="132"/>
                      </a:lnTo>
                      <a:lnTo>
                        <a:pt x="288" y="136"/>
                      </a:lnTo>
                      <a:lnTo>
                        <a:pt x="286" y="138"/>
                      </a:lnTo>
                      <a:lnTo>
                        <a:pt x="286" y="140"/>
                      </a:lnTo>
                      <a:lnTo>
                        <a:pt x="284" y="144"/>
                      </a:lnTo>
                      <a:lnTo>
                        <a:pt x="282" y="146"/>
                      </a:lnTo>
                      <a:lnTo>
                        <a:pt x="272" y="164"/>
                      </a:lnTo>
                      <a:lnTo>
                        <a:pt x="262" y="178"/>
                      </a:lnTo>
                      <a:lnTo>
                        <a:pt x="250" y="190"/>
                      </a:lnTo>
                      <a:lnTo>
                        <a:pt x="236" y="200"/>
                      </a:lnTo>
                      <a:lnTo>
                        <a:pt x="224" y="208"/>
                      </a:lnTo>
                      <a:lnTo>
                        <a:pt x="210" y="214"/>
                      </a:lnTo>
                      <a:lnTo>
                        <a:pt x="192" y="216"/>
                      </a:lnTo>
                      <a:lnTo>
                        <a:pt x="184" y="216"/>
                      </a:lnTo>
                      <a:lnTo>
                        <a:pt x="172" y="216"/>
                      </a:lnTo>
                      <a:lnTo>
                        <a:pt x="160" y="216"/>
                      </a:lnTo>
                      <a:lnTo>
                        <a:pt x="146" y="214"/>
                      </a:lnTo>
                      <a:lnTo>
                        <a:pt x="132" y="214"/>
                      </a:lnTo>
                      <a:lnTo>
                        <a:pt x="118" y="212"/>
                      </a:lnTo>
                      <a:lnTo>
                        <a:pt x="104" y="210"/>
                      </a:lnTo>
                      <a:lnTo>
                        <a:pt x="104" y="210"/>
                      </a:lnTo>
                      <a:close/>
                    </a:path>
                  </a:pathLst>
                </a:custGeom>
                <a:solidFill>
                  <a:srgbClr val="0C0C0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6" name="Freeform 99"/>
                <p:cNvSpPr>
                  <a:spLocks/>
                </p:cNvSpPr>
                <p:nvPr/>
              </p:nvSpPr>
              <p:spPr bwMode="auto">
                <a:xfrm>
                  <a:off x="2894" y="708"/>
                  <a:ext cx="286" cy="120"/>
                </a:xfrm>
                <a:custGeom>
                  <a:avLst/>
                  <a:gdLst/>
                  <a:ahLst/>
                  <a:cxnLst>
                    <a:cxn ang="0">
                      <a:pos x="278" y="120"/>
                    </a:cxn>
                    <a:cxn ang="0">
                      <a:pos x="0" y="92"/>
                    </a:cxn>
                    <a:cxn ang="0">
                      <a:pos x="0" y="88"/>
                    </a:cxn>
                    <a:cxn ang="0">
                      <a:pos x="2" y="80"/>
                    </a:cxn>
                    <a:cxn ang="0">
                      <a:pos x="2" y="72"/>
                    </a:cxn>
                    <a:cxn ang="0">
                      <a:pos x="2" y="64"/>
                    </a:cxn>
                    <a:cxn ang="0">
                      <a:pos x="4" y="58"/>
                    </a:cxn>
                    <a:cxn ang="0">
                      <a:pos x="4" y="52"/>
                    </a:cxn>
                    <a:cxn ang="0">
                      <a:pos x="4" y="46"/>
                    </a:cxn>
                    <a:cxn ang="0">
                      <a:pos x="4" y="44"/>
                    </a:cxn>
                    <a:cxn ang="0">
                      <a:pos x="6" y="42"/>
                    </a:cxn>
                    <a:cxn ang="0">
                      <a:pos x="6" y="40"/>
                    </a:cxn>
                    <a:cxn ang="0">
                      <a:pos x="6" y="38"/>
                    </a:cxn>
                    <a:cxn ang="0">
                      <a:pos x="8" y="30"/>
                    </a:cxn>
                    <a:cxn ang="0">
                      <a:pos x="12" y="24"/>
                    </a:cxn>
                    <a:cxn ang="0">
                      <a:pos x="16" y="20"/>
                    </a:cxn>
                    <a:cxn ang="0">
                      <a:pos x="24" y="14"/>
                    </a:cxn>
                    <a:cxn ang="0">
                      <a:pos x="30" y="10"/>
                    </a:cxn>
                    <a:cxn ang="0">
                      <a:pos x="40" y="8"/>
                    </a:cxn>
                    <a:cxn ang="0">
                      <a:pos x="48" y="6"/>
                    </a:cxn>
                    <a:cxn ang="0">
                      <a:pos x="58" y="4"/>
                    </a:cxn>
                    <a:cxn ang="0">
                      <a:pos x="70" y="2"/>
                    </a:cxn>
                    <a:cxn ang="0">
                      <a:pos x="82" y="2"/>
                    </a:cxn>
                    <a:cxn ang="0">
                      <a:pos x="94" y="0"/>
                    </a:cxn>
                    <a:cxn ang="0">
                      <a:pos x="106" y="2"/>
                    </a:cxn>
                    <a:cxn ang="0">
                      <a:pos x="120" y="2"/>
                    </a:cxn>
                    <a:cxn ang="0">
                      <a:pos x="132" y="4"/>
                    </a:cxn>
                    <a:cxn ang="0">
                      <a:pos x="146" y="6"/>
                    </a:cxn>
                    <a:cxn ang="0">
                      <a:pos x="160" y="8"/>
                    </a:cxn>
                    <a:cxn ang="0">
                      <a:pos x="172" y="10"/>
                    </a:cxn>
                    <a:cxn ang="0">
                      <a:pos x="186" y="14"/>
                    </a:cxn>
                    <a:cxn ang="0">
                      <a:pos x="198" y="18"/>
                    </a:cxn>
                    <a:cxn ang="0">
                      <a:pos x="210" y="22"/>
                    </a:cxn>
                    <a:cxn ang="0">
                      <a:pos x="222" y="26"/>
                    </a:cxn>
                    <a:cxn ang="0">
                      <a:pos x="234" y="32"/>
                    </a:cxn>
                    <a:cxn ang="0">
                      <a:pos x="244" y="36"/>
                    </a:cxn>
                    <a:cxn ang="0">
                      <a:pos x="252" y="42"/>
                    </a:cxn>
                    <a:cxn ang="0">
                      <a:pos x="262" y="48"/>
                    </a:cxn>
                    <a:cxn ang="0">
                      <a:pos x="268" y="54"/>
                    </a:cxn>
                    <a:cxn ang="0">
                      <a:pos x="276" y="62"/>
                    </a:cxn>
                    <a:cxn ang="0">
                      <a:pos x="280" y="68"/>
                    </a:cxn>
                    <a:cxn ang="0">
                      <a:pos x="284" y="76"/>
                    </a:cxn>
                    <a:cxn ang="0">
                      <a:pos x="286" y="82"/>
                    </a:cxn>
                    <a:cxn ang="0">
                      <a:pos x="286" y="90"/>
                    </a:cxn>
                    <a:cxn ang="0">
                      <a:pos x="286" y="98"/>
                    </a:cxn>
                    <a:cxn ang="0">
                      <a:pos x="284" y="100"/>
                    </a:cxn>
                    <a:cxn ang="0">
                      <a:pos x="284" y="104"/>
                    </a:cxn>
                    <a:cxn ang="0">
                      <a:pos x="284" y="106"/>
                    </a:cxn>
                    <a:cxn ang="0">
                      <a:pos x="282" y="108"/>
                    </a:cxn>
                    <a:cxn ang="0">
                      <a:pos x="282" y="110"/>
                    </a:cxn>
                    <a:cxn ang="0">
                      <a:pos x="280" y="114"/>
                    </a:cxn>
                    <a:cxn ang="0">
                      <a:pos x="280" y="116"/>
                    </a:cxn>
                    <a:cxn ang="0">
                      <a:pos x="278" y="120"/>
                    </a:cxn>
                    <a:cxn ang="0">
                      <a:pos x="278" y="120"/>
                    </a:cxn>
                  </a:cxnLst>
                  <a:rect l="0" t="0" r="r" b="b"/>
                  <a:pathLst>
                    <a:path w="286" h="120">
                      <a:moveTo>
                        <a:pt x="278" y="120"/>
                      </a:moveTo>
                      <a:lnTo>
                        <a:pt x="0" y="92"/>
                      </a:lnTo>
                      <a:lnTo>
                        <a:pt x="0" y="88"/>
                      </a:lnTo>
                      <a:lnTo>
                        <a:pt x="2" y="80"/>
                      </a:lnTo>
                      <a:lnTo>
                        <a:pt x="2" y="72"/>
                      </a:lnTo>
                      <a:lnTo>
                        <a:pt x="2" y="64"/>
                      </a:lnTo>
                      <a:lnTo>
                        <a:pt x="4" y="58"/>
                      </a:lnTo>
                      <a:lnTo>
                        <a:pt x="4" y="52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6" y="42"/>
                      </a:lnTo>
                      <a:lnTo>
                        <a:pt x="6" y="40"/>
                      </a:lnTo>
                      <a:lnTo>
                        <a:pt x="6" y="38"/>
                      </a:lnTo>
                      <a:lnTo>
                        <a:pt x="8" y="30"/>
                      </a:lnTo>
                      <a:lnTo>
                        <a:pt x="12" y="24"/>
                      </a:lnTo>
                      <a:lnTo>
                        <a:pt x="16" y="20"/>
                      </a:lnTo>
                      <a:lnTo>
                        <a:pt x="24" y="14"/>
                      </a:lnTo>
                      <a:lnTo>
                        <a:pt x="30" y="10"/>
                      </a:lnTo>
                      <a:lnTo>
                        <a:pt x="40" y="8"/>
                      </a:lnTo>
                      <a:lnTo>
                        <a:pt x="48" y="6"/>
                      </a:lnTo>
                      <a:lnTo>
                        <a:pt x="58" y="4"/>
                      </a:lnTo>
                      <a:lnTo>
                        <a:pt x="70" y="2"/>
                      </a:lnTo>
                      <a:lnTo>
                        <a:pt x="82" y="2"/>
                      </a:lnTo>
                      <a:lnTo>
                        <a:pt x="94" y="0"/>
                      </a:lnTo>
                      <a:lnTo>
                        <a:pt x="106" y="2"/>
                      </a:lnTo>
                      <a:lnTo>
                        <a:pt x="120" y="2"/>
                      </a:lnTo>
                      <a:lnTo>
                        <a:pt x="132" y="4"/>
                      </a:lnTo>
                      <a:lnTo>
                        <a:pt x="146" y="6"/>
                      </a:lnTo>
                      <a:lnTo>
                        <a:pt x="160" y="8"/>
                      </a:lnTo>
                      <a:lnTo>
                        <a:pt x="172" y="10"/>
                      </a:lnTo>
                      <a:lnTo>
                        <a:pt x="186" y="14"/>
                      </a:lnTo>
                      <a:lnTo>
                        <a:pt x="198" y="18"/>
                      </a:lnTo>
                      <a:lnTo>
                        <a:pt x="210" y="22"/>
                      </a:lnTo>
                      <a:lnTo>
                        <a:pt x="222" y="26"/>
                      </a:lnTo>
                      <a:lnTo>
                        <a:pt x="234" y="32"/>
                      </a:lnTo>
                      <a:lnTo>
                        <a:pt x="244" y="36"/>
                      </a:lnTo>
                      <a:lnTo>
                        <a:pt x="252" y="42"/>
                      </a:lnTo>
                      <a:lnTo>
                        <a:pt x="262" y="48"/>
                      </a:lnTo>
                      <a:lnTo>
                        <a:pt x="268" y="54"/>
                      </a:lnTo>
                      <a:lnTo>
                        <a:pt x="276" y="62"/>
                      </a:lnTo>
                      <a:lnTo>
                        <a:pt x="280" y="68"/>
                      </a:lnTo>
                      <a:lnTo>
                        <a:pt x="284" y="76"/>
                      </a:lnTo>
                      <a:lnTo>
                        <a:pt x="286" y="82"/>
                      </a:lnTo>
                      <a:lnTo>
                        <a:pt x="286" y="90"/>
                      </a:lnTo>
                      <a:lnTo>
                        <a:pt x="286" y="98"/>
                      </a:lnTo>
                      <a:lnTo>
                        <a:pt x="284" y="100"/>
                      </a:lnTo>
                      <a:lnTo>
                        <a:pt x="284" y="104"/>
                      </a:lnTo>
                      <a:lnTo>
                        <a:pt x="284" y="106"/>
                      </a:lnTo>
                      <a:lnTo>
                        <a:pt x="282" y="108"/>
                      </a:lnTo>
                      <a:lnTo>
                        <a:pt x="282" y="110"/>
                      </a:lnTo>
                      <a:lnTo>
                        <a:pt x="280" y="114"/>
                      </a:lnTo>
                      <a:lnTo>
                        <a:pt x="280" y="116"/>
                      </a:lnTo>
                      <a:lnTo>
                        <a:pt x="278" y="120"/>
                      </a:lnTo>
                      <a:lnTo>
                        <a:pt x="278" y="12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7" name="Freeform 100"/>
                <p:cNvSpPr>
                  <a:spLocks/>
                </p:cNvSpPr>
                <p:nvPr/>
              </p:nvSpPr>
              <p:spPr bwMode="auto">
                <a:xfrm>
                  <a:off x="2894" y="798"/>
                  <a:ext cx="278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8" y="28"/>
                    </a:cxn>
                    <a:cxn ang="0">
                      <a:pos x="278" y="28"/>
                    </a:cxn>
                    <a:cxn ang="0">
                      <a:pos x="278" y="30"/>
                    </a:cxn>
                    <a:cxn ang="0">
                      <a:pos x="278" y="30"/>
                    </a:cxn>
                    <a:cxn ang="0">
                      <a:pos x="276" y="3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8" h="32">
                      <a:moveTo>
                        <a:pt x="0" y="0"/>
                      </a:moveTo>
                      <a:lnTo>
                        <a:pt x="278" y="28"/>
                      </a:lnTo>
                      <a:lnTo>
                        <a:pt x="278" y="28"/>
                      </a:lnTo>
                      <a:lnTo>
                        <a:pt x="278" y="30"/>
                      </a:lnTo>
                      <a:lnTo>
                        <a:pt x="278" y="30"/>
                      </a:lnTo>
                      <a:lnTo>
                        <a:pt x="276" y="32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8" name="Freeform 101"/>
                <p:cNvSpPr>
                  <a:spLocks/>
                </p:cNvSpPr>
                <p:nvPr/>
              </p:nvSpPr>
              <p:spPr bwMode="auto">
                <a:xfrm>
                  <a:off x="2894" y="800"/>
                  <a:ext cx="278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8" y="28"/>
                    </a:cxn>
                    <a:cxn ang="0">
                      <a:pos x="278" y="28"/>
                    </a:cxn>
                    <a:cxn ang="0">
                      <a:pos x="276" y="30"/>
                    </a:cxn>
                    <a:cxn ang="0">
                      <a:pos x="276" y="30"/>
                    </a:cxn>
                    <a:cxn ang="0">
                      <a:pos x="276" y="3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8" h="32">
                      <a:moveTo>
                        <a:pt x="0" y="0"/>
                      </a:moveTo>
                      <a:lnTo>
                        <a:pt x="278" y="28"/>
                      </a:lnTo>
                      <a:lnTo>
                        <a:pt x="278" y="28"/>
                      </a:lnTo>
                      <a:lnTo>
                        <a:pt x="276" y="30"/>
                      </a:lnTo>
                      <a:lnTo>
                        <a:pt x="276" y="30"/>
                      </a:lnTo>
                      <a:lnTo>
                        <a:pt x="276" y="32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C19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9" name="Freeform 102"/>
                <p:cNvSpPr>
                  <a:spLocks/>
                </p:cNvSpPr>
                <p:nvPr/>
              </p:nvSpPr>
              <p:spPr bwMode="auto">
                <a:xfrm>
                  <a:off x="2894" y="802"/>
                  <a:ext cx="276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6" y="28"/>
                    </a:cxn>
                    <a:cxn ang="0">
                      <a:pos x="276" y="28"/>
                    </a:cxn>
                    <a:cxn ang="0">
                      <a:pos x="276" y="30"/>
                    </a:cxn>
                    <a:cxn ang="0">
                      <a:pos x="276" y="30"/>
                    </a:cxn>
                    <a:cxn ang="0">
                      <a:pos x="276" y="3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6" h="32">
                      <a:moveTo>
                        <a:pt x="0" y="0"/>
                      </a:moveTo>
                      <a:lnTo>
                        <a:pt x="276" y="28"/>
                      </a:lnTo>
                      <a:lnTo>
                        <a:pt x="276" y="28"/>
                      </a:lnTo>
                      <a:lnTo>
                        <a:pt x="276" y="30"/>
                      </a:lnTo>
                      <a:lnTo>
                        <a:pt x="276" y="30"/>
                      </a:lnTo>
                      <a:lnTo>
                        <a:pt x="276" y="3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11C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0" name="Freeform 103"/>
                <p:cNvSpPr>
                  <a:spLocks/>
                </p:cNvSpPr>
                <p:nvPr/>
              </p:nvSpPr>
              <p:spPr bwMode="auto">
                <a:xfrm>
                  <a:off x="2894" y="804"/>
                  <a:ext cx="276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6" y="28"/>
                    </a:cxn>
                    <a:cxn ang="0">
                      <a:pos x="276" y="28"/>
                    </a:cxn>
                    <a:cxn ang="0">
                      <a:pos x="276" y="30"/>
                    </a:cxn>
                    <a:cxn ang="0">
                      <a:pos x="274" y="30"/>
                    </a:cxn>
                    <a:cxn ang="0">
                      <a:pos x="274" y="32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6" h="32">
                      <a:moveTo>
                        <a:pt x="0" y="0"/>
                      </a:moveTo>
                      <a:lnTo>
                        <a:pt x="276" y="28"/>
                      </a:lnTo>
                      <a:lnTo>
                        <a:pt x="276" y="28"/>
                      </a:lnTo>
                      <a:lnTo>
                        <a:pt x="276" y="30"/>
                      </a:lnTo>
                      <a:lnTo>
                        <a:pt x="274" y="30"/>
                      </a:lnTo>
                      <a:lnTo>
                        <a:pt x="274" y="32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521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1" name="Freeform 104"/>
                <p:cNvSpPr>
                  <a:spLocks/>
                </p:cNvSpPr>
                <p:nvPr/>
              </p:nvSpPr>
              <p:spPr bwMode="auto">
                <a:xfrm>
                  <a:off x="2894" y="806"/>
                  <a:ext cx="276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6" y="28"/>
                    </a:cxn>
                    <a:cxn ang="0">
                      <a:pos x="274" y="28"/>
                    </a:cxn>
                    <a:cxn ang="0">
                      <a:pos x="274" y="30"/>
                    </a:cxn>
                    <a:cxn ang="0">
                      <a:pos x="274" y="30"/>
                    </a:cxn>
                    <a:cxn ang="0">
                      <a:pos x="274" y="3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6" h="32">
                      <a:moveTo>
                        <a:pt x="0" y="0"/>
                      </a:moveTo>
                      <a:lnTo>
                        <a:pt x="276" y="28"/>
                      </a:lnTo>
                      <a:lnTo>
                        <a:pt x="274" y="28"/>
                      </a:lnTo>
                      <a:lnTo>
                        <a:pt x="274" y="30"/>
                      </a:lnTo>
                      <a:lnTo>
                        <a:pt x="274" y="30"/>
                      </a:lnTo>
                      <a:lnTo>
                        <a:pt x="274" y="32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923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2" name="Freeform 105"/>
                <p:cNvSpPr>
                  <a:spLocks/>
                </p:cNvSpPr>
                <p:nvPr/>
              </p:nvSpPr>
              <p:spPr bwMode="auto">
                <a:xfrm>
                  <a:off x="2894" y="808"/>
                  <a:ext cx="27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4" y="28"/>
                    </a:cxn>
                    <a:cxn ang="0">
                      <a:pos x="274" y="28"/>
                    </a:cxn>
                    <a:cxn ang="0">
                      <a:pos x="274" y="30"/>
                    </a:cxn>
                    <a:cxn ang="0">
                      <a:pos x="272" y="30"/>
                    </a:cxn>
                    <a:cxn ang="0">
                      <a:pos x="272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4" h="30">
                      <a:moveTo>
                        <a:pt x="0" y="0"/>
                      </a:moveTo>
                      <a:lnTo>
                        <a:pt x="274" y="28"/>
                      </a:lnTo>
                      <a:lnTo>
                        <a:pt x="274" y="28"/>
                      </a:lnTo>
                      <a:lnTo>
                        <a:pt x="274" y="30"/>
                      </a:lnTo>
                      <a:lnTo>
                        <a:pt x="272" y="30"/>
                      </a:lnTo>
                      <a:lnTo>
                        <a:pt x="272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D27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3" name="Freeform 106"/>
                <p:cNvSpPr>
                  <a:spLocks/>
                </p:cNvSpPr>
                <p:nvPr/>
              </p:nvSpPr>
              <p:spPr bwMode="auto">
                <a:xfrm>
                  <a:off x="2894" y="810"/>
                  <a:ext cx="27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4" y="28"/>
                    </a:cxn>
                    <a:cxn ang="0">
                      <a:pos x="272" y="28"/>
                    </a:cxn>
                    <a:cxn ang="0">
                      <a:pos x="272" y="28"/>
                    </a:cxn>
                    <a:cxn ang="0">
                      <a:pos x="272" y="30"/>
                    </a:cxn>
                    <a:cxn ang="0">
                      <a:pos x="272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4" h="30">
                      <a:moveTo>
                        <a:pt x="0" y="0"/>
                      </a:moveTo>
                      <a:lnTo>
                        <a:pt x="274" y="28"/>
                      </a:lnTo>
                      <a:lnTo>
                        <a:pt x="272" y="28"/>
                      </a:lnTo>
                      <a:lnTo>
                        <a:pt x="272" y="28"/>
                      </a:lnTo>
                      <a:lnTo>
                        <a:pt x="272" y="30"/>
                      </a:lnTo>
                      <a:lnTo>
                        <a:pt x="272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02A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4" name="Freeform 107"/>
                <p:cNvSpPr>
                  <a:spLocks/>
                </p:cNvSpPr>
                <p:nvPr/>
              </p:nvSpPr>
              <p:spPr bwMode="auto">
                <a:xfrm>
                  <a:off x="2894" y="812"/>
                  <a:ext cx="27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26"/>
                    </a:cxn>
                    <a:cxn ang="0">
                      <a:pos x="272" y="28"/>
                    </a:cxn>
                    <a:cxn ang="0">
                      <a:pos x="272" y="28"/>
                    </a:cxn>
                    <a:cxn ang="0">
                      <a:pos x="270" y="30"/>
                    </a:cxn>
                    <a:cxn ang="0">
                      <a:pos x="270" y="3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30">
                      <a:moveTo>
                        <a:pt x="0" y="0"/>
                      </a:moveTo>
                      <a:lnTo>
                        <a:pt x="272" y="26"/>
                      </a:lnTo>
                      <a:lnTo>
                        <a:pt x="272" y="28"/>
                      </a:lnTo>
                      <a:lnTo>
                        <a:pt x="272" y="28"/>
                      </a:lnTo>
                      <a:lnTo>
                        <a:pt x="270" y="30"/>
                      </a:lnTo>
                      <a:lnTo>
                        <a:pt x="270" y="3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2C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5" name="Freeform 108"/>
                <p:cNvSpPr>
                  <a:spLocks/>
                </p:cNvSpPr>
                <p:nvPr/>
              </p:nvSpPr>
              <p:spPr bwMode="auto">
                <a:xfrm>
                  <a:off x="2894" y="814"/>
                  <a:ext cx="27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26"/>
                    </a:cxn>
                    <a:cxn ang="0">
                      <a:pos x="270" y="28"/>
                    </a:cxn>
                    <a:cxn ang="0">
                      <a:pos x="270" y="28"/>
                    </a:cxn>
                    <a:cxn ang="0">
                      <a:pos x="270" y="30"/>
                    </a:cxn>
                    <a:cxn ang="0">
                      <a:pos x="270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30">
                      <a:moveTo>
                        <a:pt x="0" y="0"/>
                      </a:moveTo>
                      <a:lnTo>
                        <a:pt x="272" y="26"/>
                      </a:lnTo>
                      <a:lnTo>
                        <a:pt x="270" y="28"/>
                      </a:lnTo>
                      <a:lnTo>
                        <a:pt x="270" y="28"/>
                      </a:lnTo>
                      <a:lnTo>
                        <a:pt x="270" y="30"/>
                      </a:lnTo>
                      <a:lnTo>
                        <a:pt x="270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62F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6" name="Freeform 109"/>
                <p:cNvSpPr>
                  <a:spLocks/>
                </p:cNvSpPr>
                <p:nvPr/>
              </p:nvSpPr>
              <p:spPr bwMode="auto">
                <a:xfrm>
                  <a:off x="2894" y="816"/>
                  <a:ext cx="27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26"/>
                    </a:cxn>
                    <a:cxn ang="0">
                      <a:pos x="268" y="30"/>
                    </a:cxn>
                    <a:cxn ang="0">
                      <a:pos x="268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30">
                      <a:moveTo>
                        <a:pt x="0" y="0"/>
                      </a:moveTo>
                      <a:lnTo>
                        <a:pt x="270" y="26"/>
                      </a:lnTo>
                      <a:lnTo>
                        <a:pt x="268" y="30"/>
                      </a:lnTo>
                      <a:lnTo>
                        <a:pt x="268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A32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7" name="Freeform 110"/>
                <p:cNvSpPr>
                  <a:spLocks/>
                </p:cNvSpPr>
                <p:nvPr/>
              </p:nvSpPr>
              <p:spPr bwMode="auto">
                <a:xfrm>
                  <a:off x="2894" y="818"/>
                  <a:ext cx="27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26"/>
                    </a:cxn>
                    <a:cxn ang="0">
                      <a:pos x="268" y="28"/>
                    </a:cxn>
                    <a:cxn ang="0">
                      <a:pos x="266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30">
                      <a:moveTo>
                        <a:pt x="0" y="0"/>
                      </a:moveTo>
                      <a:lnTo>
                        <a:pt x="270" y="26"/>
                      </a:lnTo>
                      <a:lnTo>
                        <a:pt x="268" y="28"/>
                      </a:lnTo>
                      <a:lnTo>
                        <a:pt x="266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4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8" name="Freeform 111"/>
                <p:cNvSpPr>
                  <a:spLocks/>
                </p:cNvSpPr>
                <p:nvPr/>
              </p:nvSpPr>
              <p:spPr bwMode="auto">
                <a:xfrm>
                  <a:off x="2894" y="820"/>
                  <a:ext cx="268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8" y="26"/>
                    </a:cxn>
                    <a:cxn ang="0">
                      <a:pos x="266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8" h="30">
                      <a:moveTo>
                        <a:pt x="0" y="0"/>
                      </a:moveTo>
                      <a:lnTo>
                        <a:pt x="268" y="26"/>
                      </a:lnTo>
                      <a:lnTo>
                        <a:pt x="266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36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9" name="Freeform 112"/>
                <p:cNvSpPr>
                  <a:spLocks/>
                </p:cNvSpPr>
                <p:nvPr/>
              </p:nvSpPr>
              <p:spPr bwMode="auto">
                <a:xfrm>
                  <a:off x="2894" y="822"/>
                  <a:ext cx="266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26"/>
                    </a:cxn>
                    <a:cxn ang="0">
                      <a:pos x="264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30">
                      <a:moveTo>
                        <a:pt x="0" y="0"/>
                      </a:moveTo>
                      <a:lnTo>
                        <a:pt x="266" y="26"/>
                      </a:lnTo>
                      <a:lnTo>
                        <a:pt x="264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39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0" name="Freeform 113"/>
                <p:cNvSpPr>
                  <a:spLocks/>
                </p:cNvSpPr>
                <p:nvPr/>
              </p:nvSpPr>
              <p:spPr bwMode="auto">
                <a:xfrm>
                  <a:off x="2894" y="824"/>
                  <a:ext cx="266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26"/>
                    </a:cxn>
                    <a:cxn ang="0">
                      <a:pos x="264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30">
                      <a:moveTo>
                        <a:pt x="0" y="0"/>
                      </a:moveTo>
                      <a:lnTo>
                        <a:pt x="266" y="26"/>
                      </a:lnTo>
                      <a:lnTo>
                        <a:pt x="264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63A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1" name="Freeform 114"/>
                <p:cNvSpPr>
                  <a:spLocks/>
                </p:cNvSpPr>
                <p:nvPr/>
              </p:nvSpPr>
              <p:spPr bwMode="auto">
                <a:xfrm>
                  <a:off x="2894" y="826"/>
                  <a:ext cx="26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4" y="26"/>
                    </a:cxn>
                    <a:cxn ang="0">
                      <a:pos x="262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4" h="30">
                      <a:moveTo>
                        <a:pt x="0" y="0"/>
                      </a:moveTo>
                      <a:lnTo>
                        <a:pt x="264" y="26"/>
                      </a:lnTo>
                      <a:lnTo>
                        <a:pt x="262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93C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2" name="Freeform 115"/>
                <p:cNvSpPr>
                  <a:spLocks/>
                </p:cNvSpPr>
                <p:nvPr/>
              </p:nvSpPr>
              <p:spPr bwMode="auto">
                <a:xfrm>
                  <a:off x="2894" y="828"/>
                  <a:ext cx="26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4" y="26"/>
                    </a:cxn>
                    <a:cxn ang="0">
                      <a:pos x="260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4" h="30">
                      <a:moveTo>
                        <a:pt x="0" y="0"/>
                      </a:moveTo>
                      <a:lnTo>
                        <a:pt x="264" y="26"/>
                      </a:lnTo>
                      <a:lnTo>
                        <a:pt x="260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3E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3" name="Freeform 116"/>
                <p:cNvSpPr>
                  <a:spLocks/>
                </p:cNvSpPr>
                <p:nvPr/>
              </p:nvSpPr>
              <p:spPr bwMode="auto">
                <a:xfrm>
                  <a:off x="2894" y="830"/>
                  <a:ext cx="26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26"/>
                    </a:cxn>
                    <a:cxn ang="0">
                      <a:pos x="260" y="3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30">
                      <a:moveTo>
                        <a:pt x="0" y="0"/>
                      </a:moveTo>
                      <a:lnTo>
                        <a:pt x="262" y="26"/>
                      </a:lnTo>
                      <a:lnTo>
                        <a:pt x="260" y="3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3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4" name="Freeform 117"/>
                <p:cNvSpPr>
                  <a:spLocks/>
                </p:cNvSpPr>
                <p:nvPr/>
              </p:nvSpPr>
              <p:spPr bwMode="auto">
                <a:xfrm>
                  <a:off x="2894" y="832"/>
                  <a:ext cx="26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0" y="26"/>
                    </a:cxn>
                    <a:cxn ang="0">
                      <a:pos x="258" y="30"/>
                    </a:cxn>
                    <a:cxn ang="0">
                      <a:pos x="258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30">
                      <a:moveTo>
                        <a:pt x="0" y="0"/>
                      </a:moveTo>
                      <a:lnTo>
                        <a:pt x="260" y="26"/>
                      </a:lnTo>
                      <a:lnTo>
                        <a:pt x="258" y="30"/>
                      </a:lnTo>
                      <a:lnTo>
                        <a:pt x="258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241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5" name="Freeform 118"/>
                <p:cNvSpPr>
                  <a:spLocks/>
                </p:cNvSpPr>
                <p:nvPr/>
              </p:nvSpPr>
              <p:spPr bwMode="auto">
                <a:xfrm>
                  <a:off x="2894" y="834"/>
                  <a:ext cx="26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0" y="26"/>
                    </a:cxn>
                    <a:cxn ang="0">
                      <a:pos x="258" y="28"/>
                    </a:cxn>
                    <a:cxn ang="0">
                      <a:pos x="258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30">
                      <a:moveTo>
                        <a:pt x="0" y="0"/>
                      </a:moveTo>
                      <a:lnTo>
                        <a:pt x="260" y="26"/>
                      </a:lnTo>
                      <a:lnTo>
                        <a:pt x="258" y="28"/>
                      </a:lnTo>
                      <a:lnTo>
                        <a:pt x="258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542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6" name="Freeform 119"/>
                <p:cNvSpPr>
                  <a:spLocks/>
                </p:cNvSpPr>
                <p:nvPr/>
              </p:nvSpPr>
              <p:spPr bwMode="auto">
                <a:xfrm>
                  <a:off x="2894" y="836"/>
                  <a:ext cx="258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26"/>
                    </a:cxn>
                    <a:cxn ang="0">
                      <a:pos x="256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30">
                      <a:moveTo>
                        <a:pt x="0" y="0"/>
                      </a:moveTo>
                      <a:lnTo>
                        <a:pt x="258" y="26"/>
                      </a:lnTo>
                      <a:lnTo>
                        <a:pt x="256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43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7" name="Freeform 120"/>
                <p:cNvSpPr>
                  <a:spLocks/>
                </p:cNvSpPr>
                <p:nvPr/>
              </p:nvSpPr>
              <p:spPr bwMode="auto">
                <a:xfrm>
                  <a:off x="2894" y="838"/>
                  <a:ext cx="258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26"/>
                    </a:cxn>
                    <a:cxn ang="0">
                      <a:pos x="254" y="3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30">
                      <a:moveTo>
                        <a:pt x="0" y="0"/>
                      </a:moveTo>
                      <a:lnTo>
                        <a:pt x="258" y="26"/>
                      </a:lnTo>
                      <a:lnTo>
                        <a:pt x="254" y="3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A44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8" name="Freeform 121"/>
                <p:cNvSpPr>
                  <a:spLocks/>
                </p:cNvSpPr>
                <p:nvPr/>
              </p:nvSpPr>
              <p:spPr bwMode="auto">
                <a:xfrm>
                  <a:off x="2894" y="840"/>
                  <a:ext cx="256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6" y="26"/>
                    </a:cxn>
                    <a:cxn ang="0">
                      <a:pos x="252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6" h="30">
                      <a:moveTo>
                        <a:pt x="0" y="0"/>
                      </a:moveTo>
                      <a:lnTo>
                        <a:pt x="256" y="26"/>
                      </a:lnTo>
                      <a:lnTo>
                        <a:pt x="252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C46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9" name="Freeform 122"/>
                <p:cNvSpPr>
                  <a:spLocks/>
                </p:cNvSpPr>
                <p:nvPr/>
              </p:nvSpPr>
              <p:spPr bwMode="auto">
                <a:xfrm>
                  <a:off x="2894" y="842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4" y="26"/>
                    </a:cxn>
                    <a:cxn ang="0">
                      <a:pos x="252" y="30"/>
                    </a:cxn>
                    <a:cxn ang="0">
                      <a:pos x="0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4" h="30">
                      <a:moveTo>
                        <a:pt x="0" y="0"/>
                      </a:moveTo>
                      <a:lnTo>
                        <a:pt x="254" y="26"/>
                      </a:lnTo>
                      <a:lnTo>
                        <a:pt x="252" y="30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E46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0" name="Freeform 123"/>
                <p:cNvSpPr>
                  <a:spLocks/>
                </p:cNvSpPr>
                <p:nvPr/>
              </p:nvSpPr>
              <p:spPr bwMode="auto">
                <a:xfrm>
                  <a:off x="2894" y="844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2" y="26"/>
                    </a:cxn>
                    <a:cxn ang="0">
                      <a:pos x="250" y="30"/>
                    </a:cxn>
                    <a:cxn ang="0">
                      <a:pos x="0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2" h="30">
                      <a:moveTo>
                        <a:pt x="0" y="0"/>
                      </a:moveTo>
                      <a:lnTo>
                        <a:pt x="252" y="26"/>
                      </a:lnTo>
                      <a:lnTo>
                        <a:pt x="250" y="30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1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1" name="Freeform 124"/>
                <p:cNvSpPr>
                  <a:spLocks/>
                </p:cNvSpPr>
                <p:nvPr/>
              </p:nvSpPr>
              <p:spPr bwMode="auto">
                <a:xfrm>
                  <a:off x="2894" y="848"/>
                  <a:ext cx="252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2" y="24"/>
                    </a:cxn>
                    <a:cxn ang="0">
                      <a:pos x="248" y="28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2" h="28">
                      <a:moveTo>
                        <a:pt x="0" y="0"/>
                      </a:moveTo>
                      <a:lnTo>
                        <a:pt x="252" y="24"/>
                      </a:lnTo>
                      <a:lnTo>
                        <a:pt x="248" y="28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3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2" name="Freeform 125"/>
                <p:cNvSpPr>
                  <a:spLocks/>
                </p:cNvSpPr>
                <p:nvPr/>
              </p:nvSpPr>
              <p:spPr bwMode="auto">
                <a:xfrm>
                  <a:off x="2894" y="850"/>
                  <a:ext cx="250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0" y="24"/>
                    </a:cxn>
                    <a:cxn ang="0">
                      <a:pos x="248" y="26"/>
                    </a:cxn>
                    <a:cxn ang="0">
                      <a:pos x="248" y="28"/>
                    </a:cxn>
                    <a:cxn ang="0">
                      <a:pos x="2" y="4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0" h="28">
                      <a:moveTo>
                        <a:pt x="0" y="0"/>
                      </a:moveTo>
                      <a:lnTo>
                        <a:pt x="250" y="24"/>
                      </a:lnTo>
                      <a:lnTo>
                        <a:pt x="248" y="26"/>
                      </a:lnTo>
                      <a:lnTo>
                        <a:pt x="248" y="28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549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3" name="Freeform 126"/>
                <p:cNvSpPr>
                  <a:spLocks/>
                </p:cNvSpPr>
                <p:nvPr/>
              </p:nvSpPr>
              <p:spPr bwMode="auto">
                <a:xfrm>
                  <a:off x="2896" y="852"/>
                  <a:ext cx="246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24"/>
                    </a:cxn>
                    <a:cxn ang="0">
                      <a:pos x="246" y="24"/>
                    </a:cxn>
                    <a:cxn ang="0">
                      <a:pos x="244" y="2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28">
                      <a:moveTo>
                        <a:pt x="0" y="0"/>
                      </a:moveTo>
                      <a:lnTo>
                        <a:pt x="246" y="24"/>
                      </a:lnTo>
                      <a:lnTo>
                        <a:pt x="246" y="24"/>
                      </a:lnTo>
                      <a:lnTo>
                        <a:pt x="244" y="28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4" name="Freeform 127"/>
                <p:cNvSpPr>
                  <a:spLocks/>
                </p:cNvSpPr>
                <p:nvPr/>
              </p:nvSpPr>
              <p:spPr bwMode="auto">
                <a:xfrm>
                  <a:off x="2896" y="854"/>
                  <a:ext cx="246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24"/>
                    </a:cxn>
                    <a:cxn ang="0">
                      <a:pos x="242" y="2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26">
                      <a:moveTo>
                        <a:pt x="0" y="0"/>
                      </a:moveTo>
                      <a:lnTo>
                        <a:pt x="246" y="24"/>
                      </a:lnTo>
                      <a:lnTo>
                        <a:pt x="242" y="2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A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5" name="Freeform 128"/>
                <p:cNvSpPr>
                  <a:spLocks/>
                </p:cNvSpPr>
                <p:nvPr/>
              </p:nvSpPr>
              <p:spPr bwMode="auto">
                <a:xfrm>
                  <a:off x="2896" y="856"/>
                  <a:ext cx="244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4" y="24"/>
                    </a:cxn>
                    <a:cxn ang="0">
                      <a:pos x="240" y="2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4" h="26">
                      <a:moveTo>
                        <a:pt x="0" y="0"/>
                      </a:moveTo>
                      <a:lnTo>
                        <a:pt x="244" y="24"/>
                      </a:lnTo>
                      <a:lnTo>
                        <a:pt x="240" y="2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D4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6" name="Freeform 129"/>
                <p:cNvSpPr>
                  <a:spLocks/>
                </p:cNvSpPr>
                <p:nvPr/>
              </p:nvSpPr>
              <p:spPr bwMode="auto">
                <a:xfrm>
                  <a:off x="2896" y="858"/>
                  <a:ext cx="242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2" y="22"/>
                    </a:cxn>
                    <a:cxn ang="0">
                      <a:pos x="238" y="2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2" h="26">
                      <a:moveTo>
                        <a:pt x="0" y="0"/>
                      </a:moveTo>
                      <a:lnTo>
                        <a:pt x="242" y="22"/>
                      </a:lnTo>
                      <a:lnTo>
                        <a:pt x="238" y="2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4B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7" name="Freeform 130"/>
                <p:cNvSpPr>
                  <a:spLocks/>
                </p:cNvSpPr>
                <p:nvPr/>
              </p:nvSpPr>
              <p:spPr bwMode="auto">
                <a:xfrm>
                  <a:off x="2898" y="860"/>
                  <a:ext cx="238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8" y="22"/>
                    </a:cxn>
                    <a:cxn ang="0">
                      <a:pos x="234" y="2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8" h="26">
                      <a:moveTo>
                        <a:pt x="0" y="0"/>
                      </a:moveTo>
                      <a:lnTo>
                        <a:pt x="238" y="22"/>
                      </a:lnTo>
                      <a:lnTo>
                        <a:pt x="234" y="2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4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8" name="Freeform 131"/>
                <p:cNvSpPr>
                  <a:spLocks/>
                </p:cNvSpPr>
                <p:nvPr/>
              </p:nvSpPr>
              <p:spPr bwMode="auto">
                <a:xfrm>
                  <a:off x="2898" y="862"/>
                  <a:ext cx="236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6" y="22"/>
                    </a:cxn>
                    <a:cxn ang="0">
                      <a:pos x="232" y="2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6" h="26">
                      <a:moveTo>
                        <a:pt x="0" y="0"/>
                      </a:moveTo>
                      <a:lnTo>
                        <a:pt x="236" y="22"/>
                      </a:lnTo>
                      <a:lnTo>
                        <a:pt x="232" y="2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4B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9" name="Freeform 132"/>
                <p:cNvSpPr>
                  <a:spLocks/>
                </p:cNvSpPr>
                <p:nvPr/>
              </p:nvSpPr>
              <p:spPr bwMode="auto">
                <a:xfrm>
                  <a:off x="2898" y="864"/>
                  <a:ext cx="234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4" y="22"/>
                    </a:cxn>
                    <a:cxn ang="0">
                      <a:pos x="232" y="24"/>
                    </a:cxn>
                    <a:cxn ang="0">
                      <a:pos x="230" y="2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4" h="26">
                      <a:moveTo>
                        <a:pt x="0" y="0"/>
                      </a:moveTo>
                      <a:lnTo>
                        <a:pt x="234" y="22"/>
                      </a:lnTo>
                      <a:lnTo>
                        <a:pt x="232" y="24"/>
                      </a:lnTo>
                      <a:lnTo>
                        <a:pt x="230" y="2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4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0" name="Freeform 133"/>
                <p:cNvSpPr>
                  <a:spLocks/>
                </p:cNvSpPr>
                <p:nvPr/>
              </p:nvSpPr>
              <p:spPr bwMode="auto">
                <a:xfrm>
                  <a:off x="2900" y="866"/>
                  <a:ext cx="230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0" y="22"/>
                    </a:cxn>
                    <a:cxn ang="0">
                      <a:pos x="230" y="22"/>
                    </a:cxn>
                    <a:cxn ang="0">
                      <a:pos x="226" y="26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0" h="26">
                      <a:moveTo>
                        <a:pt x="0" y="0"/>
                      </a:moveTo>
                      <a:lnTo>
                        <a:pt x="230" y="22"/>
                      </a:lnTo>
                      <a:lnTo>
                        <a:pt x="230" y="22"/>
                      </a:lnTo>
                      <a:lnTo>
                        <a:pt x="226" y="2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4B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1" name="Freeform 134"/>
                <p:cNvSpPr>
                  <a:spLocks/>
                </p:cNvSpPr>
                <p:nvPr/>
              </p:nvSpPr>
              <p:spPr bwMode="auto">
                <a:xfrm>
                  <a:off x="2900" y="868"/>
                  <a:ext cx="228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8" y="22"/>
                    </a:cxn>
                    <a:cxn ang="0">
                      <a:pos x="224" y="2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8" h="26">
                      <a:moveTo>
                        <a:pt x="0" y="0"/>
                      </a:moveTo>
                      <a:lnTo>
                        <a:pt x="228" y="22"/>
                      </a:lnTo>
                      <a:lnTo>
                        <a:pt x="224" y="26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C4B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2" name="Freeform 135"/>
                <p:cNvSpPr>
                  <a:spLocks/>
                </p:cNvSpPr>
                <p:nvPr/>
              </p:nvSpPr>
              <p:spPr bwMode="auto">
                <a:xfrm>
                  <a:off x="2902" y="870"/>
                  <a:ext cx="224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4" y="22"/>
                    </a:cxn>
                    <a:cxn ang="0">
                      <a:pos x="220" y="2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4" h="26">
                      <a:moveTo>
                        <a:pt x="0" y="0"/>
                      </a:moveTo>
                      <a:lnTo>
                        <a:pt x="224" y="22"/>
                      </a:lnTo>
                      <a:lnTo>
                        <a:pt x="220" y="2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E4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3" name="Freeform 136"/>
                <p:cNvSpPr>
                  <a:spLocks/>
                </p:cNvSpPr>
                <p:nvPr/>
              </p:nvSpPr>
              <p:spPr bwMode="auto">
                <a:xfrm>
                  <a:off x="2904" y="872"/>
                  <a:ext cx="220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0" y="22"/>
                    </a:cxn>
                    <a:cxn ang="0">
                      <a:pos x="216" y="2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0" h="26">
                      <a:moveTo>
                        <a:pt x="0" y="0"/>
                      </a:moveTo>
                      <a:lnTo>
                        <a:pt x="220" y="22"/>
                      </a:lnTo>
                      <a:lnTo>
                        <a:pt x="216" y="2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34F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4" name="Freeform 137"/>
                <p:cNvSpPr>
                  <a:spLocks/>
                </p:cNvSpPr>
                <p:nvPr/>
              </p:nvSpPr>
              <p:spPr bwMode="auto">
                <a:xfrm>
                  <a:off x="2904" y="874"/>
                  <a:ext cx="218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8" y="22"/>
                    </a:cxn>
                    <a:cxn ang="0">
                      <a:pos x="216" y="24"/>
                    </a:cxn>
                    <a:cxn ang="0">
                      <a:pos x="214" y="26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8" h="26">
                      <a:moveTo>
                        <a:pt x="0" y="0"/>
                      </a:moveTo>
                      <a:lnTo>
                        <a:pt x="218" y="22"/>
                      </a:lnTo>
                      <a:lnTo>
                        <a:pt x="216" y="24"/>
                      </a:lnTo>
                      <a:lnTo>
                        <a:pt x="214" y="2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A53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5" name="Freeform 138"/>
                <p:cNvSpPr>
                  <a:spLocks/>
                </p:cNvSpPr>
                <p:nvPr/>
              </p:nvSpPr>
              <p:spPr bwMode="auto">
                <a:xfrm>
                  <a:off x="2906" y="876"/>
                  <a:ext cx="214" cy="2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4" y="22"/>
                    </a:cxn>
                    <a:cxn ang="0">
                      <a:pos x="214" y="22"/>
                    </a:cxn>
                    <a:cxn ang="0">
                      <a:pos x="208" y="24"/>
                    </a:cxn>
                    <a:cxn ang="0">
                      <a:pos x="6" y="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4" h="24">
                      <a:moveTo>
                        <a:pt x="0" y="0"/>
                      </a:moveTo>
                      <a:lnTo>
                        <a:pt x="214" y="22"/>
                      </a:lnTo>
                      <a:lnTo>
                        <a:pt x="214" y="22"/>
                      </a:lnTo>
                      <a:lnTo>
                        <a:pt x="208" y="24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56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6" name="Freeform 139"/>
                <p:cNvSpPr>
                  <a:spLocks/>
                </p:cNvSpPr>
                <p:nvPr/>
              </p:nvSpPr>
              <p:spPr bwMode="auto">
                <a:xfrm>
                  <a:off x="2908" y="878"/>
                  <a:ext cx="210" cy="2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0" y="22"/>
                    </a:cxn>
                    <a:cxn ang="0">
                      <a:pos x="204" y="24"/>
                    </a:cxn>
                    <a:cxn ang="0">
                      <a:pos x="8" y="6"/>
                    </a:cxn>
                    <a:cxn ang="0">
                      <a:pos x="6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0" h="24">
                      <a:moveTo>
                        <a:pt x="0" y="0"/>
                      </a:moveTo>
                      <a:lnTo>
                        <a:pt x="210" y="22"/>
                      </a:lnTo>
                      <a:lnTo>
                        <a:pt x="204" y="24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45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7" name="Freeform 140"/>
                <p:cNvSpPr>
                  <a:spLocks/>
                </p:cNvSpPr>
                <p:nvPr/>
              </p:nvSpPr>
              <p:spPr bwMode="auto">
                <a:xfrm>
                  <a:off x="2912" y="882"/>
                  <a:ext cx="202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2" y="18"/>
                    </a:cxn>
                    <a:cxn ang="0">
                      <a:pos x="196" y="22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2" h="22">
                      <a:moveTo>
                        <a:pt x="0" y="0"/>
                      </a:moveTo>
                      <a:lnTo>
                        <a:pt x="202" y="18"/>
                      </a:lnTo>
                      <a:lnTo>
                        <a:pt x="196" y="22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A5E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8" name="Freeform 141"/>
                <p:cNvSpPr>
                  <a:spLocks/>
                </p:cNvSpPr>
                <p:nvPr/>
              </p:nvSpPr>
              <p:spPr bwMode="auto">
                <a:xfrm>
                  <a:off x="2916" y="884"/>
                  <a:ext cx="19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96" y="18"/>
                    </a:cxn>
                    <a:cxn ang="0">
                      <a:pos x="190" y="22"/>
                    </a:cxn>
                    <a:cxn ang="0">
                      <a:pos x="188" y="22"/>
                    </a:cxn>
                    <a:cxn ang="0">
                      <a:pos x="12" y="4"/>
                    </a:cxn>
                    <a:cxn ang="0">
                      <a:pos x="6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96" h="22">
                      <a:moveTo>
                        <a:pt x="0" y="0"/>
                      </a:moveTo>
                      <a:lnTo>
                        <a:pt x="196" y="18"/>
                      </a:lnTo>
                      <a:lnTo>
                        <a:pt x="190" y="22"/>
                      </a:lnTo>
                      <a:lnTo>
                        <a:pt x="188" y="22"/>
                      </a:lnTo>
                      <a:lnTo>
                        <a:pt x="12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163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9" name="Freeform 142"/>
                <p:cNvSpPr>
                  <a:spLocks/>
                </p:cNvSpPr>
                <p:nvPr/>
              </p:nvSpPr>
              <p:spPr bwMode="auto">
                <a:xfrm>
                  <a:off x="2922" y="886"/>
                  <a:ext cx="18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86" y="18"/>
                    </a:cxn>
                    <a:cxn ang="0">
                      <a:pos x="184" y="20"/>
                    </a:cxn>
                    <a:cxn ang="0">
                      <a:pos x="178" y="22"/>
                    </a:cxn>
                    <a:cxn ang="0">
                      <a:pos x="14" y="6"/>
                    </a:cxn>
                    <a:cxn ang="0">
                      <a:pos x="8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6" h="22">
                      <a:moveTo>
                        <a:pt x="0" y="0"/>
                      </a:moveTo>
                      <a:lnTo>
                        <a:pt x="186" y="18"/>
                      </a:lnTo>
                      <a:lnTo>
                        <a:pt x="184" y="20"/>
                      </a:lnTo>
                      <a:lnTo>
                        <a:pt x="178" y="22"/>
                      </a:lnTo>
                      <a:lnTo>
                        <a:pt x="14" y="6"/>
                      </a:ln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67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0" name="Freeform 143"/>
                <p:cNvSpPr>
                  <a:spLocks/>
                </p:cNvSpPr>
                <p:nvPr/>
              </p:nvSpPr>
              <p:spPr bwMode="auto">
                <a:xfrm>
                  <a:off x="2928" y="888"/>
                  <a:ext cx="17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6" y="18"/>
                    </a:cxn>
                    <a:cxn ang="0">
                      <a:pos x="168" y="22"/>
                    </a:cxn>
                    <a:cxn ang="0">
                      <a:pos x="16" y="6"/>
                    </a:cxn>
                    <a:cxn ang="0">
                      <a:pos x="12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76" h="22">
                      <a:moveTo>
                        <a:pt x="0" y="0"/>
                      </a:moveTo>
                      <a:lnTo>
                        <a:pt x="176" y="18"/>
                      </a:lnTo>
                      <a:lnTo>
                        <a:pt x="168" y="22"/>
                      </a:lnTo>
                      <a:lnTo>
                        <a:pt x="16" y="6"/>
                      </a:lnTo>
                      <a:lnTo>
                        <a:pt x="1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F6C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1" name="Freeform 144"/>
                <p:cNvSpPr>
                  <a:spLocks/>
                </p:cNvSpPr>
                <p:nvPr/>
              </p:nvSpPr>
              <p:spPr bwMode="auto">
                <a:xfrm>
                  <a:off x="2936" y="892"/>
                  <a:ext cx="164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4" y="16"/>
                    </a:cxn>
                    <a:cxn ang="0">
                      <a:pos x="158" y="18"/>
                    </a:cxn>
                    <a:cxn ang="0">
                      <a:pos x="154" y="18"/>
                    </a:cxn>
                    <a:cxn ang="0">
                      <a:pos x="20" y="6"/>
                    </a:cxn>
                    <a:cxn ang="0">
                      <a:pos x="16" y="4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64" h="18">
                      <a:moveTo>
                        <a:pt x="0" y="0"/>
                      </a:moveTo>
                      <a:lnTo>
                        <a:pt x="164" y="16"/>
                      </a:lnTo>
                      <a:lnTo>
                        <a:pt x="158" y="18"/>
                      </a:lnTo>
                      <a:lnTo>
                        <a:pt x="154" y="18"/>
                      </a:lnTo>
                      <a:lnTo>
                        <a:pt x="20" y="6"/>
                      </a:lnTo>
                      <a:lnTo>
                        <a:pt x="1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67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2" name="Freeform 145"/>
                <p:cNvSpPr>
                  <a:spLocks/>
                </p:cNvSpPr>
                <p:nvPr/>
              </p:nvSpPr>
              <p:spPr bwMode="auto">
                <a:xfrm>
                  <a:off x="2944" y="894"/>
                  <a:ext cx="152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2" y="16"/>
                    </a:cxn>
                    <a:cxn ang="0">
                      <a:pos x="150" y="16"/>
                    </a:cxn>
                    <a:cxn ang="0">
                      <a:pos x="138" y="18"/>
                    </a:cxn>
                    <a:cxn ang="0">
                      <a:pos x="26" y="8"/>
                    </a:cxn>
                    <a:cxn ang="0">
                      <a:pos x="20" y="6"/>
                    </a:cxn>
                    <a:cxn ang="0">
                      <a:pos x="8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2" h="18">
                      <a:moveTo>
                        <a:pt x="0" y="0"/>
                      </a:moveTo>
                      <a:lnTo>
                        <a:pt x="152" y="16"/>
                      </a:lnTo>
                      <a:lnTo>
                        <a:pt x="150" y="16"/>
                      </a:lnTo>
                      <a:lnTo>
                        <a:pt x="138" y="18"/>
                      </a:lnTo>
                      <a:lnTo>
                        <a:pt x="26" y="8"/>
                      </a:lnTo>
                      <a:lnTo>
                        <a:pt x="20" y="6"/>
                      </a:lnTo>
                      <a:lnTo>
                        <a:pt x="8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D76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3" name="Freeform 146"/>
                <p:cNvSpPr>
                  <a:spLocks/>
                </p:cNvSpPr>
                <p:nvPr/>
              </p:nvSpPr>
              <p:spPr bwMode="auto">
                <a:xfrm>
                  <a:off x="2956" y="898"/>
                  <a:ext cx="134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4" y="12"/>
                    </a:cxn>
                    <a:cxn ang="0">
                      <a:pos x="122" y="14"/>
                    </a:cxn>
                    <a:cxn ang="0">
                      <a:pos x="114" y="14"/>
                    </a:cxn>
                    <a:cxn ang="0">
                      <a:pos x="112" y="14"/>
                    </a:cxn>
                    <a:cxn ang="0">
                      <a:pos x="34" y="8"/>
                    </a:cxn>
                    <a:cxn ang="0">
                      <a:pos x="22" y="4"/>
                    </a:cxn>
                    <a:cxn ang="0">
                      <a:pos x="8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4" h="14">
                      <a:moveTo>
                        <a:pt x="0" y="0"/>
                      </a:moveTo>
                      <a:lnTo>
                        <a:pt x="134" y="12"/>
                      </a:lnTo>
                      <a:lnTo>
                        <a:pt x="122" y="14"/>
                      </a:lnTo>
                      <a:lnTo>
                        <a:pt x="114" y="14"/>
                      </a:lnTo>
                      <a:lnTo>
                        <a:pt x="112" y="14"/>
                      </a:lnTo>
                      <a:lnTo>
                        <a:pt x="34" y="8"/>
                      </a:lnTo>
                      <a:lnTo>
                        <a:pt x="22" y="4"/>
                      </a:lnTo>
                      <a:lnTo>
                        <a:pt x="8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67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4" name="Freeform 147"/>
                <p:cNvSpPr>
                  <a:spLocks/>
                </p:cNvSpPr>
                <p:nvPr/>
              </p:nvSpPr>
              <p:spPr bwMode="auto">
                <a:xfrm>
                  <a:off x="2970" y="902"/>
                  <a:ext cx="112" cy="1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2" y="10"/>
                    </a:cxn>
                    <a:cxn ang="0">
                      <a:pos x="108" y="10"/>
                    </a:cxn>
                    <a:cxn ang="0">
                      <a:pos x="100" y="10"/>
                    </a:cxn>
                    <a:cxn ang="0">
                      <a:pos x="88" y="10"/>
                    </a:cxn>
                    <a:cxn ang="0">
                      <a:pos x="76" y="10"/>
                    </a:cxn>
                    <a:cxn ang="0">
                      <a:pos x="64" y="10"/>
                    </a:cxn>
                    <a:cxn ang="0">
                      <a:pos x="50" y="8"/>
                    </a:cxn>
                    <a:cxn ang="0">
                      <a:pos x="36" y="6"/>
                    </a:cxn>
                    <a:cxn ang="0">
                      <a:pos x="22" y="4"/>
                    </a:cxn>
                    <a:cxn ang="0">
                      <a:pos x="8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2" h="10">
                      <a:moveTo>
                        <a:pt x="0" y="0"/>
                      </a:moveTo>
                      <a:lnTo>
                        <a:pt x="112" y="10"/>
                      </a:lnTo>
                      <a:lnTo>
                        <a:pt x="108" y="10"/>
                      </a:lnTo>
                      <a:lnTo>
                        <a:pt x="100" y="10"/>
                      </a:lnTo>
                      <a:lnTo>
                        <a:pt x="88" y="10"/>
                      </a:lnTo>
                      <a:lnTo>
                        <a:pt x="76" y="10"/>
                      </a:lnTo>
                      <a:lnTo>
                        <a:pt x="64" y="10"/>
                      </a:lnTo>
                      <a:lnTo>
                        <a:pt x="50" y="8"/>
                      </a:lnTo>
                      <a:lnTo>
                        <a:pt x="36" y="6"/>
                      </a:lnTo>
                      <a:lnTo>
                        <a:pt x="22" y="4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7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5" name="Freeform 148"/>
                <p:cNvSpPr>
                  <a:spLocks/>
                </p:cNvSpPr>
                <p:nvPr/>
              </p:nvSpPr>
              <p:spPr bwMode="auto">
                <a:xfrm>
                  <a:off x="2990" y="906"/>
                  <a:ext cx="78" cy="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8" y="6"/>
                    </a:cxn>
                    <a:cxn ang="0">
                      <a:pos x="68" y="6"/>
                    </a:cxn>
                    <a:cxn ang="0">
                      <a:pos x="56" y="6"/>
                    </a:cxn>
                    <a:cxn ang="0">
                      <a:pos x="44" y="6"/>
                    </a:cxn>
                    <a:cxn ang="0">
                      <a:pos x="30" y="4"/>
                    </a:cxn>
                    <a:cxn ang="0">
                      <a:pos x="16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8" h="6">
                      <a:moveTo>
                        <a:pt x="0" y="0"/>
                      </a:moveTo>
                      <a:lnTo>
                        <a:pt x="78" y="6"/>
                      </a:lnTo>
                      <a:lnTo>
                        <a:pt x="68" y="6"/>
                      </a:lnTo>
                      <a:lnTo>
                        <a:pt x="56" y="6"/>
                      </a:lnTo>
                      <a:lnTo>
                        <a:pt x="44" y="6"/>
                      </a:lnTo>
                      <a:lnTo>
                        <a:pt x="30" y="4"/>
                      </a:lnTo>
                      <a:lnTo>
                        <a:pt x="16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6" name="Freeform 149"/>
                <p:cNvSpPr>
                  <a:spLocks/>
                </p:cNvSpPr>
                <p:nvPr/>
              </p:nvSpPr>
              <p:spPr bwMode="auto">
                <a:xfrm>
                  <a:off x="3264" y="764"/>
                  <a:ext cx="298" cy="216"/>
                </a:xfrm>
                <a:custGeom>
                  <a:avLst/>
                  <a:gdLst/>
                  <a:ahLst/>
                  <a:cxnLst>
                    <a:cxn ang="0">
                      <a:pos x="184" y="216"/>
                    </a:cxn>
                    <a:cxn ang="0">
                      <a:pos x="208" y="216"/>
                    </a:cxn>
                    <a:cxn ang="0">
                      <a:pos x="230" y="216"/>
                    </a:cxn>
                    <a:cxn ang="0">
                      <a:pos x="244" y="212"/>
                    </a:cxn>
                    <a:cxn ang="0">
                      <a:pos x="252" y="208"/>
                    </a:cxn>
                    <a:cxn ang="0">
                      <a:pos x="262" y="198"/>
                    </a:cxn>
                    <a:cxn ang="0">
                      <a:pos x="270" y="186"/>
                    </a:cxn>
                    <a:cxn ang="0">
                      <a:pos x="278" y="170"/>
                    </a:cxn>
                    <a:cxn ang="0">
                      <a:pos x="282" y="152"/>
                    </a:cxn>
                    <a:cxn ang="0">
                      <a:pos x="288" y="132"/>
                    </a:cxn>
                    <a:cxn ang="0">
                      <a:pos x="290" y="124"/>
                    </a:cxn>
                    <a:cxn ang="0">
                      <a:pos x="292" y="114"/>
                    </a:cxn>
                    <a:cxn ang="0">
                      <a:pos x="292" y="106"/>
                    </a:cxn>
                    <a:cxn ang="0">
                      <a:pos x="294" y="100"/>
                    </a:cxn>
                    <a:cxn ang="0">
                      <a:pos x="296" y="94"/>
                    </a:cxn>
                    <a:cxn ang="0">
                      <a:pos x="296" y="90"/>
                    </a:cxn>
                    <a:cxn ang="0">
                      <a:pos x="296" y="84"/>
                    </a:cxn>
                    <a:cxn ang="0">
                      <a:pos x="298" y="74"/>
                    </a:cxn>
                    <a:cxn ang="0">
                      <a:pos x="292" y="58"/>
                    </a:cxn>
                    <a:cxn ang="0">
                      <a:pos x="280" y="44"/>
                    </a:cxn>
                    <a:cxn ang="0">
                      <a:pos x="264" y="34"/>
                    </a:cxn>
                    <a:cxn ang="0">
                      <a:pos x="244" y="24"/>
                    </a:cxn>
                    <a:cxn ang="0">
                      <a:pos x="220" y="14"/>
                    </a:cxn>
                    <a:cxn ang="0">
                      <a:pos x="194" y="8"/>
                    </a:cxn>
                    <a:cxn ang="0">
                      <a:pos x="168" y="4"/>
                    </a:cxn>
                    <a:cxn ang="0">
                      <a:pos x="140" y="0"/>
                    </a:cxn>
                    <a:cxn ang="0">
                      <a:pos x="114" y="0"/>
                    </a:cxn>
                    <a:cxn ang="0">
                      <a:pos x="88" y="0"/>
                    </a:cxn>
                    <a:cxn ang="0">
                      <a:pos x="64" y="4"/>
                    </a:cxn>
                    <a:cxn ang="0">
                      <a:pos x="42" y="10"/>
                    </a:cxn>
                    <a:cxn ang="0">
                      <a:pos x="24" y="18"/>
                    </a:cxn>
                    <a:cxn ang="0">
                      <a:pos x="10" y="30"/>
                    </a:cxn>
                    <a:cxn ang="0">
                      <a:pos x="2" y="46"/>
                    </a:cxn>
                    <a:cxn ang="0">
                      <a:pos x="0" y="58"/>
                    </a:cxn>
                    <a:cxn ang="0">
                      <a:pos x="0" y="62"/>
                    </a:cxn>
                    <a:cxn ang="0">
                      <a:pos x="0" y="68"/>
                    </a:cxn>
                    <a:cxn ang="0">
                      <a:pos x="0" y="74"/>
                    </a:cxn>
                    <a:cxn ang="0">
                      <a:pos x="2" y="78"/>
                    </a:cxn>
                    <a:cxn ang="0">
                      <a:pos x="2" y="84"/>
                    </a:cxn>
                    <a:cxn ang="0">
                      <a:pos x="2" y="90"/>
                    </a:cxn>
                    <a:cxn ang="0">
                      <a:pos x="4" y="96"/>
                    </a:cxn>
                    <a:cxn ang="0">
                      <a:pos x="10" y="118"/>
                    </a:cxn>
                    <a:cxn ang="0">
                      <a:pos x="22" y="152"/>
                    </a:cxn>
                    <a:cxn ang="0">
                      <a:pos x="42" y="176"/>
                    </a:cxn>
                    <a:cxn ang="0">
                      <a:pos x="70" y="194"/>
                    </a:cxn>
                    <a:cxn ang="0">
                      <a:pos x="88" y="200"/>
                    </a:cxn>
                    <a:cxn ang="0">
                      <a:pos x="114" y="206"/>
                    </a:cxn>
                    <a:cxn ang="0">
                      <a:pos x="142" y="210"/>
                    </a:cxn>
                    <a:cxn ang="0">
                      <a:pos x="170" y="214"/>
                    </a:cxn>
                  </a:cxnLst>
                  <a:rect l="0" t="0" r="r" b="b"/>
                  <a:pathLst>
                    <a:path w="298" h="216">
                      <a:moveTo>
                        <a:pt x="170" y="214"/>
                      </a:moveTo>
                      <a:lnTo>
                        <a:pt x="184" y="216"/>
                      </a:lnTo>
                      <a:lnTo>
                        <a:pt x="196" y="216"/>
                      </a:lnTo>
                      <a:lnTo>
                        <a:pt x="208" y="216"/>
                      </a:lnTo>
                      <a:lnTo>
                        <a:pt x="220" y="216"/>
                      </a:lnTo>
                      <a:lnTo>
                        <a:pt x="230" y="216"/>
                      </a:lnTo>
                      <a:lnTo>
                        <a:pt x="238" y="214"/>
                      </a:lnTo>
                      <a:lnTo>
                        <a:pt x="244" y="212"/>
                      </a:lnTo>
                      <a:lnTo>
                        <a:pt x="246" y="212"/>
                      </a:lnTo>
                      <a:lnTo>
                        <a:pt x="252" y="208"/>
                      </a:lnTo>
                      <a:lnTo>
                        <a:pt x="256" y="204"/>
                      </a:lnTo>
                      <a:lnTo>
                        <a:pt x="262" y="198"/>
                      </a:lnTo>
                      <a:lnTo>
                        <a:pt x="266" y="192"/>
                      </a:lnTo>
                      <a:lnTo>
                        <a:pt x="270" y="186"/>
                      </a:lnTo>
                      <a:lnTo>
                        <a:pt x="274" y="178"/>
                      </a:lnTo>
                      <a:lnTo>
                        <a:pt x="278" y="170"/>
                      </a:lnTo>
                      <a:lnTo>
                        <a:pt x="280" y="162"/>
                      </a:lnTo>
                      <a:lnTo>
                        <a:pt x="282" y="152"/>
                      </a:lnTo>
                      <a:lnTo>
                        <a:pt x="286" y="142"/>
                      </a:lnTo>
                      <a:lnTo>
                        <a:pt x="288" y="132"/>
                      </a:lnTo>
                      <a:lnTo>
                        <a:pt x="288" y="128"/>
                      </a:lnTo>
                      <a:lnTo>
                        <a:pt x="290" y="124"/>
                      </a:lnTo>
                      <a:lnTo>
                        <a:pt x="290" y="120"/>
                      </a:lnTo>
                      <a:lnTo>
                        <a:pt x="292" y="114"/>
                      </a:lnTo>
                      <a:lnTo>
                        <a:pt x="292" y="110"/>
                      </a:lnTo>
                      <a:lnTo>
                        <a:pt x="292" y="106"/>
                      </a:lnTo>
                      <a:lnTo>
                        <a:pt x="294" y="104"/>
                      </a:lnTo>
                      <a:lnTo>
                        <a:pt x="294" y="100"/>
                      </a:lnTo>
                      <a:lnTo>
                        <a:pt x="294" y="98"/>
                      </a:lnTo>
                      <a:lnTo>
                        <a:pt x="296" y="94"/>
                      </a:lnTo>
                      <a:lnTo>
                        <a:pt x="296" y="92"/>
                      </a:lnTo>
                      <a:lnTo>
                        <a:pt x="296" y="90"/>
                      </a:lnTo>
                      <a:lnTo>
                        <a:pt x="296" y="86"/>
                      </a:lnTo>
                      <a:lnTo>
                        <a:pt x="296" y="84"/>
                      </a:lnTo>
                      <a:lnTo>
                        <a:pt x="298" y="82"/>
                      </a:lnTo>
                      <a:lnTo>
                        <a:pt x="298" y="74"/>
                      </a:lnTo>
                      <a:lnTo>
                        <a:pt x="296" y="66"/>
                      </a:lnTo>
                      <a:lnTo>
                        <a:pt x="292" y="58"/>
                      </a:lnTo>
                      <a:lnTo>
                        <a:pt x="286" y="52"/>
                      </a:lnTo>
                      <a:lnTo>
                        <a:pt x="280" y="44"/>
                      </a:lnTo>
                      <a:lnTo>
                        <a:pt x="272" y="38"/>
                      </a:lnTo>
                      <a:lnTo>
                        <a:pt x="264" y="34"/>
                      </a:lnTo>
                      <a:lnTo>
                        <a:pt x="254" y="28"/>
                      </a:lnTo>
                      <a:lnTo>
                        <a:pt x="244" y="24"/>
                      </a:lnTo>
                      <a:lnTo>
                        <a:pt x="232" y="18"/>
                      </a:lnTo>
                      <a:lnTo>
                        <a:pt x="220" y="14"/>
                      </a:lnTo>
                      <a:lnTo>
                        <a:pt x="208" y="12"/>
                      </a:lnTo>
                      <a:lnTo>
                        <a:pt x="194" y="8"/>
                      </a:lnTo>
                      <a:lnTo>
                        <a:pt x="182" y="6"/>
                      </a:lnTo>
                      <a:lnTo>
                        <a:pt x="168" y="4"/>
                      </a:lnTo>
                      <a:lnTo>
                        <a:pt x="154" y="2"/>
                      </a:lnTo>
                      <a:lnTo>
                        <a:pt x="140" y="0"/>
                      </a:lnTo>
                      <a:lnTo>
                        <a:pt x="126" y="0"/>
                      </a:lnTo>
                      <a:lnTo>
                        <a:pt x="114" y="0"/>
                      </a:lnTo>
                      <a:lnTo>
                        <a:pt x="100" y="0"/>
                      </a:lnTo>
                      <a:lnTo>
                        <a:pt x="88" y="0"/>
                      </a:lnTo>
                      <a:lnTo>
                        <a:pt x="74" y="2"/>
                      </a:lnTo>
                      <a:lnTo>
                        <a:pt x="64" y="4"/>
                      </a:lnTo>
                      <a:lnTo>
                        <a:pt x="52" y="6"/>
                      </a:lnTo>
                      <a:lnTo>
                        <a:pt x="42" y="10"/>
                      </a:lnTo>
                      <a:lnTo>
                        <a:pt x="32" y="14"/>
                      </a:lnTo>
                      <a:lnTo>
                        <a:pt x="24" y="18"/>
                      </a:lnTo>
                      <a:lnTo>
                        <a:pt x="16" y="24"/>
                      </a:lnTo>
                      <a:lnTo>
                        <a:pt x="10" y="30"/>
                      </a:lnTo>
                      <a:lnTo>
                        <a:pt x="4" y="38"/>
                      </a:lnTo>
                      <a:lnTo>
                        <a:pt x="2" y="46"/>
                      </a:lnTo>
                      <a:lnTo>
                        <a:pt x="0" y="56"/>
                      </a:lnTo>
                      <a:lnTo>
                        <a:pt x="0" y="58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8"/>
                      </a:lnTo>
                      <a:lnTo>
                        <a:pt x="0" y="70"/>
                      </a:lnTo>
                      <a:lnTo>
                        <a:pt x="0" y="74"/>
                      </a:lnTo>
                      <a:lnTo>
                        <a:pt x="0" y="76"/>
                      </a:lnTo>
                      <a:lnTo>
                        <a:pt x="2" y="78"/>
                      </a:lnTo>
                      <a:lnTo>
                        <a:pt x="2" y="82"/>
                      </a:lnTo>
                      <a:lnTo>
                        <a:pt x="2" y="84"/>
                      </a:lnTo>
                      <a:lnTo>
                        <a:pt x="2" y="88"/>
                      </a:lnTo>
                      <a:lnTo>
                        <a:pt x="2" y="90"/>
                      </a:lnTo>
                      <a:lnTo>
                        <a:pt x="4" y="94"/>
                      </a:lnTo>
                      <a:lnTo>
                        <a:pt x="4" y="96"/>
                      </a:lnTo>
                      <a:lnTo>
                        <a:pt x="4" y="100"/>
                      </a:lnTo>
                      <a:lnTo>
                        <a:pt x="10" y="118"/>
                      </a:lnTo>
                      <a:lnTo>
                        <a:pt x="16" y="136"/>
                      </a:lnTo>
                      <a:lnTo>
                        <a:pt x="22" y="152"/>
                      </a:lnTo>
                      <a:lnTo>
                        <a:pt x="32" y="166"/>
                      </a:lnTo>
                      <a:lnTo>
                        <a:pt x="42" y="176"/>
                      </a:lnTo>
                      <a:lnTo>
                        <a:pt x="54" y="186"/>
                      </a:lnTo>
                      <a:lnTo>
                        <a:pt x="70" y="194"/>
                      </a:lnTo>
                      <a:lnTo>
                        <a:pt x="78" y="196"/>
                      </a:lnTo>
                      <a:lnTo>
                        <a:pt x="88" y="200"/>
                      </a:lnTo>
                      <a:lnTo>
                        <a:pt x="100" y="202"/>
                      </a:lnTo>
                      <a:lnTo>
                        <a:pt x="114" y="206"/>
                      </a:lnTo>
                      <a:lnTo>
                        <a:pt x="128" y="208"/>
                      </a:lnTo>
                      <a:lnTo>
                        <a:pt x="142" y="210"/>
                      </a:lnTo>
                      <a:lnTo>
                        <a:pt x="156" y="212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close/>
                    </a:path>
                  </a:pathLst>
                </a:custGeom>
                <a:solidFill>
                  <a:srgbClr val="0C0C0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7" name="Freeform 150"/>
                <p:cNvSpPr>
                  <a:spLocks/>
                </p:cNvSpPr>
                <p:nvPr/>
              </p:nvSpPr>
              <p:spPr bwMode="auto">
                <a:xfrm>
                  <a:off x="3270" y="770"/>
                  <a:ext cx="286" cy="130"/>
                </a:xfrm>
                <a:custGeom>
                  <a:avLst/>
                  <a:gdLst/>
                  <a:ahLst/>
                  <a:cxnLst>
                    <a:cxn ang="0">
                      <a:pos x="274" y="130"/>
                    </a:cxn>
                    <a:cxn ang="0">
                      <a:pos x="2" y="74"/>
                    </a:cxn>
                    <a:cxn ang="0">
                      <a:pos x="0" y="70"/>
                    </a:cxn>
                    <a:cxn ang="0">
                      <a:pos x="0" y="66"/>
                    </a:cxn>
                    <a:cxn ang="0">
                      <a:pos x="0" y="64"/>
                    </a:cxn>
                    <a:cxn ang="0">
                      <a:pos x="0" y="60"/>
                    </a:cxn>
                    <a:cxn ang="0">
                      <a:pos x="0" y="58"/>
                    </a:cxn>
                    <a:cxn ang="0">
                      <a:pos x="0" y="56"/>
                    </a:cxn>
                    <a:cxn ang="0">
                      <a:pos x="0" y="52"/>
                    </a:cxn>
                    <a:cxn ang="0">
                      <a:pos x="0" y="50"/>
                    </a:cxn>
                    <a:cxn ang="0">
                      <a:pos x="2" y="42"/>
                    </a:cxn>
                    <a:cxn ang="0">
                      <a:pos x="4" y="34"/>
                    </a:cxn>
                    <a:cxn ang="0">
                      <a:pos x="8" y="28"/>
                    </a:cxn>
                    <a:cxn ang="0">
                      <a:pos x="14" y="22"/>
                    </a:cxn>
                    <a:cxn ang="0">
                      <a:pos x="20" y="18"/>
                    </a:cxn>
                    <a:cxn ang="0">
                      <a:pos x="28" y="14"/>
                    </a:cxn>
                    <a:cxn ang="0">
                      <a:pos x="38" y="10"/>
                    </a:cxn>
                    <a:cxn ang="0">
                      <a:pos x="48" y="6"/>
                    </a:cxn>
                    <a:cxn ang="0">
                      <a:pos x="58" y="4"/>
                    </a:cxn>
                    <a:cxn ang="0">
                      <a:pos x="70" y="2"/>
                    </a:cxn>
                    <a:cxn ang="0">
                      <a:pos x="82" y="0"/>
                    </a:cxn>
                    <a:cxn ang="0">
                      <a:pos x="94" y="0"/>
                    </a:cxn>
                    <a:cxn ang="0">
                      <a:pos x="108" y="0"/>
                    </a:cxn>
                    <a:cxn ang="0">
                      <a:pos x="120" y="0"/>
                    </a:cxn>
                    <a:cxn ang="0">
                      <a:pos x="134" y="0"/>
                    </a:cxn>
                    <a:cxn ang="0">
                      <a:pos x="148" y="2"/>
                    </a:cxn>
                    <a:cxn ang="0">
                      <a:pos x="162" y="4"/>
                    </a:cxn>
                    <a:cxn ang="0">
                      <a:pos x="174" y="6"/>
                    </a:cxn>
                    <a:cxn ang="0">
                      <a:pos x="188" y="8"/>
                    </a:cxn>
                    <a:cxn ang="0">
                      <a:pos x="200" y="10"/>
                    </a:cxn>
                    <a:cxn ang="0">
                      <a:pos x="212" y="14"/>
                    </a:cxn>
                    <a:cxn ang="0">
                      <a:pos x="224" y="18"/>
                    </a:cxn>
                    <a:cxn ang="0">
                      <a:pos x="234" y="22"/>
                    </a:cxn>
                    <a:cxn ang="0">
                      <a:pos x="244" y="28"/>
                    </a:cxn>
                    <a:cxn ang="0">
                      <a:pos x="254" y="32"/>
                    </a:cxn>
                    <a:cxn ang="0">
                      <a:pos x="262" y="38"/>
                    </a:cxn>
                    <a:cxn ang="0">
                      <a:pos x="270" y="44"/>
                    </a:cxn>
                    <a:cxn ang="0">
                      <a:pos x="276" y="50"/>
                    </a:cxn>
                    <a:cxn ang="0">
                      <a:pos x="280" y="56"/>
                    </a:cxn>
                    <a:cxn ang="0">
                      <a:pos x="284" y="62"/>
                    </a:cxn>
                    <a:cxn ang="0">
                      <a:pos x="286" y="68"/>
                    </a:cxn>
                    <a:cxn ang="0">
                      <a:pos x="286" y="76"/>
                    </a:cxn>
                    <a:cxn ang="0">
                      <a:pos x="284" y="78"/>
                    </a:cxn>
                    <a:cxn ang="0">
                      <a:pos x="284" y="80"/>
                    </a:cxn>
                    <a:cxn ang="0">
                      <a:pos x="284" y="82"/>
                    </a:cxn>
                    <a:cxn ang="0">
                      <a:pos x="284" y="86"/>
                    </a:cxn>
                    <a:cxn ang="0">
                      <a:pos x="282" y="90"/>
                    </a:cxn>
                    <a:cxn ang="0">
                      <a:pos x="282" y="96"/>
                    </a:cxn>
                    <a:cxn ang="0">
                      <a:pos x="280" y="102"/>
                    </a:cxn>
                    <a:cxn ang="0">
                      <a:pos x="278" y="110"/>
                    </a:cxn>
                    <a:cxn ang="0">
                      <a:pos x="276" y="116"/>
                    </a:cxn>
                    <a:cxn ang="0">
                      <a:pos x="276" y="124"/>
                    </a:cxn>
                    <a:cxn ang="0">
                      <a:pos x="274" y="130"/>
                    </a:cxn>
                    <a:cxn ang="0">
                      <a:pos x="274" y="130"/>
                    </a:cxn>
                  </a:cxnLst>
                  <a:rect l="0" t="0" r="r" b="b"/>
                  <a:pathLst>
                    <a:path w="286" h="130">
                      <a:moveTo>
                        <a:pt x="274" y="130"/>
                      </a:moveTo>
                      <a:lnTo>
                        <a:pt x="2" y="74"/>
                      </a:lnTo>
                      <a:lnTo>
                        <a:pt x="0" y="70"/>
                      </a:lnTo>
                      <a:lnTo>
                        <a:pt x="0" y="66"/>
                      </a:lnTo>
                      <a:lnTo>
                        <a:pt x="0" y="64"/>
                      </a:lnTo>
                      <a:lnTo>
                        <a:pt x="0" y="60"/>
                      </a:lnTo>
                      <a:lnTo>
                        <a:pt x="0" y="58"/>
                      </a:lnTo>
                      <a:lnTo>
                        <a:pt x="0" y="56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2" y="42"/>
                      </a:lnTo>
                      <a:lnTo>
                        <a:pt x="4" y="34"/>
                      </a:lnTo>
                      <a:lnTo>
                        <a:pt x="8" y="28"/>
                      </a:lnTo>
                      <a:lnTo>
                        <a:pt x="14" y="22"/>
                      </a:lnTo>
                      <a:lnTo>
                        <a:pt x="20" y="18"/>
                      </a:lnTo>
                      <a:lnTo>
                        <a:pt x="28" y="14"/>
                      </a:lnTo>
                      <a:lnTo>
                        <a:pt x="38" y="10"/>
                      </a:lnTo>
                      <a:lnTo>
                        <a:pt x="48" y="6"/>
                      </a:lnTo>
                      <a:lnTo>
                        <a:pt x="58" y="4"/>
                      </a:lnTo>
                      <a:lnTo>
                        <a:pt x="70" y="2"/>
                      </a:lnTo>
                      <a:lnTo>
                        <a:pt x="82" y="0"/>
                      </a:lnTo>
                      <a:lnTo>
                        <a:pt x="94" y="0"/>
                      </a:lnTo>
                      <a:lnTo>
                        <a:pt x="108" y="0"/>
                      </a:lnTo>
                      <a:lnTo>
                        <a:pt x="120" y="0"/>
                      </a:lnTo>
                      <a:lnTo>
                        <a:pt x="134" y="0"/>
                      </a:lnTo>
                      <a:lnTo>
                        <a:pt x="148" y="2"/>
                      </a:lnTo>
                      <a:lnTo>
                        <a:pt x="162" y="4"/>
                      </a:lnTo>
                      <a:lnTo>
                        <a:pt x="174" y="6"/>
                      </a:lnTo>
                      <a:lnTo>
                        <a:pt x="188" y="8"/>
                      </a:lnTo>
                      <a:lnTo>
                        <a:pt x="200" y="10"/>
                      </a:lnTo>
                      <a:lnTo>
                        <a:pt x="212" y="14"/>
                      </a:lnTo>
                      <a:lnTo>
                        <a:pt x="224" y="18"/>
                      </a:lnTo>
                      <a:lnTo>
                        <a:pt x="234" y="22"/>
                      </a:lnTo>
                      <a:lnTo>
                        <a:pt x="244" y="28"/>
                      </a:lnTo>
                      <a:lnTo>
                        <a:pt x="254" y="32"/>
                      </a:lnTo>
                      <a:lnTo>
                        <a:pt x="262" y="38"/>
                      </a:lnTo>
                      <a:lnTo>
                        <a:pt x="270" y="44"/>
                      </a:lnTo>
                      <a:lnTo>
                        <a:pt x="276" y="50"/>
                      </a:lnTo>
                      <a:lnTo>
                        <a:pt x="280" y="56"/>
                      </a:lnTo>
                      <a:lnTo>
                        <a:pt x="284" y="62"/>
                      </a:lnTo>
                      <a:lnTo>
                        <a:pt x="286" y="68"/>
                      </a:lnTo>
                      <a:lnTo>
                        <a:pt x="286" y="76"/>
                      </a:lnTo>
                      <a:lnTo>
                        <a:pt x="284" y="78"/>
                      </a:lnTo>
                      <a:lnTo>
                        <a:pt x="284" y="80"/>
                      </a:lnTo>
                      <a:lnTo>
                        <a:pt x="284" y="82"/>
                      </a:lnTo>
                      <a:lnTo>
                        <a:pt x="284" y="86"/>
                      </a:lnTo>
                      <a:lnTo>
                        <a:pt x="282" y="90"/>
                      </a:lnTo>
                      <a:lnTo>
                        <a:pt x="282" y="96"/>
                      </a:lnTo>
                      <a:lnTo>
                        <a:pt x="280" y="102"/>
                      </a:lnTo>
                      <a:lnTo>
                        <a:pt x="278" y="110"/>
                      </a:lnTo>
                      <a:lnTo>
                        <a:pt x="276" y="116"/>
                      </a:lnTo>
                      <a:lnTo>
                        <a:pt x="276" y="124"/>
                      </a:lnTo>
                      <a:lnTo>
                        <a:pt x="274" y="130"/>
                      </a:lnTo>
                      <a:lnTo>
                        <a:pt x="274" y="13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8" name="Freeform 151"/>
                <p:cNvSpPr>
                  <a:spLocks/>
                </p:cNvSpPr>
                <p:nvPr/>
              </p:nvSpPr>
              <p:spPr bwMode="auto">
                <a:xfrm>
                  <a:off x="3272" y="842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9" name="Freeform 152"/>
                <p:cNvSpPr>
                  <a:spLocks/>
                </p:cNvSpPr>
                <p:nvPr/>
              </p:nvSpPr>
              <p:spPr bwMode="auto">
                <a:xfrm>
                  <a:off x="3272" y="844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C19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0" name="Freeform 153"/>
                <p:cNvSpPr>
                  <a:spLocks/>
                </p:cNvSpPr>
                <p:nvPr/>
              </p:nvSpPr>
              <p:spPr bwMode="auto">
                <a:xfrm>
                  <a:off x="3272" y="846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58"/>
                    </a:cxn>
                    <a:cxn ang="0">
                      <a:pos x="270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58"/>
                      </a:lnTo>
                      <a:lnTo>
                        <a:pt x="270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11C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1" name="Freeform 154"/>
                <p:cNvSpPr>
                  <a:spLocks/>
                </p:cNvSpPr>
                <p:nvPr/>
              </p:nvSpPr>
              <p:spPr bwMode="auto">
                <a:xfrm>
                  <a:off x="3272" y="848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56"/>
                    </a:cxn>
                    <a:cxn ang="0">
                      <a:pos x="270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56"/>
                      </a:lnTo>
                      <a:lnTo>
                        <a:pt x="270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521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2" name="Freeform 155"/>
                <p:cNvSpPr>
                  <a:spLocks/>
                </p:cNvSpPr>
                <p:nvPr/>
              </p:nvSpPr>
              <p:spPr bwMode="auto">
                <a:xfrm>
                  <a:off x="3272" y="850"/>
                  <a:ext cx="270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56"/>
                    </a:cxn>
                    <a:cxn ang="0">
                      <a:pos x="270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60">
                      <a:moveTo>
                        <a:pt x="0" y="0"/>
                      </a:moveTo>
                      <a:lnTo>
                        <a:pt x="270" y="56"/>
                      </a:lnTo>
                      <a:lnTo>
                        <a:pt x="270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923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3" name="Freeform 156"/>
                <p:cNvSpPr>
                  <a:spLocks/>
                </p:cNvSpPr>
                <p:nvPr/>
              </p:nvSpPr>
              <p:spPr bwMode="auto">
                <a:xfrm>
                  <a:off x="3272" y="852"/>
                  <a:ext cx="270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56"/>
                    </a:cxn>
                    <a:cxn ang="0">
                      <a:pos x="270" y="60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60">
                      <a:moveTo>
                        <a:pt x="0" y="0"/>
                      </a:moveTo>
                      <a:lnTo>
                        <a:pt x="270" y="56"/>
                      </a:lnTo>
                      <a:lnTo>
                        <a:pt x="270" y="60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D27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4" name="Freeform 157"/>
                <p:cNvSpPr>
                  <a:spLocks/>
                </p:cNvSpPr>
                <p:nvPr/>
              </p:nvSpPr>
              <p:spPr bwMode="auto">
                <a:xfrm>
                  <a:off x="3272" y="854"/>
                  <a:ext cx="270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56"/>
                    </a:cxn>
                    <a:cxn ang="0">
                      <a:pos x="268" y="60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60">
                      <a:moveTo>
                        <a:pt x="0" y="0"/>
                      </a:moveTo>
                      <a:lnTo>
                        <a:pt x="270" y="56"/>
                      </a:lnTo>
                      <a:lnTo>
                        <a:pt x="268" y="60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02A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5" name="Freeform 158"/>
                <p:cNvSpPr>
                  <a:spLocks/>
                </p:cNvSpPr>
                <p:nvPr/>
              </p:nvSpPr>
              <p:spPr bwMode="auto">
                <a:xfrm>
                  <a:off x="3274" y="856"/>
                  <a:ext cx="268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8" y="56"/>
                    </a:cxn>
                    <a:cxn ang="0">
                      <a:pos x="266" y="58"/>
                    </a:cxn>
                    <a:cxn ang="0">
                      <a:pos x="266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8" h="60">
                      <a:moveTo>
                        <a:pt x="0" y="0"/>
                      </a:moveTo>
                      <a:lnTo>
                        <a:pt x="268" y="56"/>
                      </a:lnTo>
                      <a:lnTo>
                        <a:pt x="266" y="58"/>
                      </a:lnTo>
                      <a:lnTo>
                        <a:pt x="266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2C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6" name="Freeform 159"/>
                <p:cNvSpPr>
                  <a:spLocks/>
                </p:cNvSpPr>
                <p:nvPr/>
              </p:nvSpPr>
              <p:spPr bwMode="auto">
                <a:xfrm>
                  <a:off x="3274" y="858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6" y="56"/>
                    </a:cxn>
                    <a:cxn ang="0">
                      <a:pos x="266" y="6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6" y="56"/>
                      </a:lnTo>
                      <a:lnTo>
                        <a:pt x="266" y="6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62F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7" name="Freeform 160"/>
                <p:cNvSpPr>
                  <a:spLocks/>
                </p:cNvSpPr>
                <p:nvPr/>
              </p:nvSpPr>
              <p:spPr bwMode="auto">
                <a:xfrm>
                  <a:off x="3274" y="860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6" y="6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6" y="6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A32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8" name="Freeform 161"/>
                <p:cNvSpPr>
                  <a:spLocks/>
                </p:cNvSpPr>
                <p:nvPr/>
              </p:nvSpPr>
              <p:spPr bwMode="auto">
                <a:xfrm>
                  <a:off x="3274" y="862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4" y="60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4" y="60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4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9" name="Freeform 162"/>
                <p:cNvSpPr>
                  <a:spLocks/>
                </p:cNvSpPr>
                <p:nvPr/>
              </p:nvSpPr>
              <p:spPr bwMode="auto">
                <a:xfrm>
                  <a:off x="3274" y="864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4" y="6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4" y="6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36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0" name="Freeform 163"/>
                <p:cNvSpPr>
                  <a:spLocks/>
                </p:cNvSpPr>
                <p:nvPr/>
              </p:nvSpPr>
              <p:spPr bwMode="auto">
                <a:xfrm>
                  <a:off x="3276" y="866"/>
                  <a:ext cx="26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56"/>
                    </a:cxn>
                    <a:cxn ang="0">
                      <a:pos x="262" y="58"/>
                    </a:cxn>
                    <a:cxn ang="0">
                      <a:pos x="262" y="6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60">
                      <a:moveTo>
                        <a:pt x="0" y="0"/>
                      </a:moveTo>
                      <a:lnTo>
                        <a:pt x="262" y="56"/>
                      </a:lnTo>
                      <a:lnTo>
                        <a:pt x="262" y="58"/>
                      </a:lnTo>
                      <a:lnTo>
                        <a:pt x="262" y="6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39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1" name="Freeform 164"/>
                <p:cNvSpPr>
                  <a:spLocks/>
                </p:cNvSpPr>
                <p:nvPr/>
              </p:nvSpPr>
              <p:spPr bwMode="auto">
                <a:xfrm>
                  <a:off x="3276" y="868"/>
                  <a:ext cx="26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56"/>
                    </a:cxn>
                    <a:cxn ang="0">
                      <a:pos x="262" y="56"/>
                    </a:cxn>
                    <a:cxn ang="0">
                      <a:pos x="260" y="6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60">
                      <a:moveTo>
                        <a:pt x="0" y="0"/>
                      </a:moveTo>
                      <a:lnTo>
                        <a:pt x="262" y="56"/>
                      </a:lnTo>
                      <a:lnTo>
                        <a:pt x="262" y="56"/>
                      </a:lnTo>
                      <a:lnTo>
                        <a:pt x="260" y="6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63A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2" name="Freeform 165"/>
                <p:cNvSpPr>
                  <a:spLocks/>
                </p:cNvSpPr>
                <p:nvPr/>
              </p:nvSpPr>
              <p:spPr bwMode="auto">
                <a:xfrm>
                  <a:off x="3276" y="870"/>
                  <a:ext cx="26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56"/>
                    </a:cxn>
                    <a:cxn ang="0">
                      <a:pos x="260" y="60"/>
                    </a:cxn>
                    <a:cxn ang="0">
                      <a:pos x="2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60">
                      <a:moveTo>
                        <a:pt x="0" y="0"/>
                      </a:moveTo>
                      <a:lnTo>
                        <a:pt x="262" y="56"/>
                      </a:lnTo>
                      <a:lnTo>
                        <a:pt x="260" y="60"/>
                      </a:lnTo>
                      <a:lnTo>
                        <a:pt x="2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93C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3" name="Freeform 166"/>
                <p:cNvSpPr>
                  <a:spLocks/>
                </p:cNvSpPr>
                <p:nvPr/>
              </p:nvSpPr>
              <p:spPr bwMode="auto">
                <a:xfrm>
                  <a:off x="3278" y="872"/>
                  <a:ext cx="258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56"/>
                    </a:cxn>
                    <a:cxn ang="0">
                      <a:pos x="258" y="60"/>
                    </a:cxn>
                    <a:cxn ang="0">
                      <a:pos x="0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60">
                      <a:moveTo>
                        <a:pt x="0" y="0"/>
                      </a:moveTo>
                      <a:lnTo>
                        <a:pt x="258" y="56"/>
                      </a:lnTo>
                      <a:lnTo>
                        <a:pt x="258" y="60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3E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4" name="Freeform 167"/>
                <p:cNvSpPr>
                  <a:spLocks/>
                </p:cNvSpPr>
                <p:nvPr/>
              </p:nvSpPr>
              <p:spPr bwMode="auto">
                <a:xfrm>
                  <a:off x="3278" y="876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54"/>
                    </a:cxn>
                    <a:cxn ang="0">
                      <a:pos x="258" y="56"/>
                    </a:cxn>
                    <a:cxn ang="0">
                      <a:pos x="256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56">
                      <a:moveTo>
                        <a:pt x="0" y="0"/>
                      </a:moveTo>
                      <a:lnTo>
                        <a:pt x="258" y="54"/>
                      </a:lnTo>
                      <a:lnTo>
                        <a:pt x="258" y="56"/>
                      </a:lnTo>
                      <a:lnTo>
                        <a:pt x="256" y="5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3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5" name="Freeform 168"/>
                <p:cNvSpPr>
                  <a:spLocks/>
                </p:cNvSpPr>
                <p:nvPr/>
              </p:nvSpPr>
              <p:spPr bwMode="auto">
                <a:xfrm>
                  <a:off x="3278" y="878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6" y="56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56">
                      <a:moveTo>
                        <a:pt x="0" y="0"/>
                      </a:move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6" y="5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241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6" name="Freeform 169"/>
                <p:cNvSpPr>
                  <a:spLocks/>
                </p:cNvSpPr>
                <p:nvPr/>
              </p:nvSpPr>
              <p:spPr bwMode="auto">
                <a:xfrm>
                  <a:off x="3278" y="880"/>
                  <a:ext cx="256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6" y="52"/>
                    </a:cxn>
                    <a:cxn ang="0">
                      <a:pos x="256" y="56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6" h="56">
                      <a:moveTo>
                        <a:pt x="0" y="0"/>
                      </a:moveTo>
                      <a:lnTo>
                        <a:pt x="256" y="52"/>
                      </a:lnTo>
                      <a:lnTo>
                        <a:pt x="256" y="5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542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" name="Freeform 170"/>
                <p:cNvSpPr>
                  <a:spLocks/>
                </p:cNvSpPr>
                <p:nvPr/>
              </p:nvSpPr>
              <p:spPr bwMode="auto">
                <a:xfrm>
                  <a:off x="3280" y="882"/>
                  <a:ext cx="254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4" y="52"/>
                    </a:cxn>
                    <a:cxn ang="0">
                      <a:pos x="252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4" h="56">
                      <a:moveTo>
                        <a:pt x="0" y="0"/>
                      </a:moveTo>
                      <a:lnTo>
                        <a:pt x="254" y="52"/>
                      </a:lnTo>
                      <a:lnTo>
                        <a:pt x="252" y="5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43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" name="Freeform 171"/>
                <p:cNvSpPr>
                  <a:spLocks/>
                </p:cNvSpPr>
                <p:nvPr/>
              </p:nvSpPr>
              <p:spPr bwMode="auto">
                <a:xfrm>
                  <a:off x="3280" y="884"/>
                  <a:ext cx="254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4" y="52"/>
                    </a:cxn>
                    <a:cxn ang="0">
                      <a:pos x="252" y="56"/>
                    </a:cxn>
                    <a:cxn ang="0">
                      <a:pos x="252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4" h="56">
                      <a:moveTo>
                        <a:pt x="0" y="0"/>
                      </a:moveTo>
                      <a:lnTo>
                        <a:pt x="254" y="52"/>
                      </a:lnTo>
                      <a:lnTo>
                        <a:pt x="252" y="56"/>
                      </a:lnTo>
                      <a:lnTo>
                        <a:pt x="252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A44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" name="Freeform 172"/>
                <p:cNvSpPr>
                  <a:spLocks/>
                </p:cNvSpPr>
                <p:nvPr/>
              </p:nvSpPr>
              <p:spPr bwMode="auto">
                <a:xfrm>
                  <a:off x="3280" y="886"/>
                  <a:ext cx="252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2" y="52"/>
                    </a:cxn>
                    <a:cxn ang="0">
                      <a:pos x="252" y="54"/>
                    </a:cxn>
                    <a:cxn ang="0">
                      <a:pos x="252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2" h="56">
                      <a:moveTo>
                        <a:pt x="0" y="0"/>
                      </a:moveTo>
                      <a:lnTo>
                        <a:pt x="252" y="52"/>
                      </a:lnTo>
                      <a:lnTo>
                        <a:pt x="252" y="54"/>
                      </a:lnTo>
                      <a:lnTo>
                        <a:pt x="252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C46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" name="Freeform 173"/>
                <p:cNvSpPr>
                  <a:spLocks/>
                </p:cNvSpPr>
                <p:nvPr/>
              </p:nvSpPr>
              <p:spPr bwMode="auto">
                <a:xfrm>
                  <a:off x="3282" y="888"/>
                  <a:ext cx="250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0" y="52"/>
                    </a:cxn>
                    <a:cxn ang="0">
                      <a:pos x="248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0" h="56">
                      <a:moveTo>
                        <a:pt x="0" y="0"/>
                      </a:moveTo>
                      <a:lnTo>
                        <a:pt x="250" y="52"/>
                      </a:lnTo>
                      <a:lnTo>
                        <a:pt x="248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E46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" name="Freeform 174"/>
                <p:cNvSpPr>
                  <a:spLocks/>
                </p:cNvSpPr>
                <p:nvPr/>
              </p:nvSpPr>
              <p:spPr bwMode="auto">
                <a:xfrm>
                  <a:off x="3282" y="890"/>
                  <a:ext cx="250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0" y="52"/>
                    </a:cxn>
                    <a:cxn ang="0">
                      <a:pos x="248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0" h="56">
                      <a:moveTo>
                        <a:pt x="0" y="0"/>
                      </a:moveTo>
                      <a:lnTo>
                        <a:pt x="250" y="52"/>
                      </a:lnTo>
                      <a:lnTo>
                        <a:pt x="248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1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" name="Freeform 175"/>
                <p:cNvSpPr>
                  <a:spLocks/>
                </p:cNvSpPr>
                <p:nvPr/>
              </p:nvSpPr>
              <p:spPr bwMode="auto">
                <a:xfrm>
                  <a:off x="3284" y="892"/>
                  <a:ext cx="246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52"/>
                    </a:cxn>
                    <a:cxn ang="0">
                      <a:pos x="244" y="56"/>
                    </a:cxn>
                    <a:cxn ang="0">
                      <a:pos x="244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56">
                      <a:moveTo>
                        <a:pt x="0" y="0"/>
                      </a:moveTo>
                      <a:lnTo>
                        <a:pt x="246" y="52"/>
                      </a:lnTo>
                      <a:lnTo>
                        <a:pt x="244" y="56"/>
                      </a:lnTo>
                      <a:lnTo>
                        <a:pt x="244" y="5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3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" name="Freeform 176"/>
                <p:cNvSpPr>
                  <a:spLocks/>
                </p:cNvSpPr>
                <p:nvPr/>
              </p:nvSpPr>
              <p:spPr bwMode="auto">
                <a:xfrm>
                  <a:off x="3284" y="894"/>
                  <a:ext cx="246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52"/>
                    </a:cxn>
                    <a:cxn ang="0">
                      <a:pos x="244" y="54"/>
                    </a:cxn>
                    <a:cxn ang="0">
                      <a:pos x="244" y="56"/>
                    </a:cxn>
                    <a:cxn ang="0">
                      <a:pos x="2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56">
                      <a:moveTo>
                        <a:pt x="0" y="0"/>
                      </a:moveTo>
                      <a:lnTo>
                        <a:pt x="246" y="52"/>
                      </a:lnTo>
                      <a:lnTo>
                        <a:pt x="244" y="54"/>
                      </a:lnTo>
                      <a:lnTo>
                        <a:pt x="244" y="5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549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" name="Freeform 177"/>
                <p:cNvSpPr>
                  <a:spLocks/>
                </p:cNvSpPr>
                <p:nvPr/>
              </p:nvSpPr>
              <p:spPr bwMode="auto">
                <a:xfrm>
                  <a:off x="3284" y="896"/>
                  <a:ext cx="244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4" y="52"/>
                    </a:cxn>
                    <a:cxn ang="0">
                      <a:pos x="242" y="56"/>
                    </a:cxn>
                    <a:cxn ang="0">
                      <a:pos x="2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4" h="56">
                      <a:moveTo>
                        <a:pt x="0" y="0"/>
                      </a:moveTo>
                      <a:lnTo>
                        <a:pt x="244" y="52"/>
                      </a:lnTo>
                      <a:lnTo>
                        <a:pt x="242" y="56"/>
                      </a:ln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" name="Freeform 178"/>
                <p:cNvSpPr>
                  <a:spLocks/>
                </p:cNvSpPr>
                <p:nvPr/>
              </p:nvSpPr>
              <p:spPr bwMode="auto">
                <a:xfrm>
                  <a:off x="3286" y="900"/>
                  <a:ext cx="242" cy="5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2" y="50"/>
                    </a:cxn>
                    <a:cxn ang="0">
                      <a:pos x="240" y="5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2" h="54">
                      <a:moveTo>
                        <a:pt x="0" y="0"/>
                      </a:moveTo>
                      <a:lnTo>
                        <a:pt x="242" y="50"/>
                      </a:lnTo>
                      <a:lnTo>
                        <a:pt x="240" y="5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A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" name="Freeform 179"/>
                <p:cNvSpPr>
                  <a:spLocks/>
                </p:cNvSpPr>
                <p:nvPr/>
              </p:nvSpPr>
              <p:spPr bwMode="auto">
                <a:xfrm>
                  <a:off x="3286" y="902"/>
                  <a:ext cx="240" cy="5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0" y="50"/>
                    </a:cxn>
                    <a:cxn ang="0">
                      <a:pos x="238" y="52"/>
                    </a:cxn>
                    <a:cxn ang="0">
                      <a:pos x="238" y="5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0" h="54">
                      <a:moveTo>
                        <a:pt x="0" y="0"/>
                      </a:moveTo>
                      <a:lnTo>
                        <a:pt x="240" y="50"/>
                      </a:lnTo>
                      <a:lnTo>
                        <a:pt x="238" y="52"/>
                      </a:lnTo>
                      <a:lnTo>
                        <a:pt x="238" y="5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D4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" name="Freeform 180"/>
                <p:cNvSpPr>
                  <a:spLocks/>
                </p:cNvSpPr>
                <p:nvPr/>
              </p:nvSpPr>
              <p:spPr bwMode="auto">
                <a:xfrm>
                  <a:off x="3288" y="904"/>
                  <a:ext cx="238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8" y="50"/>
                    </a:cxn>
                    <a:cxn ang="0">
                      <a:pos x="236" y="50"/>
                    </a:cxn>
                    <a:cxn ang="0">
                      <a:pos x="234" y="52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8" h="52">
                      <a:moveTo>
                        <a:pt x="0" y="0"/>
                      </a:moveTo>
                      <a:lnTo>
                        <a:pt x="238" y="50"/>
                      </a:lnTo>
                      <a:lnTo>
                        <a:pt x="236" y="50"/>
                      </a:lnTo>
                      <a:lnTo>
                        <a:pt x="234" y="52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4B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" name="Freeform 181"/>
                <p:cNvSpPr>
                  <a:spLocks/>
                </p:cNvSpPr>
                <p:nvPr/>
              </p:nvSpPr>
              <p:spPr bwMode="auto">
                <a:xfrm>
                  <a:off x="3288" y="906"/>
                  <a:ext cx="236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6" y="50"/>
                    </a:cxn>
                    <a:cxn ang="0">
                      <a:pos x="234" y="52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6" h="52">
                      <a:moveTo>
                        <a:pt x="0" y="0"/>
                      </a:moveTo>
                      <a:lnTo>
                        <a:pt x="236" y="50"/>
                      </a:lnTo>
                      <a:lnTo>
                        <a:pt x="234" y="52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4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" name="Freeform 182"/>
                <p:cNvSpPr>
                  <a:spLocks/>
                </p:cNvSpPr>
                <p:nvPr/>
              </p:nvSpPr>
              <p:spPr bwMode="auto">
                <a:xfrm>
                  <a:off x="3290" y="908"/>
                  <a:ext cx="232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2" y="48"/>
                    </a:cxn>
                    <a:cxn ang="0">
                      <a:pos x="230" y="52"/>
                    </a:cxn>
                    <a:cxn ang="0">
                      <a:pos x="230" y="52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2" h="52">
                      <a:moveTo>
                        <a:pt x="0" y="0"/>
                      </a:moveTo>
                      <a:lnTo>
                        <a:pt x="232" y="48"/>
                      </a:lnTo>
                      <a:lnTo>
                        <a:pt x="230" y="52"/>
                      </a:lnTo>
                      <a:lnTo>
                        <a:pt x="230" y="52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4B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" name="Freeform 183"/>
                <p:cNvSpPr>
                  <a:spLocks/>
                </p:cNvSpPr>
                <p:nvPr/>
              </p:nvSpPr>
              <p:spPr bwMode="auto">
                <a:xfrm>
                  <a:off x="3292" y="910"/>
                  <a:ext cx="230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0" y="48"/>
                    </a:cxn>
                    <a:cxn ang="0">
                      <a:pos x="228" y="50"/>
                    </a:cxn>
                    <a:cxn ang="0">
                      <a:pos x="226" y="52"/>
                    </a:cxn>
                    <a:cxn ang="0">
                      <a:pos x="2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0" h="52">
                      <a:moveTo>
                        <a:pt x="0" y="0"/>
                      </a:moveTo>
                      <a:lnTo>
                        <a:pt x="230" y="48"/>
                      </a:lnTo>
                      <a:lnTo>
                        <a:pt x="228" y="50"/>
                      </a:lnTo>
                      <a:lnTo>
                        <a:pt x="226" y="52"/>
                      </a:lnTo>
                      <a:lnTo>
                        <a:pt x="2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4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" name="Freeform 184"/>
                <p:cNvSpPr>
                  <a:spLocks/>
                </p:cNvSpPr>
                <p:nvPr/>
              </p:nvSpPr>
              <p:spPr bwMode="auto">
                <a:xfrm>
                  <a:off x="3292" y="912"/>
                  <a:ext cx="228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8" y="48"/>
                    </a:cxn>
                    <a:cxn ang="0">
                      <a:pos x="224" y="52"/>
                    </a:cxn>
                    <a:cxn ang="0">
                      <a:pos x="224" y="52"/>
                    </a:cxn>
                    <a:cxn ang="0">
                      <a:pos x="4" y="6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8" h="52">
                      <a:moveTo>
                        <a:pt x="0" y="0"/>
                      </a:moveTo>
                      <a:lnTo>
                        <a:pt x="228" y="48"/>
                      </a:lnTo>
                      <a:lnTo>
                        <a:pt x="224" y="52"/>
                      </a:lnTo>
                      <a:lnTo>
                        <a:pt x="224" y="52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4B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" name="Freeform 185"/>
                <p:cNvSpPr>
                  <a:spLocks/>
                </p:cNvSpPr>
                <p:nvPr/>
              </p:nvSpPr>
              <p:spPr bwMode="auto">
                <a:xfrm>
                  <a:off x="3294" y="916"/>
                  <a:ext cx="224" cy="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4" y="46"/>
                    </a:cxn>
                    <a:cxn ang="0">
                      <a:pos x="222" y="48"/>
                    </a:cxn>
                    <a:cxn ang="0">
                      <a:pos x="220" y="5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4" h="50">
                      <a:moveTo>
                        <a:pt x="0" y="0"/>
                      </a:moveTo>
                      <a:lnTo>
                        <a:pt x="224" y="46"/>
                      </a:lnTo>
                      <a:lnTo>
                        <a:pt x="222" y="48"/>
                      </a:lnTo>
                      <a:lnTo>
                        <a:pt x="220" y="5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C4B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" name="Freeform 186"/>
                <p:cNvSpPr>
                  <a:spLocks/>
                </p:cNvSpPr>
                <p:nvPr/>
              </p:nvSpPr>
              <p:spPr bwMode="auto">
                <a:xfrm>
                  <a:off x="3296" y="918"/>
                  <a:ext cx="220" cy="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0" y="46"/>
                    </a:cxn>
                    <a:cxn ang="0">
                      <a:pos x="216" y="5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0" h="50">
                      <a:moveTo>
                        <a:pt x="0" y="0"/>
                      </a:moveTo>
                      <a:lnTo>
                        <a:pt x="220" y="46"/>
                      </a:lnTo>
                      <a:lnTo>
                        <a:pt x="216" y="5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E4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" name="Freeform 187"/>
                <p:cNvSpPr>
                  <a:spLocks/>
                </p:cNvSpPr>
                <p:nvPr/>
              </p:nvSpPr>
              <p:spPr bwMode="auto">
                <a:xfrm>
                  <a:off x="3296" y="920"/>
                  <a:ext cx="218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8" y="46"/>
                    </a:cxn>
                    <a:cxn ang="0">
                      <a:pos x="216" y="48"/>
                    </a:cxn>
                    <a:cxn ang="0">
                      <a:pos x="214" y="48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8" h="48">
                      <a:moveTo>
                        <a:pt x="0" y="0"/>
                      </a:moveTo>
                      <a:lnTo>
                        <a:pt x="218" y="46"/>
                      </a:lnTo>
                      <a:lnTo>
                        <a:pt x="216" y="48"/>
                      </a:lnTo>
                      <a:lnTo>
                        <a:pt x="214" y="48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34F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" name="Freeform 188"/>
                <p:cNvSpPr>
                  <a:spLocks/>
                </p:cNvSpPr>
                <p:nvPr/>
              </p:nvSpPr>
              <p:spPr bwMode="auto">
                <a:xfrm>
                  <a:off x="3298" y="922"/>
                  <a:ext cx="214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4" y="46"/>
                    </a:cxn>
                    <a:cxn ang="0">
                      <a:pos x="214" y="46"/>
                    </a:cxn>
                    <a:cxn ang="0">
                      <a:pos x="210" y="48"/>
                    </a:cxn>
                    <a:cxn ang="0">
                      <a:pos x="4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4" h="48">
                      <a:moveTo>
                        <a:pt x="0" y="0"/>
                      </a:moveTo>
                      <a:lnTo>
                        <a:pt x="214" y="46"/>
                      </a:lnTo>
                      <a:lnTo>
                        <a:pt x="214" y="46"/>
                      </a:lnTo>
                      <a:lnTo>
                        <a:pt x="210" y="48"/>
                      </a:ln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A53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" name="Freeform 189"/>
                <p:cNvSpPr>
                  <a:spLocks/>
                </p:cNvSpPr>
                <p:nvPr/>
              </p:nvSpPr>
              <p:spPr bwMode="auto">
                <a:xfrm>
                  <a:off x="3300" y="924"/>
                  <a:ext cx="210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0" y="44"/>
                    </a:cxn>
                    <a:cxn ang="0">
                      <a:pos x="208" y="46"/>
                    </a:cxn>
                    <a:cxn ang="0">
                      <a:pos x="204" y="48"/>
                    </a:cxn>
                    <a:cxn ang="0">
                      <a:pos x="204" y="48"/>
                    </a:cxn>
                    <a:cxn ang="0">
                      <a:pos x="4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0" h="48">
                      <a:moveTo>
                        <a:pt x="0" y="0"/>
                      </a:moveTo>
                      <a:lnTo>
                        <a:pt x="210" y="44"/>
                      </a:lnTo>
                      <a:lnTo>
                        <a:pt x="208" y="46"/>
                      </a:lnTo>
                      <a:lnTo>
                        <a:pt x="204" y="48"/>
                      </a:lnTo>
                      <a:lnTo>
                        <a:pt x="204" y="48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56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" name="Freeform 190"/>
                <p:cNvSpPr>
                  <a:spLocks/>
                </p:cNvSpPr>
                <p:nvPr/>
              </p:nvSpPr>
              <p:spPr bwMode="auto">
                <a:xfrm>
                  <a:off x="3302" y="928"/>
                  <a:ext cx="206" cy="4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6" y="42"/>
                    </a:cxn>
                    <a:cxn ang="0">
                      <a:pos x="206" y="42"/>
                    </a:cxn>
                    <a:cxn ang="0">
                      <a:pos x="202" y="44"/>
                    </a:cxn>
                    <a:cxn ang="0">
                      <a:pos x="198" y="44"/>
                    </a:cxn>
                    <a:cxn ang="0">
                      <a:pos x="198" y="4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6" h="44">
                      <a:moveTo>
                        <a:pt x="0" y="0"/>
                      </a:moveTo>
                      <a:lnTo>
                        <a:pt x="206" y="42"/>
                      </a:lnTo>
                      <a:lnTo>
                        <a:pt x="206" y="42"/>
                      </a:lnTo>
                      <a:lnTo>
                        <a:pt x="202" y="44"/>
                      </a:lnTo>
                      <a:lnTo>
                        <a:pt x="198" y="44"/>
                      </a:lnTo>
                      <a:lnTo>
                        <a:pt x="198" y="4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45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" name="Freeform 191"/>
                <p:cNvSpPr>
                  <a:spLocks/>
                </p:cNvSpPr>
                <p:nvPr/>
              </p:nvSpPr>
              <p:spPr bwMode="auto">
                <a:xfrm>
                  <a:off x="3304" y="930"/>
                  <a:ext cx="200" cy="4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0" y="42"/>
                    </a:cxn>
                    <a:cxn ang="0">
                      <a:pos x="196" y="42"/>
                    </a:cxn>
                    <a:cxn ang="0">
                      <a:pos x="190" y="4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0" h="44">
                      <a:moveTo>
                        <a:pt x="0" y="0"/>
                      </a:moveTo>
                      <a:lnTo>
                        <a:pt x="200" y="42"/>
                      </a:lnTo>
                      <a:lnTo>
                        <a:pt x="196" y="42"/>
                      </a:lnTo>
                      <a:lnTo>
                        <a:pt x="190" y="4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A5E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" name="Freeform 192"/>
                <p:cNvSpPr>
                  <a:spLocks/>
                </p:cNvSpPr>
                <p:nvPr/>
              </p:nvSpPr>
              <p:spPr bwMode="auto">
                <a:xfrm>
                  <a:off x="3306" y="932"/>
                  <a:ext cx="194" cy="4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94" y="40"/>
                    </a:cxn>
                    <a:cxn ang="0">
                      <a:pos x="186" y="42"/>
                    </a:cxn>
                    <a:cxn ang="0">
                      <a:pos x="182" y="42"/>
                    </a:cxn>
                    <a:cxn ang="0">
                      <a:pos x="6" y="6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94" h="42">
                      <a:moveTo>
                        <a:pt x="0" y="0"/>
                      </a:moveTo>
                      <a:lnTo>
                        <a:pt x="194" y="40"/>
                      </a:lnTo>
                      <a:lnTo>
                        <a:pt x="186" y="42"/>
                      </a:lnTo>
                      <a:lnTo>
                        <a:pt x="182" y="42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163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" name="Freeform 193"/>
                <p:cNvSpPr>
                  <a:spLocks/>
                </p:cNvSpPr>
                <p:nvPr/>
              </p:nvSpPr>
              <p:spPr bwMode="auto">
                <a:xfrm>
                  <a:off x="3308" y="934"/>
                  <a:ext cx="186" cy="4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86" y="40"/>
                    </a:cxn>
                    <a:cxn ang="0">
                      <a:pos x="184" y="40"/>
                    </a:cxn>
                    <a:cxn ang="0">
                      <a:pos x="176" y="40"/>
                    </a:cxn>
                    <a:cxn ang="0">
                      <a:pos x="172" y="40"/>
                    </a:cxn>
                    <a:cxn ang="0">
                      <a:pos x="8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6" h="40">
                      <a:moveTo>
                        <a:pt x="0" y="0"/>
                      </a:moveTo>
                      <a:lnTo>
                        <a:pt x="186" y="40"/>
                      </a:lnTo>
                      <a:lnTo>
                        <a:pt x="184" y="40"/>
                      </a:lnTo>
                      <a:lnTo>
                        <a:pt x="176" y="40"/>
                      </a:lnTo>
                      <a:lnTo>
                        <a:pt x="172" y="40"/>
                      </a:lnTo>
                      <a:lnTo>
                        <a:pt x="8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67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" name="Freeform 194"/>
                <p:cNvSpPr>
                  <a:spLocks/>
                </p:cNvSpPr>
                <p:nvPr/>
              </p:nvSpPr>
              <p:spPr bwMode="auto">
                <a:xfrm>
                  <a:off x="3312" y="938"/>
                  <a:ext cx="176" cy="3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6" y="36"/>
                    </a:cxn>
                    <a:cxn ang="0">
                      <a:pos x="172" y="36"/>
                    </a:cxn>
                    <a:cxn ang="0">
                      <a:pos x="160" y="36"/>
                    </a:cxn>
                    <a:cxn ang="0">
                      <a:pos x="160" y="36"/>
                    </a:cxn>
                    <a:cxn ang="0">
                      <a:pos x="6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76" h="36">
                      <a:moveTo>
                        <a:pt x="0" y="0"/>
                      </a:moveTo>
                      <a:lnTo>
                        <a:pt x="176" y="36"/>
                      </a:lnTo>
                      <a:lnTo>
                        <a:pt x="172" y="36"/>
                      </a:lnTo>
                      <a:lnTo>
                        <a:pt x="160" y="36"/>
                      </a:lnTo>
                      <a:lnTo>
                        <a:pt x="160" y="36"/>
                      </a:lnTo>
                      <a:lnTo>
                        <a:pt x="6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F6C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" name="Freeform 195"/>
                <p:cNvSpPr>
                  <a:spLocks/>
                </p:cNvSpPr>
                <p:nvPr/>
              </p:nvSpPr>
              <p:spPr bwMode="auto">
                <a:xfrm>
                  <a:off x="3316" y="940"/>
                  <a:ext cx="164" cy="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4" y="34"/>
                    </a:cxn>
                    <a:cxn ang="0">
                      <a:pos x="156" y="34"/>
                    </a:cxn>
                    <a:cxn ang="0">
                      <a:pos x="144" y="34"/>
                    </a:cxn>
                    <a:cxn ang="0">
                      <a:pos x="144" y="34"/>
                    </a:cxn>
                    <a:cxn ang="0">
                      <a:pos x="8" y="6"/>
                    </a:cxn>
                    <a:cxn ang="0">
                      <a:pos x="6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64" h="34">
                      <a:moveTo>
                        <a:pt x="0" y="0"/>
                      </a:moveTo>
                      <a:lnTo>
                        <a:pt x="164" y="34"/>
                      </a:lnTo>
                      <a:lnTo>
                        <a:pt x="156" y="34"/>
                      </a:lnTo>
                      <a:lnTo>
                        <a:pt x="144" y="34"/>
                      </a:lnTo>
                      <a:lnTo>
                        <a:pt x="144" y="34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67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" name="Freeform 196"/>
                <p:cNvSpPr>
                  <a:spLocks/>
                </p:cNvSpPr>
                <p:nvPr/>
              </p:nvSpPr>
              <p:spPr bwMode="auto">
                <a:xfrm>
                  <a:off x="3318" y="942"/>
                  <a:ext cx="154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4" y="32"/>
                    </a:cxn>
                    <a:cxn ang="0">
                      <a:pos x="142" y="32"/>
                    </a:cxn>
                    <a:cxn ang="0">
                      <a:pos x="130" y="32"/>
                    </a:cxn>
                    <a:cxn ang="0">
                      <a:pos x="130" y="32"/>
                    </a:cxn>
                    <a:cxn ang="0">
                      <a:pos x="12" y="8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4" h="32">
                      <a:moveTo>
                        <a:pt x="0" y="0"/>
                      </a:moveTo>
                      <a:lnTo>
                        <a:pt x="154" y="32"/>
                      </a:lnTo>
                      <a:lnTo>
                        <a:pt x="142" y="32"/>
                      </a:lnTo>
                      <a:lnTo>
                        <a:pt x="130" y="32"/>
                      </a:lnTo>
                      <a:lnTo>
                        <a:pt x="130" y="32"/>
                      </a:lnTo>
                      <a:lnTo>
                        <a:pt x="12" y="8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D76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" name="Freeform 197"/>
                <p:cNvSpPr>
                  <a:spLocks/>
                </p:cNvSpPr>
                <p:nvPr/>
              </p:nvSpPr>
              <p:spPr bwMode="auto">
                <a:xfrm>
                  <a:off x="3324" y="946"/>
                  <a:ext cx="136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6" y="28"/>
                    </a:cxn>
                    <a:cxn ang="0">
                      <a:pos x="124" y="28"/>
                    </a:cxn>
                    <a:cxn ang="0">
                      <a:pos x="110" y="26"/>
                    </a:cxn>
                    <a:cxn ang="0">
                      <a:pos x="106" y="26"/>
                    </a:cxn>
                    <a:cxn ang="0">
                      <a:pos x="16" y="8"/>
                    </a:cxn>
                    <a:cxn ang="0">
                      <a:pos x="12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28">
                      <a:moveTo>
                        <a:pt x="0" y="0"/>
                      </a:moveTo>
                      <a:lnTo>
                        <a:pt x="136" y="28"/>
                      </a:lnTo>
                      <a:lnTo>
                        <a:pt x="124" y="28"/>
                      </a:lnTo>
                      <a:lnTo>
                        <a:pt x="110" y="26"/>
                      </a:lnTo>
                      <a:lnTo>
                        <a:pt x="106" y="26"/>
                      </a:lnTo>
                      <a:lnTo>
                        <a:pt x="16" y="8"/>
                      </a:lnTo>
                      <a:lnTo>
                        <a:pt x="12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67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" name="Freeform 198"/>
                <p:cNvSpPr>
                  <a:spLocks/>
                </p:cNvSpPr>
                <p:nvPr/>
              </p:nvSpPr>
              <p:spPr bwMode="auto">
                <a:xfrm>
                  <a:off x="3330" y="950"/>
                  <a:ext cx="118" cy="2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8" y="24"/>
                    </a:cxn>
                    <a:cxn ang="0">
                      <a:pos x="104" y="22"/>
                    </a:cxn>
                    <a:cxn ang="0">
                      <a:pos x="90" y="20"/>
                    </a:cxn>
                    <a:cxn ang="0">
                      <a:pos x="76" y="18"/>
                    </a:cxn>
                    <a:cxn ang="0">
                      <a:pos x="68" y="18"/>
                    </a:cxn>
                    <a:cxn ang="0">
                      <a:pos x="34" y="10"/>
                    </a:cxn>
                    <a:cxn ang="0">
                      <a:pos x="24" y="8"/>
                    </a:cxn>
                    <a:cxn ang="0">
                      <a:pos x="14" y="4"/>
                    </a:cxn>
                    <a:cxn ang="0">
                      <a:pos x="6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8" h="24">
                      <a:moveTo>
                        <a:pt x="0" y="0"/>
                      </a:moveTo>
                      <a:lnTo>
                        <a:pt x="118" y="24"/>
                      </a:lnTo>
                      <a:lnTo>
                        <a:pt x="104" y="22"/>
                      </a:lnTo>
                      <a:lnTo>
                        <a:pt x="90" y="20"/>
                      </a:lnTo>
                      <a:lnTo>
                        <a:pt x="76" y="18"/>
                      </a:lnTo>
                      <a:lnTo>
                        <a:pt x="68" y="18"/>
                      </a:lnTo>
                      <a:lnTo>
                        <a:pt x="34" y="10"/>
                      </a:lnTo>
                      <a:lnTo>
                        <a:pt x="24" y="8"/>
                      </a:lnTo>
                      <a:lnTo>
                        <a:pt x="14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7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" name="Freeform 199"/>
                <p:cNvSpPr>
                  <a:spLocks/>
                </p:cNvSpPr>
                <p:nvPr/>
              </p:nvSpPr>
              <p:spPr bwMode="auto">
                <a:xfrm>
                  <a:off x="3340" y="954"/>
                  <a:ext cx="90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0" y="18"/>
                    </a:cxn>
                    <a:cxn ang="0">
                      <a:pos x="80" y="16"/>
                    </a:cxn>
                    <a:cxn ang="0">
                      <a:pos x="66" y="14"/>
                    </a:cxn>
                    <a:cxn ang="0">
                      <a:pos x="52" y="12"/>
                    </a:cxn>
                    <a:cxn ang="0">
                      <a:pos x="38" y="10"/>
                    </a:cxn>
                    <a:cxn ang="0">
                      <a:pos x="26" y="6"/>
                    </a:cxn>
                    <a:cxn ang="0">
                      <a:pos x="14" y="4"/>
                    </a:cxn>
                    <a:cxn ang="0">
                      <a:pos x="4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0" h="18">
                      <a:moveTo>
                        <a:pt x="0" y="0"/>
                      </a:moveTo>
                      <a:lnTo>
                        <a:pt x="90" y="18"/>
                      </a:lnTo>
                      <a:lnTo>
                        <a:pt x="80" y="16"/>
                      </a:lnTo>
                      <a:lnTo>
                        <a:pt x="66" y="14"/>
                      </a:lnTo>
                      <a:lnTo>
                        <a:pt x="52" y="12"/>
                      </a:lnTo>
                      <a:lnTo>
                        <a:pt x="38" y="10"/>
                      </a:lnTo>
                      <a:lnTo>
                        <a:pt x="26" y="6"/>
                      </a:lnTo>
                      <a:lnTo>
                        <a:pt x="14" y="4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" name="Freeform 200"/>
                <p:cNvSpPr>
                  <a:spLocks/>
                </p:cNvSpPr>
                <p:nvPr/>
              </p:nvSpPr>
              <p:spPr bwMode="auto">
                <a:xfrm>
                  <a:off x="3364" y="960"/>
                  <a:ext cx="34" cy="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4" y="8"/>
                    </a:cxn>
                    <a:cxn ang="0">
                      <a:pos x="28" y="6"/>
                    </a:cxn>
                    <a:cxn ang="0">
                      <a:pos x="14" y="4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4" h="8">
                      <a:moveTo>
                        <a:pt x="0" y="0"/>
                      </a:moveTo>
                      <a:lnTo>
                        <a:pt x="34" y="8"/>
                      </a:lnTo>
                      <a:lnTo>
                        <a:pt x="28" y="6"/>
                      </a:lnTo>
                      <a:lnTo>
                        <a:pt x="14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C8F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" name="Freeform 201"/>
                <p:cNvSpPr>
                  <a:spLocks/>
                </p:cNvSpPr>
                <p:nvPr/>
              </p:nvSpPr>
              <p:spPr bwMode="auto">
                <a:xfrm>
                  <a:off x="2902" y="810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" y="4"/>
                    </a:cxn>
                    <a:cxn ang="0">
                      <a:pos x="16" y="6"/>
                    </a:cxn>
                    <a:cxn ang="0">
                      <a:pos x="14" y="6"/>
                    </a:cxn>
                    <a:cxn ang="0">
                      <a:pos x="12" y="8"/>
                    </a:cxn>
                    <a:cxn ang="0">
                      <a:pos x="8" y="8"/>
                    </a:cxn>
                    <a:cxn ang="0">
                      <a:pos x="6" y="10"/>
                    </a:cxn>
                    <a:cxn ang="0">
                      <a:pos x="4" y="12"/>
                    </a:cxn>
                    <a:cxn ang="0">
                      <a:pos x="2" y="12"/>
                    </a:cxn>
                    <a:cxn ang="0">
                      <a:pos x="0" y="14"/>
                    </a:cxn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" h="14">
                      <a:moveTo>
                        <a:pt x="0" y="0"/>
                      </a:moveTo>
                      <a:lnTo>
                        <a:pt x="20" y="4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6" y="10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0" y="14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" name="Freeform 202"/>
                <p:cNvSpPr>
                  <a:spLocks noEditPoints="1"/>
                </p:cNvSpPr>
                <p:nvPr/>
              </p:nvSpPr>
              <p:spPr bwMode="auto">
                <a:xfrm>
                  <a:off x="2902" y="808"/>
                  <a:ext cx="246" cy="50"/>
                </a:xfrm>
                <a:custGeom>
                  <a:avLst/>
                  <a:gdLst/>
                  <a:ahLst/>
                  <a:cxnLst>
                    <a:cxn ang="0">
                      <a:pos x="16" y="8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2" y="4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18" y="6"/>
                    </a:cxn>
                    <a:cxn ang="0">
                      <a:pos x="16" y="8"/>
                    </a:cxn>
                    <a:cxn ang="0">
                      <a:pos x="16" y="8"/>
                    </a:cxn>
                    <a:cxn ang="0">
                      <a:pos x="244" y="50"/>
                    </a:cxn>
                    <a:cxn ang="0">
                      <a:pos x="246" y="50"/>
                    </a:cxn>
                    <a:cxn ang="0">
                      <a:pos x="244" y="50"/>
                    </a:cxn>
                    <a:cxn ang="0">
                      <a:pos x="244" y="50"/>
                    </a:cxn>
                    <a:cxn ang="0">
                      <a:pos x="244" y="50"/>
                    </a:cxn>
                  </a:cxnLst>
                  <a:rect l="0" t="0" r="r" b="b"/>
                  <a:pathLst>
                    <a:path w="246" h="50">
                      <a:moveTo>
                        <a:pt x="16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2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8" y="6"/>
                      </a:lnTo>
                      <a:lnTo>
                        <a:pt x="16" y="8"/>
                      </a:lnTo>
                      <a:lnTo>
                        <a:pt x="16" y="8"/>
                      </a:lnTo>
                      <a:close/>
                      <a:moveTo>
                        <a:pt x="244" y="50"/>
                      </a:moveTo>
                      <a:lnTo>
                        <a:pt x="246" y="50"/>
                      </a:lnTo>
                      <a:lnTo>
                        <a:pt x="244" y="50"/>
                      </a:lnTo>
                      <a:lnTo>
                        <a:pt x="244" y="50"/>
                      </a:lnTo>
                      <a:lnTo>
                        <a:pt x="244" y="50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" name="Freeform 203"/>
                <p:cNvSpPr>
                  <a:spLocks noEditPoints="1"/>
                </p:cNvSpPr>
                <p:nvPr/>
              </p:nvSpPr>
              <p:spPr bwMode="auto">
                <a:xfrm>
                  <a:off x="2902" y="808"/>
                  <a:ext cx="246" cy="50"/>
                </a:xfrm>
                <a:custGeom>
                  <a:avLst/>
                  <a:gdLst/>
                  <a:ahLst/>
                  <a:cxnLst>
                    <a:cxn ang="0">
                      <a:pos x="20" y="6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4" y="4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242" y="48"/>
                    </a:cxn>
                    <a:cxn ang="0">
                      <a:pos x="246" y="48"/>
                    </a:cxn>
                    <a:cxn ang="0">
                      <a:pos x="244" y="50"/>
                    </a:cxn>
                    <a:cxn ang="0">
                      <a:pos x="244" y="50"/>
                    </a:cxn>
                    <a:cxn ang="0">
                      <a:pos x="244" y="48"/>
                    </a:cxn>
                    <a:cxn ang="0">
                      <a:pos x="244" y="48"/>
                    </a:cxn>
                    <a:cxn ang="0">
                      <a:pos x="242" y="48"/>
                    </a:cxn>
                    <a:cxn ang="0">
                      <a:pos x="242" y="48"/>
                    </a:cxn>
                  </a:cxnLst>
                  <a:rect l="0" t="0" r="r" b="b"/>
                  <a:pathLst>
                    <a:path w="246" h="50">
                      <a:moveTo>
                        <a:pt x="20" y="6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close/>
                      <a:moveTo>
                        <a:pt x="242" y="48"/>
                      </a:moveTo>
                      <a:lnTo>
                        <a:pt x="246" y="48"/>
                      </a:lnTo>
                      <a:lnTo>
                        <a:pt x="244" y="50"/>
                      </a:lnTo>
                      <a:lnTo>
                        <a:pt x="244" y="50"/>
                      </a:lnTo>
                      <a:lnTo>
                        <a:pt x="244" y="48"/>
                      </a:lnTo>
                      <a:lnTo>
                        <a:pt x="244" y="48"/>
                      </a:lnTo>
                      <a:lnTo>
                        <a:pt x="242" y="48"/>
                      </a:lnTo>
                      <a:lnTo>
                        <a:pt x="242" y="48"/>
                      </a:lnTo>
                      <a:close/>
                    </a:path>
                  </a:pathLst>
                </a:custGeom>
                <a:solidFill>
                  <a:srgbClr val="3B37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" name="Freeform 204"/>
                <p:cNvSpPr>
                  <a:spLocks noEditPoints="1"/>
                </p:cNvSpPr>
                <p:nvPr/>
              </p:nvSpPr>
              <p:spPr bwMode="auto">
                <a:xfrm>
                  <a:off x="2902" y="806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6" y="52"/>
                    </a:cxn>
                    <a:cxn ang="0">
                      <a:pos x="244" y="52"/>
                    </a:cxn>
                    <a:cxn ang="0">
                      <a:pos x="244" y="50"/>
                    </a:cxn>
                    <a:cxn ang="0">
                      <a:pos x="242" y="50"/>
                    </a:cxn>
                    <a:cxn ang="0">
                      <a:pos x="242" y="48"/>
                    </a:cxn>
                    <a:cxn ang="0">
                      <a:pos x="240" y="48"/>
                    </a:cxn>
                    <a:cxn ang="0">
                      <a:pos x="248" y="48"/>
                    </a:cxn>
                    <a:cxn ang="0">
                      <a:pos x="246" y="52"/>
                    </a:cxn>
                    <a:cxn ang="0">
                      <a:pos x="246" y="52"/>
                    </a:cxn>
                    <a:cxn ang="0">
                      <a:pos x="22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8" y="4"/>
                    </a:cxn>
                    <a:cxn ang="0">
                      <a:pos x="26" y="6"/>
                    </a:cxn>
                    <a:cxn ang="0">
                      <a:pos x="24" y="6"/>
                    </a:cxn>
                    <a:cxn ang="0">
                      <a:pos x="24" y="6"/>
                    </a:cxn>
                    <a:cxn ang="0">
                      <a:pos x="22" y="6"/>
                    </a:cxn>
                    <a:cxn ang="0">
                      <a:pos x="22" y="6"/>
                    </a:cxn>
                  </a:cxnLst>
                  <a:rect l="0" t="0" r="r" b="b"/>
                  <a:pathLst>
                    <a:path w="248" h="52">
                      <a:moveTo>
                        <a:pt x="246" y="52"/>
                      </a:moveTo>
                      <a:lnTo>
                        <a:pt x="244" y="52"/>
                      </a:lnTo>
                      <a:lnTo>
                        <a:pt x="244" y="50"/>
                      </a:lnTo>
                      <a:lnTo>
                        <a:pt x="242" y="50"/>
                      </a:lnTo>
                      <a:lnTo>
                        <a:pt x="242" y="48"/>
                      </a:lnTo>
                      <a:lnTo>
                        <a:pt x="240" y="48"/>
                      </a:lnTo>
                      <a:lnTo>
                        <a:pt x="248" y="48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close/>
                      <a:moveTo>
                        <a:pt x="22" y="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8" y="4"/>
                      </a:lnTo>
                      <a:lnTo>
                        <a:pt x="26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close/>
                    </a:path>
                  </a:pathLst>
                </a:custGeom>
                <a:solidFill>
                  <a:srgbClr val="3D3A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" name="Freeform 205"/>
                <p:cNvSpPr>
                  <a:spLocks noEditPoints="1"/>
                </p:cNvSpPr>
                <p:nvPr/>
              </p:nvSpPr>
              <p:spPr bwMode="auto">
                <a:xfrm>
                  <a:off x="2902" y="804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6" y="52"/>
                    </a:cxn>
                    <a:cxn ang="0">
                      <a:pos x="242" y="52"/>
                    </a:cxn>
                    <a:cxn ang="0">
                      <a:pos x="242" y="50"/>
                    </a:cxn>
                    <a:cxn ang="0">
                      <a:pos x="240" y="50"/>
                    </a:cxn>
                    <a:cxn ang="0">
                      <a:pos x="240" y="48"/>
                    </a:cxn>
                    <a:cxn ang="0">
                      <a:pos x="238" y="48"/>
                    </a:cxn>
                    <a:cxn ang="0">
                      <a:pos x="248" y="50"/>
                    </a:cxn>
                    <a:cxn ang="0">
                      <a:pos x="246" y="52"/>
                    </a:cxn>
                    <a:cxn ang="0">
                      <a:pos x="246" y="52"/>
                    </a:cxn>
                    <a:cxn ang="0">
                      <a:pos x="24" y="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30" y="6"/>
                    </a:cxn>
                    <a:cxn ang="0">
                      <a:pos x="28" y="6"/>
                    </a:cxn>
                    <a:cxn ang="0">
                      <a:pos x="28" y="6"/>
                    </a:cxn>
                    <a:cxn ang="0">
                      <a:pos x="26" y="8"/>
                    </a:cxn>
                    <a:cxn ang="0">
                      <a:pos x="24" y="8"/>
                    </a:cxn>
                    <a:cxn ang="0">
                      <a:pos x="24" y="8"/>
                    </a:cxn>
                  </a:cxnLst>
                  <a:rect l="0" t="0" r="r" b="b"/>
                  <a:pathLst>
                    <a:path w="248" h="52">
                      <a:moveTo>
                        <a:pt x="246" y="52"/>
                      </a:moveTo>
                      <a:lnTo>
                        <a:pt x="242" y="52"/>
                      </a:lnTo>
                      <a:lnTo>
                        <a:pt x="242" y="50"/>
                      </a:lnTo>
                      <a:lnTo>
                        <a:pt x="240" y="50"/>
                      </a:lnTo>
                      <a:lnTo>
                        <a:pt x="240" y="48"/>
                      </a:lnTo>
                      <a:lnTo>
                        <a:pt x="238" y="48"/>
                      </a:lnTo>
                      <a:lnTo>
                        <a:pt x="248" y="50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close/>
                      <a:moveTo>
                        <a:pt x="24" y="8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6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close/>
                    </a:path>
                  </a:pathLst>
                </a:custGeom>
                <a:solidFill>
                  <a:srgbClr val="413F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" name="Freeform 206"/>
                <p:cNvSpPr>
                  <a:spLocks noEditPoints="1"/>
                </p:cNvSpPr>
                <p:nvPr/>
              </p:nvSpPr>
              <p:spPr bwMode="auto">
                <a:xfrm>
                  <a:off x="2902" y="802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8" y="52"/>
                    </a:cxn>
                    <a:cxn ang="0">
                      <a:pos x="240" y="52"/>
                    </a:cxn>
                    <a:cxn ang="0">
                      <a:pos x="240" y="50"/>
                    </a:cxn>
                    <a:cxn ang="0">
                      <a:pos x="238" y="50"/>
                    </a:cxn>
                    <a:cxn ang="0">
                      <a:pos x="238" y="48"/>
                    </a:cxn>
                    <a:cxn ang="0">
                      <a:pos x="236" y="48"/>
                    </a:cxn>
                    <a:cxn ang="0">
                      <a:pos x="248" y="50"/>
                    </a:cxn>
                    <a:cxn ang="0">
                      <a:pos x="248" y="52"/>
                    </a:cxn>
                    <a:cxn ang="0">
                      <a:pos x="248" y="52"/>
                    </a:cxn>
                    <a:cxn ang="0">
                      <a:pos x="28" y="8"/>
                    </a:cxn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34" y="8"/>
                    </a:cxn>
                    <a:cxn ang="0">
                      <a:pos x="32" y="8"/>
                    </a:cxn>
                    <a:cxn ang="0">
                      <a:pos x="30" y="8"/>
                    </a:cxn>
                    <a:cxn ang="0">
                      <a:pos x="28" y="8"/>
                    </a:cxn>
                    <a:cxn ang="0">
                      <a:pos x="28" y="8"/>
                    </a:cxn>
                    <a:cxn ang="0">
                      <a:pos x="28" y="8"/>
                    </a:cxn>
                  </a:cxnLst>
                  <a:rect l="0" t="0" r="r" b="b"/>
                  <a:pathLst>
                    <a:path w="248" h="52">
                      <a:moveTo>
                        <a:pt x="248" y="52"/>
                      </a:moveTo>
                      <a:lnTo>
                        <a:pt x="240" y="52"/>
                      </a:lnTo>
                      <a:lnTo>
                        <a:pt x="240" y="50"/>
                      </a:lnTo>
                      <a:lnTo>
                        <a:pt x="238" y="50"/>
                      </a:lnTo>
                      <a:lnTo>
                        <a:pt x="238" y="48"/>
                      </a:lnTo>
                      <a:lnTo>
                        <a:pt x="236" y="48"/>
                      </a:lnTo>
                      <a:lnTo>
                        <a:pt x="248" y="50"/>
                      </a:lnTo>
                      <a:lnTo>
                        <a:pt x="248" y="52"/>
                      </a:lnTo>
                      <a:lnTo>
                        <a:pt x="248" y="52"/>
                      </a:lnTo>
                      <a:close/>
                      <a:moveTo>
                        <a:pt x="28" y="8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close/>
                    </a:path>
                  </a:pathLst>
                </a:custGeom>
                <a:solidFill>
                  <a:srgbClr val="4241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" name="Freeform 207"/>
                <p:cNvSpPr>
                  <a:spLocks noEditPoints="1"/>
                </p:cNvSpPr>
                <p:nvPr/>
              </p:nvSpPr>
              <p:spPr bwMode="auto">
                <a:xfrm>
                  <a:off x="2902" y="802"/>
                  <a:ext cx="250" cy="52"/>
                </a:xfrm>
                <a:custGeom>
                  <a:avLst/>
                  <a:gdLst/>
                  <a:ahLst/>
                  <a:cxnLst>
                    <a:cxn ang="0">
                      <a:pos x="248" y="52"/>
                    </a:cxn>
                    <a:cxn ang="0">
                      <a:pos x="238" y="50"/>
                    </a:cxn>
                    <a:cxn ang="0">
                      <a:pos x="238" y="48"/>
                    </a:cxn>
                    <a:cxn ang="0">
                      <a:pos x="236" y="48"/>
                    </a:cxn>
                    <a:cxn ang="0">
                      <a:pos x="236" y="46"/>
                    </a:cxn>
                    <a:cxn ang="0">
                      <a:pos x="234" y="46"/>
                    </a:cxn>
                    <a:cxn ang="0">
                      <a:pos x="250" y="48"/>
                    </a:cxn>
                    <a:cxn ang="0">
                      <a:pos x="248" y="52"/>
                    </a:cxn>
                    <a:cxn ang="0">
                      <a:pos x="248" y="52"/>
                    </a:cxn>
                    <a:cxn ang="0">
                      <a:pos x="30" y="8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36" y="6"/>
                    </a:cxn>
                    <a:cxn ang="0">
                      <a:pos x="36" y="6"/>
                    </a:cxn>
                    <a:cxn ang="0">
                      <a:pos x="34" y="8"/>
                    </a:cxn>
                    <a:cxn ang="0">
                      <a:pos x="32" y="8"/>
                    </a:cxn>
                    <a:cxn ang="0">
                      <a:pos x="30" y="8"/>
                    </a:cxn>
                    <a:cxn ang="0">
                      <a:pos x="30" y="8"/>
                    </a:cxn>
                  </a:cxnLst>
                  <a:rect l="0" t="0" r="r" b="b"/>
                  <a:pathLst>
                    <a:path w="250" h="52">
                      <a:moveTo>
                        <a:pt x="248" y="52"/>
                      </a:moveTo>
                      <a:lnTo>
                        <a:pt x="238" y="50"/>
                      </a:lnTo>
                      <a:lnTo>
                        <a:pt x="238" y="48"/>
                      </a:lnTo>
                      <a:lnTo>
                        <a:pt x="236" y="48"/>
                      </a:lnTo>
                      <a:lnTo>
                        <a:pt x="236" y="46"/>
                      </a:lnTo>
                      <a:lnTo>
                        <a:pt x="234" y="46"/>
                      </a:lnTo>
                      <a:lnTo>
                        <a:pt x="250" y="48"/>
                      </a:lnTo>
                      <a:lnTo>
                        <a:pt x="248" y="52"/>
                      </a:lnTo>
                      <a:lnTo>
                        <a:pt x="248" y="52"/>
                      </a:lnTo>
                      <a:close/>
                      <a:moveTo>
                        <a:pt x="30" y="8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close/>
                    </a:path>
                  </a:pathLst>
                </a:custGeom>
                <a:solidFill>
                  <a:srgbClr val="4444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" name="Freeform 208"/>
                <p:cNvSpPr>
                  <a:spLocks noEditPoints="1"/>
                </p:cNvSpPr>
                <p:nvPr/>
              </p:nvSpPr>
              <p:spPr bwMode="auto">
                <a:xfrm>
                  <a:off x="2904" y="800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6" y="52"/>
                    </a:cxn>
                    <a:cxn ang="0">
                      <a:pos x="234" y="50"/>
                    </a:cxn>
                    <a:cxn ang="0">
                      <a:pos x="234" y="48"/>
                    </a:cxn>
                    <a:cxn ang="0">
                      <a:pos x="232" y="48"/>
                    </a:cxn>
                    <a:cxn ang="0">
                      <a:pos x="230" y="46"/>
                    </a:cxn>
                    <a:cxn ang="0">
                      <a:pos x="230" y="46"/>
                    </a:cxn>
                    <a:cxn ang="0">
                      <a:pos x="248" y="50"/>
                    </a:cxn>
                    <a:cxn ang="0">
                      <a:pos x="246" y="52"/>
                    </a:cxn>
                    <a:cxn ang="0">
                      <a:pos x="246" y="52"/>
                    </a:cxn>
                    <a:cxn ang="0">
                      <a:pos x="32" y="10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38" y="8"/>
                    </a:cxn>
                    <a:cxn ang="0">
                      <a:pos x="36" y="8"/>
                    </a:cxn>
                    <a:cxn ang="0">
                      <a:pos x="34" y="8"/>
                    </a:cxn>
                    <a:cxn ang="0">
                      <a:pos x="34" y="8"/>
                    </a:cxn>
                    <a:cxn ang="0">
                      <a:pos x="32" y="10"/>
                    </a:cxn>
                    <a:cxn ang="0">
                      <a:pos x="32" y="10"/>
                    </a:cxn>
                  </a:cxnLst>
                  <a:rect l="0" t="0" r="r" b="b"/>
                  <a:pathLst>
                    <a:path w="248" h="52">
                      <a:moveTo>
                        <a:pt x="246" y="52"/>
                      </a:moveTo>
                      <a:lnTo>
                        <a:pt x="234" y="50"/>
                      </a:lnTo>
                      <a:lnTo>
                        <a:pt x="234" y="48"/>
                      </a:lnTo>
                      <a:lnTo>
                        <a:pt x="232" y="48"/>
                      </a:lnTo>
                      <a:lnTo>
                        <a:pt x="230" y="46"/>
                      </a:lnTo>
                      <a:lnTo>
                        <a:pt x="230" y="46"/>
                      </a:lnTo>
                      <a:lnTo>
                        <a:pt x="248" y="50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close/>
                      <a:moveTo>
                        <a:pt x="32" y="1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8" y="8"/>
                      </a:lnTo>
                      <a:lnTo>
                        <a:pt x="36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2" y="10"/>
                      </a:lnTo>
                      <a:lnTo>
                        <a:pt x="32" y="10"/>
                      </a:lnTo>
                      <a:close/>
                    </a:path>
                  </a:pathLst>
                </a:custGeom>
                <a:solidFill>
                  <a:srgbClr val="4647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" name="Freeform 209"/>
                <p:cNvSpPr>
                  <a:spLocks noEditPoints="1"/>
                </p:cNvSpPr>
                <p:nvPr/>
              </p:nvSpPr>
              <p:spPr bwMode="auto">
                <a:xfrm>
                  <a:off x="2904" y="798"/>
                  <a:ext cx="250" cy="52"/>
                </a:xfrm>
                <a:custGeom>
                  <a:avLst/>
                  <a:gdLst/>
                  <a:ahLst/>
                  <a:cxnLst>
                    <a:cxn ang="0">
                      <a:pos x="248" y="52"/>
                    </a:cxn>
                    <a:cxn ang="0">
                      <a:pos x="232" y="50"/>
                    </a:cxn>
                    <a:cxn ang="0">
                      <a:pos x="230" y="48"/>
                    </a:cxn>
                    <a:cxn ang="0">
                      <a:pos x="230" y="48"/>
                    </a:cxn>
                    <a:cxn ang="0">
                      <a:pos x="228" y="46"/>
                    </a:cxn>
                    <a:cxn ang="0">
                      <a:pos x="226" y="46"/>
                    </a:cxn>
                    <a:cxn ang="0">
                      <a:pos x="250" y="50"/>
                    </a:cxn>
                    <a:cxn ang="0">
                      <a:pos x="248" y="52"/>
                    </a:cxn>
                    <a:cxn ang="0">
                      <a:pos x="248" y="52"/>
                    </a:cxn>
                    <a:cxn ang="0">
                      <a:pos x="34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42" y="8"/>
                    </a:cxn>
                    <a:cxn ang="0">
                      <a:pos x="40" y="8"/>
                    </a:cxn>
                    <a:cxn ang="0">
                      <a:pos x="38" y="10"/>
                    </a:cxn>
                    <a:cxn ang="0">
                      <a:pos x="36" y="10"/>
                    </a:cxn>
                    <a:cxn ang="0">
                      <a:pos x="34" y="10"/>
                    </a:cxn>
                    <a:cxn ang="0">
                      <a:pos x="34" y="10"/>
                    </a:cxn>
                  </a:cxnLst>
                  <a:rect l="0" t="0" r="r" b="b"/>
                  <a:pathLst>
                    <a:path w="250" h="52">
                      <a:moveTo>
                        <a:pt x="248" y="52"/>
                      </a:moveTo>
                      <a:lnTo>
                        <a:pt x="232" y="50"/>
                      </a:lnTo>
                      <a:lnTo>
                        <a:pt x="230" y="48"/>
                      </a:lnTo>
                      <a:lnTo>
                        <a:pt x="230" y="48"/>
                      </a:lnTo>
                      <a:lnTo>
                        <a:pt x="228" y="46"/>
                      </a:lnTo>
                      <a:lnTo>
                        <a:pt x="226" y="46"/>
                      </a:lnTo>
                      <a:lnTo>
                        <a:pt x="250" y="50"/>
                      </a:lnTo>
                      <a:lnTo>
                        <a:pt x="248" y="52"/>
                      </a:lnTo>
                      <a:lnTo>
                        <a:pt x="248" y="52"/>
                      </a:lnTo>
                      <a:close/>
                      <a:moveTo>
                        <a:pt x="34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42" y="8"/>
                      </a:lnTo>
                      <a:lnTo>
                        <a:pt x="40" y="8"/>
                      </a:lnTo>
                      <a:lnTo>
                        <a:pt x="38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close/>
                    </a:path>
                  </a:pathLst>
                </a:custGeom>
                <a:solidFill>
                  <a:srgbClr val="484B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" name="Freeform 210"/>
                <p:cNvSpPr>
                  <a:spLocks noEditPoints="1"/>
                </p:cNvSpPr>
                <p:nvPr/>
              </p:nvSpPr>
              <p:spPr bwMode="auto">
                <a:xfrm>
                  <a:off x="2904" y="796"/>
                  <a:ext cx="250" cy="54"/>
                </a:xfrm>
                <a:custGeom>
                  <a:avLst/>
                  <a:gdLst/>
                  <a:ahLst/>
                  <a:cxnLst>
                    <a:cxn ang="0">
                      <a:pos x="248" y="54"/>
                    </a:cxn>
                    <a:cxn ang="0">
                      <a:pos x="230" y="50"/>
                    </a:cxn>
                    <a:cxn ang="0">
                      <a:pos x="228" y="48"/>
                    </a:cxn>
                    <a:cxn ang="0">
                      <a:pos x="226" y="48"/>
                    </a:cxn>
                    <a:cxn ang="0">
                      <a:pos x="226" y="46"/>
                    </a:cxn>
                    <a:cxn ang="0">
                      <a:pos x="224" y="46"/>
                    </a:cxn>
                    <a:cxn ang="0">
                      <a:pos x="250" y="50"/>
                    </a:cxn>
                    <a:cxn ang="0">
                      <a:pos x="250" y="52"/>
                    </a:cxn>
                    <a:cxn ang="0">
                      <a:pos x="248" y="54"/>
                    </a:cxn>
                    <a:cxn ang="0">
                      <a:pos x="248" y="54"/>
                    </a:cxn>
                    <a:cxn ang="0">
                      <a:pos x="38" y="1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46" y="10"/>
                    </a:cxn>
                    <a:cxn ang="0">
                      <a:pos x="44" y="10"/>
                    </a:cxn>
                    <a:cxn ang="0">
                      <a:pos x="42" y="10"/>
                    </a:cxn>
                    <a:cxn ang="0">
                      <a:pos x="40" y="10"/>
                    </a:cxn>
                    <a:cxn ang="0">
                      <a:pos x="38" y="12"/>
                    </a:cxn>
                    <a:cxn ang="0">
                      <a:pos x="38" y="12"/>
                    </a:cxn>
                  </a:cxnLst>
                  <a:rect l="0" t="0" r="r" b="b"/>
                  <a:pathLst>
                    <a:path w="250" h="54">
                      <a:moveTo>
                        <a:pt x="248" y="54"/>
                      </a:moveTo>
                      <a:lnTo>
                        <a:pt x="230" y="50"/>
                      </a:lnTo>
                      <a:lnTo>
                        <a:pt x="228" y="48"/>
                      </a:lnTo>
                      <a:lnTo>
                        <a:pt x="226" y="48"/>
                      </a:lnTo>
                      <a:lnTo>
                        <a:pt x="226" y="46"/>
                      </a:lnTo>
                      <a:lnTo>
                        <a:pt x="224" y="46"/>
                      </a:lnTo>
                      <a:lnTo>
                        <a:pt x="250" y="50"/>
                      </a:lnTo>
                      <a:lnTo>
                        <a:pt x="250" y="52"/>
                      </a:lnTo>
                      <a:lnTo>
                        <a:pt x="248" y="54"/>
                      </a:lnTo>
                      <a:lnTo>
                        <a:pt x="248" y="54"/>
                      </a:lnTo>
                      <a:close/>
                      <a:moveTo>
                        <a:pt x="38" y="12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46" y="10"/>
                      </a:lnTo>
                      <a:lnTo>
                        <a:pt x="44" y="10"/>
                      </a:lnTo>
                      <a:lnTo>
                        <a:pt x="42" y="10"/>
                      </a:lnTo>
                      <a:lnTo>
                        <a:pt x="40" y="10"/>
                      </a:lnTo>
                      <a:lnTo>
                        <a:pt x="38" y="12"/>
                      </a:lnTo>
                      <a:lnTo>
                        <a:pt x="38" y="12"/>
                      </a:lnTo>
                      <a:close/>
                    </a:path>
                  </a:pathLst>
                </a:custGeom>
                <a:solidFill>
                  <a:srgbClr val="4B4E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" name="Freeform 211"/>
                <p:cNvSpPr>
                  <a:spLocks noEditPoints="1"/>
                </p:cNvSpPr>
                <p:nvPr/>
              </p:nvSpPr>
              <p:spPr bwMode="auto">
                <a:xfrm>
                  <a:off x="2904" y="794"/>
                  <a:ext cx="250" cy="54"/>
                </a:xfrm>
                <a:custGeom>
                  <a:avLst/>
                  <a:gdLst/>
                  <a:ahLst/>
                  <a:cxnLst>
                    <a:cxn ang="0">
                      <a:pos x="250" y="54"/>
                    </a:cxn>
                    <a:cxn ang="0">
                      <a:pos x="226" y="50"/>
                    </a:cxn>
                    <a:cxn ang="0">
                      <a:pos x="226" y="48"/>
                    </a:cxn>
                    <a:cxn ang="0">
                      <a:pos x="224" y="48"/>
                    </a:cxn>
                    <a:cxn ang="0">
                      <a:pos x="222" y="46"/>
                    </a:cxn>
                    <a:cxn ang="0">
                      <a:pos x="220" y="46"/>
                    </a:cxn>
                    <a:cxn ang="0">
                      <a:pos x="250" y="52"/>
                    </a:cxn>
                    <a:cxn ang="0">
                      <a:pos x="250" y="54"/>
                    </a:cxn>
                    <a:cxn ang="0">
                      <a:pos x="250" y="54"/>
                    </a:cxn>
                    <a:cxn ang="0">
                      <a:pos x="250" y="54"/>
                    </a:cxn>
                    <a:cxn ang="0">
                      <a:pos x="42" y="1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50" y="10"/>
                    </a:cxn>
                    <a:cxn ang="0">
                      <a:pos x="48" y="12"/>
                    </a:cxn>
                    <a:cxn ang="0">
                      <a:pos x="46" y="12"/>
                    </a:cxn>
                    <a:cxn ang="0">
                      <a:pos x="44" y="12"/>
                    </a:cxn>
                    <a:cxn ang="0">
                      <a:pos x="42" y="12"/>
                    </a:cxn>
                    <a:cxn ang="0">
                      <a:pos x="42" y="12"/>
                    </a:cxn>
                  </a:cxnLst>
                  <a:rect l="0" t="0" r="r" b="b"/>
                  <a:pathLst>
                    <a:path w="250" h="54">
                      <a:moveTo>
                        <a:pt x="250" y="54"/>
                      </a:moveTo>
                      <a:lnTo>
                        <a:pt x="226" y="50"/>
                      </a:lnTo>
                      <a:lnTo>
                        <a:pt x="226" y="48"/>
                      </a:lnTo>
                      <a:lnTo>
                        <a:pt x="224" y="48"/>
                      </a:lnTo>
                      <a:lnTo>
                        <a:pt x="222" y="46"/>
                      </a:lnTo>
                      <a:lnTo>
                        <a:pt x="220" y="46"/>
                      </a:lnTo>
                      <a:lnTo>
                        <a:pt x="250" y="52"/>
                      </a:lnTo>
                      <a:lnTo>
                        <a:pt x="250" y="54"/>
                      </a:lnTo>
                      <a:lnTo>
                        <a:pt x="250" y="54"/>
                      </a:lnTo>
                      <a:lnTo>
                        <a:pt x="250" y="54"/>
                      </a:lnTo>
                      <a:close/>
                      <a:moveTo>
                        <a:pt x="42" y="12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50" y="10"/>
                      </a:lnTo>
                      <a:lnTo>
                        <a:pt x="48" y="12"/>
                      </a:lnTo>
                      <a:lnTo>
                        <a:pt x="46" y="12"/>
                      </a:lnTo>
                      <a:lnTo>
                        <a:pt x="44" y="12"/>
                      </a:lnTo>
                      <a:lnTo>
                        <a:pt x="42" y="12"/>
                      </a:lnTo>
                      <a:lnTo>
                        <a:pt x="42" y="12"/>
                      </a:lnTo>
                      <a:close/>
                    </a:path>
                  </a:pathLst>
                </a:custGeom>
                <a:solidFill>
                  <a:srgbClr val="4C4F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" name="Freeform 212"/>
                <p:cNvSpPr>
                  <a:spLocks noEditPoints="1"/>
                </p:cNvSpPr>
                <p:nvPr/>
              </p:nvSpPr>
              <p:spPr bwMode="auto">
                <a:xfrm>
                  <a:off x="2904" y="794"/>
                  <a:ext cx="252" cy="52"/>
                </a:xfrm>
                <a:custGeom>
                  <a:avLst/>
                  <a:gdLst/>
                  <a:ahLst/>
                  <a:cxnLst>
                    <a:cxn ang="0">
                      <a:pos x="250" y="52"/>
                    </a:cxn>
                    <a:cxn ang="0">
                      <a:pos x="224" y="48"/>
                    </a:cxn>
                    <a:cxn ang="0">
                      <a:pos x="222" y="46"/>
                    </a:cxn>
                    <a:cxn ang="0">
                      <a:pos x="220" y="46"/>
                    </a:cxn>
                    <a:cxn ang="0">
                      <a:pos x="218" y="44"/>
                    </a:cxn>
                    <a:cxn ang="0">
                      <a:pos x="218" y="42"/>
                    </a:cxn>
                    <a:cxn ang="0">
                      <a:pos x="252" y="50"/>
                    </a:cxn>
                    <a:cxn ang="0">
                      <a:pos x="250" y="52"/>
                    </a:cxn>
                    <a:cxn ang="0">
                      <a:pos x="250" y="52"/>
                    </a:cxn>
                    <a:cxn ang="0">
                      <a:pos x="46" y="1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4" y="10"/>
                    </a:cxn>
                    <a:cxn ang="0">
                      <a:pos x="52" y="10"/>
                    </a:cxn>
                    <a:cxn ang="0">
                      <a:pos x="50" y="10"/>
                    </a:cxn>
                    <a:cxn ang="0">
                      <a:pos x="48" y="12"/>
                    </a:cxn>
                    <a:cxn ang="0">
                      <a:pos x="46" y="12"/>
                    </a:cxn>
                    <a:cxn ang="0">
                      <a:pos x="46" y="12"/>
                    </a:cxn>
                  </a:cxnLst>
                  <a:rect l="0" t="0" r="r" b="b"/>
                  <a:pathLst>
                    <a:path w="252" h="52">
                      <a:moveTo>
                        <a:pt x="250" y="52"/>
                      </a:moveTo>
                      <a:lnTo>
                        <a:pt x="224" y="48"/>
                      </a:lnTo>
                      <a:lnTo>
                        <a:pt x="222" y="46"/>
                      </a:lnTo>
                      <a:lnTo>
                        <a:pt x="220" y="46"/>
                      </a:lnTo>
                      <a:lnTo>
                        <a:pt x="218" y="44"/>
                      </a:lnTo>
                      <a:lnTo>
                        <a:pt x="218" y="42"/>
                      </a:lnTo>
                      <a:lnTo>
                        <a:pt x="252" y="50"/>
                      </a:lnTo>
                      <a:lnTo>
                        <a:pt x="250" y="52"/>
                      </a:lnTo>
                      <a:lnTo>
                        <a:pt x="250" y="52"/>
                      </a:lnTo>
                      <a:close/>
                      <a:moveTo>
                        <a:pt x="46" y="1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4" y="10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48" y="12"/>
                      </a:lnTo>
                      <a:lnTo>
                        <a:pt x="46" y="12"/>
                      </a:lnTo>
                      <a:lnTo>
                        <a:pt x="46" y="12"/>
                      </a:lnTo>
                      <a:close/>
                    </a:path>
                  </a:pathLst>
                </a:custGeom>
                <a:solidFill>
                  <a:srgbClr val="4D51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" name="Freeform 213"/>
                <p:cNvSpPr>
                  <a:spLocks noEditPoints="1"/>
                </p:cNvSpPr>
                <p:nvPr/>
              </p:nvSpPr>
              <p:spPr bwMode="auto">
                <a:xfrm>
                  <a:off x="2904" y="792"/>
                  <a:ext cx="252" cy="54"/>
                </a:xfrm>
                <a:custGeom>
                  <a:avLst/>
                  <a:gdLst/>
                  <a:ahLst/>
                  <a:cxnLst>
                    <a:cxn ang="0">
                      <a:pos x="250" y="54"/>
                    </a:cxn>
                    <a:cxn ang="0">
                      <a:pos x="220" y="48"/>
                    </a:cxn>
                    <a:cxn ang="0">
                      <a:pos x="218" y="46"/>
                    </a:cxn>
                    <a:cxn ang="0">
                      <a:pos x="218" y="44"/>
                    </a:cxn>
                    <a:cxn ang="0">
                      <a:pos x="216" y="44"/>
                    </a:cxn>
                    <a:cxn ang="0">
                      <a:pos x="214" y="42"/>
                    </a:cxn>
                    <a:cxn ang="0">
                      <a:pos x="252" y="50"/>
                    </a:cxn>
                    <a:cxn ang="0">
                      <a:pos x="250" y="54"/>
                    </a:cxn>
                    <a:cxn ang="0">
                      <a:pos x="250" y="54"/>
                    </a:cxn>
                    <a:cxn ang="0">
                      <a:pos x="50" y="1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8" y="12"/>
                    </a:cxn>
                    <a:cxn ang="0">
                      <a:pos x="56" y="12"/>
                    </a:cxn>
                    <a:cxn ang="0">
                      <a:pos x="54" y="12"/>
                    </a:cxn>
                    <a:cxn ang="0">
                      <a:pos x="52" y="12"/>
                    </a:cxn>
                    <a:cxn ang="0">
                      <a:pos x="50" y="12"/>
                    </a:cxn>
                    <a:cxn ang="0">
                      <a:pos x="50" y="12"/>
                    </a:cxn>
                  </a:cxnLst>
                  <a:rect l="0" t="0" r="r" b="b"/>
                  <a:pathLst>
                    <a:path w="252" h="54">
                      <a:moveTo>
                        <a:pt x="250" y="54"/>
                      </a:moveTo>
                      <a:lnTo>
                        <a:pt x="220" y="48"/>
                      </a:lnTo>
                      <a:lnTo>
                        <a:pt x="218" y="46"/>
                      </a:lnTo>
                      <a:lnTo>
                        <a:pt x="218" y="44"/>
                      </a:lnTo>
                      <a:lnTo>
                        <a:pt x="216" y="44"/>
                      </a:lnTo>
                      <a:lnTo>
                        <a:pt x="214" y="42"/>
                      </a:lnTo>
                      <a:lnTo>
                        <a:pt x="252" y="50"/>
                      </a:lnTo>
                      <a:lnTo>
                        <a:pt x="250" y="54"/>
                      </a:lnTo>
                      <a:lnTo>
                        <a:pt x="250" y="54"/>
                      </a:lnTo>
                      <a:close/>
                      <a:moveTo>
                        <a:pt x="50" y="1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8" y="12"/>
                      </a:lnTo>
                      <a:lnTo>
                        <a:pt x="56" y="12"/>
                      </a:lnTo>
                      <a:lnTo>
                        <a:pt x="54" y="12"/>
                      </a:lnTo>
                      <a:lnTo>
                        <a:pt x="52" y="12"/>
                      </a:lnTo>
                      <a:lnTo>
                        <a:pt x="50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4E55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" name="Freeform 214"/>
                <p:cNvSpPr>
                  <a:spLocks noEditPoints="1"/>
                </p:cNvSpPr>
                <p:nvPr/>
              </p:nvSpPr>
              <p:spPr bwMode="auto">
                <a:xfrm>
                  <a:off x="2904" y="790"/>
                  <a:ext cx="252" cy="54"/>
                </a:xfrm>
                <a:custGeom>
                  <a:avLst/>
                  <a:gdLst/>
                  <a:ahLst/>
                  <a:cxnLst>
                    <a:cxn ang="0">
                      <a:pos x="252" y="54"/>
                    </a:cxn>
                    <a:cxn ang="0">
                      <a:pos x="218" y="46"/>
                    </a:cxn>
                    <a:cxn ang="0">
                      <a:pos x="216" y="46"/>
                    </a:cxn>
                    <a:cxn ang="0">
                      <a:pos x="214" y="44"/>
                    </a:cxn>
                    <a:cxn ang="0">
                      <a:pos x="212" y="44"/>
                    </a:cxn>
                    <a:cxn ang="0">
                      <a:pos x="210" y="42"/>
                    </a:cxn>
                    <a:cxn ang="0">
                      <a:pos x="252" y="50"/>
                    </a:cxn>
                    <a:cxn ang="0">
                      <a:pos x="252" y="54"/>
                    </a:cxn>
                    <a:cxn ang="0">
                      <a:pos x="252" y="54"/>
                    </a:cxn>
                    <a:cxn ang="0">
                      <a:pos x="54" y="1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64" y="14"/>
                    </a:cxn>
                    <a:cxn ang="0">
                      <a:pos x="62" y="14"/>
                    </a:cxn>
                    <a:cxn ang="0">
                      <a:pos x="58" y="14"/>
                    </a:cxn>
                    <a:cxn ang="0">
                      <a:pos x="56" y="14"/>
                    </a:cxn>
                    <a:cxn ang="0">
                      <a:pos x="54" y="14"/>
                    </a:cxn>
                    <a:cxn ang="0">
                      <a:pos x="54" y="14"/>
                    </a:cxn>
                  </a:cxnLst>
                  <a:rect l="0" t="0" r="r" b="b"/>
                  <a:pathLst>
                    <a:path w="252" h="54">
                      <a:moveTo>
                        <a:pt x="252" y="54"/>
                      </a:moveTo>
                      <a:lnTo>
                        <a:pt x="218" y="46"/>
                      </a:lnTo>
                      <a:lnTo>
                        <a:pt x="216" y="46"/>
                      </a:lnTo>
                      <a:lnTo>
                        <a:pt x="214" y="44"/>
                      </a:lnTo>
                      <a:lnTo>
                        <a:pt x="212" y="44"/>
                      </a:lnTo>
                      <a:lnTo>
                        <a:pt x="210" y="42"/>
                      </a:lnTo>
                      <a:lnTo>
                        <a:pt x="252" y="50"/>
                      </a:lnTo>
                      <a:lnTo>
                        <a:pt x="252" y="54"/>
                      </a:lnTo>
                      <a:lnTo>
                        <a:pt x="252" y="54"/>
                      </a:lnTo>
                      <a:close/>
                      <a:moveTo>
                        <a:pt x="54" y="1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64" y="14"/>
                      </a:lnTo>
                      <a:lnTo>
                        <a:pt x="62" y="14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4" y="14"/>
                      </a:lnTo>
                      <a:lnTo>
                        <a:pt x="54" y="14"/>
                      </a:lnTo>
                      <a:close/>
                    </a:path>
                  </a:pathLst>
                </a:custGeom>
                <a:solidFill>
                  <a:srgbClr val="4F56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" name="Freeform 215"/>
                <p:cNvSpPr>
                  <a:spLocks noEditPoints="1"/>
                </p:cNvSpPr>
                <p:nvPr/>
              </p:nvSpPr>
              <p:spPr bwMode="auto">
                <a:xfrm>
                  <a:off x="2904" y="788"/>
                  <a:ext cx="254" cy="54"/>
                </a:xfrm>
                <a:custGeom>
                  <a:avLst/>
                  <a:gdLst/>
                  <a:ahLst/>
                  <a:cxnLst>
                    <a:cxn ang="0">
                      <a:pos x="252" y="54"/>
                    </a:cxn>
                    <a:cxn ang="0">
                      <a:pos x="214" y="46"/>
                    </a:cxn>
                    <a:cxn ang="0">
                      <a:pos x="212" y="46"/>
                    </a:cxn>
                    <a:cxn ang="0">
                      <a:pos x="210" y="44"/>
                    </a:cxn>
                    <a:cxn ang="0">
                      <a:pos x="208" y="42"/>
                    </a:cxn>
                    <a:cxn ang="0">
                      <a:pos x="206" y="42"/>
                    </a:cxn>
                    <a:cxn ang="0">
                      <a:pos x="254" y="52"/>
                    </a:cxn>
                    <a:cxn ang="0">
                      <a:pos x="252" y="54"/>
                    </a:cxn>
                    <a:cxn ang="0">
                      <a:pos x="252" y="54"/>
                    </a:cxn>
                    <a:cxn ang="0">
                      <a:pos x="58" y="1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68" y="14"/>
                    </a:cxn>
                    <a:cxn ang="0">
                      <a:pos x="66" y="14"/>
                    </a:cxn>
                    <a:cxn ang="0">
                      <a:pos x="64" y="16"/>
                    </a:cxn>
                    <a:cxn ang="0">
                      <a:pos x="62" y="16"/>
                    </a:cxn>
                    <a:cxn ang="0">
                      <a:pos x="58" y="16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254" h="54">
                      <a:moveTo>
                        <a:pt x="252" y="54"/>
                      </a:moveTo>
                      <a:lnTo>
                        <a:pt x="214" y="46"/>
                      </a:lnTo>
                      <a:lnTo>
                        <a:pt x="212" y="46"/>
                      </a:lnTo>
                      <a:lnTo>
                        <a:pt x="210" y="44"/>
                      </a:lnTo>
                      <a:lnTo>
                        <a:pt x="208" y="42"/>
                      </a:lnTo>
                      <a:lnTo>
                        <a:pt x="206" y="42"/>
                      </a:lnTo>
                      <a:lnTo>
                        <a:pt x="254" y="52"/>
                      </a:lnTo>
                      <a:lnTo>
                        <a:pt x="252" y="54"/>
                      </a:lnTo>
                      <a:lnTo>
                        <a:pt x="252" y="54"/>
                      </a:lnTo>
                      <a:close/>
                      <a:moveTo>
                        <a:pt x="58" y="1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68" y="14"/>
                      </a:lnTo>
                      <a:lnTo>
                        <a:pt x="66" y="14"/>
                      </a:lnTo>
                      <a:lnTo>
                        <a:pt x="64" y="16"/>
                      </a:lnTo>
                      <a:lnTo>
                        <a:pt x="62" y="16"/>
                      </a:lnTo>
                      <a:lnTo>
                        <a:pt x="58" y="16"/>
                      </a:lnTo>
                      <a:lnTo>
                        <a:pt x="58" y="16"/>
                      </a:lnTo>
                      <a:close/>
                    </a:path>
                  </a:pathLst>
                </a:custGeom>
                <a:solidFill>
                  <a:srgbClr val="4F59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" name="Freeform 216"/>
                <p:cNvSpPr>
                  <a:spLocks noEditPoints="1"/>
                </p:cNvSpPr>
                <p:nvPr/>
              </p:nvSpPr>
              <p:spPr bwMode="auto">
                <a:xfrm>
                  <a:off x="2904" y="788"/>
                  <a:ext cx="254" cy="52"/>
                </a:xfrm>
                <a:custGeom>
                  <a:avLst/>
                  <a:gdLst/>
                  <a:ahLst/>
                  <a:cxnLst>
                    <a:cxn ang="0">
                      <a:pos x="252" y="52"/>
                    </a:cxn>
                    <a:cxn ang="0">
                      <a:pos x="210" y="44"/>
                    </a:cxn>
                    <a:cxn ang="0">
                      <a:pos x="208" y="42"/>
                    </a:cxn>
                    <a:cxn ang="0">
                      <a:pos x="204" y="42"/>
                    </a:cxn>
                    <a:cxn ang="0">
                      <a:pos x="202" y="40"/>
                    </a:cxn>
                    <a:cxn ang="0">
                      <a:pos x="200" y="40"/>
                    </a:cxn>
                    <a:cxn ang="0">
                      <a:pos x="254" y="50"/>
                    </a:cxn>
                    <a:cxn ang="0">
                      <a:pos x="252" y="52"/>
                    </a:cxn>
                    <a:cxn ang="0">
                      <a:pos x="252" y="52"/>
                    </a:cxn>
                    <a:cxn ang="0">
                      <a:pos x="64" y="1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4"/>
                    </a:cxn>
                    <a:cxn ang="0">
                      <a:pos x="74" y="14"/>
                    </a:cxn>
                    <a:cxn ang="0">
                      <a:pos x="72" y="14"/>
                    </a:cxn>
                    <a:cxn ang="0">
                      <a:pos x="70" y="14"/>
                    </a:cxn>
                    <a:cxn ang="0">
                      <a:pos x="70" y="14"/>
                    </a:cxn>
                    <a:cxn ang="0">
                      <a:pos x="68" y="14"/>
                    </a:cxn>
                    <a:cxn ang="0">
                      <a:pos x="66" y="14"/>
                    </a:cxn>
                    <a:cxn ang="0">
                      <a:pos x="66" y="14"/>
                    </a:cxn>
                    <a:cxn ang="0">
                      <a:pos x="64" y="16"/>
                    </a:cxn>
                    <a:cxn ang="0">
                      <a:pos x="64" y="16"/>
                    </a:cxn>
                  </a:cxnLst>
                  <a:rect l="0" t="0" r="r" b="b"/>
                  <a:pathLst>
                    <a:path w="254" h="52">
                      <a:moveTo>
                        <a:pt x="252" y="52"/>
                      </a:moveTo>
                      <a:lnTo>
                        <a:pt x="210" y="44"/>
                      </a:lnTo>
                      <a:lnTo>
                        <a:pt x="208" y="42"/>
                      </a:lnTo>
                      <a:lnTo>
                        <a:pt x="204" y="42"/>
                      </a:lnTo>
                      <a:lnTo>
                        <a:pt x="202" y="40"/>
                      </a:lnTo>
                      <a:lnTo>
                        <a:pt x="200" y="40"/>
                      </a:lnTo>
                      <a:lnTo>
                        <a:pt x="254" y="50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close/>
                      <a:moveTo>
                        <a:pt x="64" y="1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2" y="14"/>
                      </a:lnTo>
                      <a:lnTo>
                        <a:pt x="70" y="14"/>
                      </a:lnTo>
                      <a:lnTo>
                        <a:pt x="70" y="14"/>
                      </a:lnTo>
                      <a:lnTo>
                        <a:pt x="68" y="14"/>
                      </a:lnTo>
                      <a:lnTo>
                        <a:pt x="66" y="14"/>
                      </a:lnTo>
                      <a:lnTo>
                        <a:pt x="66" y="14"/>
                      </a:lnTo>
                      <a:lnTo>
                        <a:pt x="64" y="16"/>
                      </a:lnTo>
                      <a:lnTo>
                        <a:pt x="64" y="16"/>
                      </a:lnTo>
                      <a:close/>
                    </a:path>
                  </a:pathLst>
                </a:custGeom>
                <a:solidFill>
                  <a:srgbClr val="515B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" name="Freeform 217"/>
                <p:cNvSpPr>
                  <a:spLocks noEditPoints="1"/>
                </p:cNvSpPr>
                <p:nvPr/>
              </p:nvSpPr>
              <p:spPr bwMode="auto">
                <a:xfrm>
                  <a:off x="2904" y="786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4" y="54"/>
                    </a:cxn>
                    <a:cxn ang="0">
                      <a:pos x="206" y="44"/>
                    </a:cxn>
                    <a:cxn ang="0">
                      <a:pos x="202" y="42"/>
                    </a:cxn>
                    <a:cxn ang="0">
                      <a:pos x="200" y="42"/>
                    </a:cxn>
                    <a:cxn ang="0">
                      <a:pos x="198" y="40"/>
                    </a:cxn>
                    <a:cxn ang="0">
                      <a:pos x="194" y="38"/>
                    </a:cxn>
                    <a:cxn ang="0">
                      <a:pos x="256" y="50"/>
                    </a:cxn>
                    <a:cxn ang="0">
                      <a:pos x="254" y="54"/>
                    </a:cxn>
                    <a:cxn ang="0">
                      <a:pos x="254" y="54"/>
                    </a:cxn>
                    <a:cxn ang="0">
                      <a:pos x="68" y="1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2" y="16"/>
                    </a:cxn>
                    <a:cxn ang="0">
                      <a:pos x="80" y="16"/>
                    </a:cxn>
                    <a:cxn ang="0">
                      <a:pos x="78" y="16"/>
                    </a:cxn>
                    <a:cxn ang="0">
                      <a:pos x="76" y="16"/>
                    </a:cxn>
                    <a:cxn ang="0">
                      <a:pos x="76" y="16"/>
                    </a:cxn>
                    <a:cxn ang="0">
                      <a:pos x="74" y="16"/>
                    </a:cxn>
                    <a:cxn ang="0">
                      <a:pos x="72" y="16"/>
                    </a:cxn>
                    <a:cxn ang="0">
                      <a:pos x="70" y="16"/>
                    </a:cxn>
                    <a:cxn ang="0">
                      <a:pos x="68" y="16"/>
                    </a:cxn>
                    <a:cxn ang="0">
                      <a:pos x="68" y="16"/>
                    </a:cxn>
                  </a:cxnLst>
                  <a:rect l="0" t="0" r="r" b="b"/>
                  <a:pathLst>
                    <a:path w="256" h="54">
                      <a:moveTo>
                        <a:pt x="254" y="54"/>
                      </a:moveTo>
                      <a:lnTo>
                        <a:pt x="206" y="44"/>
                      </a:lnTo>
                      <a:lnTo>
                        <a:pt x="202" y="42"/>
                      </a:lnTo>
                      <a:lnTo>
                        <a:pt x="200" y="42"/>
                      </a:lnTo>
                      <a:lnTo>
                        <a:pt x="198" y="40"/>
                      </a:lnTo>
                      <a:lnTo>
                        <a:pt x="194" y="38"/>
                      </a:lnTo>
                      <a:lnTo>
                        <a:pt x="256" y="50"/>
                      </a:lnTo>
                      <a:lnTo>
                        <a:pt x="254" y="54"/>
                      </a:lnTo>
                      <a:lnTo>
                        <a:pt x="254" y="54"/>
                      </a:lnTo>
                      <a:close/>
                      <a:moveTo>
                        <a:pt x="68" y="1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2" y="16"/>
                      </a:lnTo>
                      <a:lnTo>
                        <a:pt x="80" y="16"/>
                      </a:lnTo>
                      <a:lnTo>
                        <a:pt x="78" y="16"/>
                      </a:lnTo>
                      <a:lnTo>
                        <a:pt x="76" y="16"/>
                      </a:lnTo>
                      <a:lnTo>
                        <a:pt x="76" y="16"/>
                      </a:lnTo>
                      <a:lnTo>
                        <a:pt x="74" y="16"/>
                      </a:lnTo>
                      <a:lnTo>
                        <a:pt x="72" y="16"/>
                      </a:lnTo>
                      <a:lnTo>
                        <a:pt x="70" y="16"/>
                      </a:lnTo>
                      <a:lnTo>
                        <a:pt x="68" y="16"/>
                      </a:lnTo>
                      <a:lnTo>
                        <a:pt x="68" y="16"/>
                      </a:lnTo>
                      <a:close/>
                    </a:path>
                  </a:pathLst>
                </a:custGeom>
                <a:solidFill>
                  <a:srgbClr val="515C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" name="Freeform 218"/>
                <p:cNvSpPr>
                  <a:spLocks noEditPoints="1"/>
                </p:cNvSpPr>
                <p:nvPr/>
              </p:nvSpPr>
              <p:spPr bwMode="auto">
                <a:xfrm>
                  <a:off x="2904" y="784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4" y="54"/>
                    </a:cxn>
                    <a:cxn ang="0">
                      <a:pos x="200" y="44"/>
                    </a:cxn>
                    <a:cxn ang="0">
                      <a:pos x="198" y="42"/>
                    </a:cxn>
                    <a:cxn ang="0">
                      <a:pos x="198" y="42"/>
                    </a:cxn>
                    <a:cxn ang="0">
                      <a:pos x="196" y="42"/>
                    </a:cxn>
                    <a:cxn ang="0">
                      <a:pos x="194" y="40"/>
                    </a:cxn>
                    <a:cxn ang="0">
                      <a:pos x="192" y="40"/>
                    </a:cxn>
                    <a:cxn ang="0">
                      <a:pos x="192" y="40"/>
                    </a:cxn>
                    <a:cxn ang="0">
                      <a:pos x="190" y="38"/>
                    </a:cxn>
                    <a:cxn ang="0">
                      <a:pos x="188" y="38"/>
                    </a:cxn>
                    <a:cxn ang="0">
                      <a:pos x="256" y="52"/>
                    </a:cxn>
                    <a:cxn ang="0">
                      <a:pos x="254" y="54"/>
                    </a:cxn>
                    <a:cxn ang="0">
                      <a:pos x="254" y="54"/>
                    </a:cxn>
                    <a:cxn ang="0">
                      <a:pos x="74" y="1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88" y="18"/>
                    </a:cxn>
                    <a:cxn ang="0">
                      <a:pos x="86" y="18"/>
                    </a:cxn>
                    <a:cxn ang="0">
                      <a:pos x="86" y="18"/>
                    </a:cxn>
                    <a:cxn ang="0">
                      <a:pos x="84" y="18"/>
                    </a:cxn>
                    <a:cxn ang="0">
                      <a:pos x="82" y="18"/>
                    </a:cxn>
                    <a:cxn ang="0">
                      <a:pos x="80" y="18"/>
                    </a:cxn>
                    <a:cxn ang="0">
                      <a:pos x="78" y="18"/>
                    </a:cxn>
                    <a:cxn ang="0">
                      <a:pos x="76" y="18"/>
                    </a:cxn>
                    <a:cxn ang="0">
                      <a:pos x="74" y="18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256" h="54">
                      <a:moveTo>
                        <a:pt x="254" y="54"/>
                      </a:moveTo>
                      <a:lnTo>
                        <a:pt x="200" y="44"/>
                      </a:lnTo>
                      <a:lnTo>
                        <a:pt x="198" y="42"/>
                      </a:lnTo>
                      <a:lnTo>
                        <a:pt x="198" y="42"/>
                      </a:lnTo>
                      <a:lnTo>
                        <a:pt x="196" y="42"/>
                      </a:lnTo>
                      <a:lnTo>
                        <a:pt x="194" y="40"/>
                      </a:lnTo>
                      <a:lnTo>
                        <a:pt x="192" y="40"/>
                      </a:lnTo>
                      <a:lnTo>
                        <a:pt x="192" y="40"/>
                      </a:lnTo>
                      <a:lnTo>
                        <a:pt x="190" y="38"/>
                      </a:lnTo>
                      <a:lnTo>
                        <a:pt x="188" y="38"/>
                      </a:lnTo>
                      <a:lnTo>
                        <a:pt x="256" y="52"/>
                      </a:lnTo>
                      <a:lnTo>
                        <a:pt x="254" y="54"/>
                      </a:lnTo>
                      <a:lnTo>
                        <a:pt x="254" y="54"/>
                      </a:lnTo>
                      <a:close/>
                      <a:moveTo>
                        <a:pt x="74" y="18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88" y="18"/>
                      </a:lnTo>
                      <a:lnTo>
                        <a:pt x="86" y="18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2" y="18"/>
                      </a:lnTo>
                      <a:lnTo>
                        <a:pt x="80" y="18"/>
                      </a:lnTo>
                      <a:lnTo>
                        <a:pt x="78" y="18"/>
                      </a:lnTo>
                      <a:lnTo>
                        <a:pt x="76" y="18"/>
                      </a:lnTo>
                      <a:lnTo>
                        <a:pt x="74" y="18"/>
                      </a:lnTo>
                      <a:lnTo>
                        <a:pt x="74" y="18"/>
                      </a:lnTo>
                      <a:close/>
                    </a:path>
                  </a:pathLst>
                </a:custGeom>
                <a:solidFill>
                  <a:srgbClr val="515F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" name="Freeform 219"/>
                <p:cNvSpPr>
                  <a:spLocks noEditPoints="1"/>
                </p:cNvSpPr>
                <p:nvPr/>
              </p:nvSpPr>
              <p:spPr bwMode="auto">
                <a:xfrm>
                  <a:off x="2904" y="782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94" y="42"/>
                    </a:cxn>
                    <a:cxn ang="0">
                      <a:pos x="192" y="42"/>
                    </a:cxn>
                    <a:cxn ang="0">
                      <a:pos x="192" y="42"/>
                    </a:cxn>
                    <a:cxn ang="0">
                      <a:pos x="190" y="40"/>
                    </a:cxn>
                    <a:cxn ang="0">
                      <a:pos x="188" y="40"/>
                    </a:cxn>
                    <a:cxn ang="0">
                      <a:pos x="186" y="38"/>
                    </a:cxn>
                    <a:cxn ang="0">
                      <a:pos x="184" y="38"/>
                    </a:cxn>
                    <a:cxn ang="0">
                      <a:pos x="182" y="38"/>
                    </a:cxn>
                    <a:cxn ang="0">
                      <a:pos x="180" y="36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82" y="2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98" y="20"/>
                    </a:cxn>
                    <a:cxn ang="0">
                      <a:pos x="96" y="20"/>
                    </a:cxn>
                    <a:cxn ang="0">
                      <a:pos x="94" y="20"/>
                    </a:cxn>
                    <a:cxn ang="0">
                      <a:pos x="92" y="20"/>
                    </a:cxn>
                    <a:cxn ang="0">
                      <a:pos x="90" y="20"/>
                    </a:cxn>
                    <a:cxn ang="0">
                      <a:pos x="88" y="20"/>
                    </a:cxn>
                    <a:cxn ang="0">
                      <a:pos x="86" y="20"/>
                    </a:cxn>
                    <a:cxn ang="0">
                      <a:pos x="84" y="20"/>
                    </a:cxn>
                    <a:cxn ang="0">
                      <a:pos x="82" y="20"/>
                    </a:cxn>
                    <a:cxn ang="0">
                      <a:pos x="82" y="20"/>
                    </a:cxn>
                  </a:cxnLst>
                  <a:rect l="0" t="0" r="r" b="b"/>
                  <a:pathLst>
                    <a:path w="256" h="54">
                      <a:moveTo>
                        <a:pt x="256" y="54"/>
                      </a:moveTo>
                      <a:lnTo>
                        <a:pt x="194" y="42"/>
                      </a:lnTo>
                      <a:lnTo>
                        <a:pt x="192" y="42"/>
                      </a:lnTo>
                      <a:lnTo>
                        <a:pt x="192" y="42"/>
                      </a:lnTo>
                      <a:lnTo>
                        <a:pt x="190" y="40"/>
                      </a:lnTo>
                      <a:lnTo>
                        <a:pt x="188" y="40"/>
                      </a:lnTo>
                      <a:lnTo>
                        <a:pt x="186" y="38"/>
                      </a:lnTo>
                      <a:lnTo>
                        <a:pt x="184" y="38"/>
                      </a:lnTo>
                      <a:lnTo>
                        <a:pt x="182" y="38"/>
                      </a:lnTo>
                      <a:lnTo>
                        <a:pt x="180" y="36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  <a:moveTo>
                        <a:pt x="82" y="20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98" y="20"/>
                      </a:lnTo>
                      <a:lnTo>
                        <a:pt x="96" y="20"/>
                      </a:lnTo>
                      <a:lnTo>
                        <a:pt x="94" y="20"/>
                      </a:lnTo>
                      <a:lnTo>
                        <a:pt x="92" y="20"/>
                      </a:lnTo>
                      <a:lnTo>
                        <a:pt x="90" y="20"/>
                      </a:lnTo>
                      <a:lnTo>
                        <a:pt x="88" y="20"/>
                      </a:lnTo>
                      <a:lnTo>
                        <a:pt x="86" y="20"/>
                      </a:lnTo>
                      <a:lnTo>
                        <a:pt x="84" y="20"/>
                      </a:lnTo>
                      <a:lnTo>
                        <a:pt x="82" y="20"/>
                      </a:lnTo>
                      <a:lnTo>
                        <a:pt x="82" y="20"/>
                      </a:lnTo>
                      <a:close/>
                    </a:path>
                  </a:pathLst>
                </a:custGeom>
                <a:solidFill>
                  <a:srgbClr val="52616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" name="Freeform 220"/>
                <p:cNvSpPr>
                  <a:spLocks noEditPoints="1"/>
                </p:cNvSpPr>
                <p:nvPr/>
              </p:nvSpPr>
              <p:spPr bwMode="auto">
                <a:xfrm>
                  <a:off x="2904" y="782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88" y="40"/>
                    </a:cxn>
                    <a:cxn ang="0">
                      <a:pos x="186" y="38"/>
                    </a:cxn>
                    <a:cxn ang="0">
                      <a:pos x="184" y="38"/>
                    </a:cxn>
                    <a:cxn ang="0">
                      <a:pos x="182" y="38"/>
                    </a:cxn>
                    <a:cxn ang="0">
                      <a:pos x="180" y="36"/>
                    </a:cxn>
                    <a:cxn ang="0">
                      <a:pos x="178" y="36"/>
                    </a:cxn>
                    <a:cxn ang="0">
                      <a:pos x="174" y="34"/>
                    </a:cxn>
                    <a:cxn ang="0">
                      <a:pos x="172" y="34"/>
                    </a:cxn>
                    <a:cxn ang="0">
                      <a:pos x="170" y="34"/>
                    </a:cxn>
                    <a:cxn ang="0">
                      <a:pos x="258" y="50"/>
                    </a:cxn>
                    <a:cxn ang="0">
                      <a:pos x="256" y="52"/>
                    </a:cxn>
                    <a:cxn ang="0">
                      <a:pos x="256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88" y="20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8" y="20"/>
                    </a:cxn>
                    <a:cxn ang="0">
                      <a:pos x="106" y="20"/>
                    </a:cxn>
                    <a:cxn ang="0">
                      <a:pos x="104" y="20"/>
                    </a:cxn>
                    <a:cxn ang="0">
                      <a:pos x="102" y="20"/>
                    </a:cxn>
                    <a:cxn ang="0">
                      <a:pos x="98" y="20"/>
                    </a:cxn>
                    <a:cxn ang="0">
                      <a:pos x="96" y="20"/>
                    </a:cxn>
                    <a:cxn ang="0">
                      <a:pos x="94" y="20"/>
                    </a:cxn>
                    <a:cxn ang="0">
                      <a:pos x="92" y="20"/>
                    </a:cxn>
                    <a:cxn ang="0">
                      <a:pos x="88" y="20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258" h="54">
                      <a:moveTo>
                        <a:pt x="256" y="54"/>
                      </a:moveTo>
                      <a:lnTo>
                        <a:pt x="188" y="40"/>
                      </a:lnTo>
                      <a:lnTo>
                        <a:pt x="186" y="38"/>
                      </a:lnTo>
                      <a:lnTo>
                        <a:pt x="184" y="38"/>
                      </a:lnTo>
                      <a:lnTo>
                        <a:pt x="182" y="38"/>
                      </a:lnTo>
                      <a:lnTo>
                        <a:pt x="180" y="36"/>
                      </a:lnTo>
                      <a:lnTo>
                        <a:pt x="178" y="36"/>
                      </a:lnTo>
                      <a:lnTo>
                        <a:pt x="174" y="34"/>
                      </a:lnTo>
                      <a:lnTo>
                        <a:pt x="172" y="34"/>
                      </a:lnTo>
                      <a:lnTo>
                        <a:pt x="170" y="34"/>
                      </a:lnTo>
                      <a:lnTo>
                        <a:pt x="258" y="50"/>
                      </a:lnTo>
                      <a:lnTo>
                        <a:pt x="256" y="52"/>
                      </a:lnTo>
                      <a:lnTo>
                        <a:pt x="256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  <a:moveTo>
                        <a:pt x="88" y="20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8" y="20"/>
                      </a:lnTo>
                      <a:lnTo>
                        <a:pt x="106" y="20"/>
                      </a:lnTo>
                      <a:lnTo>
                        <a:pt x="104" y="20"/>
                      </a:lnTo>
                      <a:lnTo>
                        <a:pt x="102" y="20"/>
                      </a:lnTo>
                      <a:lnTo>
                        <a:pt x="98" y="20"/>
                      </a:lnTo>
                      <a:lnTo>
                        <a:pt x="96" y="20"/>
                      </a:lnTo>
                      <a:lnTo>
                        <a:pt x="94" y="20"/>
                      </a:lnTo>
                      <a:lnTo>
                        <a:pt x="92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close/>
                    </a:path>
                  </a:pathLst>
                </a:custGeom>
                <a:solidFill>
                  <a:srgbClr val="51626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" name="Freeform 221"/>
                <p:cNvSpPr>
                  <a:spLocks noEditPoints="1"/>
                </p:cNvSpPr>
                <p:nvPr/>
              </p:nvSpPr>
              <p:spPr bwMode="auto">
                <a:xfrm>
                  <a:off x="2904" y="780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80" y="38"/>
                    </a:cxn>
                    <a:cxn ang="0">
                      <a:pos x="178" y="38"/>
                    </a:cxn>
                    <a:cxn ang="0">
                      <a:pos x="174" y="36"/>
                    </a:cxn>
                    <a:cxn ang="0">
                      <a:pos x="170" y="36"/>
                    </a:cxn>
                    <a:cxn ang="0">
                      <a:pos x="166" y="34"/>
                    </a:cxn>
                    <a:cxn ang="0">
                      <a:pos x="164" y="32"/>
                    </a:cxn>
                    <a:cxn ang="0">
                      <a:pos x="160" y="32"/>
                    </a:cxn>
                    <a:cxn ang="0">
                      <a:pos x="156" y="30"/>
                    </a:cxn>
                    <a:cxn ang="0">
                      <a:pos x="152" y="3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98" y="22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28" y="24"/>
                    </a:cxn>
                    <a:cxn ang="0">
                      <a:pos x="124" y="24"/>
                    </a:cxn>
                    <a:cxn ang="0">
                      <a:pos x="120" y="24"/>
                    </a:cxn>
                    <a:cxn ang="0">
                      <a:pos x="116" y="24"/>
                    </a:cxn>
                    <a:cxn ang="0">
                      <a:pos x="112" y="24"/>
                    </a:cxn>
                    <a:cxn ang="0">
                      <a:pos x="108" y="22"/>
                    </a:cxn>
                    <a:cxn ang="0">
                      <a:pos x="104" y="22"/>
                    </a:cxn>
                    <a:cxn ang="0">
                      <a:pos x="102" y="22"/>
                    </a:cxn>
                    <a:cxn ang="0">
                      <a:pos x="98" y="22"/>
                    </a:cxn>
                    <a:cxn ang="0">
                      <a:pos x="98" y="22"/>
                    </a:cxn>
                  </a:cxnLst>
                  <a:rect l="0" t="0" r="r" b="b"/>
                  <a:pathLst>
                    <a:path w="258" h="54">
                      <a:moveTo>
                        <a:pt x="256" y="54"/>
                      </a:moveTo>
                      <a:lnTo>
                        <a:pt x="180" y="38"/>
                      </a:lnTo>
                      <a:lnTo>
                        <a:pt x="178" y="38"/>
                      </a:lnTo>
                      <a:lnTo>
                        <a:pt x="174" y="36"/>
                      </a:lnTo>
                      <a:lnTo>
                        <a:pt x="170" y="36"/>
                      </a:lnTo>
                      <a:lnTo>
                        <a:pt x="166" y="34"/>
                      </a:lnTo>
                      <a:lnTo>
                        <a:pt x="164" y="32"/>
                      </a:lnTo>
                      <a:lnTo>
                        <a:pt x="160" y="32"/>
                      </a:lnTo>
                      <a:lnTo>
                        <a:pt x="156" y="30"/>
                      </a:lnTo>
                      <a:lnTo>
                        <a:pt x="152" y="3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  <a:moveTo>
                        <a:pt x="98" y="22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28" y="24"/>
                      </a:lnTo>
                      <a:lnTo>
                        <a:pt x="124" y="24"/>
                      </a:lnTo>
                      <a:lnTo>
                        <a:pt x="120" y="24"/>
                      </a:lnTo>
                      <a:lnTo>
                        <a:pt x="116" y="24"/>
                      </a:lnTo>
                      <a:lnTo>
                        <a:pt x="112" y="24"/>
                      </a:lnTo>
                      <a:lnTo>
                        <a:pt x="108" y="22"/>
                      </a:lnTo>
                      <a:lnTo>
                        <a:pt x="104" y="22"/>
                      </a:lnTo>
                      <a:lnTo>
                        <a:pt x="102" y="22"/>
                      </a:lnTo>
                      <a:lnTo>
                        <a:pt x="98" y="22"/>
                      </a:lnTo>
                      <a:lnTo>
                        <a:pt x="98" y="22"/>
                      </a:lnTo>
                      <a:close/>
                    </a:path>
                  </a:pathLst>
                </a:custGeom>
                <a:solidFill>
                  <a:srgbClr val="5164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" name="Freeform 222"/>
                <p:cNvSpPr>
                  <a:spLocks/>
                </p:cNvSpPr>
                <p:nvPr/>
              </p:nvSpPr>
              <p:spPr bwMode="auto">
                <a:xfrm>
                  <a:off x="2906" y="778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68" y="38"/>
                    </a:cxn>
                    <a:cxn ang="0">
                      <a:pos x="164" y="36"/>
                    </a:cxn>
                    <a:cxn ang="0">
                      <a:pos x="158" y="34"/>
                    </a:cxn>
                    <a:cxn ang="0">
                      <a:pos x="152" y="32"/>
                    </a:cxn>
                    <a:cxn ang="0">
                      <a:pos x="148" y="32"/>
                    </a:cxn>
                    <a:cxn ang="0">
                      <a:pos x="142" y="30"/>
                    </a:cxn>
                    <a:cxn ang="0">
                      <a:pos x="136" y="30"/>
                    </a:cxn>
                    <a:cxn ang="0">
                      <a:pos x="132" y="28"/>
                    </a:cxn>
                    <a:cxn ang="0">
                      <a:pos x="126" y="28"/>
                    </a:cxn>
                    <a:cxn ang="0">
                      <a:pos x="124" y="26"/>
                    </a:cxn>
                    <a:cxn ang="0">
                      <a:pos x="122" y="26"/>
                    </a:cxn>
                    <a:cxn ang="0">
                      <a:pos x="118" y="26"/>
                    </a:cxn>
                    <a:cxn ang="0">
                      <a:pos x="116" y="26"/>
                    </a:cxn>
                    <a:cxn ang="0">
                      <a:pos x="114" y="26"/>
                    </a:cxn>
                    <a:cxn ang="0">
                      <a:pos x="112" y="26"/>
                    </a:cxn>
                    <a:cxn ang="0">
                      <a:pos x="108" y="24"/>
                    </a:cxn>
                    <a:cxn ang="0">
                      <a:pos x="106" y="2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56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</a:cxnLst>
                  <a:rect l="0" t="0" r="r" b="b"/>
                  <a:pathLst>
                    <a:path w="256" h="54">
                      <a:moveTo>
                        <a:pt x="256" y="54"/>
                      </a:moveTo>
                      <a:lnTo>
                        <a:pt x="168" y="38"/>
                      </a:lnTo>
                      <a:lnTo>
                        <a:pt x="164" y="36"/>
                      </a:lnTo>
                      <a:lnTo>
                        <a:pt x="158" y="34"/>
                      </a:lnTo>
                      <a:lnTo>
                        <a:pt x="152" y="32"/>
                      </a:lnTo>
                      <a:lnTo>
                        <a:pt x="148" y="32"/>
                      </a:lnTo>
                      <a:lnTo>
                        <a:pt x="142" y="30"/>
                      </a:lnTo>
                      <a:lnTo>
                        <a:pt x="136" y="30"/>
                      </a:lnTo>
                      <a:lnTo>
                        <a:pt x="132" y="28"/>
                      </a:lnTo>
                      <a:lnTo>
                        <a:pt x="126" y="28"/>
                      </a:lnTo>
                      <a:lnTo>
                        <a:pt x="124" y="26"/>
                      </a:lnTo>
                      <a:lnTo>
                        <a:pt x="122" y="26"/>
                      </a:lnTo>
                      <a:lnTo>
                        <a:pt x="118" y="26"/>
                      </a:lnTo>
                      <a:lnTo>
                        <a:pt x="116" y="26"/>
                      </a:lnTo>
                      <a:lnTo>
                        <a:pt x="114" y="26"/>
                      </a:lnTo>
                      <a:lnTo>
                        <a:pt x="112" y="26"/>
                      </a:lnTo>
                      <a:lnTo>
                        <a:pt x="108" y="24"/>
                      </a:lnTo>
                      <a:lnTo>
                        <a:pt x="106" y="2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56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</a:path>
                  </a:pathLst>
                </a:custGeom>
                <a:solidFill>
                  <a:srgbClr val="51667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" name="Freeform 223"/>
                <p:cNvSpPr>
                  <a:spLocks/>
                </p:cNvSpPr>
                <p:nvPr/>
              </p:nvSpPr>
              <p:spPr bwMode="auto">
                <a:xfrm>
                  <a:off x="2906" y="776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256" y="56"/>
                    </a:cxn>
                    <a:cxn ang="0">
                      <a:pos x="150" y="34"/>
                    </a:cxn>
                    <a:cxn ang="0">
                      <a:pos x="148" y="34"/>
                    </a:cxn>
                    <a:cxn ang="0">
                      <a:pos x="144" y="32"/>
                    </a:cxn>
                    <a:cxn ang="0">
                      <a:pos x="142" y="32"/>
                    </a:cxn>
                    <a:cxn ang="0">
                      <a:pos x="138" y="32"/>
                    </a:cxn>
                    <a:cxn ang="0">
                      <a:pos x="136" y="30"/>
                    </a:cxn>
                    <a:cxn ang="0">
                      <a:pos x="132" y="30"/>
                    </a:cxn>
                    <a:cxn ang="0">
                      <a:pos x="130" y="30"/>
                    </a:cxn>
                    <a:cxn ang="0">
                      <a:pos x="126" y="30"/>
                    </a:cxn>
                    <a:cxn ang="0">
                      <a:pos x="126" y="2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6"/>
                    </a:cxn>
                    <a:cxn ang="0">
                      <a:pos x="256" y="56"/>
                    </a:cxn>
                  </a:cxnLst>
                  <a:rect l="0" t="0" r="r" b="b"/>
                  <a:pathLst>
                    <a:path w="258" h="56">
                      <a:moveTo>
                        <a:pt x="256" y="56"/>
                      </a:moveTo>
                      <a:lnTo>
                        <a:pt x="150" y="34"/>
                      </a:lnTo>
                      <a:lnTo>
                        <a:pt x="148" y="34"/>
                      </a:lnTo>
                      <a:lnTo>
                        <a:pt x="144" y="32"/>
                      </a:lnTo>
                      <a:lnTo>
                        <a:pt x="142" y="32"/>
                      </a:lnTo>
                      <a:lnTo>
                        <a:pt x="138" y="32"/>
                      </a:lnTo>
                      <a:lnTo>
                        <a:pt x="136" y="30"/>
                      </a:lnTo>
                      <a:lnTo>
                        <a:pt x="132" y="30"/>
                      </a:lnTo>
                      <a:lnTo>
                        <a:pt x="130" y="30"/>
                      </a:lnTo>
                      <a:lnTo>
                        <a:pt x="126" y="30"/>
                      </a:lnTo>
                      <a:lnTo>
                        <a:pt x="126" y="28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6"/>
                      </a:lnTo>
                      <a:lnTo>
                        <a:pt x="256" y="56"/>
                      </a:lnTo>
                      <a:close/>
                    </a:path>
                  </a:pathLst>
                </a:custGeom>
                <a:solidFill>
                  <a:srgbClr val="5067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" name="Freeform 224"/>
                <p:cNvSpPr>
                  <a:spLocks/>
                </p:cNvSpPr>
                <p:nvPr/>
              </p:nvSpPr>
              <p:spPr bwMode="auto">
                <a:xfrm>
                  <a:off x="2906" y="776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58" y="5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</a:cxnLst>
                  <a:rect l="0" t="0" r="r" b="b"/>
                  <a:pathLst>
                    <a:path w="258" h="54">
                      <a:moveTo>
                        <a:pt x="256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8" y="5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</a:path>
                  </a:pathLst>
                </a:custGeom>
                <a:solidFill>
                  <a:srgbClr val="4F687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" name="Freeform 225"/>
                <p:cNvSpPr>
                  <a:spLocks/>
                </p:cNvSpPr>
                <p:nvPr/>
              </p:nvSpPr>
              <p:spPr bwMode="auto">
                <a:xfrm>
                  <a:off x="2906" y="774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4F69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" name="Freeform 226"/>
                <p:cNvSpPr>
                  <a:spLocks/>
                </p:cNvSpPr>
                <p:nvPr/>
              </p:nvSpPr>
              <p:spPr bwMode="auto">
                <a:xfrm>
                  <a:off x="2906" y="772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4E6C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" name="Freeform 227"/>
                <p:cNvSpPr>
                  <a:spLocks/>
                </p:cNvSpPr>
                <p:nvPr/>
              </p:nvSpPr>
              <p:spPr bwMode="auto">
                <a:xfrm>
                  <a:off x="2906" y="770"/>
                  <a:ext cx="260" cy="56"/>
                </a:xfrm>
                <a:custGeom>
                  <a:avLst/>
                  <a:gdLst/>
                  <a:ahLst/>
                  <a:cxnLst>
                    <a:cxn ang="0">
                      <a:pos x="258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6"/>
                    </a:cxn>
                    <a:cxn ang="0">
                      <a:pos x="258" y="56"/>
                    </a:cxn>
                  </a:cxnLst>
                  <a:rect l="0" t="0" r="r" b="b"/>
                  <a:pathLst>
                    <a:path w="260" h="56">
                      <a:moveTo>
                        <a:pt x="258" y="5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close/>
                    </a:path>
                  </a:pathLst>
                </a:custGeom>
                <a:solidFill>
                  <a:srgbClr val="4D6D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" name="Freeform 228"/>
                <p:cNvSpPr>
                  <a:spLocks/>
                </p:cNvSpPr>
                <p:nvPr/>
              </p:nvSpPr>
              <p:spPr bwMode="auto">
                <a:xfrm>
                  <a:off x="2906" y="770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60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4B6E8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" name="Freeform 229"/>
                <p:cNvSpPr>
                  <a:spLocks/>
                </p:cNvSpPr>
                <p:nvPr/>
              </p:nvSpPr>
              <p:spPr bwMode="auto">
                <a:xfrm>
                  <a:off x="2906" y="768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60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</a:cxnLst>
                  <a:rect l="0" t="0" r="r" b="b"/>
                  <a:pathLst>
                    <a:path w="260" h="54">
                      <a:moveTo>
                        <a:pt x="260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close/>
                    </a:path>
                  </a:pathLst>
                </a:custGeom>
                <a:solidFill>
                  <a:srgbClr val="496F8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" name="Freeform 230"/>
                <p:cNvSpPr>
                  <a:spLocks/>
                </p:cNvSpPr>
                <p:nvPr/>
              </p:nvSpPr>
              <p:spPr bwMode="auto">
                <a:xfrm>
                  <a:off x="2906" y="766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0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6"/>
                    </a:cxn>
                    <a:cxn ang="0">
                      <a:pos x="260" y="56"/>
                    </a:cxn>
                  </a:cxnLst>
                  <a:rect l="0" t="0" r="r" b="b"/>
                  <a:pathLst>
                    <a:path w="262" h="56">
                      <a:moveTo>
                        <a:pt x="260" y="5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close/>
                    </a:path>
                  </a:pathLst>
                </a:custGeom>
                <a:solidFill>
                  <a:srgbClr val="476F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" name="Freeform 231"/>
                <p:cNvSpPr>
                  <a:spLocks/>
                </p:cNvSpPr>
                <p:nvPr/>
              </p:nvSpPr>
              <p:spPr bwMode="auto">
                <a:xfrm>
                  <a:off x="2906" y="764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0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0" y="54"/>
                    </a:cxn>
                    <a:cxn ang="0">
                      <a:pos x="260" y="56"/>
                    </a:cxn>
                    <a:cxn ang="0">
                      <a:pos x="260" y="56"/>
                    </a:cxn>
                  </a:cxnLst>
                  <a:rect l="0" t="0" r="r" b="b"/>
                  <a:pathLst>
                    <a:path w="262" h="56">
                      <a:moveTo>
                        <a:pt x="260" y="5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0" y="54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close/>
                    </a:path>
                  </a:pathLst>
                </a:custGeom>
                <a:solidFill>
                  <a:srgbClr val="4671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" name="Freeform 232"/>
                <p:cNvSpPr>
                  <a:spLocks/>
                </p:cNvSpPr>
                <p:nvPr/>
              </p:nvSpPr>
              <p:spPr bwMode="auto">
                <a:xfrm>
                  <a:off x="2906" y="764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4272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" name="Freeform 233"/>
                <p:cNvSpPr>
                  <a:spLocks/>
                </p:cNvSpPr>
                <p:nvPr/>
              </p:nvSpPr>
              <p:spPr bwMode="auto">
                <a:xfrm>
                  <a:off x="2906" y="762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3E739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" name="Freeform 234"/>
                <p:cNvSpPr>
                  <a:spLocks/>
                </p:cNvSpPr>
                <p:nvPr/>
              </p:nvSpPr>
              <p:spPr bwMode="auto">
                <a:xfrm>
                  <a:off x="2906" y="760"/>
                  <a:ext cx="264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64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4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64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3C74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" name="Freeform 235"/>
                <p:cNvSpPr>
                  <a:spLocks/>
                </p:cNvSpPr>
                <p:nvPr/>
              </p:nvSpPr>
              <p:spPr bwMode="auto">
                <a:xfrm>
                  <a:off x="2906" y="758"/>
                  <a:ext cx="264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64" y="52"/>
                    </a:cxn>
                    <a:cxn ang="0">
                      <a:pos x="264" y="54"/>
                    </a:cxn>
                    <a:cxn ang="0">
                      <a:pos x="264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4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64" y="52"/>
                      </a:lnTo>
                      <a:lnTo>
                        <a:pt x="264" y="54"/>
                      </a:lnTo>
                      <a:lnTo>
                        <a:pt x="264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3775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" name="Freeform 236"/>
                <p:cNvSpPr>
                  <a:spLocks/>
                </p:cNvSpPr>
                <p:nvPr/>
              </p:nvSpPr>
              <p:spPr bwMode="auto">
                <a:xfrm>
                  <a:off x="2908" y="758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3575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" name="Freeform 237"/>
                <p:cNvSpPr>
                  <a:spLocks/>
                </p:cNvSpPr>
                <p:nvPr/>
              </p:nvSpPr>
              <p:spPr bwMode="auto">
                <a:xfrm>
                  <a:off x="2908" y="756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2F76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" name="Freeform 238"/>
                <p:cNvSpPr>
                  <a:spLocks/>
                </p:cNvSpPr>
                <p:nvPr/>
              </p:nvSpPr>
              <p:spPr bwMode="auto">
                <a:xfrm>
                  <a:off x="2908" y="754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2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2976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" name="Freeform 239"/>
                <p:cNvSpPr>
                  <a:spLocks/>
                </p:cNvSpPr>
                <p:nvPr/>
              </p:nvSpPr>
              <p:spPr bwMode="auto">
                <a:xfrm>
                  <a:off x="2908" y="752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2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2479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" name="Freeform 240"/>
                <p:cNvSpPr>
                  <a:spLocks/>
                </p:cNvSpPr>
                <p:nvPr/>
              </p:nvSpPr>
              <p:spPr bwMode="auto">
                <a:xfrm>
                  <a:off x="2908" y="752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1B78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" name="Freeform 241"/>
                <p:cNvSpPr>
                  <a:spLocks/>
                </p:cNvSpPr>
                <p:nvPr/>
              </p:nvSpPr>
              <p:spPr bwMode="auto">
                <a:xfrm>
                  <a:off x="2908" y="750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0F79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" name="Freeform 242"/>
                <p:cNvSpPr>
                  <a:spLocks/>
                </p:cNvSpPr>
                <p:nvPr/>
              </p:nvSpPr>
              <p:spPr bwMode="auto">
                <a:xfrm>
                  <a:off x="2908" y="748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2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027B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" name="Freeform 243"/>
                <p:cNvSpPr>
                  <a:spLocks/>
                </p:cNvSpPr>
                <p:nvPr/>
              </p:nvSpPr>
              <p:spPr bwMode="auto">
                <a:xfrm>
                  <a:off x="2910" y="746"/>
                  <a:ext cx="260" cy="56"/>
                </a:xfrm>
                <a:custGeom>
                  <a:avLst/>
                  <a:gdLst/>
                  <a:ahLst/>
                  <a:cxnLst>
                    <a:cxn ang="0">
                      <a:pos x="260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6"/>
                    </a:cxn>
                    <a:cxn ang="0">
                      <a:pos x="260" y="56"/>
                    </a:cxn>
                    <a:cxn ang="0">
                      <a:pos x="260" y="56"/>
                    </a:cxn>
                  </a:cxnLst>
                  <a:rect l="0" t="0" r="r" b="b"/>
                  <a:pathLst>
                    <a:path w="260" h="56">
                      <a:moveTo>
                        <a:pt x="260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close/>
                    </a:path>
                  </a:pathLst>
                </a:custGeom>
                <a:solidFill>
                  <a:srgbClr val="017A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" name="Freeform 244"/>
                <p:cNvSpPr>
                  <a:spLocks/>
                </p:cNvSpPr>
                <p:nvPr/>
              </p:nvSpPr>
              <p:spPr bwMode="auto">
                <a:xfrm>
                  <a:off x="2910" y="746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60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</a:cxnLst>
                  <a:rect l="0" t="0" r="r" b="b"/>
                  <a:pathLst>
                    <a:path w="260" h="54">
                      <a:moveTo>
                        <a:pt x="260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close/>
                    </a:path>
                  </a:pathLst>
                </a:custGeom>
                <a:solidFill>
                  <a:srgbClr val="007CB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" name="Freeform 245"/>
                <p:cNvSpPr>
                  <a:spLocks/>
                </p:cNvSpPr>
                <p:nvPr/>
              </p:nvSpPr>
              <p:spPr bwMode="auto">
                <a:xfrm>
                  <a:off x="2910" y="744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60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</a:cxnLst>
                  <a:rect l="0" t="0" r="r" b="b"/>
                  <a:pathLst>
                    <a:path w="260" h="54">
                      <a:moveTo>
                        <a:pt x="260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close/>
                    </a:path>
                  </a:pathLst>
                </a:custGeom>
                <a:solidFill>
                  <a:srgbClr val="067B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" name="Freeform 246"/>
                <p:cNvSpPr>
                  <a:spLocks/>
                </p:cNvSpPr>
                <p:nvPr/>
              </p:nvSpPr>
              <p:spPr bwMode="auto">
                <a:xfrm>
                  <a:off x="2912" y="742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258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6"/>
                    </a:cxn>
                    <a:cxn ang="0">
                      <a:pos x="258" y="56"/>
                    </a:cxn>
                  </a:cxnLst>
                  <a:rect l="0" t="0" r="r" b="b"/>
                  <a:pathLst>
                    <a:path w="258" h="56">
                      <a:moveTo>
                        <a:pt x="258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close/>
                    </a:path>
                  </a:pathLst>
                </a:custGeom>
                <a:solidFill>
                  <a:srgbClr val="037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" name="Freeform 247"/>
                <p:cNvSpPr>
                  <a:spLocks/>
                </p:cNvSpPr>
                <p:nvPr/>
              </p:nvSpPr>
              <p:spPr bwMode="auto">
                <a:xfrm>
                  <a:off x="2912" y="742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58" y="5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58" y="5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037D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" name="Freeform 248"/>
                <p:cNvSpPr>
                  <a:spLocks/>
                </p:cNvSpPr>
                <p:nvPr/>
              </p:nvSpPr>
              <p:spPr bwMode="auto">
                <a:xfrm>
                  <a:off x="2912" y="740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56" y="5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56" y="5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057D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" name="Freeform 249"/>
                <p:cNvSpPr>
                  <a:spLocks/>
                </p:cNvSpPr>
                <p:nvPr/>
              </p:nvSpPr>
              <p:spPr bwMode="auto">
                <a:xfrm>
                  <a:off x="2914" y="738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54" y="50"/>
                    </a:cxn>
                    <a:cxn ang="0">
                      <a:pos x="254" y="52"/>
                    </a:cxn>
                    <a:cxn ang="0">
                      <a:pos x="254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</a:cxnLst>
                  <a:rect l="0" t="0" r="r" b="b"/>
                  <a:pathLst>
                    <a:path w="256" h="54">
                      <a:moveTo>
                        <a:pt x="256" y="5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54" y="50"/>
                      </a:lnTo>
                      <a:lnTo>
                        <a:pt x="254" y="52"/>
                      </a:lnTo>
                      <a:lnTo>
                        <a:pt x="254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</a:path>
                  </a:pathLst>
                </a:custGeom>
                <a:solidFill>
                  <a:srgbClr val="077DB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" name="Freeform 250"/>
                <p:cNvSpPr>
                  <a:spLocks/>
                </p:cNvSpPr>
                <p:nvPr/>
              </p:nvSpPr>
              <p:spPr bwMode="auto">
                <a:xfrm>
                  <a:off x="2914" y="738"/>
                  <a:ext cx="254" cy="52"/>
                </a:xfrm>
                <a:custGeom>
                  <a:avLst/>
                  <a:gdLst/>
                  <a:ahLst/>
                  <a:cxnLst>
                    <a:cxn ang="0">
                      <a:pos x="254" y="5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254" y="50"/>
                    </a:cxn>
                    <a:cxn ang="0">
                      <a:pos x="254" y="50"/>
                    </a:cxn>
                    <a:cxn ang="0">
                      <a:pos x="254" y="50"/>
                    </a:cxn>
                    <a:cxn ang="0">
                      <a:pos x="254" y="52"/>
                    </a:cxn>
                    <a:cxn ang="0">
                      <a:pos x="254" y="52"/>
                    </a:cxn>
                    <a:cxn ang="0">
                      <a:pos x="254" y="52"/>
                    </a:cxn>
                  </a:cxnLst>
                  <a:rect l="0" t="0" r="r" b="b"/>
                  <a:pathLst>
                    <a:path w="254" h="52">
                      <a:moveTo>
                        <a:pt x="254" y="52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254" y="50"/>
                      </a:lnTo>
                      <a:lnTo>
                        <a:pt x="254" y="50"/>
                      </a:lnTo>
                      <a:lnTo>
                        <a:pt x="254" y="50"/>
                      </a:lnTo>
                      <a:lnTo>
                        <a:pt x="254" y="52"/>
                      </a:lnTo>
                      <a:lnTo>
                        <a:pt x="254" y="52"/>
                      </a:lnTo>
                      <a:lnTo>
                        <a:pt x="254" y="52"/>
                      </a:lnTo>
                      <a:close/>
                    </a:path>
                  </a:pathLst>
                </a:custGeom>
                <a:solidFill>
                  <a:srgbClr val="087D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" name="Freeform 251"/>
                <p:cNvSpPr>
                  <a:spLocks/>
                </p:cNvSpPr>
                <p:nvPr/>
              </p:nvSpPr>
              <p:spPr bwMode="auto">
                <a:xfrm>
                  <a:off x="2916" y="736"/>
                  <a:ext cx="252" cy="52"/>
                </a:xfrm>
                <a:custGeom>
                  <a:avLst/>
                  <a:gdLst/>
                  <a:ahLst/>
                  <a:cxnLst>
                    <a:cxn ang="0">
                      <a:pos x="252" y="5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50" y="50"/>
                    </a:cxn>
                    <a:cxn ang="0">
                      <a:pos x="252" y="50"/>
                    </a:cxn>
                    <a:cxn ang="0">
                      <a:pos x="252" y="52"/>
                    </a:cxn>
                    <a:cxn ang="0">
                      <a:pos x="252" y="52"/>
                    </a:cxn>
                    <a:cxn ang="0">
                      <a:pos x="252" y="52"/>
                    </a:cxn>
                    <a:cxn ang="0">
                      <a:pos x="252" y="52"/>
                    </a:cxn>
                  </a:cxnLst>
                  <a:rect l="0" t="0" r="r" b="b"/>
                  <a:pathLst>
                    <a:path w="252" h="52">
                      <a:moveTo>
                        <a:pt x="252" y="52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50" y="50"/>
                      </a:lnTo>
                      <a:lnTo>
                        <a:pt x="252" y="50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close/>
                    </a:path>
                  </a:pathLst>
                </a:custGeom>
                <a:solidFill>
                  <a:srgbClr val="0B7D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" name="Freeform 252"/>
                <p:cNvSpPr>
                  <a:spLocks/>
                </p:cNvSpPr>
                <p:nvPr/>
              </p:nvSpPr>
              <p:spPr bwMode="auto">
                <a:xfrm>
                  <a:off x="2918" y="720"/>
                  <a:ext cx="250" cy="68"/>
                </a:xfrm>
                <a:custGeom>
                  <a:avLst/>
                  <a:gdLst/>
                  <a:ahLst/>
                  <a:cxnLst>
                    <a:cxn ang="0">
                      <a:pos x="250" y="68"/>
                    </a:cxn>
                    <a:cxn ang="0">
                      <a:pos x="0" y="18"/>
                    </a:cxn>
                    <a:cxn ang="0">
                      <a:pos x="4" y="14"/>
                    </a:cxn>
                    <a:cxn ang="0">
                      <a:pos x="10" y="10"/>
                    </a:cxn>
                    <a:cxn ang="0">
                      <a:pos x="14" y="8"/>
                    </a:cxn>
                    <a:cxn ang="0">
                      <a:pos x="22" y="6"/>
                    </a:cxn>
                    <a:cxn ang="0">
                      <a:pos x="28" y="4"/>
                    </a:cxn>
                    <a:cxn ang="0">
                      <a:pos x="36" y="2"/>
                    </a:cxn>
                    <a:cxn ang="0">
                      <a:pos x="44" y="0"/>
                    </a:cxn>
                    <a:cxn ang="0">
                      <a:pos x="54" y="0"/>
                    </a:cxn>
                    <a:cxn ang="0">
                      <a:pos x="62" y="0"/>
                    </a:cxn>
                    <a:cxn ang="0">
                      <a:pos x="72" y="0"/>
                    </a:cxn>
                    <a:cxn ang="0">
                      <a:pos x="82" y="0"/>
                    </a:cxn>
                    <a:cxn ang="0">
                      <a:pos x="90" y="0"/>
                    </a:cxn>
                    <a:cxn ang="0">
                      <a:pos x="100" y="0"/>
                    </a:cxn>
                    <a:cxn ang="0">
                      <a:pos x="110" y="2"/>
                    </a:cxn>
                    <a:cxn ang="0">
                      <a:pos x="120" y="4"/>
                    </a:cxn>
                    <a:cxn ang="0">
                      <a:pos x="130" y="6"/>
                    </a:cxn>
                    <a:cxn ang="0">
                      <a:pos x="140" y="8"/>
                    </a:cxn>
                    <a:cxn ang="0">
                      <a:pos x="150" y="10"/>
                    </a:cxn>
                    <a:cxn ang="0">
                      <a:pos x="160" y="12"/>
                    </a:cxn>
                    <a:cxn ang="0">
                      <a:pos x="170" y="14"/>
                    </a:cxn>
                    <a:cxn ang="0">
                      <a:pos x="180" y="18"/>
                    </a:cxn>
                    <a:cxn ang="0">
                      <a:pos x="188" y="22"/>
                    </a:cxn>
                    <a:cxn ang="0">
                      <a:pos x="198" y="26"/>
                    </a:cxn>
                    <a:cxn ang="0">
                      <a:pos x="206" y="28"/>
                    </a:cxn>
                    <a:cxn ang="0">
                      <a:pos x="214" y="34"/>
                    </a:cxn>
                    <a:cxn ang="0">
                      <a:pos x="220" y="38"/>
                    </a:cxn>
                    <a:cxn ang="0">
                      <a:pos x="226" y="42"/>
                    </a:cxn>
                    <a:cxn ang="0">
                      <a:pos x="234" y="46"/>
                    </a:cxn>
                    <a:cxn ang="0">
                      <a:pos x="238" y="52"/>
                    </a:cxn>
                    <a:cxn ang="0">
                      <a:pos x="242" y="56"/>
                    </a:cxn>
                    <a:cxn ang="0">
                      <a:pos x="246" y="62"/>
                    </a:cxn>
                    <a:cxn ang="0">
                      <a:pos x="250" y="68"/>
                    </a:cxn>
                    <a:cxn ang="0">
                      <a:pos x="250" y="68"/>
                    </a:cxn>
                  </a:cxnLst>
                  <a:rect l="0" t="0" r="r" b="b"/>
                  <a:pathLst>
                    <a:path w="250" h="68">
                      <a:moveTo>
                        <a:pt x="250" y="68"/>
                      </a:moveTo>
                      <a:lnTo>
                        <a:pt x="0" y="18"/>
                      </a:lnTo>
                      <a:lnTo>
                        <a:pt x="4" y="14"/>
                      </a:lnTo>
                      <a:lnTo>
                        <a:pt x="10" y="10"/>
                      </a:lnTo>
                      <a:lnTo>
                        <a:pt x="14" y="8"/>
                      </a:lnTo>
                      <a:lnTo>
                        <a:pt x="22" y="6"/>
                      </a:lnTo>
                      <a:lnTo>
                        <a:pt x="28" y="4"/>
                      </a:lnTo>
                      <a:lnTo>
                        <a:pt x="36" y="2"/>
                      </a:lnTo>
                      <a:lnTo>
                        <a:pt x="44" y="0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72" y="0"/>
                      </a:lnTo>
                      <a:lnTo>
                        <a:pt x="82" y="0"/>
                      </a:lnTo>
                      <a:lnTo>
                        <a:pt x="90" y="0"/>
                      </a:lnTo>
                      <a:lnTo>
                        <a:pt x="100" y="0"/>
                      </a:lnTo>
                      <a:lnTo>
                        <a:pt x="110" y="2"/>
                      </a:lnTo>
                      <a:lnTo>
                        <a:pt x="120" y="4"/>
                      </a:lnTo>
                      <a:lnTo>
                        <a:pt x="130" y="6"/>
                      </a:lnTo>
                      <a:lnTo>
                        <a:pt x="140" y="8"/>
                      </a:lnTo>
                      <a:lnTo>
                        <a:pt x="150" y="10"/>
                      </a:lnTo>
                      <a:lnTo>
                        <a:pt x="160" y="12"/>
                      </a:lnTo>
                      <a:lnTo>
                        <a:pt x="170" y="14"/>
                      </a:lnTo>
                      <a:lnTo>
                        <a:pt x="180" y="18"/>
                      </a:lnTo>
                      <a:lnTo>
                        <a:pt x="188" y="22"/>
                      </a:lnTo>
                      <a:lnTo>
                        <a:pt x="198" y="26"/>
                      </a:lnTo>
                      <a:lnTo>
                        <a:pt x="206" y="28"/>
                      </a:lnTo>
                      <a:lnTo>
                        <a:pt x="214" y="34"/>
                      </a:lnTo>
                      <a:lnTo>
                        <a:pt x="220" y="38"/>
                      </a:lnTo>
                      <a:lnTo>
                        <a:pt x="226" y="42"/>
                      </a:lnTo>
                      <a:lnTo>
                        <a:pt x="234" y="46"/>
                      </a:lnTo>
                      <a:lnTo>
                        <a:pt x="238" y="52"/>
                      </a:lnTo>
                      <a:lnTo>
                        <a:pt x="242" y="56"/>
                      </a:lnTo>
                      <a:lnTo>
                        <a:pt x="246" y="62"/>
                      </a:lnTo>
                      <a:lnTo>
                        <a:pt x="250" y="68"/>
                      </a:lnTo>
                      <a:lnTo>
                        <a:pt x="250" y="68"/>
                      </a:lnTo>
                      <a:close/>
                    </a:path>
                  </a:pathLst>
                </a:custGeom>
                <a:solidFill>
                  <a:srgbClr val="0B7D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" name="Freeform 253"/>
                <p:cNvSpPr>
                  <a:spLocks noEditPoints="1"/>
                </p:cNvSpPr>
                <p:nvPr/>
              </p:nvSpPr>
              <p:spPr bwMode="auto">
                <a:xfrm>
                  <a:off x="3286" y="878"/>
                  <a:ext cx="248" cy="4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26" y="26"/>
                    </a:cxn>
                    <a:cxn ang="0">
                      <a:pos x="248" y="28"/>
                    </a:cxn>
                    <a:cxn ang="0">
                      <a:pos x="248" y="28"/>
                    </a:cxn>
                    <a:cxn ang="0">
                      <a:pos x="246" y="36"/>
                    </a:cxn>
                    <a:cxn ang="0">
                      <a:pos x="244" y="42"/>
                    </a:cxn>
                    <a:cxn ang="0">
                      <a:pos x="242" y="40"/>
                    </a:cxn>
                    <a:cxn ang="0">
                      <a:pos x="240" y="38"/>
                    </a:cxn>
                    <a:cxn ang="0">
                      <a:pos x="238" y="36"/>
                    </a:cxn>
                    <a:cxn ang="0">
                      <a:pos x="236" y="34"/>
                    </a:cxn>
                    <a:cxn ang="0">
                      <a:pos x="234" y="32"/>
                    </a:cxn>
                    <a:cxn ang="0">
                      <a:pos x="232" y="30"/>
                    </a:cxn>
                    <a:cxn ang="0">
                      <a:pos x="230" y="28"/>
                    </a:cxn>
                    <a:cxn ang="0">
                      <a:pos x="226" y="26"/>
                    </a:cxn>
                    <a:cxn ang="0">
                      <a:pos x="226" y="26"/>
                    </a:cxn>
                  </a:cxnLst>
                  <a:rect l="0" t="0" r="r" b="b"/>
                  <a:pathLst>
                    <a:path w="248" h="4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26" y="26"/>
                      </a:moveTo>
                      <a:lnTo>
                        <a:pt x="248" y="28"/>
                      </a:lnTo>
                      <a:lnTo>
                        <a:pt x="248" y="28"/>
                      </a:lnTo>
                      <a:lnTo>
                        <a:pt x="246" y="36"/>
                      </a:lnTo>
                      <a:lnTo>
                        <a:pt x="244" y="42"/>
                      </a:lnTo>
                      <a:lnTo>
                        <a:pt x="242" y="40"/>
                      </a:lnTo>
                      <a:lnTo>
                        <a:pt x="240" y="38"/>
                      </a:lnTo>
                      <a:lnTo>
                        <a:pt x="238" y="36"/>
                      </a:lnTo>
                      <a:lnTo>
                        <a:pt x="236" y="34"/>
                      </a:lnTo>
                      <a:lnTo>
                        <a:pt x="234" y="32"/>
                      </a:lnTo>
                      <a:lnTo>
                        <a:pt x="232" y="30"/>
                      </a:lnTo>
                      <a:lnTo>
                        <a:pt x="230" y="28"/>
                      </a:lnTo>
                      <a:lnTo>
                        <a:pt x="226" y="26"/>
                      </a:lnTo>
                      <a:lnTo>
                        <a:pt x="226" y="26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" name="Freeform 254"/>
                <p:cNvSpPr>
                  <a:spLocks noEditPoints="1"/>
                </p:cNvSpPr>
                <p:nvPr/>
              </p:nvSpPr>
              <p:spPr bwMode="auto">
                <a:xfrm>
                  <a:off x="3286" y="878"/>
                  <a:ext cx="248" cy="28"/>
                </a:xfrm>
                <a:custGeom>
                  <a:avLst/>
                  <a:gdLst/>
                  <a:ahLst/>
                  <a:cxnLst>
                    <a:cxn ang="0">
                      <a:pos x="248" y="28"/>
                    </a:cxn>
                    <a:cxn ang="0">
                      <a:pos x="228" y="26"/>
                    </a:cxn>
                    <a:cxn ang="0">
                      <a:pos x="228" y="26"/>
                    </a:cxn>
                    <a:cxn ang="0">
                      <a:pos x="226" y="26"/>
                    </a:cxn>
                    <a:cxn ang="0">
                      <a:pos x="226" y="24"/>
                    </a:cxn>
                    <a:cxn ang="0">
                      <a:pos x="224" y="24"/>
                    </a:cxn>
                    <a:cxn ang="0">
                      <a:pos x="248" y="26"/>
                    </a:cxn>
                    <a:cxn ang="0">
                      <a:pos x="248" y="28"/>
                    </a:cxn>
                    <a:cxn ang="0">
                      <a:pos x="248" y="28"/>
                    </a:cxn>
                    <a:cxn ang="0">
                      <a:pos x="248" y="28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8" h="28">
                      <a:moveTo>
                        <a:pt x="248" y="28"/>
                      </a:moveTo>
                      <a:lnTo>
                        <a:pt x="228" y="26"/>
                      </a:lnTo>
                      <a:lnTo>
                        <a:pt x="228" y="26"/>
                      </a:lnTo>
                      <a:lnTo>
                        <a:pt x="226" y="26"/>
                      </a:lnTo>
                      <a:lnTo>
                        <a:pt x="226" y="24"/>
                      </a:lnTo>
                      <a:lnTo>
                        <a:pt x="224" y="24"/>
                      </a:lnTo>
                      <a:lnTo>
                        <a:pt x="248" y="26"/>
                      </a:lnTo>
                      <a:lnTo>
                        <a:pt x="248" y="28"/>
                      </a:lnTo>
                      <a:lnTo>
                        <a:pt x="248" y="28"/>
                      </a:lnTo>
                      <a:lnTo>
                        <a:pt x="248" y="28"/>
                      </a:lnTo>
                      <a:close/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" name="Freeform 255"/>
                <p:cNvSpPr>
                  <a:spLocks noEditPoints="1"/>
                </p:cNvSpPr>
                <p:nvPr/>
              </p:nvSpPr>
              <p:spPr bwMode="auto">
                <a:xfrm>
                  <a:off x="3284" y="876"/>
                  <a:ext cx="250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8" y="28"/>
                    </a:cxn>
                    <a:cxn ang="0">
                      <a:pos x="228" y="26"/>
                    </a:cxn>
                    <a:cxn ang="0">
                      <a:pos x="226" y="26"/>
                    </a:cxn>
                    <a:cxn ang="0">
                      <a:pos x="226" y="24"/>
                    </a:cxn>
                    <a:cxn ang="0">
                      <a:pos x="224" y="24"/>
                    </a:cxn>
                    <a:cxn ang="0">
                      <a:pos x="250" y="26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6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2" y="2"/>
                    </a:cxn>
                    <a:cxn ang="0">
                      <a:pos x="2" y="2"/>
                    </a:cxn>
                  </a:cxnLst>
                  <a:rect l="0" t="0" r="r" b="b"/>
                  <a:pathLst>
                    <a:path w="250" h="30">
                      <a:moveTo>
                        <a:pt x="250" y="30"/>
                      </a:moveTo>
                      <a:lnTo>
                        <a:pt x="228" y="28"/>
                      </a:lnTo>
                      <a:lnTo>
                        <a:pt x="228" y="26"/>
                      </a:lnTo>
                      <a:lnTo>
                        <a:pt x="226" y="26"/>
                      </a:lnTo>
                      <a:lnTo>
                        <a:pt x="226" y="24"/>
                      </a:lnTo>
                      <a:lnTo>
                        <a:pt x="224" y="24"/>
                      </a:lnTo>
                      <a:lnTo>
                        <a:pt x="250" y="26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3B37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" name="Freeform 256"/>
                <p:cNvSpPr>
                  <a:spLocks noEditPoints="1"/>
                </p:cNvSpPr>
                <p:nvPr/>
              </p:nvSpPr>
              <p:spPr bwMode="auto">
                <a:xfrm>
                  <a:off x="3284" y="874"/>
                  <a:ext cx="250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6" y="28"/>
                    </a:cxn>
                    <a:cxn ang="0">
                      <a:pos x="226" y="26"/>
                    </a:cxn>
                    <a:cxn ang="0">
                      <a:pos x="224" y="26"/>
                    </a:cxn>
                    <a:cxn ang="0">
                      <a:pos x="222" y="24"/>
                    </a:cxn>
                    <a:cxn ang="0">
                      <a:pos x="222" y="24"/>
                    </a:cxn>
                    <a:cxn ang="0">
                      <a:pos x="250" y="28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0" y="2"/>
                    </a:cxn>
                    <a:cxn ang="0">
                      <a:pos x="8" y="2"/>
                    </a:cxn>
                    <a:cxn ang="0">
                      <a:pos x="6" y="2"/>
                    </a:cxn>
                    <a:cxn ang="0">
                      <a:pos x="6" y="4"/>
                    </a:cxn>
                    <a:cxn ang="0">
                      <a:pos x="4" y="4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250" h="30">
                      <a:moveTo>
                        <a:pt x="250" y="30"/>
                      </a:moveTo>
                      <a:lnTo>
                        <a:pt x="226" y="28"/>
                      </a:lnTo>
                      <a:lnTo>
                        <a:pt x="226" y="26"/>
                      </a:lnTo>
                      <a:lnTo>
                        <a:pt x="224" y="26"/>
                      </a:lnTo>
                      <a:lnTo>
                        <a:pt x="222" y="24"/>
                      </a:lnTo>
                      <a:lnTo>
                        <a:pt x="222" y="24"/>
                      </a:lnTo>
                      <a:lnTo>
                        <a:pt x="250" y="28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3D3A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" name="Freeform 257"/>
                <p:cNvSpPr>
                  <a:spLocks noEditPoints="1"/>
                </p:cNvSpPr>
                <p:nvPr/>
              </p:nvSpPr>
              <p:spPr bwMode="auto">
                <a:xfrm>
                  <a:off x="3284" y="872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4" y="28"/>
                    </a:cxn>
                    <a:cxn ang="0">
                      <a:pos x="222" y="26"/>
                    </a:cxn>
                    <a:cxn ang="0">
                      <a:pos x="222" y="26"/>
                    </a:cxn>
                    <a:cxn ang="0">
                      <a:pos x="220" y="26"/>
                    </a:cxn>
                    <a:cxn ang="0">
                      <a:pos x="218" y="24"/>
                    </a:cxn>
                    <a:cxn ang="0">
                      <a:pos x="252" y="28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6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10" y="4"/>
                    </a:cxn>
                    <a:cxn ang="0">
                      <a:pos x="8" y="4"/>
                    </a:cxn>
                    <a:cxn ang="0">
                      <a:pos x="6" y="4"/>
                    </a:cxn>
                    <a:cxn ang="0">
                      <a:pos x="6" y="4"/>
                    </a:cxn>
                  </a:cxnLst>
                  <a:rect l="0" t="0" r="r" b="b"/>
                  <a:pathLst>
                    <a:path w="252" h="30">
                      <a:moveTo>
                        <a:pt x="250" y="30"/>
                      </a:moveTo>
                      <a:lnTo>
                        <a:pt x="224" y="28"/>
                      </a:lnTo>
                      <a:lnTo>
                        <a:pt x="222" y="26"/>
                      </a:lnTo>
                      <a:lnTo>
                        <a:pt x="222" y="26"/>
                      </a:lnTo>
                      <a:lnTo>
                        <a:pt x="220" y="26"/>
                      </a:lnTo>
                      <a:lnTo>
                        <a:pt x="218" y="24"/>
                      </a:lnTo>
                      <a:lnTo>
                        <a:pt x="252" y="28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6" y="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413F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" name="Freeform 258"/>
                <p:cNvSpPr>
                  <a:spLocks noEditPoints="1"/>
                </p:cNvSpPr>
                <p:nvPr/>
              </p:nvSpPr>
              <p:spPr bwMode="auto">
                <a:xfrm>
                  <a:off x="3284" y="872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2" y="26"/>
                    </a:cxn>
                    <a:cxn ang="0">
                      <a:pos x="220" y="26"/>
                    </a:cxn>
                    <a:cxn ang="0">
                      <a:pos x="218" y="24"/>
                    </a:cxn>
                    <a:cxn ang="0">
                      <a:pos x="218" y="24"/>
                    </a:cxn>
                    <a:cxn ang="0">
                      <a:pos x="216" y="22"/>
                    </a:cxn>
                    <a:cxn ang="0">
                      <a:pos x="252" y="26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1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4" y="0"/>
                    </a:cxn>
                    <a:cxn ang="0">
                      <a:pos x="14" y="2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52" h="30">
                      <a:moveTo>
                        <a:pt x="250" y="30"/>
                      </a:moveTo>
                      <a:lnTo>
                        <a:pt x="222" y="26"/>
                      </a:lnTo>
                      <a:lnTo>
                        <a:pt x="220" y="26"/>
                      </a:lnTo>
                      <a:lnTo>
                        <a:pt x="218" y="24"/>
                      </a:lnTo>
                      <a:lnTo>
                        <a:pt x="218" y="24"/>
                      </a:lnTo>
                      <a:lnTo>
                        <a:pt x="216" y="22"/>
                      </a:lnTo>
                      <a:lnTo>
                        <a:pt x="252" y="26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10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4241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" name="Freeform 259"/>
                <p:cNvSpPr>
                  <a:spLocks noEditPoints="1"/>
                </p:cNvSpPr>
                <p:nvPr/>
              </p:nvSpPr>
              <p:spPr bwMode="auto">
                <a:xfrm>
                  <a:off x="3284" y="870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2" y="30"/>
                    </a:cxn>
                    <a:cxn ang="0">
                      <a:pos x="218" y="26"/>
                    </a:cxn>
                    <a:cxn ang="0">
                      <a:pos x="218" y="26"/>
                    </a:cxn>
                    <a:cxn ang="0">
                      <a:pos x="216" y="24"/>
                    </a:cxn>
                    <a:cxn ang="0">
                      <a:pos x="214" y="24"/>
                    </a:cxn>
                    <a:cxn ang="0">
                      <a:pos x="214" y="22"/>
                    </a:cxn>
                    <a:cxn ang="0">
                      <a:pos x="252" y="26"/>
                    </a:cxn>
                    <a:cxn ang="0">
                      <a:pos x="252" y="30"/>
                    </a:cxn>
                    <a:cxn ang="0">
                      <a:pos x="252" y="30"/>
                    </a:cxn>
                    <a:cxn ang="0">
                      <a:pos x="1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8" y="2"/>
                    </a:cxn>
                    <a:cxn ang="0">
                      <a:pos x="16" y="2"/>
                    </a:cxn>
                    <a:cxn ang="0">
                      <a:pos x="14" y="2"/>
                    </a:cxn>
                    <a:cxn ang="0">
                      <a:pos x="14" y="4"/>
                    </a:cxn>
                    <a:cxn ang="0">
                      <a:pos x="12" y="4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252" h="30">
                      <a:moveTo>
                        <a:pt x="252" y="30"/>
                      </a:moveTo>
                      <a:lnTo>
                        <a:pt x="218" y="26"/>
                      </a:lnTo>
                      <a:lnTo>
                        <a:pt x="218" y="26"/>
                      </a:lnTo>
                      <a:lnTo>
                        <a:pt x="216" y="24"/>
                      </a:lnTo>
                      <a:lnTo>
                        <a:pt x="214" y="24"/>
                      </a:lnTo>
                      <a:lnTo>
                        <a:pt x="214" y="22"/>
                      </a:lnTo>
                      <a:lnTo>
                        <a:pt x="252" y="26"/>
                      </a:lnTo>
                      <a:lnTo>
                        <a:pt x="252" y="30"/>
                      </a:lnTo>
                      <a:lnTo>
                        <a:pt x="252" y="30"/>
                      </a:lnTo>
                      <a:close/>
                      <a:moveTo>
                        <a:pt x="12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4444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" name="Freeform 260"/>
                <p:cNvSpPr>
                  <a:spLocks noEditPoints="1"/>
                </p:cNvSpPr>
                <p:nvPr/>
              </p:nvSpPr>
              <p:spPr bwMode="auto">
                <a:xfrm>
                  <a:off x="3284" y="868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2" y="30"/>
                    </a:cxn>
                    <a:cxn ang="0">
                      <a:pos x="216" y="26"/>
                    </a:cxn>
                    <a:cxn ang="0">
                      <a:pos x="214" y="26"/>
                    </a:cxn>
                    <a:cxn ang="0">
                      <a:pos x="214" y="24"/>
                    </a:cxn>
                    <a:cxn ang="0">
                      <a:pos x="212" y="24"/>
                    </a:cxn>
                    <a:cxn ang="0">
                      <a:pos x="210" y="22"/>
                    </a:cxn>
                    <a:cxn ang="0">
                      <a:pos x="252" y="28"/>
                    </a:cxn>
                    <a:cxn ang="0">
                      <a:pos x="252" y="28"/>
                    </a:cxn>
                    <a:cxn ang="0">
                      <a:pos x="252" y="30"/>
                    </a:cxn>
                    <a:cxn ang="0">
                      <a:pos x="252" y="30"/>
                    </a:cxn>
                    <a:cxn ang="0">
                      <a:pos x="14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0" y="2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6" y="4"/>
                    </a:cxn>
                    <a:cxn ang="0">
                      <a:pos x="14" y="4"/>
                    </a:cxn>
                    <a:cxn ang="0">
                      <a:pos x="14" y="4"/>
                    </a:cxn>
                  </a:cxnLst>
                  <a:rect l="0" t="0" r="r" b="b"/>
                  <a:pathLst>
                    <a:path w="252" h="30">
                      <a:moveTo>
                        <a:pt x="252" y="30"/>
                      </a:moveTo>
                      <a:lnTo>
                        <a:pt x="216" y="26"/>
                      </a:lnTo>
                      <a:lnTo>
                        <a:pt x="214" y="26"/>
                      </a:lnTo>
                      <a:lnTo>
                        <a:pt x="214" y="24"/>
                      </a:lnTo>
                      <a:lnTo>
                        <a:pt x="212" y="24"/>
                      </a:lnTo>
                      <a:lnTo>
                        <a:pt x="210" y="22"/>
                      </a:lnTo>
                      <a:lnTo>
                        <a:pt x="252" y="28"/>
                      </a:lnTo>
                      <a:lnTo>
                        <a:pt x="252" y="28"/>
                      </a:lnTo>
                      <a:lnTo>
                        <a:pt x="252" y="30"/>
                      </a:lnTo>
                      <a:lnTo>
                        <a:pt x="252" y="30"/>
                      </a:lnTo>
                      <a:close/>
                      <a:moveTo>
                        <a:pt x="14" y="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4647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" name="Freeform 261"/>
                <p:cNvSpPr>
                  <a:spLocks noEditPoints="1"/>
                </p:cNvSpPr>
                <p:nvPr/>
              </p:nvSpPr>
              <p:spPr bwMode="auto">
                <a:xfrm>
                  <a:off x="3282" y="866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16" y="26"/>
                    </a:cxn>
                    <a:cxn ang="0">
                      <a:pos x="214" y="26"/>
                    </a:cxn>
                    <a:cxn ang="0">
                      <a:pos x="212" y="24"/>
                    </a:cxn>
                    <a:cxn ang="0">
                      <a:pos x="210" y="24"/>
                    </a:cxn>
                    <a:cxn ang="0">
                      <a:pos x="208" y="24"/>
                    </a:cxn>
                    <a:cxn ang="0">
                      <a:pos x="254" y="28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0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" y="4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20" y="6"/>
                    </a:cxn>
                  </a:cxnLst>
                  <a:rect l="0" t="0" r="r" b="b"/>
                  <a:pathLst>
                    <a:path w="254" h="30">
                      <a:moveTo>
                        <a:pt x="254" y="30"/>
                      </a:moveTo>
                      <a:lnTo>
                        <a:pt x="216" y="26"/>
                      </a:lnTo>
                      <a:lnTo>
                        <a:pt x="214" y="26"/>
                      </a:lnTo>
                      <a:lnTo>
                        <a:pt x="212" y="24"/>
                      </a:lnTo>
                      <a:lnTo>
                        <a:pt x="210" y="24"/>
                      </a:lnTo>
                      <a:lnTo>
                        <a:pt x="208" y="24"/>
                      </a:lnTo>
                      <a:lnTo>
                        <a:pt x="254" y="28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0" y="6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close/>
                    </a:path>
                  </a:pathLst>
                </a:custGeom>
                <a:solidFill>
                  <a:srgbClr val="484B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" name="Freeform 262"/>
                <p:cNvSpPr>
                  <a:spLocks noEditPoints="1"/>
                </p:cNvSpPr>
                <p:nvPr/>
              </p:nvSpPr>
              <p:spPr bwMode="auto">
                <a:xfrm>
                  <a:off x="3282" y="866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12" y="24"/>
                    </a:cxn>
                    <a:cxn ang="0">
                      <a:pos x="210" y="24"/>
                    </a:cxn>
                    <a:cxn ang="0">
                      <a:pos x="208" y="24"/>
                    </a:cxn>
                    <a:cxn ang="0">
                      <a:pos x="208" y="22"/>
                    </a:cxn>
                    <a:cxn ang="0">
                      <a:pos x="206" y="22"/>
                    </a:cxn>
                    <a:cxn ang="0">
                      <a:pos x="254" y="26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8" y="2"/>
                    </a:cxn>
                    <a:cxn ang="0">
                      <a:pos x="28" y="2"/>
                    </a:cxn>
                    <a:cxn ang="0">
                      <a:pos x="26" y="4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2" y="4"/>
                    </a:cxn>
                  </a:cxnLst>
                  <a:rect l="0" t="0" r="r" b="b"/>
                  <a:pathLst>
                    <a:path w="254" h="30">
                      <a:moveTo>
                        <a:pt x="254" y="30"/>
                      </a:moveTo>
                      <a:lnTo>
                        <a:pt x="212" y="24"/>
                      </a:lnTo>
                      <a:lnTo>
                        <a:pt x="210" y="24"/>
                      </a:lnTo>
                      <a:lnTo>
                        <a:pt x="208" y="24"/>
                      </a:lnTo>
                      <a:lnTo>
                        <a:pt x="208" y="22"/>
                      </a:lnTo>
                      <a:lnTo>
                        <a:pt x="206" y="22"/>
                      </a:lnTo>
                      <a:lnTo>
                        <a:pt x="254" y="26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2" y="4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4B4E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" name="Freeform 263"/>
                <p:cNvSpPr>
                  <a:spLocks noEditPoints="1"/>
                </p:cNvSpPr>
                <p:nvPr/>
              </p:nvSpPr>
              <p:spPr bwMode="auto">
                <a:xfrm>
                  <a:off x="3282" y="864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08" y="26"/>
                    </a:cxn>
                    <a:cxn ang="0">
                      <a:pos x="208" y="24"/>
                    </a:cxn>
                    <a:cxn ang="0">
                      <a:pos x="206" y="24"/>
                    </a:cxn>
                    <a:cxn ang="0">
                      <a:pos x="204" y="22"/>
                    </a:cxn>
                    <a:cxn ang="0">
                      <a:pos x="202" y="22"/>
                    </a:cxn>
                    <a:cxn ang="0">
                      <a:pos x="254" y="28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6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32" y="4"/>
                    </a:cxn>
                    <a:cxn ang="0">
                      <a:pos x="30" y="4"/>
                    </a:cxn>
                    <a:cxn ang="0">
                      <a:pos x="28" y="4"/>
                    </a:cxn>
                    <a:cxn ang="0">
                      <a:pos x="28" y="4"/>
                    </a:cxn>
                    <a:cxn ang="0">
                      <a:pos x="26" y="6"/>
                    </a:cxn>
                    <a:cxn ang="0">
                      <a:pos x="26" y="6"/>
                    </a:cxn>
                  </a:cxnLst>
                  <a:rect l="0" t="0" r="r" b="b"/>
                  <a:pathLst>
                    <a:path w="254" h="30">
                      <a:moveTo>
                        <a:pt x="254" y="30"/>
                      </a:moveTo>
                      <a:lnTo>
                        <a:pt x="208" y="26"/>
                      </a:lnTo>
                      <a:lnTo>
                        <a:pt x="208" y="24"/>
                      </a:lnTo>
                      <a:lnTo>
                        <a:pt x="206" y="24"/>
                      </a:lnTo>
                      <a:lnTo>
                        <a:pt x="204" y="22"/>
                      </a:lnTo>
                      <a:lnTo>
                        <a:pt x="202" y="22"/>
                      </a:lnTo>
                      <a:lnTo>
                        <a:pt x="254" y="28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6" y="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2" y="4"/>
                      </a:lnTo>
                      <a:lnTo>
                        <a:pt x="30" y="4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6" y="6"/>
                      </a:lnTo>
                      <a:lnTo>
                        <a:pt x="26" y="6"/>
                      </a:lnTo>
                      <a:close/>
                    </a:path>
                  </a:pathLst>
                </a:custGeom>
                <a:solidFill>
                  <a:srgbClr val="4C4F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" name="Freeform 264"/>
                <p:cNvSpPr>
                  <a:spLocks noEditPoints="1"/>
                </p:cNvSpPr>
                <p:nvPr/>
              </p:nvSpPr>
              <p:spPr bwMode="auto">
                <a:xfrm>
                  <a:off x="3282" y="862"/>
                  <a:ext cx="256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06" y="26"/>
                    </a:cxn>
                    <a:cxn ang="0">
                      <a:pos x="204" y="24"/>
                    </a:cxn>
                    <a:cxn ang="0">
                      <a:pos x="202" y="24"/>
                    </a:cxn>
                    <a:cxn ang="0">
                      <a:pos x="200" y="22"/>
                    </a:cxn>
                    <a:cxn ang="0">
                      <a:pos x="198" y="22"/>
                    </a:cxn>
                    <a:cxn ang="0">
                      <a:pos x="256" y="28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8" y="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36" y="4"/>
                    </a:cxn>
                    <a:cxn ang="0">
                      <a:pos x="34" y="4"/>
                    </a:cxn>
                    <a:cxn ang="0">
                      <a:pos x="32" y="6"/>
                    </a:cxn>
                    <a:cxn ang="0">
                      <a:pos x="30" y="6"/>
                    </a:cxn>
                    <a:cxn ang="0">
                      <a:pos x="28" y="6"/>
                    </a:cxn>
                    <a:cxn ang="0">
                      <a:pos x="28" y="6"/>
                    </a:cxn>
                  </a:cxnLst>
                  <a:rect l="0" t="0" r="r" b="b"/>
                  <a:pathLst>
                    <a:path w="256" h="30">
                      <a:moveTo>
                        <a:pt x="254" y="30"/>
                      </a:moveTo>
                      <a:lnTo>
                        <a:pt x="206" y="26"/>
                      </a:lnTo>
                      <a:lnTo>
                        <a:pt x="204" y="24"/>
                      </a:lnTo>
                      <a:lnTo>
                        <a:pt x="202" y="24"/>
                      </a:lnTo>
                      <a:lnTo>
                        <a:pt x="200" y="22"/>
                      </a:lnTo>
                      <a:lnTo>
                        <a:pt x="198" y="22"/>
                      </a:lnTo>
                      <a:lnTo>
                        <a:pt x="256" y="28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8" y="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2" y="6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4D51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" name="Freeform 265"/>
                <p:cNvSpPr>
                  <a:spLocks noEditPoints="1"/>
                </p:cNvSpPr>
                <p:nvPr/>
              </p:nvSpPr>
              <p:spPr bwMode="auto">
                <a:xfrm>
                  <a:off x="3282" y="860"/>
                  <a:ext cx="256" cy="32"/>
                </a:xfrm>
                <a:custGeom>
                  <a:avLst/>
                  <a:gdLst/>
                  <a:ahLst/>
                  <a:cxnLst>
                    <a:cxn ang="0">
                      <a:pos x="254" y="32"/>
                    </a:cxn>
                    <a:cxn ang="0">
                      <a:pos x="202" y="26"/>
                    </a:cxn>
                    <a:cxn ang="0">
                      <a:pos x="200" y="24"/>
                    </a:cxn>
                    <a:cxn ang="0">
                      <a:pos x="198" y="24"/>
                    </a:cxn>
                    <a:cxn ang="0">
                      <a:pos x="196" y="22"/>
                    </a:cxn>
                    <a:cxn ang="0">
                      <a:pos x="194" y="22"/>
                    </a:cxn>
                    <a:cxn ang="0">
                      <a:pos x="256" y="28"/>
                    </a:cxn>
                    <a:cxn ang="0">
                      <a:pos x="254" y="32"/>
                    </a:cxn>
                    <a:cxn ang="0">
                      <a:pos x="254" y="32"/>
                    </a:cxn>
                    <a:cxn ang="0">
                      <a:pos x="32" y="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40" y="6"/>
                    </a:cxn>
                    <a:cxn ang="0">
                      <a:pos x="38" y="6"/>
                    </a:cxn>
                    <a:cxn ang="0">
                      <a:pos x="36" y="6"/>
                    </a:cxn>
                    <a:cxn ang="0">
                      <a:pos x="34" y="6"/>
                    </a:cxn>
                    <a:cxn ang="0">
                      <a:pos x="32" y="8"/>
                    </a:cxn>
                    <a:cxn ang="0">
                      <a:pos x="32" y="8"/>
                    </a:cxn>
                  </a:cxnLst>
                  <a:rect l="0" t="0" r="r" b="b"/>
                  <a:pathLst>
                    <a:path w="256" h="32">
                      <a:moveTo>
                        <a:pt x="254" y="32"/>
                      </a:moveTo>
                      <a:lnTo>
                        <a:pt x="202" y="26"/>
                      </a:lnTo>
                      <a:lnTo>
                        <a:pt x="200" y="24"/>
                      </a:lnTo>
                      <a:lnTo>
                        <a:pt x="198" y="24"/>
                      </a:lnTo>
                      <a:lnTo>
                        <a:pt x="196" y="22"/>
                      </a:lnTo>
                      <a:lnTo>
                        <a:pt x="194" y="22"/>
                      </a:lnTo>
                      <a:lnTo>
                        <a:pt x="256" y="28"/>
                      </a:lnTo>
                      <a:lnTo>
                        <a:pt x="254" y="32"/>
                      </a:lnTo>
                      <a:lnTo>
                        <a:pt x="254" y="32"/>
                      </a:lnTo>
                      <a:close/>
                      <a:moveTo>
                        <a:pt x="32" y="8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40" y="6"/>
                      </a:lnTo>
                      <a:lnTo>
                        <a:pt x="38" y="6"/>
                      </a:lnTo>
                      <a:lnTo>
                        <a:pt x="36" y="6"/>
                      </a:lnTo>
                      <a:lnTo>
                        <a:pt x="34" y="6"/>
                      </a:lnTo>
                      <a:lnTo>
                        <a:pt x="32" y="8"/>
                      </a:lnTo>
                      <a:lnTo>
                        <a:pt x="32" y="8"/>
                      </a:lnTo>
                      <a:close/>
                    </a:path>
                  </a:pathLst>
                </a:custGeom>
                <a:solidFill>
                  <a:srgbClr val="4E55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04" name="Freeform 267"/>
              <p:cNvSpPr>
                <a:spLocks noEditPoints="1"/>
              </p:cNvSpPr>
              <p:nvPr/>
            </p:nvSpPr>
            <p:spPr bwMode="auto">
              <a:xfrm>
                <a:off x="5210175" y="1365250"/>
                <a:ext cx="406400" cy="47625"/>
              </a:xfrm>
              <a:custGeom>
                <a:avLst/>
                <a:gdLst/>
                <a:ahLst/>
                <a:cxnLst>
                  <a:cxn ang="0">
                    <a:pos x="256" y="30"/>
                  </a:cxn>
                  <a:cxn ang="0">
                    <a:pos x="198" y="24"/>
                  </a:cxn>
                  <a:cxn ang="0">
                    <a:pos x="196" y="22"/>
                  </a:cxn>
                  <a:cxn ang="0">
                    <a:pos x="194" y="22"/>
                  </a:cxn>
                  <a:cxn ang="0">
                    <a:pos x="192" y="20"/>
                  </a:cxn>
                  <a:cxn ang="0">
                    <a:pos x="190" y="20"/>
                  </a:cxn>
                  <a:cxn ang="0">
                    <a:pos x="256" y="26"/>
                  </a:cxn>
                  <a:cxn ang="0">
                    <a:pos x="256" y="30"/>
                  </a:cxn>
                  <a:cxn ang="0">
                    <a:pos x="256" y="30"/>
                  </a:cxn>
                  <a:cxn ang="0">
                    <a:pos x="3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6" y="4"/>
                  </a:cxn>
                  <a:cxn ang="0">
                    <a:pos x="42" y="4"/>
                  </a:cxn>
                  <a:cxn ang="0">
                    <a:pos x="40" y="6"/>
                  </a:cxn>
                  <a:cxn ang="0">
                    <a:pos x="38" y="6"/>
                  </a:cxn>
                  <a:cxn ang="0">
                    <a:pos x="36" y="6"/>
                  </a:cxn>
                  <a:cxn ang="0">
                    <a:pos x="36" y="6"/>
                  </a:cxn>
                </a:cxnLst>
                <a:rect l="0" t="0" r="r" b="b"/>
                <a:pathLst>
                  <a:path w="256" h="30">
                    <a:moveTo>
                      <a:pt x="256" y="30"/>
                    </a:moveTo>
                    <a:lnTo>
                      <a:pt x="198" y="24"/>
                    </a:lnTo>
                    <a:lnTo>
                      <a:pt x="196" y="22"/>
                    </a:lnTo>
                    <a:lnTo>
                      <a:pt x="194" y="22"/>
                    </a:lnTo>
                    <a:lnTo>
                      <a:pt x="192" y="20"/>
                    </a:lnTo>
                    <a:lnTo>
                      <a:pt x="190" y="20"/>
                    </a:lnTo>
                    <a:lnTo>
                      <a:pt x="256" y="26"/>
                    </a:lnTo>
                    <a:lnTo>
                      <a:pt x="256" y="30"/>
                    </a:lnTo>
                    <a:lnTo>
                      <a:pt x="256" y="30"/>
                    </a:lnTo>
                    <a:close/>
                    <a:moveTo>
                      <a:pt x="3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268"/>
              <p:cNvSpPr>
                <a:spLocks noEditPoints="1"/>
              </p:cNvSpPr>
              <p:nvPr/>
            </p:nvSpPr>
            <p:spPr bwMode="auto">
              <a:xfrm>
                <a:off x="5210175" y="1362075"/>
                <a:ext cx="406400" cy="47625"/>
              </a:xfrm>
              <a:custGeom>
                <a:avLst/>
                <a:gdLst/>
                <a:ahLst/>
                <a:cxnLst>
                  <a:cxn ang="0">
                    <a:pos x="256" y="30"/>
                  </a:cxn>
                  <a:cxn ang="0">
                    <a:pos x="194" y="24"/>
                  </a:cxn>
                  <a:cxn ang="0">
                    <a:pos x="192" y="22"/>
                  </a:cxn>
                  <a:cxn ang="0">
                    <a:pos x="190" y="22"/>
                  </a:cxn>
                  <a:cxn ang="0">
                    <a:pos x="186" y="20"/>
                  </a:cxn>
                  <a:cxn ang="0">
                    <a:pos x="184" y="20"/>
                  </a:cxn>
                  <a:cxn ang="0">
                    <a:pos x="256" y="28"/>
                  </a:cxn>
                  <a:cxn ang="0">
                    <a:pos x="256" y="30"/>
                  </a:cxn>
                  <a:cxn ang="0">
                    <a:pos x="256" y="30"/>
                  </a:cxn>
                  <a:cxn ang="0">
                    <a:pos x="40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0" y="6"/>
                  </a:cxn>
                  <a:cxn ang="0">
                    <a:pos x="48" y="6"/>
                  </a:cxn>
                  <a:cxn ang="0">
                    <a:pos x="46" y="6"/>
                  </a:cxn>
                  <a:cxn ang="0">
                    <a:pos x="42" y="6"/>
                  </a:cxn>
                  <a:cxn ang="0">
                    <a:pos x="40" y="8"/>
                  </a:cxn>
                  <a:cxn ang="0">
                    <a:pos x="40" y="8"/>
                  </a:cxn>
                </a:cxnLst>
                <a:rect l="0" t="0" r="r" b="b"/>
                <a:pathLst>
                  <a:path w="256" h="30">
                    <a:moveTo>
                      <a:pt x="256" y="30"/>
                    </a:moveTo>
                    <a:lnTo>
                      <a:pt x="194" y="24"/>
                    </a:lnTo>
                    <a:lnTo>
                      <a:pt x="192" y="22"/>
                    </a:lnTo>
                    <a:lnTo>
                      <a:pt x="190" y="22"/>
                    </a:lnTo>
                    <a:lnTo>
                      <a:pt x="186" y="20"/>
                    </a:lnTo>
                    <a:lnTo>
                      <a:pt x="184" y="20"/>
                    </a:lnTo>
                    <a:lnTo>
                      <a:pt x="256" y="28"/>
                    </a:lnTo>
                    <a:lnTo>
                      <a:pt x="256" y="30"/>
                    </a:lnTo>
                    <a:lnTo>
                      <a:pt x="256" y="30"/>
                    </a:lnTo>
                    <a:close/>
                    <a:moveTo>
                      <a:pt x="4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8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269"/>
              <p:cNvSpPr>
                <a:spLocks noEditPoints="1"/>
              </p:cNvSpPr>
              <p:nvPr/>
            </p:nvSpPr>
            <p:spPr bwMode="auto">
              <a:xfrm>
                <a:off x="5207000" y="1358900"/>
                <a:ext cx="409575" cy="47625"/>
              </a:xfrm>
              <a:custGeom>
                <a:avLst/>
                <a:gdLst/>
                <a:ahLst/>
                <a:cxnLst>
                  <a:cxn ang="0">
                    <a:pos x="258" y="30"/>
                  </a:cxn>
                  <a:cxn ang="0">
                    <a:pos x="192" y="24"/>
                  </a:cxn>
                  <a:cxn ang="0">
                    <a:pos x="188" y="22"/>
                  </a:cxn>
                  <a:cxn ang="0">
                    <a:pos x="186" y="22"/>
                  </a:cxn>
                  <a:cxn ang="0">
                    <a:pos x="184" y="20"/>
                  </a:cxn>
                  <a:cxn ang="0">
                    <a:pos x="180" y="20"/>
                  </a:cxn>
                  <a:cxn ang="0">
                    <a:pos x="258" y="28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48" y="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58" y="6"/>
                  </a:cxn>
                  <a:cxn ang="0">
                    <a:pos x="54" y="6"/>
                  </a:cxn>
                  <a:cxn ang="0">
                    <a:pos x="52" y="8"/>
                  </a:cxn>
                  <a:cxn ang="0">
                    <a:pos x="50" y="8"/>
                  </a:cxn>
                  <a:cxn ang="0">
                    <a:pos x="48" y="8"/>
                  </a:cxn>
                  <a:cxn ang="0">
                    <a:pos x="48" y="8"/>
                  </a:cxn>
                </a:cxnLst>
                <a:rect l="0" t="0" r="r" b="b"/>
                <a:pathLst>
                  <a:path w="258" h="30">
                    <a:moveTo>
                      <a:pt x="258" y="30"/>
                    </a:moveTo>
                    <a:lnTo>
                      <a:pt x="192" y="24"/>
                    </a:lnTo>
                    <a:lnTo>
                      <a:pt x="188" y="22"/>
                    </a:lnTo>
                    <a:lnTo>
                      <a:pt x="186" y="22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258" y="28"/>
                    </a:lnTo>
                    <a:lnTo>
                      <a:pt x="258" y="30"/>
                    </a:lnTo>
                    <a:lnTo>
                      <a:pt x="258" y="30"/>
                    </a:lnTo>
                    <a:close/>
                    <a:moveTo>
                      <a:pt x="48" y="8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8" y="6"/>
                    </a:lnTo>
                    <a:lnTo>
                      <a:pt x="54" y="6"/>
                    </a:lnTo>
                    <a:lnTo>
                      <a:pt x="52" y="8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270"/>
              <p:cNvSpPr>
                <a:spLocks noEditPoints="1"/>
              </p:cNvSpPr>
              <p:nvPr/>
            </p:nvSpPr>
            <p:spPr bwMode="auto">
              <a:xfrm>
                <a:off x="5207000" y="1355725"/>
                <a:ext cx="409575" cy="50800"/>
              </a:xfrm>
              <a:custGeom>
                <a:avLst/>
                <a:gdLst/>
                <a:ahLst/>
                <a:cxnLst>
                  <a:cxn ang="0">
                    <a:pos x="258" y="32"/>
                  </a:cxn>
                  <a:cxn ang="0">
                    <a:pos x="186" y="24"/>
                  </a:cxn>
                  <a:cxn ang="0">
                    <a:pos x="184" y="24"/>
                  </a:cxn>
                  <a:cxn ang="0">
                    <a:pos x="184" y="22"/>
                  </a:cxn>
                  <a:cxn ang="0">
                    <a:pos x="182" y="22"/>
                  </a:cxn>
                  <a:cxn ang="0">
                    <a:pos x="180" y="22"/>
                  </a:cxn>
                  <a:cxn ang="0">
                    <a:pos x="180" y="20"/>
                  </a:cxn>
                  <a:cxn ang="0">
                    <a:pos x="178" y="20"/>
                  </a:cxn>
                  <a:cxn ang="0">
                    <a:pos x="176" y="20"/>
                  </a:cxn>
                  <a:cxn ang="0">
                    <a:pos x="174" y="20"/>
                  </a:cxn>
                  <a:cxn ang="0">
                    <a:pos x="258" y="28"/>
                  </a:cxn>
                  <a:cxn ang="0">
                    <a:pos x="258" y="32"/>
                  </a:cxn>
                  <a:cxn ang="0">
                    <a:pos x="258" y="32"/>
                  </a:cxn>
                  <a:cxn ang="0">
                    <a:pos x="52" y="10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58" y="8"/>
                  </a:cxn>
                  <a:cxn ang="0">
                    <a:pos x="56" y="8"/>
                  </a:cxn>
                  <a:cxn ang="0">
                    <a:pos x="54" y="8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2" y="10"/>
                  </a:cxn>
                </a:cxnLst>
                <a:rect l="0" t="0" r="r" b="b"/>
                <a:pathLst>
                  <a:path w="258" h="32">
                    <a:moveTo>
                      <a:pt x="258" y="32"/>
                    </a:moveTo>
                    <a:lnTo>
                      <a:pt x="186" y="24"/>
                    </a:lnTo>
                    <a:lnTo>
                      <a:pt x="184" y="24"/>
                    </a:lnTo>
                    <a:lnTo>
                      <a:pt x="184" y="22"/>
                    </a:lnTo>
                    <a:lnTo>
                      <a:pt x="182" y="22"/>
                    </a:lnTo>
                    <a:lnTo>
                      <a:pt x="180" y="22"/>
                    </a:lnTo>
                    <a:lnTo>
                      <a:pt x="180" y="20"/>
                    </a:lnTo>
                    <a:lnTo>
                      <a:pt x="178" y="20"/>
                    </a:lnTo>
                    <a:lnTo>
                      <a:pt x="176" y="20"/>
                    </a:lnTo>
                    <a:lnTo>
                      <a:pt x="174" y="20"/>
                    </a:lnTo>
                    <a:lnTo>
                      <a:pt x="258" y="28"/>
                    </a:lnTo>
                    <a:lnTo>
                      <a:pt x="258" y="32"/>
                    </a:lnTo>
                    <a:lnTo>
                      <a:pt x="258" y="32"/>
                    </a:lnTo>
                    <a:close/>
                    <a:moveTo>
                      <a:pt x="52" y="10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271"/>
              <p:cNvSpPr>
                <a:spLocks noEditPoints="1"/>
              </p:cNvSpPr>
              <p:nvPr/>
            </p:nvSpPr>
            <p:spPr bwMode="auto">
              <a:xfrm>
                <a:off x="5207000" y="1355725"/>
                <a:ext cx="412750" cy="47625"/>
              </a:xfrm>
              <a:custGeom>
                <a:avLst/>
                <a:gdLst/>
                <a:ahLst/>
                <a:cxnLst>
                  <a:cxn ang="0">
                    <a:pos x="258" y="30"/>
                  </a:cxn>
                  <a:cxn ang="0">
                    <a:pos x="180" y="22"/>
                  </a:cxn>
                  <a:cxn ang="0">
                    <a:pos x="180" y="20"/>
                  </a:cxn>
                  <a:cxn ang="0">
                    <a:pos x="178" y="20"/>
                  </a:cxn>
                  <a:cxn ang="0">
                    <a:pos x="176" y="20"/>
                  </a:cxn>
                  <a:cxn ang="0">
                    <a:pos x="174" y="20"/>
                  </a:cxn>
                  <a:cxn ang="0">
                    <a:pos x="172" y="18"/>
                  </a:cxn>
                  <a:cxn ang="0">
                    <a:pos x="170" y="18"/>
                  </a:cxn>
                  <a:cxn ang="0">
                    <a:pos x="170" y="18"/>
                  </a:cxn>
                  <a:cxn ang="0">
                    <a:pos x="168" y="18"/>
                  </a:cxn>
                  <a:cxn ang="0">
                    <a:pos x="260" y="26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58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6"/>
                  </a:cxn>
                  <a:cxn ang="0">
                    <a:pos x="68" y="6"/>
                  </a:cxn>
                  <a:cxn ang="0">
                    <a:pos x="68" y="8"/>
                  </a:cxn>
                  <a:cxn ang="0">
                    <a:pos x="66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58" y="8"/>
                  </a:cxn>
                  <a:cxn ang="0">
                    <a:pos x="58" y="8"/>
                  </a:cxn>
                </a:cxnLst>
                <a:rect l="0" t="0" r="r" b="b"/>
                <a:pathLst>
                  <a:path w="260" h="30">
                    <a:moveTo>
                      <a:pt x="258" y="30"/>
                    </a:moveTo>
                    <a:lnTo>
                      <a:pt x="180" y="22"/>
                    </a:lnTo>
                    <a:lnTo>
                      <a:pt x="180" y="20"/>
                    </a:lnTo>
                    <a:lnTo>
                      <a:pt x="178" y="20"/>
                    </a:lnTo>
                    <a:lnTo>
                      <a:pt x="176" y="20"/>
                    </a:lnTo>
                    <a:lnTo>
                      <a:pt x="174" y="20"/>
                    </a:lnTo>
                    <a:lnTo>
                      <a:pt x="172" y="18"/>
                    </a:lnTo>
                    <a:lnTo>
                      <a:pt x="170" y="18"/>
                    </a:lnTo>
                    <a:lnTo>
                      <a:pt x="170" y="18"/>
                    </a:lnTo>
                    <a:lnTo>
                      <a:pt x="168" y="18"/>
                    </a:lnTo>
                    <a:lnTo>
                      <a:pt x="260" y="26"/>
                    </a:lnTo>
                    <a:lnTo>
                      <a:pt x="258" y="30"/>
                    </a:lnTo>
                    <a:lnTo>
                      <a:pt x="258" y="30"/>
                    </a:lnTo>
                    <a:close/>
                    <a:moveTo>
                      <a:pt x="58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272"/>
              <p:cNvSpPr>
                <a:spLocks noEditPoints="1"/>
              </p:cNvSpPr>
              <p:nvPr/>
            </p:nvSpPr>
            <p:spPr bwMode="auto">
              <a:xfrm>
                <a:off x="5207000" y="1352550"/>
                <a:ext cx="412750" cy="47625"/>
              </a:xfrm>
              <a:custGeom>
                <a:avLst/>
                <a:gdLst/>
                <a:ahLst/>
                <a:cxnLst>
                  <a:cxn ang="0">
                    <a:pos x="258" y="30"/>
                  </a:cxn>
                  <a:cxn ang="0">
                    <a:pos x="174" y="22"/>
                  </a:cxn>
                  <a:cxn ang="0">
                    <a:pos x="172" y="20"/>
                  </a:cxn>
                  <a:cxn ang="0">
                    <a:pos x="170" y="20"/>
                  </a:cxn>
                  <a:cxn ang="0">
                    <a:pos x="168" y="20"/>
                  </a:cxn>
                  <a:cxn ang="0">
                    <a:pos x="166" y="20"/>
                  </a:cxn>
                  <a:cxn ang="0">
                    <a:pos x="164" y="18"/>
                  </a:cxn>
                  <a:cxn ang="0">
                    <a:pos x="164" y="18"/>
                  </a:cxn>
                  <a:cxn ang="0">
                    <a:pos x="162" y="18"/>
                  </a:cxn>
                  <a:cxn ang="0">
                    <a:pos x="160" y="16"/>
                  </a:cxn>
                  <a:cxn ang="0">
                    <a:pos x="260" y="28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64" y="1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8" y="8"/>
                  </a:cxn>
                  <a:cxn ang="0">
                    <a:pos x="78" y="8"/>
                  </a:cxn>
                  <a:cxn ang="0">
                    <a:pos x="76" y="8"/>
                  </a:cxn>
                  <a:cxn ang="0">
                    <a:pos x="74" y="8"/>
                  </a:cxn>
                  <a:cxn ang="0">
                    <a:pos x="72" y="8"/>
                  </a:cxn>
                  <a:cxn ang="0">
                    <a:pos x="70" y="8"/>
                  </a:cxn>
                  <a:cxn ang="0">
                    <a:pos x="68" y="10"/>
                  </a:cxn>
                  <a:cxn ang="0">
                    <a:pos x="66" y="10"/>
                  </a:cxn>
                  <a:cxn ang="0">
                    <a:pos x="64" y="10"/>
                  </a:cxn>
                  <a:cxn ang="0">
                    <a:pos x="64" y="10"/>
                  </a:cxn>
                </a:cxnLst>
                <a:rect l="0" t="0" r="r" b="b"/>
                <a:pathLst>
                  <a:path w="260" h="30">
                    <a:moveTo>
                      <a:pt x="258" y="30"/>
                    </a:moveTo>
                    <a:lnTo>
                      <a:pt x="174" y="22"/>
                    </a:lnTo>
                    <a:lnTo>
                      <a:pt x="172" y="20"/>
                    </a:lnTo>
                    <a:lnTo>
                      <a:pt x="170" y="20"/>
                    </a:lnTo>
                    <a:lnTo>
                      <a:pt x="168" y="20"/>
                    </a:lnTo>
                    <a:lnTo>
                      <a:pt x="166" y="20"/>
                    </a:lnTo>
                    <a:lnTo>
                      <a:pt x="164" y="18"/>
                    </a:lnTo>
                    <a:lnTo>
                      <a:pt x="164" y="18"/>
                    </a:lnTo>
                    <a:lnTo>
                      <a:pt x="162" y="18"/>
                    </a:lnTo>
                    <a:lnTo>
                      <a:pt x="160" y="16"/>
                    </a:lnTo>
                    <a:lnTo>
                      <a:pt x="260" y="28"/>
                    </a:lnTo>
                    <a:lnTo>
                      <a:pt x="258" y="30"/>
                    </a:lnTo>
                    <a:lnTo>
                      <a:pt x="258" y="30"/>
                    </a:lnTo>
                    <a:close/>
                    <a:moveTo>
                      <a:pt x="64" y="1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1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273"/>
              <p:cNvSpPr>
                <a:spLocks noEditPoints="1"/>
              </p:cNvSpPr>
              <p:nvPr/>
            </p:nvSpPr>
            <p:spPr bwMode="auto">
              <a:xfrm>
                <a:off x="5207000" y="1349375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168" y="22"/>
                  </a:cxn>
                  <a:cxn ang="0">
                    <a:pos x="166" y="20"/>
                  </a:cxn>
                  <a:cxn ang="0">
                    <a:pos x="162" y="20"/>
                  </a:cxn>
                  <a:cxn ang="0">
                    <a:pos x="160" y="20"/>
                  </a:cxn>
                  <a:cxn ang="0">
                    <a:pos x="158" y="18"/>
                  </a:cxn>
                  <a:cxn ang="0">
                    <a:pos x="156" y="18"/>
                  </a:cxn>
                  <a:cxn ang="0">
                    <a:pos x="152" y="18"/>
                  </a:cxn>
                  <a:cxn ang="0">
                    <a:pos x="150" y="16"/>
                  </a:cxn>
                  <a:cxn ang="0">
                    <a:pos x="148" y="16"/>
                  </a:cxn>
                  <a:cxn ang="0">
                    <a:pos x="260" y="28"/>
                  </a:cxn>
                  <a:cxn ang="0">
                    <a:pos x="260" y="30"/>
                  </a:cxn>
                  <a:cxn ang="0">
                    <a:pos x="260" y="30"/>
                  </a:cxn>
                  <a:cxn ang="0">
                    <a:pos x="70" y="1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90" y="10"/>
                  </a:cxn>
                  <a:cxn ang="0">
                    <a:pos x="88" y="10"/>
                  </a:cxn>
                  <a:cxn ang="0">
                    <a:pos x="86" y="10"/>
                  </a:cxn>
                  <a:cxn ang="0">
                    <a:pos x="82" y="10"/>
                  </a:cxn>
                  <a:cxn ang="0">
                    <a:pos x="80" y="10"/>
                  </a:cxn>
                  <a:cxn ang="0">
                    <a:pos x="78" y="10"/>
                  </a:cxn>
                  <a:cxn ang="0">
                    <a:pos x="76" y="10"/>
                  </a:cxn>
                  <a:cxn ang="0">
                    <a:pos x="72" y="10"/>
                  </a:cxn>
                  <a:cxn ang="0">
                    <a:pos x="70" y="10"/>
                  </a:cxn>
                  <a:cxn ang="0">
                    <a:pos x="70" y="1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168" y="22"/>
                    </a:lnTo>
                    <a:lnTo>
                      <a:pt x="166" y="20"/>
                    </a:lnTo>
                    <a:lnTo>
                      <a:pt x="162" y="20"/>
                    </a:lnTo>
                    <a:lnTo>
                      <a:pt x="160" y="20"/>
                    </a:lnTo>
                    <a:lnTo>
                      <a:pt x="158" y="18"/>
                    </a:lnTo>
                    <a:lnTo>
                      <a:pt x="156" y="18"/>
                    </a:lnTo>
                    <a:lnTo>
                      <a:pt x="152" y="18"/>
                    </a:lnTo>
                    <a:lnTo>
                      <a:pt x="150" y="16"/>
                    </a:lnTo>
                    <a:lnTo>
                      <a:pt x="148" y="16"/>
                    </a:lnTo>
                    <a:lnTo>
                      <a:pt x="260" y="28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  <a:moveTo>
                      <a:pt x="70" y="10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10"/>
                    </a:lnTo>
                    <a:lnTo>
                      <a:pt x="82" y="10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6" y="10"/>
                    </a:lnTo>
                    <a:lnTo>
                      <a:pt x="72" y="10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274"/>
              <p:cNvSpPr>
                <a:spLocks noEditPoints="1"/>
              </p:cNvSpPr>
              <p:nvPr/>
            </p:nvSpPr>
            <p:spPr bwMode="auto">
              <a:xfrm>
                <a:off x="5207000" y="1346200"/>
                <a:ext cx="412750" cy="50800"/>
              </a:xfrm>
              <a:custGeom>
                <a:avLst/>
                <a:gdLst/>
                <a:ahLst/>
                <a:cxnLst>
                  <a:cxn ang="0">
                    <a:pos x="260" y="32"/>
                  </a:cxn>
                  <a:cxn ang="0">
                    <a:pos x="160" y="20"/>
                  </a:cxn>
                  <a:cxn ang="0">
                    <a:pos x="156" y="20"/>
                  </a:cxn>
                  <a:cxn ang="0">
                    <a:pos x="152" y="20"/>
                  </a:cxn>
                  <a:cxn ang="0">
                    <a:pos x="148" y="18"/>
                  </a:cxn>
                  <a:cxn ang="0">
                    <a:pos x="146" y="18"/>
                  </a:cxn>
                  <a:cxn ang="0">
                    <a:pos x="142" y="16"/>
                  </a:cxn>
                  <a:cxn ang="0">
                    <a:pos x="138" y="16"/>
                  </a:cxn>
                  <a:cxn ang="0">
                    <a:pos x="134" y="16"/>
                  </a:cxn>
                  <a:cxn ang="0">
                    <a:pos x="132" y="16"/>
                  </a:cxn>
                  <a:cxn ang="0">
                    <a:pos x="130" y="14"/>
                  </a:cxn>
                  <a:cxn ang="0">
                    <a:pos x="128" y="14"/>
                  </a:cxn>
                  <a:cxn ang="0">
                    <a:pos x="128" y="14"/>
                  </a:cxn>
                  <a:cxn ang="0">
                    <a:pos x="126" y="14"/>
                  </a:cxn>
                  <a:cxn ang="0">
                    <a:pos x="260" y="28"/>
                  </a:cxn>
                  <a:cxn ang="0">
                    <a:pos x="260" y="32"/>
                  </a:cxn>
                  <a:cxn ang="0">
                    <a:pos x="260" y="32"/>
                  </a:cxn>
                  <a:cxn ang="0">
                    <a:pos x="78" y="1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12" y="12"/>
                  </a:cxn>
                  <a:cxn ang="0">
                    <a:pos x="108" y="12"/>
                  </a:cxn>
                  <a:cxn ang="0">
                    <a:pos x="104" y="12"/>
                  </a:cxn>
                  <a:cxn ang="0">
                    <a:pos x="98" y="12"/>
                  </a:cxn>
                  <a:cxn ang="0">
                    <a:pos x="94" y="12"/>
                  </a:cxn>
                  <a:cxn ang="0">
                    <a:pos x="90" y="12"/>
                  </a:cxn>
                  <a:cxn ang="0">
                    <a:pos x="86" y="12"/>
                  </a:cxn>
                  <a:cxn ang="0">
                    <a:pos x="82" y="12"/>
                  </a:cxn>
                  <a:cxn ang="0">
                    <a:pos x="78" y="12"/>
                  </a:cxn>
                  <a:cxn ang="0">
                    <a:pos x="78" y="12"/>
                  </a:cxn>
                </a:cxnLst>
                <a:rect l="0" t="0" r="r" b="b"/>
                <a:pathLst>
                  <a:path w="260" h="32">
                    <a:moveTo>
                      <a:pt x="260" y="32"/>
                    </a:moveTo>
                    <a:lnTo>
                      <a:pt x="160" y="20"/>
                    </a:lnTo>
                    <a:lnTo>
                      <a:pt x="156" y="20"/>
                    </a:lnTo>
                    <a:lnTo>
                      <a:pt x="152" y="20"/>
                    </a:lnTo>
                    <a:lnTo>
                      <a:pt x="148" y="18"/>
                    </a:lnTo>
                    <a:lnTo>
                      <a:pt x="146" y="18"/>
                    </a:lnTo>
                    <a:lnTo>
                      <a:pt x="142" y="16"/>
                    </a:lnTo>
                    <a:lnTo>
                      <a:pt x="138" y="16"/>
                    </a:lnTo>
                    <a:lnTo>
                      <a:pt x="134" y="16"/>
                    </a:lnTo>
                    <a:lnTo>
                      <a:pt x="132" y="16"/>
                    </a:lnTo>
                    <a:lnTo>
                      <a:pt x="130" y="14"/>
                    </a:lnTo>
                    <a:lnTo>
                      <a:pt x="128" y="14"/>
                    </a:lnTo>
                    <a:lnTo>
                      <a:pt x="128" y="14"/>
                    </a:lnTo>
                    <a:lnTo>
                      <a:pt x="126" y="14"/>
                    </a:lnTo>
                    <a:lnTo>
                      <a:pt x="260" y="28"/>
                    </a:lnTo>
                    <a:lnTo>
                      <a:pt x="260" y="32"/>
                    </a:lnTo>
                    <a:lnTo>
                      <a:pt x="260" y="32"/>
                    </a:lnTo>
                    <a:close/>
                    <a:moveTo>
                      <a:pt x="78" y="12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112" y="12"/>
                    </a:lnTo>
                    <a:lnTo>
                      <a:pt x="108" y="12"/>
                    </a:lnTo>
                    <a:lnTo>
                      <a:pt x="104" y="12"/>
                    </a:lnTo>
                    <a:lnTo>
                      <a:pt x="98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86" y="12"/>
                    </a:lnTo>
                    <a:lnTo>
                      <a:pt x="82" y="12"/>
                    </a:lnTo>
                    <a:lnTo>
                      <a:pt x="78" y="12"/>
                    </a:lnTo>
                    <a:lnTo>
                      <a:pt x="78" y="12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275"/>
              <p:cNvSpPr>
                <a:spLocks/>
              </p:cNvSpPr>
              <p:nvPr/>
            </p:nvSpPr>
            <p:spPr bwMode="auto">
              <a:xfrm>
                <a:off x="5207000" y="1346200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148" y="18"/>
                  </a:cxn>
                  <a:cxn ang="0">
                    <a:pos x="146" y="18"/>
                  </a:cxn>
                  <a:cxn ang="0">
                    <a:pos x="144" y="18"/>
                  </a:cxn>
                  <a:cxn ang="0">
                    <a:pos x="142" y="16"/>
                  </a:cxn>
                  <a:cxn ang="0">
                    <a:pos x="140" y="16"/>
                  </a:cxn>
                  <a:cxn ang="0">
                    <a:pos x="138" y="16"/>
                  </a:cxn>
                  <a:cxn ang="0">
                    <a:pos x="136" y="16"/>
                  </a:cxn>
                  <a:cxn ang="0">
                    <a:pos x="134" y="16"/>
                  </a:cxn>
                  <a:cxn ang="0">
                    <a:pos x="132" y="16"/>
                  </a:cxn>
                  <a:cxn ang="0">
                    <a:pos x="126" y="14"/>
                  </a:cxn>
                  <a:cxn ang="0">
                    <a:pos x="120" y="14"/>
                  </a:cxn>
                  <a:cxn ang="0">
                    <a:pos x="116" y="14"/>
                  </a:cxn>
                  <a:cxn ang="0">
                    <a:pos x="110" y="12"/>
                  </a:cxn>
                  <a:cxn ang="0">
                    <a:pos x="106" y="12"/>
                  </a:cxn>
                  <a:cxn ang="0">
                    <a:pos x="100" y="12"/>
                  </a:cxn>
                  <a:cxn ang="0">
                    <a:pos x="96" y="12"/>
                  </a:cxn>
                  <a:cxn ang="0">
                    <a:pos x="90" y="1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0" y="28"/>
                  </a:cxn>
                  <a:cxn ang="0">
                    <a:pos x="260" y="30"/>
                  </a:cxn>
                  <a:cxn ang="0">
                    <a:pos x="260" y="3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148" y="18"/>
                    </a:lnTo>
                    <a:lnTo>
                      <a:pt x="146" y="18"/>
                    </a:lnTo>
                    <a:lnTo>
                      <a:pt x="144" y="18"/>
                    </a:lnTo>
                    <a:lnTo>
                      <a:pt x="142" y="16"/>
                    </a:lnTo>
                    <a:lnTo>
                      <a:pt x="140" y="16"/>
                    </a:lnTo>
                    <a:lnTo>
                      <a:pt x="138" y="16"/>
                    </a:lnTo>
                    <a:lnTo>
                      <a:pt x="136" y="16"/>
                    </a:lnTo>
                    <a:lnTo>
                      <a:pt x="134" y="16"/>
                    </a:lnTo>
                    <a:lnTo>
                      <a:pt x="132" y="16"/>
                    </a:lnTo>
                    <a:lnTo>
                      <a:pt x="126" y="14"/>
                    </a:lnTo>
                    <a:lnTo>
                      <a:pt x="120" y="14"/>
                    </a:lnTo>
                    <a:lnTo>
                      <a:pt x="116" y="14"/>
                    </a:lnTo>
                    <a:lnTo>
                      <a:pt x="110" y="12"/>
                    </a:lnTo>
                    <a:lnTo>
                      <a:pt x="106" y="12"/>
                    </a:lnTo>
                    <a:lnTo>
                      <a:pt x="100" y="12"/>
                    </a:lnTo>
                    <a:lnTo>
                      <a:pt x="96" y="12"/>
                    </a:lnTo>
                    <a:lnTo>
                      <a:pt x="90" y="1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0" y="28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276"/>
              <p:cNvSpPr>
                <a:spLocks/>
              </p:cNvSpPr>
              <p:nvPr/>
            </p:nvSpPr>
            <p:spPr bwMode="auto">
              <a:xfrm>
                <a:off x="5207000" y="1343025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126" y="16"/>
                  </a:cxn>
                  <a:cxn ang="0">
                    <a:pos x="124" y="16"/>
                  </a:cxn>
                  <a:cxn ang="0">
                    <a:pos x="122" y="16"/>
                  </a:cxn>
                  <a:cxn ang="0">
                    <a:pos x="120" y="16"/>
                  </a:cxn>
                  <a:cxn ang="0">
                    <a:pos x="118" y="16"/>
                  </a:cxn>
                  <a:cxn ang="0">
                    <a:pos x="116" y="16"/>
                  </a:cxn>
                  <a:cxn ang="0">
                    <a:pos x="116" y="16"/>
                  </a:cxn>
                  <a:cxn ang="0">
                    <a:pos x="114" y="14"/>
                  </a:cxn>
                  <a:cxn ang="0">
                    <a:pos x="112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0" y="28"/>
                  </a:cxn>
                  <a:cxn ang="0">
                    <a:pos x="260" y="30"/>
                  </a:cxn>
                  <a:cxn ang="0">
                    <a:pos x="260" y="3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126" y="16"/>
                    </a:lnTo>
                    <a:lnTo>
                      <a:pt x="124" y="16"/>
                    </a:lnTo>
                    <a:lnTo>
                      <a:pt x="122" y="16"/>
                    </a:lnTo>
                    <a:lnTo>
                      <a:pt x="120" y="16"/>
                    </a:lnTo>
                    <a:lnTo>
                      <a:pt x="118" y="16"/>
                    </a:lnTo>
                    <a:lnTo>
                      <a:pt x="116" y="16"/>
                    </a:lnTo>
                    <a:lnTo>
                      <a:pt x="116" y="16"/>
                    </a:lnTo>
                    <a:lnTo>
                      <a:pt x="114" y="14"/>
                    </a:lnTo>
                    <a:lnTo>
                      <a:pt x="112" y="1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0" y="28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277"/>
              <p:cNvSpPr>
                <a:spLocks/>
              </p:cNvSpPr>
              <p:nvPr/>
            </p:nvSpPr>
            <p:spPr bwMode="auto">
              <a:xfrm>
                <a:off x="5207000" y="1339850"/>
                <a:ext cx="412750" cy="50800"/>
              </a:xfrm>
              <a:custGeom>
                <a:avLst/>
                <a:gdLst/>
                <a:ahLst/>
                <a:cxnLst>
                  <a:cxn ang="0">
                    <a:pos x="260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0" y="28"/>
                  </a:cxn>
                  <a:cxn ang="0">
                    <a:pos x="260" y="32"/>
                  </a:cxn>
                  <a:cxn ang="0">
                    <a:pos x="260" y="32"/>
                  </a:cxn>
                </a:cxnLst>
                <a:rect l="0" t="0" r="r" b="b"/>
                <a:pathLst>
                  <a:path w="260" h="32">
                    <a:moveTo>
                      <a:pt x="260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0" y="28"/>
                    </a:lnTo>
                    <a:lnTo>
                      <a:pt x="260" y="32"/>
                    </a:lnTo>
                    <a:lnTo>
                      <a:pt x="260" y="3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278"/>
              <p:cNvSpPr>
                <a:spLocks/>
              </p:cNvSpPr>
              <p:nvPr/>
            </p:nvSpPr>
            <p:spPr bwMode="auto">
              <a:xfrm>
                <a:off x="5203825" y="1336675"/>
                <a:ext cx="419100" cy="50800"/>
              </a:xfrm>
              <a:custGeom>
                <a:avLst/>
                <a:gdLst/>
                <a:ahLst/>
                <a:cxnLst>
                  <a:cxn ang="0">
                    <a:pos x="262" y="3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2" y="32"/>
                  </a:cxn>
                  <a:cxn ang="0">
                    <a:pos x="262" y="32"/>
                  </a:cxn>
                </a:cxnLst>
                <a:rect l="0" t="0" r="r" b="b"/>
                <a:pathLst>
                  <a:path w="264" h="32">
                    <a:moveTo>
                      <a:pt x="262" y="32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2" y="32"/>
                    </a:lnTo>
                    <a:lnTo>
                      <a:pt x="262" y="32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279"/>
              <p:cNvSpPr>
                <a:spLocks/>
              </p:cNvSpPr>
              <p:nvPr/>
            </p:nvSpPr>
            <p:spPr bwMode="auto">
              <a:xfrm>
                <a:off x="5203825" y="1336675"/>
                <a:ext cx="419100" cy="47625"/>
              </a:xfrm>
              <a:custGeom>
                <a:avLst/>
                <a:gdLst/>
                <a:ahLst/>
                <a:cxnLst>
                  <a:cxn ang="0">
                    <a:pos x="262" y="3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2" y="30"/>
                  </a:cxn>
                  <a:cxn ang="0">
                    <a:pos x="262" y="30"/>
                  </a:cxn>
                </a:cxnLst>
                <a:rect l="0" t="0" r="r" b="b"/>
                <a:pathLst>
                  <a:path w="264" h="30">
                    <a:moveTo>
                      <a:pt x="262" y="30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2" y="30"/>
                    </a:lnTo>
                    <a:lnTo>
                      <a:pt x="262" y="30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280"/>
              <p:cNvSpPr>
                <a:spLocks/>
              </p:cNvSpPr>
              <p:nvPr/>
            </p:nvSpPr>
            <p:spPr bwMode="auto">
              <a:xfrm>
                <a:off x="5203825" y="1333500"/>
                <a:ext cx="419100" cy="47625"/>
              </a:xfrm>
              <a:custGeom>
                <a:avLst/>
                <a:gdLst/>
                <a:ahLst/>
                <a:cxnLst>
                  <a:cxn ang="0">
                    <a:pos x="264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4" y="30"/>
                  </a:cxn>
                </a:cxnLst>
                <a:rect l="0" t="0" r="r" b="b"/>
                <a:pathLst>
                  <a:path w="264" h="30">
                    <a:moveTo>
                      <a:pt x="264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4" y="30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281"/>
              <p:cNvSpPr>
                <a:spLocks/>
              </p:cNvSpPr>
              <p:nvPr/>
            </p:nvSpPr>
            <p:spPr bwMode="auto">
              <a:xfrm>
                <a:off x="5203825" y="1330325"/>
                <a:ext cx="419100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4" h="32">
                    <a:moveTo>
                      <a:pt x="264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282"/>
              <p:cNvSpPr>
                <a:spLocks/>
              </p:cNvSpPr>
              <p:nvPr/>
            </p:nvSpPr>
            <p:spPr bwMode="auto">
              <a:xfrm>
                <a:off x="5203825" y="1327150"/>
                <a:ext cx="419100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4" y="30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4" h="32">
                    <a:moveTo>
                      <a:pt x="264" y="3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4" y="30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283"/>
              <p:cNvSpPr>
                <a:spLocks/>
              </p:cNvSpPr>
              <p:nvPr/>
            </p:nvSpPr>
            <p:spPr bwMode="auto">
              <a:xfrm>
                <a:off x="5203825" y="1327150"/>
                <a:ext cx="419100" cy="47625"/>
              </a:xfrm>
              <a:custGeom>
                <a:avLst/>
                <a:gdLst/>
                <a:ahLst/>
                <a:cxnLst>
                  <a:cxn ang="0">
                    <a:pos x="264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4" y="30"/>
                  </a:cxn>
                </a:cxnLst>
                <a:rect l="0" t="0" r="r" b="b"/>
                <a:pathLst>
                  <a:path w="264" h="30">
                    <a:moveTo>
                      <a:pt x="264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4" y="30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284"/>
              <p:cNvSpPr>
                <a:spLocks/>
              </p:cNvSpPr>
              <p:nvPr/>
            </p:nvSpPr>
            <p:spPr bwMode="auto">
              <a:xfrm>
                <a:off x="5203825" y="1323975"/>
                <a:ext cx="422275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6" h="32">
                    <a:moveTo>
                      <a:pt x="264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285"/>
              <p:cNvSpPr>
                <a:spLocks/>
              </p:cNvSpPr>
              <p:nvPr/>
            </p:nvSpPr>
            <p:spPr bwMode="auto">
              <a:xfrm>
                <a:off x="5203825" y="1320800"/>
                <a:ext cx="422275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6" h="32">
                    <a:moveTo>
                      <a:pt x="264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286"/>
              <p:cNvSpPr>
                <a:spLocks/>
              </p:cNvSpPr>
              <p:nvPr/>
            </p:nvSpPr>
            <p:spPr bwMode="auto">
              <a:xfrm>
                <a:off x="5203825" y="1317625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287"/>
              <p:cNvSpPr>
                <a:spLocks/>
              </p:cNvSpPr>
              <p:nvPr/>
            </p:nvSpPr>
            <p:spPr bwMode="auto">
              <a:xfrm>
                <a:off x="5203825" y="1317625"/>
                <a:ext cx="422275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6" h="30">
                    <a:moveTo>
                      <a:pt x="266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288"/>
              <p:cNvSpPr>
                <a:spLocks/>
              </p:cNvSpPr>
              <p:nvPr/>
            </p:nvSpPr>
            <p:spPr bwMode="auto">
              <a:xfrm>
                <a:off x="5203825" y="131445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289"/>
              <p:cNvSpPr>
                <a:spLocks/>
              </p:cNvSpPr>
              <p:nvPr/>
            </p:nvSpPr>
            <p:spPr bwMode="auto">
              <a:xfrm>
                <a:off x="5203825" y="1311275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290"/>
              <p:cNvSpPr>
                <a:spLocks/>
              </p:cNvSpPr>
              <p:nvPr/>
            </p:nvSpPr>
            <p:spPr bwMode="auto">
              <a:xfrm>
                <a:off x="5203825" y="1311275"/>
                <a:ext cx="422275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6" h="30">
                    <a:moveTo>
                      <a:pt x="266" y="3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291"/>
              <p:cNvSpPr>
                <a:spLocks/>
              </p:cNvSpPr>
              <p:nvPr/>
            </p:nvSpPr>
            <p:spPr bwMode="auto">
              <a:xfrm>
                <a:off x="5203825" y="130810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292"/>
              <p:cNvSpPr>
                <a:spLocks/>
              </p:cNvSpPr>
              <p:nvPr/>
            </p:nvSpPr>
            <p:spPr bwMode="auto">
              <a:xfrm>
                <a:off x="5203825" y="1304925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293"/>
              <p:cNvSpPr>
                <a:spLocks/>
              </p:cNvSpPr>
              <p:nvPr/>
            </p:nvSpPr>
            <p:spPr bwMode="auto">
              <a:xfrm>
                <a:off x="5203825" y="130175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294"/>
              <p:cNvSpPr>
                <a:spLocks/>
              </p:cNvSpPr>
              <p:nvPr/>
            </p:nvSpPr>
            <p:spPr bwMode="auto">
              <a:xfrm>
                <a:off x="5203825" y="1301750"/>
                <a:ext cx="425450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8" y="28"/>
                  </a:cxn>
                  <a:cxn ang="0">
                    <a:pos x="268" y="28"/>
                  </a:cxn>
                  <a:cxn ang="0">
                    <a:pos x="268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8" h="30">
                    <a:moveTo>
                      <a:pt x="266" y="3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8" y="28"/>
                    </a:lnTo>
                    <a:lnTo>
                      <a:pt x="268" y="28"/>
                    </a:lnTo>
                    <a:lnTo>
                      <a:pt x="268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295"/>
              <p:cNvSpPr>
                <a:spLocks/>
              </p:cNvSpPr>
              <p:nvPr/>
            </p:nvSpPr>
            <p:spPr bwMode="auto">
              <a:xfrm>
                <a:off x="5207000" y="1298575"/>
                <a:ext cx="422275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6" h="32">
                    <a:moveTo>
                      <a:pt x="264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296"/>
              <p:cNvSpPr>
                <a:spLocks/>
              </p:cNvSpPr>
              <p:nvPr/>
            </p:nvSpPr>
            <p:spPr bwMode="auto">
              <a:xfrm>
                <a:off x="5207000" y="129540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297"/>
              <p:cNvSpPr>
                <a:spLocks/>
              </p:cNvSpPr>
              <p:nvPr/>
            </p:nvSpPr>
            <p:spPr bwMode="auto">
              <a:xfrm>
                <a:off x="5207000" y="1295400"/>
                <a:ext cx="422275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64" y="28"/>
                  </a:cxn>
                  <a:cxn ang="0">
                    <a:pos x="264" y="28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6" h="30">
                    <a:moveTo>
                      <a:pt x="266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64" y="28"/>
                    </a:lnTo>
                    <a:lnTo>
                      <a:pt x="264" y="28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298"/>
              <p:cNvSpPr>
                <a:spLocks/>
              </p:cNvSpPr>
              <p:nvPr/>
            </p:nvSpPr>
            <p:spPr bwMode="auto">
              <a:xfrm>
                <a:off x="5207000" y="1292225"/>
                <a:ext cx="419100" cy="47625"/>
              </a:xfrm>
              <a:custGeom>
                <a:avLst/>
                <a:gdLst/>
                <a:ahLst/>
                <a:cxnLst>
                  <a:cxn ang="0">
                    <a:pos x="264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4" y="28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4" y="30"/>
                  </a:cxn>
                  <a:cxn ang="0">
                    <a:pos x="264" y="30"/>
                  </a:cxn>
                  <a:cxn ang="0">
                    <a:pos x="264" y="30"/>
                  </a:cxn>
                </a:cxnLst>
                <a:rect l="0" t="0" r="r" b="b"/>
                <a:pathLst>
                  <a:path w="264" h="30">
                    <a:moveTo>
                      <a:pt x="264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4" y="28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4" y="30"/>
                    </a:lnTo>
                    <a:lnTo>
                      <a:pt x="264" y="30"/>
                    </a:lnTo>
                    <a:lnTo>
                      <a:pt x="264" y="30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299"/>
              <p:cNvSpPr>
                <a:spLocks/>
              </p:cNvSpPr>
              <p:nvPr/>
            </p:nvSpPr>
            <p:spPr bwMode="auto">
              <a:xfrm>
                <a:off x="5210175" y="1289050"/>
                <a:ext cx="415925" cy="50800"/>
              </a:xfrm>
              <a:custGeom>
                <a:avLst/>
                <a:gdLst/>
                <a:ahLst/>
                <a:cxnLst>
                  <a:cxn ang="0">
                    <a:pos x="262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28"/>
                  </a:cxn>
                  <a:cxn ang="0">
                    <a:pos x="262" y="28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2"/>
                  </a:cxn>
                  <a:cxn ang="0">
                    <a:pos x="262" y="32"/>
                  </a:cxn>
                </a:cxnLst>
                <a:rect l="0" t="0" r="r" b="b"/>
                <a:pathLst>
                  <a:path w="262" h="32">
                    <a:moveTo>
                      <a:pt x="262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28"/>
                    </a:lnTo>
                    <a:lnTo>
                      <a:pt x="262" y="28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2"/>
                    </a:lnTo>
                    <a:lnTo>
                      <a:pt x="262" y="3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300"/>
              <p:cNvSpPr>
                <a:spLocks/>
              </p:cNvSpPr>
              <p:nvPr/>
            </p:nvSpPr>
            <p:spPr bwMode="auto">
              <a:xfrm>
                <a:off x="5210175" y="1285875"/>
                <a:ext cx="415925" cy="50800"/>
              </a:xfrm>
              <a:custGeom>
                <a:avLst/>
                <a:gdLst/>
                <a:ahLst/>
                <a:cxnLst>
                  <a:cxn ang="0">
                    <a:pos x="262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62" y="28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2"/>
                  </a:cxn>
                  <a:cxn ang="0">
                    <a:pos x="262" y="32"/>
                  </a:cxn>
                </a:cxnLst>
                <a:rect l="0" t="0" r="r" b="b"/>
                <a:pathLst>
                  <a:path w="262" h="32">
                    <a:moveTo>
                      <a:pt x="262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62" y="28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2"/>
                    </a:lnTo>
                    <a:lnTo>
                      <a:pt x="262" y="32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301"/>
              <p:cNvSpPr>
                <a:spLocks/>
              </p:cNvSpPr>
              <p:nvPr/>
            </p:nvSpPr>
            <p:spPr bwMode="auto">
              <a:xfrm>
                <a:off x="5210175" y="1285875"/>
                <a:ext cx="415925" cy="47625"/>
              </a:xfrm>
              <a:custGeom>
                <a:avLst/>
                <a:gdLst/>
                <a:ahLst/>
                <a:cxnLst>
                  <a:cxn ang="0">
                    <a:pos x="262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2" y="28"/>
                  </a:cxn>
                  <a:cxn ang="0">
                    <a:pos x="262" y="28"/>
                  </a:cxn>
                  <a:cxn ang="0">
                    <a:pos x="262" y="28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0"/>
                  </a:cxn>
                </a:cxnLst>
                <a:rect l="0" t="0" r="r" b="b"/>
                <a:pathLst>
                  <a:path w="262" h="30">
                    <a:moveTo>
                      <a:pt x="262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2" y="28"/>
                    </a:lnTo>
                    <a:lnTo>
                      <a:pt x="262" y="28"/>
                    </a:lnTo>
                    <a:lnTo>
                      <a:pt x="262" y="28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0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302"/>
              <p:cNvSpPr>
                <a:spLocks/>
              </p:cNvSpPr>
              <p:nvPr/>
            </p:nvSpPr>
            <p:spPr bwMode="auto">
              <a:xfrm>
                <a:off x="5213350" y="1282700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58" y="28"/>
                  </a:cxn>
                  <a:cxn ang="0">
                    <a:pos x="258" y="28"/>
                  </a:cxn>
                  <a:cxn ang="0">
                    <a:pos x="260" y="30"/>
                  </a:cxn>
                  <a:cxn ang="0">
                    <a:pos x="260" y="30"/>
                  </a:cxn>
                  <a:cxn ang="0">
                    <a:pos x="260" y="30"/>
                  </a:cxn>
                  <a:cxn ang="0">
                    <a:pos x="260" y="3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58" y="28"/>
                    </a:lnTo>
                    <a:lnTo>
                      <a:pt x="258" y="28"/>
                    </a:lnTo>
                    <a:lnTo>
                      <a:pt x="260" y="30"/>
                    </a:lnTo>
                    <a:lnTo>
                      <a:pt x="260" y="30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303"/>
              <p:cNvSpPr>
                <a:spLocks/>
              </p:cNvSpPr>
              <p:nvPr/>
            </p:nvSpPr>
            <p:spPr bwMode="auto">
              <a:xfrm>
                <a:off x="5213350" y="1279525"/>
                <a:ext cx="412750" cy="50800"/>
              </a:xfrm>
              <a:custGeom>
                <a:avLst/>
                <a:gdLst/>
                <a:ahLst/>
                <a:cxnLst>
                  <a:cxn ang="0">
                    <a:pos x="260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58" y="28"/>
                  </a:cxn>
                  <a:cxn ang="0">
                    <a:pos x="258" y="28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260" y="32"/>
                  </a:cxn>
                  <a:cxn ang="0">
                    <a:pos x="260" y="32"/>
                  </a:cxn>
                </a:cxnLst>
                <a:rect l="0" t="0" r="r" b="b"/>
                <a:pathLst>
                  <a:path w="260" h="32">
                    <a:moveTo>
                      <a:pt x="260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8" y="28"/>
                    </a:lnTo>
                    <a:lnTo>
                      <a:pt x="258" y="28"/>
                    </a:lnTo>
                    <a:lnTo>
                      <a:pt x="258" y="30"/>
                    </a:lnTo>
                    <a:lnTo>
                      <a:pt x="258" y="30"/>
                    </a:lnTo>
                    <a:lnTo>
                      <a:pt x="260" y="32"/>
                    </a:lnTo>
                    <a:lnTo>
                      <a:pt x="260" y="32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304"/>
              <p:cNvSpPr>
                <a:spLocks/>
              </p:cNvSpPr>
              <p:nvPr/>
            </p:nvSpPr>
            <p:spPr bwMode="auto">
              <a:xfrm>
                <a:off x="5216525" y="1279525"/>
                <a:ext cx="406400" cy="47625"/>
              </a:xfrm>
              <a:custGeom>
                <a:avLst/>
                <a:gdLst/>
                <a:ahLst/>
                <a:cxnLst>
                  <a:cxn ang="0">
                    <a:pos x="256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54" y="26"/>
                  </a:cxn>
                  <a:cxn ang="0">
                    <a:pos x="256" y="28"/>
                  </a:cxn>
                  <a:cxn ang="0">
                    <a:pos x="256" y="28"/>
                  </a:cxn>
                  <a:cxn ang="0">
                    <a:pos x="256" y="28"/>
                  </a:cxn>
                  <a:cxn ang="0">
                    <a:pos x="256" y="30"/>
                  </a:cxn>
                  <a:cxn ang="0">
                    <a:pos x="256" y="30"/>
                  </a:cxn>
                </a:cxnLst>
                <a:rect l="0" t="0" r="r" b="b"/>
                <a:pathLst>
                  <a:path w="256" h="30">
                    <a:moveTo>
                      <a:pt x="256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54" y="26"/>
                    </a:lnTo>
                    <a:lnTo>
                      <a:pt x="256" y="28"/>
                    </a:lnTo>
                    <a:lnTo>
                      <a:pt x="256" y="28"/>
                    </a:lnTo>
                    <a:lnTo>
                      <a:pt x="256" y="28"/>
                    </a:lnTo>
                    <a:lnTo>
                      <a:pt x="256" y="30"/>
                    </a:lnTo>
                    <a:lnTo>
                      <a:pt x="256" y="3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305"/>
              <p:cNvSpPr>
                <a:spLocks/>
              </p:cNvSpPr>
              <p:nvPr/>
            </p:nvSpPr>
            <p:spPr bwMode="auto">
              <a:xfrm>
                <a:off x="5216525" y="1238250"/>
                <a:ext cx="406400" cy="85725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0" y="26"/>
                  </a:cxn>
                  <a:cxn ang="0">
                    <a:pos x="4" y="22"/>
                  </a:cxn>
                  <a:cxn ang="0">
                    <a:pos x="10" y="18"/>
                  </a:cxn>
                  <a:cxn ang="0">
                    <a:pos x="16" y="14"/>
                  </a:cxn>
                  <a:cxn ang="0">
                    <a:pos x="22" y="12"/>
                  </a:cxn>
                  <a:cxn ang="0">
                    <a:pos x="28" y="8"/>
                  </a:cxn>
                  <a:cxn ang="0">
                    <a:pos x="36" y="6"/>
                  </a:cxn>
                  <a:cxn ang="0">
                    <a:pos x="44" y="4"/>
                  </a:cxn>
                  <a:cxn ang="0">
                    <a:pos x="54" y="2"/>
                  </a:cxn>
                  <a:cxn ang="0">
                    <a:pos x="62" y="2"/>
                  </a:cxn>
                  <a:cxn ang="0">
                    <a:pos x="72" y="0"/>
                  </a:cxn>
                  <a:cxn ang="0">
                    <a:pos x="82" y="0"/>
                  </a:cxn>
                  <a:cxn ang="0">
                    <a:pos x="92" y="0"/>
                  </a:cxn>
                  <a:cxn ang="0">
                    <a:pos x="102" y="0"/>
                  </a:cxn>
                  <a:cxn ang="0">
                    <a:pos x="112" y="0"/>
                  </a:cxn>
                  <a:cxn ang="0">
                    <a:pos x="122" y="0"/>
                  </a:cxn>
                  <a:cxn ang="0">
                    <a:pos x="132" y="2"/>
                  </a:cxn>
                  <a:cxn ang="0">
                    <a:pos x="144" y="2"/>
                  </a:cxn>
                  <a:cxn ang="0">
                    <a:pos x="154" y="4"/>
                  </a:cxn>
                  <a:cxn ang="0">
                    <a:pos x="164" y="6"/>
                  </a:cxn>
                  <a:cxn ang="0">
                    <a:pos x="174" y="8"/>
                  </a:cxn>
                  <a:cxn ang="0">
                    <a:pos x="182" y="12"/>
                  </a:cxn>
                  <a:cxn ang="0">
                    <a:pos x="192" y="14"/>
                  </a:cxn>
                  <a:cxn ang="0">
                    <a:pos x="202" y="18"/>
                  </a:cxn>
                  <a:cxn ang="0">
                    <a:pos x="210" y="20"/>
                  </a:cxn>
                  <a:cxn ang="0">
                    <a:pos x="218" y="24"/>
                  </a:cxn>
                  <a:cxn ang="0">
                    <a:pos x="226" y="28"/>
                  </a:cxn>
                  <a:cxn ang="0">
                    <a:pos x="232" y="32"/>
                  </a:cxn>
                  <a:cxn ang="0">
                    <a:pos x="238" y="36"/>
                  </a:cxn>
                  <a:cxn ang="0">
                    <a:pos x="244" y="40"/>
                  </a:cxn>
                  <a:cxn ang="0">
                    <a:pos x="248" y="44"/>
                  </a:cxn>
                  <a:cxn ang="0">
                    <a:pos x="252" y="50"/>
                  </a:cxn>
                  <a:cxn ang="0">
                    <a:pos x="256" y="54"/>
                  </a:cxn>
                  <a:cxn ang="0">
                    <a:pos x="256" y="54"/>
                  </a:cxn>
                </a:cxnLst>
                <a:rect l="0" t="0" r="r" b="b"/>
                <a:pathLst>
                  <a:path w="256" h="54">
                    <a:moveTo>
                      <a:pt x="256" y="54"/>
                    </a:moveTo>
                    <a:lnTo>
                      <a:pt x="0" y="26"/>
                    </a:lnTo>
                    <a:lnTo>
                      <a:pt x="4" y="22"/>
                    </a:lnTo>
                    <a:lnTo>
                      <a:pt x="10" y="18"/>
                    </a:lnTo>
                    <a:lnTo>
                      <a:pt x="16" y="14"/>
                    </a:lnTo>
                    <a:lnTo>
                      <a:pt x="22" y="12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4" y="4"/>
                    </a:lnTo>
                    <a:lnTo>
                      <a:pt x="54" y="2"/>
                    </a:lnTo>
                    <a:lnTo>
                      <a:pt x="62" y="2"/>
                    </a:lnTo>
                    <a:lnTo>
                      <a:pt x="72" y="0"/>
                    </a:lnTo>
                    <a:lnTo>
                      <a:pt x="82" y="0"/>
                    </a:lnTo>
                    <a:lnTo>
                      <a:pt x="92" y="0"/>
                    </a:lnTo>
                    <a:lnTo>
                      <a:pt x="102" y="0"/>
                    </a:lnTo>
                    <a:lnTo>
                      <a:pt x="112" y="0"/>
                    </a:lnTo>
                    <a:lnTo>
                      <a:pt x="122" y="0"/>
                    </a:lnTo>
                    <a:lnTo>
                      <a:pt x="132" y="2"/>
                    </a:lnTo>
                    <a:lnTo>
                      <a:pt x="144" y="2"/>
                    </a:lnTo>
                    <a:lnTo>
                      <a:pt x="154" y="4"/>
                    </a:lnTo>
                    <a:lnTo>
                      <a:pt x="164" y="6"/>
                    </a:lnTo>
                    <a:lnTo>
                      <a:pt x="174" y="8"/>
                    </a:lnTo>
                    <a:lnTo>
                      <a:pt x="182" y="12"/>
                    </a:lnTo>
                    <a:lnTo>
                      <a:pt x="192" y="14"/>
                    </a:lnTo>
                    <a:lnTo>
                      <a:pt x="202" y="18"/>
                    </a:lnTo>
                    <a:lnTo>
                      <a:pt x="210" y="20"/>
                    </a:lnTo>
                    <a:lnTo>
                      <a:pt x="218" y="24"/>
                    </a:lnTo>
                    <a:lnTo>
                      <a:pt x="226" y="28"/>
                    </a:lnTo>
                    <a:lnTo>
                      <a:pt x="232" y="32"/>
                    </a:lnTo>
                    <a:lnTo>
                      <a:pt x="238" y="36"/>
                    </a:lnTo>
                    <a:lnTo>
                      <a:pt x="244" y="40"/>
                    </a:lnTo>
                    <a:lnTo>
                      <a:pt x="248" y="44"/>
                    </a:lnTo>
                    <a:lnTo>
                      <a:pt x="252" y="50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393" name="Group 1887"/>
          <p:cNvGrpSpPr/>
          <p:nvPr/>
        </p:nvGrpSpPr>
        <p:grpSpPr>
          <a:xfrm>
            <a:off x="685800" y="2438400"/>
            <a:ext cx="1981200" cy="2057400"/>
            <a:chOff x="533400" y="3200400"/>
            <a:chExt cx="2438400" cy="2465645"/>
          </a:xfrm>
        </p:grpSpPr>
        <p:grpSp>
          <p:nvGrpSpPr>
            <p:cNvPr id="2394" name="Group 5"/>
            <p:cNvGrpSpPr>
              <a:grpSpLocks noChangeAspect="1"/>
            </p:cNvGrpSpPr>
            <p:nvPr/>
          </p:nvGrpSpPr>
          <p:grpSpPr bwMode="auto">
            <a:xfrm>
              <a:off x="533400" y="3200400"/>
              <a:ext cx="2438400" cy="2465645"/>
              <a:chOff x="816" y="624"/>
              <a:chExt cx="1074" cy="1086"/>
            </a:xfrm>
          </p:grpSpPr>
          <p:sp>
            <p:nvSpPr>
              <p:cNvPr id="1539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816" y="624"/>
                <a:ext cx="1074" cy="10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7"/>
              <p:cNvSpPr>
                <a:spLocks/>
              </p:cNvSpPr>
              <p:nvPr/>
            </p:nvSpPr>
            <p:spPr bwMode="auto">
              <a:xfrm>
                <a:off x="1351" y="1237"/>
                <a:ext cx="55" cy="365"/>
              </a:xfrm>
              <a:custGeom>
                <a:avLst/>
                <a:gdLst/>
                <a:ahLst/>
                <a:cxnLst>
                  <a:cxn ang="0">
                    <a:pos x="41" y="1"/>
                  </a:cxn>
                  <a:cxn ang="0">
                    <a:pos x="41" y="5"/>
                  </a:cxn>
                  <a:cxn ang="0">
                    <a:pos x="41" y="12"/>
                  </a:cxn>
                  <a:cxn ang="0">
                    <a:pos x="42" y="20"/>
                  </a:cxn>
                  <a:cxn ang="0">
                    <a:pos x="44" y="31"/>
                  </a:cxn>
                  <a:cxn ang="0">
                    <a:pos x="44" y="43"/>
                  </a:cxn>
                  <a:cxn ang="0">
                    <a:pos x="46" y="57"/>
                  </a:cxn>
                  <a:cxn ang="0">
                    <a:pos x="47" y="71"/>
                  </a:cxn>
                  <a:cxn ang="0">
                    <a:pos x="49" y="87"/>
                  </a:cxn>
                  <a:cxn ang="0">
                    <a:pos x="50" y="104"/>
                  </a:cxn>
                  <a:cxn ang="0">
                    <a:pos x="51" y="121"/>
                  </a:cxn>
                  <a:cxn ang="0">
                    <a:pos x="52" y="139"/>
                  </a:cxn>
                  <a:cxn ang="0">
                    <a:pos x="52" y="157"/>
                  </a:cxn>
                  <a:cxn ang="0">
                    <a:pos x="53" y="175"/>
                  </a:cxn>
                  <a:cxn ang="0">
                    <a:pos x="54" y="194"/>
                  </a:cxn>
                  <a:cxn ang="0">
                    <a:pos x="55" y="212"/>
                  </a:cxn>
                  <a:cxn ang="0">
                    <a:pos x="55" y="230"/>
                  </a:cxn>
                  <a:cxn ang="0">
                    <a:pos x="55" y="247"/>
                  </a:cxn>
                  <a:cxn ang="0">
                    <a:pos x="55" y="263"/>
                  </a:cxn>
                  <a:cxn ang="0">
                    <a:pos x="54" y="279"/>
                  </a:cxn>
                  <a:cxn ang="0">
                    <a:pos x="54" y="293"/>
                  </a:cxn>
                  <a:cxn ang="0">
                    <a:pos x="52" y="306"/>
                  </a:cxn>
                  <a:cxn ang="0">
                    <a:pos x="52" y="317"/>
                  </a:cxn>
                  <a:cxn ang="0">
                    <a:pos x="50" y="328"/>
                  </a:cxn>
                  <a:cxn ang="0">
                    <a:pos x="48" y="336"/>
                  </a:cxn>
                  <a:cxn ang="0">
                    <a:pos x="45" y="344"/>
                  </a:cxn>
                  <a:cxn ang="0">
                    <a:pos x="43" y="350"/>
                  </a:cxn>
                  <a:cxn ang="0">
                    <a:pos x="39" y="357"/>
                  </a:cxn>
                  <a:cxn ang="0">
                    <a:pos x="33" y="363"/>
                  </a:cxn>
                  <a:cxn ang="0">
                    <a:pos x="28" y="364"/>
                  </a:cxn>
                  <a:cxn ang="0">
                    <a:pos x="22" y="361"/>
                  </a:cxn>
                  <a:cxn ang="0">
                    <a:pos x="16" y="352"/>
                  </a:cxn>
                  <a:cxn ang="0">
                    <a:pos x="13" y="344"/>
                  </a:cxn>
                  <a:cxn ang="0">
                    <a:pos x="11" y="336"/>
                  </a:cxn>
                  <a:cxn ang="0">
                    <a:pos x="9" y="329"/>
                  </a:cxn>
                  <a:cxn ang="0">
                    <a:pos x="6" y="319"/>
                  </a:cxn>
                  <a:cxn ang="0">
                    <a:pos x="5" y="309"/>
                  </a:cxn>
                  <a:cxn ang="0">
                    <a:pos x="3" y="297"/>
                  </a:cxn>
                  <a:cxn ang="0">
                    <a:pos x="2" y="284"/>
                  </a:cxn>
                  <a:cxn ang="0">
                    <a:pos x="1" y="271"/>
                  </a:cxn>
                  <a:cxn ang="0">
                    <a:pos x="0" y="256"/>
                  </a:cxn>
                  <a:cxn ang="0">
                    <a:pos x="0" y="242"/>
                  </a:cxn>
                  <a:cxn ang="0">
                    <a:pos x="0" y="227"/>
                  </a:cxn>
                  <a:cxn ang="0">
                    <a:pos x="0" y="211"/>
                  </a:cxn>
                  <a:cxn ang="0">
                    <a:pos x="0" y="194"/>
                  </a:cxn>
                  <a:cxn ang="0">
                    <a:pos x="1" y="178"/>
                  </a:cxn>
                  <a:cxn ang="0">
                    <a:pos x="2" y="161"/>
                  </a:cxn>
                  <a:cxn ang="0">
                    <a:pos x="2" y="146"/>
                  </a:cxn>
                  <a:cxn ang="0">
                    <a:pos x="3" y="129"/>
                  </a:cxn>
                  <a:cxn ang="0">
                    <a:pos x="4" y="113"/>
                  </a:cxn>
                  <a:cxn ang="0">
                    <a:pos x="5" y="97"/>
                  </a:cxn>
                  <a:cxn ang="0">
                    <a:pos x="6" y="81"/>
                  </a:cxn>
                  <a:cxn ang="0">
                    <a:pos x="7" y="68"/>
                  </a:cxn>
                  <a:cxn ang="0">
                    <a:pos x="8" y="54"/>
                  </a:cxn>
                  <a:cxn ang="0">
                    <a:pos x="9" y="40"/>
                  </a:cxn>
                  <a:cxn ang="0">
                    <a:pos x="10" y="29"/>
                  </a:cxn>
                  <a:cxn ang="0">
                    <a:pos x="12" y="19"/>
                  </a:cxn>
                  <a:cxn ang="0">
                    <a:pos x="12" y="8"/>
                  </a:cxn>
                  <a:cxn ang="0">
                    <a:pos x="14" y="0"/>
                  </a:cxn>
                </a:cxnLst>
                <a:rect l="0" t="0" r="r" b="b"/>
                <a:pathLst>
                  <a:path w="55" h="365">
                    <a:moveTo>
                      <a:pt x="41" y="0"/>
                    </a:moveTo>
                    <a:lnTo>
                      <a:pt x="41" y="0"/>
                    </a:lnTo>
                    <a:lnTo>
                      <a:pt x="41" y="1"/>
                    </a:lnTo>
                    <a:lnTo>
                      <a:pt x="41" y="2"/>
                    </a:lnTo>
                    <a:lnTo>
                      <a:pt x="41" y="4"/>
                    </a:lnTo>
                    <a:lnTo>
                      <a:pt x="41" y="5"/>
                    </a:lnTo>
                    <a:lnTo>
                      <a:pt x="41" y="8"/>
                    </a:lnTo>
                    <a:lnTo>
                      <a:pt x="41" y="10"/>
                    </a:lnTo>
                    <a:lnTo>
                      <a:pt x="41" y="12"/>
                    </a:lnTo>
                    <a:lnTo>
                      <a:pt x="42" y="15"/>
                    </a:lnTo>
                    <a:lnTo>
                      <a:pt x="42" y="18"/>
                    </a:lnTo>
                    <a:lnTo>
                      <a:pt x="42" y="20"/>
                    </a:lnTo>
                    <a:lnTo>
                      <a:pt x="43" y="24"/>
                    </a:lnTo>
                    <a:lnTo>
                      <a:pt x="43" y="27"/>
                    </a:lnTo>
                    <a:lnTo>
                      <a:pt x="44" y="31"/>
                    </a:lnTo>
                    <a:lnTo>
                      <a:pt x="44" y="35"/>
                    </a:lnTo>
                    <a:lnTo>
                      <a:pt x="44" y="39"/>
                    </a:lnTo>
                    <a:lnTo>
                      <a:pt x="44" y="43"/>
                    </a:lnTo>
                    <a:lnTo>
                      <a:pt x="45" y="47"/>
                    </a:lnTo>
                    <a:lnTo>
                      <a:pt x="45" y="52"/>
                    </a:lnTo>
                    <a:lnTo>
                      <a:pt x="46" y="57"/>
                    </a:lnTo>
                    <a:lnTo>
                      <a:pt x="46" y="60"/>
                    </a:lnTo>
                    <a:lnTo>
                      <a:pt x="47" y="66"/>
                    </a:lnTo>
                    <a:lnTo>
                      <a:pt x="47" y="71"/>
                    </a:lnTo>
                    <a:lnTo>
                      <a:pt x="47" y="77"/>
                    </a:lnTo>
                    <a:lnTo>
                      <a:pt x="48" y="81"/>
                    </a:lnTo>
                    <a:lnTo>
                      <a:pt x="49" y="87"/>
                    </a:lnTo>
                    <a:lnTo>
                      <a:pt x="49" y="93"/>
                    </a:lnTo>
                    <a:lnTo>
                      <a:pt x="49" y="98"/>
                    </a:lnTo>
                    <a:lnTo>
                      <a:pt x="50" y="104"/>
                    </a:lnTo>
                    <a:lnTo>
                      <a:pt x="50" y="110"/>
                    </a:lnTo>
                    <a:lnTo>
                      <a:pt x="50" y="116"/>
                    </a:lnTo>
                    <a:lnTo>
                      <a:pt x="51" y="121"/>
                    </a:lnTo>
                    <a:lnTo>
                      <a:pt x="51" y="127"/>
                    </a:lnTo>
                    <a:lnTo>
                      <a:pt x="52" y="133"/>
                    </a:lnTo>
                    <a:lnTo>
                      <a:pt x="52" y="139"/>
                    </a:lnTo>
                    <a:lnTo>
                      <a:pt x="52" y="145"/>
                    </a:lnTo>
                    <a:lnTo>
                      <a:pt x="52" y="151"/>
                    </a:lnTo>
                    <a:lnTo>
                      <a:pt x="52" y="157"/>
                    </a:lnTo>
                    <a:lnTo>
                      <a:pt x="52" y="163"/>
                    </a:lnTo>
                    <a:lnTo>
                      <a:pt x="53" y="170"/>
                    </a:lnTo>
                    <a:lnTo>
                      <a:pt x="53" y="175"/>
                    </a:lnTo>
                    <a:lnTo>
                      <a:pt x="54" y="182"/>
                    </a:lnTo>
                    <a:lnTo>
                      <a:pt x="54" y="188"/>
                    </a:lnTo>
                    <a:lnTo>
                      <a:pt x="54" y="194"/>
                    </a:lnTo>
                    <a:lnTo>
                      <a:pt x="54" y="200"/>
                    </a:lnTo>
                    <a:lnTo>
                      <a:pt x="55" y="207"/>
                    </a:lnTo>
                    <a:lnTo>
                      <a:pt x="55" y="212"/>
                    </a:lnTo>
                    <a:lnTo>
                      <a:pt x="55" y="218"/>
                    </a:lnTo>
                    <a:lnTo>
                      <a:pt x="55" y="224"/>
                    </a:lnTo>
                    <a:lnTo>
                      <a:pt x="55" y="230"/>
                    </a:lnTo>
                    <a:lnTo>
                      <a:pt x="55" y="235"/>
                    </a:lnTo>
                    <a:lnTo>
                      <a:pt x="55" y="241"/>
                    </a:lnTo>
                    <a:lnTo>
                      <a:pt x="55" y="247"/>
                    </a:lnTo>
                    <a:lnTo>
                      <a:pt x="55" y="253"/>
                    </a:lnTo>
                    <a:lnTo>
                      <a:pt x="55" y="258"/>
                    </a:lnTo>
                    <a:lnTo>
                      <a:pt x="55" y="263"/>
                    </a:lnTo>
                    <a:lnTo>
                      <a:pt x="54" y="269"/>
                    </a:lnTo>
                    <a:lnTo>
                      <a:pt x="54" y="274"/>
                    </a:lnTo>
                    <a:lnTo>
                      <a:pt x="54" y="279"/>
                    </a:lnTo>
                    <a:lnTo>
                      <a:pt x="54" y="284"/>
                    </a:lnTo>
                    <a:lnTo>
                      <a:pt x="54" y="289"/>
                    </a:lnTo>
                    <a:lnTo>
                      <a:pt x="54" y="293"/>
                    </a:lnTo>
                    <a:lnTo>
                      <a:pt x="53" y="297"/>
                    </a:lnTo>
                    <a:lnTo>
                      <a:pt x="52" y="302"/>
                    </a:lnTo>
                    <a:lnTo>
                      <a:pt x="52" y="306"/>
                    </a:lnTo>
                    <a:lnTo>
                      <a:pt x="52" y="310"/>
                    </a:lnTo>
                    <a:lnTo>
                      <a:pt x="52" y="313"/>
                    </a:lnTo>
                    <a:lnTo>
                      <a:pt x="52" y="317"/>
                    </a:lnTo>
                    <a:lnTo>
                      <a:pt x="51" y="321"/>
                    </a:lnTo>
                    <a:lnTo>
                      <a:pt x="50" y="325"/>
                    </a:lnTo>
                    <a:lnTo>
                      <a:pt x="50" y="328"/>
                    </a:lnTo>
                    <a:lnTo>
                      <a:pt x="49" y="330"/>
                    </a:lnTo>
                    <a:lnTo>
                      <a:pt x="48" y="333"/>
                    </a:lnTo>
                    <a:lnTo>
                      <a:pt x="48" y="336"/>
                    </a:lnTo>
                    <a:lnTo>
                      <a:pt x="47" y="339"/>
                    </a:lnTo>
                    <a:lnTo>
                      <a:pt x="46" y="342"/>
                    </a:lnTo>
                    <a:lnTo>
                      <a:pt x="45" y="344"/>
                    </a:lnTo>
                    <a:lnTo>
                      <a:pt x="45" y="347"/>
                    </a:lnTo>
                    <a:lnTo>
                      <a:pt x="44" y="349"/>
                    </a:lnTo>
                    <a:lnTo>
                      <a:pt x="43" y="350"/>
                    </a:lnTo>
                    <a:lnTo>
                      <a:pt x="42" y="352"/>
                    </a:lnTo>
                    <a:lnTo>
                      <a:pt x="41" y="354"/>
                    </a:lnTo>
                    <a:lnTo>
                      <a:pt x="39" y="357"/>
                    </a:lnTo>
                    <a:lnTo>
                      <a:pt x="37" y="360"/>
                    </a:lnTo>
                    <a:lnTo>
                      <a:pt x="35" y="362"/>
                    </a:lnTo>
                    <a:lnTo>
                      <a:pt x="33" y="363"/>
                    </a:lnTo>
                    <a:lnTo>
                      <a:pt x="32" y="364"/>
                    </a:lnTo>
                    <a:lnTo>
                      <a:pt x="30" y="365"/>
                    </a:lnTo>
                    <a:lnTo>
                      <a:pt x="28" y="364"/>
                    </a:lnTo>
                    <a:lnTo>
                      <a:pt x="26" y="363"/>
                    </a:lnTo>
                    <a:lnTo>
                      <a:pt x="24" y="362"/>
                    </a:lnTo>
                    <a:lnTo>
                      <a:pt x="22" y="361"/>
                    </a:lnTo>
                    <a:lnTo>
                      <a:pt x="20" y="358"/>
                    </a:lnTo>
                    <a:lnTo>
                      <a:pt x="18" y="355"/>
                    </a:lnTo>
                    <a:lnTo>
                      <a:pt x="16" y="352"/>
                    </a:lnTo>
                    <a:lnTo>
                      <a:pt x="14" y="349"/>
                    </a:lnTo>
                    <a:lnTo>
                      <a:pt x="14" y="346"/>
                    </a:lnTo>
                    <a:lnTo>
                      <a:pt x="13" y="344"/>
                    </a:lnTo>
                    <a:lnTo>
                      <a:pt x="12" y="342"/>
                    </a:lnTo>
                    <a:lnTo>
                      <a:pt x="12" y="339"/>
                    </a:lnTo>
                    <a:lnTo>
                      <a:pt x="11" y="336"/>
                    </a:lnTo>
                    <a:lnTo>
                      <a:pt x="10" y="334"/>
                    </a:lnTo>
                    <a:lnTo>
                      <a:pt x="9" y="331"/>
                    </a:lnTo>
                    <a:lnTo>
                      <a:pt x="9" y="329"/>
                    </a:lnTo>
                    <a:lnTo>
                      <a:pt x="8" y="325"/>
                    </a:lnTo>
                    <a:lnTo>
                      <a:pt x="7" y="322"/>
                    </a:lnTo>
                    <a:lnTo>
                      <a:pt x="6" y="319"/>
                    </a:lnTo>
                    <a:lnTo>
                      <a:pt x="6" y="315"/>
                    </a:lnTo>
                    <a:lnTo>
                      <a:pt x="5" y="312"/>
                    </a:lnTo>
                    <a:lnTo>
                      <a:pt x="5" y="309"/>
                    </a:lnTo>
                    <a:lnTo>
                      <a:pt x="4" y="305"/>
                    </a:lnTo>
                    <a:lnTo>
                      <a:pt x="4" y="301"/>
                    </a:lnTo>
                    <a:lnTo>
                      <a:pt x="3" y="297"/>
                    </a:lnTo>
                    <a:lnTo>
                      <a:pt x="3" y="292"/>
                    </a:lnTo>
                    <a:lnTo>
                      <a:pt x="2" y="289"/>
                    </a:lnTo>
                    <a:lnTo>
                      <a:pt x="2" y="284"/>
                    </a:lnTo>
                    <a:lnTo>
                      <a:pt x="2" y="280"/>
                    </a:lnTo>
                    <a:lnTo>
                      <a:pt x="1" y="275"/>
                    </a:lnTo>
                    <a:lnTo>
                      <a:pt x="1" y="271"/>
                    </a:lnTo>
                    <a:lnTo>
                      <a:pt x="1" y="267"/>
                    </a:lnTo>
                    <a:lnTo>
                      <a:pt x="0" y="261"/>
                    </a:lnTo>
                    <a:lnTo>
                      <a:pt x="0" y="256"/>
                    </a:lnTo>
                    <a:lnTo>
                      <a:pt x="0" y="252"/>
                    </a:lnTo>
                    <a:lnTo>
                      <a:pt x="0" y="247"/>
                    </a:lnTo>
                    <a:lnTo>
                      <a:pt x="0" y="242"/>
                    </a:lnTo>
                    <a:lnTo>
                      <a:pt x="0" y="236"/>
                    </a:lnTo>
                    <a:lnTo>
                      <a:pt x="0" y="232"/>
                    </a:lnTo>
                    <a:lnTo>
                      <a:pt x="0" y="227"/>
                    </a:lnTo>
                    <a:lnTo>
                      <a:pt x="0" y="221"/>
                    </a:lnTo>
                    <a:lnTo>
                      <a:pt x="0" y="215"/>
                    </a:lnTo>
                    <a:lnTo>
                      <a:pt x="0" y="211"/>
                    </a:lnTo>
                    <a:lnTo>
                      <a:pt x="0" y="205"/>
                    </a:lnTo>
                    <a:lnTo>
                      <a:pt x="0" y="199"/>
                    </a:lnTo>
                    <a:lnTo>
                      <a:pt x="0" y="194"/>
                    </a:lnTo>
                    <a:lnTo>
                      <a:pt x="0" y="189"/>
                    </a:lnTo>
                    <a:lnTo>
                      <a:pt x="1" y="183"/>
                    </a:lnTo>
                    <a:lnTo>
                      <a:pt x="1" y="178"/>
                    </a:lnTo>
                    <a:lnTo>
                      <a:pt x="1" y="173"/>
                    </a:lnTo>
                    <a:lnTo>
                      <a:pt x="1" y="167"/>
                    </a:lnTo>
                    <a:lnTo>
                      <a:pt x="2" y="161"/>
                    </a:lnTo>
                    <a:lnTo>
                      <a:pt x="2" y="156"/>
                    </a:lnTo>
                    <a:lnTo>
                      <a:pt x="2" y="151"/>
                    </a:lnTo>
                    <a:lnTo>
                      <a:pt x="2" y="146"/>
                    </a:lnTo>
                    <a:lnTo>
                      <a:pt x="3" y="140"/>
                    </a:lnTo>
                    <a:lnTo>
                      <a:pt x="3" y="135"/>
                    </a:lnTo>
                    <a:lnTo>
                      <a:pt x="3" y="129"/>
                    </a:lnTo>
                    <a:lnTo>
                      <a:pt x="3" y="123"/>
                    </a:lnTo>
                    <a:lnTo>
                      <a:pt x="4" y="118"/>
                    </a:lnTo>
                    <a:lnTo>
                      <a:pt x="4" y="113"/>
                    </a:lnTo>
                    <a:lnTo>
                      <a:pt x="4" y="107"/>
                    </a:lnTo>
                    <a:lnTo>
                      <a:pt x="5" y="102"/>
                    </a:lnTo>
                    <a:lnTo>
                      <a:pt x="5" y="97"/>
                    </a:lnTo>
                    <a:lnTo>
                      <a:pt x="5" y="92"/>
                    </a:lnTo>
                    <a:lnTo>
                      <a:pt x="6" y="87"/>
                    </a:lnTo>
                    <a:lnTo>
                      <a:pt x="6" y="81"/>
                    </a:lnTo>
                    <a:lnTo>
                      <a:pt x="6" y="78"/>
                    </a:lnTo>
                    <a:lnTo>
                      <a:pt x="7" y="72"/>
                    </a:lnTo>
                    <a:lnTo>
                      <a:pt x="7" y="68"/>
                    </a:lnTo>
                    <a:lnTo>
                      <a:pt x="8" y="63"/>
                    </a:lnTo>
                    <a:lnTo>
                      <a:pt x="8" y="58"/>
                    </a:lnTo>
                    <a:lnTo>
                      <a:pt x="8" y="54"/>
                    </a:lnTo>
                    <a:lnTo>
                      <a:pt x="9" y="49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9" y="37"/>
                    </a:lnTo>
                    <a:lnTo>
                      <a:pt x="10" y="33"/>
                    </a:lnTo>
                    <a:lnTo>
                      <a:pt x="10" y="29"/>
                    </a:lnTo>
                    <a:lnTo>
                      <a:pt x="11" y="25"/>
                    </a:lnTo>
                    <a:lnTo>
                      <a:pt x="11" y="21"/>
                    </a:lnTo>
                    <a:lnTo>
                      <a:pt x="12" y="19"/>
                    </a:lnTo>
                    <a:lnTo>
                      <a:pt x="12" y="15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4" y="0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8"/>
              <p:cNvSpPr>
                <a:spLocks/>
              </p:cNvSpPr>
              <p:nvPr/>
            </p:nvSpPr>
            <p:spPr bwMode="auto">
              <a:xfrm>
                <a:off x="1400" y="1241"/>
                <a:ext cx="157" cy="33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7"/>
                  </a:cxn>
                  <a:cxn ang="0">
                    <a:pos x="3" y="13"/>
                  </a:cxn>
                  <a:cxn ang="0">
                    <a:pos x="5" y="21"/>
                  </a:cxn>
                  <a:cxn ang="0">
                    <a:pos x="8" y="32"/>
                  </a:cxn>
                  <a:cxn ang="0">
                    <a:pos x="12" y="43"/>
                  </a:cxn>
                  <a:cxn ang="0">
                    <a:pos x="16" y="55"/>
                  </a:cxn>
                  <a:cxn ang="0">
                    <a:pos x="21" y="70"/>
                  </a:cxn>
                  <a:cxn ang="0">
                    <a:pos x="25" y="85"/>
                  </a:cxn>
                  <a:cxn ang="0">
                    <a:pos x="30" y="101"/>
                  </a:cxn>
                  <a:cxn ang="0">
                    <a:pos x="36" y="117"/>
                  </a:cxn>
                  <a:cxn ang="0">
                    <a:pos x="42" y="134"/>
                  </a:cxn>
                  <a:cxn ang="0">
                    <a:pos x="48" y="151"/>
                  </a:cxn>
                  <a:cxn ang="0">
                    <a:pos x="54" y="169"/>
                  </a:cxn>
                  <a:cxn ang="0">
                    <a:pos x="61" y="186"/>
                  </a:cxn>
                  <a:cxn ang="0">
                    <a:pos x="67" y="203"/>
                  </a:cxn>
                  <a:cxn ang="0">
                    <a:pos x="73" y="220"/>
                  </a:cxn>
                  <a:cxn ang="0">
                    <a:pos x="80" y="235"/>
                  </a:cxn>
                  <a:cxn ang="0">
                    <a:pos x="86" y="250"/>
                  </a:cxn>
                  <a:cxn ang="0">
                    <a:pos x="92" y="265"/>
                  </a:cxn>
                  <a:cxn ang="0">
                    <a:pos x="99" y="278"/>
                  </a:cxn>
                  <a:cxn ang="0">
                    <a:pos x="105" y="288"/>
                  </a:cxn>
                  <a:cxn ang="0">
                    <a:pos x="111" y="299"/>
                  </a:cxn>
                  <a:cxn ang="0">
                    <a:pos x="117" y="308"/>
                  </a:cxn>
                  <a:cxn ang="0">
                    <a:pos x="122" y="316"/>
                  </a:cxn>
                  <a:cxn ang="0">
                    <a:pos x="127" y="322"/>
                  </a:cxn>
                  <a:cxn ang="0">
                    <a:pos x="136" y="329"/>
                  </a:cxn>
                  <a:cxn ang="0">
                    <a:pos x="144" y="334"/>
                  </a:cxn>
                  <a:cxn ang="0">
                    <a:pos x="151" y="334"/>
                  </a:cxn>
                  <a:cxn ang="0">
                    <a:pos x="155" y="329"/>
                  </a:cxn>
                  <a:cxn ang="0">
                    <a:pos x="157" y="323"/>
                  </a:cxn>
                  <a:cxn ang="0">
                    <a:pos x="157" y="317"/>
                  </a:cxn>
                  <a:cxn ang="0">
                    <a:pos x="157" y="311"/>
                  </a:cxn>
                  <a:cxn ang="0">
                    <a:pos x="156" y="303"/>
                  </a:cxn>
                  <a:cxn ang="0">
                    <a:pos x="154" y="293"/>
                  </a:cxn>
                  <a:cxn ang="0">
                    <a:pos x="151" y="284"/>
                  </a:cxn>
                  <a:cxn ang="0">
                    <a:pos x="148" y="273"/>
                  </a:cxn>
                  <a:cxn ang="0">
                    <a:pos x="143" y="261"/>
                  </a:cxn>
                  <a:cxn ang="0">
                    <a:pos x="138" y="248"/>
                  </a:cxn>
                  <a:cxn ang="0">
                    <a:pos x="132" y="233"/>
                  </a:cxn>
                  <a:cxn ang="0">
                    <a:pos x="125" y="219"/>
                  </a:cxn>
                  <a:cxn ang="0">
                    <a:pos x="118" y="204"/>
                  </a:cxn>
                  <a:cxn ang="0">
                    <a:pos x="110" y="188"/>
                  </a:cxn>
                  <a:cxn ang="0">
                    <a:pos x="101" y="172"/>
                  </a:cxn>
                  <a:cxn ang="0">
                    <a:pos x="93" y="156"/>
                  </a:cxn>
                  <a:cxn ang="0">
                    <a:pos x="84" y="140"/>
                  </a:cxn>
                  <a:cxn ang="0">
                    <a:pos x="75" y="125"/>
                  </a:cxn>
                  <a:cxn ang="0">
                    <a:pos x="66" y="109"/>
                  </a:cxn>
                  <a:cxn ang="0">
                    <a:pos x="58" y="94"/>
                  </a:cxn>
                  <a:cxn ang="0">
                    <a:pos x="48" y="79"/>
                  </a:cxn>
                  <a:cxn ang="0">
                    <a:pos x="40" y="66"/>
                  </a:cxn>
                  <a:cxn ang="0">
                    <a:pos x="32" y="53"/>
                  </a:cxn>
                  <a:cxn ang="0">
                    <a:pos x="25" y="41"/>
                  </a:cxn>
                  <a:cxn ang="0">
                    <a:pos x="19" y="31"/>
                  </a:cxn>
                  <a:cxn ang="0">
                    <a:pos x="12" y="21"/>
                  </a:cxn>
                  <a:cxn ang="0">
                    <a:pos x="7" y="14"/>
                  </a:cxn>
                  <a:cxn ang="0">
                    <a:pos x="3" y="8"/>
                  </a:cxn>
                  <a:cxn ang="0">
                    <a:pos x="0" y="1"/>
                  </a:cxn>
                </a:cxnLst>
                <a:rect l="0" t="0" r="r" b="b"/>
                <a:pathLst>
                  <a:path w="157" h="33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4" y="18"/>
                    </a:lnTo>
                    <a:lnTo>
                      <a:pt x="5" y="21"/>
                    </a:lnTo>
                    <a:lnTo>
                      <a:pt x="6" y="24"/>
                    </a:lnTo>
                    <a:lnTo>
                      <a:pt x="7" y="28"/>
                    </a:lnTo>
                    <a:lnTo>
                      <a:pt x="8" y="32"/>
                    </a:lnTo>
                    <a:lnTo>
                      <a:pt x="9" y="35"/>
                    </a:lnTo>
                    <a:lnTo>
                      <a:pt x="10" y="38"/>
                    </a:lnTo>
                    <a:lnTo>
                      <a:pt x="12" y="43"/>
                    </a:lnTo>
                    <a:lnTo>
                      <a:pt x="13" y="47"/>
                    </a:lnTo>
                    <a:lnTo>
                      <a:pt x="14" y="52"/>
                    </a:lnTo>
                    <a:lnTo>
                      <a:pt x="16" y="55"/>
                    </a:lnTo>
                    <a:lnTo>
                      <a:pt x="17" y="60"/>
                    </a:lnTo>
                    <a:lnTo>
                      <a:pt x="19" y="65"/>
                    </a:lnTo>
                    <a:lnTo>
                      <a:pt x="21" y="70"/>
                    </a:lnTo>
                    <a:lnTo>
                      <a:pt x="22" y="74"/>
                    </a:lnTo>
                    <a:lnTo>
                      <a:pt x="23" y="79"/>
                    </a:lnTo>
                    <a:lnTo>
                      <a:pt x="25" y="85"/>
                    </a:lnTo>
                    <a:lnTo>
                      <a:pt x="27" y="91"/>
                    </a:lnTo>
                    <a:lnTo>
                      <a:pt x="29" y="95"/>
                    </a:lnTo>
                    <a:lnTo>
                      <a:pt x="30" y="101"/>
                    </a:lnTo>
                    <a:lnTo>
                      <a:pt x="33" y="107"/>
                    </a:lnTo>
                    <a:lnTo>
                      <a:pt x="34" y="112"/>
                    </a:lnTo>
                    <a:lnTo>
                      <a:pt x="36" y="117"/>
                    </a:lnTo>
                    <a:lnTo>
                      <a:pt x="38" y="123"/>
                    </a:lnTo>
                    <a:lnTo>
                      <a:pt x="40" y="129"/>
                    </a:lnTo>
                    <a:lnTo>
                      <a:pt x="42" y="134"/>
                    </a:lnTo>
                    <a:lnTo>
                      <a:pt x="43" y="140"/>
                    </a:lnTo>
                    <a:lnTo>
                      <a:pt x="46" y="146"/>
                    </a:lnTo>
                    <a:lnTo>
                      <a:pt x="48" y="151"/>
                    </a:lnTo>
                    <a:lnTo>
                      <a:pt x="50" y="157"/>
                    </a:lnTo>
                    <a:lnTo>
                      <a:pt x="52" y="163"/>
                    </a:lnTo>
                    <a:lnTo>
                      <a:pt x="54" y="169"/>
                    </a:lnTo>
                    <a:lnTo>
                      <a:pt x="56" y="174"/>
                    </a:lnTo>
                    <a:lnTo>
                      <a:pt x="59" y="180"/>
                    </a:lnTo>
                    <a:lnTo>
                      <a:pt x="61" y="186"/>
                    </a:lnTo>
                    <a:lnTo>
                      <a:pt x="62" y="191"/>
                    </a:lnTo>
                    <a:lnTo>
                      <a:pt x="64" y="198"/>
                    </a:lnTo>
                    <a:lnTo>
                      <a:pt x="67" y="203"/>
                    </a:lnTo>
                    <a:lnTo>
                      <a:pt x="69" y="209"/>
                    </a:lnTo>
                    <a:lnTo>
                      <a:pt x="71" y="214"/>
                    </a:lnTo>
                    <a:lnTo>
                      <a:pt x="73" y="220"/>
                    </a:lnTo>
                    <a:lnTo>
                      <a:pt x="76" y="225"/>
                    </a:lnTo>
                    <a:lnTo>
                      <a:pt x="78" y="230"/>
                    </a:lnTo>
                    <a:lnTo>
                      <a:pt x="80" y="235"/>
                    </a:lnTo>
                    <a:lnTo>
                      <a:pt x="81" y="241"/>
                    </a:lnTo>
                    <a:lnTo>
                      <a:pt x="84" y="246"/>
                    </a:lnTo>
                    <a:lnTo>
                      <a:pt x="86" y="250"/>
                    </a:lnTo>
                    <a:lnTo>
                      <a:pt x="88" y="255"/>
                    </a:lnTo>
                    <a:lnTo>
                      <a:pt x="90" y="260"/>
                    </a:lnTo>
                    <a:lnTo>
                      <a:pt x="92" y="265"/>
                    </a:lnTo>
                    <a:lnTo>
                      <a:pt x="95" y="268"/>
                    </a:lnTo>
                    <a:lnTo>
                      <a:pt x="97" y="273"/>
                    </a:lnTo>
                    <a:lnTo>
                      <a:pt x="99" y="278"/>
                    </a:lnTo>
                    <a:lnTo>
                      <a:pt x="100" y="282"/>
                    </a:lnTo>
                    <a:lnTo>
                      <a:pt x="103" y="286"/>
                    </a:lnTo>
                    <a:lnTo>
                      <a:pt x="105" y="288"/>
                    </a:lnTo>
                    <a:lnTo>
                      <a:pt x="107" y="292"/>
                    </a:lnTo>
                    <a:lnTo>
                      <a:pt x="109" y="296"/>
                    </a:lnTo>
                    <a:lnTo>
                      <a:pt x="111" y="299"/>
                    </a:lnTo>
                    <a:lnTo>
                      <a:pt x="113" y="303"/>
                    </a:lnTo>
                    <a:lnTo>
                      <a:pt x="115" y="306"/>
                    </a:lnTo>
                    <a:lnTo>
                      <a:pt x="117" y="308"/>
                    </a:lnTo>
                    <a:lnTo>
                      <a:pt x="118" y="310"/>
                    </a:lnTo>
                    <a:lnTo>
                      <a:pt x="120" y="313"/>
                    </a:lnTo>
                    <a:lnTo>
                      <a:pt x="122" y="316"/>
                    </a:lnTo>
                    <a:lnTo>
                      <a:pt x="123" y="318"/>
                    </a:lnTo>
                    <a:lnTo>
                      <a:pt x="126" y="320"/>
                    </a:lnTo>
                    <a:lnTo>
                      <a:pt x="127" y="322"/>
                    </a:lnTo>
                    <a:lnTo>
                      <a:pt x="129" y="324"/>
                    </a:lnTo>
                    <a:lnTo>
                      <a:pt x="133" y="326"/>
                    </a:lnTo>
                    <a:lnTo>
                      <a:pt x="136" y="329"/>
                    </a:lnTo>
                    <a:lnTo>
                      <a:pt x="138" y="331"/>
                    </a:lnTo>
                    <a:lnTo>
                      <a:pt x="141" y="333"/>
                    </a:lnTo>
                    <a:lnTo>
                      <a:pt x="144" y="334"/>
                    </a:lnTo>
                    <a:lnTo>
                      <a:pt x="147" y="335"/>
                    </a:lnTo>
                    <a:lnTo>
                      <a:pt x="149" y="335"/>
                    </a:lnTo>
                    <a:lnTo>
                      <a:pt x="151" y="334"/>
                    </a:lnTo>
                    <a:lnTo>
                      <a:pt x="153" y="333"/>
                    </a:lnTo>
                    <a:lnTo>
                      <a:pt x="154" y="331"/>
                    </a:lnTo>
                    <a:lnTo>
                      <a:pt x="155" y="329"/>
                    </a:lnTo>
                    <a:lnTo>
                      <a:pt x="156" y="326"/>
                    </a:lnTo>
                    <a:lnTo>
                      <a:pt x="156" y="325"/>
                    </a:lnTo>
                    <a:lnTo>
                      <a:pt x="157" y="323"/>
                    </a:lnTo>
                    <a:lnTo>
                      <a:pt x="157" y="321"/>
                    </a:lnTo>
                    <a:lnTo>
                      <a:pt x="157" y="320"/>
                    </a:lnTo>
                    <a:lnTo>
                      <a:pt x="157" y="317"/>
                    </a:lnTo>
                    <a:lnTo>
                      <a:pt x="157" y="315"/>
                    </a:lnTo>
                    <a:lnTo>
                      <a:pt x="157" y="313"/>
                    </a:lnTo>
                    <a:lnTo>
                      <a:pt x="157" y="311"/>
                    </a:lnTo>
                    <a:lnTo>
                      <a:pt x="156" y="308"/>
                    </a:lnTo>
                    <a:lnTo>
                      <a:pt x="156" y="306"/>
                    </a:lnTo>
                    <a:lnTo>
                      <a:pt x="156" y="303"/>
                    </a:lnTo>
                    <a:lnTo>
                      <a:pt x="155" y="300"/>
                    </a:lnTo>
                    <a:lnTo>
                      <a:pt x="155" y="297"/>
                    </a:lnTo>
                    <a:lnTo>
                      <a:pt x="154" y="293"/>
                    </a:lnTo>
                    <a:lnTo>
                      <a:pt x="153" y="290"/>
                    </a:lnTo>
                    <a:lnTo>
                      <a:pt x="152" y="287"/>
                    </a:lnTo>
                    <a:lnTo>
                      <a:pt x="151" y="284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148" y="273"/>
                    </a:lnTo>
                    <a:lnTo>
                      <a:pt x="146" y="268"/>
                    </a:lnTo>
                    <a:lnTo>
                      <a:pt x="145" y="265"/>
                    </a:lnTo>
                    <a:lnTo>
                      <a:pt x="143" y="261"/>
                    </a:lnTo>
                    <a:lnTo>
                      <a:pt x="142" y="257"/>
                    </a:lnTo>
                    <a:lnTo>
                      <a:pt x="140" y="252"/>
                    </a:lnTo>
                    <a:lnTo>
                      <a:pt x="138" y="248"/>
                    </a:lnTo>
                    <a:lnTo>
                      <a:pt x="136" y="243"/>
                    </a:lnTo>
                    <a:lnTo>
                      <a:pt x="135" y="238"/>
                    </a:lnTo>
                    <a:lnTo>
                      <a:pt x="132" y="233"/>
                    </a:lnTo>
                    <a:lnTo>
                      <a:pt x="130" y="229"/>
                    </a:lnTo>
                    <a:lnTo>
                      <a:pt x="127" y="224"/>
                    </a:lnTo>
                    <a:lnTo>
                      <a:pt x="125" y="219"/>
                    </a:lnTo>
                    <a:lnTo>
                      <a:pt x="123" y="213"/>
                    </a:lnTo>
                    <a:lnTo>
                      <a:pt x="120" y="209"/>
                    </a:lnTo>
                    <a:lnTo>
                      <a:pt x="118" y="204"/>
                    </a:lnTo>
                    <a:lnTo>
                      <a:pt x="116" y="199"/>
                    </a:lnTo>
                    <a:lnTo>
                      <a:pt x="113" y="193"/>
                    </a:lnTo>
                    <a:lnTo>
                      <a:pt x="110" y="188"/>
                    </a:lnTo>
                    <a:lnTo>
                      <a:pt x="107" y="183"/>
                    </a:lnTo>
                    <a:lnTo>
                      <a:pt x="105" y="178"/>
                    </a:lnTo>
                    <a:lnTo>
                      <a:pt x="101" y="172"/>
                    </a:lnTo>
                    <a:lnTo>
                      <a:pt x="99" y="167"/>
                    </a:lnTo>
                    <a:lnTo>
                      <a:pt x="96" y="162"/>
                    </a:lnTo>
                    <a:lnTo>
                      <a:pt x="93" y="156"/>
                    </a:lnTo>
                    <a:lnTo>
                      <a:pt x="90" y="151"/>
                    </a:lnTo>
                    <a:lnTo>
                      <a:pt x="87" y="146"/>
                    </a:lnTo>
                    <a:lnTo>
                      <a:pt x="84" y="140"/>
                    </a:lnTo>
                    <a:lnTo>
                      <a:pt x="81" y="135"/>
                    </a:lnTo>
                    <a:lnTo>
                      <a:pt x="78" y="130"/>
                    </a:lnTo>
                    <a:lnTo>
                      <a:pt x="75" y="125"/>
                    </a:lnTo>
                    <a:lnTo>
                      <a:pt x="72" y="119"/>
                    </a:lnTo>
                    <a:lnTo>
                      <a:pt x="69" y="114"/>
                    </a:lnTo>
                    <a:lnTo>
                      <a:pt x="66" y="109"/>
                    </a:lnTo>
                    <a:lnTo>
                      <a:pt x="63" y="104"/>
                    </a:lnTo>
                    <a:lnTo>
                      <a:pt x="61" y="99"/>
                    </a:lnTo>
                    <a:lnTo>
                      <a:pt x="58" y="94"/>
                    </a:lnTo>
                    <a:lnTo>
                      <a:pt x="54" y="89"/>
                    </a:lnTo>
                    <a:lnTo>
                      <a:pt x="51" y="84"/>
                    </a:lnTo>
                    <a:lnTo>
                      <a:pt x="48" y="79"/>
                    </a:lnTo>
                    <a:lnTo>
                      <a:pt x="46" y="75"/>
                    </a:lnTo>
                    <a:lnTo>
                      <a:pt x="42" y="70"/>
                    </a:lnTo>
                    <a:lnTo>
                      <a:pt x="40" y="66"/>
                    </a:lnTo>
                    <a:lnTo>
                      <a:pt x="38" y="61"/>
                    </a:lnTo>
                    <a:lnTo>
                      <a:pt x="35" y="57"/>
                    </a:lnTo>
                    <a:lnTo>
                      <a:pt x="32" y="53"/>
                    </a:lnTo>
                    <a:lnTo>
                      <a:pt x="30" y="49"/>
                    </a:lnTo>
                    <a:lnTo>
                      <a:pt x="27" y="45"/>
                    </a:lnTo>
                    <a:lnTo>
                      <a:pt x="25" y="41"/>
                    </a:lnTo>
                    <a:lnTo>
                      <a:pt x="22" y="37"/>
                    </a:lnTo>
                    <a:lnTo>
                      <a:pt x="21" y="34"/>
                    </a:lnTo>
                    <a:lnTo>
                      <a:pt x="19" y="31"/>
                    </a:lnTo>
                    <a:lnTo>
                      <a:pt x="17" y="28"/>
                    </a:lnTo>
                    <a:lnTo>
                      <a:pt x="15" y="24"/>
                    </a:lnTo>
                    <a:lnTo>
                      <a:pt x="12" y="21"/>
                    </a:lnTo>
                    <a:lnTo>
                      <a:pt x="10" y="18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6" y="12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9"/>
              <p:cNvSpPr>
                <a:spLocks/>
              </p:cNvSpPr>
              <p:nvPr/>
            </p:nvSpPr>
            <p:spPr bwMode="auto">
              <a:xfrm>
                <a:off x="1388" y="1212"/>
                <a:ext cx="88" cy="386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29" y="6"/>
                  </a:cxn>
                  <a:cxn ang="0">
                    <a:pos x="31" y="13"/>
                  </a:cxn>
                  <a:cxn ang="0">
                    <a:pos x="33" y="22"/>
                  </a:cxn>
                  <a:cxn ang="0">
                    <a:pos x="35" y="33"/>
                  </a:cxn>
                  <a:cxn ang="0">
                    <a:pos x="38" y="45"/>
                  </a:cxn>
                  <a:cxn ang="0">
                    <a:pos x="42" y="60"/>
                  </a:cxn>
                  <a:cxn ang="0">
                    <a:pos x="45" y="75"/>
                  </a:cxn>
                  <a:cxn ang="0">
                    <a:pos x="50" y="91"/>
                  </a:cxn>
                  <a:cxn ang="0">
                    <a:pos x="54" y="109"/>
                  </a:cxn>
                  <a:cxn ang="0">
                    <a:pos x="57" y="127"/>
                  </a:cxn>
                  <a:cxn ang="0">
                    <a:pos x="61" y="146"/>
                  </a:cxn>
                  <a:cxn ang="0">
                    <a:pos x="65" y="165"/>
                  </a:cxn>
                  <a:cxn ang="0">
                    <a:pos x="69" y="184"/>
                  </a:cxn>
                  <a:cxn ang="0">
                    <a:pos x="73" y="204"/>
                  </a:cxn>
                  <a:cxn ang="0">
                    <a:pos x="76" y="223"/>
                  </a:cxn>
                  <a:cxn ang="0">
                    <a:pos x="79" y="242"/>
                  </a:cxn>
                  <a:cxn ang="0">
                    <a:pos x="82" y="259"/>
                  </a:cxn>
                  <a:cxn ang="0">
                    <a:pos x="84" y="278"/>
                  </a:cxn>
                  <a:cxn ang="0">
                    <a:pos x="86" y="294"/>
                  </a:cxn>
                  <a:cxn ang="0">
                    <a:pos x="88" y="309"/>
                  </a:cxn>
                  <a:cxn ang="0">
                    <a:pos x="88" y="322"/>
                  </a:cxn>
                  <a:cxn ang="0">
                    <a:pos x="88" y="335"/>
                  </a:cxn>
                  <a:cxn ang="0">
                    <a:pos x="87" y="346"/>
                  </a:cxn>
                  <a:cxn ang="0">
                    <a:pos x="86" y="355"/>
                  </a:cxn>
                  <a:cxn ang="0">
                    <a:pos x="85" y="364"/>
                  </a:cxn>
                  <a:cxn ang="0">
                    <a:pos x="82" y="371"/>
                  </a:cxn>
                  <a:cxn ang="0">
                    <a:pos x="79" y="378"/>
                  </a:cxn>
                  <a:cxn ang="0">
                    <a:pos x="73" y="384"/>
                  </a:cxn>
                  <a:cxn ang="0">
                    <a:pos x="66" y="385"/>
                  </a:cxn>
                  <a:cxn ang="0">
                    <a:pos x="59" y="380"/>
                  </a:cxn>
                  <a:cxn ang="0">
                    <a:pos x="52" y="372"/>
                  </a:cxn>
                  <a:cxn ang="0">
                    <a:pos x="49" y="366"/>
                  </a:cxn>
                  <a:cxn ang="0">
                    <a:pos x="44" y="357"/>
                  </a:cxn>
                  <a:cxn ang="0">
                    <a:pos x="40" y="348"/>
                  </a:cxn>
                  <a:cxn ang="0">
                    <a:pos x="36" y="337"/>
                  </a:cxn>
                  <a:cxn ang="0">
                    <a:pos x="33" y="326"/>
                  </a:cxn>
                  <a:cxn ang="0">
                    <a:pos x="30" y="313"/>
                  </a:cxn>
                  <a:cxn ang="0">
                    <a:pos x="26" y="297"/>
                  </a:cxn>
                  <a:cxn ang="0">
                    <a:pos x="23" y="281"/>
                  </a:cxn>
                  <a:cxn ang="0">
                    <a:pos x="20" y="265"/>
                  </a:cxn>
                  <a:cxn ang="0">
                    <a:pos x="17" y="247"/>
                  </a:cxn>
                  <a:cxn ang="0">
                    <a:pos x="15" y="228"/>
                  </a:cxn>
                  <a:cxn ang="0">
                    <a:pos x="13" y="210"/>
                  </a:cxn>
                  <a:cxn ang="0">
                    <a:pos x="11" y="190"/>
                  </a:cxn>
                  <a:cxn ang="0">
                    <a:pos x="9" y="171"/>
                  </a:cxn>
                  <a:cxn ang="0">
                    <a:pos x="8" y="152"/>
                  </a:cxn>
                  <a:cxn ang="0">
                    <a:pos x="6" y="133"/>
                  </a:cxn>
                  <a:cxn ang="0">
                    <a:pos x="5" y="115"/>
                  </a:cxn>
                  <a:cxn ang="0">
                    <a:pos x="4" y="97"/>
                  </a:cxn>
                  <a:cxn ang="0">
                    <a:pos x="3" y="81"/>
                  </a:cxn>
                  <a:cxn ang="0">
                    <a:pos x="2" y="64"/>
                  </a:cxn>
                  <a:cxn ang="0">
                    <a:pos x="1" y="50"/>
                  </a:cxn>
                  <a:cxn ang="0">
                    <a:pos x="1" y="37"/>
                  </a:cxn>
                  <a:cxn ang="0">
                    <a:pos x="0" y="26"/>
                  </a:cxn>
                  <a:cxn ang="0">
                    <a:pos x="0" y="16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0" y="1"/>
                  </a:cxn>
                </a:cxnLst>
                <a:rect l="0" t="0" r="r" b="b"/>
                <a:pathLst>
                  <a:path w="88" h="386">
                    <a:moveTo>
                      <a:pt x="28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9" y="5"/>
                    </a:lnTo>
                    <a:lnTo>
                      <a:pt x="29" y="6"/>
                    </a:lnTo>
                    <a:lnTo>
                      <a:pt x="30" y="8"/>
                    </a:lnTo>
                    <a:lnTo>
                      <a:pt x="30" y="10"/>
                    </a:lnTo>
                    <a:lnTo>
                      <a:pt x="31" y="13"/>
                    </a:lnTo>
                    <a:lnTo>
                      <a:pt x="31" y="15"/>
                    </a:lnTo>
                    <a:lnTo>
                      <a:pt x="33" y="19"/>
                    </a:lnTo>
                    <a:lnTo>
                      <a:pt x="33" y="22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5" y="33"/>
                    </a:lnTo>
                    <a:lnTo>
                      <a:pt x="36" y="37"/>
                    </a:lnTo>
                    <a:lnTo>
                      <a:pt x="37" y="41"/>
                    </a:lnTo>
                    <a:lnTo>
                      <a:pt x="38" y="45"/>
                    </a:lnTo>
                    <a:lnTo>
                      <a:pt x="39" y="50"/>
                    </a:lnTo>
                    <a:lnTo>
                      <a:pt x="41" y="54"/>
                    </a:lnTo>
                    <a:lnTo>
                      <a:pt x="42" y="60"/>
                    </a:lnTo>
                    <a:lnTo>
                      <a:pt x="43" y="64"/>
                    </a:lnTo>
                    <a:lnTo>
                      <a:pt x="44" y="70"/>
                    </a:lnTo>
                    <a:lnTo>
                      <a:pt x="45" y="75"/>
                    </a:lnTo>
                    <a:lnTo>
                      <a:pt x="47" y="80"/>
                    </a:lnTo>
                    <a:lnTo>
                      <a:pt x="48" y="85"/>
                    </a:lnTo>
                    <a:lnTo>
                      <a:pt x="50" y="91"/>
                    </a:lnTo>
                    <a:lnTo>
                      <a:pt x="51" y="97"/>
                    </a:lnTo>
                    <a:lnTo>
                      <a:pt x="52" y="103"/>
                    </a:lnTo>
                    <a:lnTo>
                      <a:pt x="54" y="109"/>
                    </a:lnTo>
                    <a:lnTo>
                      <a:pt x="55" y="115"/>
                    </a:lnTo>
                    <a:lnTo>
                      <a:pt x="56" y="121"/>
                    </a:lnTo>
                    <a:lnTo>
                      <a:pt x="57" y="127"/>
                    </a:lnTo>
                    <a:lnTo>
                      <a:pt x="58" y="134"/>
                    </a:lnTo>
                    <a:lnTo>
                      <a:pt x="60" y="140"/>
                    </a:lnTo>
                    <a:lnTo>
                      <a:pt x="61" y="146"/>
                    </a:lnTo>
                    <a:lnTo>
                      <a:pt x="62" y="153"/>
                    </a:lnTo>
                    <a:lnTo>
                      <a:pt x="64" y="159"/>
                    </a:lnTo>
                    <a:lnTo>
                      <a:pt x="65" y="165"/>
                    </a:lnTo>
                    <a:lnTo>
                      <a:pt x="66" y="172"/>
                    </a:lnTo>
                    <a:lnTo>
                      <a:pt x="68" y="179"/>
                    </a:lnTo>
                    <a:lnTo>
                      <a:pt x="69" y="184"/>
                    </a:lnTo>
                    <a:lnTo>
                      <a:pt x="71" y="191"/>
                    </a:lnTo>
                    <a:lnTo>
                      <a:pt x="72" y="198"/>
                    </a:lnTo>
                    <a:lnTo>
                      <a:pt x="73" y="204"/>
                    </a:lnTo>
                    <a:lnTo>
                      <a:pt x="73" y="210"/>
                    </a:lnTo>
                    <a:lnTo>
                      <a:pt x="75" y="217"/>
                    </a:lnTo>
                    <a:lnTo>
                      <a:pt x="76" y="223"/>
                    </a:lnTo>
                    <a:lnTo>
                      <a:pt x="77" y="230"/>
                    </a:lnTo>
                    <a:lnTo>
                      <a:pt x="78" y="236"/>
                    </a:lnTo>
                    <a:lnTo>
                      <a:pt x="79" y="242"/>
                    </a:lnTo>
                    <a:lnTo>
                      <a:pt x="80" y="248"/>
                    </a:lnTo>
                    <a:lnTo>
                      <a:pt x="81" y="254"/>
                    </a:lnTo>
                    <a:lnTo>
                      <a:pt x="82" y="259"/>
                    </a:lnTo>
                    <a:lnTo>
                      <a:pt x="83" y="266"/>
                    </a:lnTo>
                    <a:lnTo>
                      <a:pt x="83" y="272"/>
                    </a:lnTo>
                    <a:lnTo>
                      <a:pt x="84" y="278"/>
                    </a:lnTo>
                    <a:lnTo>
                      <a:pt x="85" y="282"/>
                    </a:lnTo>
                    <a:lnTo>
                      <a:pt x="86" y="288"/>
                    </a:lnTo>
                    <a:lnTo>
                      <a:pt x="86" y="294"/>
                    </a:lnTo>
                    <a:lnTo>
                      <a:pt x="87" y="299"/>
                    </a:lnTo>
                    <a:lnTo>
                      <a:pt x="87" y="304"/>
                    </a:lnTo>
                    <a:lnTo>
                      <a:pt x="88" y="309"/>
                    </a:lnTo>
                    <a:lnTo>
                      <a:pt x="88" y="314"/>
                    </a:lnTo>
                    <a:lnTo>
                      <a:pt x="88" y="318"/>
                    </a:lnTo>
                    <a:lnTo>
                      <a:pt x="88" y="322"/>
                    </a:lnTo>
                    <a:lnTo>
                      <a:pt x="88" y="327"/>
                    </a:lnTo>
                    <a:lnTo>
                      <a:pt x="88" y="331"/>
                    </a:lnTo>
                    <a:lnTo>
                      <a:pt x="88" y="335"/>
                    </a:lnTo>
                    <a:lnTo>
                      <a:pt x="88" y="338"/>
                    </a:lnTo>
                    <a:lnTo>
                      <a:pt x="88" y="343"/>
                    </a:lnTo>
                    <a:lnTo>
                      <a:pt x="87" y="346"/>
                    </a:lnTo>
                    <a:lnTo>
                      <a:pt x="87" y="350"/>
                    </a:lnTo>
                    <a:lnTo>
                      <a:pt x="86" y="353"/>
                    </a:lnTo>
                    <a:lnTo>
                      <a:pt x="86" y="355"/>
                    </a:lnTo>
                    <a:lnTo>
                      <a:pt x="86" y="358"/>
                    </a:lnTo>
                    <a:lnTo>
                      <a:pt x="85" y="361"/>
                    </a:lnTo>
                    <a:lnTo>
                      <a:pt x="85" y="364"/>
                    </a:lnTo>
                    <a:lnTo>
                      <a:pt x="84" y="367"/>
                    </a:lnTo>
                    <a:lnTo>
                      <a:pt x="83" y="369"/>
                    </a:lnTo>
                    <a:lnTo>
                      <a:pt x="82" y="371"/>
                    </a:lnTo>
                    <a:lnTo>
                      <a:pt x="82" y="373"/>
                    </a:lnTo>
                    <a:lnTo>
                      <a:pt x="81" y="375"/>
                    </a:lnTo>
                    <a:lnTo>
                      <a:pt x="79" y="378"/>
                    </a:lnTo>
                    <a:lnTo>
                      <a:pt x="77" y="381"/>
                    </a:lnTo>
                    <a:lnTo>
                      <a:pt x="75" y="383"/>
                    </a:lnTo>
                    <a:lnTo>
                      <a:pt x="73" y="384"/>
                    </a:lnTo>
                    <a:lnTo>
                      <a:pt x="72" y="385"/>
                    </a:lnTo>
                    <a:lnTo>
                      <a:pt x="69" y="386"/>
                    </a:lnTo>
                    <a:lnTo>
                      <a:pt x="66" y="385"/>
                    </a:lnTo>
                    <a:lnTo>
                      <a:pt x="64" y="384"/>
                    </a:lnTo>
                    <a:lnTo>
                      <a:pt x="61" y="382"/>
                    </a:lnTo>
                    <a:lnTo>
                      <a:pt x="59" y="380"/>
                    </a:lnTo>
                    <a:lnTo>
                      <a:pt x="56" y="377"/>
                    </a:lnTo>
                    <a:lnTo>
                      <a:pt x="54" y="374"/>
                    </a:lnTo>
                    <a:lnTo>
                      <a:pt x="52" y="372"/>
                    </a:lnTo>
                    <a:lnTo>
                      <a:pt x="51" y="370"/>
                    </a:lnTo>
                    <a:lnTo>
                      <a:pt x="50" y="368"/>
                    </a:lnTo>
                    <a:lnTo>
                      <a:pt x="49" y="366"/>
                    </a:lnTo>
                    <a:lnTo>
                      <a:pt x="47" y="363"/>
                    </a:lnTo>
                    <a:lnTo>
                      <a:pt x="46" y="360"/>
                    </a:lnTo>
                    <a:lnTo>
                      <a:pt x="44" y="357"/>
                    </a:lnTo>
                    <a:lnTo>
                      <a:pt x="43" y="355"/>
                    </a:lnTo>
                    <a:lnTo>
                      <a:pt x="42" y="352"/>
                    </a:lnTo>
                    <a:lnTo>
                      <a:pt x="40" y="348"/>
                    </a:lnTo>
                    <a:lnTo>
                      <a:pt x="39" y="344"/>
                    </a:lnTo>
                    <a:lnTo>
                      <a:pt x="38" y="341"/>
                    </a:lnTo>
                    <a:lnTo>
                      <a:pt x="36" y="337"/>
                    </a:lnTo>
                    <a:lnTo>
                      <a:pt x="35" y="334"/>
                    </a:lnTo>
                    <a:lnTo>
                      <a:pt x="34" y="330"/>
                    </a:lnTo>
                    <a:lnTo>
                      <a:pt x="33" y="326"/>
                    </a:lnTo>
                    <a:lnTo>
                      <a:pt x="32" y="321"/>
                    </a:lnTo>
                    <a:lnTo>
                      <a:pt x="31" y="317"/>
                    </a:lnTo>
                    <a:lnTo>
                      <a:pt x="30" y="313"/>
                    </a:lnTo>
                    <a:lnTo>
                      <a:pt x="29" y="308"/>
                    </a:lnTo>
                    <a:lnTo>
                      <a:pt x="27" y="303"/>
                    </a:lnTo>
                    <a:lnTo>
                      <a:pt x="26" y="297"/>
                    </a:lnTo>
                    <a:lnTo>
                      <a:pt x="25" y="293"/>
                    </a:lnTo>
                    <a:lnTo>
                      <a:pt x="24" y="287"/>
                    </a:lnTo>
                    <a:lnTo>
                      <a:pt x="23" y="281"/>
                    </a:lnTo>
                    <a:lnTo>
                      <a:pt x="22" y="277"/>
                    </a:lnTo>
                    <a:lnTo>
                      <a:pt x="21" y="271"/>
                    </a:lnTo>
                    <a:lnTo>
                      <a:pt x="20" y="265"/>
                    </a:lnTo>
                    <a:lnTo>
                      <a:pt x="19" y="258"/>
                    </a:lnTo>
                    <a:lnTo>
                      <a:pt x="18" y="253"/>
                    </a:lnTo>
                    <a:lnTo>
                      <a:pt x="17" y="247"/>
                    </a:lnTo>
                    <a:lnTo>
                      <a:pt x="17" y="241"/>
                    </a:lnTo>
                    <a:lnTo>
                      <a:pt x="15" y="235"/>
                    </a:lnTo>
                    <a:lnTo>
                      <a:pt x="15" y="228"/>
                    </a:lnTo>
                    <a:lnTo>
                      <a:pt x="15" y="222"/>
                    </a:lnTo>
                    <a:lnTo>
                      <a:pt x="15" y="216"/>
                    </a:lnTo>
                    <a:lnTo>
                      <a:pt x="13" y="210"/>
                    </a:lnTo>
                    <a:lnTo>
                      <a:pt x="13" y="203"/>
                    </a:lnTo>
                    <a:lnTo>
                      <a:pt x="12" y="197"/>
                    </a:lnTo>
                    <a:lnTo>
                      <a:pt x="11" y="190"/>
                    </a:lnTo>
                    <a:lnTo>
                      <a:pt x="10" y="184"/>
                    </a:lnTo>
                    <a:lnTo>
                      <a:pt x="10" y="178"/>
                    </a:lnTo>
                    <a:lnTo>
                      <a:pt x="9" y="171"/>
                    </a:lnTo>
                    <a:lnTo>
                      <a:pt x="9" y="165"/>
                    </a:lnTo>
                    <a:lnTo>
                      <a:pt x="8" y="159"/>
                    </a:lnTo>
                    <a:lnTo>
                      <a:pt x="8" y="152"/>
                    </a:lnTo>
                    <a:lnTo>
                      <a:pt x="7" y="146"/>
                    </a:lnTo>
                    <a:lnTo>
                      <a:pt x="7" y="140"/>
                    </a:lnTo>
                    <a:lnTo>
                      <a:pt x="6" y="133"/>
                    </a:lnTo>
                    <a:lnTo>
                      <a:pt x="6" y="127"/>
                    </a:lnTo>
                    <a:lnTo>
                      <a:pt x="5" y="121"/>
                    </a:lnTo>
                    <a:lnTo>
                      <a:pt x="5" y="115"/>
                    </a:lnTo>
                    <a:lnTo>
                      <a:pt x="4" y="109"/>
                    </a:lnTo>
                    <a:lnTo>
                      <a:pt x="4" y="103"/>
                    </a:lnTo>
                    <a:lnTo>
                      <a:pt x="4" y="97"/>
                    </a:lnTo>
                    <a:lnTo>
                      <a:pt x="3" y="92"/>
                    </a:lnTo>
                    <a:lnTo>
                      <a:pt x="3" y="86"/>
                    </a:lnTo>
                    <a:lnTo>
                      <a:pt x="3" y="81"/>
                    </a:lnTo>
                    <a:lnTo>
                      <a:pt x="2" y="75"/>
                    </a:lnTo>
                    <a:lnTo>
                      <a:pt x="2" y="70"/>
                    </a:lnTo>
                    <a:lnTo>
                      <a:pt x="2" y="64"/>
                    </a:lnTo>
                    <a:lnTo>
                      <a:pt x="1" y="60"/>
                    </a:lnTo>
                    <a:lnTo>
                      <a:pt x="1" y="55"/>
                    </a:lnTo>
                    <a:lnTo>
                      <a:pt x="1" y="50"/>
                    </a:lnTo>
                    <a:lnTo>
                      <a:pt x="1" y="45"/>
                    </a:lnTo>
                    <a:lnTo>
                      <a:pt x="1" y="42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10"/>
              <p:cNvSpPr>
                <a:spLocks/>
              </p:cNvSpPr>
              <p:nvPr/>
            </p:nvSpPr>
            <p:spPr bwMode="auto">
              <a:xfrm>
                <a:off x="1397" y="1217"/>
                <a:ext cx="216" cy="292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36" y="12"/>
                  </a:cxn>
                  <a:cxn ang="0">
                    <a:pos x="41" y="18"/>
                  </a:cxn>
                  <a:cxn ang="0">
                    <a:pos x="47" y="25"/>
                  </a:cxn>
                  <a:cxn ang="0">
                    <a:pos x="54" y="33"/>
                  </a:cxn>
                  <a:cxn ang="0">
                    <a:pos x="62" y="42"/>
                  </a:cxn>
                  <a:cxn ang="0">
                    <a:pos x="70" y="53"/>
                  </a:cxn>
                  <a:cxn ang="0">
                    <a:pos x="79" y="64"/>
                  </a:cxn>
                  <a:cxn ang="0">
                    <a:pos x="88" y="76"/>
                  </a:cxn>
                  <a:cxn ang="0">
                    <a:pos x="99" y="88"/>
                  </a:cxn>
                  <a:cxn ang="0">
                    <a:pos x="108" y="100"/>
                  </a:cxn>
                  <a:cxn ang="0">
                    <a:pos x="119" y="114"/>
                  </a:cxn>
                  <a:cxn ang="0">
                    <a:pos x="128" y="127"/>
                  </a:cxn>
                  <a:cxn ang="0">
                    <a:pos x="139" y="140"/>
                  </a:cxn>
                  <a:cxn ang="0">
                    <a:pos x="148" y="154"/>
                  </a:cxn>
                  <a:cxn ang="0">
                    <a:pos x="158" y="167"/>
                  </a:cxn>
                  <a:cxn ang="0">
                    <a:pos x="167" y="179"/>
                  </a:cxn>
                  <a:cxn ang="0">
                    <a:pos x="176" y="193"/>
                  </a:cxn>
                  <a:cxn ang="0">
                    <a:pos x="183" y="205"/>
                  </a:cxn>
                  <a:cxn ang="0">
                    <a:pos x="191" y="216"/>
                  </a:cxn>
                  <a:cxn ang="0">
                    <a:pos x="197" y="228"/>
                  </a:cxn>
                  <a:cxn ang="0">
                    <a:pos x="202" y="237"/>
                  </a:cxn>
                  <a:cxn ang="0">
                    <a:pos x="206" y="247"/>
                  </a:cxn>
                  <a:cxn ang="0">
                    <a:pos x="210" y="255"/>
                  </a:cxn>
                  <a:cxn ang="0">
                    <a:pos x="213" y="263"/>
                  </a:cxn>
                  <a:cxn ang="0">
                    <a:pos x="215" y="271"/>
                  </a:cxn>
                  <a:cxn ang="0">
                    <a:pos x="216" y="276"/>
                  </a:cxn>
                  <a:cxn ang="0">
                    <a:pos x="216" y="282"/>
                  </a:cxn>
                  <a:cxn ang="0">
                    <a:pos x="215" y="290"/>
                  </a:cxn>
                  <a:cxn ang="0">
                    <a:pos x="210" y="292"/>
                  </a:cxn>
                  <a:cxn ang="0">
                    <a:pos x="203" y="292"/>
                  </a:cxn>
                  <a:cxn ang="0">
                    <a:pos x="194" y="287"/>
                  </a:cxn>
                  <a:cxn ang="0">
                    <a:pos x="188" y="282"/>
                  </a:cxn>
                  <a:cxn ang="0">
                    <a:pos x="181" y="277"/>
                  </a:cxn>
                  <a:cxn ang="0">
                    <a:pos x="175" y="270"/>
                  </a:cxn>
                  <a:cxn ang="0">
                    <a:pos x="167" y="262"/>
                  </a:cxn>
                  <a:cxn ang="0">
                    <a:pos x="160" y="253"/>
                  </a:cxn>
                  <a:cxn ang="0">
                    <a:pos x="151" y="242"/>
                  </a:cxn>
                  <a:cxn ang="0">
                    <a:pos x="141" y="230"/>
                  </a:cxn>
                  <a:cxn ang="0">
                    <a:pos x="133" y="217"/>
                  </a:cxn>
                  <a:cxn ang="0">
                    <a:pos x="123" y="203"/>
                  </a:cxn>
                  <a:cxn ang="0">
                    <a:pos x="114" y="188"/>
                  </a:cxn>
                  <a:cxn ang="0">
                    <a:pos x="103" y="174"/>
                  </a:cxn>
                  <a:cxn ang="0">
                    <a:pos x="94" y="157"/>
                  </a:cxn>
                  <a:cxn ang="0">
                    <a:pos x="84" y="142"/>
                  </a:cxn>
                  <a:cxn ang="0">
                    <a:pos x="75" y="126"/>
                  </a:cxn>
                  <a:cxn ang="0">
                    <a:pos x="65" y="111"/>
                  </a:cxn>
                  <a:cxn ang="0">
                    <a:pos x="56" y="97"/>
                  </a:cxn>
                  <a:cxn ang="0">
                    <a:pos x="47" y="81"/>
                  </a:cxn>
                  <a:cxn ang="0">
                    <a:pos x="39" y="67"/>
                  </a:cxn>
                  <a:cxn ang="0">
                    <a:pos x="31" y="54"/>
                  </a:cxn>
                  <a:cxn ang="0">
                    <a:pos x="25" y="42"/>
                  </a:cxn>
                  <a:cxn ang="0">
                    <a:pos x="18" y="31"/>
                  </a:cxn>
                  <a:cxn ang="0">
                    <a:pos x="12" y="21"/>
                  </a:cxn>
                  <a:cxn ang="0">
                    <a:pos x="7" y="13"/>
                  </a:cxn>
                  <a:cxn ang="0">
                    <a:pos x="5" y="7"/>
                  </a:cxn>
                  <a:cxn ang="0">
                    <a:pos x="0" y="0"/>
                  </a:cxn>
                  <a:cxn ang="0">
                    <a:pos x="29" y="3"/>
                  </a:cxn>
                </a:cxnLst>
                <a:rect l="0" t="0" r="r" b="b"/>
                <a:pathLst>
                  <a:path w="216" h="292">
                    <a:moveTo>
                      <a:pt x="29" y="3"/>
                    </a:moveTo>
                    <a:lnTo>
                      <a:pt x="30" y="4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5" y="10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1" y="18"/>
                    </a:lnTo>
                    <a:lnTo>
                      <a:pt x="43" y="20"/>
                    </a:lnTo>
                    <a:lnTo>
                      <a:pt x="45" y="22"/>
                    </a:lnTo>
                    <a:lnTo>
                      <a:pt x="47" y="25"/>
                    </a:lnTo>
                    <a:lnTo>
                      <a:pt x="49" y="27"/>
                    </a:lnTo>
                    <a:lnTo>
                      <a:pt x="51" y="30"/>
                    </a:lnTo>
                    <a:lnTo>
                      <a:pt x="54" y="33"/>
                    </a:lnTo>
                    <a:lnTo>
                      <a:pt x="57" y="37"/>
                    </a:lnTo>
                    <a:lnTo>
                      <a:pt x="59" y="39"/>
                    </a:lnTo>
                    <a:lnTo>
                      <a:pt x="62" y="42"/>
                    </a:lnTo>
                    <a:lnTo>
                      <a:pt x="64" y="46"/>
                    </a:lnTo>
                    <a:lnTo>
                      <a:pt x="67" y="49"/>
                    </a:lnTo>
                    <a:lnTo>
                      <a:pt x="70" y="53"/>
                    </a:lnTo>
                    <a:lnTo>
                      <a:pt x="73" y="57"/>
                    </a:lnTo>
                    <a:lnTo>
                      <a:pt x="76" y="59"/>
                    </a:lnTo>
                    <a:lnTo>
                      <a:pt x="79" y="64"/>
                    </a:lnTo>
                    <a:lnTo>
                      <a:pt x="83" y="68"/>
                    </a:lnTo>
                    <a:lnTo>
                      <a:pt x="85" y="72"/>
                    </a:lnTo>
                    <a:lnTo>
                      <a:pt x="88" y="76"/>
                    </a:lnTo>
                    <a:lnTo>
                      <a:pt x="92" y="80"/>
                    </a:lnTo>
                    <a:lnTo>
                      <a:pt x="95" y="84"/>
                    </a:lnTo>
                    <a:lnTo>
                      <a:pt x="99" y="88"/>
                    </a:lnTo>
                    <a:lnTo>
                      <a:pt x="102" y="92"/>
                    </a:lnTo>
                    <a:lnTo>
                      <a:pt x="105" y="97"/>
                    </a:lnTo>
                    <a:lnTo>
                      <a:pt x="108" y="100"/>
                    </a:lnTo>
                    <a:lnTo>
                      <a:pt x="112" y="105"/>
                    </a:lnTo>
                    <a:lnTo>
                      <a:pt x="115" y="109"/>
                    </a:lnTo>
                    <a:lnTo>
                      <a:pt x="119" y="114"/>
                    </a:lnTo>
                    <a:lnTo>
                      <a:pt x="121" y="118"/>
                    </a:lnTo>
                    <a:lnTo>
                      <a:pt x="125" y="122"/>
                    </a:lnTo>
                    <a:lnTo>
                      <a:pt x="128" y="127"/>
                    </a:lnTo>
                    <a:lnTo>
                      <a:pt x="132" y="132"/>
                    </a:lnTo>
                    <a:lnTo>
                      <a:pt x="135" y="136"/>
                    </a:lnTo>
                    <a:lnTo>
                      <a:pt x="139" y="140"/>
                    </a:lnTo>
                    <a:lnTo>
                      <a:pt x="141" y="145"/>
                    </a:lnTo>
                    <a:lnTo>
                      <a:pt x="145" y="150"/>
                    </a:lnTo>
                    <a:lnTo>
                      <a:pt x="148" y="154"/>
                    </a:lnTo>
                    <a:lnTo>
                      <a:pt x="151" y="158"/>
                    </a:lnTo>
                    <a:lnTo>
                      <a:pt x="155" y="162"/>
                    </a:lnTo>
                    <a:lnTo>
                      <a:pt x="158" y="167"/>
                    </a:lnTo>
                    <a:lnTo>
                      <a:pt x="160" y="171"/>
                    </a:lnTo>
                    <a:lnTo>
                      <a:pt x="164" y="175"/>
                    </a:lnTo>
                    <a:lnTo>
                      <a:pt x="167" y="179"/>
                    </a:lnTo>
                    <a:lnTo>
                      <a:pt x="170" y="184"/>
                    </a:lnTo>
                    <a:lnTo>
                      <a:pt x="173" y="188"/>
                    </a:lnTo>
                    <a:lnTo>
                      <a:pt x="176" y="193"/>
                    </a:lnTo>
                    <a:lnTo>
                      <a:pt x="179" y="196"/>
                    </a:lnTo>
                    <a:lnTo>
                      <a:pt x="181" y="201"/>
                    </a:lnTo>
                    <a:lnTo>
                      <a:pt x="183" y="205"/>
                    </a:lnTo>
                    <a:lnTo>
                      <a:pt x="186" y="209"/>
                    </a:lnTo>
                    <a:lnTo>
                      <a:pt x="188" y="213"/>
                    </a:lnTo>
                    <a:lnTo>
                      <a:pt x="191" y="216"/>
                    </a:lnTo>
                    <a:lnTo>
                      <a:pt x="193" y="220"/>
                    </a:lnTo>
                    <a:lnTo>
                      <a:pt x="195" y="224"/>
                    </a:lnTo>
                    <a:lnTo>
                      <a:pt x="197" y="228"/>
                    </a:lnTo>
                    <a:lnTo>
                      <a:pt x="198" y="231"/>
                    </a:lnTo>
                    <a:lnTo>
                      <a:pt x="200" y="234"/>
                    </a:lnTo>
                    <a:lnTo>
                      <a:pt x="202" y="237"/>
                    </a:lnTo>
                    <a:lnTo>
                      <a:pt x="203" y="240"/>
                    </a:lnTo>
                    <a:lnTo>
                      <a:pt x="205" y="244"/>
                    </a:lnTo>
                    <a:lnTo>
                      <a:pt x="206" y="247"/>
                    </a:lnTo>
                    <a:lnTo>
                      <a:pt x="208" y="251"/>
                    </a:lnTo>
                    <a:lnTo>
                      <a:pt x="209" y="253"/>
                    </a:lnTo>
                    <a:lnTo>
                      <a:pt x="210" y="255"/>
                    </a:lnTo>
                    <a:lnTo>
                      <a:pt x="211" y="258"/>
                    </a:lnTo>
                    <a:lnTo>
                      <a:pt x="212" y="261"/>
                    </a:lnTo>
                    <a:lnTo>
                      <a:pt x="213" y="263"/>
                    </a:lnTo>
                    <a:lnTo>
                      <a:pt x="214" y="266"/>
                    </a:lnTo>
                    <a:lnTo>
                      <a:pt x="214" y="269"/>
                    </a:lnTo>
                    <a:lnTo>
                      <a:pt x="215" y="271"/>
                    </a:lnTo>
                    <a:lnTo>
                      <a:pt x="215" y="273"/>
                    </a:lnTo>
                    <a:lnTo>
                      <a:pt x="216" y="274"/>
                    </a:lnTo>
                    <a:lnTo>
                      <a:pt x="216" y="276"/>
                    </a:lnTo>
                    <a:lnTo>
                      <a:pt x="216" y="278"/>
                    </a:lnTo>
                    <a:lnTo>
                      <a:pt x="216" y="280"/>
                    </a:lnTo>
                    <a:lnTo>
                      <a:pt x="216" y="282"/>
                    </a:lnTo>
                    <a:lnTo>
                      <a:pt x="216" y="285"/>
                    </a:lnTo>
                    <a:lnTo>
                      <a:pt x="216" y="287"/>
                    </a:lnTo>
                    <a:lnTo>
                      <a:pt x="215" y="290"/>
                    </a:lnTo>
                    <a:lnTo>
                      <a:pt x="214" y="292"/>
                    </a:lnTo>
                    <a:lnTo>
                      <a:pt x="212" y="292"/>
                    </a:lnTo>
                    <a:lnTo>
                      <a:pt x="210" y="292"/>
                    </a:lnTo>
                    <a:lnTo>
                      <a:pt x="208" y="292"/>
                    </a:lnTo>
                    <a:lnTo>
                      <a:pt x="206" y="292"/>
                    </a:lnTo>
                    <a:lnTo>
                      <a:pt x="203" y="292"/>
                    </a:lnTo>
                    <a:lnTo>
                      <a:pt x="200" y="292"/>
                    </a:lnTo>
                    <a:lnTo>
                      <a:pt x="197" y="289"/>
                    </a:lnTo>
                    <a:lnTo>
                      <a:pt x="194" y="287"/>
                    </a:lnTo>
                    <a:lnTo>
                      <a:pt x="192" y="286"/>
                    </a:lnTo>
                    <a:lnTo>
                      <a:pt x="190" y="284"/>
                    </a:lnTo>
                    <a:lnTo>
                      <a:pt x="188" y="282"/>
                    </a:lnTo>
                    <a:lnTo>
                      <a:pt x="186" y="281"/>
                    </a:lnTo>
                    <a:lnTo>
                      <a:pt x="183" y="278"/>
                    </a:lnTo>
                    <a:lnTo>
                      <a:pt x="181" y="277"/>
                    </a:lnTo>
                    <a:lnTo>
                      <a:pt x="179" y="274"/>
                    </a:lnTo>
                    <a:lnTo>
                      <a:pt x="177" y="273"/>
                    </a:lnTo>
                    <a:lnTo>
                      <a:pt x="175" y="270"/>
                    </a:lnTo>
                    <a:lnTo>
                      <a:pt x="172" y="268"/>
                    </a:lnTo>
                    <a:lnTo>
                      <a:pt x="170" y="264"/>
                    </a:lnTo>
                    <a:lnTo>
                      <a:pt x="167" y="262"/>
                    </a:lnTo>
                    <a:lnTo>
                      <a:pt x="164" y="259"/>
                    </a:lnTo>
                    <a:lnTo>
                      <a:pt x="162" y="255"/>
                    </a:lnTo>
                    <a:lnTo>
                      <a:pt x="160" y="253"/>
                    </a:lnTo>
                    <a:lnTo>
                      <a:pt x="157" y="250"/>
                    </a:lnTo>
                    <a:lnTo>
                      <a:pt x="154" y="246"/>
                    </a:lnTo>
                    <a:lnTo>
                      <a:pt x="151" y="242"/>
                    </a:lnTo>
                    <a:lnTo>
                      <a:pt x="148" y="237"/>
                    </a:lnTo>
                    <a:lnTo>
                      <a:pt x="145" y="234"/>
                    </a:lnTo>
                    <a:lnTo>
                      <a:pt x="141" y="230"/>
                    </a:lnTo>
                    <a:lnTo>
                      <a:pt x="139" y="225"/>
                    </a:lnTo>
                    <a:lnTo>
                      <a:pt x="136" y="221"/>
                    </a:lnTo>
                    <a:lnTo>
                      <a:pt x="133" y="217"/>
                    </a:lnTo>
                    <a:lnTo>
                      <a:pt x="130" y="212"/>
                    </a:lnTo>
                    <a:lnTo>
                      <a:pt x="126" y="208"/>
                    </a:lnTo>
                    <a:lnTo>
                      <a:pt x="123" y="203"/>
                    </a:lnTo>
                    <a:lnTo>
                      <a:pt x="121" y="198"/>
                    </a:lnTo>
                    <a:lnTo>
                      <a:pt x="117" y="194"/>
                    </a:lnTo>
                    <a:lnTo>
                      <a:pt x="114" y="188"/>
                    </a:lnTo>
                    <a:lnTo>
                      <a:pt x="111" y="183"/>
                    </a:lnTo>
                    <a:lnTo>
                      <a:pt x="107" y="178"/>
                    </a:lnTo>
                    <a:lnTo>
                      <a:pt x="103" y="174"/>
                    </a:lnTo>
                    <a:lnTo>
                      <a:pt x="101" y="168"/>
                    </a:lnTo>
                    <a:lnTo>
                      <a:pt x="97" y="162"/>
                    </a:lnTo>
                    <a:lnTo>
                      <a:pt x="94" y="157"/>
                    </a:lnTo>
                    <a:lnTo>
                      <a:pt x="91" y="153"/>
                    </a:lnTo>
                    <a:lnTo>
                      <a:pt x="87" y="147"/>
                    </a:lnTo>
                    <a:lnTo>
                      <a:pt x="84" y="142"/>
                    </a:lnTo>
                    <a:lnTo>
                      <a:pt x="81" y="137"/>
                    </a:lnTo>
                    <a:lnTo>
                      <a:pt x="78" y="132"/>
                    </a:lnTo>
                    <a:lnTo>
                      <a:pt x="75" y="126"/>
                    </a:lnTo>
                    <a:lnTo>
                      <a:pt x="71" y="121"/>
                    </a:lnTo>
                    <a:lnTo>
                      <a:pt x="68" y="117"/>
                    </a:lnTo>
                    <a:lnTo>
                      <a:pt x="65" y="111"/>
                    </a:lnTo>
                    <a:lnTo>
                      <a:pt x="62" y="106"/>
                    </a:lnTo>
                    <a:lnTo>
                      <a:pt x="59" y="101"/>
                    </a:lnTo>
                    <a:lnTo>
                      <a:pt x="56" y="97"/>
                    </a:lnTo>
                    <a:lnTo>
                      <a:pt x="53" y="91"/>
                    </a:lnTo>
                    <a:lnTo>
                      <a:pt x="50" y="86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2" y="72"/>
                    </a:lnTo>
                    <a:lnTo>
                      <a:pt x="39" y="67"/>
                    </a:lnTo>
                    <a:lnTo>
                      <a:pt x="36" y="63"/>
                    </a:lnTo>
                    <a:lnTo>
                      <a:pt x="34" y="59"/>
                    </a:lnTo>
                    <a:lnTo>
                      <a:pt x="31" y="54"/>
                    </a:lnTo>
                    <a:lnTo>
                      <a:pt x="28" y="50"/>
                    </a:lnTo>
                    <a:lnTo>
                      <a:pt x="26" y="46"/>
                    </a:lnTo>
                    <a:lnTo>
                      <a:pt x="25" y="42"/>
                    </a:lnTo>
                    <a:lnTo>
                      <a:pt x="22" y="39"/>
                    </a:lnTo>
                    <a:lnTo>
                      <a:pt x="20" y="35"/>
                    </a:lnTo>
                    <a:lnTo>
                      <a:pt x="18" y="31"/>
                    </a:lnTo>
                    <a:lnTo>
                      <a:pt x="16" y="28"/>
                    </a:lnTo>
                    <a:lnTo>
                      <a:pt x="14" y="24"/>
                    </a:lnTo>
                    <a:lnTo>
                      <a:pt x="12" y="21"/>
                    </a:lnTo>
                    <a:lnTo>
                      <a:pt x="10" y="19"/>
                    </a:lnTo>
                    <a:lnTo>
                      <a:pt x="9" y="16"/>
                    </a:lnTo>
                    <a:lnTo>
                      <a:pt x="7" y="13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" y="3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11"/>
              <p:cNvSpPr>
                <a:spLocks/>
              </p:cNvSpPr>
              <p:nvPr/>
            </p:nvSpPr>
            <p:spPr bwMode="auto">
              <a:xfrm>
                <a:off x="1468" y="1218"/>
                <a:ext cx="334" cy="148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10" y="6"/>
                  </a:cxn>
                  <a:cxn ang="0">
                    <a:pos x="17" y="11"/>
                  </a:cxn>
                  <a:cxn ang="0">
                    <a:pos x="26" y="18"/>
                  </a:cxn>
                  <a:cxn ang="0">
                    <a:pos x="35" y="23"/>
                  </a:cxn>
                  <a:cxn ang="0">
                    <a:pos x="46" y="30"/>
                  </a:cxn>
                  <a:cxn ang="0">
                    <a:pos x="58" y="38"/>
                  </a:cxn>
                  <a:cxn ang="0">
                    <a:pos x="71" y="46"/>
                  </a:cxn>
                  <a:cxn ang="0">
                    <a:pos x="85" y="55"/>
                  </a:cxn>
                  <a:cxn ang="0">
                    <a:pos x="100" y="62"/>
                  </a:cxn>
                  <a:cxn ang="0">
                    <a:pos x="114" y="72"/>
                  </a:cxn>
                  <a:cxn ang="0">
                    <a:pos x="129" y="80"/>
                  </a:cxn>
                  <a:cxn ang="0">
                    <a:pos x="146" y="89"/>
                  </a:cxn>
                  <a:cxn ang="0">
                    <a:pos x="161" y="97"/>
                  </a:cxn>
                  <a:cxn ang="0">
                    <a:pos x="177" y="106"/>
                  </a:cxn>
                  <a:cxn ang="0">
                    <a:pos x="192" y="114"/>
                  </a:cxn>
                  <a:cxn ang="0">
                    <a:pos x="207" y="120"/>
                  </a:cxn>
                  <a:cxn ang="0">
                    <a:pos x="223" y="127"/>
                  </a:cxn>
                  <a:cxn ang="0">
                    <a:pos x="237" y="134"/>
                  </a:cxn>
                  <a:cxn ang="0">
                    <a:pos x="250" y="138"/>
                  </a:cxn>
                  <a:cxn ang="0">
                    <a:pos x="262" y="141"/>
                  </a:cxn>
                  <a:cxn ang="0">
                    <a:pos x="274" y="145"/>
                  </a:cxn>
                  <a:cxn ang="0">
                    <a:pos x="284" y="147"/>
                  </a:cxn>
                  <a:cxn ang="0">
                    <a:pos x="294" y="148"/>
                  </a:cxn>
                  <a:cxn ang="0">
                    <a:pos x="302" y="148"/>
                  </a:cxn>
                  <a:cxn ang="0">
                    <a:pos x="310" y="148"/>
                  </a:cxn>
                  <a:cxn ang="0">
                    <a:pos x="317" y="146"/>
                  </a:cxn>
                  <a:cxn ang="0">
                    <a:pos x="322" y="145"/>
                  </a:cxn>
                  <a:cxn ang="0">
                    <a:pos x="330" y="139"/>
                  </a:cxn>
                  <a:cxn ang="0">
                    <a:pos x="334" y="132"/>
                  </a:cxn>
                  <a:cxn ang="0">
                    <a:pos x="331" y="123"/>
                  </a:cxn>
                  <a:cxn ang="0">
                    <a:pos x="325" y="113"/>
                  </a:cxn>
                  <a:cxn ang="0">
                    <a:pos x="320" y="107"/>
                  </a:cxn>
                  <a:cxn ang="0">
                    <a:pos x="313" y="101"/>
                  </a:cxn>
                  <a:cxn ang="0">
                    <a:pos x="305" y="96"/>
                  </a:cxn>
                  <a:cxn ang="0">
                    <a:pos x="296" y="90"/>
                  </a:cxn>
                  <a:cxn ang="0">
                    <a:pos x="285" y="84"/>
                  </a:cxn>
                  <a:cxn ang="0">
                    <a:pos x="273" y="78"/>
                  </a:cxn>
                  <a:cxn ang="0">
                    <a:pos x="260" y="72"/>
                  </a:cxn>
                  <a:cxn ang="0">
                    <a:pos x="244" y="66"/>
                  </a:cxn>
                  <a:cxn ang="0">
                    <a:pos x="228" y="59"/>
                  </a:cxn>
                  <a:cxn ang="0">
                    <a:pos x="212" y="55"/>
                  </a:cxn>
                  <a:cxn ang="0">
                    <a:pos x="195" y="49"/>
                  </a:cxn>
                  <a:cxn ang="0">
                    <a:pos x="178" y="43"/>
                  </a:cxn>
                  <a:cxn ang="0">
                    <a:pos x="160" y="38"/>
                  </a:cxn>
                  <a:cxn ang="0">
                    <a:pos x="143" y="34"/>
                  </a:cxn>
                  <a:cxn ang="0">
                    <a:pos x="125" y="29"/>
                  </a:cxn>
                  <a:cxn ang="0">
                    <a:pos x="108" y="25"/>
                  </a:cxn>
                  <a:cxn ang="0">
                    <a:pos x="91" y="20"/>
                  </a:cxn>
                  <a:cxn ang="0">
                    <a:pos x="75" y="17"/>
                  </a:cxn>
                  <a:cxn ang="0">
                    <a:pos x="61" y="13"/>
                  </a:cxn>
                  <a:cxn ang="0">
                    <a:pos x="47" y="10"/>
                  </a:cxn>
                  <a:cxn ang="0">
                    <a:pos x="34" y="7"/>
                  </a:cxn>
                  <a:cxn ang="0">
                    <a:pos x="24" y="4"/>
                  </a:cxn>
                  <a:cxn ang="0">
                    <a:pos x="14" y="2"/>
                  </a:cxn>
                  <a:cxn ang="0">
                    <a:pos x="8" y="1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34" h="148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20" y="13"/>
                    </a:lnTo>
                    <a:lnTo>
                      <a:pt x="23" y="15"/>
                    </a:lnTo>
                    <a:lnTo>
                      <a:pt x="26" y="18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35" y="23"/>
                    </a:lnTo>
                    <a:lnTo>
                      <a:pt x="39" y="25"/>
                    </a:lnTo>
                    <a:lnTo>
                      <a:pt x="42" y="27"/>
                    </a:lnTo>
                    <a:lnTo>
                      <a:pt x="46" y="30"/>
                    </a:lnTo>
                    <a:lnTo>
                      <a:pt x="50" y="33"/>
                    </a:lnTo>
                    <a:lnTo>
                      <a:pt x="54" y="36"/>
                    </a:lnTo>
                    <a:lnTo>
                      <a:pt x="58" y="38"/>
                    </a:lnTo>
                    <a:lnTo>
                      <a:pt x="62" y="40"/>
                    </a:lnTo>
                    <a:lnTo>
                      <a:pt x="67" y="43"/>
                    </a:lnTo>
                    <a:lnTo>
                      <a:pt x="71" y="46"/>
                    </a:lnTo>
                    <a:lnTo>
                      <a:pt x="75" y="48"/>
                    </a:lnTo>
                    <a:lnTo>
                      <a:pt x="80" y="51"/>
                    </a:lnTo>
                    <a:lnTo>
                      <a:pt x="85" y="55"/>
                    </a:lnTo>
                    <a:lnTo>
                      <a:pt x="90" y="58"/>
                    </a:lnTo>
                    <a:lnTo>
                      <a:pt x="94" y="59"/>
                    </a:lnTo>
                    <a:lnTo>
                      <a:pt x="100" y="62"/>
                    </a:lnTo>
                    <a:lnTo>
                      <a:pt x="105" y="65"/>
                    </a:lnTo>
                    <a:lnTo>
                      <a:pt x="109" y="69"/>
                    </a:lnTo>
                    <a:lnTo>
                      <a:pt x="114" y="72"/>
                    </a:lnTo>
                    <a:lnTo>
                      <a:pt x="120" y="75"/>
                    </a:lnTo>
                    <a:lnTo>
                      <a:pt x="125" y="77"/>
                    </a:lnTo>
                    <a:lnTo>
                      <a:pt x="129" y="80"/>
                    </a:lnTo>
                    <a:lnTo>
                      <a:pt x="135" y="83"/>
                    </a:lnTo>
                    <a:lnTo>
                      <a:pt x="140" y="86"/>
                    </a:lnTo>
                    <a:lnTo>
                      <a:pt x="146" y="89"/>
                    </a:lnTo>
                    <a:lnTo>
                      <a:pt x="151" y="92"/>
                    </a:lnTo>
                    <a:lnTo>
                      <a:pt x="156" y="95"/>
                    </a:lnTo>
                    <a:lnTo>
                      <a:pt x="161" y="97"/>
                    </a:lnTo>
                    <a:lnTo>
                      <a:pt x="166" y="100"/>
                    </a:lnTo>
                    <a:lnTo>
                      <a:pt x="172" y="103"/>
                    </a:lnTo>
                    <a:lnTo>
                      <a:pt x="177" y="106"/>
                    </a:lnTo>
                    <a:lnTo>
                      <a:pt x="182" y="108"/>
                    </a:lnTo>
                    <a:lnTo>
                      <a:pt x="186" y="111"/>
                    </a:lnTo>
                    <a:lnTo>
                      <a:pt x="192" y="114"/>
                    </a:lnTo>
                    <a:lnTo>
                      <a:pt x="197" y="116"/>
                    </a:lnTo>
                    <a:lnTo>
                      <a:pt x="203" y="118"/>
                    </a:lnTo>
                    <a:lnTo>
                      <a:pt x="207" y="120"/>
                    </a:lnTo>
                    <a:lnTo>
                      <a:pt x="213" y="123"/>
                    </a:lnTo>
                    <a:lnTo>
                      <a:pt x="217" y="125"/>
                    </a:lnTo>
                    <a:lnTo>
                      <a:pt x="223" y="127"/>
                    </a:lnTo>
                    <a:lnTo>
                      <a:pt x="227" y="129"/>
                    </a:lnTo>
                    <a:lnTo>
                      <a:pt x="232" y="132"/>
                    </a:lnTo>
                    <a:lnTo>
                      <a:pt x="237" y="134"/>
                    </a:lnTo>
                    <a:lnTo>
                      <a:pt x="241" y="135"/>
                    </a:lnTo>
                    <a:lnTo>
                      <a:pt x="245" y="136"/>
                    </a:lnTo>
                    <a:lnTo>
                      <a:pt x="250" y="138"/>
                    </a:lnTo>
                    <a:lnTo>
                      <a:pt x="254" y="139"/>
                    </a:lnTo>
                    <a:lnTo>
                      <a:pt x="259" y="140"/>
                    </a:lnTo>
                    <a:lnTo>
                      <a:pt x="262" y="141"/>
                    </a:lnTo>
                    <a:lnTo>
                      <a:pt x="266" y="143"/>
                    </a:lnTo>
                    <a:lnTo>
                      <a:pt x="270" y="143"/>
                    </a:lnTo>
                    <a:lnTo>
                      <a:pt x="274" y="145"/>
                    </a:lnTo>
                    <a:lnTo>
                      <a:pt x="278" y="145"/>
                    </a:lnTo>
                    <a:lnTo>
                      <a:pt x="281" y="146"/>
                    </a:lnTo>
                    <a:lnTo>
                      <a:pt x="284" y="147"/>
                    </a:lnTo>
                    <a:lnTo>
                      <a:pt x="287" y="147"/>
                    </a:lnTo>
                    <a:lnTo>
                      <a:pt x="291" y="148"/>
                    </a:lnTo>
                    <a:lnTo>
                      <a:pt x="294" y="148"/>
                    </a:lnTo>
                    <a:lnTo>
                      <a:pt x="297" y="148"/>
                    </a:lnTo>
                    <a:lnTo>
                      <a:pt x="300" y="148"/>
                    </a:lnTo>
                    <a:lnTo>
                      <a:pt x="302" y="148"/>
                    </a:lnTo>
                    <a:lnTo>
                      <a:pt x="305" y="148"/>
                    </a:lnTo>
                    <a:lnTo>
                      <a:pt x="307" y="148"/>
                    </a:lnTo>
                    <a:lnTo>
                      <a:pt x="310" y="148"/>
                    </a:lnTo>
                    <a:lnTo>
                      <a:pt x="312" y="147"/>
                    </a:lnTo>
                    <a:lnTo>
                      <a:pt x="315" y="147"/>
                    </a:lnTo>
                    <a:lnTo>
                      <a:pt x="317" y="146"/>
                    </a:lnTo>
                    <a:lnTo>
                      <a:pt x="319" y="146"/>
                    </a:lnTo>
                    <a:lnTo>
                      <a:pt x="320" y="145"/>
                    </a:lnTo>
                    <a:lnTo>
                      <a:pt x="322" y="145"/>
                    </a:lnTo>
                    <a:lnTo>
                      <a:pt x="325" y="143"/>
                    </a:lnTo>
                    <a:lnTo>
                      <a:pt x="328" y="141"/>
                    </a:lnTo>
                    <a:lnTo>
                      <a:pt x="330" y="139"/>
                    </a:lnTo>
                    <a:lnTo>
                      <a:pt x="332" y="137"/>
                    </a:lnTo>
                    <a:lnTo>
                      <a:pt x="333" y="135"/>
                    </a:lnTo>
                    <a:lnTo>
                      <a:pt x="334" y="132"/>
                    </a:lnTo>
                    <a:lnTo>
                      <a:pt x="333" y="129"/>
                    </a:lnTo>
                    <a:lnTo>
                      <a:pt x="333" y="126"/>
                    </a:lnTo>
                    <a:lnTo>
                      <a:pt x="331" y="123"/>
                    </a:lnTo>
                    <a:lnTo>
                      <a:pt x="330" y="119"/>
                    </a:lnTo>
                    <a:lnTo>
                      <a:pt x="328" y="116"/>
                    </a:lnTo>
                    <a:lnTo>
                      <a:pt x="325" y="113"/>
                    </a:lnTo>
                    <a:lnTo>
                      <a:pt x="323" y="111"/>
                    </a:lnTo>
                    <a:lnTo>
                      <a:pt x="321" y="109"/>
                    </a:lnTo>
                    <a:lnTo>
                      <a:pt x="320" y="107"/>
                    </a:lnTo>
                    <a:lnTo>
                      <a:pt x="318" y="105"/>
                    </a:lnTo>
                    <a:lnTo>
                      <a:pt x="316" y="103"/>
                    </a:lnTo>
                    <a:lnTo>
                      <a:pt x="313" y="101"/>
                    </a:lnTo>
                    <a:lnTo>
                      <a:pt x="311" y="99"/>
                    </a:lnTo>
                    <a:lnTo>
                      <a:pt x="308" y="97"/>
                    </a:lnTo>
                    <a:lnTo>
                      <a:pt x="305" y="96"/>
                    </a:lnTo>
                    <a:lnTo>
                      <a:pt x="302" y="94"/>
                    </a:lnTo>
                    <a:lnTo>
                      <a:pt x="299" y="92"/>
                    </a:lnTo>
                    <a:lnTo>
                      <a:pt x="296" y="90"/>
                    </a:lnTo>
                    <a:lnTo>
                      <a:pt x="293" y="88"/>
                    </a:lnTo>
                    <a:lnTo>
                      <a:pt x="289" y="86"/>
                    </a:lnTo>
                    <a:lnTo>
                      <a:pt x="285" y="84"/>
                    </a:lnTo>
                    <a:lnTo>
                      <a:pt x="281" y="82"/>
                    </a:lnTo>
                    <a:lnTo>
                      <a:pt x="278" y="80"/>
                    </a:lnTo>
                    <a:lnTo>
                      <a:pt x="273" y="78"/>
                    </a:lnTo>
                    <a:lnTo>
                      <a:pt x="268" y="76"/>
                    </a:lnTo>
                    <a:lnTo>
                      <a:pt x="264" y="74"/>
                    </a:lnTo>
                    <a:lnTo>
                      <a:pt x="260" y="72"/>
                    </a:lnTo>
                    <a:lnTo>
                      <a:pt x="255" y="70"/>
                    </a:lnTo>
                    <a:lnTo>
                      <a:pt x="249" y="68"/>
                    </a:lnTo>
                    <a:lnTo>
                      <a:pt x="244" y="66"/>
                    </a:lnTo>
                    <a:lnTo>
                      <a:pt x="240" y="64"/>
                    </a:lnTo>
                    <a:lnTo>
                      <a:pt x="234" y="61"/>
                    </a:lnTo>
                    <a:lnTo>
                      <a:pt x="228" y="59"/>
                    </a:lnTo>
                    <a:lnTo>
                      <a:pt x="224" y="58"/>
                    </a:lnTo>
                    <a:lnTo>
                      <a:pt x="218" y="56"/>
                    </a:lnTo>
                    <a:lnTo>
                      <a:pt x="212" y="55"/>
                    </a:lnTo>
                    <a:lnTo>
                      <a:pt x="206" y="53"/>
                    </a:lnTo>
                    <a:lnTo>
                      <a:pt x="202" y="51"/>
                    </a:lnTo>
                    <a:lnTo>
                      <a:pt x="195" y="49"/>
                    </a:lnTo>
                    <a:lnTo>
                      <a:pt x="189" y="47"/>
                    </a:lnTo>
                    <a:lnTo>
                      <a:pt x="184" y="45"/>
                    </a:lnTo>
                    <a:lnTo>
                      <a:pt x="178" y="43"/>
                    </a:lnTo>
                    <a:lnTo>
                      <a:pt x="172" y="41"/>
                    </a:lnTo>
                    <a:lnTo>
                      <a:pt x="166" y="40"/>
                    </a:lnTo>
                    <a:lnTo>
                      <a:pt x="160" y="38"/>
                    </a:lnTo>
                    <a:lnTo>
                      <a:pt x="154" y="38"/>
                    </a:lnTo>
                    <a:lnTo>
                      <a:pt x="148" y="36"/>
                    </a:lnTo>
                    <a:lnTo>
                      <a:pt x="143" y="34"/>
                    </a:lnTo>
                    <a:lnTo>
                      <a:pt x="137" y="32"/>
                    </a:lnTo>
                    <a:lnTo>
                      <a:pt x="131" y="31"/>
                    </a:lnTo>
                    <a:lnTo>
                      <a:pt x="125" y="29"/>
                    </a:lnTo>
                    <a:lnTo>
                      <a:pt x="119" y="27"/>
                    </a:lnTo>
                    <a:lnTo>
                      <a:pt x="113" y="26"/>
                    </a:lnTo>
                    <a:lnTo>
                      <a:pt x="108" y="25"/>
                    </a:lnTo>
                    <a:lnTo>
                      <a:pt x="103" y="23"/>
                    </a:lnTo>
                    <a:lnTo>
                      <a:pt x="97" y="21"/>
                    </a:lnTo>
                    <a:lnTo>
                      <a:pt x="91" y="20"/>
                    </a:lnTo>
                    <a:lnTo>
                      <a:pt x="87" y="19"/>
                    </a:lnTo>
                    <a:lnTo>
                      <a:pt x="81" y="18"/>
                    </a:lnTo>
                    <a:lnTo>
                      <a:pt x="75" y="17"/>
                    </a:lnTo>
                    <a:lnTo>
                      <a:pt x="70" y="16"/>
                    </a:lnTo>
                    <a:lnTo>
                      <a:pt x="66" y="15"/>
                    </a:lnTo>
                    <a:lnTo>
                      <a:pt x="61" y="13"/>
                    </a:lnTo>
                    <a:lnTo>
                      <a:pt x="56" y="12"/>
                    </a:lnTo>
                    <a:lnTo>
                      <a:pt x="51" y="11"/>
                    </a:lnTo>
                    <a:lnTo>
                      <a:pt x="47" y="10"/>
                    </a:lnTo>
                    <a:lnTo>
                      <a:pt x="43" y="9"/>
                    </a:lnTo>
                    <a:lnTo>
                      <a:pt x="38" y="8"/>
                    </a:lnTo>
                    <a:lnTo>
                      <a:pt x="34" y="7"/>
                    </a:lnTo>
                    <a:lnTo>
                      <a:pt x="31" y="6"/>
                    </a:lnTo>
                    <a:lnTo>
                      <a:pt x="28" y="5"/>
                    </a:lnTo>
                    <a:lnTo>
                      <a:pt x="24" y="4"/>
                    </a:lnTo>
                    <a:lnTo>
                      <a:pt x="21" y="4"/>
                    </a:lnTo>
                    <a:lnTo>
                      <a:pt x="18" y="3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12"/>
              <p:cNvSpPr>
                <a:spLocks/>
              </p:cNvSpPr>
              <p:nvPr/>
            </p:nvSpPr>
            <p:spPr bwMode="auto">
              <a:xfrm>
                <a:off x="1445" y="1178"/>
                <a:ext cx="294" cy="206"/>
              </a:xfrm>
              <a:custGeom>
                <a:avLst/>
                <a:gdLst/>
                <a:ahLst/>
                <a:cxnLst>
                  <a:cxn ang="0">
                    <a:pos x="31" y="42"/>
                  </a:cxn>
                  <a:cxn ang="0">
                    <a:pos x="39" y="50"/>
                  </a:cxn>
                  <a:cxn ang="0">
                    <a:pos x="48" y="57"/>
                  </a:cxn>
                  <a:cxn ang="0">
                    <a:pos x="57" y="64"/>
                  </a:cxn>
                  <a:cxn ang="0">
                    <a:pos x="69" y="74"/>
                  </a:cxn>
                  <a:cxn ang="0">
                    <a:pos x="80" y="84"/>
                  </a:cxn>
                  <a:cxn ang="0">
                    <a:pos x="93" y="95"/>
                  </a:cxn>
                  <a:cxn ang="0">
                    <a:pos x="106" y="105"/>
                  </a:cxn>
                  <a:cxn ang="0">
                    <a:pos x="119" y="117"/>
                  </a:cxn>
                  <a:cxn ang="0">
                    <a:pos x="132" y="128"/>
                  </a:cxn>
                  <a:cxn ang="0">
                    <a:pos x="146" y="138"/>
                  </a:cxn>
                  <a:cxn ang="0">
                    <a:pos x="159" y="149"/>
                  </a:cxn>
                  <a:cxn ang="0">
                    <a:pos x="172" y="158"/>
                  </a:cxn>
                  <a:cxn ang="0">
                    <a:pos x="184" y="168"/>
                  </a:cxn>
                  <a:cxn ang="0">
                    <a:pos x="195" y="175"/>
                  </a:cxn>
                  <a:cxn ang="0">
                    <a:pos x="204" y="181"/>
                  </a:cxn>
                  <a:cxn ang="0">
                    <a:pos x="212" y="188"/>
                  </a:cxn>
                  <a:cxn ang="0">
                    <a:pos x="223" y="195"/>
                  </a:cxn>
                  <a:cxn ang="0">
                    <a:pos x="234" y="200"/>
                  </a:cxn>
                  <a:cxn ang="0">
                    <a:pos x="243" y="205"/>
                  </a:cxn>
                  <a:cxn ang="0">
                    <a:pos x="253" y="205"/>
                  </a:cxn>
                  <a:cxn ang="0">
                    <a:pos x="263" y="201"/>
                  </a:cxn>
                  <a:cxn ang="0">
                    <a:pos x="275" y="195"/>
                  </a:cxn>
                  <a:cxn ang="0">
                    <a:pos x="287" y="188"/>
                  </a:cxn>
                  <a:cxn ang="0">
                    <a:pos x="294" y="176"/>
                  </a:cxn>
                  <a:cxn ang="0">
                    <a:pos x="293" y="169"/>
                  </a:cxn>
                  <a:cxn ang="0">
                    <a:pos x="289" y="160"/>
                  </a:cxn>
                  <a:cxn ang="0">
                    <a:pos x="281" y="151"/>
                  </a:cxn>
                  <a:cxn ang="0">
                    <a:pos x="268" y="140"/>
                  </a:cxn>
                  <a:cxn ang="0">
                    <a:pos x="257" y="131"/>
                  </a:cxn>
                  <a:cxn ang="0">
                    <a:pos x="248" y="125"/>
                  </a:cxn>
                  <a:cxn ang="0">
                    <a:pos x="240" y="118"/>
                  </a:cxn>
                  <a:cxn ang="0">
                    <a:pos x="230" y="113"/>
                  </a:cxn>
                  <a:cxn ang="0">
                    <a:pos x="220" y="106"/>
                  </a:cxn>
                  <a:cxn ang="0">
                    <a:pos x="209" y="99"/>
                  </a:cxn>
                  <a:cxn ang="0">
                    <a:pos x="199" y="93"/>
                  </a:cxn>
                  <a:cxn ang="0">
                    <a:pos x="188" y="86"/>
                  </a:cxn>
                  <a:cxn ang="0">
                    <a:pos x="176" y="78"/>
                  </a:cxn>
                  <a:cxn ang="0">
                    <a:pos x="165" y="72"/>
                  </a:cxn>
                  <a:cxn ang="0">
                    <a:pos x="153" y="65"/>
                  </a:cxn>
                  <a:cxn ang="0">
                    <a:pos x="142" y="59"/>
                  </a:cxn>
                  <a:cxn ang="0">
                    <a:pos x="131" y="52"/>
                  </a:cxn>
                  <a:cxn ang="0">
                    <a:pos x="118" y="45"/>
                  </a:cxn>
                  <a:cxn ang="0">
                    <a:pos x="107" y="39"/>
                  </a:cxn>
                  <a:cxn ang="0">
                    <a:pos x="96" y="34"/>
                  </a:cxn>
                  <a:cxn ang="0">
                    <a:pos x="85" y="28"/>
                  </a:cxn>
                  <a:cxn ang="0">
                    <a:pos x="74" y="23"/>
                  </a:cxn>
                  <a:cxn ang="0">
                    <a:pos x="65" y="19"/>
                  </a:cxn>
                  <a:cxn ang="0">
                    <a:pos x="55" y="15"/>
                  </a:cxn>
                  <a:cxn ang="0">
                    <a:pos x="47" y="11"/>
                  </a:cxn>
                  <a:cxn ang="0">
                    <a:pos x="35" y="7"/>
                  </a:cxn>
                  <a:cxn ang="0">
                    <a:pos x="25" y="2"/>
                  </a:cxn>
                  <a:cxn ang="0">
                    <a:pos x="19" y="0"/>
                  </a:cxn>
                </a:cxnLst>
                <a:rect l="0" t="0" r="r" b="b"/>
                <a:pathLst>
                  <a:path w="294" h="206">
                    <a:moveTo>
                      <a:pt x="27" y="39"/>
                    </a:moveTo>
                    <a:lnTo>
                      <a:pt x="28" y="39"/>
                    </a:lnTo>
                    <a:lnTo>
                      <a:pt x="29" y="40"/>
                    </a:lnTo>
                    <a:lnTo>
                      <a:pt x="31" y="42"/>
                    </a:lnTo>
                    <a:lnTo>
                      <a:pt x="33" y="44"/>
                    </a:lnTo>
                    <a:lnTo>
                      <a:pt x="36" y="47"/>
                    </a:lnTo>
                    <a:lnTo>
                      <a:pt x="37" y="48"/>
                    </a:lnTo>
                    <a:lnTo>
                      <a:pt x="39" y="50"/>
                    </a:lnTo>
                    <a:lnTo>
                      <a:pt x="41" y="51"/>
                    </a:lnTo>
                    <a:lnTo>
                      <a:pt x="44" y="53"/>
                    </a:lnTo>
                    <a:lnTo>
                      <a:pt x="46" y="55"/>
                    </a:lnTo>
                    <a:lnTo>
                      <a:pt x="48" y="57"/>
                    </a:lnTo>
                    <a:lnTo>
                      <a:pt x="50" y="59"/>
                    </a:lnTo>
                    <a:lnTo>
                      <a:pt x="53" y="60"/>
                    </a:lnTo>
                    <a:lnTo>
                      <a:pt x="54" y="62"/>
                    </a:lnTo>
                    <a:lnTo>
                      <a:pt x="57" y="64"/>
                    </a:lnTo>
                    <a:lnTo>
                      <a:pt x="60" y="67"/>
                    </a:lnTo>
                    <a:lnTo>
                      <a:pt x="63" y="69"/>
                    </a:lnTo>
                    <a:lnTo>
                      <a:pt x="65" y="71"/>
                    </a:lnTo>
                    <a:lnTo>
                      <a:pt x="69" y="74"/>
                    </a:lnTo>
                    <a:lnTo>
                      <a:pt x="71" y="77"/>
                    </a:lnTo>
                    <a:lnTo>
                      <a:pt x="73" y="78"/>
                    </a:lnTo>
                    <a:lnTo>
                      <a:pt x="76" y="81"/>
                    </a:lnTo>
                    <a:lnTo>
                      <a:pt x="80" y="84"/>
                    </a:lnTo>
                    <a:lnTo>
                      <a:pt x="83" y="87"/>
                    </a:lnTo>
                    <a:lnTo>
                      <a:pt x="87" y="90"/>
                    </a:lnTo>
                    <a:lnTo>
                      <a:pt x="90" y="92"/>
                    </a:lnTo>
                    <a:lnTo>
                      <a:pt x="93" y="95"/>
                    </a:lnTo>
                    <a:lnTo>
                      <a:pt x="95" y="97"/>
                    </a:lnTo>
                    <a:lnTo>
                      <a:pt x="99" y="99"/>
                    </a:lnTo>
                    <a:lnTo>
                      <a:pt x="102" y="102"/>
                    </a:lnTo>
                    <a:lnTo>
                      <a:pt x="106" y="105"/>
                    </a:lnTo>
                    <a:lnTo>
                      <a:pt x="109" y="108"/>
                    </a:lnTo>
                    <a:lnTo>
                      <a:pt x="112" y="111"/>
                    </a:lnTo>
                    <a:lnTo>
                      <a:pt x="115" y="114"/>
                    </a:lnTo>
                    <a:lnTo>
                      <a:pt x="119" y="117"/>
                    </a:lnTo>
                    <a:lnTo>
                      <a:pt x="122" y="119"/>
                    </a:lnTo>
                    <a:lnTo>
                      <a:pt x="126" y="122"/>
                    </a:lnTo>
                    <a:lnTo>
                      <a:pt x="129" y="124"/>
                    </a:lnTo>
                    <a:lnTo>
                      <a:pt x="132" y="128"/>
                    </a:lnTo>
                    <a:lnTo>
                      <a:pt x="136" y="130"/>
                    </a:lnTo>
                    <a:lnTo>
                      <a:pt x="140" y="134"/>
                    </a:lnTo>
                    <a:lnTo>
                      <a:pt x="143" y="136"/>
                    </a:lnTo>
                    <a:lnTo>
                      <a:pt x="146" y="138"/>
                    </a:lnTo>
                    <a:lnTo>
                      <a:pt x="150" y="140"/>
                    </a:lnTo>
                    <a:lnTo>
                      <a:pt x="152" y="144"/>
                    </a:lnTo>
                    <a:lnTo>
                      <a:pt x="156" y="146"/>
                    </a:lnTo>
                    <a:lnTo>
                      <a:pt x="159" y="149"/>
                    </a:lnTo>
                    <a:lnTo>
                      <a:pt x="163" y="151"/>
                    </a:lnTo>
                    <a:lnTo>
                      <a:pt x="166" y="154"/>
                    </a:lnTo>
                    <a:lnTo>
                      <a:pt x="169" y="156"/>
                    </a:lnTo>
                    <a:lnTo>
                      <a:pt x="172" y="158"/>
                    </a:lnTo>
                    <a:lnTo>
                      <a:pt x="175" y="161"/>
                    </a:lnTo>
                    <a:lnTo>
                      <a:pt x="178" y="163"/>
                    </a:lnTo>
                    <a:lnTo>
                      <a:pt x="181" y="166"/>
                    </a:lnTo>
                    <a:lnTo>
                      <a:pt x="184" y="168"/>
                    </a:lnTo>
                    <a:lnTo>
                      <a:pt x="187" y="170"/>
                    </a:lnTo>
                    <a:lnTo>
                      <a:pt x="189" y="172"/>
                    </a:lnTo>
                    <a:lnTo>
                      <a:pt x="192" y="174"/>
                    </a:lnTo>
                    <a:lnTo>
                      <a:pt x="195" y="175"/>
                    </a:lnTo>
                    <a:lnTo>
                      <a:pt x="197" y="177"/>
                    </a:lnTo>
                    <a:lnTo>
                      <a:pt x="200" y="179"/>
                    </a:lnTo>
                    <a:lnTo>
                      <a:pt x="202" y="180"/>
                    </a:lnTo>
                    <a:lnTo>
                      <a:pt x="204" y="181"/>
                    </a:lnTo>
                    <a:lnTo>
                      <a:pt x="206" y="183"/>
                    </a:lnTo>
                    <a:lnTo>
                      <a:pt x="208" y="185"/>
                    </a:lnTo>
                    <a:lnTo>
                      <a:pt x="210" y="186"/>
                    </a:lnTo>
                    <a:lnTo>
                      <a:pt x="212" y="188"/>
                    </a:lnTo>
                    <a:lnTo>
                      <a:pt x="214" y="189"/>
                    </a:lnTo>
                    <a:lnTo>
                      <a:pt x="216" y="190"/>
                    </a:lnTo>
                    <a:lnTo>
                      <a:pt x="220" y="193"/>
                    </a:lnTo>
                    <a:lnTo>
                      <a:pt x="223" y="195"/>
                    </a:lnTo>
                    <a:lnTo>
                      <a:pt x="226" y="196"/>
                    </a:lnTo>
                    <a:lnTo>
                      <a:pt x="228" y="197"/>
                    </a:lnTo>
                    <a:lnTo>
                      <a:pt x="231" y="199"/>
                    </a:lnTo>
                    <a:lnTo>
                      <a:pt x="234" y="200"/>
                    </a:lnTo>
                    <a:lnTo>
                      <a:pt x="236" y="201"/>
                    </a:lnTo>
                    <a:lnTo>
                      <a:pt x="238" y="203"/>
                    </a:lnTo>
                    <a:lnTo>
                      <a:pt x="240" y="203"/>
                    </a:lnTo>
                    <a:lnTo>
                      <a:pt x="243" y="205"/>
                    </a:lnTo>
                    <a:lnTo>
                      <a:pt x="246" y="205"/>
                    </a:lnTo>
                    <a:lnTo>
                      <a:pt x="248" y="206"/>
                    </a:lnTo>
                    <a:lnTo>
                      <a:pt x="250" y="205"/>
                    </a:lnTo>
                    <a:lnTo>
                      <a:pt x="253" y="205"/>
                    </a:lnTo>
                    <a:lnTo>
                      <a:pt x="255" y="204"/>
                    </a:lnTo>
                    <a:lnTo>
                      <a:pt x="258" y="203"/>
                    </a:lnTo>
                    <a:lnTo>
                      <a:pt x="260" y="202"/>
                    </a:lnTo>
                    <a:lnTo>
                      <a:pt x="263" y="201"/>
                    </a:lnTo>
                    <a:lnTo>
                      <a:pt x="266" y="199"/>
                    </a:lnTo>
                    <a:lnTo>
                      <a:pt x="268" y="197"/>
                    </a:lnTo>
                    <a:lnTo>
                      <a:pt x="272" y="196"/>
                    </a:lnTo>
                    <a:lnTo>
                      <a:pt x="275" y="195"/>
                    </a:lnTo>
                    <a:lnTo>
                      <a:pt x="278" y="193"/>
                    </a:lnTo>
                    <a:lnTo>
                      <a:pt x="282" y="192"/>
                    </a:lnTo>
                    <a:lnTo>
                      <a:pt x="285" y="189"/>
                    </a:lnTo>
                    <a:lnTo>
                      <a:pt x="287" y="188"/>
                    </a:lnTo>
                    <a:lnTo>
                      <a:pt x="289" y="185"/>
                    </a:lnTo>
                    <a:lnTo>
                      <a:pt x="291" y="182"/>
                    </a:lnTo>
                    <a:lnTo>
                      <a:pt x="293" y="179"/>
                    </a:lnTo>
                    <a:lnTo>
                      <a:pt x="294" y="176"/>
                    </a:lnTo>
                    <a:lnTo>
                      <a:pt x="293" y="175"/>
                    </a:lnTo>
                    <a:lnTo>
                      <a:pt x="293" y="173"/>
                    </a:lnTo>
                    <a:lnTo>
                      <a:pt x="293" y="171"/>
                    </a:lnTo>
                    <a:lnTo>
                      <a:pt x="293" y="169"/>
                    </a:lnTo>
                    <a:lnTo>
                      <a:pt x="292" y="166"/>
                    </a:lnTo>
                    <a:lnTo>
                      <a:pt x="291" y="164"/>
                    </a:lnTo>
                    <a:lnTo>
                      <a:pt x="290" y="162"/>
                    </a:lnTo>
                    <a:lnTo>
                      <a:pt x="289" y="160"/>
                    </a:lnTo>
                    <a:lnTo>
                      <a:pt x="286" y="157"/>
                    </a:lnTo>
                    <a:lnTo>
                      <a:pt x="285" y="156"/>
                    </a:lnTo>
                    <a:lnTo>
                      <a:pt x="283" y="153"/>
                    </a:lnTo>
                    <a:lnTo>
                      <a:pt x="281" y="151"/>
                    </a:lnTo>
                    <a:lnTo>
                      <a:pt x="278" y="148"/>
                    </a:lnTo>
                    <a:lnTo>
                      <a:pt x="275" y="145"/>
                    </a:lnTo>
                    <a:lnTo>
                      <a:pt x="271" y="142"/>
                    </a:lnTo>
                    <a:lnTo>
                      <a:pt x="268" y="140"/>
                    </a:lnTo>
                    <a:lnTo>
                      <a:pt x="265" y="137"/>
                    </a:lnTo>
                    <a:lnTo>
                      <a:pt x="261" y="134"/>
                    </a:lnTo>
                    <a:lnTo>
                      <a:pt x="259" y="132"/>
                    </a:lnTo>
                    <a:lnTo>
                      <a:pt x="257" y="131"/>
                    </a:lnTo>
                    <a:lnTo>
                      <a:pt x="254" y="130"/>
                    </a:lnTo>
                    <a:lnTo>
                      <a:pt x="252" y="128"/>
                    </a:lnTo>
                    <a:lnTo>
                      <a:pt x="250" y="127"/>
                    </a:lnTo>
                    <a:lnTo>
                      <a:pt x="248" y="125"/>
                    </a:lnTo>
                    <a:lnTo>
                      <a:pt x="247" y="123"/>
                    </a:lnTo>
                    <a:lnTo>
                      <a:pt x="245" y="122"/>
                    </a:lnTo>
                    <a:lnTo>
                      <a:pt x="242" y="120"/>
                    </a:lnTo>
                    <a:lnTo>
                      <a:pt x="240" y="118"/>
                    </a:lnTo>
                    <a:lnTo>
                      <a:pt x="237" y="117"/>
                    </a:lnTo>
                    <a:lnTo>
                      <a:pt x="235" y="116"/>
                    </a:lnTo>
                    <a:lnTo>
                      <a:pt x="232" y="114"/>
                    </a:lnTo>
                    <a:lnTo>
                      <a:pt x="230" y="113"/>
                    </a:lnTo>
                    <a:lnTo>
                      <a:pt x="227" y="111"/>
                    </a:lnTo>
                    <a:lnTo>
                      <a:pt x="225" y="109"/>
                    </a:lnTo>
                    <a:lnTo>
                      <a:pt x="222" y="107"/>
                    </a:lnTo>
                    <a:lnTo>
                      <a:pt x="220" y="106"/>
                    </a:lnTo>
                    <a:lnTo>
                      <a:pt x="217" y="104"/>
                    </a:lnTo>
                    <a:lnTo>
                      <a:pt x="214" y="102"/>
                    </a:lnTo>
                    <a:lnTo>
                      <a:pt x="212" y="101"/>
                    </a:lnTo>
                    <a:lnTo>
                      <a:pt x="209" y="99"/>
                    </a:lnTo>
                    <a:lnTo>
                      <a:pt x="207" y="98"/>
                    </a:lnTo>
                    <a:lnTo>
                      <a:pt x="204" y="96"/>
                    </a:lnTo>
                    <a:lnTo>
                      <a:pt x="201" y="95"/>
                    </a:lnTo>
                    <a:lnTo>
                      <a:pt x="199" y="93"/>
                    </a:lnTo>
                    <a:lnTo>
                      <a:pt x="196" y="91"/>
                    </a:lnTo>
                    <a:lnTo>
                      <a:pt x="193" y="90"/>
                    </a:lnTo>
                    <a:lnTo>
                      <a:pt x="190" y="87"/>
                    </a:lnTo>
                    <a:lnTo>
                      <a:pt x="188" y="86"/>
                    </a:lnTo>
                    <a:lnTo>
                      <a:pt x="185" y="84"/>
                    </a:lnTo>
                    <a:lnTo>
                      <a:pt x="182" y="82"/>
                    </a:lnTo>
                    <a:lnTo>
                      <a:pt x="179" y="80"/>
                    </a:lnTo>
                    <a:lnTo>
                      <a:pt x="176" y="78"/>
                    </a:lnTo>
                    <a:lnTo>
                      <a:pt x="173" y="78"/>
                    </a:lnTo>
                    <a:lnTo>
                      <a:pt x="170" y="76"/>
                    </a:lnTo>
                    <a:lnTo>
                      <a:pt x="168" y="74"/>
                    </a:lnTo>
                    <a:lnTo>
                      <a:pt x="165" y="72"/>
                    </a:lnTo>
                    <a:lnTo>
                      <a:pt x="162" y="70"/>
                    </a:lnTo>
                    <a:lnTo>
                      <a:pt x="159" y="69"/>
                    </a:lnTo>
                    <a:lnTo>
                      <a:pt x="156" y="67"/>
                    </a:lnTo>
                    <a:lnTo>
                      <a:pt x="153" y="65"/>
                    </a:lnTo>
                    <a:lnTo>
                      <a:pt x="150" y="63"/>
                    </a:lnTo>
                    <a:lnTo>
                      <a:pt x="148" y="62"/>
                    </a:lnTo>
                    <a:lnTo>
                      <a:pt x="145" y="60"/>
                    </a:lnTo>
                    <a:lnTo>
                      <a:pt x="142" y="59"/>
                    </a:lnTo>
                    <a:lnTo>
                      <a:pt x="139" y="57"/>
                    </a:lnTo>
                    <a:lnTo>
                      <a:pt x="136" y="55"/>
                    </a:lnTo>
                    <a:lnTo>
                      <a:pt x="133" y="53"/>
                    </a:lnTo>
                    <a:lnTo>
                      <a:pt x="131" y="52"/>
                    </a:lnTo>
                    <a:lnTo>
                      <a:pt x="128" y="50"/>
                    </a:lnTo>
                    <a:lnTo>
                      <a:pt x="125" y="49"/>
                    </a:lnTo>
                    <a:lnTo>
                      <a:pt x="121" y="47"/>
                    </a:lnTo>
                    <a:lnTo>
                      <a:pt x="118" y="45"/>
                    </a:lnTo>
                    <a:lnTo>
                      <a:pt x="115" y="43"/>
                    </a:lnTo>
                    <a:lnTo>
                      <a:pt x="112" y="42"/>
                    </a:lnTo>
                    <a:lnTo>
                      <a:pt x="110" y="40"/>
                    </a:lnTo>
                    <a:lnTo>
                      <a:pt x="107" y="39"/>
                    </a:lnTo>
                    <a:lnTo>
                      <a:pt x="104" y="38"/>
                    </a:lnTo>
                    <a:lnTo>
                      <a:pt x="102" y="37"/>
                    </a:lnTo>
                    <a:lnTo>
                      <a:pt x="98" y="35"/>
                    </a:lnTo>
                    <a:lnTo>
                      <a:pt x="96" y="34"/>
                    </a:lnTo>
                    <a:lnTo>
                      <a:pt x="93" y="32"/>
                    </a:lnTo>
                    <a:lnTo>
                      <a:pt x="91" y="31"/>
                    </a:lnTo>
                    <a:lnTo>
                      <a:pt x="88" y="30"/>
                    </a:lnTo>
                    <a:lnTo>
                      <a:pt x="85" y="28"/>
                    </a:lnTo>
                    <a:lnTo>
                      <a:pt x="82" y="27"/>
                    </a:lnTo>
                    <a:lnTo>
                      <a:pt x="80" y="26"/>
                    </a:lnTo>
                    <a:lnTo>
                      <a:pt x="77" y="25"/>
                    </a:lnTo>
                    <a:lnTo>
                      <a:pt x="74" y="23"/>
                    </a:lnTo>
                    <a:lnTo>
                      <a:pt x="72" y="22"/>
                    </a:lnTo>
                    <a:lnTo>
                      <a:pt x="70" y="21"/>
                    </a:lnTo>
                    <a:lnTo>
                      <a:pt x="67" y="20"/>
                    </a:lnTo>
                    <a:lnTo>
                      <a:pt x="65" y="19"/>
                    </a:lnTo>
                    <a:lnTo>
                      <a:pt x="63" y="18"/>
                    </a:lnTo>
                    <a:lnTo>
                      <a:pt x="60" y="18"/>
                    </a:lnTo>
                    <a:lnTo>
                      <a:pt x="58" y="17"/>
                    </a:lnTo>
                    <a:lnTo>
                      <a:pt x="55" y="15"/>
                    </a:lnTo>
                    <a:lnTo>
                      <a:pt x="54" y="14"/>
                    </a:lnTo>
                    <a:lnTo>
                      <a:pt x="52" y="13"/>
                    </a:lnTo>
                    <a:lnTo>
                      <a:pt x="49" y="12"/>
                    </a:lnTo>
                    <a:lnTo>
                      <a:pt x="47" y="11"/>
                    </a:lnTo>
                    <a:lnTo>
                      <a:pt x="45" y="10"/>
                    </a:lnTo>
                    <a:lnTo>
                      <a:pt x="43" y="10"/>
                    </a:lnTo>
                    <a:lnTo>
                      <a:pt x="39" y="8"/>
                    </a:lnTo>
                    <a:lnTo>
                      <a:pt x="35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0" y="20"/>
                    </a:lnTo>
                    <a:lnTo>
                      <a:pt x="27" y="39"/>
                    </a:lnTo>
                    <a:lnTo>
                      <a:pt x="27" y="3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13"/>
              <p:cNvSpPr>
                <a:spLocks/>
              </p:cNvSpPr>
              <p:nvPr/>
            </p:nvSpPr>
            <p:spPr bwMode="auto">
              <a:xfrm>
                <a:off x="1430" y="1159"/>
                <a:ext cx="333" cy="148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10" y="6"/>
                  </a:cxn>
                  <a:cxn ang="0">
                    <a:pos x="17" y="11"/>
                  </a:cxn>
                  <a:cxn ang="0">
                    <a:pos x="26" y="17"/>
                  </a:cxn>
                  <a:cxn ang="0">
                    <a:pos x="35" y="23"/>
                  </a:cxn>
                  <a:cxn ang="0">
                    <a:pos x="46" y="30"/>
                  </a:cxn>
                  <a:cxn ang="0">
                    <a:pos x="58" y="38"/>
                  </a:cxn>
                  <a:cxn ang="0">
                    <a:pos x="71" y="45"/>
                  </a:cxn>
                  <a:cxn ang="0">
                    <a:pos x="85" y="54"/>
                  </a:cxn>
                  <a:cxn ang="0">
                    <a:pos x="100" y="62"/>
                  </a:cxn>
                  <a:cxn ang="0">
                    <a:pos x="114" y="72"/>
                  </a:cxn>
                  <a:cxn ang="0">
                    <a:pos x="129" y="80"/>
                  </a:cxn>
                  <a:cxn ang="0">
                    <a:pos x="146" y="89"/>
                  </a:cxn>
                  <a:cxn ang="0">
                    <a:pos x="161" y="97"/>
                  </a:cxn>
                  <a:cxn ang="0">
                    <a:pos x="176" y="106"/>
                  </a:cxn>
                  <a:cxn ang="0">
                    <a:pos x="191" y="114"/>
                  </a:cxn>
                  <a:cxn ang="0">
                    <a:pos x="206" y="120"/>
                  </a:cxn>
                  <a:cxn ang="0">
                    <a:pos x="222" y="127"/>
                  </a:cxn>
                  <a:cxn ang="0">
                    <a:pos x="236" y="132"/>
                  </a:cxn>
                  <a:cxn ang="0">
                    <a:pos x="249" y="137"/>
                  </a:cxn>
                  <a:cxn ang="0">
                    <a:pos x="262" y="141"/>
                  </a:cxn>
                  <a:cxn ang="0">
                    <a:pos x="273" y="144"/>
                  </a:cxn>
                  <a:cxn ang="0">
                    <a:pos x="283" y="146"/>
                  </a:cxn>
                  <a:cxn ang="0">
                    <a:pos x="293" y="147"/>
                  </a:cxn>
                  <a:cxn ang="0">
                    <a:pos x="302" y="147"/>
                  </a:cxn>
                  <a:cxn ang="0">
                    <a:pos x="310" y="147"/>
                  </a:cxn>
                  <a:cxn ang="0">
                    <a:pos x="317" y="146"/>
                  </a:cxn>
                  <a:cxn ang="0">
                    <a:pos x="322" y="144"/>
                  </a:cxn>
                  <a:cxn ang="0">
                    <a:pos x="330" y="138"/>
                  </a:cxn>
                  <a:cxn ang="0">
                    <a:pos x="333" y="132"/>
                  </a:cxn>
                  <a:cxn ang="0">
                    <a:pos x="331" y="122"/>
                  </a:cxn>
                  <a:cxn ang="0">
                    <a:pos x="325" y="112"/>
                  </a:cxn>
                  <a:cxn ang="0">
                    <a:pos x="319" y="106"/>
                  </a:cxn>
                  <a:cxn ang="0">
                    <a:pos x="313" y="100"/>
                  </a:cxn>
                  <a:cxn ang="0">
                    <a:pos x="304" y="95"/>
                  </a:cxn>
                  <a:cxn ang="0">
                    <a:pos x="295" y="89"/>
                  </a:cxn>
                  <a:cxn ang="0">
                    <a:pos x="284" y="83"/>
                  </a:cxn>
                  <a:cxn ang="0">
                    <a:pos x="272" y="77"/>
                  </a:cxn>
                  <a:cxn ang="0">
                    <a:pos x="258" y="71"/>
                  </a:cxn>
                  <a:cxn ang="0">
                    <a:pos x="243" y="65"/>
                  </a:cxn>
                  <a:cxn ang="0">
                    <a:pos x="227" y="59"/>
                  </a:cxn>
                  <a:cxn ang="0">
                    <a:pos x="211" y="54"/>
                  </a:cxn>
                  <a:cxn ang="0">
                    <a:pos x="194" y="48"/>
                  </a:cxn>
                  <a:cxn ang="0">
                    <a:pos x="177" y="43"/>
                  </a:cxn>
                  <a:cxn ang="0">
                    <a:pos x="159" y="38"/>
                  </a:cxn>
                  <a:cxn ang="0">
                    <a:pos x="142" y="34"/>
                  </a:cxn>
                  <a:cxn ang="0">
                    <a:pos x="125" y="28"/>
                  </a:cxn>
                  <a:cxn ang="0">
                    <a:pos x="108" y="24"/>
                  </a:cxn>
                  <a:cxn ang="0">
                    <a:pos x="91" y="19"/>
                  </a:cxn>
                  <a:cxn ang="0">
                    <a:pos x="75" y="17"/>
                  </a:cxn>
                  <a:cxn ang="0">
                    <a:pos x="61" y="13"/>
                  </a:cxn>
                  <a:cxn ang="0">
                    <a:pos x="47" y="10"/>
                  </a:cxn>
                  <a:cxn ang="0">
                    <a:pos x="34" y="7"/>
                  </a:cxn>
                  <a:cxn ang="0">
                    <a:pos x="24" y="4"/>
                  </a:cxn>
                  <a:cxn ang="0">
                    <a:pos x="14" y="2"/>
                  </a:cxn>
                  <a:cxn ang="0">
                    <a:pos x="8" y="1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33" h="148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20" y="13"/>
                    </a:lnTo>
                    <a:lnTo>
                      <a:pt x="23" y="15"/>
                    </a:lnTo>
                    <a:lnTo>
                      <a:pt x="26" y="17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35" y="23"/>
                    </a:lnTo>
                    <a:lnTo>
                      <a:pt x="39" y="25"/>
                    </a:lnTo>
                    <a:lnTo>
                      <a:pt x="42" y="27"/>
                    </a:lnTo>
                    <a:lnTo>
                      <a:pt x="46" y="30"/>
                    </a:lnTo>
                    <a:lnTo>
                      <a:pt x="50" y="33"/>
                    </a:lnTo>
                    <a:lnTo>
                      <a:pt x="54" y="36"/>
                    </a:lnTo>
                    <a:lnTo>
                      <a:pt x="58" y="38"/>
                    </a:lnTo>
                    <a:lnTo>
                      <a:pt x="62" y="40"/>
                    </a:lnTo>
                    <a:lnTo>
                      <a:pt x="67" y="42"/>
                    </a:lnTo>
                    <a:lnTo>
                      <a:pt x="71" y="45"/>
                    </a:lnTo>
                    <a:lnTo>
                      <a:pt x="75" y="48"/>
                    </a:lnTo>
                    <a:lnTo>
                      <a:pt x="80" y="51"/>
                    </a:lnTo>
                    <a:lnTo>
                      <a:pt x="85" y="54"/>
                    </a:lnTo>
                    <a:lnTo>
                      <a:pt x="90" y="58"/>
                    </a:lnTo>
                    <a:lnTo>
                      <a:pt x="94" y="59"/>
                    </a:lnTo>
                    <a:lnTo>
                      <a:pt x="100" y="62"/>
                    </a:lnTo>
                    <a:lnTo>
                      <a:pt x="105" y="65"/>
                    </a:lnTo>
                    <a:lnTo>
                      <a:pt x="109" y="69"/>
                    </a:lnTo>
                    <a:lnTo>
                      <a:pt x="114" y="72"/>
                    </a:lnTo>
                    <a:lnTo>
                      <a:pt x="119" y="75"/>
                    </a:lnTo>
                    <a:lnTo>
                      <a:pt x="125" y="78"/>
                    </a:lnTo>
                    <a:lnTo>
                      <a:pt x="129" y="80"/>
                    </a:lnTo>
                    <a:lnTo>
                      <a:pt x="135" y="83"/>
                    </a:lnTo>
                    <a:lnTo>
                      <a:pt x="140" y="86"/>
                    </a:lnTo>
                    <a:lnTo>
                      <a:pt x="146" y="89"/>
                    </a:lnTo>
                    <a:lnTo>
                      <a:pt x="150" y="92"/>
                    </a:lnTo>
                    <a:lnTo>
                      <a:pt x="155" y="95"/>
                    </a:lnTo>
                    <a:lnTo>
                      <a:pt x="161" y="97"/>
                    </a:lnTo>
                    <a:lnTo>
                      <a:pt x="166" y="100"/>
                    </a:lnTo>
                    <a:lnTo>
                      <a:pt x="171" y="103"/>
                    </a:lnTo>
                    <a:lnTo>
                      <a:pt x="176" y="106"/>
                    </a:lnTo>
                    <a:lnTo>
                      <a:pt x="182" y="108"/>
                    </a:lnTo>
                    <a:lnTo>
                      <a:pt x="186" y="111"/>
                    </a:lnTo>
                    <a:lnTo>
                      <a:pt x="191" y="114"/>
                    </a:lnTo>
                    <a:lnTo>
                      <a:pt x="197" y="116"/>
                    </a:lnTo>
                    <a:lnTo>
                      <a:pt x="202" y="117"/>
                    </a:lnTo>
                    <a:lnTo>
                      <a:pt x="206" y="120"/>
                    </a:lnTo>
                    <a:lnTo>
                      <a:pt x="212" y="123"/>
                    </a:lnTo>
                    <a:lnTo>
                      <a:pt x="217" y="124"/>
                    </a:lnTo>
                    <a:lnTo>
                      <a:pt x="222" y="127"/>
                    </a:lnTo>
                    <a:lnTo>
                      <a:pt x="226" y="129"/>
                    </a:lnTo>
                    <a:lnTo>
                      <a:pt x="231" y="131"/>
                    </a:lnTo>
                    <a:lnTo>
                      <a:pt x="236" y="132"/>
                    </a:lnTo>
                    <a:lnTo>
                      <a:pt x="240" y="134"/>
                    </a:lnTo>
                    <a:lnTo>
                      <a:pt x="244" y="136"/>
                    </a:lnTo>
                    <a:lnTo>
                      <a:pt x="249" y="137"/>
                    </a:lnTo>
                    <a:lnTo>
                      <a:pt x="253" y="138"/>
                    </a:lnTo>
                    <a:lnTo>
                      <a:pt x="258" y="140"/>
                    </a:lnTo>
                    <a:lnTo>
                      <a:pt x="262" y="141"/>
                    </a:lnTo>
                    <a:lnTo>
                      <a:pt x="265" y="142"/>
                    </a:lnTo>
                    <a:lnTo>
                      <a:pt x="269" y="143"/>
                    </a:lnTo>
                    <a:lnTo>
                      <a:pt x="273" y="144"/>
                    </a:lnTo>
                    <a:lnTo>
                      <a:pt x="277" y="144"/>
                    </a:lnTo>
                    <a:lnTo>
                      <a:pt x="281" y="146"/>
                    </a:lnTo>
                    <a:lnTo>
                      <a:pt x="283" y="146"/>
                    </a:lnTo>
                    <a:lnTo>
                      <a:pt x="287" y="146"/>
                    </a:lnTo>
                    <a:lnTo>
                      <a:pt x="290" y="147"/>
                    </a:lnTo>
                    <a:lnTo>
                      <a:pt x="293" y="147"/>
                    </a:lnTo>
                    <a:lnTo>
                      <a:pt x="296" y="147"/>
                    </a:lnTo>
                    <a:lnTo>
                      <a:pt x="300" y="147"/>
                    </a:lnTo>
                    <a:lnTo>
                      <a:pt x="302" y="147"/>
                    </a:lnTo>
                    <a:lnTo>
                      <a:pt x="305" y="148"/>
                    </a:lnTo>
                    <a:lnTo>
                      <a:pt x="307" y="147"/>
                    </a:lnTo>
                    <a:lnTo>
                      <a:pt x="310" y="147"/>
                    </a:lnTo>
                    <a:lnTo>
                      <a:pt x="312" y="147"/>
                    </a:lnTo>
                    <a:lnTo>
                      <a:pt x="315" y="146"/>
                    </a:lnTo>
                    <a:lnTo>
                      <a:pt x="317" y="146"/>
                    </a:lnTo>
                    <a:lnTo>
                      <a:pt x="319" y="145"/>
                    </a:lnTo>
                    <a:lnTo>
                      <a:pt x="320" y="144"/>
                    </a:lnTo>
                    <a:lnTo>
                      <a:pt x="322" y="144"/>
                    </a:lnTo>
                    <a:lnTo>
                      <a:pt x="325" y="142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7"/>
                    </a:lnTo>
                    <a:lnTo>
                      <a:pt x="333" y="135"/>
                    </a:lnTo>
                    <a:lnTo>
                      <a:pt x="333" y="132"/>
                    </a:lnTo>
                    <a:lnTo>
                      <a:pt x="333" y="129"/>
                    </a:lnTo>
                    <a:lnTo>
                      <a:pt x="333" y="126"/>
                    </a:lnTo>
                    <a:lnTo>
                      <a:pt x="331" y="122"/>
                    </a:lnTo>
                    <a:lnTo>
                      <a:pt x="330" y="119"/>
                    </a:lnTo>
                    <a:lnTo>
                      <a:pt x="327" y="116"/>
                    </a:lnTo>
                    <a:lnTo>
                      <a:pt x="325" y="112"/>
                    </a:lnTo>
                    <a:lnTo>
                      <a:pt x="322" y="110"/>
                    </a:lnTo>
                    <a:lnTo>
                      <a:pt x="321" y="108"/>
                    </a:lnTo>
                    <a:lnTo>
                      <a:pt x="319" y="106"/>
                    </a:lnTo>
                    <a:lnTo>
                      <a:pt x="317" y="104"/>
                    </a:lnTo>
                    <a:lnTo>
                      <a:pt x="315" y="102"/>
                    </a:lnTo>
                    <a:lnTo>
                      <a:pt x="313" y="100"/>
                    </a:lnTo>
                    <a:lnTo>
                      <a:pt x="310" y="98"/>
                    </a:lnTo>
                    <a:lnTo>
                      <a:pt x="307" y="97"/>
                    </a:lnTo>
                    <a:lnTo>
                      <a:pt x="304" y="95"/>
                    </a:lnTo>
                    <a:lnTo>
                      <a:pt x="301" y="93"/>
                    </a:lnTo>
                    <a:lnTo>
                      <a:pt x="299" y="91"/>
                    </a:lnTo>
                    <a:lnTo>
                      <a:pt x="295" y="89"/>
                    </a:lnTo>
                    <a:lnTo>
                      <a:pt x="292" y="87"/>
                    </a:lnTo>
                    <a:lnTo>
                      <a:pt x="288" y="85"/>
                    </a:lnTo>
                    <a:lnTo>
                      <a:pt x="284" y="83"/>
                    </a:lnTo>
                    <a:lnTo>
                      <a:pt x="281" y="81"/>
                    </a:lnTo>
                    <a:lnTo>
                      <a:pt x="276" y="79"/>
                    </a:lnTo>
                    <a:lnTo>
                      <a:pt x="272" y="77"/>
                    </a:lnTo>
                    <a:lnTo>
                      <a:pt x="267" y="75"/>
                    </a:lnTo>
                    <a:lnTo>
                      <a:pt x="262" y="73"/>
                    </a:lnTo>
                    <a:lnTo>
                      <a:pt x="258" y="71"/>
                    </a:lnTo>
                    <a:lnTo>
                      <a:pt x="253" y="69"/>
                    </a:lnTo>
                    <a:lnTo>
                      <a:pt x="248" y="67"/>
                    </a:lnTo>
                    <a:lnTo>
                      <a:pt x="243" y="65"/>
                    </a:lnTo>
                    <a:lnTo>
                      <a:pt x="238" y="63"/>
                    </a:lnTo>
                    <a:lnTo>
                      <a:pt x="233" y="61"/>
                    </a:lnTo>
                    <a:lnTo>
                      <a:pt x="227" y="59"/>
                    </a:lnTo>
                    <a:lnTo>
                      <a:pt x="223" y="58"/>
                    </a:lnTo>
                    <a:lnTo>
                      <a:pt x="217" y="56"/>
                    </a:lnTo>
                    <a:lnTo>
                      <a:pt x="211" y="54"/>
                    </a:lnTo>
                    <a:lnTo>
                      <a:pt x="205" y="52"/>
                    </a:lnTo>
                    <a:lnTo>
                      <a:pt x="200" y="51"/>
                    </a:lnTo>
                    <a:lnTo>
                      <a:pt x="194" y="48"/>
                    </a:lnTo>
                    <a:lnTo>
                      <a:pt x="188" y="46"/>
                    </a:lnTo>
                    <a:lnTo>
                      <a:pt x="183" y="45"/>
                    </a:lnTo>
                    <a:lnTo>
                      <a:pt x="177" y="43"/>
                    </a:lnTo>
                    <a:lnTo>
                      <a:pt x="170" y="41"/>
                    </a:lnTo>
                    <a:lnTo>
                      <a:pt x="165" y="39"/>
                    </a:lnTo>
                    <a:lnTo>
                      <a:pt x="159" y="38"/>
                    </a:lnTo>
                    <a:lnTo>
                      <a:pt x="153" y="37"/>
                    </a:lnTo>
                    <a:lnTo>
                      <a:pt x="147" y="35"/>
                    </a:lnTo>
                    <a:lnTo>
                      <a:pt x="142" y="34"/>
                    </a:lnTo>
                    <a:lnTo>
                      <a:pt x="135" y="32"/>
                    </a:lnTo>
                    <a:lnTo>
                      <a:pt x="130" y="30"/>
                    </a:lnTo>
                    <a:lnTo>
                      <a:pt x="125" y="28"/>
                    </a:lnTo>
                    <a:lnTo>
                      <a:pt x="118" y="27"/>
                    </a:lnTo>
                    <a:lnTo>
                      <a:pt x="113" y="25"/>
                    </a:lnTo>
                    <a:lnTo>
                      <a:pt x="108" y="24"/>
                    </a:lnTo>
                    <a:lnTo>
                      <a:pt x="102" y="22"/>
                    </a:lnTo>
                    <a:lnTo>
                      <a:pt x="96" y="21"/>
                    </a:lnTo>
                    <a:lnTo>
                      <a:pt x="91" y="19"/>
                    </a:lnTo>
                    <a:lnTo>
                      <a:pt x="86" y="19"/>
                    </a:lnTo>
                    <a:lnTo>
                      <a:pt x="80" y="18"/>
                    </a:lnTo>
                    <a:lnTo>
                      <a:pt x="75" y="17"/>
                    </a:lnTo>
                    <a:lnTo>
                      <a:pt x="70" y="16"/>
                    </a:lnTo>
                    <a:lnTo>
                      <a:pt x="66" y="14"/>
                    </a:lnTo>
                    <a:lnTo>
                      <a:pt x="61" y="13"/>
                    </a:lnTo>
                    <a:lnTo>
                      <a:pt x="56" y="12"/>
                    </a:lnTo>
                    <a:lnTo>
                      <a:pt x="51" y="11"/>
                    </a:lnTo>
                    <a:lnTo>
                      <a:pt x="47" y="10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4" y="7"/>
                    </a:lnTo>
                    <a:lnTo>
                      <a:pt x="31" y="6"/>
                    </a:lnTo>
                    <a:lnTo>
                      <a:pt x="28" y="5"/>
                    </a:lnTo>
                    <a:lnTo>
                      <a:pt x="24" y="4"/>
                    </a:lnTo>
                    <a:lnTo>
                      <a:pt x="21" y="4"/>
                    </a:lnTo>
                    <a:lnTo>
                      <a:pt x="18" y="3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14"/>
              <p:cNvSpPr>
                <a:spLocks/>
              </p:cNvSpPr>
              <p:nvPr/>
            </p:nvSpPr>
            <p:spPr bwMode="auto">
              <a:xfrm>
                <a:off x="1443" y="1176"/>
                <a:ext cx="272" cy="24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7" y="10"/>
                  </a:cxn>
                  <a:cxn ang="0">
                    <a:pos x="13" y="16"/>
                  </a:cxn>
                  <a:cxn ang="0">
                    <a:pos x="18" y="24"/>
                  </a:cxn>
                  <a:cxn ang="0">
                    <a:pos x="25" y="34"/>
                  </a:cxn>
                  <a:cxn ang="0">
                    <a:pos x="34" y="43"/>
                  </a:cxn>
                  <a:cxn ang="0">
                    <a:pos x="42" y="55"/>
                  </a:cxn>
                  <a:cxn ang="0">
                    <a:pos x="52" y="67"/>
                  </a:cxn>
                  <a:cxn ang="0">
                    <a:pos x="62" y="80"/>
                  </a:cxn>
                  <a:cxn ang="0">
                    <a:pos x="74" y="92"/>
                  </a:cxn>
                  <a:cxn ang="0">
                    <a:pos x="84" y="105"/>
                  </a:cxn>
                  <a:cxn ang="0">
                    <a:pos x="96" y="119"/>
                  </a:cxn>
                  <a:cxn ang="0">
                    <a:pos x="108" y="132"/>
                  </a:cxn>
                  <a:cxn ang="0">
                    <a:pos x="119" y="144"/>
                  </a:cxn>
                  <a:cxn ang="0">
                    <a:pos x="133" y="158"/>
                  </a:cxn>
                  <a:cxn ang="0">
                    <a:pos x="144" y="170"/>
                  </a:cxn>
                  <a:cxn ang="0">
                    <a:pos x="155" y="181"/>
                  </a:cxn>
                  <a:cxn ang="0">
                    <a:pos x="168" y="193"/>
                  </a:cxn>
                  <a:cxn ang="0">
                    <a:pos x="179" y="202"/>
                  </a:cxn>
                  <a:cxn ang="0">
                    <a:pos x="191" y="212"/>
                  </a:cxn>
                  <a:cxn ang="0">
                    <a:pos x="200" y="219"/>
                  </a:cxn>
                  <a:cxn ang="0">
                    <a:pos x="210" y="226"/>
                  </a:cxn>
                  <a:cxn ang="0">
                    <a:pos x="219" y="232"/>
                  </a:cxn>
                  <a:cxn ang="0">
                    <a:pos x="229" y="236"/>
                  </a:cxn>
                  <a:cxn ang="0">
                    <a:pos x="236" y="239"/>
                  </a:cxn>
                  <a:cxn ang="0">
                    <a:pos x="244" y="241"/>
                  </a:cxn>
                  <a:cxn ang="0">
                    <a:pos x="250" y="242"/>
                  </a:cxn>
                  <a:cxn ang="0">
                    <a:pos x="256" y="243"/>
                  </a:cxn>
                  <a:cxn ang="0">
                    <a:pos x="266" y="240"/>
                  </a:cxn>
                  <a:cxn ang="0">
                    <a:pos x="270" y="235"/>
                  </a:cxn>
                  <a:cxn ang="0">
                    <a:pos x="272" y="225"/>
                  </a:cxn>
                  <a:cxn ang="0">
                    <a:pos x="270" y="217"/>
                  </a:cxn>
                  <a:cxn ang="0">
                    <a:pos x="268" y="211"/>
                  </a:cxn>
                  <a:cxn ang="0">
                    <a:pos x="265" y="204"/>
                  </a:cxn>
                  <a:cxn ang="0">
                    <a:pos x="260" y="197"/>
                  </a:cxn>
                  <a:cxn ang="0">
                    <a:pos x="254" y="188"/>
                  </a:cxn>
                  <a:cxn ang="0">
                    <a:pos x="247" y="178"/>
                  </a:cxn>
                  <a:cxn ang="0">
                    <a:pos x="239" y="170"/>
                  </a:cxn>
                  <a:cxn ang="0">
                    <a:pos x="228" y="159"/>
                  </a:cxn>
                  <a:cxn ang="0">
                    <a:pos x="216" y="149"/>
                  </a:cxn>
                  <a:cxn ang="0">
                    <a:pos x="204" y="139"/>
                  </a:cxn>
                  <a:cxn ang="0">
                    <a:pos x="191" y="128"/>
                  </a:cxn>
                  <a:cxn ang="0">
                    <a:pos x="177" y="118"/>
                  </a:cxn>
                  <a:cxn ang="0">
                    <a:pos x="163" y="106"/>
                  </a:cxn>
                  <a:cxn ang="0">
                    <a:pos x="148" y="96"/>
                  </a:cxn>
                  <a:cxn ang="0">
                    <a:pos x="133" y="85"/>
                  </a:cxn>
                  <a:cxn ang="0">
                    <a:pos x="118" y="75"/>
                  </a:cxn>
                  <a:cxn ang="0">
                    <a:pos x="103" y="65"/>
                  </a:cxn>
                  <a:cxn ang="0">
                    <a:pos x="89" y="56"/>
                  </a:cxn>
                  <a:cxn ang="0">
                    <a:pos x="75" y="46"/>
                  </a:cxn>
                  <a:cxn ang="0">
                    <a:pos x="61" y="38"/>
                  </a:cxn>
                  <a:cxn ang="0">
                    <a:pos x="49" y="29"/>
                  </a:cxn>
                  <a:cxn ang="0">
                    <a:pos x="37" y="22"/>
                  </a:cxn>
                  <a:cxn ang="0">
                    <a:pos x="28" y="17"/>
                  </a:cxn>
                  <a:cxn ang="0">
                    <a:pos x="18" y="11"/>
                  </a:cxn>
                  <a:cxn ang="0">
                    <a:pos x="11" y="6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272" h="243">
                    <a:moveTo>
                      <a:pt x="0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11" y="14"/>
                    </a:lnTo>
                    <a:lnTo>
                      <a:pt x="13" y="16"/>
                    </a:lnTo>
                    <a:lnTo>
                      <a:pt x="14" y="19"/>
                    </a:lnTo>
                    <a:lnTo>
                      <a:pt x="17" y="22"/>
                    </a:lnTo>
                    <a:lnTo>
                      <a:pt x="18" y="24"/>
                    </a:lnTo>
                    <a:lnTo>
                      <a:pt x="21" y="27"/>
                    </a:lnTo>
                    <a:lnTo>
                      <a:pt x="23" y="30"/>
                    </a:lnTo>
                    <a:lnTo>
                      <a:pt x="25" y="34"/>
                    </a:lnTo>
                    <a:lnTo>
                      <a:pt x="28" y="37"/>
                    </a:lnTo>
                    <a:lnTo>
                      <a:pt x="31" y="40"/>
                    </a:lnTo>
                    <a:lnTo>
                      <a:pt x="34" y="43"/>
                    </a:lnTo>
                    <a:lnTo>
                      <a:pt x="37" y="47"/>
                    </a:lnTo>
                    <a:lnTo>
                      <a:pt x="39" y="51"/>
                    </a:lnTo>
                    <a:lnTo>
                      <a:pt x="42" y="55"/>
                    </a:lnTo>
                    <a:lnTo>
                      <a:pt x="46" y="59"/>
                    </a:lnTo>
                    <a:lnTo>
                      <a:pt x="49" y="62"/>
                    </a:lnTo>
                    <a:lnTo>
                      <a:pt x="52" y="67"/>
                    </a:lnTo>
                    <a:lnTo>
                      <a:pt x="56" y="71"/>
                    </a:lnTo>
                    <a:lnTo>
                      <a:pt x="59" y="75"/>
                    </a:lnTo>
                    <a:lnTo>
                      <a:pt x="62" y="80"/>
                    </a:lnTo>
                    <a:lnTo>
                      <a:pt x="66" y="83"/>
                    </a:lnTo>
                    <a:lnTo>
                      <a:pt x="70" y="88"/>
                    </a:lnTo>
                    <a:lnTo>
                      <a:pt x="74" y="92"/>
                    </a:lnTo>
                    <a:lnTo>
                      <a:pt x="76" y="97"/>
                    </a:lnTo>
                    <a:lnTo>
                      <a:pt x="80" y="100"/>
                    </a:lnTo>
                    <a:lnTo>
                      <a:pt x="84" y="105"/>
                    </a:lnTo>
                    <a:lnTo>
                      <a:pt x="88" y="110"/>
                    </a:lnTo>
                    <a:lnTo>
                      <a:pt x="92" y="114"/>
                    </a:lnTo>
                    <a:lnTo>
                      <a:pt x="96" y="119"/>
                    </a:lnTo>
                    <a:lnTo>
                      <a:pt x="99" y="123"/>
                    </a:lnTo>
                    <a:lnTo>
                      <a:pt x="104" y="127"/>
                    </a:lnTo>
                    <a:lnTo>
                      <a:pt x="108" y="132"/>
                    </a:lnTo>
                    <a:lnTo>
                      <a:pt x="112" y="136"/>
                    </a:lnTo>
                    <a:lnTo>
                      <a:pt x="115" y="140"/>
                    </a:lnTo>
                    <a:lnTo>
                      <a:pt x="119" y="144"/>
                    </a:lnTo>
                    <a:lnTo>
                      <a:pt x="124" y="149"/>
                    </a:lnTo>
                    <a:lnTo>
                      <a:pt x="128" y="154"/>
                    </a:lnTo>
                    <a:lnTo>
                      <a:pt x="133" y="158"/>
                    </a:lnTo>
                    <a:lnTo>
                      <a:pt x="136" y="161"/>
                    </a:lnTo>
                    <a:lnTo>
                      <a:pt x="140" y="165"/>
                    </a:lnTo>
                    <a:lnTo>
                      <a:pt x="144" y="170"/>
                    </a:lnTo>
                    <a:lnTo>
                      <a:pt x="148" y="174"/>
                    </a:lnTo>
                    <a:lnTo>
                      <a:pt x="152" y="177"/>
                    </a:lnTo>
                    <a:lnTo>
                      <a:pt x="155" y="181"/>
                    </a:lnTo>
                    <a:lnTo>
                      <a:pt x="160" y="185"/>
                    </a:lnTo>
                    <a:lnTo>
                      <a:pt x="163" y="189"/>
                    </a:lnTo>
                    <a:lnTo>
                      <a:pt x="168" y="193"/>
                    </a:lnTo>
                    <a:lnTo>
                      <a:pt x="172" y="196"/>
                    </a:lnTo>
                    <a:lnTo>
                      <a:pt x="175" y="199"/>
                    </a:lnTo>
                    <a:lnTo>
                      <a:pt x="179" y="202"/>
                    </a:lnTo>
                    <a:lnTo>
                      <a:pt x="183" y="206"/>
                    </a:lnTo>
                    <a:lnTo>
                      <a:pt x="187" y="209"/>
                    </a:lnTo>
                    <a:lnTo>
                      <a:pt x="191" y="212"/>
                    </a:lnTo>
                    <a:lnTo>
                      <a:pt x="193" y="215"/>
                    </a:lnTo>
                    <a:lnTo>
                      <a:pt x="197" y="216"/>
                    </a:lnTo>
                    <a:lnTo>
                      <a:pt x="200" y="219"/>
                    </a:lnTo>
                    <a:lnTo>
                      <a:pt x="204" y="222"/>
                    </a:lnTo>
                    <a:lnTo>
                      <a:pt x="207" y="224"/>
                    </a:lnTo>
                    <a:lnTo>
                      <a:pt x="210" y="226"/>
                    </a:lnTo>
                    <a:lnTo>
                      <a:pt x="213" y="228"/>
                    </a:lnTo>
                    <a:lnTo>
                      <a:pt x="216" y="230"/>
                    </a:lnTo>
                    <a:lnTo>
                      <a:pt x="219" y="232"/>
                    </a:lnTo>
                    <a:lnTo>
                      <a:pt x="223" y="233"/>
                    </a:lnTo>
                    <a:lnTo>
                      <a:pt x="225" y="235"/>
                    </a:lnTo>
                    <a:lnTo>
                      <a:pt x="229" y="236"/>
                    </a:lnTo>
                    <a:lnTo>
                      <a:pt x="230" y="237"/>
                    </a:lnTo>
                    <a:lnTo>
                      <a:pt x="233" y="238"/>
                    </a:lnTo>
                    <a:lnTo>
                      <a:pt x="236" y="239"/>
                    </a:lnTo>
                    <a:lnTo>
                      <a:pt x="239" y="240"/>
                    </a:lnTo>
                    <a:lnTo>
                      <a:pt x="241" y="240"/>
                    </a:lnTo>
                    <a:lnTo>
                      <a:pt x="244" y="241"/>
                    </a:lnTo>
                    <a:lnTo>
                      <a:pt x="246" y="241"/>
                    </a:lnTo>
                    <a:lnTo>
                      <a:pt x="249" y="242"/>
                    </a:lnTo>
                    <a:lnTo>
                      <a:pt x="250" y="242"/>
                    </a:lnTo>
                    <a:lnTo>
                      <a:pt x="252" y="242"/>
                    </a:lnTo>
                    <a:lnTo>
                      <a:pt x="254" y="242"/>
                    </a:lnTo>
                    <a:lnTo>
                      <a:pt x="256" y="243"/>
                    </a:lnTo>
                    <a:lnTo>
                      <a:pt x="259" y="242"/>
                    </a:lnTo>
                    <a:lnTo>
                      <a:pt x="263" y="241"/>
                    </a:lnTo>
                    <a:lnTo>
                      <a:pt x="266" y="240"/>
                    </a:lnTo>
                    <a:lnTo>
                      <a:pt x="268" y="239"/>
                    </a:lnTo>
                    <a:lnTo>
                      <a:pt x="269" y="236"/>
                    </a:lnTo>
                    <a:lnTo>
                      <a:pt x="270" y="235"/>
                    </a:lnTo>
                    <a:lnTo>
                      <a:pt x="271" y="232"/>
                    </a:lnTo>
                    <a:lnTo>
                      <a:pt x="272" y="229"/>
                    </a:lnTo>
                    <a:lnTo>
                      <a:pt x="272" y="225"/>
                    </a:lnTo>
                    <a:lnTo>
                      <a:pt x="271" y="222"/>
                    </a:lnTo>
                    <a:lnTo>
                      <a:pt x="271" y="219"/>
                    </a:lnTo>
                    <a:lnTo>
                      <a:pt x="270" y="217"/>
                    </a:lnTo>
                    <a:lnTo>
                      <a:pt x="270" y="216"/>
                    </a:lnTo>
                    <a:lnTo>
                      <a:pt x="269" y="214"/>
                    </a:lnTo>
                    <a:lnTo>
                      <a:pt x="268" y="211"/>
                    </a:lnTo>
                    <a:lnTo>
                      <a:pt x="268" y="209"/>
                    </a:lnTo>
                    <a:lnTo>
                      <a:pt x="266" y="206"/>
                    </a:lnTo>
                    <a:lnTo>
                      <a:pt x="265" y="204"/>
                    </a:lnTo>
                    <a:lnTo>
                      <a:pt x="263" y="201"/>
                    </a:lnTo>
                    <a:lnTo>
                      <a:pt x="262" y="198"/>
                    </a:lnTo>
                    <a:lnTo>
                      <a:pt x="260" y="197"/>
                    </a:lnTo>
                    <a:lnTo>
                      <a:pt x="259" y="194"/>
                    </a:lnTo>
                    <a:lnTo>
                      <a:pt x="256" y="191"/>
                    </a:lnTo>
                    <a:lnTo>
                      <a:pt x="254" y="188"/>
                    </a:lnTo>
                    <a:lnTo>
                      <a:pt x="252" y="185"/>
                    </a:lnTo>
                    <a:lnTo>
                      <a:pt x="249" y="182"/>
                    </a:lnTo>
                    <a:lnTo>
                      <a:pt x="247" y="178"/>
                    </a:lnTo>
                    <a:lnTo>
                      <a:pt x="245" y="176"/>
                    </a:lnTo>
                    <a:lnTo>
                      <a:pt x="242" y="173"/>
                    </a:lnTo>
                    <a:lnTo>
                      <a:pt x="239" y="170"/>
                    </a:lnTo>
                    <a:lnTo>
                      <a:pt x="235" y="167"/>
                    </a:lnTo>
                    <a:lnTo>
                      <a:pt x="231" y="163"/>
                    </a:lnTo>
                    <a:lnTo>
                      <a:pt x="228" y="159"/>
                    </a:lnTo>
                    <a:lnTo>
                      <a:pt x="225" y="157"/>
                    </a:lnTo>
                    <a:lnTo>
                      <a:pt x="221" y="153"/>
                    </a:lnTo>
                    <a:lnTo>
                      <a:pt x="216" y="149"/>
                    </a:lnTo>
                    <a:lnTo>
                      <a:pt x="212" y="146"/>
                    </a:lnTo>
                    <a:lnTo>
                      <a:pt x="209" y="142"/>
                    </a:lnTo>
                    <a:lnTo>
                      <a:pt x="204" y="139"/>
                    </a:lnTo>
                    <a:lnTo>
                      <a:pt x="200" y="136"/>
                    </a:lnTo>
                    <a:lnTo>
                      <a:pt x="195" y="132"/>
                    </a:lnTo>
                    <a:lnTo>
                      <a:pt x="191" y="128"/>
                    </a:lnTo>
                    <a:lnTo>
                      <a:pt x="187" y="124"/>
                    </a:lnTo>
                    <a:lnTo>
                      <a:pt x="182" y="121"/>
                    </a:lnTo>
                    <a:lnTo>
                      <a:pt x="177" y="118"/>
                    </a:lnTo>
                    <a:lnTo>
                      <a:pt x="172" y="114"/>
                    </a:lnTo>
                    <a:lnTo>
                      <a:pt x="168" y="110"/>
                    </a:lnTo>
                    <a:lnTo>
                      <a:pt x="163" y="106"/>
                    </a:lnTo>
                    <a:lnTo>
                      <a:pt x="157" y="103"/>
                    </a:lnTo>
                    <a:lnTo>
                      <a:pt x="152" y="100"/>
                    </a:lnTo>
                    <a:lnTo>
                      <a:pt x="148" y="96"/>
                    </a:lnTo>
                    <a:lnTo>
                      <a:pt x="143" y="92"/>
                    </a:lnTo>
                    <a:lnTo>
                      <a:pt x="137" y="89"/>
                    </a:lnTo>
                    <a:lnTo>
                      <a:pt x="133" y="85"/>
                    </a:lnTo>
                    <a:lnTo>
                      <a:pt x="128" y="81"/>
                    </a:lnTo>
                    <a:lnTo>
                      <a:pt x="123" y="79"/>
                    </a:lnTo>
                    <a:lnTo>
                      <a:pt x="118" y="75"/>
                    </a:lnTo>
                    <a:lnTo>
                      <a:pt x="113" y="72"/>
                    </a:lnTo>
                    <a:lnTo>
                      <a:pt x="108" y="68"/>
                    </a:lnTo>
                    <a:lnTo>
                      <a:pt x="103" y="65"/>
                    </a:lnTo>
                    <a:lnTo>
                      <a:pt x="98" y="62"/>
                    </a:lnTo>
                    <a:lnTo>
                      <a:pt x="94" y="59"/>
                    </a:lnTo>
                    <a:lnTo>
                      <a:pt x="89" y="56"/>
                    </a:lnTo>
                    <a:lnTo>
                      <a:pt x="84" y="52"/>
                    </a:lnTo>
                    <a:lnTo>
                      <a:pt x="79" y="49"/>
                    </a:lnTo>
                    <a:lnTo>
                      <a:pt x="75" y="46"/>
                    </a:lnTo>
                    <a:lnTo>
                      <a:pt x="71" y="43"/>
                    </a:lnTo>
                    <a:lnTo>
                      <a:pt x="66" y="41"/>
                    </a:lnTo>
                    <a:lnTo>
                      <a:pt x="61" y="38"/>
                    </a:lnTo>
                    <a:lnTo>
                      <a:pt x="57" y="35"/>
                    </a:lnTo>
                    <a:lnTo>
                      <a:pt x="54" y="32"/>
                    </a:lnTo>
                    <a:lnTo>
                      <a:pt x="49" y="29"/>
                    </a:lnTo>
                    <a:lnTo>
                      <a:pt x="45" y="27"/>
                    </a:lnTo>
                    <a:lnTo>
                      <a:pt x="41" y="25"/>
                    </a:lnTo>
                    <a:lnTo>
                      <a:pt x="37" y="22"/>
                    </a:lnTo>
                    <a:lnTo>
                      <a:pt x="34" y="21"/>
                    </a:lnTo>
                    <a:lnTo>
                      <a:pt x="31" y="19"/>
                    </a:lnTo>
                    <a:lnTo>
                      <a:pt x="28" y="17"/>
                    </a:lnTo>
                    <a:lnTo>
                      <a:pt x="24" y="14"/>
                    </a:lnTo>
                    <a:lnTo>
                      <a:pt x="21" y="12"/>
                    </a:lnTo>
                    <a:lnTo>
                      <a:pt x="18" y="11"/>
                    </a:lnTo>
                    <a:lnTo>
                      <a:pt x="16" y="9"/>
                    </a:lnTo>
                    <a:lnTo>
                      <a:pt x="13" y="7"/>
                    </a:lnTo>
                    <a:lnTo>
                      <a:pt x="11" y="6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15"/>
              <p:cNvSpPr>
                <a:spLocks/>
              </p:cNvSpPr>
              <p:nvPr/>
            </p:nvSpPr>
            <p:spPr bwMode="auto">
              <a:xfrm>
                <a:off x="1409" y="1176"/>
                <a:ext cx="237" cy="265"/>
              </a:xfrm>
              <a:custGeom>
                <a:avLst/>
                <a:gdLst/>
                <a:ahLst/>
                <a:cxnLst>
                  <a:cxn ang="0">
                    <a:pos x="22" y="44"/>
                  </a:cxn>
                  <a:cxn ang="0">
                    <a:pos x="29" y="54"/>
                  </a:cxn>
                  <a:cxn ang="0">
                    <a:pos x="34" y="62"/>
                  </a:cxn>
                  <a:cxn ang="0">
                    <a:pos x="41" y="73"/>
                  </a:cxn>
                  <a:cxn ang="0">
                    <a:pos x="49" y="85"/>
                  </a:cxn>
                  <a:cxn ang="0">
                    <a:pos x="57" y="99"/>
                  </a:cxn>
                  <a:cxn ang="0">
                    <a:pos x="67" y="112"/>
                  </a:cxn>
                  <a:cxn ang="0">
                    <a:pos x="75" y="126"/>
                  </a:cxn>
                  <a:cxn ang="0">
                    <a:pos x="85" y="141"/>
                  </a:cxn>
                  <a:cxn ang="0">
                    <a:pos x="95" y="156"/>
                  </a:cxn>
                  <a:cxn ang="0">
                    <a:pos x="105" y="170"/>
                  </a:cxn>
                  <a:cxn ang="0">
                    <a:pos x="114" y="183"/>
                  </a:cxn>
                  <a:cxn ang="0">
                    <a:pos x="124" y="197"/>
                  </a:cxn>
                  <a:cxn ang="0">
                    <a:pos x="132" y="209"/>
                  </a:cxn>
                  <a:cxn ang="0">
                    <a:pos x="141" y="219"/>
                  </a:cxn>
                  <a:cxn ang="0">
                    <a:pos x="148" y="229"/>
                  </a:cxn>
                  <a:cxn ang="0">
                    <a:pos x="157" y="240"/>
                  </a:cxn>
                  <a:cxn ang="0">
                    <a:pos x="167" y="252"/>
                  </a:cxn>
                  <a:cxn ang="0">
                    <a:pos x="178" y="261"/>
                  </a:cxn>
                  <a:cxn ang="0">
                    <a:pos x="188" y="265"/>
                  </a:cxn>
                  <a:cxn ang="0">
                    <a:pos x="199" y="264"/>
                  </a:cxn>
                  <a:cxn ang="0">
                    <a:pos x="212" y="261"/>
                  </a:cxn>
                  <a:cxn ang="0">
                    <a:pos x="226" y="257"/>
                  </a:cxn>
                  <a:cxn ang="0">
                    <a:pos x="235" y="249"/>
                  </a:cxn>
                  <a:cxn ang="0">
                    <a:pos x="236" y="237"/>
                  </a:cxn>
                  <a:cxn ang="0">
                    <a:pos x="232" y="227"/>
                  </a:cxn>
                  <a:cxn ang="0">
                    <a:pos x="225" y="215"/>
                  </a:cxn>
                  <a:cxn ang="0">
                    <a:pos x="218" y="203"/>
                  </a:cxn>
                  <a:cxn ang="0">
                    <a:pos x="212" y="196"/>
                  </a:cxn>
                  <a:cxn ang="0">
                    <a:pos x="206" y="187"/>
                  </a:cxn>
                  <a:cxn ang="0">
                    <a:pos x="200" y="178"/>
                  </a:cxn>
                  <a:cxn ang="0">
                    <a:pos x="193" y="170"/>
                  </a:cxn>
                  <a:cxn ang="0">
                    <a:pos x="185" y="160"/>
                  </a:cxn>
                  <a:cxn ang="0">
                    <a:pos x="177" y="151"/>
                  </a:cxn>
                  <a:cxn ang="0">
                    <a:pos x="168" y="141"/>
                  </a:cxn>
                  <a:cxn ang="0">
                    <a:pos x="160" y="132"/>
                  </a:cxn>
                  <a:cxn ang="0">
                    <a:pos x="151" y="122"/>
                  </a:cxn>
                  <a:cxn ang="0">
                    <a:pos x="142" y="113"/>
                  </a:cxn>
                  <a:cxn ang="0">
                    <a:pos x="133" y="103"/>
                  </a:cxn>
                  <a:cxn ang="0">
                    <a:pos x="124" y="93"/>
                  </a:cxn>
                  <a:cxn ang="0">
                    <a:pos x="115" y="83"/>
                  </a:cxn>
                  <a:cxn ang="0">
                    <a:pos x="106" y="73"/>
                  </a:cxn>
                  <a:cxn ang="0">
                    <a:pos x="96" y="64"/>
                  </a:cxn>
                  <a:cxn ang="0">
                    <a:pos x="88" y="55"/>
                  </a:cxn>
                  <a:cxn ang="0">
                    <a:pos x="78" y="47"/>
                  </a:cxn>
                  <a:cxn ang="0">
                    <a:pos x="70" y="40"/>
                  </a:cxn>
                  <a:cxn ang="0">
                    <a:pos x="58" y="29"/>
                  </a:cxn>
                  <a:cxn ang="0">
                    <a:pos x="51" y="22"/>
                  </a:cxn>
                  <a:cxn ang="0">
                    <a:pos x="38" y="11"/>
                  </a:cxn>
                  <a:cxn ang="0">
                    <a:pos x="29" y="4"/>
                  </a:cxn>
                  <a:cxn ang="0">
                    <a:pos x="23" y="0"/>
                  </a:cxn>
                </a:cxnLst>
                <a:rect l="0" t="0" r="r" b="b"/>
                <a:pathLst>
                  <a:path w="237" h="265">
                    <a:moveTo>
                      <a:pt x="19" y="40"/>
                    </a:moveTo>
                    <a:lnTo>
                      <a:pt x="20" y="41"/>
                    </a:lnTo>
                    <a:lnTo>
                      <a:pt x="21" y="41"/>
                    </a:lnTo>
                    <a:lnTo>
                      <a:pt x="22" y="44"/>
                    </a:lnTo>
                    <a:lnTo>
                      <a:pt x="24" y="46"/>
                    </a:lnTo>
                    <a:lnTo>
                      <a:pt x="26" y="50"/>
                    </a:lnTo>
                    <a:lnTo>
                      <a:pt x="27" y="52"/>
                    </a:lnTo>
                    <a:lnTo>
                      <a:pt x="29" y="54"/>
                    </a:lnTo>
                    <a:lnTo>
                      <a:pt x="30" y="56"/>
                    </a:lnTo>
                    <a:lnTo>
                      <a:pt x="32" y="59"/>
                    </a:lnTo>
                    <a:lnTo>
                      <a:pt x="33" y="61"/>
                    </a:lnTo>
                    <a:lnTo>
                      <a:pt x="34" y="62"/>
                    </a:lnTo>
                    <a:lnTo>
                      <a:pt x="35" y="65"/>
                    </a:lnTo>
                    <a:lnTo>
                      <a:pt x="37" y="68"/>
                    </a:lnTo>
                    <a:lnTo>
                      <a:pt x="39" y="71"/>
                    </a:lnTo>
                    <a:lnTo>
                      <a:pt x="41" y="73"/>
                    </a:lnTo>
                    <a:lnTo>
                      <a:pt x="43" y="77"/>
                    </a:lnTo>
                    <a:lnTo>
                      <a:pt x="45" y="80"/>
                    </a:lnTo>
                    <a:lnTo>
                      <a:pt x="47" y="82"/>
                    </a:lnTo>
                    <a:lnTo>
                      <a:pt x="49" y="85"/>
                    </a:lnTo>
                    <a:lnTo>
                      <a:pt x="51" y="89"/>
                    </a:lnTo>
                    <a:lnTo>
                      <a:pt x="53" y="92"/>
                    </a:lnTo>
                    <a:lnTo>
                      <a:pt x="55" y="95"/>
                    </a:lnTo>
                    <a:lnTo>
                      <a:pt x="57" y="99"/>
                    </a:lnTo>
                    <a:lnTo>
                      <a:pt x="59" y="102"/>
                    </a:lnTo>
                    <a:lnTo>
                      <a:pt x="62" y="106"/>
                    </a:lnTo>
                    <a:lnTo>
                      <a:pt x="64" y="109"/>
                    </a:lnTo>
                    <a:lnTo>
                      <a:pt x="67" y="112"/>
                    </a:lnTo>
                    <a:lnTo>
                      <a:pt x="69" y="116"/>
                    </a:lnTo>
                    <a:lnTo>
                      <a:pt x="71" y="119"/>
                    </a:lnTo>
                    <a:lnTo>
                      <a:pt x="73" y="123"/>
                    </a:lnTo>
                    <a:lnTo>
                      <a:pt x="75" y="126"/>
                    </a:lnTo>
                    <a:lnTo>
                      <a:pt x="78" y="130"/>
                    </a:lnTo>
                    <a:lnTo>
                      <a:pt x="80" y="134"/>
                    </a:lnTo>
                    <a:lnTo>
                      <a:pt x="83" y="138"/>
                    </a:lnTo>
                    <a:lnTo>
                      <a:pt x="85" y="141"/>
                    </a:lnTo>
                    <a:lnTo>
                      <a:pt x="88" y="144"/>
                    </a:lnTo>
                    <a:lnTo>
                      <a:pt x="90" y="148"/>
                    </a:lnTo>
                    <a:lnTo>
                      <a:pt x="92" y="152"/>
                    </a:lnTo>
                    <a:lnTo>
                      <a:pt x="95" y="156"/>
                    </a:lnTo>
                    <a:lnTo>
                      <a:pt x="97" y="159"/>
                    </a:lnTo>
                    <a:lnTo>
                      <a:pt x="100" y="163"/>
                    </a:lnTo>
                    <a:lnTo>
                      <a:pt x="102" y="167"/>
                    </a:lnTo>
                    <a:lnTo>
                      <a:pt x="105" y="170"/>
                    </a:lnTo>
                    <a:lnTo>
                      <a:pt x="108" y="174"/>
                    </a:lnTo>
                    <a:lnTo>
                      <a:pt x="109" y="177"/>
                    </a:lnTo>
                    <a:lnTo>
                      <a:pt x="111" y="180"/>
                    </a:lnTo>
                    <a:lnTo>
                      <a:pt x="114" y="183"/>
                    </a:lnTo>
                    <a:lnTo>
                      <a:pt x="117" y="187"/>
                    </a:lnTo>
                    <a:lnTo>
                      <a:pt x="119" y="191"/>
                    </a:lnTo>
                    <a:lnTo>
                      <a:pt x="121" y="194"/>
                    </a:lnTo>
                    <a:lnTo>
                      <a:pt x="124" y="197"/>
                    </a:lnTo>
                    <a:lnTo>
                      <a:pt x="126" y="199"/>
                    </a:lnTo>
                    <a:lnTo>
                      <a:pt x="129" y="203"/>
                    </a:lnTo>
                    <a:lnTo>
                      <a:pt x="130" y="206"/>
                    </a:lnTo>
                    <a:lnTo>
                      <a:pt x="132" y="209"/>
                    </a:lnTo>
                    <a:lnTo>
                      <a:pt x="134" y="212"/>
                    </a:lnTo>
                    <a:lnTo>
                      <a:pt x="137" y="215"/>
                    </a:lnTo>
                    <a:lnTo>
                      <a:pt x="139" y="216"/>
                    </a:lnTo>
                    <a:lnTo>
                      <a:pt x="141" y="219"/>
                    </a:lnTo>
                    <a:lnTo>
                      <a:pt x="142" y="222"/>
                    </a:lnTo>
                    <a:lnTo>
                      <a:pt x="145" y="224"/>
                    </a:lnTo>
                    <a:lnTo>
                      <a:pt x="146" y="226"/>
                    </a:lnTo>
                    <a:lnTo>
                      <a:pt x="148" y="229"/>
                    </a:lnTo>
                    <a:lnTo>
                      <a:pt x="149" y="231"/>
                    </a:lnTo>
                    <a:lnTo>
                      <a:pt x="151" y="233"/>
                    </a:lnTo>
                    <a:lnTo>
                      <a:pt x="154" y="236"/>
                    </a:lnTo>
                    <a:lnTo>
                      <a:pt x="157" y="240"/>
                    </a:lnTo>
                    <a:lnTo>
                      <a:pt x="159" y="243"/>
                    </a:lnTo>
                    <a:lnTo>
                      <a:pt x="162" y="246"/>
                    </a:lnTo>
                    <a:lnTo>
                      <a:pt x="165" y="249"/>
                    </a:lnTo>
                    <a:lnTo>
                      <a:pt x="167" y="252"/>
                    </a:lnTo>
                    <a:lnTo>
                      <a:pt x="168" y="253"/>
                    </a:lnTo>
                    <a:lnTo>
                      <a:pt x="170" y="255"/>
                    </a:lnTo>
                    <a:lnTo>
                      <a:pt x="174" y="258"/>
                    </a:lnTo>
                    <a:lnTo>
                      <a:pt x="178" y="261"/>
                    </a:lnTo>
                    <a:lnTo>
                      <a:pt x="180" y="263"/>
                    </a:lnTo>
                    <a:lnTo>
                      <a:pt x="183" y="264"/>
                    </a:lnTo>
                    <a:lnTo>
                      <a:pt x="186" y="265"/>
                    </a:lnTo>
                    <a:lnTo>
                      <a:pt x="188" y="265"/>
                    </a:lnTo>
                    <a:lnTo>
                      <a:pt x="190" y="265"/>
                    </a:lnTo>
                    <a:lnTo>
                      <a:pt x="193" y="265"/>
                    </a:lnTo>
                    <a:lnTo>
                      <a:pt x="195" y="264"/>
                    </a:lnTo>
                    <a:lnTo>
                      <a:pt x="199" y="264"/>
                    </a:lnTo>
                    <a:lnTo>
                      <a:pt x="202" y="263"/>
                    </a:lnTo>
                    <a:lnTo>
                      <a:pt x="206" y="263"/>
                    </a:lnTo>
                    <a:lnTo>
                      <a:pt x="208" y="262"/>
                    </a:lnTo>
                    <a:lnTo>
                      <a:pt x="212" y="261"/>
                    </a:lnTo>
                    <a:lnTo>
                      <a:pt x="216" y="260"/>
                    </a:lnTo>
                    <a:lnTo>
                      <a:pt x="220" y="260"/>
                    </a:lnTo>
                    <a:lnTo>
                      <a:pt x="223" y="259"/>
                    </a:lnTo>
                    <a:lnTo>
                      <a:pt x="226" y="257"/>
                    </a:lnTo>
                    <a:lnTo>
                      <a:pt x="229" y="255"/>
                    </a:lnTo>
                    <a:lnTo>
                      <a:pt x="231" y="254"/>
                    </a:lnTo>
                    <a:lnTo>
                      <a:pt x="234" y="252"/>
                    </a:lnTo>
                    <a:lnTo>
                      <a:pt x="235" y="249"/>
                    </a:lnTo>
                    <a:lnTo>
                      <a:pt x="236" y="245"/>
                    </a:lnTo>
                    <a:lnTo>
                      <a:pt x="237" y="242"/>
                    </a:lnTo>
                    <a:lnTo>
                      <a:pt x="236" y="239"/>
                    </a:lnTo>
                    <a:lnTo>
                      <a:pt x="236" y="237"/>
                    </a:lnTo>
                    <a:lnTo>
                      <a:pt x="235" y="235"/>
                    </a:lnTo>
                    <a:lnTo>
                      <a:pt x="235" y="233"/>
                    </a:lnTo>
                    <a:lnTo>
                      <a:pt x="234" y="230"/>
                    </a:lnTo>
                    <a:lnTo>
                      <a:pt x="232" y="227"/>
                    </a:lnTo>
                    <a:lnTo>
                      <a:pt x="231" y="224"/>
                    </a:lnTo>
                    <a:lnTo>
                      <a:pt x="229" y="221"/>
                    </a:lnTo>
                    <a:lnTo>
                      <a:pt x="227" y="217"/>
                    </a:lnTo>
                    <a:lnTo>
                      <a:pt x="225" y="215"/>
                    </a:lnTo>
                    <a:lnTo>
                      <a:pt x="224" y="211"/>
                    </a:lnTo>
                    <a:lnTo>
                      <a:pt x="221" y="207"/>
                    </a:lnTo>
                    <a:lnTo>
                      <a:pt x="220" y="205"/>
                    </a:lnTo>
                    <a:lnTo>
                      <a:pt x="218" y="203"/>
                    </a:lnTo>
                    <a:lnTo>
                      <a:pt x="217" y="201"/>
                    </a:lnTo>
                    <a:lnTo>
                      <a:pt x="216" y="199"/>
                    </a:lnTo>
                    <a:lnTo>
                      <a:pt x="214" y="197"/>
                    </a:lnTo>
                    <a:lnTo>
                      <a:pt x="212" y="196"/>
                    </a:lnTo>
                    <a:lnTo>
                      <a:pt x="211" y="194"/>
                    </a:lnTo>
                    <a:lnTo>
                      <a:pt x="210" y="192"/>
                    </a:lnTo>
                    <a:lnTo>
                      <a:pt x="208" y="190"/>
                    </a:lnTo>
                    <a:lnTo>
                      <a:pt x="206" y="187"/>
                    </a:lnTo>
                    <a:lnTo>
                      <a:pt x="205" y="185"/>
                    </a:lnTo>
                    <a:lnTo>
                      <a:pt x="204" y="183"/>
                    </a:lnTo>
                    <a:lnTo>
                      <a:pt x="202" y="181"/>
                    </a:lnTo>
                    <a:lnTo>
                      <a:pt x="200" y="178"/>
                    </a:lnTo>
                    <a:lnTo>
                      <a:pt x="198" y="177"/>
                    </a:lnTo>
                    <a:lnTo>
                      <a:pt x="197" y="175"/>
                    </a:lnTo>
                    <a:lnTo>
                      <a:pt x="194" y="173"/>
                    </a:lnTo>
                    <a:lnTo>
                      <a:pt x="193" y="170"/>
                    </a:lnTo>
                    <a:lnTo>
                      <a:pt x="190" y="168"/>
                    </a:lnTo>
                    <a:lnTo>
                      <a:pt x="188" y="165"/>
                    </a:lnTo>
                    <a:lnTo>
                      <a:pt x="186" y="163"/>
                    </a:lnTo>
                    <a:lnTo>
                      <a:pt x="185" y="160"/>
                    </a:lnTo>
                    <a:lnTo>
                      <a:pt x="183" y="158"/>
                    </a:lnTo>
                    <a:lnTo>
                      <a:pt x="181" y="157"/>
                    </a:lnTo>
                    <a:lnTo>
                      <a:pt x="179" y="154"/>
                    </a:lnTo>
                    <a:lnTo>
                      <a:pt x="177" y="151"/>
                    </a:lnTo>
                    <a:lnTo>
                      <a:pt x="175" y="149"/>
                    </a:lnTo>
                    <a:lnTo>
                      <a:pt x="173" y="147"/>
                    </a:lnTo>
                    <a:lnTo>
                      <a:pt x="170" y="144"/>
                    </a:lnTo>
                    <a:lnTo>
                      <a:pt x="168" y="141"/>
                    </a:lnTo>
                    <a:lnTo>
                      <a:pt x="167" y="139"/>
                    </a:lnTo>
                    <a:lnTo>
                      <a:pt x="165" y="138"/>
                    </a:lnTo>
                    <a:lnTo>
                      <a:pt x="162" y="134"/>
                    </a:lnTo>
                    <a:lnTo>
                      <a:pt x="160" y="132"/>
                    </a:lnTo>
                    <a:lnTo>
                      <a:pt x="158" y="129"/>
                    </a:lnTo>
                    <a:lnTo>
                      <a:pt x="156" y="127"/>
                    </a:lnTo>
                    <a:lnTo>
                      <a:pt x="153" y="124"/>
                    </a:lnTo>
                    <a:lnTo>
                      <a:pt x="151" y="122"/>
                    </a:lnTo>
                    <a:lnTo>
                      <a:pt x="149" y="119"/>
                    </a:lnTo>
                    <a:lnTo>
                      <a:pt x="147" y="118"/>
                    </a:lnTo>
                    <a:lnTo>
                      <a:pt x="145" y="115"/>
                    </a:lnTo>
                    <a:lnTo>
                      <a:pt x="142" y="113"/>
                    </a:lnTo>
                    <a:lnTo>
                      <a:pt x="140" y="110"/>
                    </a:lnTo>
                    <a:lnTo>
                      <a:pt x="138" y="108"/>
                    </a:lnTo>
                    <a:lnTo>
                      <a:pt x="135" y="105"/>
                    </a:lnTo>
                    <a:lnTo>
                      <a:pt x="133" y="103"/>
                    </a:lnTo>
                    <a:lnTo>
                      <a:pt x="131" y="100"/>
                    </a:lnTo>
                    <a:lnTo>
                      <a:pt x="129" y="99"/>
                    </a:lnTo>
                    <a:lnTo>
                      <a:pt x="127" y="96"/>
                    </a:lnTo>
                    <a:lnTo>
                      <a:pt x="124" y="93"/>
                    </a:lnTo>
                    <a:lnTo>
                      <a:pt x="122" y="90"/>
                    </a:lnTo>
                    <a:lnTo>
                      <a:pt x="120" y="88"/>
                    </a:lnTo>
                    <a:lnTo>
                      <a:pt x="117" y="85"/>
                    </a:lnTo>
                    <a:lnTo>
                      <a:pt x="115" y="83"/>
                    </a:lnTo>
                    <a:lnTo>
                      <a:pt x="112" y="80"/>
                    </a:lnTo>
                    <a:lnTo>
                      <a:pt x="110" y="79"/>
                    </a:lnTo>
                    <a:lnTo>
                      <a:pt x="108" y="76"/>
                    </a:lnTo>
                    <a:lnTo>
                      <a:pt x="106" y="73"/>
                    </a:lnTo>
                    <a:lnTo>
                      <a:pt x="103" y="71"/>
                    </a:lnTo>
                    <a:lnTo>
                      <a:pt x="101" y="69"/>
                    </a:lnTo>
                    <a:lnTo>
                      <a:pt x="99" y="66"/>
                    </a:lnTo>
                    <a:lnTo>
                      <a:pt x="96" y="64"/>
                    </a:lnTo>
                    <a:lnTo>
                      <a:pt x="94" y="62"/>
                    </a:lnTo>
                    <a:lnTo>
                      <a:pt x="91" y="60"/>
                    </a:lnTo>
                    <a:lnTo>
                      <a:pt x="90" y="58"/>
                    </a:lnTo>
                    <a:lnTo>
                      <a:pt x="88" y="55"/>
                    </a:lnTo>
                    <a:lnTo>
                      <a:pt x="85" y="53"/>
                    </a:lnTo>
                    <a:lnTo>
                      <a:pt x="83" y="51"/>
                    </a:lnTo>
                    <a:lnTo>
                      <a:pt x="80" y="49"/>
                    </a:lnTo>
                    <a:lnTo>
                      <a:pt x="78" y="47"/>
                    </a:lnTo>
                    <a:lnTo>
                      <a:pt x="76" y="45"/>
                    </a:lnTo>
                    <a:lnTo>
                      <a:pt x="74" y="43"/>
                    </a:lnTo>
                    <a:lnTo>
                      <a:pt x="71" y="41"/>
                    </a:lnTo>
                    <a:lnTo>
                      <a:pt x="70" y="40"/>
                    </a:lnTo>
                    <a:lnTo>
                      <a:pt x="68" y="38"/>
                    </a:lnTo>
                    <a:lnTo>
                      <a:pt x="66" y="36"/>
                    </a:lnTo>
                    <a:lnTo>
                      <a:pt x="62" y="32"/>
                    </a:lnTo>
                    <a:lnTo>
                      <a:pt x="58" y="29"/>
                    </a:lnTo>
                    <a:lnTo>
                      <a:pt x="56" y="27"/>
                    </a:lnTo>
                    <a:lnTo>
                      <a:pt x="53" y="25"/>
                    </a:lnTo>
                    <a:lnTo>
                      <a:pt x="52" y="23"/>
                    </a:lnTo>
                    <a:lnTo>
                      <a:pt x="51" y="22"/>
                    </a:lnTo>
                    <a:lnTo>
                      <a:pt x="47" y="20"/>
                    </a:lnTo>
                    <a:lnTo>
                      <a:pt x="44" y="17"/>
                    </a:lnTo>
                    <a:lnTo>
                      <a:pt x="41" y="14"/>
                    </a:lnTo>
                    <a:lnTo>
                      <a:pt x="38" y="11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0" y="14"/>
                    </a:lnTo>
                    <a:lnTo>
                      <a:pt x="19" y="40"/>
                    </a:lnTo>
                    <a:lnTo>
                      <a:pt x="19" y="4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16"/>
              <p:cNvSpPr>
                <a:spLocks/>
              </p:cNvSpPr>
              <p:nvPr/>
            </p:nvSpPr>
            <p:spPr bwMode="auto">
              <a:xfrm>
                <a:off x="1406" y="1228"/>
                <a:ext cx="183" cy="32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4" y="10"/>
                  </a:cxn>
                  <a:cxn ang="0">
                    <a:pos x="7" y="17"/>
                  </a:cxn>
                  <a:cxn ang="0">
                    <a:pos x="10" y="27"/>
                  </a:cxn>
                  <a:cxn ang="0">
                    <a:pos x="15" y="37"/>
                  </a:cxn>
                  <a:cxn ang="0">
                    <a:pos x="18" y="48"/>
                  </a:cxn>
                  <a:cxn ang="0">
                    <a:pos x="24" y="63"/>
                  </a:cxn>
                  <a:cxn ang="0">
                    <a:pos x="30" y="76"/>
                  </a:cxn>
                  <a:cxn ang="0">
                    <a:pos x="36" y="91"/>
                  </a:cxn>
                  <a:cxn ang="0">
                    <a:pos x="43" y="107"/>
                  </a:cxn>
                  <a:cxn ang="0">
                    <a:pos x="50" y="124"/>
                  </a:cxn>
                  <a:cxn ang="0">
                    <a:pos x="57" y="140"/>
                  </a:cxn>
                  <a:cxn ang="0">
                    <a:pos x="65" y="157"/>
                  </a:cxn>
                  <a:cxn ang="0">
                    <a:pos x="72" y="173"/>
                  </a:cxn>
                  <a:cxn ang="0">
                    <a:pos x="80" y="190"/>
                  </a:cxn>
                  <a:cxn ang="0">
                    <a:pos x="88" y="205"/>
                  </a:cxn>
                  <a:cxn ang="0">
                    <a:pos x="95" y="222"/>
                  </a:cxn>
                  <a:cxn ang="0">
                    <a:pos x="103" y="236"/>
                  </a:cxn>
                  <a:cxn ang="0">
                    <a:pos x="111" y="250"/>
                  </a:cxn>
                  <a:cxn ang="0">
                    <a:pos x="117" y="263"/>
                  </a:cxn>
                  <a:cxn ang="0">
                    <a:pos x="125" y="275"/>
                  </a:cxn>
                  <a:cxn ang="0">
                    <a:pos x="132" y="284"/>
                  </a:cxn>
                  <a:cxn ang="0">
                    <a:pos x="138" y="293"/>
                  </a:cxn>
                  <a:cxn ang="0">
                    <a:pos x="145" y="300"/>
                  </a:cxn>
                  <a:cxn ang="0">
                    <a:pos x="151" y="307"/>
                  </a:cxn>
                  <a:cxn ang="0">
                    <a:pos x="158" y="313"/>
                  </a:cxn>
                  <a:cxn ang="0">
                    <a:pos x="168" y="319"/>
                  </a:cxn>
                  <a:cxn ang="0">
                    <a:pos x="175" y="320"/>
                  </a:cxn>
                  <a:cxn ang="0">
                    <a:pos x="181" y="316"/>
                  </a:cxn>
                  <a:cxn ang="0">
                    <a:pos x="182" y="307"/>
                  </a:cxn>
                  <a:cxn ang="0">
                    <a:pos x="182" y="300"/>
                  </a:cxn>
                  <a:cxn ang="0">
                    <a:pos x="182" y="293"/>
                  </a:cxn>
                  <a:cxn ang="0">
                    <a:pos x="180" y="285"/>
                  </a:cxn>
                  <a:cxn ang="0">
                    <a:pos x="176" y="276"/>
                  </a:cxn>
                  <a:cxn ang="0">
                    <a:pos x="173" y="266"/>
                  </a:cxn>
                  <a:cxn ang="0">
                    <a:pos x="169" y="255"/>
                  </a:cxn>
                  <a:cxn ang="0">
                    <a:pos x="164" y="243"/>
                  </a:cxn>
                  <a:cxn ang="0">
                    <a:pos x="156" y="231"/>
                  </a:cxn>
                  <a:cxn ang="0">
                    <a:pos x="149" y="217"/>
                  </a:cxn>
                  <a:cxn ang="0">
                    <a:pos x="140" y="203"/>
                  </a:cxn>
                  <a:cxn ang="0">
                    <a:pos x="132" y="188"/>
                  </a:cxn>
                  <a:cxn ang="0">
                    <a:pos x="122" y="173"/>
                  </a:cxn>
                  <a:cxn ang="0">
                    <a:pos x="112" y="158"/>
                  </a:cxn>
                  <a:cxn ang="0">
                    <a:pos x="102" y="143"/>
                  </a:cxn>
                  <a:cxn ang="0">
                    <a:pos x="93" y="127"/>
                  </a:cxn>
                  <a:cxn ang="0">
                    <a:pos x="82" y="112"/>
                  </a:cxn>
                  <a:cxn ang="0">
                    <a:pos x="72" y="98"/>
                  </a:cxn>
                  <a:cxn ang="0">
                    <a:pos x="62" y="84"/>
                  </a:cxn>
                  <a:cxn ang="0">
                    <a:pos x="53" y="70"/>
                  </a:cxn>
                  <a:cxn ang="0">
                    <a:pos x="43" y="58"/>
                  </a:cxn>
                  <a:cxn ang="0">
                    <a:pos x="35" y="46"/>
                  </a:cxn>
                  <a:cxn ang="0">
                    <a:pos x="26" y="35"/>
                  </a:cxn>
                  <a:cxn ang="0">
                    <a:pos x="19" y="26"/>
                  </a:cxn>
                  <a:cxn ang="0">
                    <a:pos x="13" y="17"/>
                  </a:cxn>
                  <a:cxn ang="0">
                    <a:pos x="8" y="10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183" h="320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7" y="17"/>
                    </a:lnTo>
                    <a:lnTo>
                      <a:pt x="8" y="20"/>
                    </a:lnTo>
                    <a:lnTo>
                      <a:pt x="9" y="23"/>
                    </a:lnTo>
                    <a:lnTo>
                      <a:pt x="10" y="27"/>
                    </a:lnTo>
                    <a:lnTo>
                      <a:pt x="12" y="29"/>
                    </a:lnTo>
                    <a:lnTo>
                      <a:pt x="13" y="33"/>
                    </a:lnTo>
                    <a:lnTo>
                      <a:pt x="15" y="37"/>
                    </a:lnTo>
                    <a:lnTo>
                      <a:pt x="16" y="41"/>
                    </a:lnTo>
                    <a:lnTo>
                      <a:pt x="17" y="45"/>
                    </a:lnTo>
                    <a:lnTo>
                      <a:pt x="18" y="48"/>
                    </a:lnTo>
                    <a:lnTo>
                      <a:pt x="20" y="53"/>
                    </a:lnTo>
                    <a:lnTo>
                      <a:pt x="22" y="58"/>
                    </a:lnTo>
                    <a:lnTo>
                      <a:pt x="24" y="63"/>
                    </a:lnTo>
                    <a:lnTo>
                      <a:pt x="26" y="67"/>
                    </a:lnTo>
                    <a:lnTo>
                      <a:pt x="28" y="71"/>
                    </a:lnTo>
                    <a:lnTo>
                      <a:pt x="30" y="76"/>
                    </a:lnTo>
                    <a:lnTo>
                      <a:pt x="33" y="81"/>
                    </a:lnTo>
                    <a:lnTo>
                      <a:pt x="35" y="87"/>
                    </a:lnTo>
                    <a:lnTo>
                      <a:pt x="36" y="91"/>
                    </a:lnTo>
                    <a:lnTo>
                      <a:pt x="38" y="97"/>
                    </a:lnTo>
                    <a:lnTo>
                      <a:pt x="41" y="102"/>
                    </a:lnTo>
                    <a:lnTo>
                      <a:pt x="43" y="107"/>
                    </a:lnTo>
                    <a:lnTo>
                      <a:pt x="45" y="112"/>
                    </a:lnTo>
                    <a:lnTo>
                      <a:pt x="48" y="118"/>
                    </a:lnTo>
                    <a:lnTo>
                      <a:pt x="50" y="124"/>
                    </a:lnTo>
                    <a:lnTo>
                      <a:pt x="53" y="129"/>
                    </a:lnTo>
                    <a:lnTo>
                      <a:pt x="55" y="134"/>
                    </a:lnTo>
                    <a:lnTo>
                      <a:pt x="57" y="140"/>
                    </a:lnTo>
                    <a:lnTo>
                      <a:pt x="59" y="145"/>
                    </a:lnTo>
                    <a:lnTo>
                      <a:pt x="62" y="151"/>
                    </a:lnTo>
                    <a:lnTo>
                      <a:pt x="65" y="157"/>
                    </a:lnTo>
                    <a:lnTo>
                      <a:pt x="67" y="162"/>
                    </a:lnTo>
                    <a:lnTo>
                      <a:pt x="70" y="167"/>
                    </a:lnTo>
                    <a:lnTo>
                      <a:pt x="72" y="173"/>
                    </a:lnTo>
                    <a:lnTo>
                      <a:pt x="74" y="179"/>
                    </a:lnTo>
                    <a:lnTo>
                      <a:pt x="77" y="184"/>
                    </a:lnTo>
                    <a:lnTo>
                      <a:pt x="80" y="190"/>
                    </a:lnTo>
                    <a:lnTo>
                      <a:pt x="82" y="195"/>
                    </a:lnTo>
                    <a:lnTo>
                      <a:pt x="85" y="201"/>
                    </a:lnTo>
                    <a:lnTo>
                      <a:pt x="88" y="205"/>
                    </a:lnTo>
                    <a:lnTo>
                      <a:pt x="91" y="211"/>
                    </a:lnTo>
                    <a:lnTo>
                      <a:pt x="93" y="216"/>
                    </a:lnTo>
                    <a:lnTo>
                      <a:pt x="95" y="222"/>
                    </a:lnTo>
                    <a:lnTo>
                      <a:pt x="97" y="226"/>
                    </a:lnTo>
                    <a:lnTo>
                      <a:pt x="100" y="231"/>
                    </a:lnTo>
                    <a:lnTo>
                      <a:pt x="103" y="236"/>
                    </a:lnTo>
                    <a:lnTo>
                      <a:pt x="106" y="241"/>
                    </a:lnTo>
                    <a:lnTo>
                      <a:pt x="108" y="245"/>
                    </a:lnTo>
                    <a:lnTo>
                      <a:pt x="111" y="250"/>
                    </a:lnTo>
                    <a:lnTo>
                      <a:pt x="112" y="255"/>
                    </a:lnTo>
                    <a:lnTo>
                      <a:pt x="115" y="259"/>
                    </a:lnTo>
                    <a:lnTo>
                      <a:pt x="117" y="263"/>
                    </a:lnTo>
                    <a:lnTo>
                      <a:pt x="120" y="267"/>
                    </a:lnTo>
                    <a:lnTo>
                      <a:pt x="123" y="271"/>
                    </a:lnTo>
                    <a:lnTo>
                      <a:pt x="125" y="275"/>
                    </a:lnTo>
                    <a:lnTo>
                      <a:pt x="127" y="278"/>
                    </a:lnTo>
                    <a:lnTo>
                      <a:pt x="130" y="281"/>
                    </a:lnTo>
                    <a:lnTo>
                      <a:pt x="132" y="284"/>
                    </a:lnTo>
                    <a:lnTo>
                      <a:pt x="134" y="287"/>
                    </a:lnTo>
                    <a:lnTo>
                      <a:pt x="136" y="290"/>
                    </a:lnTo>
                    <a:lnTo>
                      <a:pt x="138" y="293"/>
                    </a:lnTo>
                    <a:lnTo>
                      <a:pt x="141" y="296"/>
                    </a:lnTo>
                    <a:lnTo>
                      <a:pt x="143" y="298"/>
                    </a:lnTo>
                    <a:lnTo>
                      <a:pt x="145" y="300"/>
                    </a:lnTo>
                    <a:lnTo>
                      <a:pt x="147" y="302"/>
                    </a:lnTo>
                    <a:lnTo>
                      <a:pt x="149" y="304"/>
                    </a:lnTo>
                    <a:lnTo>
                      <a:pt x="151" y="307"/>
                    </a:lnTo>
                    <a:lnTo>
                      <a:pt x="152" y="309"/>
                    </a:lnTo>
                    <a:lnTo>
                      <a:pt x="155" y="310"/>
                    </a:lnTo>
                    <a:lnTo>
                      <a:pt x="158" y="313"/>
                    </a:lnTo>
                    <a:lnTo>
                      <a:pt x="162" y="316"/>
                    </a:lnTo>
                    <a:lnTo>
                      <a:pt x="165" y="318"/>
                    </a:lnTo>
                    <a:lnTo>
                      <a:pt x="168" y="319"/>
                    </a:lnTo>
                    <a:lnTo>
                      <a:pt x="170" y="320"/>
                    </a:lnTo>
                    <a:lnTo>
                      <a:pt x="173" y="320"/>
                    </a:lnTo>
                    <a:lnTo>
                      <a:pt x="175" y="320"/>
                    </a:lnTo>
                    <a:lnTo>
                      <a:pt x="178" y="319"/>
                    </a:lnTo>
                    <a:lnTo>
                      <a:pt x="179" y="318"/>
                    </a:lnTo>
                    <a:lnTo>
                      <a:pt x="181" y="316"/>
                    </a:lnTo>
                    <a:lnTo>
                      <a:pt x="181" y="314"/>
                    </a:lnTo>
                    <a:lnTo>
                      <a:pt x="182" y="311"/>
                    </a:lnTo>
                    <a:lnTo>
                      <a:pt x="182" y="307"/>
                    </a:lnTo>
                    <a:lnTo>
                      <a:pt x="183" y="304"/>
                    </a:lnTo>
                    <a:lnTo>
                      <a:pt x="182" y="302"/>
                    </a:lnTo>
                    <a:lnTo>
                      <a:pt x="182" y="300"/>
                    </a:lnTo>
                    <a:lnTo>
                      <a:pt x="182" y="298"/>
                    </a:lnTo>
                    <a:lnTo>
                      <a:pt x="182" y="296"/>
                    </a:lnTo>
                    <a:lnTo>
                      <a:pt x="182" y="293"/>
                    </a:lnTo>
                    <a:lnTo>
                      <a:pt x="181" y="290"/>
                    </a:lnTo>
                    <a:lnTo>
                      <a:pt x="180" y="287"/>
                    </a:lnTo>
                    <a:lnTo>
                      <a:pt x="180" y="285"/>
                    </a:lnTo>
                    <a:lnTo>
                      <a:pt x="179" y="281"/>
                    </a:lnTo>
                    <a:lnTo>
                      <a:pt x="178" y="279"/>
                    </a:lnTo>
                    <a:lnTo>
                      <a:pt x="176" y="276"/>
                    </a:lnTo>
                    <a:lnTo>
                      <a:pt x="176" y="273"/>
                    </a:lnTo>
                    <a:lnTo>
                      <a:pt x="174" y="269"/>
                    </a:lnTo>
                    <a:lnTo>
                      <a:pt x="173" y="266"/>
                    </a:lnTo>
                    <a:lnTo>
                      <a:pt x="171" y="262"/>
                    </a:lnTo>
                    <a:lnTo>
                      <a:pt x="170" y="260"/>
                    </a:lnTo>
                    <a:lnTo>
                      <a:pt x="169" y="255"/>
                    </a:lnTo>
                    <a:lnTo>
                      <a:pt x="167" y="251"/>
                    </a:lnTo>
                    <a:lnTo>
                      <a:pt x="165" y="247"/>
                    </a:lnTo>
                    <a:lnTo>
                      <a:pt x="164" y="243"/>
                    </a:lnTo>
                    <a:lnTo>
                      <a:pt x="161" y="240"/>
                    </a:lnTo>
                    <a:lnTo>
                      <a:pt x="159" y="235"/>
                    </a:lnTo>
                    <a:lnTo>
                      <a:pt x="156" y="231"/>
                    </a:lnTo>
                    <a:lnTo>
                      <a:pt x="153" y="226"/>
                    </a:lnTo>
                    <a:lnTo>
                      <a:pt x="151" y="222"/>
                    </a:lnTo>
                    <a:lnTo>
                      <a:pt x="149" y="217"/>
                    </a:lnTo>
                    <a:lnTo>
                      <a:pt x="146" y="212"/>
                    </a:lnTo>
                    <a:lnTo>
                      <a:pt x="144" y="208"/>
                    </a:lnTo>
                    <a:lnTo>
                      <a:pt x="140" y="203"/>
                    </a:lnTo>
                    <a:lnTo>
                      <a:pt x="137" y="198"/>
                    </a:lnTo>
                    <a:lnTo>
                      <a:pt x="134" y="193"/>
                    </a:lnTo>
                    <a:lnTo>
                      <a:pt x="132" y="188"/>
                    </a:lnTo>
                    <a:lnTo>
                      <a:pt x="129" y="183"/>
                    </a:lnTo>
                    <a:lnTo>
                      <a:pt x="126" y="179"/>
                    </a:lnTo>
                    <a:lnTo>
                      <a:pt x="122" y="173"/>
                    </a:lnTo>
                    <a:lnTo>
                      <a:pt x="119" y="168"/>
                    </a:lnTo>
                    <a:lnTo>
                      <a:pt x="115" y="163"/>
                    </a:lnTo>
                    <a:lnTo>
                      <a:pt x="112" y="158"/>
                    </a:lnTo>
                    <a:lnTo>
                      <a:pt x="109" y="153"/>
                    </a:lnTo>
                    <a:lnTo>
                      <a:pt x="106" y="147"/>
                    </a:lnTo>
                    <a:lnTo>
                      <a:pt x="102" y="143"/>
                    </a:lnTo>
                    <a:lnTo>
                      <a:pt x="99" y="138"/>
                    </a:lnTo>
                    <a:lnTo>
                      <a:pt x="95" y="132"/>
                    </a:lnTo>
                    <a:lnTo>
                      <a:pt x="93" y="127"/>
                    </a:lnTo>
                    <a:lnTo>
                      <a:pt x="89" y="123"/>
                    </a:lnTo>
                    <a:lnTo>
                      <a:pt x="85" y="118"/>
                    </a:lnTo>
                    <a:lnTo>
                      <a:pt x="82" y="112"/>
                    </a:lnTo>
                    <a:lnTo>
                      <a:pt x="79" y="107"/>
                    </a:lnTo>
                    <a:lnTo>
                      <a:pt x="75" y="103"/>
                    </a:lnTo>
                    <a:lnTo>
                      <a:pt x="72" y="98"/>
                    </a:lnTo>
                    <a:lnTo>
                      <a:pt x="69" y="93"/>
                    </a:lnTo>
                    <a:lnTo>
                      <a:pt x="66" y="89"/>
                    </a:lnTo>
                    <a:lnTo>
                      <a:pt x="62" y="84"/>
                    </a:lnTo>
                    <a:lnTo>
                      <a:pt x="59" y="80"/>
                    </a:lnTo>
                    <a:lnTo>
                      <a:pt x="55" y="75"/>
                    </a:lnTo>
                    <a:lnTo>
                      <a:pt x="53" y="70"/>
                    </a:lnTo>
                    <a:lnTo>
                      <a:pt x="50" y="67"/>
                    </a:lnTo>
                    <a:lnTo>
                      <a:pt x="46" y="62"/>
                    </a:lnTo>
                    <a:lnTo>
                      <a:pt x="43" y="58"/>
                    </a:lnTo>
                    <a:lnTo>
                      <a:pt x="40" y="54"/>
                    </a:lnTo>
                    <a:lnTo>
                      <a:pt x="37" y="49"/>
                    </a:lnTo>
                    <a:lnTo>
                      <a:pt x="35" y="46"/>
                    </a:lnTo>
                    <a:lnTo>
                      <a:pt x="32" y="42"/>
                    </a:lnTo>
                    <a:lnTo>
                      <a:pt x="29" y="39"/>
                    </a:lnTo>
                    <a:lnTo>
                      <a:pt x="26" y="35"/>
                    </a:lnTo>
                    <a:lnTo>
                      <a:pt x="24" y="32"/>
                    </a:lnTo>
                    <a:lnTo>
                      <a:pt x="21" y="28"/>
                    </a:lnTo>
                    <a:lnTo>
                      <a:pt x="19" y="26"/>
                    </a:lnTo>
                    <a:lnTo>
                      <a:pt x="17" y="23"/>
                    </a:lnTo>
                    <a:lnTo>
                      <a:pt x="15" y="20"/>
                    </a:lnTo>
                    <a:lnTo>
                      <a:pt x="13" y="17"/>
                    </a:lnTo>
                    <a:lnTo>
                      <a:pt x="12" y="15"/>
                    </a:lnTo>
                    <a:lnTo>
                      <a:pt x="9" y="12"/>
                    </a:lnTo>
                    <a:lnTo>
                      <a:pt x="8" y="10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17"/>
              <p:cNvSpPr>
                <a:spLocks/>
              </p:cNvSpPr>
              <p:nvPr/>
            </p:nvSpPr>
            <p:spPr bwMode="auto">
              <a:xfrm>
                <a:off x="1309" y="1256"/>
                <a:ext cx="57" cy="376"/>
              </a:xfrm>
              <a:custGeom>
                <a:avLst/>
                <a:gdLst/>
                <a:ahLst/>
                <a:cxnLst>
                  <a:cxn ang="0">
                    <a:pos x="16" y="1"/>
                  </a:cxn>
                  <a:cxn ang="0">
                    <a:pos x="16" y="6"/>
                  </a:cxn>
                  <a:cxn ang="0">
                    <a:pos x="15" y="13"/>
                  </a:cxn>
                  <a:cxn ang="0">
                    <a:pos x="14" y="21"/>
                  </a:cxn>
                  <a:cxn ang="0">
                    <a:pos x="13" y="33"/>
                  </a:cxn>
                  <a:cxn ang="0">
                    <a:pos x="12" y="44"/>
                  </a:cxn>
                  <a:cxn ang="0">
                    <a:pos x="10" y="59"/>
                  </a:cxn>
                  <a:cxn ang="0">
                    <a:pos x="9" y="74"/>
                  </a:cxn>
                  <a:cxn ang="0">
                    <a:pos x="8" y="90"/>
                  </a:cxn>
                  <a:cxn ang="0">
                    <a:pos x="6" y="107"/>
                  </a:cxn>
                  <a:cxn ang="0">
                    <a:pos x="5" y="125"/>
                  </a:cxn>
                  <a:cxn ang="0">
                    <a:pos x="4" y="143"/>
                  </a:cxn>
                  <a:cxn ang="0">
                    <a:pos x="3" y="162"/>
                  </a:cxn>
                  <a:cxn ang="0">
                    <a:pos x="2" y="181"/>
                  </a:cxn>
                  <a:cxn ang="0">
                    <a:pos x="1" y="200"/>
                  </a:cxn>
                  <a:cxn ang="0">
                    <a:pos x="0" y="218"/>
                  </a:cxn>
                  <a:cxn ang="0">
                    <a:pos x="0" y="236"/>
                  </a:cxn>
                  <a:cxn ang="0">
                    <a:pos x="0" y="254"/>
                  </a:cxn>
                  <a:cxn ang="0">
                    <a:pos x="0" y="271"/>
                  </a:cxn>
                  <a:cxn ang="0">
                    <a:pos x="0" y="287"/>
                  </a:cxn>
                  <a:cxn ang="0">
                    <a:pos x="2" y="302"/>
                  </a:cxn>
                  <a:cxn ang="0">
                    <a:pos x="2" y="314"/>
                  </a:cxn>
                  <a:cxn ang="0">
                    <a:pos x="4" y="327"/>
                  </a:cxn>
                  <a:cxn ang="0">
                    <a:pos x="6" y="337"/>
                  </a:cxn>
                  <a:cxn ang="0">
                    <a:pos x="8" y="347"/>
                  </a:cxn>
                  <a:cxn ang="0">
                    <a:pos x="11" y="354"/>
                  </a:cxn>
                  <a:cxn ang="0">
                    <a:pos x="13" y="361"/>
                  </a:cxn>
                  <a:cxn ang="0">
                    <a:pos x="17" y="369"/>
                  </a:cxn>
                  <a:cxn ang="0">
                    <a:pos x="23" y="374"/>
                  </a:cxn>
                  <a:cxn ang="0">
                    <a:pos x="29" y="376"/>
                  </a:cxn>
                  <a:cxn ang="0">
                    <a:pos x="35" y="372"/>
                  </a:cxn>
                  <a:cxn ang="0">
                    <a:pos x="40" y="364"/>
                  </a:cxn>
                  <a:cxn ang="0">
                    <a:pos x="44" y="355"/>
                  </a:cxn>
                  <a:cxn ang="0">
                    <a:pos x="47" y="348"/>
                  </a:cxn>
                  <a:cxn ang="0">
                    <a:pos x="49" y="339"/>
                  </a:cxn>
                  <a:cxn ang="0">
                    <a:pos x="51" y="330"/>
                  </a:cxn>
                  <a:cxn ang="0">
                    <a:pos x="53" y="319"/>
                  </a:cxn>
                  <a:cxn ang="0">
                    <a:pos x="55" y="307"/>
                  </a:cxn>
                  <a:cxn ang="0">
                    <a:pos x="56" y="293"/>
                  </a:cxn>
                  <a:cxn ang="0">
                    <a:pos x="56" y="280"/>
                  </a:cxn>
                  <a:cxn ang="0">
                    <a:pos x="56" y="265"/>
                  </a:cxn>
                  <a:cxn ang="0">
                    <a:pos x="57" y="250"/>
                  </a:cxn>
                  <a:cxn ang="0">
                    <a:pos x="57" y="234"/>
                  </a:cxn>
                  <a:cxn ang="0">
                    <a:pos x="57" y="216"/>
                  </a:cxn>
                  <a:cxn ang="0">
                    <a:pos x="56" y="200"/>
                  </a:cxn>
                  <a:cxn ang="0">
                    <a:pos x="56" y="184"/>
                  </a:cxn>
                  <a:cxn ang="0">
                    <a:pos x="56" y="167"/>
                  </a:cxn>
                  <a:cxn ang="0">
                    <a:pos x="56" y="150"/>
                  </a:cxn>
                  <a:cxn ang="0">
                    <a:pos x="55" y="134"/>
                  </a:cxn>
                  <a:cxn ang="0">
                    <a:pos x="54" y="117"/>
                  </a:cxn>
                  <a:cxn ang="0">
                    <a:pos x="53" y="101"/>
                  </a:cxn>
                  <a:cxn ang="0">
                    <a:pos x="51" y="85"/>
                  </a:cxn>
                  <a:cxn ang="0">
                    <a:pos x="50" y="70"/>
                  </a:cxn>
                  <a:cxn ang="0">
                    <a:pos x="49" y="56"/>
                  </a:cxn>
                  <a:cxn ang="0">
                    <a:pos x="48" y="43"/>
                  </a:cxn>
                  <a:cxn ang="0">
                    <a:pos x="47" y="30"/>
                  </a:cxn>
                  <a:cxn ang="0">
                    <a:pos x="46" y="20"/>
                  </a:cxn>
                  <a:cxn ang="0">
                    <a:pos x="45" y="9"/>
                  </a:cxn>
                  <a:cxn ang="0">
                    <a:pos x="45" y="1"/>
                  </a:cxn>
                </a:cxnLst>
                <a:rect l="0" t="0" r="r" b="b"/>
                <a:pathLst>
                  <a:path w="57" h="376">
                    <a:moveTo>
                      <a:pt x="17" y="0"/>
                    </a:move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5" y="10"/>
                    </a:lnTo>
                    <a:lnTo>
                      <a:pt x="15" y="13"/>
                    </a:lnTo>
                    <a:lnTo>
                      <a:pt x="15" y="16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13" y="29"/>
                    </a:lnTo>
                    <a:lnTo>
                      <a:pt x="13" y="33"/>
                    </a:lnTo>
                    <a:lnTo>
                      <a:pt x="12" y="37"/>
                    </a:lnTo>
                    <a:lnTo>
                      <a:pt x="12" y="40"/>
                    </a:lnTo>
                    <a:lnTo>
                      <a:pt x="12" y="44"/>
                    </a:lnTo>
                    <a:lnTo>
                      <a:pt x="11" y="49"/>
                    </a:lnTo>
                    <a:lnTo>
                      <a:pt x="10" y="54"/>
                    </a:lnTo>
                    <a:lnTo>
                      <a:pt x="10" y="59"/>
                    </a:lnTo>
                    <a:lnTo>
                      <a:pt x="10" y="63"/>
                    </a:lnTo>
                    <a:lnTo>
                      <a:pt x="10" y="69"/>
                    </a:lnTo>
                    <a:lnTo>
                      <a:pt x="9" y="74"/>
                    </a:lnTo>
                    <a:lnTo>
                      <a:pt x="9" y="79"/>
                    </a:lnTo>
                    <a:lnTo>
                      <a:pt x="8" y="84"/>
                    </a:lnTo>
                    <a:lnTo>
                      <a:pt x="8" y="90"/>
                    </a:lnTo>
                    <a:lnTo>
                      <a:pt x="7" y="96"/>
                    </a:lnTo>
                    <a:lnTo>
                      <a:pt x="7" y="101"/>
                    </a:lnTo>
                    <a:lnTo>
                      <a:pt x="6" y="107"/>
                    </a:lnTo>
                    <a:lnTo>
                      <a:pt x="6" y="114"/>
                    </a:lnTo>
                    <a:lnTo>
                      <a:pt x="6" y="119"/>
                    </a:lnTo>
                    <a:lnTo>
                      <a:pt x="5" y="125"/>
                    </a:lnTo>
                    <a:lnTo>
                      <a:pt x="5" y="131"/>
                    </a:lnTo>
                    <a:lnTo>
                      <a:pt x="4" y="137"/>
                    </a:lnTo>
                    <a:lnTo>
                      <a:pt x="4" y="143"/>
                    </a:lnTo>
                    <a:lnTo>
                      <a:pt x="4" y="150"/>
                    </a:lnTo>
                    <a:lnTo>
                      <a:pt x="3" y="156"/>
                    </a:lnTo>
                    <a:lnTo>
                      <a:pt x="3" y="162"/>
                    </a:lnTo>
                    <a:lnTo>
                      <a:pt x="2" y="169"/>
                    </a:lnTo>
                    <a:lnTo>
                      <a:pt x="2" y="175"/>
                    </a:lnTo>
                    <a:lnTo>
                      <a:pt x="2" y="181"/>
                    </a:lnTo>
                    <a:lnTo>
                      <a:pt x="2" y="188"/>
                    </a:lnTo>
                    <a:lnTo>
                      <a:pt x="1" y="194"/>
                    </a:lnTo>
                    <a:lnTo>
                      <a:pt x="1" y="200"/>
                    </a:lnTo>
                    <a:lnTo>
                      <a:pt x="1" y="206"/>
                    </a:lnTo>
                    <a:lnTo>
                      <a:pt x="1" y="213"/>
                    </a:lnTo>
                    <a:lnTo>
                      <a:pt x="0" y="218"/>
                    </a:lnTo>
                    <a:lnTo>
                      <a:pt x="0" y="225"/>
                    </a:lnTo>
                    <a:lnTo>
                      <a:pt x="0" y="231"/>
                    </a:lnTo>
                    <a:lnTo>
                      <a:pt x="0" y="236"/>
                    </a:lnTo>
                    <a:lnTo>
                      <a:pt x="0" y="242"/>
                    </a:lnTo>
                    <a:lnTo>
                      <a:pt x="0" y="249"/>
                    </a:lnTo>
                    <a:lnTo>
                      <a:pt x="0" y="254"/>
                    </a:lnTo>
                    <a:lnTo>
                      <a:pt x="0" y="260"/>
                    </a:lnTo>
                    <a:lnTo>
                      <a:pt x="0" y="266"/>
                    </a:lnTo>
                    <a:lnTo>
                      <a:pt x="0" y="271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7"/>
                    </a:lnTo>
                    <a:lnTo>
                      <a:pt x="0" y="292"/>
                    </a:lnTo>
                    <a:lnTo>
                      <a:pt x="1" y="297"/>
                    </a:lnTo>
                    <a:lnTo>
                      <a:pt x="2" y="302"/>
                    </a:lnTo>
                    <a:lnTo>
                      <a:pt x="2" y="306"/>
                    </a:lnTo>
                    <a:lnTo>
                      <a:pt x="2" y="311"/>
                    </a:lnTo>
                    <a:lnTo>
                      <a:pt x="2" y="314"/>
                    </a:lnTo>
                    <a:lnTo>
                      <a:pt x="3" y="319"/>
                    </a:lnTo>
                    <a:lnTo>
                      <a:pt x="3" y="323"/>
                    </a:lnTo>
                    <a:lnTo>
                      <a:pt x="4" y="327"/>
                    </a:lnTo>
                    <a:lnTo>
                      <a:pt x="4" y="331"/>
                    </a:lnTo>
                    <a:lnTo>
                      <a:pt x="6" y="334"/>
                    </a:lnTo>
                    <a:lnTo>
                      <a:pt x="6" y="337"/>
                    </a:lnTo>
                    <a:lnTo>
                      <a:pt x="7" y="341"/>
                    </a:lnTo>
                    <a:lnTo>
                      <a:pt x="7" y="344"/>
                    </a:lnTo>
                    <a:lnTo>
                      <a:pt x="8" y="347"/>
                    </a:lnTo>
                    <a:lnTo>
                      <a:pt x="9" y="350"/>
                    </a:lnTo>
                    <a:lnTo>
                      <a:pt x="10" y="352"/>
                    </a:lnTo>
                    <a:lnTo>
                      <a:pt x="11" y="354"/>
                    </a:lnTo>
                    <a:lnTo>
                      <a:pt x="12" y="357"/>
                    </a:lnTo>
                    <a:lnTo>
                      <a:pt x="13" y="359"/>
                    </a:lnTo>
                    <a:lnTo>
                      <a:pt x="13" y="361"/>
                    </a:lnTo>
                    <a:lnTo>
                      <a:pt x="14" y="363"/>
                    </a:lnTo>
                    <a:lnTo>
                      <a:pt x="15" y="366"/>
                    </a:lnTo>
                    <a:lnTo>
                      <a:pt x="17" y="369"/>
                    </a:lnTo>
                    <a:lnTo>
                      <a:pt x="18" y="371"/>
                    </a:lnTo>
                    <a:lnTo>
                      <a:pt x="20" y="372"/>
                    </a:lnTo>
                    <a:lnTo>
                      <a:pt x="23" y="374"/>
                    </a:lnTo>
                    <a:lnTo>
                      <a:pt x="25" y="375"/>
                    </a:lnTo>
                    <a:lnTo>
                      <a:pt x="27" y="376"/>
                    </a:lnTo>
                    <a:lnTo>
                      <a:pt x="29" y="376"/>
                    </a:lnTo>
                    <a:lnTo>
                      <a:pt x="31" y="375"/>
                    </a:lnTo>
                    <a:lnTo>
                      <a:pt x="33" y="374"/>
                    </a:lnTo>
                    <a:lnTo>
                      <a:pt x="35" y="372"/>
                    </a:lnTo>
                    <a:lnTo>
                      <a:pt x="36" y="370"/>
                    </a:lnTo>
                    <a:lnTo>
                      <a:pt x="38" y="367"/>
                    </a:lnTo>
                    <a:lnTo>
                      <a:pt x="40" y="364"/>
                    </a:lnTo>
                    <a:lnTo>
                      <a:pt x="42" y="360"/>
                    </a:lnTo>
                    <a:lnTo>
                      <a:pt x="43" y="357"/>
                    </a:lnTo>
                    <a:lnTo>
                      <a:pt x="44" y="355"/>
                    </a:lnTo>
                    <a:lnTo>
                      <a:pt x="45" y="352"/>
                    </a:lnTo>
                    <a:lnTo>
                      <a:pt x="46" y="350"/>
                    </a:lnTo>
                    <a:lnTo>
                      <a:pt x="47" y="348"/>
                    </a:lnTo>
                    <a:lnTo>
                      <a:pt x="47" y="345"/>
                    </a:lnTo>
                    <a:lnTo>
                      <a:pt x="48" y="342"/>
                    </a:lnTo>
                    <a:lnTo>
                      <a:pt x="49" y="339"/>
                    </a:lnTo>
                    <a:lnTo>
                      <a:pt x="50" y="335"/>
                    </a:lnTo>
                    <a:lnTo>
                      <a:pt x="51" y="332"/>
                    </a:lnTo>
                    <a:lnTo>
                      <a:pt x="51" y="330"/>
                    </a:lnTo>
                    <a:lnTo>
                      <a:pt x="52" y="326"/>
                    </a:lnTo>
                    <a:lnTo>
                      <a:pt x="53" y="322"/>
                    </a:lnTo>
                    <a:lnTo>
                      <a:pt x="53" y="319"/>
                    </a:lnTo>
                    <a:lnTo>
                      <a:pt x="54" y="314"/>
                    </a:lnTo>
                    <a:lnTo>
                      <a:pt x="55" y="311"/>
                    </a:lnTo>
                    <a:lnTo>
                      <a:pt x="55" y="307"/>
                    </a:lnTo>
                    <a:lnTo>
                      <a:pt x="55" y="302"/>
                    </a:lnTo>
                    <a:lnTo>
                      <a:pt x="56" y="298"/>
                    </a:lnTo>
                    <a:lnTo>
                      <a:pt x="56" y="293"/>
                    </a:lnTo>
                    <a:lnTo>
                      <a:pt x="56" y="290"/>
                    </a:lnTo>
                    <a:lnTo>
                      <a:pt x="56" y="285"/>
                    </a:lnTo>
                    <a:lnTo>
                      <a:pt x="56" y="280"/>
                    </a:lnTo>
                    <a:lnTo>
                      <a:pt x="56" y="275"/>
                    </a:lnTo>
                    <a:lnTo>
                      <a:pt x="56" y="270"/>
                    </a:lnTo>
                    <a:lnTo>
                      <a:pt x="56" y="265"/>
                    </a:lnTo>
                    <a:lnTo>
                      <a:pt x="56" y="260"/>
                    </a:lnTo>
                    <a:lnTo>
                      <a:pt x="57" y="255"/>
                    </a:lnTo>
                    <a:lnTo>
                      <a:pt x="57" y="250"/>
                    </a:lnTo>
                    <a:lnTo>
                      <a:pt x="57" y="244"/>
                    </a:lnTo>
                    <a:lnTo>
                      <a:pt x="57" y="239"/>
                    </a:lnTo>
                    <a:lnTo>
                      <a:pt x="57" y="234"/>
                    </a:lnTo>
                    <a:lnTo>
                      <a:pt x="57" y="229"/>
                    </a:lnTo>
                    <a:lnTo>
                      <a:pt x="57" y="223"/>
                    </a:lnTo>
                    <a:lnTo>
                      <a:pt x="57" y="216"/>
                    </a:lnTo>
                    <a:lnTo>
                      <a:pt x="57" y="212"/>
                    </a:lnTo>
                    <a:lnTo>
                      <a:pt x="56" y="206"/>
                    </a:lnTo>
                    <a:lnTo>
                      <a:pt x="56" y="200"/>
                    </a:lnTo>
                    <a:lnTo>
                      <a:pt x="56" y="195"/>
                    </a:lnTo>
                    <a:lnTo>
                      <a:pt x="56" y="190"/>
                    </a:lnTo>
                    <a:lnTo>
                      <a:pt x="56" y="184"/>
                    </a:lnTo>
                    <a:lnTo>
                      <a:pt x="56" y="178"/>
                    </a:lnTo>
                    <a:lnTo>
                      <a:pt x="56" y="173"/>
                    </a:lnTo>
                    <a:lnTo>
                      <a:pt x="56" y="167"/>
                    </a:lnTo>
                    <a:lnTo>
                      <a:pt x="56" y="161"/>
                    </a:lnTo>
                    <a:lnTo>
                      <a:pt x="56" y="156"/>
                    </a:lnTo>
                    <a:lnTo>
                      <a:pt x="56" y="150"/>
                    </a:lnTo>
                    <a:lnTo>
                      <a:pt x="56" y="145"/>
                    </a:lnTo>
                    <a:lnTo>
                      <a:pt x="55" y="139"/>
                    </a:lnTo>
                    <a:lnTo>
                      <a:pt x="55" y="134"/>
                    </a:lnTo>
                    <a:lnTo>
                      <a:pt x="54" y="128"/>
                    </a:lnTo>
                    <a:lnTo>
                      <a:pt x="54" y="122"/>
                    </a:lnTo>
                    <a:lnTo>
                      <a:pt x="54" y="117"/>
                    </a:lnTo>
                    <a:lnTo>
                      <a:pt x="53" y="111"/>
                    </a:lnTo>
                    <a:lnTo>
                      <a:pt x="53" y="106"/>
                    </a:lnTo>
                    <a:lnTo>
                      <a:pt x="53" y="101"/>
                    </a:lnTo>
                    <a:lnTo>
                      <a:pt x="52" y="96"/>
                    </a:lnTo>
                    <a:lnTo>
                      <a:pt x="52" y="90"/>
                    </a:lnTo>
                    <a:lnTo>
                      <a:pt x="51" y="85"/>
                    </a:lnTo>
                    <a:lnTo>
                      <a:pt x="51" y="80"/>
                    </a:lnTo>
                    <a:lnTo>
                      <a:pt x="51" y="75"/>
                    </a:lnTo>
                    <a:lnTo>
                      <a:pt x="50" y="70"/>
                    </a:lnTo>
                    <a:lnTo>
                      <a:pt x="50" y="65"/>
                    </a:lnTo>
                    <a:lnTo>
                      <a:pt x="50" y="61"/>
                    </a:lnTo>
                    <a:lnTo>
                      <a:pt x="49" y="56"/>
                    </a:lnTo>
                    <a:lnTo>
                      <a:pt x="49" y="52"/>
                    </a:lnTo>
                    <a:lnTo>
                      <a:pt x="48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7" y="35"/>
                    </a:lnTo>
                    <a:lnTo>
                      <a:pt x="47" y="30"/>
                    </a:lnTo>
                    <a:lnTo>
                      <a:pt x="47" y="27"/>
                    </a:lnTo>
                    <a:lnTo>
                      <a:pt x="47" y="23"/>
                    </a:lnTo>
                    <a:lnTo>
                      <a:pt x="46" y="20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3"/>
                    </a:lnTo>
                    <a:lnTo>
                      <a:pt x="45" y="1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18"/>
              <p:cNvSpPr>
                <a:spLocks/>
              </p:cNvSpPr>
              <p:nvPr/>
            </p:nvSpPr>
            <p:spPr bwMode="auto">
              <a:xfrm>
                <a:off x="1154" y="1261"/>
                <a:ext cx="164" cy="345"/>
              </a:xfrm>
              <a:custGeom>
                <a:avLst/>
                <a:gdLst/>
                <a:ahLst/>
                <a:cxnLst>
                  <a:cxn ang="0">
                    <a:pos x="162" y="2"/>
                  </a:cxn>
                  <a:cxn ang="0">
                    <a:pos x="161" y="6"/>
                  </a:cxn>
                  <a:cxn ang="0">
                    <a:pos x="159" y="13"/>
                  </a:cxn>
                  <a:cxn ang="0">
                    <a:pos x="157" y="21"/>
                  </a:cxn>
                  <a:cxn ang="0">
                    <a:pos x="153" y="32"/>
                  </a:cxn>
                  <a:cxn ang="0">
                    <a:pos x="150" y="44"/>
                  </a:cxn>
                  <a:cxn ang="0">
                    <a:pos x="146" y="56"/>
                  </a:cxn>
                  <a:cxn ang="0">
                    <a:pos x="141" y="72"/>
                  </a:cxn>
                  <a:cxn ang="0">
                    <a:pos x="136" y="87"/>
                  </a:cxn>
                  <a:cxn ang="0">
                    <a:pos x="131" y="103"/>
                  </a:cxn>
                  <a:cxn ang="0">
                    <a:pos x="126" y="120"/>
                  </a:cxn>
                  <a:cxn ang="0">
                    <a:pos x="119" y="138"/>
                  </a:cxn>
                  <a:cxn ang="0">
                    <a:pos x="114" y="155"/>
                  </a:cxn>
                  <a:cxn ang="0">
                    <a:pos x="107" y="173"/>
                  </a:cxn>
                  <a:cxn ang="0">
                    <a:pos x="100" y="191"/>
                  </a:cxn>
                  <a:cxn ang="0">
                    <a:pos x="94" y="209"/>
                  </a:cxn>
                  <a:cxn ang="0">
                    <a:pos x="88" y="227"/>
                  </a:cxn>
                  <a:cxn ang="0">
                    <a:pos x="81" y="243"/>
                  </a:cxn>
                  <a:cxn ang="0">
                    <a:pos x="75" y="258"/>
                  </a:cxn>
                  <a:cxn ang="0">
                    <a:pos x="68" y="272"/>
                  </a:cxn>
                  <a:cxn ang="0">
                    <a:pos x="61" y="287"/>
                  </a:cxn>
                  <a:cxn ang="0">
                    <a:pos x="55" y="298"/>
                  </a:cxn>
                  <a:cxn ang="0">
                    <a:pos x="48" y="308"/>
                  </a:cxn>
                  <a:cxn ang="0">
                    <a:pos x="42" y="318"/>
                  </a:cxn>
                  <a:cxn ang="0">
                    <a:pos x="37" y="326"/>
                  </a:cxn>
                  <a:cxn ang="0">
                    <a:pos x="31" y="332"/>
                  </a:cxn>
                  <a:cxn ang="0">
                    <a:pos x="23" y="340"/>
                  </a:cxn>
                  <a:cxn ang="0">
                    <a:pos x="14" y="345"/>
                  </a:cxn>
                  <a:cxn ang="0">
                    <a:pos x="8" y="345"/>
                  </a:cxn>
                  <a:cxn ang="0">
                    <a:pos x="3" y="339"/>
                  </a:cxn>
                  <a:cxn ang="0">
                    <a:pos x="1" y="332"/>
                  </a:cxn>
                  <a:cxn ang="0">
                    <a:pos x="0" y="326"/>
                  </a:cxn>
                  <a:cxn ang="0">
                    <a:pos x="1" y="320"/>
                  </a:cxn>
                  <a:cxn ang="0">
                    <a:pos x="2" y="311"/>
                  </a:cxn>
                  <a:cxn ang="0">
                    <a:pos x="4" y="302"/>
                  </a:cxn>
                  <a:cxn ang="0">
                    <a:pos x="7" y="291"/>
                  </a:cxn>
                  <a:cxn ang="0">
                    <a:pos x="10" y="280"/>
                  </a:cxn>
                  <a:cxn ang="0">
                    <a:pos x="15" y="267"/>
                  </a:cxn>
                  <a:cxn ang="0">
                    <a:pos x="20" y="253"/>
                  </a:cxn>
                  <a:cxn ang="0">
                    <a:pos x="26" y="239"/>
                  </a:cxn>
                  <a:cxn ang="0">
                    <a:pos x="34" y="225"/>
                  </a:cxn>
                  <a:cxn ang="0">
                    <a:pos x="41" y="209"/>
                  </a:cxn>
                  <a:cxn ang="0">
                    <a:pos x="49" y="192"/>
                  </a:cxn>
                  <a:cxn ang="0">
                    <a:pos x="57" y="176"/>
                  </a:cxn>
                  <a:cxn ang="0">
                    <a:pos x="67" y="160"/>
                  </a:cxn>
                  <a:cxn ang="0">
                    <a:pos x="76" y="143"/>
                  </a:cxn>
                  <a:cxn ang="0">
                    <a:pos x="85" y="127"/>
                  </a:cxn>
                  <a:cxn ang="0">
                    <a:pos x="95" y="112"/>
                  </a:cxn>
                  <a:cxn ang="0">
                    <a:pos x="104" y="96"/>
                  </a:cxn>
                  <a:cxn ang="0">
                    <a:pos x="113" y="81"/>
                  </a:cxn>
                  <a:cxn ang="0">
                    <a:pos x="121" y="67"/>
                  </a:cxn>
                  <a:cxn ang="0">
                    <a:pos x="129" y="54"/>
                  </a:cxn>
                  <a:cxn ang="0">
                    <a:pos x="136" y="42"/>
                  </a:cxn>
                  <a:cxn ang="0">
                    <a:pos x="143" y="31"/>
                  </a:cxn>
                  <a:cxn ang="0">
                    <a:pos x="149" y="21"/>
                  </a:cxn>
                  <a:cxn ang="0">
                    <a:pos x="153" y="14"/>
                  </a:cxn>
                  <a:cxn ang="0">
                    <a:pos x="158" y="7"/>
                  </a:cxn>
                  <a:cxn ang="0">
                    <a:pos x="163" y="0"/>
                  </a:cxn>
                </a:cxnLst>
                <a:rect l="0" t="0" r="r" b="b"/>
                <a:pathLst>
                  <a:path w="164" h="345">
                    <a:moveTo>
                      <a:pt x="164" y="0"/>
                    </a:moveTo>
                    <a:lnTo>
                      <a:pt x="163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61" y="4"/>
                    </a:lnTo>
                    <a:lnTo>
                      <a:pt x="161" y="6"/>
                    </a:lnTo>
                    <a:lnTo>
                      <a:pt x="161" y="8"/>
                    </a:lnTo>
                    <a:lnTo>
                      <a:pt x="160" y="11"/>
                    </a:lnTo>
                    <a:lnTo>
                      <a:pt x="159" y="13"/>
                    </a:lnTo>
                    <a:lnTo>
                      <a:pt x="158" y="15"/>
                    </a:lnTo>
                    <a:lnTo>
                      <a:pt x="158" y="18"/>
                    </a:lnTo>
                    <a:lnTo>
                      <a:pt x="157" y="21"/>
                    </a:lnTo>
                    <a:lnTo>
                      <a:pt x="155" y="24"/>
                    </a:lnTo>
                    <a:lnTo>
                      <a:pt x="154" y="28"/>
                    </a:lnTo>
                    <a:lnTo>
                      <a:pt x="153" y="32"/>
                    </a:lnTo>
                    <a:lnTo>
                      <a:pt x="153" y="35"/>
                    </a:lnTo>
                    <a:lnTo>
                      <a:pt x="151" y="39"/>
                    </a:lnTo>
                    <a:lnTo>
                      <a:pt x="150" y="44"/>
                    </a:lnTo>
                    <a:lnTo>
                      <a:pt x="149" y="48"/>
                    </a:lnTo>
                    <a:lnTo>
                      <a:pt x="147" y="53"/>
                    </a:lnTo>
                    <a:lnTo>
                      <a:pt x="146" y="56"/>
                    </a:lnTo>
                    <a:lnTo>
                      <a:pt x="144" y="61"/>
                    </a:lnTo>
                    <a:lnTo>
                      <a:pt x="143" y="67"/>
                    </a:lnTo>
                    <a:lnTo>
                      <a:pt x="141" y="72"/>
                    </a:lnTo>
                    <a:lnTo>
                      <a:pt x="140" y="76"/>
                    </a:lnTo>
                    <a:lnTo>
                      <a:pt x="138" y="82"/>
                    </a:lnTo>
                    <a:lnTo>
                      <a:pt x="136" y="87"/>
                    </a:lnTo>
                    <a:lnTo>
                      <a:pt x="134" y="92"/>
                    </a:lnTo>
                    <a:lnTo>
                      <a:pt x="133" y="97"/>
                    </a:lnTo>
                    <a:lnTo>
                      <a:pt x="131" y="103"/>
                    </a:lnTo>
                    <a:lnTo>
                      <a:pt x="130" y="110"/>
                    </a:lnTo>
                    <a:lnTo>
                      <a:pt x="127" y="114"/>
                    </a:lnTo>
                    <a:lnTo>
                      <a:pt x="126" y="120"/>
                    </a:lnTo>
                    <a:lnTo>
                      <a:pt x="123" y="126"/>
                    </a:lnTo>
                    <a:lnTo>
                      <a:pt x="121" y="132"/>
                    </a:lnTo>
                    <a:lnTo>
                      <a:pt x="119" y="138"/>
                    </a:lnTo>
                    <a:lnTo>
                      <a:pt x="117" y="144"/>
                    </a:lnTo>
                    <a:lnTo>
                      <a:pt x="115" y="150"/>
                    </a:lnTo>
                    <a:lnTo>
                      <a:pt x="114" y="155"/>
                    </a:lnTo>
                    <a:lnTo>
                      <a:pt x="112" y="161"/>
                    </a:lnTo>
                    <a:lnTo>
                      <a:pt x="109" y="168"/>
                    </a:lnTo>
                    <a:lnTo>
                      <a:pt x="107" y="173"/>
                    </a:lnTo>
                    <a:lnTo>
                      <a:pt x="105" y="179"/>
                    </a:lnTo>
                    <a:lnTo>
                      <a:pt x="103" y="185"/>
                    </a:lnTo>
                    <a:lnTo>
                      <a:pt x="100" y="191"/>
                    </a:lnTo>
                    <a:lnTo>
                      <a:pt x="98" y="197"/>
                    </a:lnTo>
                    <a:lnTo>
                      <a:pt x="96" y="204"/>
                    </a:lnTo>
                    <a:lnTo>
                      <a:pt x="94" y="209"/>
                    </a:lnTo>
                    <a:lnTo>
                      <a:pt x="92" y="215"/>
                    </a:lnTo>
                    <a:lnTo>
                      <a:pt x="90" y="220"/>
                    </a:lnTo>
                    <a:lnTo>
                      <a:pt x="88" y="227"/>
                    </a:lnTo>
                    <a:lnTo>
                      <a:pt x="85" y="231"/>
                    </a:lnTo>
                    <a:lnTo>
                      <a:pt x="83" y="237"/>
                    </a:lnTo>
                    <a:lnTo>
                      <a:pt x="81" y="243"/>
                    </a:lnTo>
                    <a:lnTo>
                      <a:pt x="79" y="248"/>
                    </a:lnTo>
                    <a:lnTo>
                      <a:pt x="76" y="253"/>
                    </a:lnTo>
                    <a:lnTo>
                      <a:pt x="75" y="258"/>
                    </a:lnTo>
                    <a:lnTo>
                      <a:pt x="72" y="263"/>
                    </a:lnTo>
                    <a:lnTo>
                      <a:pt x="70" y="268"/>
                    </a:lnTo>
                    <a:lnTo>
                      <a:pt x="68" y="272"/>
                    </a:lnTo>
                    <a:lnTo>
                      <a:pt x="66" y="277"/>
                    </a:lnTo>
                    <a:lnTo>
                      <a:pt x="64" y="282"/>
                    </a:lnTo>
                    <a:lnTo>
                      <a:pt x="61" y="287"/>
                    </a:lnTo>
                    <a:lnTo>
                      <a:pt x="59" y="290"/>
                    </a:lnTo>
                    <a:lnTo>
                      <a:pt x="57" y="294"/>
                    </a:lnTo>
                    <a:lnTo>
                      <a:pt x="55" y="298"/>
                    </a:lnTo>
                    <a:lnTo>
                      <a:pt x="53" y="302"/>
                    </a:lnTo>
                    <a:lnTo>
                      <a:pt x="51" y="306"/>
                    </a:lnTo>
                    <a:lnTo>
                      <a:pt x="48" y="308"/>
                    </a:lnTo>
                    <a:lnTo>
                      <a:pt x="46" y="312"/>
                    </a:lnTo>
                    <a:lnTo>
                      <a:pt x="44" y="315"/>
                    </a:lnTo>
                    <a:lnTo>
                      <a:pt x="42" y="318"/>
                    </a:lnTo>
                    <a:lnTo>
                      <a:pt x="40" y="321"/>
                    </a:lnTo>
                    <a:lnTo>
                      <a:pt x="38" y="323"/>
                    </a:lnTo>
                    <a:lnTo>
                      <a:pt x="37" y="326"/>
                    </a:lnTo>
                    <a:lnTo>
                      <a:pt x="35" y="328"/>
                    </a:lnTo>
                    <a:lnTo>
                      <a:pt x="33" y="330"/>
                    </a:lnTo>
                    <a:lnTo>
                      <a:pt x="31" y="332"/>
                    </a:lnTo>
                    <a:lnTo>
                      <a:pt x="30" y="334"/>
                    </a:lnTo>
                    <a:lnTo>
                      <a:pt x="26" y="337"/>
                    </a:lnTo>
                    <a:lnTo>
                      <a:pt x="23" y="340"/>
                    </a:lnTo>
                    <a:lnTo>
                      <a:pt x="19" y="342"/>
                    </a:lnTo>
                    <a:lnTo>
                      <a:pt x="18" y="344"/>
                    </a:lnTo>
                    <a:lnTo>
                      <a:pt x="14" y="345"/>
                    </a:lnTo>
                    <a:lnTo>
                      <a:pt x="12" y="345"/>
                    </a:lnTo>
                    <a:lnTo>
                      <a:pt x="10" y="345"/>
                    </a:lnTo>
                    <a:lnTo>
                      <a:pt x="8" y="345"/>
                    </a:lnTo>
                    <a:lnTo>
                      <a:pt x="6" y="343"/>
                    </a:lnTo>
                    <a:lnTo>
                      <a:pt x="4" y="341"/>
                    </a:lnTo>
                    <a:lnTo>
                      <a:pt x="3" y="339"/>
                    </a:lnTo>
                    <a:lnTo>
                      <a:pt x="2" y="336"/>
                    </a:lnTo>
                    <a:lnTo>
                      <a:pt x="1" y="334"/>
                    </a:lnTo>
                    <a:lnTo>
                      <a:pt x="1" y="332"/>
                    </a:lnTo>
                    <a:lnTo>
                      <a:pt x="1" y="330"/>
                    </a:lnTo>
                    <a:lnTo>
                      <a:pt x="1" y="328"/>
                    </a:lnTo>
                    <a:lnTo>
                      <a:pt x="0" y="326"/>
                    </a:lnTo>
                    <a:lnTo>
                      <a:pt x="0" y="325"/>
                    </a:lnTo>
                    <a:lnTo>
                      <a:pt x="1" y="322"/>
                    </a:lnTo>
                    <a:lnTo>
                      <a:pt x="1" y="320"/>
                    </a:lnTo>
                    <a:lnTo>
                      <a:pt x="1" y="317"/>
                    </a:lnTo>
                    <a:lnTo>
                      <a:pt x="1" y="314"/>
                    </a:lnTo>
                    <a:lnTo>
                      <a:pt x="2" y="311"/>
                    </a:lnTo>
                    <a:lnTo>
                      <a:pt x="3" y="308"/>
                    </a:lnTo>
                    <a:lnTo>
                      <a:pt x="3" y="305"/>
                    </a:lnTo>
                    <a:lnTo>
                      <a:pt x="4" y="302"/>
                    </a:lnTo>
                    <a:lnTo>
                      <a:pt x="5" y="298"/>
                    </a:lnTo>
                    <a:lnTo>
                      <a:pt x="6" y="295"/>
                    </a:lnTo>
                    <a:lnTo>
                      <a:pt x="7" y="291"/>
                    </a:lnTo>
                    <a:lnTo>
                      <a:pt x="8" y="287"/>
                    </a:lnTo>
                    <a:lnTo>
                      <a:pt x="9" y="284"/>
                    </a:lnTo>
                    <a:lnTo>
                      <a:pt x="10" y="280"/>
                    </a:lnTo>
                    <a:lnTo>
                      <a:pt x="12" y="276"/>
                    </a:lnTo>
                    <a:lnTo>
                      <a:pt x="14" y="271"/>
                    </a:lnTo>
                    <a:lnTo>
                      <a:pt x="15" y="267"/>
                    </a:lnTo>
                    <a:lnTo>
                      <a:pt x="18" y="263"/>
                    </a:lnTo>
                    <a:lnTo>
                      <a:pt x="18" y="258"/>
                    </a:lnTo>
                    <a:lnTo>
                      <a:pt x="20" y="253"/>
                    </a:lnTo>
                    <a:lnTo>
                      <a:pt x="22" y="248"/>
                    </a:lnTo>
                    <a:lnTo>
                      <a:pt x="24" y="245"/>
                    </a:lnTo>
                    <a:lnTo>
                      <a:pt x="26" y="239"/>
                    </a:lnTo>
                    <a:lnTo>
                      <a:pt x="29" y="234"/>
                    </a:lnTo>
                    <a:lnTo>
                      <a:pt x="31" y="229"/>
                    </a:lnTo>
                    <a:lnTo>
                      <a:pt x="34" y="225"/>
                    </a:lnTo>
                    <a:lnTo>
                      <a:pt x="36" y="219"/>
                    </a:lnTo>
                    <a:lnTo>
                      <a:pt x="38" y="213"/>
                    </a:lnTo>
                    <a:lnTo>
                      <a:pt x="41" y="209"/>
                    </a:lnTo>
                    <a:lnTo>
                      <a:pt x="44" y="204"/>
                    </a:lnTo>
                    <a:lnTo>
                      <a:pt x="46" y="198"/>
                    </a:lnTo>
                    <a:lnTo>
                      <a:pt x="49" y="192"/>
                    </a:lnTo>
                    <a:lnTo>
                      <a:pt x="52" y="188"/>
                    </a:lnTo>
                    <a:lnTo>
                      <a:pt x="56" y="182"/>
                    </a:lnTo>
                    <a:lnTo>
                      <a:pt x="57" y="176"/>
                    </a:lnTo>
                    <a:lnTo>
                      <a:pt x="60" y="170"/>
                    </a:lnTo>
                    <a:lnTo>
                      <a:pt x="63" y="166"/>
                    </a:lnTo>
                    <a:lnTo>
                      <a:pt x="67" y="160"/>
                    </a:lnTo>
                    <a:lnTo>
                      <a:pt x="70" y="154"/>
                    </a:lnTo>
                    <a:lnTo>
                      <a:pt x="73" y="149"/>
                    </a:lnTo>
                    <a:lnTo>
                      <a:pt x="76" y="143"/>
                    </a:lnTo>
                    <a:lnTo>
                      <a:pt x="79" y="138"/>
                    </a:lnTo>
                    <a:lnTo>
                      <a:pt x="82" y="132"/>
                    </a:lnTo>
                    <a:lnTo>
                      <a:pt x="85" y="127"/>
                    </a:lnTo>
                    <a:lnTo>
                      <a:pt x="88" y="122"/>
                    </a:lnTo>
                    <a:lnTo>
                      <a:pt x="92" y="116"/>
                    </a:lnTo>
                    <a:lnTo>
                      <a:pt x="95" y="112"/>
                    </a:lnTo>
                    <a:lnTo>
                      <a:pt x="97" y="106"/>
                    </a:lnTo>
                    <a:lnTo>
                      <a:pt x="100" y="101"/>
                    </a:lnTo>
                    <a:lnTo>
                      <a:pt x="104" y="96"/>
                    </a:lnTo>
                    <a:lnTo>
                      <a:pt x="107" y="91"/>
                    </a:lnTo>
                    <a:lnTo>
                      <a:pt x="110" y="86"/>
                    </a:lnTo>
                    <a:lnTo>
                      <a:pt x="113" y="81"/>
                    </a:lnTo>
                    <a:lnTo>
                      <a:pt x="115" y="76"/>
                    </a:lnTo>
                    <a:lnTo>
                      <a:pt x="118" y="72"/>
                    </a:lnTo>
                    <a:lnTo>
                      <a:pt x="121" y="67"/>
                    </a:lnTo>
                    <a:lnTo>
                      <a:pt x="124" y="62"/>
                    </a:lnTo>
                    <a:lnTo>
                      <a:pt x="127" y="58"/>
                    </a:lnTo>
                    <a:lnTo>
                      <a:pt x="129" y="54"/>
                    </a:lnTo>
                    <a:lnTo>
                      <a:pt x="132" y="50"/>
                    </a:lnTo>
                    <a:lnTo>
                      <a:pt x="134" y="45"/>
                    </a:lnTo>
                    <a:lnTo>
                      <a:pt x="136" y="42"/>
                    </a:lnTo>
                    <a:lnTo>
                      <a:pt x="138" y="38"/>
                    </a:lnTo>
                    <a:lnTo>
                      <a:pt x="141" y="34"/>
                    </a:lnTo>
                    <a:lnTo>
                      <a:pt x="143" y="31"/>
                    </a:lnTo>
                    <a:lnTo>
                      <a:pt x="145" y="28"/>
                    </a:lnTo>
                    <a:lnTo>
                      <a:pt x="147" y="24"/>
                    </a:lnTo>
                    <a:lnTo>
                      <a:pt x="149" y="21"/>
                    </a:lnTo>
                    <a:lnTo>
                      <a:pt x="151" y="18"/>
                    </a:lnTo>
                    <a:lnTo>
                      <a:pt x="153" y="15"/>
                    </a:lnTo>
                    <a:lnTo>
                      <a:pt x="153" y="14"/>
                    </a:lnTo>
                    <a:lnTo>
                      <a:pt x="155" y="12"/>
                    </a:lnTo>
                    <a:lnTo>
                      <a:pt x="157" y="9"/>
                    </a:lnTo>
                    <a:lnTo>
                      <a:pt x="158" y="7"/>
                    </a:lnTo>
                    <a:lnTo>
                      <a:pt x="160" y="4"/>
                    </a:lnTo>
                    <a:lnTo>
                      <a:pt x="162" y="2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19"/>
              <p:cNvSpPr>
                <a:spLocks/>
              </p:cNvSpPr>
              <p:nvPr/>
            </p:nvSpPr>
            <p:spPr bwMode="auto">
              <a:xfrm>
                <a:off x="1238" y="1230"/>
                <a:ext cx="91" cy="398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60" y="7"/>
                  </a:cxn>
                  <a:cxn ang="0">
                    <a:pos x="58" y="14"/>
                  </a:cxn>
                  <a:cxn ang="0">
                    <a:pos x="56" y="23"/>
                  </a:cxn>
                  <a:cxn ang="0">
                    <a:pos x="53" y="34"/>
                  </a:cxn>
                  <a:cxn ang="0">
                    <a:pos x="50" y="46"/>
                  </a:cxn>
                  <a:cxn ang="0">
                    <a:pos x="47" y="62"/>
                  </a:cxn>
                  <a:cxn ang="0">
                    <a:pos x="43" y="78"/>
                  </a:cxn>
                  <a:cxn ang="0">
                    <a:pos x="39" y="95"/>
                  </a:cxn>
                  <a:cxn ang="0">
                    <a:pos x="35" y="113"/>
                  </a:cxn>
                  <a:cxn ang="0">
                    <a:pos x="30" y="131"/>
                  </a:cxn>
                  <a:cxn ang="0">
                    <a:pos x="27" y="151"/>
                  </a:cxn>
                  <a:cxn ang="0">
                    <a:pos x="23" y="171"/>
                  </a:cxn>
                  <a:cxn ang="0">
                    <a:pos x="19" y="190"/>
                  </a:cxn>
                  <a:cxn ang="0">
                    <a:pos x="15" y="210"/>
                  </a:cxn>
                  <a:cxn ang="0">
                    <a:pos x="11" y="230"/>
                  </a:cxn>
                  <a:cxn ang="0">
                    <a:pos x="9" y="250"/>
                  </a:cxn>
                  <a:cxn ang="0">
                    <a:pos x="6" y="268"/>
                  </a:cxn>
                  <a:cxn ang="0">
                    <a:pos x="4" y="286"/>
                  </a:cxn>
                  <a:cxn ang="0">
                    <a:pos x="2" y="303"/>
                  </a:cxn>
                  <a:cxn ang="0">
                    <a:pos x="1" y="319"/>
                  </a:cxn>
                  <a:cxn ang="0">
                    <a:pos x="0" y="333"/>
                  </a:cxn>
                  <a:cxn ang="0">
                    <a:pos x="0" y="346"/>
                  </a:cxn>
                  <a:cxn ang="0">
                    <a:pos x="1" y="357"/>
                  </a:cxn>
                  <a:cxn ang="0">
                    <a:pos x="3" y="368"/>
                  </a:cxn>
                  <a:cxn ang="0">
                    <a:pos x="4" y="376"/>
                  </a:cxn>
                  <a:cxn ang="0">
                    <a:pos x="6" y="383"/>
                  </a:cxn>
                  <a:cxn ang="0">
                    <a:pos x="10" y="390"/>
                  </a:cxn>
                  <a:cxn ang="0">
                    <a:pos x="15" y="396"/>
                  </a:cxn>
                  <a:cxn ang="0">
                    <a:pos x="23" y="397"/>
                  </a:cxn>
                  <a:cxn ang="0">
                    <a:pos x="30" y="393"/>
                  </a:cxn>
                  <a:cxn ang="0">
                    <a:pos x="37" y="384"/>
                  </a:cxn>
                  <a:cxn ang="0">
                    <a:pos x="42" y="377"/>
                  </a:cxn>
                  <a:cxn ang="0">
                    <a:pos x="46" y="369"/>
                  </a:cxn>
                  <a:cxn ang="0">
                    <a:pos x="50" y="359"/>
                  </a:cxn>
                  <a:cxn ang="0">
                    <a:pos x="53" y="348"/>
                  </a:cxn>
                  <a:cxn ang="0">
                    <a:pos x="57" y="336"/>
                  </a:cxn>
                  <a:cxn ang="0">
                    <a:pos x="61" y="322"/>
                  </a:cxn>
                  <a:cxn ang="0">
                    <a:pos x="65" y="307"/>
                  </a:cxn>
                  <a:cxn ang="0">
                    <a:pos x="67" y="290"/>
                  </a:cxn>
                  <a:cxn ang="0">
                    <a:pos x="69" y="273"/>
                  </a:cxn>
                  <a:cxn ang="0">
                    <a:pos x="72" y="255"/>
                  </a:cxn>
                  <a:cxn ang="0">
                    <a:pos x="75" y="236"/>
                  </a:cxn>
                  <a:cxn ang="0">
                    <a:pos x="77" y="217"/>
                  </a:cxn>
                  <a:cxn ang="0">
                    <a:pos x="79" y="197"/>
                  </a:cxn>
                  <a:cxn ang="0">
                    <a:pos x="81" y="177"/>
                  </a:cxn>
                  <a:cxn ang="0">
                    <a:pos x="83" y="157"/>
                  </a:cxn>
                  <a:cxn ang="0">
                    <a:pos x="84" y="138"/>
                  </a:cxn>
                  <a:cxn ang="0">
                    <a:pos x="86" y="120"/>
                  </a:cxn>
                  <a:cxn ang="0">
                    <a:pos x="87" y="101"/>
                  </a:cxn>
                  <a:cxn ang="0">
                    <a:pos x="88" y="84"/>
                  </a:cxn>
                  <a:cxn ang="0">
                    <a:pos x="88" y="67"/>
                  </a:cxn>
                  <a:cxn ang="0">
                    <a:pos x="88" y="52"/>
                  </a:cxn>
                  <a:cxn ang="0">
                    <a:pos x="89" y="39"/>
                  </a:cxn>
                  <a:cxn ang="0">
                    <a:pos x="89" y="27"/>
                  </a:cxn>
                  <a:cxn ang="0">
                    <a:pos x="90" y="18"/>
                  </a:cxn>
                  <a:cxn ang="0">
                    <a:pos x="90" y="10"/>
                  </a:cxn>
                  <a:cxn ang="0">
                    <a:pos x="90" y="4"/>
                  </a:cxn>
                  <a:cxn ang="0">
                    <a:pos x="91" y="1"/>
                  </a:cxn>
                </a:cxnLst>
                <a:rect l="0" t="0" r="r" b="b"/>
                <a:pathLst>
                  <a:path w="91" h="398">
                    <a:moveTo>
                      <a:pt x="63" y="0"/>
                    </a:moveTo>
                    <a:lnTo>
                      <a:pt x="62" y="0"/>
                    </a:lnTo>
                    <a:lnTo>
                      <a:pt x="62" y="2"/>
                    </a:lnTo>
                    <a:lnTo>
                      <a:pt x="61" y="3"/>
                    </a:lnTo>
                    <a:lnTo>
                      <a:pt x="61" y="5"/>
                    </a:lnTo>
                    <a:lnTo>
                      <a:pt x="60" y="7"/>
                    </a:lnTo>
                    <a:lnTo>
                      <a:pt x="60" y="9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57" y="17"/>
                    </a:lnTo>
                    <a:lnTo>
                      <a:pt x="57" y="20"/>
                    </a:lnTo>
                    <a:lnTo>
                      <a:pt x="56" y="23"/>
                    </a:lnTo>
                    <a:lnTo>
                      <a:pt x="55" y="26"/>
                    </a:lnTo>
                    <a:lnTo>
                      <a:pt x="54" y="30"/>
                    </a:lnTo>
                    <a:lnTo>
                      <a:pt x="53" y="34"/>
                    </a:lnTo>
                    <a:lnTo>
                      <a:pt x="52" y="38"/>
                    </a:lnTo>
                    <a:lnTo>
                      <a:pt x="51" y="43"/>
                    </a:lnTo>
                    <a:lnTo>
                      <a:pt x="50" y="46"/>
                    </a:lnTo>
                    <a:lnTo>
                      <a:pt x="49" y="52"/>
                    </a:lnTo>
                    <a:lnTo>
                      <a:pt x="48" y="56"/>
                    </a:lnTo>
                    <a:lnTo>
                      <a:pt x="47" y="62"/>
                    </a:lnTo>
                    <a:lnTo>
                      <a:pt x="46" y="66"/>
                    </a:lnTo>
                    <a:lnTo>
                      <a:pt x="45" y="72"/>
                    </a:lnTo>
                    <a:lnTo>
                      <a:pt x="43" y="78"/>
                    </a:lnTo>
                    <a:lnTo>
                      <a:pt x="42" y="84"/>
                    </a:lnTo>
                    <a:lnTo>
                      <a:pt x="40" y="88"/>
                    </a:lnTo>
                    <a:lnTo>
                      <a:pt x="39" y="95"/>
                    </a:lnTo>
                    <a:lnTo>
                      <a:pt x="37" y="101"/>
                    </a:lnTo>
                    <a:lnTo>
                      <a:pt x="36" y="106"/>
                    </a:lnTo>
                    <a:lnTo>
                      <a:pt x="35" y="113"/>
                    </a:lnTo>
                    <a:lnTo>
                      <a:pt x="34" y="120"/>
                    </a:lnTo>
                    <a:lnTo>
                      <a:pt x="32" y="125"/>
                    </a:lnTo>
                    <a:lnTo>
                      <a:pt x="30" y="131"/>
                    </a:lnTo>
                    <a:lnTo>
                      <a:pt x="30" y="138"/>
                    </a:lnTo>
                    <a:lnTo>
                      <a:pt x="29" y="144"/>
                    </a:lnTo>
                    <a:lnTo>
                      <a:pt x="27" y="151"/>
                    </a:lnTo>
                    <a:lnTo>
                      <a:pt x="26" y="158"/>
                    </a:lnTo>
                    <a:lnTo>
                      <a:pt x="24" y="164"/>
                    </a:lnTo>
                    <a:lnTo>
                      <a:pt x="23" y="171"/>
                    </a:lnTo>
                    <a:lnTo>
                      <a:pt x="22" y="178"/>
                    </a:lnTo>
                    <a:lnTo>
                      <a:pt x="20" y="183"/>
                    </a:lnTo>
                    <a:lnTo>
                      <a:pt x="19" y="190"/>
                    </a:lnTo>
                    <a:lnTo>
                      <a:pt x="18" y="198"/>
                    </a:lnTo>
                    <a:lnTo>
                      <a:pt x="16" y="203"/>
                    </a:lnTo>
                    <a:lnTo>
                      <a:pt x="15" y="210"/>
                    </a:lnTo>
                    <a:lnTo>
                      <a:pt x="14" y="218"/>
                    </a:lnTo>
                    <a:lnTo>
                      <a:pt x="13" y="224"/>
                    </a:lnTo>
                    <a:lnTo>
                      <a:pt x="11" y="230"/>
                    </a:lnTo>
                    <a:lnTo>
                      <a:pt x="11" y="237"/>
                    </a:lnTo>
                    <a:lnTo>
                      <a:pt x="10" y="243"/>
                    </a:lnTo>
                    <a:lnTo>
                      <a:pt x="9" y="250"/>
                    </a:lnTo>
                    <a:lnTo>
                      <a:pt x="8" y="256"/>
                    </a:lnTo>
                    <a:lnTo>
                      <a:pt x="7" y="262"/>
                    </a:lnTo>
                    <a:lnTo>
                      <a:pt x="6" y="268"/>
                    </a:lnTo>
                    <a:lnTo>
                      <a:pt x="5" y="275"/>
                    </a:lnTo>
                    <a:lnTo>
                      <a:pt x="4" y="280"/>
                    </a:lnTo>
                    <a:lnTo>
                      <a:pt x="4" y="286"/>
                    </a:lnTo>
                    <a:lnTo>
                      <a:pt x="3" y="292"/>
                    </a:lnTo>
                    <a:lnTo>
                      <a:pt x="3" y="298"/>
                    </a:lnTo>
                    <a:lnTo>
                      <a:pt x="2" y="303"/>
                    </a:lnTo>
                    <a:lnTo>
                      <a:pt x="1" y="308"/>
                    </a:lnTo>
                    <a:lnTo>
                      <a:pt x="1" y="314"/>
                    </a:lnTo>
                    <a:lnTo>
                      <a:pt x="1" y="319"/>
                    </a:lnTo>
                    <a:lnTo>
                      <a:pt x="1" y="323"/>
                    </a:lnTo>
                    <a:lnTo>
                      <a:pt x="0" y="328"/>
                    </a:lnTo>
                    <a:lnTo>
                      <a:pt x="0" y="333"/>
                    </a:lnTo>
                    <a:lnTo>
                      <a:pt x="0" y="337"/>
                    </a:lnTo>
                    <a:lnTo>
                      <a:pt x="0" y="341"/>
                    </a:lnTo>
                    <a:lnTo>
                      <a:pt x="0" y="346"/>
                    </a:lnTo>
                    <a:lnTo>
                      <a:pt x="1" y="350"/>
                    </a:lnTo>
                    <a:lnTo>
                      <a:pt x="1" y="354"/>
                    </a:lnTo>
                    <a:lnTo>
                      <a:pt x="1" y="357"/>
                    </a:lnTo>
                    <a:lnTo>
                      <a:pt x="1" y="360"/>
                    </a:lnTo>
                    <a:lnTo>
                      <a:pt x="2" y="364"/>
                    </a:lnTo>
                    <a:lnTo>
                      <a:pt x="3" y="368"/>
                    </a:lnTo>
                    <a:lnTo>
                      <a:pt x="3" y="370"/>
                    </a:lnTo>
                    <a:lnTo>
                      <a:pt x="4" y="373"/>
                    </a:lnTo>
                    <a:lnTo>
                      <a:pt x="4" y="376"/>
                    </a:lnTo>
                    <a:lnTo>
                      <a:pt x="5" y="378"/>
                    </a:lnTo>
                    <a:lnTo>
                      <a:pt x="5" y="381"/>
                    </a:lnTo>
                    <a:lnTo>
                      <a:pt x="6" y="383"/>
                    </a:lnTo>
                    <a:lnTo>
                      <a:pt x="7" y="385"/>
                    </a:lnTo>
                    <a:lnTo>
                      <a:pt x="8" y="387"/>
                    </a:lnTo>
                    <a:lnTo>
                      <a:pt x="10" y="390"/>
                    </a:lnTo>
                    <a:lnTo>
                      <a:pt x="11" y="394"/>
                    </a:lnTo>
                    <a:lnTo>
                      <a:pt x="13" y="396"/>
                    </a:lnTo>
                    <a:lnTo>
                      <a:pt x="15" y="396"/>
                    </a:lnTo>
                    <a:lnTo>
                      <a:pt x="18" y="397"/>
                    </a:lnTo>
                    <a:lnTo>
                      <a:pt x="21" y="398"/>
                    </a:lnTo>
                    <a:lnTo>
                      <a:pt x="23" y="397"/>
                    </a:lnTo>
                    <a:lnTo>
                      <a:pt x="26" y="396"/>
                    </a:lnTo>
                    <a:lnTo>
                      <a:pt x="28" y="395"/>
                    </a:lnTo>
                    <a:lnTo>
                      <a:pt x="30" y="393"/>
                    </a:lnTo>
                    <a:lnTo>
                      <a:pt x="33" y="389"/>
                    </a:lnTo>
                    <a:lnTo>
                      <a:pt x="36" y="386"/>
                    </a:lnTo>
                    <a:lnTo>
                      <a:pt x="37" y="384"/>
                    </a:lnTo>
                    <a:lnTo>
                      <a:pt x="39" y="381"/>
                    </a:lnTo>
                    <a:lnTo>
                      <a:pt x="40" y="379"/>
                    </a:lnTo>
                    <a:lnTo>
                      <a:pt x="42" y="377"/>
                    </a:lnTo>
                    <a:lnTo>
                      <a:pt x="43" y="375"/>
                    </a:lnTo>
                    <a:lnTo>
                      <a:pt x="45" y="372"/>
                    </a:lnTo>
                    <a:lnTo>
                      <a:pt x="46" y="369"/>
                    </a:lnTo>
                    <a:lnTo>
                      <a:pt x="48" y="366"/>
                    </a:lnTo>
                    <a:lnTo>
                      <a:pt x="49" y="362"/>
                    </a:lnTo>
                    <a:lnTo>
                      <a:pt x="50" y="359"/>
                    </a:lnTo>
                    <a:lnTo>
                      <a:pt x="51" y="356"/>
                    </a:lnTo>
                    <a:lnTo>
                      <a:pt x="52" y="352"/>
                    </a:lnTo>
                    <a:lnTo>
                      <a:pt x="53" y="348"/>
                    </a:lnTo>
                    <a:lnTo>
                      <a:pt x="55" y="344"/>
                    </a:lnTo>
                    <a:lnTo>
                      <a:pt x="56" y="340"/>
                    </a:lnTo>
                    <a:lnTo>
                      <a:pt x="57" y="336"/>
                    </a:lnTo>
                    <a:lnTo>
                      <a:pt x="59" y="331"/>
                    </a:lnTo>
                    <a:lnTo>
                      <a:pt x="60" y="327"/>
                    </a:lnTo>
                    <a:lnTo>
                      <a:pt x="61" y="322"/>
                    </a:lnTo>
                    <a:lnTo>
                      <a:pt x="63" y="318"/>
                    </a:lnTo>
                    <a:lnTo>
                      <a:pt x="63" y="312"/>
                    </a:lnTo>
                    <a:lnTo>
                      <a:pt x="65" y="307"/>
                    </a:lnTo>
                    <a:lnTo>
                      <a:pt x="66" y="301"/>
                    </a:lnTo>
                    <a:lnTo>
                      <a:pt x="67" y="297"/>
                    </a:lnTo>
                    <a:lnTo>
                      <a:pt x="67" y="290"/>
                    </a:lnTo>
                    <a:lnTo>
                      <a:pt x="69" y="284"/>
                    </a:lnTo>
                    <a:lnTo>
                      <a:pt x="69" y="279"/>
                    </a:lnTo>
                    <a:lnTo>
                      <a:pt x="69" y="273"/>
                    </a:lnTo>
                    <a:lnTo>
                      <a:pt x="70" y="267"/>
                    </a:lnTo>
                    <a:lnTo>
                      <a:pt x="71" y="261"/>
                    </a:lnTo>
                    <a:lnTo>
                      <a:pt x="72" y="255"/>
                    </a:lnTo>
                    <a:lnTo>
                      <a:pt x="73" y="249"/>
                    </a:lnTo>
                    <a:lnTo>
                      <a:pt x="74" y="242"/>
                    </a:lnTo>
                    <a:lnTo>
                      <a:pt x="75" y="236"/>
                    </a:lnTo>
                    <a:lnTo>
                      <a:pt x="75" y="229"/>
                    </a:lnTo>
                    <a:lnTo>
                      <a:pt x="77" y="223"/>
                    </a:lnTo>
                    <a:lnTo>
                      <a:pt x="77" y="217"/>
                    </a:lnTo>
                    <a:lnTo>
                      <a:pt x="78" y="210"/>
                    </a:lnTo>
                    <a:lnTo>
                      <a:pt x="78" y="203"/>
                    </a:lnTo>
                    <a:lnTo>
                      <a:pt x="79" y="197"/>
                    </a:lnTo>
                    <a:lnTo>
                      <a:pt x="80" y="190"/>
                    </a:lnTo>
                    <a:lnTo>
                      <a:pt x="80" y="183"/>
                    </a:lnTo>
                    <a:lnTo>
                      <a:pt x="81" y="177"/>
                    </a:lnTo>
                    <a:lnTo>
                      <a:pt x="82" y="170"/>
                    </a:lnTo>
                    <a:lnTo>
                      <a:pt x="82" y="163"/>
                    </a:lnTo>
                    <a:lnTo>
                      <a:pt x="83" y="157"/>
                    </a:lnTo>
                    <a:lnTo>
                      <a:pt x="83" y="151"/>
                    </a:lnTo>
                    <a:lnTo>
                      <a:pt x="84" y="144"/>
                    </a:lnTo>
                    <a:lnTo>
                      <a:pt x="84" y="138"/>
                    </a:lnTo>
                    <a:lnTo>
                      <a:pt x="85" y="131"/>
                    </a:lnTo>
                    <a:lnTo>
                      <a:pt x="85" y="125"/>
                    </a:lnTo>
                    <a:lnTo>
                      <a:pt x="86" y="120"/>
                    </a:lnTo>
                    <a:lnTo>
                      <a:pt x="86" y="113"/>
                    </a:lnTo>
                    <a:lnTo>
                      <a:pt x="86" y="106"/>
                    </a:lnTo>
                    <a:lnTo>
                      <a:pt x="87" y="101"/>
                    </a:lnTo>
                    <a:lnTo>
                      <a:pt x="87" y="95"/>
                    </a:lnTo>
                    <a:lnTo>
                      <a:pt x="87" y="89"/>
                    </a:lnTo>
                    <a:lnTo>
                      <a:pt x="88" y="84"/>
                    </a:lnTo>
                    <a:lnTo>
                      <a:pt x="88" y="78"/>
                    </a:lnTo>
                    <a:lnTo>
                      <a:pt x="88" y="73"/>
                    </a:lnTo>
                    <a:lnTo>
                      <a:pt x="88" y="67"/>
                    </a:lnTo>
                    <a:lnTo>
                      <a:pt x="88" y="62"/>
                    </a:lnTo>
                    <a:lnTo>
                      <a:pt x="88" y="57"/>
                    </a:lnTo>
                    <a:lnTo>
                      <a:pt x="88" y="52"/>
                    </a:lnTo>
                    <a:lnTo>
                      <a:pt x="88" y="47"/>
                    </a:lnTo>
                    <a:lnTo>
                      <a:pt x="89" y="44"/>
                    </a:lnTo>
                    <a:lnTo>
                      <a:pt x="89" y="39"/>
                    </a:lnTo>
                    <a:lnTo>
                      <a:pt x="89" y="35"/>
                    </a:lnTo>
                    <a:lnTo>
                      <a:pt x="89" y="31"/>
                    </a:lnTo>
                    <a:lnTo>
                      <a:pt x="89" y="27"/>
                    </a:lnTo>
                    <a:lnTo>
                      <a:pt x="89" y="24"/>
                    </a:lnTo>
                    <a:lnTo>
                      <a:pt x="90" y="21"/>
                    </a:lnTo>
                    <a:lnTo>
                      <a:pt x="90" y="18"/>
                    </a:lnTo>
                    <a:lnTo>
                      <a:pt x="90" y="15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90" y="7"/>
                    </a:lnTo>
                    <a:lnTo>
                      <a:pt x="90" y="6"/>
                    </a:lnTo>
                    <a:lnTo>
                      <a:pt x="90" y="4"/>
                    </a:lnTo>
                    <a:lnTo>
                      <a:pt x="90" y="3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63" y="0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20"/>
              <p:cNvSpPr>
                <a:spLocks/>
              </p:cNvSpPr>
              <p:nvPr/>
            </p:nvSpPr>
            <p:spPr bwMode="auto">
              <a:xfrm>
                <a:off x="1097" y="1235"/>
                <a:ext cx="223" cy="302"/>
              </a:xfrm>
              <a:custGeom>
                <a:avLst/>
                <a:gdLst/>
                <a:ahLst/>
                <a:cxnLst>
                  <a:cxn ang="0">
                    <a:pos x="191" y="5"/>
                  </a:cxn>
                  <a:cxn ang="0">
                    <a:pos x="186" y="10"/>
                  </a:cxn>
                  <a:cxn ang="0">
                    <a:pos x="182" y="17"/>
                  </a:cxn>
                  <a:cxn ang="0">
                    <a:pos x="175" y="23"/>
                  </a:cxn>
                  <a:cxn ang="0">
                    <a:pos x="169" y="31"/>
                  </a:cxn>
                  <a:cxn ang="0">
                    <a:pos x="161" y="41"/>
                  </a:cxn>
                  <a:cxn ang="0">
                    <a:pos x="153" y="51"/>
                  </a:cxn>
                  <a:cxn ang="0">
                    <a:pos x="144" y="61"/>
                  </a:cxn>
                  <a:cxn ang="0">
                    <a:pos x="134" y="74"/>
                  </a:cxn>
                  <a:cxn ang="0">
                    <a:pos x="125" y="87"/>
                  </a:cxn>
                  <a:cxn ang="0">
                    <a:pos x="114" y="99"/>
                  </a:cxn>
                  <a:cxn ang="0">
                    <a:pos x="104" y="113"/>
                  </a:cxn>
                  <a:cxn ang="0">
                    <a:pos x="94" y="126"/>
                  </a:cxn>
                  <a:cxn ang="0">
                    <a:pos x="83" y="140"/>
                  </a:cxn>
                  <a:cxn ang="0">
                    <a:pos x="74" y="155"/>
                  </a:cxn>
                  <a:cxn ang="0">
                    <a:pos x="63" y="167"/>
                  </a:cxn>
                  <a:cxn ang="0">
                    <a:pos x="54" y="181"/>
                  </a:cxn>
                  <a:cxn ang="0">
                    <a:pos x="45" y="195"/>
                  </a:cxn>
                  <a:cxn ang="0">
                    <a:pos x="37" y="207"/>
                  </a:cxn>
                  <a:cxn ang="0">
                    <a:pos x="29" y="219"/>
                  </a:cxn>
                  <a:cxn ang="0">
                    <a:pos x="22" y="231"/>
                  </a:cxn>
                  <a:cxn ang="0">
                    <a:pos x="17" y="241"/>
                  </a:cxn>
                  <a:cxn ang="0">
                    <a:pos x="12" y="252"/>
                  </a:cxn>
                  <a:cxn ang="0">
                    <a:pos x="8" y="260"/>
                  </a:cxn>
                  <a:cxn ang="0">
                    <a:pos x="4" y="269"/>
                  </a:cxn>
                  <a:cxn ang="0">
                    <a:pos x="2" y="277"/>
                  </a:cxn>
                  <a:cxn ang="0">
                    <a:pos x="1" y="284"/>
                  </a:cxn>
                  <a:cxn ang="0">
                    <a:pos x="0" y="290"/>
                  </a:cxn>
                  <a:cxn ang="0">
                    <a:pos x="1" y="296"/>
                  </a:cxn>
                  <a:cxn ang="0">
                    <a:pos x="4" y="302"/>
                  </a:cxn>
                  <a:cxn ang="0">
                    <a:pos x="11" y="302"/>
                  </a:cxn>
                  <a:cxn ang="0">
                    <a:pos x="19" y="298"/>
                  </a:cxn>
                  <a:cxn ang="0">
                    <a:pos x="26" y="293"/>
                  </a:cxn>
                  <a:cxn ang="0">
                    <a:pos x="33" y="288"/>
                  </a:cxn>
                  <a:cxn ang="0">
                    <a:pos x="40" y="282"/>
                  </a:cxn>
                  <a:cxn ang="0">
                    <a:pos x="47" y="274"/>
                  </a:cxn>
                  <a:cxn ang="0">
                    <a:pos x="55" y="264"/>
                  </a:cxn>
                  <a:cxn ang="0">
                    <a:pos x="63" y="254"/>
                  </a:cxn>
                  <a:cxn ang="0">
                    <a:pos x="73" y="242"/>
                  </a:cxn>
                  <a:cxn ang="0">
                    <a:pos x="82" y="229"/>
                  </a:cxn>
                  <a:cxn ang="0">
                    <a:pos x="92" y="215"/>
                  </a:cxn>
                  <a:cxn ang="0">
                    <a:pos x="101" y="199"/>
                  </a:cxn>
                  <a:cxn ang="0">
                    <a:pos x="112" y="184"/>
                  </a:cxn>
                  <a:cxn ang="0">
                    <a:pos x="122" y="169"/>
                  </a:cxn>
                  <a:cxn ang="0">
                    <a:pos x="132" y="153"/>
                  </a:cxn>
                  <a:cxn ang="0">
                    <a:pos x="142" y="137"/>
                  </a:cxn>
                  <a:cxn ang="0">
                    <a:pos x="152" y="120"/>
                  </a:cxn>
                  <a:cxn ang="0">
                    <a:pos x="161" y="105"/>
                  </a:cxn>
                  <a:cxn ang="0">
                    <a:pos x="171" y="89"/>
                  </a:cxn>
                  <a:cxn ang="0">
                    <a:pos x="179" y="74"/>
                  </a:cxn>
                  <a:cxn ang="0">
                    <a:pos x="188" y="60"/>
                  </a:cxn>
                  <a:cxn ang="0">
                    <a:pos x="194" y="47"/>
                  </a:cxn>
                  <a:cxn ang="0">
                    <a:pos x="201" y="36"/>
                  </a:cxn>
                  <a:cxn ang="0">
                    <a:pos x="208" y="25"/>
                  </a:cxn>
                  <a:cxn ang="0">
                    <a:pos x="213" y="17"/>
                  </a:cxn>
                  <a:cxn ang="0">
                    <a:pos x="217" y="9"/>
                  </a:cxn>
                  <a:cxn ang="0">
                    <a:pos x="222" y="2"/>
                  </a:cxn>
                  <a:cxn ang="0">
                    <a:pos x="193" y="3"/>
                  </a:cxn>
                </a:cxnLst>
                <a:rect l="0" t="0" r="r" b="b"/>
                <a:pathLst>
                  <a:path w="223" h="302">
                    <a:moveTo>
                      <a:pt x="193" y="3"/>
                    </a:moveTo>
                    <a:lnTo>
                      <a:pt x="192" y="3"/>
                    </a:lnTo>
                    <a:lnTo>
                      <a:pt x="191" y="5"/>
                    </a:lnTo>
                    <a:lnTo>
                      <a:pt x="190" y="7"/>
                    </a:lnTo>
                    <a:lnTo>
                      <a:pt x="188" y="9"/>
                    </a:lnTo>
                    <a:lnTo>
                      <a:pt x="186" y="10"/>
                    </a:lnTo>
                    <a:lnTo>
                      <a:pt x="185" y="12"/>
                    </a:lnTo>
                    <a:lnTo>
                      <a:pt x="183" y="14"/>
                    </a:lnTo>
                    <a:lnTo>
                      <a:pt x="182" y="17"/>
                    </a:lnTo>
                    <a:lnTo>
                      <a:pt x="180" y="19"/>
                    </a:lnTo>
                    <a:lnTo>
                      <a:pt x="178" y="21"/>
                    </a:lnTo>
                    <a:lnTo>
                      <a:pt x="175" y="23"/>
                    </a:lnTo>
                    <a:lnTo>
                      <a:pt x="174" y="26"/>
                    </a:lnTo>
                    <a:lnTo>
                      <a:pt x="171" y="29"/>
                    </a:lnTo>
                    <a:lnTo>
                      <a:pt x="169" y="31"/>
                    </a:lnTo>
                    <a:lnTo>
                      <a:pt x="167" y="34"/>
                    </a:lnTo>
                    <a:lnTo>
                      <a:pt x="164" y="38"/>
                    </a:lnTo>
                    <a:lnTo>
                      <a:pt x="161" y="41"/>
                    </a:lnTo>
                    <a:lnTo>
                      <a:pt x="158" y="44"/>
                    </a:lnTo>
                    <a:lnTo>
                      <a:pt x="155" y="47"/>
                    </a:lnTo>
                    <a:lnTo>
                      <a:pt x="153" y="51"/>
                    </a:lnTo>
                    <a:lnTo>
                      <a:pt x="150" y="54"/>
                    </a:lnTo>
                    <a:lnTo>
                      <a:pt x="147" y="59"/>
                    </a:lnTo>
                    <a:lnTo>
                      <a:pt x="144" y="61"/>
                    </a:lnTo>
                    <a:lnTo>
                      <a:pt x="141" y="66"/>
                    </a:lnTo>
                    <a:lnTo>
                      <a:pt x="137" y="70"/>
                    </a:lnTo>
                    <a:lnTo>
                      <a:pt x="134" y="74"/>
                    </a:lnTo>
                    <a:lnTo>
                      <a:pt x="132" y="79"/>
                    </a:lnTo>
                    <a:lnTo>
                      <a:pt x="128" y="82"/>
                    </a:lnTo>
                    <a:lnTo>
                      <a:pt x="125" y="87"/>
                    </a:lnTo>
                    <a:lnTo>
                      <a:pt x="121" y="91"/>
                    </a:lnTo>
                    <a:lnTo>
                      <a:pt x="117" y="95"/>
                    </a:lnTo>
                    <a:lnTo>
                      <a:pt x="114" y="99"/>
                    </a:lnTo>
                    <a:lnTo>
                      <a:pt x="111" y="103"/>
                    </a:lnTo>
                    <a:lnTo>
                      <a:pt x="108" y="108"/>
                    </a:lnTo>
                    <a:lnTo>
                      <a:pt x="104" y="113"/>
                    </a:lnTo>
                    <a:lnTo>
                      <a:pt x="101" y="118"/>
                    </a:lnTo>
                    <a:lnTo>
                      <a:pt x="97" y="121"/>
                    </a:lnTo>
                    <a:lnTo>
                      <a:pt x="94" y="126"/>
                    </a:lnTo>
                    <a:lnTo>
                      <a:pt x="90" y="131"/>
                    </a:lnTo>
                    <a:lnTo>
                      <a:pt x="87" y="136"/>
                    </a:lnTo>
                    <a:lnTo>
                      <a:pt x="83" y="140"/>
                    </a:lnTo>
                    <a:lnTo>
                      <a:pt x="80" y="144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0" y="158"/>
                    </a:lnTo>
                    <a:lnTo>
                      <a:pt x="67" y="163"/>
                    </a:lnTo>
                    <a:lnTo>
                      <a:pt x="63" y="167"/>
                    </a:lnTo>
                    <a:lnTo>
                      <a:pt x="60" y="172"/>
                    </a:lnTo>
                    <a:lnTo>
                      <a:pt x="57" y="177"/>
                    </a:lnTo>
                    <a:lnTo>
                      <a:pt x="54" y="181"/>
                    </a:lnTo>
                    <a:lnTo>
                      <a:pt x="51" y="185"/>
                    </a:lnTo>
                    <a:lnTo>
                      <a:pt x="48" y="190"/>
                    </a:lnTo>
                    <a:lnTo>
                      <a:pt x="45" y="195"/>
                    </a:lnTo>
                    <a:lnTo>
                      <a:pt x="42" y="198"/>
                    </a:lnTo>
                    <a:lnTo>
                      <a:pt x="39" y="203"/>
                    </a:lnTo>
                    <a:lnTo>
                      <a:pt x="37" y="207"/>
                    </a:lnTo>
                    <a:lnTo>
                      <a:pt x="34" y="211"/>
                    </a:lnTo>
                    <a:lnTo>
                      <a:pt x="32" y="216"/>
                    </a:lnTo>
                    <a:lnTo>
                      <a:pt x="29" y="219"/>
                    </a:lnTo>
                    <a:lnTo>
                      <a:pt x="27" y="224"/>
                    </a:lnTo>
                    <a:lnTo>
                      <a:pt x="25" y="227"/>
                    </a:lnTo>
                    <a:lnTo>
                      <a:pt x="22" y="231"/>
                    </a:lnTo>
                    <a:lnTo>
                      <a:pt x="20" y="235"/>
                    </a:lnTo>
                    <a:lnTo>
                      <a:pt x="18" y="238"/>
                    </a:lnTo>
                    <a:lnTo>
                      <a:pt x="17" y="241"/>
                    </a:lnTo>
                    <a:lnTo>
                      <a:pt x="16" y="245"/>
                    </a:lnTo>
                    <a:lnTo>
                      <a:pt x="14" y="248"/>
                    </a:lnTo>
                    <a:lnTo>
                      <a:pt x="12" y="252"/>
                    </a:lnTo>
                    <a:lnTo>
                      <a:pt x="10" y="255"/>
                    </a:lnTo>
                    <a:lnTo>
                      <a:pt x="9" y="257"/>
                    </a:lnTo>
                    <a:lnTo>
                      <a:pt x="8" y="260"/>
                    </a:lnTo>
                    <a:lnTo>
                      <a:pt x="7" y="264"/>
                    </a:lnTo>
                    <a:lnTo>
                      <a:pt x="5" y="266"/>
                    </a:lnTo>
                    <a:lnTo>
                      <a:pt x="4" y="269"/>
                    </a:lnTo>
                    <a:lnTo>
                      <a:pt x="4" y="272"/>
                    </a:lnTo>
                    <a:lnTo>
                      <a:pt x="3" y="274"/>
                    </a:lnTo>
                    <a:lnTo>
                      <a:pt x="2" y="277"/>
                    </a:lnTo>
                    <a:lnTo>
                      <a:pt x="2" y="279"/>
                    </a:lnTo>
                    <a:lnTo>
                      <a:pt x="1" y="281"/>
                    </a:lnTo>
                    <a:lnTo>
                      <a:pt x="1" y="284"/>
                    </a:lnTo>
                    <a:lnTo>
                      <a:pt x="0" y="286"/>
                    </a:lnTo>
                    <a:lnTo>
                      <a:pt x="0" y="288"/>
                    </a:lnTo>
                    <a:lnTo>
                      <a:pt x="0" y="290"/>
                    </a:lnTo>
                    <a:lnTo>
                      <a:pt x="0" y="292"/>
                    </a:lnTo>
                    <a:lnTo>
                      <a:pt x="0" y="294"/>
                    </a:lnTo>
                    <a:lnTo>
                      <a:pt x="1" y="296"/>
                    </a:lnTo>
                    <a:lnTo>
                      <a:pt x="2" y="298"/>
                    </a:lnTo>
                    <a:lnTo>
                      <a:pt x="3" y="301"/>
                    </a:lnTo>
                    <a:lnTo>
                      <a:pt x="4" y="302"/>
                    </a:lnTo>
                    <a:lnTo>
                      <a:pt x="6" y="302"/>
                    </a:lnTo>
                    <a:lnTo>
                      <a:pt x="8" y="302"/>
                    </a:lnTo>
                    <a:lnTo>
                      <a:pt x="11" y="302"/>
                    </a:lnTo>
                    <a:lnTo>
                      <a:pt x="13" y="301"/>
                    </a:lnTo>
                    <a:lnTo>
                      <a:pt x="17" y="300"/>
                    </a:lnTo>
                    <a:lnTo>
                      <a:pt x="19" y="298"/>
                    </a:lnTo>
                    <a:lnTo>
                      <a:pt x="23" y="296"/>
                    </a:lnTo>
                    <a:lnTo>
                      <a:pt x="25" y="294"/>
                    </a:lnTo>
                    <a:lnTo>
                      <a:pt x="26" y="293"/>
                    </a:lnTo>
                    <a:lnTo>
                      <a:pt x="29" y="292"/>
                    </a:lnTo>
                    <a:lnTo>
                      <a:pt x="31" y="290"/>
                    </a:lnTo>
                    <a:lnTo>
                      <a:pt x="33" y="288"/>
                    </a:lnTo>
                    <a:lnTo>
                      <a:pt x="35" y="286"/>
                    </a:lnTo>
                    <a:lnTo>
                      <a:pt x="37" y="284"/>
                    </a:lnTo>
                    <a:lnTo>
                      <a:pt x="40" y="282"/>
                    </a:lnTo>
                    <a:lnTo>
                      <a:pt x="42" y="279"/>
                    </a:lnTo>
                    <a:lnTo>
                      <a:pt x="44" y="276"/>
                    </a:lnTo>
                    <a:lnTo>
                      <a:pt x="47" y="274"/>
                    </a:lnTo>
                    <a:lnTo>
                      <a:pt x="50" y="271"/>
                    </a:lnTo>
                    <a:lnTo>
                      <a:pt x="52" y="268"/>
                    </a:lnTo>
                    <a:lnTo>
                      <a:pt x="55" y="264"/>
                    </a:lnTo>
                    <a:lnTo>
                      <a:pt x="57" y="261"/>
                    </a:lnTo>
                    <a:lnTo>
                      <a:pt x="61" y="257"/>
                    </a:lnTo>
                    <a:lnTo>
                      <a:pt x="63" y="254"/>
                    </a:lnTo>
                    <a:lnTo>
                      <a:pt x="66" y="250"/>
                    </a:lnTo>
                    <a:lnTo>
                      <a:pt x="69" y="246"/>
                    </a:lnTo>
                    <a:lnTo>
                      <a:pt x="73" y="242"/>
                    </a:lnTo>
                    <a:lnTo>
                      <a:pt x="75" y="237"/>
                    </a:lnTo>
                    <a:lnTo>
                      <a:pt x="78" y="233"/>
                    </a:lnTo>
                    <a:lnTo>
                      <a:pt x="82" y="229"/>
                    </a:lnTo>
                    <a:lnTo>
                      <a:pt x="85" y="224"/>
                    </a:lnTo>
                    <a:lnTo>
                      <a:pt x="89" y="219"/>
                    </a:lnTo>
                    <a:lnTo>
                      <a:pt x="92" y="215"/>
                    </a:lnTo>
                    <a:lnTo>
                      <a:pt x="94" y="210"/>
                    </a:lnTo>
                    <a:lnTo>
                      <a:pt x="98" y="205"/>
                    </a:lnTo>
                    <a:lnTo>
                      <a:pt x="101" y="199"/>
                    </a:lnTo>
                    <a:lnTo>
                      <a:pt x="105" y="195"/>
                    </a:lnTo>
                    <a:lnTo>
                      <a:pt x="108" y="190"/>
                    </a:lnTo>
                    <a:lnTo>
                      <a:pt x="112" y="184"/>
                    </a:lnTo>
                    <a:lnTo>
                      <a:pt x="115" y="179"/>
                    </a:lnTo>
                    <a:lnTo>
                      <a:pt x="118" y="174"/>
                    </a:lnTo>
                    <a:lnTo>
                      <a:pt x="122" y="169"/>
                    </a:lnTo>
                    <a:lnTo>
                      <a:pt x="125" y="163"/>
                    </a:lnTo>
                    <a:lnTo>
                      <a:pt x="129" y="157"/>
                    </a:lnTo>
                    <a:lnTo>
                      <a:pt x="132" y="153"/>
                    </a:lnTo>
                    <a:lnTo>
                      <a:pt x="135" y="147"/>
                    </a:lnTo>
                    <a:lnTo>
                      <a:pt x="139" y="141"/>
                    </a:lnTo>
                    <a:lnTo>
                      <a:pt x="142" y="137"/>
                    </a:lnTo>
                    <a:lnTo>
                      <a:pt x="145" y="131"/>
                    </a:lnTo>
                    <a:lnTo>
                      <a:pt x="149" y="126"/>
                    </a:lnTo>
                    <a:lnTo>
                      <a:pt x="152" y="120"/>
                    </a:lnTo>
                    <a:lnTo>
                      <a:pt x="155" y="115"/>
                    </a:lnTo>
                    <a:lnTo>
                      <a:pt x="158" y="110"/>
                    </a:lnTo>
                    <a:lnTo>
                      <a:pt x="161" y="105"/>
                    </a:lnTo>
                    <a:lnTo>
                      <a:pt x="165" y="99"/>
                    </a:lnTo>
                    <a:lnTo>
                      <a:pt x="168" y="95"/>
                    </a:lnTo>
                    <a:lnTo>
                      <a:pt x="171" y="89"/>
                    </a:lnTo>
                    <a:lnTo>
                      <a:pt x="173" y="84"/>
                    </a:lnTo>
                    <a:lnTo>
                      <a:pt x="176" y="80"/>
                    </a:lnTo>
                    <a:lnTo>
                      <a:pt x="179" y="74"/>
                    </a:lnTo>
                    <a:lnTo>
                      <a:pt x="182" y="70"/>
                    </a:lnTo>
                    <a:lnTo>
                      <a:pt x="185" y="65"/>
                    </a:lnTo>
                    <a:lnTo>
                      <a:pt x="188" y="60"/>
                    </a:lnTo>
                    <a:lnTo>
                      <a:pt x="190" y="56"/>
                    </a:lnTo>
                    <a:lnTo>
                      <a:pt x="192" y="52"/>
                    </a:lnTo>
                    <a:lnTo>
                      <a:pt x="194" y="47"/>
                    </a:lnTo>
                    <a:lnTo>
                      <a:pt x="197" y="43"/>
                    </a:lnTo>
                    <a:lnTo>
                      <a:pt x="199" y="40"/>
                    </a:lnTo>
                    <a:lnTo>
                      <a:pt x="201" y="36"/>
                    </a:lnTo>
                    <a:lnTo>
                      <a:pt x="204" y="32"/>
                    </a:lnTo>
                    <a:lnTo>
                      <a:pt x="206" y="29"/>
                    </a:lnTo>
                    <a:lnTo>
                      <a:pt x="208" y="25"/>
                    </a:lnTo>
                    <a:lnTo>
                      <a:pt x="210" y="22"/>
                    </a:lnTo>
                    <a:lnTo>
                      <a:pt x="211" y="19"/>
                    </a:lnTo>
                    <a:lnTo>
                      <a:pt x="213" y="17"/>
                    </a:lnTo>
                    <a:lnTo>
                      <a:pt x="214" y="14"/>
                    </a:lnTo>
                    <a:lnTo>
                      <a:pt x="216" y="11"/>
                    </a:lnTo>
                    <a:lnTo>
                      <a:pt x="217" y="9"/>
                    </a:lnTo>
                    <a:lnTo>
                      <a:pt x="218" y="7"/>
                    </a:lnTo>
                    <a:lnTo>
                      <a:pt x="220" y="3"/>
                    </a:lnTo>
                    <a:lnTo>
                      <a:pt x="222" y="2"/>
                    </a:lnTo>
                    <a:lnTo>
                      <a:pt x="222" y="1"/>
                    </a:lnTo>
                    <a:lnTo>
                      <a:pt x="223" y="0"/>
                    </a:lnTo>
                    <a:lnTo>
                      <a:pt x="193" y="3"/>
                    </a:lnTo>
                    <a:lnTo>
                      <a:pt x="193" y="3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21"/>
              <p:cNvSpPr>
                <a:spLocks/>
              </p:cNvSpPr>
              <p:nvPr/>
            </p:nvSpPr>
            <p:spPr bwMode="auto">
              <a:xfrm>
                <a:off x="904" y="1237"/>
                <a:ext cx="343" cy="153"/>
              </a:xfrm>
              <a:custGeom>
                <a:avLst/>
                <a:gdLst/>
                <a:ahLst/>
                <a:cxnLst>
                  <a:cxn ang="0">
                    <a:pos x="341" y="0"/>
                  </a:cxn>
                  <a:cxn ang="0">
                    <a:pos x="333" y="5"/>
                  </a:cxn>
                  <a:cxn ang="0">
                    <a:pos x="326" y="9"/>
                  </a:cxn>
                  <a:cxn ang="0">
                    <a:pos x="319" y="15"/>
                  </a:cxn>
                  <a:cxn ang="0">
                    <a:pos x="309" y="20"/>
                  </a:cxn>
                  <a:cxn ang="0">
                    <a:pos x="298" y="27"/>
                  </a:cxn>
                  <a:cxn ang="0">
                    <a:pos x="287" y="36"/>
                  </a:cxn>
                  <a:cxn ang="0">
                    <a:pos x="273" y="43"/>
                  </a:cxn>
                  <a:cxn ang="0">
                    <a:pos x="259" y="52"/>
                  </a:cxn>
                  <a:cxn ang="0">
                    <a:pos x="245" y="61"/>
                  </a:cxn>
                  <a:cxn ang="0">
                    <a:pos x="230" y="70"/>
                  </a:cxn>
                  <a:cxn ang="0">
                    <a:pos x="213" y="79"/>
                  </a:cxn>
                  <a:cxn ang="0">
                    <a:pos x="198" y="88"/>
                  </a:cxn>
                  <a:cxn ang="0">
                    <a:pos x="182" y="97"/>
                  </a:cxn>
                  <a:cxn ang="0">
                    <a:pos x="166" y="106"/>
                  </a:cxn>
                  <a:cxn ang="0">
                    <a:pos x="151" y="114"/>
                  </a:cxn>
                  <a:cxn ang="0">
                    <a:pos x="134" y="121"/>
                  </a:cxn>
                  <a:cxn ang="0">
                    <a:pos x="119" y="128"/>
                  </a:cxn>
                  <a:cxn ang="0">
                    <a:pos x="105" y="135"/>
                  </a:cxn>
                  <a:cxn ang="0">
                    <a:pos x="92" y="140"/>
                  </a:cxn>
                  <a:cxn ang="0">
                    <a:pos x="78" y="144"/>
                  </a:cxn>
                  <a:cxn ang="0">
                    <a:pos x="65" y="148"/>
                  </a:cxn>
                  <a:cxn ang="0">
                    <a:pos x="55" y="151"/>
                  </a:cxn>
                  <a:cxn ang="0">
                    <a:pos x="44" y="152"/>
                  </a:cxn>
                  <a:cxn ang="0">
                    <a:pos x="35" y="153"/>
                  </a:cxn>
                  <a:cxn ang="0">
                    <a:pos x="26" y="153"/>
                  </a:cxn>
                  <a:cxn ang="0">
                    <a:pos x="19" y="151"/>
                  </a:cxn>
                  <a:cxn ang="0">
                    <a:pos x="13" y="150"/>
                  </a:cxn>
                  <a:cxn ang="0">
                    <a:pos x="6" y="146"/>
                  </a:cxn>
                  <a:cxn ang="0">
                    <a:pos x="0" y="138"/>
                  </a:cxn>
                  <a:cxn ang="0">
                    <a:pos x="1" y="130"/>
                  </a:cxn>
                  <a:cxn ang="0">
                    <a:pos x="6" y="119"/>
                  </a:cxn>
                  <a:cxn ang="0">
                    <a:pos x="12" y="112"/>
                  </a:cxn>
                  <a:cxn ang="0">
                    <a:pos x="18" y="106"/>
                  </a:cxn>
                  <a:cxn ang="0">
                    <a:pos x="26" y="100"/>
                  </a:cxn>
                  <a:cxn ang="0">
                    <a:pos x="36" y="94"/>
                  </a:cxn>
                  <a:cxn ang="0">
                    <a:pos x="46" y="88"/>
                  </a:cxn>
                  <a:cxn ang="0">
                    <a:pos x="58" y="82"/>
                  </a:cxn>
                  <a:cxn ang="0">
                    <a:pos x="72" y="76"/>
                  </a:cxn>
                  <a:cxn ang="0">
                    <a:pos x="86" y="69"/>
                  </a:cxn>
                  <a:cxn ang="0">
                    <a:pos x="102" y="63"/>
                  </a:cxn>
                  <a:cxn ang="0">
                    <a:pos x="118" y="58"/>
                  </a:cxn>
                  <a:cxn ang="0">
                    <a:pos x="136" y="52"/>
                  </a:cxn>
                  <a:cxn ang="0">
                    <a:pos x="153" y="46"/>
                  </a:cxn>
                  <a:cxn ang="0">
                    <a:pos x="172" y="40"/>
                  </a:cxn>
                  <a:cxn ang="0">
                    <a:pos x="190" y="36"/>
                  </a:cxn>
                  <a:cxn ang="0">
                    <a:pos x="208" y="31"/>
                  </a:cxn>
                  <a:cxn ang="0">
                    <a:pos x="226" y="26"/>
                  </a:cxn>
                  <a:cxn ang="0">
                    <a:pos x="242" y="21"/>
                  </a:cxn>
                  <a:cxn ang="0">
                    <a:pos x="259" y="18"/>
                  </a:cxn>
                  <a:cxn ang="0">
                    <a:pos x="274" y="14"/>
                  </a:cxn>
                  <a:cxn ang="0">
                    <a:pos x="288" y="11"/>
                  </a:cxn>
                  <a:cxn ang="0">
                    <a:pos x="301" y="7"/>
                  </a:cxn>
                  <a:cxn ang="0">
                    <a:pos x="313" y="5"/>
                  </a:cxn>
                  <a:cxn ang="0">
                    <a:pos x="324" y="2"/>
                  </a:cxn>
                  <a:cxn ang="0">
                    <a:pos x="331" y="1"/>
                  </a:cxn>
                  <a:cxn ang="0">
                    <a:pos x="338" y="0"/>
                  </a:cxn>
                  <a:cxn ang="0">
                    <a:pos x="342" y="0"/>
                  </a:cxn>
                </a:cxnLst>
                <a:rect l="0" t="0" r="r" b="b"/>
                <a:pathLst>
                  <a:path w="343" h="153">
                    <a:moveTo>
                      <a:pt x="343" y="0"/>
                    </a:moveTo>
                    <a:lnTo>
                      <a:pt x="342" y="0"/>
                    </a:lnTo>
                    <a:lnTo>
                      <a:pt x="341" y="0"/>
                    </a:lnTo>
                    <a:lnTo>
                      <a:pt x="338" y="1"/>
                    </a:lnTo>
                    <a:lnTo>
                      <a:pt x="335" y="4"/>
                    </a:lnTo>
                    <a:lnTo>
                      <a:pt x="333" y="5"/>
                    </a:lnTo>
                    <a:lnTo>
                      <a:pt x="331" y="6"/>
                    </a:lnTo>
                    <a:lnTo>
                      <a:pt x="329" y="7"/>
                    </a:lnTo>
                    <a:lnTo>
                      <a:pt x="326" y="9"/>
                    </a:lnTo>
                    <a:lnTo>
                      <a:pt x="324" y="11"/>
                    </a:lnTo>
                    <a:lnTo>
                      <a:pt x="322" y="12"/>
                    </a:lnTo>
                    <a:lnTo>
                      <a:pt x="319" y="15"/>
                    </a:lnTo>
                    <a:lnTo>
                      <a:pt x="316" y="17"/>
                    </a:lnTo>
                    <a:lnTo>
                      <a:pt x="312" y="19"/>
                    </a:lnTo>
                    <a:lnTo>
                      <a:pt x="309" y="20"/>
                    </a:lnTo>
                    <a:lnTo>
                      <a:pt x="306" y="22"/>
                    </a:lnTo>
                    <a:lnTo>
                      <a:pt x="302" y="25"/>
                    </a:lnTo>
                    <a:lnTo>
                      <a:pt x="298" y="27"/>
                    </a:lnTo>
                    <a:lnTo>
                      <a:pt x="294" y="30"/>
                    </a:lnTo>
                    <a:lnTo>
                      <a:pt x="290" y="33"/>
                    </a:lnTo>
                    <a:lnTo>
                      <a:pt x="287" y="36"/>
                    </a:lnTo>
                    <a:lnTo>
                      <a:pt x="282" y="38"/>
                    </a:lnTo>
                    <a:lnTo>
                      <a:pt x="277" y="40"/>
                    </a:lnTo>
                    <a:lnTo>
                      <a:pt x="273" y="43"/>
                    </a:lnTo>
                    <a:lnTo>
                      <a:pt x="268" y="46"/>
                    </a:lnTo>
                    <a:lnTo>
                      <a:pt x="264" y="49"/>
                    </a:lnTo>
                    <a:lnTo>
                      <a:pt x="259" y="52"/>
                    </a:lnTo>
                    <a:lnTo>
                      <a:pt x="254" y="55"/>
                    </a:lnTo>
                    <a:lnTo>
                      <a:pt x="250" y="58"/>
                    </a:lnTo>
                    <a:lnTo>
                      <a:pt x="245" y="61"/>
                    </a:lnTo>
                    <a:lnTo>
                      <a:pt x="240" y="64"/>
                    </a:lnTo>
                    <a:lnTo>
                      <a:pt x="235" y="67"/>
                    </a:lnTo>
                    <a:lnTo>
                      <a:pt x="230" y="70"/>
                    </a:lnTo>
                    <a:lnTo>
                      <a:pt x="225" y="73"/>
                    </a:lnTo>
                    <a:lnTo>
                      <a:pt x="219" y="76"/>
                    </a:lnTo>
                    <a:lnTo>
                      <a:pt x="213" y="79"/>
                    </a:lnTo>
                    <a:lnTo>
                      <a:pt x="209" y="82"/>
                    </a:lnTo>
                    <a:lnTo>
                      <a:pt x="204" y="85"/>
                    </a:lnTo>
                    <a:lnTo>
                      <a:pt x="198" y="88"/>
                    </a:lnTo>
                    <a:lnTo>
                      <a:pt x="192" y="91"/>
                    </a:lnTo>
                    <a:lnTo>
                      <a:pt x="188" y="94"/>
                    </a:lnTo>
                    <a:lnTo>
                      <a:pt x="182" y="97"/>
                    </a:lnTo>
                    <a:lnTo>
                      <a:pt x="177" y="99"/>
                    </a:lnTo>
                    <a:lnTo>
                      <a:pt x="172" y="102"/>
                    </a:lnTo>
                    <a:lnTo>
                      <a:pt x="166" y="106"/>
                    </a:lnTo>
                    <a:lnTo>
                      <a:pt x="161" y="108"/>
                    </a:lnTo>
                    <a:lnTo>
                      <a:pt x="155" y="111"/>
                    </a:lnTo>
                    <a:lnTo>
                      <a:pt x="151" y="114"/>
                    </a:lnTo>
                    <a:lnTo>
                      <a:pt x="145" y="116"/>
                    </a:lnTo>
                    <a:lnTo>
                      <a:pt x="139" y="118"/>
                    </a:lnTo>
                    <a:lnTo>
                      <a:pt x="134" y="121"/>
                    </a:lnTo>
                    <a:lnTo>
                      <a:pt x="130" y="123"/>
                    </a:lnTo>
                    <a:lnTo>
                      <a:pt x="125" y="126"/>
                    </a:lnTo>
                    <a:lnTo>
                      <a:pt x="119" y="128"/>
                    </a:lnTo>
                    <a:lnTo>
                      <a:pt x="114" y="130"/>
                    </a:lnTo>
                    <a:lnTo>
                      <a:pt x="110" y="133"/>
                    </a:lnTo>
                    <a:lnTo>
                      <a:pt x="105" y="135"/>
                    </a:lnTo>
                    <a:lnTo>
                      <a:pt x="100" y="136"/>
                    </a:lnTo>
                    <a:lnTo>
                      <a:pt x="95" y="138"/>
                    </a:lnTo>
                    <a:lnTo>
                      <a:pt x="92" y="140"/>
                    </a:lnTo>
                    <a:lnTo>
                      <a:pt x="87" y="142"/>
                    </a:lnTo>
                    <a:lnTo>
                      <a:pt x="82" y="143"/>
                    </a:lnTo>
                    <a:lnTo>
                      <a:pt x="78" y="144"/>
                    </a:lnTo>
                    <a:lnTo>
                      <a:pt x="74" y="146"/>
                    </a:lnTo>
                    <a:lnTo>
                      <a:pt x="70" y="147"/>
                    </a:lnTo>
                    <a:lnTo>
                      <a:pt x="65" y="148"/>
                    </a:lnTo>
                    <a:lnTo>
                      <a:pt x="62" y="149"/>
                    </a:lnTo>
                    <a:lnTo>
                      <a:pt x="57" y="150"/>
                    </a:lnTo>
                    <a:lnTo>
                      <a:pt x="55" y="151"/>
                    </a:lnTo>
                    <a:lnTo>
                      <a:pt x="51" y="151"/>
                    </a:lnTo>
                    <a:lnTo>
                      <a:pt x="47" y="151"/>
                    </a:lnTo>
                    <a:lnTo>
                      <a:pt x="44" y="152"/>
                    </a:lnTo>
                    <a:lnTo>
                      <a:pt x="40" y="152"/>
                    </a:lnTo>
                    <a:lnTo>
                      <a:pt x="37" y="152"/>
                    </a:lnTo>
                    <a:lnTo>
                      <a:pt x="35" y="153"/>
                    </a:lnTo>
                    <a:lnTo>
                      <a:pt x="32" y="153"/>
                    </a:lnTo>
                    <a:lnTo>
                      <a:pt x="29" y="153"/>
                    </a:lnTo>
                    <a:lnTo>
                      <a:pt x="26" y="153"/>
                    </a:lnTo>
                    <a:lnTo>
                      <a:pt x="24" y="152"/>
                    </a:lnTo>
                    <a:lnTo>
                      <a:pt x="21" y="152"/>
                    </a:lnTo>
                    <a:lnTo>
                      <a:pt x="19" y="151"/>
                    </a:lnTo>
                    <a:lnTo>
                      <a:pt x="17" y="151"/>
                    </a:lnTo>
                    <a:lnTo>
                      <a:pt x="15" y="150"/>
                    </a:lnTo>
                    <a:lnTo>
                      <a:pt x="13" y="150"/>
                    </a:lnTo>
                    <a:lnTo>
                      <a:pt x="11" y="149"/>
                    </a:lnTo>
                    <a:lnTo>
                      <a:pt x="8" y="147"/>
                    </a:lnTo>
                    <a:lnTo>
                      <a:pt x="6" y="146"/>
                    </a:lnTo>
                    <a:lnTo>
                      <a:pt x="3" y="143"/>
                    </a:lnTo>
                    <a:lnTo>
                      <a:pt x="2" y="141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3"/>
                    </a:lnTo>
                    <a:lnTo>
                      <a:pt x="1" y="130"/>
                    </a:lnTo>
                    <a:lnTo>
                      <a:pt x="1" y="126"/>
                    </a:lnTo>
                    <a:lnTo>
                      <a:pt x="3" y="123"/>
                    </a:lnTo>
                    <a:lnTo>
                      <a:pt x="6" y="119"/>
                    </a:lnTo>
                    <a:lnTo>
                      <a:pt x="9" y="116"/>
                    </a:lnTo>
                    <a:lnTo>
                      <a:pt x="10" y="114"/>
                    </a:lnTo>
                    <a:lnTo>
                      <a:pt x="12" y="112"/>
                    </a:lnTo>
                    <a:lnTo>
                      <a:pt x="14" y="110"/>
                    </a:lnTo>
                    <a:lnTo>
                      <a:pt x="17" y="108"/>
                    </a:lnTo>
                    <a:lnTo>
                      <a:pt x="18" y="106"/>
                    </a:lnTo>
                    <a:lnTo>
                      <a:pt x="20" y="104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9" y="98"/>
                    </a:lnTo>
                    <a:lnTo>
                      <a:pt x="32" y="96"/>
                    </a:lnTo>
                    <a:lnTo>
                      <a:pt x="36" y="94"/>
                    </a:lnTo>
                    <a:lnTo>
                      <a:pt x="39" y="92"/>
                    </a:lnTo>
                    <a:lnTo>
                      <a:pt x="42" y="90"/>
                    </a:lnTo>
                    <a:lnTo>
                      <a:pt x="46" y="88"/>
                    </a:lnTo>
                    <a:lnTo>
                      <a:pt x="50" y="86"/>
                    </a:lnTo>
                    <a:lnTo>
                      <a:pt x="55" y="84"/>
                    </a:lnTo>
                    <a:lnTo>
                      <a:pt x="58" y="82"/>
                    </a:lnTo>
                    <a:lnTo>
                      <a:pt x="62" y="80"/>
                    </a:lnTo>
                    <a:lnTo>
                      <a:pt x="67" y="78"/>
                    </a:lnTo>
                    <a:lnTo>
                      <a:pt x="72" y="76"/>
                    </a:lnTo>
                    <a:lnTo>
                      <a:pt x="76" y="74"/>
                    </a:lnTo>
                    <a:lnTo>
                      <a:pt x="81" y="72"/>
                    </a:lnTo>
                    <a:lnTo>
                      <a:pt x="86" y="69"/>
                    </a:lnTo>
                    <a:lnTo>
                      <a:pt x="92" y="68"/>
                    </a:lnTo>
                    <a:lnTo>
                      <a:pt x="96" y="65"/>
                    </a:lnTo>
                    <a:lnTo>
                      <a:pt x="102" y="63"/>
                    </a:lnTo>
                    <a:lnTo>
                      <a:pt x="107" y="61"/>
                    </a:lnTo>
                    <a:lnTo>
                      <a:pt x="113" y="59"/>
                    </a:lnTo>
                    <a:lnTo>
                      <a:pt x="118" y="58"/>
                    </a:lnTo>
                    <a:lnTo>
                      <a:pt x="124" y="56"/>
                    </a:lnTo>
                    <a:lnTo>
                      <a:pt x="130" y="54"/>
                    </a:lnTo>
                    <a:lnTo>
                      <a:pt x="136" y="52"/>
                    </a:lnTo>
                    <a:lnTo>
                      <a:pt x="142" y="50"/>
                    </a:lnTo>
                    <a:lnTo>
                      <a:pt x="148" y="48"/>
                    </a:lnTo>
                    <a:lnTo>
                      <a:pt x="153" y="46"/>
                    </a:lnTo>
                    <a:lnTo>
                      <a:pt x="159" y="44"/>
                    </a:lnTo>
                    <a:lnTo>
                      <a:pt x="165" y="42"/>
                    </a:lnTo>
                    <a:lnTo>
                      <a:pt x="172" y="40"/>
                    </a:lnTo>
                    <a:lnTo>
                      <a:pt x="177" y="39"/>
                    </a:lnTo>
                    <a:lnTo>
                      <a:pt x="184" y="38"/>
                    </a:lnTo>
                    <a:lnTo>
                      <a:pt x="190" y="36"/>
                    </a:lnTo>
                    <a:lnTo>
                      <a:pt x="195" y="34"/>
                    </a:lnTo>
                    <a:lnTo>
                      <a:pt x="201" y="32"/>
                    </a:lnTo>
                    <a:lnTo>
                      <a:pt x="208" y="31"/>
                    </a:lnTo>
                    <a:lnTo>
                      <a:pt x="213" y="29"/>
                    </a:lnTo>
                    <a:lnTo>
                      <a:pt x="219" y="28"/>
                    </a:lnTo>
                    <a:lnTo>
                      <a:pt x="226" y="26"/>
                    </a:lnTo>
                    <a:lnTo>
                      <a:pt x="231" y="25"/>
                    </a:lnTo>
                    <a:lnTo>
                      <a:pt x="236" y="23"/>
                    </a:lnTo>
                    <a:lnTo>
                      <a:pt x="242" y="21"/>
                    </a:lnTo>
                    <a:lnTo>
                      <a:pt x="248" y="20"/>
                    </a:lnTo>
                    <a:lnTo>
                      <a:pt x="253" y="19"/>
                    </a:lnTo>
                    <a:lnTo>
                      <a:pt x="259" y="18"/>
                    </a:lnTo>
                    <a:lnTo>
                      <a:pt x="264" y="17"/>
                    </a:lnTo>
                    <a:lnTo>
                      <a:pt x="268" y="16"/>
                    </a:lnTo>
                    <a:lnTo>
                      <a:pt x="274" y="14"/>
                    </a:lnTo>
                    <a:lnTo>
                      <a:pt x="279" y="13"/>
                    </a:lnTo>
                    <a:lnTo>
                      <a:pt x="284" y="12"/>
                    </a:lnTo>
                    <a:lnTo>
                      <a:pt x="288" y="11"/>
                    </a:lnTo>
                    <a:lnTo>
                      <a:pt x="293" y="10"/>
                    </a:lnTo>
                    <a:lnTo>
                      <a:pt x="297" y="8"/>
                    </a:lnTo>
                    <a:lnTo>
                      <a:pt x="301" y="7"/>
                    </a:lnTo>
                    <a:lnTo>
                      <a:pt x="306" y="7"/>
                    </a:lnTo>
                    <a:lnTo>
                      <a:pt x="309" y="6"/>
                    </a:lnTo>
                    <a:lnTo>
                      <a:pt x="313" y="5"/>
                    </a:lnTo>
                    <a:lnTo>
                      <a:pt x="317" y="4"/>
                    </a:lnTo>
                    <a:lnTo>
                      <a:pt x="320" y="3"/>
                    </a:lnTo>
                    <a:lnTo>
                      <a:pt x="324" y="2"/>
                    </a:lnTo>
                    <a:lnTo>
                      <a:pt x="326" y="2"/>
                    </a:lnTo>
                    <a:lnTo>
                      <a:pt x="328" y="1"/>
                    </a:lnTo>
                    <a:lnTo>
                      <a:pt x="331" y="1"/>
                    </a:lnTo>
                    <a:lnTo>
                      <a:pt x="333" y="1"/>
                    </a:lnTo>
                    <a:lnTo>
                      <a:pt x="335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2" y="0"/>
                    </a:lnTo>
                    <a:lnTo>
                      <a:pt x="343" y="0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22"/>
              <p:cNvSpPr>
                <a:spLocks/>
              </p:cNvSpPr>
              <p:nvPr/>
            </p:nvSpPr>
            <p:spPr bwMode="auto">
              <a:xfrm>
                <a:off x="968" y="1196"/>
                <a:ext cx="302" cy="212"/>
              </a:xfrm>
              <a:custGeom>
                <a:avLst/>
                <a:gdLst/>
                <a:ahLst/>
                <a:cxnLst>
                  <a:cxn ang="0">
                    <a:pos x="272" y="41"/>
                  </a:cxn>
                  <a:cxn ang="0">
                    <a:pos x="261" y="50"/>
                  </a:cxn>
                  <a:cxn ang="0">
                    <a:pos x="250" y="60"/>
                  </a:cxn>
                  <a:cxn ang="0">
                    <a:pos x="240" y="68"/>
                  </a:cxn>
                  <a:cxn ang="0">
                    <a:pos x="228" y="78"/>
                  </a:cxn>
                  <a:cxn ang="0">
                    <a:pos x="217" y="89"/>
                  </a:cxn>
                  <a:cxn ang="0">
                    <a:pos x="204" y="99"/>
                  </a:cxn>
                  <a:cxn ang="0">
                    <a:pos x="190" y="111"/>
                  </a:cxn>
                  <a:cxn ang="0">
                    <a:pos x="176" y="122"/>
                  </a:cxn>
                  <a:cxn ang="0">
                    <a:pos x="163" y="134"/>
                  </a:cxn>
                  <a:cxn ang="0">
                    <a:pos x="148" y="144"/>
                  </a:cxn>
                  <a:cxn ang="0">
                    <a:pos x="135" y="156"/>
                  </a:cxn>
                  <a:cxn ang="0">
                    <a:pos x="123" y="165"/>
                  </a:cxn>
                  <a:cxn ang="0">
                    <a:pos x="110" y="174"/>
                  </a:cxn>
                  <a:cxn ang="0">
                    <a:pos x="99" y="181"/>
                  </a:cxn>
                  <a:cxn ang="0">
                    <a:pos x="90" y="188"/>
                  </a:cxn>
                  <a:cxn ang="0">
                    <a:pos x="82" y="194"/>
                  </a:cxn>
                  <a:cxn ang="0">
                    <a:pos x="69" y="201"/>
                  </a:cxn>
                  <a:cxn ang="0">
                    <a:pos x="59" y="207"/>
                  </a:cxn>
                  <a:cxn ang="0">
                    <a:pos x="50" y="211"/>
                  </a:cxn>
                  <a:cxn ang="0">
                    <a:pos x="40" y="211"/>
                  </a:cxn>
                  <a:cxn ang="0">
                    <a:pos x="29" y="206"/>
                  </a:cxn>
                  <a:cxn ang="0">
                    <a:pos x="16" y="198"/>
                  </a:cxn>
                  <a:cxn ang="0">
                    <a:pos x="4" y="190"/>
                  </a:cxn>
                  <a:cxn ang="0">
                    <a:pos x="0" y="177"/>
                  </a:cxn>
                  <a:cxn ang="0">
                    <a:pos x="4" y="168"/>
                  </a:cxn>
                  <a:cxn ang="0">
                    <a:pos x="12" y="158"/>
                  </a:cxn>
                  <a:cxn ang="0">
                    <a:pos x="23" y="147"/>
                  </a:cxn>
                  <a:cxn ang="0">
                    <a:pos x="36" y="137"/>
                  </a:cxn>
                  <a:cxn ang="0">
                    <a:pos x="45" y="131"/>
                  </a:cxn>
                  <a:cxn ang="0">
                    <a:pos x="53" y="124"/>
                  </a:cxn>
                  <a:cxn ang="0">
                    <a:pos x="64" y="118"/>
                  </a:cxn>
                  <a:cxn ang="0">
                    <a:pos x="73" y="111"/>
                  </a:cxn>
                  <a:cxn ang="0">
                    <a:pos x="84" y="103"/>
                  </a:cxn>
                  <a:cxn ang="0">
                    <a:pos x="95" y="97"/>
                  </a:cxn>
                  <a:cxn ang="0">
                    <a:pos x="107" y="90"/>
                  </a:cxn>
                  <a:cxn ang="0">
                    <a:pos x="118" y="82"/>
                  </a:cxn>
                  <a:cxn ang="0">
                    <a:pos x="129" y="76"/>
                  </a:cxn>
                  <a:cxn ang="0">
                    <a:pos x="142" y="69"/>
                  </a:cxn>
                  <a:cxn ang="0">
                    <a:pos x="154" y="61"/>
                  </a:cxn>
                  <a:cxn ang="0">
                    <a:pos x="166" y="55"/>
                  </a:cxn>
                  <a:cxn ang="0">
                    <a:pos x="178" y="48"/>
                  </a:cxn>
                  <a:cxn ang="0">
                    <a:pos x="189" y="41"/>
                  </a:cxn>
                  <a:cxn ang="0">
                    <a:pos x="201" y="36"/>
                  </a:cxn>
                  <a:cxn ang="0">
                    <a:pos x="212" y="30"/>
                  </a:cxn>
                  <a:cxn ang="0">
                    <a:pos x="223" y="25"/>
                  </a:cxn>
                  <a:cxn ang="0">
                    <a:pos x="234" y="21"/>
                  </a:cxn>
                  <a:cxn ang="0">
                    <a:pos x="243" y="17"/>
                  </a:cxn>
                  <a:cxn ang="0">
                    <a:pos x="252" y="12"/>
                  </a:cxn>
                  <a:cxn ang="0">
                    <a:pos x="262" y="8"/>
                  </a:cxn>
                  <a:cxn ang="0">
                    <a:pos x="274" y="2"/>
                  </a:cxn>
                  <a:cxn ang="0">
                    <a:pos x="283" y="0"/>
                  </a:cxn>
                  <a:cxn ang="0">
                    <a:pos x="275" y="39"/>
                  </a:cxn>
                </a:cxnLst>
                <a:rect l="0" t="0" r="r" b="b"/>
                <a:pathLst>
                  <a:path w="302" h="212">
                    <a:moveTo>
                      <a:pt x="275" y="39"/>
                    </a:moveTo>
                    <a:lnTo>
                      <a:pt x="274" y="39"/>
                    </a:lnTo>
                    <a:lnTo>
                      <a:pt x="274" y="40"/>
                    </a:lnTo>
                    <a:lnTo>
                      <a:pt x="272" y="41"/>
                    </a:lnTo>
                    <a:lnTo>
                      <a:pt x="270" y="42"/>
                    </a:lnTo>
                    <a:lnTo>
                      <a:pt x="267" y="44"/>
                    </a:lnTo>
                    <a:lnTo>
                      <a:pt x="264" y="47"/>
                    </a:lnTo>
                    <a:lnTo>
                      <a:pt x="261" y="50"/>
                    </a:lnTo>
                    <a:lnTo>
                      <a:pt x="257" y="54"/>
                    </a:lnTo>
                    <a:lnTo>
                      <a:pt x="255" y="56"/>
                    </a:lnTo>
                    <a:lnTo>
                      <a:pt x="253" y="58"/>
                    </a:lnTo>
                    <a:lnTo>
                      <a:pt x="250" y="60"/>
                    </a:lnTo>
                    <a:lnTo>
                      <a:pt x="248" y="61"/>
                    </a:lnTo>
                    <a:lnTo>
                      <a:pt x="245" y="63"/>
                    </a:lnTo>
                    <a:lnTo>
                      <a:pt x="243" y="66"/>
                    </a:lnTo>
                    <a:lnTo>
                      <a:pt x="240" y="68"/>
                    </a:lnTo>
                    <a:lnTo>
                      <a:pt x="238" y="71"/>
                    </a:lnTo>
                    <a:lnTo>
                      <a:pt x="234" y="73"/>
                    </a:lnTo>
                    <a:lnTo>
                      <a:pt x="232" y="76"/>
                    </a:lnTo>
                    <a:lnTo>
                      <a:pt x="228" y="78"/>
                    </a:lnTo>
                    <a:lnTo>
                      <a:pt x="226" y="80"/>
                    </a:lnTo>
                    <a:lnTo>
                      <a:pt x="223" y="83"/>
                    </a:lnTo>
                    <a:lnTo>
                      <a:pt x="220" y="86"/>
                    </a:lnTo>
                    <a:lnTo>
                      <a:pt x="217" y="89"/>
                    </a:lnTo>
                    <a:lnTo>
                      <a:pt x="214" y="92"/>
                    </a:lnTo>
                    <a:lnTo>
                      <a:pt x="210" y="95"/>
                    </a:lnTo>
                    <a:lnTo>
                      <a:pt x="207" y="98"/>
                    </a:lnTo>
                    <a:lnTo>
                      <a:pt x="204" y="99"/>
                    </a:lnTo>
                    <a:lnTo>
                      <a:pt x="201" y="102"/>
                    </a:lnTo>
                    <a:lnTo>
                      <a:pt x="197" y="105"/>
                    </a:lnTo>
                    <a:lnTo>
                      <a:pt x="194" y="108"/>
                    </a:lnTo>
                    <a:lnTo>
                      <a:pt x="190" y="111"/>
                    </a:lnTo>
                    <a:lnTo>
                      <a:pt x="186" y="114"/>
                    </a:lnTo>
                    <a:lnTo>
                      <a:pt x="184" y="117"/>
                    </a:lnTo>
                    <a:lnTo>
                      <a:pt x="180" y="119"/>
                    </a:lnTo>
                    <a:lnTo>
                      <a:pt x="176" y="122"/>
                    </a:lnTo>
                    <a:lnTo>
                      <a:pt x="173" y="126"/>
                    </a:lnTo>
                    <a:lnTo>
                      <a:pt x="169" y="128"/>
                    </a:lnTo>
                    <a:lnTo>
                      <a:pt x="166" y="131"/>
                    </a:lnTo>
                    <a:lnTo>
                      <a:pt x="163" y="134"/>
                    </a:lnTo>
                    <a:lnTo>
                      <a:pt x="159" y="137"/>
                    </a:lnTo>
                    <a:lnTo>
                      <a:pt x="155" y="139"/>
                    </a:lnTo>
                    <a:lnTo>
                      <a:pt x="152" y="142"/>
                    </a:lnTo>
                    <a:lnTo>
                      <a:pt x="148" y="144"/>
                    </a:lnTo>
                    <a:lnTo>
                      <a:pt x="146" y="147"/>
                    </a:lnTo>
                    <a:lnTo>
                      <a:pt x="142" y="150"/>
                    </a:lnTo>
                    <a:lnTo>
                      <a:pt x="139" y="153"/>
                    </a:lnTo>
                    <a:lnTo>
                      <a:pt x="135" y="156"/>
                    </a:lnTo>
                    <a:lnTo>
                      <a:pt x="132" y="158"/>
                    </a:lnTo>
                    <a:lnTo>
                      <a:pt x="128" y="160"/>
                    </a:lnTo>
                    <a:lnTo>
                      <a:pt x="126" y="162"/>
                    </a:lnTo>
                    <a:lnTo>
                      <a:pt x="123" y="165"/>
                    </a:lnTo>
                    <a:lnTo>
                      <a:pt x="119" y="167"/>
                    </a:lnTo>
                    <a:lnTo>
                      <a:pt x="116" y="170"/>
                    </a:lnTo>
                    <a:lnTo>
                      <a:pt x="113" y="172"/>
                    </a:lnTo>
                    <a:lnTo>
                      <a:pt x="110" y="174"/>
                    </a:lnTo>
                    <a:lnTo>
                      <a:pt x="108" y="177"/>
                    </a:lnTo>
                    <a:lnTo>
                      <a:pt x="105" y="177"/>
                    </a:lnTo>
                    <a:lnTo>
                      <a:pt x="102" y="179"/>
                    </a:lnTo>
                    <a:lnTo>
                      <a:pt x="99" y="181"/>
                    </a:lnTo>
                    <a:lnTo>
                      <a:pt x="97" y="183"/>
                    </a:lnTo>
                    <a:lnTo>
                      <a:pt x="94" y="185"/>
                    </a:lnTo>
                    <a:lnTo>
                      <a:pt x="92" y="186"/>
                    </a:lnTo>
                    <a:lnTo>
                      <a:pt x="90" y="188"/>
                    </a:lnTo>
                    <a:lnTo>
                      <a:pt x="88" y="189"/>
                    </a:lnTo>
                    <a:lnTo>
                      <a:pt x="86" y="191"/>
                    </a:lnTo>
                    <a:lnTo>
                      <a:pt x="84" y="192"/>
                    </a:lnTo>
                    <a:lnTo>
                      <a:pt x="82" y="194"/>
                    </a:lnTo>
                    <a:lnTo>
                      <a:pt x="80" y="195"/>
                    </a:lnTo>
                    <a:lnTo>
                      <a:pt x="76" y="196"/>
                    </a:lnTo>
                    <a:lnTo>
                      <a:pt x="73" y="199"/>
                    </a:lnTo>
                    <a:lnTo>
                      <a:pt x="69" y="201"/>
                    </a:lnTo>
                    <a:lnTo>
                      <a:pt x="67" y="203"/>
                    </a:lnTo>
                    <a:lnTo>
                      <a:pt x="64" y="204"/>
                    </a:lnTo>
                    <a:lnTo>
                      <a:pt x="62" y="206"/>
                    </a:lnTo>
                    <a:lnTo>
                      <a:pt x="59" y="207"/>
                    </a:lnTo>
                    <a:lnTo>
                      <a:pt x="57" y="208"/>
                    </a:lnTo>
                    <a:lnTo>
                      <a:pt x="55" y="209"/>
                    </a:lnTo>
                    <a:lnTo>
                      <a:pt x="53" y="210"/>
                    </a:lnTo>
                    <a:lnTo>
                      <a:pt x="50" y="211"/>
                    </a:lnTo>
                    <a:lnTo>
                      <a:pt x="47" y="212"/>
                    </a:lnTo>
                    <a:lnTo>
                      <a:pt x="45" y="212"/>
                    </a:lnTo>
                    <a:lnTo>
                      <a:pt x="42" y="212"/>
                    </a:lnTo>
                    <a:lnTo>
                      <a:pt x="40" y="211"/>
                    </a:lnTo>
                    <a:lnTo>
                      <a:pt x="37" y="210"/>
                    </a:lnTo>
                    <a:lnTo>
                      <a:pt x="34" y="209"/>
                    </a:lnTo>
                    <a:lnTo>
                      <a:pt x="32" y="208"/>
                    </a:lnTo>
                    <a:lnTo>
                      <a:pt x="29" y="206"/>
                    </a:lnTo>
                    <a:lnTo>
                      <a:pt x="26" y="204"/>
                    </a:lnTo>
                    <a:lnTo>
                      <a:pt x="23" y="202"/>
                    </a:lnTo>
                    <a:lnTo>
                      <a:pt x="19" y="200"/>
                    </a:lnTo>
                    <a:lnTo>
                      <a:pt x="16" y="198"/>
                    </a:lnTo>
                    <a:lnTo>
                      <a:pt x="12" y="196"/>
                    </a:lnTo>
                    <a:lnTo>
                      <a:pt x="10" y="195"/>
                    </a:lnTo>
                    <a:lnTo>
                      <a:pt x="7" y="193"/>
                    </a:lnTo>
                    <a:lnTo>
                      <a:pt x="4" y="190"/>
                    </a:lnTo>
                    <a:lnTo>
                      <a:pt x="2" y="187"/>
                    </a:lnTo>
                    <a:lnTo>
                      <a:pt x="1" y="183"/>
                    </a:lnTo>
                    <a:lnTo>
                      <a:pt x="1" y="180"/>
                    </a:lnTo>
                    <a:lnTo>
                      <a:pt x="0" y="177"/>
                    </a:lnTo>
                    <a:lnTo>
                      <a:pt x="1" y="174"/>
                    </a:lnTo>
                    <a:lnTo>
                      <a:pt x="2" y="172"/>
                    </a:lnTo>
                    <a:lnTo>
                      <a:pt x="3" y="170"/>
                    </a:lnTo>
                    <a:lnTo>
                      <a:pt x="4" y="168"/>
                    </a:lnTo>
                    <a:lnTo>
                      <a:pt x="6" y="166"/>
                    </a:lnTo>
                    <a:lnTo>
                      <a:pt x="8" y="163"/>
                    </a:lnTo>
                    <a:lnTo>
                      <a:pt x="10" y="160"/>
                    </a:lnTo>
                    <a:lnTo>
                      <a:pt x="12" y="158"/>
                    </a:lnTo>
                    <a:lnTo>
                      <a:pt x="14" y="156"/>
                    </a:lnTo>
                    <a:lnTo>
                      <a:pt x="17" y="153"/>
                    </a:lnTo>
                    <a:lnTo>
                      <a:pt x="20" y="150"/>
                    </a:lnTo>
                    <a:lnTo>
                      <a:pt x="23" y="147"/>
                    </a:lnTo>
                    <a:lnTo>
                      <a:pt x="28" y="144"/>
                    </a:lnTo>
                    <a:lnTo>
                      <a:pt x="31" y="141"/>
                    </a:lnTo>
                    <a:lnTo>
                      <a:pt x="34" y="138"/>
                    </a:lnTo>
                    <a:lnTo>
                      <a:pt x="36" y="137"/>
                    </a:lnTo>
                    <a:lnTo>
                      <a:pt x="38" y="136"/>
                    </a:lnTo>
                    <a:lnTo>
                      <a:pt x="41" y="134"/>
                    </a:lnTo>
                    <a:lnTo>
                      <a:pt x="43" y="133"/>
                    </a:lnTo>
                    <a:lnTo>
                      <a:pt x="45" y="131"/>
                    </a:lnTo>
                    <a:lnTo>
                      <a:pt x="47" y="129"/>
                    </a:lnTo>
                    <a:lnTo>
                      <a:pt x="50" y="127"/>
                    </a:lnTo>
                    <a:lnTo>
                      <a:pt x="51" y="126"/>
                    </a:lnTo>
                    <a:lnTo>
                      <a:pt x="53" y="124"/>
                    </a:lnTo>
                    <a:lnTo>
                      <a:pt x="56" y="122"/>
                    </a:lnTo>
                    <a:lnTo>
                      <a:pt x="58" y="121"/>
                    </a:lnTo>
                    <a:lnTo>
                      <a:pt x="61" y="119"/>
                    </a:lnTo>
                    <a:lnTo>
                      <a:pt x="64" y="118"/>
                    </a:lnTo>
                    <a:lnTo>
                      <a:pt x="66" y="116"/>
                    </a:lnTo>
                    <a:lnTo>
                      <a:pt x="69" y="114"/>
                    </a:lnTo>
                    <a:lnTo>
                      <a:pt x="71" y="113"/>
                    </a:lnTo>
                    <a:lnTo>
                      <a:pt x="73" y="111"/>
                    </a:lnTo>
                    <a:lnTo>
                      <a:pt x="76" y="109"/>
                    </a:lnTo>
                    <a:lnTo>
                      <a:pt x="79" y="107"/>
                    </a:lnTo>
                    <a:lnTo>
                      <a:pt x="82" y="106"/>
                    </a:lnTo>
                    <a:lnTo>
                      <a:pt x="84" y="103"/>
                    </a:lnTo>
                    <a:lnTo>
                      <a:pt x="87" y="102"/>
                    </a:lnTo>
                    <a:lnTo>
                      <a:pt x="89" y="100"/>
                    </a:lnTo>
                    <a:lnTo>
                      <a:pt x="92" y="99"/>
                    </a:lnTo>
                    <a:lnTo>
                      <a:pt x="95" y="97"/>
                    </a:lnTo>
                    <a:lnTo>
                      <a:pt x="98" y="95"/>
                    </a:lnTo>
                    <a:lnTo>
                      <a:pt x="101" y="93"/>
                    </a:lnTo>
                    <a:lnTo>
                      <a:pt x="104" y="92"/>
                    </a:lnTo>
                    <a:lnTo>
                      <a:pt x="107" y="90"/>
                    </a:lnTo>
                    <a:lnTo>
                      <a:pt x="108" y="88"/>
                    </a:lnTo>
                    <a:lnTo>
                      <a:pt x="112" y="86"/>
                    </a:lnTo>
                    <a:lnTo>
                      <a:pt x="115" y="84"/>
                    </a:lnTo>
                    <a:lnTo>
                      <a:pt x="118" y="82"/>
                    </a:lnTo>
                    <a:lnTo>
                      <a:pt x="121" y="80"/>
                    </a:lnTo>
                    <a:lnTo>
                      <a:pt x="124" y="79"/>
                    </a:lnTo>
                    <a:lnTo>
                      <a:pt x="127" y="78"/>
                    </a:lnTo>
                    <a:lnTo>
                      <a:pt x="129" y="76"/>
                    </a:lnTo>
                    <a:lnTo>
                      <a:pt x="132" y="74"/>
                    </a:lnTo>
                    <a:lnTo>
                      <a:pt x="136" y="72"/>
                    </a:lnTo>
                    <a:lnTo>
                      <a:pt x="139" y="70"/>
                    </a:lnTo>
                    <a:lnTo>
                      <a:pt x="142" y="69"/>
                    </a:lnTo>
                    <a:lnTo>
                      <a:pt x="145" y="67"/>
                    </a:lnTo>
                    <a:lnTo>
                      <a:pt x="147" y="65"/>
                    </a:lnTo>
                    <a:lnTo>
                      <a:pt x="151" y="63"/>
                    </a:lnTo>
                    <a:lnTo>
                      <a:pt x="154" y="61"/>
                    </a:lnTo>
                    <a:lnTo>
                      <a:pt x="157" y="60"/>
                    </a:lnTo>
                    <a:lnTo>
                      <a:pt x="160" y="58"/>
                    </a:lnTo>
                    <a:lnTo>
                      <a:pt x="163" y="57"/>
                    </a:lnTo>
                    <a:lnTo>
                      <a:pt x="166" y="55"/>
                    </a:lnTo>
                    <a:lnTo>
                      <a:pt x="168" y="53"/>
                    </a:lnTo>
                    <a:lnTo>
                      <a:pt x="171" y="51"/>
                    </a:lnTo>
                    <a:lnTo>
                      <a:pt x="175" y="50"/>
                    </a:lnTo>
                    <a:lnTo>
                      <a:pt x="178" y="48"/>
                    </a:lnTo>
                    <a:lnTo>
                      <a:pt x="181" y="46"/>
                    </a:lnTo>
                    <a:lnTo>
                      <a:pt x="184" y="45"/>
                    </a:lnTo>
                    <a:lnTo>
                      <a:pt x="186" y="43"/>
                    </a:lnTo>
                    <a:lnTo>
                      <a:pt x="189" y="41"/>
                    </a:lnTo>
                    <a:lnTo>
                      <a:pt x="192" y="41"/>
                    </a:lnTo>
                    <a:lnTo>
                      <a:pt x="195" y="39"/>
                    </a:lnTo>
                    <a:lnTo>
                      <a:pt x="199" y="38"/>
                    </a:lnTo>
                    <a:lnTo>
                      <a:pt x="201" y="36"/>
                    </a:lnTo>
                    <a:lnTo>
                      <a:pt x="204" y="35"/>
                    </a:lnTo>
                    <a:lnTo>
                      <a:pt x="206" y="33"/>
                    </a:lnTo>
                    <a:lnTo>
                      <a:pt x="209" y="32"/>
                    </a:lnTo>
                    <a:lnTo>
                      <a:pt x="212" y="30"/>
                    </a:lnTo>
                    <a:lnTo>
                      <a:pt x="215" y="29"/>
                    </a:lnTo>
                    <a:lnTo>
                      <a:pt x="218" y="28"/>
                    </a:lnTo>
                    <a:lnTo>
                      <a:pt x="221" y="26"/>
                    </a:lnTo>
                    <a:lnTo>
                      <a:pt x="223" y="25"/>
                    </a:lnTo>
                    <a:lnTo>
                      <a:pt x="226" y="23"/>
                    </a:lnTo>
                    <a:lnTo>
                      <a:pt x="228" y="22"/>
                    </a:lnTo>
                    <a:lnTo>
                      <a:pt x="231" y="21"/>
                    </a:lnTo>
                    <a:lnTo>
                      <a:pt x="234" y="21"/>
                    </a:lnTo>
                    <a:lnTo>
                      <a:pt x="236" y="20"/>
                    </a:lnTo>
                    <a:lnTo>
                      <a:pt x="239" y="19"/>
                    </a:lnTo>
                    <a:lnTo>
                      <a:pt x="242" y="18"/>
                    </a:lnTo>
                    <a:lnTo>
                      <a:pt x="243" y="17"/>
                    </a:lnTo>
                    <a:lnTo>
                      <a:pt x="245" y="16"/>
                    </a:lnTo>
                    <a:lnTo>
                      <a:pt x="248" y="14"/>
                    </a:lnTo>
                    <a:lnTo>
                      <a:pt x="250" y="13"/>
                    </a:lnTo>
                    <a:lnTo>
                      <a:pt x="252" y="12"/>
                    </a:lnTo>
                    <a:lnTo>
                      <a:pt x="254" y="11"/>
                    </a:lnTo>
                    <a:lnTo>
                      <a:pt x="257" y="10"/>
                    </a:lnTo>
                    <a:lnTo>
                      <a:pt x="259" y="9"/>
                    </a:lnTo>
                    <a:lnTo>
                      <a:pt x="262" y="8"/>
                    </a:lnTo>
                    <a:lnTo>
                      <a:pt x="265" y="6"/>
                    </a:lnTo>
                    <a:lnTo>
                      <a:pt x="269" y="5"/>
                    </a:lnTo>
                    <a:lnTo>
                      <a:pt x="272" y="4"/>
                    </a:lnTo>
                    <a:lnTo>
                      <a:pt x="274" y="2"/>
                    </a:lnTo>
                    <a:lnTo>
                      <a:pt x="277" y="2"/>
                    </a:lnTo>
                    <a:lnTo>
                      <a:pt x="279" y="1"/>
                    </a:lnTo>
                    <a:lnTo>
                      <a:pt x="281" y="1"/>
                    </a:lnTo>
                    <a:lnTo>
                      <a:pt x="283" y="0"/>
                    </a:lnTo>
                    <a:lnTo>
                      <a:pt x="284" y="0"/>
                    </a:lnTo>
                    <a:lnTo>
                      <a:pt x="302" y="21"/>
                    </a:lnTo>
                    <a:lnTo>
                      <a:pt x="275" y="39"/>
                    </a:lnTo>
                    <a:lnTo>
                      <a:pt x="275" y="3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23"/>
              <p:cNvSpPr>
                <a:spLocks/>
              </p:cNvSpPr>
              <p:nvPr/>
            </p:nvSpPr>
            <p:spPr bwMode="auto">
              <a:xfrm>
                <a:off x="943" y="1175"/>
                <a:ext cx="344" cy="153"/>
              </a:xfrm>
              <a:custGeom>
                <a:avLst/>
                <a:gdLst/>
                <a:ahLst/>
                <a:cxnLst>
                  <a:cxn ang="0">
                    <a:pos x="341" y="1"/>
                  </a:cxn>
                  <a:cxn ang="0">
                    <a:pos x="334" y="5"/>
                  </a:cxn>
                  <a:cxn ang="0">
                    <a:pos x="327" y="9"/>
                  </a:cxn>
                  <a:cxn ang="0">
                    <a:pos x="319" y="15"/>
                  </a:cxn>
                  <a:cxn ang="0">
                    <a:pos x="309" y="22"/>
                  </a:cxn>
                  <a:cxn ang="0">
                    <a:pos x="299" y="28"/>
                  </a:cxn>
                  <a:cxn ang="0">
                    <a:pos x="287" y="36"/>
                  </a:cxn>
                  <a:cxn ang="0">
                    <a:pos x="273" y="43"/>
                  </a:cxn>
                  <a:cxn ang="0">
                    <a:pos x="259" y="53"/>
                  </a:cxn>
                  <a:cxn ang="0">
                    <a:pos x="245" y="62"/>
                  </a:cxn>
                  <a:cxn ang="0">
                    <a:pos x="229" y="71"/>
                  </a:cxn>
                  <a:cxn ang="0">
                    <a:pos x="214" y="80"/>
                  </a:cxn>
                  <a:cxn ang="0">
                    <a:pos x="198" y="89"/>
                  </a:cxn>
                  <a:cxn ang="0">
                    <a:pos x="182" y="98"/>
                  </a:cxn>
                  <a:cxn ang="0">
                    <a:pos x="167" y="106"/>
                  </a:cxn>
                  <a:cxn ang="0">
                    <a:pos x="151" y="114"/>
                  </a:cxn>
                  <a:cxn ang="0">
                    <a:pos x="134" y="122"/>
                  </a:cxn>
                  <a:cxn ang="0">
                    <a:pos x="119" y="129"/>
                  </a:cxn>
                  <a:cxn ang="0">
                    <a:pos x="105" y="135"/>
                  </a:cxn>
                  <a:cxn ang="0">
                    <a:pos x="92" y="140"/>
                  </a:cxn>
                  <a:cxn ang="0">
                    <a:pos x="78" y="145"/>
                  </a:cxn>
                  <a:cxn ang="0">
                    <a:pos x="66" y="148"/>
                  </a:cxn>
                  <a:cxn ang="0">
                    <a:pos x="55" y="151"/>
                  </a:cxn>
                  <a:cxn ang="0">
                    <a:pos x="44" y="152"/>
                  </a:cxn>
                  <a:cxn ang="0">
                    <a:pos x="36" y="153"/>
                  </a:cxn>
                  <a:cxn ang="0">
                    <a:pos x="27" y="153"/>
                  </a:cxn>
                  <a:cxn ang="0">
                    <a:pos x="20" y="152"/>
                  </a:cxn>
                  <a:cxn ang="0">
                    <a:pos x="14" y="150"/>
                  </a:cxn>
                  <a:cxn ang="0">
                    <a:pos x="6" y="146"/>
                  </a:cxn>
                  <a:cxn ang="0">
                    <a:pos x="1" y="140"/>
                  </a:cxn>
                  <a:cxn ang="0">
                    <a:pos x="1" y="130"/>
                  </a:cxn>
                  <a:cxn ang="0">
                    <a:pos x="6" y="120"/>
                  </a:cxn>
                  <a:cxn ang="0">
                    <a:pos x="13" y="113"/>
                  </a:cxn>
                  <a:cxn ang="0">
                    <a:pos x="18" y="106"/>
                  </a:cxn>
                  <a:cxn ang="0">
                    <a:pos x="27" y="101"/>
                  </a:cxn>
                  <a:cxn ang="0">
                    <a:pos x="36" y="94"/>
                  </a:cxn>
                  <a:cxn ang="0">
                    <a:pos x="46" y="89"/>
                  </a:cxn>
                  <a:cxn ang="0">
                    <a:pos x="58" y="82"/>
                  </a:cxn>
                  <a:cxn ang="0">
                    <a:pos x="72" y="76"/>
                  </a:cxn>
                  <a:cxn ang="0">
                    <a:pos x="87" y="70"/>
                  </a:cxn>
                  <a:cxn ang="0">
                    <a:pos x="102" y="63"/>
                  </a:cxn>
                  <a:cxn ang="0">
                    <a:pos x="119" y="58"/>
                  </a:cxn>
                  <a:cxn ang="0">
                    <a:pos x="137" y="52"/>
                  </a:cxn>
                  <a:cxn ang="0">
                    <a:pos x="154" y="46"/>
                  </a:cxn>
                  <a:cxn ang="0">
                    <a:pos x="172" y="41"/>
                  </a:cxn>
                  <a:cxn ang="0">
                    <a:pos x="191" y="36"/>
                  </a:cxn>
                  <a:cxn ang="0">
                    <a:pos x="209" y="31"/>
                  </a:cxn>
                  <a:cxn ang="0">
                    <a:pos x="226" y="26"/>
                  </a:cxn>
                  <a:cxn ang="0">
                    <a:pos x="243" y="22"/>
                  </a:cxn>
                  <a:cxn ang="0">
                    <a:pos x="259" y="18"/>
                  </a:cxn>
                  <a:cxn ang="0">
                    <a:pos x="275" y="15"/>
                  </a:cxn>
                  <a:cxn ang="0">
                    <a:pos x="289" y="11"/>
                  </a:cxn>
                  <a:cxn ang="0">
                    <a:pos x="302" y="8"/>
                  </a:cxn>
                  <a:cxn ang="0">
                    <a:pos x="314" y="5"/>
                  </a:cxn>
                  <a:cxn ang="0">
                    <a:pos x="324" y="3"/>
                  </a:cxn>
                  <a:cxn ang="0">
                    <a:pos x="332" y="2"/>
                  </a:cxn>
                  <a:cxn ang="0">
                    <a:pos x="338" y="1"/>
                  </a:cxn>
                  <a:cxn ang="0">
                    <a:pos x="343" y="0"/>
                  </a:cxn>
                </a:cxnLst>
                <a:rect l="0" t="0" r="r" b="b"/>
                <a:pathLst>
                  <a:path w="344" h="153">
                    <a:moveTo>
                      <a:pt x="344" y="0"/>
                    </a:moveTo>
                    <a:lnTo>
                      <a:pt x="343" y="0"/>
                    </a:lnTo>
                    <a:lnTo>
                      <a:pt x="341" y="1"/>
                    </a:lnTo>
                    <a:lnTo>
                      <a:pt x="339" y="2"/>
                    </a:lnTo>
                    <a:lnTo>
                      <a:pt x="336" y="4"/>
                    </a:lnTo>
                    <a:lnTo>
                      <a:pt x="334" y="5"/>
                    </a:lnTo>
                    <a:lnTo>
                      <a:pt x="331" y="6"/>
                    </a:lnTo>
                    <a:lnTo>
                      <a:pt x="329" y="8"/>
                    </a:lnTo>
                    <a:lnTo>
                      <a:pt x="327" y="9"/>
                    </a:lnTo>
                    <a:lnTo>
                      <a:pt x="325" y="11"/>
                    </a:lnTo>
                    <a:lnTo>
                      <a:pt x="322" y="13"/>
                    </a:lnTo>
                    <a:lnTo>
                      <a:pt x="319" y="15"/>
                    </a:lnTo>
                    <a:lnTo>
                      <a:pt x="316" y="18"/>
                    </a:lnTo>
                    <a:lnTo>
                      <a:pt x="313" y="20"/>
                    </a:lnTo>
                    <a:lnTo>
                      <a:pt x="309" y="22"/>
                    </a:lnTo>
                    <a:lnTo>
                      <a:pt x="306" y="23"/>
                    </a:lnTo>
                    <a:lnTo>
                      <a:pt x="303" y="26"/>
                    </a:lnTo>
                    <a:lnTo>
                      <a:pt x="299" y="28"/>
                    </a:lnTo>
                    <a:lnTo>
                      <a:pt x="294" y="30"/>
                    </a:lnTo>
                    <a:lnTo>
                      <a:pt x="290" y="33"/>
                    </a:lnTo>
                    <a:lnTo>
                      <a:pt x="287" y="36"/>
                    </a:lnTo>
                    <a:lnTo>
                      <a:pt x="282" y="39"/>
                    </a:lnTo>
                    <a:lnTo>
                      <a:pt x="278" y="42"/>
                    </a:lnTo>
                    <a:lnTo>
                      <a:pt x="273" y="43"/>
                    </a:lnTo>
                    <a:lnTo>
                      <a:pt x="269" y="47"/>
                    </a:lnTo>
                    <a:lnTo>
                      <a:pt x="264" y="50"/>
                    </a:lnTo>
                    <a:lnTo>
                      <a:pt x="259" y="53"/>
                    </a:lnTo>
                    <a:lnTo>
                      <a:pt x="255" y="56"/>
                    </a:lnTo>
                    <a:lnTo>
                      <a:pt x="250" y="59"/>
                    </a:lnTo>
                    <a:lnTo>
                      <a:pt x="245" y="62"/>
                    </a:lnTo>
                    <a:lnTo>
                      <a:pt x="240" y="64"/>
                    </a:lnTo>
                    <a:lnTo>
                      <a:pt x="235" y="67"/>
                    </a:lnTo>
                    <a:lnTo>
                      <a:pt x="229" y="71"/>
                    </a:lnTo>
                    <a:lnTo>
                      <a:pt x="225" y="74"/>
                    </a:lnTo>
                    <a:lnTo>
                      <a:pt x="219" y="77"/>
                    </a:lnTo>
                    <a:lnTo>
                      <a:pt x="214" y="80"/>
                    </a:lnTo>
                    <a:lnTo>
                      <a:pt x="209" y="82"/>
                    </a:lnTo>
                    <a:lnTo>
                      <a:pt x="204" y="86"/>
                    </a:lnTo>
                    <a:lnTo>
                      <a:pt x="198" y="89"/>
                    </a:lnTo>
                    <a:lnTo>
                      <a:pt x="193" y="91"/>
                    </a:lnTo>
                    <a:lnTo>
                      <a:pt x="188" y="95"/>
                    </a:lnTo>
                    <a:lnTo>
                      <a:pt x="182" y="98"/>
                    </a:lnTo>
                    <a:lnTo>
                      <a:pt x="177" y="101"/>
                    </a:lnTo>
                    <a:lnTo>
                      <a:pt x="171" y="103"/>
                    </a:lnTo>
                    <a:lnTo>
                      <a:pt x="167" y="106"/>
                    </a:lnTo>
                    <a:lnTo>
                      <a:pt x="161" y="109"/>
                    </a:lnTo>
                    <a:lnTo>
                      <a:pt x="155" y="112"/>
                    </a:lnTo>
                    <a:lnTo>
                      <a:pt x="151" y="114"/>
                    </a:lnTo>
                    <a:lnTo>
                      <a:pt x="145" y="117"/>
                    </a:lnTo>
                    <a:lnTo>
                      <a:pt x="140" y="120"/>
                    </a:lnTo>
                    <a:lnTo>
                      <a:pt x="134" y="122"/>
                    </a:lnTo>
                    <a:lnTo>
                      <a:pt x="130" y="124"/>
                    </a:lnTo>
                    <a:lnTo>
                      <a:pt x="125" y="127"/>
                    </a:lnTo>
                    <a:lnTo>
                      <a:pt x="119" y="129"/>
                    </a:lnTo>
                    <a:lnTo>
                      <a:pt x="114" y="131"/>
                    </a:lnTo>
                    <a:lnTo>
                      <a:pt x="110" y="133"/>
                    </a:lnTo>
                    <a:lnTo>
                      <a:pt x="105" y="135"/>
                    </a:lnTo>
                    <a:lnTo>
                      <a:pt x="100" y="137"/>
                    </a:lnTo>
                    <a:lnTo>
                      <a:pt x="95" y="139"/>
                    </a:lnTo>
                    <a:lnTo>
                      <a:pt x="92" y="140"/>
                    </a:lnTo>
                    <a:lnTo>
                      <a:pt x="87" y="142"/>
                    </a:lnTo>
                    <a:lnTo>
                      <a:pt x="82" y="143"/>
                    </a:lnTo>
                    <a:lnTo>
                      <a:pt x="78" y="145"/>
                    </a:lnTo>
                    <a:lnTo>
                      <a:pt x="74" y="146"/>
                    </a:lnTo>
                    <a:lnTo>
                      <a:pt x="70" y="147"/>
                    </a:lnTo>
                    <a:lnTo>
                      <a:pt x="66" y="148"/>
                    </a:lnTo>
                    <a:lnTo>
                      <a:pt x="62" y="149"/>
                    </a:lnTo>
                    <a:lnTo>
                      <a:pt x="58" y="150"/>
                    </a:lnTo>
                    <a:lnTo>
                      <a:pt x="55" y="151"/>
                    </a:lnTo>
                    <a:lnTo>
                      <a:pt x="51" y="151"/>
                    </a:lnTo>
                    <a:lnTo>
                      <a:pt x="48" y="152"/>
                    </a:lnTo>
                    <a:lnTo>
                      <a:pt x="44" y="152"/>
                    </a:lnTo>
                    <a:lnTo>
                      <a:pt x="41" y="153"/>
                    </a:lnTo>
                    <a:lnTo>
                      <a:pt x="38" y="153"/>
                    </a:lnTo>
                    <a:lnTo>
                      <a:pt x="36" y="153"/>
                    </a:lnTo>
                    <a:lnTo>
                      <a:pt x="33" y="153"/>
                    </a:lnTo>
                    <a:lnTo>
                      <a:pt x="30" y="153"/>
                    </a:lnTo>
                    <a:lnTo>
                      <a:pt x="27" y="153"/>
                    </a:lnTo>
                    <a:lnTo>
                      <a:pt x="24" y="152"/>
                    </a:lnTo>
                    <a:lnTo>
                      <a:pt x="22" y="152"/>
                    </a:lnTo>
                    <a:lnTo>
                      <a:pt x="20" y="152"/>
                    </a:lnTo>
                    <a:lnTo>
                      <a:pt x="17" y="151"/>
                    </a:lnTo>
                    <a:lnTo>
                      <a:pt x="16" y="151"/>
                    </a:lnTo>
                    <a:lnTo>
                      <a:pt x="14" y="150"/>
                    </a:lnTo>
                    <a:lnTo>
                      <a:pt x="12" y="149"/>
                    </a:lnTo>
                    <a:lnTo>
                      <a:pt x="9" y="148"/>
                    </a:lnTo>
                    <a:lnTo>
                      <a:pt x="6" y="146"/>
                    </a:lnTo>
                    <a:lnTo>
                      <a:pt x="4" y="144"/>
                    </a:lnTo>
                    <a:lnTo>
                      <a:pt x="2" y="142"/>
                    </a:lnTo>
                    <a:lnTo>
                      <a:pt x="1" y="140"/>
                    </a:lnTo>
                    <a:lnTo>
                      <a:pt x="0" y="137"/>
                    </a:lnTo>
                    <a:lnTo>
                      <a:pt x="0" y="133"/>
                    </a:lnTo>
                    <a:lnTo>
                      <a:pt x="1" y="130"/>
                    </a:lnTo>
                    <a:lnTo>
                      <a:pt x="1" y="127"/>
                    </a:lnTo>
                    <a:lnTo>
                      <a:pt x="4" y="123"/>
                    </a:lnTo>
                    <a:lnTo>
                      <a:pt x="6" y="120"/>
                    </a:lnTo>
                    <a:lnTo>
                      <a:pt x="9" y="117"/>
                    </a:lnTo>
                    <a:lnTo>
                      <a:pt x="11" y="114"/>
                    </a:lnTo>
                    <a:lnTo>
                      <a:pt x="13" y="113"/>
                    </a:lnTo>
                    <a:lnTo>
                      <a:pt x="15" y="110"/>
                    </a:lnTo>
                    <a:lnTo>
                      <a:pt x="17" y="108"/>
                    </a:lnTo>
                    <a:lnTo>
                      <a:pt x="18" y="106"/>
                    </a:lnTo>
                    <a:lnTo>
                      <a:pt x="21" y="104"/>
                    </a:lnTo>
                    <a:lnTo>
                      <a:pt x="23" y="102"/>
                    </a:lnTo>
                    <a:lnTo>
                      <a:pt x="27" y="101"/>
                    </a:lnTo>
                    <a:lnTo>
                      <a:pt x="29" y="99"/>
                    </a:lnTo>
                    <a:lnTo>
                      <a:pt x="33" y="97"/>
                    </a:lnTo>
                    <a:lnTo>
                      <a:pt x="36" y="94"/>
                    </a:lnTo>
                    <a:lnTo>
                      <a:pt x="39" y="93"/>
                    </a:lnTo>
                    <a:lnTo>
                      <a:pt x="42" y="90"/>
                    </a:lnTo>
                    <a:lnTo>
                      <a:pt x="46" y="89"/>
                    </a:lnTo>
                    <a:lnTo>
                      <a:pt x="50" y="86"/>
                    </a:lnTo>
                    <a:lnTo>
                      <a:pt x="55" y="84"/>
                    </a:lnTo>
                    <a:lnTo>
                      <a:pt x="58" y="82"/>
                    </a:lnTo>
                    <a:lnTo>
                      <a:pt x="62" y="81"/>
                    </a:lnTo>
                    <a:lnTo>
                      <a:pt x="67" y="79"/>
                    </a:lnTo>
                    <a:lnTo>
                      <a:pt x="72" y="76"/>
                    </a:lnTo>
                    <a:lnTo>
                      <a:pt x="76" y="74"/>
                    </a:lnTo>
                    <a:lnTo>
                      <a:pt x="81" y="72"/>
                    </a:lnTo>
                    <a:lnTo>
                      <a:pt x="87" y="70"/>
                    </a:lnTo>
                    <a:lnTo>
                      <a:pt x="92" y="68"/>
                    </a:lnTo>
                    <a:lnTo>
                      <a:pt x="97" y="66"/>
                    </a:lnTo>
                    <a:lnTo>
                      <a:pt x="102" y="63"/>
                    </a:lnTo>
                    <a:lnTo>
                      <a:pt x="108" y="62"/>
                    </a:lnTo>
                    <a:lnTo>
                      <a:pt x="114" y="60"/>
                    </a:lnTo>
                    <a:lnTo>
                      <a:pt x="119" y="58"/>
                    </a:lnTo>
                    <a:lnTo>
                      <a:pt x="125" y="56"/>
                    </a:lnTo>
                    <a:lnTo>
                      <a:pt x="131" y="54"/>
                    </a:lnTo>
                    <a:lnTo>
                      <a:pt x="137" y="52"/>
                    </a:lnTo>
                    <a:lnTo>
                      <a:pt x="142" y="50"/>
                    </a:lnTo>
                    <a:lnTo>
                      <a:pt x="149" y="48"/>
                    </a:lnTo>
                    <a:lnTo>
                      <a:pt x="154" y="46"/>
                    </a:lnTo>
                    <a:lnTo>
                      <a:pt x="160" y="44"/>
                    </a:lnTo>
                    <a:lnTo>
                      <a:pt x="166" y="42"/>
                    </a:lnTo>
                    <a:lnTo>
                      <a:pt x="172" y="41"/>
                    </a:lnTo>
                    <a:lnTo>
                      <a:pt x="178" y="39"/>
                    </a:lnTo>
                    <a:lnTo>
                      <a:pt x="185" y="38"/>
                    </a:lnTo>
                    <a:lnTo>
                      <a:pt x="191" y="36"/>
                    </a:lnTo>
                    <a:lnTo>
                      <a:pt x="196" y="35"/>
                    </a:lnTo>
                    <a:lnTo>
                      <a:pt x="202" y="33"/>
                    </a:lnTo>
                    <a:lnTo>
                      <a:pt x="209" y="31"/>
                    </a:lnTo>
                    <a:lnTo>
                      <a:pt x="214" y="29"/>
                    </a:lnTo>
                    <a:lnTo>
                      <a:pt x="220" y="28"/>
                    </a:lnTo>
                    <a:lnTo>
                      <a:pt x="226" y="26"/>
                    </a:lnTo>
                    <a:lnTo>
                      <a:pt x="232" y="25"/>
                    </a:lnTo>
                    <a:lnTo>
                      <a:pt x="237" y="23"/>
                    </a:lnTo>
                    <a:lnTo>
                      <a:pt x="243" y="22"/>
                    </a:lnTo>
                    <a:lnTo>
                      <a:pt x="248" y="21"/>
                    </a:lnTo>
                    <a:lnTo>
                      <a:pt x="254" y="20"/>
                    </a:lnTo>
                    <a:lnTo>
                      <a:pt x="259" y="18"/>
                    </a:lnTo>
                    <a:lnTo>
                      <a:pt x="265" y="17"/>
                    </a:lnTo>
                    <a:lnTo>
                      <a:pt x="269" y="16"/>
                    </a:lnTo>
                    <a:lnTo>
                      <a:pt x="275" y="15"/>
                    </a:lnTo>
                    <a:lnTo>
                      <a:pt x="280" y="13"/>
                    </a:lnTo>
                    <a:lnTo>
                      <a:pt x="285" y="12"/>
                    </a:lnTo>
                    <a:lnTo>
                      <a:pt x="289" y="11"/>
                    </a:lnTo>
                    <a:lnTo>
                      <a:pt x="294" y="10"/>
                    </a:lnTo>
                    <a:lnTo>
                      <a:pt x="298" y="9"/>
                    </a:lnTo>
                    <a:lnTo>
                      <a:pt x="302" y="8"/>
                    </a:lnTo>
                    <a:lnTo>
                      <a:pt x="306" y="7"/>
                    </a:lnTo>
                    <a:lnTo>
                      <a:pt x="310" y="6"/>
                    </a:lnTo>
                    <a:lnTo>
                      <a:pt x="314" y="5"/>
                    </a:lnTo>
                    <a:lnTo>
                      <a:pt x="317" y="4"/>
                    </a:lnTo>
                    <a:lnTo>
                      <a:pt x="321" y="3"/>
                    </a:lnTo>
                    <a:lnTo>
                      <a:pt x="324" y="3"/>
                    </a:lnTo>
                    <a:lnTo>
                      <a:pt x="326" y="3"/>
                    </a:lnTo>
                    <a:lnTo>
                      <a:pt x="329" y="3"/>
                    </a:lnTo>
                    <a:lnTo>
                      <a:pt x="332" y="2"/>
                    </a:lnTo>
                    <a:lnTo>
                      <a:pt x="334" y="2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0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24"/>
              <p:cNvSpPr>
                <a:spLocks/>
              </p:cNvSpPr>
              <p:nvPr/>
            </p:nvSpPr>
            <p:spPr bwMode="auto">
              <a:xfrm>
                <a:off x="993" y="1193"/>
                <a:ext cx="280" cy="251"/>
              </a:xfrm>
              <a:custGeom>
                <a:avLst/>
                <a:gdLst/>
                <a:ahLst/>
                <a:cxnLst>
                  <a:cxn ang="0">
                    <a:pos x="278" y="2"/>
                  </a:cxn>
                  <a:cxn ang="0">
                    <a:pos x="273" y="8"/>
                  </a:cxn>
                  <a:cxn ang="0">
                    <a:pos x="269" y="15"/>
                  </a:cxn>
                  <a:cxn ang="0">
                    <a:pos x="262" y="23"/>
                  </a:cxn>
                  <a:cxn ang="0">
                    <a:pos x="256" y="32"/>
                  </a:cxn>
                  <a:cxn ang="0">
                    <a:pos x="247" y="42"/>
                  </a:cxn>
                  <a:cxn ang="0">
                    <a:pos x="238" y="53"/>
                  </a:cxn>
                  <a:cxn ang="0">
                    <a:pos x="229" y="64"/>
                  </a:cxn>
                  <a:cxn ang="0">
                    <a:pos x="218" y="78"/>
                  </a:cxn>
                  <a:cxn ang="0">
                    <a:pos x="208" y="91"/>
                  </a:cxn>
                  <a:cxn ang="0">
                    <a:pos x="196" y="104"/>
                  </a:cxn>
                  <a:cxn ang="0">
                    <a:pos x="184" y="119"/>
                  </a:cxn>
                  <a:cxn ang="0">
                    <a:pos x="172" y="132"/>
                  </a:cxn>
                  <a:cxn ang="0">
                    <a:pos x="160" y="145"/>
                  </a:cxn>
                  <a:cxn ang="0">
                    <a:pos x="147" y="160"/>
                  </a:cxn>
                  <a:cxn ang="0">
                    <a:pos x="135" y="172"/>
                  </a:cxn>
                  <a:cxn ang="0">
                    <a:pos x="122" y="184"/>
                  </a:cxn>
                  <a:cxn ang="0">
                    <a:pos x="111" y="196"/>
                  </a:cxn>
                  <a:cxn ang="0">
                    <a:pos x="99" y="207"/>
                  </a:cxn>
                  <a:cxn ang="0">
                    <a:pos x="87" y="217"/>
                  </a:cxn>
                  <a:cxn ang="0">
                    <a:pos x="77" y="225"/>
                  </a:cxn>
                  <a:cxn ang="0">
                    <a:pos x="66" y="232"/>
                  </a:cxn>
                  <a:cxn ang="0">
                    <a:pos x="57" y="238"/>
                  </a:cxn>
                  <a:cxn ang="0">
                    <a:pos x="47" y="242"/>
                  </a:cxn>
                  <a:cxn ang="0">
                    <a:pos x="39" y="246"/>
                  </a:cxn>
                  <a:cxn ang="0">
                    <a:pos x="30" y="249"/>
                  </a:cxn>
                  <a:cxn ang="0">
                    <a:pos x="24" y="251"/>
                  </a:cxn>
                  <a:cxn ang="0">
                    <a:pos x="18" y="251"/>
                  </a:cxn>
                  <a:cxn ang="0">
                    <a:pos x="9" y="250"/>
                  </a:cxn>
                  <a:cxn ang="0">
                    <a:pos x="3" y="244"/>
                  </a:cxn>
                  <a:cxn ang="0">
                    <a:pos x="0" y="237"/>
                  </a:cxn>
                  <a:cxn ang="0">
                    <a:pos x="1" y="227"/>
                  </a:cxn>
                  <a:cxn ang="0">
                    <a:pos x="3" y="220"/>
                  </a:cxn>
                  <a:cxn ang="0">
                    <a:pos x="6" y="213"/>
                  </a:cxn>
                  <a:cxn ang="0">
                    <a:pos x="11" y="205"/>
                  </a:cxn>
                  <a:cxn ang="0">
                    <a:pos x="17" y="197"/>
                  </a:cxn>
                  <a:cxn ang="0">
                    <a:pos x="24" y="188"/>
                  </a:cxn>
                  <a:cxn ang="0">
                    <a:pos x="32" y="178"/>
                  </a:cxn>
                  <a:cxn ang="0">
                    <a:pos x="42" y="168"/>
                  </a:cxn>
                  <a:cxn ang="0">
                    <a:pos x="53" y="158"/>
                  </a:cxn>
                  <a:cxn ang="0">
                    <a:pos x="65" y="147"/>
                  </a:cxn>
                  <a:cxn ang="0">
                    <a:pos x="79" y="136"/>
                  </a:cxn>
                  <a:cxn ang="0">
                    <a:pos x="92" y="125"/>
                  </a:cxn>
                  <a:cxn ang="0">
                    <a:pos x="107" y="114"/>
                  </a:cxn>
                  <a:cxn ang="0">
                    <a:pos x="122" y="103"/>
                  </a:cxn>
                  <a:cxn ang="0">
                    <a:pos x="138" y="92"/>
                  </a:cxn>
                  <a:cxn ang="0">
                    <a:pos x="153" y="81"/>
                  </a:cxn>
                  <a:cxn ang="0">
                    <a:pos x="168" y="71"/>
                  </a:cxn>
                  <a:cxn ang="0">
                    <a:pos x="183" y="61"/>
                  </a:cxn>
                  <a:cxn ang="0">
                    <a:pos x="198" y="51"/>
                  </a:cxn>
                  <a:cxn ang="0">
                    <a:pos x="212" y="42"/>
                  </a:cxn>
                  <a:cxn ang="0">
                    <a:pos x="224" y="34"/>
                  </a:cxn>
                  <a:cxn ang="0">
                    <a:pos x="237" y="26"/>
                  </a:cxn>
                  <a:cxn ang="0">
                    <a:pos x="248" y="19"/>
                  </a:cxn>
                  <a:cxn ang="0">
                    <a:pos x="257" y="13"/>
                  </a:cxn>
                  <a:cxn ang="0">
                    <a:pos x="265" y="8"/>
                  </a:cxn>
                  <a:cxn ang="0">
                    <a:pos x="273" y="5"/>
                  </a:cxn>
                  <a:cxn ang="0">
                    <a:pos x="279" y="0"/>
                  </a:cxn>
                </a:cxnLst>
                <a:rect l="0" t="0" r="r" b="b"/>
                <a:pathLst>
                  <a:path w="280" h="251">
                    <a:moveTo>
                      <a:pt x="280" y="0"/>
                    </a:moveTo>
                    <a:lnTo>
                      <a:pt x="279" y="0"/>
                    </a:lnTo>
                    <a:lnTo>
                      <a:pt x="278" y="2"/>
                    </a:lnTo>
                    <a:lnTo>
                      <a:pt x="276" y="4"/>
                    </a:lnTo>
                    <a:lnTo>
                      <a:pt x="275" y="7"/>
                    </a:lnTo>
                    <a:lnTo>
                      <a:pt x="273" y="8"/>
                    </a:lnTo>
                    <a:lnTo>
                      <a:pt x="272" y="10"/>
                    </a:lnTo>
                    <a:lnTo>
                      <a:pt x="270" y="12"/>
                    </a:lnTo>
                    <a:lnTo>
                      <a:pt x="269" y="15"/>
                    </a:lnTo>
                    <a:lnTo>
                      <a:pt x="266" y="17"/>
                    </a:lnTo>
                    <a:lnTo>
                      <a:pt x="264" y="20"/>
                    </a:lnTo>
                    <a:lnTo>
                      <a:pt x="262" y="23"/>
                    </a:lnTo>
                    <a:lnTo>
                      <a:pt x="260" y="25"/>
                    </a:lnTo>
                    <a:lnTo>
                      <a:pt x="257" y="28"/>
                    </a:lnTo>
                    <a:lnTo>
                      <a:pt x="256" y="32"/>
                    </a:lnTo>
                    <a:lnTo>
                      <a:pt x="253" y="35"/>
                    </a:lnTo>
                    <a:lnTo>
                      <a:pt x="250" y="38"/>
                    </a:lnTo>
                    <a:lnTo>
                      <a:pt x="247" y="42"/>
                    </a:lnTo>
                    <a:lnTo>
                      <a:pt x="244" y="45"/>
                    </a:lnTo>
                    <a:lnTo>
                      <a:pt x="241" y="49"/>
                    </a:lnTo>
                    <a:lnTo>
                      <a:pt x="238" y="53"/>
                    </a:lnTo>
                    <a:lnTo>
                      <a:pt x="235" y="57"/>
                    </a:lnTo>
                    <a:lnTo>
                      <a:pt x="232" y="61"/>
                    </a:lnTo>
                    <a:lnTo>
                      <a:pt x="229" y="64"/>
                    </a:lnTo>
                    <a:lnTo>
                      <a:pt x="225" y="69"/>
                    </a:lnTo>
                    <a:lnTo>
                      <a:pt x="222" y="73"/>
                    </a:lnTo>
                    <a:lnTo>
                      <a:pt x="218" y="78"/>
                    </a:lnTo>
                    <a:lnTo>
                      <a:pt x="215" y="83"/>
                    </a:lnTo>
                    <a:lnTo>
                      <a:pt x="212" y="87"/>
                    </a:lnTo>
                    <a:lnTo>
                      <a:pt x="208" y="91"/>
                    </a:lnTo>
                    <a:lnTo>
                      <a:pt x="203" y="96"/>
                    </a:lnTo>
                    <a:lnTo>
                      <a:pt x="199" y="101"/>
                    </a:lnTo>
                    <a:lnTo>
                      <a:pt x="196" y="104"/>
                    </a:lnTo>
                    <a:lnTo>
                      <a:pt x="192" y="109"/>
                    </a:lnTo>
                    <a:lnTo>
                      <a:pt x="188" y="114"/>
                    </a:lnTo>
                    <a:lnTo>
                      <a:pt x="184" y="119"/>
                    </a:lnTo>
                    <a:lnTo>
                      <a:pt x="180" y="123"/>
                    </a:lnTo>
                    <a:lnTo>
                      <a:pt x="176" y="127"/>
                    </a:lnTo>
                    <a:lnTo>
                      <a:pt x="172" y="132"/>
                    </a:lnTo>
                    <a:lnTo>
                      <a:pt x="168" y="137"/>
                    </a:lnTo>
                    <a:lnTo>
                      <a:pt x="164" y="141"/>
                    </a:lnTo>
                    <a:lnTo>
                      <a:pt x="160" y="145"/>
                    </a:lnTo>
                    <a:lnTo>
                      <a:pt x="156" y="150"/>
                    </a:lnTo>
                    <a:lnTo>
                      <a:pt x="152" y="155"/>
                    </a:lnTo>
                    <a:lnTo>
                      <a:pt x="147" y="160"/>
                    </a:lnTo>
                    <a:lnTo>
                      <a:pt x="143" y="163"/>
                    </a:lnTo>
                    <a:lnTo>
                      <a:pt x="139" y="168"/>
                    </a:lnTo>
                    <a:lnTo>
                      <a:pt x="135" y="172"/>
                    </a:lnTo>
                    <a:lnTo>
                      <a:pt x="131" y="177"/>
                    </a:lnTo>
                    <a:lnTo>
                      <a:pt x="126" y="180"/>
                    </a:lnTo>
                    <a:lnTo>
                      <a:pt x="122" y="184"/>
                    </a:lnTo>
                    <a:lnTo>
                      <a:pt x="119" y="188"/>
                    </a:lnTo>
                    <a:lnTo>
                      <a:pt x="115" y="192"/>
                    </a:lnTo>
                    <a:lnTo>
                      <a:pt x="111" y="196"/>
                    </a:lnTo>
                    <a:lnTo>
                      <a:pt x="106" y="199"/>
                    </a:lnTo>
                    <a:lnTo>
                      <a:pt x="102" y="203"/>
                    </a:lnTo>
                    <a:lnTo>
                      <a:pt x="99" y="207"/>
                    </a:lnTo>
                    <a:lnTo>
                      <a:pt x="95" y="210"/>
                    </a:lnTo>
                    <a:lnTo>
                      <a:pt x="91" y="214"/>
                    </a:lnTo>
                    <a:lnTo>
                      <a:pt x="87" y="217"/>
                    </a:lnTo>
                    <a:lnTo>
                      <a:pt x="84" y="219"/>
                    </a:lnTo>
                    <a:lnTo>
                      <a:pt x="81" y="222"/>
                    </a:lnTo>
                    <a:lnTo>
                      <a:pt x="77" y="225"/>
                    </a:lnTo>
                    <a:lnTo>
                      <a:pt x="73" y="227"/>
                    </a:lnTo>
                    <a:lnTo>
                      <a:pt x="70" y="230"/>
                    </a:lnTo>
                    <a:lnTo>
                      <a:pt x="66" y="232"/>
                    </a:lnTo>
                    <a:lnTo>
                      <a:pt x="63" y="234"/>
                    </a:lnTo>
                    <a:lnTo>
                      <a:pt x="60" y="236"/>
                    </a:lnTo>
                    <a:lnTo>
                      <a:pt x="57" y="238"/>
                    </a:lnTo>
                    <a:lnTo>
                      <a:pt x="53" y="239"/>
                    </a:lnTo>
                    <a:lnTo>
                      <a:pt x="50" y="241"/>
                    </a:lnTo>
                    <a:lnTo>
                      <a:pt x="47" y="242"/>
                    </a:lnTo>
                    <a:lnTo>
                      <a:pt x="44" y="244"/>
                    </a:lnTo>
                    <a:lnTo>
                      <a:pt x="41" y="245"/>
                    </a:lnTo>
                    <a:lnTo>
                      <a:pt x="39" y="246"/>
                    </a:lnTo>
                    <a:lnTo>
                      <a:pt x="36" y="247"/>
                    </a:lnTo>
                    <a:lnTo>
                      <a:pt x="33" y="249"/>
                    </a:lnTo>
                    <a:lnTo>
                      <a:pt x="30" y="249"/>
                    </a:lnTo>
                    <a:lnTo>
                      <a:pt x="28" y="250"/>
                    </a:lnTo>
                    <a:lnTo>
                      <a:pt x="26" y="250"/>
                    </a:lnTo>
                    <a:lnTo>
                      <a:pt x="24" y="251"/>
                    </a:lnTo>
                    <a:lnTo>
                      <a:pt x="22" y="251"/>
                    </a:lnTo>
                    <a:lnTo>
                      <a:pt x="20" y="251"/>
                    </a:lnTo>
                    <a:lnTo>
                      <a:pt x="18" y="251"/>
                    </a:lnTo>
                    <a:lnTo>
                      <a:pt x="16" y="251"/>
                    </a:lnTo>
                    <a:lnTo>
                      <a:pt x="12" y="251"/>
                    </a:lnTo>
                    <a:lnTo>
                      <a:pt x="9" y="250"/>
                    </a:lnTo>
                    <a:lnTo>
                      <a:pt x="6" y="249"/>
                    </a:lnTo>
                    <a:lnTo>
                      <a:pt x="5" y="247"/>
                    </a:lnTo>
                    <a:lnTo>
                      <a:pt x="3" y="244"/>
                    </a:lnTo>
                    <a:lnTo>
                      <a:pt x="1" y="242"/>
                    </a:lnTo>
                    <a:lnTo>
                      <a:pt x="0" y="239"/>
                    </a:lnTo>
                    <a:lnTo>
                      <a:pt x="0" y="237"/>
                    </a:lnTo>
                    <a:lnTo>
                      <a:pt x="0" y="233"/>
                    </a:lnTo>
                    <a:lnTo>
                      <a:pt x="0" y="229"/>
                    </a:lnTo>
                    <a:lnTo>
                      <a:pt x="1" y="227"/>
                    </a:lnTo>
                    <a:lnTo>
                      <a:pt x="1" y="225"/>
                    </a:lnTo>
                    <a:lnTo>
                      <a:pt x="2" y="222"/>
                    </a:lnTo>
                    <a:lnTo>
                      <a:pt x="3" y="220"/>
                    </a:lnTo>
                    <a:lnTo>
                      <a:pt x="4" y="218"/>
                    </a:lnTo>
                    <a:lnTo>
                      <a:pt x="5" y="216"/>
                    </a:lnTo>
                    <a:lnTo>
                      <a:pt x="6" y="213"/>
                    </a:lnTo>
                    <a:lnTo>
                      <a:pt x="7" y="211"/>
                    </a:lnTo>
                    <a:lnTo>
                      <a:pt x="9" y="208"/>
                    </a:lnTo>
                    <a:lnTo>
                      <a:pt x="11" y="205"/>
                    </a:lnTo>
                    <a:lnTo>
                      <a:pt x="12" y="202"/>
                    </a:lnTo>
                    <a:lnTo>
                      <a:pt x="15" y="199"/>
                    </a:lnTo>
                    <a:lnTo>
                      <a:pt x="17" y="197"/>
                    </a:lnTo>
                    <a:lnTo>
                      <a:pt x="19" y="194"/>
                    </a:lnTo>
                    <a:lnTo>
                      <a:pt x="21" y="191"/>
                    </a:lnTo>
                    <a:lnTo>
                      <a:pt x="24" y="188"/>
                    </a:lnTo>
                    <a:lnTo>
                      <a:pt x="26" y="184"/>
                    </a:lnTo>
                    <a:lnTo>
                      <a:pt x="29" y="181"/>
                    </a:lnTo>
                    <a:lnTo>
                      <a:pt x="32" y="178"/>
                    </a:lnTo>
                    <a:lnTo>
                      <a:pt x="36" y="175"/>
                    </a:lnTo>
                    <a:lnTo>
                      <a:pt x="39" y="172"/>
                    </a:lnTo>
                    <a:lnTo>
                      <a:pt x="42" y="168"/>
                    </a:lnTo>
                    <a:lnTo>
                      <a:pt x="45" y="164"/>
                    </a:lnTo>
                    <a:lnTo>
                      <a:pt x="49" y="161"/>
                    </a:lnTo>
                    <a:lnTo>
                      <a:pt x="53" y="158"/>
                    </a:lnTo>
                    <a:lnTo>
                      <a:pt x="57" y="154"/>
                    </a:lnTo>
                    <a:lnTo>
                      <a:pt x="62" y="150"/>
                    </a:lnTo>
                    <a:lnTo>
                      <a:pt x="65" y="147"/>
                    </a:lnTo>
                    <a:lnTo>
                      <a:pt x="70" y="143"/>
                    </a:lnTo>
                    <a:lnTo>
                      <a:pt x="74" y="140"/>
                    </a:lnTo>
                    <a:lnTo>
                      <a:pt x="79" y="136"/>
                    </a:lnTo>
                    <a:lnTo>
                      <a:pt x="83" y="133"/>
                    </a:lnTo>
                    <a:lnTo>
                      <a:pt x="87" y="129"/>
                    </a:lnTo>
                    <a:lnTo>
                      <a:pt x="92" y="125"/>
                    </a:lnTo>
                    <a:lnTo>
                      <a:pt x="97" y="122"/>
                    </a:lnTo>
                    <a:lnTo>
                      <a:pt x="102" y="118"/>
                    </a:lnTo>
                    <a:lnTo>
                      <a:pt x="107" y="114"/>
                    </a:lnTo>
                    <a:lnTo>
                      <a:pt x="112" y="110"/>
                    </a:lnTo>
                    <a:lnTo>
                      <a:pt x="117" y="106"/>
                    </a:lnTo>
                    <a:lnTo>
                      <a:pt x="122" y="103"/>
                    </a:lnTo>
                    <a:lnTo>
                      <a:pt x="127" y="99"/>
                    </a:lnTo>
                    <a:lnTo>
                      <a:pt x="132" y="96"/>
                    </a:lnTo>
                    <a:lnTo>
                      <a:pt x="138" y="92"/>
                    </a:lnTo>
                    <a:lnTo>
                      <a:pt x="143" y="88"/>
                    </a:lnTo>
                    <a:lnTo>
                      <a:pt x="148" y="84"/>
                    </a:lnTo>
                    <a:lnTo>
                      <a:pt x="153" y="81"/>
                    </a:lnTo>
                    <a:lnTo>
                      <a:pt x="158" y="78"/>
                    </a:lnTo>
                    <a:lnTo>
                      <a:pt x="163" y="74"/>
                    </a:lnTo>
                    <a:lnTo>
                      <a:pt x="168" y="71"/>
                    </a:lnTo>
                    <a:lnTo>
                      <a:pt x="173" y="67"/>
                    </a:lnTo>
                    <a:lnTo>
                      <a:pt x="179" y="64"/>
                    </a:lnTo>
                    <a:lnTo>
                      <a:pt x="183" y="61"/>
                    </a:lnTo>
                    <a:lnTo>
                      <a:pt x="188" y="58"/>
                    </a:lnTo>
                    <a:lnTo>
                      <a:pt x="193" y="54"/>
                    </a:lnTo>
                    <a:lnTo>
                      <a:pt x="198" y="51"/>
                    </a:lnTo>
                    <a:lnTo>
                      <a:pt x="202" y="48"/>
                    </a:lnTo>
                    <a:lnTo>
                      <a:pt x="207" y="45"/>
                    </a:lnTo>
                    <a:lnTo>
                      <a:pt x="212" y="42"/>
                    </a:lnTo>
                    <a:lnTo>
                      <a:pt x="216" y="39"/>
                    </a:lnTo>
                    <a:lnTo>
                      <a:pt x="220" y="37"/>
                    </a:lnTo>
                    <a:lnTo>
                      <a:pt x="224" y="34"/>
                    </a:lnTo>
                    <a:lnTo>
                      <a:pt x="229" y="31"/>
                    </a:lnTo>
                    <a:lnTo>
                      <a:pt x="233" y="28"/>
                    </a:lnTo>
                    <a:lnTo>
                      <a:pt x="237" y="26"/>
                    </a:lnTo>
                    <a:lnTo>
                      <a:pt x="240" y="24"/>
                    </a:lnTo>
                    <a:lnTo>
                      <a:pt x="244" y="21"/>
                    </a:lnTo>
                    <a:lnTo>
                      <a:pt x="248" y="19"/>
                    </a:lnTo>
                    <a:lnTo>
                      <a:pt x="252" y="17"/>
                    </a:lnTo>
                    <a:lnTo>
                      <a:pt x="255" y="15"/>
                    </a:lnTo>
                    <a:lnTo>
                      <a:pt x="257" y="13"/>
                    </a:lnTo>
                    <a:lnTo>
                      <a:pt x="260" y="11"/>
                    </a:lnTo>
                    <a:lnTo>
                      <a:pt x="263" y="10"/>
                    </a:lnTo>
                    <a:lnTo>
                      <a:pt x="265" y="8"/>
                    </a:lnTo>
                    <a:lnTo>
                      <a:pt x="268" y="6"/>
                    </a:lnTo>
                    <a:lnTo>
                      <a:pt x="270" y="5"/>
                    </a:lnTo>
                    <a:lnTo>
                      <a:pt x="273" y="5"/>
                    </a:lnTo>
                    <a:lnTo>
                      <a:pt x="275" y="3"/>
                    </a:lnTo>
                    <a:lnTo>
                      <a:pt x="278" y="2"/>
                    </a:lnTo>
                    <a:lnTo>
                      <a:pt x="279" y="0"/>
                    </a:lnTo>
                    <a:lnTo>
                      <a:pt x="280" y="0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25"/>
              <p:cNvSpPr>
                <a:spLocks/>
              </p:cNvSpPr>
              <p:nvPr/>
            </p:nvSpPr>
            <p:spPr bwMode="auto">
              <a:xfrm>
                <a:off x="1064" y="1195"/>
                <a:ext cx="244" cy="271"/>
              </a:xfrm>
              <a:custGeom>
                <a:avLst/>
                <a:gdLst/>
                <a:ahLst/>
                <a:cxnLst>
                  <a:cxn ang="0">
                    <a:pos x="221" y="42"/>
                  </a:cxn>
                  <a:cxn ang="0">
                    <a:pos x="214" y="52"/>
                  </a:cxn>
                  <a:cxn ang="0">
                    <a:pos x="208" y="61"/>
                  </a:cxn>
                  <a:cxn ang="0">
                    <a:pos x="202" y="71"/>
                  </a:cxn>
                  <a:cxn ang="0">
                    <a:pos x="194" y="83"/>
                  </a:cxn>
                  <a:cxn ang="0">
                    <a:pos x="186" y="97"/>
                  </a:cxn>
                  <a:cxn ang="0">
                    <a:pos x="177" y="110"/>
                  </a:cxn>
                  <a:cxn ang="0">
                    <a:pos x="167" y="125"/>
                  </a:cxn>
                  <a:cxn ang="0">
                    <a:pos x="158" y="139"/>
                  </a:cxn>
                  <a:cxn ang="0">
                    <a:pos x="147" y="155"/>
                  </a:cxn>
                  <a:cxn ang="0">
                    <a:pos x="138" y="170"/>
                  </a:cxn>
                  <a:cxn ang="0">
                    <a:pos x="127" y="184"/>
                  </a:cxn>
                  <a:cxn ang="0">
                    <a:pos x="118" y="197"/>
                  </a:cxn>
                  <a:cxn ang="0">
                    <a:pos x="109" y="210"/>
                  </a:cxn>
                  <a:cxn ang="0">
                    <a:pos x="101" y="221"/>
                  </a:cxn>
                  <a:cxn ang="0">
                    <a:pos x="93" y="231"/>
                  </a:cxn>
                  <a:cxn ang="0">
                    <a:pos x="85" y="241"/>
                  </a:cxn>
                  <a:cxn ang="0">
                    <a:pos x="73" y="254"/>
                  </a:cxn>
                  <a:cxn ang="0">
                    <a:pos x="66" y="262"/>
                  </a:cxn>
                  <a:cxn ang="0">
                    <a:pos x="58" y="269"/>
                  </a:cxn>
                  <a:cxn ang="0">
                    <a:pos x="48" y="271"/>
                  </a:cxn>
                  <a:cxn ang="0">
                    <a:pos x="35" y="270"/>
                  </a:cxn>
                  <a:cxn ang="0">
                    <a:pos x="21" y="268"/>
                  </a:cxn>
                  <a:cxn ang="0">
                    <a:pos x="8" y="262"/>
                  </a:cxn>
                  <a:cxn ang="0">
                    <a:pos x="0" y="254"/>
                  </a:cxn>
                  <a:cxn ang="0">
                    <a:pos x="0" y="245"/>
                  </a:cxn>
                  <a:cxn ang="0">
                    <a:pos x="3" y="236"/>
                  </a:cxn>
                  <a:cxn ang="0">
                    <a:pos x="10" y="223"/>
                  </a:cxn>
                  <a:cxn ang="0">
                    <a:pos x="17" y="210"/>
                  </a:cxn>
                  <a:cxn ang="0">
                    <a:pos x="23" y="201"/>
                  </a:cxn>
                  <a:cxn ang="0">
                    <a:pos x="29" y="193"/>
                  </a:cxn>
                  <a:cxn ang="0">
                    <a:pos x="36" y="184"/>
                  </a:cxn>
                  <a:cxn ang="0">
                    <a:pos x="43" y="176"/>
                  </a:cxn>
                  <a:cxn ang="0">
                    <a:pos x="50" y="166"/>
                  </a:cxn>
                  <a:cxn ang="0">
                    <a:pos x="59" y="157"/>
                  </a:cxn>
                  <a:cxn ang="0">
                    <a:pos x="68" y="146"/>
                  </a:cxn>
                  <a:cxn ang="0">
                    <a:pos x="76" y="137"/>
                  </a:cxn>
                  <a:cxn ang="0">
                    <a:pos x="85" y="126"/>
                  </a:cxn>
                  <a:cxn ang="0">
                    <a:pos x="94" y="117"/>
                  </a:cxn>
                  <a:cxn ang="0">
                    <a:pos x="104" y="106"/>
                  </a:cxn>
                  <a:cxn ang="0">
                    <a:pos x="113" y="96"/>
                  </a:cxn>
                  <a:cxn ang="0">
                    <a:pos x="123" y="85"/>
                  </a:cxn>
                  <a:cxn ang="0">
                    <a:pos x="132" y="76"/>
                  </a:cxn>
                  <a:cxn ang="0">
                    <a:pos x="141" y="66"/>
                  </a:cxn>
                  <a:cxn ang="0">
                    <a:pos x="151" y="58"/>
                  </a:cxn>
                  <a:cxn ang="0">
                    <a:pos x="160" y="49"/>
                  </a:cxn>
                  <a:cxn ang="0">
                    <a:pos x="169" y="41"/>
                  </a:cxn>
                  <a:cxn ang="0">
                    <a:pos x="178" y="33"/>
                  </a:cxn>
                  <a:cxn ang="0">
                    <a:pos x="187" y="24"/>
                  </a:cxn>
                  <a:cxn ang="0">
                    <a:pos x="201" y="13"/>
                  </a:cxn>
                  <a:cxn ang="0">
                    <a:pos x="211" y="4"/>
                  </a:cxn>
                  <a:cxn ang="0">
                    <a:pos x="219" y="0"/>
                  </a:cxn>
                  <a:cxn ang="0">
                    <a:pos x="224" y="39"/>
                  </a:cxn>
                </a:cxnLst>
                <a:rect l="0" t="0" r="r" b="b"/>
                <a:pathLst>
                  <a:path w="244" h="271">
                    <a:moveTo>
                      <a:pt x="224" y="39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220" y="43"/>
                    </a:lnTo>
                    <a:lnTo>
                      <a:pt x="218" y="46"/>
                    </a:lnTo>
                    <a:lnTo>
                      <a:pt x="216" y="50"/>
                    </a:lnTo>
                    <a:lnTo>
                      <a:pt x="214" y="52"/>
                    </a:lnTo>
                    <a:lnTo>
                      <a:pt x="213" y="54"/>
                    </a:lnTo>
                    <a:lnTo>
                      <a:pt x="211" y="56"/>
                    </a:lnTo>
                    <a:lnTo>
                      <a:pt x="210" y="59"/>
                    </a:lnTo>
                    <a:lnTo>
                      <a:pt x="208" y="61"/>
                    </a:lnTo>
                    <a:lnTo>
                      <a:pt x="207" y="63"/>
                    </a:lnTo>
                    <a:lnTo>
                      <a:pt x="205" y="66"/>
                    </a:lnTo>
                    <a:lnTo>
                      <a:pt x="204" y="69"/>
                    </a:lnTo>
                    <a:lnTo>
                      <a:pt x="202" y="71"/>
                    </a:lnTo>
                    <a:lnTo>
                      <a:pt x="201" y="74"/>
                    </a:lnTo>
                    <a:lnTo>
                      <a:pt x="199" y="78"/>
                    </a:lnTo>
                    <a:lnTo>
                      <a:pt x="197" y="81"/>
                    </a:lnTo>
                    <a:lnTo>
                      <a:pt x="194" y="83"/>
                    </a:lnTo>
                    <a:lnTo>
                      <a:pt x="192" y="86"/>
                    </a:lnTo>
                    <a:lnTo>
                      <a:pt x="190" y="90"/>
                    </a:lnTo>
                    <a:lnTo>
                      <a:pt x="188" y="93"/>
                    </a:lnTo>
                    <a:lnTo>
                      <a:pt x="186" y="97"/>
                    </a:lnTo>
                    <a:lnTo>
                      <a:pt x="184" y="100"/>
                    </a:lnTo>
                    <a:lnTo>
                      <a:pt x="182" y="103"/>
                    </a:lnTo>
                    <a:lnTo>
                      <a:pt x="180" y="107"/>
                    </a:lnTo>
                    <a:lnTo>
                      <a:pt x="177" y="110"/>
                    </a:lnTo>
                    <a:lnTo>
                      <a:pt x="175" y="114"/>
                    </a:lnTo>
                    <a:lnTo>
                      <a:pt x="172" y="118"/>
                    </a:lnTo>
                    <a:lnTo>
                      <a:pt x="170" y="121"/>
                    </a:lnTo>
                    <a:lnTo>
                      <a:pt x="167" y="125"/>
                    </a:lnTo>
                    <a:lnTo>
                      <a:pt x="165" y="129"/>
                    </a:lnTo>
                    <a:lnTo>
                      <a:pt x="163" y="132"/>
                    </a:lnTo>
                    <a:lnTo>
                      <a:pt x="161" y="137"/>
                    </a:lnTo>
                    <a:lnTo>
                      <a:pt x="158" y="139"/>
                    </a:lnTo>
                    <a:lnTo>
                      <a:pt x="155" y="143"/>
                    </a:lnTo>
                    <a:lnTo>
                      <a:pt x="152" y="147"/>
                    </a:lnTo>
                    <a:lnTo>
                      <a:pt x="150" y="151"/>
                    </a:lnTo>
                    <a:lnTo>
                      <a:pt x="147" y="155"/>
                    </a:lnTo>
                    <a:lnTo>
                      <a:pt x="146" y="158"/>
                    </a:lnTo>
                    <a:lnTo>
                      <a:pt x="143" y="162"/>
                    </a:lnTo>
                    <a:lnTo>
                      <a:pt x="141" y="166"/>
                    </a:lnTo>
                    <a:lnTo>
                      <a:pt x="138" y="170"/>
                    </a:lnTo>
                    <a:lnTo>
                      <a:pt x="135" y="174"/>
                    </a:lnTo>
                    <a:lnTo>
                      <a:pt x="132" y="177"/>
                    </a:lnTo>
                    <a:lnTo>
                      <a:pt x="130" y="180"/>
                    </a:lnTo>
                    <a:lnTo>
                      <a:pt x="127" y="184"/>
                    </a:lnTo>
                    <a:lnTo>
                      <a:pt x="126" y="188"/>
                    </a:lnTo>
                    <a:lnTo>
                      <a:pt x="123" y="191"/>
                    </a:lnTo>
                    <a:lnTo>
                      <a:pt x="121" y="195"/>
                    </a:lnTo>
                    <a:lnTo>
                      <a:pt x="118" y="197"/>
                    </a:lnTo>
                    <a:lnTo>
                      <a:pt x="116" y="201"/>
                    </a:lnTo>
                    <a:lnTo>
                      <a:pt x="113" y="204"/>
                    </a:lnTo>
                    <a:lnTo>
                      <a:pt x="111" y="207"/>
                    </a:lnTo>
                    <a:lnTo>
                      <a:pt x="109" y="210"/>
                    </a:lnTo>
                    <a:lnTo>
                      <a:pt x="108" y="213"/>
                    </a:lnTo>
                    <a:lnTo>
                      <a:pt x="105" y="216"/>
                    </a:lnTo>
                    <a:lnTo>
                      <a:pt x="103" y="219"/>
                    </a:lnTo>
                    <a:lnTo>
                      <a:pt x="101" y="221"/>
                    </a:lnTo>
                    <a:lnTo>
                      <a:pt x="99" y="224"/>
                    </a:lnTo>
                    <a:lnTo>
                      <a:pt x="97" y="226"/>
                    </a:lnTo>
                    <a:lnTo>
                      <a:pt x="95" y="229"/>
                    </a:lnTo>
                    <a:lnTo>
                      <a:pt x="93" y="231"/>
                    </a:lnTo>
                    <a:lnTo>
                      <a:pt x="91" y="233"/>
                    </a:lnTo>
                    <a:lnTo>
                      <a:pt x="89" y="236"/>
                    </a:lnTo>
                    <a:lnTo>
                      <a:pt x="88" y="237"/>
                    </a:lnTo>
                    <a:lnTo>
                      <a:pt x="85" y="241"/>
                    </a:lnTo>
                    <a:lnTo>
                      <a:pt x="82" y="245"/>
                    </a:lnTo>
                    <a:lnTo>
                      <a:pt x="79" y="249"/>
                    </a:lnTo>
                    <a:lnTo>
                      <a:pt x="76" y="252"/>
                    </a:lnTo>
                    <a:lnTo>
                      <a:pt x="73" y="254"/>
                    </a:lnTo>
                    <a:lnTo>
                      <a:pt x="71" y="256"/>
                    </a:lnTo>
                    <a:lnTo>
                      <a:pt x="70" y="258"/>
                    </a:lnTo>
                    <a:lnTo>
                      <a:pt x="68" y="261"/>
                    </a:lnTo>
                    <a:lnTo>
                      <a:pt x="66" y="262"/>
                    </a:lnTo>
                    <a:lnTo>
                      <a:pt x="64" y="264"/>
                    </a:lnTo>
                    <a:lnTo>
                      <a:pt x="62" y="266"/>
                    </a:lnTo>
                    <a:lnTo>
                      <a:pt x="61" y="267"/>
                    </a:lnTo>
                    <a:lnTo>
                      <a:pt x="58" y="269"/>
                    </a:lnTo>
                    <a:lnTo>
                      <a:pt x="55" y="270"/>
                    </a:lnTo>
                    <a:lnTo>
                      <a:pt x="52" y="271"/>
                    </a:lnTo>
                    <a:lnTo>
                      <a:pt x="50" y="271"/>
                    </a:lnTo>
                    <a:lnTo>
                      <a:pt x="48" y="271"/>
                    </a:lnTo>
                    <a:lnTo>
                      <a:pt x="45" y="271"/>
                    </a:lnTo>
                    <a:lnTo>
                      <a:pt x="42" y="271"/>
                    </a:lnTo>
                    <a:lnTo>
                      <a:pt x="39" y="270"/>
                    </a:lnTo>
                    <a:lnTo>
                      <a:pt x="35" y="270"/>
                    </a:lnTo>
                    <a:lnTo>
                      <a:pt x="32" y="270"/>
                    </a:lnTo>
                    <a:lnTo>
                      <a:pt x="29" y="269"/>
                    </a:lnTo>
                    <a:lnTo>
                      <a:pt x="26" y="268"/>
                    </a:lnTo>
                    <a:lnTo>
                      <a:pt x="21" y="268"/>
                    </a:lnTo>
                    <a:lnTo>
                      <a:pt x="18" y="267"/>
                    </a:lnTo>
                    <a:lnTo>
                      <a:pt x="14" y="266"/>
                    </a:lnTo>
                    <a:lnTo>
                      <a:pt x="12" y="265"/>
                    </a:lnTo>
                    <a:lnTo>
                      <a:pt x="8" y="262"/>
                    </a:lnTo>
                    <a:lnTo>
                      <a:pt x="5" y="260"/>
                    </a:lnTo>
                    <a:lnTo>
                      <a:pt x="3" y="258"/>
                    </a:lnTo>
                    <a:lnTo>
                      <a:pt x="2" y="256"/>
                    </a:lnTo>
                    <a:lnTo>
                      <a:pt x="0" y="254"/>
                    </a:lnTo>
                    <a:lnTo>
                      <a:pt x="0" y="252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1" y="243"/>
                    </a:lnTo>
                    <a:lnTo>
                      <a:pt x="2" y="241"/>
                    </a:lnTo>
                    <a:lnTo>
                      <a:pt x="3" y="238"/>
                    </a:lnTo>
                    <a:lnTo>
                      <a:pt x="3" y="236"/>
                    </a:lnTo>
                    <a:lnTo>
                      <a:pt x="5" y="233"/>
                    </a:lnTo>
                    <a:lnTo>
                      <a:pt x="6" y="230"/>
                    </a:lnTo>
                    <a:lnTo>
                      <a:pt x="8" y="226"/>
                    </a:lnTo>
                    <a:lnTo>
                      <a:pt x="10" y="223"/>
                    </a:lnTo>
                    <a:lnTo>
                      <a:pt x="12" y="219"/>
                    </a:lnTo>
                    <a:lnTo>
                      <a:pt x="13" y="216"/>
                    </a:lnTo>
                    <a:lnTo>
                      <a:pt x="16" y="212"/>
                    </a:lnTo>
                    <a:lnTo>
                      <a:pt x="17" y="210"/>
                    </a:lnTo>
                    <a:lnTo>
                      <a:pt x="18" y="208"/>
                    </a:lnTo>
                    <a:lnTo>
                      <a:pt x="20" y="206"/>
                    </a:lnTo>
                    <a:lnTo>
                      <a:pt x="21" y="204"/>
                    </a:lnTo>
                    <a:lnTo>
                      <a:pt x="23" y="201"/>
                    </a:lnTo>
                    <a:lnTo>
                      <a:pt x="25" y="199"/>
                    </a:lnTo>
                    <a:lnTo>
                      <a:pt x="26" y="197"/>
                    </a:lnTo>
                    <a:lnTo>
                      <a:pt x="28" y="196"/>
                    </a:lnTo>
                    <a:lnTo>
                      <a:pt x="29" y="193"/>
                    </a:lnTo>
                    <a:lnTo>
                      <a:pt x="31" y="191"/>
                    </a:lnTo>
                    <a:lnTo>
                      <a:pt x="32" y="189"/>
                    </a:lnTo>
                    <a:lnTo>
                      <a:pt x="34" y="187"/>
                    </a:lnTo>
                    <a:lnTo>
                      <a:pt x="36" y="184"/>
                    </a:lnTo>
                    <a:lnTo>
                      <a:pt x="38" y="182"/>
                    </a:lnTo>
                    <a:lnTo>
                      <a:pt x="40" y="180"/>
                    </a:lnTo>
                    <a:lnTo>
                      <a:pt x="42" y="178"/>
                    </a:lnTo>
                    <a:lnTo>
                      <a:pt x="43" y="176"/>
                    </a:lnTo>
                    <a:lnTo>
                      <a:pt x="45" y="173"/>
                    </a:lnTo>
                    <a:lnTo>
                      <a:pt x="47" y="171"/>
                    </a:lnTo>
                    <a:lnTo>
                      <a:pt x="49" y="169"/>
                    </a:lnTo>
                    <a:lnTo>
                      <a:pt x="50" y="166"/>
                    </a:lnTo>
                    <a:lnTo>
                      <a:pt x="52" y="164"/>
                    </a:lnTo>
                    <a:lnTo>
                      <a:pt x="55" y="161"/>
                    </a:lnTo>
                    <a:lnTo>
                      <a:pt x="57" y="159"/>
                    </a:lnTo>
                    <a:lnTo>
                      <a:pt x="59" y="157"/>
                    </a:lnTo>
                    <a:lnTo>
                      <a:pt x="61" y="154"/>
                    </a:lnTo>
                    <a:lnTo>
                      <a:pt x="63" y="152"/>
                    </a:lnTo>
                    <a:lnTo>
                      <a:pt x="66" y="149"/>
                    </a:lnTo>
                    <a:lnTo>
                      <a:pt x="68" y="146"/>
                    </a:lnTo>
                    <a:lnTo>
                      <a:pt x="70" y="144"/>
                    </a:lnTo>
                    <a:lnTo>
                      <a:pt x="71" y="141"/>
                    </a:lnTo>
                    <a:lnTo>
                      <a:pt x="74" y="139"/>
                    </a:lnTo>
                    <a:lnTo>
                      <a:pt x="76" y="137"/>
                    </a:lnTo>
                    <a:lnTo>
                      <a:pt x="78" y="134"/>
                    </a:lnTo>
                    <a:lnTo>
                      <a:pt x="81" y="132"/>
                    </a:lnTo>
                    <a:lnTo>
                      <a:pt x="83" y="129"/>
                    </a:lnTo>
                    <a:lnTo>
                      <a:pt x="85" y="126"/>
                    </a:lnTo>
                    <a:lnTo>
                      <a:pt x="88" y="124"/>
                    </a:lnTo>
                    <a:lnTo>
                      <a:pt x="89" y="121"/>
                    </a:lnTo>
                    <a:lnTo>
                      <a:pt x="92" y="120"/>
                    </a:lnTo>
                    <a:lnTo>
                      <a:pt x="94" y="117"/>
                    </a:lnTo>
                    <a:lnTo>
                      <a:pt x="97" y="114"/>
                    </a:lnTo>
                    <a:lnTo>
                      <a:pt x="99" y="111"/>
                    </a:lnTo>
                    <a:lnTo>
                      <a:pt x="102" y="109"/>
                    </a:lnTo>
                    <a:lnTo>
                      <a:pt x="104" y="106"/>
                    </a:lnTo>
                    <a:lnTo>
                      <a:pt x="106" y="104"/>
                    </a:lnTo>
                    <a:lnTo>
                      <a:pt x="108" y="101"/>
                    </a:lnTo>
                    <a:lnTo>
                      <a:pt x="111" y="99"/>
                    </a:lnTo>
                    <a:lnTo>
                      <a:pt x="113" y="96"/>
                    </a:lnTo>
                    <a:lnTo>
                      <a:pt x="115" y="94"/>
                    </a:lnTo>
                    <a:lnTo>
                      <a:pt x="118" y="91"/>
                    </a:lnTo>
                    <a:lnTo>
                      <a:pt x="120" y="88"/>
                    </a:lnTo>
                    <a:lnTo>
                      <a:pt x="123" y="85"/>
                    </a:lnTo>
                    <a:lnTo>
                      <a:pt x="125" y="83"/>
                    </a:lnTo>
                    <a:lnTo>
                      <a:pt x="127" y="81"/>
                    </a:lnTo>
                    <a:lnTo>
                      <a:pt x="130" y="79"/>
                    </a:lnTo>
                    <a:lnTo>
                      <a:pt x="132" y="76"/>
                    </a:lnTo>
                    <a:lnTo>
                      <a:pt x="134" y="73"/>
                    </a:lnTo>
                    <a:lnTo>
                      <a:pt x="137" y="71"/>
                    </a:lnTo>
                    <a:lnTo>
                      <a:pt x="139" y="69"/>
                    </a:lnTo>
                    <a:lnTo>
                      <a:pt x="141" y="66"/>
                    </a:lnTo>
                    <a:lnTo>
                      <a:pt x="144" y="64"/>
                    </a:lnTo>
                    <a:lnTo>
                      <a:pt x="147" y="61"/>
                    </a:lnTo>
                    <a:lnTo>
                      <a:pt x="148" y="60"/>
                    </a:lnTo>
                    <a:lnTo>
                      <a:pt x="151" y="58"/>
                    </a:lnTo>
                    <a:lnTo>
                      <a:pt x="153" y="55"/>
                    </a:lnTo>
                    <a:lnTo>
                      <a:pt x="155" y="53"/>
                    </a:lnTo>
                    <a:lnTo>
                      <a:pt x="158" y="51"/>
                    </a:lnTo>
                    <a:lnTo>
                      <a:pt x="160" y="49"/>
                    </a:lnTo>
                    <a:lnTo>
                      <a:pt x="162" y="46"/>
                    </a:lnTo>
                    <a:lnTo>
                      <a:pt x="165" y="44"/>
                    </a:lnTo>
                    <a:lnTo>
                      <a:pt x="166" y="42"/>
                    </a:lnTo>
                    <a:lnTo>
                      <a:pt x="169" y="41"/>
                    </a:lnTo>
                    <a:lnTo>
                      <a:pt x="171" y="39"/>
                    </a:lnTo>
                    <a:lnTo>
                      <a:pt x="173" y="37"/>
                    </a:lnTo>
                    <a:lnTo>
                      <a:pt x="175" y="35"/>
                    </a:lnTo>
                    <a:lnTo>
                      <a:pt x="178" y="33"/>
                    </a:lnTo>
                    <a:lnTo>
                      <a:pt x="180" y="31"/>
                    </a:lnTo>
                    <a:lnTo>
                      <a:pt x="182" y="29"/>
                    </a:lnTo>
                    <a:lnTo>
                      <a:pt x="184" y="28"/>
                    </a:lnTo>
                    <a:lnTo>
                      <a:pt x="187" y="24"/>
                    </a:lnTo>
                    <a:lnTo>
                      <a:pt x="191" y="22"/>
                    </a:lnTo>
                    <a:lnTo>
                      <a:pt x="194" y="19"/>
                    </a:lnTo>
                    <a:lnTo>
                      <a:pt x="198" y="16"/>
                    </a:lnTo>
                    <a:lnTo>
                      <a:pt x="201" y="13"/>
                    </a:lnTo>
                    <a:lnTo>
                      <a:pt x="204" y="10"/>
                    </a:lnTo>
                    <a:lnTo>
                      <a:pt x="206" y="8"/>
                    </a:lnTo>
                    <a:lnTo>
                      <a:pt x="209" y="6"/>
                    </a:lnTo>
                    <a:lnTo>
                      <a:pt x="211" y="4"/>
                    </a:lnTo>
                    <a:lnTo>
                      <a:pt x="213" y="3"/>
                    </a:lnTo>
                    <a:lnTo>
                      <a:pt x="215" y="2"/>
                    </a:lnTo>
                    <a:lnTo>
                      <a:pt x="217" y="1"/>
                    </a:lnTo>
                    <a:lnTo>
                      <a:pt x="219" y="0"/>
                    </a:lnTo>
                    <a:lnTo>
                      <a:pt x="220" y="0"/>
                    </a:lnTo>
                    <a:lnTo>
                      <a:pt x="244" y="12"/>
                    </a:lnTo>
                    <a:lnTo>
                      <a:pt x="224" y="39"/>
                    </a:lnTo>
                    <a:lnTo>
                      <a:pt x="224" y="3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26"/>
              <p:cNvSpPr>
                <a:spLocks/>
              </p:cNvSpPr>
              <p:nvPr/>
            </p:nvSpPr>
            <p:spPr bwMode="auto">
              <a:xfrm>
                <a:off x="1122" y="1247"/>
                <a:ext cx="189" cy="329"/>
              </a:xfrm>
              <a:custGeom>
                <a:avLst/>
                <a:gdLst/>
                <a:ahLst/>
                <a:cxnLst>
                  <a:cxn ang="0">
                    <a:pos x="187" y="1"/>
                  </a:cxn>
                  <a:cxn ang="0">
                    <a:pos x="185" y="6"/>
                  </a:cxn>
                  <a:cxn ang="0">
                    <a:pos x="184" y="12"/>
                  </a:cxn>
                  <a:cxn ang="0">
                    <a:pos x="180" y="20"/>
                  </a:cxn>
                  <a:cxn ang="0">
                    <a:pos x="177" y="30"/>
                  </a:cxn>
                  <a:cxn ang="0">
                    <a:pos x="172" y="42"/>
                  </a:cxn>
                  <a:cxn ang="0">
                    <a:pos x="166" y="54"/>
                  </a:cxn>
                  <a:cxn ang="0">
                    <a:pos x="161" y="68"/>
                  </a:cxn>
                  <a:cxn ang="0">
                    <a:pos x="155" y="84"/>
                  </a:cxn>
                  <a:cxn ang="0">
                    <a:pos x="149" y="99"/>
                  </a:cxn>
                  <a:cxn ang="0">
                    <a:pos x="142" y="116"/>
                  </a:cxn>
                  <a:cxn ang="0">
                    <a:pos x="134" y="132"/>
                  </a:cxn>
                  <a:cxn ang="0">
                    <a:pos x="127" y="149"/>
                  </a:cxn>
                  <a:cxn ang="0">
                    <a:pos x="119" y="166"/>
                  </a:cxn>
                  <a:cxn ang="0">
                    <a:pos x="111" y="184"/>
                  </a:cxn>
                  <a:cxn ang="0">
                    <a:pos x="104" y="201"/>
                  </a:cxn>
                  <a:cxn ang="0">
                    <a:pos x="96" y="217"/>
                  </a:cxn>
                  <a:cxn ang="0">
                    <a:pos x="88" y="232"/>
                  </a:cxn>
                  <a:cxn ang="0">
                    <a:pos x="80" y="247"/>
                  </a:cxn>
                  <a:cxn ang="0">
                    <a:pos x="72" y="262"/>
                  </a:cxn>
                  <a:cxn ang="0">
                    <a:pos x="65" y="274"/>
                  </a:cxn>
                  <a:cxn ang="0">
                    <a:pos x="57" y="285"/>
                  </a:cxn>
                  <a:cxn ang="0">
                    <a:pos x="50" y="295"/>
                  </a:cxn>
                  <a:cxn ang="0">
                    <a:pos x="43" y="303"/>
                  </a:cxn>
                  <a:cxn ang="0">
                    <a:pos x="36" y="311"/>
                  </a:cxn>
                  <a:cxn ang="0">
                    <a:pos x="31" y="318"/>
                  </a:cxn>
                  <a:cxn ang="0">
                    <a:pos x="25" y="322"/>
                  </a:cxn>
                  <a:cxn ang="0">
                    <a:pos x="18" y="326"/>
                  </a:cxn>
                  <a:cxn ang="0">
                    <a:pos x="10" y="329"/>
                  </a:cxn>
                  <a:cxn ang="0">
                    <a:pos x="4" y="327"/>
                  </a:cxn>
                  <a:cxn ang="0">
                    <a:pos x="0" y="320"/>
                  </a:cxn>
                  <a:cxn ang="0">
                    <a:pos x="0" y="315"/>
                  </a:cxn>
                  <a:cxn ang="0">
                    <a:pos x="0" y="309"/>
                  </a:cxn>
                  <a:cxn ang="0">
                    <a:pos x="1" y="301"/>
                  </a:cxn>
                  <a:cxn ang="0">
                    <a:pos x="3" y="294"/>
                  </a:cxn>
                  <a:cxn ang="0">
                    <a:pos x="6" y="284"/>
                  </a:cxn>
                  <a:cxn ang="0">
                    <a:pos x="10" y="274"/>
                  </a:cxn>
                  <a:cxn ang="0">
                    <a:pos x="14" y="262"/>
                  </a:cxn>
                  <a:cxn ang="0">
                    <a:pos x="20" y="251"/>
                  </a:cxn>
                  <a:cxn ang="0">
                    <a:pos x="27" y="238"/>
                  </a:cxn>
                  <a:cxn ang="0">
                    <a:pos x="34" y="223"/>
                  </a:cxn>
                  <a:cxn ang="0">
                    <a:pos x="43" y="208"/>
                  </a:cxn>
                  <a:cxn ang="0">
                    <a:pos x="52" y="193"/>
                  </a:cxn>
                  <a:cxn ang="0">
                    <a:pos x="62" y="178"/>
                  </a:cxn>
                  <a:cxn ang="0">
                    <a:pos x="71" y="163"/>
                  </a:cxn>
                  <a:cxn ang="0">
                    <a:pos x="82" y="146"/>
                  </a:cxn>
                  <a:cxn ang="0">
                    <a:pos x="93" y="131"/>
                  </a:cxn>
                  <a:cxn ang="0">
                    <a:pos x="103" y="116"/>
                  </a:cxn>
                  <a:cxn ang="0">
                    <a:pos x="114" y="101"/>
                  </a:cxn>
                  <a:cxn ang="0">
                    <a:pos x="124" y="86"/>
                  </a:cxn>
                  <a:cxn ang="0">
                    <a:pos x="134" y="72"/>
                  </a:cxn>
                  <a:cxn ang="0">
                    <a:pos x="144" y="59"/>
                  </a:cxn>
                  <a:cxn ang="0">
                    <a:pos x="152" y="47"/>
                  </a:cxn>
                  <a:cxn ang="0">
                    <a:pos x="161" y="35"/>
                  </a:cxn>
                  <a:cxn ang="0">
                    <a:pos x="168" y="26"/>
                  </a:cxn>
                  <a:cxn ang="0">
                    <a:pos x="175" y="17"/>
                  </a:cxn>
                  <a:cxn ang="0">
                    <a:pos x="180" y="9"/>
                  </a:cxn>
                  <a:cxn ang="0">
                    <a:pos x="185" y="3"/>
                  </a:cxn>
                  <a:cxn ang="0">
                    <a:pos x="189" y="0"/>
                  </a:cxn>
                </a:cxnLst>
                <a:rect l="0" t="0" r="r" b="b"/>
                <a:pathLst>
                  <a:path w="189" h="329">
                    <a:moveTo>
                      <a:pt x="189" y="0"/>
                    </a:moveTo>
                    <a:lnTo>
                      <a:pt x="188" y="0"/>
                    </a:lnTo>
                    <a:lnTo>
                      <a:pt x="187" y="1"/>
                    </a:lnTo>
                    <a:lnTo>
                      <a:pt x="187" y="2"/>
                    </a:lnTo>
                    <a:lnTo>
                      <a:pt x="186" y="4"/>
                    </a:lnTo>
                    <a:lnTo>
                      <a:pt x="185" y="6"/>
                    </a:lnTo>
                    <a:lnTo>
                      <a:pt x="185" y="8"/>
                    </a:lnTo>
                    <a:lnTo>
                      <a:pt x="185" y="9"/>
                    </a:lnTo>
                    <a:lnTo>
                      <a:pt x="184" y="12"/>
                    </a:lnTo>
                    <a:lnTo>
                      <a:pt x="183" y="14"/>
                    </a:lnTo>
                    <a:lnTo>
                      <a:pt x="182" y="17"/>
                    </a:lnTo>
                    <a:lnTo>
                      <a:pt x="180" y="20"/>
                    </a:lnTo>
                    <a:lnTo>
                      <a:pt x="179" y="23"/>
                    </a:lnTo>
                    <a:lnTo>
                      <a:pt x="178" y="27"/>
                    </a:lnTo>
                    <a:lnTo>
                      <a:pt x="177" y="30"/>
                    </a:lnTo>
                    <a:lnTo>
                      <a:pt x="175" y="33"/>
                    </a:lnTo>
                    <a:lnTo>
                      <a:pt x="173" y="37"/>
                    </a:lnTo>
                    <a:lnTo>
                      <a:pt x="172" y="42"/>
                    </a:lnTo>
                    <a:lnTo>
                      <a:pt x="170" y="46"/>
                    </a:lnTo>
                    <a:lnTo>
                      <a:pt x="168" y="49"/>
                    </a:lnTo>
                    <a:lnTo>
                      <a:pt x="166" y="54"/>
                    </a:lnTo>
                    <a:lnTo>
                      <a:pt x="165" y="59"/>
                    </a:lnTo>
                    <a:lnTo>
                      <a:pt x="164" y="64"/>
                    </a:lnTo>
                    <a:lnTo>
                      <a:pt x="161" y="68"/>
                    </a:lnTo>
                    <a:lnTo>
                      <a:pt x="159" y="73"/>
                    </a:lnTo>
                    <a:lnTo>
                      <a:pt x="157" y="78"/>
                    </a:lnTo>
                    <a:lnTo>
                      <a:pt x="155" y="84"/>
                    </a:lnTo>
                    <a:lnTo>
                      <a:pt x="153" y="88"/>
                    </a:lnTo>
                    <a:lnTo>
                      <a:pt x="151" y="94"/>
                    </a:lnTo>
                    <a:lnTo>
                      <a:pt x="149" y="99"/>
                    </a:lnTo>
                    <a:lnTo>
                      <a:pt x="146" y="105"/>
                    </a:lnTo>
                    <a:lnTo>
                      <a:pt x="145" y="110"/>
                    </a:lnTo>
                    <a:lnTo>
                      <a:pt x="142" y="116"/>
                    </a:lnTo>
                    <a:lnTo>
                      <a:pt x="140" y="121"/>
                    </a:lnTo>
                    <a:lnTo>
                      <a:pt x="137" y="126"/>
                    </a:lnTo>
                    <a:lnTo>
                      <a:pt x="134" y="132"/>
                    </a:lnTo>
                    <a:lnTo>
                      <a:pt x="132" y="138"/>
                    </a:lnTo>
                    <a:lnTo>
                      <a:pt x="129" y="144"/>
                    </a:lnTo>
                    <a:lnTo>
                      <a:pt x="127" y="149"/>
                    </a:lnTo>
                    <a:lnTo>
                      <a:pt x="124" y="155"/>
                    </a:lnTo>
                    <a:lnTo>
                      <a:pt x="122" y="161"/>
                    </a:lnTo>
                    <a:lnTo>
                      <a:pt x="119" y="166"/>
                    </a:lnTo>
                    <a:lnTo>
                      <a:pt x="117" y="172"/>
                    </a:lnTo>
                    <a:lnTo>
                      <a:pt x="114" y="178"/>
                    </a:lnTo>
                    <a:lnTo>
                      <a:pt x="111" y="184"/>
                    </a:lnTo>
                    <a:lnTo>
                      <a:pt x="108" y="189"/>
                    </a:lnTo>
                    <a:lnTo>
                      <a:pt x="107" y="195"/>
                    </a:lnTo>
                    <a:lnTo>
                      <a:pt x="104" y="201"/>
                    </a:lnTo>
                    <a:lnTo>
                      <a:pt x="101" y="206"/>
                    </a:lnTo>
                    <a:lnTo>
                      <a:pt x="98" y="211"/>
                    </a:lnTo>
                    <a:lnTo>
                      <a:pt x="96" y="217"/>
                    </a:lnTo>
                    <a:lnTo>
                      <a:pt x="93" y="222"/>
                    </a:lnTo>
                    <a:lnTo>
                      <a:pt x="90" y="227"/>
                    </a:lnTo>
                    <a:lnTo>
                      <a:pt x="88" y="232"/>
                    </a:lnTo>
                    <a:lnTo>
                      <a:pt x="85" y="238"/>
                    </a:lnTo>
                    <a:lnTo>
                      <a:pt x="82" y="243"/>
                    </a:lnTo>
                    <a:lnTo>
                      <a:pt x="80" y="247"/>
                    </a:lnTo>
                    <a:lnTo>
                      <a:pt x="77" y="252"/>
                    </a:lnTo>
                    <a:lnTo>
                      <a:pt x="74" y="257"/>
                    </a:lnTo>
                    <a:lnTo>
                      <a:pt x="72" y="262"/>
                    </a:lnTo>
                    <a:lnTo>
                      <a:pt x="69" y="265"/>
                    </a:lnTo>
                    <a:lnTo>
                      <a:pt x="67" y="270"/>
                    </a:lnTo>
                    <a:lnTo>
                      <a:pt x="65" y="274"/>
                    </a:lnTo>
                    <a:lnTo>
                      <a:pt x="62" y="278"/>
                    </a:lnTo>
                    <a:lnTo>
                      <a:pt x="59" y="281"/>
                    </a:lnTo>
                    <a:lnTo>
                      <a:pt x="57" y="285"/>
                    </a:lnTo>
                    <a:lnTo>
                      <a:pt x="55" y="289"/>
                    </a:lnTo>
                    <a:lnTo>
                      <a:pt x="52" y="292"/>
                    </a:lnTo>
                    <a:lnTo>
                      <a:pt x="50" y="295"/>
                    </a:lnTo>
                    <a:lnTo>
                      <a:pt x="48" y="299"/>
                    </a:lnTo>
                    <a:lnTo>
                      <a:pt x="46" y="301"/>
                    </a:lnTo>
                    <a:lnTo>
                      <a:pt x="43" y="303"/>
                    </a:lnTo>
                    <a:lnTo>
                      <a:pt x="41" y="306"/>
                    </a:lnTo>
                    <a:lnTo>
                      <a:pt x="39" y="309"/>
                    </a:lnTo>
                    <a:lnTo>
                      <a:pt x="36" y="311"/>
                    </a:lnTo>
                    <a:lnTo>
                      <a:pt x="34" y="314"/>
                    </a:lnTo>
                    <a:lnTo>
                      <a:pt x="32" y="316"/>
                    </a:lnTo>
                    <a:lnTo>
                      <a:pt x="31" y="318"/>
                    </a:lnTo>
                    <a:lnTo>
                      <a:pt x="29" y="320"/>
                    </a:lnTo>
                    <a:lnTo>
                      <a:pt x="27" y="320"/>
                    </a:lnTo>
                    <a:lnTo>
                      <a:pt x="25" y="322"/>
                    </a:lnTo>
                    <a:lnTo>
                      <a:pt x="23" y="323"/>
                    </a:lnTo>
                    <a:lnTo>
                      <a:pt x="21" y="325"/>
                    </a:lnTo>
                    <a:lnTo>
                      <a:pt x="18" y="326"/>
                    </a:lnTo>
                    <a:lnTo>
                      <a:pt x="15" y="328"/>
                    </a:lnTo>
                    <a:lnTo>
                      <a:pt x="12" y="329"/>
                    </a:lnTo>
                    <a:lnTo>
                      <a:pt x="10" y="329"/>
                    </a:lnTo>
                    <a:lnTo>
                      <a:pt x="8" y="329"/>
                    </a:lnTo>
                    <a:lnTo>
                      <a:pt x="6" y="329"/>
                    </a:lnTo>
                    <a:lnTo>
                      <a:pt x="4" y="327"/>
                    </a:lnTo>
                    <a:lnTo>
                      <a:pt x="3" y="325"/>
                    </a:lnTo>
                    <a:lnTo>
                      <a:pt x="1" y="323"/>
                    </a:lnTo>
                    <a:lnTo>
                      <a:pt x="0" y="320"/>
                    </a:lnTo>
                    <a:lnTo>
                      <a:pt x="0" y="319"/>
                    </a:lnTo>
                    <a:lnTo>
                      <a:pt x="0" y="317"/>
                    </a:lnTo>
                    <a:lnTo>
                      <a:pt x="0" y="315"/>
                    </a:lnTo>
                    <a:lnTo>
                      <a:pt x="0" y="313"/>
                    </a:lnTo>
                    <a:lnTo>
                      <a:pt x="0" y="311"/>
                    </a:lnTo>
                    <a:lnTo>
                      <a:pt x="0" y="309"/>
                    </a:lnTo>
                    <a:lnTo>
                      <a:pt x="0" y="306"/>
                    </a:lnTo>
                    <a:lnTo>
                      <a:pt x="1" y="304"/>
                    </a:lnTo>
                    <a:lnTo>
                      <a:pt x="1" y="301"/>
                    </a:lnTo>
                    <a:lnTo>
                      <a:pt x="1" y="299"/>
                    </a:lnTo>
                    <a:lnTo>
                      <a:pt x="2" y="296"/>
                    </a:lnTo>
                    <a:lnTo>
                      <a:pt x="3" y="294"/>
                    </a:lnTo>
                    <a:lnTo>
                      <a:pt x="4" y="290"/>
                    </a:lnTo>
                    <a:lnTo>
                      <a:pt x="4" y="287"/>
                    </a:lnTo>
                    <a:lnTo>
                      <a:pt x="6" y="284"/>
                    </a:lnTo>
                    <a:lnTo>
                      <a:pt x="7" y="281"/>
                    </a:lnTo>
                    <a:lnTo>
                      <a:pt x="8" y="278"/>
                    </a:lnTo>
                    <a:lnTo>
                      <a:pt x="10" y="274"/>
                    </a:lnTo>
                    <a:lnTo>
                      <a:pt x="11" y="270"/>
                    </a:lnTo>
                    <a:lnTo>
                      <a:pt x="12" y="266"/>
                    </a:lnTo>
                    <a:lnTo>
                      <a:pt x="14" y="262"/>
                    </a:lnTo>
                    <a:lnTo>
                      <a:pt x="16" y="259"/>
                    </a:lnTo>
                    <a:lnTo>
                      <a:pt x="18" y="255"/>
                    </a:lnTo>
                    <a:lnTo>
                      <a:pt x="20" y="251"/>
                    </a:lnTo>
                    <a:lnTo>
                      <a:pt x="22" y="246"/>
                    </a:lnTo>
                    <a:lnTo>
                      <a:pt x="24" y="242"/>
                    </a:lnTo>
                    <a:lnTo>
                      <a:pt x="27" y="238"/>
                    </a:lnTo>
                    <a:lnTo>
                      <a:pt x="30" y="233"/>
                    </a:lnTo>
                    <a:lnTo>
                      <a:pt x="31" y="227"/>
                    </a:lnTo>
                    <a:lnTo>
                      <a:pt x="34" y="223"/>
                    </a:lnTo>
                    <a:lnTo>
                      <a:pt x="36" y="219"/>
                    </a:lnTo>
                    <a:lnTo>
                      <a:pt x="40" y="214"/>
                    </a:lnTo>
                    <a:lnTo>
                      <a:pt x="43" y="208"/>
                    </a:lnTo>
                    <a:lnTo>
                      <a:pt x="46" y="204"/>
                    </a:lnTo>
                    <a:lnTo>
                      <a:pt x="49" y="199"/>
                    </a:lnTo>
                    <a:lnTo>
                      <a:pt x="52" y="193"/>
                    </a:lnTo>
                    <a:lnTo>
                      <a:pt x="55" y="188"/>
                    </a:lnTo>
                    <a:lnTo>
                      <a:pt x="58" y="184"/>
                    </a:lnTo>
                    <a:lnTo>
                      <a:pt x="62" y="178"/>
                    </a:lnTo>
                    <a:lnTo>
                      <a:pt x="65" y="173"/>
                    </a:lnTo>
                    <a:lnTo>
                      <a:pt x="69" y="168"/>
                    </a:lnTo>
                    <a:lnTo>
                      <a:pt x="71" y="163"/>
                    </a:lnTo>
                    <a:lnTo>
                      <a:pt x="75" y="157"/>
                    </a:lnTo>
                    <a:lnTo>
                      <a:pt x="79" y="152"/>
                    </a:lnTo>
                    <a:lnTo>
                      <a:pt x="82" y="146"/>
                    </a:lnTo>
                    <a:lnTo>
                      <a:pt x="86" y="142"/>
                    </a:lnTo>
                    <a:lnTo>
                      <a:pt x="89" y="136"/>
                    </a:lnTo>
                    <a:lnTo>
                      <a:pt x="93" y="131"/>
                    </a:lnTo>
                    <a:lnTo>
                      <a:pt x="96" y="126"/>
                    </a:lnTo>
                    <a:lnTo>
                      <a:pt x="100" y="121"/>
                    </a:lnTo>
                    <a:lnTo>
                      <a:pt x="103" y="116"/>
                    </a:lnTo>
                    <a:lnTo>
                      <a:pt x="107" y="111"/>
                    </a:lnTo>
                    <a:lnTo>
                      <a:pt x="110" y="106"/>
                    </a:lnTo>
                    <a:lnTo>
                      <a:pt x="114" y="101"/>
                    </a:lnTo>
                    <a:lnTo>
                      <a:pt x="117" y="96"/>
                    </a:lnTo>
                    <a:lnTo>
                      <a:pt x="121" y="91"/>
                    </a:lnTo>
                    <a:lnTo>
                      <a:pt x="124" y="86"/>
                    </a:lnTo>
                    <a:lnTo>
                      <a:pt x="127" y="82"/>
                    </a:lnTo>
                    <a:lnTo>
                      <a:pt x="130" y="76"/>
                    </a:lnTo>
                    <a:lnTo>
                      <a:pt x="134" y="72"/>
                    </a:lnTo>
                    <a:lnTo>
                      <a:pt x="137" y="68"/>
                    </a:lnTo>
                    <a:lnTo>
                      <a:pt x="141" y="63"/>
                    </a:lnTo>
                    <a:lnTo>
                      <a:pt x="144" y="59"/>
                    </a:lnTo>
                    <a:lnTo>
                      <a:pt x="146" y="55"/>
                    </a:lnTo>
                    <a:lnTo>
                      <a:pt x="149" y="50"/>
                    </a:lnTo>
                    <a:lnTo>
                      <a:pt x="152" y="47"/>
                    </a:lnTo>
                    <a:lnTo>
                      <a:pt x="155" y="43"/>
                    </a:lnTo>
                    <a:lnTo>
                      <a:pt x="158" y="39"/>
                    </a:lnTo>
                    <a:lnTo>
                      <a:pt x="161" y="35"/>
                    </a:lnTo>
                    <a:lnTo>
                      <a:pt x="164" y="32"/>
                    </a:lnTo>
                    <a:lnTo>
                      <a:pt x="166" y="29"/>
                    </a:lnTo>
                    <a:lnTo>
                      <a:pt x="168" y="26"/>
                    </a:lnTo>
                    <a:lnTo>
                      <a:pt x="170" y="23"/>
                    </a:lnTo>
                    <a:lnTo>
                      <a:pt x="172" y="20"/>
                    </a:lnTo>
                    <a:lnTo>
                      <a:pt x="175" y="17"/>
                    </a:lnTo>
                    <a:lnTo>
                      <a:pt x="177" y="14"/>
                    </a:lnTo>
                    <a:lnTo>
                      <a:pt x="178" y="12"/>
                    </a:lnTo>
                    <a:lnTo>
                      <a:pt x="180" y="9"/>
                    </a:lnTo>
                    <a:lnTo>
                      <a:pt x="182" y="8"/>
                    </a:lnTo>
                    <a:lnTo>
                      <a:pt x="183" y="7"/>
                    </a:lnTo>
                    <a:lnTo>
                      <a:pt x="185" y="3"/>
                    </a:lnTo>
                    <a:lnTo>
                      <a:pt x="187" y="1"/>
                    </a:lnTo>
                    <a:lnTo>
                      <a:pt x="188" y="0"/>
                    </a:lnTo>
                    <a:lnTo>
                      <a:pt x="189" y="0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27"/>
              <p:cNvSpPr>
                <a:spLocks/>
              </p:cNvSpPr>
              <p:nvPr/>
            </p:nvSpPr>
            <p:spPr bwMode="auto">
              <a:xfrm>
                <a:off x="1432" y="1123"/>
                <a:ext cx="335" cy="191"/>
              </a:xfrm>
              <a:custGeom>
                <a:avLst/>
                <a:gdLst/>
                <a:ahLst/>
                <a:cxnLst>
                  <a:cxn ang="0">
                    <a:pos x="14" y="1"/>
                  </a:cxn>
                  <a:cxn ang="0">
                    <a:pos x="22" y="5"/>
                  </a:cxn>
                  <a:cxn ang="0">
                    <a:pos x="29" y="8"/>
                  </a:cxn>
                  <a:cxn ang="0">
                    <a:pos x="38" y="12"/>
                  </a:cxn>
                  <a:cxn ang="0">
                    <a:pos x="49" y="17"/>
                  </a:cxn>
                  <a:cxn ang="0">
                    <a:pos x="62" y="21"/>
                  </a:cxn>
                  <a:cxn ang="0">
                    <a:pos x="75" y="27"/>
                  </a:cxn>
                  <a:cxn ang="0">
                    <a:pos x="89" y="33"/>
                  </a:cxn>
                  <a:cxn ang="0">
                    <a:pos x="105" y="40"/>
                  </a:cxn>
                  <a:cxn ang="0">
                    <a:pos x="121" y="47"/>
                  </a:cxn>
                  <a:cxn ang="0">
                    <a:pos x="137" y="55"/>
                  </a:cxn>
                  <a:cxn ang="0">
                    <a:pos x="154" y="62"/>
                  </a:cxn>
                  <a:cxn ang="0">
                    <a:pos x="170" y="70"/>
                  </a:cxn>
                  <a:cxn ang="0">
                    <a:pos x="187" y="78"/>
                  </a:cxn>
                  <a:cxn ang="0">
                    <a:pos x="204" y="87"/>
                  </a:cxn>
                  <a:cxn ang="0">
                    <a:pos x="221" y="94"/>
                  </a:cxn>
                  <a:cxn ang="0">
                    <a:pos x="236" y="102"/>
                  </a:cxn>
                  <a:cxn ang="0">
                    <a:pos x="250" y="111"/>
                  </a:cxn>
                  <a:cxn ang="0">
                    <a:pos x="264" y="118"/>
                  </a:cxn>
                  <a:cxn ang="0">
                    <a:pos x="277" y="126"/>
                  </a:cxn>
                  <a:cxn ang="0">
                    <a:pos x="288" y="133"/>
                  </a:cxn>
                  <a:cxn ang="0">
                    <a:pos x="298" y="140"/>
                  </a:cxn>
                  <a:cxn ang="0">
                    <a:pos x="308" y="147"/>
                  </a:cxn>
                  <a:cxn ang="0">
                    <a:pos x="315" y="153"/>
                  </a:cxn>
                  <a:cxn ang="0">
                    <a:pos x="321" y="159"/>
                  </a:cxn>
                  <a:cxn ang="0">
                    <a:pos x="328" y="166"/>
                  </a:cxn>
                  <a:cxn ang="0">
                    <a:pos x="334" y="175"/>
                  </a:cxn>
                  <a:cxn ang="0">
                    <a:pos x="335" y="182"/>
                  </a:cxn>
                  <a:cxn ang="0">
                    <a:pos x="332" y="187"/>
                  </a:cxn>
                  <a:cxn ang="0">
                    <a:pos x="324" y="190"/>
                  </a:cxn>
                  <a:cxn ang="0">
                    <a:pos x="317" y="191"/>
                  </a:cxn>
                  <a:cxn ang="0">
                    <a:pos x="311" y="190"/>
                  </a:cxn>
                  <a:cxn ang="0">
                    <a:pos x="303" y="189"/>
                  </a:cxn>
                  <a:cxn ang="0">
                    <a:pos x="296" y="187"/>
                  </a:cxn>
                  <a:cxn ang="0">
                    <a:pos x="286" y="184"/>
                  </a:cxn>
                  <a:cxn ang="0">
                    <a:pos x="276" y="181"/>
                  </a:cxn>
                  <a:cxn ang="0">
                    <a:pos x="265" y="177"/>
                  </a:cxn>
                  <a:cxn ang="0">
                    <a:pos x="254" y="172"/>
                  </a:cxn>
                  <a:cxn ang="0">
                    <a:pos x="241" y="167"/>
                  </a:cxn>
                  <a:cxn ang="0">
                    <a:pos x="228" y="161"/>
                  </a:cxn>
                  <a:cxn ang="0">
                    <a:pos x="215" y="154"/>
                  </a:cxn>
                  <a:cxn ang="0">
                    <a:pos x="201" y="148"/>
                  </a:cxn>
                  <a:cxn ang="0">
                    <a:pos x="187" y="140"/>
                  </a:cxn>
                  <a:cxn ang="0">
                    <a:pos x="173" y="132"/>
                  </a:cxn>
                  <a:cxn ang="0">
                    <a:pos x="159" y="124"/>
                  </a:cxn>
                  <a:cxn ang="0">
                    <a:pos x="144" y="115"/>
                  </a:cxn>
                  <a:cxn ang="0">
                    <a:pos x="129" y="107"/>
                  </a:cxn>
                  <a:cxn ang="0">
                    <a:pos x="115" y="98"/>
                  </a:cxn>
                  <a:cxn ang="0">
                    <a:pos x="101" y="91"/>
                  </a:cxn>
                  <a:cxn ang="0">
                    <a:pos x="87" y="82"/>
                  </a:cxn>
                  <a:cxn ang="0">
                    <a:pos x="74" y="74"/>
                  </a:cxn>
                  <a:cxn ang="0">
                    <a:pos x="62" y="65"/>
                  </a:cxn>
                  <a:cxn ang="0">
                    <a:pos x="49" y="58"/>
                  </a:cxn>
                  <a:cxn ang="0">
                    <a:pos x="38" y="51"/>
                  </a:cxn>
                  <a:cxn ang="0">
                    <a:pos x="28" y="44"/>
                  </a:cxn>
                  <a:cxn ang="0">
                    <a:pos x="18" y="38"/>
                  </a:cxn>
                  <a:cxn ang="0">
                    <a:pos x="10" y="33"/>
                  </a:cxn>
                  <a:cxn ang="0">
                    <a:pos x="3" y="28"/>
                  </a:cxn>
                  <a:cxn ang="0">
                    <a:pos x="12" y="0"/>
                  </a:cxn>
                </a:cxnLst>
                <a:rect l="0" t="0" r="r" b="b"/>
                <a:pathLst>
                  <a:path w="335" h="191">
                    <a:moveTo>
                      <a:pt x="12" y="0"/>
                    </a:moveTo>
                    <a:lnTo>
                      <a:pt x="12" y="0"/>
                    </a:lnTo>
                    <a:lnTo>
                      <a:pt x="14" y="1"/>
                    </a:lnTo>
                    <a:lnTo>
                      <a:pt x="16" y="2"/>
                    </a:lnTo>
                    <a:lnTo>
                      <a:pt x="20" y="4"/>
                    </a:lnTo>
                    <a:lnTo>
                      <a:pt x="22" y="5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32" y="9"/>
                    </a:lnTo>
                    <a:lnTo>
                      <a:pt x="35" y="10"/>
                    </a:lnTo>
                    <a:lnTo>
                      <a:pt x="38" y="12"/>
                    </a:lnTo>
                    <a:lnTo>
                      <a:pt x="42" y="14"/>
                    </a:lnTo>
                    <a:lnTo>
                      <a:pt x="46" y="15"/>
                    </a:lnTo>
                    <a:lnTo>
                      <a:pt x="49" y="17"/>
                    </a:lnTo>
                    <a:lnTo>
                      <a:pt x="53" y="17"/>
                    </a:lnTo>
                    <a:lnTo>
                      <a:pt x="57" y="19"/>
                    </a:lnTo>
                    <a:lnTo>
                      <a:pt x="62" y="21"/>
                    </a:lnTo>
                    <a:lnTo>
                      <a:pt x="66" y="23"/>
                    </a:lnTo>
                    <a:lnTo>
                      <a:pt x="70" y="25"/>
                    </a:lnTo>
                    <a:lnTo>
                      <a:pt x="75" y="27"/>
                    </a:lnTo>
                    <a:lnTo>
                      <a:pt x="80" y="29"/>
                    </a:lnTo>
                    <a:lnTo>
                      <a:pt x="85" y="31"/>
                    </a:lnTo>
                    <a:lnTo>
                      <a:pt x="89" y="33"/>
                    </a:lnTo>
                    <a:lnTo>
                      <a:pt x="94" y="36"/>
                    </a:lnTo>
                    <a:lnTo>
                      <a:pt x="100" y="37"/>
                    </a:lnTo>
                    <a:lnTo>
                      <a:pt x="105" y="40"/>
                    </a:lnTo>
                    <a:lnTo>
                      <a:pt x="110" y="42"/>
                    </a:lnTo>
                    <a:lnTo>
                      <a:pt x="116" y="45"/>
                    </a:lnTo>
                    <a:lnTo>
                      <a:pt x="121" y="47"/>
                    </a:lnTo>
                    <a:lnTo>
                      <a:pt x="126" y="50"/>
                    </a:lnTo>
                    <a:lnTo>
                      <a:pt x="132" y="52"/>
                    </a:lnTo>
                    <a:lnTo>
                      <a:pt x="137" y="55"/>
                    </a:lnTo>
                    <a:lnTo>
                      <a:pt x="143" y="57"/>
                    </a:lnTo>
                    <a:lnTo>
                      <a:pt x="148" y="59"/>
                    </a:lnTo>
                    <a:lnTo>
                      <a:pt x="154" y="62"/>
                    </a:lnTo>
                    <a:lnTo>
                      <a:pt x="160" y="65"/>
                    </a:lnTo>
                    <a:lnTo>
                      <a:pt x="164" y="67"/>
                    </a:lnTo>
                    <a:lnTo>
                      <a:pt x="170" y="70"/>
                    </a:lnTo>
                    <a:lnTo>
                      <a:pt x="176" y="73"/>
                    </a:lnTo>
                    <a:lnTo>
                      <a:pt x="182" y="75"/>
                    </a:lnTo>
                    <a:lnTo>
                      <a:pt x="187" y="78"/>
                    </a:lnTo>
                    <a:lnTo>
                      <a:pt x="193" y="81"/>
                    </a:lnTo>
                    <a:lnTo>
                      <a:pt x="199" y="83"/>
                    </a:lnTo>
                    <a:lnTo>
                      <a:pt x="204" y="87"/>
                    </a:lnTo>
                    <a:lnTo>
                      <a:pt x="209" y="89"/>
                    </a:lnTo>
                    <a:lnTo>
                      <a:pt x="215" y="92"/>
                    </a:lnTo>
                    <a:lnTo>
                      <a:pt x="221" y="94"/>
                    </a:lnTo>
                    <a:lnTo>
                      <a:pt x="225" y="97"/>
                    </a:lnTo>
                    <a:lnTo>
                      <a:pt x="230" y="99"/>
                    </a:lnTo>
                    <a:lnTo>
                      <a:pt x="236" y="102"/>
                    </a:lnTo>
                    <a:lnTo>
                      <a:pt x="240" y="105"/>
                    </a:lnTo>
                    <a:lnTo>
                      <a:pt x="246" y="108"/>
                    </a:lnTo>
                    <a:lnTo>
                      <a:pt x="250" y="111"/>
                    </a:lnTo>
                    <a:lnTo>
                      <a:pt x="255" y="114"/>
                    </a:lnTo>
                    <a:lnTo>
                      <a:pt x="260" y="115"/>
                    </a:lnTo>
                    <a:lnTo>
                      <a:pt x="264" y="118"/>
                    </a:lnTo>
                    <a:lnTo>
                      <a:pt x="268" y="121"/>
                    </a:lnTo>
                    <a:lnTo>
                      <a:pt x="273" y="124"/>
                    </a:lnTo>
                    <a:lnTo>
                      <a:pt x="277" y="126"/>
                    </a:lnTo>
                    <a:lnTo>
                      <a:pt x="281" y="129"/>
                    </a:lnTo>
                    <a:lnTo>
                      <a:pt x="285" y="131"/>
                    </a:lnTo>
                    <a:lnTo>
                      <a:pt x="288" y="133"/>
                    </a:lnTo>
                    <a:lnTo>
                      <a:pt x="292" y="135"/>
                    </a:lnTo>
                    <a:lnTo>
                      <a:pt x="296" y="138"/>
                    </a:lnTo>
                    <a:lnTo>
                      <a:pt x="298" y="140"/>
                    </a:lnTo>
                    <a:lnTo>
                      <a:pt x="301" y="142"/>
                    </a:lnTo>
                    <a:lnTo>
                      <a:pt x="304" y="145"/>
                    </a:lnTo>
                    <a:lnTo>
                      <a:pt x="308" y="147"/>
                    </a:lnTo>
                    <a:lnTo>
                      <a:pt x="310" y="149"/>
                    </a:lnTo>
                    <a:lnTo>
                      <a:pt x="313" y="151"/>
                    </a:lnTo>
                    <a:lnTo>
                      <a:pt x="315" y="153"/>
                    </a:lnTo>
                    <a:lnTo>
                      <a:pt x="317" y="154"/>
                    </a:lnTo>
                    <a:lnTo>
                      <a:pt x="319" y="156"/>
                    </a:lnTo>
                    <a:lnTo>
                      <a:pt x="321" y="159"/>
                    </a:lnTo>
                    <a:lnTo>
                      <a:pt x="323" y="160"/>
                    </a:lnTo>
                    <a:lnTo>
                      <a:pt x="325" y="163"/>
                    </a:lnTo>
                    <a:lnTo>
                      <a:pt x="328" y="166"/>
                    </a:lnTo>
                    <a:lnTo>
                      <a:pt x="330" y="169"/>
                    </a:lnTo>
                    <a:lnTo>
                      <a:pt x="332" y="172"/>
                    </a:lnTo>
                    <a:lnTo>
                      <a:pt x="334" y="175"/>
                    </a:lnTo>
                    <a:lnTo>
                      <a:pt x="335" y="177"/>
                    </a:lnTo>
                    <a:lnTo>
                      <a:pt x="335" y="180"/>
                    </a:lnTo>
                    <a:lnTo>
                      <a:pt x="335" y="182"/>
                    </a:lnTo>
                    <a:lnTo>
                      <a:pt x="335" y="185"/>
                    </a:lnTo>
                    <a:lnTo>
                      <a:pt x="333" y="186"/>
                    </a:lnTo>
                    <a:lnTo>
                      <a:pt x="332" y="187"/>
                    </a:lnTo>
                    <a:lnTo>
                      <a:pt x="329" y="189"/>
                    </a:lnTo>
                    <a:lnTo>
                      <a:pt x="327" y="190"/>
                    </a:lnTo>
                    <a:lnTo>
                      <a:pt x="324" y="190"/>
                    </a:lnTo>
                    <a:lnTo>
                      <a:pt x="320" y="191"/>
                    </a:lnTo>
                    <a:lnTo>
                      <a:pt x="319" y="191"/>
                    </a:lnTo>
                    <a:lnTo>
                      <a:pt x="317" y="191"/>
                    </a:lnTo>
                    <a:lnTo>
                      <a:pt x="315" y="191"/>
                    </a:lnTo>
                    <a:lnTo>
                      <a:pt x="314" y="191"/>
                    </a:lnTo>
                    <a:lnTo>
                      <a:pt x="311" y="190"/>
                    </a:lnTo>
                    <a:lnTo>
                      <a:pt x="308" y="190"/>
                    </a:lnTo>
                    <a:lnTo>
                      <a:pt x="306" y="189"/>
                    </a:lnTo>
                    <a:lnTo>
                      <a:pt x="303" y="189"/>
                    </a:lnTo>
                    <a:lnTo>
                      <a:pt x="300" y="188"/>
                    </a:lnTo>
                    <a:lnTo>
                      <a:pt x="298" y="187"/>
                    </a:lnTo>
                    <a:lnTo>
                      <a:pt x="296" y="187"/>
                    </a:lnTo>
                    <a:lnTo>
                      <a:pt x="292" y="186"/>
                    </a:lnTo>
                    <a:lnTo>
                      <a:pt x="289" y="185"/>
                    </a:lnTo>
                    <a:lnTo>
                      <a:pt x="286" y="184"/>
                    </a:lnTo>
                    <a:lnTo>
                      <a:pt x="282" y="183"/>
                    </a:lnTo>
                    <a:lnTo>
                      <a:pt x="279" y="182"/>
                    </a:lnTo>
                    <a:lnTo>
                      <a:pt x="276" y="181"/>
                    </a:lnTo>
                    <a:lnTo>
                      <a:pt x="273" y="180"/>
                    </a:lnTo>
                    <a:lnTo>
                      <a:pt x="269" y="178"/>
                    </a:lnTo>
                    <a:lnTo>
                      <a:pt x="265" y="177"/>
                    </a:lnTo>
                    <a:lnTo>
                      <a:pt x="261" y="175"/>
                    </a:lnTo>
                    <a:lnTo>
                      <a:pt x="258" y="174"/>
                    </a:lnTo>
                    <a:lnTo>
                      <a:pt x="254" y="172"/>
                    </a:lnTo>
                    <a:lnTo>
                      <a:pt x="250" y="171"/>
                    </a:lnTo>
                    <a:lnTo>
                      <a:pt x="245" y="169"/>
                    </a:lnTo>
                    <a:lnTo>
                      <a:pt x="241" y="167"/>
                    </a:lnTo>
                    <a:lnTo>
                      <a:pt x="237" y="165"/>
                    </a:lnTo>
                    <a:lnTo>
                      <a:pt x="233" y="163"/>
                    </a:lnTo>
                    <a:lnTo>
                      <a:pt x="228" y="161"/>
                    </a:lnTo>
                    <a:lnTo>
                      <a:pt x="223" y="159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0" y="152"/>
                    </a:lnTo>
                    <a:lnTo>
                      <a:pt x="205" y="150"/>
                    </a:lnTo>
                    <a:lnTo>
                      <a:pt x="201" y="148"/>
                    </a:lnTo>
                    <a:lnTo>
                      <a:pt x="197" y="145"/>
                    </a:lnTo>
                    <a:lnTo>
                      <a:pt x="192" y="142"/>
                    </a:lnTo>
                    <a:lnTo>
                      <a:pt x="187" y="140"/>
                    </a:lnTo>
                    <a:lnTo>
                      <a:pt x="183" y="137"/>
                    </a:lnTo>
                    <a:lnTo>
                      <a:pt x="178" y="134"/>
                    </a:lnTo>
                    <a:lnTo>
                      <a:pt x="173" y="132"/>
                    </a:lnTo>
                    <a:lnTo>
                      <a:pt x="168" y="130"/>
                    </a:lnTo>
                    <a:lnTo>
                      <a:pt x="163" y="126"/>
                    </a:lnTo>
                    <a:lnTo>
                      <a:pt x="159" y="124"/>
                    </a:lnTo>
                    <a:lnTo>
                      <a:pt x="153" y="121"/>
                    </a:lnTo>
                    <a:lnTo>
                      <a:pt x="148" y="118"/>
                    </a:lnTo>
                    <a:lnTo>
                      <a:pt x="144" y="115"/>
                    </a:lnTo>
                    <a:lnTo>
                      <a:pt x="139" y="113"/>
                    </a:lnTo>
                    <a:lnTo>
                      <a:pt x="134" y="110"/>
                    </a:lnTo>
                    <a:lnTo>
                      <a:pt x="129" y="107"/>
                    </a:lnTo>
                    <a:lnTo>
                      <a:pt x="125" y="104"/>
                    </a:lnTo>
                    <a:lnTo>
                      <a:pt x="120" y="102"/>
                    </a:lnTo>
                    <a:lnTo>
                      <a:pt x="115" y="98"/>
                    </a:lnTo>
                    <a:lnTo>
                      <a:pt x="110" y="95"/>
                    </a:lnTo>
                    <a:lnTo>
                      <a:pt x="106" y="93"/>
                    </a:lnTo>
                    <a:lnTo>
                      <a:pt x="101" y="91"/>
                    </a:lnTo>
                    <a:lnTo>
                      <a:pt x="96" y="87"/>
                    </a:lnTo>
                    <a:lnTo>
                      <a:pt x="91" y="85"/>
                    </a:lnTo>
                    <a:lnTo>
                      <a:pt x="87" y="82"/>
                    </a:lnTo>
                    <a:lnTo>
                      <a:pt x="83" y="79"/>
                    </a:lnTo>
                    <a:lnTo>
                      <a:pt x="78" y="76"/>
                    </a:lnTo>
                    <a:lnTo>
                      <a:pt x="74" y="74"/>
                    </a:lnTo>
                    <a:lnTo>
                      <a:pt x="69" y="71"/>
                    </a:lnTo>
                    <a:lnTo>
                      <a:pt x="66" y="69"/>
                    </a:lnTo>
                    <a:lnTo>
                      <a:pt x="62" y="65"/>
                    </a:lnTo>
                    <a:lnTo>
                      <a:pt x="57" y="63"/>
                    </a:lnTo>
                    <a:lnTo>
                      <a:pt x="53" y="60"/>
                    </a:lnTo>
                    <a:lnTo>
                      <a:pt x="49" y="58"/>
                    </a:lnTo>
                    <a:lnTo>
                      <a:pt x="46" y="55"/>
                    </a:lnTo>
                    <a:lnTo>
                      <a:pt x="42" y="53"/>
                    </a:lnTo>
                    <a:lnTo>
                      <a:pt x="38" y="51"/>
                    </a:lnTo>
                    <a:lnTo>
                      <a:pt x="34" y="49"/>
                    </a:lnTo>
                    <a:lnTo>
                      <a:pt x="30" y="46"/>
                    </a:lnTo>
                    <a:lnTo>
                      <a:pt x="28" y="44"/>
                    </a:lnTo>
                    <a:lnTo>
                      <a:pt x="24" y="42"/>
                    </a:lnTo>
                    <a:lnTo>
                      <a:pt x="21" y="40"/>
                    </a:lnTo>
                    <a:lnTo>
                      <a:pt x="18" y="38"/>
                    </a:lnTo>
                    <a:lnTo>
                      <a:pt x="15" y="36"/>
                    </a:lnTo>
                    <a:lnTo>
                      <a:pt x="12" y="35"/>
                    </a:lnTo>
                    <a:lnTo>
                      <a:pt x="10" y="33"/>
                    </a:lnTo>
                    <a:lnTo>
                      <a:pt x="7" y="31"/>
                    </a:lnTo>
                    <a:lnTo>
                      <a:pt x="5" y="29"/>
                    </a:lnTo>
                    <a:lnTo>
                      <a:pt x="3" y="28"/>
                    </a:lnTo>
                    <a:lnTo>
                      <a:pt x="0" y="27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28"/>
              <p:cNvSpPr>
                <a:spLocks/>
              </p:cNvSpPr>
              <p:nvPr/>
            </p:nvSpPr>
            <p:spPr bwMode="auto">
              <a:xfrm>
                <a:off x="1453" y="1110"/>
                <a:ext cx="372" cy="54"/>
              </a:xfrm>
              <a:custGeom>
                <a:avLst/>
                <a:gdLst/>
                <a:ahLst/>
                <a:cxnLst>
                  <a:cxn ang="0">
                    <a:pos x="3" y="10"/>
                  </a:cxn>
                  <a:cxn ang="0">
                    <a:pos x="7" y="10"/>
                  </a:cxn>
                  <a:cxn ang="0">
                    <a:pos x="13" y="12"/>
                  </a:cxn>
                  <a:cxn ang="0">
                    <a:pos x="22" y="13"/>
                  </a:cxn>
                  <a:cxn ang="0">
                    <a:pos x="32" y="16"/>
                  </a:cxn>
                  <a:cxn ang="0">
                    <a:pos x="44" y="18"/>
                  </a:cxn>
                  <a:cxn ang="0">
                    <a:pos x="57" y="21"/>
                  </a:cxn>
                  <a:cxn ang="0">
                    <a:pos x="72" y="24"/>
                  </a:cxn>
                  <a:cxn ang="0">
                    <a:pos x="88" y="27"/>
                  </a:cxn>
                  <a:cxn ang="0">
                    <a:pos x="104" y="30"/>
                  </a:cxn>
                  <a:cxn ang="0">
                    <a:pos x="123" y="32"/>
                  </a:cxn>
                  <a:cxn ang="0">
                    <a:pos x="140" y="35"/>
                  </a:cxn>
                  <a:cxn ang="0">
                    <a:pos x="159" y="39"/>
                  </a:cxn>
                  <a:cxn ang="0">
                    <a:pos x="177" y="42"/>
                  </a:cxn>
                  <a:cxn ang="0">
                    <a:pos x="196" y="45"/>
                  </a:cxn>
                  <a:cxn ang="0">
                    <a:pos x="214" y="47"/>
                  </a:cxn>
                  <a:cxn ang="0">
                    <a:pos x="232" y="49"/>
                  </a:cxn>
                  <a:cxn ang="0">
                    <a:pos x="249" y="50"/>
                  </a:cxn>
                  <a:cxn ang="0">
                    <a:pos x="266" y="52"/>
                  </a:cxn>
                  <a:cxn ang="0">
                    <a:pos x="281" y="53"/>
                  </a:cxn>
                  <a:cxn ang="0">
                    <a:pos x="296" y="54"/>
                  </a:cxn>
                  <a:cxn ang="0">
                    <a:pos x="310" y="54"/>
                  </a:cxn>
                  <a:cxn ang="0">
                    <a:pos x="322" y="53"/>
                  </a:cxn>
                  <a:cxn ang="0">
                    <a:pos x="333" y="52"/>
                  </a:cxn>
                  <a:cxn ang="0">
                    <a:pos x="342" y="50"/>
                  </a:cxn>
                  <a:cxn ang="0">
                    <a:pos x="350" y="49"/>
                  </a:cxn>
                  <a:cxn ang="0">
                    <a:pos x="356" y="47"/>
                  </a:cxn>
                  <a:cxn ang="0">
                    <a:pos x="364" y="43"/>
                  </a:cxn>
                  <a:cxn ang="0">
                    <a:pos x="370" y="38"/>
                  </a:cxn>
                  <a:cxn ang="0">
                    <a:pos x="372" y="31"/>
                  </a:cxn>
                  <a:cxn ang="0">
                    <a:pos x="367" y="25"/>
                  </a:cxn>
                  <a:cxn ang="0">
                    <a:pos x="359" y="20"/>
                  </a:cxn>
                  <a:cxn ang="0">
                    <a:pos x="354" y="17"/>
                  </a:cxn>
                  <a:cxn ang="0">
                    <a:pos x="345" y="13"/>
                  </a:cxn>
                  <a:cxn ang="0">
                    <a:pos x="336" y="11"/>
                  </a:cxn>
                  <a:cxn ang="0">
                    <a:pos x="326" y="9"/>
                  </a:cxn>
                  <a:cxn ang="0">
                    <a:pos x="316" y="7"/>
                  </a:cxn>
                  <a:cxn ang="0">
                    <a:pos x="302" y="5"/>
                  </a:cxn>
                  <a:cxn ang="0">
                    <a:pos x="288" y="3"/>
                  </a:cxn>
                  <a:cxn ang="0">
                    <a:pos x="273" y="2"/>
                  </a:cxn>
                  <a:cxn ang="0">
                    <a:pos x="257" y="1"/>
                  </a:cxn>
                  <a:cxn ang="0">
                    <a:pos x="239" y="0"/>
                  </a:cxn>
                  <a:cxn ang="0">
                    <a:pos x="221" y="0"/>
                  </a:cxn>
                  <a:cxn ang="0">
                    <a:pos x="203" y="0"/>
                  </a:cxn>
                  <a:cxn ang="0">
                    <a:pos x="184" y="0"/>
                  </a:cxn>
                  <a:cxn ang="0">
                    <a:pos x="166" y="1"/>
                  </a:cxn>
                  <a:cxn ang="0">
                    <a:pos x="147" y="1"/>
                  </a:cxn>
                  <a:cxn ang="0">
                    <a:pos x="129" y="2"/>
                  </a:cxn>
                  <a:cxn ang="0">
                    <a:pos x="112" y="3"/>
                  </a:cxn>
                  <a:cxn ang="0">
                    <a:pos x="94" y="4"/>
                  </a:cxn>
                  <a:cxn ang="0">
                    <a:pos x="78" y="4"/>
                  </a:cxn>
                  <a:cxn ang="0">
                    <a:pos x="63" y="5"/>
                  </a:cxn>
                  <a:cxn ang="0">
                    <a:pos x="49" y="6"/>
                  </a:cxn>
                  <a:cxn ang="0">
                    <a:pos x="36" y="7"/>
                  </a:cxn>
                  <a:cxn ang="0">
                    <a:pos x="25" y="8"/>
                  </a:cxn>
                  <a:cxn ang="0">
                    <a:pos x="15" y="8"/>
                  </a:cxn>
                  <a:cxn ang="0">
                    <a:pos x="8" y="10"/>
                  </a:cxn>
                  <a:cxn ang="0">
                    <a:pos x="4" y="10"/>
                  </a:cxn>
                  <a:cxn ang="0">
                    <a:pos x="0" y="10"/>
                  </a:cxn>
                </a:cxnLst>
                <a:rect l="0" t="0" r="r" b="b"/>
                <a:pathLst>
                  <a:path w="372" h="54">
                    <a:moveTo>
                      <a:pt x="0" y="10"/>
                    </a:moveTo>
                    <a:lnTo>
                      <a:pt x="1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5" y="14"/>
                    </a:lnTo>
                    <a:lnTo>
                      <a:pt x="28" y="15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40" y="17"/>
                    </a:lnTo>
                    <a:lnTo>
                      <a:pt x="44" y="18"/>
                    </a:lnTo>
                    <a:lnTo>
                      <a:pt x="48" y="19"/>
                    </a:lnTo>
                    <a:lnTo>
                      <a:pt x="52" y="20"/>
                    </a:lnTo>
                    <a:lnTo>
                      <a:pt x="57" y="21"/>
                    </a:lnTo>
                    <a:lnTo>
                      <a:pt x="62" y="22"/>
                    </a:lnTo>
                    <a:lnTo>
                      <a:pt x="67" y="23"/>
                    </a:lnTo>
                    <a:lnTo>
                      <a:pt x="72" y="24"/>
                    </a:lnTo>
                    <a:lnTo>
                      <a:pt x="77" y="25"/>
                    </a:lnTo>
                    <a:lnTo>
                      <a:pt x="83" y="26"/>
                    </a:lnTo>
                    <a:lnTo>
                      <a:pt x="88" y="27"/>
                    </a:lnTo>
                    <a:lnTo>
                      <a:pt x="93" y="28"/>
                    </a:lnTo>
                    <a:lnTo>
                      <a:pt x="99" y="29"/>
                    </a:lnTo>
                    <a:lnTo>
                      <a:pt x="104" y="30"/>
                    </a:lnTo>
                    <a:lnTo>
                      <a:pt x="111" y="30"/>
                    </a:lnTo>
                    <a:lnTo>
                      <a:pt x="116" y="31"/>
                    </a:lnTo>
                    <a:lnTo>
                      <a:pt x="123" y="32"/>
                    </a:lnTo>
                    <a:lnTo>
                      <a:pt x="127" y="33"/>
                    </a:lnTo>
                    <a:lnTo>
                      <a:pt x="134" y="35"/>
                    </a:lnTo>
                    <a:lnTo>
                      <a:pt x="140" y="35"/>
                    </a:lnTo>
                    <a:lnTo>
                      <a:pt x="146" y="36"/>
                    </a:lnTo>
                    <a:lnTo>
                      <a:pt x="152" y="37"/>
                    </a:lnTo>
                    <a:lnTo>
                      <a:pt x="159" y="39"/>
                    </a:lnTo>
                    <a:lnTo>
                      <a:pt x="164" y="39"/>
                    </a:lnTo>
                    <a:lnTo>
                      <a:pt x="170" y="41"/>
                    </a:lnTo>
                    <a:lnTo>
                      <a:pt x="177" y="42"/>
                    </a:lnTo>
                    <a:lnTo>
                      <a:pt x="182" y="43"/>
                    </a:lnTo>
                    <a:lnTo>
                      <a:pt x="189" y="43"/>
                    </a:lnTo>
                    <a:lnTo>
                      <a:pt x="196" y="45"/>
                    </a:lnTo>
                    <a:lnTo>
                      <a:pt x="201" y="45"/>
                    </a:lnTo>
                    <a:lnTo>
                      <a:pt x="208" y="46"/>
                    </a:lnTo>
                    <a:lnTo>
                      <a:pt x="214" y="47"/>
                    </a:lnTo>
                    <a:lnTo>
                      <a:pt x="219" y="48"/>
                    </a:lnTo>
                    <a:lnTo>
                      <a:pt x="225" y="48"/>
                    </a:lnTo>
                    <a:lnTo>
                      <a:pt x="232" y="49"/>
                    </a:lnTo>
                    <a:lnTo>
                      <a:pt x="238" y="49"/>
                    </a:lnTo>
                    <a:lnTo>
                      <a:pt x="243" y="50"/>
                    </a:lnTo>
                    <a:lnTo>
                      <a:pt x="249" y="50"/>
                    </a:lnTo>
                    <a:lnTo>
                      <a:pt x="255" y="51"/>
                    </a:lnTo>
                    <a:lnTo>
                      <a:pt x="260" y="51"/>
                    </a:lnTo>
                    <a:lnTo>
                      <a:pt x="266" y="52"/>
                    </a:lnTo>
                    <a:lnTo>
                      <a:pt x="271" y="52"/>
                    </a:lnTo>
                    <a:lnTo>
                      <a:pt x="277" y="53"/>
                    </a:lnTo>
                    <a:lnTo>
                      <a:pt x="281" y="53"/>
                    </a:lnTo>
                    <a:lnTo>
                      <a:pt x="287" y="53"/>
                    </a:lnTo>
                    <a:lnTo>
                      <a:pt x="292" y="54"/>
                    </a:lnTo>
                    <a:lnTo>
                      <a:pt x="296" y="54"/>
                    </a:lnTo>
                    <a:lnTo>
                      <a:pt x="301" y="54"/>
                    </a:lnTo>
                    <a:lnTo>
                      <a:pt x="305" y="54"/>
                    </a:lnTo>
                    <a:lnTo>
                      <a:pt x="310" y="54"/>
                    </a:lnTo>
                    <a:lnTo>
                      <a:pt x="314" y="54"/>
                    </a:lnTo>
                    <a:lnTo>
                      <a:pt x="317" y="53"/>
                    </a:lnTo>
                    <a:lnTo>
                      <a:pt x="322" y="53"/>
                    </a:lnTo>
                    <a:lnTo>
                      <a:pt x="325" y="53"/>
                    </a:lnTo>
                    <a:lnTo>
                      <a:pt x="329" y="53"/>
                    </a:lnTo>
                    <a:lnTo>
                      <a:pt x="333" y="52"/>
                    </a:lnTo>
                    <a:lnTo>
                      <a:pt x="335" y="51"/>
                    </a:lnTo>
                    <a:lnTo>
                      <a:pt x="339" y="51"/>
                    </a:lnTo>
                    <a:lnTo>
                      <a:pt x="342" y="50"/>
                    </a:lnTo>
                    <a:lnTo>
                      <a:pt x="345" y="50"/>
                    </a:lnTo>
                    <a:lnTo>
                      <a:pt x="347" y="49"/>
                    </a:lnTo>
                    <a:lnTo>
                      <a:pt x="350" y="49"/>
                    </a:lnTo>
                    <a:lnTo>
                      <a:pt x="353" y="49"/>
                    </a:lnTo>
                    <a:lnTo>
                      <a:pt x="354" y="48"/>
                    </a:lnTo>
                    <a:lnTo>
                      <a:pt x="356" y="47"/>
                    </a:lnTo>
                    <a:lnTo>
                      <a:pt x="358" y="46"/>
                    </a:lnTo>
                    <a:lnTo>
                      <a:pt x="360" y="45"/>
                    </a:lnTo>
                    <a:lnTo>
                      <a:pt x="364" y="43"/>
                    </a:lnTo>
                    <a:lnTo>
                      <a:pt x="367" y="42"/>
                    </a:lnTo>
                    <a:lnTo>
                      <a:pt x="369" y="40"/>
                    </a:lnTo>
                    <a:lnTo>
                      <a:pt x="370" y="38"/>
                    </a:lnTo>
                    <a:lnTo>
                      <a:pt x="372" y="36"/>
                    </a:lnTo>
                    <a:lnTo>
                      <a:pt x="372" y="34"/>
                    </a:lnTo>
                    <a:lnTo>
                      <a:pt x="372" y="31"/>
                    </a:lnTo>
                    <a:lnTo>
                      <a:pt x="371" y="30"/>
                    </a:lnTo>
                    <a:lnTo>
                      <a:pt x="369" y="28"/>
                    </a:lnTo>
                    <a:lnTo>
                      <a:pt x="367" y="25"/>
                    </a:lnTo>
                    <a:lnTo>
                      <a:pt x="364" y="23"/>
                    </a:lnTo>
                    <a:lnTo>
                      <a:pt x="361" y="21"/>
                    </a:lnTo>
                    <a:lnTo>
                      <a:pt x="359" y="20"/>
                    </a:lnTo>
                    <a:lnTo>
                      <a:pt x="357" y="19"/>
                    </a:lnTo>
                    <a:lnTo>
                      <a:pt x="355" y="18"/>
                    </a:lnTo>
                    <a:lnTo>
                      <a:pt x="354" y="17"/>
                    </a:lnTo>
                    <a:lnTo>
                      <a:pt x="351" y="16"/>
                    </a:lnTo>
                    <a:lnTo>
                      <a:pt x="348" y="15"/>
                    </a:lnTo>
                    <a:lnTo>
                      <a:pt x="345" y="13"/>
                    </a:lnTo>
                    <a:lnTo>
                      <a:pt x="343" y="13"/>
                    </a:lnTo>
                    <a:lnTo>
                      <a:pt x="339" y="12"/>
                    </a:lnTo>
                    <a:lnTo>
                      <a:pt x="336" y="11"/>
                    </a:lnTo>
                    <a:lnTo>
                      <a:pt x="334" y="10"/>
                    </a:lnTo>
                    <a:lnTo>
                      <a:pt x="331" y="10"/>
                    </a:lnTo>
                    <a:lnTo>
                      <a:pt x="326" y="9"/>
                    </a:lnTo>
                    <a:lnTo>
                      <a:pt x="323" y="8"/>
                    </a:lnTo>
                    <a:lnTo>
                      <a:pt x="319" y="8"/>
                    </a:lnTo>
                    <a:lnTo>
                      <a:pt x="316" y="7"/>
                    </a:lnTo>
                    <a:lnTo>
                      <a:pt x="311" y="6"/>
                    </a:lnTo>
                    <a:lnTo>
                      <a:pt x="307" y="6"/>
                    </a:lnTo>
                    <a:lnTo>
                      <a:pt x="302" y="5"/>
                    </a:lnTo>
                    <a:lnTo>
                      <a:pt x="298" y="5"/>
                    </a:lnTo>
                    <a:lnTo>
                      <a:pt x="293" y="4"/>
                    </a:lnTo>
                    <a:lnTo>
                      <a:pt x="288" y="3"/>
                    </a:lnTo>
                    <a:lnTo>
                      <a:pt x="283" y="2"/>
                    </a:lnTo>
                    <a:lnTo>
                      <a:pt x="278" y="2"/>
                    </a:lnTo>
                    <a:lnTo>
                      <a:pt x="273" y="2"/>
                    </a:lnTo>
                    <a:lnTo>
                      <a:pt x="267" y="1"/>
                    </a:lnTo>
                    <a:lnTo>
                      <a:pt x="261" y="1"/>
                    </a:lnTo>
                    <a:lnTo>
                      <a:pt x="257" y="1"/>
                    </a:lnTo>
                    <a:lnTo>
                      <a:pt x="250" y="1"/>
                    </a:lnTo>
                    <a:lnTo>
                      <a:pt x="244" y="0"/>
                    </a:lnTo>
                    <a:lnTo>
                      <a:pt x="239" y="0"/>
                    </a:lnTo>
                    <a:lnTo>
                      <a:pt x="234" y="0"/>
                    </a:lnTo>
                    <a:lnTo>
                      <a:pt x="227" y="0"/>
                    </a:lnTo>
                    <a:lnTo>
                      <a:pt x="221" y="0"/>
                    </a:lnTo>
                    <a:lnTo>
                      <a:pt x="215" y="0"/>
                    </a:lnTo>
                    <a:lnTo>
                      <a:pt x="209" y="0"/>
                    </a:lnTo>
                    <a:lnTo>
                      <a:pt x="203" y="0"/>
                    </a:lnTo>
                    <a:lnTo>
                      <a:pt x="197" y="0"/>
                    </a:lnTo>
                    <a:lnTo>
                      <a:pt x="191" y="0"/>
                    </a:lnTo>
                    <a:lnTo>
                      <a:pt x="184" y="0"/>
                    </a:lnTo>
                    <a:lnTo>
                      <a:pt x="179" y="0"/>
                    </a:lnTo>
                    <a:lnTo>
                      <a:pt x="172" y="0"/>
                    </a:lnTo>
                    <a:lnTo>
                      <a:pt x="166" y="1"/>
                    </a:lnTo>
                    <a:lnTo>
                      <a:pt x="160" y="1"/>
                    </a:lnTo>
                    <a:lnTo>
                      <a:pt x="153" y="1"/>
                    </a:lnTo>
                    <a:lnTo>
                      <a:pt x="147" y="1"/>
                    </a:lnTo>
                    <a:lnTo>
                      <a:pt x="142" y="1"/>
                    </a:lnTo>
                    <a:lnTo>
                      <a:pt x="135" y="2"/>
                    </a:lnTo>
                    <a:lnTo>
                      <a:pt x="129" y="2"/>
                    </a:lnTo>
                    <a:lnTo>
                      <a:pt x="123" y="2"/>
                    </a:lnTo>
                    <a:lnTo>
                      <a:pt x="117" y="2"/>
                    </a:lnTo>
                    <a:lnTo>
                      <a:pt x="112" y="3"/>
                    </a:lnTo>
                    <a:lnTo>
                      <a:pt x="105" y="3"/>
                    </a:lnTo>
                    <a:lnTo>
                      <a:pt x="100" y="3"/>
                    </a:lnTo>
                    <a:lnTo>
                      <a:pt x="94" y="4"/>
                    </a:lnTo>
                    <a:lnTo>
                      <a:pt x="88" y="4"/>
                    </a:lnTo>
                    <a:lnTo>
                      <a:pt x="84" y="4"/>
                    </a:lnTo>
                    <a:lnTo>
                      <a:pt x="78" y="4"/>
                    </a:lnTo>
                    <a:lnTo>
                      <a:pt x="73" y="5"/>
                    </a:lnTo>
                    <a:lnTo>
                      <a:pt x="67" y="5"/>
                    </a:lnTo>
                    <a:lnTo>
                      <a:pt x="63" y="5"/>
                    </a:lnTo>
                    <a:lnTo>
                      <a:pt x="58" y="5"/>
                    </a:lnTo>
                    <a:lnTo>
                      <a:pt x="53" y="6"/>
                    </a:lnTo>
                    <a:lnTo>
                      <a:pt x="49" y="6"/>
                    </a:lnTo>
                    <a:lnTo>
                      <a:pt x="45" y="6"/>
                    </a:lnTo>
                    <a:lnTo>
                      <a:pt x="40" y="7"/>
                    </a:lnTo>
                    <a:lnTo>
                      <a:pt x="36" y="7"/>
                    </a:lnTo>
                    <a:lnTo>
                      <a:pt x="32" y="8"/>
                    </a:lnTo>
                    <a:lnTo>
                      <a:pt x="28" y="8"/>
                    </a:lnTo>
                    <a:lnTo>
                      <a:pt x="25" y="8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5" y="8"/>
                    </a:lnTo>
                    <a:lnTo>
                      <a:pt x="13" y="9"/>
                    </a:lnTo>
                    <a:lnTo>
                      <a:pt x="10" y="9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29"/>
              <p:cNvSpPr>
                <a:spLocks/>
              </p:cNvSpPr>
              <p:nvPr/>
            </p:nvSpPr>
            <p:spPr bwMode="auto">
              <a:xfrm>
                <a:off x="1421" y="1091"/>
                <a:ext cx="379" cy="157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0" y="1"/>
                  </a:cxn>
                  <a:cxn ang="0">
                    <a:pos x="26" y="3"/>
                  </a:cxn>
                  <a:cxn ang="0">
                    <a:pos x="36" y="5"/>
                  </a:cxn>
                  <a:cxn ang="0">
                    <a:pos x="47" y="9"/>
                  </a:cxn>
                  <a:cxn ang="0">
                    <a:pos x="59" y="11"/>
                  </a:cxn>
                  <a:cxn ang="0">
                    <a:pos x="74" y="15"/>
                  </a:cxn>
                  <a:cxn ang="0">
                    <a:pos x="89" y="19"/>
                  </a:cxn>
                  <a:cxn ang="0">
                    <a:pos x="106" y="24"/>
                  </a:cxn>
                  <a:cxn ang="0">
                    <a:pos x="123" y="29"/>
                  </a:cxn>
                  <a:cxn ang="0">
                    <a:pos x="141" y="34"/>
                  </a:cxn>
                  <a:cxn ang="0">
                    <a:pos x="160" y="39"/>
                  </a:cxn>
                  <a:cxn ang="0">
                    <a:pos x="179" y="45"/>
                  </a:cxn>
                  <a:cxn ang="0">
                    <a:pos x="198" y="50"/>
                  </a:cxn>
                  <a:cxn ang="0">
                    <a:pos x="217" y="56"/>
                  </a:cxn>
                  <a:cxn ang="0">
                    <a:pos x="236" y="63"/>
                  </a:cxn>
                  <a:cxn ang="0">
                    <a:pos x="254" y="69"/>
                  </a:cxn>
                  <a:cxn ang="0">
                    <a:pos x="271" y="75"/>
                  </a:cxn>
                  <a:cxn ang="0">
                    <a:pos x="288" y="82"/>
                  </a:cxn>
                  <a:cxn ang="0">
                    <a:pos x="304" y="87"/>
                  </a:cxn>
                  <a:cxn ang="0">
                    <a:pos x="318" y="94"/>
                  </a:cxn>
                  <a:cxn ang="0">
                    <a:pos x="330" y="100"/>
                  </a:cxn>
                  <a:cxn ang="0">
                    <a:pos x="342" y="106"/>
                  </a:cxn>
                  <a:cxn ang="0">
                    <a:pos x="351" y="112"/>
                  </a:cxn>
                  <a:cxn ang="0">
                    <a:pos x="360" y="117"/>
                  </a:cxn>
                  <a:cxn ang="0">
                    <a:pos x="367" y="123"/>
                  </a:cxn>
                  <a:cxn ang="0">
                    <a:pos x="374" y="131"/>
                  </a:cxn>
                  <a:cxn ang="0">
                    <a:pos x="379" y="140"/>
                  </a:cxn>
                  <a:cxn ang="0">
                    <a:pos x="378" y="147"/>
                  </a:cxn>
                  <a:cxn ang="0">
                    <a:pos x="371" y="153"/>
                  </a:cxn>
                  <a:cxn ang="0">
                    <a:pos x="365" y="155"/>
                  </a:cxn>
                  <a:cxn ang="0">
                    <a:pos x="358" y="156"/>
                  </a:cxn>
                  <a:cxn ang="0">
                    <a:pos x="350" y="157"/>
                  </a:cxn>
                  <a:cxn ang="0">
                    <a:pos x="341" y="156"/>
                  </a:cxn>
                  <a:cxn ang="0">
                    <a:pos x="330" y="155"/>
                  </a:cxn>
                  <a:cxn ang="0">
                    <a:pos x="319" y="153"/>
                  </a:cxn>
                  <a:cxn ang="0">
                    <a:pos x="307" y="151"/>
                  </a:cxn>
                  <a:cxn ang="0">
                    <a:pos x="293" y="147"/>
                  </a:cxn>
                  <a:cxn ang="0">
                    <a:pos x="278" y="144"/>
                  </a:cxn>
                  <a:cxn ang="0">
                    <a:pos x="262" y="138"/>
                  </a:cxn>
                  <a:cxn ang="0">
                    <a:pos x="246" y="133"/>
                  </a:cxn>
                  <a:cxn ang="0">
                    <a:pos x="229" y="126"/>
                  </a:cxn>
                  <a:cxn ang="0">
                    <a:pos x="211" y="120"/>
                  </a:cxn>
                  <a:cxn ang="0">
                    <a:pos x="193" y="112"/>
                  </a:cxn>
                  <a:cxn ang="0">
                    <a:pos x="175" y="106"/>
                  </a:cxn>
                  <a:cxn ang="0">
                    <a:pos x="157" y="97"/>
                  </a:cxn>
                  <a:cxn ang="0">
                    <a:pos x="139" y="89"/>
                  </a:cxn>
                  <a:cxn ang="0">
                    <a:pos x="121" y="82"/>
                  </a:cxn>
                  <a:cxn ang="0">
                    <a:pos x="105" y="75"/>
                  </a:cxn>
                  <a:cxn ang="0">
                    <a:pos x="88" y="67"/>
                  </a:cxn>
                  <a:cxn ang="0">
                    <a:pos x="73" y="60"/>
                  </a:cxn>
                  <a:cxn ang="0">
                    <a:pos x="59" y="53"/>
                  </a:cxn>
                  <a:cxn ang="0">
                    <a:pos x="45" y="47"/>
                  </a:cxn>
                  <a:cxn ang="0">
                    <a:pos x="33" y="41"/>
                  </a:cxn>
                  <a:cxn ang="0">
                    <a:pos x="22" y="36"/>
                  </a:cxn>
                  <a:cxn ang="0">
                    <a:pos x="14" y="31"/>
                  </a:cxn>
                  <a:cxn ang="0">
                    <a:pos x="7" y="29"/>
                  </a:cxn>
                  <a:cxn ang="0">
                    <a:pos x="0" y="25"/>
                  </a:cxn>
                  <a:cxn ang="0">
                    <a:pos x="13" y="0"/>
                  </a:cxn>
                </a:cxnLst>
                <a:rect l="0" t="0" r="r" b="b"/>
                <a:pathLst>
                  <a:path w="379" h="157">
                    <a:moveTo>
                      <a:pt x="13" y="0"/>
                    </a:moveTo>
                    <a:lnTo>
                      <a:pt x="13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6" y="3"/>
                    </a:lnTo>
                    <a:lnTo>
                      <a:pt x="29" y="3"/>
                    </a:lnTo>
                    <a:lnTo>
                      <a:pt x="32" y="4"/>
                    </a:lnTo>
                    <a:lnTo>
                      <a:pt x="36" y="5"/>
                    </a:lnTo>
                    <a:lnTo>
                      <a:pt x="39" y="6"/>
                    </a:lnTo>
                    <a:lnTo>
                      <a:pt x="42" y="7"/>
                    </a:lnTo>
                    <a:lnTo>
                      <a:pt x="47" y="9"/>
                    </a:lnTo>
                    <a:lnTo>
                      <a:pt x="51" y="10"/>
                    </a:lnTo>
                    <a:lnTo>
                      <a:pt x="55" y="10"/>
                    </a:lnTo>
                    <a:lnTo>
                      <a:pt x="59" y="11"/>
                    </a:lnTo>
                    <a:lnTo>
                      <a:pt x="64" y="12"/>
                    </a:lnTo>
                    <a:lnTo>
                      <a:pt x="68" y="13"/>
                    </a:lnTo>
                    <a:lnTo>
                      <a:pt x="74" y="15"/>
                    </a:lnTo>
                    <a:lnTo>
                      <a:pt x="78" y="16"/>
                    </a:lnTo>
                    <a:lnTo>
                      <a:pt x="84" y="18"/>
                    </a:lnTo>
                    <a:lnTo>
                      <a:pt x="89" y="19"/>
                    </a:lnTo>
                    <a:lnTo>
                      <a:pt x="95" y="21"/>
                    </a:lnTo>
                    <a:lnTo>
                      <a:pt x="99" y="22"/>
                    </a:lnTo>
                    <a:lnTo>
                      <a:pt x="106" y="24"/>
                    </a:lnTo>
                    <a:lnTo>
                      <a:pt x="111" y="26"/>
                    </a:lnTo>
                    <a:lnTo>
                      <a:pt x="117" y="27"/>
                    </a:lnTo>
                    <a:lnTo>
                      <a:pt x="123" y="29"/>
                    </a:lnTo>
                    <a:lnTo>
                      <a:pt x="130" y="30"/>
                    </a:lnTo>
                    <a:lnTo>
                      <a:pt x="136" y="32"/>
                    </a:lnTo>
                    <a:lnTo>
                      <a:pt x="141" y="34"/>
                    </a:lnTo>
                    <a:lnTo>
                      <a:pt x="148" y="35"/>
                    </a:lnTo>
                    <a:lnTo>
                      <a:pt x="155" y="37"/>
                    </a:lnTo>
                    <a:lnTo>
                      <a:pt x="160" y="39"/>
                    </a:lnTo>
                    <a:lnTo>
                      <a:pt x="167" y="41"/>
                    </a:lnTo>
                    <a:lnTo>
                      <a:pt x="173" y="43"/>
                    </a:lnTo>
                    <a:lnTo>
                      <a:pt x="179" y="45"/>
                    </a:lnTo>
                    <a:lnTo>
                      <a:pt x="185" y="47"/>
                    </a:lnTo>
                    <a:lnTo>
                      <a:pt x="192" y="49"/>
                    </a:lnTo>
                    <a:lnTo>
                      <a:pt x="198" y="50"/>
                    </a:lnTo>
                    <a:lnTo>
                      <a:pt x="205" y="52"/>
                    </a:lnTo>
                    <a:lnTo>
                      <a:pt x="211" y="54"/>
                    </a:lnTo>
                    <a:lnTo>
                      <a:pt x="217" y="56"/>
                    </a:lnTo>
                    <a:lnTo>
                      <a:pt x="224" y="59"/>
                    </a:lnTo>
                    <a:lnTo>
                      <a:pt x="230" y="61"/>
                    </a:lnTo>
                    <a:lnTo>
                      <a:pt x="236" y="63"/>
                    </a:lnTo>
                    <a:lnTo>
                      <a:pt x="242" y="65"/>
                    </a:lnTo>
                    <a:lnTo>
                      <a:pt x="248" y="67"/>
                    </a:lnTo>
                    <a:lnTo>
                      <a:pt x="254" y="69"/>
                    </a:lnTo>
                    <a:lnTo>
                      <a:pt x="260" y="71"/>
                    </a:lnTo>
                    <a:lnTo>
                      <a:pt x="266" y="73"/>
                    </a:lnTo>
                    <a:lnTo>
                      <a:pt x="271" y="75"/>
                    </a:lnTo>
                    <a:lnTo>
                      <a:pt x="277" y="78"/>
                    </a:lnTo>
                    <a:lnTo>
                      <a:pt x="283" y="79"/>
                    </a:lnTo>
                    <a:lnTo>
                      <a:pt x="288" y="82"/>
                    </a:lnTo>
                    <a:lnTo>
                      <a:pt x="293" y="84"/>
                    </a:lnTo>
                    <a:lnTo>
                      <a:pt x="299" y="86"/>
                    </a:lnTo>
                    <a:lnTo>
                      <a:pt x="304" y="87"/>
                    </a:lnTo>
                    <a:lnTo>
                      <a:pt x="309" y="90"/>
                    </a:lnTo>
                    <a:lnTo>
                      <a:pt x="313" y="92"/>
                    </a:lnTo>
                    <a:lnTo>
                      <a:pt x="318" y="94"/>
                    </a:lnTo>
                    <a:lnTo>
                      <a:pt x="322" y="96"/>
                    </a:lnTo>
                    <a:lnTo>
                      <a:pt x="327" y="98"/>
                    </a:lnTo>
                    <a:lnTo>
                      <a:pt x="330" y="100"/>
                    </a:lnTo>
                    <a:lnTo>
                      <a:pt x="334" y="102"/>
                    </a:lnTo>
                    <a:lnTo>
                      <a:pt x="338" y="104"/>
                    </a:lnTo>
                    <a:lnTo>
                      <a:pt x="342" y="106"/>
                    </a:lnTo>
                    <a:lnTo>
                      <a:pt x="345" y="107"/>
                    </a:lnTo>
                    <a:lnTo>
                      <a:pt x="348" y="110"/>
                    </a:lnTo>
                    <a:lnTo>
                      <a:pt x="351" y="112"/>
                    </a:lnTo>
                    <a:lnTo>
                      <a:pt x="354" y="113"/>
                    </a:lnTo>
                    <a:lnTo>
                      <a:pt x="357" y="115"/>
                    </a:lnTo>
                    <a:lnTo>
                      <a:pt x="360" y="117"/>
                    </a:lnTo>
                    <a:lnTo>
                      <a:pt x="362" y="119"/>
                    </a:lnTo>
                    <a:lnTo>
                      <a:pt x="364" y="121"/>
                    </a:lnTo>
                    <a:lnTo>
                      <a:pt x="367" y="123"/>
                    </a:lnTo>
                    <a:lnTo>
                      <a:pt x="368" y="125"/>
                    </a:lnTo>
                    <a:lnTo>
                      <a:pt x="371" y="128"/>
                    </a:lnTo>
                    <a:lnTo>
                      <a:pt x="374" y="131"/>
                    </a:lnTo>
                    <a:lnTo>
                      <a:pt x="376" y="134"/>
                    </a:lnTo>
                    <a:lnTo>
                      <a:pt x="378" y="137"/>
                    </a:lnTo>
                    <a:lnTo>
                      <a:pt x="379" y="140"/>
                    </a:lnTo>
                    <a:lnTo>
                      <a:pt x="379" y="143"/>
                    </a:lnTo>
                    <a:lnTo>
                      <a:pt x="379" y="146"/>
                    </a:lnTo>
                    <a:lnTo>
                      <a:pt x="378" y="147"/>
                    </a:lnTo>
                    <a:lnTo>
                      <a:pt x="376" y="149"/>
                    </a:lnTo>
                    <a:lnTo>
                      <a:pt x="374" y="151"/>
                    </a:lnTo>
                    <a:lnTo>
                      <a:pt x="371" y="153"/>
                    </a:lnTo>
                    <a:lnTo>
                      <a:pt x="368" y="154"/>
                    </a:lnTo>
                    <a:lnTo>
                      <a:pt x="367" y="154"/>
                    </a:lnTo>
                    <a:lnTo>
                      <a:pt x="365" y="155"/>
                    </a:lnTo>
                    <a:lnTo>
                      <a:pt x="363" y="155"/>
                    </a:lnTo>
                    <a:lnTo>
                      <a:pt x="360" y="156"/>
                    </a:lnTo>
                    <a:lnTo>
                      <a:pt x="358" y="156"/>
                    </a:lnTo>
                    <a:lnTo>
                      <a:pt x="355" y="156"/>
                    </a:lnTo>
                    <a:lnTo>
                      <a:pt x="352" y="156"/>
                    </a:lnTo>
                    <a:lnTo>
                      <a:pt x="350" y="157"/>
                    </a:lnTo>
                    <a:lnTo>
                      <a:pt x="348" y="156"/>
                    </a:lnTo>
                    <a:lnTo>
                      <a:pt x="344" y="156"/>
                    </a:lnTo>
                    <a:lnTo>
                      <a:pt x="341" y="156"/>
                    </a:lnTo>
                    <a:lnTo>
                      <a:pt x="338" y="156"/>
                    </a:lnTo>
                    <a:lnTo>
                      <a:pt x="334" y="155"/>
                    </a:lnTo>
                    <a:lnTo>
                      <a:pt x="330" y="155"/>
                    </a:lnTo>
                    <a:lnTo>
                      <a:pt x="327" y="154"/>
                    </a:lnTo>
                    <a:lnTo>
                      <a:pt x="323" y="154"/>
                    </a:lnTo>
                    <a:lnTo>
                      <a:pt x="319" y="153"/>
                    </a:lnTo>
                    <a:lnTo>
                      <a:pt x="315" y="153"/>
                    </a:lnTo>
                    <a:lnTo>
                      <a:pt x="310" y="151"/>
                    </a:lnTo>
                    <a:lnTo>
                      <a:pt x="307" y="151"/>
                    </a:lnTo>
                    <a:lnTo>
                      <a:pt x="302" y="150"/>
                    </a:lnTo>
                    <a:lnTo>
                      <a:pt x="298" y="148"/>
                    </a:lnTo>
                    <a:lnTo>
                      <a:pt x="293" y="147"/>
                    </a:lnTo>
                    <a:lnTo>
                      <a:pt x="289" y="146"/>
                    </a:lnTo>
                    <a:lnTo>
                      <a:pt x="283" y="145"/>
                    </a:lnTo>
                    <a:lnTo>
                      <a:pt x="278" y="144"/>
                    </a:lnTo>
                    <a:lnTo>
                      <a:pt x="272" y="142"/>
                    </a:lnTo>
                    <a:lnTo>
                      <a:pt x="268" y="140"/>
                    </a:lnTo>
                    <a:lnTo>
                      <a:pt x="262" y="138"/>
                    </a:lnTo>
                    <a:lnTo>
                      <a:pt x="257" y="136"/>
                    </a:lnTo>
                    <a:lnTo>
                      <a:pt x="251" y="134"/>
                    </a:lnTo>
                    <a:lnTo>
                      <a:pt x="246" y="133"/>
                    </a:lnTo>
                    <a:lnTo>
                      <a:pt x="240" y="130"/>
                    </a:lnTo>
                    <a:lnTo>
                      <a:pt x="234" y="128"/>
                    </a:lnTo>
                    <a:lnTo>
                      <a:pt x="229" y="126"/>
                    </a:lnTo>
                    <a:lnTo>
                      <a:pt x="223" y="125"/>
                    </a:lnTo>
                    <a:lnTo>
                      <a:pt x="216" y="122"/>
                    </a:lnTo>
                    <a:lnTo>
                      <a:pt x="211" y="120"/>
                    </a:lnTo>
                    <a:lnTo>
                      <a:pt x="205" y="117"/>
                    </a:lnTo>
                    <a:lnTo>
                      <a:pt x="199" y="115"/>
                    </a:lnTo>
                    <a:lnTo>
                      <a:pt x="193" y="112"/>
                    </a:lnTo>
                    <a:lnTo>
                      <a:pt x="187" y="110"/>
                    </a:lnTo>
                    <a:lnTo>
                      <a:pt x="181" y="107"/>
                    </a:lnTo>
                    <a:lnTo>
                      <a:pt x="175" y="106"/>
                    </a:lnTo>
                    <a:lnTo>
                      <a:pt x="169" y="103"/>
                    </a:lnTo>
                    <a:lnTo>
                      <a:pt x="163" y="100"/>
                    </a:lnTo>
                    <a:lnTo>
                      <a:pt x="157" y="97"/>
                    </a:lnTo>
                    <a:lnTo>
                      <a:pt x="152" y="95"/>
                    </a:lnTo>
                    <a:lnTo>
                      <a:pt x="145" y="92"/>
                    </a:lnTo>
                    <a:lnTo>
                      <a:pt x="139" y="89"/>
                    </a:lnTo>
                    <a:lnTo>
                      <a:pt x="134" y="87"/>
                    </a:lnTo>
                    <a:lnTo>
                      <a:pt x="127" y="85"/>
                    </a:lnTo>
                    <a:lnTo>
                      <a:pt x="121" y="82"/>
                    </a:lnTo>
                    <a:lnTo>
                      <a:pt x="116" y="80"/>
                    </a:lnTo>
                    <a:lnTo>
                      <a:pt x="111" y="77"/>
                    </a:lnTo>
                    <a:lnTo>
                      <a:pt x="105" y="75"/>
                    </a:lnTo>
                    <a:lnTo>
                      <a:pt x="99" y="72"/>
                    </a:lnTo>
                    <a:lnTo>
                      <a:pt x="94" y="69"/>
                    </a:lnTo>
                    <a:lnTo>
                      <a:pt x="88" y="67"/>
                    </a:lnTo>
                    <a:lnTo>
                      <a:pt x="83" y="65"/>
                    </a:lnTo>
                    <a:lnTo>
                      <a:pt x="78" y="62"/>
                    </a:lnTo>
                    <a:lnTo>
                      <a:pt x="73" y="60"/>
                    </a:lnTo>
                    <a:lnTo>
                      <a:pt x="68" y="58"/>
                    </a:lnTo>
                    <a:lnTo>
                      <a:pt x="63" y="55"/>
                    </a:lnTo>
                    <a:lnTo>
                      <a:pt x="59" y="53"/>
                    </a:lnTo>
                    <a:lnTo>
                      <a:pt x="54" y="51"/>
                    </a:lnTo>
                    <a:lnTo>
                      <a:pt x="49" y="49"/>
                    </a:lnTo>
                    <a:lnTo>
                      <a:pt x="45" y="47"/>
                    </a:lnTo>
                    <a:lnTo>
                      <a:pt x="41" y="45"/>
                    </a:lnTo>
                    <a:lnTo>
                      <a:pt x="37" y="43"/>
                    </a:lnTo>
                    <a:lnTo>
                      <a:pt x="33" y="41"/>
                    </a:lnTo>
                    <a:lnTo>
                      <a:pt x="30" y="40"/>
                    </a:lnTo>
                    <a:lnTo>
                      <a:pt x="26" y="37"/>
                    </a:lnTo>
                    <a:lnTo>
                      <a:pt x="22" y="36"/>
                    </a:lnTo>
                    <a:lnTo>
                      <a:pt x="20" y="34"/>
                    </a:lnTo>
                    <a:lnTo>
                      <a:pt x="17" y="33"/>
                    </a:lnTo>
                    <a:lnTo>
                      <a:pt x="14" y="31"/>
                    </a:lnTo>
                    <a:lnTo>
                      <a:pt x="12" y="30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3" y="27"/>
                    </a:lnTo>
                    <a:lnTo>
                      <a:pt x="1" y="26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30"/>
              <p:cNvSpPr>
                <a:spLocks/>
              </p:cNvSpPr>
              <p:nvPr/>
            </p:nvSpPr>
            <p:spPr bwMode="auto">
              <a:xfrm>
                <a:off x="1430" y="1044"/>
                <a:ext cx="363" cy="67"/>
              </a:xfrm>
              <a:custGeom>
                <a:avLst/>
                <a:gdLst/>
                <a:ahLst/>
                <a:cxnLst>
                  <a:cxn ang="0">
                    <a:pos x="18" y="41"/>
                  </a:cxn>
                  <a:cxn ang="0">
                    <a:pos x="26" y="39"/>
                  </a:cxn>
                  <a:cxn ang="0">
                    <a:pos x="33" y="37"/>
                  </a:cxn>
                  <a:cxn ang="0">
                    <a:pos x="42" y="36"/>
                  </a:cxn>
                  <a:cxn ang="0">
                    <a:pos x="52" y="34"/>
                  </a:cxn>
                  <a:cxn ang="0">
                    <a:pos x="64" y="32"/>
                  </a:cxn>
                  <a:cxn ang="0">
                    <a:pos x="76" y="29"/>
                  </a:cxn>
                  <a:cxn ang="0">
                    <a:pos x="90" y="26"/>
                  </a:cxn>
                  <a:cxn ang="0">
                    <a:pos x="105" y="24"/>
                  </a:cxn>
                  <a:cxn ang="0">
                    <a:pos x="121" y="21"/>
                  </a:cxn>
                  <a:cxn ang="0">
                    <a:pos x="136" y="18"/>
                  </a:cxn>
                  <a:cxn ang="0">
                    <a:pos x="152" y="16"/>
                  </a:cxn>
                  <a:cxn ang="0">
                    <a:pos x="169" y="13"/>
                  </a:cxn>
                  <a:cxn ang="0">
                    <a:pos x="186" y="10"/>
                  </a:cxn>
                  <a:cxn ang="0">
                    <a:pos x="204" y="9"/>
                  </a:cxn>
                  <a:cxn ang="0">
                    <a:pos x="220" y="6"/>
                  </a:cxn>
                  <a:cxn ang="0">
                    <a:pos x="236" y="4"/>
                  </a:cxn>
                  <a:cxn ang="0">
                    <a:pos x="252" y="3"/>
                  </a:cxn>
                  <a:cxn ang="0">
                    <a:pos x="266" y="1"/>
                  </a:cxn>
                  <a:cxn ang="0">
                    <a:pos x="281" y="1"/>
                  </a:cxn>
                  <a:cxn ang="0">
                    <a:pos x="294" y="0"/>
                  </a:cxn>
                  <a:cxn ang="0">
                    <a:pos x="306" y="0"/>
                  </a:cxn>
                  <a:cxn ang="0">
                    <a:pos x="317" y="0"/>
                  </a:cxn>
                  <a:cxn ang="0">
                    <a:pos x="327" y="1"/>
                  </a:cxn>
                  <a:cxn ang="0">
                    <a:pos x="335" y="3"/>
                  </a:cxn>
                  <a:cxn ang="0">
                    <a:pos x="342" y="4"/>
                  </a:cxn>
                  <a:cxn ang="0">
                    <a:pos x="349" y="6"/>
                  </a:cxn>
                  <a:cxn ang="0">
                    <a:pos x="355" y="7"/>
                  </a:cxn>
                  <a:cxn ang="0">
                    <a:pos x="360" y="12"/>
                  </a:cxn>
                  <a:cxn ang="0">
                    <a:pos x="363" y="18"/>
                  </a:cxn>
                  <a:cxn ang="0">
                    <a:pos x="357" y="26"/>
                  </a:cxn>
                  <a:cxn ang="0">
                    <a:pos x="348" y="32"/>
                  </a:cxn>
                  <a:cxn ang="0">
                    <a:pos x="340" y="35"/>
                  </a:cxn>
                  <a:cxn ang="0">
                    <a:pos x="332" y="37"/>
                  </a:cxn>
                  <a:cxn ang="0">
                    <a:pos x="322" y="40"/>
                  </a:cxn>
                  <a:cxn ang="0">
                    <a:pos x="311" y="42"/>
                  </a:cxn>
                  <a:cxn ang="0">
                    <a:pos x="299" y="46"/>
                  </a:cxn>
                  <a:cxn ang="0">
                    <a:pos x="284" y="47"/>
                  </a:cxn>
                  <a:cxn ang="0">
                    <a:pos x="269" y="50"/>
                  </a:cxn>
                  <a:cxn ang="0">
                    <a:pos x="252" y="52"/>
                  </a:cxn>
                  <a:cxn ang="0">
                    <a:pos x="236" y="54"/>
                  </a:cxn>
                  <a:cxn ang="0">
                    <a:pos x="217" y="56"/>
                  </a:cxn>
                  <a:cxn ang="0">
                    <a:pos x="199" y="57"/>
                  </a:cxn>
                  <a:cxn ang="0">
                    <a:pos x="181" y="57"/>
                  </a:cxn>
                  <a:cxn ang="0">
                    <a:pos x="162" y="59"/>
                  </a:cxn>
                  <a:cxn ang="0">
                    <a:pos x="144" y="59"/>
                  </a:cxn>
                  <a:cxn ang="0">
                    <a:pos x="126" y="61"/>
                  </a:cxn>
                  <a:cxn ang="0">
                    <a:pos x="108" y="62"/>
                  </a:cxn>
                  <a:cxn ang="0">
                    <a:pos x="90" y="63"/>
                  </a:cxn>
                  <a:cxn ang="0">
                    <a:pos x="73" y="64"/>
                  </a:cxn>
                  <a:cxn ang="0">
                    <a:pos x="59" y="64"/>
                  </a:cxn>
                  <a:cxn ang="0">
                    <a:pos x="45" y="65"/>
                  </a:cxn>
                  <a:cxn ang="0">
                    <a:pos x="32" y="65"/>
                  </a:cxn>
                  <a:cxn ang="0">
                    <a:pos x="22" y="65"/>
                  </a:cxn>
                  <a:cxn ang="0">
                    <a:pos x="13" y="66"/>
                  </a:cxn>
                  <a:cxn ang="0">
                    <a:pos x="6" y="66"/>
                  </a:cxn>
                  <a:cxn ang="0">
                    <a:pos x="2" y="66"/>
                  </a:cxn>
                  <a:cxn ang="0">
                    <a:pos x="17" y="41"/>
                  </a:cxn>
                </a:cxnLst>
                <a:rect l="0" t="0" r="r" b="b"/>
                <a:pathLst>
                  <a:path w="363" h="67">
                    <a:moveTo>
                      <a:pt x="17" y="41"/>
                    </a:moveTo>
                    <a:lnTo>
                      <a:pt x="17" y="41"/>
                    </a:lnTo>
                    <a:lnTo>
                      <a:pt x="18" y="41"/>
                    </a:lnTo>
                    <a:lnTo>
                      <a:pt x="21" y="40"/>
                    </a:lnTo>
                    <a:lnTo>
                      <a:pt x="24" y="40"/>
                    </a:lnTo>
                    <a:lnTo>
                      <a:pt x="26" y="39"/>
                    </a:lnTo>
                    <a:lnTo>
                      <a:pt x="29" y="38"/>
                    </a:lnTo>
                    <a:lnTo>
                      <a:pt x="31" y="38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8" y="37"/>
                    </a:lnTo>
                    <a:lnTo>
                      <a:pt x="42" y="36"/>
                    </a:lnTo>
                    <a:lnTo>
                      <a:pt x="46" y="36"/>
                    </a:lnTo>
                    <a:lnTo>
                      <a:pt x="49" y="35"/>
                    </a:lnTo>
                    <a:lnTo>
                      <a:pt x="52" y="34"/>
                    </a:lnTo>
                    <a:lnTo>
                      <a:pt x="55" y="33"/>
                    </a:lnTo>
                    <a:lnTo>
                      <a:pt x="60" y="33"/>
                    </a:lnTo>
                    <a:lnTo>
                      <a:pt x="64" y="32"/>
                    </a:lnTo>
                    <a:lnTo>
                      <a:pt x="68" y="31"/>
                    </a:lnTo>
                    <a:lnTo>
                      <a:pt x="72" y="30"/>
                    </a:lnTo>
                    <a:lnTo>
                      <a:pt x="76" y="29"/>
                    </a:lnTo>
                    <a:lnTo>
                      <a:pt x="81" y="28"/>
                    </a:lnTo>
                    <a:lnTo>
                      <a:pt x="86" y="27"/>
                    </a:lnTo>
                    <a:lnTo>
                      <a:pt x="90" y="26"/>
                    </a:lnTo>
                    <a:lnTo>
                      <a:pt x="95" y="26"/>
                    </a:lnTo>
                    <a:lnTo>
                      <a:pt x="100" y="24"/>
                    </a:lnTo>
                    <a:lnTo>
                      <a:pt x="105" y="24"/>
                    </a:lnTo>
                    <a:lnTo>
                      <a:pt x="110" y="23"/>
                    </a:lnTo>
                    <a:lnTo>
                      <a:pt x="116" y="22"/>
                    </a:lnTo>
                    <a:lnTo>
                      <a:pt x="121" y="21"/>
                    </a:lnTo>
                    <a:lnTo>
                      <a:pt x="126" y="20"/>
                    </a:lnTo>
                    <a:lnTo>
                      <a:pt x="131" y="19"/>
                    </a:lnTo>
                    <a:lnTo>
                      <a:pt x="136" y="18"/>
                    </a:lnTo>
                    <a:lnTo>
                      <a:pt x="142" y="18"/>
                    </a:lnTo>
                    <a:lnTo>
                      <a:pt x="147" y="17"/>
                    </a:lnTo>
                    <a:lnTo>
                      <a:pt x="152" y="16"/>
                    </a:lnTo>
                    <a:lnTo>
                      <a:pt x="158" y="15"/>
                    </a:lnTo>
                    <a:lnTo>
                      <a:pt x="164" y="14"/>
                    </a:lnTo>
                    <a:lnTo>
                      <a:pt x="169" y="13"/>
                    </a:lnTo>
                    <a:lnTo>
                      <a:pt x="175" y="12"/>
                    </a:lnTo>
                    <a:lnTo>
                      <a:pt x="181" y="12"/>
                    </a:lnTo>
                    <a:lnTo>
                      <a:pt x="186" y="10"/>
                    </a:lnTo>
                    <a:lnTo>
                      <a:pt x="192" y="10"/>
                    </a:lnTo>
                    <a:lnTo>
                      <a:pt x="197" y="9"/>
                    </a:lnTo>
                    <a:lnTo>
                      <a:pt x="204" y="9"/>
                    </a:lnTo>
                    <a:lnTo>
                      <a:pt x="208" y="7"/>
                    </a:lnTo>
                    <a:lnTo>
                      <a:pt x="214" y="7"/>
                    </a:lnTo>
                    <a:lnTo>
                      <a:pt x="220" y="6"/>
                    </a:lnTo>
                    <a:lnTo>
                      <a:pt x="225" y="5"/>
                    </a:lnTo>
                    <a:lnTo>
                      <a:pt x="231" y="5"/>
                    </a:lnTo>
                    <a:lnTo>
                      <a:pt x="236" y="4"/>
                    </a:lnTo>
                    <a:lnTo>
                      <a:pt x="242" y="3"/>
                    </a:lnTo>
                    <a:lnTo>
                      <a:pt x="246" y="3"/>
                    </a:lnTo>
                    <a:lnTo>
                      <a:pt x="252" y="3"/>
                    </a:lnTo>
                    <a:lnTo>
                      <a:pt x="257" y="2"/>
                    </a:lnTo>
                    <a:lnTo>
                      <a:pt x="262" y="1"/>
                    </a:lnTo>
                    <a:lnTo>
                      <a:pt x="266" y="1"/>
                    </a:lnTo>
                    <a:lnTo>
                      <a:pt x="271" y="1"/>
                    </a:lnTo>
                    <a:lnTo>
                      <a:pt x="276" y="1"/>
                    </a:lnTo>
                    <a:lnTo>
                      <a:pt x="281" y="1"/>
                    </a:lnTo>
                    <a:lnTo>
                      <a:pt x="286" y="1"/>
                    </a:lnTo>
                    <a:lnTo>
                      <a:pt x="290" y="0"/>
                    </a:lnTo>
                    <a:lnTo>
                      <a:pt x="294" y="0"/>
                    </a:lnTo>
                    <a:lnTo>
                      <a:pt x="298" y="0"/>
                    </a:lnTo>
                    <a:lnTo>
                      <a:pt x="302" y="0"/>
                    </a:lnTo>
                    <a:lnTo>
                      <a:pt x="306" y="0"/>
                    </a:lnTo>
                    <a:lnTo>
                      <a:pt x="310" y="0"/>
                    </a:lnTo>
                    <a:lnTo>
                      <a:pt x="313" y="0"/>
                    </a:lnTo>
                    <a:lnTo>
                      <a:pt x="317" y="0"/>
                    </a:lnTo>
                    <a:lnTo>
                      <a:pt x="320" y="0"/>
                    </a:lnTo>
                    <a:lnTo>
                      <a:pt x="323" y="1"/>
                    </a:lnTo>
                    <a:lnTo>
                      <a:pt x="327" y="1"/>
                    </a:lnTo>
                    <a:lnTo>
                      <a:pt x="330" y="1"/>
                    </a:lnTo>
                    <a:lnTo>
                      <a:pt x="332" y="2"/>
                    </a:lnTo>
                    <a:lnTo>
                      <a:pt x="335" y="3"/>
                    </a:lnTo>
                    <a:lnTo>
                      <a:pt x="338" y="3"/>
                    </a:lnTo>
                    <a:lnTo>
                      <a:pt x="340" y="4"/>
                    </a:lnTo>
                    <a:lnTo>
                      <a:pt x="342" y="4"/>
                    </a:lnTo>
                    <a:lnTo>
                      <a:pt x="345" y="5"/>
                    </a:lnTo>
                    <a:lnTo>
                      <a:pt x="347" y="5"/>
                    </a:lnTo>
                    <a:lnTo>
                      <a:pt x="349" y="6"/>
                    </a:lnTo>
                    <a:lnTo>
                      <a:pt x="351" y="6"/>
                    </a:lnTo>
                    <a:lnTo>
                      <a:pt x="353" y="7"/>
                    </a:lnTo>
                    <a:lnTo>
                      <a:pt x="355" y="7"/>
                    </a:lnTo>
                    <a:lnTo>
                      <a:pt x="357" y="9"/>
                    </a:lnTo>
                    <a:lnTo>
                      <a:pt x="358" y="10"/>
                    </a:lnTo>
                    <a:lnTo>
                      <a:pt x="360" y="12"/>
                    </a:lnTo>
                    <a:lnTo>
                      <a:pt x="362" y="13"/>
                    </a:lnTo>
                    <a:lnTo>
                      <a:pt x="363" y="16"/>
                    </a:lnTo>
                    <a:lnTo>
                      <a:pt x="363" y="18"/>
                    </a:lnTo>
                    <a:lnTo>
                      <a:pt x="361" y="22"/>
                    </a:lnTo>
                    <a:lnTo>
                      <a:pt x="359" y="24"/>
                    </a:lnTo>
                    <a:lnTo>
                      <a:pt x="357" y="26"/>
                    </a:lnTo>
                    <a:lnTo>
                      <a:pt x="354" y="29"/>
                    </a:lnTo>
                    <a:lnTo>
                      <a:pt x="350" y="31"/>
                    </a:lnTo>
                    <a:lnTo>
                      <a:pt x="348" y="32"/>
                    </a:lnTo>
                    <a:lnTo>
                      <a:pt x="345" y="33"/>
                    </a:lnTo>
                    <a:lnTo>
                      <a:pt x="343" y="34"/>
                    </a:lnTo>
                    <a:lnTo>
                      <a:pt x="340" y="35"/>
                    </a:lnTo>
                    <a:lnTo>
                      <a:pt x="338" y="36"/>
                    </a:lnTo>
                    <a:lnTo>
                      <a:pt x="335" y="37"/>
                    </a:lnTo>
                    <a:lnTo>
                      <a:pt x="332" y="37"/>
                    </a:lnTo>
                    <a:lnTo>
                      <a:pt x="329" y="38"/>
                    </a:lnTo>
                    <a:lnTo>
                      <a:pt x="325" y="39"/>
                    </a:lnTo>
                    <a:lnTo>
                      <a:pt x="322" y="40"/>
                    </a:lnTo>
                    <a:lnTo>
                      <a:pt x="319" y="41"/>
                    </a:lnTo>
                    <a:lnTo>
                      <a:pt x="316" y="42"/>
                    </a:lnTo>
                    <a:lnTo>
                      <a:pt x="311" y="42"/>
                    </a:lnTo>
                    <a:lnTo>
                      <a:pt x="307" y="44"/>
                    </a:lnTo>
                    <a:lnTo>
                      <a:pt x="302" y="44"/>
                    </a:lnTo>
                    <a:lnTo>
                      <a:pt x="299" y="46"/>
                    </a:lnTo>
                    <a:lnTo>
                      <a:pt x="294" y="46"/>
                    </a:lnTo>
                    <a:lnTo>
                      <a:pt x="289" y="47"/>
                    </a:lnTo>
                    <a:lnTo>
                      <a:pt x="284" y="47"/>
                    </a:lnTo>
                    <a:lnTo>
                      <a:pt x="280" y="49"/>
                    </a:lnTo>
                    <a:lnTo>
                      <a:pt x="274" y="49"/>
                    </a:lnTo>
                    <a:lnTo>
                      <a:pt x="269" y="50"/>
                    </a:lnTo>
                    <a:lnTo>
                      <a:pt x="263" y="50"/>
                    </a:lnTo>
                    <a:lnTo>
                      <a:pt x="259" y="51"/>
                    </a:lnTo>
                    <a:lnTo>
                      <a:pt x="252" y="52"/>
                    </a:lnTo>
                    <a:lnTo>
                      <a:pt x="246" y="53"/>
                    </a:lnTo>
                    <a:lnTo>
                      <a:pt x="241" y="53"/>
                    </a:lnTo>
                    <a:lnTo>
                      <a:pt x="236" y="54"/>
                    </a:lnTo>
                    <a:lnTo>
                      <a:pt x="229" y="54"/>
                    </a:lnTo>
                    <a:lnTo>
                      <a:pt x="223" y="55"/>
                    </a:lnTo>
                    <a:lnTo>
                      <a:pt x="217" y="56"/>
                    </a:lnTo>
                    <a:lnTo>
                      <a:pt x="211" y="56"/>
                    </a:lnTo>
                    <a:lnTo>
                      <a:pt x="205" y="56"/>
                    </a:lnTo>
                    <a:lnTo>
                      <a:pt x="199" y="57"/>
                    </a:lnTo>
                    <a:lnTo>
                      <a:pt x="193" y="57"/>
                    </a:lnTo>
                    <a:lnTo>
                      <a:pt x="186" y="57"/>
                    </a:lnTo>
                    <a:lnTo>
                      <a:pt x="181" y="57"/>
                    </a:lnTo>
                    <a:lnTo>
                      <a:pt x="174" y="58"/>
                    </a:lnTo>
                    <a:lnTo>
                      <a:pt x="167" y="58"/>
                    </a:lnTo>
                    <a:lnTo>
                      <a:pt x="162" y="59"/>
                    </a:lnTo>
                    <a:lnTo>
                      <a:pt x="155" y="59"/>
                    </a:lnTo>
                    <a:lnTo>
                      <a:pt x="149" y="59"/>
                    </a:lnTo>
                    <a:lnTo>
                      <a:pt x="144" y="59"/>
                    </a:lnTo>
                    <a:lnTo>
                      <a:pt x="137" y="60"/>
                    </a:lnTo>
                    <a:lnTo>
                      <a:pt x="131" y="61"/>
                    </a:lnTo>
                    <a:lnTo>
                      <a:pt x="126" y="61"/>
                    </a:lnTo>
                    <a:lnTo>
                      <a:pt x="119" y="61"/>
                    </a:lnTo>
                    <a:lnTo>
                      <a:pt x="113" y="62"/>
                    </a:lnTo>
                    <a:lnTo>
                      <a:pt x="108" y="62"/>
                    </a:lnTo>
                    <a:lnTo>
                      <a:pt x="102" y="62"/>
                    </a:lnTo>
                    <a:lnTo>
                      <a:pt x="95" y="62"/>
                    </a:lnTo>
                    <a:lnTo>
                      <a:pt x="90" y="63"/>
                    </a:lnTo>
                    <a:lnTo>
                      <a:pt x="85" y="63"/>
                    </a:lnTo>
                    <a:lnTo>
                      <a:pt x="79" y="63"/>
                    </a:lnTo>
                    <a:lnTo>
                      <a:pt x="73" y="64"/>
                    </a:lnTo>
                    <a:lnTo>
                      <a:pt x="69" y="64"/>
                    </a:lnTo>
                    <a:lnTo>
                      <a:pt x="64" y="64"/>
                    </a:lnTo>
                    <a:lnTo>
                      <a:pt x="59" y="64"/>
                    </a:lnTo>
                    <a:lnTo>
                      <a:pt x="54" y="64"/>
                    </a:lnTo>
                    <a:lnTo>
                      <a:pt x="50" y="65"/>
                    </a:lnTo>
                    <a:lnTo>
                      <a:pt x="45" y="65"/>
                    </a:lnTo>
                    <a:lnTo>
                      <a:pt x="41" y="65"/>
                    </a:lnTo>
                    <a:lnTo>
                      <a:pt x="36" y="65"/>
                    </a:lnTo>
                    <a:lnTo>
                      <a:pt x="32" y="65"/>
                    </a:lnTo>
                    <a:lnTo>
                      <a:pt x="29" y="65"/>
                    </a:lnTo>
                    <a:lnTo>
                      <a:pt x="25" y="65"/>
                    </a:lnTo>
                    <a:lnTo>
                      <a:pt x="22" y="65"/>
                    </a:lnTo>
                    <a:lnTo>
                      <a:pt x="18" y="66"/>
                    </a:lnTo>
                    <a:lnTo>
                      <a:pt x="15" y="66"/>
                    </a:lnTo>
                    <a:lnTo>
                      <a:pt x="13" y="66"/>
                    </a:lnTo>
                    <a:lnTo>
                      <a:pt x="11" y="66"/>
                    </a:lnTo>
                    <a:lnTo>
                      <a:pt x="9" y="66"/>
                    </a:lnTo>
                    <a:lnTo>
                      <a:pt x="6" y="66"/>
                    </a:lnTo>
                    <a:lnTo>
                      <a:pt x="5" y="66"/>
                    </a:lnTo>
                    <a:lnTo>
                      <a:pt x="3" y="66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17" y="41"/>
                    </a:lnTo>
                    <a:lnTo>
                      <a:pt x="17" y="41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31"/>
              <p:cNvSpPr>
                <a:spLocks/>
              </p:cNvSpPr>
              <p:nvPr/>
            </p:nvSpPr>
            <p:spPr bwMode="auto">
              <a:xfrm>
                <a:off x="1465" y="811"/>
                <a:ext cx="284" cy="237"/>
              </a:xfrm>
              <a:custGeom>
                <a:avLst/>
                <a:gdLst/>
                <a:ahLst/>
                <a:cxnLst>
                  <a:cxn ang="0">
                    <a:pos x="2" y="236"/>
                  </a:cxn>
                  <a:cxn ang="0">
                    <a:pos x="9" y="231"/>
                  </a:cxn>
                  <a:cxn ang="0">
                    <a:pos x="15" y="228"/>
                  </a:cxn>
                  <a:cxn ang="0">
                    <a:pos x="24" y="223"/>
                  </a:cxn>
                  <a:cxn ang="0">
                    <a:pos x="34" y="218"/>
                  </a:cxn>
                  <a:cxn ang="0">
                    <a:pos x="45" y="212"/>
                  </a:cxn>
                  <a:cxn ang="0">
                    <a:pos x="57" y="205"/>
                  </a:cxn>
                  <a:cxn ang="0">
                    <a:pos x="71" y="197"/>
                  </a:cxn>
                  <a:cxn ang="0">
                    <a:pos x="85" y="190"/>
                  </a:cxn>
                  <a:cxn ang="0">
                    <a:pos x="99" y="181"/>
                  </a:cxn>
                  <a:cxn ang="0">
                    <a:pos x="114" y="172"/>
                  </a:cxn>
                  <a:cxn ang="0">
                    <a:pos x="130" y="162"/>
                  </a:cxn>
                  <a:cxn ang="0">
                    <a:pos x="145" y="153"/>
                  </a:cxn>
                  <a:cxn ang="0">
                    <a:pos x="160" y="143"/>
                  </a:cxn>
                  <a:cxn ang="0">
                    <a:pos x="175" y="134"/>
                  </a:cxn>
                  <a:cxn ang="0">
                    <a:pos x="189" y="123"/>
                  </a:cxn>
                  <a:cxn ang="0">
                    <a:pos x="203" y="113"/>
                  </a:cxn>
                  <a:cxn ang="0">
                    <a:pos x="216" y="103"/>
                  </a:cxn>
                  <a:cxn ang="0">
                    <a:pos x="229" y="94"/>
                  </a:cxn>
                  <a:cxn ang="0">
                    <a:pos x="241" y="84"/>
                  </a:cxn>
                  <a:cxn ang="0">
                    <a:pos x="250" y="75"/>
                  </a:cxn>
                  <a:cxn ang="0">
                    <a:pos x="259" y="65"/>
                  </a:cxn>
                  <a:cxn ang="0">
                    <a:pos x="266" y="57"/>
                  </a:cxn>
                  <a:cxn ang="0">
                    <a:pos x="272" y="49"/>
                  </a:cxn>
                  <a:cxn ang="0">
                    <a:pos x="277" y="41"/>
                  </a:cxn>
                  <a:cxn ang="0">
                    <a:pos x="281" y="34"/>
                  </a:cxn>
                  <a:cxn ang="0">
                    <a:pos x="284" y="27"/>
                  </a:cxn>
                  <a:cxn ang="0">
                    <a:pos x="284" y="21"/>
                  </a:cxn>
                  <a:cxn ang="0">
                    <a:pos x="284" y="13"/>
                  </a:cxn>
                  <a:cxn ang="0">
                    <a:pos x="281" y="6"/>
                  </a:cxn>
                  <a:cxn ang="0">
                    <a:pos x="273" y="1"/>
                  </a:cxn>
                  <a:cxn ang="0">
                    <a:pos x="267" y="0"/>
                  </a:cxn>
                  <a:cxn ang="0">
                    <a:pos x="262" y="1"/>
                  </a:cxn>
                  <a:cxn ang="0">
                    <a:pos x="255" y="2"/>
                  </a:cxn>
                  <a:cxn ang="0">
                    <a:pos x="246" y="5"/>
                  </a:cxn>
                  <a:cxn ang="0">
                    <a:pos x="238" y="8"/>
                  </a:cxn>
                  <a:cxn ang="0">
                    <a:pos x="229" y="13"/>
                  </a:cxn>
                  <a:cxn ang="0">
                    <a:pos x="219" y="18"/>
                  </a:cxn>
                  <a:cxn ang="0">
                    <a:pos x="208" y="26"/>
                  </a:cxn>
                  <a:cxn ang="0">
                    <a:pos x="197" y="35"/>
                  </a:cxn>
                  <a:cxn ang="0">
                    <a:pos x="185" y="43"/>
                  </a:cxn>
                  <a:cxn ang="0">
                    <a:pos x="172" y="55"/>
                  </a:cxn>
                  <a:cxn ang="0">
                    <a:pos x="160" y="66"/>
                  </a:cxn>
                  <a:cxn ang="0">
                    <a:pos x="147" y="78"/>
                  </a:cxn>
                  <a:cxn ang="0">
                    <a:pos x="133" y="91"/>
                  </a:cxn>
                  <a:cxn ang="0">
                    <a:pos x="120" y="104"/>
                  </a:cxn>
                  <a:cxn ang="0">
                    <a:pos x="108" y="117"/>
                  </a:cxn>
                  <a:cxn ang="0">
                    <a:pos x="94" y="130"/>
                  </a:cxn>
                  <a:cxn ang="0">
                    <a:pos x="82" y="144"/>
                  </a:cxn>
                  <a:cxn ang="0">
                    <a:pos x="71" y="156"/>
                  </a:cxn>
                  <a:cxn ang="0">
                    <a:pos x="59" y="169"/>
                  </a:cxn>
                  <a:cxn ang="0">
                    <a:pos x="48" y="181"/>
                  </a:cxn>
                  <a:cxn ang="0">
                    <a:pos x="38" y="192"/>
                  </a:cxn>
                  <a:cxn ang="0">
                    <a:pos x="29" y="202"/>
                  </a:cxn>
                  <a:cxn ang="0">
                    <a:pos x="21" y="212"/>
                  </a:cxn>
                  <a:cxn ang="0">
                    <a:pos x="15" y="219"/>
                  </a:cxn>
                  <a:cxn ang="0">
                    <a:pos x="8" y="226"/>
                  </a:cxn>
                  <a:cxn ang="0">
                    <a:pos x="3" y="232"/>
                  </a:cxn>
                  <a:cxn ang="0">
                    <a:pos x="0" y="237"/>
                  </a:cxn>
                </a:cxnLst>
                <a:rect l="0" t="0" r="r" b="b"/>
                <a:pathLst>
                  <a:path w="284" h="237">
                    <a:moveTo>
                      <a:pt x="0" y="237"/>
                    </a:moveTo>
                    <a:lnTo>
                      <a:pt x="0" y="236"/>
                    </a:lnTo>
                    <a:lnTo>
                      <a:pt x="2" y="236"/>
                    </a:lnTo>
                    <a:lnTo>
                      <a:pt x="4" y="234"/>
                    </a:lnTo>
                    <a:lnTo>
                      <a:pt x="8" y="232"/>
                    </a:lnTo>
                    <a:lnTo>
                      <a:pt x="9" y="231"/>
                    </a:lnTo>
                    <a:lnTo>
                      <a:pt x="11" y="231"/>
                    </a:lnTo>
                    <a:lnTo>
                      <a:pt x="13" y="229"/>
                    </a:lnTo>
                    <a:lnTo>
                      <a:pt x="15" y="228"/>
                    </a:lnTo>
                    <a:lnTo>
                      <a:pt x="18" y="226"/>
                    </a:lnTo>
                    <a:lnTo>
                      <a:pt x="21" y="225"/>
                    </a:lnTo>
                    <a:lnTo>
                      <a:pt x="24" y="223"/>
                    </a:lnTo>
                    <a:lnTo>
                      <a:pt x="28" y="222"/>
                    </a:lnTo>
                    <a:lnTo>
                      <a:pt x="31" y="219"/>
                    </a:lnTo>
                    <a:lnTo>
                      <a:pt x="34" y="218"/>
                    </a:lnTo>
                    <a:lnTo>
                      <a:pt x="37" y="215"/>
                    </a:lnTo>
                    <a:lnTo>
                      <a:pt x="41" y="213"/>
                    </a:lnTo>
                    <a:lnTo>
                      <a:pt x="45" y="212"/>
                    </a:lnTo>
                    <a:lnTo>
                      <a:pt x="49" y="210"/>
                    </a:lnTo>
                    <a:lnTo>
                      <a:pt x="53" y="207"/>
                    </a:lnTo>
                    <a:lnTo>
                      <a:pt x="57" y="205"/>
                    </a:lnTo>
                    <a:lnTo>
                      <a:pt x="62" y="202"/>
                    </a:lnTo>
                    <a:lnTo>
                      <a:pt x="66" y="199"/>
                    </a:lnTo>
                    <a:lnTo>
                      <a:pt x="71" y="197"/>
                    </a:lnTo>
                    <a:lnTo>
                      <a:pt x="75" y="194"/>
                    </a:lnTo>
                    <a:lnTo>
                      <a:pt x="79" y="192"/>
                    </a:lnTo>
                    <a:lnTo>
                      <a:pt x="85" y="190"/>
                    </a:lnTo>
                    <a:lnTo>
                      <a:pt x="90" y="187"/>
                    </a:lnTo>
                    <a:lnTo>
                      <a:pt x="94" y="184"/>
                    </a:lnTo>
                    <a:lnTo>
                      <a:pt x="99" y="181"/>
                    </a:lnTo>
                    <a:lnTo>
                      <a:pt x="104" y="178"/>
                    </a:lnTo>
                    <a:lnTo>
                      <a:pt x="109" y="174"/>
                    </a:lnTo>
                    <a:lnTo>
                      <a:pt x="114" y="172"/>
                    </a:lnTo>
                    <a:lnTo>
                      <a:pt x="119" y="169"/>
                    </a:lnTo>
                    <a:lnTo>
                      <a:pt x="124" y="165"/>
                    </a:lnTo>
                    <a:lnTo>
                      <a:pt x="130" y="162"/>
                    </a:lnTo>
                    <a:lnTo>
                      <a:pt x="134" y="159"/>
                    </a:lnTo>
                    <a:lnTo>
                      <a:pt x="140" y="155"/>
                    </a:lnTo>
                    <a:lnTo>
                      <a:pt x="145" y="153"/>
                    </a:lnTo>
                    <a:lnTo>
                      <a:pt x="150" y="150"/>
                    </a:lnTo>
                    <a:lnTo>
                      <a:pt x="155" y="146"/>
                    </a:lnTo>
                    <a:lnTo>
                      <a:pt x="160" y="143"/>
                    </a:lnTo>
                    <a:lnTo>
                      <a:pt x="165" y="140"/>
                    </a:lnTo>
                    <a:lnTo>
                      <a:pt x="169" y="136"/>
                    </a:lnTo>
                    <a:lnTo>
                      <a:pt x="175" y="134"/>
                    </a:lnTo>
                    <a:lnTo>
                      <a:pt x="180" y="130"/>
                    </a:lnTo>
                    <a:lnTo>
                      <a:pt x="185" y="127"/>
                    </a:lnTo>
                    <a:lnTo>
                      <a:pt x="189" y="123"/>
                    </a:lnTo>
                    <a:lnTo>
                      <a:pt x="194" y="120"/>
                    </a:lnTo>
                    <a:lnTo>
                      <a:pt x="199" y="116"/>
                    </a:lnTo>
                    <a:lnTo>
                      <a:pt x="203" y="113"/>
                    </a:lnTo>
                    <a:lnTo>
                      <a:pt x="207" y="110"/>
                    </a:lnTo>
                    <a:lnTo>
                      <a:pt x="212" y="107"/>
                    </a:lnTo>
                    <a:lnTo>
                      <a:pt x="216" y="103"/>
                    </a:lnTo>
                    <a:lnTo>
                      <a:pt x="221" y="100"/>
                    </a:lnTo>
                    <a:lnTo>
                      <a:pt x="225" y="96"/>
                    </a:lnTo>
                    <a:lnTo>
                      <a:pt x="229" y="94"/>
                    </a:lnTo>
                    <a:lnTo>
                      <a:pt x="233" y="91"/>
                    </a:lnTo>
                    <a:lnTo>
                      <a:pt x="237" y="87"/>
                    </a:lnTo>
                    <a:lnTo>
                      <a:pt x="241" y="84"/>
                    </a:lnTo>
                    <a:lnTo>
                      <a:pt x="245" y="81"/>
                    </a:lnTo>
                    <a:lnTo>
                      <a:pt x="247" y="77"/>
                    </a:lnTo>
                    <a:lnTo>
                      <a:pt x="250" y="75"/>
                    </a:lnTo>
                    <a:lnTo>
                      <a:pt x="253" y="72"/>
                    </a:lnTo>
                    <a:lnTo>
                      <a:pt x="257" y="69"/>
                    </a:lnTo>
                    <a:lnTo>
                      <a:pt x="259" y="65"/>
                    </a:lnTo>
                    <a:lnTo>
                      <a:pt x="262" y="62"/>
                    </a:lnTo>
                    <a:lnTo>
                      <a:pt x="264" y="59"/>
                    </a:lnTo>
                    <a:lnTo>
                      <a:pt x="266" y="57"/>
                    </a:lnTo>
                    <a:lnTo>
                      <a:pt x="268" y="54"/>
                    </a:lnTo>
                    <a:lnTo>
                      <a:pt x="270" y="52"/>
                    </a:lnTo>
                    <a:lnTo>
                      <a:pt x="272" y="49"/>
                    </a:lnTo>
                    <a:lnTo>
                      <a:pt x="274" y="46"/>
                    </a:lnTo>
                    <a:lnTo>
                      <a:pt x="276" y="43"/>
                    </a:lnTo>
                    <a:lnTo>
                      <a:pt x="277" y="41"/>
                    </a:lnTo>
                    <a:lnTo>
                      <a:pt x="279" y="38"/>
                    </a:lnTo>
                    <a:lnTo>
                      <a:pt x="280" y="37"/>
                    </a:lnTo>
                    <a:lnTo>
                      <a:pt x="281" y="34"/>
                    </a:lnTo>
                    <a:lnTo>
                      <a:pt x="282" y="32"/>
                    </a:lnTo>
                    <a:lnTo>
                      <a:pt x="283" y="30"/>
                    </a:lnTo>
                    <a:lnTo>
                      <a:pt x="284" y="27"/>
                    </a:lnTo>
                    <a:lnTo>
                      <a:pt x="284" y="25"/>
                    </a:lnTo>
                    <a:lnTo>
                      <a:pt x="284" y="23"/>
                    </a:lnTo>
                    <a:lnTo>
                      <a:pt x="284" y="21"/>
                    </a:lnTo>
                    <a:lnTo>
                      <a:pt x="284" y="19"/>
                    </a:lnTo>
                    <a:lnTo>
                      <a:pt x="284" y="16"/>
                    </a:lnTo>
                    <a:lnTo>
                      <a:pt x="284" y="13"/>
                    </a:lnTo>
                    <a:lnTo>
                      <a:pt x="284" y="10"/>
                    </a:lnTo>
                    <a:lnTo>
                      <a:pt x="283" y="8"/>
                    </a:lnTo>
                    <a:lnTo>
                      <a:pt x="281" y="6"/>
                    </a:lnTo>
                    <a:lnTo>
                      <a:pt x="279" y="4"/>
                    </a:lnTo>
                    <a:lnTo>
                      <a:pt x="276" y="2"/>
                    </a:lnTo>
                    <a:lnTo>
                      <a:pt x="273" y="1"/>
                    </a:lnTo>
                    <a:lnTo>
                      <a:pt x="271" y="1"/>
                    </a:lnTo>
                    <a:lnTo>
                      <a:pt x="269" y="0"/>
                    </a:lnTo>
                    <a:lnTo>
                      <a:pt x="267" y="0"/>
                    </a:lnTo>
                    <a:lnTo>
                      <a:pt x="265" y="0"/>
                    </a:lnTo>
                    <a:lnTo>
                      <a:pt x="264" y="0"/>
                    </a:lnTo>
                    <a:lnTo>
                      <a:pt x="262" y="1"/>
                    </a:lnTo>
                    <a:lnTo>
                      <a:pt x="259" y="1"/>
                    </a:lnTo>
                    <a:lnTo>
                      <a:pt x="258" y="2"/>
                    </a:lnTo>
                    <a:lnTo>
                      <a:pt x="255" y="2"/>
                    </a:lnTo>
                    <a:lnTo>
                      <a:pt x="252" y="3"/>
                    </a:lnTo>
                    <a:lnTo>
                      <a:pt x="249" y="4"/>
                    </a:lnTo>
                    <a:lnTo>
                      <a:pt x="246" y="5"/>
                    </a:lnTo>
                    <a:lnTo>
                      <a:pt x="244" y="6"/>
                    </a:lnTo>
                    <a:lnTo>
                      <a:pt x="241" y="7"/>
                    </a:lnTo>
                    <a:lnTo>
                      <a:pt x="238" y="8"/>
                    </a:lnTo>
                    <a:lnTo>
                      <a:pt x="235" y="10"/>
                    </a:lnTo>
                    <a:lnTo>
                      <a:pt x="232" y="11"/>
                    </a:lnTo>
                    <a:lnTo>
                      <a:pt x="229" y="13"/>
                    </a:lnTo>
                    <a:lnTo>
                      <a:pt x="226" y="15"/>
                    </a:lnTo>
                    <a:lnTo>
                      <a:pt x="223" y="17"/>
                    </a:lnTo>
                    <a:lnTo>
                      <a:pt x="219" y="18"/>
                    </a:lnTo>
                    <a:lnTo>
                      <a:pt x="216" y="21"/>
                    </a:lnTo>
                    <a:lnTo>
                      <a:pt x="212" y="23"/>
                    </a:lnTo>
                    <a:lnTo>
                      <a:pt x="208" y="26"/>
                    </a:lnTo>
                    <a:lnTo>
                      <a:pt x="205" y="28"/>
                    </a:lnTo>
                    <a:lnTo>
                      <a:pt x="201" y="31"/>
                    </a:lnTo>
                    <a:lnTo>
                      <a:pt x="197" y="35"/>
                    </a:lnTo>
                    <a:lnTo>
                      <a:pt x="193" y="37"/>
                    </a:lnTo>
                    <a:lnTo>
                      <a:pt x="188" y="40"/>
                    </a:lnTo>
                    <a:lnTo>
                      <a:pt x="185" y="43"/>
                    </a:lnTo>
                    <a:lnTo>
                      <a:pt x="181" y="47"/>
                    </a:lnTo>
                    <a:lnTo>
                      <a:pt x="177" y="51"/>
                    </a:lnTo>
                    <a:lnTo>
                      <a:pt x="172" y="55"/>
                    </a:lnTo>
                    <a:lnTo>
                      <a:pt x="168" y="58"/>
                    </a:lnTo>
                    <a:lnTo>
                      <a:pt x="164" y="62"/>
                    </a:lnTo>
                    <a:lnTo>
                      <a:pt x="160" y="66"/>
                    </a:lnTo>
                    <a:lnTo>
                      <a:pt x="155" y="70"/>
                    </a:lnTo>
                    <a:lnTo>
                      <a:pt x="151" y="75"/>
                    </a:lnTo>
                    <a:lnTo>
                      <a:pt x="147" y="78"/>
                    </a:lnTo>
                    <a:lnTo>
                      <a:pt x="143" y="83"/>
                    </a:lnTo>
                    <a:lnTo>
                      <a:pt x="138" y="87"/>
                    </a:lnTo>
                    <a:lnTo>
                      <a:pt x="133" y="91"/>
                    </a:lnTo>
                    <a:lnTo>
                      <a:pt x="129" y="95"/>
                    </a:lnTo>
                    <a:lnTo>
                      <a:pt x="125" y="99"/>
                    </a:lnTo>
                    <a:lnTo>
                      <a:pt x="120" y="104"/>
                    </a:lnTo>
                    <a:lnTo>
                      <a:pt x="116" y="109"/>
                    </a:lnTo>
                    <a:lnTo>
                      <a:pt x="111" y="113"/>
                    </a:lnTo>
                    <a:lnTo>
                      <a:pt x="108" y="117"/>
                    </a:lnTo>
                    <a:lnTo>
                      <a:pt x="103" y="121"/>
                    </a:lnTo>
                    <a:lnTo>
                      <a:pt x="99" y="126"/>
                    </a:lnTo>
                    <a:lnTo>
                      <a:pt x="94" y="130"/>
                    </a:lnTo>
                    <a:lnTo>
                      <a:pt x="91" y="134"/>
                    </a:lnTo>
                    <a:lnTo>
                      <a:pt x="86" y="139"/>
                    </a:lnTo>
                    <a:lnTo>
                      <a:pt x="82" y="144"/>
                    </a:lnTo>
                    <a:lnTo>
                      <a:pt x="78" y="148"/>
                    </a:lnTo>
                    <a:lnTo>
                      <a:pt x="74" y="153"/>
                    </a:lnTo>
                    <a:lnTo>
                      <a:pt x="71" y="156"/>
                    </a:lnTo>
                    <a:lnTo>
                      <a:pt x="67" y="161"/>
                    </a:lnTo>
                    <a:lnTo>
                      <a:pt x="62" y="165"/>
                    </a:lnTo>
                    <a:lnTo>
                      <a:pt x="59" y="169"/>
                    </a:lnTo>
                    <a:lnTo>
                      <a:pt x="55" y="173"/>
                    </a:lnTo>
                    <a:lnTo>
                      <a:pt x="52" y="177"/>
                    </a:lnTo>
                    <a:lnTo>
                      <a:pt x="48" y="181"/>
                    </a:lnTo>
                    <a:lnTo>
                      <a:pt x="45" y="185"/>
                    </a:lnTo>
                    <a:lnTo>
                      <a:pt x="41" y="188"/>
                    </a:lnTo>
                    <a:lnTo>
                      <a:pt x="38" y="192"/>
                    </a:lnTo>
                    <a:lnTo>
                      <a:pt x="34" y="195"/>
                    </a:lnTo>
                    <a:lnTo>
                      <a:pt x="32" y="199"/>
                    </a:lnTo>
                    <a:lnTo>
                      <a:pt x="29" y="202"/>
                    </a:lnTo>
                    <a:lnTo>
                      <a:pt x="26" y="205"/>
                    </a:lnTo>
                    <a:lnTo>
                      <a:pt x="23" y="209"/>
                    </a:lnTo>
                    <a:lnTo>
                      <a:pt x="21" y="212"/>
                    </a:lnTo>
                    <a:lnTo>
                      <a:pt x="18" y="214"/>
                    </a:lnTo>
                    <a:lnTo>
                      <a:pt x="16" y="216"/>
                    </a:lnTo>
                    <a:lnTo>
                      <a:pt x="15" y="219"/>
                    </a:lnTo>
                    <a:lnTo>
                      <a:pt x="12" y="222"/>
                    </a:lnTo>
                    <a:lnTo>
                      <a:pt x="10" y="224"/>
                    </a:lnTo>
                    <a:lnTo>
                      <a:pt x="8" y="226"/>
                    </a:lnTo>
                    <a:lnTo>
                      <a:pt x="6" y="228"/>
                    </a:lnTo>
                    <a:lnTo>
                      <a:pt x="5" y="230"/>
                    </a:lnTo>
                    <a:lnTo>
                      <a:pt x="3" y="232"/>
                    </a:lnTo>
                    <a:lnTo>
                      <a:pt x="1" y="234"/>
                    </a:lnTo>
                    <a:lnTo>
                      <a:pt x="0" y="236"/>
                    </a:lnTo>
                    <a:lnTo>
                      <a:pt x="0" y="237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32"/>
              <p:cNvSpPr>
                <a:spLocks/>
              </p:cNvSpPr>
              <p:nvPr/>
            </p:nvSpPr>
            <p:spPr bwMode="auto">
              <a:xfrm>
                <a:off x="1427" y="869"/>
                <a:ext cx="299" cy="191"/>
              </a:xfrm>
              <a:custGeom>
                <a:avLst/>
                <a:gdLst/>
                <a:ahLst/>
                <a:cxnLst>
                  <a:cxn ang="0">
                    <a:pos x="41" y="173"/>
                  </a:cxn>
                  <a:cxn ang="0">
                    <a:pos x="49" y="171"/>
                  </a:cxn>
                  <a:cxn ang="0">
                    <a:pos x="57" y="167"/>
                  </a:cxn>
                  <a:cxn ang="0">
                    <a:pos x="67" y="163"/>
                  </a:cxn>
                  <a:cxn ang="0">
                    <a:pos x="79" y="158"/>
                  </a:cxn>
                  <a:cxn ang="0">
                    <a:pos x="93" y="153"/>
                  </a:cxn>
                  <a:cxn ang="0">
                    <a:pos x="109" y="147"/>
                  </a:cxn>
                  <a:cxn ang="0">
                    <a:pos x="124" y="141"/>
                  </a:cxn>
                  <a:cxn ang="0">
                    <a:pos x="140" y="134"/>
                  </a:cxn>
                  <a:cxn ang="0">
                    <a:pos x="156" y="128"/>
                  </a:cxn>
                  <a:cxn ang="0">
                    <a:pos x="173" y="121"/>
                  </a:cxn>
                  <a:cxn ang="0">
                    <a:pos x="188" y="115"/>
                  </a:cxn>
                  <a:cxn ang="0">
                    <a:pos x="205" y="107"/>
                  </a:cxn>
                  <a:cxn ang="0">
                    <a:pos x="219" y="101"/>
                  </a:cxn>
                  <a:cxn ang="0">
                    <a:pos x="231" y="95"/>
                  </a:cxn>
                  <a:cxn ang="0">
                    <a:pos x="244" y="89"/>
                  </a:cxn>
                  <a:cxn ang="0">
                    <a:pos x="254" y="84"/>
                  </a:cxn>
                  <a:cxn ang="0">
                    <a:pos x="263" y="79"/>
                  </a:cxn>
                  <a:cxn ang="0">
                    <a:pos x="275" y="73"/>
                  </a:cxn>
                  <a:cxn ang="0">
                    <a:pos x="284" y="66"/>
                  </a:cxn>
                  <a:cxn ang="0">
                    <a:pos x="293" y="60"/>
                  </a:cxn>
                  <a:cxn ang="0">
                    <a:pos x="297" y="51"/>
                  </a:cxn>
                  <a:cxn ang="0">
                    <a:pos x="298" y="39"/>
                  </a:cxn>
                  <a:cxn ang="0">
                    <a:pos x="299" y="25"/>
                  </a:cxn>
                  <a:cxn ang="0">
                    <a:pos x="296" y="11"/>
                  </a:cxn>
                  <a:cxn ang="0">
                    <a:pos x="288" y="2"/>
                  </a:cxn>
                  <a:cxn ang="0">
                    <a:pos x="282" y="0"/>
                  </a:cxn>
                  <a:cxn ang="0">
                    <a:pos x="271" y="1"/>
                  </a:cxn>
                  <a:cxn ang="0">
                    <a:pos x="260" y="4"/>
                  </a:cxn>
                  <a:cxn ang="0">
                    <a:pos x="251" y="7"/>
                  </a:cxn>
                  <a:cxn ang="0">
                    <a:pos x="244" y="10"/>
                  </a:cxn>
                  <a:cxn ang="0">
                    <a:pos x="234" y="14"/>
                  </a:cxn>
                  <a:cxn ang="0">
                    <a:pos x="226" y="18"/>
                  </a:cxn>
                  <a:cxn ang="0">
                    <a:pos x="215" y="23"/>
                  </a:cxn>
                  <a:cxn ang="0">
                    <a:pos x="206" y="28"/>
                  </a:cxn>
                  <a:cxn ang="0">
                    <a:pos x="194" y="34"/>
                  </a:cxn>
                  <a:cxn ang="0">
                    <a:pos x="184" y="39"/>
                  </a:cxn>
                  <a:cxn ang="0">
                    <a:pos x="172" y="46"/>
                  </a:cxn>
                  <a:cxn ang="0">
                    <a:pos x="161" y="53"/>
                  </a:cxn>
                  <a:cxn ang="0">
                    <a:pos x="149" y="59"/>
                  </a:cxn>
                  <a:cxn ang="0">
                    <a:pos x="137" y="66"/>
                  </a:cxn>
                  <a:cxn ang="0">
                    <a:pos x="126" y="74"/>
                  </a:cxn>
                  <a:cxn ang="0">
                    <a:pos x="114" y="80"/>
                  </a:cxn>
                  <a:cxn ang="0">
                    <a:pos x="103" y="88"/>
                  </a:cxn>
                  <a:cxn ang="0">
                    <a:pos x="91" y="95"/>
                  </a:cxn>
                  <a:cxn ang="0">
                    <a:pos x="80" y="102"/>
                  </a:cxn>
                  <a:cxn ang="0">
                    <a:pos x="70" y="109"/>
                  </a:cxn>
                  <a:cxn ang="0">
                    <a:pos x="59" y="116"/>
                  </a:cxn>
                  <a:cxn ang="0">
                    <a:pos x="50" y="123"/>
                  </a:cxn>
                  <a:cxn ang="0">
                    <a:pos x="41" y="130"/>
                  </a:cxn>
                  <a:cxn ang="0">
                    <a:pos x="34" y="136"/>
                  </a:cxn>
                  <a:cxn ang="0">
                    <a:pos x="24" y="144"/>
                  </a:cxn>
                  <a:cxn ang="0">
                    <a:pos x="12" y="154"/>
                  </a:cxn>
                  <a:cxn ang="0">
                    <a:pos x="3" y="160"/>
                  </a:cxn>
                  <a:cxn ang="0">
                    <a:pos x="9" y="191"/>
                  </a:cxn>
                </a:cxnLst>
                <a:rect l="0" t="0" r="r" b="b"/>
                <a:pathLst>
                  <a:path w="299" h="191">
                    <a:moveTo>
                      <a:pt x="38" y="175"/>
                    </a:moveTo>
                    <a:lnTo>
                      <a:pt x="38" y="174"/>
                    </a:lnTo>
                    <a:lnTo>
                      <a:pt x="39" y="174"/>
                    </a:lnTo>
                    <a:lnTo>
                      <a:pt x="41" y="173"/>
                    </a:lnTo>
                    <a:lnTo>
                      <a:pt x="44" y="173"/>
                    </a:lnTo>
                    <a:lnTo>
                      <a:pt x="45" y="172"/>
                    </a:lnTo>
                    <a:lnTo>
                      <a:pt x="47" y="172"/>
                    </a:lnTo>
                    <a:lnTo>
                      <a:pt x="49" y="171"/>
                    </a:lnTo>
                    <a:lnTo>
                      <a:pt x="51" y="170"/>
                    </a:lnTo>
                    <a:lnTo>
                      <a:pt x="53" y="169"/>
                    </a:lnTo>
                    <a:lnTo>
                      <a:pt x="54" y="168"/>
                    </a:lnTo>
                    <a:lnTo>
                      <a:pt x="57" y="167"/>
                    </a:lnTo>
                    <a:lnTo>
                      <a:pt x="59" y="167"/>
                    </a:lnTo>
                    <a:lnTo>
                      <a:pt x="62" y="165"/>
                    </a:lnTo>
                    <a:lnTo>
                      <a:pt x="65" y="164"/>
                    </a:lnTo>
                    <a:lnTo>
                      <a:pt x="67" y="163"/>
                    </a:lnTo>
                    <a:lnTo>
                      <a:pt x="71" y="162"/>
                    </a:lnTo>
                    <a:lnTo>
                      <a:pt x="73" y="161"/>
                    </a:lnTo>
                    <a:lnTo>
                      <a:pt x="76" y="160"/>
                    </a:lnTo>
                    <a:lnTo>
                      <a:pt x="79" y="158"/>
                    </a:lnTo>
                    <a:lnTo>
                      <a:pt x="83" y="157"/>
                    </a:lnTo>
                    <a:lnTo>
                      <a:pt x="87" y="155"/>
                    </a:lnTo>
                    <a:lnTo>
                      <a:pt x="90" y="154"/>
                    </a:lnTo>
                    <a:lnTo>
                      <a:pt x="93" y="153"/>
                    </a:lnTo>
                    <a:lnTo>
                      <a:pt x="97" y="152"/>
                    </a:lnTo>
                    <a:lnTo>
                      <a:pt x="100" y="150"/>
                    </a:lnTo>
                    <a:lnTo>
                      <a:pt x="105" y="149"/>
                    </a:lnTo>
                    <a:lnTo>
                      <a:pt x="109" y="147"/>
                    </a:lnTo>
                    <a:lnTo>
                      <a:pt x="112" y="146"/>
                    </a:lnTo>
                    <a:lnTo>
                      <a:pt x="116" y="144"/>
                    </a:lnTo>
                    <a:lnTo>
                      <a:pt x="120" y="143"/>
                    </a:lnTo>
                    <a:lnTo>
                      <a:pt x="124" y="141"/>
                    </a:lnTo>
                    <a:lnTo>
                      <a:pt x="129" y="139"/>
                    </a:lnTo>
                    <a:lnTo>
                      <a:pt x="132" y="137"/>
                    </a:lnTo>
                    <a:lnTo>
                      <a:pt x="136" y="136"/>
                    </a:lnTo>
                    <a:lnTo>
                      <a:pt x="140" y="134"/>
                    </a:lnTo>
                    <a:lnTo>
                      <a:pt x="144" y="133"/>
                    </a:lnTo>
                    <a:lnTo>
                      <a:pt x="149" y="132"/>
                    </a:lnTo>
                    <a:lnTo>
                      <a:pt x="152" y="130"/>
                    </a:lnTo>
                    <a:lnTo>
                      <a:pt x="156" y="128"/>
                    </a:lnTo>
                    <a:lnTo>
                      <a:pt x="161" y="126"/>
                    </a:lnTo>
                    <a:lnTo>
                      <a:pt x="165" y="124"/>
                    </a:lnTo>
                    <a:lnTo>
                      <a:pt x="168" y="123"/>
                    </a:lnTo>
                    <a:lnTo>
                      <a:pt x="173" y="121"/>
                    </a:lnTo>
                    <a:lnTo>
                      <a:pt x="177" y="119"/>
                    </a:lnTo>
                    <a:lnTo>
                      <a:pt x="181" y="117"/>
                    </a:lnTo>
                    <a:lnTo>
                      <a:pt x="185" y="115"/>
                    </a:lnTo>
                    <a:lnTo>
                      <a:pt x="188" y="115"/>
                    </a:lnTo>
                    <a:lnTo>
                      <a:pt x="193" y="113"/>
                    </a:lnTo>
                    <a:lnTo>
                      <a:pt x="196" y="111"/>
                    </a:lnTo>
                    <a:lnTo>
                      <a:pt x="200" y="109"/>
                    </a:lnTo>
                    <a:lnTo>
                      <a:pt x="205" y="107"/>
                    </a:lnTo>
                    <a:lnTo>
                      <a:pt x="208" y="106"/>
                    </a:lnTo>
                    <a:lnTo>
                      <a:pt x="211" y="104"/>
                    </a:lnTo>
                    <a:lnTo>
                      <a:pt x="215" y="103"/>
                    </a:lnTo>
                    <a:lnTo>
                      <a:pt x="219" y="101"/>
                    </a:lnTo>
                    <a:lnTo>
                      <a:pt x="222" y="99"/>
                    </a:lnTo>
                    <a:lnTo>
                      <a:pt x="226" y="97"/>
                    </a:lnTo>
                    <a:lnTo>
                      <a:pt x="228" y="96"/>
                    </a:lnTo>
                    <a:lnTo>
                      <a:pt x="231" y="95"/>
                    </a:lnTo>
                    <a:lnTo>
                      <a:pt x="235" y="94"/>
                    </a:lnTo>
                    <a:lnTo>
                      <a:pt x="238" y="92"/>
                    </a:lnTo>
                    <a:lnTo>
                      <a:pt x="241" y="91"/>
                    </a:lnTo>
                    <a:lnTo>
                      <a:pt x="244" y="89"/>
                    </a:lnTo>
                    <a:lnTo>
                      <a:pt x="246" y="88"/>
                    </a:lnTo>
                    <a:lnTo>
                      <a:pt x="248" y="87"/>
                    </a:lnTo>
                    <a:lnTo>
                      <a:pt x="251" y="85"/>
                    </a:lnTo>
                    <a:lnTo>
                      <a:pt x="254" y="84"/>
                    </a:lnTo>
                    <a:lnTo>
                      <a:pt x="256" y="83"/>
                    </a:lnTo>
                    <a:lnTo>
                      <a:pt x="258" y="82"/>
                    </a:lnTo>
                    <a:lnTo>
                      <a:pt x="261" y="80"/>
                    </a:lnTo>
                    <a:lnTo>
                      <a:pt x="263" y="79"/>
                    </a:lnTo>
                    <a:lnTo>
                      <a:pt x="265" y="78"/>
                    </a:lnTo>
                    <a:lnTo>
                      <a:pt x="268" y="76"/>
                    </a:lnTo>
                    <a:lnTo>
                      <a:pt x="272" y="75"/>
                    </a:lnTo>
                    <a:lnTo>
                      <a:pt x="275" y="73"/>
                    </a:lnTo>
                    <a:lnTo>
                      <a:pt x="278" y="71"/>
                    </a:lnTo>
                    <a:lnTo>
                      <a:pt x="281" y="69"/>
                    </a:lnTo>
                    <a:lnTo>
                      <a:pt x="284" y="68"/>
                    </a:lnTo>
                    <a:lnTo>
                      <a:pt x="284" y="66"/>
                    </a:lnTo>
                    <a:lnTo>
                      <a:pt x="287" y="65"/>
                    </a:lnTo>
                    <a:lnTo>
                      <a:pt x="289" y="64"/>
                    </a:lnTo>
                    <a:lnTo>
                      <a:pt x="290" y="63"/>
                    </a:lnTo>
                    <a:lnTo>
                      <a:pt x="293" y="60"/>
                    </a:lnTo>
                    <a:lnTo>
                      <a:pt x="295" y="58"/>
                    </a:lnTo>
                    <a:lnTo>
                      <a:pt x="296" y="56"/>
                    </a:lnTo>
                    <a:lnTo>
                      <a:pt x="297" y="54"/>
                    </a:lnTo>
                    <a:lnTo>
                      <a:pt x="297" y="51"/>
                    </a:lnTo>
                    <a:lnTo>
                      <a:pt x="297" y="48"/>
                    </a:lnTo>
                    <a:lnTo>
                      <a:pt x="298" y="45"/>
                    </a:lnTo>
                    <a:lnTo>
                      <a:pt x="298" y="42"/>
                    </a:lnTo>
                    <a:lnTo>
                      <a:pt x="298" y="39"/>
                    </a:lnTo>
                    <a:lnTo>
                      <a:pt x="298" y="36"/>
                    </a:lnTo>
                    <a:lnTo>
                      <a:pt x="299" y="33"/>
                    </a:lnTo>
                    <a:lnTo>
                      <a:pt x="299" y="29"/>
                    </a:lnTo>
                    <a:lnTo>
                      <a:pt x="299" y="25"/>
                    </a:lnTo>
                    <a:lnTo>
                      <a:pt x="299" y="21"/>
                    </a:lnTo>
                    <a:lnTo>
                      <a:pt x="298" y="18"/>
                    </a:lnTo>
                    <a:lnTo>
                      <a:pt x="297" y="14"/>
                    </a:lnTo>
                    <a:lnTo>
                      <a:pt x="296" y="11"/>
                    </a:lnTo>
                    <a:lnTo>
                      <a:pt x="295" y="8"/>
                    </a:lnTo>
                    <a:lnTo>
                      <a:pt x="292" y="5"/>
                    </a:lnTo>
                    <a:lnTo>
                      <a:pt x="290" y="3"/>
                    </a:lnTo>
                    <a:lnTo>
                      <a:pt x="288" y="2"/>
                    </a:lnTo>
                    <a:lnTo>
                      <a:pt x="287" y="1"/>
                    </a:lnTo>
                    <a:lnTo>
                      <a:pt x="285" y="0"/>
                    </a:lnTo>
                    <a:lnTo>
                      <a:pt x="284" y="0"/>
                    </a:lnTo>
                    <a:lnTo>
                      <a:pt x="282" y="0"/>
                    </a:lnTo>
                    <a:lnTo>
                      <a:pt x="279" y="0"/>
                    </a:lnTo>
                    <a:lnTo>
                      <a:pt x="277" y="0"/>
                    </a:lnTo>
                    <a:lnTo>
                      <a:pt x="275" y="1"/>
                    </a:lnTo>
                    <a:lnTo>
                      <a:pt x="271" y="1"/>
                    </a:lnTo>
                    <a:lnTo>
                      <a:pt x="268" y="1"/>
                    </a:lnTo>
                    <a:lnTo>
                      <a:pt x="265" y="2"/>
                    </a:lnTo>
                    <a:lnTo>
                      <a:pt x="262" y="3"/>
                    </a:lnTo>
                    <a:lnTo>
                      <a:pt x="260" y="4"/>
                    </a:lnTo>
                    <a:lnTo>
                      <a:pt x="258" y="4"/>
                    </a:lnTo>
                    <a:lnTo>
                      <a:pt x="255" y="5"/>
                    </a:lnTo>
                    <a:lnTo>
                      <a:pt x="254" y="6"/>
                    </a:lnTo>
                    <a:lnTo>
                      <a:pt x="251" y="7"/>
                    </a:lnTo>
                    <a:lnTo>
                      <a:pt x="249" y="7"/>
                    </a:lnTo>
                    <a:lnTo>
                      <a:pt x="247" y="8"/>
                    </a:lnTo>
                    <a:lnTo>
                      <a:pt x="245" y="9"/>
                    </a:lnTo>
                    <a:lnTo>
                      <a:pt x="244" y="10"/>
                    </a:lnTo>
                    <a:lnTo>
                      <a:pt x="241" y="11"/>
                    </a:lnTo>
                    <a:lnTo>
                      <a:pt x="239" y="12"/>
                    </a:lnTo>
                    <a:lnTo>
                      <a:pt x="237" y="13"/>
                    </a:lnTo>
                    <a:lnTo>
                      <a:pt x="234" y="14"/>
                    </a:lnTo>
                    <a:lnTo>
                      <a:pt x="232" y="15"/>
                    </a:lnTo>
                    <a:lnTo>
                      <a:pt x="230" y="16"/>
                    </a:lnTo>
                    <a:lnTo>
                      <a:pt x="228" y="18"/>
                    </a:lnTo>
                    <a:lnTo>
                      <a:pt x="226" y="18"/>
                    </a:lnTo>
                    <a:lnTo>
                      <a:pt x="223" y="19"/>
                    </a:lnTo>
                    <a:lnTo>
                      <a:pt x="220" y="20"/>
                    </a:lnTo>
                    <a:lnTo>
                      <a:pt x="218" y="22"/>
                    </a:lnTo>
                    <a:lnTo>
                      <a:pt x="215" y="23"/>
                    </a:lnTo>
                    <a:lnTo>
                      <a:pt x="213" y="24"/>
                    </a:lnTo>
                    <a:lnTo>
                      <a:pt x="210" y="26"/>
                    </a:lnTo>
                    <a:lnTo>
                      <a:pt x="208" y="27"/>
                    </a:lnTo>
                    <a:lnTo>
                      <a:pt x="206" y="28"/>
                    </a:lnTo>
                    <a:lnTo>
                      <a:pt x="203" y="30"/>
                    </a:lnTo>
                    <a:lnTo>
                      <a:pt x="200" y="31"/>
                    </a:lnTo>
                    <a:lnTo>
                      <a:pt x="197" y="33"/>
                    </a:lnTo>
                    <a:lnTo>
                      <a:pt x="194" y="34"/>
                    </a:lnTo>
                    <a:lnTo>
                      <a:pt x="192" y="36"/>
                    </a:lnTo>
                    <a:lnTo>
                      <a:pt x="189" y="37"/>
                    </a:lnTo>
                    <a:lnTo>
                      <a:pt x="187" y="38"/>
                    </a:lnTo>
                    <a:lnTo>
                      <a:pt x="184" y="39"/>
                    </a:lnTo>
                    <a:lnTo>
                      <a:pt x="181" y="41"/>
                    </a:lnTo>
                    <a:lnTo>
                      <a:pt x="178" y="43"/>
                    </a:lnTo>
                    <a:lnTo>
                      <a:pt x="175" y="45"/>
                    </a:lnTo>
                    <a:lnTo>
                      <a:pt x="172" y="46"/>
                    </a:lnTo>
                    <a:lnTo>
                      <a:pt x="169" y="48"/>
                    </a:lnTo>
                    <a:lnTo>
                      <a:pt x="167" y="50"/>
                    </a:lnTo>
                    <a:lnTo>
                      <a:pt x="164" y="52"/>
                    </a:lnTo>
                    <a:lnTo>
                      <a:pt x="161" y="53"/>
                    </a:lnTo>
                    <a:lnTo>
                      <a:pt x="158" y="55"/>
                    </a:lnTo>
                    <a:lnTo>
                      <a:pt x="155" y="57"/>
                    </a:lnTo>
                    <a:lnTo>
                      <a:pt x="152" y="58"/>
                    </a:lnTo>
                    <a:lnTo>
                      <a:pt x="149" y="59"/>
                    </a:lnTo>
                    <a:lnTo>
                      <a:pt x="147" y="61"/>
                    </a:lnTo>
                    <a:lnTo>
                      <a:pt x="144" y="63"/>
                    </a:lnTo>
                    <a:lnTo>
                      <a:pt x="141" y="65"/>
                    </a:lnTo>
                    <a:lnTo>
                      <a:pt x="137" y="66"/>
                    </a:lnTo>
                    <a:lnTo>
                      <a:pt x="134" y="68"/>
                    </a:lnTo>
                    <a:lnTo>
                      <a:pt x="131" y="70"/>
                    </a:lnTo>
                    <a:lnTo>
                      <a:pt x="129" y="72"/>
                    </a:lnTo>
                    <a:lnTo>
                      <a:pt x="126" y="74"/>
                    </a:lnTo>
                    <a:lnTo>
                      <a:pt x="123" y="76"/>
                    </a:lnTo>
                    <a:lnTo>
                      <a:pt x="120" y="77"/>
                    </a:lnTo>
                    <a:lnTo>
                      <a:pt x="117" y="79"/>
                    </a:lnTo>
                    <a:lnTo>
                      <a:pt x="114" y="80"/>
                    </a:lnTo>
                    <a:lnTo>
                      <a:pt x="111" y="82"/>
                    </a:lnTo>
                    <a:lnTo>
                      <a:pt x="109" y="84"/>
                    </a:lnTo>
                    <a:lnTo>
                      <a:pt x="106" y="86"/>
                    </a:lnTo>
                    <a:lnTo>
                      <a:pt x="103" y="88"/>
                    </a:lnTo>
                    <a:lnTo>
                      <a:pt x="100" y="89"/>
                    </a:lnTo>
                    <a:lnTo>
                      <a:pt x="97" y="91"/>
                    </a:lnTo>
                    <a:lnTo>
                      <a:pt x="94" y="94"/>
                    </a:lnTo>
                    <a:lnTo>
                      <a:pt x="91" y="95"/>
                    </a:lnTo>
                    <a:lnTo>
                      <a:pt x="89" y="96"/>
                    </a:lnTo>
                    <a:lnTo>
                      <a:pt x="86" y="98"/>
                    </a:lnTo>
                    <a:lnTo>
                      <a:pt x="83" y="100"/>
                    </a:lnTo>
                    <a:lnTo>
                      <a:pt x="80" y="102"/>
                    </a:lnTo>
                    <a:lnTo>
                      <a:pt x="78" y="104"/>
                    </a:lnTo>
                    <a:lnTo>
                      <a:pt x="75" y="106"/>
                    </a:lnTo>
                    <a:lnTo>
                      <a:pt x="72" y="108"/>
                    </a:lnTo>
                    <a:lnTo>
                      <a:pt x="70" y="109"/>
                    </a:lnTo>
                    <a:lnTo>
                      <a:pt x="68" y="111"/>
                    </a:lnTo>
                    <a:lnTo>
                      <a:pt x="65" y="113"/>
                    </a:lnTo>
                    <a:lnTo>
                      <a:pt x="62" y="115"/>
                    </a:lnTo>
                    <a:lnTo>
                      <a:pt x="59" y="116"/>
                    </a:lnTo>
                    <a:lnTo>
                      <a:pt x="57" y="118"/>
                    </a:lnTo>
                    <a:lnTo>
                      <a:pt x="54" y="120"/>
                    </a:lnTo>
                    <a:lnTo>
                      <a:pt x="53" y="122"/>
                    </a:lnTo>
                    <a:lnTo>
                      <a:pt x="50" y="123"/>
                    </a:lnTo>
                    <a:lnTo>
                      <a:pt x="48" y="125"/>
                    </a:lnTo>
                    <a:lnTo>
                      <a:pt x="46" y="127"/>
                    </a:lnTo>
                    <a:lnTo>
                      <a:pt x="44" y="129"/>
                    </a:lnTo>
                    <a:lnTo>
                      <a:pt x="41" y="130"/>
                    </a:lnTo>
                    <a:lnTo>
                      <a:pt x="39" y="132"/>
                    </a:lnTo>
                    <a:lnTo>
                      <a:pt x="37" y="134"/>
                    </a:lnTo>
                    <a:lnTo>
                      <a:pt x="35" y="135"/>
                    </a:lnTo>
                    <a:lnTo>
                      <a:pt x="34" y="136"/>
                    </a:lnTo>
                    <a:lnTo>
                      <a:pt x="32" y="138"/>
                    </a:lnTo>
                    <a:lnTo>
                      <a:pt x="29" y="139"/>
                    </a:lnTo>
                    <a:lnTo>
                      <a:pt x="27" y="141"/>
                    </a:lnTo>
                    <a:lnTo>
                      <a:pt x="24" y="144"/>
                    </a:lnTo>
                    <a:lnTo>
                      <a:pt x="20" y="147"/>
                    </a:lnTo>
                    <a:lnTo>
                      <a:pt x="17" y="149"/>
                    </a:lnTo>
                    <a:lnTo>
                      <a:pt x="15" y="152"/>
                    </a:lnTo>
                    <a:lnTo>
                      <a:pt x="12" y="154"/>
                    </a:lnTo>
                    <a:lnTo>
                      <a:pt x="10" y="156"/>
                    </a:lnTo>
                    <a:lnTo>
                      <a:pt x="7" y="157"/>
                    </a:lnTo>
                    <a:lnTo>
                      <a:pt x="5" y="159"/>
                    </a:lnTo>
                    <a:lnTo>
                      <a:pt x="3" y="160"/>
                    </a:lnTo>
                    <a:lnTo>
                      <a:pt x="2" y="162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9" y="191"/>
                    </a:lnTo>
                    <a:lnTo>
                      <a:pt x="38" y="175"/>
                    </a:lnTo>
                    <a:lnTo>
                      <a:pt x="38" y="175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33"/>
              <p:cNvSpPr>
                <a:spLocks/>
              </p:cNvSpPr>
              <p:nvPr/>
            </p:nvSpPr>
            <p:spPr bwMode="auto">
              <a:xfrm>
                <a:off x="1393" y="817"/>
                <a:ext cx="285" cy="237"/>
              </a:xfrm>
              <a:custGeom>
                <a:avLst/>
                <a:gdLst/>
                <a:ahLst/>
                <a:cxnLst>
                  <a:cxn ang="0">
                    <a:pos x="2" y="236"/>
                  </a:cxn>
                  <a:cxn ang="0">
                    <a:pos x="10" y="232"/>
                  </a:cxn>
                  <a:cxn ang="0">
                    <a:pos x="16" y="228"/>
                  </a:cxn>
                  <a:cxn ang="0">
                    <a:pos x="25" y="224"/>
                  </a:cxn>
                  <a:cxn ang="0">
                    <a:pos x="34" y="218"/>
                  </a:cxn>
                  <a:cxn ang="0">
                    <a:pos x="46" y="212"/>
                  </a:cxn>
                  <a:cxn ang="0">
                    <a:pos x="58" y="206"/>
                  </a:cxn>
                  <a:cxn ang="0">
                    <a:pos x="71" y="198"/>
                  </a:cxn>
                  <a:cxn ang="0">
                    <a:pos x="85" y="189"/>
                  </a:cxn>
                  <a:cxn ang="0">
                    <a:pos x="100" y="181"/>
                  </a:cxn>
                  <a:cxn ang="0">
                    <a:pos x="115" y="172"/>
                  </a:cxn>
                  <a:cxn ang="0">
                    <a:pos x="130" y="163"/>
                  </a:cxn>
                  <a:cxn ang="0">
                    <a:pos x="145" y="153"/>
                  </a:cxn>
                  <a:cxn ang="0">
                    <a:pos x="161" y="144"/>
                  </a:cxn>
                  <a:cxn ang="0">
                    <a:pos x="176" y="134"/>
                  </a:cxn>
                  <a:cxn ang="0">
                    <a:pos x="190" y="124"/>
                  </a:cxn>
                  <a:cxn ang="0">
                    <a:pos x="203" y="113"/>
                  </a:cxn>
                  <a:cxn ang="0">
                    <a:pos x="217" y="104"/>
                  </a:cxn>
                  <a:cxn ang="0">
                    <a:pos x="229" y="94"/>
                  </a:cxn>
                  <a:cxn ang="0">
                    <a:pos x="241" y="85"/>
                  </a:cxn>
                  <a:cxn ang="0">
                    <a:pos x="250" y="75"/>
                  </a:cxn>
                  <a:cxn ang="0">
                    <a:pos x="259" y="66"/>
                  </a:cxn>
                  <a:cxn ang="0">
                    <a:pos x="266" y="57"/>
                  </a:cxn>
                  <a:cxn ang="0">
                    <a:pos x="272" y="50"/>
                  </a:cxn>
                  <a:cxn ang="0">
                    <a:pos x="278" y="41"/>
                  </a:cxn>
                  <a:cxn ang="0">
                    <a:pos x="280" y="34"/>
                  </a:cxn>
                  <a:cxn ang="0">
                    <a:pos x="283" y="28"/>
                  </a:cxn>
                  <a:cxn ang="0">
                    <a:pos x="285" y="21"/>
                  </a:cxn>
                  <a:cxn ang="0">
                    <a:pos x="285" y="12"/>
                  </a:cxn>
                  <a:cxn ang="0">
                    <a:pos x="280" y="5"/>
                  </a:cxn>
                  <a:cxn ang="0">
                    <a:pos x="274" y="1"/>
                  </a:cxn>
                  <a:cxn ang="0">
                    <a:pos x="268" y="0"/>
                  </a:cxn>
                  <a:cxn ang="0">
                    <a:pos x="261" y="1"/>
                  </a:cxn>
                  <a:cxn ang="0">
                    <a:pos x="255" y="2"/>
                  </a:cxn>
                  <a:cxn ang="0">
                    <a:pos x="247" y="5"/>
                  </a:cxn>
                  <a:cxn ang="0">
                    <a:pos x="239" y="9"/>
                  </a:cxn>
                  <a:cxn ang="0">
                    <a:pos x="229" y="12"/>
                  </a:cxn>
                  <a:cxn ang="0">
                    <a:pos x="220" y="19"/>
                  </a:cxn>
                  <a:cxn ang="0">
                    <a:pos x="209" y="27"/>
                  </a:cxn>
                  <a:cxn ang="0">
                    <a:pos x="198" y="35"/>
                  </a:cxn>
                  <a:cxn ang="0">
                    <a:pos x="185" y="44"/>
                  </a:cxn>
                  <a:cxn ang="0">
                    <a:pos x="172" y="54"/>
                  </a:cxn>
                  <a:cxn ang="0">
                    <a:pos x="160" y="67"/>
                  </a:cxn>
                  <a:cxn ang="0">
                    <a:pos x="147" y="79"/>
                  </a:cxn>
                  <a:cxn ang="0">
                    <a:pos x="134" y="91"/>
                  </a:cxn>
                  <a:cxn ang="0">
                    <a:pos x="121" y="105"/>
                  </a:cxn>
                  <a:cxn ang="0">
                    <a:pos x="107" y="118"/>
                  </a:cxn>
                  <a:cxn ang="0">
                    <a:pos x="95" y="130"/>
                  </a:cxn>
                  <a:cxn ang="0">
                    <a:pos x="83" y="144"/>
                  </a:cxn>
                  <a:cxn ang="0">
                    <a:pos x="70" y="157"/>
                  </a:cxn>
                  <a:cxn ang="0">
                    <a:pos x="59" y="169"/>
                  </a:cxn>
                  <a:cxn ang="0">
                    <a:pos x="49" y="181"/>
                  </a:cxn>
                  <a:cxn ang="0">
                    <a:pos x="38" y="192"/>
                  </a:cxn>
                  <a:cxn ang="0">
                    <a:pos x="29" y="203"/>
                  </a:cxn>
                  <a:cxn ang="0">
                    <a:pos x="22" y="212"/>
                  </a:cxn>
                  <a:cxn ang="0">
                    <a:pos x="14" y="220"/>
                  </a:cxn>
                  <a:cxn ang="0">
                    <a:pos x="9" y="226"/>
                  </a:cxn>
                  <a:cxn ang="0">
                    <a:pos x="3" y="233"/>
                  </a:cxn>
                  <a:cxn ang="0">
                    <a:pos x="0" y="237"/>
                  </a:cxn>
                </a:cxnLst>
                <a:rect l="0" t="0" r="r" b="b"/>
                <a:pathLst>
                  <a:path w="285" h="237">
                    <a:moveTo>
                      <a:pt x="0" y="237"/>
                    </a:moveTo>
                    <a:lnTo>
                      <a:pt x="1" y="237"/>
                    </a:lnTo>
                    <a:lnTo>
                      <a:pt x="2" y="236"/>
                    </a:lnTo>
                    <a:lnTo>
                      <a:pt x="4" y="235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1" y="230"/>
                    </a:lnTo>
                    <a:lnTo>
                      <a:pt x="13" y="229"/>
                    </a:lnTo>
                    <a:lnTo>
                      <a:pt x="16" y="228"/>
                    </a:lnTo>
                    <a:lnTo>
                      <a:pt x="19" y="226"/>
                    </a:lnTo>
                    <a:lnTo>
                      <a:pt x="22" y="225"/>
                    </a:lnTo>
                    <a:lnTo>
                      <a:pt x="25" y="224"/>
                    </a:lnTo>
                    <a:lnTo>
                      <a:pt x="28" y="222"/>
                    </a:lnTo>
                    <a:lnTo>
                      <a:pt x="31" y="220"/>
                    </a:lnTo>
                    <a:lnTo>
                      <a:pt x="34" y="218"/>
                    </a:lnTo>
                    <a:lnTo>
                      <a:pt x="38" y="216"/>
                    </a:lnTo>
                    <a:lnTo>
                      <a:pt x="42" y="214"/>
                    </a:lnTo>
                    <a:lnTo>
                      <a:pt x="46" y="212"/>
                    </a:lnTo>
                    <a:lnTo>
                      <a:pt x="49" y="209"/>
                    </a:lnTo>
                    <a:lnTo>
                      <a:pt x="54" y="207"/>
                    </a:lnTo>
                    <a:lnTo>
                      <a:pt x="58" y="206"/>
                    </a:lnTo>
                    <a:lnTo>
                      <a:pt x="63" y="203"/>
                    </a:lnTo>
                    <a:lnTo>
                      <a:pt x="67" y="200"/>
                    </a:lnTo>
                    <a:lnTo>
                      <a:pt x="71" y="198"/>
                    </a:lnTo>
                    <a:lnTo>
                      <a:pt x="76" y="195"/>
                    </a:lnTo>
                    <a:lnTo>
                      <a:pt x="80" y="192"/>
                    </a:lnTo>
                    <a:lnTo>
                      <a:pt x="85" y="189"/>
                    </a:lnTo>
                    <a:lnTo>
                      <a:pt x="89" y="186"/>
                    </a:lnTo>
                    <a:lnTo>
                      <a:pt x="95" y="185"/>
                    </a:lnTo>
                    <a:lnTo>
                      <a:pt x="100" y="181"/>
                    </a:lnTo>
                    <a:lnTo>
                      <a:pt x="105" y="178"/>
                    </a:lnTo>
                    <a:lnTo>
                      <a:pt x="109" y="175"/>
                    </a:lnTo>
                    <a:lnTo>
                      <a:pt x="115" y="172"/>
                    </a:lnTo>
                    <a:lnTo>
                      <a:pt x="120" y="169"/>
                    </a:lnTo>
                    <a:lnTo>
                      <a:pt x="125" y="166"/>
                    </a:lnTo>
                    <a:lnTo>
                      <a:pt x="130" y="163"/>
                    </a:lnTo>
                    <a:lnTo>
                      <a:pt x="135" y="160"/>
                    </a:lnTo>
                    <a:lnTo>
                      <a:pt x="140" y="156"/>
                    </a:lnTo>
                    <a:lnTo>
                      <a:pt x="145" y="153"/>
                    </a:lnTo>
                    <a:lnTo>
                      <a:pt x="150" y="149"/>
                    </a:lnTo>
                    <a:lnTo>
                      <a:pt x="155" y="147"/>
                    </a:lnTo>
                    <a:lnTo>
                      <a:pt x="161" y="144"/>
                    </a:lnTo>
                    <a:lnTo>
                      <a:pt x="165" y="140"/>
                    </a:lnTo>
                    <a:lnTo>
                      <a:pt x="170" y="137"/>
                    </a:lnTo>
                    <a:lnTo>
                      <a:pt x="176" y="134"/>
                    </a:lnTo>
                    <a:lnTo>
                      <a:pt x="181" y="130"/>
                    </a:lnTo>
                    <a:lnTo>
                      <a:pt x="185" y="127"/>
                    </a:lnTo>
                    <a:lnTo>
                      <a:pt x="190" y="124"/>
                    </a:lnTo>
                    <a:lnTo>
                      <a:pt x="195" y="120"/>
                    </a:lnTo>
                    <a:lnTo>
                      <a:pt x="199" y="117"/>
                    </a:lnTo>
                    <a:lnTo>
                      <a:pt x="203" y="113"/>
                    </a:lnTo>
                    <a:lnTo>
                      <a:pt x="208" y="110"/>
                    </a:lnTo>
                    <a:lnTo>
                      <a:pt x="213" y="107"/>
                    </a:lnTo>
                    <a:lnTo>
                      <a:pt x="217" y="104"/>
                    </a:lnTo>
                    <a:lnTo>
                      <a:pt x="222" y="101"/>
                    </a:lnTo>
                    <a:lnTo>
                      <a:pt x="225" y="97"/>
                    </a:lnTo>
                    <a:lnTo>
                      <a:pt x="229" y="94"/>
                    </a:lnTo>
                    <a:lnTo>
                      <a:pt x="233" y="91"/>
                    </a:lnTo>
                    <a:lnTo>
                      <a:pt x="237" y="88"/>
                    </a:lnTo>
                    <a:lnTo>
                      <a:pt x="241" y="85"/>
                    </a:lnTo>
                    <a:lnTo>
                      <a:pt x="244" y="82"/>
                    </a:lnTo>
                    <a:lnTo>
                      <a:pt x="247" y="79"/>
                    </a:lnTo>
                    <a:lnTo>
                      <a:pt x="250" y="75"/>
                    </a:lnTo>
                    <a:lnTo>
                      <a:pt x="253" y="72"/>
                    </a:lnTo>
                    <a:lnTo>
                      <a:pt x="257" y="70"/>
                    </a:lnTo>
                    <a:lnTo>
                      <a:pt x="259" y="66"/>
                    </a:lnTo>
                    <a:lnTo>
                      <a:pt x="261" y="63"/>
                    </a:lnTo>
                    <a:lnTo>
                      <a:pt x="264" y="60"/>
                    </a:lnTo>
                    <a:lnTo>
                      <a:pt x="266" y="57"/>
                    </a:lnTo>
                    <a:lnTo>
                      <a:pt x="268" y="54"/>
                    </a:lnTo>
                    <a:lnTo>
                      <a:pt x="270" y="52"/>
                    </a:lnTo>
                    <a:lnTo>
                      <a:pt x="272" y="50"/>
                    </a:lnTo>
                    <a:lnTo>
                      <a:pt x="274" y="47"/>
                    </a:lnTo>
                    <a:lnTo>
                      <a:pt x="276" y="44"/>
                    </a:lnTo>
                    <a:lnTo>
                      <a:pt x="278" y="41"/>
                    </a:lnTo>
                    <a:lnTo>
                      <a:pt x="279" y="39"/>
                    </a:lnTo>
                    <a:lnTo>
                      <a:pt x="280" y="36"/>
                    </a:lnTo>
                    <a:lnTo>
                      <a:pt x="280" y="34"/>
                    </a:lnTo>
                    <a:lnTo>
                      <a:pt x="282" y="31"/>
                    </a:lnTo>
                    <a:lnTo>
                      <a:pt x="282" y="30"/>
                    </a:lnTo>
                    <a:lnTo>
                      <a:pt x="283" y="28"/>
                    </a:lnTo>
                    <a:lnTo>
                      <a:pt x="283" y="25"/>
                    </a:lnTo>
                    <a:lnTo>
                      <a:pt x="284" y="23"/>
                    </a:lnTo>
                    <a:lnTo>
                      <a:pt x="285" y="21"/>
                    </a:lnTo>
                    <a:lnTo>
                      <a:pt x="285" y="19"/>
                    </a:lnTo>
                    <a:lnTo>
                      <a:pt x="285" y="16"/>
                    </a:lnTo>
                    <a:lnTo>
                      <a:pt x="285" y="12"/>
                    </a:lnTo>
                    <a:lnTo>
                      <a:pt x="283" y="10"/>
                    </a:lnTo>
                    <a:lnTo>
                      <a:pt x="283" y="8"/>
                    </a:lnTo>
                    <a:lnTo>
                      <a:pt x="280" y="5"/>
                    </a:lnTo>
                    <a:lnTo>
                      <a:pt x="279" y="4"/>
                    </a:lnTo>
                    <a:lnTo>
                      <a:pt x="277" y="2"/>
                    </a:lnTo>
                    <a:lnTo>
                      <a:pt x="274" y="1"/>
                    </a:lnTo>
                    <a:lnTo>
                      <a:pt x="272" y="1"/>
                    </a:lnTo>
                    <a:lnTo>
                      <a:pt x="270" y="0"/>
                    </a:lnTo>
                    <a:lnTo>
                      <a:pt x="268" y="0"/>
                    </a:lnTo>
                    <a:lnTo>
                      <a:pt x="266" y="0"/>
                    </a:lnTo>
                    <a:lnTo>
                      <a:pt x="264" y="0"/>
                    </a:lnTo>
                    <a:lnTo>
                      <a:pt x="261" y="1"/>
                    </a:lnTo>
                    <a:lnTo>
                      <a:pt x="260" y="1"/>
                    </a:lnTo>
                    <a:lnTo>
                      <a:pt x="258" y="2"/>
                    </a:lnTo>
                    <a:lnTo>
                      <a:pt x="255" y="2"/>
                    </a:lnTo>
                    <a:lnTo>
                      <a:pt x="253" y="3"/>
                    </a:lnTo>
                    <a:lnTo>
                      <a:pt x="250" y="4"/>
                    </a:lnTo>
                    <a:lnTo>
                      <a:pt x="247" y="5"/>
                    </a:lnTo>
                    <a:lnTo>
                      <a:pt x="244" y="6"/>
                    </a:lnTo>
                    <a:lnTo>
                      <a:pt x="241" y="7"/>
                    </a:lnTo>
                    <a:lnTo>
                      <a:pt x="239" y="9"/>
                    </a:lnTo>
                    <a:lnTo>
                      <a:pt x="236" y="10"/>
                    </a:lnTo>
                    <a:lnTo>
                      <a:pt x="233" y="11"/>
                    </a:lnTo>
                    <a:lnTo>
                      <a:pt x="229" y="12"/>
                    </a:lnTo>
                    <a:lnTo>
                      <a:pt x="226" y="15"/>
                    </a:lnTo>
                    <a:lnTo>
                      <a:pt x="223" y="17"/>
                    </a:lnTo>
                    <a:lnTo>
                      <a:pt x="220" y="19"/>
                    </a:lnTo>
                    <a:lnTo>
                      <a:pt x="216" y="21"/>
                    </a:lnTo>
                    <a:lnTo>
                      <a:pt x="212" y="24"/>
                    </a:lnTo>
                    <a:lnTo>
                      <a:pt x="209" y="27"/>
                    </a:lnTo>
                    <a:lnTo>
                      <a:pt x="205" y="29"/>
                    </a:lnTo>
                    <a:lnTo>
                      <a:pt x="202" y="31"/>
                    </a:lnTo>
                    <a:lnTo>
                      <a:pt x="198" y="35"/>
                    </a:lnTo>
                    <a:lnTo>
                      <a:pt x="194" y="38"/>
                    </a:lnTo>
                    <a:lnTo>
                      <a:pt x="189" y="41"/>
                    </a:lnTo>
                    <a:lnTo>
                      <a:pt x="185" y="44"/>
                    </a:lnTo>
                    <a:lnTo>
                      <a:pt x="181" y="48"/>
                    </a:lnTo>
                    <a:lnTo>
                      <a:pt x="177" y="51"/>
                    </a:lnTo>
                    <a:lnTo>
                      <a:pt x="172" y="54"/>
                    </a:lnTo>
                    <a:lnTo>
                      <a:pt x="168" y="59"/>
                    </a:lnTo>
                    <a:lnTo>
                      <a:pt x="164" y="62"/>
                    </a:lnTo>
                    <a:lnTo>
                      <a:pt x="160" y="67"/>
                    </a:lnTo>
                    <a:lnTo>
                      <a:pt x="155" y="70"/>
                    </a:lnTo>
                    <a:lnTo>
                      <a:pt x="151" y="74"/>
                    </a:lnTo>
                    <a:lnTo>
                      <a:pt x="147" y="79"/>
                    </a:lnTo>
                    <a:lnTo>
                      <a:pt x="143" y="83"/>
                    </a:lnTo>
                    <a:lnTo>
                      <a:pt x="138" y="88"/>
                    </a:lnTo>
                    <a:lnTo>
                      <a:pt x="134" y="91"/>
                    </a:lnTo>
                    <a:lnTo>
                      <a:pt x="129" y="96"/>
                    </a:lnTo>
                    <a:lnTo>
                      <a:pt x="125" y="100"/>
                    </a:lnTo>
                    <a:lnTo>
                      <a:pt x="121" y="105"/>
                    </a:lnTo>
                    <a:lnTo>
                      <a:pt x="116" y="109"/>
                    </a:lnTo>
                    <a:lnTo>
                      <a:pt x="112" y="113"/>
                    </a:lnTo>
                    <a:lnTo>
                      <a:pt x="107" y="118"/>
                    </a:lnTo>
                    <a:lnTo>
                      <a:pt x="104" y="122"/>
                    </a:lnTo>
                    <a:lnTo>
                      <a:pt x="99" y="127"/>
                    </a:lnTo>
                    <a:lnTo>
                      <a:pt x="95" y="130"/>
                    </a:lnTo>
                    <a:lnTo>
                      <a:pt x="91" y="135"/>
                    </a:lnTo>
                    <a:lnTo>
                      <a:pt x="87" y="140"/>
                    </a:lnTo>
                    <a:lnTo>
                      <a:pt x="83" y="144"/>
                    </a:lnTo>
                    <a:lnTo>
                      <a:pt x="78" y="148"/>
                    </a:lnTo>
                    <a:lnTo>
                      <a:pt x="75" y="153"/>
                    </a:lnTo>
                    <a:lnTo>
                      <a:pt x="70" y="157"/>
                    </a:lnTo>
                    <a:lnTo>
                      <a:pt x="67" y="161"/>
                    </a:lnTo>
                    <a:lnTo>
                      <a:pt x="63" y="165"/>
                    </a:lnTo>
                    <a:lnTo>
                      <a:pt x="59" y="169"/>
                    </a:lnTo>
                    <a:lnTo>
                      <a:pt x="55" y="173"/>
                    </a:lnTo>
                    <a:lnTo>
                      <a:pt x="51" y="177"/>
                    </a:lnTo>
                    <a:lnTo>
                      <a:pt x="49" y="181"/>
                    </a:lnTo>
                    <a:lnTo>
                      <a:pt x="45" y="185"/>
                    </a:lnTo>
                    <a:lnTo>
                      <a:pt x="42" y="188"/>
                    </a:lnTo>
                    <a:lnTo>
                      <a:pt x="38" y="192"/>
                    </a:lnTo>
                    <a:lnTo>
                      <a:pt x="35" y="196"/>
                    </a:lnTo>
                    <a:lnTo>
                      <a:pt x="32" y="199"/>
                    </a:lnTo>
                    <a:lnTo>
                      <a:pt x="29" y="203"/>
                    </a:lnTo>
                    <a:lnTo>
                      <a:pt x="27" y="206"/>
                    </a:lnTo>
                    <a:lnTo>
                      <a:pt x="24" y="208"/>
                    </a:lnTo>
                    <a:lnTo>
                      <a:pt x="22" y="212"/>
                    </a:lnTo>
                    <a:lnTo>
                      <a:pt x="19" y="215"/>
                    </a:lnTo>
                    <a:lnTo>
                      <a:pt x="16" y="217"/>
                    </a:lnTo>
                    <a:lnTo>
                      <a:pt x="14" y="220"/>
                    </a:lnTo>
                    <a:lnTo>
                      <a:pt x="12" y="222"/>
                    </a:lnTo>
                    <a:lnTo>
                      <a:pt x="10" y="225"/>
                    </a:lnTo>
                    <a:lnTo>
                      <a:pt x="9" y="226"/>
                    </a:lnTo>
                    <a:lnTo>
                      <a:pt x="7" y="228"/>
                    </a:lnTo>
                    <a:lnTo>
                      <a:pt x="6" y="230"/>
                    </a:lnTo>
                    <a:lnTo>
                      <a:pt x="3" y="233"/>
                    </a:lnTo>
                    <a:lnTo>
                      <a:pt x="1" y="235"/>
                    </a:lnTo>
                    <a:lnTo>
                      <a:pt x="0" y="237"/>
                    </a:lnTo>
                    <a:lnTo>
                      <a:pt x="0" y="237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34"/>
              <p:cNvSpPr>
                <a:spLocks/>
              </p:cNvSpPr>
              <p:nvPr/>
            </p:nvSpPr>
            <p:spPr bwMode="auto">
              <a:xfrm>
                <a:off x="1414" y="912"/>
                <a:ext cx="344" cy="138"/>
              </a:xfrm>
              <a:custGeom>
                <a:avLst/>
                <a:gdLst/>
                <a:ahLst/>
                <a:cxnLst>
                  <a:cxn ang="0">
                    <a:pos x="2" y="138"/>
                  </a:cxn>
                  <a:cxn ang="0">
                    <a:pos x="7" y="137"/>
                  </a:cxn>
                  <a:cxn ang="0">
                    <a:pos x="12" y="135"/>
                  </a:cxn>
                  <a:cxn ang="0">
                    <a:pos x="21" y="134"/>
                  </a:cxn>
                  <a:cxn ang="0">
                    <a:pos x="31" y="133"/>
                  </a:cxn>
                  <a:cxn ang="0">
                    <a:pos x="43" y="130"/>
                  </a:cxn>
                  <a:cxn ang="0">
                    <a:pos x="56" y="129"/>
                  </a:cxn>
                  <a:cxn ang="0">
                    <a:pos x="70" y="126"/>
                  </a:cxn>
                  <a:cxn ang="0">
                    <a:pos x="85" y="123"/>
                  </a:cxn>
                  <a:cxn ang="0">
                    <a:pos x="102" y="120"/>
                  </a:cxn>
                  <a:cxn ang="0">
                    <a:pos x="118" y="116"/>
                  </a:cxn>
                  <a:cxn ang="0">
                    <a:pos x="136" y="112"/>
                  </a:cxn>
                  <a:cxn ang="0">
                    <a:pos x="153" y="109"/>
                  </a:cxn>
                  <a:cxn ang="0">
                    <a:pos x="171" y="104"/>
                  </a:cxn>
                  <a:cxn ang="0">
                    <a:pos x="188" y="100"/>
                  </a:cxn>
                  <a:cxn ang="0">
                    <a:pos x="206" y="95"/>
                  </a:cxn>
                  <a:cxn ang="0">
                    <a:pos x="223" y="91"/>
                  </a:cxn>
                  <a:cxn ang="0">
                    <a:pos x="239" y="86"/>
                  </a:cxn>
                  <a:cxn ang="0">
                    <a:pos x="255" y="81"/>
                  </a:cxn>
                  <a:cxn ang="0">
                    <a:pos x="269" y="75"/>
                  </a:cxn>
                  <a:cxn ang="0">
                    <a:pos x="283" y="71"/>
                  </a:cxn>
                  <a:cxn ang="0">
                    <a:pos x="295" y="64"/>
                  </a:cxn>
                  <a:cxn ang="0">
                    <a:pos x="306" y="59"/>
                  </a:cxn>
                  <a:cxn ang="0">
                    <a:pos x="315" y="53"/>
                  </a:cxn>
                  <a:cxn ang="0">
                    <a:pos x="323" y="48"/>
                  </a:cxn>
                  <a:cxn ang="0">
                    <a:pos x="330" y="42"/>
                  </a:cxn>
                  <a:cxn ang="0">
                    <a:pos x="338" y="33"/>
                  </a:cxn>
                  <a:cxn ang="0">
                    <a:pos x="343" y="23"/>
                  </a:cxn>
                  <a:cxn ang="0">
                    <a:pos x="344" y="14"/>
                  </a:cxn>
                  <a:cxn ang="0">
                    <a:pos x="339" y="7"/>
                  </a:cxn>
                  <a:cxn ang="0">
                    <a:pos x="330" y="2"/>
                  </a:cxn>
                  <a:cxn ang="0">
                    <a:pos x="324" y="1"/>
                  </a:cxn>
                  <a:cxn ang="0">
                    <a:pos x="316" y="0"/>
                  </a:cxn>
                  <a:cxn ang="0">
                    <a:pos x="308" y="0"/>
                  </a:cxn>
                  <a:cxn ang="0">
                    <a:pos x="298" y="1"/>
                  </a:cxn>
                  <a:cxn ang="0">
                    <a:pos x="287" y="2"/>
                  </a:cxn>
                  <a:cxn ang="0">
                    <a:pos x="276" y="5"/>
                  </a:cxn>
                  <a:cxn ang="0">
                    <a:pos x="263" y="9"/>
                  </a:cxn>
                  <a:cxn ang="0">
                    <a:pos x="249" y="14"/>
                  </a:cxn>
                  <a:cxn ang="0">
                    <a:pos x="234" y="19"/>
                  </a:cxn>
                  <a:cxn ang="0">
                    <a:pos x="219" y="25"/>
                  </a:cxn>
                  <a:cxn ang="0">
                    <a:pos x="202" y="32"/>
                  </a:cxn>
                  <a:cxn ang="0">
                    <a:pos x="186" y="39"/>
                  </a:cxn>
                  <a:cxn ang="0">
                    <a:pos x="169" y="47"/>
                  </a:cxn>
                  <a:cxn ang="0">
                    <a:pos x="152" y="55"/>
                  </a:cxn>
                  <a:cxn ang="0">
                    <a:pos x="136" y="63"/>
                  </a:cxn>
                  <a:cxn ang="0">
                    <a:pos x="119" y="72"/>
                  </a:cxn>
                  <a:cxn ang="0">
                    <a:pos x="104" y="80"/>
                  </a:cxn>
                  <a:cxn ang="0">
                    <a:pos x="88" y="89"/>
                  </a:cxn>
                  <a:cxn ang="0">
                    <a:pos x="73" y="96"/>
                  </a:cxn>
                  <a:cxn ang="0">
                    <a:pos x="60" y="104"/>
                  </a:cxn>
                  <a:cxn ang="0">
                    <a:pos x="47" y="111"/>
                  </a:cxn>
                  <a:cxn ang="0">
                    <a:pos x="35" y="117"/>
                  </a:cxn>
                  <a:cxn ang="0">
                    <a:pos x="25" y="123"/>
                  </a:cxn>
                  <a:cxn ang="0">
                    <a:pos x="16" y="129"/>
                  </a:cxn>
                  <a:cxn ang="0">
                    <a:pos x="9" y="132"/>
                  </a:cxn>
                  <a:cxn ang="0">
                    <a:pos x="2" y="137"/>
                  </a:cxn>
                  <a:cxn ang="0">
                    <a:pos x="0" y="138"/>
                  </a:cxn>
                </a:cxnLst>
                <a:rect l="0" t="0" r="r" b="b"/>
                <a:pathLst>
                  <a:path w="344" h="138">
                    <a:moveTo>
                      <a:pt x="0" y="138"/>
                    </a:moveTo>
                    <a:lnTo>
                      <a:pt x="1" y="138"/>
                    </a:lnTo>
                    <a:lnTo>
                      <a:pt x="2" y="138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7"/>
                    </a:lnTo>
                    <a:lnTo>
                      <a:pt x="10" y="136"/>
                    </a:lnTo>
                    <a:lnTo>
                      <a:pt x="12" y="135"/>
                    </a:lnTo>
                    <a:lnTo>
                      <a:pt x="15" y="135"/>
                    </a:lnTo>
                    <a:lnTo>
                      <a:pt x="18" y="135"/>
                    </a:lnTo>
                    <a:lnTo>
                      <a:pt x="21" y="134"/>
                    </a:lnTo>
                    <a:lnTo>
                      <a:pt x="24" y="133"/>
                    </a:lnTo>
                    <a:lnTo>
                      <a:pt x="28" y="133"/>
                    </a:lnTo>
                    <a:lnTo>
                      <a:pt x="31" y="133"/>
                    </a:lnTo>
                    <a:lnTo>
                      <a:pt x="34" y="132"/>
                    </a:lnTo>
                    <a:lnTo>
                      <a:pt x="39" y="131"/>
                    </a:lnTo>
                    <a:lnTo>
                      <a:pt x="43" y="130"/>
                    </a:lnTo>
                    <a:lnTo>
                      <a:pt x="47" y="130"/>
                    </a:lnTo>
                    <a:lnTo>
                      <a:pt x="51" y="129"/>
                    </a:lnTo>
                    <a:lnTo>
                      <a:pt x="56" y="129"/>
                    </a:lnTo>
                    <a:lnTo>
                      <a:pt x="61" y="128"/>
                    </a:lnTo>
                    <a:lnTo>
                      <a:pt x="66" y="127"/>
                    </a:lnTo>
                    <a:lnTo>
                      <a:pt x="70" y="126"/>
                    </a:lnTo>
                    <a:lnTo>
                      <a:pt x="75" y="125"/>
                    </a:lnTo>
                    <a:lnTo>
                      <a:pt x="80" y="124"/>
                    </a:lnTo>
                    <a:lnTo>
                      <a:pt x="85" y="123"/>
                    </a:lnTo>
                    <a:lnTo>
                      <a:pt x="91" y="122"/>
                    </a:lnTo>
                    <a:lnTo>
                      <a:pt x="96" y="121"/>
                    </a:lnTo>
                    <a:lnTo>
                      <a:pt x="102" y="120"/>
                    </a:lnTo>
                    <a:lnTo>
                      <a:pt x="107" y="119"/>
                    </a:lnTo>
                    <a:lnTo>
                      <a:pt x="113" y="117"/>
                    </a:lnTo>
                    <a:lnTo>
                      <a:pt x="118" y="116"/>
                    </a:lnTo>
                    <a:lnTo>
                      <a:pt x="124" y="115"/>
                    </a:lnTo>
                    <a:lnTo>
                      <a:pt x="130" y="113"/>
                    </a:lnTo>
                    <a:lnTo>
                      <a:pt x="136" y="112"/>
                    </a:lnTo>
                    <a:lnTo>
                      <a:pt x="142" y="111"/>
                    </a:lnTo>
                    <a:lnTo>
                      <a:pt x="147" y="110"/>
                    </a:lnTo>
                    <a:lnTo>
                      <a:pt x="153" y="109"/>
                    </a:lnTo>
                    <a:lnTo>
                      <a:pt x="159" y="107"/>
                    </a:lnTo>
                    <a:lnTo>
                      <a:pt x="165" y="106"/>
                    </a:lnTo>
                    <a:lnTo>
                      <a:pt x="171" y="104"/>
                    </a:lnTo>
                    <a:lnTo>
                      <a:pt x="177" y="103"/>
                    </a:lnTo>
                    <a:lnTo>
                      <a:pt x="182" y="101"/>
                    </a:lnTo>
                    <a:lnTo>
                      <a:pt x="188" y="100"/>
                    </a:lnTo>
                    <a:lnTo>
                      <a:pt x="195" y="98"/>
                    </a:lnTo>
                    <a:lnTo>
                      <a:pt x="201" y="97"/>
                    </a:lnTo>
                    <a:lnTo>
                      <a:pt x="206" y="95"/>
                    </a:lnTo>
                    <a:lnTo>
                      <a:pt x="212" y="94"/>
                    </a:lnTo>
                    <a:lnTo>
                      <a:pt x="218" y="92"/>
                    </a:lnTo>
                    <a:lnTo>
                      <a:pt x="223" y="91"/>
                    </a:lnTo>
                    <a:lnTo>
                      <a:pt x="228" y="89"/>
                    </a:lnTo>
                    <a:lnTo>
                      <a:pt x="234" y="88"/>
                    </a:lnTo>
                    <a:lnTo>
                      <a:pt x="239" y="86"/>
                    </a:lnTo>
                    <a:lnTo>
                      <a:pt x="245" y="84"/>
                    </a:lnTo>
                    <a:lnTo>
                      <a:pt x="250" y="82"/>
                    </a:lnTo>
                    <a:lnTo>
                      <a:pt x="255" y="81"/>
                    </a:lnTo>
                    <a:lnTo>
                      <a:pt x="259" y="78"/>
                    </a:lnTo>
                    <a:lnTo>
                      <a:pt x="265" y="77"/>
                    </a:lnTo>
                    <a:lnTo>
                      <a:pt x="269" y="75"/>
                    </a:lnTo>
                    <a:lnTo>
                      <a:pt x="275" y="73"/>
                    </a:lnTo>
                    <a:lnTo>
                      <a:pt x="279" y="72"/>
                    </a:lnTo>
                    <a:lnTo>
                      <a:pt x="283" y="71"/>
                    </a:lnTo>
                    <a:lnTo>
                      <a:pt x="288" y="69"/>
                    </a:lnTo>
                    <a:lnTo>
                      <a:pt x="292" y="67"/>
                    </a:lnTo>
                    <a:lnTo>
                      <a:pt x="295" y="64"/>
                    </a:lnTo>
                    <a:lnTo>
                      <a:pt x="299" y="63"/>
                    </a:lnTo>
                    <a:lnTo>
                      <a:pt x="302" y="60"/>
                    </a:lnTo>
                    <a:lnTo>
                      <a:pt x="306" y="59"/>
                    </a:lnTo>
                    <a:lnTo>
                      <a:pt x="309" y="57"/>
                    </a:lnTo>
                    <a:lnTo>
                      <a:pt x="313" y="55"/>
                    </a:lnTo>
                    <a:lnTo>
                      <a:pt x="315" y="53"/>
                    </a:lnTo>
                    <a:lnTo>
                      <a:pt x="317" y="52"/>
                    </a:lnTo>
                    <a:lnTo>
                      <a:pt x="320" y="50"/>
                    </a:lnTo>
                    <a:lnTo>
                      <a:pt x="323" y="48"/>
                    </a:lnTo>
                    <a:lnTo>
                      <a:pt x="325" y="46"/>
                    </a:lnTo>
                    <a:lnTo>
                      <a:pt x="328" y="44"/>
                    </a:lnTo>
                    <a:lnTo>
                      <a:pt x="330" y="42"/>
                    </a:lnTo>
                    <a:lnTo>
                      <a:pt x="332" y="40"/>
                    </a:lnTo>
                    <a:lnTo>
                      <a:pt x="335" y="36"/>
                    </a:lnTo>
                    <a:lnTo>
                      <a:pt x="338" y="33"/>
                    </a:lnTo>
                    <a:lnTo>
                      <a:pt x="340" y="30"/>
                    </a:lnTo>
                    <a:lnTo>
                      <a:pt x="342" y="26"/>
                    </a:lnTo>
                    <a:lnTo>
                      <a:pt x="343" y="23"/>
                    </a:lnTo>
                    <a:lnTo>
                      <a:pt x="344" y="20"/>
                    </a:lnTo>
                    <a:lnTo>
                      <a:pt x="344" y="16"/>
                    </a:lnTo>
                    <a:lnTo>
                      <a:pt x="344" y="14"/>
                    </a:lnTo>
                    <a:lnTo>
                      <a:pt x="343" y="12"/>
                    </a:lnTo>
                    <a:lnTo>
                      <a:pt x="341" y="10"/>
                    </a:lnTo>
                    <a:lnTo>
                      <a:pt x="339" y="7"/>
                    </a:lnTo>
                    <a:lnTo>
                      <a:pt x="337" y="5"/>
                    </a:lnTo>
                    <a:lnTo>
                      <a:pt x="334" y="3"/>
                    </a:lnTo>
                    <a:lnTo>
                      <a:pt x="330" y="2"/>
                    </a:lnTo>
                    <a:lnTo>
                      <a:pt x="328" y="1"/>
                    </a:lnTo>
                    <a:lnTo>
                      <a:pt x="326" y="1"/>
                    </a:lnTo>
                    <a:lnTo>
                      <a:pt x="324" y="1"/>
                    </a:lnTo>
                    <a:lnTo>
                      <a:pt x="322" y="1"/>
                    </a:lnTo>
                    <a:lnTo>
                      <a:pt x="318" y="0"/>
                    </a:lnTo>
                    <a:lnTo>
                      <a:pt x="316" y="0"/>
                    </a:lnTo>
                    <a:lnTo>
                      <a:pt x="314" y="0"/>
                    </a:lnTo>
                    <a:lnTo>
                      <a:pt x="311" y="0"/>
                    </a:lnTo>
                    <a:lnTo>
                      <a:pt x="308" y="0"/>
                    </a:lnTo>
                    <a:lnTo>
                      <a:pt x="305" y="0"/>
                    </a:lnTo>
                    <a:lnTo>
                      <a:pt x="301" y="0"/>
                    </a:lnTo>
                    <a:lnTo>
                      <a:pt x="298" y="1"/>
                    </a:lnTo>
                    <a:lnTo>
                      <a:pt x="295" y="1"/>
                    </a:lnTo>
                    <a:lnTo>
                      <a:pt x="291" y="2"/>
                    </a:lnTo>
                    <a:lnTo>
                      <a:pt x="287" y="2"/>
                    </a:lnTo>
                    <a:lnTo>
                      <a:pt x="283" y="3"/>
                    </a:lnTo>
                    <a:lnTo>
                      <a:pt x="279" y="4"/>
                    </a:lnTo>
                    <a:lnTo>
                      <a:pt x="276" y="5"/>
                    </a:lnTo>
                    <a:lnTo>
                      <a:pt x="272" y="7"/>
                    </a:lnTo>
                    <a:lnTo>
                      <a:pt x="268" y="8"/>
                    </a:lnTo>
                    <a:lnTo>
                      <a:pt x="263" y="9"/>
                    </a:lnTo>
                    <a:lnTo>
                      <a:pt x="258" y="11"/>
                    </a:lnTo>
                    <a:lnTo>
                      <a:pt x="254" y="12"/>
                    </a:lnTo>
                    <a:lnTo>
                      <a:pt x="249" y="14"/>
                    </a:lnTo>
                    <a:lnTo>
                      <a:pt x="244" y="15"/>
                    </a:lnTo>
                    <a:lnTo>
                      <a:pt x="239" y="16"/>
                    </a:lnTo>
                    <a:lnTo>
                      <a:pt x="234" y="19"/>
                    </a:lnTo>
                    <a:lnTo>
                      <a:pt x="229" y="21"/>
                    </a:lnTo>
                    <a:lnTo>
                      <a:pt x="223" y="23"/>
                    </a:lnTo>
                    <a:lnTo>
                      <a:pt x="219" y="25"/>
                    </a:lnTo>
                    <a:lnTo>
                      <a:pt x="213" y="27"/>
                    </a:lnTo>
                    <a:lnTo>
                      <a:pt x="207" y="30"/>
                    </a:lnTo>
                    <a:lnTo>
                      <a:pt x="202" y="32"/>
                    </a:lnTo>
                    <a:lnTo>
                      <a:pt x="197" y="34"/>
                    </a:lnTo>
                    <a:lnTo>
                      <a:pt x="191" y="36"/>
                    </a:lnTo>
                    <a:lnTo>
                      <a:pt x="186" y="39"/>
                    </a:lnTo>
                    <a:lnTo>
                      <a:pt x="181" y="42"/>
                    </a:lnTo>
                    <a:lnTo>
                      <a:pt x="175" y="45"/>
                    </a:lnTo>
                    <a:lnTo>
                      <a:pt x="169" y="47"/>
                    </a:lnTo>
                    <a:lnTo>
                      <a:pt x="163" y="50"/>
                    </a:lnTo>
                    <a:lnTo>
                      <a:pt x="158" y="53"/>
                    </a:lnTo>
                    <a:lnTo>
                      <a:pt x="152" y="55"/>
                    </a:lnTo>
                    <a:lnTo>
                      <a:pt x="146" y="57"/>
                    </a:lnTo>
                    <a:lnTo>
                      <a:pt x="142" y="61"/>
                    </a:lnTo>
                    <a:lnTo>
                      <a:pt x="136" y="63"/>
                    </a:lnTo>
                    <a:lnTo>
                      <a:pt x="130" y="66"/>
                    </a:lnTo>
                    <a:lnTo>
                      <a:pt x="124" y="69"/>
                    </a:lnTo>
                    <a:lnTo>
                      <a:pt x="119" y="72"/>
                    </a:lnTo>
                    <a:lnTo>
                      <a:pt x="114" y="74"/>
                    </a:lnTo>
                    <a:lnTo>
                      <a:pt x="108" y="77"/>
                    </a:lnTo>
                    <a:lnTo>
                      <a:pt x="104" y="80"/>
                    </a:lnTo>
                    <a:lnTo>
                      <a:pt x="99" y="83"/>
                    </a:lnTo>
                    <a:lnTo>
                      <a:pt x="93" y="86"/>
                    </a:lnTo>
                    <a:lnTo>
                      <a:pt x="88" y="89"/>
                    </a:lnTo>
                    <a:lnTo>
                      <a:pt x="83" y="91"/>
                    </a:lnTo>
                    <a:lnTo>
                      <a:pt x="78" y="93"/>
                    </a:lnTo>
                    <a:lnTo>
                      <a:pt x="73" y="96"/>
                    </a:lnTo>
                    <a:lnTo>
                      <a:pt x="68" y="98"/>
                    </a:lnTo>
                    <a:lnTo>
                      <a:pt x="64" y="101"/>
                    </a:lnTo>
                    <a:lnTo>
                      <a:pt x="60" y="104"/>
                    </a:lnTo>
                    <a:lnTo>
                      <a:pt x="55" y="106"/>
                    </a:lnTo>
                    <a:lnTo>
                      <a:pt x="51" y="109"/>
                    </a:lnTo>
                    <a:lnTo>
                      <a:pt x="47" y="111"/>
                    </a:lnTo>
                    <a:lnTo>
                      <a:pt x="43" y="113"/>
                    </a:lnTo>
                    <a:lnTo>
                      <a:pt x="39" y="115"/>
                    </a:lnTo>
                    <a:lnTo>
                      <a:pt x="35" y="117"/>
                    </a:lnTo>
                    <a:lnTo>
                      <a:pt x="32" y="120"/>
                    </a:lnTo>
                    <a:lnTo>
                      <a:pt x="28" y="122"/>
                    </a:lnTo>
                    <a:lnTo>
                      <a:pt x="25" y="123"/>
                    </a:lnTo>
                    <a:lnTo>
                      <a:pt x="22" y="125"/>
                    </a:lnTo>
                    <a:lnTo>
                      <a:pt x="19" y="127"/>
                    </a:lnTo>
                    <a:lnTo>
                      <a:pt x="16" y="129"/>
                    </a:lnTo>
                    <a:lnTo>
                      <a:pt x="13" y="130"/>
                    </a:lnTo>
                    <a:lnTo>
                      <a:pt x="11" y="130"/>
                    </a:lnTo>
                    <a:lnTo>
                      <a:pt x="9" y="132"/>
                    </a:lnTo>
                    <a:lnTo>
                      <a:pt x="8" y="133"/>
                    </a:lnTo>
                    <a:lnTo>
                      <a:pt x="4" y="135"/>
                    </a:lnTo>
                    <a:lnTo>
                      <a:pt x="2" y="137"/>
                    </a:lnTo>
                    <a:lnTo>
                      <a:pt x="1" y="138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35"/>
              <p:cNvSpPr>
                <a:spLocks/>
              </p:cNvSpPr>
              <p:nvPr/>
            </p:nvSpPr>
            <p:spPr bwMode="auto">
              <a:xfrm>
                <a:off x="1410" y="982"/>
                <a:ext cx="329" cy="105"/>
              </a:xfrm>
              <a:custGeom>
                <a:avLst/>
                <a:gdLst/>
                <a:ahLst/>
                <a:cxnLst>
                  <a:cxn ang="0">
                    <a:pos x="37" y="99"/>
                  </a:cxn>
                  <a:cxn ang="0">
                    <a:pos x="45" y="99"/>
                  </a:cxn>
                  <a:cxn ang="0">
                    <a:pos x="54" y="98"/>
                  </a:cxn>
                  <a:cxn ang="0">
                    <a:pos x="66" y="97"/>
                  </a:cxn>
                  <a:cxn ang="0">
                    <a:pos x="78" y="96"/>
                  </a:cxn>
                  <a:cxn ang="0">
                    <a:pos x="92" y="95"/>
                  </a:cxn>
                  <a:cxn ang="0">
                    <a:pos x="108" y="94"/>
                  </a:cxn>
                  <a:cxn ang="0">
                    <a:pos x="126" y="92"/>
                  </a:cxn>
                  <a:cxn ang="0">
                    <a:pos x="143" y="91"/>
                  </a:cxn>
                  <a:cxn ang="0">
                    <a:pos x="161" y="89"/>
                  </a:cxn>
                  <a:cxn ang="0">
                    <a:pos x="179" y="87"/>
                  </a:cxn>
                  <a:cxn ang="0">
                    <a:pos x="196" y="85"/>
                  </a:cxn>
                  <a:cxn ang="0">
                    <a:pos x="213" y="83"/>
                  </a:cxn>
                  <a:cxn ang="0">
                    <a:pos x="228" y="80"/>
                  </a:cxn>
                  <a:cxn ang="0">
                    <a:pos x="243" y="80"/>
                  </a:cxn>
                  <a:cxn ang="0">
                    <a:pos x="256" y="77"/>
                  </a:cxn>
                  <a:cxn ang="0">
                    <a:pos x="267" y="75"/>
                  </a:cxn>
                  <a:cxn ang="0">
                    <a:pos x="277" y="73"/>
                  </a:cxn>
                  <a:cxn ang="0">
                    <a:pos x="285" y="71"/>
                  </a:cxn>
                  <a:cxn ang="0">
                    <a:pos x="297" y="68"/>
                  </a:cxn>
                  <a:cxn ang="0">
                    <a:pos x="306" y="65"/>
                  </a:cxn>
                  <a:cxn ang="0">
                    <a:pos x="315" y="59"/>
                  </a:cxn>
                  <a:cxn ang="0">
                    <a:pos x="320" y="50"/>
                  </a:cxn>
                  <a:cxn ang="0">
                    <a:pos x="324" y="38"/>
                  </a:cxn>
                  <a:cxn ang="0">
                    <a:pos x="328" y="23"/>
                  </a:cxn>
                  <a:cxn ang="0">
                    <a:pos x="326" y="10"/>
                  </a:cxn>
                  <a:cxn ang="0">
                    <a:pos x="317" y="2"/>
                  </a:cxn>
                  <a:cxn ang="0">
                    <a:pos x="306" y="0"/>
                  </a:cxn>
                  <a:cxn ang="0">
                    <a:pos x="295" y="0"/>
                  </a:cxn>
                  <a:cxn ang="0">
                    <a:pos x="286" y="0"/>
                  </a:cxn>
                  <a:cxn ang="0">
                    <a:pos x="278" y="1"/>
                  </a:cxn>
                  <a:cxn ang="0">
                    <a:pos x="268" y="2"/>
                  </a:cxn>
                  <a:cxn ang="0">
                    <a:pos x="258" y="3"/>
                  </a:cxn>
                  <a:cxn ang="0">
                    <a:pos x="247" y="5"/>
                  </a:cxn>
                  <a:cxn ang="0">
                    <a:pos x="237" y="8"/>
                  </a:cxn>
                  <a:cxn ang="0">
                    <a:pos x="224" y="10"/>
                  </a:cxn>
                  <a:cxn ang="0">
                    <a:pos x="212" y="13"/>
                  </a:cxn>
                  <a:cxn ang="0">
                    <a:pos x="200" y="16"/>
                  </a:cxn>
                  <a:cxn ang="0">
                    <a:pos x="187" y="19"/>
                  </a:cxn>
                  <a:cxn ang="0">
                    <a:pos x="174" y="21"/>
                  </a:cxn>
                  <a:cxn ang="0">
                    <a:pos x="161" y="24"/>
                  </a:cxn>
                  <a:cxn ang="0">
                    <a:pos x="148" y="28"/>
                  </a:cxn>
                  <a:cxn ang="0">
                    <a:pos x="135" y="31"/>
                  </a:cxn>
                  <a:cxn ang="0">
                    <a:pos x="121" y="34"/>
                  </a:cxn>
                  <a:cxn ang="0">
                    <a:pos x="108" y="39"/>
                  </a:cxn>
                  <a:cxn ang="0">
                    <a:pos x="95" y="42"/>
                  </a:cxn>
                  <a:cxn ang="0">
                    <a:pos x="83" y="46"/>
                  </a:cxn>
                  <a:cxn ang="0">
                    <a:pos x="70" y="50"/>
                  </a:cxn>
                  <a:cxn ang="0">
                    <a:pos x="60" y="54"/>
                  </a:cxn>
                  <a:cxn ang="0">
                    <a:pos x="50" y="58"/>
                  </a:cxn>
                  <a:cxn ang="0">
                    <a:pos x="40" y="61"/>
                  </a:cxn>
                  <a:cxn ang="0">
                    <a:pos x="31" y="65"/>
                  </a:cxn>
                  <a:cxn ang="0">
                    <a:pos x="23" y="68"/>
                  </a:cxn>
                  <a:cxn ang="0">
                    <a:pos x="14" y="71"/>
                  </a:cxn>
                  <a:cxn ang="0">
                    <a:pos x="4" y="75"/>
                  </a:cxn>
                  <a:cxn ang="0">
                    <a:pos x="2" y="105"/>
                  </a:cxn>
                </a:cxnLst>
                <a:rect l="0" t="0" r="r" b="b"/>
                <a:pathLst>
                  <a:path w="329" h="105">
                    <a:moveTo>
                      <a:pt x="34" y="99"/>
                    </a:moveTo>
                    <a:lnTo>
                      <a:pt x="34" y="99"/>
                    </a:lnTo>
                    <a:lnTo>
                      <a:pt x="35" y="99"/>
                    </a:lnTo>
                    <a:lnTo>
                      <a:pt x="37" y="99"/>
                    </a:lnTo>
                    <a:lnTo>
                      <a:pt x="40" y="99"/>
                    </a:lnTo>
                    <a:lnTo>
                      <a:pt x="41" y="99"/>
                    </a:lnTo>
                    <a:lnTo>
                      <a:pt x="43" y="99"/>
                    </a:lnTo>
                    <a:lnTo>
                      <a:pt x="45" y="99"/>
                    </a:lnTo>
                    <a:lnTo>
                      <a:pt x="47" y="99"/>
                    </a:lnTo>
                    <a:lnTo>
                      <a:pt x="50" y="98"/>
                    </a:lnTo>
                    <a:lnTo>
                      <a:pt x="51" y="98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60" y="98"/>
                    </a:lnTo>
                    <a:lnTo>
                      <a:pt x="63" y="98"/>
                    </a:lnTo>
                    <a:lnTo>
                      <a:pt x="66" y="97"/>
                    </a:lnTo>
                    <a:lnTo>
                      <a:pt x="69" y="97"/>
                    </a:lnTo>
                    <a:lnTo>
                      <a:pt x="71" y="97"/>
                    </a:lnTo>
                    <a:lnTo>
                      <a:pt x="75" y="96"/>
                    </a:lnTo>
                    <a:lnTo>
                      <a:pt x="78" y="96"/>
                    </a:lnTo>
                    <a:lnTo>
                      <a:pt x="82" y="96"/>
                    </a:lnTo>
                    <a:lnTo>
                      <a:pt x="85" y="96"/>
                    </a:lnTo>
                    <a:lnTo>
                      <a:pt x="89" y="95"/>
                    </a:lnTo>
                    <a:lnTo>
                      <a:pt x="92" y="95"/>
                    </a:lnTo>
                    <a:lnTo>
                      <a:pt x="97" y="95"/>
                    </a:lnTo>
                    <a:lnTo>
                      <a:pt x="101" y="95"/>
                    </a:lnTo>
                    <a:lnTo>
                      <a:pt x="105" y="94"/>
                    </a:lnTo>
                    <a:lnTo>
                      <a:pt x="108" y="94"/>
                    </a:lnTo>
                    <a:lnTo>
                      <a:pt x="113" y="94"/>
                    </a:lnTo>
                    <a:lnTo>
                      <a:pt x="117" y="93"/>
                    </a:lnTo>
                    <a:lnTo>
                      <a:pt x="122" y="93"/>
                    </a:lnTo>
                    <a:lnTo>
                      <a:pt x="126" y="92"/>
                    </a:lnTo>
                    <a:lnTo>
                      <a:pt x="130" y="92"/>
                    </a:lnTo>
                    <a:lnTo>
                      <a:pt x="134" y="91"/>
                    </a:lnTo>
                    <a:lnTo>
                      <a:pt x="138" y="91"/>
                    </a:lnTo>
                    <a:lnTo>
                      <a:pt x="143" y="91"/>
                    </a:lnTo>
                    <a:lnTo>
                      <a:pt x="147" y="90"/>
                    </a:lnTo>
                    <a:lnTo>
                      <a:pt x="152" y="89"/>
                    </a:lnTo>
                    <a:lnTo>
                      <a:pt x="156" y="89"/>
                    </a:lnTo>
                    <a:lnTo>
                      <a:pt x="161" y="89"/>
                    </a:lnTo>
                    <a:lnTo>
                      <a:pt x="166" y="88"/>
                    </a:lnTo>
                    <a:lnTo>
                      <a:pt x="169" y="88"/>
                    </a:lnTo>
                    <a:lnTo>
                      <a:pt x="174" y="88"/>
                    </a:lnTo>
                    <a:lnTo>
                      <a:pt x="179" y="87"/>
                    </a:lnTo>
                    <a:lnTo>
                      <a:pt x="184" y="87"/>
                    </a:lnTo>
                    <a:lnTo>
                      <a:pt x="187" y="86"/>
                    </a:lnTo>
                    <a:lnTo>
                      <a:pt x="192" y="86"/>
                    </a:lnTo>
                    <a:lnTo>
                      <a:pt x="196" y="85"/>
                    </a:lnTo>
                    <a:lnTo>
                      <a:pt x="201" y="85"/>
                    </a:lnTo>
                    <a:lnTo>
                      <a:pt x="205" y="84"/>
                    </a:lnTo>
                    <a:lnTo>
                      <a:pt x="208" y="83"/>
                    </a:lnTo>
                    <a:lnTo>
                      <a:pt x="213" y="83"/>
                    </a:lnTo>
                    <a:lnTo>
                      <a:pt x="217" y="82"/>
                    </a:lnTo>
                    <a:lnTo>
                      <a:pt x="221" y="82"/>
                    </a:lnTo>
                    <a:lnTo>
                      <a:pt x="224" y="81"/>
                    </a:lnTo>
                    <a:lnTo>
                      <a:pt x="228" y="80"/>
                    </a:lnTo>
                    <a:lnTo>
                      <a:pt x="233" y="80"/>
                    </a:lnTo>
                    <a:lnTo>
                      <a:pt x="236" y="80"/>
                    </a:lnTo>
                    <a:lnTo>
                      <a:pt x="240" y="80"/>
                    </a:lnTo>
                    <a:lnTo>
                      <a:pt x="243" y="80"/>
                    </a:lnTo>
                    <a:lnTo>
                      <a:pt x="247" y="79"/>
                    </a:lnTo>
                    <a:lnTo>
                      <a:pt x="250" y="78"/>
                    </a:lnTo>
                    <a:lnTo>
                      <a:pt x="253" y="78"/>
                    </a:lnTo>
                    <a:lnTo>
                      <a:pt x="256" y="77"/>
                    </a:lnTo>
                    <a:lnTo>
                      <a:pt x="260" y="77"/>
                    </a:lnTo>
                    <a:lnTo>
                      <a:pt x="262" y="76"/>
                    </a:lnTo>
                    <a:lnTo>
                      <a:pt x="264" y="75"/>
                    </a:lnTo>
                    <a:lnTo>
                      <a:pt x="267" y="75"/>
                    </a:lnTo>
                    <a:lnTo>
                      <a:pt x="270" y="74"/>
                    </a:lnTo>
                    <a:lnTo>
                      <a:pt x="272" y="74"/>
                    </a:lnTo>
                    <a:lnTo>
                      <a:pt x="275" y="73"/>
                    </a:lnTo>
                    <a:lnTo>
                      <a:pt x="277" y="73"/>
                    </a:lnTo>
                    <a:lnTo>
                      <a:pt x="280" y="72"/>
                    </a:lnTo>
                    <a:lnTo>
                      <a:pt x="281" y="72"/>
                    </a:lnTo>
                    <a:lnTo>
                      <a:pt x="283" y="72"/>
                    </a:lnTo>
                    <a:lnTo>
                      <a:pt x="285" y="71"/>
                    </a:lnTo>
                    <a:lnTo>
                      <a:pt x="287" y="71"/>
                    </a:lnTo>
                    <a:lnTo>
                      <a:pt x="290" y="70"/>
                    </a:lnTo>
                    <a:lnTo>
                      <a:pt x="294" y="69"/>
                    </a:lnTo>
                    <a:lnTo>
                      <a:pt x="297" y="68"/>
                    </a:lnTo>
                    <a:lnTo>
                      <a:pt x="300" y="67"/>
                    </a:lnTo>
                    <a:lnTo>
                      <a:pt x="301" y="66"/>
                    </a:lnTo>
                    <a:lnTo>
                      <a:pt x="304" y="66"/>
                    </a:lnTo>
                    <a:lnTo>
                      <a:pt x="306" y="65"/>
                    </a:lnTo>
                    <a:lnTo>
                      <a:pt x="308" y="64"/>
                    </a:lnTo>
                    <a:lnTo>
                      <a:pt x="311" y="62"/>
                    </a:lnTo>
                    <a:lnTo>
                      <a:pt x="313" y="60"/>
                    </a:lnTo>
                    <a:lnTo>
                      <a:pt x="315" y="59"/>
                    </a:lnTo>
                    <a:lnTo>
                      <a:pt x="317" y="57"/>
                    </a:lnTo>
                    <a:lnTo>
                      <a:pt x="318" y="55"/>
                    </a:lnTo>
                    <a:lnTo>
                      <a:pt x="319" y="52"/>
                    </a:lnTo>
                    <a:lnTo>
                      <a:pt x="320" y="50"/>
                    </a:lnTo>
                    <a:lnTo>
                      <a:pt x="321" y="47"/>
                    </a:lnTo>
                    <a:lnTo>
                      <a:pt x="322" y="44"/>
                    </a:lnTo>
                    <a:lnTo>
                      <a:pt x="323" y="41"/>
                    </a:lnTo>
                    <a:lnTo>
                      <a:pt x="324" y="38"/>
                    </a:lnTo>
                    <a:lnTo>
                      <a:pt x="326" y="35"/>
                    </a:lnTo>
                    <a:lnTo>
                      <a:pt x="327" y="31"/>
                    </a:lnTo>
                    <a:lnTo>
                      <a:pt x="328" y="27"/>
                    </a:lnTo>
                    <a:lnTo>
                      <a:pt x="328" y="23"/>
                    </a:lnTo>
                    <a:lnTo>
                      <a:pt x="329" y="21"/>
                    </a:lnTo>
                    <a:lnTo>
                      <a:pt x="328" y="17"/>
                    </a:lnTo>
                    <a:lnTo>
                      <a:pt x="328" y="13"/>
                    </a:lnTo>
                    <a:lnTo>
                      <a:pt x="326" y="10"/>
                    </a:lnTo>
                    <a:lnTo>
                      <a:pt x="324" y="7"/>
                    </a:lnTo>
                    <a:lnTo>
                      <a:pt x="321" y="5"/>
                    </a:lnTo>
                    <a:lnTo>
                      <a:pt x="319" y="2"/>
                    </a:lnTo>
                    <a:lnTo>
                      <a:pt x="317" y="2"/>
                    </a:lnTo>
                    <a:lnTo>
                      <a:pt x="315" y="2"/>
                    </a:lnTo>
                    <a:lnTo>
                      <a:pt x="312" y="1"/>
                    </a:lnTo>
                    <a:lnTo>
                      <a:pt x="310" y="1"/>
                    </a:lnTo>
                    <a:lnTo>
                      <a:pt x="306" y="0"/>
                    </a:lnTo>
                    <a:lnTo>
                      <a:pt x="303" y="0"/>
                    </a:lnTo>
                    <a:lnTo>
                      <a:pt x="300" y="0"/>
                    </a:lnTo>
                    <a:lnTo>
                      <a:pt x="297" y="0"/>
                    </a:lnTo>
                    <a:lnTo>
                      <a:pt x="295" y="0"/>
                    </a:lnTo>
                    <a:lnTo>
                      <a:pt x="293" y="0"/>
                    </a:lnTo>
                    <a:lnTo>
                      <a:pt x="290" y="0"/>
                    </a:lnTo>
                    <a:lnTo>
                      <a:pt x="289" y="0"/>
                    </a:lnTo>
                    <a:lnTo>
                      <a:pt x="286" y="0"/>
                    </a:lnTo>
                    <a:lnTo>
                      <a:pt x="284" y="0"/>
                    </a:lnTo>
                    <a:lnTo>
                      <a:pt x="282" y="1"/>
                    </a:lnTo>
                    <a:lnTo>
                      <a:pt x="281" y="1"/>
                    </a:lnTo>
                    <a:lnTo>
                      <a:pt x="278" y="1"/>
                    </a:lnTo>
                    <a:lnTo>
                      <a:pt x="276" y="2"/>
                    </a:lnTo>
                    <a:lnTo>
                      <a:pt x="273" y="2"/>
                    </a:lnTo>
                    <a:lnTo>
                      <a:pt x="271" y="2"/>
                    </a:lnTo>
                    <a:lnTo>
                      <a:pt x="268" y="2"/>
                    </a:lnTo>
                    <a:lnTo>
                      <a:pt x="266" y="2"/>
                    </a:lnTo>
                    <a:lnTo>
                      <a:pt x="263" y="2"/>
                    </a:lnTo>
                    <a:lnTo>
                      <a:pt x="261" y="3"/>
                    </a:lnTo>
                    <a:lnTo>
                      <a:pt x="258" y="3"/>
                    </a:lnTo>
                    <a:lnTo>
                      <a:pt x="256" y="4"/>
                    </a:lnTo>
                    <a:lnTo>
                      <a:pt x="253" y="4"/>
                    </a:lnTo>
                    <a:lnTo>
                      <a:pt x="250" y="5"/>
                    </a:lnTo>
                    <a:lnTo>
                      <a:pt x="247" y="5"/>
                    </a:lnTo>
                    <a:lnTo>
                      <a:pt x="245" y="6"/>
                    </a:lnTo>
                    <a:lnTo>
                      <a:pt x="243" y="6"/>
                    </a:lnTo>
                    <a:lnTo>
                      <a:pt x="240" y="7"/>
                    </a:lnTo>
                    <a:lnTo>
                      <a:pt x="237" y="8"/>
                    </a:lnTo>
                    <a:lnTo>
                      <a:pt x="234" y="8"/>
                    </a:lnTo>
                    <a:lnTo>
                      <a:pt x="230" y="9"/>
                    </a:lnTo>
                    <a:lnTo>
                      <a:pt x="227" y="10"/>
                    </a:lnTo>
                    <a:lnTo>
                      <a:pt x="224" y="10"/>
                    </a:lnTo>
                    <a:lnTo>
                      <a:pt x="222" y="11"/>
                    </a:lnTo>
                    <a:lnTo>
                      <a:pt x="219" y="11"/>
                    </a:lnTo>
                    <a:lnTo>
                      <a:pt x="216" y="12"/>
                    </a:lnTo>
                    <a:lnTo>
                      <a:pt x="212" y="13"/>
                    </a:lnTo>
                    <a:lnTo>
                      <a:pt x="209" y="13"/>
                    </a:lnTo>
                    <a:lnTo>
                      <a:pt x="206" y="14"/>
                    </a:lnTo>
                    <a:lnTo>
                      <a:pt x="203" y="15"/>
                    </a:lnTo>
                    <a:lnTo>
                      <a:pt x="200" y="16"/>
                    </a:lnTo>
                    <a:lnTo>
                      <a:pt x="197" y="16"/>
                    </a:lnTo>
                    <a:lnTo>
                      <a:pt x="193" y="17"/>
                    </a:lnTo>
                    <a:lnTo>
                      <a:pt x="190" y="18"/>
                    </a:lnTo>
                    <a:lnTo>
                      <a:pt x="187" y="19"/>
                    </a:lnTo>
                    <a:lnTo>
                      <a:pt x="184" y="19"/>
                    </a:lnTo>
                    <a:lnTo>
                      <a:pt x="181" y="20"/>
                    </a:lnTo>
                    <a:lnTo>
                      <a:pt x="178" y="21"/>
                    </a:lnTo>
                    <a:lnTo>
                      <a:pt x="174" y="21"/>
                    </a:lnTo>
                    <a:lnTo>
                      <a:pt x="170" y="22"/>
                    </a:lnTo>
                    <a:lnTo>
                      <a:pt x="167" y="22"/>
                    </a:lnTo>
                    <a:lnTo>
                      <a:pt x="165" y="24"/>
                    </a:lnTo>
                    <a:lnTo>
                      <a:pt x="161" y="24"/>
                    </a:lnTo>
                    <a:lnTo>
                      <a:pt x="158" y="25"/>
                    </a:lnTo>
                    <a:lnTo>
                      <a:pt x="154" y="26"/>
                    </a:lnTo>
                    <a:lnTo>
                      <a:pt x="151" y="27"/>
                    </a:lnTo>
                    <a:lnTo>
                      <a:pt x="148" y="28"/>
                    </a:lnTo>
                    <a:lnTo>
                      <a:pt x="145" y="28"/>
                    </a:lnTo>
                    <a:lnTo>
                      <a:pt x="142" y="29"/>
                    </a:lnTo>
                    <a:lnTo>
                      <a:pt x="138" y="30"/>
                    </a:lnTo>
                    <a:lnTo>
                      <a:pt x="135" y="31"/>
                    </a:lnTo>
                    <a:lnTo>
                      <a:pt x="131" y="32"/>
                    </a:lnTo>
                    <a:lnTo>
                      <a:pt x="128" y="33"/>
                    </a:lnTo>
                    <a:lnTo>
                      <a:pt x="125" y="34"/>
                    </a:lnTo>
                    <a:lnTo>
                      <a:pt x="121" y="34"/>
                    </a:lnTo>
                    <a:lnTo>
                      <a:pt x="118" y="35"/>
                    </a:lnTo>
                    <a:lnTo>
                      <a:pt x="114" y="37"/>
                    </a:lnTo>
                    <a:lnTo>
                      <a:pt x="111" y="38"/>
                    </a:lnTo>
                    <a:lnTo>
                      <a:pt x="108" y="39"/>
                    </a:lnTo>
                    <a:lnTo>
                      <a:pt x="105" y="40"/>
                    </a:lnTo>
                    <a:lnTo>
                      <a:pt x="102" y="40"/>
                    </a:lnTo>
                    <a:lnTo>
                      <a:pt x="99" y="41"/>
                    </a:lnTo>
                    <a:lnTo>
                      <a:pt x="95" y="42"/>
                    </a:lnTo>
                    <a:lnTo>
                      <a:pt x="92" y="43"/>
                    </a:lnTo>
                    <a:lnTo>
                      <a:pt x="89" y="44"/>
                    </a:lnTo>
                    <a:lnTo>
                      <a:pt x="87" y="45"/>
                    </a:lnTo>
                    <a:lnTo>
                      <a:pt x="83" y="46"/>
                    </a:lnTo>
                    <a:lnTo>
                      <a:pt x="80" y="47"/>
                    </a:lnTo>
                    <a:lnTo>
                      <a:pt x="77" y="48"/>
                    </a:lnTo>
                    <a:lnTo>
                      <a:pt x="74" y="49"/>
                    </a:lnTo>
                    <a:lnTo>
                      <a:pt x="70" y="50"/>
                    </a:lnTo>
                    <a:lnTo>
                      <a:pt x="68" y="51"/>
                    </a:lnTo>
                    <a:lnTo>
                      <a:pt x="66" y="52"/>
                    </a:lnTo>
                    <a:lnTo>
                      <a:pt x="63" y="53"/>
                    </a:lnTo>
                    <a:lnTo>
                      <a:pt x="60" y="54"/>
                    </a:lnTo>
                    <a:lnTo>
                      <a:pt x="57" y="55"/>
                    </a:lnTo>
                    <a:lnTo>
                      <a:pt x="54" y="56"/>
                    </a:lnTo>
                    <a:lnTo>
                      <a:pt x="51" y="57"/>
                    </a:lnTo>
                    <a:lnTo>
                      <a:pt x="50" y="58"/>
                    </a:lnTo>
                    <a:lnTo>
                      <a:pt x="47" y="59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0" y="61"/>
                    </a:lnTo>
                    <a:lnTo>
                      <a:pt x="37" y="62"/>
                    </a:lnTo>
                    <a:lnTo>
                      <a:pt x="35" y="63"/>
                    </a:lnTo>
                    <a:lnTo>
                      <a:pt x="33" y="64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27" y="66"/>
                    </a:lnTo>
                    <a:lnTo>
                      <a:pt x="25" y="67"/>
                    </a:lnTo>
                    <a:lnTo>
                      <a:pt x="23" y="68"/>
                    </a:lnTo>
                    <a:lnTo>
                      <a:pt x="20" y="68"/>
                    </a:lnTo>
                    <a:lnTo>
                      <a:pt x="19" y="69"/>
                    </a:lnTo>
                    <a:lnTo>
                      <a:pt x="17" y="70"/>
                    </a:lnTo>
                    <a:lnTo>
                      <a:pt x="14" y="71"/>
                    </a:lnTo>
                    <a:lnTo>
                      <a:pt x="12" y="73"/>
                    </a:lnTo>
                    <a:lnTo>
                      <a:pt x="9" y="74"/>
                    </a:lnTo>
                    <a:lnTo>
                      <a:pt x="6" y="75"/>
                    </a:lnTo>
                    <a:lnTo>
                      <a:pt x="4" y="75"/>
                    </a:lnTo>
                    <a:lnTo>
                      <a:pt x="3" y="77"/>
                    </a:lnTo>
                    <a:lnTo>
                      <a:pt x="0" y="77"/>
                    </a:lnTo>
                    <a:lnTo>
                      <a:pt x="0" y="78"/>
                    </a:lnTo>
                    <a:lnTo>
                      <a:pt x="2" y="105"/>
                    </a:lnTo>
                    <a:lnTo>
                      <a:pt x="34" y="99"/>
                    </a:lnTo>
                    <a:lnTo>
                      <a:pt x="34" y="9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36"/>
              <p:cNvSpPr>
                <a:spLocks/>
              </p:cNvSpPr>
              <p:nvPr/>
            </p:nvSpPr>
            <p:spPr bwMode="auto">
              <a:xfrm>
                <a:off x="1444" y="1078"/>
                <a:ext cx="371" cy="50"/>
              </a:xfrm>
              <a:custGeom>
                <a:avLst/>
                <a:gdLst/>
                <a:ahLst/>
                <a:cxnLst>
                  <a:cxn ang="0">
                    <a:pos x="2" y="30"/>
                  </a:cxn>
                  <a:cxn ang="0">
                    <a:pos x="6" y="30"/>
                  </a:cxn>
                  <a:cxn ang="0">
                    <a:pos x="13" y="31"/>
                  </a:cxn>
                  <a:cxn ang="0">
                    <a:pos x="21" y="32"/>
                  </a:cxn>
                  <a:cxn ang="0">
                    <a:pos x="32" y="34"/>
                  </a:cxn>
                  <a:cxn ang="0">
                    <a:pos x="44" y="35"/>
                  </a:cxn>
                  <a:cxn ang="0">
                    <a:pos x="57" y="37"/>
                  </a:cxn>
                  <a:cxn ang="0">
                    <a:pos x="73" y="38"/>
                  </a:cxn>
                  <a:cxn ang="0">
                    <a:pos x="88" y="40"/>
                  </a:cxn>
                  <a:cxn ang="0">
                    <a:pos x="105" y="42"/>
                  </a:cxn>
                  <a:cxn ang="0">
                    <a:pos x="122" y="42"/>
                  </a:cxn>
                  <a:cxn ang="0">
                    <a:pos x="140" y="44"/>
                  </a:cxn>
                  <a:cxn ang="0">
                    <a:pos x="159" y="46"/>
                  </a:cxn>
                  <a:cxn ang="0">
                    <a:pos x="177" y="47"/>
                  </a:cxn>
                  <a:cxn ang="0">
                    <a:pos x="196" y="48"/>
                  </a:cxn>
                  <a:cxn ang="0">
                    <a:pos x="214" y="49"/>
                  </a:cxn>
                  <a:cxn ang="0">
                    <a:pos x="232" y="50"/>
                  </a:cxn>
                  <a:cxn ang="0">
                    <a:pos x="249" y="50"/>
                  </a:cxn>
                  <a:cxn ang="0">
                    <a:pos x="266" y="50"/>
                  </a:cxn>
                  <a:cxn ang="0">
                    <a:pos x="282" y="50"/>
                  </a:cxn>
                  <a:cxn ang="0">
                    <a:pos x="297" y="50"/>
                  </a:cxn>
                  <a:cxn ang="0">
                    <a:pos x="309" y="48"/>
                  </a:cxn>
                  <a:cxn ang="0">
                    <a:pos x="321" y="46"/>
                  </a:cxn>
                  <a:cxn ang="0">
                    <a:pos x="332" y="44"/>
                  </a:cxn>
                  <a:cxn ang="0">
                    <a:pos x="342" y="42"/>
                  </a:cxn>
                  <a:cxn ang="0">
                    <a:pos x="349" y="40"/>
                  </a:cxn>
                  <a:cxn ang="0">
                    <a:pos x="356" y="37"/>
                  </a:cxn>
                  <a:cxn ang="0">
                    <a:pos x="363" y="33"/>
                  </a:cxn>
                  <a:cxn ang="0">
                    <a:pos x="369" y="27"/>
                  </a:cxn>
                  <a:cxn ang="0">
                    <a:pos x="370" y="22"/>
                  </a:cxn>
                  <a:cxn ang="0">
                    <a:pos x="366" y="15"/>
                  </a:cxn>
                  <a:cxn ang="0">
                    <a:pos x="358" y="10"/>
                  </a:cxn>
                  <a:cxn ang="0">
                    <a:pos x="352" y="8"/>
                  </a:cxn>
                  <a:cxn ang="0">
                    <a:pos x="344" y="5"/>
                  </a:cxn>
                  <a:cxn ang="0">
                    <a:pos x="335" y="3"/>
                  </a:cxn>
                  <a:cxn ang="0">
                    <a:pos x="325" y="2"/>
                  </a:cxn>
                  <a:cxn ang="0">
                    <a:pos x="314" y="1"/>
                  </a:cxn>
                  <a:cxn ang="0">
                    <a:pos x="301" y="0"/>
                  </a:cxn>
                  <a:cxn ang="0">
                    <a:pos x="286" y="0"/>
                  </a:cxn>
                  <a:cxn ang="0">
                    <a:pos x="271" y="0"/>
                  </a:cxn>
                  <a:cxn ang="0">
                    <a:pos x="255" y="0"/>
                  </a:cxn>
                  <a:cxn ang="0">
                    <a:pos x="238" y="1"/>
                  </a:cxn>
                  <a:cxn ang="0">
                    <a:pos x="220" y="2"/>
                  </a:cxn>
                  <a:cxn ang="0">
                    <a:pos x="202" y="3"/>
                  </a:cxn>
                  <a:cxn ang="0">
                    <a:pos x="183" y="5"/>
                  </a:cxn>
                  <a:cxn ang="0">
                    <a:pos x="165" y="6"/>
                  </a:cxn>
                  <a:cxn ang="0">
                    <a:pos x="147" y="9"/>
                  </a:cxn>
                  <a:cxn ang="0">
                    <a:pos x="128" y="11"/>
                  </a:cxn>
                  <a:cxn ang="0">
                    <a:pos x="111" y="14"/>
                  </a:cxn>
                  <a:cxn ang="0">
                    <a:pos x="94" y="16"/>
                  </a:cxn>
                  <a:cxn ang="0">
                    <a:pos x="77" y="18"/>
                  </a:cxn>
                  <a:cxn ang="0">
                    <a:pos x="62" y="20"/>
                  </a:cxn>
                  <a:cxn ang="0">
                    <a:pos x="48" y="23"/>
                  </a:cxn>
                  <a:cxn ang="0">
                    <a:pos x="36" y="24"/>
                  </a:cxn>
                  <a:cxn ang="0">
                    <a:pos x="24" y="25"/>
                  </a:cxn>
                  <a:cxn ang="0">
                    <a:pos x="16" y="27"/>
                  </a:cxn>
                  <a:cxn ang="0">
                    <a:pos x="9" y="28"/>
                  </a:cxn>
                  <a:cxn ang="0">
                    <a:pos x="3" y="29"/>
                  </a:cxn>
                  <a:cxn ang="0">
                    <a:pos x="0" y="30"/>
                  </a:cxn>
                </a:cxnLst>
                <a:rect l="0" t="0" r="r" b="b"/>
                <a:pathLst>
                  <a:path w="371" h="50">
                    <a:moveTo>
                      <a:pt x="0" y="30"/>
                    </a:moveTo>
                    <a:lnTo>
                      <a:pt x="0" y="30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9" y="31"/>
                    </a:lnTo>
                    <a:lnTo>
                      <a:pt x="10" y="31"/>
                    </a:lnTo>
                    <a:lnTo>
                      <a:pt x="13" y="31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21" y="32"/>
                    </a:lnTo>
                    <a:lnTo>
                      <a:pt x="24" y="33"/>
                    </a:lnTo>
                    <a:lnTo>
                      <a:pt x="28" y="33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9" y="35"/>
                    </a:lnTo>
                    <a:lnTo>
                      <a:pt x="44" y="35"/>
                    </a:lnTo>
                    <a:lnTo>
                      <a:pt x="48" y="36"/>
                    </a:lnTo>
                    <a:lnTo>
                      <a:pt x="53" y="36"/>
                    </a:lnTo>
                    <a:lnTo>
                      <a:pt x="57" y="37"/>
                    </a:lnTo>
                    <a:lnTo>
                      <a:pt x="62" y="37"/>
                    </a:lnTo>
                    <a:lnTo>
                      <a:pt x="67" y="38"/>
                    </a:lnTo>
                    <a:lnTo>
                      <a:pt x="73" y="38"/>
                    </a:lnTo>
                    <a:lnTo>
                      <a:pt x="77" y="39"/>
                    </a:lnTo>
                    <a:lnTo>
                      <a:pt x="82" y="39"/>
                    </a:lnTo>
                    <a:lnTo>
                      <a:pt x="88" y="40"/>
                    </a:lnTo>
                    <a:lnTo>
                      <a:pt x="94" y="40"/>
                    </a:lnTo>
                    <a:lnTo>
                      <a:pt x="99" y="41"/>
                    </a:lnTo>
                    <a:lnTo>
                      <a:pt x="105" y="42"/>
                    </a:lnTo>
                    <a:lnTo>
                      <a:pt x="111" y="42"/>
                    </a:lnTo>
                    <a:lnTo>
                      <a:pt x="116" y="42"/>
                    </a:lnTo>
                    <a:lnTo>
                      <a:pt x="122" y="42"/>
                    </a:lnTo>
                    <a:lnTo>
                      <a:pt x="128" y="43"/>
                    </a:lnTo>
                    <a:lnTo>
                      <a:pt x="134" y="44"/>
                    </a:lnTo>
                    <a:lnTo>
                      <a:pt x="140" y="44"/>
                    </a:lnTo>
                    <a:lnTo>
                      <a:pt x="147" y="45"/>
                    </a:lnTo>
                    <a:lnTo>
                      <a:pt x="152" y="45"/>
                    </a:lnTo>
                    <a:lnTo>
                      <a:pt x="159" y="46"/>
                    </a:lnTo>
                    <a:lnTo>
                      <a:pt x="165" y="46"/>
                    </a:lnTo>
                    <a:lnTo>
                      <a:pt x="171" y="47"/>
                    </a:lnTo>
                    <a:lnTo>
                      <a:pt x="177" y="47"/>
                    </a:lnTo>
                    <a:lnTo>
                      <a:pt x="183" y="47"/>
                    </a:lnTo>
                    <a:lnTo>
                      <a:pt x="190" y="47"/>
                    </a:lnTo>
                    <a:lnTo>
                      <a:pt x="196" y="48"/>
                    </a:lnTo>
                    <a:lnTo>
                      <a:pt x="202" y="48"/>
                    </a:lnTo>
                    <a:lnTo>
                      <a:pt x="209" y="49"/>
                    </a:lnTo>
                    <a:lnTo>
                      <a:pt x="214" y="49"/>
                    </a:lnTo>
                    <a:lnTo>
                      <a:pt x="220" y="49"/>
                    </a:lnTo>
                    <a:lnTo>
                      <a:pt x="226" y="49"/>
                    </a:lnTo>
                    <a:lnTo>
                      <a:pt x="232" y="50"/>
                    </a:lnTo>
                    <a:lnTo>
                      <a:pt x="238" y="50"/>
                    </a:lnTo>
                    <a:lnTo>
                      <a:pt x="244" y="50"/>
                    </a:lnTo>
                    <a:lnTo>
                      <a:pt x="249" y="50"/>
                    </a:lnTo>
                    <a:lnTo>
                      <a:pt x="255" y="50"/>
                    </a:lnTo>
                    <a:lnTo>
                      <a:pt x="261" y="50"/>
                    </a:lnTo>
                    <a:lnTo>
                      <a:pt x="266" y="50"/>
                    </a:lnTo>
                    <a:lnTo>
                      <a:pt x="271" y="50"/>
                    </a:lnTo>
                    <a:lnTo>
                      <a:pt x="277" y="50"/>
                    </a:lnTo>
                    <a:lnTo>
                      <a:pt x="282" y="50"/>
                    </a:lnTo>
                    <a:lnTo>
                      <a:pt x="286" y="50"/>
                    </a:lnTo>
                    <a:lnTo>
                      <a:pt x="292" y="50"/>
                    </a:lnTo>
                    <a:lnTo>
                      <a:pt x="297" y="50"/>
                    </a:lnTo>
                    <a:lnTo>
                      <a:pt x="301" y="49"/>
                    </a:lnTo>
                    <a:lnTo>
                      <a:pt x="305" y="48"/>
                    </a:lnTo>
                    <a:lnTo>
                      <a:pt x="309" y="48"/>
                    </a:lnTo>
                    <a:lnTo>
                      <a:pt x="314" y="47"/>
                    </a:lnTo>
                    <a:lnTo>
                      <a:pt x="317" y="47"/>
                    </a:lnTo>
                    <a:lnTo>
                      <a:pt x="321" y="46"/>
                    </a:lnTo>
                    <a:lnTo>
                      <a:pt x="325" y="45"/>
                    </a:lnTo>
                    <a:lnTo>
                      <a:pt x="328" y="45"/>
                    </a:lnTo>
                    <a:lnTo>
                      <a:pt x="332" y="44"/>
                    </a:lnTo>
                    <a:lnTo>
                      <a:pt x="335" y="44"/>
                    </a:lnTo>
                    <a:lnTo>
                      <a:pt x="338" y="43"/>
                    </a:lnTo>
                    <a:lnTo>
                      <a:pt x="342" y="42"/>
                    </a:lnTo>
                    <a:lnTo>
                      <a:pt x="344" y="42"/>
                    </a:lnTo>
                    <a:lnTo>
                      <a:pt x="346" y="41"/>
                    </a:lnTo>
                    <a:lnTo>
                      <a:pt x="349" y="40"/>
                    </a:lnTo>
                    <a:lnTo>
                      <a:pt x="352" y="40"/>
                    </a:lnTo>
                    <a:lnTo>
                      <a:pt x="354" y="39"/>
                    </a:lnTo>
                    <a:lnTo>
                      <a:pt x="356" y="37"/>
                    </a:lnTo>
                    <a:lnTo>
                      <a:pt x="358" y="36"/>
                    </a:lnTo>
                    <a:lnTo>
                      <a:pt x="360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7" y="29"/>
                    </a:lnTo>
                    <a:lnTo>
                      <a:pt x="369" y="27"/>
                    </a:lnTo>
                    <a:lnTo>
                      <a:pt x="370" y="25"/>
                    </a:lnTo>
                    <a:lnTo>
                      <a:pt x="371" y="23"/>
                    </a:lnTo>
                    <a:lnTo>
                      <a:pt x="370" y="22"/>
                    </a:lnTo>
                    <a:lnTo>
                      <a:pt x="369" y="20"/>
                    </a:lnTo>
                    <a:lnTo>
                      <a:pt x="367" y="17"/>
                    </a:lnTo>
                    <a:lnTo>
                      <a:pt x="366" y="15"/>
                    </a:lnTo>
                    <a:lnTo>
                      <a:pt x="363" y="13"/>
                    </a:lnTo>
                    <a:lnTo>
                      <a:pt x="360" y="11"/>
                    </a:lnTo>
                    <a:lnTo>
                      <a:pt x="358" y="10"/>
                    </a:lnTo>
                    <a:lnTo>
                      <a:pt x="356" y="9"/>
                    </a:lnTo>
                    <a:lnTo>
                      <a:pt x="354" y="8"/>
                    </a:lnTo>
                    <a:lnTo>
                      <a:pt x="352" y="8"/>
                    </a:lnTo>
                    <a:lnTo>
                      <a:pt x="349" y="7"/>
                    </a:lnTo>
                    <a:lnTo>
                      <a:pt x="346" y="6"/>
                    </a:lnTo>
                    <a:lnTo>
                      <a:pt x="344" y="5"/>
                    </a:lnTo>
                    <a:lnTo>
                      <a:pt x="342" y="4"/>
                    </a:lnTo>
                    <a:lnTo>
                      <a:pt x="338" y="3"/>
                    </a:lnTo>
                    <a:lnTo>
                      <a:pt x="335" y="3"/>
                    </a:lnTo>
                    <a:lnTo>
                      <a:pt x="332" y="3"/>
                    </a:lnTo>
                    <a:lnTo>
                      <a:pt x="328" y="3"/>
                    </a:lnTo>
                    <a:lnTo>
                      <a:pt x="325" y="2"/>
                    </a:lnTo>
                    <a:lnTo>
                      <a:pt x="321" y="2"/>
                    </a:lnTo>
                    <a:lnTo>
                      <a:pt x="317" y="1"/>
                    </a:lnTo>
                    <a:lnTo>
                      <a:pt x="314" y="1"/>
                    </a:lnTo>
                    <a:lnTo>
                      <a:pt x="309" y="0"/>
                    </a:lnTo>
                    <a:lnTo>
                      <a:pt x="305" y="0"/>
                    </a:lnTo>
                    <a:lnTo>
                      <a:pt x="301" y="0"/>
                    </a:lnTo>
                    <a:lnTo>
                      <a:pt x="297" y="0"/>
                    </a:lnTo>
                    <a:lnTo>
                      <a:pt x="292" y="0"/>
                    </a:lnTo>
                    <a:lnTo>
                      <a:pt x="286" y="0"/>
                    </a:lnTo>
                    <a:lnTo>
                      <a:pt x="282" y="0"/>
                    </a:lnTo>
                    <a:lnTo>
                      <a:pt x="277" y="0"/>
                    </a:lnTo>
                    <a:lnTo>
                      <a:pt x="271" y="0"/>
                    </a:lnTo>
                    <a:lnTo>
                      <a:pt x="266" y="0"/>
                    </a:lnTo>
                    <a:lnTo>
                      <a:pt x="261" y="0"/>
                    </a:lnTo>
                    <a:lnTo>
                      <a:pt x="255" y="0"/>
                    </a:lnTo>
                    <a:lnTo>
                      <a:pt x="249" y="0"/>
                    </a:lnTo>
                    <a:lnTo>
                      <a:pt x="244" y="0"/>
                    </a:lnTo>
                    <a:lnTo>
                      <a:pt x="238" y="1"/>
                    </a:lnTo>
                    <a:lnTo>
                      <a:pt x="232" y="1"/>
                    </a:lnTo>
                    <a:lnTo>
                      <a:pt x="226" y="2"/>
                    </a:lnTo>
                    <a:lnTo>
                      <a:pt x="220" y="2"/>
                    </a:lnTo>
                    <a:lnTo>
                      <a:pt x="214" y="3"/>
                    </a:lnTo>
                    <a:lnTo>
                      <a:pt x="209" y="3"/>
                    </a:lnTo>
                    <a:lnTo>
                      <a:pt x="202" y="3"/>
                    </a:lnTo>
                    <a:lnTo>
                      <a:pt x="196" y="4"/>
                    </a:lnTo>
                    <a:lnTo>
                      <a:pt x="190" y="4"/>
                    </a:lnTo>
                    <a:lnTo>
                      <a:pt x="183" y="5"/>
                    </a:lnTo>
                    <a:lnTo>
                      <a:pt x="177" y="5"/>
                    </a:lnTo>
                    <a:lnTo>
                      <a:pt x="171" y="6"/>
                    </a:lnTo>
                    <a:lnTo>
                      <a:pt x="165" y="6"/>
                    </a:lnTo>
                    <a:lnTo>
                      <a:pt x="159" y="7"/>
                    </a:lnTo>
                    <a:lnTo>
                      <a:pt x="152" y="8"/>
                    </a:lnTo>
                    <a:lnTo>
                      <a:pt x="147" y="9"/>
                    </a:lnTo>
                    <a:lnTo>
                      <a:pt x="140" y="9"/>
                    </a:lnTo>
                    <a:lnTo>
                      <a:pt x="134" y="10"/>
                    </a:lnTo>
                    <a:lnTo>
                      <a:pt x="128" y="11"/>
                    </a:lnTo>
                    <a:lnTo>
                      <a:pt x="122" y="12"/>
                    </a:lnTo>
                    <a:lnTo>
                      <a:pt x="116" y="13"/>
                    </a:lnTo>
                    <a:lnTo>
                      <a:pt x="111" y="14"/>
                    </a:lnTo>
                    <a:lnTo>
                      <a:pt x="105" y="14"/>
                    </a:lnTo>
                    <a:lnTo>
                      <a:pt x="99" y="15"/>
                    </a:lnTo>
                    <a:lnTo>
                      <a:pt x="94" y="16"/>
                    </a:lnTo>
                    <a:lnTo>
                      <a:pt x="88" y="17"/>
                    </a:lnTo>
                    <a:lnTo>
                      <a:pt x="82" y="17"/>
                    </a:lnTo>
                    <a:lnTo>
                      <a:pt x="77" y="18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2" y="20"/>
                    </a:lnTo>
                    <a:lnTo>
                      <a:pt x="57" y="21"/>
                    </a:lnTo>
                    <a:lnTo>
                      <a:pt x="53" y="22"/>
                    </a:lnTo>
                    <a:lnTo>
                      <a:pt x="48" y="23"/>
                    </a:lnTo>
                    <a:lnTo>
                      <a:pt x="44" y="23"/>
                    </a:lnTo>
                    <a:lnTo>
                      <a:pt x="39" y="23"/>
                    </a:lnTo>
                    <a:lnTo>
                      <a:pt x="36" y="24"/>
                    </a:lnTo>
                    <a:lnTo>
                      <a:pt x="32" y="24"/>
                    </a:lnTo>
                    <a:lnTo>
                      <a:pt x="28" y="25"/>
                    </a:lnTo>
                    <a:lnTo>
                      <a:pt x="24" y="25"/>
                    </a:lnTo>
                    <a:lnTo>
                      <a:pt x="21" y="25"/>
                    </a:lnTo>
                    <a:lnTo>
                      <a:pt x="18" y="26"/>
                    </a:lnTo>
                    <a:lnTo>
                      <a:pt x="16" y="27"/>
                    </a:lnTo>
                    <a:lnTo>
                      <a:pt x="13" y="27"/>
                    </a:lnTo>
                    <a:lnTo>
                      <a:pt x="10" y="27"/>
                    </a:lnTo>
                    <a:lnTo>
                      <a:pt x="9" y="28"/>
                    </a:lnTo>
                    <a:lnTo>
                      <a:pt x="6" y="28"/>
                    </a:lnTo>
                    <a:lnTo>
                      <a:pt x="4" y="28"/>
                    </a:lnTo>
                    <a:lnTo>
                      <a:pt x="3" y="29"/>
                    </a:lnTo>
                    <a:lnTo>
                      <a:pt x="2" y="29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37"/>
              <p:cNvSpPr>
                <a:spLocks/>
              </p:cNvSpPr>
              <p:nvPr/>
            </p:nvSpPr>
            <p:spPr bwMode="auto">
              <a:xfrm>
                <a:off x="927" y="1123"/>
                <a:ext cx="305" cy="175"/>
              </a:xfrm>
              <a:custGeom>
                <a:avLst/>
                <a:gdLst/>
                <a:ahLst/>
                <a:cxnLst>
                  <a:cxn ang="0">
                    <a:pos x="292" y="1"/>
                  </a:cxn>
                  <a:cxn ang="0">
                    <a:pos x="284" y="4"/>
                  </a:cxn>
                  <a:cxn ang="0">
                    <a:pos x="278" y="7"/>
                  </a:cxn>
                  <a:cxn ang="0">
                    <a:pos x="269" y="11"/>
                  </a:cxn>
                  <a:cxn ang="0">
                    <a:pos x="259" y="15"/>
                  </a:cxn>
                  <a:cxn ang="0">
                    <a:pos x="248" y="19"/>
                  </a:cxn>
                  <a:cxn ang="0">
                    <a:pos x="236" y="25"/>
                  </a:cxn>
                  <a:cxn ang="0">
                    <a:pos x="223" y="31"/>
                  </a:cxn>
                  <a:cxn ang="0">
                    <a:pos x="209" y="37"/>
                  </a:cxn>
                  <a:cxn ang="0">
                    <a:pos x="195" y="44"/>
                  </a:cxn>
                  <a:cxn ang="0">
                    <a:pos x="180" y="51"/>
                  </a:cxn>
                  <a:cxn ang="0">
                    <a:pos x="165" y="57"/>
                  </a:cxn>
                  <a:cxn ang="0">
                    <a:pos x="149" y="65"/>
                  </a:cxn>
                  <a:cxn ang="0">
                    <a:pos x="134" y="72"/>
                  </a:cxn>
                  <a:cxn ang="0">
                    <a:pos x="119" y="80"/>
                  </a:cxn>
                  <a:cxn ang="0">
                    <a:pos x="105" y="87"/>
                  </a:cxn>
                  <a:cxn ang="0">
                    <a:pos x="91" y="94"/>
                  </a:cxn>
                  <a:cxn ang="0">
                    <a:pos x="77" y="102"/>
                  </a:cxn>
                  <a:cxn ang="0">
                    <a:pos x="64" y="109"/>
                  </a:cxn>
                  <a:cxn ang="0">
                    <a:pos x="53" y="116"/>
                  </a:cxn>
                  <a:cxn ang="0">
                    <a:pos x="42" y="123"/>
                  </a:cxn>
                  <a:cxn ang="0">
                    <a:pos x="33" y="129"/>
                  </a:cxn>
                  <a:cxn ang="0">
                    <a:pos x="25" y="135"/>
                  </a:cxn>
                  <a:cxn ang="0">
                    <a:pos x="17" y="141"/>
                  </a:cxn>
                  <a:cxn ang="0">
                    <a:pos x="13" y="146"/>
                  </a:cxn>
                  <a:cxn ang="0">
                    <a:pos x="7" y="153"/>
                  </a:cxn>
                  <a:cxn ang="0">
                    <a:pos x="1" y="162"/>
                  </a:cxn>
                  <a:cxn ang="0">
                    <a:pos x="0" y="168"/>
                  </a:cxn>
                  <a:cxn ang="0">
                    <a:pos x="4" y="172"/>
                  </a:cxn>
                  <a:cxn ang="0">
                    <a:pos x="11" y="175"/>
                  </a:cxn>
                  <a:cxn ang="0">
                    <a:pos x="16" y="175"/>
                  </a:cxn>
                  <a:cxn ang="0">
                    <a:pos x="23" y="175"/>
                  </a:cxn>
                  <a:cxn ang="0">
                    <a:pos x="30" y="174"/>
                  </a:cxn>
                  <a:cxn ang="0">
                    <a:pos x="37" y="172"/>
                  </a:cxn>
                  <a:cxn ang="0">
                    <a:pos x="46" y="171"/>
                  </a:cxn>
                  <a:cxn ang="0">
                    <a:pos x="55" y="168"/>
                  </a:cxn>
                  <a:cxn ang="0">
                    <a:pos x="66" y="164"/>
                  </a:cxn>
                  <a:cxn ang="0">
                    <a:pos x="75" y="159"/>
                  </a:cxn>
                  <a:cxn ang="0">
                    <a:pos x="87" y="154"/>
                  </a:cxn>
                  <a:cxn ang="0">
                    <a:pos x="98" y="149"/>
                  </a:cxn>
                  <a:cxn ang="0">
                    <a:pos x="110" y="142"/>
                  </a:cxn>
                  <a:cxn ang="0">
                    <a:pos x="123" y="136"/>
                  </a:cxn>
                  <a:cxn ang="0">
                    <a:pos x="135" y="129"/>
                  </a:cxn>
                  <a:cxn ang="0">
                    <a:pos x="148" y="121"/>
                  </a:cxn>
                  <a:cxn ang="0">
                    <a:pos x="161" y="114"/>
                  </a:cxn>
                  <a:cxn ang="0">
                    <a:pos x="174" y="106"/>
                  </a:cxn>
                  <a:cxn ang="0">
                    <a:pos x="187" y="98"/>
                  </a:cxn>
                  <a:cxn ang="0">
                    <a:pos x="200" y="91"/>
                  </a:cxn>
                  <a:cxn ang="0">
                    <a:pos x="213" y="83"/>
                  </a:cxn>
                  <a:cxn ang="0">
                    <a:pos x="225" y="75"/>
                  </a:cxn>
                  <a:cxn ang="0">
                    <a:pos x="237" y="67"/>
                  </a:cxn>
                  <a:cxn ang="0">
                    <a:pos x="248" y="60"/>
                  </a:cxn>
                  <a:cxn ang="0">
                    <a:pos x="260" y="54"/>
                  </a:cxn>
                  <a:cxn ang="0">
                    <a:pos x="269" y="47"/>
                  </a:cxn>
                  <a:cxn ang="0">
                    <a:pos x="280" y="40"/>
                  </a:cxn>
                  <a:cxn ang="0">
                    <a:pos x="288" y="35"/>
                  </a:cxn>
                  <a:cxn ang="0">
                    <a:pos x="296" y="30"/>
                  </a:cxn>
                  <a:cxn ang="0">
                    <a:pos x="303" y="25"/>
                  </a:cxn>
                  <a:cxn ang="0">
                    <a:pos x="294" y="0"/>
                  </a:cxn>
                </a:cxnLst>
                <a:rect l="0" t="0" r="r" b="b"/>
                <a:pathLst>
                  <a:path w="305" h="175">
                    <a:moveTo>
                      <a:pt x="294" y="0"/>
                    </a:moveTo>
                    <a:lnTo>
                      <a:pt x="293" y="0"/>
                    </a:lnTo>
                    <a:lnTo>
                      <a:pt x="292" y="1"/>
                    </a:lnTo>
                    <a:lnTo>
                      <a:pt x="289" y="2"/>
                    </a:lnTo>
                    <a:lnTo>
                      <a:pt x="286" y="3"/>
                    </a:lnTo>
                    <a:lnTo>
                      <a:pt x="284" y="4"/>
                    </a:lnTo>
                    <a:lnTo>
                      <a:pt x="283" y="5"/>
                    </a:lnTo>
                    <a:lnTo>
                      <a:pt x="280" y="6"/>
                    </a:lnTo>
                    <a:lnTo>
                      <a:pt x="278" y="7"/>
                    </a:lnTo>
                    <a:lnTo>
                      <a:pt x="275" y="8"/>
                    </a:lnTo>
                    <a:lnTo>
                      <a:pt x="272" y="9"/>
                    </a:lnTo>
                    <a:lnTo>
                      <a:pt x="269" y="11"/>
                    </a:lnTo>
                    <a:lnTo>
                      <a:pt x="266" y="12"/>
                    </a:lnTo>
                    <a:lnTo>
                      <a:pt x="263" y="14"/>
                    </a:lnTo>
                    <a:lnTo>
                      <a:pt x="259" y="15"/>
                    </a:lnTo>
                    <a:lnTo>
                      <a:pt x="256" y="17"/>
                    </a:lnTo>
                    <a:lnTo>
                      <a:pt x="252" y="18"/>
                    </a:lnTo>
                    <a:lnTo>
                      <a:pt x="248" y="19"/>
                    </a:lnTo>
                    <a:lnTo>
                      <a:pt x="245" y="21"/>
                    </a:lnTo>
                    <a:lnTo>
                      <a:pt x="240" y="23"/>
                    </a:lnTo>
                    <a:lnTo>
                      <a:pt x="236" y="25"/>
                    </a:lnTo>
                    <a:lnTo>
                      <a:pt x="231" y="27"/>
                    </a:lnTo>
                    <a:lnTo>
                      <a:pt x="227" y="29"/>
                    </a:lnTo>
                    <a:lnTo>
                      <a:pt x="223" y="31"/>
                    </a:lnTo>
                    <a:lnTo>
                      <a:pt x="219" y="33"/>
                    </a:lnTo>
                    <a:lnTo>
                      <a:pt x="214" y="35"/>
                    </a:lnTo>
                    <a:lnTo>
                      <a:pt x="209" y="37"/>
                    </a:lnTo>
                    <a:lnTo>
                      <a:pt x="205" y="39"/>
                    </a:lnTo>
                    <a:lnTo>
                      <a:pt x="200" y="41"/>
                    </a:lnTo>
                    <a:lnTo>
                      <a:pt x="195" y="44"/>
                    </a:lnTo>
                    <a:lnTo>
                      <a:pt x="189" y="46"/>
                    </a:lnTo>
                    <a:lnTo>
                      <a:pt x="185" y="48"/>
                    </a:lnTo>
                    <a:lnTo>
                      <a:pt x="180" y="51"/>
                    </a:lnTo>
                    <a:lnTo>
                      <a:pt x="175" y="53"/>
                    </a:lnTo>
                    <a:lnTo>
                      <a:pt x="169" y="55"/>
                    </a:lnTo>
                    <a:lnTo>
                      <a:pt x="165" y="57"/>
                    </a:lnTo>
                    <a:lnTo>
                      <a:pt x="160" y="60"/>
                    </a:lnTo>
                    <a:lnTo>
                      <a:pt x="154" y="62"/>
                    </a:lnTo>
                    <a:lnTo>
                      <a:pt x="149" y="65"/>
                    </a:lnTo>
                    <a:lnTo>
                      <a:pt x="145" y="67"/>
                    </a:lnTo>
                    <a:lnTo>
                      <a:pt x="139" y="70"/>
                    </a:lnTo>
                    <a:lnTo>
                      <a:pt x="134" y="72"/>
                    </a:lnTo>
                    <a:lnTo>
                      <a:pt x="129" y="75"/>
                    </a:lnTo>
                    <a:lnTo>
                      <a:pt x="124" y="77"/>
                    </a:lnTo>
                    <a:lnTo>
                      <a:pt x="119" y="80"/>
                    </a:lnTo>
                    <a:lnTo>
                      <a:pt x="114" y="82"/>
                    </a:lnTo>
                    <a:lnTo>
                      <a:pt x="110" y="84"/>
                    </a:lnTo>
                    <a:lnTo>
                      <a:pt x="105" y="87"/>
                    </a:lnTo>
                    <a:lnTo>
                      <a:pt x="100" y="90"/>
                    </a:lnTo>
                    <a:lnTo>
                      <a:pt x="95" y="92"/>
                    </a:lnTo>
                    <a:lnTo>
                      <a:pt x="91" y="94"/>
                    </a:lnTo>
                    <a:lnTo>
                      <a:pt x="86" y="96"/>
                    </a:lnTo>
                    <a:lnTo>
                      <a:pt x="81" y="99"/>
                    </a:lnTo>
                    <a:lnTo>
                      <a:pt x="77" y="102"/>
                    </a:lnTo>
                    <a:lnTo>
                      <a:pt x="72" y="104"/>
                    </a:lnTo>
                    <a:lnTo>
                      <a:pt x="69" y="107"/>
                    </a:lnTo>
                    <a:lnTo>
                      <a:pt x="64" y="109"/>
                    </a:lnTo>
                    <a:lnTo>
                      <a:pt x="60" y="111"/>
                    </a:lnTo>
                    <a:lnTo>
                      <a:pt x="56" y="114"/>
                    </a:lnTo>
                    <a:lnTo>
                      <a:pt x="53" y="116"/>
                    </a:lnTo>
                    <a:lnTo>
                      <a:pt x="50" y="118"/>
                    </a:lnTo>
                    <a:lnTo>
                      <a:pt x="46" y="121"/>
                    </a:lnTo>
                    <a:lnTo>
                      <a:pt x="42" y="123"/>
                    </a:lnTo>
                    <a:lnTo>
                      <a:pt x="39" y="125"/>
                    </a:lnTo>
                    <a:lnTo>
                      <a:pt x="36" y="127"/>
                    </a:lnTo>
                    <a:lnTo>
                      <a:pt x="33" y="129"/>
                    </a:lnTo>
                    <a:lnTo>
                      <a:pt x="30" y="131"/>
                    </a:lnTo>
                    <a:lnTo>
                      <a:pt x="27" y="133"/>
                    </a:lnTo>
                    <a:lnTo>
                      <a:pt x="25" y="135"/>
                    </a:lnTo>
                    <a:lnTo>
                      <a:pt x="22" y="137"/>
                    </a:lnTo>
                    <a:lnTo>
                      <a:pt x="20" y="139"/>
                    </a:lnTo>
                    <a:lnTo>
                      <a:pt x="17" y="141"/>
                    </a:lnTo>
                    <a:lnTo>
                      <a:pt x="16" y="143"/>
                    </a:lnTo>
                    <a:lnTo>
                      <a:pt x="14" y="145"/>
                    </a:lnTo>
                    <a:lnTo>
                      <a:pt x="13" y="146"/>
                    </a:lnTo>
                    <a:lnTo>
                      <a:pt x="11" y="148"/>
                    </a:lnTo>
                    <a:lnTo>
                      <a:pt x="9" y="150"/>
                    </a:lnTo>
                    <a:lnTo>
                      <a:pt x="7" y="153"/>
                    </a:lnTo>
                    <a:lnTo>
                      <a:pt x="4" y="156"/>
                    </a:lnTo>
                    <a:lnTo>
                      <a:pt x="2" y="159"/>
                    </a:lnTo>
                    <a:lnTo>
                      <a:pt x="1" y="162"/>
                    </a:lnTo>
                    <a:lnTo>
                      <a:pt x="0" y="164"/>
                    </a:lnTo>
                    <a:lnTo>
                      <a:pt x="0" y="166"/>
                    </a:lnTo>
                    <a:lnTo>
                      <a:pt x="0" y="168"/>
                    </a:lnTo>
                    <a:lnTo>
                      <a:pt x="1" y="171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5" y="173"/>
                    </a:lnTo>
                    <a:lnTo>
                      <a:pt x="8" y="174"/>
                    </a:lnTo>
                    <a:lnTo>
                      <a:pt x="11" y="175"/>
                    </a:lnTo>
                    <a:lnTo>
                      <a:pt x="14" y="175"/>
                    </a:lnTo>
                    <a:lnTo>
                      <a:pt x="15" y="175"/>
                    </a:lnTo>
                    <a:lnTo>
                      <a:pt x="16" y="175"/>
                    </a:lnTo>
                    <a:lnTo>
                      <a:pt x="19" y="175"/>
                    </a:lnTo>
                    <a:lnTo>
                      <a:pt x="21" y="175"/>
                    </a:lnTo>
                    <a:lnTo>
                      <a:pt x="23" y="175"/>
                    </a:lnTo>
                    <a:lnTo>
                      <a:pt x="25" y="174"/>
                    </a:lnTo>
                    <a:lnTo>
                      <a:pt x="27" y="174"/>
                    </a:lnTo>
                    <a:lnTo>
                      <a:pt x="30" y="174"/>
                    </a:lnTo>
                    <a:lnTo>
                      <a:pt x="32" y="173"/>
                    </a:lnTo>
                    <a:lnTo>
                      <a:pt x="34" y="173"/>
                    </a:lnTo>
                    <a:lnTo>
                      <a:pt x="37" y="172"/>
                    </a:lnTo>
                    <a:lnTo>
                      <a:pt x="40" y="172"/>
                    </a:lnTo>
                    <a:lnTo>
                      <a:pt x="43" y="171"/>
                    </a:lnTo>
                    <a:lnTo>
                      <a:pt x="46" y="171"/>
                    </a:lnTo>
                    <a:lnTo>
                      <a:pt x="49" y="169"/>
                    </a:lnTo>
                    <a:lnTo>
                      <a:pt x="52" y="169"/>
                    </a:lnTo>
                    <a:lnTo>
                      <a:pt x="55" y="168"/>
                    </a:lnTo>
                    <a:lnTo>
                      <a:pt x="58" y="166"/>
                    </a:lnTo>
                    <a:lnTo>
                      <a:pt x="62" y="165"/>
                    </a:lnTo>
                    <a:lnTo>
                      <a:pt x="66" y="164"/>
                    </a:lnTo>
                    <a:lnTo>
                      <a:pt x="69" y="162"/>
                    </a:lnTo>
                    <a:lnTo>
                      <a:pt x="72" y="161"/>
                    </a:lnTo>
                    <a:lnTo>
                      <a:pt x="75" y="159"/>
                    </a:lnTo>
                    <a:lnTo>
                      <a:pt x="79" y="158"/>
                    </a:lnTo>
                    <a:lnTo>
                      <a:pt x="83" y="156"/>
                    </a:lnTo>
                    <a:lnTo>
                      <a:pt x="87" y="154"/>
                    </a:lnTo>
                    <a:lnTo>
                      <a:pt x="90" y="153"/>
                    </a:lnTo>
                    <a:lnTo>
                      <a:pt x="94" y="151"/>
                    </a:lnTo>
                    <a:lnTo>
                      <a:pt x="98" y="149"/>
                    </a:lnTo>
                    <a:lnTo>
                      <a:pt x="102" y="147"/>
                    </a:lnTo>
                    <a:lnTo>
                      <a:pt x="106" y="145"/>
                    </a:lnTo>
                    <a:lnTo>
                      <a:pt x="110" y="142"/>
                    </a:lnTo>
                    <a:lnTo>
                      <a:pt x="114" y="140"/>
                    </a:lnTo>
                    <a:lnTo>
                      <a:pt x="118" y="138"/>
                    </a:lnTo>
                    <a:lnTo>
                      <a:pt x="123" y="136"/>
                    </a:lnTo>
                    <a:lnTo>
                      <a:pt x="127" y="133"/>
                    </a:lnTo>
                    <a:lnTo>
                      <a:pt x="130" y="132"/>
                    </a:lnTo>
                    <a:lnTo>
                      <a:pt x="135" y="129"/>
                    </a:lnTo>
                    <a:lnTo>
                      <a:pt x="139" y="126"/>
                    </a:lnTo>
                    <a:lnTo>
                      <a:pt x="144" y="124"/>
                    </a:lnTo>
                    <a:lnTo>
                      <a:pt x="148" y="121"/>
                    </a:lnTo>
                    <a:lnTo>
                      <a:pt x="152" y="119"/>
                    </a:lnTo>
                    <a:lnTo>
                      <a:pt x="156" y="116"/>
                    </a:lnTo>
                    <a:lnTo>
                      <a:pt x="161" y="114"/>
                    </a:lnTo>
                    <a:lnTo>
                      <a:pt x="166" y="112"/>
                    </a:lnTo>
                    <a:lnTo>
                      <a:pt x="169" y="109"/>
                    </a:lnTo>
                    <a:lnTo>
                      <a:pt x="174" y="106"/>
                    </a:lnTo>
                    <a:lnTo>
                      <a:pt x="178" y="104"/>
                    </a:lnTo>
                    <a:lnTo>
                      <a:pt x="183" y="101"/>
                    </a:lnTo>
                    <a:lnTo>
                      <a:pt x="187" y="98"/>
                    </a:lnTo>
                    <a:lnTo>
                      <a:pt x="191" y="95"/>
                    </a:lnTo>
                    <a:lnTo>
                      <a:pt x="196" y="94"/>
                    </a:lnTo>
                    <a:lnTo>
                      <a:pt x="200" y="91"/>
                    </a:lnTo>
                    <a:lnTo>
                      <a:pt x="205" y="89"/>
                    </a:lnTo>
                    <a:lnTo>
                      <a:pt x="208" y="85"/>
                    </a:lnTo>
                    <a:lnTo>
                      <a:pt x="213" y="83"/>
                    </a:lnTo>
                    <a:lnTo>
                      <a:pt x="217" y="80"/>
                    </a:lnTo>
                    <a:lnTo>
                      <a:pt x="221" y="77"/>
                    </a:lnTo>
                    <a:lnTo>
                      <a:pt x="225" y="75"/>
                    </a:lnTo>
                    <a:lnTo>
                      <a:pt x="229" y="73"/>
                    </a:lnTo>
                    <a:lnTo>
                      <a:pt x="233" y="70"/>
                    </a:lnTo>
                    <a:lnTo>
                      <a:pt x="237" y="67"/>
                    </a:lnTo>
                    <a:lnTo>
                      <a:pt x="241" y="65"/>
                    </a:lnTo>
                    <a:lnTo>
                      <a:pt x="245" y="63"/>
                    </a:lnTo>
                    <a:lnTo>
                      <a:pt x="248" y="60"/>
                    </a:lnTo>
                    <a:lnTo>
                      <a:pt x="252" y="57"/>
                    </a:lnTo>
                    <a:lnTo>
                      <a:pt x="256" y="55"/>
                    </a:lnTo>
                    <a:lnTo>
                      <a:pt x="260" y="54"/>
                    </a:lnTo>
                    <a:lnTo>
                      <a:pt x="263" y="51"/>
                    </a:lnTo>
                    <a:lnTo>
                      <a:pt x="266" y="49"/>
                    </a:lnTo>
                    <a:lnTo>
                      <a:pt x="269" y="47"/>
                    </a:lnTo>
                    <a:lnTo>
                      <a:pt x="273" y="44"/>
                    </a:lnTo>
                    <a:lnTo>
                      <a:pt x="276" y="42"/>
                    </a:lnTo>
                    <a:lnTo>
                      <a:pt x="280" y="40"/>
                    </a:lnTo>
                    <a:lnTo>
                      <a:pt x="283" y="38"/>
                    </a:lnTo>
                    <a:lnTo>
                      <a:pt x="285" y="36"/>
                    </a:lnTo>
                    <a:lnTo>
                      <a:pt x="288" y="35"/>
                    </a:lnTo>
                    <a:lnTo>
                      <a:pt x="291" y="33"/>
                    </a:lnTo>
                    <a:lnTo>
                      <a:pt x="293" y="31"/>
                    </a:lnTo>
                    <a:lnTo>
                      <a:pt x="296" y="30"/>
                    </a:lnTo>
                    <a:lnTo>
                      <a:pt x="299" y="28"/>
                    </a:lnTo>
                    <a:lnTo>
                      <a:pt x="301" y="26"/>
                    </a:lnTo>
                    <a:lnTo>
                      <a:pt x="303" y="25"/>
                    </a:lnTo>
                    <a:lnTo>
                      <a:pt x="305" y="24"/>
                    </a:lnTo>
                    <a:lnTo>
                      <a:pt x="294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38"/>
              <p:cNvSpPr>
                <a:spLocks/>
              </p:cNvSpPr>
              <p:nvPr/>
            </p:nvSpPr>
            <p:spPr bwMode="auto">
              <a:xfrm>
                <a:off x="876" y="1112"/>
                <a:ext cx="337" cy="49"/>
              </a:xfrm>
              <a:custGeom>
                <a:avLst/>
                <a:gdLst/>
                <a:ahLst/>
                <a:cxnLst>
                  <a:cxn ang="0">
                    <a:pos x="335" y="8"/>
                  </a:cxn>
                  <a:cxn ang="0">
                    <a:pos x="327" y="9"/>
                  </a:cxn>
                  <a:cxn ang="0">
                    <a:pos x="319" y="11"/>
                  </a:cxn>
                  <a:cxn ang="0">
                    <a:pos x="311" y="13"/>
                  </a:cxn>
                  <a:cxn ang="0">
                    <a:pos x="300" y="15"/>
                  </a:cxn>
                  <a:cxn ang="0">
                    <a:pos x="288" y="17"/>
                  </a:cxn>
                  <a:cxn ang="0">
                    <a:pos x="276" y="20"/>
                  </a:cxn>
                  <a:cxn ang="0">
                    <a:pos x="261" y="23"/>
                  </a:cxn>
                  <a:cxn ang="0">
                    <a:pos x="246" y="26"/>
                  </a:cxn>
                  <a:cxn ang="0">
                    <a:pos x="231" y="28"/>
                  </a:cxn>
                  <a:cxn ang="0">
                    <a:pos x="215" y="31"/>
                  </a:cxn>
                  <a:cxn ang="0">
                    <a:pos x="198" y="34"/>
                  </a:cxn>
                  <a:cxn ang="0">
                    <a:pos x="181" y="37"/>
                  </a:cxn>
                  <a:cxn ang="0">
                    <a:pos x="164" y="39"/>
                  </a:cxn>
                  <a:cxn ang="0">
                    <a:pos x="147" y="42"/>
                  </a:cxn>
                  <a:cxn ang="0">
                    <a:pos x="131" y="44"/>
                  </a:cxn>
                  <a:cxn ang="0">
                    <a:pos x="115" y="46"/>
                  </a:cxn>
                  <a:cxn ang="0">
                    <a:pos x="100" y="47"/>
                  </a:cxn>
                  <a:cxn ang="0">
                    <a:pos x="85" y="48"/>
                  </a:cxn>
                  <a:cxn ang="0">
                    <a:pos x="72" y="49"/>
                  </a:cxn>
                  <a:cxn ang="0">
                    <a:pos x="60" y="49"/>
                  </a:cxn>
                  <a:cxn ang="0">
                    <a:pos x="48" y="48"/>
                  </a:cxn>
                  <a:cxn ang="0">
                    <a:pos x="38" y="48"/>
                  </a:cxn>
                  <a:cxn ang="0">
                    <a:pos x="29" y="47"/>
                  </a:cxn>
                  <a:cxn ang="0">
                    <a:pos x="21" y="46"/>
                  </a:cxn>
                  <a:cxn ang="0">
                    <a:pos x="15" y="43"/>
                  </a:cxn>
                  <a:cxn ang="0">
                    <a:pos x="9" y="41"/>
                  </a:cxn>
                  <a:cxn ang="0">
                    <a:pos x="1" y="34"/>
                  </a:cxn>
                  <a:cxn ang="0">
                    <a:pos x="1" y="27"/>
                  </a:cxn>
                  <a:cxn ang="0">
                    <a:pos x="6" y="21"/>
                  </a:cxn>
                  <a:cxn ang="0">
                    <a:pos x="12" y="17"/>
                  </a:cxn>
                  <a:cxn ang="0">
                    <a:pos x="18" y="14"/>
                  </a:cxn>
                  <a:cxn ang="0">
                    <a:pos x="26" y="11"/>
                  </a:cxn>
                  <a:cxn ang="0">
                    <a:pos x="34" y="8"/>
                  </a:cxn>
                  <a:cxn ang="0">
                    <a:pos x="44" y="8"/>
                  </a:cxn>
                  <a:cxn ang="0">
                    <a:pos x="54" y="5"/>
                  </a:cxn>
                  <a:cxn ang="0">
                    <a:pos x="66" y="4"/>
                  </a:cxn>
                  <a:cxn ang="0">
                    <a:pos x="80" y="2"/>
                  </a:cxn>
                  <a:cxn ang="0">
                    <a:pos x="94" y="1"/>
                  </a:cxn>
                  <a:cxn ang="0">
                    <a:pos x="109" y="0"/>
                  </a:cxn>
                  <a:cxn ang="0">
                    <a:pos x="124" y="0"/>
                  </a:cxn>
                  <a:cxn ang="0">
                    <a:pos x="141" y="0"/>
                  </a:cxn>
                  <a:cxn ang="0">
                    <a:pos x="158" y="0"/>
                  </a:cxn>
                  <a:cxn ang="0">
                    <a:pos x="175" y="0"/>
                  </a:cxn>
                  <a:cxn ang="0">
                    <a:pos x="191" y="0"/>
                  </a:cxn>
                  <a:cxn ang="0">
                    <a:pos x="208" y="0"/>
                  </a:cxn>
                  <a:cxn ang="0">
                    <a:pos x="224" y="1"/>
                  </a:cxn>
                  <a:cxn ang="0">
                    <a:pos x="240" y="2"/>
                  </a:cxn>
                  <a:cxn ang="0">
                    <a:pos x="256" y="3"/>
                  </a:cxn>
                  <a:cxn ang="0">
                    <a:pos x="270" y="3"/>
                  </a:cxn>
                  <a:cxn ang="0">
                    <a:pos x="283" y="4"/>
                  </a:cxn>
                  <a:cxn ang="0">
                    <a:pos x="296" y="5"/>
                  </a:cxn>
                  <a:cxn ang="0">
                    <a:pos x="307" y="6"/>
                  </a:cxn>
                  <a:cxn ang="0">
                    <a:pos x="316" y="6"/>
                  </a:cxn>
                  <a:cxn ang="0">
                    <a:pos x="325" y="7"/>
                  </a:cxn>
                  <a:cxn ang="0">
                    <a:pos x="332" y="8"/>
                  </a:cxn>
                  <a:cxn ang="0">
                    <a:pos x="337" y="8"/>
                  </a:cxn>
                </a:cxnLst>
                <a:rect l="0" t="0" r="r" b="b"/>
                <a:pathLst>
                  <a:path w="337" h="49">
                    <a:moveTo>
                      <a:pt x="337" y="8"/>
                    </a:moveTo>
                    <a:lnTo>
                      <a:pt x="336" y="8"/>
                    </a:lnTo>
                    <a:lnTo>
                      <a:pt x="335" y="8"/>
                    </a:lnTo>
                    <a:lnTo>
                      <a:pt x="332" y="8"/>
                    </a:lnTo>
                    <a:lnTo>
                      <a:pt x="329" y="9"/>
                    </a:lnTo>
                    <a:lnTo>
                      <a:pt x="327" y="9"/>
                    </a:lnTo>
                    <a:lnTo>
                      <a:pt x="325" y="10"/>
                    </a:lnTo>
                    <a:lnTo>
                      <a:pt x="322" y="10"/>
                    </a:lnTo>
                    <a:lnTo>
                      <a:pt x="319" y="11"/>
                    </a:lnTo>
                    <a:lnTo>
                      <a:pt x="316" y="11"/>
                    </a:lnTo>
                    <a:lnTo>
                      <a:pt x="314" y="12"/>
                    </a:lnTo>
                    <a:lnTo>
                      <a:pt x="311" y="13"/>
                    </a:lnTo>
                    <a:lnTo>
                      <a:pt x="308" y="14"/>
                    </a:lnTo>
                    <a:lnTo>
                      <a:pt x="304" y="14"/>
                    </a:lnTo>
                    <a:lnTo>
                      <a:pt x="300" y="15"/>
                    </a:lnTo>
                    <a:lnTo>
                      <a:pt x="296" y="16"/>
                    </a:lnTo>
                    <a:lnTo>
                      <a:pt x="293" y="17"/>
                    </a:lnTo>
                    <a:lnTo>
                      <a:pt x="288" y="17"/>
                    </a:lnTo>
                    <a:lnTo>
                      <a:pt x="284" y="18"/>
                    </a:lnTo>
                    <a:lnTo>
                      <a:pt x="279" y="19"/>
                    </a:lnTo>
                    <a:lnTo>
                      <a:pt x="276" y="20"/>
                    </a:lnTo>
                    <a:lnTo>
                      <a:pt x="271" y="21"/>
                    </a:lnTo>
                    <a:lnTo>
                      <a:pt x="266" y="22"/>
                    </a:lnTo>
                    <a:lnTo>
                      <a:pt x="261" y="23"/>
                    </a:lnTo>
                    <a:lnTo>
                      <a:pt x="257" y="24"/>
                    </a:lnTo>
                    <a:lnTo>
                      <a:pt x="251" y="25"/>
                    </a:lnTo>
                    <a:lnTo>
                      <a:pt x="246" y="26"/>
                    </a:lnTo>
                    <a:lnTo>
                      <a:pt x="241" y="27"/>
                    </a:lnTo>
                    <a:lnTo>
                      <a:pt x="237" y="28"/>
                    </a:lnTo>
                    <a:lnTo>
                      <a:pt x="231" y="28"/>
                    </a:lnTo>
                    <a:lnTo>
                      <a:pt x="225" y="29"/>
                    </a:lnTo>
                    <a:lnTo>
                      <a:pt x="219" y="30"/>
                    </a:lnTo>
                    <a:lnTo>
                      <a:pt x="215" y="31"/>
                    </a:lnTo>
                    <a:lnTo>
                      <a:pt x="209" y="32"/>
                    </a:lnTo>
                    <a:lnTo>
                      <a:pt x="203" y="33"/>
                    </a:lnTo>
                    <a:lnTo>
                      <a:pt x="198" y="34"/>
                    </a:lnTo>
                    <a:lnTo>
                      <a:pt x="193" y="35"/>
                    </a:lnTo>
                    <a:lnTo>
                      <a:pt x="186" y="35"/>
                    </a:lnTo>
                    <a:lnTo>
                      <a:pt x="181" y="37"/>
                    </a:lnTo>
                    <a:lnTo>
                      <a:pt x="175" y="37"/>
                    </a:lnTo>
                    <a:lnTo>
                      <a:pt x="170" y="39"/>
                    </a:lnTo>
                    <a:lnTo>
                      <a:pt x="164" y="39"/>
                    </a:lnTo>
                    <a:lnTo>
                      <a:pt x="159" y="40"/>
                    </a:lnTo>
                    <a:lnTo>
                      <a:pt x="153" y="41"/>
                    </a:lnTo>
                    <a:lnTo>
                      <a:pt x="147" y="42"/>
                    </a:lnTo>
                    <a:lnTo>
                      <a:pt x="142" y="43"/>
                    </a:lnTo>
                    <a:lnTo>
                      <a:pt x="137" y="43"/>
                    </a:lnTo>
                    <a:lnTo>
                      <a:pt x="131" y="44"/>
                    </a:lnTo>
                    <a:lnTo>
                      <a:pt x="125" y="45"/>
                    </a:lnTo>
                    <a:lnTo>
                      <a:pt x="121" y="45"/>
                    </a:lnTo>
                    <a:lnTo>
                      <a:pt x="115" y="46"/>
                    </a:lnTo>
                    <a:lnTo>
                      <a:pt x="110" y="47"/>
                    </a:lnTo>
                    <a:lnTo>
                      <a:pt x="105" y="47"/>
                    </a:lnTo>
                    <a:lnTo>
                      <a:pt x="100" y="47"/>
                    </a:lnTo>
                    <a:lnTo>
                      <a:pt x="95" y="47"/>
                    </a:lnTo>
                    <a:lnTo>
                      <a:pt x="90" y="48"/>
                    </a:lnTo>
                    <a:lnTo>
                      <a:pt x="85" y="48"/>
                    </a:lnTo>
                    <a:lnTo>
                      <a:pt x="81" y="48"/>
                    </a:lnTo>
                    <a:lnTo>
                      <a:pt x="76" y="49"/>
                    </a:lnTo>
                    <a:lnTo>
                      <a:pt x="72" y="49"/>
                    </a:lnTo>
                    <a:lnTo>
                      <a:pt x="68" y="49"/>
                    </a:lnTo>
                    <a:lnTo>
                      <a:pt x="64" y="49"/>
                    </a:lnTo>
                    <a:lnTo>
                      <a:pt x="60" y="49"/>
                    </a:lnTo>
                    <a:lnTo>
                      <a:pt x="56" y="49"/>
                    </a:lnTo>
                    <a:lnTo>
                      <a:pt x="52" y="49"/>
                    </a:lnTo>
                    <a:lnTo>
                      <a:pt x="48" y="48"/>
                    </a:lnTo>
                    <a:lnTo>
                      <a:pt x="45" y="48"/>
                    </a:lnTo>
                    <a:lnTo>
                      <a:pt x="42" y="48"/>
                    </a:lnTo>
                    <a:lnTo>
                      <a:pt x="38" y="48"/>
                    </a:lnTo>
                    <a:lnTo>
                      <a:pt x="35" y="47"/>
                    </a:lnTo>
                    <a:lnTo>
                      <a:pt x="32" y="47"/>
                    </a:lnTo>
                    <a:lnTo>
                      <a:pt x="29" y="47"/>
                    </a:lnTo>
                    <a:lnTo>
                      <a:pt x="27" y="47"/>
                    </a:lnTo>
                    <a:lnTo>
                      <a:pt x="24" y="46"/>
                    </a:lnTo>
                    <a:lnTo>
                      <a:pt x="21" y="46"/>
                    </a:lnTo>
                    <a:lnTo>
                      <a:pt x="19" y="45"/>
                    </a:lnTo>
                    <a:lnTo>
                      <a:pt x="17" y="44"/>
                    </a:lnTo>
                    <a:lnTo>
                      <a:pt x="15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4" y="38"/>
                    </a:lnTo>
                    <a:lnTo>
                      <a:pt x="1" y="34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6" y="21"/>
                    </a:lnTo>
                    <a:lnTo>
                      <a:pt x="9" y="19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4" y="16"/>
                    </a:lnTo>
                    <a:lnTo>
                      <a:pt x="17" y="15"/>
                    </a:lnTo>
                    <a:lnTo>
                      <a:pt x="18" y="14"/>
                    </a:lnTo>
                    <a:lnTo>
                      <a:pt x="21" y="13"/>
                    </a:lnTo>
                    <a:lnTo>
                      <a:pt x="23" y="12"/>
                    </a:lnTo>
                    <a:lnTo>
                      <a:pt x="26" y="11"/>
                    </a:lnTo>
                    <a:lnTo>
                      <a:pt x="27" y="10"/>
                    </a:lnTo>
                    <a:lnTo>
                      <a:pt x="31" y="9"/>
                    </a:lnTo>
                    <a:lnTo>
                      <a:pt x="34" y="8"/>
                    </a:lnTo>
                    <a:lnTo>
                      <a:pt x="37" y="8"/>
                    </a:lnTo>
                    <a:lnTo>
                      <a:pt x="41" y="8"/>
                    </a:lnTo>
                    <a:lnTo>
                      <a:pt x="44" y="8"/>
                    </a:lnTo>
                    <a:lnTo>
                      <a:pt x="46" y="6"/>
                    </a:lnTo>
                    <a:lnTo>
                      <a:pt x="50" y="6"/>
                    </a:lnTo>
                    <a:lnTo>
                      <a:pt x="54" y="5"/>
                    </a:lnTo>
                    <a:lnTo>
                      <a:pt x="58" y="5"/>
                    </a:lnTo>
                    <a:lnTo>
                      <a:pt x="63" y="4"/>
                    </a:lnTo>
                    <a:lnTo>
                      <a:pt x="66" y="4"/>
                    </a:lnTo>
                    <a:lnTo>
                      <a:pt x="70" y="3"/>
                    </a:lnTo>
                    <a:lnTo>
                      <a:pt x="75" y="3"/>
                    </a:lnTo>
                    <a:lnTo>
                      <a:pt x="80" y="2"/>
                    </a:lnTo>
                    <a:lnTo>
                      <a:pt x="84" y="2"/>
                    </a:lnTo>
                    <a:lnTo>
                      <a:pt x="88" y="2"/>
                    </a:lnTo>
                    <a:lnTo>
                      <a:pt x="94" y="1"/>
                    </a:lnTo>
                    <a:lnTo>
                      <a:pt x="99" y="1"/>
                    </a:lnTo>
                    <a:lnTo>
                      <a:pt x="104" y="1"/>
                    </a:lnTo>
                    <a:lnTo>
                      <a:pt x="109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1" y="0"/>
                    </a:lnTo>
                    <a:lnTo>
                      <a:pt x="146" y="0"/>
                    </a:lnTo>
                    <a:lnTo>
                      <a:pt x="152" y="0"/>
                    </a:lnTo>
                    <a:lnTo>
                      <a:pt x="158" y="0"/>
                    </a:lnTo>
                    <a:lnTo>
                      <a:pt x="163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0" y="0"/>
                    </a:lnTo>
                    <a:lnTo>
                      <a:pt x="185" y="0"/>
                    </a:lnTo>
                    <a:lnTo>
                      <a:pt x="191" y="0"/>
                    </a:lnTo>
                    <a:lnTo>
                      <a:pt x="197" y="0"/>
                    </a:lnTo>
                    <a:lnTo>
                      <a:pt x="202" y="0"/>
                    </a:lnTo>
                    <a:lnTo>
                      <a:pt x="208" y="0"/>
                    </a:lnTo>
                    <a:lnTo>
                      <a:pt x="214" y="1"/>
                    </a:lnTo>
                    <a:lnTo>
                      <a:pt x="219" y="1"/>
                    </a:lnTo>
                    <a:lnTo>
                      <a:pt x="224" y="1"/>
                    </a:lnTo>
                    <a:lnTo>
                      <a:pt x="230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5" y="2"/>
                    </a:lnTo>
                    <a:lnTo>
                      <a:pt x="250" y="2"/>
                    </a:lnTo>
                    <a:lnTo>
                      <a:pt x="256" y="3"/>
                    </a:lnTo>
                    <a:lnTo>
                      <a:pt x="260" y="3"/>
                    </a:lnTo>
                    <a:lnTo>
                      <a:pt x="265" y="3"/>
                    </a:lnTo>
                    <a:lnTo>
                      <a:pt x="270" y="3"/>
                    </a:lnTo>
                    <a:lnTo>
                      <a:pt x="275" y="4"/>
                    </a:lnTo>
                    <a:lnTo>
                      <a:pt x="279" y="4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92" y="5"/>
                    </a:lnTo>
                    <a:lnTo>
                      <a:pt x="296" y="5"/>
                    </a:lnTo>
                    <a:lnTo>
                      <a:pt x="299" y="5"/>
                    </a:lnTo>
                    <a:lnTo>
                      <a:pt x="303" y="5"/>
                    </a:lnTo>
                    <a:lnTo>
                      <a:pt x="307" y="6"/>
                    </a:lnTo>
                    <a:lnTo>
                      <a:pt x="311" y="6"/>
                    </a:lnTo>
                    <a:lnTo>
                      <a:pt x="314" y="6"/>
                    </a:lnTo>
                    <a:lnTo>
                      <a:pt x="316" y="6"/>
                    </a:lnTo>
                    <a:lnTo>
                      <a:pt x="319" y="6"/>
                    </a:lnTo>
                    <a:lnTo>
                      <a:pt x="322" y="6"/>
                    </a:lnTo>
                    <a:lnTo>
                      <a:pt x="325" y="7"/>
                    </a:lnTo>
                    <a:lnTo>
                      <a:pt x="327" y="7"/>
                    </a:lnTo>
                    <a:lnTo>
                      <a:pt x="329" y="8"/>
                    </a:lnTo>
                    <a:lnTo>
                      <a:pt x="332" y="8"/>
                    </a:lnTo>
                    <a:lnTo>
                      <a:pt x="335" y="8"/>
                    </a:lnTo>
                    <a:lnTo>
                      <a:pt x="336" y="8"/>
                    </a:lnTo>
                    <a:lnTo>
                      <a:pt x="337" y="8"/>
                    </a:lnTo>
                    <a:lnTo>
                      <a:pt x="337" y="8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39"/>
              <p:cNvSpPr>
                <a:spLocks/>
              </p:cNvSpPr>
              <p:nvPr/>
            </p:nvSpPr>
            <p:spPr bwMode="auto">
              <a:xfrm>
                <a:off x="898" y="1094"/>
                <a:ext cx="344" cy="143"/>
              </a:xfrm>
              <a:custGeom>
                <a:avLst/>
                <a:gdLst/>
                <a:ahLst/>
                <a:cxnLst>
                  <a:cxn ang="0">
                    <a:pos x="331" y="0"/>
                  </a:cxn>
                  <a:cxn ang="0">
                    <a:pos x="322" y="2"/>
                  </a:cxn>
                  <a:cxn ang="0">
                    <a:pos x="314" y="4"/>
                  </a:cxn>
                  <a:cxn ang="0">
                    <a:pos x="305" y="7"/>
                  </a:cxn>
                  <a:cxn ang="0">
                    <a:pos x="293" y="9"/>
                  </a:cxn>
                  <a:cxn ang="0">
                    <a:pos x="281" y="12"/>
                  </a:cxn>
                  <a:cxn ang="0">
                    <a:pos x="268" y="16"/>
                  </a:cxn>
                  <a:cxn ang="0">
                    <a:pos x="253" y="20"/>
                  </a:cxn>
                  <a:cxn ang="0">
                    <a:pos x="236" y="25"/>
                  </a:cxn>
                  <a:cxn ang="0">
                    <a:pos x="220" y="29"/>
                  </a:cxn>
                  <a:cxn ang="0">
                    <a:pos x="203" y="34"/>
                  </a:cxn>
                  <a:cxn ang="0">
                    <a:pos x="186" y="40"/>
                  </a:cxn>
                  <a:cxn ang="0">
                    <a:pos x="169" y="45"/>
                  </a:cxn>
                  <a:cxn ang="0">
                    <a:pos x="151" y="50"/>
                  </a:cxn>
                  <a:cxn ang="0">
                    <a:pos x="135" y="57"/>
                  </a:cxn>
                  <a:cxn ang="0">
                    <a:pos x="118" y="62"/>
                  </a:cxn>
                  <a:cxn ang="0">
                    <a:pos x="101" y="67"/>
                  </a:cxn>
                  <a:cxn ang="0">
                    <a:pos x="86" y="73"/>
                  </a:cxn>
                  <a:cxn ang="0">
                    <a:pos x="72" y="79"/>
                  </a:cxn>
                  <a:cxn ang="0">
                    <a:pos x="59" y="85"/>
                  </a:cxn>
                  <a:cxn ang="0">
                    <a:pos x="46" y="91"/>
                  </a:cxn>
                  <a:cxn ang="0">
                    <a:pos x="36" y="96"/>
                  </a:cxn>
                  <a:cxn ang="0">
                    <a:pos x="27" y="102"/>
                  </a:cxn>
                  <a:cxn ang="0">
                    <a:pos x="19" y="106"/>
                  </a:cxn>
                  <a:cxn ang="0">
                    <a:pos x="13" y="111"/>
                  </a:cxn>
                  <a:cxn ang="0">
                    <a:pos x="5" y="118"/>
                  </a:cxn>
                  <a:cxn ang="0">
                    <a:pos x="1" y="126"/>
                  </a:cxn>
                  <a:cxn ang="0">
                    <a:pos x="0" y="134"/>
                  </a:cxn>
                  <a:cxn ang="0">
                    <a:pos x="4" y="139"/>
                  </a:cxn>
                  <a:cxn ang="0">
                    <a:pos x="10" y="142"/>
                  </a:cxn>
                  <a:cxn ang="0">
                    <a:pos x="17" y="143"/>
                  </a:cxn>
                  <a:cxn ang="0">
                    <a:pos x="24" y="143"/>
                  </a:cxn>
                  <a:cxn ang="0">
                    <a:pos x="31" y="143"/>
                  </a:cxn>
                  <a:cxn ang="0">
                    <a:pos x="41" y="143"/>
                  </a:cxn>
                  <a:cxn ang="0">
                    <a:pos x="51" y="142"/>
                  </a:cxn>
                  <a:cxn ang="0">
                    <a:pos x="62" y="139"/>
                  </a:cxn>
                  <a:cxn ang="0">
                    <a:pos x="74" y="136"/>
                  </a:cxn>
                  <a:cxn ang="0">
                    <a:pos x="87" y="133"/>
                  </a:cxn>
                  <a:cxn ang="0">
                    <a:pos x="101" y="128"/>
                  </a:cxn>
                  <a:cxn ang="0">
                    <a:pos x="115" y="123"/>
                  </a:cxn>
                  <a:cxn ang="0">
                    <a:pos x="130" y="118"/>
                  </a:cxn>
                  <a:cxn ang="0">
                    <a:pos x="146" y="112"/>
                  </a:cxn>
                  <a:cxn ang="0">
                    <a:pos x="162" y="106"/>
                  </a:cxn>
                  <a:cxn ang="0">
                    <a:pos x="178" y="99"/>
                  </a:cxn>
                  <a:cxn ang="0">
                    <a:pos x="195" y="92"/>
                  </a:cxn>
                  <a:cxn ang="0">
                    <a:pos x="212" y="84"/>
                  </a:cxn>
                  <a:cxn ang="0">
                    <a:pos x="227" y="78"/>
                  </a:cxn>
                  <a:cxn ang="0">
                    <a:pos x="243" y="71"/>
                  </a:cxn>
                  <a:cxn ang="0">
                    <a:pos x="257" y="64"/>
                  </a:cxn>
                  <a:cxn ang="0">
                    <a:pos x="272" y="57"/>
                  </a:cxn>
                  <a:cxn ang="0">
                    <a:pos x="286" y="51"/>
                  </a:cxn>
                  <a:cxn ang="0">
                    <a:pos x="297" y="46"/>
                  </a:cxn>
                  <a:cxn ang="0">
                    <a:pos x="309" y="40"/>
                  </a:cxn>
                  <a:cxn ang="0">
                    <a:pos x="319" y="35"/>
                  </a:cxn>
                  <a:cxn ang="0">
                    <a:pos x="328" y="31"/>
                  </a:cxn>
                  <a:cxn ang="0">
                    <a:pos x="334" y="27"/>
                  </a:cxn>
                  <a:cxn ang="0">
                    <a:pos x="342" y="24"/>
                  </a:cxn>
                  <a:cxn ang="0">
                    <a:pos x="333" y="0"/>
                  </a:cxn>
                </a:cxnLst>
                <a:rect l="0" t="0" r="r" b="b"/>
                <a:pathLst>
                  <a:path w="344" h="143">
                    <a:moveTo>
                      <a:pt x="333" y="0"/>
                    </a:moveTo>
                    <a:lnTo>
                      <a:pt x="332" y="0"/>
                    </a:lnTo>
                    <a:lnTo>
                      <a:pt x="331" y="0"/>
                    </a:lnTo>
                    <a:lnTo>
                      <a:pt x="328" y="0"/>
                    </a:lnTo>
                    <a:lnTo>
                      <a:pt x="325" y="1"/>
                    </a:lnTo>
                    <a:lnTo>
                      <a:pt x="322" y="2"/>
                    </a:lnTo>
                    <a:lnTo>
                      <a:pt x="320" y="3"/>
                    </a:lnTo>
                    <a:lnTo>
                      <a:pt x="317" y="3"/>
                    </a:lnTo>
                    <a:lnTo>
                      <a:pt x="314" y="4"/>
                    </a:lnTo>
                    <a:lnTo>
                      <a:pt x="312" y="5"/>
                    </a:lnTo>
                    <a:lnTo>
                      <a:pt x="308" y="6"/>
                    </a:lnTo>
                    <a:lnTo>
                      <a:pt x="305" y="7"/>
                    </a:lnTo>
                    <a:lnTo>
                      <a:pt x="302" y="7"/>
                    </a:lnTo>
                    <a:lnTo>
                      <a:pt x="297" y="8"/>
                    </a:lnTo>
                    <a:lnTo>
                      <a:pt x="293" y="9"/>
                    </a:lnTo>
                    <a:lnTo>
                      <a:pt x="290" y="10"/>
                    </a:lnTo>
                    <a:lnTo>
                      <a:pt x="286" y="11"/>
                    </a:lnTo>
                    <a:lnTo>
                      <a:pt x="281" y="12"/>
                    </a:lnTo>
                    <a:lnTo>
                      <a:pt x="276" y="13"/>
                    </a:lnTo>
                    <a:lnTo>
                      <a:pt x="272" y="15"/>
                    </a:lnTo>
                    <a:lnTo>
                      <a:pt x="268" y="16"/>
                    </a:lnTo>
                    <a:lnTo>
                      <a:pt x="262" y="17"/>
                    </a:lnTo>
                    <a:lnTo>
                      <a:pt x="257" y="19"/>
                    </a:lnTo>
                    <a:lnTo>
                      <a:pt x="253" y="20"/>
                    </a:lnTo>
                    <a:lnTo>
                      <a:pt x="248" y="22"/>
                    </a:lnTo>
                    <a:lnTo>
                      <a:pt x="242" y="23"/>
                    </a:lnTo>
                    <a:lnTo>
                      <a:pt x="236" y="25"/>
                    </a:lnTo>
                    <a:lnTo>
                      <a:pt x="232" y="26"/>
                    </a:lnTo>
                    <a:lnTo>
                      <a:pt x="226" y="28"/>
                    </a:lnTo>
                    <a:lnTo>
                      <a:pt x="220" y="29"/>
                    </a:lnTo>
                    <a:lnTo>
                      <a:pt x="215" y="31"/>
                    </a:lnTo>
                    <a:lnTo>
                      <a:pt x="209" y="32"/>
                    </a:lnTo>
                    <a:lnTo>
                      <a:pt x="203" y="34"/>
                    </a:lnTo>
                    <a:lnTo>
                      <a:pt x="197" y="36"/>
                    </a:lnTo>
                    <a:lnTo>
                      <a:pt x="192" y="38"/>
                    </a:lnTo>
                    <a:lnTo>
                      <a:pt x="186" y="40"/>
                    </a:lnTo>
                    <a:lnTo>
                      <a:pt x="180" y="42"/>
                    </a:lnTo>
                    <a:lnTo>
                      <a:pt x="175" y="43"/>
                    </a:lnTo>
                    <a:lnTo>
                      <a:pt x="169" y="45"/>
                    </a:lnTo>
                    <a:lnTo>
                      <a:pt x="162" y="46"/>
                    </a:lnTo>
                    <a:lnTo>
                      <a:pt x="158" y="48"/>
                    </a:lnTo>
                    <a:lnTo>
                      <a:pt x="151" y="50"/>
                    </a:lnTo>
                    <a:lnTo>
                      <a:pt x="145" y="52"/>
                    </a:lnTo>
                    <a:lnTo>
                      <a:pt x="139" y="54"/>
                    </a:lnTo>
                    <a:lnTo>
                      <a:pt x="135" y="57"/>
                    </a:lnTo>
                    <a:lnTo>
                      <a:pt x="128" y="58"/>
                    </a:lnTo>
                    <a:lnTo>
                      <a:pt x="122" y="60"/>
                    </a:lnTo>
                    <a:lnTo>
                      <a:pt x="118" y="62"/>
                    </a:lnTo>
                    <a:lnTo>
                      <a:pt x="112" y="64"/>
                    </a:lnTo>
                    <a:lnTo>
                      <a:pt x="106" y="65"/>
                    </a:lnTo>
                    <a:lnTo>
                      <a:pt x="101" y="67"/>
                    </a:lnTo>
                    <a:lnTo>
                      <a:pt x="96" y="69"/>
                    </a:lnTo>
                    <a:lnTo>
                      <a:pt x="91" y="72"/>
                    </a:lnTo>
                    <a:lnTo>
                      <a:pt x="86" y="73"/>
                    </a:lnTo>
                    <a:lnTo>
                      <a:pt x="82" y="75"/>
                    </a:lnTo>
                    <a:lnTo>
                      <a:pt x="77" y="77"/>
                    </a:lnTo>
                    <a:lnTo>
                      <a:pt x="72" y="79"/>
                    </a:lnTo>
                    <a:lnTo>
                      <a:pt x="67" y="81"/>
                    </a:lnTo>
                    <a:lnTo>
                      <a:pt x="63" y="84"/>
                    </a:lnTo>
                    <a:lnTo>
                      <a:pt x="59" y="85"/>
                    </a:lnTo>
                    <a:lnTo>
                      <a:pt x="55" y="87"/>
                    </a:lnTo>
                    <a:lnTo>
                      <a:pt x="51" y="89"/>
                    </a:lnTo>
                    <a:lnTo>
                      <a:pt x="46" y="91"/>
                    </a:lnTo>
                    <a:lnTo>
                      <a:pt x="43" y="92"/>
                    </a:lnTo>
                    <a:lnTo>
                      <a:pt x="40" y="94"/>
                    </a:lnTo>
                    <a:lnTo>
                      <a:pt x="36" y="96"/>
                    </a:lnTo>
                    <a:lnTo>
                      <a:pt x="33" y="98"/>
                    </a:lnTo>
                    <a:lnTo>
                      <a:pt x="30" y="100"/>
                    </a:lnTo>
                    <a:lnTo>
                      <a:pt x="27" y="102"/>
                    </a:lnTo>
                    <a:lnTo>
                      <a:pt x="24" y="103"/>
                    </a:lnTo>
                    <a:lnTo>
                      <a:pt x="22" y="104"/>
                    </a:lnTo>
                    <a:lnTo>
                      <a:pt x="19" y="106"/>
                    </a:lnTo>
                    <a:lnTo>
                      <a:pt x="17" y="108"/>
                    </a:lnTo>
                    <a:lnTo>
                      <a:pt x="15" y="110"/>
                    </a:lnTo>
                    <a:lnTo>
                      <a:pt x="13" y="111"/>
                    </a:lnTo>
                    <a:lnTo>
                      <a:pt x="11" y="113"/>
                    </a:lnTo>
                    <a:lnTo>
                      <a:pt x="9" y="115"/>
                    </a:lnTo>
                    <a:lnTo>
                      <a:pt x="5" y="118"/>
                    </a:lnTo>
                    <a:lnTo>
                      <a:pt x="4" y="122"/>
                    </a:lnTo>
                    <a:lnTo>
                      <a:pt x="2" y="123"/>
                    </a:lnTo>
                    <a:lnTo>
                      <a:pt x="1" y="126"/>
                    </a:lnTo>
                    <a:lnTo>
                      <a:pt x="0" y="129"/>
                    </a:lnTo>
                    <a:lnTo>
                      <a:pt x="0" y="131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2" y="137"/>
                    </a:lnTo>
                    <a:lnTo>
                      <a:pt x="4" y="139"/>
                    </a:lnTo>
                    <a:lnTo>
                      <a:pt x="5" y="140"/>
                    </a:lnTo>
                    <a:lnTo>
                      <a:pt x="9" y="142"/>
                    </a:lnTo>
                    <a:lnTo>
                      <a:pt x="10" y="142"/>
                    </a:lnTo>
                    <a:lnTo>
                      <a:pt x="12" y="143"/>
                    </a:lnTo>
                    <a:lnTo>
                      <a:pt x="14" y="143"/>
                    </a:lnTo>
                    <a:lnTo>
                      <a:pt x="17" y="143"/>
                    </a:lnTo>
                    <a:lnTo>
                      <a:pt x="19" y="143"/>
                    </a:lnTo>
                    <a:lnTo>
                      <a:pt x="21" y="143"/>
                    </a:lnTo>
                    <a:lnTo>
                      <a:pt x="24" y="143"/>
                    </a:lnTo>
                    <a:lnTo>
                      <a:pt x="26" y="143"/>
                    </a:lnTo>
                    <a:lnTo>
                      <a:pt x="28" y="143"/>
                    </a:lnTo>
                    <a:lnTo>
                      <a:pt x="31" y="143"/>
                    </a:lnTo>
                    <a:lnTo>
                      <a:pt x="34" y="143"/>
                    </a:lnTo>
                    <a:lnTo>
                      <a:pt x="37" y="143"/>
                    </a:lnTo>
                    <a:lnTo>
                      <a:pt x="41" y="143"/>
                    </a:lnTo>
                    <a:lnTo>
                      <a:pt x="43" y="142"/>
                    </a:lnTo>
                    <a:lnTo>
                      <a:pt x="46" y="142"/>
                    </a:lnTo>
                    <a:lnTo>
                      <a:pt x="51" y="142"/>
                    </a:lnTo>
                    <a:lnTo>
                      <a:pt x="54" y="141"/>
                    </a:lnTo>
                    <a:lnTo>
                      <a:pt x="58" y="140"/>
                    </a:lnTo>
                    <a:lnTo>
                      <a:pt x="62" y="139"/>
                    </a:lnTo>
                    <a:lnTo>
                      <a:pt x="65" y="139"/>
                    </a:lnTo>
                    <a:lnTo>
                      <a:pt x="69" y="137"/>
                    </a:lnTo>
                    <a:lnTo>
                      <a:pt x="74" y="136"/>
                    </a:lnTo>
                    <a:lnTo>
                      <a:pt x="78" y="135"/>
                    </a:lnTo>
                    <a:lnTo>
                      <a:pt x="82" y="134"/>
                    </a:lnTo>
                    <a:lnTo>
                      <a:pt x="87" y="133"/>
                    </a:lnTo>
                    <a:lnTo>
                      <a:pt x="91" y="131"/>
                    </a:lnTo>
                    <a:lnTo>
                      <a:pt x="96" y="130"/>
                    </a:lnTo>
                    <a:lnTo>
                      <a:pt x="101" y="128"/>
                    </a:lnTo>
                    <a:lnTo>
                      <a:pt x="105" y="126"/>
                    </a:lnTo>
                    <a:lnTo>
                      <a:pt x="110" y="124"/>
                    </a:lnTo>
                    <a:lnTo>
                      <a:pt x="115" y="123"/>
                    </a:lnTo>
                    <a:lnTo>
                      <a:pt x="120" y="122"/>
                    </a:lnTo>
                    <a:lnTo>
                      <a:pt x="125" y="120"/>
                    </a:lnTo>
                    <a:lnTo>
                      <a:pt x="130" y="118"/>
                    </a:lnTo>
                    <a:lnTo>
                      <a:pt x="136" y="116"/>
                    </a:lnTo>
                    <a:lnTo>
                      <a:pt x="141" y="114"/>
                    </a:lnTo>
                    <a:lnTo>
                      <a:pt x="146" y="112"/>
                    </a:lnTo>
                    <a:lnTo>
                      <a:pt x="152" y="110"/>
                    </a:lnTo>
                    <a:lnTo>
                      <a:pt x="157" y="107"/>
                    </a:lnTo>
                    <a:lnTo>
                      <a:pt x="162" y="106"/>
                    </a:lnTo>
                    <a:lnTo>
                      <a:pt x="168" y="104"/>
                    </a:lnTo>
                    <a:lnTo>
                      <a:pt x="174" y="102"/>
                    </a:lnTo>
                    <a:lnTo>
                      <a:pt x="178" y="99"/>
                    </a:lnTo>
                    <a:lnTo>
                      <a:pt x="184" y="97"/>
                    </a:lnTo>
                    <a:lnTo>
                      <a:pt x="190" y="94"/>
                    </a:lnTo>
                    <a:lnTo>
                      <a:pt x="195" y="92"/>
                    </a:lnTo>
                    <a:lnTo>
                      <a:pt x="200" y="89"/>
                    </a:lnTo>
                    <a:lnTo>
                      <a:pt x="206" y="87"/>
                    </a:lnTo>
                    <a:lnTo>
                      <a:pt x="212" y="84"/>
                    </a:lnTo>
                    <a:lnTo>
                      <a:pt x="216" y="83"/>
                    </a:lnTo>
                    <a:lnTo>
                      <a:pt x="222" y="80"/>
                    </a:lnTo>
                    <a:lnTo>
                      <a:pt x="227" y="78"/>
                    </a:lnTo>
                    <a:lnTo>
                      <a:pt x="233" y="75"/>
                    </a:lnTo>
                    <a:lnTo>
                      <a:pt x="237" y="73"/>
                    </a:lnTo>
                    <a:lnTo>
                      <a:pt x="243" y="71"/>
                    </a:lnTo>
                    <a:lnTo>
                      <a:pt x="248" y="69"/>
                    </a:lnTo>
                    <a:lnTo>
                      <a:pt x="253" y="66"/>
                    </a:lnTo>
                    <a:lnTo>
                      <a:pt x="257" y="64"/>
                    </a:lnTo>
                    <a:lnTo>
                      <a:pt x="262" y="62"/>
                    </a:lnTo>
                    <a:lnTo>
                      <a:pt x="268" y="59"/>
                    </a:lnTo>
                    <a:lnTo>
                      <a:pt x="272" y="57"/>
                    </a:lnTo>
                    <a:lnTo>
                      <a:pt x="276" y="55"/>
                    </a:lnTo>
                    <a:lnTo>
                      <a:pt x="281" y="53"/>
                    </a:lnTo>
                    <a:lnTo>
                      <a:pt x="286" y="51"/>
                    </a:lnTo>
                    <a:lnTo>
                      <a:pt x="290" y="49"/>
                    </a:lnTo>
                    <a:lnTo>
                      <a:pt x="293" y="46"/>
                    </a:lnTo>
                    <a:lnTo>
                      <a:pt x="297" y="46"/>
                    </a:lnTo>
                    <a:lnTo>
                      <a:pt x="302" y="44"/>
                    </a:lnTo>
                    <a:lnTo>
                      <a:pt x="305" y="41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6" y="37"/>
                    </a:lnTo>
                    <a:lnTo>
                      <a:pt x="319" y="35"/>
                    </a:lnTo>
                    <a:lnTo>
                      <a:pt x="322" y="34"/>
                    </a:lnTo>
                    <a:lnTo>
                      <a:pt x="325" y="32"/>
                    </a:lnTo>
                    <a:lnTo>
                      <a:pt x="328" y="31"/>
                    </a:lnTo>
                    <a:lnTo>
                      <a:pt x="330" y="29"/>
                    </a:lnTo>
                    <a:lnTo>
                      <a:pt x="332" y="28"/>
                    </a:lnTo>
                    <a:lnTo>
                      <a:pt x="334" y="27"/>
                    </a:lnTo>
                    <a:lnTo>
                      <a:pt x="336" y="26"/>
                    </a:lnTo>
                    <a:lnTo>
                      <a:pt x="339" y="26"/>
                    </a:lnTo>
                    <a:lnTo>
                      <a:pt x="342" y="24"/>
                    </a:lnTo>
                    <a:lnTo>
                      <a:pt x="343" y="24"/>
                    </a:lnTo>
                    <a:lnTo>
                      <a:pt x="344" y="24"/>
                    </a:lnTo>
                    <a:lnTo>
                      <a:pt x="333" y="0"/>
                    </a:ln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40"/>
              <p:cNvSpPr>
                <a:spLocks/>
              </p:cNvSpPr>
              <p:nvPr/>
            </p:nvSpPr>
            <p:spPr bwMode="auto">
              <a:xfrm>
                <a:off x="903" y="1051"/>
                <a:ext cx="332" cy="61"/>
              </a:xfrm>
              <a:custGeom>
                <a:avLst/>
                <a:gdLst/>
                <a:ahLst/>
                <a:cxnLst>
                  <a:cxn ang="0">
                    <a:pos x="314" y="38"/>
                  </a:cxn>
                  <a:cxn ang="0">
                    <a:pos x="308" y="36"/>
                  </a:cxn>
                  <a:cxn ang="0">
                    <a:pos x="301" y="34"/>
                  </a:cxn>
                  <a:cxn ang="0">
                    <a:pos x="292" y="33"/>
                  </a:cxn>
                  <a:cxn ang="0">
                    <a:pos x="284" y="31"/>
                  </a:cxn>
                  <a:cxn ang="0">
                    <a:pos x="272" y="29"/>
                  </a:cxn>
                  <a:cxn ang="0">
                    <a:pos x="261" y="27"/>
                  </a:cxn>
                  <a:cxn ang="0">
                    <a:pos x="249" y="25"/>
                  </a:cxn>
                  <a:cxn ang="0">
                    <a:pos x="235" y="22"/>
                  </a:cxn>
                  <a:cxn ang="0">
                    <a:pos x="222" y="19"/>
                  </a:cxn>
                  <a:cxn ang="0">
                    <a:pos x="207" y="17"/>
                  </a:cxn>
                  <a:cxn ang="0">
                    <a:pos x="192" y="14"/>
                  </a:cxn>
                  <a:cxn ang="0">
                    <a:pos x="177" y="11"/>
                  </a:cxn>
                  <a:cxn ang="0">
                    <a:pos x="161" y="10"/>
                  </a:cxn>
                  <a:cxn ang="0">
                    <a:pos x="147" y="8"/>
                  </a:cxn>
                  <a:cxn ang="0">
                    <a:pos x="132" y="5"/>
                  </a:cxn>
                  <a:cxn ang="0">
                    <a:pos x="116" y="4"/>
                  </a:cxn>
                  <a:cxn ang="0">
                    <a:pos x="102" y="2"/>
                  </a:cxn>
                  <a:cxn ang="0">
                    <a:pos x="89" y="1"/>
                  </a:cxn>
                  <a:cxn ang="0">
                    <a:pos x="77" y="1"/>
                  </a:cxn>
                  <a:cxn ang="0">
                    <a:pos x="64" y="0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4" y="2"/>
                  </a:cxn>
                  <a:cxn ang="0">
                    <a:pos x="26" y="3"/>
                  </a:cxn>
                  <a:cxn ang="0">
                    <a:pos x="19" y="4"/>
                  </a:cxn>
                  <a:cxn ang="0">
                    <a:pos x="13" y="6"/>
                  </a:cxn>
                  <a:cxn ang="0">
                    <a:pos x="4" y="9"/>
                  </a:cxn>
                  <a:cxn ang="0">
                    <a:pos x="0" y="14"/>
                  </a:cxn>
                  <a:cxn ang="0">
                    <a:pos x="4" y="22"/>
                  </a:cxn>
                  <a:cxn ang="0">
                    <a:pos x="13" y="28"/>
                  </a:cxn>
                  <a:cxn ang="0">
                    <a:pos x="19" y="30"/>
                  </a:cxn>
                  <a:cxn ang="0">
                    <a:pos x="26" y="33"/>
                  </a:cxn>
                  <a:cxn ang="0">
                    <a:pos x="35" y="35"/>
                  </a:cxn>
                  <a:cxn ang="0">
                    <a:pos x="45" y="38"/>
                  </a:cxn>
                  <a:cxn ang="0">
                    <a:pos x="57" y="40"/>
                  </a:cxn>
                  <a:cxn ang="0">
                    <a:pos x="69" y="43"/>
                  </a:cxn>
                  <a:cxn ang="0">
                    <a:pos x="81" y="44"/>
                  </a:cxn>
                  <a:cxn ang="0">
                    <a:pos x="96" y="47"/>
                  </a:cxn>
                  <a:cxn ang="0">
                    <a:pos x="112" y="48"/>
                  </a:cxn>
                  <a:cxn ang="0">
                    <a:pos x="128" y="50"/>
                  </a:cxn>
                  <a:cxn ang="0">
                    <a:pos x="144" y="51"/>
                  </a:cxn>
                  <a:cxn ang="0">
                    <a:pos x="161" y="52"/>
                  </a:cxn>
                  <a:cxn ang="0">
                    <a:pos x="178" y="53"/>
                  </a:cxn>
                  <a:cxn ang="0">
                    <a:pos x="195" y="54"/>
                  </a:cxn>
                  <a:cxn ang="0">
                    <a:pos x="211" y="55"/>
                  </a:cxn>
                  <a:cxn ang="0">
                    <a:pos x="229" y="57"/>
                  </a:cxn>
                  <a:cxn ang="0">
                    <a:pos x="244" y="57"/>
                  </a:cxn>
                  <a:cxn ang="0">
                    <a:pos x="259" y="58"/>
                  </a:cxn>
                  <a:cxn ang="0">
                    <a:pos x="272" y="58"/>
                  </a:cxn>
                  <a:cxn ang="0">
                    <a:pos x="286" y="59"/>
                  </a:cxn>
                  <a:cxn ang="0">
                    <a:pos x="298" y="60"/>
                  </a:cxn>
                  <a:cxn ang="0">
                    <a:pos x="308" y="60"/>
                  </a:cxn>
                  <a:cxn ang="0">
                    <a:pos x="316" y="60"/>
                  </a:cxn>
                  <a:cxn ang="0">
                    <a:pos x="324" y="61"/>
                  </a:cxn>
                  <a:cxn ang="0">
                    <a:pos x="331" y="61"/>
                  </a:cxn>
                  <a:cxn ang="0">
                    <a:pos x="316" y="39"/>
                  </a:cxn>
                </a:cxnLst>
                <a:rect l="0" t="0" r="r" b="b"/>
                <a:pathLst>
                  <a:path w="332" h="61">
                    <a:moveTo>
                      <a:pt x="316" y="39"/>
                    </a:moveTo>
                    <a:lnTo>
                      <a:pt x="316" y="38"/>
                    </a:lnTo>
                    <a:lnTo>
                      <a:pt x="314" y="38"/>
                    </a:lnTo>
                    <a:lnTo>
                      <a:pt x="312" y="37"/>
                    </a:lnTo>
                    <a:lnTo>
                      <a:pt x="309" y="37"/>
                    </a:lnTo>
                    <a:lnTo>
                      <a:pt x="308" y="36"/>
                    </a:lnTo>
                    <a:lnTo>
                      <a:pt x="305" y="35"/>
                    </a:lnTo>
                    <a:lnTo>
                      <a:pt x="303" y="35"/>
                    </a:lnTo>
                    <a:lnTo>
                      <a:pt x="301" y="34"/>
                    </a:lnTo>
                    <a:lnTo>
                      <a:pt x="298" y="34"/>
                    </a:lnTo>
                    <a:lnTo>
                      <a:pt x="295" y="33"/>
                    </a:lnTo>
                    <a:lnTo>
                      <a:pt x="292" y="33"/>
                    </a:lnTo>
                    <a:lnTo>
                      <a:pt x="290" y="33"/>
                    </a:lnTo>
                    <a:lnTo>
                      <a:pt x="287" y="31"/>
                    </a:lnTo>
                    <a:lnTo>
                      <a:pt x="284" y="31"/>
                    </a:lnTo>
                    <a:lnTo>
                      <a:pt x="280" y="30"/>
                    </a:lnTo>
                    <a:lnTo>
                      <a:pt x="277" y="30"/>
                    </a:lnTo>
                    <a:lnTo>
                      <a:pt x="272" y="29"/>
                    </a:lnTo>
                    <a:lnTo>
                      <a:pt x="269" y="29"/>
                    </a:lnTo>
                    <a:lnTo>
                      <a:pt x="265" y="28"/>
                    </a:lnTo>
                    <a:lnTo>
                      <a:pt x="261" y="27"/>
                    </a:lnTo>
                    <a:lnTo>
                      <a:pt x="257" y="26"/>
                    </a:lnTo>
                    <a:lnTo>
                      <a:pt x="252" y="25"/>
                    </a:lnTo>
                    <a:lnTo>
                      <a:pt x="249" y="25"/>
                    </a:lnTo>
                    <a:lnTo>
                      <a:pt x="245" y="24"/>
                    </a:lnTo>
                    <a:lnTo>
                      <a:pt x="240" y="23"/>
                    </a:lnTo>
                    <a:lnTo>
                      <a:pt x="235" y="22"/>
                    </a:lnTo>
                    <a:lnTo>
                      <a:pt x="231" y="21"/>
                    </a:lnTo>
                    <a:lnTo>
                      <a:pt x="227" y="20"/>
                    </a:lnTo>
                    <a:lnTo>
                      <a:pt x="222" y="19"/>
                    </a:lnTo>
                    <a:lnTo>
                      <a:pt x="216" y="18"/>
                    </a:lnTo>
                    <a:lnTo>
                      <a:pt x="211" y="17"/>
                    </a:lnTo>
                    <a:lnTo>
                      <a:pt x="207" y="17"/>
                    </a:lnTo>
                    <a:lnTo>
                      <a:pt x="202" y="16"/>
                    </a:lnTo>
                    <a:lnTo>
                      <a:pt x="197" y="14"/>
                    </a:lnTo>
                    <a:lnTo>
                      <a:pt x="192" y="14"/>
                    </a:lnTo>
                    <a:lnTo>
                      <a:pt x="187" y="13"/>
                    </a:lnTo>
                    <a:lnTo>
                      <a:pt x="182" y="12"/>
                    </a:lnTo>
                    <a:lnTo>
                      <a:pt x="177" y="11"/>
                    </a:lnTo>
                    <a:lnTo>
                      <a:pt x="172" y="11"/>
                    </a:lnTo>
                    <a:lnTo>
                      <a:pt x="167" y="11"/>
                    </a:lnTo>
                    <a:lnTo>
                      <a:pt x="161" y="10"/>
                    </a:lnTo>
                    <a:lnTo>
                      <a:pt x="156" y="9"/>
                    </a:lnTo>
                    <a:lnTo>
                      <a:pt x="152" y="8"/>
                    </a:lnTo>
                    <a:lnTo>
                      <a:pt x="147" y="8"/>
                    </a:lnTo>
                    <a:lnTo>
                      <a:pt x="141" y="7"/>
                    </a:lnTo>
                    <a:lnTo>
                      <a:pt x="136" y="6"/>
                    </a:lnTo>
                    <a:lnTo>
                      <a:pt x="132" y="5"/>
                    </a:lnTo>
                    <a:lnTo>
                      <a:pt x="126" y="5"/>
                    </a:lnTo>
                    <a:lnTo>
                      <a:pt x="121" y="4"/>
                    </a:lnTo>
                    <a:lnTo>
                      <a:pt x="116" y="4"/>
                    </a:lnTo>
                    <a:lnTo>
                      <a:pt x="112" y="3"/>
                    </a:lnTo>
                    <a:lnTo>
                      <a:pt x="107" y="3"/>
                    </a:lnTo>
                    <a:lnTo>
                      <a:pt x="102" y="2"/>
                    </a:lnTo>
                    <a:lnTo>
                      <a:pt x="97" y="2"/>
                    </a:lnTo>
                    <a:lnTo>
                      <a:pt x="94" y="1"/>
                    </a:lnTo>
                    <a:lnTo>
                      <a:pt x="89" y="1"/>
                    </a:lnTo>
                    <a:lnTo>
                      <a:pt x="84" y="1"/>
                    </a:lnTo>
                    <a:lnTo>
                      <a:pt x="80" y="1"/>
                    </a:lnTo>
                    <a:lnTo>
                      <a:pt x="77" y="1"/>
                    </a:lnTo>
                    <a:lnTo>
                      <a:pt x="73" y="1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40" y="1"/>
                    </a:lnTo>
                    <a:lnTo>
                      <a:pt x="37" y="1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28" y="2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7" y="5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10" y="7"/>
                    </a:lnTo>
                    <a:lnTo>
                      <a:pt x="7" y="8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4" y="22"/>
                    </a:lnTo>
                    <a:lnTo>
                      <a:pt x="7" y="24"/>
                    </a:lnTo>
                    <a:lnTo>
                      <a:pt x="9" y="26"/>
                    </a:lnTo>
                    <a:lnTo>
                      <a:pt x="13" y="28"/>
                    </a:lnTo>
                    <a:lnTo>
                      <a:pt x="15" y="29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6" y="33"/>
                    </a:lnTo>
                    <a:lnTo>
                      <a:pt x="29" y="33"/>
                    </a:lnTo>
                    <a:lnTo>
                      <a:pt x="32" y="34"/>
                    </a:lnTo>
                    <a:lnTo>
                      <a:pt x="35" y="35"/>
                    </a:lnTo>
                    <a:lnTo>
                      <a:pt x="38" y="36"/>
                    </a:lnTo>
                    <a:lnTo>
                      <a:pt x="41" y="37"/>
                    </a:lnTo>
                    <a:lnTo>
                      <a:pt x="45" y="38"/>
                    </a:lnTo>
                    <a:lnTo>
                      <a:pt x="49" y="39"/>
                    </a:lnTo>
                    <a:lnTo>
                      <a:pt x="53" y="40"/>
                    </a:lnTo>
                    <a:lnTo>
                      <a:pt x="57" y="40"/>
                    </a:lnTo>
                    <a:lnTo>
                      <a:pt x="60" y="42"/>
                    </a:lnTo>
                    <a:lnTo>
                      <a:pt x="64" y="42"/>
                    </a:lnTo>
                    <a:lnTo>
                      <a:pt x="69" y="43"/>
                    </a:lnTo>
                    <a:lnTo>
                      <a:pt x="73" y="43"/>
                    </a:lnTo>
                    <a:lnTo>
                      <a:pt x="77" y="44"/>
                    </a:lnTo>
                    <a:lnTo>
                      <a:pt x="81" y="44"/>
                    </a:lnTo>
                    <a:lnTo>
                      <a:pt x="87" y="45"/>
                    </a:lnTo>
                    <a:lnTo>
                      <a:pt x="91" y="46"/>
                    </a:lnTo>
                    <a:lnTo>
                      <a:pt x="96" y="47"/>
                    </a:lnTo>
                    <a:lnTo>
                      <a:pt x="101" y="47"/>
                    </a:lnTo>
                    <a:lnTo>
                      <a:pt x="107" y="48"/>
                    </a:lnTo>
                    <a:lnTo>
                      <a:pt x="112" y="48"/>
                    </a:lnTo>
                    <a:lnTo>
                      <a:pt x="117" y="49"/>
                    </a:lnTo>
                    <a:lnTo>
                      <a:pt x="122" y="49"/>
                    </a:lnTo>
                    <a:lnTo>
                      <a:pt x="128" y="50"/>
                    </a:lnTo>
                    <a:lnTo>
                      <a:pt x="134" y="50"/>
                    </a:lnTo>
                    <a:lnTo>
                      <a:pt x="139" y="50"/>
                    </a:lnTo>
                    <a:lnTo>
                      <a:pt x="144" y="51"/>
                    </a:lnTo>
                    <a:lnTo>
                      <a:pt x="150" y="51"/>
                    </a:lnTo>
                    <a:lnTo>
                      <a:pt x="155" y="51"/>
                    </a:lnTo>
                    <a:lnTo>
                      <a:pt x="161" y="52"/>
                    </a:lnTo>
                    <a:lnTo>
                      <a:pt x="167" y="52"/>
                    </a:lnTo>
                    <a:lnTo>
                      <a:pt x="173" y="53"/>
                    </a:lnTo>
                    <a:lnTo>
                      <a:pt x="178" y="53"/>
                    </a:lnTo>
                    <a:lnTo>
                      <a:pt x="184" y="54"/>
                    </a:lnTo>
                    <a:lnTo>
                      <a:pt x="190" y="54"/>
                    </a:lnTo>
                    <a:lnTo>
                      <a:pt x="195" y="54"/>
                    </a:lnTo>
                    <a:lnTo>
                      <a:pt x="201" y="55"/>
                    </a:lnTo>
                    <a:lnTo>
                      <a:pt x="207" y="55"/>
                    </a:lnTo>
                    <a:lnTo>
                      <a:pt x="211" y="55"/>
                    </a:lnTo>
                    <a:lnTo>
                      <a:pt x="217" y="56"/>
                    </a:lnTo>
                    <a:lnTo>
                      <a:pt x="223" y="56"/>
                    </a:lnTo>
                    <a:lnTo>
                      <a:pt x="229" y="57"/>
                    </a:lnTo>
                    <a:lnTo>
                      <a:pt x="233" y="57"/>
                    </a:lnTo>
                    <a:lnTo>
                      <a:pt x="239" y="57"/>
                    </a:lnTo>
                    <a:lnTo>
                      <a:pt x="244" y="57"/>
                    </a:lnTo>
                    <a:lnTo>
                      <a:pt x="249" y="58"/>
                    </a:lnTo>
                    <a:lnTo>
                      <a:pt x="253" y="58"/>
                    </a:lnTo>
                    <a:lnTo>
                      <a:pt x="259" y="58"/>
                    </a:lnTo>
                    <a:lnTo>
                      <a:pt x="264" y="58"/>
                    </a:lnTo>
                    <a:lnTo>
                      <a:pt x="269" y="58"/>
                    </a:lnTo>
                    <a:lnTo>
                      <a:pt x="272" y="58"/>
                    </a:lnTo>
                    <a:lnTo>
                      <a:pt x="277" y="59"/>
                    </a:lnTo>
                    <a:lnTo>
                      <a:pt x="282" y="59"/>
                    </a:lnTo>
                    <a:lnTo>
                      <a:pt x="286" y="59"/>
                    </a:lnTo>
                    <a:lnTo>
                      <a:pt x="289" y="59"/>
                    </a:lnTo>
                    <a:lnTo>
                      <a:pt x="293" y="60"/>
                    </a:lnTo>
                    <a:lnTo>
                      <a:pt x="298" y="60"/>
                    </a:lnTo>
                    <a:lnTo>
                      <a:pt x="302" y="60"/>
                    </a:lnTo>
                    <a:lnTo>
                      <a:pt x="305" y="60"/>
                    </a:lnTo>
                    <a:lnTo>
                      <a:pt x="308" y="60"/>
                    </a:lnTo>
                    <a:lnTo>
                      <a:pt x="310" y="60"/>
                    </a:lnTo>
                    <a:lnTo>
                      <a:pt x="314" y="60"/>
                    </a:lnTo>
                    <a:lnTo>
                      <a:pt x="316" y="60"/>
                    </a:lnTo>
                    <a:lnTo>
                      <a:pt x="319" y="60"/>
                    </a:lnTo>
                    <a:lnTo>
                      <a:pt x="322" y="60"/>
                    </a:lnTo>
                    <a:lnTo>
                      <a:pt x="324" y="61"/>
                    </a:lnTo>
                    <a:lnTo>
                      <a:pt x="327" y="61"/>
                    </a:lnTo>
                    <a:lnTo>
                      <a:pt x="329" y="61"/>
                    </a:lnTo>
                    <a:lnTo>
                      <a:pt x="331" y="61"/>
                    </a:lnTo>
                    <a:lnTo>
                      <a:pt x="332" y="61"/>
                    </a:lnTo>
                    <a:lnTo>
                      <a:pt x="316" y="39"/>
                    </a:lnTo>
                    <a:lnTo>
                      <a:pt x="316" y="39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41"/>
              <p:cNvSpPr>
                <a:spLocks/>
              </p:cNvSpPr>
              <p:nvPr/>
            </p:nvSpPr>
            <p:spPr bwMode="auto">
              <a:xfrm>
                <a:off x="943" y="837"/>
                <a:ext cx="259" cy="217"/>
              </a:xfrm>
              <a:custGeom>
                <a:avLst/>
                <a:gdLst/>
                <a:ahLst/>
                <a:cxnLst>
                  <a:cxn ang="0">
                    <a:pos x="257" y="216"/>
                  </a:cxn>
                  <a:cxn ang="0">
                    <a:pos x="250" y="212"/>
                  </a:cxn>
                  <a:cxn ang="0">
                    <a:pos x="244" y="208"/>
                  </a:cxn>
                  <a:cxn ang="0">
                    <a:pos x="236" y="205"/>
                  </a:cxn>
                  <a:cxn ang="0">
                    <a:pos x="228" y="200"/>
                  </a:cxn>
                  <a:cxn ang="0">
                    <a:pos x="217" y="194"/>
                  </a:cxn>
                  <a:cxn ang="0">
                    <a:pos x="207" y="187"/>
                  </a:cxn>
                  <a:cxn ang="0">
                    <a:pos x="194" y="180"/>
                  </a:cxn>
                  <a:cxn ang="0">
                    <a:pos x="182" y="173"/>
                  </a:cxn>
                  <a:cxn ang="0">
                    <a:pos x="169" y="166"/>
                  </a:cxn>
                  <a:cxn ang="0">
                    <a:pos x="155" y="157"/>
                  </a:cxn>
                  <a:cxn ang="0">
                    <a:pos x="141" y="148"/>
                  </a:cxn>
                  <a:cxn ang="0">
                    <a:pos x="128" y="139"/>
                  </a:cxn>
                  <a:cxn ang="0">
                    <a:pos x="114" y="130"/>
                  </a:cxn>
                  <a:cxn ang="0">
                    <a:pos x="100" y="122"/>
                  </a:cxn>
                  <a:cxn ang="0">
                    <a:pos x="87" y="112"/>
                  </a:cxn>
                  <a:cxn ang="0">
                    <a:pos x="75" y="103"/>
                  </a:cxn>
                  <a:cxn ang="0">
                    <a:pos x="62" y="94"/>
                  </a:cxn>
                  <a:cxn ang="0">
                    <a:pos x="52" y="85"/>
                  </a:cxn>
                  <a:cxn ang="0">
                    <a:pos x="41" y="76"/>
                  </a:cxn>
                  <a:cxn ang="0">
                    <a:pos x="33" y="68"/>
                  </a:cxn>
                  <a:cxn ang="0">
                    <a:pos x="24" y="59"/>
                  </a:cxn>
                  <a:cxn ang="0">
                    <a:pos x="17" y="51"/>
                  </a:cxn>
                  <a:cxn ang="0">
                    <a:pos x="12" y="44"/>
                  </a:cxn>
                  <a:cxn ang="0">
                    <a:pos x="7" y="37"/>
                  </a:cxn>
                  <a:cxn ang="0">
                    <a:pos x="4" y="30"/>
                  </a:cxn>
                  <a:cxn ang="0">
                    <a:pos x="1" y="25"/>
                  </a:cxn>
                  <a:cxn ang="0">
                    <a:pos x="0" y="19"/>
                  </a:cxn>
                  <a:cxn ang="0">
                    <a:pos x="0" y="11"/>
                  </a:cxn>
                  <a:cxn ang="0">
                    <a:pos x="3" y="5"/>
                  </a:cxn>
                  <a:cxn ang="0">
                    <a:pos x="11" y="1"/>
                  </a:cxn>
                  <a:cxn ang="0">
                    <a:pos x="18" y="0"/>
                  </a:cxn>
                  <a:cxn ang="0">
                    <a:pos x="25" y="1"/>
                  </a:cxn>
                  <a:cxn ang="0">
                    <a:pos x="32" y="3"/>
                  </a:cxn>
                  <a:cxn ang="0">
                    <a:pos x="39" y="6"/>
                  </a:cxn>
                  <a:cxn ang="0">
                    <a:pos x="48" y="10"/>
                  </a:cxn>
                  <a:cxn ang="0">
                    <a:pos x="56" y="15"/>
                  </a:cxn>
                  <a:cxn ang="0">
                    <a:pos x="67" y="21"/>
                  </a:cxn>
                  <a:cxn ang="0">
                    <a:pos x="76" y="29"/>
                  </a:cxn>
                  <a:cxn ang="0">
                    <a:pos x="87" y="36"/>
                  </a:cxn>
                  <a:cxn ang="0">
                    <a:pos x="98" y="46"/>
                  </a:cxn>
                  <a:cxn ang="0">
                    <a:pos x="110" y="56"/>
                  </a:cxn>
                  <a:cxn ang="0">
                    <a:pos x="121" y="68"/>
                  </a:cxn>
                  <a:cxn ang="0">
                    <a:pos x="133" y="78"/>
                  </a:cxn>
                  <a:cxn ang="0">
                    <a:pos x="146" y="90"/>
                  </a:cxn>
                  <a:cxn ang="0">
                    <a:pos x="156" y="103"/>
                  </a:cxn>
                  <a:cxn ang="0">
                    <a:pos x="169" y="115"/>
                  </a:cxn>
                  <a:cxn ang="0">
                    <a:pos x="180" y="127"/>
                  </a:cxn>
                  <a:cxn ang="0">
                    <a:pos x="191" y="139"/>
                  </a:cxn>
                  <a:cxn ang="0">
                    <a:pos x="202" y="150"/>
                  </a:cxn>
                  <a:cxn ang="0">
                    <a:pos x="211" y="162"/>
                  </a:cxn>
                  <a:cxn ang="0">
                    <a:pos x="221" y="172"/>
                  </a:cxn>
                  <a:cxn ang="0">
                    <a:pos x="229" y="182"/>
                  </a:cxn>
                  <a:cxn ang="0">
                    <a:pos x="237" y="191"/>
                  </a:cxn>
                  <a:cxn ang="0">
                    <a:pos x="244" y="199"/>
                  </a:cxn>
                  <a:cxn ang="0">
                    <a:pos x="249" y="205"/>
                  </a:cxn>
                  <a:cxn ang="0">
                    <a:pos x="254" y="211"/>
                  </a:cxn>
                  <a:cxn ang="0">
                    <a:pos x="259" y="217"/>
                  </a:cxn>
                </a:cxnLst>
                <a:rect l="0" t="0" r="r" b="b"/>
                <a:pathLst>
                  <a:path w="259" h="217">
                    <a:moveTo>
                      <a:pt x="259" y="217"/>
                    </a:moveTo>
                    <a:lnTo>
                      <a:pt x="259" y="217"/>
                    </a:lnTo>
                    <a:lnTo>
                      <a:pt x="257" y="216"/>
                    </a:lnTo>
                    <a:lnTo>
                      <a:pt x="255" y="215"/>
                    </a:lnTo>
                    <a:lnTo>
                      <a:pt x="252" y="213"/>
                    </a:lnTo>
                    <a:lnTo>
                      <a:pt x="250" y="212"/>
                    </a:lnTo>
                    <a:lnTo>
                      <a:pt x="248" y="211"/>
                    </a:lnTo>
                    <a:lnTo>
                      <a:pt x="247" y="210"/>
                    </a:lnTo>
                    <a:lnTo>
                      <a:pt x="244" y="208"/>
                    </a:lnTo>
                    <a:lnTo>
                      <a:pt x="242" y="207"/>
                    </a:lnTo>
                    <a:lnTo>
                      <a:pt x="239" y="206"/>
                    </a:lnTo>
                    <a:lnTo>
                      <a:pt x="236" y="205"/>
                    </a:lnTo>
                    <a:lnTo>
                      <a:pt x="234" y="204"/>
                    </a:lnTo>
                    <a:lnTo>
                      <a:pt x="230" y="202"/>
                    </a:lnTo>
                    <a:lnTo>
                      <a:pt x="228" y="200"/>
                    </a:lnTo>
                    <a:lnTo>
                      <a:pt x="224" y="198"/>
                    </a:lnTo>
                    <a:lnTo>
                      <a:pt x="221" y="196"/>
                    </a:lnTo>
                    <a:lnTo>
                      <a:pt x="217" y="194"/>
                    </a:lnTo>
                    <a:lnTo>
                      <a:pt x="213" y="192"/>
                    </a:lnTo>
                    <a:lnTo>
                      <a:pt x="210" y="189"/>
                    </a:lnTo>
                    <a:lnTo>
                      <a:pt x="207" y="187"/>
                    </a:lnTo>
                    <a:lnTo>
                      <a:pt x="202" y="186"/>
                    </a:lnTo>
                    <a:lnTo>
                      <a:pt x="198" y="183"/>
                    </a:lnTo>
                    <a:lnTo>
                      <a:pt x="194" y="180"/>
                    </a:lnTo>
                    <a:lnTo>
                      <a:pt x="191" y="178"/>
                    </a:lnTo>
                    <a:lnTo>
                      <a:pt x="187" y="176"/>
                    </a:lnTo>
                    <a:lnTo>
                      <a:pt x="182" y="173"/>
                    </a:lnTo>
                    <a:lnTo>
                      <a:pt x="178" y="170"/>
                    </a:lnTo>
                    <a:lnTo>
                      <a:pt x="173" y="168"/>
                    </a:lnTo>
                    <a:lnTo>
                      <a:pt x="169" y="166"/>
                    </a:lnTo>
                    <a:lnTo>
                      <a:pt x="164" y="163"/>
                    </a:lnTo>
                    <a:lnTo>
                      <a:pt x="159" y="160"/>
                    </a:lnTo>
                    <a:lnTo>
                      <a:pt x="155" y="157"/>
                    </a:lnTo>
                    <a:lnTo>
                      <a:pt x="151" y="154"/>
                    </a:lnTo>
                    <a:lnTo>
                      <a:pt x="146" y="151"/>
                    </a:lnTo>
                    <a:lnTo>
                      <a:pt x="141" y="148"/>
                    </a:lnTo>
                    <a:lnTo>
                      <a:pt x="137" y="146"/>
                    </a:lnTo>
                    <a:lnTo>
                      <a:pt x="132" y="143"/>
                    </a:lnTo>
                    <a:lnTo>
                      <a:pt x="128" y="139"/>
                    </a:lnTo>
                    <a:lnTo>
                      <a:pt x="123" y="136"/>
                    </a:lnTo>
                    <a:lnTo>
                      <a:pt x="118" y="133"/>
                    </a:lnTo>
                    <a:lnTo>
                      <a:pt x="114" y="130"/>
                    </a:lnTo>
                    <a:lnTo>
                      <a:pt x="109" y="128"/>
                    </a:lnTo>
                    <a:lnTo>
                      <a:pt x="105" y="125"/>
                    </a:lnTo>
                    <a:lnTo>
                      <a:pt x="100" y="122"/>
                    </a:lnTo>
                    <a:lnTo>
                      <a:pt x="96" y="118"/>
                    </a:lnTo>
                    <a:lnTo>
                      <a:pt x="92" y="115"/>
                    </a:lnTo>
                    <a:lnTo>
                      <a:pt x="87" y="112"/>
                    </a:lnTo>
                    <a:lnTo>
                      <a:pt x="83" y="109"/>
                    </a:lnTo>
                    <a:lnTo>
                      <a:pt x="78" y="106"/>
                    </a:lnTo>
                    <a:lnTo>
                      <a:pt x="75" y="103"/>
                    </a:lnTo>
                    <a:lnTo>
                      <a:pt x="71" y="100"/>
                    </a:lnTo>
                    <a:lnTo>
                      <a:pt x="67" y="97"/>
                    </a:lnTo>
                    <a:lnTo>
                      <a:pt x="62" y="94"/>
                    </a:lnTo>
                    <a:lnTo>
                      <a:pt x="59" y="90"/>
                    </a:lnTo>
                    <a:lnTo>
                      <a:pt x="56" y="88"/>
                    </a:lnTo>
                    <a:lnTo>
                      <a:pt x="52" y="85"/>
                    </a:lnTo>
                    <a:lnTo>
                      <a:pt x="48" y="82"/>
                    </a:lnTo>
                    <a:lnTo>
                      <a:pt x="45" y="79"/>
                    </a:lnTo>
                    <a:lnTo>
                      <a:pt x="41" y="76"/>
                    </a:lnTo>
                    <a:lnTo>
                      <a:pt x="38" y="73"/>
                    </a:lnTo>
                    <a:lnTo>
                      <a:pt x="36" y="70"/>
                    </a:lnTo>
                    <a:lnTo>
                      <a:pt x="33" y="68"/>
                    </a:lnTo>
                    <a:lnTo>
                      <a:pt x="30" y="65"/>
                    </a:lnTo>
                    <a:lnTo>
                      <a:pt x="27" y="62"/>
                    </a:lnTo>
                    <a:lnTo>
                      <a:pt x="24" y="59"/>
                    </a:lnTo>
                    <a:lnTo>
                      <a:pt x="22" y="57"/>
                    </a:lnTo>
                    <a:lnTo>
                      <a:pt x="20" y="54"/>
                    </a:lnTo>
                    <a:lnTo>
                      <a:pt x="17" y="51"/>
                    </a:lnTo>
                    <a:lnTo>
                      <a:pt x="16" y="49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0" y="42"/>
                    </a:lnTo>
                    <a:lnTo>
                      <a:pt x="9" y="39"/>
                    </a:lnTo>
                    <a:lnTo>
                      <a:pt x="7" y="37"/>
                    </a:lnTo>
                    <a:lnTo>
                      <a:pt x="6" y="35"/>
                    </a:lnTo>
                    <a:lnTo>
                      <a:pt x="5" y="33"/>
                    </a:lnTo>
                    <a:lnTo>
                      <a:pt x="4" y="30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30" y="2"/>
                    </a:lnTo>
                    <a:lnTo>
                      <a:pt x="32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9" y="6"/>
                    </a:lnTo>
                    <a:lnTo>
                      <a:pt x="42" y="7"/>
                    </a:lnTo>
                    <a:lnTo>
                      <a:pt x="45" y="9"/>
                    </a:lnTo>
                    <a:lnTo>
                      <a:pt x="48" y="10"/>
                    </a:lnTo>
                    <a:lnTo>
                      <a:pt x="51" y="11"/>
                    </a:lnTo>
                    <a:lnTo>
                      <a:pt x="54" y="12"/>
                    </a:lnTo>
                    <a:lnTo>
                      <a:pt x="56" y="15"/>
                    </a:lnTo>
                    <a:lnTo>
                      <a:pt x="59" y="17"/>
                    </a:lnTo>
                    <a:lnTo>
                      <a:pt x="63" y="19"/>
                    </a:lnTo>
                    <a:lnTo>
                      <a:pt x="67" y="21"/>
                    </a:lnTo>
                    <a:lnTo>
                      <a:pt x="70" y="24"/>
                    </a:lnTo>
                    <a:lnTo>
                      <a:pt x="74" y="26"/>
                    </a:lnTo>
                    <a:lnTo>
                      <a:pt x="76" y="29"/>
                    </a:lnTo>
                    <a:lnTo>
                      <a:pt x="80" y="30"/>
                    </a:lnTo>
                    <a:lnTo>
                      <a:pt x="83" y="33"/>
                    </a:lnTo>
                    <a:lnTo>
                      <a:pt x="87" y="36"/>
                    </a:lnTo>
                    <a:lnTo>
                      <a:pt x="91" y="40"/>
                    </a:lnTo>
                    <a:lnTo>
                      <a:pt x="94" y="43"/>
                    </a:lnTo>
                    <a:lnTo>
                      <a:pt x="98" y="46"/>
                    </a:lnTo>
                    <a:lnTo>
                      <a:pt x="102" y="50"/>
                    </a:lnTo>
                    <a:lnTo>
                      <a:pt x="106" y="52"/>
                    </a:lnTo>
                    <a:lnTo>
                      <a:pt x="110" y="56"/>
                    </a:lnTo>
                    <a:lnTo>
                      <a:pt x="114" y="60"/>
                    </a:lnTo>
                    <a:lnTo>
                      <a:pt x="117" y="63"/>
                    </a:lnTo>
                    <a:lnTo>
                      <a:pt x="121" y="68"/>
                    </a:lnTo>
                    <a:lnTo>
                      <a:pt x="126" y="70"/>
                    </a:lnTo>
                    <a:lnTo>
                      <a:pt x="130" y="75"/>
                    </a:lnTo>
                    <a:lnTo>
                      <a:pt x="133" y="78"/>
                    </a:lnTo>
                    <a:lnTo>
                      <a:pt x="137" y="83"/>
                    </a:lnTo>
                    <a:lnTo>
                      <a:pt x="141" y="87"/>
                    </a:lnTo>
                    <a:lnTo>
                      <a:pt x="146" y="90"/>
                    </a:lnTo>
                    <a:lnTo>
                      <a:pt x="149" y="94"/>
                    </a:lnTo>
                    <a:lnTo>
                      <a:pt x="152" y="98"/>
                    </a:lnTo>
                    <a:lnTo>
                      <a:pt x="156" y="103"/>
                    </a:lnTo>
                    <a:lnTo>
                      <a:pt x="161" y="107"/>
                    </a:lnTo>
                    <a:lnTo>
                      <a:pt x="165" y="111"/>
                    </a:lnTo>
                    <a:lnTo>
                      <a:pt x="169" y="115"/>
                    </a:lnTo>
                    <a:lnTo>
                      <a:pt x="172" y="119"/>
                    </a:lnTo>
                    <a:lnTo>
                      <a:pt x="176" y="123"/>
                    </a:lnTo>
                    <a:lnTo>
                      <a:pt x="180" y="127"/>
                    </a:lnTo>
                    <a:lnTo>
                      <a:pt x="184" y="131"/>
                    </a:lnTo>
                    <a:lnTo>
                      <a:pt x="188" y="135"/>
                    </a:lnTo>
                    <a:lnTo>
                      <a:pt x="191" y="139"/>
                    </a:lnTo>
                    <a:lnTo>
                      <a:pt x="194" y="143"/>
                    </a:lnTo>
                    <a:lnTo>
                      <a:pt x="198" y="147"/>
                    </a:lnTo>
                    <a:lnTo>
                      <a:pt x="202" y="150"/>
                    </a:lnTo>
                    <a:lnTo>
                      <a:pt x="206" y="154"/>
                    </a:lnTo>
                    <a:lnTo>
                      <a:pt x="209" y="158"/>
                    </a:lnTo>
                    <a:lnTo>
                      <a:pt x="211" y="162"/>
                    </a:lnTo>
                    <a:lnTo>
                      <a:pt x="215" y="165"/>
                    </a:lnTo>
                    <a:lnTo>
                      <a:pt x="218" y="169"/>
                    </a:lnTo>
                    <a:lnTo>
                      <a:pt x="221" y="172"/>
                    </a:lnTo>
                    <a:lnTo>
                      <a:pt x="224" y="175"/>
                    </a:lnTo>
                    <a:lnTo>
                      <a:pt x="227" y="179"/>
                    </a:lnTo>
                    <a:lnTo>
                      <a:pt x="229" y="182"/>
                    </a:lnTo>
                    <a:lnTo>
                      <a:pt x="232" y="185"/>
                    </a:lnTo>
                    <a:lnTo>
                      <a:pt x="234" y="188"/>
                    </a:lnTo>
                    <a:lnTo>
                      <a:pt x="237" y="191"/>
                    </a:lnTo>
                    <a:lnTo>
                      <a:pt x="240" y="194"/>
                    </a:lnTo>
                    <a:lnTo>
                      <a:pt x="242" y="196"/>
                    </a:lnTo>
                    <a:lnTo>
                      <a:pt x="244" y="199"/>
                    </a:lnTo>
                    <a:lnTo>
                      <a:pt x="246" y="201"/>
                    </a:lnTo>
                    <a:lnTo>
                      <a:pt x="248" y="204"/>
                    </a:lnTo>
                    <a:lnTo>
                      <a:pt x="249" y="205"/>
                    </a:lnTo>
                    <a:lnTo>
                      <a:pt x="251" y="207"/>
                    </a:lnTo>
                    <a:lnTo>
                      <a:pt x="252" y="209"/>
                    </a:lnTo>
                    <a:lnTo>
                      <a:pt x="254" y="211"/>
                    </a:lnTo>
                    <a:lnTo>
                      <a:pt x="256" y="213"/>
                    </a:lnTo>
                    <a:lnTo>
                      <a:pt x="258" y="216"/>
                    </a:lnTo>
                    <a:lnTo>
                      <a:pt x="259" y="217"/>
                    </a:lnTo>
                    <a:lnTo>
                      <a:pt x="259" y="217"/>
                    </a:lnTo>
                    <a:lnTo>
                      <a:pt x="259" y="217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42"/>
              <p:cNvSpPr>
                <a:spLocks/>
              </p:cNvSpPr>
              <p:nvPr/>
            </p:nvSpPr>
            <p:spPr bwMode="auto">
              <a:xfrm>
                <a:off x="965" y="890"/>
                <a:ext cx="271" cy="175"/>
              </a:xfrm>
              <a:custGeom>
                <a:avLst/>
                <a:gdLst/>
                <a:ahLst/>
                <a:cxnLst>
                  <a:cxn ang="0">
                    <a:pos x="234" y="159"/>
                  </a:cxn>
                  <a:cxn ang="0">
                    <a:pos x="223" y="154"/>
                  </a:cxn>
                  <a:cxn ang="0">
                    <a:pos x="215" y="152"/>
                  </a:cxn>
                  <a:cxn ang="0">
                    <a:pos x="204" y="147"/>
                  </a:cxn>
                  <a:cxn ang="0">
                    <a:pos x="192" y="143"/>
                  </a:cxn>
                  <a:cxn ang="0">
                    <a:pos x="179" y="138"/>
                  </a:cxn>
                  <a:cxn ang="0">
                    <a:pos x="166" y="133"/>
                  </a:cxn>
                  <a:cxn ang="0">
                    <a:pos x="150" y="127"/>
                  </a:cxn>
                  <a:cxn ang="0">
                    <a:pos x="136" y="120"/>
                  </a:cxn>
                  <a:cxn ang="0">
                    <a:pos x="121" y="114"/>
                  </a:cxn>
                  <a:cxn ang="0">
                    <a:pos x="106" y="109"/>
                  </a:cxn>
                  <a:cxn ang="0">
                    <a:pos x="92" y="102"/>
                  </a:cxn>
                  <a:cxn ang="0">
                    <a:pos x="78" y="95"/>
                  </a:cxn>
                  <a:cxn ang="0">
                    <a:pos x="66" y="90"/>
                  </a:cxn>
                  <a:cxn ang="0">
                    <a:pos x="54" y="84"/>
                  </a:cxn>
                  <a:cxn ang="0">
                    <a:pos x="44" y="79"/>
                  </a:cxn>
                  <a:cxn ang="0">
                    <a:pos x="36" y="75"/>
                  </a:cxn>
                  <a:cxn ang="0">
                    <a:pos x="27" y="70"/>
                  </a:cxn>
                  <a:cxn ang="0">
                    <a:pos x="16" y="63"/>
                  </a:cxn>
                  <a:cxn ang="0">
                    <a:pos x="9" y="58"/>
                  </a:cxn>
                  <a:cxn ang="0">
                    <a:pos x="2" y="51"/>
                  </a:cxn>
                  <a:cxn ang="0">
                    <a:pos x="1" y="41"/>
                  </a:cxn>
                  <a:cxn ang="0">
                    <a:pos x="0" y="29"/>
                  </a:cxn>
                  <a:cxn ang="0">
                    <a:pos x="1" y="16"/>
                  </a:cxn>
                  <a:cxn ang="0">
                    <a:pos x="6" y="5"/>
                  </a:cxn>
                  <a:cxn ang="0">
                    <a:pos x="16" y="0"/>
                  </a:cxn>
                  <a:cxn ang="0">
                    <a:pos x="26" y="1"/>
                  </a:cxn>
                  <a:cxn ang="0">
                    <a:pos x="37" y="4"/>
                  </a:cxn>
                  <a:cxn ang="0">
                    <a:pos x="52" y="10"/>
                  </a:cxn>
                  <a:cxn ang="0">
                    <a:pos x="62" y="15"/>
                  </a:cxn>
                  <a:cxn ang="0">
                    <a:pos x="71" y="18"/>
                  </a:cxn>
                  <a:cxn ang="0">
                    <a:pos x="80" y="24"/>
                  </a:cxn>
                  <a:cxn ang="0">
                    <a:pos x="90" y="29"/>
                  </a:cxn>
                  <a:cxn ang="0">
                    <a:pos x="99" y="34"/>
                  </a:cxn>
                  <a:cxn ang="0">
                    <a:pos x="109" y="39"/>
                  </a:cxn>
                  <a:cxn ang="0">
                    <a:pos x="119" y="45"/>
                  </a:cxn>
                  <a:cxn ang="0">
                    <a:pos x="130" y="51"/>
                  </a:cxn>
                  <a:cxn ang="0">
                    <a:pos x="140" y="57"/>
                  </a:cxn>
                  <a:cxn ang="0">
                    <a:pos x="150" y="64"/>
                  </a:cxn>
                  <a:cxn ang="0">
                    <a:pos x="162" y="71"/>
                  </a:cxn>
                  <a:cxn ang="0">
                    <a:pos x="172" y="77"/>
                  </a:cxn>
                  <a:cxn ang="0">
                    <a:pos x="183" y="83"/>
                  </a:cxn>
                  <a:cxn ang="0">
                    <a:pos x="192" y="90"/>
                  </a:cxn>
                  <a:cxn ang="0">
                    <a:pos x="202" y="96"/>
                  </a:cxn>
                  <a:cxn ang="0">
                    <a:pos x="212" y="103"/>
                  </a:cxn>
                  <a:cxn ang="0">
                    <a:pos x="221" y="110"/>
                  </a:cxn>
                  <a:cxn ang="0">
                    <a:pos x="229" y="116"/>
                  </a:cxn>
                  <a:cxn ang="0">
                    <a:pos x="237" y="122"/>
                  </a:cxn>
                  <a:cxn ang="0">
                    <a:pos x="249" y="132"/>
                  </a:cxn>
                  <a:cxn ang="0">
                    <a:pos x="260" y="140"/>
                  </a:cxn>
                  <a:cxn ang="0">
                    <a:pos x="267" y="147"/>
                  </a:cxn>
                  <a:cxn ang="0">
                    <a:pos x="264" y="175"/>
                  </a:cxn>
                </a:cxnLst>
                <a:rect l="0" t="0" r="r" b="b"/>
                <a:pathLst>
                  <a:path w="271" h="175">
                    <a:moveTo>
                      <a:pt x="237" y="160"/>
                    </a:moveTo>
                    <a:lnTo>
                      <a:pt x="237" y="160"/>
                    </a:lnTo>
                    <a:lnTo>
                      <a:pt x="236" y="160"/>
                    </a:lnTo>
                    <a:lnTo>
                      <a:pt x="234" y="159"/>
                    </a:lnTo>
                    <a:lnTo>
                      <a:pt x="231" y="158"/>
                    </a:lnTo>
                    <a:lnTo>
                      <a:pt x="228" y="157"/>
                    </a:lnTo>
                    <a:lnTo>
                      <a:pt x="226" y="155"/>
                    </a:lnTo>
                    <a:lnTo>
                      <a:pt x="223" y="154"/>
                    </a:lnTo>
                    <a:lnTo>
                      <a:pt x="221" y="154"/>
                    </a:lnTo>
                    <a:lnTo>
                      <a:pt x="219" y="153"/>
                    </a:lnTo>
                    <a:lnTo>
                      <a:pt x="217" y="152"/>
                    </a:lnTo>
                    <a:lnTo>
                      <a:pt x="215" y="152"/>
                    </a:lnTo>
                    <a:lnTo>
                      <a:pt x="212" y="151"/>
                    </a:lnTo>
                    <a:lnTo>
                      <a:pt x="209" y="150"/>
                    </a:lnTo>
                    <a:lnTo>
                      <a:pt x="207" y="149"/>
                    </a:lnTo>
                    <a:lnTo>
                      <a:pt x="204" y="147"/>
                    </a:lnTo>
                    <a:lnTo>
                      <a:pt x="201" y="146"/>
                    </a:lnTo>
                    <a:lnTo>
                      <a:pt x="198" y="145"/>
                    </a:lnTo>
                    <a:lnTo>
                      <a:pt x="195" y="144"/>
                    </a:lnTo>
                    <a:lnTo>
                      <a:pt x="192" y="143"/>
                    </a:lnTo>
                    <a:lnTo>
                      <a:pt x="189" y="142"/>
                    </a:lnTo>
                    <a:lnTo>
                      <a:pt x="186" y="140"/>
                    </a:lnTo>
                    <a:lnTo>
                      <a:pt x="183" y="139"/>
                    </a:lnTo>
                    <a:lnTo>
                      <a:pt x="179" y="138"/>
                    </a:lnTo>
                    <a:lnTo>
                      <a:pt x="176" y="137"/>
                    </a:lnTo>
                    <a:lnTo>
                      <a:pt x="172" y="135"/>
                    </a:lnTo>
                    <a:lnTo>
                      <a:pt x="169" y="134"/>
                    </a:lnTo>
                    <a:lnTo>
                      <a:pt x="166" y="133"/>
                    </a:lnTo>
                    <a:lnTo>
                      <a:pt x="162" y="132"/>
                    </a:lnTo>
                    <a:lnTo>
                      <a:pt x="158" y="130"/>
                    </a:lnTo>
                    <a:lnTo>
                      <a:pt x="154" y="129"/>
                    </a:lnTo>
                    <a:lnTo>
                      <a:pt x="150" y="127"/>
                    </a:lnTo>
                    <a:lnTo>
                      <a:pt x="147" y="125"/>
                    </a:lnTo>
                    <a:lnTo>
                      <a:pt x="143" y="124"/>
                    </a:lnTo>
                    <a:lnTo>
                      <a:pt x="140" y="122"/>
                    </a:lnTo>
                    <a:lnTo>
                      <a:pt x="136" y="120"/>
                    </a:lnTo>
                    <a:lnTo>
                      <a:pt x="132" y="119"/>
                    </a:lnTo>
                    <a:lnTo>
                      <a:pt x="129" y="117"/>
                    </a:lnTo>
                    <a:lnTo>
                      <a:pt x="125" y="116"/>
                    </a:lnTo>
                    <a:lnTo>
                      <a:pt x="121" y="114"/>
                    </a:lnTo>
                    <a:lnTo>
                      <a:pt x="117" y="113"/>
                    </a:lnTo>
                    <a:lnTo>
                      <a:pt x="113" y="112"/>
                    </a:lnTo>
                    <a:lnTo>
                      <a:pt x="110" y="111"/>
                    </a:lnTo>
                    <a:lnTo>
                      <a:pt x="106" y="109"/>
                    </a:lnTo>
                    <a:lnTo>
                      <a:pt x="102" y="107"/>
                    </a:lnTo>
                    <a:lnTo>
                      <a:pt x="98" y="105"/>
                    </a:lnTo>
                    <a:lnTo>
                      <a:pt x="95" y="104"/>
                    </a:lnTo>
                    <a:lnTo>
                      <a:pt x="92" y="102"/>
                    </a:lnTo>
                    <a:lnTo>
                      <a:pt x="88" y="100"/>
                    </a:lnTo>
                    <a:lnTo>
                      <a:pt x="85" y="99"/>
                    </a:lnTo>
                    <a:lnTo>
                      <a:pt x="81" y="97"/>
                    </a:lnTo>
                    <a:lnTo>
                      <a:pt x="78" y="95"/>
                    </a:lnTo>
                    <a:lnTo>
                      <a:pt x="74" y="94"/>
                    </a:lnTo>
                    <a:lnTo>
                      <a:pt x="72" y="93"/>
                    </a:lnTo>
                    <a:lnTo>
                      <a:pt x="69" y="92"/>
                    </a:lnTo>
                    <a:lnTo>
                      <a:pt x="66" y="90"/>
                    </a:lnTo>
                    <a:lnTo>
                      <a:pt x="63" y="89"/>
                    </a:lnTo>
                    <a:lnTo>
                      <a:pt x="60" y="87"/>
                    </a:lnTo>
                    <a:lnTo>
                      <a:pt x="57" y="86"/>
                    </a:lnTo>
                    <a:lnTo>
                      <a:pt x="54" y="84"/>
                    </a:lnTo>
                    <a:lnTo>
                      <a:pt x="52" y="83"/>
                    </a:lnTo>
                    <a:lnTo>
                      <a:pt x="49" y="81"/>
                    </a:lnTo>
                    <a:lnTo>
                      <a:pt x="47" y="80"/>
                    </a:lnTo>
                    <a:lnTo>
                      <a:pt x="44" y="79"/>
                    </a:lnTo>
                    <a:lnTo>
                      <a:pt x="42" y="78"/>
                    </a:lnTo>
                    <a:lnTo>
                      <a:pt x="40" y="77"/>
                    </a:lnTo>
                    <a:lnTo>
                      <a:pt x="38" y="76"/>
                    </a:lnTo>
                    <a:lnTo>
                      <a:pt x="36" y="75"/>
                    </a:lnTo>
                    <a:lnTo>
                      <a:pt x="34" y="74"/>
                    </a:lnTo>
                    <a:lnTo>
                      <a:pt x="32" y="73"/>
                    </a:lnTo>
                    <a:lnTo>
                      <a:pt x="31" y="72"/>
                    </a:lnTo>
                    <a:lnTo>
                      <a:pt x="27" y="70"/>
                    </a:lnTo>
                    <a:lnTo>
                      <a:pt x="24" y="68"/>
                    </a:lnTo>
                    <a:lnTo>
                      <a:pt x="21" y="67"/>
                    </a:lnTo>
                    <a:lnTo>
                      <a:pt x="18" y="65"/>
                    </a:lnTo>
                    <a:lnTo>
                      <a:pt x="16" y="63"/>
                    </a:lnTo>
                    <a:lnTo>
                      <a:pt x="15" y="62"/>
                    </a:lnTo>
                    <a:lnTo>
                      <a:pt x="12" y="61"/>
                    </a:lnTo>
                    <a:lnTo>
                      <a:pt x="11" y="59"/>
                    </a:lnTo>
                    <a:lnTo>
                      <a:pt x="9" y="58"/>
                    </a:lnTo>
                    <a:lnTo>
                      <a:pt x="8" y="57"/>
                    </a:lnTo>
                    <a:lnTo>
                      <a:pt x="5" y="55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1" y="38"/>
                    </a:lnTo>
                    <a:lnTo>
                      <a:pt x="1" y="36"/>
                    </a:lnTo>
                    <a:lnTo>
                      <a:pt x="1" y="33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9" y="1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7" y="4"/>
                    </a:lnTo>
                    <a:lnTo>
                      <a:pt x="41" y="6"/>
                    </a:lnTo>
                    <a:lnTo>
                      <a:pt x="45" y="7"/>
                    </a:lnTo>
                    <a:lnTo>
                      <a:pt x="49" y="9"/>
                    </a:lnTo>
                    <a:lnTo>
                      <a:pt x="52" y="10"/>
                    </a:lnTo>
                    <a:lnTo>
                      <a:pt x="55" y="12"/>
                    </a:lnTo>
                    <a:lnTo>
                      <a:pt x="58" y="13"/>
                    </a:lnTo>
                    <a:lnTo>
                      <a:pt x="60" y="14"/>
                    </a:lnTo>
                    <a:lnTo>
                      <a:pt x="62" y="15"/>
                    </a:lnTo>
                    <a:lnTo>
                      <a:pt x="64" y="16"/>
                    </a:lnTo>
                    <a:lnTo>
                      <a:pt x="67" y="16"/>
                    </a:lnTo>
                    <a:lnTo>
                      <a:pt x="69" y="17"/>
                    </a:lnTo>
                    <a:lnTo>
                      <a:pt x="71" y="18"/>
                    </a:lnTo>
                    <a:lnTo>
                      <a:pt x="72" y="20"/>
                    </a:lnTo>
                    <a:lnTo>
                      <a:pt x="75" y="21"/>
                    </a:lnTo>
                    <a:lnTo>
                      <a:pt x="77" y="22"/>
                    </a:lnTo>
                    <a:lnTo>
                      <a:pt x="80" y="24"/>
                    </a:lnTo>
                    <a:lnTo>
                      <a:pt x="82" y="25"/>
                    </a:lnTo>
                    <a:lnTo>
                      <a:pt x="85" y="26"/>
                    </a:lnTo>
                    <a:lnTo>
                      <a:pt x="87" y="27"/>
                    </a:lnTo>
                    <a:lnTo>
                      <a:pt x="90" y="29"/>
                    </a:lnTo>
                    <a:lnTo>
                      <a:pt x="92" y="30"/>
                    </a:lnTo>
                    <a:lnTo>
                      <a:pt x="94" y="31"/>
                    </a:lnTo>
                    <a:lnTo>
                      <a:pt x="96" y="33"/>
                    </a:lnTo>
                    <a:lnTo>
                      <a:pt x="99" y="34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7" y="38"/>
                    </a:lnTo>
                    <a:lnTo>
                      <a:pt x="109" y="39"/>
                    </a:lnTo>
                    <a:lnTo>
                      <a:pt x="111" y="41"/>
                    </a:lnTo>
                    <a:lnTo>
                      <a:pt x="113" y="42"/>
                    </a:lnTo>
                    <a:lnTo>
                      <a:pt x="116" y="44"/>
                    </a:lnTo>
                    <a:lnTo>
                      <a:pt x="119" y="45"/>
                    </a:lnTo>
                    <a:lnTo>
                      <a:pt x="122" y="47"/>
                    </a:lnTo>
                    <a:lnTo>
                      <a:pt x="124" y="48"/>
                    </a:lnTo>
                    <a:lnTo>
                      <a:pt x="127" y="50"/>
                    </a:lnTo>
                    <a:lnTo>
                      <a:pt x="130" y="51"/>
                    </a:lnTo>
                    <a:lnTo>
                      <a:pt x="132" y="53"/>
                    </a:lnTo>
                    <a:lnTo>
                      <a:pt x="134" y="55"/>
                    </a:lnTo>
                    <a:lnTo>
                      <a:pt x="137" y="56"/>
                    </a:lnTo>
                    <a:lnTo>
                      <a:pt x="140" y="57"/>
                    </a:lnTo>
                    <a:lnTo>
                      <a:pt x="143" y="59"/>
                    </a:lnTo>
                    <a:lnTo>
                      <a:pt x="146" y="61"/>
                    </a:lnTo>
                    <a:lnTo>
                      <a:pt x="149" y="62"/>
                    </a:lnTo>
                    <a:lnTo>
                      <a:pt x="150" y="64"/>
                    </a:lnTo>
                    <a:lnTo>
                      <a:pt x="153" y="66"/>
                    </a:lnTo>
                    <a:lnTo>
                      <a:pt x="156" y="68"/>
                    </a:lnTo>
                    <a:lnTo>
                      <a:pt x="159" y="70"/>
                    </a:lnTo>
                    <a:lnTo>
                      <a:pt x="162" y="71"/>
                    </a:lnTo>
                    <a:lnTo>
                      <a:pt x="165" y="73"/>
                    </a:lnTo>
                    <a:lnTo>
                      <a:pt x="167" y="74"/>
                    </a:lnTo>
                    <a:lnTo>
                      <a:pt x="169" y="75"/>
                    </a:lnTo>
                    <a:lnTo>
                      <a:pt x="172" y="77"/>
                    </a:lnTo>
                    <a:lnTo>
                      <a:pt x="175" y="79"/>
                    </a:lnTo>
                    <a:lnTo>
                      <a:pt x="177" y="80"/>
                    </a:lnTo>
                    <a:lnTo>
                      <a:pt x="180" y="82"/>
                    </a:lnTo>
                    <a:lnTo>
                      <a:pt x="183" y="83"/>
                    </a:lnTo>
                    <a:lnTo>
                      <a:pt x="186" y="85"/>
                    </a:lnTo>
                    <a:lnTo>
                      <a:pt x="188" y="87"/>
                    </a:lnTo>
                    <a:lnTo>
                      <a:pt x="190" y="89"/>
                    </a:lnTo>
                    <a:lnTo>
                      <a:pt x="192" y="90"/>
                    </a:lnTo>
                    <a:lnTo>
                      <a:pt x="195" y="92"/>
                    </a:lnTo>
                    <a:lnTo>
                      <a:pt x="197" y="94"/>
                    </a:lnTo>
                    <a:lnTo>
                      <a:pt x="200" y="95"/>
                    </a:lnTo>
                    <a:lnTo>
                      <a:pt x="202" y="96"/>
                    </a:lnTo>
                    <a:lnTo>
                      <a:pt x="205" y="99"/>
                    </a:lnTo>
                    <a:lnTo>
                      <a:pt x="207" y="100"/>
                    </a:lnTo>
                    <a:lnTo>
                      <a:pt x="209" y="102"/>
                    </a:lnTo>
                    <a:lnTo>
                      <a:pt x="212" y="103"/>
                    </a:lnTo>
                    <a:lnTo>
                      <a:pt x="214" y="105"/>
                    </a:lnTo>
                    <a:lnTo>
                      <a:pt x="216" y="107"/>
                    </a:lnTo>
                    <a:lnTo>
                      <a:pt x="219" y="109"/>
                    </a:lnTo>
                    <a:lnTo>
                      <a:pt x="221" y="110"/>
                    </a:lnTo>
                    <a:lnTo>
                      <a:pt x="223" y="112"/>
                    </a:lnTo>
                    <a:lnTo>
                      <a:pt x="225" y="113"/>
                    </a:lnTo>
                    <a:lnTo>
                      <a:pt x="227" y="114"/>
                    </a:lnTo>
                    <a:lnTo>
                      <a:pt x="229" y="116"/>
                    </a:lnTo>
                    <a:lnTo>
                      <a:pt x="231" y="117"/>
                    </a:lnTo>
                    <a:lnTo>
                      <a:pt x="233" y="119"/>
                    </a:lnTo>
                    <a:lnTo>
                      <a:pt x="235" y="121"/>
                    </a:lnTo>
                    <a:lnTo>
                      <a:pt x="237" y="122"/>
                    </a:lnTo>
                    <a:lnTo>
                      <a:pt x="239" y="124"/>
                    </a:lnTo>
                    <a:lnTo>
                      <a:pt x="243" y="127"/>
                    </a:lnTo>
                    <a:lnTo>
                      <a:pt x="246" y="129"/>
                    </a:lnTo>
                    <a:lnTo>
                      <a:pt x="249" y="132"/>
                    </a:lnTo>
                    <a:lnTo>
                      <a:pt x="252" y="134"/>
                    </a:lnTo>
                    <a:lnTo>
                      <a:pt x="255" y="136"/>
                    </a:lnTo>
                    <a:lnTo>
                      <a:pt x="258" y="138"/>
                    </a:lnTo>
                    <a:lnTo>
                      <a:pt x="260" y="140"/>
                    </a:lnTo>
                    <a:lnTo>
                      <a:pt x="263" y="143"/>
                    </a:lnTo>
                    <a:lnTo>
                      <a:pt x="265" y="144"/>
                    </a:lnTo>
                    <a:lnTo>
                      <a:pt x="266" y="146"/>
                    </a:lnTo>
                    <a:lnTo>
                      <a:pt x="267" y="147"/>
                    </a:lnTo>
                    <a:lnTo>
                      <a:pt x="269" y="148"/>
                    </a:lnTo>
                    <a:lnTo>
                      <a:pt x="271" y="150"/>
                    </a:lnTo>
                    <a:lnTo>
                      <a:pt x="271" y="151"/>
                    </a:lnTo>
                    <a:lnTo>
                      <a:pt x="264" y="175"/>
                    </a:lnTo>
                    <a:lnTo>
                      <a:pt x="237" y="160"/>
                    </a:lnTo>
                    <a:lnTo>
                      <a:pt x="237" y="16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43"/>
              <p:cNvSpPr>
                <a:spLocks/>
              </p:cNvSpPr>
              <p:nvPr/>
            </p:nvSpPr>
            <p:spPr bwMode="auto">
              <a:xfrm>
                <a:off x="1008" y="842"/>
                <a:ext cx="260" cy="218"/>
              </a:xfrm>
              <a:custGeom>
                <a:avLst/>
                <a:gdLst/>
                <a:ahLst/>
                <a:cxnLst>
                  <a:cxn ang="0">
                    <a:pos x="258" y="217"/>
                  </a:cxn>
                  <a:cxn ang="0">
                    <a:pos x="250" y="212"/>
                  </a:cxn>
                  <a:cxn ang="0">
                    <a:pos x="244" y="209"/>
                  </a:cxn>
                  <a:cxn ang="0">
                    <a:pos x="237" y="205"/>
                  </a:cxn>
                  <a:cxn ang="0">
                    <a:pos x="227" y="200"/>
                  </a:cxn>
                  <a:cxn ang="0">
                    <a:pos x="217" y="194"/>
                  </a:cxn>
                  <a:cxn ang="0">
                    <a:pos x="206" y="188"/>
                  </a:cxn>
                  <a:cxn ang="0">
                    <a:pos x="194" y="181"/>
                  </a:cxn>
                  <a:cxn ang="0">
                    <a:pos x="182" y="174"/>
                  </a:cxn>
                  <a:cxn ang="0">
                    <a:pos x="168" y="165"/>
                  </a:cxn>
                  <a:cxn ang="0">
                    <a:pos x="155" y="157"/>
                  </a:cxn>
                  <a:cxn ang="0">
                    <a:pos x="141" y="148"/>
                  </a:cxn>
                  <a:cxn ang="0">
                    <a:pos x="126" y="140"/>
                  </a:cxn>
                  <a:cxn ang="0">
                    <a:pos x="113" y="131"/>
                  </a:cxn>
                  <a:cxn ang="0">
                    <a:pos x="100" y="123"/>
                  </a:cxn>
                  <a:cxn ang="0">
                    <a:pos x="87" y="113"/>
                  </a:cxn>
                  <a:cxn ang="0">
                    <a:pos x="73" y="103"/>
                  </a:cxn>
                  <a:cxn ang="0">
                    <a:pos x="62" y="95"/>
                  </a:cxn>
                  <a:cxn ang="0">
                    <a:pos x="51" y="86"/>
                  </a:cxn>
                  <a:cxn ang="0">
                    <a:pos x="41" y="78"/>
                  </a:cxn>
                  <a:cxn ang="0">
                    <a:pos x="31" y="69"/>
                  </a:cxn>
                  <a:cxn ang="0">
                    <a:pos x="24" y="61"/>
                  </a:cxn>
                  <a:cxn ang="0">
                    <a:pos x="17" y="52"/>
                  </a:cxn>
                  <a:cxn ang="0">
                    <a:pos x="11" y="45"/>
                  </a:cxn>
                  <a:cxn ang="0">
                    <a:pos x="7" y="38"/>
                  </a:cxn>
                  <a:cxn ang="0">
                    <a:pos x="4" y="31"/>
                  </a:cxn>
                  <a:cxn ang="0">
                    <a:pos x="2" y="25"/>
                  </a:cxn>
                  <a:cxn ang="0">
                    <a:pos x="0" y="20"/>
                  </a:cxn>
                  <a:cxn ang="0">
                    <a:pos x="0" y="11"/>
                  </a:cxn>
                  <a:cxn ang="0">
                    <a:pos x="4" y="5"/>
                  </a:cxn>
                  <a:cxn ang="0">
                    <a:pos x="11" y="1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2" y="3"/>
                  </a:cxn>
                  <a:cxn ang="0">
                    <a:pos x="40" y="6"/>
                  </a:cxn>
                  <a:cxn ang="0">
                    <a:pos x="48" y="10"/>
                  </a:cxn>
                  <a:cxn ang="0">
                    <a:pos x="57" y="15"/>
                  </a:cxn>
                  <a:cxn ang="0">
                    <a:pos x="67" y="22"/>
                  </a:cxn>
                  <a:cxn ang="0">
                    <a:pos x="77" y="29"/>
                  </a:cxn>
                  <a:cxn ang="0">
                    <a:pos x="87" y="37"/>
                  </a:cxn>
                  <a:cxn ang="0">
                    <a:pos x="99" y="46"/>
                  </a:cxn>
                  <a:cxn ang="0">
                    <a:pos x="110" y="57"/>
                  </a:cxn>
                  <a:cxn ang="0">
                    <a:pos x="122" y="68"/>
                  </a:cxn>
                  <a:cxn ang="0">
                    <a:pos x="134" y="80"/>
                  </a:cxn>
                  <a:cxn ang="0">
                    <a:pos x="145" y="92"/>
                  </a:cxn>
                  <a:cxn ang="0">
                    <a:pos x="157" y="103"/>
                  </a:cxn>
                  <a:cxn ang="0">
                    <a:pos x="169" y="116"/>
                  </a:cxn>
                  <a:cxn ang="0">
                    <a:pos x="181" y="128"/>
                  </a:cxn>
                  <a:cxn ang="0">
                    <a:pos x="192" y="141"/>
                  </a:cxn>
                  <a:cxn ang="0">
                    <a:pos x="203" y="151"/>
                  </a:cxn>
                  <a:cxn ang="0">
                    <a:pos x="212" y="162"/>
                  </a:cxn>
                  <a:cxn ang="0">
                    <a:pos x="222" y="173"/>
                  </a:cxn>
                  <a:cxn ang="0">
                    <a:pos x="230" y="182"/>
                  </a:cxn>
                  <a:cxn ang="0">
                    <a:pos x="238" y="192"/>
                  </a:cxn>
                  <a:cxn ang="0">
                    <a:pos x="244" y="200"/>
                  </a:cxn>
                  <a:cxn ang="0">
                    <a:pos x="249" y="205"/>
                  </a:cxn>
                  <a:cxn ang="0">
                    <a:pos x="255" y="211"/>
                  </a:cxn>
                  <a:cxn ang="0">
                    <a:pos x="259" y="217"/>
                  </a:cxn>
                </a:cxnLst>
                <a:rect l="0" t="0" r="r" b="b"/>
                <a:pathLst>
                  <a:path w="260" h="218">
                    <a:moveTo>
                      <a:pt x="260" y="218"/>
                    </a:moveTo>
                    <a:lnTo>
                      <a:pt x="259" y="218"/>
                    </a:lnTo>
                    <a:lnTo>
                      <a:pt x="258" y="217"/>
                    </a:lnTo>
                    <a:lnTo>
                      <a:pt x="256" y="215"/>
                    </a:lnTo>
                    <a:lnTo>
                      <a:pt x="253" y="214"/>
                    </a:lnTo>
                    <a:lnTo>
                      <a:pt x="250" y="212"/>
                    </a:lnTo>
                    <a:lnTo>
                      <a:pt x="248" y="211"/>
                    </a:lnTo>
                    <a:lnTo>
                      <a:pt x="246" y="210"/>
                    </a:lnTo>
                    <a:lnTo>
                      <a:pt x="244" y="209"/>
                    </a:lnTo>
                    <a:lnTo>
                      <a:pt x="241" y="208"/>
                    </a:lnTo>
                    <a:lnTo>
                      <a:pt x="240" y="207"/>
                    </a:lnTo>
                    <a:lnTo>
                      <a:pt x="237" y="205"/>
                    </a:lnTo>
                    <a:lnTo>
                      <a:pt x="234" y="203"/>
                    </a:lnTo>
                    <a:lnTo>
                      <a:pt x="231" y="201"/>
                    </a:lnTo>
                    <a:lnTo>
                      <a:pt x="227" y="200"/>
                    </a:lnTo>
                    <a:lnTo>
                      <a:pt x="224" y="199"/>
                    </a:lnTo>
                    <a:lnTo>
                      <a:pt x="221" y="197"/>
                    </a:lnTo>
                    <a:lnTo>
                      <a:pt x="217" y="194"/>
                    </a:lnTo>
                    <a:lnTo>
                      <a:pt x="213" y="192"/>
                    </a:lnTo>
                    <a:lnTo>
                      <a:pt x="210" y="190"/>
                    </a:lnTo>
                    <a:lnTo>
                      <a:pt x="206" y="188"/>
                    </a:lnTo>
                    <a:lnTo>
                      <a:pt x="202" y="185"/>
                    </a:lnTo>
                    <a:lnTo>
                      <a:pt x="198" y="183"/>
                    </a:lnTo>
                    <a:lnTo>
                      <a:pt x="194" y="181"/>
                    </a:lnTo>
                    <a:lnTo>
                      <a:pt x="190" y="179"/>
                    </a:lnTo>
                    <a:lnTo>
                      <a:pt x="186" y="176"/>
                    </a:lnTo>
                    <a:lnTo>
                      <a:pt x="182" y="174"/>
                    </a:lnTo>
                    <a:lnTo>
                      <a:pt x="178" y="171"/>
                    </a:lnTo>
                    <a:lnTo>
                      <a:pt x="173" y="168"/>
                    </a:lnTo>
                    <a:lnTo>
                      <a:pt x="168" y="165"/>
                    </a:lnTo>
                    <a:lnTo>
                      <a:pt x="164" y="162"/>
                    </a:lnTo>
                    <a:lnTo>
                      <a:pt x="159" y="160"/>
                    </a:lnTo>
                    <a:lnTo>
                      <a:pt x="155" y="157"/>
                    </a:lnTo>
                    <a:lnTo>
                      <a:pt x="150" y="154"/>
                    </a:lnTo>
                    <a:lnTo>
                      <a:pt x="145" y="151"/>
                    </a:lnTo>
                    <a:lnTo>
                      <a:pt x="141" y="148"/>
                    </a:lnTo>
                    <a:lnTo>
                      <a:pt x="137" y="146"/>
                    </a:lnTo>
                    <a:lnTo>
                      <a:pt x="131" y="142"/>
                    </a:lnTo>
                    <a:lnTo>
                      <a:pt x="126" y="140"/>
                    </a:lnTo>
                    <a:lnTo>
                      <a:pt x="123" y="137"/>
                    </a:lnTo>
                    <a:lnTo>
                      <a:pt x="118" y="134"/>
                    </a:lnTo>
                    <a:lnTo>
                      <a:pt x="113" y="131"/>
                    </a:lnTo>
                    <a:lnTo>
                      <a:pt x="108" y="128"/>
                    </a:lnTo>
                    <a:lnTo>
                      <a:pt x="105" y="125"/>
                    </a:lnTo>
                    <a:lnTo>
                      <a:pt x="100" y="123"/>
                    </a:lnTo>
                    <a:lnTo>
                      <a:pt x="95" y="119"/>
                    </a:lnTo>
                    <a:lnTo>
                      <a:pt x="90" y="116"/>
                    </a:lnTo>
                    <a:lnTo>
                      <a:pt x="87" y="113"/>
                    </a:lnTo>
                    <a:lnTo>
                      <a:pt x="82" y="110"/>
                    </a:lnTo>
                    <a:lnTo>
                      <a:pt x="78" y="106"/>
                    </a:lnTo>
                    <a:lnTo>
                      <a:pt x="73" y="103"/>
                    </a:lnTo>
                    <a:lnTo>
                      <a:pt x="69" y="101"/>
                    </a:lnTo>
                    <a:lnTo>
                      <a:pt x="66" y="98"/>
                    </a:lnTo>
                    <a:lnTo>
                      <a:pt x="62" y="95"/>
                    </a:lnTo>
                    <a:lnTo>
                      <a:pt x="58" y="92"/>
                    </a:lnTo>
                    <a:lnTo>
                      <a:pt x="54" y="89"/>
                    </a:lnTo>
                    <a:lnTo>
                      <a:pt x="51" y="86"/>
                    </a:lnTo>
                    <a:lnTo>
                      <a:pt x="48" y="84"/>
                    </a:lnTo>
                    <a:lnTo>
                      <a:pt x="44" y="81"/>
                    </a:lnTo>
                    <a:lnTo>
                      <a:pt x="41" y="78"/>
                    </a:lnTo>
                    <a:lnTo>
                      <a:pt x="38" y="75"/>
                    </a:lnTo>
                    <a:lnTo>
                      <a:pt x="34" y="72"/>
                    </a:lnTo>
                    <a:lnTo>
                      <a:pt x="31" y="69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4" y="61"/>
                    </a:lnTo>
                    <a:lnTo>
                      <a:pt x="21" y="58"/>
                    </a:lnTo>
                    <a:lnTo>
                      <a:pt x="19" y="55"/>
                    </a:lnTo>
                    <a:lnTo>
                      <a:pt x="17" y="52"/>
                    </a:lnTo>
                    <a:lnTo>
                      <a:pt x="15" y="49"/>
                    </a:lnTo>
                    <a:lnTo>
                      <a:pt x="13" y="47"/>
                    </a:lnTo>
                    <a:lnTo>
                      <a:pt x="11" y="45"/>
                    </a:lnTo>
                    <a:lnTo>
                      <a:pt x="10" y="43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6" y="36"/>
                    </a:lnTo>
                    <a:lnTo>
                      <a:pt x="5" y="33"/>
                    </a:lnTo>
                    <a:lnTo>
                      <a:pt x="4" y="31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1"/>
                    </a:lnTo>
                    <a:lnTo>
                      <a:pt x="24" y="1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32" y="3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40" y="6"/>
                    </a:lnTo>
                    <a:lnTo>
                      <a:pt x="43" y="7"/>
                    </a:lnTo>
                    <a:lnTo>
                      <a:pt x="46" y="8"/>
                    </a:lnTo>
                    <a:lnTo>
                      <a:pt x="48" y="10"/>
                    </a:lnTo>
                    <a:lnTo>
                      <a:pt x="51" y="11"/>
                    </a:lnTo>
                    <a:lnTo>
                      <a:pt x="54" y="13"/>
                    </a:lnTo>
                    <a:lnTo>
                      <a:pt x="57" y="15"/>
                    </a:lnTo>
                    <a:lnTo>
                      <a:pt x="60" y="17"/>
                    </a:lnTo>
                    <a:lnTo>
                      <a:pt x="64" y="20"/>
                    </a:lnTo>
                    <a:lnTo>
                      <a:pt x="67" y="22"/>
                    </a:lnTo>
                    <a:lnTo>
                      <a:pt x="70" y="25"/>
                    </a:lnTo>
                    <a:lnTo>
                      <a:pt x="73" y="26"/>
                    </a:lnTo>
                    <a:lnTo>
                      <a:pt x="77" y="29"/>
                    </a:lnTo>
                    <a:lnTo>
                      <a:pt x="81" y="31"/>
                    </a:lnTo>
                    <a:lnTo>
                      <a:pt x="84" y="34"/>
                    </a:lnTo>
                    <a:lnTo>
                      <a:pt x="87" y="37"/>
                    </a:lnTo>
                    <a:lnTo>
                      <a:pt x="91" y="41"/>
                    </a:lnTo>
                    <a:lnTo>
                      <a:pt x="95" y="44"/>
                    </a:lnTo>
                    <a:lnTo>
                      <a:pt x="99" y="46"/>
                    </a:lnTo>
                    <a:lnTo>
                      <a:pt x="103" y="50"/>
                    </a:lnTo>
                    <a:lnTo>
                      <a:pt x="106" y="53"/>
                    </a:lnTo>
                    <a:lnTo>
                      <a:pt x="110" y="57"/>
                    </a:lnTo>
                    <a:lnTo>
                      <a:pt x="114" y="61"/>
                    </a:lnTo>
                    <a:lnTo>
                      <a:pt x="118" y="64"/>
                    </a:lnTo>
                    <a:lnTo>
                      <a:pt x="122" y="68"/>
                    </a:lnTo>
                    <a:lnTo>
                      <a:pt x="126" y="72"/>
                    </a:lnTo>
                    <a:lnTo>
                      <a:pt x="130" y="76"/>
                    </a:lnTo>
                    <a:lnTo>
                      <a:pt x="134" y="80"/>
                    </a:lnTo>
                    <a:lnTo>
                      <a:pt x="138" y="84"/>
                    </a:lnTo>
                    <a:lnTo>
                      <a:pt x="142" y="87"/>
                    </a:lnTo>
                    <a:lnTo>
                      <a:pt x="145" y="92"/>
                    </a:lnTo>
                    <a:lnTo>
                      <a:pt x="149" y="96"/>
                    </a:lnTo>
                    <a:lnTo>
                      <a:pt x="153" y="100"/>
                    </a:lnTo>
                    <a:lnTo>
                      <a:pt x="157" y="103"/>
                    </a:lnTo>
                    <a:lnTo>
                      <a:pt x="162" y="108"/>
                    </a:lnTo>
                    <a:lnTo>
                      <a:pt x="164" y="112"/>
                    </a:lnTo>
                    <a:lnTo>
                      <a:pt x="169" y="116"/>
                    </a:lnTo>
                    <a:lnTo>
                      <a:pt x="173" y="120"/>
                    </a:lnTo>
                    <a:lnTo>
                      <a:pt x="177" y="124"/>
                    </a:lnTo>
                    <a:lnTo>
                      <a:pt x="181" y="128"/>
                    </a:lnTo>
                    <a:lnTo>
                      <a:pt x="184" y="132"/>
                    </a:lnTo>
                    <a:lnTo>
                      <a:pt x="188" y="136"/>
                    </a:lnTo>
                    <a:lnTo>
                      <a:pt x="192" y="141"/>
                    </a:lnTo>
                    <a:lnTo>
                      <a:pt x="195" y="144"/>
                    </a:lnTo>
                    <a:lnTo>
                      <a:pt x="199" y="148"/>
                    </a:lnTo>
                    <a:lnTo>
                      <a:pt x="203" y="151"/>
                    </a:lnTo>
                    <a:lnTo>
                      <a:pt x="205" y="156"/>
                    </a:lnTo>
                    <a:lnTo>
                      <a:pt x="209" y="159"/>
                    </a:lnTo>
                    <a:lnTo>
                      <a:pt x="212" y="162"/>
                    </a:lnTo>
                    <a:lnTo>
                      <a:pt x="216" y="166"/>
                    </a:lnTo>
                    <a:lnTo>
                      <a:pt x="219" y="170"/>
                    </a:lnTo>
                    <a:lnTo>
                      <a:pt x="222" y="173"/>
                    </a:lnTo>
                    <a:lnTo>
                      <a:pt x="224" y="176"/>
                    </a:lnTo>
                    <a:lnTo>
                      <a:pt x="227" y="180"/>
                    </a:lnTo>
                    <a:lnTo>
                      <a:pt x="230" y="182"/>
                    </a:lnTo>
                    <a:lnTo>
                      <a:pt x="233" y="185"/>
                    </a:lnTo>
                    <a:lnTo>
                      <a:pt x="235" y="189"/>
                    </a:lnTo>
                    <a:lnTo>
                      <a:pt x="238" y="192"/>
                    </a:lnTo>
                    <a:lnTo>
                      <a:pt x="241" y="195"/>
                    </a:lnTo>
                    <a:lnTo>
                      <a:pt x="242" y="197"/>
                    </a:lnTo>
                    <a:lnTo>
                      <a:pt x="244" y="200"/>
                    </a:lnTo>
                    <a:lnTo>
                      <a:pt x="246" y="201"/>
                    </a:lnTo>
                    <a:lnTo>
                      <a:pt x="248" y="203"/>
                    </a:lnTo>
                    <a:lnTo>
                      <a:pt x="249" y="205"/>
                    </a:lnTo>
                    <a:lnTo>
                      <a:pt x="251" y="208"/>
                    </a:lnTo>
                    <a:lnTo>
                      <a:pt x="253" y="209"/>
                    </a:lnTo>
                    <a:lnTo>
                      <a:pt x="255" y="211"/>
                    </a:lnTo>
                    <a:lnTo>
                      <a:pt x="257" y="214"/>
                    </a:lnTo>
                    <a:lnTo>
                      <a:pt x="258" y="216"/>
                    </a:lnTo>
                    <a:lnTo>
                      <a:pt x="259" y="217"/>
                    </a:lnTo>
                    <a:lnTo>
                      <a:pt x="260" y="218"/>
                    </a:lnTo>
                    <a:lnTo>
                      <a:pt x="260" y="218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44"/>
              <p:cNvSpPr>
                <a:spLocks/>
              </p:cNvSpPr>
              <p:nvPr/>
            </p:nvSpPr>
            <p:spPr bwMode="auto">
              <a:xfrm>
                <a:off x="935" y="929"/>
                <a:ext cx="314" cy="128"/>
              </a:xfrm>
              <a:custGeom>
                <a:avLst/>
                <a:gdLst/>
                <a:ahLst/>
                <a:cxnLst>
                  <a:cxn ang="0">
                    <a:pos x="311" y="127"/>
                  </a:cxn>
                  <a:cxn ang="0">
                    <a:pos x="303" y="126"/>
                  </a:cxn>
                  <a:cxn ang="0">
                    <a:pos x="296" y="125"/>
                  </a:cxn>
                  <a:cxn ang="0">
                    <a:pos x="287" y="123"/>
                  </a:cxn>
                  <a:cxn ang="0">
                    <a:pos x="277" y="121"/>
                  </a:cxn>
                  <a:cxn ang="0">
                    <a:pos x="266" y="119"/>
                  </a:cxn>
                  <a:cxn ang="0">
                    <a:pos x="253" y="117"/>
                  </a:cxn>
                  <a:cxn ang="0">
                    <a:pos x="239" y="114"/>
                  </a:cxn>
                  <a:cxn ang="0">
                    <a:pos x="225" y="112"/>
                  </a:cxn>
                  <a:cxn ang="0">
                    <a:pos x="210" y="109"/>
                  </a:cxn>
                  <a:cxn ang="0">
                    <a:pos x="195" y="105"/>
                  </a:cxn>
                  <a:cxn ang="0">
                    <a:pos x="179" y="101"/>
                  </a:cxn>
                  <a:cxn ang="0">
                    <a:pos x="162" y="97"/>
                  </a:cxn>
                  <a:cxn ang="0">
                    <a:pos x="146" y="94"/>
                  </a:cxn>
                  <a:cxn ang="0">
                    <a:pos x="131" y="90"/>
                  </a:cxn>
                  <a:cxn ang="0">
                    <a:pos x="116" y="86"/>
                  </a:cxn>
                  <a:cxn ang="0">
                    <a:pos x="101" y="81"/>
                  </a:cxn>
                  <a:cxn ang="0">
                    <a:pos x="86" y="76"/>
                  </a:cxn>
                  <a:cxn ang="0">
                    <a:pos x="73" y="72"/>
                  </a:cxn>
                  <a:cxn ang="0">
                    <a:pos x="61" y="67"/>
                  </a:cxn>
                  <a:cxn ang="0">
                    <a:pos x="49" y="61"/>
                  </a:cxn>
                  <a:cxn ang="0">
                    <a:pos x="40" y="55"/>
                  </a:cxn>
                  <a:cxn ang="0">
                    <a:pos x="31" y="51"/>
                  </a:cxn>
                  <a:cxn ang="0">
                    <a:pos x="23" y="45"/>
                  </a:cxn>
                  <a:cxn ang="0">
                    <a:pos x="16" y="40"/>
                  </a:cxn>
                  <a:cxn ang="0">
                    <a:pos x="9" y="34"/>
                  </a:cxn>
                  <a:cxn ang="0">
                    <a:pos x="3" y="24"/>
                  </a:cxn>
                  <a:cxn ang="0">
                    <a:pos x="0" y="16"/>
                  </a:cxn>
                  <a:cxn ang="0">
                    <a:pos x="3" y="8"/>
                  </a:cxn>
                  <a:cxn ang="0">
                    <a:pos x="9" y="3"/>
                  </a:cxn>
                  <a:cxn ang="0">
                    <a:pos x="16" y="1"/>
                  </a:cxn>
                  <a:cxn ang="0">
                    <a:pos x="23" y="0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7" y="2"/>
                  </a:cxn>
                  <a:cxn ang="0">
                    <a:pos x="58" y="4"/>
                  </a:cxn>
                  <a:cxn ang="0">
                    <a:pos x="70" y="8"/>
                  </a:cxn>
                  <a:cxn ang="0">
                    <a:pos x="83" y="11"/>
                  </a:cxn>
                  <a:cxn ang="0">
                    <a:pos x="95" y="16"/>
                  </a:cxn>
                  <a:cxn ang="0">
                    <a:pos x="109" y="21"/>
                  </a:cxn>
                  <a:cxn ang="0">
                    <a:pos x="123" y="28"/>
                  </a:cxn>
                  <a:cxn ang="0">
                    <a:pos x="139" y="35"/>
                  </a:cxn>
                  <a:cxn ang="0">
                    <a:pos x="154" y="41"/>
                  </a:cxn>
                  <a:cxn ang="0">
                    <a:pos x="169" y="49"/>
                  </a:cxn>
                  <a:cxn ang="0">
                    <a:pos x="184" y="56"/>
                  </a:cxn>
                  <a:cxn ang="0">
                    <a:pos x="199" y="64"/>
                  </a:cxn>
                  <a:cxn ang="0">
                    <a:pos x="214" y="72"/>
                  </a:cxn>
                  <a:cxn ang="0">
                    <a:pos x="228" y="79"/>
                  </a:cxn>
                  <a:cxn ang="0">
                    <a:pos x="241" y="87"/>
                  </a:cxn>
                  <a:cxn ang="0">
                    <a:pos x="254" y="94"/>
                  </a:cxn>
                  <a:cxn ang="0">
                    <a:pos x="266" y="100"/>
                  </a:cxn>
                  <a:cxn ang="0">
                    <a:pos x="276" y="107"/>
                  </a:cxn>
                  <a:cxn ang="0">
                    <a:pos x="287" y="113"/>
                  </a:cxn>
                  <a:cxn ang="0">
                    <a:pos x="295" y="116"/>
                  </a:cxn>
                  <a:cxn ang="0">
                    <a:pos x="302" y="121"/>
                  </a:cxn>
                  <a:cxn ang="0">
                    <a:pos x="309" y="125"/>
                  </a:cxn>
                  <a:cxn ang="0">
                    <a:pos x="314" y="128"/>
                  </a:cxn>
                </a:cxnLst>
                <a:rect l="0" t="0" r="r" b="b"/>
                <a:pathLst>
                  <a:path w="314" h="128">
                    <a:moveTo>
                      <a:pt x="314" y="128"/>
                    </a:moveTo>
                    <a:lnTo>
                      <a:pt x="313" y="128"/>
                    </a:lnTo>
                    <a:lnTo>
                      <a:pt x="311" y="127"/>
                    </a:lnTo>
                    <a:lnTo>
                      <a:pt x="309" y="127"/>
                    </a:lnTo>
                    <a:lnTo>
                      <a:pt x="306" y="127"/>
                    </a:lnTo>
                    <a:lnTo>
                      <a:pt x="303" y="126"/>
                    </a:lnTo>
                    <a:lnTo>
                      <a:pt x="301" y="125"/>
                    </a:lnTo>
                    <a:lnTo>
                      <a:pt x="298" y="125"/>
                    </a:lnTo>
                    <a:lnTo>
                      <a:pt x="296" y="125"/>
                    </a:lnTo>
                    <a:lnTo>
                      <a:pt x="294" y="124"/>
                    </a:lnTo>
                    <a:lnTo>
                      <a:pt x="291" y="124"/>
                    </a:lnTo>
                    <a:lnTo>
                      <a:pt x="287" y="123"/>
                    </a:lnTo>
                    <a:lnTo>
                      <a:pt x="284" y="123"/>
                    </a:lnTo>
                    <a:lnTo>
                      <a:pt x="280" y="122"/>
                    </a:lnTo>
                    <a:lnTo>
                      <a:pt x="277" y="121"/>
                    </a:lnTo>
                    <a:lnTo>
                      <a:pt x="274" y="121"/>
                    </a:lnTo>
                    <a:lnTo>
                      <a:pt x="270" y="120"/>
                    </a:lnTo>
                    <a:lnTo>
                      <a:pt x="266" y="119"/>
                    </a:lnTo>
                    <a:lnTo>
                      <a:pt x="261" y="118"/>
                    </a:lnTo>
                    <a:lnTo>
                      <a:pt x="257" y="118"/>
                    </a:lnTo>
                    <a:lnTo>
                      <a:pt x="253" y="117"/>
                    </a:lnTo>
                    <a:lnTo>
                      <a:pt x="249" y="116"/>
                    </a:lnTo>
                    <a:lnTo>
                      <a:pt x="244" y="115"/>
                    </a:lnTo>
                    <a:lnTo>
                      <a:pt x="239" y="114"/>
                    </a:lnTo>
                    <a:lnTo>
                      <a:pt x="235" y="113"/>
                    </a:lnTo>
                    <a:lnTo>
                      <a:pt x="230" y="113"/>
                    </a:lnTo>
                    <a:lnTo>
                      <a:pt x="225" y="112"/>
                    </a:lnTo>
                    <a:lnTo>
                      <a:pt x="220" y="111"/>
                    </a:lnTo>
                    <a:lnTo>
                      <a:pt x="216" y="110"/>
                    </a:lnTo>
                    <a:lnTo>
                      <a:pt x="210" y="109"/>
                    </a:lnTo>
                    <a:lnTo>
                      <a:pt x="205" y="108"/>
                    </a:lnTo>
                    <a:lnTo>
                      <a:pt x="199" y="107"/>
                    </a:lnTo>
                    <a:lnTo>
                      <a:pt x="195" y="105"/>
                    </a:lnTo>
                    <a:lnTo>
                      <a:pt x="189" y="104"/>
                    </a:lnTo>
                    <a:lnTo>
                      <a:pt x="184" y="103"/>
                    </a:lnTo>
                    <a:lnTo>
                      <a:pt x="179" y="101"/>
                    </a:lnTo>
                    <a:lnTo>
                      <a:pt x="174" y="100"/>
                    </a:lnTo>
                    <a:lnTo>
                      <a:pt x="168" y="99"/>
                    </a:lnTo>
                    <a:lnTo>
                      <a:pt x="162" y="97"/>
                    </a:lnTo>
                    <a:lnTo>
                      <a:pt x="158" y="96"/>
                    </a:lnTo>
                    <a:lnTo>
                      <a:pt x="152" y="95"/>
                    </a:lnTo>
                    <a:lnTo>
                      <a:pt x="146" y="94"/>
                    </a:lnTo>
                    <a:lnTo>
                      <a:pt x="141" y="93"/>
                    </a:lnTo>
                    <a:lnTo>
                      <a:pt x="136" y="92"/>
                    </a:lnTo>
                    <a:lnTo>
                      <a:pt x="131" y="90"/>
                    </a:lnTo>
                    <a:lnTo>
                      <a:pt x="125" y="88"/>
                    </a:lnTo>
                    <a:lnTo>
                      <a:pt x="121" y="87"/>
                    </a:lnTo>
                    <a:lnTo>
                      <a:pt x="116" y="86"/>
                    </a:lnTo>
                    <a:lnTo>
                      <a:pt x="110" y="84"/>
                    </a:lnTo>
                    <a:lnTo>
                      <a:pt x="105" y="82"/>
                    </a:lnTo>
                    <a:lnTo>
                      <a:pt x="101" y="81"/>
                    </a:lnTo>
                    <a:lnTo>
                      <a:pt x="96" y="79"/>
                    </a:lnTo>
                    <a:lnTo>
                      <a:pt x="91" y="78"/>
                    </a:lnTo>
                    <a:lnTo>
                      <a:pt x="86" y="76"/>
                    </a:lnTo>
                    <a:lnTo>
                      <a:pt x="82" y="74"/>
                    </a:lnTo>
                    <a:lnTo>
                      <a:pt x="78" y="73"/>
                    </a:lnTo>
                    <a:lnTo>
                      <a:pt x="73" y="72"/>
                    </a:lnTo>
                    <a:lnTo>
                      <a:pt x="69" y="70"/>
                    </a:lnTo>
                    <a:lnTo>
                      <a:pt x="64" y="69"/>
                    </a:lnTo>
                    <a:lnTo>
                      <a:pt x="61" y="67"/>
                    </a:lnTo>
                    <a:lnTo>
                      <a:pt x="58" y="65"/>
                    </a:lnTo>
                    <a:lnTo>
                      <a:pt x="53" y="63"/>
                    </a:lnTo>
                    <a:lnTo>
                      <a:pt x="49" y="61"/>
                    </a:lnTo>
                    <a:lnTo>
                      <a:pt x="46" y="59"/>
                    </a:lnTo>
                    <a:lnTo>
                      <a:pt x="43" y="58"/>
                    </a:lnTo>
                    <a:lnTo>
                      <a:pt x="40" y="55"/>
                    </a:lnTo>
                    <a:lnTo>
                      <a:pt x="37" y="55"/>
                    </a:lnTo>
                    <a:lnTo>
                      <a:pt x="33" y="53"/>
                    </a:lnTo>
                    <a:lnTo>
                      <a:pt x="31" y="51"/>
                    </a:lnTo>
                    <a:lnTo>
                      <a:pt x="27" y="49"/>
                    </a:lnTo>
                    <a:lnTo>
                      <a:pt x="25" y="47"/>
                    </a:lnTo>
                    <a:lnTo>
                      <a:pt x="23" y="45"/>
                    </a:lnTo>
                    <a:lnTo>
                      <a:pt x="21" y="43"/>
                    </a:lnTo>
                    <a:lnTo>
                      <a:pt x="18" y="42"/>
                    </a:lnTo>
                    <a:lnTo>
                      <a:pt x="16" y="40"/>
                    </a:lnTo>
                    <a:lnTo>
                      <a:pt x="14" y="38"/>
                    </a:lnTo>
                    <a:lnTo>
                      <a:pt x="13" y="37"/>
                    </a:lnTo>
                    <a:lnTo>
                      <a:pt x="9" y="34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2" y="2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42" y="1"/>
                    </a:lnTo>
                    <a:lnTo>
                      <a:pt x="45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8" y="4"/>
                    </a:lnTo>
                    <a:lnTo>
                      <a:pt x="62" y="5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4" y="9"/>
                    </a:lnTo>
                    <a:lnTo>
                      <a:pt x="78" y="10"/>
                    </a:lnTo>
                    <a:lnTo>
                      <a:pt x="83" y="11"/>
                    </a:lnTo>
                    <a:lnTo>
                      <a:pt x="86" y="13"/>
                    </a:lnTo>
                    <a:lnTo>
                      <a:pt x="91" y="14"/>
                    </a:lnTo>
                    <a:lnTo>
                      <a:pt x="95" y="16"/>
                    </a:lnTo>
                    <a:lnTo>
                      <a:pt x="100" y="17"/>
                    </a:lnTo>
                    <a:lnTo>
                      <a:pt x="104" y="19"/>
                    </a:lnTo>
                    <a:lnTo>
                      <a:pt x="109" y="21"/>
                    </a:lnTo>
                    <a:lnTo>
                      <a:pt x="114" y="23"/>
                    </a:lnTo>
                    <a:lnTo>
                      <a:pt x="119" y="25"/>
                    </a:lnTo>
                    <a:lnTo>
                      <a:pt x="123" y="28"/>
                    </a:lnTo>
                    <a:lnTo>
                      <a:pt x="128" y="30"/>
                    </a:lnTo>
                    <a:lnTo>
                      <a:pt x="134" y="32"/>
                    </a:lnTo>
                    <a:lnTo>
                      <a:pt x="139" y="35"/>
                    </a:lnTo>
                    <a:lnTo>
                      <a:pt x="143" y="36"/>
                    </a:lnTo>
                    <a:lnTo>
                      <a:pt x="148" y="39"/>
                    </a:lnTo>
                    <a:lnTo>
                      <a:pt x="154" y="41"/>
                    </a:lnTo>
                    <a:lnTo>
                      <a:pt x="159" y="43"/>
                    </a:lnTo>
                    <a:lnTo>
                      <a:pt x="163" y="46"/>
                    </a:lnTo>
                    <a:lnTo>
                      <a:pt x="169" y="49"/>
                    </a:lnTo>
                    <a:lnTo>
                      <a:pt x="174" y="51"/>
                    </a:lnTo>
                    <a:lnTo>
                      <a:pt x="179" y="54"/>
                    </a:lnTo>
                    <a:lnTo>
                      <a:pt x="184" y="56"/>
                    </a:lnTo>
                    <a:lnTo>
                      <a:pt x="188" y="58"/>
                    </a:lnTo>
                    <a:lnTo>
                      <a:pt x="194" y="61"/>
                    </a:lnTo>
                    <a:lnTo>
                      <a:pt x="199" y="64"/>
                    </a:lnTo>
                    <a:lnTo>
                      <a:pt x="204" y="67"/>
                    </a:lnTo>
                    <a:lnTo>
                      <a:pt x="208" y="69"/>
                    </a:lnTo>
                    <a:lnTo>
                      <a:pt x="214" y="72"/>
                    </a:lnTo>
                    <a:lnTo>
                      <a:pt x="218" y="74"/>
                    </a:lnTo>
                    <a:lnTo>
                      <a:pt x="223" y="77"/>
                    </a:lnTo>
                    <a:lnTo>
                      <a:pt x="228" y="79"/>
                    </a:lnTo>
                    <a:lnTo>
                      <a:pt x="232" y="81"/>
                    </a:lnTo>
                    <a:lnTo>
                      <a:pt x="237" y="84"/>
                    </a:lnTo>
                    <a:lnTo>
                      <a:pt x="241" y="87"/>
                    </a:lnTo>
                    <a:lnTo>
                      <a:pt x="245" y="89"/>
                    </a:lnTo>
                    <a:lnTo>
                      <a:pt x="250" y="92"/>
                    </a:lnTo>
                    <a:lnTo>
                      <a:pt x="254" y="94"/>
                    </a:lnTo>
                    <a:lnTo>
                      <a:pt x="258" y="96"/>
                    </a:lnTo>
                    <a:lnTo>
                      <a:pt x="261" y="98"/>
                    </a:lnTo>
                    <a:lnTo>
                      <a:pt x="266" y="100"/>
                    </a:lnTo>
                    <a:lnTo>
                      <a:pt x="270" y="103"/>
                    </a:lnTo>
                    <a:lnTo>
                      <a:pt x="274" y="105"/>
                    </a:lnTo>
                    <a:lnTo>
                      <a:pt x="276" y="107"/>
                    </a:lnTo>
                    <a:lnTo>
                      <a:pt x="280" y="109"/>
                    </a:lnTo>
                    <a:lnTo>
                      <a:pt x="283" y="111"/>
                    </a:lnTo>
                    <a:lnTo>
                      <a:pt x="287" y="113"/>
                    </a:lnTo>
                    <a:lnTo>
                      <a:pt x="290" y="113"/>
                    </a:lnTo>
                    <a:lnTo>
                      <a:pt x="293" y="115"/>
                    </a:lnTo>
                    <a:lnTo>
                      <a:pt x="295" y="116"/>
                    </a:lnTo>
                    <a:lnTo>
                      <a:pt x="297" y="118"/>
                    </a:lnTo>
                    <a:lnTo>
                      <a:pt x="299" y="120"/>
                    </a:lnTo>
                    <a:lnTo>
                      <a:pt x="302" y="121"/>
                    </a:lnTo>
                    <a:lnTo>
                      <a:pt x="304" y="122"/>
                    </a:lnTo>
                    <a:lnTo>
                      <a:pt x="306" y="124"/>
                    </a:lnTo>
                    <a:lnTo>
                      <a:pt x="309" y="125"/>
                    </a:lnTo>
                    <a:lnTo>
                      <a:pt x="311" y="127"/>
                    </a:lnTo>
                    <a:lnTo>
                      <a:pt x="313" y="127"/>
                    </a:lnTo>
                    <a:lnTo>
                      <a:pt x="314" y="128"/>
                    </a:lnTo>
                    <a:lnTo>
                      <a:pt x="314" y="128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45"/>
              <p:cNvSpPr>
                <a:spLocks/>
              </p:cNvSpPr>
              <p:nvPr/>
            </p:nvSpPr>
            <p:spPr bwMode="auto">
              <a:xfrm>
                <a:off x="954" y="993"/>
                <a:ext cx="298" cy="98"/>
              </a:xfrm>
              <a:custGeom>
                <a:avLst/>
                <a:gdLst/>
                <a:ahLst/>
                <a:cxnLst>
                  <a:cxn ang="0">
                    <a:pos x="264" y="91"/>
                  </a:cxn>
                  <a:cxn ang="0">
                    <a:pos x="254" y="89"/>
                  </a:cxn>
                  <a:cxn ang="0">
                    <a:pos x="244" y="89"/>
                  </a:cxn>
                  <a:cxn ang="0">
                    <a:pos x="233" y="88"/>
                  </a:cxn>
                  <a:cxn ang="0">
                    <a:pos x="220" y="88"/>
                  </a:cxn>
                  <a:cxn ang="0">
                    <a:pos x="206" y="87"/>
                  </a:cxn>
                  <a:cxn ang="0">
                    <a:pos x="191" y="86"/>
                  </a:cxn>
                  <a:cxn ang="0">
                    <a:pos x="176" y="84"/>
                  </a:cxn>
                  <a:cxn ang="0">
                    <a:pos x="160" y="83"/>
                  </a:cxn>
                  <a:cxn ang="0">
                    <a:pos x="143" y="81"/>
                  </a:cxn>
                  <a:cxn ang="0">
                    <a:pos x="127" y="80"/>
                  </a:cxn>
                  <a:cxn ang="0">
                    <a:pos x="112" y="78"/>
                  </a:cxn>
                  <a:cxn ang="0">
                    <a:pos x="98" y="76"/>
                  </a:cxn>
                  <a:cxn ang="0">
                    <a:pos x="83" y="74"/>
                  </a:cxn>
                  <a:cxn ang="0">
                    <a:pos x="72" y="72"/>
                  </a:cxn>
                  <a:cxn ang="0">
                    <a:pos x="61" y="70"/>
                  </a:cxn>
                  <a:cxn ang="0">
                    <a:pos x="51" y="69"/>
                  </a:cxn>
                  <a:cxn ang="0">
                    <a:pos x="43" y="67"/>
                  </a:cxn>
                  <a:cxn ang="0">
                    <a:pos x="34" y="65"/>
                  </a:cxn>
                  <a:cxn ang="0">
                    <a:pos x="24" y="62"/>
                  </a:cxn>
                  <a:cxn ang="0">
                    <a:pos x="15" y="58"/>
                  </a:cxn>
                  <a:cxn ang="0">
                    <a:pos x="9" y="51"/>
                  </a:cxn>
                  <a:cxn ang="0">
                    <a:pos x="6" y="41"/>
                  </a:cxn>
                  <a:cxn ang="0">
                    <a:pos x="1" y="29"/>
                  </a:cxn>
                  <a:cxn ang="0">
                    <a:pos x="0" y="16"/>
                  </a:cxn>
                  <a:cxn ang="0">
                    <a:pos x="6" y="6"/>
                  </a:cxn>
                  <a:cxn ang="0">
                    <a:pos x="15" y="1"/>
                  </a:cxn>
                  <a:cxn ang="0">
                    <a:pos x="26" y="0"/>
                  </a:cxn>
                  <a:cxn ang="0">
                    <a:pos x="37" y="0"/>
                  </a:cxn>
                  <a:cxn ang="0">
                    <a:pos x="45" y="1"/>
                  </a:cxn>
                  <a:cxn ang="0">
                    <a:pos x="54" y="2"/>
                  </a:cxn>
                  <a:cxn ang="0">
                    <a:pos x="63" y="3"/>
                  </a:cxn>
                  <a:cxn ang="0">
                    <a:pos x="72" y="6"/>
                  </a:cxn>
                  <a:cxn ang="0">
                    <a:pos x="83" y="8"/>
                  </a:cxn>
                  <a:cxn ang="0">
                    <a:pos x="93" y="10"/>
                  </a:cxn>
                  <a:cxn ang="0">
                    <a:pos x="104" y="11"/>
                  </a:cxn>
                  <a:cxn ang="0">
                    <a:pos x="116" y="14"/>
                  </a:cxn>
                  <a:cxn ang="0">
                    <a:pos x="127" y="17"/>
                  </a:cxn>
                  <a:cxn ang="0">
                    <a:pos x="140" y="20"/>
                  </a:cxn>
                  <a:cxn ang="0">
                    <a:pos x="151" y="23"/>
                  </a:cxn>
                  <a:cxn ang="0">
                    <a:pos x="163" y="26"/>
                  </a:cxn>
                  <a:cxn ang="0">
                    <a:pos x="176" y="30"/>
                  </a:cxn>
                  <a:cxn ang="0">
                    <a:pos x="187" y="32"/>
                  </a:cxn>
                  <a:cxn ang="0">
                    <a:pos x="199" y="36"/>
                  </a:cxn>
                  <a:cxn ang="0">
                    <a:pos x="211" y="39"/>
                  </a:cxn>
                  <a:cxn ang="0">
                    <a:pos x="222" y="43"/>
                  </a:cxn>
                  <a:cxn ang="0">
                    <a:pos x="233" y="47"/>
                  </a:cxn>
                  <a:cxn ang="0">
                    <a:pos x="242" y="50"/>
                  </a:cxn>
                  <a:cxn ang="0">
                    <a:pos x="253" y="54"/>
                  </a:cxn>
                  <a:cxn ang="0">
                    <a:pos x="261" y="57"/>
                  </a:cxn>
                  <a:cxn ang="0">
                    <a:pos x="271" y="61"/>
                  </a:cxn>
                  <a:cxn ang="0">
                    <a:pos x="285" y="67"/>
                  </a:cxn>
                  <a:cxn ang="0">
                    <a:pos x="294" y="70"/>
                  </a:cxn>
                  <a:cxn ang="0">
                    <a:pos x="296" y="98"/>
                  </a:cxn>
                </a:cxnLst>
                <a:rect l="0" t="0" r="r" b="b"/>
                <a:pathLst>
                  <a:path w="298" h="98">
                    <a:moveTo>
                      <a:pt x="268" y="91"/>
                    </a:moveTo>
                    <a:lnTo>
                      <a:pt x="268" y="91"/>
                    </a:lnTo>
                    <a:lnTo>
                      <a:pt x="267" y="91"/>
                    </a:lnTo>
                    <a:lnTo>
                      <a:pt x="264" y="91"/>
                    </a:lnTo>
                    <a:lnTo>
                      <a:pt x="262" y="91"/>
                    </a:lnTo>
                    <a:lnTo>
                      <a:pt x="259" y="90"/>
                    </a:lnTo>
                    <a:lnTo>
                      <a:pt x="256" y="90"/>
                    </a:lnTo>
                    <a:lnTo>
                      <a:pt x="254" y="89"/>
                    </a:lnTo>
                    <a:lnTo>
                      <a:pt x="251" y="89"/>
                    </a:lnTo>
                    <a:lnTo>
                      <a:pt x="249" y="89"/>
                    </a:lnTo>
                    <a:lnTo>
                      <a:pt x="247" y="89"/>
                    </a:lnTo>
                    <a:lnTo>
                      <a:pt x="244" y="89"/>
                    </a:lnTo>
                    <a:lnTo>
                      <a:pt x="241" y="89"/>
                    </a:lnTo>
                    <a:lnTo>
                      <a:pt x="238" y="88"/>
                    </a:lnTo>
                    <a:lnTo>
                      <a:pt x="236" y="88"/>
                    </a:lnTo>
                    <a:lnTo>
                      <a:pt x="233" y="88"/>
                    </a:lnTo>
                    <a:lnTo>
                      <a:pt x="230" y="88"/>
                    </a:lnTo>
                    <a:lnTo>
                      <a:pt x="227" y="88"/>
                    </a:lnTo>
                    <a:lnTo>
                      <a:pt x="224" y="88"/>
                    </a:lnTo>
                    <a:lnTo>
                      <a:pt x="220" y="88"/>
                    </a:lnTo>
                    <a:lnTo>
                      <a:pt x="217" y="88"/>
                    </a:lnTo>
                    <a:lnTo>
                      <a:pt x="213" y="87"/>
                    </a:lnTo>
                    <a:lnTo>
                      <a:pt x="210" y="87"/>
                    </a:lnTo>
                    <a:lnTo>
                      <a:pt x="206" y="87"/>
                    </a:lnTo>
                    <a:lnTo>
                      <a:pt x="202" y="87"/>
                    </a:lnTo>
                    <a:lnTo>
                      <a:pt x="199" y="87"/>
                    </a:lnTo>
                    <a:lnTo>
                      <a:pt x="196" y="87"/>
                    </a:lnTo>
                    <a:lnTo>
                      <a:pt x="191" y="86"/>
                    </a:lnTo>
                    <a:lnTo>
                      <a:pt x="187" y="85"/>
                    </a:lnTo>
                    <a:lnTo>
                      <a:pt x="183" y="85"/>
                    </a:lnTo>
                    <a:lnTo>
                      <a:pt x="180" y="85"/>
                    </a:lnTo>
                    <a:lnTo>
                      <a:pt x="176" y="84"/>
                    </a:lnTo>
                    <a:lnTo>
                      <a:pt x="172" y="84"/>
                    </a:lnTo>
                    <a:lnTo>
                      <a:pt x="168" y="84"/>
                    </a:lnTo>
                    <a:lnTo>
                      <a:pt x="163" y="84"/>
                    </a:lnTo>
                    <a:lnTo>
                      <a:pt x="160" y="83"/>
                    </a:lnTo>
                    <a:lnTo>
                      <a:pt x="156" y="83"/>
                    </a:lnTo>
                    <a:lnTo>
                      <a:pt x="152" y="82"/>
                    </a:lnTo>
                    <a:lnTo>
                      <a:pt x="148" y="82"/>
                    </a:lnTo>
                    <a:lnTo>
                      <a:pt x="143" y="81"/>
                    </a:lnTo>
                    <a:lnTo>
                      <a:pt x="140" y="81"/>
                    </a:lnTo>
                    <a:lnTo>
                      <a:pt x="136" y="80"/>
                    </a:lnTo>
                    <a:lnTo>
                      <a:pt x="132" y="80"/>
                    </a:lnTo>
                    <a:lnTo>
                      <a:pt x="127" y="80"/>
                    </a:lnTo>
                    <a:lnTo>
                      <a:pt x="123" y="79"/>
                    </a:lnTo>
                    <a:lnTo>
                      <a:pt x="120" y="78"/>
                    </a:lnTo>
                    <a:lnTo>
                      <a:pt x="116" y="78"/>
                    </a:lnTo>
                    <a:lnTo>
                      <a:pt x="112" y="78"/>
                    </a:lnTo>
                    <a:lnTo>
                      <a:pt x="108" y="77"/>
                    </a:lnTo>
                    <a:lnTo>
                      <a:pt x="104" y="77"/>
                    </a:lnTo>
                    <a:lnTo>
                      <a:pt x="102" y="77"/>
                    </a:lnTo>
                    <a:lnTo>
                      <a:pt x="98" y="76"/>
                    </a:lnTo>
                    <a:lnTo>
                      <a:pt x="94" y="75"/>
                    </a:lnTo>
                    <a:lnTo>
                      <a:pt x="91" y="75"/>
                    </a:lnTo>
                    <a:lnTo>
                      <a:pt x="87" y="75"/>
                    </a:lnTo>
                    <a:lnTo>
                      <a:pt x="83" y="74"/>
                    </a:lnTo>
                    <a:lnTo>
                      <a:pt x="81" y="74"/>
                    </a:lnTo>
                    <a:lnTo>
                      <a:pt x="78" y="73"/>
                    </a:lnTo>
                    <a:lnTo>
                      <a:pt x="75" y="73"/>
                    </a:lnTo>
                    <a:lnTo>
                      <a:pt x="72" y="72"/>
                    </a:lnTo>
                    <a:lnTo>
                      <a:pt x="68" y="72"/>
                    </a:lnTo>
                    <a:lnTo>
                      <a:pt x="65" y="71"/>
                    </a:lnTo>
                    <a:lnTo>
                      <a:pt x="64" y="71"/>
                    </a:lnTo>
                    <a:lnTo>
                      <a:pt x="61" y="70"/>
                    </a:lnTo>
                    <a:lnTo>
                      <a:pt x="58" y="69"/>
                    </a:lnTo>
                    <a:lnTo>
                      <a:pt x="56" y="69"/>
                    </a:lnTo>
                    <a:lnTo>
                      <a:pt x="53" y="69"/>
                    </a:lnTo>
                    <a:lnTo>
                      <a:pt x="51" y="69"/>
                    </a:lnTo>
                    <a:lnTo>
                      <a:pt x="48" y="69"/>
                    </a:lnTo>
                    <a:lnTo>
                      <a:pt x="46" y="68"/>
                    </a:lnTo>
                    <a:lnTo>
                      <a:pt x="45" y="68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4" y="65"/>
                    </a:lnTo>
                    <a:lnTo>
                      <a:pt x="31" y="64"/>
                    </a:lnTo>
                    <a:lnTo>
                      <a:pt x="28" y="64"/>
                    </a:lnTo>
                    <a:lnTo>
                      <a:pt x="26" y="63"/>
                    </a:lnTo>
                    <a:lnTo>
                      <a:pt x="24" y="62"/>
                    </a:lnTo>
                    <a:lnTo>
                      <a:pt x="22" y="61"/>
                    </a:lnTo>
                    <a:lnTo>
                      <a:pt x="20" y="61"/>
                    </a:lnTo>
                    <a:lnTo>
                      <a:pt x="19" y="60"/>
                    </a:lnTo>
                    <a:lnTo>
                      <a:pt x="15" y="58"/>
                    </a:lnTo>
                    <a:lnTo>
                      <a:pt x="13" y="57"/>
                    </a:lnTo>
                    <a:lnTo>
                      <a:pt x="11" y="55"/>
                    </a:lnTo>
                    <a:lnTo>
                      <a:pt x="10" y="53"/>
                    </a:lnTo>
                    <a:lnTo>
                      <a:pt x="9" y="51"/>
                    </a:lnTo>
                    <a:lnTo>
                      <a:pt x="8" y="49"/>
                    </a:lnTo>
                    <a:lnTo>
                      <a:pt x="7" y="47"/>
                    </a:lnTo>
                    <a:lnTo>
                      <a:pt x="6" y="44"/>
                    </a:lnTo>
                    <a:lnTo>
                      <a:pt x="6" y="41"/>
                    </a:lnTo>
                    <a:lnTo>
                      <a:pt x="5" y="38"/>
                    </a:lnTo>
                    <a:lnTo>
                      <a:pt x="4" y="35"/>
                    </a:lnTo>
                    <a:lnTo>
                      <a:pt x="2" y="32"/>
                    </a:lnTo>
                    <a:lnTo>
                      <a:pt x="1" y="29"/>
                    </a:lnTo>
                    <a:lnTo>
                      <a:pt x="1" y="26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1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2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7" y="1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9" y="3"/>
                    </a:lnTo>
                    <a:lnTo>
                      <a:pt x="61" y="3"/>
                    </a:lnTo>
                    <a:lnTo>
                      <a:pt x="63" y="3"/>
                    </a:lnTo>
                    <a:lnTo>
                      <a:pt x="65" y="4"/>
                    </a:lnTo>
                    <a:lnTo>
                      <a:pt x="67" y="5"/>
                    </a:lnTo>
                    <a:lnTo>
                      <a:pt x="70" y="5"/>
                    </a:lnTo>
                    <a:lnTo>
                      <a:pt x="72" y="6"/>
                    </a:lnTo>
                    <a:lnTo>
                      <a:pt x="75" y="6"/>
                    </a:lnTo>
                    <a:lnTo>
                      <a:pt x="78" y="7"/>
                    </a:lnTo>
                    <a:lnTo>
                      <a:pt x="81" y="8"/>
                    </a:lnTo>
                    <a:lnTo>
                      <a:pt x="83" y="8"/>
                    </a:lnTo>
                    <a:lnTo>
                      <a:pt x="85" y="9"/>
                    </a:lnTo>
                    <a:lnTo>
                      <a:pt x="88" y="9"/>
                    </a:lnTo>
                    <a:lnTo>
                      <a:pt x="91" y="10"/>
                    </a:lnTo>
                    <a:lnTo>
                      <a:pt x="93" y="10"/>
                    </a:lnTo>
                    <a:lnTo>
                      <a:pt x="97" y="10"/>
                    </a:lnTo>
                    <a:lnTo>
                      <a:pt x="99" y="10"/>
                    </a:lnTo>
                    <a:lnTo>
                      <a:pt x="102" y="11"/>
                    </a:lnTo>
                    <a:lnTo>
                      <a:pt x="104" y="11"/>
                    </a:lnTo>
                    <a:lnTo>
                      <a:pt x="107" y="12"/>
                    </a:lnTo>
                    <a:lnTo>
                      <a:pt x="110" y="13"/>
                    </a:lnTo>
                    <a:lnTo>
                      <a:pt x="113" y="14"/>
                    </a:lnTo>
                    <a:lnTo>
                      <a:pt x="116" y="14"/>
                    </a:lnTo>
                    <a:lnTo>
                      <a:pt x="119" y="15"/>
                    </a:lnTo>
                    <a:lnTo>
                      <a:pt x="122" y="16"/>
                    </a:lnTo>
                    <a:lnTo>
                      <a:pt x="125" y="17"/>
                    </a:lnTo>
                    <a:lnTo>
                      <a:pt x="127" y="17"/>
                    </a:lnTo>
                    <a:lnTo>
                      <a:pt x="130" y="18"/>
                    </a:lnTo>
                    <a:lnTo>
                      <a:pt x="133" y="19"/>
                    </a:lnTo>
                    <a:lnTo>
                      <a:pt x="137" y="20"/>
                    </a:lnTo>
                    <a:lnTo>
                      <a:pt x="140" y="20"/>
                    </a:lnTo>
                    <a:lnTo>
                      <a:pt x="142" y="21"/>
                    </a:lnTo>
                    <a:lnTo>
                      <a:pt x="145" y="22"/>
                    </a:lnTo>
                    <a:lnTo>
                      <a:pt x="148" y="23"/>
                    </a:lnTo>
                    <a:lnTo>
                      <a:pt x="151" y="23"/>
                    </a:lnTo>
                    <a:lnTo>
                      <a:pt x="154" y="24"/>
                    </a:lnTo>
                    <a:lnTo>
                      <a:pt x="157" y="24"/>
                    </a:lnTo>
                    <a:lnTo>
                      <a:pt x="160" y="26"/>
                    </a:lnTo>
                    <a:lnTo>
                      <a:pt x="163" y="26"/>
                    </a:lnTo>
                    <a:lnTo>
                      <a:pt x="166" y="27"/>
                    </a:lnTo>
                    <a:lnTo>
                      <a:pt x="169" y="28"/>
                    </a:lnTo>
                    <a:lnTo>
                      <a:pt x="173" y="29"/>
                    </a:lnTo>
                    <a:lnTo>
                      <a:pt x="176" y="30"/>
                    </a:lnTo>
                    <a:lnTo>
                      <a:pt x="179" y="30"/>
                    </a:lnTo>
                    <a:lnTo>
                      <a:pt x="181" y="30"/>
                    </a:lnTo>
                    <a:lnTo>
                      <a:pt x="184" y="31"/>
                    </a:lnTo>
                    <a:lnTo>
                      <a:pt x="187" y="32"/>
                    </a:lnTo>
                    <a:lnTo>
                      <a:pt x="191" y="33"/>
                    </a:lnTo>
                    <a:lnTo>
                      <a:pt x="194" y="34"/>
                    </a:lnTo>
                    <a:lnTo>
                      <a:pt x="197" y="35"/>
                    </a:lnTo>
                    <a:lnTo>
                      <a:pt x="199" y="36"/>
                    </a:lnTo>
                    <a:lnTo>
                      <a:pt x="202" y="37"/>
                    </a:lnTo>
                    <a:lnTo>
                      <a:pt x="205" y="37"/>
                    </a:lnTo>
                    <a:lnTo>
                      <a:pt x="208" y="39"/>
                    </a:lnTo>
                    <a:lnTo>
                      <a:pt x="211" y="39"/>
                    </a:lnTo>
                    <a:lnTo>
                      <a:pt x="214" y="40"/>
                    </a:lnTo>
                    <a:lnTo>
                      <a:pt x="217" y="41"/>
                    </a:lnTo>
                    <a:lnTo>
                      <a:pt x="219" y="43"/>
                    </a:lnTo>
                    <a:lnTo>
                      <a:pt x="222" y="43"/>
                    </a:lnTo>
                    <a:lnTo>
                      <a:pt x="225" y="44"/>
                    </a:lnTo>
                    <a:lnTo>
                      <a:pt x="227" y="45"/>
                    </a:lnTo>
                    <a:lnTo>
                      <a:pt x="230" y="46"/>
                    </a:lnTo>
                    <a:lnTo>
                      <a:pt x="233" y="47"/>
                    </a:lnTo>
                    <a:lnTo>
                      <a:pt x="236" y="48"/>
                    </a:lnTo>
                    <a:lnTo>
                      <a:pt x="237" y="49"/>
                    </a:lnTo>
                    <a:lnTo>
                      <a:pt x="240" y="49"/>
                    </a:lnTo>
                    <a:lnTo>
                      <a:pt x="242" y="50"/>
                    </a:lnTo>
                    <a:lnTo>
                      <a:pt x="245" y="51"/>
                    </a:lnTo>
                    <a:lnTo>
                      <a:pt x="248" y="52"/>
                    </a:lnTo>
                    <a:lnTo>
                      <a:pt x="250" y="53"/>
                    </a:lnTo>
                    <a:lnTo>
                      <a:pt x="253" y="54"/>
                    </a:lnTo>
                    <a:lnTo>
                      <a:pt x="255" y="55"/>
                    </a:lnTo>
                    <a:lnTo>
                      <a:pt x="257" y="56"/>
                    </a:lnTo>
                    <a:lnTo>
                      <a:pt x="259" y="57"/>
                    </a:lnTo>
                    <a:lnTo>
                      <a:pt x="261" y="57"/>
                    </a:lnTo>
                    <a:lnTo>
                      <a:pt x="264" y="58"/>
                    </a:lnTo>
                    <a:lnTo>
                      <a:pt x="265" y="59"/>
                    </a:lnTo>
                    <a:lnTo>
                      <a:pt x="268" y="60"/>
                    </a:lnTo>
                    <a:lnTo>
                      <a:pt x="271" y="61"/>
                    </a:lnTo>
                    <a:lnTo>
                      <a:pt x="275" y="63"/>
                    </a:lnTo>
                    <a:lnTo>
                      <a:pt x="278" y="64"/>
                    </a:lnTo>
                    <a:lnTo>
                      <a:pt x="282" y="66"/>
                    </a:lnTo>
                    <a:lnTo>
                      <a:pt x="285" y="67"/>
                    </a:lnTo>
                    <a:lnTo>
                      <a:pt x="288" y="69"/>
                    </a:lnTo>
                    <a:lnTo>
                      <a:pt x="290" y="69"/>
                    </a:lnTo>
                    <a:lnTo>
                      <a:pt x="292" y="69"/>
                    </a:lnTo>
                    <a:lnTo>
                      <a:pt x="294" y="70"/>
                    </a:lnTo>
                    <a:lnTo>
                      <a:pt x="295" y="71"/>
                    </a:lnTo>
                    <a:lnTo>
                      <a:pt x="297" y="72"/>
                    </a:lnTo>
                    <a:lnTo>
                      <a:pt x="298" y="73"/>
                    </a:lnTo>
                    <a:lnTo>
                      <a:pt x="296" y="98"/>
                    </a:lnTo>
                    <a:lnTo>
                      <a:pt x="268" y="91"/>
                    </a:lnTo>
                    <a:lnTo>
                      <a:pt x="268" y="91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46"/>
              <p:cNvSpPr>
                <a:spLocks/>
              </p:cNvSpPr>
              <p:nvPr/>
            </p:nvSpPr>
            <p:spPr bwMode="auto">
              <a:xfrm>
                <a:off x="885" y="1081"/>
                <a:ext cx="336" cy="47"/>
              </a:xfrm>
              <a:custGeom>
                <a:avLst/>
                <a:gdLst/>
                <a:ahLst/>
                <a:cxnLst>
                  <a:cxn ang="0">
                    <a:pos x="334" y="28"/>
                  </a:cxn>
                  <a:cxn ang="0">
                    <a:pos x="326" y="29"/>
                  </a:cxn>
                  <a:cxn ang="0">
                    <a:pos x="319" y="30"/>
                  </a:cxn>
                  <a:cxn ang="0">
                    <a:pos x="309" y="31"/>
                  </a:cxn>
                  <a:cxn ang="0">
                    <a:pos x="299" y="33"/>
                  </a:cxn>
                  <a:cxn ang="0">
                    <a:pos x="287" y="34"/>
                  </a:cxn>
                  <a:cxn ang="0">
                    <a:pos x="274" y="36"/>
                  </a:cxn>
                  <a:cxn ang="0">
                    <a:pos x="260" y="37"/>
                  </a:cxn>
                  <a:cxn ang="0">
                    <a:pos x="245" y="39"/>
                  </a:cxn>
                  <a:cxn ang="0">
                    <a:pos x="229" y="39"/>
                  </a:cxn>
                  <a:cxn ang="0">
                    <a:pos x="213" y="41"/>
                  </a:cxn>
                  <a:cxn ang="0">
                    <a:pos x="196" y="42"/>
                  </a:cxn>
                  <a:cxn ang="0">
                    <a:pos x="180" y="43"/>
                  </a:cxn>
                  <a:cxn ang="0">
                    <a:pos x="163" y="44"/>
                  </a:cxn>
                  <a:cxn ang="0">
                    <a:pos x="147" y="45"/>
                  </a:cxn>
                  <a:cxn ang="0">
                    <a:pos x="130" y="46"/>
                  </a:cxn>
                  <a:cxn ang="0">
                    <a:pos x="114" y="47"/>
                  </a:cxn>
                  <a:cxn ang="0">
                    <a:pos x="98" y="47"/>
                  </a:cxn>
                  <a:cxn ang="0">
                    <a:pos x="84" y="47"/>
                  </a:cxn>
                  <a:cxn ang="0">
                    <a:pos x="71" y="47"/>
                  </a:cxn>
                  <a:cxn ang="0">
                    <a:pos x="58" y="45"/>
                  </a:cxn>
                  <a:cxn ang="0">
                    <a:pos x="47" y="44"/>
                  </a:cxn>
                  <a:cxn ang="0">
                    <a:pos x="37" y="42"/>
                  </a:cxn>
                  <a:cxn ang="0">
                    <a:pos x="28" y="40"/>
                  </a:cxn>
                  <a:cxn ang="0">
                    <a:pos x="20" y="39"/>
                  </a:cxn>
                  <a:cxn ang="0">
                    <a:pos x="15" y="36"/>
                  </a:cxn>
                  <a:cxn ang="0">
                    <a:pos x="9" y="34"/>
                  </a:cxn>
                  <a:cxn ang="0">
                    <a:pos x="2" y="28"/>
                  </a:cxn>
                  <a:cxn ang="0">
                    <a:pos x="0" y="22"/>
                  </a:cxn>
                  <a:cxn ang="0">
                    <a:pos x="2" y="17"/>
                  </a:cxn>
                  <a:cxn ang="0">
                    <a:pos x="10" y="12"/>
                  </a:cxn>
                  <a:cxn ang="0">
                    <a:pos x="15" y="9"/>
                  </a:cxn>
                  <a:cxn ang="0">
                    <a:pos x="21" y="6"/>
                  </a:cxn>
                  <a:cxn ang="0">
                    <a:pos x="29" y="4"/>
                  </a:cxn>
                  <a:cxn ang="0">
                    <a:pos x="38" y="3"/>
                  </a:cxn>
                  <a:cxn ang="0">
                    <a:pos x="48" y="1"/>
                  </a:cxn>
                  <a:cxn ang="0">
                    <a:pos x="59" y="0"/>
                  </a:cxn>
                  <a:cxn ang="0">
                    <a:pos x="72" y="0"/>
                  </a:cxn>
                  <a:cxn ang="0">
                    <a:pos x="85" y="0"/>
                  </a:cxn>
                  <a:cxn ang="0">
                    <a:pos x="99" y="0"/>
                  </a:cxn>
                  <a:cxn ang="0">
                    <a:pos x="114" y="1"/>
                  </a:cxn>
                  <a:cxn ang="0">
                    <a:pos x="131" y="2"/>
                  </a:cxn>
                  <a:cxn ang="0">
                    <a:pos x="147" y="4"/>
                  </a:cxn>
                  <a:cxn ang="0">
                    <a:pos x="164" y="5"/>
                  </a:cxn>
                  <a:cxn ang="0">
                    <a:pos x="180" y="7"/>
                  </a:cxn>
                  <a:cxn ang="0">
                    <a:pos x="196" y="9"/>
                  </a:cxn>
                  <a:cxn ang="0">
                    <a:pos x="213" y="11"/>
                  </a:cxn>
                  <a:cxn ang="0">
                    <a:pos x="229" y="13"/>
                  </a:cxn>
                  <a:cxn ang="0">
                    <a:pos x="245" y="15"/>
                  </a:cxn>
                  <a:cxn ang="0">
                    <a:pos x="260" y="17"/>
                  </a:cxn>
                  <a:cxn ang="0">
                    <a:pos x="274" y="19"/>
                  </a:cxn>
                  <a:cxn ang="0">
                    <a:pos x="287" y="20"/>
                  </a:cxn>
                  <a:cxn ang="0">
                    <a:pos x="299" y="22"/>
                  </a:cxn>
                  <a:cxn ang="0">
                    <a:pos x="309" y="24"/>
                  </a:cxn>
                  <a:cxn ang="0">
                    <a:pos x="319" y="25"/>
                  </a:cxn>
                  <a:cxn ang="0">
                    <a:pos x="326" y="26"/>
                  </a:cxn>
                  <a:cxn ang="0">
                    <a:pos x="334" y="28"/>
                  </a:cxn>
                  <a:cxn ang="0">
                    <a:pos x="336" y="28"/>
                  </a:cxn>
                </a:cxnLst>
                <a:rect l="0" t="0" r="r" b="b"/>
                <a:pathLst>
                  <a:path w="336" h="47">
                    <a:moveTo>
                      <a:pt x="336" y="28"/>
                    </a:moveTo>
                    <a:lnTo>
                      <a:pt x="335" y="28"/>
                    </a:lnTo>
                    <a:lnTo>
                      <a:pt x="334" y="28"/>
                    </a:lnTo>
                    <a:lnTo>
                      <a:pt x="331" y="29"/>
                    </a:lnTo>
                    <a:lnTo>
                      <a:pt x="327" y="29"/>
                    </a:lnTo>
                    <a:lnTo>
                      <a:pt x="326" y="29"/>
                    </a:lnTo>
                    <a:lnTo>
                      <a:pt x="324" y="30"/>
                    </a:lnTo>
                    <a:lnTo>
                      <a:pt x="321" y="30"/>
                    </a:lnTo>
                    <a:lnTo>
                      <a:pt x="319" y="30"/>
                    </a:lnTo>
                    <a:lnTo>
                      <a:pt x="315" y="30"/>
                    </a:lnTo>
                    <a:lnTo>
                      <a:pt x="312" y="31"/>
                    </a:lnTo>
                    <a:lnTo>
                      <a:pt x="309" y="31"/>
                    </a:lnTo>
                    <a:lnTo>
                      <a:pt x="306" y="32"/>
                    </a:lnTo>
                    <a:lnTo>
                      <a:pt x="303" y="32"/>
                    </a:lnTo>
                    <a:lnTo>
                      <a:pt x="299" y="33"/>
                    </a:lnTo>
                    <a:lnTo>
                      <a:pt x="295" y="33"/>
                    </a:lnTo>
                    <a:lnTo>
                      <a:pt x="291" y="33"/>
                    </a:lnTo>
                    <a:lnTo>
                      <a:pt x="287" y="34"/>
                    </a:lnTo>
                    <a:lnTo>
                      <a:pt x="283" y="34"/>
                    </a:lnTo>
                    <a:lnTo>
                      <a:pt x="279" y="35"/>
                    </a:lnTo>
                    <a:lnTo>
                      <a:pt x="274" y="36"/>
                    </a:lnTo>
                    <a:lnTo>
                      <a:pt x="269" y="36"/>
                    </a:lnTo>
                    <a:lnTo>
                      <a:pt x="265" y="37"/>
                    </a:lnTo>
                    <a:lnTo>
                      <a:pt x="260" y="37"/>
                    </a:lnTo>
                    <a:lnTo>
                      <a:pt x="255" y="38"/>
                    </a:lnTo>
                    <a:lnTo>
                      <a:pt x="249" y="38"/>
                    </a:lnTo>
                    <a:lnTo>
                      <a:pt x="245" y="39"/>
                    </a:lnTo>
                    <a:lnTo>
                      <a:pt x="240" y="39"/>
                    </a:lnTo>
                    <a:lnTo>
                      <a:pt x="235" y="39"/>
                    </a:lnTo>
                    <a:lnTo>
                      <a:pt x="229" y="39"/>
                    </a:lnTo>
                    <a:lnTo>
                      <a:pt x="224" y="40"/>
                    </a:lnTo>
                    <a:lnTo>
                      <a:pt x="219" y="40"/>
                    </a:lnTo>
                    <a:lnTo>
                      <a:pt x="213" y="41"/>
                    </a:lnTo>
                    <a:lnTo>
                      <a:pt x="208" y="41"/>
                    </a:lnTo>
                    <a:lnTo>
                      <a:pt x="202" y="41"/>
                    </a:lnTo>
                    <a:lnTo>
                      <a:pt x="196" y="42"/>
                    </a:lnTo>
                    <a:lnTo>
                      <a:pt x="191" y="42"/>
                    </a:lnTo>
                    <a:lnTo>
                      <a:pt x="185" y="42"/>
                    </a:lnTo>
                    <a:lnTo>
                      <a:pt x="180" y="43"/>
                    </a:lnTo>
                    <a:lnTo>
                      <a:pt x="174" y="43"/>
                    </a:lnTo>
                    <a:lnTo>
                      <a:pt x="169" y="44"/>
                    </a:lnTo>
                    <a:lnTo>
                      <a:pt x="163" y="44"/>
                    </a:lnTo>
                    <a:lnTo>
                      <a:pt x="157" y="45"/>
                    </a:lnTo>
                    <a:lnTo>
                      <a:pt x="152" y="45"/>
                    </a:lnTo>
                    <a:lnTo>
                      <a:pt x="147" y="45"/>
                    </a:lnTo>
                    <a:lnTo>
                      <a:pt x="141" y="45"/>
                    </a:lnTo>
                    <a:lnTo>
                      <a:pt x="135" y="46"/>
                    </a:lnTo>
                    <a:lnTo>
                      <a:pt x="130" y="46"/>
                    </a:lnTo>
                    <a:lnTo>
                      <a:pt x="125" y="46"/>
                    </a:lnTo>
                    <a:lnTo>
                      <a:pt x="119" y="46"/>
                    </a:lnTo>
                    <a:lnTo>
                      <a:pt x="114" y="47"/>
                    </a:lnTo>
                    <a:lnTo>
                      <a:pt x="109" y="47"/>
                    </a:lnTo>
                    <a:lnTo>
                      <a:pt x="104" y="47"/>
                    </a:lnTo>
                    <a:lnTo>
                      <a:pt x="98" y="47"/>
                    </a:lnTo>
                    <a:lnTo>
                      <a:pt x="94" y="47"/>
                    </a:lnTo>
                    <a:lnTo>
                      <a:pt x="89" y="47"/>
                    </a:lnTo>
                    <a:lnTo>
                      <a:pt x="84" y="47"/>
                    </a:lnTo>
                    <a:lnTo>
                      <a:pt x="79" y="47"/>
                    </a:lnTo>
                    <a:lnTo>
                      <a:pt x="75" y="47"/>
                    </a:lnTo>
                    <a:lnTo>
                      <a:pt x="71" y="47"/>
                    </a:lnTo>
                    <a:lnTo>
                      <a:pt x="67" y="47"/>
                    </a:lnTo>
                    <a:lnTo>
                      <a:pt x="63" y="46"/>
                    </a:lnTo>
                    <a:lnTo>
                      <a:pt x="58" y="45"/>
                    </a:lnTo>
                    <a:lnTo>
                      <a:pt x="55" y="45"/>
                    </a:lnTo>
                    <a:lnTo>
                      <a:pt x="51" y="44"/>
                    </a:lnTo>
                    <a:lnTo>
                      <a:pt x="47" y="44"/>
                    </a:lnTo>
                    <a:lnTo>
                      <a:pt x="44" y="43"/>
                    </a:lnTo>
                    <a:lnTo>
                      <a:pt x="40" y="43"/>
                    </a:lnTo>
                    <a:lnTo>
                      <a:pt x="37" y="42"/>
                    </a:lnTo>
                    <a:lnTo>
                      <a:pt x="35" y="41"/>
                    </a:lnTo>
                    <a:lnTo>
                      <a:pt x="31" y="41"/>
                    </a:lnTo>
                    <a:lnTo>
                      <a:pt x="28" y="40"/>
                    </a:lnTo>
                    <a:lnTo>
                      <a:pt x="26" y="39"/>
                    </a:lnTo>
                    <a:lnTo>
                      <a:pt x="23" y="39"/>
                    </a:lnTo>
                    <a:lnTo>
                      <a:pt x="20" y="39"/>
                    </a:lnTo>
                    <a:lnTo>
                      <a:pt x="18" y="38"/>
                    </a:lnTo>
                    <a:lnTo>
                      <a:pt x="17" y="37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6" y="32"/>
                    </a:lnTo>
                    <a:lnTo>
                      <a:pt x="4" y="30"/>
                    </a:lnTo>
                    <a:lnTo>
                      <a:pt x="2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" y="19"/>
                    </a:lnTo>
                    <a:lnTo>
                      <a:pt x="2" y="17"/>
                    </a:lnTo>
                    <a:lnTo>
                      <a:pt x="4" y="15"/>
                    </a:lnTo>
                    <a:lnTo>
                      <a:pt x="6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9"/>
                    </a:lnTo>
                    <a:lnTo>
                      <a:pt x="18" y="8"/>
                    </a:lnTo>
                    <a:lnTo>
                      <a:pt x="19" y="7"/>
                    </a:lnTo>
                    <a:lnTo>
                      <a:pt x="21" y="6"/>
                    </a:lnTo>
                    <a:lnTo>
                      <a:pt x="23" y="5"/>
                    </a:lnTo>
                    <a:lnTo>
                      <a:pt x="26" y="5"/>
                    </a:lnTo>
                    <a:lnTo>
                      <a:pt x="29" y="4"/>
                    </a:lnTo>
                    <a:lnTo>
                      <a:pt x="32" y="4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1" y="2"/>
                    </a:lnTo>
                    <a:lnTo>
                      <a:pt x="44" y="2"/>
                    </a:lnTo>
                    <a:lnTo>
                      <a:pt x="48" y="1"/>
                    </a:lnTo>
                    <a:lnTo>
                      <a:pt x="52" y="1"/>
                    </a:lnTo>
                    <a:lnTo>
                      <a:pt x="56" y="1"/>
                    </a:lnTo>
                    <a:lnTo>
                      <a:pt x="59" y="0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5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20" y="1"/>
                    </a:lnTo>
                    <a:lnTo>
                      <a:pt x="125" y="1"/>
                    </a:lnTo>
                    <a:lnTo>
                      <a:pt x="131" y="2"/>
                    </a:lnTo>
                    <a:lnTo>
                      <a:pt x="135" y="3"/>
                    </a:lnTo>
                    <a:lnTo>
                      <a:pt x="141" y="3"/>
                    </a:lnTo>
                    <a:lnTo>
                      <a:pt x="147" y="4"/>
                    </a:lnTo>
                    <a:lnTo>
                      <a:pt x="152" y="4"/>
                    </a:lnTo>
                    <a:lnTo>
                      <a:pt x="158" y="4"/>
                    </a:lnTo>
                    <a:lnTo>
                      <a:pt x="164" y="5"/>
                    </a:lnTo>
                    <a:lnTo>
                      <a:pt x="170" y="5"/>
                    </a:lnTo>
                    <a:lnTo>
                      <a:pt x="174" y="6"/>
                    </a:lnTo>
                    <a:lnTo>
                      <a:pt x="180" y="7"/>
                    </a:lnTo>
                    <a:lnTo>
                      <a:pt x="186" y="7"/>
                    </a:lnTo>
                    <a:lnTo>
                      <a:pt x="191" y="8"/>
                    </a:lnTo>
                    <a:lnTo>
                      <a:pt x="196" y="9"/>
                    </a:lnTo>
                    <a:lnTo>
                      <a:pt x="202" y="9"/>
                    </a:lnTo>
                    <a:lnTo>
                      <a:pt x="208" y="10"/>
                    </a:lnTo>
                    <a:lnTo>
                      <a:pt x="213" y="11"/>
                    </a:lnTo>
                    <a:lnTo>
                      <a:pt x="219" y="11"/>
                    </a:lnTo>
                    <a:lnTo>
                      <a:pt x="224" y="12"/>
                    </a:lnTo>
                    <a:lnTo>
                      <a:pt x="229" y="13"/>
                    </a:lnTo>
                    <a:lnTo>
                      <a:pt x="235" y="14"/>
                    </a:lnTo>
                    <a:lnTo>
                      <a:pt x="240" y="14"/>
                    </a:lnTo>
                    <a:lnTo>
                      <a:pt x="245" y="15"/>
                    </a:lnTo>
                    <a:lnTo>
                      <a:pt x="249" y="16"/>
                    </a:lnTo>
                    <a:lnTo>
                      <a:pt x="255" y="16"/>
                    </a:lnTo>
                    <a:lnTo>
                      <a:pt x="260" y="17"/>
                    </a:lnTo>
                    <a:lnTo>
                      <a:pt x="265" y="17"/>
                    </a:lnTo>
                    <a:lnTo>
                      <a:pt x="269" y="18"/>
                    </a:lnTo>
                    <a:lnTo>
                      <a:pt x="274" y="19"/>
                    </a:lnTo>
                    <a:lnTo>
                      <a:pt x="279" y="19"/>
                    </a:lnTo>
                    <a:lnTo>
                      <a:pt x="283" y="20"/>
                    </a:lnTo>
                    <a:lnTo>
                      <a:pt x="287" y="20"/>
                    </a:lnTo>
                    <a:lnTo>
                      <a:pt x="291" y="21"/>
                    </a:lnTo>
                    <a:lnTo>
                      <a:pt x="295" y="21"/>
                    </a:lnTo>
                    <a:lnTo>
                      <a:pt x="299" y="22"/>
                    </a:lnTo>
                    <a:lnTo>
                      <a:pt x="303" y="22"/>
                    </a:lnTo>
                    <a:lnTo>
                      <a:pt x="306" y="23"/>
                    </a:lnTo>
                    <a:lnTo>
                      <a:pt x="309" y="24"/>
                    </a:lnTo>
                    <a:lnTo>
                      <a:pt x="312" y="24"/>
                    </a:lnTo>
                    <a:lnTo>
                      <a:pt x="315" y="24"/>
                    </a:lnTo>
                    <a:lnTo>
                      <a:pt x="319" y="25"/>
                    </a:lnTo>
                    <a:lnTo>
                      <a:pt x="321" y="25"/>
                    </a:lnTo>
                    <a:lnTo>
                      <a:pt x="324" y="26"/>
                    </a:lnTo>
                    <a:lnTo>
                      <a:pt x="326" y="26"/>
                    </a:lnTo>
                    <a:lnTo>
                      <a:pt x="327" y="27"/>
                    </a:lnTo>
                    <a:lnTo>
                      <a:pt x="331" y="27"/>
                    </a:lnTo>
                    <a:lnTo>
                      <a:pt x="334" y="28"/>
                    </a:lnTo>
                    <a:lnTo>
                      <a:pt x="335" y="28"/>
                    </a:lnTo>
                    <a:lnTo>
                      <a:pt x="336" y="28"/>
                    </a:lnTo>
                    <a:lnTo>
                      <a:pt x="336" y="28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47"/>
              <p:cNvSpPr>
                <a:spLocks/>
              </p:cNvSpPr>
              <p:nvPr/>
            </p:nvSpPr>
            <p:spPr bwMode="auto">
              <a:xfrm>
                <a:off x="1049" y="772"/>
                <a:ext cx="224" cy="274"/>
              </a:xfrm>
              <a:custGeom>
                <a:avLst/>
                <a:gdLst/>
                <a:ahLst/>
                <a:cxnLst>
                  <a:cxn ang="0">
                    <a:pos x="222" y="257"/>
                  </a:cxn>
                  <a:cxn ang="0">
                    <a:pos x="218" y="250"/>
                  </a:cxn>
                  <a:cxn ang="0">
                    <a:pos x="214" y="244"/>
                  </a:cxn>
                  <a:cxn ang="0">
                    <a:pos x="209" y="236"/>
                  </a:cxn>
                  <a:cxn ang="0">
                    <a:pos x="202" y="227"/>
                  </a:cxn>
                  <a:cxn ang="0">
                    <a:pos x="196" y="217"/>
                  </a:cxn>
                  <a:cxn ang="0">
                    <a:pos x="188" y="207"/>
                  </a:cxn>
                  <a:cxn ang="0">
                    <a:pos x="180" y="194"/>
                  </a:cxn>
                  <a:cxn ang="0">
                    <a:pos x="172" y="182"/>
                  </a:cxn>
                  <a:cxn ang="0">
                    <a:pos x="162" y="170"/>
                  </a:cxn>
                  <a:cxn ang="0">
                    <a:pos x="153" y="156"/>
                  </a:cxn>
                  <a:cxn ang="0">
                    <a:pos x="143" y="142"/>
                  </a:cxn>
                  <a:cxn ang="0">
                    <a:pos x="133" y="129"/>
                  </a:cxn>
                  <a:cxn ang="0">
                    <a:pos x="123" y="115"/>
                  </a:cxn>
                  <a:cxn ang="0">
                    <a:pos x="113" y="102"/>
                  </a:cxn>
                  <a:cxn ang="0">
                    <a:pos x="103" y="89"/>
                  </a:cxn>
                  <a:cxn ang="0">
                    <a:pos x="93" y="76"/>
                  </a:cxn>
                  <a:cxn ang="0">
                    <a:pos x="83" y="64"/>
                  </a:cxn>
                  <a:cxn ang="0">
                    <a:pos x="73" y="54"/>
                  </a:cxn>
                  <a:cxn ang="0">
                    <a:pos x="65" y="43"/>
                  </a:cxn>
                  <a:cxn ang="0">
                    <a:pos x="56" y="34"/>
                  </a:cxn>
                  <a:cxn ang="0">
                    <a:pos x="47" y="26"/>
                  </a:cxn>
                  <a:cxn ang="0">
                    <a:pos x="41" y="19"/>
                  </a:cxn>
                  <a:cxn ang="0">
                    <a:pos x="34" y="14"/>
                  </a:cxn>
                  <a:cxn ang="0">
                    <a:pos x="27" y="9"/>
                  </a:cxn>
                  <a:cxn ang="0">
                    <a:pos x="20" y="4"/>
                  </a:cxn>
                  <a:cxn ang="0">
                    <a:pos x="11" y="1"/>
                  </a:cxn>
                  <a:cxn ang="0">
                    <a:pos x="5" y="1"/>
                  </a:cxn>
                  <a:cxn ang="0">
                    <a:pos x="1" y="5"/>
                  </a:cxn>
                  <a:cxn ang="0">
                    <a:pos x="0" y="13"/>
                  </a:cxn>
                  <a:cxn ang="0">
                    <a:pos x="1" y="19"/>
                  </a:cxn>
                  <a:cxn ang="0">
                    <a:pos x="2" y="25"/>
                  </a:cxn>
                  <a:cxn ang="0">
                    <a:pos x="4" y="32"/>
                  </a:cxn>
                  <a:cxn ang="0">
                    <a:pos x="7" y="38"/>
                  </a:cxn>
                  <a:cxn ang="0">
                    <a:pos x="11" y="46"/>
                  </a:cxn>
                  <a:cxn ang="0">
                    <a:pos x="15" y="55"/>
                  </a:cxn>
                  <a:cxn ang="0">
                    <a:pos x="22" y="64"/>
                  </a:cxn>
                  <a:cxn ang="0">
                    <a:pos x="27" y="73"/>
                  </a:cxn>
                  <a:cxn ang="0">
                    <a:pos x="34" y="82"/>
                  </a:cxn>
                  <a:cxn ang="0">
                    <a:pos x="43" y="93"/>
                  </a:cxn>
                  <a:cxn ang="0">
                    <a:pos x="50" y="104"/>
                  </a:cxn>
                  <a:cxn ang="0">
                    <a:pos x="59" y="115"/>
                  </a:cxn>
                  <a:cxn ang="0">
                    <a:pos x="68" y="127"/>
                  </a:cxn>
                  <a:cxn ang="0">
                    <a:pos x="78" y="137"/>
                  </a:cxn>
                  <a:cxn ang="0">
                    <a:pos x="88" y="150"/>
                  </a:cxn>
                  <a:cxn ang="0">
                    <a:pos x="98" y="160"/>
                  </a:cxn>
                  <a:cxn ang="0">
                    <a:pos x="107" y="172"/>
                  </a:cxn>
                  <a:cxn ang="0">
                    <a:pos x="118" y="183"/>
                  </a:cxn>
                  <a:cxn ang="0">
                    <a:pos x="128" y="194"/>
                  </a:cxn>
                  <a:cxn ang="0">
                    <a:pos x="138" y="205"/>
                  </a:cxn>
                  <a:cxn ang="0">
                    <a:pos x="147" y="215"/>
                  </a:cxn>
                  <a:cxn ang="0">
                    <a:pos x="156" y="226"/>
                  </a:cxn>
                  <a:cxn ang="0">
                    <a:pos x="165" y="235"/>
                  </a:cxn>
                  <a:cxn ang="0">
                    <a:pos x="174" y="244"/>
                  </a:cxn>
                  <a:cxn ang="0">
                    <a:pos x="181" y="252"/>
                  </a:cxn>
                  <a:cxn ang="0">
                    <a:pos x="189" y="260"/>
                  </a:cxn>
                  <a:cxn ang="0">
                    <a:pos x="196" y="267"/>
                  </a:cxn>
                  <a:cxn ang="0">
                    <a:pos x="201" y="272"/>
                  </a:cxn>
                  <a:cxn ang="0">
                    <a:pos x="224" y="259"/>
                  </a:cxn>
                </a:cxnLst>
                <a:rect l="0" t="0" r="r" b="b"/>
                <a:pathLst>
                  <a:path w="224" h="274">
                    <a:moveTo>
                      <a:pt x="224" y="259"/>
                    </a:moveTo>
                    <a:lnTo>
                      <a:pt x="223" y="258"/>
                    </a:lnTo>
                    <a:lnTo>
                      <a:pt x="222" y="257"/>
                    </a:lnTo>
                    <a:lnTo>
                      <a:pt x="221" y="254"/>
                    </a:lnTo>
                    <a:lnTo>
                      <a:pt x="219" y="252"/>
                    </a:lnTo>
                    <a:lnTo>
                      <a:pt x="218" y="250"/>
                    </a:lnTo>
                    <a:lnTo>
                      <a:pt x="217" y="249"/>
                    </a:lnTo>
                    <a:lnTo>
                      <a:pt x="216" y="246"/>
                    </a:lnTo>
                    <a:lnTo>
                      <a:pt x="214" y="244"/>
                    </a:lnTo>
                    <a:lnTo>
                      <a:pt x="213" y="241"/>
                    </a:lnTo>
                    <a:lnTo>
                      <a:pt x="211" y="239"/>
                    </a:lnTo>
                    <a:lnTo>
                      <a:pt x="209" y="236"/>
                    </a:lnTo>
                    <a:lnTo>
                      <a:pt x="207" y="233"/>
                    </a:lnTo>
                    <a:lnTo>
                      <a:pt x="204" y="231"/>
                    </a:lnTo>
                    <a:lnTo>
                      <a:pt x="202" y="227"/>
                    </a:lnTo>
                    <a:lnTo>
                      <a:pt x="200" y="224"/>
                    </a:lnTo>
                    <a:lnTo>
                      <a:pt x="199" y="221"/>
                    </a:lnTo>
                    <a:lnTo>
                      <a:pt x="196" y="217"/>
                    </a:lnTo>
                    <a:lnTo>
                      <a:pt x="194" y="213"/>
                    </a:lnTo>
                    <a:lnTo>
                      <a:pt x="191" y="210"/>
                    </a:lnTo>
                    <a:lnTo>
                      <a:pt x="188" y="207"/>
                    </a:lnTo>
                    <a:lnTo>
                      <a:pt x="185" y="203"/>
                    </a:lnTo>
                    <a:lnTo>
                      <a:pt x="183" y="199"/>
                    </a:lnTo>
                    <a:lnTo>
                      <a:pt x="180" y="194"/>
                    </a:lnTo>
                    <a:lnTo>
                      <a:pt x="178" y="191"/>
                    </a:lnTo>
                    <a:lnTo>
                      <a:pt x="175" y="187"/>
                    </a:lnTo>
                    <a:lnTo>
                      <a:pt x="172" y="182"/>
                    </a:lnTo>
                    <a:lnTo>
                      <a:pt x="169" y="178"/>
                    </a:lnTo>
                    <a:lnTo>
                      <a:pt x="166" y="174"/>
                    </a:lnTo>
                    <a:lnTo>
                      <a:pt x="162" y="170"/>
                    </a:lnTo>
                    <a:lnTo>
                      <a:pt x="160" y="165"/>
                    </a:lnTo>
                    <a:lnTo>
                      <a:pt x="156" y="160"/>
                    </a:lnTo>
                    <a:lnTo>
                      <a:pt x="153" y="156"/>
                    </a:lnTo>
                    <a:lnTo>
                      <a:pt x="149" y="152"/>
                    </a:lnTo>
                    <a:lnTo>
                      <a:pt x="146" y="147"/>
                    </a:lnTo>
                    <a:lnTo>
                      <a:pt x="143" y="142"/>
                    </a:lnTo>
                    <a:lnTo>
                      <a:pt x="140" y="138"/>
                    </a:lnTo>
                    <a:lnTo>
                      <a:pt x="137" y="134"/>
                    </a:lnTo>
                    <a:lnTo>
                      <a:pt x="133" y="129"/>
                    </a:lnTo>
                    <a:lnTo>
                      <a:pt x="129" y="124"/>
                    </a:lnTo>
                    <a:lnTo>
                      <a:pt x="126" y="119"/>
                    </a:lnTo>
                    <a:lnTo>
                      <a:pt x="123" y="115"/>
                    </a:lnTo>
                    <a:lnTo>
                      <a:pt x="120" y="111"/>
                    </a:lnTo>
                    <a:lnTo>
                      <a:pt x="116" y="106"/>
                    </a:lnTo>
                    <a:lnTo>
                      <a:pt x="113" y="102"/>
                    </a:lnTo>
                    <a:lnTo>
                      <a:pt x="109" y="97"/>
                    </a:lnTo>
                    <a:lnTo>
                      <a:pt x="106" y="93"/>
                    </a:lnTo>
                    <a:lnTo>
                      <a:pt x="103" y="89"/>
                    </a:lnTo>
                    <a:lnTo>
                      <a:pt x="100" y="84"/>
                    </a:lnTo>
                    <a:lnTo>
                      <a:pt x="96" y="80"/>
                    </a:lnTo>
                    <a:lnTo>
                      <a:pt x="93" y="76"/>
                    </a:lnTo>
                    <a:lnTo>
                      <a:pt x="89" y="72"/>
                    </a:lnTo>
                    <a:lnTo>
                      <a:pt x="86" y="69"/>
                    </a:lnTo>
                    <a:lnTo>
                      <a:pt x="83" y="64"/>
                    </a:lnTo>
                    <a:lnTo>
                      <a:pt x="80" y="60"/>
                    </a:lnTo>
                    <a:lnTo>
                      <a:pt x="77" y="56"/>
                    </a:lnTo>
                    <a:lnTo>
                      <a:pt x="73" y="54"/>
                    </a:lnTo>
                    <a:lnTo>
                      <a:pt x="70" y="50"/>
                    </a:lnTo>
                    <a:lnTo>
                      <a:pt x="67" y="46"/>
                    </a:lnTo>
                    <a:lnTo>
                      <a:pt x="65" y="43"/>
                    </a:lnTo>
                    <a:lnTo>
                      <a:pt x="62" y="40"/>
                    </a:lnTo>
                    <a:lnTo>
                      <a:pt x="59" y="37"/>
                    </a:lnTo>
                    <a:lnTo>
                      <a:pt x="56" y="34"/>
                    </a:lnTo>
                    <a:lnTo>
                      <a:pt x="53" y="31"/>
                    </a:lnTo>
                    <a:lnTo>
                      <a:pt x="50" y="29"/>
                    </a:lnTo>
                    <a:lnTo>
                      <a:pt x="47" y="26"/>
                    </a:lnTo>
                    <a:lnTo>
                      <a:pt x="46" y="23"/>
                    </a:lnTo>
                    <a:lnTo>
                      <a:pt x="43" y="21"/>
                    </a:lnTo>
                    <a:lnTo>
                      <a:pt x="41" y="19"/>
                    </a:lnTo>
                    <a:lnTo>
                      <a:pt x="38" y="18"/>
                    </a:lnTo>
                    <a:lnTo>
                      <a:pt x="36" y="16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6" y="8"/>
                    </a:lnTo>
                    <a:lnTo>
                      <a:pt x="24" y="7"/>
                    </a:lnTo>
                    <a:lnTo>
                      <a:pt x="20" y="4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4" y="32"/>
                    </a:lnTo>
                    <a:lnTo>
                      <a:pt x="5" y="34"/>
                    </a:lnTo>
                    <a:lnTo>
                      <a:pt x="6" y="36"/>
                    </a:lnTo>
                    <a:lnTo>
                      <a:pt x="7" y="38"/>
                    </a:lnTo>
                    <a:lnTo>
                      <a:pt x="8" y="41"/>
                    </a:lnTo>
                    <a:lnTo>
                      <a:pt x="9" y="43"/>
                    </a:lnTo>
                    <a:lnTo>
                      <a:pt x="11" y="46"/>
                    </a:lnTo>
                    <a:lnTo>
                      <a:pt x="12" y="49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7" y="57"/>
                    </a:lnTo>
                    <a:lnTo>
                      <a:pt x="20" y="60"/>
                    </a:lnTo>
                    <a:lnTo>
                      <a:pt x="22" y="64"/>
                    </a:lnTo>
                    <a:lnTo>
                      <a:pt x="24" y="67"/>
                    </a:lnTo>
                    <a:lnTo>
                      <a:pt x="26" y="70"/>
                    </a:lnTo>
                    <a:lnTo>
                      <a:pt x="27" y="73"/>
                    </a:lnTo>
                    <a:lnTo>
                      <a:pt x="29" y="76"/>
                    </a:lnTo>
                    <a:lnTo>
                      <a:pt x="32" y="79"/>
                    </a:lnTo>
                    <a:lnTo>
                      <a:pt x="34" y="82"/>
                    </a:lnTo>
                    <a:lnTo>
                      <a:pt x="37" y="86"/>
                    </a:lnTo>
                    <a:lnTo>
                      <a:pt x="40" y="90"/>
                    </a:lnTo>
                    <a:lnTo>
                      <a:pt x="43" y="93"/>
                    </a:lnTo>
                    <a:lnTo>
                      <a:pt x="45" y="96"/>
                    </a:lnTo>
                    <a:lnTo>
                      <a:pt x="47" y="100"/>
                    </a:lnTo>
                    <a:lnTo>
                      <a:pt x="50" y="104"/>
                    </a:lnTo>
                    <a:lnTo>
                      <a:pt x="53" y="108"/>
                    </a:lnTo>
                    <a:lnTo>
                      <a:pt x="56" y="112"/>
                    </a:lnTo>
                    <a:lnTo>
                      <a:pt x="59" y="115"/>
                    </a:lnTo>
                    <a:lnTo>
                      <a:pt x="63" y="119"/>
                    </a:lnTo>
                    <a:lnTo>
                      <a:pt x="65" y="122"/>
                    </a:lnTo>
                    <a:lnTo>
                      <a:pt x="68" y="127"/>
                    </a:lnTo>
                    <a:lnTo>
                      <a:pt x="72" y="130"/>
                    </a:lnTo>
                    <a:lnTo>
                      <a:pt x="75" y="134"/>
                    </a:lnTo>
                    <a:lnTo>
                      <a:pt x="78" y="137"/>
                    </a:lnTo>
                    <a:lnTo>
                      <a:pt x="82" y="141"/>
                    </a:lnTo>
                    <a:lnTo>
                      <a:pt x="85" y="145"/>
                    </a:lnTo>
                    <a:lnTo>
                      <a:pt x="88" y="150"/>
                    </a:lnTo>
                    <a:lnTo>
                      <a:pt x="91" y="153"/>
                    </a:lnTo>
                    <a:lnTo>
                      <a:pt x="94" y="156"/>
                    </a:lnTo>
                    <a:lnTo>
                      <a:pt x="98" y="160"/>
                    </a:lnTo>
                    <a:lnTo>
                      <a:pt x="102" y="165"/>
                    </a:lnTo>
                    <a:lnTo>
                      <a:pt x="104" y="168"/>
                    </a:lnTo>
                    <a:lnTo>
                      <a:pt x="107" y="172"/>
                    </a:lnTo>
                    <a:lnTo>
                      <a:pt x="111" y="176"/>
                    </a:lnTo>
                    <a:lnTo>
                      <a:pt x="115" y="180"/>
                    </a:lnTo>
                    <a:lnTo>
                      <a:pt x="118" y="183"/>
                    </a:lnTo>
                    <a:lnTo>
                      <a:pt x="121" y="187"/>
                    </a:lnTo>
                    <a:lnTo>
                      <a:pt x="124" y="191"/>
                    </a:lnTo>
                    <a:lnTo>
                      <a:pt x="128" y="194"/>
                    </a:lnTo>
                    <a:lnTo>
                      <a:pt x="131" y="197"/>
                    </a:lnTo>
                    <a:lnTo>
                      <a:pt x="134" y="201"/>
                    </a:lnTo>
                    <a:lnTo>
                      <a:pt x="138" y="205"/>
                    </a:lnTo>
                    <a:lnTo>
                      <a:pt x="141" y="209"/>
                    </a:lnTo>
                    <a:lnTo>
                      <a:pt x="143" y="212"/>
                    </a:lnTo>
                    <a:lnTo>
                      <a:pt x="147" y="215"/>
                    </a:lnTo>
                    <a:lnTo>
                      <a:pt x="150" y="218"/>
                    </a:lnTo>
                    <a:lnTo>
                      <a:pt x="153" y="222"/>
                    </a:lnTo>
                    <a:lnTo>
                      <a:pt x="156" y="226"/>
                    </a:lnTo>
                    <a:lnTo>
                      <a:pt x="160" y="229"/>
                    </a:lnTo>
                    <a:lnTo>
                      <a:pt x="162" y="231"/>
                    </a:lnTo>
                    <a:lnTo>
                      <a:pt x="165" y="235"/>
                    </a:lnTo>
                    <a:lnTo>
                      <a:pt x="168" y="238"/>
                    </a:lnTo>
                    <a:lnTo>
                      <a:pt x="171" y="241"/>
                    </a:lnTo>
                    <a:lnTo>
                      <a:pt x="174" y="244"/>
                    </a:lnTo>
                    <a:lnTo>
                      <a:pt x="177" y="247"/>
                    </a:lnTo>
                    <a:lnTo>
                      <a:pt x="179" y="250"/>
                    </a:lnTo>
                    <a:lnTo>
                      <a:pt x="181" y="252"/>
                    </a:lnTo>
                    <a:lnTo>
                      <a:pt x="184" y="254"/>
                    </a:lnTo>
                    <a:lnTo>
                      <a:pt x="187" y="257"/>
                    </a:lnTo>
                    <a:lnTo>
                      <a:pt x="189" y="260"/>
                    </a:lnTo>
                    <a:lnTo>
                      <a:pt x="191" y="262"/>
                    </a:lnTo>
                    <a:lnTo>
                      <a:pt x="193" y="264"/>
                    </a:lnTo>
                    <a:lnTo>
                      <a:pt x="196" y="267"/>
                    </a:lnTo>
                    <a:lnTo>
                      <a:pt x="197" y="269"/>
                    </a:lnTo>
                    <a:lnTo>
                      <a:pt x="200" y="270"/>
                    </a:lnTo>
                    <a:lnTo>
                      <a:pt x="201" y="272"/>
                    </a:lnTo>
                    <a:lnTo>
                      <a:pt x="203" y="274"/>
                    </a:lnTo>
                    <a:lnTo>
                      <a:pt x="224" y="259"/>
                    </a:lnTo>
                    <a:lnTo>
                      <a:pt x="224" y="25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48"/>
              <p:cNvSpPr>
                <a:spLocks/>
              </p:cNvSpPr>
              <p:nvPr/>
            </p:nvSpPr>
            <p:spPr bwMode="auto">
              <a:xfrm>
                <a:off x="1178" y="695"/>
                <a:ext cx="97" cy="328"/>
              </a:xfrm>
              <a:custGeom>
                <a:avLst/>
                <a:gdLst/>
                <a:ahLst/>
                <a:cxnLst>
                  <a:cxn ang="0">
                    <a:pos x="96" y="326"/>
                  </a:cxn>
                  <a:cxn ang="0">
                    <a:pos x="93" y="318"/>
                  </a:cxn>
                  <a:cxn ang="0">
                    <a:pos x="90" y="311"/>
                  </a:cxn>
                  <a:cxn ang="0">
                    <a:pos x="87" y="303"/>
                  </a:cxn>
                  <a:cxn ang="0">
                    <a:pos x="83" y="293"/>
                  </a:cxn>
                  <a:cxn ang="0">
                    <a:pos x="78" y="282"/>
                  </a:cxn>
                  <a:cxn ang="0">
                    <a:pos x="73" y="270"/>
                  </a:cxn>
                  <a:cxn ang="0">
                    <a:pos x="68" y="256"/>
                  </a:cxn>
                  <a:cxn ang="0">
                    <a:pos x="63" y="242"/>
                  </a:cxn>
                  <a:cxn ang="0">
                    <a:pos x="57" y="227"/>
                  </a:cxn>
                  <a:cxn ang="0">
                    <a:pos x="51" y="211"/>
                  </a:cxn>
                  <a:cxn ang="0">
                    <a:pos x="45" y="195"/>
                  </a:cxn>
                  <a:cxn ang="0">
                    <a:pos x="39" y="180"/>
                  </a:cxn>
                  <a:cxn ang="0">
                    <a:pos x="33" y="164"/>
                  </a:cxn>
                  <a:cxn ang="0">
                    <a:pos x="29" y="148"/>
                  </a:cxn>
                  <a:cxn ang="0">
                    <a:pos x="23" y="132"/>
                  </a:cxn>
                  <a:cxn ang="0">
                    <a:pos x="18" y="116"/>
                  </a:cxn>
                  <a:cxn ang="0">
                    <a:pos x="13" y="101"/>
                  </a:cxn>
                  <a:cxn ang="0">
                    <a:pos x="10" y="88"/>
                  </a:cxn>
                  <a:cxn ang="0">
                    <a:pos x="7" y="75"/>
                  </a:cxn>
                  <a:cxn ang="0">
                    <a:pos x="4" y="62"/>
                  </a:cxn>
                  <a:cxn ang="0">
                    <a:pos x="2" y="51"/>
                  </a:cxn>
                  <a:cxn ang="0">
                    <a:pos x="2" y="41"/>
                  </a:cxn>
                  <a:cxn ang="0">
                    <a:pos x="0" y="32"/>
                  </a:cxn>
                  <a:cxn ang="0">
                    <a:pos x="0" y="24"/>
                  </a:cxn>
                  <a:cxn ang="0">
                    <a:pos x="1" y="17"/>
                  </a:cxn>
                  <a:cxn ang="0">
                    <a:pos x="2" y="12"/>
                  </a:cxn>
                  <a:cxn ang="0">
                    <a:pos x="6" y="3"/>
                  </a:cxn>
                  <a:cxn ang="0">
                    <a:pos x="12" y="0"/>
                  </a:cxn>
                  <a:cxn ang="0">
                    <a:pos x="17" y="1"/>
                  </a:cxn>
                  <a:cxn ang="0">
                    <a:pos x="24" y="7"/>
                  </a:cxn>
                  <a:cxn ang="0">
                    <a:pos x="31" y="16"/>
                  </a:cxn>
                  <a:cxn ang="0">
                    <a:pos x="34" y="22"/>
                  </a:cxn>
                  <a:cxn ang="0">
                    <a:pos x="38" y="30"/>
                  </a:cxn>
                  <a:cxn ang="0">
                    <a:pos x="42" y="38"/>
                  </a:cxn>
                  <a:cxn ang="0">
                    <a:pos x="46" y="49"/>
                  </a:cxn>
                  <a:cxn ang="0">
                    <a:pos x="51" y="61"/>
                  </a:cxn>
                  <a:cxn ang="0">
                    <a:pos x="54" y="74"/>
                  </a:cxn>
                  <a:cxn ang="0">
                    <a:pos x="58" y="87"/>
                  </a:cxn>
                  <a:cxn ang="0">
                    <a:pos x="61" y="102"/>
                  </a:cxn>
                  <a:cxn ang="0">
                    <a:pos x="65" y="117"/>
                  </a:cxn>
                  <a:cxn ang="0">
                    <a:pos x="68" y="133"/>
                  </a:cxn>
                  <a:cxn ang="0">
                    <a:pos x="71" y="150"/>
                  </a:cxn>
                  <a:cxn ang="0">
                    <a:pos x="73" y="167"/>
                  </a:cxn>
                  <a:cxn ang="0">
                    <a:pos x="77" y="183"/>
                  </a:cxn>
                  <a:cxn ang="0">
                    <a:pos x="79" y="199"/>
                  </a:cxn>
                  <a:cxn ang="0">
                    <a:pos x="82" y="216"/>
                  </a:cxn>
                  <a:cxn ang="0">
                    <a:pos x="85" y="232"/>
                  </a:cxn>
                  <a:cxn ang="0">
                    <a:pos x="87" y="247"/>
                  </a:cxn>
                  <a:cxn ang="0">
                    <a:pos x="89" y="261"/>
                  </a:cxn>
                  <a:cxn ang="0">
                    <a:pos x="90" y="274"/>
                  </a:cxn>
                  <a:cxn ang="0">
                    <a:pos x="91" y="287"/>
                  </a:cxn>
                  <a:cxn ang="0">
                    <a:pos x="94" y="298"/>
                  </a:cxn>
                  <a:cxn ang="0">
                    <a:pos x="94" y="308"/>
                  </a:cxn>
                  <a:cxn ang="0">
                    <a:pos x="96" y="315"/>
                  </a:cxn>
                  <a:cxn ang="0">
                    <a:pos x="97" y="323"/>
                  </a:cxn>
                  <a:cxn ang="0">
                    <a:pos x="97" y="328"/>
                  </a:cxn>
                </a:cxnLst>
                <a:rect l="0" t="0" r="r" b="b"/>
                <a:pathLst>
                  <a:path w="97" h="328">
                    <a:moveTo>
                      <a:pt x="97" y="328"/>
                    </a:moveTo>
                    <a:lnTo>
                      <a:pt x="97" y="328"/>
                    </a:lnTo>
                    <a:lnTo>
                      <a:pt x="96" y="326"/>
                    </a:lnTo>
                    <a:lnTo>
                      <a:pt x="95" y="324"/>
                    </a:lnTo>
                    <a:lnTo>
                      <a:pt x="94" y="320"/>
                    </a:lnTo>
                    <a:lnTo>
                      <a:pt x="93" y="318"/>
                    </a:lnTo>
                    <a:lnTo>
                      <a:pt x="92" y="316"/>
                    </a:lnTo>
                    <a:lnTo>
                      <a:pt x="91" y="313"/>
                    </a:lnTo>
                    <a:lnTo>
                      <a:pt x="90" y="311"/>
                    </a:lnTo>
                    <a:lnTo>
                      <a:pt x="89" y="308"/>
                    </a:lnTo>
                    <a:lnTo>
                      <a:pt x="88" y="306"/>
                    </a:lnTo>
                    <a:lnTo>
                      <a:pt x="87" y="303"/>
                    </a:lnTo>
                    <a:lnTo>
                      <a:pt x="86" y="300"/>
                    </a:lnTo>
                    <a:lnTo>
                      <a:pt x="84" y="296"/>
                    </a:lnTo>
                    <a:lnTo>
                      <a:pt x="83" y="293"/>
                    </a:lnTo>
                    <a:lnTo>
                      <a:pt x="81" y="289"/>
                    </a:lnTo>
                    <a:lnTo>
                      <a:pt x="80" y="286"/>
                    </a:lnTo>
                    <a:lnTo>
                      <a:pt x="78" y="282"/>
                    </a:lnTo>
                    <a:lnTo>
                      <a:pt x="76" y="278"/>
                    </a:lnTo>
                    <a:lnTo>
                      <a:pt x="75" y="273"/>
                    </a:lnTo>
                    <a:lnTo>
                      <a:pt x="73" y="270"/>
                    </a:lnTo>
                    <a:lnTo>
                      <a:pt x="71" y="265"/>
                    </a:lnTo>
                    <a:lnTo>
                      <a:pt x="70" y="261"/>
                    </a:lnTo>
                    <a:lnTo>
                      <a:pt x="68" y="256"/>
                    </a:lnTo>
                    <a:lnTo>
                      <a:pt x="67" y="251"/>
                    </a:lnTo>
                    <a:lnTo>
                      <a:pt x="64" y="247"/>
                    </a:lnTo>
                    <a:lnTo>
                      <a:pt x="63" y="242"/>
                    </a:lnTo>
                    <a:lnTo>
                      <a:pt x="61" y="237"/>
                    </a:lnTo>
                    <a:lnTo>
                      <a:pt x="59" y="232"/>
                    </a:lnTo>
                    <a:lnTo>
                      <a:pt x="57" y="227"/>
                    </a:lnTo>
                    <a:lnTo>
                      <a:pt x="55" y="222"/>
                    </a:lnTo>
                    <a:lnTo>
                      <a:pt x="52" y="216"/>
                    </a:lnTo>
                    <a:lnTo>
                      <a:pt x="51" y="211"/>
                    </a:lnTo>
                    <a:lnTo>
                      <a:pt x="49" y="207"/>
                    </a:lnTo>
                    <a:lnTo>
                      <a:pt x="47" y="201"/>
                    </a:lnTo>
                    <a:lnTo>
                      <a:pt x="45" y="195"/>
                    </a:lnTo>
                    <a:lnTo>
                      <a:pt x="43" y="191"/>
                    </a:lnTo>
                    <a:lnTo>
                      <a:pt x="41" y="185"/>
                    </a:lnTo>
                    <a:lnTo>
                      <a:pt x="39" y="180"/>
                    </a:lnTo>
                    <a:lnTo>
                      <a:pt x="37" y="174"/>
                    </a:lnTo>
                    <a:lnTo>
                      <a:pt x="35" y="170"/>
                    </a:lnTo>
                    <a:lnTo>
                      <a:pt x="33" y="164"/>
                    </a:lnTo>
                    <a:lnTo>
                      <a:pt x="32" y="158"/>
                    </a:lnTo>
                    <a:lnTo>
                      <a:pt x="30" y="153"/>
                    </a:lnTo>
                    <a:lnTo>
                      <a:pt x="29" y="148"/>
                    </a:lnTo>
                    <a:lnTo>
                      <a:pt x="26" y="143"/>
                    </a:lnTo>
                    <a:lnTo>
                      <a:pt x="25" y="137"/>
                    </a:lnTo>
                    <a:lnTo>
                      <a:pt x="23" y="132"/>
                    </a:lnTo>
                    <a:lnTo>
                      <a:pt x="21" y="127"/>
                    </a:lnTo>
                    <a:lnTo>
                      <a:pt x="19" y="121"/>
                    </a:lnTo>
                    <a:lnTo>
                      <a:pt x="18" y="116"/>
                    </a:lnTo>
                    <a:lnTo>
                      <a:pt x="16" y="112"/>
                    </a:lnTo>
                    <a:lnTo>
                      <a:pt x="15" y="107"/>
                    </a:lnTo>
                    <a:lnTo>
                      <a:pt x="13" y="101"/>
                    </a:lnTo>
                    <a:lnTo>
                      <a:pt x="13" y="96"/>
                    </a:lnTo>
                    <a:lnTo>
                      <a:pt x="12" y="92"/>
                    </a:lnTo>
                    <a:lnTo>
                      <a:pt x="10" y="88"/>
                    </a:lnTo>
                    <a:lnTo>
                      <a:pt x="9" y="83"/>
                    </a:lnTo>
                    <a:lnTo>
                      <a:pt x="8" y="78"/>
                    </a:lnTo>
                    <a:lnTo>
                      <a:pt x="7" y="75"/>
                    </a:lnTo>
                    <a:lnTo>
                      <a:pt x="6" y="71"/>
                    </a:lnTo>
                    <a:lnTo>
                      <a:pt x="5" y="66"/>
                    </a:lnTo>
                    <a:lnTo>
                      <a:pt x="4" y="62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2" y="51"/>
                    </a:lnTo>
                    <a:lnTo>
                      <a:pt x="2" y="47"/>
                    </a:lnTo>
                    <a:lnTo>
                      <a:pt x="2" y="44"/>
                    </a:lnTo>
                    <a:lnTo>
                      <a:pt x="2" y="41"/>
                    </a:lnTo>
                    <a:lnTo>
                      <a:pt x="1" y="37"/>
                    </a:lnTo>
                    <a:lnTo>
                      <a:pt x="0" y="35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1"/>
                    </a:lnTo>
                    <a:lnTo>
                      <a:pt x="19" y="2"/>
                    </a:lnTo>
                    <a:lnTo>
                      <a:pt x="22" y="4"/>
                    </a:lnTo>
                    <a:lnTo>
                      <a:pt x="24" y="7"/>
                    </a:lnTo>
                    <a:lnTo>
                      <a:pt x="27" y="10"/>
                    </a:lnTo>
                    <a:lnTo>
                      <a:pt x="30" y="14"/>
                    </a:lnTo>
                    <a:lnTo>
                      <a:pt x="31" y="16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22"/>
                    </a:lnTo>
                    <a:lnTo>
                      <a:pt x="35" y="24"/>
                    </a:lnTo>
                    <a:lnTo>
                      <a:pt x="37" y="27"/>
                    </a:lnTo>
                    <a:lnTo>
                      <a:pt x="38" y="30"/>
                    </a:lnTo>
                    <a:lnTo>
                      <a:pt x="40" y="33"/>
                    </a:lnTo>
                    <a:lnTo>
                      <a:pt x="41" y="36"/>
                    </a:lnTo>
                    <a:lnTo>
                      <a:pt x="42" y="38"/>
                    </a:lnTo>
                    <a:lnTo>
                      <a:pt x="44" y="42"/>
                    </a:lnTo>
                    <a:lnTo>
                      <a:pt x="45" y="46"/>
                    </a:lnTo>
                    <a:lnTo>
                      <a:pt x="46" y="49"/>
                    </a:lnTo>
                    <a:lnTo>
                      <a:pt x="48" y="53"/>
                    </a:lnTo>
                    <a:lnTo>
                      <a:pt x="49" y="56"/>
                    </a:lnTo>
                    <a:lnTo>
                      <a:pt x="51" y="61"/>
                    </a:lnTo>
                    <a:lnTo>
                      <a:pt x="52" y="65"/>
                    </a:lnTo>
                    <a:lnTo>
                      <a:pt x="52" y="69"/>
                    </a:lnTo>
                    <a:lnTo>
                      <a:pt x="54" y="74"/>
                    </a:lnTo>
                    <a:lnTo>
                      <a:pt x="55" y="77"/>
                    </a:lnTo>
                    <a:lnTo>
                      <a:pt x="56" y="82"/>
                    </a:lnTo>
                    <a:lnTo>
                      <a:pt x="58" y="87"/>
                    </a:lnTo>
                    <a:lnTo>
                      <a:pt x="59" y="92"/>
                    </a:lnTo>
                    <a:lnTo>
                      <a:pt x="60" y="97"/>
                    </a:lnTo>
                    <a:lnTo>
                      <a:pt x="61" y="102"/>
                    </a:lnTo>
                    <a:lnTo>
                      <a:pt x="63" y="107"/>
                    </a:lnTo>
                    <a:lnTo>
                      <a:pt x="64" y="112"/>
                    </a:lnTo>
                    <a:lnTo>
                      <a:pt x="65" y="117"/>
                    </a:lnTo>
                    <a:lnTo>
                      <a:pt x="66" y="123"/>
                    </a:lnTo>
                    <a:lnTo>
                      <a:pt x="67" y="128"/>
                    </a:lnTo>
                    <a:lnTo>
                      <a:pt x="68" y="133"/>
                    </a:lnTo>
                    <a:lnTo>
                      <a:pt x="70" y="139"/>
                    </a:lnTo>
                    <a:lnTo>
                      <a:pt x="70" y="144"/>
                    </a:lnTo>
                    <a:lnTo>
                      <a:pt x="71" y="150"/>
                    </a:lnTo>
                    <a:lnTo>
                      <a:pt x="72" y="155"/>
                    </a:lnTo>
                    <a:lnTo>
                      <a:pt x="73" y="161"/>
                    </a:lnTo>
                    <a:lnTo>
                      <a:pt x="73" y="167"/>
                    </a:lnTo>
                    <a:lnTo>
                      <a:pt x="75" y="172"/>
                    </a:lnTo>
                    <a:lnTo>
                      <a:pt x="76" y="177"/>
                    </a:lnTo>
                    <a:lnTo>
                      <a:pt x="77" y="183"/>
                    </a:lnTo>
                    <a:lnTo>
                      <a:pt x="78" y="189"/>
                    </a:lnTo>
                    <a:lnTo>
                      <a:pt x="79" y="194"/>
                    </a:lnTo>
                    <a:lnTo>
                      <a:pt x="79" y="199"/>
                    </a:lnTo>
                    <a:lnTo>
                      <a:pt x="80" y="205"/>
                    </a:lnTo>
                    <a:lnTo>
                      <a:pt x="81" y="211"/>
                    </a:lnTo>
                    <a:lnTo>
                      <a:pt x="82" y="216"/>
                    </a:lnTo>
                    <a:lnTo>
                      <a:pt x="83" y="221"/>
                    </a:lnTo>
                    <a:lnTo>
                      <a:pt x="84" y="227"/>
                    </a:lnTo>
                    <a:lnTo>
                      <a:pt x="85" y="232"/>
                    </a:lnTo>
                    <a:lnTo>
                      <a:pt x="86" y="237"/>
                    </a:lnTo>
                    <a:lnTo>
                      <a:pt x="86" y="242"/>
                    </a:lnTo>
                    <a:lnTo>
                      <a:pt x="87" y="247"/>
                    </a:lnTo>
                    <a:lnTo>
                      <a:pt x="88" y="251"/>
                    </a:lnTo>
                    <a:lnTo>
                      <a:pt x="88" y="256"/>
                    </a:lnTo>
                    <a:lnTo>
                      <a:pt x="89" y="261"/>
                    </a:lnTo>
                    <a:lnTo>
                      <a:pt x="90" y="266"/>
                    </a:lnTo>
                    <a:lnTo>
                      <a:pt x="90" y="270"/>
                    </a:lnTo>
                    <a:lnTo>
                      <a:pt x="90" y="274"/>
                    </a:lnTo>
                    <a:lnTo>
                      <a:pt x="90" y="279"/>
                    </a:lnTo>
                    <a:lnTo>
                      <a:pt x="91" y="283"/>
                    </a:lnTo>
                    <a:lnTo>
                      <a:pt x="91" y="287"/>
                    </a:lnTo>
                    <a:lnTo>
                      <a:pt x="92" y="290"/>
                    </a:lnTo>
                    <a:lnTo>
                      <a:pt x="93" y="294"/>
                    </a:lnTo>
                    <a:lnTo>
                      <a:pt x="94" y="298"/>
                    </a:lnTo>
                    <a:lnTo>
                      <a:pt x="94" y="301"/>
                    </a:lnTo>
                    <a:lnTo>
                      <a:pt x="94" y="305"/>
                    </a:lnTo>
                    <a:lnTo>
                      <a:pt x="94" y="308"/>
                    </a:lnTo>
                    <a:lnTo>
                      <a:pt x="95" y="310"/>
                    </a:lnTo>
                    <a:lnTo>
                      <a:pt x="95" y="313"/>
                    </a:lnTo>
                    <a:lnTo>
                      <a:pt x="96" y="315"/>
                    </a:lnTo>
                    <a:lnTo>
                      <a:pt x="96" y="318"/>
                    </a:lnTo>
                    <a:lnTo>
                      <a:pt x="96" y="320"/>
                    </a:lnTo>
                    <a:lnTo>
                      <a:pt x="97" y="323"/>
                    </a:lnTo>
                    <a:lnTo>
                      <a:pt x="97" y="326"/>
                    </a:lnTo>
                    <a:lnTo>
                      <a:pt x="97" y="328"/>
                    </a:lnTo>
                    <a:lnTo>
                      <a:pt x="97" y="328"/>
                    </a:lnTo>
                    <a:lnTo>
                      <a:pt x="97" y="328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49"/>
              <p:cNvSpPr>
                <a:spLocks/>
              </p:cNvSpPr>
              <p:nvPr/>
            </p:nvSpPr>
            <p:spPr bwMode="auto">
              <a:xfrm>
                <a:off x="1104" y="731"/>
                <a:ext cx="201" cy="319"/>
              </a:xfrm>
              <a:custGeom>
                <a:avLst/>
                <a:gdLst/>
                <a:ahLst/>
                <a:cxnLst>
                  <a:cxn ang="0">
                    <a:pos x="200" y="302"/>
                  </a:cxn>
                  <a:cxn ang="0">
                    <a:pos x="195" y="293"/>
                  </a:cxn>
                  <a:cxn ang="0">
                    <a:pos x="192" y="286"/>
                  </a:cxn>
                  <a:cxn ang="0">
                    <a:pos x="188" y="277"/>
                  </a:cxn>
                  <a:cxn ang="0">
                    <a:pos x="183" y="267"/>
                  </a:cxn>
                  <a:cxn ang="0">
                    <a:pos x="177" y="255"/>
                  </a:cxn>
                  <a:cxn ang="0">
                    <a:pos x="171" y="242"/>
                  </a:cxn>
                  <a:cxn ang="0">
                    <a:pos x="164" y="229"/>
                  </a:cxn>
                  <a:cxn ang="0">
                    <a:pos x="157" y="214"/>
                  </a:cxn>
                  <a:cxn ang="0">
                    <a:pos x="149" y="199"/>
                  </a:cxn>
                  <a:cxn ang="0">
                    <a:pos x="142" y="183"/>
                  </a:cxn>
                  <a:cxn ang="0">
                    <a:pos x="133" y="167"/>
                  </a:cxn>
                  <a:cxn ang="0">
                    <a:pos x="125" y="152"/>
                  </a:cxn>
                  <a:cxn ang="0">
                    <a:pos x="116" y="136"/>
                  </a:cxn>
                  <a:cxn ang="0">
                    <a:pos x="107" y="119"/>
                  </a:cxn>
                  <a:cxn ang="0">
                    <a:pos x="99" y="104"/>
                  </a:cxn>
                  <a:cxn ang="0">
                    <a:pos x="90" y="90"/>
                  </a:cxn>
                  <a:cxn ang="0">
                    <a:pos x="82" y="76"/>
                  </a:cxn>
                  <a:cxn ang="0">
                    <a:pos x="73" y="63"/>
                  </a:cxn>
                  <a:cxn ang="0">
                    <a:pos x="66" y="51"/>
                  </a:cxn>
                  <a:cxn ang="0">
                    <a:pos x="58" y="40"/>
                  </a:cxn>
                  <a:cxn ang="0">
                    <a:pos x="50" y="30"/>
                  </a:cxn>
                  <a:cxn ang="0">
                    <a:pos x="44" y="23"/>
                  </a:cxn>
                  <a:cxn ang="0">
                    <a:pos x="36" y="16"/>
                  </a:cxn>
                  <a:cxn ang="0">
                    <a:pos x="30" y="11"/>
                  </a:cxn>
                  <a:cxn ang="0">
                    <a:pos x="23" y="5"/>
                  </a:cxn>
                  <a:cxn ang="0">
                    <a:pos x="13" y="0"/>
                  </a:cxn>
                  <a:cxn ang="0">
                    <a:pos x="7" y="1"/>
                  </a:cxn>
                  <a:cxn ang="0">
                    <a:pos x="2" y="6"/>
                  </a:cxn>
                  <a:cxn ang="0">
                    <a:pos x="0" y="16"/>
                  </a:cxn>
                  <a:cxn ang="0">
                    <a:pos x="1" y="23"/>
                  </a:cxn>
                  <a:cxn ang="0">
                    <a:pos x="2" y="31"/>
                  </a:cxn>
                  <a:cxn ang="0">
                    <a:pos x="4" y="39"/>
                  </a:cxn>
                  <a:cxn ang="0">
                    <a:pos x="7" y="49"/>
                  </a:cxn>
                  <a:cxn ang="0">
                    <a:pos x="10" y="59"/>
                  </a:cxn>
                  <a:cxn ang="0">
                    <a:pos x="15" y="70"/>
                  </a:cxn>
                  <a:cxn ang="0">
                    <a:pos x="22" y="82"/>
                  </a:cxn>
                  <a:cxn ang="0">
                    <a:pos x="28" y="95"/>
                  </a:cxn>
                  <a:cxn ang="0">
                    <a:pos x="35" y="108"/>
                  </a:cxn>
                  <a:cxn ang="0">
                    <a:pos x="43" y="122"/>
                  </a:cxn>
                  <a:cxn ang="0">
                    <a:pos x="51" y="136"/>
                  </a:cxn>
                  <a:cxn ang="0">
                    <a:pos x="61" y="151"/>
                  </a:cxn>
                  <a:cxn ang="0">
                    <a:pos x="70" y="166"/>
                  </a:cxn>
                  <a:cxn ang="0">
                    <a:pos x="80" y="180"/>
                  </a:cxn>
                  <a:cxn ang="0">
                    <a:pos x="90" y="195"/>
                  </a:cxn>
                  <a:cxn ang="0">
                    <a:pos x="100" y="210"/>
                  </a:cxn>
                  <a:cxn ang="0">
                    <a:pos x="109" y="224"/>
                  </a:cxn>
                  <a:cxn ang="0">
                    <a:pos x="120" y="238"/>
                  </a:cxn>
                  <a:cxn ang="0">
                    <a:pos x="129" y="251"/>
                  </a:cxn>
                  <a:cxn ang="0">
                    <a:pos x="138" y="263"/>
                  </a:cxn>
                  <a:cxn ang="0">
                    <a:pos x="145" y="274"/>
                  </a:cxn>
                  <a:cxn ang="0">
                    <a:pos x="153" y="285"/>
                  </a:cxn>
                  <a:cxn ang="0">
                    <a:pos x="161" y="294"/>
                  </a:cxn>
                  <a:cxn ang="0">
                    <a:pos x="166" y="302"/>
                  </a:cxn>
                  <a:cxn ang="0">
                    <a:pos x="171" y="309"/>
                  </a:cxn>
                  <a:cxn ang="0">
                    <a:pos x="176" y="315"/>
                  </a:cxn>
                  <a:cxn ang="0">
                    <a:pos x="180" y="319"/>
                  </a:cxn>
                </a:cxnLst>
                <a:rect l="0" t="0" r="r" b="b"/>
                <a:pathLst>
                  <a:path w="201" h="319">
                    <a:moveTo>
                      <a:pt x="201" y="304"/>
                    </a:moveTo>
                    <a:lnTo>
                      <a:pt x="200" y="303"/>
                    </a:lnTo>
                    <a:lnTo>
                      <a:pt x="200" y="302"/>
                    </a:lnTo>
                    <a:lnTo>
                      <a:pt x="198" y="299"/>
                    </a:lnTo>
                    <a:lnTo>
                      <a:pt x="197" y="295"/>
                    </a:lnTo>
                    <a:lnTo>
                      <a:pt x="195" y="293"/>
                    </a:lnTo>
                    <a:lnTo>
                      <a:pt x="194" y="292"/>
                    </a:lnTo>
                    <a:lnTo>
                      <a:pt x="193" y="289"/>
                    </a:lnTo>
                    <a:lnTo>
                      <a:pt x="192" y="286"/>
                    </a:lnTo>
                    <a:lnTo>
                      <a:pt x="190" y="283"/>
                    </a:lnTo>
                    <a:lnTo>
                      <a:pt x="189" y="280"/>
                    </a:lnTo>
                    <a:lnTo>
                      <a:pt x="188" y="277"/>
                    </a:lnTo>
                    <a:lnTo>
                      <a:pt x="186" y="274"/>
                    </a:lnTo>
                    <a:lnTo>
                      <a:pt x="184" y="271"/>
                    </a:lnTo>
                    <a:lnTo>
                      <a:pt x="183" y="267"/>
                    </a:lnTo>
                    <a:lnTo>
                      <a:pt x="182" y="263"/>
                    </a:lnTo>
                    <a:lnTo>
                      <a:pt x="180" y="259"/>
                    </a:lnTo>
                    <a:lnTo>
                      <a:pt x="177" y="255"/>
                    </a:lnTo>
                    <a:lnTo>
                      <a:pt x="175" y="251"/>
                    </a:lnTo>
                    <a:lnTo>
                      <a:pt x="173" y="247"/>
                    </a:lnTo>
                    <a:lnTo>
                      <a:pt x="171" y="242"/>
                    </a:lnTo>
                    <a:lnTo>
                      <a:pt x="168" y="238"/>
                    </a:lnTo>
                    <a:lnTo>
                      <a:pt x="166" y="234"/>
                    </a:lnTo>
                    <a:lnTo>
                      <a:pt x="164" y="229"/>
                    </a:lnTo>
                    <a:lnTo>
                      <a:pt x="162" y="224"/>
                    </a:lnTo>
                    <a:lnTo>
                      <a:pt x="160" y="219"/>
                    </a:lnTo>
                    <a:lnTo>
                      <a:pt x="157" y="214"/>
                    </a:lnTo>
                    <a:lnTo>
                      <a:pt x="154" y="209"/>
                    </a:lnTo>
                    <a:lnTo>
                      <a:pt x="152" y="204"/>
                    </a:lnTo>
                    <a:lnTo>
                      <a:pt x="149" y="199"/>
                    </a:lnTo>
                    <a:lnTo>
                      <a:pt x="146" y="194"/>
                    </a:lnTo>
                    <a:lnTo>
                      <a:pt x="144" y="189"/>
                    </a:lnTo>
                    <a:lnTo>
                      <a:pt x="142" y="183"/>
                    </a:lnTo>
                    <a:lnTo>
                      <a:pt x="139" y="177"/>
                    </a:lnTo>
                    <a:lnTo>
                      <a:pt x="136" y="173"/>
                    </a:lnTo>
                    <a:lnTo>
                      <a:pt x="133" y="167"/>
                    </a:lnTo>
                    <a:lnTo>
                      <a:pt x="130" y="162"/>
                    </a:lnTo>
                    <a:lnTo>
                      <a:pt x="127" y="156"/>
                    </a:lnTo>
                    <a:lnTo>
                      <a:pt x="125" y="152"/>
                    </a:lnTo>
                    <a:lnTo>
                      <a:pt x="122" y="146"/>
                    </a:lnTo>
                    <a:lnTo>
                      <a:pt x="119" y="140"/>
                    </a:lnTo>
                    <a:lnTo>
                      <a:pt x="116" y="136"/>
                    </a:lnTo>
                    <a:lnTo>
                      <a:pt x="113" y="130"/>
                    </a:lnTo>
                    <a:lnTo>
                      <a:pt x="110" y="125"/>
                    </a:lnTo>
                    <a:lnTo>
                      <a:pt x="107" y="119"/>
                    </a:lnTo>
                    <a:lnTo>
                      <a:pt x="105" y="115"/>
                    </a:lnTo>
                    <a:lnTo>
                      <a:pt x="102" y="109"/>
                    </a:lnTo>
                    <a:lnTo>
                      <a:pt x="99" y="104"/>
                    </a:lnTo>
                    <a:lnTo>
                      <a:pt x="96" y="99"/>
                    </a:lnTo>
                    <a:lnTo>
                      <a:pt x="92" y="95"/>
                    </a:lnTo>
                    <a:lnTo>
                      <a:pt x="90" y="90"/>
                    </a:lnTo>
                    <a:lnTo>
                      <a:pt x="87" y="84"/>
                    </a:lnTo>
                    <a:lnTo>
                      <a:pt x="85" y="80"/>
                    </a:lnTo>
                    <a:lnTo>
                      <a:pt x="82" y="76"/>
                    </a:lnTo>
                    <a:lnTo>
                      <a:pt x="79" y="71"/>
                    </a:lnTo>
                    <a:lnTo>
                      <a:pt x="76" y="67"/>
                    </a:lnTo>
                    <a:lnTo>
                      <a:pt x="73" y="63"/>
                    </a:lnTo>
                    <a:lnTo>
                      <a:pt x="70" y="59"/>
                    </a:lnTo>
                    <a:lnTo>
                      <a:pt x="68" y="55"/>
                    </a:lnTo>
                    <a:lnTo>
                      <a:pt x="66" y="51"/>
                    </a:lnTo>
                    <a:lnTo>
                      <a:pt x="63" y="47"/>
                    </a:lnTo>
                    <a:lnTo>
                      <a:pt x="60" y="43"/>
                    </a:lnTo>
                    <a:lnTo>
                      <a:pt x="58" y="40"/>
                    </a:lnTo>
                    <a:lnTo>
                      <a:pt x="55" y="37"/>
                    </a:lnTo>
                    <a:lnTo>
                      <a:pt x="52" y="34"/>
                    </a:lnTo>
                    <a:lnTo>
                      <a:pt x="50" y="30"/>
                    </a:lnTo>
                    <a:lnTo>
                      <a:pt x="48" y="28"/>
                    </a:lnTo>
                    <a:lnTo>
                      <a:pt x="46" y="25"/>
                    </a:lnTo>
                    <a:lnTo>
                      <a:pt x="44" y="23"/>
                    </a:lnTo>
                    <a:lnTo>
                      <a:pt x="41" y="20"/>
                    </a:lnTo>
                    <a:lnTo>
                      <a:pt x="38" y="18"/>
                    </a:lnTo>
                    <a:lnTo>
                      <a:pt x="36" y="16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11"/>
                    </a:lnTo>
                    <a:lnTo>
                      <a:pt x="29" y="9"/>
                    </a:lnTo>
                    <a:lnTo>
                      <a:pt x="27" y="8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1" y="26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3" y="34"/>
                    </a:lnTo>
                    <a:lnTo>
                      <a:pt x="3" y="37"/>
                    </a:lnTo>
                    <a:lnTo>
                      <a:pt x="4" y="39"/>
                    </a:lnTo>
                    <a:lnTo>
                      <a:pt x="5" y="42"/>
                    </a:lnTo>
                    <a:lnTo>
                      <a:pt x="6" y="46"/>
                    </a:lnTo>
                    <a:lnTo>
                      <a:pt x="7" y="49"/>
                    </a:lnTo>
                    <a:lnTo>
                      <a:pt x="9" y="53"/>
                    </a:lnTo>
                    <a:lnTo>
                      <a:pt x="10" y="56"/>
                    </a:lnTo>
                    <a:lnTo>
                      <a:pt x="10" y="59"/>
                    </a:lnTo>
                    <a:lnTo>
                      <a:pt x="12" y="63"/>
                    </a:lnTo>
                    <a:lnTo>
                      <a:pt x="13" y="67"/>
                    </a:lnTo>
                    <a:lnTo>
                      <a:pt x="15" y="70"/>
                    </a:lnTo>
                    <a:lnTo>
                      <a:pt x="17" y="75"/>
                    </a:lnTo>
                    <a:lnTo>
                      <a:pt x="19" y="78"/>
                    </a:lnTo>
                    <a:lnTo>
                      <a:pt x="22" y="82"/>
                    </a:lnTo>
                    <a:lnTo>
                      <a:pt x="24" y="87"/>
                    </a:lnTo>
                    <a:lnTo>
                      <a:pt x="26" y="91"/>
                    </a:lnTo>
                    <a:lnTo>
                      <a:pt x="28" y="95"/>
                    </a:lnTo>
                    <a:lnTo>
                      <a:pt x="30" y="99"/>
                    </a:lnTo>
                    <a:lnTo>
                      <a:pt x="32" y="104"/>
                    </a:lnTo>
                    <a:lnTo>
                      <a:pt x="35" y="108"/>
                    </a:lnTo>
                    <a:lnTo>
                      <a:pt x="38" y="113"/>
                    </a:lnTo>
                    <a:lnTo>
                      <a:pt x="41" y="117"/>
                    </a:lnTo>
                    <a:lnTo>
                      <a:pt x="43" y="122"/>
                    </a:lnTo>
                    <a:lnTo>
                      <a:pt x="46" y="127"/>
                    </a:lnTo>
                    <a:lnTo>
                      <a:pt x="49" y="132"/>
                    </a:lnTo>
                    <a:lnTo>
                      <a:pt x="51" y="136"/>
                    </a:lnTo>
                    <a:lnTo>
                      <a:pt x="54" y="141"/>
                    </a:lnTo>
                    <a:lnTo>
                      <a:pt x="58" y="147"/>
                    </a:lnTo>
                    <a:lnTo>
                      <a:pt x="61" y="151"/>
                    </a:lnTo>
                    <a:lnTo>
                      <a:pt x="65" y="156"/>
                    </a:lnTo>
                    <a:lnTo>
                      <a:pt x="68" y="161"/>
                    </a:lnTo>
                    <a:lnTo>
                      <a:pt x="70" y="166"/>
                    </a:lnTo>
                    <a:lnTo>
                      <a:pt x="73" y="171"/>
                    </a:lnTo>
                    <a:lnTo>
                      <a:pt x="77" y="176"/>
                    </a:lnTo>
                    <a:lnTo>
                      <a:pt x="80" y="180"/>
                    </a:lnTo>
                    <a:lnTo>
                      <a:pt x="84" y="186"/>
                    </a:lnTo>
                    <a:lnTo>
                      <a:pt x="87" y="191"/>
                    </a:lnTo>
                    <a:lnTo>
                      <a:pt x="90" y="195"/>
                    </a:lnTo>
                    <a:lnTo>
                      <a:pt x="93" y="200"/>
                    </a:lnTo>
                    <a:lnTo>
                      <a:pt x="97" y="205"/>
                    </a:lnTo>
                    <a:lnTo>
                      <a:pt x="100" y="210"/>
                    </a:lnTo>
                    <a:lnTo>
                      <a:pt x="104" y="214"/>
                    </a:lnTo>
                    <a:lnTo>
                      <a:pt x="107" y="219"/>
                    </a:lnTo>
                    <a:lnTo>
                      <a:pt x="109" y="224"/>
                    </a:lnTo>
                    <a:lnTo>
                      <a:pt x="113" y="229"/>
                    </a:lnTo>
                    <a:lnTo>
                      <a:pt x="117" y="234"/>
                    </a:lnTo>
                    <a:lnTo>
                      <a:pt x="120" y="238"/>
                    </a:lnTo>
                    <a:lnTo>
                      <a:pt x="123" y="242"/>
                    </a:lnTo>
                    <a:lnTo>
                      <a:pt x="126" y="247"/>
                    </a:lnTo>
                    <a:lnTo>
                      <a:pt x="129" y="251"/>
                    </a:lnTo>
                    <a:lnTo>
                      <a:pt x="132" y="255"/>
                    </a:lnTo>
                    <a:lnTo>
                      <a:pt x="135" y="259"/>
                    </a:lnTo>
                    <a:lnTo>
                      <a:pt x="138" y="263"/>
                    </a:lnTo>
                    <a:lnTo>
                      <a:pt x="141" y="267"/>
                    </a:lnTo>
                    <a:lnTo>
                      <a:pt x="144" y="271"/>
                    </a:lnTo>
                    <a:lnTo>
                      <a:pt x="145" y="274"/>
                    </a:lnTo>
                    <a:lnTo>
                      <a:pt x="148" y="278"/>
                    </a:lnTo>
                    <a:lnTo>
                      <a:pt x="151" y="282"/>
                    </a:lnTo>
                    <a:lnTo>
                      <a:pt x="153" y="285"/>
                    </a:lnTo>
                    <a:lnTo>
                      <a:pt x="156" y="288"/>
                    </a:lnTo>
                    <a:lnTo>
                      <a:pt x="158" y="292"/>
                    </a:lnTo>
                    <a:lnTo>
                      <a:pt x="161" y="294"/>
                    </a:lnTo>
                    <a:lnTo>
                      <a:pt x="163" y="297"/>
                    </a:lnTo>
                    <a:lnTo>
                      <a:pt x="164" y="299"/>
                    </a:lnTo>
                    <a:lnTo>
                      <a:pt x="166" y="302"/>
                    </a:lnTo>
                    <a:lnTo>
                      <a:pt x="168" y="305"/>
                    </a:lnTo>
                    <a:lnTo>
                      <a:pt x="169" y="307"/>
                    </a:lnTo>
                    <a:lnTo>
                      <a:pt x="171" y="309"/>
                    </a:lnTo>
                    <a:lnTo>
                      <a:pt x="173" y="311"/>
                    </a:lnTo>
                    <a:lnTo>
                      <a:pt x="174" y="312"/>
                    </a:lnTo>
                    <a:lnTo>
                      <a:pt x="176" y="315"/>
                    </a:lnTo>
                    <a:lnTo>
                      <a:pt x="178" y="318"/>
                    </a:lnTo>
                    <a:lnTo>
                      <a:pt x="179" y="319"/>
                    </a:lnTo>
                    <a:lnTo>
                      <a:pt x="180" y="319"/>
                    </a:lnTo>
                    <a:lnTo>
                      <a:pt x="201" y="304"/>
                    </a:lnTo>
                    <a:lnTo>
                      <a:pt x="201" y="304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50"/>
              <p:cNvSpPr>
                <a:spLocks/>
              </p:cNvSpPr>
              <p:nvPr/>
            </p:nvSpPr>
            <p:spPr bwMode="auto">
              <a:xfrm>
                <a:off x="1254" y="708"/>
                <a:ext cx="53" cy="334"/>
              </a:xfrm>
              <a:custGeom>
                <a:avLst/>
                <a:gdLst/>
                <a:ahLst/>
                <a:cxnLst>
                  <a:cxn ang="0">
                    <a:pos x="53" y="312"/>
                  </a:cxn>
                  <a:cxn ang="0">
                    <a:pos x="53" y="304"/>
                  </a:cxn>
                  <a:cxn ang="0">
                    <a:pos x="53" y="297"/>
                  </a:cxn>
                  <a:cxn ang="0">
                    <a:pos x="53" y="290"/>
                  </a:cxn>
                  <a:cxn ang="0">
                    <a:pos x="53" y="280"/>
                  </a:cxn>
                  <a:cxn ang="0">
                    <a:pos x="53" y="270"/>
                  </a:cxn>
                  <a:cxn ang="0">
                    <a:pos x="53" y="257"/>
                  </a:cxn>
                  <a:cxn ang="0">
                    <a:pos x="53" y="245"/>
                  </a:cxn>
                  <a:cxn ang="0">
                    <a:pos x="53" y="232"/>
                  </a:cxn>
                  <a:cxn ang="0">
                    <a:pos x="53" y="218"/>
                  </a:cxn>
                  <a:cxn ang="0">
                    <a:pos x="53" y="202"/>
                  </a:cxn>
                  <a:cxn ang="0">
                    <a:pos x="53" y="188"/>
                  </a:cxn>
                  <a:cxn ang="0">
                    <a:pos x="52" y="172"/>
                  </a:cxn>
                  <a:cxn ang="0">
                    <a:pos x="51" y="157"/>
                  </a:cxn>
                  <a:cxn ang="0">
                    <a:pos x="51" y="141"/>
                  </a:cxn>
                  <a:cxn ang="0">
                    <a:pos x="50" y="126"/>
                  </a:cxn>
                  <a:cxn ang="0">
                    <a:pos x="49" y="111"/>
                  </a:cxn>
                  <a:cxn ang="0">
                    <a:pos x="47" y="98"/>
                  </a:cxn>
                  <a:cxn ang="0">
                    <a:pos x="46" y="84"/>
                  </a:cxn>
                  <a:cxn ang="0">
                    <a:pos x="44" y="71"/>
                  </a:cxn>
                  <a:cxn ang="0">
                    <a:pos x="42" y="60"/>
                  </a:cxn>
                  <a:cxn ang="0">
                    <a:pos x="40" y="49"/>
                  </a:cxn>
                  <a:cxn ang="0">
                    <a:pos x="38" y="40"/>
                  </a:cxn>
                  <a:cxn ang="0">
                    <a:pos x="35" y="30"/>
                  </a:cxn>
                  <a:cxn ang="0">
                    <a:pos x="33" y="23"/>
                  </a:cxn>
                  <a:cxn ang="0">
                    <a:pos x="30" y="16"/>
                  </a:cxn>
                  <a:cxn ang="0">
                    <a:pos x="27" y="10"/>
                  </a:cxn>
                  <a:cxn ang="0">
                    <a:pos x="22" y="3"/>
                  </a:cxn>
                  <a:cxn ang="0">
                    <a:pos x="17" y="0"/>
                  </a:cxn>
                  <a:cxn ang="0">
                    <a:pos x="9" y="4"/>
                  </a:cxn>
                  <a:cxn ang="0">
                    <a:pos x="5" y="14"/>
                  </a:cxn>
                  <a:cxn ang="0">
                    <a:pos x="3" y="20"/>
                  </a:cxn>
                  <a:cxn ang="0">
                    <a:pos x="2" y="27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" y="84"/>
                  </a:cxn>
                  <a:cxn ang="0">
                    <a:pos x="2" y="100"/>
                  </a:cxn>
                  <a:cxn ang="0">
                    <a:pos x="3" y="115"/>
                  </a:cxn>
                  <a:cxn ang="0">
                    <a:pos x="5" y="131"/>
                  </a:cxn>
                  <a:cxn ang="0">
                    <a:pos x="7" y="147"/>
                  </a:cxn>
                  <a:cxn ang="0">
                    <a:pos x="9" y="164"/>
                  </a:cxn>
                  <a:cxn ang="0">
                    <a:pos x="11" y="180"/>
                  </a:cxn>
                  <a:cxn ang="0">
                    <a:pos x="13" y="198"/>
                  </a:cxn>
                  <a:cxn ang="0">
                    <a:pos x="14" y="215"/>
                  </a:cxn>
                  <a:cxn ang="0">
                    <a:pos x="17" y="231"/>
                  </a:cxn>
                  <a:cxn ang="0">
                    <a:pos x="19" y="246"/>
                  </a:cxn>
                  <a:cxn ang="0">
                    <a:pos x="21" y="261"/>
                  </a:cxn>
                  <a:cxn ang="0">
                    <a:pos x="23" y="275"/>
                  </a:cxn>
                  <a:cxn ang="0">
                    <a:pos x="26" y="288"/>
                  </a:cxn>
                  <a:cxn ang="0">
                    <a:pos x="27" y="299"/>
                  </a:cxn>
                  <a:cxn ang="0">
                    <a:pos x="29" y="310"/>
                  </a:cxn>
                  <a:cxn ang="0">
                    <a:pos x="31" y="318"/>
                  </a:cxn>
                  <a:cxn ang="0">
                    <a:pos x="32" y="325"/>
                  </a:cxn>
                  <a:cxn ang="0">
                    <a:pos x="33" y="333"/>
                  </a:cxn>
                  <a:cxn ang="0">
                    <a:pos x="53" y="314"/>
                  </a:cxn>
                </a:cxnLst>
                <a:rect l="0" t="0" r="r" b="b"/>
                <a:pathLst>
                  <a:path w="53" h="334">
                    <a:moveTo>
                      <a:pt x="53" y="314"/>
                    </a:moveTo>
                    <a:lnTo>
                      <a:pt x="53" y="313"/>
                    </a:lnTo>
                    <a:lnTo>
                      <a:pt x="53" y="312"/>
                    </a:lnTo>
                    <a:lnTo>
                      <a:pt x="53" y="309"/>
                    </a:lnTo>
                    <a:lnTo>
                      <a:pt x="53" y="306"/>
                    </a:lnTo>
                    <a:lnTo>
                      <a:pt x="53" y="304"/>
                    </a:lnTo>
                    <a:lnTo>
                      <a:pt x="53" y="302"/>
                    </a:lnTo>
                    <a:lnTo>
                      <a:pt x="53" y="299"/>
                    </a:lnTo>
                    <a:lnTo>
                      <a:pt x="53" y="297"/>
                    </a:lnTo>
                    <a:lnTo>
                      <a:pt x="53" y="295"/>
                    </a:lnTo>
                    <a:lnTo>
                      <a:pt x="53" y="293"/>
                    </a:lnTo>
                    <a:lnTo>
                      <a:pt x="53" y="290"/>
                    </a:lnTo>
                    <a:lnTo>
                      <a:pt x="53" y="287"/>
                    </a:lnTo>
                    <a:lnTo>
                      <a:pt x="53" y="283"/>
                    </a:lnTo>
                    <a:lnTo>
                      <a:pt x="53" y="280"/>
                    </a:lnTo>
                    <a:lnTo>
                      <a:pt x="53" y="276"/>
                    </a:lnTo>
                    <a:lnTo>
                      <a:pt x="53" y="274"/>
                    </a:lnTo>
                    <a:lnTo>
                      <a:pt x="53" y="270"/>
                    </a:lnTo>
                    <a:lnTo>
                      <a:pt x="53" y="265"/>
                    </a:lnTo>
                    <a:lnTo>
                      <a:pt x="53" y="261"/>
                    </a:lnTo>
                    <a:lnTo>
                      <a:pt x="53" y="257"/>
                    </a:lnTo>
                    <a:lnTo>
                      <a:pt x="53" y="254"/>
                    </a:lnTo>
                    <a:lnTo>
                      <a:pt x="53" y="249"/>
                    </a:lnTo>
                    <a:lnTo>
                      <a:pt x="53" y="245"/>
                    </a:lnTo>
                    <a:lnTo>
                      <a:pt x="53" y="240"/>
                    </a:lnTo>
                    <a:lnTo>
                      <a:pt x="53" y="236"/>
                    </a:lnTo>
                    <a:lnTo>
                      <a:pt x="53" y="232"/>
                    </a:lnTo>
                    <a:lnTo>
                      <a:pt x="53" y="227"/>
                    </a:lnTo>
                    <a:lnTo>
                      <a:pt x="53" y="222"/>
                    </a:lnTo>
                    <a:lnTo>
                      <a:pt x="53" y="218"/>
                    </a:lnTo>
                    <a:lnTo>
                      <a:pt x="53" y="213"/>
                    </a:lnTo>
                    <a:lnTo>
                      <a:pt x="53" y="207"/>
                    </a:lnTo>
                    <a:lnTo>
                      <a:pt x="53" y="202"/>
                    </a:lnTo>
                    <a:lnTo>
                      <a:pt x="53" y="198"/>
                    </a:lnTo>
                    <a:lnTo>
                      <a:pt x="53" y="193"/>
                    </a:lnTo>
                    <a:lnTo>
                      <a:pt x="53" y="188"/>
                    </a:lnTo>
                    <a:lnTo>
                      <a:pt x="53" y="182"/>
                    </a:lnTo>
                    <a:lnTo>
                      <a:pt x="52" y="178"/>
                    </a:lnTo>
                    <a:lnTo>
                      <a:pt x="52" y="172"/>
                    </a:lnTo>
                    <a:lnTo>
                      <a:pt x="52" y="167"/>
                    </a:lnTo>
                    <a:lnTo>
                      <a:pt x="52" y="162"/>
                    </a:lnTo>
                    <a:lnTo>
                      <a:pt x="51" y="157"/>
                    </a:lnTo>
                    <a:lnTo>
                      <a:pt x="51" y="152"/>
                    </a:lnTo>
                    <a:lnTo>
                      <a:pt x="51" y="146"/>
                    </a:lnTo>
                    <a:lnTo>
                      <a:pt x="51" y="141"/>
                    </a:lnTo>
                    <a:lnTo>
                      <a:pt x="50" y="137"/>
                    </a:lnTo>
                    <a:lnTo>
                      <a:pt x="50" y="131"/>
                    </a:lnTo>
                    <a:lnTo>
                      <a:pt x="50" y="126"/>
                    </a:lnTo>
                    <a:lnTo>
                      <a:pt x="50" y="121"/>
                    </a:lnTo>
                    <a:lnTo>
                      <a:pt x="49" y="116"/>
                    </a:lnTo>
                    <a:lnTo>
                      <a:pt x="49" y="111"/>
                    </a:lnTo>
                    <a:lnTo>
                      <a:pt x="48" y="106"/>
                    </a:lnTo>
                    <a:lnTo>
                      <a:pt x="48" y="102"/>
                    </a:lnTo>
                    <a:lnTo>
                      <a:pt x="47" y="98"/>
                    </a:lnTo>
                    <a:lnTo>
                      <a:pt x="47" y="93"/>
                    </a:lnTo>
                    <a:lnTo>
                      <a:pt x="46" y="88"/>
                    </a:lnTo>
                    <a:lnTo>
                      <a:pt x="46" y="84"/>
                    </a:lnTo>
                    <a:lnTo>
                      <a:pt x="45" y="80"/>
                    </a:lnTo>
                    <a:lnTo>
                      <a:pt x="45" y="76"/>
                    </a:lnTo>
                    <a:lnTo>
                      <a:pt x="44" y="71"/>
                    </a:lnTo>
                    <a:lnTo>
                      <a:pt x="44" y="67"/>
                    </a:lnTo>
                    <a:lnTo>
                      <a:pt x="43" y="63"/>
                    </a:lnTo>
                    <a:lnTo>
                      <a:pt x="42" y="60"/>
                    </a:lnTo>
                    <a:lnTo>
                      <a:pt x="41" y="56"/>
                    </a:lnTo>
                    <a:lnTo>
                      <a:pt x="41" y="52"/>
                    </a:lnTo>
                    <a:lnTo>
                      <a:pt x="40" y="49"/>
                    </a:lnTo>
                    <a:lnTo>
                      <a:pt x="39" y="45"/>
                    </a:lnTo>
                    <a:lnTo>
                      <a:pt x="38" y="43"/>
                    </a:lnTo>
                    <a:lnTo>
                      <a:pt x="38" y="40"/>
                    </a:lnTo>
                    <a:lnTo>
                      <a:pt x="37" y="36"/>
                    </a:lnTo>
                    <a:lnTo>
                      <a:pt x="36" y="33"/>
                    </a:lnTo>
                    <a:lnTo>
                      <a:pt x="35" y="30"/>
                    </a:lnTo>
                    <a:lnTo>
                      <a:pt x="34" y="27"/>
                    </a:lnTo>
                    <a:lnTo>
                      <a:pt x="34" y="24"/>
                    </a:lnTo>
                    <a:lnTo>
                      <a:pt x="33" y="23"/>
                    </a:lnTo>
                    <a:lnTo>
                      <a:pt x="32" y="21"/>
                    </a:lnTo>
                    <a:lnTo>
                      <a:pt x="32" y="18"/>
                    </a:lnTo>
                    <a:lnTo>
                      <a:pt x="30" y="16"/>
                    </a:lnTo>
                    <a:lnTo>
                      <a:pt x="29" y="14"/>
                    </a:lnTo>
                    <a:lnTo>
                      <a:pt x="28" y="12"/>
                    </a:lnTo>
                    <a:lnTo>
                      <a:pt x="27" y="10"/>
                    </a:lnTo>
                    <a:lnTo>
                      <a:pt x="26" y="7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20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6" y="10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1" y="30"/>
                    </a:lnTo>
                    <a:lnTo>
                      <a:pt x="1" y="34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5"/>
                    </a:lnTo>
                    <a:lnTo>
                      <a:pt x="1" y="80"/>
                    </a:lnTo>
                    <a:lnTo>
                      <a:pt x="1" y="84"/>
                    </a:lnTo>
                    <a:lnTo>
                      <a:pt x="1" y="89"/>
                    </a:lnTo>
                    <a:lnTo>
                      <a:pt x="2" y="94"/>
                    </a:lnTo>
                    <a:lnTo>
                      <a:pt x="2" y="100"/>
                    </a:lnTo>
                    <a:lnTo>
                      <a:pt x="2" y="104"/>
                    </a:lnTo>
                    <a:lnTo>
                      <a:pt x="3" y="109"/>
                    </a:lnTo>
                    <a:lnTo>
                      <a:pt x="3" y="115"/>
                    </a:lnTo>
                    <a:lnTo>
                      <a:pt x="4" y="120"/>
                    </a:lnTo>
                    <a:lnTo>
                      <a:pt x="4" y="125"/>
                    </a:lnTo>
                    <a:lnTo>
                      <a:pt x="5" y="131"/>
                    </a:lnTo>
                    <a:lnTo>
                      <a:pt x="5" y="137"/>
                    </a:lnTo>
                    <a:lnTo>
                      <a:pt x="6" y="142"/>
                    </a:lnTo>
                    <a:lnTo>
                      <a:pt x="7" y="147"/>
                    </a:lnTo>
                    <a:lnTo>
                      <a:pt x="8" y="153"/>
                    </a:lnTo>
                    <a:lnTo>
                      <a:pt x="8" y="159"/>
                    </a:lnTo>
                    <a:lnTo>
                      <a:pt x="9" y="164"/>
                    </a:lnTo>
                    <a:lnTo>
                      <a:pt x="9" y="170"/>
                    </a:lnTo>
                    <a:lnTo>
                      <a:pt x="10" y="176"/>
                    </a:lnTo>
                    <a:lnTo>
                      <a:pt x="11" y="180"/>
                    </a:lnTo>
                    <a:lnTo>
                      <a:pt x="12" y="187"/>
                    </a:lnTo>
                    <a:lnTo>
                      <a:pt x="12" y="192"/>
                    </a:lnTo>
                    <a:lnTo>
                      <a:pt x="13" y="198"/>
                    </a:lnTo>
                    <a:lnTo>
                      <a:pt x="13" y="203"/>
                    </a:lnTo>
                    <a:lnTo>
                      <a:pt x="14" y="209"/>
                    </a:lnTo>
                    <a:lnTo>
                      <a:pt x="14" y="215"/>
                    </a:lnTo>
                    <a:lnTo>
                      <a:pt x="15" y="220"/>
                    </a:lnTo>
                    <a:lnTo>
                      <a:pt x="16" y="225"/>
                    </a:lnTo>
                    <a:lnTo>
                      <a:pt x="17" y="231"/>
                    </a:lnTo>
                    <a:lnTo>
                      <a:pt x="17" y="236"/>
                    </a:lnTo>
                    <a:lnTo>
                      <a:pt x="18" y="241"/>
                    </a:lnTo>
                    <a:lnTo>
                      <a:pt x="19" y="246"/>
                    </a:lnTo>
                    <a:lnTo>
                      <a:pt x="20" y="252"/>
                    </a:lnTo>
                    <a:lnTo>
                      <a:pt x="20" y="256"/>
                    </a:lnTo>
                    <a:lnTo>
                      <a:pt x="21" y="261"/>
                    </a:lnTo>
                    <a:lnTo>
                      <a:pt x="22" y="265"/>
                    </a:lnTo>
                    <a:lnTo>
                      <a:pt x="23" y="271"/>
                    </a:lnTo>
                    <a:lnTo>
                      <a:pt x="23" y="275"/>
                    </a:lnTo>
                    <a:lnTo>
                      <a:pt x="24" y="279"/>
                    </a:lnTo>
                    <a:lnTo>
                      <a:pt x="25" y="284"/>
                    </a:lnTo>
                    <a:lnTo>
                      <a:pt x="26" y="288"/>
                    </a:lnTo>
                    <a:lnTo>
                      <a:pt x="26" y="292"/>
                    </a:lnTo>
                    <a:lnTo>
                      <a:pt x="27" y="295"/>
                    </a:lnTo>
                    <a:lnTo>
                      <a:pt x="27" y="299"/>
                    </a:lnTo>
                    <a:lnTo>
                      <a:pt x="29" y="303"/>
                    </a:lnTo>
                    <a:lnTo>
                      <a:pt x="29" y="307"/>
                    </a:lnTo>
                    <a:lnTo>
                      <a:pt x="29" y="310"/>
                    </a:lnTo>
                    <a:lnTo>
                      <a:pt x="30" y="313"/>
                    </a:lnTo>
                    <a:lnTo>
                      <a:pt x="30" y="315"/>
                    </a:lnTo>
                    <a:lnTo>
                      <a:pt x="31" y="318"/>
                    </a:lnTo>
                    <a:lnTo>
                      <a:pt x="31" y="321"/>
                    </a:lnTo>
                    <a:lnTo>
                      <a:pt x="32" y="323"/>
                    </a:lnTo>
                    <a:lnTo>
                      <a:pt x="32" y="325"/>
                    </a:lnTo>
                    <a:lnTo>
                      <a:pt x="33" y="328"/>
                    </a:lnTo>
                    <a:lnTo>
                      <a:pt x="33" y="331"/>
                    </a:lnTo>
                    <a:lnTo>
                      <a:pt x="33" y="333"/>
                    </a:lnTo>
                    <a:lnTo>
                      <a:pt x="34" y="334"/>
                    </a:lnTo>
                    <a:lnTo>
                      <a:pt x="53" y="314"/>
                    </a:lnTo>
                    <a:lnTo>
                      <a:pt x="53" y="314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Freeform 51"/>
              <p:cNvSpPr>
                <a:spLocks/>
              </p:cNvSpPr>
              <p:nvPr/>
            </p:nvSpPr>
            <p:spPr bwMode="auto">
              <a:xfrm>
                <a:off x="1375" y="775"/>
                <a:ext cx="268" cy="277"/>
              </a:xfrm>
              <a:custGeom>
                <a:avLst/>
                <a:gdLst/>
                <a:ahLst/>
                <a:cxnLst>
                  <a:cxn ang="0">
                    <a:pos x="1" y="272"/>
                  </a:cxn>
                  <a:cxn ang="0">
                    <a:pos x="7" y="265"/>
                  </a:cxn>
                  <a:cxn ang="0">
                    <a:pos x="12" y="258"/>
                  </a:cxn>
                  <a:cxn ang="0">
                    <a:pos x="19" y="249"/>
                  </a:cxn>
                  <a:cxn ang="0">
                    <a:pos x="27" y="240"/>
                  </a:cxn>
                  <a:cxn ang="0">
                    <a:pos x="35" y="229"/>
                  </a:cxn>
                  <a:cxn ang="0">
                    <a:pos x="46" y="218"/>
                  </a:cxn>
                  <a:cxn ang="0">
                    <a:pos x="55" y="206"/>
                  </a:cxn>
                  <a:cxn ang="0">
                    <a:pos x="67" y="191"/>
                  </a:cxn>
                  <a:cxn ang="0">
                    <a:pos x="79" y="178"/>
                  </a:cxn>
                  <a:cxn ang="0">
                    <a:pos x="90" y="164"/>
                  </a:cxn>
                  <a:cxn ang="0">
                    <a:pos x="104" y="149"/>
                  </a:cxn>
                  <a:cxn ang="0">
                    <a:pos x="116" y="134"/>
                  </a:cxn>
                  <a:cxn ang="0">
                    <a:pos x="128" y="119"/>
                  </a:cxn>
                  <a:cxn ang="0">
                    <a:pos x="142" y="105"/>
                  </a:cxn>
                  <a:cxn ang="0">
                    <a:pos x="154" y="92"/>
                  </a:cxn>
                  <a:cxn ang="0">
                    <a:pos x="166" y="78"/>
                  </a:cxn>
                  <a:cxn ang="0">
                    <a:pos x="179" y="65"/>
                  </a:cxn>
                  <a:cxn ang="0">
                    <a:pos x="190" y="53"/>
                  </a:cxn>
                  <a:cxn ang="0">
                    <a:pos x="201" y="43"/>
                  </a:cxn>
                  <a:cxn ang="0">
                    <a:pos x="211" y="34"/>
                  </a:cxn>
                  <a:cxn ang="0">
                    <a:pos x="220" y="25"/>
                  </a:cxn>
                  <a:cxn ang="0">
                    <a:pos x="229" y="18"/>
                  </a:cxn>
                  <a:cxn ang="0">
                    <a:pos x="237" y="13"/>
                  </a:cxn>
                  <a:cxn ang="0">
                    <a:pos x="243" y="8"/>
                  </a:cxn>
                  <a:cxn ang="0">
                    <a:pos x="252" y="3"/>
                  </a:cxn>
                  <a:cxn ang="0">
                    <a:pos x="260" y="0"/>
                  </a:cxn>
                  <a:cxn ang="0">
                    <a:pos x="266" y="2"/>
                  </a:cxn>
                  <a:cxn ang="0">
                    <a:pos x="268" y="6"/>
                  </a:cxn>
                  <a:cxn ang="0">
                    <a:pos x="266" y="15"/>
                  </a:cxn>
                  <a:cxn ang="0">
                    <a:pos x="263" y="23"/>
                  </a:cxn>
                  <a:cxn ang="0">
                    <a:pos x="259" y="30"/>
                  </a:cxn>
                  <a:cxn ang="0">
                    <a:pos x="256" y="37"/>
                  </a:cxn>
                  <a:cxn ang="0">
                    <a:pos x="250" y="46"/>
                  </a:cxn>
                  <a:cxn ang="0">
                    <a:pos x="243" y="54"/>
                  </a:cxn>
                  <a:cxn ang="0">
                    <a:pos x="237" y="64"/>
                  </a:cxn>
                  <a:cxn ang="0">
                    <a:pos x="228" y="75"/>
                  </a:cxn>
                  <a:cxn ang="0">
                    <a:pos x="219" y="86"/>
                  </a:cxn>
                  <a:cxn ang="0">
                    <a:pos x="209" y="97"/>
                  </a:cxn>
                  <a:cxn ang="0">
                    <a:pos x="198" y="110"/>
                  </a:cxn>
                  <a:cxn ang="0">
                    <a:pos x="186" y="122"/>
                  </a:cxn>
                  <a:cxn ang="0">
                    <a:pos x="174" y="134"/>
                  </a:cxn>
                  <a:cxn ang="0">
                    <a:pos x="162" y="147"/>
                  </a:cxn>
                  <a:cxn ang="0">
                    <a:pos x="149" y="159"/>
                  </a:cxn>
                  <a:cxn ang="0">
                    <a:pos x="137" y="172"/>
                  </a:cxn>
                  <a:cxn ang="0">
                    <a:pos x="124" y="184"/>
                  </a:cxn>
                  <a:cxn ang="0">
                    <a:pos x="112" y="196"/>
                  </a:cxn>
                  <a:cxn ang="0">
                    <a:pos x="101" y="208"/>
                  </a:cxn>
                  <a:cxn ang="0">
                    <a:pos x="89" y="219"/>
                  </a:cxn>
                  <a:cxn ang="0">
                    <a:pos x="78" y="229"/>
                  </a:cxn>
                  <a:cxn ang="0">
                    <a:pos x="67" y="239"/>
                  </a:cxn>
                  <a:cxn ang="0">
                    <a:pos x="58" y="248"/>
                  </a:cxn>
                  <a:cxn ang="0">
                    <a:pos x="50" y="256"/>
                  </a:cxn>
                  <a:cxn ang="0">
                    <a:pos x="43" y="262"/>
                  </a:cxn>
                  <a:cxn ang="0">
                    <a:pos x="37" y="267"/>
                  </a:cxn>
                  <a:cxn ang="0">
                    <a:pos x="31" y="273"/>
                  </a:cxn>
                  <a:cxn ang="0">
                    <a:pos x="28" y="277"/>
                  </a:cxn>
                </a:cxnLst>
                <a:rect l="0" t="0" r="r" b="b"/>
                <a:pathLst>
                  <a:path w="268" h="277">
                    <a:moveTo>
                      <a:pt x="0" y="274"/>
                    </a:moveTo>
                    <a:lnTo>
                      <a:pt x="0" y="273"/>
                    </a:lnTo>
                    <a:lnTo>
                      <a:pt x="1" y="272"/>
                    </a:lnTo>
                    <a:lnTo>
                      <a:pt x="3" y="269"/>
                    </a:lnTo>
                    <a:lnTo>
                      <a:pt x="6" y="267"/>
                    </a:lnTo>
                    <a:lnTo>
                      <a:pt x="7" y="265"/>
                    </a:lnTo>
                    <a:lnTo>
                      <a:pt x="9" y="262"/>
                    </a:lnTo>
                    <a:lnTo>
                      <a:pt x="10" y="260"/>
                    </a:lnTo>
                    <a:lnTo>
                      <a:pt x="12" y="258"/>
                    </a:lnTo>
                    <a:lnTo>
                      <a:pt x="14" y="255"/>
                    </a:lnTo>
                    <a:lnTo>
                      <a:pt x="16" y="252"/>
                    </a:lnTo>
                    <a:lnTo>
                      <a:pt x="19" y="249"/>
                    </a:lnTo>
                    <a:lnTo>
                      <a:pt x="22" y="247"/>
                    </a:lnTo>
                    <a:lnTo>
                      <a:pt x="24" y="244"/>
                    </a:lnTo>
                    <a:lnTo>
                      <a:pt x="27" y="240"/>
                    </a:lnTo>
                    <a:lnTo>
                      <a:pt x="28" y="237"/>
                    </a:lnTo>
                    <a:lnTo>
                      <a:pt x="32" y="233"/>
                    </a:lnTo>
                    <a:lnTo>
                      <a:pt x="35" y="229"/>
                    </a:lnTo>
                    <a:lnTo>
                      <a:pt x="39" y="226"/>
                    </a:lnTo>
                    <a:lnTo>
                      <a:pt x="42" y="222"/>
                    </a:lnTo>
                    <a:lnTo>
                      <a:pt x="46" y="218"/>
                    </a:lnTo>
                    <a:lnTo>
                      <a:pt x="48" y="214"/>
                    </a:lnTo>
                    <a:lnTo>
                      <a:pt x="52" y="209"/>
                    </a:lnTo>
                    <a:lnTo>
                      <a:pt x="55" y="206"/>
                    </a:lnTo>
                    <a:lnTo>
                      <a:pt x="60" y="201"/>
                    </a:lnTo>
                    <a:lnTo>
                      <a:pt x="63" y="196"/>
                    </a:lnTo>
                    <a:lnTo>
                      <a:pt x="67" y="191"/>
                    </a:lnTo>
                    <a:lnTo>
                      <a:pt x="71" y="188"/>
                    </a:lnTo>
                    <a:lnTo>
                      <a:pt x="75" y="183"/>
                    </a:lnTo>
                    <a:lnTo>
                      <a:pt x="79" y="178"/>
                    </a:lnTo>
                    <a:lnTo>
                      <a:pt x="83" y="173"/>
                    </a:lnTo>
                    <a:lnTo>
                      <a:pt x="86" y="169"/>
                    </a:lnTo>
                    <a:lnTo>
                      <a:pt x="90" y="164"/>
                    </a:lnTo>
                    <a:lnTo>
                      <a:pt x="95" y="159"/>
                    </a:lnTo>
                    <a:lnTo>
                      <a:pt x="99" y="153"/>
                    </a:lnTo>
                    <a:lnTo>
                      <a:pt x="104" y="149"/>
                    </a:lnTo>
                    <a:lnTo>
                      <a:pt x="107" y="144"/>
                    </a:lnTo>
                    <a:lnTo>
                      <a:pt x="111" y="139"/>
                    </a:lnTo>
                    <a:lnTo>
                      <a:pt x="116" y="134"/>
                    </a:lnTo>
                    <a:lnTo>
                      <a:pt x="120" y="129"/>
                    </a:lnTo>
                    <a:lnTo>
                      <a:pt x="124" y="124"/>
                    </a:lnTo>
                    <a:lnTo>
                      <a:pt x="128" y="119"/>
                    </a:lnTo>
                    <a:lnTo>
                      <a:pt x="133" y="114"/>
                    </a:lnTo>
                    <a:lnTo>
                      <a:pt x="137" y="110"/>
                    </a:lnTo>
                    <a:lnTo>
                      <a:pt x="142" y="105"/>
                    </a:lnTo>
                    <a:lnTo>
                      <a:pt x="145" y="100"/>
                    </a:lnTo>
                    <a:lnTo>
                      <a:pt x="150" y="95"/>
                    </a:lnTo>
                    <a:lnTo>
                      <a:pt x="154" y="92"/>
                    </a:lnTo>
                    <a:lnTo>
                      <a:pt x="159" y="87"/>
                    </a:lnTo>
                    <a:lnTo>
                      <a:pt x="163" y="82"/>
                    </a:lnTo>
                    <a:lnTo>
                      <a:pt x="166" y="78"/>
                    </a:lnTo>
                    <a:lnTo>
                      <a:pt x="171" y="73"/>
                    </a:lnTo>
                    <a:lnTo>
                      <a:pt x="175" y="70"/>
                    </a:lnTo>
                    <a:lnTo>
                      <a:pt x="179" y="65"/>
                    </a:lnTo>
                    <a:lnTo>
                      <a:pt x="182" y="61"/>
                    </a:lnTo>
                    <a:lnTo>
                      <a:pt x="186" y="57"/>
                    </a:lnTo>
                    <a:lnTo>
                      <a:pt x="190" y="53"/>
                    </a:lnTo>
                    <a:lnTo>
                      <a:pt x="194" y="50"/>
                    </a:lnTo>
                    <a:lnTo>
                      <a:pt x="198" y="46"/>
                    </a:lnTo>
                    <a:lnTo>
                      <a:pt x="201" y="43"/>
                    </a:lnTo>
                    <a:lnTo>
                      <a:pt x="205" y="40"/>
                    </a:lnTo>
                    <a:lnTo>
                      <a:pt x="208" y="36"/>
                    </a:lnTo>
                    <a:lnTo>
                      <a:pt x="211" y="34"/>
                    </a:lnTo>
                    <a:lnTo>
                      <a:pt x="214" y="31"/>
                    </a:lnTo>
                    <a:lnTo>
                      <a:pt x="218" y="28"/>
                    </a:lnTo>
                    <a:lnTo>
                      <a:pt x="220" y="25"/>
                    </a:lnTo>
                    <a:lnTo>
                      <a:pt x="223" y="23"/>
                    </a:lnTo>
                    <a:lnTo>
                      <a:pt x="226" y="20"/>
                    </a:lnTo>
                    <a:lnTo>
                      <a:pt x="229" y="18"/>
                    </a:lnTo>
                    <a:lnTo>
                      <a:pt x="232" y="16"/>
                    </a:lnTo>
                    <a:lnTo>
                      <a:pt x="234" y="15"/>
                    </a:lnTo>
                    <a:lnTo>
                      <a:pt x="237" y="13"/>
                    </a:lnTo>
                    <a:lnTo>
                      <a:pt x="240" y="11"/>
                    </a:lnTo>
                    <a:lnTo>
                      <a:pt x="241" y="9"/>
                    </a:lnTo>
                    <a:lnTo>
                      <a:pt x="243" y="8"/>
                    </a:lnTo>
                    <a:lnTo>
                      <a:pt x="245" y="7"/>
                    </a:lnTo>
                    <a:lnTo>
                      <a:pt x="248" y="6"/>
                    </a:lnTo>
                    <a:lnTo>
                      <a:pt x="252" y="3"/>
                    </a:lnTo>
                    <a:lnTo>
                      <a:pt x="255" y="2"/>
                    </a:lnTo>
                    <a:lnTo>
                      <a:pt x="258" y="0"/>
                    </a:lnTo>
                    <a:lnTo>
                      <a:pt x="260" y="0"/>
                    </a:lnTo>
                    <a:lnTo>
                      <a:pt x="262" y="0"/>
                    </a:lnTo>
                    <a:lnTo>
                      <a:pt x="265" y="0"/>
                    </a:lnTo>
                    <a:lnTo>
                      <a:pt x="266" y="2"/>
                    </a:lnTo>
                    <a:lnTo>
                      <a:pt x="268" y="3"/>
                    </a:lnTo>
                    <a:lnTo>
                      <a:pt x="268" y="4"/>
                    </a:lnTo>
                    <a:lnTo>
                      <a:pt x="268" y="6"/>
                    </a:lnTo>
                    <a:lnTo>
                      <a:pt x="268" y="9"/>
                    </a:lnTo>
                    <a:lnTo>
                      <a:pt x="268" y="12"/>
                    </a:lnTo>
                    <a:lnTo>
                      <a:pt x="266" y="15"/>
                    </a:lnTo>
                    <a:lnTo>
                      <a:pt x="265" y="19"/>
                    </a:lnTo>
                    <a:lnTo>
                      <a:pt x="264" y="20"/>
                    </a:lnTo>
                    <a:lnTo>
                      <a:pt x="263" y="23"/>
                    </a:lnTo>
                    <a:lnTo>
                      <a:pt x="262" y="25"/>
                    </a:lnTo>
                    <a:lnTo>
                      <a:pt x="261" y="27"/>
                    </a:lnTo>
                    <a:lnTo>
                      <a:pt x="259" y="30"/>
                    </a:lnTo>
                    <a:lnTo>
                      <a:pt x="259" y="32"/>
                    </a:lnTo>
                    <a:lnTo>
                      <a:pt x="257" y="34"/>
                    </a:lnTo>
                    <a:lnTo>
                      <a:pt x="256" y="37"/>
                    </a:lnTo>
                    <a:lnTo>
                      <a:pt x="254" y="39"/>
                    </a:lnTo>
                    <a:lnTo>
                      <a:pt x="252" y="42"/>
                    </a:lnTo>
                    <a:lnTo>
                      <a:pt x="250" y="46"/>
                    </a:lnTo>
                    <a:lnTo>
                      <a:pt x="248" y="49"/>
                    </a:lnTo>
                    <a:lnTo>
                      <a:pt x="245" y="52"/>
                    </a:lnTo>
                    <a:lnTo>
                      <a:pt x="243" y="54"/>
                    </a:lnTo>
                    <a:lnTo>
                      <a:pt x="241" y="57"/>
                    </a:lnTo>
                    <a:lnTo>
                      <a:pt x="240" y="61"/>
                    </a:lnTo>
                    <a:lnTo>
                      <a:pt x="237" y="64"/>
                    </a:lnTo>
                    <a:lnTo>
                      <a:pt x="234" y="68"/>
                    </a:lnTo>
                    <a:lnTo>
                      <a:pt x="231" y="72"/>
                    </a:lnTo>
                    <a:lnTo>
                      <a:pt x="228" y="75"/>
                    </a:lnTo>
                    <a:lnTo>
                      <a:pt x="225" y="78"/>
                    </a:lnTo>
                    <a:lnTo>
                      <a:pt x="221" y="82"/>
                    </a:lnTo>
                    <a:lnTo>
                      <a:pt x="219" y="86"/>
                    </a:lnTo>
                    <a:lnTo>
                      <a:pt x="216" y="90"/>
                    </a:lnTo>
                    <a:lnTo>
                      <a:pt x="212" y="93"/>
                    </a:lnTo>
                    <a:lnTo>
                      <a:pt x="209" y="97"/>
                    </a:lnTo>
                    <a:lnTo>
                      <a:pt x="205" y="101"/>
                    </a:lnTo>
                    <a:lnTo>
                      <a:pt x="201" y="106"/>
                    </a:lnTo>
                    <a:lnTo>
                      <a:pt x="198" y="110"/>
                    </a:lnTo>
                    <a:lnTo>
                      <a:pt x="194" y="113"/>
                    </a:lnTo>
                    <a:lnTo>
                      <a:pt x="190" y="117"/>
                    </a:lnTo>
                    <a:lnTo>
                      <a:pt x="186" y="122"/>
                    </a:lnTo>
                    <a:lnTo>
                      <a:pt x="182" y="126"/>
                    </a:lnTo>
                    <a:lnTo>
                      <a:pt x="178" y="131"/>
                    </a:lnTo>
                    <a:lnTo>
                      <a:pt x="174" y="134"/>
                    </a:lnTo>
                    <a:lnTo>
                      <a:pt x="170" y="139"/>
                    </a:lnTo>
                    <a:lnTo>
                      <a:pt x="166" y="143"/>
                    </a:lnTo>
                    <a:lnTo>
                      <a:pt x="162" y="147"/>
                    </a:lnTo>
                    <a:lnTo>
                      <a:pt x="158" y="151"/>
                    </a:lnTo>
                    <a:lnTo>
                      <a:pt x="154" y="155"/>
                    </a:lnTo>
                    <a:lnTo>
                      <a:pt x="149" y="159"/>
                    </a:lnTo>
                    <a:lnTo>
                      <a:pt x="145" y="164"/>
                    </a:lnTo>
                    <a:lnTo>
                      <a:pt x="142" y="168"/>
                    </a:lnTo>
                    <a:lnTo>
                      <a:pt x="137" y="172"/>
                    </a:lnTo>
                    <a:lnTo>
                      <a:pt x="133" y="176"/>
                    </a:lnTo>
                    <a:lnTo>
                      <a:pt x="128" y="180"/>
                    </a:lnTo>
                    <a:lnTo>
                      <a:pt x="124" y="184"/>
                    </a:lnTo>
                    <a:lnTo>
                      <a:pt x="121" y="189"/>
                    </a:lnTo>
                    <a:lnTo>
                      <a:pt x="116" y="192"/>
                    </a:lnTo>
                    <a:lnTo>
                      <a:pt x="112" y="196"/>
                    </a:lnTo>
                    <a:lnTo>
                      <a:pt x="108" y="200"/>
                    </a:lnTo>
                    <a:lnTo>
                      <a:pt x="105" y="205"/>
                    </a:lnTo>
                    <a:lnTo>
                      <a:pt x="101" y="208"/>
                    </a:lnTo>
                    <a:lnTo>
                      <a:pt x="97" y="211"/>
                    </a:lnTo>
                    <a:lnTo>
                      <a:pt x="93" y="215"/>
                    </a:lnTo>
                    <a:lnTo>
                      <a:pt x="89" y="219"/>
                    </a:lnTo>
                    <a:lnTo>
                      <a:pt x="85" y="222"/>
                    </a:lnTo>
                    <a:lnTo>
                      <a:pt x="82" y="226"/>
                    </a:lnTo>
                    <a:lnTo>
                      <a:pt x="78" y="229"/>
                    </a:lnTo>
                    <a:lnTo>
                      <a:pt x="75" y="232"/>
                    </a:lnTo>
                    <a:lnTo>
                      <a:pt x="71" y="235"/>
                    </a:lnTo>
                    <a:lnTo>
                      <a:pt x="67" y="239"/>
                    </a:lnTo>
                    <a:lnTo>
                      <a:pt x="65" y="242"/>
                    </a:lnTo>
                    <a:lnTo>
                      <a:pt x="62" y="245"/>
                    </a:lnTo>
                    <a:lnTo>
                      <a:pt x="58" y="248"/>
                    </a:lnTo>
                    <a:lnTo>
                      <a:pt x="55" y="250"/>
                    </a:lnTo>
                    <a:lnTo>
                      <a:pt x="52" y="253"/>
                    </a:lnTo>
                    <a:lnTo>
                      <a:pt x="50" y="256"/>
                    </a:lnTo>
                    <a:lnTo>
                      <a:pt x="47" y="258"/>
                    </a:lnTo>
                    <a:lnTo>
                      <a:pt x="46" y="260"/>
                    </a:lnTo>
                    <a:lnTo>
                      <a:pt x="43" y="262"/>
                    </a:lnTo>
                    <a:lnTo>
                      <a:pt x="41" y="265"/>
                    </a:lnTo>
                    <a:lnTo>
                      <a:pt x="39" y="266"/>
                    </a:lnTo>
                    <a:lnTo>
                      <a:pt x="37" y="267"/>
                    </a:lnTo>
                    <a:lnTo>
                      <a:pt x="35" y="269"/>
                    </a:lnTo>
                    <a:lnTo>
                      <a:pt x="34" y="271"/>
                    </a:lnTo>
                    <a:lnTo>
                      <a:pt x="31" y="273"/>
                    </a:lnTo>
                    <a:lnTo>
                      <a:pt x="30" y="275"/>
                    </a:lnTo>
                    <a:lnTo>
                      <a:pt x="28" y="276"/>
                    </a:lnTo>
                    <a:lnTo>
                      <a:pt x="28" y="277"/>
                    </a:lnTo>
                    <a:lnTo>
                      <a:pt x="0" y="274"/>
                    </a:lnTo>
                    <a:lnTo>
                      <a:pt x="0" y="274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52"/>
              <p:cNvSpPr>
                <a:spLocks/>
              </p:cNvSpPr>
              <p:nvPr/>
            </p:nvSpPr>
            <p:spPr bwMode="auto">
              <a:xfrm>
                <a:off x="1371" y="760"/>
                <a:ext cx="205" cy="282"/>
              </a:xfrm>
              <a:custGeom>
                <a:avLst/>
                <a:gdLst/>
                <a:ahLst/>
                <a:cxnLst>
                  <a:cxn ang="0">
                    <a:pos x="1" y="264"/>
                  </a:cxn>
                  <a:cxn ang="0">
                    <a:pos x="4" y="258"/>
                  </a:cxn>
                  <a:cxn ang="0">
                    <a:pos x="9" y="251"/>
                  </a:cxn>
                  <a:cxn ang="0">
                    <a:pos x="13" y="243"/>
                  </a:cxn>
                  <a:cxn ang="0">
                    <a:pos x="18" y="234"/>
                  </a:cxn>
                  <a:cxn ang="0">
                    <a:pos x="24" y="224"/>
                  </a:cxn>
                  <a:cxn ang="0">
                    <a:pos x="32" y="213"/>
                  </a:cxn>
                  <a:cxn ang="0">
                    <a:pos x="38" y="201"/>
                  </a:cxn>
                  <a:cxn ang="0">
                    <a:pos x="46" y="188"/>
                  </a:cxn>
                  <a:cxn ang="0">
                    <a:pos x="54" y="174"/>
                  </a:cxn>
                  <a:cxn ang="0">
                    <a:pos x="63" y="161"/>
                  </a:cxn>
                  <a:cxn ang="0">
                    <a:pos x="71" y="146"/>
                  </a:cxn>
                  <a:cxn ang="0">
                    <a:pos x="80" y="132"/>
                  </a:cxn>
                  <a:cxn ang="0">
                    <a:pos x="90" y="119"/>
                  </a:cxn>
                  <a:cxn ang="0">
                    <a:pos x="99" y="105"/>
                  </a:cxn>
                  <a:cxn ang="0">
                    <a:pos x="108" y="91"/>
                  </a:cxn>
                  <a:cxn ang="0">
                    <a:pos x="117" y="78"/>
                  </a:cxn>
                  <a:cxn ang="0">
                    <a:pos x="126" y="67"/>
                  </a:cxn>
                  <a:cxn ang="0">
                    <a:pos x="134" y="55"/>
                  </a:cxn>
                  <a:cxn ang="0">
                    <a:pos x="143" y="45"/>
                  </a:cxn>
                  <a:cxn ang="0">
                    <a:pos x="150" y="35"/>
                  </a:cxn>
                  <a:cxn ang="0">
                    <a:pos x="158" y="27"/>
                  </a:cxn>
                  <a:cxn ang="0">
                    <a:pos x="166" y="20"/>
                  </a:cxn>
                  <a:cxn ang="0">
                    <a:pos x="171" y="14"/>
                  </a:cxn>
                  <a:cxn ang="0">
                    <a:pos x="178" y="10"/>
                  </a:cxn>
                  <a:cxn ang="0">
                    <a:pos x="185" y="4"/>
                  </a:cxn>
                  <a:cxn ang="0">
                    <a:pos x="194" y="1"/>
                  </a:cxn>
                  <a:cxn ang="0">
                    <a:pos x="200" y="1"/>
                  </a:cxn>
                  <a:cxn ang="0">
                    <a:pos x="205" y="4"/>
                  </a:cxn>
                  <a:cxn ang="0">
                    <a:pos x="205" y="11"/>
                  </a:cxn>
                  <a:cxn ang="0">
                    <a:pos x="205" y="18"/>
                  </a:cxn>
                  <a:cxn ang="0">
                    <a:pos x="205" y="24"/>
                  </a:cxn>
                  <a:cxn ang="0">
                    <a:pos x="203" y="30"/>
                  </a:cxn>
                  <a:cxn ang="0">
                    <a:pos x="200" y="38"/>
                  </a:cxn>
                  <a:cxn ang="0">
                    <a:pos x="197" y="46"/>
                  </a:cxn>
                  <a:cxn ang="0">
                    <a:pos x="192" y="54"/>
                  </a:cxn>
                  <a:cxn ang="0">
                    <a:pos x="188" y="64"/>
                  </a:cxn>
                  <a:cxn ang="0">
                    <a:pos x="182" y="73"/>
                  </a:cxn>
                  <a:cxn ang="0">
                    <a:pos x="176" y="84"/>
                  </a:cxn>
                  <a:cxn ang="0">
                    <a:pos x="168" y="94"/>
                  </a:cxn>
                  <a:cxn ang="0">
                    <a:pos x="162" y="106"/>
                  </a:cxn>
                  <a:cxn ang="0">
                    <a:pos x="153" y="117"/>
                  </a:cxn>
                  <a:cxn ang="0">
                    <a:pos x="145" y="128"/>
                  </a:cxn>
                  <a:cxn ang="0">
                    <a:pos x="136" y="141"/>
                  </a:cxn>
                  <a:cxn ang="0">
                    <a:pos x="128" y="153"/>
                  </a:cxn>
                  <a:cxn ang="0">
                    <a:pos x="118" y="165"/>
                  </a:cxn>
                  <a:cxn ang="0">
                    <a:pos x="109" y="176"/>
                  </a:cxn>
                  <a:cxn ang="0">
                    <a:pos x="100" y="188"/>
                  </a:cxn>
                  <a:cxn ang="0">
                    <a:pos x="90" y="200"/>
                  </a:cxn>
                  <a:cxn ang="0">
                    <a:pos x="81" y="210"/>
                  </a:cxn>
                  <a:cxn ang="0">
                    <a:pos x="72" y="221"/>
                  </a:cxn>
                  <a:cxn ang="0">
                    <a:pos x="63" y="231"/>
                  </a:cxn>
                  <a:cxn ang="0">
                    <a:pos x="55" y="242"/>
                  </a:cxn>
                  <a:cxn ang="0">
                    <a:pos x="47" y="250"/>
                  </a:cxn>
                  <a:cxn ang="0">
                    <a:pos x="40" y="259"/>
                  </a:cxn>
                  <a:cxn ang="0">
                    <a:pos x="33" y="267"/>
                  </a:cxn>
                  <a:cxn ang="0">
                    <a:pos x="27" y="274"/>
                  </a:cxn>
                  <a:cxn ang="0">
                    <a:pos x="22" y="281"/>
                  </a:cxn>
                  <a:cxn ang="0">
                    <a:pos x="0" y="267"/>
                  </a:cxn>
                </a:cxnLst>
                <a:rect l="0" t="0" r="r" b="b"/>
                <a:pathLst>
                  <a:path w="205" h="282">
                    <a:moveTo>
                      <a:pt x="0" y="267"/>
                    </a:moveTo>
                    <a:lnTo>
                      <a:pt x="0" y="266"/>
                    </a:lnTo>
                    <a:lnTo>
                      <a:pt x="1" y="264"/>
                    </a:lnTo>
                    <a:lnTo>
                      <a:pt x="2" y="263"/>
                    </a:lnTo>
                    <a:lnTo>
                      <a:pt x="4" y="260"/>
                    </a:lnTo>
                    <a:lnTo>
                      <a:pt x="4" y="258"/>
                    </a:lnTo>
                    <a:lnTo>
                      <a:pt x="6" y="256"/>
                    </a:lnTo>
                    <a:lnTo>
                      <a:pt x="7" y="253"/>
                    </a:lnTo>
                    <a:lnTo>
                      <a:pt x="9" y="251"/>
                    </a:lnTo>
                    <a:lnTo>
                      <a:pt x="10" y="249"/>
                    </a:lnTo>
                    <a:lnTo>
                      <a:pt x="12" y="246"/>
                    </a:lnTo>
                    <a:lnTo>
                      <a:pt x="13" y="243"/>
                    </a:lnTo>
                    <a:lnTo>
                      <a:pt x="14" y="241"/>
                    </a:lnTo>
                    <a:lnTo>
                      <a:pt x="16" y="238"/>
                    </a:lnTo>
                    <a:lnTo>
                      <a:pt x="18" y="234"/>
                    </a:lnTo>
                    <a:lnTo>
                      <a:pt x="20" y="231"/>
                    </a:lnTo>
                    <a:lnTo>
                      <a:pt x="22" y="228"/>
                    </a:lnTo>
                    <a:lnTo>
                      <a:pt x="24" y="224"/>
                    </a:lnTo>
                    <a:lnTo>
                      <a:pt x="26" y="221"/>
                    </a:lnTo>
                    <a:lnTo>
                      <a:pt x="29" y="216"/>
                    </a:lnTo>
                    <a:lnTo>
                      <a:pt x="32" y="213"/>
                    </a:lnTo>
                    <a:lnTo>
                      <a:pt x="33" y="208"/>
                    </a:lnTo>
                    <a:lnTo>
                      <a:pt x="35" y="205"/>
                    </a:lnTo>
                    <a:lnTo>
                      <a:pt x="38" y="201"/>
                    </a:lnTo>
                    <a:lnTo>
                      <a:pt x="41" y="197"/>
                    </a:lnTo>
                    <a:lnTo>
                      <a:pt x="43" y="192"/>
                    </a:lnTo>
                    <a:lnTo>
                      <a:pt x="46" y="188"/>
                    </a:lnTo>
                    <a:lnTo>
                      <a:pt x="49" y="184"/>
                    </a:lnTo>
                    <a:lnTo>
                      <a:pt x="51" y="180"/>
                    </a:lnTo>
                    <a:lnTo>
                      <a:pt x="54" y="174"/>
                    </a:lnTo>
                    <a:lnTo>
                      <a:pt x="57" y="170"/>
                    </a:lnTo>
                    <a:lnTo>
                      <a:pt x="59" y="166"/>
                    </a:lnTo>
                    <a:lnTo>
                      <a:pt x="63" y="161"/>
                    </a:lnTo>
                    <a:lnTo>
                      <a:pt x="66" y="155"/>
                    </a:lnTo>
                    <a:lnTo>
                      <a:pt x="69" y="151"/>
                    </a:lnTo>
                    <a:lnTo>
                      <a:pt x="71" y="146"/>
                    </a:lnTo>
                    <a:lnTo>
                      <a:pt x="74" y="142"/>
                    </a:lnTo>
                    <a:lnTo>
                      <a:pt x="77" y="137"/>
                    </a:lnTo>
                    <a:lnTo>
                      <a:pt x="80" y="132"/>
                    </a:lnTo>
                    <a:lnTo>
                      <a:pt x="83" y="127"/>
                    </a:lnTo>
                    <a:lnTo>
                      <a:pt x="87" y="123"/>
                    </a:lnTo>
                    <a:lnTo>
                      <a:pt x="90" y="119"/>
                    </a:lnTo>
                    <a:lnTo>
                      <a:pt x="92" y="114"/>
                    </a:lnTo>
                    <a:lnTo>
                      <a:pt x="96" y="109"/>
                    </a:lnTo>
                    <a:lnTo>
                      <a:pt x="99" y="105"/>
                    </a:lnTo>
                    <a:lnTo>
                      <a:pt x="102" y="101"/>
                    </a:lnTo>
                    <a:lnTo>
                      <a:pt x="105" y="96"/>
                    </a:lnTo>
                    <a:lnTo>
                      <a:pt x="108" y="91"/>
                    </a:lnTo>
                    <a:lnTo>
                      <a:pt x="111" y="88"/>
                    </a:lnTo>
                    <a:lnTo>
                      <a:pt x="114" y="83"/>
                    </a:lnTo>
                    <a:lnTo>
                      <a:pt x="117" y="78"/>
                    </a:lnTo>
                    <a:lnTo>
                      <a:pt x="120" y="74"/>
                    </a:lnTo>
                    <a:lnTo>
                      <a:pt x="123" y="70"/>
                    </a:lnTo>
                    <a:lnTo>
                      <a:pt x="126" y="67"/>
                    </a:lnTo>
                    <a:lnTo>
                      <a:pt x="128" y="62"/>
                    </a:lnTo>
                    <a:lnTo>
                      <a:pt x="131" y="58"/>
                    </a:lnTo>
                    <a:lnTo>
                      <a:pt x="134" y="55"/>
                    </a:lnTo>
                    <a:lnTo>
                      <a:pt x="137" y="51"/>
                    </a:lnTo>
                    <a:lnTo>
                      <a:pt x="140" y="49"/>
                    </a:lnTo>
                    <a:lnTo>
                      <a:pt x="143" y="45"/>
                    </a:lnTo>
                    <a:lnTo>
                      <a:pt x="147" y="42"/>
                    </a:lnTo>
                    <a:lnTo>
                      <a:pt x="148" y="39"/>
                    </a:lnTo>
                    <a:lnTo>
                      <a:pt x="150" y="35"/>
                    </a:lnTo>
                    <a:lnTo>
                      <a:pt x="153" y="32"/>
                    </a:lnTo>
                    <a:lnTo>
                      <a:pt x="156" y="30"/>
                    </a:lnTo>
                    <a:lnTo>
                      <a:pt x="158" y="27"/>
                    </a:lnTo>
                    <a:lnTo>
                      <a:pt x="161" y="25"/>
                    </a:lnTo>
                    <a:lnTo>
                      <a:pt x="163" y="23"/>
                    </a:lnTo>
                    <a:lnTo>
                      <a:pt x="166" y="20"/>
                    </a:lnTo>
                    <a:lnTo>
                      <a:pt x="167" y="18"/>
                    </a:lnTo>
                    <a:lnTo>
                      <a:pt x="169" y="16"/>
                    </a:lnTo>
                    <a:lnTo>
                      <a:pt x="171" y="14"/>
                    </a:lnTo>
                    <a:lnTo>
                      <a:pt x="174" y="12"/>
                    </a:lnTo>
                    <a:lnTo>
                      <a:pt x="176" y="10"/>
                    </a:lnTo>
                    <a:lnTo>
                      <a:pt x="178" y="10"/>
                    </a:lnTo>
                    <a:lnTo>
                      <a:pt x="180" y="8"/>
                    </a:lnTo>
                    <a:lnTo>
                      <a:pt x="182" y="7"/>
                    </a:lnTo>
                    <a:lnTo>
                      <a:pt x="185" y="4"/>
                    </a:lnTo>
                    <a:lnTo>
                      <a:pt x="188" y="3"/>
                    </a:lnTo>
                    <a:lnTo>
                      <a:pt x="191" y="1"/>
                    </a:lnTo>
                    <a:lnTo>
                      <a:pt x="194" y="1"/>
                    </a:lnTo>
                    <a:lnTo>
                      <a:pt x="196" y="0"/>
                    </a:lnTo>
                    <a:lnTo>
                      <a:pt x="199" y="0"/>
                    </a:lnTo>
                    <a:lnTo>
                      <a:pt x="200" y="1"/>
                    </a:lnTo>
                    <a:lnTo>
                      <a:pt x="203" y="2"/>
                    </a:lnTo>
                    <a:lnTo>
                      <a:pt x="204" y="3"/>
                    </a:lnTo>
                    <a:lnTo>
                      <a:pt x="205" y="4"/>
                    </a:lnTo>
                    <a:lnTo>
                      <a:pt x="205" y="7"/>
                    </a:lnTo>
                    <a:lnTo>
                      <a:pt x="205" y="9"/>
                    </a:lnTo>
                    <a:lnTo>
                      <a:pt x="205" y="11"/>
                    </a:lnTo>
                    <a:lnTo>
                      <a:pt x="205" y="14"/>
                    </a:lnTo>
                    <a:lnTo>
                      <a:pt x="205" y="16"/>
                    </a:lnTo>
                    <a:lnTo>
                      <a:pt x="205" y="18"/>
                    </a:lnTo>
                    <a:lnTo>
                      <a:pt x="205" y="20"/>
                    </a:lnTo>
                    <a:lnTo>
                      <a:pt x="205" y="22"/>
                    </a:lnTo>
                    <a:lnTo>
                      <a:pt x="205" y="24"/>
                    </a:lnTo>
                    <a:lnTo>
                      <a:pt x="204" y="26"/>
                    </a:lnTo>
                    <a:lnTo>
                      <a:pt x="203" y="29"/>
                    </a:lnTo>
                    <a:lnTo>
                      <a:pt x="203" y="30"/>
                    </a:lnTo>
                    <a:lnTo>
                      <a:pt x="202" y="32"/>
                    </a:lnTo>
                    <a:lnTo>
                      <a:pt x="201" y="35"/>
                    </a:lnTo>
                    <a:lnTo>
                      <a:pt x="200" y="38"/>
                    </a:lnTo>
                    <a:lnTo>
                      <a:pt x="199" y="41"/>
                    </a:lnTo>
                    <a:lnTo>
                      <a:pt x="198" y="43"/>
                    </a:lnTo>
                    <a:lnTo>
                      <a:pt x="197" y="46"/>
                    </a:lnTo>
                    <a:lnTo>
                      <a:pt x="195" y="49"/>
                    </a:lnTo>
                    <a:lnTo>
                      <a:pt x="194" y="51"/>
                    </a:lnTo>
                    <a:lnTo>
                      <a:pt x="192" y="54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8" y="64"/>
                    </a:lnTo>
                    <a:lnTo>
                      <a:pt x="186" y="67"/>
                    </a:lnTo>
                    <a:lnTo>
                      <a:pt x="185" y="70"/>
                    </a:lnTo>
                    <a:lnTo>
                      <a:pt x="182" y="73"/>
                    </a:lnTo>
                    <a:lnTo>
                      <a:pt x="180" y="77"/>
                    </a:lnTo>
                    <a:lnTo>
                      <a:pt x="178" y="80"/>
                    </a:lnTo>
                    <a:lnTo>
                      <a:pt x="176" y="84"/>
                    </a:lnTo>
                    <a:lnTo>
                      <a:pt x="173" y="88"/>
                    </a:lnTo>
                    <a:lnTo>
                      <a:pt x="171" y="91"/>
                    </a:lnTo>
                    <a:lnTo>
                      <a:pt x="168" y="94"/>
                    </a:lnTo>
                    <a:lnTo>
                      <a:pt x="167" y="98"/>
                    </a:lnTo>
                    <a:lnTo>
                      <a:pt x="164" y="102"/>
                    </a:lnTo>
                    <a:lnTo>
                      <a:pt x="162" y="106"/>
                    </a:lnTo>
                    <a:lnTo>
                      <a:pt x="159" y="109"/>
                    </a:lnTo>
                    <a:lnTo>
                      <a:pt x="156" y="113"/>
                    </a:lnTo>
                    <a:lnTo>
                      <a:pt x="153" y="117"/>
                    </a:lnTo>
                    <a:lnTo>
                      <a:pt x="150" y="122"/>
                    </a:lnTo>
                    <a:lnTo>
                      <a:pt x="147" y="125"/>
                    </a:lnTo>
                    <a:lnTo>
                      <a:pt x="145" y="128"/>
                    </a:lnTo>
                    <a:lnTo>
                      <a:pt x="142" y="133"/>
                    </a:lnTo>
                    <a:lnTo>
                      <a:pt x="139" y="137"/>
                    </a:lnTo>
                    <a:lnTo>
                      <a:pt x="136" y="141"/>
                    </a:lnTo>
                    <a:lnTo>
                      <a:pt x="133" y="145"/>
                    </a:lnTo>
                    <a:lnTo>
                      <a:pt x="130" y="148"/>
                    </a:lnTo>
                    <a:lnTo>
                      <a:pt x="128" y="153"/>
                    </a:lnTo>
                    <a:lnTo>
                      <a:pt x="124" y="157"/>
                    </a:lnTo>
                    <a:lnTo>
                      <a:pt x="121" y="161"/>
                    </a:lnTo>
                    <a:lnTo>
                      <a:pt x="118" y="165"/>
                    </a:lnTo>
                    <a:lnTo>
                      <a:pt x="115" y="168"/>
                    </a:lnTo>
                    <a:lnTo>
                      <a:pt x="111" y="172"/>
                    </a:lnTo>
                    <a:lnTo>
                      <a:pt x="109" y="176"/>
                    </a:lnTo>
                    <a:lnTo>
                      <a:pt x="106" y="180"/>
                    </a:lnTo>
                    <a:lnTo>
                      <a:pt x="103" y="185"/>
                    </a:lnTo>
                    <a:lnTo>
                      <a:pt x="100" y="188"/>
                    </a:lnTo>
                    <a:lnTo>
                      <a:pt x="96" y="192"/>
                    </a:lnTo>
                    <a:lnTo>
                      <a:pt x="93" y="195"/>
                    </a:lnTo>
                    <a:lnTo>
                      <a:pt x="90" y="200"/>
                    </a:lnTo>
                    <a:lnTo>
                      <a:pt x="87" y="203"/>
                    </a:lnTo>
                    <a:lnTo>
                      <a:pt x="84" y="206"/>
                    </a:lnTo>
                    <a:lnTo>
                      <a:pt x="81" y="210"/>
                    </a:lnTo>
                    <a:lnTo>
                      <a:pt x="78" y="214"/>
                    </a:lnTo>
                    <a:lnTo>
                      <a:pt x="75" y="218"/>
                    </a:lnTo>
                    <a:lnTo>
                      <a:pt x="72" y="221"/>
                    </a:lnTo>
                    <a:lnTo>
                      <a:pt x="69" y="224"/>
                    </a:lnTo>
                    <a:lnTo>
                      <a:pt x="67" y="228"/>
                    </a:lnTo>
                    <a:lnTo>
                      <a:pt x="63" y="231"/>
                    </a:lnTo>
                    <a:lnTo>
                      <a:pt x="60" y="235"/>
                    </a:lnTo>
                    <a:lnTo>
                      <a:pt x="58" y="238"/>
                    </a:lnTo>
                    <a:lnTo>
                      <a:pt x="55" y="242"/>
                    </a:lnTo>
                    <a:lnTo>
                      <a:pt x="52" y="244"/>
                    </a:lnTo>
                    <a:lnTo>
                      <a:pt x="50" y="247"/>
                    </a:lnTo>
                    <a:lnTo>
                      <a:pt x="47" y="250"/>
                    </a:lnTo>
                    <a:lnTo>
                      <a:pt x="45" y="254"/>
                    </a:lnTo>
                    <a:lnTo>
                      <a:pt x="42" y="256"/>
                    </a:lnTo>
                    <a:lnTo>
                      <a:pt x="40" y="259"/>
                    </a:lnTo>
                    <a:lnTo>
                      <a:pt x="38" y="262"/>
                    </a:lnTo>
                    <a:lnTo>
                      <a:pt x="35" y="264"/>
                    </a:lnTo>
                    <a:lnTo>
                      <a:pt x="33" y="267"/>
                    </a:lnTo>
                    <a:lnTo>
                      <a:pt x="32" y="269"/>
                    </a:lnTo>
                    <a:lnTo>
                      <a:pt x="29" y="272"/>
                    </a:lnTo>
                    <a:lnTo>
                      <a:pt x="27" y="274"/>
                    </a:lnTo>
                    <a:lnTo>
                      <a:pt x="25" y="276"/>
                    </a:lnTo>
                    <a:lnTo>
                      <a:pt x="24" y="279"/>
                    </a:lnTo>
                    <a:lnTo>
                      <a:pt x="22" y="281"/>
                    </a:lnTo>
                    <a:lnTo>
                      <a:pt x="21" y="282"/>
                    </a:lnTo>
                    <a:lnTo>
                      <a:pt x="0" y="267"/>
                    </a:lnTo>
                    <a:lnTo>
                      <a:pt x="0" y="267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53"/>
              <p:cNvSpPr>
                <a:spLocks/>
              </p:cNvSpPr>
              <p:nvPr/>
            </p:nvSpPr>
            <p:spPr bwMode="auto">
              <a:xfrm>
                <a:off x="1339" y="706"/>
                <a:ext cx="165" cy="294"/>
              </a:xfrm>
              <a:custGeom>
                <a:avLst/>
                <a:gdLst/>
                <a:ahLst/>
                <a:cxnLst>
                  <a:cxn ang="0">
                    <a:pos x="0" y="292"/>
                  </a:cxn>
                  <a:cxn ang="0">
                    <a:pos x="2" y="284"/>
                  </a:cxn>
                  <a:cxn ang="0">
                    <a:pos x="5" y="278"/>
                  </a:cxn>
                  <a:cxn ang="0">
                    <a:pos x="6" y="269"/>
                  </a:cxn>
                  <a:cxn ang="0">
                    <a:pos x="9" y="259"/>
                  </a:cxn>
                  <a:cxn ang="0">
                    <a:pos x="13" y="248"/>
                  </a:cxn>
                  <a:cxn ang="0">
                    <a:pos x="18" y="236"/>
                  </a:cxn>
                  <a:cxn ang="0">
                    <a:pos x="22" y="222"/>
                  </a:cxn>
                  <a:cxn ang="0">
                    <a:pos x="26" y="209"/>
                  </a:cxn>
                  <a:cxn ang="0">
                    <a:pos x="32" y="194"/>
                  </a:cxn>
                  <a:cxn ang="0">
                    <a:pos x="38" y="180"/>
                  </a:cxn>
                  <a:cxn ang="0">
                    <a:pos x="44" y="164"/>
                  </a:cxn>
                  <a:cxn ang="0">
                    <a:pos x="49" y="149"/>
                  </a:cxn>
                  <a:cxn ang="0">
                    <a:pos x="56" y="133"/>
                  </a:cxn>
                  <a:cxn ang="0">
                    <a:pos x="62" y="119"/>
                  </a:cxn>
                  <a:cxn ang="0">
                    <a:pos x="68" y="103"/>
                  </a:cxn>
                  <a:cxn ang="0">
                    <a:pos x="75" y="89"/>
                  </a:cxn>
                  <a:cxn ang="0">
                    <a:pos x="82" y="76"/>
                  </a:cxn>
                  <a:cxn ang="0">
                    <a:pos x="88" y="64"/>
                  </a:cxn>
                  <a:cxn ang="0">
                    <a:pos x="95" y="52"/>
                  </a:cxn>
                  <a:cxn ang="0">
                    <a:pos x="102" y="42"/>
                  </a:cxn>
                  <a:cxn ang="0">
                    <a:pos x="108" y="32"/>
                  </a:cxn>
                  <a:cxn ang="0">
                    <a:pos x="115" y="25"/>
                  </a:cxn>
                  <a:cxn ang="0">
                    <a:pos x="121" y="17"/>
                  </a:cxn>
                  <a:cxn ang="0">
                    <a:pos x="126" y="11"/>
                  </a:cxn>
                  <a:cxn ang="0">
                    <a:pos x="135" y="6"/>
                  </a:cxn>
                  <a:cxn ang="0">
                    <a:pos x="145" y="1"/>
                  </a:cxn>
                  <a:cxn ang="0">
                    <a:pos x="154" y="0"/>
                  </a:cxn>
                  <a:cxn ang="0">
                    <a:pos x="160" y="4"/>
                  </a:cxn>
                  <a:cxn ang="0">
                    <a:pos x="164" y="11"/>
                  </a:cxn>
                  <a:cxn ang="0">
                    <a:pos x="165" y="18"/>
                  </a:cxn>
                  <a:cxn ang="0">
                    <a:pos x="165" y="25"/>
                  </a:cxn>
                  <a:cxn ang="0">
                    <a:pos x="164" y="32"/>
                  </a:cxn>
                  <a:cxn ang="0">
                    <a:pos x="162" y="41"/>
                  </a:cxn>
                  <a:cxn ang="0">
                    <a:pos x="160" y="50"/>
                  </a:cxn>
                  <a:cxn ang="0">
                    <a:pos x="156" y="60"/>
                  </a:cxn>
                  <a:cxn ang="0">
                    <a:pos x="152" y="71"/>
                  </a:cxn>
                  <a:cxn ang="0">
                    <a:pos x="146" y="83"/>
                  </a:cxn>
                  <a:cxn ang="0">
                    <a:pos x="140" y="95"/>
                  </a:cxn>
                  <a:cxn ang="0">
                    <a:pos x="132" y="107"/>
                  </a:cxn>
                  <a:cxn ang="0">
                    <a:pos x="124" y="121"/>
                  </a:cxn>
                  <a:cxn ang="0">
                    <a:pos x="115" y="135"/>
                  </a:cxn>
                  <a:cxn ang="0">
                    <a:pos x="106" y="148"/>
                  </a:cxn>
                  <a:cxn ang="0">
                    <a:pos x="97" y="161"/>
                  </a:cxn>
                  <a:cxn ang="0">
                    <a:pos x="87" y="176"/>
                  </a:cxn>
                  <a:cxn ang="0">
                    <a:pos x="78" y="190"/>
                  </a:cxn>
                  <a:cxn ang="0">
                    <a:pos x="68" y="203"/>
                  </a:cxn>
                  <a:cxn ang="0">
                    <a:pos x="59" y="216"/>
                  </a:cxn>
                  <a:cxn ang="0">
                    <a:pos x="49" y="228"/>
                  </a:cxn>
                  <a:cxn ang="0">
                    <a:pos x="41" y="239"/>
                  </a:cxn>
                  <a:cxn ang="0">
                    <a:pos x="32" y="251"/>
                  </a:cxn>
                  <a:cxn ang="0">
                    <a:pos x="25" y="260"/>
                  </a:cxn>
                  <a:cxn ang="0">
                    <a:pos x="18" y="270"/>
                  </a:cxn>
                  <a:cxn ang="0">
                    <a:pos x="11" y="277"/>
                  </a:cxn>
                  <a:cxn ang="0">
                    <a:pos x="6" y="283"/>
                  </a:cxn>
                  <a:cxn ang="0">
                    <a:pos x="2" y="289"/>
                  </a:cxn>
                  <a:cxn ang="0">
                    <a:pos x="0" y="294"/>
                  </a:cxn>
                </a:cxnLst>
                <a:rect l="0" t="0" r="r" b="b"/>
                <a:pathLst>
                  <a:path w="165" h="294">
                    <a:moveTo>
                      <a:pt x="0" y="294"/>
                    </a:moveTo>
                    <a:lnTo>
                      <a:pt x="0" y="293"/>
                    </a:lnTo>
                    <a:lnTo>
                      <a:pt x="0" y="292"/>
                    </a:lnTo>
                    <a:lnTo>
                      <a:pt x="1" y="289"/>
                    </a:lnTo>
                    <a:lnTo>
                      <a:pt x="2" y="286"/>
                    </a:lnTo>
                    <a:lnTo>
                      <a:pt x="2" y="284"/>
                    </a:lnTo>
                    <a:lnTo>
                      <a:pt x="3" y="282"/>
                    </a:lnTo>
                    <a:lnTo>
                      <a:pt x="3" y="279"/>
                    </a:lnTo>
                    <a:lnTo>
                      <a:pt x="5" y="278"/>
                    </a:lnTo>
                    <a:lnTo>
                      <a:pt x="5" y="275"/>
                    </a:lnTo>
                    <a:lnTo>
                      <a:pt x="6" y="272"/>
                    </a:lnTo>
                    <a:lnTo>
                      <a:pt x="6" y="269"/>
                    </a:lnTo>
                    <a:lnTo>
                      <a:pt x="8" y="266"/>
                    </a:lnTo>
                    <a:lnTo>
                      <a:pt x="8" y="262"/>
                    </a:lnTo>
                    <a:lnTo>
                      <a:pt x="9" y="259"/>
                    </a:lnTo>
                    <a:lnTo>
                      <a:pt x="11" y="255"/>
                    </a:lnTo>
                    <a:lnTo>
                      <a:pt x="12" y="252"/>
                    </a:lnTo>
                    <a:lnTo>
                      <a:pt x="13" y="248"/>
                    </a:lnTo>
                    <a:lnTo>
                      <a:pt x="14" y="243"/>
                    </a:lnTo>
                    <a:lnTo>
                      <a:pt x="16" y="239"/>
                    </a:lnTo>
                    <a:lnTo>
                      <a:pt x="18" y="236"/>
                    </a:lnTo>
                    <a:lnTo>
                      <a:pt x="19" y="231"/>
                    </a:lnTo>
                    <a:lnTo>
                      <a:pt x="21" y="227"/>
                    </a:lnTo>
                    <a:lnTo>
                      <a:pt x="22" y="222"/>
                    </a:lnTo>
                    <a:lnTo>
                      <a:pt x="24" y="218"/>
                    </a:lnTo>
                    <a:lnTo>
                      <a:pt x="26" y="214"/>
                    </a:lnTo>
                    <a:lnTo>
                      <a:pt x="26" y="209"/>
                    </a:lnTo>
                    <a:lnTo>
                      <a:pt x="28" y="204"/>
                    </a:lnTo>
                    <a:lnTo>
                      <a:pt x="30" y="200"/>
                    </a:lnTo>
                    <a:lnTo>
                      <a:pt x="32" y="194"/>
                    </a:lnTo>
                    <a:lnTo>
                      <a:pt x="34" y="189"/>
                    </a:lnTo>
                    <a:lnTo>
                      <a:pt x="36" y="184"/>
                    </a:lnTo>
                    <a:lnTo>
                      <a:pt x="38" y="180"/>
                    </a:lnTo>
                    <a:lnTo>
                      <a:pt x="40" y="174"/>
                    </a:lnTo>
                    <a:lnTo>
                      <a:pt x="42" y="169"/>
                    </a:lnTo>
                    <a:lnTo>
                      <a:pt x="44" y="164"/>
                    </a:lnTo>
                    <a:lnTo>
                      <a:pt x="45" y="160"/>
                    </a:lnTo>
                    <a:lnTo>
                      <a:pt x="47" y="154"/>
                    </a:lnTo>
                    <a:lnTo>
                      <a:pt x="49" y="149"/>
                    </a:lnTo>
                    <a:lnTo>
                      <a:pt x="51" y="143"/>
                    </a:lnTo>
                    <a:lnTo>
                      <a:pt x="53" y="139"/>
                    </a:lnTo>
                    <a:lnTo>
                      <a:pt x="56" y="133"/>
                    </a:lnTo>
                    <a:lnTo>
                      <a:pt x="58" y="128"/>
                    </a:lnTo>
                    <a:lnTo>
                      <a:pt x="60" y="123"/>
                    </a:lnTo>
                    <a:lnTo>
                      <a:pt x="62" y="119"/>
                    </a:lnTo>
                    <a:lnTo>
                      <a:pt x="64" y="113"/>
                    </a:lnTo>
                    <a:lnTo>
                      <a:pt x="66" y="109"/>
                    </a:lnTo>
                    <a:lnTo>
                      <a:pt x="68" y="103"/>
                    </a:lnTo>
                    <a:lnTo>
                      <a:pt x="70" y="100"/>
                    </a:lnTo>
                    <a:lnTo>
                      <a:pt x="73" y="94"/>
                    </a:lnTo>
                    <a:lnTo>
                      <a:pt x="75" y="89"/>
                    </a:lnTo>
                    <a:lnTo>
                      <a:pt x="77" y="85"/>
                    </a:lnTo>
                    <a:lnTo>
                      <a:pt x="80" y="81"/>
                    </a:lnTo>
                    <a:lnTo>
                      <a:pt x="82" y="76"/>
                    </a:lnTo>
                    <a:lnTo>
                      <a:pt x="83" y="72"/>
                    </a:lnTo>
                    <a:lnTo>
                      <a:pt x="85" y="67"/>
                    </a:lnTo>
                    <a:lnTo>
                      <a:pt x="88" y="64"/>
                    </a:lnTo>
                    <a:lnTo>
                      <a:pt x="90" y="60"/>
                    </a:lnTo>
                    <a:lnTo>
                      <a:pt x="92" y="56"/>
                    </a:lnTo>
                    <a:lnTo>
                      <a:pt x="95" y="52"/>
                    </a:lnTo>
                    <a:lnTo>
                      <a:pt x="97" y="48"/>
                    </a:lnTo>
                    <a:lnTo>
                      <a:pt x="100" y="45"/>
                    </a:lnTo>
                    <a:lnTo>
                      <a:pt x="102" y="42"/>
                    </a:lnTo>
                    <a:lnTo>
                      <a:pt x="103" y="39"/>
                    </a:lnTo>
                    <a:lnTo>
                      <a:pt x="105" y="35"/>
                    </a:lnTo>
                    <a:lnTo>
                      <a:pt x="108" y="32"/>
                    </a:lnTo>
                    <a:lnTo>
                      <a:pt x="110" y="29"/>
                    </a:lnTo>
                    <a:lnTo>
                      <a:pt x="112" y="26"/>
                    </a:lnTo>
                    <a:lnTo>
                      <a:pt x="115" y="25"/>
                    </a:lnTo>
                    <a:lnTo>
                      <a:pt x="117" y="22"/>
                    </a:lnTo>
                    <a:lnTo>
                      <a:pt x="119" y="19"/>
                    </a:lnTo>
                    <a:lnTo>
                      <a:pt x="121" y="17"/>
                    </a:lnTo>
                    <a:lnTo>
                      <a:pt x="122" y="15"/>
                    </a:lnTo>
                    <a:lnTo>
                      <a:pt x="124" y="13"/>
                    </a:lnTo>
                    <a:lnTo>
                      <a:pt x="126" y="11"/>
                    </a:lnTo>
                    <a:lnTo>
                      <a:pt x="129" y="9"/>
                    </a:lnTo>
                    <a:lnTo>
                      <a:pt x="131" y="8"/>
                    </a:lnTo>
                    <a:lnTo>
                      <a:pt x="135" y="6"/>
                    </a:lnTo>
                    <a:lnTo>
                      <a:pt x="138" y="4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8" y="0"/>
                    </a:lnTo>
                    <a:lnTo>
                      <a:pt x="151" y="0"/>
                    </a:lnTo>
                    <a:lnTo>
                      <a:pt x="154" y="0"/>
                    </a:lnTo>
                    <a:lnTo>
                      <a:pt x="157" y="1"/>
                    </a:lnTo>
                    <a:lnTo>
                      <a:pt x="159" y="2"/>
                    </a:lnTo>
                    <a:lnTo>
                      <a:pt x="160" y="4"/>
                    </a:lnTo>
                    <a:lnTo>
                      <a:pt x="161" y="6"/>
                    </a:lnTo>
                    <a:lnTo>
                      <a:pt x="163" y="8"/>
                    </a:lnTo>
                    <a:lnTo>
                      <a:pt x="164" y="11"/>
                    </a:lnTo>
                    <a:lnTo>
                      <a:pt x="164" y="14"/>
                    </a:lnTo>
                    <a:lnTo>
                      <a:pt x="164" y="16"/>
                    </a:lnTo>
                    <a:lnTo>
                      <a:pt x="165" y="18"/>
                    </a:lnTo>
                    <a:lnTo>
                      <a:pt x="165" y="20"/>
                    </a:lnTo>
                    <a:lnTo>
                      <a:pt x="165" y="23"/>
                    </a:lnTo>
                    <a:lnTo>
                      <a:pt x="165" y="25"/>
                    </a:lnTo>
                    <a:lnTo>
                      <a:pt x="165" y="27"/>
                    </a:lnTo>
                    <a:lnTo>
                      <a:pt x="164" y="29"/>
                    </a:lnTo>
                    <a:lnTo>
                      <a:pt x="164" y="32"/>
                    </a:lnTo>
                    <a:lnTo>
                      <a:pt x="163" y="34"/>
                    </a:lnTo>
                    <a:lnTo>
                      <a:pt x="163" y="37"/>
                    </a:lnTo>
                    <a:lnTo>
                      <a:pt x="162" y="41"/>
                    </a:lnTo>
                    <a:lnTo>
                      <a:pt x="161" y="44"/>
                    </a:lnTo>
                    <a:lnTo>
                      <a:pt x="160" y="46"/>
                    </a:lnTo>
                    <a:lnTo>
                      <a:pt x="160" y="50"/>
                    </a:lnTo>
                    <a:lnTo>
                      <a:pt x="159" y="53"/>
                    </a:lnTo>
                    <a:lnTo>
                      <a:pt x="158" y="56"/>
                    </a:lnTo>
                    <a:lnTo>
                      <a:pt x="156" y="60"/>
                    </a:lnTo>
                    <a:lnTo>
                      <a:pt x="155" y="64"/>
                    </a:lnTo>
                    <a:lnTo>
                      <a:pt x="154" y="66"/>
                    </a:lnTo>
                    <a:lnTo>
                      <a:pt x="152" y="71"/>
                    </a:lnTo>
                    <a:lnTo>
                      <a:pt x="150" y="75"/>
                    </a:lnTo>
                    <a:lnTo>
                      <a:pt x="148" y="79"/>
                    </a:lnTo>
                    <a:lnTo>
                      <a:pt x="146" y="83"/>
                    </a:lnTo>
                    <a:lnTo>
                      <a:pt x="144" y="86"/>
                    </a:lnTo>
                    <a:lnTo>
                      <a:pt x="141" y="90"/>
                    </a:lnTo>
                    <a:lnTo>
                      <a:pt x="140" y="95"/>
                    </a:lnTo>
                    <a:lnTo>
                      <a:pt x="137" y="99"/>
                    </a:lnTo>
                    <a:lnTo>
                      <a:pt x="135" y="103"/>
                    </a:lnTo>
                    <a:lnTo>
                      <a:pt x="132" y="107"/>
                    </a:lnTo>
                    <a:lnTo>
                      <a:pt x="129" y="112"/>
                    </a:lnTo>
                    <a:lnTo>
                      <a:pt x="126" y="116"/>
                    </a:lnTo>
                    <a:lnTo>
                      <a:pt x="124" y="121"/>
                    </a:lnTo>
                    <a:lnTo>
                      <a:pt x="121" y="125"/>
                    </a:lnTo>
                    <a:lnTo>
                      <a:pt x="119" y="130"/>
                    </a:lnTo>
                    <a:lnTo>
                      <a:pt x="115" y="135"/>
                    </a:lnTo>
                    <a:lnTo>
                      <a:pt x="113" y="140"/>
                    </a:lnTo>
                    <a:lnTo>
                      <a:pt x="109" y="143"/>
                    </a:lnTo>
                    <a:lnTo>
                      <a:pt x="106" y="148"/>
                    </a:lnTo>
                    <a:lnTo>
                      <a:pt x="103" y="153"/>
                    </a:lnTo>
                    <a:lnTo>
                      <a:pt x="100" y="158"/>
                    </a:lnTo>
                    <a:lnTo>
                      <a:pt x="97" y="161"/>
                    </a:lnTo>
                    <a:lnTo>
                      <a:pt x="94" y="167"/>
                    </a:lnTo>
                    <a:lnTo>
                      <a:pt x="90" y="171"/>
                    </a:lnTo>
                    <a:lnTo>
                      <a:pt x="87" y="176"/>
                    </a:lnTo>
                    <a:lnTo>
                      <a:pt x="84" y="181"/>
                    </a:lnTo>
                    <a:lnTo>
                      <a:pt x="81" y="185"/>
                    </a:lnTo>
                    <a:lnTo>
                      <a:pt x="78" y="190"/>
                    </a:lnTo>
                    <a:lnTo>
                      <a:pt x="75" y="194"/>
                    </a:lnTo>
                    <a:lnTo>
                      <a:pt x="71" y="199"/>
                    </a:lnTo>
                    <a:lnTo>
                      <a:pt x="68" y="203"/>
                    </a:lnTo>
                    <a:lnTo>
                      <a:pt x="64" y="207"/>
                    </a:lnTo>
                    <a:lnTo>
                      <a:pt x="62" y="212"/>
                    </a:lnTo>
                    <a:lnTo>
                      <a:pt x="59" y="216"/>
                    </a:lnTo>
                    <a:lnTo>
                      <a:pt x="56" y="220"/>
                    </a:lnTo>
                    <a:lnTo>
                      <a:pt x="52" y="224"/>
                    </a:lnTo>
                    <a:lnTo>
                      <a:pt x="49" y="228"/>
                    </a:lnTo>
                    <a:lnTo>
                      <a:pt x="46" y="232"/>
                    </a:lnTo>
                    <a:lnTo>
                      <a:pt x="44" y="236"/>
                    </a:lnTo>
                    <a:lnTo>
                      <a:pt x="41" y="239"/>
                    </a:lnTo>
                    <a:lnTo>
                      <a:pt x="38" y="243"/>
                    </a:lnTo>
                    <a:lnTo>
                      <a:pt x="35" y="247"/>
                    </a:lnTo>
                    <a:lnTo>
                      <a:pt x="32" y="251"/>
                    </a:lnTo>
                    <a:lnTo>
                      <a:pt x="29" y="254"/>
                    </a:lnTo>
                    <a:lnTo>
                      <a:pt x="27" y="258"/>
                    </a:lnTo>
                    <a:lnTo>
                      <a:pt x="25" y="260"/>
                    </a:lnTo>
                    <a:lnTo>
                      <a:pt x="23" y="263"/>
                    </a:lnTo>
                    <a:lnTo>
                      <a:pt x="20" y="266"/>
                    </a:lnTo>
                    <a:lnTo>
                      <a:pt x="18" y="270"/>
                    </a:lnTo>
                    <a:lnTo>
                      <a:pt x="16" y="272"/>
                    </a:lnTo>
                    <a:lnTo>
                      <a:pt x="14" y="275"/>
                    </a:lnTo>
                    <a:lnTo>
                      <a:pt x="11" y="277"/>
                    </a:lnTo>
                    <a:lnTo>
                      <a:pt x="10" y="279"/>
                    </a:lnTo>
                    <a:lnTo>
                      <a:pt x="8" y="281"/>
                    </a:lnTo>
                    <a:lnTo>
                      <a:pt x="6" y="283"/>
                    </a:lnTo>
                    <a:lnTo>
                      <a:pt x="6" y="285"/>
                    </a:lnTo>
                    <a:lnTo>
                      <a:pt x="5" y="287"/>
                    </a:lnTo>
                    <a:lnTo>
                      <a:pt x="2" y="289"/>
                    </a:lnTo>
                    <a:lnTo>
                      <a:pt x="1" y="292"/>
                    </a:lnTo>
                    <a:lnTo>
                      <a:pt x="0" y="293"/>
                    </a:lnTo>
                    <a:lnTo>
                      <a:pt x="0" y="294"/>
                    </a:lnTo>
                    <a:lnTo>
                      <a:pt x="0" y="294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54"/>
              <p:cNvSpPr>
                <a:spLocks/>
              </p:cNvSpPr>
              <p:nvPr/>
            </p:nvSpPr>
            <p:spPr bwMode="auto">
              <a:xfrm>
                <a:off x="1333" y="739"/>
                <a:ext cx="124" cy="292"/>
              </a:xfrm>
              <a:custGeom>
                <a:avLst/>
                <a:gdLst/>
                <a:ahLst/>
                <a:cxnLst>
                  <a:cxn ang="0">
                    <a:pos x="10" y="256"/>
                  </a:cxn>
                  <a:cxn ang="0">
                    <a:pos x="12" y="245"/>
                  </a:cxn>
                  <a:cxn ang="0">
                    <a:pos x="12" y="235"/>
                  </a:cxn>
                  <a:cxn ang="0">
                    <a:pos x="14" y="225"/>
                  </a:cxn>
                  <a:cxn ang="0">
                    <a:pos x="17" y="212"/>
                  </a:cxn>
                  <a:cxn ang="0">
                    <a:pos x="19" y="198"/>
                  </a:cxn>
                  <a:cxn ang="0">
                    <a:pos x="22" y="184"/>
                  </a:cxn>
                  <a:cxn ang="0">
                    <a:pos x="25" y="168"/>
                  </a:cxn>
                  <a:cxn ang="0">
                    <a:pos x="29" y="152"/>
                  </a:cxn>
                  <a:cxn ang="0">
                    <a:pos x="32" y="137"/>
                  </a:cxn>
                  <a:cxn ang="0">
                    <a:pos x="34" y="121"/>
                  </a:cxn>
                  <a:cxn ang="0">
                    <a:pos x="38" y="106"/>
                  </a:cxn>
                  <a:cxn ang="0">
                    <a:pos x="41" y="91"/>
                  </a:cxn>
                  <a:cxn ang="0">
                    <a:pos x="44" y="78"/>
                  </a:cxn>
                  <a:cxn ang="0">
                    <a:pos x="48" y="67"/>
                  </a:cxn>
                  <a:cxn ang="0">
                    <a:pos x="51" y="55"/>
                  </a:cxn>
                  <a:cxn ang="0">
                    <a:pos x="53" y="46"/>
                  </a:cxn>
                  <a:cxn ang="0">
                    <a:pos x="56" y="37"/>
                  </a:cxn>
                  <a:cxn ang="0">
                    <a:pos x="59" y="29"/>
                  </a:cxn>
                  <a:cxn ang="0">
                    <a:pos x="63" y="19"/>
                  </a:cxn>
                  <a:cxn ang="0">
                    <a:pos x="68" y="12"/>
                  </a:cxn>
                  <a:cxn ang="0">
                    <a:pos x="75" y="6"/>
                  </a:cxn>
                  <a:cxn ang="0">
                    <a:pos x="85" y="3"/>
                  </a:cxn>
                  <a:cxn ang="0">
                    <a:pos x="98" y="0"/>
                  </a:cxn>
                  <a:cxn ang="0">
                    <a:pos x="111" y="0"/>
                  </a:cxn>
                  <a:cxn ang="0">
                    <a:pos x="121" y="7"/>
                  </a:cxn>
                  <a:cxn ang="0">
                    <a:pos x="124" y="15"/>
                  </a:cxn>
                  <a:cxn ang="0">
                    <a:pos x="124" y="27"/>
                  </a:cxn>
                  <a:cxn ang="0">
                    <a:pos x="123" y="39"/>
                  </a:cxn>
                  <a:cxn ang="0">
                    <a:pos x="121" y="47"/>
                  </a:cxn>
                  <a:cxn ang="0">
                    <a:pos x="119" y="55"/>
                  </a:cxn>
                  <a:cxn ang="0">
                    <a:pos x="117" y="64"/>
                  </a:cxn>
                  <a:cxn ang="0">
                    <a:pos x="114" y="73"/>
                  </a:cxn>
                  <a:cxn ang="0">
                    <a:pos x="111" y="84"/>
                  </a:cxn>
                  <a:cxn ang="0">
                    <a:pos x="108" y="94"/>
                  </a:cxn>
                  <a:cxn ang="0">
                    <a:pos x="105" y="105"/>
                  </a:cxn>
                  <a:cxn ang="0">
                    <a:pos x="100" y="115"/>
                  </a:cxn>
                  <a:cxn ang="0">
                    <a:pos x="97" y="128"/>
                  </a:cxn>
                  <a:cxn ang="0">
                    <a:pos x="92" y="139"/>
                  </a:cxn>
                  <a:cxn ang="0">
                    <a:pos x="89" y="150"/>
                  </a:cxn>
                  <a:cxn ang="0">
                    <a:pos x="84" y="163"/>
                  </a:cxn>
                  <a:cxn ang="0">
                    <a:pos x="80" y="174"/>
                  </a:cxn>
                  <a:cxn ang="0">
                    <a:pos x="75" y="186"/>
                  </a:cxn>
                  <a:cxn ang="0">
                    <a:pos x="70" y="197"/>
                  </a:cxn>
                  <a:cxn ang="0">
                    <a:pos x="66" y="207"/>
                  </a:cxn>
                  <a:cxn ang="0">
                    <a:pos x="61" y="219"/>
                  </a:cxn>
                  <a:cxn ang="0">
                    <a:pos x="56" y="229"/>
                  </a:cxn>
                  <a:cxn ang="0">
                    <a:pos x="52" y="239"/>
                  </a:cxn>
                  <a:cxn ang="0">
                    <a:pos x="48" y="248"/>
                  </a:cxn>
                  <a:cxn ang="0">
                    <a:pos x="42" y="259"/>
                  </a:cxn>
                  <a:cxn ang="0">
                    <a:pos x="34" y="273"/>
                  </a:cxn>
                  <a:cxn ang="0">
                    <a:pos x="29" y="284"/>
                  </a:cxn>
                  <a:cxn ang="0">
                    <a:pos x="25" y="291"/>
                  </a:cxn>
                  <a:cxn ang="0">
                    <a:pos x="10" y="259"/>
                  </a:cxn>
                </a:cxnLst>
                <a:rect l="0" t="0" r="r" b="b"/>
                <a:pathLst>
                  <a:path w="124" h="292">
                    <a:moveTo>
                      <a:pt x="10" y="259"/>
                    </a:moveTo>
                    <a:lnTo>
                      <a:pt x="10" y="259"/>
                    </a:lnTo>
                    <a:lnTo>
                      <a:pt x="10" y="257"/>
                    </a:lnTo>
                    <a:lnTo>
                      <a:pt x="10" y="256"/>
                    </a:lnTo>
                    <a:lnTo>
                      <a:pt x="11" y="253"/>
                    </a:lnTo>
                    <a:lnTo>
                      <a:pt x="11" y="250"/>
                    </a:lnTo>
                    <a:lnTo>
                      <a:pt x="11" y="246"/>
                    </a:lnTo>
                    <a:lnTo>
                      <a:pt x="12" y="245"/>
                    </a:lnTo>
                    <a:lnTo>
                      <a:pt x="12" y="243"/>
                    </a:lnTo>
                    <a:lnTo>
                      <a:pt x="12" y="241"/>
                    </a:lnTo>
                    <a:lnTo>
                      <a:pt x="12" y="238"/>
                    </a:lnTo>
                    <a:lnTo>
                      <a:pt x="12" y="235"/>
                    </a:lnTo>
                    <a:lnTo>
                      <a:pt x="13" y="233"/>
                    </a:lnTo>
                    <a:lnTo>
                      <a:pt x="13" y="230"/>
                    </a:lnTo>
                    <a:lnTo>
                      <a:pt x="14" y="227"/>
                    </a:lnTo>
                    <a:lnTo>
                      <a:pt x="14" y="225"/>
                    </a:lnTo>
                    <a:lnTo>
                      <a:pt x="15" y="222"/>
                    </a:lnTo>
                    <a:lnTo>
                      <a:pt x="15" y="218"/>
                    </a:lnTo>
                    <a:lnTo>
                      <a:pt x="16" y="215"/>
                    </a:lnTo>
                    <a:lnTo>
                      <a:pt x="17" y="212"/>
                    </a:lnTo>
                    <a:lnTo>
                      <a:pt x="17" y="208"/>
                    </a:lnTo>
                    <a:lnTo>
                      <a:pt x="18" y="205"/>
                    </a:lnTo>
                    <a:lnTo>
                      <a:pt x="18" y="202"/>
                    </a:lnTo>
                    <a:lnTo>
                      <a:pt x="19" y="198"/>
                    </a:lnTo>
                    <a:lnTo>
                      <a:pt x="20" y="195"/>
                    </a:lnTo>
                    <a:lnTo>
                      <a:pt x="21" y="191"/>
                    </a:lnTo>
                    <a:lnTo>
                      <a:pt x="22" y="187"/>
                    </a:lnTo>
                    <a:lnTo>
                      <a:pt x="22" y="184"/>
                    </a:lnTo>
                    <a:lnTo>
                      <a:pt x="23" y="180"/>
                    </a:lnTo>
                    <a:lnTo>
                      <a:pt x="24" y="176"/>
                    </a:lnTo>
                    <a:lnTo>
                      <a:pt x="24" y="172"/>
                    </a:lnTo>
                    <a:lnTo>
                      <a:pt x="25" y="168"/>
                    </a:lnTo>
                    <a:lnTo>
                      <a:pt x="26" y="164"/>
                    </a:lnTo>
                    <a:lnTo>
                      <a:pt x="27" y="160"/>
                    </a:lnTo>
                    <a:lnTo>
                      <a:pt x="28" y="157"/>
                    </a:lnTo>
                    <a:lnTo>
                      <a:pt x="29" y="152"/>
                    </a:lnTo>
                    <a:lnTo>
                      <a:pt x="29" y="148"/>
                    </a:lnTo>
                    <a:lnTo>
                      <a:pt x="30" y="145"/>
                    </a:lnTo>
                    <a:lnTo>
                      <a:pt x="31" y="141"/>
                    </a:lnTo>
                    <a:lnTo>
                      <a:pt x="32" y="137"/>
                    </a:lnTo>
                    <a:lnTo>
                      <a:pt x="32" y="132"/>
                    </a:lnTo>
                    <a:lnTo>
                      <a:pt x="32" y="128"/>
                    </a:lnTo>
                    <a:lnTo>
                      <a:pt x="34" y="126"/>
                    </a:lnTo>
                    <a:lnTo>
                      <a:pt x="34" y="121"/>
                    </a:lnTo>
                    <a:lnTo>
                      <a:pt x="35" y="117"/>
                    </a:lnTo>
                    <a:lnTo>
                      <a:pt x="36" y="113"/>
                    </a:lnTo>
                    <a:lnTo>
                      <a:pt x="37" y="109"/>
                    </a:lnTo>
                    <a:lnTo>
                      <a:pt x="38" y="106"/>
                    </a:lnTo>
                    <a:lnTo>
                      <a:pt x="38" y="102"/>
                    </a:lnTo>
                    <a:lnTo>
                      <a:pt x="39" y="99"/>
                    </a:lnTo>
                    <a:lnTo>
                      <a:pt x="40" y="95"/>
                    </a:lnTo>
                    <a:lnTo>
                      <a:pt x="41" y="91"/>
                    </a:lnTo>
                    <a:lnTo>
                      <a:pt x="42" y="88"/>
                    </a:lnTo>
                    <a:lnTo>
                      <a:pt x="42" y="85"/>
                    </a:lnTo>
                    <a:lnTo>
                      <a:pt x="44" y="82"/>
                    </a:lnTo>
                    <a:lnTo>
                      <a:pt x="44" y="78"/>
                    </a:lnTo>
                    <a:lnTo>
                      <a:pt x="45" y="75"/>
                    </a:lnTo>
                    <a:lnTo>
                      <a:pt x="46" y="72"/>
                    </a:lnTo>
                    <a:lnTo>
                      <a:pt x="47" y="70"/>
                    </a:lnTo>
                    <a:lnTo>
                      <a:pt x="48" y="67"/>
                    </a:lnTo>
                    <a:lnTo>
                      <a:pt x="49" y="63"/>
                    </a:lnTo>
                    <a:lnTo>
                      <a:pt x="50" y="60"/>
                    </a:lnTo>
                    <a:lnTo>
                      <a:pt x="50" y="58"/>
                    </a:lnTo>
                    <a:lnTo>
                      <a:pt x="51" y="55"/>
                    </a:lnTo>
                    <a:lnTo>
                      <a:pt x="51" y="52"/>
                    </a:lnTo>
                    <a:lnTo>
                      <a:pt x="52" y="51"/>
                    </a:lnTo>
                    <a:lnTo>
                      <a:pt x="53" y="48"/>
                    </a:lnTo>
                    <a:lnTo>
                      <a:pt x="53" y="46"/>
                    </a:lnTo>
                    <a:lnTo>
                      <a:pt x="54" y="44"/>
                    </a:lnTo>
                    <a:lnTo>
                      <a:pt x="55" y="41"/>
                    </a:lnTo>
                    <a:lnTo>
                      <a:pt x="55" y="39"/>
                    </a:lnTo>
                    <a:lnTo>
                      <a:pt x="56" y="37"/>
                    </a:lnTo>
                    <a:lnTo>
                      <a:pt x="56" y="35"/>
                    </a:lnTo>
                    <a:lnTo>
                      <a:pt x="57" y="33"/>
                    </a:lnTo>
                    <a:lnTo>
                      <a:pt x="58" y="32"/>
                    </a:lnTo>
                    <a:lnTo>
                      <a:pt x="59" y="29"/>
                    </a:lnTo>
                    <a:lnTo>
                      <a:pt x="60" y="26"/>
                    </a:lnTo>
                    <a:lnTo>
                      <a:pt x="61" y="23"/>
                    </a:lnTo>
                    <a:lnTo>
                      <a:pt x="62" y="21"/>
                    </a:lnTo>
                    <a:lnTo>
                      <a:pt x="63" y="19"/>
                    </a:lnTo>
                    <a:lnTo>
                      <a:pt x="64" y="17"/>
                    </a:lnTo>
                    <a:lnTo>
                      <a:pt x="65" y="15"/>
                    </a:lnTo>
                    <a:lnTo>
                      <a:pt x="67" y="13"/>
                    </a:lnTo>
                    <a:lnTo>
                      <a:pt x="68" y="12"/>
                    </a:lnTo>
                    <a:lnTo>
                      <a:pt x="70" y="9"/>
                    </a:lnTo>
                    <a:lnTo>
                      <a:pt x="71" y="8"/>
                    </a:lnTo>
                    <a:lnTo>
                      <a:pt x="73" y="7"/>
                    </a:lnTo>
                    <a:lnTo>
                      <a:pt x="75" y="6"/>
                    </a:lnTo>
                    <a:lnTo>
                      <a:pt x="77" y="5"/>
                    </a:lnTo>
                    <a:lnTo>
                      <a:pt x="79" y="4"/>
                    </a:lnTo>
                    <a:lnTo>
                      <a:pt x="83" y="4"/>
                    </a:lnTo>
                    <a:lnTo>
                      <a:pt x="85" y="3"/>
                    </a:lnTo>
                    <a:lnTo>
                      <a:pt x="89" y="3"/>
                    </a:lnTo>
                    <a:lnTo>
                      <a:pt x="91" y="2"/>
                    </a:lnTo>
                    <a:lnTo>
                      <a:pt x="94" y="1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5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4" y="1"/>
                    </a:lnTo>
                    <a:lnTo>
                      <a:pt x="116" y="3"/>
                    </a:lnTo>
                    <a:lnTo>
                      <a:pt x="119" y="5"/>
                    </a:lnTo>
                    <a:lnTo>
                      <a:pt x="121" y="7"/>
                    </a:lnTo>
                    <a:lnTo>
                      <a:pt x="123" y="10"/>
                    </a:lnTo>
                    <a:lnTo>
                      <a:pt x="123" y="12"/>
                    </a:lnTo>
                    <a:lnTo>
                      <a:pt x="123" y="13"/>
                    </a:lnTo>
                    <a:lnTo>
                      <a:pt x="124" y="15"/>
                    </a:lnTo>
                    <a:lnTo>
                      <a:pt x="124" y="18"/>
                    </a:lnTo>
                    <a:lnTo>
                      <a:pt x="124" y="21"/>
                    </a:lnTo>
                    <a:lnTo>
                      <a:pt x="124" y="24"/>
                    </a:lnTo>
                    <a:lnTo>
                      <a:pt x="124" y="27"/>
                    </a:lnTo>
                    <a:lnTo>
                      <a:pt x="124" y="30"/>
                    </a:lnTo>
                    <a:lnTo>
                      <a:pt x="123" y="33"/>
                    </a:lnTo>
                    <a:lnTo>
                      <a:pt x="123" y="37"/>
                    </a:lnTo>
                    <a:lnTo>
                      <a:pt x="123" y="39"/>
                    </a:lnTo>
                    <a:lnTo>
                      <a:pt x="122" y="41"/>
                    </a:lnTo>
                    <a:lnTo>
                      <a:pt x="122" y="43"/>
                    </a:lnTo>
                    <a:lnTo>
                      <a:pt x="122" y="45"/>
                    </a:lnTo>
                    <a:lnTo>
                      <a:pt x="121" y="47"/>
                    </a:lnTo>
                    <a:lnTo>
                      <a:pt x="121" y="49"/>
                    </a:lnTo>
                    <a:lnTo>
                      <a:pt x="120" y="51"/>
                    </a:lnTo>
                    <a:lnTo>
                      <a:pt x="120" y="53"/>
                    </a:lnTo>
                    <a:lnTo>
                      <a:pt x="119" y="55"/>
                    </a:lnTo>
                    <a:lnTo>
                      <a:pt x="118" y="57"/>
                    </a:lnTo>
                    <a:lnTo>
                      <a:pt x="118" y="59"/>
                    </a:lnTo>
                    <a:lnTo>
                      <a:pt x="117" y="62"/>
                    </a:lnTo>
                    <a:lnTo>
                      <a:pt x="117" y="64"/>
                    </a:lnTo>
                    <a:lnTo>
                      <a:pt x="116" y="67"/>
                    </a:lnTo>
                    <a:lnTo>
                      <a:pt x="115" y="69"/>
                    </a:lnTo>
                    <a:lnTo>
                      <a:pt x="115" y="71"/>
                    </a:lnTo>
                    <a:lnTo>
                      <a:pt x="114" y="73"/>
                    </a:lnTo>
                    <a:lnTo>
                      <a:pt x="113" y="76"/>
                    </a:lnTo>
                    <a:lnTo>
                      <a:pt x="113" y="79"/>
                    </a:lnTo>
                    <a:lnTo>
                      <a:pt x="112" y="82"/>
                    </a:lnTo>
                    <a:lnTo>
                      <a:pt x="111" y="84"/>
                    </a:lnTo>
                    <a:lnTo>
                      <a:pt x="110" y="87"/>
                    </a:lnTo>
                    <a:lnTo>
                      <a:pt x="109" y="89"/>
                    </a:lnTo>
                    <a:lnTo>
                      <a:pt x="109" y="91"/>
                    </a:lnTo>
                    <a:lnTo>
                      <a:pt x="108" y="94"/>
                    </a:lnTo>
                    <a:lnTo>
                      <a:pt x="107" y="97"/>
                    </a:lnTo>
                    <a:lnTo>
                      <a:pt x="106" y="99"/>
                    </a:lnTo>
                    <a:lnTo>
                      <a:pt x="106" y="103"/>
                    </a:lnTo>
                    <a:lnTo>
                      <a:pt x="105" y="105"/>
                    </a:lnTo>
                    <a:lnTo>
                      <a:pt x="103" y="108"/>
                    </a:lnTo>
                    <a:lnTo>
                      <a:pt x="102" y="110"/>
                    </a:lnTo>
                    <a:lnTo>
                      <a:pt x="102" y="113"/>
                    </a:lnTo>
                    <a:lnTo>
                      <a:pt x="100" y="115"/>
                    </a:lnTo>
                    <a:lnTo>
                      <a:pt x="100" y="119"/>
                    </a:lnTo>
                    <a:lnTo>
                      <a:pt x="98" y="122"/>
                    </a:lnTo>
                    <a:lnTo>
                      <a:pt x="98" y="125"/>
                    </a:lnTo>
                    <a:lnTo>
                      <a:pt x="97" y="128"/>
                    </a:lnTo>
                    <a:lnTo>
                      <a:pt x="96" y="130"/>
                    </a:lnTo>
                    <a:lnTo>
                      <a:pt x="94" y="132"/>
                    </a:lnTo>
                    <a:lnTo>
                      <a:pt x="93" y="136"/>
                    </a:lnTo>
                    <a:lnTo>
                      <a:pt x="92" y="139"/>
                    </a:lnTo>
                    <a:lnTo>
                      <a:pt x="91" y="142"/>
                    </a:lnTo>
                    <a:lnTo>
                      <a:pt x="90" y="145"/>
                    </a:lnTo>
                    <a:lnTo>
                      <a:pt x="89" y="148"/>
                    </a:lnTo>
                    <a:lnTo>
                      <a:pt x="89" y="150"/>
                    </a:lnTo>
                    <a:lnTo>
                      <a:pt x="88" y="153"/>
                    </a:lnTo>
                    <a:lnTo>
                      <a:pt x="86" y="156"/>
                    </a:lnTo>
                    <a:lnTo>
                      <a:pt x="85" y="160"/>
                    </a:lnTo>
                    <a:lnTo>
                      <a:pt x="84" y="163"/>
                    </a:lnTo>
                    <a:lnTo>
                      <a:pt x="83" y="166"/>
                    </a:lnTo>
                    <a:lnTo>
                      <a:pt x="82" y="168"/>
                    </a:lnTo>
                    <a:lnTo>
                      <a:pt x="81" y="171"/>
                    </a:lnTo>
                    <a:lnTo>
                      <a:pt x="80" y="174"/>
                    </a:lnTo>
                    <a:lnTo>
                      <a:pt x="79" y="177"/>
                    </a:lnTo>
                    <a:lnTo>
                      <a:pt x="77" y="180"/>
                    </a:lnTo>
                    <a:lnTo>
                      <a:pt x="76" y="183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3" y="191"/>
                    </a:lnTo>
                    <a:lnTo>
                      <a:pt x="72" y="194"/>
                    </a:lnTo>
                    <a:lnTo>
                      <a:pt x="70" y="197"/>
                    </a:lnTo>
                    <a:lnTo>
                      <a:pt x="70" y="200"/>
                    </a:lnTo>
                    <a:lnTo>
                      <a:pt x="69" y="203"/>
                    </a:lnTo>
                    <a:lnTo>
                      <a:pt x="68" y="206"/>
                    </a:lnTo>
                    <a:lnTo>
                      <a:pt x="66" y="207"/>
                    </a:lnTo>
                    <a:lnTo>
                      <a:pt x="65" y="210"/>
                    </a:lnTo>
                    <a:lnTo>
                      <a:pt x="64" y="213"/>
                    </a:lnTo>
                    <a:lnTo>
                      <a:pt x="63" y="216"/>
                    </a:lnTo>
                    <a:lnTo>
                      <a:pt x="61" y="219"/>
                    </a:lnTo>
                    <a:lnTo>
                      <a:pt x="60" y="222"/>
                    </a:lnTo>
                    <a:lnTo>
                      <a:pt x="59" y="224"/>
                    </a:lnTo>
                    <a:lnTo>
                      <a:pt x="58" y="226"/>
                    </a:lnTo>
                    <a:lnTo>
                      <a:pt x="56" y="229"/>
                    </a:lnTo>
                    <a:lnTo>
                      <a:pt x="55" y="232"/>
                    </a:lnTo>
                    <a:lnTo>
                      <a:pt x="54" y="234"/>
                    </a:lnTo>
                    <a:lnTo>
                      <a:pt x="53" y="237"/>
                    </a:lnTo>
                    <a:lnTo>
                      <a:pt x="52" y="239"/>
                    </a:lnTo>
                    <a:lnTo>
                      <a:pt x="51" y="242"/>
                    </a:lnTo>
                    <a:lnTo>
                      <a:pt x="50" y="244"/>
                    </a:lnTo>
                    <a:lnTo>
                      <a:pt x="49" y="245"/>
                    </a:lnTo>
                    <a:lnTo>
                      <a:pt x="48" y="248"/>
                    </a:lnTo>
                    <a:lnTo>
                      <a:pt x="47" y="250"/>
                    </a:lnTo>
                    <a:lnTo>
                      <a:pt x="46" y="253"/>
                    </a:lnTo>
                    <a:lnTo>
                      <a:pt x="45" y="255"/>
                    </a:lnTo>
                    <a:lnTo>
                      <a:pt x="42" y="259"/>
                    </a:lnTo>
                    <a:lnTo>
                      <a:pt x="40" y="263"/>
                    </a:lnTo>
                    <a:lnTo>
                      <a:pt x="38" y="266"/>
                    </a:lnTo>
                    <a:lnTo>
                      <a:pt x="36" y="270"/>
                    </a:lnTo>
                    <a:lnTo>
                      <a:pt x="34" y="273"/>
                    </a:lnTo>
                    <a:lnTo>
                      <a:pt x="33" y="276"/>
                    </a:lnTo>
                    <a:lnTo>
                      <a:pt x="32" y="279"/>
                    </a:lnTo>
                    <a:lnTo>
                      <a:pt x="31" y="282"/>
                    </a:lnTo>
                    <a:lnTo>
                      <a:pt x="29" y="284"/>
                    </a:lnTo>
                    <a:lnTo>
                      <a:pt x="28" y="285"/>
                    </a:lnTo>
                    <a:lnTo>
                      <a:pt x="27" y="287"/>
                    </a:lnTo>
                    <a:lnTo>
                      <a:pt x="26" y="289"/>
                    </a:lnTo>
                    <a:lnTo>
                      <a:pt x="25" y="291"/>
                    </a:lnTo>
                    <a:lnTo>
                      <a:pt x="25" y="292"/>
                    </a:lnTo>
                    <a:lnTo>
                      <a:pt x="0" y="288"/>
                    </a:lnTo>
                    <a:lnTo>
                      <a:pt x="10" y="259"/>
                    </a:lnTo>
                    <a:lnTo>
                      <a:pt x="10" y="25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55"/>
              <p:cNvSpPr>
                <a:spLocks/>
              </p:cNvSpPr>
              <p:nvPr/>
            </p:nvSpPr>
            <p:spPr bwMode="auto">
              <a:xfrm>
                <a:off x="1345" y="770"/>
                <a:ext cx="167" cy="295"/>
              </a:xfrm>
              <a:custGeom>
                <a:avLst/>
                <a:gdLst/>
                <a:ahLst/>
                <a:cxnLst>
                  <a:cxn ang="0">
                    <a:pos x="0" y="292"/>
                  </a:cxn>
                  <a:cxn ang="0">
                    <a:pos x="2" y="286"/>
                  </a:cxn>
                  <a:cxn ang="0">
                    <a:pos x="4" y="279"/>
                  </a:cxn>
                  <a:cxn ang="0">
                    <a:pos x="7" y="271"/>
                  </a:cxn>
                  <a:cxn ang="0">
                    <a:pos x="10" y="260"/>
                  </a:cxn>
                  <a:cxn ang="0">
                    <a:pos x="14" y="249"/>
                  </a:cxn>
                  <a:cxn ang="0">
                    <a:pos x="18" y="237"/>
                  </a:cxn>
                  <a:cxn ang="0">
                    <a:pos x="22" y="223"/>
                  </a:cxn>
                  <a:cxn ang="0">
                    <a:pos x="27" y="210"/>
                  </a:cxn>
                  <a:cxn ang="0">
                    <a:pos x="33" y="195"/>
                  </a:cxn>
                  <a:cxn ang="0">
                    <a:pos x="39" y="180"/>
                  </a:cxn>
                  <a:cxn ang="0">
                    <a:pos x="43" y="165"/>
                  </a:cxn>
                  <a:cxn ang="0">
                    <a:pos x="50" y="150"/>
                  </a:cxn>
                  <a:cxn ang="0">
                    <a:pos x="56" y="135"/>
                  </a:cxn>
                  <a:cxn ang="0">
                    <a:pos x="62" y="119"/>
                  </a:cxn>
                  <a:cxn ang="0">
                    <a:pos x="69" y="104"/>
                  </a:cxn>
                  <a:cxn ang="0">
                    <a:pos x="76" y="90"/>
                  </a:cxn>
                  <a:cxn ang="0">
                    <a:pos x="82" y="77"/>
                  </a:cxn>
                  <a:cxn ang="0">
                    <a:pos x="89" y="64"/>
                  </a:cxn>
                  <a:cxn ang="0">
                    <a:pos x="96" y="52"/>
                  </a:cxn>
                  <a:cxn ang="0">
                    <a:pos x="102" y="41"/>
                  </a:cxn>
                  <a:cxn ang="0">
                    <a:pos x="109" y="32"/>
                  </a:cxn>
                  <a:cxn ang="0">
                    <a:pos x="116" y="24"/>
                  </a:cxn>
                  <a:cxn ang="0">
                    <a:pos x="122" y="17"/>
                  </a:cxn>
                  <a:cxn ang="0">
                    <a:pos x="128" y="12"/>
                  </a:cxn>
                  <a:cxn ang="0">
                    <a:pos x="135" y="6"/>
                  </a:cxn>
                  <a:cxn ang="0">
                    <a:pos x="146" y="1"/>
                  </a:cxn>
                  <a:cxn ang="0">
                    <a:pos x="154" y="0"/>
                  </a:cxn>
                  <a:cxn ang="0">
                    <a:pos x="161" y="4"/>
                  </a:cxn>
                  <a:cxn ang="0">
                    <a:pos x="165" y="11"/>
                  </a:cxn>
                  <a:cxn ang="0">
                    <a:pos x="167" y="19"/>
                  </a:cxn>
                  <a:cxn ang="0">
                    <a:pos x="167" y="25"/>
                  </a:cxn>
                  <a:cxn ang="0">
                    <a:pos x="166" y="32"/>
                  </a:cxn>
                  <a:cxn ang="0">
                    <a:pos x="164" y="40"/>
                  </a:cxn>
                  <a:cxn ang="0">
                    <a:pos x="161" y="50"/>
                  </a:cxn>
                  <a:cxn ang="0">
                    <a:pos x="158" y="59"/>
                  </a:cxn>
                  <a:cxn ang="0">
                    <a:pos x="154" y="71"/>
                  </a:cxn>
                  <a:cxn ang="0">
                    <a:pos x="148" y="82"/>
                  </a:cxn>
                  <a:cxn ang="0">
                    <a:pos x="141" y="95"/>
                  </a:cxn>
                  <a:cxn ang="0">
                    <a:pos x="134" y="108"/>
                  </a:cxn>
                  <a:cxn ang="0">
                    <a:pos x="126" y="121"/>
                  </a:cxn>
                  <a:cxn ang="0">
                    <a:pos x="117" y="136"/>
                  </a:cxn>
                  <a:cxn ang="0">
                    <a:pos x="108" y="150"/>
                  </a:cxn>
                  <a:cxn ang="0">
                    <a:pos x="98" y="163"/>
                  </a:cxn>
                  <a:cxn ang="0">
                    <a:pos x="89" y="177"/>
                  </a:cxn>
                  <a:cxn ang="0">
                    <a:pos x="79" y="191"/>
                  </a:cxn>
                  <a:cxn ang="0">
                    <a:pos x="70" y="204"/>
                  </a:cxn>
                  <a:cxn ang="0">
                    <a:pos x="60" y="217"/>
                  </a:cxn>
                  <a:cxn ang="0">
                    <a:pos x="50" y="230"/>
                  </a:cxn>
                  <a:cxn ang="0">
                    <a:pos x="41" y="241"/>
                  </a:cxn>
                  <a:cxn ang="0">
                    <a:pos x="33" y="253"/>
                  </a:cxn>
                  <a:cxn ang="0">
                    <a:pos x="25" y="262"/>
                  </a:cxn>
                  <a:cxn ang="0">
                    <a:pos x="19" y="272"/>
                  </a:cxn>
                  <a:cxn ang="0">
                    <a:pos x="12" y="278"/>
                  </a:cxn>
                  <a:cxn ang="0">
                    <a:pos x="7" y="285"/>
                  </a:cxn>
                  <a:cxn ang="0">
                    <a:pos x="2" y="291"/>
                  </a:cxn>
                  <a:cxn ang="0">
                    <a:pos x="0" y="295"/>
                  </a:cxn>
                </a:cxnLst>
                <a:rect l="0" t="0" r="r" b="b"/>
                <a:pathLst>
                  <a:path w="167" h="295">
                    <a:moveTo>
                      <a:pt x="0" y="295"/>
                    </a:moveTo>
                    <a:lnTo>
                      <a:pt x="0" y="294"/>
                    </a:lnTo>
                    <a:lnTo>
                      <a:pt x="0" y="292"/>
                    </a:lnTo>
                    <a:lnTo>
                      <a:pt x="0" y="291"/>
                    </a:lnTo>
                    <a:lnTo>
                      <a:pt x="2" y="288"/>
                    </a:lnTo>
                    <a:lnTo>
                      <a:pt x="2" y="286"/>
                    </a:lnTo>
                    <a:lnTo>
                      <a:pt x="3" y="283"/>
                    </a:lnTo>
                    <a:lnTo>
                      <a:pt x="3" y="281"/>
                    </a:lnTo>
                    <a:lnTo>
                      <a:pt x="4" y="279"/>
                    </a:lnTo>
                    <a:lnTo>
                      <a:pt x="5" y="275"/>
                    </a:lnTo>
                    <a:lnTo>
                      <a:pt x="6" y="272"/>
                    </a:lnTo>
                    <a:lnTo>
                      <a:pt x="7" y="271"/>
                    </a:lnTo>
                    <a:lnTo>
                      <a:pt x="8" y="267"/>
                    </a:lnTo>
                    <a:lnTo>
                      <a:pt x="9" y="264"/>
                    </a:lnTo>
                    <a:lnTo>
                      <a:pt x="10" y="260"/>
                    </a:lnTo>
                    <a:lnTo>
                      <a:pt x="11" y="256"/>
                    </a:lnTo>
                    <a:lnTo>
                      <a:pt x="13" y="253"/>
                    </a:lnTo>
                    <a:lnTo>
                      <a:pt x="14" y="249"/>
                    </a:lnTo>
                    <a:lnTo>
                      <a:pt x="15" y="245"/>
                    </a:lnTo>
                    <a:lnTo>
                      <a:pt x="17" y="241"/>
                    </a:lnTo>
                    <a:lnTo>
                      <a:pt x="18" y="237"/>
                    </a:lnTo>
                    <a:lnTo>
                      <a:pt x="20" y="233"/>
                    </a:lnTo>
                    <a:lnTo>
                      <a:pt x="20" y="228"/>
                    </a:lnTo>
                    <a:lnTo>
                      <a:pt x="22" y="223"/>
                    </a:lnTo>
                    <a:lnTo>
                      <a:pt x="24" y="219"/>
                    </a:lnTo>
                    <a:lnTo>
                      <a:pt x="25" y="214"/>
                    </a:lnTo>
                    <a:lnTo>
                      <a:pt x="27" y="210"/>
                    </a:lnTo>
                    <a:lnTo>
                      <a:pt x="29" y="205"/>
                    </a:lnTo>
                    <a:lnTo>
                      <a:pt x="31" y="201"/>
                    </a:lnTo>
                    <a:lnTo>
                      <a:pt x="33" y="195"/>
                    </a:lnTo>
                    <a:lnTo>
                      <a:pt x="35" y="191"/>
                    </a:lnTo>
                    <a:lnTo>
                      <a:pt x="36" y="185"/>
                    </a:lnTo>
                    <a:lnTo>
                      <a:pt x="39" y="180"/>
                    </a:lnTo>
                    <a:lnTo>
                      <a:pt x="40" y="175"/>
                    </a:lnTo>
                    <a:lnTo>
                      <a:pt x="41" y="170"/>
                    </a:lnTo>
                    <a:lnTo>
                      <a:pt x="43" y="165"/>
                    </a:lnTo>
                    <a:lnTo>
                      <a:pt x="46" y="160"/>
                    </a:lnTo>
                    <a:lnTo>
                      <a:pt x="47" y="155"/>
                    </a:lnTo>
                    <a:lnTo>
                      <a:pt x="50" y="150"/>
                    </a:lnTo>
                    <a:lnTo>
                      <a:pt x="52" y="144"/>
                    </a:lnTo>
                    <a:lnTo>
                      <a:pt x="54" y="139"/>
                    </a:lnTo>
                    <a:lnTo>
                      <a:pt x="56" y="135"/>
                    </a:lnTo>
                    <a:lnTo>
                      <a:pt x="58" y="129"/>
                    </a:lnTo>
                    <a:lnTo>
                      <a:pt x="60" y="124"/>
                    </a:lnTo>
                    <a:lnTo>
                      <a:pt x="62" y="119"/>
                    </a:lnTo>
                    <a:lnTo>
                      <a:pt x="64" y="115"/>
                    </a:lnTo>
                    <a:lnTo>
                      <a:pt x="67" y="109"/>
                    </a:lnTo>
                    <a:lnTo>
                      <a:pt x="69" y="104"/>
                    </a:lnTo>
                    <a:lnTo>
                      <a:pt x="71" y="99"/>
                    </a:lnTo>
                    <a:lnTo>
                      <a:pt x="73" y="95"/>
                    </a:lnTo>
                    <a:lnTo>
                      <a:pt x="76" y="90"/>
                    </a:lnTo>
                    <a:lnTo>
                      <a:pt x="77" y="85"/>
                    </a:lnTo>
                    <a:lnTo>
                      <a:pt x="79" y="81"/>
                    </a:lnTo>
                    <a:lnTo>
                      <a:pt x="82" y="77"/>
                    </a:lnTo>
                    <a:lnTo>
                      <a:pt x="84" y="72"/>
                    </a:lnTo>
                    <a:lnTo>
                      <a:pt x="86" y="68"/>
                    </a:lnTo>
                    <a:lnTo>
                      <a:pt x="89" y="64"/>
                    </a:lnTo>
                    <a:lnTo>
                      <a:pt x="91" y="59"/>
                    </a:lnTo>
                    <a:lnTo>
                      <a:pt x="94" y="56"/>
                    </a:lnTo>
                    <a:lnTo>
                      <a:pt x="96" y="52"/>
                    </a:lnTo>
                    <a:lnTo>
                      <a:pt x="98" y="49"/>
                    </a:lnTo>
                    <a:lnTo>
                      <a:pt x="100" y="45"/>
                    </a:lnTo>
                    <a:lnTo>
                      <a:pt x="102" y="41"/>
                    </a:lnTo>
                    <a:lnTo>
                      <a:pt x="104" y="39"/>
                    </a:lnTo>
                    <a:lnTo>
                      <a:pt x="106" y="36"/>
                    </a:lnTo>
                    <a:lnTo>
                      <a:pt x="109" y="32"/>
                    </a:lnTo>
                    <a:lnTo>
                      <a:pt x="111" y="29"/>
                    </a:lnTo>
                    <a:lnTo>
                      <a:pt x="113" y="26"/>
                    </a:lnTo>
                    <a:lnTo>
                      <a:pt x="116" y="24"/>
                    </a:lnTo>
                    <a:lnTo>
                      <a:pt x="117" y="21"/>
                    </a:lnTo>
                    <a:lnTo>
                      <a:pt x="119" y="20"/>
                    </a:lnTo>
                    <a:lnTo>
                      <a:pt x="122" y="17"/>
                    </a:lnTo>
                    <a:lnTo>
                      <a:pt x="124" y="16"/>
                    </a:lnTo>
                    <a:lnTo>
                      <a:pt x="126" y="13"/>
                    </a:lnTo>
                    <a:lnTo>
                      <a:pt x="128" y="12"/>
                    </a:lnTo>
                    <a:lnTo>
                      <a:pt x="130" y="10"/>
                    </a:lnTo>
                    <a:lnTo>
                      <a:pt x="132" y="9"/>
                    </a:lnTo>
                    <a:lnTo>
                      <a:pt x="135" y="6"/>
                    </a:lnTo>
                    <a:lnTo>
                      <a:pt x="139" y="4"/>
                    </a:lnTo>
                    <a:lnTo>
                      <a:pt x="143" y="2"/>
                    </a:lnTo>
                    <a:lnTo>
                      <a:pt x="146" y="1"/>
                    </a:lnTo>
                    <a:lnTo>
                      <a:pt x="149" y="0"/>
                    </a:lnTo>
                    <a:lnTo>
                      <a:pt x="153" y="0"/>
                    </a:lnTo>
                    <a:lnTo>
                      <a:pt x="154" y="0"/>
                    </a:lnTo>
                    <a:lnTo>
                      <a:pt x="157" y="1"/>
                    </a:lnTo>
                    <a:lnTo>
                      <a:pt x="159" y="2"/>
                    </a:lnTo>
                    <a:lnTo>
                      <a:pt x="161" y="4"/>
                    </a:lnTo>
                    <a:lnTo>
                      <a:pt x="163" y="5"/>
                    </a:lnTo>
                    <a:lnTo>
                      <a:pt x="165" y="8"/>
                    </a:lnTo>
                    <a:lnTo>
                      <a:pt x="165" y="11"/>
                    </a:lnTo>
                    <a:lnTo>
                      <a:pt x="167" y="15"/>
                    </a:lnTo>
                    <a:lnTo>
                      <a:pt x="167" y="17"/>
                    </a:lnTo>
                    <a:lnTo>
                      <a:pt x="167" y="19"/>
                    </a:lnTo>
                    <a:lnTo>
                      <a:pt x="167" y="20"/>
                    </a:lnTo>
                    <a:lnTo>
                      <a:pt x="167" y="23"/>
                    </a:lnTo>
                    <a:lnTo>
                      <a:pt x="167" y="25"/>
                    </a:lnTo>
                    <a:lnTo>
                      <a:pt x="167" y="27"/>
                    </a:lnTo>
                    <a:lnTo>
                      <a:pt x="167" y="30"/>
                    </a:lnTo>
                    <a:lnTo>
                      <a:pt x="166" y="32"/>
                    </a:lnTo>
                    <a:lnTo>
                      <a:pt x="165" y="35"/>
                    </a:lnTo>
                    <a:lnTo>
                      <a:pt x="165" y="38"/>
                    </a:lnTo>
                    <a:lnTo>
                      <a:pt x="164" y="40"/>
                    </a:lnTo>
                    <a:lnTo>
                      <a:pt x="164" y="43"/>
                    </a:lnTo>
                    <a:lnTo>
                      <a:pt x="163" y="47"/>
                    </a:lnTo>
                    <a:lnTo>
                      <a:pt x="161" y="50"/>
                    </a:lnTo>
                    <a:lnTo>
                      <a:pt x="160" y="53"/>
                    </a:lnTo>
                    <a:lnTo>
                      <a:pt x="159" y="57"/>
                    </a:lnTo>
                    <a:lnTo>
                      <a:pt x="158" y="59"/>
                    </a:lnTo>
                    <a:lnTo>
                      <a:pt x="157" y="63"/>
                    </a:lnTo>
                    <a:lnTo>
                      <a:pt x="155" y="67"/>
                    </a:lnTo>
                    <a:lnTo>
                      <a:pt x="154" y="71"/>
                    </a:lnTo>
                    <a:lnTo>
                      <a:pt x="152" y="75"/>
                    </a:lnTo>
                    <a:lnTo>
                      <a:pt x="150" y="78"/>
                    </a:lnTo>
                    <a:lnTo>
                      <a:pt x="148" y="82"/>
                    </a:lnTo>
                    <a:lnTo>
                      <a:pt x="146" y="87"/>
                    </a:lnTo>
                    <a:lnTo>
                      <a:pt x="143" y="91"/>
                    </a:lnTo>
                    <a:lnTo>
                      <a:pt x="141" y="95"/>
                    </a:lnTo>
                    <a:lnTo>
                      <a:pt x="139" y="99"/>
                    </a:lnTo>
                    <a:lnTo>
                      <a:pt x="136" y="104"/>
                    </a:lnTo>
                    <a:lnTo>
                      <a:pt x="134" y="108"/>
                    </a:lnTo>
                    <a:lnTo>
                      <a:pt x="132" y="113"/>
                    </a:lnTo>
                    <a:lnTo>
                      <a:pt x="129" y="117"/>
                    </a:lnTo>
                    <a:lnTo>
                      <a:pt x="126" y="121"/>
                    </a:lnTo>
                    <a:lnTo>
                      <a:pt x="123" y="126"/>
                    </a:lnTo>
                    <a:lnTo>
                      <a:pt x="120" y="131"/>
                    </a:lnTo>
                    <a:lnTo>
                      <a:pt x="117" y="136"/>
                    </a:lnTo>
                    <a:lnTo>
                      <a:pt x="115" y="140"/>
                    </a:lnTo>
                    <a:lnTo>
                      <a:pt x="111" y="144"/>
                    </a:lnTo>
                    <a:lnTo>
                      <a:pt x="108" y="150"/>
                    </a:lnTo>
                    <a:lnTo>
                      <a:pt x="105" y="154"/>
                    </a:lnTo>
                    <a:lnTo>
                      <a:pt x="101" y="158"/>
                    </a:lnTo>
                    <a:lnTo>
                      <a:pt x="98" y="163"/>
                    </a:lnTo>
                    <a:lnTo>
                      <a:pt x="95" y="168"/>
                    </a:lnTo>
                    <a:lnTo>
                      <a:pt x="92" y="173"/>
                    </a:lnTo>
                    <a:lnTo>
                      <a:pt x="89" y="177"/>
                    </a:lnTo>
                    <a:lnTo>
                      <a:pt x="85" y="181"/>
                    </a:lnTo>
                    <a:lnTo>
                      <a:pt x="82" y="186"/>
                    </a:lnTo>
                    <a:lnTo>
                      <a:pt x="79" y="191"/>
                    </a:lnTo>
                    <a:lnTo>
                      <a:pt x="76" y="195"/>
                    </a:lnTo>
                    <a:lnTo>
                      <a:pt x="73" y="199"/>
                    </a:lnTo>
                    <a:lnTo>
                      <a:pt x="70" y="204"/>
                    </a:lnTo>
                    <a:lnTo>
                      <a:pt x="66" y="209"/>
                    </a:lnTo>
                    <a:lnTo>
                      <a:pt x="63" y="214"/>
                    </a:lnTo>
                    <a:lnTo>
                      <a:pt x="60" y="217"/>
                    </a:lnTo>
                    <a:lnTo>
                      <a:pt x="57" y="222"/>
                    </a:lnTo>
                    <a:lnTo>
                      <a:pt x="54" y="226"/>
                    </a:lnTo>
                    <a:lnTo>
                      <a:pt x="50" y="230"/>
                    </a:lnTo>
                    <a:lnTo>
                      <a:pt x="47" y="233"/>
                    </a:lnTo>
                    <a:lnTo>
                      <a:pt x="44" y="237"/>
                    </a:lnTo>
                    <a:lnTo>
                      <a:pt x="41" y="241"/>
                    </a:lnTo>
                    <a:lnTo>
                      <a:pt x="39" y="245"/>
                    </a:lnTo>
                    <a:lnTo>
                      <a:pt x="36" y="249"/>
                    </a:lnTo>
                    <a:lnTo>
                      <a:pt x="33" y="253"/>
                    </a:lnTo>
                    <a:lnTo>
                      <a:pt x="30" y="255"/>
                    </a:lnTo>
                    <a:lnTo>
                      <a:pt x="28" y="259"/>
                    </a:lnTo>
                    <a:lnTo>
                      <a:pt x="25" y="262"/>
                    </a:lnTo>
                    <a:lnTo>
                      <a:pt x="23" y="265"/>
                    </a:lnTo>
                    <a:lnTo>
                      <a:pt x="20" y="268"/>
                    </a:lnTo>
                    <a:lnTo>
                      <a:pt x="19" y="272"/>
                    </a:lnTo>
                    <a:lnTo>
                      <a:pt x="17" y="273"/>
                    </a:lnTo>
                    <a:lnTo>
                      <a:pt x="14" y="276"/>
                    </a:lnTo>
                    <a:lnTo>
                      <a:pt x="12" y="278"/>
                    </a:lnTo>
                    <a:lnTo>
                      <a:pt x="11" y="281"/>
                    </a:lnTo>
                    <a:lnTo>
                      <a:pt x="9" y="283"/>
                    </a:lnTo>
                    <a:lnTo>
                      <a:pt x="7" y="285"/>
                    </a:lnTo>
                    <a:lnTo>
                      <a:pt x="6" y="287"/>
                    </a:lnTo>
                    <a:lnTo>
                      <a:pt x="5" y="289"/>
                    </a:lnTo>
                    <a:lnTo>
                      <a:pt x="2" y="291"/>
                    </a:lnTo>
                    <a:lnTo>
                      <a:pt x="0" y="293"/>
                    </a:lnTo>
                    <a:lnTo>
                      <a:pt x="0" y="294"/>
                    </a:lnTo>
                    <a:lnTo>
                      <a:pt x="0" y="295"/>
                    </a:lnTo>
                    <a:lnTo>
                      <a:pt x="0" y="295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56"/>
              <p:cNvSpPr>
                <a:spLocks/>
              </p:cNvSpPr>
              <p:nvPr/>
            </p:nvSpPr>
            <p:spPr bwMode="auto">
              <a:xfrm>
                <a:off x="1343" y="716"/>
                <a:ext cx="74" cy="329"/>
              </a:xfrm>
              <a:custGeom>
                <a:avLst/>
                <a:gdLst/>
                <a:ahLst/>
                <a:cxnLst>
                  <a:cxn ang="0">
                    <a:pos x="2" y="326"/>
                  </a:cxn>
                  <a:cxn ang="0">
                    <a:pos x="1" y="319"/>
                  </a:cxn>
                  <a:cxn ang="0">
                    <a:pos x="1" y="312"/>
                  </a:cxn>
                  <a:cxn ang="0">
                    <a:pos x="1" y="303"/>
                  </a:cxn>
                  <a:cxn ang="0">
                    <a:pos x="1" y="292"/>
                  </a:cxn>
                  <a:cxn ang="0">
                    <a:pos x="0" y="281"/>
                  </a:cxn>
                  <a:cxn ang="0">
                    <a:pos x="0" y="268"/>
                  </a:cxn>
                  <a:cxn ang="0">
                    <a:pos x="0" y="254"/>
                  </a:cxn>
                  <a:cxn ang="0">
                    <a:pos x="0" y="239"/>
                  </a:cxn>
                  <a:cxn ang="0">
                    <a:pos x="1" y="225"/>
                  </a:cxn>
                  <a:cxn ang="0">
                    <a:pos x="1" y="209"/>
                  </a:cxn>
                  <a:cxn ang="0">
                    <a:pos x="1" y="192"/>
                  </a:cxn>
                  <a:cxn ang="0">
                    <a:pos x="2" y="175"/>
                  </a:cxn>
                  <a:cxn ang="0">
                    <a:pos x="2" y="159"/>
                  </a:cxn>
                  <a:cxn ang="0">
                    <a:pos x="3" y="143"/>
                  </a:cxn>
                  <a:cxn ang="0">
                    <a:pos x="4" y="127"/>
                  </a:cxn>
                  <a:cxn ang="0">
                    <a:pos x="5" y="111"/>
                  </a:cxn>
                  <a:cxn ang="0">
                    <a:pos x="7" y="96"/>
                  </a:cxn>
                  <a:cxn ang="0">
                    <a:pos x="10" y="82"/>
                  </a:cxn>
                  <a:cxn ang="0">
                    <a:pos x="13" y="69"/>
                  </a:cxn>
                  <a:cxn ang="0">
                    <a:pos x="16" y="56"/>
                  </a:cxn>
                  <a:cxn ang="0">
                    <a:pos x="19" y="46"/>
                  </a:cxn>
                  <a:cxn ang="0">
                    <a:pos x="22" y="36"/>
                  </a:cxn>
                  <a:cxn ang="0">
                    <a:pos x="25" y="27"/>
                  </a:cxn>
                  <a:cxn ang="0">
                    <a:pos x="30" y="20"/>
                  </a:cxn>
                  <a:cxn ang="0">
                    <a:pos x="34" y="14"/>
                  </a:cxn>
                  <a:cxn ang="0">
                    <a:pos x="38" y="9"/>
                  </a:cxn>
                  <a:cxn ang="0">
                    <a:pos x="46" y="2"/>
                  </a:cxn>
                  <a:cxn ang="0">
                    <a:pos x="54" y="0"/>
                  </a:cxn>
                  <a:cxn ang="0">
                    <a:pos x="60" y="3"/>
                  </a:cxn>
                  <a:cxn ang="0">
                    <a:pos x="67" y="10"/>
                  </a:cxn>
                  <a:cxn ang="0">
                    <a:pos x="69" y="15"/>
                  </a:cxn>
                  <a:cxn ang="0">
                    <a:pos x="71" y="21"/>
                  </a:cxn>
                  <a:cxn ang="0">
                    <a:pos x="73" y="29"/>
                  </a:cxn>
                  <a:cxn ang="0">
                    <a:pos x="74" y="38"/>
                  </a:cxn>
                  <a:cxn ang="0">
                    <a:pos x="74" y="48"/>
                  </a:cxn>
                  <a:cxn ang="0">
                    <a:pos x="74" y="59"/>
                  </a:cxn>
                  <a:cxn ang="0">
                    <a:pos x="73" y="72"/>
                  </a:cxn>
                  <a:cxn ang="0">
                    <a:pos x="71" y="85"/>
                  </a:cxn>
                  <a:cxn ang="0">
                    <a:pos x="68" y="98"/>
                  </a:cxn>
                  <a:cxn ang="0">
                    <a:pos x="65" y="113"/>
                  </a:cxn>
                  <a:cxn ang="0">
                    <a:pos x="62" y="129"/>
                  </a:cxn>
                  <a:cxn ang="0">
                    <a:pos x="59" y="145"/>
                  </a:cxn>
                  <a:cxn ang="0">
                    <a:pos x="54" y="161"/>
                  </a:cxn>
                  <a:cxn ang="0">
                    <a:pos x="49" y="177"/>
                  </a:cxn>
                  <a:cxn ang="0">
                    <a:pos x="45" y="194"/>
                  </a:cxn>
                  <a:cxn ang="0">
                    <a:pos x="41" y="210"/>
                  </a:cxn>
                  <a:cxn ang="0">
                    <a:pos x="35" y="226"/>
                  </a:cxn>
                  <a:cxn ang="0">
                    <a:pos x="31" y="241"/>
                  </a:cxn>
                  <a:cxn ang="0">
                    <a:pos x="26" y="255"/>
                  </a:cxn>
                  <a:cxn ang="0">
                    <a:pos x="22" y="269"/>
                  </a:cxn>
                  <a:cxn ang="0">
                    <a:pos x="17" y="282"/>
                  </a:cxn>
                  <a:cxn ang="0">
                    <a:pos x="14" y="293"/>
                  </a:cxn>
                  <a:cxn ang="0">
                    <a:pos x="10" y="303"/>
                  </a:cxn>
                  <a:cxn ang="0">
                    <a:pos x="7" y="312"/>
                  </a:cxn>
                  <a:cxn ang="0">
                    <a:pos x="4" y="319"/>
                  </a:cxn>
                  <a:cxn ang="0">
                    <a:pos x="2" y="326"/>
                  </a:cxn>
                  <a:cxn ang="0">
                    <a:pos x="2" y="329"/>
                  </a:cxn>
                </a:cxnLst>
                <a:rect l="0" t="0" r="r" b="b"/>
                <a:pathLst>
                  <a:path w="74" h="329">
                    <a:moveTo>
                      <a:pt x="2" y="329"/>
                    </a:moveTo>
                    <a:lnTo>
                      <a:pt x="2" y="328"/>
                    </a:lnTo>
                    <a:lnTo>
                      <a:pt x="2" y="326"/>
                    </a:lnTo>
                    <a:lnTo>
                      <a:pt x="2" y="325"/>
                    </a:lnTo>
                    <a:lnTo>
                      <a:pt x="2" y="321"/>
                    </a:lnTo>
                    <a:lnTo>
                      <a:pt x="1" y="319"/>
                    </a:lnTo>
                    <a:lnTo>
                      <a:pt x="1" y="317"/>
                    </a:lnTo>
                    <a:lnTo>
                      <a:pt x="1" y="314"/>
                    </a:lnTo>
                    <a:lnTo>
                      <a:pt x="1" y="312"/>
                    </a:lnTo>
                    <a:lnTo>
                      <a:pt x="1" y="308"/>
                    </a:lnTo>
                    <a:lnTo>
                      <a:pt x="1" y="306"/>
                    </a:lnTo>
                    <a:lnTo>
                      <a:pt x="1" y="303"/>
                    </a:lnTo>
                    <a:lnTo>
                      <a:pt x="1" y="300"/>
                    </a:lnTo>
                    <a:lnTo>
                      <a:pt x="1" y="296"/>
                    </a:lnTo>
                    <a:lnTo>
                      <a:pt x="1" y="292"/>
                    </a:lnTo>
                    <a:lnTo>
                      <a:pt x="1" y="288"/>
                    </a:lnTo>
                    <a:lnTo>
                      <a:pt x="1" y="285"/>
                    </a:lnTo>
                    <a:lnTo>
                      <a:pt x="0" y="281"/>
                    </a:lnTo>
                    <a:lnTo>
                      <a:pt x="0" y="277"/>
                    </a:lnTo>
                    <a:lnTo>
                      <a:pt x="0" y="272"/>
                    </a:lnTo>
                    <a:lnTo>
                      <a:pt x="0" y="268"/>
                    </a:lnTo>
                    <a:lnTo>
                      <a:pt x="0" y="264"/>
                    </a:lnTo>
                    <a:lnTo>
                      <a:pt x="0" y="259"/>
                    </a:lnTo>
                    <a:lnTo>
                      <a:pt x="0" y="254"/>
                    </a:lnTo>
                    <a:lnTo>
                      <a:pt x="0" y="249"/>
                    </a:lnTo>
                    <a:lnTo>
                      <a:pt x="0" y="245"/>
                    </a:lnTo>
                    <a:lnTo>
                      <a:pt x="0" y="239"/>
                    </a:lnTo>
                    <a:lnTo>
                      <a:pt x="0" y="234"/>
                    </a:lnTo>
                    <a:lnTo>
                      <a:pt x="1" y="229"/>
                    </a:lnTo>
                    <a:lnTo>
                      <a:pt x="1" y="225"/>
                    </a:lnTo>
                    <a:lnTo>
                      <a:pt x="1" y="219"/>
                    </a:lnTo>
                    <a:lnTo>
                      <a:pt x="1" y="214"/>
                    </a:lnTo>
                    <a:lnTo>
                      <a:pt x="1" y="209"/>
                    </a:lnTo>
                    <a:lnTo>
                      <a:pt x="1" y="203"/>
                    </a:lnTo>
                    <a:lnTo>
                      <a:pt x="1" y="197"/>
                    </a:lnTo>
                    <a:lnTo>
                      <a:pt x="1" y="192"/>
                    </a:lnTo>
                    <a:lnTo>
                      <a:pt x="1" y="187"/>
                    </a:lnTo>
                    <a:lnTo>
                      <a:pt x="1" y="181"/>
                    </a:lnTo>
                    <a:lnTo>
                      <a:pt x="2" y="175"/>
                    </a:lnTo>
                    <a:lnTo>
                      <a:pt x="2" y="171"/>
                    </a:lnTo>
                    <a:lnTo>
                      <a:pt x="2" y="165"/>
                    </a:lnTo>
                    <a:lnTo>
                      <a:pt x="2" y="159"/>
                    </a:lnTo>
                    <a:lnTo>
                      <a:pt x="2" y="153"/>
                    </a:lnTo>
                    <a:lnTo>
                      <a:pt x="2" y="149"/>
                    </a:lnTo>
                    <a:lnTo>
                      <a:pt x="3" y="143"/>
                    </a:lnTo>
                    <a:lnTo>
                      <a:pt x="3" y="137"/>
                    </a:lnTo>
                    <a:lnTo>
                      <a:pt x="4" y="132"/>
                    </a:lnTo>
                    <a:lnTo>
                      <a:pt x="4" y="127"/>
                    </a:lnTo>
                    <a:lnTo>
                      <a:pt x="4" y="122"/>
                    </a:lnTo>
                    <a:lnTo>
                      <a:pt x="5" y="116"/>
                    </a:lnTo>
                    <a:lnTo>
                      <a:pt x="5" y="111"/>
                    </a:lnTo>
                    <a:lnTo>
                      <a:pt x="6" y="106"/>
                    </a:lnTo>
                    <a:lnTo>
                      <a:pt x="7" y="101"/>
                    </a:lnTo>
                    <a:lnTo>
                      <a:pt x="7" y="96"/>
                    </a:lnTo>
                    <a:lnTo>
                      <a:pt x="8" y="92"/>
                    </a:lnTo>
                    <a:lnTo>
                      <a:pt x="9" y="86"/>
                    </a:lnTo>
                    <a:lnTo>
                      <a:pt x="10" y="82"/>
                    </a:lnTo>
                    <a:lnTo>
                      <a:pt x="11" y="77"/>
                    </a:lnTo>
                    <a:lnTo>
                      <a:pt x="11" y="74"/>
                    </a:lnTo>
                    <a:lnTo>
                      <a:pt x="13" y="69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16" y="56"/>
                    </a:lnTo>
                    <a:lnTo>
                      <a:pt x="17" y="53"/>
                    </a:lnTo>
                    <a:lnTo>
                      <a:pt x="18" y="50"/>
                    </a:lnTo>
                    <a:lnTo>
                      <a:pt x="19" y="46"/>
                    </a:lnTo>
                    <a:lnTo>
                      <a:pt x="20" y="42"/>
                    </a:lnTo>
                    <a:lnTo>
                      <a:pt x="21" y="39"/>
                    </a:lnTo>
                    <a:lnTo>
                      <a:pt x="22" y="36"/>
                    </a:lnTo>
                    <a:lnTo>
                      <a:pt x="23" y="33"/>
                    </a:lnTo>
                    <a:lnTo>
                      <a:pt x="24" y="30"/>
                    </a:lnTo>
                    <a:lnTo>
                      <a:pt x="25" y="27"/>
                    </a:lnTo>
                    <a:lnTo>
                      <a:pt x="27" y="25"/>
                    </a:lnTo>
                    <a:lnTo>
                      <a:pt x="28" y="22"/>
                    </a:lnTo>
                    <a:lnTo>
                      <a:pt x="30" y="20"/>
                    </a:lnTo>
                    <a:lnTo>
                      <a:pt x="31" y="17"/>
                    </a:lnTo>
                    <a:lnTo>
                      <a:pt x="33" y="15"/>
                    </a:lnTo>
                    <a:lnTo>
                      <a:pt x="34" y="14"/>
                    </a:lnTo>
                    <a:lnTo>
                      <a:pt x="35" y="12"/>
                    </a:lnTo>
                    <a:lnTo>
                      <a:pt x="37" y="10"/>
                    </a:lnTo>
                    <a:lnTo>
                      <a:pt x="38" y="9"/>
                    </a:lnTo>
                    <a:lnTo>
                      <a:pt x="41" y="6"/>
                    </a:lnTo>
                    <a:lnTo>
                      <a:pt x="43" y="4"/>
                    </a:lnTo>
                    <a:lnTo>
                      <a:pt x="46" y="2"/>
                    </a:lnTo>
                    <a:lnTo>
                      <a:pt x="49" y="1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1"/>
                    </a:lnTo>
                    <a:lnTo>
                      <a:pt x="60" y="3"/>
                    </a:lnTo>
                    <a:lnTo>
                      <a:pt x="63" y="5"/>
                    </a:lnTo>
                    <a:lnTo>
                      <a:pt x="64" y="7"/>
                    </a:lnTo>
                    <a:lnTo>
                      <a:pt x="67" y="10"/>
                    </a:lnTo>
                    <a:lnTo>
                      <a:pt x="67" y="12"/>
                    </a:lnTo>
                    <a:lnTo>
                      <a:pt x="68" y="14"/>
                    </a:lnTo>
                    <a:lnTo>
                      <a:pt x="69" y="15"/>
                    </a:lnTo>
                    <a:lnTo>
                      <a:pt x="70" y="17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2" y="24"/>
                    </a:lnTo>
                    <a:lnTo>
                      <a:pt x="72" y="27"/>
                    </a:lnTo>
                    <a:lnTo>
                      <a:pt x="73" y="29"/>
                    </a:lnTo>
                    <a:lnTo>
                      <a:pt x="73" y="32"/>
                    </a:lnTo>
                    <a:lnTo>
                      <a:pt x="73" y="35"/>
                    </a:lnTo>
                    <a:lnTo>
                      <a:pt x="74" y="38"/>
                    </a:lnTo>
                    <a:lnTo>
                      <a:pt x="74" y="41"/>
                    </a:lnTo>
                    <a:lnTo>
                      <a:pt x="74" y="44"/>
                    </a:lnTo>
                    <a:lnTo>
                      <a:pt x="74" y="48"/>
                    </a:lnTo>
                    <a:lnTo>
                      <a:pt x="74" y="52"/>
                    </a:lnTo>
                    <a:lnTo>
                      <a:pt x="74" y="55"/>
                    </a:lnTo>
                    <a:lnTo>
                      <a:pt x="74" y="59"/>
                    </a:lnTo>
                    <a:lnTo>
                      <a:pt x="74" y="63"/>
                    </a:lnTo>
                    <a:lnTo>
                      <a:pt x="74" y="68"/>
                    </a:lnTo>
                    <a:lnTo>
                      <a:pt x="73" y="72"/>
                    </a:lnTo>
                    <a:lnTo>
                      <a:pt x="72" y="75"/>
                    </a:lnTo>
                    <a:lnTo>
                      <a:pt x="72" y="80"/>
                    </a:lnTo>
                    <a:lnTo>
                      <a:pt x="71" y="85"/>
                    </a:lnTo>
                    <a:lnTo>
                      <a:pt x="70" y="89"/>
                    </a:lnTo>
                    <a:lnTo>
                      <a:pt x="69" y="93"/>
                    </a:lnTo>
                    <a:lnTo>
                      <a:pt x="68" y="98"/>
                    </a:lnTo>
                    <a:lnTo>
                      <a:pt x="67" y="103"/>
                    </a:lnTo>
                    <a:lnTo>
                      <a:pt x="66" y="108"/>
                    </a:lnTo>
                    <a:lnTo>
                      <a:pt x="65" y="113"/>
                    </a:lnTo>
                    <a:lnTo>
                      <a:pt x="64" y="118"/>
                    </a:lnTo>
                    <a:lnTo>
                      <a:pt x="63" y="124"/>
                    </a:lnTo>
                    <a:lnTo>
                      <a:pt x="62" y="129"/>
                    </a:lnTo>
                    <a:lnTo>
                      <a:pt x="60" y="134"/>
                    </a:lnTo>
                    <a:lnTo>
                      <a:pt x="60" y="140"/>
                    </a:lnTo>
                    <a:lnTo>
                      <a:pt x="59" y="145"/>
                    </a:lnTo>
                    <a:lnTo>
                      <a:pt x="57" y="151"/>
                    </a:lnTo>
                    <a:lnTo>
                      <a:pt x="55" y="155"/>
                    </a:lnTo>
                    <a:lnTo>
                      <a:pt x="54" y="161"/>
                    </a:lnTo>
                    <a:lnTo>
                      <a:pt x="52" y="167"/>
                    </a:lnTo>
                    <a:lnTo>
                      <a:pt x="51" y="171"/>
                    </a:lnTo>
                    <a:lnTo>
                      <a:pt x="49" y="177"/>
                    </a:lnTo>
                    <a:lnTo>
                      <a:pt x="48" y="183"/>
                    </a:lnTo>
                    <a:lnTo>
                      <a:pt x="46" y="189"/>
                    </a:lnTo>
                    <a:lnTo>
                      <a:pt x="45" y="194"/>
                    </a:lnTo>
                    <a:lnTo>
                      <a:pt x="43" y="199"/>
                    </a:lnTo>
                    <a:lnTo>
                      <a:pt x="41" y="205"/>
                    </a:lnTo>
                    <a:lnTo>
                      <a:pt x="41" y="210"/>
                    </a:lnTo>
                    <a:lnTo>
                      <a:pt x="39" y="215"/>
                    </a:lnTo>
                    <a:lnTo>
                      <a:pt x="37" y="221"/>
                    </a:lnTo>
                    <a:lnTo>
                      <a:pt x="35" y="226"/>
                    </a:lnTo>
                    <a:lnTo>
                      <a:pt x="34" y="231"/>
                    </a:lnTo>
                    <a:lnTo>
                      <a:pt x="32" y="236"/>
                    </a:ln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6" y="255"/>
                    </a:lnTo>
                    <a:lnTo>
                      <a:pt x="24" y="260"/>
                    </a:lnTo>
                    <a:lnTo>
                      <a:pt x="22" y="265"/>
                    </a:lnTo>
                    <a:lnTo>
                      <a:pt x="22" y="269"/>
                    </a:lnTo>
                    <a:lnTo>
                      <a:pt x="20" y="273"/>
                    </a:lnTo>
                    <a:lnTo>
                      <a:pt x="19" y="277"/>
                    </a:lnTo>
                    <a:lnTo>
                      <a:pt x="17" y="282"/>
                    </a:lnTo>
                    <a:lnTo>
                      <a:pt x="16" y="286"/>
                    </a:lnTo>
                    <a:lnTo>
                      <a:pt x="15" y="289"/>
                    </a:lnTo>
                    <a:lnTo>
                      <a:pt x="14" y="293"/>
                    </a:lnTo>
                    <a:lnTo>
                      <a:pt x="13" y="297"/>
                    </a:lnTo>
                    <a:lnTo>
                      <a:pt x="11" y="300"/>
                    </a:lnTo>
                    <a:lnTo>
                      <a:pt x="10" y="303"/>
                    </a:lnTo>
                    <a:lnTo>
                      <a:pt x="9" y="307"/>
                    </a:lnTo>
                    <a:lnTo>
                      <a:pt x="8" y="309"/>
                    </a:lnTo>
                    <a:lnTo>
                      <a:pt x="7" y="312"/>
                    </a:lnTo>
                    <a:lnTo>
                      <a:pt x="6" y="314"/>
                    </a:lnTo>
                    <a:lnTo>
                      <a:pt x="5" y="317"/>
                    </a:lnTo>
                    <a:lnTo>
                      <a:pt x="4" y="319"/>
                    </a:lnTo>
                    <a:lnTo>
                      <a:pt x="4" y="321"/>
                    </a:lnTo>
                    <a:lnTo>
                      <a:pt x="2" y="325"/>
                    </a:lnTo>
                    <a:lnTo>
                      <a:pt x="2" y="326"/>
                    </a:lnTo>
                    <a:lnTo>
                      <a:pt x="2" y="328"/>
                    </a:lnTo>
                    <a:lnTo>
                      <a:pt x="2" y="329"/>
                    </a:lnTo>
                    <a:lnTo>
                      <a:pt x="2" y="329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57"/>
              <p:cNvSpPr>
                <a:spLocks/>
              </p:cNvSpPr>
              <p:nvPr/>
            </p:nvSpPr>
            <p:spPr bwMode="auto">
              <a:xfrm>
                <a:off x="1293" y="746"/>
                <a:ext cx="66" cy="308"/>
              </a:xfrm>
              <a:custGeom>
                <a:avLst/>
                <a:gdLst/>
                <a:ahLst/>
                <a:cxnLst>
                  <a:cxn ang="0">
                    <a:pos x="17" y="275"/>
                  </a:cxn>
                  <a:cxn ang="0">
                    <a:pos x="15" y="263"/>
                  </a:cxn>
                  <a:cxn ang="0">
                    <a:pos x="14" y="255"/>
                  </a:cxn>
                  <a:cxn ang="0">
                    <a:pos x="14" y="243"/>
                  </a:cxn>
                  <a:cxn ang="0">
                    <a:pos x="12" y="230"/>
                  </a:cxn>
                  <a:cxn ang="0">
                    <a:pos x="11" y="217"/>
                  </a:cxn>
                  <a:cxn ang="0">
                    <a:pos x="9" y="201"/>
                  </a:cxn>
                  <a:cxn ang="0">
                    <a:pos x="7" y="186"/>
                  </a:cxn>
                  <a:cxn ang="0">
                    <a:pos x="6" y="170"/>
                  </a:cxn>
                  <a:cxn ang="0">
                    <a:pos x="5" y="154"/>
                  </a:cxn>
                  <a:cxn ang="0">
                    <a:pos x="3" y="138"/>
                  </a:cxn>
                  <a:cxn ang="0">
                    <a:pos x="2" y="122"/>
                  </a:cxn>
                  <a:cxn ang="0">
                    <a:pos x="1" y="107"/>
                  </a:cxn>
                  <a:cxn ang="0">
                    <a:pos x="1" y="94"/>
                  </a:cxn>
                  <a:cxn ang="0">
                    <a:pos x="1" y="82"/>
                  </a:cxn>
                  <a:cxn ang="0">
                    <a:pos x="0" y="70"/>
                  </a:cxn>
                  <a:cxn ang="0">
                    <a:pos x="0" y="61"/>
                  </a:cxn>
                  <a:cxn ang="0">
                    <a:pos x="0" y="52"/>
                  </a:cxn>
                  <a:cxn ang="0">
                    <a:pos x="1" y="44"/>
                  </a:cxn>
                  <a:cxn ang="0">
                    <a:pos x="1" y="32"/>
                  </a:cxn>
                  <a:cxn ang="0">
                    <a:pos x="3" y="24"/>
                  </a:cxn>
                  <a:cxn ang="0">
                    <a:pos x="9" y="16"/>
                  </a:cxn>
                  <a:cxn ang="0">
                    <a:pos x="17" y="11"/>
                  </a:cxn>
                  <a:cxn ang="0">
                    <a:pos x="29" y="5"/>
                  </a:cxn>
                  <a:cxn ang="0">
                    <a:pos x="42" y="0"/>
                  </a:cxn>
                  <a:cxn ang="0">
                    <a:pos x="52" y="4"/>
                  </a:cxn>
                  <a:cxn ang="0">
                    <a:pos x="58" y="11"/>
                  </a:cxn>
                  <a:cxn ang="0">
                    <a:pos x="61" y="22"/>
                  </a:cxn>
                  <a:cxn ang="0">
                    <a:pos x="63" y="34"/>
                  </a:cxn>
                  <a:cxn ang="0">
                    <a:pos x="64" y="42"/>
                  </a:cxn>
                  <a:cxn ang="0">
                    <a:pos x="65" y="50"/>
                  </a:cxn>
                  <a:cxn ang="0">
                    <a:pos x="66" y="60"/>
                  </a:cxn>
                  <a:cxn ang="0">
                    <a:pos x="66" y="69"/>
                  </a:cxn>
                  <a:cxn ang="0">
                    <a:pos x="66" y="81"/>
                  </a:cxn>
                  <a:cxn ang="0">
                    <a:pos x="65" y="91"/>
                  </a:cxn>
                  <a:cxn ang="0">
                    <a:pos x="65" y="102"/>
                  </a:cxn>
                  <a:cxn ang="0">
                    <a:pos x="64" y="114"/>
                  </a:cxn>
                  <a:cxn ang="0">
                    <a:pos x="64" y="126"/>
                  </a:cxn>
                  <a:cxn ang="0">
                    <a:pos x="63" y="138"/>
                  </a:cxn>
                  <a:cxn ang="0">
                    <a:pos x="63" y="150"/>
                  </a:cxn>
                  <a:cxn ang="0">
                    <a:pos x="62" y="162"/>
                  </a:cxn>
                  <a:cxn ang="0">
                    <a:pos x="62" y="176"/>
                  </a:cxn>
                  <a:cxn ang="0">
                    <a:pos x="61" y="187"/>
                  </a:cxn>
                  <a:cxn ang="0">
                    <a:pos x="59" y="199"/>
                  </a:cxn>
                  <a:cxn ang="0">
                    <a:pos x="58" y="212"/>
                  </a:cxn>
                  <a:cxn ang="0">
                    <a:pos x="56" y="223"/>
                  </a:cxn>
                  <a:cxn ang="0">
                    <a:pos x="54" y="235"/>
                  </a:cxn>
                  <a:cxn ang="0">
                    <a:pos x="53" y="245"/>
                  </a:cxn>
                  <a:cxn ang="0">
                    <a:pos x="52" y="256"/>
                  </a:cxn>
                  <a:cxn ang="0">
                    <a:pos x="51" y="265"/>
                  </a:cxn>
                  <a:cxn ang="0">
                    <a:pos x="49" y="274"/>
                  </a:cxn>
                  <a:cxn ang="0">
                    <a:pos x="47" y="283"/>
                  </a:cxn>
                  <a:cxn ang="0">
                    <a:pos x="44" y="296"/>
                  </a:cxn>
                  <a:cxn ang="0">
                    <a:pos x="43" y="303"/>
                  </a:cxn>
                  <a:cxn ang="0">
                    <a:pos x="18" y="278"/>
                  </a:cxn>
                </a:cxnLst>
                <a:rect l="0" t="0" r="r" b="b"/>
                <a:pathLst>
                  <a:path w="66" h="308">
                    <a:moveTo>
                      <a:pt x="18" y="278"/>
                    </a:moveTo>
                    <a:lnTo>
                      <a:pt x="17" y="277"/>
                    </a:lnTo>
                    <a:lnTo>
                      <a:pt x="17" y="277"/>
                    </a:lnTo>
                    <a:lnTo>
                      <a:pt x="17" y="275"/>
                    </a:lnTo>
                    <a:lnTo>
                      <a:pt x="17" y="273"/>
                    </a:lnTo>
                    <a:lnTo>
                      <a:pt x="16" y="269"/>
                    </a:lnTo>
                    <a:lnTo>
                      <a:pt x="16" y="266"/>
                    </a:lnTo>
                    <a:lnTo>
                      <a:pt x="15" y="263"/>
                    </a:lnTo>
                    <a:lnTo>
                      <a:pt x="15" y="261"/>
                    </a:lnTo>
                    <a:lnTo>
                      <a:pt x="15" y="259"/>
                    </a:lnTo>
                    <a:lnTo>
                      <a:pt x="15" y="257"/>
                    </a:lnTo>
                    <a:lnTo>
                      <a:pt x="14" y="255"/>
                    </a:lnTo>
                    <a:lnTo>
                      <a:pt x="14" y="252"/>
                    </a:lnTo>
                    <a:lnTo>
                      <a:pt x="14" y="249"/>
                    </a:lnTo>
                    <a:lnTo>
                      <a:pt x="14" y="246"/>
                    </a:lnTo>
                    <a:lnTo>
                      <a:pt x="14" y="243"/>
                    </a:lnTo>
                    <a:lnTo>
                      <a:pt x="13" y="240"/>
                    </a:lnTo>
                    <a:lnTo>
                      <a:pt x="13" y="237"/>
                    </a:lnTo>
                    <a:lnTo>
                      <a:pt x="13" y="234"/>
                    </a:lnTo>
                    <a:lnTo>
                      <a:pt x="12" y="230"/>
                    </a:lnTo>
                    <a:lnTo>
                      <a:pt x="12" y="227"/>
                    </a:lnTo>
                    <a:lnTo>
                      <a:pt x="11" y="223"/>
                    </a:lnTo>
                    <a:lnTo>
                      <a:pt x="11" y="220"/>
                    </a:lnTo>
                    <a:lnTo>
                      <a:pt x="11" y="217"/>
                    </a:lnTo>
                    <a:lnTo>
                      <a:pt x="10" y="213"/>
                    </a:lnTo>
                    <a:lnTo>
                      <a:pt x="10" y="209"/>
                    </a:lnTo>
                    <a:lnTo>
                      <a:pt x="10" y="206"/>
                    </a:lnTo>
                    <a:lnTo>
                      <a:pt x="9" y="201"/>
                    </a:lnTo>
                    <a:lnTo>
                      <a:pt x="9" y="198"/>
                    </a:lnTo>
                    <a:lnTo>
                      <a:pt x="8" y="194"/>
                    </a:lnTo>
                    <a:lnTo>
                      <a:pt x="8" y="190"/>
                    </a:lnTo>
                    <a:lnTo>
                      <a:pt x="7" y="186"/>
                    </a:lnTo>
                    <a:lnTo>
                      <a:pt x="7" y="182"/>
                    </a:lnTo>
                    <a:lnTo>
                      <a:pt x="6" y="178"/>
                    </a:lnTo>
                    <a:lnTo>
                      <a:pt x="6" y="174"/>
                    </a:lnTo>
                    <a:lnTo>
                      <a:pt x="6" y="170"/>
                    </a:lnTo>
                    <a:lnTo>
                      <a:pt x="5" y="166"/>
                    </a:lnTo>
                    <a:lnTo>
                      <a:pt x="5" y="162"/>
                    </a:lnTo>
                    <a:lnTo>
                      <a:pt x="5" y="159"/>
                    </a:lnTo>
                    <a:lnTo>
                      <a:pt x="5" y="154"/>
                    </a:lnTo>
                    <a:lnTo>
                      <a:pt x="4" y="150"/>
                    </a:lnTo>
                    <a:lnTo>
                      <a:pt x="4" y="146"/>
                    </a:lnTo>
                    <a:lnTo>
                      <a:pt x="4" y="142"/>
                    </a:lnTo>
                    <a:lnTo>
                      <a:pt x="3" y="138"/>
                    </a:lnTo>
                    <a:lnTo>
                      <a:pt x="3" y="134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2"/>
                    </a:lnTo>
                    <a:lnTo>
                      <a:pt x="2" y="119"/>
                    </a:lnTo>
                    <a:lnTo>
                      <a:pt x="2" y="115"/>
                    </a:lnTo>
                    <a:lnTo>
                      <a:pt x="2" y="112"/>
                    </a:lnTo>
                    <a:lnTo>
                      <a:pt x="1" y="107"/>
                    </a:lnTo>
                    <a:lnTo>
                      <a:pt x="1" y="104"/>
                    </a:lnTo>
                    <a:lnTo>
                      <a:pt x="1" y="101"/>
                    </a:lnTo>
                    <a:lnTo>
                      <a:pt x="1" y="98"/>
                    </a:lnTo>
                    <a:lnTo>
                      <a:pt x="1" y="94"/>
                    </a:lnTo>
                    <a:lnTo>
                      <a:pt x="1" y="91"/>
                    </a:lnTo>
                    <a:lnTo>
                      <a:pt x="1" y="87"/>
                    </a:lnTo>
                    <a:lnTo>
                      <a:pt x="1" y="84"/>
                    </a:lnTo>
                    <a:lnTo>
                      <a:pt x="1" y="82"/>
                    </a:lnTo>
                    <a:lnTo>
                      <a:pt x="1" y="79"/>
                    </a:lnTo>
                    <a:lnTo>
                      <a:pt x="1" y="76"/>
                    </a:lnTo>
                    <a:lnTo>
                      <a:pt x="1" y="73"/>
                    </a:lnTo>
                    <a:lnTo>
                      <a:pt x="0" y="70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1" y="40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1" y="32"/>
                    </a:lnTo>
                    <a:lnTo>
                      <a:pt x="1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5" y="19"/>
                    </a:lnTo>
                    <a:lnTo>
                      <a:pt x="7" y="18"/>
                    </a:lnTo>
                    <a:lnTo>
                      <a:pt x="9" y="16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7" y="11"/>
                    </a:lnTo>
                    <a:lnTo>
                      <a:pt x="20" y="9"/>
                    </a:lnTo>
                    <a:lnTo>
                      <a:pt x="23" y="7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33" y="3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8" y="1"/>
                    </a:lnTo>
                    <a:lnTo>
                      <a:pt x="51" y="2"/>
                    </a:lnTo>
                    <a:lnTo>
                      <a:pt x="52" y="4"/>
                    </a:lnTo>
                    <a:lnTo>
                      <a:pt x="55" y="6"/>
                    </a:lnTo>
                    <a:lnTo>
                      <a:pt x="56" y="7"/>
                    </a:lnTo>
                    <a:lnTo>
                      <a:pt x="57" y="9"/>
                    </a:lnTo>
                    <a:lnTo>
                      <a:pt x="58" y="11"/>
                    </a:lnTo>
                    <a:lnTo>
                      <a:pt x="60" y="14"/>
                    </a:lnTo>
                    <a:lnTo>
                      <a:pt x="60" y="16"/>
                    </a:lnTo>
                    <a:lnTo>
                      <a:pt x="61" y="19"/>
                    </a:lnTo>
                    <a:lnTo>
                      <a:pt x="61" y="22"/>
                    </a:lnTo>
                    <a:lnTo>
                      <a:pt x="62" y="25"/>
                    </a:lnTo>
                    <a:lnTo>
                      <a:pt x="63" y="28"/>
                    </a:lnTo>
                    <a:lnTo>
                      <a:pt x="63" y="32"/>
                    </a:lnTo>
                    <a:lnTo>
                      <a:pt x="63" y="34"/>
                    </a:lnTo>
                    <a:lnTo>
                      <a:pt x="64" y="36"/>
                    </a:lnTo>
                    <a:lnTo>
                      <a:pt x="64" y="38"/>
                    </a:lnTo>
                    <a:lnTo>
                      <a:pt x="64" y="40"/>
                    </a:lnTo>
                    <a:lnTo>
                      <a:pt x="64" y="42"/>
                    </a:lnTo>
                    <a:lnTo>
                      <a:pt x="64" y="44"/>
                    </a:lnTo>
                    <a:lnTo>
                      <a:pt x="64" y="46"/>
                    </a:lnTo>
                    <a:lnTo>
                      <a:pt x="65" y="48"/>
                    </a:lnTo>
                    <a:lnTo>
                      <a:pt x="65" y="50"/>
                    </a:lnTo>
                    <a:lnTo>
                      <a:pt x="65" y="52"/>
                    </a:lnTo>
                    <a:lnTo>
                      <a:pt x="65" y="55"/>
                    </a:lnTo>
                    <a:lnTo>
                      <a:pt x="66" y="58"/>
                    </a:lnTo>
                    <a:lnTo>
                      <a:pt x="66" y="60"/>
                    </a:lnTo>
                    <a:lnTo>
                      <a:pt x="66" y="63"/>
                    </a:lnTo>
                    <a:lnTo>
                      <a:pt x="66" y="64"/>
                    </a:lnTo>
                    <a:lnTo>
                      <a:pt x="66" y="67"/>
                    </a:lnTo>
                    <a:lnTo>
                      <a:pt x="66" y="69"/>
                    </a:lnTo>
                    <a:lnTo>
                      <a:pt x="66" y="72"/>
                    </a:lnTo>
                    <a:lnTo>
                      <a:pt x="66" y="75"/>
                    </a:lnTo>
                    <a:lnTo>
                      <a:pt x="66" y="78"/>
                    </a:lnTo>
                    <a:lnTo>
                      <a:pt x="66" y="81"/>
                    </a:lnTo>
                    <a:lnTo>
                      <a:pt x="66" y="83"/>
                    </a:lnTo>
                    <a:lnTo>
                      <a:pt x="66" y="85"/>
                    </a:lnTo>
                    <a:lnTo>
                      <a:pt x="66" y="88"/>
                    </a:lnTo>
                    <a:lnTo>
                      <a:pt x="65" y="91"/>
                    </a:lnTo>
                    <a:lnTo>
                      <a:pt x="65" y="94"/>
                    </a:lnTo>
                    <a:lnTo>
                      <a:pt x="65" y="97"/>
                    </a:lnTo>
                    <a:lnTo>
                      <a:pt x="65" y="100"/>
                    </a:lnTo>
                    <a:lnTo>
                      <a:pt x="65" y="102"/>
                    </a:lnTo>
                    <a:lnTo>
                      <a:pt x="65" y="105"/>
                    </a:lnTo>
                    <a:lnTo>
                      <a:pt x="65" y="108"/>
                    </a:lnTo>
                    <a:lnTo>
                      <a:pt x="65" y="111"/>
                    </a:lnTo>
                    <a:lnTo>
                      <a:pt x="64" y="114"/>
                    </a:lnTo>
                    <a:lnTo>
                      <a:pt x="64" y="117"/>
                    </a:lnTo>
                    <a:lnTo>
                      <a:pt x="64" y="121"/>
                    </a:lnTo>
                    <a:lnTo>
                      <a:pt x="64" y="123"/>
                    </a:lnTo>
                    <a:lnTo>
                      <a:pt x="64" y="126"/>
                    </a:lnTo>
                    <a:lnTo>
                      <a:pt x="64" y="129"/>
                    </a:lnTo>
                    <a:lnTo>
                      <a:pt x="64" y="132"/>
                    </a:lnTo>
                    <a:lnTo>
                      <a:pt x="64" y="135"/>
                    </a:lnTo>
                    <a:lnTo>
                      <a:pt x="63" y="138"/>
                    </a:lnTo>
                    <a:lnTo>
                      <a:pt x="63" y="141"/>
                    </a:lnTo>
                    <a:lnTo>
                      <a:pt x="63" y="144"/>
                    </a:lnTo>
                    <a:lnTo>
                      <a:pt x="63" y="147"/>
                    </a:lnTo>
                    <a:lnTo>
                      <a:pt x="63" y="150"/>
                    </a:lnTo>
                    <a:lnTo>
                      <a:pt x="63" y="154"/>
                    </a:lnTo>
                    <a:lnTo>
                      <a:pt x="63" y="157"/>
                    </a:lnTo>
                    <a:lnTo>
                      <a:pt x="63" y="160"/>
                    </a:lnTo>
                    <a:lnTo>
                      <a:pt x="62" y="162"/>
                    </a:lnTo>
                    <a:lnTo>
                      <a:pt x="62" y="166"/>
                    </a:lnTo>
                    <a:lnTo>
                      <a:pt x="62" y="169"/>
                    </a:lnTo>
                    <a:lnTo>
                      <a:pt x="62" y="173"/>
                    </a:lnTo>
                    <a:lnTo>
                      <a:pt x="62" y="176"/>
                    </a:lnTo>
                    <a:lnTo>
                      <a:pt x="61" y="179"/>
                    </a:lnTo>
                    <a:lnTo>
                      <a:pt x="61" y="181"/>
                    </a:lnTo>
                    <a:lnTo>
                      <a:pt x="61" y="184"/>
                    </a:lnTo>
                    <a:lnTo>
                      <a:pt x="61" y="187"/>
                    </a:lnTo>
                    <a:lnTo>
                      <a:pt x="60" y="191"/>
                    </a:lnTo>
                    <a:lnTo>
                      <a:pt x="60" y="194"/>
                    </a:lnTo>
                    <a:lnTo>
                      <a:pt x="60" y="197"/>
                    </a:lnTo>
                    <a:lnTo>
                      <a:pt x="59" y="199"/>
                    </a:lnTo>
                    <a:lnTo>
                      <a:pt x="59" y="202"/>
                    </a:lnTo>
                    <a:lnTo>
                      <a:pt x="58" y="205"/>
                    </a:lnTo>
                    <a:lnTo>
                      <a:pt x="58" y="209"/>
                    </a:lnTo>
                    <a:lnTo>
                      <a:pt x="58" y="212"/>
                    </a:lnTo>
                    <a:lnTo>
                      <a:pt x="57" y="215"/>
                    </a:lnTo>
                    <a:lnTo>
                      <a:pt x="57" y="218"/>
                    </a:lnTo>
                    <a:lnTo>
                      <a:pt x="57" y="220"/>
                    </a:lnTo>
                    <a:lnTo>
                      <a:pt x="56" y="223"/>
                    </a:lnTo>
                    <a:lnTo>
                      <a:pt x="56" y="226"/>
                    </a:lnTo>
                    <a:lnTo>
                      <a:pt x="55" y="229"/>
                    </a:lnTo>
                    <a:lnTo>
                      <a:pt x="55" y="232"/>
                    </a:lnTo>
                    <a:lnTo>
                      <a:pt x="54" y="235"/>
                    </a:lnTo>
                    <a:lnTo>
                      <a:pt x="54" y="238"/>
                    </a:lnTo>
                    <a:lnTo>
                      <a:pt x="54" y="240"/>
                    </a:lnTo>
                    <a:lnTo>
                      <a:pt x="54" y="243"/>
                    </a:lnTo>
                    <a:lnTo>
                      <a:pt x="53" y="245"/>
                    </a:lnTo>
                    <a:lnTo>
                      <a:pt x="52" y="248"/>
                    </a:lnTo>
                    <a:lnTo>
                      <a:pt x="52" y="250"/>
                    </a:lnTo>
                    <a:lnTo>
                      <a:pt x="52" y="253"/>
                    </a:lnTo>
                    <a:lnTo>
                      <a:pt x="52" y="256"/>
                    </a:lnTo>
                    <a:lnTo>
                      <a:pt x="52" y="258"/>
                    </a:lnTo>
                    <a:lnTo>
                      <a:pt x="51" y="260"/>
                    </a:lnTo>
                    <a:lnTo>
                      <a:pt x="51" y="263"/>
                    </a:lnTo>
                    <a:lnTo>
                      <a:pt x="51" y="265"/>
                    </a:lnTo>
                    <a:lnTo>
                      <a:pt x="50" y="267"/>
                    </a:lnTo>
                    <a:lnTo>
                      <a:pt x="50" y="270"/>
                    </a:lnTo>
                    <a:lnTo>
                      <a:pt x="49" y="272"/>
                    </a:lnTo>
                    <a:lnTo>
                      <a:pt x="49" y="274"/>
                    </a:lnTo>
                    <a:lnTo>
                      <a:pt x="49" y="276"/>
                    </a:lnTo>
                    <a:lnTo>
                      <a:pt x="48" y="277"/>
                    </a:lnTo>
                    <a:lnTo>
                      <a:pt x="48" y="279"/>
                    </a:lnTo>
                    <a:lnTo>
                      <a:pt x="47" y="283"/>
                    </a:lnTo>
                    <a:lnTo>
                      <a:pt x="46" y="287"/>
                    </a:lnTo>
                    <a:lnTo>
                      <a:pt x="46" y="290"/>
                    </a:lnTo>
                    <a:lnTo>
                      <a:pt x="45" y="293"/>
                    </a:lnTo>
                    <a:lnTo>
                      <a:pt x="44" y="296"/>
                    </a:lnTo>
                    <a:lnTo>
                      <a:pt x="44" y="297"/>
                    </a:lnTo>
                    <a:lnTo>
                      <a:pt x="43" y="299"/>
                    </a:lnTo>
                    <a:lnTo>
                      <a:pt x="43" y="301"/>
                    </a:lnTo>
                    <a:lnTo>
                      <a:pt x="43" y="303"/>
                    </a:lnTo>
                    <a:lnTo>
                      <a:pt x="43" y="304"/>
                    </a:lnTo>
                    <a:lnTo>
                      <a:pt x="18" y="308"/>
                    </a:lnTo>
                    <a:lnTo>
                      <a:pt x="18" y="278"/>
                    </a:lnTo>
                    <a:lnTo>
                      <a:pt x="18" y="278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58"/>
              <p:cNvSpPr>
                <a:spLocks/>
              </p:cNvSpPr>
              <p:nvPr/>
            </p:nvSpPr>
            <p:spPr bwMode="auto">
              <a:xfrm>
                <a:off x="1153" y="988"/>
                <a:ext cx="348" cy="312"/>
              </a:xfrm>
              <a:custGeom>
                <a:avLst/>
                <a:gdLst/>
                <a:ahLst/>
                <a:cxnLst>
                  <a:cxn ang="0">
                    <a:pos x="38" y="176"/>
                  </a:cxn>
                  <a:cxn ang="0">
                    <a:pos x="17" y="188"/>
                  </a:cxn>
                  <a:cxn ang="0">
                    <a:pos x="1" y="206"/>
                  </a:cxn>
                  <a:cxn ang="0">
                    <a:pos x="23" y="214"/>
                  </a:cxn>
                  <a:cxn ang="0">
                    <a:pos x="44" y="219"/>
                  </a:cxn>
                  <a:cxn ang="0">
                    <a:pos x="58" y="241"/>
                  </a:cxn>
                  <a:cxn ang="0">
                    <a:pos x="53" y="268"/>
                  </a:cxn>
                  <a:cxn ang="0">
                    <a:pos x="67" y="273"/>
                  </a:cxn>
                  <a:cxn ang="0">
                    <a:pos x="93" y="271"/>
                  </a:cxn>
                  <a:cxn ang="0">
                    <a:pos x="100" y="291"/>
                  </a:cxn>
                  <a:cxn ang="0">
                    <a:pos x="110" y="306"/>
                  </a:cxn>
                  <a:cxn ang="0">
                    <a:pos x="130" y="294"/>
                  </a:cxn>
                  <a:cxn ang="0">
                    <a:pos x="150" y="296"/>
                  </a:cxn>
                  <a:cxn ang="0">
                    <a:pos x="178" y="295"/>
                  </a:cxn>
                  <a:cxn ang="0">
                    <a:pos x="199" y="287"/>
                  </a:cxn>
                  <a:cxn ang="0">
                    <a:pos x="216" y="308"/>
                  </a:cxn>
                  <a:cxn ang="0">
                    <a:pos x="230" y="298"/>
                  </a:cxn>
                  <a:cxn ang="0">
                    <a:pos x="238" y="272"/>
                  </a:cxn>
                  <a:cxn ang="0">
                    <a:pos x="257" y="283"/>
                  </a:cxn>
                  <a:cxn ang="0">
                    <a:pos x="273" y="292"/>
                  </a:cxn>
                  <a:cxn ang="0">
                    <a:pos x="276" y="266"/>
                  </a:cxn>
                  <a:cxn ang="0">
                    <a:pos x="290" y="251"/>
                  </a:cxn>
                  <a:cxn ang="0">
                    <a:pos x="312" y="257"/>
                  </a:cxn>
                  <a:cxn ang="0">
                    <a:pos x="300" y="237"/>
                  </a:cxn>
                  <a:cxn ang="0">
                    <a:pos x="318" y="218"/>
                  </a:cxn>
                  <a:cxn ang="0">
                    <a:pos x="342" y="204"/>
                  </a:cxn>
                  <a:cxn ang="0">
                    <a:pos x="325" y="189"/>
                  </a:cxn>
                  <a:cxn ang="0">
                    <a:pos x="324" y="173"/>
                  </a:cxn>
                  <a:cxn ang="0">
                    <a:pos x="347" y="158"/>
                  </a:cxn>
                  <a:cxn ang="0">
                    <a:pos x="333" y="141"/>
                  </a:cxn>
                  <a:cxn ang="0">
                    <a:pos x="307" y="123"/>
                  </a:cxn>
                  <a:cxn ang="0">
                    <a:pos x="308" y="103"/>
                  </a:cxn>
                  <a:cxn ang="0">
                    <a:pos x="303" y="88"/>
                  </a:cxn>
                  <a:cxn ang="0">
                    <a:pos x="286" y="76"/>
                  </a:cxn>
                  <a:cxn ang="0">
                    <a:pos x="282" y="48"/>
                  </a:cxn>
                  <a:cxn ang="0">
                    <a:pos x="278" y="28"/>
                  </a:cxn>
                  <a:cxn ang="0">
                    <a:pos x="255" y="41"/>
                  </a:cxn>
                  <a:cxn ang="0">
                    <a:pos x="233" y="30"/>
                  </a:cxn>
                  <a:cxn ang="0">
                    <a:pos x="217" y="2"/>
                  </a:cxn>
                  <a:cxn ang="0">
                    <a:pos x="203" y="13"/>
                  </a:cxn>
                  <a:cxn ang="0">
                    <a:pos x="192" y="33"/>
                  </a:cxn>
                  <a:cxn ang="0">
                    <a:pos x="179" y="14"/>
                  </a:cxn>
                  <a:cxn ang="0">
                    <a:pos x="167" y="2"/>
                  </a:cxn>
                  <a:cxn ang="0">
                    <a:pos x="153" y="27"/>
                  </a:cxn>
                  <a:cxn ang="0">
                    <a:pos x="133" y="31"/>
                  </a:cxn>
                  <a:cxn ang="0">
                    <a:pos x="115" y="15"/>
                  </a:cxn>
                  <a:cxn ang="0">
                    <a:pos x="109" y="36"/>
                  </a:cxn>
                  <a:cxn ang="0">
                    <a:pos x="90" y="42"/>
                  </a:cxn>
                  <a:cxn ang="0">
                    <a:pos x="84" y="54"/>
                  </a:cxn>
                  <a:cxn ang="0">
                    <a:pos x="74" y="71"/>
                  </a:cxn>
                  <a:cxn ang="0">
                    <a:pos x="52" y="73"/>
                  </a:cxn>
                  <a:cxn ang="0">
                    <a:pos x="31" y="72"/>
                  </a:cxn>
                  <a:cxn ang="0">
                    <a:pos x="37" y="78"/>
                  </a:cxn>
                  <a:cxn ang="0">
                    <a:pos x="52" y="94"/>
                  </a:cxn>
                  <a:cxn ang="0">
                    <a:pos x="31" y="117"/>
                  </a:cxn>
                  <a:cxn ang="0">
                    <a:pos x="45" y="131"/>
                  </a:cxn>
                  <a:cxn ang="0">
                    <a:pos x="25" y="136"/>
                  </a:cxn>
                  <a:cxn ang="0">
                    <a:pos x="29" y="153"/>
                  </a:cxn>
                  <a:cxn ang="0">
                    <a:pos x="54" y="168"/>
                  </a:cxn>
                </a:cxnLst>
                <a:rect l="0" t="0" r="r" b="b"/>
                <a:pathLst>
                  <a:path w="348" h="312">
                    <a:moveTo>
                      <a:pt x="55" y="169"/>
                    </a:moveTo>
                    <a:lnTo>
                      <a:pt x="54" y="169"/>
                    </a:lnTo>
                    <a:lnTo>
                      <a:pt x="52" y="170"/>
                    </a:lnTo>
                    <a:lnTo>
                      <a:pt x="50" y="171"/>
                    </a:lnTo>
                    <a:lnTo>
                      <a:pt x="47" y="172"/>
                    </a:lnTo>
                    <a:lnTo>
                      <a:pt x="44" y="172"/>
                    </a:lnTo>
                    <a:lnTo>
                      <a:pt x="42" y="173"/>
                    </a:lnTo>
                    <a:lnTo>
                      <a:pt x="40" y="175"/>
                    </a:lnTo>
                    <a:lnTo>
                      <a:pt x="38" y="176"/>
                    </a:lnTo>
                    <a:lnTo>
                      <a:pt x="36" y="177"/>
                    </a:lnTo>
                    <a:lnTo>
                      <a:pt x="34" y="178"/>
                    </a:lnTo>
                    <a:lnTo>
                      <a:pt x="31" y="180"/>
                    </a:lnTo>
                    <a:lnTo>
                      <a:pt x="29" y="181"/>
                    </a:lnTo>
                    <a:lnTo>
                      <a:pt x="26" y="182"/>
                    </a:lnTo>
                    <a:lnTo>
                      <a:pt x="23" y="184"/>
                    </a:lnTo>
                    <a:lnTo>
                      <a:pt x="21" y="185"/>
                    </a:lnTo>
                    <a:lnTo>
                      <a:pt x="19" y="187"/>
                    </a:lnTo>
                    <a:lnTo>
                      <a:pt x="17" y="188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0" y="192"/>
                    </a:lnTo>
                    <a:lnTo>
                      <a:pt x="7" y="195"/>
                    </a:lnTo>
                    <a:lnTo>
                      <a:pt x="4" y="197"/>
                    </a:lnTo>
                    <a:lnTo>
                      <a:pt x="1" y="200"/>
                    </a:lnTo>
                    <a:lnTo>
                      <a:pt x="1" y="202"/>
                    </a:lnTo>
                    <a:lnTo>
                      <a:pt x="0" y="204"/>
                    </a:lnTo>
                    <a:lnTo>
                      <a:pt x="1" y="206"/>
                    </a:lnTo>
                    <a:lnTo>
                      <a:pt x="2" y="208"/>
                    </a:lnTo>
                    <a:lnTo>
                      <a:pt x="5" y="209"/>
                    </a:lnTo>
                    <a:lnTo>
                      <a:pt x="9" y="210"/>
                    </a:lnTo>
                    <a:lnTo>
                      <a:pt x="13" y="211"/>
                    </a:lnTo>
                    <a:lnTo>
                      <a:pt x="15" y="211"/>
                    </a:lnTo>
                    <a:lnTo>
                      <a:pt x="17" y="212"/>
                    </a:lnTo>
                    <a:lnTo>
                      <a:pt x="19" y="213"/>
                    </a:lnTo>
                    <a:lnTo>
                      <a:pt x="21" y="213"/>
                    </a:lnTo>
                    <a:lnTo>
                      <a:pt x="23" y="214"/>
                    </a:lnTo>
                    <a:lnTo>
                      <a:pt x="25" y="215"/>
                    </a:lnTo>
                    <a:lnTo>
                      <a:pt x="28" y="215"/>
                    </a:lnTo>
                    <a:lnTo>
                      <a:pt x="31" y="216"/>
                    </a:lnTo>
                    <a:lnTo>
                      <a:pt x="33" y="216"/>
                    </a:lnTo>
                    <a:lnTo>
                      <a:pt x="35" y="217"/>
                    </a:lnTo>
                    <a:lnTo>
                      <a:pt x="38" y="217"/>
                    </a:lnTo>
                    <a:lnTo>
                      <a:pt x="40" y="218"/>
                    </a:lnTo>
                    <a:lnTo>
                      <a:pt x="42" y="219"/>
                    </a:lnTo>
                    <a:lnTo>
                      <a:pt x="44" y="219"/>
                    </a:lnTo>
                    <a:lnTo>
                      <a:pt x="46" y="220"/>
                    </a:lnTo>
                    <a:lnTo>
                      <a:pt x="48" y="222"/>
                    </a:lnTo>
                    <a:lnTo>
                      <a:pt x="52" y="224"/>
                    </a:lnTo>
                    <a:lnTo>
                      <a:pt x="55" y="226"/>
                    </a:lnTo>
                    <a:lnTo>
                      <a:pt x="57" y="229"/>
                    </a:lnTo>
                    <a:lnTo>
                      <a:pt x="58" y="231"/>
                    </a:lnTo>
                    <a:lnTo>
                      <a:pt x="58" y="234"/>
                    </a:lnTo>
                    <a:lnTo>
                      <a:pt x="59" y="237"/>
                    </a:lnTo>
                    <a:lnTo>
                      <a:pt x="58" y="241"/>
                    </a:lnTo>
                    <a:lnTo>
                      <a:pt x="58" y="244"/>
                    </a:lnTo>
                    <a:lnTo>
                      <a:pt x="58" y="248"/>
                    </a:lnTo>
                    <a:lnTo>
                      <a:pt x="58" y="251"/>
                    </a:lnTo>
                    <a:lnTo>
                      <a:pt x="57" y="254"/>
                    </a:lnTo>
                    <a:lnTo>
                      <a:pt x="55" y="257"/>
                    </a:lnTo>
                    <a:lnTo>
                      <a:pt x="54" y="260"/>
                    </a:lnTo>
                    <a:lnTo>
                      <a:pt x="54" y="264"/>
                    </a:lnTo>
                    <a:lnTo>
                      <a:pt x="53" y="266"/>
                    </a:lnTo>
                    <a:lnTo>
                      <a:pt x="53" y="268"/>
                    </a:lnTo>
                    <a:lnTo>
                      <a:pt x="53" y="269"/>
                    </a:lnTo>
                    <a:lnTo>
                      <a:pt x="54" y="271"/>
                    </a:lnTo>
                    <a:lnTo>
                      <a:pt x="54" y="272"/>
                    </a:lnTo>
                    <a:lnTo>
                      <a:pt x="55" y="273"/>
                    </a:lnTo>
                    <a:lnTo>
                      <a:pt x="57" y="274"/>
                    </a:lnTo>
                    <a:lnTo>
                      <a:pt x="59" y="274"/>
                    </a:lnTo>
                    <a:lnTo>
                      <a:pt x="61" y="274"/>
                    </a:lnTo>
                    <a:lnTo>
                      <a:pt x="64" y="273"/>
                    </a:lnTo>
                    <a:lnTo>
                      <a:pt x="67" y="273"/>
                    </a:lnTo>
                    <a:lnTo>
                      <a:pt x="70" y="273"/>
                    </a:lnTo>
                    <a:lnTo>
                      <a:pt x="73" y="271"/>
                    </a:lnTo>
                    <a:lnTo>
                      <a:pt x="76" y="271"/>
                    </a:lnTo>
                    <a:lnTo>
                      <a:pt x="79" y="270"/>
                    </a:lnTo>
                    <a:lnTo>
                      <a:pt x="82" y="270"/>
                    </a:lnTo>
                    <a:lnTo>
                      <a:pt x="85" y="270"/>
                    </a:lnTo>
                    <a:lnTo>
                      <a:pt x="88" y="270"/>
                    </a:lnTo>
                    <a:lnTo>
                      <a:pt x="90" y="270"/>
                    </a:lnTo>
                    <a:lnTo>
                      <a:pt x="93" y="271"/>
                    </a:lnTo>
                    <a:lnTo>
                      <a:pt x="95" y="272"/>
                    </a:lnTo>
                    <a:lnTo>
                      <a:pt x="96" y="274"/>
                    </a:lnTo>
                    <a:lnTo>
                      <a:pt x="96" y="276"/>
                    </a:lnTo>
                    <a:lnTo>
                      <a:pt x="98" y="278"/>
                    </a:lnTo>
                    <a:lnTo>
                      <a:pt x="98" y="281"/>
                    </a:lnTo>
                    <a:lnTo>
                      <a:pt x="99" y="284"/>
                    </a:lnTo>
                    <a:lnTo>
                      <a:pt x="99" y="286"/>
                    </a:lnTo>
                    <a:lnTo>
                      <a:pt x="100" y="289"/>
                    </a:lnTo>
                    <a:lnTo>
                      <a:pt x="100" y="291"/>
                    </a:lnTo>
                    <a:lnTo>
                      <a:pt x="100" y="294"/>
                    </a:lnTo>
                    <a:lnTo>
                      <a:pt x="101" y="297"/>
                    </a:lnTo>
                    <a:lnTo>
                      <a:pt x="101" y="300"/>
                    </a:lnTo>
                    <a:lnTo>
                      <a:pt x="101" y="301"/>
                    </a:lnTo>
                    <a:lnTo>
                      <a:pt x="102" y="303"/>
                    </a:lnTo>
                    <a:lnTo>
                      <a:pt x="103" y="305"/>
                    </a:lnTo>
                    <a:lnTo>
                      <a:pt x="104" y="306"/>
                    </a:lnTo>
                    <a:lnTo>
                      <a:pt x="106" y="306"/>
                    </a:lnTo>
                    <a:lnTo>
                      <a:pt x="110" y="306"/>
                    </a:lnTo>
                    <a:lnTo>
                      <a:pt x="112" y="304"/>
                    </a:lnTo>
                    <a:lnTo>
                      <a:pt x="113" y="303"/>
                    </a:lnTo>
                    <a:lnTo>
                      <a:pt x="115" y="302"/>
                    </a:lnTo>
                    <a:lnTo>
                      <a:pt x="117" y="301"/>
                    </a:lnTo>
                    <a:lnTo>
                      <a:pt x="119" y="299"/>
                    </a:lnTo>
                    <a:lnTo>
                      <a:pt x="122" y="298"/>
                    </a:lnTo>
                    <a:lnTo>
                      <a:pt x="124" y="296"/>
                    </a:lnTo>
                    <a:lnTo>
                      <a:pt x="127" y="295"/>
                    </a:lnTo>
                    <a:lnTo>
                      <a:pt x="130" y="294"/>
                    </a:lnTo>
                    <a:lnTo>
                      <a:pt x="132" y="293"/>
                    </a:lnTo>
                    <a:lnTo>
                      <a:pt x="135" y="292"/>
                    </a:lnTo>
                    <a:lnTo>
                      <a:pt x="137" y="292"/>
                    </a:lnTo>
                    <a:lnTo>
                      <a:pt x="139" y="292"/>
                    </a:lnTo>
                    <a:lnTo>
                      <a:pt x="141" y="292"/>
                    </a:lnTo>
                    <a:lnTo>
                      <a:pt x="144" y="292"/>
                    </a:lnTo>
                    <a:lnTo>
                      <a:pt x="146" y="294"/>
                    </a:lnTo>
                    <a:lnTo>
                      <a:pt x="148" y="295"/>
                    </a:lnTo>
                    <a:lnTo>
                      <a:pt x="150" y="296"/>
                    </a:lnTo>
                    <a:lnTo>
                      <a:pt x="152" y="297"/>
                    </a:lnTo>
                    <a:lnTo>
                      <a:pt x="154" y="298"/>
                    </a:lnTo>
                    <a:lnTo>
                      <a:pt x="157" y="300"/>
                    </a:lnTo>
                    <a:lnTo>
                      <a:pt x="161" y="303"/>
                    </a:lnTo>
                    <a:lnTo>
                      <a:pt x="165" y="303"/>
                    </a:lnTo>
                    <a:lnTo>
                      <a:pt x="169" y="303"/>
                    </a:lnTo>
                    <a:lnTo>
                      <a:pt x="172" y="301"/>
                    </a:lnTo>
                    <a:lnTo>
                      <a:pt x="174" y="298"/>
                    </a:lnTo>
                    <a:lnTo>
                      <a:pt x="178" y="295"/>
                    </a:lnTo>
                    <a:lnTo>
                      <a:pt x="182" y="291"/>
                    </a:lnTo>
                    <a:lnTo>
                      <a:pt x="185" y="288"/>
                    </a:lnTo>
                    <a:lnTo>
                      <a:pt x="188" y="286"/>
                    </a:lnTo>
                    <a:lnTo>
                      <a:pt x="190" y="285"/>
                    </a:lnTo>
                    <a:lnTo>
                      <a:pt x="192" y="285"/>
                    </a:lnTo>
                    <a:lnTo>
                      <a:pt x="193" y="285"/>
                    </a:lnTo>
                    <a:lnTo>
                      <a:pt x="195" y="285"/>
                    </a:lnTo>
                    <a:lnTo>
                      <a:pt x="197" y="286"/>
                    </a:lnTo>
                    <a:lnTo>
                      <a:pt x="199" y="287"/>
                    </a:lnTo>
                    <a:lnTo>
                      <a:pt x="201" y="288"/>
                    </a:lnTo>
                    <a:lnTo>
                      <a:pt x="203" y="291"/>
                    </a:lnTo>
                    <a:lnTo>
                      <a:pt x="205" y="293"/>
                    </a:lnTo>
                    <a:lnTo>
                      <a:pt x="207" y="296"/>
                    </a:lnTo>
                    <a:lnTo>
                      <a:pt x="209" y="298"/>
                    </a:lnTo>
                    <a:lnTo>
                      <a:pt x="212" y="301"/>
                    </a:lnTo>
                    <a:lnTo>
                      <a:pt x="212" y="304"/>
                    </a:lnTo>
                    <a:lnTo>
                      <a:pt x="214" y="306"/>
                    </a:lnTo>
                    <a:lnTo>
                      <a:pt x="216" y="308"/>
                    </a:lnTo>
                    <a:lnTo>
                      <a:pt x="218" y="309"/>
                    </a:lnTo>
                    <a:lnTo>
                      <a:pt x="221" y="312"/>
                    </a:lnTo>
                    <a:lnTo>
                      <a:pt x="225" y="312"/>
                    </a:lnTo>
                    <a:lnTo>
                      <a:pt x="225" y="311"/>
                    </a:lnTo>
                    <a:lnTo>
                      <a:pt x="227" y="309"/>
                    </a:lnTo>
                    <a:lnTo>
                      <a:pt x="228" y="307"/>
                    </a:lnTo>
                    <a:lnTo>
                      <a:pt x="229" y="305"/>
                    </a:lnTo>
                    <a:lnTo>
                      <a:pt x="230" y="301"/>
                    </a:lnTo>
                    <a:lnTo>
                      <a:pt x="230" y="298"/>
                    </a:lnTo>
                    <a:lnTo>
                      <a:pt x="231" y="295"/>
                    </a:lnTo>
                    <a:lnTo>
                      <a:pt x="231" y="292"/>
                    </a:lnTo>
                    <a:lnTo>
                      <a:pt x="232" y="288"/>
                    </a:lnTo>
                    <a:lnTo>
                      <a:pt x="233" y="285"/>
                    </a:lnTo>
                    <a:lnTo>
                      <a:pt x="234" y="282"/>
                    </a:lnTo>
                    <a:lnTo>
                      <a:pt x="235" y="279"/>
                    </a:lnTo>
                    <a:lnTo>
                      <a:pt x="236" y="276"/>
                    </a:lnTo>
                    <a:lnTo>
                      <a:pt x="237" y="274"/>
                    </a:lnTo>
                    <a:lnTo>
                      <a:pt x="238" y="272"/>
                    </a:lnTo>
                    <a:lnTo>
                      <a:pt x="240" y="271"/>
                    </a:lnTo>
                    <a:lnTo>
                      <a:pt x="242" y="271"/>
                    </a:lnTo>
                    <a:lnTo>
                      <a:pt x="244" y="271"/>
                    </a:lnTo>
                    <a:lnTo>
                      <a:pt x="246" y="272"/>
                    </a:lnTo>
                    <a:lnTo>
                      <a:pt x="248" y="274"/>
                    </a:lnTo>
                    <a:lnTo>
                      <a:pt x="250" y="276"/>
                    </a:lnTo>
                    <a:lnTo>
                      <a:pt x="252" y="278"/>
                    </a:lnTo>
                    <a:lnTo>
                      <a:pt x="254" y="280"/>
                    </a:lnTo>
                    <a:lnTo>
                      <a:pt x="257" y="283"/>
                    </a:lnTo>
                    <a:lnTo>
                      <a:pt x="259" y="285"/>
                    </a:lnTo>
                    <a:lnTo>
                      <a:pt x="261" y="288"/>
                    </a:lnTo>
                    <a:lnTo>
                      <a:pt x="263" y="289"/>
                    </a:lnTo>
                    <a:lnTo>
                      <a:pt x="266" y="291"/>
                    </a:lnTo>
                    <a:lnTo>
                      <a:pt x="269" y="294"/>
                    </a:lnTo>
                    <a:lnTo>
                      <a:pt x="271" y="295"/>
                    </a:lnTo>
                    <a:lnTo>
                      <a:pt x="271" y="294"/>
                    </a:lnTo>
                    <a:lnTo>
                      <a:pt x="272" y="294"/>
                    </a:lnTo>
                    <a:lnTo>
                      <a:pt x="273" y="292"/>
                    </a:lnTo>
                    <a:lnTo>
                      <a:pt x="273" y="290"/>
                    </a:lnTo>
                    <a:lnTo>
                      <a:pt x="273" y="288"/>
                    </a:lnTo>
                    <a:lnTo>
                      <a:pt x="274" y="285"/>
                    </a:lnTo>
                    <a:lnTo>
                      <a:pt x="274" y="282"/>
                    </a:lnTo>
                    <a:lnTo>
                      <a:pt x="274" y="279"/>
                    </a:lnTo>
                    <a:lnTo>
                      <a:pt x="274" y="275"/>
                    </a:lnTo>
                    <a:lnTo>
                      <a:pt x="274" y="272"/>
                    </a:lnTo>
                    <a:lnTo>
                      <a:pt x="275" y="268"/>
                    </a:lnTo>
                    <a:lnTo>
                      <a:pt x="276" y="266"/>
                    </a:lnTo>
                    <a:lnTo>
                      <a:pt x="276" y="263"/>
                    </a:lnTo>
                    <a:lnTo>
                      <a:pt x="277" y="260"/>
                    </a:lnTo>
                    <a:lnTo>
                      <a:pt x="278" y="258"/>
                    </a:lnTo>
                    <a:lnTo>
                      <a:pt x="281" y="256"/>
                    </a:lnTo>
                    <a:lnTo>
                      <a:pt x="282" y="254"/>
                    </a:lnTo>
                    <a:lnTo>
                      <a:pt x="284" y="253"/>
                    </a:lnTo>
                    <a:lnTo>
                      <a:pt x="286" y="252"/>
                    </a:lnTo>
                    <a:lnTo>
                      <a:pt x="289" y="252"/>
                    </a:lnTo>
                    <a:lnTo>
                      <a:pt x="290" y="251"/>
                    </a:lnTo>
                    <a:lnTo>
                      <a:pt x="293" y="252"/>
                    </a:lnTo>
                    <a:lnTo>
                      <a:pt x="296" y="252"/>
                    </a:lnTo>
                    <a:lnTo>
                      <a:pt x="299" y="253"/>
                    </a:lnTo>
                    <a:lnTo>
                      <a:pt x="301" y="253"/>
                    </a:lnTo>
                    <a:lnTo>
                      <a:pt x="304" y="254"/>
                    </a:lnTo>
                    <a:lnTo>
                      <a:pt x="306" y="255"/>
                    </a:lnTo>
                    <a:lnTo>
                      <a:pt x="308" y="256"/>
                    </a:lnTo>
                    <a:lnTo>
                      <a:pt x="310" y="257"/>
                    </a:lnTo>
                    <a:lnTo>
                      <a:pt x="312" y="257"/>
                    </a:lnTo>
                    <a:lnTo>
                      <a:pt x="311" y="256"/>
                    </a:lnTo>
                    <a:lnTo>
                      <a:pt x="309" y="254"/>
                    </a:lnTo>
                    <a:lnTo>
                      <a:pt x="307" y="251"/>
                    </a:lnTo>
                    <a:lnTo>
                      <a:pt x="305" y="248"/>
                    </a:lnTo>
                    <a:lnTo>
                      <a:pt x="303" y="246"/>
                    </a:lnTo>
                    <a:lnTo>
                      <a:pt x="302" y="244"/>
                    </a:lnTo>
                    <a:lnTo>
                      <a:pt x="301" y="242"/>
                    </a:lnTo>
                    <a:lnTo>
                      <a:pt x="300" y="240"/>
                    </a:lnTo>
                    <a:lnTo>
                      <a:pt x="300" y="237"/>
                    </a:lnTo>
                    <a:lnTo>
                      <a:pt x="300" y="235"/>
                    </a:lnTo>
                    <a:lnTo>
                      <a:pt x="300" y="233"/>
                    </a:lnTo>
                    <a:lnTo>
                      <a:pt x="302" y="231"/>
                    </a:lnTo>
                    <a:lnTo>
                      <a:pt x="303" y="229"/>
                    </a:lnTo>
                    <a:lnTo>
                      <a:pt x="306" y="227"/>
                    </a:lnTo>
                    <a:lnTo>
                      <a:pt x="308" y="225"/>
                    </a:lnTo>
                    <a:lnTo>
                      <a:pt x="311" y="223"/>
                    </a:lnTo>
                    <a:lnTo>
                      <a:pt x="314" y="220"/>
                    </a:lnTo>
                    <a:lnTo>
                      <a:pt x="318" y="218"/>
                    </a:lnTo>
                    <a:lnTo>
                      <a:pt x="321" y="216"/>
                    </a:lnTo>
                    <a:lnTo>
                      <a:pt x="325" y="215"/>
                    </a:lnTo>
                    <a:lnTo>
                      <a:pt x="327" y="213"/>
                    </a:lnTo>
                    <a:lnTo>
                      <a:pt x="331" y="211"/>
                    </a:lnTo>
                    <a:lnTo>
                      <a:pt x="334" y="210"/>
                    </a:lnTo>
                    <a:lnTo>
                      <a:pt x="337" y="209"/>
                    </a:lnTo>
                    <a:lnTo>
                      <a:pt x="339" y="207"/>
                    </a:lnTo>
                    <a:lnTo>
                      <a:pt x="341" y="205"/>
                    </a:lnTo>
                    <a:lnTo>
                      <a:pt x="342" y="204"/>
                    </a:lnTo>
                    <a:lnTo>
                      <a:pt x="344" y="202"/>
                    </a:lnTo>
                    <a:lnTo>
                      <a:pt x="342" y="199"/>
                    </a:lnTo>
                    <a:lnTo>
                      <a:pt x="339" y="196"/>
                    </a:lnTo>
                    <a:lnTo>
                      <a:pt x="337" y="195"/>
                    </a:lnTo>
                    <a:lnTo>
                      <a:pt x="335" y="193"/>
                    </a:lnTo>
                    <a:lnTo>
                      <a:pt x="332" y="192"/>
                    </a:lnTo>
                    <a:lnTo>
                      <a:pt x="330" y="191"/>
                    </a:lnTo>
                    <a:lnTo>
                      <a:pt x="327" y="190"/>
                    </a:lnTo>
                    <a:lnTo>
                      <a:pt x="325" y="189"/>
                    </a:lnTo>
                    <a:lnTo>
                      <a:pt x="323" y="188"/>
                    </a:lnTo>
                    <a:lnTo>
                      <a:pt x="320" y="187"/>
                    </a:lnTo>
                    <a:lnTo>
                      <a:pt x="317" y="184"/>
                    </a:lnTo>
                    <a:lnTo>
                      <a:pt x="316" y="182"/>
                    </a:lnTo>
                    <a:lnTo>
                      <a:pt x="316" y="180"/>
                    </a:lnTo>
                    <a:lnTo>
                      <a:pt x="318" y="178"/>
                    </a:lnTo>
                    <a:lnTo>
                      <a:pt x="319" y="176"/>
                    </a:lnTo>
                    <a:lnTo>
                      <a:pt x="322" y="175"/>
                    </a:lnTo>
                    <a:lnTo>
                      <a:pt x="324" y="173"/>
                    </a:lnTo>
                    <a:lnTo>
                      <a:pt x="327" y="172"/>
                    </a:lnTo>
                    <a:lnTo>
                      <a:pt x="329" y="171"/>
                    </a:lnTo>
                    <a:lnTo>
                      <a:pt x="332" y="169"/>
                    </a:lnTo>
                    <a:lnTo>
                      <a:pt x="335" y="167"/>
                    </a:lnTo>
                    <a:lnTo>
                      <a:pt x="338" y="165"/>
                    </a:lnTo>
                    <a:lnTo>
                      <a:pt x="341" y="164"/>
                    </a:lnTo>
                    <a:lnTo>
                      <a:pt x="344" y="162"/>
                    </a:lnTo>
                    <a:lnTo>
                      <a:pt x="346" y="160"/>
                    </a:lnTo>
                    <a:lnTo>
                      <a:pt x="347" y="158"/>
                    </a:lnTo>
                    <a:lnTo>
                      <a:pt x="347" y="157"/>
                    </a:lnTo>
                    <a:lnTo>
                      <a:pt x="348" y="155"/>
                    </a:lnTo>
                    <a:lnTo>
                      <a:pt x="347" y="153"/>
                    </a:lnTo>
                    <a:lnTo>
                      <a:pt x="346" y="152"/>
                    </a:lnTo>
                    <a:lnTo>
                      <a:pt x="345" y="149"/>
                    </a:lnTo>
                    <a:lnTo>
                      <a:pt x="343" y="147"/>
                    </a:lnTo>
                    <a:lnTo>
                      <a:pt x="340" y="145"/>
                    </a:lnTo>
                    <a:lnTo>
                      <a:pt x="337" y="143"/>
                    </a:lnTo>
                    <a:lnTo>
                      <a:pt x="333" y="141"/>
                    </a:lnTo>
                    <a:lnTo>
                      <a:pt x="330" y="139"/>
                    </a:lnTo>
                    <a:lnTo>
                      <a:pt x="327" y="137"/>
                    </a:lnTo>
                    <a:lnTo>
                      <a:pt x="324" y="135"/>
                    </a:lnTo>
                    <a:lnTo>
                      <a:pt x="320" y="132"/>
                    </a:lnTo>
                    <a:lnTo>
                      <a:pt x="317" y="131"/>
                    </a:lnTo>
                    <a:lnTo>
                      <a:pt x="313" y="129"/>
                    </a:lnTo>
                    <a:lnTo>
                      <a:pt x="311" y="127"/>
                    </a:lnTo>
                    <a:lnTo>
                      <a:pt x="308" y="124"/>
                    </a:lnTo>
                    <a:lnTo>
                      <a:pt x="307" y="123"/>
                    </a:lnTo>
                    <a:lnTo>
                      <a:pt x="306" y="120"/>
                    </a:lnTo>
                    <a:lnTo>
                      <a:pt x="305" y="118"/>
                    </a:lnTo>
                    <a:lnTo>
                      <a:pt x="304" y="115"/>
                    </a:lnTo>
                    <a:lnTo>
                      <a:pt x="305" y="113"/>
                    </a:lnTo>
                    <a:lnTo>
                      <a:pt x="305" y="112"/>
                    </a:lnTo>
                    <a:lnTo>
                      <a:pt x="306" y="109"/>
                    </a:lnTo>
                    <a:lnTo>
                      <a:pt x="307" y="107"/>
                    </a:lnTo>
                    <a:lnTo>
                      <a:pt x="308" y="105"/>
                    </a:lnTo>
                    <a:lnTo>
                      <a:pt x="308" y="103"/>
                    </a:lnTo>
                    <a:lnTo>
                      <a:pt x="309" y="100"/>
                    </a:lnTo>
                    <a:lnTo>
                      <a:pt x="309" y="98"/>
                    </a:lnTo>
                    <a:lnTo>
                      <a:pt x="311" y="97"/>
                    </a:lnTo>
                    <a:lnTo>
                      <a:pt x="312" y="94"/>
                    </a:lnTo>
                    <a:lnTo>
                      <a:pt x="312" y="93"/>
                    </a:lnTo>
                    <a:lnTo>
                      <a:pt x="309" y="91"/>
                    </a:lnTo>
                    <a:lnTo>
                      <a:pt x="307" y="89"/>
                    </a:lnTo>
                    <a:lnTo>
                      <a:pt x="305" y="89"/>
                    </a:lnTo>
                    <a:lnTo>
                      <a:pt x="303" y="88"/>
                    </a:lnTo>
                    <a:lnTo>
                      <a:pt x="301" y="87"/>
                    </a:lnTo>
                    <a:lnTo>
                      <a:pt x="299" y="87"/>
                    </a:lnTo>
                    <a:lnTo>
                      <a:pt x="297" y="86"/>
                    </a:lnTo>
                    <a:lnTo>
                      <a:pt x="294" y="85"/>
                    </a:lnTo>
                    <a:lnTo>
                      <a:pt x="292" y="83"/>
                    </a:lnTo>
                    <a:lnTo>
                      <a:pt x="290" y="82"/>
                    </a:lnTo>
                    <a:lnTo>
                      <a:pt x="289" y="80"/>
                    </a:lnTo>
                    <a:lnTo>
                      <a:pt x="287" y="78"/>
                    </a:lnTo>
                    <a:lnTo>
                      <a:pt x="286" y="76"/>
                    </a:lnTo>
                    <a:lnTo>
                      <a:pt x="285" y="74"/>
                    </a:lnTo>
                    <a:lnTo>
                      <a:pt x="283" y="71"/>
                    </a:lnTo>
                    <a:lnTo>
                      <a:pt x="283" y="68"/>
                    </a:lnTo>
                    <a:lnTo>
                      <a:pt x="282" y="65"/>
                    </a:lnTo>
                    <a:lnTo>
                      <a:pt x="282" y="62"/>
                    </a:lnTo>
                    <a:lnTo>
                      <a:pt x="282" y="58"/>
                    </a:lnTo>
                    <a:lnTo>
                      <a:pt x="282" y="54"/>
                    </a:lnTo>
                    <a:lnTo>
                      <a:pt x="282" y="51"/>
                    </a:lnTo>
                    <a:lnTo>
                      <a:pt x="282" y="48"/>
                    </a:lnTo>
                    <a:lnTo>
                      <a:pt x="282" y="44"/>
                    </a:lnTo>
                    <a:lnTo>
                      <a:pt x="282" y="41"/>
                    </a:lnTo>
                    <a:lnTo>
                      <a:pt x="282" y="37"/>
                    </a:lnTo>
                    <a:lnTo>
                      <a:pt x="283" y="35"/>
                    </a:lnTo>
                    <a:lnTo>
                      <a:pt x="282" y="33"/>
                    </a:lnTo>
                    <a:lnTo>
                      <a:pt x="282" y="31"/>
                    </a:lnTo>
                    <a:lnTo>
                      <a:pt x="281" y="29"/>
                    </a:lnTo>
                    <a:lnTo>
                      <a:pt x="281" y="29"/>
                    </a:lnTo>
                    <a:lnTo>
                      <a:pt x="278" y="28"/>
                    </a:lnTo>
                    <a:lnTo>
                      <a:pt x="274" y="30"/>
                    </a:lnTo>
                    <a:lnTo>
                      <a:pt x="272" y="31"/>
                    </a:lnTo>
                    <a:lnTo>
                      <a:pt x="270" y="33"/>
                    </a:lnTo>
                    <a:lnTo>
                      <a:pt x="268" y="35"/>
                    </a:lnTo>
                    <a:lnTo>
                      <a:pt x="266" y="36"/>
                    </a:lnTo>
                    <a:lnTo>
                      <a:pt x="263" y="37"/>
                    </a:lnTo>
                    <a:lnTo>
                      <a:pt x="261" y="39"/>
                    </a:lnTo>
                    <a:lnTo>
                      <a:pt x="258" y="40"/>
                    </a:lnTo>
                    <a:lnTo>
                      <a:pt x="255" y="41"/>
                    </a:lnTo>
                    <a:lnTo>
                      <a:pt x="252" y="42"/>
                    </a:lnTo>
                    <a:lnTo>
                      <a:pt x="250" y="42"/>
                    </a:lnTo>
                    <a:lnTo>
                      <a:pt x="248" y="42"/>
                    </a:lnTo>
                    <a:lnTo>
                      <a:pt x="246" y="41"/>
                    </a:lnTo>
                    <a:lnTo>
                      <a:pt x="243" y="39"/>
                    </a:lnTo>
                    <a:lnTo>
                      <a:pt x="240" y="37"/>
                    </a:lnTo>
                    <a:lnTo>
                      <a:pt x="238" y="35"/>
                    </a:lnTo>
                    <a:lnTo>
                      <a:pt x="236" y="33"/>
                    </a:lnTo>
                    <a:lnTo>
                      <a:pt x="233" y="30"/>
                    </a:lnTo>
                    <a:lnTo>
                      <a:pt x="231" y="27"/>
                    </a:lnTo>
                    <a:lnTo>
                      <a:pt x="230" y="23"/>
                    </a:lnTo>
                    <a:lnTo>
                      <a:pt x="228" y="19"/>
                    </a:lnTo>
                    <a:lnTo>
                      <a:pt x="226" y="16"/>
                    </a:lnTo>
                    <a:lnTo>
                      <a:pt x="224" y="13"/>
                    </a:lnTo>
                    <a:lnTo>
                      <a:pt x="222" y="10"/>
                    </a:lnTo>
                    <a:lnTo>
                      <a:pt x="221" y="7"/>
                    </a:lnTo>
                    <a:lnTo>
                      <a:pt x="219" y="4"/>
                    </a:lnTo>
                    <a:lnTo>
                      <a:pt x="217" y="2"/>
                    </a:lnTo>
                    <a:lnTo>
                      <a:pt x="215" y="1"/>
                    </a:lnTo>
                    <a:lnTo>
                      <a:pt x="214" y="1"/>
                    </a:lnTo>
                    <a:lnTo>
                      <a:pt x="212" y="0"/>
                    </a:lnTo>
                    <a:lnTo>
                      <a:pt x="212" y="1"/>
                    </a:lnTo>
                    <a:lnTo>
                      <a:pt x="210" y="2"/>
                    </a:lnTo>
                    <a:lnTo>
                      <a:pt x="208" y="5"/>
                    </a:lnTo>
                    <a:lnTo>
                      <a:pt x="206" y="7"/>
                    </a:lnTo>
                    <a:lnTo>
                      <a:pt x="205" y="10"/>
                    </a:lnTo>
                    <a:lnTo>
                      <a:pt x="203" y="13"/>
                    </a:lnTo>
                    <a:lnTo>
                      <a:pt x="202" y="15"/>
                    </a:lnTo>
                    <a:lnTo>
                      <a:pt x="201" y="18"/>
                    </a:lnTo>
                    <a:lnTo>
                      <a:pt x="199" y="21"/>
                    </a:lnTo>
                    <a:lnTo>
                      <a:pt x="198" y="24"/>
                    </a:lnTo>
                    <a:lnTo>
                      <a:pt x="197" y="27"/>
                    </a:lnTo>
                    <a:lnTo>
                      <a:pt x="195" y="28"/>
                    </a:lnTo>
                    <a:lnTo>
                      <a:pt x="194" y="31"/>
                    </a:lnTo>
                    <a:lnTo>
                      <a:pt x="192" y="32"/>
                    </a:lnTo>
                    <a:lnTo>
                      <a:pt x="192" y="33"/>
                    </a:lnTo>
                    <a:lnTo>
                      <a:pt x="191" y="32"/>
                    </a:lnTo>
                    <a:lnTo>
                      <a:pt x="189" y="31"/>
                    </a:lnTo>
                    <a:lnTo>
                      <a:pt x="187" y="29"/>
                    </a:lnTo>
                    <a:lnTo>
                      <a:pt x="186" y="27"/>
                    </a:lnTo>
                    <a:lnTo>
                      <a:pt x="185" y="25"/>
                    </a:lnTo>
                    <a:lnTo>
                      <a:pt x="183" y="22"/>
                    </a:lnTo>
                    <a:lnTo>
                      <a:pt x="182" y="19"/>
                    </a:lnTo>
                    <a:lnTo>
                      <a:pt x="181" y="16"/>
                    </a:lnTo>
                    <a:lnTo>
                      <a:pt x="179" y="14"/>
                    </a:lnTo>
                    <a:lnTo>
                      <a:pt x="178" y="11"/>
                    </a:lnTo>
                    <a:lnTo>
                      <a:pt x="176" y="8"/>
                    </a:lnTo>
                    <a:lnTo>
                      <a:pt x="175" y="5"/>
                    </a:lnTo>
                    <a:lnTo>
                      <a:pt x="173" y="3"/>
                    </a:lnTo>
                    <a:lnTo>
                      <a:pt x="173" y="2"/>
                    </a:lnTo>
                    <a:lnTo>
                      <a:pt x="171" y="1"/>
                    </a:lnTo>
                    <a:lnTo>
                      <a:pt x="170" y="1"/>
                    </a:lnTo>
                    <a:lnTo>
                      <a:pt x="168" y="1"/>
                    </a:lnTo>
                    <a:lnTo>
                      <a:pt x="167" y="2"/>
                    </a:lnTo>
                    <a:lnTo>
                      <a:pt x="165" y="4"/>
                    </a:lnTo>
                    <a:lnTo>
                      <a:pt x="164" y="7"/>
                    </a:lnTo>
                    <a:lnTo>
                      <a:pt x="162" y="9"/>
                    </a:lnTo>
                    <a:lnTo>
                      <a:pt x="161" y="12"/>
                    </a:lnTo>
                    <a:lnTo>
                      <a:pt x="159" y="15"/>
                    </a:lnTo>
                    <a:lnTo>
                      <a:pt x="158" y="18"/>
                    </a:lnTo>
                    <a:lnTo>
                      <a:pt x="156" y="21"/>
                    </a:lnTo>
                    <a:lnTo>
                      <a:pt x="154" y="24"/>
                    </a:lnTo>
                    <a:lnTo>
                      <a:pt x="153" y="27"/>
                    </a:lnTo>
                    <a:lnTo>
                      <a:pt x="151" y="30"/>
                    </a:lnTo>
                    <a:lnTo>
                      <a:pt x="149" y="33"/>
                    </a:lnTo>
                    <a:lnTo>
                      <a:pt x="147" y="35"/>
                    </a:lnTo>
                    <a:lnTo>
                      <a:pt x="145" y="36"/>
                    </a:lnTo>
                    <a:lnTo>
                      <a:pt x="144" y="37"/>
                    </a:lnTo>
                    <a:lnTo>
                      <a:pt x="139" y="37"/>
                    </a:lnTo>
                    <a:lnTo>
                      <a:pt x="136" y="35"/>
                    </a:lnTo>
                    <a:lnTo>
                      <a:pt x="134" y="33"/>
                    </a:lnTo>
                    <a:lnTo>
                      <a:pt x="133" y="31"/>
                    </a:lnTo>
                    <a:lnTo>
                      <a:pt x="131" y="29"/>
                    </a:lnTo>
                    <a:lnTo>
                      <a:pt x="129" y="27"/>
                    </a:lnTo>
                    <a:lnTo>
                      <a:pt x="127" y="24"/>
                    </a:lnTo>
                    <a:lnTo>
                      <a:pt x="125" y="22"/>
                    </a:lnTo>
                    <a:lnTo>
                      <a:pt x="123" y="19"/>
                    </a:lnTo>
                    <a:lnTo>
                      <a:pt x="122" y="18"/>
                    </a:lnTo>
                    <a:lnTo>
                      <a:pt x="119" y="15"/>
                    </a:lnTo>
                    <a:lnTo>
                      <a:pt x="117" y="14"/>
                    </a:lnTo>
                    <a:lnTo>
                      <a:pt x="115" y="15"/>
                    </a:lnTo>
                    <a:lnTo>
                      <a:pt x="114" y="16"/>
                    </a:lnTo>
                    <a:lnTo>
                      <a:pt x="114" y="18"/>
                    </a:lnTo>
                    <a:lnTo>
                      <a:pt x="113" y="21"/>
                    </a:lnTo>
                    <a:lnTo>
                      <a:pt x="113" y="23"/>
                    </a:lnTo>
                    <a:lnTo>
                      <a:pt x="112" y="26"/>
                    </a:lnTo>
                    <a:lnTo>
                      <a:pt x="112" y="28"/>
                    </a:lnTo>
                    <a:lnTo>
                      <a:pt x="111" y="31"/>
                    </a:lnTo>
                    <a:lnTo>
                      <a:pt x="110" y="34"/>
                    </a:lnTo>
                    <a:lnTo>
                      <a:pt x="109" y="36"/>
                    </a:lnTo>
                    <a:lnTo>
                      <a:pt x="108" y="38"/>
                    </a:lnTo>
                    <a:lnTo>
                      <a:pt x="107" y="41"/>
                    </a:lnTo>
                    <a:lnTo>
                      <a:pt x="106" y="42"/>
                    </a:lnTo>
                    <a:lnTo>
                      <a:pt x="105" y="44"/>
                    </a:lnTo>
                    <a:lnTo>
                      <a:pt x="102" y="45"/>
                    </a:lnTo>
                    <a:lnTo>
                      <a:pt x="99" y="46"/>
                    </a:lnTo>
                    <a:lnTo>
                      <a:pt x="96" y="45"/>
                    </a:lnTo>
                    <a:lnTo>
                      <a:pt x="93" y="44"/>
                    </a:lnTo>
                    <a:lnTo>
                      <a:pt x="90" y="42"/>
                    </a:lnTo>
                    <a:lnTo>
                      <a:pt x="87" y="40"/>
                    </a:lnTo>
                    <a:lnTo>
                      <a:pt x="84" y="39"/>
                    </a:lnTo>
                    <a:lnTo>
                      <a:pt x="83" y="40"/>
                    </a:lnTo>
                    <a:lnTo>
                      <a:pt x="83" y="42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4" y="50"/>
                    </a:lnTo>
                    <a:lnTo>
                      <a:pt x="84" y="52"/>
                    </a:lnTo>
                    <a:lnTo>
                      <a:pt x="84" y="54"/>
                    </a:lnTo>
                    <a:lnTo>
                      <a:pt x="84" y="56"/>
                    </a:lnTo>
                    <a:lnTo>
                      <a:pt x="84" y="58"/>
                    </a:lnTo>
                    <a:lnTo>
                      <a:pt x="83" y="61"/>
                    </a:lnTo>
                    <a:lnTo>
                      <a:pt x="83" y="63"/>
                    </a:lnTo>
                    <a:lnTo>
                      <a:pt x="81" y="65"/>
                    </a:lnTo>
                    <a:lnTo>
                      <a:pt x="80" y="67"/>
                    </a:lnTo>
                    <a:lnTo>
                      <a:pt x="79" y="69"/>
                    </a:lnTo>
                    <a:lnTo>
                      <a:pt x="77" y="71"/>
                    </a:lnTo>
                    <a:lnTo>
                      <a:pt x="74" y="71"/>
                    </a:lnTo>
                    <a:lnTo>
                      <a:pt x="71" y="72"/>
                    </a:lnTo>
                    <a:lnTo>
                      <a:pt x="68" y="72"/>
                    </a:lnTo>
                    <a:lnTo>
                      <a:pt x="64" y="73"/>
                    </a:lnTo>
                    <a:lnTo>
                      <a:pt x="62" y="73"/>
                    </a:lnTo>
                    <a:lnTo>
                      <a:pt x="59" y="73"/>
                    </a:lnTo>
                    <a:lnTo>
                      <a:pt x="58" y="73"/>
                    </a:lnTo>
                    <a:lnTo>
                      <a:pt x="56" y="73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50" y="73"/>
                    </a:lnTo>
                    <a:lnTo>
                      <a:pt x="48" y="73"/>
                    </a:lnTo>
                    <a:lnTo>
                      <a:pt x="46" y="72"/>
                    </a:lnTo>
                    <a:lnTo>
                      <a:pt x="43" y="72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37" y="72"/>
                    </a:lnTo>
                    <a:lnTo>
                      <a:pt x="34" y="72"/>
                    </a:lnTo>
                    <a:lnTo>
                      <a:pt x="31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7" y="72"/>
                    </a:lnTo>
                    <a:lnTo>
                      <a:pt x="29" y="74"/>
                    </a:lnTo>
                    <a:lnTo>
                      <a:pt x="30" y="74"/>
                    </a:lnTo>
                    <a:lnTo>
                      <a:pt x="33" y="75"/>
                    </a:lnTo>
                    <a:lnTo>
                      <a:pt x="35" y="76"/>
                    </a:lnTo>
                    <a:lnTo>
                      <a:pt x="37" y="78"/>
                    </a:lnTo>
                    <a:lnTo>
                      <a:pt x="39" y="79"/>
                    </a:lnTo>
                    <a:lnTo>
                      <a:pt x="41" y="81"/>
                    </a:lnTo>
                    <a:lnTo>
                      <a:pt x="43" y="82"/>
                    </a:lnTo>
                    <a:lnTo>
                      <a:pt x="46" y="84"/>
                    </a:lnTo>
                    <a:lnTo>
                      <a:pt x="48" y="86"/>
                    </a:lnTo>
                    <a:lnTo>
                      <a:pt x="50" y="88"/>
                    </a:lnTo>
                    <a:lnTo>
                      <a:pt x="51" y="89"/>
                    </a:lnTo>
                    <a:lnTo>
                      <a:pt x="52" y="92"/>
                    </a:lnTo>
                    <a:lnTo>
                      <a:pt x="52" y="94"/>
                    </a:lnTo>
                    <a:lnTo>
                      <a:pt x="50" y="98"/>
                    </a:lnTo>
                    <a:lnTo>
                      <a:pt x="47" y="102"/>
                    </a:lnTo>
                    <a:lnTo>
                      <a:pt x="43" y="105"/>
                    </a:lnTo>
                    <a:lnTo>
                      <a:pt x="41" y="107"/>
                    </a:lnTo>
                    <a:lnTo>
                      <a:pt x="38" y="109"/>
                    </a:lnTo>
                    <a:lnTo>
                      <a:pt x="37" y="110"/>
                    </a:lnTo>
                    <a:lnTo>
                      <a:pt x="35" y="112"/>
                    </a:lnTo>
                    <a:lnTo>
                      <a:pt x="33" y="114"/>
                    </a:lnTo>
                    <a:lnTo>
                      <a:pt x="31" y="117"/>
                    </a:lnTo>
                    <a:lnTo>
                      <a:pt x="31" y="119"/>
                    </a:lnTo>
                    <a:lnTo>
                      <a:pt x="33" y="121"/>
                    </a:lnTo>
                    <a:lnTo>
                      <a:pt x="36" y="123"/>
                    </a:lnTo>
                    <a:lnTo>
                      <a:pt x="39" y="126"/>
                    </a:lnTo>
                    <a:lnTo>
                      <a:pt x="42" y="127"/>
                    </a:lnTo>
                    <a:lnTo>
                      <a:pt x="45" y="128"/>
                    </a:lnTo>
                    <a:lnTo>
                      <a:pt x="47" y="129"/>
                    </a:lnTo>
                    <a:lnTo>
                      <a:pt x="47" y="131"/>
                    </a:lnTo>
                    <a:lnTo>
                      <a:pt x="45" y="131"/>
                    </a:lnTo>
                    <a:lnTo>
                      <a:pt x="44" y="132"/>
                    </a:lnTo>
                    <a:lnTo>
                      <a:pt x="42" y="132"/>
                    </a:lnTo>
                    <a:lnTo>
                      <a:pt x="40" y="132"/>
                    </a:lnTo>
                    <a:lnTo>
                      <a:pt x="38" y="132"/>
                    </a:lnTo>
                    <a:lnTo>
                      <a:pt x="35" y="133"/>
                    </a:lnTo>
                    <a:lnTo>
                      <a:pt x="33" y="134"/>
                    </a:lnTo>
                    <a:lnTo>
                      <a:pt x="31" y="135"/>
                    </a:lnTo>
                    <a:lnTo>
                      <a:pt x="28" y="135"/>
                    </a:lnTo>
                    <a:lnTo>
                      <a:pt x="25" y="136"/>
                    </a:lnTo>
                    <a:lnTo>
                      <a:pt x="23" y="137"/>
                    </a:lnTo>
                    <a:lnTo>
                      <a:pt x="21" y="139"/>
                    </a:lnTo>
                    <a:lnTo>
                      <a:pt x="19" y="141"/>
                    </a:lnTo>
                    <a:lnTo>
                      <a:pt x="19" y="145"/>
                    </a:lnTo>
                    <a:lnTo>
                      <a:pt x="20" y="146"/>
                    </a:lnTo>
                    <a:lnTo>
                      <a:pt x="21" y="148"/>
                    </a:lnTo>
                    <a:lnTo>
                      <a:pt x="24" y="150"/>
                    </a:lnTo>
                    <a:lnTo>
                      <a:pt x="26" y="152"/>
                    </a:lnTo>
                    <a:lnTo>
                      <a:pt x="29" y="153"/>
                    </a:lnTo>
                    <a:lnTo>
                      <a:pt x="32" y="155"/>
                    </a:lnTo>
                    <a:lnTo>
                      <a:pt x="35" y="157"/>
                    </a:lnTo>
                    <a:lnTo>
                      <a:pt x="38" y="159"/>
                    </a:lnTo>
                    <a:lnTo>
                      <a:pt x="41" y="161"/>
                    </a:lnTo>
                    <a:lnTo>
                      <a:pt x="44" y="163"/>
                    </a:lnTo>
                    <a:lnTo>
                      <a:pt x="47" y="164"/>
                    </a:lnTo>
                    <a:lnTo>
                      <a:pt x="50" y="166"/>
                    </a:lnTo>
                    <a:lnTo>
                      <a:pt x="52" y="167"/>
                    </a:lnTo>
                    <a:lnTo>
                      <a:pt x="54" y="168"/>
                    </a:lnTo>
                    <a:lnTo>
                      <a:pt x="54" y="168"/>
                    </a:lnTo>
                    <a:lnTo>
                      <a:pt x="55" y="169"/>
                    </a:lnTo>
                    <a:lnTo>
                      <a:pt x="55" y="169"/>
                    </a:lnTo>
                    <a:close/>
                  </a:path>
                </a:pathLst>
              </a:custGeom>
              <a:solidFill>
                <a:srgbClr val="D119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59"/>
              <p:cNvSpPr>
                <a:spLocks/>
              </p:cNvSpPr>
              <p:nvPr/>
            </p:nvSpPr>
            <p:spPr bwMode="auto">
              <a:xfrm>
                <a:off x="1229" y="1051"/>
                <a:ext cx="193" cy="198"/>
              </a:xfrm>
              <a:custGeom>
                <a:avLst/>
                <a:gdLst/>
                <a:ahLst/>
                <a:cxnLst>
                  <a:cxn ang="0">
                    <a:pos x="49" y="58"/>
                  </a:cxn>
                  <a:cxn ang="0">
                    <a:pos x="52" y="45"/>
                  </a:cxn>
                  <a:cxn ang="0">
                    <a:pos x="62" y="51"/>
                  </a:cxn>
                  <a:cxn ang="0">
                    <a:pos x="61" y="33"/>
                  </a:cxn>
                  <a:cxn ang="0">
                    <a:pos x="60" y="19"/>
                  </a:cxn>
                  <a:cxn ang="0">
                    <a:pos x="63" y="1"/>
                  </a:cxn>
                  <a:cxn ang="0">
                    <a:pos x="78" y="10"/>
                  </a:cxn>
                  <a:cxn ang="0">
                    <a:pos x="99" y="31"/>
                  </a:cxn>
                  <a:cxn ang="0">
                    <a:pos x="118" y="34"/>
                  </a:cxn>
                  <a:cxn ang="0">
                    <a:pos x="129" y="19"/>
                  </a:cxn>
                  <a:cxn ang="0">
                    <a:pos x="130" y="22"/>
                  </a:cxn>
                  <a:cxn ang="0">
                    <a:pos x="127" y="45"/>
                  </a:cxn>
                  <a:cxn ang="0">
                    <a:pos x="134" y="60"/>
                  </a:cxn>
                  <a:cxn ang="0">
                    <a:pos x="153" y="54"/>
                  </a:cxn>
                  <a:cxn ang="0">
                    <a:pos x="167" y="50"/>
                  </a:cxn>
                  <a:cxn ang="0">
                    <a:pos x="158" y="67"/>
                  </a:cxn>
                  <a:cxn ang="0">
                    <a:pos x="153" y="83"/>
                  </a:cxn>
                  <a:cxn ang="0">
                    <a:pos x="165" y="87"/>
                  </a:cxn>
                  <a:cxn ang="0">
                    <a:pos x="171" y="90"/>
                  </a:cxn>
                  <a:cxn ang="0">
                    <a:pos x="161" y="110"/>
                  </a:cxn>
                  <a:cxn ang="0">
                    <a:pos x="178" y="119"/>
                  </a:cxn>
                  <a:cxn ang="0">
                    <a:pos x="193" y="125"/>
                  </a:cxn>
                  <a:cxn ang="0">
                    <a:pos x="182" y="125"/>
                  </a:cxn>
                  <a:cxn ang="0">
                    <a:pos x="161" y="127"/>
                  </a:cxn>
                  <a:cxn ang="0">
                    <a:pos x="155" y="142"/>
                  </a:cxn>
                  <a:cxn ang="0">
                    <a:pos x="163" y="162"/>
                  </a:cxn>
                  <a:cxn ang="0">
                    <a:pos x="163" y="169"/>
                  </a:cxn>
                  <a:cxn ang="0">
                    <a:pos x="147" y="163"/>
                  </a:cxn>
                  <a:cxn ang="0">
                    <a:pos x="130" y="159"/>
                  </a:cxn>
                  <a:cxn ang="0">
                    <a:pos x="124" y="169"/>
                  </a:cxn>
                  <a:cxn ang="0">
                    <a:pos x="125" y="183"/>
                  </a:cxn>
                  <a:cxn ang="0">
                    <a:pos x="119" y="169"/>
                  </a:cxn>
                  <a:cxn ang="0">
                    <a:pos x="108" y="163"/>
                  </a:cxn>
                  <a:cxn ang="0">
                    <a:pos x="90" y="179"/>
                  </a:cxn>
                  <a:cxn ang="0">
                    <a:pos x="74" y="197"/>
                  </a:cxn>
                  <a:cxn ang="0">
                    <a:pos x="69" y="191"/>
                  </a:cxn>
                  <a:cxn ang="0">
                    <a:pos x="70" y="171"/>
                  </a:cxn>
                  <a:cxn ang="0">
                    <a:pos x="61" y="165"/>
                  </a:cxn>
                  <a:cxn ang="0">
                    <a:pos x="49" y="170"/>
                  </a:cxn>
                  <a:cxn ang="0">
                    <a:pos x="52" y="156"/>
                  </a:cxn>
                  <a:cxn ang="0">
                    <a:pos x="47" y="147"/>
                  </a:cxn>
                  <a:cxn ang="0">
                    <a:pos x="31" y="148"/>
                  </a:cxn>
                  <a:cxn ang="0">
                    <a:pos x="26" y="146"/>
                  </a:cxn>
                  <a:cxn ang="0">
                    <a:pos x="41" y="135"/>
                  </a:cxn>
                  <a:cxn ang="0">
                    <a:pos x="42" y="126"/>
                  </a:cxn>
                  <a:cxn ang="0">
                    <a:pos x="24" y="124"/>
                  </a:cxn>
                  <a:cxn ang="0">
                    <a:pos x="19" y="122"/>
                  </a:cxn>
                  <a:cxn ang="0">
                    <a:pos x="31" y="105"/>
                  </a:cxn>
                  <a:cxn ang="0">
                    <a:pos x="16" y="92"/>
                  </a:cxn>
                  <a:cxn ang="0">
                    <a:pos x="0" y="84"/>
                  </a:cxn>
                  <a:cxn ang="0">
                    <a:pos x="13" y="86"/>
                  </a:cxn>
                  <a:cxn ang="0">
                    <a:pos x="29" y="87"/>
                  </a:cxn>
                  <a:cxn ang="0">
                    <a:pos x="27" y="69"/>
                  </a:cxn>
                  <a:cxn ang="0">
                    <a:pos x="33" y="63"/>
                  </a:cxn>
                  <a:cxn ang="0">
                    <a:pos x="47" y="69"/>
                  </a:cxn>
                </a:cxnLst>
                <a:rect l="0" t="0" r="r" b="b"/>
                <a:pathLst>
                  <a:path w="193" h="198">
                    <a:moveTo>
                      <a:pt x="51" y="71"/>
                    </a:moveTo>
                    <a:lnTo>
                      <a:pt x="50" y="69"/>
                    </a:lnTo>
                    <a:lnTo>
                      <a:pt x="50" y="67"/>
                    </a:lnTo>
                    <a:lnTo>
                      <a:pt x="49" y="65"/>
                    </a:lnTo>
                    <a:lnTo>
                      <a:pt x="49" y="63"/>
                    </a:lnTo>
                    <a:lnTo>
                      <a:pt x="49" y="61"/>
                    </a:lnTo>
                    <a:lnTo>
                      <a:pt x="49" y="58"/>
                    </a:lnTo>
                    <a:lnTo>
                      <a:pt x="48" y="56"/>
                    </a:lnTo>
                    <a:lnTo>
                      <a:pt x="48" y="53"/>
                    </a:lnTo>
                    <a:lnTo>
                      <a:pt x="48" y="51"/>
                    </a:lnTo>
                    <a:lnTo>
                      <a:pt x="48" y="50"/>
                    </a:lnTo>
                    <a:lnTo>
                      <a:pt x="49" y="47"/>
                    </a:lnTo>
                    <a:lnTo>
                      <a:pt x="51" y="46"/>
                    </a:lnTo>
                    <a:lnTo>
                      <a:pt x="52" y="45"/>
                    </a:lnTo>
                    <a:lnTo>
                      <a:pt x="53" y="47"/>
                    </a:lnTo>
                    <a:lnTo>
                      <a:pt x="55" y="49"/>
                    </a:lnTo>
                    <a:lnTo>
                      <a:pt x="57" y="51"/>
                    </a:lnTo>
                    <a:lnTo>
                      <a:pt x="59" y="53"/>
                    </a:lnTo>
                    <a:lnTo>
                      <a:pt x="60" y="54"/>
                    </a:lnTo>
                    <a:lnTo>
                      <a:pt x="61" y="54"/>
                    </a:lnTo>
                    <a:lnTo>
                      <a:pt x="62" y="51"/>
                    </a:lnTo>
                    <a:lnTo>
                      <a:pt x="62" y="50"/>
                    </a:lnTo>
                    <a:lnTo>
                      <a:pt x="62" y="47"/>
                    </a:lnTo>
                    <a:lnTo>
                      <a:pt x="62" y="43"/>
                    </a:lnTo>
                    <a:lnTo>
                      <a:pt x="62" y="40"/>
                    </a:lnTo>
                    <a:lnTo>
                      <a:pt x="61" y="38"/>
                    </a:lnTo>
                    <a:lnTo>
                      <a:pt x="61" y="35"/>
                    </a:lnTo>
                    <a:lnTo>
                      <a:pt x="61" y="33"/>
                    </a:lnTo>
                    <a:lnTo>
                      <a:pt x="61" y="31"/>
                    </a:lnTo>
                    <a:lnTo>
                      <a:pt x="61" y="30"/>
                    </a:lnTo>
                    <a:lnTo>
                      <a:pt x="61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0" y="22"/>
                    </a:lnTo>
                    <a:lnTo>
                      <a:pt x="60" y="19"/>
                    </a:lnTo>
                    <a:lnTo>
                      <a:pt x="60" y="17"/>
                    </a:lnTo>
                    <a:lnTo>
                      <a:pt x="60" y="15"/>
                    </a:lnTo>
                    <a:lnTo>
                      <a:pt x="60" y="11"/>
                    </a:lnTo>
                    <a:lnTo>
                      <a:pt x="61" y="9"/>
                    </a:lnTo>
                    <a:lnTo>
                      <a:pt x="61" y="5"/>
                    </a:lnTo>
                    <a:lnTo>
                      <a:pt x="62" y="3"/>
                    </a:lnTo>
                    <a:lnTo>
                      <a:pt x="63" y="1"/>
                    </a:lnTo>
                    <a:lnTo>
                      <a:pt x="65" y="1"/>
                    </a:lnTo>
                    <a:lnTo>
                      <a:pt x="66" y="0"/>
                    </a:lnTo>
                    <a:lnTo>
                      <a:pt x="68" y="1"/>
                    </a:lnTo>
                    <a:lnTo>
                      <a:pt x="70" y="2"/>
                    </a:lnTo>
                    <a:lnTo>
                      <a:pt x="74" y="5"/>
                    </a:lnTo>
                    <a:lnTo>
                      <a:pt x="76" y="7"/>
                    </a:lnTo>
                    <a:lnTo>
                      <a:pt x="78" y="10"/>
                    </a:lnTo>
                    <a:lnTo>
                      <a:pt x="81" y="13"/>
                    </a:lnTo>
                    <a:lnTo>
                      <a:pt x="84" y="16"/>
                    </a:lnTo>
                    <a:lnTo>
                      <a:pt x="87" y="19"/>
                    </a:lnTo>
                    <a:lnTo>
                      <a:pt x="91" y="23"/>
                    </a:lnTo>
                    <a:lnTo>
                      <a:pt x="94" y="26"/>
                    </a:lnTo>
                    <a:lnTo>
                      <a:pt x="97" y="29"/>
                    </a:lnTo>
                    <a:lnTo>
                      <a:pt x="99" y="31"/>
                    </a:lnTo>
                    <a:lnTo>
                      <a:pt x="103" y="33"/>
                    </a:lnTo>
                    <a:lnTo>
                      <a:pt x="106" y="35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5" y="35"/>
                    </a:lnTo>
                    <a:lnTo>
                      <a:pt x="116" y="34"/>
                    </a:lnTo>
                    <a:lnTo>
                      <a:pt x="118" y="34"/>
                    </a:lnTo>
                    <a:lnTo>
                      <a:pt x="120" y="31"/>
                    </a:lnTo>
                    <a:lnTo>
                      <a:pt x="122" y="30"/>
                    </a:lnTo>
                    <a:lnTo>
                      <a:pt x="124" y="28"/>
                    </a:lnTo>
                    <a:lnTo>
                      <a:pt x="126" y="26"/>
                    </a:lnTo>
                    <a:lnTo>
                      <a:pt x="127" y="24"/>
                    </a:lnTo>
                    <a:lnTo>
                      <a:pt x="128" y="21"/>
                    </a:lnTo>
                    <a:lnTo>
                      <a:pt x="129" y="19"/>
                    </a:lnTo>
                    <a:lnTo>
                      <a:pt x="130" y="17"/>
                    </a:lnTo>
                    <a:lnTo>
                      <a:pt x="131" y="15"/>
                    </a:lnTo>
                    <a:lnTo>
                      <a:pt x="132" y="15"/>
                    </a:lnTo>
                    <a:lnTo>
                      <a:pt x="131" y="16"/>
                    </a:lnTo>
                    <a:lnTo>
                      <a:pt x="131" y="17"/>
                    </a:lnTo>
                    <a:lnTo>
                      <a:pt x="131" y="19"/>
                    </a:lnTo>
                    <a:lnTo>
                      <a:pt x="130" y="22"/>
                    </a:lnTo>
                    <a:lnTo>
                      <a:pt x="129" y="24"/>
                    </a:lnTo>
                    <a:lnTo>
                      <a:pt x="129" y="28"/>
                    </a:lnTo>
                    <a:lnTo>
                      <a:pt x="128" y="30"/>
                    </a:lnTo>
                    <a:lnTo>
                      <a:pt x="128" y="34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5"/>
                    </a:lnTo>
                    <a:lnTo>
                      <a:pt x="127" y="49"/>
                    </a:lnTo>
                    <a:lnTo>
                      <a:pt x="127" y="51"/>
                    </a:lnTo>
                    <a:lnTo>
                      <a:pt x="128" y="54"/>
                    </a:lnTo>
                    <a:lnTo>
                      <a:pt x="129" y="56"/>
                    </a:lnTo>
                    <a:lnTo>
                      <a:pt x="130" y="58"/>
                    </a:lnTo>
                    <a:lnTo>
                      <a:pt x="132" y="59"/>
                    </a:lnTo>
                    <a:lnTo>
                      <a:pt x="134" y="60"/>
                    </a:lnTo>
                    <a:lnTo>
                      <a:pt x="136" y="59"/>
                    </a:lnTo>
                    <a:lnTo>
                      <a:pt x="139" y="59"/>
                    </a:lnTo>
                    <a:lnTo>
                      <a:pt x="141" y="58"/>
                    </a:lnTo>
                    <a:lnTo>
                      <a:pt x="144" y="57"/>
                    </a:lnTo>
                    <a:lnTo>
                      <a:pt x="147" y="56"/>
                    </a:lnTo>
                    <a:lnTo>
                      <a:pt x="151" y="55"/>
                    </a:lnTo>
                    <a:lnTo>
                      <a:pt x="153" y="54"/>
                    </a:lnTo>
                    <a:lnTo>
                      <a:pt x="155" y="52"/>
                    </a:lnTo>
                    <a:lnTo>
                      <a:pt x="157" y="51"/>
                    </a:lnTo>
                    <a:lnTo>
                      <a:pt x="160" y="51"/>
                    </a:lnTo>
                    <a:lnTo>
                      <a:pt x="162" y="50"/>
                    </a:lnTo>
                    <a:lnTo>
                      <a:pt x="164" y="50"/>
                    </a:lnTo>
                    <a:lnTo>
                      <a:pt x="165" y="50"/>
                    </a:lnTo>
                    <a:lnTo>
                      <a:pt x="167" y="50"/>
                    </a:lnTo>
                    <a:lnTo>
                      <a:pt x="167" y="52"/>
                    </a:lnTo>
                    <a:lnTo>
                      <a:pt x="165" y="55"/>
                    </a:lnTo>
                    <a:lnTo>
                      <a:pt x="164" y="57"/>
                    </a:lnTo>
                    <a:lnTo>
                      <a:pt x="163" y="59"/>
                    </a:lnTo>
                    <a:lnTo>
                      <a:pt x="161" y="61"/>
                    </a:lnTo>
                    <a:lnTo>
                      <a:pt x="160" y="64"/>
                    </a:lnTo>
                    <a:lnTo>
                      <a:pt x="158" y="67"/>
                    </a:lnTo>
                    <a:lnTo>
                      <a:pt x="156" y="69"/>
                    </a:lnTo>
                    <a:lnTo>
                      <a:pt x="155" y="71"/>
                    </a:lnTo>
                    <a:lnTo>
                      <a:pt x="155" y="74"/>
                    </a:lnTo>
                    <a:lnTo>
                      <a:pt x="154" y="76"/>
                    </a:lnTo>
                    <a:lnTo>
                      <a:pt x="153" y="79"/>
                    </a:lnTo>
                    <a:lnTo>
                      <a:pt x="152" y="81"/>
                    </a:lnTo>
                    <a:lnTo>
                      <a:pt x="153" y="83"/>
                    </a:lnTo>
                    <a:lnTo>
                      <a:pt x="154" y="86"/>
                    </a:lnTo>
                    <a:lnTo>
                      <a:pt x="155" y="87"/>
                    </a:lnTo>
                    <a:lnTo>
                      <a:pt x="156" y="87"/>
                    </a:lnTo>
                    <a:lnTo>
                      <a:pt x="158" y="87"/>
                    </a:lnTo>
                    <a:lnTo>
                      <a:pt x="160" y="87"/>
                    </a:lnTo>
                    <a:lnTo>
                      <a:pt x="163" y="88"/>
                    </a:lnTo>
                    <a:lnTo>
                      <a:pt x="165" y="87"/>
                    </a:lnTo>
                    <a:lnTo>
                      <a:pt x="166" y="87"/>
                    </a:lnTo>
                    <a:lnTo>
                      <a:pt x="168" y="87"/>
                    </a:lnTo>
                    <a:lnTo>
                      <a:pt x="170" y="87"/>
                    </a:lnTo>
                    <a:lnTo>
                      <a:pt x="173" y="87"/>
                    </a:lnTo>
                    <a:lnTo>
                      <a:pt x="174" y="87"/>
                    </a:lnTo>
                    <a:lnTo>
                      <a:pt x="173" y="89"/>
                    </a:lnTo>
                    <a:lnTo>
                      <a:pt x="171" y="90"/>
                    </a:lnTo>
                    <a:lnTo>
                      <a:pt x="168" y="92"/>
                    </a:lnTo>
                    <a:lnTo>
                      <a:pt x="165" y="95"/>
                    </a:lnTo>
                    <a:lnTo>
                      <a:pt x="161" y="99"/>
                    </a:lnTo>
                    <a:lnTo>
                      <a:pt x="159" y="102"/>
                    </a:lnTo>
                    <a:lnTo>
                      <a:pt x="159" y="106"/>
                    </a:lnTo>
                    <a:lnTo>
                      <a:pt x="160" y="109"/>
                    </a:lnTo>
                    <a:lnTo>
                      <a:pt x="161" y="110"/>
                    </a:lnTo>
                    <a:lnTo>
                      <a:pt x="162" y="112"/>
                    </a:lnTo>
                    <a:lnTo>
                      <a:pt x="164" y="113"/>
                    </a:lnTo>
                    <a:lnTo>
                      <a:pt x="167" y="115"/>
                    </a:lnTo>
                    <a:lnTo>
                      <a:pt x="169" y="116"/>
                    </a:lnTo>
                    <a:lnTo>
                      <a:pt x="172" y="117"/>
                    </a:lnTo>
                    <a:lnTo>
                      <a:pt x="174" y="118"/>
                    </a:lnTo>
                    <a:lnTo>
                      <a:pt x="178" y="119"/>
                    </a:lnTo>
                    <a:lnTo>
                      <a:pt x="180" y="120"/>
                    </a:lnTo>
                    <a:lnTo>
                      <a:pt x="183" y="121"/>
                    </a:lnTo>
                    <a:lnTo>
                      <a:pt x="186" y="122"/>
                    </a:lnTo>
                    <a:lnTo>
                      <a:pt x="188" y="123"/>
                    </a:lnTo>
                    <a:lnTo>
                      <a:pt x="190" y="124"/>
                    </a:lnTo>
                    <a:lnTo>
                      <a:pt x="192" y="124"/>
                    </a:lnTo>
                    <a:lnTo>
                      <a:pt x="193" y="125"/>
                    </a:lnTo>
                    <a:lnTo>
                      <a:pt x="193" y="125"/>
                    </a:lnTo>
                    <a:lnTo>
                      <a:pt x="192" y="125"/>
                    </a:lnTo>
                    <a:lnTo>
                      <a:pt x="192" y="125"/>
                    </a:lnTo>
                    <a:lnTo>
                      <a:pt x="189" y="125"/>
                    </a:lnTo>
                    <a:lnTo>
                      <a:pt x="187" y="125"/>
                    </a:lnTo>
                    <a:lnTo>
                      <a:pt x="185" y="125"/>
                    </a:lnTo>
                    <a:lnTo>
                      <a:pt x="182" y="125"/>
                    </a:lnTo>
                    <a:lnTo>
                      <a:pt x="178" y="125"/>
                    </a:lnTo>
                    <a:lnTo>
                      <a:pt x="176" y="126"/>
                    </a:lnTo>
                    <a:lnTo>
                      <a:pt x="173" y="126"/>
                    </a:lnTo>
                    <a:lnTo>
                      <a:pt x="170" y="126"/>
                    </a:lnTo>
                    <a:lnTo>
                      <a:pt x="166" y="127"/>
                    </a:lnTo>
                    <a:lnTo>
                      <a:pt x="164" y="127"/>
                    </a:lnTo>
                    <a:lnTo>
                      <a:pt x="161" y="127"/>
                    </a:lnTo>
                    <a:lnTo>
                      <a:pt x="159" y="129"/>
                    </a:lnTo>
                    <a:lnTo>
                      <a:pt x="157" y="130"/>
                    </a:lnTo>
                    <a:lnTo>
                      <a:pt x="156" y="133"/>
                    </a:lnTo>
                    <a:lnTo>
                      <a:pt x="155" y="134"/>
                    </a:lnTo>
                    <a:lnTo>
                      <a:pt x="155" y="137"/>
                    </a:lnTo>
                    <a:lnTo>
                      <a:pt x="155" y="139"/>
                    </a:lnTo>
                    <a:lnTo>
                      <a:pt x="155" y="142"/>
                    </a:lnTo>
                    <a:lnTo>
                      <a:pt x="155" y="145"/>
                    </a:lnTo>
                    <a:lnTo>
                      <a:pt x="156" y="147"/>
                    </a:lnTo>
                    <a:lnTo>
                      <a:pt x="157" y="150"/>
                    </a:lnTo>
                    <a:lnTo>
                      <a:pt x="159" y="153"/>
                    </a:lnTo>
                    <a:lnTo>
                      <a:pt x="160" y="156"/>
                    </a:lnTo>
                    <a:lnTo>
                      <a:pt x="162" y="159"/>
                    </a:lnTo>
                    <a:lnTo>
                      <a:pt x="163" y="162"/>
                    </a:lnTo>
                    <a:lnTo>
                      <a:pt x="164" y="164"/>
                    </a:lnTo>
                    <a:lnTo>
                      <a:pt x="165" y="166"/>
                    </a:lnTo>
                    <a:lnTo>
                      <a:pt x="165" y="167"/>
                    </a:lnTo>
                    <a:lnTo>
                      <a:pt x="165" y="168"/>
                    </a:lnTo>
                    <a:lnTo>
                      <a:pt x="166" y="169"/>
                    </a:lnTo>
                    <a:lnTo>
                      <a:pt x="165" y="169"/>
                    </a:lnTo>
                    <a:lnTo>
                      <a:pt x="163" y="169"/>
                    </a:lnTo>
                    <a:lnTo>
                      <a:pt x="162" y="169"/>
                    </a:lnTo>
                    <a:lnTo>
                      <a:pt x="160" y="168"/>
                    </a:lnTo>
                    <a:lnTo>
                      <a:pt x="157" y="167"/>
                    </a:lnTo>
                    <a:lnTo>
                      <a:pt x="155" y="166"/>
                    </a:lnTo>
                    <a:lnTo>
                      <a:pt x="153" y="166"/>
                    </a:lnTo>
                    <a:lnTo>
                      <a:pt x="150" y="165"/>
                    </a:lnTo>
                    <a:lnTo>
                      <a:pt x="147" y="163"/>
                    </a:lnTo>
                    <a:lnTo>
                      <a:pt x="144" y="162"/>
                    </a:lnTo>
                    <a:lnTo>
                      <a:pt x="141" y="161"/>
                    </a:lnTo>
                    <a:lnTo>
                      <a:pt x="139" y="160"/>
                    </a:lnTo>
                    <a:lnTo>
                      <a:pt x="136" y="159"/>
                    </a:lnTo>
                    <a:lnTo>
                      <a:pt x="134" y="159"/>
                    </a:lnTo>
                    <a:lnTo>
                      <a:pt x="132" y="159"/>
                    </a:lnTo>
                    <a:lnTo>
                      <a:pt x="130" y="159"/>
                    </a:lnTo>
                    <a:lnTo>
                      <a:pt x="128" y="160"/>
                    </a:lnTo>
                    <a:lnTo>
                      <a:pt x="127" y="161"/>
                    </a:lnTo>
                    <a:lnTo>
                      <a:pt x="125" y="162"/>
                    </a:lnTo>
                    <a:lnTo>
                      <a:pt x="125" y="164"/>
                    </a:lnTo>
                    <a:lnTo>
                      <a:pt x="124" y="166"/>
                    </a:lnTo>
                    <a:lnTo>
                      <a:pt x="124" y="167"/>
                    </a:lnTo>
                    <a:lnTo>
                      <a:pt x="124" y="169"/>
                    </a:lnTo>
                    <a:lnTo>
                      <a:pt x="124" y="171"/>
                    </a:lnTo>
                    <a:lnTo>
                      <a:pt x="124" y="173"/>
                    </a:lnTo>
                    <a:lnTo>
                      <a:pt x="124" y="176"/>
                    </a:lnTo>
                    <a:lnTo>
                      <a:pt x="124" y="177"/>
                    </a:lnTo>
                    <a:lnTo>
                      <a:pt x="124" y="179"/>
                    </a:lnTo>
                    <a:lnTo>
                      <a:pt x="125" y="182"/>
                    </a:lnTo>
                    <a:lnTo>
                      <a:pt x="125" y="183"/>
                    </a:lnTo>
                    <a:lnTo>
                      <a:pt x="125" y="182"/>
                    </a:lnTo>
                    <a:lnTo>
                      <a:pt x="124" y="179"/>
                    </a:lnTo>
                    <a:lnTo>
                      <a:pt x="123" y="177"/>
                    </a:lnTo>
                    <a:lnTo>
                      <a:pt x="122" y="175"/>
                    </a:lnTo>
                    <a:lnTo>
                      <a:pt x="121" y="173"/>
                    </a:lnTo>
                    <a:lnTo>
                      <a:pt x="121" y="171"/>
                    </a:lnTo>
                    <a:lnTo>
                      <a:pt x="119" y="169"/>
                    </a:lnTo>
                    <a:lnTo>
                      <a:pt x="118" y="167"/>
                    </a:lnTo>
                    <a:lnTo>
                      <a:pt x="116" y="166"/>
                    </a:lnTo>
                    <a:lnTo>
                      <a:pt x="116" y="165"/>
                    </a:lnTo>
                    <a:lnTo>
                      <a:pt x="114" y="164"/>
                    </a:lnTo>
                    <a:lnTo>
                      <a:pt x="112" y="163"/>
                    </a:lnTo>
                    <a:lnTo>
                      <a:pt x="110" y="163"/>
                    </a:lnTo>
                    <a:lnTo>
                      <a:pt x="108" y="163"/>
                    </a:lnTo>
                    <a:lnTo>
                      <a:pt x="105" y="164"/>
                    </a:lnTo>
                    <a:lnTo>
                      <a:pt x="103" y="166"/>
                    </a:lnTo>
                    <a:lnTo>
                      <a:pt x="100" y="167"/>
                    </a:lnTo>
                    <a:lnTo>
                      <a:pt x="97" y="170"/>
                    </a:lnTo>
                    <a:lnTo>
                      <a:pt x="95" y="172"/>
                    </a:lnTo>
                    <a:lnTo>
                      <a:pt x="93" y="175"/>
                    </a:lnTo>
                    <a:lnTo>
                      <a:pt x="90" y="179"/>
                    </a:lnTo>
                    <a:lnTo>
                      <a:pt x="87" y="182"/>
                    </a:lnTo>
                    <a:lnTo>
                      <a:pt x="84" y="185"/>
                    </a:lnTo>
                    <a:lnTo>
                      <a:pt x="82" y="187"/>
                    </a:lnTo>
                    <a:lnTo>
                      <a:pt x="79" y="190"/>
                    </a:lnTo>
                    <a:lnTo>
                      <a:pt x="78" y="193"/>
                    </a:lnTo>
                    <a:lnTo>
                      <a:pt x="76" y="194"/>
                    </a:lnTo>
                    <a:lnTo>
                      <a:pt x="74" y="197"/>
                    </a:lnTo>
                    <a:lnTo>
                      <a:pt x="72" y="197"/>
                    </a:lnTo>
                    <a:lnTo>
                      <a:pt x="72" y="198"/>
                    </a:lnTo>
                    <a:lnTo>
                      <a:pt x="70" y="198"/>
                    </a:lnTo>
                    <a:lnTo>
                      <a:pt x="70" y="197"/>
                    </a:lnTo>
                    <a:lnTo>
                      <a:pt x="69" y="195"/>
                    </a:lnTo>
                    <a:lnTo>
                      <a:pt x="69" y="193"/>
                    </a:lnTo>
                    <a:lnTo>
                      <a:pt x="69" y="191"/>
                    </a:lnTo>
                    <a:lnTo>
                      <a:pt x="69" y="188"/>
                    </a:lnTo>
                    <a:lnTo>
                      <a:pt x="69" y="186"/>
                    </a:lnTo>
                    <a:lnTo>
                      <a:pt x="70" y="183"/>
                    </a:lnTo>
                    <a:lnTo>
                      <a:pt x="70" y="180"/>
                    </a:lnTo>
                    <a:lnTo>
                      <a:pt x="70" y="177"/>
                    </a:lnTo>
                    <a:lnTo>
                      <a:pt x="70" y="173"/>
                    </a:lnTo>
                    <a:lnTo>
                      <a:pt x="70" y="171"/>
                    </a:lnTo>
                    <a:lnTo>
                      <a:pt x="70" y="168"/>
                    </a:lnTo>
                    <a:lnTo>
                      <a:pt x="70" y="166"/>
                    </a:lnTo>
                    <a:lnTo>
                      <a:pt x="69" y="165"/>
                    </a:lnTo>
                    <a:lnTo>
                      <a:pt x="69" y="163"/>
                    </a:lnTo>
                    <a:lnTo>
                      <a:pt x="67" y="162"/>
                    </a:lnTo>
                    <a:lnTo>
                      <a:pt x="65" y="163"/>
                    </a:lnTo>
                    <a:lnTo>
                      <a:pt x="61" y="165"/>
                    </a:lnTo>
                    <a:lnTo>
                      <a:pt x="59" y="167"/>
                    </a:lnTo>
                    <a:lnTo>
                      <a:pt x="55" y="170"/>
                    </a:lnTo>
                    <a:lnTo>
                      <a:pt x="52" y="172"/>
                    </a:lnTo>
                    <a:lnTo>
                      <a:pt x="50" y="174"/>
                    </a:lnTo>
                    <a:lnTo>
                      <a:pt x="49" y="175"/>
                    </a:lnTo>
                    <a:lnTo>
                      <a:pt x="49" y="173"/>
                    </a:lnTo>
                    <a:lnTo>
                      <a:pt x="49" y="170"/>
                    </a:lnTo>
                    <a:lnTo>
                      <a:pt x="49" y="168"/>
                    </a:lnTo>
                    <a:lnTo>
                      <a:pt x="50" y="167"/>
                    </a:lnTo>
                    <a:lnTo>
                      <a:pt x="51" y="165"/>
                    </a:lnTo>
                    <a:lnTo>
                      <a:pt x="51" y="163"/>
                    </a:lnTo>
                    <a:lnTo>
                      <a:pt x="52" y="161"/>
                    </a:lnTo>
                    <a:lnTo>
                      <a:pt x="52" y="159"/>
                    </a:lnTo>
                    <a:lnTo>
                      <a:pt x="52" y="156"/>
                    </a:lnTo>
                    <a:lnTo>
                      <a:pt x="52" y="154"/>
                    </a:lnTo>
                    <a:lnTo>
                      <a:pt x="52" y="152"/>
                    </a:lnTo>
                    <a:lnTo>
                      <a:pt x="52" y="150"/>
                    </a:lnTo>
                    <a:lnTo>
                      <a:pt x="51" y="149"/>
                    </a:lnTo>
                    <a:lnTo>
                      <a:pt x="51" y="148"/>
                    </a:lnTo>
                    <a:lnTo>
                      <a:pt x="49" y="147"/>
                    </a:lnTo>
                    <a:lnTo>
                      <a:pt x="47" y="147"/>
                    </a:lnTo>
                    <a:lnTo>
                      <a:pt x="45" y="147"/>
                    </a:lnTo>
                    <a:lnTo>
                      <a:pt x="43" y="147"/>
                    </a:lnTo>
                    <a:lnTo>
                      <a:pt x="40" y="147"/>
                    </a:lnTo>
                    <a:lnTo>
                      <a:pt x="38" y="147"/>
                    </a:lnTo>
                    <a:lnTo>
                      <a:pt x="36" y="147"/>
                    </a:lnTo>
                    <a:lnTo>
                      <a:pt x="34" y="148"/>
                    </a:lnTo>
                    <a:lnTo>
                      <a:pt x="31" y="148"/>
                    </a:lnTo>
                    <a:lnTo>
                      <a:pt x="28" y="149"/>
                    </a:lnTo>
                    <a:lnTo>
                      <a:pt x="26" y="149"/>
                    </a:lnTo>
                    <a:lnTo>
                      <a:pt x="25" y="149"/>
                    </a:lnTo>
                    <a:lnTo>
                      <a:pt x="22" y="150"/>
                    </a:lnTo>
                    <a:lnTo>
                      <a:pt x="21" y="150"/>
                    </a:lnTo>
                    <a:lnTo>
                      <a:pt x="23" y="148"/>
                    </a:lnTo>
                    <a:lnTo>
                      <a:pt x="26" y="146"/>
                    </a:lnTo>
                    <a:lnTo>
                      <a:pt x="28" y="145"/>
                    </a:lnTo>
                    <a:lnTo>
                      <a:pt x="30" y="144"/>
                    </a:lnTo>
                    <a:lnTo>
                      <a:pt x="33" y="142"/>
                    </a:lnTo>
                    <a:lnTo>
                      <a:pt x="36" y="141"/>
                    </a:lnTo>
                    <a:lnTo>
                      <a:pt x="38" y="139"/>
                    </a:lnTo>
                    <a:lnTo>
                      <a:pt x="39" y="137"/>
                    </a:lnTo>
                    <a:lnTo>
                      <a:pt x="41" y="135"/>
                    </a:lnTo>
                    <a:lnTo>
                      <a:pt x="43" y="134"/>
                    </a:lnTo>
                    <a:lnTo>
                      <a:pt x="46" y="130"/>
                    </a:lnTo>
                    <a:lnTo>
                      <a:pt x="46" y="129"/>
                    </a:lnTo>
                    <a:lnTo>
                      <a:pt x="46" y="127"/>
                    </a:lnTo>
                    <a:lnTo>
                      <a:pt x="45" y="127"/>
                    </a:lnTo>
                    <a:lnTo>
                      <a:pt x="43" y="126"/>
                    </a:lnTo>
                    <a:lnTo>
                      <a:pt x="42" y="126"/>
                    </a:lnTo>
                    <a:lnTo>
                      <a:pt x="39" y="125"/>
                    </a:lnTo>
                    <a:lnTo>
                      <a:pt x="38" y="125"/>
                    </a:lnTo>
                    <a:lnTo>
                      <a:pt x="35" y="125"/>
                    </a:lnTo>
                    <a:lnTo>
                      <a:pt x="33" y="125"/>
                    </a:lnTo>
                    <a:lnTo>
                      <a:pt x="29" y="124"/>
                    </a:lnTo>
                    <a:lnTo>
                      <a:pt x="27" y="124"/>
                    </a:lnTo>
                    <a:lnTo>
                      <a:pt x="24" y="124"/>
                    </a:lnTo>
                    <a:lnTo>
                      <a:pt x="22" y="124"/>
                    </a:lnTo>
                    <a:lnTo>
                      <a:pt x="20" y="124"/>
                    </a:lnTo>
                    <a:lnTo>
                      <a:pt x="19" y="124"/>
                    </a:lnTo>
                    <a:lnTo>
                      <a:pt x="17" y="124"/>
                    </a:lnTo>
                    <a:lnTo>
                      <a:pt x="17" y="124"/>
                    </a:lnTo>
                    <a:lnTo>
                      <a:pt x="17" y="123"/>
                    </a:lnTo>
                    <a:lnTo>
                      <a:pt x="19" y="122"/>
                    </a:lnTo>
                    <a:lnTo>
                      <a:pt x="21" y="120"/>
                    </a:lnTo>
                    <a:lnTo>
                      <a:pt x="25" y="118"/>
                    </a:lnTo>
                    <a:lnTo>
                      <a:pt x="28" y="115"/>
                    </a:lnTo>
                    <a:lnTo>
                      <a:pt x="31" y="113"/>
                    </a:lnTo>
                    <a:lnTo>
                      <a:pt x="33" y="109"/>
                    </a:lnTo>
                    <a:lnTo>
                      <a:pt x="33" y="107"/>
                    </a:lnTo>
                    <a:lnTo>
                      <a:pt x="31" y="105"/>
                    </a:lnTo>
                    <a:lnTo>
                      <a:pt x="30" y="103"/>
                    </a:lnTo>
                    <a:lnTo>
                      <a:pt x="28" y="101"/>
                    </a:lnTo>
                    <a:lnTo>
                      <a:pt x="26" y="100"/>
                    </a:lnTo>
                    <a:lnTo>
                      <a:pt x="23" y="97"/>
                    </a:lnTo>
                    <a:lnTo>
                      <a:pt x="21" y="95"/>
                    </a:lnTo>
                    <a:lnTo>
                      <a:pt x="19" y="94"/>
                    </a:lnTo>
                    <a:lnTo>
                      <a:pt x="16" y="92"/>
                    </a:lnTo>
                    <a:lnTo>
                      <a:pt x="12" y="90"/>
                    </a:lnTo>
                    <a:lnTo>
                      <a:pt x="10" y="89"/>
                    </a:lnTo>
                    <a:lnTo>
                      <a:pt x="7" y="88"/>
                    </a:lnTo>
                    <a:lnTo>
                      <a:pt x="4" y="87"/>
                    </a:lnTo>
                    <a:lnTo>
                      <a:pt x="2" y="86"/>
                    </a:lnTo>
                    <a:lnTo>
                      <a:pt x="1" y="84"/>
                    </a:lnTo>
                    <a:lnTo>
                      <a:pt x="0" y="84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10" y="85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8" y="86"/>
                    </a:lnTo>
                    <a:lnTo>
                      <a:pt x="20" y="87"/>
                    </a:lnTo>
                    <a:lnTo>
                      <a:pt x="23" y="87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29" y="87"/>
                    </a:lnTo>
                    <a:lnTo>
                      <a:pt x="31" y="86"/>
                    </a:lnTo>
                    <a:lnTo>
                      <a:pt x="32" y="83"/>
                    </a:lnTo>
                    <a:lnTo>
                      <a:pt x="32" y="80"/>
                    </a:lnTo>
                    <a:lnTo>
                      <a:pt x="31" y="76"/>
                    </a:lnTo>
                    <a:lnTo>
                      <a:pt x="29" y="72"/>
                    </a:lnTo>
                    <a:lnTo>
                      <a:pt x="28" y="70"/>
                    </a:lnTo>
                    <a:lnTo>
                      <a:pt x="27" y="69"/>
                    </a:lnTo>
                    <a:lnTo>
                      <a:pt x="26" y="67"/>
                    </a:lnTo>
                    <a:lnTo>
                      <a:pt x="25" y="65"/>
                    </a:lnTo>
                    <a:lnTo>
                      <a:pt x="24" y="62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31" y="62"/>
                    </a:lnTo>
                    <a:lnTo>
                      <a:pt x="33" y="63"/>
                    </a:lnTo>
                    <a:lnTo>
                      <a:pt x="35" y="64"/>
                    </a:lnTo>
                    <a:lnTo>
                      <a:pt x="37" y="65"/>
                    </a:lnTo>
                    <a:lnTo>
                      <a:pt x="39" y="66"/>
                    </a:lnTo>
                    <a:lnTo>
                      <a:pt x="40" y="67"/>
                    </a:lnTo>
                    <a:lnTo>
                      <a:pt x="43" y="68"/>
                    </a:lnTo>
                    <a:lnTo>
                      <a:pt x="45" y="69"/>
                    </a:lnTo>
                    <a:lnTo>
                      <a:pt x="47" y="69"/>
                    </a:lnTo>
                    <a:lnTo>
                      <a:pt x="49" y="70"/>
                    </a:lnTo>
                    <a:lnTo>
                      <a:pt x="51" y="71"/>
                    </a:lnTo>
                    <a:lnTo>
                      <a:pt x="51" y="71"/>
                    </a:lnTo>
                    <a:close/>
                  </a:path>
                </a:pathLst>
              </a:custGeom>
              <a:solidFill>
                <a:srgbClr val="CC00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60"/>
              <p:cNvSpPr>
                <a:spLocks/>
              </p:cNvSpPr>
              <p:nvPr/>
            </p:nvSpPr>
            <p:spPr bwMode="auto">
              <a:xfrm>
                <a:off x="1286" y="1120"/>
                <a:ext cx="79" cy="70"/>
              </a:xfrm>
              <a:custGeom>
                <a:avLst/>
                <a:gdLst/>
                <a:ahLst/>
                <a:cxnLst>
                  <a:cxn ang="0">
                    <a:pos x="32" y="18"/>
                  </a:cxn>
                  <a:cxn ang="0">
                    <a:pos x="38" y="12"/>
                  </a:cxn>
                  <a:cxn ang="0">
                    <a:pos x="43" y="6"/>
                  </a:cxn>
                  <a:cxn ang="0">
                    <a:pos x="51" y="0"/>
                  </a:cxn>
                  <a:cxn ang="0">
                    <a:pos x="55" y="2"/>
                  </a:cxn>
                  <a:cxn ang="0">
                    <a:pos x="53" y="10"/>
                  </a:cxn>
                  <a:cxn ang="0">
                    <a:pos x="53" y="17"/>
                  </a:cxn>
                  <a:cxn ang="0">
                    <a:pos x="55" y="25"/>
                  </a:cxn>
                  <a:cxn ang="0">
                    <a:pos x="64" y="25"/>
                  </a:cxn>
                  <a:cxn ang="0">
                    <a:pos x="71" y="23"/>
                  </a:cxn>
                  <a:cxn ang="0">
                    <a:pos x="68" y="27"/>
                  </a:cxn>
                  <a:cxn ang="0">
                    <a:pos x="58" y="35"/>
                  </a:cxn>
                  <a:cxn ang="0">
                    <a:pos x="53" y="41"/>
                  </a:cxn>
                  <a:cxn ang="0">
                    <a:pos x="57" y="43"/>
                  </a:cxn>
                  <a:cxn ang="0">
                    <a:pos x="62" y="44"/>
                  </a:cxn>
                  <a:cxn ang="0">
                    <a:pos x="69" y="44"/>
                  </a:cxn>
                  <a:cxn ang="0">
                    <a:pos x="78" y="48"/>
                  </a:cxn>
                  <a:cxn ang="0">
                    <a:pos x="79" y="56"/>
                  </a:cxn>
                  <a:cxn ang="0">
                    <a:pos x="73" y="64"/>
                  </a:cxn>
                  <a:cxn ang="0">
                    <a:pos x="65" y="65"/>
                  </a:cxn>
                  <a:cxn ang="0">
                    <a:pos x="59" y="58"/>
                  </a:cxn>
                  <a:cxn ang="0">
                    <a:pos x="52" y="52"/>
                  </a:cxn>
                  <a:cxn ang="0">
                    <a:pos x="49" y="56"/>
                  </a:cxn>
                  <a:cxn ang="0">
                    <a:pos x="46" y="65"/>
                  </a:cxn>
                  <a:cxn ang="0">
                    <a:pos x="43" y="70"/>
                  </a:cxn>
                  <a:cxn ang="0">
                    <a:pos x="39" y="65"/>
                  </a:cxn>
                  <a:cxn ang="0">
                    <a:pos x="36" y="59"/>
                  </a:cxn>
                  <a:cxn ang="0">
                    <a:pos x="32" y="54"/>
                  </a:cxn>
                  <a:cxn ang="0">
                    <a:pos x="26" y="48"/>
                  </a:cxn>
                  <a:cxn ang="0">
                    <a:pos x="19" y="52"/>
                  </a:cxn>
                  <a:cxn ang="0">
                    <a:pos x="11" y="60"/>
                  </a:cxn>
                  <a:cxn ang="0">
                    <a:pos x="4" y="63"/>
                  </a:cxn>
                  <a:cxn ang="0">
                    <a:pos x="0" y="56"/>
                  </a:cxn>
                  <a:cxn ang="0">
                    <a:pos x="2" y="45"/>
                  </a:cxn>
                  <a:cxn ang="0">
                    <a:pos x="11" y="40"/>
                  </a:cxn>
                  <a:cxn ang="0">
                    <a:pos x="17" y="40"/>
                  </a:cxn>
                  <a:cxn ang="0">
                    <a:pos x="23" y="40"/>
                  </a:cxn>
                  <a:cxn ang="0">
                    <a:pos x="28" y="40"/>
                  </a:cxn>
                  <a:cxn ang="0">
                    <a:pos x="23" y="37"/>
                  </a:cxn>
                  <a:cxn ang="0">
                    <a:pos x="18" y="33"/>
                  </a:cxn>
                  <a:cxn ang="0">
                    <a:pos x="10" y="29"/>
                  </a:cxn>
                  <a:cxn ang="0">
                    <a:pos x="3" y="24"/>
                  </a:cxn>
                  <a:cxn ang="0">
                    <a:pos x="3" y="22"/>
                  </a:cxn>
                  <a:cxn ang="0">
                    <a:pos x="9" y="23"/>
                  </a:cxn>
                  <a:cxn ang="0">
                    <a:pos x="15" y="25"/>
                  </a:cxn>
                  <a:cxn ang="0">
                    <a:pos x="21" y="26"/>
                  </a:cxn>
                  <a:cxn ang="0">
                    <a:pos x="26" y="27"/>
                  </a:cxn>
                  <a:cxn ang="0">
                    <a:pos x="30" y="25"/>
                  </a:cxn>
                  <a:cxn ang="0">
                    <a:pos x="29" y="20"/>
                  </a:cxn>
                </a:cxnLst>
                <a:rect l="0" t="0" r="r" b="b"/>
                <a:pathLst>
                  <a:path w="79" h="70">
                    <a:moveTo>
                      <a:pt x="29" y="20"/>
                    </a:moveTo>
                    <a:lnTo>
                      <a:pt x="30" y="20"/>
                    </a:lnTo>
                    <a:lnTo>
                      <a:pt x="32" y="18"/>
                    </a:lnTo>
                    <a:lnTo>
                      <a:pt x="33" y="16"/>
                    </a:lnTo>
                    <a:lnTo>
                      <a:pt x="35" y="14"/>
                    </a:lnTo>
                    <a:lnTo>
                      <a:pt x="38" y="12"/>
                    </a:lnTo>
                    <a:lnTo>
                      <a:pt x="40" y="10"/>
                    </a:lnTo>
                    <a:lnTo>
                      <a:pt x="41" y="8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47" y="2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4" y="4"/>
                    </a:lnTo>
                    <a:lnTo>
                      <a:pt x="54" y="8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3" y="15"/>
                    </a:lnTo>
                    <a:lnTo>
                      <a:pt x="53" y="17"/>
                    </a:lnTo>
                    <a:lnTo>
                      <a:pt x="53" y="20"/>
                    </a:lnTo>
                    <a:lnTo>
                      <a:pt x="54" y="23"/>
                    </a:lnTo>
                    <a:lnTo>
                      <a:pt x="55" y="25"/>
                    </a:lnTo>
                    <a:lnTo>
                      <a:pt x="58" y="26"/>
                    </a:lnTo>
                    <a:lnTo>
                      <a:pt x="61" y="25"/>
                    </a:lnTo>
                    <a:lnTo>
                      <a:pt x="64" y="25"/>
                    </a:lnTo>
                    <a:lnTo>
                      <a:pt x="67" y="24"/>
                    </a:lnTo>
                    <a:lnTo>
                      <a:pt x="70" y="24"/>
                    </a:lnTo>
                    <a:lnTo>
                      <a:pt x="71" y="23"/>
                    </a:lnTo>
                    <a:lnTo>
                      <a:pt x="72" y="25"/>
                    </a:lnTo>
                    <a:lnTo>
                      <a:pt x="71" y="25"/>
                    </a:lnTo>
                    <a:lnTo>
                      <a:pt x="68" y="27"/>
                    </a:lnTo>
                    <a:lnTo>
                      <a:pt x="65" y="30"/>
                    </a:lnTo>
                    <a:lnTo>
                      <a:pt x="61" y="33"/>
                    </a:lnTo>
                    <a:lnTo>
                      <a:pt x="58" y="35"/>
                    </a:lnTo>
                    <a:lnTo>
                      <a:pt x="55" y="38"/>
                    </a:lnTo>
                    <a:lnTo>
                      <a:pt x="53" y="39"/>
                    </a:lnTo>
                    <a:lnTo>
                      <a:pt x="53" y="41"/>
                    </a:lnTo>
                    <a:lnTo>
                      <a:pt x="53" y="42"/>
                    </a:lnTo>
                    <a:lnTo>
                      <a:pt x="56" y="43"/>
                    </a:lnTo>
                    <a:lnTo>
                      <a:pt x="57" y="43"/>
                    </a:lnTo>
                    <a:lnTo>
                      <a:pt x="59" y="44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7" y="44"/>
                    </a:lnTo>
                    <a:lnTo>
                      <a:pt x="69" y="44"/>
                    </a:lnTo>
                    <a:lnTo>
                      <a:pt x="71" y="45"/>
                    </a:lnTo>
                    <a:lnTo>
                      <a:pt x="75" y="46"/>
                    </a:lnTo>
                    <a:lnTo>
                      <a:pt x="78" y="48"/>
                    </a:lnTo>
                    <a:lnTo>
                      <a:pt x="79" y="50"/>
                    </a:lnTo>
                    <a:lnTo>
                      <a:pt x="79" y="53"/>
                    </a:lnTo>
                    <a:lnTo>
                      <a:pt x="79" y="56"/>
                    </a:lnTo>
                    <a:lnTo>
                      <a:pt x="77" y="59"/>
                    </a:lnTo>
                    <a:lnTo>
                      <a:pt x="75" y="61"/>
                    </a:lnTo>
                    <a:lnTo>
                      <a:pt x="73" y="64"/>
                    </a:lnTo>
                    <a:lnTo>
                      <a:pt x="70" y="66"/>
                    </a:lnTo>
                    <a:lnTo>
                      <a:pt x="68" y="66"/>
                    </a:lnTo>
                    <a:lnTo>
                      <a:pt x="65" y="65"/>
                    </a:lnTo>
                    <a:lnTo>
                      <a:pt x="62" y="63"/>
                    </a:lnTo>
                    <a:lnTo>
                      <a:pt x="60" y="60"/>
                    </a:lnTo>
                    <a:lnTo>
                      <a:pt x="59" y="58"/>
                    </a:lnTo>
                    <a:lnTo>
                      <a:pt x="56" y="55"/>
                    </a:lnTo>
                    <a:lnTo>
                      <a:pt x="54" y="53"/>
                    </a:lnTo>
                    <a:lnTo>
                      <a:pt x="52" y="52"/>
                    </a:lnTo>
                    <a:lnTo>
                      <a:pt x="51" y="52"/>
                    </a:lnTo>
                    <a:lnTo>
                      <a:pt x="50" y="53"/>
                    </a:lnTo>
                    <a:lnTo>
                      <a:pt x="49" y="56"/>
                    </a:lnTo>
                    <a:lnTo>
                      <a:pt x="48" y="58"/>
                    </a:lnTo>
                    <a:lnTo>
                      <a:pt x="47" y="62"/>
                    </a:lnTo>
                    <a:lnTo>
                      <a:pt x="46" y="65"/>
                    </a:lnTo>
                    <a:lnTo>
                      <a:pt x="45" y="68"/>
                    </a:lnTo>
                    <a:lnTo>
                      <a:pt x="44" y="70"/>
                    </a:lnTo>
                    <a:lnTo>
                      <a:pt x="43" y="70"/>
                    </a:lnTo>
                    <a:lnTo>
                      <a:pt x="41" y="69"/>
                    </a:lnTo>
                    <a:lnTo>
                      <a:pt x="40" y="67"/>
                    </a:lnTo>
                    <a:lnTo>
                      <a:pt x="39" y="65"/>
                    </a:lnTo>
                    <a:lnTo>
                      <a:pt x="38" y="63"/>
                    </a:lnTo>
                    <a:lnTo>
                      <a:pt x="37" y="61"/>
                    </a:lnTo>
                    <a:lnTo>
                      <a:pt x="36" y="59"/>
                    </a:lnTo>
                    <a:lnTo>
                      <a:pt x="35" y="58"/>
                    </a:lnTo>
                    <a:lnTo>
                      <a:pt x="33" y="56"/>
                    </a:lnTo>
                    <a:lnTo>
                      <a:pt x="32" y="54"/>
                    </a:lnTo>
                    <a:lnTo>
                      <a:pt x="31" y="52"/>
                    </a:lnTo>
                    <a:lnTo>
                      <a:pt x="28" y="49"/>
                    </a:lnTo>
                    <a:lnTo>
                      <a:pt x="26" y="48"/>
                    </a:lnTo>
                    <a:lnTo>
                      <a:pt x="23" y="48"/>
                    </a:lnTo>
                    <a:lnTo>
                      <a:pt x="21" y="50"/>
                    </a:lnTo>
                    <a:lnTo>
                      <a:pt x="19" y="52"/>
                    </a:lnTo>
                    <a:lnTo>
                      <a:pt x="16" y="55"/>
                    </a:lnTo>
                    <a:lnTo>
                      <a:pt x="13" y="58"/>
                    </a:lnTo>
                    <a:lnTo>
                      <a:pt x="11" y="60"/>
                    </a:lnTo>
                    <a:lnTo>
                      <a:pt x="8" y="62"/>
                    </a:lnTo>
                    <a:lnTo>
                      <a:pt x="6" y="64"/>
                    </a:lnTo>
                    <a:lnTo>
                      <a:pt x="4" y="63"/>
                    </a:lnTo>
                    <a:lnTo>
                      <a:pt x="2" y="61"/>
                    </a:lnTo>
                    <a:lnTo>
                      <a:pt x="1" y="58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1" y="48"/>
                    </a:lnTo>
                    <a:lnTo>
                      <a:pt x="2" y="45"/>
                    </a:lnTo>
                    <a:lnTo>
                      <a:pt x="4" y="43"/>
                    </a:lnTo>
                    <a:lnTo>
                      <a:pt x="6" y="41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5" y="40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29" y="40"/>
                    </a:lnTo>
                    <a:lnTo>
                      <a:pt x="27" y="39"/>
                    </a:lnTo>
                    <a:lnTo>
                      <a:pt x="23" y="37"/>
                    </a:lnTo>
                    <a:lnTo>
                      <a:pt x="21" y="36"/>
                    </a:lnTo>
                    <a:lnTo>
                      <a:pt x="20" y="35"/>
                    </a:lnTo>
                    <a:lnTo>
                      <a:pt x="18" y="33"/>
                    </a:lnTo>
                    <a:lnTo>
                      <a:pt x="15" y="32"/>
                    </a:lnTo>
                    <a:lnTo>
                      <a:pt x="13" y="30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6" y="26"/>
                    </a:lnTo>
                    <a:lnTo>
                      <a:pt x="3" y="24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6" y="23"/>
                    </a:lnTo>
                    <a:lnTo>
                      <a:pt x="9" y="23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6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4" y="27"/>
                    </a:lnTo>
                    <a:lnTo>
                      <a:pt x="26" y="27"/>
                    </a:lnTo>
                    <a:lnTo>
                      <a:pt x="28" y="26"/>
                    </a:lnTo>
                    <a:lnTo>
                      <a:pt x="30" y="26"/>
                    </a:lnTo>
                    <a:lnTo>
                      <a:pt x="30" y="25"/>
                    </a:lnTo>
                    <a:lnTo>
                      <a:pt x="30" y="24"/>
                    </a:lnTo>
                    <a:lnTo>
                      <a:pt x="29" y="21"/>
                    </a:lnTo>
                    <a:lnTo>
                      <a:pt x="29" y="20"/>
                    </a:lnTo>
                    <a:lnTo>
                      <a:pt x="29" y="20"/>
                    </a:lnTo>
                    <a:close/>
                  </a:path>
                </a:pathLst>
              </a:custGeom>
              <a:solidFill>
                <a:srgbClr val="FAAD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61"/>
              <p:cNvSpPr>
                <a:spLocks/>
              </p:cNvSpPr>
              <p:nvPr/>
            </p:nvSpPr>
            <p:spPr bwMode="auto">
              <a:xfrm>
                <a:off x="1216" y="696"/>
                <a:ext cx="72" cy="332"/>
              </a:xfrm>
              <a:custGeom>
                <a:avLst/>
                <a:gdLst/>
                <a:ahLst/>
                <a:cxnLst>
                  <a:cxn ang="0">
                    <a:pos x="71" y="330"/>
                  </a:cxn>
                  <a:cxn ang="0">
                    <a:pos x="68" y="323"/>
                  </a:cxn>
                  <a:cxn ang="0">
                    <a:pos x="66" y="315"/>
                  </a:cxn>
                  <a:cxn ang="0">
                    <a:pos x="63" y="307"/>
                  </a:cxn>
                  <a:cxn ang="0">
                    <a:pos x="59" y="297"/>
                  </a:cxn>
                  <a:cxn ang="0">
                    <a:pos x="55" y="285"/>
                  </a:cxn>
                  <a:cxn ang="0">
                    <a:pos x="52" y="273"/>
                  </a:cxn>
                  <a:cxn ang="0">
                    <a:pos x="48" y="259"/>
                  </a:cxn>
                  <a:cxn ang="0">
                    <a:pos x="44" y="245"/>
                  </a:cxn>
                  <a:cxn ang="0">
                    <a:pos x="39" y="230"/>
                  </a:cxn>
                  <a:cxn ang="0">
                    <a:pos x="35" y="214"/>
                  </a:cxn>
                  <a:cxn ang="0">
                    <a:pos x="30" y="198"/>
                  </a:cxn>
                  <a:cxn ang="0">
                    <a:pos x="26" y="182"/>
                  </a:cxn>
                  <a:cxn ang="0">
                    <a:pos x="22" y="166"/>
                  </a:cxn>
                  <a:cxn ang="0">
                    <a:pos x="18" y="150"/>
                  </a:cxn>
                  <a:cxn ang="0">
                    <a:pos x="14" y="133"/>
                  </a:cxn>
                  <a:cxn ang="0">
                    <a:pos x="11" y="117"/>
                  </a:cxn>
                  <a:cxn ang="0">
                    <a:pos x="8" y="102"/>
                  </a:cxn>
                  <a:cxn ang="0">
                    <a:pos x="6" y="88"/>
                  </a:cxn>
                  <a:cxn ang="0">
                    <a:pos x="3" y="74"/>
                  </a:cxn>
                  <a:cxn ang="0">
                    <a:pos x="2" y="62"/>
                  </a:cxn>
                  <a:cxn ang="0">
                    <a:pos x="1" y="51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1" y="23"/>
                  </a:cxn>
                  <a:cxn ang="0">
                    <a:pos x="2" y="16"/>
                  </a:cxn>
                  <a:cxn ang="0">
                    <a:pos x="4" y="11"/>
                  </a:cxn>
                  <a:cxn ang="0">
                    <a:pos x="8" y="3"/>
                  </a:cxn>
                  <a:cxn ang="0">
                    <a:pos x="13" y="0"/>
                  </a:cxn>
                  <a:cxn ang="0">
                    <a:pos x="18" y="1"/>
                  </a:cxn>
                  <a:cxn ang="0">
                    <a:pos x="25" y="7"/>
                  </a:cxn>
                  <a:cxn ang="0">
                    <a:pos x="29" y="12"/>
                  </a:cxn>
                  <a:cxn ang="0">
                    <a:pos x="32" y="18"/>
                  </a:cxn>
                  <a:cxn ang="0">
                    <a:pos x="35" y="25"/>
                  </a:cxn>
                  <a:cxn ang="0">
                    <a:pos x="38" y="34"/>
                  </a:cxn>
                  <a:cxn ang="0">
                    <a:pos x="41" y="43"/>
                  </a:cxn>
                  <a:cxn ang="0">
                    <a:pos x="44" y="55"/>
                  </a:cxn>
                  <a:cxn ang="0">
                    <a:pos x="47" y="67"/>
                  </a:cxn>
                  <a:cxn ang="0">
                    <a:pos x="50" y="79"/>
                  </a:cxn>
                  <a:cxn ang="0">
                    <a:pos x="52" y="94"/>
                  </a:cxn>
                  <a:cxn ang="0">
                    <a:pos x="54" y="109"/>
                  </a:cxn>
                  <a:cxn ang="0">
                    <a:pos x="56" y="125"/>
                  </a:cxn>
                  <a:cxn ang="0">
                    <a:pos x="59" y="142"/>
                  </a:cxn>
                  <a:cxn ang="0">
                    <a:pos x="60" y="158"/>
                  </a:cxn>
                  <a:cxn ang="0">
                    <a:pos x="62" y="175"/>
                  </a:cxn>
                  <a:cxn ang="0">
                    <a:pos x="64" y="191"/>
                  </a:cxn>
                  <a:cxn ang="0">
                    <a:pos x="65" y="209"/>
                  </a:cxn>
                  <a:cxn ang="0">
                    <a:pos x="66" y="225"/>
                  </a:cxn>
                  <a:cxn ang="0">
                    <a:pos x="67" y="240"/>
                  </a:cxn>
                  <a:cxn ang="0">
                    <a:pos x="68" y="255"/>
                  </a:cxn>
                  <a:cxn ang="0">
                    <a:pos x="69" y="269"/>
                  </a:cxn>
                  <a:cxn ang="0">
                    <a:pos x="70" y="283"/>
                  </a:cxn>
                  <a:cxn ang="0">
                    <a:pos x="70" y="295"/>
                  </a:cxn>
                  <a:cxn ang="0">
                    <a:pos x="71" y="306"/>
                  </a:cxn>
                  <a:cxn ang="0">
                    <a:pos x="71" y="315"/>
                  </a:cxn>
                  <a:cxn ang="0">
                    <a:pos x="71" y="322"/>
                  </a:cxn>
                  <a:cxn ang="0">
                    <a:pos x="71" y="330"/>
                  </a:cxn>
                  <a:cxn ang="0">
                    <a:pos x="72" y="332"/>
                  </a:cxn>
                </a:cxnLst>
                <a:rect l="0" t="0" r="r" b="b"/>
                <a:pathLst>
                  <a:path w="72" h="332">
                    <a:moveTo>
                      <a:pt x="72" y="332"/>
                    </a:moveTo>
                    <a:lnTo>
                      <a:pt x="71" y="331"/>
                    </a:lnTo>
                    <a:lnTo>
                      <a:pt x="71" y="330"/>
                    </a:lnTo>
                    <a:lnTo>
                      <a:pt x="70" y="327"/>
                    </a:lnTo>
                    <a:lnTo>
                      <a:pt x="69" y="325"/>
                    </a:lnTo>
                    <a:lnTo>
                      <a:pt x="68" y="323"/>
                    </a:lnTo>
                    <a:lnTo>
                      <a:pt x="67" y="320"/>
                    </a:lnTo>
                    <a:lnTo>
                      <a:pt x="67" y="318"/>
                    </a:lnTo>
                    <a:lnTo>
                      <a:pt x="66" y="315"/>
                    </a:lnTo>
                    <a:lnTo>
                      <a:pt x="65" y="312"/>
                    </a:lnTo>
                    <a:lnTo>
                      <a:pt x="64" y="310"/>
                    </a:lnTo>
                    <a:lnTo>
                      <a:pt x="63" y="307"/>
                    </a:lnTo>
                    <a:lnTo>
                      <a:pt x="62" y="304"/>
                    </a:lnTo>
                    <a:lnTo>
                      <a:pt x="61" y="300"/>
                    </a:lnTo>
                    <a:lnTo>
                      <a:pt x="59" y="297"/>
                    </a:lnTo>
                    <a:lnTo>
                      <a:pt x="58" y="293"/>
                    </a:lnTo>
                    <a:lnTo>
                      <a:pt x="57" y="289"/>
                    </a:lnTo>
                    <a:lnTo>
                      <a:pt x="55" y="285"/>
                    </a:lnTo>
                    <a:lnTo>
                      <a:pt x="54" y="281"/>
                    </a:lnTo>
                    <a:lnTo>
                      <a:pt x="53" y="277"/>
                    </a:lnTo>
                    <a:lnTo>
                      <a:pt x="52" y="273"/>
                    </a:lnTo>
                    <a:lnTo>
                      <a:pt x="51" y="269"/>
                    </a:lnTo>
                    <a:lnTo>
                      <a:pt x="50" y="264"/>
                    </a:lnTo>
                    <a:lnTo>
                      <a:pt x="48" y="259"/>
                    </a:lnTo>
                    <a:lnTo>
                      <a:pt x="47" y="255"/>
                    </a:lnTo>
                    <a:lnTo>
                      <a:pt x="45" y="249"/>
                    </a:lnTo>
                    <a:lnTo>
                      <a:pt x="44" y="245"/>
                    </a:lnTo>
                    <a:lnTo>
                      <a:pt x="42" y="240"/>
                    </a:lnTo>
                    <a:lnTo>
                      <a:pt x="41" y="235"/>
                    </a:lnTo>
                    <a:lnTo>
                      <a:pt x="39" y="230"/>
                    </a:lnTo>
                    <a:lnTo>
                      <a:pt x="38" y="225"/>
                    </a:lnTo>
                    <a:lnTo>
                      <a:pt x="36" y="219"/>
                    </a:lnTo>
                    <a:lnTo>
                      <a:pt x="35" y="214"/>
                    </a:lnTo>
                    <a:lnTo>
                      <a:pt x="33" y="209"/>
                    </a:lnTo>
                    <a:lnTo>
                      <a:pt x="32" y="204"/>
                    </a:lnTo>
                    <a:lnTo>
                      <a:pt x="30" y="198"/>
                    </a:lnTo>
                    <a:lnTo>
                      <a:pt x="29" y="192"/>
                    </a:lnTo>
                    <a:lnTo>
                      <a:pt x="27" y="187"/>
                    </a:lnTo>
                    <a:lnTo>
                      <a:pt x="26" y="182"/>
                    </a:lnTo>
                    <a:lnTo>
                      <a:pt x="25" y="176"/>
                    </a:lnTo>
                    <a:lnTo>
                      <a:pt x="23" y="171"/>
                    </a:lnTo>
                    <a:lnTo>
                      <a:pt x="22" y="166"/>
                    </a:lnTo>
                    <a:lnTo>
                      <a:pt x="20" y="160"/>
                    </a:lnTo>
                    <a:lnTo>
                      <a:pt x="19" y="154"/>
                    </a:lnTo>
                    <a:lnTo>
                      <a:pt x="18" y="150"/>
                    </a:lnTo>
                    <a:lnTo>
                      <a:pt x="17" y="144"/>
                    </a:lnTo>
                    <a:lnTo>
                      <a:pt x="15" y="138"/>
                    </a:lnTo>
                    <a:lnTo>
                      <a:pt x="14" y="133"/>
                    </a:lnTo>
                    <a:lnTo>
                      <a:pt x="13" y="128"/>
                    </a:lnTo>
                    <a:lnTo>
                      <a:pt x="12" y="122"/>
                    </a:lnTo>
                    <a:lnTo>
                      <a:pt x="11" y="117"/>
                    </a:lnTo>
                    <a:lnTo>
                      <a:pt x="10" y="113"/>
                    </a:lnTo>
                    <a:lnTo>
                      <a:pt x="9" y="108"/>
                    </a:lnTo>
                    <a:lnTo>
                      <a:pt x="8" y="102"/>
                    </a:lnTo>
                    <a:lnTo>
                      <a:pt x="7" y="97"/>
                    </a:lnTo>
                    <a:lnTo>
                      <a:pt x="6" y="93"/>
                    </a:lnTo>
                    <a:lnTo>
                      <a:pt x="6" y="88"/>
                    </a:lnTo>
                    <a:lnTo>
                      <a:pt x="5" y="83"/>
                    </a:lnTo>
                    <a:lnTo>
                      <a:pt x="4" y="78"/>
                    </a:lnTo>
                    <a:lnTo>
                      <a:pt x="3" y="74"/>
                    </a:lnTo>
                    <a:lnTo>
                      <a:pt x="3" y="71"/>
                    </a:lnTo>
                    <a:lnTo>
                      <a:pt x="2" y="66"/>
                    </a:lnTo>
                    <a:lnTo>
                      <a:pt x="2" y="62"/>
                    </a:lnTo>
                    <a:lnTo>
                      <a:pt x="1" y="58"/>
                    </a:lnTo>
                    <a:lnTo>
                      <a:pt x="1" y="55"/>
                    </a:lnTo>
                    <a:lnTo>
                      <a:pt x="1" y="51"/>
                    </a:lnTo>
                    <a:lnTo>
                      <a:pt x="0" y="47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2"/>
                    </a:lnTo>
                    <a:lnTo>
                      <a:pt x="1" y="29"/>
                    </a:lnTo>
                    <a:lnTo>
                      <a:pt x="1" y="26"/>
                    </a:lnTo>
                    <a:lnTo>
                      <a:pt x="1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1" y="3"/>
                    </a:lnTo>
                    <a:lnTo>
                      <a:pt x="23" y="4"/>
                    </a:lnTo>
                    <a:lnTo>
                      <a:pt x="25" y="7"/>
                    </a:lnTo>
                    <a:lnTo>
                      <a:pt x="26" y="9"/>
                    </a:lnTo>
                    <a:lnTo>
                      <a:pt x="27" y="11"/>
                    </a:lnTo>
                    <a:lnTo>
                      <a:pt x="29" y="12"/>
                    </a:lnTo>
                    <a:lnTo>
                      <a:pt x="30" y="15"/>
                    </a:lnTo>
                    <a:lnTo>
                      <a:pt x="31" y="16"/>
                    </a:lnTo>
                    <a:lnTo>
                      <a:pt x="32" y="18"/>
                    </a:lnTo>
                    <a:lnTo>
                      <a:pt x="33" y="20"/>
                    </a:lnTo>
                    <a:lnTo>
                      <a:pt x="34" y="23"/>
                    </a:lnTo>
                    <a:lnTo>
                      <a:pt x="35" y="25"/>
                    </a:lnTo>
                    <a:lnTo>
                      <a:pt x="36" y="28"/>
                    </a:lnTo>
                    <a:lnTo>
                      <a:pt x="37" y="31"/>
                    </a:lnTo>
                    <a:lnTo>
                      <a:pt x="38" y="34"/>
                    </a:lnTo>
                    <a:lnTo>
                      <a:pt x="39" y="36"/>
                    </a:lnTo>
                    <a:lnTo>
                      <a:pt x="40" y="40"/>
                    </a:lnTo>
                    <a:lnTo>
                      <a:pt x="41" y="43"/>
                    </a:lnTo>
                    <a:lnTo>
                      <a:pt x="42" y="47"/>
                    </a:lnTo>
                    <a:lnTo>
                      <a:pt x="43" y="51"/>
                    </a:lnTo>
                    <a:lnTo>
                      <a:pt x="44" y="55"/>
                    </a:lnTo>
                    <a:lnTo>
                      <a:pt x="46" y="58"/>
                    </a:lnTo>
                    <a:lnTo>
                      <a:pt x="47" y="62"/>
                    </a:lnTo>
                    <a:lnTo>
                      <a:pt x="47" y="67"/>
                    </a:lnTo>
                    <a:lnTo>
                      <a:pt x="48" y="71"/>
                    </a:lnTo>
                    <a:lnTo>
                      <a:pt x="49" y="75"/>
                    </a:lnTo>
                    <a:lnTo>
                      <a:pt x="50" y="79"/>
                    </a:lnTo>
                    <a:lnTo>
                      <a:pt x="51" y="84"/>
                    </a:lnTo>
                    <a:lnTo>
                      <a:pt x="52" y="89"/>
                    </a:lnTo>
                    <a:lnTo>
                      <a:pt x="52" y="94"/>
                    </a:lnTo>
                    <a:lnTo>
                      <a:pt x="53" y="99"/>
                    </a:lnTo>
                    <a:lnTo>
                      <a:pt x="53" y="104"/>
                    </a:lnTo>
                    <a:lnTo>
                      <a:pt x="54" y="109"/>
                    </a:lnTo>
                    <a:lnTo>
                      <a:pt x="55" y="114"/>
                    </a:lnTo>
                    <a:lnTo>
                      <a:pt x="56" y="119"/>
                    </a:lnTo>
                    <a:lnTo>
                      <a:pt x="56" y="125"/>
                    </a:lnTo>
                    <a:lnTo>
                      <a:pt x="57" y="131"/>
                    </a:lnTo>
                    <a:lnTo>
                      <a:pt x="58" y="136"/>
                    </a:lnTo>
                    <a:lnTo>
                      <a:pt x="59" y="142"/>
                    </a:lnTo>
                    <a:lnTo>
                      <a:pt x="59" y="147"/>
                    </a:lnTo>
                    <a:lnTo>
                      <a:pt x="60" y="152"/>
                    </a:lnTo>
                    <a:lnTo>
                      <a:pt x="60" y="158"/>
                    </a:lnTo>
                    <a:lnTo>
                      <a:pt x="61" y="164"/>
                    </a:lnTo>
                    <a:lnTo>
                      <a:pt x="61" y="169"/>
                    </a:lnTo>
                    <a:lnTo>
                      <a:pt x="62" y="175"/>
                    </a:lnTo>
                    <a:lnTo>
                      <a:pt x="62" y="180"/>
                    </a:lnTo>
                    <a:lnTo>
                      <a:pt x="63" y="187"/>
                    </a:lnTo>
                    <a:lnTo>
                      <a:pt x="64" y="191"/>
                    </a:lnTo>
                    <a:lnTo>
                      <a:pt x="64" y="197"/>
                    </a:lnTo>
                    <a:lnTo>
                      <a:pt x="64" y="203"/>
                    </a:lnTo>
                    <a:lnTo>
                      <a:pt x="65" y="209"/>
                    </a:lnTo>
                    <a:lnTo>
                      <a:pt x="65" y="214"/>
                    </a:lnTo>
                    <a:lnTo>
                      <a:pt x="66" y="219"/>
                    </a:lnTo>
                    <a:lnTo>
                      <a:pt x="66" y="225"/>
                    </a:lnTo>
                    <a:lnTo>
                      <a:pt x="67" y="230"/>
                    </a:lnTo>
                    <a:lnTo>
                      <a:pt x="67" y="235"/>
                    </a:lnTo>
                    <a:lnTo>
                      <a:pt x="67" y="240"/>
                    </a:lnTo>
                    <a:lnTo>
                      <a:pt x="68" y="245"/>
                    </a:lnTo>
                    <a:lnTo>
                      <a:pt x="68" y="250"/>
                    </a:lnTo>
                    <a:lnTo>
                      <a:pt x="68" y="255"/>
                    </a:lnTo>
                    <a:lnTo>
                      <a:pt x="68" y="260"/>
                    </a:lnTo>
                    <a:lnTo>
                      <a:pt x="69" y="265"/>
                    </a:lnTo>
                    <a:lnTo>
                      <a:pt x="69" y="269"/>
                    </a:lnTo>
                    <a:lnTo>
                      <a:pt x="69" y="274"/>
                    </a:lnTo>
                    <a:lnTo>
                      <a:pt x="69" y="279"/>
                    </a:lnTo>
                    <a:lnTo>
                      <a:pt x="70" y="283"/>
                    </a:lnTo>
                    <a:lnTo>
                      <a:pt x="70" y="288"/>
                    </a:lnTo>
                    <a:lnTo>
                      <a:pt x="70" y="291"/>
                    </a:lnTo>
                    <a:lnTo>
                      <a:pt x="70" y="295"/>
                    </a:lnTo>
                    <a:lnTo>
                      <a:pt x="70" y="299"/>
                    </a:lnTo>
                    <a:lnTo>
                      <a:pt x="71" y="303"/>
                    </a:lnTo>
                    <a:lnTo>
                      <a:pt x="71" y="306"/>
                    </a:lnTo>
                    <a:lnTo>
                      <a:pt x="71" y="308"/>
                    </a:lnTo>
                    <a:lnTo>
                      <a:pt x="71" y="311"/>
                    </a:lnTo>
                    <a:lnTo>
                      <a:pt x="71" y="315"/>
                    </a:lnTo>
                    <a:lnTo>
                      <a:pt x="71" y="317"/>
                    </a:lnTo>
                    <a:lnTo>
                      <a:pt x="71" y="320"/>
                    </a:lnTo>
                    <a:lnTo>
                      <a:pt x="71" y="322"/>
                    </a:lnTo>
                    <a:lnTo>
                      <a:pt x="71" y="325"/>
                    </a:lnTo>
                    <a:lnTo>
                      <a:pt x="71" y="327"/>
                    </a:lnTo>
                    <a:lnTo>
                      <a:pt x="71" y="330"/>
                    </a:lnTo>
                    <a:lnTo>
                      <a:pt x="71" y="331"/>
                    </a:lnTo>
                    <a:lnTo>
                      <a:pt x="72" y="332"/>
                    </a:lnTo>
                    <a:lnTo>
                      <a:pt x="72" y="332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95" name="Group 1594"/>
            <p:cNvGrpSpPr/>
            <p:nvPr/>
          </p:nvGrpSpPr>
          <p:grpSpPr>
            <a:xfrm>
              <a:off x="1146175" y="3810000"/>
              <a:ext cx="1216025" cy="1209675"/>
              <a:chOff x="5038725" y="803275"/>
              <a:chExt cx="1216025" cy="1209675"/>
            </a:xfrm>
          </p:grpSpPr>
          <p:sp>
            <p:nvSpPr>
              <p:cNvPr id="1596" name="Freeform 368"/>
              <p:cNvSpPr>
                <a:spLocks/>
              </p:cNvSpPr>
              <p:nvPr/>
            </p:nvSpPr>
            <p:spPr bwMode="auto">
              <a:xfrm>
                <a:off x="5054600" y="803275"/>
                <a:ext cx="1190625" cy="1209675"/>
              </a:xfrm>
              <a:custGeom>
                <a:avLst/>
                <a:gdLst/>
                <a:ahLst/>
                <a:cxnLst>
                  <a:cxn ang="0">
                    <a:pos x="414" y="2"/>
                  </a:cxn>
                  <a:cxn ang="0">
                    <a:pos x="468" y="12"/>
                  </a:cxn>
                  <a:cxn ang="0">
                    <a:pos x="520" y="30"/>
                  </a:cxn>
                  <a:cxn ang="0">
                    <a:pos x="570" y="56"/>
                  </a:cxn>
                  <a:cxn ang="0">
                    <a:pos x="614" y="88"/>
                  </a:cxn>
                  <a:cxn ang="0">
                    <a:pos x="652" y="126"/>
                  </a:cxn>
                  <a:cxn ang="0">
                    <a:pos x="686" y="168"/>
                  </a:cxn>
                  <a:cxn ang="0">
                    <a:pos x="712" y="216"/>
                  </a:cxn>
                  <a:cxn ang="0">
                    <a:pos x="732" y="268"/>
                  </a:cxn>
                  <a:cxn ang="0">
                    <a:pos x="746" y="324"/>
                  </a:cxn>
                  <a:cxn ang="0">
                    <a:pos x="750" y="382"/>
                  </a:cxn>
                  <a:cxn ang="0">
                    <a:pos x="746" y="440"/>
                  </a:cxn>
                  <a:cxn ang="0">
                    <a:pos x="732" y="494"/>
                  </a:cxn>
                  <a:cxn ang="0">
                    <a:pos x="712" y="546"/>
                  </a:cxn>
                  <a:cxn ang="0">
                    <a:pos x="686" y="594"/>
                  </a:cxn>
                  <a:cxn ang="0">
                    <a:pos x="652" y="638"/>
                  </a:cxn>
                  <a:cxn ang="0">
                    <a:pos x="614" y="676"/>
                  </a:cxn>
                  <a:cxn ang="0">
                    <a:pos x="570" y="708"/>
                  </a:cxn>
                  <a:cxn ang="0">
                    <a:pos x="520" y="732"/>
                  </a:cxn>
                  <a:cxn ang="0">
                    <a:pos x="468" y="750"/>
                  </a:cxn>
                  <a:cxn ang="0">
                    <a:pos x="414" y="760"/>
                  </a:cxn>
                  <a:cxn ang="0">
                    <a:pos x="356" y="762"/>
                  </a:cxn>
                  <a:cxn ang="0">
                    <a:pos x="300" y="754"/>
                  </a:cxn>
                  <a:cxn ang="0">
                    <a:pos x="246" y="740"/>
                  </a:cxn>
                  <a:cxn ang="0">
                    <a:pos x="196" y="716"/>
                  </a:cxn>
                  <a:cxn ang="0">
                    <a:pos x="150" y="686"/>
                  </a:cxn>
                  <a:cxn ang="0">
                    <a:pos x="110" y="650"/>
                  </a:cxn>
                  <a:cxn ang="0">
                    <a:pos x="74" y="610"/>
                  </a:cxn>
                  <a:cxn ang="0">
                    <a:pos x="46" y="564"/>
                  </a:cxn>
                  <a:cxn ang="0">
                    <a:pos x="24" y="512"/>
                  </a:cxn>
                  <a:cxn ang="0">
                    <a:pos x="8" y="458"/>
                  </a:cxn>
                  <a:cxn ang="0">
                    <a:pos x="0" y="402"/>
                  </a:cxn>
                  <a:cxn ang="0">
                    <a:pos x="2" y="342"/>
                  </a:cxn>
                  <a:cxn ang="0">
                    <a:pos x="12" y="286"/>
                  </a:cxn>
                  <a:cxn ang="0">
                    <a:pos x="30" y="234"/>
                  </a:cxn>
                  <a:cxn ang="0">
                    <a:pos x="54" y="184"/>
                  </a:cxn>
                  <a:cxn ang="0">
                    <a:pos x="86" y="140"/>
                  </a:cxn>
                  <a:cxn ang="0">
                    <a:pos x="124" y="100"/>
                  </a:cxn>
                  <a:cxn ang="0">
                    <a:pos x="166" y="66"/>
                  </a:cxn>
                  <a:cxn ang="0">
                    <a:pos x="212" y="38"/>
                  </a:cxn>
                  <a:cxn ang="0">
                    <a:pos x="264" y="18"/>
                  </a:cxn>
                  <a:cxn ang="0">
                    <a:pos x="318" y="6"/>
                  </a:cxn>
                  <a:cxn ang="0">
                    <a:pos x="374" y="0"/>
                  </a:cxn>
                </a:cxnLst>
                <a:rect l="0" t="0" r="r" b="b"/>
                <a:pathLst>
                  <a:path w="750" h="762">
                    <a:moveTo>
                      <a:pt x="374" y="0"/>
                    </a:moveTo>
                    <a:lnTo>
                      <a:pt x="394" y="2"/>
                    </a:lnTo>
                    <a:lnTo>
                      <a:pt x="414" y="2"/>
                    </a:lnTo>
                    <a:lnTo>
                      <a:pt x="432" y="6"/>
                    </a:lnTo>
                    <a:lnTo>
                      <a:pt x="450" y="8"/>
                    </a:lnTo>
                    <a:lnTo>
                      <a:pt x="468" y="12"/>
                    </a:lnTo>
                    <a:lnTo>
                      <a:pt x="486" y="18"/>
                    </a:lnTo>
                    <a:lnTo>
                      <a:pt x="504" y="24"/>
                    </a:lnTo>
                    <a:lnTo>
                      <a:pt x="520" y="30"/>
                    </a:lnTo>
                    <a:lnTo>
                      <a:pt x="538" y="38"/>
                    </a:lnTo>
                    <a:lnTo>
                      <a:pt x="554" y="46"/>
                    </a:lnTo>
                    <a:lnTo>
                      <a:pt x="570" y="56"/>
                    </a:lnTo>
                    <a:lnTo>
                      <a:pt x="584" y="66"/>
                    </a:lnTo>
                    <a:lnTo>
                      <a:pt x="600" y="76"/>
                    </a:lnTo>
                    <a:lnTo>
                      <a:pt x="614" y="88"/>
                    </a:lnTo>
                    <a:lnTo>
                      <a:pt x="626" y="100"/>
                    </a:lnTo>
                    <a:lnTo>
                      <a:pt x="640" y="112"/>
                    </a:lnTo>
                    <a:lnTo>
                      <a:pt x="652" y="126"/>
                    </a:lnTo>
                    <a:lnTo>
                      <a:pt x="664" y="140"/>
                    </a:lnTo>
                    <a:lnTo>
                      <a:pt x="676" y="154"/>
                    </a:lnTo>
                    <a:lnTo>
                      <a:pt x="686" y="168"/>
                    </a:lnTo>
                    <a:lnTo>
                      <a:pt x="696" y="184"/>
                    </a:lnTo>
                    <a:lnTo>
                      <a:pt x="704" y="200"/>
                    </a:lnTo>
                    <a:lnTo>
                      <a:pt x="712" y="216"/>
                    </a:lnTo>
                    <a:lnTo>
                      <a:pt x="720" y="234"/>
                    </a:lnTo>
                    <a:lnTo>
                      <a:pt x="726" y="250"/>
                    </a:lnTo>
                    <a:lnTo>
                      <a:pt x="732" y="268"/>
                    </a:lnTo>
                    <a:lnTo>
                      <a:pt x="738" y="286"/>
                    </a:lnTo>
                    <a:lnTo>
                      <a:pt x="742" y="304"/>
                    </a:lnTo>
                    <a:lnTo>
                      <a:pt x="746" y="324"/>
                    </a:lnTo>
                    <a:lnTo>
                      <a:pt x="748" y="342"/>
                    </a:lnTo>
                    <a:lnTo>
                      <a:pt x="750" y="362"/>
                    </a:lnTo>
                    <a:lnTo>
                      <a:pt x="750" y="382"/>
                    </a:lnTo>
                    <a:lnTo>
                      <a:pt x="750" y="402"/>
                    </a:lnTo>
                    <a:lnTo>
                      <a:pt x="748" y="420"/>
                    </a:lnTo>
                    <a:lnTo>
                      <a:pt x="746" y="440"/>
                    </a:lnTo>
                    <a:lnTo>
                      <a:pt x="742" y="458"/>
                    </a:lnTo>
                    <a:lnTo>
                      <a:pt x="738" y="476"/>
                    </a:lnTo>
                    <a:lnTo>
                      <a:pt x="732" y="494"/>
                    </a:lnTo>
                    <a:lnTo>
                      <a:pt x="726" y="512"/>
                    </a:lnTo>
                    <a:lnTo>
                      <a:pt x="720" y="530"/>
                    </a:lnTo>
                    <a:lnTo>
                      <a:pt x="712" y="546"/>
                    </a:lnTo>
                    <a:lnTo>
                      <a:pt x="704" y="564"/>
                    </a:lnTo>
                    <a:lnTo>
                      <a:pt x="696" y="578"/>
                    </a:lnTo>
                    <a:lnTo>
                      <a:pt x="686" y="594"/>
                    </a:lnTo>
                    <a:lnTo>
                      <a:pt x="676" y="610"/>
                    </a:lnTo>
                    <a:lnTo>
                      <a:pt x="664" y="624"/>
                    </a:lnTo>
                    <a:lnTo>
                      <a:pt x="652" y="638"/>
                    </a:lnTo>
                    <a:lnTo>
                      <a:pt x="640" y="650"/>
                    </a:lnTo>
                    <a:lnTo>
                      <a:pt x="626" y="664"/>
                    </a:lnTo>
                    <a:lnTo>
                      <a:pt x="614" y="676"/>
                    </a:lnTo>
                    <a:lnTo>
                      <a:pt x="600" y="686"/>
                    </a:lnTo>
                    <a:lnTo>
                      <a:pt x="584" y="698"/>
                    </a:lnTo>
                    <a:lnTo>
                      <a:pt x="570" y="708"/>
                    </a:lnTo>
                    <a:lnTo>
                      <a:pt x="554" y="716"/>
                    </a:lnTo>
                    <a:lnTo>
                      <a:pt x="538" y="724"/>
                    </a:lnTo>
                    <a:lnTo>
                      <a:pt x="520" y="732"/>
                    </a:lnTo>
                    <a:lnTo>
                      <a:pt x="504" y="740"/>
                    </a:lnTo>
                    <a:lnTo>
                      <a:pt x="486" y="746"/>
                    </a:lnTo>
                    <a:lnTo>
                      <a:pt x="468" y="750"/>
                    </a:lnTo>
                    <a:lnTo>
                      <a:pt x="450" y="754"/>
                    </a:lnTo>
                    <a:lnTo>
                      <a:pt x="432" y="758"/>
                    </a:lnTo>
                    <a:lnTo>
                      <a:pt x="414" y="760"/>
                    </a:lnTo>
                    <a:lnTo>
                      <a:pt x="394" y="762"/>
                    </a:lnTo>
                    <a:lnTo>
                      <a:pt x="374" y="762"/>
                    </a:lnTo>
                    <a:lnTo>
                      <a:pt x="356" y="762"/>
                    </a:lnTo>
                    <a:lnTo>
                      <a:pt x="336" y="760"/>
                    </a:lnTo>
                    <a:lnTo>
                      <a:pt x="318" y="758"/>
                    </a:lnTo>
                    <a:lnTo>
                      <a:pt x="300" y="754"/>
                    </a:lnTo>
                    <a:lnTo>
                      <a:pt x="282" y="750"/>
                    </a:lnTo>
                    <a:lnTo>
                      <a:pt x="264" y="746"/>
                    </a:lnTo>
                    <a:lnTo>
                      <a:pt x="246" y="740"/>
                    </a:lnTo>
                    <a:lnTo>
                      <a:pt x="230" y="732"/>
                    </a:lnTo>
                    <a:lnTo>
                      <a:pt x="212" y="724"/>
                    </a:lnTo>
                    <a:lnTo>
                      <a:pt x="196" y="716"/>
                    </a:lnTo>
                    <a:lnTo>
                      <a:pt x="180" y="708"/>
                    </a:lnTo>
                    <a:lnTo>
                      <a:pt x="166" y="698"/>
                    </a:lnTo>
                    <a:lnTo>
                      <a:pt x="150" y="686"/>
                    </a:lnTo>
                    <a:lnTo>
                      <a:pt x="136" y="676"/>
                    </a:lnTo>
                    <a:lnTo>
                      <a:pt x="124" y="664"/>
                    </a:lnTo>
                    <a:lnTo>
                      <a:pt x="110" y="650"/>
                    </a:lnTo>
                    <a:lnTo>
                      <a:pt x="98" y="638"/>
                    </a:lnTo>
                    <a:lnTo>
                      <a:pt x="86" y="624"/>
                    </a:lnTo>
                    <a:lnTo>
                      <a:pt x="74" y="610"/>
                    </a:lnTo>
                    <a:lnTo>
                      <a:pt x="64" y="594"/>
                    </a:lnTo>
                    <a:lnTo>
                      <a:pt x="54" y="578"/>
                    </a:lnTo>
                    <a:lnTo>
                      <a:pt x="46" y="564"/>
                    </a:lnTo>
                    <a:lnTo>
                      <a:pt x="38" y="546"/>
                    </a:lnTo>
                    <a:lnTo>
                      <a:pt x="30" y="530"/>
                    </a:lnTo>
                    <a:lnTo>
                      <a:pt x="24" y="512"/>
                    </a:lnTo>
                    <a:lnTo>
                      <a:pt x="18" y="494"/>
                    </a:lnTo>
                    <a:lnTo>
                      <a:pt x="12" y="476"/>
                    </a:lnTo>
                    <a:lnTo>
                      <a:pt x="8" y="458"/>
                    </a:lnTo>
                    <a:lnTo>
                      <a:pt x="4" y="440"/>
                    </a:lnTo>
                    <a:lnTo>
                      <a:pt x="2" y="420"/>
                    </a:lnTo>
                    <a:lnTo>
                      <a:pt x="0" y="402"/>
                    </a:lnTo>
                    <a:lnTo>
                      <a:pt x="0" y="382"/>
                    </a:lnTo>
                    <a:lnTo>
                      <a:pt x="0" y="362"/>
                    </a:lnTo>
                    <a:lnTo>
                      <a:pt x="2" y="342"/>
                    </a:lnTo>
                    <a:lnTo>
                      <a:pt x="4" y="324"/>
                    </a:lnTo>
                    <a:lnTo>
                      <a:pt x="8" y="304"/>
                    </a:lnTo>
                    <a:lnTo>
                      <a:pt x="12" y="286"/>
                    </a:lnTo>
                    <a:lnTo>
                      <a:pt x="18" y="268"/>
                    </a:lnTo>
                    <a:lnTo>
                      <a:pt x="24" y="250"/>
                    </a:lnTo>
                    <a:lnTo>
                      <a:pt x="30" y="234"/>
                    </a:lnTo>
                    <a:lnTo>
                      <a:pt x="38" y="216"/>
                    </a:lnTo>
                    <a:lnTo>
                      <a:pt x="46" y="200"/>
                    </a:lnTo>
                    <a:lnTo>
                      <a:pt x="54" y="184"/>
                    </a:lnTo>
                    <a:lnTo>
                      <a:pt x="64" y="168"/>
                    </a:lnTo>
                    <a:lnTo>
                      <a:pt x="74" y="154"/>
                    </a:lnTo>
                    <a:lnTo>
                      <a:pt x="86" y="140"/>
                    </a:lnTo>
                    <a:lnTo>
                      <a:pt x="98" y="126"/>
                    </a:lnTo>
                    <a:lnTo>
                      <a:pt x="110" y="112"/>
                    </a:lnTo>
                    <a:lnTo>
                      <a:pt x="124" y="100"/>
                    </a:lnTo>
                    <a:lnTo>
                      <a:pt x="136" y="88"/>
                    </a:lnTo>
                    <a:lnTo>
                      <a:pt x="150" y="76"/>
                    </a:lnTo>
                    <a:lnTo>
                      <a:pt x="166" y="66"/>
                    </a:lnTo>
                    <a:lnTo>
                      <a:pt x="180" y="56"/>
                    </a:lnTo>
                    <a:lnTo>
                      <a:pt x="196" y="46"/>
                    </a:lnTo>
                    <a:lnTo>
                      <a:pt x="212" y="38"/>
                    </a:lnTo>
                    <a:lnTo>
                      <a:pt x="230" y="30"/>
                    </a:lnTo>
                    <a:lnTo>
                      <a:pt x="246" y="24"/>
                    </a:lnTo>
                    <a:lnTo>
                      <a:pt x="264" y="18"/>
                    </a:lnTo>
                    <a:lnTo>
                      <a:pt x="282" y="12"/>
                    </a:lnTo>
                    <a:lnTo>
                      <a:pt x="300" y="8"/>
                    </a:lnTo>
                    <a:lnTo>
                      <a:pt x="318" y="6"/>
                    </a:lnTo>
                    <a:lnTo>
                      <a:pt x="336" y="2"/>
                    </a:lnTo>
                    <a:lnTo>
                      <a:pt x="356" y="2"/>
                    </a:lnTo>
                    <a:lnTo>
                      <a:pt x="374" y="0"/>
                    </a:lnTo>
                    <a:lnTo>
                      <a:pt x="374" y="0"/>
                    </a:lnTo>
                    <a:close/>
                  </a:path>
                </a:pathLst>
              </a:custGeom>
              <a:solidFill>
                <a:srgbClr val="E99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369"/>
              <p:cNvSpPr>
                <a:spLocks/>
              </p:cNvSpPr>
              <p:nvPr/>
            </p:nvSpPr>
            <p:spPr bwMode="auto">
              <a:xfrm>
                <a:off x="5089525" y="835025"/>
                <a:ext cx="1127125" cy="1146175"/>
              </a:xfrm>
              <a:custGeom>
                <a:avLst/>
                <a:gdLst/>
                <a:ahLst/>
                <a:cxnLst>
                  <a:cxn ang="0">
                    <a:pos x="392" y="2"/>
                  </a:cxn>
                  <a:cxn ang="0">
                    <a:pos x="444" y="12"/>
                  </a:cxn>
                  <a:cxn ang="0">
                    <a:pos x="494" y="28"/>
                  </a:cxn>
                  <a:cxn ang="0">
                    <a:pos x="540" y="52"/>
                  </a:cxn>
                  <a:cxn ang="0">
                    <a:pos x="580" y="82"/>
                  </a:cxn>
                  <a:cxn ang="0">
                    <a:pos x="618" y="118"/>
                  </a:cxn>
                  <a:cxn ang="0">
                    <a:pos x="650" y="160"/>
                  </a:cxn>
                  <a:cxn ang="0">
                    <a:pos x="676" y="206"/>
                  </a:cxn>
                  <a:cxn ang="0">
                    <a:pos x="694" y="254"/>
                  </a:cxn>
                  <a:cxn ang="0">
                    <a:pos x="706" y="306"/>
                  </a:cxn>
                  <a:cxn ang="0">
                    <a:pos x="710" y="362"/>
                  </a:cxn>
                  <a:cxn ang="0">
                    <a:pos x="706" y="416"/>
                  </a:cxn>
                  <a:cxn ang="0">
                    <a:pos x="694" y="468"/>
                  </a:cxn>
                  <a:cxn ang="0">
                    <a:pos x="676" y="518"/>
                  </a:cxn>
                  <a:cxn ang="0">
                    <a:pos x="650" y="564"/>
                  </a:cxn>
                  <a:cxn ang="0">
                    <a:pos x="618" y="604"/>
                  </a:cxn>
                  <a:cxn ang="0">
                    <a:pos x="580" y="640"/>
                  </a:cxn>
                  <a:cxn ang="0">
                    <a:pos x="540" y="670"/>
                  </a:cxn>
                  <a:cxn ang="0">
                    <a:pos x="494" y="694"/>
                  </a:cxn>
                  <a:cxn ang="0">
                    <a:pos x="444" y="712"/>
                  </a:cxn>
                  <a:cxn ang="0">
                    <a:pos x="392" y="720"/>
                  </a:cxn>
                  <a:cxn ang="0">
                    <a:pos x="336" y="722"/>
                  </a:cxn>
                  <a:cxn ang="0">
                    <a:pos x="284" y="716"/>
                  </a:cxn>
                  <a:cxn ang="0">
                    <a:pos x="232" y="700"/>
                  </a:cxn>
                  <a:cxn ang="0">
                    <a:pos x="186" y="678"/>
                  </a:cxn>
                  <a:cxn ang="0">
                    <a:pos x="142" y="650"/>
                  </a:cxn>
                  <a:cxn ang="0">
                    <a:pos x="104" y="616"/>
                  </a:cxn>
                  <a:cxn ang="0">
                    <a:pos x="70" y="578"/>
                  </a:cxn>
                  <a:cxn ang="0">
                    <a:pos x="42" y="534"/>
                  </a:cxn>
                  <a:cxn ang="0">
                    <a:pos x="22" y="486"/>
                  </a:cxn>
                  <a:cxn ang="0">
                    <a:pos x="8" y="434"/>
                  </a:cxn>
                  <a:cxn ang="0">
                    <a:pos x="0" y="380"/>
                  </a:cxn>
                  <a:cxn ang="0">
                    <a:pos x="2" y="324"/>
                  </a:cxn>
                  <a:cxn ang="0">
                    <a:pos x="10" y="272"/>
                  </a:cxn>
                  <a:cxn ang="0">
                    <a:pos x="28" y="222"/>
                  </a:cxn>
                  <a:cxn ang="0">
                    <a:pos x="52" y="174"/>
                  </a:cxn>
                  <a:cxn ang="0">
                    <a:pos x="80" y="132"/>
                  </a:cxn>
                  <a:cxn ang="0">
                    <a:pos x="116" y="94"/>
                  </a:cxn>
                  <a:cxn ang="0">
                    <a:pos x="156" y="62"/>
                  </a:cxn>
                  <a:cxn ang="0">
                    <a:pos x="202" y="36"/>
                  </a:cxn>
                  <a:cxn ang="0">
                    <a:pos x="250" y="16"/>
                  </a:cxn>
                  <a:cxn ang="0">
                    <a:pos x="300" y="4"/>
                  </a:cxn>
                  <a:cxn ang="0">
                    <a:pos x="356" y="0"/>
                  </a:cxn>
                </a:cxnLst>
                <a:rect l="0" t="0" r="r" b="b"/>
                <a:pathLst>
                  <a:path w="710" h="722">
                    <a:moveTo>
                      <a:pt x="356" y="0"/>
                    </a:moveTo>
                    <a:lnTo>
                      <a:pt x="374" y="2"/>
                    </a:lnTo>
                    <a:lnTo>
                      <a:pt x="392" y="2"/>
                    </a:lnTo>
                    <a:lnTo>
                      <a:pt x="410" y="4"/>
                    </a:lnTo>
                    <a:lnTo>
                      <a:pt x="426" y="8"/>
                    </a:lnTo>
                    <a:lnTo>
                      <a:pt x="444" y="12"/>
                    </a:lnTo>
                    <a:lnTo>
                      <a:pt x="460" y="16"/>
                    </a:lnTo>
                    <a:lnTo>
                      <a:pt x="478" y="22"/>
                    </a:lnTo>
                    <a:lnTo>
                      <a:pt x="494" y="28"/>
                    </a:lnTo>
                    <a:lnTo>
                      <a:pt x="510" y="36"/>
                    </a:lnTo>
                    <a:lnTo>
                      <a:pt x="524" y="44"/>
                    </a:lnTo>
                    <a:lnTo>
                      <a:pt x="540" y="52"/>
                    </a:lnTo>
                    <a:lnTo>
                      <a:pt x="554" y="62"/>
                    </a:lnTo>
                    <a:lnTo>
                      <a:pt x="568" y="72"/>
                    </a:lnTo>
                    <a:lnTo>
                      <a:pt x="580" y="82"/>
                    </a:lnTo>
                    <a:lnTo>
                      <a:pt x="594" y="94"/>
                    </a:lnTo>
                    <a:lnTo>
                      <a:pt x="606" y="106"/>
                    </a:lnTo>
                    <a:lnTo>
                      <a:pt x="618" y="118"/>
                    </a:lnTo>
                    <a:lnTo>
                      <a:pt x="630" y="132"/>
                    </a:lnTo>
                    <a:lnTo>
                      <a:pt x="640" y="146"/>
                    </a:lnTo>
                    <a:lnTo>
                      <a:pt x="650" y="160"/>
                    </a:lnTo>
                    <a:lnTo>
                      <a:pt x="658" y="174"/>
                    </a:lnTo>
                    <a:lnTo>
                      <a:pt x="668" y="190"/>
                    </a:lnTo>
                    <a:lnTo>
                      <a:pt x="676" y="206"/>
                    </a:lnTo>
                    <a:lnTo>
                      <a:pt x="682" y="222"/>
                    </a:lnTo>
                    <a:lnTo>
                      <a:pt x="688" y="238"/>
                    </a:lnTo>
                    <a:lnTo>
                      <a:pt x="694" y="254"/>
                    </a:lnTo>
                    <a:lnTo>
                      <a:pt x="700" y="272"/>
                    </a:lnTo>
                    <a:lnTo>
                      <a:pt x="704" y="288"/>
                    </a:lnTo>
                    <a:lnTo>
                      <a:pt x="706" y="306"/>
                    </a:lnTo>
                    <a:lnTo>
                      <a:pt x="708" y="324"/>
                    </a:lnTo>
                    <a:lnTo>
                      <a:pt x="710" y="342"/>
                    </a:lnTo>
                    <a:lnTo>
                      <a:pt x="710" y="362"/>
                    </a:lnTo>
                    <a:lnTo>
                      <a:pt x="710" y="380"/>
                    </a:lnTo>
                    <a:lnTo>
                      <a:pt x="708" y="398"/>
                    </a:lnTo>
                    <a:lnTo>
                      <a:pt x="706" y="416"/>
                    </a:lnTo>
                    <a:lnTo>
                      <a:pt x="704" y="434"/>
                    </a:lnTo>
                    <a:lnTo>
                      <a:pt x="700" y="452"/>
                    </a:lnTo>
                    <a:lnTo>
                      <a:pt x="694" y="468"/>
                    </a:lnTo>
                    <a:lnTo>
                      <a:pt x="688" y="486"/>
                    </a:lnTo>
                    <a:lnTo>
                      <a:pt x="682" y="502"/>
                    </a:lnTo>
                    <a:lnTo>
                      <a:pt x="676" y="518"/>
                    </a:lnTo>
                    <a:lnTo>
                      <a:pt x="668" y="534"/>
                    </a:lnTo>
                    <a:lnTo>
                      <a:pt x="658" y="548"/>
                    </a:lnTo>
                    <a:lnTo>
                      <a:pt x="650" y="564"/>
                    </a:lnTo>
                    <a:lnTo>
                      <a:pt x="640" y="578"/>
                    </a:lnTo>
                    <a:lnTo>
                      <a:pt x="630" y="592"/>
                    </a:lnTo>
                    <a:lnTo>
                      <a:pt x="618" y="604"/>
                    </a:lnTo>
                    <a:lnTo>
                      <a:pt x="606" y="616"/>
                    </a:lnTo>
                    <a:lnTo>
                      <a:pt x="594" y="628"/>
                    </a:lnTo>
                    <a:lnTo>
                      <a:pt x="580" y="640"/>
                    </a:lnTo>
                    <a:lnTo>
                      <a:pt x="568" y="650"/>
                    </a:lnTo>
                    <a:lnTo>
                      <a:pt x="554" y="660"/>
                    </a:lnTo>
                    <a:lnTo>
                      <a:pt x="540" y="670"/>
                    </a:lnTo>
                    <a:lnTo>
                      <a:pt x="524" y="678"/>
                    </a:lnTo>
                    <a:lnTo>
                      <a:pt x="510" y="686"/>
                    </a:lnTo>
                    <a:lnTo>
                      <a:pt x="494" y="694"/>
                    </a:lnTo>
                    <a:lnTo>
                      <a:pt x="478" y="700"/>
                    </a:lnTo>
                    <a:lnTo>
                      <a:pt x="460" y="706"/>
                    </a:lnTo>
                    <a:lnTo>
                      <a:pt x="444" y="712"/>
                    </a:lnTo>
                    <a:lnTo>
                      <a:pt x="426" y="716"/>
                    </a:lnTo>
                    <a:lnTo>
                      <a:pt x="410" y="718"/>
                    </a:lnTo>
                    <a:lnTo>
                      <a:pt x="392" y="720"/>
                    </a:lnTo>
                    <a:lnTo>
                      <a:pt x="374" y="722"/>
                    </a:lnTo>
                    <a:lnTo>
                      <a:pt x="356" y="722"/>
                    </a:lnTo>
                    <a:lnTo>
                      <a:pt x="336" y="722"/>
                    </a:lnTo>
                    <a:lnTo>
                      <a:pt x="318" y="720"/>
                    </a:lnTo>
                    <a:lnTo>
                      <a:pt x="300" y="718"/>
                    </a:lnTo>
                    <a:lnTo>
                      <a:pt x="284" y="716"/>
                    </a:lnTo>
                    <a:lnTo>
                      <a:pt x="266" y="712"/>
                    </a:lnTo>
                    <a:lnTo>
                      <a:pt x="250" y="706"/>
                    </a:lnTo>
                    <a:lnTo>
                      <a:pt x="232" y="700"/>
                    </a:lnTo>
                    <a:lnTo>
                      <a:pt x="216" y="694"/>
                    </a:lnTo>
                    <a:lnTo>
                      <a:pt x="202" y="686"/>
                    </a:lnTo>
                    <a:lnTo>
                      <a:pt x="186" y="678"/>
                    </a:lnTo>
                    <a:lnTo>
                      <a:pt x="170" y="670"/>
                    </a:lnTo>
                    <a:lnTo>
                      <a:pt x="156" y="660"/>
                    </a:lnTo>
                    <a:lnTo>
                      <a:pt x="142" y="650"/>
                    </a:lnTo>
                    <a:lnTo>
                      <a:pt x="130" y="640"/>
                    </a:lnTo>
                    <a:lnTo>
                      <a:pt x="116" y="628"/>
                    </a:lnTo>
                    <a:lnTo>
                      <a:pt x="104" y="616"/>
                    </a:lnTo>
                    <a:lnTo>
                      <a:pt x="92" y="604"/>
                    </a:lnTo>
                    <a:lnTo>
                      <a:pt x="80" y="592"/>
                    </a:lnTo>
                    <a:lnTo>
                      <a:pt x="70" y="578"/>
                    </a:lnTo>
                    <a:lnTo>
                      <a:pt x="60" y="564"/>
                    </a:lnTo>
                    <a:lnTo>
                      <a:pt x="52" y="548"/>
                    </a:lnTo>
                    <a:lnTo>
                      <a:pt x="42" y="534"/>
                    </a:lnTo>
                    <a:lnTo>
                      <a:pt x="34" y="518"/>
                    </a:lnTo>
                    <a:lnTo>
                      <a:pt x="28" y="502"/>
                    </a:lnTo>
                    <a:lnTo>
                      <a:pt x="22" y="486"/>
                    </a:lnTo>
                    <a:lnTo>
                      <a:pt x="16" y="468"/>
                    </a:lnTo>
                    <a:lnTo>
                      <a:pt x="10" y="452"/>
                    </a:lnTo>
                    <a:lnTo>
                      <a:pt x="8" y="434"/>
                    </a:lnTo>
                    <a:lnTo>
                      <a:pt x="4" y="416"/>
                    </a:lnTo>
                    <a:lnTo>
                      <a:pt x="2" y="398"/>
                    </a:lnTo>
                    <a:lnTo>
                      <a:pt x="0" y="380"/>
                    </a:lnTo>
                    <a:lnTo>
                      <a:pt x="0" y="362"/>
                    </a:lnTo>
                    <a:lnTo>
                      <a:pt x="0" y="342"/>
                    </a:lnTo>
                    <a:lnTo>
                      <a:pt x="2" y="324"/>
                    </a:lnTo>
                    <a:lnTo>
                      <a:pt x="4" y="306"/>
                    </a:lnTo>
                    <a:lnTo>
                      <a:pt x="8" y="288"/>
                    </a:lnTo>
                    <a:lnTo>
                      <a:pt x="10" y="272"/>
                    </a:lnTo>
                    <a:lnTo>
                      <a:pt x="16" y="254"/>
                    </a:lnTo>
                    <a:lnTo>
                      <a:pt x="22" y="238"/>
                    </a:lnTo>
                    <a:lnTo>
                      <a:pt x="28" y="222"/>
                    </a:lnTo>
                    <a:lnTo>
                      <a:pt x="34" y="206"/>
                    </a:lnTo>
                    <a:lnTo>
                      <a:pt x="42" y="190"/>
                    </a:lnTo>
                    <a:lnTo>
                      <a:pt x="52" y="174"/>
                    </a:lnTo>
                    <a:lnTo>
                      <a:pt x="60" y="160"/>
                    </a:lnTo>
                    <a:lnTo>
                      <a:pt x="70" y="146"/>
                    </a:lnTo>
                    <a:lnTo>
                      <a:pt x="80" y="132"/>
                    </a:lnTo>
                    <a:lnTo>
                      <a:pt x="92" y="118"/>
                    </a:lnTo>
                    <a:lnTo>
                      <a:pt x="104" y="106"/>
                    </a:lnTo>
                    <a:lnTo>
                      <a:pt x="116" y="94"/>
                    </a:lnTo>
                    <a:lnTo>
                      <a:pt x="130" y="82"/>
                    </a:lnTo>
                    <a:lnTo>
                      <a:pt x="142" y="72"/>
                    </a:lnTo>
                    <a:lnTo>
                      <a:pt x="156" y="62"/>
                    </a:lnTo>
                    <a:lnTo>
                      <a:pt x="170" y="52"/>
                    </a:lnTo>
                    <a:lnTo>
                      <a:pt x="186" y="44"/>
                    </a:lnTo>
                    <a:lnTo>
                      <a:pt x="202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50" y="16"/>
                    </a:lnTo>
                    <a:lnTo>
                      <a:pt x="266" y="12"/>
                    </a:lnTo>
                    <a:lnTo>
                      <a:pt x="284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6" y="2"/>
                    </a:lnTo>
                    <a:lnTo>
                      <a:pt x="356" y="0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370"/>
              <p:cNvSpPr>
                <a:spLocks/>
              </p:cNvSpPr>
              <p:nvPr/>
            </p:nvSpPr>
            <p:spPr bwMode="auto">
              <a:xfrm>
                <a:off x="5092700" y="841375"/>
                <a:ext cx="1120775" cy="1136650"/>
              </a:xfrm>
              <a:custGeom>
                <a:avLst/>
                <a:gdLst/>
                <a:ahLst/>
                <a:cxnLst>
                  <a:cxn ang="0">
                    <a:pos x="390" y="2"/>
                  </a:cxn>
                  <a:cxn ang="0">
                    <a:pos x="442" y="12"/>
                  </a:cxn>
                  <a:cxn ang="0">
                    <a:pos x="490" y="28"/>
                  </a:cxn>
                  <a:cxn ang="0">
                    <a:pos x="536" y="52"/>
                  </a:cxn>
                  <a:cxn ang="0">
                    <a:pos x="578" y="82"/>
                  </a:cxn>
                  <a:cxn ang="0">
                    <a:pos x="614" y="116"/>
                  </a:cxn>
                  <a:cxn ang="0">
                    <a:pos x="646" y="158"/>
                  </a:cxn>
                  <a:cxn ang="0">
                    <a:pos x="670" y="202"/>
                  </a:cxn>
                  <a:cxn ang="0">
                    <a:pos x="690" y="252"/>
                  </a:cxn>
                  <a:cxn ang="0">
                    <a:pos x="702" y="304"/>
                  </a:cxn>
                  <a:cxn ang="0">
                    <a:pos x="706" y="358"/>
                  </a:cxn>
                  <a:cxn ang="0">
                    <a:pos x="702" y="412"/>
                  </a:cxn>
                  <a:cxn ang="0">
                    <a:pos x="690" y="464"/>
                  </a:cxn>
                  <a:cxn ang="0">
                    <a:pos x="670" y="512"/>
                  </a:cxn>
                  <a:cxn ang="0">
                    <a:pos x="646" y="558"/>
                  </a:cxn>
                  <a:cxn ang="0">
                    <a:pos x="614" y="598"/>
                  </a:cxn>
                  <a:cxn ang="0">
                    <a:pos x="578" y="634"/>
                  </a:cxn>
                  <a:cxn ang="0">
                    <a:pos x="536" y="664"/>
                  </a:cxn>
                  <a:cxn ang="0">
                    <a:pos x="490" y="688"/>
                  </a:cxn>
                  <a:cxn ang="0">
                    <a:pos x="442" y="704"/>
                  </a:cxn>
                  <a:cxn ang="0">
                    <a:pos x="390" y="714"/>
                  </a:cxn>
                  <a:cxn ang="0">
                    <a:pos x="334" y="714"/>
                  </a:cxn>
                  <a:cxn ang="0">
                    <a:pos x="282" y="708"/>
                  </a:cxn>
                  <a:cxn ang="0">
                    <a:pos x="232" y="694"/>
                  </a:cxn>
                  <a:cxn ang="0">
                    <a:pos x="186" y="672"/>
                  </a:cxn>
                  <a:cxn ang="0">
                    <a:pos x="142" y="644"/>
                  </a:cxn>
                  <a:cxn ang="0">
                    <a:pos x="104" y="610"/>
                  </a:cxn>
                  <a:cxn ang="0">
                    <a:pos x="70" y="572"/>
                  </a:cxn>
                  <a:cxn ang="0">
                    <a:pos x="44" y="528"/>
                  </a:cxn>
                  <a:cxn ang="0">
                    <a:pos x="22" y="480"/>
                  </a:cxn>
                  <a:cxn ang="0">
                    <a:pos x="8" y="430"/>
                  </a:cxn>
                  <a:cxn ang="0">
                    <a:pos x="2" y="376"/>
                  </a:cxn>
                  <a:cxn ang="0">
                    <a:pos x="2" y="322"/>
                  </a:cxn>
                  <a:cxn ang="0">
                    <a:pos x="12" y="268"/>
                  </a:cxn>
                  <a:cxn ang="0">
                    <a:pos x="28" y="218"/>
                  </a:cxn>
                  <a:cxn ang="0">
                    <a:pos x="52" y="172"/>
                  </a:cxn>
                  <a:cxn ang="0">
                    <a:pos x="82" y="130"/>
                  </a:cxn>
                  <a:cxn ang="0">
                    <a:pos x="116" y="92"/>
                  </a:cxn>
                  <a:cxn ang="0">
                    <a:pos x="156" y="60"/>
                  </a:cxn>
                  <a:cxn ang="0">
                    <a:pos x="200" y="36"/>
                  </a:cxn>
                  <a:cxn ang="0">
                    <a:pos x="248" y="16"/>
                  </a:cxn>
                  <a:cxn ang="0">
                    <a:pos x="300" y="4"/>
                  </a:cxn>
                  <a:cxn ang="0">
                    <a:pos x="354" y="0"/>
                  </a:cxn>
                </a:cxnLst>
                <a:rect l="0" t="0" r="r" b="b"/>
                <a:pathLst>
                  <a:path w="706" h="716">
                    <a:moveTo>
                      <a:pt x="354" y="0"/>
                    </a:moveTo>
                    <a:lnTo>
                      <a:pt x="372" y="0"/>
                    </a:lnTo>
                    <a:lnTo>
                      <a:pt x="390" y="2"/>
                    </a:lnTo>
                    <a:lnTo>
                      <a:pt x="406" y="4"/>
                    </a:lnTo>
                    <a:lnTo>
                      <a:pt x="424" y="8"/>
                    </a:lnTo>
                    <a:lnTo>
                      <a:pt x="442" y="12"/>
                    </a:lnTo>
                    <a:lnTo>
                      <a:pt x="458" y="16"/>
                    </a:lnTo>
                    <a:lnTo>
                      <a:pt x="474" y="22"/>
                    </a:lnTo>
                    <a:lnTo>
                      <a:pt x="490" y="28"/>
                    </a:lnTo>
                    <a:lnTo>
                      <a:pt x="506" y="36"/>
                    </a:lnTo>
                    <a:lnTo>
                      <a:pt x="520" y="42"/>
                    </a:lnTo>
                    <a:lnTo>
                      <a:pt x="536" y="52"/>
                    </a:lnTo>
                    <a:lnTo>
                      <a:pt x="550" y="60"/>
                    </a:lnTo>
                    <a:lnTo>
                      <a:pt x="564" y="70"/>
                    </a:lnTo>
                    <a:lnTo>
                      <a:pt x="578" y="82"/>
                    </a:lnTo>
                    <a:lnTo>
                      <a:pt x="590" y="92"/>
                    </a:lnTo>
                    <a:lnTo>
                      <a:pt x="602" y="104"/>
                    </a:lnTo>
                    <a:lnTo>
                      <a:pt x="614" y="116"/>
                    </a:lnTo>
                    <a:lnTo>
                      <a:pt x="624" y="130"/>
                    </a:lnTo>
                    <a:lnTo>
                      <a:pt x="636" y="144"/>
                    </a:lnTo>
                    <a:lnTo>
                      <a:pt x="646" y="158"/>
                    </a:lnTo>
                    <a:lnTo>
                      <a:pt x="654" y="172"/>
                    </a:lnTo>
                    <a:lnTo>
                      <a:pt x="662" y="188"/>
                    </a:lnTo>
                    <a:lnTo>
                      <a:pt x="670" y="202"/>
                    </a:lnTo>
                    <a:lnTo>
                      <a:pt x="678" y="218"/>
                    </a:lnTo>
                    <a:lnTo>
                      <a:pt x="684" y="234"/>
                    </a:lnTo>
                    <a:lnTo>
                      <a:pt x="690" y="252"/>
                    </a:lnTo>
                    <a:lnTo>
                      <a:pt x="694" y="268"/>
                    </a:lnTo>
                    <a:lnTo>
                      <a:pt x="698" y="286"/>
                    </a:lnTo>
                    <a:lnTo>
                      <a:pt x="702" y="304"/>
                    </a:lnTo>
                    <a:lnTo>
                      <a:pt x="704" y="322"/>
                    </a:lnTo>
                    <a:lnTo>
                      <a:pt x="704" y="340"/>
                    </a:lnTo>
                    <a:lnTo>
                      <a:pt x="706" y="358"/>
                    </a:lnTo>
                    <a:lnTo>
                      <a:pt x="704" y="376"/>
                    </a:lnTo>
                    <a:lnTo>
                      <a:pt x="704" y="394"/>
                    </a:lnTo>
                    <a:lnTo>
                      <a:pt x="702" y="412"/>
                    </a:lnTo>
                    <a:lnTo>
                      <a:pt x="698" y="430"/>
                    </a:lnTo>
                    <a:lnTo>
                      <a:pt x="694" y="446"/>
                    </a:lnTo>
                    <a:lnTo>
                      <a:pt x="690" y="464"/>
                    </a:lnTo>
                    <a:lnTo>
                      <a:pt x="684" y="480"/>
                    </a:lnTo>
                    <a:lnTo>
                      <a:pt x="678" y="496"/>
                    </a:lnTo>
                    <a:lnTo>
                      <a:pt x="670" y="512"/>
                    </a:lnTo>
                    <a:lnTo>
                      <a:pt x="662" y="528"/>
                    </a:lnTo>
                    <a:lnTo>
                      <a:pt x="654" y="544"/>
                    </a:lnTo>
                    <a:lnTo>
                      <a:pt x="646" y="558"/>
                    </a:lnTo>
                    <a:lnTo>
                      <a:pt x="636" y="572"/>
                    </a:lnTo>
                    <a:lnTo>
                      <a:pt x="624" y="586"/>
                    </a:lnTo>
                    <a:lnTo>
                      <a:pt x="614" y="598"/>
                    </a:lnTo>
                    <a:lnTo>
                      <a:pt x="602" y="610"/>
                    </a:lnTo>
                    <a:lnTo>
                      <a:pt x="590" y="622"/>
                    </a:lnTo>
                    <a:lnTo>
                      <a:pt x="578" y="634"/>
                    </a:lnTo>
                    <a:lnTo>
                      <a:pt x="564" y="644"/>
                    </a:lnTo>
                    <a:lnTo>
                      <a:pt x="550" y="654"/>
                    </a:lnTo>
                    <a:lnTo>
                      <a:pt x="536" y="664"/>
                    </a:lnTo>
                    <a:lnTo>
                      <a:pt x="520" y="672"/>
                    </a:lnTo>
                    <a:lnTo>
                      <a:pt x="506" y="680"/>
                    </a:lnTo>
                    <a:lnTo>
                      <a:pt x="490" y="688"/>
                    </a:lnTo>
                    <a:lnTo>
                      <a:pt x="474" y="694"/>
                    </a:lnTo>
                    <a:lnTo>
                      <a:pt x="458" y="700"/>
                    </a:lnTo>
                    <a:lnTo>
                      <a:pt x="442" y="704"/>
                    </a:lnTo>
                    <a:lnTo>
                      <a:pt x="424" y="708"/>
                    </a:lnTo>
                    <a:lnTo>
                      <a:pt x="406" y="712"/>
                    </a:lnTo>
                    <a:lnTo>
                      <a:pt x="390" y="714"/>
                    </a:lnTo>
                    <a:lnTo>
                      <a:pt x="372" y="714"/>
                    </a:lnTo>
                    <a:lnTo>
                      <a:pt x="354" y="716"/>
                    </a:lnTo>
                    <a:lnTo>
                      <a:pt x="334" y="714"/>
                    </a:lnTo>
                    <a:lnTo>
                      <a:pt x="318" y="714"/>
                    </a:lnTo>
                    <a:lnTo>
                      <a:pt x="300" y="712"/>
                    </a:lnTo>
                    <a:lnTo>
                      <a:pt x="282" y="708"/>
                    </a:lnTo>
                    <a:lnTo>
                      <a:pt x="266" y="704"/>
                    </a:lnTo>
                    <a:lnTo>
                      <a:pt x="248" y="700"/>
                    </a:lnTo>
                    <a:lnTo>
                      <a:pt x="232" y="694"/>
                    </a:lnTo>
                    <a:lnTo>
                      <a:pt x="216" y="688"/>
                    </a:lnTo>
                    <a:lnTo>
                      <a:pt x="200" y="680"/>
                    </a:lnTo>
                    <a:lnTo>
                      <a:pt x="186" y="672"/>
                    </a:lnTo>
                    <a:lnTo>
                      <a:pt x="170" y="664"/>
                    </a:lnTo>
                    <a:lnTo>
                      <a:pt x="156" y="654"/>
                    </a:lnTo>
                    <a:lnTo>
                      <a:pt x="142" y="644"/>
                    </a:lnTo>
                    <a:lnTo>
                      <a:pt x="130" y="634"/>
                    </a:lnTo>
                    <a:lnTo>
                      <a:pt x="116" y="622"/>
                    </a:lnTo>
                    <a:lnTo>
                      <a:pt x="104" y="610"/>
                    </a:lnTo>
                    <a:lnTo>
                      <a:pt x="92" y="598"/>
                    </a:lnTo>
                    <a:lnTo>
                      <a:pt x="82" y="586"/>
                    </a:lnTo>
                    <a:lnTo>
                      <a:pt x="70" y="572"/>
                    </a:lnTo>
                    <a:lnTo>
                      <a:pt x="60" y="558"/>
                    </a:lnTo>
                    <a:lnTo>
                      <a:pt x="52" y="544"/>
                    </a:lnTo>
                    <a:lnTo>
                      <a:pt x="44" y="528"/>
                    </a:lnTo>
                    <a:lnTo>
                      <a:pt x="36" y="512"/>
                    </a:lnTo>
                    <a:lnTo>
                      <a:pt x="28" y="496"/>
                    </a:lnTo>
                    <a:lnTo>
                      <a:pt x="22" y="480"/>
                    </a:lnTo>
                    <a:lnTo>
                      <a:pt x="16" y="464"/>
                    </a:lnTo>
                    <a:lnTo>
                      <a:pt x="12" y="446"/>
                    </a:lnTo>
                    <a:lnTo>
                      <a:pt x="8" y="430"/>
                    </a:lnTo>
                    <a:lnTo>
                      <a:pt x="4" y="412"/>
                    </a:lnTo>
                    <a:lnTo>
                      <a:pt x="2" y="394"/>
                    </a:lnTo>
                    <a:lnTo>
                      <a:pt x="2" y="376"/>
                    </a:lnTo>
                    <a:lnTo>
                      <a:pt x="0" y="358"/>
                    </a:lnTo>
                    <a:lnTo>
                      <a:pt x="2" y="340"/>
                    </a:lnTo>
                    <a:lnTo>
                      <a:pt x="2" y="322"/>
                    </a:lnTo>
                    <a:lnTo>
                      <a:pt x="4" y="304"/>
                    </a:lnTo>
                    <a:lnTo>
                      <a:pt x="8" y="286"/>
                    </a:lnTo>
                    <a:lnTo>
                      <a:pt x="12" y="268"/>
                    </a:lnTo>
                    <a:lnTo>
                      <a:pt x="16" y="252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6" y="202"/>
                    </a:lnTo>
                    <a:lnTo>
                      <a:pt x="44" y="188"/>
                    </a:lnTo>
                    <a:lnTo>
                      <a:pt x="52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2" y="130"/>
                    </a:lnTo>
                    <a:lnTo>
                      <a:pt x="92" y="116"/>
                    </a:lnTo>
                    <a:lnTo>
                      <a:pt x="104" y="104"/>
                    </a:lnTo>
                    <a:lnTo>
                      <a:pt x="116" y="92"/>
                    </a:lnTo>
                    <a:lnTo>
                      <a:pt x="130" y="82"/>
                    </a:lnTo>
                    <a:lnTo>
                      <a:pt x="142" y="70"/>
                    </a:lnTo>
                    <a:lnTo>
                      <a:pt x="156" y="60"/>
                    </a:lnTo>
                    <a:lnTo>
                      <a:pt x="170" y="52"/>
                    </a:lnTo>
                    <a:lnTo>
                      <a:pt x="186" y="42"/>
                    </a:lnTo>
                    <a:lnTo>
                      <a:pt x="200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48" y="16"/>
                    </a:lnTo>
                    <a:lnTo>
                      <a:pt x="266" y="12"/>
                    </a:lnTo>
                    <a:lnTo>
                      <a:pt x="282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4" y="0"/>
                    </a:lnTo>
                    <a:lnTo>
                      <a:pt x="354" y="0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F4BE1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371"/>
              <p:cNvSpPr>
                <a:spLocks/>
              </p:cNvSpPr>
              <p:nvPr/>
            </p:nvSpPr>
            <p:spPr bwMode="auto">
              <a:xfrm>
                <a:off x="5099050" y="844550"/>
                <a:ext cx="1108075" cy="1127125"/>
              </a:xfrm>
              <a:custGeom>
                <a:avLst/>
                <a:gdLst/>
                <a:ahLst/>
                <a:cxnLst>
                  <a:cxn ang="0">
                    <a:pos x="384" y="2"/>
                  </a:cxn>
                  <a:cxn ang="0">
                    <a:pos x="436" y="12"/>
                  </a:cxn>
                  <a:cxn ang="0">
                    <a:pos x="484" y="28"/>
                  </a:cxn>
                  <a:cxn ang="0">
                    <a:pos x="530" y="52"/>
                  </a:cxn>
                  <a:cxn ang="0">
                    <a:pos x="572" y="82"/>
                  </a:cxn>
                  <a:cxn ang="0">
                    <a:pos x="608" y="118"/>
                  </a:cxn>
                  <a:cxn ang="0">
                    <a:pos x="638" y="158"/>
                  </a:cxn>
                  <a:cxn ang="0">
                    <a:pos x="664" y="202"/>
                  </a:cxn>
                  <a:cxn ang="0">
                    <a:pos x="682" y="250"/>
                  </a:cxn>
                  <a:cxn ang="0">
                    <a:pos x="694" y="302"/>
                  </a:cxn>
                  <a:cxn ang="0">
                    <a:pos x="698" y="356"/>
                  </a:cxn>
                  <a:cxn ang="0">
                    <a:pos x="694" y="410"/>
                  </a:cxn>
                  <a:cxn ang="0">
                    <a:pos x="682" y="462"/>
                  </a:cxn>
                  <a:cxn ang="0">
                    <a:pos x="664" y="510"/>
                  </a:cxn>
                  <a:cxn ang="0">
                    <a:pos x="638" y="554"/>
                  </a:cxn>
                  <a:cxn ang="0">
                    <a:pos x="608" y="594"/>
                  </a:cxn>
                  <a:cxn ang="0">
                    <a:pos x="572" y="630"/>
                  </a:cxn>
                  <a:cxn ang="0">
                    <a:pos x="530" y="658"/>
                  </a:cxn>
                  <a:cxn ang="0">
                    <a:pos x="484" y="682"/>
                  </a:cxn>
                  <a:cxn ang="0">
                    <a:pos x="436" y="700"/>
                  </a:cxn>
                  <a:cxn ang="0">
                    <a:pos x="384" y="708"/>
                  </a:cxn>
                  <a:cxn ang="0">
                    <a:pos x="332" y="710"/>
                  </a:cxn>
                  <a:cxn ang="0">
                    <a:pos x="278" y="704"/>
                  </a:cxn>
                  <a:cxn ang="0">
                    <a:pos x="230" y="688"/>
                  </a:cxn>
                  <a:cxn ang="0">
                    <a:pos x="182" y="668"/>
                  </a:cxn>
                  <a:cxn ang="0">
                    <a:pos x="140" y="640"/>
                  </a:cxn>
                  <a:cxn ang="0">
                    <a:pos x="102" y="606"/>
                  </a:cxn>
                  <a:cxn ang="0">
                    <a:pos x="70" y="568"/>
                  </a:cxn>
                  <a:cxn ang="0">
                    <a:pos x="42" y="524"/>
                  </a:cxn>
                  <a:cxn ang="0">
                    <a:pos x="22" y="478"/>
                  </a:cxn>
                  <a:cxn ang="0">
                    <a:pos x="8" y="428"/>
                  </a:cxn>
                  <a:cxn ang="0">
                    <a:pos x="0" y="374"/>
                  </a:cxn>
                  <a:cxn ang="0">
                    <a:pos x="2" y="320"/>
                  </a:cxn>
                  <a:cxn ang="0">
                    <a:pos x="10" y="266"/>
                  </a:cxn>
                  <a:cxn ang="0">
                    <a:pos x="28" y="218"/>
                  </a:cxn>
                  <a:cxn ang="0">
                    <a:pos x="50" y="172"/>
                  </a:cxn>
                  <a:cxn ang="0">
                    <a:pos x="80" y="130"/>
                  </a:cxn>
                  <a:cxn ang="0">
                    <a:pos x="114" y="94"/>
                  </a:cxn>
                  <a:cxn ang="0">
                    <a:pos x="154" y="62"/>
                  </a:cxn>
                  <a:cxn ang="0">
                    <a:pos x="198" y="36"/>
                  </a:cxn>
                  <a:cxn ang="0">
                    <a:pos x="246" y="16"/>
                  </a:cxn>
                  <a:cxn ang="0">
                    <a:pos x="296" y="4"/>
                  </a:cxn>
                  <a:cxn ang="0">
                    <a:pos x="350" y="0"/>
                  </a:cxn>
                </a:cxnLst>
                <a:rect l="0" t="0" r="r" b="b"/>
                <a:pathLst>
                  <a:path w="698" h="710">
                    <a:moveTo>
                      <a:pt x="350" y="0"/>
                    </a:moveTo>
                    <a:lnTo>
                      <a:pt x="368" y="2"/>
                    </a:lnTo>
                    <a:lnTo>
                      <a:pt x="384" y="2"/>
                    </a:lnTo>
                    <a:lnTo>
                      <a:pt x="402" y="4"/>
                    </a:lnTo>
                    <a:lnTo>
                      <a:pt x="420" y="8"/>
                    </a:lnTo>
                    <a:lnTo>
                      <a:pt x="436" y="12"/>
                    </a:lnTo>
                    <a:lnTo>
                      <a:pt x="452" y="16"/>
                    </a:lnTo>
                    <a:lnTo>
                      <a:pt x="470" y="22"/>
                    </a:lnTo>
                    <a:lnTo>
                      <a:pt x="484" y="28"/>
                    </a:lnTo>
                    <a:lnTo>
                      <a:pt x="500" y="36"/>
                    </a:lnTo>
                    <a:lnTo>
                      <a:pt x="516" y="44"/>
                    </a:lnTo>
                    <a:lnTo>
                      <a:pt x="530" y="52"/>
                    </a:lnTo>
                    <a:lnTo>
                      <a:pt x="544" y="62"/>
                    </a:lnTo>
                    <a:lnTo>
                      <a:pt x="558" y="72"/>
                    </a:lnTo>
                    <a:lnTo>
                      <a:pt x="572" y="82"/>
                    </a:lnTo>
                    <a:lnTo>
                      <a:pt x="584" y="94"/>
                    </a:lnTo>
                    <a:lnTo>
                      <a:pt x="596" y="104"/>
                    </a:lnTo>
                    <a:lnTo>
                      <a:pt x="608" y="118"/>
                    </a:lnTo>
                    <a:lnTo>
                      <a:pt x="618" y="130"/>
                    </a:lnTo>
                    <a:lnTo>
                      <a:pt x="628" y="144"/>
                    </a:lnTo>
                    <a:lnTo>
                      <a:pt x="638" y="158"/>
                    </a:lnTo>
                    <a:lnTo>
                      <a:pt x="648" y="172"/>
                    </a:lnTo>
                    <a:lnTo>
                      <a:pt x="656" y="186"/>
                    </a:lnTo>
                    <a:lnTo>
                      <a:pt x="664" y="202"/>
                    </a:lnTo>
                    <a:lnTo>
                      <a:pt x="670" y="218"/>
                    </a:lnTo>
                    <a:lnTo>
                      <a:pt x="676" y="234"/>
                    </a:lnTo>
                    <a:lnTo>
                      <a:pt x="682" y="250"/>
                    </a:lnTo>
                    <a:lnTo>
                      <a:pt x="688" y="266"/>
                    </a:lnTo>
                    <a:lnTo>
                      <a:pt x="692" y="284"/>
                    </a:lnTo>
                    <a:lnTo>
                      <a:pt x="694" y="302"/>
                    </a:lnTo>
                    <a:lnTo>
                      <a:pt x="696" y="320"/>
                    </a:lnTo>
                    <a:lnTo>
                      <a:pt x="698" y="338"/>
                    </a:lnTo>
                    <a:lnTo>
                      <a:pt x="698" y="356"/>
                    </a:lnTo>
                    <a:lnTo>
                      <a:pt x="698" y="374"/>
                    </a:lnTo>
                    <a:lnTo>
                      <a:pt x="696" y="392"/>
                    </a:lnTo>
                    <a:lnTo>
                      <a:pt x="694" y="410"/>
                    </a:lnTo>
                    <a:lnTo>
                      <a:pt x="692" y="428"/>
                    </a:lnTo>
                    <a:lnTo>
                      <a:pt x="688" y="444"/>
                    </a:lnTo>
                    <a:lnTo>
                      <a:pt x="682" y="462"/>
                    </a:lnTo>
                    <a:lnTo>
                      <a:pt x="676" y="478"/>
                    </a:lnTo>
                    <a:lnTo>
                      <a:pt x="670" y="494"/>
                    </a:lnTo>
                    <a:lnTo>
                      <a:pt x="664" y="510"/>
                    </a:lnTo>
                    <a:lnTo>
                      <a:pt x="656" y="524"/>
                    </a:lnTo>
                    <a:lnTo>
                      <a:pt x="648" y="540"/>
                    </a:lnTo>
                    <a:lnTo>
                      <a:pt x="638" y="554"/>
                    </a:lnTo>
                    <a:lnTo>
                      <a:pt x="628" y="568"/>
                    </a:lnTo>
                    <a:lnTo>
                      <a:pt x="618" y="582"/>
                    </a:lnTo>
                    <a:lnTo>
                      <a:pt x="608" y="594"/>
                    </a:lnTo>
                    <a:lnTo>
                      <a:pt x="596" y="606"/>
                    </a:lnTo>
                    <a:lnTo>
                      <a:pt x="584" y="618"/>
                    </a:lnTo>
                    <a:lnTo>
                      <a:pt x="572" y="630"/>
                    </a:lnTo>
                    <a:lnTo>
                      <a:pt x="558" y="640"/>
                    </a:lnTo>
                    <a:lnTo>
                      <a:pt x="544" y="650"/>
                    </a:lnTo>
                    <a:lnTo>
                      <a:pt x="530" y="658"/>
                    </a:lnTo>
                    <a:lnTo>
                      <a:pt x="516" y="668"/>
                    </a:lnTo>
                    <a:lnTo>
                      <a:pt x="500" y="676"/>
                    </a:lnTo>
                    <a:lnTo>
                      <a:pt x="484" y="682"/>
                    </a:lnTo>
                    <a:lnTo>
                      <a:pt x="470" y="688"/>
                    </a:lnTo>
                    <a:lnTo>
                      <a:pt x="452" y="694"/>
                    </a:lnTo>
                    <a:lnTo>
                      <a:pt x="436" y="700"/>
                    </a:lnTo>
                    <a:lnTo>
                      <a:pt x="420" y="704"/>
                    </a:lnTo>
                    <a:lnTo>
                      <a:pt x="402" y="706"/>
                    </a:lnTo>
                    <a:lnTo>
                      <a:pt x="384" y="708"/>
                    </a:lnTo>
                    <a:lnTo>
                      <a:pt x="368" y="710"/>
                    </a:lnTo>
                    <a:lnTo>
                      <a:pt x="350" y="710"/>
                    </a:lnTo>
                    <a:lnTo>
                      <a:pt x="332" y="710"/>
                    </a:lnTo>
                    <a:lnTo>
                      <a:pt x="314" y="708"/>
                    </a:lnTo>
                    <a:lnTo>
                      <a:pt x="296" y="706"/>
                    </a:lnTo>
                    <a:lnTo>
                      <a:pt x="278" y="704"/>
                    </a:lnTo>
                    <a:lnTo>
                      <a:pt x="262" y="700"/>
                    </a:lnTo>
                    <a:lnTo>
                      <a:pt x="246" y="694"/>
                    </a:lnTo>
                    <a:lnTo>
                      <a:pt x="230" y="688"/>
                    </a:lnTo>
                    <a:lnTo>
                      <a:pt x="214" y="682"/>
                    </a:lnTo>
                    <a:lnTo>
                      <a:pt x="198" y="676"/>
                    </a:lnTo>
                    <a:lnTo>
                      <a:pt x="182" y="668"/>
                    </a:lnTo>
                    <a:lnTo>
                      <a:pt x="168" y="658"/>
                    </a:lnTo>
                    <a:lnTo>
                      <a:pt x="154" y="650"/>
                    </a:lnTo>
                    <a:lnTo>
                      <a:pt x="140" y="640"/>
                    </a:lnTo>
                    <a:lnTo>
                      <a:pt x="126" y="630"/>
                    </a:lnTo>
                    <a:lnTo>
                      <a:pt x="114" y="618"/>
                    </a:lnTo>
                    <a:lnTo>
                      <a:pt x="102" y="606"/>
                    </a:lnTo>
                    <a:lnTo>
                      <a:pt x="90" y="594"/>
                    </a:lnTo>
                    <a:lnTo>
                      <a:pt x="80" y="582"/>
                    </a:lnTo>
                    <a:lnTo>
                      <a:pt x="70" y="568"/>
                    </a:lnTo>
                    <a:lnTo>
                      <a:pt x="60" y="554"/>
                    </a:lnTo>
                    <a:lnTo>
                      <a:pt x="50" y="540"/>
                    </a:lnTo>
                    <a:lnTo>
                      <a:pt x="42" y="524"/>
                    </a:lnTo>
                    <a:lnTo>
                      <a:pt x="34" y="510"/>
                    </a:lnTo>
                    <a:lnTo>
                      <a:pt x="28" y="494"/>
                    </a:lnTo>
                    <a:lnTo>
                      <a:pt x="22" y="478"/>
                    </a:lnTo>
                    <a:lnTo>
                      <a:pt x="16" y="462"/>
                    </a:lnTo>
                    <a:lnTo>
                      <a:pt x="10" y="444"/>
                    </a:lnTo>
                    <a:lnTo>
                      <a:pt x="8" y="428"/>
                    </a:lnTo>
                    <a:lnTo>
                      <a:pt x="4" y="410"/>
                    </a:lnTo>
                    <a:lnTo>
                      <a:pt x="2" y="392"/>
                    </a:lnTo>
                    <a:lnTo>
                      <a:pt x="0" y="374"/>
                    </a:lnTo>
                    <a:lnTo>
                      <a:pt x="0" y="356"/>
                    </a:lnTo>
                    <a:lnTo>
                      <a:pt x="0" y="338"/>
                    </a:lnTo>
                    <a:lnTo>
                      <a:pt x="2" y="320"/>
                    </a:lnTo>
                    <a:lnTo>
                      <a:pt x="4" y="302"/>
                    </a:lnTo>
                    <a:lnTo>
                      <a:pt x="8" y="284"/>
                    </a:lnTo>
                    <a:lnTo>
                      <a:pt x="10" y="266"/>
                    </a:lnTo>
                    <a:lnTo>
                      <a:pt x="16" y="250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4" y="202"/>
                    </a:lnTo>
                    <a:lnTo>
                      <a:pt x="42" y="186"/>
                    </a:lnTo>
                    <a:lnTo>
                      <a:pt x="50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0" y="130"/>
                    </a:lnTo>
                    <a:lnTo>
                      <a:pt x="90" y="118"/>
                    </a:lnTo>
                    <a:lnTo>
                      <a:pt x="102" y="104"/>
                    </a:lnTo>
                    <a:lnTo>
                      <a:pt x="114" y="94"/>
                    </a:lnTo>
                    <a:lnTo>
                      <a:pt x="126" y="82"/>
                    </a:lnTo>
                    <a:lnTo>
                      <a:pt x="140" y="72"/>
                    </a:lnTo>
                    <a:lnTo>
                      <a:pt x="154" y="62"/>
                    </a:lnTo>
                    <a:lnTo>
                      <a:pt x="168" y="52"/>
                    </a:lnTo>
                    <a:lnTo>
                      <a:pt x="182" y="44"/>
                    </a:lnTo>
                    <a:lnTo>
                      <a:pt x="198" y="36"/>
                    </a:lnTo>
                    <a:lnTo>
                      <a:pt x="214" y="28"/>
                    </a:lnTo>
                    <a:lnTo>
                      <a:pt x="230" y="22"/>
                    </a:lnTo>
                    <a:lnTo>
                      <a:pt x="246" y="16"/>
                    </a:lnTo>
                    <a:lnTo>
                      <a:pt x="262" y="12"/>
                    </a:lnTo>
                    <a:lnTo>
                      <a:pt x="278" y="8"/>
                    </a:lnTo>
                    <a:lnTo>
                      <a:pt x="296" y="4"/>
                    </a:lnTo>
                    <a:lnTo>
                      <a:pt x="314" y="2"/>
                    </a:lnTo>
                    <a:lnTo>
                      <a:pt x="332" y="2"/>
                    </a:lnTo>
                    <a:lnTo>
                      <a:pt x="350" y="0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rgbClr val="F4C0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372"/>
              <p:cNvSpPr>
                <a:spLocks/>
              </p:cNvSpPr>
              <p:nvPr/>
            </p:nvSpPr>
            <p:spPr bwMode="auto">
              <a:xfrm>
                <a:off x="5105400" y="850900"/>
                <a:ext cx="1098550" cy="1117600"/>
              </a:xfrm>
              <a:custGeom>
                <a:avLst/>
                <a:gdLst/>
                <a:ahLst/>
                <a:cxnLst>
                  <a:cxn ang="0">
                    <a:pos x="380" y="2"/>
                  </a:cxn>
                  <a:cxn ang="0">
                    <a:pos x="432" y="12"/>
                  </a:cxn>
                  <a:cxn ang="0">
                    <a:pos x="480" y="28"/>
                  </a:cxn>
                  <a:cxn ang="0">
                    <a:pos x="524" y="50"/>
                  </a:cxn>
                  <a:cxn ang="0">
                    <a:pos x="566" y="80"/>
                  </a:cxn>
                  <a:cxn ang="0">
                    <a:pos x="602" y="116"/>
                  </a:cxn>
                  <a:cxn ang="0">
                    <a:pos x="632" y="154"/>
                  </a:cxn>
                  <a:cxn ang="0">
                    <a:pos x="656" y="200"/>
                  </a:cxn>
                  <a:cxn ang="0">
                    <a:pos x="676" y="248"/>
                  </a:cxn>
                  <a:cxn ang="0">
                    <a:pos x="688" y="298"/>
                  </a:cxn>
                  <a:cxn ang="0">
                    <a:pos x="692" y="352"/>
                  </a:cxn>
                  <a:cxn ang="0">
                    <a:pos x="688" y="406"/>
                  </a:cxn>
                  <a:cxn ang="0">
                    <a:pos x="676" y="456"/>
                  </a:cxn>
                  <a:cxn ang="0">
                    <a:pos x="656" y="504"/>
                  </a:cxn>
                  <a:cxn ang="0">
                    <a:pos x="632" y="548"/>
                  </a:cxn>
                  <a:cxn ang="0">
                    <a:pos x="602" y="588"/>
                  </a:cxn>
                  <a:cxn ang="0">
                    <a:pos x="566" y="622"/>
                  </a:cxn>
                  <a:cxn ang="0">
                    <a:pos x="524" y="652"/>
                  </a:cxn>
                  <a:cxn ang="0">
                    <a:pos x="480" y="676"/>
                  </a:cxn>
                  <a:cxn ang="0">
                    <a:pos x="432" y="692"/>
                  </a:cxn>
                  <a:cxn ang="0">
                    <a:pos x="380" y="702"/>
                  </a:cxn>
                  <a:cxn ang="0">
                    <a:pos x="328" y="702"/>
                  </a:cxn>
                  <a:cxn ang="0">
                    <a:pos x="276" y="696"/>
                  </a:cxn>
                  <a:cxn ang="0">
                    <a:pos x="226" y="682"/>
                  </a:cxn>
                  <a:cxn ang="0">
                    <a:pos x="180" y="660"/>
                  </a:cxn>
                  <a:cxn ang="0">
                    <a:pos x="138" y="634"/>
                  </a:cxn>
                  <a:cxn ang="0">
                    <a:pos x="100" y="600"/>
                  </a:cxn>
                  <a:cxn ang="0">
                    <a:pos x="68" y="562"/>
                  </a:cxn>
                  <a:cxn ang="0">
                    <a:pos x="40" y="520"/>
                  </a:cxn>
                  <a:cxn ang="0">
                    <a:pos x="20" y="472"/>
                  </a:cxn>
                  <a:cxn ang="0">
                    <a:pos x="6" y="422"/>
                  </a:cxn>
                  <a:cxn ang="0">
                    <a:pos x="0" y="370"/>
                  </a:cxn>
                  <a:cxn ang="0">
                    <a:pos x="0" y="316"/>
                  </a:cxn>
                  <a:cxn ang="0">
                    <a:pos x="10" y="264"/>
                  </a:cxn>
                  <a:cxn ang="0">
                    <a:pos x="26" y="214"/>
                  </a:cxn>
                  <a:cxn ang="0">
                    <a:pos x="50" y="170"/>
                  </a:cxn>
                  <a:cxn ang="0">
                    <a:pos x="78" y="128"/>
                  </a:cxn>
                  <a:cxn ang="0">
                    <a:pos x="112" y="92"/>
                  </a:cxn>
                  <a:cxn ang="0">
                    <a:pos x="152" y="60"/>
                  </a:cxn>
                  <a:cxn ang="0">
                    <a:pos x="196" y="34"/>
                  </a:cxn>
                  <a:cxn ang="0">
                    <a:pos x="242" y="16"/>
                  </a:cxn>
                  <a:cxn ang="0">
                    <a:pos x="292" y="4"/>
                  </a:cxn>
                  <a:cxn ang="0">
                    <a:pos x="346" y="0"/>
                  </a:cxn>
                </a:cxnLst>
                <a:rect l="0" t="0" r="r" b="b"/>
                <a:pathLst>
                  <a:path w="692" h="704">
                    <a:moveTo>
                      <a:pt x="346" y="0"/>
                    </a:moveTo>
                    <a:lnTo>
                      <a:pt x="362" y="0"/>
                    </a:lnTo>
                    <a:lnTo>
                      <a:pt x="380" y="2"/>
                    </a:lnTo>
                    <a:lnTo>
                      <a:pt x="398" y="4"/>
                    </a:lnTo>
                    <a:lnTo>
                      <a:pt x="414" y="8"/>
                    </a:lnTo>
                    <a:lnTo>
                      <a:pt x="432" y="12"/>
                    </a:lnTo>
                    <a:lnTo>
                      <a:pt x="448" y="16"/>
                    </a:lnTo>
                    <a:lnTo>
                      <a:pt x="464" y="22"/>
                    </a:lnTo>
                    <a:lnTo>
                      <a:pt x="480" y="28"/>
                    </a:lnTo>
                    <a:lnTo>
                      <a:pt x="496" y="34"/>
                    </a:lnTo>
                    <a:lnTo>
                      <a:pt x="510" y="42"/>
                    </a:lnTo>
                    <a:lnTo>
                      <a:pt x="524" y="50"/>
                    </a:lnTo>
                    <a:lnTo>
                      <a:pt x="538" y="60"/>
                    </a:lnTo>
                    <a:lnTo>
                      <a:pt x="552" y="70"/>
                    </a:lnTo>
                    <a:lnTo>
                      <a:pt x="566" y="80"/>
                    </a:lnTo>
                    <a:lnTo>
                      <a:pt x="578" y="92"/>
                    </a:lnTo>
                    <a:lnTo>
                      <a:pt x="590" y="102"/>
                    </a:lnTo>
                    <a:lnTo>
                      <a:pt x="602" y="116"/>
                    </a:lnTo>
                    <a:lnTo>
                      <a:pt x="612" y="128"/>
                    </a:lnTo>
                    <a:lnTo>
                      <a:pt x="622" y="142"/>
                    </a:lnTo>
                    <a:lnTo>
                      <a:pt x="632" y="154"/>
                    </a:lnTo>
                    <a:lnTo>
                      <a:pt x="640" y="170"/>
                    </a:lnTo>
                    <a:lnTo>
                      <a:pt x="650" y="184"/>
                    </a:lnTo>
                    <a:lnTo>
                      <a:pt x="656" y="200"/>
                    </a:lnTo>
                    <a:lnTo>
                      <a:pt x="664" y="214"/>
                    </a:lnTo>
                    <a:lnTo>
                      <a:pt x="670" y="230"/>
                    </a:lnTo>
                    <a:lnTo>
                      <a:pt x="676" y="248"/>
                    </a:lnTo>
                    <a:lnTo>
                      <a:pt x="680" y="264"/>
                    </a:lnTo>
                    <a:lnTo>
                      <a:pt x="684" y="280"/>
                    </a:lnTo>
                    <a:lnTo>
                      <a:pt x="688" y="298"/>
                    </a:lnTo>
                    <a:lnTo>
                      <a:pt x="690" y="316"/>
                    </a:lnTo>
                    <a:lnTo>
                      <a:pt x="690" y="334"/>
                    </a:lnTo>
                    <a:lnTo>
                      <a:pt x="692" y="352"/>
                    </a:lnTo>
                    <a:lnTo>
                      <a:pt x="690" y="370"/>
                    </a:lnTo>
                    <a:lnTo>
                      <a:pt x="690" y="388"/>
                    </a:lnTo>
                    <a:lnTo>
                      <a:pt x="688" y="406"/>
                    </a:lnTo>
                    <a:lnTo>
                      <a:pt x="684" y="422"/>
                    </a:lnTo>
                    <a:lnTo>
                      <a:pt x="680" y="440"/>
                    </a:lnTo>
                    <a:lnTo>
                      <a:pt x="676" y="456"/>
                    </a:lnTo>
                    <a:lnTo>
                      <a:pt x="670" y="472"/>
                    </a:lnTo>
                    <a:lnTo>
                      <a:pt x="664" y="488"/>
                    </a:lnTo>
                    <a:lnTo>
                      <a:pt x="656" y="504"/>
                    </a:lnTo>
                    <a:lnTo>
                      <a:pt x="650" y="520"/>
                    </a:lnTo>
                    <a:lnTo>
                      <a:pt x="640" y="534"/>
                    </a:lnTo>
                    <a:lnTo>
                      <a:pt x="632" y="548"/>
                    </a:lnTo>
                    <a:lnTo>
                      <a:pt x="622" y="562"/>
                    </a:lnTo>
                    <a:lnTo>
                      <a:pt x="612" y="576"/>
                    </a:lnTo>
                    <a:lnTo>
                      <a:pt x="602" y="588"/>
                    </a:lnTo>
                    <a:lnTo>
                      <a:pt x="590" y="600"/>
                    </a:lnTo>
                    <a:lnTo>
                      <a:pt x="578" y="612"/>
                    </a:lnTo>
                    <a:lnTo>
                      <a:pt x="566" y="622"/>
                    </a:lnTo>
                    <a:lnTo>
                      <a:pt x="552" y="634"/>
                    </a:lnTo>
                    <a:lnTo>
                      <a:pt x="538" y="644"/>
                    </a:lnTo>
                    <a:lnTo>
                      <a:pt x="524" y="652"/>
                    </a:lnTo>
                    <a:lnTo>
                      <a:pt x="510" y="660"/>
                    </a:lnTo>
                    <a:lnTo>
                      <a:pt x="496" y="668"/>
                    </a:lnTo>
                    <a:lnTo>
                      <a:pt x="480" y="676"/>
                    </a:lnTo>
                    <a:lnTo>
                      <a:pt x="464" y="682"/>
                    </a:lnTo>
                    <a:lnTo>
                      <a:pt x="448" y="688"/>
                    </a:lnTo>
                    <a:lnTo>
                      <a:pt x="432" y="692"/>
                    </a:lnTo>
                    <a:lnTo>
                      <a:pt x="414" y="696"/>
                    </a:lnTo>
                    <a:lnTo>
                      <a:pt x="398" y="700"/>
                    </a:lnTo>
                    <a:lnTo>
                      <a:pt x="380" y="702"/>
                    </a:lnTo>
                    <a:lnTo>
                      <a:pt x="362" y="702"/>
                    </a:lnTo>
                    <a:lnTo>
                      <a:pt x="346" y="704"/>
                    </a:lnTo>
                    <a:lnTo>
                      <a:pt x="328" y="702"/>
                    </a:lnTo>
                    <a:lnTo>
                      <a:pt x="310" y="702"/>
                    </a:lnTo>
                    <a:lnTo>
                      <a:pt x="292" y="700"/>
                    </a:lnTo>
                    <a:lnTo>
                      <a:pt x="276" y="696"/>
                    </a:lnTo>
                    <a:lnTo>
                      <a:pt x="258" y="692"/>
                    </a:lnTo>
                    <a:lnTo>
                      <a:pt x="242" y="688"/>
                    </a:lnTo>
                    <a:lnTo>
                      <a:pt x="226" y="682"/>
                    </a:lnTo>
                    <a:lnTo>
                      <a:pt x="210" y="676"/>
                    </a:lnTo>
                    <a:lnTo>
                      <a:pt x="196" y="668"/>
                    </a:lnTo>
                    <a:lnTo>
                      <a:pt x="180" y="660"/>
                    </a:lnTo>
                    <a:lnTo>
                      <a:pt x="166" y="652"/>
                    </a:lnTo>
                    <a:lnTo>
                      <a:pt x="152" y="644"/>
                    </a:lnTo>
                    <a:lnTo>
                      <a:pt x="138" y="634"/>
                    </a:lnTo>
                    <a:lnTo>
                      <a:pt x="124" y="622"/>
                    </a:lnTo>
                    <a:lnTo>
                      <a:pt x="112" y="612"/>
                    </a:lnTo>
                    <a:lnTo>
                      <a:pt x="100" y="600"/>
                    </a:lnTo>
                    <a:lnTo>
                      <a:pt x="88" y="588"/>
                    </a:lnTo>
                    <a:lnTo>
                      <a:pt x="78" y="576"/>
                    </a:lnTo>
                    <a:lnTo>
                      <a:pt x="68" y="562"/>
                    </a:lnTo>
                    <a:lnTo>
                      <a:pt x="58" y="548"/>
                    </a:lnTo>
                    <a:lnTo>
                      <a:pt x="50" y="534"/>
                    </a:lnTo>
                    <a:lnTo>
                      <a:pt x="40" y="520"/>
                    </a:lnTo>
                    <a:lnTo>
                      <a:pt x="34" y="504"/>
                    </a:lnTo>
                    <a:lnTo>
                      <a:pt x="26" y="488"/>
                    </a:lnTo>
                    <a:lnTo>
                      <a:pt x="20" y="472"/>
                    </a:lnTo>
                    <a:lnTo>
                      <a:pt x="14" y="456"/>
                    </a:lnTo>
                    <a:lnTo>
                      <a:pt x="10" y="440"/>
                    </a:lnTo>
                    <a:lnTo>
                      <a:pt x="6" y="422"/>
                    </a:lnTo>
                    <a:lnTo>
                      <a:pt x="4" y="406"/>
                    </a:lnTo>
                    <a:lnTo>
                      <a:pt x="0" y="388"/>
                    </a:lnTo>
                    <a:lnTo>
                      <a:pt x="0" y="370"/>
                    </a:lnTo>
                    <a:lnTo>
                      <a:pt x="0" y="352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4" y="298"/>
                    </a:lnTo>
                    <a:lnTo>
                      <a:pt x="6" y="280"/>
                    </a:lnTo>
                    <a:lnTo>
                      <a:pt x="10" y="264"/>
                    </a:lnTo>
                    <a:lnTo>
                      <a:pt x="14" y="248"/>
                    </a:lnTo>
                    <a:lnTo>
                      <a:pt x="20" y="230"/>
                    </a:lnTo>
                    <a:lnTo>
                      <a:pt x="26" y="214"/>
                    </a:lnTo>
                    <a:lnTo>
                      <a:pt x="34" y="200"/>
                    </a:lnTo>
                    <a:lnTo>
                      <a:pt x="40" y="184"/>
                    </a:lnTo>
                    <a:lnTo>
                      <a:pt x="50" y="170"/>
                    </a:lnTo>
                    <a:lnTo>
                      <a:pt x="58" y="154"/>
                    </a:lnTo>
                    <a:lnTo>
                      <a:pt x="68" y="142"/>
                    </a:lnTo>
                    <a:lnTo>
                      <a:pt x="78" y="128"/>
                    </a:lnTo>
                    <a:lnTo>
                      <a:pt x="88" y="116"/>
                    </a:lnTo>
                    <a:lnTo>
                      <a:pt x="100" y="102"/>
                    </a:lnTo>
                    <a:lnTo>
                      <a:pt x="112" y="92"/>
                    </a:lnTo>
                    <a:lnTo>
                      <a:pt x="124" y="80"/>
                    </a:lnTo>
                    <a:lnTo>
                      <a:pt x="138" y="70"/>
                    </a:lnTo>
                    <a:lnTo>
                      <a:pt x="152" y="60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6" y="34"/>
                    </a:lnTo>
                    <a:lnTo>
                      <a:pt x="210" y="28"/>
                    </a:lnTo>
                    <a:lnTo>
                      <a:pt x="226" y="22"/>
                    </a:lnTo>
                    <a:lnTo>
                      <a:pt x="242" y="16"/>
                    </a:lnTo>
                    <a:lnTo>
                      <a:pt x="258" y="12"/>
                    </a:lnTo>
                    <a:lnTo>
                      <a:pt x="276" y="8"/>
                    </a:lnTo>
                    <a:lnTo>
                      <a:pt x="292" y="4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46" y="0"/>
                    </a:ln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5C2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Freeform 373"/>
              <p:cNvSpPr>
                <a:spLocks/>
              </p:cNvSpPr>
              <p:nvPr/>
            </p:nvSpPr>
            <p:spPr bwMode="auto">
              <a:xfrm>
                <a:off x="5108575" y="857250"/>
                <a:ext cx="1089025" cy="1104900"/>
              </a:xfrm>
              <a:custGeom>
                <a:avLst/>
                <a:gdLst/>
                <a:ahLst/>
                <a:cxnLst>
                  <a:cxn ang="0">
                    <a:pos x="378" y="0"/>
                  </a:cxn>
                  <a:cxn ang="0">
                    <a:pos x="428" y="10"/>
                  </a:cxn>
                  <a:cxn ang="0">
                    <a:pos x="476" y="26"/>
                  </a:cxn>
                  <a:cxn ang="0">
                    <a:pos x="520" y="50"/>
                  </a:cxn>
                  <a:cxn ang="0">
                    <a:pos x="562" y="78"/>
                  </a:cxn>
                  <a:cxn ang="0">
                    <a:pos x="596" y="114"/>
                  </a:cxn>
                  <a:cxn ang="0">
                    <a:pos x="628" y="152"/>
                  </a:cxn>
                  <a:cxn ang="0">
                    <a:pos x="652" y="196"/>
                  </a:cxn>
                  <a:cxn ang="0">
                    <a:pos x="670" y="244"/>
                  </a:cxn>
                  <a:cxn ang="0">
                    <a:pos x="682" y="294"/>
                  </a:cxn>
                  <a:cxn ang="0">
                    <a:pos x="686" y="348"/>
                  </a:cxn>
                  <a:cxn ang="0">
                    <a:pos x="682" y="400"/>
                  </a:cxn>
                  <a:cxn ang="0">
                    <a:pos x="670" y="452"/>
                  </a:cxn>
                  <a:cxn ang="0">
                    <a:pos x="652" y="498"/>
                  </a:cxn>
                  <a:cxn ang="0">
                    <a:pos x="628" y="542"/>
                  </a:cxn>
                  <a:cxn ang="0">
                    <a:pos x="596" y="582"/>
                  </a:cxn>
                  <a:cxn ang="0">
                    <a:pos x="562" y="616"/>
                  </a:cxn>
                  <a:cxn ang="0">
                    <a:pos x="520" y="646"/>
                  </a:cxn>
                  <a:cxn ang="0">
                    <a:pos x="476" y="668"/>
                  </a:cxn>
                  <a:cxn ang="0">
                    <a:pos x="428" y="686"/>
                  </a:cxn>
                  <a:cxn ang="0">
                    <a:pos x="378" y="694"/>
                  </a:cxn>
                  <a:cxn ang="0">
                    <a:pos x="326" y="696"/>
                  </a:cxn>
                  <a:cxn ang="0">
                    <a:pos x="274" y="688"/>
                  </a:cxn>
                  <a:cxn ang="0">
                    <a:pos x="226" y="674"/>
                  </a:cxn>
                  <a:cxn ang="0">
                    <a:pos x="180" y="654"/>
                  </a:cxn>
                  <a:cxn ang="0">
                    <a:pos x="138" y="626"/>
                  </a:cxn>
                  <a:cxn ang="0">
                    <a:pos x="100" y="594"/>
                  </a:cxn>
                  <a:cxn ang="0">
                    <a:pos x="68" y="556"/>
                  </a:cxn>
                  <a:cxn ang="0">
                    <a:pos x="42" y="514"/>
                  </a:cxn>
                  <a:cxn ang="0">
                    <a:pos x="20" y="468"/>
                  </a:cxn>
                  <a:cxn ang="0">
                    <a:pos x="8" y="418"/>
                  </a:cxn>
                  <a:cxn ang="0">
                    <a:pos x="0" y="366"/>
                  </a:cxn>
                  <a:cxn ang="0">
                    <a:pos x="2" y="312"/>
                  </a:cxn>
                  <a:cxn ang="0">
                    <a:pos x="10" y="260"/>
                  </a:cxn>
                  <a:cxn ang="0">
                    <a:pos x="28" y="212"/>
                  </a:cxn>
                  <a:cxn ang="0">
                    <a:pos x="50" y="166"/>
                  </a:cxn>
                  <a:cxn ang="0">
                    <a:pos x="78" y="126"/>
                  </a:cxn>
                  <a:cxn ang="0">
                    <a:pos x="112" y="90"/>
                  </a:cxn>
                  <a:cxn ang="0">
                    <a:pos x="152" y="58"/>
                  </a:cxn>
                  <a:cxn ang="0">
                    <a:pos x="194" y="34"/>
                  </a:cxn>
                  <a:cxn ang="0">
                    <a:pos x="242" y="14"/>
                  </a:cxn>
                  <a:cxn ang="0">
                    <a:pos x="290" y="4"/>
                  </a:cxn>
                  <a:cxn ang="0">
                    <a:pos x="344" y="0"/>
                  </a:cxn>
                </a:cxnLst>
                <a:rect l="0" t="0" r="r" b="b"/>
                <a:pathLst>
                  <a:path w="686" h="696">
                    <a:moveTo>
                      <a:pt x="344" y="0"/>
                    </a:moveTo>
                    <a:lnTo>
                      <a:pt x="360" y="0"/>
                    </a:lnTo>
                    <a:lnTo>
                      <a:pt x="378" y="0"/>
                    </a:lnTo>
                    <a:lnTo>
                      <a:pt x="396" y="4"/>
                    </a:lnTo>
                    <a:lnTo>
                      <a:pt x="412" y="6"/>
                    </a:lnTo>
                    <a:lnTo>
                      <a:pt x="428" y="10"/>
                    </a:lnTo>
                    <a:lnTo>
                      <a:pt x="444" y="14"/>
                    </a:lnTo>
                    <a:lnTo>
                      <a:pt x="460" y="20"/>
                    </a:lnTo>
                    <a:lnTo>
                      <a:pt x="476" y="26"/>
                    </a:lnTo>
                    <a:lnTo>
                      <a:pt x="492" y="34"/>
                    </a:lnTo>
                    <a:lnTo>
                      <a:pt x="506" y="42"/>
                    </a:lnTo>
                    <a:lnTo>
                      <a:pt x="520" y="50"/>
                    </a:lnTo>
                    <a:lnTo>
                      <a:pt x="534" y="58"/>
                    </a:lnTo>
                    <a:lnTo>
                      <a:pt x="548" y="68"/>
                    </a:lnTo>
                    <a:lnTo>
                      <a:pt x="562" y="78"/>
                    </a:lnTo>
                    <a:lnTo>
                      <a:pt x="574" y="90"/>
                    </a:lnTo>
                    <a:lnTo>
                      <a:pt x="586" y="102"/>
                    </a:lnTo>
                    <a:lnTo>
                      <a:pt x="596" y="114"/>
                    </a:lnTo>
                    <a:lnTo>
                      <a:pt x="608" y="126"/>
                    </a:lnTo>
                    <a:lnTo>
                      <a:pt x="618" y="140"/>
                    </a:lnTo>
                    <a:lnTo>
                      <a:pt x="628" y="152"/>
                    </a:lnTo>
                    <a:lnTo>
                      <a:pt x="636" y="166"/>
                    </a:lnTo>
                    <a:lnTo>
                      <a:pt x="644" y="182"/>
                    </a:lnTo>
                    <a:lnTo>
                      <a:pt x="652" y="196"/>
                    </a:lnTo>
                    <a:lnTo>
                      <a:pt x="658" y="212"/>
                    </a:lnTo>
                    <a:lnTo>
                      <a:pt x="666" y="228"/>
                    </a:lnTo>
                    <a:lnTo>
                      <a:pt x="670" y="244"/>
                    </a:lnTo>
                    <a:lnTo>
                      <a:pt x="676" y="260"/>
                    </a:lnTo>
                    <a:lnTo>
                      <a:pt x="678" y="278"/>
                    </a:lnTo>
                    <a:lnTo>
                      <a:pt x="682" y="294"/>
                    </a:lnTo>
                    <a:lnTo>
                      <a:pt x="684" y="312"/>
                    </a:lnTo>
                    <a:lnTo>
                      <a:pt x="686" y="330"/>
                    </a:lnTo>
                    <a:lnTo>
                      <a:pt x="686" y="348"/>
                    </a:lnTo>
                    <a:lnTo>
                      <a:pt x="686" y="366"/>
                    </a:lnTo>
                    <a:lnTo>
                      <a:pt x="684" y="384"/>
                    </a:lnTo>
                    <a:lnTo>
                      <a:pt x="682" y="400"/>
                    </a:lnTo>
                    <a:lnTo>
                      <a:pt x="678" y="418"/>
                    </a:lnTo>
                    <a:lnTo>
                      <a:pt x="676" y="434"/>
                    </a:lnTo>
                    <a:lnTo>
                      <a:pt x="670" y="452"/>
                    </a:lnTo>
                    <a:lnTo>
                      <a:pt x="666" y="468"/>
                    </a:lnTo>
                    <a:lnTo>
                      <a:pt x="658" y="484"/>
                    </a:lnTo>
                    <a:lnTo>
                      <a:pt x="652" y="498"/>
                    </a:lnTo>
                    <a:lnTo>
                      <a:pt x="644" y="514"/>
                    </a:lnTo>
                    <a:lnTo>
                      <a:pt x="636" y="528"/>
                    </a:lnTo>
                    <a:lnTo>
                      <a:pt x="628" y="542"/>
                    </a:lnTo>
                    <a:lnTo>
                      <a:pt x="618" y="556"/>
                    </a:lnTo>
                    <a:lnTo>
                      <a:pt x="608" y="570"/>
                    </a:lnTo>
                    <a:lnTo>
                      <a:pt x="596" y="582"/>
                    </a:lnTo>
                    <a:lnTo>
                      <a:pt x="586" y="594"/>
                    </a:lnTo>
                    <a:lnTo>
                      <a:pt x="574" y="606"/>
                    </a:lnTo>
                    <a:lnTo>
                      <a:pt x="562" y="616"/>
                    </a:lnTo>
                    <a:lnTo>
                      <a:pt x="548" y="626"/>
                    </a:lnTo>
                    <a:lnTo>
                      <a:pt x="534" y="636"/>
                    </a:lnTo>
                    <a:lnTo>
                      <a:pt x="520" y="646"/>
                    </a:lnTo>
                    <a:lnTo>
                      <a:pt x="506" y="654"/>
                    </a:lnTo>
                    <a:lnTo>
                      <a:pt x="492" y="662"/>
                    </a:lnTo>
                    <a:lnTo>
                      <a:pt x="476" y="668"/>
                    </a:lnTo>
                    <a:lnTo>
                      <a:pt x="460" y="674"/>
                    </a:lnTo>
                    <a:lnTo>
                      <a:pt x="444" y="680"/>
                    </a:lnTo>
                    <a:lnTo>
                      <a:pt x="428" y="686"/>
                    </a:lnTo>
                    <a:lnTo>
                      <a:pt x="412" y="688"/>
                    </a:lnTo>
                    <a:lnTo>
                      <a:pt x="396" y="692"/>
                    </a:lnTo>
                    <a:lnTo>
                      <a:pt x="378" y="694"/>
                    </a:lnTo>
                    <a:lnTo>
                      <a:pt x="360" y="696"/>
                    </a:lnTo>
                    <a:lnTo>
                      <a:pt x="344" y="696"/>
                    </a:lnTo>
                    <a:lnTo>
                      <a:pt x="326" y="696"/>
                    </a:lnTo>
                    <a:lnTo>
                      <a:pt x="308" y="694"/>
                    </a:lnTo>
                    <a:lnTo>
                      <a:pt x="290" y="692"/>
                    </a:lnTo>
                    <a:lnTo>
                      <a:pt x="274" y="688"/>
                    </a:lnTo>
                    <a:lnTo>
                      <a:pt x="258" y="686"/>
                    </a:lnTo>
                    <a:lnTo>
                      <a:pt x="242" y="680"/>
                    </a:lnTo>
                    <a:lnTo>
                      <a:pt x="226" y="674"/>
                    </a:lnTo>
                    <a:lnTo>
                      <a:pt x="210" y="668"/>
                    </a:lnTo>
                    <a:lnTo>
                      <a:pt x="194" y="662"/>
                    </a:lnTo>
                    <a:lnTo>
                      <a:pt x="180" y="654"/>
                    </a:lnTo>
                    <a:lnTo>
                      <a:pt x="166" y="646"/>
                    </a:lnTo>
                    <a:lnTo>
                      <a:pt x="152" y="636"/>
                    </a:lnTo>
                    <a:lnTo>
                      <a:pt x="138" y="626"/>
                    </a:lnTo>
                    <a:lnTo>
                      <a:pt x="124" y="616"/>
                    </a:lnTo>
                    <a:lnTo>
                      <a:pt x="112" y="606"/>
                    </a:lnTo>
                    <a:lnTo>
                      <a:pt x="100" y="594"/>
                    </a:lnTo>
                    <a:lnTo>
                      <a:pt x="90" y="582"/>
                    </a:lnTo>
                    <a:lnTo>
                      <a:pt x="78" y="570"/>
                    </a:lnTo>
                    <a:lnTo>
                      <a:pt x="68" y="556"/>
                    </a:lnTo>
                    <a:lnTo>
                      <a:pt x="58" y="542"/>
                    </a:lnTo>
                    <a:lnTo>
                      <a:pt x="50" y="528"/>
                    </a:lnTo>
                    <a:lnTo>
                      <a:pt x="42" y="514"/>
                    </a:lnTo>
                    <a:lnTo>
                      <a:pt x="34" y="498"/>
                    </a:lnTo>
                    <a:lnTo>
                      <a:pt x="28" y="484"/>
                    </a:lnTo>
                    <a:lnTo>
                      <a:pt x="20" y="468"/>
                    </a:lnTo>
                    <a:lnTo>
                      <a:pt x="16" y="452"/>
                    </a:lnTo>
                    <a:lnTo>
                      <a:pt x="10" y="434"/>
                    </a:lnTo>
                    <a:lnTo>
                      <a:pt x="8" y="418"/>
                    </a:lnTo>
                    <a:lnTo>
                      <a:pt x="4" y="400"/>
                    </a:lnTo>
                    <a:lnTo>
                      <a:pt x="2" y="384"/>
                    </a:lnTo>
                    <a:lnTo>
                      <a:pt x="0" y="366"/>
                    </a:lnTo>
                    <a:lnTo>
                      <a:pt x="0" y="348"/>
                    </a:lnTo>
                    <a:lnTo>
                      <a:pt x="0" y="330"/>
                    </a:lnTo>
                    <a:lnTo>
                      <a:pt x="2" y="312"/>
                    </a:lnTo>
                    <a:lnTo>
                      <a:pt x="4" y="294"/>
                    </a:lnTo>
                    <a:lnTo>
                      <a:pt x="8" y="278"/>
                    </a:lnTo>
                    <a:lnTo>
                      <a:pt x="10" y="260"/>
                    </a:lnTo>
                    <a:lnTo>
                      <a:pt x="16" y="244"/>
                    </a:lnTo>
                    <a:lnTo>
                      <a:pt x="20" y="228"/>
                    </a:lnTo>
                    <a:lnTo>
                      <a:pt x="28" y="212"/>
                    </a:lnTo>
                    <a:lnTo>
                      <a:pt x="34" y="196"/>
                    </a:lnTo>
                    <a:lnTo>
                      <a:pt x="42" y="182"/>
                    </a:lnTo>
                    <a:lnTo>
                      <a:pt x="50" y="166"/>
                    </a:lnTo>
                    <a:lnTo>
                      <a:pt x="58" y="152"/>
                    </a:lnTo>
                    <a:lnTo>
                      <a:pt x="68" y="140"/>
                    </a:lnTo>
                    <a:lnTo>
                      <a:pt x="78" y="126"/>
                    </a:lnTo>
                    <a:lnTo>
                      <a:pt x="90" y="114"/>
                    </a:lnTo>
                    <a:lnTo>
                      <a:pt x="100" y="102"/>
                    </a:lnTo>
                    <a:lnTo>
                      <a:pt x="112" y="90"/>
                    </a:lnTo>
                    <a:lnTo>
                      <a:pt x="124" y="78"/>
                    </a:lnTo>
                    <a:lnTo>
                      <a:pt x="138" y="68"/>
                    </a:lnTo>
                    <a:lnTo>
                      <a:pt x="152" y="58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4" y="34"/>
                    </a:lnTo>
                    <a:lnTo>
                      <a:pt x="210" y="26"/>
                    </a:lnTo>
                    <a:lnTo>
                      <a:pt x="226" y="20"/>
                    </a:lnTo>
                    <a:lnTo>
                      <a:pt x="242" y="14"/>
                    </a:lnTo>
                    <a:lnTo>
                      <a:pt x="258" y="10"/>
                    </a:lnTo>
                    <a:lnTo>
                      <a:pt x="274" y="6"/>
                    </a:lnTo>
                    <a:lnTo>
                      <a:pt x="290" y="4"/>
                    </a:lnTo>
                    <a:lnTo>
                      <a:pt x="308" y="0"/>
                    </a:lnTo>
                    <a:lnTo>
                      <a:pt x="326" y="0"/>
                    </a:lnTo>
                    <a:lnTo>
                      <a:pt x="344" y="0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F3C3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374"/>
              <p:cNvSpPr>
                <a:spLocks/>
              </p:cNvSpPr>
              <p:nvPr/>
            </p:nvSpPr>
            <p:spPr bwMode="auto">
              <a:xfrm>
                <a:off x="5114925" y="860425"/>
                <a:ext cx="1076325" cy="1095375"/>
              </a:xfrm>
              <a:custGeom>
                <a:avLst/>
                <a:gdLst/>
                <a:ahLst/>
                <a:cxnLst>
                  <a:cxn ang="0">
                    <a:pos x="374" y="2"/>
                  </a:cxn>
                  <a:cxn ang="0">
                    <a:pos x="424" y="12"/>
                  </a:cxn>
                  <a:cxn ang="0">
                    <a:pos x="472" y="28"/>
                  </a:cxn>
                  <a:cxn ang="0">
                    <a:pos x="516" y="50"/>
                  </a:cxn>
                  <a:cxn ang="0">
                    <a:pos x="556" y="80"/>
                  </a:cxn>
                  <a:cxn ang="0">
                    <a:pos x="590" y="114"/>
                  </a:cxn>
                  <a:cxn ang="0">
                    <a:pos x="620" y="152"/>
                  </a:cxn>
                  <a:cxn ang="0">
                    <a:pos x="646" y="196"/>
                  </a:cxn>
                  <a:cxn ang="0">
                    <a:pos x="664" y="242"/>
                  </a:cxn>
                  <a:cxn ang="0">
                    <a:pos x="674" y="292"/>
                  </a:cxn>
                  <a:cxn ang="0">
                    <a:pos x="678" y="346"/>
                  </a:cxn>
                  <a:cxn ang="0">
                    <a:pos x="674" y="398"/>
                  </a:cxn>
                  <a:cxn ang="0">
                    <a:pos x="664" y="448"/>
                  </a:cxn>
                  <a:cxn ang="0">
                    <a:pos x="646" y="496"/>
                  </a:cxn>
                  <a:cxn ang="0">
                    <a:pos x="620" y="538"/>
                  </a:cxn>
                  <a:cxn ang="0">
                    <a:pos x="590" y="578"/>
                  </a:cxn>
                  <a:cxn ang="0">
                    <a:pos x="556" y="612"/>
                  </a:cxn>
                  <a:cxn ang="0">
                    <a:pos x="516" y="640"/>
                  </a:cxn>
                  <a:cxn ang="0">
                    <a:pos x="472" y="664"/>
                  </a:cxn>
                  <a:cxn ang="0">
                    <a:pos x="424" y="680"/>
                  </a:cxn>
                  <a:cxn ang="0">
                    <a:pos x="374" y="690"/>
                  </a:cxn>
                  <a:cxn ang="0">
                    <a:pos x="322" y="690"/>
                  </a:cxn>
                  <a:cxn ang="0">
                    <a:pos x="270" y="684"/>
                  </a:cxn>
                  <a:cxn ang="0">
                    <a:pos x="222" y="670"/>
                  </a:cxn>
                  <a:cxn ang="0">
                    <a:pos x="178" y="650"/>
                  </a:cxn>
                  <a:cxn ang="0">
                    <a:pos x="136" y="622"/>
                  </a:cxn>
                  <a:cxn ang="0">
                    <a:pos x="98" y="590"/>
                  </a:cxn>
                  <a:cxn ang="0">
                    <a:pos x="66" y="552"/>
                  </a:cxn>
                  <a:cxn ang="0">
                    <a:pos x="40" y="510"/>
                  </a:cxn>
                  <a:cxn ang="0">
                    <a:pos x="20" y="464"/>
                  </a:cxn>
                  <a:cxn ang="0">
                    <a:pos x="6" y="416"/>
                  </a:cxn>
                  <a:cxn ang="0">
                    <a:pos x="0" y="364"/>
                  </a:cxn>
                  <a:cxn ang="0">
                    <a:pos x="0" y="310"/>
                  </a:cxn>
                  <a:cxn ang="0">
                    <a:pos x="10" y="260"/>
                  </a:cxn>
                  <a:cxn ang="0">
                    <a:pos x="26" y="212"/>
                  </a:cxn>
                  <a:cxn ang="0">
                    <a:pos x="48" y="166"/>
                  </a:cxn>
                  <a:cxn ang="0">
                    <a:pos x="76" y="126"/>
                  </a:cxn>
                  <a:cxn ang="0">
                    <a:pos x="110" y="90"/>
                  </a:cxn>
                  <a:cxn ang="0">
                    <a:pos x="150" y="60"/>
                  </a:cxn>
                  <a:cxn ang="0">
                    <a:pos x="192" y="34"/>
                  </a:cxn>
                  <a:cxn ang="0">
                    <a:pos x="238" y="16"/>
                  </a:cxn>
                  <a:cxn ang="0">
                    <a:pos x="288" y="4"/>
                  </a:cxn>
                  <a:cxn ang="0">
                    <a:pos x="340" y="0"/>
                  </a:cxn>
                </a:cxnLst>
                <a:rect l="0" t="0" r="r" b="b"/>
                <a:pathLst>
                  <a:path w="678" h="690">
                    <a:moveTo>
                      <a:pt x="340" y="0"/>
                    </a:moveTo>
                    <a:lnTo>
                      <a:pt x="356" y="0"/>
                    </a:lnTo>
                    <a:lnTo>
                      <a:pt x="374" y="2"/>
                    </a:lnTo>
                    <a:lnTo>
                      <a:pt x="390" y="4"/>
                    </a:lnTo>
                    <a:lnTo>
                      <a:pt x="408" y="8"/>
                    </a:lnTo>
                    <a:lnTo>
                      <a:pt x="424" y="12"/>
                    </a:lnTo>
                    <a:lnTo>
                      <a:pt x="440" y="16"/>
                    </a:lnTo>
                    <a:lnTo>
                      <a:pt x="456" y="22"/>
                    </a:lnTo>
                    <a:lnTo>
                      <a:pt x="472" y="28"/>
                    </a:lnTo>
                    <a:lnTo>
                      <a:pt x="486" y="34"/>
                    </a:lnTo>
                    <a:lnTo>
                      <a:pt x="500" y="42"/>
                    </a:lnTo>
                    <a:lnTo>
                      <a:pt x="516" y="50"/>
                    </a:lnTo>
                    <a:lnTo>
                      <a:pt x="528" y="60"/>
                    </a:lnTo>
                    <a:lnTo>
                      <a:pt x="542" y="68"/>
                    </a:lnTo>
                    <a:lnTo>
                      <a:pt x="556" y="80"/>
                    </a:lnTo>
                    <a:lnTo>
                      <a:pt x="568" y="90"/>
                    </a:lnTo>
                    <a:lnTo>
                      <a:pt x="580" y="102"/>
                    </a:lnTo>
                    <a:lnTo>
                      <a:pt x="590" y="114"/>
                    </a:lnTo>
                    <a:lnTo>
                      <a:pt x="602" y="126"/>
                    </a:lnTo>
                    <a:lnTo>
                      <a:pt x="612" y="138"/>
                    </a:lnTo>
                    <a:lnTo>
                      <a:pt x="620" y="152"/>
                    </a:lnTo>
                    <a:lnTo>
                      <a:pt x="630" y="166"/>
                    </a:lnTo>
                    <a:lnTo>
                      <a:pt x="638" y="182"/>
                    </a:lnTo>
                    <a:lnTo>
                      <a:pt x="646" y="196"/>
                    </a:lnTo>
                    <a:lnTo>
                      <a:pt x="652" y="212"/>
                    </a:lnTo>
                    <a:lnTo>
                      <a:pt x="658" y="226"/>
                    </a:lnTo>
                    <a:lnTo>
                      <a:pt x="664" y="242"/>
                    </a:lnTo>
                    <a:lnTo>
                      <a:pt x="668" y="260"/>
                    </a:lnTo>
                    <a:lnTo>
                      <a:pt x="672" y="276"/>
                    </a:lnTo>
                    <a:lnTo>
                      <a:pt x="674" y="292"/>
                    </a:lnTo>
                    <a:lnTo>
                      <a:pt x="678" y="310"/>
                    </a:lnTo>
                    <a:lnTo>
                      <a:pt x="678" y="328"/>
                    </a:lnTo>
                    <a:lnTo>
                      <a:pt x="678" y="346"/>
                    </a:lnTo>
                    <a:lnTo>
                      <a:pt x="678" y="364"/>
                    </a:lnTo>
                    <a:lnTo>
                      <a:pt x="678" y="380"/>
                    </a:lnTo>
                    <a:lnTo>
                      <a:pt x="674" y="398"/>
                    </a:lnTo>
                    <a:lnTo>
                      <a:pt x="672" y="416"/>
                    </a:lnTo>
                    <a:lnTo>
                      <a:pt x="668" y="432"/>
                    </a:lnTo>
                    <a:lnTo>
                      <a:pt x="664" y="448"/>
                    </a:lnTo>
                    <a:lnTo>
                      <a:pt x="658" y="464"/>
                    </a:lnTo>
                    <a:lnTo>
                      <a:pt x="652" y="480"/>
                    </a:lnTo>
                    <a:lnTo>
                      <a:pt x="646" y="496"/>
                    </a:lnTo>
                    <a:lnTo>
                      <a:pt x="638" y="510"/>
                    </a:lnTo>
                    <a:lnTo>
                      <a:pt x="630" y="524"/>
                    </a:lnTo>
                    <a:lnTo>
                      <a:pt x="620" y="538"/>
                    </a:lnTo>
                    <a:lnTo>
                      <a:pt x="612" y="552"/>
                    </a:lnTo>
                    <a:lnTo>
                      <a:pt x="602" y="566"/>
                    </a:lnTo>
                    <a:lnTo>
                      <a:pt x="590" y="578"/>
                    </a:lnTo>
                    <a:lnTo>
                      <a:pt x="580" y="590"/>
                    </a:lnTo>
                    <a:lnTo>
                      <a:pt x="568" y="602"/>
                    </a:lnTo>
                    <a:lnTo>
                      <a:pt x="556" y="612"/>
                    </a:lnTo>
                    <a:lnTo>
                      <a:pt x="542" y="622"/>
                    </a:lnTo>
                    <a:lnTo>
                      <a:pt x="528" y="632"/>
                    </a:lnTo>
                    <a:lnTo>
                      <a:pt x="516" y="640"/>
                    </a:lnTo>
                    <a:lnTo>
                      <a:pt x="500" y="650"/>
                    </a:lnTo>
                    <a:lnTo>
                      <a:pt x="486" y="656"/>
                    </a:lnTo>
                    <a:lnTo>
                      <a:pt x="472" y="664"/>
                    </a:lnTo>
                    <a:lnTo>
                      <a:pt x="456" y="670"/>
                    </a:lnTo>
                    <a:lnTo>
                      <a:pt x="440" y="676"/>
                    </a:lnTo>
                    <a:lnTo>
                      <a:pt x="424" y="680"/>
                    </a:lnTo>
                    <a:lnTo>
                      <a:pt x="408" y="684"/>
                    </a:lnTo>
                    <a:lnTo>
                      <a:pt x="390" y="686"/>
                    </a:lnTo>
                    <a:lnTo>
                      <a:pt x="374" y="690"/>
                    </a:lnTo>
                    <a:lnTo>
                      <a:pt x="356" y="690"/>
                    </a:lnTo>
                    <a:lnTo>
                      <a:pt x="340" y="690"/>
                    </a:lnTo>
                    <a:lnTo>
                      <a:pt x="322" y="690"/>
                    </a:lnTo>
                    <a:lnTo>
                      <a:pt x="304" y="690"/>
                    </a:lnTo>
                    <a:lnTo>
                      <a:pt x="288" y="686"/>
                    </a:lnTo>
                    <a:lnTo>
                      <a:pt x="270" y="684"/>
                    </a:lnTo>
                    <a:lnTo>
                      <a:pt x="254" y="680"/>
                    </a:lnTo>
                    <a:lnTo>
                      <a:pt x="238" y="676"/>
                    </a:lnTo>
                    <a:lnTo>
                      <a:pt x="222" y="670"/>
                    </a:lnTo>
                    <a:lnTo>
                      <a:pt x="206" y="664"/>
                    </a:lnTo>
                    <a:lnTo>
                      <a:pt x="192" y="656"/>
                    </a:lnTo>
                    <a:lnTo>
                      <a:pt x="178" y="650"/>
                    </a:lnTo>
                    <a:lnTo>
                      <a:pt x="162" y="640"/>
                    </a:lnTo>
                    <a:lnTo>
                      <a:pt x="150" y="632"/>
                    </a:lnTo>
                    <a:lnTo>
                      <a:pt x="136" y="622"/>
                    </a:lnTo>
                    <a:lnTo>
                      <a:pt x="122" y="612"/>
                    </a:lnTo>
                    <a:lnTo>
                      <a:pt x="110" y="602"/>
                    </a:lnTo>
                    <a:lnTo>
                      <a:pt x="98" y="590"/>
                    </a:lnTo>
                    <a:lnTo>
                      <a:pt x="88" y="578"/>
                    </a:lnTo>
                    <a:lnTo>
                      <a:pt x="76" y="566"/>
                    </a:lnTo>
                    <a:lnTo>
                      <a:pt x="66" y="552"/>
                    </a:lnTo>
                    <a:lnTo>
                      <a:pt x="58" y="538"/>
                    </a:lnTo>
                    <a:lnTo>
                      <a:pt x="48" y="524"/>
                    </a:lnTo>
                    <a:lnTo>
                      <a:pt x="40" y="510"/>
                    </a:lnTo>
                    <a:lnTo>
                      <a:pt x="32" y="496"/>
                    </a:lnTo>
                    <a:lnTo>
                      <a:pt x="26" y="480"/>
                    </a:lnTo>
                    <a:lnTo>
                      <a:pt x="20" y="464"/>
                    </a:lnTo>
                    <a:lnTo>
                      <a:pt x="14" y="448"/>
                    </a:lnTo>
                    <a:lnTo>
                      <a:pt x="10" y="432"/>
                    </a:lnTo>
                    <a:lnTo>
                      <a:pt x="6" y="416"/>
                    </a:lnTo>
                    <a:lnTo>
                      <a:pt x="4" y="398"/>
                    </a:lnTo>
                    <a:lnTo>
                      <a:pt x="0" y="380"/>
                    </a:lnTo>
                    <a:lnTo>
                      <a:pt x="0" y="364"/>
                    </a:lnTo>
                    <a:lnTo>
                      <a:pt x="0" y="346"/>
                    </a:lnTo>
                    <a:lnTo>
                      <a:pt x="0" y="328"/>
                    </a:lnTo>
                    <a:lnTo>
                      <a:pt x="0" y="310"/>
                    </a:lnTo>
                    <a:lnTo>
                      <a:pt x="4" y="292"/>
                    </a:lnTo>
                    <a:lnTo>
                      <a:pt x="6" y="276"/>
                    </a:lnTo>
                    <a:lnTo>
                      <a:pt x="10" y="260"/>
                    </a:lnTo>
                    <a:lnTo>
                      <a:pt x="14" y="242"/>
                    </a:lnTo>
                    <a:lnTo>
                      <a:pt x="20" y="226"/>
                    </a:lnTo>
                    <a:lnTo>
                      <a:pt x="26" y="212"/>
                    </a:lnTo>
                    <a:lnTo>
                      <a:pt x="32" y="196"/>
                    </a:lnTo>
                    <a:lnTo>
                      <a:pt x="40" y="182"/>
                    </a:lnTo>
                    <a:lnTo>
                      <a:pt x="48" y="166"/>
                    </a:lnTo>
                    <a:lnTo>
                      <a:pt x="58" y="152"/>
                    </a:lnTo>
                    <a:lnTo>
                      <a:pt x="66" y="138"/>
                    </a:lnTo>
                    <a:lnTo>
                      <a:pt x="76" y="126"/>
                    </a:lnTo>
                    <a:lnTo>
                      <a:pt x="88" y="114"/>
                    </a:lnTo>
                    <a:lnTo>
                      <a:pt x="98" y="102"/>
                    </a:lnTo>
                    <a:lnTo>
                      <a:pt x="110" y="90"/>
                    </a:lnTo>
                    <a:lnTo>
                      <a:pt x="122" y="80"/>
                    </a:lnTo>
                    <a:lnTo>
                      <a:pt x="136" y="68"/>
                    </a:lnTo>
                    <a:lnTo>
                      <a:pt x="150" y="60"/>
                    </a:lnTo>
                    <a:lnTo>
                      <a:pt x="162" y="50"/>
                    </a:lnTo>
                    <a:lnTo>
                      <a:pt x="178" y="42"/>
                    </a:lnTo>
                    <a:lnTo>
                      <a:pt x="192" y="34"/>
                    </a:lnTo>
                    <a:lnTo>
                      <a:pt x="206" y="28"/>
                    </a:lnTo>
                    <a:lnTo>
                      <a:pt x="222" y="22"/>
                    </a:lnTo>
                    <a:lnTo>
                      <a:pt x="238" y="16"/>
                    </a:lnTo>
                    <a:lnTo>
                      <a:pt x="254" y="12"/>
                    </a:lnTo>
                    <a:lnTo>
                      <a:pt x="270" y="8"/>
                    </a:lnTo>
                    <a:lnTo>
                      <a:pt x="288" y="4"/>
                    </a:lnTo>
                    <a:lnTo>
                      <a:pt x="304" y="2"/>
                    </a:lnTo>
                    <a:lnTo>
                      <a:pt x="322" y="0"/>
                    </a:lnTo>
                    <a:lnTo>
                      <a:pt x="340" y="0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rgbClr val="F5C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375"/>
              <p:cNvSpPr>
                <a:spLocks/>
              </p:cNvSpPr>
              <p:nvPr/>
            </p:nvSpPr>
            <p:spPr bwMode="auto">
              <a:xfrm>
                <a:off x="5118100" y="866775"/>
                <a:ext cx="1069975" cy="1085850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2" y="10"/>
                  </a:cxn>
                  <a:cxn ang="0">
                    <a:pos x="468" y="26"/>
                  </a:cxn>
                  <a:cxn ang="0">
                    <a:pos x="512" y="48"/>
                  </a:cxn>
                  <a:cxn ang="0">
                    <a:pos x="552" y="78"/>
                  </a:cxn>
                  <a:cxn ang="0">
                    <a:pos x="586" y="112"/>
                  </a:cxn>
                  <a:cxn ang="0">
                    <a:pos x="616" y="150"/>
                  </a:cxn>
                  <a:cxn ang="0">
                    <a:pos x="640" y="194"/>
                  </a:cxn>
                  <a:cxn ang="0">
                    <a:pos x="658" y="240"/>
                  </a:cxn>
                  <a:cxn ang="0">
                    <a:pos x="670" y="290"/>
                  </a:cxn>
                  <a:cxn ang="0">
                    <a:pos x="674" y="342"/>
                  </a:cxn>
                  <a:cxn ang="0">
                    <a:pos x="670" y="394"/>
                  </a:cxn>
                  <a:cxn ang="0">
                    <a:pos x="658" y="444"/>
                  </a:cxn>
                  <a:cxn ang="0">
                    <a:pos x="640" y="490"/>
                  </a:cxn>
                  <a:cxn ang="0">
                    <a:pos x="616" y="532"/>
                  </a:cxn>
                  <a:cxn ang="0">
                    <a:pos x="586" y="572"/>
                  </a:cxn>
                  <a:cxn ang="0">
                    <a:pos x="552" y="606"/>
                  </a:cxn>
                  <a:cxn ang="0">
                    <a:pos x="512" y="634"/>
                  </a:cxn>
                  <a:cxn ang="0">
                    <a:pos x="468" y="656"/>
                  </a:cxn>
                  <a:cxn ang="0">
                    <a:pos x="422" y="672"/>
                  </a:cxn>
                  <a:cxn ang="0">
                    <a:pos x="372" y="682"/>
                  </a:cxn>
                  <a:cxn ang="0">
                    <a:pos x="320" y="684"/>
                  </a:cxn>
                  <a:cxn ang="0">
                    <a:pos x="270" y="676"/>
                  </a:cxn>
                  <a:cxn ang="0">
                    <a:pos x="222" y="662"/>
                  </a:cxn>
                  <a:cxn ang="0">
                    <a:pos x="176" y="642"/>
                  </a:cxn>
                  <a:cxn ang="0">
                    <a:pos x="136" y="616"/>
                  </a:cxn>
                  <a:cxn ang="0">
                    <a:pos x="98" y="584"/>
                  </a:cxn>
                  <a:cxn ang="0">
                    <a:pos x="68" y="546"/>
                  </a:cxn>
                  <a:cxn ang="0">
                    <a:pos x="40" y="504"/>
                  </a:cxn>
                  <a:cxn ang="0">
                    <a:pos x="20" y="460"/>
                  </a:cxn>
                  <a:cxn ang="0">
                    <a:pos x="8" y="410"/>
                  </a:cxn>
                  <a:cxn ang="0">
                    <a:pos x="0" y="360"/>
                  </a:cxn>
                  <a:cxn ang="0">
                    <a:pos x="2" y="306"/>
                  </a:cxn>
                  <a:cxn ang="0">
                    <a:pos x="10" y="256"/>
                  </a:cxn>
                  <a:cxn ang="0">
                    <a:pos x="26" y="208"/>
                  </a:cxn>
                  <a:cxn ang="0">
                    <a:pos x="50" y="164"/>
                  </a:cxn>
                  <a:cxn ang="0">
                    <a:pos x="78" y="124"/>
                  </a:cxn>
                  <a:cxn ang="0">
                    <a:pos x="110" y="88"/>
                  </a:cxn>
                  <a:cxn ang="0">
                    <a:pos x="148" y="58"/>
                  </a:cxn>
                  <a:cxn ang="0">
                    <a:pos x="192" y="34"/>
                  </a:cxn>
                  <a:cxn ang="0">
                    <a:pos x="236" y="14"/>
                  </a:cxn>
                  <a:cxn ang="0">
                    <a:pos x="286" y="4"/>
                  </a:cxn>
                  <a:cxn ang="0">
                    <a:pos x="338" y="0"/>
                  </a:cxn>
                </a:cxnLst>
                <a:rect l="0" t="0" r="r" b="b"/>
                <a:pathLst>
                  <a:path w="674" h="684">
                    <a:moveTo>
                      <a:pt x="338" y="0"/>
                    </a:moveTo>
                    <a:lnTo>
                      <a:pt x="354" y="0"/>
                    </a:lnTo>
                    <a:lnTo>
                      <a:pt x="372" y="2"/>
                    </a:lnTo>
                    <a:lnTo>
                      <a:pt x="388" y="4"/>
                    </a:lnTo>
                    <a:lnTo>
                      <a:pt x="404" y="6"/>
                    </a:lnTo>
                    <a:lnTo>
                      <a:pt x="422" y="10"/>
                    </a:lnTo>
                    <a:lnTo>
                      <a:pt x="438" y="14"/>
                    </a:lnTo>
                    <a:lnTo>
                      <a:pt x="452" y="20"/>
                    </a:lnTo>
                    <a:lnTo>
                      <a:pt x="468" y="26"/>
                    </a:lnTo>
                    <a:lnTo>
                      <a:pt x="484" y="34"/>
                    </a:lnTo>
                    <a:lnTo>
                      <a:pt x="498" y="40"/>
                    </a:lnTo>
                    <a:lnTo>
                      <a:pt x="512" y="48"/>
                    </a:lnTo>
                    <a:lnTo>
                      <a:pt x="526" y="58"/>
                    </a:lnTo>
                    <a:lnTo>
                      <a:pt x="538" y="68"/>
                    </a:lnTo>
                    <a:lnTo>
                      <a:pt x="552" y="78"/>
                    </a:lnTo>
                    <a:lnTo>
                      <a:pt x="564" y="88"/>
                    </a:lnTo>
                    <a:lnTo>
                      <a:pt x="576" y="100"/>
                    </a:lnTo>
                    <a:lnTo>
                      <a:pt x="586" y="112"/>
                    </a:lnTo>
                    <a:lnTo>
                      <a:pt x="596" y="124"/>
                    </a:lnTo>
                    <a:lnTo>
                      <a:pt x="606" y="136"/>
                    </a:lnTo>
                    <a:lnTo>
                      <a:pt x="616" y="150"/>
                    </a:lnTo>
                    <a:lnTo>
                      <a:pt x="624" y="164"/>
                    </a:lnTo>
                    <a:lnTo>
                      <a:pt x="634" y="178"/>
                    </a:lnTo>
                    <a:lnTo>
                      <a:pt x="640" y="194"/>
                    </a:lnTo>
                    <a:lnTo>
                      <a:pt x="648" y="208"/>
                    </a:lnTo>
                    <a:lnTo>
                      <a:pt x="654" y="224"/>
                    </a:lnTo>
                    <a:lnTo>
                      <a:pt x="658" y="240"/>
                    </a:lnTo>
                    <a:lnTo>
                      <a:pt x="664" y="256"/>
                    </a:lnTo>
                    <a:lnTo>
                      <a:pt x="666" y="272"/>
                    </a:lnTo>
                    <a:lnTo>
                      <a:pt x="670" y="290"/>
                    </a:lnTo>
                    <a:lnTo>
                      <a:pt x="672" y="306"/>
                    </a:lnTo>
                    <a:lnTo>
                      <a:pt x="674" y="324"/>
                    </a:lnTo>
                    <a:lnTo>
                      <a:pt x="674" y="342"/>
                    </a:lnTo>
                    <a:lnTo>
                      <a:pt x="674" y="360"/>
                    </a:lnTo>
                    <a:lnTo>
                      <a:pt x="672" y="376"/>
                    </a:lnTo>
                    <a:lnTo>
                      <a:pt x="670" y="394"/>
                    </a:lnTo>
                    <a:lnTo>
                      <a:pt x="666" y="410"/>
                    </a:lnTo>
                    <a:lnTo>
                      <a:pt x="664" y="428"/>
                    </a:lnTo>
                    <a:lnTo>
                      <a:pt x="658" y="444"/>
                    </a:lnTo>
                    <a:lnTo>
                      <a:pt x="654" y="460"/>
                    </a:lnTo>
                    <a:lnTo>
                      <a:pt x="648" y="474"/>
                    </a:lnTo>
                    <a:lnTo>
                      <a:pt x="640" y="490"/>
                    </a:lnTo>
                    <a:lnTo>
                      <a:pt x="634" y="504"/>
                    </a:lnTo>
                    <a:lnTo>
                      <a:pt x="624" y="518"/>
                    </a:lnTo>
                    <a:lnTo>
                      <a:pt x="616" y="532"/>
                    </a:lnTo>
                    <a:lnTo>
                      <a:pt x="606" y="546"/>
                    </a:lnTo>
                    <a:lnTo>
                      <a:pt x="596" y="560"/>
                    </a:lnTo>
                    <a:lnTo>
                      <a:pt x="586" y="572"/>
                    </a:lnTo>
                    <a:lnTo>
                      <a:pt x="576" y="584"/>
                    </a:lnTo>
                    <a:lnTo>
                      <a:pt x="564" y="594"/>
                    </a:lnTo>
                    <a:lnTo>
                      <a:pt x="552" y="606"/>
                    </a:lnTo>
                    <a:lnTo>
                      <a:pt x="538" y="616"/>
                    </a:lnTo>
                    <a:lnTo>
                      <a:pt x="526" y="626"/>
                    </a:lnTo>
                    <a:lnTo>
                      <a:pt x="512" y="634"/>
                    </a:lnTo>
                    <a:lnTo>
                      <a:pt x="498" y="642"/>
                    </a:lnTo>
                    <a:lnTo>
                      <a:pt x="484" y="650"/>
                    </a:lnTo>
                    <a:lnTo>
                      <a:pt x="468" y="656"/>
                    </a:lnTo>
                    <a:lnTo>
                      <a:pt x="452" y="662"/>
                    </a:lnTo>
                    <a:lnTo>
                      <a:pt x="438" y="668"/>
                    </a:lnTo>
                    <a:lnTo>
                      <a:pt x="422" y="672"/>
                    </a:lnTo>
                    <a:lnTo>
                      <a:pt x="404" y="676"/>
                    </a:lnTo>
                    <a:lnTo>
                      <a:pt x="388" y="680"/>
                    </a:lnTo>
                    <a:lnTo>
                      <a:pt x="372" y="682"/>
                    </a:lnTo>
                    <a:lnTo>
                      <a:pt x="354" y="684"/>
                    </a:lnTo>
                    <a:lnTo>
                      <a:pt x="338" y="684"/>
                    </a:lnTo>
                    <a:lnTo>
                      <a:pt x="320" y="684"/>
                    </a:lnTo>
                    <a:lnTo>
                      <a:pt x="302" y="682"/>
                    </a:lnTo>
                    <a:lnTo>
                      <a:pt x="286" y="680"/>
                    </a:lnTo>
                    <a:lnTo>
                      <a:pt x="270" y="676"/>
                    </a:lnTo>
                    <a:lnTo>
                      <a:pt x="252" y="672"/>
                    </a:lnTo>
                    <a:lnTo>
                      <a:pt x="236" y="668"/>
                    </a:lnTo>
                    <a:lnTo>
                      <a:pt x="222" y="662"/>
                    </a:lnTo>
                    <a:lnTo>
                      <a:pt x="206" y="656"/>
                    </a:lnTo>
                    <a:lnTo>
                      <a:pt x="192" y="650"/>
                    </a:lnTo>
                    <a:lnTo>
                      <a:pt x="176" y="642"/>
                    </a:lnTo>
                    <a:lnTo>
                      <a:pt x="162" y="634"/>
                    </a:lnTo>
                    <a:lnTo>
                      <a:pt x="148" y="626"/>
                    </a:lnTo>
                    <a:lnTo>
                      <a:pt x="136" y="616"/>
                    </a:lnTo>
                    <a:lnTo>
                      <a:pt x="122" y="606"/>
                    </a:lnTo>
                    <a:lnTo>
                      <a:pt x="110" y="594"/>
                    </a:lnTo>
                    <a:lnTo>
                      <a:pt x="98" y="584"/>
                    </a:lnTo>
                    <a:lnTo>
                      <a:pt x="88" y="572"/>
                    </a:lnTo>
                    <a:lnTo>
                      <a:pt x="78" y="560"/>
                    </a:lnTo>
                    <a:lnTo>
                      <a:pt x="68" y="546"/>
                    </a:lnTo>
                    <a:lnTo>
                      <a:pt x="58" y="532"/>
                    </a:lnTo>
                    <a:lnTo>
                      <a:pt x="50" y="518"/>
                    </a:lnTo>
                    <a:lnTo>
                      <a:pt x="40" y="504"/>
                    </a:lnTo>
                    <a:lnTo>
                      <a:pt x="34" y="490"/>
                    </a:lnTo>
                    <a:lnTo>
                      <a:pt x="26" y="474"/>
                    </a:lnTo>
                    <a:lnTo>
                      <a:pt x="20" y="460"/>
                    </a:lnTo>
                    <a:lnTo>
                      <a:pt x="16" y="444"/>
                    </a:lnTo>
                    <a:lnTo>
                      <a:pt x="10" y="428"/>
                    </a:lnTo>
                    <a:lnTo>
                      <a:pt x="8" y="410"/>
                    </a:lnTo>
                    <a:lnTo>
                      <a:pt x="4" y="394"/>
                    </a:lnTo>
                    <a:lnTo>
                      <a:pt x="2" y="376"/>
                    </a:lnTo>
                    <a:lnTo>
                      <a:pt x="0" y="360"/>
                    </a:lnTo>
                    <a:lnTo>
                      <a:pt x="0" y="342"/>
                    </a:lnTo>
                    <a:lnTo>
                      <a:pt x="0" y="324"/>
                    </a:lnTo>
                    <a:lnTo>
                      <a:pt x="2" y="306"/>
                    </a:lnTo>
                    <a:lnTo>
                      <a:pt x="4" y="290"/>
                    </a:lnTo>
                    <a:lnTo>
                      <a:pt x="8" y="272"/>
                    </a:lnTo>
                    <a:lnTo>
                      <a:pt x="10" y="256"/>
                    </a:lnTo>
                    <a:lnTo>
                      <a:pt x="16" y="240"/>
                    </a:lnTo>
                    <a:lnTo>
                      <a:pt x="20" y="224"/>
                    </a:lnTo>
                    <a:lnTo>
                      <a:pt x="26" y="208"/>
                    </a:lnTo>
                    <a:lnTo>
                      <a:pt x="34" y="194"/>
                    </a:lnTo>
                    <a:lnTo>
                      <a:pt x="40" y="178"/>
                    </a:lnTo>
                    <a:lnTo>
                      <a:pt x="50" y="164"/>
                    </a:lnTo>
                    <a:lnTo>
                      <a:pt x="58" y="150"/>
                    </a:lnTo>
                    <a:lnTo>
                      <a:pt x="68" y="136"/>
                    </a:lnTo>
                    <a:lnTo>
                      <a:pt x="78" y="124"/>
                    </a:lnTo>
                    <a:lnTo>
                      <a:pt x="88" y="112"/>
                    </a:lnTo>
                    <a:lnTo>
                      <a:pt x="98" y="100"/>
                    </a:lnTo>
                    <a:lnTo>
                      <a:pt x="110" y="88"/>
                    </a:lnTo>
                    <a:lnTo>
                      <a:pt x="122" y="78"/>
                    </a:lnTo>
                    <a:lnTo>
                      <a:pt x="136" y="68"/>
                    </a:lnTo>
                    <a:lnTo>
                      <a:pt x="148" y="58"/>
                    </a:lnTo>
                    <a:lnTo>
                      <a:pt x="162" y="48"/>
                    </a:lnTo>
                    <a:lnTo>
                      <a:pt x="176" y="40"/>
                    </a:lnTo>
                    <a:lnTo>
                      <a:pt x="192" y="34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6" y="14"/>
                    </a:lnTo>
                    <a:lnTo>
                      <a:pt x="252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2" y="2"/>
                    </a:lnTo>
                    <a:lnTo>
                      <a:pt x="320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F4C8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376"/>
              <p:cNvSpPr>
                <a:spLocks/>
              </p:cNvSpPr>
              <p:nvPr/>
            </p:nvSpPr>
            <p:spPr bwMode="auto">
              <a:xfrm>
                <a:off x="5124450" y="869950"/>
                <a:ext cx="1057275" cy="1076325"/>
              </a:xfrm>
              <a:custGeom>
                <a:avLst/>
                <a:gdLst/>
                <a:ahLst/>
                <a:cxnLst>
                  <a:cxn ang="0">
                    <a:pos x="368" y="2"/>
                  </a:cxn>
                  <a:cxn ang="0">
                    <a:pos x="416" y="12"/>
                  </a:cxn>
                  <a:cxn ang="0">
                    <a:pos x="462" y="28"/>
                  </a:cxn>
                  <a:cxn ang="0">
                    <a:pos x="506" y="50"/>
                  </a:cxn>
                  <a:cxn ang="0">
                    <a:pos x="546" y="78"/>
                  </a:cxn>
                  <a:cxn ang="0">
                    <a:pos x="580" y="112"/>
                  </a:cxn>
                  <a:cxn ang="0">
                    <a:pos x="610" y="150"/>
                  </a:cxn>
                  <a:cxn ang="0">
                    <a:pos x="634" y="192"/>
                  </a:cxn>
                  <a:cxn ang="0">
                    <a:pos x="652" y="238"/>
                  </a:cxn>
                  <a:cxn ang="0">
                    <a:pos x="662" y="288"/>
                  </a:cxn>
                  <a:cxn ang="0">
                    <a:pos x="666" y="340"/>
                  </a:cxn>
                  <a:cxn ang="0">
                    <a:pos x="662" y="392"/>
                  </a:cxn>
                  <a:cxn ang="0">
                    <a:pos x="652" y="440"/>
                  </a:cxn>
                  <a:cxn ang="0">
                    <a:pos x="634" y="486"/>
                  </a:cxn>
                  <a:cxn ang="0">
                    <a:pos x="610" y="530"/>
                  </a:cxn>
                  <a:cxn ang="0">
                    <a:pos x="580" y="568"/>
                  </a:cxn>
                  <a:cxn ang="0">
                    <a:pos x="546" y="602"/>
                  </a:cxn>
                  <a:cxn ang="0">
                    <a:pos x="506" y="630"/>
                  </a:cxn>
                  <a:cxn ang="0">
                    <a:pos x="462" y="652"/>
                  </a:cxn>
                  <a:cxn ang="0">
                    <a:pos x="416" y="668"/>
                  </a:cxn>
                  <a:cxn ang="0">
                    <a:pos x="368" y="676"/>
                  </a:cxn>
                  <a:cxn ang="0">
                    <a:pos x="316" y="678"/>
                  </a:cxn>
                  <a:cxn ang="0">
                    <a:pos x="266" y="672"/>
                  </a:cxn>
                  <a:cxn ang="0">
                    <a:pos x="218" y="658"/>
                  </a:cxn>
                  <a:cxn ang="0">
                    <a:pos x="174" y="638"/>
                  </a:cxn>
                  <a:cxn ang="0">
                    <a:pos x="134" y="612"/>
                  </a:cxn>
                  <a:cxn ang="0">
                    <a:pos x="98" y="580"/>
                  </a:cxn>
                  <a:cxn ang="0">
                    <a:pos x="66" y="542"/>
                  </a:cxn>
                  <a:cxn ang="0">
                    <a:pos x="40" y="502"/>
                  </a:cxn>
                  <a:cxn ang="0">
                    <a:pos x="20" y="456"/>
                  </a:cxn>
                  <a:cxn ang="0">
                    <a:pos x="6" y="408"/>
                  </a:cxn>
                  <a:cxn ang="0">
                    <a:pos x="0" y="356"/>
                  </a:cxn>
                  <a:cxn ang="0">
                    <a:pos x="2" y="304"/>
                  </a:cxn>
                  <a:cxn ang="0">
                    <a:pos x="10" y="254"/>
                  </a:cxn>
                  <a:cxn ang="0">
                    <a:pos x="26" y="208"/>
                  </a:cxn>
                  <a:cxn ang="0">
                    <a:pos x="48" y="164"/>
                  </a:cxn>
                  <a:cxn ang="0">
                    <a:pos x="76" y="124"/>
                  </a:cxn>
                  <a:cxn ang="0">
                    <a:pos x="108" y="88"/>
                  </a:cxn>
                  <a:cxn ang="0">
                    <a:pos x="146" y="58"/>
                  </a:cxn>
                  <a:cxn ang="0">
                    <a:pos x="188" y="34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4" y="0"/>
                  </a:cxn>
                </a:cxnLst>
                <a:rect l="0" t="0" r="r" b="b"/>
                <a:pathLst>
                  <a:path w="666" h="678">
                    <a:moveTo>
                      <a:pt x="334" y="0"/>
                    </a:moveTo>
                    <a:lnTo>
                      <a:pt x="350" y="0"/>
                    </a:lnTo>
                    <a:lnTo>
                      <a:pt x="368" y="2"/>
                    </a:lnTo>
                    <a:lnTo>
                      <a:pt x="384" y="4"/>
                    </a:lnTo>
                    <a:lnTo>
                      <a:pt x="400" y="8"/>
                    </a:lnTo>
                    <a:lnTo>
                      <a:pt x="416" y="12"/>
                    </a:lnTo>
                    <a:lnTo>
                      <a:pt x="432" y="16"/>
                    </a:lnTo>
                    <a:lnTo>
                      <a:pt x="448" y="22"/>
                    </a:lnTo>
                    <a:lnTo>
                      <a:pt x="462" y="28"/>
                    </a:lnTo>
                    <a:lnTo>
                      <a:pt x="478" y="34"/>
                    </a:lnTo>
                    <a:lnTo>
                      <a:pt x="492" y="42"/>
                    </a:lnTo>
                    <a:lnTo>
                      <a:pt x="506" y="50"/>
                    </a:lnTo>
                    <a:lnTo>
                      <a:pt x="520" y="58"/>
                    </a:lnTo>
                    <a:lnTo>
                      <a:pt x="532" y="68"/>
                    </a:lnTo>
                    <a:lnTo>
                      <a:pt x="546" y="78"/>
                    </a:lnTo>
                    <a:lnTo>
                      <a:pt x="558" y="88"/>
                    </a:lnTo>
                    <a:lnTo>
                      <a:pt x="568" y="100"/>
                    </a:lnTo>
                    <a:lnTo>
                      <a:pt x="580" y="112"/>
                    </a:lnTo>
                    <a:lnTo>
                      <a:pt x="590" y="124"/>
                    </a:lnTo>
                    <a:lnTo>
                      <a:pt x="600" y="136"/>
                    </a:lnTo>
                    <a:lnTo>
                      <a:pt x="610" y="150"/>
                    </a:lnTo>
                    <a:lnTo>
                      <a:pt x="618" y="164"/>
                    </a:lnTo>
                    <a:lnTo>
                      <a:pt x="626" y="178"/>
                    </a:lnTo>
                    <a:lnTo>
                      <a:pt x="634" y="192"/>
                    </a:lnTo>
                    <a:lnTo>
                      <a:pt x="640" y="208"/>
                    </a:lnTo>
                    <a:lnTo>
                      <a:pt x="646" y="222"/>
                    </a:lnTo>
                    <a:lnTo>
                      <a:pt x="652" y="238"/>
                    </a:lnTo>
                    <a:lnTo>
                      <a:pt x="656" y="254"/>
                    </a:lnTo>
                    <a:lnTo>
                      <a:pt x="660" y="272"/>
                    </a:lnTo>
                    <a:lnTo>
                      <a:pt x="662" y="288"/>
                    </a:lnTo>
                    <a:lnTo>
                      <a:pt x="664" y="304"/>
                    </a:lnTo>
                    <a:lnTo>
                      <a:pt x="666" y="322"/>
                    </a:lnTo>
                    <a:lnTo>
                      <a:pt x="666" y="340"/>
                    </a:lnTo>
                    <a:lnTo>
                      <a:pt x="666" y="356"/>
                    </a:lnTo>
                    <a:lnTo>
                      <a:pt x="664" y="374"/>
                    </a:lnTo>
                    <a:lnTo>
                      <a:pt x="662" y="392"/>
                    </a:lnTo>
                    <a:lnTo>
                      <a:pt x="660" y="408"/>
                    </a:lnTo>
                    <a:lnTo>
                      <a:pt x="656" y="424"/>
                    </a:lnTo>
                    <a:lnTo>
                      <a:pt x="652" y="440"/>
                    </a:lnTo>
                    <a:lnTo>
                      <a:pt x="646" y="456"/>
                    </a:lnTo>
                    <a:lnTo>
                      <a:pt x="640" y="472"/>
                    </a:lnTo>
                    <a:lnTo>
                      <a:pt x="634" y="486"/>
                    </a:lnTo>
                    <a:lnTo>
                      <a:pt x="626" y="502"/>
                    </a:lnTo>
                    <a:lnTo>
                      <a:pt x="618" y="516"/>
                    </a:lnTo>
                    <a:lnTo>
                      <a:pt x="610" y="530"/>
                    </a:lnTo>
                    <a:lnTo>
                      <a:pt x="600" y="542"/>
                    </a:lnTo>
                    <a:lnTo>
                      <a:pt x="590" y="556"/>
                    </a:lnTo>
                    <a:lnTo>
                      <a:pt x="580" y="568"/>
                    </a:lnTo>
                    <a:lnTo>
                      <a:pt x="568" y="580"/>
                    </a:lnTo>
                    <a:lnTo>
                      <a:pt x="558" y="590"/>
                    </a:lnTo>
                    <a:lnTo>
                      <a:pt x="546" y="602"/>
                    </a:lnTo>
                    <a:lnTo>
                      <a:pt x="532" y="612"/>
                    </a:lnTo>
                    <a:lnTo>
                      <a:pt x="520" y="620"/>
                    </a:lnTo>
                    <a:lnTo>
                      <a:pt x="506" y="630"/>
                    </a:lnTo>
                    <a:lnTo>
                      <a:pt x="492" y="638"/>
                    </a:lnTo>
                    <a:lnTo>
                      <a:pt x="478" y="646"/>
                    </a:lnTo>
                    <a:lnTo>
                      <a:pt x="462" y="652"/>
                    </a:lnTo>
                    <a:lnTo>
                      <a:pt x="448" y="658"/>
                    </a:lnTo>
                    <a:lnTo>
                      <a:pt x="432" y="664"/>
                    </a:lnTo>
                    <a:lnTo>
                      <a:pt x="416" y="668"/>
                    </a:lnTo>
                    <a:lnTo>
                      <a:pt x="400" y="672"/>
                    </a:lnTo>
                    <a:lnTo>
                      <a:pt x="384" y="674"/>
                    </a:lnTo>
                    <a:lnTo>
                      <a:pt x="368" y="676"/>
                    </a:lnTo>
                    <a:lnTo>
                      <a:pt x="350" y="678"/>
                    </a:lnTo>
                    <a:lnTo>
                      <a:pt x="334" y="678"/>
                    </a:lnTo>
                    <a:lnTo>
                      <a:pt x="316" y="678"/>
                    </a:lnTo>
                    <a:lnTo>
                      <a:pt x="298" y="676"/>
                    </a:lnTo>
                    <a:lnTo>
                      <a:pt x="282" y="674"/>
                    </a:lnTo>
                    <a:lnTo>
                      <a:pt x="266" y="672"/>
                    </a:lnTo>
                    <a:lnTo>
                      <a:pt x="250" y="668"/>
                    </a:lnTo>
                    <a:lnTo>
                      <a:pt x="234" y="664"/>
                    </a:lnTo>
                    <a:lnTo>
                      <a:pt x="218" y="658"/>
                    </a:lnTo>
                    <a:lnTo>
                      <a:pt x="204" y="652"/>
                    </a:lnTo>
                    <a:lnTo>
                      <a:pt x="188" y="646"/>
                    </a:lnTo>
                    <a:lnTo>
                      <a:pt x="174" y="638"/>
                    </a:lnTo>
                    <a:lnTo>
                      <a:pt x="160" y="630"/>
                    </a:lnTo>
                    <a:lnTo>
                      <a:pt x="146" y="620"/>
                    </a:lnTo>
                    <a:lnTo>
                      <a:pt x="134" y="612"/>
                    </a:lnTo>
                    <a:lnTo>
                      <a:pt x="120" y="602"/>
                    </a:lnTo>
                    <a:lnTo>
                      <a:pt x="108" y="590"/>
                    </a:lnTo>
                    <a:lnTo>
                      <a:pt x="98" y="580"/>
                    </a:lnTo>
                    <a:lnTo>
                      <a:pt x="86" y="568"/>
                    </a:lnTo>
                    <a:lnTo>
                      <a:pt x="76" y="556"/>
                    </a:lnTo>
                    <a:lnTo>
                      <a:pt x="66" y="542"/>
                    </a:lnTo>
                    <a:lnTo>
                      <a:pt x="56" y="530"/>
                    </a:lnTo>
                    <a:lnTo>
                      <a:pt x="48" y="516"/>
                    </a:lnTo>
                    <a:lnTo>
                      <a:pt x="40" y="502"/>
                    </a:lnTo>
                    <a:lnTo>
                      <a:pt x="32" y="486"/>
                    </a:lnTo>
                    <a:lnTo>
                      <a:pt x="26" y="472"/>
                    </a:lnTo>
                    <a:lnTo>
                      <a:pt x="20" y="456"/>
                    </a:lnTo>
                    <a:lnTo>
                      <a:pt x="14" y="440"/>
                    </a:lnTo>
                    <a:lnTo>
                      <a:pt x="10" y="424"/>
                    </a:lnTo>
                    <a:lnTo>
                      <a:pt x="6" y="408"/>
                    </a:lnTo>
                    <a:lnTo>
                      <a:pt x="4" y="392"/>
                    </a:lnTo>
                    <a:lnTo>
                      <a:pt x="2" y="374"/>
                    </a:lnTo>
                    <a:lnTo>
                      <a:pt x="0" y="356"/>
                    </a:lnTo>
                    <a:lnTo>
                      <a:pt x="0" y="340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4" y="288"/>
                    </a:lnTo>
                    <a:lnTo>
                      <a:pt x="6" y="272"/>
                    </a:lnTo>
                    <a:lnTo>
                      <a:pt x="10" y="254"/>
                    </a:lnTo>
                    <a:lnTo>
                      <a:pt x="14" y="238"/>
                    </a:lnTo>
                    <a:lnTo>
                      <a:pt x="20" y="222"/>
                    </a:lnTo>
                    <a:lnTo>
                      <a:pt x="26" y="208"/>
                    </a:lnTo>
                    <a:lnTo>
                      <a:pt x="32" y="192"/>
                    </a:lnTo>
                    <a:lnTo>
                      <a:pt x="40" y="178"/>
                    </a:lnTo>
                    <a:lnTo>
                      <a:pt x="48" y="164"/>
                    </a:lnTo>
                    <a:lnTo>
                      <a:pt x="56" y="150"/>
                    </a:lnTo>
                    <a:lnTo>
                      <a:pt x="66" y="136"/>
                    </a:lnTo>
                    <a:lnTo>
                      <a:pt x="76" y="124"/>
                    </a:lnTo>
                    <a:lnTo>
                      <a:pt x="86" y="112"/>
                    </a:lnTo>
                    <a:lnTo>
                      <a:pt x="98" y="100"/>
                    </a:lnTo>
                    <a:lnTo>
                      <a:pt x="108" y="88"/>
                    </a:lnTo>
                    <a:lnTo>
                      <a:pt x="120" y="78"/>
                    </a:lnTo>
                    <a:lnTo>
                      <a:pt x="134" y="68"/>
                    </a:lnTo>
                    <a:lnTo>
                      <a:pt x="146" y="58"/>
                    </a:lnTo>
                    <a:lnTo>
                      <a:pt x="160" y="50"/>
                    </a:lnTo>
                    <a:lnTo>
                      <a:pt x="174" y="42"/>
                    </a:lnTo>
                    <a:lnTo>
                      <a:pt x="188" y="34"/>
                    </a:lnTo>
                    <a:lnTo>
                      <a:pt x="204" y="28"/>
                    </a:lnTo>
                    <a:lnTo>
                      <a:pt x="218" y="22"/>
                    </a:lnTo>
                    <a:lnTo>
                      <a:pt x="234" y="16"/>
                    </a:lnTo>
                    <a:lnTo>
                      <a:pt x="250" y="12"/>
                    </a:lnTo>
                    <a:lnTo>
                      <a:pt x="266" y="8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6" y="0"/>
                    </a:lnTo>
                    <a:lnTo>
                      <a:pt x="334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6CA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377"/>
              <p:cNvSpPr>
                <a:spLocks/>
              </p:cNvSpPr>
              <p:nvPr/>
            </p:nvSpPr>
            <p:spPr bwMode="auto">
              <a:xfrm>
                <a:off x="5127625" y="876300"/>
                <a:ext cx="1050925" cy="1066800"/>
              </a:xfrm>
              <a:custGeom>
                <a:avLst/>
                <a:gdLst/>
                <a:ahLst/>
                <a:cxnLst>
                  <a:cxn ang="0">
                    <a:pos x="364" y="2"/>
                  </a:cxn>
                  <a:cxn ang="0">
                    <a:pos x="414" y="10"/>
                  </a:cxn>
                  <a:cxn ang="0">
                    <a:pos x="460" y="26"/>
                  </a:cxn>
                  <a:cxn ang="0">
                    <a:pos x="502" y="48"/>
                  </a:cxn>
                  <a:cxn ang="0">
                    <a:pos x="542" y="76"/>
                  </a:cxn>
                  <a:cxn ang="0">
                    <a:pos x="576" y="110"/>
                  </a:cxn>
                  <a:cxn ang="0">
                    <a:pos x="606" y="148"/>
                  </a:cxn>
                  <a:cxn ang="0">
                    <a:pos x="628" y="190"/>
                  </a:cxn>
                  <a:cxn ang="0">
                    <a:pos x="646" y="236"/>
                  </a:cxn>
                  <a:cxn ang="0">
                    <a:pos x="658" y="284"/>
                  </a:cxn>
                  <a:cxn ang="0">
                    <a:pos x="662" y="336"/>
                  </a:cxn>
                  <a:cxn ang="0">
                    <a:pos x="658" y="386"/>
                  </a:cxn>
                  <a:cxn ang="0">
                    <a:pos x="646" y="436"/>
                  </a:cxn>
                  <a:cxn ang="0">
                    <a:pos x="628" y="482"/>
                  </a:cxn>
                  <a:cxn ang="0">
                    <a:pos x="606" y="524"/>
                  </a:cxn>
                  <a:cxn ang="0">
                    <a:pos x="576" y="562"/>
                  </a:cxn>
                  <a:cxn ang="0">
                    <a:pos x="542" y="594"/>
                  </a:cxn>
                  <a:cxn ang="0">
                    <a:pos x="502" y="622"/>
                  </a:cxn>
                  <a:cxn ang="0">
                    <a:pos x="460" y="646"/>
                  </a:cxn>
                  <a:cxn ang="0">
                    <a:pos x="414" y="660"/>
                  </a:cxn>
                  <a:cxn ang="0">
                    <a:pos x="364" y="670"/>
                  </a:cxn>
                  <a:cxn ang="0">
                    <a:pos x="314" y="670"/>
                  </a:cxn>
                  <a:cxn ang="0">
                    <a:pos x="264" y="664"/>
                  </a:cxn>
                  <a:cxn ang="0">
                    <a:pos x="218" y="652"/>
                  </a:cxn>
                  <a:cxn ang="0">
                    <a:pos x="174" y="630"/>
                  </a:cxn>
                  <a:cxn ang="0">
                    <a:pos x="134" y="604"/>
                  </a:cxn>
                  <a:cxn ang="0">
                    <a:pos x="98" y="574"/>
                  </a:cxn>
                  <a:cxn ang="0">
                    <a:pos x="66" y="536"/>
                  </a:cxn>
                  <a:cxn ang="0">
                    <a:pos x="40" y="496"/>
                  </a:cxn>
                  <a:cxn ang="0">
                    <a:pos x="20" y="452"/>
                  </a:cxn>
                  <a:cxn ang="0">
                    <a:pos x="8" y="404"/>
                  </a:cxn>
                  <a:cxn ang="0">
                    <a:pos x="0" y="352"/>
                  </a:cxn>
                  <a:cxn ang="0">
                    <a:pos x="2" y="302"/>
                  </a:cxn>
                  <a:cxn ang="0">
                    <a:pos x="10" y="252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6" y="122"/>
                  </a:cxn>
                  <a:cxn ang="0">
                    <a:pos x="108" y="86"/>
                  </a:cxn>
                  <a:cxn ang="0">
                    <a:pos x="146" y="58"/>
                  </a:cxn>
                  <a:cxn ang="0">
                    <a:pos x="188" y="32"/>
                  </a:cxn>
                  <a:cxn ang="0">
                    <a:pos x="232" y="14"/>
                  </a:cxn>
                  <a:cxn ang="0">
                    <a:pos x="280" y="4"/>
                  </a:cxn>
                  <a:cxn ang="0">
                    <a:pos x="332" y="0"/>
                  </a:cxn>
                </a:cxnLst>
                <a:rect l="0" t="0" r="r" b="b"/>
                <a:pathLst>
                  <a:path w="662" h="672">
                    <a:moveTo>
                      <a:pt x="332" y="0"/>
                    </a:moveTo>
                    <a:lnTo>
                      <a:pt x="348" y="0"/>
                    </a:lnTo>
                    <a:lnTo>
                      <a:pt x="364" y="2"/>
                    </a:lnTo>
                    <a:lnTo>
                      <a:pt x="382" y="4"/>
                    </a:lnTo>
                    <a:lnTo>
                      <a:pt x="398" y="6"/>
                    </a:lnTo>
                    <a:lnTo>
                      <a:pt x="414" y="10"/>
                    </a:lnTo>
                    <a:lnTo>
                      <a:pt x="430" y="14"/>
                    </a:lnTo>
                    <a:lnTo>
                      <a:pt x="444" y="20"/>
                    </a:lnTo>
                    <a:lnTo>
                      <a:pt x="460" y="26"/>
                    </a:lnTo>
                    <a:lnTo>
                      <a:pt x="474" y="32"/>
                    </a:lnTo>
                    <a:lnTo>
                      <a:pt x="488" y="40"/>
                    </a:lnTo>
                    <a:lnTo>
                      <a:pt x="502" y="48"/>
                    </a:lnTo>
                    <a:lnTo>
                      <a:pt x="516" y="58"/>
                    </a:lnTo>
                    <a:lnTo>
                      <a:pt x="528" y="66"/>
                    </a:lnTo>
                    <a:lnTo>
                      <a:pt x="542" y="76"/>
                    </a:lnTo>
                    <a:lnTo>
                      <a:pt x="554" y="86"/>
                    </a:lnTo>
                    <a:lnTo>
                      <a:pt x="564" y="98"/>
                    </a:lnTo>
                    <a:lnTo>
                      <a:pt x="576" y="110"/>
                    </a:lnTo>
                    <a:lnTo>
                      <a:pt x="586" y="122"/>
                    </a:lnTo>
                    <a:lnTo>
                      <a:pt x="596" y="134"/>
                    </a:lnTo>
                    <a:lnTo>
                      <a:pt x="606" y="148"/>
                    </a:lnTo>
                    <a:lnTo>
                      <a:pt x="614" y="162"/>
                    </a:lnTo>
                    <a:lnTo>
                      <a:pt x="622" y="176"/>
                    </a:lnTo>
                    <a:lnTo>
                      <a:pt x="628" y="190"/>
                    </a:lnTo>
                    <a:lnTo>
                      <a:pt x="636" y="204"/>
                    </a:lnTo>
                    <a:lnTo>
                      <a:pt x="642" y="220"/>
                    </a:lnTo>
                    <a:lnTo>
                      <a:pt x="646" y="236"/>
                    </a:lnTo>
                    <a:lnTo>
                      <a:pt x="652" y="252"/>
                    </a:lnTo>
                    <a:lnTo>
                      <a:pt x="654" y="268"/>
                    </a:lnTo>
                    <a:lnTo>
                      <a:pt x="658" y="284"/>
                    </a:lnTo>
                    <a:lnTo>
                      <a:pt x="660" y="302"/>
                    </a:lnTo>
                    <a:lnTo>
                      <a:pt x="662" y="318"/>
                    </a:lnTo>
                    <a:lnTo>
                      <a:pt x="662" y="336"/>
                    </a:lnTo>
                    <a:lnTo>
                      <a:pt x="662" y="352"/>
                    </a:lnTo>
                    <a:lnTo>
                      <a:pt x="660" y="370"/>
                    </a:lnTo>
                    <a:lnTo>
                      <a:pt x="658" y="386"/>
                    </a:lnTo>
                    <a:lnTo>
                      <a:pt x="654" y="404"/>
                    </a:lnTo>
                    <a:lnTo>
                      <a:pt x="652" y="420"/>
                    </a:lnTo>
                    <a:lnTo>
                      <a:pt x="646" y="436"/>
                    </a:lnTo>
                    <a:lnTo>
                      <a:pt x="642" y="452"/>
                    </a:lnTo>
                    <a:lnTo>
                      <a:pt x="636" y="466"/>
                    </a:lnTo>
                    <a:lnTo>
                      <a:pt x="628" y="482"/>
                    </a:lnTo>
                    <a:lnTo>
                      <a:pt x="622" y="496"/>
                    </a:lnTo>
                    <a:lnTo>
                      <a:pt x="614" y="510"/>
                    </a:lnTo>
                    <a:lnTo>
                      <a:pt x="606" y="524"/>
                    </a:lnTo>
                    <a:lnTo>
                      <a:pt x="596" y="536"/>
                    </a:lnTo>
                    <a:lnTo>
                      <a:pt x="586" y="550"/>
                    </a:lnTo>
                    <a:lnTo>
                      <a:pt x="576" y="562"/>
                    </a:lnTo>
                    <a:lnTo>
                      <a:pt x="564" y="574"/>
                    </a:lnTo>
                    <a:lnTo>
                      <a:pt x="554" y="584"/>
                    </a:lnTo>
                    <a:lnTo>
                      <a:pt x="542" y="594"/>
                    </a:lnTo>
                    <a:lnTo>
                      <a:pt x="528" y="604"/>
                    </a:lnTo>
                    <a:lnTo>
                      <a:pt x="516" y="614"/>
                    </a:lnTo>
                    <a:lnTo>
                      <a:pt x="502" y="622"/>
                    </a:lnTo>
                    <a:lnTo>
                      <a:pt x="488" y="630"/>
                    </a:lnTo>
                    <a:lnTo>
                      <a:pt x="474" y="638"/>
                    </a:lnTo>
                    <a:lnTo>
                      <a:pt x="460" y="646"/>
                    </a:lnTo>
                    <a:lnTo>
                      <a:pt x="444" y="652"/>
                    </a:lnTo>
                    <a:lnTo>
                      <a:pt x="430" y="656"/>
                    </a:lnTo>
                    <a:lnTo>
                      <a:pt x="414" y="660"/>
                    </a:lnTo>
                    <a:lnTo>
                      <a:pt x="398" y="664"/>
                    </a:lnTo>
                    <a:lnTo>
                      <a:pt x="382" y="668"/>
                    </a:lnTo>
                    <a:lnTo>
                      <a:pt x="364" y="670"/>
                    </a:lnTo>
                    <a:lnTo>
                      <a:pt x="348" y="670"/>
                    </a:lnTo>
                    <a:lnTo>
                      <a:pt x="332" y="672"/>
                    </a:lnTo>
                    <a:lnTo>
                      <a:pt x="314" y="670"/>
                    </a:lnTo>
                    <a:lnTo>
                      <a:pt x="298" y="670"/>
                    </a:lnTo>
                    <a:lnTo>
                      <a:pt x="280" y="668"/>
                    </a:lnTo>
                    <a:lnTo>
                      <a:pt x="264" y="664"/>
                    </a:lnTo>
                    <a:lnTo>
                      <a:pt x="248" y="660"/>
                    </a:lnTo>
                    <a:lnTo>
                      <a:pt x="232" y="656"/>
                    </a:lnTo>
                    <a:lnTo>
                      <a:pt x="218" y="652"/>
                    </a:lnTo>
                    <a:lnTo>
                      <a:pt x="202" y="646"/>
                    </a:lnTo>
                    <a:lnTo>
                      <a:pt x="188" y="638"/>
                    </a:lnTo>
                    <a:lnTo>
                      <a:pt x="174" y="630"/>
                    </a:lnTo>
                    <a:lnTo>
                      <a:pt x="160" y="622"/>
                    </a:lnTo>
                    <a:lnTo>
                      <a:pt x="146" y="614"/>
                    </a:lnTo>
                    <a:lnTo>
                      <a:pt x="134" y="604"/>
                    </a:lnTo>
                    <a:lnTo>
                      <a:pt x="120" y="594"/>
                    </a:lnTo>
                    <a:lnTo>
                      <a:pt x="108" y="584"/>
                    </a:lnTo>
                    <a:lnTo>
                      <a:pt x="98" y="574"/>
                    </a:lnTo>
                    <a:lnTo>
                      <a:pt x="86" y="562"/>
                    </a:lnTo>
                    <a:lnTo>
                      <a:pt x="76" y="550"/>
                    </a:lnTo>
                    <a:lnTo>
                      <a:pt x="66" y="536"/>
                    </a:lnTo>
                    <a:lnTo>
                      <a:pt x="56" y="524"/>
                    </a:lnTo>
                    <a:lnTo>
                      <a:pt x="48" y="510"/>
                    </a:lnTo>
                    <a:lnTo>
                      <a:pt x="40" y="496"/>
                    </a:lnTo>
                    <a:lnTo>
                      <a:pt x="34" y="482"/>
                    </a:lnTo>
                    <a:lnTo>
                      <a:pt x="26" y="466"/>
                    </a:lnTo>
                    <a:lnTo>
                      <a:pt x="20" y="452"/>
                    </a:lnTo>
                    <a:lnTo>
                      <a:pt x="16" y="436"/>
                    </a:lnTo>
                    <a:lnTo>
                      <a:pt x="10" y="420"/>
                    </a:lnTo>
                    <a:lnTo>
                      <a:pt x="8" y="404"/>
                    </a:lnTo>
                    <a:lnTo>
                      <a:pt x="4" y="386"/>
                    </a:lnTo>
                    <a:lnTo>
                      <a:pt x="2" y="370"/>
                    </a:lnTo>
                    <a:lnTo>
                      <a:pt x="0" y="352"/>
                    </a:lnTo>
                    <a:lnTo>
                      <a:pt x="0" y="336"/>
                    </a:lnTo>
                    <a:lnTo>
                      <a:pt x="0" y="318"/>
                    </a:lnTo>
                    <a:lnTo>
                      <a:pt x="2" y="302"/>
                    </a:lnTo>
                    <a:lnTo>
                      <a:pt x="4" y="284"/>
                    </a:lnTo>
                    <a:lnTo>
                      <a:pt x="8" y="268"/>
                    </a:lnTo>
                    <a:lnTo>
                      <a:pt x="10" y="252"/>
                    </a:lnTo>
                    <a:lnTo>
                      <a:pt x="16" y="236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4" y="190"/>
                    </a:lnTo>
                    <a:lnTo>
                      <a:pt x="40" y="176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6" y="134"/>
                    </a:lnTo>
                    <a:lnTo>
                      <a:pt x="76" y="122"/>
                    </a:lnTo>
                    <a:lnTo>
                      <a:pt x="86" y="110"/>
                    </a:lnTo>
                    <a:lnTo>
                      <a:pt x="98" y="98"/>
                    </a:lnTo>
                    <a:lnTo>
                      <a:pt x="108" y="86"/>
                    </a:lnTo>
                    <a:lnTo>
                      <a:pt x="120" y="76"/>
                    </a:lnTo>
                    <a:lnTo>
                      <a:pt x="134" y="66"/>
                    </a:lnTo>
                    <a:lnTo>
                      <a:pt x="146" y="58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2" y="26"/>
                    </a:lnTo>
                    <a:lnTo>
                      <a:pt x="218" y="20"/>
                    </a:lnTo>
                    <a:lnTo>
                      <a:pt x="232" y="14"/>
                    </a:lnTo>
                    <a:lnTo>
                      <a:pt x="248" y="10"/>
                    </a:lnTo>
                    <a:lnTo>
                      <a:pt x="264" y="6"/>
                    </a:lnTo>
                    <a:lnTo>
                      <a:pt x="280" y="4"/>
                    </a:lnTo>
                    <a:lnTo>
                      <a:pt x="298" y="2"/>
                    </a:lnTo>
                    <a:lnTo>
                      <a:pt x="314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F5CD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378"/>
              <p:cNvSpPr>
                <a:spLocks/>
              </p:cNvSpPr>
              <p:nvPr/>
            </p:nvSpPr>
            <p:spPr bwMode="auto">
              <a:xfrm>
                <a:off x="5133975" y="879475"/>
                <a:ext cx="1038225" cy="1057275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8" y="12"/>
                  </a:cxn>
                  <a:cxn ang="0">
                    <a:pos x="454" y="26"/>
                  </a:cxn>
                  <a:cxn ang="0">
                    <a:pos x="496" y="50"/>
                  </a:cxn>
                  <a:cxn ang="0">
                    <a:pos x="536" y="76"/>
                  </a:cxn>
                  <a:cxn ang="0">
                    <a:pos x="570" y="110"/>
                  </a:cxn>
                  <a:cxn ang="0">
                    <a:pos x="598" y="148"/>
                  </a:cxn>
                  <a:cxn ang="0">
                    <a:pos x="622" y="190"/>
                  </a:cxn>
                  <a:cxn ang="0">
                    <a:pos x="640" y="234"/>
                  </a:cxn>
                  <a:cxn ang="0">
                    <a:pos x="650" y="282"/>
                  </a:cxn>
                  <a:cxn ang="0">
                    <a:pos x="654" y="334"/>
                  </a:cxn>
                  <a:cxn ang="0">
                    <a:pos x="650" y="384"/>
                  </a:cxn>
                  <a:cxn ang="0">
                    <a:pos x="640" y="432"/>
                  </a:cxn>
                  <a:cxn ang="0">
                    <a:pos x="622" y="478"/>
                  </a:cxn>
                  <a:cxn ang="0">
                    <a:pos x="598" y="520"/>
                  </a:cxn>
                  <a:cxn ang="0">
                    <a:pos x="570" y="558"/>
                  </a:cxn>
                  <a:cxn ang="0">
                    <a:pos x="536" y="590"/>
                  </a:cxn>
                  <a:cxn ang="0">
                    <a:pos x="496" y="618"/>
                  </a:cxn>
                  <a:cxn ang="0">
                    <a:pos x="454" y="640"/>
                  </a:cxn>
                  <a:cxn ang="0">
                    <a:pos x="408" y="656"/>
                  </a:cxn>
                  <a:cxn ang="0">
                    <a:pos x="360" y="664"/>
                  </a:cxn>
                  <a:cxn ang="0">
                    <a:pos x="310" y="666"/>
                  </a:cxn>
                  <a:cxn ang="0">
                    <a:pos x="262" y="660"/>
                  </a:cxn>
                  <a:cxn ang="0">
                    <a:pos x="214" y="646"/>
                  </a:cxn>
                  <a:cxn ang="0">
                    <a:pos x="170" y="626"/>
                  </a:cxn>
                  <a:cxn ang="0">
                    <a:pos x="132" y="600"/>
                  </a:cxn>
                  <a:cxn ang="0">
                    <a:pos x="96" y="568"/>
                  </a:cxn>
                  <a:cxn ang="0">
                    <a:pos x="64" y="532"/>
                  </a:cxn>
                  <a:cxn ang="0">
                    <a:pos x="40" y="492"/>
                  </a:cxn>
                  <a:cxn ang="0">
                    <a:pos x="20" y="448"/>
                  </a:cxn>
                  <a:cxn ang="0">
                    <a:pos x="6" y="400"/>
                  </a:cxn>
                  <a:cxn ang="0">
                    <a:pos x="0" y="350"/>
                  </a:cxn>
                  <a:cxn ang="0">
                    <a:pos x="2" y="300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4" y="122"/>
                  </a:cxn>
                  <a:cxn ang="0">
                    <a:pos x="106" y="88"/>
                  </a:cxn>
                  <a:cxn ang="0">
                    <a:pos x="144" y="58"/>
                  </a:cxn>
                  <a:cxn ang="0">
                    <a:pos x="186" y="34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4" h="666">
                    <a:moveTo>
                      <a:pt x="328" y="0"/>
                    </a:moveTo>
                    <a:lnTo>
                      <a:pt x="344" y="2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4" y="8"/>
                    </a:lnTo>
                    <a:lnTo>
                      <a:pt x="408" y="12"/>
                    </a:lnTo>
                    <a:lnTo>
                      <a:pt x="424" y="16"/>
                    </a:lnTo>
                    <a:lnTo>
                      <a:pt x="440" y="22"/>
                    </a:lnTo>
                    <a:lnTo>
                      <a:pt x="454" y="26"/>
                    </a:lnTo>
                    <a:lnTo>
                      <a:pt x="468" y="34"/>
                    </a:lnTo>
                    <a:lnTo>
                      <a:pt x="484" y="40"/>
                    </a:lnTo>
                    <a:lnTo>
                      <a:pt x="496" y="50"/>
                    </a:lnTo>
                    <a:lnTo>
                      <a:pt x="510" y="58"/>
                    </a:lnTo>
                    <a:lnTo>
                      <a:pt x="522" y="66"/>
                    </a:lnTo>
                    <a:lnTo>
                      <a:pt x="536" y="76"/>
                    </a:lnTo>
                    <a:lnTo>
                      <a:pt x="548" y="88"/>
                    </a:lnTo>
                    <a:lnTo>
                      <a:pt x="558" y="98"/>
                    </a:lnTo>
                    <a:lnTo>
                      <a:pt x="570" y="110"/>
                    </a:lnTo>
                    <a:lnTo>
                      <a:pt x="580" y="122"/>
                    </a:lnTo>
                    <a:lnTo>
                      <a:pt x="590" y="134"/>
                    </a:lnTo>
                    <a:lnTo>
                      <a:pt x="598" y="148"/>
                    </a:lnTo>
                    <a:lnTo>
                      <a:pt x="608" y="162"/>
                    </a:lnTo>
                    <a:lnTo>
                      <a:pt x="614" y="174"/>
                    </a:lnTo>
                    <a:lnTo>
                      <a:pt x="622" y="190"/>
                    </a:lnTo>
                    <a:lnTo>
                      <a:pt x="628" y="204"/>
                    </a:lnTo>
                    <a:lnTo>
                      <a:pt x="634" y="220"/>
                    </a:lnTo>
                    <a:lnTo>
                      <a:pt x="640" y="234"/>
                    </a:lnTo>
                    <a:lnTo>
                      <a:pt x="644" y="250"/>
                    </a:lnTo>
                    <a:lnTo>
                      <a:pt x="648" y="266"/>
                    </a:lnTo>
                    <a:lnTo>
                      <a:pt x="650" y="282"/>
                    </a:lnTo>
                    <a:lnTo>
                      <a:pt x="652" y="300"/>
                    </a:lnTo>
                    <a:lnTo>
                      <a:pt x="654" y="316"/>
                    </a:lnTo>
                    <a:lnTo>
                      <a:pt x="654" y="334"/>
                    </a:lnTo>
                    <a:lnTo>
                      <a:pt x="654" y="350"/>
                    </a:lnTo>
                    <a:lnTo>
                      <a:pt x="652" y="368"/>
                    </a:lnTo>
                    <a:lnTo>
                      <a:pt x="650" y="384"/>
                    </a:lnTo>
                    <a:lnTo>
                      <a:pt x="648" y="400"/>
                    </a:lnTo>
                    <a:lnTo>
                      <a:pt x="644" y="416"/>
                    </a:lnTo>
                    <a:lnTo>
                      <a:pt x="640" y="432"/>
                    </a:lnTo>
                    <a:lnTo>
                      <a:pt x="634" y="448"/>
                    </a:lnTo>
                    <a:lnTo>
                      <a:pt x="628" y="464"/>
                    </a:lnTo>
                    <a:lnTo>
                      <a:pt x="622" y="478"/>
                    </a:lnTo>
                    <a:lnTo>
                      <a:pt x="614" y="492"/>
                    </a:lnTo>
                    <a:lnTo>
                      <a:pt x="608" y="506"/>
                    </a:lnTo>
                    <a:lnTo>
                      <a:pt x="598" y="520"/>
                    </a:lnTo>
                    <a:lnTo>
                      <a:pt x="590" y="532"/>
                    </a:lnTo>
                    <a:lnTo>
                      <a:pt x="580" y="546"/>
                    </a:lnTo>
                    <a:lnTo>
                      <a:pt x="570" y="558"/>
                    </a:lnTo>
                    <a:lnTo>
                      <a:pt x="558" y="568"/>
                    </a:lnTo>
                    <a:lnTo>
                      <a:pt x="548" y="580"/>
                    </a:lnTo>
                    <a:lnTo>
                      <a:pt x="536" y="590"/>
                    </a:lnTo>
                    <a:lnTo>
                      <a:pt x="522" y="600"/>
                    </a:lnTo>
                    <a:lnTo>
                      <a:pt x="510" y="610"/>
                    </a:lnTo>
                    <a:lnTo>
                      <a:pt x="496" y="618"/>
                    </a:lnTo>
                    <a:lnTo>
                      <a:pt x="484" y="626"/>
                    </a:lnTo>
                    <a:lnTo>
                      <a:pt x="468" y="634"/>
                    </a:lnTo>
                    <a:lnTo>
                      <a:pt x="454" y="640"/>
                    </a:lnTo>
                    <a:lnTo>
                      <a:pt x="440" y="646"/>
                    </a:lnTo>
                    <a:lnTo>
                      <a:pt x="424" y="652"/>
                    </a:lnTo>
                    <a:lnTo>
                      <a:pt x="408" y="656"/>
                    </a:lnTo>
                    <a:lnTo>
                      <a:pt x="394" y="660"/>
                    </a:lnTo>
                    <a:lnTo>
                      <a:pt x="376" y="662"/>
                    </a:lnTo>
                    <a:lnTo>
                      <a:pt x="360" y="664"/>
                    </a:lnTo>
                    <a:lnTo>
                      <a:pt x="344" y="666"/>
                    </a:lnTo>
                    <a:lnTo>
                      <a:pt x="328" y="666"/>
                    </a:lnTo>
                    <a:lnTo>
                      <a:pt x="310" y="666"/>
                    </a:lnTo>
                    <a:lnTo>
                      <a:pt x="294" y="664"/>
                    </a:lnTo>
                    <a:lnTo>
                      <a:pt x="278" y="662"/>
                    </a:lnTo>
                    <a:lnTo>
                      <a:pt x="262" y="660"/>
                    </a:lnTo>
                    <a:lnTo>
                      <a:pt x="246" y="656"/>
                    </a:lnTo>
                    <a:lnTo>
                      <a:pt x="230" y="652"/>
                    </a:lnTo>
                    <a:lnTo>
                      <a:pt x="214" y="646"/>
                    </a:lnTo>
                    <a:lnTo>
                      <a:pt x="200" y="640"/>
                    </a:lnTo>
                    <a:lnTo>
                      <a:pt x="186" y="634"/>
                    </a:lnTo>
                    <a:lnTo>
                      <a:pt x="170" y="626"/>
                    </a:lnTo>
                    <a:lnTo>
                      <a:pt x="158" y="618"/>
                    </a:lnTo>
                    <a:lnTo>
                      <a:pt x="144" y="610"/>
                    </a:lnTo>
                    <a:lnTo>
                      <a:pt x="132" y="600"/>
                    </a:lnTo>
                    <a:lnTo>
                      <a:pt x="118" y="590"/>
                    </a:lnTo>
                    <a:lnTo>
                      <a:pt x="106" y="580"/>
                    </a:lnTo>
                    <a:lnTo>
                      <a:pt x="96" y="568"/>
                    </a:lnTo>
                    <a:lnTo>
                      <a:pt x="84" y="558"/>
                    </a:lnTo>
                    <a:lnTo>
                      <a:pt x="74" y="546"/>
                    </a:lnTo>
                    <a:lnTo>
                      <a:pt x="64" y="532"/>
                    </a:lnTo>
                    <a:lnTo>
                      <a:pt x="56" y="520"/>
                    </a:lnTo>
                    <a:lnTo>
                      <a:pt x="48" y="506"/>
                    </a:lnTo>
                    <a:lnTo>
                      <a:pt x="40" y="492"/>
                    </a:lnTo>
                    <a:lnTo>
                      <a:pt x="32" y="478"/>
                    </a:lnTo>
                    <a:lnTo>
                      <a:pt x="26" y="464"/>
                    </a:lnTo>
                    <a:lnTo>
                      <a:pt x="20" y="448"/>
                    </a:lnTo>
                    <a:lnTo>
                      <a:pt x="14" y="432"/>
                    </a:lnTo>
                    <a:lnTo>
                      <a:pt x="10" y="416"/>
                    </a:lnTo>
                    <a:lnTo>
                      <a:pt x="6" y="400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0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4" y="282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2" y="190"/>
                    </a:lnTo>
                    <a:lnTo>
                      <a:pt x="40" y="174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4" y="134"/>
                    </a:lnTo>
                    <a:lnTo>
                      <a:pt x="74" y="122"/>
                    </a:lnTo>
                    <a:lnTo>
                      <a:pt x="84" y="110"/>
                    </a:lnTo>
                    <a:lnTo>
                      <a:pt x="96" y="98"/>
                    </a:lnTo>
                    <a:lnTo>
                      <a:pt x="106" y="88"/>
                    </a:lnTo>
                    <a:lnTo>
                      <a:pt x="118" y="76"/>
                    </a:lnTo>
                    <a:lnTo>
                      <a:pt x="132" y="66"/>
                    </a:lnTo>
                    <a:lnTo>
                      <a:pt x="144" y="58"/>
                    </a:lnTo>
                    <a:lnTo>
                      <a:pt x="158" y="50"/>
                    </a:lnTo>
                    <a:lnTo>
                      <a:pt x="170" y="40"/>
                    </a:lnTo>
                    <a:lnTo>
                      <a:pt x="186" y="34"/>
                    </a:lnTo>
                    <a:lnTo>
                      <a:pt x="200" y="26"/>
                    </a:lnTo>
                    <a:lnTo>
                      <a:pt x="214" y="22"/>
                    </a:lnTo>
                    <a:lnTo>
                      <a:pt x="230" y="16"/>
                    </a:lnTo>
                    <a:lnTo>
                      <a:pt x="246" y="12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F5C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Freeform 379"/>
              <p:cNvSpPr>
                <a:spLocks/>
              </p:cNvSpPr>
              <p:nvPr/>
            </p:nvSpPr>
            <p:spPr bwMode="auto">
              <a:xfrm>
                <a:off x="5156200" y="901700"/>
                <a:ext cx="1003300" cy="1019175"/>
              </a:xfrm>
              <a:custGeom>
                <a:avLst/>
                <a:gdLst/>
                <a:ahLst/>
                <a:cxnLst>
                  <a:cxn ang="0">
                    <a:pos x="348" y="2"/>
                  </a:cxn>
                  <a:cxn ang="0">
                    <a:pos x="396" y="10"/>
                  </a:cxn>
                  <a:cxn ang="0">
                    <a:pos x="440" y="26"/>
                  </a:cxn>
                  <a:cxn ang="0">
                    <a:pos x="480" y="46"/>
                  </a:cxn>
                  <a:cxn ang="0">
                    <a:pos x="518" y="74"/>
                  </a:cxn>
                  <a:cxn ang="0">
                    <a:pos x="550" y="106"/>
                  </a:cxn>
                  <a:cxn ang="0">
                    <a:pos x="578" y="142"/>
                  </a:cxn>
                  <a:cxn ang="0">
                    <a:pos x="602" y="182"/>
                  </a:cxn>
                  <a:cxn ang="0">
                    <a:pos x="618" y="226"/>
                  </a:cxn>
                  <a:cxn ang="0">
                    <a:pos x="628" y="272"/>
                  </a:cxn>
                  <a:cxn ang="0">
                    <a:pos x="632" y="322"/>
                  </a:cxn>
                  <a:cxn ang="0">
                    <a:pos x="628" y="370"/>
                  </a:cxn>
                  <a:cxn ang="0">
                    <a:pos x="618" y="416"/>
                  </a:cxn>
                  <a:cxn ang="0">
                    <a:pos x="602" y="460"/>
                  </a:cxn>
                  <a:cxn ang="0">
                    <a:pos x="578" y="500"/>
                  </a:cxn>
                  <a:cxn ang="0">
                    <a:pos x="550" y="536"/>
                  </a:cxn>
                  <a:cxn ang="0">
                    <a:pos x="518" y="568"/>
                  </a:cxn>
                  <a:cxn ang="0">
                    <a:pos x="480" y="596"/>
                  </a:cxn>
                  <a:cxn ang="0">
                    <a:pos x="440" y="616"/>
                  </a:cxn>
                  <a:cxn ang="0">
                    <a:pos x="396" y="632"/>
                  </a:cxn>
                  <a:cxn ang="0">
                    <a:pos x="348" y="640"/>
                  </a:cxn>
                  <a:cxn ang="0">
                    <a:pos x="300" y="642"/>
                  </a:cxn>
                  <a:cxn ang="0">
                    <a:pos x="252" y="636"/>
                  </a:cxn>
                  <a:cxn ang="0">
                    <a:pos x="208" y="622"/>
                  </a:cxn>
                  <a:cxn ang="0">
                    <a:pos x="166" y="604"/>
                  </a:cxn>
                  <a:cxn ang="0">
                    <a:pos x="128" y="578"/>
                  </a:cxn>
                  <a:cxn ang="0">
                    <a:pos x="94" y="548"/>
                  </a:cxn>
                  <a:cxn ang="0">
                    <a:pos x="64" y="514"/>
                  </a:cxn>
                  <a:cxn ang="0">
                    <a:pos x="38" y="474"/>
                  </a:cxn>
                  <a:cxn ang="0">
                    <a:pos x="20" y="432"/>
                  </a:cxn>
                  <a:cxn ang="0">
                    <a:pos x="8" y="386"/>
                  </a:cxn>
                  <a:cxn ang="0">
                    <a:pos x="2" y="338"/>
                  </a:cxn>
                  <a:cxn ang="0">
                    <a:pos x="2" y="288"/>
                  </a:cxn>
                  <a:cxn ang="0">
                    <a:pos x="10" y="240"/>
                  </a:cxn>
                  <a:cxn ang="0">
                    <a:pos x="26" y="196"/>
                  </a:cxn>
                  <a:cxn ang="0">
                    <a:pos x="46" y="154"/>
                  </a:cxn>
                  <a:cxn ang="0">
                    <a:pos x="72" y="118"/>
                  </a:cxn>
                  <a:cxn ang="0">
                    <a:pos x="104" y="84"/>
                  </a:cxn>
                  <a:cxn ang="0">
                    <a:pos x="140" y="56"/>
                  </a:cxn>
                  <a:cxn ang="0">
                    <a:pos x="180" y="32"/>
                  </a:cxn>
                  <a:cxn ang="0">
                    <a:pos x="222" y="14"/>
                  </a:cxn>
                  <a:cxn ang="0">
                    <a:pos x="268" y="4"/>
                  </a:cxn>
                  <a:cxn ang="0">
                    <a:pos x="316" y="0"/>
                  </a:cxn>
                </a:cxnLst>
                <a:rect l="0" t="0" r="r" b="b"/>
                <a:pathLst>
                  <a:path w="632" h="642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2"/>
                    </a:lnTo>
                    <a:lnTo>
                      <a:pt x="364" y="4"/>
                    </a:lnTo>
                    <a:lnTo>
                      <a:pt x="380" y="6"/>
                    </a:lnTo>
                    <a:lnTo>
                      <a:pt x="396" y="10"/>
                    </a:lnTo>
                    <a:lnTo>
                      <a:pt x="410" y="14"/>
                    </a:lnTo>
                    <a:lnTo>
                      <a:pt x="426" y="20"/>
                    </a:lnTo>
                    <a:lnTo>
                      <a:pt x="440" y="26"/>
                    </a:lnTo>
                    <a:lnTo>
                      <a:pt x="454" y="32"/>
                    </a:lnTo>
                    <a:lnTo>
                      <a:pt x="468" y="40"/>
                    </a:lnTo>
                    <a:lnTo>
                      <a:pt x="480" y="46"/>
                    </a:lnTo>
                    <a:lnTo>
                      <a:pt x="494" y="56"/>
                    </a:lnTo>
                    <a:lnTo>
                      <a:pt x="506" y="64"/>
                    </a:lnTo>
                    <a:lnTo>
                      <a:pt x="518" y="74"/>
                    </a:lnTo>
                    <a:lnTo>
                      <a:pt x="528" y="84"/>
                    </a:lnTo>
                    <a:lnTo>
                      <a:pt x="540" y="94"/>
                    </a:lnTo>
                    <a:lnTo>
                      <a:pt x="550" y="106"/>
                    </a:lnTo>
                    <a:lnTo>
                      <a:pt x="560" y="118"/>
                    </a:lnTo>
                    <a:lnTo>
                      <a:pt x="570" y="130"/>
                    </a:lnTo>
                    <a:lnTo>
                      <a:pt x="578" y="142"/>
                    </a:lnTo>
                    <a:lnTo>
                      <a:pt x="586" y="154"/>
                    </a:lnTo>
                    <a:lnTo>
                      <a:pt x="594" y="168"/>
                    </a:lnTo>
                    <a:lnTo>
                      <a:pt x="602" y="182"/>
                    </a:lnTo>
                    <a:lnTo>
                      <a:pt x="608" y="196"/>
                    </a:lnTo>
                    <a:lnTo>
                      <a:pt x="614" y="210"/>
                    </a:lnTo>
                    <a:lnTo>
                      <a:pt x="618" y="226"/>
                    </a:lnTo>
                    <a:lnTo>
                      <a:pt x="622" y="240"/>
                    </a:lnTo>
                    <a:lnTo>
                      <a:pt x="626" y="256"/>
                    </a:lnTo>
                    <a:lnTo>
                      <a:pt x="628" y="272"/>
                    </a:lnTo>
                    <a:lnTo>
                      <a:pt x="630" y="288"/>
                    </a:lnTo>
                    <a:lnTo>
                      <a:pt x="632" y="304"/>
                    </a:lnTo>
                    <a:lnTo>
                      <a:pt x="632" y="322"/>
                    </a:lnTo>
                    <a:lnTo>
                      <a:pt x="632" y="338"/>
                    </a:lnTo>
                    <a:lnTo>
                      <a:pt x="630" y="354"/>
                    </a:lnTo>
                    <a:lnTo>
                      <a:pt x="628" y="370"/>
                    </a:lnTo>
                    <a:lnTo>
                      <a:pt x="626" y="386"/>
                    </a:lnTo>
                    <a:lnTo>
                      <a:pt x="622" y="402"/>
                    </a:lnTo>
                    <a:lnTo>
                      <a:pt x="618" y="416"/>
                    </a:lnTo>
                    <a:lnTo>
                      <a:pt x="614" y="432"/>
                    </a:lnTo>
                    <a:lnTo>
                      <a:pt x="608" y="446"/>
                    </a:lnTo>
                    <a:lnTo>
                      <a:pt x="602" y="460"/>
                    </a:lnTo>
                    <a:lnTo>
                      <a:pt x="594" y="474"/>
                    </a:lnTo>
                    <a:lnTo>
                      <a:pt x="586" y="488"/>
                    </a:lnTo>
                    <a:lnTo>
                      <a:pt x="578" y="500"/>
                    </a:lnTo>
                    <a:lnTo>
                      <a:pt x="570" y="514"/>
                    </a:lnTo>
                    <a:lnTo>
                      <a:pt x="560" y="526"/>
                    </a:lnTo>
                    <a:lnTo>
                      <a:pt x="550" y="536"/>
                    </a:lnTo>
                    <a:lnTo>
                      <a:pt x="540" y="548"/>
                    </a:lnTo>
                    <a:lnTo>
                      <a:pt x="528" y="558"/>
                    </a:lnTo>
                    <a:lnTo>
                      <a:pt x="518" y="568"/>
                    </a:lnTo>
                    <a:lnTo>
                      <a:pt x="506" y="578"/>
                    </a:lnTo>
                    <a:lnTo>
                      <a:pt x="494" y="588"/>
                    </a:lnTo>
                    <a:lnTo>
                      <a:pt x="480" y="596"/>
                    </a:lnTo>
                    <a:lnTo>
                      <a:pt x="468" y="604"/>
                    </a:lnTo>
                    <a:lnTo>
                      <a:pt x="454" y="610"/>
                    </a:lnTo>
                    <a:lnTo>
                      <a:pt x="440" y="616"/>
                    </a:lnTo>
                    <a:lnTo>
                      <a:pt x="426" y="622"/>
                    </a:lnTo>
                    <a:lnTo>
                      <a:pt x="410" y="628"/>
                    </a:lnTo>
                    <a:lnTo>
                      <a:pt x="396" y="632"/>
                    </a:lnTo>
                    <a:lnTo>
                      <a:pt x="380" y="636"/>
                    </a:lnTo>
                    <a:lnTo>
                      <a:pt x="364" y="638"/>
                    </a:lnTo>
                    <a:lnTo>
                      <a:pt x="348" y="640"/>
                    </a:lnTo>
                    <a:lnTo>
                      <a:pt x="332" y="642"/>
                    </a:lnTo>
                    <a:lnTo>
                      <a:pt x="316" y="642"/>
                    </a:lnTo>
                    <a:lnTo>
                      <a:pt x="300" y="642"/>
                    </a:lnTo>
                    <a:lnTo>
                      <a:pt x="284" y="640"/>
                    </a:lnTo>
                    <a:lnTo>
                      <a:pt x="268" y="638"/>
                    </a:lnTo>
                    <a:lnTo>
                      <a:pt x="252" y="636"/>
                    </a:lnTo>
                    <a:lnTo>
                      <a:pt x="238" y="632"/>
                    </a:lnTo>
                    <a:lnTo>
                      <a:pt x="222" y="628"/>
                    </a:lnTo>
                    <a:lnTo>
                      <a:pt x="208" y="622"/>
                    </a:lnTo>
                    <a:lnTo>
                      <a:pt x="194" y="616"/>
                    </a:lnTo>
                    <a:lnTo>
                      <a:pt x="180" y="610"/>
                    </a:lnTo>
                    <a:lnTo>
                      <a:pt x="166" y="604"/>
                    </a:lnTo>
                    <a:lnTo>
                      <a:pt x="152" y="596"/>
                    </a:lnTo>
                    <a:lnTo>
                      <a:pt x="140" y="588"/>
                    </a:lnTo>
                    <a:lnTo>
                      <a:pt x="128" y="578"/>
                    </a:lnTo>
                    <a:lnTo>
                      <a:pt x="116" y="568"/>
                    </a:lnTo>
                    <a:lnTo>
                      <a:pt x="104" y="558"/>
                    </a:lnTo>
                    <a:lnTo>
                      <a:pt x="94" y="548"/>
                    </a:lnTo>
                    <a:lnTo>
                      <a:pt x="82" y="536"/>
                    </a:lnTo>
                    <a:lnTo>
                      <a:pt x="72" y="526"/>
                    </a:lnTo>
                    <a:lnTo>
                      <a:pt x="64" y="514"/>
                    </a:lnTo>
                    <a:lnTo>
                      <a:pt x="54" y="500"/>
                    </a:lnTo>
                    <a:lnTo>
                      <a:pt x="46" y="488"/>
                    </a:lnTo>
                    <a:lnTo>
                      <a:pt x="38" y="474"/>
                    </a:lnTo>
                    <a:lnTo>
                      <a:pt x="32" y="460"/>
                    </a:lnTo>
                    <a:lnTo>
                      <a:pt x="26" y="446"/>
                    </a:lnTo>
                    <a:lnTo>
                      <a:pt x="20" y="432"/>
                    </a:lnTo>
                    <a:lnTo>
                      <a:pt x="16" y="416"/>
                    </a:lnTo>
                    <a:lnTo>
                      <a:pt x="10" y="402"/>
                    </a:lnTo>
                    <a:lnTo>
                      <a:pt x="8" y="386"/>
                    </a:lnTo>
                    <a:lnTo>
                      <a:pt x="4" y="370"/>
                    </a:lnTo>
                    <a:lnTo>
                      <a:pt x="2" y="354"/>
                    </a:lnTo>
                    <a:lnTo>
                      <a:pt x="2" y="338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2" y="288"/>
                    </a:lnTo>
                    <a:lnTo>
                      <a:pt x="4" y="272"/>
                    </a:lnTo>
                    <a:lnTo>
                      <a:pt x="8" y="256"/>
                    </a:lnTo>
                    <a:lnTo>
                      <a:pt x="10" y="240"/>
                    </a:lnTo>
                    <a:lnTo>
                      <a:pt x="16" y="226"/>
                    </a:lnTo>
                    <a:lnTo>
                      <a:pt x="20" y="210"/>
                    </a:lnTo>
                    <a:lnTo>
                      <a:pt x="26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2" y="118"/>
                    </a:lnTo>
                    <a:lnTo>
                      <a:pt x="82" y="106"/>
                    </a:lnTo>
                    <a:lnTo>
                      <a:pt x="94" y="94"/>
                    </a:lnTo>
                    <a:lnTo>
                      <a:pt x="104" y="84"/>
                    </a:lnTo>
                    <a:lnTo>
                      <a:pt x="116" y="74"/>
                    </a:lnTo>
                    <a:lnTo>
                      <a:pt x="128" y="64"/>
                    </a:lnTo>
                    <a:lnTo>
                      <a:pt x="140" y="56"/>
                    </a:lnTo>
                    <a:lnTo>
                      <a:pt x="152" y="46"/>
                    </a:lnTo>
                    <a:lnTo>
                      <a:pt x="166" y="40"/>
                    </a:lnTo>
                    <a:lnTo>
                      <a:pt x="180" y="32"/>
                    </a:lnTo>
                    <a:lnTo>
                      <a:pt x="194" y="26"/>
                    </a:lnTo>
                    <a:lnTo>
                      <a:pt x="208" y="20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4"/>
                    </a:lnTo>
                    <a:lnTo>
                      <a:pt x="284" y="2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6D1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Freeform 380"/>
              <p:cNvSpPr>
                <a:spLocks/>
              </p:cNvSpPr>
              <p:nvPr/>
            </p:nvSpPr>
            <p:spPr bwMode="auto">
              <a:xfrm>
                <a:off x="5181600" y="923925"/>
                <a:ext cx="965200" cy="981075"/>
              </a:xfrm>
              <a:custGeom>
                <a:avLst/>
                <a:gdLst/>
                <a:ahLst/>
                <a:cxnLst>
                  <a:cxn ang="0">
                    <a:pos x="336" y="2"/>
                  </a:cxn>
                  <a:cxn ang="0">
                    <a:pos x="380" y="10"/>
                  </a:cxn>
                  <a:cxn ang="0">
                    <a:pos x="422" y="24"/>
                  </a:cxn>
                  <a:cxn ang="0">
                    <a:pos x="462" y="44"/>
                  </a:cxn>
                  <a:cxn ang="0">
                    <a:pos x="498" y="70"/>
                  </a:cxn>
                  <a:cxn ang="0">
                    <a:pos x="528" y="102"/>
                  </a:cxn>
                  <a:cxn ang="0">
                    <a:pos x="556" y="136"/>
                  </a:cxn>
                  <a:cxn ang="0">
                    <a:pos x="578" y="174"/>
                  </a:cxn>
                  <a:cxn ang="0">
                    <a:pos x="594" y="216"/>
                  </a:cxn>
                  <a:cxn ang="0">
                    <a:pos x="604" y="262"/>
                  </a:cxn>
                  <a:cxn ang="0">
                    <a:pos x="608" y="308"/>
                  </a:cxn>
                  <a:cxn ang="0">
                    <a:pos x="604" y="356"/>
                  </a:cxn>
                  <a:cxn ang="0">
                    <a:pos x="594" y="400"/>
                  </a:cxn>
                  <a:cxn ang="0">
                    <a:pos x="578" y="442"/>
                  </a:cxn>
                  <a:cxn ang="0">
                    <a:pos x="556" y="482"/>
                  </a:cxn>
                  <a:cxn ang="0">
                    <a:pos x="528" y="516"/>
                  </a:cxn>
                  <a:cxn ang="0">
                    <a:pos x="498" y="546"/>
                  </a:cxn>
                  <a:cxn ang="0">
                    <a:pos x="462" y="572"/>
                  </a:cxn>
                  <a:cxn ang="0">
                    <a:pos x="422" y="594"/>
                  </a:cxn>
                  <a:cxn ang="0">
                    <a:pos x="380" y="608"/>
                  </a:cxn>
                  <a:cxn ang="0">
                    <a:pos x="336" y="616"/>
                  </a:cxn>
                  <a:cxn ang="0">
                    <a:pos x="288" y="618"/>
                  </a:cxn>
                  <a:cxn ang="0">
                    <a:pos x="242" y="612"/>
                  </a:cxn>
                  <a:cxn ang="0">
                    <a:pos x="200" y="598"/>
                  </a:cxn>
                  <a:cxn ang="0">
                    <a:pos x="160" y="580"/>
                  </a:cxn>
                  <a:cxn ang="0">
                    <a:pos x="122" y="556"/>
                  </a:cxn>
                  <a:cxn ang="0">
                    <a:pos x="90" y="528"/>
                  </a:cxn>
                  <a:cxn ang="0">
                    <a:pos x="60" y="494"/>
                  </a:cxn>
                  <a:cxn ang="0">
                    <a:pos x="36" y="456"/>
                  </a:cxn>
                  <a:cxn ang="0">
                    <a:pos x="18" y="414"/>
                  </a:cxn>
                  <a:cxn ang="0">
                    <a:pos x="6" y="370"/>
                  </a:cxn>
                  <a:cxn ang="0">
                    <a:pos x="0" y="324"/>
                  </a:cxn>
                  <a:cxn ang="0">
                    <a:pos x="2" y="278"/>
                  </a:cxn>
                  <a:cxn ang="0">
                    <a:pos x="10" y="232"/>
                  </a:cxn>
                  <a:cxn ang="0">
                    <a:pos x="24" y="188"/>
                  </a:cxn>
                  <a:cxn ang="0">
                    <a:pos x="44" y="148"/>
                  </a:cxn>
                  <a:cxn ang="0">
                    <a:pos x="70" y="112"/>
                  </a:cxn>
                  <a:cxn ang="0">
                    <a:pos x="100" y="80"/>
                  </a:cxn>
                  <a:cxn ang="0">
                    <a:pos x="134" y="52"/>
                  </a:cxn>
                  <a:cxn ang="0">
                    <a:pos x="172" y="30"/>
                  </a:cxn>
                  <a:cxn ang="0">
                    <a:pos x="214" y="14"/>
                  </a:cxn>
                  <a:cxn ang="0">
                    <a:pos x="258" y="4"/>
                  </a:cxn>
                  <a:cxn ang="0">
                    <a:pos x="304" y="0"/>
                  </a:cxn>
                </a:cxnLst>
                <a:rect l="0" t="0" r="r" b="b"/>
                <a:pathLst>
                  <a:path w="608" h="618">
                    <a:moveTo>
                      <a:pt x="304" y="0"/>
                    </a:moveTo>
                    <a:lnTo>
                      <a:pt x="320" y="0"/>
                    </a:lnTo>
                    <a:lnTo>
                      <a:pt x="336" y="2"/>
                    </a:lnTo>
                    <a:lnTo>
                      <a:pt x="350" y="4"/>
                    </a:lnTo>
                    <a:lnTo>
                      <a:pt x="366" y="6"/>
                    </a:lnTo>
                    <a:lnTo>
                      <a:pt x="380" y="10"/>
                    </a:lnTo>
                    <a:lnTo>
                      <a:pt x="394" y="14"/>
                    </a:lnTo>
                    <a:lnTo>
                      <a:pt x="408" y="18"/>
                    </a:lnTo>
                    <a:lnTo>
                      <a:pt x="422" y="24"/>
                    </a:lnTo>
                    <a:lnTo>
                      <a:pt x="436" y="30"/>
                    </a:lnTo>
                    <a:lnTo>
                      <a:pt x="448" y="38"/>
                    </a:lnTo>
                    <a:lnTo>
                      <a:pt x="462" y="44"/>
                    </a:lnTo>
                    <a:lnTo>
                      <a:pt x="474" y="52"/>
                    </a:lnTo>
                    <a:lnTo>
                      <a:pt x="486" y="62"/>
                    </a:lnTo>
                    <a:lnTo>
                      <a:pt x="498" y="70"/>
                    </a:lnTo>
                    <a:lnTo>
                      <a:pt x="508" y="80"/>
                    </a:lnTo>
                    <a:lnTo>
                      <a:pt x="518" y="90"/>
                    </a:lnTo>
                    <a:lnTo>
                      <a:pt x="528" y="102"/>
                    </a:lnTo>
                    <a:lnTo>
                      <a:pt x="538" y="112"/>
                    </a:lnTo>
                    <a:lnTo>
                      <a:pt x="548" y="124"/>
                    </a:lnTo>
                    <a:lnTo>
                      <a:pt x="556" y="136"/>
                    </a:lnTo>
                    <a:lnTo>
                      <a:pt x="564" y="148"/>
                    </a:lnTo>
                    <a:lnTo>
                      <a:pt x="572" y="162"/>
                    </a:lnTo>
                    <a:lnTo>
                      <a:pt x="578" y="174"/>
                    </a:lnTo>
                    <a:lnTo>
                      <a:pt x="584" y="188"/>
                    </a:lnTo>
                    <a:lnTo>
                      <a:pt x="590" y="202"/>
                    </a:lnTo>
                    <a:lnTo>
                      <a:pt x="594" y="216"/>
                    </a:lnTo>
                    <a:lnTo>
                      <a:pt x="598" y="232"/>
                    </a:lnTo>
                    <a:lnTo>
                      <a:pt x="602" y="246"/>
                    </a:lnTo>
                    <a:lnTo>
                      <a:pt x="604" y="262"/>
                    </a:lnTo>
                    <a:lnTo>
                      <a:pt x="606" y="278"/>
                    </a:lnTo>
                    <a:lnTo>
                      <a:pt x="608" y="292"/>
                    </a:lnTo>
                    <a:lnTo>
                      <a:pt x="608" y="308"/>
                    </a:lnTo>
                    <a:lnTo>
                      <a:pt x="608" y="324"/>
                    </a:lnTo>
                    <a:lnTo>
                      <a:pt x="606" y="340"/>
                    </a:lnTo>
                    <a:lnTo>
                      <a:pt x="604" y="356"/>
                    </a:lnTo>
                    <a:lnTo>
                      <a:pt x="602" y="370"/>
                    </a:lnTo>
                    <a:lnTo>
                      <a:pt x="598" y="386"/>
                    </a:lnTo>
                    <a:lnTo>
                      <a:pt x="594" y="400"/>
                    </a:lnTo>
                    <a:lnTo>
                      <a:pt x="590" y="414"/>
                    </a:lnTo>
                    <a:lnTo>
                      <a:pt x="584" y="428"/>
                    </a:lnTo>
                    <a:lnTo>
                      <a:pt x="578" y="442"/>
                    </a:lnTo>
                    <a:lnTo>
                      <a:pt x="572" y="456"/>
                    </a:lnTo>
                    <a:lnTo>
                      <a:pt x="564" y="468"/>
                    </a:lnTo>
                    <a:lnTo>
                      <a:pt x="556" y="482"/>
                    </a:lnTo>
                    <a:lnTo>
                      <a:pt x="548" y="494"/>
                    </a:lnTo>
                    <a:lnTo>
                      <a:pt x="538" y="506"/>
                    </a:lnTo>
                    <a:lnTo>
                      <a:pt x="528" y="516"/>
                    </a:lnTo>
                    <a:lnTo>
                      <a:pt x="518" y="528"/>
                    </a:lnTo>
                    <a:lnTo>
                      <a:pt x="508" y="538"/>
                    </a:lnTo>
                    <a:lnTo>
                      <a:pt x="498" y="546"/>
                    </a:lnTo>
                    <a:lnTo>
                      <a:pt x="486" y="556"/>
                    </a:lnTo>
                    <a:lnTo>
                      <a:pt x="474" y="564"/>
                    </a:lnTo>
                    <a:lnTo>
                      <a:pt x="462" y="572"/>
                    </a:lnTo>
                    <a:lnTo>
                      <a:pt x="448" y="580"/>
                    </a:lnTo>
                    <a:lnTo>
                      <a:pt x="436" y="588"/>
                    </a:lnTo>
                    <a:lnTo>
                      <a:pt x="422" y="594"/>
                    </a:lnTo>
                    <a:lnTo>
                      <a:pt x="408" y="598"/>
                    </a:lnTo>
                    <a:lnTo>
                      <a:pt x="394" y="604"/>
                    </a:lnTo>
                    <a:lnTo>
                      <a:pt x="380" y="608"/>
                    </a:lnTo>
                    <a:lnTo>
                      <a:pt x="366" y="612"/>
                    </a:lnTo>
                    <a:lnTo>
                      <a:pt x="350" y="614"/>
                    </a:lnTo>
                    <a:lnTo>
                      <a:pt x="336" y="616"/>
                    </a:lnTo>
                    <a:lnTo>
                      <a:pt x="320" y="618"/>
                    </a:lnTo>
                    <a:lnTo>
                      <a:pt x="304" y="618"/>
                    </a:lnTo>
                    <a:lnTo>
                      <a:pt x="288" y="618"/>
                    </a:lnTo>
                    <a:lnTo>
                      <a:pt x="274" y="616"/>
                    </a:lnTo>
                    <a:lnTo>
                      <a:pt x="258" y="614"/>
                    </a:lnTo>
                    <a:lnTo>
                      <a:pt x="242" y="612"/>
                    </a:lnTo>
                    <a:lnTo>
                      <a:pt x="228" y="608"/>
                    </a:lnTo>
                    <a:lnTo>
                      <a:pt x="214" y="604"/>
                    </a:lnTo>
                    <a:lnTo>
                      <a:pt x="200" y="598"/>
                    </a:lnTo>
                    <a:lnTo>
                      <a:pt x="186" y="594"/>
                    </a:lnTo>
                    <a:lnTo>
                      <a:pt x="172" y="588"/>
                    </a:lnTo>
                    <a:lnTo>
                      <a:pt x="160" y="580"/>
                    </a:lnTo>
                    <a:lnTo>
                      <a:pt x="146" y="572"/>
                    </a:lnTo>
                    <a:lnTo>
                      <a:pt x="134" y="564"/>
                    </a:lnTo>
                    <a:lnTo>
                      <a:pt x="122" y="556"/>
                    </a:lnTo>
                    <a:lnTo>
                      <a:pt x="110" y="546"/>
                    </a:lnTo>
                    <a:lnTo>
                      <a:pt x="100" y="538"/>
                    </a:lnTo>
                    <a:lnTo>
                      <a:pt x="90" y="528"/>
                    </a:lnTo>
                    <a:lnTo>
                      <a:pt x="80" y="516"/>
                    </a:lnTo>
                    <a:lnTo>
                      <a:pt x="70" y="506"/>
                    </a:lnTo>
                    <a:lnTo>
                      <a:pt x="60" y="494"/>
                    </a:lnTo>
                    <a:lnTo>
                      <a:pt x="52" y="482"/>
                    </a:lnTo>
                    <a:lnTo>
                      <a:pt x="44" y="468"/>
                    </a:lnTo>
                    <a:lnTo>
                      <a:pt x="36" y="456"/>
                    </a:lnTo>
                    <a:lnTo>
                      <a:pt x="30" y="442"/>
                    </a:lnTo>
                    <a:lnTo>
                      <a:pt x="24" y="428"/>
                    </a:lnTo>
                    <a:lnTo>
                      <a:pt x="18" y="414"/>
                    </a:lnTo>
                    <a:lnTo>
                      <a:pt x="14" y="400"/>
                    </a:lnTo>
                    <a:lnTo>
                      <a:pt x="10" y="386"/>
                    </a:lnTo>
                    <a:lnTo>
                      <a:pt x="6" y="370"/>
                    </a:lnTo>
                    <a:lnTo>
                      <a:pt x="4" y="356"/>
                    </a:lnTo>
                    <a:lnTo>
                      <a:pt x="2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2" y="278"/>
                    </a:lnTo>
                    <a:lnTo>
                      <a:pt x="4" y="262"/>
                    </a:lnTo>
                    <a:lnTo>
                      <a:pt x="6" y="246"/>
                    </a:lnTo>
                    <a:lnTo>
                      <a:pt x="10" y="232"/>
                    </a:lnTo>
                    <a:lnTo>
                      <a:pt x="14" y="216"/>
                    </a:lnTo>
                    <a:lnTo>
                      <a:pt x="18" y="202"/>
                    </a:lnTo>
                    <a:lnTo>
                      <a:pt x="24" y="188"/>
                    </a:lnTo>
                    <a:lnTo>
                      <a:pt x="30" y="174"/>
                    </a:lnTo>
                    <a:lnTo>
                      <a:pt x="36" y="162"/>
                    </a:lnTo>
                    <a:lnTo>
                      <a:pt x="44" y="148"/>
                    </a:lnTo>
                    <a:lnTo>
                      <a:pt x="52" y="136"/>
                    </a:lnTo>
                    <a:lnTo>
                      <a:pt x="60" y="124"/>
                    </a:lnTo>
                    <a:lnTo>
                      <a:pt x="70" y="112"/>
                    </a:lnTo>
                    <a:lnTo>
                      <a:pt x="80" y="102"/>
                    </a:lnTo>
                    <a:lnTo>
                      <a:pt x="90" y="90"/>
                    </a:lnTo>
                    <a:lnTo>
                      <a:pt x="100" y="80"/>
                    </a:lnTo>
                    <a:lnTo>
                      <a:pt x="110" y="70"/>
                    </a:lnTo>
                    <a:lnTo>
                      <a:pt x="122" y="62"/>
                    </a:lnTo>
                    <a:lnTo>
                      <a:pt x="134" y="52"/>
                    </a:lnTo>
                    <a:lnTo>
                      <a:pt x="146" y="44"/>
                    </a:lnTo>
                    <a:lnTo>
                      <a:pt x="160" y="38"/>
                    </a:lnTo>
                    <a:lnTo>
                      <a:pt x="172" y="30"/>
                    </a:lnTo>
                    <a:lnTo>
                      <a:pt x="186" y="24"/>
                    </a:lnTo>
                    <a:lnTo>
                      <a:pt x="200" y="18"/>
                    </a:lnTo>
                    <a:lnTo>
                      <a:pt x="214" y="14"/>
                    </a:lnTo>
                    <a:lnTo>
                      <a:pt x="228" y="10"/>
                    </a:lnTo>
                    <a:lnTo>
                      <a:pt x="242" y="6"/>
                    </a:lnTo>
                    <a:lnTo>
                      <a:pt x="258" y="4"/>
                    </a:lnTo>
                    <a:lnTo>
                      <a:pt x="274" y="2"/>
                    </a:lnTo>
                    <a:lnTo>
                      <a:pt x="288" y="0"/>
                    </a:lnTo>
                    <a:lnTo>
                      <a:pt x="304" y="0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F7D60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Freeform 381"/>
              <p:cNvSpPr>
                <a:spLocks/>
              </p:cNvSpPr>
              <p:nvPr/>
            </p:nvSpPr>
            <p:spPr bwMode="auto">
              <a:xfrm>
                <a:off x="5207000" y="946150"/>
                <a:ext cx="927100" cy="942975"/>
              </a:xfrm>
              <a:custGeom>
                <a:avLst/>
                <a:gdLst/>
                <a:ahLst/>
                <a:cxnLst>
                  <a:cxn ang="0">
                    <a:pos x="322" y="2"/>
                  </a:cxn>
                  <a:cxn ang="0">
                    <a:pos x="364" y="8"/>
                  </a:cxn>
                  <a:cxn ang="0">
                    <a:pos x="406" y="22"/>
                  </a:cxn>
                  <a:cxn ang="0">
                    <a:pos x="442" y="42"/>
                  </a:cxn>
                  <a:cxn ang="0">
                    <a:pos x="478" y="68"/>
                  </a:cxn>
                  <a:cxn ang="0">
                    <a:pos x="508" y="96"/>
                  </a:cxn>
                  <a:cxn ang="0">
                    <a:pos x="534" y="130"/>
                  </a:cxn>
                  <a:cxn ang="0">
                    <a:pos x="554" y="168"/>
                  </a:cxn>
                  <a:cxn ang="0">
                    <a:pos x="570" y="208"/>
                  </a:cxn>
                  <a:cxn ang="0">
                    <a:pos x="580" y="252"/>
                  </a:cxn>
                  <a:cxn ang="0">
                    <a:pos x="584" y="296"/>
                  </a:cxn>
                  <a:cxn ang="0">
                    <a:pos x="580" y="342"/>
                  </a:cxn>
                  <a:cxn ang="0">
                    <a:pos x="570" y="384"/>
                  </a:cxn>
                  <a:cxn ang="0">
                    <a:pos x="554" y="424"/>
                  </a:cxn>
                  <a:cxn ang="0">
                    <a:pos x="534" y="462"/>
                  </a:cxn>
                  <a:cxn ang="0">
                    <a:pos x="508" y="496"/>
                  </a:cxn>
                  <a:cxn ang="0">
                    <a:pos x="478" y="526"/>
                  </a:cxn>
                  <a:cxn ang="0">
                    <a:pos x="442" y="550"/>
                  </a:cxn>
                  <a:cxn ang="0">
                    <a:pos x="406" y="570"/>
                  </a:cxn>
                  <a:cxn ang="0">
                    <a:pos x="364" y="584"/>
                  </a:cxn>
                  <a:cxn ang="0">
                    <a:pos x="322" y="592"/>
                  </a:cxn>
                  <a:cxn ang="0">
                    <a:pos x="276" y="592"/>
                  </a:cxn>
                  <a:cxn ang="0">
                    <a:pos x="232" y="588"/>
                  </a:cxn>
                  <a:cxn ang="0">
                    <a:pos x="192" y="576"/>
                  </a:cxn>
                  <a:cxn ang="0">
                    <a:pos x="152" y="558"/>
                  </a:cxn>
                  <a:cxn ang="0">
                    <a:pos x="116" y="534"/>
                  </a:cxn>
                  <a:cxn ang="0">
                    <a:pos x="84" y="506"/>
                  </a:cxn>
                  <a:cxn ang="0">
                    <a:pos x="58" y="474"/>
                  </a:cxn>
                  <a:cxn ang="0">
                    <a:pos x="34" y="438"/>
                  </a:cxn>
                  <a:cxn ang="0">
                    <a:pos x="18" y="398"/>
                  </a:cxn>
                  <a:cxn ang="0">
                    <a:pos x="6" y="356"/>
                  </a:cxn>
                  <a:cxn ang="0">
                    <a:pos x="0" y="312"/>
                  </a:cxn>
                  <a:cxn ang="0">
                    <a:pos x="0" y="266"/>
                  </a:cxn>
                  <a:cxn ang="0">
                    <a:pos x="8" y="222"/>
                  </a:cxn>
                  <a:cxn ang="0">
                    <a:pos x="22" y="180"/>
                  </a:cxn>
                  <a:cxn ang="0">
                    <a:pos x="42" y="142"/>
                  </a:cxn>
                  <a:cxn ang="0">
                    <a:pos x="66" y="108"/>
                  </a:cxn>
                  <a:cxn ang="0">
                    <a:pos x="96" y="76"/>
                  </a:cxn>
                  <a:cxn ang="0">
                    <a:pos x="128" y="50"/>
                  </a:cxn>
                  <a:cxn ang="0">
                    <a:pos x="164" y="28"/>
                  </a:cxn>
                  <a:cxn ang="0">
                    <a:pos x="204" y="12"/>
                  </a:cxn>
                  <a:cxn ang="0">
                    <a:pos x="248" y="2"/>
                  </a:cxn>
                  <a:cxn ang="0">
                    <a:pos x="292" y="0"/>
                  </a:cxn>
                </a:cxnLst>
                <a:rect l="0" t="0" r="r" b="b"/>
                <a:pathLst>
                  <a:path w="584" h="594">
                    <a:moveTo>
                      <a:pt x="292" y="0"/>
                    </a:moveTo>
                    <a:lnTo>
                      <a:pt x="306" y="0"/>
                    </a:lnTo>
                    <a:lnTo>
                      <a:pt x="322" y="2"/>
                    </a:lnTo>
                    <a:lnTo>
                      <a:pt x="336" y="2"/>
                    </a:lnTo>
                    <a:lnTo>
                      <a:pt x="350" y="6"/>
                    </a:lnTo>
                    <a:lnTo>
                      <a:pt x="364" y="8"/>
                    </a:lnTo>
                    <a:lnTo>
                      <a:pt x="378" y="12"/>
                    </a:lnTo>
                    <a:lnTo>
                      <a:pt x="392" y="18"/>
                    </a:lnTo>
                    <a:lnTo>
                      <a:pt x="406" y="22"/>
                    </a:lnTo>
                    <a:lnTo>
                      <a:pt x="418" y="28"/>
                    </a:lnTo>
                    <a:lnTo>
                      <a:pt x="430" y="36"/>
                    </a:lnTo>
                    <a:lnTo>
                      <a:pt x="442" y="42"/>
                    </a:lnTo>
                    <a:lnTo>
                      <a:pt x="454" y="50"/>
                    </a:lnTo>
                    <a:lnTo>
                      <a:pt x="466" y="58"/>
                    </a:lnTo>
                    <a:lnTo>
                      <a:pt x="478" y="68"/>
                    </a:lnTo>
                    <a:lnTo>
                      <a:pt x="488" y="76"/>
                    </a:lnTo>
                    <a:lnTo>
                      <a:pt x="498" y="86"/>
                    </a:lnTo>
                    <a:lnTo>
                      <a:pt x="508" y="96"/>
                    </a:lnTo>
                    <a:lnTo>
                      <a:pt x="516" y="108"/>
                    </a:lnTo>
                    <a:lnTo>
                      <a:pt x="526" y="118"/>
                    </a:lnTo>
                    <a:lnTo>
                      <a:pt x="534" y="130"/>
                    </a:lnTo>
                    <a:lnTo>
                      <a:pt x="542" y="142"/>
                    </a:lnTo>
                    <a:lnTo>
                      <a:pt x="548" y="154"/>
                    </a:lnTo>
                    <a:lnTo>
                      <a:pt x="554" y="168"/>
                    </a:lnTo>
                    <a:lnTo>
                      <a:pt x="560" y="180"/>
                    </a:lnTo>
                    <a:lnTo>
                      <a:pt x="566" y="194"/>
                    </a:lnTo>
                    <a:lnTo>
                      <a:pt x="570" y="208"/>
                    </a:lnTo>
                    <a:lnTo>
                      <a:pt x="574" y="222"/>
                    </a:lnTo>
                    <a:lnTo>
                      <a:pt x="578" y="236"/>
                    </a:lnTo>
                    <a:lnTo>
                      <a:pt x="580" y="252"/>
                    </a:lnTo>
                    <a:lnTo>
                      <a:pt x="582" y="266"/>
                    </a:lnTo>
                    <a:lnTo>
                      <a:pt x="584" y="282"/>
                    </a:lnTo>
                    <a:lnTo>
                      <a:pt x="584" y="296"/>
                    </a:lnTo>
                    <a:lnTo>
                      <a:pt x="584" y="312"/>
                    </a:lnTo>
                    <a:lnTo>
                      <a:pt x="582" y="326"/>
                    </a:lnTo>
                    <a:lnTo>
                      <a:pt x="580" y="342"/>
                    </a:lnTo>
                    <a:lnTo>
                      <a:pt x="578" y="356"/>
                    </a:lnTo>
                    <a:lnTo>
                      <a:pt x="574" y="370"/>
                    </a:lnTo>
                    <a:lnTo>
                      <a:pt x="570" y="384"/>
                    </a:lnTo>
                    <a:lnTo>
                      <a:pt x="566" y="398"/>
                    </a:lnTo>
                    <a:lnTo>
                      <a:pt x="560" y="412"/>
                    </a:lnTo>
                    <a:lnTo>
                      <a:pt x="554" y="424"/>
                    </a:lnTo>
                    <a:lnTo>
                      <a:pt x="548" y="438"/>
                    </a:lnTo>
                    <a:lnTo>
                      <a:pt x="542" y="450"/>
                    </a:lnTo>
                    <a:lnTo>
                      <a:pt x="534" y="462"/>
                    </a:lnTo>
                    <a:lnTo>
                      <a:pt x="526" y="474"/>
                    </a:lnTo>
                    <a:lnTo>
                      <a:pt x="516" y="486"/>
                    </a:lnTo>
                    <a:lnTo>
                      <a:pt x="508" y="496"/>
                    </a:lnTo>
                    <a:lnTo>
                      <a:pt x="498" y="506"/>
                    </a:lnTo>
                    <a:lnTo>
                      <a:pt x="488" y="516"/>
                    </a:lnTo>
                    <a:lnTo>
                      <a:pt x="478" y="526"/>
                    </a:lnTo>
                    <a:lnTo>
                      <a:pt x="466" y="534"/>
                    </a:lnTo>
                    <a:lnTo>
                      <a:pt x="454" y="542"/>
                    </a:lnTo>
                    <a:lnTo>
                      <a:pt x="442" y="550"/>
                    </a:lnTo>
                    <a:lnTo>
                      <a:pt x="430" y="558"/>
                    </a:lnTo>
                    <a:lnTo>
                      <a:pt x="418" y="564"/>
                    </a:lnTo>
                    <a:lnTo>
                      <a:pt x="406" y="570"/>
                    </a:lnTo>
                    <a:lnTo>
                      <a:pt x="392" y="576"/>
                    </a:lnTo>
                    <a:lnTo>
                      <a:pt x="378" y="580"/>
                    </a:lnTo>
                    <a:lnTo>
                      <a:pt x="364" y="584"/>
                    </a:lnTo>
                    <a:lnTo>
                      <a:pt x="350" y="588"/>
                    </a:lnTo>
                    <a:lnTo>
                      <a:pt x="336" y="590"/>
                    </a:lnTo>
                    <a:lnTo>
                      <a:pt x="322" y="592"/>
                    </a:lnTo>
                    <a:lnTo>
                      <a:pt x="306" y="592"/>
                    </a:lnTo>
                    <a:lnTo>
                      <a:pt x="292" y="594"/>
                    </a:lnTo>
                    <a:lnTo>
                      <a:pt x="276" y="592"/>
                    </a:lnTo>
                    <a:lnTo>
                      <a:pt x="262" y="592"/>
                    </a:lnTo>
                    <a:lnTo>
                      <a:pt x="248" y="590"/>
                    </a:lnTo>
                    <a:lnTo>
                      <a:pt x="232" y="588"/>
                    </a:lnTo>
                    <a:lnTo>
                      <a:pt x="218" y="584"/>
                    </a:lnTo>
                    <a:lnTo>
                      <a:pt x="204" y="580"/>
                    </a:lnTo>
                    <a:lnTo>
                      <a:pt x="192" y="576"/>
                    </a:lnTo>
                    <a:lnTo>
                      <a:pt x="178" y="570"/>
                    </a:lnTo>
                    <a:lnTo>
                      <a:pt x="164" y="564"/>
                    </a:lnTo>
                    <a:lnTo>
                      <a:pt x="152" y="558"/>
                    </a:lnTo>
                    <a:lnTo>
                      <a:pt x="140" y="550"/>
                    </a:lnTo>
                    <a:lnTo>
                      <a:pt x="128" y="542"/>
                    </a:lnTo>
                    <a:lnTo>
                      <a:pt x="116" y="534"/>
                    </a:lnTo>
                    <a:lnTo>
                      <a:pt x="106" y="526"/>
                    </a:lnTo>
                    <a:lnTo>
                      <a:pt x="96" y="516"/>
                    </a:lnTo>
                    <a:lnTo>
                      <a:pt x="84" y="506"/>
                    </a:lnTo>
                    <a:lnTo>
                      <a:pt x="76" y="496"/>
                    </a:lnTo>
                    <a:lnTo>
                      <a:pt x="66" y="486"/>
                    </a:lnTo>
                    <a:lnTo>
                      <a:pt x="58" y="474"/>
                    </a:lnTo>
                    <a:lnTo>
                      <a:pt x="50" y="462"/>
                    </a:lnTo>
                    <a:lnTo>
                      <a:pt x="42" y="450"/>
                    </a:lnTo>
                    <a:lnTo>
                      <a:pt x="34" y="438"/>
                    </a:lnTo>
                    <a:lnTo>
                      <a:pt x="28" y="424"/>
                    </a:lnTo>
                    <a:lnTo>
                      <a:pt x="22" y="412"/>
                    </a:lnTo>
                    <a:lnTo>
                      <a:pt x="18" y="398"/>
                    </a:lnTo>
                    <a:lnTo>
                      <a:pt x="12" y="384"/>
                    </a:lnTo>
                    <a:lnTo>
                      <a:pt x="8" y="370"/>
                    </a:lnTo>
                    <a:lnTo>
                      <a:pt x="6" y="356"/>
                    </a:lnTo>
                    <a:lnTo>
                      <a:pt x="2" y="342"/>
                    </a:lnTo>
                    <a:lnTo>
                      <a:pt x="0" y="326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2"/>
                    </a:lnTo>
                    <a:lnTo>
                      <a:pt x="0" y="266"/>
                    </a:lnTo>
                    <a:lnTo>
                      <a:pt x="2" y="252"/>
                    </a:lnTo>
                    <a:lnTo>
                      <a:pt x="6" y="236"/>
                    </a:lnTo>
                    <a:lnTo>
                      <a:pt x="8" y="222"/>
                    </a:lnTo>
                    <a:lnTo>
                      <a:pt x="12" y="208"/>
                    </a:lnTo>
                    <a:lnTo>
                      <a:pt x="18" y="194"/>
                    </a:lnTo>
                    <a:lnTo>
                      <a:pt x="22" y="180"/>
                    </a:lnTo>
                    <a:lnTo>
                      <a:pt x="28" y="168"/>
                    </a:lnTo>
                    <a:lnTo>
                      <a:pt x="34" y="154"/>
                    </a:lnTo>
                    <a:lnTo>
                      <a:pt x="42" y="142"/>
                    </a:lnTo>
                    <a:lnTo>
                      <a:pt x="50" y="130"/>
                    </a:lnTo>
                    <a:lnTo>
                      <a:pt x="58" y="118"/>
                    </a:lnTo>
                    <a:lnTo>
                      <a:pt x="66" y="108"/>
                    </a:lnTo>
                    <a:lnTo>
                      <a:pt x="76" y="96"/>
                    </a:lnTo>
                    <a:lnTo>
                      <a:pt x="84" y="86"/>
                    </a:lnTo>
                    <a:lnTo>
                      <a:pt x="96" y="76"/>
                    </a:lnTo>
                    <a:lnTo>
                      <a:pt x="106" y="68"/>
                    </a:lnTo>
                    <a:lnTo>
                      <a:pt x="116" y="58"/>
                    </a:lnTo>
                    <a:lnTo>
                      <a:pt x="128" y="50"/>
                    </a:lnTo>
                    <a:lnTo>
                      <a:pt x="140" y="42"/>
                    </a:lnTo>
                    <a:lnTo>
                      <a:pt x="152" y="36"/>
                    </a:lnTo>
                    <a:lnTo>
                      <a:pt x="164" y="28"/>
                    </a:lnTo>
                    <a:lnTo>
                      <a:pt x="178" y="22"/>
                    </a:lnTo>
                    <a:lnTo>
                      <a:pt x="192" y="18"/>
                    </a:lnTo>
                    <a:lnTo>
                      <a:pt x="204" y="12"/>
                    </a:lnTo>
                    <a:lnTo>
                      <a:pt x="218" y="8"/>
                    </a:lnTo>
                    <a:lnTo>
                      <a:pt x="232" y="6"/>
                    </a:lnTo>
                    <a:lnTo>
                      <a:pt x="248" y="2"/>
                    </a:lnTo>
                    <a:lnTo>
                      <a:pt x="262" y="2"/>
                    </a:lnTo>
                    <a:lnTo>
                      <a:pt x="276" y="0"/>
                    </a:lnTo>
                    <a:lnTo>
                      <a:pt x="292" y="0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8DA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Freeform 382"/>
              <p:cNvSpPr>
                <a:spLocks/>
              </p:cNvSpPr>
              <p:nvPr/>
            </p:nvSpPr>
            <p:spPr bwMode="auto">
              <a:xfrm>
                <a:off x="5229225" y="965200"/>
                <a:ext cx="892175" cy="904875"/>
              </a:xfrm>
              <a:custGeom>
                <a:avLst/>
                <a:gdLst/>
                <a:ahLst/>
                <a:cxnLst>
                  <a:cxn ang="0">
                    <a:pos x="310" y="2"/>
                  </a:cxn>
                  <a:cxn ang="0">
                    <a:pos x="352" y="10"/>
                  </a:cxn>
                  <a:cxn ang="0">
                    <a:pos x="390" y="24"/>
                  </a:cxn>
                  <a:cxn ang="0">
                    <a:pos x="426" y="42"/>
                  </a:cxn>
                  <a:cxn ang="0">
                    <a:pos x="460" y="66"/>
                  </a:cxn>
                  <a:cxn ang="0">
                    <a:pos x="488" y="94"/>
                  </a:cxn>
                  <a:cxn ang="0">
                    <a:pos x="514" y="126"/>
                  </a:cxn>
                  <a:cxn ang="0">
                    <a:pos x="534" y="162"/>
                  </a:cxn>
                  <a:cxn ang="0">
                    <a:pos x="548" y="202"/>
                  </a:cxn>
                  <a:cxn ang="0">
                    <a:pos x="558" y="242"/>
                  </a:cxn>
                  <a:cxn ang="0">
                    <a:pos x="562" y="286"/>
                  </a:cxn>
                  <a:cxn ang="0">
                    <a:pos x="558" y="330"/>
                  </a:cxn>
                  <a:cxn ang="0">
                    <a:pos x="548" y="370"/>
                  </a:cxn>
                  <a:cxn ang="0">
                    <a:pos x="534" y="410"/>
                  </a:cxn>
                  <a:cxn ang="0">
                    <a:pos x="514" y="446"/>
                  </a:cxn>
                  <a:cxn ang="0">
                    <a:pos x="488" y="478"/>
                  </a:cxn>
                  <a:cxn ang="0">
                    <a:pos x="460" y="506"/>
                  </a:cxn>
                  <a:cxn ang="0">
                    <a:pos x="426" y="530"/>
                  </a:cxn>
                  <a:cxn ang="0">
                    <a:pos x="390" y="548"/>
                  </a:cxn>
                  <a:cxn ang="0">
                    <a:pos x="352" y="562"/>
                  </a:cxn>
                  <a:cxn ang="0">
                    <a:pos x="310" y="570"/>
                  </a:cxn>
                  <a:cxn ang="0">
                    <a:pos x="266" y="570"/>
                  </a:cxn>
                  <a:cxn ang="0">
                    <a:pos x="224" y="564"/>
                  </a:cxn>
                  <a:cxn ang="0">
                    <a:pos x="184" y="554"/>
                  </a:cxn>
                  <a:cxn ang="0">
                    <a:pos x="148" y="536"/>
                  </a:cxn>
                  <a:cxn ang="0">
                    <a:pos x="114" y="514"/>
                  </a:cxn>
                  <a:cxn ang="0">
                    <a:pos x="82" y="488"/>
                  </a:cxn>
                  <a:cxn ang="0">
                    <a:pos x="56" y="456"/>
                  </a:cxn>
                  <a:cxn ang="0">
                    <a:pos x="34" y="422"/>
                  </a:cxn>
                  <a:cxn ang="0">
                    <a:pos x="18" y="384"/>
                  </a:cxn>
                  <a:cxn ang="0">
                    <a:pos x="6" y="344"/>
                  </a:cxn>
                  <a:cxn ang="0">
                    <a:pos x="2" y="300"/>
                  </a:cxn>
                  <a:cxn ang="0">
                    <a:pos x="2" y="256"/>
                  </a:cxn>
                  <a:cxn ang="0">
                    <a:pos x="10" y="214"/>
                  </a:cxn>
                  <a:cxn ang="0">
                    <a:pos x="22" y="176"/>
                  </a:cxn>
                  <a:cxn ang="0">
                    <a:pos x="42" y="138"/>
                  </a:cxn>
                  <a:cxn ang="0">
                    <a:pos x="64" y="104"/>
                  </a:cxn>
                  <a:cxn ang="0">
                    <a:pos x="92" y="76"/>
                  </a:cxn>
                  <a:cxn ang="0">
                    <a:pos x="124" y="50"/>
                  </a:cxn>
                  <a:cxn ang="0">
                    <a:pos x="160" y="30"/>
                  </a:cxn>
                  <a:cxn ang="0">
                    <a:pos x="198" y="14"/>
                  </a:cxn>
                  <a:cxn ang="0">
                    <a:pos x="238" y="4"/>
                  </a:cxn>
                  <a:cxn ang="0">
                    <a:pos x="282" y="0"/>
                  </a:cxn>
                </a:cxnLst>
                <a:rect l="0" t="0" r="r" b="b"/>
                <a:pathLst>
                  <a:path w="562" h="570">
                    <a:moveTo>
                      <a:pt x="282" y="0"/>
                    </a:moveTo>
                    <a:lnTo>
                      <a:pt x="296" y="2"/>
                    </a:lnTo>
                    <a:lnTo>
                      <a:pt x="310" y="2"/>
                    </a:lnTo>
                    <a:lnTo>
                      <a:pt x="324" y="4"/>
                    </a:lnTo>
                    <a:lnTo>
                      <a:pt x="338" y="6"/>
                    </a:lnTo>
                    <a:lnTo>
                      <a:pt x="352" y="10"/>
                    </a:lnTo>
                    <a:lnTo>
                      <a:pt x="364" y="14"/>
                    </a:lnTo>
                    <a:lnTo>
                      <a:pt x="378" y="18"/>
                    </a:lnTo>
                    <a:lnTo>
                      <a:pt x="390" y="24"/>
                    </a:lnTo>
                    <a:lnTo>
                      <a:pt x="402" y="30"/>
                    </a:lnTo>
                    <a:lnTo>
                      <a:pt x="414" y="36"/>
                    </a:lnTo>
                    <a:lnTo>
                      <a:pt x="426" y="42"/>
                    </a:lnTo>
                    <a:lnTo>
                      <a:pt x="438" y="50"/>
                    </a:lnTo>
                    <a:lnTo>
                      <a:pt x="448" y="58"/>
                    </a:lnTo>
                    <a:lnTo>
                      <a:pt x="460" y="66"/>
                    </a:lnTo>
                    <a:lnTo>
                      <a:pt x="470" y="76"/>
                    </a:lnTo>
                    <a:lnTo>
                      <a:pt x="480" y="84"/>
                    </a:lnTo>
                    <a:lnTo>
                      <a:pt x="488" y="94"/>
                    </a:lnTo>
                    <a:lnTo>
                      <a:pt x="498" y="104"/>
                    </a:lnTo>
                    <a:lnTo>
                      <a:pt x="506" y="116"/>
                    </a:lnTo>
                    <a:lnTo>
                      <a:pt x="514" y="126"/>
                    </a:lnTo>
                    <a:lnTo>
                      <a:pt x="520" y="138"/>
                    </a:lnTo>
                    <a:lnTo>
                      <a:pt x="528" y="150"/>
                    </a:lnTo>
                    <a:lnTo>
                      <a:pt x="534" y="162"/>
                    </a:lnTo>
                    <a:lnTo>
                      <a:pt x="540" y="176"/>
                    </a:lnTo>
                    <a:lnTo>
                      <a:pt x="544" y="188"/>
                    </a:lnTo>
                    <a:lnTo>
                      <a:pt x="548" y="202"/>
                    </a:lnTo>
                    <a:lnTo>
                      <a:pt x="552" y="214"/>
                    </a:lnTo>
                    <a:lnTo>
                      <a:pt x="556" y="228"/>
                    </a:lnTo>
                    <a:lnTo>
                      <a:pt x="558" y="242"/>
                    </a:lnTo>
                    <a:lnTo>
                      <a:pt x="560" y="256"/>
                    </a:lnTo>
                    <a:lnTo>
                      <a:pt x="562" y="272"/>
                    </a:lnTo>
                    <a:lnTo>
                      <a:pt x="562" y="286"/>
                    </a:lnTo>
                    <a:lnTo>
                      <a:pt x="562" y="300"/>
                    </a:lnTo>
                    <a:lnTo>
                      <a:pt x="560" y="316"/>
                    </a:lnTo>
                    <a:lnTo>
                      <a:pt x="558" y="330"/>
                    </a:lnTo>
                    <a:lnTo>
                      <a:pt x="556" y="344"/>
                    </a:lnTo>
                    <a:lnTo>
                      <a:pt x="552" y="358"/>
                    </a:lnTo>
                    <a:lnTo>
                      <a:pt x="548" y="370"/>
                    </a:lnTo>
                    <a:lnTo>
                      <a:pt x="544" y="384"/>
                    </a:lnTo>
                    <a:lnTo>
                      <a:pt x="540" y="396"/>
                    </a:lnTo>
                    <a:lnTo>
                      <a:pt x="534" y="410"/>
                    </a:lnTo>
                    <a:lnTo>
                      <a:pt x="528" y="422"/>
                    </a:lnTo>
                    <a:lnTo>
                      <a:pt x="520" y="434"/>
                    </a:lnTo>
                    <a:lnTo>
                      <a:pt x="514" y="446"/>
                    </a:lnTo>
                    <a:lnTo>
                      <a:pt x="506" y="456"/>
                    </a:lnTo>
                    <a:lnTo>
                      <a:pt x="498" y="468"/>
                    </a:lnTo>
                    <a:lnTo>
                      <a:pt x="488" y="478"/>
                    </a:lnTo>
                    <a:lnTo>
                      <a:pt x="480" y="488"/>
                    </a:lnTo>
                    <a:lnTo>
                      <a:pt x="470" y="496"/>
                    </a:lnTo>
                    <a:lnTo>
                      <a:pt x="460" y="506"/>
                    </a:lnTo>
                    <a:lnTo>
                      <a:pt x="448" y="514"/>
                    </a:lnTo>
                    <a:lnTo>
                      <a:pt x="438" y="522"/>
                    </a:lnTo>
                    <a:lnTo>
                      <a:pt x="426" y="530"/>
                    </a:lnTo>
                    <a:lnTo>
                      <a:pt x="414" y="536"/>
                    </a:lnTo>
                    <a:lnTo>
                      <a:pt x="402" y="542"/>
                    </a:lnTo>
                    <a:lnTo>
                      <a:pt x="390" y="548"/>
                    </a:lnTo>
                    <a:lnTo>
                      <a:pt x="378" y="554"/>
                    </a:lnTo>
                    <a:lnTo>
                      <a:pt x="364" y="558"/>
                    </a:lnTo>
                    <a:lnTo>
                      <a:pt x="352" y="562"/>
                    </a:lnTo>
                    <a:lnTo>
                      <a:pt x="338" y="564"/>
                    </a:lnTo>
                    <a:lnTo>
                      <a:pt x="324" y="568"/>
                    </a:lnTo>
                    <a:lnTo>
                      <a:pt x="310" y="570"/>
                    </a:lnTo>
                    <a:lnTo>
                      <a:pt x="296" y="570"/>
                    </a:lnTo>
                    <a:lnTo>
                      <a:pt x="282" y="570"/>
                    </a:lnTo>
                    <a:lnTo>
                      <a:pt x="266" y="570"/>
                    </a:lnTo>
                    <a:lnTo>
                      <a:pt x="252" y="570"/>
                    </a:lnTo>
                    <a:lnTo>
                      <a:pt x="238" y="568"/>
                    </a:lnTo>
                    <a:lnTo>
                      <a:pt x="224" y="564"/>
                    </a:lnTo>
                    <a:lnTo>
                      <a:pt x="210" y="562"/>
                    </a:lnTo>
                    <a:lnTo>
                      <a:pt x="198" y="558"/>
                    </a:lnTo>
                    <a:lnTo>
                      <a:pt x="184" y="554"/>
                    </a:lnTo>
                    <a:lnTo>
                      <a:pt x="172" y="548"/>
                    </a:lnTo>
                    <a:lnTo>
                      <a:pt x="160" y="542"/>
                    </a:lnTo>
                    <a:lnTo>
                      <a:pt x="148" y="536"/>
                    </a:lnTo>
                    <a:lnTo>
                      <a:pt x="136" y="530"/>
                    </a:lnTo>
                    <a:lnTo>
                      <a:pt x="124" y="522"/>
                    </a:lnTo>
                    <a:lnTo>
                      <a:pt x="114" y="514"/>
                    </a:lnTo>
                    <a:lnTo>
                      <a:pt x="102" y="506"/>
                    </a:lnTo>
                    <a:lnTo>
                      <a:pt x="92" y="496"/>
                    </a:lnTo>
                    <a:lnTo>
                      <a:pt x="82" y="488"/>
                    </a:lnTo>
                    <a:lnTo>
                      <a:pt x="74" y="478"/>
                    </a:lnTo>
                    <a:lnTo>
                      <a:pt x="64" y="468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2" y="434"/>
                    </a:lnTo>
                    <a:lnTo>
                      <a:pt x="34" y="422"/>
                    </a:lnTo>
                    <a:lnTo>
                      <a:pt x="28" y="410"/>
                    </a:lnTo>
                    <a:lnTo>
                      <a:pt x="22" y="396"/>
                    </a:lnTo>
                    <a:lnTo>
                      <a:pt x="18" y="384"/>
                    </a:lnTo>
                    <a:lnTo>
                      <a:pt x="14" y="370"/>
                    </a:lnTo>
                    <a:lnTo>
                      <a:pt x="10" y="358"/>
                    </a:lnTo>
                    <a:lnTo>
                      <a:pt x="6" y="344"/>
                    </a:lnTo>
                    <a:lnTo>
                      <a:pt x="4" y="330"/>
                    </a:lnTo>
                    <a:lnTo>
                      <a:pt x="2" y="316"/>
                    </a:lnTo>
                    <a:lnTo>
                      <a:pt x="2" y="300"/>
                    </a:lnTo>
                    <a:lnTo>
                      <a:pt x="0" y="286"/>
                    </a:lnTo>
                    <a:lnTo>
                      <a:pt x="2" y="272"/>
                    </a:lnTo>
                    <a:lnTo>
                      <a:pt x="2" y="256"/>
                    </a:lnTo>
                    <a:lnTo>
                      <a:pt x="4" y="242"/>
                    </a:lnTo>
                    <a:lnTo>
                      <a:pt x="6" y="228"/>
                    </a:lnTo>
                    <a:lnTo>
                      <a:pt x="10" y="214"/>
                    </a:lnTo>
                    <a:lnTo>
                      <a:pt x="14" y="202"/>
                    </a:lnTo>
                    <a:lnTo>
                      <a:pt x="18" y="188"/>
                    </a:lnTo>
                    <a:lnTo>
                      <a:pt x="22" y="176"/>
                    </a:lnTo>
                    <a:lnTo>
                      <a:pt x="28" y="162"/>
                    </a:lnTo>
                    <a:lnTo>
                      <a:pt x="34" y="150"/>
                    </a:lnTo>
                    <a:lnTo>
                      <a:pt x="42" y="138"/>
                    </a:lnTo>
                    <a:lnTo>
                      <a:pt x="48" y="126"/>
                    </a:lnTo>
                    <a:lnTo>
                      <a:pt x="56" y="116"/>
                    </a:lnTo>
                    <a:lnTo>
                      <a:pt x="64" y="104"/>
                    </a:lnTo>
                    <a:lnTo>
                      <a:pt x="74" y="94"/>
                    </a:lnTo>
                    <a:lnTo>
                      <a:pt x="82" y="84"/>
                    </a:lnTo>
                    <a:lnTo>
                      <a:pt x="92" y="76"/>
                    </a:lnTo>
                    <a:lnTo>
                      <a:pt x="102" y="66"/>
                    </a:lnTo>
                    <a:lnTo>
                      <a:pt x="114" y="58"/>
                    </a:lnTo>
                    <a:lnTo>
                      <a:pt x="124" y="50"/>
                    </a:lnTo>
                    <a:lnTo>
                      <a:pt x="136" y="42"/>
                    </a:lnTo>
                    <a:lnTo>
                      <a:pt x="148" y="36"/>
                    </a:lnTo>
                    <a:lnTo>
                      <a:pt x="160" y="30"/>
                    </a:lnTo>
                    <a:lnTo>
                      <a:pt x="172" y="24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0" y="10"/>
                    </a:lnTo>
                    <a:lnTo>
                      <a:pt x="224" y="6"/>
                    </a:lnTo>
                    <a:lnTo>
                      <a:pt x="238" y="4"/>
                    </a:lnTo>
                    <a:lnTo>
                      <a:pt x="252" y="2"/>
                    </a:lnTo>
                    <a:lnTo>
                      <a:pt x="266" y="2"/>
                    </a:lnTo>
                    <a:lnTo>
                      <a:pt x="282" y="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FA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Freeform 383"/>
              <p:cNvSpPr>
                <a:spLocks/>
              </p:cNvSpPr>
              <p:nvPr/>
            </p:nvSpPr>
            <p:spPr bwMode="auto">
              <a:xfrm>
                <a:off x="5254625" y="987425"/>
                <a:ext cx="854075" cy="866775"/>
              </a:xfrm>
              <a:custGeom>
                <a:avLst/>
                <a:gdLst/>
                <a:ahLst/>
                <a:cxnLst>
                  <a:cxn ang="0">
                    <a:pos x="296" y="2"/>
                  </a:cxn>
                  <a:cxn ang="0">
                    <a:pos x="336" y="10"/>
                  </a:cxn>
                  <a:cxn ang="0">
                    <a:pos x="374" y="22"/>
                  </a:cxn>
                  <a:cxn ang="0">
                    <a:pos x="408" y="40"/>
                  </a:cxn>
                  <a:cxn ang="0">
                    <a:pos x="440" y="62"/>
                  </a:cxn>
                  <a:cxn ang="0">
                    <a:pos x="468" y="90"/>
                  </a:cxn>
                  <a:cxn ang="0">
                    <a:pos x="492" y="120"/>
                  </a:cxn>
                  <a:cxn ang="0">
                    <a:pos x="510" y="156"/>
                  </a:cxn>
                  <a:cxn ang="0">
                    <a:pos x="526" y="192"/>
                  </a:cxn>
                  <a:cxn ang="0">
                    <a:pos x="534" y="232"/>
                  </a:cxn>
                  <a:cxn ang="0">
                    <a:pos x="538" y="274"/>
                  </a:cxn>
                  <a:cxn ang="0">
                    <a:pos x="534" y="316"/>
                  </a:cxn>
                  <a:cxn ang="0">
                    <a:pos x="526" y="354"/>
                  </a:cxn>
                  <a:cxn ang="0">
                    <a:pos x="510" y="392"/>
                  </a:cxn>
                  <a:cxn ang="0">
                    <a:pos x="492" y="426"/>
                  </a:cxn>
                  <a:cxn ang="0">
                    <a:pos x="468" y="456"/>
                  </a:cxn>
                  <a:cxn ang="0">
                    <a:pos x="440" y="484"/>
                  </a:cxn>
                  <a:cxn ang="0">
                    <a:pos x="408" y="506"/>
                  </a:cxn>
                  <a:cxn ang="0">
                    <a:pos x="374" y="524"/>
                  </a:cxn>
                  <a:cxn ang="0">
                    <a:pos x="336" y="538"/>
                  </a:cxn>
                  <a:cxn ang="0">
                    <a:pos x="296" y="544"/>
                  </a:cxn>
                  <a:cxn ang="0">
                    <a:pos x="254" y="546"/>
                  </a:cxn>
                  <a:cxn ang="0">
                    <a:pos x="214" y="540"/>
                  </a:cxn>
                  <a:cxn ang="0">
                    <a:pos x="176" y="530"/>
                  </a:cxn>
                  <a:cxn ang="0">
                    <a:pos x="140" y="514"/>
                  </a:cxn>
                  <a:cxn ang="0">
                    <a:pos x="108" y="492"/>
                  </a:cxn>
                  <a:cxn ang="0">
                    <a:pos x="78" y="466"/>
                  </a:cxn>
                  <a:cxn ang="0">
                    <a:pos x="54" y="436"/>
                  </a:cxn>
                  <a:cxn ang="0">
                    <a:pos x="32" y="404"/>
                  </a:cxn>
                  <a:cxn ang="0">
                    <a:pos x="16" y="368"/>
                  </a:cxn>
                  <a:cxn ang="0">
                    <a:pos x="6" y="328"/>
                  </a:cxn>
                  <a:cxn ang="0">
                    <a:pos x="0" y="288"/>
                  </a:cxn>
                  <a:cxn ang="0">
                    <a:pos x="2" y="246"/>
                  </a:cxn>
                  <a:cxn ang="0">
                    <a:pos x="8" y="206"/>
                  </a:cxn>
                  <a:cxn ang="0">
                    <a:pos x="22" y="168"/>
                  </a:cxn>
                  <a:cxn ang="0">
                    <a:pos x="38" y="132"/>
                  </a:cxn>
                  <a:cxn ang="0">
                    <a:pos x="62" y="100"/>
                  </a:cxn>
                  <a:cxn ang="0">
                    <a:pos x="88" y="72"/>
                  </a:cxn>
                  <a:cxn ang="0">
                    <a:pos x="118" y="48"/>
                  </a:cxn>
                  <a:cxn ang="0">
                    <a:pos x="152" y="28"/>
                  </a:cxn>
                  <a:cxn ang="0">
                    <a:pos x="188" y="12"/>
                  </a:cxn>
                  <a:cxn ang="0">
                    <a:pos x="228" y="4"/>
                  </a:cxn>
                  <a:cxn ang="0">
                    <a:pos x="268" y="0"/>
                  </a:cxn>
                </a:cxnLst>
                <a:rect l="0" t="0" r="r" b="b"/>
                <a:pathLst>
                  <a:path w="538" h="546">
                    <a:moveTo>
                      <a:pt x="268" y="0"/>
                    </a:moveTo>
                    <a:lnTo>
                      <a:pt x="282" y="0"/>
                    </a:lnTo>
                    <a:lnTo>
                      <a:pt x="296" y="2"/>
                    </a:lnTo>
                    <a:lnTo>
                      <a:pt x="310" y="4"/>
                    </a:lnTo>
                    <a:lnTo>
                      <a:pt x="322" y="6"/>
                    </a:lnTo>
                    <a:lnTo>
                      <a:pt x="336" y="10"/>
                    </a:lnTo>
                    <a:lnTo>
                      <a:pt x="348" y="12"/>
                    </a:lnTo>
                    <a:lnTo>
                      <a:pt x="360" y="18"/>
                    </a:lnTo>
                    <a:lnTo>
                      <a:pt x="374" y="22"/>
                    </a:lnTo>
                    <a:lnTo>
                      <a:pt x="384" y="28"/>
                    </a:lnTo>
                    <a:lnTo>
                      <a:pt x="396" y="34"/>
                    </a:lnTo>
                    <a:lnTo>
                      <a:pt x="408" y="40"/>
                    </a:lnTo>
                    <a:lnTo>
                      <a:pt x="418" y="48"/>
                    </a:lnTo>
                    <a:lnTo>
                      <a:pt x="430" y="54"/>
                    </a:lnTo>
                    <a:lnTo>
                      <a:pt x="440" y="62"/>
                    </a:lnTo>
                    <a:lnTo>
                      <a:pt x="450" y="72"/>
                    </a:lnTo>
                    <a:lnTo>
                      <a:pt x="458" y="80"/>
                    </a:lnTo>
                    <a:lnTo>
                      <a:pt x="468" y="90"/>
                    </a:lnTo>
                    <a:lnTo>
                      <a:pt x="476" y="100"/>
                    </a:lnTo>
                    <a:lnTo>
                      <a:pt x="484" y="110"/>
                    </a:lnTo>
                    <a:lnTo>
                      <a:pt x="492" y="120"/>
                    </a:lnTo>
                    <a:lnTo>
                      <a:pt x="498" y="132"/>
                    </a:lnTo>
                    <a:lnTo>
                      <a:pt x="504" y="144"/>
                    </a:lnTo>
                    <a:lnTo>
                      <a:pt x="510" y="156"/>
                    </a:lnTo>
                    <a:lnTo>
                      <a:pt x="516" y="168"/>
                    </a:lnTo>
                    <a:lnTo>
                      <a:pt x="520" y="180"/>
                    </a:lnTo>
                    <a:lnTo>
                      <a:pt x="526" y="192"/>
                    </a:lnTo>
                    <a:lnTo>
                      <a:pt x="528" y="206"/>
                    </a:lnTo>
                    <a:lnTo>
                      <a:pt x="532" y="218"/>
                    </a:lnTo>
                    <a:lnTo>
                      <a:pt x="534" y="232"/>
                    </a:lnTo>
                    <a:lnTo>
                      <a:pt x="536" y="246"/>
                    </a:lnTo>
                    <a:lnTo>
                      <a:pt x="536" y="260"/>
                    </a:lnTo>
                    <a:lnTo>
                      <a:pt x="538" y="274"/>
                    </a:lnTo>
                    <a:lnTo>
                      <a:pt x="536" y="288"/>
                    </a:lnTo>
                    <a:lnTo>
                      <a:pt x="536" y="302"/>
                    </a:lnTo>
                    <a:lnTo>
                      <a:pt x="534" y="316"/>
                    </a:lnTo>
                    <a:lnTo>
                      <a:pt x="532" y="328"/>
                    </a:lnTo>
                    <a:lnTo>
                      <a:pt x="528" y="342"/>
                    </a:lnTo>
                    <a:lnTo>
                      <a:pt x="526" y="354"/>
                    </a:lnTo>
                    <a:lnTo>
                      <a:pt x="520" y="368"/>
                    </a:lnTo>
                    <a:lnTo>
                      <a:pt x="516" y="380"/>
                    </a:lnTo>
                    <a:lnTo>
                      <a:pt x="510" y="392"/>
                    </a:lnTo>
                    <a:lnTo>
                      <a:pt x="504" y="404"/>
                    </a:lnTo>
                    <a:lnTo>
                      <a:pt x="498" y="414"/>
                    </a:lnTo>
                    <a:lnTo>
                      <a:pt x="492" y="426"/>
                    </a:lnTo>
                    <a:lnTo>
                      <a:pt x="484" y="436"/>
                    </a:lnTo>
                    <a:lnTo>
                      <a:pt x="476" y="448"/>
                    </a:lnTo>
                    <a:lnTo>
                      <a:pt x="468" y="456"/>
                    </a:lnTo>
                    <a:lnTo>
                      <a:pt x="458" y="466"/>
                    </a:lnTo>
                    <a:lnTo>
                      <a:pt x="450" y="476"/>
                    </a:lnTo>
                    <a:lnTo>
                      <a:pt x="440" y="484"/>
                    </a:lnTo>
                    <a:lnTo>
                      <a:pt x="430" y="492"/>
                    </a:lnTo>
                    <a:lnTo>
                      <a:pt x="418" y="500"/>
                    </a:lnTo>
                    <a:lnTo>
                      <a:pt x="408" y="506"/>
                    </a:lnTo>
                    <a:lnTo>
                      <a:pt x="396" y="514"/>
                    </a:lnTo>
                    <a:lnTo>
                      <a:pt x="384" y="520"/>
                    </a:lnTo>
                    <a:lnTo>
                      <a:pt x="374" y="524"/>
                    </a:lnTo>
                    <a:lnTo>
                      <a:pt x="360" y="530"/>
                    </a:lnTo>
                    <a:lnTo>
                      <a:pt x="348" y="534"/>
                    </a:lnTo>
                    <a:lnTo>
                      <a:pt x="336" y="538"/>
                    </a:lnTo>
                    <a:lnTo>
                      <a:pt x="322" y="540"/>
                    </a:lnTo>
                    <a:lnTo>
                      <a:pt x="310" y="544"/>
                    </a:lnTo>
                    <a:lnTo>
                      <a:pt x="296" y="544"/>
                    </a:lnTo>
                    <a:lnTo>
                      <a:pt x="282" y="546"/>
                    </a:lnTo>
                    <a:lnTo>
                      <a:pt x="268" y="546"/>
                    </a:lnTo>
                    <a:lnTo>
                      <a:pt x="254" y="546"/>
                    </a:lnTo>
                    <a:lnTo>
                      <a:pt x="242" y="544"/>
                    </a:lnTo>
                    <a:lnTo>
                      <a:pt x="228" y="544"/>
                    </a:lnTo>
                    <a:lnTo>
                      <a:pt x="214" y="540"/>
                    </a:lnTo>
                    <a:lnTo>
                      <a:pt x="202" y="538"/>
                    </a:lnTo>
                    <a:lnTo>
                      <a:pt x="188" y="534"/>
                    </a:lnTo>
                    <a:lnTo>
                      <a:pt x="176" y="530"/>
                    </a:lnTo>
                    <a:lnTo>
                      <a:pt x="164" y="524"/>
                    </a:lnTo>
                    <a:lnTo>
                      <a:pt x="152" y="520"/>
                    </a:lnTo>
                    <a:lnTo>
                      <a:pt x="140" y="514"/>
                    </a:lnTo>
                    <a:lnTo>
                      <a:pt x="130" y="506"/>
                    </a:lnTo>
                    <a:lnTo>
                      <a:pt x="118" y="500"/>
                    </a:lnTo>
                    <a:lnTo>
                      <a:pt x="108" y="492"/>
                    </a:lnTo>
                    <a:lnTo>
                      <a:pt x="98" y="484"/>
                    </a:lnTo>
                    <a:lnTo>
                      <a:pt x="88" y="476"/>
                    </a:lnTo>
                    <a:lnTo>
                      <a:pt x="78" y="466"/>
                    </a:lnTo>
                    <a:lnTo>
                      <a:pt x="70" y="456"/>
                    </a:lnTo>
                    <a:lnTo>
                      <a:pt x="62" y="448"/>
                    </a:lnTo>
                    <a:lnTo>
                      <a:pt x="54" y="436"/>
                    </a:lnTo>
                    <a:lnTo>
                      <a:pt x="46" y="426"/>
                    </a:lnTo>
                    <a:lnTo>
                      <a:pt x="38" y="414"/>
                    </a:lnTo>
                    <a:lnTo>
                      <a:pt x="32" y="404"/>
                    </a:lnTo>
                    <a:lnTo>
                      <a:pt x="26" y="392"/>
                    </a:lnTo>
                    <a:lnTo>
                      <a:pt x="22" y="380"/>
                    </a:lnTo>
                    <a:lnTo>
                      <a:pt x="16" y="368"/>
                    </a:lnTo>
                    <a:lnTo>
                      <a:pt x="12" y="354"/>
                    </a:lnTo>
                    <a:lnTo>
                      <a:pt x="8" y="342"/>
                    </a:lnTo>
                    <a:lnTo>
                      <a:pt x="6" y="328"/>
                    </a:lnTo>
                    <a:lnTo>
                      <a:pt x="4" y="316"/>
                    </a:lnTo>
                    <a:lnTo>
                      <a:pt x="2" y="302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0"/>
                    </a:lnTo>
                    <a:lnTo>
                      <a:pt x="2" y="246"/>
                    </a:lnTo>
                    <a:lnTo>
                      <a:pt x="4" y="232"/>
                    </a:lnTo>
                    <a:lnTo>
                      <a:pt x="6" y="218"/>
                    </a:lnTo>
                    <a:lnTo>
                      <a:pt x="8" y="206"/>
                    </a:lnTo>
                    <a:lnTo>
                      <a:pt x="12" y="192"/>
                    </a:lnTo>
                    <a:lnTo>
                      <a:pt x="16" y="180"/>
                    </a:lnTo>
                    <a:lnTo>
                      <a:pt x="22" y="168"/>
                    </a:lnTo>
                    <a:lnTo>
                      <a:pt x="26" y="156"/>
                    </a:lnTo>
                    <a:lnTo>
                      <a:pt x="32" y="144"/>
                    </a:lnTo>
                    <a:lnTo>
                      <a:pt x="38" y="132"/>
                    </a:lnTo>
                    <a:lnTo>
                      <a:pt x="46" y="120"/>
                    </a:lnTo>
                    <a:lnTo>
                      <a:pt x="54" y="110"/>
                    </a:lnTo>
                    <a:lnTo>
                      <a:pt x="62" y="100"/>
                    </a:lnTo>
                    <a:lnTo>
                      <a:pt x="70" y="90"/>
                    </a:lnTo>
                    <a:lnTo>
                      <a:pt x="78" y="80"/>
                    </a:lnTo>
                    <a:lnTo>
                      <a:pt x="88" y="72"/>
                    </a:lnTo>
                    <a:lnTo>
                      <a:pt x="98" y="62"/>
                    </a:lnTo>
                    <a:lnTo>
                      <a:pt x="108" y="54"/>
                    </a:lnTo>
                    <a:lnTo>
                      <a:pt x="118" y="48"/>
                    </a:lnTo>
                    <a:lnTo>
                      <a:pt x="130" y="40"/>
                    </a:lnTo>
                    <a:lnTo>
                      <a:pt x="140" y="34"/>
                    </a:lnTo>
                    <a:lnTo>
                      <a:pt x="152" y="28"/>
                    </a:lnTo>
                    <a:lnTo>
                      <a:pt x="164" y="22"/>
                    </a:lnTo>
                    <a:lnTo>
                      <a:pt x="176" y="18"/>
                    </a:lnTo>
                    <a:lnTo>
                      <a:pt x="188" y="12"/>
                    </a:lnTo>
                    <a:lnTo>
                      <a:pt x="202" y="10"/>
                    </a:lnTo>
                    <a:lnTo>
                      <a:pt x="214" y="6"/>
                    </a:lnTo>
                    <a:lnTo>
                      <a:pt x="228" y="4"/>
                    </a:lnTo>
                    <a:lnTo>
                      <a:pt x="242" y="2"/>
                    </a:lnTo>
                    <a:lnTo>
                      <a:pt x="254" y="0"/>
                    </a:lnTo>
                    <a:lnTo>
                      <a:pt x="268" y="0"/>
                    </a:ln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FAE3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384"/>
              <p:cNvSpPr>
                <a:spLocks/>
              </p:cNvSpPr>
              <p:nvPr/>
            </p:nvSpPr>
            <p:spPr bwMode="auto">
              <a:xfrm>
                <a:off x="5280025" y="1009650"/>
                <a:ext cx="812800" cy="828675"/>
              </a:xfrm>
              <a:custGeom>
                <a:avLst/>
                <a:gdLst/>
                <a:ahLst/>
                <a:cxnLst>
                  <a:cxn ang="0">
                    <a:pos x="282" y="2"/>
                  </a:cxn>
                  <a:cxn ang="0">
                    <a:pos x="320" y="8"/>
                  </a:cxn>
                  <a:cxn ang="0">
                    <a:pos x="356" y="20"/>
                  </a:cxn>
                  <a:cxn ang="0">
                    <a:pos x="390" y="38"/>
                  </a:cxn>
                  <a:cxn ang="0">
                    <a:pos x="420" y="60"/>
                  </a:cxn>
                  <a:cxn ang="0">
                    <a:pos x="446" y="86"/>
                  </a:cxn>
                  <a:cxn ang="0">
                    <a:pos x="468" y="116"/>
                  </a:cxn>
                  <a:cxn ang="0">
                    <a:pos x="488" y="148"/>
                  </a:cxn>
                  <a:cxn ang="0">
                    <a:pos x="502" y="184"/>
                  </a:cxn>
                  <a:cxn ang="0">
                    <a:pos x="510" y="222"/>
                  </a:cxn>
                  <a:cxn ang="0">
                    <a:pos x="512" y="262"/>
                  </a:cxn>
                  <a:cxn ang="0">
                    <a:pos x="510" y="300"/>
                  </a:cxn>
                  <a:cxn ang="0">
                    <a:pos x="502" y="338"/>
                  </a:cxn>
                  <a:cxn ang="0">
                    <a:pos x="488" y="374"/>
                  </a:cxn>
                  <a:cxn ang="0">
                    <a:pos x="468" y="406"/>
                  </a:cxn>
                  <a:cxn ang="0">
                    <a:pos x="446" y="436"/>
                  </a:cxn>
                  <a:cxn ang="0">
                    <a:pos x="420" y="462"/>
                  </a:cxn>
                  <a:cxn ang="0">
                    <a:pos x="390" y="484"/>
                  </a:cxn>
                  <a:cxn ang="0">
                    <a:pos x="356" y="502"/>
                  </a:cxn>
                  <a:cxn ang="0">
                    <a:pos x="320" y="514"/>
                  </a:cxn>
                  <a:cxn ang="0">
                    <a:pos x="282" y="520"/>
                  </a:cxn>
                  <a:cxn ang="0">
                    <a:pos x="242" y="522"/>
                  </a:cxn>
                  <a:cxn ang="0">
                    <a:pos x="204" y="516"/>
                  </a:cxn>
                  <a:cxn ang="0">
                    <a:pos x="168" y="506"/>
                  </a:cxn>
                  <a:cxn ang="0">
                    <a:pos x="134" y="490"/>
                  </a:cxn>
                  <a:cxn ang="0">
                    <a:pos x="102" y="470"/>
                  </a:cxn>
                  <a:cxn ang="0">
                    <a:pos x="74" y="446"/>
                  </a:cxn>
                  <a:cxn ang="0">
                    <a:pos x="50" y="418"/>
                  </a:cxn>
                  <a:cxn ang="0">
                    <a:pos x="30" y="386"/>
                  </a:cxn>
                  <a:cxn ang="0">
                    <a:pos x="14" y="350"/>
                  </a:cxn>
                  <a:cxn ang="0">
                    <a:pos x="4" y="314"/>
                  </a:cxn>
                  <a:cxn ang="0">
                    <a:pos x="0" y="274"/>
                  </a:cxn>
                  <a:cxn ang="0">
                    <a:pos x="0" y="234"/>
                  </a:cxn>
                  <a:cxn ang="0">
                    <a:pos x="8" y="196"/>
                  </a:cxn>
                  <a:cxn ang="0">
                    <a:pos x="20" y="160"/>
                  </a:cxn>
                  <a:cxn ang="0">
                    <a:pos x="36" y="126"/>
                  </a:cxn>
                  <a:cxn ang="0">
                    <a:pos x="58" y="96"/>
                  </a:cxn>
                  <a:cxn ang="0">
                    <a:pos x="84" y="68"/>
                  </a:cxn>
                  <a:cxn ang="0">
                    <a:pos x="112" y="44"/>
                  </a:cxn>
                  <a:cxn ang="0">
                    <a:pos x="144" y="26"/>
                  </a:cxn>
                  <a:cxn ang="0">
                    <a:pos x="180" y="12"/>
                  </a:cxn>
                  <a:cxn ang="0">
                    <a:pos x="216" y="4"/>
                  </a:cxn>
                  <a:cxn ang="0">
                    <a:pos x="256" y="0"/>
                  </a:cxn>
                </a:cxnLst>
                <a:rect l="0" t="0" r="r" b="b"/>
                <a:pathLst>
                  <a:path w="512" h="522">
                    <a:moveTo>
                      <a:pt x="256" y="0"/>
                    </a:moveTo>
                    <a:lnTo>
                      <a:pt x="270" y="0"/>
                    </a:lnTo>
                    <a:lnTo>
                      <a:pt x="282" y="2"/>
                    </a:lnTo>
                    <a:lnTo>
                      <a:pt x="296" y="4"/>
                    </a:lnTo>
                    <a:lnTo>
                      <a:pt x="308" y="6"/>
                    </a:lnTo>
                    <a:lnTo>
                      <a:pt x="320" y="8"/>
                    </a:lnTo>
                    <a:lnTo>
                      <a:pt x="332" y="12"/>
                    </a:lnTo>
                    <a:lnTo>
                      <a:pt x="344" y="16"/>
                    </a:lnTo>
                    <a:lnTo>
                      <a:pt x="356" y="20"/>
                    </a:lnTo>
                    <a:lnTo>
                      <a:pt x="368" y="26"/>
                    </a:lnTo>
                    <a:lnTo>
                      <a:pt x="378" y="32"/>
                    </a:lnTo>
                    <a:lnTo>
                      <a:pt x="390" y="38"/>
                    </a:lnTo>
                    <a:lnTo>
                      <a:pt x="400" y="44"/>
                    </a:lnTo>
                    <a:lnTo>
                      <a:pt x="410" y="52"/>
                    </a:lnTo>
                    <a:lnTo>
                      <a:pt x="420" y="60"/>
                    </a:lnTo>
                    <a:lnTo>
                      <a:pt x="428" y="68"/>
                    </a:lnTo>
                    <a:lnTo>
                      <a:pt x="438" y="76"/>
                    </a:lnTo>
                    <a:lnTo>
                      <a:pt x="446" y="86"/>
                    </a:lnTo>
                    <a:lnTo>
                      <a:pt x="454" y="96"/>
                    </a:lnTo>
                    <a:lnTo>
                      <a:pt x="462" y="104"/>
                    </a:lnTo>
                    <a:lnTo>
                      <a:pt x="468" y="116"/>
                    </a:lnTo>
                    <a:lnTo>
                      <a:pt x="476" y="126"/>
                    </a:lnTo>
                    <a:lnTo>
                      <a:pt x="482" y="136"/>
                    </a:lnTo>
                    <a:lnTo>
                      <a:pt x="488" y="148"/>
                    </a:lnTo>
                    <a:lnTo>
                      <a:pt x="492" y="160"/>
                    </a:lnTo>
                    <a:lnTo>
                      <a:pt x="498" y="172"/>
                    </a:lnTo>
                    <a:lnTo>
                      <a:pt x="502" y="184"/>
                    </a:lnTo>
                    <a:lnTo>
                      <a:pt x="504" y="196"/>
                    </a:lnTo>
                    <a:lnTo>
                      <a:pt x="508" y="208"/>
                    </a:lnTo>
                    <a:lnTo>
                      <a:pt x="510" y="222"/>
                    </a:lnTo>
                    <a:lnTo>
                      <a:pt x="512" y="234"/>
                    </a:lnTo>
                    <a:lnTo>
                      <a:pt x="512" y="248"/>
                    </a:lnTo>
                    <a:lnTo>
                      <a:pt x="512" y="262"/>
                    </a:lnTo>
                    <a:lnTo>
                      <a:pt x="512" y="274"/>
                    </a:lnTo>
                    <a:lnTo>
                      <a:pt x="512" y="288"/>
                    </a:lnTo>
                    <a:lnTo>
                      <a:pt x="510" y="300"/>
                    </a:lnTo>
                    <a:lnTo>
                      <a:pt x="508" y="314"/>
                    </a:lnTo>
                    <a:lnTo>
                      <a:pt x="504" y="326"/>
                    </a:lnTo>
                    <a:lnTo>
                      <a:pt x="502" y="338"/>
                    </a:lnTo>
                    <a:lnTo>
                      <a:pt x="498" y="350"/>
                    </a:lnTo>
                    <a:lnTo>
                      <a:pt x="492" y="362"/>
                    </a:lnTo>
                    <a:lnTo>
                      <a:pt x="488" y="374"/>
                    </a:lnTo>
                    <a:lnTo>
                      <a:pt x="482" y="386"/>
                    </a:lnTo>
                    <a:lnTo>
                      <a:pt x="476" y="396"/>
                    </a:lnTo>
                    <a:lnTo>
                      <a:pt x="468" y="406"/>
                    </a:lnTo>
                    <a:lnTo>
                      <a:pt x="462" y="418"/>
                    </a:lnTo>
                    <a:lnTo>
                      <a:pt x="454" y="426"/>
                    </a:lnTo>
                    <a:lnTo>
                      <a:pt x="446" y="436"/>
                    </a:lnTo>
                    <a:lnTo>
                      <a:pt x="438" y="446"/>
                    </a:lnTo>
                    <a:lnTo>
                      <a:pt x="428" y="454"/>
                    </a:lnTo>
                    <a:lnTo>
                      <a:pt x="420" y="462"/>
                    </a:lnTo>
                    <a:lnTo>
                      <a:pt x="410" y="470"/>
                    </a:lnTo>
                    <a:lnTo>
                      <a:pt x="400" y="478"/>
                    </a:lnTo>
                    <a:lnTo>
                      <a:pt x="390" y="484"/>
                    </a:lnTo>
                    <a:lnTo>
                      <a:pt x="378" y="490"/>
                    </a:lnTo>
                    <a:lnTo>
                      <a:pt x="368" y="496"/>
                    </a:lnTo>
                    <a:lnTo>
                      <a:pt x="356" y="502"/>
                    </a:lnTo>
                    <a:lnTo>
                      <a:pt x="344" y="506"/>
                    </a:lnTo>
                    <a:lnTo>
                      <a:pt x="332" y="510"/>
                    </a:lnTo>
                    <a:lnTo>
                      <a:pt x="320" y="514"/>
                    </a:lnTo>
                    <a:lnTo>
                      <a:pt x="308" y="516"/>
                    </a:lnTo>
                    <a:lnTo>
                      <a:pt x="296" y="518"/>
                    </a:lnTo>
                    <a:lnTo>
                      <a:pt x="282" y="520"/>
                    </a:lnTo>
                    <a:lnTo>
                      <a:pt x="270" y="522"/>
                    </a:lnTo>
                    <a:lnTo>
                      <a:pt x="256" y="522"/>
                    </a:lnTo>
                    <a:lnTo>
                      <a:pt x="242" y="522"/>
                    </a:lnTo>
                    <a:lnTo>
                      <a:pt x="230" y="520"/>
                    </a:lnTo>
                    <a:lnTo>
                      <a:pt x="216" y="518"/>
                    </a:lnTo>
                    <a:lnTo>
                      <a:pt x="204" y="516"/>
                    </a:lnTo>
                    <a:lnTo>
                      <a:pt x="192" y="514"/>
                    </a:lnTo>
                    <a:lnTo>
                      <a:pt x="180" y="510"/>
                    </a:lnTo>
                    <a:lnTo>
                      <a:pt x="168" y="506"/>
                    </a:lnTo>
                    <a:lnTo>
                      <a:pt x="156" y="502"/>
                    </a:lnTo>
                    <a:lnTo>
                      <a:pt x="144" y="496"/>
                    </a:lnTo>
                    <a:lnTo>
                      <a:pt x="134" y="490"/>
                    </a:lnTo>
                    <a:lnTo>
                      <a:pt x="122" y="484"/>
                    </a:lnTo>
                    <a:lnTo>
                      <a:pt x="112" y="478"/>
                    </a:lnTo>
                    <a:lnTo>
                      <a:pt x="102" y="470"/>
                    </a:lnTo>
                    <a:lnTo>
                      <a:pt x="92" y="462"/>
                    </a:lnTo>
                    <a:lnTo>
                      <a:pt x="84" y="454"/>
                    </a:lnTo>
                    <a:lnTo>
                      <a:pt x="74" y="446"/>
                    </a:lnTo>
                    <a:lnTo>
                      <a:pt x="66" y="436"/>
                    </a:lnTo>
                    <a:lnTo>
                      <a:pt x="58" y="426"/>
                    </a:lnTo>
                    <a:lnTo>
                      <a:pt x="50" y="418"/>
                    </a:lnTo>
                    <a:lnTo>
                      <a:pt x="44" y="406"/>
                    </a:lnTo>
                    <a:lnTo>
                      <a:pt x="36" y="396"/>
                    </a:lnTo>
                    <a:lnTo>
                      <a:pt x="30" y="386"/>
                    </a:lnTo>
                    <a:lnTo>
                      <a:pt x="24" y="374"/>
                    </a:lnTo>
                    <a:lnTo>
                      <a:pt x="20" y="362"/>
                    </a:lnTo>
                    <a:lnTo>
                      <a:pt x="14" y="350"/>
                    </a:lnTo>
                    <a:lnTo>
                      <a:pt x="10" y="338"/>
                    </a:lnTo>
                    <a:lnTo>
                      <a:pt x="8" y="326"/>
                    </a:lnTo>
                    <a:lnTo>
                      <a:pt x="4" y="314"/>
                    </a:lnTo>
                    <a:lnTo>
                      <a:pt x="2" y="300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4"/>
                    </a:lnTo>
                    <a:lnTo>
                      <a:pt x="2" y="222"/>
                    </a:lnTo>
                    <a:lnTo>
                      <a:pt x="4" y="208"/>
                    </a:lnTo>
                    <a:lnTo>
                      <a:pt x="8" y="196"/>
                    </a:lnTo>
                    <a:lnTo>
                      <a:pt x="10" y="184"/>
                    </a:lnTo>
                    <a:lnTo>
                      <a:pt x="14" y="172"/>
                    </a:lnTo>
                    <a:lnTo>
                      <a:pt x="20" y="160"/>
                    </a:lnTo>
                    <a:lnTo>
                      <a:pt x="24" y="148"/>
                    </a:lnTo>
                    <a:lnTo>
                      <a:pt x="30" y="136"/>
                    </a:lnTo>
                    <a:lnTo>
                      <a:pt x="36" y="126"/>
                    </a:lnTo>
                    <a:lnTo>
                      <a:pt x="44" y="116"/>
                    </a:lnTo>
                    <a:lnTo>
                      <a:pt x="50" y="104"/>
                    </a:lnTo>
                    <a:lnTo>
                      <a:pt x="58" y="96"/>
                    </a:lnTo>
                    <a:lnTo>
                      <a:pt x="66" y="86"/>
                    </a:lnTo>
                    <a:lnTo>
                      <a:pt x="74" y="76"/>
                    </a:lnTo>
                    <a:lnTo>
                      <a:pt x="84" y="68"/>
                    </a:lnTo>
                    <a:lnTo>
                      <a:pt x="92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2" y="38"/>
                    </a:lnTo>
                    <a:lnTo>
                      <a:pt x="134" y="32"/>
                    </a:lnTo>
                    <a:lnTo>
                      <a:pt x="144" y="26"/>
                    </a:lnTo>
                    <a:lnTo>
                      <a:pt x="156" y="20"/>
                    </a:lnTo>
                    <a:lnTo>
                      <a:pt x="168" y="16"/>
                    </a:lnTo>
                    <a:lnTo>
                      <a:pt x="180" y="12"/>
                    </a:lnTo>
                    <a:lnTo>
                      <a:pt x="192" y="8"/>
                    </a:lnTo>
                    <a:lnTo>
                      <a:pt x="204" y="6"/>
                    </a:lnTo>
                    <a:lnTo>
                      <a:pt x="216" y="4"/>
                    </a:lnTo>
                    <a:lnTo>
                      <a:pt x="230" y="2"/>
                    </a:lnTo>
                    <a:lnTo>
                      <a:pt x="242" y="0"/>
                    </a:lnTo>
                    <a:lnTo>
                      <a:pt x="256" y="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BE7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385"/>
              <p:cNvSpPr>
                <a:spLocks/>
              </p:cNvSpPr>
              <p:nvPr/>
            </p:nvSpPr>
            <p:spPr bwMode="auto">
              <a:xfrm>
                <a:off x="5302250" y="1031875"/>
                <a:ext cx="777875" cy="790575"/>
              </a:xfrm>
              <a:custGeom>
                <a:avLst/>
                <a:gdLst/>
                <a:ahLst/>
                <a:cxnLst>
                  <a:cxn ang="0">
                    <a:pos x="270" y="2"/>
                  </a:cxn>
                  <a:cxn ang="0">
                    <a:pos x="306" y="8"/>
                  </a:cxn>
                  <a:cxn ang="0">
                    <a:pos x="340" y="20"/>
                  </a:cxn>
                  <a:cxn ang="0">
                    <a:pos x="372" y="36"/>
                  </a:cxn>
                  <a:cxn ang="0">
                    <a:pos x="402" y="56"/>
                  </a:cxn>
                  <a:cxn ang="0">
                    <a:pos x="426" y="82"/>
                  </a:cxn>
                  <a:cxn ang="0">
                    <a:pos x="448" y="110"/>
                  </a:cxn>
                  <a:cxn ang="0">
                    <a:pos x="466" y="140"/>
                  </a:cxn>
                  <a:cxn ang="0">
                    <a:pos x="480" y="174"/>
                  </a:cxn>
                  <a:cxn ang="0">
                    <a:pos x="488" y="210"/>
                  </a:cxn>
                  <a:cxn ang="0">
                    <a:pos x="490" y="248"/>
                  </a:cxn>
                  <a:cxn ang="0">
                    <a:pos x="488" y="286"/>
                  </a:cxn>
                  <a:cxn ang="0">
                    <a:pos x="480" y="322"/>
                  </a:cxn>
                  <a:cxn ang="0">
                    <a:pos x="466" y="356"/>
                  </a:cxn>
                  <a:cxn ang="0">
                    <a:pos x="448" y="388"/>
                  </a:cxn>
                  <a:cxn ang="0">
                    <a:pos x="426" y="416"/>
                  </a:cxn>
                  <a:cxn ang="0">
                    <a:pos x="402" y="440"/>
                  </a:cxn>
                  <a:cxn ang="0">
                    <a:pos x="372" y="462"/>
                  </a:cxn>
                  <a:cxn ang="0">
                    <a:pos x="340" y="478"/>
                  </a:cxn>
                  <a:cxn ang="0">
                    <a:pos x="306" y="490"/>
                  </a:cxn>
                  <a:cxn ang="0">
                    <a:pos x="270" y="496"/>
                  </a:cxn>
                  <a:cxn ang="0">
                    <a:pos x="232" y="498"/>
                  </a:cxn>
                  <a:cxn ang="0">
                    <a:pos x="196" y="492"/>
                  </a:cxn>
                  <a:cxn ang="0">
                    <a:pos x="162" y="482"/>
                  </a:cxn>
                  <a:cxn ang="0">
                    <a:pos x="128" y="468"/>
                  </a:cxn>
                  <a:cxn ang="0">
                    <a:pos x="100" y="448"/>
                  </a:cxn>
                  <a:cxn ang="0">
                    <a:pos x="72" y="424"/>
                  </a:cxn>
                  <a:cxn ang="0">
                    <a:pos x="50" y="398"/>
                  </a:cxn>
                  <a:cxn ang="0">
                    <a:pos x="30" y="368"/>
                  </a:cxn>
                  <a:cxn ang="0">
                    <a:pos x="16" y="334"/>
                  </a:cxn>
                  <a:cxn ang="0">
                    <a:pos x="6" y="298"/>
                  </a:cxn>
                  <a:cxn ang="0">
                    <a:pos x="0" y="262"/>
                  </a:cxn>
                  <a:cxn ang="0">
                    <a:pos x="2" y="224"/>
                  </a:cxn>
                  <a:cxn ang="0">
                    <a:pos x="8" y="186"/>
                  </a:cxn>
                  <a:cxn ang="0">
                    <a:pos x="20" y="152"/>
                  </a:cxn>
                  <a:cxn ang="0">
                    <a:pos x="36" y="120"/>
                  </a:cxn>
                  <a:cxn ang="0">
                    <a:pos x="56" y="90"/>
                  </a:cxn>
                  <a:cxn ang="0">
                    <a:pos x="80" y="64"/>
                  </a:cxn>
                  <a:cxn ang="0">
                    <a:pos x="108" y="42"/>
                  </a:cxn>
                  <a:cxn ang="0">
                    <a:pos x="140" y="24"/>
                  </a:cxn>
                  <a:cxn ang="0">
                    <a:pos x="172" y="10"/>
                  </a:cxn>
                  <a:cxn ang="0">
                    <a:pos x="208" y="2"/>
                  </a:cxn>
                  <a:cxn ang="0">
                    <a:pos x="246" y="0"/>
                  </a:cxn>
                </a:cxnLst>
                <a:rect l="0" t="0" r="r" b="b"/>
                <a:pathLst>
                  <a:path w="490" h="498">
                    <a:moveTo>
                      <a:pt x="246" y="0"/>
                    </a:moveTo>
                    <a:lnTo>
                      <a:pt x="258" y="0"/>
                    </a:lnTo>
                    <a:lnTo>
                      <a:pt x="270" y="2"/>
                    </a:lnTo>
                    <a:lnTo>
                      <a:pt x="282" y="2"/>
                    </a:lnTo>
                    <a:lnTo>
                      <a:pt x="294" y="4"/>
                    </a:lnTo>
                    <a:lnTo>
                      <a:pt x="306" y="8"/>
                    </a:lnTo>
                    <a:lnTo>
                      <a:pt x="318" y="10"/>
                    </a:lnTo>
                    <a:lnTo>
                      <a:pt x="330" y="14"/>
                    </a:lnTo>
                    <a:lnTo>
                      <a:pt x="340" y="20"/>
                    </a:lnTo>
                    <a:lnTo>
                      <a:pt x="352" y="24"/>
                    </a:lnTo>
                    <a:lnTo>
                      <a:pt x="362" y="30"/>
                    </a:lnTo>
                    <a:lnTo>
                      <a:pt x="372" y="36"/>
                    </a:lnTo>
                    <a:lnTo>
                      <a:pt x="382" y="42"/>
                    </a:lnTo>
                    <a:lnTo>
                      <a:pt x="392" y="50"/>
                    </a:lnTo>
                    <a:lnTo>
                      <a:pt x="402" y="56"/>
                    </a:lnTo>
                    <a:lnTo>
                      <a:pt x="410" y="64"/>
                    </a:lnTo>
                    <a:lnTo>
                      <a:pt x="418" y="72"/>
                    </a:lnTo>
                    <a:lnTo>
                      <a:pt x="426" y="82"/>
                    </a:lnTo>
                    <a:lnTo>
                      <a:pt x="434" y="90"/>
                    </a:lnTo>
                    <a:lnTo>
                      <a:pt x="442" y="100"/>
                    </a:lnTo>
                    <a:lnTo>
                      <a:pt x="448" y="110"/>
                    </a:lnTo>
                    <a:lnTo>
                      <a:pt x="456" y="120"/>
                    </a:lnTo>
                    <a:lnTo>
                      <a:pt x="460" y="130"/>
                    </a:lnTo>
                    <a:lnTo>
                      <a:pt x="466" y="140"/>
                    </a:lnTo>
                    <a:lnTo>
                      <a:pt x="472" y="152"/>
                    </a:lnTo>
                    <a:lnTo>
                      <a:pt x="476" y="164"/>
                    </a:lnTo>
                    <a:lnTo>
                      <a:pt x="480" y="174"/>
                    </a:lnTo>
                    <a:lnTo>
                      <a:pt x="482" y="186"/>
                    </a:lnTo>
                    <a:lnTo>
                      <a:pt x="486" y="198"/>
                    </a:lnTo>
                    <a:lnTo>
                      <a:pt x="488" y="210"/>
                    </a:lnTo>
                    <a:lnTo>
                      <a:pt x="490" y="224"/>
                    </a:lnTo>
                    <a:lnTo>
                      <a:pt x="490" y="236"/>
                    </a:lnTo>
                    <a:lnTo>
                      <a:pt x="490" y="248"/>
                    </a:lnTo>
                    <a:lnTo>
                      <a:pt x="490" y="262"/>
                    </a:lnTo>
                    <a:lnTo>
                      <a:pt x="490" y="274"/>
                    </a:lnTo>
                    <a:lnTo>
                      <a:pt x="488" y="286"/>
                    </a:lnTo>
                    <a:lnTo>
                      <a:pt x="486" y="298"/>
                    </a:lnTo>
                    <a:lnTo>
                      <a:pt x="482" y="310"/>
                    </a:lnTo>
                    <a:lnTo>
                      <a:pt x="480" y="322"/>
                    </a:lnTo>
                    <a:lnTo>
                      <a:pt x="476" y="334"/>
                    </a:lnTo>
                    <a:lnTo>
                      <a:pt x="472" y="346"/>
                    </a:lnTo>
                    <a:lnTo>
                      <a:pt x="466" y="356"/>
                    </a:lnTo>
                    <a:lnTo>
                      <a:pt x="460" y="368"/>
                    </a:lnTo>
                    <a:lnTo>
                      <a:pt x="456" y="378"/>
                    </a:lnTo>
                    <a:lnTo>
                      <a:pt x="448" y="388"/>
                    </a:lnTo>
                    <a:lnTo>
                      <a:pt x="442" y="398"/>
                    </a:lnTo>
                    <a:lnTo>
                      <a:pt x="434" y="406"/>
                    </a:lnTo>
                    <a:lnTo>
                      <a:pt x="426" y="416"/>
                    </a:lnTo>
                    <a:lnTo>
                      <a:pt x="418" y="424"/>
                    </a:lnTo>
                    <a:lnTo>
                      <a:pt x="410" y="432"/>
                    </a:lnTo>
                    <a:lnTo>
                      <a:pt x="402" y="440"/>
                    </a:lnTo>
                    <a:lnTo>
                      <a:pt x="392" y="448"/>
                    </a:lnTo>
                    <a:lnTo>
                      <a:pt x="382" y="454"/>
                    </a:lnTo>
                    <a:lnTo>
                      <a:pt x="372" y="462"/>
                    </a:lnTo>
                    <a:lnTo>
                      <a:pt x="362" y="468"/>
                    </a:lnTo>
                    <a:lnTo>
                      <a:pt x="352" y="474"/>
                    </a:lnTo>
                    <a:lnTo>
                      <a:pt x="340" y="478"/>
                    </a:lnTo>
                    <a:lnTo>
                      <a:pt x="330" y="482"/>
                    </a:lnTo>
                    <a:lnTo>
                      <a:pt x="318" y="486"/>
                    </a:lnTo>
                    <a:lnTo>
                      <a:pt x="306" y="490"/>
                    </a:lnTo>
                    <a:lnTo>
                      <a:pt x="294" y="492"/>
                    </a:lnTo>
                    <a:lnTo>
                      <a:pt x="282" y="494"/>
                    </a:lnTo>
                    <a:lnTo>
                      <a:pt x="270" y="496"/>
                    </a:lnTo>
                    <a:lnTo>
                      <a:pt x="258" y="498"/>
                    </a:lnTo>
                    <a:lnTo>
                      <a:pt x="246" y="498"/>
                    </a:lnTo>
                    <a:lnTo>
                      <a:pt x="232" y="498"/>
                    </a:lnTo>
                    <a:lnTo>
                      <a:pt x="220" y="496"/>
                    </a:lnTo>
                    <a:lnTo>
                      <a:pt x="208" y="494"/>
                    </a:lnTo>
                    <a:lnTo>
                      <a:pt x="196" y="492"/>
                    </a:lnTo>
                    <a:lnTo>
                      <a:pt x="184" y="490"/>
                    </a:lnTo>
                    <a:lnTo>
                      <a:pt x="172" y="486"/>
                    </a:lnTo>
                    <a:lnTo>
                      <a:pt x="162" y="482"/>
                    </a:lnTo>
                    <a:lnTo>
                      <a:pt x="150" y="478"/>
                    </a:lnTo>
                    <a:lnTo>
                      <a:pt x="140" y="474"/>
                    </a:lnTo>
                    <a:lnTo>
                      <a:pt x="128" y="468"/>
                    </a:lnTo>
                    <a:lnTo>
                      <a:pt x="118" y="462"/>
                    </a:lnTo>
                    <a:lnTo>
                      <a:pt x="108" y="454"/>
                    </a:lnTo>
                    <a:lnTo>
                      <a:pt x="100" y="448"/>
                    </a:lnTo>
                    <a:lnTo>
                      <a:pt x="90" y="440"/>
                    </a:lnTo>
                    <a:lnTo>
                      <a:pt x="80" y="432"/>
                    </a:lnTo>
                    <a:lnTo>
                      <a:pt x="72" y="424"/>
                    </a:lnTo>
                    <a:lnTo>
                      <a:pt x="64" y="416"/>
                    </a:lnTo>
                    <a:lnTo>
                      <a:pt x="56" y="406"/>
                    </a:lnTo>
                    <a:lnTo>
                      <a:pt x="50" y="398"/>
                    </a:lnTo>
                    <a:lnTo>
                      <a:pt x="42" y="388"/>
                    </a:lnTo>
                    <a:lnTo>
                      <a:pt x="36" y="378"/>
                    </a:lnTo>
                    <a:lnTo>
                      <a:pt x="30" y="368"/>
                    </a:lnTo>
                    <a:lnTo>
                      <a:pt x="24" y="356"/>
                    </a:lnTo>
                    <a:lnTo>
                      <a:pt x="20" y="346"/>
                    </a:lnTo>
                    <a:lnTo>
                      <a:pt x="16" y="334"/>
                    </a:lnTo>
                    <a:lnTo>
                      <a:pt x="12" y="322"/>
                    </a:lnTo>
                    <a:lnTo>
                      <a:pt x="8" y="310"/>
                    </a:lnTo>
                    <a:lnTo>
                      <a:pt x="6" y="298"/>
                    </a:lnTo>
                    <a:lnTo>
                      <a:pt x="4" y="286"/>
                    </a:lnTo>
                    <a:lnTo>
                      <a:pt x="2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2" y="224"/>
                    </a:lnTo>
                    <a:lnTo>
                      <a:pt x="4" y="210"/>
                    </a:lnTo>
                    <a:lnTo>
                      <a:pt x="6" y="198"/>
                    </a:lnTo>
                    <a:lnTo>
                      <a:pt x="8" y="186"/>
                    </a:lnTo>
                    <a:lnTo>
                      <a:pt x="12" y="174"/>
                    </a:lnTo>
                    <a:lnTo>
                      <a:pt x="16" y="164"/>
                    </a:lnTo>
                    <a:lnTo>
                      <a:pt x="20" y="152"/>
                    </a:lnTo>
                    <a:lnTo>
                      <a:pt x="24" y="140"/>
                    </a:lnTo>
                    <a:lnTo>
                      <a:pt x="30" y="130"/>
                    </a:lnTo>
                    <a:lnTo>
                      <a:pt x="36" y="120"/>
                    </a:lnTo>
                    <a:lnTo>
                      <a:pt x="42" y="110"/>
                    </a:lnTo>
                    <a:lnTo>
                      <a:pt x="50" y="100"/>
                    </a:lnTo>
                    <a:lnTo>
                      <a:pt x="56" y="90"/>
                    </a:lnTo>
                    <a:lnTo>
                      <a:pt x="64" y="82"/>
                    </a:lnTo>
                    <a:lnTo>
                      <a:pt x="72" y="72"/>
                    </a:lnTo>
                    <a:lnTo>
                      <a:pt x="80" y="64"/>
                    </a:lnTo>
                    <a:lnTo>
                      <a:pt x="90" y="56"/>
                    </a:lnTo>
                    <a:lnTo>
                      <a:pt x="100" y="50"/>
                    </a:lnTo>
                    <a:lnTo>
                      <a:pt x="108" y="42"/>
                    </a:lnTo>
                    <a:lnTo>
                      <a:pt x="118" y="36"/>
                    </a:lnTo>
                    <a:lnTo>
                      <a:pt x="128" y="30"/>
                    </a:lnTo>
                    <a:lnTo>
                      <a:pt x="140" y="24"/>
                    </a:lnTo>
                    <a:lnTo>
                      <a:pt x="150" y="20"/>
                    </a:lnTo>
                    <a:lnTo>
                      <a:pt x="162" y="14"/>
                    </a:lnTo>
                    <a:lnTo>
                      <a:pt x="172" y="10"/>
                    </a:lnTo>
                    <a:lnTo>
                      <a:pt x="184" y="8"/>
                    </a:lnTo>
                    <a:lnTo>
                      <a:pt x="196" y="4"/>
                    </a:lnTo>
                    <a:lnTo>
                      <a:pt x="208" y="2"/>
                    </a:lnTo>
                    <a:lnTo>
                      <a:pt x="220" y="2"/>
                    </a:lnTo>
                    <a:lnTo>
                      <a:pt x="232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FBEB0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386"/>
              <p:cNvSpPr>
                <a:spLocks/>
              </p:cNvSpPr>
              <p:nvPr/>
            </p:nvSpPr>
            <p:spPr bwMode="auto">
              <a:xfrm>
                <a:off x="5327650" y="1054100"/>
                <a:ext cx="739775" cy="752475"/>
              </a:xfrm>
              <a:custGeom>
                <a:avLst/>
                <a:gdLst/>
                <a:ahLst/>
                <a:cxnLst>
                  <a:cxn ang="0">
                    <a:pos x="256" y="0"/>
                  </a:cxn>
                  <a:cxn ang="0">
                    <a:pos x="292" y="6"/>
                  </a:cxn>
                  <a:cxn ang="0">
                    <a:pos x="324" y="18"/>
                  </a:cxn>
                  <a:cxn ang="0">
                    <a:pos x="354" y="34"/>
                  </a:cxn>
                  <a:cxn ang="0">
                    <a:pos x="382" y="54"/>
                  </a:cxn>
                  <a:cxn ang="0">
                    <a:pos x="406" y="76"/>
                  </a:cxn>
                  <a:cxn ang="0">
                    <a:pos x="426" y="104"/>
                  </a:cxn>
                  <a:cxn ang="0">
                    <a:pos x="444" y="134"/>
                  </a:cxn>
                  <a:cxn ang="0">
                    <a:pos x="456" y="166"/>
                  </a:cxn>
                  <a:cxn ang="0">
                    <a:pos x="464" y="200"/>
                  </a:cxn>
                  <a:cxn ang="0">
                    <a:pos x="466" y="236"/>
                  </a:cxn>
                  <a:cxn ang="0">
                    <a:pos x="464" y="272"/>
                  </a:cxn>
                  <a:cxn ang="0">
                    <a:pos x="456" y="306"/>
                  </a:cxn>
                  <a:cxn ang="0">
                    <a:pos x="444" y="338"/>
                  </a:cxn>
                  <a:cxn ang="0">
                    <a:pos x="426" y="368"/>
                  </a:cxn>
                  <a:cxn ang="0">
                    <a:pos x="406" y="396"/>
                  </a:cxn>
                  <a:cxn ang="0">
                    <a:pos x="382" y="420"/>
                  </a:cxn>
                  <a:cxn ang="0">
                    <a:pos x="354" y="438"/>
                  </a:cxn>
                  <a:cxn ang="0">
                    <a:pos x="324" y="454"/>
                  </a:cxn>
                  <a:cxn ang="0">
                    <a:pos x="292" y="466"/>
                  </a:cxn>
                  <a:cxn ang="0">
                    <a:pos x="256" y="472"/>
                  </a:cxn>
                  <a:cxn ang="0">
                    <a:pos x="222" y="472"/>
                  </a:cxn>
                  <a:cxn ang="0">
                    <a:pos x="186" y="468"/>
                  </a:cxn>
                  <a:cxn ang="0">
                    <a:pos x="152" y="458"/>
                  </a:cxn>
                  <a:cxn ang="0">
                    <a:pos x="122" y="444"/>
                  </a:cxn>
                  <a:cxn ang="0">
                    <a:pos x="94" y="426"/>
                  </a:cxn>
                  <a:cxn ang="0">
                    <a:pos x="68" y="404"/>
                  </a:cxn>
                  <a:cxn ang="0">
                    <a:pos x="46" y="378"/>
                  </a:cxn>
                  <a:cxn ang="0">
                    <a:pos x="28" y="350"/>
                  </a:cxn>
                  <a:cxn ang="0">
                    <a:pos x="14" y="318"/>
                  </a:cxn>
                  <a:cxn ang="0">
                    <a:pos x="4" y="284"/>
                  </a:cxn>
                  <a:cxn ang="0">
                    <a:pos x="0" y="248"/>
                  </a:cxn>
                  <a:cxn ang="0">
                    <a:pos x="2" y="212"/>
                  </a:cxn>
                  <a:cxn ang="0">
                    <a:pos x="8" y="178"/>
                  </a:cxn>
                  <a:cxn ang="0">
                    <a:pos x="18" y="144"/>
                  </a:cxn>
                  <a:cxn ang="0">
                    <a:pos x="34" y="114"/>
                  </a:cxn>
                  <a:cxn ang="0">
                    <a:pos x="54" y="86"/>
                  </a:cxn>
                  <a:cxn ang="0">
                    <a:pos x="76" y="60"/>
                  </a:cxn>
                  <a:cxn ang="0">
                    <a:pos x="102" y="40"/>
                  </a:cxn>
                  <a:cxn ang="0">
                    <a:pos x="132" y="22"/>
                  </a:cxn>
                  <a:cxn ang="0">
                    <a:pos x="164" y="10"/>
                  </a:cxn>
                  <a:cxn ang="0">
                    <a:pos x="198" y="2"/>
                  </a:cxn>
                  <a:cxn ang="0">
                    <a:pos x="234" y="0"/>
                  </a:cxn>
                </a:cxnLst>
                <a:rect l="0" t="0" r="r" b="b"/>
                <a:pathLst>
                  <a:path w="466" h="474">
                    <a:moveTo>
                      <a:pt x="234" y="0"/>
                    </a:moveTo>
                    <a:lnTo>
                      <a:pt x="246" y="0"/>
                    </a:lnTo>
                    <a:lnTo>
                      <a:pt x="256" y="0"/>
                    </a:lnTo>
                    <a:lnTo>
                      <a:pt x="268" y="2"/>
                    </a:lnTo>
                    <a:lnTo>
                      <a:pt x="280" y="4"/>
                    </a:lnTo>
                    <a:lnTo>
                      <a:pt x="292" y="6"/>
                    </a:lnTo>
                    <a:lnTo>
                      <a:pt x="302" y="10"/>
                    </a:lnTo>
                    <a:lnTo>
                      <a:pt x="314" y="14"/>
                    </a:lnTo>
                    <a:lnTo>
                      <a:pt x="324" y="18"/>
                    </a:lnTo>
                    <a:lnTo>
                      <a:pt x="334" y="22"/>
                    </a:lnTo>
                    <a:lnTo>
                      <a:pt x="344" y="28"/>
                    </a:lnTo>
                    <a:lnTo>
                      <a:pt x="354" y="34"/>
                    </a:lnTo>
                    <a:lnTo>
                      <a:pt x="364" y="40"/>
                    </a:lnTo>
                    <a:lnTo>
                      <a:pt x="372" y="46"/>
                    </a:lnTo>
                    <a:lnTo>
                      <a:pt x="382" y="54"/>
                    </a:lnTo>
                    <a:lnTo>
                      <a:pt x="390" y="60"/>
                    </a:lnTo>
                    <a:lnTo>
                      <a:pt x="398" y="68"/>
                    </a:lnTo>
                    <a:lnTo>
                      <a:pt x="406" y="76"/>
                    </a:lnTo>
                    <a:lnTo>
                      <a:pt x="412" y="86"/>
                    </a:lnTo>
                    <a:lnTo>
                      <a:pt x="420" y="94"/>
                    </a:lnTo>
                    <a:lnTo>
                      <a:pt x="426" y="104"/>
                    </a:lnTo>
                    <a:lnTo>
                      <a:pt x="432" y="114"/>
                    </a:lnTo>
                    <a:lnTo>
                      <a:pt x="438" y="124"/>
                    </a:lnTo>
                    <a:lnTo>
                      <a:pt x="444" y="134"/>
                    </a:lnTo>
                    <a:lnTo>
                      <a:pt x="448" y="144"/>
                    </a:lnTo>
                    <a:lnTo>
                      <a:pt x="452" y="154"/>
                    </a:lnTo>
                    <a:lnTo>
                      <a:pt x="456" y="166"/>
                    </a:lnTo>
                    <a:lnTo>
                      <a:pt x="458" y="178"/>
                    </a:lnTo>
                    <a:lnTo>
                      <a:pt x="462" y="188"/>
                    </a:lnTo>
                    <a:lnTo>
                      <a:pt x="464" y="200"/>
                    </a:lnTo>
                    <a:lnTo>
                      <a:pt x="464" y="212"/>
                    </a:lnTo>
                    <a:lnTo>
                      <a:pt x="466" y="224"/>
                    </a:lnTo>
                    <a:lnTo>
                      <a:pt x="466" y="236"/>
                    </a:lnTo>
                    <a:lnTo>
                      <a:pt x="466" y="248"/>
                    </a:lnTo>
                    <a:lnTo>
                      <a:pt x="464" y="260"/>
                    </a:lnTo>
                    <a:lnTo>
                      <a:pt x="464" y="272"/>
                    </a:lnTo>
                    <a:lnTo>
                      <a:pt x="462" y="284"/>
                    </a:lnTo>
                    <a:lnTo>
                      <a:pt x="458" y="296"/>
                    </a:lnTo>
                    <a:lnTo>
                      <a:pt x="456" y="306"/>
                    </a:lnTo>
                    <a:lnTo>
                      <a:pt x="452" y="318"/>
                    </a:lnTo>
                    <a:lnTo>
                      <a:pt x="448" y="328"/>
                    </a:lnTo>
                    <a:lnTo>
                      <a:pt x="444" y="338"/>
                    </a:lnTo>
                    <a:lnTo>
                      <a:pt x="438" y="350"/>
                    </a:lnTo>
                    <a:lnTo>
                      <a:pt x="432" y="360"/>
                    </a:lnTo>
                    <a:lnTo>
                      <a:pt x="426" y="368"/>
                    </a:lnTo>
                    <a:lnTo>
                      <a:pt x="420" y="378"/>
                    </a:lnTo>
                    <a:lnTo>
                      <a:pt x="412" y="386"/>
                    </a:lnTo>
                    <a:lnTo>
                      <a:pt x="406" y="396"/>
                    </a:lnTo>
                    <a:lnTo>
                      <a:pt x="398" y="404"/>
                    </a:lnTo>
                    <a:lnTo>
                      <a:pt x="390" y="412"/>
                    </a:lnTo>
                    <a:lnTo>
                      <a:pt x="382" y="420"/>
                    </a:lnTo>
                    <a:lnTo>
                      <a:pt x="372" y="426"/>
                    </a:lnTo>
                    <a:lnTo>
                      <a:pt x="364" y="432"/>
                    </a:lnTo>
                    <a:lnTo>
                      <a:pt x="354" y="438"/>
                    </a:lnTo>
                    <a:lnTo>
                      <a:pt x="344" y="444"/>
                    </a:lnTo>
                    <a:lnTo>
                      <a:pt x="334" y="450"/>
                    </a:lnTo>
                    <a:lnTo>
                      <a:pt x="324" y="454"/>
                    </a:lnTo>
                    <a:lnTo>
                      <a:pt x="314" y="458"/>
                    </a:lnTo>
                    <a:lnTo>
                      <a:pt x="302" y="462"/>
                    </a:lnTo>
                    <a:lnTo>
                      <a:pt x="292" y="466"/>
                    </a:lnTo>
                    <a:lnTo>
                      <a:pt x="280" y="468"/>
                    </a:lnTo>
                    <a:lnTo>
                      <a:pt x="268" y="470"/>
                    </a:lnTo>
                    <a:lnTo>
                      <a:pt x="256" y="472"/>
                    </a:lnTo>
                    <a:lnTo>
                      <a:pt x="246" y="472"/>
                    </a:lnTo>
                    <a:lnTo>
                      <a:pt x="234" y="474"/>
                    </a:lnTo>
                    <a:lnTo>
                      <a:pt x="222" y="472"/>
                    </a:lnTo>
                    <a:lnTo>
                      <a:pt x="210" y="472"/>
                    </a:lnTo>
                    <a:lnTo>
                      <a:pt x="198" y="470"/>
                    </a:lnTo>
                    <a:lnTo>
                      <a:pt x="186" y="468"/>
                    </a:lnTo>
                    <a:lnTo>
                      <a:pt x="174" y="466"/>
                    </a:lnTo>
                    <a:lnTo>
                      <a:pt x="164" y="462"/>
                    </a:lnTo>
                    <a:lnTo>
                      <a:pt x="152" y="458"/>
                    </a:lnTo>
                    <a:lnTo>
                      <a:pt x="142" y="454"/>
                    </a:lnTo>
                    <a:lnTo>
                      <a:pt x="132" y="450"/>
                    </a:lnTo>
                    <a:lnTo>
                      <a:pt x="122" y="444"/>
                    </a:lnTo>
                    <a:lnTo>
                      <a:pt x="112" y="438"/>
                    </a:lnTo>
                    <a:lnTo>
                      <a:pt x="102" y="432"/>
                    </a:lnTo>
                    <a:lnTo>
                      <a:pt x="94" y="426"/>
                    </a:lnTo>
                    <a:lnTo>
                      <a:pt x="84" y="420"/>
                    </a:lnTo>
                    <a:lnTo>
                      <a:pt x="76" y="412"/>
                    </a:lnTo>
                    <a:lnTo>
                      <a:pt x="68" y="404"/>
                    </a:lnTo>
                    <a:lnTo>
                      <a:pt x="60" y="396"/>
                    </a:lnTo>
                    <a:lnTo>
                      <a:pt x="54" y="386"/>
                    </a:lnTo>
                    <a:lnTo>
                      <a:pt x="46" y="378"/>
                    </a:lnTo>
                    <a:lnTo>
                      <a:pt x="40" y="368"/>
                    </a:lnTo>
                    <a:lnTo>
                      <a:pt x="34" y="360"/>
                    </a:lnTo>
                    <a:lnTo>
                      <a:pt x="28" y="350"/>
                    </a:lnTo>
                    <a:lnTo>
                      <a:pt x="22" y="338"/>
                    </a:lnTo>
                    <a:lnTo>
                      <a:pt x="18" y="328"/>
                    </a:lnTo>
                    <a:lnTo>
                      <a:pt x="14" y="318"/>
                    </a:lnTo>
                    <a:lnTo>
                      <a:pt x="10" y="306"/>
                    </a:lnTo>
                    <a:lnTo>
                      <a:pt x="8" y="296"/>
                    </a:lnTo>
                    <a:lnTo>
                      <a:pt x="4" y="284"/>
                    </a:lnTo>
                    <a:lnTo>
                      <a:pt x="2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0" y="224"/>
                    </a:lnTo>
                    <a:lnTo>
                      <a:pt x="2" y="212"/>
                    </a:lnTo>
                    <a:lnTo>
                      <a:pt x="2" y="200"/>
                    </a:lnTo>
                    <a:lnTo>
                      <a:pt x="4" y="188"/>
                    </a:lnTo>
                    <a:lnTo>
                      <a:pt x="8" y="178"/>
                    </a:lnTo>
                    <a:lnTo>
                      <a:pt x="10" y="166"/>
                    </a:lnTo>
                    <a:lnTo>
                      <a:pt x="14" y="154"/>
                    </a:lnTo>
                    <a:lnTo>
                      <a:pt x="18" y="144"/>
                    </a:lnTo>
                    <a:lnTo>
                      <a:pt x="22" y="134"/>
                    </a:lnTo>
                    <a:lnTo>
                      <a:pt x="28" y="124"/>
                    </a:lnTo>
                    <a:lnTo>
                      <a:pt x="34" y="114"/>
                    </a:lnTo>
                    <a:lnTo>
                      <a:pt x="40" y="104"/>
                    </a:lnTo>
                    <a:lnTo>
                      <a:pt x="46" y="94"/>
                    </a:lnTo>
                    <a:lnTo>
                      <a:pt x="54" y="86"/>
                    </a:lnTo>
                    <a:lnTo>
                      <a:pt x="60" y="76"/>
                    </a:lnTo>
                    <a:lnTo>
                      <a:pt x="68" y="68"/>
                    </a:lnTo>
                    <a:lnTo>
                      <a:pt x="76" y="60"/>
                    </a:lnTo>
                    <a:lnTo>
                      <a:pt x="84" y="54"/>
                    </a:lnTo>
                    <a:lnTo>
                      <a:pt x="94" y="46"/>
                    </a:lnTo>
                    <a:lnTo>
                      <a:pt x="102" y="40"/>
                    </a:lnTo>
                    <a:lnTo>
                      <a:pt x="112" y="34"/>
                    </a:lnTo>
                    <a:lnTo>
                      <a:pt x="122" y="28"/>
                    </a:lnTo>
                    <a:lnTo>
                      <a:pt x="132" y="22"/>
                    </a:lnTo>
                    <a:lnTo>
                      <a:pt x="142" y="18"/>
                    </a:lnTo>
                    <a:lnTo>
                      <a:pt x="152" y="14"/>
                    </a:lnTo>
                    <a:lnTo>
                      <a:pt x="164" y="10"/>
                    </a:lnTo>
                    <a:lnTo>
                      <a:pt x="174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0"/>
                    </a:lnTo>
                    <a:lnTo>
                      <a:pt x="222" y="0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FCEE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387"/>
              <p:cNvSpPr>
                <a:spLocks/>
              </p:cNvSpPr>
              <p:nvPr/>
            </p:nvSpPr>
            <p:spPr bwMode="auto">
              <a:xfrm>
                <a:off x="5353050" y="1073150"/>
                <a:ext cx="701675" cy="71437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76" y="8"/>
                  </a:cxn>
                  <a:cxn ang="0">
                    <a:pos x="306" y="18"/>
                  </a:cxn>
                  <a:cxn ang="0">
                    <a:pos x="336" y="34"/>
                  </a:cxn>
                  <a:cxn ang="0">
                    <a:pos x="362" y="52"/>
                  </a:cxn>
                  <a:cxn ang="0">
                    <a:pos x="384" y="74"/>
                  </a:cxn>
                  <a:cxn ang="0">
                    <a:pos x="404" y="100"/>
                  </a:cxn>
                  <a:cxn ang="0">
                    <a:pos x="420" y="128"/>
                  </a:cxn>
                  <a:cxn ang="0">
                    <a:pos x="432" y="158"/>
                  </a:cxn>
                  <a:cxn ang="0">
                    <a:pos x="440" y="192"/>
                  </a:cxn>
                  <a:cxn ang="0">
                    <a:pos x="442" y="226"/>
                  </a:cxn>
                  <a:cxn ang="0">
                    <a:pos x="440" y="260"/>
                  </a:cxn>
                  <a:cxn ang="0">
                    <a:pos x="432" y="292"/>
                  </a:cxn>
                  <a:cxn ang="0">
                    <a:pos x="420" y="324"/>
                  </a:cxn>
                  <a:cxn ang="0">
                    <a:pos x="404" y="352"/>
                  </a:cxn>
                  <a:cxn ang="0">
                    <a:pos x="384" y="378"/>
                  </a:cxn>
                  <a:cxn ang="0">
                    <a:pos x="362" y="400"/>
                  </a:cxn>
                  <a:cxn ang="0">
                    <a:pos x="336" y="418"/>
                  </a:cxn>
                  <a:cxn ang="0">
                    <a:pos x="306" y="434"/>
                  </a:cxn>
                  <a:cxn ang="0">
                    <a:pos x="276" y="444"/>
                  </a:cxn>
                  <a:cxn ang="0">
                    <a:pos x="244" y="450"/>
                  </a:cxn>
                  <a:cxn ang="0">
                    <a:pos x="210" y="450"/>
                  </a:cxn>
                  <a:cxn ang="0">
                    <a:pos x="176" y="446"/>
                  </a:cxn>
                  <a:cxn ang="0">
                    <a:pos x="144" y="438"/>
                  </a:cxn>
                  <a:cxn ang="0">
                    <a:pos x="114" y="424"/>
                  </a:cxn>
                  <a:cxn ang="0">
                    <a:pos x="88" y="406"/>
                  </a:cxn>
                  <a:cxn ang="0">
                    <a:pos x="64" y="384"/>
                  </a:cxn>
                  <a:cxn ang="0">
                    <a:pos x="44" y="360"/>
                  </a:cxn>
                  <a:cxn ang="0">
                    <a:pos x="26" y="332"/>
                  </a:cxn>
                  <a:cxn ang="0">
                    <a:pos x="12" y="304"/>
                  </a:cxn>
                  <a:cxn ang="0">
                    <a:pos x="4" y="272"/>
                  </a:cxn>
                  <a:cxn ang="0">
                    <a:pos x="0" y="238"/>
                  </a:cxn>
                  <a:cxn ang="0">
                    <a:pos x="0" y="202"/>
                  </a:cxn>
                  <a:cxn ang="0">
                    <a:pos x="6" y="170"/>
                  </a:cxn>
                  <a:cxn ang="0">
                    <a:pos x="16" y="138"/>
                  </a:cxn>
                  <a:cxn ang="0">
                    <a:pos x="32" y="110"/>
                  </a:cxn>
                  <a:cxn ang="0">
                    <a:pos x="50" y="82"/>
                  </a:cxn>
                  <a:cxn ang="0">
                    <a:pos x="72" y="60"/>
                  </a:cxn>
                  <a:cxn ang="0">
                    <a:pos x="96" y="40"/>
                  </a:cxn>
                  <a:cxn ang="0">
                    <a:pos x="124" y="24"/>
                  </a:cxn>
                  <a:cxn ang="0">
                    <a:pos x="154" y="10"/>
                  </a:cxn>
                  <a:cxn ang="0">
                    <a:pos x="186" y="4"/>
                  </a:cxn>
                  <a:cxn ang="0">
                    <a:pos x="220" y="0"/>
                  </a:cxn>
                </a:cxnLst>
                <a:rect l="0" t="0" r="r" b="b"/>
                <a:pathLst>
                  <a:path w="442" h="450">
                    <a:moveTo>
                      <a:pt x="220" y="0"/>
                    </a:moveTo>
                    <a:lnTo>
                      <a:pt x="232" y="2"/>
                    </a:lnTo>
                    <a:lnTo>
                      <a:pt x="244" y="2"/>
                    </a:lnTo>
                    <a:lnTo>
                      <a:pt x="254" y="4"/>
                    </a:lnTo>
                    <a:lnTo>
                      <a:pt x="266" y="6"/>
                    </a:lnTo>
                    <a:lnTo>
                      <a:pt x="276" y="8"/>
                    </a:lnTo>
                    <a:lnTo>
                      <a:pt x="286" y="10"/>
                    </a:lnTo>
                    <a:lnTo>
                      <a:pt x="296" y="14"/>
                    </a:lnTo>
                    <a:lnTo>
                      <a:pt x="306" y="18"/>
                    </a:lnTo>
                    <a:lnTo>
                      <a:pt x="316" y="24"/>
                    </a:lnTo>
                    <a:lnTo>
                      <a:pt x="326" y="28"/>
                    </a:lnTo>
                    <a:lnTo>
                      <a:pt x="336" y="34"/>
                    </a:lnTo>
                    <a:lnTo>
                      <a:pt x="344" y="40"/>
                    </a:lnTo>
                    <a:lnTo>
                      <a:pt x="354" y="46"/>
                    </a:lnTo>
                    <a:lnTo>
                      <a:pt x="362" y="52"/>
                    </a:lnTo>
                    <a:lnTo>
                      <a:pt x="370" y="60"/>
                    </a:lnTo>
                    <a:lnTo>
                      <a:pt x="378" y="66"/>
                    </a:lnTo>
                    <a:lnTo>
                      <a:pt x="384" y="74"/>
                    </a:lnTo>
                    <a:lnTo>
                      <a:pt x="392" y="82"/>
                    </a:lnTo>
                    <a:lnTo>
                      <a:pt x="398" y="92"/>
                    </a:lnTo>
                    <a:lnTo>
                      <a:pt x="404" y="100"/>
                    </a:lnTo>
                    <a:lnTo>
                      <a:pt x="410" y="110"/>
                    </a:lnTo>
                    <a:lnTo>
                      <a:pt x="416" y="118"/>
                    </a:lnTo>
                    <a:lnTo>
                      <a:pt x="420" y="128"/>
                    </a:lnTo>
                    <a:lnTo>
                      <a:pt x="424" y="138"/>
                    </a:lnTo>
                    <a:lnTo>
                      <a:pt x="428" y="148"/>
                    </a:lnTo>
                    <a:lnTo>
                      <a:pt x="432" y="158"/>
                    </a:lnTo>
                    <a:lnTo>
                      <a:pt x="434" y="170"/>
                    </a:lnTo>
                    <a:lnTo>
                      <a:pt x="438" y="180"/>
                    </a:lnTo>
                    <a:lnTo>
                      <a:pt x="440" y="192"/>
                    </a:lnTo>
                    <a:lnTo>
                      <a:pt x="440" y="202"/>
                    </a:lnTo>
                    <a:lnTo>
                      <a:pt x="442" y="214"/>
                    </a:lnTo>
                    <a:lnTo>
                      <a:pt x="442" y="226"/>
                    </a:lnTo>
                    <a:lnTo>
                      <a:pt x="442" y="238"/>
                    </a:lnTo>
                    <a:lnTo>
                      <a:pt x="440" y="248"/>
                    </a:lnTo>
                    <a:lnTo>
                      <a:pt x="440" y="260"/>
                    </a:lnTo>
                    <a:lnTo>
                      <a:pt x="438" y="272"/>
                    </a:lnTo>
                    <a:lnTo>
                      <a:pt x="434" y="282"/>
                    </a:lnTo>
                    <a:lnTo>
                      <a:pt x="432" y="292"/>
                    </a:lnTo>
                    <a:lnTo>
                      <a:pt x="428" y="304"/>
                    </a:lnTo>
                    <a:lnTo>
                      <a:pt x="424" y="314"/>
                    </a:lnTo>
                    <a:lnTo>
                      <a:pt x="420" y="324"/>
                    </a:lnTo>
                    <a:lnTo>
                      <a:pt x="416" y="332"/>
                    </a:lnTo>
                    <a:lnTo>
                      <a:pt x="410" y="342"/>
                    </a:lnTo>
                    <a:lnTo>
                      <a:pt x="404" y="352"/>
                    </a:lnTo>
                    <a:lnTo>
                      <a:pt x="398" y="360"/>
                    </a:lnTo>
                    <a:lnTo>
                      <a:pt x="392" y="368"/>
                    </a:lnTo>
                    <a:lnTo>
                      <a:pt x="384" y="378"/>
                    </a:lnTo>
                    <a:lnTo>
                      <a:pt x="378" y="384"/>
                    </a:lnTo>
                    <a:lnTo>
                      <a:pt x="370" y="392"/>
                    </a:lnTo>
                    <a:lnTo>
                      <a:pt x="362" y="400"/>
                    </a:lnTo>
                    <a:lnTo>
                      <a:pt x="354" y="406"/>
                    </a:lnTo>
                    <a:lnTo>
                      <a:pt x="344" y="412"/>
                    </a:lnTo>
                    <a:lnTo>
                      <a:pt x="336" y="418"/>
                    </a:lnTo>
                    <a:lnTo>
                      <a:pt x="326" y="424"/>
                    </a:lnTo>
                    <a:lnTo>
                      <a:pt x="316" y="428"/>
                    </a:lnTo>
                    <a:lnTo>
                      <a:pt x="306" y="434"/>
                    </a:lnTo>
                    <a:lnTo>
                      <a:pt x="296" y="438"/>
                    </a:lnTo>
                    <a:lnTo>
                      <a:pt x="286" y="440"/>
                    </a:lnTo>
                    <a:lnTo>
                      <a:pt x="276" y="444"/>
                    </a:lnTo>
                    <a:lnTo>
                      <a:pt x="266" y="446"/>
                    </a:lnTo>
                    <a:lnTo>
                      <a:pt x="254" y="448"/>
                    </a:lnTo>
                    <a:lnTo>
                      <a:pt x="244" y="450"/>
                    </a:lnTo>
                    <a:lnTo>
                      <a:pt x="232" y="450"/>
                    </a:lnTo>
                    <a:lnTo>
                      <a:pt x="220" y="450"/>
                    </a:lnTo>
                    <a:lnTo>
                      <a:pt x="210" y="450"/>
                    </a:lnTo>
                    <a:lnTo>
                      <a:pt x="198" y="450"/>
                    </a:lnTo>
                    <a:lnTo>
                      <a:pt x="186" y="448"/>
                    </a:lnTo>
                    <a:lnTo>
                      <a:pt x="176" y="446"/>
                    </a:lnTo>
                    <a:lnTo>
                      <a:pt x="166" y="444"/>
                    </a:lnTo>
                    <a:lnTo>
                      <a:pt x="154" y="440"/>
                    </a:lnTo>
                    <a:lnTo>
                      <a:pt x="144" y="438"/>
                    </a:lnTo>
                    <a:lnTo>
                      <a:pt x="134" y="434"/>
                    </a:lnTo>
                    <a:lnTo>
                      <a:pt x="124" y="428"/>
                    </a:lnTo>
                    <a:lnTo>
                      <a:pt x="114" y="424"/>
                    </a:lnTo>
                    <a:lnTo>
                      <a:pt x="106" y="418"/>
                    </a:lnTo>
                    <a:lnTo>
                      <a:pt x="96" y="412"/>
                    </a:lnTo>
                    <a:lnTo>
                      <a:pt x="88" y="406"/>
                    </a:lnTo>
                    <a:lnTo>
                      <a:pt x="80" y="400"/>
                    </a:lnTo>
                    <a:lnTo>
                      <a:pt x="72" y="392"/>
                    </a:lnTo>
                    <a:lnTo>
                      <a:pt x="64" y="384"/>
                    </a:lnTo>
                    <a:lnTo>
                      <a:pt x="56" y="378"/>
                    </a:lnTo>
                    <a:lnTo>
                      <a:pt x="50" y="368"/>
                    </a:lnTo>
                    <a:lnTo>
                      <a:pt x="44" y="360"/>
                    </a:lnTo>
                    <a:lnTo>
                      <a:pt x="38" y="352"/>
                    </a:lnTo>
                    <a:lnTo>
                      <a:pt x="32" y="342"/>
                    </a:lnTo>
                    <a:lnTo>
                      <a:pt x="26" y="332"/>
                    </a:lnTo>
                    <a:lnTo>
                      <a:pt x="20" y="324"/>
                    </a:lnTo>
                    <a:lnTo>
                      <a:pt x="16" y="314"/>
                    </a:lnTo>
                    <a:lnTo>
                      <a:pt x="12" y="304"/>
                    </a:lnTo>
                    <a:lnTo>
                      <a:pt x="10" y="292"/>
                    </a:lnTo>
                    <a:lnTo>
                      <a:pt x="6" y="282"/>
                    </a:lnTo>
                    <a:lnTo>
                      <a:pt x="4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8"/>
                    </a:lnTo>
                    <a:lnTo>
                      <a:pt x="0" y="226"/>
                    </a:lnTo>
                    <a:lnTo>
                      <a:pt x="0" y="214"/>
                    </a:lnTo>
                    <a:lnTo>
                      <a:pt x="0" y="202"/>
                    </a:lnTo>
                    <a:lnTo>
                      <a:pt x="2" y="192"/>
                    </a:lnTo>
                    <a:lnTo>
                      <a:pt x="4" y="180"/>
                    </a:lnTo>
                    <a:lnTo>
                      <a:pt x="6" y="170"/>
                    </a:lnTo>
                    <a:lnTo>
                      <a:pt x="10" y="158"/>
                    </a:lnTo>
                    <a:lnTo>
                      <a:pt x="12" y="148"/>
                    </a:lnTo>
                    <a:lnTo>
                      <a:pt x="16" y="138"/>
                    </a:lnTo>
                    <a:lnTo>
                      <a:pt x="20" y="128"/>
                    </a:lnTo>
                    <a:lnTo>
                      <a:pt x="26" y="118"/>
                    </a:lnTo>
                    <a:lnTo>
                      <a:pt x="32" y="110"/>
                    </a:lnTo>
                    <a:lnTo>
                      <a:pt x="38" y="100"/>
                    </a:lnTo>
                    <a:lnTo>
                      <a:pt x="44" y="92"/>
                    </a:lnTo>
                    <a:lnTo>
                      <a:pt x="50" y="82"/>
                    </a:lnTo>
                    <a:lnTo>
                      <a:pt x="56" y="74"/>
                    </a:lnTo>
                    <a:lnTo>
                      <a:pt x="64" y="66"/>
                    </a:lnTo>
                    <a:lnTo>
                      <a:pt x="72" y="60"/>
                    </a:lnTo>
                    <a:lnTo>
                      <a:pt x="80" y="52"/>
                    </a:lnTo>
                    <a:lnTo>
                      <a:pt x="88" y="46"/>
                    </a:lnTo>
                    <a:lnTo>
                      <a:pt x="96" y="40"/>
                    </a:lnTo>
                    <a:lnTo>
                      <a:pt x="106" y="34"/>
                    </a:lnTo>
                    <a:lnTo>
                      <a:pt x="114" y="28"/>
                    </a:lnTo>
                    <a:lnTo>
                      <a:pt x="124" y="24"/>
                    </a:lnTo>
                    <a:lnTo>
                      <a:pt x="134" y="18"/>
                    </a:lnTo>
                    <a:lnTo>
                      <a:pt x="144" y="14"/>
                    </a:lnTo>
                    <a:lnTo>
                      <a:pt x="154" y="10"/>
                    </a:lnTo>
                    <a:lnTo>
                      <a:pt x="166" y="8"/>
                    </a:lnTo>
                    <a:lnTo>
                      <a:pt x="176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2"/>
                    </a:lnTo>
                    <a:lnTo>
                      <a:pt x="220" y="0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390"/>
              <p:cNvSpPr>
                <a:spLocks/>
              </p:cNvSpPr>
              <p:nvPr/>
            </p:nvSpPr>
            <p:spPr bwMode="auto">
              <a:xfrm>
                <a:off x="5359400" y="1130300"/>
                <a:ext cx="209550" cy="358775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38" y="8"/>
                  </a:cxn>
                  <a:cxn ang="0">
                    <a:pos x="30" y="16"/>
                  </a:cxn>
                  <a:cxn ang="0">
                    <a:pos x="22" y="26"/>
                  </a:cxn>
                  <a:cxn ang="0">
                    <a:pos x="16" y="36"/>
                  </a:cxn>
                  <a:cxn ang="0">
                    <a:pos x="10" y="50"/>
                  </a:cxn>
                  <a:cxn ang="0">
                    <a:pos x="6" y="64"/>
                  </a:cxn>
                  <a:cxn ang="0">
                    <a:pos x="2" y="78"/>
                  </a:cxn>
                  <a:cxn ang="0">
                    <a:pos x="0" y="94"/>
                  </a:cxn>
                  <a:cxn ang="0">
                    <a:pos x="0" y="112"/>
                  </a:cxn>
                  <a:cxn ang="0">
                    <a:pos x="2" y="128"/>
                  </a:cxn>
                  <a:cxn ang="0">
                    <a:pos x="4" y="144"/>
                  </a:cxn>
                  <a:cxn ang="0">
                    <a:pos x="8" y="160"/>
                  </a:cxn>
                  <a:cxn ang="0">
                    <a:pos x="14" y="174"/>
                  </a:cxn>
                  <a:cxn ang="0">
                    <a:pos x="20" y="188"/>
                  </a:cxn>
                  <a:cxn ang="0">
                    <a:pos x="28" y="198"/>
                  </a:cxn>
                  <a:cxn ang="0">
                    <a:pos x="36" y="208"/>
                  </a:cxn>
                  <a:cxn ang="0">
                    <a:pos x="44" y="216"/>
                  </a:cxn>
                  <a:cxn ang="0">
                    <a:pos x="52" y="222"/>
                  </a:cxn>
                  <a:cxn ang="0">
                    <a:pos x="62" y="224"/>
                  </a:cxn>
                  <a:cxn ang="0">
                    <a:pos x="72" y="226"/>
                  </a:cxn>
                  <a:cxn ang="0">
                    <a:pos x="82" y="224"/>
                  </a:cxn>
                  <a:cxn ang="0">
                    <a:pos x="92" y="218"/>
                  </a:cxn>
                  <a:cxn ang="0">
                    <a:pos x="100" y="212"/>
                  </a:cxn>
                  <a:cxn ang="0">
                    <a:pos x="108" y="204"/>
                  </a:cxn>
                  <a:cxn ang="0">
                    <a:pos x="116" y="192"/>
                  </a:cxn>
                  <a:cxn ang="0">
                    <a:pos x="120" y="180"/>
                  </a:cxn>
                  <a:cxn ang="0">
                    <a:pos x="126" y="168"/>
                  </a:cxn>
                  <a:cxn ang="0">
                    <a:pos x="128" y="152"/>
                  </a:cxn>
                  <a:cxn ang="0">
                    <a:pos x="132" y="136"/>
                  </a:cxn>
                  <a:cxn ang="0">
                    <a:pos x="132" y="120"/>
                  </a:cxn>
                  <a:cxn ang="0">
                    <a:pos x="132" y="104"/>
                  </a:cxn>
                  <a:cxn ang="0">
                    <a:pos x="128" y="86"/>
                  </a:cxn>
                  <a:cxn ang="0">
                    <a:pos x="126" y="70"/>
                  </a:cxn>
                  <a:cxn ang="0">
                    <a:pos x="120" y="56"/>
                  </a:cxn>
                  <a:cxn ang="0">
                    <a:pos x="114" y="42"/>
                  </a:cxn>
                  <a:cxn ang="0">
                    <a:pos x="108" y="30"/>
                  </a:cxn>
                  <a:cxn ang="0">
                    <a:pos x="100" y="20"/>
                  </a:cxn>
                  <a:cxn ang="0">
                    <a:pos x="92" y="12"/>
                  </a:cxn>
                  <a:cxn ang="0">
                    <a:pos x="82" y="6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4" y="2"/>
                  </a:cxn>
                </a:cxnLst>
                <a:rect l="0" t="0" r="r" b="b"/>
                <a:pathLst>
                  <a:path w="132" h="226">
                    <a:moveTo>
                      <a:pt x="54" y="2"/>
                    </a:moveTo>
                    <a:lnTo>
                      <a:pt x="50" y="2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6" y="20"/>
                    </a:lnTo>
                    <a:lnTo>
                      <a:pt x="24" y="22"/>
                    </a:lnTo>
                    <a:lnTo>
                      <a:pt x="22" y="26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6" y="36"/>
                    </a:lnTo>
                    <a:lnTo>
                      <a:pt x="14" y="40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2" y="84"/>
                    </a:lnTo>
                    <a:lnTo>
                      <a:pt x="2" y="90"/>
                    </a:lnTo>
                    <a:lnTo>
                      <a:pt x="0" y="94"/>
                    </a:lnTo>
                    <a:lnTo>
                      <a:pt x="0" y="100"/>
                    </a:lnTo>
                    <a:lnTo>
                      <a:pt x="0" y="106"/>
                    </a:lnTo>
                    <a:lnTo>
                      <a:pt x="0" y="112"/>
                    </a:lnTo>
                    <a:lnTo>
                      <a:pt x="0" y="116"/>
                    </a:lnTo>
                    <a:lnTo>
                      <a:pt x="0" y="122"/>
                    </a:lnTo>
                    <a:lnTo>
                      <a:pt x="2" y="128"/>
                    </a:lnTo>
                    <a:lnTo>
                      <a:pt x="2" y="134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6"/>
                    </a:lnTo>
                    <a:lnTo>
                      <a:pt x="8" y="160"/>
                    </a:lnTo>
                    <a:lnTo>
                      <a:pt x="10" y="166"/>
                    </a:lnTo>
                    <a:lnTo>
                      <a:pt x="12" y="170"/>
                    </a:lnTo>
                    <a:lnTo>
                      <a:pt x="14" y="174"/>
                    </a:lnTo>
                    <a:lnTo>
                      <a:pt x="16" y="180"/>
                    </a:lnTo>
                    <a:lnTo>
                      <a:pt x="18" y="184"/>
                    </a:lnTo>
                    <a:lnTo>
                      <a:pt x="20" y="188"/>
                    </a:lnTo>
                    <a:lnTo>
                      <a:pt x="22" y="192"/>
                    </a:lnTo>
                    <a:lnTo>
                      <a:pt x="24" y="196"/>
                    </a:lnTo>
                    <a:lnTo>
                      <a:pt x="28" y="198"/>
                    </a:lnTo>
                    <a:lnTo>
                      <a:pt x="30" y="202"/>
                    </a:lnTo>
                    <a:lnTo>
                      <a:pt x="32" y="206"/>
                    </a:lnTo>
                    <a:lnTo>
                      <a:pt x="36" y="208"/>
                    </a:lnTo>
                    <a:lnTo>
                      <a:pt x="38" y="212"/>
                    </a:lnTo>
                    <a:lnTo>
                      <a:pt x="40" y="214"/>
                    </a:lnTo>
                    <a:lnTo>
                      <a:pt x="44" y="216"/>
                    </a:lnTo>
                    <a:lnTo>
                      <a:pt x="46" y="218"/>
                    </a:lnTo>
                    <a:lnTo>
                      <a:pt x="50" y="220"/>
                    </a:lnTo>
                    <a:lnTo>
                      <a:pt x="52" y="222"/>
                    </a:lnTo>
                    <a:lnTo>
                      <a:pt x="56" y="222"/>
                    </a:lnTo>
                    <a:lnTo>
                      <a:pt x="60" y="224"/>
                    </a:lnTo>
                    <a:lnTo>
                      <a:pt x="62" y="224"/>
                    </a:lnTo>
                    <a:lnTo>
                      <a:pt x="66" y="226"/>
                    </a:lnTo>
                    <a:lnTo>
                      <a:pt x="70" y="226"/>
                    </a:lnTo>
                    <a:lnTo>
                      <a:pt x="72" y="226"/>
                    </a:lnTo>
                    <a:lnTo>
                      <a:pt x="76" y="224"/>
                    </a:lnTo>
                    <a:lnTo>
                      <a:pt x="78" y="224"/>
                    </a:lnTo>
                    <a:lnTo>
                      <a:pt x="82" y="224"/>
                    </a:lnTo>
                    <a:lnTo>
                      <a:pt x="86" y="222"/>
                    </a:lnTo>
                    <a:lnTo>
                      <a:pt x="88" y="220"/>
                    </a:lnTo>
                    <a:lnTo>
                      <a:pt x="92" y="218"/>
                    </a:lnTo>
                    <a:lnTo>
                      <a:pt x="94" y="216"/>
                    </a:lnTo>
                    <a:lnTo>
                      <a:pt x="98" y="214"/>
                    </a:lnTo>
                    <a:lnTo>
                      <a:pt x="100" y="212"/>
                    </a:lnTo>
                    <a:lnTo>
                      <a:pt x="104" y="210"/>
                    </a:lnTo>
                    <a:lnTo>
                      <a:pt x="106" y="206"/>
                    </a:lnTo>
                    <a:lnTo>
                      <a:pt x="108" y="204"/>
                    </a:lnTo>
                    <a:lnTo>
                      <a:pt x="110" y="200"/>
                    </a:lnTo>
                    <a:lnTo>
                      <a:pt x="112" y="196"/>
                    </a:lnTo>
                    <a:lnTo>
                      <a:pt x="116" y="192"/>
                    </a:lnTo>
                    <a:lnTo>
                      <a:pt x="118" y="190"/>
                    </a:lnTo>
                    <a:lnTo>
                      <a:pt x="118" y="186"/>
                    </a:lnTo>
                    <a:lnTo>
                      <a:pt x="120" y="180"/>
                    </a:lnTo>
                    <a:lnTo>
                      <a:pt x="122" y="176"/>
                    </a:lnTo>
                    <a:lnTo>
                      <a:pt x="124" y="172"/>
                    </a:lnTo>
                    <a:lnTo>
                      <a:pt x="126" y="168"/>
                    </a:lnTo>
                    <a:lnTo>
                      <a:pt x="126" y="162"/>
                    </a:lnTo>
                    <a:lnTo>
                      <a:pt x="128" y="158"/>
                    </a:lnTo>
                    <a:lnTo>
                      <a:pt x="128" y="152"/>
                    </a:lnTo>
                    <a:lnTo>
                      <a:pt x="130" y="148"/>
                    </a:lnTo>
                    <a:lnTo>
                      <a:pt x="130" y="142"/>
                    </a:lnTo>
                    <a:lnTo>
                      <a:pt x="132" y="136"/>
                    </a:lnTo>
                    <a:lnTo>
                      <a:pt x="132" y="132"/>
                    </a:lnTo>
                    <a:lnTo>
                      <a:pt x="132" y="126"/>
                    </a:lnTo>
                    <a:lnTo>
                      <a:pt x="132" y="120"/>
                    </a:lnTo>
                    <a:lnTo>
                      <a:pt x="132" y="114"/>
                    </a:lnTo>
                    <a:lnTo>
                      <a:pt x="132" y="110"/>
                    </a:lnTo>
                    <a:lnTo>
                      <a:pt x="132" y="104"/>
                    </a:lnTo>
                    <a:lnTo>
                      <a:pt x="130" y="98"/>
                    </a:lnTo>
                    <a:lnTo>
                      <a:pt x="130" y="92"/>
                    </a:lnTo>
                    <a:lnTo>
                      <a:pt x="128" y="86"/>
                    </a:lnTo>
                    <a:lnTo>
                      <a:pt x="128" y="82"/>
                    </a:lnTo>
                    <a:lnTo>
                      <a:pt x="126" y="76"/>
                    </a:lnTo>
                    <a:lnTo>
                      <a:pt x="126" y="70"/>
                    </a:lnTo>
                    <a:lnTo>
                      <a:pt x="124" y="66"/>
                    </a:lnTo>
                    <a:lnTo>
                      <a:pt x="122" y="60"/>
                    </a:lnTo>
                    <a:lnTo>
                      <a:pt x="120" y="56"/>
                    </a:lnTo>
                    <a:lnTo>
                      <a:pt x="118" y="52"/>
                    </a:lnTo>
                    <a:lnTo>
                      <a:pt x="116" y="46"/>
                    </a:lnTo>
                    <a:lnTo>
                      <a:pt x="114" y="42"/>
                    </a:lnTo>
                    <a:lnTo>
                      <a:pt x="112" y="38"/>
                    </a:lnTo>
                    <a:lnTo>
                      <a:pt x="110" y="34"/>
                    </a:lnTo>
                    <a:lnTo>
                      <a:pt x="108" y="30"/>
                    </a:lnTo>
                    <a:lnTo>
                      <a:pt x="106" y="26"/>
                    </a:lnTo>
                    <a:lnTo>
                      <a:pt x="102" y="24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6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391"/>
              <p:cNvSpPr>
                <a:spLocks/>
              </p:cNvSpPr>
              <p:nvPr/>
            </p:nvSpPr>
            <p:spPr bwMode="auto">
              <a:xfrm>
                <a:off x="5372100" y="1266825"/>
                <a:ext cx="184150" cy="196850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44"/>
                  </a:cxn>
                  <a:cxn ang="0">
                    <a:pos x="4" y="54"/>
                  </a:cxn>
                  <a:cxn ang="0">
                    <a:pos x="6" y="64"/>
                  </a:cxn>
                  <a:cxn ang="0">
                    <a:pos x="10" y="72"/>
                  </a:cxn>
                  <a:cxn ang="0">
                    <a:pos x="14" y="80"/>
                  </a:cxn>
                  <a:cxn ang="0">
                    <a:pos x="16" y="88"/>
                  </a:cxn>
                  <a:cxn ang="0">
                    <a:pos x="20" y="94"/>
                  </a:cxn>
                  <a:cxn ang="0">
                    <a:pos x="26" y="102"/>
                  </a:cxn>
                  <a:cxn ang="0">
                    <a:pos x="30" y="106"/>
                  </a:cxn>
                  <a:cxn ang="0">
                    <a:pos x="36" y="112"/>
                  </a:cxn>
                  <a:cxn ang="0">
                    <a:pos x="40" y="116"/>
                  </a:cxn>
                  <a:cxn ang="0">
                    <a:pos x="46" y="120"/>
                  </a:cxn>
                  <a:cxn ang="0">
                    <a:pos x="52" y="122"/>
                  </a:cxn>
                  <a:cxn ang="0">
                    <a:pos x="58" y="124"/>
                  </a:cxn>
                  <a:cxn ang="0">
                    <a:pos x="64" y="124"/>
                  </a:cxn>
                  <a:cxn ang="0">
                    <a:pos x="68" y="122"/>
                  </a:cxn>
                  <a:cxn ang="0">
                    <a:pos x="74" y="122"/>
                  </a:cxn>
                  <a:cxn ang="0">
                    <a:pos x="80" y="118"/>
                  </a:cxn>
                  <a:cxn ang="0">
                    <a:pos x="86" y="116"/>
                  </a:cxn>
                  <a:cxn ang="0">
                    <a:pos x="90" y="110"/>
                  </a:cxn>
                  <a:cxn ang="0">
                    <a:pos x="94" y="106"/>
                  </a:cxn>
                  <a:cxn ang="0">
                    <a:pos x="98" y="100"/>
                  </a:cxn>
                  <a:cxn ang="0">
                    <a:pos x="102" y="92"/>
                  </a:cxn>
                  <a:cxn ang="0">
                    <a:pos x="106" y="86"/>
                  </a:cxn>
                  <a:cxn ang="0">
                    <a:pos x="108" y="78"/>
                  </a:cxn>
                  <a:cxn ang="0">
                    <a:pos x="110" y="70"/>
                  </a:cxn>
                  <a:cxn ang="0">
                    <a:pos x="112" y="60"/>
                  </a:cxn>
                  <a:cxn ang="0">
                    <a:pos x="114" y="52"/>
                  </a:cxn>
                  <a:cxn ang="0">
                    <a:pos x="116" y="42"/>
                  </a:cxn>
                  <a:cxn ang="0">
                    <a:pos x="116" y="32"/>
                  </a:cxn>
                  <a:cxn ang="0">
                    <a:pos x="116" y="22"/>
                  </a:cxn>
                  <a:cxn ang="0">
                    <a:pos x="114" y="14"/>
                  </a:cxn>
                  <a:cxn ang="0">
                    <a:pos x="114" y="10"/>
                  </a:cxn>
                  <a:cxn ang="0">
                    <a:pos x="112" y="6"/>
                  </a:cxn>
                  <a:cxn ang="0">
                    <a:pos x="106" y="4"/>
                  </a:cxn>
                  <a:cxn ang="0">
                    <a:pos x="100" y="4"/>
                  </a:cxn>
                  <a:cxn ang="0">
                    <a:pos x="94" y="2"/>
                  </a:cxn>
                  <a:cxn ang="0">
                    <a:pos x="88" y="2"/>
                  </a:cxn>
                  <a:cxn ang="0">
                    <a:pos x="80" y="0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2"/>
                  </a:cxn>
                  <a:cxn ang="0">
                    <a:pos x="50" y="2"/>
                  </a:cxn>
                  <a:cxn ang="0">
                    <a:pos x="42" y="4"/>
                  </a:cxn>
                  <a:cxn ang="0">
                    <a:pos x="34" y="6"/>
                  </a:cxn>
                  <a:cxn ang="0">
                    <a:pos x="26" y="10"/>
                  </a:cxn>
                  <a:cxn ang="0">
                    <a:pos x="20" y="14"/>
                  </a:cxn>
                  <a:cxn ang="0">
                    <a:pos x="12" y="20"/>
                  </a:cxn>
                  <a:cxn ang="0">
                    <a:pos x="4" y="26"/>
                  </a:cxn>
                  <a:cxn ang="0">
                    <a:pos x="0" y="28"/>
                  </a:cxn>
                </a:cxnLst>
                <a:rect l="0" t="0" r="r" b="b"/>
                <a:pathLst>
                  <a:path w="116" h="124">
                    <a:moveTo>
                      <a:pt x="0" y="28"/>
                    </a:moveTo>
                    <a:lnTo>
                      <a:pt x="0" y="34"/>
                    </a:lnTo>
                    <a:lnTo>
                      <a:pt x="2" y="40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8" y="68"/>
                    </a:lnTo>
                    <a:lnTo>
                      <a:pt x="10" y="72"/>
                    </a:lnTo>
                    <a:lnTo>
                      <a:pt x="12" y="76"/>
                    </a:lnTo>
                    <a:lnTo>
                      <a:pt x="14" y="80"/>
                    </a:lnTo>
                    <a:lnTo>
                      <a:pt x="14" y="84"/>
                    </a:lnTo>
                    <a:lnTo>
                      <a:pt x="16" y="88"/>
                    </a:lnTo>
                    <a:lnTo>
                      <a:pt x="18" y="92"/>
                    </a:lnTo>
                    <a:lnTo>
                      <a:pt x="20" y="94"/>
                    </a:lnTo>
                    <a:lnTo>
                      <a:pt x="24" y="98"/>
                    </a:lnTo>
                    <a:lnTo>
                      <a:pt x="26" y="102"/>
                    </a:lnTo>
                    <a:lnTo>
                      <a:pt x="28" y="104"/>
                    </a:lnTo>
                    <a:lnTo>
                      <a:pt x="30" y="106"/>
                    </a:lnTo>
                    <a:lnTo>
                      <a:pt x="32" y="110"/>
                    </a:lnTo>
                    <a:lnTo>
                      <a:pt x="36" y="112"/>
                    </a:lnTo>
                    <a:lnTo>
                      <a:pt x="38" y="114"/>
                    </a:lnTo>
                    <a:lnTo>
                      <a:pt x="40" y="116"/>
                    </a:lnTo>
                    <a:lnTo>
                      <a:pt x="44" y="118"/>
                    </a:lnTo>
                    <a:lnTo>
                      <a:pt x="46" y="120"/>
                    </a:lnTo>
                    <a:lnTo>
                      <a:pt x="48" y="120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8" y="124"/>
                    </a:lnTo>
                    <a:lnTo>
                      <a:pt x="60" y="124"/>
                    </a:lnTo>
                    <a:lnTo>
                      <a:pt x="64" y="124"/>
                    </a:lnTo>
                    <a:lnTo>
                      <a:pt x="66" y="124"/>
                    </a:lnTo>
                    <a:lnTo>
                      <a:pt x="68" y="122"/>
                    </a:lnTo>
                    <a:lnTo>
                      <a:pt x="72" y="122"/>
                    </a:lnTo>
                    <a:lnTo>
                      <a:pt x="74" y="122"/>
                    </a:lnTo>
                    <a:lnTo>
                      <a:pt x="78" y="120"/>
                    </a:lnTo>
                    <a:lnTo>
                      <a:pt x="80" y="118"/>
                    </a:lnTo>
                    <a:lnTo>
                      <a:pt x="82" y="116"/>
                    </a:lnTo>
                    <a:lnTo>
                      <a:pt x="86" y="116"/>
                    </a:lnTo>
                    <a:lnTo>
                      <a:pt x="88" y="112"/>
                    </a:lnTo>
                    <a:lnTo>
                      <a:pt x="90" y="110"/>
                    </a:lnTo>
                    <a:lnTo>
                      <a:pt x="92" y="108"/>
                    </a:lnTo>
                    <a:lnTo>
                      <a:pt x="94" y="106"/>
                    </a:lnTo>
                    <a:lnTo>
                      <a:pt x="96" y="102"/>
                    </a:lnTo>
                    <a:lnTo>
                      <a:pt x="98" y="100"/>
                    </a:lnTo>
                    <a:lnTo>
                      <a:pt x="100" y="96"/>
                    </a:lnTo>
                    <a:lnTo>
                      <a:pt x="102" y="92"/>
                    </a:lnTo>
                    <a:lnTo>
                      <a:pt x="104" y="90"/>
                    </a:lnTo>
                    <a:lnTo>
                      <a:pt x="106" y="86"/>
                    </a:lnTo>
                    <a:lnTo>
                      <a:pt x="108" y="82"/>
                    </a:lnTo>
                    <a:lnTo>
                      <a:pt x="108" y="78"/>
                    </a:lnTo>
                    <a:lnTo>
                      <a:pt x="110" y="74"/>
                    </a:lnTo>
                    <a:lnTo>
                      <a:pt x="110" y="70"/>
                    </a:lnTo>
                    <a:lnTo>
                      <a:pt x="112" y="66"/>
                    </a:lnTo>
                    <a:lnTo>
                      <a:pt x="112" y="60"/>
                    </a:lnTo>
                    <a:lnTo>
                      <a:pt x="114" y="56"/>
                    </a:lnTo>
                    <a:lnTo>
                      <a:pt x="114" y="52"/>
                    </a:lnTo>
                    <a:lnTo>
                      <a:pt x="114" y="46"/>
                    </a:lnTo>
                    <a:lnTo>
                      <a:pt x="116" y="42"/>
                    </a:lnTo>
                    <a:lnTo>
                      <a:pt x="116" y="36"/>
                    </a:lnTo>
                    <a:lnTo>
                      <a:pt x="116" y="32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4" y="16"/>
                    </a:lnTo>
                    <a:lnTo>
                      <a:pt x="114" y="14"/>
                    </a:lnTo>
                    <a:lnTo>
                      <a:pt x="114" y="12"/>
                    </a:lnTo>
                    <a:lnTo>
                      <a:pt x="114" y="10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08" y="6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0" y="4"/>
                    </a:lnTo>
                    <a:lnTo>
                      <a:pt x="98" y="2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4"/>
                    </a:lnTo>
                    <a:lnTo>
                      <a:pt x="16" y="16"/>
                    </a:lnTo>
                    <a:lnTo>
                      <a:pt x="12" y="20"/>
                    </a:lnTo>
                    <a:lnTo>
                      <a:pt x="8" y="22"/>
                    </a:lnTo>
                    <a:lnTo>
                      <a:pt x="4" y="26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392"/>
              <p:cNvSpPr>
                <a:spLocks/>
              </p:cNvSpPr>
              <p:nvPr/>
            </p:nvSpPr>
            <p:spPr bwMode="auto">
              <a:xfrm>
                <a:off x="5407025" y="1266825"/>
                <a:ext cx="120650" cy="133350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76" y="34"/>
                  </a:cxn>
                  <a:cxn ang="0">
                    <a:pos x="76" y="38"/>
                  </a:cxn>
                  <a:cxn ang="0">
                    <a:pos x="76" y="44"/>
                  </a:cxn>
                  <a:cxn ang="0">
                    <a:pos x="76" y="48"/>
                  </a:cxn>
                  <a:cxn ang="0">
                    <a:pos x="74" y="54"/>
                  </a:cxn>
                  <a:cxn ang="0">
                    <a:pos x="74" y="58"/>
                  </a:cxn>
                  <a:cxn ang="0">
                    <a:pos x="72" y="62"/>
                  </a:cxn>
                  <a:cxn ang="0">
                    <a:pos x="70" y="66"/>
                  </a:cxn>
                  <a:cxn ang="0">
                    <a:pos x="68" y="70"/>
                  </a:cxn>
                  <a:cxn ang="0">
                    <a:pos x="66" y="72"/>
                  </a:cxn>
                  <a:cxn ang="0">
                    <a:pos x="62" y="76"/>
                  </a:cxn>
                  <a:cxn ang="0">
                    <a:pos x="60" y="78"/>
                  </a:cxn>
                  <a:cxn ang="0">
                    <a:pos x="56" y="80"/>
                  </a:cxn>
                  <a:cxn ang="0">
                    <a:pos x="54" y="82"/>
                  </a:cxn>
                  <a:cxn ang="0">
                    <a:pos x="50" y="84"/>
                  </a:cxn>
                  <a:cxn ang="0">
                    <a:pos x="46" y="84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2"/>
                  </a:cxn>
                  <a:cxn ang="0">
                    <a:pos x="30" y="82"/>
                  </a:cxn>
                  <a:cxn ang="0">
                    <a:pos x="28" y="80"/>
                  </a:cxn>
                  <a:cxn ang="0">
                    <a:pos x="24" y="78"/>
                  </a:cxn>
                  <a:cxn ang="0">
                    <a:pos x="20" y="74"/>
                  </a:cxn>
                  <a:cxn ang="0">
                    <a:pos x="18" y="72"/>
                  </a:cxn>
                  <a:cxn ang="0">
                    <a:pos x="14" y="68"/>
                  </a:cxn>
                  <a:cxn ang="0">
                    <a:pos x="12" y="64"/>
                  </a:cxn>
                  <a:cxn ang="0">
                    <a:pos x="8" y="60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2" y="46"/>
                  </a:cxn>
                  <a:cxn ang="0">
                    <a:pos x="2" y="40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4" y="12"/>
                  </a:cxn>
                  <a:cxn ang="0">
                    <a:pos x="8" y="10"/>
                  </a:cxn>
                  <a:cxn ang="0">
                    <a:pos x="12" y="8"/>
                  </a:cxn>
                  <a:cxn ang="0">
                    <a:pos x="16" y="6"/>
                  </a:cxn>
                  <a:cxn ang="0">
                    <a:pos x="20" y="4"/>
                  </a:cxn>
                  <a:cxn ang="0">
                    <a:pos x="24" y="4"/>
                  </a:cxn>
                  <a:cxn ang="0">
                    <a:pos x="30" y="2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56" y="0"/>
                  </a:cxn>
                  <a:cxn ang="0">
                    <a:pos x="62" y="0"/>
                  </a:cxn>
                  <a:cxn ang="0">
                    <a:pos x="68" y="4"/>
                  </a:cxn>
                  <a:cxn ang="0">
                    <a:pos x="70" y="10"/>
                  </a:cxn>
                  <a:cxn ang="0">
                    <a:pos x="72" y="16"/>
                  </a:cxn>
                  <a:cxn ang="0">
                    <a:pos x="74" y="22"/>
                  </a:cxn>
                  <a:cxn ang="0">
                    <a:pos x="76" y="26"/>
                  </a:cxn>
                </a:cxnLst>
                <a:rect l="0" t="0" r="r" b="b"/>
                <a:pathLst>
                  <a:path w="76" h="84">
                    <a:moveTo>
                      <a:pt x="76" y="26"/>
                    </a:moveTo>
                    <a:lnTo>
                      <a:pt x="76" y="28"/>
                    </a:lnTo>
                    <a:lnTo>
                      <a:pt x="76" y="30"/>
                    </a:lnTo>
                    <a:lnTo>
                      <a:pt x="76" y="34"/>
                    </a:lnTo>
                    <a:lnTo>
                      <a:pt x="76" y="36"/>
                    </a:lnTo>
                    <a:lnTo>
                      <a:pt x="76" y="38"/>
                    </a:lnTo>
                    <a:lnTo>
                      <a:pt x="76" y="40"/>
                    </a:lnTo>
                    <a:lnTo>
                      <a:pt x="76" y="44"/>
                    </a:lnTo>
                    <a:lnTo>
                      <a:pt x="76" y="46"/>
                    </a:lnTo>
                    <a:lnTo>
                      <a:pt x="76" y="48"/>
                    </a:lnTo>
                    <a:lnTo>
                      <a:pt x="76" y="50"/>
                    </a:lnTo>
                    <a:lnTo>
                      <a:pt x="74" y="54"/>
                    </a:lnTo>
                    <a:lnTo>
                      <a:pt x="74" y="56"/>
                    </a:lnTo>
                    <a:lnTo>
                      <a:pt x="74" y="58"/>
                    </a:lnTo>
                    <a:lnTo>
                      <a:pt x="72" y="60"/>
                    </a:lnTo>
                    <a:lnTo>
                      <a:pt x="72" y="62"/>
                    </a:lnTo>
                    <a:lnTo>
                      <a:pt x="72" y="64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68" y="70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4" y="74"/>
                    </a:lnTo>
                    <a:lnTo>
                      <a:pt x="62" y="76"/>
                    </a:lnTo>
                    <a:lnTo>
                      <a:pt x="62" y="78"/>
                    </a:lnTo>
                    <a:lnTo>
                      <a:pt x="60" y="78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6" y="82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50" y="84"/>
                    </a:lnTo>
                    <a:lnTo>
                      <a:pt x="48" y="84"/>
                    </a:lnTo>
                    <a:lnTo>
                      <a:pt x="46" y="84"/>
                    </a:lnTo>
                    <a:lnTo>
                      <a:pt x="44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2"/>
                    </a:lnTo>
                    <a:lnTo>
                      <a:pt x="32" y="82"/>
                    </a:lnTo>
                    <a:lnTo>
                      <a:pt x="30" y="82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6" y="78"/>
                    </a:lnTo>
                    <a:lnTo>
                      <a:pt x="24" y="78"/>
                    </a:lnTo>
                    <a:lnTo>
                      <a:pt x="22" y="76"/>
                    </a:lnTo>
                    <a:lnTo>
                      <a:pt x="20" y="74"/>
                    </a:lnTo>
                    <a:lnTo>
                      <a:pt x="18" y="74"/>
                    </a:lnTo>
                    <a:lnTo>
                      <a:pt x="18" y="72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6" y="2"/>
                    </a:lnTo>
                    <a:lnTo>
                      <a:pt x="30" y="2"/>
                    </a:lnTo>
                    <a:lnTo>
                      <a:pt x="34" y="2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6"/>
                    </a:lnTo>
                    <a:lnTo>
                      <a:pt x="70" y="10"/>
                    </a:lnTo>
                    <a:lnTo>
                      <a:pt x="72" y="12"/>
                    </a:lnTo>
                    <a:lnTo>
                      <a:pt x="72" y="16"/>
                    </a:lnTo>
                    <a:lnTo>
                      <a:pt x="74" y="18"/>
                    </a:lnTo>
                    <a:lnTo>
                      <a:pt x="74" y="22"/>
                    </a:lnTo>
                    <a:lnTo>
                      <a:pt x="76" y="26"/>
                    </a:lnTo>
                    <a:lnTo>
                      <a:pt x="76" y="26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393"/>
              <p:cNvSpPr>
                <a:spLocks/>
              </p:cNvSpPr>
              <p:nvPr/>
            </p:nvSpPr>
            <p:spPr bwMode="auto">
              <a:xfrm>
                <a:off x="5419725" y="1266825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28"/>
                  </a:cxn>
                  <a:cxn ang="0">
                    <a:pos x="60" y="32"/>
                  </a:cxn>
                  <a:cxn ang="0">
                    <a:pos x="60" y="36"/>
                  </a:cxn>
                  <a:cxn ang="0">
                    <a:pos x="60" y="40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58" y="52"/>
                  </a:cxn>
                  <a:cxn ang="0">
                    <a:pos x="58" y="56"/>
                  </a:cxn>
                  <a:cxn ang="0">
                    <a:pos x="56" y="58"/>
                  </a:cxn>
                  <a:cxn ang="0">
                    <a:pos x="54" y="62"/>
                  </a:cxn>
                  <a:cxn ang="0">
                    <a:pos x="52" y="64"/>
                  </a:cxn>
                  <a:cxn ang="0">
                    <a:pos x="50" y="68"/>
                  </a:cxn>
                  <a:cxn ang="0">
                    <a:pos x="48" y="70"/>
                  </a:cxn>
                  <a:cxn ang="0">
                    <a:pos x="46" y="70"/>
                  </a:cxn>
                  <a:cxn ang="0">
                    <a:pos x="42" y="72"/>
                  </a:cxn>
                  <a:cxn ang="0">
                    <a:pos x="40" y="74"/>
                  </a:cxn>
                  <a:cxn ang="0">
                    <a:pos x="36" y="74"/>
                  </a:cxn>
                  <a:cxn ang="0">
                    <a:pos x="34" y="74"/>
                  </a:cxn>
                  <a:cxn ang="0">
                    <a:pos x="30" y="74"/>
                  </a:cxn>
                  <a:cxn ang="0">
                    <a:pos x="28" y="72"/>
                  </a:cxn>
                  <a:cxn ang="0">
                    <a:pos x="24" y="72"/>
                  </a:cxn>
                  <a:cxn ang="0">
                    <a:pos x="22" y="70"/>
                  </a:cxn>
                  <a:cxn ang="0">
                    <a:pos x="18" y="68"/>
                  </a:cxn>
                  <a:cxn ang="0">
                    <a:pos x="16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0" y="40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0" y="26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6" y="6"/>
                  </a:cxn>
                  <a:cxn ang="0">
                    <a:pos x="12" y="4"/>
                  </a:cxn>
                  <a:cxn ang="0">
                    <a:pos x="18" y="4"/>
                  </a:cxn>
                  <a:cxn ang="0">
                    <a:pos x="22" y="2"/>
                  </a:cxn>
                  <a:cxn ang="0">
                    <a:pos x="28" y="2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6" y="0"/>
                  </a:cxn>
                  <a:cxn ang="0">
                    <a:pos x="48" y="2"/>
                  </a:cxn>
                  <a:cxn ang="0">
                    <a:pos x="50" y="4"/>
                  </a:cxn>
                  <a:cxn ang="0">
                    <a:pos x="52" y="8"/>
                  </a:cxn>
                  <a:cxn ang="0">
                    <a:pos x="54" y="10"/>
                  </a:cxn>
                  <a:cxn ang="0">
                    <a:pos x="56" y="14"/>
                  </a:cxn>
                  <a:cxn ang="0">
                    <a:pos x="58" y="18"/>
                  </a:cxn>
                  <a:cxn ang="0">
                    <a:pos x="58" y="20"/>
                  </a:cxn>
                  <a:cxn ang="0">
                    <a:pos x="60" y="24"/>
                  </a:cxn>
                  <a:cxn ang="0">
                    <a:pos x="60" y="26"/>
                  </a:cxn>
                </a:cxnLst>
                <a:rect l="0" t="0" r="r" b="b"/>
                <a:pathLst>
                  <a:path w="60" h="74">
                    <a:moveTo>
                      <a:pt x="60" y="26"/>
                    </a:move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4"/>
                    </a:lnTo>
                    <a:lnTo>
                      <a:pt x="60" y="36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58" y="52"/>
                    </a:lnTo>
                    <a:lnTo>
                      <a:pt x="58" y="54"/>
                    </a:lnTo>
                    <a:lnTo>
                      <a:pt x="58" y="56"/>
                    </a:lnTo>
                    <a:lnTo>
                      <a:pt x="56" y="58"/>
                    </a:lnTo>
                    <a:lnTo>
                      <a:pt x="56" y="58"/>
                    </a:lnTo>
                    <a:lnTo>
                      <a:pt x="56" y="60"/>
                    </a:lnTo>
                    <a:lnTo>
                      <a:pt x="54" y="62"/>
                    </a:lnTo>
                    <a:lnTo>
                      <a:pt x="54" y="64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8" y="70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4" y="72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6" y="74"/>
                    </a:lnTo>
                    <a:lnTo>
                      <a:pt x="34" y="74"/>
                    </a:lnTo>
                    <a:lnTo>
                      <a:pt x="34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8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0"/>
                    </a:lnTo>
                    <a:lnTo>
                      <a:pt x="22" y="70"/>
                    </a:lnTo>
                    <a:lnTo>
                      <a:pt x="20" y="70"/>
                    </a:lnTo>
                    <a:lnTo>
                      <a:pt x="18" y="68"/>
                    </a:lnTo>
                    <a:lnTo>
                      <a:pt x="18" y="68"/>
                    </a:lnTo>
                    <a:lnTo>
                      <a:pt x="16" y="66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6" y="16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8" y="20"/>
                    </a:lnTo>
                    <a:lnTo>
                      <a:pt x="58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6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394"/>
              <p:cNvSpPr>
                <a:spLocks/>
              </p:cNvSpPr>
              <p:nvPr/>
            </p:nvSpPr>
            <p:spPr bwMode="auto">
              <a:xfrm>
                <a:off x="5435600" y="1279525"/>
                <a:ext cx="63500" cy="82550"/>
              </a:xfrm>
              <a:custGeom>
                <a:avLst/>
                <a:gdLst/>
                <a:ahLst/>
                <a:cxnLst>
                  <a:cxn ang="0">
                    <a:pos x="40" y="24"/>
                  </a:cxn>
                  <a:cxn ang="0">
                    <a:pos x="40" y="28"/>
                  </a:cxn>
                  <a:cxn ang="0">
                    <a:pos x="40" y="32"/>
                  </a:cxn>
                  <a:cxn ang="0">
                    <a:pos x="40" y="36"/>
                  </a:cxn>
                  <a:cxn ang="0">
                    <a:pos x="38" y="40"/>
                  </a:cxn>
                  <a:cxn ang="0">
                    <a:pos x="38" y="42"/>
                  </a:cxn>
                  <a:cxn ang="0">
                    <a:pos x="36" y="44"/>
                  </a:cxn>
                  <a:cxn ang="0">
                    <a:pos x="34" y="48"/>
                  </a:cxn>
                  <a:cxn ang="0">
                    <a:pos x="30" y="48"/>
                  </a:cxn>
                  <a:cxn ang="0">
                    <a:pos x="28" y="50"/>
                  </a:cxn>
                  <a:cxn ang="0">
                    <a:pos x="26" y="52"/>
                  </a:cxn>
                  <a:cxn ang="0">
                    <a:pos x="22" y="52"/>
                  </a:cxn>
                  <a:cxn ang="0">
                    <a:pos x="20" y="50"/>
                  </a:cxn>
                  <a:cxn ang="0">
                    <a:pos x="16" y="50"/>
                  </a:cxn>
                  <a:cxn ang="0">
                    <a:pos x="14" y="48"/>
                  </a:cxn>
                  <a:cxn ang="0">
                    <a:pos x="10" y="46"/>
                  </a:cxn>
                  <a:cxn ang="0">
                    <a:pos x="8" y="44"/>
                  </a:cxn>
                  <a:cxn ang="0">
                    <a:pos x="6" y="42"/>
                  </a:cxn>
                  <a:cxn ang="0">
                    <a:pos x="4" y="38"/>
                  </a:cxn>
                  <a:cxn ang="0">
                    <a:pos x="2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2" y="16"/>
                  </a:cxn>
                  <a:cxn ang="0">
                    <a:pos x="2" y="12"/>
                  </a:cxn>
                  <a:cxn ang="0">
                    <a:pos x="4" y="10"/>
                  </a:cxn>
                  <a:cxn ang="0">
                    <a:pos x="6" y="6"/>
                  </a:cxn>
                  <a:cxn ang="0">
                    <a:pos x="6" y="4"/>
                  </a:cxn>
                  <a:cxn ang="0">
                    <a:pos x="10" y="2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8"/>
                  </a:cxn>
                  <a:cxn ang="0">
                    <a:pos x="36" y="10"/>
                  </a:cxn>
                  <a:cxn ang="0">
                    <a:pos x="38" y="14"/>
                  </a:cxn>
                  <a:cxn ang="0">
                    <a:pos x="38" y="18"/>
                  </a:cxn>
                  <a:cxn ang="0">
                    <a:pos x="40" y="22"/>
                  </a:cxn>
                </a:cxnLst>
                <a:rect l="0" t="0" r="r" b="b"/>
                <a:pathLst>
                  <a:path w="40" h="52">
                    <a:moveTo>
                      <a:pt x="40" y="22"/>
                    </a:moveTo>
                    <a:lnTo>
                      <a:pt x="40" y="24"/>
                    </a:lnTo>
                    <a:lnTo>
                      <a:pt x="40" y="24"/>
                    </a:lnTo>
                    <a:lnTo>
                      <a:pt x="40" y="26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0" y="32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0" y="48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22"/>
                    </a:lnTo>
                    <a:lnTo>
                      <a:pt x="40" y="2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395"/>
              <p:cNvSpPr>
                <a:spLocks/>
              </p:cNvSpPr>
              <p:nvPr/>
            </p:nvSpPr>
            <p:spPr bwMode="auto">
              <a:xfrm>
                <a:off x="5435600" y="1279525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8"/>
                  </a:cxn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6" y="18"/>
                  </a:cxn>
                  <a:cxn ang="0">
                    <a:pos x="4" y="18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6"/>
                  </a:cxn>
                </a:cxnLst>
                <a:rect l="0" t="0" r="r" b="b"/>
                <a:pathLst>
                  <a:path w="16" h="20">
                    <a:moveTo>
                      <a:pt x="16" y="6"/>
                    </a:move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396"/>
              <p:cNvSpPr>
                <a:spLocks/>
              </p:cNvSpPr>
              <p:nvPr/>
            </p:nvSpPr>
            <p:spPr bwMode="auto">
              <a:xfrm>
                <a:off x="548640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397"/>
              <p:cNvSpPr>
                <a:spLocks/>
              </p:cNvSpPr>
              <p:nvPr/>
            </p:nvSpPr>
            <p:spPr bwMode="auto">
              <a:xfrm>
                <a:off x="5372100" y="1143000"/>
                <a:ext cx="177800" cy="1555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42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2"/>
                  </a:cxn>
                  <a:cxn ang="0">
                    <a:pos x="14" y="28"/>
                  </a:cxn>
                  <a:cxn ang="0">
                    <a:pos x="10" y="34"/>
                  </a:cxn>
                  <a:cxn ang="0">
                    <a:pos x="8" y="42"/>
                  </a:cxn>
                  <a:cxn ang="0">
                    <a:pos x="6" y="50"/>
                  </a:cxn>
                  <a:cxn ang="0">
                    <a:pos x="4" y="58"/>
                  </a:cxn>
                  <a:cxn ang="0">
                    <a:pos x="2" y="66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4"/>
                  </a:cxn>
                  <a:cxn ang="0">
                    <a:pos x="2" y="96"/>
                  </a:cxn>
                  <a:cxn ang="0">
                    <a:pos x="6" y="92"/>
                  </a:cxn>
                  <a:cxn ang="0">
                    <a:pos x="10" y="88"/>
                  </a:cxn>
                  <a:cxn ang="0">
                    <a:pos x="14" y="84"/>
                  </a:cxn>
                  <a:cxn ang="0">
                    <a:pos x="20" y="80"/>
                  </a:cxn>
                  <a:cxn ang="0">
                    <a:pos x="24" y="78"/>
                  </a:cxn>
                  <a:cxn ang="0">
                    <a:pos x="30" y="74"/>
                  </a:cxn>
                  <a:cxn ang="0">
                    <a:pos x="38" y="72"/>
                  </a:cxn>
                  <a:cxn ang="0">
                    <a:pos x="44" y="68"/>
                  </a:cxn>
                  <a:cxn ang="0">
                    <a:pos x="52" y="66"/>
                  </a:cxn>
                  <a:cxn ang="0">
                    <a:pos x="60" y="66"/>
                  </a:cxn>
                  <a:cxn ang="0">
                    <a:pos x="68" y="64"/>
                  </a:cxn>
                  <a:cxn ang="0">
                    <a:pos x="76" y="64"/>
                  </a:cxn>
                  <a:cxn ang="0">
                    <a:pos x="86" y="64"/>
                  </a:cxn>
                  <a:cxn ang="0">
                    <a:pos x="96" y="66"/>
                  </a:cxn>
                  <a:cxn ang="0">
                    <a:pos x="106" y="68"/>
                  </a:cxn>
                  <a:cxn ang="0">
                    <a:pos x="110" y="66"/>
                  </a:cxn>
                  <a:cxn ang="0">
                    <a:pos x="108" y="58"/>
                  </a:cxn>
                  <a:cxn ang="0">
                    <a:pos x="106" y="50"/>
                  </a:cxn>
                  <a:cxn ang="0">
                    <a:pos x="102" y="44"/>
                  </a:cxn>
                  <a:cxn ang="0">
                    <a:pos x="100" y="38"/>
                  </a:cxn>
                  <a:cxn ang="0">
                    <a:pos x="96" y="32"/>
                  </a:cxn>
                  <a:cxn ang="0">
                    <a:pos x="92" y="26"/>
                  </a:cxn>
                  <a:cxn ang="0">
                    <a:pos x="88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8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2" y="0"/>
                  </a:cxn>
                  <a:cxn ang="0">
                    <a:pos x="50" y="0"/>
                  </a:cxn>
                </a:cxnLst>
                <a:rect l="0" t="0" r="r" b="b"/>
                <a:pathLst>
                  <a:path w="112" h="98">
                    <a:moveTo>
                      <a:pt x="50" y="0"/>
                    </a:moveTo>
                    <a:lnTo>
                      <a:pt x="46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6" y="24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10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50"/>
                    </a:lnTo>
                    <a:lnTo>
                      <a:pt x="4" y="54"/>
                    </a:lnTo>
                    <a:lnTo>
                      <a:pt x="4" y="58"/>
                    </a:lnTo>
                    <a:lnTo>
                      <a:pt x="2" y="62"/>
                    </a:lnTo>
                    <a:lnTo>
                      <a:pt x="2" y="66"/>
                    </a:lnTo>
                    <a:lnTo>
                      <a:pt x="2" y="70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2" y="96"/>
                    </a:lnTo>
                    <a:lnTo>
                      <a:pt x="4" y="94"/>
                    </a:lnTo>
                    <a:lnTo>
                      <a:pt x="6" y="92"/>
                    </a:lnTo>
                    <a:lnTo>
                      <a:pt x="8" y="90"/>
                    </a:lnTo>
                    <a:lnTo>
                      <a:pt x="10" y="88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6" y="82"/>
                    </a:lnTo>
                    <a:lnTo>
                      <a:pt x="20" y="80"/>
                    </a:lnTo>
                    <a:lnTo>
                      <a:pt x="22" y="78"/>
                    </a:lnTo>
                    <a:lnTo>
                      <a:pt x="24" y="78"/>
                    </a:lnTo>
                    <a:lnTo>
                      <a:pt x="28" y="76"/>
                    </a:lnTo>
                    <a:lnTo>
                      <a:pt x="30" y="74"/>
                    </a:lnTo>
                    <a:lnTo>
                      <a:pt x="34" y="72"/>
                    </a:lnTo>
                    <a:lnTo>
                      <a:pt x="38" y="72"/>
                    </a:lnTo>
                    <a:lnTo>
                      <a:pt x="40" y="70"/>
                    </a:lnTo>
                    <a:lnTo>
                      <a:pt x="44" y="68"/>
                    </a:lnTo>
                    <a:lnTo>
                      <a:pt x="48" y="68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80" y="64"/>
                    </a:lnTo>
                    <a:lnTo>
                      <a:pt x="86" y="64"/>
                    </a:lnTo>
                    <a:lnTo>
                      <a:pt x="90" y="66"/>
                    </a:lnTo>
                    <a:lnTo>
                      <a:pt x="96" y="66"/>
                    </a:lnTo>
                    <a:lnTo>
                      <a:pt x="100" y="68"/>
                    </a:lnTo>
                    <a:lnTo>
                      <a:pt x="106" y="68"/>
                    </a:lnTo>
                    <a:lnTo>
                      <a:pt x="112" y="70"/>
                    </a:lnTo>
                    <a:lnTo>
                      <a:pt x="110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06" y="54"/>
                    </a:lnTo>
                    <a:lnTo>
                      <a:pt x="106" y="50"/>
                    </a:lnTo>
                    <a:lnTo>
                      <a:pt x="104" y="48"/>
                    </a:lnTo>
                    <a:lnTo>
                      <a:pt x="102" y="44"/>
                    </a:lnTo>
                    <a:lnTo>
                      <a:pt x="100" y="40"/>
                    </a:lnTo>
                    <a:lnTo>
                      <a:pt x="100" y="38"/>
                    </a:lnTo>
                    <a:lnTo>
                      <a:pt x="98" y="34"/>
                    </a:lnTo>
                    <a:lnTo>
                      <a:pt x="96" y="32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0" y="22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4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398"/>
              <p:cNvSpPr>
                <a:spLocks/>
              </p:cNvSpPr>
              <p:nvPr/>
            </p:nvSpPr>
            <p:spPr bwMode="auto">
              <a:xfrm>
                <a:off x="5372100" y="1146175"/>
                <a:ext cx="63500" cy="152400"/>
              </a:xfrm>
              <a:custGeom>
                <a:avLst/>
                <a:gdLst/>
                <a:ahLst/>
                <a:cxnLst>
                  <a:cxn ang="0">
                    <a:pos x="8" y="84"/>
                  </a:cxn>
                  <a:cxn ang="0">
                    <a:pos x="8" y="76"/>
                  </a:cxn>
                  <a:cxn ang="0">
                    <a:pos x="10" y="70"/>
                  </a:cxn>
                  <a:cxn ang="0">
                    <a:pos x="10" y="62"/>
                  </a:cxn>
                  <a:cxn ang="0">
                    <a:pos x="10" y="56"/>
                  </a:cxn>
                  <a:cxn ang="0">
                    <a:pos x="12" y="50"/>
                  </a:cxn>
                  <a:cxn ang="0">
                    <a:pos x="14" y="44"/>
                  </a:cxn>
                  <a:cxn ang="0">
                    <a:pos x="16" y="38"/>
                  </a:cxn>
                  <a:cxn ang="0">
                    <a:pos x="18" y="32"/>
                  </a:cxn>
                  <a:cxn ang="0">
                    <a:pos x="20" y="26"/>
                  </a:cxn>
                  <a:cxn ang="0">
                    <a:pos x="22" y="22"/>
                  </a:cxn>
                  <a:cxn ang="0">
                    <a:pos x="26" y="16"/>
                  </a:cxn>
                  <a:cxn ang="0">
                    <a:pos x="28" y="12"/>
                  </a:cxn>
                  <a:cxn ang="0">
                    <a:pos x="32" y="8"/>
                  </a:cxn>
                  <a:cxn ang="0">
                    <a:pos x="34" y="4"/>
                  </a:cxn>
                  <a:cxn ang="0">
                    <a:pos x="38" y="2"/>
                  </a:cxn>
                  <a:cxn ang="0">
                    <a:pos x="38" y="2"/>
                  </a:cxn>
                  <a:cxn ang="0">
                    <a:pos x="34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0"/>
                  </a:cxn>
                  <a:cxn ang="0">
                    <a:pos x="14" y="26"/>
                  </a:cxn>
                  <a:cxn ang="0">
                    <a:pos x="12" y="32"/>
                  </a:cxn>
                  <a:cxn ang="0">
                    <a:pos x="8" y="38"/>
                  </a:cxn>
                  <a:cxn ang="0">
                    <a:pos x="6" y="46"/>
                  </a:cxn>
                  <a:cxn ang="0">
                    <a:pos x="4" y="52"/>
                  </a:cxn>
                  <a:cxn ang="0">
                    <a:pos x="2" y="60"/>
                  </a:cxn>
                  <a:cxn ang="0">
                    <a:pos x="2" y="68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2"/>
                  </a:cxn>
                  <a:cxn ang="0">
                    <a:pos x="2" y="94"/>
                  </a:cxn>
                  <a:cxn ang="0">
                    <a:pos x="6" y="90"/>
                  </a:cxn>
                  <a:cxn ang="0">
                    <a:pos x="8" y="88"/>
                  </a:cxn>
                </a:cxnLst>
                <a:rect l="0" t="0" r="r" b="b"/>
                <a:pathLst>
                  <a:path w="40" h="96">
                    <a:moveTo>
                      <a:pt x="8" y="88"/>
                    </a:moveTo>
                    <a:lnTo>
                      <a:pt x="8" y="84"/>
                    </a:lnTo>
                    <a:lnTo>
                      <a:pt x="8" y="80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10" y="70"/>
                    </a:lnTo>
                    <a:lnTo>
                      <a:pt x="10" y="66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56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6" y="34"/>
                    </a:lnTo>
                    <a:lnTo>
                      <a:pt x="18" y="32"/>
                    </a:lnTo>
                    <a:lnTo>
                      <a:pt x="20" y="30"/>
                    </a:lnTo>
                    <a:lnTo>
                      <a:pt x="20" y="26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4" y="20"/>
                    </a:lnTo>
                    <a:lnTo>
                      <a:pt x="26" y="16"/>
                    </a:lnTo>
                    <a:lnTo>
                      <a:pt x="26" y="14"/>
                    </a:lnTo>
                    <a:lnTo>
                      <a:pt x="28" y="12"/>
                    </a:lnTo>
                    <a:lnTo>
                      <a:pt x="30" y="10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20"/>
                    </a:lnTo>
                    <a:lnTo>
                      <a:pt x="16" y="24"/>
                    </a:lnTo>
                    <a:lnTo>
                      <a:pt x="14" y="26"/>
                    </a:lnTo>
                    <a:lnTo>
                      <a:pt x="12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8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2" y="60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88"/>
                    </a:lnTo>
                    <a:lnTo>
                      <a:pt x="0" y="92"/>
                    </a:lnTo>
                    <a:lnTo>
                      <a:pt x="0" y="96"/>
                    </a:lnTo>
                    <a:lnTo>
                      <a:pt x="2" y="94"/>
                    </a:lnTo>
                    <a:lnTo>
                      <a:pt x="4" y="92"/>
                    </a:lnTo>
                    <a:lnTo>
                      <a:pt x="6" y="90"/>
                    </a:lnTo>
                    <a:lnTo>
                      <a:pt x="8" y="88"/>
                    </a:lnTo>
                    <a:lnTo>
                      <a:pt x="8" y="8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Freeform 399"/>
              <p:cNvSpPr>
                <a:spLocks/>
              </p:cNvSpPr>
              <p:nvPr/>
            </p:nvSpPr>
            <p:spPr bwMode="auto">
              <a:xfrm>
                <a:off x="5372100" y="1301750"/>
                <a:ext cx="133350" cy="161925"/>
              </a:xfrm>
              <a:custGeom>
                <a:avLst/>
                <a:gdLst/>
                <a:ahLst/>
                <a:cxnLst>
                  <a:cxn ang="0">
                    <a:pos x="72" y="96"/>
                  </a:cxn>
                  <a:cxn ang="0">
                    <a:pos x="66" y="96"/>
                  </a:cxn>
                  <a:cxn ang="0">
                    <a:pos x="60" y="94"/>
                  </a:cxn>
                  <a:cxn ang="0">
                    <a:pos x="54" y="92"/>
                  </a:cxn>
                  <a:cxn ang="0">
                    <a:pos x="48" y="90"/>
                  </a:cxn>
                  <a:cxn ang="0">
                    <a:pos x="44" y="86"/>
                  </a:cxn>
                  <a:cxn ang="0">
                    <a:pos x="38" y="80"/>
                  </a:cxn>
                  <a:cxn ang="0">
                    <a:pos x="34" y="74"/>
                  </a:cxn>
                  <a:cxn ang="0">
                    <a:pos x="30" y="68"/>
                  </a:cxn>
                  <a:cxn ang="0">
                    <a:pos x="26" y="60"/>
                  </a:cxn>
                  <a:cxn ang="0">
                    <a:pos x="22" y="54"/>
                  </a:cxn>
                  <a:cxn ang="0">
                    <a:pos x="18" y="46"/>
                  </a:cxn>
                  <a:cxn ang="0">
                    <a:pos x="16" y="36"/>
                  </a:cxn>
                  <a:cxn ang="0">
                    <a:pos x="12" y="26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8" y="2"/>
                  </a:cxn>
                  <a:cxn ang="0">
                    <a:pos x="8" y="0"/>
                  </a:cxn>
                  <a:cxn ang="0">
                    <a:pos x="6" y="2"/>
                  </a:cxn>
                  <a:cxn ang="0">
                    <a:pos x="2" y="4"/>
                  </a:cxn>
                  <a:cxn ang="0">
                    <a:pos x="0" y="12"/>
                  </a:cxn>
                  <a:cxn ang="0">
                    <a:pos x="2" y="22"/>
                  </a:cxn>
                  <a:cxn ang="0">
                    <a:pos x="4" y="32"/>
                  </a:cxn>
                  <a:cxn ang="0">
                    <a:pos x="6" y="42"/>
                  </a:cxn>
                  <a:cxn ang="0">
                    <a:pos x="10" y="50"/>
                  </a:cxn>
                  <a:cxn ang="0">
                    <a:pos x="14" y="58"/>
                  </a:cxn>
                  <a:cxn ang="0">
                    <a:pos x="16" y="66"/>
                  </a:cxn>
                  <a:cxn ang="0">
                    <a:pos x="20" y="72"/>
                  </a:cxn>
                  <a:cxn ang="0">
                    <a:pos x="26" y="80"/>
                  </a:cxn>
                  <a:cxn ang="0">
                    <a:pos x="30" y="84"/>
                  </a:cxn>
                  <a:cxn ang="0">
                    <a:pos x="36" y="90"/>
                  </a:cxn>
                  <a:cxn ang="0">
                    <a:pos x="40" y="94"/>
                  </a:cxn>
                  <a:cxn ang="0">
                    <a:pos x="46" y="98"/>
                  </a:cxn>
                  <a:cxn ang="0">
                    <a:pos x="52" y="100"/>
                  </a:cxn>
                  <a:cxn ang="0">
                    <a:pos x="58" y="102"/>
                  </a:cxn>
                  <a:cxn ang="0">
                    <a:pos x="64" y="102"/>
                  </a:cxn>
                  <a:cxn ang="0">
                    <a:pos x="68" y="102"/>
                  </a:cxn>
                  <a:cxn ang="0">
                    <a:pos x="70" y="100"/>
                  </a:cxn>
                  <a:cxn ang="0">
                    <a:pos x="72" y="100"/>
                  </a:cxn>
                  <a:cxn ang="0">
                    <a:pos x="78" y="98"/>
                  </a:cxn>
                  <a:cxn ang="0">
                    <a:pos x="82" y="96"/>
                  </a:cxn>
                  <a:cxn ang="0">
                    <a:pos x="82" y="94"/>
                  </a:cxn>
                  <a:cxn ang="0">
                    <a:pos x="78" y="96"/>
                  </a:cxn>
                  <a:cxn ang="0">
                    <a:pos x="76" y="96"/>
                  </a:cxn>
                  <a:cxn ang="0">
                    <a:pos x="74" y="96"/>
                  </a:cxn>
                </a:cxnLst>
                <a:rect l="0" t="0" r="r" b="b"/>
                <a:pathLst>
                  <a:path w="84" h="102">
                    <a:moveTo>
                      <a:pt x="74" y="96"/>
                    </a:moveTo>
                    <a:lnTo>
                      <a:pt x="72" y="96"/>
                    </a:lnTo>
                    <a:lnTo>
                      <a:pt x="68" y="96"/>
                    </a:lnTo>
                    <a:lnTo>
                      <a:pt x="66" y="96"/>
                    </a:lnTo>
                    <a:lnTo>
                      <a:pt x="62" y="96"/>
                    </a:lnTo>
                    <a:lnTo>
                      <a:pt x="60" y="94"/>
                    </a:lnTo>
                    <a:lnTo>
                      <a:pt x="58" y="94"/>
                    </a:lnTo>
                    <a:lnTo>
                      <a:pt x="54" y="92"/>
                    </a:lnTo>
                    <a:lnTo>
                      <a:pt x="52" y="90"/>
                    </a:lnTo>
                    <a:lnTo>
                      <a:pt x="48" y="90"/>
                    </a:lnTo>
                    <a:lnTo>
                      <a:pt x="46" y="88"/>
                    </a:lnTo>
                    <a:lnTo>
                      <a:pt x="44" y="86"/>
                    </a:lnTo>
                    <a:lnTo>
                      <a:pt x="42" y="82"/>
                    </a:lnTo>
                    <a:lnTo>
                      <a:pt x="38" y="80"/>
                    </a:lnTo>
                    <a:lnTo>
                      <a:pt x="36" y="78"/>
                    </a:lnTo>
                    <a:lnTo>
                      <a:pt x="34" y="74"/>
                    </a:lnTo>
                    <a:lnTo>
                      <a:pt x="32" y="72"/>
                    </a:lnTo>
                    <a:lnTo>
                      <a:pt x="30" y="68"/>
                    </a:lnTo>
                    <a:lnTo>
                      <a:pt x="28" y="64"/>
                    </a:lnTo>
                    <a:lnTo>
                      <a:pt x="26" y="60"/>
                    </a:lnTo>
                    <a:lnTo>
                      <a:pt x="24" y="58"/>
                    </a:lnTo>
                    <a:lnTo>
                      <a:pt x="22" y="54"/>
                    </a:lnTo>
                    <a:lnTo>
                      <a:pt x="20" y="50"/>
                    </a:lnTo>
                    <a:lnTo>
                      <a:pt x="18" y="46"/>
                    </a:lnTo>
                    <a:lnTo>
                      <a:pt x="16" y="40"/>
                    </a:lnTo>
                    <a:lnTo>
                      <a:pt x="16" y="36"/>
                    </a:lnTo>
                    <a:lnTo>
                      <a:pt x="14" y="32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4" y="26"/>
                    </a:lnTo>
                    <a:lnTo>
                      <a:pt x="4" y="32"/>
                    </a:lnTo>
                    <a:lnTo>
                      <a:pt x="6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0" y="50"/>
                    </a:lnTo>
                    <a:lnTo>
                      <a:pt x="12" y="54"/>
                    </a:lnTo>
                    <a:lnTo>
                      <a:pt x="14" y="58"/>
                    </a:lnTo>
                    <a:lnTo>
                      <a:pt x="14" y="62"/>
                    </a:lnTo>
                    <a:lnTo>
                      <a:pt x="16" y="66"/>
                    </a:lnTo>
                    <a:lnTo>
                      <a:pt x="18" y="70"/>
                    </a:lnTo>
                    <a:lnTo>
                      <a:pt x="20" y="72"/>
                    </a:lnTo>
                    <a:lnTo>
                      <a:pt x="24" y="76"/>
                    </a:lnTo>
                    <a:lnTo>
                      <a:pt x="26" y="80"/>
                    </a:lnTo>
                    <a:lnTo>
                      <a:pt x="28" y="82"/>
                    </a:lnTo>
                    <a:lnTo>
                      <a:pt x="30" y="84"/>
                    </a:lnTo>
                    <a:lnTo>
                      <a:pt x="32" y="88"/>
                    </a:lnTo>
                    <a:lnTo>
                      <a:pt x="36" y="90"/>
                    </a:lnTo>
                    <a:lnTo>
                      <a:pt x="38" y="92"/>
                    </a:lnTo>
                    <a:lnTo>
                      <a:pt x="40" y="94"/>
                    </a:lnTo>
                    <a:lnTo>
                      <a:pt x="44" y="96"/>
                    </a:lnTo>
                    <a:lnTo>
                      <a:pt x="46" y="98"/>
                    </a:lnTo>
                    <a:lnTo>
                      <a:pt x="48" y="98"/>
                    </a:lnTo>
                    <a:lnTo>
                      <a:pt x="52" y="100"/>
                    </a:lnTo>
                    <a:lnTo>
                      <a:pt x="54" y="100"/>
                    </a:lnTo>
                    <a:lnTo>
                      <a:pt x="58" y="102"/>
                    </a:lnTo>
                    <a:lnTo>
                      <a:pt x="60" y="102"/>
                    </a:lnTo>
                    <a:lnTo>
                      <a:pt x="64" y="102"/>
                    </a:lnTo>
                    <a:lnTo>
                      <a:pt x="66" y="102"/>
                    </a:lnTo>
                    <a:lnTo>
                      <a:pt x="68" y="102"/>
                    </a:lnTo>
                    <a:lnTo>
                      <a:pt x="68" y="100"/>
                    </a:lnTo>
                    <a:lnTo>
                      <a:pt x="70" y="100"/>
                    </a:lnTo>
                    <a:lnTo>
                      <a:pt x="70" y="100"/>
                    </a:lnTo>
                    <a:lnTo>
                      <a:pt x="72" y="100"/>
                    </a:lnTo>
                    <a:lnTo>
                      <a:pt x="76" y="98"/>
                    </a:lnTo>
                    <a:lnTo>
                      <a:pt x="78" y="98"/>
                    </a:lnTo>
                    <a:lnTo>
                      <a:pt x="80" y="96"/>
                    </a:lnTo>
                    <a:lnTo>
                      <a:pt x="82" y="96"/>
                    </a:lnTo>
                    <a:lnTo>
                      <a:pt x="84" y="94"/>
                    </a:lnTo>
                    <a:lnTo>
                      <a:pt x="82" y="94"/>
                    </a:lnTo>
                    <a:lnTo>
                      <a:pt x="80" y="96"/>
                    </a:lnTo>
                    <a:lnTo>
                      <a:pt x="78" y="96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74" y="96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400"/>
              <p:cNvSpPr>
                <a:spLocks/>
              </p:cNvSpPr>
              <p:nvPr/>
            </p:nvSpPr>
            <p:spPr bwMode="auto">
              <a:xfrm>
                <a:off x="5353050" y="1381125"/>
                <a:ext cx="266700" cy="127000"/>
              </a:xfrm>
              <a:custGeom>
                <a:avLst/>
                <a:gdLst/>
                <a:ahLst/>
                <a:cxnLst>
                  <a:cxn ang="0">
                    <a:pos x="2" y="46"/>
                  </a:cxn>
                  <a:cxn ang="0">
                    <a:pos x="4" y="42"/>
                  </a:cxn>
                  <a:cxn ang="0">
                    <a:pos x="10" y="36"/>
                  </a:cxn>
                  <a:cxn ang="0">
                    <a:pos x="14" y="32"/>
                  </a:cxn>
                  <a:cxn ang="0">
                    <a:pos x="18" y="28"/>
                  </a:cxn>
                  <a:cxn ang="0">
                    <a:pos x="24" y="24"/>
                  </a:cxn>
                  <a:cxn ang="0">
                    <a:pos x="30" y="20"/>
                  </a:cxn>
                  <a:cxn ang="0">
                    <a:pos x="38" y="16"/>
                  </a:cxn>
                  <a:cxn ang="0">
                    <a:pos x="46" y="10"/>
                  </a:cxn>
                  <a:cxn ang="0">
                    <a:pos x="54" y="8"/>
                  </a:cxn>
                  <a:cxn ang="0">
                    <a:pos x="62" y="4"/>
                  </a:cxn>
                  <a:cxn ang="0">
                    <a:pos x="72" y="2"/>
                  </a:cxn>
                  <a:cxn ang="0">
                    <a:pos x="82" y="0"/>
                  </a:cxn>
                  <a:cxn ang="0">
                    <a:pos x="92" y="0"/>
                  </a:cxn>
                  <a:cxn ang="0">
                    <a:pos x="104" y="0"/>
                  </a:cxn>
                  <a:cxn ang="0">
                    <a:pos x="114" y="2"/>
                  </a:cxn>
                  <a:cxn ang="0">
                    <a:pos x="122" y="4"/>
                  </a:cxn>
                  <a:cxn ang="0">
                    <a:pos x="130" y="4"/>
                  </a:cxn>
                  <a:cxn ang="0">
                    <a:pos x="136" y="6"/>
                  </a:cxn>
                  <a:cxn ang="0">
                    <a:pos x="142" y="8"/>
                  </a:cxn>
                  <a:cxn ang="0">
                    <a:pos x="148" y="10"/>
                  </a:cxn>
                  <a:cxn ang="0">
                    <a:pos x="152" y="12"/>
                  </a:cxn>
                  <a:cxn ang="0">
                    <a:pos x="156" y="14"/>
                  </a:cxn>
                  <a:cxn ang="0">
                    <a:pos x="160" y="14"/>
                  </a:cxn>
                  <a:cxn ang="0">
                    <a:pos x="162" y="16"/>
                  </a:cxn>
                  <a:cxn ang="0">
                    <a:pos x="166" y="20"/>
                  </a:cxn>
                  <a:cxn ang="0">
                    <a:pos x="168" y="20"/>
                  </a:cxn>
                  <a:cxn ang="0">
                    <a:pos x="166" y="22"/>
                  </a:cxn>
                  <a:cxn ang="0">
                    <a:pos x="162" y="28"/>
                  </a:cxn>
                  <a:cxn ang="0">
                    <a:pos x="158" y="34"/>
                  </a:cxn>
                  <a:cxn ang="0">
                    <a:pos x="152" y="40"/>
                  </a:cxn>
                  <a:cxn ang="0">
                    <a:pos x="148" y="42"/>
                  </a:cxn>
                  <a:cxn ang="0">
                    <a:pos x="144" y="46"/>
                  </a:cxn>
                  <a:cxn ang="0">
                    <a:pos x="140" y="50"/>
                  </a:cxn>
                  <a:cxn ang="0">
                    <a:pos x="136" y="54"/>
                  </a:cxn>
                  <a:cxn ang="0">
                    <a:pos x="130" y="58"/>
                  </a:cxn>
                  <a:cxn ang="0">
                    <a:pos x="124" y="62"/>
                  </a:cxn>
                  <a:cxn ang="0">
                    <a:pos x="118" y="66"/>
                  </a:cxn>
                  <a:cxn ang="0">
                    <a:pos x="106" y="70"/>
                  </a:cxn>
                  <a:cxn ang="0">
                    <a:pos x="92" y="76"/>
                  </a:cxn>
                  <a:cxn ang="0">
                    <a:pos x="80" y="80"/>
                  </a:cxn>
                  <a:cxn ang="0">
                    <a:pos x="68" y="80"/>
                  </a:cxn>
                  <a:cxn ang="0">
                    <a:pos x="58" y="80"/>
                  </a:cxn>
                  <a:cxn ang="0">
                    <a:pos x="48" y="80"/>
                  </a:cxn>
                  <a:cxn ang="0">
                    <a:pos x="38" y="76"/>
                  </a:cxn>
                  <a:cxn ang="0">
                    <a:pos x="30" y="74"/>
                  </a:cxn>
                  <a:cxn ang="0">
                    <a:pos x="24" y="70"/>
                  </a:cxn>
                  <a:cxn ang="0">
                    <a:pos x="18" y="66"/>
                  </a:cxn>
                  <a:cxn ang="0">
                    <a:pos x="12" y="62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0" y="48"/>
                  </a:cxn>
                  <a:cxn ang="0">
                    <a:pos x="0" y="46"/>
                  </a:cxn>
                </a:cxnLst>
                <a:rect l="0" t="0" r="r" b="b"/>
                <a:pathLst>
                  <a:path w="168" h="80">
                    <a:moveTo>
                      <a:pt x="0" y="46"/>
                    </a:moveTo>
                    <a:lnTo>
                      <a:pt x="2" y="46"/>
                    </a:lnTo>
                    <a:lnTo>
                      <a:pt x="2" y="44"/>
                    </a:lnTo>
                    <a:lnTo>
                      <a:pt x="4" y="42"/>
                    </a:lnTo>
                    <a:lnTo>
                      <a:pt x="8" y="38"/>
                    </a:lnTo>
                    <a:lnTo>
                      <a:pt x="10" y="36"/>
                    </a:lnTo>
                    <a:lnTo>
                      <a:pt x="12" y="34"/>
                    </a:lnTo>
                    <a:lnTo>
                      <a:pt x="14" y="32"/>
                    </a:lnTo>
                    <a:lnTo>
                      <a:pt x="16" y="30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2"/>
                    </a:lnTo>
                    <a:lnTo>
                      <a:pt x="30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4" y="8"/>
                    </a:lnTo>
                    <a:lnTo>
                      <a:pt x="58" y="6"/>
                    </a:lnTo>
                    <a:lnTo>
                      <a:pt x="62" y="4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2" y="0"/>
                    </a:lnTo>
                    <a:lnTo>
                      <a:pt x="88" y="0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4"/>
                    </a:lnTo>
                    <a:lnTo>
                      <a:pt x="126" y="4"/>
                    </a:lnTo>
                    <a:lnTo>
                      <a:pt x="130" y="4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6" y="10"/>
                    </a:lnTo>
                    <a:lnTo>
                      <a:pt x="148" y="10"/>
                    </a:lnTo>
                    <a:lnTo>
                      <a:pt x="150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60" y="14"/>
                    </a:lnTo>
                    <a:lnTo>
                      <a:pt x="160" y="16"/>
                    </a:lnTo>
                    <a:lnTo>
                      <a:pt x="162" y="16"/>
                    </a:lnTo>
                    <a:lnTo>
                      <a:pt x="164" y="18"/>
                    </a:lnTo>
                    <a:lnTo>
                      <a:pt x="166" y="20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68" y="20"/>
                    </a:lnTo>
                    <a:lnTo>
                      <a:pt x="166" y="22"/>
                    </a:lnTo>
                    <a:lnTo>
                      <a:pt x="164" y="26"/>
                    </a:lnTo>
                    <a:lnTo>
                      <a:pt x="162" y="28"/>
                    </a:lnTo>
                    <a:lnTo>
                      <a:pt x="160" y="30"/>
                    </a:lnTo>
                    <a:lnTo>
                      <a:pt x="158" y="34"/>
                    </a:lnTo>
                    <a:lnTo>
                      <a:pt x="154" y="38"/>
                    </a:lnTo>
                    <a:lnTo>
                      <a:pt x="152" y="40"/>
                    </a:lnTo>
                    <a:lnTo>
                      <a:pt x="150" y="40"/>
                    </a:lnTo>
                    <a:lnTo>
                      <a:pt x="148" y="42"/>
                    </a:lnTo>
                    <a:lnTo>
                      <a:pt x="146" y="44"/>
                    </a:lnTo>
                    <a:lnTo>
                      <a:pt x="144" y="46"/>
                    </a:lnTo>
                    <a:lnTo>
                      <a:pt x="142" y="48"/>
                    </a:lnTo>
                    <a:lnTo>
                      <a:pt x="140" y="50"/>
                    </a:lnTo>
                    <a:lnTo>
                      <a:pt x="138" y="52"/>
                    </a:lnTo>
                    <a:lnTo>
                      <a:pt x="136" y="54"/>
                    </a:lnTo>
                    <a:lnTo>
                      <a:pt x="132" y="56"/>
                    </a:lnTo>
                    <a:lnTo>
                      <a:pt x="130" y="58"/>
                    </a:lnTo>
                    <a:lnTo>
                      <a:pt x="126" y="60"/>
                    </a:lnTo>
                    <a:lnTo>
                      <a:pt x="124" y="62"/>
                    </a:lnTo>
                    <a:lnTo>
                      <a:pt x="120" y="64"/>
                    </a:lnTo>
                    <a:lnTo>
                      <a:pt x="118" y="66"/>
                    </a:lnTo>
                    <a:lnTo>
                      <a:pt x="114" y="68"/>
                    </a:lnTo>
                    <a:lnTo>
                      <a:pt x="106" y="70"/>
                    </a:lnTo>
                    <a:lnTo>
                      <a:pt x="100" y="74"/>
                    </a:lnTo>
                    <a:lnTo>
                      <a:pt x="92" y="76"/>
                    </a:lnTo>
                    <a:lnTo>
                      <a:pt x="86" y="78"/>
                    </a:lnTo>
                    <a:lnTo>
                      <a:pt x="80" y="80"/>
                    </a:lnTo>
                    <a:lnTo>
                      <a:pt x="74" y="80"/>
                    </a:lnTo>
                    <a:lnTo>
                      <a:pt x="68" y="80"/>
                    </a:lnTo>
                    <a:lnTo>
                      <a:pt x="62" y="80"/>
                    </a:lnTo>
                    <a:lnTo>
                      <a:pt x="58" y="80"/>
                    </a:lnTo>
                    <a:lnTo>
                      <a:pt x="52" y="80"/>
                    </a:lnTo>
                    <a:lnTo>
                      <a:pt x="48" y="80"/>
                    </a:lnTo>
                    <a:lnTo>
                      <a:pt x="42" y="78"/>
                    </a:lnTo>
                    <a:lnTo>
                      <a:pt x="38" y="76"/>
                    </a:lnTo>
                    <a:lnTo>
                      <a:pt x="34" y="76"/>
                    </a:lnTo>
                    <a:lnTo>
                      <a:pt x="30" y="74"/>
                    </a:lnTo>
                    <a:lnTo>
                      <a:pt x="28" y="72"/>
                    </a:lnTo>
                    <a:lnTo>
                      <a:pt x="24" y="70"/>
                    </a:lnTo>
                    <a:lnTo>
                      <a:pt x="20" y="68"/>
                    </a:lnTo>
                    <a:lnTo>
                      <a:pt x="18" y="66"/>
                    </a:lnTo>
                    <a:lnTo>
                      <a:pt x="16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401"/>
              <p:cNvSpPr>
                <a:spLocks/>
              </p:cNvSpPr>
              <p:nvPr/>
            </p:nvSpPr>
            <p:spPr bwMode="auto">
              <a:xfrm>
                <a:off x="5334000" y="1060450"/>
                <a:ext cx="142875" cy="107950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2" y="56"/>
                  </a:cxn>
                  <a:cxn ang="0">
                    <a:pos x="2" y="52"/>
                  </a:cxn>
                  <a:cxn ang="0">
                    <a:pos x="4" y="46"/>
                  </a:cxn>
                  <a:cxn ang="0">
                    <a:pos x="6" y="40"/>
                  </a:cxn>
                  <a:cxn ang="0">
                    <a:pos x="8" y="34"/>
                  </a:cxn>
                  <a:cxn ang="0">
                    <a:pos x="10" y="28"/>
                  </a:cxn>
                  <a:cxn ang="0">
                    <a:pos x="14" y="22"/>
                  </a:cxn>
                  <a:cxn ang="0">
                    <a:pos x="18" y="16"/>
                  </a:cxn>
                  <a:cxn ang="0">
                    <a:pos x="22" y="10"/>
                  </a:cxn>
                  <a:cxn ang="0">
                    <a:pos x="26" y="6"/>
                  </a:cxn>
                  <a:cxn ang="0">
                    <a:pos x="32" y="4"/>
                  </a:cxn>
                  <a:cxn ang="0">
                    <a:pos x="38" y="2"/>
                  </a:cxn>
                  <a:cxn ang="0">
                    <a:pos x="44" y="0"/>
                  </a:cxn>
                  <a:cxn ang="0">
                    <a:pos x="54" y="2"/>
                  </a:cxn>
                  <a:cxn ang="0">
                    <a:pos x="62" y="4"/>
                  </a:cxn>
                  <a:cxn ang="0">
                    <a:pos x="70" y="6"/>
                  </a:cxn>
                  <a:cxn ang="0">
                    <a:pos x="76" y="10"/>
                  </a:cxn>
                  <a:cxn ang="0">
                    <a:pos x="82" y="14"/>
                  </a:cxn>
                  <a:cxn ang="0">
                    <a:pos x="86" y="18"/>
                  </a:cxn>
                  <a:cxn ang="0">
                    <a:pos x="88" y="22"/>
                  </a:cxn>
                  <a:cxn ang="0">
                    <a:pos x="90" y="26"/>
                  </a:cxn>
                  <a:cxn ang="0">
                    <a:pos x="90" y="30"/>
                  </a:cxn>
                  <a:cxn ang="0">
                    <a:pos x="90" y="34"/>
                  </a:cxn>
                  <a:cxn ang="0">
                    <a:pos x="90" y="36"/>
                  </a:cxn>
                  <a:cxn ang="0">
                    <a:pos x="88" y="38"/>
                  </a:cxn>
                  <a:cxn ang="0">
                    <a:pos x="84" y="40"/>
                  </a:cxn>
                  <a:cxn ang="0">
                    <a:pos x="80" y="40"/>
                  </a:cxn>
                  <a:cxn ang="0">
                    <a:pos x="76" y="38"/>
                  </a:cxn>
                  <a:cxn ang="0">
                    <a:pos x="70" y="36"/>
                  </a:cxn>
                  <a:cxn ang="0">
                    <a:pos x="64" y="32"/>
                  </a:cxn>
                  <a:cxn ang="0">
                    <a:pos x="60" y="28"/>
                  </a:cxn>
                  <a:cxn ang="0">
                    <a:pos x="54" y="26"/>
                  </a:cxn>
                  <a:cxn ang="0">
                    <a:pos x="52" y="24"/>
                  </a:cxn>
                  <a:cxn ang="0">
                    <a:pos x="48" y="22"/>
                  </a:cxn>
                  <a:cxn ang="0">
                    <a:pos x="44" y="22"/>
                  </a:cxn>
                  <a:cxn ang="0">
                    <a:pos x="42" y="22"/>
                  </a:cxn>
                  <a:cxn ang="0">
                    <a:pos x="38" y="22"/>
                  </a:cxn>
                  <a:cxn ang="0">
                    <a:pos x="34" y="22"/>
                  </a:cxn>
                  <a:cxn ang="0">
                    <a:pos x="30" y="24"/>
                  </a:cxn>
                  <a:cxn ang="0">
                    <a:pos x="28" y="26"/>
                  </a:cxn>
                  <a:cxn ang="0">
                    <a:pos x="24" y="28"/>
                  </a:cxn>
                  <a:cxn ang="0">
                    <a:pos x="20" y="32"/>
                  </a:cxn>
                  <a:cxn ang="0">
                    <a:pos x="16" y="36"/>
                  </a:cxn>
                  <a:cxn ang="0">
                    <a:pos x="10" y="46"/>
                  </a:cxn>
                  <a:cxn ang="0">
                    <a:pos x="6" y="56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8"/>
                  </a:cxn>
                </a:cxnLst>
                <a:rect l="0" t="0" r="r" b="b"/>
                <a:pathLst>
                  <a:path w="90" h="68">
                    <a:moveTo>
                      <a:pt x="0" y="68"/>
                    </a:moveTo>
                    <a:lnTo>
                      <a:pt x="0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2"/>
                    </a:lnTo>
                    <a:lnTo>
                      <a:pt x="6" y="40"/>
                    </a:lnTo>
                    <a:lnTo>
                      <a:pt x="6" y="36"/>
                    </a:lnTo>
                    <a:lnTo>
                      <a:pt x="8" y="34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26" y="6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4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4" y="8"/>
                    </a:lnTo>
                    <a:lnTo>
                      <a:pt x="76" y="10"/>
                    </a:lnTo>
                    <a:lnTo>
                      <a:pt x="80" y="12"/>
                    </a:lnTo>
                    <a:lnTo>
                      <a:pt x="82" y="14"/>
                    </a:lnTo>
                    <a:lnTo>
                      <a:pt x="84" y="16"/>
                    </a:lnTo>
                    <a:lnTo>
                      <a:pt x="86" y="18"/>
                    </a:lnTo>
                    <a:lnTo>
                      <a:pt x="88" y="20"/>
                    </a:lnTo>
                    <a:lnTo>
                      <a:pt x="88" y="22"/>
                    </a:lnTo>
                    <a:lnTo>
                      <a:pt x="90" y="24"/>
                    </a:lnTo>
                    <a:lnTo>
                      <a:pt x="90" y="26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0" y="32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6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6" y="38"/>
                    </a:lnTo>
                    <a:lnTo>
                      <a:pt x="84" y="40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78" y="38"/>
                    </a:lnTo>
                    <a:lnTo>
                      <a:pt x="76" y="38"/>
                    </a:lnTo>
                    <a:lnTo>
                      <a:pt x="74" y="38"/>
                    </a:lnTo>
                    <a:lnTo>
                      <a:pt x="70" y="36"/>
                    </a:lnTo>
                    <a:lnTo>
                      <a:pt x="68" y="34"/>
                    </a:lnTo>
                    <a:lnTo>
                      <a:pt x="64" y="32"/>
                    </a:lnTo>
                    <a:lnTo>
                      <a:pt x="62" y="30"/>
                    </a:lnTo>
                    <a:lnTo>
                      <a:pt x="60" y="28"/>
                    </a:lnTo>
                    <a:lnTo>
                      <a:pt x="56" y="26"/>
                    </a:lnTo>
                    <a:lnTo>
                      <a:pt x="54" y="26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0" y="24"/>
                    </a:lnTo>
                    <a:lnTo>
                      <a:pt x="48" y="22"/>
                    </a:lnTo>
                    <a:lnTo>
                      <a:pt x="46" y="22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2" y="22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4" y="28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0" y="46"/>
                    </a:lnTo>
                    <a:lnTo>
                      <a:pt x="8" y="52"/>
                    </a:lnTo>
                    <a:lnTo>
                      <a:pt x="6" y="56"/>
                    </a:lnTo>
                    <a:lnTo>
                      <a:pt x="4" y="60"/>
                    </a:lnTo>
                    <a:lnTo>
                      <a:pt x="2" y="64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402"/>
              <p:cNvSpPr>
                <a:spLocks/>
              </p:cNvSpPr>
              <p:nvPr/>
            </p:nvSpPr>
            <p:spPr bwMode="auto">
              <a:xfrm>
                <a:off x="5343525" y="1244600"/>
                <a:ext cx="234950" cy="104775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" y="62"/>
                  </a:cxn>
                  <a:cxn ang="0">
                    <a:pos x="2" y="60"/>
                  </a:cxn>
                  <a:cxn ang="0">
                    <a:pos x="4" y="58"/>
                  </a:cxn>
                  <a:cxn ang="0">
                    <a:pos x="4" y="54"/>
                  </a:cxn>
                  <a:cxn ang="0">
                    <a:pos x="6" y="52"/>
                  </a:cxn>
                  <a:cxn ang="0">
                    <a:pos x="8" y="48"/>
                  </a:cxn>
                  <a:cxn ang="0">
                    <a:pos x="10" y="44"/>
                  </a:cxn>
                  <a:cxn ang="0">
                    <a:pos x="14" y="42"/>
                  </a:cxn>
                  <a:cxn ang="0">
                    <a:pos x="16" y="38"/>
                  </a:cxn>
                  <a:cxn ang="0">
                    <a:pos x="20" y="34"/>
                  </a:cxn>
                  <a:cxn ang="0">
                    <a:pos x="22" y="30"/>
                  </a:cxn>
                  <a:cxn ang="0">
                    <a:pos x="26" y="26"/>
                  </a:cxn>
                  <a:cxn ang="0">
                    <a:pos x="30" y="22"/>
                  </a:cxn>
                  <a:cxn ang="0">
                    <a:pos x="34" y="18"/>
                  </a:cxn>
                  <a:cxn ang="0">
                    <a:pos x="40" y="16"/>
                  </a:cxn>
                  <a:cxn ang="0">
                    <a:pos x="44" y="12"/>
                  </a:cxn>
                  <a:cxn ang="0">
                    <a:pos x="50" y="10"/>
                  </a:cxn>
                  <a:cxn ang="0">
                    <a:pos x="56" y="6"/>
                  </a:cxn>
                  <a:cxn ang="0">
                    <a:pos x="62" y="4"/>
                  </a:cxn>
                  <a:cxn ang="0">
                    <a:pos x="70" y="2"/>
                  </a:cxn>
                  <a:cxn ang="0">
                    <a:pos x="76" y="2"/>
                  </a:cxn>
                  <a:cxn ang="0">
                    <a:pos x="84" y="0"/>
                  </a:cxn>
                  <a:cxn ang="0">
                    <a:pos x="92" y="0"/>
                  </a:cxn>
                  <a:cxn ang="0">
                    <a:pos x="100" y="0"/>
                  </a:cxn>
                  <a:cxn ang="0">
                    <a:pos x="108" y="2"/>
                  </a:cxn>
                  <a:cxn ang="0">
                    <a:pos x="118" y="4"/>
                  </a:cxn>
                  <a:cxn ang="0">
                    <a:pos x="128" y="6"/>
                  </a:cxn>
                  <a:cxn ang="0">
                    <a:pos x="138" y="8"/>
                  </a:cxn>
                  <a:cxn ang="0">
                    <a:pos x="148" y="12"/>
                  </a:cxn>
                  <a:cxn ang="0">
                    <a:pos x="148" y="26"/>
                  </a:cxn>
                  <a:cxn ang="0">
                    <a:pos x="148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40" y="24"/>
                  </a:cxn>
                  <a:cxn ang="0">
                    <a:pos x="136" y="22"/>
                  </a:cxn>
                  <a:cxn ang="0">
                    <a:pos x="132" y="20"/>
                  </a:cxn>
                  <a:cxn ang="0">
                    <a:pos x="130" y="20"/>
                  </a:cxn>
                  <a:cxn ang="0">
                    <a:pos x="124" y="18"/>
                  </a:cxn>
                  <a:cxn ang="0">
                    <a:pos x="120" y="18"/>
                  </a:cxn>
                  <a:cxn ang="0">
                    <a:pos x="116" y="16"/>
                  </a:cxn>
                  <a:cxn ang="0">
                    <a:pos x="110" y="16"/>
                  </a:cxn>
                  <a:cxn ang="0">
                    <a:pos x="106" y="16"/>
                  </a:cxn>
                  <a:cxn ang="0">
                    <a:pos x="100" y="14"/>
                  </a:cxn>
                  <a:cxn ang="0">
                    <a:pos x="94" y="14"/>
                  </a:cxn>
                  <a:cxn ang="0">
                    <a:pos x="88" y="14"/>
                  </a:cxn>
                  <a:cxn ang="0">
                    <a:pos x="82" y="14"/>
                  </a:cxn>
                  <a:cxn ang="0">
                    <a:pos x="76" y="16"/>
                  </a:cxn>
                  <a:cxn ang="0">
                    <a:pos x="70" y="16"/>
                  </a:cxn>
                  <a:cxn ang="0">
                    <a:pos x="64" y="18"/>
                  </a:cxn>
                  <a:cxn ang="0">
                    <a:pos x="58" y="20"/>
                  </a:cxn>
                  <a:cxn ang="0">
                    <a:pos x="52" y="22"/>
                  </a:cxn>
                  <a:cxn ang="0">
                    <a:pos x="46" y="24"/>
                  </a:cxn>
                  <a:cxn ang="0">
                    <a:pos x="38" y="28"/>
                  </a:cxn>
                  <a:cxn ang="0">
                    <a:pos x="32" y="30"/>
                  </a:cxn>
                  <a:cxn ang="0">
                    <a:pos x="26" y="36"/>
                  </a:cxn>
                  <a:cxn ang="0">
                    <a:pos x="22" y="40"/>
                  </a:cxn>
                  <a:cxn ang="0">
                    <a:pos x="16" y="46"/>
                  </a:cxn>
                  <a:cxn ang="0">
                    <a:pos x="10" y="52"/>
                  </a:cxn>
                  <a:cxn ang="0">
                    <a:pos x="4" y="60"/>
                  </a:cxn>
                  <a:cxn ang="0">
                    <a:pos x="0" y="66"/>
                  </a:cxn>
                  <a:cxn ang="0">
                    <a:pos x="0" y="66"/>
                  </a:cxn>
                </a:cxnLst>
                <a:rect l="0" t="0" r="r" b="b"/>
                <a:pathLst>
                  <a:path w="148" h="66">
                    <a:moveTo>
                      <a:pt x="0" y="66"/>
                    </a:moveTo>
                    <a:lnTo>
                      <a:pt x="0" y="66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4" y="58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8" y="48"/>
                    </a:lnTo>
                    <a:lnTo>
                      <a:pt x="10" y="44"/>
                    </a:lnTo>
                    <a:lnTo>
                      <a:pt x="14" y="42"/>
                    </a:lnTo>
                    <a:lnTo>
                      <a:pt x="16" y="38"/>
                    </a:lnTo>
                    <a:lnTo>
                      <a:pt x="20" y="34"/>
                    </a:lnTo>
                    <a:lnTo>
                      <a:pt x="22" y="30"/>
                    </a:lnTo>
                    <a:lnTo>
                      <a:pt x="26" y="26"/>
                    </a:lnTo>
                    <a:lnTo>
                      <a:pt x="30" y="22"/>
                    </a:lnTo>
                    <a:lnTo>
                      <a:pt x="34" y="18"/>
                    </a:lnTo>
                    <a:lnTo>
                      <a:pt x="40" y="16"/>
                    </a:lnTo>
                    <a:lnTo>
                      <a:pt x="44" y="12"/>
                    </a:lnTo>
                    <a:lnTo>
                      <a:pt x="50" y="10"/>
                    </a:lnTo>
                    <a:lnTo>
                      <a:pt x="56" y="6"/>
                    </a:lnTo>
                    <a:lnTo>
                      <a:pt x="62" y="4"/>
                    </a:lnTo>
                    <a:lnTo>
                      <a:pt x="70" y="2"/>
                    </a:lnTo>
                    <a:lnTo>
                      <a:pt x="76" y="2"/>
                    </a:lnTo>
                    <a:lnTo>
                      <a:pt x="84" y="0"/>
                    </a:lnTo>
                    <a:lnTo>
                      <a:pt x="92" y="0"/>
                    </a:lnTo>
                    <a:lnTo>
                      <a:pt x="100" y="0"/>
                    </a:lnTo>
                    <a:lnTo>
                      <a:pt x="108" y="2"/>
                    </a:lnTo>
                    <a:lnTo>
                      <a:pt x="118" y="4"/>
                    </a:lnTo>
                    <a:lnTo>
                      <a:pt x="128" y="6"/>
                    </a:lnTo>
                    <a:lnTo>
                      <a:pt x="138" y="8"/>
                    </a:lnTo>
                    <a:lnTo>
                      <a:pt x="148" y="12"/>
                    </a:lnTo>
                    <a:lnTo>
                      <a:pt x="148" y="26"/>
                    </a:lnTo>
                    <a:lnTo>
                      <a:pt x="148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40" y="24"/>
                    </a:lnTo>
                    <a:lnTo>
                      <a:pt x="136" y="22"/>
                    </a:lnTo>
                    <a:lnTo>
                      <a:pt x="132" y="20"/>
                    </a:lnTo>
                    <a:lnTo>
                      <a:pt x="130" y="20"/>
                    </a:lnTo>
                    <a:lnTo>
                      <a:pt x="124" y="18"/>
                    </a:lnTo>
                    <a:lnTo>
                      <a:pt x="120" y="18"/>
                    </a:lnTo>
                    <a:lnTo>
                      <a:pt x="116" y="16"/>
                    </a:lnTo>
                    <a:lnTo>
                      <a:pt x="110" y="16"/>
                    </a:lnTo>
                    <a:lnTo>
                      <a:pt x="106" y="16"/>
                    </a:lnTo>
                    <a:lnTo>
                      <a:pt x="100" y="14"/>
                    </a:lnTo>
                    <a:lnTo>
                      <a:pt x="94" y="14"/>
                    </a:lnTo>
                    <a:lnTo>
                      <a:pt x="88" y="14"/>
                    </a:lnTo>
                    <a:lnTo>
                      <a:pt x="82" y="14"/>
                    </a:lnTo>
                    <a:lnTo>
                      <a:pt x="76" y="16"/>
                    </a:lnTo>
                    <a:lnTo>
                      <a:pt x="70" y="16"/>
                    </a:lnTo>
                    <a:lnTo>
                      <a:pt x="64" y="18"/>
                    </a:lnTo>
                    <a:lnTo>
                      <a:pt x="58" y="20"/>
                    </a:lnTo>
                    <a:lnTo>
                      <a:pt x="52" y="22"/>
                    </a:lnTo>
                    <a:lnTo>
                      <a:pt x="46" y="24"/>
                    </a:lnTo>
                    <a:lnTo>
                      <a:pt x="38" y="28"/>
                    </a:lnTo>
                    <a:lnTo>
                      <a:pt x="32" y="30"/>
                    </a:lnTo>
                    <a:lnTo>
                      <a:pt x="26" y="36"/>
                    </a:lnTo>
                    <a:lnTo>
                      <a:pt x="22" y="40"/>
                    </a:lnTo>
                    <a:lnTo>
                      <a:pt x="16" y="46"/>
                    </a:lnTo>
                    <a:lnTo>
                      <a:pt x="10" y="52"/>
                    </a:lnTo>
                    <a:lnTo>
                      <a:pt x="4" y="60"/>
                    </a:lnTo>
                    <a:lnTo>
                      <a:pt x="0" y="6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403"/>
              <p:cNvSpPr>
                <a:spLocks/>
              </p:cNvSpPr>
              <p:nvPr/>
            </p:nvSpPr>
            <p:spPr bwMode="auto">
              <a:xfrm>
                <a:off x="5353050" y="1377950"/>
                <a:ext cx="273050" cy="82550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4" y="38"/>
                  </a:cxn>
                  <a:cxn ang="0">
                    <a:pos x="12" y="32"/>
                  </a:cxn>
                  <a:cxn ang="0">
                    <a:pos x="22" y="26"/>
                  </a:cxn>
                  <a:cxn ang="0">
                    <a:pos x="28" y="20"/>
                  </a:cxn>
                  <a:cxn ang="0">
                    <a:pos x="34" y="16"/>
                  </a:cxn>
                  <a:cxn ang="0">
                    <a:pos x="42" y="12"/>
                  </a:cxn>
                  <a:cxn ang="0">
                    <a:pos x="50" y="8"/>
                  </a:cxn>
                  <a:cxn ang="0">
                    <a:pos x="56" y="6"/>
                  </a:cxn>
                  <a:cxn ang="0">
                    <a:pos x="64" y="2"/>
                  </a:cxn>
                  <a:cxn ang="0">
                    <a:pos x="74" y="2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8" y="2"/>
                  </a:cxn>
                  <a:cxn ang="0">
                    <a:pos x="104" y="4"/>
                  </a:cxn>
                  <a:cxn ang="0">
                    <a:pos x="116" y="6"/>
                  </a:cxn>
                  <a:cxn ang="0">
                    <a:pos x="130" y="10"/>
                  </a:cxn>
                  <a:cxn ang="0">
                    <a:pos x="140" y="14"/>
                  </a:cxn>
                  <a:cxn ang="0">
                    <a:pos x="152" y="18"/>
                  </a:cxn>
                  <a:cxn ang="0">
                    <a:pos x="160" y="22"/>
                  </a:cxn>
                  <a:cxn ang="0">
                    <a:pos x="166" y="24"/>
                  </a:cxn>
                  <a:cxn ang="0">
                    <a:pos x="170" y="26"/>
                  </a:cxn>
                  <a:cxn ang="0">
                    <a:pos x="172" y="28"/>
                  </a:cxn>
                  <a:cxn ang="0">
                    <a:pos x="172" y="30"/>
                  </a:cxn>
                  <a:cxn ang="0">
                    <a:pos x="172" y="30"/>
                  </a:cxn>
                  <a:cxn ang="0">
                    <a:pos x="170" y="32"/>
                  </a:cxn>
                  <a:cxn ang="0">
                    <a:pos x="168" y="34"/>
                  </a:cxn>
                  <a:cxn ang="0">
                    <a:pos x="164" y="34"/>
                  </a:cxn>
                  <a:cxn ang="0">
                    <a:pos x="160" y="36"/>
                  </a:cxn>
                  <a:cxn ang="0">
                    <a:pos x="152" y="38"/>
                  </a:cxn>
                  <a:cxn ang="0">
                    <a:pos x="140" y="42"/>
                  </a:cxn>
                  <a:cxn ang="0">
                    <a:pos x="128" y="44"/>
                  </a:cxn>
                  <a:cxn ang="0">
                    <a:pos x="116" y="46"/>
                  </a:cxn>
                  <a:cxn ang="0">
                    <a:pos x="104" y="48"/>
                  </a:cxn>
                  <a:cxn ang="0">
                    <a:pos x="96" y="48"/>
                  </a:cxn>
                  <a:cxn ang="0">
                    <a:pos x="86" y="50"/>
                  </a:cxn>
                  <a:cxn ang="0">
                    <a:pos x="74" y="50"/>
                  </a:cxn>
                  <a:cxn ang="0">
                    <a:pos x="64" y="52"/>
                  </a:cxn>
                  <a:cxn ang="0">
                    <a:pos x="54" y="52"/>
                  </a:cxn>
                  <a:cxn ang="0">
                    <a:pos x="46" y="52"/>
                  </a:cxn>
                  <a:cxn ang="0">
                    <a:pos x="38" y="52"/>
                  </a:cxn>
                  <a:cxn ang="0">
                    <a:pos x="32" y="52"/>
                  </a:cxn>
                  <a:cxn ang="0">
                    <a:pos x="30" y="52"/>
                  </a:cxn>
                  <a:cxn ang="0">
                    <a:pos x="26" y="50"/>
                  </a:cxn>
                  <a:cxn ang="0">
                    <a:pos x="16" y="48"/>
                  </a:cxn>
                  <a:cxn ang="0">
                    <a:pos x="6" y="44"/>
                  </a:cxn>
                  <a:cxn ang="0">
                    <a:pos x="0" y="42"/>
                  </a:cxn>
                  <a:cxn ang="0">
                    <a:pos x="0" y="42"/>
                  </a:cxn>
                </a:cxnLst>
                <a:rect l="0" t="0" r="r" b="b"/>
                <a:pathLst>
                  <a:path w="172" h="52">
                    <a:moveTo>
                      <a:pt x="0" y="42"/>
                    </a:moveTo>
                    <a:lnTo>
                      <a:pt x="0" y="42"/>
                    </a:lnTo>
                    <a:lnTo>
                      <a:pt x="2" y="40"/>
                    </a:lnTo>
                    <a:lnTo>
                      <a:pt x="4" y="38"/>
                    </a:lnTo>
                    <a:lnTo>
                      <a:pt x="8" y="34"/>
                    </a:lnTo>
                    <a:lnTo>
                      <a:pt x="12" y="32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0"/>
                    </a:lnTo>
                    <a:lnTo>
                      <a:pt x="30" y="18"/>
                    </a:lnTo>
                    <a:lnTo>
                      <a:pt x="34" y="16"/>
                    </a:lnTo>
                    <a:lnTo>
                      <a:pt x="38" y="14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6" y="6"/>
                    </a:lnTo>
                    <a:lnTo>
                      <a:pt x="60" y="4"/>
                    </a:lnTo>
                    <a:lnTo>
                      <a:pt x="64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4" y="0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22" y="8"/>
                    </a:lnTo>
                    <a:lnTo>
                      <a:pt x="130" y="10"/>
                    </a:lnTo>
                    <a:lnTo>
                      <a:pt x="136" y="12"/>
                    </a:lnTo>
                    <a:lnTo>
                      <a:pt x="140" y="14"/>
                    </a:lnTo>
                    <a:lnTo>
                      <a:pt x="146" y="16"/>
                    </a:lnTo>
                    <a:lnTo>
                      <a:pt x="152" y="18"/>
                    </a:lnTo>
                    <a:lnTo>
                      <a:pt x="156" y="20"/>
                    </a:lnTo>
                    <a:lnTo>
                      <a:pt x="160" y="22"/>
                    </a:lnTo>
                    <a:lnTo>
                      <a:pt x="164" y="22"/>
                    </a:lnTo>
                    <a:lnTo>
                      <a:pt x="166" y="24"/>
                    </a:lnTo>
                    <a:lnTo>
                      <a:pt x="168" y="26"/>
                    </a:lnTo>
                    <a:lnTo>
                      <a:pt x="170" y="26"/>
                    </a:lnTo>
                    <a:lnTo>
                      <a:pt x="170" y="28"/>
                    </a:lnTo>
                    <a:lnTo>
                      <a:pt x="172" y="28"/>
                    </a:lnTo>
                    <a:lnTo>
                      <a:pt x="172" y="28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2"/>
                    </a:lnTo>
                    <a:lnTo>
                      <a:pt x="170" y="32"/>
                    </a:lnTo>
                    <a:lnTo>
                      <a:pt x="170" y="32"/>
                    </a:lnTo>
                    <a:lnTo>
                      <a:pt x="168" y="34"/>
                    </a:lnTo>
                    <a:lnTo>
                      <a:pt x="166" y="34"/>
                    </a:lnTo>
                    <a:lnTo>
                      <a:pt x="164" y="34"/>
                    </a:lnTo>
                    <a:lnTo>
                      <a:pt x="162" y="36"/>
                    </a:lnTo>
                    <a:lnTo>
                      <a:pt x="160" y="36"/>
                    </a:lnTo>
                    <a:lnTo>
                      <a:pt x="158" y="36"/>
                    </a:lnTo>
                    <a:lnTo>
                      <a:pt x="152" y="38"/>
                    </a:lnTo>
                    <a:lnTo>
                      <a:pt x="146" y="40"/>
                    </a:lnTo>
                    <a:lnTo>
                      <a:pt x="140" y="42"/>
                    </a:lnTo>
                    <a:lnTo>
                      <a:pt x="134" y="42"/>
                    </a:lnTo>
                    <a:lnTo>
                      <a:pt x="128" y="44"/>
                    </a:lnTo>
                    <a:lnTo>
                      <a:pt x="122" y="46"/>
                    </a:lnTo>
                    <a:lnTo>
                      <a:pt x="116" y="46"/>
                    </a:lnTo>
                    <a:lnTo>
                      <a:pt x="110" y="48"/>
                    </a:lnTo>
                    <a:lnTo>
                      <a:pt x="104" y="48"/>
                    </a:lnTo>
                    <a:lnTo>
                      <a:pt x="100" y="48"/>
                    </a:lnTo>
                    <a:lnTo>
                      <a:pt x="96" y="48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0" y="50"/>
                    </a:lnTo>
                    <a:lnTo>
                      <a:pt x="74" y="50"/>
                    </a:lnTo>
                    <a:lnTo>
                      <a:pt x="70" y="50"/>
                    </a:lnTo>
                    <a:lnTo>
                      <a:pt x="64" y="52"/>
                    </a:lnTo>
                    <a:lnTo>
                      <a:pt x="60" y="52"/>
                    </a:lnTo>
                    <a:lnTo>
                      <a:pt x="54" y="52"/>
                    </a:lnTo>
                    <a:lnTo>
                      <a:pt x="50" y="52"/>
                    </a:lnTo>
                    <a:lnTo>
                      <a:pt x="46" y="52"/>
                    </a:lnTo>
                    <a:lnTo>
                      <a:pt x="42" y="52"/>
                    </a:lnTo>
                    <a:lnTo>
                      <a:pt x="38" y="52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26" y="50"/>
                    </a:lnTo>
                    <a:lnTo>
                      <a:pt x="22" y="50"/>
                    </a:lnTo>
                    <a:lnTo>
                      <a:pt x="16" y="48"/>
                    </a:lnTo>
                    <a:lnTo>
                      <a:pt x="12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404"/>
              <p:cNvSpPr>
                <a:spLocks/>
              </p:cNvSpPr>
              <p:nvPr/>
            </p:nvSpPr>
            <p:spPr bwMode="auto">
              <a:xfrm>
                <a:off x="5403850" y="1397000"/>
                <a:ext cx="187325" cy="107950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38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30"/>
                  </a:cxn>
                  <a:cxn ang="0">
                    <a:pos x="2" y="34"/>
                  </a:cxn>
                  <a:cxn ang="0">
                    <a:pos x="0" y="40"/>
                  </a:cxn>
                  <a:cxn ang="0">
                    <a:pos x="2" y="44"/>
                  </a:cxn>
                  <a:cxn ang="0">
                    <a:pos x="4" y="50"/>
                  </a:cxn>
                  <a:cxn ang="0">
                    <a:pos x="6" y="54"/>
                  </a:cxn>
                  <a:cxn ang="0">
                    <a:pos x="10" y="58"/>
                  </a:cxn>
                  <a:cxn ang="0">
                    <a:pos x="16" y="60"/>
                  </a:cxn>
                  <a:cxn ang="0">
                    <a:pos x="22" y="64"/>
                  </a:cxn>
                  <a:cxn ang="0">
                    <a:pos x="28" y="66"/>
                  </a:cxn>
                  <a:cxn ang="0">
                    <a:pos x="36" y="68"/>
                  </a:cxn>
                  <a:cxn ang="0">
                    <a:pos x="44" y="68"/>
                  </a:cxn>
                  <a:cxn ang="0">
                    <a:pos x="52" y="68"/>
                  </a:cxn>
                  <a:cxn ang="0">
                    <a:pos x="60" y="68"/>
                  </a:cxn>
                  <a:cxn ang="0">
                    <a:pos x="70" y="66"/>
                  </a:cxn>
                  <a:cxn ang="0">
                    <a:pos x="78" y="64"/>
                  </a:cxn>
                  <a:cxn ang="0">
                    <a:pos x="86" y="60"/>
                  </a:cxn>
                  <a:cxn ang="0">
                    <a:pos x="94" y="58"/>
                  </a:cxn>
                  <a:cxn ang="0">
                    <a:pos x="100" y="54"/>
                  </a:cxn>
                  <a:cxn ang="0">
                    <a:pos x="106" y="50"/>
                  </a:cxn>
                  <a:cxn ang="0">
                    <a:pos x="110" y="44"/>
                  </a:cxn>
                  <a:cxn ang="0">
                    <a:pos x="114" y="40"/>
                  </a:cxn>
                  <a:cxn ang="0">
                    <a:pos x="116" y="34"/>
                  </a:cxn>
                  <a:cxn ang="0">
                    <a:pos x="118" y="30"/>
                  </a:cxn>
                  <a:cxn ang="0">
                    <a:pos x="118" y="24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2"/>
                  </a:cxn>
                  <a:cxn ang="0">
                    <a:pos x="104" y="8"/>
                  </a:cxn>
                  <a:cxn ang="0">
                    <a:pos x="100" y="4"/>
                  </a:cxn>
                  <a:cxn ang="0">
                    <a:pos x="92" y="2"/>
                  </a:cxn>
                  <a:cxn ang="0">
                    <a:pos x="86" y="0"/>
                  </a:cxn>
                  <a:cxn ang="0">
                    <a:pos x="78" y="0"/>
                  </a:cxn>
                  <a:cxn ang="0">
                    <a:pos x="70" y="0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18" h="68">
                    <a:moveTo>
                      <a:pt x="52" y="0"/>
                    </a:moveTo>
                    <a:lnTo>
                      <a:pt x="48" y="2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6" y="54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10" y="58"/>
                    </a:lnTo>
                    <a:lnTo>
                      <a:pt x="12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4"/>
                    </a:lnTo>
                    <a:lnTo>
                      <a:pt x="24" y="64"/>
                    </a:lnTo>
                    <a:lnTo>
                      <a:pt x="26" y="66"/>
                    </a:lnTo>
                    <a:lnTo>
                      <a:pt x="28" y="66"/>
                    </a:lnTo>
                    <a:lnTo>
                      <a:pt x="30" y="66"/>
                    </a:lnTo>
                    <a:lnTo>
                      <a:pt x="32" y="66"/>
                    </a:lnTo>
                    <a:lnTo>
                      <a:pt x="36" y="68"/>
                    </a:lnTo>
                    <a:lnTo>
                      <a:pt x="38" y="68"/>
                    </a:lnTo>
                    <a:lnTo>
                      <a:pt x="40" y="68"/>
                    </a:lnTo>
                    <a:lnTo>
                      <a:pt x="44" y="68"/>
                    </a:lnTo>
                    <a:lnTo>
                      <a:pt x="46" y="68"/>
                    </a:lnTo>
                    <a:lnTo>
                      <a:pt x="48" y="68"/>
                    </a:lnTo>
                    <a:lnTo>
                      <a:pt x="52" y="68"/>
                    </a:lnTo>
                    <a:lnTo>
                      <a:pt x="54" y="68"/>
                    </a:lnTo>
                    <a:lnTo>
                      <a:pt x="58" y="68"/>
                    </a:lnTo>
                    <a:lnTo>
                      <a:pt x="60" y="68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2"/>
                    </a:lnTo>
                    <a:lnTo>
                      <a:pt x="84" y="62"/>
                    </a:lnTo>
                    <a:lnTo>
                      <a:pt x="86" y="60"/>
                    </a:lnTo>
                    <a:lnTo>
                      <a:pt x="88" y="60"/>
                    </a:lnTo>
                    <a:lnTo>
                      <a:pt x="90" y="58"/>
                    </a:lnTo>
                    <a:lnTo>
                      <a:pt x="94" y="58"/>
                    </a:lnTo>
                    <a:lnTo>
                      <a:pt x="96" y="56"/>
                    </a:lnTo>
                    <a:lnTo>
                      <a:pt x="98" y="54"/>
                    </a:lnTo>
                    <a:lnTo>
                      <a:pt x="100" y="54"/>
                    </a:lnTo>
                    <a:lnTo>
                      <a:pt x="102" y="52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6" y="48"/>
                    </a:lnTo>
                    <a:lnTo>
                      <a:pt x="108" y="46"/>
                    </a:lnTo>
                    <a:lnTo>
                      <a:pt x="110" y="44"/>
                    </a:lnTo>
                    <a:lnTo>
                      <a:pt x="112" y="44"/>
                    </a:lnTo>
                    <a:lnTo>
                      <a:pt x="112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6" y="36"/>
                    </a:lnTo>
                    <a:lnTo>
                      <a:pt x="116" y="34"/>
                    </a:lnTo>
                    <a:lnTo>
                      <a:pt x="116" y="34"/>
                    </a:lnTo>
                    <a:lnTo>
                      <a:pt x="116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8" y="26"/>
                    </a:lnTo>
                    <a:lnTo>
                      <a:pt x="118" y="24"/>
                    </a:lnTo>
                    <a:lnTo>
                      <a:pt x="116" y="22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2" y="14"/>
                    </a:lnTo>
                    <a:lnTo>
                      <a:pt x="110" y="12"/>
                    </a:lnTo>
                    <a:lnTo>
                      <a:pt x="110" y="12"/>
                    </a:lnTo>
                    <a:lnTo>
                      <a:pt x="108" y="10"/>
                    </a:lnTo>
                    <a:lnTo>
                      <a:pt x="106" y="8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405"/>
              <p:cNvSpPr>
                <a:spLocks/>
              </p:cNvSpPr>
              <p:nvPr/>
            </p:nvSpPr>
            <p:spPr bwMode="auto">
              <a:xfrm>
                <a:off x="5407025" y="1397000"/>
                <a:ext cx="180975" cy="1047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28"/>
                  </a:cxn>
                  <a:cxn ang="0">
                    <a:pos x="2" y="34"/>
                  </a:cxn>
                  <a:cxn ang="0">
                    <a:pos x="0" y="38"/>
                  </a:cxn>
                  <a:cxn ang="0">
                    <a:pos x="2" y="44"/>
                  </a:cxn>
                  <a:cxn ang="0">
                    <a:pos x="4" y="48"/>
                  </a:cxn>
                  <a:cxn ang="0">
                    <a:pos x="6" y="52"/>
                  </a:cxn>
                  <a:cxn ang="0">
                    <a:pos x="10" y="56"/>
                  </a:cxn>
                  <a:cxn ang="0">
                    <a:pos x="14" y="60"/>
                  </a:cxn>
                  <a:cxn ang="0">
                    <a:pos x="20" y="62"/>
                  </a:cxn>
                  <a:cxn ang="0">
                    <a:pos x="28" y="64"/>
                  </a:cxn>
                  <a:cxn ang="0">
                    <a:pos x="34" y="66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6"/>
                  </a:cxn>
                  <a:cxn ang="0">
                    <a:pos x="68" y="64"/>
                  </a:cxn>
                  <a:cxn ang="0">
                    <a:pos x="76" y="62"/>
                  </a:cxn>
                  <a:cxn ang="0">
                    <a:pos x="84" y="60"/>
                  </a:cxn>
                  <a:cxn ang="0">
                    <a:pos x="90" y="56"/>
                  </a:cxn>
                  <a:cxn ang="0">
                    <a:pos x="96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10" y="40"/>
                  </a:cxn>
                  <a:cxn ang="0">
                    <a:pos x="112" y="34"/>
                  </a:cxn>
                  <a:cxn ang="0">
                    <a:pos x="114" y="30"/>
                  </a:cxn>
                  <a:cxn ang="0">
                    <a:pos x="114" y="24"/>
                  </a:cxn>
                  <a:cxn ang="0">
                    <a:pos x="112" y="20"/>
                  </a:cxn>
                  <a:cxn ang="0">
                    <a:pos x="110" y="16"/>
                  </a:cxn>
                  <a:cxn ang="0">
                    <a:pos x="106" y="12"/>
                  </a:cxn>
                  <a:cxn ang="0">
                    <a:pos x="102" y="8"/>
                  </a:cxn>
                  <a:cxn ang="0">
                    <a:pos x="96" y="6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0" y="2"/>
                  </a:cxn>
                </a:cxnLst>
                <a:rect l="0" t="0" r="r" b="b"/>
                <a:pathLst>
                  <a:path w="114" h="66">
                    <a:moveTo>
                      <a:pt x="50" y="2"/>
                    </a:moveTo>
                    <a:lnTo>
                      <a:pt x="48" y="2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10" y="56"/>
                    </a:lnTo>
                    <a:lnTo>
                      <a:pt x="12" y="58"/>
                    </a:lnTo>
                    <a:lnTo>
                      <a:pt x="14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4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6"/>
                    </a:lnTo>
                    <a:lnTo>
                      <a:pt x="34" y="66"/>
                    </a:lnTo>
                    <a:lnTo>
                      <a:pt x="36" y="66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4" y="66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58" y="66"/>
                    </a:lnTo>
                    <a:lnTo>
                      <a:pt x="62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2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4" y="60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90" y="56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6" y="52"/>
                    </a:lnTo>
                    <a:lnTo>
                      <a:pt x="98" y="52"/>
                    </a:lnTo>
                    <a:lnTo>
                      <a:pt x="100" y="50"/>
                    </a:lnTo>
                    <a:lnTo>
                      <a:pt x="102" y="48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2"/>
                    </a:lnTo>
                    <a:lnTo>
                      <a:pt x="110" y="40"/>
                    </a:lnTo>
                    <a:lnTo>
                      <a:pt x="110" y="40"/>
                    </a:lnTo>
                    <a:lnTo>
                      <a:pt x="112" y="38"/>
                    </a:lnTo>
                    <a:lnTo>
                      <a:pt x="112" y="36"/>
                    </a:lnTo>
                    <a:lnTo>
                      <a:pt x="112" y="34"/>
                    </a:lnTo>
                    <a:lnTo>
                      <a:pt x="114" y="32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2" y="16"/>
                    </a:lnTo>
                    <a:lnTo>
                      <a:pt x="110" y="16"/>
                    </a:lnTo>
                    <a:lnTo>
                      <a:pt x="108" y="14"/>
                    </a:lnTo>
                    <a:lnTo>
                      <a:pt x="108" y="12"/>
                    </a:lnTo>
                    <a:lnTo>
                      <a:pt x="106" y="12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2" y="8"/>
                    </a:lnTo>
                    <a:lnTo>
                      <a:pt x="100" y="6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4" y="4"/>
                    </a:lnTo>
                    <a:lnTo>
                      <a:pt x="92" y="4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406"/>
              <p:cNvSpPr>
                <a:spLocks/>
              </p:cNvSpPr>
              <p:nvPr/>
            </p:nvSpPr>
            <p:spPr bwMode="auto">
              <a:xfrm>
                <a:off x="5410200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2" y="20"/>
                  </a:cxn>
                  <a:cxn ang="0">
                    <a:pos x="6" y="24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8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8"/>
                  </a:cxn>
                  <a:cxn ang="0">
                    <a:pos x="20" y="60"/>
                  </a:cxn>
                  <a:cxn ang="0">
                    <a:pos x="26" y="62"/>
                  </a:cxn>
                  <a:cxn ang="0">
                    <a:pos x="34" y="64"/>
                  </a:cxn>
                  <a:cxn ang="0">
                    <a:pos x="40" y="64"/>
                  </a:cxn>
                  <a:cxn ang="0">
                    <a:pos x="48" y="64"/>
                  </a:cxn>
                  <a:cxn ang="0">
                    <a:pos x="56" y="64"/>
                  </a:cxn>
                  <a:cxn ang="0">
                    <a:pos x="66" y="62"/>
                  </a:cxn>
                  <a:cxn ang="0">
                    <a:pos x="74" y="60"/>
                  </a:cxn>
                  <a:cxn ang="0">
                    <a:pos x="80" y="58"/>
                  </a:cxn>
                  <a:cxn ang="0">
                    <a:pos x="88" y="54"/>
                  </a:cxn>
                  <a:cxn ang="0">
                    <a:pos x="94" y="52"/>
                  </a:cxn>
                  <a:cxn ang="0">
                    <a:pos x="98" y="48"/>
                  </a:cxn>
                  <a:cxn ang="0">
                    <a:pos x="104" y="44"/>
                  </a:cxn>
                  <a:cxn ang="0">
                    <a:pos x="106" y="38"/>
                  </a:cxn>
                  <a:cxn ang="0">
                    <a:pos x="110" y="34"/>
                  </a:cxn>
                  <a:cxn ang="0">
                    <a:pos x="110" y="30"/>
                  </a:cxn>
                  <a:cxn ang="0">
                    <a:pos x="110" y="24"/>
                  </a:cxn>
                  <a:cxn ang="0">
                    <a:pos x="110" y="20"/>
                  </a:cxn>
                  <a:cxn ang="0">
                    <a:pos x="106" y="16"/>
                  </a:cxn>
                  <a:cxn ang="0">
                    <a:pos x="104" y="12"/>
                  </a:cxn>
                  <a:cxn ang="0">
                    <a:pos x="98" y="8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0"/>
                  </a:cxn>
                  <a:cxn ang="0">
                    <a:pos x="50" y="2"/>
                  </a:cxn>
                </a:cxnLst>
                <a:rect l="0" t="0" r="r" b="b"/>
                <a:pathLst>
                  <a:path w="110" h="64">
                    <a:moveTo>
                      <a:pt x="50" y="2"/>
                    </a:moveTo>
                    <a:lnTo>
                      <a:pt x="46" y="2"/>
                    </a:lnTo>
                    <a:lnTo>
                      <a:pt x="44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10" y="54"/>
                    </a:lnTo>
                    <a:lnTo>
                      <a:pt x="10" y="56"/>
                    </a:lnTo>
                    <a:lnTo>
                      <a:pt x="12" y="56"/>
                    </a:lnTo>
                    <a:lnTo>
                      <a:pt x="14" y="58"/>
                    </a:lnTo>
                    <a:lnTo>
                      <a:pt x="16" y="58"/>
                    </a:lnTo>
                    <a:lnTo>
                      <a:pt x="18" y="60"/>
                    </a:lnTo>
                    <a:lnTo>
                      <a:pt x="20" y="60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6" y="62"/>
                    </a:lnTo>
                    <a:lnTo>
                      <a:pt x="28" y="62"/>
                    </a:lnTo>
                    <a:lnTo>
                      <a:pt x="30" y="64"/>
                    </a:lnTo>
                    <a:lnTo>
                      <a:pt x="34" y="64"/>
                    </a:lnTo>
                    <a:lnTo>
                      <a:pt x="36" y="64"/>
                    </a:lnTo>
                    <a:lnTo>
                      <a:pt x="38" y="64"/>
                    </a:lnTo>
                    <a:lnTo>
                      <a:pt x="40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6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0" y="62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4"/>
                    </a:lnTo>
                    <a:lnTo>
                      <a:pt x="90" y="54"/>
                    </a:lnTo>
                    <a:lnTo>
                      <a:pt x="92" y="52"/>
                    </a:lnTo>
                    <a:lnTo>
                      <a:pt x="94" y="52"/>
                    </a:lnTo>
                    <a:lnTo>
                      <a:pt x="96" y="50"/>
                    </a:lnTo>
                    <a:lnTo>
                      <a:pt x="98" y="48"/>
                    </a:lnTo>
                    <a:lnTo>
                      <a:pt x="98" y="48"/>
                    </a:lnTo>
                    <a:lnTo>
                      <a:pt x="100" y="46"/>
                    </a:lnTo>
                    <a:lnTo>
                      <a:pt x="102" y="44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0" y="26"/>
                    </a:lnTo>
                    <a:lnTo>
                      <a:pt x="110" y="24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8" y="16"/>
                    </a:lnTo>
                    <a:lnTo>
                      <a:pt x="106" y="16"/>
                    </a:lnTo>
                    <a:lnTo>
                      <a:pt x="106" y="14"/>
                    </a:lnTo>
                    <a:lnTo>
                      <a:pt x="104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98" y="8"/>
                    </a:lnTo>
                    <a:lnTo>
                      <a:pt x="98" y="8"/>
                    </a:lnTo>
                    <a:lnTo>
                      <a:pt x="96" y="6"/>
                    </a:lnTo>
                    <a:lnTo>
                      <a:pt x="94" y="6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407"/>
              <p:cNvSpPr>
                <a:spLocks/>
              </p:cNvSpPr>
              <p:nvPr/>
            </p:nvSpPr>
            <p:spPr bwMode="auto">
              <a:xfrm>
                <a:off x="5413375" y="1397000"/>
                <a:ext cx="171450" cy="101600"/>
              </a:xfrm>
              <a:custGeom>
                <a:avLst/>
                <a:gdLst/>
                <a:ahLst/>
                <a:cxnLst>
                  <a:cxn ang="0">
                    <a:pos x="42" y="4"/>
                  </a:cxn>
                  <a:cxn ang="0">
                    <a:pos x="34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0" y="18"/>
                  </a:cxn>
                  <a:cxn ang="0">
                    <a:pos x="6" y="22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6"/>
                  </a:cxn>
                  <a:cxn ang="0">
                    <a:pos x="20" y="58"/>
                  </a:cxn>
                  <a:cxn ang="0">
                    <a:pos x="26" y="60"/>
                  </a:cxn>
                  <a:cxn ang="0">
                    <a:pos x="32" y="62"/>
                  </a:cxn>
                  <a:cxn ang="0">
                    <a:pos x="40" y="64"/>
                  </a:cxn>
                  <a:cxn ang="0">
                    <a:pos x="46" y="64"/>
                  </a:cxn>
                  <a:cxn ang="0">
                    <a:pos x="54" y="62"/>
                  </a:cxn>
                  <a:cxn ang="0">
                    <a:pos x="62" y="62"/>
                  </a:cxn>
                  <a:cxn ang="0">
                    <a:pos x="70" y="60"/>
                  </a:cxn>
                  <a:cxn ang="0">
                    <a:pos x="78" y="56"/>
                  </a:cxn>
                  <a:cxn ang="0">
                    <a:pos x="84" y="54"/>
                  </a:cxn>
                  <a:cxn ang="0">
                    <a:pos x="90" y="50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4" y="38"/>
                  </a:cxn>
                  <a:cxn ang="0">
                    <a:pos x="106" y="34"/>
                  </a:cxn>
                  <a:cxn ang="0">
                    <a:pos x="108" y="28"/>
                  </a:cxn>
                  <a:cxn ang="0">
                    <a:pos x="108" y="24"/>
                  </a:cxn>
                  <a:cxn ang="0">
                    <a:pos x="106" y="20"/>
                  </a:cxn>
                  <a:cxn ang="0">
                    <a:pos x="104" y="16"/>
                  </a:cxn>
                  <a:cxn ang="0">
                    <a:pos x="100" y="12"/>
                  </a:cxn>
                  <a:cxn ang="0">
                    <a:pos x="96" y="8"/>
                  </a:cxn>
                  <a:cxn ang="0">
                    <a:pos x="90" y="6"/>
                  </a:cxn>
                  <a:cxn ang="0">
                    <a:pos x="84" y="4"/>
                  </a:cxn>
                  <a:cxn ang="0">
                    <a:pos x="78" y="2"/>
                  </a:cxn>
                  <a:cxn ang="0">
                    <a:pos x="72" y="0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2"/>
                  </a:cxn>
                </a:cxnLst>
                <a:rect l="0" t="0" r="r" b="b"/>
                <a:pathLst>
                  <a:path w="108" h="64">
                    <a:moveTo>
                      <a:pt x="48" y="2"/>
                    </a:moveTo>
                    <a:lnTo>
                      <a:pt x="46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8" y="52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20" y="58"/>
                    </a:lnTo>
                    <a:lnTo>
                      <a:pt x="22" y="60"/>
                    </a:lnTo>
                    <a:lnTo>
                      <a:pt x="24" y="60"/>
                    </a:lnTo>
                    <a:lnTo>
                      <a:pt x="26" y="60"/>
                    </a:lnTo>
                    <a:lnTo>
                      <a:pt x="28" y="62"/>
                    </a:lnTo>
                    <a:lnTo>
                      <a:pt x="30" y="62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6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2"/>
                    </a:lnTo>
                    <a:lnTo>
                      <a:pt x="54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2" y="62"/>
                    </a:lnTo>
                    <a:lnTo>
                      <a:pt x="66" y="60"/>
                    </a:lnTo>
                    <a:lnTo>
                      <a:pt x="68" y="60"/>
                    </a:lnTo>
                    <a:lnTo>
                      <a:pt x="70" y="60"/>
                    </a:lnTo>
                    <a:lnTo>
                      <a:pt x="74" y="58"/>
                    </a:lnTo>
                    <a:lnTo>
                      <a:pt x="76" y="58"/>
                    </a:lnTo>
                    <a:lnTo>
                      <a:pt x="78" y="56"/>
                    </a:lnTo>
                    <a:lnTo>
                      <a:pt x="80" y="56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2" y="50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02" y="40"/>
                    </a:lnTo>
                    <a:lnTo>
                      <a:pt x="104" y="38"/>
                    </a:lnTo>
                    <a:lnTo>
                      <a:pt x="104" y="36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8" y="28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2"/>
                    </a:lnTo>
                    <a:lnTo>
                      <a:pt x="106" y="22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4" y="16"/>
                    </a:lnTo>
                    <a:lnTo>
                      <a:pt x="104" y="16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408"/>
              <p:cNvSpPr>
                <a:spLocks/>
              </p:cNvSpPr>
              <p:nvPr/>
            </p:nvSpPr>
            <p:spPr bwMode="auto">
              <a:xfrm>
                <a:off x="5416550" y="1400175"/>
                <a:ext cx="165100" cy="95250"/>
              </a:xfrm>
              <a:custGeom>
                <a:avLst/>
                <a:gdLst/>
                <a:ahLst/>
                <a:cxnLst>
                  <a:cxn ang="0">
                    <a:pos x="42" y="2"/>
                  </a:cxn>
                  <a:cxn ang="0">
                    <a:pos x="34" y="4"/>
                  </a:cxn>
                  <a:cxn ang="0">
                    <a:pos x="26" y="6"/>
                  </a:cxn>
                  <a:cxn ang="0">
                    <a:pos x="20" y="10"/>
                  </a:cxn>
                  <a:cxn ang="0">
                    <a:pos x="16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2" y="42"/>
                  </a:cxn>
                  <a:cxn ang="0">
                    <a:pos x="6" y="46"/>
                  </a:cxn>
                  <a:cxn ang="0">
                    <a:pos x="8" y="50"/>
                  </a:cxn>
                  <a:cxn ang="0">
                    <a:pos x="14" y="52"/>
                  </a:cxn>
                  <a:cxn ang="0">
                    <a:pos x="18" y="56"/>
                  </a:cxn>
                  <a:cxn ang="0">
                    <a:pos x="24" y="58"/>
                  </a:cxn>
                  <a:cxn ang="0">
                    <a:pos x="30" y="58"/>
                  </a:cxn>
                  <a:cxn ang="0">
                    <a:pos x="38" y="60"/>
                  </a:cxn>
                  <a:cxn ang="0">
                    <a:pos x="46" y="60"/>
                  </a:cxn>
                  <a:cxn ang="0">
                    <a:pos x="52" y="60"/>
                  </a:cxn>
                  <a:cxn ang="0">
                    <a:pos x="60" y="58"/>
                  </a:cxn>
                  <a:cxn ang="0">
                    <a:pos x="68" y="56"/>
                  </a:cxn>
                  <a:cxn ang="0">
                    <a:pos x="76" y="54"/>
                  </a:cxn>
                  <a:cxn ang="0">
                    <a:pos x="82" y="50"/>
                  </a:cxn>
                  <a:cxn ang="0">
                    <a:pos x="88" y="48"/>
                  </a:cxn>
                  <a:cxn ang="0">
                    <a:pos x="92" y="44"/>
                  </a:cxn>
                  <a:cxn ang="0">
                    <a:pos x="96" y="40"/>
                  </a:cxn>
                  <a:cxn ang="0">
                    <a:pos x="100" y="36"/>
                  </a:cxn>
                  <a:cxn ang="0">
                    <a:pos x="102" y="32"/>
                  </a:cxn>
                  <a:cxn ang="0">
                    <a:pos x="104" y="26"/>
                  </a:cxn>
                  <a:cxn ang="0">
                    <a:pos x="104" y="22"/>
                  </a:cxn>
                  <a:cxn ang="0">
                    <a:pos x="102" y="18"/>
                  </a:cxn>
                  <a:cxn ang="0">
                    <a:pos x="100" y="14"/>
                  </a:cxn>
                  <a:cxn ang="0">
                    <a:pos x="98" y="10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0" y="0"/>
                  </a:cxn>
                  <a:cxn ang="0">
                    <a:pos x="62" y="0"/>
                  </a:cxn>
                  <a:cxn ang="0">
                    <a:pos x="54" y="0"/>
                  </a:cxn>
                  <a:cxn ang="0">
                    <a:pos x="46" y="0"/>
                  </a:cxn>
                </a:cxnLst>
                <a:rect l="0" t="0" r="r" b="b"/>
                <a:pathLst>
                  <a:path w="104" h="60">
                    <a:moveTo>
                      <a:pt x="46" y="0"/>
                    </a:moveTo>
                    <a:lnTo>
                      <a:pt x="44" y="0"/>
                    </a:ln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4" y="58"/>
                    </a:lnTo>
                    <a:lnTo>
                      <a:pt x="36" y="60"/>
                    </a:lnTo>
                    <a:lnTo>
                      <a:pt x="38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4" y="58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2"/>
                    </a:lnTo>
                    <a:lnTo>
                      <a:pt x="80" y="52"/>
                    </a:lnTo>
                    <a:lnTo>
                      <a:pt x="82" y="50"/>
                    </a:lnTo>
                    <a:lnTo>
                      <a:pt x="84" y="50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4" y="42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38"/>
                    </a:lnTo>
                    <a:lnTo>
                      <a:pt x="100" y="36"/>
                    </a:lnTo>
                    <a:lnTo>
                      <a:pt x="100" y="36"/>
                    </a:lnTo>
                    <a:lnTo>
                      <a:pt x="102" y="34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2" y="30"/>
                    </a:lnTo>
                    <a:lnTo>
                      <a:pt x="104" y="28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6" y="4"/>
                    </a:lnTo>
                    <a:lnTo>
                      <a:pt x="84" y="2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409"/>
              <p:cNvSpPr>
                <a:spLocks/>
              </p:cNvSpPr>
              <p:nvPr/>
            </p:nvSpPr>
            <p:spPr bwMode="auto">
              <a:xfrm>
                <a:off x="5419725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2" y="52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0" y="56"/>
                  </a:cxn>
                  <a:cxn ang="0">
                    <a:pos x="36" y="58"/>
                  </a:cxn>
                  <a:cxn ang="0">
                    <a:pos x="44" y="58"/>
                  </a:cxn>
                  <a:cxn ang="0">
                    <a:pos x="52" y="58"/>
                  </a:cxn>
                  <a:cxn ang="0">
                    <a:pos x="58" y="56"/>
                  </a:cxn>
                  <a:cxn ang="0">
                    <a:pos x="66" y="54"/>
                  </a:cxn>
                  <a:cxn ang="0">
                    <a:pos x="72" y="52"/>
                  </a:cxn>
                  <a:cxn ang="0">
                    <a:pos x="80" y="50"/>
                  </a:cxn>
                  <a:cxn ang="0">
                    <a:pos x="84" y="46"/>
                  </a:cxn>
                  <a:cxn ang="0">
                    <a:pos x="90" y="42"/>
                  </a:cxn>
                  <a:cxn ang="0">
                    <a:pos x="94" y="38"/>
                  </a:cxn>
                  <a:cxn ang="0">
                    <a:pos x="96" y="34"/>
                  </a:cxn>
                  <a:cxn ang="0">
                    <a:pos x="100" y="30"/>
                  </a:cxn>
                  <a:cxn ang="0">
                    <a:pos x="100" y="26"/>
                  </a:cxn>
                  <a:cxn ang="0">
                    <a:pos x="100" y="22"/>
                  </a:cxn>
                  <a:cxn ang="0">
                    <a:pos x="100" y="18"/>
                  </a:cxn>
                  <a:cxn ang="0">
                    <a:pos x="98" y="14"/>
                  </a:cxn>
                  <a:cxn ang="0">
                    <a:pos x="94" y="10"/>
                  </a:cxn>
                  <a:cxn ang="0">
                    <a:pos x="90" y="8"/>
                  </a:cxn>
                  <a:cxn ang="0">
                    <a:pos x="86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6" y="0"/>
                  </a:cxn>
                </a:cxnLst>
                <a:rect l="0" t="0" r="r" b="b"/>
                <a:pathLst>
                  <a:path w="100" h="58">
                    <a:moveTo>
                      <a:pt x="46" y="0"/>
                    </a:move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8" y="58"/>
                    </a:lnTo>
                    <a:lnTo>
                      <a:pt x="42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6" y="52"/>
                    </a:lnTo>
                    <a:lnTo>
                      <a:pt x="78" y="50"/>
                    </a:lnTo>
                    <a:lnTo>
                      <a:pt x="80" y="50"/>
                    </a:lnTo>
                    <a:lnTo>
                      <a:pt x="82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6" y="46"/>
                    </a:lnTo>
                    <a:lnTo>
                      <a:pt x="88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98" y="32"/>
                    </a:lnTo>
                    <a:lnTo>
                      <a:pt x="100" y="30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100" y="20"/>
                    </a:lnTo>
                    <a:lnTo>
                      <a:pt x="100" y="18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92" y="10"/>
                    </a:lnTo>
                    <a:lnTo>
                      <a:pt x="92" y="8"/>
                    </a:lnTo>
                    <a:lnTo>
                      <a:pt x="90" y="8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4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410"/>
              <p:cNvSpPr>
                <a:spLocks/>
              </p:cNvSpPr>
              <p:nvPr/>
            </p:nvSpPr>
            <p:spPr bwMode="auto">
              <a:xfrm>
                <a:off x="5422900" y="1400175"/>
                <a:ext cx="155575" cy="88900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0"/>
                  </a:cxn>
                  <a:cxn ang="0">
                    <a:pos x="4" y="44"/>
                  </a:cxn>
                  <a:cxn ang="0">
                    <a:pos x="8" y="46"/>
                  </a:cxn>
                  <a:cxn ang="0">
                    <a:pos x="12" y="50"/>
                  </a:cxn>
                  <a:cxn ang="0">
                    <a:pos x="16" y="52"/>
                  </a:cxn>
                  <a:cxn ang="0">
                    <a:pos x="22" y="54"/>
                  </a:cxn>
                  <a:cxn ang="0">
                    <a:pos x="28" y="56"/>
                  </a:cxn>
                  <a:cxn ang="0">
                    <a:pos x="36" y="56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6" y="54"/>
                  </a:cxn>
                  <a:cxn ang="0">
                    <a:pos x="64" y="54"/>
                  </a:cxn>
                  <a:cxn ang="0">
                    <a:pos x="70" y="50"/>
                  </a:cxn>
                  <a:cxn ang="0">
                    <a:pos x="76" y="48"/>
                  </a:cxn>
                  <a:cxn ang="0">
                    <a:pos x="82" y="46"/>
                  </a:cxn>
                  <a:cxn ang="0">
                    <a:pos x="86" y="42"/>
                  </a:cxn>
                  <a:cxn ang="0">
                    <a:pos x="90" y="38"/>
                  </a:cxn>
                  <a:cxn ang="0">
                    <a:pos x="94" y="34"/>
                  </a:cxn>
                  <a:cxn ang="0">
                    <a:pos x="96" y="30"/>
                  </a:cxn>
                  <a:cxn ang="0">
                    <a:pos x="96" y="26"/>
                  </a:cxn>
                  <a:cxn ang="0">
                    <a:pos x="98" y="22"/>
                  </a:cxn>
                  <a:cxn ang="0">
                    <a:pos x="96" y="18"/>
                  </a:cxn>
                  <a:cxn ang="0">
                    <a:pos x="94" y="14"/>
                  </a:cxn>
                  <a:cxn ang="0">
                    <a:pos x="92" y="10"/>
                  </a:cxn>
                  <a:cxn ang="0">
                    <a:pos x="88" y="8"/>
                  </a:cxn>
                  <a:cxn ang="0">
                    <a:pos x="82" y="4"/>
                  </a:cxn>
                  <a:cxn ang="0">
                    <a:pos x="78" y="2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98" h="56">
                    <a:moveTo>
                      <a:pt x="44" y="0"/>
                    </a:move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20" y="54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4" y="50"/>
                    </a:lnTo>
                    <a:lnTo>
                      <a:pt x="76" y="48"/>
                    </a:lnTo>
                    <a:lnTo>
                      <a:pt x="78" y="48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4" y="44"/>
                    </a:lnTo>
                    <a:lnTo>
                      <a:pt x="84" y="44"/>
                    </a:lnTo>
                    <a:lnTo>
                      <a:pt x="86" y="42"/>
                    </a:lnTo>
                    <a:lnTo>
                      <a:pt x="88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2"/>
                    </a:lnTo>
                    <a:lnTo>
                      <a:pt x="92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411"/>
              <p:cNvSpPr>
                <a:spLocks/>
              </p:cNvSpPr>
              <p:nvPr/>
            </p:nvSpPr>
            <p:spPr bwMode="auto">
              <a:xfrm>
                <a:off x="5426075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2" y="48"/>
                  </a:cxn>
                  <a:cxn ang="0">
                    <a:pos x="16" y="50"/>
                  </a:cxn>
                  <a:cxn ang="0">
                    <a:pos x="22" y="52"/>
                  </a:cxn>
                  <a:cxn ang="0">
                    <a:pos x="28" y="54"/>
                  </a:cxn>
                  <a:cxn ang="0">
                    <a:pos x="34" y="54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4" y="54"/>
                  </a:cxn>
                  <a:cxn ang="0">
                    <a:pos x="62" y="52"/>
                  </a:cxn>
                  <a:cxn ang="0">
                    <a:pos x="68" y="50"/>
                  </a:cxn>
                  <a:cxn ang="0">
                    <a:pos x="74" y="48"/>
                  </a:cxn>
                  <a:cxn ang="0">
                    <a:pos x="78" y="44"/>
                  </a:cxn>
                  <a:cxn ang="0">
                    <a:pos x="84" y="42"/>
                  </a:cxn>
                  <a:cxn ang="0">
                    <a:pos x="88" y="38"/>
                  </a:cxn>
                  <a:cxn ang="0">
                    <a:pos x="90" y="34"/>
                  </a:cxn>
                  <a:cxn ang="0">
                    <a:pos x="92" y="30"/>
                  </a:cxn>
                  <a:cxn ang="0">
                    <a:pos x="94" y="26"/>
                  </a:cxn>
                  <a:cxn ang="0">
                    <a:pos x="94" y="22"/>
                  </a:cxn>
                  <a:cxn ang="0">
                    <a:pos x="92" y="18"/>
                  </a:cxn>
                  <a:cxn ang="0">
                    <a:pos x="90" y="14"/>
                  </a:cxn>
                  <a:cxn ang="0">
                    <a:pos x="88" y="10"/>
                  </a:cxn>
                  <a:cxn ang="0">
                    <a:pos x="84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2" y="2"/>
                  </a:cxn>
                </a:cxnLst>
                <a:rect l="0" t="0" r="r" b="b"/>
                <a:pathLst>
                  <a:path w="94" h="54">
                    <a:moveTo>
                      <a:pt x="42" y="2"/>
                    </a:move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8" y="52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4"/>
                    </a:lnTo>
                    <a:lnTo>
                      <a:pt x="44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48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6"/>
                    </a:lnTo>
                    <a:lnTo>
                      <a:pt x="78" y="46"/>
                    </a:lnTo>
                    <a:lnTo>
                      <a:pt x="78" y="44"/>
                    </a:lnTo>
                    <a:lnTo>
                      <a:pt x="80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4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90" y="36"/>
                    </a:lnTo>
                    <a:lnTo>
                      <a:pt x="90" y="34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0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4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0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2" y="16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88" y="10"/>
                    </a:lnTo>
                    <a:lnTo>
                      <a:pt x="86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412"/>
              <p:cNvSpPr>
                <a:spLocks/>
              </p:cNvSpPr>
              <p:nvPr/>
            </p:nvSpPr>
            <p:spPr bwMode="auto">
              <a:xfrm>
                <a:off x="5429250" y="1400175"/>
                <a:ext cx="142875" cy="85725"/>
              </a:xfrm>
              <a:custGeom>
                <a:avLst/>
                <a:gdLst/>
                <a:ahLst/>
                <a:cxnLst>
                  <a:cxn ang="0">
                    <a:pos x="36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0" y="46"/>
                  </a:cxn>
                  <a:cxn ang="0">
                    <a:pos x="16" y="48"/>
                  </a:cxn>
                  <a:cxn ang="0">
                    <a:pos x="20" y="50"/>
                  </a:cxn>
                  <a:cxn ang="0">
                    <a:pos x="26" y="52"/>
                  </a:cxn>
                  <a:cxn ang="0">
                    <a:pos x="32" y="52"/>
                  </a:cxn>
                  <a:cxn ang="0">
                    <a:pos x="38" y="54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58" y="50"/>
                  </a:cxn>
                  <a:cxn ang="0">
                    <a:pos x="66" y="48"/>
                  </a:cxn>
                  <a:cxn ang="0">
                    <a:pos x="70" y="46"/>
                  </a:cxn>
                  <a:cxn ang="0">
                    <a:pos x="76" y="44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4"/>
                  </a:cxn>
                  <a:cxn ang="0">
                    <a:pos x="90" y="30"/>
                  </a:cxn>
                  <a:cxn ang="0">
                    <a:pos x="90" y="26"/>
                  </a:cxn>
                  <a:cxn ang="0">
                    <a:pos x="90" y="22"/>
                  </a:cxn>
                  <a:cxn ang="0">
                    <a:pos x="90" y="18"/>
                  </a:cxn>
                  <a:cxn ang="0">
                    <a:pos x="88" y="14"/>
                  </a:cxn>
                  <a:cxn ang="0">
                    <a:pos x="84" y="10"/>
                  </a:cxn>
                  <a:cxn ang="0">
                    <a:pos x="82" y="8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0" y="2"/>
                  </a:cxn>
                </a:cxnLst>
                <a:rect l="0" t="0" r="r" b="b"/>
                <a:pathLst>
                  <a:path w="90" h="54">
                    <a:moveTo>
                      <a:pt x="40" y="2"/>
                    </a:move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6" y="50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6" y="50"/>
                    </a:lnTo>
                    <a:lnTo>
                      <a:pt x="58" y="50"/>
                    </a:lnTo>
                    <a:lnTo>
                      <a:pt x="60" y="50"/>
                    </a:lnTo>
                    <a:lnTo>
                      <a:pt x="64" y="50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6"/>
                    </a:lnTo>
                    <a:lnTo>
                      <a:pt x="74" y="44"/>
                    </a:lnTo>
                    <a:lnTo>
                      <a:pt x="76" y="44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80" y="40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6" y="36"/>
                    </a:lnTo>
                    <a:lnTo>
                      <a:pt x="86" y="34"/>
                    </a:lnTo>
                    <a:lnTo>
                      <a:pt x="86" y="34"/>
                    </a:lnTo>
                    <a:lnTo>
                      <a:pt x="88" y="32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90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6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6" y="14"/>
                    </a:lnTo>
                    <a:lnTo>
                      <a:pt x="86" y="12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413"/>
              <p:cNvSpPr>
                <a:spLocks/>
              </p:cNvSpPr>
              <p:nvPr/>
            </p:nvSpPr>
            <p:spPr bwMode="auto">
              <a:xfrm>
                <a:off x="5432425" y="1403350"/>
                <a:ext cx="139700" cy="79375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8" y="2"/>
                  </a:cxn>
                  <a:cxn ang="0">
                    <a:pos x="24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4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6" y="40"/>
                  </a:cxn>
                  <a:cxn ang="0">
                    <a:pos x="10" y="44"/>
                  </a:cxn>
                  <a:cxn ang="0">
                    <a:pos x="14" y="46"/>
                  </a:cxn>
                  <a:cxn ang="0">
                    <a:pos x="20" y="48"/>
                  </a:cxn>
                  <a:cxn ang="0">
                    <a:pos x="24" y="48"/>
                  </a:cxn>
                  <a:cxn ang="0">
                    <a:pos x="30" y="50"/>
                  </a:cxn>
                  <a:cxn ang="0">
                    <a:pos x="38" y="50"/>
                  </a:cxn>
                  <a:cxn ang="0">
                    <a:pos x="44" y="50"/>
                  </a:cxn>
                  <a:cxn ang="0">
                    <a:pos x="50" y="48"/>
                  </a:cxn>
                  <a:cxn ang="0">
                    <a:pos x="56" y="48"/>
                  </a:cxn>
                  <a:cxn ang="0">
                    <a:pos x="62" y="46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8" y="38"/>
                  </a:cxn>
                  <a:cxn ang="0">
                    <a:pos x="80" y="34"/>
                  </a:cxn>
                  <a:cxn ang="0">
                    <a:pos x="84" y="30"/>
                  </a:cxn>
                  <a:cxn ang="0">
                    <a:pos x="86" y="26"/>
                  </a:cxn>
                  <a:cxn ang="0">
                    <a:pos x="86" y="24"/>
                  </a:cxn>
                  <a:cxn ang="0">
                    <a:pos x="88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82" y="10"/>
                  </a:cxn>
                  <a:cxn ang="0">
                    <a:pos x="78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2" y="0"/>
                  </a:cxn>
                  <a:cxn ang="0">
                    <a:pos x="46" y="0"/>
                  </a:cxn>
                  <a:cxn ang="0">
                    <a:pos x="40" y="0"/>
                  </a:cxn>
                </a:cxnLst>
                <a:rect l="0" t="0" r="r" b="b"/>
                <a:pathLst>
                  <a:path w="88" h="50">
                    <a:moveTo>
                      <a:pt x="40" y="0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0"/>
                    </a:lnTo>
                    <a:lnTo>
                      <a:pt x="38" y="50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8" y="42"/>
                    </a:lnTo>
                    <a:lnTo>
                      <a:pt x="70" y="42"/>
                    </a:lnTo>
                    <a:lnTo>
                      <a:pt x="72" y="42"/>
                    </a:lnTo>
                    <a:lnTo>
                      <a:pt x="72" y="40"/>
                    </a:lnTo>
                    <a:lnTo>
                      <a:pt x="74" y="40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80" y="34"/>
                    </a:lnTo>
                    <a:lnTo>
                      <a:pt x="82" y="32"/>
                    </a:lnTo>
                    <a:lnTo>
                      <a:pt x="82" y="32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4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6" y="14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414"/>
              <p:cNvSpPr>
                <a:spLocks/>
              </p:cNvSpPr>
              <p:nvPr/>
            </p:nvSpPr>
            <p:spPr bwMode="auto">
              <a:xfrm>
                <a:off x="5435600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8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6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40"/>
                  </a:cxn>
                  <a:cxn ang="0">
                    <a:pos x="10" y="42"/>
                  </a:cxn>
                  <a:cxn ang="0">
                    <a:pos x="14" y="44"/>
                  </a:cxn>
                  <a:cxn ang="0">
                    <a:pos x="18" y="46"/>
                  </a:cxn>
                  <a:cxn ang="0">
                    <a:pos x="24" y="46"/>
                  </a:cxn>
                  <a:cxn ang="0">
                    <a:pos x="30" y="48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6"/>
                  </a:cxn>
                  <a:cxn ang="0">
                    <a:pos x="54" y="46"/>
                  </a:cxn>
                  <a:cxn ang="0">
                    <a:pos x="60" y="44"/>
                  </a:cxn>
                  <a:cxn ang="0">
                    <a:pos x="66" y="42"/>
                  </a:cxn>
                  <a:cxn ang="0">
                    <a:pos x="70" y="40"/>
                  </a:cxn>
                  <a:cxn ang="0">
                    <a:pos x="74" y="36"/>
                  </a:cxn>
                  <a:cxn ang="0">
                    <a:pos x="78" y="34"/>
                  </a:cxn>
                  <a:cxn ang="0">
                    <a:pos x="80" y="30"/>
                  </a:cxn>
                  <a:cxn ang="0">
                    <a:pos x="82" y="26"/>
                  </a:cxn>
                  <a:cxn ang="0">
                    <a:pos x="84" y="22"/>
                  </a:cxn>
                  <a:cxn ang="0">
                    <a:pos x="84" y="20"/>
                  </a:cxn>
                  <a:cxn ang="0">
                    <a:pos x="82" y="16"/>
                  </a:cxn>
                  <a:cxn ang="0">
                    <a:pos x="82" y="12"/>
                  </a:cxn>
                  <a:cxn ang="0">
                    <a:pos x="78" y="10"/>
                  </a:cxn>
                  <a:cxn ang="0">
                    <a:pos x="76" y="6"/>
                  </a:cxn>
                  <a:cxn ang="0">
                    <a:pos x="72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84" h="48">
                    <a:moveTo>
                      <a:pt x="38" y="0"/>
                    </a:moveTo>
                    <a:lnTo>
                      <a:pt x="36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20" y="46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4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2" y="28"/>
                    </a:lnTo>
                    <a:lnTo>
                      <a:pt x="82" y="28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4" y="24"/>
                    </a:lnTo>
                    <a:lnTo>
                      <a:pt x="84" y="22"/>
                    </a:lnTo>
                    <a:lnTo>
                      <a:pt x="84" y="22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2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415"/>
              <p:cNvSpPr>
                <a:spLocks/>
              </p:cNvSpPr>
              <p:nvPr/>
            </p:nvSpPr>
            <p:spPr bwMode="auto">
              <a:xfrm>
                <a:off x="5438775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4"/>
                  </a:cxn>
                  <a:cxn ang="0">
                    <a:pos x="6" y="38"/>
                  </a:cxn>
                  <a:cxn ang="0">
                    <a:pos x="10" y="40"/>
                  </a:cxn>
                  <a:cxn ang="0">
                    <a:pos x="14" y="42"/>
                  </a:cxn>
                  <a:cxn ang="0">
                    <a:pos x="18" y="44"/>
                  </a:cxn>
                  <a:cxn ang="0">
                    <a:pos x="22" y="46"/>
                  </a:cxn>
                  <a:cxn ang="0">
                    <a:pos x="28" y="46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4"/>
                  </a:cxn>
                  <a:cxn ang="0">
                    <a:pos x="58" y="42"/>
                  </a:cxn>
                  <a:cxn ang="0">
                    <a:pos x="62" y="40"/>
                  </a:cxn>
                  <a:cxn ang="0">
                    <a:pos x="66" y="38"/>
                  </a:cxn>
                  <a:cxn ang="0">
                    <a:pos x="70" y="36"/>
                  </a:cxn>
                  <a:cxn ang="0">
                    <a:pos x="74" y="32"/>
                  </a:cxn>
                  <a:cxn ang="0">
                    <a:pos x="76" y="30"/>
                  </a:cxn>
                  <a:cxn ang="0">
                    <a:pos x="78" y="26"/>
                  </a:cxn>
                  <a:cxn ang="0">
                    <a:pos x="80" y="22"/>
                  </a:cxn>
                  <a:cxn ang="0">
                    <a:pos x="80" y="20"/>
                  </a:cxn>
                  <a:cxn ang="0">
                    <a:pos x="80" y="16"/>
                  </a:cxn>
                  <a:cxn ang="0">
                    <a:pos x="78" y="12"/>
                  </a:cxn>
                  <a:cxn ang="0">
                    <a:pos x="76" y="10"/>
                  </a:cxn>
                  <a:cxn ang="0">
                    <a:pos x="72" y="8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2" y="0"/>
                  </a:cxn>
                  <a:cxn ang="0">
                    <a:pos x="36" y="0"/>
                  </a:cxn>
                </a:cxnLst>
                <a:rect l="0" t="0" r="r" b="b"/>
                <a:pathLst>
                  <a:path w="80" h="46">
                    <a:moveTo>
                      <a:pt x="36" y="0"/>
                    </a:move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60" y="42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8" y="38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2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80" y="20"/>
                    </a:lnTo>
                    <a:lnTo>
                      <a:pt x="80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4"/>
                    </a:lnTo>
                    <a:lnTo>
                      <a:pt x="78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416"/>
              <p:cNvSpPr>
                <a:spLocks/>
              </p:cNvSpPr>
              <p:nvPr/>
            </p:nvSpPr>
            <p:spPr bwMode="auto">
              <a:xfrm>
                <a:off x="5441950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0"/>
                  </a:cxn>
                  <a:cxn ang="0">
                    <a:pos x="4" y="34"/>
                  </a:cxn>
                  <a:cxn ang="0">
                    <a:pos x="6" y="36"/>
                  </a:cxn>
                  <a:cxn ang="0">
                    <a:pos x="8" y="38"/>
                  </a:cxn>
                  <a:cxn ang="0">
                    <a:pos x="12" y="40"/>
                  </a:cxn>
                  <a:cxn ang="0">
                    <a:pos x="16" y="42"/>
                  </a:cxn>
                  <a:cxn ang="0">
                    <a:pos x="22" y="44"/>
                  </a:cxn>
                  <a:cxn ang="0">
                    <a:pos x="26" y="44"/>
                  </a:cxn>
                  <a:cxn ang="0">
                    <a:pos x="32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2"/>
                  </a:cxn>
                  <a:cxn ang="0">
                    <a:pos x="54" y="42"/>
                  </a:cxn>
                  <a:cxn ang="0">
                    <a:pos x="60" y="40"/>
                  </a:cxn>
                  <a:cxn ang="0">
                    <a:pos x="64" y="38"/>
                  </a:cxn>
                  <a:cxn ang="0">
                    <a:pos x="68" y="34"/>
                  </a:cxn>
                  <a:cxn ang="0">
                    <a:pos x="72" y="32"/>
                  </a:cxn>
                  <a:cxn ang="0">
                    <a:pos x="74" y="28"/>
                  </a:cxn>
                  <a:cxn ang="0">
                    <a:pos x="76" y="26"/>
                  </a:cxn>
                  <a:cxn ang="0">
                    <a:pos x="76" y="22"/>
                  </a:cxn>
                  <a:cxn ang="0">
                    <a:pos x="76" y="20"/>
                  </a:cxn>
                  <a:cxn ang="0">
                    <a:pos x="76" y="16"/>
                  </a:cxn>
                  <a:cxn ang="0">
                    <a:pos x="74" y="12"/>
                  </a:cxn>
                  <a:cxn ang="0">
                    <a:pos x="72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2" y="4"/>
                  </a:cxn>
                  <a:cxn ang="0">
                    <a:pos x="58" y="2"/>
                  </a:cxn>
                  <a:cxn ang="0">
                    <a:pos x="52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2"/>
                  </a:cxn>
                </a:cxnLst>
                <a:rect l="0" t="0" r="r" b="b"/>
                <a:pathLst>
                  <a:path w="76" h="44">
                    <a:moveTo>
                      <a:pt x="36" y="2"/>
                    </a:move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2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4" y="42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60" y="40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2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4" y="28"/>
                    </a:lnTo>
                    <a:lnTo>
                      <a:pt x="74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6" y="20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4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417"/>
              <p:cNvSpPr>
                <a:spLocks/>
              </p:cNvSpPr>
              <p:nvPr/>
            </p:nvSpPr>
            <p:spPr bwMode="auto">
              <a:xfrm>
                <a:off x="5445125" y="1403350"/>
                <a:ext cx="117475" cy="6985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2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30"/>
                  </a:cxn>
                  <a:cxn ang="0">
                    <a:pos x="2" y="32"/>
                  </a:cxn>
                  <a:cxn ang="0">
                    <a:pos x="6" y="34"/>
                  </a:cxn>
                  <a:cxn ang="0">
                    <a:pos x="8" y="36"/>
                  </a:cxn>
                  <a:cxn ang="0">
                    <a:pos x="12" y="38"/>
                  </a:cxn>
                  <a:cxn ang="0">
                    <a:pos x="16" y="40"/>
                  </a:cxn>
                  <a:cxn ang="0">
                    <a:pos x="20" y="42"/>
                  </a:cxn>
                  <a:cxn ang="0">
                    <a:pos x="26" y="42"/>
                  </a:cxn>
                  <a:cxn ang="0">
                    <a:pos x="30" y="44"/>
                  </a:cxn>
                  <a:cxn ang="0">
                    <a:pos x="36" y="44"/>
                  </a:cxn>
                  <a:cxn ang="0">
                    <a:pos x="42" y="42"/>
                  </a:cxn>
                  <a:cxn ang="0">
                    <a:pos x="46" y="42"/>
                  </a:cxn>
                  <a:cxn ang="0">
                    <a:pos x="52" y="40"/>
                  </a:cxn>
                  <a:cxn ang="0">
                    <a:pos x="56" y="38"/>
                  </a:cxn>
                  <a:cxn ang="0">
                    <a:pos x="60" y="36"/>
                  </a:cxn>
                  <a:cxn ang="0">
                    <a:pos x="64" y="34"/>
                  </a:cxn>
                  <a:cxn ang="0">
                    <a:pos x="68" y="32"/>
                  </a:cxn>
                  <a:cxn ang="0">
                    <a:pos x="70" y="28"/>
                  </a:cxn>
                  <a:cxn ang="0">
                    <a:pos x="72" y="26"/>
                  </a:cxn>
                  <a:cxn ang="0">
                    <a:pos x="74" y="22"/>
                  </a:cxn>
                  <a:cxn ang="0">
                    <a:pos x="74" y="18"/>
                  </a:cxn>
                  <a:cxn ang="0">
                    <a:pos x="74" y="16"/>
                  </a:cxn>
                  <a:cxn ang="0">
                    <a:pos x="72" y="12"/>
                  </a:cxn>
                  <a:cxn ang="0">
                    <a:pos x="70" y="10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2"/>
                  </a:cxn>
                  <a:cxn ang="0">
                    <a:pos x="46" y="2"/>
                  </a:cxn>
                  <a:cxn ang="0">
                    <a:pos x="40" y="0"/>
                  </a:cxn>
                  <a:cxn ang="0">
                    <a:pos x="34" y="2"/>
                  </a:cxn>
                </a:cxnLst>
                <a:rect l="0" t="0" r="r" b="b"/>
                <a:pathLst>
                  <a:path w="74" h="44">
                    <a:moveTo>
                      <a:pt x="34" y="2"/>
                    </a:move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68" y="30"/>
                    </a:lnTo>
                    <a:lnTo>
                      <a:pt x="70" y="30"/>
                    </a:lnTo>
                    <a:lnTo>
                      <a:pt x="70" y="28"/>
                    </a:lnTo>
                    <a:lnTo>
                      <a:pt x="72" y="28"/>
                    </a:lnTo>
                    <a:lnTo>
                      <a:pt x="72" y="26"/>
                    </a:lnTo>
                    <a:lnTo>
                      <a:pt x="72" y="26"/>
                    </a:lnTo>
                    <a:lnTo>
                      <a:pt x="72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418"/>
              <p:cNvSpPr>
                <a:spLocks/>
              </p:cNvSpPr>
              <p:nvPr/>
            </p:nvSpPr>
            <p:spPr bwMode="auto">
              <a:xfrm>
                <a:off x="5448300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2"/>
                  </a:cxn>
                  <a:cxn ang="0">
                    <a:pos x="2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8" y="34"/>
                  </a:cxn>
                  <a:cxn ang="0">
                    <a:pos x="10" y="36"/>
                  </a:cxn>
                  <a:cxn ang="0">
                    <a:pos x="14" y="36"/>
                  </a:cxn>
                  <a:cxn ang="0">
                    <a:pos x="20" y="38"/>
                  </a:cxn>
                  <a:cxn ang="0">
                    <a:pos x="24" y="40"/>
                  </a:cxn>
                  <a:cxn ang="0">
                    <a:pos x="28" y="40"/>
                  </a:cxn>
                  <a:cxn ang="0">
                    <a:pos x="34" y="40"/>
                  </a:cxn>
                  <a:cxn ang="0">
                    <a:pos x="40" y="38"/>
                  </a:cxn>
                  <a:cxn ang="0">
                    <a:pos x="44" y="38"/>
                  </a:cxn>
                  <a:cxn ang="0">
                    <a:pos x="50" y="36"/>
                  </a:cxn>
                  <a:cxn ang="0">
                    <a:pos x="54" y="36"/>
                  </a:cxn>
                  <a:cxn ang="0">
                    <a:pos x="58" y="34"/>
                  </a:cxn>
                  <a:cxn ang="0">
                    <a:pos x="62" y="30"/>
                  </a:cxn>
                  <a:cxn ang="0">
                    <a:pos x="64" y="28"/>
                  </a:cxn>
                  <a:cxn ang="0">
                    <a:pos x="68" y="26"/>
                  </a:cxn>
                  <a:cxn ang="0">
                    <a:pos x="68" y="22"/>
                  </a:cxn>
                  <a:cxn ang="0">
                    <a:pos x="70" y="20"/>
                  </a:cxn>
                  <a:cxn ang="0">
                    <a:pos x="70" y="16"/>
                  </a:cxn>
                  <a:cxn ang="0">
                    <a:pos x="70" y="14"/>
                  </a:cxn>
                  <a:cxn ang="0">
                    <a:pos x="68" y="12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2" y="2"/>
                  </a:cxn>
                  <a:cxn ang="0">
                    <a:pos x="48" y="0"/>
                  </a:cxn>
                  <a:cxn ang="0">
                    <a:pos x="44" y="0"/>
                  </a:cxn>
                  <a:cxn ang="0">
                    <a:pos x="38" y="0"/>
                  </a:cxn>
                  <a:cxn ang="0">
                    <a:pos x="32" y="0"/>
                  </a:cxn>
                </a:cxnLst>
                <a:rect l="0" t="0" r="r" b="b"/>
                <a:pathLst>
                  <a:path w="70" h="40">
                    <a:moveTo>
                      <a:pt x="32" y="0"/>
                    </a:move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6" y="34"/>
                    </a:lnTo>
                    <a:lnTo>
                      <a:pt x="56" y="34"/>
                    </a:lnTo>
                    <a:lnTo>
                      <a:pt x="58" y="34"/>
                    </a:lnTo>
                    <a:lnTo>
                      <a:pt x="60" y="32"/>
                    </a:lnTo>
                    <a:lnTo>
                      <a:pt x="60" y="32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8" y="26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419"/>
              <p:cNvSpPr>
                <a:spLocks/>
              </p:cNvSpPr>
              <p:nvPr/>
            </p:nvSpPr>
            <p:spPr bwMode="auto">
              <a:xfrm>
                <a:off x="5451475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24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4" y="36"/>
                  </a:cxn>
                  <a:cxn ang="0">
                    <a:pos x="18" y="36"/>
                  </a:cxn>
                  <a:cxn ang="0">
                    <a:pos x="22" y="38"/>
                  </a:cxn>
                  <a:cxn ang="0">
                    <a:pos x="28" y="38"/>
                  </a:cxn>
                  <a:cxn ang="0">
                    <a:pos x="32" y="38"/>
                  </a:cxn>
                  <a:cxn ang="0">
                    <a:pos x="38" y="38"/>
                  </a:cxn>
                  <a:cxn ang="0">
                    <a:pos x="42" y="36"/>
                  </a:cxn>
                  <a:cxn ang="0">
                    <a:pos x="46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0"/>
                  </a:cxn>
                  <a:cxn ang="0">
                    <a:pos x="62" y="28"/>
                  </a:cxn>
                  <a:cxn ang="0">
                    <a:pos x="64" y="26"/>
                  </a:cxn>
                  <a:cxn ang="0">
                    <a:pos x="66" y="22"/>
                  </a:cxn>
                  <a:cxn ang="0">
                    <a:pos x="66" y="20"/>
                  </a:cxn>
                  <a:cxn ang="0">
                    <a:pos x="66" y="16"/>
                  </a:cxn>
                  <a:cxn ang="0">
                    <a:pos x="66" y="14"/>
                  </a:cxn>
                  <a:cxn ang="0">
                    <a:pos x="66" y="12"/>
                  </a:cxn>
                  <a:cxn ang="0">
                    <a:pos x="64" y="8"/>
                  </a:cxn>
                  <a:cxn ang="0">
                    <a:pos x="60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50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0"/>
                  </a:cxn>
                  <a:cxn ang="0">
                    <a:pos x="32" y="0"/>
                  </a:cxn>
                </a:cxnLst>
                <a:rect l="0" t="0" r="r" b="b"/>
                <a:pathLst>
                  <a:path w="66" h="38">
                    <a:moveTo>
                      <a:pt x="32" y="0"/>
                    </a:move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4"/>
                    </a:lnTo>
                    <a:lnTo>
                      <a:pt x="50" y="34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420"/>
              <p:cNvSpPr>
                <a:spLocks/>
              </p:cNvSpPr>
              <p:nvPr/>
            </p:nvSpPr>
            <p:spPr bwMode="auto">
              <a:xfrm>
                <a:off x="5454650" y="1406525"/>
                <a:ext cx="101600" cy="5715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22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0"/>
                  </a:cxn>
                  <a:cxn ang="0">
                    <a:pos x="10" y="32"/>
                  </a:cxn>
                  <a:cxn ang="0">
                    <a:pos x="12" y="34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6" y="36"/>
                  </a:cxn>
                  <a:cxn ang="0">
                    <a:pos x="30" y="36"/>
                  </a:cxn>
                  <a:cxn ang="0">
                    <a:pos x="36" y="36"/>
                  </a:cxn>
                  <a:cxn ang="0">
                    <a:pos x="40" y="36"/>
                  </a:cxn>
                  <a:cxn ang="0">
                    <a:pos x="44" y="34"/>
                  </a:cxn>
                  <a:cxn ang="0">
                    <a:pos x="48" y="32"/>
                  </a:cxn>
                  <a:cxn ang="0">
                    <a:pos x="52" y="32"/>
                  </a:cxn>
                  <a:cxn ang="0">
                    <a:pos x="56" y="30"/>
                  </a:cxn>
                  <a:cxn ang="0">
                    <a:pos x="58" y="26"/>
                  </a:cxn>
                  <a:cxn ang="0">
                    <a:pos x="60" y="24"/>
                  </a:cxn>
                  <a:cxn ang="0">
                    <a:pos x="62" y="22"/>
                  </a:cxn>
                  <a:cxn ang="0">
                    <a:pos x="64" y="20"/>
                  </a:cxn>
                  <a:cxn ang="0">
                    <a:pos x="64" y="16"/>
                  </a:cxn>
                  <a:cxn ang="0">
                    <a:pos x="64" y="14"/>
                  </a:cxn>
                  <a:cxn ang="0">
                    <a:pos x="62" y="12"/>
                  </a:cxn>
                  <a:cxn ang="0">
                    <a:pos x="60" y="8"/>
                  </a:cxn>
                  <a:cxn ang="0">
                    <a:pos x="58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4" y="0"/>
                  </a:cxn>
                  <a:cxn ang="0">
                    <a:pos x="40" y="0"/>
                  </a:cxn>
                  <a:cxn ang="0">
                    <a:pos x="34" y="0"/>
                  </a:cxn>
                  <a:cxn ang="0">
                    <a:pos x="30" y="0"/>
                  </a:cxn>
                </a:cxnLst>
                <a:rect l="0" t="0" r="r" b="b"/>
                <a:pathLst>
                  <a:path w="64" h="36">
                    <a:moveTo>
                      <a:pt x="30" y="0"/>
                    </a:moveTo>
                    <a:lnTo>
                      <a:pt x="28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40" y="36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6" y="30"/>
                    </a:lnTo>
                    <a:lnTo>
                      <a:pt x="56" y="28"/>
                    </a:lnTo>
                    <a:lnTo>
                      <a:pt x="58" y="28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2" y="10"/>
                    </a:lnTo>
                    <a:lnTo>
                      <a:pt x="60" y="10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421"/>
              <p:cNvSpPr>
                <a:spLocks/>
              </p:cNvSpPr>
              <p:nvPr/>
            </p:nvSpPr>
            <p:spPr bwMode="auto">
              <a:xfrm>
                <a:off x="5375275" y="1374775"/>
                <a:ext cx="244475" cy="50800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0" y="32"/>
                  </a:cxn>
                  <a:cxn ang="0">
                    <a:pos x="2" y="30"/>
                  </a:cxn>
                  <a:cxn ang="0">
                    <a:pos x="4" y="28"/>
                  </a:cxn>
                  <a:cxn ang="0">
                    <a:pos x="6" y="26"/>
                  </a:cxn>
                  <a:cxn ang="0">
                    <a:pos x="10" y="24"/>
                  </a:cxn>
                  <a:cxn ang="0">
                    <a:pos x="12" y="22"/>
                  </a:cxn>
                  <a:cxn ang="0">
                    <a:pos x="16" y="20"/>
                  </a:cxn>
                  <a:cxn ang="0">
                    <a:pos x="18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2" y="10"/>
                  </a:cxn>
                  <a:cxn ang="0">
                    <a:pos x="36" y="8"/>
                  </a:cxn>
                  <a:cxn ang="0">
                    <a:pos x="42" y="6"/>
                  </a:cxn>
                  <a:cxn ang="0">
                    <a:pos x="46" y="4"/>
                  </a:cxn>
                  <a:cxn ang="0">
                    <a:pos x="52" y="2"/>
                  </a:cxn>
                  <a:cxn ang="0">
                    <a:pos x="58" y="2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6" y="0"/>
                  </a:cxn>
                  <a:cxn ang="0">
                    <a:pos x="104" y="2"/>
                  </a:cxn>
                  <a:cxn ang="0">
                    <a:pos x="110" y="4"/>
                  </a:cxn>
                  <a:cxn ang="0">
                    <a:pos x="118" y="8"/>
                  </a:cxn>
                  <a:cxn ang="0">
                    <a:pos x="124" y="10"/>
                  </a:cxn>
                  <a:cxn ang="0">
                    <a:pos x="132" y="14"/>
                  </a:cxn>
                  <a:cxn ang="0">
                    <a:pos x="140" y="20"/>
                  </a:cxn>
                  <a:cxn ang="0">
                    <a:pos x="148" y="26"/>
                  </a:cxn>
                  <a:cxn ang="0">
                    <a:pos x="154" y="32"/>
                  </a:cxn>
                  <a:cxn ang="0">
                    <a:pos x="154" y="32"/>
                  </a:cxn>
                  <a:cxn ang="0">
                    <a:pos x="152" y="30"/>
                  </a:cxn>
                  <a:cxn ang="0">
                    <a:pos x="150" y="28"/>
                  </a:cxn>
                  <a:cxn ang="0">
                    <a:pos x="148" y="28"/>
                  </a:cxn>
                  <a:cxn ang="0">
                    <a:pos x="146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38" y="22"/>
                  </a:cxn>
                  <a:cxn ang="0">
                    <a:pos x="134" y="20"/>
                  </a:cxn>
                  <a:cxn ang="0">
                    <a:pos x="132" y="18"/>
                  </a:cxn>
                  <a:cxn ang="0">
                    <a:pos x="128" y="16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4" y="12"/>
                  </a:cxn>
                  <a:cxn ang="0">
                    <a:pos x="108" y="12"/>
                  </a:cxn>
                  <a:cxn ang="0">
                    <a:pos x="102" y="10"/>
                  </a:cxn>
                  <a:cxn ang="0">
                    <a:pos x="96" y="10"/>
                  </a:cxn>
                  <a:cxn ang="0">
                    <a:pos x="90" y="10"/>
                  </a:cxn>
                  <a:cxn ang="0">
                    <a:pos x="84" y="8"/>
                  </a:cxn>
                  <a:cxn ang="0">
                    <a:pos x="78" y="10"/>
                  </a:cxn>
                  <a:cxn ang="0">
                    <a:pos x="72" y="10"/>
                  </a:cxn>
                  <a:cxn ang="0">
                    <a:pos x="64" y="10"/>
                  </a:cxn>
                  <a:cxn ang="0">
                    <a:pos x="58" y="12"/>
                  </a:cxn>
                  <a:cxn ang="0">
                    <a:pos x="50" y="12"/>
                  </a:cxn>
                  <a:cxn ang="0">
                    <a:pos x="42" y="14"/>
                  </a:cxn>
                  <a:cxn ang="0">
                    <a:pos x="34" y="18"/>
                  </a:cxn>
                  <a:cxn ang="0">
                    <a:pos x="26" y="20"/>
                  </a:cxn>
                  <a:cxn ang="0">
                    <a:pos x="16" y="24"/>
                  </a:cxn>
                  <a:cxn ang="0">
                    <a:pos x="8" y="28"/>
                  </a:cxn>
                  <a:cxn ang="0">
                    <a:pos x="0" y="32"/>
                  </a:cxn>
                  <a:cxn ang="0">
                    <a:pos x="0" y="32"/>
                  </a:cxn>
                </a:cxnLst>
                <a:rect l="0" t="0" r="r" b="b"/>
                <a:pathLst>
                  <a:path w="154" h="32">
                    <a:moveTo>
                      <a:pt x="0" y="32"/>
                    </a:moveTo>
                    <a:lnTo>
                      <a:pt x="0" y="32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2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22" y="14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2" y="6"/>
                    </a:lnTo>
                    <a:lnTo>
                      <a:pt x="46" y="4"/>
                    </a:lnTo>
                    <a:lnTo>
                      <a:pt x="52" y="2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2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4" y="2"/>
                    </a:lnTo>
                    <a:lnTo>
                      <a:pt x="110" y="4"/>
                    </a:lnTo>
                    <a:lnTo>
                      <a:pt x="118" y="8"/>
                    </a:lnTo>
                    <a:lnTo>
                      <a:pt x="124" y="10"/>
                    </a:lnTo>
                    <a:lnTo>
                      <a:pt x="132" y="14"/>
                    </a:lnTo>
                    <a:lnTo>
                      <a:pt x="140" y="20"/>
                    </a:lnTo>
                    <a:lnTo>
                      <a:pt x="148" y="26"/>
                    </a:lnTo>
                    <a:lnTo>
                      <a:pt x="154" y="32"/>
                    </a:lnTo>
                    <a:lnTo>
                      <a:pt x="154" y="32"/>
                    </a:lnTo>
                    <a:lnTo>
                      <a:pt x="152" y="30"/>
                    </a:lnTo>
                    <a:lnTo>
                      <a:pt x="150" y="28"/>
                    </a:lnTo>
                    <a:lnTo>
                      <a:pt x="148" y="28"/>
                    </a:lnTo>
                    <a:lnTo>
                      <a:pt x="146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38" y="22"/>
                    </a:lnTo>
                    <a:lnTo>
                      <a:pt x="134" y="20"/>
                    </a:lnTo>
                    <a:lnTo>
                      <a:pt x="132" y="18"/>
                    </a:lnTo>
                    <a:lnTo>
                      <a:pt x="128" y="16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4" y="12"/>
                    </a:lnTo>
                    <a:lnTo>
                      <a:pt x="108" y="12"/>
                    </a:lnTo>
                    <a:lnTo>
                      <a:pt x="102" y="10"/>
                    </a:lnTo>
                    <a:lnTo>
                      <a:pt x="96" y="10"/>
                    </a:lnTo>
                    <a:lnTo>
                      <a:pt x="90" y="10"/>
                    </a:lnTo>
                    <a:lnTo>
                      <a:pt x="84" y="8"/>
                    </a:lnTo>
                    <a:lnTo>
                      <a:pt x="78" y="10"/>
                    </a:lnTo>
                    <a:lnTo>
                      <a:pt x="72" y="10"/>
                    </a:lnTo>
                    <a:lnTo>
                      <a:pt x="64" y="10"/>
                    </a:lnTo>
                    <a:lnTo>
                      <a:pt x="58" y="12"/>
                    </a:lnTo>
                    <a:lnTo>
                      <a:pt x="50" y="12"/>
                    </a:lnTo>
                    <a:lnTo>
                      <a:pt x="42" y="14"/>
                    </a:lnTo>
                    <a:lnTo>
                      <a:pt x="34" y="18"/>
                    </a:lnTo>
                    <a:lnTo>
                      <a:pt x="26" y="20"/>
                    </a:lnTo>
                    <a:lnTo>
                      <a:pt x="16" y="24"/>
                    </a:lnTo>
                    <a:lnTo>
                      <a:pt x="8" y="28"/>
                    </a:lnTo>
                    <a:lnTo>
                      <a:pt x="0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422"/>
              <p:cNvSpPr>
                <a:spLocks/>
              </p:cNvSpPr>
              <p:nvPr/>
            </p:nvSpPr>
            <p:spPr bwMode="auto">
              <a:xfrm>
                <a:off x="5749925" y="1127125"/>
                <a:ext cx="212725" cy="355600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62" y="4"/>
                  </a:cxn>
                  <a:cxn ang="0">
                    <a:pos x="52" y="10"/>
                  </a:cxn>
                  <a:cxn ang="0">
                    <a:pos x="42" y="16"/>
                  </a:cxn>
                  <a:cxn ang="0">
                    <a:pos x="34" y="26"/>
                  </a:cxn>
                  <a:cxn ang="0">
                    <a:pos x="26" y="38"/>
                  </a:cxn>
                  <a:cxn ang="0">
                    <a:pos x="18" y="50"/>
                  </a:cxn>
                  <a:cxn ang="0">
                    <a:pos x="12" y="64"/>
                  </a:cxn>
                  <a:cxn ang="0">
                    <a:pos x="8" y="80"/>
                  </a:cxn>
                  <a:cxn ang="0">
                    <a:pos x="4" y="96"/>
                  </a:cxn>
                  <a:cxn ang="0">
                    <a:pos x="2" y="112"/>
                  </a:cxn>
                  <a:cxn ang="0">
                    <a:pos x="0" y="130"/>
                  </a:cxn>
                  <a:cxn ang="0">
                    <a:pos x="2" y="146"/>
                  </a:cxn>
                  <a:cxn ang="0">
                    <a:pos x="4" y="160"/>
                  </a:cxn>
                  <a:cxn ang="0">
                    <a:pos x="6" y="174"/>
                  </a:cxn>
                  <a:cxn ang="0">
                    <a:pos x="12" y="188"/>
                  </a:cxn>
                  <a:cxn ang="0">
                    <a:pos x="18" y="198"/>
                  </a:cxn>
                  <a:cxn ang="0">
                    <a:pos x="24" y="208"/>
                  </a:cxn>
                  <a:cxn ang="0">
                    <a:pos x="32" y="214"/>
                  </a:cxn>
                  <a:cxn ang="0">
                    <a:pos x="40" y="220"/>
                  </a:cxn>
                  <a:cxn ang="0">
                    <a:pos x="50" y="222"/>
                  </a:cxn>
                  <a:cxn ang="0">
                    <a:pos x="60" y="222"/>
                  </a:cxn>
                  <a:cxn ang="0">
                    <a:pos x="70" y="220"/>
                  </a:cxn>
                  <a:cxn ang="0">
                    <a:pos x="80" y="216"/>
                  </a:cxn>
                  <a:cxn ang="0">
                    <a:pos x="90" y="210"/>
                  </a:cxn>
                  <a:cxn ang="0">
                    <a:pos x="98" y="200"/>
                  </a:cxn>
                  <a:cxn ang="0">
                    <a:pos x="106" y="190"/>
                  </a:cxn>
                  <a:cxn ang="0">
                    <a:pos x="114" y="178"/>
                  </a:cxn>
                  <a:cxn ang="0">
                    <a:pos x="120" y="164"/>
                  </a:cxn>
                  <a:cxn ang="0">
                    <a:pos x="126" y="150"/>
                  </a:cxn>
                  <a:cxn ang="0">
                    <a:pos x="130" y="134"/>
                  </a:cxn>
                  <a:cxn ang="0">
                    <a:pos x="134" y="116"/>
                  </a:cxn>
                  <a:cxn ang="0">
                    <a:pos x="134" y="100"/>
                  </a:cxn>
                  <a:cxn ang="0">
                    <a:pos x="134" y="84"/>
                  </a:cxn>
                  <a:cxn ang="0">
                    <a:pos x="134" y="68"/>
                  </a:cxn>
                  <a:cxn ang="0">
                    <a:pos x="130" y="54"/>
                  </a:cxn>
                  <a:cxn ang="0">
                    <a:pos x="126" y="40"/>
                  </a:cxn>
                  <a:cxn ang="0">
                    <a:pos x="120" y="28"/>
                  </a:cxn>
                  <a:cxn ang="0">
                    <a:pos x="114" y="18"/>
                  </a:cxn>
                  <a:cxn ang="0">
                    <a:pos x="106" y="10"/>
                  </a:cxn>
                  <a:cxn ang="0">
                    <a:pos x="98" y="4"/>
                  </a:cxn>
                  <a:cxn ang="0">
                    <a:pos x="88" y="2"/>
                  </a:cxn>
                  <a:cxn ang="0">
                    <a:pos x="78" y="0"/>
                  </a:cxn>
                </a:cxnLst>
                <a:rect l="0" t="0" r="r" b="b"/>
                <a:pathLst>
                  <a:path w="134" h="224">
                    <a:moveTo>
                      <a:pt x="78" y="0"/>
                    </a:moveTo>
                    <a:lnTo>
                      <a:pt x="76" y="0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4"/>
                    </a:lnTo>
                    <a:lnTo>
                      <a:pt x="58" y="6"/>
                    </a:lnTo>
                    <a:lnTo>
                      <a:pt x="56" y="8"/>
                    </a:lnTo>
                    <a:lnTo>
                      <a:pt x="52" y="10"/>
                    </a:lnTo>
                    <a:lnTo>
                      <a:pt x="48" y="12"/>
                    </a:lnTo>
                    <a:lnTo>
                      <a:pt x="46" y="14"/>
                    </a:lnTo>
                    <a:lnTo>
                      <a:pt x="42" y="16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4" y="26"/>
                    </a:lnTo>
                    <a:lnTo>
                      <a:pt x="32" y="30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4" y="42"/>
                    </a:lnTo>
                    <a:lnTo>
                      <a:pt x="22" y="46"/>
                    </a:lnTo>
                    <a:lnTo>
                      <a:pt x="18" y="50"/>
                    </a:lnTo>
                    <a:lnTo>
                      <a:pt x="16" y="54"/>
                    </a:lnTo>
                    <a:lnTo>
                      <a:pt x="14" y="60"/>
                    </a:lnTo>
                    <a:lnTo>
                      <a:pt x="12" y="64"/>
                    </a:lnTo>
                    <a:lnTo>
                      <a:pt x="10" y="70"/>
                    </a:lnTo>
                    <a:lnTo>
                      <a:pt x="10" y="74"/>
                    </a:lnTo>
                    <a:lnTo>
                      <a:pt x="8" y="80"/>
                    </a:lnTo>
                    <a:lnTo>
                      <a:pt x="6" y="84"/>
                    </a:lnTo>
                    <a:lnTo>
                      <a:pt x="6" y="90"/>
                    </a:lnTo>
                    <a:lnTo>
                      <a:pt x="4" y="96"/>
                    </a:lnTo>
                    <a:lnTo>
                      <a:pt x="2" y="102"/>
                    </a:lnTo>
                    <a:lnTo>
                      <a:pt x="2" y="106"/>
                    </a:lnTo>
                    <a:lnTo>
                      <a:pt x="2" y="112"/>
                    </a:lnTo>
                    <a:lnTo>
                      <a:pt x="2" y="118"/>
                    </a:lnTo>
                    <a:lnTo>
                      <a:pt x="0" y="124"/>
                    </a:lnTo>
                    <a:lnTo>
                      <a:pt x="0" y="130"/>
                    </a:lnTo>
                    <a:lnTo>
                      <a:pt x="0" y="134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0"/>
                    </a:lnTo>
                    <a:lnTo>
                      <a:pt x="2" y="156"/>
                    </a:lnTo>
                    <a:lnTo>
                      <a:pt x="4" y="160"/>
                    </a:lnTo>
                    <a:lnTo>
                      <a:pt x="4" y="166"/>
                    </a:lnTo>
                    <a:lnTo>
                      <a:pt x="6" y="170"/>
                    </a:lnTo>
                    <a:lnTo>
                      <a:pt x="6" y="174"/>
                    </a:lnTo>
                    <a:lnTo>
                      <a:pt x="8" y="178"/>
                    </a:lnTo>
                    <a:lnTo>
                      <a:pt x="10" y="184"/>
                    </a:lnTo>
                    <a:lnTo>
                      <a:pt x="12" y="188"/>
                    </a:lnTo>
                    <a:lnTo>
                      <a:pt x="14" y="190"/>
                    </a:lnTo>
                    <a:lnTo>
                      <a:pt x="16" y="194"/>
                    </a:lnTo>
                    <a:lnTo>
                      <a:pt x="18" y="198"/>
                    </a:lnTo>
                    <a:lnTo>
                      <a:pt x="20" y="202"/>
                    </a:lnTo>
                    <a:lnTo>
                      <a:pt x="22" y="204"/>
                    </a:lnTo>
                    <a:lnTo>
                      <a:pt x="24" y="208"/>
                    </a:lnTo>
                    <a:lnTo>
                      <a:pt x="26" y="210"/>
                    </a:lnTo>
                    <a:lnTo>
                      <a:pt x="30" y="212"/>
                    </a:lnTo>
                    <a:lnTo>
                      <a:pt x="32" y="214"/>
                    </a:lnTo>
                    <a:lnTo>
                      <a:pt x="34" y="216"/>
                    </a:lnTo>
                    <a:lnTo>
                      <a:pt x="38" y="218"/>
                    </a:lnTo>
                    <a:lnTo>
                      <a:pt x="40" y="220"/>
                    </a:lnTo>
                    <a:lnTo>
                      <a:pt x="44" y="222"/>
                    </a:lnTo>
                    <a:lnTo>
                      <a:pt x="46" y="222"/>
                    </a:lnTo>
                    <a:lnTo>
                      <a:pt x="50" y="222"/>
                    </a:lnTo>
                    <a:lnTo>
                      <a:pt x="54" y="224"/>
                    </a:lnTo>
                    <a:lnTo>
                      <a:pt x="56" y="224"/>
                    </a:lnTo>
                    <a:lnTo>
                      <a:pt x="60" y="222"/>
                    </a:lnTo>
                    <a:lnTo>
                      <a:pt x="64" y="222"/>
                    </a:lnTo>
                    <a:lnTo>
                      <a:pt x="68" y="222"/>
                    </a:lnTo>
                    <a:lnTo>
                      <a:pt x="70" y="220"/>
                    </a:lnTo>
                    <a:lnTo>
                      <a:pt x="74" y="220"/>
                    </a:lnTo>
                    <a:lnTo>
                      <a:pt x="78" y="218"/>
                    </a:lnTo>
                    <a:lnTo>
                      <a:pt x="80" y="216"/>
                    </a:lnTo>
                    <a:lnTo>
                      <a:pt x="84" y="214"/>
                    </a:lnTo>
                    <a:lnTo>
                      <a:pt x="86" y="212"/>
                    </a:lnTo>
                    <a:lnTo>
                      <a:pt x="90" y="210"/>
                    </a:lnTo>
                    <a:lnTo>
                      <a:pt x="92" y="206"/>
                    </a:lnTo>
                    <a:lnTo>
                      <a:pt x="96" y="204"/>
                    </a:lnTo>
                    <a:lnTo>
                      <a:pt x="98" y="200"/>
                    </a:lnTo>
                    <a:lnTo>
                      <a:pt x="102" y="198"/>
                    </a:lnTo>
                    <a:lnTo>
                      <a:pt x="104" y="194"/>
                    </a:lnTo>
                    <a:lnTo>
                      <a:pt x="106" y="190"/>
                    </a:lnTo>
                    <a:lnTo>
                      <a:pt x="110" y="186"/>
                    </a:lnTo>
                    <a:lnTo>
                      <a:pt x="112" y="182"/>
                    </a:lnTo>
                    <a:lnTo>
                      <a:pt x="114" y="178"/>
                    </a:lnTo>
                    <a:lnTo>
                      <a:pt x="116" y="174"/>
                    </a:lnTo>
                    <a:lnTo>
                      <a:pt x="118" y="168"/>
                    </a:lnTo>
                    <a:lnTo>
                      <a:pt x="120" y="164"/>
                    </a:lnTo>
                    <a:lnTo>
                      <a:pt x="122" y="160"/>
                    </a:lnTo>
                    <a:lnTo>
                      <a:pt x="124" y="154"/>
                    </a:lnTo>
                    <a:lnTo>
                      <a:pt x="126" y="150"/>
                    </a:lnTo>
                    <a:lnTo>
                      <a:pt x="128" y="144"/>
                    </a:lnTo>
                    <a:lnTo>
                      <a:pt x="130" y="138"/>
                    </a:lnTo>
                    <a:lnTo>
                      <a:pt x="130" y="134"/>
                    </a:lnTo>
                    <a:lnTo>
                      <a:pt x="132" y="128"/>
                    </a:lnTo>
                    <a:lnTo>
                      <a:pt x="132" y="122"/>
                    </a:lnTo>
                    <a:lnTo>
                      <a:pt x="134" y="116"/>
                    </a:lnTo>
                    <a:lnTo>
                      <a:pt x="134" y="110"/>
                    </a:lnTo>
                    <a:lnTo>
                      <a:pt x="134" y="106"/>
                    </a:lnTo>
                    <a:lnTo>
                      <a:pt x="134" y="100"/>
                    </a:lnTo>
                    <a:lnTo>
                      <a:pt x="134" y="94"/>
                    </a:lnTo>
                    <a:lnTo>
                      <a:pt x="134" y="88"/>
                    </a:lnTo>
                    <a:lnTo>
                      <a:pt x="134" y="84"/>
                    </a:lnTo>
                    <a:lnTo>
                      <a:pt x="134" y="78"/>
                    </a:lnTo>
                    <a:lnTo>
                      <a:pt x="134" y="72"/>
                    </a:lnTo>
                    <a:lnTo>
                      <a:pt x="134" y="68"/>
                    </a:lnTo>
                    <a:lnTo>
                      <a:pt x="132" y="62"/>
                    </a:lnTo>
                    <a:lnTo>
                      <a:pt x="132" y="58"/>
                    </a:lnTo>
                    <a:lnTo>
                      <a:pt x="130" y="54"/>
                    </a:lnTo>
                    <a:lnTo>
                      <a:pt x="128" y="48"/>
                    </a:lnTo>
                    <a:lnTo>
                      <a:pt x="128" y="44"/>
                    </a:lnTo>
                    <a:lnTo>
                      <a:pt x="126" y="40"/>
                    </a:lnTo>
                    <a:lnTo>
                      <a:pt x="124" y="36"/>
                    </a:lnTo>
                    <a:lnTo>
                      <a:pt x="122" y="32"/>
                    </a:lnTo>
                    <a:lnTo>
                      <a:pt x="120" y="28"/>
                    </a:lnTo>
                    <a:lnTo>
                      <a:pt x="118" y="26"/>
                    </a:lnTo>
                    <a:lnTo>
                      <a:pt x="116" y="22"/>
                    </a:lnTo>
                    <a:lnTo>
                      <a:pt x="114" y="18"/>
                    </a:lnTo>
                    <a:lnTo>
                      <a:pt x="112" y="16"/>
                    </a:lnTo>
                    <a:lnTo>
                      <a:pt x="108" y="14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0" y="6"/>
                    </a:lnTo>
                    <a:lnTo>
                      <a:pt x="98" y="4"/>
                    </a:lnTo>
                    <a:lnTo>
                      <a:pt x="94" y="4"/>
                    </a:lnTo>
                    <a:lnTo>
                      <a:pt x="92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423"/>
              <p:cNvSpPr>
                <a:spLocks/>
              </p:cNvSpPr>
              <p:nvPr/>
            </p:nvSpPr>
            <p:spPr bwMode="auto">
              <a:xfrm>
                <a:off x="5765800" y="1263650"/>
                <a:ext cx="184150" cy="193675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0" y="50"/>
                  </a:cxn>
                  <a:cxn ang="0">
                    <a:pos x="2" y="58"/>
                  </a:cxn>
                  <a:cxn ang="0">
                    <a:pos x="2" y="68"/>
                  </a:cxn>
                  <a:cxn ang="0">
                    <a:pos x="4" y="76"/>
                  </a:cxn>
                  <a:cxn ang="0">
                    <a:pos x="8" y="84"/>
                  </a:cxn>
                  <a:cxn ang="0">
                    <a:pos x="10" y="92"/>
                  </a:cxn>
                  <a:cxn ang="0">
                    <a:pos x="14" y="98"/>
                  </a:cxn>
                  <a:cxn ang="0">
                    <a:pos x="18" y="104"/>
                  </a:cxn>
                  <a:cxn ang="0">
                    <a:pos x="22" y="108"/>
                  </a:cxn>
                  <a:cxn ang="0">
                    <a:pos x="26" y="114"/>
                  </a:cxn>
                  <a:cxn ang="0">
                    <a:pos x="32" y="116"/>
                  </a:cxn>
                  <a:cxn ang="0">
                    <a:pos x="36" y="120"/>
                  </a:cxn>
                  <a:cxn ang="0">
                    <a:pos x="42" y="122"/>
                  </a:cxn>
                  <a:cxn ang="0">
                    <a:pos x="48" y="122"/>
                  </a:cxn>
                  <a:cxn ang="0">
                    <a:pos x="54" y="122"/>
                  </a:cxn>
                  <a:cxn ang="0">
                    <a:pos x="60" y="120"/>
                  </a:cxn>
                  <a:cxn ang="0">
                    <a:pos x="66" y="118"/>
                  </a:cxn>
                  <a:cxn ang="0">
                    <a:pos x="72" y="114"/>
                  </a:cxn>
                  <a:cxn ang="0">
                    <a:pos x="76" y="110"/>
                  </a:cxn>
                  <a:cxn ang="0">
                    <a:pos x="82" y="106"/>
                  </a:cxn>
                  <a:cxn ang="0">
                    <a:pos x="88" y="100"/>
                  </a:cxn>
                  <a:cxn ang="0">
                    <a:pos x="92" y="94"/>
                  </a:cxn>
                  <a:cxn ang="0">
                    <a:pos x="96" y="86"/>
                  </a:cxn>
                  <a:cxn ang="0">
                    <a:pos x="100" y="78"/>
                  </a:cxn>
                  <a:cxn ang="0">
                    <a:pos x="104" y="70"/>
                  </a:cxn>
                  <a:cxn ang="0">
                    <a:pos x="108" y="62"/>
                  </a:cxn>
                  <a:cxn ang="0">
                    <a:pos x="110" y="52"/>
                  </a:cxn>
                  <a:cxn ang="0">
                    <a:pos x="112" y="44"/>
                  </a:cxn>
                  <a:cxn ang="0">
                    <a:pos x="114" y="34"/>
                  </a:cxn>
                  <a:cxn ang="0">
                    <a:pos x="116" y="26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4"/>
                  </a:cxn>
                  <a:cxn ang="0">
                    <a:pos x="104" y="12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6" y="4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0"/>
                  </a:cxn>
                  <a:cxn ang="0">
                    <a:pos x="40" y="2"/>
                  </a:cxn>
                  <a:cxn ang="0">
                    <a:pos x="30" y="2"/>
                  </a:cxn>
                  <a:cxn ang="0">
                    <a:pos x="22" y="4"/>
                  </a:cxn>
                  <a:cxn ang="0">
                    <a:pos x="14" y="8"/>
                  </a:cxn>
                  <a:cxn ang="0">
                    <a:pos x="6" y="12"/>
                  </a:cxn>
                  <a:cxn ang="0">
                    <a:pos x="2" y="14"/>
                  </a:cxn>
                </a:cxnLst>
                <a:rect l="0" t="0" r="r" b="b"/>
                <a:pathLst>
                  <a:path w="116" h="122">
                    <a:moveTo>
                      <a:pt x="2" y="14"/>
                    </a:move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4" y="72"/>
                    </a:lnTo>
                    <a:lnTo>
                      <a:pt x="4" y="76"/>
                    </a:lnTo>
                    <a:lnTo>
                      <a:pt x="6" y="80"/>
                    </a:lnTo>
                    <a:lnTo>
                      <a:pt x="8" y="84"/>
                    </a:lnTo>
                    <a:lnTo>
                      <a:pt x="8" y="88"/>
                    </a:lnTo>
                    <a:lnTo>
                      <a:pt x="10" y="92"/>
                    </a:lnTo>
                    <a:lnTo>
                      <a:pt x="12" y="94"/>
                    </a:lnTo>
                    <a:lnTo>
                      <a:pt x="14" y="98"/>
                    </a:lnTo>
                    <a:lnTo>
                      <a:pt x="16" y="100"/>
                    </a:lnTo>
                    <a:lnTo>
                      <a:pt x="18" y="104"/>
                    </a:lnTo>
                    <a:lnTo>
                      <a:pt x="20" y="106"/>
                    </a:lnTo>
                    <a:lnTo>
                      <a:pt x="22" y="108"/>
                    </a:lnTo>
                    <a:lnTo>
                      <a:pt x="24" y="112"/>
                    </a:lnTo>
                    <a:lnTo>
                      <a:pt x="26" y="114"/>
                    </a:lnTo>
                    <a:lnTo>
                      <a:pt x="28" y="116"/>
                    </a:lnTo>
                    <a:lnTo>
                      <a:pt x="32" y="116"/>
                    </a:lnTo>
                    <a:lnTo>
                      <a:pt x="34" y="118"/>
                    </a:lnTo>
                    <a:lnTo>
                      <a:pt x="36" y="120"/>
                    </a:lnTo>
                    <a:lnTo>
                      <a:pt x="40" y="120"/>
                    </a:lnTo>
                    <a:lnTo>
                      <a:pt x="42" y="122"/>
                    </a:lnTo>
                    <a:lnTo>
                      <a:pt x="46" y="122"/>
                    </a:lnTo>
                    <a:lnTo>
                      <a:pt x="48" y="122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6" y="120"/>
                    </a:lnTo>
                    <a:lnTo>
                      <a:pt x="60" y="120"/>
                    </a:lnTo>
                    <a:lnTo>
                      <a:pt x="62" y="118"/>
                    </a:lnTo>
                    <a:lnTo>
                      <a:pt x="66" y="118"/>
                    </a:lnTo>
                    <a:lnTo>
                      <a:pt x="68" y="116"/>
                    </a:lnTo>
                    <a:lnTo>
                      <a:pt x="72" y="114"/>
                    </a:lnTo>
                    <a:lnTo>
                      <a:pt x="74" y="112"/>
                    </a:lnTo>
                    <a:lnTo>
                      <a:pt x="76" y="110"/>
                    </a:lnTo>
                    <a:lnTo>
                      <a:pt x="80" y="108"/>
                    </a:lnTo>
                    <a:lnTo>
                      <a:pt x="82" y="106"/>
                    </a:lnTo>
                    <a:lnTo>
                      <a:pt x="84" y="102"/>
                    </a:lnTo>
                    <a:lnTo>
                      <a:pt x="88" y="100"/>
                    </a:lnTo>
                    <a:lnTo>
                      <a:pt x="90" y="96"/>
                    </a:lnTo>
                    <a:lnTo>
                      <a:pt x="92" y="94"/>
                    </a:lnTo>
                    <a:lnTo>
                      <a:pt x="94" y="90"/>
                    </a:lnTo>
                    <a:lnTo>
                      <a:pt x="96" y="86"/>
                    </a:lnTo>
                    <a:lnTo>
                      <a:pt x="98" y="82"/>
                    </a:lnTo>
                    <a:lnTo>
                      <a:pt x="100" y="78"/>
                    </a:lnTo>
                    <a:lnTo>
                      <a:pt x="102" y="74"/>
                    </a:lnTo>
                    <a:lnTo>
                      <a:pt x="104" y="70"/>
                    </a:lnTo>
                    <a:lnTo>
                      <a:pt x="106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10" y="52"/>
                    </a:lnTo>
                    <a:lnTo>
                      <a:pt x="112" y="48"/>
                    </a:lnTo>
                    <a:lnTo>
                      <a:pt x="112" y="44"/>
                    </a:lnTo>
                    <a:lnTo>
                      <a:pt x="114" y="38"/>
                    </a:lnTo>
                    <a:lnTo>
                      <a:pt x="114" y="34"/>
                    </a:lnTo>
                    <a:lnTo>
                      <a:pt x="116" y="28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4"/>
                    </a:lnTo>
                    <a:lnTo>
                      <a:pt x="106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98" y="10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78" y="4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6" y="4"/>
                    </a:lnTo>
                    <a:lnTo>
                      <a:pt x="22" y="4"/>
                    </a:lnTo>
                    <a:lnTo>
                      <a:pt x="18" y="6"/>
                    </a:lnTo>
                    <a:lnTo>
                      <a:pt x="14" y="8"/>
                    </a:lnTo>
                    <a:lnTo>
                      <a:pt x="10" y="10"/>
                    </a:lnTo>
                    <a:lnTo>
                      <a:pt x="6" y="12"/>
                    </a:lnTo>
                    <a:lnTo>
                      <a:pt x="2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424"/>
              <p:cNvSpPr>
                <a:spLocks/>
              </p:cNvSpPr>
              <p:nvPr/>
            </p:nvSpPr>
            <p:spPr bwMode="auto">
              <a:xfrm>
                <a:off x="5800725" y="1263650"/>
                <a:ext cx="117475" cy="133350"/>
              </a:xfrm>
              <a:custGeom>
                <a:avLst/>
                <a:gdLst/>
                <a:ahLst/>
                <a:cxnLst>
                  <a:cxn ang="0">
                    <a:pos x="74" y="36"/>
                  </a:cxn>
                  <a:cxn ang="0">
                    <a:pos x="74" y="40"/>
                  </a:cxn>
                  <a:cxn ang="0">
                    <a:pos x="72" y="46"/>
                  </a:cxn>
                  <a:cxn ang="0">
                    <a:pos x="72" y="50"/>
                  </a:cxn>
                  <a:cxn ang="0">
                    <a:pos x="70" y="56"/>
                  </a:cxn>
                  <a:cxn ang="0">
                    <a:pos x="68" y="60"/>
                  </a:cxn>
                  <a:cxn ang="0">
                    <a:pos x="66" y="64"/>
                  </a:cxn>
                  <a:cxn ang="0">
                    <a:pos x="64" y="68"/>
                  </a:cxn>
                  <a:cxn ang="0">
                    <a:pos x="60" y="72"/>
                  </a:cxn>
                  <a:cxn ang="0">
                    <a:pos x="58" y="74"/>
                  </a:cxn>
                  <a:cxn ang="0">
                    <a:pos x="54" y="78"/>
                  </a:cxn>
                  <a:cxn ang="0">
                    <a:pos x="52" y="80"/>
                  </a:cxn>
                  <a:cxn ang="0">
                    <a:pos x="48" y="82"/>
                  </a:cxn>
                  <a:cxn ang="0">
                    <a:pos x="44" y="82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4"/>
                  </a:cxn>
                  <a:cxn ang="0">
                    <a:pos x="30" y="82"/>
                  </a:cxn>
                  <a:cxn ang="0">
                    <a:pos x="26" y="82"/>
                  </a:cxn>
                  <a:cxn ang="0">
                    <a:pos x="22" y="80"/>
                  </a:cxn>
                  <a:cxn ang="0">
                    <a:pos x="20" y="78"/>
                  </a:cxn>
                  <a:cxn ang="0">
                    <a:pos x="16" y="76"/>
                  </a:cxn>
                  <a:cxn ang="0">
                    <a:pos x="14" y="72"/>
                  </a:cxn>
                  <a:cxn ang="0">
                    <a:pos x="10" y="68"/>
                  </a:cxn>
                  <a:cxn ang="0">
                    <a:pos x="8" y="66"/>
                  </a:cxn>
                  <a:cxn ang="0">
                    <a:pos x="6" y="62"/>
                  </a:cxn>
                  <a:cxn ang="0">
                    <a:pos x="4" y="56"/>
                  </a:cxn>
                  <a:cxn ang="0">
                    <a:pos x="2" y="52"/>
                  </a:cxn>
                  <a:cxn ang="0">
                    <a:pos x="0" y="48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2"/>
                  </a:cxn>
                  <a:cxn ang="0">
                    <a:pos x="0" y="26"/>
                  </a:cxn>
                  <a:cxn ang="0">
                    <a:pos x="0" y="18"/>
                  </a:cxn>
                  <a:cxn ang="0">
                    <a:pos x="2" y="12"/>
                  </a:cxn>
                  <a:cxn ang="0">
                    <a:pos x="4" y="6"/>
                  </a:cxn>
                  <a:cxn ang="0">
                    <a:pos x="6" y="4"/>
                  </a:cxn>
                  <a:cxn ang="0">
                    <a:pos x="12" y="2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4" y="0"/>
                  </a:cxn>
                  <a:cxn ang="0">
                    <a:pos x="52" y="2"/>
                  </a:cxn>
                  <a:cxn ang="0">
                    <a:pos x="60" y="4"/>
                  </a:cxn>
                  <a:cxn ang="0">
                    <a:pos x="68" y="6"/>
                  </a:cxn>
                  <a:cxn ang="0">
                    <a:pos x="72" y="10"/>
                  </a:cxn>
                  <a:cxn ang="0">
                    <a:pos x="74" y="16"/>
                  </a:cxn>
                  <a:cxn ang="0">
                    <a:pos x="74" y="22"/>
                  </a:cxn>
                  <a:cxn ang="0">
                    <a:pos x="74" y="28"/>
                  </a:cxn>
                  <a:cxn ang="0">
                    <a:pos x="74" y="32"/>
                  </a:cxn>
                </a:cxnLst>
                <a:rect l="0" t="0" r="r" b="b"/>
                <a:pathLst>
                  <a:path w="74" h="84">
                    <a:moveTo>
                      <a:pt x="74" y="32"/>
                    </a:moveTo>
                    <a:lnTo>
                      <a:pt x="74" y="36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2"/>
                    </a:lnTo>
                    <a:lnTo>
                      <a:pt x="72" y="46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6"/>
                    </a:lnTo>
                    <a:lnTo>
                      <a:pt x="70" y="58"/>
                    </a:lnTo>
                    <a:lnTo>
                      <a:pt x="68" y="60"/>
                    </a:lnTo>
                    <a:lnTo>
                      <a:pt x="68" y="62"/>
                    </a:lnTo>
                    <a:lnTo>
                      <a:pt x="66" y="64"/>
                    </a:lnTo>
                    <a:lnTo>
                      <a:pt x="64" y="66"/>
                    </a:lnTo>
                    <a:lnTo>
                      <a:pt x="64" y="68"/>
                    </a:lnTo>
                    <a:lnTo>
                      <a:pt x="62" y="70"/>
                    </a:lnTo>
                    <a:lnTo>
                      <a:pt x="60" y="72"/>
                    </a:lnTo>
                    <a:lnTo>
                      <a:pt x="60" y="72"/>
                    </a:lnTo>
                    <a:lnTo>
                      <a:pt x="58" y="74"/>
                    </a:lnTo>
                    <a:lnTo>
                      <a:pt x="56" y="76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2" y="80"/>
                    </a:lnTo>
                    <a:lnTo>
                      <a:pt x="50" y="80"/>
                    </a:lnTo>
                    <a:lnTo>
                      <a:pt x="48" y="82"/>
                    </a:lnTo>
                    <a:lnTo>
                      <a:pt x="46" y="82"/>
                    </a:lnTo>
                    <a:lnTo>
                      <a:pt x="44" y="82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2" y="84"/>
                    </a:lnTo>
                    <a:lnTo>
                      <a:pt x="30" y="82"/>
                    </a:lnTo>
                    <a:lnTo>
                      <a:pt x="28" y="82"/>
                    </a:lnTo>
                    <a:lnTo>
                      <a:pt x="26" y="82"/>
                    </a:lnTo>
                    <a:lnTo>
                      <a:pt x="24" y="80"/>
                    </a:lnTo>
                    <a:lnTo>
                      <a:pt x="22" y="80"/>
                    </a:lnTo>
                    <a:lnTo>
                      <a:pt x="20" y="80"/>
                    </a:lnTo>
                    <a:lnTo>
                      <a:pt x="20" y="78"/>
                    </a:lnTo>
                    <a:lnTo>
                      <a:pt x="18" y="76"/>
                    </a:lnTo>
                    <a:lnTo>
                      <a:pt x="16" y="76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8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4" y="60"/>
                    </a:lnTo>
                    <a:lnTo>
                      <a:pt x="4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4"/>
                    </a:lnTo>
                    <a:lnTo>
                      <a:pt x="60" y="4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0" y="8"/>
                    </a:lnTo>
                    <a:lnTo>
                      <a:pt x="72" y="10"/>
                    </a:lnTo>
                    <a:lnTo>
                      <a:pt x="72" y="14"/>
                    </a:lnTo>
                    <a:lnTo>
                      <a:pt x="74" y="16"/>
                    </a:lnTo>
                    <a:lnTo>
                      <a:pt x="74" y="20"/>
                    </a:lnTo>
                    <a:lnTo>
                      <a:pt x="74" y="22"/>
                    </a:lnTo>
                    <a:lnTo>
                      <a:pt x="74" y="26"/>
                    </a:lnTo>
                    <a:lnTo>
                      <a:pt x="74" y="28"/>
                    </a:lnTo>
                    <a:lnTo>
                      <a:pt x="74" y="32"/>
                    </a:lnTo>
                    <a:lnTo>
                      <a:pt x="74" y="32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425"/>
              <p:cNvSpPr>
                <a:spLocks/>
              </p:cNvSpPr>
              <p:nvPr/>
            </p:nvSpPr>
            <p:spPr bwMode="auto">
              <a:xfrm>
                <a:off x="5810250" y="1263650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34"/>
                  </a:cxn>
                  <a:cxn ang="0">
                    <a:pos x="60" y="38"/>
                  </a:cxn>
                  <a:cxn ang="0">
                    <a:pos x="60" y="42"/>
                  </a:cxn>
                  <a:cxn ang="0">
                    <a:pos x="58" y="46"/>
                  </a:cxn>
                  <a:cxn ang="0">
                    <a:pos x="58" y="50"/>
                  </a:cxn>
                  <a:cxn ang="0">
                    <a:pos x="56" y="54"/>
                  </a:cxn>
                  <a:cxn ang="0">
                    <a:pos x="54" y="58"/>
                  </a:cxn>
                  <a:cxn ang="0">
                    <a:pos x="52" y="60"/>
                  </a:cxn>
                  <a:cxn ang="0">
                    <a:pos x="50" y="64"/>
                  </a:cxn>
                  <a:cxn ang="0">
                    <a:pos x="48" y="66"/>
                  </a:cxn>
                  <a:cxn ang="0">
                    <a:pos x="46" y="68"/>
                  </a:cxn>
                  <a:cxn ang="0">
                    <a:pos x="42" y="70"/>
                  </a:cxn>
                  <a:cxn ang="0">
                    <a:pos x="40" y="72"/>
                  </a:cxn>
                  <a:cxn ang="0">
                    <a:pos x="38" y="72"/>
                  </a:cxn>
                  <a:cxn ang="0">
                    <a:pos x="34" y="72"/>
                  </a:cxn>
                  <a:cxn ang="0">
                    <a:pos x="32" y="74"/>
                  </a:cxn>
                  <a:cxn ang="0">
                    <a:pos x="28" y="74"/>
                  </a:cxn>
                  <a:cxn ang="0">
                    <a:pos x="26" y="72"/>
                  </a:cxn>
                  <a:cxn ang="0">
                    <a:pos x="22" y="72"/>
                  </a:cxn>
                  <a:cxn ang="0">
                    <a:pos x="20" y="70"/>
                  </a:cxn>
                  <a:cxn ang="0">
                    <a:pos x="16" y="68"/>
                  </a:cxn>
                  <a:cxn ang="0">
                    <a:pos x="14" y="66"/>
                  </a:cxn>
                  <a:cxn ang="0">
                    <a:pos x="12" y="64"/>
                  </a:cxn>
                  <a:cxn ang="0">
                    <a:pos x="10" y="62"/>
                  </a:cxn>
                  <a:cxn ang="0">
                    <a:pos x="8" y="58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2" y="24"/>
                  </a:cxn>
                  <a:cxn ang="0">
                    <a:pos x="2" y="20"/>
                  </a:cxn>
                  <a:cxn ang="0">
                    <a:pos x="2" y="16"/>
                  </a:cxn>
                  <a:cxn ang="0">
                    <a:pos x="4" y="12"/>
                  </a:cxn>
                  <a:cxn ang="0">
                    <a:pos x="6" y="8"/>
                  </a:cxn>
                  <a:cxn ang="0">
                    <a:pos x="6" y="6"/>
                  </a:cxn>
                  <a:cxn ang="0">
                    <a:pos x="8" y="2"/>
                  </a:cxn>
                  <a:cxn ang="0">
                    <a:pos x="12" y="0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2" y="2"/>
                  </a:cxn>
                  <a:cxn ang="0">
                    <a:pos x="46" y="2"/>
                  </a:cxn>
                  <a:cxn ang="0">
                    <a:pos x="52" y="4"/>
                  </a:cxn>
                  <a:cxn ang="0">
                    <a:pos x="56" y="6"/>
                  </a:cxn>
                  <a:cxn ang="0">
                    <a:pos x="56" y="8"/>
                  </a:cxn>
                  <a:cxn ang="0">
                    <a:pos x="58" y="12"/>
                  </a:cxn>
                  <a:cxn ang="0">
                    <a:pos x="58" y="16"/>
                  </a:cxn>
                  <a:cxn ang="0">
                    <a:pos x="60" y="18"/>
                  </a:cxn>
                  <a:cxn ang="0">
                    <a:pos x="60" y="22"/>
                  </a:cxn>
                  <a:cxn ang="0">
                    <a:pos x="60" y="26"/>
                  </a:cxn>
                  <a:cxn ang="0">
                    <a:pos x="60" y="30"/>
                  </a:cxn>
                  <a:cxn ang="0">
                    <a:pos x="60" y="32"/>
                  </a:cxn>
                </a:cxnLst>
                <a:rect l="0" t="0" r="r" b="b"/>
                <a:pathLst>
                  <a:path w="60" h="74">
                    <a:moveTo>
                      <a:pt x="60" y="32"/>
                    </a:moveTo>
                    <a:lnTo>
                      <a:pt x="60" y="34"/>
                    </a:lnTo>
                    <a:lnTo>
                      <a:pt x="60" y="36"/>
                    </a:lnTo>
                    <a:lnTo>
                      <a:pt x="60" y="38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0" y="44"/>
                    </a:lnTo>
                    <a:lnTo>
                      <a:pt x="58" y="46"/>
                    </a:lnTo>
                    <a:lnTo>
                      <a:pt x="58" y="48"/>
                    </a:lnTo>
                    <a:lnTo>
                      <a:pt x="58" y="50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6" y="56"/>
                    </a:lnTo>
                    <a:lnTo>
                      <a:pt x="54" y="58"/>
                    </a:lnTo>
                    <a:lnTo>
                      <a:pt x="54" y="58"/>
                    </a:lnTo>
                    <a:lnTo>
                      <a:pt x="52" y="60"/>
                    </a:lnTo>
                    <a:lnTo>
                      <a:pt x="52" y="62"/>
                    </a:lnTo>
                    <a:lnTo>
                      <a:pt x="50" y="64"/>
                    </a:lnTo>
                    <a:lnTo>
                      <a:pt x="48" y="64"/>
                    </a:lnTo>
                    <a:lnTo>
                      <a:pt x="48" y="66"/>
                    </a:lnTo>
                    <a:lnTo>
                      <a:pt x="46" y="66"/>
                    </a:lnTo>
                    <a:lnTo>
                      <a:pt x="46" y="68"/>
                    </a:lnTo>
                    <a:lnTo>
                      <a:pt x="44" y="68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0" y="72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6" y="72"/>
                    </a:lnTo>
                    <a:lnTo>
                      <a:pt x="34" y="72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6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20" y="70"/>
                    </a:lnTo>
                    <a:lnTo>
                      <a:pt x="20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50" y="2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58" y="14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60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426"/>
              <p:cNvSpPr>
                <a:spLocks/>
              </p:cNvSpPr>
              <p:nvPr/>
            </p:nvSpPr>
            <p:spPr bwMode="auto">
              <a:xfrm>
                <a:off x="5829300" y="1273175"/>
                <a:ext cx="60325" cy="82550"/>
              </a:xfrm>
              <a:custGeom>
                <a:avLst/>
                <a:gdLst/>
                <a:ahLst/>
                <a:cxnLst>
                  <a:cxn ang="0">
                    <a:pos x="38" y="30"/>
                  </a:cxn>
                  <a:cxn ang="0">
                    <a:pos x="38" y="34"/>
                  </a:cxn>
                  <a:cxn ang="0">
                    <a:pos x="36" y="38"/>
                  </a:cxn>
                  <a:cxn ang="0">
                    <a:pos x="36" y="40"/>
                  </a:cxn>
                  <a:cxn ang="0">
                    <a:pos x="34" y="44"/>
                  </a:cxn>
                  <a:cxn ang="0">
                    <a:pos x="32" y="46"/>
                  </a:cxn>
                  <a:cxn ang="0">
                    <a:pos x="30" y="48"/>
                  </a:cxn>
                  <a:cxn ang="0">
                    <a:pos x="26" y="50"/>
                  </a:cxn>
                  <a:cxn ang="0">
                    <a:pos x="24" y="52"/>
                  </a:cxn>
                  <a:cxn ang="0">
                    <a:pos x="20" y="52"/>
                  </a:cxn>
                  <a:cxn ang="0">
                    <a:pos x="18" y="52"/>
                  </a:cxn>
                  <a:cxn ang="0">
                    <a:pos x="14" y="52"/>
                  </a:cxn>
                  <a:cxn ang="0">
                    <a:pos x="12" y="52"/>
                  </a:cxn>
                  <a:cxn ang="0">
                    <a:pos x="10" y="50"/>
                  </a:cxn>
                  <a:cxn ang="0">
                    <a:pos x="8" y="48"/>
                  </a:cxn>
                  <a:cxn ang="0">
                    <a:pos x="4" y="46"/>
                  </a:cxn>
                  <a:cxn ang="0">
                    <a:pos x="4" y="42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4"/>
                  </a:cxn>
                  <a:cxn ang="0">
                    <a:pos x="4" y="10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22" y="0"/>
                  </a:cxn>
                  <a:cxn ang="0">
                    <a:pos x="24" y="2"/>
                  </a:cxn>
                  <a:cxn ang="0">
                    <a:pos x="28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10"/>
                  </a:cxn>
                  <a:cxn ang="0">
                    <a:pos x="36" y="12"/>
                  </a:cxn>
                  <a:cxn ang="0">
                    <a:pos x="36" y="16"/>
                  </a:cxn>
                  <a:cxn ang="0">
                    <a:pos x="38" y="20"/>
                  </a:cxn>
                  <a:cxn ang="0">
                    <a:pos x="38" y="24"/>
                  </a:cxn>
                  <a:cxn ang="0">
                    <a:pos x="38" y="28"/>
                  </a:cxn>
                </a:cxnLst>
                <a:rect l="0" t="0" r="r" b="b"/>
                <a:pathLst>
                  <a:path w="38" h="52">
                    <a:moveTo>
                      <a:pt x="38" y="28"/>
                    </a:moveTo>
                    <a:lnTo>
                      <a:pt x="38" y="28"/>
                    </a:lnTo>
                    <a:lnTo>
                      <a:pt x="38" y="30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4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2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38" y="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427"/>
              <p:cNvSpPr>
                <a:spLocks/>
              </p:cNvSpPr>
              <p:nvPr/>
            </p:nvSpPr>
            <p:spPr bwMode="auto">
              <a:xfrm>
                <a:off x="5832475" y="1270000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2" y="20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6" y="20"/>
                  </a:cxn>
                  <a:cxn ang="0">
                    <a:pos x="6" y="20"/>
                  </a:cxn>
                  <a:cxn ang="0">
                    <a:pos x="4" y="18"/>
                  </a:cxn>
                  <a:cxn ang="0">
                    <a:pos x="2" y="18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4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8"/>
                  </a:cxn>
                  <a:cxn ang="0">
                    <a:pos x="16" y="10"/>
                  </a:cxn>
                </a:cxnLst>
                <a:rect l="0" t="0" r="r" b="b"/>
                <a:pathLst>
                  <a:path w="16" h="20">
                    <a:moveTo>
                      <a:pt x="16" y="10"/>
                    </a:move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428"/>
              <p:cNvSpPr>
                <a:spLocks/>
              </p:cNvSpPr>
              <p:nvPr/>
            </p:nvSpPr>
            <p:spPr bwMode="auto">
              <a:xfrm>
                <a:off x="587375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429"/>
              <p:cNvSpPr>
                <a:spLocks/>
              </p:cNvSpPr>
              <p:nvPr/>
            </p:nvSpPr>
            <p:spPr bwMode="auto">
              <a:xfrm>
                <a:off x="5768975" y="1139825"/>
                <a:ext cx="180975" cy="13652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2"/>
                  </a:cxn>
                  <a:cxn ang="0">
                    <a:pos x="44" y="6"/>
                  </a:cxn>
                  <a:cxn ang="0">
                    <a:pos x="40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4" y="24"/>
                  </a:cxn>
                  <a:cxn ang="0">
                    <a:pos x="20" y="32"/>
                  </a:cxn>
                  <a:cxn ang="0">
                    <a:pos x="16" y="38"/>
                  </a:cxn>
                  <a:cxn ang="0">
                    <a:pos x="12" y="46"/>
                  </a:cxn>
                  <a:cxn ang="0">
                    <a:pos x="8" y="54"/>
                  </a:cxn>
                  <a:cxn ang="0">
                    <a:pos x="6" y="62"/>
                  </a:cxn>
                  <a:cxn ang="0">
                    <a:pos x="4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2" y="78"/>
                  </a:cxn>
                  <a:cxn ang="0">
                    <a:pos x="18" y="74"/>
                  </a:cxn>
                  <a:cxn ang="0">
                    <a:pos x="24" y="72"/>
                  </a:cxn>
                  <a:cxn ang="0">
                    <a:pos x="30" y="70"/>
                  </a:cxn>
                  <a:cxn ang="0">
                    <a:pos x="36" y="68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4"/>
                  </a:cxn>
                  <a:cxn ang="0">
                    <a:pos x="66" y="66"/>
                  </a:cxn>
                  <a:cxn ang="0">
                    <a:pos x="74" y="66"/>
                  </a:cxn>
                  <a:cxn ang="0">
                    <a:pos x="82" y="68"/>
                  </a:cxn>
                  <a:cxn ang="0">
                    <a:pos x="90" y="70"/>
                  </a:cxn>
                  <a:cxn ang="0">
                    <a:pos x="100" y="74"/>
                  </a:cxn>
                  <a:cxn ang="0">
                    <a:pos x="110" y="78"/>
                  </a:cxn>
                  <a:cxn ang="0">
                    <a:pos x="114" y="76"/>
                  </a:cxn>
                  <a:cxn ang="0">
                    <a:pos x="114" y="68"/>
                  </a:cxn>
                  <a:cxn ang="0">
                    <a:pos x="114" y="62"/>
                  </a:cxn>
                  <a:cxn ang="0">
                    <a:pos x="112" y="54"/>
                  </a:cxn>
                  <a:cxn ang="0">
                    <a:pos x="110" y="46"/>
                  </a:cxn>
                  <a:cxn ang="0">
                    <a:pos x="108" y="40"/>
                  </a:cxn>
                  <a:cxn ang="0">
                    <a:pos x="106" y="34"/>
                  </a:cxn>
                  <a:cxn ang="0">
                    <a:pos x="104" y="28"/>
                  </a:cxn>
                  <a:cxn ang="0">
                    <a:pos x="100" y="22"/>
                  </a:cxn>
                  <a:cxn ang="0">
                    <a:pos x="98" y="18"/>
                  </a:cxn>
                  <a:cxn ang="0">
                    <a:pos x="94" y="12"/>
                  </a:cxn>
                  <a:cxn ang="0">
                    <a:pos x="90" y="8"/>
                  </a:cxn>
                  <a:cxn ang="0">
                    <a:pos x="86" y="6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2" y="0"/>
                  </a:cxn>
                  <a:cxn ang="0">
                    <a:pos x="70" y="0"/>
                  </a:cxn>
                </a:cxnLst>
                <a:rect l="0" t="0" r="r" b="b"/>
                <a:pathLst>
                  <a:path w="114" h="86">
                    <a:moveTo>
                      <a:pt x="70" y="0"/>
                    </a:move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4" y="6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6" y="22"/>
                    </a:lnTo>
                    <a:lnTo>
                      <a:pt x="24" y="24"/>
                    </a:lnTo>
                    <a:lnTo>
                      <a:pt x="22" y="28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8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8" y="58"/>
                    </a:lnTo>
                    <a:lnTo>
                      <a:pt x="6" y="62"/>
                    </a:lnTo>
                    <a:lnTo>
                      <a:pt x="4" y="66"/>
                    </a:lnTo>
                    <a:lnTo>
                      <a:pt x="4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4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4" y="76"/>
                    </a:lnTo>
                    <a:lnTo>
                      <a:pt x="18" y="74"/>
                    </a:lnTo>
                    <a:lnTo>
                      <a:pt x="20" y="72"/>
                    </a:lnTo>
                    <a:lnTo>
                      <a:pt x="24" y="72"/>
                    </a:lnTo>
                    <a:lnTo>
                      <a:pt x="26" y="70"/>
                    </a:lnTo>
                    <a:lnTo>
                      <a:pt x="30" y="70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6" y="66"/>
                    </a:lnTo>
                    <a:lnTo>
                      <a:pt x="50" y="66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2" y="64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2" y="68"/>
                    </a:lnTo>
                    <a:lnTo>
                      <a:pt x="86" y="70"/>
                    </a:lnTo>
                    <a:lnTo>
                      <a:pt x="90" y="70"/>
                    </a:lnTo>
                    <a:lnTo>
                      <a:pt x="96" y="72"/>
                    </a:lnTo>
                    <a:lnTo>
                      <a:pt x="100" y="74"/>
                    </a:lnTo>
                    <a:lnTo>
                      <a:pt x="106" y="76"/>
                    </a:lnTo>
                    <a:lnTo>
                      <a:pt x="110" y="78"/>
                    </a:lnTo>
                    <a:lnTo>
                      <a:pt x="114" y="80"/>
                    </a:lnTo>
                    <a:lnTo>
                      <a:pt x="114" y="76"/>
                    </a:lnTo>
                    <a:lnTo>
                      <a:pt x="114" y="72"/>
                    </a:lnTo>
                    <a:lnTo>
                      <a:pt x="114" y="68"/>
                    </a:lnTo>
                    <a:lnTo>
                      <a:pt x="114" y="64"/>
                    </a:lnTo>
                    <a:lnTo>
                      <a:pt x="114" y="62"/>
                    </a:lnTo>
                    <a:lnTo>
                      <a:pt x="112" y="58"/>
                    </a:lnTo>
                    <a:lnTo>
                      <a:pt x="112" y="54"/>
                    </a:lnTo>
                    <a:lnTo>
                      <a:pt x="112" y="50"/>
                    </a:lnTo>
                    <a:lnTo>
                      <a:pt x="110" y="46"/>
                    </a:lnTo>
                    <a:lnTo>
                      <a:pt x="110" y="44"/>
                    </a:lnTo>
                    <a:lnTo>
                      <a:pt x="108" y="40"/>
                    </a:lnTo>
                    <a:lnTo>
                      <a:pt x="108" y="36"/>
                    </a:lnTo>
                    <a:lnTo>
                      <a:pt x="106" y="34"/>
                    </a:lnTo>
                    <a:lnTo>
                      <a:pt x="104" y="30"/>
                    </a:lnTo>
                    <a:lnTo>
                      <a:pt x="104" y="28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96" y="14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430"/>
              <p:cNvSpPr>
                <a:spLocks/>
              </p:cNvSpPr>
              <p:nvPr/>
            </p:nvSpPr>
            <p:spPr bwMode="auto">
              <a:xfrm>
                <a:off x="5768975" y="1139825"/>
                <a:ext cx="95250" cy="136525"/>
              </a:xfrm>
              <a:custGeom>
                <a:avLst/>
                <a:gdLst/>
                <a:ahLst/>
                <a:cxnLst>
                  <a:cxn ang="0">
                    <a:pos x="12" y="74"/>
                  </a:cxn>
                  <a:cxn ang="0">
                    <a:pos x="12" y="68"/>
                  </a:cxn>
                  <a:cxn ang="0">
                    <a:pos x="14" y="60"/>
                  </a:cxn>
                  <a:cxn ang="0">
                    <a:pos x="18" y="54"/>
                  </a:cxn>
                  <a:cxn ang="0">
                    <a:pos x="20" y="48"/>
                  </a:cxn>
                  <a:cxn ang="0">
                    <a:pos x="22" y="42"/>
                  </a:cxn>
                  <a:cxn ang="0">
                    <a:pos x="26" y="36"/>
                  </a:cxn>
                  <a:cxn ang="0">
                    <a:pos x="28" y="30"/>
                  </a:cxn>
                  <a:cxn ang="0">
                    <a:pos x="32" y="26"/>
                  </a:cxn>
                  <a:cxn ang="0">
                    <a:pos x="34" y="20"/>
                  </a:cxn>
                  <a:cxn ang="0">
                    <a:pos x="38" y="16"/>
                  </a:cxn>
                  <a:cxn ang="0">
                    <a:pos x="42" y="12"/>
                  </a:cxn>
                  <a:cxn ang="0">
                    <a:pos x="46" y="8"/>
                  </a:cxn>
                  <a:cxn ang="0">
                    <a:pos x="50" y="6"/>
                  </a:cxn>
                  <a:cxn ang="0">
                    <a:pos x="54" y="2"/>
                  </a:cxn>
                  <a:cxn ang="0">
                    <a:pos x="58" y="0"/>
                  </a:cxn>
                  <a:cxn ang="0">
                    <a:pos x="58" y="0"/>
                  </a:cxn>
                  <a:cxn ang="0">
                    <a:pos x="52" y="2"/>
                  </a:cxn>
                  <a:cxn ang="0">
                    <a:pos x="48" y="4"/>
                  </a:cxn>
                  <a:cxn ang="0">
                    <a:pos x="42" y="6"/>
                  </a:cxn>
                  <a:cxn ang="0">
                    <a:pos x="38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6" y="24"/>
                  </a:cxn>
                  <a:cxn ang="0">
                    <a:pos x="22" y="30"/>
                  </a:cxn>
                  <a:cxn ang="0">
                    <a:pos x="18" y="36"/>
                  </a:cxn>
                  <a:cxn ang="0">
                    <a:pos x="14" y="42"/>
                  </a:cxn>
                  <a:cxn ang="0">
                    <a:pos x="10" y="50"/>
                  </a:cxn>
                  <a:cxn ang="0">
                    <a:pos x="8" y="56"/>
                  </a:cxn>
                  <a:cxn ang="0">
                    <a:pos x="6" y="64"/>
                  </a:cxn>
                  <a:cxn ang="0">
                    <a:pos x="2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0" y="78"/>
                  </a:cxn>
                </a:cxnLst>
                <a:rect l="0" t="0" r="r" b="b"/>
                <a:pathLst>
                  <a:path w="60" h="86">
                    <a:moveTo>
                      <a:pt x="10" y="78"/>
                    </a:moveTo>
                    <a:lnTo>
                      <a:pt x="12" y="74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4" y="64"/>
                    </a:lnTo>
                    <a:lnTo>
                      <a:pt x="14" y="60"/>
                    </a:lnTo>
                    <a:lnTo>
                      <a:pt x="16" y="58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0" y="48"/>
                    </a:lnTo>
                    <a:lnTo>
                      <a:pt x="20" y="44"/>
                    </a:lnTo>
                    <a:lnTo>
                      <a:pt x="22" y="42"/>
                    </a:lnTo>
                    <a:lnTo>
                      <a:pt x="24" y="38"/>
                    </a:lnTo>
                    <a:lnTo>
                      <a:pt x="26" y="36"/>
                    </a:lnTo>
                    <a:lnTo>
                      <a:pt x="26" y="34"/>
                    </a:lnTo>
                    <a:lnTo>
                      <a:pt x="28" y="30"/>
                    </a:lnTo>
                    <a:lnTo>
                      <a:pt x="30" y="28"/>
                    </a:lnTo>
                    <a:lnTo>
                      <a:pt x="32" y="26"/>
                    </a:lnTo>
                    <a:lnTo>
                      <a:pt x="34" y="24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2" y="12"/>
                    </a:lnTo>
                    <a:lnTo>
                      <a:pt x="44" y="10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6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6"/>
                    </a:lnTo>
                    <a:lnTo>
                      <a:pt x="16" y="40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8" y="56"/>
                    </a:lnTo>
                    <a:lnTo>
                      <a:pt x="6" y="60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2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6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0" y="7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431"/>
              <p:cNvSpPr>
                <a:spLocks/>
              </p:cNvSpPr>
              <p:nvPr/>
            </p:nvSpPr>
            <p:spPr bwMode="auto">
              <a:xfrm>
                <a:off x="5765800" y="1279525"/>
                <a:ext cx="101600" cy="177800"/>
              </a:xfrm>
              <a:custGeom>
                <a:avLst/>
                <a:gdLst/>
                <a:ahLst/>
                <a:cxnLst>
                  <a:cxn ang="0">
                    <a:pos x="52" y="108"/>
                  </a:cxn>
                  <a:cxn ang="0">
                    <a:pos x="46" y="106"/>
                  </a:cxn>
                  <a:cxn ang="0">
                    <a:pos x="40" y="104"/>
                  </a:cxn>
                  <a:cxn ang="0">
                    <a:pos x="36" y="100"/>
                  </a:cxn>
                  <a:cxn ang="0">
                    <a:pos x="32" y="96"/>
                  </a:cxn>
                  <a:cxn ang="0">
                    <a:pos x="26" y="90"/>
                  </a:cxn>
                  <a:cxn ang="0">
                    <a:pos x="22" y="84"/>
                  </a:cxn>
                  <a:cxn ang="0">
                    <a:pos x="20" y="78"/>
                  </a:cxn>
                  <a:cxn ang="0">
                    <a:pos x="16" y="72"/>
                  </a:cxn>
                  <a:cxn ang="0">
                    <a:pos x="14" y="64"/>
                  </a:cxn>
                  <a:cxn ang="0">
                    <a:pos x="12" y="54"/>
                  </a:cxn>
                  <a:cxn ang="0">
                    <a:pos x="10" y="46"/>
                  </a:cxn>
                  <a:cxn ang="0">
                    <a:pos x="10" y="36"/>
                  </a:cxn>
                  <a:cxn ang="0">
                    <a:pos x="8" y="28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0" y="10"/>
                  </a:cxn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2" y="48"/>
                  </a:cxn>
                  <a:cxn ang="0">
                    <a:pos x="2" y="58"/>
                  </a:cxn>
                  <a:cxn ang="0">
                    <a:pos x="4" y="66"/>
                  </a:cxn>
                  <a:cxn ang="0">
                    <a:pos x="8" y="74"/>
                  </a:cxn>
                  <a:cxn ang="0">
                    <a:pos x="10" y="82"/>
                  </a:cxn>
                  <a:cxn ang="0">
                    <a:pos x="14" y="88"/>
                  </a:cxn>
                  <a:cxn ang="0">
                    <a:pos x="18" y="94"/>
                  </a:cxn>
                  <a:cxn ang="0">
                    <a:pos x="22" y="98"/>
                  </a:cxn>
                  <a:cxn ang="0">
                    <a:pos x="26" y="104"/>
                  </a:cxn>
                  <a:cxn ang="0">
                    <a:pos x="32" y="106"/>
                  </a:cxn>
                  <a:cxn ang="0">
                    <a:pos x="36" y="110"/>
                  </a:cxn>
                  <a:cxn ang="0">
                    <a:pos x="42" y="112"/>
                  </a:cxn>
                  <a:cxn ang="0">
                    <a:pos x="46" y="112"/>
                  </a:cxn>
                  <a:cxn ang="0">
                    <a:pos x="48" y="112"/>
                  </a:cxn>
                  <a:cxn ang="0">
                    <a:pos x="52" y="112"/>
                  </a:cxn>
                  <a:cxn ang="0">
                    <a:pos x="56" y="110"/>
                  </a:cxn>
                  <a:cxn ang="0">
                    <a:pos x="62" y="110"/>
                  </a:cxn>
                  <a:cxn ang="0">
                    <a:pos x="62" y="108"/>
                  </a:cxn>
                  <a:cxn ang="0">
                    <a:pos x="58" y="108"/>
                  </a:cxn>
                  <a:cxn ang="0">
                    <a:pos x="56" y="108"/>
                  </a:cxn>
                  <a:cxn ang="0">
                    <a:pos x="54" y="108"/>
                  </a:cxn>
                </a:cxnLst>
                <a:rect l="0" t="0" r="r" b="b"/>
                <a:pathLst>
                  <a:path w="64" h="112">
                    <a:moveTo>
                      <a:pt x="54" y="108"/>
                    </a:moveTo>
                    <a:lnTo>
                      <a:pt x="52" y="108"/>
                    </a:lnTo>
                    <a:lnTo>
                      <a:pt x="48" y="108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0" y="104"/>
                    </a:lnTo>
                    <a:lnTo>
                      <a:pt x="38" y="102"/>
                    </a:lnTo>
                    <a:lnTo>
                      <a:pt x="36" y="100"/>
                    </a:lnTo>
                    <a:lnTo>
                      <a:pt x="34" y="98"/>
                    </a:lnTo>
                    <a:lnTo>
                      <a:pt x="32" y="96"/>
                    </a:lnTo>
                    <a:lnTo>
                      <a:pt x="28" y="94"/>
                    </a:lnTo>
                    <a:lnTo>
                      <a:pt x="26" y="90"/>
                    </a:lnTo>
                    <a:lnTo>
                      <a:pt x="24" y="88"/>
                    </a:lnTo>
                    <a:lnTo>
                      <a:pt x="22" y="84"/>
                    </a:lnTo>
                    <a:lnTo>
                      <a:pt x="22" y="82"/>
                    </a:lnTo>
                    <a:lnTo>
                      <a:pt x="20" y="78"/>
                    </a:lnTo>
                    <a:lnTo>
                      <a:pt x="18" y="74"/>
                    </a:lnTo>
                    <a:lnTo>
                      <a:pt x="16" y="72"/>
                    </a:lnTo>
                    <a:lnTo>
                      <a:pt x="16" y="68"/>
                    </a:lnTo>
                    <a:lnTo>
                      <a:pt x="14" y="64"/>
                    </a:lnTo>
                    <a:lnTo>
                      <a:pt x="12" y="60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0" y="46"/>
                    </a:lnTo>
                    <a:lnTo>
                      <a:pt x="10" y="42"/>
                    </a:lnTo>
                    <a:lnTo>
                      <a:pt x="10" y="36"/>
                    </a:lnTo>
                    <a:lnTo>
                      <a:pt x="10" y="32"/>
                    </a:lnTo>
                    <a:lnTo>
                      <a:pt x="8" y="28"/>
                    </a:lnTo>
                    <a:lnTo>
                      <a:pt x="8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2" y="54"/>
                    </a:lnTo>
                    <a:lnTo>
                      <a:pt x="2" y="58"/>
                    </a:lnTo>
                    <a:lnTo>
                      <a:pt x="4" y="62"/>
                    </a:lnTo>
                    <a:lnTo>
                      <a:pt x="4" y="66"/>
                    </a:lnTo>
                    <a:lnTo>
                      <a:pt x="6" y="70"/>
                    </a:lnTo>
                    <a:lnTo>
                      <a:pt x="8" y="74"/>
                    </a:lnTo>
                    <a:lnTo>
                      <a:pt x="8" y="78"/>
                    </a:lnTo>
                    <a:lnTo>
                      <a:pt x="10" y="82"/>
                    </a:lnTo>
                    <a:lnTo>
                      <a:pt x="12" y="84"/>
                    </a:lnTo>
                    <a:lnTo>
                      <a:pt x="14" y="88"/>
                    </a:lnTo>
                    <a:lnTo>
                      <a:pt x="16" y="90"/>
                    </a:lnTo>
                    <a:lnTo>
                      <a:pt x="18" y="94"/>
                    </a:lnTo>
                    <a:lnTo>
                      <a:pt x="20" y="96"/>
                    </a:lnTo>
                    <a:lnTo>
                      <a:pt x="22" y="98"/>
                    </a:lnTo>
                    <a:lnTo>
                      <a:pt x="24" y="102"/>
                    </a:lnTo>
                    <a:lnTo>
                      <a:pt x="26" y="104"/>
                    </a:lnTo>
                    <a:lnTo>
                      <a:pt x="28" y="106"/>
                    </a:lnTo>
                    <a:lnTo>
                      <a:pt x="32" y="106"/>
                    </a:lnTo>
                    <a:lnTo>
                      <a:pt x="34" y="108"/>
                    </a:lnTo>
                    <a:lnTo>
                      <a:pt x="36" y="110"/>
                    </a:lnTo>
                    <a:lnTo>
                      <a:pt x="40" y="110"/>
                    </a:lnTo>
                    <a:lnTo>
                      <a:pt x="42" y="112"/>
                    </a:lnTo>
                    <a:lnTo>
                      <a:pt x="46" y="112"/>
                    </a:lnTo>
                    <a:lnTo>
                      <a:pt x="46" y="112"/>
                    </a:lnTo>
                    <a:lnTo>
                      <a:pt x="48" y="112"/>
                    </a:lnTo>
                    <a:lnTo>
                      <a:pt x="48" y="112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4" y="112"/>
                    </a:lnTo>
                    <a:lnTo>
                      <a:pt x="56" y="110"/>
                    </a:lnTo>
                    <a:lnTo>
                      <a:pt x="60" y="110"/>
                    </a:lnTo>
                    <a:lnTo>
                      <a:pt x="62" y="110"/>
                    </a:lnTo>
                    <a:lnTo>
                      <a:pt x="64" y="108"/>
                    </a:lnTo>
                    <a:lnTo>
                      <a:pt x="62" y="108"/>
                    </a:lnTo>
                    <a:lnTo>
                      <a:pt x="60" y="108"/>
                    </a:lnTo>
                    <a:lnTo>
                      <a:pt x="58" y="108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4" y="108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432"/>
              <p:cNvSpPr>
                <a:spLocks/>
              </p:cNvSpPr>
              <p:nvPr/>
            </p:nvSpPr>
            <p:spPr bwMode="auto">
              <a:xfrm>
                <a:off x="5718175" y="1377950"/>
                <a:ext cx="266700" cy="123825"/>
              </a:xfrm>
              <a:custGeom>
                <a:avLst/>
                <a:gdLst/>
                <a:ahLst/>
                <a:cxnLst>
                  <a:cxn ang="0">
                    <a:pos x="2" y="28"/>
                  </a:cxn>
                  <a:cxn ang="0">
                    <a:pos x="6" y="24"/>
                  </a:cxn>
                  <a:cxn ang="0">
                    <a:pos x="12" y="20"/>
                  </a:cxn>
                  <a:cxn ang="0">
                    <a:pos x="16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6" y="8"/>
                  </a:cxn>
                  <a:cxn ang="0">
                    <a:pos x="44" y="6"/>
                  </a:cxn>
                  <a:cxn ang="0">
                    <a:pos x="52" y="2"/>
                  </a:cxn>
                  <a:cxn ang="0">
                    <a:pos x="60" y="2"/>
                  </a:cxn>
                  <a:cxn ang="0">
                    <a:pos x="70" y="0"/>
                  </a:cxn>
                  <a:cxn ang="0">
                    <a:pos x="80" y="0"/>
                  </a:cxn>
                  <a:cxn ang="0">
                    <a:pos x="90" y="0"/>
                  </a:cxn>
                  <a:cxn ang="0">
                    <a:pos x="100" y="2"/>
                  </a:cxn>
                  <a:cxn ang="0">
                    <a:pos x="110" y="6"/>
                  </a:cxn>
                  <a:cxn ang="0">
                    <a:pos x="120" y="10"/>
                  </a:cxn>
                  <a:cxn ang="0">
                    <a:pos x="128" y="12"/>
                  </a:cxn>
                  <a:cxn ang="0">
                    <a:pos x="136" y="16"/>
                  </a:cxn>
                  <a:cxn ang="0">
                    <a:pos x="142" y="18"/>
                  </a:cxn>
                  <a:cxn ang="0">
                    <a:pos x="148" y="22"/>
                  </a:cxn>
                  <a:cxn ang="0">
                    <a:pos x="152" y="24"/>
                  </a:cxn>
                  <a:cxn ang="0">
                    <a:pos x="156" y="26"/>
                  </a:cxn>
                  <a:cxn ang="0">
                    <a:pos x="160" y="30"/>
                  </a:cxn>
                  <a:cxn ang="0">
                    <a:pos x="162" y="32"/>
                  </a:cxn>
                  <a:cxn ang="0">
                    <a:pos x="166" y="34"/>
                  </a:cxn>
                  <a:cxn ang="0">
                    <a:pos x="168" y="38"/>
                  </a:cxn>
                  <a:cxn ang="0">
                    <a:pos x="168" y="38"/>
                  </a:cxn>
                  <a:cxn ang="0">
                    <a:pos x="168" y="40"/>
                  </a:cxn>
                  <a:cxn ang="0">
                    <a:pos x="166" y="42"/>
                  </a:cxn>
                  <a:cxn ang="0">
                    <a:pos x="162" y="44"/>
                  </a:cxn>
                  <a:cxn ang="0">
                    <a:pos x="156" y="50"/>
                  </a:cxn>
                  <a:cxn ang="0">
                    <a:pos x="150" y="54"/>
                  </a:cxn>
                  <a:cxn ang="0">
                    <a:pos x="146" y="56"/>
                  </a:cxn>
                  <a:cxn ang="0">
                    <a:pos x="142" y="60"/>
                  </a:cxn>
                  <a:cxn ang="0">
                    <a:pos x="136" y="62"/>
                  </a:cxn>
                  <a:cxn ang="0">
                    <a:pos x="130" y="66"/>
                  </a:cxn>
                  <a:cxn ang="0">
                    <a:pos x="124" y="68"/>
                  </a:cxn>
                  <a:cxn ang="0">
                    <a:pos x="118" y="70"/>
                  </a:cxn>
                  <a:cxn ang="0">
                    <a:pos x="110" y="72"/>
                  </a:cxn>
                  <a:cxn ang="0">
                    <a:pos x="98" y="74"/>
                  </a:cxn>
                  <a:cxn ang="0">
                    <a:pos x="84" y="76"/>
                  </a:cxn>
                  <a:cxn ang="0">
                    <a:pos x="70" y="78"/>
                  </a:cxn>
                  <a:cxn ang="0">
                    <a:pos x="58" y="76"/>
                  </a:cxn>
                  <a:cxn ang="0">
                    <a:pos x="48" y="74"/>
                  </a:cxn>
                  <a:cxn ang="0">
                    <a:pos x="40" y="70"/>
                  </a:cxn>
                  <a:cxn ang="0">
                    <a:pos x="32" y="66"/>
                  </a:cxn>
                  <a:cxn ang="0">
                    <a:pos x="24" y="60"/>
                  </a:cxn>
                  <a:cxn ang="0">
                    <a:pos x="18" y="56"/>
                  </a:cxn>
                  <a:cxn ang="0">
                    <a:pos x="14" y="50"/>
                  </a:cxn>
                  <a:cxn ang="0">
                    <a:pos x="10" y="46"/>
                  </a:cxn>
                  <a:cxn ang="0">
                    <a:pos x="6" y="40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68" h="78">
                    <a:moveTo>
                      <a:pt x="0" y="28"/>
                    </a:moveTo>
                    <a:lnTo>
                      <a:pt x="2" y="28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2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6" y="12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0" y="6"/>
                    </a:lnTo>
                    <a:lnTo>
                      <a:pt x="44" y="6"/>
                    </a:lnTo>
                    <a:lnTo>
                      <a:pt x="48" y="4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0" y="2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2"/>
                    </a:lnTo>
                    <a:lnTo>
                      <a:pt x="100" y="2"/>
                    </a:lnTo>
                    <a:lnTo>
                      <a:pt x="106" y="4"/>
                    </a:lnTo>
                    <a:lnTo>
                      <a:pt x="110" y="6"/>
                    </a:lnTo>
                    <a:lnTo>
                      <a:pt x="116" y="8"/>
                    </a:lnTo>
                    <a:lnTo>
                      <a:pt x="120" y="10"/>
                    </a:lnTo>
                    <a:lnTo>
                      <a:pt x="124" y="10"/>
                    </a:lnTo>
                    <a:lnTo>
                      <a:pt x="128" y="12"/>
                    </a:lnTo>
                    <a:lnTo>
                      <a:pt x="132" y="14"/>
                    </a:lnTo>
                    <a:lnTo>
                      <a:pt x="136" y="16"/>
                    </a:lnTo>
                    <a:lnTo>
                      <a:pt x="138" y="18"/>
                    </a:lnTo>
                    <a:lnTo>
                      <a:pt x="142" y="18"/>
                    </a:lnTo>
                    <a:lnTo>
                      <a:pt x="144" y="20"/>
                    </a:lnTo>
                    <a:lnTo>
                      <a:pt x="148" y="22"/>
                    </a:lnTo>
                    <a:lnTo>
                      <a:pt x="150" y="22"/>
                    </a:lnTo>
                    <a:lnTo>
                      <a:pt x="152" y="24"/>
                    </a:lnTo>
                    <a:lnTo>
                      <a:pt x="154" y="26"/>
                    </a:lnTo>
                    <a:lnTo>
                      <a:pt x="156" y="26"/>
                    </a:lnTo>
                    <a:lnTo>
                      <a:pt x="158" y="28"/>
                    </a:lnTo>
                    <a:lnTo>
                      <a:pt x="160" y="30"/>
                    </a:lnTo>
                    <a:lnTo>
                      <a:pt x="162" y="30"/>
                    </a:lnTo>
                    <a:lnTo>
                      <a:pt x="162" y="32"/>
                    </a:lnTo>
                    <a:lnTo>
                      <a:pt x="164" y="32"/>
                    </a:lnTo>
                    <a:lnTo>
                      <a:pt x="166" y="34"/>
                    </a:lnTo>
                    <a:lnTo>
                      <a:pt x="166" y="36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40"/>
                    </a:lnTo>
                    <a:lnTo>
                      <a:pt x="168" y="40"/>
                    </a:lnTo>
                    <a:lnTo>
                      <a:pt x="166" y="42"/>
                    </a:lnTo>
                    <a:lnTo>
                      <a:pt x="164" y="42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56" y="50"/>
                    </a:lnTo>
                    <a:lnTo>
                      <a:pt x="152" y="52"/>
                    </a:lnTo>
                    <a:lnTo>
                      <a:pt x="150" y="54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4" y="58"/>
                    </a:lnTo>
                    <a:lnTo>
                      <a:pt x="142" y="60"/>
                    </a:lnTo>
                    <a:lnTo>
                      <a:pt x="138" y="62"/>
                    </a:lnTo>
                    <a:lnTo>
                      <a:pt x="136" y="62"/>
                    </a:lnTo>
                    <a:lnTo>
                      <a:pt x="134" y="64"/>
                    </a:lnTo>
                    <a:lnTo>
                      <a:pt x="130" y="66"/>
                    </a:lnTo>
                    <a:lnTo>
                      <a:pt x="128" y="66"/>
                    </a:lnTo>
                    <a:lnTo>
                      <a:pt x="124" y="68"/>
                    </a:lnTo>
                    <a:lnTo>
                      <a:pt x="120" y="70"/>
                    </a:lnTo>
                    <a:lnTo>
                      <a:pt x="118" y="70"/>
                    </a:lnTo>
                    <a:lnTo>
                      <a:pt x="114" y="72"/>
                    </a:lnTo>
                    <a:lnTo>
                      <a:pt x="110" y="72"/>
                    </a:lnTo>
                    <a:lnTo>
                      <a:pt x="106" y="74"/>
                    </a:lnTo>
                    <a:lnTo>
                      <a:pt x="98" y="74"/>
                    </a:lnTo>
                    <a:lnTo>
                      <a:pt x="92" y="76"/>
                    </a:lnTo>
                    <a:lnTo>
                      <a:pt x="84" y="76"/>
                    </a:lnTo>
                    <a:lnTo>
                      <a:pt x="78" y="78"/>
                    </a:lnTo>
                    <a:lnTo>
                      <a:pt x="70" y="78"/>
                    </a:lnTo>
                    <a:lnTo>
                      <a:pt x="64" y="76"/>
                    </a:lnTo>
                    <a:lnTo>
                      <a:pt x="58" y="76"/>
                    </a:lnTo>
                    <a:lnTo>
                      <a:pt x="54" y="74"/>
                    </a:lnTo>
                    <a:lnTo>
                      <a:pt x="48" y="74"/>
                    </a:lnTo>
                    <a:lnTo>
                      <a:pt x="44" y="72"/>
                    </a:lnTo>
                    <a:lnTo>
                      <a:pt x="40" y="70"/>
                    </a:lnTo>
                    <a:lnTo>
                      <a:pt x="36" y="68"/>
                    </a:lnTo>
                    <a:lnTo>
                      <a:pt x="32" y="66"/>
                    </a:lnTo>
                    <a:lnTo>
                      <a:pt x="28" y="64"/>
                    </a:lnTo>
                    <a:lnTo>
                      <a:pt x="24" y="60"/>
                    </a:lnTo>
                    <a:lnTo>
                      <a:pt x="22" y="58"/>
                    </a:lnTo>
                    <a:lnTo>
                      <a:pt x="18" y="56"/>
                    </a:lnTo>
                    <a:lnTo>
                      <a:pt x="16" y="52"/>
                    </a:lnTo>
                    <a:lnTo>
                      <a:pt x="14" y="50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433"/>
              <p:cNvSpPr>
                <a:spLocks/>
              </p:cNvSpPr>
              <p:nvPr/>
            </p:nvSpPr>
            <p:spPr bwMode="auto">
              <a:xfrm>
                <a:off x="5819775" y="1050925"/>
                <a:ext cx="142875" cy="107950"/>
              </a:xfrm>
              <a:custGeom>
                <a:avLst/>
                <a:gdLst/>
                <a:ahLst/>
                <a:cxnLst>
                  <a:cxn ang="0">
                    <a:pos x="90" y="66"/>
                  </a:cxn>
                  <a:cxn ang="0">
                    <a:pos x="90" y="64"/>
                  </a:cxn>
                  <a:cxn ang="0">
                    <a:pos x="90" y="62"/>
                  </a:cxn>
                  <a:cxn ang="0">
                    <a:pos x="90" y="56"/>
                  </a:cxn>
                  <a:cxn ang="0">
                    <a:pos x="88" y="52"/>
                  </a:cxn>
                  <a:cxn ang="0">
                    <a:pos x="88" y="46"/>
                  </a:cxn>
                  <a:cxn ang="0">
                    <a:pos x="86" y="40"/>
                  </a:cxn>
                  <a:cxn ang="0">
                    <a:pos x="84" y="34"/>
                  </a:cxn>
                  <a:cxn ang="0">
                    <a:pos x="80" y="28"/>
                  </a:cxn>
                  <a:cxn ang="0">
                    <a:pos x="78" y="22"/>
                  </a:cxn>
                  <a:cxn ang="0">
                    <a:pos x="74" y="16"/>
                  </a:cxn>
                  <a:cxn ang="0">
                    <a:pos x="70" y="10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4" y="2"/>
                  </a:cxn>
                  <a:cxn ang="0">
                    <a:pos x="46" y="0"/>
                  </a:cxn>
                  <a:cxn ang="0">
                    <a:pos x="38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4" y="10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2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6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0"/>
                  </a:cxn>
                  <a:cxn ang="0">
                    <a:pos x="16" y="38"/>
                  </a:cxn>
                  <a:cxn ang="0">
                    <a:pos x="20" y="36"/>
                  </a:cxn>
                  <a:cxn ang="0">
                    <a:pos x="26" y="32"/>
                  </a:cxn>
                  <a:cxn ang="0">
                    <a:pos x="32" y="28"/>
                  </a:cxn>
                  <a:cxn ang="0">
                    <a:pos x="36" y="26"/>
                  </a:cxn>
                  <a:cxn ang="0">
                    <a:pos x="40" y="24"/>
                  </a:cxn>
                  <a:cxn ang="0">
                    <a:pos x="44" y="24"/>
                  </a:cxn>
                  <a:cxn ang="0">
                    <a:pos x="46" y="22"/>
                  </a:cxn>
                  <a:cxn ang="0">
                    <a:pos x="50" y="22"/>
                  </a:cxn>
                  <a:cxn ang="0">
                    <a:pos x="54" y="22"/>
                  </a:cxn>
                  <a:cxn ang="0">
                    <a:pos x="56" y="22"/>
                  </a:cxn>
                  <a:cxn ang="0">
                    <a:pos x="60" y="24"/>
                  </a:cxn>
                  <a:cxn ang="0">
                    <a:pos x="64" y="26"/>
                  </a:cxn>
                  <a:cxn ang="0">
                    <a:pos x="68" y="28"/>
                  </a:cxn>
                  <a:cxn ang="0">
                    <a:pos x="72" y="32"/>
                  </a:cxn>
                  <a:cxn ang="0">
                    <a:pos x="76" y="36"/>
                  </a:cxn>
                  <a:cxn ang="0">
                    <a:pos x="80" y="46"/>
                  </a:cxn>
                  <a:cxn ang="0">
                    <a:pos x="86" y="58"/>
                  </a:cxn>
                  <a:cxn ang="0">
                    <a:pos x="90" y="64"/>
                  </a:cxn>
                  <a:cxn ang="0">
                    <a:pos x="90" y="66"/>
                  </a:cxn>
                  <a:cxn ang="0">
                    <a:pos x="90" y="68"/>
                  </a:cxn>
                </a:cxnLst>
                <a:rect l="0" t="0" r="r" b="b"/>
                <a:pathLst>
                  <a:path w="90" h="68">
                    <a:moveTo>
                      <a:pt x="90" y="68"/>
                    </a:moveTo>
                    <a:lnTo>
                      <a:pt x="90" y="66"/>
                    </a:lnTo>
                    <a:lnTo>
                      <a:pt x="90" y="66"/>
                    </a:lnTo>
                    <a:lnTo>
                      <a:pt x="90" y="64"/>
                    </a:lnTo>
                    <a:lnTo>
                      <a:pt x="90" y="62"/>
                    </a:lnTo>
                    <a:lnTo>
                      <a:pt x="90" y="62"/>
                    </a:lnTo>
                    <a:lnTo>
                      <a:pt x="90" y="60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88" y="52"/>
                    </a:lnTo>
                    <a:lnTo>
                      <a:pt x="88" y="48"/>
                    </a:lnTo>
                    <a:lnTo>
                      <a:pt x="88" y="46"/>
                    </a:lnTo>
                    <a:lnTo>
                      <a:pt x="86" y="44"/>
                    </a:lnTo>
                    <a:lnTo>
                      <a:pt x="86" y="40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2" y="30"/>
                    </a:lnTo>
                    <a:lnTo>
                      <a:pt x="80" y="28"/>
                    </a:lnTo>
                    <a:lnTo>
                      <a:pt x="80" y="24"/>
                    </a:lnTo>
                    <a:lnTo>
                      <a:pt x="78" y="22"/>
                    </a:lnTo>
                    <a:lnTo>
                      <a:pt x="76" y="18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8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6"/>
                    </a:lnTo>
                    <a:lnTo>
                      <a:pt x="24" y="34"/>
                    </a:lnTo>
                    <a:lnTo>
                      <a:pt x="26" y="32"/>
                    </a:lnTo>
                    <a:lnTo>
                      <a:pt x="30" y="30"/>
                    </a:lnTo>
                    <a:lnTo>
                      <a:pt x="32" y="28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8" y="26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6" y="22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8" y="24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4" y="26"/>
                    </a:lnTo>
                    <a:lnTo>
                      <a:pt x="66" y="26"/>
                    </a:lnTo>
                    <a:lnTo>
                      <a:pt x="68" y="28"/>
                    </a:lnTo>
                    <a:lnTo>
                      <a:pt x="70" y="30"/>
                    </a:lnTo>
                    <a:lnTo>
                      <a:pt x="72" y="32"/>
                    </a:lnTo>
                    <a:lnTo>
                      <a:pt x="74" y="34"/>
                    </a:lnTo>
                    <a:lnTo>
                      <a:pt x="76" y="36"/>
                    </a:lnTo>
                    <a:lnTo>
                      <a:pt x="78" y="38"/>
                    </a:lnTo>
                    <a:lnTo>
                      <a:pt x="80" y="46"/>
                    </a:lnTo>
                    <a:lnTo>
                      <a:pt x="84" y="52"/>
                    </a:lnTo>
                    <a:lnTo>
                      <a:pt x="86" y="58"/>
                    </a:lnTo>
                    <a:lnTo>
                      <a:pt x="88" y="62"/>
                    </a:lnTo>
                    <a:lnTo>
                      <a:pt x="90" y="64"/>
                    </a:lnTo>
                    <a:lnTo>
                      <a:pt x="90" y="66"/>
                    </a:lnTo>
                    <a:lnTo>
                      <a:pt x="90" y="66"/>
                    </a:lnTo>
                    <a:lnTo>
                      <a:pt x="90" y="68"/>
                    </a:lnTo>
                    <a:lnTo>
                      <a:pt x="9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434"/>
              <p:cNvSpPr>
                <a:spLocks/>
              </p:cNvSpPr>
              <p:nvPr/>
            </p:nvSpPr>
            <p:spPr bwMode="auto">
              <a:xfrm>
                <a:off x="5749925" y="1241425"/>
                <a:ext cx="241300" cy="88900"/>
              </a:xfrm>
              <a:custGeom>
                <a:avLst/>
                <a:gdLst/>
                <a:ahLst/>
                <a:cxnLst>
                  <a:cxn ang="0">
                    <a:pos x="152" y="56"/>
                  </a:cxn>
                  <a:cxn ang="0">
                    <a:pos x="150" y="54"/>
                  </a:cxn>
                  <a:cxn ang="0">
                    <a:pos x="150" y="52"/>
                  </a:cxn>
                  <a:cxn ang="0">
                    <a:pos x="148" y="50"/>
                  </a:cxn>
                  <a:cxn ang="0">
                    <a:pos x="148" y="48"/>
                  </a:cxn>
                  <a:cxn ang="0">
                    <a:pos x="146" y="46"/>
                  </a:cxn>
                  <a:cxn ang="0">
                    <a:pos x="144" y="42"/>
                  </a:cxn>
                  <a:cxn ang="0">
                    <a:pos x="144" y="40"/>
                  </a:cxn>
                  <a:cxn ang="0">
                    <a:pos x="140" y="36"/>
                  </a:cxn>
                  <a:cxn ang="0">
                    <a:pos x="138" y="34"/>
                  </a:cxn>
                  <a:cxn ang="0">
                    <a:pos x="136" y="30"/>
                  </a:cxn>
                  <a:cxn ang="0">
                    <a:pos x="132" y="26"/>
                  </a:cxn>
                  <a:cxn ang="0">
                    <a:pos x="130" y="24"/>
                  </a:cxn>
                  <a:cxn ang="0">
                    <a:pos x="126" y="20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2" y="12"/>
                  </a:cxn>
                  <a:cxn ang="0">
                    <a:pos x="108" y="8"/>
                  </a:cxn>
                  <a:cxn ang="0">
                    <a:pos x="102" y="6"/>
                  </a:cxn>
                  <a:cxn ang="0">
                    <a:pos x="96" y="4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2" y="2"/>
                  </a:cxn>
                  <a:cxn ang="0">
                    <a:pos x="32" y="4"/>
                  </a:cxn>
                  <a:cxn ang="0">
                    <a:pos x="22" y="6"/>
                  </a:cxn>
                  <a:cxn ang="0">
                    <a:pos x="12" y="10"/>
                  </a:cxn>
                  <a:cxn ang="0">
                    <a:pos x="0" y="14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2" y="28"/>
                  </a:cxn>
                  <a:cxn ang="0">
                    <a:pos x="2" y="28"/>
                  </a:cxn>
                  <a:cxn ang="0">
                    <a:pos x="4" y="28"/>
                  </a:cxn>
                  <a:cxn ang="0">
                    <a:pos x="10" y="26"/>
                  </a:cxn>
                  <a:cxn ang="0">
                    <a:pos x="16" y="24"/>
                  </a:cxn>
                  <a:cxn ang="0">
                    <a:pos x="20" y="22"/>
                  </a:cxn>
                  <a:cxn ang="0">
                    <a:pos x="24" y="20"/>
                  </a:cxn>
                  <a:cxn ang="0">
                    <a:pos x="28" y="20"/>
                  </a:cxn>
                  <a:cxn ang="0">
                    <a:pos x="34" y="18"/>
                  </a:cxn>
                  <a:cxn ang="0">
                    <a:pos x="38" y="16"/>
                  </a:cxn>
                  <a:cxn ang="0">
                    <a:pos x="44" y="16"/>
                  </a:cxn>
                  <a:cxn ang="0">
                    <a:pos x="48" y="14"/>
                  </a:cxn>
                  <a:cxn ang="0">
                    <a:pos x="54" y="14"/>
                  </a:cxn>
                  <a:cxn ang="0">
                    <a:pos x="60" y="14"/>
                  </a:cxn>
                  <a:cxn ang="0">
                    <a:pos x="66" y="14"/>
                  </a:cxn>
                  <a:cxn ang="0">
                    <a:pos x="72" y="14"/>
                  </a:cxn>
                  <a:cxn ang="0">
                    <a:pos x="78" y="14"/>
                  </a:cxn>
                  <a:cxn ang="0">
                    <a:pos x="84" y="14"/>
                  </a:cxn>
                  <a:cxn ang="0">
                    <a:pos x="92" y="16"/>
                  </a:cxn>
                  <a:cxn ang="0">
                    <a:pos x="98" y="16"/>
                  </a:cxn>
                  <a:cxn ang="0">
                    <a:pos x="104" y="18"/>
                  </a:cxn>
                  <a:cxn ang="0">
                    <a:pos x="110" y="22"/>
                  </a:cxn>
                  <a:cxn ang="0">
                    <a:pos x="116" y="24"/>
                  </a:cxn>
                  <a:cxn ang="0">
                    <a:pos x="122" y="28"/>
                  </a:cxn>
                  <a:cxn ang="0">
                    <a:pos x="128" y="32"/>
                  </a:cxn>
                  <a:cxn ang="0">
                    <a:pos x="134" y="36"/>
                  </a:cxn>
                  <a:cxn ang="0">
                    <a:pos x="140" y="42"/>
                  </a:cxn>
                  <a:cxn ang="0">
                    <a:pos x="146" y="48"/>
                  </a:cxn>
                  <a:cxn ang="0">
                    <a:pos x="152" y="56"/>
                  </a:cxn>
                  <a:cxn ang="0">
                    <a:pos x="152" y="56"/>
                  </a:cxn>
                </a:cxnLst>
                <a:rect l="0" t="0" r="r" b="b"/>
                <a:pathLst>
                  <a:path w="152" h="56">
                    <a:moveTo>
                      <a:pt x="152" y="56"/>
                    </a:moveTo>
                    <a:lnTo>
                      <a:pt x="150" y="54"/>
                    </a:lnTo>
                    <a:lnTo>
                      <a:pt x="150" y="52"/>
                    </a:lnTo>
                    <a:lnTo>
                      <a:pt x="148" y="50"/>
                    </a:lnTo>
                    <a:lnTo>
                      <a:pt x="148" y="48"/>
                    </a:lnTo>
                    <a:lnTo>
                      <a:pt x="146" y="46"/>
                    </a:lnTo>
                    <a:lnTo>
                      <a:pt x="144" y="42"/>
                    </a:lnTo>
                    <a:lnTo>
                      <a:pt x="144" y="40"/>
                    </a:lnTo>
                    <a:lnTo>
                      <a:pt x="140" y="36"/>
                    </a:lnTo>
                    <a:lnTo>
                      <a:pt x="138" y="34"/>
                    </a:lnTo>
                    <a:lnTo>
                      <a:pt x="136" y="30"/>
                    </a:lnTo>
                    <a:lnTo>
                      <a:pt x="132" y="26"/>
                    </a:lnTo>
                    <a:lnTo>
                      <a:pt x="130" y="24"/>
                    </a:lnTo>
                    <a:lnTo>
                      <a:pt x="126" y="20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2" y="12"/>
                    </a:lnTo>
                    <a:lnTo>
                      <a:pt x="108" y="8"/>
                    </a:lnTo>
                    <a:lnTo>
                      <a:pt x="102" y="6"/>
                    </a:lnTo>
                    <a:lnTo>
                      <a:pt x="96" y="4"/>
                    </a:lnTo>
                    <a:lnTo>
                      <a:pt x="90" y="2"/>
                    </a:lnTo>
                    <a:lnTo>
                      <a:pt x="84" y="2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2" y="4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10" y="26"/>
                    </a:lnTo>
                    <a:lnTo>
                      <a:pt x="16" y="24"/>
                    </a:lnTo>
                    <a:lnTo>
                      <a:pt x="20" y="22"/>
                    </a:lnTo>
                    <a:lnTo>
                      <a:pt x="24" y="20"/>
                    </a:lnTo>
                    <a:lnTo>
                      <a:pt x="28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8" y="14"/>
                    </a:lnTo>
                    <a:lnTo>
                      <a:pt x="54" y="14"/>
                    </a:lnTo>
                    <a:lnTo>
                      <a:pt x="60" y="14"/>
                    </a:lnTo>
                    <a:lnTo>
                      <a:pt x="66" y="14"/>
                    </a:lnTo>
                    <a:lnTo>
                      <a:pt x="72" y="14"/>
                    </a:lnTo>
                    <a:lnTo>
                      <a:pt x="78" y="14"/>
                    </a:lnTo>
                    <a:lnTo>
                      <a:pt x="84" y="14"/>
                    </a:lnTo>
                    <a:lnTo>
                      <a:pt x="92" y="16"/>
                    </a:lnTo>
                    <a:lnTo>
                      <a:pt x="98" y="16"/>
                    </a:lnTo>
                    <a:lnTo>
                      <a:pt x="104" y="18"/>
                    </a:lnTo>
                    <a:lnTo>
                      <a:pt x="110" y="22"/>
                    </a:lnTo>
                    <a:lnTo>
                      <a:pt x="116" y="24"/>
                    </a:lnTo>
                    <a:lnTo>
                      <a:pt x="122" y="28"/>
                    </a:lnTo>
                    <a:lnTo>
                      <a:pt x="128" y="32"/>
                    </a:lnTo>
                    <a:lnTo>
                      <a:pt x="134" y="36"/>
                    </a:lnTo>
                    <a:lnTo>
                      <a:pt x="140" y="42"/>
                    </a:lnTo>
                    <a:lnTo>
                      <a:pt x="146" y="48"/>
                    </a:lnTo>
                    <a:lnTo>
                      <a:pt x="152" y="56"/>
                    </a:lnTo>
                    <a:lnTo>
                      <a:pt x="152" y="5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435"/>
              <p:cNvSpPr>
                <a:spLocks/>
              </p:cNvSpPr>
              <p:nvPr/>
            </p:nvSpPr>
            <p:spPr bwMode="auto">
              <a:xfrm>
                <a:off x="5721350" y="1374775"/>
                <a:ext cx="269875" cy="85725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4" y="20"/>
                  </a:cxn>
                  <a:cxn ang="0">
                    <a:pos x="14" y="16"/>
                  </a:cxn>
                  <a:cxn ang="0">
                    <a:pos x="24" y="12"/>
                  </a:cxn>
                  <a:cxn ang="0">
                    <a:pos x="30" y="8"/>
                  </a:cxn>
                  <a:cxn ang="0">
                    <a:pos x="38" y="6"/>
                  </a:cxn>
                  <a:cxn ang="0">
                    <a:pos x="46" y="4"/>
                  </a:cxn>
                  <a:cxn ang="0">
                    <a:pos x="54" y="2"/>
                  </a:cxn>
                  <a:cxn ang="0">
                    <a:pos x="62" y="0"/>
                  </a:cxn>
                  <a:cxn ang="0">
                    <a:pos x="72" y="0"/>
                  </a:cxn>
                  <a:cxn ang="0">
                    <a:pos x="80" y="0"/>
                  </a:cxn>
                  <a:cxn ang="0">
                    <a:pos x="88" y="0"/>
                  </a:cxn>
                  <a:cxn ang="0">
                    <a:pos x="96" y="2"/>
                  </a:cxn>
                  <a:cxn ang="0">
                    <a:pos x="102" y="6"/>
                  </a:cxn>
                  <a:cxn ang="0">
                    <a:pos x="110" y="8"/>
                  </a:cxn>
                  <a:cxn ang="0">
                    <a:pos x="120" y="14"/>
                  </a:cxn>
                  <a:cxn ang="0">
                    <a:pos x="132" y="20"/>
                  </a:cxn>
                  <a:cxn ang="0">
                    <a:pos x="144" y="26"/>
                  </a:cxn>
                  <a:cxn ang="0">
                    <a:pos x="152" y="32"/>
                  </a:cxn>
                  <a:cxn ang="0">
                    <a:pos x="160" y="38"/>
                  </a:cxn>
                  <a:cxn ang="0">
                    <a:pos x="166" y="42"/>
                  </a:cxn>
                  <a:cxn ang="0">
                    <a:pos x="168" y="46"/>
                  </a:cxn>
                  <a:cxn ang="0">
                    <a:pos x="170" y="48"/>
                  </a:cxn>
                  <a:cxn ang="0">
                    <a:pos x="170" y="48"/>
                  </a:cxn>
                  <a:cxn ang="0">
                    <a:pos x="170" y="50"/>
                  </a:cxn>
                  <a:cxn ang="0">
                    <a:pos x="168" y="50"/>
                  </a:cxn>
                  <a:cxn ang="0">
                    <a:pos x="166" y="52"/>
                  </a:cxn>
                  <a:cxn ang="0">
                    <a:pos x="162" y="52"/>
                  </a:cxn>
                  <a:cxn ang="0">
                    <a:pos x="156" y="52"/>
                  </a:cxn>
                  <a:cxn ang="0">
                    <a:pos x="148" y="54"/>
                  </a:cxn>
                  <a:cxn ang="0">
                    <a:pos x="136" y="54"/>
                  </a:cxn>
                  <a:cxn ang="0">
                    <a:pos x="124" y="54"/>
                  </a:cxn>
                  <a:cxn ang="0">
                    <a:pos x="112" y="52"/>
                  </a:cxn>
                  <a:cxn ang="0">
                    <a:pos x="100" y="52"/>
                  </a:cxn>
                  <a:cxn ang="0">
                    <a:pos x="90" y="50"/>
                  </a:cxn>
                  <a:cxn ang="0">
                    <a:pos x="82" y="50"/>
                  </a:cxn>
                  <a:cxn ang="0">
                    <a:pos x="70" y="48"/>
                  </a:cxn>
                  <a:cxn ang="0">
                    <a:pos x="60" y="46"/>
                  </a:cxn>
                  <a:cxn ang="0">
                    <a:pos x="50" y="44"/>
                  </a:cxn>
                  <a:cxn ang="0">
                    <a:pos x="42" y="44"/>
                  </a:cxn>
                  <a:cxn ang="0">
                    <a:pos x="34" y="42"/>
                  </a:cxn>
                  <a:cxn ang="0">
                    <a:pos x="30" y="40"/>
                  </a:cxn>
                  <a:cxn ang="0">
                    <a:pos x="28" y="40"/>
                  </a:cxn>
                  <a:cxn ang="0">
                    <a:pos x="22" y="38"/>
                  </a:cxn>
                  <a:cxn ang="0">
                    <a:pos x="14" y="32"/>
                  </a:cxn>
                  <a:cxn ang="0">
                    <a:pos x="6" y="28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170" h="54">
                    <a:moveTo>
                      <a:pt x="0" y="24"/>
                    </a:moveTo>
                    <a:lnTo>
                      <a:pt x="0" y="24"/>
                    </a:lnTo>
                    <a:lnTo>
                      <a:pt x="2" y="22"/>
                    </a:lnTo>
                    <a:lnTo>
                      <a:pt x="4" y="20"/>
                    </a:lnTo>
                    <a:lnTo>
                      <a:pt x="10" y="18"/>
                    </a:lnTo>
                    <a:lnTo>
                      <a:pt x="14" y="16"/>
                    </a:lnTo>
                    <a:lnTo>
                      <a:pt x="20" y="14"/>
                    </a:lnTo>
                    <a:lnTo>
                      <a:pt x="24" y="12"/>
                    </a:lnTo>
                    <a:lnTo>
                      <a:pt x="26" y="10"/>
                    </a:lnTo>
                    <a:lnTo>
                      <a:pt x="30" y="8"/>
                    </a:lnTo>
                    <a:lnTo>
                      <a:pt x="34" y="8"/>
                    </a:lnTo>
                    <a:lnTo>
                      <a:pt x="38" y="6"/>
                    </a:lnTo>
                    <a:lnTo>
                      <a:pt x="42" y="4"/>
                    </a:lnTo>
                    <a:lnTo>
                      <a:pt x="46" y="4"/>
                    </a:lnTo>
                    <a:lnTo>
                      <a:pt x="50" y="2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2" y="2"/>
                    </a:lnTo>
                    <a:lnTo>
                      <a:pt x="96" y="2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6" y="6"/>
                    </a:lnTo>
                    <a:lnTo>
                      <a:pt x="110" y="8"/>
                    </a:lnTo>
                    <a:lnTo>
                      <a:pt x="114" y="10"/>
                    </a:lnTo>
                    <a:lnTo>
                      <a:pt x="120" y="14"/>
                    </a:lnTo>
                    <a:lnTo>
                      <a:pt x="126" y="16"/>
                    </a:lnTo>
                    <a:lnTo>
                      <a:pt x="132" y="20"/>
                    </a:lnTo>
                    <a:lnTo>
                      <a:pt x="138" y="24"/>
                    </a:lnTo>
                    <a:lnTo>
                      <a:pt x="144" y="26"/>
                    </a:lnTo>
                    <a:lnTo>
                      <a:pt x="148" y="30"/>
                    </a:lnTo>
                    <a:lnTo>
                      <a:pt x="152" y="32"/>
                    </a:lnTo>
                    <a:lnTo>
                      <a:pt x="156" y="36"/>
                    </a:lnTo>
                    <a:lnTo>
                      <a:pt x="160" y="38"/>
                    </a:lnTo>
                    <a:lnTo>
                      <a:pt x="162" y="40"/>
                    </a:lnTo>
                    <a:lnTo>
                      <a:pt x="166" y="42"/>
                    </a:lnTo>
                    <a:lnTo>
                      <a:pt x="168" y="44"/>
                    </a:lnTo>
                    <a:lnTo>
                      <a:pt x="168" y="46"/>
                    </a:lnTo>
                    <a:lnTo>
                      <a:pt x="168" y="46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50"/>
                    </a:lnTo>
                    <a:lnTo>
                      <a:pt x="170" y="50"/>
                    </a:lnTo>
                    <a:lnTo>
                      <a:pt x="168" y="50"/>
                    </a:lnTo>
                    <a:lnTo>
                      <a:pt x="168" y="50"/>
                    </a:lnTo>
                    <a:lnTo>
                      <a:pt x="166" y="52"/>
                    </a:lnTo>
                    <a:lnTo>
                      <a:pt x="166" y="52"/>
                    </a:lnTo>
                    <a:lnTo>
                      <a:pt x="164" y="52"/>
                    </a:lnTo>
                    <a:lnTo>
                      <a:pt x="162" y="52"/>
                    </a:lnTo>
                    <a:lnTo>
                      <a:pt x="160" y="52"/>
                    </a:lnTo>
                    <a:lnTo>
                      <a:pt x="156" y="52"/>
                    </a:lnTo>
                    <a:lnTo>
                      <a:pt x="154" y="52"/>
                    </a:lnTo>
                    <a:lnTo>
                      <a:pt x="148" y="54"/>
                    </a:lnTo>
                    <a:lnTo>
                      <a:pt x="142" y="54"/>
                    </a:lnTo>
                    <a:lnTo>
                      <a:pt x="136" y="54"/>
                    </a:lnTo>
                    <a:lnTo>
                      <a:pt x="130" y="54"/>
                    </a:lnTo>
                    <a:lnTo>
                      <a:pt x="124" y="54"/>
                    </a:lnTo>
                    <a:lnTo>
                      <a:pt x="118" y="54"/>
                    </a:lnTo>
                    <a:lnTo>
                      <a:pt x="112" y="52"/>
                    </a:lnTo>
                    <a:lnTo>
                      <a:pt x="106" y="52"/>
                    </a:lnTo>
                    <a:lnTo>
                      <a:pt x="100" y="52"/>
                    </a:lnTo>
                    <a:lnTo>
                      <a:pt x="96" y="52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2" y="50"/>
                    </a:lnTo>
                    <a:lnTo>
                      <a:pt x="76" y="48"/>
                    </a:lnTo>
                    <a:lnTo>
                      <a:pt x="70" y="48"/>
                    </a:lnTo>
                    <a:lnTo>
                      <a:pt x="66" y="48"/>
                    </a:lnTo>
                    <a:lnTo>
                      <a:pt x="60" y="46"/>
                    </a:lnTo>
                    <a:lnTo>
                      <a:pt x="56" y="46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2" y="44"/>
                    </a:lnTo>
                    <a:lnTo>
                      <a:pt x="38" y="42"/>
                    </a:lnTo>
                    <a:lnTo>
                      <a:pt x="34" y="42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2" y="38"/>
                    </a:lnTo>
                    <a:lnTo>
                      <a:pt x="18" y="34"/>
                    </a:lnTo>
                    <a:lnTo>
                      <a:pt x="14" y="32"/>
                    </a:lnTo>
                    <a:lnTo>
                      <a:pt x="10" y="30"/>
                    </a:lnTo>
                    <a:lnTo>
                      <a:pt x="6" y="28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Freeform 436"/>
              <p:cNvSpPr>
                <a:spLocks/>
              </p:cNvSpPr>
              <p:nvPr/>
            </p:nvSpPr>
            <p:spPr bwMode="auto">
              <a:xfrm>
                <a:off x="5765800" y="1397000"/>
                <a:ext cx="187325" cy="104775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30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6"/>
                  </a:cxn>
                  <a:cxn ang="0">
                    <a:pos x="12" y="50"/>
                  </a:cxn>
                  <a:cxn ang="0">
                    <a:pos x="16" y="54"/>
                  </a:cxn>
                  <a:cxn ang="0">
                    <a:pos x="22" y="58"/>
                  </a:cxn>
                  <a:cxn ang="0">
                    <a:pos x="30" y="60"/>
                  </a:cxn>
                  <a:cxn ang="0">
                    <a:pos x="38" y="62"/>
                  </a:cxn>
                  <a:cxn ang="0">
                    <a:pos x="46" y="64"/>
                  </a:cxn>
                  <a:cxn ang="0">
                    <a:pos x="54" y="66"/>
                  </a:cxn>
                  <a:cxn ang="0">
                    <a:pos x="62" y="66"/>
                  </a:cxn>
                  <a:cxn ang="0">
                    <a:pos x="72" y="66"/>
                  </a:cxn>
                  <a:cxn ang="0">
                    <a:pos x="80" y="66"/>
                  </a:cxn>
                  <a:cxn ang="0">
                    <a:pos x="88" y="64"/>
                  </a:cxn>
                  <a:cxn ang="0">
                    <a:pos x="94" y="62"/>
                  </a:cxn>
                  <a:cxn ang="0">
                    <a:pos x="102" y="58"/>
                  </a:cxn>
                  <a:cxn ang="0">
                    <a:pos x="106" y="54"/>
                  </a:cxn>
                  <a:cxn ang="0">
                    <a:pos x="112" y="50"/>
                  </a:cxn>
                  <a:cxn ang="0">
                    <a:pos x="114" y="46"/>
                  </a:cxn>
                  <a:cxn ang="0">
                    <a:pos x="118" y="42"/>
                  </a:cxn>
                  <a:cxn ang="0">
                    <a:pos x="118" y="36"/>
                  </a:cxn>
                  <a:cxn ang="0">
                    <a:pos x="118" y="32"/>
                  </a:cxn>
                  <a:cxn ang="0">
                    <a:pos x="116" y="26"/>
                  </a:cxn>
                  <a:cxn ang="0">
                    <a:pos x="114" y="22"/>
                  </a:cxn>
                  <a:cxn ang="0">
                    <a:pos x="110" y="18"/>
                  </a:cxn>
                  <a:cxn ang="0">
                    <a:pos x="104" y="14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4" y="4"/>
                  </a:cxn>
                  <a:cxn ang="0">
                    <a:pos x="76" y="2"/>
                  </a:cxn>
                  <a:cxn ang="0">
                    <a:pos x="68" y="0"/>
                  </a:cxn>
                  <a:cxn ang="0">
                    <a:pos x="60" y="0"/>
                  </a:cxn>
                </a:cxnLst>
                <a:rect l="0" t="0" r="r" b="b"/>
                <a:pathLst>
                  <a:path w="118" h="66">
                    <a:moveTo>
                      <a:pt x="60" y="0"/>
                    </a:move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8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6" y="64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4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2" y="66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72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0" y="66"/>
                    </a:lnTo>
                    <a:lnTo>
                      <a:pt x="82" y="64"/>
                    </a:lnTo>
                    <a:lnTo>
                      <a:pt x="86" y="64"/>
                    </a:lnTo>
                    <a:lnTo>
                      <a:pt x="88" y="64"/>
                    </a:lnTo>
                    <a:lnTo>
                      <a:pt x="90" y="62"/>
                    </a:lnTo>
                    <a:lnTo>
                      <a:pt x="92" y="62"/>
                    </a:lnTo>
                    <a:lnTo>
                      <a:pt x="94" y="62"/>
                    </a:lnTo>
                    <a:lnTo>
                      <a:pt x="98" y="60"/>
                    </a:lnTo>
                    <a:lnTo>
                      <a:pt x="100" y="60"/>
                    </a:lnTo>
                    <a:lnTo>
                      <a:pt x="102" y="58"/>
                    </a:lnTo>
                    <a:lnTo>
                      <a:pt x="104" y="58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8" y="54"/>
                    </a:lnTo>
                    <a:lnTo>
                      <a:pt x="110" y="52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4" y="48"/>
                    </a:lnTo>
                    <a:lnTo>
                      <a:pt x="114" y="46"/>
                    </a:lnTo>
                    <a:lnTo>
                      <a:pt x="116" y="44"/>
                    </a:lnTo>
                    <a:lnTo>
                      <a:pt x="116" y="44"/>
                    </a:lnTo>
                    <a:lnTo>
                      <a:pt x="118" y="42"/>
                    </a:lnTo>
                    <a:lnTo>
                      <a:pt x="118" y="40"/>
                    </a:lnTo>
                    <a:lnTo>
                      <a:pt x="118" y="38"/>
                    </a:lnTo>
                    <a:lnTo>
                      <a:pt x="118" y="36"/>
                    </a:lnTo>
                    <a:lnTo>
                      <a:pt x="118" y="36"/>
                    </a:lnTo>
                    <a:lnTo>
                      <a:pt x="118" y="34"/>
                    </a:lnTo>
                    <a:lnTo>
                      <a:pt x="118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6" y="26"/>
                    </a:lnTo>
                    <a:lnTo>
                      <a:pt x="116" y="24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0" y="18"/>
                    </a:lnTo>
                    <a:lnTo>
                      <a:pt x="108" y="16"/>
                    </a:lnTo>
                    <a:lnTo>
                      <a:pt x="106" y="14"/>
                    </a:lnTo>
                    <a:lnTo>
                      <a:pt x="104" y="14"/>
                    </a:lnTo>
                    <a:lnTo>
                      <a:pt x="102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437"/>
              <p:cNvSpPr>
                <a:spLocks/>
              </p:cNvSpPr>
              <p:nvPr/>
            </p:nvSpPr>
            <p:spPr bwMode="auto">
              <a:xfrm>
                <a:off x="5768975" y="1397000"/>
                <a:ext cx="184150" cy="104775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4"/>
                  </a:cxn>
                  <a:cxn ang="0">
                    <a:pos x="10" y="48"/>
                  </a:cxn>
                  <a:cxn ang="0">
                    <a:pos x="16" y="52"/>
                  </a:cxn>
                  <a:cxn ang="0">
                    <a:pos x="22" y="56"/>
                  </a:cxn>
                  <a:cxn ang="0">
                    <a:pos x="28" y="60"/>
                  </a:cxn>
                  <a:cxn ang="0">
                    <a:pos x="36" y="62"/>
                  </a:cxn>
                  <a:cxn ang="0">
                    <a:pos x="44" y="64"/>
                  </a:cxn>
                  <a:cxn ang="0">
                    <a:pos x="52" y="64"/>
                  </a:cxn>
                  <a:cxn ang="0">
                    <a:pos x="62" y="66"/>
                  </a:cxn>
                  <a:cxn ang="0">
                    <a:pos x="70" y="64"/>
                  </a:cxn>
                  <a:cxn ang="0">
                    <a:pos x="78" y="64"/>
                  </a:cxn>
                  <a:cxn ang="0">
                    <a:pos x="86" y="62"/>
                  </a:cxn>
                  <a:cxn ang="0">
                    <a:pos x="92" y="60"/>
                  </a:cxn>
                  <a:cxn ang="0">
                    <a:pos x="98" y="58"/>
                  </a:cxn>
                  <a:cxn ang="0">
                    <a:pos x="104" y="54"/>
                  </a:cxn>
                  <a:cxn ang="0">
                    <a:pos x="108" y="50"/>
                  </a:cxn>
                  <a:cxn ang="0">
                    <a:pos x="112" y="46"/>
                  </a:cxn>
                  <a:cxn ang="0">
                    <a:pos x="114" y="42"/>
                  </a:cxn>
                  <a:cxn ang="0">
                    <a:pos x="114" y="36"/>
                  </a:cxn>
                  <a:cxn ang="0">
                    <a:pos x="114" y="32"/>
                  </a:cxn>
                  <a:cxn ang="0">
                    <a:pos x="114" y="26"/>
                  </a:cxn>
                  <a:cxn ang="0">
                    <a:pos x="110" y="22"/>
                  </a:cxn>
                  <a:cxn ang="0">
                    <a:pos x="106" y="18"/>
                  </a:cxn>
                  <a:cxn ang="0">
                    <a:pos x="102" y="14"/>
                  </a:cxn>
                  <a:cxn ang="0">
                    <a:pos x="96" y="10"/>
                  </a:cxn>
                  <a:cxn ang="0">
                    <a:pos x="90" y="6"/>
                  </a:cxn>
                  <a:cxn ang="0">
                    <a:pos x="82" y="4"/>
                  </a:cxn>
                  <a:cxn ang="0">
                    <a:pos x="74" y="2"/>
                  </a:cxn>
                  <a:cxn ang="0">
                    <a:pos x="66" y="0"/>
                  </a:cxn>
                  <a:cxn ang="0">
                    <a:pos x="58" y="0"/>
                  </a:cxn>
                </a:cxnLst>
                <a:rect l="0" t="0" r="r" b="b"/>
                <a:pathLst>
                  <a:path w="116" h="66">
                    <a:moveTo>
                      <a:pt x="58" y="0"/>
                    </a:move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42" y="62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4"/>
                    </a:lnTo>
                    <a:lnTo>
                      <a:pt x="56" y="64"/>
                    </a:lnTo>
                    <a:lnTo>
                      <a:pt x="58" y="64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6" y="64"/>
                    </a:lnTo>
                    <a:lnTo>
                      <a:pt x="70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4"/>
                    </a:lnTo>
                    <a:lnTo>
                      <a:pt x="82" y="62"/>
                    </a:lnTo>
                    <a:lnTo>
                      <a:pt x="86" y="62"/>
                    </a:lnTo>
                    <a:lnTo>
                      <a:pt x="88" y="62"/>
                    </a:lnTo>
                    <a:lnTo>
                      <a:pt x="90" y="60"/>
                    </a:lnTo>
                    <a:lnTo>
                      <a:pt x="92" y="60"/>
                    </a:lnTo>
                    <a:lnTo>
                      <a:pt x="94" y="58"/>
                    </a:lnTo>
                    <a:lnTo>
                      <a:pt x="96" y="58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2" y="54"/>
                    </a:lnTo>
                    <a:lnTo>
                      <a:pt x="104" y="54"/>
                    </a:lnTo>
                    <a:lnTo>
                      <a:pt x="106" y="52"/>
                    </a:lnTo>
                    <a:lnTo>
                      <a:pt x="106" y="52"/>
                    </a:lnTo>
                    <a:lnTo>
                      <a:pt x="108" y="50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2" y="46"/>
                    </a:lnTo>
                    <a:lnTo>
                      <a:pt x="112" y="44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6" y="34"/>
                    </a:lnTo>
                    <a:lnTo>
                      <a:pt x="114" y="34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2" y="24"/>
                    </a:lnTo>
                    <a:lnTo>
                      <a:pt x="112" y="24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6" y="18"/>
                    </a:lnTo>
                    <a:lnTo>
                      <a:pt x="106" y="16"/>
                    </a:lnTo>
                    <a:lnTo>
                      <a:pt x="104" y="14"/>
                    </a:lnTo>
                    <a:lnTo>
                      <a:pt x="102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6" y="10"/>
                    </a:lnTo>
                    <a:lnTo>
                      <a:pt x="94" y="8"/>
                    </a:lnTo>
                    <a:lnTo>
                      <a:pt x="92" y="8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438"/>
              <p:cNvSpPr>
                <a:spLocks/>
              </p:cNvSpPr>
              <p:nvPr/>
            </p:nvSpPr>
            <p:spPr bwMode="auto">
              <a:xfrm>
                <a:off x="5775325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0"/>
                  </a:cxn>
                  <a:cxn ang="0">
                    <a:pos x="34" y="2"/>
                  </a:cxn>
                  <a:cxn ang="0">
                    <a:pos x="26" y="4"/>
                  </a:cxn>
                  <a:cxn ang="0">
                    <a:pos x="20" y="6"/>
                  </a:cxn>
                  <a:cxn ang="0">
                    <a:pos x="14" y="8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4" y="52"/>
                  </a:cxn>
                  <a:cxn ang="0">
                    <a:pos x="20" y="54"/>
                  </a:cxn>
                  <a:cxn ang="0">
                    <a:pos x="26" y="58"/>
                  </a:cxn>
                  <a:cxn ang="0">
                    <a:pos x="32" y="60"/>
                  </a:cxn>
                  <a:cxn ang="0">
                    <a:pos x="40" y="62"/>
                  </a:cxn>
                  <a:cxn ang="0">
                    <a:pos x="48" y="64"/>
                  </a:cxn>
                  <a:cxn ang="0">
                    <a:pos x="58" y="64"/>
                  </a:cxn>
                  <a:cxn ang="0">
                    <a:pos x="66" y="64"/>
                  </a:cxn>
                  <a:cxn ang="0">
                    <a:pos x="74" y="62"/>
                  </a:cxn>
                  <a:cxn ang="0">
                    <a:pos x="80" y="60"/>
                  </a:cxn>
                  <a:cxn ang="0">
                    <a:pos x="88" y="58"/>
                  </a:cxn>
                  <a:cxn ang="0">
                    <a:pos x="94" y="56"/>
                  </a:cxn>
                  <a:cxn ang="0">
                    <a:pos x="98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08" y="40"/>
                  </a:cxn>
                  <a:cxn ang="0">
                    <a:pos x="110" y="36"/>
                  </a:cxn>
                  <a:cxn ang="0">
                    <a:pos x="110" y="32"/>
                  </a:cxn>
                  <a:cxn ang="0">
                    <a:pos x="108" y="26"/>
                  </a:cxn>
                  <a:cxn ang="0">
                    <a:pos x="106" y="22"/>
                  </a:cxn>
                  <a:cxn ang="0">
                    <a:pos x="102" y="18"/>
                  </a:cxn>
                  <a:cxn ang="0">
                    <a:pos x="98" y="14"/>
                  </a:cxn>
                  <a:cxn ang="0">
                    <a:pos x="92" y="10"/>
                  </a:cxn>
                  <a:cxn ang="0">
                    <a:pos x="86" y="8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10" h="64">
                    <a:moveTo>
                      <a:pt x="54" y="0"/>
                    </a:moveTo>
                    <a:lnTo>
                      <a:pt x="52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60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38" y="62"/>
                    </a:lnTo>
                    <a:lnTo>
                      <a:pt x="40" y="62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4"/>
                    </a:lnTo>
                    <a:lnTo>
                      <a:pt x="68" y="64"/>
                    </a:lnTo>
                    <a:lnTo>
                      <a:pt x="70" y="62"/>
                    </a:lnTo>
                    <a:lnTo>
                      <a:pt x="74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2" y="60"/>
                    </a:lnTo>
                    <a:lnTo>
                      <a:pt x="86" y="60"/>
                    </a:lnTo>
                    <a:lnTo>
                      <a:pt x="88" y="58"/>
                    </a:lnTo>
                    <a:lnTo>
                      <a:pt x="90" y="58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100" y="52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4"/>
                    </a:lnTo>
                    <a:lnTo>
                      <a:pt x="108" y="42"/>
                    </a:lnTo>
                    <a:lnTo>
                      <a:pt x="108" y="40"/>
                    </a:lnTo>
                    <a:lnTo>
                      <a:pt x="110" y="40"/>
                    </a:lnTo>
                    <a:lnTo>
                      <a:pt x="110" y="38"/>
                    </a:lnTo>
                    <a:lnTo>
                      <a:pt x="110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4"/>
                    </a:lnTo>
                    <a:lnTo>
                      <a:pt x="106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0" y="16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6" y="8"/>
                    </a:lnTo>
                    <a:lnTo>
                      <a:pt x="84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439"/>
              <p:cNvSpPr>
                <a:spLocks/>
              </p:cNvSpPr>
              <p:nvPr/>
            </p:nvSpPr>
            <p:spPr bwMode="auto">
              <a:xfrm>
                <a:off x="5778500" y="1397000"/>
                <a:ext cx="168275" cy="9842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2"/>
                  </a:cxn>
                  <a:cxn ang="0">
                    <a:pos x="32" y="2"/>
                  </a:cxn>
                  <a:cxn ang="0">
                    <a:pos x="26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4" y="50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2" y="58"/>
                  </a:cxn>
                  <a:cxn ang="0">
                    <a:pos x="40" y="60"/>
                  </a:cxn>
                  <a:cxn ang="0">
                    <a:pos x="48" y="62"/>
                  </a:cxn>
                  <a:cxn ang="0">
                    <a:pos x="56" y="62"/>
                  </a:cxn>
                  <a:cxn ang="0">
                    <a:pos x="64" y="62"/>
                  </a:cxn>
                  <a:cxn ang="0">
                    <a:pos x="72" y="60"/>
                  </a:cxn>
                  <a:cxn ang="0">
                    <a:pos x="78" y="60"/>
                  </a:cxn>
                  <a:cxn ang="0">
                    <a:pos x="84" y="58"/>
                  </a:cxn>
                  <a:cxn ang="0">
                    <a:pos x="90" y="54"/>
                  </a:cxn>
                  <a:cxn ang="0">
                    <a:pos x="96" y="52"/>
                  </a:cxn>
                  <a:cxn ang="0">
                    <a:pos x="100" y="48"/>
                  </a:cxn>
                  <a:cxn ang="0">
                    <a:pos x="104" y="44"/>
                  </a:cxn>
                  <a:cxn ang="0">
                    <a:pos x="106" y="40"/>
                  </a:cxn>
                  <a:cxn ang="0">
                    <a:pos x="106" y="36"/>
                  </a:cxn>
                  <a:cxn ang="0">
                    <a:pos x="106" y="30"/>
                  </a:cxn>
                  <a:cxn ang="0">
                    <a:pos x="104" y="26"/>
                  </a:cxn>
                  <a:cxn ang="0">
                    <a:pos x="102" y="22"/>
                  </a:cxn>
                  <a:cxn ang="0">
                    <a:pos x="98" y="18"/>
                  </a:cxn>
                  <a:cxn ang="0">
                    <a:pos x="94" y="14"/>
                  </a:cxn>
                  <a:cxn ang="0">
                    <a:pos x="90" y="10"/>
                  </a:cxn>
                  <a:cxn ang="0">
                    <a:pos x="82" y="8"/>
                  </a:cxn>
                  <a:cxn ang="0">
                    <a:pos x="76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06" h="62">
                    <a:moveTo>
                      <a:pt x="54" y="0"/>
                    </a:move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4" y="60"/>
                    </a:lnTo>
                    <a:lnTo>
                      <a:pt x="36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4" y="62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2" y="62"/>
                    </a:lnTo>
                    <a:lnTo>
                      <a:pt x="56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4" y="62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2" y="60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2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6"/>
                    </a:lnTo>
                    <a:lnTo>
                      <a:pt x="90" y="54"/>
                    </a:lnTo>
                    <a:lnTo>
                      <a:pt x="92" y="54"/>
                    </a:lnTo>
                    <a:lnTo>
                      <a:pt x="94" y="52"/>
                    </a:lnTo>
                    <a:lnTo>
                      <a:pt x="96" y="52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100" y="48"/>
                    </a:lnTo>
                    <a:lnTo>
                      <a:pt x="102" y="46"/>
                    </a:lnTo>
                    <a:lnTo>
                      <a:pt x="102" y="46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06" y="36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6" y="30"/>
                    </a:lnTo>
                    <a:lnTo>
                      <a:pt x="106" y="28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4"/>
                    </a:lnTo>
                    <a:lnTo>
                      <a:pt x="102" y="22"/>
                    </a:lnTo>
                    <a:lnTo>
                      <a:pt x="102" y="20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6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8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Freeform 440"/>
              <p:cNvSpPr>
                <a:spLocks/>
              </p:cNvSpPr>
              <p:nvPr/>
            </p:nvSpPr>
            <p:spPr bwMode="auto">
              <a:xfrm>
                <a:off x="5781675" y="1400175"/>
                <a:ext cx="16510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2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4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2" y="46"/>
                  </a:cxn>
                  <a:cxn ang="0">
                    <a:pos x="18" y="50"/>
                  </a:cxn>
                  <a:cxn ang="0">
                    <a:pos x="24" y="52"/>
                  </a:cxn>
                  <a:cxn ang="0">
                    <a:pos x="30" y="56"/>
                  </a:cxn>
                  <a:cxn ang="0">
                    <a:pos x="38" y="56"/>
                  </a:cxn>
                  <a:cxn ang="0">
                    <a:pos x="46" y="58"/>
                  </a:cxn>
                  <a:cxn ang="0">
                    <a:pos x="54" y="58"/>
                  </a:cxn>
                  <a:cxn ang="0">
                    <a:pos x="62" y="58"/>
                  </a:cxn>
                  <a:cxn ang="0">
                    <a:pos x="68" y="58"/>
                  </a:cxn>
                  <a:cxn ang="0">
                    <a:pos x="76" y="56"/>
                  </a:cxn>
                  <a:cxn ang="0">
                    <a:pos x="82" y="54"/>
                  </a:cxn>
                  <a:cxn ang="0">
                    <a:pos x="88" y="52"/>
                  </a:cxn>
                  <a:cxn ang="0">
                    <a:pos x="92" y="48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2" y="38"/>
                  </a:cxn>
                  <a:cxn ang="0">
                    <a:pos x="104" y="34"/>
                  </a:cxn>
                  <a:cxn ang="0">
                    <a:pos x="102" y="28"/>
                  </a:cxn>
                  <a:cxn ang="0">
                    <a:pos x="102" y="24"/>
                  </a:cxn>
                  <a:cxn ang="0">
                    <a:pos x="100" y="20"/>
                  </a:cxn>
                  <a:cxn ang="0">
                    <a:pos x="96" y="16"/>
                  </a:cxn>
                  <a:cxn ang="0">
                    <a:pos x="92" y="12"/>
                  </a:cxn>
                  <a:cxn ang="0">
                    <a:pos x="86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66" y="2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04" h="58">
                    <a:moveTo>
                      <a:pt x="52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6"/>
                    </a:lnTo>
                    <a:lnTo>
                      <a:pt x="34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2" y="58"/>
                    </a:lnTo>
                    <a:lnTo>
                      <a:pt x="64" y="58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72" y="58"/>
                    </a:lnTo>
                    <a:lnTo>
                      <a:pt x="74" y="56"/>
                    </a:lnTo>
                    <a:lnTo>
                      <a:pt x="76" y="56"/>
                    </a:lnTo>
                    <a:lnTo>
                      <a:pt x="78" y="56"/>
                    </a:lnTo>
                    <a:lnTo>
                      <a:pt x="80" y="54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98" y="44"/>
                    </a:lnTo>
                    <a:lnTo>
                      <a:pt x="98" y="42"/>
                    </a:lnTo>
                    <a:lnTo>
                      <a:pt x="100" y="42"/>
                    </a:lnTo>
                    <a:lnTo>
                      <a:pt x="100" y="40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6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4" y="32"/>
                    </a:lnTo>
                    <a:lnTo>
                      <a:pt x="104" y="30"/>
                    </a:lnTo>
                    <a:lnTo>
                      <a:pt x="102" y="28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8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441"/>
              <p:cNvSpPr>
                <a:spLocks/>
              </p:cNvSpPr>
              <p:nvPr/>
            </p:nvSpPr>
            <p:spPr bwMode="auto">
              <a:xfrm>
                <a:off x="5784850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2"/>
                  </a:cxn>
                  <a:cxn ang="0">
                    <a:pos x="12" y="46"/>
                  </a:cxn>
                  <a:cxn ang="0">
                    <a:pos x="18" y="48"/>
                  </a:cxn>
                  <a:cxn ang="0">
                    <a:pos x="24" y="52"/>
                  </a:cxn>
                  <a:cxn ang="0">
                    <a:pos x="30" y="54"/>
                  </a:cxn>
                  <a:cxn ang="0">
                    <a:pos x="36" y="56"/>
                  </a:cxn>
                  <a:cxn ang="0">
                    <a:pos x="44" y="56"/>
                  </a:cxn>
                  <a:cxn ang="0">
                    <a:pos x="52" y="58"/>
                  </a:cxn>
                  <a:cxn ang="0">
                    <a:pos x="60" y="56"/>
                  </a:cxn>
                  <a:cxn ang="0">
                    <a:pos x="66" y="56"/>
                  </a:cxn>
                  <a:cxn ang="0">
                    <a:pos x="74" y="54"/>
                  </a:cxn>
                  <a:cxn ang="0">
                    <a:pos x="80" y="52"/>
                  </a:cxn>
                  <a:cxn ang="0">
                    <a:pos x="84" y="50"/>
                  </a:cxn>
                  <a:cxn ang="0">
                    <a:pos x="90" y="48"/>
                  </a:cxn>
                  <a:cxn ang="0">
                    <a:pos x="94" y="44"/>
                  </a:cxn>
                  <a:cxn ang="0">
                    <a:pos x="96" y="40"/>
                  </a:cxn>
                  <a:cxn ang="0">
                    <a:pos x="98" y="36"/>
                  </a:cxn>
                  <a:cxn ang="0">
                    <a:pos x="100" y="32"/>
                  </a:cxn>
                  <a:cxn ang="0">
                    <a:pos x="100" y="28"/>
                  </a:cxn>
                  <a:cxn ang="0">
                    <a:pos x="98" y="24"/>
                  </a:cxn>
                  <a:cxn ang="0">
                    <a:pos x="96" y="20"/>
                  </a:cxn>
                  <a:cxn ang="0">
                    <a:pos x="92" y="16"/>
                  </a:cxn>
                  <a:cxn ang="0">
                    <a:pos x="88" y="12"/>
                  </a:cxn>
                  <a:cxn ang="0">
                    <a:pos x="84" y="10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58" y="0"/>
                  </a:cxn>
                  <a:cxn ang="0">
                    <a:pos x="50" y="0"/>
                  </a:cxn>
                </a:cxnLst>
                <a:rect l="0" t="0" r="r" b="b"/>
                <a:pathLst>
                  <a:path w="100" h="58">
                    <a:moveTo>
                      <a:pt x="50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4"/>
                    </a:lnTo>
                    <a:lnTo>
                      <a:pt x="80" y="52"/>
                    </a:lnTo>
                    <a:lnTo>
                      <a:pt x="82" y="52"/>
                    </a:lnTo>
                    <a:lnTo>
                      <a:pt x="84" y="52"/>
                    </a:lnTo>
                    <a:lnTo>
                      <a:pt x="84" y="50"/>
                    </a:lnTo>
                    <a:lnTo>
                      <a:pt x="86" y="50"/>
                    </a:lnTo>
                    <a:lnTo>
                      <a:pt x="88" y="48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4" y="44"/>
                    </a:lnTo>
                    <a:lnTo>
                      <a:pt x="94" y="44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38"/>
                    </a:lnTo>
                    <a:lnTo>
                      <a:pt x="98" y="36"/>
                    </a:lnTo>
                    <a:lnTo>
                      <a:pt x="100" y="36"/>
                    </a:lnTo>
                    <a:lnTo>
                      <a:pt x="100" y="34"/>
                    </a:lnTo>
                    <a:lnTo>
                      <a:pt x="100" y="32"/>
                    </a:lnTo>
                    <a:lnTo>
                      <a:pt x="100" y="32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98" y="26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2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4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0" y="14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6" y="10"/>
                    </a:lnTo>
                    <a:lnTo>
                      <a:pt x="84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442"/>
              <p:cNvSpPr>
                <a:spLocks/>
              </p:cNvSpPr>
              <p:nvPr/>
            </p:nvSpPr>
            <p:spPr bwMode="auto">
              <a:xfrm>
                <a:off x="5788025" y="1400175"/>
                <a:ext cx="152400" cy="88900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4"/>
                  </a:cxn>
                  <a:cxn ang="0">
                    <a:pos x="16" y="48"/>
                  </a:cxn>
                  <a:cxn ang="0">
                    <a:pos x="22" y="50"/>
                  </a:cxn>
                  <a:cxn ang="0">
                    <a:pos x="28" y="52"/>
                  </a:cxn>
                  <a:cxn ang="0">
                    <a:pos x="36" y="54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8" y="56"/>
                  </a:cxn>
                  <a:cxn ang="0">
                    <a:pos x="64" y="54"/>
                  </a:cxn>
                  <a:cxn ang="0">
                    <a:pos x="70" y="54"/>
                  </a:cxn>
                  <a:cxn ang="0">
                    <a:pos x="76" y="52"/>
                  </a:cxn>
                  <a:cxn ang="0">
                    <a:pos x="82" y="50"/>
                  </a:cxn>
                  <a:cxn ang="0">
                    <a:pos x="86" y="46"/>
                  </a:cxn>
                  <a:cxn ang="0">
                    <a:pos x="90" y="44"/>
                  </a:cxn>
                  <a:cxn ang="0">
                    <a:pos x="94" y="40"/>
                  </a:cxn>
                  <a:cxn ang="0">
                    <a:pos x="96" y="36"/>
                  </a:cxn>
                  <a:cxn ang="0">
                    <a:pos x="96" y="32"/>
                  </a:cxn>
                  <a:cxn ang="0">
                    <a:pos x="96" y="28"/>
                  </a:cxn>
                  <a:cxn ang="0">
                    <a:pos x="96" y="24"/>
                  </a:cxn>
                  <a:cxn ang="0">
                    <a:pos x="92" y="20"/>
                  </a:cxn>
                  <a:cxn ang="0">
                    <a:pos x="90" y="16"/>
                  </a:cxn>
                  <a:cxn ang="0">
                    <a:pos x="86" y="12"/>
                  </a:cxn>
                  <a:cxn ang="0">
                    <a:pos x="82" y="10"/>
                  </a:cxn>
                  <a:cxn ang="0">
                    <a:pos x="76" y="6"/>
                  </a:cxn>
                  <a:cxn ang="0">
                    <a:pos x="70" y="4"/>
                  </a:cxn>
                  <a:cxn ang="0">
                    <a:pos x="64" y="2"/>
                  </a:cxn>
                  <a:cxn ang="0">
                    <a:pos x="56" y="0"/>
                  </a:cxn>
                  <a:cxn ang="0">
                    <a:pos x="48" y="0"/>
                  </a:cxn>
                </a:cxnLst>
                <a:rect l="0" t="0" r="r" b="b"/>
                <a:pathLst>
                  <a:path w="96" h="56">
                    <a:moveTo>
                      <a:pt x="48" y="0"/>
                    </a:move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0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8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4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4"/>
                    </a:lnTo>
                    <a:lnTo>
                      <a:pt x="74" y="52"/>
                    </a:lnTo>
                    <a:lnTo>
                      <a:pt x="76" y="52"/>
                    </a:lnTo>
                    <a:lnTo>
                      <a:pt x="78" y="52"/>
                    </a:lnTo>
                    <a:lnTo>
                      <a:pt x="80" y="50"/>
                    </a:lnTo>
                    <a:lnTo>
                      <a:pt x="82" y="50"/>
                    </a:lnTo>
                    <a:lnTo>
                      <a:pt x="84" y="48"/>
                    </a:lnTo>
                    <a:lnTo>
                      <a:pt x="86" y="48"/>
                    </a:lnTo>
                    <a:lnTo>
                      <a:pt x="86" y="46"/>
                    </a:lnTo>
                    <a:lnTo>
                      <a:pt x="88" y="46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96" y="24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2" y="20"/>
                    </a:lnTo>
                    <a:lnTo>
                      <a:pt x="92" y="18"/>
                    </a:lnTo>
                    <a:lnTo>
                      <a:pt x="92" y="18"/>
                    </a:lnTo>
                    <a:lnTo>
                      <a:pt x="90" y="16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6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78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Freeform 443"/>
              <p:cNvSpPr>
                <a:spLocks/>
              </p:cNvSpPr>
              <p:nvPr/>
            </p:nvSpPr>
            <p:spPr bwMode="auto">
              <a:xfrm>
                <a:off x="5791200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2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8" y="40"/>
                  </a:cxn>
                  <a:cxn ang="0">
                    <a:pos x="12" y="42"/>
                  </a:cxn>
                  <a:cxn ang="0">
                    <a:pos x="16" y="46"/>
                  </a:cxn>
                  <a:cxn ang="0">
                    <a:pos x="22" y="48"/>
                  </a:cxn>
                  <a:cxn ang="0">
                    <a:pos x="28" y="50"/>
                  </a:cxn>
                  <a:cxn ang="0">
                    <a:pos x="34" y="52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6" y="54"/>
                  </a:cxn>
                  <a:cxn ang="0">
                    <a:pos x="62" y="54"/>
                  </a:cxn>
                  <a:cxn ang="0">
                    <a:pos x="68" y="52"/>
                  </a:cxn>
                  <a:cxn ang="0">
                    <a:pos x="74" y="50"/>
                  </a:cxn>
                  <a:cxn ang="0">
                    <a:pos x="78" y="48"/>
                  </a:cxn>
                  <a:cxn ang="0">
                    <a:pos x="84" y="46"/>
                  </a:cxn>
                  <a:cxn ang="0">
                    <a:pos x="88" y="42"/>
                  </a:cxn>
                  <a:cxn ang="0">
                    <a:pos x="90" y="40"/>
                  </a:cxn>
                  <a:cxn ang="0">
                    <a:pos x="92" y="36"/>
                  </a:cxn>
                  <a:cxn ang="0">
                    <a:pos x="94" y="32"/>
                  </a:cxn>
                  <a:cxn ang="0">
                    <a:pos x="94" y="28"/>
                  </a:cxn>
                  <a:cxn ang="0">
                    <a:pos x="92" y="24"/>
                  </a:cxn>
                  <a:cxn ang="0">
                    <a:pos x="90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78" y="10"/>
                  </a:cxn>
                  <a:cxn ang="0">
                    <a:pos x="74" y="8"/>
                  </a:cxn>
                  <a:cxn ang="0">
                    <a:pos x="68" y="4"/>
                  </a:cxn>
                  <a:cxn ang="0">
                    <a:pos x="62" y="2"/>
                  </a:cxn>
                  <a:cxn ang="0">
                    <a:pos x="54" y="2"/>
                  </a:cxn>
                  <a:cxn ang="0">
                    <a:pos x="48" y="0"/>
                  </a:cxn>
                </a:cxnLst>
                <a:rect l="0" t="0" r="r" b="b"/>
                <a:pathLst>
                  <a:path w="94" h="54">
                    <a:moveTo>
                      <a:pt x="48" y="0"/>
                    </a:move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50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4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2" y="52"/>
                    </a:lnTo>
                    <a:lnTo>
                      <a:pt x="74" y="50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80" y="48"/>
                    </a:lnTo>
                    <a:lnTo>
                      <a:pt x="82" y="46"/>
                    </a:lnTo>
                    <a:lnTo>
                      <a:pt x="84" y="46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2" y="34"/>
                    </a:lnTo>
                    <a:lnTo>
                      <a:pt x="92" y="34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30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2" y="26"/>
                    </a:lnTo>
                    <a:lnTo>
                      <a:pt x="92" y="24"/>
                    </a:lnTo>
                    <a:lnTo>
                      <a:pt x="92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4" y="14"/>
                    </a:lnTo>
                    <a:lnTo>
                      <a:pt x="84" y="12"/>
                    </a:lnTo>
                    <a:lnTo>
                      <a:pt x="82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4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444"/>
              <p:cNvSpPr>
                <a:spLocks/>
              </p:cNvSpPr>
              <p:nvPr/>
            </p:nvSpPr>
            <p:spPr bwMode="auto">
              <a:xfrm>
                <a:off x="5794375" y="1400175"/>
                <a:ext cx="142875" cy="82550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38"/>
                  </a:cxn>
                  <a:cxn ang="0">
                    <a:pos x="10" y="42"/>
                  </a:cxn>
                  <a:cxn ang="0">
                    <a:pos x="16" y="44"/>
                  </a:cxn>
                  <a:cxn ang="0">
                    <a:pos x="20" y="48"/>
                  </a:cxn>
                  <a:cxn ang="0">
                    <a:pos x="26" y="50"/>
                  </a:cxn>
                  <a:cxn ang="0">
                    <a:pos x="32" y="50"/>
                  </a:cxn>
                  <a:cxn ang="0">
                    <a:pos x="40" y="52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60" y="52"/>
                  </a:cxn>
                  <a:cxn ang="0">
                    <a:pos x="66" y="50"/>
                  </a:cxn>
                  <a:cxn ang="0">
                    <a:pos x="72" y="50"/>
                  </a:cxn>
                  <a:cxn ang="0">
                    <a:pos x="76" y="48"/>
                  </a:cxn>
                  <a:cxn ang="0">
                    <a:pos x="80" y="44"/>
                  </a:cxn>
                  <a:cxn ang="0">
                    <a:pos x="84" y="42"/>
                  </a:cxn>
                  <a:cxn ang="0">
                    <a:pos x="86" y="38"/>
                  </a:cxn>
                  <a:cxn ang="0">
                    <a:pos x="88" y="36"/>
                  </a:cxn>
                  <a:cxn ang="0">
                    <a:pos x="90" y="32"/>
                  </a:cxn>
                  <a:cxn ang="0">
                    <a:pos x="90" y="28"/>
                  </a:cxn>
                  <a:cxn ang="0">
                    <a:pos x="88" y="24"/>
                  </a:cxn>
                  <a:cxn ang="0">
                    <a:pos x="86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2" y="2"/>
                  </a:cxn>
                  <a:cxn ang="0">
                    <a:pos x="46" y="2"/>
                  </a:cxn>
                </a:cxnLst>
                <a:rect l="0" t="0" r="r" b="b"/>
                <a:pathLst>
                  <a:path w="90" h="52">
                    <a:moveTo>
                      <a:pt x="46" y="2"/>
                    </a:move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2"/>
                    </a:lnTo>
                    <a:lnTo>
                      <a:pt x="38" y="52"/>
                    </a:lnTo>
                    <a:lnTo>
                      <a:pt x="40" y="52"/>
                    </a:lnTo>
                    <a:lnTo>
                      <a:pt x="42" y="52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8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0" y="44"/>
                    </a:lnTo>
                    <a:lnTo>
                      <a:pt x="82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90" y="34"/>
                    </a:lnTo>
                    <a:lnTo>
                      <a:pt x="90" y="32"/>
                    </a:lnTo>
                    <a:lnTo>
                      <a:pt x="90" y="32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88" y="24"/>
                    </a:lnTo>
                    <a:lnTo>
                      <a:pt x="88" y="22"/>
                    </a:lnTo>
                    <a:lnTo>
                      <a:pt x="88" y="22"/>
                    </a:lnTo>
                    <a:lnTo>
                      <a:pt x="86" y="20"/>
                    </a:lnTo>
                    <a:lnTo>
                      <a:pt x="86" y="18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2"/>
                    </a:lnTo>
                    <a:lnTo>
                      <a:pt x="78" y="10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Freeform 445"/>
              <p:cNvSpPr>
                <a:spLocks/>
              </p:cNvSpPr>
              <p:nvPr/>
            </p:nvSpPr>
            <p:spPr bwMode="auto">
              <a:xfrm>
                <a:off x="5797550" y="1403350"/>
                <a:ext cx="136525" cy="7937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4" y="0"/>
                  </a:cxn>
                  <a:cxn ang="0">
                    <a:pos x="28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6" y="36"/>
                  </a:cxn>
                  <a:cxn ang="0">
                    <a:pos x="10" y="38"/>
                  </a:cxn>
                  <a:cxn ang="0">
                    <a:pos x="14" y="42"/>
                  </a:cxn>
                  <a:cxn ang="0">
                    <a:pos x="20" y="44"/>
                  </a:cxn>
                  <a:cxn ang="0">
                    <a:pos x="26" y="46"/>
                  </a:cxn>
                  <a:cxn ang="0">
                    <a:pos x="32" y="48"/>
                  </a:cxn>
                  <a:cxn ang="0">
                    <a:pos x="38" y="48"/>
                  </a:cxn>
                  <a:cxn ang="0">
                    <a:pos x="44" y="50"/>
                  </a:cxn>
                  <a:cxn ang="0">
                    <a:pos x="50" y="50"/>
                  </a:cxn>
                  <a:cxn ang="0">
                    <a:pos x="58" y="48"/>
                  </a:cxn>
                  <a:cxn ang="0">
                    <a:pos x="62" y="48"/>
                  </a:cxn>
                  <a:cxn ang="0">
                    <a:pos x="68" y="46"/>
                  </a:cxn>
                  <a:cxn ang="0">
                    <a:pos x="74" y="44"/>
                  </a:cxn>
                  <a:cxn ang="0">
                    <a:pos x="78" y="42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2"/>
                  </a:cxn>
                  <a:cxn ang="0">
                    <a:pos x="86" y="30"/>
                  </a:cxn>
                  <a:cxn ang="0">
                    <a:pos x="86" y="26"/>
                  </a:cxn>
                  <a:cxn ang="0">
                    <a:pos x="86" y="22"/>
                  </a:cxn>
                  <a:cxn ang="0">
                    <a:pos x="84" y="18"/>
                  </a:cxn>
                  <a:cxn ang="0">
                    <a:pos x="80" y="14"/>
                  </a:cxn>
                  <a:cxn ang="0">
                    <a:pos x="78" y="12"/>
                  </a:cxn>
                  <a:cxn ang="0">
                    <a:pos x="74" y="8"/>
                  </a:cxn>
                  <a:cxn ang="0">
                    <a:pos x="68" y="6"/>
                  </a:cxn>
                  <a:cxn ang="0">
                    <a:pos x="64" y="4"/>
                  </a:cxn>
                  <a:cxn ang="0">
                    <a:pos x="58" y="2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86" h="50">
                    <a:moveTo>
                      <a:pt x="44" y="0"/>
                    </a:move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50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50" y="50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6" y="46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4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6" y="42"/>
                    </a:lnTo>
                    <a:lnTo>
                      <a:pt x="78" y="42"/>
                    </a:lnTo>
                    <a:lnTo>
                      <a:pt x="78" y="4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2" y="38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4"/>
                    </a:lnTo>
                    <a:lnTo>
                      <a:pt x="86" y="32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6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446"/>
              <p:cNvSpPr>
                <a:spLocks/>
              </p:cNvSpPr>
              <p:nvPr/>
            </p:nvSpPr>
            <p:spPr bwMode="auto">
              <a:xfrm>
                <a:off x="5800725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4"/>
                  </a:cxn>
                  <a:cxn ang="0">
                    <a:pos x="10" y="38"/>
                  </a:cxn>
                  <a:cxn ang="0">
                    <a:pos x="14" y="40"/>
                  </a:cxn>
                  <a:cxn ang="0">
                    <a:pos x="18" y="42"/>
                  </a:cxn>
                  <a:cxn ang="0">
                    <a:pos x="24" y="44"/>
                  </a:cxn>
                  <a:cxn ang="0">
                    <a:pos x="30" y="46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8"/>
                  </a:cxn>
                  <a:cxn ang="0">
                    <a:pos x="54" y="48"/>
                  </a:cxn>
                  <a:cxn ang="0">
                    <a:pos x="60" y="46"/>
                  </a:cxn>
                  <a:cxn ang="0">
                    <a:pos x="66" y="44"/>
                  </a:cxn>
                  <a:cxn ang="0">
                    <a:pos x="70" y="44"/>
                  </a:cxn>
                  <a:cxn ang="0">
                    <a:pos x="74" y="40"/>
                  </a:cxn>
                  <a:cxn ang="0">
                    <a:pos x="78" y="38"/>
                  </a:cxn>
                  <a:cxn ang="0">
                    <a:pos x="80" y="36"/>
                  </a:cxn>
                  <a:cxn ang="0">
                    <a:pos x="82" y="32"/>
                  </a:cxn>
                  <a:cxn ang="0">
                    <a:pos x="84" y="28"/>
                  </a:cxn>
                  <a:cxn ang="0">
                    <a:pos x="84" y="24"/>
                  </a:cxn>
                  <a:cxn ang="0">
                    <a:pos x="82" y="22"/>
                  </a:cxn>
                  <a:cxn ang="0">
                    <a:pos x="80" y="18"/>
                  </a:cxn>
                  <a:cxn ang="0">
                    <a:pos x="78" y="14"/>
                  </a:cxn>
                  <a:cxn ang="0">
                    <a:pos x="74" y="12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0"/>
                  </a:cxn>
                  <a:cxn ang="0">
                    <a:pos x="42" y="0"/>
                  </a:cxn>
                </a:cxnLst>
                <a:rect l="0" t="0" r="r" b="b"/>
                <a:pathLst>
                  <a:path w="84" h="48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6"/>
                    </a:lnTo>
                    <a:lnTo>
                      <a:pt x="66" y="44"/>
                    </a:lnTo>
                    <a:lnTo>
                      <a:pt x="68" y="44"/>
                    </a:lnTo>
                    <a:lnTo>
                      <a:pt x="68" y="44"/>
                    </a:lnTo>
                    <a:lnTo>
                      <a:pt x="70" y="44"/>
                    </a:lnTo>
                    <a:lnTo>
                      <a:pt x="72" y="42"/>
                    </a:lnTo>
                    <a:lnTo>
                      <a:pt x="74" y="42"/>
                    </a:lnTo>
                    <a:lnTo>
                      <a:pt x="74" y="40"/>
                    </a:lnTo>
                    <a:lnTo>
                      <a:pt x="76" y="40"/>
                    </a:lnTo>
                    <a:lnTo>
                      <a:pt x="76" y="40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2" y="34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4" y="30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4" y="24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78" y="16"/>
                    </a:lnTo>
                    <a:lnTo>
                      <a:pt x="78" y="14"/>
                    </a:lnTo>
                    <a:lnTo>
                      <a:pt x="76" y="14"/>
                    </a:lnTo>
                    <a:lnTo>
                      <a:pt x="76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447"/>
              <p:cNvSpPr>
                <a:spLocks/>
              </p:cNvSpPr>
              <p:nvPr/>
            </p:nvSpPr>
            <p:spPr bwMode="auto">
              <a:xfrm>
                <a:off x="5803900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6"/>
                  </a:cxn>
                  <a:cxn ang="0">
                    <a:pos x="14" y="38"/>
                  </a:cxn>
                  <a:cxn ang="0">
                    <a:pos x="18" y="40"/>
                  </a:cxn>
                  <a:cxn ang="0">
                    <a:pos x="24" y="42"/>
                  </a:cxn>
                  <a:cxn ang="0">
                    <a:pos x="28" y="44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6"/>
                  </a:cxn>
                  <a:cxn ang="0">
                    <a:pos x="58" y="46"/>
                  </a:cxn>
                  <a:cxn ang="0">
                    <a:pos x="62" y="44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4" y="38"/>
                  </a:cxn>
                  <a:cxn ang="0">
                    <a:pos x="78" y="34"/>
                  </a:cxn>
                  <a:cxn ang="0">
                    <a:pos x="80" y="32"/>
                  </a:cxn>
                  <a:cxn ang="0">
                    <a:pos x="80" y="28"/>
                  </a:cxn>
                  <a:cxn ang="0">
                    <a:pos x="80" y="24"/>
                  </a:cxn>
                  <a:cxn ang="0">
                    <a:pos x="80" y="22"/>
                  </a:cxn>
                  <a:cxn ang="0">
                    <a:pos x="78" y="18"/>
                  </a:cxn>
                  <a:cxn ang="0">
                    <a:pos x="74" y="14"/>
                  </a:cxn>
                  <a:cxn ang="0">
                    <a:pos x="72" y="12"/>
                  </a:cxn>
                  <a:cxn ang="0">
                    <a:pos x="68" y="8"/>
                  </a:cxn>
                  <a:cxn ang="0">
                    <a:pos x="64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48" y="2"/>
                  </a:cxn>
                  <a:cxn ang="0">
                    <a:pos x="42" y="0"/>
                  </a:cxn>
                </a:cxnLst>
                <a:rect l="0" t="0" r="r" b="b"/>
                <a:pathLst>
                  <a:path w="80" h="46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6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6" y="42"/>
                    </a:lnTo>
                    <a:lnTo>
                      <a:pt x="68" y="42"/>
                    </a:lnTo>
                    <a:lnTo>
                      <a:pt x="68" y="42"/>
                    </a:lnTo>
                    <a:lnTo>
                      <a:pt x="70" y="40"/>
                    </a:lnTo>
                    <a:lnTo>
                      <a:pt x="72" y="40"/>
                    </a:lnTo>
                    <a:lnTo>
                      <a:pt x="72" y="40"/>
                    </a:lnTo>
                    <a:lnTo>
                      <a:pt x="74" y="38"/>
                    </a:lnTo>
                    <a:lnTo>
                      <a:pt x="74" y="38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8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0" y="30"/>
                    </a:lnTo>
                    <a:lnTo>
                      <a:pt x="80" y="28"/>
                    </a:lnTo>
                    <a:lnTo>
                      <a:pt x="80" y="26"/>
                    </a:lnTo>
                    <a:lnTo>
                      <a:pt x="80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78" y="20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448"/>
              <p:cNvSpPr>
                <a:spLocks/>
              </p:cNvSpPr>
              <p:nvPr/>
            </p:nvSpPr>
            <p:spPr bwMode="auto">
              <a:xfrm>
                <a:off x="5807075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2" y="38"/>
                  </a:cxn>
                  <a:cxn ang="0">
                    <a:pos x="18" y="40"/>
                  </a:cxn>
                  <a:cxn ang="0">
                    <a:pos x="22" y="42"/>
                  </a:cxn>
                  <a:cxn ang="0">
                    <a:pos x="28" y="42"/>
                  </a:cxn>
                  <a:cxn ang="0">
                    <a:pos x="34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4"/>
                  </a:cxn>
                  <a:cxn ang="0">
                    <a:pos x="56" y="44"/>
                  </a:cxn>
                  <a:cxn ang="0">
                    <a:pos x="60" y="42"/>
                  </a:cxn>
                  <a:cxn ang="0">
                    <a:pos x="64" y="40"/>
                  </a:cxn>
                  <a:cxn ang="0">
                    <a:pos x="68" y="38"/>
                  </a:cxn>
                  <a:cxn ang="0">
                    <a:pos x="72" y="36"/>
                  </a:cxn>
                  <a:cxn ang="0">
                    <a:pos x="74" y="34"/>
                  </a:cxn>
                  <a:cxn ang="0">
                    <a:pos x="76" y="30"/>
                  </a:cxn>
                  <a:cxn ang="0">
                    <a:pos x="76" y="28"/>
                  </a:cxn>
                  <a:cxn ang="0">
                    <a:pos x="76" y="24"/>
                  </a:cxn>
                  <a:cxn ang="0">
                    <a:pos x="76" y="22"/>
                  </a:cxn>
                  <a:cxn ang="0">
                    <a:pos x="74" y="18"/>
                  </a:cxn>
                  <a:cxn ang="0">
                    <a:pos x="72" y="14"/>
                  </a:cxn>
                  <a:cxn ang="0">
                    <a:pos x="68" y="12"/>
                  </a:cxn>
                  <a:cxn ang="0">
                    <a:pos x="66" y="10"/>
                  </a:cxn>
                  <a:cxn ang="0">
                    <a:pos x="62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6" y="2"/>
                  </a:cxn>
                  <a:cxn ang="0">
                    <a:pos x="40" y="2"/>
                  </a:cxn>
                </a:cxnLst>
                <a:rect l="0" t="0" r="r" b="b"/>
                <a:pathLst>
                  <a:path w="76" h="44">
                    <a:moveTo>
                      <a:pt x="40" y="2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60" y="42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68" y="38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2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449"/>
              <p:cNvSpPr>
                <a:spLocks/>
              </p:cNvSpPr>
              <p:nvPr/>
            </p:nvSpPr>
            <p:spPr bwMode="auto">
              <a:xfrm>
                <a:off x="5810250" y="1406525"/>
                <a:ext cx="117475" cy="6667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0" y="0"/>
                  </a:cxn>
                  <a:cxn ang="0">
                    <a:pos x="24" y="0"/>
                  </a:cxn>
                  <a:cxn ang="0">
                    <a:pos x="20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6" y="28"/>
                  </a:cxn>
                  <a:cxn ang="0">
                    <a:pos x="8" y="32"/>
                  </a:cxn>
                  <a:cxn ang="0">
                    <a:pos x="12" y="34"/>
                  </a:cxn>
                  <a:cxn ang="0">
                    <a:pos x="16" y="36"/>
                  </a:cxn>
                  <a:cxn ang="0">
                    <a:pos x="22" y="38"/>
                  </a:cxn>
                  <a:cxn ang="0">
                    <a:pos x="26" y="40"/>
                  </a:cxn>
                  <a:cxn ang="0">
                    <a:pos x="32" y="40"/>
                  </a:cxn>
                  <a:cxn ang="0">
                    <a:pos x="38" y="42"/>
                  </a:cxn>
                  <a:cxn ang="0">
                    <a:pos x="42" y="42"/>
                  </a:cxn>
                  <a:cxn ang="0">
                    <a:pos x="48" y="42"/>
                  </a:cxn>
                  <a:cxn ang="0">
                    <a:pos x="52" y="40"/>
                  </a:cxn>
                  <a:cxn ang="0">
                    <a:pos x="58" y="40"/>
                  </a:cxn>
                  <a:cxn ang="0">
                    <a:pos x="62" y="38"/>
                  </a:cxn>
                  <a:cxn ang="0">
                    <a:pos x="66" y="36"/>
                  </a:cxn>
                  <a:cxn ang="0">
                    <a:pos x="68" y="34"/>
                  </a:cxn>
                  <a:cxn ang="0">
                    <a:pos x="70" y="32"/>
                  </a:cxn>
                  <a:cxn ang="0">
                    <a:pos x="72" y="28"/>
                  </a:cxn>
                  <a:cxn ang="0">
                    <a:pos x="74" y="26"/>
                  </a:cxn>
                  <a:cxn ang="0">
                    <a:pos x="74" y="22"/>
                  </a:cxn>
                  <a:cxn ang="0">
                    <a:pos x="72" y="18"/>
                  </a:cxn>
                  <a:cxn ang="0">
                    <a:pos x="72" y="16"/>
                  </a:cxn>
                  <a:cxn ang="0">
                    <a:pos x="70" y="12"/>
                  </a:cxn>
                  <a:cxn ang="0">
                    <a:pos x="66" y="10"/>
                  </a:cxn>
                  <a:cxn ang="0">
                    <a:pos x="62" y="8"/>
                  </a:cxn>
                  <a:cxn ang="0">
                    <a:pos x="58" y="6"/>
                  </a:cxn>
                  <a:cxn ang="0">
                    <a:pos x="54" y="4"/>
                  </a:cxn>
                  <a:cxn ang="0">
                    <a:pos x="50" y="2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74" h="42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52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2" y="28"/>
                    </a:lnTo>
                    <a:lnTo>
                      <a:pt x="74" y="26"/>
                    </a:lnTo>
                    <a:lnTo>
                      <a:pt x="74" y="26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72" y="16"/>
                    </a:lnTo>
                    <a:lnTo>
                      <a:pt x="72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450"/>
              <p:cNvSpPr>
                <a:spLocks/>
              </p:cNvSpPr>
              <p:nvPr/>
            </p:nvSpPr>
            <p:spPr bwMode="auto">
              <a:xfrm>
                <a:off x="5813425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8" y="0"/>
                  </a:cxn>
                  <a:cxn ang="0">
                    <a:pos x="24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2" y="22"/>
                  </a:cxn>
                  <a:cxn ang="0">
                    <a:pos x="2" y="24"/>
                  </a:cxn>
                  <a:cxn ang="0">
                    <a:pos x="6" y="28"/>
                  </a:cxn>
                  <a:cxn ang="0">
                    <a:pos x="8" y="30"/>
                  </a:cxn>
                  <a:cxn ang="0">
                    <a:pos x="12" y="32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4" y="38"/>
                  </a:cxn>
                  <a:cxn ang="0">
                    <a:pos x="30" y="40"/>
                  </a:cxn>
                  <a:cxn ang="0">
                    <a:pos x="36" y="40"/>
                  </a:cxn>
                  <a:cxn ang="0">
                    <a:pos x="40" y="40"/>
                  </a:cxn>
                  <a:cxn ang="0">
                    <a:pos x="46" y="40"/>
                  </a:cxn>
                  <a:cxn ang="0">
                    <a:pos x="50" y="40"/>
                  </a:cxn>
                  <a:cxn ang="0">
                    <a:pos x="54" y="38"/>
                  </a:cxn>
                  <a:cxn ang="0">
                    <a:pos x="58" y="36"/>
                  </a:cxn>
                  <a:cxn ang="0">
                    <a:pos x="62" y="34"/>
                  </a:cxn>
                  <a:cxn ang="0">
                    <a:pos x="66" y="32"/>
                  </a:cxn>
                  <a:cxn ang="0">
                    <a:pos x="68" y="30"/>
                  </a:cxn>
                  <a:cxn ang="0">
                    <a:pos x="70" y="28"/>
                  </a:cxn>
                  <a:cxn ang="0">
                    <a:pos x="70" y="24"/>
                  </a:cxn>
                  <a:cxn ang="0">
                    <a:pos x="70" y="22"/>
                  </a:cxn>
                  <a:cxn ang="0">
                    <a:pos x="70" y="18"/>
                  </a:cxn>
                  <a:cxn ang="0">
                    <a:pos x="68" y="16"/>
                  </a:cxn>
                  <a:cxn ang="0">
                    <a:pos x="66" y="14"/>
                  </a:cxn>
                  <a:cxn ang="0">
                    <a:pos x="64" y="10"/>
                  </a:cxn>
                  <a:cxn ang="0">
                    <a:pos x="60" y="8"/>
                  </a:cxn>
                  <a:cxn ang="0">
                    <a:pos x="56" y="6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2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40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6" y="40"/>
                    </a:lnTo>
                    <a:lnTo>
                      <a:pt x="48" y="40"/>
                    </a:lnTo>
                    <a:lnTo>
                      <a:pt x="48" y="40"/>
                    </a:lnTo>
                    <a:lnTo>
                      <a:pt x="50" y="40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2" y="10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451"/>
              <p:cNvSpPr>
                <a:spLocks/>
              </p:cNvSpPr>
              <p:nvPr/>
            </p:nvSpPr>
            <p:spPr bwMode="auto">
              <a:xfrm>
                <a:off x="5816600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28" y="0"/>
                  </a:cxn>
                  <a:cxn ang="0">
                    <a:pos x="22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4"/>
                  </a:cxn>
                  <a:cxn ang="0">
                    <a:pos x="6" y="26"/>
                  </a:cxn>
                  <a:cxn ang="0">
                    <a:pos x="8" y="28"/>
                  </a:cxn>
                  <a:cxn ang="0">
                    <a:pos x="12" y="32"/>
                  </a:cxn>
                  <a:cxn ang="0">
                    <a:pos x="14" y="34"/>
                  </a:cxn>
                  <a:cxn ang="0">
                    <a:pos x="18" y="34"/>
                  </a:cxn>
                  <a:cxn ang="0">
                    <a:pos x="24" y="36"/>
                  </a:cxn>
                  <a:cxn ang="0">
                    <a:pos x="28" y="38"/>
                  </a:cxn>
                  <a:cxn ang="0">
                    <a:pos x="34" y="38"/>
                  </a:cxn>
                  <a:cxn ang="0">
                    <a:pos x="38" y="38"/>
                  </a:cxn>
                  <a:cxn ang="0">
                    <a:pos x="44" y="38"/>
                  </a:cxn>
                  <a:cxn ang="0">
                    <a:pos x="48" y="38"/>
                  </a:cxn>
                  <a:cxn ang="0">
                    <a:pos x="52" y="36"/>
                  </a:cxn>
                  <a:cxn ang="0">
                    <a:pos x="56" y="36"/>
                  </a:cxn>
                  <a:cxn ang="0">
                    <a:pos x="60" y="34"/>
                  </a:cxn>
                  <a:cxn ang="0">
                    <a:pos x="62" y="32"/>
                  </a:cxn>
                  <a:cxn ang="0">
                    <a:pos x="64" y="30"/>
                  </a:cxn>
                  <a:cxn ang="0">
                    <a:pos x="66" y="28"/>
                  </a:cxn>
                  <a:cxn ang="0">
                    <a:pos x="66" y="24"/>
                  </a:cxn>
                  <a:cxn ang="0">
                    <a:pos x="66" y="22"/>
                  </a:cxn>
                  <a:cxn ang="0">
                    <a:pos x="66" y="18"/>
                  </a:cxn>
                  <a:cxn ang="0">
                    <a:pos x="66" y="16"/>
                  </a:cxn>
                  <a:cxn ang="0">
                    <a:pos x="64" y="14"/>
                  </a:cxn>
                  <a:cxn ang="0">
                    <a:pos x="60" y="10"/>
                  </a:cxn>
                  <a:cxn ang="0">
                    <a:pos x="58" y="8"/>
                  </a:cxn>
                  <a:cxn ang="0">
                    <a:pos x="54" y="6"/>
                  </a:cxn>
                  <a:cxn ang="0">
                    <a:pos x="50" y="4"/>
                  </a:cxn>
                  <a:cxn ang="0">
                    <a:pos x="46" y="2"/>
                  </a:cxn>
                  <a:cxn ang="0">
                    <a:pos x="40" y="2"/>
                  </a:cxn>
                  <a:cxn ang="0">
                    <a:pos x="36" y="0"/>
                  </a:cxn>
                </a:cxnLst>
                <a:rect l="0" t="0" r="r" b="b"/>
                <a:pathLst>
                  <a:path w="66" h="38">
                    <a:moveTo>
                      <a:pt x="36" y="0"/>
                    </a:move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28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8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4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4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452"/>
              <p:cNvSpPr>
                <a:spLocks/>
              </p:cNvSpPr>
              <p:nvPr/>
            </p:nvSpPr>
            <p:spPr bwMode="auto">
              <a:xfrm>
                <a:off x="5819775" y="1406525"/>
                <a:ext cx="101600" cy="6032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18" y="2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6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8" y="28"/>
                  </a:cxn>
                  <a:cxn ang="0">
                    <a:pos x="10" y="30"/>
                  </a:cxn>
                  <a:cxn ang="0">
                    <a:pos x="14" y="32"/>
                  </a:cxn>
                  <a:cxn ang="0">
                    <a:pos x="18" y="34"/>
                  </a:cxn>
                  <a:cxn ang="0">
                    <a:pos x="22" y="34"/>
                  </a:cxn>
                  <a:cxn ang="0">
                    <a:pos x="26" y="36"/>
                  </a:cxn>
                  <a:cxn ang="0">
                    <a:pos x="32" y="36"/>
                  </a:cxn>
                  <a:cxn ang="0">
                    <a:pos x="36" y="38"/>
                  </a:cxn>
                  <a:cxn ang="0">
                    <a:pos x="40" y="38"/>
                  </a:cxn>
                  <a:cxn ang="0">
                    <a:pos x="46" y="36"/>
                  </a:cxn>
                  <a:cxn ang="0">
                    <a:pos x="50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2"/>
                  </a:cxn>
                  <a:cxn ang="0">
                    <a:pos x="60" y="28"/>
                  </a:cxn>
                  <a:cxn ang="0">
                    <a:pos x="62" y="26"/>
                  </a:cxn>
                  <a:cxn ang="0">
                    <a:pos x="64" y="24"/>
                  </a:cxn>
                  <a:cxn ang="0">
                    <a:pos x="64" y="22"/>
                  </a:cxn>
                  <a:cxn ang="0">
                    <a:pos x="64" y="18"/>
                  </a:cxn>
                  <a:cxn ang="0">
                    <a:pos x="62" y="16"/>
                  </a:cxn>
                  <a:cxn ang="0">
                    <a:pos x="60" y="14"/>
                  </a:cxn>
                  <a:cxn ang="0">
                    <a:pos x="58" y="10"/>
                  </a:cxn>
                  <a:cxn ang="0">
                    <a:pos x="54" y="8"/>
                  </a:cxn>
                  <a:cxn ang="0">
                    <a:pos x="52" y="6"/>
                  </a:cxn>
                  <a:cxn ang="0">
                    <a:pos x="48" y="4"/>
                  </a:cxn>
                  <a:cxn ang="0">
                    <a:pos x="44" y="2"/>
                  </a:cxn>
                  <a:cxn ang="0">
                    <a:pos x="38" y="2"/>
                  </a:cxn>
                  <a:cxn ang="0">
                    <a:pos x="34" y="0"/>
                  </a:cxn>
                </a:cxnLst>
                <a:rect l="0" t="0" r="r" b="b"/>
                <a:pathLst>
                  <a:path w="64" h="38">
                    <a:moveTo>
                      <a:pt x="34" y="0"/>
                    </a:move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2" y="34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2" y="18"/>
                    </a:lnTo>
                    <a:lnTo>
                      <a:pt x="62" y="16"/>
                    </a:lnTo>
                    <a:lnTo>
                      <a:pt x="62" y="16"/>
                    </a:lnTo>
                    <a:lnTo>
                      <a:pt x="62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453"/>
              <p:cNvSpPr>
                <a:spLocks/>
              </p:cNvSpPr>
              <p:nvPr/>
            </p:nvSpPr>
            <p:spPr bwMode="auto">
              <a:xfrm>
                <a:off x="5743575" y="1371600"/>
                <a:ext cx="241300" cy="793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" y="16"/>
                  </a:cxn>
                  <a:cxn ang="0">
                    <a:pos x="4" y="14"/>
                  </a:cxn>
                  <a:cxn ang="0">
                    <a:pos x="6" y="14"/>
                  </a:cxn>
                  <a:cxn ang="0">
                    <a:pos x="10" y="12"/>
                  </a:cxn>
                  <a:cxn ang="0">
                    <a:pos x="12" y="10"/>
                  </a:cxn>
                  <a:cxn ang="0">
                    <a:pos x="16" y="10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8" y="6"/>
                  </a:cxn>
                  <a:cxn ang="0">
                    <a:pos x="32" y="4"/>
                  </a:cxn>
                  <a:cxn ang="0">
                    <a:pos x="36" y="2"/>
                  </a:cxn>
                  <a:cxn ang="0">
                    <a:pos x="42" y="2"/>
                  </a:cxn>
                  <a:cxn ang="0">
                    <a:pos x="48" y="0"/>
                  </a:cxn>
                  <a:cxn ang="0">
                    <a:pos x="52" y="0"/>
                  </a:cxn>
                  <a:cxn ang="0">
                    <a:pos x="58" y="0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4" y="2"/>
                  </a:cxn>
                  <a:cxn ang="0">
                    <a:pos x="90" y="2"/>
                  </a:cxn>
                  <a:cxn ang="0">
                    <a:pos x="96" y="4"/>
                  </a:cxn>
                  <a:cxn ang="0">
                    <a:pos x="102" y="8"/>
                  </a:cxn>
                  <a:cxn ang="0">
                    <a:pos x="108" y="10"/>
                  </a:cxn>
                  <a:cxn ang="0">
                    <a:pos x="116" y="14"/>
                  </a:cxn>
                  <a:cxn ang="0">
                    <a:pos x="122" y="18"/>
                  </a:cxn>
                  <a:cxn ang="0">
                    <a:pos x="128" y="24"/>
                  </a:cxn>
                  <a:cxn ang="0">
                    <a:pos x="134" y="28"/>
                  </a:cxn>
                  <a:cxn ang="0">
                    <a:pos x="140" y="36"/>
                  </a:cxn>
                  <a:cxn ang="0">
                    <a:pos x="146" y="42"/>
                  </a:cxn>
                  <a:cxn ang="0">
                    <a:pos x="152" y="50"/>
                  </a:cxn>
                  <a:cxn ang="0">
                    <a:pos x="152" y="50"/>
                  </a:cxn>
                  <a:cxn ang="0">
                    <a:pos x="150" y="48"/>
                  </a:cxn>
                  <a:cxn ang="0">
                    <a:pos x="150" y="46"/>
                  </a:cxn>
                  <a:cxn ang="0">
                    <a:pos x="148" y="44"/>
                  </a:cxn>
                  <a:cxn ang="0">
                    <a:pos x="146" y="42"/>
                  </a:cxn>
                  <a:cxn ang="0">
                    <a:pos x="144" y="40"/>
                  </a:cxn>
                  <a:cxn ang="0">
                    <a:pos x="142" y="38"/>
                  </a:cxn>
                  <a:cxn ang="0">
                    <a:pos x="138" y="36"/>
                  </a:cxn>
                  <a:cxn ang="0">
                    <a:pos x="136" y="34"/>
                  </a:cxn>
                  <a:cxn ang="0">
                    <a:pos x="132" y="32"/>
                  </a:cxn>
                  <a:cxn ang="0">
                    <a:pos x="128" y="30"/>
                  </a:cxn>
                  <a:cxn ang="0">
                    <a:pos x="126" y="28"/>
                  </a:cxn>
                  <a:cxn ang="0">
                    <a:pos x="120" y="24"/>
                  </a:cxn>
                  <a:cxn ang="0">
                    <a:pos x="116" y="22"/>
                  </a:cxn>
                  <a:cxn ang="0">
                    <a:pos x="112" y="20"/>
                  </a:cxn>
                  <a:cxn ang="0">
                    <a:pos x="106" y="18"/>
                  </a:cxn>
                  <a:cxn ang="0">
                    <a:pos x="100" y="16"/>
                  </a:cxn>
                  <a:cxn ang="0">
                    <a:pos x="96" y="14"/>
                  </a:cxn>
                  <a:cxn ang="0">
                    <a:pos x="90" y="12"/>
                  </a:cxn>
                  <a:cxn ang="0">
                    <a:pos x="82" y="12"/>
                  </a:cxn>
                  <a:cxn ang="0">
                    <a:pos x="76" y="10"/>
                  </a:cxn>
                  <a:cxn ang="0">
                    <a:pos x="70" y="10"/>
                  </a:cxn>
                  <a:cxn ang="0">
                    <a:pos x="62" y="8"/>
                  </a:cxn>
                  <a:cxn ang="0">
                    <a:pos x="54" y="8"/>
                  </a:cxn>
                  <a:cxn ang="0">
                    <a:pos x="46" y="10"/>
                  </a:cxn>
                  <a:cxn ang="0">
                    <a:pos x="38" y="10"/>
                  </a:cxn>
                  <a:cxn ang="0">
                    <a:pos x="28" y="10"/>
                  </a:cxn>
                  <a:cxn ang="0">
                    <a:pos x="20" y="12"/>
                  </a:cxn>
                  <a:cxn ang="0">
                    <a:pos x="10" y="14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152" h="50">
                    <a:moveTo>
                      <a:pt x="0" y="16"/>
                    </a:moveTo>
                    <a:lnTo>
                      <a:pt x="2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6" y="10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8" y="6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8" y="0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4" y="2"/>
                    </a:lnTo>
                    <a:lnTo>
                      <a:pt x="90" y="2"/>
                    </a:lnTo>
                    <a:lnTo>
                      <a:pt x="96" y="4"/>
                    </a:lnTo>
                    <a:lnTo>
                      <a:pt x="102" y="8"/>
                    </a:lnTo>
                    <a:lnTo>
                      <a:pt x="108" y="10"/>
                    </a:lnTo>
                    <a:lnTo>
                      <a:pt x="116" y="14"/>
                    </a:lnTo>
                    <a:lnTo>
                      <a:pt x="122" y="18"/>
                    </a:lnTo>
                    <a:lnTo>
                      <a:pt x="128" y="24"/>
                    </a:lnTo>
                    <a:lnTo>
                      <a:pt x="134" y="28"/>
                    </a:lnTo>
                    <a:lnTo>
                      <a:pt x="140" y="36"/>
                    </a:lnTo>
                    <a:lnTo>
                      <a:pt x="146" y="42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0" y="48"/>
                    </a:lnTo>
                    <a:lnTo>
                      <a:pt x="150" y="46"/>
                    </a:lnTo>
                    <a:lnTo>
                      <a:pt x="148" y="44"/>
                    </a:lnTo>
                    <a:lnTo>
                      <a:pt x="146" y="42"/>
                    </a:lnTo>
                    <a:lnTo>
                      <a:pt x="144" y="40"/>
                    </a:lnTo>
                    <a:lnTo>
                      <a:pt x="142" y="38"/>
                    </a:lnTo>
                    <a:lnTo>
                      <a:pt x="138" y="36"/>
                    </a:lnTo>
                    <a:lnTo>
                      <a:pt x="136" y="34"/>
                    </a:lnTo>
                    <a:lnTo>
                      <a:pt x="132" y="32"/>
                    </a:lnTo>
                    <a:lnTo>
                      <a:pt x="128" y="30"/>
                    </a:lnTo>
                    <a:lnTo>
                      <a:pt x="126" y="28"/>
                    </a:lnTo>
                    <a:lnTo>
                      <a:pt x="120" y="24"/>
                    </a:lnTo>
                    <a:lnTo>
                      <a:pt x="116" y="22"/>
                    </a:lnTo>
                    <a:lnTo>
                      <a:pt x="112" y="20"/>
                    </a:lnTo>
                    <a:lnTo>
                      <a:pt x="106" y="18"/>
                    </a:lnTo>
                    <a:lnTo>
                      <a:pt x="100" y="16"/>
                    </a:lnTo>
                    <a:lnTo>
                      <a:pt x="96" y="14"/>
                    </a:lnTo>
                    <a:lnTo>
                      <a:pt x="90" y="12"/>
                    </a:lnTo>
                    <a:lnTo>
                      <a:pt x="82" y="12"/>
                    </a:lnTo>
                    <a:lnTo>
                      <a:pt x="76" y="10"/>
                    </a:lnTo>
                    <a:lnTo>
                      <a:pt x="70" y="10"/>
                    </a:lnTo>
                    <a:lnTo>
                      <a:pt x="62" y="8"/>
                    </a:lnTo>
                    <a:lnTo>
                      <a:pt x="54" y="8"/>
                    </a:lnTo>
                    <a:lnTo>
                      <a:pt x="46" y="10"/>
                    </a:lnTo>
                    <a:lnTo>
                      <a:pt x="38" y="10"/>
                    </a:lnTo>
                    <a:lnTo>
                      <a:pt x="28" y="10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454"/>
              <p:cNvSpPr>
                <a:spLocks/>
              </p:cNvSpPr>
              <p:nvPr/>
            </p:nvSpPr>
            <p:spPr bwMode="auto">
              <a:xfrm>
                <a:off x="5362575" y="1606550"/>
                <a:ext cx="558800" cy="165100"/>
              </a:xfrm>
              <a:custGeom>
                <a:avLst/>
                <a:gdLst/>
                <a:ahLst/>
                <a:cxnLst>
                  <a:cxn ang="0">
                    <a:pos x="32" y="30"/>
                  </a:cxn>
                  <a:cxn ang="0">
                    <a:pos x="26" y="34"/>
                  </a:cxn>
                  <a:cxn ang="0">
                    <a:pos x="20" y="34"/>
                  </a:cxn>
                  <a:cxn ang="0">
                    <a:pos x="16" y="34"/>
                  </a:cxn>
                  <a:cxn ang="0">
                    <a:pos x="10" y="34"/>
                  </a:cxn>
                  <a:cxn ang="0">
                    <a:pos x="6" y="30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2" y="10"/>
                  </a:cxn>
                  <a:cxn ang="0">
                    <a:pos x="4" y="6"/>
                  </a:cxn>
                  <a:cxn ang="0">
                    <a:pos x="10" y="2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2" y="2"/>
                  </a:cxn>
                  <a:cxn ang="0">
                    <a:pos x="40" y="6"/>
                  </a:cxn>
                  <a:cxn ang="0">
                    <a:pos x="62" y="24"/>
                  </a:cxn>
                  <a:cxn ang="0">
                    <a:pos x="80" y="38"/>
                  </a:cxn>
                  <a:cxn ang="0">
                    <a:pos x="102" y="52"/>
                  </a:cxn>
                  <a:cxn ang="0">
                    <a:pos x="124" y="64"/>
                  </a:cxn>
                  <a:cxn ang="0">
                    <a:pos x="148" y="76"/>
                  </a:cxn>
                  <a:cxn ang="0">
                    <a:pos x="170" y="82"/>
                  </a:cxn>
                  <a:cxn ang="0">
                    <a:pos x="192" y="82"/>
                  </a:cxn>
                  <a:cxn ang="0">
                    <a:pos x="214" y="82"/>
                  </a:cxn>
                  <a:cxn ang="0">
                    <a:pos x="240" y="78"/>
                  </a:cxn>
                  <a:cxn ang="0">
                    <a:pos x="278" y="72"/>
                  </a:cxn>
                  <a:cxn ang="0">
                    <a:pos x="304" y="66"/>
                  </a:cxn>
                  <a:cxn ang="0">
                    <a:pos x="314" y="64"/>
                  </a:cxn>
                  <a:cxn ang="0">
                    <a:pos x="318" y="62"/>
                  </a:cxn>
                  <a:cxn ang="0">
                    <a:pos x="320" y="58"/>
                  </a:cxn>
                  <a:cxn ang="0">
                    <a:pos x="324" y="52"/>
                  </a:cxn>
                  <a:cxn ang="0">
                    <a:pos x="328" y="50"/>
                  </a:cxn>
                  <a:cxn ang="0">
                    <a:pos x="332" y="48"/>
                  </a:cxn>
                  <a:cxn ang="0">
                    <a:pos x="336" y="50"/>
                  </a:cxn>
                  <a:cxn ang="0">
                    <a:pos x="342" y="54"/>
                  </a:cxn>
                  <a:cxn ang="0">
                    <a:pos x="350" y="58"/>
                  </a:cxn>
                  <a:cxn ang="0">
                    <a:pos x="352" y="64"/>
                  </a:cxn>
                  <a:cxn ang="0">
                    <a:pos x="352" y="70"/>
                  </a:cxn>
                  <a:cxn ang="0">
                    <a:pos x="350" y="74"/>
                  </a:cxn>
                  <a:cxn ang="0">
                    <a:pos x="346" y="76"/>
                  </a:cxn>
                  <a:cxn ang="0">
                    <a:pos x="340" y="78"/>
                  </a:cxn>
                  <a:cxn ang="0">
                    <a:pos x="334" y="76"/>
                  </a:cxn>
                  <a:cxn ang="0">
                    <a:pos x="328" y="74"/>
                  </a:cxn>
                  <a:cxn ang="0">
                    <a:pos x="322" y="72"/>
                  </a:cxn>
                  <a:cxn ang="0">
                    <a:pos x="308" y="74"/>
                  </a:cxn>
                  <a:cxn ang="0">
                    <a:pos x="290" y="78"/>
                  </a:cxn>
                  <a:cxn ang="0">
                    <a:pos x="256" y="90"/>
                  </a:cxn>
                  <a:cxn ang="0">
                    <a:pos x="232" y="96"/>
                  </a:cxn>
                  <a:cxn ang="0">
                    <a:pos x="208" y="102"/>
                  </a:cxn>
                  <a:cxn ang="0">
                    <a:pos x="188" y="104"/>
                  </a:cxn>
                  <a:cxn ang="0">
                    <a:pos x="170" y="102"/>
                  </a:cxn>
                  <a:cxn ang="0">
                    <a:pos x="152" y="96"/>
                  </a:cxn>
                  <a:cxn ang="0">
                    <a:pos x="132" y="86"/>
                  </a:cxn>
                  <a:cxn ang="0">
                    <a:pos x="114" y="74"/>
                  </a:cxn>
                  <a:cxn ang="0">
                    <a:pos x="90" y="60"/>
                  </a:cxn>
                  <a:cxn ang="0">
                    <a:pos x="60" y="40"/>
                  </a:cxn>
                  <a:cxn ang="0">
                    <a:pos x="52" y="32"/>
                  </a:cxn>
                  <a:cxn ang="0">
                    <a:pos x="46" y="30"/>
                  </a:cxn>
                  <a:cxn ang="0">
                    <a:pos x="40" y="28"/>
                  </a:cxn>
                  <a:cxn ang="0">
                    <a:pos x="38" y="26"/>
                  </a:cxn>
                  <a:cxn ang="0">
                    <a:pos x="36" y="28"/>
                  </a:cxn>
                </a:cxnLst>
                <a:rect l="0" t="0" r="r" b="b"/>
                <a:pathLst>
                  <a:path w="352" h="104">
                    <a:moveTo>
                      <a:pt x="36" y="28"/>
                    </a:moveTo>
                    <a:lnTo>
                      <a:pt x="36" y="28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0" y="32"/>
                    </a:lnTo>
                    <a:lnTo>
                      <a:pt x="28" y="32"/>
                    </a:lnTo>
                    <a:lnTo>
                      <a:pt x="26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40" y="6"/>
                    </a:lnTo>
                    <a:lnTo>
                      <a:pt x="44" y="10"/>
                    </a:lnTo>
                    <a:lnTo>
                      <a:pt x="50" y="16"/>
                    </a:lnTo>
                    <a:lnTo>
                      <a:pt x="58" y="20"/>
                    </a:lnTo>
                    <a:lnTo>
                      <a:pt x="62" y="24"/>
                    </a:lnTo>
                    <a:lnTo>
                      <a:pt x="66" y="28"/>
                    </a:lnTo>
                    <a:lnTo>
                      <a:pt x="70" y="30"/>
                    </a:lnTo>
                    <a:lnTo>
                      <a:pt x="76" y="34"/>
                    </a:lnTo>
                    <a:lnTo>
                      <a:pt x="80" y="38"/>
                    </a:lnTo>
                    <a:lnTo>
                      <a:pt x="86" y="42"/>
                    </a:lnTo>
                    <a:lnTo>
                      <a:pt x="90" y="44"/>
                    </a:lnTo>
                    <a:lnTo>
                      <a:pt x="96" y="48"/>
                    </a:lnTo>
                    <a:lnTo>
                      <a:pt x="102" y="52"/>
                    </a:lnTo>
                    <a:lnTo>
                      <a:pt x="106" y="56"/>
                    </a:lnTo>
                    <a:lnTo>
                      <a:pt x="112" y="58"/>
                    </a:lnTo>
                    <a:lnTo>
                      <a:pt x="118" y="62"/>
                    </a:lnTo>
                    <a:lnTo>
                      <a:pt x="124" y="64"/>
                    </a:lnTo>
                    <a:lnTo>
                      <a:pt x="130" y="68"/>
                    </a:lnTo>
                    <a:lnTo>
                      <a:pt x="136" y="70"/>
                    </a:lnTo>
                    <a:lnTo>
                      <a:pt x="142" y="74"/>
                    </a:lnTo>
                    <a:lnTo>
                      <a:pt x="148" y="76"/>
                    </a:lnTo>
                    <a:lnTo>
                      <a:pt x="154" y="78"/>
                    </a:lnTo>
                    <a:lnTo>
                      <a:pt x="160" y="80"/>
                    </a:lnTo>
                    <a:lnTo>
                      <a:pt x="164" y="80"/>
                    </a:lnTo>
                    <a:lnTo>
                      <a:pt x="170" y="82"/>
                    </a:lnTo>
                    <a:lnTo>
                      <a:pt x="176" y="82"/>
                    </a:lnTo>
                    <a:lnTo>
                      <a:pt x="182" y="84"/>
                    </a:lnTo>
                    <a:lnTo>
                      <a:pt x="186" y="84"/>
                    </a:lnTo>
                    <a:lnTo>
                      <a:pt x="192" y="82"/>
                    </a:lnTo>
                    <a:lnTo>
                      <a:pt x="198" y="82"/>
                    </a:lnTo>
                    <a:lnTo>
                      <a:pt x="204" y="82"/>
                    </a:lnTo>
                    <a:lnTo>
                      <a:pt x="208" y="82"/>
                    </a:lnTo>
                    <a:lnTo>
                      <a:pt x="214" y="82"/>
                    </a:lnTo>
                    <a:lnTo>
                      <a:pt x="220" y="82"/>
                    </a:lnTo>
                    <a:lnTo>
                      <a:pt x="224" y="80"/>
                    </a:lnTo>
                    <a:lnTo>
                      <a:pt x="230" y="80"/>
                    </a:lnTo>
                    <a:lnTo>
                      <a:pt x="240" y="78"/>
                    </a:lnTo>
                    <a:lnTo>
                      <a:pt x="250" y="78"/>
                    </a:lnTo>
                    <a:lnTo>
                      <a:pt x="260" y="76"/>
                    </a:lnTo>
                    <a:lnTo>
                      <a:pt x="268" y="74"/>
                    </a:lnTo>
                    <a:lnTo>
                      <a:pt x="278" y="72"/>
                    </a:lnTo>
                    <a:lnTo>
                      <a:pt x="286" y="72"/>
                    </a:lnTo>
                    <a:lnTo>
                      <a:pt x="292" y="70"/>
                    </a:lnTo>
                    <a:lnTo>
                      <a:pt x="300" y="68"/>
                    </a:lnTo>
                    <a:lnTo>
                      <a:pt x="304" y="66"/>
                    </a:lnTo>
                    <a:lnTo>
                      <a:pt x="310" y="66"/>
                    </a:lnTo>
                    <a:lnTo>
                      <a:pt x="312" y="64"/>
                    </a:lnTo>
                    <a:lnTo>
                      <a:pt x="312" y="64"/>
                    </a:lnTo>
                    <a:lnTo>
                      <a:pt x="314" y="64"/>
                    </a:lnTo>
                    <a:lnTo>
                      <a:pt x="316" y="64"/>
                    </a:lnTo>
                    <a:lnTo>
                      <a:pt x="316" y="64"/>
                    </a:lnTo>
                    <a:lnTo>
                      <a:pt x="316" y="62"/>
                    </a:lnTo>
                    <a:lnTo>
                      <a:pt x="318" y="62"/>
                    </a:lnTo>
                    <a:lnTo>
                      <a:pt x="318" y="62"/>
                    </a:lnTo>
                    <a:lnTo>
                      <a:pt x="320" y="60"/>
                    </a:lnTo>
                    <a:lnTo>
                      <a:pt x="320" y="60"/>
                    </a:lnTo>
                    <a:lnTo>
                      <a:pt x="320" y="58"/>
                    </a:lnTo>
                    <a:lnTo>
                      <a:pt x="322" y="58"/>
                    </a:lnTo>
                    <a:lnTo>
                      <a:pt x="322" y="56"/>
                    </a:lnTo>
                    <a:lnTo>
                      <a:pt x="324" y="54"/>
                    </a:lnTo>
                    <a:lnTo>
                      <a:pt x="324" y="52"/>
                    </a:lnTo>
                    <a:lnTo>
                      <a:pt x="326" y="52"/>
                    </a:lnTo>
                    <a:lnTo>
                      <a:pt x="326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30" y="48"/>
                    </a:lnTo>
                    <a:lnTo>
                      <a:pt x="330" y="48"/>
                    </a:lnTo>
                    <a:lnTo>
                      <a:pt x="332" y="48"/>
                    </a:lnTo>
                    <a:lnTo>
                      <a:pt x="332" y="48"/>
                    </a:lnTo>
                    <a:lnTo>
                      <a:pt x="334" y="48"/>
                    </a:lnTo>
                    <a:lnTo>
                      <a:pt x="336" y="48"/>
                    </a:lnTo>
                    <a:lnTo>
                      <a:pt x="336" y="50"/>
                    </a:lnTo>
                    <a:lnTo>
                      <a:pt x="338" y="50"/>
                    </a:lnTo>
                    <a:lnTo>
                      <a:pt x="340" y="50"/>
                    </a:lnTo>
                    <a:lnTo>
                      <a:pt x="342" y="52"/>
                    </a:lnTo>
                    <a:lnTo>
                      <a:pt x="342" y="54"/>
                    </a:lnTo>
                    <a:lnTo>
                      <a:pt x="344" y="54"/>
                    </a:lnTo>
                    <a:lnTo>
                      <a:pt x="346" y="56"/>
                    </a:lnTo>
                    <a:lnTo>
                      <a:pt x="348" y="58"/>
                    </a:lnTo>
                    <a:lnTo>
                      <a:pt x="350" y="58"/>
                    </a:lnTo>
                    <a:lnTo>
                      <a:pt x="350" y="60"/>
                    </a:lnTo>
                    <a:lnTo>
                      <a:pt x="352" y="62"/>
                    </a:lnTo>
                    <a:lnTo>
                      <a:pt x="352" y="64"/>
                    </a:lnTo>
                    <a:lnTo>
                      <a:pt x="352" y="64"/>
                    </a:lnTo>
                    <a:lnTo>
                      <a:pt x="352" y="66"/>
                    </a:lnTo>
                    <a:lnTo>
                      <a:pt x="352" y="68"/>
                    </a:lnTo>
                    <a:lnTo>
                      <a:pt x="352" y="68"/>
                    </a:lnTo>
                    <a:lnTo>
                      <a:pt x="352" y="70"/>
                    </a:lnTo>
                    <a:lnTo>
                      <a:pt x="352" y="70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50" y="74"/>
                    </a:lnTo>
                    <a:lnTo>
                      <a:pt x="348" y="74"/>
                    </a:lnTo>
                    <a:lnTo>
                      <a:pt x="348" y="74"/>
                    </a:lnTo>
                    <a:lnTo>
                      <a:pt x="346" y="76"/>
                    </a:lnTo>
                    <a:lnTo>
                      <a:pt x="346" y="76"/>
                    </a:lnTo>
                    <a:lnTo>
                      <a:pt x="344" y="76"/>
                    </a:lnTo>
                    <a:lnTo>
                      <a:pt x="342" y="78"/>
                    </a:lnTo>
                    <a:lnTo>
                      <a:pt x="342" y="78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6" y="78"/>
                    </a:lnTo>
                    <a:lnTo>
                      <a:pt x="336" y="78"/>
                    </a:lnTo>
                    <a:lnTo>
                      <a:pt x="334" y="76"/>
                    </a:lnTo>
                    <a:lnTo>
                      <a:pt x="332" y="76"/>
                    </a:lnTo>
                    <a:lnTo>
                      <a:pt x="332" y="76"/>
                    </a:lnTo>
                    <a:lnTo>
                      <a:pt x="330" y="76"/>
                    </a:lnTo>
                    <a:lnTo>
                      <a:pt x="328" y="74"/>
                    </a:lnTo>
                    <a:lnTo>
                      <a:pt x="328" y="74"/>
                    </a:lnTo>
                    <a:lnTo>
                      <a:pt x="326" y="72"/>
                    </a:lnTo>
                    <a:lnTo>
                      <a:pt x="324" y="72"/>
                    </a:lnTo>
                    <a:lnTo>
                      <a:pt x="322" y="72"/>
                    </a:lnTo>
                    <a:lnTo>
                      <a:pt x="318" y="72"/>
                    </a:lnTo>
                    <a:lnTo>
                      <a:pt x="316" y="72"/>
                    </a:lnTo>
                    <a:lnTo>
                      <a:pt x="312" y="72"/>
                    </a:lnTo>
                    <a:lnTo>
                      <a:pt x="308" y="74"/>
                    </a:lnTo>
                    <a:lnTo>
                      <a:pt x="304" y="74"/>
                    </a:lnTo>
                    <a:lnTo>
                      <a:pt x="300" y="76"/>
                    </a:lnTo>
                    <a:lnTo>
                      <a:pt x="294" y="78"/>
                    </a:lnTo>
                    <a:lnTo>
                      <a:pt x="290" y="78"/>
                    </a:lnTo>
                    <a:lnTo>
                      <a:pt x="284" y="80"/>
                    </a:lnTo>
                    <a:lnTo>
                      <a:pt x="274" y="84"/>
                    </a:lnTo>
                    <a:lnTo>
                      <a:pt x="262" y="88"/>
                    </a:lnTo>
                    <a:lnTo>
                      <a:pt x="256" y="90"/>
                    </a:lnTo>
                    <a:lnTo>
                      <a:pt x="250" y="92"/>
                    </a:lnTo>
                    <a:lnTo>
                      <a:pt x="244" y="92"/>
                    </a:lnTo>
                    <a:lnTo>
                      <a:pt x="238" y="94"/>
                    </a:lnTo>
                    <a:lnTo>
                      <a:pt x="232" y="96"/>
                    </a:lnTo>
                    <a:lnTo>
                      <a:pt x="226" y="98"/>
                    </a:lnTo>
                    <a:lnTo>
                      <a:pt x="220" y="100"/>
                    </a:lnTo>
                    <a:lnTo>
                      <a:pt x="214" y="100"/>
                    </a:lnTo>
                    <a:lnTo>
                      <a:pt x="208" y="102"/>
                    </a:lnTo>
                    <a:lnTo>
                      <a:pt x="202" y="102"/>
                    </a:lnTo>
                    <a:lnTo>
                      <a:pt x="198" y="104"/>
                    </a:lnTo>
                    <a:lnTo>
                      <a:pt x="192" y="104"/>
                    </a:lnTo>
                    <a:lnTo>
                      <a:pt x="188" y="104"/>
                    </a:lnTo>
                    <a:lnTo>
                      <a:pt x="182" y="104"/>
                    </a:lnTo>
                    <a:lnTo>
                      <a:pt x="178" y="104"/>
                    </a:lnTo>
                    <a:lnTo>
                      <a:pt x="174" y="104"/>
                    </a:lnTo>
                    <a:lnTo>
                      <a:pt x="170" y="102"/>
                    </a:lnTo>
                    <a:lnTo>
                      <a:pt x="166" y="102"/>
                    </a:lnTo>
                    <a:lnTo>
                      <a:pt x="162" y="100"/>
                    </a:lnTo>
                    <a:lnTo>
                      <a:pt x="156" y="98"/>
                    </a:lnTo>
                    <a:lnTo>
                      <a:pt x="152" y="96"/>
                    </a:lnTo>
                    <a:lnTo>
                      <a:pt x="148" y="94"/>
                    </a:lnTo>
                    <a:lnTo>
                      <a:pt x="142" y="92"/>
                    </a:lnTo>
                    <a:lnTo>
                      <a:pt x="138" y="90"/>
                    </a:lnTo>
                    <a:lnTo>
                      <a:pt x="132" y="86"/>
                    </a:lnTo>
                    <a:lnTo>
                      <a:pt x="128" y="84"/>
                    </a:lnTo>
                    <a:lnTo>
                      <a:pt x="122" y="80"/>
                    </a:lnTo>
                    <a:lnTo>
                      <a:pt x="118" y="78"/>
                    </a:lnTo>
                    <a:lnTo>
                      <a:pt x="114" y="74"/>
                    </a:lnTo>
                    <a:lnTo>
                      <a:pt x="108" y="72"/>
                    </a:lnTo>
                    <a:lnTo>
                      <a:pt x="104" y="68"/>
                    </a:lnTo>
                    <a:lnTo>
                      <a:pt x="98" y="66"/>
                    </a:lnTo>
                    <a:lnTo>
                      <a:pt x="90" y="60"/>
                    </a:lnTo>
                    <a:lnTo>
                      <a:pt x="82" y="54"/>
                    </a:lnTo>
                    <a:lnTo>
                      <a:pt x="74" y="48"/>
                    </a:lnTo>
                    <a:lnTo>
                      <a:pt x="66" y="44"/>
                    </a:lnTo>
                    <a:lnTo>
                      <a:pt x="60" y="40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2" y="34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6" y="30"/>
                    </a:lnTo>
                    <a:lnTo>
                      <a:pt x="44" y="30"/>
                    </a:lnTo>
                    <a:lnTo>
                      <a:pt x="42" y="30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6" y="28"/>
                    </a:lnTo>
                    <a:close/>
                  </a:path>
                </a:pathLst>
              </a:custGeom>
              <a:solidFill>
                <a:srgbClr val="9726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455"/>
              <p:cNvSpPr>
                <a:spLocks/>
              </p:cNvSpPr>
              <p:nvPr/>
            </p:nvSpPr>
            <p:spPr bwMode="auto">
              <a:xfrm>
                <a:off x="5543550" y="1771650"/>
                <a:ext cx="177800" cy="7620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4"/>
                  </a:cxn>
                  <a:cxn ang="0">
                    <a:pos x="12" y="8"/>
                  </a:cxn>
                  <a:cxn ang="0">
                    <a:pos x="20" y="14"/>
                  </a:cxn>
                  <a:cxn ang="0">
                    <a:pos x="28" y="18"/>
                  </a:cxn>
                  <a:cxn ang="0">
                    <a:pos x="34" y="22"/>
                  </a:cxn>
                  <a:cxn ang="0">
                    <a:pos x="40" y="24"/>
                  </a:cxn>
                  <a:cxn ang="0">
                    <a:pos x="46" y="28"/>
                  </a:cxn>
                  <a:cxn ang="0">
                    <a:pos x="52" y="30"/>
                  </a:cxn>
                  <a:cxn ang="0">
                    <a:pos x="60" y="32"/>
                  </a:cxn>
                  <a:cxn ang="0">
                    <a:pos x="66" y="32"/>
                  </a:cxn>
                  <a:cxn ang="0">
                    <a:pos x="72" y="34"/>
                  </a:cxn>
                  <a:cxn ang="0">
                    <a:pos x="82" y="34"/>
                  </a:cxn>
                  <a:cxn ang="0">
                    <a:pos x="92" y="32"/>
                  </a:cxn>
                  <a:cxn ang="0">
                    <a:pos x="100" y="32"/>
                  </a:cxn>
                  <a:cxn ang="0">
                    <a:pos x="104" y="30"/>
                  </a:cxn>
                  <a:cxn ang="0">
                    <a:pos x="108" y="30"/>
                  </a:cxn>
                  <a:cxn ang="0">
                    <a:pos x="110" y="28"/>
                  </a:cxn>
                  <a:cxn ang="0">
                    <a:pos x="112" y="28"/>
                  </a:cxn>
                  <a:cxn ang="0">
                    <a:pos x="112" y="28"/>
                  </a:cxn>
                  <a:cxn ang="0">
                    <a:pos x="108" y="30"/>
                  </a:cxn>
                  <a:cxn ang="0">
                    <a:pos x="104" y="34"/>
                  </a:cxn>
                  <a:cxn ang="0">
                    <a:pos x="100" y="36"/>
                  </a:cxn>
                  <a:cxn ang="0">
                    <a:pos x="94" y="38"/>
                  </a:cxn>
                  <a:cxn ang="0">
                    <a:pos x="90" y="42"/>
                  </a:cxn>
                  <a:cxn ang="0">
                    <a:pos x="84" y="44"/>
                  </a:cxn>
                  <a:cxn ang="0">
                    <a:pos x="78" y="46"/>
                  </a:cxn>
                  <a:cxn ang="0">
                    <a:pos x="72" y="46"/>
                  </a:cxn>
                  <a:cxn ang="0">
                    <a:pos x="64" y="48"/>
                  </a:cxn>
                  <a:cxn ang="0">
                    <a:pos x="58" y="48"/>
                  </a:cxn>
                  <a:cxn ang="0">
                    <a:pos x="52" y="48"/>
                  </a:cxn>
                  <a:cxn ang="0">
                    <a:pos x="46" y="46"/>
                  </a:cxn>
                  <a:cxn ang="0">
                    <a:pos x="40" y="42"/>
                  </a:cxn>
                  <a:cxn ang="0">
                    <a:pos x="34" y="40"/>
                  </a:cxn>
                  <a:cxn ang="0">
                    <a:pos x="28" y="36"/>
                  </a:cxn>
                  <a:cxn ang="0">
                    <a:pos x="24" y="32"/>
                  </a:cxn>
                  <a:cxn ang="0">
                    <a:pos x="18" y="28"/>
                  </a:cxn>
                  <a:cxn ang="0">
                    <a:pos x="16" y="24"/>
                  </a:cxn>
                  <a:cxn ang="0">
                    <a:pos x="12" y="20"/>
                  </a:cxn>
                  <a:cxn ang="0">
                    <a:pos x="10" y="18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4" y="8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2" h="48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12" y="8"/>
                    </a:lnTo>
                    <a:lnTo>
                      <a:pt x="16" y="12"/>
                    </a:lnTo>
                    <a:lnTo>
                      <a:pt x="20" y="14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32" y="20"/>
                    </a:lnTo>
                    <a:lnTo>
                      <a:pt x="34" y="22"/>
                    </a:lnTo>
                    <a:lnTo>
                      <a:pt x="38" y="24"/>
                    </a:lnTo>
                    <a:lnTo>
                      <a:pt x="40" y="24"/>
                    </a:lnTo>
                    <a:lnTo>
                      <a:pt x="44" y="26"/>
                    </a:lnTo>
                    <a:lnTo>
                      <a:pt x="46" y="28"/>
                    </a:lnTo>
                    <a:lnTo>
                      <a:pt x="50" y="28"/>
                    </a:lnTo>
                    <a:lnTo>
                      <a:pt x="52" y="30"/>
                    </a:lnTo>
                    <a:lnTo>
                      <a:pt x="56" y="30"/>
                    </a:lnTo>
                    <a:lnTo>
                      <a:pt x="60" y="32"/>
                    </a:lnTo>
                    <a:lnTo>
                      <a:pt x="62" y="32"/>
                    </a:lnTo>
                    <a:lnTo>
                      <a:pt x="66" y="32"/>
                    </a:lnTo>
                    <a:lnTo>
                      <a:pt x="68" y="34"/>
                    </a:lnTo>
                    <a:lnTo>
                      <a:pt x="72" y="34"/>
                    </a:lnTo>
                    <a:lnTo>
                      <a:pt x="76" y="34"/>
                    </a:lnTo>
                    <a:lnTo>
                      <a:pt x="82" y="34"/>
                    </a:lnTo>
                    <a:lnTo>
                      <a:pt x="86" y="32"/>
                    </a:lnTo>
                    <a:lnTo>
                      <a:pt x="92" y="32"/>
                    </a:lnTo>
                    <a:lnTo>
                      <a:pt x="96" y="32"/>
                    </a:lnTo>
                    <a:lnTo>
                      <a:pt x="100" y="32"/>
                    </a:lnTo>
                    <a:lnTo>
                      <a:pt x="102" y="32"/>
                    </a:lnTo>
                    <a:lnTo>
                      <a:pt x="104" y="30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0" y="30"/>
                    </a:lnTo>
                    <a:lnTo>
                      <a:pt x="108" y="30"/>
                    </a:lnTo>
                    <a:lnTo>
                      <a:pt x="106" y="32"/>
                    </a:lnTo>
                    <a:lnTo>
                      <a:pt x="104" y="34"/>
                    </a:lnTo>
                    <a:lnTo>
                      <a:pt x="102" y="36"/>
                    </a:lnTo>
                    <a:lnTo>
                      <a:pt x="100" y="36"/>
                    </a:lnTo>
                    <a:lnTo>
                      <a:pt x="96" y="38"/>
                    </a:lnTo>
                    <a:lnTo>
                      <a:pt x="94" y="38"/>
                    </a:lnTo>
                    <a:lnTo>
                      <a:pt x="92" y="40"/>
                    </a:lnTo>
                    <a:lnTo>
                      <a:pt x="90" y="42"/>
                    </a:lnTo>
                    <a:lnTo>
                      <a:pt x="86" y="42"/>
                    </a:lnTo>
                    <a:lnTo>
                      <a:pt x="84" y="44"/>
                    </a:lnTo>
                    <a:lnTo>
                      <a:pt x="80" y="44"/>
                    </a:lnTo>
                    <a:lnTo>
                      <a:pt x="78" y="46"/>
                    </a:lnTo>
                    <a:lnTo>
                      <a:pt x="74" y="46"/>
                    </a:lnTo>
                    <a:lnTo>
                      <a:pt x="72" y="46"/>
                    </a:lnTo>
                    <a:lnTo>
                      <a:pt x="68" y="48"/>
                    </a:lnTo>
                    <a:lnTo>
                      <a:pt x="64" y="48"/>
                    </a:lnTo>
                    <a:lnTo>
                      <a:pt x="62" y="48"/>
                    </a:lnTo>
                    <a:lnTo>
                      <a:pt x="58" y="48"/>
                    </a:lnTo>
                    <a:lnTo>
                      <a:pt x="56" y="48"/>
                    </a:lnTo>
                    <a:lnTo>
                      <a:pt x="52" y="48"/>
                    </a:lnTo>
                    <a:lnTo>
                      <a:pt x="48" y="46"/>
                    </a:lnTo>
                    <a:lnTo>
                      <a:pt x="46" y="46"/>
                    </a:lnTo>
                    <a:lnTo>
                      <a:pt x="42" y="44"/>
                    </a:lnTo>
                    <a:lnTo>
                      <a:pt x="40" y="42"/>
                    </a:lnTo>
                    <a:lnTo>
                      <a:pt x="36" y="40"/>
                    </a:lnTo>
                    <a:lnTo>
                      <a:pt x="34" y="40"/>
                    </a:lnTo>
                    <a:lnTo>
                      <a:pt x="30" y="38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4" y="32"/>
                    </a:lnTo>
                    <a:lnTo>
                      <a:pt x="22" y="30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16" y="24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7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456"/>
              <p:cNvSpPr>
                <a:spLocks/>
              </p:cNvSpPr>
              <p:nvPr/>
            </p:nvSpPr>
            <p:spPr bwMode="auto">
              <a:xfrm>
                <a:off x="5038725" y="1330325"/>
                <a:ext cx="1216025" cy="263525"/>
              </a:xfrm>
              <a:custGeom>
                <a:avLst/>
                <a:gdLst/>
                <a:ahLst/>
                <a:cxnLst>
                  <a:cxn ang="0">
                    <a:pos x="72" y="8"/>
                  </a:cxn>
                  <a:cxn ang="0">
                    <a:pos x="142" y="2"/>
                  </a:cxn>
                  <a:cxn ang="0">
                    <a:pos x="192" y="0"/>
                  </a:cxn>
                  <a:cxn ang="0">
                    <a:pos x="224" y="2"/>
                  </a:cxn>
                  <a:cxn ang="0">
                    <a:pos x="286" y="12"/>
                  </a:cxn>
                  <a:cxn ang="0">
                    <a:pos x="348" y="20"/>
                  </a:cxn>
                  <a:cxn ang="0">
                    <a:pos x="386" y="22"/>
                  </a:cxn>
                  <a:cxn ang="0">
                    <a:pos x="424" y="20"/>
                  </a:cxn>
                  <a:cxn ang="0">
                    <a:pos x="484" y="12"/>
                  </a:cxn>
                  <a:cxn ang="0">
                    <a:pos x="544" y="2"/>
                  </a:cxn>
                  <a:cxn ang="0">
                    <a:pos x="576" y="0"/>
                  </a:cxn>
                  <a:cxn ang="0">
                    <a:pos x="626" y="2"/>
                  </a:cxn>
                  <a:cxn ang="0">
                    <a:pos x="696" y="8"/>
                  </a:cxn>
                  <a:cxn ang="0">
                    <a:pos x="738" y="10"/>
                  </a:cxn>
                  <a:cxn ang="0">
                    <a:pos x="748" y="12"/>
                  </a:cxn>
                  <a:cxn ang="0">
                    <a:pos x="756" y="14"/>
                  </a:cxn>
                  <a:cxn ang="0">
                    <a:pos x="764" y="20"/>
                  </a:cxn>
                  <a:cxn ang="0">
                    <a:pos x="766" y="26"/>
                  </a:cxn>
                  <a:cxn ang="0">
                    <a:pos x="766" y="40"/>
                  </a:cxn>
                  <a:cxn ang="0">
                    <a:pos x="764" y="46"/>
                  </a:cxn>
                  <a:cxn ang="0">
                    <a:pos x="754" y="52"/>
                  </a:cxn>
                  <a:cxn ang="0">
                    <a:pos x="742" y="60"/>
                  </a:cxn>
                  <a:cxn ang="0">
                    <a:pos x="738" y="96"/>
                  </a:cxn>
                  <a:cxn ang="0">
                    <a:pos x="734" y="120"/>
                  </a:cxn>
                  <a:cxn ang="0">
                    <a:pos x="720" y="140"/>
                  </a:cxn>
                  <a:cxn ang="0">
                    <a:pos x="698" y="154"/>
                  </a:cxn>
                  <a:cxn ang="0">
                    <a:pos x="662" y="162"/>
                  </a:cxn>
                  <a:cxn ang="0">
                    <a:pos x="616" y="166"/>
                  </a:cxn>
                  <a:cxn ang="0">
                    <a:pos x="568" y="166"/>
                  </a:cxn>
                  <a:cxn ang="0">
                    <a:pos x="522" y="162"/>
                  </a:cxn>
                  <a:cxn ang="0">
                    <a:pos x="488" y="156"/>
                  </a:cxn>
                  <a:cxn ang="0">
                    <a:pos x="460" y="142"/>
                  </a:cxn>
                  <a:cxn ang="0">
                    <a:pos x="440" y="124"/>
                  </a:cxn>
                  <a:cxn ang="0">
                    <a:pos x="424" y="104"/>
                  </a:cxn>
                  <a:cxn ang="0">
                    <a:pos x="412" y="82"/>
                  </a:cxn>
                  <a:cxn ang="0">
                    <a:pos x="400" y="58"/>
                  </a:cxn>
                  <a:cxn ang="0">
                    <a:pos x="386" y="50"/>
                  </a:cxn>
                  <a:cxn ang="0">
                    <a:pos x="372" y="54"/>
                  </a:cxn>
                  <a:cxn ang="0">
                    <a:pos x="358" y="74"/>
                  </a:cxn>
                  <a:cxn ang="0">
                    <a:pos x="346" y="98"/>
                  </a:cxn>
                  <a:cxn ang="0">
                    <a:pos x="332" y="120"/>
                  </a:cxn>
                  <a:cxn ang="0">
                    <a:pos x="312" y="138"/>
                  </a:cxn>
                  <a:cxn ang="0">
                    <a:pos x="288" y="152"/>
                  </a:cxn>
                  <a:cxn ang="0">
                    <a:pos x="254" y="160"/>
                  </a:cxn>
                  <a:cxn ang="0">
                    <a:pos x="214" y="164"/>
                  </a:cxn>
                  <a:cxn ang="0">
                    <a:pos x="164" y="166"/>
                  </a:cxn>
                  <a:cxn ang="0">
                    <a:pos x="116" y="164"/>
                  </a:cxn>
                  <a:cxn ang="0">
                    <a:pos x="78" y="158"/>
                  </a:cxn>
                  <a:cxn ang="0">
                    <a:pos x="52" y="146"/>
                  </a:cxn>
                  <a:cxn ang="0">
                    <a:pos x="36" y="126"/>
                  </a:cxn>
                  <a:cxn ang="0">
                    <a:pos x="30" y="104"/>
                  </a:cxn>
                  <a:cxn ang="0">
                    <a:pos x="26" y="66"/>
                  </a:cxn>
                  <a:cxn ang="0">
                    <a:pos x="18" y="52"/>
                  </a:cxn>
                  <a:cxn ang="0">
                    <a:pos x="4" y="46"/>
                  </a:cxn>
                  <a:cxn ang="0">
                    <a:pos x="0" y="42"/>
                  </a:cxn>
                  <a:cxn ang="0">
                    <a:pos x="0" y="28"/>
                  </a:cxn>
                  <a:cxn ang="0">
                    <a:pos x="2" y="22"/>
                  </a:cxn>
                  <a:cxn ang="0">
                    <a:pos x="8" y="16"/>
                  </a:cxn>
                  <a:cxn ang="0">
                    <a:pos x="16" y="12"/>
                  </a:cxn>
                  <a:cxn ang="0">
                    <a:pos x="26" y="10"/>
                  </a:cxn>
                </a:cxnLst>
                <a:rect l="0" t="0" r="r" b="b"/>
                <a:pathLst>
                  <a:path w="766" h="166">
                    <a:moveTo>
                      <a:pt x="30" y="10"/>
                    </a:moveTo>
                    <a:lnTo>
                      <a:pt x="36" y="10"/>
                    </a:lnTo>
                    <a:lnTo>
                      <a:pt x="42" y="10"/>
                    </a:lnTo>
                    <a:lnTo>
                      <a:pt x="46" y="10"/>
                    </a:lnTo>
                    <a:lnTo>
                      <a:pt x="52" y="10"/>
                    </a:lnTo>
                    <a:lnTo>
                      <a:pt x="62" y="10"/>
                    </a:lnTo>
                    <a:lnTo>
                      <a:pt x="72" y="8"/>
                    </a:lnTo>
                    <a:lnTo>
                      <a:pt x="82" y="8"/>
                    </a:lnTo>
                    <a:lnTo>
                      <a:pt x="92" y="8"/>
                    </a:lnTo>
                    <a:lnTo>
                      <a:pt x="102" y="6"/>
                    </a:lnTo>
                    <a:lnTo>
                      <a:pt x="112" y="6"/>
                    </a:lnTo>
                    <a:lnTo>
                      <a:pt x="122" y="4"/>
                    </a:lnTo>
                    <a:lnTo>
                      <a:pt x="132" y="4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60" y="2"/>
                    </a:lnTo>
                    <a:lnTo>
                      <a:pt x="172" y="0"/>
                    </a:lnTo>
                    <a:lnTo>
                      <a:pt x="176" y="0"/>
                    </a:lnTo>
                    <a:lnTo>
                      <a:pt x="182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6" y="0"/>
                    </a:lnTo>
                    <a:lnTo>
                      <a:pt x="200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4" y="2"/>
                    </a:lnTo>
                    <a:lnTo>
                      <a:pt x="218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8" y="4"/>
                    </a:lnTo>
                    <a:lnTo>
                      <a:pt x="248" y="6"/>
                    </a:lnTo>
                    <a:lnTo>
                      <a:pt x="258" y="6"/>
                    </a:lnTo>
                    <a:lnTo>
                      <a:pt x="266" y="8"/>
                    </a:lnTo>
                    <a:lnTo>
                      <a:pt x="276" y="10"/>
                    </a:lnTo>
                    <a:lnTo>
                      <a:pt x="286" y="12"/>
                    </a:lnTo>
                    <a:lnTo>
                      <a:pt x="296" y="14"/>
                    </a:lnTo>
                    <a:lnTo>
                      <a:pt x="306" y="14"/>
                    </a:lnTo>
                    <a:lnTo>
                      <a:pt x="316" y="16"/>
                    </a:lnTo>
                    <a:lnTo>
                      <a:pt x="324" y="18"/>
                    </a:lnTo>
                    <a:lnTo>
                      <a:pt x="334" y="18"/>
                    </a:lnTo>
                    <a:lnTo>
                      <a:pt x="342" y="20"/>
                    </a:lnTo>
                    <a:lnTo>
                      <a:pt x="348" y="20"/>
                    </a:lnTo>
                    <a:lnTo>
                      <a:pt x="352" y="20"/>
                    </a:lnTo>
                    <a:lnTo>
                      <a:pt x="358" y="22"/>
                    </a:lnTo>
                    <a:lnTo>
                      <a:pt x="362" y="22"/>
                    </a:lnTo>
                    <a:lnTo>
                      <a:pt x="368" y="22"/>
                    </a:lnTo>
                    <a:lnTo>
                      <a:pt x="374" y="22"/>
                    </a:lnTo>
                    <a:lnTo>
                      <a:pt x="380" y="22"/>
                    </a:lnTo>
                    <a:lnTo>
                      <a:pt x="386" y="22"/>
                    </a:lnTo>
                    <a:lnTo>
                      <a:pt x="392" y="22"/>
                    </a:lnTo>
                    <a:lnTo>
                      <a:pt x="398" y="22"/>
                    </a:lnTo>
                    <a:lnTo>
                      <a:pt x="402" y="22"/>
                    </a:lnTo>
                    <a:lnTo>
                      <a:pt x="408" y="22"/>
                    </a:lnTo>
                    <a:lnTo>
                      <a:pt x="414" y="20"/>
                    </a:lnTo>
                    <a:lnTo>
                      <a:pt x="418" y="20"/>
                    </a:lnTo>
                    <a:lnTo>
                      <a:pt x="424" y="20"/>
                    </a:lnTo>
                    <a:lnTo>
                      <a:pt x="428" y="20"/>
                    </a:lnTo>
                    <a:lnTo>
                      <a:pt x="438" y="18"/>
                    </a:lnTo>
                    <a:lnTo>
                      <a:pt x="446" y="18"/>
                    </a:lnTo>
                    <a:lnTo>
                      <a:pt x="456" y="16"/>
                    </a:lnTo>
                    <a:lnTo>
                      <a:pt x="464" y="14"/>
                    </a:lnTo>
                    <a:lnTo>
                      <a:pt x="474" y="12"/>
                    </a:lnTo>
                    <a:lnTo>
                      <a:pt x="484" y="12"/>
                    </a:lnTo>
                    <a:lnTo>
                      <a:pt x="492" y="10"/>
                    </a:lnTo>
                    <a:lnTo>
                      <a:pt x="502" y="8"/>
                    </a:lnTo>
                    <a:lnTo>
                      <a:pt x="512" y="6"/>
                    </a:lnTo>
                    <a:lnTo>
                      <a:pt x="522" y="4"/>
                    </a:lnTo>
                    <a:lnTo>
                      <a:pt x="530" y="4"/>
                    </a:lnTo>
                    <a:lnTo>
                      <a:pt x="540" y="2"/>
                    </a:lnTo>
                    <a:lnTo>
                      <a:pt x="544" y="2"/>
                    </a:lnTo>
                    <a:lnTo>
                      <a:pt x="550" y="2"/>
                    </a:lnTo>
                    <a:lnTo>
                      <a:pt x="554" y="2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8" y="0"/>
                    </a:lnTo>
                    <a:lnTo>
                      <a:pt x="572" y="0"/>
                    </a:lnTo>
                    <a:lnTo>
                      <a:pt x="576" y="0"/>
                    </a:lnTo>
                    <a:lnTo>
                      <a:pt x="580" y="0"/>
                    </a:lnTo>
                    <a:lnTo>
                      <a:pt x="586" y="0"/>
                    </a:lnTo>
                    <a:lnTo>
                      <a:pt x="590" y="0"/>
                    </a:lnTo>
                    <a:lnTo>
                      <a:pt x="596" y="0"/>
                    </a:lnTo>
                    <a:lnTo>
                      <a:pt x="606" y="2"/>
                    </a:lnTo>
                    <a:lnTo>
                      <a:pt x="616" y="2"/>
                    </a:lnTo>
                    <a:lnTo>
                      <a:pt x="626" y="2"/>
                    </a:lnTo>
                    <a:lnTo>
                      <a:pt x="636" y="4"/>
                    </a:lnTo>
                    <a:lnTo>
                      <a:pt x="646" y="4"/>
                    </a:lnTo>
                    <a:lnTo>
                      <a:pt x="656" y="6"/>
                    </a:lnTo>
                    <a:lnTo>
                      <a:pt x="666" y="6"/>
                    </a:lnTo>
                    <a:lnTo>
                      <a:pt x="676" y="8"/>
                    </a:lnTo>
                    <a:lnTo>
                      <a:pt x="684" y="8"/>
                    </a:lnTo>
                    <a:lnTo>
                      <a:pt x="696" y="8"/>
                    </a:lnTo>
                    <a:lnTo>
                      <a:pt x="706" y="10"/>
                    </a:lnTo>
                    <a:lnTo>
                      <a:pt x="716" y="10"/>
                    </a:lnTo>
                    <a:lnTo>
                      <a:pt x="720" y="10"/>
                    </a:lnTo>
                    <a:lnTo>
                      <a:pt x="726" y="10"/>
                    </a:lnTo>
                    <a:lnTo>
                      <a:pt x="732" y="10"/>
                    </a:lnTo>
                    <a:lnTo>
                      <a:pt x="736" y="10"/>
                    </a:lnTo>
                    <a:lnTo>
                      <a:pt x="738" y="10"/>
                    </a:lnTo>
                    <a:lnTo>
                      <a:pt x="740" y="10"/>
                    </a:lnTo>
                    <a:lnTo>
                      <a:pt x="742" y="10"/>
                    </a:lnTo>
                    <a:lnTo>
                      <a:pt x="742" y="10"/>
                    </a:lnTo>
                    <a:lnTo>
                      <a:pt x="744" y="10"/>
                    </a:lnTo>
                    <a:lnTo>
                      <a:pt x="746" y="12"/>
                    </a:lnTo>
                    <a:lnTo>
                      <a:pt x="746" y="12"/>
                    </a:lnTo>
                    <a:lnTo>
                      <a:pt x="748" y="12"/>
                    </a:lnTo>
                    <a:lnTo>
                      <a:pt x="750" y="12"/>
                    </a:lnTo>
                    <a:lnTo>
                      <a:pt x="750" y="12"/>
                    </a:lnTo>
                    <a:lnTo>
                      <a:pt x="752" y="12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60" y="16"/>
                    </a:lnTo>
                    <a:lnTo>
                      <a:pt x="760" y="18"/>
                    </a:lnTo>
                    <a:lnTo>
                      <a:pt x="762" y="18"/>
                    </a:lnTo>
                    <a:lnTo>
                      <a:pt x="762" y="18"/>
                    </a:lnTo>
                    <a:lnTo>
                      <a:pt x="764" y="20"/>
                    </a:lnTo>
                    <a:lnTo>
                      <a:pt x="764" y="20"/>
                    </a:lnTo>
                    <a:lnTo>
                      <a:pt x="764" y="22"/>
                    </a:lnTo>
                    <a:lnTo>
                      <a:pt x="766" y="22"/>
                    </a:lnTo>
                    <a:lnTo>
                      <a:pt x="766" y="24"/>
                    </a:lnTo>
                    <a:lnTo>
                      <a:pt x="766" y="24"/>
                    </a:lnTo>
                    <a:lnTo>
                      <a:pt x="766" y="24"/>
                    </a:lnTo>
                    <a:lnTo>
                      <a:pt x="766" y="26"/>
                    </a:lnTo>
                    <a:lnTo>
                      <a:pt x="766" y="26"/>
                    </a:lnTo>
                    <a:lnTo>
                      <a:pt x="766" y="28"/>
                    </a:lnTo>
                    <a:lnTo>
                      <a:pt x="766" y="28"/>
                    </a:lnTo>
                    <a:lnTo>
                      <a:pt x="766" y="38"/>
                    </a:lnTo>
                    <a:lnTo>
                      <a:pt x="766" y="40"/>
                    </a:lnTo>
                    <a:lnTo>
                      <a:pt x="766" y="40"/>
                    </a:lnTo>
                    <a:lnTo>
                      <a:pt x="766" y="40"/>
                    </a:lnTo>
                    <a:lnTo>
                      <a:pt x="766" y="42"/>
                    </a:lnTo>
                    <a:lnTo>
                      <a:pt x="766" y="42"/>
                    </a:lnTo>
                    <a:lnTo>
                      <a:pt x="766" y="42"/>
                    </a:lnTo>
                    <a:lnTo>
                      <a:pt x="766" y="44"/>
                    </a:lnTo>
                    <a:lnTo>
                      <a:pt x="764" y="44"/>
                    </a:lnTo>
                    <a:lnTo>
                      <a:pt x="764" y="44"/>
                    </a:lnTo>
                    <a:lnTo>
                      <a:pt x="764" y="46"/>
                    </a:lnTo>
                    <a:lnTo>
                      <a:pt x="762" y="46"/>
                    </a:lnTo>
                    <a:lnTo>
                      <a:pt x="762" y="46"/>
                    </a:lnTo>
                    <a:lnTo>
                      <a:pt x="760" y="48"/>
                    </a:lnTo>
                    <a:lnTo>
                      <a:pt x="760" y="48"/>
                    </a:lnTo>
                    <a:lnTo>
                      <a:pt x="758" y="50"/>
                    </a:lnTo>
                    <a:lnTo>
                      <a:pt x="756" y="50"/>
                    </a:lnTo>
                    <a:lnTo>
                      <a:pt x="754" y="52"/>
                    </a:lnTo>
                    <a:lnTo>
                      <a:pt x="752" y="52"/>
                    </a:lnTo>
                    <a:lnTo>
                      <a:pt x="750" y="52"/>
                    </a:lnTo>
                    <a:lnTo>
                      <a:pt x="748" y="54"/>
                    </a:lnTo>
                    <a:lnTo>
                      <a:pt x="744" y="54"/>
                    </a:lnTo>
                    <a:lnTo>
                      <a:pt x="742" y="54"/>
                    </a:lnTo>
                    <a:lnTo>
                      <a:pt x="742" y="58"/>
                    </a:lnTo>
                    <a:lnTo>
                      <a:pt x="742" y="60"/>
                    </a:lnTo>
                    <a:lnTo>
                      <a:pt x="742" y="64"/>
                    </a:lnTo>
                    <a:lnTo>
                      <a:pt x="742" y="66"/>
                    </a:lnTo>
                    <a:lnTo>
                      <a:pt x="740" y="74"/>
                    </a:lnTo>
                    <a:lnTo>
                      <a:pt x="740" y="80"/>
                    </a:lnTo>
                    <a:lnTo>
                      <a:pt x="740" y="86"/>
                    </a:lnTo>
                    <a:lnTo>
                      <a:pt x="740" y="94"/>
                    </a:lnTo>
                    <a:lnTo>
                      <a:pt x="738" y="96"/>
                    </a:lnTo>
                    <a:lnTo>
                      <a:pt x="738" y="100"/>
                    </a:lnTo>
                    <a:lnTo>
                      <a:pt x="738" y="104"/>
                    </a:lnTo>
                    <a:lnTo>
                      <a:pt x="736" y="108"/>
                    </a:lnTo>
                    <a:lnTo>
                      <a:pt x="736" y="110"/>
                    </a:lnTo>
                    <a:lnTo>
                      <a:pt x="736" y="114"/>
                    </a:lnTo>
                    <a:lnTo>
                      <a:pt x="734" y="116"/>
                    </a:lnTo>
                    <a:lnTo>
                      <a:pt x="734" y="120"/>
                    </a:lnTo>
                    <a:lnTo>
                      <a:pt x="732" y="124"/>
                    </a:lnTo>
                    <a:lnTo>
                      <a:pt x="730" y="126"/>
                    </a:lnTo>
                    <a:lnTo>
                      <a:pt x="728" y="130"/>
                    </a:lnTo>
                    <a:lnTo>
                      <a:pt x="726" y="132"/>
                    </a:lnTo>
                    <a:lnTo>
                      <a:pt x="724" y="136"/>
                    </a:lnTo>
                    <a:lnTo>
                      <a:pt x="722" y="138"/>
                    </a:lnTo>
                    <a:lnTo>
                      <a:pt x="720" y="140"/>
                    </a:lnTo>
                    <a:lnTo>
                      <a:pt x="718" y="144"/>
                    </a:lnTo>
                    <a:lnTo>
                      <a:pt x="714" y="146"/>
                    </a:lnTo>
                    <a:lnTo>
                      <a:pt x="710" y="148"/>
                    </a:lnTo>
                    <a:lnTo>
                      <a:pt x="708" y="150"/>
                    </a:lnTo>
                    <a:lnTo>
                      <a:pt x="704" y="152"/>
                    </a:lnTo>
                    <a:lnTo>
                      <a:pt x="700" y="154"/>
                    </a:lnTo>
                    <a:lnTo>
                      <a:pt x="698" y="154"/>
                    </a:lnTo>
                    <a:lnTo>
                      <a:pt x="694" y="156"/>
                    </a:lnTo>
                    <a:lnTo>
                      <a:pt x="690" y="158"/>
                    </a:lnTo>
                    <a:lnTo>
                      <a:pt x="684" y="158"/>
                    </a:lnTo>
                    <a:lnTo>
                      <a:pt x="680" y="160"/>
                    </a:lnTo>
                    <a:lnTo>
                      <a:pt x="674" y="160"/>
                    </a:lnTo>
                    <a:lnTo>
                      <a:pt x="668" y="162"/>
                    </a:lnTo>
                    <a:lnTo>
                      <a:pt x="662" y="162"/>
                    </a:lnTo>
                    <a:lnTo>
                      <a:pt x="656" y="162"/>
                    </a:lnTo>
                    <a:lnTo>
                      <a:pt x="650" y="164"/>
                    </a:lnTo>
                    <a:lnTo>
                      <a:pt x="644" y="164"/>
                    </a:lnTo>
                    <a:lnTo>
                      <a:pt x="638" y="164"/>
                    </a:lnTo>
                    <a:lnTo>
                      <a:pt x="630" y="164"/>
                    </a:lnTo>
                    <a:lnTo>
                      <a:pt x="624" y="164"/>
                    </a:lnTo>
                    <a:lnTo>
                      <a:pt x="616" y="166"/>
                    </a:lnTo>
                    <a:lnTo>
                      <a:pt x="610" y="166"/>
                    </a:lnTo>
                    <a:lnTo>
                      <a:pt x="602" y="166"/>
                    </a:lnTo>
                    <a:lnTo>
                      <a:pt x="596" y="166"/>
                    </a:lnTo>
                    <a:lnTo>
                      <a:pt x="588" y="166"/>
                    </a:lnTo>
                    <a:lnTo>
                      <a:pt x="582" y="166"/>
                    </a:lnTo>
                    <a:lnTo>
                      <a:pt x="574" y="166"/>
                    </a:lnTo>
                    <a:lnTo>
                      <a:pt x="568" y="166"/>
                    </a:lnTo>
                    <a:lnTo>
                      <a:pt x="560" y="166"/>
                    </a:lnTo>
                    <a:lnTo>
                      <a:pt x="554" y="164"/>
                    </a:lnTo>
                    <a:lnTo>
                      <a:pt x="548" y="164"/>
                    </a:lnTo>
                    <a:lnTo>
                      <a:pt x="540" y="164"/>
                    </a:lnTo>
                    <a:lnTo>
                      <a:pt x="534" y="164"/>
                    </a:lnTo>
                    <a:lnTo>
                      <a:pt x="528" y="162"/>
                    </a:lnTo>
                    <a:lnTo>
                      <a:pt x="522" y="162"/>
                    </a:lnTo>
                    <a:lnTo>
                      <a:pt x="518" y="162"/>
                    </a:lnTo>
                    <a:lnTo>
                      <a:pt x="512" y="160"/>
                    </a:lnTo>
                    <a:lnTo>
                      <a:pt x="506" y="160"/>
                    </a:lnTo>
                    <a:lnTo>
                      <a:pt x="502" y="160"/>
                    </a:lnTo>
                    <a:lnTo>
                      <a:pt x="498" y="158"/>
                    </a:lnTo>
                    <a:lnTo>
                      <a:pt x="492" y="156"/>
                    </a:lnTo>
                    <a:lnTo>
                      <a:pt x="488" y="156"/>
                    </a:lnTo>
                    <a:lnTo>
                      <a:pt x="484" y="154"/>
                    </a:lnTo>
                    <a:lnTo>
                      <a:pt x="480" y="152"/>
                    </a:lnTo>
                    <a:lnTo>
                      <a:pt x="476" y="150"/>
                    </a:lnTo>
                    <a:lnTo>
                      <a:pt x="472" y="148"/>
                    </a:lnTo>
                    <a:lnTo>
                      <a:pt x="468" y="146"/>
                    </a:lnTo>
                    <a:lnTo>
                      <a:pt x="464" y="144"/>
                    </a:lnTo>
                    <a:lnTo>
                      <a:pt x="460" y="142"/>
                    </a:lnTo>
                    <a:lnTo>
                      <a:pt x="458" y="140"/>
                    </a:lnTo>
                    <a:lnTo>
                      <a:pt x="454" y="138"/>
                    </a:lnTo>
                    <a:lnTo>
                      <a:pt x="450" y="136"/>
                    </a:lnTo>
                    <a:lnTo>
                      <a:pt x="448" y="132"/>
                    </a:lnTo>
                    <a:lnTo>
                      <a:pt x="446" y="130"/>
                    </a:lnTo>
                    <a:lnTo>
                      <a:pt x="442" y="128"/>
                    </a:lnTo>
                    <a:lnTo>
                      <a:pt x="440" y="124"/>
                    </a:lnTo>
                    <a:lnTo>
                      <a:pt x="438" y="122"/>
                    </a:lnTo>
                    <a:lnTo>
                      <a:pt x="436" y="120"/>
                    </a:lnTo>
                    <a:lnTo>
                      <a:pt x="432" y="116"/>
                    </a:lnTo>
                    <a:lnTo>
                      <a:pt x="430" y="114"/>
                    </a:lnTo>
                    <a:lnTo>
                      <a:pt x="428" y="110"/>
                    </a:lnTo>
                    <a:lnTo>
                      <a:pt x="426" y="108"/>
                    </a:lnTo>
                    <a:lnTo>
                      <a:pt x="424" y="104"/>
                    </a:lnTo>
                    <a:lnTo>
                      <a:pt x="422" y="102"/>
                    </a:lnTo>
                    <a:lnTo>
                      <a:pt x="422" y="98"/>
                    </a:lnTo>
                    <a:lnTo>
                      <a:pt x="420" y="94"/>
                    </a:lnTo>
                    <a:lnTo>
                      <a:pt x="418" y="92"/>
                    </a:lnTo>
                    <a:lnTo>
                      <a:pt x="416" y="88"/>
                    </a:lnTo>
                    <a:lnTo>
                      <a:pt x="414" y="86"/>
                    </a:lnTo>
                    <a:lnTo>
                      <a:pt x="412" y="82"/>
                    </a:lnTo>
                    <a:lnTo>
                      <a:pt x="410" y="78"/>
                    </a:lnTo>
                    <a:lnTo>
                      <a:pt x="408" y="74"/>
                    </a:lnTo>
                    <a:lnTo>
                      <a:pt x="408" y="70"/>
                    </a:lnTo>
                    <a:lnTo>
                      <a:pt x="406" y="66"/>
                    </a:lnTo>
                    <a:lnTo>
                      <a:pt x="404" y="64"/>
                    </a:lnTo>
                    <a:lnTo>
                      <a:pt x="402" y="62"/>
                    </a:lnTo>
                    <a:lnTo>
                      <a:pt x="400" y="58"/>
                    </a:lnTo>
                    <a:lnTo>
                      <a:pt x="398" y="56"/>
                    </a:lnTo>
                    <a:lnTo>
                      <a:pt x="396" y="54"/>
                    </a:lnTo>
                    <a:lnTo>
                      <a:pt x="394" y="54"/>
                    </a:lnTo>
                    <a:lnTo>
                      <a:pt x="392" y="52"/>
                    </a:lnTo>
                    <a:lnTo>
                      <a:pt x="390" y="52"/>
                    </a:lnTo>
                    <a:lnTo>
                      <a:pt x="388" y="50"/>
                    </a:lnTo>
                    <a:lnTo>
                      <a:pt x="386" y="50"/>
                    </a:lnTo>
                    <a:lnTo>
                      <a:pt x="384" y="50"/>
                    </a:lnTo>
                    <a:lnTo>
                      <a:pt x="382" y="50"/>
                    </a:lnTo>
                    <a:lnTo>
                      <a:pt x="380" y="50"/>
                    </a:lnTo>
                    <a:lnTo>
                      <a:pt x="378" y="52"/>
                    </a:lnTo>
                    <a:lnTo>
                      <a:pt x="376" y="52"/>
                    </a:lnTo>
                    <a:lnTo>
                      <a:pt x="374" y="54"/>
                    </a:lnTo>
                    <a:lnTo>
                      <a:pt x="372" y="54"/>
                    </a:lnTo>
                    <a:lnTo>
                      <a:pt x="370" y="56"/>
                    </a:lnTo>
                    <a:lnTo>
                      <a:pt x="368" y="58"/>
                    </a:lnTo>
                    <a:lnTo>
                      <a:pt x="366" y="62"/>
                    </a:lnTo>
                    <a:lnTo>
                      <a:pt x="364" y="64"/>
                    </a:lnTo>
                    <a:lnTo>
                      <a:pt x="362" y="66"/>
                    </a:lnTo>
                    <a:lnTo>
                      <a:pt x="360" y="70"/>
                    </a:lnTo>
                    <a:lnTo>
                      <a:pt x="358" y="74"/>
                    </a:lnTo>
                    <a:lnTo>
                      <a:pt x="356" y="78"/>
                    </a:lnTo>
                    <a:lnTo>
                      <a:pt x="354" y="82"/>
                    </a:lnTo>
                    <a:lnTo>
                      <a:pt x="352" y="86"/>
                    </a:lnTo>
                    <a:lnTo>
                      <a:pt x="350" y="88"/>
                    </a:lnTo>
                    <a:lnTo>
                      <a:pt x="348" y="92"/>
                    </a:lnTo>
                    <a:lnTo>
                      <a:pt x="348" y="94"/>
                    </a:lnTo>
                    <a:lnTo>
                      <a:pt x="346" y="98"/>
                    </a:lnTo>
                    <a:lnTo>
                      <a:pt x="344" y="102"/>
                    </a:lnTo>
                    <a:lnTo>
                      <a:pt x="342" y="104"/>
                    </a:lnTo>
                    <a:lnTo>
                      <a:pt x="340" y="108"/>
                    </a:lnTo>
                    <a:lnTo>
                      <a:pt x="338" y="110"/>
                    </a:lnTo>
                    <a:lnTo>
                      <a:pt x="336" y="114"/>
                    </a:lnTo>
                    <a:lnTo>
                      <a:pt x="334" y="116"/>
                    </a:lnTo>
                    <a:lnTo>
                      <a:pt x="332" y="120"/>
                    </a:lnTo>
                    <a:lnTo>
                      <a:pt x="330" y="122"/>
                    </a:lnTo>
                    <a:lnTo>
                      <a:pt x="326" y="124"/>
                    </a:lnTo>
                    <a:lnTo>
                      <a:pt x="324" y="128"/>
                    </a:lnTo>
                    <a:lnTo>
                      <a:pt x="322" y="130"/>
                    </a:lnTo>
                    <a:lnTo>
                      <a:pt x="318" y="132"/>
                    </a:lnTo>
                    <a:lnTo>
                      <a:pt x="316" y="136"/>
                    </a:lnTo>
                    <a:lnTo>
                      <a:pt x="312" y="138"/>
                    </a:lnTo>
                    <a:lnTo>
                      <a:pt x="310" y="140"/>
                    </a:lnTo>
                    <a:lnTo>
                      <a:pt x="306" y="142"/>
                    </a:lnTo>
                    <a:lnTo>
                      <a:pt x="302" y="144"/>
                    </a:lnTo>
                    <a:lnTo>
                      <a:pt x="300" y="146"/>
                    </a:lnTo>
                    <a:lnTo>
                      <a:pt x="296" y="148"/>
                    </a:lnTo>
                    <a:lnTo>
                      <a:pt x="292" y="150"/>
                    </a:lnTo>
                    <a:lnTo>
                      <a:pt x="288" y="152"/>
                    </a:lnTo>
                    <a:lnTo>
                      <a:pt x="284" y="154"/>
                    </a:lnTo>
                    <a:lnTo>
                      <a:pt x="280" y="156"/>
                    </a:lnTo>
                    <a:lnTo>
                      <a:pt x="274" y="156"/>
                    </a:lnTo>
                    <a:lnTo>
                      <a:pt x="270" y="158"/>
                    </a:lnTo>
                    <a:lnTo>
                      <a:pt x="266" y="160"/>
                    </a:lnTo>
                    <a:lnTo>
                      <a:pt x="260" y="160"/>
                    </a:lnTo>
                    <a:lnTo>
                      <a:pt x="254" y="160"/>
                    </a:lnTo>
                    <a:lnTo>
                      <a:pt x="250" y="162"/>
                    </a:lnTo>
                    <a:lnTo>
                      <a:pt x="244" y="162"/>
                    </a:lnTo>
                    <a:lnTo>
                      <a:pt x="238" y="162"/>
                    </a:lnTo>
                    <a:lnTo>
                      <a:pt x="232" y="164"/>
                    </a:lnTo>
                    <a:lnTo>
                      <a:pt x="226" y="164"/>
                    </a:lnTo>
                    <a:lnTo>
                      <a:pt x="220" y="164"/>
                    </a:lnTo>
                    <a:lnTo>
                      <a:pt x="214" y="164"/>
                    </a:lnTo>
                    <a:lnTo>
                      <a:pt x="206" y="166"/>
                    </a:lnTo>
                    <a:lnTo>
                      <a:pt x="200" y="166"/>
                    </a:lnTo>
                    <a:lnTo>
                      <a:pt x="192" y="166"/>
                    </a:lnTo>
                    <a:lnTo>
                      <a:pt x="186" y="166"/>
                    </a:lnTo>
                    <a:lnTo>
                      <a:pt x="178" y="166"/>
                    </a:lnTo>
                    <a:lnTo>
                      <a:pt x="172" y="166"/>
                    </a:lnTo>
                    <a:lnTo>
                      <a:pt x="164" y="166"/>
                    </a:lnTo>
                    <a:lnTo>
                      <a:pt x="158" y="166"/>
                    </a:lnTo>
                    <a:lnTo>
                      <a:pt x="150" y="166"/>
                    </a:lnTo>
                    <a:lnTo>
                      <a:pt x="144" y="164"/>
                    </a:lnTo>
                    <a:lnTo>
                      <a:pt x="136" y="164"/>
                    </a:lnTo>
                    <a:lnTo>
                      <a:pt x="130" y="164"/>
                    </a:lnTo>
                    <a:lnTo>
                      <a:pt x="122" y="164"/>
                    </a:lnTo>
                    <a:lnTo>
                      <a:pt x="116" y="164"/>
                    </a:lnTo>
                    <a:lnTo>
                      <a:pt x="110" y="162"/>
                    </a:lnTo>
                    <a:lnTo>
                      <a:pt x="104" y="162"/>
                    </a:lnTo>
                    <a:lnTo>
                      <a:pt x="98" y="162"/>
                    </a:lnTo>
                    <a:lnTo>
                      <a:pt x="92" y="160"/>
                    </a:lnTo>
                    <a:lnTo>
                      <a:pt x="88" y="160"/>
                    </a:lnTo>
                    <a:lnTo>
                      <a:pt x="82" y="158"/>
                    </a:lnTo>
                    <a:lnTo>
                      <a:pt x="78" y="158"/>
                    </a:lnTo>
                    <a:lnTo>
                      <a:pt x="74" y="156"/>
                    </a:lnTo>
                    <a:lnTo>
                      <a:pt x="70" y="154"/>
                    </a:lnTo>
                    <a:lnTo>
                      <a:pt x="66" y="154"/>
                    </a:lnTo>
                    <a:lnTo>
                      <a:pt x="64" y="152"/>
                    </a:lnTo>
                    <a:lnTo>
                      <a:pt x="60" y="150"/>
                    </a:lnTo>
                    <a:lnTo>
                      <a:pt x="56" y="148"/>
                    </a:lnTo>
                    <a:lnTo>
                      <a:pt x="52" y="146"/>
                    </a:lnTo>
                    <a:lnTo>
                      <a:pt x="50" y="144"/>
                    </a:lnTo>
                    <a:lnTo>
                      <a:pt x="48" y="140"/>
                    </a:lnTo>
                    <a:lnTo>
                      <a:pt x="44" y="138"/>
                    </a:lnTo>
                    <a:lnTo>
                      <a:pt x="42" y="136"/>
                    </a:lnTo>
                    <a:lnTo>
                      <a:pt x="40" y="132"/>
                    </a:lnTo>
                    <a:lnTo>
                      <a:pt x="38" y="130"/>
                    </a:lnTo>
                    <a:lnTo>
                      <a:pt x="36" y="126"/>
                    </a:lnTo>
                    <a:lnTo>
                      <a:pt x="36" y="124"/>
                    </a:lnTo>
                    <a:lnTo>
                      <a:pt x="34" y="120"/>
                    </a:lnTo>
                    <a:lnTo>
                      <a:pt x="32" y="116"/>
                    </a:lnTo>
                    <a:lnTo>
                      <a:pt x="32" y="114"/>
                    </a:lnTo>
                    <a:lnTo>
                      <a:pt x="30" y="110"/>
                    </a:lnTo>
                    <a:lnTo>
                      <a:pt x="30" y="108"/>
                    </a:lnTo>
                    <a:lnTo>
                      <a:pt x="30" y="104"/>
                    </a:lnTo>
                    <a:lnTo>
                      <a:pt x="28" y="100"/>
                    </a:lnTo>
                    <a:lnTo>
                      <a:pt x="28" y="96"/>
                    </a:lnTo>
                    <a:lnTo>
                      <a:pt x="28" y="94"/>
                    </a:lnTo>
                    <a:lnTo>
                      <a:pt x="28" y="86"/>
                    </a:lnTo>
                    <a:lnTo>
                      <a:pt x="26" y="80"/>
                    </a:lnTo>
                    <a:lnTo>
                      <a:pt x="26" y="74"/>
                    </a:lnTo>
                    <a:lnTo>
                      <a:pt x="26" y="66"/>
                    </a:lnTo>
                    <a:lnTo>
                      <a:pt x="26" y="64"/>
                    </a:lnTo>
                    <a:lnTo>
                      <a:pt x="26" y="60"/>
                    </a:lnTo>
                    <a:lnTo>
                      <a:pt x="24" y="58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20" y="54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4" y="10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Freeform 457"/>
              <p:cNvSpPr>
                <a:spLocks noEditPoints="1"/>
              </p:cNvSpPr>
              <p:nvPr/>
            </p:nvSpPr>
            <p:spPr bwMode="auto">
              <a:xfrm>
                <a:off x="5054600" y="1339850"/>
                <a:ext cx="1187450" cy="44450"/>
              </a:xfrm>
              <a:custGeom>
                <a:avLst/>
                <a:gdLst/>
                <a:ahLst/>
                <a:cxnLst>
                  <a:cxn ang="0">
                    <a:pos x="42" y="10"/>
                  </a:cxn>
                  <a:cxn ang="0">
                    <a:pos x="74" y="8"/>
                  </a:cxn>
                  <a:cxn ang="0">
                    <a:pos x="104" y="6"/>
                  </a:cxn>
                  <a:cxn ang="0">
                    <a:pos x="132" y="2"/>
                  </a:cxn>
                  <a:cxn ang="0">
                    <a:pos x="162" y="0"/>
                  </a:cxn>
                  <a:cxn ang="0">
                    <a:pos x="190" y="0"/>
                  </a:cxn>
                  <a:cxn ang="0">
                    <a:pos x="216" y="4"/>
                  </a:cxn>
                  <a:cxn ang="0">
                    <a:pos x="246" y="8"/>
                  </a:cxn>
                  <a:cxn ang="0">
                    <a:pos x="276" y="12"/>
                  </a:cxn>
                  <a:cxn ang="0">
                    <a:pos x="306" y="18"/>
                  </a:cxn>
                  <a:cxn ang="0">
                    <a:pos x="332" y="24"/>
                  </a:cxn>
                  <a:cxn ang="0">
                    <a:pos x="322" y="24"/>
                  </a:cxn>
                  <a:cxn ang="0">
                    <a:pos x="296" y="20"/>
                  </a:cxn>
                  <a:cxn ang="0">
                    <a:pos x="270" y="16"/>
                  </a:cxn>
                  <a:cxn ang="0">
                    <a:pos x="242" y="12"/>
                  </a:cxn>
                  <a:cxn ang="0">
                    <a:pos x="216" y="8"/>
                  </a:cxn>
                  <a:cxn ang="0">
                    <a:pos x="198" y="6"/>
                  </a:cxn>
                  <a:cxn ang="0">
                    <a:pos x="182" y="6"/>
                  </a:cxn>
                  <a:cxn ang="0">
                    <a:pos x="152" y="8"/>
                  </a:cxn>
                  <a:cxn ang="0">
                    <a:pos x="122" y="10"/>
                  </a:cxn>
                  <a:cxn ang="0">
                    <a:pos x="94" y="12"/>
                  </a:cxn>
                  <a:cxn ang="0">
                    <a:pos x="64" y="14"/>
                  </a:cxn>
                  <a:cxn ang="0">
                    <a:pos x="32" y="16"/>
                  </a:cxn>
                  <a:cxn ang="0">
                    <a:pos x="12" y="18"/>
                  </a:cxn>
                  <a:cxn ang="0">
                    <a:pos x="4" y="22"/>
                  </a:cxn>
                  <a:cxn ang="0">
                    <a:pos x="0" y="28"/>
                  </a:cxn>
                  <a:cxn ang="0">
                    <a:pos x="2" y="18"/>
                  </a:cxn>
                  <a:cxn ang="0">
                    <a:pos x="10" y="12"/>
                  </a:cxn>
                  <a:cxn ang="0">
                    <a:pos x="22" y="10"/>
                  </a:cxn>
                  <a:cxn ang="0">
                    <a:pos x="540" y="2"/>
                  </a:cxn>
                  <a:cxn ang="0">
                    <a:pos x="566" y="0"/>
                  </a:cxn>
                  <a:cxn ang="0">
                    <a:pos x="596" y="0"/>
                  </a:cxn>
                  <a:cxn ang="0">
                    <a:pos x="624" y="4"/>
                  </a:cxn>
                  <a:cxn ang="0">
                    <a:pos x="654" y="6"/>
                  </a:cxn>
                  <a:cxn ang="0">
                    <a:pos x="684" y="8"/>
                  </a:cxn>
                  <a:cxn ang="0">
                    <a:pos x="716" y="10"/>
                  </a:cxn>
                  <a:cxn ang="0">
                    <a:pos x="734" y="12"/>
                  </a:cxn>
                  <a:cxn ang="0">
                    <a:pos x="744" y="16"/>
                  </a:cxn>
                  <a:cxn ang="0">
                    <a:pos x="748" y="22"/>
                  </a:cxn>
                  <a:cxn ang="0">
                    <a:pos x="746" y="24"/>
                  </a:cxn>
                  <a:cxn ang="0">
                    <a:pos x="738" y="18"/>
                  </a:cxn>
                  <a:cxn ang="0">
                    <a:pos x="726" y="16"/>
                  </a:cxn>
                  <a:cxn ang="0">
                    <a:pos x="694" y="16"/>
                  </a:cxn>
                  <a:cxn ang="0">
                    <a:pos x="664" y="12"/>
                  </a:cxn>
                  <a:cxn ang="0">
                    <a:pos x="634" y="10"/>
                  </a:cxn>
                  <a:cxn ang="0">
                    <a:pos x="604" y="8"/>
                  </a:cxn>
                  <a:cxn ang="0">
                    <a:pos x="576" y="6"/>
                  </a:cxn>
                  <a:cxn ang="0">
                    <a:pos x="550" y="6"/>
                  </a:cxn>
                  <a:cxn ang="0">
                    <a:pos x="524" y="8"/>
                  </a:cxn>
                  <a:cxn ang="0">
                    <a:pos x="502" y="12"/>
                  </a:cxn>
                  <a:cxn ang="0">
                    <a:pos x="478" y="16"/>
                  </a:cxn>
                  <a:cxn ang="0">
                    <a:pos x="456" y="20"/>
                  </a:cxn>
                  <a:cxn ang="0">
                    <a:pos x="430" y="24"/>
                  </a:cxn>
                  <a:cxn ang="0">
                    <a:pos x="404" y="26"/>
                  </a:cxn>
                  <a:cxn ang="0">
                    <a:pos x="420" y="22"/>
                  </a:cxn>
                  <a:cxn ang="0">
                    <a:pos x="448" y="16"/>
                  </a:cxn>
                  <a:cxn ang="0">
                    <a:pos x="476" y="12"/>
                  </a:cxn>
                  <a:cxn ang="0">
                    <a:pos x="500" y="8"/>
                  </a:cxn>
                  <a:cxn ang="0">
                    <a:pos x="520" y="4"/>
                  </a:cxn>
                  <a:cxn ang="0">
                    <a:pos x="528" y="4"/>
                  </a:cxn>
                  <a:cxn ang="0">
                    <a:pos x="532" y="2"/>
                  </a:cxn>
                </a:cxnLst>
                <a:rect l="0" t="0" r="r" b="b"/>
                <a:pathLst>
                  <a:path w="748" h="28">
                    <a:moveTo>
                      <a:pt x="22" y="10"/>
                    </a:moveTo>
                    <a:lnTo>
                      <a:pt x="32" y="10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64" y="8"/>
                    </a:lnTo>
                    <a:lnTo>
                      <a:pt x="74" y="8"/>
                    </a:lnTo>
                    <a:lnTo>
                      <a:pt x="84" y="6"/>
                    </a:lnTo>
                    <a:lnTo>
                      <a:pt x="94" y="6"/>
                    </a:lnTo>
                    <a:lnTo>
                      <a:pt x="104" y="6"/>
                    </a:lnTo>
                    <a:lnTo>
                      <a:pt x="112" y="4"/>
                    </a:lnTo>
                    <a:lnTo>
                      <a:pt x="122" y="4"/>
                    </a:lnTo>
                    <a:lnTo>
                      <a:pt x="132" y="2"/>
                    </a:lnTo>
                    <a:lnTo>
                      <a:pt x="142" y="2"/>
                    </a:lnTo>
                    <a:lnTo>
                      <a:pt x="152" y="0"/>
                    </a:lnTo>
                    <a:lnTo>
                      <a:pt x="162" y="0"/>
                    </a:lnTo>
                    <a:lnTo>
                      <a:pt x="172" y="0"/>
                    </a:lnTo>
                    <a:lnTo>
                      <a:pt x="182" y="0"/>
                    </a:lnTo>
                    <a:lnTo>
                      <a:pt x="190" y="0"/>
                    </a:lnTo>
                    <a:lnTo>
                      <a:pt x="198" y="2"/>
                    </a:lnTo>
                    <a:lnTo>
                      <a:pt x="208" y="2"/>
                    </a:lnTo>
                    <a:lnTo>
                      <a:pt x="216" y="4"/>
                    </a:lnTo>
                    <a:lnTo>
                      <a:pt x="226" y="4"/>
                    </a:lnTo>
                    <a:lnTo>
                      <a:pt x="236" y="6"/>
                    </a:lnTo>
                    <a:lnTo>
                      <a:pt x="246" y="8"/>
                    </a:lnTo>
                    <a:lnTo>
                      <a:pt x="256" y="10"/>
                    </a:lnTo>
                    <a:lnTo>
                      <a:pt x="266" y="12"/>
                    </a:lnTo>
                    <a:lnTo>
                      <a:pt x="276" y="12"/>
                    </a:lnTo>
                    <a:lnTo>
                      <a:pt x="286" y="14"/>
                    </a:lnTo>
                    <a:lnTo>
                      <a:pt x="296" y="16"/>
                    </a:lnTo>
                    <a:lnTo>
                      <a:pt x="306" y="18"/>
                    </a:lnTo>
                    <a:lnTo>
                      <a:pt x="314" y="20"/>
                    </a:lnTo>
                    <a:lnTo>
                      <a:pt x="324" y="22"/>
                    </a:lnTo>
                    <a:lnTo>
                      <a:pt x="332" y="24"/>
                    </a:lnTo>
                    <a:lnTo>
                      <a:pt x="340" y="26"/>
                    </a:lnTo>
                    <a:lnTo>
                      <a:pt x="330" y="26"/>
                    </a:lnTo>
                    <a:lnTo>
                      <a:pt x="322" y="24"/>
                    </a:lnTo>
                    <a:lnTo>
                      <a:pt x="312" y="22"/>
                    </a:lnTo>
                    <a:lnTo>
                      <a:pt x="304" y="22"/>
                    </a:lnTo>
                    <a:lnTo>
                      <a:pt x="296" y="20"/>
                    </a:lnTo>
                    <a:lnTo>
                      <a:pt x="286" y="18"/>
                    </a:lnTo>
                    <a:lnTo>
                      <a:pt x="278" y="16"/>
                    </a:lnTo>
                    <a:lnTo>
                      <a:pt x="270" y="16"/>
                    </a:lnTo>
                    <a:lnTo>
                      <a:pt x="260" y="14"/>
                    </a:lnTo>
                    <a:lnTo>
                      <a:pt x="252" y="12"/>
                    </a:lnTo>
                    <a:lnTo>
                      <a:pt x="242" y="12"/>
                    </a:lnTo>
                    <a:lnTo>
                      <a:pt x="234" y="10"/>
                    </a:lnTo>
                    <a:lnTo>
                      <a:pt x="226" y="10"/>
                    </a:lnTo>
                    <a:lnTo>
                      <a:pt x="216" y="8"/>
                    </a:lnTo>
                    <a:lnTo>
                      <a:pt x="208" y="8"/>
                    </a:lnTo>
                    <a:lnTo>
                      <a:pt x="204" y="6"/>
                    </a:lnTo>
                    <a:lnTo>
                      <a:pt x="198" y="6"/>
                    </a:lnTo>
                    <a:lnTo>
                      <a:pt x="194" y="6"/>
                    </a:lnTo>
                    <a:lnTo>
                      <a:pt x="190" y="6"/>
                    </a:lnTo>
                    <a:lnTo>
                      <a:pt x="182" y="6"/>
                    </a:lnTo>
                    <a:lnTo>
                      <a:pt x="172" y="6"/>
                    </a:lnTo>
                    <a:lnTo>
                      <a:pt x="162" y="6"/>
                    </a:lnTo>
                    <a:lnTo>
                      <a:pt x="152" y="8"/>
                    </a:lnTo>
                    <a:lnTo>
                      <a:pt x="142" y="8"/>
                    </a:lnTo>
                    <a:lnTo>
                      <a:pt x="132" y="8"/>
                    </a:lnTo>
                    <a:lnTo>
                      <a:pt x="122" y="10"/>
                    </a:lnTo>
                    <a:lnTo>
                      <a:pt x="112" y="10"/>
                    </a:lnTo>
                    <a:lnTo>
                      <a:pt x="104" y="12"/>
                    </a:lnTo>
                    <a:lnTo>
                      <a:pt x="94" y="12"/>
                    </a:lnTo>
                    <a:lnTo>
                      <a:pt x="84" y="12"/>
                    </a:lnTo>
                    <a:lnTo>
                      <a:pt x="74" y="14"/>
                    </a:lnTo>
                    <a:lnTo>
                      <a:pt x="64" y="14"/>
                    </a:lnTo>
                    <a:lnTo>
                      <a:pt x="52" y="16"/>
                    </a:lnTo>
                    <a:lnTo>
                      <a:pt x="42" y="16"/>
                    </a:lnTo>
                    <a:lnTo>
                      <a:pt x="32" y="16"/>
                    </a:lnTo>
                    <a:lnTo>
                      <a:pt x="22" y="16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  <a:moveTo>
                      <a:pt x="532" y="2"/>
                    </a:moveTo>
                    <a:lnTo>
                      <a:pt x="540" y="2"/>
                    </a:lnTo>
                    <a:lnTo>
                      <a:pt x="550" y="0"/>
                    </a:lnTo>
                    <a:lnTo>
                      <a:pt x="558" y="0"/>
                    </a:lnTo>
                    <a:lnTo>
                      <a:pt x="566" y="0"/>
                    </a:lnTo>
                    <a:lnTo>
                      <a:pt x="576" y="0"/>
                    </a:lnTo>
                    <a:lnTo>
                      <a:pt x="586" y="0"/>
                    </a:lnTo>
                    <a:lnTo>
                      <a:pt x="596" y="0"/>
                    </a:lnTo>
                    <a:lnTo>
                      <a:pt x="604" y="2"/>
                    </a:lnTo>
                    <a:lnTo>
                      <a:pt x="614" y="2"/>
                    </a:lnTo>
                    <a:lnTo>
                      <a:pt x="624" y="4"/>
                    </a:lnTo>
                    <a:lnTo>
                      <a:pt x="634" y="4"/>
                    </a:lnTo>
                    <a:lnTo>
                      <a:pt x="644" y="6"/>
                    </a:lnTo>
                    <a:lnTo>
                      <a:pt x="654" y="6"/>
                    </a:lnTo>
                    <a:lnTo>
                      <a:pt x="664" y="6"/>
                    </a:lnTo>
                    <a:lnTo>
                      <a:pt x="674" y="8"/>
                    </a:lnTo>
                    <a:lnTo>
                      <a:pt x="684" y="8"/>
                    </a:lnTo>
                    <a:lnTo>
                      <a:pt x="694" y="10"/>
                    </a:lnTo>
                    <a:lnTo>
                      <a:pt x="704" y="10"/>
                    </a:lnTo>
                    <a:lnTo>
                      <a:pt x="716" y="10"/>
                    </a:lnTo>
                    <a:lnTo>
                      <a:pt x="726" y="10"/>
                    </a:lnTo>
                    <a:lnTo>
                      <a:pt x="730" y="10"/>
                    </a:lnTo>
                    <a:lnTo>
                      <a:pt x="734" y="12"/>
                    </a:lnTo>
                    <a:lnTo>
                      <a:pt x="738" y="12"/>
                    </a:lnTo>
                    <a:lnTo>
                      <a:pt x="740" y="14"/>
                    </a:lnTo>
                    <a:lnTo>
                      <a:pt x="744" y="16"/>
                    </a:lnTo>
                    <a:lnTo>
                      <a:pt x="746" y="18"/>
                    </a:lnTo>
                    <a:lnTo>
                      <a:pt x="746" y="20"/>
                    </a:lnTo>
                    <a:lnTo>
                      <a:pt x="748" y="22"/>
                    </a:lnTo>
                    <a:lnTo>
                      <a:pt x="748" y="28"/>
                    </a:lnTo>
                    <a:lnTo>
                      <a:pt x="746" y="26"/>
                    </a:lnTo>
                    <a:lnTo>
                      <a:pt x="746" y="24"/>
                    </a:lnTo>
                    <a:lnTo>
                      <a:pt x="744" y="22"/>
                    </a:lnTo>
                    <a:lnTo>
                      <a:pt x="740" y="20"/>
                    </a:lnTo>
                    <a:lnTo>
                      <a:pt x="738" y="18"/>
                    </a:lnTo>
                    <a:lnTo>
                      <a:pt x="734" y="18"/>
                    </a:lnTo>
                    <a:lnTo>
                      <a:pt x="730" y="16"/>
                    </a:lnTo>
                    <a:lnTo>
                      <a:pt x="726" y="16"/>
                    </a:lnTo>
                    <a:lnTo>
                      <a:pt x="716" y="16"/>
                    </a:lnTo>
                    <a:lnTo>
                      <a:pt x="704" y="16"/>
                    </a:lnTo>
                    <a:lnTo>
                      <a:pt x="694" y="16"/>
                    </a:lnTo>
                    <a:lnTo>
                      <a:pt x="684" y="14"/>
                    </a:lnTo>
                    <a:lnTo>
                      <a:pt x="674" y="14"/>
                    </a:lnTo>
                    <a:lnTo>
                      <a:pt x="664" y="12"/>
                    </a:lnTo>
                    <a:lnTo>
                      <a:pt x="654" y="12"/>
                    </a:lnTo>
                    <a:lnTo>
                      <a:pt x="644" y="12"/>
                    </a:lnTo>
                    <a:lnTo>
                      <a:pt x="634" y="10"/>
                    </a:lnTo>
                    <a:lnTo>
                      <a:pt x="624" y="10"/>
                    </a:lnTo>
                    <a:lnTo>
                      <a:pt x="614" y="8"/>
                    </a:lnTo>
                    <a:lnTo>
                      <a:pt x="604" y="8"/>
                    </a:lnTo>
                    <a:lnTo>
                      <a:pt x="596" y="8"/>
                    </a:lnTo>
                    <a:lnTo>
                      <a:pt x="586" y="6"/>
                    </a:lnTo>
                    <a:lnTo>
                      <a:pt x="576" y="6"/>
                    </a:lnTo>
                    <a:lnTo>
                      <a:pt x="566" y="6"/>
                    </a:lnTo>
                    <a:lnTo>
                      <a:pt x="558" y="6"/>
                    </a:lnTo>
                    <a:lnTo>
                      <a:pt x="550" y="6"/>
                    </a:lnTo>
                    <a:lnTo>
                      <a:pt x="540" y="8"/>
                    </a:lnTo>
                    <a:lnTo>
                      <a:pt x="532" y="8"/>
                    </a:lnTo>
                    <a:lnTo>
                      <a:pt x="524" y="8"/>
                    </a:lnTo>
                    <a:lnTo>
                      <a:pt x="516" y="10"/>
                    </a:lnTo>
                    <a:lnTo>
                      <a:pt x="510" y="10"/>
                    </a:lnTo>
                    <a:lnTo>
                      <a:pt x="502" y="12"/>
                    </a:lnTo>
                    <a:lnTo>
                      <a:pt x="494" y="12"/>
                    </a:lnTo>
                    <a:lnTo>
                      <a:pt x="486" y="14"/>
                    </a:lnTo>
                    <a:lnTo>
                      <a:pt x="478" y="16"/>
                    </a:lnTo>
                    <a:lnTo>
                      <a:pt x="472" y="16"/>
                    </a:lnTo>
                    <a:lnTo>
                      <a:pt x="464" y="18"/>
                    </a:lnTo>
                    <a:lnTo>
                      <a:pt x="456" y="20"/>
                    </a:lnTo>
                    <a:lnTo>
                      <a:pt x="446" y="20"/>
                    </a:lnTo>
                    <a:lnTo>
                      <a:pt x="438" y="22"/>
                    </a:lnTo>
                    <a:lnTo>
                      <a:pt x="430" y="24"/>
                    </a:lnTo>
                    <a:lnTo>
                      <a:pt x="422" y="24"/>
                    </a:lnTo>
                    <a:lnTo>
                      <a:pt x="412" y="26"/>
                    </a:lnTo>
                    <a:lnTo>
                      <a:pt x="404" y="26"/>
                    </a:lnTo>
                    <a:lnTo>
                      <a:pt x="410" y="26"/>
                    </a:lnTo>
                    <a:lnTo>
                      <a:pt x="416" y="24"/>
                    </a:lnTo>
                    <a:lnTo>
                      <a:pt x="420" y="22"/>
                    </a:lnTo>
                    <a:lnTo>
                      <a:pt x="426" y="22"/>
                    </a:lnTo>
                    <a:lnTo>
                      <a:pt x="438" y="18"/>
                    </a:lnTo>
                    <a:lnTo>
                      <a:pt x="448" y="16"/>
                    </a:lnTo>
                    <a:lnTo>
                      <a:pt x="458" y="14"/>
                    </a:lnTo>
                    <a:lnTo>
                      <a:pt x="468" y="14"/>
                    </a:lnTo>
                    <a:lnTo>
                      <a:pt x="476" y="12"/>
                    </a:lnTo>
                    <a:lnTo>
                      <a:pt x="484" y="10"/>
                    </a:lnTo>
                    <a:lnTo>
                      <a:pt x="492" y="10"/>
                    </a:lnTo>
                    <a:lnTo>
                      <a:pt x="500" y="8"/>
                    </a:lnTo>
                    <a:lnTo>
                      <a:pt x="508" y="6"/>
                    </a:lnTo>
                    <a:lnTo>
                      <a:pt x="514" y="6"/>
                    </a:lnTo>
                    <a:lnTo>
                      <a:pt x="520" y="4"/>
                    </a:lnTo>
                    <a:lnTo>
                      <a:pt x="524" y="4"/>
                    </a:lnTo>
                    <a:lnTo>
                      <a:pt x="526" y="4"/>
                    </a:lnTo>
                    <a:lnTo>
                      <a:pt x="528" y="4"/>
                    </a:lnTo>
                    <a:lnTo>
                      <a:pt x="530" y="2"/>
                    </a:lnTo>
                    <a:lnTo>
                      <a:pt x="532" y="2"/>
                    </a:lnTo>
                    <a:lnTo>
                      <a:pt x="532" y="2"/>
                    </a:lnTo>
                    <a:close/>
                  </a:path>
                </a:pathLst>
              </a:custGeom>
              <a:solidFill>
                <a:srgbClr val="D927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Freeform 458"/>
              <p:cNvSpPr>
                <a:spLocks/>
              </p:cNvSpPr>
              <p:nvPr/>
            </p:nvSpPr>
            <p:spPr bwMode="auto">
              <a:xfrm>
                <a:off x="5124450" y="1374775"/>
                <a:ext cx="434975" cy="107950"/>
              </a:xfrm>
              <a:custGeom>
                <a:avLst/>
                <a:gdLst/>
                <a:ahLst/>
                <a:cxnLst>
                  <a:cxn ang="0">
                    <a:pos x="270" y="54"/>
                  </a:cxn>
                  <a:cxn ang="0">
                    <a:pos x="4" y="68"/>
                  </a:cxn>
                  <a:cxn ang="0">
                    <a:pos x="4" y="62"/>
                  </a:cxn>
                  <a:cxn ang="0">
                    <a:pos x="2" y="58"/>
                  </a:cxn>
                  <a:cxn ang="0">
                    <a:pos x="2" y="54"/>
                  </a:cxn>
                  <a:cxn ang="0">
                    <a:pos x="2" y="48"/>
                  </a:cxn>
                  <a:cxn ang="0">
                    <a:pos x="2" y="44"/>
                  </a:cxn>
                  <a:cxn ang="0">
                    <a:pos x="2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0" y="32"/>
                  </a:cxn>
                  <a:cxn ang="0">
                    <a:pos x="2" y="28"/>
                  </a:cxn>
                  <a:cxn ang="0">
                    <a:pos x="4" y="24"/>
                  </a:cxn>
                  <a:cxn ang="0">
                    <a:pos x="8" y="20"/>
                  </a:cxn>
                  <a:cxn ang="0">
                    <a:pos x="14" y="18"/>
                  </a:cxn>
                  <a:cxn ang="0">
                    <a:pos x="20" y="14"/>
                  </a:cxn>
                  <a:cxn ang="0">
                    <a:pos x="28" y="12"/>
                  </a:cxn>
                  <a:cxn ang="0">
                    <a:pos x="36" y="10"/>
                  </a:cxn>
                  <a:cxn ang="0">
                    <a:pos x="46" y="8"/>
                  </a:cxn>
                  <a:cxn ang="0">
                    <a:pos x="56" y="6"/>
                  </a:cxn>
                  <a:cxn ang="0">
                    <a:pos x="68" y="4"/>
                  </a:cxn>
                  <a:cxn ang="0">
                    <a:pos x="78" y="2"/>
                  </a:cxn>
                  <a:cxn ang="0">
                    <a:pos x="90" y="2"/>
                  </a:cxn>
                  <a:cxn ang="0">
                    <a:pos x="104" y="0"/>
                  </a:cxn>
                  <a:cxn ang="0">
                    <a:pos x="116" y="0"/>
                  </a:cxn>
                  <a:cxn ang="0">
                    <a:pos x="128" y="0"/>
                  </a:cxn>
                  <a:cxn ang="0">
                    <a:pos x="142" y="0"/>
                  </a:cxn>
                  <a:cxn ang="0">
                    <a:pos x="154" y="2"/>
                  </a:cxn>
                  <a:cxn ang="0">
                    <a:pos x="168" y="2"/>
                  </a:cxn>
                  <a:cxn ang="0">
                    <a:pos x="180" y="2"/>
                  </a:cxn>
                  <a:cxn ang="0">
                    <a:pos x="192" y="4"/>
                  </a:cxn>
                  <a:cxn ang="0">
                    <a:pos x="204" y="6"/>
                  </a:cxn>
                  <a:cxn ang="0">
                    <a:pos x="214" y="8"/>
                  </a:cxn>
                  <a:cxn ang="0">
                    <a:pos x="226" y="10"/>
                  </a:cxn>
                  <a:cxn ang="0">
                    <a:pos x="234" y="12"/>
                  </a:cxn>
                  <a:cxn ang="0">
                    <a:pos x="244" y="16"/>
                  </a:cxn>
                  <a:cxn ang="0">
                    <a:pos x="252" y="18"/>
                  </a:cxn>
                  <a:cxn ang="0">
                    <a:pos x="258" y="22"/>
                  </a:cxn>
                  <a:cxn ang="0">
                    <a:pos x="264" y="26"/>
                  </a:cxn>
                  <a:cxn ang="0">
                    <a:pos x="268" y="30"/>
                  </a:cxn>
                  <a:cxn ang="0">
                    <a:pos x="272" y="34"/>
                  </a:cxn>
                  <a:cxn ang="0">
                    <a:pos x="274" y="38"/>
                  </a:cxn>
                  <a:cxn ang="0">
                    <a:pos x="274" y="42"/>
                  </a:cxn>
                  <a:cxn ang="0">
                    <a:pos x="274" y="44"/>
                  </a:cxn>
                  <a:cxn ang="0">
                    <a:pos x="274" y="46"/>
                  </a:cxn>
                  <a:cxn ang="0">
                    <a:pos x="274" y="46"/>
                  </a:cxn>
                  <a:cxn ang="0">
                    <a:pos x="272" y="48"/>
                  </a:cxn>
                  <a:cxn ang="0">
                    <a:pos x="272" y="50"/>
                  </a:cxn>
                  <a:cxn ang="0">
                    <a:pos x="270" y="54"/>
                  </a:cxn>
                  <a:cxn ang="0">
                    <a:pos x="270" y="54"/>
                  </a:cxn>
                </a:cxnLst>
                <a:rect l="0" t="0" r="r" b="b"/>
                <a:pathLst>
                  <a:path w="274" h="68">
                    <a:moveTo>
                      <a:pt x="270" y="54"/>
                    </a:moveTo>
                    <a:lnTo>
                      <a:pt x="4" y="68"/>
                    </a:lnTo>
                    <a:lnTo>
                      <a:pt x="4" y="62"/>
                    </a:lnTo>
                    <a:lnTo>
                      <a:pt x="2" y="58"/>
                    </a:lnTo>
                    <a:lnTo>
                      <a:pt x="2" y="54"/>
                    </a:lnTo>
                    <a:lnTo>
                      <a:pt x="2" y="48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28"/>
                    </a:lnTo>
                    <a:lnTo>
                      <a:pt x="4" y="24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20" y="14"/>
                    </a:lnTo>
                    <a:lnTo>
                      <a:pt x="28" y="12"/>
                    </a:lnTo>
                    <a:lnTo>
                      <a:pt x="36" y="10"/>
                    </a:lnTo>
                    <a:lnTo>
                      <a:pt x="46" y="8"/>
                    </a:lnTo>
                    <a:lnTo>
                      <a:pt x="56" y="6"/>
                    </a:lnTo>
                    <a:lnTo>
                      <a:pt x="68" y="4"/>
                    </a:lnTo>
                    <a:lnTo>
                      <a:pt x="78" y="2"/>
                    </a:lnTo>
                    <a:lnTo>
                      <a:pt x="90" y="2"/>
                    </a:lnTo>
                    <a:lnTo>
                      <a:pt x="104" y="0"/>
                    </a:lnTo>
                    <a:lnTo>
                      <a:pt x="116" y="0"/>
                    </a:lnTo>
                    <a:lnTo>
                      <a:pt x="128" y="0"/>
                    </a:lnTo>
                    <a:lnTo>
                      <a:pt x="142" y="0"/>
                    </a:lnTo>
                    <a:lnTo>
                      <a:pt x="154" y="2"/>
                    </a:lnTo>
                    <a:lnTo>
                      <a:pt x="168" y="2"/>
                    </a:lnTo>
                    <a:lnTo>
                      <a:pt x="180" y="2"/>
                    </a:lnTo>
                    <a:lnTo>
                      <a:pt x="192" y="4"/>
                    </a:lnTo>
                    <a:lnTo>
                      <a:pt x="204" y="6"/>
                    </a:lnTo>
                    <a:lnTo>
                      <a:pt x="214" y="8"/>
                    </a:lnTo>
                    <a:lnTo>
                      <a:pt x="226" y="10"/>
                    </a:lnTo>
                    <a:lnTo>
                      <a:pt x="234" y="12"/>
                    </a:lnTo>
                    <a:lnTo>
                      <a:pt x="244" y="16"/>
                    </a:lnTo>
                    <a:lnTo>
                      <a:pt x="252" y="18"/>
                    </a:lnTo>
                    <a:lnTo>
                      <a:pt x="258" y="22"/>
                    </a:lnTo>
                    <a:lnTo>
                      <a:pt x="264" y="26"/>
                    </a:lnTo>
                    <a:lnTo>
                      <a:pt x="268" y="30"/>
                    </a:lnTo>
                    <a:lnTo>
                      <a:pt x="272" y="34"/>
                    </a:lnTo>
                    <a:lnTo>
                      <a:pt x="274" y="38"/>
                    </a:lnTo>
                    <a:lnTo>
                      <a:pt x="274" y="42"/>
                    </a:lnTo>
                    <a:lnTo>
                      <a:pt x="274" y="44"/>
                    </a:lnTo>
                    <a:lnTo>
                      <a:pt x="274" y="46"/>
                    </a:lnTo>
                    <a:lnTo>
                      <a:pt x="274" y="46"/>
                    </a:lnTo>
                    <a:lnTo>
                      <a:pt x="272" y="48"/>
                    </a:lnTo>
                    <a:lnTo>
                      <a:pt x="272" y="50"/>
                    </a:lnTo>
                    <a:lnTo>
                      <a:pt x="270" y="54"/>
                    </a:lnTo>
                    <a:lnTo>
                      <a:pt x="270" y="5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Freeform 459"/>
              <p:cNvSpPr>
                <a:spLocks/>
              </p:cNvSpPr>
              <p:nvPr/>
            </p:nvSpPr>
            <p:spPr bwMode="auto">
              <a:xfrm>
                <a:off x="51308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8" y="0"/>
                  </a:cxn>
                  <a:cxn ang="0">
                    <a:pos x="266" y="2"/>
                  </a:cxn>
                  <a:cxn ang="0">
                    <a:pos x="266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8" h="18">
                    <a:moveTo>
                      <a:pt x="0" y="14"/>
                    </a:moveTo>
                    <a:lnTo>
                      <a:pt x="268" y="0"/>
                    </a:lnTo>
                    <a:lnTo>
                      <a:pt x="266" y="2"/>
                    </a:lnTo>
                    <a:lnTo>
                      <a:pt x="266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460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461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266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6" h="18">
                    <a:moveTo>
                      <a:pt x="0" y="16"/>
                    </a:moveTo>
                    <a:lnTo>
                      <a:pt x="266" y="0"/>
                    </a:lnTo>
                    <a:lnTo>
                      <a:pt x="266" y="2"/>
                    </a:lnTo>
                    <a:lnTo>
                      <a:pt x="266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462"/>
              <p:cNvSpPr>
                <a:spLocks/>
              </p:cNvSpPr>
              <p:nvPr/>
            </p:nvSpPr>
            <p:spPr bwMode="auto">
              <a:xfrm>
                <a:off x="5130800" y="1463675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Freeform 463"/>
              <p:cNvSpPr>
                <a:spLocks/>
              </p:cNvSpPr>
              <p:nvPr/>
            </p:nvSpPr>
            <p:spPr bwMode="auto">
              <a:xfrm>
                <a:off x="5130800" y="146685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4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Freeform 464"/>
              <p:cNvSpPr>
                <a:spLocks/>
              </p:cNvSpPr>
              <p:nvPr/>
            </p:nvSpPr>
            <p:spPr bwMode="auto">
              <a:xfrm>
                <a:off x="5130800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264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8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2"/>
                    </a:lnTo>
                    <a:lnTo>
                      <a:pt x="264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465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6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0"/>
                    </a:lnTo>
                    <a:lnTo>
                      <a:pt x="262" y="2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466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62" y="4"/>
                  </a:cxn>
                  <a:cxn ang="0">
                    <a:pos x="2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4" h="18">
                    <a:moveTo>
                      <a:pt x="0" y="16"/>
                    </a:moveTo>
                    <a:lnTo>
                      <a:pt x="264" y="0"/>
                    </a:lnTo>
                    <a:lnTo>
                      <a:pt x="262" y="2"/>
                    </a:lnTo>
                    <a:lnTo>
                      <a:pt x="262" y="4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467"/>
              <p:cNvSpPr>
                <a:spLocks/>
              </p:cNvSpPr>
              <p:nvPr/>
            </p:nvSpPr>
            <p:spPr bwMode="auto">
              <a:xfrm>
                <a:off x="5133975" y="1473200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60" y="2"/>
                  </a:cxn>
                  <a:cxn ang="0">
                    <a:pos x="260" y="2"/>
                  </a:cxn>
                  <a:cxn ang="0">
                    <a:pos x="0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8">
                    <a:moveTo>
                      <a:pt x="0" y="14"/>
                    </a:moveTo>
                    <a:lnTo>
                      <a:pt x="260" y="0"/>
                    </a:lnTo>
                    <a:lnTo>
                      <a:pt x="260" y="2"/>
                    </a:lnTo>
                    <a:lnTo>
                      <a:pt x="260" y="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468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6">
                    <a:moveTo>
                      <a:pt x="0" y="14"/>
                    </a:moveTo>
                    <a:lnTo>
                      <a:pt x="260" y="0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469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0" y="0"/>
                  </a:cxn>
                  <a:cxn ang="0">
                    <a:pos x="258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0" h="18">
                    <a:moveTo>
                      <a:pt x="0" y="16"/>
                    </a:moveTo>
                    <a:lnTo>
                      <a:pt x="260" y="0"/>
                    </a:lnTo>
                    <a:lnTo>
                      <a:pt x="258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470"/>
              <p:cNvSpPr>
                <a:spLocks/>
              </p:cNvSpPr>
              <p:nvPr/>
            </p:nvSpPr>
            <p:spPr bwMode="auto">
              <a:xfrm>
                <a:off x="5133975" y="1479550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2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2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471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0"/>
                  </a:cxn>
                  <a:cxn ang="0">
                    <a:pos x="25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472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6" y="4"/>
                  </a:cxn>
                  <a:cxn ang="0">
                    <a:pos x="2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8">
                    <a:moveTo>
                      <a:pt x="0" y="14"/>
                    </a:moveTo>
                    <a:lnTo>
                      <a:pt x="258" y="0"/>
                    </a:lnTo>
                    <a:lnTo>
                      <a:pt x="256" y="4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473"/>
              <p:cNvSpPr>
                <a:spLocks/>
              </p:cNvSpPr>
              <p:nvPr/>
            </p:nvSpPr>
            <p:spPr bwMode="auto">
              <a:xfrm>
                <a:off x="5133975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6" y="0"/>
                  </a:cxn>
                  <a:cxn ang="0">
                    <a:pos x="254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6" h="16">
                    <a:moveTo>
                      <a:pt x="0" y="14"/>
                    </a:moveTo>
                    <a:lnTo>
                      <a:pt x="256" y="0"/>
                    </a:lnTo>
                    <a:lnTo>
                      <a:pt x="254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Freeform 474"/>
              <p:cNvSpPr>
                <a:spLocks/>
              </p:cNvSpPr>
              <p:nvPr/>
            </p:nvSpPr>
            <p:spPr bwMode="auto">
              <a:xfrm>
                <a:off x="5137150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4" h="16">
                    <a:moveTo>
                      <a:pt x="0" y="14"/>
                    </a:moveTo>
                    <a:lnTo>
                      <a:pt x="254" y="0"/>
                    </a:lnTo>
                    <a:lnTo>
                      <a:pt x="252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475"/>
              <p:cNvSpPr>
                <a:spLocks/>
              </p:cNvSpPr>
              <p:nvPr/>
            </p:nvSpPr>
            <p:spPr bwMode="auto">
              <a:xfrm>
                <a:off x="5137150" y="1489075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4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4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476"/>
              <p:cNvSpPr>
                <a:spLocks/>
              </p:cNvSpPr>
              <p:nvPr/>
            </p:nvSpPr>
            <p:spPr bwMode="auto">
              <a:xfrm>
                <a:off x="51371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477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50" h="16">
                    <a:moveTo>
                      <a:pt x="0" y="12"/>
                    </a:moveTo>
                    <a:lnTo>
                      <a:pt x="250" y="0"/>
                    </a:lnTo>
                    <a:lnTo>
                      <a:pt x="250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478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0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0" h="16">
                    <a:moveTo>
                      <a:pt x="0" y="14"/>
                    </a:moveTo>
                    <a:lnTo>
                      <a:pt x="250" y="0"/>
                    </a:lnTo>
                    <a:lnTo>
                      <a:pt x="248" y="2"/>
                    </a:lnTo>
                    <a:lnTo>
                      <a:pt x="248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479"/>
              <p:cNvSpPr>
                <a:spLocks/>
              </p:cNvSpPr>
              <p:nvPr/>
            </p:nvSpPr>
            <p:spPr bwMode="auto">
              <a:xfrm>
                <a:off x="51403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8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8" h="16">
                    <a:moveTo>
                      <a:pt x="0" y="14"/>
                    </a:moveTo>
                    <a:lnTo>
                      <a:pt x="248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Freeform 480"/>
              <p:cNvSpPr>
                <a:spLocks/>
              </p:cNvSpPr>
              <p:nvPr/>
            </p:nvSpPr>
            <p:spPr bwMode="auto">
              <a:xfrm>
                <a:off x="5140325" y="1498600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481"/>
              <p:cNvSpPr>
                <a:spLocks/>
              </p:cNvSpPr>
              <p:nvPr/>
            </p:nvSpPr>
            <p:spPr bwMode="auto">
              <a:xfrm>
                <a:off x="5140325" y="1501775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2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2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482"/>
              <p:cNvSpPr>
                <a:spLocks/>
              </p:cNvSpPr>
              <p:nvPr/>
            </p:nvSpPr>
            <p:spPr bwMode="auto">
              <a:xfrm>
                <a:off x="5143500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42" y="0"/>
                  </a:cxn>
                  <a:cxn ang="0">
                    <a:pos x="24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2" h="16">
                    <a:moveTo>
                      <a:pt x="0" y="12"/>
                    </a:moveTo>
                    <a:lnTo>
                      <a:pt x="242" y="0"/>
                    </a:lnTo>
                    <a:lnTo>
                      <a:pt x="24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483"/>
              <p:cNvSpPr>
                <a:spLocks/>
              </p:cNvSpPr>
              <p:nvPr/>
            </p:nvSpPr>
            <p:spPr bwMode="auto">
              <a:xfrm>
                <a:off x="5143500" y="1504950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484"/>
              <p:cNvSpPr>
                <a:spLocks/>
              </p:cNvSpPr>
              <p:nvPr/>
            </p:nvSpPr>
            <p:spPr bwMode="auto">
              <a:xfrm>
                <a:off x="5143500" y="1508125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485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6" h="14">
                    <a:moveTo>
                      <a:pt x="0" y="12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486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3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36" h="16">
                    <a:moveTo>
                      <a:pt x="0" y="14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3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487"/>
              <p:cNvSpPr>
                <a:spLocks/>
              </p:cNvSpPr>
              <p:nvPr/>
            </p:nvSpPr>
            <p:spPr bwMode="auto">
              <a:xfrm>
                <a:off x="5149850" y="1514475"/>
                <a:ext cx="36830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32" y="0"/>
                  </a:cxn>
                  <a:cxn ang="0">
                    <a:pos x="230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6">
                    <a:moveTo>
                      <a:pt x="0" y="12"/>
                    </a:moveTo>
                    <a:lnTo>
                      <a:pt x="232" y="0"/>
                    </a:lnTo>
                    <a:lnTo>
                      <a:pt x="232" y="0"/>
                    </a:lnTo>
                    <a:lnTo>
                      <a:pt x="230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488"/>
              <p:cNvSpPr>
                <a:spLocks/>
              </p:cNvSpPr>
              <p:nvPr/>
            </p:nvSpPr>
            <p:spPr bwMode="auto">
              <a:xfrm>
                <a:off x="5149850" y="1517650"/>
                <a:ext cx="3683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28" y="2"/>
                  </a:cxn>
                  <a:cxn ang="0">
                    <a:pos x="2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4">
                    <a:moveTo>
                      <a:pt x="0" y="12"/>
                    </a:moveTo>
                    <a:lnTo>
                      <a:pt x="232" y="0"/>
                    </a:lnTo>
                    <a:lnTo>
                      <a:pt x="228" y="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489"/>
              <p:cNvSpPr>
                <a:spLocks/>
              </p:cNvSpPr>
              <p:nvPr/>
            </p:nvSpPr>
            <p:spPr bwMode="auto">
              <a:xfrm>
                <a:off x="5153025" y="1517650"/>
                <a:ext cx="3619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28" y="0"/>
                  </a:cxn>
                  <a:cxn ang="0">
                    <a:pos x="22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28" h="16">
                    <a:moveTo>
                      <a:pt x="0" y="14"/>
                    </a:moveTo>
                    <a:lnTo>
                      <a:pt x="228" y="0"/>
                    </a:lnTo>
                    <a:lnTo>
                      <a:pt x="22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490"/>
              <p:cNvSpPr>
                <a:spLocks/>
              </p:cNvSpPr>
              <p:nvPr/>
            </p:nvSpPr>
            <p:spPr bwMode="auto">
              <a:xfrm>
                <a:off x="5153025" y="1520825"/>
                <a:ext cx="35877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6" y="0"/>
                  </a:cxn>
                  <a:cxn ang="0">
                    <a:pos x="224" y="2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6" h="14">
                    <a:moveTo>
                      <a:pt x="0" y="12"/>
                    </a:moveTo>
                    <a:lnTo>
                      <a:pt x="226" y="0"/>
                    </a:lnTo>
                    <a:lnTo>
                      <a:pt x="224" y="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491"/>
              <p:cNvSpPr>
                <a:spLocks/>
              </p:cNvSpPr>
              <p:nvPr/>
            </p:nvSpPr>
            <p:spPr bwMode="auto">
              <a:xfrm>
                <a:off x="5156200" y="1524000"/>
                <a:ext cx="3524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2" y="0"/>
                  </a:cxn>
                  <a:cxn ang="0">
                    <a:pos x="220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2" h="14">
                    <a:moveTo>
                      <a:pt x="0" y="12"/>
                    </a:moveTo>
                    <a:lnTo>
                      <a:pt x="222" y="0"/>
                    </a:lnTo>
                    <a:lnTo>
                      <a:pt x="220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492"/>
              <p:cNvSpPr>
                <a:spLocks/>
              </p:cNvSpPr>
              <p:nvPr/>
            </p:nvSpPr>
            <p:spPr bwMode="auto">
              <a:xfrm>
                <a:off x="5159375" y="1524000"/>
                <a:ext cx="34925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0" y="0"/>
                  </a:cxn>
                  <a:cxn ang="0">
                    <a:pos x="218" y="2"/>
                  </a:cxn>
                  <a:cxn ang="0">
                    <a:pos x="216" y="4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0" h="16">
                    <a:moveTo>
                      <a:pt x="0" y="12"/>
                    </a:moveTo>
                    <a:lnTo>
                      <a:pt x="220" y="0"/>
                    </a:lnTo>
                    <a:lnTo>
                      <a:pt x="218" y="2"/>
                    </a:lnTo>
                    <a:lnTo>
                      <a:pt x="216" y="4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493"/>
              <p:cNvSpPr>
                <a:spLocks/>
              </p:cNvSpPr>
              <p:nvPr/>
            </p:nvSpPr>
            <p:spPr bwMode="auto">
              <a:xfrm>
                <a:off x="5162550" y="1527175"/>
                <a:ext cx="3429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6" y="0"/>
                  </a:cxn>
                  <a:cxn ang="0">
                    <a:pos x="216" y="0"/>
                  </a:cxn>
                  <a:cxn ang="0">
                    <a:pos x="212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6" h="14">
                    <a:moveTo>
                      <a:pt x="0" y="12"/>
                    </a:moveTo>
                    <a:lnTo>
                      <a:pt x="216" y="0"/>
                    </a:lnTo>
                    <a:lnTo>
                      <a:pt x="216" y="0"/>
                    </a:lnTo>
                    <a:lnTo>
                      <a:pt x="212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494"/>
              <p:cNvSpPr>
                <a:spLocks/>
              </p:cNvSpPr>
              <p:nvPr/>
            </p:nvSpPr>
            <p:spPr bwMode="auto">
              <a:xfrm>
                <a:off x="516255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4" y="0"/>
                  </a:cxn>
                  <a:cxn ang="0">
                    <a:pos x="210" y="2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4" h="14">
                    <a:moveTo>
                      <a:pt x="0" y="12"/>
                    </a:moveTo>
                    <a:lnTo>
                      <a:pt x="214" y="0"/>
                    </a:lnTo>
                    <a:lnTo>
                      <a:pt x="210" y="2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495"/>
              <p:cNvSpPr>
                <a:spLocks/>
              </p:cNvSpPr>
              <p:nvPr/>
            </p:nvSpPr>
            <p:spPr bwMode="auto">
              <a:xfrm>
                <a:off x="5168900" y="1530350"/>
                <a:ext cx="3302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8" y="0"/>
                  </a:cxn>
                  <a:cxn ang="0">
                    <a:pos x="204" y="4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8" h="14">
                    <a:moveTo>
                      <a:pt x="0" y="12"/>
                    </a:moveTo>
                    <a:lnTo>
                      <a:pt x="208" y="0"/>
                    </a:lnTo>
                    <a:lnTo>
                      <a:pt x="204" y="4"/>
                    </a:lnTo>
                    <a:lnTo>
                      <a:pt x="6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496"/>
              <p:cNvSpPr>
                <a:spLocks/>
              </p:cNvSpPr>
              <p:nvPr/>
            </p:nvSpPr>
            <p:spPr bwMode="auto">
              <a:xfrm>
                <a:off x="5172075" y="1533525"/>
                <a:ext cx="3238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4" y="0"/>
                  </a:cxn>
                  <a:cxn ang="0">
                    <a:pos x="200" y="2"/>
                  </a:cxn>
                  <a:cxn ang="0">
                    <a:pos x="8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4" h="14">
                    <a:moveTo>
                      <a:pt x="0" y="12"/>
                    </a:moveTo>
                    <a:lnTo>
                      <a:pt x="204" y="0"/>
                    </a:lnTo>
                    <a:lnTo>
                      <a:pt x="200" y="2"/>
                    </a:lnTo>
                    <a:lnTo>
                      <a:pt x="8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497"/>
              <p:cNvSpPr>
                <a:spLocks/>
              </p:cNvSpPr>
              <p:nvPr/>
            </p:nvSpPr>
            <p:spPr bwMode="auto">
              <a:xfrm>
                <a:off x="5178425" y="1536700"/>
                <a:ext cx="31432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98" y="0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98" h="12">
                    <a:moveTo>
                      <a:pt x="0" y="10"/>
                    </a:moveTo>
                    <a:lnTo>
                      <a:pt x="198" y="0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498"/>
              <p:cNvSpPr>
                <a:spLocks/>
              </p:cNvSpPr>
              <p:nvPr/>
            </p:nvSpPr>
            <p:spPr bwMode="auto">
              <a:xfrm>
                <a:off x="5184775" y="1536700"/>
                <a:ext cx="3048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192" y="0"/>
                  </a:cxn>
                  <a:cxn ang="0">
                    <a:pos x="192" y="2"/>
                  </a:cxn>
                  <a:cxn ang="0">
                    <a:pos x="188" y="4"/>
                  </a:cxn>
                  <a:cxn ang="0">
                    <a:pos x="10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192" h="14">
                    <a:moveTo>
                      <a:pt x="0" y="12"/>
                    </a:moveTo>
                    <a:lnTo>
                      <a:pt x="192" y="0"/>
                    </a:lnTo>
                    <a:lnTo>
                      <a:pt x="192" y="2"/>
                    </a:lnTo>
                    <a:lnTo>
                      <a:pt x="188" y="4"/>
                    </a:lnTo>
                    <a:lnTo>
                      <a:pt x="10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499"/>
              <p:cNvSpPr>
                <a:spLocks/>
              </p:cNvSpPr>
              <p:nvPr/>
            </p:nvSpPr>
            <p:spPr bwMode="auto">
              <a:xfrm>
                <a:off x="519112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86" y="0"/>
                  </a:cxn>
                  <a:cxn ang="0">
                    <a:pos x="180" y="4"/>
                  </a:cxn>
                  <a:cxn ang="0">
                    <a:pos x="14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86" h="12">
                    <a:moveTo>
                      <a:pt x="0" y="10"/>
                    </a:moveTo>
                    <a:lnTo>
                      <a:pt x="186" y="0"/>
                    </a:lnTo>
                    <a:lnTo>
                      <a:pt x="180" y="4"/>
                    </a:lnTo>
                    <a:lnTo>
                      <a:pt x="14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500"/>
              <p:cNvSpPr>
                <a:spLocks/>
              </p:cNvSpPr>
              <p:nvPr/>
            </p:nvSpPr>
            <p:spPr bwMode="auto">
              <a:xfrm>
                <a:off x="5200650" y="1543050"/>
                <a:ext cx="2825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78" y="0"/>
                  </a:cxn>
                  <a:cxn ang="0">
                    <a:pos x="172" y="2"/>
                  </a:cxn>
                  <a:cxn ang="0">
                    <a:pos x="16" y="12"/>
                  </a:cxn>
                  <a:cxn ang="0">
                    <a:pos x="12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78" h="12">
                    <a:moveTo>
                      <a:pt x="0" y="10"/>
                    </a:moveTo>
                    <a:lnTo>
                      <a:pt x="178" y="0"/>
                    </a:lnTo>
                    <a:lnTo>
                      <a:pt x="172" y="2"/>
                    </a:lnTo>
                    <a:lnTo>
                      <a:pt x="16" y="12"/>
                    </a:lnTo>
                    <a:lnTo>
                      <a:pt x="1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501"/>
              <p:cNvSpPr>
                <a:spLocks/>
              </p:cNvSpPr>
              <p:nvPr/>
            </p:nvSpPr>
            <p:spPr bwMode="auto">
              <a:xfrm>
                <a:off x="5213350" y="1546225"/>
                <a:ext cx="263525" cy="15875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66" y="0"/>
                  </a:cxn>
                  <a:cxn ang="0">
                    <a:pos x="164" y="0"/>
                  </a:cxn>
                  <a:cxn ang="0">
                    <a:pos x="160" y="2"/>
                  </a:cxn>
                  <a:cxn ang="0">
                    <a:pos x="18" y="10"/>
                  </a:cxn>
                  <a:cxn ang="0">
                    <a:pos x="16" y="10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66" h="10">
                    <a:moveTo>
                      <a:pt x="0" y="8"/>
                    </a:moveTo>
                    <a:lnTo>
                      <a:pt x="166" y="0"/>
                    </a:lnTo>
                    <a:lnTo>
                      <a:pt x="164" y="0"/>
                    </a:lnTo>
                    <a:lnTo>
                      <a:pt x="160" y="2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502"/>
              <p:cNvSpPr>
                <a:spLocks/>
              </p:cNvSpPr>
              <p:nvPr/>
            </p:nvSpPr>
            <p:spPr bwMode="auto">
              <a:xfrm>
                <a:off x="52260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56" y="0"/>
                  </a:cxn>
                  <a:cxn ang="0">
                    <a:pos x="156" y="0"/>
                  </a:cxn>
                  <a:cxn ang="0">
                    <a:pos x="148" y="4"/>
                  </a:cxn>
                  <a:cxn ang="0">
                    <a:pos x="20" y="10"/>
                  </a:cxn>
                  <a:cxn ang="0">
                    <a:pos x="8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56" h="10">
                    <a:moveTo>
                      <a:pt x="0" y="10"/>
                    </a:moveTo>
                    <a:lnTo>
                      <a:pt x="156" y="0"/>
                    </a:lnTo>
                    <a:lnTo>
                      <a:pt x="156" y="0"/>
                    </a:lnTo>
                    <a:lnTo>
                      <a:pt x="148" y="4"/>
                    </a:lnTo>
                    <a:lnTo>
                      <a:pt x="20" y="10"/>
                    </a:lnTo>
                    <a:lnTo>
                      <a:pt x="8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503"/>
              <p:cNvSpPr>
                <a:spLocks/>
              </p:cNvSpPr>
              <p:nvPr/>
            </p:nvSpPr>
            <p:spPr bwMode="auto">
              <a:xfrm>
                <a:off x="5241925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42" y="0"/>
                  </a:cxn>
                  <a:cxn ang="0">
                    <a:pos x="134" y="2"/>
                  </a:cxn>
                  <a:cxn ang="0">
                    <a:pos x="132" y="2"/>
                  </a:cxn>
                  <a:cxn ang="0">
                    <a:pos x="22" y="8"/>
                  </a:cxn>
                  <a:cxn ang="0">
                    <a:pos x="10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42" h="8">
                    <a:moveTo>
                      <a:pt x="0" y="8"/>
                    </a:moveTo>
                    <a:lnTo>
                      <a:pt x="142" y="0"/>
                    </a:lnTo>
                    <a:lnTo>
                      <a:pt x="134" y="2"/>
                    </a:lnTo>
                    <a:lnTo>
                      <a:pt x="132" y="2"/>
                    </a:lnTo>
                    <a:lnTo>
                      <a:pt x="22" y="8"/>
                    </a:lnTo>
                    <a:lnTo>
                      <a:pt x="1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Freeform 504"/>
              <p:cNvSpPr>
                <a:spLocks/>
              </p:cNvSpPr>
              <p:nvPr/>
            </p:nvSpPr>
            <p:spPr bwMode="auto">
              <a:xfrm>
                <a:off x="525780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28" y="0"/>
                  </a:cxn>
                  <a:cxn ang="0">
                    <a:pos x="124" y="0"/>
                  </a:cxn>
                  <a:cxn ang="0">
                    <a:pos x="114" y="2"/>
                  </a:cxn>
                  <a:cxn ang="0">
                    <a:pos x="30" y="8"/>
                  </a:cxn>
                  <a:cxn ang="0">
                    <a:pos x="26" y="8"/>
                  </a:cxn>
                  <a:cxn ang="0">
                    <a:pos x="14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28" h="8">
                    <a:moveTo>
                      <a:pt x="0" y="6"/>
                    </a:moveTo>
                    <a:lnTo>
                      <a:pt x="128" y="0"/>
                    </a:lnTo>
                    <a:lnTo>
                      <a:pt x="124" y="0"/>
                    </a:lnTo>
                    <a:lnTo>
                      <a:pt x="114" y="2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14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505"/>
              <p:cNvSpPr>
                <a:spLocks/>
              </p:cNvSpPr>
              <p:nvPr/>
            </p:nvSpPr>
            <p:spPr bwMode="auto">
              <a:xfrm>
                <a:off x="527685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10" y="0"/>
                  </a:cxn>
                  <a:cxn ang="0">
                    <a:pos x="98" y="4"/>
                  </a:cxn>
                  <a:cxn ang="0">
                    <a:pos x="90" y="4"/>
                  </a:cxn>
                  <a:cxn ang="0">
                    <a:pos x="88" y="4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28" y="8"/>
                  </a:cxn>
                  <a:cxn ang="0">
                    <a:pos x="14" y="8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0" h="8">
                    <a:moveTo>
                      <a:pt x="0" y="6"/>
                    </a:moveTo>
                    <a:lnTo>
                      <a:pt x="110" y="0"/>
                    </a:lnTo>
                    <a:lnTo>
                      <a:pt x="98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28" y="8"/>
                    </a:lnTo>
                    <a:lnTo>
                      <a:pt x="1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Freeform 506"/>
              <p:cNvSpPr>
                <a:spLocks/>
              </p:cNvSpPr>
              <p:nvPr/>
            </p:nvSpPr>
            <p:spPr bwMode="auto">
              <a:xfrm>
                <a:off x="530542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84" y="0"/>
                  </a:cxn>
                  <a:cxn ang="0">
                    <a:pos x="80" y="2"/>
                  </a:cxn>
                  <a:cxn ang="0">
                    <a:pos x="72" y="2"/>
                  </a:cxn>
                  <a:cxn ang="0">
                    <a:pos x="60" y="4"/>
                  </a:cxn>
                  <a:cxn ang="0">
                    <a:pos x="50" y="4"/>
                  </a:cxn>
                  <a:cxn ang="0">
                    <a:pos x="36" y="4"/>
                  </a:cxn>
                  <a:cxn ang="0">
                    <a:pos x="24" y="6"/>
                  </a:cxn>
                  <a:cxn ang="0">
                    <a:pos x="1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84" h="6">
                    <a:moveTo>
                      <a:pt x="0" y="6"/>
                    </a:moveTo>
                    <a:lnTo>
                      <a:pt x="84" y="0"/>
                    </a:lnTo>
                    <a:lnTo>
                      <a:pt x="80" y="2"/>
                    </a:lnTo>
                    <a:lnTo>
                      <a:pt x="72" y="2"/>
                    </a:lnTo>
                    <a:lnTo>
                      <a:pt x="60" y="4"/>
                    </a:lnTo>
                    <a:lnTo>
                      <a:pt x="50" y="4"/>
                    </a:lnTo>
                    <a:lnTo>
                      <a:pt x="36" y="4"/>
                    </a:lnTo>
                    <a:lnTo>
                      <a:pt x="24" y="6"/>
                    </a:lnTo>
                    <a:lnTo>
                      <a:pt x="1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507"/>
              <p:cNvSpPr>
                <a:spLocks/>
              </p:cNvSpPr>
              <p:nvPr/>
            </p:nvSpPr>
            <p:spPr bwMode="auto">
              <a:xfrm>
                <a:off x="5343525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6" y="0"/>
                  </a:cxn>
                  <a:cxn ang="0">
                    <a:pos x="36" y="2"/>
                  </a:cxn>
                  <a:cxn ang="0">
                    <a:pos x="26" y="2"/>
                  </a:cxn>
                  <a:cxn ang="0">
                    <a:pos x="12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46" h="4">
                    <a:moveTo>
                      <a:pt x="0" y="4"/>
                    </a:moveTo>
                    <a:lnTo>
                      <a:pt x="46" y="0"/>
                    </a:lnTo>
                    <a:lnTo>
                      <a:pt x="36" y="2"/>
                    </a:lnTo>
                    <a:lnTo>
                      <a:pt x="26" y="2"/>
                    </a:lnTo>
                    <a:lnTo>
                      <a:pt x="12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508"/>
              <p:cNvSpPr>
                <a:spLocks/>
              </p:cNvSpPr>
              <p:nvPr/>
            </p:nvSpPr>
            <p:spPr bwMode="auto">
              <a:xfrm>
                <a:off x="5737225" y="1374775"/>
                <a:ext cx="431800" cy="107950"/>
              </a:xfrm>
              <a:custGeom>
                <a:avLst/>
                <a:gdLst/>
                <a:ahLst/>
                <a:cxnLst>
                  <a:cxn ang="0">
                    <a:pos x="270" y="68"/>
                  </a:cxn>
                  <a:cxn ang="0">
                    <a:pos x="2" y="54"/>
                  </a:cxn>
                  <a:cxn ang="0">
                    <a:pos x="2" y="50"/>
                  </a:cxn>
                  <a:cxn ang="0">
                    <a:pos x="0" y="48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0" y="44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4" y="30"/>
                  </a:cxn>
                  <a:cxn ang="0">
                    <a:pos x="8" y="26"/>
                  </a:cxn>
                  <a:cxn ang="0">
                    <a:pos x="14" y="22"/>
                  </a:cxn>
                  <a:cxn ang="0">
                    <a:pos x="22" y="18"/>
                  </a:cxn>
                  <a:cxn ang="0">
                    <a:pos x="30" y="16"/>
                  </a:cxn>
                  <a:cxn ang="0">
                    <a:pos x="38" y="12"/>
                  </a:cxn>
                  <a:cxn ang="0">
                    <a:pos x="48" y="10"/>
                  </a:cxn>
                  <a:cxn ang="0">
                    <a:pos x="58" y="8"/>
                  </a:cxn>
                  <a:cxn ang="0">
                    <a:pos x="70" y="6"/>
                  </a:cxn>
                  <a:cxn ang="0">
                    <a:pos x="82" y="4"/>
                  </a:cxn>
                  <a:cxn ang="0">
                    <a:pos x="94" y="2"/>
                  </a:cxn>
                  <a:cxn ang="0">
                    <a:pos x="106" y="2"/>
                  </a:cxn>
                  <a:cxn ang="0">
                    <a:pos x="118" y="2"/>
                  </a:cxn>
                  <a:cxn ang="0">
                    <a:pos x="132" y="0"/>
                  </a:cxn>
                  <a:cxn ang="0">
                    <a:pos x="144" y="0"/>
                  </a:cxn>
                  <a:cxn ang="0">
                    <a:pos x="158" y="0"/>
                  </a:cxn>
                  <a:cxn ang="0">
                    <a:pos x="170" y="0"/>
                  </a:cxn>
                  <a:cxn ang="0">
                    <a:pos x="182" y="2"/>
                  </a:cxn>
                  <a:cxn ang="0">
                    <a:pos x="194" y="2"/>
                  </a:cxn>
                  <a:cxn ang="0">
                    <a:pos x="206" y="4"/>
                  </a:cxn>
                  <a:cxn ang="0">
                    <a:pos x="216" y="6"/>
                  </a:cxn>
                  <a:cxn ang="0">
                    <a:pos x="228" y="8"/>
                  </a:cxn>
                  <a:cxn ang="0">
                    <a:pos x="236" y="10"/>
                  </a:cxn>
                  <a:cxn ang="0">
                    <a:pos x="246" y="12"/>
                  </a:cxn>
                  <a:cxn ang="0">
                    <a:pos x="252" y="14"/>
                  </a:cxn>
                  <a:cxn ang="0">
                    <a:pos x="260" y="18"/>
                  </a:cxn>
                  <a:cxn ang="0">
                    <a:pos x="264" y="20"/>
                  </a:cxn>
                  <a:cxn ang="0">
                    <a:pos x="268" y="24"/>
                  </a:cxn>
                  <a:cxn ang="0">
                    <a:pos x="270" y="28"/>
                  </a:cxn>
                  <a:cxn ang="0">
                    <a:pos x="272" y="32"/>
                  </a:cxn>
                  <a:cxn ang="0">
                    <a:pos x="272" y="34"/>
                  </a:cxn>
                  <a:cxn ang="0">
                    <a:pos x="272" y="38"/>
                  </a:cxn>
                  <a:cxn ang="0">
                    <a:pos x="272" y="42"/>
                  </a:cxn>
                  <a:cxn ang="0">
                    <a:pos x="272" y="44"/>
                  </a:cxn>
                  <a:cxn ang="0">
                    <a:pos x="272" y="48"/>
                  </a:cxn>
                  <a:cxn ang="0">
                    <a:pos x="270" y="54"/>
                  </a:cxn>
                  <a:cxn ang="0">
                    <a:pos x="270" y="58"/>
                  </a:cxn>
                  <a:cxn ang="0">
                    <a:pos x="270" y="62"/>
                  </a:cxn>
                  <a:cxn ang="0">
                    <a:pos x="270" y="68"/>
                  </a:cxn>
                  <a:cxn ang="0">
                    <a:pos x="270" y="68"/>
                  </a:cxn>
                </a:cxnLst>
                <a:rect l="0" t="0" r="r" b="b"/>
                <a:pathLst>
                  <a:path w="272" h="68">
                    <a:moveTo>
                      <a:pt x="270" y="68"/>
                    </a:moveTo>
                    <a:lnTo>
                      <a:pt x="2" y="54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4" y="30"/>
                    </a:lnTo>
                    <a:lnTo>
                      <a:pt x="8" y="26"/>
                    </a:lnTo>
                    <a:lnTo>
                      <a:pt x="14" y="22"/>
                    </a:lnTo>
                    <a:lnTo>
                      <a:pt x="22" y="18"/>
                    </a:lnTo>
                    <a:lnTo>
                      <a:pt x="30" y="16"/>
                    </a:lnTo>
                    <a:lnTo>
                      <a:pt x="38" y="12"/>
                    </a:lnTo>
                    <a:lnTo>
                      <a:pt x="48" y="10"/>
                    </a:lnTo>
                    <a:lnTo>
                      <a:pt x="58" y="8"/>
                    </a:lnTo>
                    <a:lnTo>
                      <a:pt x="70" y="6"/>
                    </a:lnTo>
                    <a:lnTo>
                      <a:pt x="82" y="4"/>
                    </a:lnTo>
                    <a:lnTo>
                      <a:pt x="94" y="2"/>
                    </a:lnTo>
                    <a:lnTo>
                      <a:pt x="106" y="2"/>
                    </a:lnTo>
                    <a:lnTo>
                      <a:pt x="118" y="2"/>
                    </a:lnTo>
                    <a:lnTo>
                      <a:pt x="132" y="0"/>
                    </a:lnTo>
                    <a:lnTo>
                      <a:pt x="144" y="0"/>
                    </a:lnTo>
                    <a:lnTo>
                      <a:pt x="158" y="0"/>
                    </a:lnTo>
                    <a:lnTo>
                      <a:pt x="170" y="0"/>
                    </a:lnTo>
                    <a:lnTo>
                      <a:pt x="182" y="2"/>
                    </a:lnTo>
                    <a:lnTo>
                      <a:pt x="194" y="2"/>
                    </a:lnTo>
                    <a:lnTo>
                      <a:pt x="206" y="4"/>
                    </a:lnTo>
                    <a:lnTo>
                      <a:pt x="216" y="6"/>
                    </a:lnTo>
                    <a:lnTo>
                      <a:pt x="228" y="8"/>
                    </a:lnTo>
                    <a:lnTo>
                      <a:pt x="236" y="10"/>
                    </a:lnTo>
                    <a:lnTo>
                      <a:pt x="246" y="12"/>
                    </a:lnTo>
                    <a:lnTo>
                      <a:pt x="252" y="14"/>
                    </a:lnTo>
                    <a:lnTo>
                      <a:pt x="260" y="18"/>
                    </a:lnTo>
                    <a:lnTo>
                      <a:pt x="264" y="20"/>
                    </a:lnTo>
                    <a:lnTo>
                      <a:pt x="268" y="24"/>
                    </a:lnTo>
                    <a:lnTo>
                      <a:pt x="270" y="28"/>
                    </a:lnTo>
                    <a:lnTo>
                      <a:pt x="272" y="32"/>
                    </a:lnTo>
                    <a:lnTo>
                      <a:pt x="272" y="34"/>
                    </a:lnTo>
                    <a:lnTo>
                      <a:pt x="272" y="38"/>
                    </a:lnTo>
                    <a:lnTo>
                      <a:pt x="272" y="42"/>
                    </a:lnTo>
                    <a:lnTo>
                      <a:pt x="272" y="44"/>
                    </a:lnTo>
                    <a:lnTo>
                      <a:pt x="272" y="48"/>
                    </a:lnTo>
                    <a:lnTo>
                      <a:pt x="270" y="54"/>
                    </a:lnTo>
                    <a:lnTo>
                      <a:pt x="270" y="58"/>
                    </a:lnTo>
                    <a:lnTo>
                      <a:pt x="270" y="62"/>
                    </a:lnTo>
                    <a:lnTo>
                      <a:pt x="270" y="68"/>
                    </a:lnTo>
                    <a:lnTo>
                      <a:pt x="270" y="68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509"/>
              <p:cNvSpPr>
                <a:spLocks/>
              </p:cNvSpPr>
              <p:nvPr/>
            </p:nvSpPr>
            <p:spPr bwMode="auto">
              <a:xfrm>
                <a:off x="57404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6"/>
                  </a:cxn>
                  <a:cxn ang="0">
                    <a:pos x="268" y="18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6"/>
                    </a:lnTo>
                    <a:lnTo>
                      <a:pt x="268" y="18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510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4"/>
                  </a:cxn>
                  <a:cxn ang="0">
                    <a:pos x="26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6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4"/>
                    </a:lnTo>
                    <a:lnTo>
                      <a:pt x="26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511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6"/>
                  </a:cxn>
                  <a:cxn ang="0">
                    <a:pos x="266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6"/>
                    </a:lnTo>
                    <a:lnTo>
                      <a:pt x="266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512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6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513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6"/>
                    </a:lnTo>
                    <a:lnTo>
                      <a:pt x="264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514"/>
              <p:cNvSpPr>
                <a:spLocks/>
              </p:cNvSpPr>
              <p:nvPr/>
            </p:nvSpPr>
            <p:spPr bwMode="auto">
              <a:xfrm>
                <a:off x="5743575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264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515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4"/>
                  </a:cxn>
                  <a:cxn ang="0">
                    <a:pos x="262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6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4"/>
                    </a:lnTo>
                    <a:lnTo>
                      <a:pt x="262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Freeform 516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6"/>
                  </a:cxn>
                  <a:cxn ang="0">
                    <a:pos x="262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6"/>
                    </a:lnTo>
                    <a:lnTo>
                      <a:pt x="262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517"/>
              <p:cNvSpPr>
                <a:spLocks/>
              </p:cNvSpPr>
              <p:nvPr/>
            </p:nvSpPr>
            <p:spPr bwMode="auto">
              <a:xfrm>
                <a:off x="5746750" y="1473200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518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60" y="16"/>
                    </a:lnTo>
                    <a:lnTo>
                      <a:pt x="260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519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258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8">
                    <a:moveTo>
                      <a:pt x="0" y="0"/>
                    </a:moveTo>
                    <a:lnTo>
                      <a:pt x="260" y="16"/>
                    </a:lnTo>
                    <a:lnTo>
                      <a:pt x="260" y="16"/>
                    </a:lnTo>
                    <a:lnTo>
                      <a:pt x="258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520"/>
              <p:cNvSpPr>
                <a:spLocks/>
              </p:cNvSpPr>
              <p:nvPr/>
            </p:nvSpPr>
            <p:spPr bwMode="auto">
              <a:xfrm>
                <a:off x="5749925" y="1479550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58" y="16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58" y="16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521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522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8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523"/>
              <p:cNvSpPr>
                <a:spLocks/>
              </p:cNvSpPr>
              <p:nvPr/>
            </p:nvSpPr>
            <p:spPr bwMode="auto">
              <a:xfrm>
                <a:off x="5753100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25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25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524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525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2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2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526"/>
              <p:cNvSpPr>
                <a:spLocks/>
              </p:cNvSpPr>
              <p:nvPr/>
            </p:nvSpPr>
            <p:spPr bwMode="auto">
              <a:xfrm>
                <a:off x="57594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2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2" h="16">
                    <a:moveTo>
                      <a:pt x="0" y="0"/>
                    </a:moveTo>
                    <a:lnTo>
                      <a:pt x="252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527"/>
              <p:cNvSpPr>
                <a:spLocks/>
              </p:cNvSpPr>
              <p:nvPr/>
            </p:nvSpPr>
            <p:spPr bwMode="auto">
              <a:xfrm>
                <a:off x="57594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0" h="16">
                    <a:moveTo>
                      <a:pt x="0" y="0"/>
                    </a:move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528"/>
              <p:cNvSpPr>
                <a:spLocks/>
              </p:cNvSpPr>
              <p:nvPr/>
            </p:nvSpPr>
            <p:spPr bwMode="auto">
              <a:xfrm>
                <a:off x="5762625" y="1495425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6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529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530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531"/>
              <p:cNvSpPr>
                <a:spLocks/>
              </p:cNvSpPr>
              <p:nvPr/>
            </p:nvSpPr>
            <p:spPr bwMode="auto">
              <a:xfrm>
                <a:off x="5765800" y="1501775"/>
                <a:ext cx="3873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4" y="14"/>
                  </a:cxn>
                  <a:cxn ang="0">
                    <a:pos x="244" y="16"/>
                  </a:cxn>
                  <a:cxn ang="0">
                    <a:pos x="24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4" h="16">
                    <a:moveTo>
                      <a:pt x="0" y="0"/>
                    </a:moveTo>
                    <a:lnTo>
                      <a:pt x="244" y="14"/>
                    </a:lnTo>
                    <a:lnTo>
                      <a:pt x="244" y="16"/>
                    </a:lnTo>
                    <a:lnTo>
                      <a:pt x="24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532"/>
              <p:cNvSpPr>
                <a:spLocks/>
              </p:cNvSpPr>
              <p:nvPr/>
            </p:nvSpPr>
            <p:spPr bwMode="auto">
              <a:xfrm>
                <a:off x="5768975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2" y="12"/>
                  </a:cxn>
                  <a:cxn ang="0">
                    <a:pos x="242" y="14"/>
                  </a:cxn>
                  <a:cxn ang="0">
                    <a:pos x="24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2" h="16">
                    <a:moveTo>
                      <a:pt x="0" y="0"/>
                    </a:moveTo>
                    <a:lnTo>
                      <a:pt x="242" y="12"/>
                    </a:lnTo>
                    <a:lnTo>
                      <a:pt x="242" y="14"/>
                    </a:lnTo>
                    <a:lnTo>
                      <a:pt x="24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533"/>
              <p:cNvSpPr>
                <a:spLocks/>
              </p:cNvSpPr>
              <p:nvPr/>
            </p:nvSpPr>
            <p:spPr bwMode="auto">
              <a:xfrm>
                <a:off x="5768975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2" y="14"/>
                  </a:cxn>
                  <a:cxn ang="0">
                    <a:pos x="240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2" h="16">
                    <a:moveTo>
                      <a:pt x="0" y="0"/>
                    </a:moveTo>
                    <a:lnTo>
                      <a:pt x="242" y="14"/>
                    </a:lnTo>
                    <a:lnTo>
                      <a:pt x="240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534"/>
              <p:cNvSpPr>
                <a:spLocks/>
              </p:cNvSpPr>
              <p:nvPr/>
            </p:nvSpPr>
            <p:spPr bwMode="auto">
              <a:xfrm>
                <a:off x="5772150" y="1508125"/>
                <a:ext cx="3778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8" y="14"/>
                  </a:cxn>
                  <a:cxn ang="0">
                    <a:pos x="238" y="16"/>
                  </a:cxn>
                  <a:cxn ang="0">
                    <a:pos x="23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8" h="16">
                    <a:moveTo>
                      <a:pt x="0" y="0"/>
                    </a:moveTo>
                    <a:lnTo>
                      <a:pt x="238" y="14"/>
                    </a:lnTo>
                    <a:lnTo>
                      <a:pt x="238" y="16"/>
                    </a:lnTo>
                    <a:lnTo>
                      <a:pt x="23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536"/>
              <p:cNvSpPr>
                <a:spLocks/>
              </p:cNvSpPr>
              <p:nvPr/>
            </p:nvSpPr>
            <p:spPr bwMode="auto">
              <a:xfrm>
                <a:off x="5772150" y="1511300"/>
                <a:ext cx="3778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8" y="12"/>
                  </a:cxn>
                  <a:cxn ang="0">
                    <a:pos x="238" y="14"/>
                  </a:cxn>
                  <a:cxn ang="0">
                    <a:pos x="236" y="1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8" h="14">
                    <a:moveTo>
                      <a:pt x="0" y="0"/>
                    </a:moveTo>
                    <a:lnTo>
                      <a:pt x="238" y="12"/>
                    </a:lnTo>
                    <a:lnTo>
                      <a:pt x="238" y="14"/>
                    </a:lnTo>
                    <a:lnTo>
                      <a:pt x="236" y="1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537"/>
              <p:cNvSpPr>
                <a:spLocks/>
              </p:cNvSpPr>
              <p:nvPr/>
            </p:nvSpPr>
            <p:spPr bwMode="auto">
              <a:xfrm>
                <a:off x="5775325" y="1511300"/>
                <a:ext cx="3714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4" y="14"/>
                  </a:cxn>
                  <a:cxn ang="0">
                    <a:pos x="232" y="1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4" h="16">
                    <a:moveTo>
                      <a:pt x="0" y="0"/>
                    </a:moveTo>
                    <a:lnTo>
                      <a:pt x="234" y="14"/>
                    </a:lnTo>
                    <a:lnTo>
                      <a:pt x="232" y="1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538"/>
              <p:cNvSpPr>
                <a:spLocks/>
              </p:cNvSpPr>
              <p:nvPr/>
            </p:nvSpPr>
            <p:spPr bwMode="auto">
              <a:xfrm>
                <a:off x="5775325" y="1514475"/>
                <a:ext cx="3714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4" y="12"/>
                  </a:cxn>
                  <a:cxn ang="0">
                    <a:pos x="232" y="16"/>
                  </a:cxn>
                  <a:cxn ang="0">
                    <a:pos x="232" y="16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4" h="16">
                    <a:moveTo>
                      <a:pt x="0" y="0"/>
                    </a:moveTo>
                    <a:lnTo>
                      <a:pt x="234" y="12"/>
                    </a:lnTo>
                    <a:lnTo>
                      <a:pt x="232" y="16"/>
                    </a:lnTo>
                    <a:lnTo>
                      <a:pt x="232" y="1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539"/>
              <p:cNvSpPr>
                <a:spLocks/>
              </p:cNvSpPr>
              <p:nvPr/>
            </p:nvSpPr>
            <p:spPr bwMode="auto">
              <a:xfrm>
                <a:off x="5778500" y="1517650"/>
                <a:ext cx="3651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0" y="12"/>
                  </a:cxn>
                  <a:cxn ang="0">
                    <a:pos x="230" y="14"/>
                  </a:cxn>
                  <a:cxn ang="0">
                    <a:pos x="228" y="1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0" h="14">
                    <a:moveTo>
                      <a:pt x="0" y="0"/>
                    </a:moveTo>
                    <a:lnTo>
                      <a:pt x="230" y="12"/>
                    </a:lnTo>
                    <a:lnTo>
                      <a:pt x="230" y="14"/>
                    </a:lnTo>
                    <a:lnTo>
                      <a:pt x="228" y="1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540"/>
              <p:cNvSpPr>
                <a:spLocks/>
              </p:cNvSpPr>
              <p:nvPr/>
            </p:nvSpPr>
            <p:spPr bwMode="auto">
              <a:xfrm>
                <a:off x="5781675" y="1517650"/>
                <a:ext cx="3619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8" y="14"/>
                  </a:cxn>
                  <a:cxn ang="0">
                    <a:pos x="226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8" h="16">
                    <a:moveTo>
                      <a:pt x="0" y="0"/>
                    </a:moveTo>
                    <a:lnTo>
                      <a:pt x="228" y="14"/>
                    </a:lnTo>
                    <a:lnTo>
                      <a:pt x="226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541"/>
              <p:cNvSpPr>
                <a:spLocks/>
              </p:cNvSpPr>
              <p:nvPr/>
            </p:nvSpPr>
            <p:spPr bwMode="auto">
              <a:xfrm>
                <a:off x="5781675" y="1520825"/>
                <a:ext cx="3587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12"/>
                  </a:cxn>
                  <a:cxn ang="0">
                    <a:pos x="224" y="14"/>
                  </a:cxn>
                  <a:cxn ang="0">
                    <a:pos x="224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6" h="14">
                    <a:moveTo>
                      <a:pt x="0" y="0"/>
                    </a:moveTo>
                    <a:lnTo>
                      <a:pt x="226" y="12"/>
                    </a:lnTo>
                    <a:lnTo>
                      <a:pt x="224" y="14"/>
                    </a:lnTo>
                    <a:lnTo>
                      <a:pt x="224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Freeform 542"/>
              <p:cNvSpPr>
                <a:spLocks/>
              </p:cNvSpPr>
              <p:nvPr/>
            </p:nvSpPr>
            <p:spPr bwMode="auto">
              <a:xfrm>
                <a:off x="5784850" y="1524000"/>
                <a:ext cx="355600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12"/>
                  </a:cxn>
                  <a:cxn ang="0">
                    <a:pos x="222" y="12"/>
                  </a:cxn>
                  <a:cxn ang="0">
                    <a:pos x="220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4" h="14">
                    <a:moveTo>
                      <a:pt x="0" y="0"/>
                    </a:moveTo>
                    <a:lnTo>
                      <a:pt x="224" y="12"/>
                    </a:lnTo>
                    <a:lnTo>
                      <a:pt x="222" y="12"/>
                    </a:lnTo>
                    <a:lnTo>
                      <a:pt x="220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Freeform 543"/>
              <p:cNvSpPr>
                <a:spLocks/>
              </p:cNvSpPr>
              <p:nvPr/>
            </p:nvSpPr>
            <p:spPr bwMode="auto">
              <a:xfrm>
                <a:off x="5788025" y="1524000"/>
                <a:ext cx="3492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0" y="12"/>
                  </a:cxn>
                  <a:cxn ang="0">
                    <a:pos x="216" y="14"/>
                  </a:cxn>
                  <a:cxn ang="0">
                    <a:pos x="216" y="1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0" h="16">
                    <a:moveTo>
                      <a:pt x="0" y="0"/>
                    </a:moveTo>
                    <a:lnTo>
                      <a:pt x="220" y="12"/>
                    </a:lnTo>
                    <a:lnTo>
                      <a:pt x="216" y="14"/>
                    </a:lnTo>
                    <a:lnTo>
                      <a:pt x="216" y="1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544"/>
              <p:cNvSpPr>
                <a:spLocks/>
              </p:cNvSpPr>
              <p:nvPr/>
            </p:nvSpPr>
            <p:spPr bwMode="auto">
              <a:xfrm>
                <a:off x="5791200" y="1527175"/>
                <a:ext cx="342900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6" y="12"/>
                  </a:cxn>
                  <a:cxn ang="0">
                    <a:pos x="214" y="12"/>
                  </a:cxn>
                  <a:cxn ang="0">
                    <a:pos x="212" y="1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6" h="14">
                    <a:moveTo>
                      <a:pt x="0" y="0"/>
                    </a:moveTo>
                    <a:lnTo>
                      <a:pt x="216" y="12"/>
                    </a:lnTo>
                    <a:lnTo>
                      <a:pt x="214" y="12"/>
                    </a:lnTo>
                    <a:lnTo>
                      <a:pt x="212" y="1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545"/>
              <p:cNvSpPr>
                <a:spLocks/>
              </p:cNvSpPr>
              <p:nvPr/>
            </p:nvSpPr>
            <p:spPr bwMode="auto">
              <a:xfrm>
                <a:off x="579120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12"/>
                  </a:cxn>
                  <a:cxn ang="0">
                    <a:pos x="210" y="12"/>
                  </a:cxn>
                  <a:cxn ang="0">
                    <a:pos x="210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4" h="14">
                    <a:moveTo>
                      <a:pt x="0" y="0"/>
                    </a:moveTo>
                    <a:lnTo>
                      <a:pt x="214" y="12"/>
                    </a:lnTo>
                    <a:lnTo>
                      <a:pt x="210" y="12"/>
                    </a:lnTo>
                    <a:lnTo>
                      <a:pt x="210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546"/>
              <p:cNvSpPr>
                <a:spLocks/>
              </p:cNvSpPr>
              <p:nvPr/>
            </p:nvSpPr>
            <p:spPr bwMode="auto">
              <a:xfrm>
                <a:off x="5794375" y="1530350"/>
                <a:ext cx="3333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6" y="14"/>
                  </a:cxn>
                  <a:cxn ang="0">
                    <a:pos x="204" y="1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0" h="14">
                    <a:moveTo>
                      <a:pt x="0" y="0"/>
                    </a:moveTo>
                    <a:lnTo>
                      <a:pt x="210" y="12"/>
                    </a:lnTo>
                    <a:lnTo>
                      <a:pt x="208" y="12"/>
                    </a:lnTo>
                    <a:lnTo>
                      <a:pt x="206" y="14"/>
                    </a:lnTo>
                    <a:lnTo>
                      <a:pt x="204" y="1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547"/>
              <p:cNvSpPr>
                <a:spLocks/>
              </p:cNvSpPr>
              <p:nvPr/>
            </p:nvSpPr>
            <p:spPr bwMode="auto">
              <a:xfrm>
                <a:off x="5797550" y="1533525"/>
                <a:ext cx="3270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12"/>
                  </a:cxn>
                  <a:cxn ang="0">
                    <a:pos x="204" y="12"/>
                  </a:cxn>
                  <a:cxn ang="0">
                    <a:pos x="200" y="12"/>
                  </a:cxn>
                  <a:cxn ang="0">
                    <a:pos x="198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6" h="14">
                    <a:moveTo>
                      <a:pt x="0" y="0"/>
                    </a:moveTo>
                    <a:lnTo>
                      <a:pt x="206" y="12"/>
                    </a:lnTo>
                    <a:lnTo>
                      <a:pt x="204" y="12"/>
                    </a:lnTo>
                    <a:lnTo>
                      <a:pt x="200" y="12"/>
                    </a:lnTo>
                    <a:lnTo>
                      <a:pt x="198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548"/>
              <p:cNvSpPr>
                <a:spLocks/>
              </p:cNvSpPr>
              <p:nvPr/>
            </p:nvSpPr>
            <p:spPr bwMode="auto">
              <a:xfrm>
                <a:off x="5800725" y="1536700"/>
                <a:ext cx="3175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0" y="10"/>
                  </a:cxn>
                  <a:cxn ang="0">
                    <a:pos x="198" y="10"/>
                  </a:cxn>
                  <a:cxn ang="0">
                    <a:pos x="192" y="12"/>
                  </a:cxn>
                  <a:cxn ang="0">
                    <a:pos x="190" y="1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0" h="12">
                    <a:moveTo>
                      <a:pt x="0" y="0"/>
                    </a:moveTo>
                    <a:lnTo>
                      <a:pt x="200" y="10"/>
                    </a:lnTo>
                    <a:lnTo>
                      <a:pt x="198" y="10"/>
                    </a:lnTo>
                    <a:lnTo>
                      <a:pt x="192" y="12"/>
                    </a:lnTo>
                    <a:lnTo>
                      <a:pt x="190" y="1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549"/>
              <p:cNvSpPr>
                <a:spLocks/>
              </p:cNvSpPr>
              <p:nvPr/>
            </p:nvSpPr>
            <p:spPr bwMode="auto">
              <a:xfrm>
                <a:off x="5803900" y="1536700"/>
                <a:ext cx="3079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4" y="12"/>
                  </a:cxn>
                  <a:cxn ang="0">
                    <a:pos x="190" y="12"/>
                  </a:cxn>
                  <a:cxn ang="0">
                    <a:pos x="182" y="1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94" h="14">
                    <a:moveTo>
                      <a:pt x="0" y="0"/>
                    </a:moveTo>
                    <a:lnTo>
                      <a:pt x="194" y="12"/>
                    </a:lnTo>
                    <a:lnTo>
                      <a:pt x="190" y="12"/>
                    </a:lnTo>
                    <a:lnTo>
                      <a:pt x="182" y="1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550"/>
              <p:cNvSpPr>
                <a:spLocks/>
              </p:cNvSpPr>
              <p:nvPr/>
            </p:nvSpPr>
            <p:spPr bwMode="auto">
              <a:xfrm>
                <a:off x="580707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6" y="10"/>
                  </a:cxn>
                  <a:cxn ang="0">
                    <a:pos x="180" y="12"/>
                  </a:cxn>
                  <a:cxn ang="0">
                    <a:pos x="174" y="12"/>
                  </a:cxn>
                  <a:cxn ang="0">
                    <a:pos x="6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86" h="12">
                    <a:moveTo>
                      <a:pt x="0" y="0"/>
                    </a:moveTo>
                    <a:lnTo>
                      <a:pt x="186" y="10"/>
                    </a:lnTo>
                    <a:lnTo>
                      <a:pt x="180" y="12"/>
                    </a:lnTo>
                    <a:lnTo>
                      <a:pt x="174" y="12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551"/>
              <p:cNvSpPr>
                <a:spLocks/>
              </p:cNvSpPr>
              <p:nvPr/>
            </p:nvSpPr>
            <p:spPr bwMode="auto">
              <a:xfrm>
                <a:off x="5813425" y="1543050"/>
                <a:ext cx="2794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6" y="10"/>
                  </a:cxn>
                  <a:cxn ang="0">
                    <a:pos x="176" y="10"/>
                  </a:cxn>
                  <a:cxn ang="0">
                    <a:pos x="164" y="10"/>
                  </a:cxn>
                  <a:cxn ang="0">
                    <a:pos x="162" y="12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76" h="12">
                    <a:moveTo>
                      <a:pt x="0" y="0"/>
                    </a:moveTo>
                    <a:lnTo>
                      <a:pt x="176" y="10"/>
                    </a:lnTo>
                    <a:lnTo>
                      <a:pt x="176" y="10"/>
                    </a:lnTo>
                    <a:lnTo>
                      <a:pt x="164" y="10"/>
                    </a:lnTo>
                    <a:lnTo>
                      <a:pt x="162" y="12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552"/>
              <p:cNvSpPr>
                <a:spLocks/>
              </p:cNvSpPr>
              <p:nvPr/>
            </p:nvSpPr>
            <p:spPr bwMode="auto">
              <a:xfrm>
                <a:off x="5816600" y="1546225"/>
                <a:ext cx="2667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2" y="10"/>
                  </a:cxn>
                  <a:cxn ang="0">
                    <a:pos x="150" y="10"/>
                  </a:cxn>
                  <a:cxn ang="0">
                    <a:pos x="8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8" h="10">
                    <a:moveTo>
                      <a:pt x="0" y="0"/>
                    </a:moveTo>
                    <a:lnTo>
                      <a:pt x="168" y="8"/>
                    </a:lnTo>
                    <a:lnTo>
                      <a:pt x="162" y="8"/>
                    </a:lnTo>
                    <a:lnTo>
                      <a:pt x="152" y="10"/>
                    </a:lnTo>
                    <a:lnTo>
                      <a:pt x="150" y="10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Freeform 553"/>
              <p:cNvSpPr>
                <a:spLocks/>
              </p:cNvSpPr>
              <p:nvPr/>
            </p:nvSpPr>
            <p:spPr bwMode="auto">
              <a:xfrm>
                <a:off x="58229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6" y="10"/>
                  </a:cxn>
                  <a:cxn ang="0">
                    <a:pos x="148" y="10"/>
                  </a:cxn>
                  <a:cxn ang="0">
                    <a:pos x="136" y="10"/>
                  </a:cxn>
                  <a:cxn ang="0">
                    <a:pos x="8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6" h="10">
                    <a:moveTo>
                      <a:pt x="0" y="0"/>
                    </a:moveTo>
                    <a:lnTo>
                      <a:pt x="156" y="10"/>
                    </a:lnTo>
                    <a:lnTo>
                      <a:pt x="148" y="10"/>
                    </a:lnTo>
                    <a:lnTo>
                      <a:pt x="136" y="10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Freeform 554"/>
              <p:cNvSpPr>
                <a:spLocks/>
              </p:cNvSpPr>
              <p:nvPr/>
            </p:nvSpPr>
            <p:spPr bwMode="auto">
              <a:xfrm>
                <a:off x="5829300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2" y="8"/>
                  </a:cxn>
                  <a:cxn ang="0">
                    <a:pos x="130" y="8"/>
                  </a:cxn>
                  <a:cxn ang="0">
                    <a:pos x="118" y="8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2" h="8">
                    <a:moveTo>
                      <a:pt x="0" y="0"/>
                    </a:moveTo>
                    <a:lnTo>
                      <a:pt x="142" y="8"/>
                    </a:lnTo>
                    <a:lnTo>
                      <a:pt x="130" y="8"/>
                    </a:lnTo>
                    <a:lnTo>
                      <a:pt x="118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Freeform 555"/>
              <p:cNvSpPr>
                <a:spLocks/>
              </p:cNvSpPr>
              <p:nvPr/>
            </p:nvSpPr>
            <p:spPr bwMode="auto">
              <a:xfrm>
                <a:off x="583565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14" y="8"/>
                  </a:cxn>
                  <a:cxn ang="0">
                    <a:pos x="100" y="8"/>
                  </a:cxn>
                  <a:cxn ang="0">
                    <a:pos x="98" y="8"/>
                  </a:cxn>
                  <a:cxn ang="0">
                    <a:pos x="14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8" h="8">
                    <a:moveTo>
                      <a:pt x="0" y="0"/>
                    </a:moveTo>
                    <a:lnTo>
                      <a:pt x="128" y="6"/>
                    </a:lnTo>
                    <a:lnTo>
                      <a:pt x="126" y="6"/>
                    </a:lnTo>
                    <a:lnTo>
                      <a:pt x="114" y="8"/>
                    </a:lnTo>
                    <a:lnTo>
                      <a:pt x="100" y="8"/>
                    </a:lnTo>
                    <a:lnTo>
                      <a:pt x="98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Freeform 556"/>
              <p:cNvSpPr>
                <a:spLocks/>
              </p:cNvSpPr>
              <p:nvPr/>
            </p:nvSpPr>
            <p:spPr bwMode="auto">
              <a:xfrm>
                <a:off x="584200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0" y="6"/>
                  </a:cxn>
                  <a:cxn ang="0">
                    <a:pos x="110" y="8"/>
                  </a:cxn>
                  <a:cxn ang="0">
                    <a:pos x="96" y="8"/>
                  </a:cxn>
                  <a:cxn ang="0">
                    <a:pos x="82" y="8"/>
                  </a:cxn>
                  <a:cxn ang="0">
                    <a:pos x="70" y="8"/>
                  </a:cxn>
                  <a:cxn ang="0">
                    <a:pos x="70" y="8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1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6"/>
                    </a:lnTo>
                    <a:lnTo>
                      <a:pt x="110" y="8"/>
                    </a:lnTo>
                    <a:lnTo>
                      <a:pt x="96" y="8"/>
                    </a:lnTo>
                    <a:lnTo>
                      <a:pt x="82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1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Freeform 557"/>
              <p:cNvSpPr>
                <a:spLocks/>
              </p:cNvSpPr>
              <p:nvPr/>
            </p:nvSpPr>
            <p:spPr bwMode="auto">
              <a:xfrm>
                <a:off x="585787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4" y="6"/>
                  </a:cxn>
                  <a:cxn ang="0">
                    <a:pos x="72" y="6"/>
                  </a:cxn>
                  <a:cxn ang="0">
                    <a:pos x="60" y="6"/>
                  </a:cxn>
                  <a:cxn ang="0">
                    <a:pos x="46" y="4"/>
                  </a:cxn>
                  <a:cxn ang="0">
                    <a:pos x="34" y="4"/>
                  </a:cxn>
                  <a:cxn ang="0">
                    <a:pos x="22" y="4"/>
                  </a:cxn>
                  <a:cxn ang="0">
                    <a:pos x="12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84" h="6">
                    <a:moveTo>
                      <a:pt x="0" y="0"/>
                    </a:moveTo>
                    <a:lnTo>
                      <a:pt x="84" y="6"/>
                    </a:lnTo>
                    <a:lnTo>
                      <a:pt x="72" y="6"/>
                    </a:lnTo>
                    <a:lnTo>
                      <a:pt x="60" y="6"/>
                    </a:lnTo>
                    <a:lnTo>
                      <a:pt x="46" y="4"/>
                    </a:lnTo>
                    <a:lnTo>
                      <a:pt x="34" y="4"/>
                    </a:lnTo>
                    <a:lnTo>
                      <a:pt x="22" y="4"/>
                    </a:lnTo>
                    <a:lnTo>
                      <a:pt x="12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Freeform 558"/>
              <p:cNvSpPr>
                <a:spLocks/>
              </p:cNvSpPr>
              <p:nvPr/>
            </p:nvSpPr>
            <p:spPr bwMode="auto">
              <a:xfrm>
                <a:off x="5880100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6" y="4"/>
                  </a:cxn>
                  <a:cxn ang="0">
                    <a:pos x="32" y="2"/>
                  </a:cxn>
                  <a:cxn ang="0">
                    <a:pos x="20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6" h="4">
                    <a:moveTo>
                      <a:pt x="0" y="0"/>
                    </a:moveTo>
                    <a:lnTo>
                      <a:pt x="46" y="4"/>
                    </a:lnTo>
                    <a:lnTo>
                      <a:pt x="32" y="2"/>
                    </a:lnTo>
                    <a:lnTo>
                      <a:pt x="20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Freeform 559"/>
              <p:cNvSpPr>
                <a:spLocks/>
              </p:cNvSpPr>
              <p:nvPr/>
            </p:nvSpPr>
            <p:spPr bwMode="auto">
              <a:xfrm>
                <a:off x="5143500" y="1482725"/>
                <a:ext cx="381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10" y="8"/>
                  </a:cxn>
                  <a:cxn ang="0">
                    <a:pos x="6" y="8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" h="10">
                    <a:moveTo>
                      <a:pt x="0" y="0"/>
                    </a:moveTo>
                    <a:lnTo>
                      <a:pt x="24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Freeform 560"/>
              <p:cNvSpPr>
                <a:spLocks/>
              </p:cNvSpPr>
              <p:nvPr/>
            </p:nvSpPr>
            <p:spPr bwMode="auto">
              <a:xfrm>
                <a:off x="51435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4" y="2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26" h="2">
                    <a:moveTo>
                      <a:pt x="2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Freeform 561"/>
              <p:cNvSpPr>
                <a:spLocks/>
              </p:cNvSpPr>
              <p:nvPr/>
            </p:nvSpPr>
            <p:spPr bwMode="auto">
              <a:xfrm>
                <a:off x="5143500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28" h="4">
                    <a:moveTo>
                      <a:pt x="2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Freeform 562"/>
              <p:cNvSpPr>
                <a:spLocks noEditPoints="1"/>
              </p:cNvSpPr>
              <p:nvPr/>
            </p:nvSpPr>
            <p:spPr bwMode="auto">
              <a:xfrm>
                <a:off x="5143500" y="1479550"/>
                <a:ext cx="377825" cy="158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30" y="2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2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</a:cxnLst>
                <a:rect l="0" t="0" r="r" b="b"/>
                <a:pathLst>
                  <a:path w="238" h="10">
                    <a:moveTo>
                      <a:pt x="2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  <a:moveTo>
                      <a:pt x="238" y="10"/>
                    </a:move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Freeform 563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0" y="4"/>
                  </a:cxn>
                  <a:cxn ang="0">
                    <a:pos x="28" y="4"/>
                  </a:cxn>
                  <a:cxn ang="0">
                    <a:pos x="28" y="4"/>
                  </a:cxn>
                  <a:cxn ang="0">
                    <a:pos x="236" y="12"/>
                  </a:cxn>
                  <a:cxn ang="0">
                    <a:pos x="240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6" y="12"/>
                  </a:cxn>
                </a:cxnLst>
                <a:rect l="0" t="0" r="r" b="b"/>
                <a:pathLst>
                  <a:path w="240" h="12">
                    <a:moveTo>
                      <a:pt x="2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  <a:moveTo>
                      <a:pt x="236" y="12"/>
                    </a:moveTo>
                    <a:lnTo>
                      <a:pt x="240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6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Freeform 564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4" y="12"/>
                  </a:cxn>
                  <a:cxn ang="0">
                    <a:pos x="234" y="10"/>
                  </a:cxn>
                  <a:cxn ang="0">
                    <a:pos x="240" y="10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3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36" y="2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240" h="12">
                    <a:moveTo>
                      <a:pt x="238" y="12"/>
                    </a:move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4" y="12"/>
                    </a:lnTo>
                    <a:lnTo>
                      <a:pt x="234" y="10"/>
                    </a:lnTo>
                    <a:lnTo>
                      <a:pt x="240" y="10"/>
                    </a:lnTo>
                    <a:lnTo>
                      <a:pt x="238" y="12"/>
                    </a:lnTo>
                    <a:lnTo>
                      <a:pt x="238" y="12"/>
                    </a:lnTo>
                    <a:close/>
                    <a:moveTo>
                      <a:pt x="3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Freeform 565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1000" cy="22225"/>
              </a:xfrm>
              <a:custGeom>
                <a:avLst/>
                <a:gdLst/>
                <a:ahLst/>
                <a:cxnLst>
                  <a:cxn ang="0">
                    <a:pos x="240" y="14"/>
                  </a:cxn>
                  <a:cxn ang="0">
                    <a:pos x="236" y="14"/>
                  </a:cxn>
                  <a:cxn ang="0">
                    <a:pos x="234" y="14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40" y="12"/>
                  </a:cxn>
                  <a:cxn ang="0">
                    <a:pos x="240" y="14"/>
                  </a:cxn>
                  <a:cxn ang="0">
                    <a:pos x="240" y="14"/>
                  </a:cxn>
                  <a:cxn ang="0">
                    <a:pos x="34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6" y="4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240" h="14">
                    <a:moveTo>
                      <a:pt x="240" y="14"/>
                    </a:moveTo>
                    <a:lnTo>
                      <a:pt x="236" y="14"/>
                    </a:lnTo>
                    <a:lnTo>
                      <a:pt x="234" y="14"/>
                    </a:ln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40" y="12"/>
                    </a:lnTo>
                    <a:lnTo>
                      <a:pt x="240" y="14"/>
                    </a:lnTo>
                    <a:lnTo>
                      <a:pt x="240" y="14"/>
                    </a:lnTo>
                    <a:close/>
                    <a:moveTo>
                      <a:pt x="34" y="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1" name="Freeform 566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42" y="12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3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42" y="12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3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Freeform 567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28" y="10"/>
                  </a:cxn>
                  <a:cxn ang="0">
                    <a:pos x="226" y="10"/>
                  </a:cxn>
                  <a:cxn ang="0">
                    <a:pos x="242" y="10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4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6" y="2"/>
                  </a:cxn>
                  <a:cxn ang="0">
                    <a:pos x="46" y="2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28" y="10"/>
                    </a:lnTo>
                    <a:lnTo>
                      <a:pt x="226" y="10"/>
                    </a:lnTo>
                    <a:lnTo>
                      <a:pt x="242" y="10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4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Freeform 568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8" y="12"/>
                  </a:cxn>
                  <a:cxn ang="0">
                    <a:pos x="228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42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4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  <a:cxn ang="0">
                    <a:pos x="44" y="4"/>
                  </a:cxn>
                  <a:cxn ang="0">
                    <a:pos x="44" y="4"/>
                  </a:cxn>
                </a:cxnLst>
                <a:rect l="0" t="0" r="r" b="b"/>
                <a:pathLst>
                  <a:path w="242" h="14">
                    <a:moveTo>
                      <a:pt x="242" y="14"/>
                    </a:moveTo>
                    <a:lnTo>
                      <a:pt x="228" y="12"/>
                    </a:lnTo>
                    <a:lnTo>
                      <a:pt x="228" y="12"/>
                    </a:ln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42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4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Freeform 569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22" y="10"/>
                  </a:cxn>
                  <a:cxn ang="0">
                    <a:pos x="220" y="10"/>
                  </a:cxn>
                  <a:cxn ang="0">
                    <a:pos x="242" y="10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46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4" y="2"/>
                  </a:cxn>
                  <a:cxn ang="0">
                    <a:pos x="52" y="2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</a:cxnLst>
                <a:rect l="0" t="0" r="r" b="b"/>
                <a:pathLst>
                  <a:path w="242" h="12">
                    <a:moveTo>
                      <a:pt x="242" y="12"/>
                    </a:move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22" y="10"/>
                    </a:lnTo>
                    <a:lnTo>
                      <a:pt x="220" y="10"/>
                    </a:lnTo>
                    <a:lnTo>
                      <a:pt x="242" y="10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46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5" name="Freeform 570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4" y="12"/>
                  </a:cxn>
                  <a:cxn ang="0">
                    <a:pos x="22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5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2" y="4"/>
                  </a:cxn>
                  <a:cxn ang="0">
                    <a:pos x="50" y="4"/>
                  </a:cxn>
                  <a:cxn ang="0">
                    <a:pos x="50" y="4"/>
                  </a:cxn>
                </a:cxnLst>
                <a:rect l="0" t="0" r="r" b="b"/>
                <a:pathLst>
                  <a:path w="244" h="14">
                    <a:moveTo>
                      <a:pt x="242" y="14"/>
                    </a:moveTo>
                    <a:lnTo>
                      <a:pt x="224" y="12"/>
                    </a:lnTo>
                    <a:lnTo>
                      <a:pt x="222" y="12"/>
                    </a:ln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5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Freeform 571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16" y="10"/>
                  </a:cxn>
                  <a:cxn ang="0">
                    <a:pos x="214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5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2" y="2"/>
                  </a:cxn>
                  <a:cxn ang="0">
                    <a:pos x="60" y="2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4" y="4"/>
                  </a:cxn>
                </a:cxnLst>
                <a:rect l="0" t="0" r="r" b="b"/>
                <a:pathLst>
                  <a:path w="244" h="12">
                    <a:moveTo>
                      <a:pt x="242" y="12"/>
                    </a:move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14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5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7" name="Freeform 572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14"/>
                  </a:cxn>
                  <a:cxn ang="0">
                    <a:pos x="216" y="12"/>
                  </a:cxn>
                  <a:cxn ang="0">
                    <a:pos x="216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44" y="12"/>
                  </a:cxn>
                  <a:cxn ang="0">
                    <a:pos x="244" y="14"/>
                  </a:cxn>
                  <a:cxn ang="0">
                    <a:pos x="244" y="14"/>
                  </a:cxn>
                  <a:cxn ang="0">
                    <a:pos x="58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6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0" y="4"/>
                  </a:cxn>
                  <a:cxn ang="0">
                    <a:pos x="58" y="6"/>
                  </a:cxn>
                  <a:cxn ang="0">
                    <a:pos x="58" y="6"/>
                  </a:cxn>
                </a:cxnLst>
                <a:rect l="0" t="0" r="r" b="b"/>
                <a:pathLst>
                  <a:path w="244" h="14">
                    <a:moveTo>
                      <a:pt x="244" y="14"/>
                    </a:moveTo>
                    <a:lnTo>
                      <a:pt x="216" y="12"/>
                    </a:lnTo>
                    <a:lnTo>
                      <a:pt x="216" y="12"/>
                    </a:ln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44" y="12"/>
                    </a:lnTo>
                    <a:lnTo>
                      <a:pt x="244" y="14"/>
                    </a:lnTo>
                    <a:lnTo>
                      <a:pt x="244" y="14"/>
                    </a:lnTo>
                    <a:close/>
                    <a:moveTo>
                      <a:pt x="58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8" name="Freeform 573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08" y="10"/>
                  </a:cxn>
                  <a:cxn ang="0">
                    <a:pos x="206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6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2"/>
                  </a:cxn>
                  <a:cxn ang="0">
                    <a:pos x="70" y="4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08" y="10"/>
                    </a:lnTo>
                    <a:lnTo>
                      <a:pt x="206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  <a:moveTo>
                      <a:pt x="6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Freeform 574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22225"/>
              </a:xfrm>
              <a:custGeom>
                <a:avLst/>
                <a:gdLst/>
                <a:ahLst/>
                <a:cxnLst>
                  <a:cxn ang="0">
                    <a:pos x="246" y="14"/>
                  </a:cxn>
                  <a:cxn ang="0">
                    <a:pos x="212" y="12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48" y="12"/>
                  </a:cxn>
                  <a:cxn ang="0">
                    <a:pos x="246" y="14"/>
                  </a:cxn>
                  <a:cxn ang="0">
                    <a:pos x="246" y="14"/>
                  </a:cxn>
                  <a:cxn ang="0">
                    <a:pos x="68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2" y="6"/>
                  </a:cxn>
                  <a:cxn ang="0">
                    <a:pos x="68" y="6"/>
                  </a:cxn>
                  <a:cxn ang="0">
                    <a:pos x="68" y="6"/>
                  </a:cxn>
                </a:cxnLst>
                <a:rect l="0" t="0" r="r" b="b"/>
                <a:pathLst>
                  <a:path w="248" h="14">
                    <a:moveTo>
                      <a:pt x="246" y="14"/>
                    </a:moveTo>
                    <a:lnTo>
                      <a:pt x="212" y="12"/>
                    </a:lnTo>
                    <a:lnTo>
                      <a:pt x="210" y="12"/>
                    </a:ln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48" y="12"/>
                    </a:lnTo>
                    <a:lnTo>
                      <a:pt x="246" y="14"/>
                    </a:lnTo>
                    <a:lnTo>
                      <a:pt x="246" y="14"/>
                    </a:lnTo>
                    <a:close/>
                    <a:moveTo>
                      <a:pt x="68" y="6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6"/>
                    </a:lnTo>
                    <a:lnTo>
                      <a:pt x="68" y="6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Freeform 575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19050"/>
              </a:xfrm>
              <a:custGeom>
                <a:avLst/>
                <a:gdLst/>
                <a:ahLst/>
                <a:cxnLst>
                  <a:cxn ang="0">
                    <a:pos x="246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00" y="10"/>
                  </a:cxn>
                  <a:cxn ang="0">
                    <a:pos x="198" y="8"/>
                  </a:cxn>
                  <a:cxn ang="0">
                    <a:pos x="248" y="12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7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6" y="4"/>
                  </a:cxn>
                  <a:cxn ang="0">
                    <a:pos x="82" y="4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4" y="4"/>
                  </a:cxn>
                </a:cxnLst>
                <a:rect l="0" t="0" r="r" b="b"/>
                <a:pathLst>
                  <a:path w="248" h="12">
                    <a:moveTo>
                      <a:pt x="246" y="12"/>
                    </a:move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00" y="10"/>
                    </a:lnTo>
                    <a:lnTo>
                      <a:pt x="198" y="8"/>
                    </a:lnTo>
                    <a:lnTo>
                      <a:pt x="248" y="12"/>
                    </a:lnTo>
                    <a:lnTo>
                      <a:pt x="246" y="12"/>
                    </a:lnTo>
                    <a:lnTo>
                      <a:pt x="246" y="12"/>
                    </a:lnTo>
                    <a:close/>
                    <a:moveTo>
                      <a:pt x="74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Freeform 576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202" y="12"/>
                  </a:cxn>
                  <a:cxn ang="0">
                    <a:pos x="200" y="12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4" y="6"/>
                  </a:cxn>
                  <a:cxn ang="0">
                    <a:pos x="82" y="6"/>
                  </a:cxn>
                  <a:cxn ang="0">
                    <a:pos x="80" y="6"/>
                  </a:cxn>
                  <a:cxn ang="0">
                    <a:pos x="80" y="6"/>
                  </a:cxn>
                  <a:cxn ang="0">
                    <a:pos x="80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202" y="12"/>
                    </a:lnTo>
                    <a:lnTo>
                      <a:pt x="200" y="12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80" y="6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Freeform 577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98" y="10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00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6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198" y="10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190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6" y="6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Freeform 578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6875" cy="19050"/>
              </a:xfrm>
              <a:custGeom>
                <a:avLst/>
                <a:gdLst/>
                <a:ahLst/>
                <a:cxnLst>
                  <a:cxn ang="0">
                    <a:pos x="248" y="12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182" y="8"/>
                  </a:cxn>
                  <a:cxn ang="0">
                    <a:pos x="180" y="8"/>
                  </a:cxn>
                  <a:cxn ang="0">
                    <a:pos x="176" y="8"/>
                  </a:cxn>
                  <a:cxn ang="0">
                    <a:pos x="174" y="8"/>
                  </a:cxn>
                  <a:cxn ang="0">
                    <a:pos x="250" y="10"/>
                  </a:cxn>
                  <a:cxn ang="0">
                    <a:pos x="248" y="12"/>
                  </a:cxn>
                  <a:cxn ang="0">
                    <a:pos x="248" y="12"/>
                  </a:cxn>
                  <a:cxn ang="0">
                    <a:pos x="92" y="6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10" y="4"/>
                  </a:cxn>
                  <a:cxn ang="0">
                    <a:pos x="108" y="4"/>
                  </a:cxn>
                  <a:cxn ang="0">
                    <a:pos x="106" y="4"/>
                  </a:cxn>
                  <a:cxn ang="0">
                    <a:pos x="104" y="4"/>
                  </a:cxn>
                  <a:cxn ang="0">
                    <a:pos x="102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2" y="6"/>
                  </a:cxn>
                </a:cxnLst>
                <a:rect l="0" t="0" r="r" b="b"/>
                <a:pathLst>
                  <a:path w="250" h="12">
                    <a:moveTo>
                      <a:pt x="248" y="12"/>
                    </a:moveTo>
                    <a:lnTo>
                      <a:pt x="192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182" y="8"/>
                    </a:lnTo>
                    <a:lnTo>
                      <a:pt x="180" y="8"/>
                    </a:lnTo>
                    <a:lnTo>
                      <a:pt x="176" y="8"/>
                    </a:lnTo>
                    <a:lnTo>
                      <a:pt x="174" y="8"/>
                    </a:lnTo>
                    <a:lnTo>
                      <a:pt x="250" y="10"/>
                    </a:lnTo>
                    <a:lnTo>
                      <a:pt x="248" y="12"/>
                    </a:lnTo>
                    <a:lnTo>
                      <a:pt x="248" y="12"/>
                    </a:lnTo>
                    <a:close/>
                    <a:moveTo>
                      <a:pt x="92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0" y="4"/>
                    </a:lnTo>
                    <a:lnTo>
                      <a:pt x="108" y="4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2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2" y="6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4" name="Freeform 579"/>
              <p:cNvSpPr>
                <a:spLocks noEditPoints="1"/>
              </p:cNvSpPr>
              <p:nvPr/>
            </p:nvSpPr>
            <p:spPr bwMode="auto">
              <a:xfrm>
                <a:off x="5140325" y="1454150"/>
                <a:ext cx="396875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84" y="10"/>
                  </a:cxn>
                  <a:cxn ang="0">
                    <a:pos x="182" y="10"/>
                  </a:cxn>
                  <a:cxn ang="0">
                    <a:pos x="178" y="10"/>
                  </a:cxn>
                  <a:cxn ang="0">
                    <a:pos x="176" y="10"/>
                  </a:cxn>
                  <a:cxn ang="0">
                    <a:pos x="172" y="8"/>
                  </a:cxn>
                  <a:cxn ang="0">
                    <a:pos x="170" y="8"/>
                  </a:cxn>
                  <a:cxn ang="0">
                    <a:pos x="166" y="8"/>
                  </a:cxn>
                  <a:cxn ang="0">
                    <a:pos x="164" y="8"/>
                  </a:cxn>
                  <a:cxn ang="0">
                    <a:pos x="160" y="8"/>
                  </a:cxn>
                  <a:cxn ang="0">
                    <a:pos x="250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10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106" y="6"/>
                  </a:cxn>
                  <a:cxn ang="0">
                    <a:pos x="104" y="6"/>
                  </a:cxn>
                  <a:cxn ang="0">
                    <a:pos x="100" y="6"/>
                  </a:cxn>
                  <a:cxn ang="0">
                    <a:pos x="100" y="6"/>
                  </a:cxn>
                </a:cxnLst>
                <a:rect l="0" t="0" r="r" b="b"/>
                <a:pathLst>
                  <a:path w="250" h="14">
                    <a:moveTo>
                      <a:pt x="248" y="14"/>
                    </a:moveTo>
                    <a:lnTo>
                      <a:pt x="184" y="10"/>
                    </a:lnTo>
                    <a:lnTo>
                      <a:pt x="182" y="10"/>
                    </a:lnTo>
                    <a:lnTo>
                      <a:pt x="178" y="10"/>
                    </a:lnTo>
                    <a:lnTo>
                      <a:pt x="176" y="10"/>
                    </a:lnTo>
                    <a:lnTo>
                      <a:pt x="172" y="8"/>
                    </a:lnTo>
                    <a:lnTo>
                      <a:pt x="170" y="8"/>
                    </a:lnTo>
                    <a:lnTo>
                      <a:pt x="166" y="8"/>
                    </a:lnTo>
                    <a:lnTo>
                      <a:pt x="164" y="8"/>
                    </a:lnTo>
                    <a:lnTo>
                      <a:pt x="160" y="8"/>
                    </a:lnTo>
                    <a:lnTo>
                      <a:pt x="250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10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106" y="6"/>
                    </a:lnTo>
                    <a:lnTo>
                      <a:pt x="104" y="6"/>
                    </a:lnTo>
                    <a:lnTo>
                      <a:pt x="100" y="6"/>
                    </a:lnTo>
                    <a:lnTo>
                      <a:pt x="100" y="6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Freeform 580"/>
              <p:cNvSpPr>
                <a:spLocks/>
              </p:cNvSpPr>
              <p:nvPr/>
            </p:nvSpPr>
            <p:spPr bwMode="auto">
              <a:xfrm>
                <a:off x="5140325" y="14541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174" y="1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6" y="8"/>
                  </a:cxn>
                  <a:cxn ang="0">
                    <a:pos x="150" y="6"/>
                  </a:cxn>
                  <a:cxn ang="0">
                    <a:pos x="144" y="6"/>
                  </a:cxn>
                  <a:cxn ang="0">
                    <a:pos x="138" y="6"/>
                  </a:cxn>
                  <a:cxn ang="0">
                    <a:pos x="130" y="6"/>
                  </a:cxn>
                  <a:cxn ang="0">
                    <a:pos x="124" y="6"/>
                  </a:cxn>
                  <a:cxn ang="0">
                    <a:pos x="122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4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174" y="10"/>
                    </a:lnTo>
                    <a:lnTo>
                      <a:pt x="168" y="8"/>
                    </a:lnTo>
                    <a:lnTo>
                      <a:pt x="162" y="8"/>
                    </a:lnTo>
                    <a:lnTo>
                      <a:pt x="156" y="8"/>
                    </a:lnTo>
                    <a:lnTo>
                      <a:pt x="150" y="6"/>
                    </a:lnTo>
                    <a:lnTo>
                      <a:pt x="144" y="6"/>
                    </a:lnTo>
                    <a:lnTo>
                      <a:pt x="138" y="6"/>
                    </a:lnTo>
                    <a:lnTo>
                      <a:pt x="130" y="6"/>
                    </a:lnTo>
                    <a:lnTo>
                      <a:pt x="124" y="6"/>
                    </a:lnTo>
                    <a:lnTo>
                      <a:pt x="122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Freeform 581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160" y="10"/>
                  </a:cxn>
                  <a:cxn ang="0">
                    <a:pos x="156" y="10"/>
                  </a:cxn>
                  <a:cxn ang="0">
                    <a:pos x="152" y="8"/>
                  </a:cxn>
                  <a:cxn ang="0">
                    <a:pos x="148" y="8"/>
                  </a:cxn>
                  <a:cxn ang="0">
                    <a:pos x="144" y="8"/>
                  </a:cxn>
                  <a:cxn ang="0">
                    <a:pos x="138" y="8"/>
                  </a:cxn>
                  <a:cxn ang="0">
                    <a:pos x="134" y="8"/>
                  </a:cxn>
                  <a:cxn ang="0">
                    <a:pos x="130" y="8"/>
                  </a:cxn>
                  <a:cxn ang="0">
                    <a:pos x="124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160" y="10"/>
                    </a:lnTo>
                    <a:lnTo>
                      <a:pt x="156" y="10"/>
                    </a:lnTo>
                    <a:lnTo>
                      <a:pt x="152" y="8"/>
                    </a:lnTo>
                    <a:lnTo>
                      <a:pt x="148" y="8"/>
                    </a:lnTo>
                    <a:lnTo>
                      <a:pt x="144" y="8"/>
                    </a:lnTo>
                    <a:lnTo>
                      <a:pt x="138" y="8"/>
                    </a:lnTo>
                    <a:lnTo>
                      <a:pt x="134" y="8"/>
                    </a:lnTo>
                    <a:lnTo>
                      <a:pt x="130" y="8"/>
                    </a:lnTo>
                    <a:lnTo>
                      <a:pt x="124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Freeform 582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Freeform 583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2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Freeform 584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2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0" name="Freeform 585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Freeform 586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Freeform 587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Freeform 588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Freeform 589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Freeform 590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6" name="Freeform 591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Freeform 592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Freeform 593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9" name="Freeform 594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Freeform 595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Freeform 596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Freeform 597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Freeform 598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4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4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Freeform 599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Freeform 600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1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6" y="12"/>
                  </a:cxn>
                </a:cxnLst>
                <a:rect l="0" t="0" r="r" b="b"/>
                <a:pathLst>
                  <a:path w="256" h="12">
                    <a:moveTo>
                      <a:pt x="256" y="1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6" y="12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Freeform 601"/>
              <p:cNvSpPr>
                <a:spLocks/>
              </p:cNvSpPr>
              <p:nvPr/>
            </p:nvSpPr>
            <p:spPr bwMode="auto">
              <a:xfrm>
                <a:off x="5140325" y="14224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6" y="14"/>
                  </a:cxn>
                  <a:cxn ang="0">
                    <a:pos x="256" y="14"/>
                  </a:cxn>
                </a:cxnLst>
                <a:rect l="0" t="0" r="r" b="b"/>
                <a:pathLst>
                  <a:path w="256" h="14">
                    <a:moveTo>
                      <a:pt x="256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6" y="14"/>
                    </a:lnTo>
                    <a:lnTo>
                      <a:pt x="256" y="14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Freeform 602"/>
              <p:cNvSpPr>
                <a:spLocks/>
              </p:cNvSpPr>
              <p:nvPr/>
            </p:nvSpPr>
            <p:spPr bwMode="auto">
              <a:xfrm>
                <a:off x="5143500" y="1422400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8" name="Freeform 603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9" name="Freeform 604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Freeform 605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Freeform 606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Freeform 607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Freeform 608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4" name="Freeform 609"/>
              <p:cNvSpPr>
                <a:spLocks/>
              </p:cNvSpPr>
              <p:nvPr/>
            </p:nvSpPr>
            <p:spPr bwMode="auto">
              <a:xfrm>
                <a:off x="5153025" y="14128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4" y="12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Freeform 610"/>
              <p:cNvSpPr>
                <a:spLocks/>
              </p:cNvSpPr>
              <p:nvPr/>
            </p:nvSpPr>
            <p:spPr bwMode="auto">
              <a:xfrm>
                <a:off x="5153025" y="1384300"/>
                <a:ext cx="387350" cy="47625"/>
              </a:xfrm>
              <a:custGeom>
                <a:avLst/>
                <a:gdLst/>
                <a:ahLst/>
                <a:cxnLst>
                  <a:cxn ang="0">
                    <a:pos x="244" y="30"/>
                  </a:cxn>
                  <a:cxn ang="0">
                    <a:pos x="0" y="18"/>
                  </a:cxn>
                  <a:cxn ang="0">
                    <a:pos x="4" y="16"/>
                  </a:cxn>
                  <a:cxn ang="0">
                    <a:pos x="10" y="14"/>
                  </a:cxn>
                  <a:cxn ang="0">
                    <a:pos x="16" y="12"/>
                  </a:cxn>
                  <a:cxn ang="0">
                    <a:pos x="22" y="10"/>
                  </a:cxn>
                  <a:cxn ang="0">
                    <a:pos x="28" y="8"/>
                  </a:cxn>
                  <a:cxn ang="0">
                    <a:pos x="36" y="6"/>
                  </a:cxn>
                  <a:cxn ang="0">
                    <a:pos x="44" y="4"/>
                  </a:cxn>
                  <a:cxn ang="0">
                    <a:pos x="52" y="4"/>
                  </a:cxn>
                  <a:cxn ang="0">
                    <a:pos x="62" y="2"/>
                  </a:cxn>
                  <a:cxn ang="0">
                    <a:pos x="70" y="2"/>
                  </a:cxn>
                  <a:cxn ang="0">
                    <a:pos x="80" y="2"/>
                  </a:cxn>
                  <a:cxn ang="0">
                    <a:pos x="90" y="0"/>
                  </a:cxn>
                  <a:cxn ang="0">
                    <a:pos x="98" y="0"/>
                  </a:cxn>
                  <a:cxn ang="0">
                    <a:pos x="108" y="0"/>
                  </a:cxn>
                  <a:cxn ang="0">
                    <a:pos x="118" y="0"/>
                  </a:cxn>
                  <a:cxn ang="0">
                    <a:pos x="128" y="0"/>
                  </a:cxn>
                  <a:cxn ang="0">
                    <a:pos x="138" y="2"/>
                  </a:cxn>
                  <a:cxn ang="0">
                    <a:pos x="148" y="2"/>
                  </a:cxn>
                  <a:cxn ang="0">
                    <a:pos x="158" y="2"/>
                  </a:cxn>
                  <a:cxn ang="0">
                    <a:pos x="166" y="4"/>
                  </a:cxn>
                  <a:cxn ang="0">
                    <a:pos x="176" y="4"/>
                  </a:cxn>
                  <a:cxn ang="0">
                    <a:pos x="184" y="6"/>
                  </a:cxn>
                  <a:cxn ang="0">
                    <a:pos x="192" y="8"/>
                  </a:cxn>
                  <a:cxn ang="0">
                    <a:pos x="200" y="10"/>
                  </a:cxn>
                  <a:cxn ang="0">
                    <a:pos x="208" y="12"/>
                  </a:cxn>
                  <a:cxn ang="0">
                    <a:pos x="216" y="14"/>
                  </a:cxn>
                  <a:cxn ang="0">
                    <a:pos x="222" y="16"/>
                  </a:cxn>
                  <a:cxn ang="0">
                    <a:pos x="228" y="18"/>
                  </a:cxn>
                  <a:cxn ang="0">
                    <a:pos x="232" y="20"/>
                  </a:cxn>
                  <a:cxn ang="0">
                    <a:pos x="238" y="24"/>
                  </a:cxn>
                  <a:cxn ang="0">
                    <a:pos x="240" y="26"/>
                  </a:cxn>
                  <a:cxn ang="0">
                    <a:pos x="244" y="30"/>
                  </a:cxn>
                  <a:cxn ang="0">
                    <a:pos x="244" y="30"/>
                  </a:cxn>
                </a:cxnLst>
                <a:rect l="0" t="0" r="r" b="b"/>
                <a:pathLst>
                  <a:path w="244" h="30">
                    <a:moveTo>
                      <a:pt x="244" y="30"/>
                    </a:moveTo>
                    <a:lnTo>
                      <a:pt x="0" y="18"/>
                    </a:lnTo>
                    <a:lnTo>
                      <a:pt x="4" y="16"/>
                    </a:lnTo>
                    <a:lnTo>
                      <a:pt x="10" y="14"/>
                    </a:lnTo>
                    <a:lnTo>
                      <a:pt x="16" y="12"/>
                    </a:lnTo>
                    <a:lnTo>
                      <a:pt x="22" y="10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62" y="2"/>
                    </a:lnTo>
                    <a:lnTo>
                      <a:pt x="70" y="2"/>
                    </a:lnTo>
                    <a:lnTo>
                      <a:pt x="80" y="2"/>
                    </a:lnTo>
                    <a:lnTo>
                      <a:pt x="90" y="0"/>
                    </a:lnTo>
                    <a:lnTo>
                      <a:pt x="98" y="0"/>
                    </a:lnTo>
                    <a:lnTo>
                      <a:pt x="108" y="0"/>
                    </a:lnTo>
                    <a:lnTo>
                      <a:pt x="118" y="0"/>
                    </a:lnTo>
                    <a:lnTo>
                      <a:pt x="128" y="0"/>
                    </a:lnTo>
                    <a:lnTo>
                      <a:pt x="138" y="2"/>
                    </a:lnTo>
                    <a:lnTo>
                      <a:pt x="148" y="2"/>
                    </a:lnTo>
                    <a:lnTo>
                      <a:pt x="158" y="2"/>
                    </a:lnTo>
                    <a:lnTo>
                      <a:pt x="166" y="4"/>
                    </a:lnTo>
                    <a:lnTo>
                      <a:pt x="176" y="4"/>
                    </a:lnTo>
                    <a:lnTo>
                      <a:pt x="184" y="6"/>
                    </a:lnTo>
                    <a:lnTo>
                      <a:pt x="192" y="8"/>
                    </a:lnTo>
                    <a:lnTo>
                      <a:pt x="200" y="10"/>
                    </a:lnTo>
                    <a:lnTo>
                      <a:pt x="208" y="12"/>
                    </a:lnTo>
                    <a:lnTo>
                      <a:pt x="216" y="14"/>
                    </a:lnTo>
                    <a:lnTo>
                      <a:pt x="222" y="16"/>
                    </a:lnTo>
                    <a:lnTo>
                      <a:pt x="228" y="18"/>
                    </a:lnTo>
                    <a:lnTo>
                      <a:pt x="232" y="20"/>
                    </a:lnTo>
                    <a:lnTo>
                      <a:pt x="238" y="24"/>
                    </a:lnTo>
                    <a:lnTo>
                      <a:pt x="240" y="26"/>
                    </a:lnTo>
                    <a:lnTo>
                      <a:pt x="244" y="30"/>
                    </a:lnTo>
                    <a:lnTo>
                      <a:pt x="244" y="3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Freeform 611"/>
              <p:cNvSpPr>
                <a:spLocks/>
              </p:cNvSpPr>
              <p:nvPr/>
            </p:nvSpPr>
            <p:spPr bwMode="auto">
              <a:xfrm>
                <a:off x="6115050" y="1482725"/>
                <a:ext cx="34925" cy="1587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2" y="0"/>
                  </a:cxn>
                  <a:cxn ang="0">
                    <a:pos x="22" y="2"/>
                  </a:cxn>
                  <a:cxn ang="0">
                    <a:pos x="22" y="8"/>
                  </a:cxn>
                  <a:cxn ang="0">
                    <a:pos x="22" y="10"/>
                  </a:cxn>
                  <a:cxn ang="0">
                    <a:pos x="18" y="10"/>
                  </a:cxn>
                  <a:cxn ang="0">
                    <a:pos x="16" y="8"/>
                  </a:cxn>
                  <a:cxn ang="0">
                    <a:pos x="14" y="8"/>
                  </a:cxn>
                  <a:cxn ang="0">
                    <a:pos x="12" y="6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22" h="10">
                    <a:moveTo>
                      <a:pt x="0" y="2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2" y="8"/>
                    </a:lnTo>
                    <a:lnTo>
                      <a:pt x="22" y="10"/>
                    </a:lnTo>
                    <a:lnTo>
                      <a:pt x="18" y="10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Freeform 612"/>
              <p:cNvSpPr>
                <a:spLocks/>
              </p:cNvSpPr>
              <p:nvPr/>
            </p:nvSpPr>
            <p:spPr bwMode="auto">
              <a:xfrm>
                <a:off x="61087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6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26" h="2">
                    <a:moveTo>
                      <a:pt x="26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Freeform 613"/>
              <p:cNvSpPr>
                <a:spLocks/>
              </p:cNvSpPr>
              <p:nvPr/>
            </p:nvSpPr>
            <p:spPr bwMode="auto">
              <a:xfrm>
                <a:off x="6105525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28" y="0"/>
                  </a:cxn>
                  <a:cxn ang="0">
                    <a:pos x="28" y="2"/>
                  </a:cxn>
                  <a:cxn ang="0">
                    <a:pos x="28" y="2"/>
                  </a:cxn>
                </a:cxnLst>
                <a:rect l="0" t="0" r="r" b="b"/>
                <a:pathLst>
                  <a:path w="28" h="4">
                    <a:moveTo>
                      <a:pt x="28" y="2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Freeform 614"/>
              <p:cNvSpPr>
                <a:spLocks noEditPoints="1"/>
              </p:cNvSpPr>
              <p:nvPr/>
            </p:nvSpPr>
            <p:spPr bwMode="auto">
              <a:xfrm>
                <a:off x="5772150" y="1479550"/>
                <a:ext cx="381000" cy="15875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2" y="2"/>
                  </a:cxn>
                  <a:cxn ang="0">
                    <a:pos x="212" y="2"/>
                  </a:cxn>
                  <a:cxn ang="0">
                    <a:pos x="210" y="2"/>
                  </a:cxn>
                  <a:cxn ang="0">
                    <a:pos x="208" y="2"/>
                  </a:cxn>
                  <a:cxn ang="0">
                    <a:pos x="208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240" h="10">
                    <a:moveTo>
                      <a:pt x="238" y="2"/>
                    </a:moveTo>
                    <a:lnTo>
                      <a:pt x="212" y="2"/>
                    </a:lnTo>
                    <a:lnTo>
                      <a:pt x="212" y="2"/>
                    </a:lnTo>
                    <a:lnTo>
                      <a:pt x="210" y="2"/>
                    </a:lnTo>
                    <a:lnTo>
                      <a:pt x="208" y="2"/>
                    </a:lnTo>
                    <a:lnTo>
                      <a:pt x="208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0"/>
                    </a:move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Freeform 615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0" y="4"/>
                  </a:cxn>
                  <a:cxn ang="0">
                    <a:pos x="208" y="4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0" h="12">
                    <a:moveTo>
                      <a:pt x="238" y="2"/>
                    </a:moveTo>
                    <a:lnTo>
                      <a:pt x="210" y="4"/>
                    </a:lnTo>
                    <a:lnTo>
                      <a:pt x="208" y="4"/>
                    </a:ln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2"/>
                    </a:move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Freeform 616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40" y="2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04" y="2"/>
                  </a:cxn>
                  <a:cxn ang="0">
                    <a:pos x="202" y="2"/>
                  </a:cxn>
                  <a:cxn ang="0">
                    <a:pos x="240" y="0"/>
                  </a:cxn>
                  <a:cxn ang="0">
                    <a:pos x="240" y="0"/>
                  </a:cxn>
                  <a:cxn ang="0">
                    <a:pos x="240" y="2"/>
                  </a:cxn>
                  <a:cxn ang="0">
                    <a:pos x="240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6" y="10"/>
                  </a:cxn>
                  <a:cxn ang="0">
                    <a:pos x="4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</a:cxnLst>
                <a:rect l="0" t="0" r="r" b="b"/>
                <a:pathLst>
                  <a:path w="240" h="12">
                    <a:moveTo>
                      <a:pt x="240" y="2"/>
                    </a:move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04" y="2"/>
                    </a:lnTo>
                    <a:lnTo>
                      <a:pt x="202" y="2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2"/>
                    </a:lnTo>
                    <a:lnTo>
                      <a:pt x="240" y="2"/>
                    </a:lnTo>
                    <a:close/>
                    <a:moveTo>
                      <a:pt x="2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Freeform 617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6" y="4"/>
                  </a:cxn>
                  <a:cxn ang="0">
                    <a:pos x="206" y="4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6" y="14"/>
                  </a:cxn>
                  <a:cxn ang="0">
                    <a:pos x="6" y="14"/>
                  </a:cxn>
                </a:cxnLst>
                <a:rect l="0" t="0" r="r" b="b"/>
                <a:pathLst>
                  <a:path w="242" h="14">
                    <a:moveTo>
                      <a:pt x="242" y="2"/>
                    </a:moveTo>
                    <a:lnTo>
                      <a:pt x="206" y="4"/>
                    </a:lnTo>
                    <a:lnTo>
                      <a:pt x="206" y="4"/>
                    </a:ln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6" y="14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Freeform 618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8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8" y="12"/>
                  </a:cxn>
                </a:cxnLst>
                <a:rect l="0" t="0" r="r" b="b"/>
                <a:pathLst>
                  <a:path w="242" h="12">
                    <a:moveTo>
                      <a:pt x="242" y="2"/>
                    </a:move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8" y="1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Freeform 619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0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1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14" y="10"/>
                  </a:cxn>
                  <a:cxn ang="0">
                    <a:pos x="14" y="10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10" y="12"/>
                  </a:cxn>
                </a:cxnLst>
                <a:rect l="0" t="0" r="r" b="b"/>
                <a:pathLst>
                  <a:path w="242" h="12">
                    <a:moveTo>
                      <a:pt x="242" y="0"/>
                    </a:move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242" y="0"/>
                    </a:lnTo>
                    <a:lnTo>
                      <a:pt x="242" y="0"/>
                    </a:lnTo>
                    <a:lnTo>
                      <a:pt x="242" y="0"/>
                    </a:lnTo>
                    <a:close/>
                    <a:moveTo>
                      <a:pt x="10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Freeform 620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00" y="4"/>
                  </a:cxn>
                  <a:cxn ang="0">
                    <a:pos x="198" y="4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4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  <a:cxn ang="0">
                    <a:pos x="14" y="12"/>
                  </a:cxn>
                  <a:cxn ang="0">
                    <a:pos x="14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200" y="4"/>
                    </a:lnTo>
                    <a:lnTo>
                      <a:pt x="198" y="4"/>
                    </a:ln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4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Freeform 621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190" y="2"/>
                  </a:cxn>
                  <a:cxn ang="0">
                    <a:pos x="188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6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190" y="2"/>
                    </a:lnTo>
                    <a:lnTo>
                      <a:pt x="188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6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7" name="Freeform 622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2" y="4"/>
                  </a:cxn>
                  <a:cxn ang="0">
                    <a:pos x="190" y="4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0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  <a:cxn ang="0">
                    <a:pos x="20" y="12"/>
                  </a:cxn>
                  <a:cxn ang="0">
                    <a:pos x="20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192" y="4"/>
                    </a:lnTo>
                    <a:lnTo>
                      <a:pt x="190" y="4"/>
                    </a:ln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0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Freeform 623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182" y="2"/>
                  </a:cxn>
                  <a:cxn ang="0">
                    <a:pos x="180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30" y="10"/>
                  </a:cxn>
                  <a:cxn ang="0">
                    <a:pos x="28" y="10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2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Freeform 624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6" y="6"/>
                  </a:cxn>
                  <a:cxn ang="0">
                    <a:pos x="184" y="4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28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0" y="12"/>
                  </a:cxn>
                  <a:cxn ang="0">
                    <a:pos x="28" y="12"/>
                  </a:cxn>
                  <a:cxn ang="0">
                    <a:pos x="28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86" y="6"/>
                    </a:lnTo>
                    <a:lnTo>
                      <a:pt x="184" y="4"/>
                    </a:ln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28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0" y="12"/>
                    </a:lnTo>
                    <a:lnTo>
                      <a:pt x="28" y="12"/>
                    </a:lnTo>
                    <a:lnTo>
                      <a:pt x="28" y="12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Freeform 625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176" y="4"/>
                  </a:cxn>
                  <a:cxn ang="0">
                    <a:pos x="172" y="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2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40" y="10"/>
                  </a:cxn>
                  <a:cxn ang="0">
                    <a:pos x="38" y="10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2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176" y="4"/>
                    </a:lnTo>
                    <a:lnTo>
                      <a:pt x="172" y="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2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2" y="12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Freeform 626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8" y="6"/>
                  </a:cxn>
                  <a:cxn ang="0">
                    <a:pos x="176" y="6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6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38" y="12"/>
                  </a:cxn>
                  <a:cxn ang="0">
                    <a:pos x="36" y="12"/>
                  </a:cxn>
                  <a:cxn ang="0">
                    <a:pos x="36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78" y="6"/>
                    </a:lnTo>
                    <a:lnTo>
                      <a:pt x="176" y="6"/>
                    </a:ln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6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36" y="12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Freeform 627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164" y="4"/>
                  </a:cxn>
                  <a:cxn ang="0">
                    <a:pos x="162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4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50" y="8"/>
                  </a:cxn>
                  <a:cxn ang="0">
                    <a:pos x="48" y="10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40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164" y="4"/>
                    </a:lnTo>
                    <a:lnTo>
                      <a:pt x="162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40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50" y="8"/>
                    </a:lnTo>
                    <a:lnTo>
                      <a:pt x="48" y="10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40" y="12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Freeform 628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70" y="6"/>
                  </a:cxn>
                  <a:cxn ang="0">
                    <a:pos x="168" y="6"/>
                  </a:cxn>
                  <a:cxn ang="0">
                    <a:pos x="166" y="6"/>
                  </a:cxn>
                  <a:cxn ang="0">
                    <a:pos x="164" y="6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46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58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0" y="12"/>
                  </a:cxn>
                  <a:cxn ang="0">
                    <a:pos x="46" y="12"/>
                  </a:cxn>
                  <a:cxn ang="0">
                    <a:pos x="46" y="1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70" y="6"/>
                    </a:lnTo>
                    <a:lnTo>
                      <a:pt x="168" y="6"/>
                    </a:lnTo>
                    <a:lnTo>
                      <a:pt x="166" y="6"/>
                    </a:lnTo>
                    <a:lnTo>
                      <a:pt x="164" y="6"/>
                    </a:ln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46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58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0" y="12"/>
                    </a:lnTo>
                    <a:lnTo>
                      <a:pt x="46" y="12"/>
                    </a:lnTo>
                    <a:lnTo>
                      <a:pt x="46" y="12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Freeform 629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52" y="10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64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6" y="10"/>
                  </a:cxn>
                  <a:cxn ang="0">
                    <a:pos x="54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2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52" y="10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Freeform 630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0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146" y="4"/>
                  </a:cxn>
                  <a:cxn ang="0">
                    <a:pos x="144" y="4"/>
                  </a:cxn>
                  <a:cxn ang="0">
                    <a:pos x="142" y="4"/>
                  </a:cxn>
                  <a:cxn ang="0">
                    <a:pos x="138" y="4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58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74" y="8"/>
                  </a:cxn>
                  <a:cxn ang="0">
                    <a:pos x="72" y="8"/>
                  </a:cxn>
                  <a:cxn ang="0">
                    <a:pos x="70" y="8"/>
                  </a:cxn>
                  <a:cxn ang="0">
                    <a:pos x="68" y="8"/>
                  </a:cxn>
                  <a:cxn ang="0">
                    <a:pos x="66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8" y="10"/>
                  </a:cxn>
                </a:cxnLst>
                <a:rect l="0" t="0" r="r" b="b"/>
                <a:pathLst>
                  <a:path w="248" h="12">
                    <a:moveTo>
                      <a:pt x="248" y="0"/>
                    </a:move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146" y="4"/>
                    </a:lnTo>
                    <a:lnTo>
                      <a:pt x="144" y="4"/>
                    </a:lnTo>
                    <a:lnTo>
                      <a:pt x="142" y="4"/>
                    </a:lnTo>
                    <a:lnTo>
                      <a:pt x="138" y="4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lose/>
                    <a:moveTo>
                      <a:pt x="58" y="10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Freeform 631"/>
              <p:cNvSpPr>
                <a:spLocks noEditPoints="1"/>
              </p:cNvSpPr>
              <p:nvPr/>
            </p:nvSpPr>
            <p:spPr bwMode="auto">
              <a:xfrm>
                <a:off x="5759450" y="1454150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48" y="6"/>
                  </a:cxn>
                  <a:cxn ang="0">
                    <a:pos x="146" y="6"/>
                  </a:cxn>
                  <a:cxn ang="0">
                    <a:pos x="142" y="6"/>
                  </a:cxn>
                  <a:cxn ang="0">
                    <a:pos x="140" y="6"/>
                  </a:cxn>
                  <a:cxn ang="0">
                    <a:pos x="138" y="6"/>
                  </a:cxn>
                  <a:cxn ang="0">
                    <a:pos x="134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64" y="10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88" y="8"/>
                  </a:cxn>
                  <a:cxn ang="0">
                    <a:pos x="84" y="8"/>
                  </a:cxn>
                  <a:cxn ang="0">
                    <a:pos x="82" y="8"/>
                  </a:cxn>
                  <a:cxn ang="0">
                    <a:pos x="80" y="8"/>
                  </a:cxn>
                  <a:cxn ang="0">
                    <a:pos x="76" y="8"/>
                  </a:cxn>
                  <a:cxn ang="0">
                    <a:pos x="74" y="10"/>
                  </a:cxn>
                  <a:cxn ang="0">
                    <a:pos x="70" y="10"/>
                  </a:cxn>
                  <a:cxn ang="0">
                    <a:pos x="68" y="10"/>
                  </a:cxn>
                  <a:cxn ang="0">
                    <a:pos x="64" y="10"/>
                  </a:cxn>
                  <a:cxn ang="0">
                    <a:pos x="64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48" y="6"/>
                    </a:lnTo>
                    <a:lnTo>
                      <a:pt x="146" y="6"/>
                    </a:lnTo>
                    <a:lnTo>
                      <a:pt x="142" y="6"/>
                    </a:lnTo>
                    <a:lnTo>
                      <a:pt x="140" y="6"/>
                    </a:lnTo>
                    <a:lnTo>
                      <a:pt x="138" y="6"/>
                    </a:lnTo>
                    <a:lnTo>
                      <a:pt x="134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64" y="10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88" y="8"/>
                    </a:lnTo>
                    <a:lnTo>
                      <a:pt x="84" y="8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6" y="8"/>
                    </a:lnTo>
                    <a:lnTo>
                      <a:pt x="74" y="1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4" y="1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Freeform 632"/>
              <p:cNvSpPr>
                <a:spLocks/>
              </p:cNvSpPr>
              <p:nvPr/>
            </p:nvSpPr>
            <p:spPr bwMode="auto">
              <a:xfrm>
                <a:off x="5759450" y="1454150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38" y="6"/>
                  </a:cxn>
                  <a:cxn ang="0">
                    <a:pos x="138" y="6"/>
                  </a:cxn>
                  <a:cxn ang="0">
                    <a:pos x="136" y="6"/>
                  </a:cxn>
                  <a:cxn ang="0">
                    <a:pos x="134" y="6"/>
                  </a:cxn>
                  <a:cxn ang="0">
                    <a:pos x="132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24" y="6"/>
                  </a:cxn>
                  <a:cxn ang="0">
                    <a:pos x="118" y="6"/>
                  </a:cxn>
                  <a:cxn ang="0">
                    <a:pos x="112" y="6"/>
                  </a:cxn>
                  <a:cxn ang="0">
                    <a:pos x="106" y="6"/>
                  </a:cxn>
                  <a:cxn ang="0">
                    <a:pos x="98" y="6"/>
                  </a:cxn>
                  <a:cxn ang="0">
                    <a:pos x="92" y="8"/>
                  </a:cxn>
                  <a:cxn ang="0">
                    <a:pos x="86" y="8"/>
                  </a:cxn>
                  <a:cxn ang="0">
                    <a:pos x="80" y="8"/>
                  </a:cxn>
                  <a:cxn ang="0">
                    <a:pos x="74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2">
                    <a:moveTo>
                      <a:pt x="248" y="2"/>
                    </a:moveTo>
                    <a:lnTo>
                      <a:pt x="138" y="6"/>
                    </a:lnTo>
                    <a:lnTo>
                      <a:pt x="138" y="6"/>
                    </a:lnTo>
                    <a:lnTo>
                      <a:pt x="136" y="6"/>
                    </a:lnTo>
                    <a:lnTo>
                      <a:pt x="134" y="6"/>
                    </a:lnTo>
                    <a:lnTo>
                      <a:pt x="132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6" y="6"/>
                    </a:lnTo>
                    <a:lnTo>
                      <a:pt x="124" y="6"/>
                    </a:lnTo>
                    <a:lnTo>
                      <a:pt x="118" y="6"/>
                    </a:lnTo>
                    <a:lnTo>
                      <a:pt x="112" y="6"/>
                    </a:lnTo>
                    <a:lnTo>
                      <a:pt x="106" y="6"/>
                    </a:lnTo>
                    <a:lnTo>
                      <a:pt x="98" y="6"/>
                    </a:lnTo>
                    <a:lnTo>
                      <a:pt x="92" y="8"/>
                    </a:lnTo>
                    <a:lnTo>
                      <a:pt x="86" y="8"/>
                    </a:lnTo>
                    <a:lnTo>
                      <a:pt x="80" y="8"/>
                    </a:lnTo>
                    <a:lnTo>
                      <a:pt x="74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Freeform 633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126" y="8"/>
                  </a:cxn>
                  <a:cxn ang="0">
                    <a:pos x="122" y="8"/>
                  </a:cxn>
                  <a:cxn ang="0">
                    <a:pos x="116" y="8"/>
                  </a:cxn>
                  <a:cxn ang="0">
                    <a:pos x="112" y="8"/>
                  </a:cxn>
                  <a:cxn ang="0">
                    <a:pos x="108" y="8"/>
                  </a:cxn>
                  <a:cxn ang="0">
                    <a:pos x="104" y="8"/>
                  </a:cxn>
                  <a:cxn ang="0">
                    <a:pos x="98" y="8"/>
                  </a:cxn>
                  <a:cxn ang="0">
                    <a:pos x="94" y="10"/>
                  </a:cxn>
                  <a:cxn ang="0">
                    <a:pos x="90" y="10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126" y="8"/>
                    </a:lnTo>
                    <a:lnTo>
                      <a:pt x="122" y="8"/>
                    </a:lnTo>
                    <a:lnTo>
                      <a:pt x="116" y="8"/>
                    </a:lnTo>
                    <a:lnTo>
                      <a:pt x="112" y="8"/>
                    </a:lnTo>
                    <a:lnTo>
                      <a:pt x="108" y="8"/>
                    </a:lnTo>
                    <a:lnTo>
                      <a:pt x="104" y="8"/>
                    </a:lnTo>
                    <a:lnTo>
                      <a:pt x="98" y="8"/>
                    </a:lnTo>
                    <a:lnTo>
                      <a:pt x="94" y="10"/>
                    </a:lnTo>
                    <a:lnTo>
                      <a:pt x="90" y="10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Freeform 634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Freeform 635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Freeform 636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Freeform 637"/>
              <p:cNvSpPr>
                <a:spLocks/>
              </p:cNvSpPr>
              <p:nvPr/>
            </p:nvSpPr>
            <p:spPr bwMode="auto">
              <a:xfrm>
                <a:off x="5756275" y="144462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Freeform 638"/>
              <p:cNvSpPr>
                <a:spLocks/>
              </p:cNvSpPr>
              <p:nvPr/>
            </p:nvSpPr>
            <p:spPr bwMode="auto">
              <a:xfrm>
                <a:off x="5753100" y="144462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Freeform 639"/>
              <p:cNvSpPr>
                <a:spLocks/>
              </p:cNvSpPr>
              <p:nvPr/>
            </p:nvSpPr>
            <p:spPr bwMode="auto">
              <a:xfrm>
                <a:off x="5753100" y="1441450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Freeform 640"/>
              <p:cNvSpPr>
                <a:spLocks/>
              </p:cNvSpPr>
              <p:nvPr/>
            </p:nvSpPr>
            <p:spPr bwMode="auto">
              <a:xfrm>
                <a:off x="5753100" y="14414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Freeform 641"/>
              <p:cNvSpPr>
                <a:spLocks/>
              </p:cNvSpPr>
              <p:nvPr/>
            </p:nvSpPr>
            <p:spPr bwMode="auto">
              <a:xfrm>
                <a:off x="5753100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Freeform 642"/>
              <p:cNvSpPr>
                <a:spLocks/>
              </p:cNvSpPr>
              <p:nvPr/>
            </p:nvSpPr>
            <p:spPr bwMode="auto">
              <a:xfrm>
                <a:off x="5753100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Freeform 643"/>
              <p:cNvSpPr>
                <a:spLocks/>
              </p:cNvSpPr>
              <p:nvPr/>
            </p:nvSpPr>
            <p:spPr bwMode="auto">
              <a:xfrm>
                <a:off x="5753100" y="14382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0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</a:cxnLst>
                <a:rect l="0" t="0" r="r" b="b"/>
                <a:pathLst>
                  <a:path w="254" h="12">
                    <a:moveTo>
                      <a:pt x="254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Freeform 644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Freeform 645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2">
                    <a:moveTo>
                      <a:pt x="256" y="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Freeform 646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2" name="Freeform 647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Freeform 648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Freeform 649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Freeform 650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Freeform 651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Freeform 652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0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</a:cxnLst>
                <a:rect l="0" t="0" r="r" b="b"/>
                <a:pathLst>
                  <a:path w="254" h="12">
                    <a:moveTo>
                      <a:pt x="254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Freeform 653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Freeform 654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2" y="0"/>
                  </a:cxn>
                  <a:cxn ang="0">
                    <a:pos x="252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2">
                    <a:moveTo>
                      <a:pt x="254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Freeform 655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Freeform 656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2">
                    <a:moveTo>
                      <a:pt x="252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Freeform 657"/>
              <p:cNvSpPr>
                <a:spLocks/>
              </p:cNvSpPr>
              <p:nvPr/>
            </p:nvSpPr>
            <p:spPr bwMode="auto">
              <a:xfrm>
                <a:off x="5749925" y="14160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3" name="Freeform 658"/>
              <p:cNvSpPr>
                <a:spLocks/>
              </p:cNvSpPr>
              <p:nvPr/>
            </p:nvSpPr>
            <p:spPr bwMode="auto">
              <a:xfrm>
                <a:off x="574992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48" y="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4" name="Freeform 659"/>
              <p:cNvSpPr>
                <a:spLocks/>
              </p:cNvSpPr>
              <p:nvPr/>
            </p:nvSpPr>
            <p:spPr bwMode="auto">
              <a:xfrm>
                <a:off x="575310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5" name="Freeform 660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6" name="Freeform 661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242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0"/>
                  </a:cxn>
                </a:cxnLst>
                <a:rect l="0" t="0" r="r" b="b"/>
                <a:pathLst>
                  <a:path w="246" h="12">
                    <a:moveTo>
                      <a:pt x="246" y="0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7" name="Freeform 662"/>
              <p:cNvSpPr>
                <a:spLocks/>
              </p:cNvSpPr>
              <p:nvPr/>
            </p:nvSpPr>
            <p:spPr bwMode="auto">
              <a:xfrm>
                <a:off x="5756275" y="1384300"/>
                <a:ext cx="384175" cy="47625"/>
              </a:xfrm>
              <a:custGeom>
                <a:avLst/>
                <a:gdLst/>
                <a:ahLst/>
                <a:cxnLst>
                  <a:cxn ang="0">
                    <a:pos x="242" y="18"/>
                  </a:cxn>
                  <a:cxn ang="0">
                    <a:pos x="0" y="30"/>
                  </a:cxn>
                  <a:cxn ang="0">
                    <a:pos x="2" y="26"/>
                  </a:cxn>
                  <a:cxn ang="0">
                    <a:pos x="6" y="24"/>
                  </a:cxn>
                  <a:cxn ang="0">
                    <a:pos x="10" y="20"/>
                  </a:cxn>
                  <a:cxn ang="0">
                    <a:pos x="16" y="18"/>
                  </a:cxn>
                  <a:cxn ang="0">
                    <a:pos x="22" y="16"/>
                  </a:cxn>
                  <a:cxn ang="0">
                    <a:pos x="28" y="14"/>
                  </a:cxn>
                  <a:cxn ang="0">
                    <a:pos x="34" y="12"/>
                  </a:cxn>
                  <a:cxn ang="0">
                    <a:pos x="42" y="10"/>
                  </a:cxn>
                  <a:cxn ang="0">
                    <a:pos x="50" y="8"/>
                  </a:cxn>
                  <a:cxn ang="0">
                    <a:pos x="58" y="6"/>
                  </a:cxn>
                  <a:cxn ang="0">
                    <a:pos x="68" y="4"/>
                  </a:cxn>
                  <a:cxn ang="0">
                    <a:pos x="76" y="4"/>
                  </a:cxn>
                  <a:cxn ang="0">
                    <a:pos x="86" y="2"/>
                  </a:cxn>
                  <a:cxn ang="0">
                    <a:pos x="96" y="2"/>
                  </a:cxn>
                  <a:cxn ang="0">
                    <a:pos x="106" y="2"/>
                  </a:cxn>
                  <a:cxn ang="0">
                    <a:pos x="114" y="0"/>
                  </a:cxn>
                  <a:cxn ang="0">
                    <a:pos x="124" y="0"/>
                  </a:cxn>
                  <a:cxn ang="0">
                    <a:pos x="134" y="0"/>
                  </a:cxn>
                  <a:cxn ang="0">
                    <a:pos x="144" y="0"/>
                  </a:cxn>
                  <a:cxn ang="0">
                    <a:pos x="154" y="0"/>
                  </a:cxn>
                  <a:cxn ang="0">
                    <a:pos x="164" y="2"/>
                  </a:cxn>
                  <a:cxn ang="0">
                    <a:pos x="172" y="2"/>
                  </a:cxn>
                  <a:cxn ang="0">
                    <a:pos x="182" y="2"/>
                  </a:cxn>
                  <a:cxn ang="0">
                    <a:pos x="190" y="4"/>
                  </a:cxn>
                  <a:cxn ang="0">
                    <a:pos x="198" y="4"/>
                  </a:cxn>
                  <a:cxn ang="0">
                    <a:pos x="206" y="6"/>
                  </a:cxn>
                  <a:cxn ang="0">
                    <a:pos x="214" y="8"/>
                  </a:cxn>
                  <a:cxn ang="0">
                    <a:pos x="220" y="10"/>
                  </a:cxn>
                  <a:cxn ang="0">
                    <a:pos x="228" y="12"/>
                  </a:cxn>
                  <a:cxn ang="0">
                    <a:pos x="232" y="14"/>
                  </a:cxn>
                  <a:cxn ang="0">
                    <a:pos x="238" y="16"/>
                  </a:cxn>
                  <a:cxn ang="0">
                    <a:pos x="242" y="18"/>
                  </a:cxn>
                  <a:cxn ang="0">
                    <a:pos x="242" y="18"/>
                  </a:cxn>
                </a:cxnLst>
                <a:rect l="0" t="0" r="r" b="b"/>
                <a:pathLst>
                  <a:path w="242" h="30">
                    <a:moveTo>
                      <a:pt x="242" y="18"/>
                    </a:moveTo>
                    <a:lnTo>
                      <a:pt x="0" y="30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0"/>
                    </a:lnTo>
                    <a:lnTo>
                      <a:pt x="16" y="18"/>
                    </a:lnTo>
                    <a:lnTo>
                      <a:pt x="22" y="16"/>
                    </a:lnTo>
                    <a:lnTo>
                      <a:pt x="28" y="14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0" y="8"/>
                    </a:lnTo>
                    <a:lnTo>
                      <a:pt x="58" y="6"/>
                    </a:lnTo>
                    <a:lnTo>
                      <a:pt x="68" y="4"/>
                    </a:lnTo>
                    <a:lnTo>
                      <a:pt x="76" y="4"/>
                    </a:lnTo>
                    <a:lnTo>
                      <a:pt x="86" y="2"/>
                    </a:lnTo>
                    <a:lnTo>
                      <a:pt x="96" y="2"/>
                    </a:lnTo>
                    <a:lnTo>
                      <a:pt x="106" y="2"/>
                    </a:lnTo>
                    <a:lnTo>
                      <a:pt x="114" y="0"/>
                    </a:lnTo>
                    <a:lnTo>
                      <a:pt x="124" y="0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54" y="0"/>
                    </a:lnTo>
                    <a:lnTo>
                      <a:pt x="164" y="2"/>
                    </a:lnTo>
                    <a:lnTo>
                      <a:pt x="172" y="2"/>
                    </a:lnTo>
                    <a:lnTo>
                      <a:pt x="182" y="2"/>
                    </a:lnTo>
                    <a:lnTo>
                      <a:pt x="190" y="4"/>
                    </a:lnTo>
                    <a:lnTo>
                      <a:pt x="198" y="4"/>
                    </a:lnTo>
                    <a:lnTo>
                      <a:pt x="206" y="6"/>
                    </a:lnTo>
                    <a:lnTo>
                      <a:pt x="214" y="8"/>
                    </a:lnTo>
                    <a:lnTo>
                      <a:pt x="220" y="10"/>
                    </a:lnTo>
                    <a:lnTo>
                      <a:pt x="228" y="12"/>
                    </a:lnTo>
                    <a:lnTo>
                      <a:pt x="232" y="14"/>
                    </a:lnTo>
                    <a:lnTo>
                      <a:pt x="238" y="16"/>
                    </a:lnTo>
                    <a:lnTo>
                      <a:pt x="242" y="18"/>
                    </a:lnTo>
                    <a:lnTo>
                      <a:pt x="242" y="18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396" name="Group 2392"/>
          <p:cNvGrpSpPr/>
          <p:nvPr/>
        </p:nvGrpSpPr>
        <p:grpSpPr>
          <a:xfrm>
            <a:off x="762000" y="4419600"/>
            <a:ext cx="1752600" cy="1905000"/>
            <a:chOff x="838200" y="609600"/>
            <a:chExt cx="2438402" cy="2463802"/>
          </a:xfrm>
        </p:grpSpPr>
        <p:grpSp>
          <p:nvGrpSpPr>
            <p:cNvPr id="2397" name="Group 2239"/>
            <p:cNvGrpSpPr/>
            <p:nvPr/>
          </p:nvGrpSpPr>
          <p:grpSpPr>
            <a:xfrm>
              <a:off x="838200" y="609600"/>
              <a:ext cx="2438402" cy="2463802"/>
              <a:chOff x="2933700" y="2087563"/>
              <a:chExt cx="2438402" cy="2463802"/>
            </a:xfrm>
          </p:grpSpPr>
          <p:sp>
            <p:nvSpPr>
              <p:cNvPr id="2241" name="AutoShape 345"/>
              <p:cNvSpPr>
                <a:spLocks noChangeAspect="1" noChangeArrowheads="1" noTextEdit="1"/>
              </p:cNvSpPr>
              <p:nvPr/>
            </p:nvSpPr>
            <p:spPr bwMode="auto">
              <a:xfrm>
                <a:off x="2933700" y="2087563"/>
                <a:ext cx="2438400" cy="24638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398" name="Group 547"/>
              <p:cNvGrpSpPr>
                <a:grpSpLocks/>
              </p:cNvGrpSpPr>
              <p:nvPr/>
            </p:nvGrpSpPr>
            <p:grpSpPr bwMode="auto">
              <a:xfrm>
                <a:off x="2933702" y="2087564"/>
                <a:ext cx="2438402" cy="2463801"/>
                <a:chOff x="1848" y="1315"/>
                <a:chExt cx="1536" cy="1552"/>
              </a:xfrm>
            </p:grpSpPr>
            <p:sp>
              <p:nvSpPr>
                <p:cNvPr id="2325" name="Freeform 347"/>
                <p:cNvSpPr>
                  <a:spLocks/>
                </p:cNvSpPr>
                <p:nvPr/>
              </p:nvSpPr>
              <p:spPr bwMode="auto">
                <a:xfrm>
                  <a:off x="2299" y="1452"/>
                  <a:ext cx="233" cy="428"/>
                </a:xfrm>
                <a:custGeom>
                  <a:avLst/>
                  <a:gdLst/>
                  <a:ahLst/>
                  <a:cxnLst>
                    <a:cxn ang="0">
                      <a:pos x="202" y="63"/>
                    </a:cxn>
                    <a:cxn ang="0">
                      <a:pos x="202" y="63"/>
                    </a:cxn>
                    <a:cxn ang="0">
                      <a:pos x="210" y="92"/>
                    </a:cxn>
                    <a:cxn ang="0">
                      <a:pos x="217" y="139"/>
                    </a:cxn>
                    <a:cxn ang="0">
                      <a:pos x="225" y="194"/>
                    </a:cxn>
                    <a:cxn ang="0">
                      <a:pos x="231" y="257"/>
                    </a:cxn>
                    <a:cxn ang="0">
                      <a:pos x="233" y="317"/>
                    </a:cxn>
                    <a:cxn ang="0">
                      <a:pos x="231" y="370"/>
                    </a:cxn>
                    <a:cxn ang="0">
                      <a:pos x="228" y="391"/>
                    </a:cxn>
                    <a:cxn ang="0">
                      <a:pos x="223" y="407"/>
                    </a:cxn>
                    <a:cxn ang="0">
                      <a:pos x="215" y="420"/>
                    </a:cxn>
                    <a:cxn ang="0">
                      <a:pos x="210" y="422"/>
                    </a:cxn>
                    <a:cxn ang="0">
                      <a:pos x="207" y="425"/>
                    </a:cxn>
                    <a:cxn ang="0">
                      <a:pos x="207" y="425"/>
                    </a:cxn>
                    <a:cxn ang="0">
                      <a:pos x="202" y="428"/>
                    </a:cxn>
                    <a:cxn ang="0">
                      <a:pos x="194" y="425"/>
                    </a:cxn>
                    <a:cxn ang="0">
                      <a:pos x="183" y="420"/>
                    </a:cxn>
                    <a:cxn ang="0">
                      <a:pos x="168" y="409"/>
                    </a:cxn>
                    <a:cxn ang="0">
                      <a:pos x="155" y="394"/>
                    </a:cxn>
                    <a:cxn ang="0">
                      <a:pos x="123" y="352"/>
                    </a:cxn>
                    <a:cxn ang="0">
                      <a:pos x="89" y="299"/>
                    </a:cxn>
                    <a:cxn ang="0">
                      <a:pos x="60" y="246"/>
                    </a:cxn>
                    <a:cxn ang="0">
                      <a:pos x="34" y="194"/>
                    </a:cxn>
                    <a:cxn ang="0">
                      <a:pos x="16" y="152"/>
                    </a:cxn>
                    <a:cxn ang="0">
                      <a:pos x="5" y="123"/>
                    </a:cxn>
                    <a:cxn ang="0">
                      <a:pos x="5" y="123"/>
                    </a:cxn>
                    <a:cxn ang="0">
                      <a:pos x="0" y="105"/>
                    </a:cxn>
                    <a:cxn ang="0">
                      <a:pos x="0" y="86"/>
                    </a:cxn>
                    <a:cxn ang="0">
                      <a:pos x="5" y="70"/>
                    </a:cxn>
                    <a:cxn ang="0">
                      <a:pos x="13" y="52"/>
                    </a:cxn>
                    <a:cxn ang="0">
                      <a:pos x="26" y="36"/>
                    </a:cxn>
                    <a:cxn ang="0">
                      <a:pos x="39" y="23"/>
                    </a:cxn>
                    <a:cxn ang="0">
                      <a:pos x="58" y="13"/>
                    </a:cxn>
                    <a:cxn ang="0">
                      <a:pos x="76" y="5"/>
                    </a:cxn>
                    <a:cxn ang="0">
                      <a:pos x="76" y="5"/>
                    </a:cxn>
                    <a:cxn ang="0">
                      <a:pos x="97" y="2"/>
                    </a:cxn>
                    <a:cxn ang="0">
                      <a:pos x="115" y="0"/>
                    </a:cxn>
                    <a:cxn ang="0">
                      <a:pos x="136" y="2"/>
                    </a:cxn>
                    <a:cxn ang="0">
                      <a:pos x="155" y="10"/>
                    </a:cxn>
                    <a:cxn ang="0">
                      <a:pos x="170" y="18"/>
                    </a:cxn>
                    <a:cxn ang="0">
                      <a:pos x="183" y="31"/>
                    </a:cxn>
                    <a:cxn ang="0">
                      <a:pos x="194" y="47"/>
                    </a:cxn>
                    <a:cxn ang="0">
                      <a:pos x="202" y="63"/>
                    </a:cxn>
                    <a:cxn ang="0">
                      <a:pos x="202" y="63"/>
                    </a:cxn>
                  </a:cxnLst>
                  <a:rect l="0" t="0" r="r" b="b"/>
                  <a:pathLst>
                    <a:path w="233" h="428">
                      <a:moveTo>
                        <a:pt x="202" y="63"/>
                      </a:moveTo>
                      <a:lnTo>
                        <a:pt x="202" y="63"/>
                      </a:lnTo>
                      <a:lnTo>
                        <a:pt x="210" y="92"/>
                      </a:lnTo>
                      <a:lnTo>
                        <a:pt x="217" y="139"/>
                      </a:lnTo>
                      <a:lnTo>
                        <a:pt x="225" y="194"/>
                      </a:lnTo>
                      <a:lnTo>
                        <a:pt x="231" y="257"/>
                      </a:lnTo>
                      <a:lnTo>
                        <a:pt x="233" y="317"/>
                      </a:lnTo>
                      <a:lnTo>
                        <a:pt x="231" y="370"/>
                      </a:lnTo>
                      <a:lnTo>
                        <a:pt x="228" y="391"/>
                      </a:lnTo>
                      <a:lnTo>
                        <a:pt x="223" y="407"/>
                      </a:lnTo>
                      <a:lnTo>
                        <a:pt x="215" y="420"/>
                      </a:lnTo>
                      <a:lnTo>
                        <a:pt x="210" y="422"/>
                      </a:lnTo>
                      <a:lnTo>
                        <a:pt x="207" y="425"/>
                      </a:lnTo>
                      <a:lnTo>
                        <a:pt x="207" y="425"/>
                      </a:lnTo>
                      <a:lnTo>
                        <a:pt x="202" y="428"/>
                      </a:lnTo>
                      <a:lnTo>
                        <a:pt x="194" y="425"/>
                      </a:lnTo>
                      <a:lnTo>
                        <a:pt x="183" y="420"/>
                      </a:lnTo>
                      <a:lnTo>
                        <a:pt x="168" y="409"/>
                      </a:lnTo>
                      <a:lnTo>
                        <a:pt x="155" y="394"/>
                      </a:lnTo>
                      <a:lnTo>
                        <a:pt x="123" y="352"/>
                      </a:lnTo>
                      <a:lnTo>
                        <a:pt x="89" y="299"/>
                      </a:lnTo>
                      <a:lnTo>
                        <a:pt x="60" y="246"/>
                      </a:lnTo>
                      <a:lnTo>
                        <a:pt x="34" y="194"/>
                      </a:lnTo>
                      <a:lnTo>
                        <a:pt x="16" y="152"/>
                      </a:lnTo>
                      <a:lnTo>
                        <a:pt x="5" y="123"/>
                      </a:lnTo>
                      <a:lnTo>
                        <a:pt x="5" y="123"/>
                      </a:lnTo>
                      <a:lnTo>
                        <a:pt x="0" y="105"/>
                      </a:lnTo>
                      <a:lnTo>
                        <a:pt x="0" y="86"/>
                      </a:lnTo>
                      <a:lnTo>
                        <a:pt x="5" y="70"/>
                      </a:lnTo>
                      <a:lnTo>
                        <a:pt x="13" y="52"/>
                      </a:lnTo>
                      <a:lnTo>
                        <a:pt x="26" y="36"/>
                      </a:lnTo>
                      <a:lnTo>
                        <a:pt x="39" y="23"/>
                      </a:lnTo>
                      <a:lnTo>
                        <a:pt x="58" y="13"/>
                      </a:lnTo>
                      <a:lnTo>
                        <a:pt x="76" y="5"/>
                      </a:lnTo>
                      <a:lnTo>
                        <a:pt x="76" y="5"/>
                      </a:lnTo>
                      <a:lnTo>
                        <a:pt x="97" y="2"/>
                      </a:lnTo>
                      <a:lnTo>
                        <a:pt x="115" y="0"/>
                      </a:lnTo>
                      <a:lnTo>
                        <a:pt x="136" y="2"/>
                      </a:lnTo>
                      <a:lnTo>
                        <a:pt x="155" y="10"/>
                      </a:lnTo>
                      <a:lnTo>
                        <a:pt x="170" y="18"/>
                      </a:lnTo>
                      <a:lnTo>
                        <a:pt x="183" y="31"/>
                      </a:lnTo>
                      <a:lnTo>
                        <a:pt x="194" y="47"/>
                      </a:lnTo>
                      <a:lnTo>
                        <a:pt x="202" y="63"/>
                      </a:lnTo>
                      <a:lnTo>
                        <a:pt x="202" y="63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6" name="Freeform 360"/>
                <p:cNvSpPr>
                  <a:spLocks/>
                </p:cNvSpPr>
                <p:nvPr/>
              </p:nvSpPr>
              <p:spPr bwMode="auto">
                <a:xfrm>
                  <a:off x="2663" y="2295"/>
                  <a:ext cx="260" cy="415"/>
                </a:xfrm>
                <a:custGeom>
                  <a:avLst/>
                  <a:gdLst/>
                  <a:ahLst/>
                  <a:cxnLst>
                    <a:cxn ang="0">
                      <a:pos x="61" y="362"/>
                    </a:cxn>
                    <a:cxn ang="0">
                      <a:pos x="61" y="362"/>
                    </a:cxn>
                    <a:cxn ang="0">
                      <a:pos x="53" y="333"/>
                    </a:cxn>
                    <a:cxn ang="0">
                      <a:pos x="40" y="289"/>
                    </a:cxn>
                    <a:cxn ang="0">
                      <a:pos x="24" y="233"/>
                    </a:cxn>
                    <a:cxn ang="0">
                      <a:pos x="13" y="173"/>
                    </a:cxn>
                    <a:cxn ang="0">
                      <a:pos x="3" y="113"/>
                    </a:cxn>
                    <a:cxn ang="0">
                      <a:pos x="0" y="60"/>
                    </a:cxn>
                    <a:cxn ang="0">
                      <a:pos x="0" y="39"/>
                    </a:cxn>
                    <a:cxn ang="0">
                      <a:pos x="3" y="21"/>
                    </a:cxn>
                    <a:cxn ang="0">
                      <a:pos x="8" y="10"/>
                    </a:cxn>
                    <a:cxn ang="0">
                      <a:pos x="13" y="5"/>
                    </a:cxn>
                    <a:cxn ang="0">
                      <a:pos x="19" y="2"/>
                    </a:cxn>
                    <a:cxn ang="0">
                      <a:pos x="19" y="2"/>
                    </a:cxn>
                    <a:cxn ang="0">
                      <a:pos x="24" y="0"/>
                    </a:cxn>
                    <a:cxn ang="0">
                      <a:pos x="29" y="0"/>
                    </a:cxn>
                    <a:cxn ang="0">
                      <a:pos x="42" y="5"/>
                    </a:cxn>
                    <a:cxn ang="0">
                      <a:pos x="58" y="15"/>
                    </a:cxn>
                    <a:cxn ang="0">
                      <a:pos x="74" y="29"/>
                    </a:cxn>
                    <a:cxn ang="0">
                      <a:pos x="110" y="68"/>
                    </a:cxn>
                    <a:cxn ang="0">
                      <a:pos x="147" y="115"/>
                    </a:cxn>
                    <a:cxn ang="0">
                      <a:pos x="184" y="165"/>
                    </a:cxn>
                    <a:cxn ang="0">
                      <a:pos x="215" y="212"/>
                    </a:cxn>
                    <a:cxn ang="0">
                      <a:pos x="239" y="252"/>
                    </a:cxn>
                    <a:cxn ang="0">
                      <a:pos x="252" y="281"/>
                    </a:cxn>
                    <a:cxn ang="0">
                      <a:pos x="252" y="281"/>
                    </a:cxn>
                    <a:cxn ang="0">
                      <a:pos x="257" y="297"/>
                    </a:cxn>
                    <a:cxn ang="0">
                      <a:pos x="260" y="315"/>
                    </a:cxn>
                    <a:cxn ang="0">
                      <a:pos x="257" y="333"/>
                    </a:cxn>
                    <a:cxn ang="0">
                      <a:pos x="249" y="352"/>
                    </a:cxn>
                    <a:cxn ang="0">
                      <a:pos x="241" y="367"/>
                    </a:cxn>
                    <a:cxn ang="0">
                      <a:pos x="228" y="383"/>
                    </a:cxn>
                    <a:cxn ang="0">
                      <a:pos x="213" y="396"/>
                    </a:cxn>
                    <a:cxn ang="0">
                      <a:pos x="194" y="404"/>
                    </a:cxn>
                    <a:cxn ang="0">
                      <a:pos x="194" y="404"/>
                    </a:cxn>
                    <a:cxn ang="0">
                      <a:pos x="173" y="412"/>
                    </a:cxn>
                    <a:cxn ang="0">
                      <a:pos x="155" y="415"/>
                    </a:cxn>
                    <a:cxn ang="0">
                      <a:pos x="134" y="415"/>
                    </a:cxn>
                    <a:cxn ang="0">
                      <a:pos x="116" y="409"/>
                    </a:cxn>
                    <a:cxn ang="0">
                      <a:pos x="97" y="402"/>
                    </a:cxn>
                    <a:cxn ang="0">
                      <a:pos x="84" y="391"/>
                    </a:cxn>
                    <a:cxn ang="0">
                      <a:pos x="71" y="378"/>
                    </a:cxn>
                    <a:cxn ang="0">
                      <a:pos x="61" y="362"/>
                    </a:cxn>
                    <a:cxn ang="0">
                      <a:pos x="61" y="362"/>
                    </a:cxn>
                  </a:cxnLst>
                  <a:rect l="0" t="0" r="r" b="b"/>
                  <a:pathLst>
                    <a:path w="260" h="415">
                      <a:moveTo>
                        <a:pt x="61" y="362"/>
                      </a:moveTo>
                      <a:lnTo>
                        <a:pt x="61" y="362"/>
                      </a:lnTo>
                      <a:lnTo>
                        <a:pt x="53" y="333"/>
                      </a:lnTo>
                      <a:lnTo>
                        <a:pt x="40" y="289"/>
                      </a:lnTo>
                      <a:lnTo>
                        <a:pt x="24" y="233"/>
                      </a:lnTo>
                      <a:lnTo>
                        <a:pt x="13" y="173"/>
                      </a:lnTo>
                      <a:lnTo>
                        <a:pt x="3" y="113"/>
                      </a:lnTo>
                      <a:lnTo>
                        <a:pt x="0" y="60"/>
                      </a:lnTo>
                      <a:lnTo>
                        <a:pt x="0" y="39"/>
                      </a:lnTo>
                      <a:lnTo>
                        <a:pt x="3" y="21"/>
                      </a:lnTo>
                      <a:lnTo>
                        <a:pt x="8" y="10"/>
                      </a:lnTo>
                      <a:lnTo>
                        <a:pt x="13" y="5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24" y="0"/>
                      </a:lnTo>
                      <a:lnTo>
                        <a:pt x="29" y="0"/>
                      </a:lnTo>
                      <a:lnTo>
                        <a:pt x="42" y="5"/>
                      </a:lnTo>
                      <a:lnTo>
                        <a:pt x="58" y="15"/>
                      </a:lnTo>
                      <a:lnTo>
                        <a:pt x="74" y="29"/>
                      </a:lnTo>
                      <a:lnTo>
                        <a:pt x="110" y="68"/>
                      </a:lnTo>
                      <a:lnTo>
                        <a:pt x="147" y="115"/>
                      </a:lnTo>
                      <a:lnTo>
                        <a:pt x="184" y="165"/>
                      </a:lnTo>
                      <a:lnTo>
                        <a:pt x="215" y="212"/>
                      </a:lnTo>
                      <a:lnTo>
                        <a:pt x="239" y="252"/>
                      </a:lnTo>
                      <a:lnTo>
                        <a:pt x="252" y="281"/>
                      </a:lnTo>
                      <a:lnTo>
                        <a:pt x="252" y="281"/>
                      </a:lnTo>
                      <a:lnTo>
                        <a:pt x="257" y="297"/>
                      </a:lnTo>
                      <a:lnTo>
                        <a:pt x="260" y="315"/>
                      </a:lnTo>
                      <a:lnTo>
                        <a:pt x="257" y="333"/>
                      </a:lnTo>
                      <a:lnTo>
                        <a:pt x="249" y="352"/>
                      </a:lnTo>
                      <a:lnTo>
                        <a:pt x="241" y="367"/>
                      </a:lnTo>
                      <a:lnTo>
                        <a:pt x="228" y="383"/>
                      </a:lnTo>
                      <a:lnTo>
                        <a:pt x="213" y="396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73" y="412"/>
                      </a:lnTo>
                      <a:lnTo>
                        <a:pt x="155" y="415"/>
                      </a:lnTo>
                      <a:lnTo>
                        <a:pt x="134" y="415"/>
                      </a:lnTo>
                      <a:lnTo>
                        <a:pt x="116" y="409"/>
                      </a:lnTo>
                      <a:lnTo>
                        <a:pt x="97" y="402"/>
                      </a:lnTo>
                      <a:lnTo>
                        <a:pt x="84" y="391"/>
                      </a:lnTo>
                      <a:lnTo>
                        <a:pt x="71" y="378"/>
                      </a:lnTo>
                      <a:lnTo>
                        <a:pt x="61" y="362"/>
                      </a:lnTo>
                      <a:lnTo>
                        <a:pt x="61" y="362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7" name="Freeform 373"/>
                <p:cNvSpPr>
                  <a:spLocks/>
                </p:cNvSpPr>
                <p:nvPr/>
              </p:nvSpPr>
              <p:spPr bwMode="auto">
                <a:xfrm>
                  <a:off x="1997" y="2177"/>
                  <a:ext cx="420" cy="246"/>
                </a:xfrm>
                <a:custGeom>
                  <a:avLst/>
                  <a:gdLst/>
                  <a:ahLst/>
                  <a:cxnLst>
                    <a:cxn ang="0">
                      <a:pos x="55" y="47"/>
                    </a:cxn>
                    <a:cxn ang="0">
                      <a:pos x="55" y="47"/>
                    </a:cxn>
                    <a:cxn ang="0">
                      <a:pos x="84" y="39"/>
                    </a:cxn>
                    <a:cxn ang="0">
                      <a:pos x="131" y="28"/>
                    </a:cxn>
                    <a:cxn ang="0">
                      <a:pos x="187" y="18"/>
                    </a:cxn>
                    <a:cxn ang="0">
                      <a:pos x="247" y="7"/>
                    </a:cxn>
                    <a:cxn ang="0">
                      <a:pos x="307" y="2"/>
                    </a:cxn>
                    <a:cxn ang="0">
                      <a:pos x="360" y="0"/>
                    </a:cxn>
                    <a:cxn ang="0">
                      <a:pos x="381" y="2"/>
                    </a:cxn>
                    <a:cxn ang="0">
                      <a:pos x="399" y="7"/>
                    </a:cxn>
                    <a:cxn ang="0">
                      <a:pos x="412" y="13"/>
                    </a:cxn>
                    <a:cxn ang="0">
                      <a:pos x="415" y="18"/>
                    </a:cxn>
                    <a:cxn ang="0">
                      <a:pos x="417" y="23"/>
                    </a:cxn>
                    <a:cxn ang="0">
                      <a:pos x="417" y="23"/>
                    </a:cxn>
                    <a:cxn ang="0">
                      <a:pos x="420" y="28"/>
                    </a:cxn>
                    <a:cxn ang="0">
                      <a:pos x="417" y="34"/>
                    </a:cxn>
                    <a:cxn ang="0">
                      <a:pos x="412" y="47"/>
                    </a:cxn>
                    <a:cxn ang="0">
                      <a:pos x="401" y="60"/>
                    </a:cxn>
                    <a:cxn ang="0">
                      <a:pos x="388" y="76"/>
                    </a:cxn>
                    <a:cxn ang="0">
                      <a:pos x="349" y="110"/>
                    </a:cxn>
                    <a:cxn ang="0">
                      <a:pos x="299" y="147"/>
                    </a:cxn>
                    <a:cxn ang="0">
                      <a:pos x="247" y="178"/>
                    </a:cxn>
                    <a:cxn ang="0">
                      <a:pos x="197" y="207"/>
                    </a:cxn>
                    <a:cxn ang="0">
                      <a:pos x="155" y="231"/>
                    </a:cxn>
                    <a:cxn ang="0">
                      <a:pos x="129" y="244"/>
                    </a:cxn>
                    <a:cxn ang="0">
                      <a:pos x="129" y="244"/>
                    </a:cxn>
                    <a:cxn ang="0">
                      <a:pos x="111" y="246"/>
                    </a:cxn>
                    <a:cxn ang="0">
                      <a:pos x="92" y="246"/>
                    </a:cxn>
                    <a:cxn ang="0">
                      <a:pos x="74" y="244"/>
                    </a:cxn>
                    <a:cxn ang="0">
                      <a:pos x="58" y="236"/>
                    </a:cxn>
                    <a:cxn ang="0">
                      <a:pos x="42" y="228"/>
                    </a:cxn>
                    <a:cxn ang="0">
                      <a:pos x="27" y="212"/>
                    </a:cxn>
                    <a:cxn ang="0">
                      <a:pos x="16" y="197"/>
                    </a:cxn>
                    <a:cxn ang="0">
                      <a:pos x="6" y="178"/>
                    </a:cxn>
                    <a:cxn ang="0">
                      <a:pos x="6" y="178"/>
                    </a:cxn>
                    <a:cxn ang="0">
                      <a:pos x="0" y="157"/>
                    </a:cxn>
                    <a:cxn ang="0">
                      <a:pos x="0" y="139"/>
                    </a:cxn>
                    <a:cxn ang="0">
                      <a:pos x="0" y="118"/>
                    </a:cxn>
                    <a:cxn ang="0">
                      <a:pos x="6" y="99"/>
                    </a:cxn>
                    <a:cxn ang="0">
                      <a:pos x="14" y="84"/>
                    </a:cxn>
                    <a:cxn ang="0">
                      <a:pos x="27" y="68"/>
                    </a:cxn>
                    <a:cxn ang="0">
                      <a:pos x="40" y="57"/>
                    </a:cxn>
                    <a:cxn ang="0">
                      <a:pos x="55" y="47"/>
                    </a:cxn>
                    <a:cxn ang="0">
                      <a:pos x="55" y="47"/>
                    </a:cxn>
                  </a:cxnLst>
                  <a:rect l="0" t="0" r="r" b="b"/>
                  <a:pathLst>
                    <a:path w="420" h="246">
                      <a:moveTo>
                        <a:pt x="55" y="47"/>
                      </a:moveTo>
                      <a:lnTo>
                        <a:pt x="55" y="47"/>
                      </a:lnTo>
                      <a:lnTo>
                        <a:pt x="84" y="39"/>
                      </a:lnTo>
                      <a:lnTo>
                        <a:pt x="131" y="28"/>
                      </a:lnTo>
                      <a:lnTo>
                        <a:pt x="187" y="18"/>
                      </a:lnTo>
                      <a:lnTo>
                        <a:pt x="247" y="7"/>
                      </a:lnTo>
                      <a:lnTo>
                        <a:pt x="307" y="2"/>
                      </a:lnTo>
                      <a:lnTo>
                        <a:pt x="360" y="0"/>
                      </a:lnTo>
                      <a:lnTo>
                        <a:pt x="381" y="2"/>
                      </a:lnTo>
                      <a:lnTo>
                        <a:pt x="399" y="7"/>
                      </a:lnTo>
                      <a:lnTo>
                        <a:pt x="412" y="13"/>
                      </a:lnTo>
                      <a:lnTo>
                        <a:pt x="415" y="18"/>
                      </a:lnTo>
                      <a:lnTo>
                        <a:pt x="417" y="23"/>
                      </a:lnTo>
                      <a:lnTo>
                        <a:pt x="417" y="23"/>
                      </a:lnTo>
                      <a:lnTo>
                        <a:pt x="420" y="28"/>
                      </a:lnTo>
                      <a:lnTo>
                        <a:pt x="417" y="34"/>
                      </a:lnTo>
                      <a:lnTo>
                        <a:pt x="412" y="47"/>
                      </a:lnTo>
                      <a:lnTo>
                        <a:pt x="401" y="60"/>
                      </a:lnTo>
                      <a:lnTo>
                        <a:pt x="388" y="76"/>
                      </a:lnTo>
                      <a:lnTo>
                        <a:pt x="349" y="110"/>
                      </a:lnTo>
                      <a:lnTo>
                        <a:pt x="299" y="147"/>
                      </a:lnTo>
                      <a:lnTo>
                        <a:pt x="247" y="178"/>
                      </a:lnTo>
                      <a:lnTo>
                        <a:pt x="197" y="207"/>
                      </a:lnTo>
                      <a:lnTo>
                        <a:pt x="155" y="231"/>
                      </a:lnTo>
                      <a:lnTo>
                        <a:pt x="129" y="244"/>
                      </a:lnTo>
                      <a:lnTo>
                        <a:pt x="129" y="244"/>
                      </a:lnTo>
                      <a:lnTo>
                        <a:pt x="111" y="246"/>
                      </a:lnTo>
                      <a:lnTo>
                        <a:pt x="92" y="246"/>
                      </a:lnTo>
                      <a:lnTo>
                        <a:pt x="74" y="244"/>
                      </a:lnTo>
                      <a:lnTo>
                        <a:pt x="58" y="236"/>
                      </a:lnTo>
                      <a:lnTo>
                        <a:pt x="42" y="228"/>
                      </a:lnTo>
                      <a:lnTo>
                        <a:pt x="27" y="212"/>
                      </a:lnTo>
                      <a:lnTo>
                        <a:pt x="16" y="197"/>
                      </a:lnTo>
                      <a:lnTo>
                        <a:pt x="6" y="178"/>
                      </a:lnTo>
                      <a:lnTo>
                        <a:pt x="6" y="178"/>
                      </a:lnTo>
                      <a:lnTo>
                        <a:pt x="0" y="157"/>
                      </a:lnTo>
                      <a:lnTo>
                        <a:pt x="0" y="139"/>
                      </a:lnTo>
                      <a:lnTo>
                        <a:pt x="0" y="118"/>
                      </a:lnTo>
                      <a:lnTo>
                        <a:pt x="6" y="99"/>
                      </a:lnTo>
                      <a:lnTo>
                        <a:pt x="14" y="84"/>
                      </a:lnTo>
                      <a:lnTo>
                        <a:pt x="27" y="68"/>
                      </a:lnTo>
                      <a:lnTo>
                        <a:pt x="40" y="57"/>
                      </a:lnTo>
                      <a:lnTo>
                        <a:pt x="55" y="47"/>
                      </a:lnTo>
                      <a:lnTo>
                        <a:pt x="55" y="47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8" name="Freeform 386"/>
                <p:cNvSpPr>
                  <a:spLocks/>
                </p:cNvSpPr>
                <p:nvPr/>
              </p:nvSpPr>
              <p:spPr bwMode="auto">
                <a:xfrm>
                  <a:off x="2821" y="1759"/>
                  <a:ext cx="403" cy="276"/>
                </a:xfrm>
                <a:custGeom>
                  <a:avLst/>
                  <a:gdLst/>
                  <a:ahLst/>
                  <a:cxnLst>
                    <a:cxn ang="0">
                      <a:pos x="356" y="194"/>
                    </a:cxn>
                    <a:cxn ang="0">
                      <a:pos x="356" y="194"/>
                    </a:cxn>
                    <a:cxn ang="0">
                      <a:pos x="330" y="205"/>
                    </a:cxn>
                    <a:cxn ang="0">
                      <a:pos x="285" y="221"/>
                    </a:cxn>
                    <a:cxn ang="0">
                      <a:pos x="230" y="239"/>
                    </a:cxn>
                    <a:cxn ang="0">
                      <a:pos x="170" y="255"/>
                    </a:cxn>
                    <a:cxn ang="0">
                      <a:pos x="112" y="268"/>
                    </a:cxn>
                    <a:cxn ang="0">
                      <a:pos x="60" y="276"/>
                    </a:cxn>
                    <a:cxn ang="0">
                      <a:pos x="39" y="276"/>
                    </a:cxn>
                    <a:cxn ang="0">
                      <a:pos x="21" y="273"/>
                    </a:cxn>
                    <a:cxn ang="0">
                      <a:pos x="7" y="268"/>
                    </a:cxn>
                    <a:cxn ang="0">
                      <a:pos x="2" y="265"/>
                    </a:cxn>
                    <a:cxn ang="0">
                      <a:pos x="0" y="260"/>
                    </a:cxn>
                    <a:cxn ang="0">
                      <a:pos x="0" y="260"/>
                    </a:cxn>
                    <a:cxn ang="0">
                      <a:pos x="0" y="255"/>
                    </a:cxn>
                    <a:cxn ang="0">
                      <a:pos x="0" y="249"/>
                    </a:cxn>
                    <a:cxn ang="0">
                      <a:pos x="2" y="236"/>
                    </a:cxn>
                    <a:cxn ang="0">
                      <a:pos x="10" y="221"/>
                    </a:cxn>
                    <a:cxn ang="0">
                      <a:pos x="23" y="202"/>
                    </a:cxn>
                    <a:cxn ang="0">
                      <a:pos x="60" y="163"/>
                    </a:cxn>
                    <a:cxn ang="0">
                      <a:pos x="104" y="123"/>
                    </a:cxn>
                    <a:cxn ang="0">
                      <a:pos x="152" y="84"/>
                    </a:cxn>
                    <a:cxn ang="0">
                      <a:pos x="199" y="50"/>
                    </a:cxn>
                    <a:cxn ang="0">
                      <a:pos x="238" y="24"/>
                    </a:cxn>
                    <a:cxn ang="0">
                      <a:pos x="262" y="8"/>
                    </a:cxn>
                    <a:cxn ang="0">
                      <a:pos x="262" y="8"/>
                    </a:cxn>
                    <a:cxn ang="0">
                      <a:pos x="280" y="3"/>
                    </a:cxn>
                    <a:cxn ang="0">
                      <a:pos x="298" y="0"/>
                    </a:cxn>
                    <a:cxn ang="0">
                      <a:pos x="317" y="0"/>
                    </a:cxn>
                    <a:cxn ang="0">
                      <a:pos x="335" y="5"/>
                    </a:cxn>
                    <a:cxn ang="0">
                      <a:pos x="351" y="16"/>
                    </a:cxn>
                    <a:cxn ang="0">
                      <a:pos x="367" y="26"/>
                    </a:cxn>
                    <a:cxn ang="0">
                      <a:pos x="380" y="42"/>
                    </a:cxn>
                    <a:cxn ang="0">
                      <a:pos x="393" y="60"/>
                    </a:cxn>
                    <a:cxn ang="0">
                      <a:pos x="393" y="60"/>
                    </a:cxn>
                    <a:cxn ang="0">
                      <a:pos x="398" y="79"/>
                    </a:cxn>
                    <a:cxn ang="0">
                      <a:pos x="403" y="100"/>
                    </a:cxn>
                    <a:cxn ang="0">
                      <a:pos x="403" y="118"/>
                    </a:cxn>
                    <a:cxn ang="0">
                      <a:pos x="401" y="136"/>
                    </a:cxn>
                    <a:cxn ang="0">
                      <a:pos x="395" y="155"/>
                    </a:cxn>
                    <a:cxn ang="0">
                      <a:pos x="385" y="171"/>
                    </a:cxn>
                    <a:cxn ang="0">
                      <a:pos x="372" y="184"/>
                    </a:cxn>
                    <a:cxn ang="0">
                      <a:pos x="356" y="194"/>
                    </a:cxn>
                    <a:cxn ang="0">
                      <a:pos x="356" y="194"/>
                    </a:cxn>
                  </a:cxnLst>
                  <a:rect l="0" t="0" r="r" b="b"/>
                  <a:pathLst>
                    <a:path w="403" h="276">
                      <a:moveTo>
                        <a:pt x="356" y="194"/>
                      </a:moveTo>
                      <a:lnTo>
                        <a:pt x="356" y="194"/>
                      </a:lnTo>
                      <a:lnTo>
                        <a:pt x="330" y="205"/>
                      </a:lnTo>
                      <a:lnTo>
                        <a:pt x="285" y="221"/>
                      </a:lnTo>
                      <a:lnTo>
                        <a:pt x="230" y="239"/>
                      </a:lnTo>
                      <a:lnTo>
                        <a:pt x="170" y="255"/>
                      </a:lnTo>
                      <a:lnTo>
                        <a:pt x="112" y="268"/>
                      </a:lnTo>
                      <a:lnTo>
                        <a:pt x="60" y="276"/>
                      </a:lnTo>
                      <a:lnTo>
                        <a:pt x="39" y="276"/>
                      </a:lnTo>
                      <a:lnTo>
                        <a:pt x="21" y="273"/>
                      </a:lnTo>
                      <a:lnTo>
                        <a:pt x="7" y="268"/>
                      </a:lnTo>
                      <a:lnTo>
                        <a:pt x="2" y="265"/>
                      </a:lnTo>
                      <a:lnTo>
                        <a:pt x="0" y="260"/>
                      </a:lnTo>
                      <a:lnTo>
                        <a:pt x="0" y="260"/>
                      </a:lnTo>
                      <a:lnTo>
                        <a:pt x="0" y="255"/>
                      </a:lnTo>
                      <a:lnTo>
                        <a:pt x="0" y="249"/>
                      </a:lnTo>
                      <a:lnTo>
                        <a:pt x="2" y="236"/>
                      </a:lnTo>
                      <a:lnTo>
                        <a:pt x="10" y="221"/>
                      </a:lnTo>
                      <a:lnTo>
                        <a:pt x="23" y="202"/>
                      </a:lnTo>
                      <a:lnTo>
                        <a:pt x="60" y="163"/>
                      </a:lnTo>
                      <a:lnTo>
                        <a:pt x="104" y="123"/>
                      </a:lnTo>
                      <a:lnTo>
                        <a:pt x="152" y="84"/>
                      </a:lnTo>
                      <a:lnTo>
                        <a:pt x="199" y="50"/>
                      </a:lnTo>
                      <a:lnTo>
                        <a:pt x="238" y="24"/>
                      </a:lnTo>
                      <a:lnTo>
                        <a:pt x="262" y="8"/>
                      </a:lnTo>
                      <a:lnTo>
                        <a:pt x="262" y="8"/>
                      </a:lnTo>
                      <a:lnTo>
                        <a:pt x="280" y="3"/>
                      </a:lnTo>
                      <a:lnTo>
                        <a:pt x="298" y="0"/>
                      </a:lnTo>
                      <a:lnTo>
                        <a:pt x="317" y="0"/>
                      </a:lnTo>
                      <a:lnTo>
                        <a:pt x="335" y="5"/>
                      </a:lnTo>
                      <a:lnTo>
                        <a:pt x="351" y="16"/>
                      </a:lnTo>
                      <a:lnTo>
                        <a:pt x="367" y="26"/>
                      </a:lnTo>
                      <a:lnTo>
                        <a:pt x="380" y="42"/>
                      </a:lnTo>
                      <a:lnTo>
                        <a:pt x="393" y="60"/>
                      </a:lnTo>
                      <a:lnTo>
                        <a:pt x="393" y="60"/>
                      </a:lnTo>
                      <a:lnTo>
                        <a:pt x="398" y="79"/>
                      </a:lnTo>
                      <a:lnTo>
                        <a:pt x="403" y="100"/>
                      </a:lnTo>
                      <a:lnTo>
                        <a:pt x="403" y="118"/>
                      </a:lnTo>
                      <a:lnTo>
                        <a:pt x="401" y="136"/>
                      </a:lnTo>
                      <a:lnTo>
                        <a:pt x="395" y="155"/>
                      </a:lnTo>
                      <a:lnTo>
                        <a:pt x="385" y="171"/>
                      </a:lnTo>
                      <a:lnTo>
                        <a:pt x="372" y="184"/>
                      </a:lnTo>
                      <a:lnTo>
                        <a:pt x="356" y="194"/>
                      </a:lnTo>
                      <a:lnTo>
                        <a:pt x="356" y="194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9" name="Freeform 399"/>
                <p:cNvSpPr>
                  <a:spLocks/>
                </p:cNvSpPr>
                <p:nvPr/>
              </p:nvSpPr>
              <p:spPr bwMode="auto">
                <a:xfrm>
                  <a:off x="2278" y="2297"/>
                  <a:ext cx="278" cy="405"/>
                </a:xfrm>
                <a:custGeom>
                  <a:avLst/>
                  <a:gdLst/>
                  <a:ahLst/>
                  <a:cxnLst>
                    <a:cxn ang="0">
                      <a:pos x="8" y="260"/>
                    </a:cxn>
                    <a:cxn ang="0">
                      <a:pos x="8" y="260"/>
                    </a:cxn>
                    <a:cxn ang="0">
                      <a:pos x="24" y="234"/>
                    </a:cxn>
                    <a:cxn ang="0">
                      <a:pos x="52" y="197"/>
                    </a:cxn>
                    <a:cxn ang="0">
                      <a:pos x="86" y="153"/>
                    </a:cxn>
                    <a:cxn ang="0">
                      <a:pos x="126" y="105"/>
                    </a:cxn>
                    <a:cxn ang="0">
                      <a:pos x="168" y="61"/>
                    </a:cxn>
                    <a:cxn ang="0">
                      <a:pos x="204" y="24"/>
                    </a:cxn>
                    <a:cxn ang="0">
                      <a:pos x="223" y="11"/>
                    </a:cxn>
                    <a:cxn ang="0">
                      <a:pos x="238" y="3"/>
                    </a:cxn>
                    <a:cxn ang="0">
                      <a:pos x="252" y="0"/>
                    </a:cxn>
                    <a:cxn ang="0">
                      <a:pos x="257" y="0"/>
                    </a:cxn>
                    <a:cxn ang="0">
                      <a:pos x="262" y="3"/>
                    </a:cxn>
                    <a:cxn ang="0">
                      <a:pos x="262" y="3"/>
                    </a:cxn>
                    <a:cxn ang="0">
                      <a:pos x="267" y="6"/>
                    </a:cxn>
                    <a:cxn ang="0">
                      <a:pos x="270" y="11"/>
                    </a:cxn>
                    <a:cxn ang="0">
                      <a:pos x="275" y="24"/>
                    </a:cxn>
                    <a:cxn ang="0">
                      <a:pos x="278" y="42"/>
                    </a:cxn>
                    <a:cxn ang="0">
                      <a:pos x="275" y="63"/>
                    </a:cxn>
                    <a:cxn ang="0">
                      <a:pos x="267" y="116"/>
                    </a:cxn>
                    <a:cxn ang="0">
                      <a:pos x="254" y="174"/>
                    </a:cxn>
                    <a:cxn ang="0">
                      <a:pos x="238" y="234"/>
                    </a:cxn>
                    <a:cxn ang="0">
                      <a:pos x="220" y="287"/>
                    </a:cxn>
                    <a:cxn ang="0">
                      <a:pos x="204" y="331"/>
                    </a:cxn>
                    <a:cxn ang="0">
                      <a:pos x="191" y="358"/>
                    </a:cxn>
                    <a:cxn ang="0">
                      <a:pos x="191" y="358"/>
                    </a:cxn>
                    <a:cxn ang="0">
                      <a:pos x="181" y="373"/>
                    </a:cxn>
                    <a:cxn ang="0">
                      <a:pos x="168" y="386"/>
                    </a:cxn>
                    <a:cxn ang="0">
                      <a:pos x="152" y="397"/>
                    </a:cxn>
                    <a:cxn ang="0">
                      <a:pos x="134" y="402"/>
                    </a:cxn>
                    <a:cxn ang="0">
                      <a:pos x="115" y="405"/>
                    </a:cxn>
                    <a:cxn ang="0">
                      <a:pos x="94" y="405"/>
                    </a:cxn>
                    <a:cxn ang="0">
                      <a:pos x="76" y="400"/>
                    </a:cxn>
                    <a:cxn ang="0">
                      <a:pos x="58" y="392"/>
                    </a:cxn>
                    <a:cxn ang="0">
                      <a:pos x="58" y="392"/>
                    </a:cxn>
                    <a:cxn ang="0">
                      <a:pos x="39" y="379"/>
                    </a:cxn>
                    <a:cxn ang="0">
                      <a:pos x="24" y="365"/>
                    </a:cxn>
                    <a:cxn ang="0">
                      <a:pos x="13" y="350"/>
                    </a:cxn>
                    <a:cxn ang="0">
                      <a:pos x="5" y="331"/>
                    </a:cxn>
                    <a:cxn ang="0">
                      <a:pos x="0" y="316"/>
                    </a:cxn>
                    <a:cxn ang="0">
                      <a:pos x="0" y="297"/>
                    </a:cxn>
                    <a:cxn ang="0">
                      <a:pos x="3" y="279"/>
                    </a:cxn>
                    <a:cxn ang="0">
                      <a:pos x="8" y="260"/>
                    </a:cxn>
                    <a:cxn ang="0">
                      <a:pos x="8" y="260"/>
                    </a:cxn>
                  </a:cxnLst>
                  <a:rect l="0" t="0" r="r" b="b"/>
                  <a:pathLst>
                    <a:path w="278" h="405">
                      <a:moveTo>
                        <a:pt x="8" y="260"/>
                      </a:moveTo>
                      <a:lnTo>
                        <a:pt x="8" y="260"/>
                      </a:lnTo>
                      <a:lnTo>
                        <a:pt x="24" y="234"/>
                      </a:lnTo>
                      <a:lnTo>
                        <a:pt x="52" y="197"/>
                      </a:lnTo>
                      <a:lnTo>
                        <a:pt x="86" y="153"/>
                      </a:lnTo>
                      <a:lnTo>
                        <a:pt x="126" y="105"/>
                      </a:lnTo>
                      <a:lnTo>
                        <a:pt x="168" y="61"/>
                      </a:lnTo>
                      <a:lnTo>
                        <a:pt x="204" y="24"/>
                      </a:lnTo>
                      <a:lnTo>
                        <a:pt x="223" y="11"/>
                      </a:lnTo>
                      <a:lnTo>
                        <a:pt x="238" y="3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67" y="6"/>
                      </a:lnTo>
                      <a:lnTo>
                        <a:pt x="270" y="11"/>
                      </a:lnTo>
                      <a:lnTo>
                        <a:pt x="275" y="24"/>
                      </a:lnTo>
                      <a:lnTo>
                        <a:pt x="278" y="42"/>
                      </a:lnTo>
                      <a:lnTo>
                        <a:pt x="275" y="63"/>
                      </a:lnTo>
                      <a:lnTo>
                        <a:pt x="267" y="116"/>
                      </a:lnTo>
                      <a:lnTo>
                        <a:pt x="254" y="174"/>
                      </a:lnTo>
                      <a:lnTo>
                        <a:pt x="238" y="234"/>
                      </a:lnTo>
                      <a:lnTo>
                        <a:pt x="220" y="287"/>
                      </a:lnTo>
                      <a:lnTo>
                        <a:pt x="204" y="331"/>
                      </a:lnTo>
                      <a:lnTo>
                        <a:pt x="191" y="358"/>
                      </a:lnTo>
                      <a:lnTo>
                        <a:pt x="191" y="358"/>
                      </a:lnTo>
                      <a:lnTo>
                        <a:pt x="181" y="373"/>
                      </a:lnTo>
                      <a:lnTo>
                        <a:pt x="168" y="386"/>
                      </a:lnTo>
                      <a:lnTo>
                        <a:pt x="152" y="397"/>
                      </a:lnTo>
                      <a:lnTo>
                        <a:pt x="134" y="402"/>
                      </a:lnTo>
                      <a:lnTo>
                        <a:pt x="115" y="405"/>
                      </a:lnTo>
                      <a:lnTo>
                        <a:pt x="94" y="405"/>
                      </a:lnTo>
                      <a:lnTo>
                        <a:pt x="76" y="400"/>
                      </a:lnTo>
                      <a:lnTo>
                        <a:pt x="58" y="392"/>
                      </a:lnTo>
                      <a:lnTo>
                        <a:pt x="58" y="392"/>
                      </a:lnTo>
                      <a:lnTo>
                        <a:pt x="39" y="379"/>
                      </a:lnTo>
                      <a:lnTo>
                        <a:pt x="24" y="365"/>
                      </a:lnTo>
                      <a:lnTo>
                        <a:pt x="13" y="350"/>
                      </a:lnTo>
                      <a:lnTo>
                        <a:pt x="5" y="331"/>
                      </a:lnTo>
                      <a:lnTo>
                        <a:pt x="0" y="316"/>
                      </a:lnTo>
                      <a:lnTo>
                        <a:pt x="0" y="297"/>
                      </a:lnTo>
                      <a:lnTo>
                        <a:pt x="3" y="279"/>
                      </a:lnTo>
                      <a:lnTo>
                        <a:pt x="8" y="260"/>
                      </a:lnTo>
                      <a:lnTo>
                        <a:pt x="8" y="260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0" name="Freeform 412"/>
                <p:cNvSpPr>
                  <a:spLocks/>
                </p:cNvSpPr>
                <p:nvPr/>
              </p:nvSpPr>
              <p:spPr bwMode="auto">
                <a:xfrm>
                  <a:off x="2674" y="1462"/>
                  <a:ext cx="249" cy="418"/>
                </a:xfrm>
                <a:custGeom>
                  <a:avLst/>
                  <a:gdLst/>
                  <a:ahLst/>
                  <a:cxnLst>
                    <a:cxn ang="0">
                      <a:pos x="244" y="131"/>
                    </a:cxn>
                    <a:cxn ang="0">
                      <a:pos x="244" y="131"/>
                    </a:cxn>
                    <a:cxn ang="0">
                      <a:pos x="230" y="160"/>
                    </a:cxn>
                    <a:cxn ang="0">
                      <a:pos x="207" y="200"/>
                    </a:cxn>
                    <a:cxn ang="0">
                      <a:pos x="178" y="250"/>
                    </a:cxn>
                    <a:cxn ang="0">
                      <a:pos x="144" y="302"/>
                    </a:cxn>
                    <a:cxn ang="0">
                      <a:pos x="107" y="349"/>
                    </a:cxn>
                    <a:cxn ang="0">
                      <a:pos x="73" y="389"/>
                    </a:cxn>
                    <a:cxn ang="0">
                      <a:pos x="57" y="402"/>
                    </a:cxn>
                    <a:cxn ang="0">
                      <a:pos x="44" y="412"/>
                    </a:cxn>
                    <a:cxn ang="0">
                      <a:pos x="31" y="418"/>
                    </a:cxn>
                    <a:cxn ang="0">
                      <a:pos x="23" y="418"/>
                    </a:cxn>
                    <a:cxn ang="0">
                      <a:pos x="18" y="418"/>
                    </a:cxn>
                    <a:cxn ang="0">
                      <a:pos x="18" y="418"/>
                    </a:cxn>
                    <a:cxn ang="0">
                      <a:pos x="15" y="415"/>
                    </a:cxn>
                    <a:cxn ang="0">
                      <a:pos x="10" y="410"/>
                    </a:cxn>
                    <a:cxn ang="0">
                      <a:pos x="5" y="397"/>
                    </a:cxn>
                    <a:cxn ang="0">
                      <a:pos x="0" y="381"/>
                    </a:cxn>
                    <a:cxn ang="0">
                      <a:pos x="0" y="357"/>
                    </a:cxn>
                    <a:cxn ang="0">
                      <a:pos x="0" y="305"/>
                    </a:cxn>
                    <a:cxn ang="0">
                      <a:pos x="8" y="247"/>
                    </a:cxn>
                    <a:cxn ang="0">
                      <a:pos x="18" y="184"/>
                    </a:cxn>
                    <a:cxn ang="0">
                      <a:pos x="31" y="129"/>
                    </a:cxn>
                    <a:cxn ang="0">
                      <a:pos x="42" y="84"/>
                    </a:cxn>
                    <a:cxn ang="0">
                      <a:pos x="52" y="55"/>
                    </a:cxn>
                    <a:cxn ang="0">
                      <a:pos x="52" y="55"/>
                    </a:cxn>
                    <a:cxn ang="0">
                      <a:pos x="60" y="39"/>
                    </a:cxn>
                    <a:cxn ang="0">
                      <a:pos x="71" y="24"/>
                    </a:cxn>
                    <a:cxn ang="0">
                      <a:pos x="86" y="13"/>
                    </a:cxn>
                    <a:cxn ang="0">
                      <a:pos x="102" y="5"/>
                    </a:cxn>
                    <a:cxn ang="0">
                      <a:pos x="120" y="0"/>
                    </a:cxn>
                    <a:cxn ang="0">
                      <a:pos x="141" y="0"/>
                    </a:cxn>
                    <a:cxn ang="0">
                      <a:pos x="162" y="3"/>
                    </a:cxn>
                    <a:cxn ang="0">
                      <a:pos x="181" y="8"/>
                    </a:cxn>
                    <a:cxn ang="0">
                      <a:pos x="181" y="8"/>
                    </a:cxn>
                    <a:cxn ang="0">
                      <a:pos x="199" y="18"/>
                    </a:cxn>
                    <a:cxn ang="0">
                      <a:pos x="215" y="29"/>
                    </a:cxn>
                    <a:cxn ang="0">
                      <a:pos x="230" y="45"/>
                    </a:cxn>
                    <a:cxn ang="0">
                      <a:pos x="238" y="60"/>
                    </a:cxn>
                    <a:cxn ang="0">
                      <a:pos x="246" y="79"/>
                    </a:cxn>
                    <a:cxn ang="0">
                      <a:pos x="249" y="97"/>
                    </a:cxn>
                    <a:cxn ang="0">
                      <a:pos x="249" y="116"/>
                    </a:cxn>
                    <a:cxn ang="0">
                      <a:pos x="244" y="131"/>
                    </a:cxn>
                    <a:cxn ang="0">
                      <a:pos x="244" y="131"/>
                    </a:cxn>
                  </a:cxnLst>
                  <a:rect l="0" t="0" r="r" b="b"/>
                  <a:pathLst>
                    <a:path w="249" h="418">
                      <a:moveTo>
                        <a:pt x="244" y="131"/>
                      </a:moveTo>
                      <a:lnTo>
                        <a:pt x="244" y="131"/>
                      </a:lnTo>
                      <a:lnTo>
                        <a:pt x="230" y="160"/>
                      </a:lnTo>
                      <a:lnTo>
                        <a:pt x="207" y="200"/>
                      </a:lnTo>
                      <a:lnTo>
                        <a:pt x="178" y="250"/>
                      </a:lnTo>
                      <a:lnTo>
                        <a:pt x="144" y="302"/>
                      </a:lnTo>
                      <a:lnTo>
                        <a:pt x="107" y="349"/>
                      </a:lnTo>
                      <a:lnTo>
                        <a:pt x="73" y="389"/>
                      </a:lnTo>
                      <a:lnTo>
                        <a:pt x="57" y="402"/>
                      </a:lnTo>
                      <a:lnTo>
                        <a:pt x="44" y="412"/>
                      </a:lnTo>
                      <a:lnTo>
                        <a:pt x="31" y="418"/>
                      </a:lnTo>
                      <a:lnTo>
                        <a:pt x="23" y="418"/>
                      </a:lnTo>
                      <a:lnTo>
                        <a:pt x="18" y="418"/>
                      </a:lnTo>
                      <a:lnTo>
                        <a:pt x="18" y="418"/>
                      </a:lnTo>
                      <a:lnTo>
                        <a:pt x="15" y="415"/>
                      </a:lnTo>
                      <a:lnTo>
                        <a:pt x="10" y="410"/>
                      </a:lnTo>
                      <a:lnTo>
                        <a:pt x="5" y="397"/>
                      </a:lnTo>
                      <a:lnTo>
                        <a:pt x="0" y="381"/>
                      </a:lnTo>
                      <a:lnTo>
                        <a:pt x="0" y="357"/>
                      </a:lnTo>
                      <a:lnTo>
                        <a:pt x="0" y="305"/>
                      </a:lnTo>
                      <a:lnTo>
                        <a:pt x="8" y="247"/>
                      </a:lnTo>
                      <a:lnTo>
                        <a:pt x="18" y="184"/>
                      </a:lnTo>
                      <a:lnTo>
                        <a:pt x="31" y="129"/>
                      </a:lnTo>
                      <a:lnTo>
                        <a:pt x="42" y="84"/>
                      </a:lnTo>
                      <a:lnTo>
                        <a:pt x="52" y="55"/>
                      </a:lnTo>
                      <a:lnTo>
                        <a:pt x="52" y="55"/>
                      </a:lnTo>
                      <a:lnTo>
                        <a:pt x="60" y="39"/>
                      </a:lnTo>
                      <a:lnTo>
                        <a:pt x="71" y="24"/>
                      </a:lnTo>
                      <a:lnTo>
                        <a:pt x="86" y="13"/>
                      </a:lnTo>
                      <a:lnTo>
                        <a:pt x="102" y="5"/>
                      </a:lnTo>
                      <a:lnTo>
                        <a:pt x="120" y="0"/>
                      </a:lnTo>
                      <a:lnTo>
                        <a:pt x="141" y="0"/>
                      </a:lnTo>
                      <a:lnTo>
                        <a:pt x="162" y="3"/>
                      </a:lnTo>
                      <a:lnTo>
                        <a:pt x="181" y="8"/>
                      </a:lnTo>
                      <a:lnTo>
                        <a:pt x="181" y="8"/>
                      </a:lnTo>
                      <a:lnTo>
                        <a:pt x="199" y="18"/>
                      </a:lnTo>
                      <a:lnTo>
                        <a:pt x="215" y="29"/>
                      </a:lnTo>
                      <a:lnTo>
                        <a:pt x="230" y="45"/>
                      </a:lnTo>
                      <a:lnTo>
                        <a:pt x="238" y="60"/>
                      </a:lnTo>
                      <a:lnTo>
                        <a:pt x="246" y="79"/>
                      </a:lnTo>
                      <a:lnTo>
                        <a:pt x="249" y="97"/>
                      </a:lnTo>
                      <a:lnTo>
                        <a:pt x="249" y="116"/>
                      </a:lnTo>
                      <a:lnTo>
                        <a:pt x="244" y="131"/>
                      </a:lnTo>
                      <a:lnTo>
                        <a:pt x="244" y="131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1" name="Freeform 425"/>
                <p:cNvSpPr>
                  <a:spLocks/>
                </p:cNvSpPr>
                <p:nvPr/>
              </p:nvSpPr>
              <p:spPr bwMode="auto">
                <a:xfrm>
                  <a:off x="2797" y="2132"/>
                  <a:ext cx="406" cy="270"/>
                </a:xfrm>
                <a:custGeom>
                  <a:avLst/>
                  <a:gdLst/>
                  <a:ahLst/>
                  <a:cxnLst>
                    <a:cxn ang="0">
                      <a:pos x="265" y="263"/>
                    </a:cxn>
                    <a:cxn ang="0">
                      <a:pos x="265" y="263"/>
                    </a:cxn>
                    <a:cxn ang="0">
                      <a:pos x="239" y="247"/>
                    </a:cxn>
                    <a:cxn ang="0">
                      <a:pos x="202" y="220"/>
                    </a:cxn>
                    <a:cxn ang="0">
                      <a:pos x="155" y="186"/>
                    </a:cxn>
                    <a:cxn ang="0">
                      <a:pos x="105" y="150"/>
                    </a:cxn>
                    <a:cxn ang="0">
                      <a:pos x="60" y="108"/>
                    </a:cxn>
                    <a:cxn ang="0">
                      <a:pos x="24" y="71"/>
                    </a:cxn>
                    <a:cxn ang="0">
                      <a:pos x="10" y="55"/>
                    </a:cxn>
                    <a:cxn ang="0">
                      <a:pos x="3" y="39"/>
                    </a:cxn>
                    <a:cxn ang="0">
                      <a:pos x="0" y="24"/>
                    </a:cxn>
                    <a:cxn ang="0">
                      <a:pos x="0" y="18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3" y="10"/>
                    </a:cxn>
                    <a:cxn ang="0">
                      <a:pos x="8" y="5"/>
                    </a:cxn>
                    <a:cxn ang="0">
                      <a:pos x="21" y="0"/>
                    </a:cxn>
                    <a:cxn ang="0">
                      <a:pos x="39" y="0"/>
                    </a:cxn>
                    <a:cxn ang="0">
                      <a:pos x="60" y="0"/>
                    </a:cxn>
                    <a:cxn ang="0">
                      <a:pos x="113" y="5"/>
                    </a:cxn>
                    <a:cxn ang="0">
                      <a:pos x="173" y="18"/>
                    </a:cxn>
                    <a:cxn ang="0">
                      <a:pos x="231" y="34"/>
                    </a:cxn>
                    <a:cxn ang="0">
                      <a:pos x="286" y="50"/>
                    </a:cxn>
                    <a:cxn ang="0">
                      <a:pos x="330" y="66"/>
                    </a:cxn>
                    <a:cxn ang="0">
                      <a:pos x="359" y="76"/>
                    </a:cxn>
                    <a:cxn ang="0">
                      <a:pos x="359" y="76"/>
                    </a:cxn>
                    <a:cxn ang="0">
                      <a:pos x="375" y="87"/>
                    </a:cxn>
                    <a:cxn ang="0">
                      <a:pos x="385" y="100"/>
                    </a:cxn>
                    <a:cxn ang="0">
                      <a:pos x="396" y="115"/>
                    </a:cxn>
                    <a:cxn ang="0">
                      <a:pos x="404" y="134"/>
                    </a:cxn>
                    <a:cxn ang="0">
                      <a:pos x="406" y="152"/>
                    </a:cxn>
                    <a:cxn ang="0">
                      <a:pos x="406" y="171"/>
                    </a:cxn>
                    <a:cxn ang="0">
                      <a:pos x="401" y="192"/>
                    </a:cxn>
                    <a:cxn ang="0">
                      <a:pos x="393" y="210"/>
                    </a:cxn>
                    <a:cxn ang="0">
                      <a:pos x="393" y="210"/>
                    </a:cxn>
                    <a:cxn ang="0">
                      <a:pos x="383" y="228"/>
                    </a:cxn>
                    <a:cxn ang="0">
                      <a:pos x="370" y="244"/>
                    </a:cxn>
                    <a:cxn ang="0">
                      <a:pos x="354" y="255"/>
                    </a:cxn>
                    <a:cxn ang="0">
                      <a:pos x="338" y="265"/>
                    </a:cxn>
                    <a:cxn ang="0">
                      <a:pos x="320" y="270"/>
                    </a:cxn>
                    <a:cxn ang="0">
                      <a:pos x="301" y="270"/>
                    </a:cxn>
                    <a:cxn ang="0">
                      <a:pos x="283" y="268"/>
                    </a:cxn>
                    <a:cxn ang="0">
                      <a:pos x="265" y="263"/>
                    </a:cxn>
                    <a:cxn ang="0">
                      <a:pos x="265" y="263"/>
                    </a:cxn>
                  </a:cxnLst>
                  <a:rect l="0" t="0" r="r" b="b"/>
                  <a:pathLst>
                    <a:path w="406" h="270">
                      <a:moveTo>
                        <a:pt x="265" y="263"/>
                      </a:moveTo>
                      <a:lnTo>
                        <a:pt x="265" y="263"/>
                      </a:lnTo>
                      <a:lnTo>
                        <a:pt x="239" y="247"/>
                      </a:lnTo>
                      <a:lnTo>
                        <a:pt x="202" y="220"/>
                      </a:lnTo>
                      <a:lnTo>
                        <a:pt x="155" y="186"/>
                      </a:lnTo>
                      <a:lnTo>
                        <a:pt x="105" y="150"/>
                      </a:lnTo>
                      <a:lnTo>
                        <a:pt x="60" y="108"/>
                      </a:lnTo>
                      <a:lnTo>
                        <a:pt x="24" y="71"/>
                      </a:lnTo>
                      <a:lnTo>
                        <a:pt x="10" y="55"/>
                      </a:lnTo>
                      <a:lnTo>
                        <a:pt x="3" y="39"/>
                      </a:lnTo>
                      <a:lnTo>
                        <a:pt x="0" y="24"/>
                      </a:lnTo>
                      <a:lnTo>
                        <a:pt x="0" y="18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0"/>
                      </a:lnTo>
                      <a:lnTo>
                        <a:pt x="8" y="5"/>
                      </a:lnTo>
                      <a:lnTo>
                        <a:pt x="21" y="0"/>
                      </a:lnTo>
                      <a:lnTo>
                        <a:pt x="39" y="0"/>
                      </a:lnTo>
                      <a:lnTo>
                        <a:pt x="60" y="0"/>
                      </a:lnTo>
                      <a:lnTo>
                        <a:pt x="113" y="5"/>
                      </a:lnTo>
                      <a:lnTo>
                        <a:pt x="173" y="18"/>
                      </a:lnTo>
                      <a:lnTo>
                        <a:pt x="231" y="34"/>
                      </a:lnTo>
                      <a:lnTo>
                        <a:pt x="286" y="50"/>
                      </a:lnTo>
                      <a:lnTo>
                        <a:pt x="330" y="66"/>
                      </a:lnTo>
                      <a:lnTo>
                        <a:pt x="359" y="76"/>
                      </a:lnTo>
                      <a:lnTo>
                        <a:pt x="359" y="76"/>
                      </a:lnTo>
                      <a:lnTo>
                        <a:pt x="375" y="87"/>
                      </a:lnTo>
                      <a:lnTo>
                        <a:pt x="385" y="100"/>
                      </a:lnTo>
                      <a:lnTo>
                        <a:pt x="396" y="115"/>
                      </a:lnTo>
                      <a:lnTo>
                        <a:pt x="404" y="134"/>
                      </a:lnTo>
                      <a:lnTo>
                        <a:pt x="406" y="152"/>
                      </a:lnTo>
                      <a:lnTo>
                        <a:pt x="406" y="171"/>
                      </a:lnTo>
                      <a:lnTo>
                        <a:pt x="401" y="192"/>
                      </a:lnTo>
                      <a:lnTo>
                        <a:pt x="393" y="210"/>
                      </a:lnTo>
                      <a:lnTo>
                        <a:pt x="393" y="210"/>
                      </a:lnTo>
                      <a:lnTo>
                        <a:pt x="383" y="228"/>
                      </a:lnTo>
                      <a:lnTo>
                        <a:pt x="370" y="244"/>
                      </a:lnTo>
                      <a:lnTo>
                        <a:pt x="354" y="255"/>
                      </a:lnTo>
                      <a:lnTo>
                        <a:pt x="338" y="265"/>
                      </a:lnTo>
                      <a:lnTo>
                        <a:pt x="320" y="270"/>
                      </a:lnTo>
                      <a:lnTo>
                        <a:pt x="301" y="270"/>
                      </a:lnTo>
                      <a:lnTo>
                        <a:pt x="283" y="268"/>
                      </a:lnTo>
                      <a:lnTo>
                        <a:pt x="265" y="263"/>
                      </a:lnTo>
                      <a:lnTo>
                        <a:pt x="265" y="263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2" name="Freeform 438"/>
                <p:cNvSpPr>
                  <a:spLocks/>
                </p:cNvSpPr>
                <p:nvPr/>
              </p:nvSpPr>
              <p:spPr bwMode="auto">
                <a:xfrm>
                  <a:off x="1987" y="1762"/>
                  <a:ext cx="419" cy="244"/>
                </a:xfrm>
                <a:custGeom>
                  <a:avLst/>
                  <a:gdLst/>
                  <a:ahLst/>
                  <a:cxnLst>
                    <a:cxn ang="0">
                      <a:pos x="128" y="5"/>
                    </a:cxn>
                    <a:cxn ang="0">
                      <a:pos x="128" y="5"/>
                    </a:cxn>
                    <a:cxn ang="0">
                      <a:pos x="157" y="15"/>
                    </a:cxn>
                    <a:cxn ang="0">
                      <a:pos x="197" y="39"/>
                    </a:cxn>
                    <a:cxn ang="0">
                      <a:pos x="246" y="65"/>
                    </a:cxn>
                    <a:cxn ang="0">
                      <a:pos x="299" y="99"/>
                    </a:cxn>
                    <a:cxn ang="0">
                      <a:pos x="349" y="133"/>
                    </a:cxn>
                    <a:cxn ang="0">
                      <a:pos x="388" y="168"/>
                    </a:cxn>
                    <a:cxn ang="0">
                      <a:pos x="404" y="183"/>
                    </a:cxn>
                    <a:cxn ang="0">
                      <a:pos x="414" y="197"/>
                    </a:cxn>
                    <a:cxn ang="0">
                      <a:pos x="419" y="210"/>
                    </a:cxn>
                    <a:cxn ang="0">
                      <a:pos x="419" y="215"/>
                    </a:cxn>
                    <a:cxn ang="0">
                      <a:pos x="419" y="220"/>
                    </a:cxn>
                    <a:cxn ang="0">
                      <a:pos x="419" y="220"/>
                    </a:cxn>
                    <a:cxn ang="0">
                      <a:pos x="417" y="225"/>
                    </a:cxn>
                    <a:cxn ang="0">
                      <a:pos x="411" y="231"/>
                    </a:cxn>
                    <a:cxn ang="0">
                      <a:pos x="398" y="236"/>
                    </a:cxn>
                    <a:cxn ang="0">
                      <a:pos x="383" y="241"/>
                    </a:cxn>
                    <a:cxn ang="0">
                      <a:pos x="362" y="244"/>
                    </a:cxn>
                    <a:cxn ang="0">
                      <a:pos x="309" y="241"/>
                    </a:cxn>
                    <a:cxn ang="0">
                      <a:pos x="249" y="236"/>
                    </a:cxn>
                    <a:cxn ang="0">
                      <a:pos x="186" y="228"/>
                    </a:cxn>
                    <a:cxn ang="0">
                      <a:pos x="131" y="218"/>
                    </a:cxn>
                    <a:cxn ang="0">
                      <a:pos x="86" y="207"/>
                    </a:cxn>
                    <a:cxn ang="0">
                      <a:pos x="58" y="199"/>
                    </a:cxn>
                    <a:cxn ang="0">
                      <a:pos x="58" y="199"/>
                    </a:cxn>
                    <a:cxn ang="0">
                      <a:pos x="39" y="191"/>
                    </a:cxn>
                    <a:cxn ang="0">
                      <a:pos x="26" y="178"/>
                    </a:cxn>
                    <a:cxn ang="0">
                      <a:pos x="16" y="165"/>
                    </a:cxn>
                    <a:cxn ang="0">
                      <a:pos x="5" y="147"/>
                    </a:cxn>
                    <a:cxn ang="0">
                      <a:pos x="0" y="128"/>
                    </a:cxn>
                    <a:cxn ang="0">
                      <a:pos x="0" y="110"/>
                    </a:cxn>
                    <a:cxn ang="0">
                      <a:pos x="0" y="89"/>
                    </a:cxn>
                    <a:cxn ang="0">
                      <a:pos x="5" y="70"/>
                    </a:cxn>
                    <a:cxn ang="0">
                      <a:pos x="5" y="70"/>
                    </a:cxn>
                    <a:cxn ang="0">
                      <a:pos x="16" y="49"/>
                    </a:cxn>
                    <a:cxn ang="0">
                      <a:pos x="26" y="34"/>
                    </a:cxn>
                    <a:cxn ang="0">
                      <a:pos x="42" y="21"/>
                    </a:cxn>
                    <a:cxn ang="0">
                      <a:pos x="58" y="10"/>
                    </a:cxn>
                    <a:cxn ang="0">
                      <a:pos x="73" y="2"/>
                    </a:cxn>
                    <a:cxn ang="0">
                      <a:pos x="92" y="0"/>
                    </a:cxn>
                    <a:cxn ang="0">
                      <a:pos x="110" y="0"/>
                    </a:cxn>
                    <a:cxn ang="0">
                      <a:pos x="128" y="5"/>
                    </a:cxn>
                    <a:cxn ang="0">
                      <a:pos x="128" y="5"/>
                    </a:cxn>
                  </a:cxnLst>
                  <a:rect l="0" t="0" r="r" b="b"/>
                  <a:pathLst>
                    <a:path w="419" h="244">
                      <a:moveTo>
                        <a:pt x="128" y="5"/>
                      </a:moveTo>
                      <a:lnTo>
                        <a:pt x="128" y="5"/>
                      </a:lnTo>
                      <a:lnTo>
                        <a:pt x="157" y="15"/>
                      </a:lnTo>
                      <a:lnTo>
                        <a:pt x="197" y="39"/>
                      </a:lnTo>
                      <a:lnTo>
                        <a:pt x="246" y="65"/>
                      </a:lnTo>
                      <a:lnTo>
                        <a:pt x="299" y="99"/>
                      </a:lnTo>
                      <a:lnTo>
                        <a:pt x="349" y="133"/>
                      </a:lnTo>
                      <a:lnTo>
                        <a:pt x="388" y="168"/>
                      </a:lnTo>
                      <a:lnTo>
                        <a:pt x="404" y="183"/>
                      </a:lnTo>
                      <a:lnTo>
                        <a:pt x="414" y="197"/>
                      </a:lnTo>
                      <a:lnTo>
                        <a:pt x="419" y="210"/>
                      </a:lnTo>
                      <a:lnTo>
                        <a:pt x="419" y="215"/>
                      </a:lnTo>
                      <a:lnTo>
                        <a:pt x="419" y="220"/>
                      </a:lnTo>
                      <a:lnTo>
                        <a:pt x="419" y="220"/>
                      </a:lnTo>
                      <a:lnTo>
                        <a:pt x="417" y="225"/>
                      </a:lnTo>
                      <a:lnTo>
                        <a:pt x="411" y="231"/>
                      </a:lnTo>
                      <a:lnTo>
                        <a:pt x="398" y="236"/>
                      </a:lnTo>
                      <a:lnTo>
                        <a:pt x="383" y="241"/>
                      </a:lnTo>
                      <a:lnTo>
                        <a:pt x="362" y="244"/>
                      </a:lnTo>
                      <a:lnTo>
                        <a:pt x="309" y="241"/>
                      </a:lnTo>
                      <a:lnTo>
                        <a:pt x="249" y="236"/>
                      </a:lnTo>
                      <a:lnTo>
                        <a:pt x="186" y="228"/>
                      </a:lnTo>
                      <a:lnTo>
                        <a:pt x="131" y="218"/>
                      </a:lnTo>
                      <a:lnTo>
                        <a:pt x="86" y="207"/>
                      </a:lnTo>
                      <a:lnTo>
                        <a:pt x="58" y="199"/>
                      </a:lnTo>
                      <a:lnTo>
                        <a:pt x="58" y="199"/>
                      </a:lnTo>
                      <a:lnTo>
                        <a:pt x="39" y="191"/>
                      </a:lnTo>
                      <a:lnTo>
                        <a:pt x="26" y="178"/>
                      </a:lnTo>
                      <a:lnTo>
                        <a:pt x="16" y="165"/>
                      </a:lnTo>
                      <a:lnTo>
                        <a:pt x="5" y="147"/>
                      </a:lnTo>
                      <a:lnTo>
                        <a:pt x="0" y="128"/>
                      </a:lnTo>
                      <a:lnTo>
                        <a:pt x="0" y="110"/>
                      </a:lnTo>
                      <a:lnTo>
                        <a:pt x="0" y="89"/>
                      </a:lnTo>
                      <a:lnTo>
                        <a:pt x="5" y="70"/>
                      </a:lnTo>
                      <a:lnTo>
                        <a:pt x="5" y="70"/>
                      </a:lnTo>
                      <a:lnTo>
                        <a:pt x="16" y="49"/>
                      </a:lnTo>
                      <a:lnTo>
                        <a:pt x="26" y="34"/>
                      </a:lnTo>
                      <a:lnTo>
                        <a:pt x="42" y="21"/>
                      </a:lnTo>
                      <a:lnTo>
                        <a:pt x="58" y="10"/>
                      </a:lnTo>
                      <a:lnTo>
                        <a:pt x="73" y="2"/>
                      </a:lnTo>
                      <a:lnTo>
                        <a:pt x="92" y="0"/>
                      </a:lnTo>
                      <a:lnTo>
                        <a:pt x="110" y="0"/>
                      </a:lnTo>
                      <a:lnTo>
                        <a:pt x="128" y="5"/>
                      </a:lnTo>
                      <a:lnTo>
                        <a:pt x="128" y="5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3" name="Freeform 451"/>
                <p:cNvSpPr>
                  <a:spLocks/>
                </p:cNvSpPr>
                <p:nvPr/>
              </p:nvSpPr>
              <p:spPr bwMode="auto">
                <a:xfrm>
                  <a:off x="2446" y="1315"/>
                  <a:ext cx="327" cy="517"/>
                </a:xfrm>
                <a:custGeom>
                  <a:avLst/>
                  <a:gdLst/>
                  <a:ahLst/>
                  <a:cxnLst>
                    <a:cxn ang="0">
                      <a:pos x="327" y="108"/>
                    </a:cxn>
                    <a:cxn ang="0">
                      <a:pos x="327" y="108"/>
                    </a:cxn>
                    <a:cxn ang="0">
                      <a:pos x="325" y="144"/>
                    </a:cxn>
                    <a:cxn ang="0">
                      <a:pos x="314" y="197"/>
                    </a:cxn>
                    <a:cxn ang="0">
                      <a:pos x="299" y="265"/>
                    </a:cxn>
                    <a:cxn ang="0">
                      <a:pos x="280" y="336"/>
                    </a:cxn>
                    <a:cxn ang="0">
                      <a:pos x="254" y="404"/>
                    </a:cxn>
                    <a:cxn ang="0">
                      <a:pos x="241" y="433"/>
                    </a:cxn>
                    <a:cxn ang="0">
                      <a:pos x="228" y="462"/>
                    </a:cxn>
                    <a:cxn ang="0">
                      <a:pos x="212" y="486"/>
                    </a:cxn>
                    <a:cxn ang="0">
                      <a:pos x="196" y="502"/>
                    </a:cxn>
                    <a:cxn ang="0">
                      <a:pos x="181" y="512"/>
                    </a:cxn>
                    <a:cxn ang="0">
                      <a:pos x="173" y="517"/>
                    </a:cxn>
                    <a:cxn ang="0">
                      <a:pos x="162" y="517"/>
                    </a:cxn>
                    <a:cxn ang="0">
                      <a:pos x="162" y="517"/>
                    </a:cxn>
                    <a:cxn ang="0">
                      <a:pos x="154" y="517"/>
                    </a:cxn>
                    <a:cxn ang="0">
                      <a:pos x="146" y="512"/>
                    </a:cxn>
                    <a:cxn ang="0">
                      <a:pos x="131" y="502"/>
                    </a:cxn>
                    <a:cxn ang="0">
                      <a:pos x="115" y="486"/>
                    </a:cxn>
                    <a:cxn ang="0">
                      <a:pos x="99" y="462"/>
                    </a:cxn>
                    <a:cxn ang="0">
                      <a:pos x="84" y="433"/>
                    </a:cxn>
                    <a:cxn ang="0">
                      <a:pos x="70" y="404"/>
                    </a:cxn>
                    <a:cxn ang="0">
                      <a:pos x="47" y="336"/>
                    </a:cxn>
                    <a:cxn ang="0">
                      <a:pos x="26" y="265"/>
                    </a:cxn>
                    <a:cxn ang="0">
                      <a:pos x="13" y="197"/>
                    </a:cxn>
                    <a:cxn ang="0">
                      <a:pos x="2" y="144"/>
                    </a:cxn>
                    <a:cxn ang="0">
                      <a:pos x="0" y="108"/>
                    </a:cxn>
                    <a:cxn ang="0">
                      <a:pos x="0" y="108"/>
                    </a:cxn>
                    <a:cxn ang="0">
                      <a:pos x="0" y="97"/>
                    </a:cxn>
                    <a:cxn ang="0">
                      <a:pos x="2" y="87"/>
                    </a:cxn>
                    <a:cxn ang="0">
                      <a:pos x="13" y="66"/>
                    </a:cxn>
                    <a:cxn ang="0">
                      <a:pos x="26" y="47"/>
                    </a:cxn>
                    <a:cxn ang="0">
                      <a:pos x="47" y="32"/>
                    </a:cxn>
                    <a:cxn ang="0">
                      <a:pos x="70" y="18"/>
                    </a:cxn>
                    <a:cxn ang="0">
                      <a:pos x="99" y="8"/>
                    </a:cxn>
                    <a:cxn ang="0">
                      <a:pos x="131" y="3"/>
                    </a:cxn>
                    <a:cxn ang="0">
                      <a:pos x="162" y="0"/>
                    </a:cxn>
                    <a:cxn ang="0">
                      <a:pos x="162" y="0"/>
                    </a:cxn>
                    <a:cxn ang="0">
                      <a:pos x="196" y="3"/>
                    </a:cxn>
                    <a:cxn ang="0">
                      <a:pos x="228" y="8"/>
                    </a:cxn>
                    <a:cxn ang="0">
                      <a:pos x="254" y="18"/>
                    </a:cxn>
                    <a:cxn ang="0">
                      <a:pos x="280" y="32"/>
                    </a:cxn>
                    <a:cxn ang="0">
                      <a:pos x="299" y="47"/>
                    </a:cxn>
                    <a:cxn ang="0">
                      <a:pos x="314" y="66"/>
                    </a:cxn>
                    <a:cxn ang="0">
                      <a:pos x="325" y="87"/>
                    </a:cxn>
                    <a:cxn ang="0">
                      <a:pos x="327" y="97"/>
                    </a:cxn>
                    <a:cxn ang="0">
                      <a:pos x="327" y="108"/>
                    </a:cxn>
                    <a:cxn ang="0">
                      <a:pos x="327" y="108"/>
                    </a:cxn>
                  </a:cxnLst>
                  <a:rect l="0" t="0" r="r" b="b"/>
                  <a:pathLst>
                    <a:path w="327" h="517">
                      <a:moveTo>
                        <a:pt x="327" y="108"/>
                      </a:moveTo>
                      <a:lnTo>
                        <a:pt x="327" y="108"/>
                      </a:lnTo>
                      <a:lnTo>
                        <a:pt x="325" y="144"/>
                      </a:lnTo>
                      <a:lnTo>
                        <a:pt x="314" y="197"/>
                      </a:lnTo>
                      <a:lnTo>
                        <a:pt x="299" y="265"/>
                      </a:lnTo>
                      <a:lnTo>
                        <a:pt x="280" y="336"/>
                      </a:lnTo>
                      <a:lnTo>
                        <a:pt x="254" y="404"/>
                      </a:lnTo>
                      <a:lnTo>
                        <a:pt x="241" y="433"/>
                      </a:lnTo>
                      <a:lnTo>
                        <a:pt x="228" y="462"/>
                      </a:lnTo>
                      <a:lnTo>
                        <a:pt x="212" y="486"/>
                      </a:lnTo>
                      <a:lnTo>
                        <a:pt x="196" y="502"/>
                      </a:lnTo>
                      <a:lnTo>
                        <a:pt x="181" y="512"/>
                      </a:lnTo>
                      <a:lnTo>
                        <a:pt x="173" y="517"/>
                      </a:lnTo>
                      <a:lnTo>
                        <a:pt x="162" y="517"/>
                      </a:lnTo>
                      <a:lnTo>
                        <a:pt x="162" y="517"/>
                      </a:lnTo>
                      <a:lnTo>
                        <a:pt x="154" y="517"/>
                      </a:lnTo>
                      <a:lnTo>
                        <a:pt x="146" y="512"/>
                      </a:lnTo>
                      <a:lnTo>
                        <a:pt x="131" y="502"/>
                      </a:lnTo>
                      <a:lnTo>
                        <a:pt x="115" y="486"/>
                      </a:lnTo>
                      <a:lnTo>
                        <a:pt x="99" y="462"/>
                      </a:lnTo>
                      <a:lnTo>
                        <a:pt x="84" y="433"/>
                      </a:lnTo>
                      <a:lnTo>
                        <a:pt x="70" y="404"/>
                      </a:lnTo>
                      <a:lnTo>
                        <a:pt x="47" y="336"/>
                      </a:lnTo>
                      <a:lnTo>
                        <a:pt x="26" y="265"/>
                      </a:lnTo>
                      <a:lnTo>
                        <a:pt x="13" y="197"/>
                      </a:lnTo>
                      <a:lnTo>
                        <a:pt x="2" y="144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97"/>
                      </a:lnTo>
                      <a:lnTo>
                        <a:pt x="2" y="87"/>
                      </a:lnTo>
                      <a:lnTo>
                        <a:pt x="13" y="66"/>
                      </a:lnTo>
                      <a:lnTo>
                        <a:pt x="26" y="47"/>
                      </a:lnTo>
                      <a:lnTo>
                        <a:pt x="47" y="32"/>
                      </a:lnTo>
                      <a:lnTo>
                        <a:pt x="70" y="18"/>
                      </a:lnTo>
                      <a:lnTo>
                        <a:pt x="99" y="8"/>
                      </a:lnTo>
                      <a:lnTo>
                        <a:pt x="131" y="3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96" y="3"/>
                      </a:lnTo>
                      <a:lnTo>
                        <a:pt x="228" y="8"/>
                      </a:lnTo>
                      <a:lnTo>
                        <a:pt x="254" y="18"/>
                      </a:lnTo>
                      <a:lnTo>
                        <a:pt x="280" y="32"/>
                      </a:lnTo>
                      <a:lnTo>
                        <a:pt x="299" y="47"/>
                      </a:lnTo>
                      <a:lnTo>
                        <a:pt x="314" y="66"/>
                      </a:lnTo>
                      <a:lnTo>
                        <a:pt x="325" y="87"/>
                      </a:lnTo>
                      <a:lnTo>
                        <a:pt x="327" y="97"/>
                      </a:lnTo>
                      <a:lnTo>
                        <a:pt x="327" y="108"/>
                      </a:lnTo>
                      <a:lnTo>
                        <a:pt x="327" y="108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4" name="Freeform 464"/>
                <p:cNvSpPr>
                  <a:spLocks/>
                </p:cNvSpPr>
                <p:nvPr/>
              </p:nvSpPr>
              <p:spPr bwMode="auto">
                <a:xfrm>
                  <a:off x="2446" y="2350"/>
                  <a:ext cx="327" cy="517"/>
                </a:xfrm>
                <a:custGeom>
                  <a:avLst/>
                  <a:gdLst/>
                  <a:ahLst/>
                  <a:cxnLst>
                    <a:cxn ang="0">
                      <a:pos x="0" y="410"/>
                    </a:cxn>
                    <a:cxn ang="0">
                      <a:pos x="0" y="410"/>
                    </a:cxn>
                    <a:cxn ang="0">
                      <a:pos x="2" y="373"/>
                    </a:cxn>
                    <a:cxn ang="0">
                      <a:pos x="13" y="320"/>
                    </a:cxn>
                    <a:cxn ang="0">
                      <a:pos x="26" y="252"/>
                    </a:cxn>
                    <a:cxn ang="0">
                      <a:pos x="47" y="181"/>
                    </a:cxn>
                    <a:cxn ang="0">
                      <a:pos x="70" y="113"/>
                    </a:cxn>
                    <a:cxn ang="0">
                      <a:pos x="84" y="84"/>
                    </a:cxn>
                    <a:cxn ang="0">
                      <a:pos x="99" y="55"/>
                    </a:cxn>
                    <a:cxn ang="0">
                      <a:pos x="115" y="34"/>
                    </a:cxn>
                    <a:cxn ang="0">
                      <a:pos x="131" y="16"/>
                    </a:cxn>
                    <a:cxn ang="0">
                      <a:pos x="146" y="5"/>
                    </a:cxn>
                    <a:cxn ang="0">
                      <a:pos x="154" y="2"/>
                    </a:cxn>
                    <a:cxn ang="0">
                      <a:pos x="162" y="0"/>
                    </a:cxn>
                    <a:cxn ang="0">
                      <a:pos x="162" y="0"/>
                    </a:cxn>
                    <a:cxn ang="0">
                      <a:pos x="173" y="2"/>
                    </a:cxn>
                    <a:cxn ang="0">
                      <a:pos x="181" y="5"/>
                    </a:cxn>
                    <a:cxn ang="0">
                      <a:pos x="196" y="16"/>
                    </a:cxn>
                    <a:cxn ang="0">
                      <a:pos x="212" y="34"/>
                    </a:cxn>
                    <a:cxn ang="0">
                      <a:pos x="228" y="55"/>
                    </a:cxn>
                    <a:cxn ang="0">
                      <a:pos x="241" y="84"/>
                    </a:cxn>
                    <a:cxn ang="0">
                      <a:pos x="254" y="113"/>
                    </a:cxn>
                    <a:cxn ang="0">
                      <a:pos x="280" y="181"/>
                    </a:cxn>
                    <a:cxn ang="0">
                      <a:pos x="299" y="252"/>
                    </a:cxn>
                    <a:cxn ang="0">
                      <a:pos x="314" y="320"/>
                    </a:cxn>
                    <a:cxn ang="0">
                      <a:pos x="325" y="373"/>
                    </a:cxn>
                    <a:cxn ang="0">
                      <a:pos x="327" y="410"/>
                    </a:cxn>
                    <a:cxn ang="0">
                      <a:pos x="327" y="410"/>
                    </a:cxn>
                    <a:cxn ang="0">
                      <a:pos x="327" y="420"/>
                    </a:cxn>
                    <a:cxn ang="0">
                      <a:pos x="325" y="431"/>
                    </a:cxn>
                    <a:cxn ang="0">
                      <a:pos x="314" y="452"/>
                    </a:cxn>
                    <a:cxn ang="0">
                      <a:pos x="299" y="470"/>
                    </a:cxn>
                    <a:cxn ang="0">
                      <a:pos x="280" y="486"/>
                    </a:cxn>
                    <a:cxn ang="0">
                      <a:pos x="254" y="499"/>
                    </a:cxn>
                    <a:cxn ang="0">
                      <a:pos x="228" y="509"/>
                    </a:cxn>
                    <a:cxn ang="0">
                      <a:pos x="196" y="515"/>
                    </a:cxn>
                    <a:cxn ang="0">
                      <a:pos x="162" y="517"/>
                    </a:cxn>
                    <a:cxn ang="0">
                      <a:pos x="162" y="517"/>
                    </a:cxn>
                    <a:cxn ang="0">
                      <a:pos x="131" y="515"/>
                    </a:cxn>
                    <a:cxn ang="0">
                      <a:pos x="99" y="509"/>
                    </a:cxn>
                    <a:cxn ang="0">
                      <a:pos x="70" y="499"/>
                    </a:cxn>
                    <a:cxn ang="0">
                      <a:pos x="47" y="486"/>
                    </a:cxn>
                    <a:cxn ang="0">
                      <a:pos x="26" y="470"/>
                    </a:cxn>
                    <a:cxn ang="0">
                      <a:pos x="13" y="452"/>
                    </a:cxn>
                    <a:cxn ang="0">
                      <a:pos x="2" y="431"/>
                    </a:cxn>
                    <a:cxn ang="0">
                      <a:pos x="0" y="420"/>
                    </a:cxn>
                    <a:cxn ang="0">
                      <a:pos x="0" y="410"/>
                    </a:cxn>
                    <a:cxn ang="0">
                      <a:pos x="0" y="410"/>
                    </a:cxn>
                  </a:cxnLst>
                  <a:rect l="0" t="0" r="r" b="b"/>
                  <a:pathLst>
                    <a:path w="327" h="517">
                      <a:moveTo>
                        <a:pt x="0" y="410"/>
                      </a:moveTo>
                      <a:lnTo>
                        <a:pt x="0" y="410"/>
                      </a:lnTo>
                      <a:lnTo>
                        <a:pt x="2" y="373"/>
                      </a:lnTo>
                      <a:lnTo>
                        <a:pt x="13" y="320"/>
                      </a:lnTo>
                      <a:lnTo>
                        <a:pt x="26" y="252"/>
                      </a:lnTo>
                      <a:lnTo>
                        <a:pt x="47" y="181"/>
                      </a:lnTo>
                      <a:lnTo>
                        <a:pt x="70" y="113"/>
                      </a:lnTo>
                      <a:lnTo>
                        <a:pt x="84" y="84"/>
                      </a:lnTo>
                      <a:lnTo>
                        <a:pt x="99" y="55"/>
                      </a:lnTo>
                      <a:lnTo>
                        <a:pt x="115" y="34"/>
                      </a:lnTo>
                      <a:lnTo>
                        <a:pt x="131" y="16"/>
                      </a:lnTo>
                      <a:lnTo>
                        <a:pt x="146" y="5"/>
                      </a:lnTo>
                      <a:lnTo>
                        <a:pt x="154" y="2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73" y="2"/>
                      </a:lnTo>
                      <a:lnTo>
                        <a:pt x="181" y="5"/>
                      </a:lnTo>
                      <a:lnTo>
                        <a:pt x="196" y="16"/>
                      </a:lnTo>
                      <a:lnTo>
                        <a:pt x="212" y="34"/>
                      </a:lnTo>
                      <a:lnTo>
                        <a:pt x="228" y="55"/>
                      </a:lnTo>
                      <a:lnTo>
                        <a:pt x="241" y="84"/>
                      </a:lnTo>
                      <a:lnTo>
                        <a:pt x="254" y="113"/>
                      </a:lnTo>
                      <a:lnTo>
                        <a:pt x="280" y="181"/>
                      </a:lnTo>
                      <a:lnTo>
                        <a:pt x="299" y="252"/>
                      </a:lnTo>
                      <a:lnTo>
                        <a:pt x="314" y="320"/>
                      </a:lnTo>
                      <a:lnTo>
                        <a:pt x="325" y="373"/>
                      </a:lnTo>
                      <a:lnTo>
                        <a:pt x="327" y="410"/>
                      </a:lnTo>
                      <a:lnTo>
                        <a:pt x="327" y="410"/>
                      </a:lnTo>
                      <a:lnTo>
                        <a:pt x="327" y="420"/>
                      </a:lnTo>
                      <a:lnTo>
                        <a:pt x="325" y="431"/>
                      </a:lnTo>
                      <a:lnTo>
                        <a:pt x="314" y="452"/>
                      </a:lnTo>
                      <a:lnTo>
                        <a:pt x="299" y="470"/>
                      </a:lnTo>
                      <a:lnTo>
                        <a:pt x="280" y="486"/>
                      </a:lnTo>
                      <a:lnTo>
                        <a:pt x="254" y="499"/>
                      </a:lnTo>
                      <a:lnTo>
                        <a:pt x="228" y="509"/>
                      </a:lnTo>
                      <a:lnTo>
                        <a:pt x="196" y="515"/>
                      </a:lnTo>
                      <a:lnTo>
                        <a:pt x="162" y="517"/>
                      </a:lnTo>
                      <a:lnTo>
                        <a:pt x="162" y="517"/>
                      </a:lnTo>
                      <a:lnTo>
                        <a:pt x="131" y="515"/>
                      </a:lnTo>
                      <a:lnTo>
                        <a:pt x="99" y="509"/>
                      </a:lnTo>
                      <a:lnTo>
                        <a:pt x="70" y="499"/>
                      </a:lnTo>
                      <a:lnTo>
                        <a:pt x="47" y="486"/>
                      </a:lnTo>
                      <a:lnTo>
                        <a:pt x="26" y="470"/>
                      </a:lnTo>
                      <a:lnTo>
                        <a:pt x="13" y="452"/>
                      </a:lnTo>
                      <a:lnTo>
                        <a:pt x="2" y="431"/>
                      </a:lnTo>
                      <a:lnTo>
                        <a:pt x="0" y="420"/>
                      </a:lnTo>
                      <a:lnTo>
                        <a:pt x="0" y="410"/>
                      </a:lnTo>
                      <a:lnTo>
                        <a:pt x="0" y="410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5" name="Freeform 477"/>
                <p:cNvSpPr>
                  <a:spLocks/>
                </p:cNvSpPr>
                <p:nvPr/>
              </p:nvSpPr>
              <p:spPr bwMode="auto">
                <a:xfrm>
                  <a:off x="1848" y="1927"/>
                  <a:ext cx="516" cy="328"/>
                </a:xfrm>
                <a:custGeom>
                  <a:avLst/>
                  <a:gdLst/>
                  <a:ahLst/>
                  <a:cxnLst>
                    <a:cxn ang="0">
                      <a:pos x="107" y="0"/>
                    </a:cxn>
                    <a:cxn ang="0">
                      <a:pos x="107" y="0"/>
                    </a:cxn>
                    <a:cxn ang="0">
                      <a:pos x="144" y="3"/>
                    </a:cxn>
                    <a:cxn ang="0">
                      <a:pos x="197" y="13"/>
                    </a:cxn>
                    <a:cxn ang="0">
                      <a:pos x="265" y="29"/>
                    </a:cxn>
                    <a:cxn ang="0">
                      <a:pos x="336" y="47"/>
                    </a:cxn>
                    <a:cxn ang="0">
                      <a:pos x="404" y="71"/>
                    </a:cxn>
                    <a:cxn ang="0">
                      <a:pos x="433" y="87"/>
                    </a:cxn>
                    <a:cxn ang="0">
                      <a:pos x="461" y="100"/>
                    </a:cxn>
                    <a:cxn ang="0">
                      <a:pos x="482" y="116"/>
                    </a:cxn>
                    <a:cxn ang="0">
                      <a:pos x="501" y="131"/>
                    </a:cxn>
                    <a:cxn ang="0">
                      <a:pos x="511" y="147"/>
                    </a:cxn>
                    <a:cxn ang="0">
                      <a:pos x="514" y="155"/>
                    </a:cxn>
                    <a:cxn ang="0">
                      <a:pos x="516" y="165"/>
                    </a:cxn>
                    <a:cxn ang="0">
                      <a:pos x="516" y="165"/>
                    </a:cxn>
                    <a:cxn ang="0">
                      <a:pos x="514" y="173"/>
                    </a:cxn>
                    <a:cxn ang="0">
                      <a:pos x="511" y="181"/>
                    </a:cxn>
                    <a:cxn ang="0">
                      <a:pos x="501" y="197"/>
                    </a:cxn>
                    <a:cxn ang="0">
                      <a:pos x="482" y="213"/>
                    </a:cxn>
                    <a:cxn ang="0">
                      <a:pos x="461" y="229"/>
                    </a:cxn>
                    <a:cxn ang="0">
                      <a:pos x="433" y="242"/>
                    </a:cxn>
                    <a:cxn ang="0">
                      <a:pos x="404" y="257"/>
                    </a:cxn>
                    <a:cxn ang="0">
                      <a:pos x="336" y="281"/>
                    </a:cxn>
                    <a:cxn ang="0">
                      <a:pos x="265" y="302"/>
                    </a:cxn>
                    <a:cxn ang="0">
                      <a:pos x="197" y="315"/>
                    </a:cxn>
                    <a:cxn ang="0">
                      <a:pos x="144" y="326"/>
                    </a:cxn>
                    <a:cxn ang="0">
                      <a:pos x="107" y="328"/>
                    </a:cxn>
                    <a:cxn ang="0">
                      <a:pos x="107" y="328"/>
                    </a:cxn>
                    <a:cxn ang="0">
                      <a:pos x="97" y="328"/>
                    </a:cxn>
                    <a:cxn ang="0">
                      <a:pos x="87" y="326"/>
                    </a:cxn>
                    <a:cxn ang="0">
                      <a:pos x="66" y="315"/>
                    </a:cxn>
                    <a:cxn ang="0">
                      <a:pos x="47" y="302"/>
                    </a:cxn>
                    <a:cxn ang="0">
                      <a:pos x="31" y="281"/>
                    </a:cxn>
                    <a:cxn ang="0">
                      <a:pos x="18" y="257"/>
                    </a:cxn>
                    <a:cxn ang="0">
                      <a:pos x="8" y="229"/>
                    </a:cxn>
                    <a:cxn ang="0">
                      <a:pos x="3" y="197"/>
                    </a:cxn>
                    <a:cxn ang="0">
                      <a:pos x="0" y="165"/>
                    </a:cxn>
                    <a:cxn ang="0">
                      <a:pos x="0" y="165"/>
                    </a:cxn>
                    <a:cxn ang="0">
                      <a:pos x="3" y="131"/>
                    </a:cxn>
                    <a:cxn ang="0">
                      <a:pos x="8" y="100"/>
                    </a:cxn>
                    <a:cxn ang="0">
                      <a:pos x="18" y="71"/>
                    </a:cxn>
                    <a:cxn ang="0">
                      <a:pos x="31" y="47"/>
                    </a:cxn>
                    <a:cxn ang="0">
                      <a:pos x="47" y="29"/>
                    </a:cxn>
                    <a:cxn ang="0">
                      <a:pos x="66" y="13"/>
                    </a:cxn>
                    <a:cxn ang="0">
                      <a:pos x="87" y="3"/>
                    </a:cxn>
                    <a:cxn ang="0">
                      <a:pos x="97" y="0"/>
                    </a:cxn>
                    <a:cxn ang="0">
                      <a:pos x="107" y="0"/>
                    </a:cxn>
                    <a:cxn ang="0">
                      <a:pos x="107" y="0"/>
                    </a:cxn>
                  </a:cxnLst>
                  <a:rect l="0" t="0" r="r" b="b"/>
                  <a:pathLst>
                    <a:path w="516" h="328">
                      <a:moveTo>
                        <a:pt x="107" y="0"/>
                      </a:moveTo>
                      <a:lnTo>
                        <a:pt x="107" y="0"/>
                      </a:lnTo>
                      <a:lnTo>
                        <a:pt x="144" y="3"/>
                      </a:lnTo>
                      <a:lnTo>
                        <a:pt x="197" y="13"/>
                      </a:lnTo>
                      <a:lnTo>
                        <a:pt x="265" y="29"/>
                      </a:lnTo>
                      <a:lnTo>
                        <a:pt x="336" y="47"/>
                      </a:lnTo>
                      <a:lnTo>
                        <a:pt x="404" y="71"/>
                      </a:lnTo>
                      <a:lnTo>
                        <a:pt x="433" y="87"/>
                      </a:lnTo>
                      <a:lnTo>
                        <a:pt x="461" y="100"/>
                      </a:lnTo>
                      <a:lnTo>
                        <a:pt x="482" y="116"/>
                      </a:lnTo>
                      <a:lnTo>
                        <a:pt x="501" y="131"/>
                      </a:lnTo>
                      <a:lnTo>
                        <a:pt x="511" y="147"/>
                      </a:lnTo>
                      <a:lnTo>
                        <a:pt x="514" y="155"/>
                      </a:lnTo>
                      <a:lnTo>
                        <a:pt x="516" y="165"/>
                      </a:lnTo>
                      <a:lnTo>
                        <a:pt x="516" y="165"/>
                      </a:lnTo>
                      <a:lnTo>
                        <a:pt x="514" y="173"/>
                      </a:lnTo>
                      <a:lnTo>
                        <a:pt x="511" y="181"/>
                      </a:lnTo>
                      <a:lnTo>
                        <a:pt x="501" y="197"/>
                      </a:lnTo>
                      <a:lnTo>
                        <a:pt x="482" y="213"/>
                      </a:lnTo>
                      <a:lnTo>
                        <a:pt x="461" y="229"/>
                      </a:lnTo>
                      <a:lnTo>
                        <a:pt x="433" y="242"/>
                      </a:lnTo>
                      <a:lnTo>
                        <a:pt x="404" y="257"/>
                      </a:lnTo>
                      <a:lnTo>
                        <a:pt x="336" y="281"/>
                      </a:lnTo>
                      <a:lnTo>
                        <a:pt x="265" y="302"/>
                      </a:lnTo>
                      <a:lnTo>
                        <a:pt x="197" y="315"/>
                      </a:lnTo>
                      <a:lnTo>
                        <a:pt x="144" y="326"/>
                      </a:lnTo>
                      <a:lnTo>
                        <a:pt x="107" y="328"/>
                      </a:lnTo>
                      <a:lnTo>
                        <a:pt x="107" y="328"/>
                      </a:lnTo>
                      <a:lnTo>
                        <a:pt x="97" y="328"/>
                      </a:lnTo>
                      <a:lnTo>
                        <a:pt x="87" y="326"/>
                      </a:lnTo>
                      <a:lnTo>
                        <a:pt x="66" y="315"/>
                      </a:lnTo>
                      <a:lnTo>
                        <a:pt x="47" y="302"/>
                      </a:lnTo>
                      <a:lnTo>
                        <a:pt x="31" y="281"/>
                      </a:lnTo>
                      <a:lnTo>
                        <a:pt x="18" y="257"/>
                      </a:lnTo>
                      <a:lnTo>
                        <a:pt x="8" y="229"/>
                      </a:lnTo>
                      <a:lnTo>
                        <a:pt x="3" y="197"/>
                      </a:lnTo>
                      <a:lnTo>
                        <a:pt x="0" y="165"/>
                      </a:lnTo>
                      <a:lnTo>
                        <a:pt x="0" y="165"/>
                      </a:lnTo>
                      <a:lnTo>
                        <a:pt x="3" y="131"/>
                      </a:lnTo>
                      <a:lnTo>
                        <a:pt x="8" y="100"/>
                      </a:lnTo>
                      <a:lnTo>
                        <a:pt x="18" y="71"/>
                      </a:lnTo>
                      <a:lnTo>
                        <a:pt x="31" y="47"/>
                      </a:lnTo>
                      <a:lnTo>
                        <a:pt x="47" y="29"/>
                      </a:lnTo>
                      <a:lnTo>
                        <a:pt x="66" y="13"/>
                      </a:lnTo>
                      <a:lnTo>
                        <a:pt x="87" y="3"/>
                      </a:lnTo>
                      <a:lnTo>
                        <a:pt x="9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6" name="Freeform 490"/>
                <p:cNvSpPr>
                  <a:spLocks/>
                </p:cNvSpPr>
                <p:nvPr/>
              </p:nvSpPr>
              <p:spPr bwMode="auto">
                <a:xfrm>
                  <a:off x="2868" y="1927"/>
                  <a:ext cx="516" cy="328"/>
                </a:xfrm>
                <a:custGeom>
                  <a:avLst/>
                  <a:gdLst/>
                  <a:ahLst/>
                  <a:cxnLst>
                    <a:cxn ang="0">
                      <a:pos x="406" y="328"/>
                    </a:cxn>
                    <a:cxn ang="0">
                      <a:pos x="406" y="328"/>
                    </a:cxn>
                    <a:cxn ang="0">
                      <a:pos x="372" y="326"/>
                    </a:cxn>
                    <a:cxn ang="0">
                      <a:pos x="320" y="315"/>
                    </a:cxn>
                    <a:cxn ang="0">
                      <a:pos x="251" y="302"/>
                    </a:cxn>
                    <a:cxn ang="0">
                      <a:pos x="181" y="281"/>
                    </a:cxn>
                    <a:cxn ang="0">
                      <a:pos x="112" y="257"/>
                    </a:cxn>
                    <a:cxn ang="0">
                      <a:pos x="81" y="242"/>
                    </a:cxn>
                    <a:cxn ang="0">
                      <a:pos x="55" y="229"/>
                    </a:cxn>
                    <a:cxn ang="0">
                      <a:pos x="31" y="213"/>
                    </a:cxn>
                    <a:cxn ang="0">
                      <a:pos x="15" y="197"/>
                    </a:cxn>
                    <a:cxn ang="0">
                      <a:pos x="2" y="181"/>
                    </a:cxn>
                    <a:cxn ang="0">
                      <a:pos x="0" y="173"/>
                    </a:cxn>
                    <a:cxn ang="0">
                      <a:pos x="0" y="165"/>
                    </a:cxn>
                    <a:cxn ang="0">
                      <a:pos x="0" y="165"/>
                    </a:cxn>
                    <a:cxn ang="0">
                      <a:pos x="0" y="155"/>
                    </a:cxn>
                    <a:cxn ang="0">
                      <a:pos x="2" y="147"/>
                    </a:cxn>
                    <a:cxn ang="0">
                      <a:pos x="15" y="131"/>
                    </a:cxn>
                    <a:cxn ang="0">
                      <a:pos x="31" y="116"/>
                    </a:cxn>
                    <a:cxn ang="0">
                      <a:pos x="55" y="100"/>
                    </a:cxn>
                    <a:cxn ang="0">
                      <a:pos x="81" y="87"/>
                    </a:cxn>
                    <a:cxn ang="0">
                      <a:pos x="112" y="71"/>
                    </a:cxn>
                    <a:cxn ang="0">
                      <a:pos x="181" y="47"/>
                    </a:cxn>
                    <a:cxn ang="0">
                      <a:pos x="251" y="29"/>
                    </a:cxn>
                    <a:cxn ang="0">
                      <a:pos x="320" y="13"/>
                    </a:cxn>
                    <a:cxn ang="0">
                      <a:pos x="372" y="3"/>
                    </a:cxn>
                    <a:cxn ang="0">
                      <a:pos x="406" y="0"/>
                    </a:cxn>
                    <a:cxn ang="0">
                      <a:pos x="406" y="0"/>
                    </a:cxn>
                    <a:cxn ang="0">
                      <a:pos x="419" y="0"/>
                    </a:cxn>
                    <a:cxn ang="0">
                      <a:pos x="430" y="3"/>
                    </a:cxn>
                    <a:cxn ang="0">
                      <a:pos x="451" y="13"/>
                    </a:cxn>
                    <a:cxn ang="0">
                      <a:pos x="469" y="29"/>
                    </a:cxn>
                    <a:cxn ang="0">
                      <a:pos x="485" y="47"/>
                    </a:cxn>
                    <a:cxn ang="0">
                      <a:pos x="498" y="71"/>
                    </a:cxn>
                    <a:cxn ang="0">
                      <a:pos x="508" y="100"/>
                    </a:cxn>
                    <a:cxn ang="0">
                      <a:pos x="514" y="131"/>
                    </a:cxn>
                    <a:cxn ang="0">
                      <a:pos x="516" y="165"/>
                    </a:cxn>
                    <a:cxn ang="0">
                      <a:pos x="516" y="165"/>
                    </a:cxn>
                    <a:cxn ang="0">
                      <a:pos x="514" y="197"/>
                    </a:cxn>
                    <a:cxn ang="0">
                      <a:pos x="508" y="229"/>
                    </a:cxn>
                    <a:cxn ang="0">
                      <a:pos x="498" y="257"/>
                    </a:cxn>
                    <a:cxn ang="0">
                      <a:pos x="485" y="281"/>
                    </a:cxn>
                    <a:cxn ang="0">
                      <a:pos x="469" y="302"/>
                    </a:cxn>
                    <a:cxn ang="0">
                      <a:pos x="451" y="315"/>
                    </a:cxn>
                    <a:cxn ang="0">
                      <a:pos x="430" y="326"/>
                    </a:cxn>
                    <a:cxn ang="0">
                      <a:pos x="419" y="328"/>
                    </a:cxn>
                    <a:cxn ang="0">
                      <a:pos x="406" y="328"/>
                    </a:cxn>
                    <a:cxn ang="0">
                      <a:pos x="406" y="328"/>
                    </a:cxn>
                  </a:cxnLst>
                  <a:rect l="0" t="0" r="r" b="b"/>
                  <a:pathLst>
                    <a:path w="516" h="328">
                      <a:moveTo>
                        <a:pt x="406" y="328"/>
                      </a:moveTo>
                      <a:lnTo>
                        <a:pt x="406" y="328"/>
                      </a:lnTo>
                      <a:lnTo>
                        <a:pt x="372" y="326"/>
                      </a:lnTo>
                      <a:lnTo>
                        <a:pt x="320" y="315"/>
                      </a:lnTo>
                      <a:lnTo>
                        <a:pt x="251" y="302"/>
                      </a:lnTo>
                      <a:lnTo>
                        <a:pt x="181" y="281"/>
                      </a:lnTo>
                      <a:lnTo>
                        <a:pt x="112" y="257"/>
                      </a:lnTo>
                      <a:lnTo>
                        <a:pt x="81" y="242"/>
                      </a:lnTo>
                      <a:lnTo>
                        <a:pt x="55" y="229"/>
                      </a:lnTo>
                      <a:lnTo>
                        <a:pt x="31" y="213"/>
                      </a:lnTo>
                      <a:lnTo>
                        <a:pt x="15" y="197"/>
                      </a:lnTo>
                      <a:lnTo>
                        <a:pt x="2" y="181"/>
                      </a:lnTo>
                      <a:lnTo>
                        <a:pt x="0" y="173"/>
                      </a:lnTo>
                      <a:lnTo>
                        <a:pt x="0" y="165"/>
                      </a:lnTo>
                      <a:lnTo>
                        <a:pt x="0" y="165"/>
                      </a:lnTo>
                      <a:lnTo>
                        <a:pt x="0" y="155"/>
                      </a:lnTo>
                      <a:lnTo>
                        <a:pt x="2" y="147"/>
                      </a:lnTo>
                      <a:lnTo>
                        <a:pt x="15" y="131"/>
                      </a:lnTo>
                      <a:lnTo>
                        <a:pt x="31" y="116"/>
                      </a:lnTo>
                      <a:lnTo>
                        <a:pt x="55" y="100"/>
                      </a:lnTo>
                      <a:lnTo>
                        <a:pt x="81" y="87"/>
                      </a:lnTo>
                      <a:lnTo>
                        <a:pt x="112" y="71"/>
                      </a:lnTo>
                      <a:lnTo>
                        <a:pt x="181" y="47"/>
                      </a:lnTo>
                      <a:lnTo>
                        <a:pt x="251" y="29"/>
                      </a:lnTo>
                      <a:lnTo>
                        <a:pt x="320" y="13"/>
                      </a:lnTo>
                      <a:lnTo>
                        <a:pt x="372" y="3"/>
                      </a:lnTo>
                      <a:lnTo>
                        <a:pt x="406" y="0"/>
                      </a:lnTo>
                      <a:lnTo>
                        <a:pt x="406" y="0"/>
                      </a:lnTo>
                      <a:lnTo>
                        <a:pt x="419" y="0"/>
                      </a:lnTo>
                      <a:lnTo>
                        <a:pt x="430" y="3"/>
                      </a:lnTo>
                      <a:lnTo>
                        <a:pt x="451" y="13"/>
                      </a:lnTo>
                      <a:lnTo>
                        <a:pt x="469" y="29"/>
                      </a:lnTo>
                      <a:lnTo>
                        <a:pt x="485" y="47"/>
                      </a:lnTo>
                      <a:lnTo>
                        <a:pt x="498" y="71"/>
                      </a:lnTo>
                      <a:lnTo>
                        <a:pt x="508" y="100"/>
                      </a:lnTo>
                      <a:lnTo>
                        <a:pt x="514" y="131"/>
                      </a:lnTo>
                      <a:lnTo>
                        <a:pt x="516" y="165"/>
                      </a:lnTo>
                      <a:lnTo>
                        <a:pt x="516" y="165"/>
                      </a:lnTo>
                      <a:lnTo>
                        <a:pt x="514" y="197"/>
                      </a:lnTo>
                      <a:lnTo>
                        <a:pt x="508" y="229"/>
                      </a:lnTo>
                      <a:lnTo>
                        <a:pt x="498" y="257"/>
                      </a:lnTo>
                      <a:lnTo>
                        <a:pt x="485" y="281"/>
                      </a:lnTo>
                      <a:lnTo>
                        <a:pt x="469" y="302"/>
                      </a:lnTo>
                      <a:lnTo>
                        <a:pt x="451" y="315"/>
                      </a:lnTo>
                      <a:lnTo>
                        <a:pt x="430" y="326"/>
                      </a:lnTo>
                      <a:lnTo>
                        <a:pt x="419" y="328"/>
                      </a:lnTo>
                      <a:lnTo>
                        <a:pt x="406" y="328"/>
                      </a:lnTo>
                      <a:lnTo>
                        <a:pt x="406" y="328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7" name="Freeform 503"/>
                <p:cNvSpPr>
                  <a:spLocks/>
                </p:cNvSpPr>
                <p:nvPr/>
              </p:nvSpPr>
              <p:spPr bwMode="auto">
                <a:xfrm>
                  <a:off x="2000" y="1480"/>
                  <a:ext cx="440" cy="442"/>
                </a:xfrm>
                <a:custGeom>
                  <a:avLst/>
                  <a:gdLst/>
                  <a:ahLst/>
                  <a:cxnLst>
                    <a:cxn ang="0">
                      <a:pos x="254" y="21"/>
                    </a:cxn>
                    <a:cxn ang="0">
                      <a:pos x="254" y="21"/>
                    </a:cxn>
                    <a:cxn ang="0">
                      <a:pos x="278" y="50"/>
                    </a:cxn>
                    <a:cxn ang="0">
                      <a:pos x="309" y="95"/>
                    </a:cxn>
                    <a:cxn ang="0">
                      <a:pos x="343" y="153"/>
                    </a:cxn>
                    <a:cxn ang="0">
                      <a:pos x="380" y="218"/>
                    </a:cxn>
                    <a:cxn ang="0">
                      <a:pos x="412" y="282"/>
                    </a:cxn>
                    <a:cxn ang="0">
                      <a:pos x="425" y="313"/>
                    </a:cxn>
                    <a:cxn ang="0">
                      <a:pos x="433" y="345"/>
                    </a:cxn>
                    <a:cxn ang="0">
                      <a:pos x="438" y="371"/>
                    </a:cxn>
                    <a:cxn ang="0">
                      <a:pos x="440" y="394"/>
                    </a:cxn>
                    <a:cxn ang="0">
                      <a:pos x="435" y="413"/>
                    </a:cxn>
                    <a:cxn ang="0">
                      <a:pos x="433" y="421"/>
                    </a:cxn>
                    <a:cxn ang="0">
                      <a:pos x="427" y="429"/>
                    </a:cxn>
                    <a:cxn ang="0">
                      <a:pos x="427" y="429"/>
                    </a:cxn>
                    <a:cxn ang="0">
                      <a:pos x="419" y="434"/>
                    </a:cxn>
                    <a:cxn ang="0">
                      <a:pos x="412" y="436"/>
                    </a:cxn>
                    <a:cxn ang="0">
                      <a:pos x="393" y="442"/>
                    </a:cxn>
                    <a:cxn ang="0">
                      <a:pos x="370" y="439"/>
                    </a:cxn>
                    <a:cxn ang="0">
                      <a:pos x="341" y="434"/>
                    </a:cxn>
                    <a:cxn ang="0">
                      <a:pos x="312" y="426"/>
                    </a:cxn>
                    <a:cxn ang="0">
                      <a:pos x="281" y="413"/>
                    </a:cxn>
                    <a:cxn ang="0">
                      <a:pos x="215" y="381"/>
                    </a:cxn>
                    <a:cxn ang="0">
                      <a:pos x="152" y="347"/>
                    </a:cxn>
                    <a:cxn ang="0">
                      <a:pos x="94" y="310"/>
                    </a:cxn>
                    <a:cxn ang="0">
                      <a:pos x="50" y="279"/>
                    </a:cxn>
                    <a:cxn ang="0">
                      <a:pos x="21" y="255"/>
                    </a:cxn>
                    <a:cxn ang="0">
                      <a:pos x="21" y="255"/>
                    </a:cxn>
                    <a:cxn ang="0">
                      <a:pos x="16" y="247"/>
                    </a:cxn>
                    <a:cxn ang="0">
                      <a:pos x="8" y="237"/>
                    </a:cxn>
                    <a:cxn ang="0">
                      <a:pos x="0" y="216"/>
                    </a:cxn>
                    <a:cxn ang="0">
                      <a:pos x="0" y="192"/>
                    </a:cxn>
                    <a:cxn ang="0">
                      <a:pos x="3" y="169"/>
                    </a:cxn>
                    <a:cxn ang="0">
                      <a:pos x="11" y="140"/>
                    </a:cxn>
                    <a:cxn ang="0">
                      <a:pos x="21" y="113"/>
                    </a:cxn>
                    <a:cxn ang="0">
                      <a:pos x="39" y="87"/>
                    </a:cxn>
                    <a:cxn ang="0">
                      <a:pos x="60" y="64"/>
                    </a:cxn>
                    <a:cxn ang="0">
                      <a:pos x="60" y="64"/>
                    </a:cxn>
                    <a:cxn ang="0">
                      <a:pos x="87" y="40"/>
                    </a:cxn>
                    <a:cxn ang="0">
                      <a:pos x="113" y="24"/>
                    </a:cxn>
                    <a:cxn ang="0">
                      <a:pos x="139" y="11"/>
                    </a:cxn>
                    <a:cxn ang="0">
                      <a:pos x="165" y="3"/>
                    </a:cxn>
                    <a:cxn ang="0">
                      <a:pos x="191" y="0"/>
                    </a:cxn>
                    <a:cxn ang="0">
                      <a:pos x="215" y="3"/>
                    </a:cxn>
                    <a:cxn ang="0">
                      <a:pos x="236" y="11"/>
                    </a:cxn>
                    <a:cxn ang="0">
                      <a:pos x="246" y="16"/>
                    </a:cxn>
                    <a:cxn ang="0">
                      <a:pos x="254" y="21"/>
                    </a:cxn>
                    <a:cxn ang="0">
                      <a:pos x="254" y="21"/>
                    </a:cxn>
                  </a:cxnLst>
                  <a:rect l="0" t="0" r="r" b="b"/>
                  <a:pathLst>
                    <a:path w="440" h="442">
                      <a:moveTo>
                        <a:pt x="254" y="21"/>
                      </a:moveTo>
                      <a:lnTo>
                        <a:pt x="254" y="21"/>
                      </a:lnTo>
                      <a:lnTo>
                        <a:pt x="278" y="50"/>
                      </a:lnTo>
                      <a:lnTo>
                        <a:pt x="309" y="95"/>
                      </a:lnTo>
                      <a:lnTo>
                        <a:pt x="343" y="153"/>
                      </a:lnTo>
                      <a:lnTo>
                        <a:pt x="380" y="218"/>
                      </a:lnTo>
                      <a:lnTo>
                        <a:pt x="412" y="282"/>
                      </a:lnTo>
                      <a:lnTo>
                        <a:pt x="425" y="313"/>
                      </a:lnTo>
                      <a:lnTo>
                        <a:pt x="433" y="345"/>
                      </a:lnTo>
                      <a:lnTo>
                        <a:pt x="438" y="371"/>
                      </a:lnTo>
                      <a:lnTo>
                        <a:pt x="440" y="394"/>
                      </a:lnTo>
                      <a:lnTo>
                        <a:pt x="435" y="413"/>
                      </a:lnTo>
                      <a:lnTo>
                        <a:pt x="433" y="421"/>
                      </a:lnTo>
                      <a:lnTo>
                        <a:pt x="427" y="429"/>
                      </a:lnTo>
                      <a:lnTo>
                        <a:pt x="427" y="429"/>
                      </a:lnTo>
                      <a:lnTo>
                        <a:pt x="419" y="434"/>
                      </a:lnTo>
                      <a:lnTo>
                        <a:pt x="412" y="436"/>
                      </a:lnTo>
                      <a:lnTo>
                        <a:pt x="393" y="442"/>
                      </a:lnTo>
                      <a:lnTo>
                        <a:pt x="370" y="439"/>
                      </a:lnTo>
                      <a:lnTo>
                        <a:pt x="341" y="434"/>
                      </a:lnTo>
                      <a:lnTo>
                        <a:pt x="312" y="426"/>
                      </a:lnTo>
                      <a:lnTo>
                        <a:pt x="281" y="413"/>
                      </a:lnTo>
                      <a:lnTo>
                        <a:pt x="215" y="381"/>
                      </a:lnTo>
                      <a:lnTo>
                        <a:pt x="152" y="347"/>
                      </a:lnTo>
                      <a:lnTo>
                        <a:pt x="94" y="310"/>
                      </a:lnTo>
                      <a:lnTo>
                        <a:pt x="50" y="279"/>
                      </a:lnTo>
                      <a:lnTo>
                        <a:pt x="21" y="255"/>
                      </a:lnTo>
                      <a:lnTo>
                        <a:pt x="21" y="255"/>
                      </a:lnTo>
                      <a:lnTo>
                        <a:pt x="16" y="247"/>
                      </a:lnTo>
                      <a:lnTo>
                        <a:pt x="8" y="237"/>
                      </a:lnTo>
                      <a:lnTo>
                        <a:pt x="0" y="216"/>
                      </a:lnTo>
                      <a:lnTo>
                        <a:pt x="0" y="192"/>
                      </a:lnTo>
                      <a:lnTo>
                        <a:pt x="3" y="169"/>
                      </a:lnTo>
                      <a:lnTo>
                        <a:pt x="11" y="140"/>
                      </a:lnTo>
                      <a:lnTo>
                        <a:pt x="21" y="113"/>
                      </a:lnTo>
                      <a:lnTo>
                        <a:pt x="39" y="87"/>
                      </a:lnTo>
                      <a:lnTo>
                        <a:pt x="60" y="64"/>
                      </a:lnTo>
                      <a:lnTo>
                        <a:pt x="60" y="64"/>
                      </a:lnTo>
                      <a:lnTo>
                        <a:pt x="87" y="40"/>
                      </a:lnTo>
                      <a:lnTo>
                        <a:pt x="113" y="24"/>
                      </a:lnTo>
                      <a:lnTo>
                        <a:pt x="139" y="11"/>
                      </a:lnTo>
                      <a:lnTo>
                        <a:pt x="165" y="3"/>
                      </a:lnTo>
                      <a:lnTo>
                        <a:pt x="191" y="0"/>
                      </a:lnTo>
                      <a:lnTo>
                        <a:pt x="215" y="3"/>
                      </a:lnTo>
                      <a:lnTo>
                        <a:pt x="236" y="11"/>
                      </a:lnTo>
                      <a:lnTo>
                        <a:pt x="246" y="16"/>
                      </a:lnTo>
                      <a:lnTo>
                        <a:pt x="254" y="21"/>
                      </a:lnTo>
                      <a:lnTo>
                        <a:pt x="254" y="21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8" name="Freeform 516"/>
                <p:cNvSpPr>
                  <a:spLocks/>
                </p:cNvSpPr>
                <p:nvPr/>
              </p:nvSpPr>
              <p:spPr bwMode="auto">
                <a:xfrm>
                  <a:off x="2779" y="2261"/>
                  <a:ext cx="440" cy="441"/>
                </a:xfrm>
                <a:custGeom>
                  <a:avLst/>
                  <a:gdLst/>
                  <a:ahLst/>
                  <a:cxnLst>
                    <a:cxn ang="0">
                      <a:pos x="186" y="420"/>
                    </a:cxn>
                    <a:cxn ang="0">
                      <a:pos x="186" y="420"/>
                    </a:cxn>
                    <a:cxn ang="0">
                      <a:pos x="162" y="391"/>
                    </a:cxn>
                    <a:cxn ang="0">
                      <a:pos x="131" y="346"/>
                    </a:cxn>
                    <a:cxn ang="0">
                      <a:pos x="94" y="288"/>
                    </a:cxn>
                    <a:cxn ang="0">
                      <a:pos x="60" y="225"/>
                    </a:cxn>
                    <a:cxn ang="0">
                      <a:pos x="28" y="160"/>
                    </a:cxn>
                    <a:cxn ang="0">
                      <a:pos x="15" y="128"/>
                    </a:cxn>
                    <a:cxn ang="0">
                      <a:pos x="7" y="97"/>
                    </a:cxn>
                    <a:cxn ang="0">
                      <a:pos x="2" y="70"/>
                    </a:cxn>
                    <a:cxn ang="0">
                      <a:pos x="0" y="47"/>
                    </a:cxn>
                    <a:cxn ang="0">
                      <a:pos x="5" y="28"/>
                    </a:cxn>
                    <a:cxn ang="0">
                      <a:pos x="7" y="21"/>
                    </a:cxn>
                    <a:cxn ang="0">
                      <a:pos x="13" y="13"/>
                    </a:cxn>
                    <a:cxn ang="0">
                      <a:pos x="13" y="13"/>
                    </a:cxn>
                    <a:cxn ang="0">
                      <a:pos x="21" y="7"/>
                    </a:cxn>
                    <a:cxn ang="0">
                      <a:pos x="28" y="5"/>
                    </a:cxn>
                    <a:cxn ang="0">
                      <a:pos x="47" y="0"/>
                    </a:cxn>
                    <a:cxn ang="0">
                      <a:pos x="70" y="2"/>
                    </a:cxn>
                    <a:cxn ang="0">
                      <a:pos x="97" y="7"/>
                    </a:cxn>
                    <a:cxn ang="0">
                      <a:pos x="128" y="15"/>
                    </a:cxn>
                    <a:cxn ang="0">
                      <a:pos x="157" y="28"/>
                    </a:cxn>
                    <a:cxn ang="0">
                      <a:pos x="222" y="60"/>
                    </a:cxn>
                    <a:cxn ang="0">
                      <a:pos x="288" y="97"/>
                    </a:cxn>
                    <a:cxn ang="0">
                      <a:pos x="346" y="131"/>
                    </a:cxn>
                    <a:cxn ang="0">
                      <a:pos x="390" y="162"/>
                    </a:cxn>
                    <a:cxn ang="0">
                      <a:pos x="416" y="186"/>
                    </a:cxn>
                    <a:cxn ang="0">
                      <a:pos x="416" y="186"/>
                    </a:cxn>
                    <a:cxn ang="0">
                      <a:pos x="424" y="194"/>
                    </a:cxn>
                    <a:cxn ang="0">
                      <a:pos x="430" y="204"/>
                    </a:cxn>
                    <a:cxn ang="0">
                      <a:pos x="437" y="225"/>
                    </a:cxn>
                    <a:cxn ang="0">
                      <a:pos x="440" y="249"/>
                    </a:cxn>
                    <a:cxn ang="0">
                      <a:pos x="437" y="275"/>
                    </a:cxn>
                    <a:cxn ang="0">
                      <a:pos x="430" y="302"/>
                    </a:cxn>
                    <a:cxn ang="0">
                      <a:pos x="416" y="328"/>
                    </a:cxn>
                    <a:cxn ang="0">
                      <a:pos x="401" y="354"/>
                    </a:cxn>
                    <a:cxn ang="0">
                      <a:pos x="377" y="378"/>
                    </a:cxn>
                    <a:cxn ang="0">
                      <a:pos x="377" y="378"/>
                    </a:cxn>
                    <a:cxn ang="0">
                      <a:pos x="353" y="401"/>
                    </a:cxn>
                    <a:cxn ang="0">
                      <a:pos x="327" y="417"/>
                    </a:cxn>
                    <a:cxn ang="0">
                      <a:pos x="301" y="430"/>
                    </a:cxn>
                    <a:cxn ang="0">
                      <a:pos x="272" y="438"/>
                    </a:cxn>
                    <a:cxn ang="0">
                      <a:pos x="249" y="441"/>
                    </a:cxn>
                    <a:cxn ang="0">
                      <a:pos x="225" y="438"/>
                    </a:cxn>
                    <a:cxn ang="0">
                      <a:pos x="204" y="433"/>
                    </a:cxn>
                    <a:cxn ang="0">
                      <a:pos x="194" y="425"/>
                    </a:cxn>
                    <a:cxn ang="0">
                      <a:pos x="186" y="420"/>
                    </a:cxn>
                    <a:cxn ang="0">
                      <a:pos x="186" y="420"/>
                    </a:cxn>
                  </a:cxnLst>
                  <a:rect l="0" t="0" r="r" b="b"/>
                  <a:pathLst>
                    <a:path w="440" h="441">
                      <a:moveTo>
                        <a:pt x="186" y="420"/>
                      </a:moveTo>
                      <a:lnTo>
                        <a:pt x="186" y="420"/>
                      </a:lnTo>
                      <a:lnTo>
                        <a:pt x="162" y="391"/>
                      </a:lnTo>
                      <a:lnTo>
                        <a:pt x="131" y="346"/>
                      </a:lnTo>
                      <a:lnTo>
                        <a:pt x="94" y="288"/>
                      </a:lnTo>
                      <a:lnTo>
                        <a:pt x="60" y="225"/>
                      </a:lnTo>
                      <a:lnTo>
                        <a:pt x="28" y="160"/>
                      </a:lnTo>
                      <a:lnTo>
                        <a:pt x="15" y="128"/>
                      </a:lnTo>
                      <a:lnTo>
                        <a:pt x="7" y="97"/>
                      </a:lnTo>
                      <a:lnTo>
                        <a:pt x="2" y="70"/>
                      </a:lnTo>
                      <a:lnTo>
                        <a:pt x="0" y="47"/>
                      </a:lnTo>
                      <a:lnTo>
                        <a:pt x="5" y="28"/>
                      </a:lnTo>
                      <a:lnTo>
                        <a:pt x="7" y="21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21" y="7"/>
                      </a:lnTo>
                      <a:lnTo>
                        <a:pt x="28" y="5"/>
                      </a:lnTo>
                      <a:lnTo>
                        <a:pt x="47" y="0"/>
                      </a:lnTo>
                      <a:lnTo>
                        <a:pt x="70" y="2"/>
                      </a:lnTo>
                      <a:lnTo>
                        <a:pt x="97" y="7"/>
                      </a:lnTo>
                      <a:lnTo>
                        <a:pt x="128" y="15"/>
                      </a:lnTo>
                      <a:lnTo>
                        <a:pt x="157" y="28"/>
                      </a:lnTo>
                      <a:lnTo>
                        <a:pt x="222" y="60"/>
                      </a:lnTo>
                      <a:lnTo>
                        <a:pt x="288" y="97"/>
                      </a:lnTo>
                      <a:lnTo>
                        <a:pt x="346" y="131"/>
                      </a:lnTo>
                      <a:lnTo>
                        <a:pt x="390" y="162"/>
                      </a:lnTo>
                      <a:lnTo>
                        <a:pt x="416" y="186"/>
                      </a:lnTo>
                      <a:lnTo>
                        <a:pt x="416" y="186"/>
                      </a:lnTo>
                      <a:lnTo>
                        <a:pt x="424" y="194"/>
                      </a:lnTo>
                      <a:lnTo>
                        <a:pt x="430" y="204"/>
                      </a:lnTo>
                      <a:lnTo>
                        <a:pt x="437" y="225"/>
                      </a:lnTo>
                      <a:lnTo>
                        <a:pt x="440" y="249"/>
                      </a:lnTo>
                      <a:lnTo>
                        <a:pt x="437" y="275"/>
                      </a:lnTo>
                      <a:lnTo>
                        <a:pt x="430" y="302"/>
                      </a:lnTo>
                      <a:lnTo>
                        <a:pt x="416" y="328"/>
                      </a:lnTo>
                      <a:lnTo>
                        <a:pt x="401" y="354"/>
                      </a:lnTo>
                      <a:lnTo>
                        <a:pt x="377" y="378"/>
                      </a:lnTo>
                      <a:lnTo>
                        <a:pt x="377" y="378"/>
                      </a:lnTo>
                      <a:lnTo>
                        <a:pt x="353" y="401"/>
                      </a:lnTo>
                      <a:lnTo>
                        <a:pt x="327" y="417"/>
                      </a:lnTo>
                      <a:lnTo>
                        <a:pt x="301" y="430"/>
                      </a:lnTo>
                      <a:lnTo>
                        <a:pt x="272" y="438"/>
                      </a:lnTo>
                      <a:lnTo>
                        <a:pt x="249" y="441"/>
                      </a:lnTo>
                      <a:lnTo>
                        <a:pt x="225" y="438"/>
                      </a:lnTo>
                      <a:lnTo>
                        <a:pt x="204" y="433"/>
                      </a:lnTo>
                      <a:lnTo>
                        <a:pt x="194" y="425"/>
                      </a:lnTo>
                      <a:lnTo>
                        <a:pt x="186" y="420"/>
                      </a:lnTo>
                      <a:lnTo>
                        <a:pt x="186" y="420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9" name="Freeform 529"/>
                <p:cNvSpPr>
                  <a:spLocks/>
                </p:cNvSpPr>
                <p:nvPr/>
              </p:nvSpPr>
              <p:spPr bwMode="auto">
                <a:xfrm>
                  <a:off x="2000" y="2261"/>
                  <a:ext cx="440" cy="441"/>
                </a:xfrm>
                <a:custGeom>
                  <a:avLst/>
                  <a:gdLst/>
                  <a:ahLst/>
                  <a:cxnLst>
                    <a:cxn ang="0">
                      <a:pos x="21" y="186"/>
                    </a:cxn>
                    <a:cxn ang="0">
                      <a:pos x="21" y="186"/>
                    </a:cxn>
                    <a:cxn ang="0">
                      <a:pos x="50" y="162"/>
                    </a:cxn>
                    <a:cxn ang="0">
                      <a:pos x="94" y="131"/>
                    </a:cxn>
                    <a:cxn ang="0">
                      <a:pos x="152" y="97"/>
                    </a:cxn>
                    <a:cxn ang="0">
                      <a:pos x="215" y="60"/>
                    </a:cxn>
                    <a:cxn ang="0">
                      <a:pos x="281" y="28"/>
                    </a:cxn>
                    <a:cxn ang="0">
                      <a:pos x="312" y="15"/>
                    </a:cxn>
                    <a:cxn ang="0">
                      <a:pos x="341" y="7"/>
                    </a:cxn>
                    <a:cxn ang="0">
                      <a:pos x="370" y="2"/>
                    </a:cxn>
                    <a:cxn ang="0">
                      <a:pos x="393" y="0"/>
                    </a:cxn>
                    <a:cxn ang="0">
                      <a:pos x="412" y="5"/>
                    </a:cxn>
                    <a:cxn ang="0">
                      <a:pos x="419" y="7"/>
                    </a:cxn>
                    <a:cxn ang="0">
                      <a:pos x="427" y="13"/>
                    </a:cxn>
                    <a:cxn ang="0">
                      <a:pos x="427" y="13"/>
                    </a:cxn>
                    <a:cxn ang="0">
                      <a:pos x="433" y="21"/>
                    </a:cxn>
                    <a:cxn ang="0">
                      <a:pos x="435" y="28"/>
                    </a:cxn>
                    <a:cxn ang="0">
                      <a:pos x="440" y="47"/>
                    </a:cxn>
                    <a:cxn ang="0">
                      <a:pos x="438" y="70"/>
                    </a:cxn>
                    <a:cxn ang="0">
                      <a:pos x="433" y="97"/>
                    </a:cxn>
                    <a:cxn ang="0">
                      <a:pos x="425" y="128"/>
                    </a:cxn>
                    <a:cxn ang="0">
                      <a:pos x="412" y="160"/>
                    </a:cxn>
                    <a:cxn ang="0">
                      <a:pos x="380" y="225"/>
                    </a:cxn>
                    <a:cxn ang="0">
                      <a:pos x="343" y="288"/>
                    </a:cxn>
                    <a:cxn ang="0">
                      <a:pos x="309" y="346"/>
                    </a:cxn>
                    <a:cxn ang="0">
                      <a:pos x="278" y="391"/>
                    </a:cxn>
                    <a:cxn ang="0">
                      <a:pos x="254" y="420"/>
                    </a:cxn>
                    <a:cxn ang="0">
                      <a:pos x="254" y="420"/>
                    </a:cxn>
                    <a:cxn ang="0">
                      <a:pos x="246" y="425"/>
                    </a:cxn>
                    <a:cxn ang="0">
                      <a:pos x="236" y="433"/>
                    </a:cxn>
                    <a:cxn ang="0">
                      <a:pos x="215" y="438"/>
                    </a:cxn>
                    <a:cxn ang="0">
                      <a:pos x="191" y="441"/>
                    </a:cxn>
                    <a:cxn ang="0">
                      <a:pos x="165" y="438"/>
                    </a:cxn>
                    <a:cxn ang="0">
                      <a:pos x="139" y="430"/>
                    </a:cxn>
                    <a:cxn ang="0">
                      <a:pos x="113" y="417"/>
                    </a:cxn>
                    <a:cxn ang="0">
                      <a:pos x="87" y="401"/>
                    </a:cxn>
                    <a:cxn ang="0">
                      <a:pos x="60" y="378"/>
                    </a:cxn>
                    <a:cxn ang="0">
                      <a:pos x="60" y="378"/>
                    </a:cxn>
                    <a:cxn ang="0">
                      <a:pos x="39" y="354"/>
                    </a:cxn>
                    <a:cxn ang="0">
                      <a:pos x="21" y="328"/>
                    </a:cxn>
                    <a:cxn ang="0">
                      <a:pos x="11" y="302"/>
                    </a:cxn>
                    <a:cxn ang="0">
                      <a:pos x="3" y="275"/>
                    </a:cxn>
                    <a:cxn ang="0">
                      <a:pos x="0" y="249"/>
                    </a:cxn>
                    <a:cxn ang="0">
                      <a:pos x="0" y="225"/>
                    </a:cxn>
                    <a:cxn ang="0">
                      <a:pos x="8" y="204"/>
                    </a:cxn>
                    <a:cxn ang="0">
                      <a:pos x="16" y="194"/>
                    </a:cxn>
                    <a:cxn ang="0">
                      <a:pos x="21" y="186"/>
                    </a:cxn>
                    <a:cxn ang="0">
                      <a:pos x="21" y="186"/>
                    </a:cxn>
                  </a:cxnLst>
                  <a:rect l="0" t="0" r="r" b="b"/>
                  <a:pathLst>
                    <a:path w="440" h="441">
                      <a:moveTo>
                        <a:pt x="21" y="186"/>
                      </a:moveTo>
                      <a:lnTo>
                        <a:pt x="21" y="186"/>
                      </a:lnTo>
                      <a:lnTo>
                        <a:pt x="50" y="162"/>
                      </a:lnTo>
                      <a:lnTo>
                        <a:pt x="94" y="131"/>
                      </a:lnTo>
                      <a:lnTo>
                        <a:pt x="152" y="97"/>
                      </a:lnTo>
                      <a:lnTo>
                        <a:pt x="215" y="60"/>
                      </a:lnTo>
                      <a:lnTo>
                        <a:pt x="281" y="28"/>
                      </a:lnTo>
                      <a:lnTo>
                        <a:pt x="312" y="15"/>
                      </a:lnTo>
                      <a:lnTo>
                        <a:pt x="341" y="7"/>
                      </a:lnTo>
                      <a:lnTo>
                        <a:pt x="370" y="2"/>
                      </a:lnTo>
                      <a:lnTo>
                        <a:pt x="393" y="0"/>
                      </a:lnTo>
                      <a:lnTo>
                        <a:pt x="412" y="5"/>
                      </a:lnTo>
                      <a:lnTo>
                        <a:pt x="419" y="7"/>
                      </a:lnTo>
                      <a:lnTo>
                        <a:pt x="427" y="13"/>
                      </a:lnTo>
                      <a:lnTo>
                        <a:pt x="427" y="13"/>
                      </a:lnTo>
                      <a:lnTo>
                        <a:pt x="433" y="21"/>
                      </a:lnTo>
                      <a:lnTo>
                        <a:pt x="435" y="28"/>
                      </a:lnTo>
                      <a:lnTo>
                        <a:pt x="440" y="47"/>
                      </a:lnTo>
                      <a:lnTo>
                        <a:pt x="438" y="70"/>
                      </a:lnTo>
                      <a:lnTo>
                        <a:pt x="433" y="97"/>
                      </a:lnTo>
                      <a:lnTo>
                        <a:pt x="425" y="128"/>
                      </a:lnTo>
                      <a:lnTo>
                        <a:pt x="412" y="160"/>
                      </a:lnTo>
                      <a:lnTo>
                        <a:pt x="380" y="225"/>
                      </a:lnTo>
                      <a:lnTo>
                        <a:pt x="343" y="288"/>
                      </a:lnTo>
                      <a:lnTo>
                        <a:pt x="309" y="346"/>
                      </a:lnTo>
                      <a:lnTo>
                        <a:pt x="278" y="391"/>
                      </a:lnTo>
                      <a:lnTo>
                        <a:pt x="254" y="420"/>
                      </a:lnTo>
                      <a:lnTo>
                        <a:pt x="254" y="420"/>
                      </a:lnTo>
                      <a:lnTo>
                        <a:pt x="246" y="425"/>
                      </a:lnTo>
                      <a:lnTo>
                        <a:pt x="236" y="433"/>
                      </a:lnTo>
                      <a:lnTo>
                        <a:pt x="215" y="438"/>
                      </a:lnTo>
                      <a:lnTo>
                        <a:pt x="191" y="441"/>
                      </a:lnTo>
                      <a:lnTo>
                        <a:pt x="165" y="438"/>
                      </a:lnTo>
                      <a:lnTo>
                        <a:pt x="139" y="430"/>
                      </a:lnTo>
                      <a:lnTo>
                        <a:pt x="113" y="417"/>
                      </a:lnTo>
                      <a:lnTo>
                        <a:pt x="87" y="401"/>
                      </a:lnTo>
                      <a:lnTo>
                        <a:pt x="60" y="378"/>
                      </a:lnTo>
                      <a:lnTo>
                        <a:pt x="60" y="378"/>
                      </a:lnTo>
                      <a:lnTo>
                        <a:pt x="39" y="354"/>
                      </a:lnTo>
                      <a:lnTo>
                        <a:pt x="21" y="328"/>
                      </a:lnTo>
                      <a:lnTo>
                        <a:pt x="11" y="302"/>
                      </a:lnTo>
                      <a:lnTo>
                        <a:pt x="3" y="275"/>
                      </a:lnTo>
                      <a:lnTo>
                        <a:pt x="0" y="249"/>
                      </a:lnTo>
                      <a:lnTo>
                        <a:pt x="0" y="225"/>
                      </a:lnTo>
                      <a:lnTo>
                        <a:pt x="8" y="204"/>
                      </a:lnTo>
                      <a:lnTo>
                        <a:pt x="16" y="194"/>
                      </a:lnTo>
                      <a:lnTo>
                        <a:pt x="21" y="186"/>
                      </a:lnTo>
                      <a:lnTo>
                        <a:pt x="21" y="186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0" name="Freeform 542"/>
                <p:cNvSpPr>
                  <a:spLocks/>
                </p:cNvSpPr>
                <p:nvPr/>
              </p:nvSpPr>
              <p:spPr bwMode="auto">
                <a:xfrm>
                  <a:off x="2779" y="1480"/>
                  <a:ext cx="440" cy="442"/>
                </a:xfrm>
                <a:custGeom>
                  <a:avLst/>
                  <a:gdLst/>
                  <a:ahLst/>
                  <a:cxnLst>
                    <a:cxn ang="0">
                      <a:pos x="416" y="255"/>
                    </a:cxn>
                    <a:cxn ang="0">
                      <a:pos x="416" y="255"/>
                    </a:cxn>
                    <a:cxn ang="0">
                      <a:pos x="390" y="279"/>
                    </a:cxn>
                    <a:cxn ang="0">
                      <a:pos x="346" y="310"/>
                    </a:cxn>
                    <a:cxn ang="0">
                      <a:pos x="288" y="347"/>
                    </a:cxn>
                    <a:cxn ang="0">
                      <a:pos x="222" y="381"/>
                    </a:cxn>
                    <a:cxn ang="0">
                      <a:pos x="157" y="413"/>
                    </a:cxn>
                    <a:cxn ang="0">
                      <a:pos x="128" y="426"/>
                    </a:cxn>
                    <a:cxn ang="0">
                      <a:pos x="97" y="434"/>
                    </a:cxn>
                    <a:cxn ang="0">
                      <a:pos x="70" y="439"/>
                    </a:cxn>
                    <a:cxn ang="0">
                      <a:pos x="47" y="442"/>
                    </a:cxn>
                    <a:cxn ang="0">
                      <a:pos x="28" y="436"/>
                    </a:cxn>
                    <a:cxn ang="0">
                      <a:pos x="21" y="434"/>
                    </a:cxn>
                    <a:cxn ang="0">
                      <a:pos x="13" y="429"/>
                    </a:cxn>
                    <a:cxn ang="0">
                      <a:pos x="13" y="429"/>
                    </a:cxn>
                    <a:cxn ang="0">
                      <a:pos x="7" y="421"/>
                    </a:cxn>
                    <a:cxn ang="0">
                      <a:pos x="5" y="413"/>
                    </a:cxn>
                    <a:cxn ang="0">
                      <a:pos x="0" y="394"/>
                    </a:cxn>
                    <a:cxn ang="0">
                      <a:pos x="2" y="371"/>
                    </a:cxn>
                    <a:cxn ang="0">
                      <a:pos x="7" y="345"/>
                    </a:cxn>
                    <a:cxn ang="0">
                      <a:pos x="15" y="313"/>
                    </a:cxn>
                    <a:cxn ang="0">
                      <a:pos x="28" y="282"/>
                    </a:cxn>
                    <a:cxn ang="0">
                      <a:pos x="60" y="218"/>
                    </a:cxn>
                    <a:cxn ang="0">
                      <a:pos x="94" y="153"/>
                    </a:cxn>
                    <a:cxn ang="0">
                      <a:pos x="131" y="95"/>
                    </a:cxn>
                    <a:cxn ang="0">
                      <a:pos x="162" y="50"/>
                    </a:cxn>
                    <a:cxn ang="0">
                      <a:pos x="186" y="21"/>
                    </a:cxn>
                    <a:cxn ang="0">
                      <a:pos x="186" y="21"/>
                    </a:cxn>
                    <a:cxn ang="0">
                      <a:pos x="194" y="16"/>
                    </a:cxn>
                    <a:cxn ang="0">
                      <a:pos x="204" y="11"/>
                    </a:cxn>
                    <a:cxn ang="0">
                      <a:pos x="225" y="3"/>
                    </a:cxn>
                    <a:cxn ang="0">
                      <a:pos x="249" y="0"/>
                    </a:cxn>
                    <a:cxn ang="0">
                      <a:pos x="272" y="3"/>
                    </a:cxn>
                    <a:cxn ang="0">
                      <a:pos x="301" y="11"/>
                    </a:cxn>
                    <a:cxn ang="0">
                      <a:pos x="327" y="24"/>
                    </a:cxn>
                    <a:cxn ang="0">
                      <a:pos x="353" y="40"/>
                    </a:cxn>
                    <a:cxn ang="0">
                      <a:pos x="377" y="64"/>
                    </a:cxn>
                    <a:cxn ang="0">
                      <a:pos x="377" y="64"/>
                    </a:cxn>
                    <a:cxn ang="0">
                      <a:pos x="401" y="87"/>
                    </a:cxn>
                    <a:cxn ang="0">
                      <a:pos x="416" y="113"/>
                    </a:cxn>
                    <a:cxn ang="0">
                      <a:pos x="430" y="140"/>
                    </a:cxn>
                    <a:cxn ang="0">
                      <a:pos x="437" y="169"/>
                    </a:cxn>
                    <a:cxn ang="0">
                      <a:pos x="440" y="192"/>
                    </a:cxn>
                    <a:cxn ang="0">
                      <a:pos x="437" y="216"/>
                    </a:cxn>
                    <a:cxn ang="0">
                      <a:pos x="430" y="237"/>
                    </a:cxn>
                    <a:cxn ang="0">
                      <a:pos x="424" y="247"/>
                    </a:cxn>
                    <a:cxn ang="0">
                      <a:pos x="416" y="255"/>
                    </a:cxn>
                    <a:cxn ang="0">
                      <a:pos x="416" y="255"/>
                    </a:cxn>
                  </a:cxnLst>
                  <a:rect l="0" t="0" r="r" b="b"/>
                  <a:pathLst>
                    <a:path w="440" h="442">
                      <a:moveTo>
                        <a:pt x="416" y="255"/>
                      </a:moveTo>
                      <a:lnTo>
                        <a:pt x="416" y="255"/>
                      </a:lnTo>
                      <a:lnTo>
                        <a:pt x="390" y="279"/>
                      </a:lnTo>
                      <a:lnTo>
                        <a:pt x="346" y="310"/>
                      </a:lnTo>
                      <a:lnTo>
                        <a:pt x="288" y="347"/>
                      </a:lnTo>
                      <a:lnTo>
                        <a:pt x="222" y="381"/>
                      </a:lnTo>
                      <a:lnTo>
                        <a:pt x="157" y="413"/>
                      </a:lnTo>
                      <a:lnTo>
                        <a:pt x="128" y="426"/>
                      </a:lnTo>
                      <a:lnTo>
                        <a:pt x="97" y="434"/>
                      </a:lnTo>
                      <a:lnTo>
                        <a:pt x="70" y="439"/>
                      </a:lnTo>
                      <a:lnTo>
                        <a:pt x="47" y="442"/>
                      </a:lnTo>
                      <a:lnTo>
                        <a:pt x="28" y="436"/>
                      </a:lnTo>
                      <a:lnTo>
                        <a:pt x="21" y="434"/>
                      </a:lnTo>
                      <a:lnTo>
                        <a:pt x="13" y="429"/>
                      </a:lnTo>
                      <a:lnTo>
                        <a:pt x="13" y="429"/>
                      </a:lnTo>
                      <a:lnTo>
                        <a:pt x="7" y="421"/>
                      </a:lnTo>
                      <a:lnTo>
                        <a:pt x="5" y="413"/>
                      </a:lnTo>
                      <a:lnTo>
                        <a:pt x="0" y="394"/>
                      </a:lnTo>
                      <a:lnTo>
                        <a:pt x="2" y="371"/>
                      </a:lnTo>
                      <a:lnTo>
                        <a:pt x="7" y="345"/>
                      </a:lnTo>
                      <a:lnTo>
                        <a:pt x="15" y="313"/>
                      </a:lnTo>
                      <a:lnTo>
                        <a:pt x="28" y="282"/>
                      </a:lnTo>
                      <a:lnTo>
                        <a:pt x="60" y="218"/>
                      </a:lnTo>
                      <a:lnTo>
                        <a:pt x="94" y="153"/>
                      </a:lnTo>
                      <a:lnTo>
                        <a:pt x="131" y="95"/>
                      </a:lnTo>
                      <a:lnTo>
                        <a:pt x="162" y="50"/>
                      </a:lnTo>
                      <a:lnTo>
                        <a:pt x="186" y="21"/>
                      </a:lnTo>
                      <a:lnTo>
                        <a:pt x="186" y="21"/>
                      </a:lnTo>
                      <a:lnTo>
                        <a:pt x="194" y="16"/>
                      </a:lnTo>
                      <a:lnTo>
                        <a:pt x="204" y="11"/>
                      </a:lnTo>
                      <a:lnTo>
                        <a:pt x="225" y="3"/>
                      </a:lnTo>
                      <a:lnTo>
                        <a:pt x="249" y="0"/>
                      </a:lnTo>
                      <a:lnTo>
                        <a:pt x="272" y="3"/>
                      </a:lnTo>
                      <a:lnTo>
                        <a:pt x="301" y="11"/>
                      </a:lnTo>
                      <a:lnTo>
                        <a:pt x="327" y="24"/>
                      </a:lnTo>
                      <a:lnTo>
                        <a:pt x="353" y="40"/>
                      </a:lnTo>
                      <a:lnTo>
                        <a:pt x="377" y="64"/>
                      </a:lnTo>
                      <a:lnTo>
                        <a:pt x="377" y="64"/>
                      </a:lnTo>
                      <a:lnTo>
                        <a:pt x="401" y="87"/>
                      </a:lnTo>
                      <a:lnTo>
                        <a:pt x="416" y="113"/>
                      </a:lnTo>
                      <a:lnTo>
                        <a:pt x="430" y="140"/>
                      </a:lnTo>
                      <a:lnTo>
                        <a:pt x="437" y="169"/>
                      </a:lnTo>
                      <a:lnTo>
                        <a:pt x="440" y="192"/>
                      </a:lnTo>
                      <a:lnTo>
                        <a:pt x="437" y="216"/>
                      </a:lnTo>
                      <a:lnTo>
                        <a:pt x="430" y="237"/>
                      </a:lnTo>
                      <a:lnTo>
                        <a:pt x="424" y="247"/>
                      </a:lnTo>
                      <a:lnTo>
                        <a:pt x="416" y="255"/>
                      </a:lnTo>
                      <a:lnTo>
                        <a:pt x="416" y="255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243" name="Freeform 556"/>
              <p:cNvSpPr>
                <a:spLocks/>
              </p:cNvSpPr>
              <p:nvPr/>
            </p:nvSpPr>
            <p:spPr bwMode="auto">
              <a:xfrm>
                <a:off x="3444875" y="2587626"/>
                <a:ext cx="307975" cy="358775"/>
              </a:xfrm>
              <a:custGeom>
                <a:avLst/>
                <a:gdLst/>
                <a:ahLst/>
                <a:cxnLst>
                  <a:cxn ang="0">
                    <a:pos x="155" y="226"/>
                  </a:cxn>
                  <a:cxn ang="0">
                    <a:pos x="53" y="174"/>
                  </a:cxn>
                  <a:cxn ang="0">
                    <a:pos x="155" y="202"/>
                  </a:cxn>
                  <a:cxn ang="0">
                    <a:pos x="0" y="0"/>
                  </a:cxn>
                  <a:cxn ang="0">
                    <a:pos x="171" y="187"/>
                  </a:cxn>
                  <a:cxn ang="0">
                    <a:pos x="158" y="97"/>
                  </a:cxn>
                  <a:cxn ang="0">
                    <a:pos x="194" y="189"/>
                  </a:cxn>
                  <a:cxn ang="0">
                    <a:pos x="155" y="226"/>
                  </a:cxn>
                </a:cxnLst>
                <a:rect l="0" t="0" r="r" b="b"/>
                <a:pathLst>
                  <a:path w="194" h="226">
                    <a:moveTo>
                      <a:pt x="155" y="226"/>
                    </a:moveTo>
                    <a:lnTo>
                      <a:pt x="53" y="174"/>
                    </a:lnTo>
                    <a:lnTo>
                      <a:pt x="155" y="202"/>
                    </a:lnTo>
                    <a:lnTo>
                      <a:pt x="0" y="0"/>
                    </a:lnTo>
                    <a:lnTo>
                      <a:pt x="171" y="187"/>
                    </a:lnTo>
                    <a:lnTo>
                      <a:pt x="158" y="97"/>
                    </a:lnTo>
                    <a:lnTo>
                      <a:pt x="194" y="189"/>
                    </a:lnTo>
                    <a:lnTo>
                      <a:pt x="155" y="226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4" name="Freeform 557"/>
              <p:cNvSpPr>
                <a:spLocks/>
              </p:cNvSpPr>
              <p:nvPr/>
            </p:nvSpPr>
            <p:spPr bwMode="auto">
              <a:xfrm>
                <a:off x="4494213" y="3659188"/>
                <a:ext cx="312738" cy="354013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142" y="53"/>
                  </a:cxn>
                  <a:cxn ang="0">
                    <a:pos x="39" y="24"/>
                  </a:cxn>
                  <a:cxn ang="0">
                    <a:pos x="197" y="223"/>
                  </a:cxn>
                  <a:cxn ang="0">
                    <a:pos x="24" y="42"/>
                  </a:cxn>
                  <a:cxn ang="0">
                    <a:pos x="39" y="129"/>
                  </a:cxn>
                  <a:cxn ang="0">
                    <a:pos x="0" y="40"/>
                  </a:cxn>
                  <a:cxn ang="0">
                    <a:pos x="39" y="0"/>
                  </a:cxn>
                </a:cxnLst>
                <a:rect l="0" t="0" r="r" b="b"/>
                <a:pathLst>
                  <a:path w="197" h="223">
                    <a:moveTo>
                      <a:pt x="39" y="0"/>
                    </a:moveTo>
                    <a:lnTo>
                      <a:pt x="142" y="53"/>
                    </a:lnTo>
                    <a:lnTo>
                      <a:pt x="39" y="24"/>
                    </a:lnTo>
                    <a:lnTo>
                      <a:pt x="197" y="223"/>
                    </a:lnTo>
                    <a:lnTo>
                      <a:pt x="24" y="42"/>
                    </a:lnTo>
                    <a:lnTo>
                      <a:pt x="39" y="129"/>
                    </a:lnTo>
                    <a:lnTo>
                      <a:pt x="0" y="4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5" name="Freeform 558"/>
              <p:cNvSpPr>
                <a:spLocks/>
              </p:cNvSpPr>
              <p:nvPr/>
            </p:nvSpPr>
            <p:spPr bwMode="auto">
              <a:xfrm>
                <a:off x="3408363" y="3697288"/>
                <a:ext cx="354013" cy="312738"/>
              </a:xfrm>
              <a:custGeom>
                <a:avLst/>
                <a:gdLst/>
                <a:ahLst/>
                <a:cxnLst>
                  <a:cxn ang="0">
                    <a:pos x="223" y="39"/>
                  </a:cxn>
                  <a:cxn ang="0">
                    <a:pos x="173" y="142"/>
                  </a:cxn>
                  <a:cxn ang="0">
                    <a:pos x="199" y="39"/>
                  </a:cxn>
                  <a:cxn ang="0">
                    <a:pos x="0" y="197"/>
                  </a:cxn>
                  <a:cxn ang="0">
                    <a:pos x="183" y="23"/>
                  </a:cxn>
                  <a:cxn ang="0">
                    <a:pos x="94" y="39"/>
                  </a:cxn>
                  <a:cxn ang="0">
                    <a:pos x="186" y="0"/>
                  </a:cxn>
                  <a:cxn ang="0">
                    <a:pos x="223" y="39"/>
                  </a:cxn>
                </a:cxnLst>
                <a:rect l="0" t="0" r="r" b="b"/>
                <a:pathLst>
                  <a:path w="223" h="197">
                    <a:moveTo>
                      <a:pt x="223" y="39"/>
                    </a:moveTo>
                    <a:lnTo>
                      <a:pt x="173" y="142"/>
                    </a:lnTo>
                    <a:lnTo>
                      <a:pt x="199" y="39"/>
                    </a:lnTo>
                    <a:lnTo>
                      <a:pt x="0" y="197"/>
                    </a:lnTo>
                    <a:lnTo>
                      <a:pt x="183" y="23"/>
                    </a:lnTo>
                    <a:lnTo>
                      <a:pt x="94" y="39"/>
                    </a:lnTo>
                    <a:lnTo>
                      <a:pt x="186" y="0"/>
                    </a:lnTo>
                    <a:lnTo>
                      <a:pt x="223" y="39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6" name="Freeform 559"/>
              <p:cNvSpPr>
                <a:spLocks/>
              </p:cNvSpPr>
              <p:nvPr/>
            </p:nvSpPr>
            <p:spPr bwMode="auto">
              <a:xfrm>
                <a:off x="4465638" y="2625726"/>
                <a:ext cx="344488" cy="320675"/>
              </a:xfrm>
              <a:custGeom>
                <a:avLst/>
                <a:gdLst/>
                <a:ahLst/>
                <a:cxnLst>
                  <a:cxn ang="0">
                    <a:pos x="0" y="163"/>
                  </a:cxn>
                  <a:cxn ang="0">
                    <a:pos x="47" y="58"/>
                  </a:cxn>
                  <a:cxn ang="0">
                    <a:pos x="23" y="163"/>
                  </a:cxn>
                  <a:cxn ang="0">
                    <a:pos x="217" y="0"/>
                  </a:cxn>
                  <a:cxn ang="0">
                    <a:pos x="39" y="176"/>
                  </a:cxn>
                  <a:cxn ang="0">
                    <a:pos x="128" y="160"/>
                  </a:cxn>
                  <a:cxn ang="0">
                    <a:pos x="36" y="202"/>
                  </a:cxn>
                  <a:cxn ang="0">
                    <a:pos x="0" y="163"/>
                  </a:cxn>
                </a:cxnLst>
                <a:rect l="0" t="0" r="r" b="b"/>
                <a:pathLst>
                  <a:path w="217" h="202">
                    <a:moveTo>
                      <a:pt x="0" y="163"/>
                    </a:moveTo>
                    <a:lnTo>
                      <a:pt x="47" y="58"/>
                    </a:lnTo>
                    <a:lnTo>
                      <a:pt x="23" y="163"/>
                    </a:lnTo>
                    <a:lnTo>
                      <a:pt x="217" y="0"/>
                    </a:lnTo>
                    <a:lnTo>
                      <a:pt x="39" y="176"/>
                    </a:lnTo>
                    <a:lnTo>
                      <a:pt x="128" y="160"/>
                    </a:lnTo>
                    <a:lnTo>
                      <a:pt x="36" y="202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7" name="Freeform 560"/>
              <p:cNvSpPr>
                <a:spLocks/>
              </p:cNvSpPr>
              <p:nvPr/>
            </p:nvSpPr>
            <p:spPr bwMode="auto">
              <a:xfrm>
                <a:off x="3213100" y="3246438"/>
                <a:ext cx="344488" cy="107950"/>
              </a:xfrm>
              <a:custGeom>
                <a:avLst/>
                <a:gdLst/>
                <a:ahLst/>
                <a:cxnLst>
                  <a:cxn ang="0">
                    <a:pos x="212" y="21"/>
                  </a:cxn>
                  <a:cxn ang="0">
                    <a:pos x="112" y="0"/>
                  </a:cxn>
                  <a:cxn ang="0">
                    <a:pos x="181" y="29"/>
                  </a:cxn>
                  <a:cxn ang="0">
                    <a:pos x="0" y="68"/>
                  </a:cxn>
                  <a:cxn ang="0">
                    <a:pos x="217" y="55"/>
                  </a:cxn>
                  <a:cxn ang="0">
                    <a:pos x="212" y="21"/>
                  </a:cxn>
                </a:cxnLst>
                <a:rect l="0" t="0" r="r" b="b"/>
                <a:pathLst>
                  <a:path w="217" h="68">
                    <a:moveTo>
                      <a:pt x="212" y="21"/>
                    </a:moveTo>
                    <a:lnTo>
                      <a:pt x="112" y="0"/>
                    </a:lnTo>
                    <a:lnTo>
                      <a:pt x="181" y="29"/>
                    </a:lnTo>
                    <a:lnTo>
                      <a:pt x="0" y="68"/>
                    </a:lnTo>
                    <a:lnTo>
                      <a:pt x="217" y="55"/>
                    </a:lnTo>
                    <a:lnTo>
                      <a:pt x="212" y="21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8" name="Freeform 561"/>
              <p:cNvSpPr>
                <a:spLocks/>
              </p:cNvSpPr>
              <p:nvPr/>
            </p:nvSpPr>
            <p:spPr bwMode="auto">
              <a:xfrm>
                <a:off x="4673600" y="3284538"/>
                <a:ext cx="344488" cy="103188"/>
              </a:xfrm>
              <a:custGeom>
                <a:avLst/>
                <a:gdLst/>
                <a:ahLst/>
                <a:cxnLst>
                  <a:cxn ang="0">
                    <a:pos x="2" y="42"/>
                  </a:cxn>
                  <a:cxn ang="0">
                    <a:pos x="102" y="65"/>
                  </a:cxn>
                  <a:cxn ang="0">
                    <a:pos x="34" y="34"/>
                  </a:cxn>
                  <a:cxn ang="0">
                    <a:pos x="217" y="0"/>
                  </a:cxn>
                  <a:cxn ang="0">
                    <a:pos x="0" y="8"/>
                  </a:cxn>
                  <a:cxn ang="0">
                    <a:pos x="2" y="42"/>
                  </a:cxn>
                </a:cxnLst>
                <a:rect l="0" t="0" r="r" b="b"/>
                <a:pathLst>
                  <a:path w="217" h="65">
                    <a:moveTo>
                      <a:pt x="2" y="42"/>
                    </a:moveTo>
                    <a:lnTo>
                      <a:pt x="102" y="65"/>
                    </a:lnTo>
                    <a:lnTo>
                      <a:pt x="34" y="34"/>
                    </a:lnTo>
                    <a:lnTo>
                      <a:pt x="217" y="0"/>
                    </a:lnTo>
                    <a:lnTo>
                      <a:pt x="0" y="8"/>
                    </a:lnTo>
                    <a:lnTo>
                      <a:pt x="2" y="42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9" name="Freeform 562"/>
              <p:cNvSpPr>
                <a:spLocks/>
              </p:cNvSpPr>
              <p:nvPr/>
            </p:nvSpPr>
            <p:spPr bwMode="auto">
              <a:xfrm>
                <a:off x="4052888" y="3876676"/>
                <a:ext cx="107950" cy="346075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0" y="102"/>
                  </a:cxn>
                  <a:cxn ang="0">
                    <a:pos x="29" y="37"/>
                  </a:cxn>
                  <a:cxn ang="0">
                    <a:pos x="68" y="218"/>
                  </a:cxn>
                  <a:cxn ang="0">
                    <a:pos x="58" y="0"/>
                  </a:cxn>
                  <a:cxn ang="0">
                    <a:pos x="24" y="5"/>
                  </a:cxn>
                </a:cxnLst>
                <a:rect l="0" t="0" r="r" b="b"/>
                <a:pathLst>
                  <a:path w="68" h="218">
                    <a:moveTo>
                      <a:pt x="24" y="5"/>
                    </a:moveTo>
                    <a:lnTo>
                      <a:pt x="0" y="102"/>
                    </a:lnTo>
                    <a:lnTo>
                      <a:pt x="29" y="37"/>
                    </a:lnTo>
                    <a:lnTo>
                      <a:pt x="68" y="218"/>
                    </a:lnTo>
                    <a:lnTo>
                      <a:pt x="58" y="0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0" name="Freeform 563"/>
              <p:cNvSpPr>
                <a:spLocks/>
              </p:cNvSpPr>
              <p:nvPr/>
            </p:nvSpPr>
            <p:spPr bwMode="auto">
              <a:xfrm>
                <a:off x="4111625" y="2413001"/>
                <a:ext cx="100013" cy="346075"/>
              </a:xfrm>
              <a:custGeom>
                <a:avLst/>
                <a:gdLst/>
                <a:ahLst/>
                <a:cxnLst>
                  <a:cxn ang="0">
                    <a:pos x="39" y="215"/>
                  </a:cxn>
                  <a:cxn ang="0">
                    <a:pos x="63" y="115"/>
                  </a:cxn>
                  <a:cxn ang="0">
                    <a:pos x="31" y="184"/>
                  </a:cxn>
                  <a:cxn ang="0">
                    <a:pos x="0" y="0"/>
                  </a:cxn>
                  <a:cxn ang="0">
                    <a:pos x="5" y="218"/>
                  </a:cxn>
                  <a:cxn ang="0">
                    <a:pos x="39" y="215"/>
                  </a:cxn>
                </a:cxnLst>
                <a:rect l="0" t="0" r="r" b="b"/>
                <a:pathLst>
                  <a:path w="63" h="218">
                    <a:moveTo>
                      <a:pt x="39" y="215"/>
                    </a:moveTo>
                    <a:lnTo>
                      <a:pt x="63" y="115"/>
                    </a:lnTo>
                    <a:lnTo>
                      <a:pt x="31" y="184"/>
                    </a:lnTo>
                    <a:lnTo>
                      <a:pt x="0" y="0"/>
                    </a:lnTo>
                    <a:lnTo>
                      <a:pt x="5" y="218"/>
                    </a:lnTo>
                    <a:lnTo>
                      <a:pt x="39" y="215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1" name="Freeform 564"/>
              <p:cNvSpPr>
                <a:spLocks/>
              </p:cNvSpPr>
              <p:nvPr/>
            </p:nvSpPr>
            <p:spPr bwMode="auto">
              <a:xfrm>
                <a:off x="3544888" y="2746376"/>
                <a:ext cx="1136650" cy="1138238"/>
              </a:xfrm>
              <a:custGeom>
                <a:avLst/>
                <a:gdLst/>
                <a:ahLst/>
                <a:cxnLst>
                  <a:cxn ang="0">
                    <a:pos x="359" y="0"/>
                  </a:cxn>
                  <a:cxn ang="0">
                    <a:pos x="286" y="8"/>
                  </a:cxn>
                  <a:cxn ang="0">
                    <a:pos x="221" y="29"/>
                  </a:cxn>
                  <a:cxn ang="0">
                    <a:pos x="158" y="63"/>
                  </a:cxn>
                  <a:cxn ang="0">
                    <a:pos x="105" y="105"/>
                  </a:cxn>
                  <a:cxn ang="0">
                    <a:pos x="63" y="160"/>
                  </a:cxn>
                  <a:cxn ang="0">
                    <a:pos x="29" y="221"/>
                  </a:cxn>
                  <a:cxn ang="0">
                    <a:pos x="8" y="286"/>
                  </a:cxn>
                  <a:cxn ang="0">
                    <a:pos x="0" y="360"/>
                  </a:cxn>
                  <a:cxn ang="0">
                    <a:pos x="3" y="397"/>
                  </a:cxn>
                  <a:cxn ang="0">
                    <a:pos x="16" y="465"/>
                  </a:cxn>
                  <a:cxn ang="0">
                    <a:pos x="45" y="531"/>
                  </a:cxn>
                  <a:cxn ang="0">
                    <a:pos x="82" y="588"/>
                  </a:cxn>
                  <a:cxn ang="0">
                    <a:pos x="131" y="636"/>
                  </a:cxn>
                  <a:cxn ang="0">
                    <a:pos x="189" y="675"/>
                  </a:cxn>
                  <a:cxn ang="0">
                    <a:pos x="252" y="701"/>
                  </a:cxn>
                  <a:cxn ang="0">
                    <a:pos x="323" y="717"/>
                  </a:cxn>
                  <a:cxn ang="0">
                    <a:pos x="359" y="717"/>
                  </a:cxn>
                  <a:cxn ang="0">
                    <a:pos x="430" y="712"/>
                  </a:cxn>
                  <a:cxn ang="0">
                    <a:pos x="496" y="691"/>
                  </a:cxn>
                  <a:cxn ang="0">
                    <a:pos x="559" y="657"/>
                  </a:cxn>
                  <a:cxn ang="0">
                    <a:pos x="611" y="612"/>
                  </a:cxn>
                  <a:cxn ang="0">
                    <a:pos x="653" y="559"/>
                  </a:cxn>
                  <a:cxn ang="0">
                    <a:pos x="687" y="499"/>
                  </a:cxn>
                  <a:cxn ang="0">
                    <a:pos x="708" y="431"/>
                  </a:cxn>
                  <a:cxn ang="0">
                    <a:pos x="716" y="360"/>
                  </a:cxn>
                  <a:cxn ang="0">
                    <a:pos x="713" y="323"/>
                  </a:cxn>
                  <a:cxn ang="0">
                    <a:pos x="700" y="252"/>
                  </a:cxn>
                  <a:cxn ang="0">
                    <a:pos x="671" y="189"/>
                  </a:cxn>
                  <a:cxn ang="0">
                    <a:pos x="635" y="131"/>
                  </a:cxn>
                  <a:cxn ang="0">
                    <a:pos x="585" y="84"/>
                  </a:cxn>
                  <a:cxn ang="0">
                    <a:pos x="527" y="45"/>
                  </a:cxn>
                  <a:cxn ang="0">
                    <a:pos x="464" y="18"/>
                  </a:cxn>
                  <a:cxn ang="0">
                    <a:pos x="394" y="3"/>
                  </a:cxn>
                  <a:cxn ang="0">
                    <a:pos x="359" y="0"/>
                  </a:cxn>
                </a:cxnLst>
                <a:rect l="0" t="0" r="r" b="b"/>
                <a:pathLst>
                  <a:path w="716" h="717">
                    <a:moveTo>
                      <a:pt x="359" y="0"/>
                    </a:moveTo>
                    <a:lnTo>
                      <a:pt x="359" y="0"/>
                    </a:lnTo>
                    <a:lnTo>
                      <a:pt x="323" y="3"/>
                    </a:lnTo>
                    <a:lnTo>
                      <a:pt x="286" y="8"/>
                    </a:lnTo>
                    <a:lnTo>
                      <a:pt x="252" y="18"/>
                    </a:lnTo>
                    <a:lnTo>
                      <a:pt x="221" y="29"/>
                    </a:lnTo>
                    <a:lnTo>
                      <a:pt x="189" y="45"/>
                    </a:lnTo>
                    <a:lnTo>
                      <a:pt x="158" y="63"/>
                    </a:lnTo>
                    <a:lnTo>
                      <a:pt x="131" y="84"/>
                    </a:lnTo>
                    <a:lnTo>
                      <a:pt x="105" y="105"/>
                    </a:lnTo>
                    <a:lnTo>
                      <a:pt x="82" y="131"/>
                    </a:lnTo>
                    <a:lnTo>
                      <a:pt x="63" y="160"/>
                    </a:lnTo>
                    <a:lnTo>
                      <a:pt x="45" y="189"/>
                    </a:lnTo>
                    <a:lnTo>
                      <a:pt x="29" y="221"/>
                    </a:lnTo>
                    <a:lnTo>
                      <a:pt x="16" y="252"/>
                    </a:lnTo>
                    <a:lnTo>
                      <a:pt x="8" y="286"/>
                    </a:lnTo>
                    <a:lnTo>
                      <a:pt x="3" y="323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3" y="397"/>
                    </a:lnTo>
                    <a:lnTo>
                      <a:pt x="8" y="431"/>
                    </a:lnTo>
                    <a:lnTo>
                      <a:pt x="16" y="465"/>
                    </a:lnTo>
                    <a:lnTo>
                      <a:pt x="29" y="499"/>
                    </a:lnTo>
                    <a:lnTo>
                      <a:pt x="45" y="531"/>
                    </a:lnTo>
                    <a:lnTo>
                      <a:pt x="63" y="559"/>
                    </a:lnTo>
                    <a:lnTo>
                      <a:pt x="82" y="588"/>
                    </a:lnTo>
                    <a:lnTo>
                      <a:pt x="105" y="612"/>
                    </a:lnTo>
                    <a:lnTo>
                      <a:pt x="131" y="636"/>
                    </a:lnTo>
                    <a:lnTo>
                      <a:pt x="158" y="657"/>
                    </a:lnTo>
                    <a:lnTo>
                      <a:pt x="189" y="675"/>
                    </a:lnTo>
                    <a:lnTo>
                      <a:pt x="221" y="691"/>
                    </a:lnTo>
                    <a:lnTo>
                      <a:pt x="252" y="701"/>
                    </a:lnTo>
                    <a:lnTo>
                      <a:pt x="286" y="712"/>
                    </a:lnTo>
                    <a:lnTo>
                      <a:pt x="323" y="717"/>
                    </a:lnTo>
                    <a:lnTo>
                      <a:pt x="359" y="717"/>
                    </a:lnTo>
                    <a:lnTo>
                      <a:pt x="359" y="717"/>
                    </a:lnTo>
                    <a:lnTo>
                      <a:pt x="394" y="717"/>
                    </a:lnTo>
                    <a:lnTo>
                      <a:pt x="430" y="712"/>
                    </a:lnTo>
                    <a:lnTo>
                      <a:pt x="464" y="701"/>
                    </a:lnTo>
                    <a:lnTo>
                      <a:pt x="496" y="691"/>
                    </a:lnTo>
                    <a:lnTo>
                      <a:pt x="527" y="675"/>
                    </a:lnTo>
                    <a:lnTo>
                      <a:pt x="559" y="657"/>
                    </a:lnTo>
                    <a:lnTo>
                      <a:pt x="585" y="636"/>
                    </a:lnTo>
                    <a:lnTo>
                      <a:pt x="611" y="612"/>
                    </a:lnTo>
                    <a:lnTo>
                      <a:pt x="635" y="588"/>
                    </a:lnTo>
                    <a:lnTo>
                      <a:pt x="653" y="559"/>
                    </a:lnTo>
                    <a:lnTo>
                      <a:pt x="671" y="531"/>
                    </a:lnTo>
                    <a:lnTo>
                      <a:pt x="687" y="499"/>
                    </a:lnTo>
                    <a:lnTo>
                      <a:pt x="700" y="465"/>
                    </a:lnTo>
                    <a:lnTo>
                      <a:pt x="708" y="431"/>
                    </a:lnTo>
                    <a:lnTo>
                      <a:pt x="713" y="397"/>
                    </a:lnTo>
                    <a:lnTo>
                      <a:pt x="716" y="360"/>
                    </a:lnTo>
                    <a:lnTo>
                      <a:pt x="716" y="360"/>
                    </a:lnTo>
                    <a:lnTo>
                      <a:pt x="713" y="323"/>
                    </a:lnTo>
                    <a:lnTo>
                      <a:pt x="708" y="286"/>
                    </a:lnTo>
                    <a:lnTo>
                      <a:pt x="700" y="252"/>
                    </a:lnTo>
                    <a:lnTo>
                      <a:pt x="687" y="221"/>
                    </a:lnTo>
                    <a:lnTo>
                      <a:pt x="671" y="189"/>
                    </a:lnTo>
                    <a:lnTo>
                      <a:pt x="653" y="160"/>
                    </a:lnTo>
                    <a:lnTo>
                      <a:pt x="635" y="131"/>
                    </a:lnTo>
                    <a:lnTo>
                      <a:pt x="611" y="105"/>
                    </a:lnTo>
                    <a:lnTo>
                      <a:pt x="585" y="84"/>
                    </a:lnTo>
                    <a:lnTo>
                      <a:pt x="559" y="63"/>
                    </a:lnTo>
                    <a:lnTo>
                      <a:pt x="527" y="45"/>
                    </a:lnTo>
                    <a:lnTo>
                      <a:pt x="496" y="29"/>
                    </a:lnTo>
                    <a:lnTo>
                      <a:pt x="464" y="18"/>
                    </a:lnTo>
                    <a:lnTo>
                      <a:pt x="430" y="8"/>
                    </a:lnTo>
                    <a:lnTo>
                      <a:pt x="394" y="3"/>
                    </a:lnTo>
                    <a:lnTo>
                      <a:pt x="359" y="0"/>
                    </a:lnTo>
                    <a:lnTo>
                      <a:pt x="359" y="0"/>
                    </a:lnTo>
                    <a:close/>
                  </a:path>
                </a:pathLst>
              </a:custGeom>
              <a:solidFill>
                <a:srgbClr val="F18E1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2" name="Freeform 565"/>
              <p:cNvSpPr>
                <a:spLocks/>
              </p:cNvSpPr>
              <p:nvPr/>
            </p:nvSpPr>
            <p:spPr bwMode="auto">
              <a:xfrm>
                <a:off x="3587750" y="2767013"/>
                <a:ext cx="1060450" cy="1079500"/>
              </a:xfrm>
              <a:custGeom>
                <a:avLst/>
                <a:gdLst/>
                <a:ahLst/>
                <a:cxnLst>
                  <a:cxn ang="0">
                    <a:pos x="332" y="0"/>
                  </a:cxn>
                  <a:cxn ang="0">
                    <a:pos x="267" y="8"/>
                  </a:cxn>
                  <a:cxn ang="0">
                    <a:pos x="204" y="26"/>
                  </a:cxn>
                  <a:cxn ang="0">
                    <a:pos x="146" y="58"/>
                  </a:cxn>
                  <a:cxn ang="0">
                    <a:pos x="97" y="100"/>
                  </a:cxn>
                  <a:cxn ang="0">
                    <a:pos x="57" y="150"/>
                  </a:cxn>
                  <a:cxn ang="0">
                    <a:pos x="26" y="208"/>
                  </a:cxn>
                  <a:cxn ang="0">
                    <a:pos x="7" y="271"/>
                  </a:cxn>
                  <a:cxn ang="0">
                    <a:pos x="0" y="339"/>
                  </a:cxn>
                  <a:cxn ang="0">
                    <a:pos x="2" y="376"/>
                  </a:cxn>
                  <a:cxn ang="0">
                    <a:pos x="15" y="441"/>
                  </a:cxn>
                  <a:cxn ang="0">
                    <a:pos x="39" y="502"/>
                  </a:cxn>
                  <a:cxn ang="0">
                    <a:pos x="76" y="554"/>
                  </a:cxn>
                  <a:cxn ang="0">
                    <a:pos x="120" y="602"/>
                  </a:cxn>
                  <a:cxn ang="0">
                    <a:pos x="175" y="638"/>
                  </a:cxn>
                  <a:cxn ang="0">
                    <a:pos x="233" y="665"/>
                  </a:cxn>
                  <a:cxn ang="0">
                    <a:pos x="298" y="678"/>
                  </a:cxn>
                  <a:cxn ang="0">
                    <a:pos x="332" y="680"/>
                  </a:cxn>
                  <a:cxn ang="0">
                    <a:pos x="401" y="673"/>
                  </a:cxn>
                  <a:cxn ang="0">
                    <a:pos x="464" y="652"/>
                  </a:cxn>
                  <a:cxn ang="0">
                    <a:pos x="519" y="620"/>
                  </a:cxn>
                  <a:cxn ang="0">
                    <a:pos x="568" y="581"/>
                  </a:cxn>
                  <a:cxn ang="0">
                    <a:pos x="610" y="528"/>
                  </a:cxn>
                  <a:cxn ang="0">
                    <a:pos x="639" y="473"/>
                  </a:cxn>
                  <a:cxn ang="0">
                    <a:pos x="660" y="407"/>
                  </a:cxn>
                  <a:cxn ang="0">
                    <a:pos x="668" y="339"/>
                  </a:cxn>
                  <a:cxn ang="0">
                    <a:pos x="665" y="305"/>
                  </a:cxn>
                  <a:cxn ang="0">
                    <a:pos x="652" y="239"/>
                  </a:cxn>
                  <a:cxn ang="0">
                    <a:pos x="626" y="179"/>
                  </a:cxn>
                  <a:cxn ang="0">
                    <a:pos x="589" y="124"/>
                  </a:cxn>
                  <a:cxn ang="0">
                    <a:pos x="545" y="79"/>
                  </a:cxn>
                  <a:cxn ang="0">
                    <a:pos x="492" y="42"/>
                  </a:cxn>
                  <a:cxn ang="0">
                    <a:pos x="432" y="16"/>
                  </a:cxn>
                  <a:cxn ang="0">
                    <a:pos x="367" y="3"/>
                  </a:cxn>
                  <a:cxn ang="0">
                    <a:pos x="332" y="0"/>
                  </a:cxn>
                </a:cxnLst>
                <a:rect l="0" t="0" r="r" b="b"/>
                <a:pathLst>
                  <a:path w="668" h="680">
                    <a:moveTo>
                      <a:pt x="332" y="0"/>
                    </a:moveTo>
                    <a:lnTo>
                      <a:pt x="332" y="0"/>
                    </a:lnTo>
                    <a:lnTo>
                      <a:pt x="298" y="3"/>
                    </a:lnTo>
                    <a:lnTo>
                      <a:pt x="267" y="8"/>
                    </a:lnTo>
                    <a:lnTo>
                      <a:pt x="233" y="16"/>
                    </a:lnTo>
                    <a:lnTo>
                      <a:pt x="204" y="26"/>
                    </a:lnTo>
                    <a:lnTo>
                      <a:pt x="175" y="42"/>
                    </a:lnTo>
                    <a:lnTo>
                      <a:pt x="146" y="58"/>
                    </a:lnTo>
                    <a:lnTo>
                      <a:pt x="120" y="79"/>
                    </a:lnTo>
                    <a:lnTo>
                      <a:pt x="97" y="100"/>
                    </a:lnTo>
                    <a:lnTo>
                      <a:pt x="76" y="124"/>
                    </a:lnTo>
                    <a:lnTo>
                      <a:pt x="57" y="150"/>
                    </a:lnTo>
                    <a:lnTo>
                      <a:pt x="39" y="179"/>
                    </a:lnTo>
                    <a:lnTo>
                      <a:pt x="26" y="208"/>
                    </a:lnTo>
                    <a:lnTo>
                      <a:pt x="15" y="239"/>
                    </a:lnTo>
                    <a:lnTo>
                      <a:pt x="7" y="271"/>
                    </a:lnTo>
                    <a:lnTo>
                      <a:pt x="2" y="305"/>
                    </a:lnTo>
                    <a:lnTo>
                      <a:pt x="0" y="339"/>
                    </a:lnTo>
                    <a:lnTo>
                      <a:pt x="0" y="339"/>
                    </a:lnTo>
                    <a:lnTo>
                      <a:pt x="2" y="376"/>
                    </a:lnTo>
                    <a:lnTo>
                      <a:pt x="7" y="407"/>
                    </a:lnTo>
                    <a:lnTo>
                      <a:pt x="15" y="441"/>
                    </a:lnTo>
                    <a:lnTo>
                      <a:pt x="26" y="473"/>
                    </a:lnTo>
                    <a:lnTo>
                      <a:pt x="39" y="502"/>
                    </a:lnTo>
                    <a:lnTo>
                      <a:pt x="57" y="528"/>
                    </a:lnTo>
                    <a:lnTo>
                      <a:pt x="76" y="554"/>
                    </a:lnTo>
                    <a:lnTo>
                      <a:pt x="97" y="581"/>
                    </a:lnTo>
                    <a:lnTo>
                      <a:pt x="120" y="602"/>
                    </a:lnTo>
                    <a:lnTo>
                      <a:pt x="146" y="620"/>
                    </a:lnTo>
                    <a:lnTo>
                      <a:pt x="175" y="638"/>
                    </a:lnTo>
                    <a:lnTo>
                      <a:pt x="204" y="652"/>
                    </a:lnTo>
                    <a:lnTo>
                      <a:pt x="233" y="665"/>
                    </a:lnTo>
                    <a:lnTo>
                      <a:pt x="267" y="673"/>
                    </a:lnTo>
                    <a:lnTo>
                      <a:pt x="298" y="678"/>
                    </a:lnTo>
                    <a:lnTo>
                      <a:pt x="332" y="680"/>
                    </a:lnTo>
                    <a:lnTo>
                      <a:pt x="332" y="680"/>
                    </a:lnTo>
                    <a:lnTo>
                      <a:pt x="367" y="678"/>
                    </a:lnTo>
                    <a:lnTo>
                      <a:pt x="401" y="673"/>
                    </a:lnTo>
                    <a:lnTo>
                      <a:pt x="432" y="665"/>
                    </a:lnTo>
                    <a:lnTo>
                      <a:pt x="464" y="652"/>
                    </a:lnTo>
                    <a:lnTo>
                      <a:pt x="492" y="638"/>
                    </a:lnTo>
                    <a:lnTo>
                      <a:pt x="519" y="620"/>
                    </a:lnTo>
                    <a:lnTo>
                      <a:pt x="545" y="602"/>
                    </a:lnTo>
                    <a:lnTo>
                      <a:pt x="568" y="581"/>
                    </a:lnTo>
                    <a:lnTo>
                      <a:pt x="589" y="554"/>
                    </a:lnTo>
                    <a:lnTo>
                      <a:pt x="610" y="528"/>
                    </a:lnTo>
                    <a:lnTo>
                      <a:pt x="626" y="502"/>
                    </a:lnTo>
                    <a:lnTo>
                      <a:pt x="639" y="473"/>
                    </a:lnTo>
                    <a:lnTo>
                      <a:pt x="652" y="441"/>
                    </a:lnTo>
                    <a:lnTo>
                      <a:pt x="660" y="407"/>
                    </a:lnTo>
                    <a:lnTo>
                      <a:pt x="665" y="376"/>
                    </a:lnTo>
                    <a:lnTo>
                      <a:pt x="668" y="339"/>
                    </a:lnTo>
                    <a:lnTo>
                      <a:pt x="668" y="339"/>
                    </a:lnTo>
                    <a:lnTo>
                      <a:pt x="665" y="305"/>
                    </a:lnTo>
                    <a:lnTo>
                      <a:pt x="660" y="271"/>
                    </a:lnTo>
                    <a:lnTo>
                      <a:pt x="652" y="239"/>
                    </a:lnTo>
                    <a:lnTo>
                      <a:pt x="639" y="208"/>
                    </a:lnTo>
                    <a:lnTo>
                      <a:pt x="626" y="179"/>
                    </a:lnTo>
                    <a:lnTo>
                      <a:pt x="610" y="150"/>
                    </a:lnTo>
                    <a:lnTo>
                      <a:pt x="589" y="124"/>
                    </a:lnTo>
                    <a:lnTo>
                      <a:pt x="568" y="100"/>
                    </a:lnTo>
                    <a:lnTo>
                      <a:pt x="545" y="79"/>
                    </a:lnTo>
                    <a:lnTo>
                      <a:pt x="519" y="58"/>
                    </a:lnTo>
                    <a:lnTo>
                      <a:pt x="492" y="42"/>
                    </a:lnTo>
                    <a:lnTo>
                      <a:pt x="464" y="26"/>
                    </a:lnTo>
                    <a:lnTo>
                      <a:pt x="432" y="16"/>
                    </a:lnTo>
                    <a:lnTo>
                      <a:pt x="401" y="8"/>
                    </a:lnTo>
                    <a:lnTo>
                      <a:pt x="367" y="3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853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3" name="Freeform 566"/>
              <p:cNvSpPr>
                <a:spLocks/>
              </p:cNvSpPr>
              <p:nvPr/>
            </p:nvSpPr>
            <p:spPr bwMode="auto">
              <a:xfrm>
                <a:off x="3595688" y="2771776"/>
                <a:ext cx="1044575" cy="1063625"/>
              </a:xfrm>
              <a:custGeom>
                <a:avLst/>
                <a:gdLst/>
                <a:ahLst/>
                <a:cxnLst>
                  <a:cxn ang="0">
                    <a:pos x="327" y="0"/>
                  </a:cxn>
                  <a:cxn ang="0">
                    <a:pos x="262" y="8"/>
                  </a:cxn>
                  <a:cxn ang="0">
                    <a:pos x="199" y="29"/>
                  </a:cxn>
                  <a:cxn ang="0">
                    <a:pos x="144" y="58"/>
                  </a:cxn>
                  <a:cxn ang="0">
                    <a:pos x="94" y="100"/>
                  </a:cxn>
                  <a:cxn ang="0">
                    <a:pos x="55" y="149"/>
                  </a:cxn>
                  <a:cxn ang="0">
                    <a:pos x="23" y="205"/>
                  </a:cxn>
                  <a:cxn ang="0">
                    <a:pos x="5" y="268"/>
                  </a:cxn>
                  <a:cxn ang="0">
                    <a:pos x="0" y="336"/>
                  </a:cxn>
                  <a:cxn ang="0">
                    <a:pos x="0" y="370"/>
                  </a:cxn>
                  <a:cxn ang="0">
                    <a:pos x="13" y="436"/>
                  </a:cxn>
                  <a:cxn ang="0">
                    <a:pos x="39" y="494"/>
                  </a:cxn>
                  <a:cxn ang="0">
                    <a:pos x="73" y="549"/>
                  </a:cxn>
                  <a:cxn ang="0">
                    <a:pos x="118" y="593"/>
                  </a:cxn>
                  <a:cxn ang="0">
                    <a:pos x="170" y="630"/>
                  </a:cxn>
                  <a:cxn ang="0">
                    <a:pos x="230" y="654"/>
                  </a:cxn>
                  <a:cxn ang="0">
                    <a:pos x="293" y="667"/>
                  </a:cxn>
                  <a:cxn ang="0">
                    <a:pos x="327" y="670"/>
                  </a:cxn>
                  <a:cxn ang="0">
                    <a:pos x="393" y="662"/>
                  </a:cxn>
                  <a:cxn ang="0">
                    <a:pos x="456" y="643"/>
                  </a:cxn>
                  <a:cxn ang="0">
                    <a:pos x="511" y="612"/>
                  </a:cxn>
                  <a:cxn ang="0">
                    <a:pos x="561" y="570"/>
                  </a:cxn>
                  <a:cxn ang="0">
                    <a:pos x="600" y="522"/>
                  </a:cxn>
                  <a:cxn ang="0">
                    <a:pos x="632" y="465"/>
                  </a:cxn>
                  <a:cxn ang="0">
                    <a:pos x="650" y="402"/>
                  </a:cxn>
                  <a:cxn ang="0">
                    <a:pos x="658" y="333"/>
                  </a:cxn>
                  <a:cxn ang="0">
                    <a:pos x="655" y="299"/>
                  </a:cxn>
                  <a:cxn ang="0">
                    <a:pos x="642" y="236"/>
                  </a:cxn>
                  <a:cxn ang="0">
                    <a:pos x="616" y="176"/>
                  </a:cxn>
                  <a:cxn ang="0">
                    <a:pos x="582" y="123"/>
                  </a:cxn>
                  <a:cxn ang="0">
                    <a:pos x="537" y="76"/>
                  </a:cxn>
                  <a:cxn ang="0">
                    <a:pos x="485" y="42"/>
                  </a:cxn>
                  <a:cxn ang="0">
                    <a:pos x="424" y="16"/>
                  </a:cxn>
                  <a:cxn ang="0">
                    <a:pos x="362" y="2"/>
                  </a:cxn>
                  <a:cxn ang="0">
                    <a:pos x="327" y="0"/>
                  </a:cxn>
                </a:cxnLst>
                <a:rect l="0" t="0" r="r" b="b"/>
                <a:pathLst>
                  <a:path w="658" h="670">
                    <a:moveTo>
                      <a:pt x="327" y="0"/>
                    </a:moveTo>
                    <a:lnTo>
                      <a:pt x="327" y="0"/>
                    </a:lnTo>
                    <a:lnTo>
                      <a:pt x="293" y="2"/>
                    </a:lnTo>
                    <a:lnTo>
                      <a:pt x="262" y="8"/>
                    </a:lnTo>
                    <a:lnTo>
                      <a:pt x="230" y="16"/>
                    </a:lnTo>
                    <a:lnTo>
                      <a:pt x="199" y="29"/>
                    </a:lnTo>
                    <a:lnTo>
                      <a:pt x="170" y="42"/>
                    </a:lnTo>
                    <a:lnTo>
                      <a:pt x="144" y="58"/>
                    </a:lnTo>
                    <a:lnTo>
                      <a:pt x="118" y="79"/>
                    </a:lnTo>
                    <a:lnTo>
                      <a:pt x="94" y="100"/>
                    </a:lnTo>
                    <a:lnTo>
                      <a:pt x="73" y="123"/>
                    </a:lnTo>
                    <a:lnTo>
                      <a:pt x="55" y="149"/>
                    </a:lnTo>
                    <a:lnTo>
                      <a:pt x="39" y="176"/>
                    </a:lnTo>
                    <a:lnTo>
                      <a:pt x="23" y="205"/>
                    </a:lnTo>
                    <a:lnTo>
                      <a:pt x="13" y="236"/>
                    </a:lnTo>
                    <a:lnTo>
                      <a:pt x="5" y="268"/>
                    </a:lnTo>
                    <a:lnTo>
                      <a:pt x="0" y="30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70"/>
                    </a:lnTo>
                    <a:lnTo>
                      <a:pt x="5" y="402"/>
                    </a:lnTo>
                    <a:lnTo>
                      <a:pt x="13" y="436"/>
                    </a:lnTo>
                    <a:lnTo>
                      <a:pt x="23" y="465"/>
                    </a:lnTo>
                    <a:lnTo>
                      <a:pt x="39" y="494"/>
                    </a:lnTo>
                    <a:lnTo>
                      <a:pt x="55" y="522"/>
                    </a:lnTo>
                    <a:lnTo>
                      <a:pt x="73" y="549"/>
                    </a:lnTo>
                    <a:lnTo>
                      <a:pt x="94" y="572"/>
                    </a:lnTo>
                    <a:lnTo>
                      <a:pt x="118" y="593"/>
                    </a:lnTo>
                    <a:lnTo>
                      <a:pt x="144" y="612"/>
                    </a:lnTo>
                    <a:lnTo>
                      <a:pt x="170" y="630"/>
                    </a:lnTo>
                    <a:lnTo>
                      <a:pt x="199" y="643"/>
                    </a:lnTo>
                    <a:lnTo>
                      <a:pt x="230" y="654"/>
                    </a:lnTo>
                    <a:lnTo>
                      <a:pt x="262" y="662"/>
                    </a:lnTo>
                    <a:lnTo>
                      <a:pt x="293" y="667"/>
                    </a:lnTo>
                    <a:lnTo>
                      <a:pt x="327" y="670"/>
                    </a:lnTo>
                    <a:lnTo>
                      <a:pt x="327" y="670"/>
                    </a:lnTo>
                    <a:lnTo>
                      <a:pt x="362" y="667"/>
                    </a:lnTo>
                    <a:lnTo>
                      <a:pt x="393" y="662"/>
                    </a:lnTo>
                    <a:lnTo>
                      <a:pt x="424" y="654"/>
                    </a:lnTo>
                    <a:lnTo>
                      <a:pt x="456" y="643"/>
                    </a:lnTo>
                    <a:lnTo>
                      <a:pt x="485" y="628"/>
                    </a:lnTo>
                    <a:lnTo>
                      <a:pt x="511" y="612"/>
                    </a:lnTo>
                    <a:lnTo>
                      <a:pt x="537" y="593"/>
                    </a:lnTo>
                    <a:lnTo>
                      <a:pt x="561" y="570"/>
                    </a:lnTo>
                    <a:lnTo>
                      <a:pt x="582" y="546"/>
                    </a:lnTo>
                    <a:lnTo>
                      <a:pt x="600" y="522"/>
                    </a:lnTo>
                    <a:lnTo>
                      <a:pt x="616" y="494"/>
                    </a:lnTo>
                    <a:lnTo>
                      <a:pt x="632" y="465"/>
                    </a:lnTo>
                    <a:lnTo>
                      <a:pt x="642" y="433"/>
                    </a:lnTo>
                    <a:lnTo>
                      <a:pt x="650" y="402"/>
                    </a:lnTo>
                    <a:lnTo>
                      <a:pt x="655" y="367"/>
                    </a:lnTo>
                    <a:lnTo>
                      <a:pt x="658" y="333"/>
                    </a:lnTo>
                    <a:lnTo>
                      <a:pt x="658" y="333"/>
                    </a:lnTo>
                    <a:lnTo>
                      <a:pt x="655" y="299"/>
                    </a:lnTo>
                    <a:lnTo>
                      <a:pt x="650" y="268"/>
                    </a:lnTo>
                    <a:lnTo>
                      <a:pt x="642" y="236"/>
                    </a:lnTo>
                    <a:lnTo>
                      <a:pt x="632" y="205"/>
                    </a:lnTo>
                    <a:lnTo>
                      <a:pt x="616" y="176"/>
                    </a:lnTo>
                    <a:lnTo>
                      <a:pt x="600" y="147"/>
                    </a:lnTo>
                    <a:lnTo>
                      <a:pt x="582" y="123"/>
                    </a:lnTo>
                    <a:lnTo>
                      <a:pt x="561" y="100"/>
                    </a:lnTo>
                    <a:lnTo>
                      <a:pt x="537" y="76"/>
                    </a:lnTo>
                    <a:lnTo>
                      <a:pt x="511" y="58"/>
                    </a:lnTo>
                    <a:lnTo>
                      <a:pt x="485" y="42"/>
                    </a:lnTo>
                    <a:lnTo>
                      <a:pt x="456" y="26"/>
                    </a:lnTo>
                    <a:lnTo>
                      <a:pt x="424" y="16"/>
                    </a:lnTo>
                    <a:lnTo>
                      <a:pt x="393" y="8"/>
                    </a:lnTo>
                    <a:lnTo>
                      <a:pt x="362" y="2"/>
                    </a:lnTo>
                    <a:lnTo>
                      <a:pt x="327" y="0"/>
                    </a:lnTo>
                    <a:lnTo>
                      <a:pt x="327" y="0"/>
                    </a:lnTo>
                    <a:close/>
                  </a:path>
                </a:pathLst>
              </a:custGeom>
              <a:solidFill>
                <a:srgbClr val="874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4" name="Freeform 567"/>
              <p:cNvSpPr>
                <a:spLocks/>
              </p:cNvSpPr>
              <p:nvPr/>
            </p:nvSpPr>
            <p:spPr bwMode="auto">
              <a:xfrm>
                <a:off x="3598863" y="2779713"/>
                <a:ext cx="1033463" cy="1042988"/>
              </a:xfrm>
              <a:custGeom>
                <a:avLst/>
                <a:gdLst/>
                <a:ahLst/>
                <a:cxnLst>
                  <a:cxn ang="0">
                    <a:pos x="325" y="0"/>
                  </a:cxn>
                  <a:cxn ang="0">
                    <a:pos x="260" y="5"/>
                  </a:cxn>
                  <a:cxn ang="0">
                    <a:pos x="200" y="26"/>
                  </a:cxn>
                  <a:cxn ang="0">
                    <a:pos x="145" y="55"/>
                  </a:cxn>
                  <a:cxn ang="0">
                    <a:pos x="95" y="97"/>
                  </a:cxn>
                  <a:cxn ang="0">
                    <a:pos x="55" y="144"/>
                  </a:cxn>
                  <a:cxn ang="0">
                    <a:pos x="27" y="202"/>
                  </a:cxn>
                  <a:cxn ang="0">
                    <a:pos x="8" y="263"/>
                  </a:cxn>
                  <a:cxn ang="0">
                    <a:pos x="0" y="328"/>
                  </a:cxn>
                  <a:cxn ang="0">
                    <a:pos x="3" y="362"/>
                  </a:cxn>
                  <a:cxn ang="0">
                    <a:pos x="16" y="426"/>
                  </a:cxn>
                  <a:cxn ang="0">
                    <a:pos x="40" y="486"/>
                  </a:cxn>
                  <a:cxn ang="0">
                    <a:pos x="76" y="538"/>
                  </a:cxn>
                  <a:cxn ang="0">
                    <a:pos x="121" y="583"/>
                  </a:cxn>
                  <a:cxn ang="0">
                    <a:pos x="171" y="617"/>
                  </a:cxn>
                  <a:cxn ang="0">
                    <a:pos x="228" y="644"/>
                  </a:cxn>
                  <a:cxn ang="0">
                    <a:pos x="294" y="657"/>
                  </a:cxn>
                  <a:cxn ang="0">
                    <a:pos x="325" y="657"/>
                  </a:cxn>
                  <a:cxn ang="0">
                    <a:pos x="391" y="651"/>
                  </a:cxn>
                  <a:cxn ang="0">
                    <a:pos x="451" y="630"/>
                  </a:cxn>
                  <a:cxn ang="0">
                    <a:pos x="506" y="601"/>
                  </a:cxn>
                  <a:cxn ang="0">
                    <a:pos x="556" y="559"/>
                  </a:cxn>
                  <a:cxn ang="0">
                    <a:pos x="595" y="512"/>
                  </a:cxn>
                  <a:cxn ang="0">
                    <a:pos x="624" y="454"/>
                  </a:cxn>
                  <a:cxn ang="0">
                    <a:pos x="643" y="394"/>
                  </a:cxn>
                  <a:cxn ang="0">
                    <a:pos x="651" y="328"/>
                  </a:cxn>
                  <a:cxn ang="0">
                    <a:pos x="648" y="294"/>
                  </a:cxn>
                  <a:cxn ang="0">
                    <a:pos x="635" y="229"/>
                  </a:cxn>
                  <a:cxn ang="0">
                    <a:pos x="611" y="171"/>
                  </a:cxn>
                  <a:cxn ang="0">
                    <a:pos x="575" y="118"/>
                  </a:cxn>
                  <a:cxn ang="0">
                    <a:pos x="530" y="74"/>
                  </a:cxn>
                  <a:cxn ang="0">
                    <a:pos x="480" y="39"/>
                  </a:cxn>
                  <a:cxn ang="0">
                    <a:pos x="420" y="13"/>
                  </a:cxn>
                  <a:cxn ang="0">
                    <a:pos x="357" y="0"/>
                  </a:cxn>
                  <a:cxn ang="0">
                    <a:pos x="325" y="0"/>
                  </a:cxn>
                </a:cxnLst>
                <a:rect l="0" t="0" r="r" b="b"/>
                <a:pathLst>
                  <a:path w="651" h="657">
                    <a:moveTo>
                      <a:pt x="325" y="0"/>
                    </a:moveTo>
                    <a:lnTo>
                      <a:pt x="325" y="0"/>
                    </a:lnTo>
                    <a:lnTo>
                      <a:pt x="291" y="0"/>
                    </a:lnTo>
                    <a:lnTo>
                      <a:pt x="260" y="5"/>
                    </a:lnTo>
                    <a:lnTo>
                      <a:pt x="228" y="13"/>
                    </a:lnTo>
                    <a:lnTo>
                      <a:pt x="200" y="26"/>
                    </a:lnTo>
                    <a:lnTo>
                      <a:pt x="171" y="39"/>
                    </a:lnTo>
                    <a:lnTo>
                      <a:pt x="145" y="55"/>
                    </a:lnTo>
                    <a:lnTo>
                      <a:pt x="118" y="76"/>
                    </a:lnTo>
                    <a:lnTo>
                      <a:pt x="95" y="97"/>
                    </a:lnTo>
                    <a:lnTo>
                      <a:pt x="74" y="121"/>
                    </a:lnTo>
                    <a:lnTo>
                      <a:pt x="55" y="144"/>
                    </a:lnTo>
                    <a:lnTo>
                      <a:pt x="40" y="173"/>
                    </a:lnTo>
                    <a:lnTo>
                      <a:pt x="27" y="202"/>
                    </a:lnTo>
                    <a:lnTo>
                      <a:pt x="16" y="231"/>
                    </a:lnTo>
                    <a:lnTo>
                      <a:pt x="8" y="263"/>
                    </a:lnTo>
                    <a:lnTo>
                      <a:pt x="3" y="294"/>
                    </a:lnTo>
                    <a:lnTo>
                      <a:pt x="0" y="328"/>
                    </a:lnTo>
                    <a:lnTo>
                      <a:pt x="0" y="328"/>
                    </a:lnTo>
                    <a:lnTo>
                      <a:pt x="3" y="362"/>
                    </a:lnTo>
                    <a:lnTo>
                      <a:pt x="8" y="394"/>
                    </a:lnTo>
                    <a:lnTo>
                      <a:pt x="16" y="426"/>
                    </a:lnTo>
                    <a:lnTo>
                      <a:pt x="27" y="457"/>
                    </a:lnTo>
                    <a:lnTo>
                      <a:pt x="40" y="486"/>
                    </a:lnTo>
                    <a:lnTo>
                      <a:pt x="58" y="512"/>
                    </a:lnTo>
                    <a:lnTo>
                      <a:pt x="76" y="538"/>
                    </a:lnTo>
                    <a:lnTo>
                      <a:pt x="97" y="562"/>
                    </a:lnTo>
                    <a:lnTo>
                      <a:pt x="121" y="583"/>
                    </a:lnTo>
                    <a:lnTo>
                      <a:pt x="145" y="601"/>
                    </a:lnTo>
                    <a:lnTo>
                      <a:pt x="171" y="617"/>
                    </a:lnTo>
                    <a:lnTo>
                      <a:pt x="200" y="630"/>
                    </a:lnTo>
                    <a:lnTo>
                      <a:pt x="228" y="644"/>
                    </a:lnTo>
                    <a:lnTo>
                      <a:pt x="260" y="651"/>
                    </a:lnTo>
                    <a:lnTo>
                      <a:pt x="294" y="657"/>
                    </a:lnTo>
                    <a:lnTo>
                      <a:pt x="325" y="657"/>
                    </a:lnTo>
                    <a:lnTo>
                      <a:pt x="325" y="657"/>
                    </a:lnTo>
                    <a:lnTo>
                      <a:pt x="360" y="657"/>
                    </a:lnTo>
                    <a:lnTo>
                      <a:pt x="391" y="651"/>
                    </a:lnTo>
                    <a:lnTo>
                      <a:pt x="422" y="641"/>
                    </a:lnTo>
                    <a:lnTo>
                      <a:pt x="451" y="630"/>
                    </a:lnTo>
                    <a:lnTo>
                      <a:pt x="480" y="617"/>
                    </a:lnTo>
                    <a:lnTo>
                      <a:pt x="506" y="601"/>
                    </a:lnTo>
                    <a:lnTo>
                      <a:pt x="533" y="580"/>
                    </a:lnTo>
                    <a:lnTo>
                      <a:pt x="556" y="559"/>
                    </a:lnTo>
                    <a:lnTo>
                      <a:pt x="577" y="536"/>
                    </a:lnTo>
                    <a:lnTo>
                      <a:pt x="595" y="512"/>
                    </a:lnTo>
                    <a:lnTo>
                      <a:pt x="611" y="483"/>
                    </a:lnTo>
                    <a:lnTo>
                      <a:pt x="624" y="454"/>
                    </a:lnTo>
                    <a:lnTo>
                      <a:pt x="635" y="426"/>
                    </a:lnTo>
                    <a:lnTo>
                      <a:pt x="643" y="394"/>
                    </a:lnTo>
                    <a:lnTo>
                      <a:pt x="648" y="360"/>
                    </a:lnTo>
                    <a:lnTo>
                      <a:pt x="651" y="328"/>
                    </a:lnTo>
                    <a:lnTo>
                      <a:pt x="651" y="328"/>
                    </a:lnTo>
                    <a:lnTo>
                      <a:pt x="648" y="294"/>
                    </a:lnTo>
                    <a:lnTo>
                      <a:pt x="643" y="260"/>
                    </a:lnTo>
                    <a:lnTo>
                      <a:pt x="635" y="229"/>
                    </a:lnTo>
                    <a:lnTo>
                      <a:pt x="624" y="200"/>
                    </a:lnTo>
                    <a:lnTo>
                      <a:pt x="611" y="171"/>
                    </a:lnTo>
                    <a:lnTo>
                      <a:pt x="593" y="144"/>
                    </a:lnTo>
                    <a:lnTo>
                      <a:pt x="575" y="118"/>
                    </a:lnTo>
                    <a:lnTo>
                      <a:pt x="554" y="95"/>
                    </a:lnTo>
                    <a:lnTo>
                      <a:pt x="530" y="74"/>
                    </a:lnTo>
                    <a:lnTo>
                      <a:pt x="506" y="55"/>
                    </a:lnTo>
                    <a:lnTo>
                      <a:pt x="480" y="39"/>
                    </a:lnTo>
                    <a:lnTo>
                      <a:pt x="451" y="24"/>
                    </a:lnTo>
                    <a:lnTo>
                      <a:pt x="420" y="13"/>
                    </a:lnTo>
                    <a:lnTo>
                      <a:pt x="388" y="5"/>
                    </a:lnTo>
                    <a:lnTo>
                      <a:pt x="357" y="0"/>
                    </a:lnTo>
                    <a:lnTo>
                      <a:pt x="325" y="0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8A42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5" name="Freeform 568"/>
              <p:cNvSpPr>
                <a:spLocks/>
              </p:cNvSpPr>
              <p:nvPr/>
            </p:nvSpPr>
            <p:spPr bwMode="auto">
              <a:xfrm>
                <a:off x="3608388" y="2784476"/>
                <a:ext cx="1014413" cy="1028700"/>
              </a:xfrm>
              <a:custGeom>
                <a:avLst/>
                <a:gdLst/>
                <a:ahLst/>
                <a:cxnLst>
                  <a:cxn ang="0">
                    <a:pos x="317" y="0"/>
                  </a:cxn>
                  <a:cxn ang="0">
                    <a:pos x="254" y="5"/>
                  </a:cxn>
                  <a:cxn ang="0">
                    <a:pos x="194" y="26"/>
                  </a:cxn>
                  <a:cxn ang="0">
                    <a:pos x="139" y="55"/>
                  </a:cxn>
                  <a:cxn ang="0">
                    <a:pos x="91" y="94"/>
                  </a:cxn>
                  <a:cxn ang="0">
                    <a:pos x="52" y="144"/>
                  </a:cxn>
                  <a:cxn ang="0">
                    <a:pos x="23" y="199"/>
                  </a:cxn>
                  <a:cxn ang="0">
                    <a:pos x="5" y="260"/>
                  </a:cxn>
                  <a:cxn ang="0">
                    <a:pos x="0" y="325"/>
                  </a:cxn>
                  <a:cxn ang="0">
                    <a:pos x="0" y="357"/>
                  </a:cxn>
                  <a:cxn ang="0">
                    <a:pos x="13" y="420"/>
                  </a:cxn>
                  <a:cxn ang="0">
                    <a:pos x="39" y="478"/>
                  </a:cxn>
                  <a:cxn ang="0">
                    <a:pos x="73" y="530"/>
                  </a:cxn>
                  <a:cxn ang="0">
                    <a:pos x="118" y="575"/>
                  </a:cxn>
                  <a:cxn ang="0">
                    <a:pos x="167" y="609"/>
                  </a:cxn>
                  <a:cxn ang="0">
                    <a:pos x="225" y="633"/>
                  </a:cxn>
                  <a:cxn ang="0">
                    <a:pos x="288" y="646"/>
                  </a:cxn>
                  <a:cxn ang="0">
                    <a:pos x="319" y="648"/>
                  </a:cxn>
                  <a:cxn ang="0">
                    <a:pos x="385" y="641"/>
                  </a:cxn>
                  <a:cxn ang="0">
                    <a:pos x="445" y="622"/>
                  </a:cxn>
                  <a:cxn ang="0">
                    <a:pos x="498" y="591"/>
                  </a:cxn>
                  <a:cxn ang="0">
                    <a:pos x="545" y="551"/>
                  </a:cxn>
                  <a:cxn ang="0">
                    <a:pos x="584" y="504"/>
                  </a:cxn>
                  <a:cxn ang="0">
                    <a:pos x="613" y="449"/>
                  </a:cxn>
                  <a:cxn ang="0">
                    <a:pos x="631" y="386"/>
                  </a:cxn>
                  <a:cxn ang="0">
                    <a:pos x="639" y="323"/>
                  </a:cxn>
                  <a:cxn ang="0">
                    <a:pos x="637" y="289"/>
                  </a:cxn>
                  <a:cxn ang="0">
                    <a:pos x="624" y="226"/>
                  </a:cxn>
                  <a:cxn ang="0">
                    <a:pos x="600" y="168"/>
                  </a:cxn>
                  <a:cxn ang="0">
                    <a:pos x="566" y="115"/>
                  </a:cxn>
                  <a:cxn ang="0">
                    <a:pos x="521" y="73"/>
                  </a:cxn>
                  <a:cxn ang="0">
                    <a:pos x="469" y="36"/>
                  </a:cxn>
                  <a:cxn ang="0">
                    <a:pos x="414" y="13"/>
                  </a:cxn>
                  <a:cxn ang="0">
                    <a:pos x="351" y="0"/>
                  </a:cxn>
                  <a:cxn ang="0">
                    <a:pos x="317" y="0"/>
                  </a:cxn>
                </a:cxnLst>
                <a:rect l="0" t="0" r="r" b="b"/>
                <a:pathLst>
                  <a:path w="639" h="648">
                    <a:moveTo>
                      <a:pt x="317" y="0"/>
                    </a:moveTo>
                    <a:lnTo>
                      <a:pt x="317" y="0"/>
                    </a:lnTo>
                    <a:lnTo>
                      <a:pt x="285" y="0"/>
                    </a:lnTo>
                    <a:lnTo>
                      <a:pt x="254" y="5"/>
                    </a:lnTo>
                    <a:lnTo>
                      <a:pt x="222" y="15"/>
                    </a:lnTo>
                    <a:lnTo>
                      <a:pt x="194" y="26"/>
                    </a:lnTo>
                    <a:lnTo>
                      <a:pt x="165" y="39"/>
                    </a:lnTo>
                    <a:lnTo>
                      <a:pt x="139" y="55"/>
                    </a:lnTo>
                    <a:lnTo>
                      <a:pt x="115" y="73"/>
                    </a:lnTo>
                    <a:lnTo>
                      <a:pt x="91" y="94"/>
                    </a:lnTo>
                    <a:lnTo>
                      <a:pt x="70" y="118"/>
                    </a:lnTo>
                    <a:lnTo>
                      <a:pt x="52" y="144"/>
                    </a:lnTo>
                    <a:lnTo>
                      <a:pt x="36" y="170"/>
                    </a:lnTo>
                    <a:lnTo>
                      <a:pt x="23" y="199"/>
                    </a:lnTo>
                    <a:lnTo>
                      <a:pt x="13" y="228"/>
                    </a:lnTo>
                    <a:lnTo>
                      <a:pt x="5" y="260"/>
                    </a:lnTo>
                    <a:lnTo>
                      <a:pt x="0" y="291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0" y="357"/>
                    </a:lnTo>
                    <a:lnTo>
                      <a:pt x="5" y="391"/>
                    </a:lnTo>
                    <a:lnTo>
                      <a:pt x="13" y="420"/>
                    </a:lnTo>
                    <a:lnTo>
                      <a:pt x="26" y="451"/>
                    </a:lnTo>
                    <a:lnTo>
                      <a:pt x="39" y="478"/>
                    </a:lnTo>
                    <a:lnTo>
                      <a:pt x="55" y="507"/>
                    </a:lnTo>
                    <a:lnTo>
                      <a:pt x="73" y="530"/>
                    </a:lnTo>
                    <a:lnTo>
                      <a:pt x="94" y="554"/>
                    </a:lnTo>
                    <a:lnTo>
                      <a:pt x="118" y="575"/>
                    </a:lnTo>
                    <a:lnTo>
                      <a:pt x="141" y="593"/>
                    </a:lnTo>
                    <a:lnTo>
                      <a:pt x="167" y="609"/>
                    </a:lnTo>
                    <a:lnTo>
                      <a:pt x="196" y="622"/>
                    </a:lnTo>
                    <a:lnTo>
                      <a:pt x="225" y="633"/>
                    </a:lnTo>
                    <a:lnTo>
                      <a:pt x="257" y="641"/>
                    </a:lnTo>
                    <a:lnTo>
                      <a:pt x="288" y="646"/>
                    </a:lnTo>
                    <a:lnTo>
                      <a:pt x="319" y="648"/>
                    </a:lnTo>
                    <a:lnTo>
                      <a:pt x="319" y="648"/>
                    </a:lnTo>
                    <a:lnTo>
                      <a:pt x="354" y="646"/>
                    </a:lnTo>
                    <a:lnTo>
                      <a:pt x="385" y="641"/>
                    </a:lnTo>
                    <a:lnTo>
                      <a:pt x="414" y="633"/>
                    </a:lnTo>
                    <a:lnTo>
                      <a:pt x="445" y="622"/>
                    </a:lnTo>
                    <a:lnTo>
                      <a:pt x="472" y="606"/>
                    </a:lnTo>
                    <a:lnTo>
                      <a:pt x="498" y="591"/>
                    </a:lnTo>
                    <a:lnTo>
                      <a:pt x="524" y="572"/>
                    </a:lnTo>
                    <a:lnTo>
                      <a:pt x="545" y="551"/>
                    </a:lnTo>
                    <a:lnTo>
                      <a:pt x="566" y="528"/>
                    </a:lnTo>
                    <a:lnTo>
                      <a:pt x="584" y="504"/>
                    </a:lnTo>
                    <a:lnTo>
                      <a:pt x="600" y="475"/>
                    </a:lnTo>
                    <a:lnTo>
                      <a:pt x="613" y="449"/>
                    </a:lnTo>
                    <a:lnTo>
                      <a:pt x="624" y="417"/>
                    </a:lnTo>
                    <a:lnTo>
                      <a:pt x="631" y="386"/>
                    </a:lnTo>
                    <a:lnTo>
                      <a:pt x="637" y="354"/>
                    </a:lnTo>
                    <a:lnTo>
                      <a:pt x="639" y="323"/>
                    </a:lnTo>
                    <a:lnTo>
                      <a:pt x="639" y="323"/>
                    </a:lnTo>
                    <a:lnTo>
                      <a:pt x="637" y="289"/>
                    </a:lnTo>
                    <a:lnTo>
                      <a:pt x="631" y="257"/>
                    </a:lnTo>
                    <a:lnTo>
                      <a:pt x="624" y="226"/>
                    </a:lnTo>
                    <a:lnTo>
                      <a:pt x="613" y="197"/>
                    </a:lnTo>
                    <a:lnTo>
                      <a:pt x="600" y="168"/>
                    </a:lnTo>
                    <a:lnTo>
                      <a:pt x="584" y="141"/>
                    </a:lnTo>
                    <a:lnTo>
                      <a:pt x="566" y="115"/>
                    </a:lnTo>
                    <a:lnTo>
                      <a:pt x="545" y="94"/>
                    </a:lnTo>
                    <a:lnTo>
                      <a:pt x="521" y="73"/>
                    </a:lnTo>
                    <a:lnTo>
                      <a:pt x="495" y="55"/>
                    </a:lnTo>
                    <a:lnTo>
                      <a:pt x="469" y="36"/>
                    </a:lnTo>
                    <a:lnTo>
                      <a:pt x="443" y="23"/>
                    </a:lnTo>
                    <a:lnTo>
                      <a:pt x="414" y="13"/>
                    </a:lnTo>
                    <a:lnTo>
                      <a:pt x="382" y="5"/>
                    </a:lnTo>
                    <a:lnTo>
                      <a:pt x="351" y="0"/>
                    </a:lnTo>
                    <a:lnTo>
                      <a:pt x="317" y="0"/>
                    </a:lnTo>
                    <a:lnTo>
                      <a:pt x="317" y="0"/>
                    </a:lnTo>
                    <a:close/>
                  </a:path>
                </a:pathLst>
              </a:custGeom>
              <a:solidFill>
                <a:srgbClr val="8C43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6" name="Freeform 569"/>
              <p:cNvSpPr>
                <a:spLocks/>
              </p:cNvSpPr>
              <p:nvPr/>
            </p:nvSpPr>
            <p:spPr bwMode="auto">
              <a:xfrm>
                <a:off x="3611563" y="2787651"/>
                <a:ext cx="1003300" cy="1014413"/>
              </a:xfrm>
              <a:custGeom>
                <a:avLst/>
                <a:gdLst/>
                <a:ahLst/>
                <a:cxnLst>
                  <a:cxn ang="0">
                    <a:pos x="315" y="0"/>
                  </a:cxn>
                  <a:cxn ang="0">
                    <a:pos x="252" y="8"/>
                  </a:cxn>
                  <a:cxn ang="0">
                    <a:pos x="192" y="27"/>
                  </a:cxn>
                  <a:cxn ang="0">
                    <a:pos x="139" y="55"/>
                  </a:cxn>
                  <a:cxn ang="0">
                    <a:pos x="92" y="95"/>
                  </a:cxn>
                  <a:cxn ang="0">
                    <a:pos x="55" y="142"/>
                  </a:cxn>
                  <a:cxn ang="0">
                    <a:pos x="27" y="197"/>
                  </a:cxn>
                  <a:cxn ang="0">
                    <a:pos x="8" y="258"/>
                  </a:cxn>
                  <a:cxn ang="0">
                    <a:pos x="0" y="321"/>
                  </a:cxn>
                  <a:cxn ang="0">
                    <a:pos x="3" y="355"/>
                  </a:cxn>
                  <a:cxn ang="0">
                    <a:pos x="16" y="415"/>
                  </a:cxn>
                  <a:cxn ang="0">
                    <a:pos x="40" y="473"/>
                  </a:cxn>
                  <a:cxn ang="0">
                    <a:pos x="74" y="523"/>
                  </a:cxn>
                  <a:cxn ang="0">
                    <a:pos x="118" y="568"/>
                  </a:cxn>
                  <a:cxn ang="0">
                    <a:pos x="168" y="602"/>
                  </a:cxn>
                  <a:cxn ang="0">
                    <a:pos x="226" y="625"/>
                  </a:cxn>
                  <a:cxn ang="0">
                    <a:pos x="286" y="636"/>
                  </a:cxn>
                  <a:cxn ang="0">
                    <a:pos x="317" y="639"/>
                  </a:cxn>
                  <a:cxn ang="0">
                    <a:pos x="380" y="631"/>
                  </a:cxn>
                  <a:cxn ang="0">
                    <a:pos x="441" y="612"/>
                  </a:cxn>
                  <a:cxn ang="0">
                    <a:pos x="493" y="583"/>
                  </a:cxn>
                  <a:cxn ang="0">
                    <a:pos x="540" y="544"/>
                  </a:cxn>
                  <a:cxn ang="0">
                    <a:pos x="580" y="497"/>
                  </a:cxn>
                  <a:cxn ang="0">
                    <a:pos x="608" y="442"/>
                  </a:cxn>
                  <a:cxn ang="0">
                    <a:pos x="627" y="381"/>
                  </a:cxn>
                  <a:cxn ang="0">
                    <a:pos x="632" y="318"/>
                  </a:cxn>
                  <a:cxn ang="0">
                    <a:pos x="629" y="284"/>
                  </a:cxn>
                  <a:cxn ang="0">
                    <a:pos x="616" y="224"/>
                  </a:cxn>
                  <a:cxn ang="0">
                    <a:pos x="593" y="166"/>
                  </a:cxn>
                  <a:cxn ang="0">
                    <a:pos x="559" y="116"/>
                  </a:cxn>
                  <a:cxn ang="0">
                    <a:pos x="517" y="71"/>
                  </a:cxn>
                  <a:cxn ang="0">
                    <a:pos x="464" y="37"/>
                  </a:cxn>
                  <a:cxn ang="0">
                    <a:pos x="409" y="13"/>
                  </a:cxn>
                  <a:cxn ang="0">
                    <a:pos x="346" y="3"/>
                  </a:cxn>
                  <a:cxn ang="0">
                    <a:pos x="315" y="0"/>
                  </a:cxn>
                </a:cxnLst>
                <a:rect l="0" t="0" r="r" b="b"/>
                <a:pathLst>
                  <a:path w="632" h="639">
                    <a:moveTo>
                      <a:pt x="315" y="0"/>
                    </a:moveTo>
                    <a:lnTo>
                      <a:pt x="315" y="0"/>
                    </a:lnTo>
                    <a:lnTo>
                      <a:pt x="283" y="3"/>
                    </a:lnTo>
                    <a:lnTo>
                      <a:pt x="252" y="8"/>
                    </a:lnTo>
                    <a:lnTo>
                      <a:pt x="220" y="16"/>
                    </a:lnTo>
                    <a:lnTo>
                      <a:pt x="192" y="27"/>
                    </a:lnTo>
                    <a:lnTo>
                      <a:pt x="165" y="40"/>
                    </a:lnTo>
                    <a:lnTo>
                      <a:pt x="139" y="55"/>
                    </a:lnTo>
                    <a:lnTo>
                      <a:pt x="116" y="74"/>
                    </a:lnTo>
                    <a:lnTo>
                      <a:pt x="92" y="95"/>
                    </a:lnTo>
                    <a:lnTo>
                      <a:pt x="71" y="118"/>
                    </a:lnTo>
                    <a:lnTo>
                      <a:pt x="55" y="142"/>
                    </a:lnTo>
                    <a:lnTo>
                      <a:pt x="40" y="168"/>
                    </a:lnTo>
                    <a:lnTo>
                      <a:pt x="27" y="197"/>
                    </a:lnTo>
                    <a:lnTo>
                      <a:pt x="16" y="226"/>
                    </a:lnTo>
                    <a:lnTo>
                      <a:pt x="8" y="258"/>
                    </a:lnTo>
                    <a:lnTo>
                      <a:pt x="3" y="289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3" y="355"/>
                    </a:lnTo>
                    <a:lnTo>
                      <a:pt x="8" y="386"/>
                    </a:lnTo>
                    <a:lnTo>
                      <a:pt x="16" y="415"/>
                    </a:lnTo>
                    <a:lnTo>
                      <a:pt x="27" y="444"/>
                    </a:lnTo>
                    <a:lnTo>
                      <a:pt x="40" y="473"/>
                    </a:lnTo>
                    <a:lnTo>
                      <a:pt x="55" y="499"/>
                    </a:lnTo>
                    <a:lnTo>
                      <a:pt x="74" y="523"/>
                    </a:lnTo>
                    <a:lnTo>
                      <a:pt x="95" y="547"/>
                    </a:lnTo>
                    <a:lnTo>
                      <a:pt x="118" y="568"/>
                    </a:lnTo>
                    <a:lnTo>
                      <a:pt x="142" y="583"/>
                    </a:lnTo>
                    <a:lnTo>
                      <a:pt x="168" y="602"/>
                    </a:lnTo>
                    <a:lnTo>
                      <a:pt x="194" y="615"/>
                    </a:lnTo>
                    <a:lnTo>
                      <a:pt x="226" y="625"/>
                    </a:lnTo>
                    <a:lnTo>
                      <a:pt x="255" y="633"/>
                    </a:lnTo>
                    <a:lnTo>
                      <a:pt x="286" y="636"/>
                    </a:lnTo>
                    <a:lnTo>
                      <a:pt x="317" y="639"/>
                    </a:lnTo>
                    <a:lnTo>
                      <a:pt x="317" y="639"/>
                    </a:lnTo>
                    <a:lnTo>
                      <a:pt x="352" y="636"/>
                    </a:lnTo>
                    <a:lnTo>
                      <a:pt x="380" y="631"/>
                    </a:lnTo>
                    <a:lnTo>
                      <a:pt x="412" y="623"/>
                    </a:lnTo>
                    <a:lnTo>
                      <a:pt x="441" y="612"/>
                    </a:lnTo>
                    <a:lnTo>
                      <a:pt x="467" y="599"/>
                    </a:lnTo>
                    <a:lnTo>
                      <a:pt x="493" y="583"/>
                    </a:lnTo>
                    <a:lnTo>
                      <a:pt x="519" y="565"/>
                    </a:lnTo>
                    <a:lnTo>
                      <a:pt x="540" y="544"/>
                    </a:lnTo>
                    <a:lnTo>
                      <a:pt x="561" y="520"/>
                    </a:lnTo>
                    <a:lnTo>
                      <a:pt x="580" y="497"/>
                    </a:lnTo>
                    <a:lnTo>
                      <a:pt x="595" y="470"/>
                    </a:lnTo>
                    <a:lnTo>
                      <a:pt x="608" y="442"/>
                    </a:lnTo>
                    <a:lnTo>
                      <a:pt x="619" y="413"/>
                    </a:lnTo>
                    <a:lnTo>
                      <a:pt x="627" y="381"/>
                    </a:lnTo>
                    <a:lnTo>
                      <a:pt x="629" y="350"/>
                    </a:lnTo>
                    <a:lnTo>
                      <a:pt x="632" y="318"/>
                    </a:lnTo>
                    <a:lnTo>
                      <a:pt x="632" y="318"/>
                    </a:lnTo>
                    <a:lnTo>
                      <a:pt x="629" y="284"/>
                    </a:lnTo>
                    <a:lnTo>
                      <a:pt x="624" y="252"/>
                    </a:lnTo>
                    <a:lnTo>
                      <a:pt x="616" y="224"/>
                    </a:lnTo>
                    <a:lnTo>
                      <a:pt x="606" y="195"/>
                    </a:lnTo>
                    <a:lnTo>
                      <a:pt x="593" y="166"/>
                    </a:lnTo>
                    <a:lnTo>
                      <a:pt x="577" y="139"/>
                    </a:lnTo>
                    <a:lnTo>
                      <a:pt x="559" y="116"/>
                    </a:lnTo>
                    <a:lnTo>
                      <a:pt x="538" y="92"/>
                    </a:lnTo>
                    <a:lnTo>
                      <a:pt x="517" y="71"/>
                    </a:lnTo>
                    <a:lnTo>
                      <a:pt x="490" y="53"/>
                    </a:lnTo>
                    <a:lnTo>
                      <a:pt x="464" y="37"/>
                    </a:lnTo>
                    <a:lnTo>
                      <a:pt x="438" y="24"/>
                    </a:lnTo>
                    <a:lnTo>
                      <a:pt x="409" y="13"/>
                    </a:lnTo>
                    <a:lnTo>
                      <a:pt x="378" y="6"/>
                    </a:lnTo>
                    <a:lnTo>
                      <a:pt x="346" y="3"/>
                    </a:lnTo>
                    <a:lnTo>
                      <a:pt x="315" y="0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8E45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7" name="Freeform 570"/>
              <p:cNvSpPr>
                <a:spLocks/>
              </p:cNvSpPr>
              <p:nvPr/>
            </p:nvSpPr>
            <p:spPr bwMode="auto">
              <a:xfrm>
                <a:off x="3621088" y="2792413"/>
                <a:ext cx="985838" cy="996950"/>
              </a:xfrm>
              <a:custGeom>
                <a:avLst/>
                <a:gdLst/>
                <a:ahLst/>
                <a:cxnLst>
                  <a:cxn ang="0">
                    <a:pos x="309" y="0"/>
                  </a:cxn>
                  <a:cxn ang="0">
                    <a:pos x="246" y="8"/>
                  </a:cxn>
                  <a:cxn ang="0">
                    <a:pos x="188" y="26"/>
                  </a:cxn>
                  <a:cxn ang="0">
                    <a:pos x="136" y="55"/>
                  </a:cxn>
                  <a:cxn ang="0">
                    <a:pos x="89" y="94"/>
                  </a:cxn>
                  <a:cxn ang="0">
                    <a:pos x="52" y="142"/>
                  </a:cxn>
                  <a:cxn ang="0">
                    <a:pos x="23" y="194"/>
                  </a:cxn>
                  <a:cxn ang="0">
                    <a:pos x="5" y="255"/>
                  </a:cxn>
                  <a:cxn ang="0">
                    <a:pos x="0" y="318"/>
                  </a:cxn>
                  <a:cxn ang="0">
                    <a:pos x="2" y="349"/>
                  </a:cxn>
                  <a:cxn ang="0">
                    <a:pos x="15" y="410"/>
                  </a:cxn>
                  <a:cxn ang="0">
                    <a:pos x="39" y="465"/>
                  </a:cxn>
                  <a:cxn ang="0">
                    <a:pos x="73" y="515"/>
                  </a:cxn>
                  <a:cxn ang="0">
                    <a:pos x="115" y="557"/>
                  </a:cxn>
                  <a:cxn ang="0">
                    <a:pos x="165" y="591"/>
                  </a:cxn>
                  <a:cxn ang="0">
                    <a:pos x="220" y="615"/>
                  </a:cxn>
                  <a:cxn ang="0">
                    <a:pos x="280" y="628"/>
                  </a:cxn>
                  <a:cxn ang="0">
                    <a:pos x="311" y="628"/>
                  </a:cxn>
                  <a:cxn ang="0">
                    <a:pos x="374" y="622"/>
                  </a:cxn>
                  <a:cxn ang="0">
                    <a:pos x="432" y="601"/>
                  </a:cxn>
                  <a:cxn ang="0">
                    <a:pos x="484" y="572"/>
                  </a:cxn>
                  <a:cxn ang="0">
                    <a:pos x="532" y="536"/>
                  </a:cxn>
                  <a:cxn ang="0">
                    <a:pos x="568" y="488"/>
                  </a:cxn>
                  <a:cxn ang="0">
                    <a:pos x="597" y="433"/>
                  </a:cxn>
                  <a:cxn ang="0">
                    <a:pos x="616" y="375"/>
                  </a:cxn>
                  <a:cxn ang="0">
                    <a:pos x="621" y="312"/>
                  </a:cxn>
                  <a:cxn ang="0">
                    <a:pos x="618" y="281"/>
                  </a:cxn>
                  <a:cxn ang="0">
                    <a:pos x="605" y="218"/>
                  </a:cxn>
                  <a:cxn ang="0">
                    <a:pos x="581" y="163"/>
                  </a:cxn>
                  <a:cxn ang="0">
                    <a:pos x="547" y="113"/>
                  </a:cxn>
                  <a:cxn ang="0">
                    <a:pos x="505" y="71"/>
                  </a:cxn>
                  <a:cxn ang="0">
                    <a:pos x="456" y="37"/>
                  </a:cxn>
                  <a:cxn ang="0">
                    <a:pos x="401" y="13"/>
                  </a:cxn>
                  <a:cxn ang="0">
                    <a:pos x="340" y="3"/>
                  </a:cxn>
                  <a:cxn ang="0">
                    <a:pos x="309" y="0"/>
                  </a:cxn>
                </a:cxnLst>
                <a:rect l="0" t="0" r="r" b="b"/>
                <a:pathLst>
                  <a:path w="621" h="628">
                    <a:moveTo>
                      <a:pt x="309" y="0"/>
                    </a:moveTo>
                    <a:lnTo>
                      <a:pt x="309" y="0"/>
                    </a:lnTo>
                    <a:lnTo>
                      <a:pt x="277" y="3"/>
                    </a:lnTo>
                    <a:lnTo>
                      <a:pt x="246" y="8"/>
                    </a:lnTo>
                    <a:lnTo>
                      <a:pt x="217" y="16"/>
                    </a:lnTo>
                    <a:lnTo>
                      <a:pt x="188" y="26"/>
                    </a:lnTo>
                    <a:lnTo>
                      <a:pt x="159" y="39"/>
                    </a:lnTo>
                    <a:lnTo>
                      <a:pt x="136" y="55"/>
                    </a:lnTo>
                    <a:lnTo>
                      <a:pt x="112" y="73"/>
                    </a:lnTo>
                    <a:lnTo>
                      <a:pt x="89" y="94"/>
                    </a:lnTo>
                    <a:lnTo>
                      <a:pt x="70" y="115"/>
                    </a:lnTo>
                    <a:lnTo>
                      <a:pt x="52" y="142"/>
                    </a:lnTo>
                    <a:lnTo>
                      <a:pt x="36" y="168"/>
                    </a:lnTo>
                    <a:lnTo>
                      <a:pt x="23" y="194"/>
                    </a:lnTo>
                    <a:lnTo>
                      <a:pt x="13" y="223"/>
                    </a:lnTo>
                    <a:lnTo>
                      <a:pt x="5" y="255"/>
                    </a:lnTo>
                    <a:lnTo>
                      <a:pt x="2" y="28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2" y="349"/>
                    </a:lnTo>
                    <a:lnTo>
                      <a:pt x="7" y="381"/>
                    </a:lnTo>
                    <a:lnTo>
                      <a:pt x="15" y="410"/>
                    </a:lnTo>
                    <a:lnTo>
                      <a:pt x="26" y="439"/>
                    </a:lnTo>
                    <a:lnTo>
                      <a:pt x="39" y="465"/>
                    </a:lnTo>
                    <a:lnTo>
                      <a:pt x="55" y="491"/>
                    </a:lnTo>
                    <a:lnTo>
                      <a:pt x="73" y="515"/>
                    </a:lnTo>
                    <a:lnTo>
                      <a:pt x="91" y="538"/>
                    </a:lnTo>
                    <a:lnTo>
                      <a:pt x="115" y="557"/>
                    </a:lnTo>
                    <a:lnTo>
                      <a:pt x="138" y="575"/>
                    </a:lnTo>
                    <a:lnTo>
                      <a:pt x="165" y="591"/>
                    </a:lnTo>
                    <a:lnTo>
                      <a:pt x="191" y="604"/>
                    </a:lnTo>
                    <a:lnTo>
                      <a:pt x="220" y="615"/>
                    </a:lnTo>
                    <a:lnTo>
                      <a:pt x="249" y="622"/>
                    </a:lnTo>
                    <a:lnTo>
                      <a:pt x="280" y="628"/>
                    </a:lnTo>
                    <a:lnTo>
                      <a:pt x="311" y="628"/>
                    </a:lnTo>
                    <a:lnTo>
                      <a:pt x="311" y="628"/>
                    </a:lnTo>
                    <a:lnTo>
                      <a:pt x="343" y="628"/>
                    </a:lnTo>
                    <a:lnTo>
                      <a:pt x="374" y="622"/>
                    </a:lnTo>
                    <a:lnTo>
                      <a:pt x="403" y="615"/>
                    </a:lnTo>
                    <a:lnTo>
                      <a:pt x="432" y="601"/>
                    </a:lnTo>
                    <a:lnTo>
                      <a:pt x="461" y="588"/>
                    </a:lnTo>
                    <a:lnTo>
                      <a:pt x="484" y="572"/>
                    </a:lnTo>
                    <a:lnTo>
                      <a:pt x="508" y="554"/>
                    </a:lnTo>
                    <a:lnTo>
                      <a:pt x="532" y="536"/>
                    </a:lnTo>
                    <a:lnTo>
                      <a:pt x="550" y="512"/>
                    </a:lnTo>
                    <a:lnTo>
                      <a:pt x="568" y="488"/>
                    </a:lnTo>
                    <a:lnTo>
                      <a:pt x="584" y="462"/>
                    </a:lnTo>
                    <a:lnTo>
                      <a:pt x="597" y="433"/>
                    </a:lnTo>
                    <a:lnTo>
                      <a:pt x="608" y="404"/>
                    </a:lnTo>
                    <a:lnTo>
                      <a:pt x="616" y="375"/>
                    </a:lnTo>
                    <a:lnTo>
                      <a:pt x="618" y="344"/>
                    </a:lnTo>
                    <a:lnTo>
                      <a:pt x="621" y="312"/>
                    </a:lnTo>
                    <a:lnTo>
                      <a:pt x="621" y="312"/>
                    </a:lnTo>
                    <a:lnTo>
                      <a:pt x="618" y="281"/>
                    </a:lnTo>
                    <a:lnTo>
                      <a:pt x="613" y="249"/>
                    </a:lnTo>
                    <a:lnTo>
                      <a:pt x="605" y="218"/>
                    </a:lnTo>
                    <a:lnTo>
                      <a:pt x="595" y="189"/>
                    </a:lnTo>
                    <a:lnTo>
                      <a:pt x="581" y="163"/>
                    </a:lnTo>
                    <a:lnTo>
                      <a:pt x="566" y="136"/>
                    </a:lnTo>
                    <a:lnTo>
                      <a:pt x="547" y="113"/>
                    </a:lnTo>
                    <a:lnTo>
                      <a:pt x="529" y="92"/>
                    </a:lnTo>
                    <a:lnTo>
                      <a:pt x="505" y="71"/>
                    </a:lnTo>
                    <a:lnTo>
                      <a:pt x="482" y="52"/>
                    </a:lnTo>
                    <a:lnTo>
                      <a:pt x="456" y="37"/>
                    </a:lnTo>
                    <a:lnTo>
                      <a:pt x="429" y="24"/>
                    </a:lnTo>
                    <a:lnTo>
                      <a:pt x="401" y="13"/>
                    </a:lnTo>
                    <a:lnTo>
                      <a:pt x="369" y="5"/>
                    </a:lnTo>
                    <a:lnTo>
                      <a:pt x="340" y="3"/>
                    </a:lnTo>
                    <a:lnTo>
                      <a:pt x="309" y="0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91460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8" name="Freeform 571"/>
              <p:cNvSpPr>
                <a:spLocks/>
              </p:cNvSpPr>
              <p:nvPr/>
            </p:nvSpPr>
            <p:spPr bwMode="auto">
              <a:xfrm>
                <a:off x="3629025" y="2797176"/>
                <a:ext cx="969963" cy="982663"/>
              </a:xfrm>
              <a:custGeom>
                <a:avLst/>
                <a:gdLst/>
                <a:ahLst/>
                <a:cxnLst>
                  <a:cxn ang="0">
                    <a:pos x="301" y="0"/>
                  </a:cxn>
                  <a:cxn ang="0">
                    <a:pos x="241" y="7"/>
                  </a:cxn>
                  <a:cxn ang="0">
                    <a:pos x="183" y="26"/>
                  </a:cxn>
                  <a:cxn ang="0">
                    <a:pos x="131" y="55"/>
                  </a:cxn>
                  <a:cxn ang="0">
                    <a:pos x="86" y="94"/>
                  </a:cxn>
                  <a:cxn ang="0">
                    <a:pos x="50" y="139"/>
                  </a:cxn>
                  <a:cxn ang="0">
                    <a:pos x="21" y="191"/>
                  </a:cxn>
                  <a:cxn ang="0">
                    <a:pos x="5" y="249"/>
                  </a:cxn>
                  <a:cxn ang="0">
                    <a:pos x="0" y="312"/>
                  </a:cxn>
                  <a:cxn ang="0">
                    <a:pos x="0" y="344"/>
                  </a:cxn>
                  <a:cxn ang="0">
                    <a:pos x="13" y="404"/>
                  </a:cxn>
                  <a:cxn ang="0">
                    <a:pos x="36" y="459"/>
                  </a:cxn>
                  <a:cxn ang="0">
                    <a:pos x="71" y="509"/>
                  </a:cxn>
                  <a:cxn ang="0">
                    <a:pos x="112" y="548"/>
                  </a:cxn>
                  <a:cxn ang="0">
                    <a:pos x="162" y="583"/>
                  </a:cxn>
                  <a:cxn ang="0">
                    <a:pos x="217" y="606"/>
                  </a:cxn>
                  <a:cxn ang="0">
                    <a:pos x="275" y="617"/>
                  </a:cxn>
                  <a:cxn ang="0">
                    <a:pos x="306" y="619"/>
                  </a:cxn>
                  <a:cxn ang="0">
                    <a:pos x="369" y="612"/>
                  </a:cxn>
                  <a:cxn ang="0">
                    <a:pos x="427" y="593"/>
                  </a:cxn>
                  <a:cxn ang="0">
                    <a:pos x="477" y="564"/>
                  </a:cxn>
                  <a:cxn ang="0">
                    <a:pos x="521" y="525"/>
                  </a:cxn>
                  <a:cxn ang="0">
                    <a:pos x="561" y="480"/>
                  </a:cxn>
                  <a:cxn ang="0">
                    <a:pos x="587" y="428"/>
                  </a:cxn>
                  <a:cxn ang="0">
                    <a:pos x="605" y="370"/>
                  </a:cxn>
                  <a:cxn ang="0">
                    <a:pos x="611" y="307"/>
                  </a:cxn>
                  <a:cxn ang="0">
                    <a:pos x="608" y="275"/>
                  </a:cxn>
                  <a:cxn ang="0">
                    <a:pos x="595" y="215"/>
                  </a:cxn>
                  <a:cxn ang="0">
                    <a:pos x="571" y="160"/>
                  </a:cxn>
                  <a:cxn ang="0">
                    <a:pos x="540" y="110"/>
                  </a:cxn>
                  <a:cxn ang="0">
                    <a:pos x="498" y="70"/>
                  </a:cxn>
                  <a:cxn ang="0">
                    <a:pos x="448" y="36"/>
                  </a:cxn>
                  <a:cxn ang="0">
                    <a:pos x="393" y="13"/>
                  </a:cxn>
                  <a:cxn ang="0">
                    <a:pos x="333" y="2"/>
                  </a:cxn>
                  <a:cxn ang="0">
                    <a:pos x="301" y="0"/>
                  </a:cxn>
                </a:cxnLst>
                <a:rect l="0" t="0" r="r" b="b"/>
                <a:pathLst>
                  <a:path w="611" h="619">
                    <a:moveTo>
                      <a:pt x="301" y="0"/>
                    </a:moveTo>
                    <a:lnTo>
                      <a:pt x="301" y="0"/>
                    </a:lnTo>
                    <a:lnTo>
                      <a:pt x="270" y="2"/>
                    </a:lnTo>
                    <a:lnTo>
                      <a:pt x="241" y="7"/>
                    </a:lnTo>
                    <a:lnTo>
                      <a:pt x="212" y="15"/>
                    </a:lnTo>
                    <a:lnTo>
                      <a:pt x="183" y="26"/>
                    </a:lnTo>
                    <a:lnTo>
                      <a:pt x="157" y="39"/>
                    </a:lnTo>
                    <a:lnTo>
                      <a:pt x="131" y="55"/>
                    </a:lnTo>
                    <a:lnTo>
                      <a:pt x="107" y="73"/>
                    </a:lnTo>
                    <a:lnTo>
                      <a:pt x="86" y="94"/>
                    </a:lnTo>
                    <a:lnTo>
                      <a:pt x="68" y="115"/>
                    </a:lnTo>
                    <a:lnTo>
                      <a:pt x="50" y="139"/>
                    </a:lnTo>
                    <a:lnTo>
                      <a:pt x="34" y="165"/>
                    </a:lnTo>
                    <a:lnTo>
                      <a:pt x="21" y="191"/>
                    </a:lnTo>
                    <a:lnTo>
                      <a:pt x="13" y="220"/>
                    </a:lnTo>
                    <a:lnTo>
                      <a:pt x="5" y="249"/>
                    </a:lnTo>
                    <a:lnTo>
                      <a:pt x="0" y="281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44"/>
                    </a:lnTo>
                    <a:lnTo>
                      <a:pt x="5" y="375"/>
                    </a:lnTo>
                    <a:lnTo>
                      <a:pt x="13" y="404"/>
                    </a:lnTo>
                    <a:lnTo>
                      <a:pt x="23" y="433"/>
                    </a:lnTo>
                    <a:lnTo>
                      <a:pt x="36" y="459"/>
                    </a:lnTo>
                    <a:lnTo>
                      <a:pt x="52" y="485"/>
                    </a:lnTo>
                    <a:lnTo>
                      <a:pt x="71" y="509"/>
                    </a:lnTo>
                    <a:lnTo>
                      <a:pt x="92" y="530"/>
                    </a:lnTo>
                    <a:lnTo>
                      <a:pt x="112" y="548"/>
                    </a:lnTo>
                    <a:lnTo>
                      <a:pt x="136" y="567"/>
                    </a:lnTo>
                    <a:lnTo>
                      <a:pt x="162" y="583"/>
                    </a:lnTo>
                    <a:lnTo>
                      <a:pt x="189" y="596"/>
                    </a:lnTo>
                    <a:lnTo>
                      <a:pt x="217" y="606"/>
                    </a:lnTo>
                    <a:lnTo>
                      <a:pt x="246" y="612"/>
                    </a:lnTo>
                    <a:lnTo>
                      <a:pt x="275" y="617"/>
                    </a:lnTo>
                    <a:lnTo>
                      <a:pt x="306" y="619"/>
                    </a:lnTo>
                    <a:lnTo>
                      <a:pt x="306" y="619"/>
                    </a:lnTo>
                    <a:lnTo>
                      <a:pt x="338" y="617"/>
                    </a:lnTo>
                    <a:lnTo>
                      <a:pt x="369" y="612"/>
                    </a:lnTo>
                    <a:lnTo>
                      <a:pt x="398" y="604"/>
                    </a:lnTo>
                    <a:lnTo>
                      <a:pt x="427" y="593"/>
                    </a:lnTo>
                    <a:lnTo>
                      <a:pt x="453" y="580"/>
                    </a:lnTo>
                    <a:lnTo>
                      <a:pt x="477" y="564"/>
                    </a:lnTo>
                    <a:lnTo>
                      <a:pt x="500" y="546"/>
                    </a:lnTo>
                    <a:lnTo>
                      <a:pt x="521" y="525"/>
                    </a:lnTo>
                    <a:lnTo>
                      <a:pt x="542" y="504"/>
                    </a:lnTo>
                    <a:lnTo>
                      <a:pt x="561" y="480"/>
                    </a:lnTo>
                    <a:lnTo>
                      <a:pt x="574" y="454"/>
                    </a:lnTo>
                    <a:lnTo>
                      <a:pt x="587" y="428"/>
                    </a:lnTo>
                    <a:lnTo>
                      <a:pt x="597" y="399"/>
                    </a:lnTo>
                    <a:lnTo>
                      <a:pt x="605" y="370"/>
                    </a:lnTo>
                    <a:lnTo>
                      <a:pt x="611" y="338"/>
                    </a:lnTo>
                    <a:lnTo>
                      <a:pt x="611" y="307"/>
                    </a:lnTo>
                    <a:lnTo>
                      <a:pt x="611" y="307"/>
                    </a:lnTo>
                    <a:lnTo>
                      <a:pt x="608" y="275"/>
                    </a:lnTo>
                    <a:lnTo>
                      <a:pt x="603" y="244"/>
                    </a:lnTo>
                    <a:lnTo>
                      <a:pt x="595" y="215"/>
                    </a:lnTo>
                    <a:lnTo>
                      <a:pt x="584" y="186"/>
                    </a:lnTo>
                    <a:lnTo>
                      <a:pt x="571" y="160"/>
                    </a:lnTo>
                    <a:lnTo>
                      <a:pt x="556" y="133"/>
                    </a:lnTo>
                    <a:lnTo>
                      <a:pt x="540" y="110"/>
                    </a:lnTo>
                    <a:lnTo>
                      <a:pt x="519" y="89"/>
                    </a:lnTo>
                    <a:lnTo>
                      <a:pt x="498" y="70"/>
                    </a:lnTo>
                    <a:lnTo>
                      <a:pt x="474" y="52"/>
                    </a:lnTo>
                    <a:lnTo>
                      <a:pt x="448" y="36"/>
                    </a:lnTo>
                    <a:lnTo>
                      <a:pt x="422" y="23"/>
                    </a:lnTo>
                    <a:lnTo>
                      <a:pt x="393" y="13"/>
                    </a:lnTo>
                    <a:lnTo>
                      <a:pt x="364" y="7"/>
                    </a:lnTo>
                    <a:lnTo>
                      <a:pt x="333" y="2"/>
                    </a:lnTo>
                    <a:lnTo>
                      <a:pt x="301" y="0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9448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9" name="Freeform 572"/>
              <p:cNvSpPr>
                <a:spLocks/>
              </p:cNvSpPr>
              <p:nvPr/>
            </p:nvSpPr>
            <p:spPr bwMode="auto">
              <a:xfrm>
                <a:off x="3632200" y="2805113"/>
                <a:ext cx="957263" cy="963613"/>
              </a:xfrm>
              <a:custGeom>
                <a:avLst/>
                <a:gdLst/>
                <a:ahLst/>
                <a:cxnLst>
                  <a:cxn ang="0">
                    <a:pos x="299" y="0"/>
                  </a:cxn>
                  <a:cxn ang="0">
                    <a:pos x="239" y="5"/>
                  </a:cxn>
                  <a:cxn ang="0">
                    <a:pos x="181" y="23"/>
                  </a:cxn>
                  <a:cxn ang="0">
                    <a:pos x="131" y="52"/>
                  </a:cxn>
                  <a:cxn ang="0">
                    <a:pos x="87" y="89"/>
                  </a:cxn>
                  <a:cxn ang="0">
                    <a:pos x="50" y="136"/>
                  </a:cxn>
                  <a:cxn ang="0">
                    <a:pos x="24" y="186"/>
                  </a:cxn>
                  <a:cxn ang="0">
                    <a:pos x="6" y="244"/>
                  </a:cxn>
                  <a:cxn ang="0">
                    <a:pos x="0" y="304"/>
                  </a:cxn>
                  <a:cxn ang="0">
                    <a:pos x="3" y="336"/>
                  </a:cxn>
                  <a:cxn ang="0">
                    <a:pos x="16" y="396"/>
                  </a:cxn>
                  <a:cxn ang="0">
                    <a:pos x="40" y="449"/>
                  </a:cxn>
                  <a:cxn ang="0">
                    <a:pos x="71" y="499"/>
                  </a:cxn>
                  <a:cxn ang="0">
                    <a:pos x="113" y="538"/>
                  </a:cxn>
                  <a:cxn ang="0">
                    <a:pos x="160" y="572"/>
                  </a:cxn>
                  <a:cxn ang="0">
                    <a:pos x="215" y="593"/>
                  </a:cxn>
                  <a:cxn ang="0">
                    <a:pos x="276" y="604"/>
                  </a:cxn>
                  <a:cxn ang="0">
                    <a:pos x="304" y="607"/>
                  </a:cxn>
                  <a:cxn ang="0">
                    <a:pos x="365" y="599"/>
                  </a:cxn>
                  <a:cxn ang="0">
                    <a:pos x="422" y="580"/>
                  </a:cxn>
                  <a:cxn ang="0">
                    <a:pos x="472" y="551"/>
                  </a:cxn>
                  <a:cxn ang="0">
                    <a:pos x="517" y="515"/>
                  </a:cxn>
                  <a:cxn ang="0">
                    <a:pos x="554" y="470"/>
                  </a:cxn>
                  <a:cxn ang="0">
                    <a:pos x="580" y="417"/>
                  </a:cxn>
                  <a:cxn ang="0">
                    <a:pos x="598" y="360"/>
                  </a:cxn>
                  <a:cxn ang="0">
                    <a:pos x="603" y="299"/>
                  </a:cxn>
                  <a:cxn ang="0">
                    <a:pos x="601" y="268"/>
                  </a:cxn>
                  <a:cxn ang="0">
                    <a:pos x="590" y="210"/>
                  </a:cxn>
                  <a:cxn ang="0">
                    <a:pos x="567" y="155"/>
                  </a:cxn>
                  <a:cxn ang="0">
                    <a:pos x="533" y="107"/>
                  </a:cxn>
                  <a:cxn ang="0">
                    <a:pos x="491" y="65"/>
                  </a:cxn>
                  <a:cxn ang="0">
                    <a:pos x="443" y="34"/>
                  </a:cxn>
                  <a:cxn ang="0">
                    <a:pos x="388" y="10"/>
                  </a:cxn>
                  <a:cxn ang="0">
                    <a:pos x="331" y="0"/>
                  </a:cxn>
                  <a:cxn ang="0">
                    <a:pos x="299" y="0"/>
                  </a:cxn>
                </a:cxnLst>
                <a:rect l="0" t="0" r="r" b="b"/>
                <a:pathLst>
                  <a:path w="603" h="607">
                    <a:moveTo>
                      <a:pt x="299" y="0"/>
                    </a:moveTo>
                    <a:lnTo>
                      <a:pt x="299" y="0"/>
                    </a:lnTo>
                    <a:lnTo>
                      <a:pt x="268" y="0"/>
                    </a:lnTo>
                    <a:lnTo>
                      <a:pt x="239" y="5"/>
                    </a:lnTo>
                    <a:lnTo>
                      <a:pt x="210" y="13"/>
                    </a:lnTo>
                    <a:lnTo>
                      <a:pt x="181" y="23"/>
                    </a:lnTo>
                    <a:lnTo>
                      <a:pt x="155" y="37"/>
                    </a:lnTo>
                    <a:lnTo>
                      <a:pt x="131" y="52"/>
                    </a:lnTo>
                    <a:lnTo>
                      <a:pt x="108" y="71"/>
                    </a:lnTo>
                    <a:lnTo>
                      <a:pt x="87" y="89"/>
                    </a:lnTo>
                    <a:lnTo>
                      <a:pt x="69" y="113"/>
                    </a:lnTo>
                    <a:lnTo>
                      <a:pt x="50" y="136"/>
                    </a:lnTo>
                    <a:lnTo>
                      <a:pt x="37" y="160"/>
                    </a:lnTo>
                    <a:lnTo>
                      <a:pt x="24" y="186"/>
                    </a:lnTo>
                    <a:lnTo>
                      <a:pt x="14" y="215"/>
                    </a:lnTo>
                    <a:lnTo>
                      <a:pt x="6" y="244"/>
                    </a:lnTo>
                    <a:lnTo>
                      <a:pt x="3" y="276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3" y="336"/>
                    </a:lnTo>
                    <a:lnTo>
                      <a:pt x="8" y="367"/>
                    </a:lnTo>
                    <a:lnTo>
                      <a:pt x="16" y="396"/>
                    </a:lnTo>
                    <a:lnTo>
                      <a:pt x="27" y="423"/>
                    </a:lnTo>
                    <a:lnTo>
                      <a:pt x="40" y="449"/>
                    </a:lnTo>
                    <a:lnTo>
                      <a:pt x="53" y="475"/>
                    </a:lnTo>
                    <a:lnTo>
                      <a:pt x="71" y="499"/>
                    </a:lnTo>
                    <a:lnTo>
                      <a:pt x="92" y="520"/>
                    </a:lnTo>
                    <a:lnTo>
                      <a:pt x="113" y="538"/>
                    </a:lnTo>
                    <a:lnTo>
                      <a:pt x="137" y="557"/>
                    </a:lnTo>
                    <a:lnTo>
                      <a:pt x="160" y="572"/>
                    </a:lnTo>
                    <a:lnTo>
                      <a:pt x="187" y="583"/>
                    </a:lnTo>
                    <a:lnTo>
                      <a:pt x="215" y="593"/>
                    </a:lnTo>
                    <a:lnTo>
                      <a:pt x="244" y="601"/>
                    </a:lnTo>
                    <a:lnTo>
                      <a:pt x="276" y="604"/>
                    </a:lnTo>
                    <a:lnTo>
                      <a:pt x="304" y="607"/>
                    </a:lnTo>
                    <a:lnTo>
                      <a:pt x="304" y="607"/>
                    </a:lnTo>
                    <a:lnTo>
                      <a:pt x="336" y="604"/>
                    </a:lnTo>
                    <a:lnTo>
                      <a:pt x="365" y="599"/>
                    </a:lnTo>
                    <a:lnTo>
                      <a:pt x="394" y="591"/>
                    </a:lnTo>
                    <a:lnTo>
                      <a:pt x="422" y="580"/>
                    </a:lnTo>
                    <a:lnTo>
                      <a:pt x="449" y="567"/>
                    </a:lnTo>
                    <a:lnTo>
                      <a:pt x="472" y="551"/>
                    </a:lnTo>
                    <a:lnTo>
                      <a:pt x="496" y="536"/>
                    </a:lnTo>
                    <a:lnTo>
                      <a:pt x="517" y="515"/>
                    </a:lnTo>
                    <a:lnTo>
                      <a:pt x="535" y="494"/>
                    </a:lnTo>
                    <a:lnTo>
                      <a:pt x="554" y="470"/>
                    </a:lnTo>
                    <a:lnTo>
                      <a:pt x="569" y="444"/>
                    </a:lnTo>
                    <a:lnTo>
                      <a:pt x="580" y="417"/>
                    </a:lnTo>
                    <a:lnTo>
                      <a:pt x="590" y="389"/>
                    </a:lnTo>
                    <a:lnTo>
                      <a:pt x="598" y="360"/>
                    </a:lnTo>
                    <a:lnTo>
                      <a:pt x="603" y="331"/>
                    </a:lnTo>
                    <a:lnTo>
                      <a:pt x="603" y="299"/>
                    </a:lnTo>
                    <a:lnTo>
                      <a:pt x="603" y="299"/>
                    </a:lnTo>
                    <a:lnTo>
                      <a:pt x="601" y="268"/>
                    </a:lnTo>
                    <a:lnTo>
                      <a:pt x="598" y="239"/>
                    </a:lnTo>
                    <a:lnTo>
                      <a:pt x="590" y="210"/>
                    </a:lnTo>
                    <a:lnTo>
                      <a:pt x="580" y="181"/>
                    </a:lnTo>
                    <a:lnTo>
                      <a:pt x="567" y="155"/>
                    </a:lnTo>
                    <a:lnTo>
                      <a:pt x="551" y="131"/>
                    </a:lnTo>
                    <a:lnTo>
                      <a:pt x="533" y="107"/>
                    </a:lnTo>
                    <a:lnTo>
                      <a:pt x="514" y="86"/>
                    </a:lnTo>
                    <a:lnTo>
                      <a:pt x="491" y="65"/>
                    </a:lnTo>
                    <a:lnTo>
                      <a:pt x="467" y="50"/>
                    </a:lnTo>
                    <a:lnTo>
                      <a:pt x="443" y="34"/>
                    </a:lnTo>
                    <a:lnTo>
                      <a:pt x="417" y="21"/>
                    </a:lnTo>
                    <a:lnTo>
                      <a:pt x="388" y="10"/>
                    </a:lnTo>
                    <a:lnTo>
                      <a:pt x="360" y="5"/>
                    </a:lnTo>
                    <a:lnTo>
                      <a:pt x="331" y="0"/>
                    </a:lnTo>
                    <a:lnTo>
                      <a:pt x="299" y="0"/>
                    </a:ln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9649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0" name="Freeform 573"/>
              <p:cNvSpPr>
                <a:spLocks/>
              </p:cNvSpPr>
              <p:nvPr/>
            </p:nvSpPr>
            <p:spPr bwMode="auto">
              <a:xfrm>
                <a:off x="3641725" y="2808288"/>
                <a:ext cx="939800" cy="947738"/>
              </a:xfrm>
              <a:custGeom>
                <a:avLst/>
                <a:gdLst/>
                <a:ahLst/>
                <a:cxnLst>
                  <a:cxn ang="0">
                    <a:pos x="293" y="0"/>
                  </a:cxn>
                  <a:cxn ang="0">
                    <a:pos x="233" y="6"/>
                  </a:cxn>
                  <a:cxn ang="0">
                    <a:pos x="178" y="24"/>
                  </a:cxn>
                  <a:cxn ang="0">
                    <a:pos x="128" y="53"/>
                  </a:cxn>
                  <a:cxn ang="0">
                    <a:pos x="84" y="90"/>
                  </a:cxn>
                  <a:cxn ang="0">
                    <a:pos x="47" y="134"/>
                  </a:cxn>
                  <a:cxn ang="0">
                    <a:pos x="21" y="187"/>
                  </a:cxn>
                  <a:cxn ang="0">
                    <a:pos x="5" y="242"/>
                  </a:cxn>
                  <a:cxn ang="0">
                    <a:pos x="0" y="302"/>
                  </a:cxn>
                  <a:cxn ang="0">
                    <a:pos x="2" y="334"/>
                  </a:cxn>
                  <a:cxn ang="0">
                    <a:pos x="13" y="392"/>
                  </a:cxn>
                  <a:cxn ang="0">
                    <a:pos x="36" y="444"/>
                  </a:cxn>
                  <a:cxn ang="0">
                    <a:pos x="70" y="492"/>
                  </a:cxn>
                  <a:cxn ang="0">
                    <a:pos x="110" y="531"/>
                  </a:cxn>
                  <a:cxn ang="0">
                    <a:pos x="157" y="562"/>
                  </a:cxn>
                  <a:cxn ang="0">
                    <a:pos x="212" y="586"/>
                  </a:cxn>
                  <a:cxn ang="0">
                    <a:pos x="270" y="597"/>
                  </a:cxn>
                  <a:cxn ang="0">
                    <a:pos x="298" y="597"/>
                  </a:cxn>
                  <a:cxn ang="0">
                    <a:pos x="359" y="591"/>
                  </a:cxn>
                  <a:cxn ang="0">
                    <a:pos x="414" y="573"/>
                  </a:cxn>
                  <a:cxn ang="0">
                    <a:pos x="464" y="544"/>
                  </a:cxn>
                  <a:cxn ang="0">
                    <a:pos x="508" y="507"/>
                  </a:cxn>
                  <a:cxn ang="0">
                    <a:pos x="545" y="463"/>
                  </a:cxn>
                  <a:cxn ang="0">
                    <a:pos x="571" y="410"/>
                  </a:cxn>
                  <a:cxn ang="0">
                    <a:pos x="587" y="355"/>
                  </a:cxn>
                  <a:cxn ang="0">
                    <a:pos x="592" y="295"/>
                  </a:cxn>
                  <a:cxn ang="0">
                    <a:pos x="589" y="266"/>
                  </a:cxn>
                  <a:cxn ang="0">
                    <a:pos x="579" y="205"/>
                  </a:cxn>
                  <a:cxn ang="0">
                    <a:pos x="555" y="153"/>
                  </a:cxn>
                  <a:cxn ang="0">
                    <a:pos x="521" y="105"/>
                  </a:cxn>
                  <a:cxn ang="0">
                    <a:pos x="482" y="66"/>
                  </a:cxn>
                  <a:cxn ang="0">
                    <a:pos x="435" y="35"/>
                  </a:cxn>
                  <a:cxn ang="0">
                    <a:pos x="380" y="14"/>
                  </a:cxn>
                  <a:cxn ang="0">
                    <a:pos x="322" y="0"/>
                  </a:cxn>
                  <a:cxn ang="0">
                    <a:pos x="293" y="0"/>
                  </a:cxn>
                </a:cxnLst>
                <a:rect l="0" t="0" r="r" b="b"/>
                <a:pathLst>
                  <a:path w="592" h="597">
                    <a:moveTo>
                      <a:pt x="293" y="0"/>
                    </a:moveTo>
                    <a:lnTo>
                      <a:pt x="293" y="0"/>
                    </a:lnTo>
                    <a:lnTo>
                      <a:pt x="262" y="3"/>
                    </a:lnTo>
                    <a:lnTo>
                      <a:pt x="233" y="6"/>
                    </a:lnTo>
                    <a:lnTo>
                      <a:pt x="204" y="14"/>
                    </a:lnTo>
                    <a:lnTo>
                      <a:pt x="178" y="24"/>
                    </a:lnTo>
                    <a:lnTo>
                      <a:pt x="152" y="37"/>
                    </a:lnTo>
                    <a:lnTo>
                      <a:pt x="128" y="53"/>
                    </a:lnTo>
                    <a:lnTo>
                      <a:pt x="104" y="71"/>
                    </a:lnTo>
                    <a:lnTo>
                      <a:pt x="84" y="90"/>
                    </a:lnTo>
                    <a:lnTo>
                      <a:pt x="65" y="111"/>
                    </a:lnTo>
                    <a:lnTo>
                      <a:pt x="47" y="134"/>
                    </a:lnTo>
                    <a:lnTo>
                      <a:pt x="34" y="161"/>
                    </a:lnTo>
                    <a:lnTo>
                      <a:pt x="21" y="187"/>
                    </a:lnTo>
                    <a:lnTo>
                      <a:pt x="13" y="213"/>
                    </a:lnTo>
                    <a:lnTo>
                      <a:pt x="5" y="242"/>
                    </a:lnTo>
                    <a:lnTo>
                      <a:pt x="0" y="271"/>
                    </a:lnTo>
                    <a:lnTo>
                      <a:pt x="0" y="302"/>
                    </a:lnTo>
                    <a:lnTo>
                      <a:pt x="0" y="302"/>
                    </a:lnTo>
                    <a:lnTo>
                      <a:pt x="2" y="334"/>
                    </a:lnTo>
                    <a:lnTo>
                      <a:pt x="5" y="363"/>
                    </a:lnTo>
                    <a:lnTo>
                      <a:pt x="13" y="392"/>
                    </a:lnTo>
                    <a:lnTo>
                      <a:pt x="23" y="418"/>
                    </a:lnTo>
                    <a:lnTo>
                      <a:pt x="36" y="444"/>
                    </a:lnTo>
                    <a:lnTo>
                      <a:pt x="52" y="468"/>
                    </a:lnTo>
                    <a:lnTo>
                      <a:pt x="70" y="492"/>
                    </a:lnTo>
                    <a:lnTo>
                      <a:pt x="89" y="513"/>
                    </a:lnTo>
                    <a:lnTo>
                      <a:pt x="110" y="531"/>
                    </a:lnTo>
                    <a:lnTo>
                      <a:pt x="133" y="549"/>
                    </a:lnTo>
                    <a:lnTo>
                      <a:pt x="157" y="562"/>
                    </a:lnTo>
                    <a:lnTo>
                      <a:pt x="183" y="576"/>
                    </a:lnTo>
                    <a:lnTo>
                      <a:pt x="212" y="586"/>
                    </a:lnTo>
                    <a:lnTo>
                      <a:pt x="238" y="591"/>
                    </a:lnTo>
                    <a:lnTo>
                      <a:pt x="270" y="597"/>
                    </a:lnTo>
                    <a:lnTo>
                      <a:pt x="298" y="597"/>
                    </a:lnTo>
                    <a:lnTo>
                      <a:pt x="298" y="597"/>
                    </a:lnTo>
                    <a:lnTo>
                      <a:pt x="330" y="597"/>
                    </a:lnTo>
                    <a:lnTo>
                      <a:pt x="359" y="591"/>
                    </a:lnTo>
                    <a:lnTo>
                      <a:pt x="388" y="583"/>
                    </a:lnTo>
                    <a:lnTo>
                      <a:pt x="414" y="573"/>
                    </a:lnTo>
                    <a:lnTo>
                      <a:pt x="440" y="560"/>
                    </a:lnTo>
                    <a:lnTo>
                      <a:pt x="464" y="544"/>
                    </a:lnTo>
                    <a:lnTo>
                      <a:pt x="487" y="526"/>
                    </a:lnTo>
                    <a:lnTo>
                      <a:pt x="508" y="507"/>
                    </a:lnTo>
                    <a:lnTo>
                      <a:pt x="527" y="486"/>
                    </a:lnTo>
                    <a:lnTo>
                      <a:pt x="545" y="463"/>
                    </a:lnTo>
                    <a:lnTo>
                      <a:pt x="558" y="436"/>
                    </a:lnTo>
                    <a:lnTo>
                      <a:pt x="571" y="410"/>
                    </a:lnTo>
                    <a:lnTo>
                      <a:pt x="579" y="384"/>
                    </a:lnTo>
                    <a:lnTo>
                      <a:pt x="587" y="355"/>
                    </a:lnTo>
                    <a:lnTo>
                      <a:pt x="592" y="326"/>
                    </a:lnTo>
                    <a:lnTo>
                      <a:pt x="592" y="295"/>
                    </a:lnTo>
                    <a:lnTo>
                      <a:pt x="592" y="295"/>
                    </a:lnTo>
                    <a:lnTo>
                      <a:pt x="589" y="266"/>
                    </a:lnTo>
                    <a:lnTo>
                      <a:pt x="587" y="234"/>
                    </a:lnTo>
                    <a:lnTo>
                      <a:pt x="579" y="205"/>
                    </a:lnTo>
                    <a:lnTo>
                      <a:pt x="568" y="179"/>
                    </a:lnTo>
                    <a:lnTo>
                      <a:pt x="555" y="153"/>
                    </a:lnTo>
                    <a:lnTo>
                      <a:pt x="540" y="129"/>
                    </a:lnTo>
                    <a:lnTo>
                      <a:pt x="521" y="105"/>
                    </a:lnTo>
                    <a:lnTo>
                      <a:pt x="503" y="84"/>
                    </a:lnTo>
                    <a:lnTo>
                      <a:pt x="482" y="66"/>
                    </a:lnTo>
                    <a:lnTo>
                      <a:pt x="458" y="48"/>
                    </a:lnTo>
                    <a:lnTo>
                      <a:pt x="435" y="35"/>
                    </a:lnTo>
                    <a:lnTo>
                      <a:pt x="409" y="21"/>
                    </a:lnTo>
                    <a:lnTo>
                      <a:pt x="380" y="14"/>
                    </a:lnTo>
                    <a:lnTo>
                      <a:pt x="351" y="6"/>
                    </a:lnTo>
                    <a:lnTo>
                      <a:pt x="322" y="0"/>
                    </a:lnTo>
                    <a:lnTo>
                      <a:pt x="293" y="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994A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1" name="Freeform 574"/>
              <p:cNvSpPr>
                <a:spLocks/>
              </p:cNvSpPr>
              <p:nvPr/>
            </p:nvSpPr>
            <p:spPr bwMode="auto">
              <a:xfrm>
                <a:off x="3644900" y="2813051"/>
                <a:ext cx="928688" cy="933450"/>
              </a:xfrm>
              <a:custGeom>
                <a:avLst/>
                <a:gdLst/>
                <a:ahLst/>
                <a:cxnLst>
                  <a:cxn ang="0">
                    <a:pos x="289" y="0"/>
                  </a:cxn>
                  <a:cxn ang="0">
                    <a:pos x="231" y="8"/>
                  </a:cxn>
                  <a:cxn ang="0">
                    <a:pos x="176" y="24"/>
                  </a:cxn>
                  <a:cxn ang="0">
                    <a:pos x="126" y="53"/>
                  </a:cxn>
                  <a:cxn ang="0">
                    <a:pos x="84" y="89"/>
                  </a:cxn>
                  <a:cxn ang="0">
                    <a:pos x="50" y="134"/>
                  </a:cxn>
                  <a:cxn ang="0">
                    <a:pos x="24" y="184"/>
                  </a:cxn>
                  <a:cxn ang="0">
                    <a:pos x="6" y="239"/>
                  </a:cxn>
                  <a:cxn ang="0">
                    <a:pos x="0" y="297"/>
                  </a:cxn>
                  <a:cxn ang="0">
                    <a:pos x="3" y="328"/>
                  </a:cxn>
                  <a:cxn ang="0">
                    <a:pos x="16" y="384"/>
                  </a:cxn>
                  <a:cxn ang="0">
                    <a:pos x="40" y="436"/>
                  </a:cxn>
                  <a:cxn ang="0">
                    <a:pos x="71" y="483"/>
                  </a:cxn>
                  <a:cxn ang="0">
                    <a:pos x="110" y="523"/>
                  </a:cxn>
                  <a:cxn ang="0">
                    <a:pos x="158" y="554"/>
                  </a:cxn>
                  <a:cxn ang="0">
                    <a:pos x="210" y="575"/>
                  </a:cxn>
                  <a:cxn ang="0">
                    <a:pos x="268" y="586"/>
                  </a:cxn>
                  <a:cxn ang="0">
                    <a:pos x="296" y="588"/>
                  </a:cxn>
                  <a:cxn ang="0">
                    <a:pos x="357" y="580"/>
                  </a:cxn>
                  <a:cxn ang="0">
                    <a:pos x="409" y="562"/>
                  </a:cxn>
                  <a:cxn ang="0">
                    <a:pos x="459" y="536"/>
                  </a:cxn>
                  <a:cxn ang="0">
                    <a:pos x="504" y="499"/>
                  </a:cxn>
                  <a:cxn ang="0">
                    <a:pos x="538" y="454"/>
                  </a:cxn>
                  <a:cxn ang="0">
                    <a:pos x="564" y="405"/>
                  </a:cxn>
                  <a:cxn ang="0">
                    <a:pos x="580" y="349"/>
                  </a:cxn>
                  <a:cxn ang="0">
                    <a:pos x="585" y="289"/>
                  </a:cxn>
                  <a:cxn ang="0">
                    <a:pos x="585" y="260"/>
                  </a:cxn>
                  <a:cxn ang="0">
                    <a:pos x="572" y="202"/>
                  </a:cxn>
                  <a:cxn ang="0">
                    <a:pos x="548" y="150"/>
                  </a:cxn>
                  <a:cxn ang="0">
                    <a:pos x="517" y="105"/>
                  </a:cxn>
                  <a:cxn ang="0">
                    <a:pos x="477" y="66"/>
                  </a:cxn>
                  <a:cxn ang="0">
                    <a:pos x="430" y="34"/>
                  </a:cxn>
                  <a:cxn ang="0">
                    <a:pos x="378" y="13"/>
                  </a:cxn>
                  <a:cxn ang="0">
                    <a:pos x="320" y="0"/>
                  </a:cxn>
                  <a:cxn ang="0">
                    <a:pos x="289" y="0"/>
                  </a:cxn>
                </a:cxnLst>
                <a:rect l="0" t="0" r="r" b="b"/>
                <a:pathLst>
                  <a:path w="585" h="588">
                    <a:moveTo>
                      <a:pt x="289" y="0"/>
                    </a:moveTo>
                    <a:lnTo>
                      <a:pt x="289" y="0"/>
                    </a:lnTo>
                    <a:lnTo>
                      <a:pt x="260" y="3"/>
                    </a:lnTo>
                    <a:lnTo>
                      <a:pt x="231" y="8"/>
                    </a:lnTo>
                    <a:lnTo>
                      <a:pt x="202" y="16"/>
                    </a:lnTo>
                    <a:lnTo>
                      <a:pt x="176" y="24"/>
                    </a:lnTo>
                    <a:lnTo>
                      <a:pt x="152" y="37"/>
                    </a:lnTo>
                    <a:lnTo>
                      <a:pt x="126" y="53"/>
                    </a:lnTo>
                    <a:lnTo>
                      <a:pt x="105" y="71"/>
                    </a:lnTo>
                    <a:lnTo>
                      <a:pt x="84" y="89"/>
                    </a:lnTo>
                    <a:lnTo>
                      <a:pt x="66" y="110"/>
                    </a:lnTo>
                    <a:lnTo>
                      <a:pt x="50" y="134"/>
                    </a:lnTo>
                    <a:lnTo>
                      <a:pt x="34" y="158"/>
                    </a:lnTo>
                    <a:lnTo>
                      <a:pt x="24" y="184"/>
                    </a:lnTo>
                    <a:lnTo>
                      <a:pt x="13" y="210"/>
                    </a:lnTo>
                    <a:lnTo>
                      <a:pt x="6" y="239"/>
                    </a:lnTo>
                    <a:lnTo>
                      <a:pt x="3" y="268"/>
                    </a:lnTo>
                    <a:lnTo>
                      <a:pt x="0" y="297"/>
                    </a:lnTo>
                    <a:lnTo>
                      <a:pt x="0" y="297"/>
                    </a:lnTo>
                    <a:lnTo>
                      <a:pt x="3" y="328"/>
                    </a:lnTo>
                    <a:lnTo>
                      <a:pt x="8" y="357"/>
                    </a:lnTo>
                    <a:lnTo>
                      <a:pt x="16" y="384"/>
                    </a:lnTo>
                    <a:lnTo>
                      <a:pt x="26" y="412"/>
                    </a:lnTo>
                    <a:lnTo>
                      <a:pt x="40" y="436"/>
                    </a:lnTo>
                    <a:lnTo>
                      <a:pt x="53" y="462"/>
                    </a:lnTo>
                    <a:lnTo>
                      <a:pt x="71" y="483"/>
                    </a:lnTo>
                    <a:lnTo>
                      <a:pt x="89" y="504"/>
                    </a:lnTo>
                    <a:lnTo>
                      <a:pt x="110" y="523"/>
                    </a:lnTo>
                    <a:lnTo>
                      <a:pt x="134" y="538"/>
                    </a:lnTo>
                    <a:lnTo>
                      <a:pt x="158" y="554"/>
                    </a:lnTo>
                    <a:lnTo>
                      <a:pt x="184" y="565"/>
                    </a:lnTo>
                    <a:lnTo>
                      <a:pt x="210" y="575"/>
                    </a:lnTo>
                    <a:lnTo>
                      <a:pt x="239" y="583"/>
                    </a:lnTo>
                    <a:lnTo>
                      <a:pt x="268" y="586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328" y="586"/>
                    </a:lnTo>
                    <a:lnTo>
                      <a:pt x="357" y="580"/>
                    </a:lnTo>
                    <a:lnTo>
                      <a:pt x="383" y="573"/>
                    </a:lnTo>
                    <a:lnTo>
                      <a:pt x="409" y="562"/>
                    </a:lnTo>
                    <a:lnTo>
                      <a:pt x="435" y="549"/>
                    </a:lnTo>
                    <a:lnTo>
                      <a:pt x="459" y="536"/>
                    </a:lnTo>
                    <a:lnTo>
                      <a:pt x="483" y="517"/>
                    </a:lnTo>
                    <a:lnTo>
                      <a:pt x="504" y="499"/>
                    </a:lnTo>
                    <a:lnTo>
                      <a:pt x="522" y="478"/>
                    </a:lnTo>
                    <a:lnTo>
                      <a:pt x="538" y="454"/>
                    </a:lnTo>
                    <a:lnTo>
                      <a:pt x="551" y="431"/>
                    </a:lnTo>
                    <a:lnTo>
                      <a:pt x="564" y="405"/>
                    </a:lnTo>
                    <a:lnTo>
                      <a:pt x="574" y="376"/>
                    </a:lnTo>
                    <a:lnTo>
                      <a:pt x="580" y="349"/>
                    </a:lnTo>
                    <a:lnTo>
                      <a:pt x="585" y="320"/>
                    </a:lnTo>
                    <a:lnTo>
                      <a:pt x="585" y="289"/>
                    </a:lnTo>
                    <a:lnTo>
                      <a:pt x="585" y="289"/>
                    </a:lnTo>
                    <a:lnTo>
                      <a:pt x="585" y="260"/>
                    </a:lnTo>
                    <a:lnTo>
                      <a:pt x="580" y="231"/>
                    </a:lnTo>
                    <a:lnTo>
                      <a:pt x="572" y="202"/>
                    </a:lnTo>
                    <a:lnTo>
                      <a:pt x="561" y="176"/>
                    </a:lnTo>
                    <a:lnTo>
                      <a:pt x="548" y="150"/>
                    </a:lnTo>
                    <a:lnTo>
                      <a:pt x="532" y="126"/>
                    </a:lnTo>
                    <a:lnTo>
                      <a:pt x="517" y="105"/>
                    </a:lnTo>
                    <a:lnTo>
                      <a:pt x="498" y="84"/>
                    </a:lnTo>
                    <a:lnTo>
                      <a:pt x="477" y="66"/>
                    </a:lnTo>
                    <a:lnTo>
                      <a:pt x="454" y="47"/>
                    </a:lnTo>
                    <a:lnTo>
                      <a:pt x="430" y="34"/>
                    </a:lnTo>
                    <a:lnTo>
                      <a:pt x="404" y="21"/>
                    </a:lnTo>
                    <a:lnTo>
                      <a:pt x="378" y="13"/>
                    </a:lnTo>
                    <a:lnTo>
                      <a:pt x="349" y="5"/>
                    </a:lnTo>
                    <a:lnTo>
                      <a:pt x="320" y="0"/>
                    </a:lnTo>
                    <a:lnTo>
                      <a:pt x="289" y="0"/>
                    </a:lnTo>
                    <a:lnTo>
                      <a:pt x="289" y="0"/>
                    </a:lnTo>
                    <a:close/>
                  </a:path>
                </a:pathLst>
              </a:custGeom>
              <a:solidFill>
                <a:srgbClr val="9B4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2" name="Freeform 575"/>
              <p:cNvSpPr>
                <a:spLocks/>
              </p:cNvSpPr>
              <p:nvPr/>
            </p:nvSpPr>
            <p:spPr bwMode="auto">
              <a:xfrm>
                <a:off x="3654425" y="2817813"/>
                <a:ext cx="911225" cy="915988"/>
              </a:xfrm>
              <a:custGeom>
                <a:avLst/>
                <a:gdLst/>
                <a:ahLst/>
                <a:cxnLst>
                  <a:cxn ang="0">
                    <a:pos x="283" y="0"/>
                  </a:cxn>
                  <a:cxn ang="0">
                    <a:pos x="225" y="8"/>
                  </a:cxn>
                  <a:cxn ang="0">
                    <a:pos x="173" y="26"/>
                  </a:cxn>
                  <a:cxn ang="0">
                    <a:pos x="123" y="52"/>
                  </a:cxn>
                  <a:cxn ang="0">
                    <a:pos x="81" y="89"/>
                  </a:cxn>
                  <a:cxn ang="0">
                    <a:pos x="47" y="131"/>
                  </a:cxn>
                  <a:cxn ang="0">
                    <a:pos x="20" y="181"/>
                  </a:cxn>
                  <a:cxn ang="0">
                    <a:pos x="5" y="236"/>
                  </a:cxn>
                  <a:cxn ang="0">
                    <a:pos x="0" y="294"/>
                  </a:cxn>
                  <a:cxn ang="0">
                    <a:pos x="2" y="323"/>
                  </a:cxn>
                  <a:cxn ang="0">
                    <a:pos x="13" y="378"/>
                  </a:cxn>
                  <a:cxn ang="0">
                    <a:pos x="36" y="430"/>
                  </a:cxn>
                  <a:cxn ang="0">
                    <a:pos x="68" y="475"/>
                  </a:cxn>
                  <a:cxn ang="0">
                    <a:pos x="107" y="514"/>
                  </a:cxn>
                  <a:cxn ang="0">
                    <a:pos x="154" y="543"/>
                  </a:cxn>
                  <a:cxn ang="0">
                    <a:pos x="207" y="567"/>
                  </a:cxn>
                  <a:cxn ang="0">
                    <a:pos x="262" y="577"/>
                  </a:cxn>
                  <a:cxn ang="0">
                    <a:pos x="290" y="577"/>
                  </a:cxn>
                  <a:cxn ang="0">
                    <a:pos x="348" y="570"/>
                  </a:cxn>
                  <a:cxn ang="0">
                    <a:pos x="403" y="554"/>
                  </a:cxn>
                  <a:cxn ang="0">
                    <a:pos x="450" y="525"/>
                  </a:cxn>
                  <a:cxn ang="0">
                    <a:pos x="492" y="488"/>
                  </a:cxn>
                  <a:cxn ang="0">
                    <a:pos x="526" y="446"/>
                  </a:cxn>
                  <a:cxn ang="0">
                    <a:pos x="553" y="396"/>
                  </a:cxn>
                  <a:cxn ang="0">
                    <a:pos x="568" y="341"/>
                  </a:cxn>
                  <a:cxn ang="0">
                    <a:pos x="574" y="283"/>
                  </a:cxn>
                  <a:cxn ang="0">
                    <a:pos x="574" y="254"/>
                  </a:cxn>
                  <a:cxn ang="0">
                    <a:pos x="560" y="199"/>
                  </a:cxn>
                  <a:cxn ang="0">
                    <a:pos x="537" y="147"/>
                  </a:cxn>
                  <a:cxn ang="0">
                    <a:pos x="505" y="102"/>
                  </a:cxn>
                  <a:cxn ang="0">
                    <a:pos x="466" y="63"/>
                  </a:cxn>
                  <a:cxn ang="0">
                    <a:pos x="419" y="34"/>
                  </a:cxn>
                  <a:cxn ang="0">
                    <a:pos x="369" y="13"/>
                  </a:cxn>
                  <a:cxn ang="0">
                    <a:pos x="311" y="2"/>
                  </a:cxn>
                  <a:cxn ang="0">
                    <a:pos x="283" y="0"/>
                  </a:cxn>
                </a:cxnLst>
                <a:rect l="0" t="0" r="r" b="b"/>
                <a:pathLst>
                  <a:path w="574" h="577">
                    <a:moveTo>
                      <a:pt x="283" y="0"/>
                    </a:moveTo>
                    <a:lnTo>
                      <a:pt x="283" y="0"/>
                    </a:lnTo>
                    <a:lnTo>
                      <a:pt x="254" y="2"/>
                    </a:lnTo>
                    <a:lnTo>
                      <a:pt x="225" y="8"/>
                    </a:lnTo>
                    <a:lnTo>
                      <a:pt x="199" y="15"/>
                    </a:lnTo>
                    <a:lnTo>
                      <a:pt x="173" y="26"/>
                    </a:lnTo>
                    <a:lnTo>
                      <a:pt x="146" y="36"/>
                    </a:lnTo>
                    <a:lnTo>
                      <a:pt x="123" y="52"/>
                    </a:lnTo>
                    <a:lnTo>
                      <a:pt x="102" y="68"/>
                    </a:lnTo>
                    <a:lnTo>
                      <a:pt x="81" y="89"/>
                    </a:lnTo>
                    <a:lnTo>
                      <a:pt x="62" y="110"/>
                    </a:lnTo>
                    <a:lnTo>
                      <a:pt x="47" y="131"/>
                    </a:lnTo>
                    <a:lnTo>
                      <a:pt x="34" y="155"/>
                    </a:lnTo>
                    <a:lnTo>
                      <a:pt x="20" y="181"/>
                    </a:lnTo>
                    <a:lnTo>
                      <a:pt x="10" y="207"/>
                    </a:lnTo>
                    <a:lnTo>
                      <a:pt x="5" y="236"/>
                    </a:lnTo>
                    <a:lnTo>
                      <a:pt x="0" y="265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2" y="323"/>
                    </a:lnTo>
                    <a:lnTo>
                      <a:pt x="7" y="352"/>
                    </a:lnTo>
                    <a:lnTo>
                      <a:pt x="13" y="378"/>
                    </a:lnTo>
                    <a:lnTo>
                      <a:pt x="23" y="404"/>
                    </a:lnTo>
                    <a:lnTo>
                      <a:pt x="36" y="430"/>
                    </a:lnTo>
                    <a:lnTo>
                      <a:pt x="52" y="454"/>
                    </a:lnTo>
                    <a:lnTo>
                      <a:pt x="68" y="475"/>
                    </a:lnTo>
                    <a:lnTo>
                      <a:pt x="86" y="496"/>
                    </a:lnTo>
                    <a:lnTo>
                      <a:pt x="107" y="514"/>
                    </a:lnTo>
                    <a:lnTo>
                      <a:pt x="131" y="530"/>
                    </a:lnTo>
                    <a:lnTo>
                      <a:pt x="154" y="543"/>
                    </a:lnTo>
                    <a:lnTo>
                      <a:pt x="180" y="556"/>
                    </a:lnTo>
                    <a:lnTo>
                      <a:pt x="207" y="567"/>
                    </a:lnTo>
                    <a:lnTo>
                      <a:pt x="233" y="572"/>
                    </a:lnTo>
                    <a:lnTo>
                      <a:pt x="262" y="577"/>
                    </a:lnTo>
                    <a:lnTo>
                      <a:pt x="290" y="577"/>
                    </a:lnTo>
                    <a:lnTo>
                      <a:pt x="290" y="577"/>
                    </a:lnTo>
                    <a:lnTo>
                      <a:pt x="319" y="575"/>
                    </a:lnTo>
                    <a:lnTo>
                      <a:pt x="348" y="570"/>
                    </a:lnTo>
                    <a:lnTo>
                      <a:pt x="377" y="562"/>
                    </a:lnTo>
                    <a:lnTo>
                      <a:pt x="403" y="554"/>
                    </a:lnTo>
                    <a:lnTo>
                      <a:pt x="427" y="541"/>
                    </a:lnTo>
                    <a:lnTo>
                      <a:pt x="450" y="525"/>
                    </a:lnTo>
                    <a:lnTo>
                      <a:pt x="474" y="509"/>
                    </a:lnTo>
                    <a:lnTo>
                      <a:pt x="492" y="488"/>
                    </a:lnTo>
                    <a:lnTo>
                      <a:pt x="511" y="470"/>
                    </a:lnTo>
                    <a:lnTo>
                      <a:pt x="526" y="446"/>
                    </a:lnTo>
                    <a:lnTo>
                      <a:pt x="542" y="423"/>
                    </a:lnTo>
                    <a:lnTo>
                      <a:pt x="553" y="396"/>
                    </a:lnTo>
                    <a:lnTo>
                      <a:pt x="563" y="370"/>
                    </a:lnTo>
                    <a:lnTo>
                      <a:pt x="568" y="341"/>
                    </a:lnTo>
                    <a:lnTo>
                      <a:pt x="574" y="315"/>
                    </a:lnTo>
                    <a:lnTo>
                      <a:pt x="574" y="283"/>
                    </a:lnTo>
                    <a:lnTo>
                      <a:pt x="574" y="283"/>
                    </a:lnTo>
                    <a:lnTo>
                      <a:pt x="574" y="254"/>
                    </a:lnTo>
                    <a:lnTo>
                      <a:pt x="568" y="226"/>
                    </a:lnTo>
                    <a:lnTo>
                      <a:pt x="560" y="199"/>
                    </a:lnTo>
                    <a:lnTo>
                      <a:pt x="550" y="173"/>
                    </a:lnTo>
                    <a:lnTo>
                      <a:pt x="537" y="147"/>
                    </a:lnTo>
                    <a:lnTo>
                      <a:pt x="524" y="123"/>
                    </a:lnTo>
                    <a:lnTo>
                      <a:pt x="505" y="102"/>
                    </a:lnTo>
                    <a:lnTo>
                      <a:pt x="487" y="81"/>
                    </a:lnTo>
                    <a:lnTo>
                      <a:pt x="466" y="63"/>
                    </a:lnTo>
                    <a:lnTo>
                      <a:pt x="445" y="47"/>
                    </a:lnTo>
                    <a:lnTo>
                      <a:pt x="419" y="34"/>
                    </a:lnTo>
                    <a:lnTo>
                      <a:pt x="395" y="21"/>
                    </a:lnTo>
                    <a:lnTo>
                      <a:pt x="369" y="13"/>
                    </a:lnTo>
                    <a:lnTo>
                      <a:pt x="340" y="5"/>
                    </a:lnTo>
                    <a:lnTo>
                      <a:pt x="311" y="2"/>
                    </a:lnTo>
                    <a:lnTo>
                      <a:pt x="283" y="0"/>
                    </a:lnTo>
                    <a:lnTo>
                      <a:pt x="283" y="0"/>
                    </a:lnTo>
                    <a:close/>
                  </a:path>
                </a:pathLst>
              </a:custGeom>
              <a:solidFill>
                <a:srgbClr val="9E4D0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3" name="Freeform 576"/>
              <p:cNvSpPr>
                <a:spLocks/>
              </p:cNvSpPr>
              <p:nvPr/>
            </p:nvSpPr>
            <p:spPr bwMode="auto">
              <a:xfrm>
                <a:off x="3662363" y="2820988"/>
                <a:ext cx="893763" cy="901700"/>
              </a:xfrm>
              <a:custGeom>
                <a:avLst/>
                <a:gdLst/>
                <a:ahLst/>
                <a:cxnLst>
                  <a:cxn ang="0">
                    <a:pos x="278" y="0"/>
                  </a:cxn>
                  <a:cxn ang="0">
                    <a:pos x="220" y="8"/>
                  </a:cxn>
                  <a:cxn ang="0">
                    <a:pos x="168" y="27"/>
                  </a:cxn>
                  <a:cxn ang="0">
                    <a:pos x="120" y="53"/>
                  </a:cxn>
                  <a:cxn ang="0">
                    <a:pos x="78" y="87"/>
                  </a:cxn>
                  <a:cxn ang="0">
                    <a:pos x="44" y="132"/>
                  </a:cxn>
                  <a:cxn ang="0">
                    <a:pos x="18" y="179"/>
                  </a:cxn>
                  <a:cxn ang="0">
                    <a:pos x="2" y="234"/>
                  </a:cxn>
                  <a:cxn ang="0">
                    <a:pos x="0" y="289"/>
                  </a:cxn>
                  <a:cxn ang="0">
                    <a:pos x="0" y="318"/>
                  </a:cxn>
                  <a:cxn ang="0">
                    <a:pos x="13" y="373"/>
                  </a:cxn>
                  <a:cxn ang="0">
                    <a:pos x="34" y="423"/>
                  </a:cxn>
                  <a:cxn ang="0">
                    <a:pos x="65" y="468"/>
                  </a:cxn>
                  <a:cxn ang="0">
                    <a:pos x="105" y="507"/>
                  </a:cxn>
                  <a:cxn ang="0">
                    <a:pos x="152" y="536"/>
                  </a:cxn>
                  <a:cxn ang="0">
                    <a:pos x="202" y="557"/>
                  </a:cxn>
                  <a:cxn ang="0">
                    <a:pos x="257" y="568"/>
                  </a:cxn>
                  <a:cxn ang="0">
                    <a:pos x="285" y="568"/>
                  </a:cxn>
                  <a:cxn ang="0">
                    <a:pos x="343" y="562"/>
                  </a:cxn>
                  <a:cxn ang="0">
                    <a:pos x="396" y="544"/>
                  </a:cxn>
                  <a:cxn ang="0">
                    <a:pos x="443" y="518"/>
                  </a:cxn>
                  <a:cxn ang="0">
                    <a:pos x="485" y="481"/>
                  </a:cxn>
                  <a:cxn ang="0">
                    <a:pos x="519" y="439"/>
                  </a:cxn>
                  <a:cxn ang="0">
                    <a:pos x="545" y="392"/>
                  </a:cxn>
                  <a:cxn ang="0">
                    <a:pos x="561" y="336"/>
                  </a:cxn>
                  <a:cxn ang="0">
                    <a:pos x="563" y="279"/>
                  </a:cxn>
                  <a:cxn ang="0">
                    <a:pos x="563" y="250"/>
                  </a:cxn>
                  <a:cxn ang="0">
                    <a:pos x="550" y="195"/>
                  </a:cxn>
                  <a:cxn ang="0">
                    <a:pos x="529" y="145"/>
                  </a:cxn>
                  <a:cxn ang="0">
                    <a:pos x="498" y="100"/>
                  </a:cxn>
                  <a:cxn ang="0">
                    <a:pos x="458" y="63"/>
                  </a:cxn>
                  <a:cxn ang="0">
                    <a:pos x="411" y="34"/>
                  </a:cxn>
                  <a:cxn ang="0">
                    <a:pos x="362" y="13"/>
                  </a:cxn>
                  <a:cxn ang="0">
                    <a:pos x="306" y="3"/>
                  </a:cxn>
                  <a:cxn ang="0">
                    <a:pos x="278" y="0"/>
                  </a:cxn>
                </a:cxnLst>
                <a:rect l="0" t="0" r="r" b="b"/>
                <a:pathLst>
                  <a:path w="563" h="568">
                    <a:moveTo>
                      <a:pt x="278" y="0"/>
                    </a:moveTo>
                    <a:lnTo>
                      <a:pt x="278" y="0"/>
                    </a:lnTo>
                    <a:lnTo>
                      <a:pt x="249" y="3"/>
                    </a:lnTo>
                    <a:lnTo>
                      <a:pt x="220" y="8"/>
                    </a:lnTo>
                    <a:lnTo>
                      <a:pt x="194" y="16"/>
                    </a:lnTo>
                    <a:lnTo>
                      <a:pt x="168" y="27"/>
                    </a:lnTo>
                    <a:lnTo>
                      <a:pt x="144" y="37"/>
                    </a:lnTo>
                    <a:lnTo>
                      <a:pt x="120" y="53"/>
                    </a:lnTo>
                    <a:lnTo>
                      <a:pt x="99" y="69"/>
                    </a:lnTo>
                    <a:lnTo>
                      <a:pt x="78" y="87"/>
                    </a:lnTo>
                    <a:lnTo>
                      <a:pt x="60" y="108"/>
                    </a:lnTo>
                    <a:lnTo>
                      <a:pt x="44" y="132"/>
                    </a:lnTo>
                    <a:lnTo>
                      <a:pt x="31" y="155"/>
                    </a:lnTo>
                    <a:lnTo>
                      <a:pt x="18" y="179"/>
                    </a:lnTo>
                    <a:lnTo>
                      <a:pt x="10" y="205"/>
                    </a:lnTo>
                    <a:lnTo>
                      <a:pt x="2" y="234"/>
                    </a:lnTo>
                    <a:lnTo>
                      <a:pt x="0" y="260"/>
                    </a:lnTo>
                    <a:lnTo>
                      <a:pt x="0" y="289"/>
                    </a:lnTo>
                    <a:lnTo>
                      <a:pt x="0" y="289"/>
                    </a:lnTo>
                    <a:lnTo>
                      <a:pt x="0" y="318"/>
                    </a:lnTo>
                    <a:lnTo>
                      <a:pt x="5" y="347"/>
                    </a:lnTo>
                    <a:lnTo>
                      <a:pt x="13" y="373"/>
                    </a:lnTo>
                    <a:lnTo>
                      <a:pt x="23" y="400"/>
                    </a:lnTo>
                    <a:lnTo>
                      <a:pt x="34" y="423"/>
                    </a:lnTo>
                    <a:lnTo>
                      <a:pt x="50" y="447"/>
                    </a:lnTo>
                    <a:lnTo>
                      <a:pt x="65" y="468"/>
                    </a:lnTo>
                    <a:lnTo>
                      <a:pt x="86" y="489"/>
                    </a:lnTo>
                    <a:lnTo>
                      <a:pt x="105" y="507"/>
                    </a:lnTo>
                    <a:lnTo>
                      <a:pt x="128" y="523"/>
                    </a:lnTo>
                    <a:lnTo>
                      <a:pt x="152" y="536"/>
                    </a:lnTo>
                    <a:lnTo>
                      <a:pt x="175" y="549"/>
                    </a:lnTo>
                    <a:lnTo>
                      <a:pt x="202" y="557"/>
                    </a:lnTo>
                    <a:lnTo>
                      <a:pt x="230" y="562"/>
                    </a:lnTo>
                    <a:lnTo>
                      <a:pt x="257" y="568"/>
                    </a:lnTo>
                    <a:lnTo>
                      <a:pt x="285" y="568"/>
                    </a:lnTo>
                    <a:lnTo>
                      <a:pt x="285" y="568"/>
                    </a:lnTo>
                    <a:lnTo>
                      <a:pt x="314" y="568"/>
                    </a:lnTo>
                    <a:lnTo>
                      <a:pt x="343" y="562"/>
                    </a:lnTo>
                    <a:lnTo>
                      <a:pt x="369" y="554"/>
                    </a:lnTo>
                    <a:lnTo>
                      <a:pt x="396" y="544"/>
                    </a:lnTo>
                    <a:lnTo>
                      <a:pt x="419" y="531"/>
                    </a:lnTo>
                    <a:lnTo>
                      <a:pt x="443" y="518"/>
                    </a:lnTo>
                    <a:lnTo>
                      <a:pt x="464" y="499"/>
                    </a:lnTo>
                    <a:lnTo>
                      <a:pt x="485" y="481"/>
                    </a:lnTo>
                    <a:lnTo>
                      <a:pt x="503" y="460"/>
                    </a:lnTo>
                    <a:lnTo>
                      <a:pt x="519" y="439"/>
                    </a:lnTo>
                    <a:lnTo>
                      <a:pt x="532" y="415"/>
                    </a:lnTo>
                    <a:lnTo>
                      <a:pt x="545" y="392"/>
                    </a:lnTo>
                    <a:lnTo>
                      <a:pt x="553" y="365"/>
                    </a:lnTo>
                    <a:lnTo>
                      <a:pt x="561" y="336"/>
                    </a:lnTo>
                    <a:lnTo>
                      <a:pt x="563" y="308"/>
                    </a:lnTo>
                    <a:lnTo>
                      <a:pt x="563" y="279"/>
                    </a:lnTo>
                    <a:lnTo>
                      <a:pt x="563" y="279"/>
                    </a:lnTo>
                    <a:lnTo>
                      <a:pt x="563" y="250"/>
                    </a:lnTo>
                    <a:lnTo>
                      <a:pt x="558" y="224"/>
                    </a:lnTo>
                    <a:lnTo>
                      <a:pt x="550" y="195"/>
                    </a:lnTo>
                    <a:lnTo>
                      <a:pt x="540" y="171"/>
                    </a:lnTo>
                    <a:lnTo>
                      <a:pt x="529" y="145"/>
                    </a:lnTo>
                    <a:lnTo>
                      <a:pt x="514" y="121"/>
                    </a:lnTo>
                    <a:lnTo>
                      <a:pt x="498" y="100"/>
                    </a:lnTo>
                    <a:lnTo>
                      <a:pt x="479" y="82"/>
                    </a:lnTo>
                    <a:lnTo>
                      <a:pt x="458" y="63"/>
                    </a:lnTo>
                    <a:lnTo>
                      <a:pt x="435" y="48"/>
                    </a:lnTo>
                    <a:lnTo>
                      <a:pt x="411" y="34"/>
                    </a:lnTo>
                    <a:lnTo>
                      <a:pt x="388" y="21"/>
                    </a:lnTo>
                    <a:lnTo>
                      <a:pt x="362" y="13"/>
                    </a:lnTo>
                    <a:lnTo>
                      <a:pt x="333" y="6"/>
                    </a:lnTo>
                    <a:lnTo>
                      <a:pt x="306" y="3"/>
                    </a:lnTo>
                    <a:lnTo>
                      <a:pt x="278" y="0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A14E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4" name="Freeform 577"/>
              <p:cNvSpPr>
                <a:spLocks/>
              </p:cNvSpPr>
              <p:nvPr/>
            </p:nvSpPr>
            <p:spPr bwMode="auto">
              <a:xfrm>
                <a:off x="3665538" y="2830513"/>
                <a:ext cx="882650" cy="882650"/>
              </a:xfrm>
              <a:custGeom>
                <a:avLst/>
                <a:gdLst/>
                <a:ahLst/>
                <a:cxnLst>
                  <a:cxn ang="0">
                    <a:pos x="273" y="0"/>
                  </a:cxn>
                  <a:cxn ang="0">
                    <a:pos x="218" y="5"/>
                  </a:cxn>
                  <a:cxn ang="0">
                    <a:pos x="166" y="23"/>
                  </a:cxn>
                  <a:cxn ang="0">
                    <a:pos x="118" y="49"/>
                  </a:cxn>
                  <a:cxn ang="0">
                    <a:pos x="79" y="84"/>
                  </a:cxn>
                  <a:cxn ang="0">
                    <a:pos x="45" y="126"/>
                  </a:cxn>
                  <a:cxn ang="0">
                    <a:pos x="21" y="173"/>
                  </a:cxn>
                  <a:cxn ang="0">
                    <a:pos x="6" y="225"/>
                  </a:cxn>
                  <a:cxn ang="0">
                    <a:pos x="0" y="283"/>
                  </a:cxn>
                  <a:cxn ang="0">
                    <a:pos x="3" y="312"/>
                  </a:cxn>
                  <a:cxn ang="0">
                    <a:pos x="16" y="365"/>
                  </a:cxn>
                  <a:cxn ang="0">
                    <a:pos x="37" y="415"/>
                  </a:cxn>
                  <a:cxn ang="0">
                    <a:pos x="69" y="459"/>
                  </a:cxn>
                  <a:cxn ang="0">
                    <a:pos x="105" y="496"/>
                  </a:cxn>
                  <a:cxn ang="0">
                    <a:pos x="152" y="525"/>
                  </a:cxn>
                  <a:cxn ang="0">
                    <a:pos x="202" y="543"/>
                  </a:cxn>
                  <a:cxn ang="0">
                    <a:pos x="255" y="554"/>
                  </a:cxn>
                  <a:cxn ang="0">
                    <a:pos x="283" y="556"/>
                  </a:cxn>
                  <a:cxn ang="0">
                    <a:pos x="341" y="548"/>
                  </a:cxn>
                  <a:cxn ang="0">
                    <a:pos x="391" y="530"/>
                  </a:cxn>
                  <a:cxn ang="0">
                    <a:pos x="438" y="504"/>
                  </a:cxn>
                  <a:cxn ang="0">
                    <a:pos x="480" y="470"/>
                  </a:cxn>
                  <a:cxn ang="0">
                    <a:pos x="512" y="428"/>
                  </a:cxn>
                  <a:cxn ang="0">
                    <a:pos x="538" y="380"/>
                  </a:cxn>
                  <a:cxn ang="0">
                    <a:pos x="553" y="328"/>
                  </a:cxn>
                  <a:cxn ang="0">
                    <a:pos x="556" y="270"/>
                  </a:cxn>
                  <a:cxn ang="0">
                    <a:pos x="556" y="244"/>
                  </a:cxn>
                  <a:cxn ang="0">
                    <a:pos x="543" y="189"/>
                  </a:cxn>
                  <a:cxn ang="0">
                    <a:pos x="522" y="139"/>
                  </a:cxn>
                  <a:cxn ang="0">
                    <a:pos x="491" y="97"/>
                  </a:cxn>
                  <a:cxn ang="0">
                    <a:pos x="451" y="60"/>
                  </a:cxn>
                  <a:cxn ang="0">
                    <a:pos x="407" y="28"/>
                  </a:cxn>
                  <a:cxn ang="0">
                    <a:pos x="357" y="10"/>
                  </a:cxn>
                  <a:cxn ang="0">
                    <a:pos x="302" y="0"/>
                  </a:cxn>
                  <a:cxn ang="0">
                    <a:pos x="273" y="0"/>
                  </a:cxn>
                </a:cxnLst>
                <a:rect l="0" t="0" r="r" b="b"/>
                <a:pathLst>
                  <a:path w="556" h="556">
                    <a:moveTo>
                      <a:pt x="273" y="0"/>
                    </a:moveTo>
                    <a:lnTo>
                      <a:pt x="273" y="0"/>
                    </a:lnTo>
                    <a:lnTo>
                      <a:pt x="247" y="0"/>
                    </a:lnTo>
                    <a:lnTo>
                      <a:pt x="218" y="5"/>
                    </a:lnTo>
                    <a:lnTo>
                      <a:pt x="192" y="13"/>
                    </a:lnTo>
                    <a:lnTo>
                      <a:pt x="166" y="23"/>
                    </a:lnTo>
                    <a:lnTo>
                      <a:pt x="142" y="34"/>
                    </a:lnTo>
                    <a:lnTo>
                      <a:pt x="118" y="49"/>
                    </a:lnTo>
                    <a:lnTo>
                      <a:pt x="97" y="65"/>
                    </a:lnTo>
                    <a:lnTo>
                      <a:pt x="79" y="84"/>
                    </a:lnTo>
                    <a:lnTo>
                      <a:pt x="61" y="105"/>
                    </a:lnTo>
                    <a:lnTo>
                      <a:pt x="45" y="126"/>
                    </a:lnTo>
                    <a:lnTo>
                      <a:pt x="32" y="149"/>
                    </a:lnTo>
                    <a:lnTo>
                      <a:pt x="21" y="173"/>
                    </a:lnTo>
                    <a:lnTo>
                      <a:pt x="11" y="199"/>
                    </a:lnTo>
                    <a:lnTo>
                      <a:pt x="6" y="225"/>
                    </a:lnTo>
                    <a:lnTo>
                      <a:pt x="3" y="254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3" y="312"/>
                    </a:lnTo>
                    <a:lnTo>
                      <a:pt x="8" y="338"/>
                    </a:lnTo>
                    <a:lnTo>
                      <a:pt x="16" y="365"/>
                    </a:lnTo>
                    <a:lnTo>
                      <a:pt x="24" y="391"/>
                    </a:lnTo>
                    <a:lnTo>
                      <a:pt x="37" y="415"/>
                    </a:lnTo>
                    <a:lnTo>
                      <a:pt x="50" y="438"/>
                    </a:lnTo>
                    <a:lnTo>
                      <a:pt x="69" y="459"/>
                    </a:lnTo>
                    <a:lnTo>
                      <a:pt x="87" y="478"/>
                    </a:lnTo>
                    <a:lnTo>
                      <a:pt x="105" y="496"/>
                    </a:lnTo>
                    <a:lnTo>
                      <a:pt x="129" y="512"/>
                    </a:lnTo>
                    <a:lnTo>
                      <a:pt x="152" y="525"/>
                    </a:lnTo>
                    <a:lnTo>
                      <a:pt x="176" y="535"/>
                    </a:lnTo>
                    <a:lnTo>
                      <a:pt x="202" y="543"/>
                    </a:lnTo>
                    <a:lnTo>
                      <a:pt x="228" y="551"/>
                    </a:lnTo>
                    <a:lnTo>
                      <a:pt x="255" y="554"/>
                    </a:lnTo>
                    <a:lnTo>
                      <a:pt x="283" y="556"/>
                    </a:lnTo>
                    <a:lnTo>
                      <a:pt x="283" y="556"/>
                    </a:lnTo>
                    <a:lnTo>
                      <a:pt x="312" y="554"/>
                    </a:lnTo>
                    <a:lnTo>
                      <a:pt x="341" y="548"/>
                    </a:lnTo>
                    <a:lnTo>
                      <a:pt x="367" y="541"/>
                    </a:lnTo>
                    <a:lnTo>
                      <a:pt x="391" y="530"/>
                    </a:lnTo>
                    <a:lnTo>
                      <a:pt x="417" y="520"/>
                    </a:lnTo>
                    <a:lnTo>
                      <a:pt x="438" y="504"/>
                    </a:lnTo>
                    <a:lnTo>
                      <a:pt x="459" y="488"/>
                    </a:lnTo>
                    <a:lnTo>
                      <a:pt x="480" y="470"/>
                    </a:lnTo>
                    <a:lnTo>
                      <a:pt x="496" y="449"/>
                    </a:lnTo>
                    <a:lnTo>
                      <a:pt x="512" y="428"/>
                    </a:lnTo>
                    <a:lnTo>
                      <a:pt x="527" y="404"/>
                    </a:lnTo>
                    <a:lnTo>
                      <a:pt x="538" y="380"/>
                    </a:lnTo>
                    <a:lnTo>
                      <a:pt x="546" y="354"/>
                    </a:lnTo>
                    <a:lnTo>
                      <a:pt x="553" y="328"/>
                    </a:lnTo>
                    <a:lnTo>
                      <a:pt x="556" y="299"/>
                    </a:lnTo>
                    <a:lnTo>
                      <a:pt x="556" y="270"/>
                    </a:lnTo>
                    <a:lnTo>
                      <a:pt x="556" y="270"/>
                    </a:lnTo>
                    <a:lnTo>
                      <a:pt x="556" y="244"/>
                    </a:lnTo>
                    <a:lnTo>
                      <a:pt x="551" y="215"/>
                    </a:lnTo>
                    <a:lnTo>
                      <a:pt x="543" y="189"/>
                    </a:lnTo>
                    <a:lnTo>
                      <a:pt x="533" y="162"/>
                    </a:lnTo>
                    <a:lnTo>
                      <a:pt x="522" y="139"/>
                    </a:lnTo>
                    <a:lnTo>
                      <a:pt x="506" y="118"/>
                    </a:lnTo>
                    <a:lnTo>
                      <a:pt x="491" y="97"/>
                    </a:lnTo>
                    <a:lnTo>
                      <a:pt x="472" y="76"/>
                    </a:lnTo>
                    <a:lnTo>
                      <a:pt x="451" y="60"/>
                    </a:lnTo>
                    <a:lnTo>
                      <a:pt x="430" y="44"/>
                    </a:lnTo>
                    <a:lnTo>
                      <a:pt x="407" y="28"/>
                    </a:lnTo>
                    <a:lnTo>
                      <a:pt x="383" y="18"/>
                    </a:lnTo>
                    <a:lnTo>
                      <a:pt x="357" y="10"/>
                    </a:lnTo>
                    <a:lnTo>
                      <a:pt x="331" y="2"/>
                    </a:lnTo>
                    <a:lnTo>
                      <a:pt x="302" y="0"/>
                    </a:lnTo>
                    <a:lnTo>
                      <a:pt x="273" y="0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A450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5" name="Freeform 578"/>
              <p:cNvSpPr>
                <a:spLocks/>
              </p:cNvSpPr>
              <p:nvPr/>
            </p:nvSpPr>
            <p:spPr bwMode="auto">
              <a:xfrm>
                <a:off x="3675063" y="2833688"/>
                <a:ext cx="868363" cy="866775"/>
              </a:xfrm>
              <a:custGeom>
                <a:avLst/>
                <a:gdLst/>
                <a:ahLst/>
                <a:cxnLst>
                  <a:cxn ang="0">
                    <a:pos x="267" y="0"/>
                  </a:cxn>
                  <a:cxn ang="0">
                    <a:pos x="212" y="5"/>
                  </a:cxn>
                  <a:cxn ang="0">
                    <a:pos x="162" y="24"/>
                  </a:cxn>
                  <a:cxn ang="0">
                    <a:pos x="115" y="50"/>
                  </a:cxn>
                  <a:cxn ang="0">
                    <a:pos x="76" y="84"/>
                  </a:cxn>
                  <a:cxn ang="0">
                    <a:pos x="44" y="126"/>
                  </a:cxn>
                  <a:cxn ang="0">
                    <a:pos x="18" y="174"/>
                  </a:cxn>
                  <a:cxn ang="0">
                    <a:pos x="5" y="223"/>
                  </a:cxn>
                  <a:cxn ang="0">
                    <a:pos x="0" y="279"/>
                  </a:cxn>
                  <a:cxn ang="0">
                    <a:pos x="2" y="307"/>
                  </a:cxn>
                  <a:cxn ang="0">
                    <a:pos x="13" y="360"/>
                  </a:cxn>
                  <a:cxn ang="0">
                    <a:pos x="34" y="407"/>
                  </a:cxn>
                  <a:cxn ang="0">
                    <a:pos x="65" y="452"/>
                  </a:cxn>
                  <a:cxn ang="0">
                    <a:pos x="102" y="489"/>
                  </a:cxn>
                  <a:cxn ang="0">
                    <a:pos x="146" y="515"/>
                  </a:cxn>
                  <a:cxn ang="0">
                    <a:pos x="196" y="536"/>
                  </a:cxn>
                  <a:cxn ang="0">
                    <a:pos x="251" y="546"/>
                  </a:cxn>
                  <a:cxn ang="0">
                    <a:pos x="277" y="546"/>
                  </a:cxn>
                  <a:cxn ang="0">
                    <a:pos x="333" y="539"/>
                  </a:cxn>
                  <a:cxn ang="0">
                    <a:pos x="385" y="523"/>
                  </a:cxn>
                  <a:cxn ang="0">
                    <a:pos x="430" y="497"/>
                  </a:cxn>
                  <a:cxn ang="0">
                    <a:pos x="469" y="462"/>
                  </a:cxn>
                  <a:cxn ang="0">
                    <a:pos x="503" y="420"/>
                  </a:cxn>
                  <a:cxn ang="0">
                    <a:pos x="527" y="373"/>
                  </a:cxn>
                  <a:cxn ang="0">
                    <a:pos x="542" y="323"/>
                  </a:cxn>
                  <a:cxn ang="0">
                    <a:pos x="547" y="268"/>
                  </a:cxn>
                  <a:cxn ang="0">
                    <a:pos x="545" y="239"/>
                  </a:cxn>
                  <a:cxn ang="0">
                    <a:pos x="532" y="187"/>
                  </a:cxn>
                  <a:cxn ang="0">
                    <a:pos x="511" y="137"/>
                  </a:cxn>
                  <a:cxn ang="0">
                    <a:pos x="479" y="95"/>
                  </a:cxn>
                  <a:cxn ang="0">
                    <a:pos x="443" y="58"/>
                  </a:cxn>
                  <a:cxn ang="0">
                    <a:pos x="398" y="29"/>
                  </a:cxn>
                  <a:cxn ang="0">
                    <a:pos x="348" y="11"/>
                  </a:cxn>
                  <a:cxn ang="0">
                    <a:pos x="296" y="0"/>
                  </a:cxn>
                  <a:cxn ang="0">
                    <a:pos x="267" y="0"/>
                  </a:cxn>
                </a:cxnLst>
                <a:rect l="0" t="0" r="r" b="b"/>
                <a:pathLst>
                  <a:path w="547" h="546">
                    <a:moveTo>
                      <a:pt x="267" y="0"/>
                    </a:moveTo>
                    <a:lnTo>
                      <a:pt x="267" y="0"/>
                    </a:lnTo>
                    <a:lnTo>
                      <a:pt x="238" y="3"/>
                    </a:lnTo>
                    <a:lnTo>
                      <a:pt x="212" y="5"/>
                    </a:lnTo>
                    <a:lnTo>
                      <a:pt x="186" y="13"/>
                    </a:lnTo>
                    <a:lnTo>
                      <a:pt x="162" y="24"/>
                    </a:lnTo>
                    <a:lnTo>
                      <a:pt x="139" y="34"/>
                    </a:lnTo>
                    <a:lnTo>
                      <a:pt x="115" y="50"/>
                    </a:lnTo>
                    <a:lnTo>
                      <a:pt x="94" y="66"/>
                    </a:lnTo>
                    <a:lnTo>
                      <a:pt x="76" y="84"/>
                    </a:lnTo>
                    <a:lnTo>
                      <a:pt x="57" y="105"/>
                    </a:lnTo>
                    <a:lnTo>
                      <a:pt x="44" y="126"/>
                    </a:lnTo>
                    <a:lnTo>
                      <a:pt x="28" y="147"/>
                    </a:lnTo>
                    <a:lnTo>
                      <a:pt x="18" y="174"/>
                    </a:lnTo>
                    <a:lnTo>
                      <a:pt x="10" y="197"/>
                    </a:lnTo>
                    <a:lnTo>
                      <a:pt x="5" y="223"/>
                    </a:lnTo>
                    <a:lnTo>
                      <a:pt x="0" y="252"/>
                    </a:lnTo>
                    <a:lnTo>
                      <a:pt x="0" y="279"/>
                    </a:lnTo>
                    <a:lnTo>
                      <a:pt x="0" y="279"/>
                    </a:lnTo>
                    <a:lnTo>
                      <a:pt x="2" y="307"/>
                    </a:lnTo>
                    <a:lnTo>
                      <a:pt x="5" y="334"/>
                    </a:lnTo>
                    <a:lnTo>
                      <a:pt x="13" y="360"/>
                    </a:lnTo>
                    <a:lnTo>
                      <a:pt x="23" y="384"/>
                    </a:lnTo>
                    <a:lnTo>
                      <a:pt x="34" y="407"/>
                    </a:lnTo>
                    <a:lnTo>
                      <a:pt x="49" y="431"/>
                    </a:lnTo>
                    <a:lnTo>
                      <a:pt x="65" y="452"/>
                    </a:lnTo>
                    <a:lnTo>
                      <a:pt x="83" y="470"/>
                    </a:lnTo>
                    <a:lnTo>
                      <a:pt x="102" y="489"/>
                    </a:lnTo>
                    <a:lnTo>
                      <a:pt x="125" y="502"/>
                    </a:lnTo>
                    <a:lnTo>
                      <a:pt x="146" y="515"/>
                    </a:lnTo>
                    <a:lnTo>
                      <a:pt x="173" y="528"/>
                    </a:lnTo>
                    <a:lnTo>
                      <a:pt x="196" y="536"/>
                    </a:lnTo>
                    <a:lnTo>
                      <a:pt x="222" y="541"/>
                    </a:lnTo>
                    <a:lnTo>
                      <a:pt x="251" y="546"/>
                    </a:lnTo>
                    <a:lnTo>
                      <a:pt x="277" y="546"/>
                    </a:lnTo>
                    <a:lnTo>
                      <a:pt x="277" y="546"/>
                    </a:lnTo>
                    <a:lnTo>
                      <a:pt x="306" y="544"/>
                    </a:lnTo>
                    <a:lnTo>
                      <a:pt x="333" y="539"/>
                    </a:lnTo>
                    <a:lnTo>
                      <a:pt x="359" y="533"/>
                    </a:lnTo>
                    <a:lnTo>
                      <a:pt x="385" y="523"/>
                    </a:lnTo>
                    <a:lnTo>
                      <a:pt x="409" y="510"/>
                    </a:lnTo>
                    <a:lnTo>
                      <a:pt x="430" y="497"/>
                    </a:lnTo>
                    <a:lnTo>
                      <a:pt x="450" y="481"/>
                    </a:lnTo>
                    <a:lnTo>
                      <a:pt x="469" y="462"/>
                    </a:lnTo>
                    <a:lnTo>
                      <a:pt x="487" y="441"/>
                    </a:lnTo>
                    <a:lnTo>
                      <a:pt x="503" y="420"/>
                    </a:lnTo>
                    <a:lnTo>
                      <a:pt x="516" y="397"/>
                    </a:lnTo>
                    <a:lnTo>
                      <a:pt x="527" y="373"/>
                    </a:lnTo>
                    <a:lnTo>
                      <a:pt x="534" y="349"/>
                    </a:lnTo>
                    <a:lnTo>
                      <a:pt x="542" y="323"/>
                    </a:lnTo>
                    <a:lnTo>
                      <a:pt x="545" y="294"/>
                    </a:lnTo>
                    <a:lnTo>
                      <a:pt x="547" y="268"/>
                    </a:lnTo>
                    <a:lnTo>
                      <a:pt x="547" y="268"/>
                    </a:lnTo>
                    <a:lnTo>
                      <a:pt x="545" y="239"/>
                    </a:lnTo>
                    <a:lnTo>
                      <a:pt x="540" y="213"/>
                    </a:lnTo>
                    <a:lnTo>
                      <a:pt x="532" y="187"/>
                    </a:lnTo>
                    <a:lnTo>
                      <a:pt x="524" y="160"/>
                    </a:lnTo>
                    <a:lnTo>
                      <a:pt x="511" y="137"/>
                    </a:lnTo>
                    <a:lnTo>
                      <a:pt x="498" y="116"/>
                    </a:lnTo>
                    <a:lnTo>
                      <a:pt x="479" y="95"/>
                    </a:lnTo>
                    <a:lnTo>
                      <a:pt x="461" y="76"/>
                    </a:lnTo>
                    <a:lnTo>
                      <a:pt x="443" y="58"/>
                    </a:lnTo>
                    <a:lnTo>
                      <a:pt x="422" y="42"/>
                    </a:lnTo>
                    <a:lnTo>
                      <a:pt x="398" y="29"/>
                    </a:lnTo>
                    <a:lnTo>
                      <a:pt x="374" y="19"/>
                    </a:lnTo>
                    <a:lnTo>
                      <a:pt x="348" y="11"/>
                    </a:lnTo>
                    <a:lnTo>
                      <a:pt x="322" y="3"/>
                    </a:lnTo>
                    <a:lnTo>
                      <a:pt x="296" y="0"/>
                    </a:lnTo>
                    <a:lnTo>
                      <a:pt x="267" y="0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A7511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6" name="Freeform 579"/>
              <p:cNvSpPr>
                <a:spLocks/>
              </p:cNvSpPr>
              <p:nvPr/>
            </p:nvSpPr>
            <p:spPr bwMode="auto">
              <a:xfrm>
                <a:off x="3678238" y="2838451"/>
                <a:ext cx="857250" cy="850900"/>
              </a:xfrm>
              <a:custGeom>
                <a:avLst/>
                <a:gdLst/>
                <a:ahLst/>
                <a:cxnLst>
                  <a:cxn ang="0">
                    <a:pos x="265" y="0"/>
                  </a:cxn>
                  <a:cxn ang="0">
                    <a:pos x="210" y="8"/>
                  </a:cxn>
                  <a:cxn ang="0">
                    <a:pos x="160" y="23"/>
                  </a:cxn>
                  <a:cxn ang="0">
                    <a:pos x="116" y="50"/>
                  </a:cxn>
                  <a:cxn ang="0">
                    <a:pos x="76" y="84"/>
                  </a:cxn>
                  <a:cxn ang="0">
                    <a:pos x="45" y="123"/>
                  </a:cxn>
                  <a:cxn ang="0">
                    <a:pos x="21" y="171"/>
                  </a:cxn>
                  <a:cxn ang="0">
                    <a:pos x="5" y="220"/>
                  </a:cxn>
                  <a:cxn ang="0">
                    <a:pos x="0" y="276"/>
                  </a:cxn>
                  <a:cxn ang="0">
                    <a:pos x="3" y="302"/>
                  </a:cxn>
                  <a:cxn ang="0">
                    <a:pos x="16" y="354"/>
                  </a:cxn>
                  <a:cxn ang="0">
                    <a:pos x="37" y="402"/>
                  </a:cxn>
                  <a:cxn ang="0">
                    <a:pos x="66" y="444"/>
                  </a:cxn>
                  <a:cxn ang="0">
                    <a:pos x="105" y="478"/>
                  </a:cxn>
                  <a:cxn ang="0">
                    <a:pos x="147" y="507"/>
                  </a:cxn>
                  <a:cxn ang="0">
                    <a:pos x="197" y="525"/>
                  </a:cxn>
                  <a:cxn ang="0">
                    <a:pos x="249" y="536"/>
                  </a:cxn>
                  <a:cxn ang="0">
                    <a:pos x="275" y="536"/>
                  </a:cxn>
                  <a:cxn ang="0">
                    <a:pos x="331" y="530"/>
                  </a:cxn>
                  <a:cxn ang="0">
                    <a:pos x="380" y="512"/>
                  </a:cxn>
                  <a:cxn ang="0">
                    <a:pos x="425" y="486"/>
                  </a:cxn>
                  <a:cxn ang="0">
                    <a:pos x="464" y="454"/>
                  </a:cxn>
                  <a:cxn ang="0">
                    <a:pos x="496" y="412"/>
                  </a:cxn>
                  <a:cxn ang="0">
                    <a:pos x="519" y="368"/>
                  </a:cxn>
                  <a:cxn ang="0">
                    <a:pos x="535" y="315"/>
                  </a:cxn>
                  <a:cxn ang="0">
                    <a:pos x="540" y="262"/>
                  </a:cxn>
                  <a:cxn ang="0">
                    <a:pos x="538" y="234"/>
                  </a:cxn>
                  <a:cxn ang="0">
                    <a:pos x="525" y="181"/>
                  </a:cxn>
                  <a:cxn ang="0">
                    <a:pos x="504" y="134"/>
                  </a:cxn>
                  <a:cxn ang="0">
                    <a:pos x="475" y="92"/>
                  </a:cxn>
                  <a:cxn ang="0">
                    <a:pos x="438" y="58"/>
                  </a:cxn>
                  <a:cxn ang="0">
                    <a:pos x="393" y="29"/>
                  </a:cxn>
                  <a:cxn ang="0">
                    <a:pos x="344" y="10"/>
                  </a:cxn>
                  <a:cxn ang="0">
                    <a:pos x="291" y="0"/>
                  </a:cxn>
                  <a:cxn ang="0">
                    <a:pos x="265" y="0"/>
                  </a:cxn>
                </a:cxnLst>
                <a:rect l="0" t="0" r="r" b="b"/>
                <a:pathLst>
                  <a:path w="540" h="536">
                    <a:moveTo>
                      <a:pt x="265" y="0"/>
                    </a:moveTo>
                    <a:lnTo>
                      <a:pt x="265" y="0"/>
                    </a:lnTo>
                    <a:lnTo>
                      <a:pt x="236" y="2"/>
                    </a:lnTo>
                    <a:lnTo>
                      <a:pt x="210" y="8"/>
                    </a:lnTo>
                    <a:lnTo>
                      <a:pt x="184" y="13"/>
                    </a:lnTo>
                    <a:lnTo>
                      <a:pt x="160" y="23"/>
                    </a:lnTo>
                    <a:lnTo>
                      <a:pt x="137" y="37"/>
                    </a:lnTo>
                    <a:lnTo>
                      <a:pt x="116" y="50"/>
                    </a:lnTo>
                    <a:lnTo>
                      <a:pt x="95" y="65"/>
                    </a:lnTo>
                    <a:lnTo>
                      <a:pt x="76" y="84"/>
                    </a:lnTo>
                    <a:lnTo>
                      <a:pt x="58" y="102"/>
                    </a:lnTo>
                    <a:lnTo>
                      <a:pt x="45" y="123"/>
                    </a:lnTo>
                    <a:lnTo>
                      <a:pt x="32" y="147"/>
                    </a:lnTo>
                    <a:lnTo>
                      <a:pt x="21" y="171"/>
                    </a:lnTo>
                    <a:lnTo>
                      <a:pt x="11" y="194"/>
                    </a:lnTo>
                    <a:lnTo>
                      <a:pt x="5" y="220"/>
                    </a:lnTo>
                    <a:lnTo>
                      <a:pt x="3" y="247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3" y="302"/>
                    </a:lnTo>
                    <a:lnTo>
                      <a:pt x="8" y="328"/>
                    </a:lnTo>
                    <a:lnTo>
                      <a:pt x="16" y="354"/>
                    </a:lnTo>
                    <a:lnTo>
                      <a:pt x="24" y="378"/>
                    </a:lnTo>
                    <a:lnTo>
                      <a:pt x="37" y="402"/>
                    </a:lnTo>
                    <a:lnTo>
                      <a:pt x="50" y="423"/>
                    </a:lnTo>
                    <a:lnTo>
                      <a:pt x="66" y="444"/>
                    </a:lnTo>
                    <a:lnTo>
                      <a:pt x="84" y="462"/>
                    </a:lnTo>
                    <a:lnTo>
                      <a:pt x="105" y="478"/>
                    </a:lnTo>
                    <a:lnTo>
                      <a:pt x="126" y="494"/>
                    </a:lnTo>
                    <a:lnTo>
                      <a:pt x="147" y="507"/>
                    </a:lnTo>
                    <a:lnTo>
                      <a:pt x="171" y="517"/>
                    </a:lnTo>
                    <a:lnTo>
                      <a:pt x="197" y="525"/>
                    </a:lnTo>
                    <a:lnTo>
                      <a:pt x="223" y="533"/>
                    </a:lnTo>
                    <a:lnTo>
                      <a:pt x="249" y="536"/>
                    </a:lnTo>
                    <a:lnTo>
                      <a:pt x="275" y="536"/>
                    </a:lnTo>
                    <a:lnTo>
                      <a:pt x="275" y="536"/>
                    </a:lnTo>
                    <a:lnTo>
                      <a:pt x="304" y="536"/>
                    </a:lnTo>
                    <a:lnTo>
                      <a:pt x="331" y="530"/>
                    </a:lnTo>
                    <a:lnTo>
                      <a:pt x="357" y="522"/>
                    </a:lnTo>
                    <a:lnTo>
                      <a:pt x="380" y="512"/>
                    </a:lnTo>
                    <a:lnTo>
                      <a:pt x="404" y="501"/>
                    </a:lnTo>
                    <a:lnTo>
                      <a:pt x="425" y="486"/>
                    </a:lnTo>
                    <a:lnTo>
                      <a:pt x="446" y="470"/>
                    </a:lnTo>
                    <a:lnTo>
                      <a:pt x="464" y="454"/>
                    </a:lnTo>
                    <a:lnTo>
                      <a:pt x="483" y="433"/>
                    </a:lnTo>
                    <a:lnTo>
                      <a:pt x="496" y="412"/>
                    </a:lnTo>
                    <a:lnTo>
                      <a:pt x="509" y="391"/>
                    </a:lnTo>
                    <a:lnTo>
                      <a:pt x="519" y="368"/>
                    </a:lnTo>
                    <a:lnTo>
                      <a:pt x="530" y="341"/>
                    </a:lnTo>
                    <a:lnTo>
                      <a:pt x="535" y="315"/>
                    </a:lnTo>
                    <a:lnTo>
                      <a:pt x="538" y="289"/>
                    </a:lnTo>
                    <a:lnTo>
                      <a:pt x="540" y="262"/>
                    </a:lnTo>
                    <a:lnTo>
                      <a:pt x="540" y="262"/>
                    </a:lnTo>
                    <a:lnTo>
                      <a:pt x="538" y="234"/>
                    </a:lnTo>
                    <a:lnTo>
                      <a:pt x="532" y="207"/>
                    </a:lnTo>
                    <a:lnTo>
                      <a:pt x="525" y="181"/>
                    </a:lnTo>
                    <a:lnTo>
                      <a:pt x="517" y="157"/>
                    </a:lnTo>
                    <a:lnTo>
                      <a:pt x="504" y="134"/>
                    </a:lnTo>
                    <a:lnTo>
                      <a:pt x="490" y="113"/>
                    </a:lnTo>
                    <a:lnTo>
                      <a:pt x="475" y="92"/>
                    </a:lnTo>
                    <a:lnTo>
                      <a:pt x="456" y="73"/>
                    </a:lnTo>
                    <a:lnTo>
                      <a:pt x="438" y="58"/>
                    </a:lnTo>
                    <a:lnTo>
                      <a:pt x="414" y="42"/>
                    </a:lnTo>
                    <a:lnTo>
                      <a:pt x="393" y="29"/>
                    </a:lnTo>
                    <a:lnTo>
                      <a:pt x="370" y="18"/>
                    </a:lnTo>
                    <a:lnTo>
                      <a:pt x="344" y="10"/>
                    </a:lnTo>
                    <a:lnTo>
                      <a:pt x="317" y="5"/>
                    </a:lnTo>
                    <a:lnTo>
                      <a:pt x="291" y="0"/>
                    </a:lnTo>
                    <a:lnTo>
                      <a:pt x="265" y="0"/>
                    </a:lnTo>
                    <a:lnTo>
                      <a:pt x="265" y="0"/>
                    </a:lnTo>
                    <a:close/>
                  </a:path>
                </a:pathLst>
              </a:custGeom>
              <a:solidFill>
                <a:srgbClr val="A953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7" name="Freeform 580"/>
              <p:cNvSpPr>
                <a:spLocks/>
              </p:cNvSpPr>
              <p:nvPr/>
            </p:nvSpPr>
            <p:spPr bwMode="auto">
              <a:xfrm>
                <a:off x="3686175" y="2841626"/>
                <a:ext cx="841375" cy="838200"/>
              </a:xfrm>
              <a:custGeom>
                <a:avLst/>
                <a:gdLst/>
                <a:ahLst/>
                <a:cxnLst>
                  <a:cxn ang="0">
                    <a:pos x="257" y="0"/>
                  </a:cxn>
                  <a:cxn ang="0">
                    <a:pos x="205" y="8"/>
                  </a:cxn>
                  <a:cxn ang="0">
                    <a:pos x="155" y="24"/>
                  </a:cxn>
                  <a:cxn ang="0">
                    <a:pos x="113" y="50"/>
                  </a:cxn>
                  <a:cxn ang="0">
                    <a:pos x="74" y="82"/>
                  </a:cxn>
                  <a:cxn ang="0">
                    <a:pos x="42" y="124"/>
                  </a:cxn>
                  <a:cxn ang="0">
                    <a:pos x="19" y="169"/>
                  </a:cxn>
                  <a:cxn ang="0">
                    <a:pos x="6" y="218"/>
                  </a:cxn>
                  <a:cxn ang="0">
                    <a:pos x="0" y="271"/>
                  </a:cxn>
                  <a:cxn ang="0">
                    <a:pos x="3" y="297"/>
                  </a:cxn>
                  <a:cxn ang="0">
                    <a:pos x="14" y="350"/>
                  </a:cxn>
                  <a:cxn ang="0">
                    <a:pos x="35" y="394"/>
                  </a:cxn>
                  <a:cxn ang="0">
                    <a:pos x="66" y="436"/>
                  </a:cxn>
                  <a:cxn ang="0">
                    <a:pos x="103" y="471"/>
                  </a:cxn>
                  <a:cxn ang="0">
                    <a:pos x="145" y="499"/>
                  </a:cxn>
                  <a:cxn ang="0">
                    <a:pos x="192" y="518"/>
                  </a:cxn>
                  <a:cxn ang="0">
                    <a:pos x="244" y="526"/>
                  </a:cxn>
                  <a:cxn ang="0">
                    <a:pos x="270" y="528"/>
                  </a:cxn>
                  <a:cxn ang="0">
                    <a:pos x="326" y="520"/>
                  </a:cxn>
                  <a:cxn ang="0">
                    <a:pos x="373" y="505"/>
                  </a:cxn>
                  <a:cxn ang="0">
                    <a:pos x="417" y="478"/>
                  </a:cxn>
                  <a:cxn ang="0">
                    <a:pos x="457" y="444"/>
                  </a:cxn>
                  <a:cxn ang="0">
                    <a:pos x="488" y="405"/>
                  </a:cxn>
                  <a:cxn ang="0">
                    <a:pos x="512" y="360"/>
                  </a:cxn>
                  <a:cxn ang="0">
                    <a:pos x="525" y="310"/>
                  </a:cxn>
                  <a:cxn ang="0">
                    <a:pos x="530" y="258"/>
                  </a:cxn>
                  <a:cxn ang="0">
                    <a:pos x="527" y="232"/>
                  </a:cxn>
                  <a:cxn ang="0">
                    <a:pos x="514" y="179"/>
                  </a:cxn>
                  <a:cxn ang="0">
                    <a:pos x="493" y="132"/>
                  </a:cxn>
                  <a:cxn ang="0">
                    <a:pos x="464" y="92"/>
                  </a:cxn>
                  <a:cxn ang="0">
                    <a:pos x="428" y="56"/>
                  </a:cxn>
                  <a:cxn ang="0">
                    <a:pos x="386" y="29"/>
                  </a:cxn>
                  <a:cxn ang="0">
                    <a:pos x="339" y="11"/>
                  </a:cxn>
                  <a:cxn ang="0">
                    <a:pos x="286" y="0"/>
                  </a:cxn>
                  <a:cxn ang="0">
                    <a:pos x="257" y="0"/>
                  </a:cxn>
                </a:cxnLst>
                <a:rect l="0" t="0" r="r" b="b"/>
                <a:pathLst>
                  <a:path w="530" h="528">
                    <a:moveTo>
                      <a:pt x="257" y="0"/>
                    </a:moveTo>
                    <a:lnTo>
                      <a:pt x="257" y="0"/>
                    </a:lnTo>
                    <a:lnTo>
                      <a:pt x="231" y="3"/>
                    </a:lnTo>
                    <a:lnTo>
                      <a:pt x="205" y="8"/>
                    </a:lnTo>
                    <a:lnTo>
                      <a:pt x="181" y="16"/>
                    </a:lnTo>
                    <a:lnTo>
                      <a:pt x="155" y="24"/>
                    </a:lnTo>
                    <a:lnTo>
                      <a:pt x="134" y="37"/>
                    </a:lnTo>
                    <a:lnTo>
                      <a:pt x="113" y="50"/>
                    </a:lnTo>
                    <a:lnTo>
                      <a:pt x="92" y="66"/>
                    </a:lnTo>
                    <a:lnTo>
                      <a:pt x="74" y="82"/>
                    </a:lnTo>
                    <a:lnTo>
                      <a:pt x="58" y="103"/>
                    </a:lnTo>
                    <a:lnTo>
                      <a:pt x="42" y="124"/>
                    </a:lnTo>
                    <a:lnTo>
                      <a:pt x="29" y="145"/>
                    </a:lnTo>
                    <a:lnTo>
                      <a:pt x="19" y="169"/>
                    </a:lnTo>
                    <a:lnTo>
                      <a:pt x="11" y="192"/>
                    </a:lnTo>
                    <a:lnTo>
                      <a:pt x="6" y="218"/>
                    </a:lnTo>
                    <a:lnTo>
                      <a:pt x="0" y="245"/>
                    </a:lnTo>
                    <a:lnTo>
                      <a:pt x="0" y="271"/>
                    </a:lnTo>
                    <a:lnTo>
                      <a:pt x="0" y="271"/>
                    </a:lnTo>
                    <a:lnTo>
                      <a:pt x="3" y="297"/>
                    </a:lnTo>
                    <a:lnTo>
                      <a:pt x="8" y="323"/>
                    </a:lnTo>
                    <a:lnTo>
                      <a:pt x="14" y="350"/>
                    </a:lnTo>
                    <a:lnTo>
                      <a:pt x="24" y="373"/>
                    </a:lnTo>
                    <a:lnTo>
                      <a:pt x="35" y="394"/>
                    </a:lnTo>
                    <a:lnTo>
                      <a:pt x="50" y="418"/>
                    </a:lnTo>
                    <a:lnTo>
                      <a:pt x="66" y="436"/>
                    </a:lnTo>
                    <a:lnTo>
                      <a:pt x="82" y="455"/>
                    </a:lnTo>
                    <a:lnTo>
                      <a:pt x="103" y="471"/>
                    </a:lnTo>
                    <a:lnTo>
                      <a:pt x="124" y="486"/>
                    </a:lnTo>
                    <a:lnTo>
                      <a:pt x="145" y="499"/>
                    </a:lnTo>
                    <a:lnTo>
                      <a:pt x="168" y="510"/>
                    </a:lnTo>
                    <a:lnTo>
                      <a:pt x="192" y="518"/>
                    </a:lnTo>
                    <a:lnTo>
                      <a:pt x="218" y="523"/>
                    </a:lnTo>
                    <a:lnTo>
                      <a:pt x="244" y="526"/>
                    </a:lnTo>
                    <a:lnTo>
                      <a:pt x="270" y="528"/>
                    </a:lnTo>
                    <a:lnTo>
                      <a:pt x="270" y="528"/>
                    </a:lnTo>
                    <a:lnTo>
                      <a:pt x="299" y="526"/>
                    </a:lnTo>
                    <a:lnTo>
                      <a:pt x="326" y="520"/>
                    </a:lnTo>
                    <a:lnTo>
                      <a:pt x="349" y="513"/>
                    </a:lnTo>
                    <a:lnTo>
                      <a:pt x="373" y="505"/>
                    </a:lnTo>
                    <a:lnTo>
                      <a:pt x="396" y="492"/>
                    </a:lnTo>
                    <a:lnTo>
                      <a:pt x="417" y="478"/>
                    </a:lnTo>
                    <a:lnTo>
                      <a:pt x="438" y="463"/>
                    </a:lnTo>
                    <a:lnTo>
                      <a:pt x="457" y="444"/>
                    </a:lnTo>
                    <a:lnTo>
                      <a:pt x="472" y="426"/>
                    </a:lnTo>
                    <a:lnTo>
                      <a:pt x="488" y="405"/>
                    </a:lnTo>
                    <a:lnTo>
                      <a:pt x="501" y="384"/>
                    </a:lnTo>
                    <a:lnTo>
                      <a:pt x="512" y="360"/>
                    </a:lnTo>
                    <a:lnTo>
                      <a:pt x="520" y="337"/>
                    </a:lnTo>
                    <a:lnTo>
                      <a:pt x="525" y="310"/>
                    </a:lnTo>
                    <a:lnTo>
                      <a:pt x="527" y="284"/>
                    </a:lnTo>
                    <a:lnTo>
                      <a:pt x="530" y="258"/>
                    </a:lnTo>
                    <a:lnTo>
                      <a:pt x="530" y="258"/>
                    </a:lnTo>
                    <a:lnTo>
                      <a:pt x="527" y="232"/>
                    </a:lnTo>
                    <a:lnTo>
                      <a:pt x="522" y="205"/>
                    </a:lnTo>
                    <a:lnTo>
                      <a:pt x="514" y="179"/>
                    </a:lnTo>
                    <a:lnTo>
                      <a:pt x="506" y="155"/>
                    </a:lnTo>
                    <a:lnTo>
                      <a:pt x="493" y="132"/>
                    </a:lnTo>
                    <a:lnTo>
                      <a:pt x="480" y="111"/>
                    </a:lnTo>
                    <a:lnTo>
                      <a:pt x="464" y="92"/>
                    </a:lnTo>
                    <a:lnTo>
                      <a:pt x="446" y="74"/>
                    </a:lnTo>
                    <a:lnTo>
                      <a:pt x="428" y="56"/>
                    </a:lnTo>
                    <a:lnTo>
                      <a:pt x="407" y="42"/>
                    </a:lnTo>
                    <a:lnTo>
                      <a:pt x="386" y="29"/>
                    </a:lnTo>
                    <a:lnTo>
                      <a:pt x="362" y="19"/>
                    </a:lnTo>
                    <a:lnTo>
                      <a:pt x="339" y="11"/>
                    </a:lnTo>
                    <a:lnTo>
                      <a:pt x="312" y="6"/>
                    </a:lnTo>
                    <a:lnTo>
                      <a:pt x="286" y="0"/>
                    </a:lnTo>
                    <a:lnTo>
                      <a:pt x="257" y="0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AC54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8" name="Freeform 581"/>
              <p:cNvSpPr>
                <a:spLocks/>
              </p:cNvSpPr>
              <p:nvPr/>
            </p:nvSpPr>
            <p:spPr bwMode="auto">
              <a:xfrm>
                <a:off x="3695700" y="2846388"/>
                <a:ext cx="823913" cy="820738"/>
              </a:xfrm>
              <a:custGeom>
                <a:avLst/>
                <a:gdLst/>
                <a:ahLst/>
                <a:cxnLst>
                  <a:cxn ang="0">
                    <a:pos x="251" y="0"/>
                  </a:cxn>
                  <a:cxn ang="0">
                    <a:pos x="199" y="8"/>
                  </a:cxn>
                  <a:cxn ang="0">
                    <a:pos x="152" y="24"/>
                  </a:cxn>
                  <a:cxn ang="0">
                    <a:pos x="107" y="50"/>
                  </a:cxn>
                  <a:cxn ang="0">
                    <a:pos x="70" y="81"/>
                  </a:cxn>
                  <a:cxn ang="0">
                    <a:pos x="39" y="121"/>
                  </a:cxn>
                  <a:cxn ang="0">
                    <a:pos x="15" y="166"/>
                  </a:cxn>
                  <a:cxn ang="0">
                    <a:pos x="2" y="215"/>
                  </a:cxn>
                  <a:cxn ang="0">
                    <a:pos x="0" y="268"/>
                  </a:cxn>
                  <a:cxn ang="0">
                    <a:pos x="0" y="294"/>
                  </a:cxn>
                  <a:cxn ang="0">
                    <a:pos x="13" y="344"/>
                  </a:cxn>
                  <a:cxn ang="0">
                    <a:pos x="34" y="389"/>
                  </a:cxn>
                  <a:cxn ang="0">
                    <a:pos x="63" y="428"/>
                  </a:cxn>
                  <a:cxn ang="0">
                    <a:pos x="99" y="462"/>
                  </a:cxn>
                  <a:cxn ang="0">
                    <a:pos x="141" y="489"/>
                  </a:cxn>
                  <a:cxn ang="0">
                    <a:pos x="188" y="507"/>
                  </a:cxn>
                  <a:cxn ang="0">
                    <a:pos x="238" y="517"/>
                  </a:cxn>
                  <a:cxn ang="0">
                    <a:pos x="264" y="517"/>
                  </a:cxn>
                  <a:cxn ang="0">
                    <a:pos x="317" y="510"/>
                  </a:cxn>
                  <a:cxn ang="0">
                    <a:pos x="367" y="494"/>
                  </a:cxn>
                  <a:cxn ang="0">
                    <a:pos x="409" y="470"/>
                  </a:cxn>
                  <a:cxn ang="0">
                    <a:pos x="448" y="436"/>
                  </a:cxn>
                  <a:cxn ang="0">
                    <a:pos x="477" y="397"/>
                  </a:cxn>
                  <a:cxn ang="0">
                    <a:pos x="500" y="352"/>
                  </a:cxn>
                  <a:cxn ang="0">
                    <a:pos x="514" y="305"/>
                  </a:cxn>
                  <a:cxn ang="0">
                    <a:pos x="519" y="252"/>
                  </a:cxn>
                  <a:cxn ang="0">
                    <a:pos x="516" y="226"/>
                  </a:cxn>
                  <a:cxn ang="0">
                    <a:pos x="506" y="176"/>
                  </a:cxn>
                  <a:cxn ang="0">
                    <a:pos x="485" y="129"/>
                  </a:cxn>
                  <a:cxn ang="0">
                    <a:pos x="456" y="89"/>
                  </a:cxn>
                  <a:cxn ang="0">
                    <a:pos x="419" y="55"/>
                  </a:cxn>
                  <a:cxn ang="0">
                    <a:pos x="377" y="29"/>
                  </a:cxn>
                  <a:cxn ang="0">
                    <a:pos x="330" y="11"/>
                  </a:cxn>
                  <a:cxn ang="0">
                    <a:pos x="278" y="3"/>
                  </a:cxn>
                  <a:cxn ang="0">
                    <a:pos x="251" y="0"/>
                  </a:cxn>
                </a:cxnLst>
                <a:rect l="0" t="0" r="r" b="b"/>
                <a:pathLst>
                  <a:path w="519" h="517">
                    <a:moveTo>
                      <a:pt x="251" y="0"/>
                    </a:moveTo>
                    <a:lnTo>
                      <a:pt x="251" y="0"/>
                    </a:lnTo>
                    <a:lnTo>
                      <a:pt x="225" y="3"/>
                    </a:lnTo>
                    <a:lnTo>
                      <a:pt x="199" y="8"/>
                    </a:lnTo>
                    <a:lnTo>
                      <a:pt x="175" y="16"/>
                    </a:lnTo>
                    <a:lnTo>
                      <a:pt x="152" y="24"/>
                    </a:lnTo>
                    <a:lnTo>
                      <a:pt x="128" y="37"/>
                    </a:lnTo>
                    <a:lnTo>
                      <a:pt x="107" y="50"/>
                    </a:lnTo>
                    <a:lnTo>
                      <a:pt x="89" y="66"/>
                    </a:lnTo>
                    <a:lnTo>
                      <a:pt x="70" y="81"/>
                    </a:lnTo>
                    <a:lnTo>
                      <a:pt x="55" y="100"/>
                    </a:lnTo>
                    <a:lnTo>
                      <a:pt x="39" y="121"/>
                    </a:lnTo>
                    <a:lnTo>
                      <a:pt x="26" y="142"/>
                    </a:lnTo>
                    <a:lnTo>
                      <a:pt x="15" y="166"/>
                    </a:lnTo>
                    <a:lnTo>
                      <a:pt x="8" y="189"/>
                    </a:lnTo>
                    <a:lnTo>
                      <a:pt x="2" y="215"/>
                    </a:lnTo>
                    <a:lnTo>
                      <a:pt x="0" y="239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294"/>
                    </a:lnTo>
                    <a:lnTo>
                      <a:pt x="5" y="318"/>
                    </a:lnTo>
                    <a:lnTo>
                      <a:pt x="13" y="344"/>
                    </a:lnTo>
                    <a:lnTo>
                      <a:pt x="21" y="365"/>
                    </a:lnTo>
                    <a:lnTo>
                      <a:pt x="34" y="389"/>
                    </a:lnTo>
                    <a:lnTo>
                      <a:pt x="47" y="410"/>
                    </a:lnTo>
                    <a:lnTo>
                      <a:pt x="63" y="428"/>
                    </a:lnTo>
                    <a:lnTo>
                      <a:pt x="81" y="447"/>
                    </a:lnTo>
                    <a:lnTo>
                      <a:pt x="99" y="462"/>
                    </a:lnTo>
                    <a:lnTo>
                      <a:pt x="120" y="478"/>
                    </a:lnTo>
                    <a:lnTo>
                      <a:pt x="141" y="489"/>
                    </a:lnTo>
                    <a:lnTo>
                      <a:pt x="165" y="499"/>
                    </a:lnTo>
                    <a:lnTo>
                      <a:pt x="188" y="507"/>
                    </a:lnTo>
                    <a:lnTo>
                      <a:pt x="212" y="515"/>
                    </a:lnTo>
                    <a:lnTo>
                      <a:pt x="238" y="517"/>
                    </a:lnTo>
                    <a:lnTo>
                      <a:pt x="264" y="517"/>
                    </a:lnTo>
                    <a:lnTo>
                      <a:pt x="264" y="517"/>
                    </a:lnTo>
                    <a:lnTo>
                      <a:pt x="291" y="515"/>
                    </a:lnTo>
                    <a:lnTo>
                      <a:pt x="317" y="510"/>
                    </a:lnTo>
                    <a:lnTo>
                      <a:pt x="343" y="504"/>
                    </a:lnTo>
                    <a:lnTo>
                      <a:pt x="367" y="494"/>
                    </a:lnTo>
                    <a:lnTo>
                      <a:pt x="388" y="483"/>
                    </a:lnTo>
                    <a:lnTo>
                      <a:pt x="409" y="470"/>
                    </a:lnTo>
                    <a:lnTo>
                      <a:pt x="430" y="454"/>
                    </a:lnTo>
                    <a:lnTo>
                      <a:pt x="448" y="436"/>
                    </a:lnTo>
                    <a:lnTo>
                      <a:pt x="464" y="418"/>
                    </a:lnTo>
                    <a:lnTo>
                      <a:pt x="477" y="397"/>
                    </a:lnTo>
                    <a:lnTo>
                      <a:pt x="490" y="376"/>
                    </a:lnTo>
                    <a:lnTo>
                      <a:pt x="500" y="352"/>
                    </a:lnTo>
                    <a:lnTo>
                      <a:pt x="508" y="328"/>
                    </a:lnTo>
                    <a:lnTo>
                      <a:pt x="514" y="305"/>
                    </a:lnTo>
                    <a:lnTo>
                      <a:pt x="519" y="278"/>
                    </a:lnTo>
                    <a:lnTo>
                      <a:pt x="519" y="252"/>
                    </a:lnTo>
                    <a:lnTo>
                      <a:pt x="519" y="252"/>
                    </a:lnTo>
                    <a:lnTo>
                      <a:pt x="516" y="226"/>
                    </a:lnTo>
                    <a:lnTo>
                      <a:pt x="511" y="200"/>
                    </a:lnTo>
                    <a:lnTo>
                      <a:pt x="506" y="176"/>
                    </a:lnTo>
                    <a:lnTo>
                      <a:pt x="495" y="152"/>
                    </a:lnTo>
                    <a:lnTo>
                      <a:pt x="485" y="129"/>
                    </a:lnTo>
                    <a:lnTo>
                      <a:pt x="469" y="108"/>
                    </a:lnTo>
                    <a:lnTo>
                      <a:pt x="456" y="89"/>
                    </a:lnTo>
                    <a:lnTo>
                      <a:pt x="437" y="71"/>
                    </a:lnTo>
                    <a:lnTo>
                      <a:pt x="419" y="55"/>
                    </a:lnTo>
                    <a:lnTo>
                      <a:pt x="398" y="42"/>
                    </a:lnTo>
                    <a:lnTo>
                      <a:pt x="377" y="29"/>
                    </a:lnTo>
                    <a:lnTo>
                      <a:pt x="354" y="18"/>
                    </a:lnTo>
                    <a:lnTo>
                      <a:pt x="330" y="11"/>
                    </a:lnTo>
                    <a:lnTo>
                      <a:pt x="304" y="5"/>
                    </a:lnTo>
                    <a:lnTo>
                      <a:pt x="278" y="3"/>
                    </a:lnTo>
                    <a:lnTo>
                      <a:pt x="251" y="0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rgbClr val="AF55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9" name="Freeform 582"/>
              <p:cNvSpPr>
                <a:spLocks/>
              </p:cNvSpPr>
              <p:nvPr/>
            </p:nvSpPr>
            <p:spPr bwMode="auto">
              <a:xfrm>
                <a:off x="3698875" y="2854326"/>
                <a:ext cx="812800" cy="801688"/>
              </a:xfrm>
              <a:custGeom>
                <a:avLst/>
                <a:gdLst/>
                <a:ahLst/>
                <a:cxnLst>
                  <a:cxn ang="0">
                    <a:pos x="249" y="0"/>
                  </a:cxn>
                  <a:cxn ang="0">
                    <a:pos x="197" y="6"/>
                  </a:cxn>
                  <a:cxn ang="0">
                    <a:pos x="150" y="21"/>
                  </a:cxn>
                  <a:cxn ang="0">
                    <a:pos x="108" y="48"/>
                  </a:cxn>
                  <a:cxn ang="0">
                    <a:pos x="71" y="79"/>
                  </a:cxn>
                  <a:cxn ang="0">
                    <a:pos x="40" y="118"/>
                  </a:cxn>
                  <a:cxn ang="0">
                    <a:pos x="19" y="161"/>
                  </a:cxn>
                  <a:cxn ang="0">
                    <a:pos x="6" y="210"/>
                  </a:cxn>
                  <a:cxn ang="0">
                    <a:pos x="0" y="260"/>
                  </a:cxn>
                  <a:cxn ang="0">
                    <a:pos x="3" y="287"/>
                  </a:cxn>
                  <a:cxn ang="0">
                    <a:pos x="13" y="334"/>
                  </a:cxn>
                  <a:cxn ang="0">
                    <a:pos x="34" y="379"/>
                  </a:cxn>
                  <a:cxn ang="0">
                    <a:pos x="63" y="421"/>
                  </a:cxn>
                  <a:cxn ang="0">
                    <a:pos x="100" y="452"/>
                  </a:cxn>
                  <a:cxn ang="0">
                    <a:pos x="142" y="478"/>
                  </a:cxn>
                  <a:cxn ang="0">
                    <a:pos x="186" y="497"/>
                  </a:cxn>
                  <a:cxn ang="0">
                    <a:pos x="236" y="505"/>
                  </a:cxn>
                  <a:cxn ang="0">
                    <a:pos x="262" y="505"/>
                  </a:cxn>
                  <a:cxn ang="0">
                    <a:pos x="315" y="499"/>
                  </a:cxn>
                  <a:cxn ang="0">
                    <a:pos x="362" y="484"/>
                  </a:cxn>
                  <a:cxn ang="0">
                    <a:pos x="404" y="457"/>
                  </a:cxn>
                  <a:cxn ang="0">
                    <a:pos x="441" y="426"/>
                  </a:cxn>
                  <a:cxn ang="0">
                    <a:pos x="472" y="386"/>
                  </a:cxn>
                  <a:cxn ang="0">
                    <a:pos x="493" y="344"/>
                  </a:cxn>
                  <a:cxn ang="0">
                    <a:pos x="506" y="294"/>
                  </a:cxn>
                  <a:cxn ang="0">
                    <a:pos x="512" y="245"/>
                  </a:cxn>
                  <a:cxn ang="0">
                    <a:pos x="509" y="218"/>
                  </a:cxn>
                  <a:cxn ang="0">
                    <a:pos x="498" y="171"/>
                  </a:cxn>
                  <a:cxn ang="0">
                    <a:pos x="477" y="124"/>
                  </a:cxn>
                  <a:cxn ang="0">
                    <a:pos x="449" y="84"/>
                  </a:cxn>
                  <a:cxn ang="0">
                    <a:pos x="412" y="53"/>
                  </a:cxn>
                  <a:cxn ang="0">
                    <a:pos x="373" y="27"/>
                  </a:cxn>
                  <a:cxn ang="0">
                    <a:pos x="325" y="8"/>
                  </a:cxn>
                  <a:cxn ang="0">
                    <a:pos x="276" y="0"/>
                  </a:cxn>
                  <a:cxn ang="0">
                    <a:pos x="249" y="0"/>
                  </a:cxn>
                </a:cxnLst>
                <a:rect l="0" t="0" r="r" b="b"/>
                <a:pathLst>
                  <a:path w="512" h="505">
                    <a:moveTo>
                      <a:pt x="249" y="0"/>
                    </a:moveTo>
                    <a:lnTo>
                      <a:pt x="249" y="0"/>
                    </a:lnTo>
                    <a:lnTo>
                      <a:pt x="223" y="0"/>
                    </a:lnTo>
                    <a:lnTo>
                      <a:pt x="197" y="6"/>
                    </a:lnTo>
                    <a:lnTo>
                      <a:pt x="173" y="13"/>
                    </a:lnTo>
                    <a:lnTo>
                      <a:pt x="150" y="21"/>
                    </a:lnTo>
                    <a:lnTo>
                      <a:pt x="129" y="34"/>
                    </a:lnTo>
                    <a:lnTo>
                      <a:pt x="108" y="48"/>
                    </a:lnTo>
                    <a:lnTo>
                      <a:pt x="89" y="63"/>
                    </a:lnTo>
                    <a:lnTo>
                      <a:pt x="71" y="79"/>
                    </a:lnTo>
                    <a:lnTo>
                      <a:pt x="55" y="97"/>
                    </a:lnTo>
                    <a:lnTo>
                      <a:pt x="40" y="118"/>
                    </a:lnTo>
                    <a:lnTo>
                      <a:pt x="29" y="139"/>
                    </a:lnTo>
                    <a:lnTo>
                      <a:pt x="19" y="161"/>
                    </a:lnTo>
                    <a:lnTo>
                      <a:pt x="11" y="184"/>
                    </a:lnTo>
                    <a:lnTo>
                      <a:pt x="6" y="210"/>
                    </a:lnTo>
                    <a:lnTo>
                      <a:pt x="0" y="234"/>
                    </a:lnTo>
                    <a:lnTo>
                      <a:pt x="0" y="260"/>
                    </a:lnTo>
                    <a:lnTo>
                      <a:pt x="0" y="260"/>
                    </a:lnTo>
                    <a:lnTo>
                      <a:pt x="3" y="287"/>
                    </a:lnTo>
                    <a:lnTo>
                      <a:pt x="8" y="310"/>
                    </a:lnTo>
                    <a:lnTo>
                      <a:pt x="13" y="334"/>
                    </a:lnTo>
                    <a:lnTo>
                      <a:pt x="24" y="358"/>
                    </a:lnTo>
                    <a:lnTo>
                      <a:pt x="34" y="379"/>
                    </a:lnTo>
                    <a:lnTo>
                      <a:pt x="48" y="400"/>
                    </a:lnTo>
                    <a:lnTo>
                      <a:pt x="63" y="421"/>
                    </a:lnTo>
                    <a:lnTo>
                      <a:pt x="82" y="436"/>
                    </a:lnTo>
                    <a:lnTo>
                      <a:pt x="100" y="452"/>
                    </a:lnTo>
                    <a:lnTo>
                      <a:pt x="118" y="468"/>
                    </a:lnTo>
                    <a:lnTo>
                      <a:pt x="142" y="478"/>
                    </a:lnTo>
                    <a:lnTo>
                      <a:pt x="163" y="489"/>
                    </a:lnTo>
                    <a:lnTo>
                      <a:pt x="186" y="497"/>
                    </a:lnTo>
                    <a:lnTo>
                      <a:pt x="213" y="502"/>
                    </a:lnTo>
                    <a:lnTo>
                      <a:pt x="236" y="505"/>
                    </a:lnTo>
                    <a:lnTo>
                      <a:pt x="262" y="505"/>
                    </a:lnTo>
                    <a:lnTo>
                      <a:pt x="262" y="505"/>
                    </a:lnTo>
                    <a:lnTo>
                      <a:pt x="289" y="505"/>
                    </a:lnTo>
                    <a:lnTo>
                      <a:pt x="315" y="499"/>
                    </a:lnTo>
                    <a:lnTo>
                      <a:pt x="339" y="491"/>
                    </a:lnTo>
                    <a:lnTo>
                      <a:pt x="362" y="484"/>
                    </a:lnTo>
                    <a:lnTo>
                      <a:pt x="383" y="470"/>
                    </a:lnTo>
                    <a:lnTo>
                      <a:pt x="404" y="457"/>
                    </a:lnTo>
                    <a:lnTo>
                      <a:pt x="425" y="442"/>
                    </a:lnTo>
                    <a:lnTo>
                      <a:pt x="441" y="426"/>
                    </a:lnTo>
                    <a:lnTo>
                      <a:pt x="456" y="407"/>
                    </a:lnTo>
                    <a:lnTo>
                      <a:pt x="472" y="386"/>
                    </a:lnTo>
                    <a:lnTo>
                      <a:pt x="483" y="365"/>
                    </a:lnTo>
                    <a:lnTo>
                      <a:pt x="493" y="344"/>
                    </a:lnTo>
                    <a:lnTo>
                      <a:pt x="501" y="321"/>
                    </a:lnTo>
                    <a:lnTo>
                      <a:pt x="506" y="294"/>
                    </a:lnTo>
                    <a:lnTo>
                      <a:pt x="512" y="271"/>
                    </a:lnTo>
                    <a:lnTo>
                      <a:pt x="512" y="245"/>
                    </a:lnTo>
                    <a:lnTo>
                      <a:pt x="512" y="245"/>
                    </a:lnTo>
                    <a:lnTo>
                      <a:pt x="509" y="218"/>
                    </a:lnTo>
                    <a:lnTo>
                      <a:pt x="504" y="195"/>
                    </a:lnTo>
                    <a:lnTo>
                      <a:pt x="498" y="171"/>
                    </a:lnTo>
                    <a:lnTo>
                      <a:pt x="488" y="147"/>
                    </a:lnTo>
                    <a:lnTo>
                      <a:pt x="477" y="124"/>
                    </a:lnTo>
                    <a:lnTo>
                      <a:pt x="464" y="105"/>
                    </a:lnTo>
                    <a:lnTo>
                      <a:pt x="449" y="84"/>
                    </a:lnTo>
                    <a:lnTo>
                      <a:pt x="430" y="69"/>
                    </a:lnTo>
                    <a:lnTo>
                      <a:pt x="412" y="53"/>
                    </a:lnTo>
                    <a:lnTo>
                      <a:pt x="394" y="37"/>
                    </a:lnTo>
                    <a:lnTo>
                      <a:pt x="373" y="27"/>
                    </a:lnTo>
                    <a:lnTo>
                      <a:pt x="349" y="16"/>
                    </a:lnTo>
                    <a:lnTo>
                      <a:pt x="325" y="8"/>
                    </a:lnTo>
                    <a:lnTo>
                      <a:pt x="299" y="3"/>
                    </a:lnTo>
                    <a:lnTo>
                      <a:pt x="276" y="0"/>
                    </a:lnTo>
                    <a:lnTo>
                      <a:pt x="249" y="0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B157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0" name="Freeform 583"/>
              <p:cNvSpPr>
                <a:spLocks/>
              </p:cNvSpPr>
              <p:nvPr/>
            </p:nvSpPr>
            <p:spPr bwMode="auto">
              <a:xfrm>
                <a:off x="3708400" y="2859088"/>
                <a:ext cx="793750" cy="787400"/>
              </a:xfrm>
              <a:custGeom>
                <a:avLst/>
                <a:gdLst/>
                <a:ahLst/>
                <a:cxnLst>
                  <a:cxn ang="0">
                    <a:pos x="243" y="0"/>
                  </a:cxn>
                  <a:cxn ang="0">
                    <a:pos x="191" y="5"/>
                  </a:cxn>
                  <a:cxn ang="0">
                    <a:pos x="146" y="21"/>
                  </a:cxn>
                  <a:cxn ang="0">
                    <a:pos x="104" y="47"/>
                  </a:cxn>
                  <a:cxn ang="0">
                    <a:pos x="68" y="79"/>
                  </a:cxn>
                  <a:cxn ang="0">
                    <a:pos x="39" y="115"/>
                  </a:cxn>
                  <a:cxn ang="0">
                    <a:pos x="15" y="158"/>
                  </a:cxn>
                  <a:cxn ang="0">
                    <a:pos x="2" y="205"/>
                  </a:cxn>
                  <a:cxn ang="0">
                    <a:pos x="0" y="255"/>
                  </a:cxn>
                  <a:cxn ang="0">
                    <a:pos x="2" y="281"/>
                  </a:cxn>
                  <a:cxn ang="0">
                    <a:pos x="13" y="328"/>
                  </a:cxn>
                  <a:cxn ang="0">
                    <a:pos x="34" y="373"/>
                  </a:cxn>
                  <a:cxn ang="0">
                    <a:pos x="62" y="412"/>
                  </a:cxn>
                  <a:cxn ang="0">
                    <a:pos x="97" y="444"/>
                  </a:cxn>
                  <a:cxn ang="0">
                    <a:pos x="136" y="470"/>
                  </a:cxn>
                  <a:cxn ang="0">
                    <a:pos x="183" y="486"/>
                  </a:cxn>
                  <a:cxn ang="0">
                    <a:pos x="233" y="496"/>
                  </a:cxn>
                  <a:cxn ang="0">
                    <a:pos x="256" y="496"/>
                  </a:cxn>
                  <a:cxn ang="0">
                    <a:pos x="306" y="488"/>
                  </a:cxn>
                  <a:cxn ang="0">
                    <a:pos x="353" y="473"/>
                  </a:cxn>
                  <a:cxn ang="0">
                    <a:pos x="395" y="449"/>
                  </a:cxn>
                  <a:cxn ang="0">
                    <a:pos x="432" y="418"/>
                  </a:cxn>
                  <a:cxn ang="0">
                    <a:pos x="461" y="378"/>
                  </a:cxn>
                  <a:cxn ang="0">
                    <a:pos x="485" y="336"/>
                  </a:cxn>
                  <a:cxn ang="0">
                    <a:pos x="498" y="289"/>
                  </a:cxn>
                  <a:cxn ang="0">
                    <a:pos x="500" y="239"/>
                  </a:cxn>
                  <a:cxn ang="0">
                    <a:pos x="498" y="213"/>
                  </a:cxn>
                  <a:cxn ang="0">
                    <a:pos x="487" y="165"/>
                  </a:cxn>
                  <a:cxn ang="0">
                    <a:pos x="466" y="121"/>
                  </a:cxn>
                  <a:cxn ang="0">
                    <a:pos x="437" y="84"/>
                  </a:cxn>
                  <a:cxn ang="0">
                    <a:pos x="403" y="50"/>
                  </a:cxn>
                  <a:cxn ang="0">
                    <a:pos x="361" y="26"/>
                  </a:cxn>
                  <a:cxn ang="0">
                    <a:pos x="317" y="8"/>
                  </a:cxn>
                  <a:cxn ang="0">
                    <a:pos x="267" y="0"/>
                  </a:cxn>
                  <a:cxn ang="0">
                    <a:pos x="243" y="0"/>
                  </a:cxn>
                </a:cxnLst>
                <a:rect l="0" t="0" r="r" b="b"/>
                <a:pathLst>
                  <a:path w="500" h="496">
                    <a:moveTo>
                      <a:pt x="243" y="0"/>
                    </a:moveTo>
                    <a:lnTo>
                      <a:pt x="243" y="0"/>
                    </a:lnTo>
                    <a:lnTo>
                      <a:pt x="217" y="3"/>
                    </a:lnTo>
                    <a:lnTo>
                      <a:pt x="191" y="5"/>
                    </a:lnTo>
                    <a:lnTo>
                      <a:pt x="167" y="13"/>
                    </a:lnTo>
                    <a:lnTo>
                      <a:pt x="146" y="21"/>
                    </a:lnTo>
                    <a:lnTo>
                      <a:pt x="123" y="34"/>
                    </a:lnTo>
                    <a:lnTo>
                      <a:pt x="104" y="47"/>
                    </a:lnTo>
                    <a:lnTo>
                      <a:pt x="83" y="60"/>
                    </a:lnTo>
                    <a:lnTo>
                      <a:pt x="68" y="79"/>
                    </a:lnTo>
                    <a:lnTo>
                      <a:pt x="52" y="97"/>
                    </a:lnTo>
                    <a:lnTo>
                      <a:pt x="39" y="115"/>
                    </a:lnTo>
                    <a:lnTo>
                      <a:pt x="26" y="136"/>
                    </a:lnTo>
                    <a:lnTo>
                      <a:pt x="15" y="158"/>
                    </a:lnTo>
                    <a:lnTo>
                      <a:pt x="7" y="181"/>
                    </a:lnTo>
                    <a:lnTo>
                      <a:pt x="2" y="205"/>
                    </a:lnTo>
                    <a:lnTo>
                      <a:pt x="0" y="231"/>
                    </a:lnTo>
                    <a:lnTo>
                      <a:pt x="0" y="255"/>
                    </a:lnTo>
                    <a:lnTo>
                      <a:pt x="0" y="255"/>
                    </a:lnTo>
                    <a:lnTo>
                      <a:pt x="2" y="281"/>
                    </a:lnTo>
                    <a:lnTo>
                      <a:pt x="5" y="305"/>
                    </a:lnTo>
                    <a:lnTo>
                      <a:pt x="13" y="328"/>
                    </a:lnTo>
                    <a:lnTo>
                      <a:pt x="21" y="352"/>
                    </a:lnTo>
                    <a:lnTo>
                      <a:pt x="34" y="373"/>
                    </a:lnTo>
                    <a:lnTo>
                      <a:pt x="47" y="394"/>
                    </a:lnTo>
                    <a:lnTo>
                      <a:pt x="62" y="412"/>
                    </a:lnTo>
                    <a:lnTo>
                      <a:pt x="78" y="428"/>
                    </a:lnTo>
                    <a:lnTo>
                      <a:pt x="97" y="444"/>
                    </a:lnTo>
                    <a:lnTo>
                      <a:pt x="115" y="457"/>
                    </a:lnTo>
                    <a:lnTo>
                      <a:pt x="136" y="470"/>
                    </a:lnTo>
                    <a:lnTo>
                      <a:pt x="159" y="478"/>
                    </a:lnTo>
                    <a:lnTo>
                      <a:pt x="183" y="486"/>
                    </a:lnTo>
                    <a:lnTo>
                      <a:pt x="207" y="491"/>
                    </a:lnTo>
                    <a:lnTo>
                      <a:pt x="233" y="496"/>
                    </a:lnTo>
                    <a:lnTo>
                      <a:pt x="256" y="496"/>
                    </a:lnTo>
                    <a:lnTo>
                      <a:pt x="256" y="496"/>
                    </a:lnTo>
                    <a:lnTo>
                      <a:pt x="283" y="494"/>
                    </a:lnTo>
                    <a:lnTo>
                      <a:pt x="306" y="488"/>
                    </a:lnTo>
                    <a:lnTo>
                      <a:pt x="333" y="481"/>
                    </a:lnTo>
                    <a:lnTo>
                      <a:pt x="353" y="473"/>
                    </a:lnTo>
                    <a:lnTo>
                      <a:pt x="374" y="462"/>
                    </a:lnTo>
                    <a:lnTo>
                      <a:pt x="395" y="449"/>
                    </a:lnTo>
                    <a:lnTo>
                      <a:pt x="414" y="433"/>
                    </a:lnTo>
                    <a:lnTo>
                      <a:pt x="432" y="418"/>
                    </a:lnTo>
                    <a:lnTo>
                      <a:pt x="448" y="399"/>
                    </a:lnTo>
                    <a:lnTo>
                      <a:pt x="461" y="378"/>
                    </a:lnTo>
                    <a:lnTo>
                      <a:pt x="474" y="357"/>
                    </a:lnTo>
                    <a:lnTo>
                      <a:pt x="485" y="336"/>
                    </a:lnTo>
                    <a:lnTo>
                      <a:pt x="492" y="312"/>
                    </a:lnTo>
                    <a:lnTo>
                      <a:pt x="498" y="289"/>
                    </a:lnTo>
                    <a:lnTo>
                      <a:pt x="500" y="265"/>
                    </a:lnTo>
                    <a:lnTo>
                      <a:pt x="500" y="239"/>
                    </a:lnTo>
                    <a:lnTo>
                      <a:pt x="500" y="239"/>
                    </a:lnTo>
                    <a:lnTo>
                      <a:pt x="498" y="213"/>
                    </a:lnTo>
                    <a:lnTo>
                      <a:pt x="492" y="189"/>
                    </a:lnTo>
                    <a:lnTo>
                      <a:pt x="487" y="165"/>
                    </a:lnTo>
                    <a:lnTo>
                      <a:pt x="477" y="144"/>
                    </a:lnTo>
                    <a:lnTo>
                      <a:pt x="466" y="121"/>
                    </a:lnTo>
                    <a:lnTo>
                      <a:pt x="453" y="102"/>
                    </a:lnTo>
                    <a:lnTo>
                      <a:pt x="437" y="84"/>
                    </a:lnTo>
                    <a:lnTo>
                      <a:pt x="422" y="66"/>
                    </a:lnTo>
                    <a:lnTo>
                      <a:pt x="403" y="50"/>
                    </a:lnTo>
                    <a:lnTo>
                      <a:pt x="382" y="37"/>
                    </a:lnTo>
                    <a:lnTo>
                      <a:pt x="361" y="26"/>
                    </a:lnTo>
                    <a:lnTo>
                      <a:pt x="340" y="16"/>
                    </a:lnTo>
                    <a:lnTo>
                      <a:pt x="317" y="8"/>
                    </a:lnTo>
                    <a:lnTo>
                      <a:pt x="293" y="3"/>
                    </a:lnTo>
                    <a:lnTo>
                      <a:pt x="267" y="0"/>
                    </a:lnTo>
                    <a:lnTo>
                      <a:pt x="243" y="0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B4581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1" name="Freeform 584"/>
              <p:cNvSpPr>
                <a:spLocks/>
              </p:cNvSpPr>
              <p:nvPr/>
            </p:nvSpPr>
            <p:spPr bwMode="auto">
              <a:xfrm>
                <a:off x="3711575" y="2863851"/>
                <a:ext cx="782638" cy="769938"/>
              </a:xfrm>
              <a:custGeom>
                <a:avLst/>
                <a:gdLst/>
                <a:ahLst/>
                <a:cxnLst>
                  <a:cxn ang="0">
                    <a:pos x="239" y="0"/>
                  </a:cxn>
                  <a:cxn ang="0">
                    <a:pos x="189" y="7"/>
                  </a:cxn>
                  <a:cxn ang="0">
                    <a:pos x="144" y="23"/>
                  </a:cxn>
                  <a:cxn ang="0">
                    <a:pos x="102" y="47"/>
                  </a:cxn>
                  <a:cxn ang="0">
                    <a:pos x="68" y="78"/>
                  </a:cxn>
                  <a:cxn ang="0">
                    <a:pos x="40" y="115"/>
                  </a:cxn>
                  <a:cxn ang="0">
                    <a:pos x="19" y="157"/>
                  </a:cxn>
                  <a:cxn ang="0">
                    <a:pos x="5" y="202"/>
                  </a:cxn>
                  <a:cxn ang="0">
                    <a:pos x="0" y="252"/>
                  </a:cxn>
                  <a:cxn ang="0">
                    <a:pos x="3" y="275"/>
                  </a:cxn>
                  <a:cxn ang="0">
                    <a:pos x="16" y="323"/>
                  </a:cxn>
                  <a:cxn ang="0">
                    <a:pos x="34" y="365"/>
                  </a:cxn>
                  <a:cxn ang="0">
                    <a:pos x="63" y="404"/>
                  </a:cxn>
                  <a:cxn ang="0">
                    <a:pos x="97" y="436"/>
                  </a:cxn>
                  <a:cxn ang="0">
                    <a:pos x="137" y="459"/>
                  </a:cxn>
                  <a:cxn ang="0">
                    <a:pos x="181" y="478"/>
                  </a:cxn>
                  <a:cxn ang="0">
                    <a:pos x="231" y="485"/>
                  </a:cxn>
                  <a:cxn ang="0">
                    <a:pos x="254" y="485"/>
                  </a:cxn>
                  <a:cxn ang="0">
                    <a:pos x="304" y="478"/>
                  </a:cxn>
                  <a:cxn ang="0">
                    <a:pos x="351" y="462"/>
                  </a:cxn>
                  <a:cxn ang="0">
                    <a:pos x="391" y="438"/>
                  </a:cxn>
                  <a:cxn ang="0">
                    <a:pos x="427" y="409"/>
                  </a:cxn>
                  <a:cxn ang="0">
                    <a:pos x="456" y="370"/>
                  </a:cxn>
                  <a:cxn ang="0">
                    <a:pos x="477" y="328"/>
                  </a:cxn>
                  <a:cxn ang="0">
                    <a:pos x="490" y="283"/>
                  </a:cxn>
                  <a:cxn ang="0">
                    <a:pos x="493" y="233"/>
                  </a:cxn>
                  <a:cxn ang="0">
                    <a:pos x="490" y="210"/>
                  </a:cxn>
                  <a:cxn ang="0">
                    <a:pos x="480" y="162"/>
                  </a:cxn>
                  <a:cxn ang="0">
                    <a:pos x="459" y="120"/>
                  </a:cxn>
                  <a:cxn ang="0">
                    <a:pos x="433" y="81"/>
                  </a:cxn>
                  <a:cxn ang="0">
                    <a:pos x="399" y="49"/>
                  </a:cxn>
                  <a:cxn ang="0">
                    <a:pos x="357" y="26"/>
                  </a:cxn>
                  <a:cxn ang="0">
                    <a:pos x="312" y="7"/>
                  </a:cxn>
                  <a:cxn ang="0">
                    <a:pos x="265" y="0"/>
                  </a:cxn>
                  <a:cxn ang="0">
                    <a:pos x="239" y="0"/>
                  </a:cxn>
                </a:cxnLst>
                <a:rect l="0" t="0" r="r" b="b"/>
                <a:pathLst>
                  <a:path w="493" h="485">
                    <a:moveTo>
                      <a:pt x="239" y="0"/>
                    </a:moveTo>
                    <a:lnTo>
                      <a:pt x="239" y="0"/>
                    </a:lnTo>
                    <a:lnTo>
                      <a:pt x="215" y="2"/>
                    </a:lnTo>
                    <a:lnTo>
                      <a:pt x="189" y="7"/>
                    </a:lnTo>
                    <a:lnTo>
                      <a:pt x="168" y="13"/>
                    </a:lnTo>
                    <a:lnTo>
                      <a:pt x="144" y="23"/>
                    </a:lnTo>
                    <a:lnTo>
                      <a:pt x="123" y="34"/>
                    </a:lnTo>
                    <a:lnTo>
                      <a:pt x="102" y="47"/>
                    </a:lnTo>
                    <a:lnTo>
                      <a:pt x="84" y="60"/>
                    </a:lnTo>
                    <a:lnTo>
                      <a:pt x="68" y="78"/>
                    </a:lnTo>
                    <a:lnTo>
                      <a:pt x="53" y="94"/>
                    </a:lnTo>
                    <a:lnTo>
                      <a:pt x="40" y="115"/>
                    </a:lnTo>
                    <a:lnTo>
                      <a:pt x="26" y="133"/>
                    </a:lnTo>
                    <a:lnTo>
                      <a:pt x="19" y="157"/>
                    </a:lnTo>
                    <a:lnTo>
                      <a:pt x="11" y="178"/>
                    </a:lnTo>
                    <a:lnTo>
                      <a:pt x="5" y="202"/>
                    </a:lnTo>
                    <a:lnTo>
                      <a:pt x="3" y="225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3" y="275"/>
                    </a:lnTo>
                    <a:lnTo>
                      <a:pt x="8" y="299"/>
                    </a:lnTo>
                    <a:lnTo>
                      <a:pt x="16" y="323"/>
                    </a:lnTo>
                    <a:lnTo>
                      <a:pt x="24" y="346"/>
                    </a:lnTo>
                    <a:lnTo>
                      <a:pt x="34" y="365"/>
                    </a:lnTo>
                    <a:lnTo>
                      <a:pt x="47" y="386"/>
                    </a:lnTo>
                    <a:lnTo>
                      <a:pt x="63" y="404"/>
                    </a:lnTo>
                    <a:lnTo>
                      <a:pt x="79" y="420"/>
                    </a:lnTo>
                    <a:lnTo>
                      <a:pt x="97" y="436"/>
                    </a:lnTo>
                    <a:lnTo>
                      <a:pt x="116" y="449"/>
                    </a:lnTo>
                    <a:lnTo>
                      <a:pt x="137" y="459"/>
                    </a:lnTo>
                    <a:lnTo>
                      <a:pt x="160" y="470"/>
                    </a:lnTo>
                    <a:lnTo>
                      <a:pt x="181" y="478"/>
                    </a:lnTo>
                    <a:lnTo>
                      <a:pt x="205" y="483"/>
                    </a:lnTo>
                    <a:lnTo>
                      <a:pt x="231" y="485"/>
                    </a:lnTo>
                    <a:lnTo>
                      <a:pt x="254" y="485"/>
                    </a:lnTo>
                    <a:lnTo>
                      <a:pt x="254" y="485"/>
                    </a:lnTo>
                    <a:lnTo>
                      <a:pt x="281" y="483"/>
                    </a:lnTo>
                    <a:lnTo>
                      <a:pt x="304" y="478"/>
                    </a:lnTo>
                    <a:lnTo>
                      <a:pt x="328" y="472"/>
                    </a:lnTo>
                    <a:lnTo>
                      <a:pt x="351" y="462"/>
                    </a:lnTo>
                    <a:lnTo>
                      <a:pt x="372" y="451"/>
                    </a:lnTo>
                    <a:lnTo>
                      <a:pt x="391" y="438"/>
                    </a:lnTo>
                    <a:lnTo>
                      <a:pt x="409" y="425"/>
                    </a:lnTo>
                    <a:lnTo>
                      <a:pt x="427" y="409"/>
                    </a:lnTo>
                    <a:lnTo>
                      <a:pt x="443" y="391"/>
                    </a:lnTo>
                    <a:lnTo>
                      <a:pt x="456" y="370"/>
                    </a:lnTo>
                    <a:lnTo>
                      <a:pt x="467" y="352"/>
                    </a:lnTo>
                    <a:lnTo>
                      <a:pt x="477" y="328"/>
                    </a:lnTo>
                    <a:lnTo>
                      <a:pt x="485" y="307"/>
                    </a:lnTo>
                    <a:lnTo>
                      <a:pt x="490" y="283"/>
                    </a:lnTo>
                    <a:lnTo>
                      <a:pt x="493" y="260"/>
                    </a:lnTo>
                    <a:lnTo>
                      <a:pt x="493" y="233"/>
                    </a:lnTo>
                    <a:lnTo>
                      <a:pt x="493" y="233"/>
                    </a:lnTo>
                    <a:lnTo>
                      <a:pt x="490" y="210"/>
                    </a:lnTo>
                    <a:lnTo>
                      <a:pt x="488" y="186"/>
                    </a:lnTo>
                    <a:lnTo>
                      <a:pt x="480" y="162"/>
                    </a:lnTo>
                    <a:lnTo>
                      <a:pt x="469" y="139"/>
                    </a:lnTo>
                    <a:lnTo>
                      <a:pt x="459" y="120"/>
                    </a:lnTo>
                    <a:lnTo>
                      <a:pt x="446" y="99"/>
                    </a:lnTo>
                    <a:lnTo>
                      <a:pt x="433" y="81"/>
                    </a:lnTo>
                    <a:lnTo>
                      <a:pt x="414" y="65"/>
                    </a:lnTo>
                    <a:lnTo>
                      <a:pt x="399" y="49"/>
                    </a:lnTo>
                    <a:lnTo>
                      <a:pt x="378" y="36"/>
                    </a:lnTo>
                    <a:lnTo>
                      <a:pt x="357" y="26"/>
                    </a:lnTo>
                    <a:lnTo>
                      <a:pt x="336" y="15"/>
                    </a:lnTo>
                    <a:lnTo>
                      <a:pt x="312" y="7"/>
                    </a:lnTo>
                    <a:lnTo>
                      <a:pt x="289" y="2"/>
                    </a:lnTo>
                    <a:lnTo>
                      <a:pt x="265" y="0"/>
                    </a:lnTo>
                    <a:lnTo>
                      <a:pt x="239" y="0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rgbClr val="B759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2" name="Freeform 585"/>
              <p:cNvSpPr>
                <a:spLocks/>
              </p:cNvSpPr>
              <p:nvPr/>
            </p:nvSpPr>
            <p:spPr bwMode="auto">
              <a:xfrm>
                <a:off x="3719513" y="2867026"/>
                <a:ext cx="766763" cy="755650"/>
              </a:xfrm>
              <a:custGeom>
                <a:avLst/>
                <a:gdLst/>
                <a:ahLst/>
                <a:cxnLst>
                  <a:cxn ang="0">
                    <a:pos x="234" y="0"/>
                  </a:cxn>
                  <a:cxn ang="0">
                    <a:pos x="184" y="8"/>
                  </a:cxn>
                  <a:cxn ang="0">
                    <a:pos x="139" y="24"/>
                  </a:cxn>
                  <a:cxn ang="0">
                    <a:pos x="100" y="47"/>
                  </a:cxn>
                  <a:cxn ang="0">
                    <a:pos x="66" y="76"/>
                  </a:cxn>
                  <a:cxn ang="0">
                    <a:pos x="37" y="113"/>
                  </a:cxn>
                  <a:cxn ang="0">
                    <a:pos x="16" y="155"/>
                  </a:cxn>
                  <a:cxn ang="0">
                    <a:pos x="3" y="200"/>
                  </a:cxn>
                  <a:cxn ang="0">
                    <a:pos x="0" y="247"/>
                  </a:cxn>
                  <a:cxn ang="0">
                    <a:pos x="3" y="273"/>
                  </a:cxn>
                  <a:cxn ang="0">
                    <a:pos x="14" y="318"/>
                  </a:cxn>
                  <a:cxn ang="0">
                    <a:pos x="35" y="360"/>
                  </a:cxn>
                  <a:cxn ang="0">
                    <a:pos x="61" y="397"/>
                  </a:cxn>
                  <a:cxn ang="0">
                    <a:pos x="95" y="428"/>
                  </a:cxn>
                  <a:cxn ang="0">
                    <a:pos x="134" y="452"/>
                  </a:cxn>
                  <a:cxn ang="0">
                    <a:pos x="179" y="468"/>
                  </a:cxn>
                  <a:cxn ang="0">
                    <a:pos x="226" y="476"/>
                  </a:cxn>
                  <a:cxn ang="0">
                    <a:pos x="249" y="476"/>
                  </a:cxn>
                  <a:cxn ang="0">
                    <a:pos x="299" y="470"/>
                  </a:cxn>
                  <a:cxn ang="0">
                    <a:pos x="344" y="455"/>
                  </a:cxn>
                  <a:cxn ang="0">
                    <a:pos x="383" y="431"/>
                  </a:cxn>
                  <a:cxn ang="0">
                    <a:pos x="417" y="399"/>
                  </a:cxn>
                  <a:cxn ang="0">
                    <a:pos x="446" y="363"/>
                  </a:cxn>
                  <a:cxn ang="0">
                    <a:pos x="467" y="323"/>
                  </a:cxn>
                  <a:cxn ang="0">
                    <a:pos x="480" y="279"/>
                  </a:cxn>
                  <a:cxn ang="0">
                    <a:pos x="483" y="229"/>
                  </a:cxn>
                  <a:cxn ang="0">
                    <a:pos x="480" y="205"/>
                  </a:cxn>
                  <a:cxn ang="0">
                    <a:pos x="470" y="160"/>
                  </a:cxn>
                  <a:cxn ang="0">
                    <a:pos x="449" y="118"/>
                  </a:cxn>
                  <a:cxn ang="0">
                    <a:pos x="422" y="82"/>
                  </a:cxn>
                  <a:cxn ang="0">
                    <a:pos x="388" y="50"/>
                  </a:cxn>
                  <a:cxn ang="0">
                    <a:pos x="349" y="24"/>
                  </a:cxn>
                  <a:cxn ang="0">
                    <a:pos x="305" y="8"/>
                  </a:cxn>
                  <a:cxn ang="0">
                    <a:pos x="257" y="0"/>
                  </a:cxn>
                  <a:cxn ang="0">
                    <a:pos x="234" y="0"/>
                  </a:cxn>
                </a:cxnLst>
                <a:rect l="0" t="0" r="r" b="b"/>
                <a:pathLst>
                  <a:path w="483" h="476">
                    <a:moveTo>
                      <a:pt x="234" y="0"/>
                    </a:moveTo>
                    <a:lnTo>
                      <a:pt x="234" y="0"/>
                    </a:lnTo>
                    <a:lnTo>
                      <a:pt x="210" y="3"/>
                    </a:lnTo>
                    <a:lnTo>
                      <a:pt x="184" y="8"/>
                    </a:lnTo>
                    <a:lnTo>
                      <a:pt x="163" y="13"/>
                    </a:lnTo>
                    <a:lnTo>
                      <a:pt x="139" y="24"/>
                    </a:lnTo>
                    <a:lnTo>
                      <a:pt x="118" y="34"/>
                    </a:lnTo>
                    <a:lnTo>
                      <a:pt x="100" y="47"/>
                    </a:lnTo>
                    <a:lnTo>
                      <a:pt x="82" y="61"/>
                    </a:lnTo>
                    <a:lnTo>
                      <a:pt x="66" y="76"/>
                    </a:lnTo>
                    <a:lnTo>
                      <a:pt x="50" y="95"/>
                    </a:lnTo>
                    <a:lnTo>
                      <a:pt x="37" y="113"/>
                    </a:lnTo>
                    <a:lnTo>
                      <a:pt x="27" y="134"/>
                    </a:lnTo>
                    <a:lnTo>
                      <a:pt x="16" y="155"/>
                    </a:lnTo>
                    <a:lnTo>
                      <a:pt x="8" y="176"/>
                    </a:lnTo>
                    <a:lnTo>
                      <a:pt x="3" y="200"/>
                    </a:lnTo>
                    <a:lnTo>
                      <a:pt x="0" y="223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3" y="273"/>
                    </a:lnTo>
                    <a:lnTo>
                      <a:pt x="8" y="294"/>
                    </a:lnTo>
                    <a:lnTo>
                      <a:pt x="14" y="318"/>
                    </a:lnTo>
                    <a:lnTo>
                      <a:pt x="24" y="339"/>
                    </a:lnTo>
                    <a:lnTo>
                      <a:pt x="35" y="360"/>
                    </a:lnTo>
                    <a:lnTo>
                      <a:pt x="48" y="378"/>
                    </a:lnTo>
                    <a:lnTo>
                      <a:pt x="61" y="397"/>
                    </a:lnTo>
                    <a:lnTo>
                      <a:pt x="76" y="413"/>
                    </a:lnTo>
                    <a:lnTo>
                      <a:pt x="95" y="428"/>
                    </a:lnTo>
                    <a:lnTo>
                      <a:pt x="113" y="441"/>
                    </a:lnTo>
                    <a:lnTo>
                      <a:pt x="134" y="452"/>
                    </a:lnTo>
                    <a:lnTo>
                      <a:pt x="155" y="462"/>
                    </a:lnTo>
                    <a:lnTo>
                      <a:pt x="179" y="468"/>
                    </a:lnTo>
                    <a:lnTo>
                      <a:pt x="202" y="473"/>
                    </a:lnTo>
                    <a:lnTo>
                      <a:pt x="226" y="476"/>
                    </a:lnTo>
                    <a:lnTo>
                      <a:pt x="249" y="476"/>
                    </a:lnTo>
                    <a:lnTo>
                      <a:pt x="249" y="476"/>
                    </a:lnTo>
                    <a:lnTo>
                      <a:pt x="276" y="476"/>
                    </a:lnTo>
                    <a:lnTo>
                      <a:pt x="299" y="470"/>
                    </a:lnTo>
                    <a:lnTo>
                      <a:pt x="320" y="462"/>
                    </a:lnTo>
                    <a:lnTo>
                      <a:pt x="344" y="455"/>
                    </a:lnTo>
                    <a:lnTo>
                      <a:pt x="365" y="444"/>
                    </a:lnTo>
                    <a:lnTo>
                      <a:pt x="383" y="431"/>
                    </a:lnTo>
                    <a:lnTo>
                      <a:pt x="402" y="415"/>
                    </a:lnTo>
                    <a:lnTo>
                      <a:pt x="417" y="399"/>
                    </a:lnTo>
                    <a:lnTo>
                      <a:pt x="433" y="384"/>
                    </a:lnTo>
                    <a:lnTo>
                      <a:pt x="446" y="363"/>
                    </a:lnTo>
                    <a:lnTo>
                      <a:pt x="459" y="344"/>
                    </a:lnTo>
                    <a:lnTo>
                      <a:pt x="467" y="323"/>
                    </a:lnTo>
                    <a:lnTo>
                      <a:pt x="475" y="300"/>
                    </a:lnTo>
                    <a:lnTo>
                      <a:pt x="480" y="279"/>
                    </a:lnTo>
                    <a:lnTo>
                      <a:pt x="483" y="255"/>
                    </a:lnTo>
                    <a:lnTo>
                      <a:pt x="483" y="229"/>
                    </a:lnTo>
                    <a:lnTo>
                      <a:pt x="483" y="229"/>
                    </a:lnTo>
                    <a:lnTo>
                      <a:pt x="480" y="205"/>
                    </a:lnTo>
                    <a:lnTo>
                      <a:pt x="478" y="181"/>
                    </a:lnTo>
                    <a:lnTo>
                      <a:pt x="470" y="160"/>
                    </a:lnTo>
                    <a:lnTo>
                      <a:pt x="462" y="137"/>
                    </a:lnTo>
                    <a:lnTo>
                      <a:pt x="449" y="118"/>
                    </a:lnTo>
                    <a:lnTo>
                      <a:pt x="438" y="97"/>
                    </a:lnTo>
                    <a:lnTo>
                      <a:pt x="422" y="82"/>
                    </a:lnTo>
                    <a:lnTo>
                      <a:pt x="407" y="63"/>
                    </a:lnTo>
                    <a:lnTo>
                      <a:pt x="388" y="50"/>
                    </a:lnTo>
                    <a:lnTo>
                      <a:pt x="370" y="37"/>
                    </a:lnTo>
                    <a:lnTo>
                      <a:pt x="349" y="24"/>
                    </a:lnTo>
                    <a:lnTo>
                      <a:pt x="328" y="16"/>
                    </a:lnTo>
                    <a:lnTo>
                      <a:pt x="305" y="8"/>
                    </a:lnTo>
                    <a:lnTo>
                      <a:pt x="281" y="3"/>
                    </a:lnTo>
                    <a:lnTo>
                      <a:pt x="257" y="0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B95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3" name="Freeform 586"/>
              <p:cNvSpPr>
                <a:spLocks/>
              </p:cNvSpPr>
              <p:nvPr/>
            </p:nvSpPr>
            <p:spPr bwMode="auto">
              <a:xfrm>
                <a:off x="3729038" y="2871788"/>
                <a:ext cx="749300" cy="741363"/>
              </a:xfrm>
              <a:custGeom>
                <a:avLst/>
                <a:gdLst/>
                <a:ahLst/>
                <a:cxnLst>
                  <a:cxn ang="0">
                    <a:pos x="228" y="0"/>
                  </a:cxn>
                  <a:cxn ang="0">
                    <a:pos x="181" y="8"/>
                  </a:cxn>
                  <a:cxn ang="0">
                    <a:pos x="136" y="23"/>
                  </a:cxn>
                  <a:cxn ang="0">
                    <a:pos x="97" y="47"/>
                  </a:cxn>
                  <a:cxn ang="0">
                    <a:pos x="63" y="76"/>
                  </a:cxn>
                  <a:cxn ang="0">
                    <a:pos x="34" y="113"/>
                  </a:cxn>
                  <a:cxn ang="0">
                    <a:pos x="13" y="152"/>
                  </a:cxn>
                  <a:cxn ang="0">
                    <a:pos x="2" y="197"/>
                  </a:cxn>
                  <a:cxn ang="0">
                    <a:pos x="0" y="244"/>
                  </a:cxn>
                  <a:cxn ang="0">
                    <a:pos x="0" y="268"/>
                  </a:cxn>
                  <a:cxn ang="0">
                    <a:pos x="13" y="312"/>
                  </a:cxn>
                  <a:cxn ang="0">
                    <a:pos x="31" y="354"/>
                  </a:cxn>
                  <a:cxn ang="0">
                    <a:pos x="57" y="389"/>
                  </a:cxn>
                  <a:cxn ang="0">
                    <a:pos x="91" y="420"/>
                  </a:cxn>
                  <a:cxn ang="0">
                    <a:pos x="131" y="444"/>
                  </a:cxn>
                  <a:cxn ang="0">
                    <a:pos x="173" y="459"/>
                  </a:cxn>
                  <a:cxn ang="0">
                    <a:pos x="220" y="467"/>
                  </a:cxn>
                  <a:cxn ang="0">
                    <a:pos x="243" y="467"/>
                  </a:cxn>
                  <a:cxn ang="0">
                    <a:pos x="291" y="459"/>
                  </a:cxn>
                  <a:cxn ang="0">
                    <a:pos x="335" y="444"/>
                  </a:cxn>
                  <a:cxn ang="0">
                    <a:pos x="375" y="420"/>
                  </a:cxn>
                  <a:cxn ang="0">
                    <a:pos x="409" y="391"/>
                  </a:cxn>
                  <a:cxn ang="0">
                    <a:pos x="437" y="354"/>
                  </a:cxn>
                  <a:cxn ang="0">
                    <a:pos x="456" y="315"/>
                  </a:cxn>
                  <a:cxn ang="0">
                    <a:pos x="469" y="270"/>
                  </a:cxn>
                  <a:cxn ang="0">
                    <a:pos x="472" y="223"/>
                  </a:cxn>
                  <a:cxn ang="0">
                    <a:pos x="469" y="199"/>
                  </a:cxn>
                  <a:cxn ang="0">
                    <a:pos x="458" y="155"/>
                  </a:cxn>
                  <a:cxn ang="0">
                    <a:pos x="440" y="115"/>
                  </a:cxn>
                  <a:cxn ang="0">
                    <a:pos x="411" y="79"/>
                  </a:cxn>
                  <a:cxn ang="0">
                    <a:pos x="380" y="47"/>
                  </a:cxn>
                  <a:cxn ang="0">
                    <a:pos x="340" y="23"/>
                  </a:cxn>
                  <a:cxn ang="0">
                    <a:pos x="299" y="8"/>
                  </a:cxn>
                  <a:cxn ang="0">
                    <a:pos x="251" y="0"/>
                  </a:cxn>
                  <a:cxn ang="0">
                    <a:pos x="228" y="0"/>
                  </a:cxn>
                </a:cxnLst>
                <a:rect l="0" t="0" r="r" b="b"/>
                <a:pathLst>
                  <a:path w="472" h="467">
                    <a:moveTo>
                      <a:pt x="228" y="0"/>
                    </a:moveTo>
                    <a:lnTo>
                      <a:pt x="228" y="0"/>
                    </a:lnTo>
                    <a:lnTo>
                      <a:pt x="202" y="2"/>
                    </a:lnTo>
                    <a:lnTo>
                      <a:pt x="181" y="8"/>
                    </a:lnTo>
                    <a:lnTo>
                      <a:pt x="157" y="13"/>
                    </a:lnTo>
                    <a:lnTo>
                      <a:pt x="136" y="23"/>
                    </a:lnTo>
                    <a:lnTo>
                      <a:pt x="115" y="34"/>
                    </a:lnTo>
                    <a:lnTo>
                      <a:pt x="97" y="47"/>
                    </a:lnTo>
                    <a:lnTo>
                      <a:pt x="78" y="60"/>
                    </a:lnTo>
                    <a:lnTo>
                      <a:pt x="63" y="76"/>
                    </a:lnTo>
                    <a:lnTo>
                      <a:pt x="47" y="94"/>
                    </a:lnTo>
                    <a:lnTo>
                      <a:pt x="34" y="113"/>
                    </a:lnTo>
                    <a:lnTo>
                      <a:pt x="23" y="131"/>
                    </a:lnTo>
                    <a:lnTo>
                      <a:pt x="13" y="152"/>
                    </a:lnTo>
                    <a:lnTo>
                      <a:pt x="8" y="173"/>
                    </a:lnTo>
                    <a:lnTo>
                      <a:pt x="2" y="197"/>
                    </a:lnTo>
                    <a:lnTo>
                      <a:pt x="0" y="220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68"/>
                    </a:lnTo>
                    <a:lnTo>
                      <a:pt x="5" y="291"/>
                    </a:lnTo>
                    <a:lnTo>
                      <a:pt x="13" y="312"/>
                    </a:lnTo>
                    <a:lnTo>
                      <a:pt x="21" y="333"/>
                    </a:lnTo>
                    <a:lnTo>
                      <a:pt x="31" y="354"/>
                    </a:lnTo>
                    <a:lnTo>
                      <a:pt x="44" y="373"/>
                    </a:lnTo>
                    <a:lnTo>
                      <a:pt x="57" y="389"/>
                    </a:lnTo>
                    <a:lnTo>
                      <a:pt x="76" y="404"/>
                    </a:lnTo>
                    <a:lnTo>
                      <a:pt x="91" y="420"/>
                    </a:lnTo>
                    <a:lnTo>
                      <a:pt x="110" y="433"/>
                    </a:lnTo>
                    <a:lnTo>
                      <a:pt x="131" y="444"/>
                    </a:lnTo>
                    <a:lnTo>
                      <a:pt x="152" y="452"/>
                    </a:lnTo>
                    <a:lnTo>
                      <a:pt x="173" y="459"/>
                    </a:lnTo>
                    <a:lnTo>
                      <a:pt x="196" y="465"/>
                    </a:lnTo>
                    <a:lnTo>
                      <a:pt x="220" y="467"/>
                    </a:lnTo>
                    <a:lnTo>
                      <a:pt x="243" y="467"/>
                    </a:lnTo>
                    <a:lnTo>
                      <a:pt x="243" y="467"/>
                    </a:lnTo>
                    <a:lnTo>
                      <a:pt x="267" y="465"/>
                    </a:lnTo>
                    <a:lnTo>
                      <a:pt x="291" y="459"/>
                    </a:lnTo>
                    <a:lnTo>
                      <a:pt x="314" y="454"/>
                    </a:lnTo>
                    <a:lnTo>
                      <a:pt x="335" y="444"/>
                    </a:lnTo>
                    <a:lnTo>
                      <a:pt x="356" y="433"/>
                    </a:lnTo>
                    <a:lnTo>
                      <a:pt x="375" y="420"/>
                    </a:lnTo>
                    <a:lnTo>
                      <a:pt x="393" y="407"/>
                    </a:lnTo>
                    <a:lnTo>
                      <a:pt x="409" y="391"/>
                    </a:lnTo>
                    <a:lnTo>
                      <a:pt x="424" y="375"/>
                    </a:lnTo>
                    <a:lnTo>
                      <a:pt x="437" y="354"/>
                    </a:lnTo>
                    <a:lnTo>
                      <a:pt x="448" y="336"/>
                    </a:lnTo>
                    <a:lnTo>
                      <a:pt x="456" y="315"/>
                    </a:lnTo>
                    <a:lnTo>
                      <a:pt x="464" y="294"/>
                    </a:lnTo>
                    <a:lnTo>
                      <a:pt x="469" y="270"/>
                    </a:lnTo>
                    <a:lnTo>
                      <a:pt x="472" y="247"/>
                    </a:lnTo>
                    <a:lnTo>
                      <a:pt x="472" y="223"/>
                    </a:lnTo>
                    <a:lnTo>
                      <a:pt x="472" y="223"/>
                    </a:lnTo>
                    <a:lnTo>
                      <a:pt x="469" y="199"/>
                    </a:lnTo>
                    <a:lnTo>
                      <a:pt x="466" y="178"/>
                    </a:lnTo>
                    <a:lnTo>
                      <a:pt x="458" y="155"/>
                    </a:lnTo>
                    <a:lnTo>
                      <a:pt x="451" y="134"/>
                    </a:lnTo>
                    <a:lnTo>
                      <a:pt x="440" y="115"/>
                    </a:lnTo>
                    <a:lnTo>
                      <a:pt x="427" y="94"/>
                    </a:lnTo>
                    <a:lnTo>
                      <a:pt x="411" y="79"/>
                    </a:lnTo>
                    <a:lnTo>
                      <a:pt x="396" y="63"/>
                    </a:lnTo>
                    <a:lnTo>
                      <a:pt x="380" y="47"/>
                    </a:lnTo>
                    <a:lnTo>
                      <a:pt x="361" y="37"/>
                    </a:lnTo>
                    <a:lnTo>
                      <a:pt x="340" y="23"/>
                    </a:lnTo>
                    <a:lnTo>
                      <a:pt x="320" y="16"/>
                    </a:lnTo>
                    <a:lnTo>
                      <a:pt x="299" y="8"/>
                    </a:lnTo>
                    <a:lnTo>
                      <a:pt x="275" y="2"/>
                    </a:lnTo>
                    <a:lnTo>
                      <a:pt x="251" y="0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BC5C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4" name="Freeform 587"/>
              <p:cNvSpPr>
                <a:spLocks/>
              </p:cNvSpPr>
              <p:nvPr/>
            </p:nvSpPr>
            <p:spPr bwMode="auto">
              <a:xfrm>
                <a:off x="3732213" y="2879726"/>
                <a:ext cx="736600" cy="720725"/>
              </a:xfrm>
              <a:custGeom>
                <a:avLst/>
                <a:gdLst/>
                <a:ahLst/>
                <a:cxnLst>
                  <a:cxn ang="0">
                    <a:pos x="223" y="0"/>
                  </a:cxn>
                  <a:cxn ang="0">
                    <a:pos x="179" y="5"/>
                  </a:cxn>
                  <a:cxn ang="0">
                    <a:pos x="134" y="21"/>
                  </a:cxn>
                  <a:cxn ang="0">
                    <a:pos x="95" y="45"/>
                  </a:cxn>
                  <a:cxn ang="0">
                    <a:pos x="63" y="74"/>
                  </a:cxn>
                  <a:cxn ang="0">
                    <a:pos x="34" y="108"/>
                  </a:cxn>
                  <a:cxn ang="0">
                    <a:pos x="16" y="147"/>
                  </a:cxn>
                  <a:cxn ang="0">
                    <a:pos x="3" y="192"/>
                  </a:cxn>
                  <a:cxn ang="0">
                    <a:pos x="0" y="236"/>
                  </a:cxn>
                  <a:cxn ang="0">
                    <a:pos x="3" y="260"/>
                  </a:cxn>
                  <a:cxn ang="0">
                    <a:pos x="13" y="305"/>
                  </a:cxn>
                  <a:cxn ang="0">
                    <a:pos x="34" y="344"/>
                  </a:cxn>
                  <a:cxn ang="0">
                    <a:pos x="61" y="378"/>
                  </a:cxn>
                  <a:cxn ang="0">
                    <a:pos x="92" y="410"/>
                  </a:cxn>
                  <a:cxn ang="0">
                    <a:pos x="131" y="431"/>
                  </a:cxn>
                  <a:cxn ang="0">
                    <a:pos x="173" y="447"/>
                  </a:cxn>
                  <a:cxn ang="0">
                    <a:pos x="218" y="454"/>
                  </a:cxn>
                  <a:cxn ang="0">
                    <a:pos x="241" y="454"/>
                  </a:cxn>
                  <a:cxn ang="0">
                    <a:pos x="289" y="447"/>
                  </a:cxn>
                  <a:cxn ang="0">
                    <a:pos x="331" y="433"/>
                  </a:cxn>
                  <a:cxn ang="0">
                    <a:pos x="370" y="410"/>
                  </a:cxn>
                  <a:cxn ang="0">
                    <a:pos x="404" y="381"/>
                  </a:cxn>
                  <a:cxn ang="0">
                    <a:pos x="430" y="347"/>
                  </a:cxn>
                  <a:cxn ang="0">
                    <a:pos x="451" y="305"/>
                  </a:cxn>
                  <a:cxn ang="0">
                    <a:pos x="462" y="263"/>
                  </a:cxn>
                  <a:cxn ang="0">
                    <a:pos x="464" y="215"/>
                  </a:cxn>
                  <a:cxn ang="0">
                    <a:pos x="462" y="194"/>
                  </a:cxn>
                  <a:cxn ang="0">
                    <a:pos x="451" y="150"/>
                  </a:cxn>
                  <a:cxn ang="0">
                    <a:pos x="433" y="110"/>
                  </a:cxn>
                  <a:cxn ang="0">
                    <a:pos x="407" y="74"/>
                  </a:cxn>
                  <a:cxn ang="0">
                    <a:pos x="373" y="45"/>
                  </a:cxn>
                  <a:cxn ang="0">
                    <a:pos x="336" y="21"/>
                  </a:cxn>
                  <a:cxn ang="0">
                    <a:pos x="294" y="5"/>
                  </a:cxn>
                  <a:cxn ang="0">
                    <a:pos x="247" y="0"/>
                  </a:cxn>
                  <a:cxn ang="0">
                    <a:pos x="223" y="0"/>
                  </a:cxn>
                </a:cxnLst>
                <a:rect l="0" t="0" r="r" b="b"/>
                <a:pathLst>
                  <a:path w="464" h="454">
                    <a:moveTo>
                      <a:pt x="223" y="0"/>
                    </a:moveTo>
                    <a:lnTo>
                      <a:pt x="223" y="0"/>
                    </a:lnTo>
                    <a:lnTo>
                      <a:pt x="200" y="0"/>
                    </a:lnTo>
                    <a:lnTo>
                      <a:pt x="179" y="5"/>
                    </a:lnTo>
                    <a:lnTo>
                      <a:pt x="155" y="13"/>
                    </a:lnTo>
                    <a:lnTo>
                      <a:pt x="134" y="21"/>
                    </a:lnTo>
                    <a:lnTo>
                      <a:pt x="116" y="32"/>
                    </a:lnTo>
                    <a:lnTo>
                      <a:pt x="95" y="45"/>
                    </a:lnTo>
                    <a:lnTo>
                      <a:pt x="79" y="58"/>
                    </a:lnTo>
                    <a:lnTo>
                      <a:pt x="63" y="74"/>
                    </a:lnTo>
                    <a:lnTo>
                      <a:pt x="47" y="89"/>
                    </a:lnTo>
                    <a:lnTo>
                      <a:pt x="34" y="108"/>
                    </a:lnTo>
                    <a:lnTo>
                      <a:pt x="24" y="126"/>
                    </a:lnTo>
                    <a:lnTo>
                      <a:pt x="16" y="147"/>
                    </a:lnTo>
                    <a:lnTo>
                      <a:pt x="8" y="168"/>
                    </a:lnTo>
                    <a:lnTo>
                      <a:pt x="3" y="192"/>
                    </a:lnTo>
                    <a:lnTo>
                      <a:pt x="0" y="213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3" y="260"/>
                    </a:lnTo>
                    <a:lnTo>
                      <a:pt x="8" y="284"/>
                    </a:lnTo>
                    <a:lnTo>
                      <a:pt x="13" y="305"/>
                    </a:lnTo>
                    <a:lnTo>
                      <a:pt x="24" y="326"/>
                    </a:lnTo>
                    <a:lnTo>
                      <a:pt x="34" y="344"/>
                    </a:lnTo>
                    <a:lnTo>
                      <a:pt x="45" y="363"/>
                    </a:lnTo>
                    <a:lnTo>
                      <a:pt x="61" y="378"/>
                    </a:lnTo>
                    <a:lnTo>
                      <a:pt x="76" y="394"/>
                    </a:lnTo>
                    <a:lnTo>
                      <a:pt x="92" y="410"/>
                    </a:lnTo>
                    <a:lnTo>
                      <a:pt x="110" y="420"/>
                    </a:lnTo>
                    <a:lnTo>
                      <a:pt x="131" y="431"/>
                    </a:lnTo>
                    <a:lnTo>
                      <a:pt x="152" y="441"/>
                    </a:lnTo>
                    <a:lnTo>
                      <a:pt x="173" y="447"/>
                    </a:lnTo>
                    <a:lnTo>
                      <a:pt x="194" y="452"/>
                    </a:lnTo>
                    <a:lnTo>
                      <a:pt x="218" y="454"/>
                    </a:lnTo>
                    <a:lnTo>
                      <a:pt x="241" y="454"/>
                    </a:lnTo>
                    <a:lnTo>
                      <a:pt x="241" y="454"/>
                    </a:lnTo>
                    <a:lnTo>
                      <a:pt x="265" y="452"/>
                    </a:lnTo>
                    <a:lnTo>
                      <a:pt x="289" y="447"/>
                    </a:lnTo>
                    <a:lnTo>
                      <a:pt x="310" y="441"/>
                    </a:lnTo>
                    <a:lnTo>
                      <a:pt x="331" y="433"/>
                    </a:lnTo>
                    <a:lnTo>
                      <a:pt x="352" y="423"/>
                    </a:lnTo>
                    <a:lnTo>
                      <a:pt x="370" y="410"/>
                    </a:lnTo>
                    <a:lnTo>
                      <a:pt x="388" y="397"/>
                    </a:lnTo>
                    <a:lnTo>
                      <a:pt x="404" y="381"/>
                    </a:lnTo>
                    <a:lnTo>
                      <a:pt x="417" y="363"/>
                    </a:lnTo>
                    <a:lnTo>
                      <a:pt x="430" y="347"/>
                    </a:lnTo>
                    <a:lnTo>
                      <a:pt x="441" y="326"/>
                    </a:lnTo>
                    <a:lnTo>
                      <a:pt x="451" y="305"/>
                    </a:lnTo>
                    <a:lnTo>
                      <a:pt x="456" y="284"/>
                    </a:lnTo>
                    <a:lnTo>
                      <a:pt x="462" y="263"/>
                    </a:lnTo>
                    <a:lnTo>
                      <a:pt x="464" y="239"/>
                    </a:lnTo>
                    <a:lnTo>
                      <a:pt x="464" y="215"/>
                    </a:lnTo>
                    <a:lnTo>
                      <a:pt x="464" y="215"/>
                    </a:lnTo>
                    <a:lnTo>
                      <a:pt x="462" y="194"/>
                    </a:lnTo>
                    <a:lnTo>
                      <a:pt x="459" y="171"/>
                    </a:lnTo>
                    <a:lnTo>
                      <a:pt x="451" y="150"/>
                    </a:lnTo>
                    <a:lnTo>
                      <a:pt x="443" y="129"/>
                    </a:lnTo>
                    <a:lnTo>
                      <a:pt x="433" y="110"/>
                    </a:lnTo>
                    <a:lnTo>
                      <a:pt x="420" y="92"/>
                    </a:lnTo>
                    <a:lnTo>
                      <a:pt x="407" y="74"/>
                    </a:lnTo>
                    <a:lnTo>
                      <a:pt x="391" y="58"/>
                    </a:lnTo>
                    <a:lnTo>
                      <a:pt x="373" y="45"/>
                    </a:lnTo>
                    <a:lnTo>
                      <a:pt x="354" y="32"/>
                    </a:lnTo>
                    <a:lnTo>
                      <a:pt x="336" y="21"/>
                    </a:lnTo>
                    <a:lnTo>
                      <a:pt x="315" y="13"/>
                    </a:lnTo>
                    <a:lnTo>
                      <a:pt x="294" y="5"/>
                    </a:lnTo>
                    <a:lnTo>
                      <a:pt x="270" y="3"/>
                    </a:lnTo>
                    <a:lnTo>
                      <a:pt x="247" y="0"/>
                    </a:lnTo>
                    <a:lnTo>
                      <a:pt x="223" y="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BF5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5" name="Freeform 588"/>
              <p:cNvSpPr>
                <a:spLocks/>
              </p:cNvSpPr>
              <p:nvPr/>
            </p:nvSpPr>
            <p:spPr bwMode="auto">
              <a:xfrm>
                <a:off x="3741738" y="2884488"/>
                <a:ext cx="719138" cy="704850"/>
              </a:xfrm>
              <a:custGeom>
                <a:avLst/>
                <a:gdLst/>
                <a:ahLst/>
                <a:cxnLst>
                  <a:cxn ang="0">
                    <a:pos x="217" y="0"/>
                  </a:cxn>
                  <a:cxn ang="0">
                    <a:pos x="173" y="5"/>
                  </a:cxn>
                  <a:cxn ang="0">
                    <a:pos x="131" y="21"/>
                  </a:cxn>
                  <a:cxn ang="0">
                    <a:pos x="91" y="44"/>
                  </a:cxn>
                  <a:cxn ang="0">
                    <a:pos x="60" y="73"/>
                  </a:cxn>
                  <a:cxn ang="0">
                    <a:pos x="34" y="107"/>
                  </a:cxn>
                  <a:cxn ang="0">
                    <a:pos x="13" y="144"/>
                  </a:cxn>
                  <a:cxn ang="0">
                    <a:pos x="2" y="189"/>
                  </a:cxn>
                  <a:cxn ang="0">
                    <a:pos x="0" y="233"/>
                  </a:cxn>
                  <a:cxn ang="0">
                    <a:pos x="2" y="254"/>
                  </a:cxn>
                  <a:cxn ang="0">
                    <a:pos x="13" y="299"/>
                  </a:cxn>
                  <a:cxn ang="0">
                    <a:pos x="31" y="339"/>
                  </a:cxn>
                  <a:cxn ang="0">
                    <a:pos x="57" y="373"/>
                  </a:cxn>
                  <a:cxn ang="0">
                    <a:pos x="89" y="402"/>
                  </a:cxn>
                  <a:cxn ang="0">
                    <a:pos x="128" y="423"/>
                  </a:cxn>
                  <a:cxn ang="0">
                    <a:pos x="167" y="438"/>
                  </a:cxn>
                  <a:cxn ang="0">
                    <a:pos x="212" y="444"/>
                  </a:cxn>
                  <a:cxn ang="0">
                    <a:pos x="235" y="444"/>
                  </a:cxn>
                  <a:cxn ang="0">
                    <a:pos x="283" y="438"/>
                  </a:cxn>
                  <a:cxn ang="0">
                    <a:pos x="325" y="423"/>
                  </a:cxn>
                  <a:cxn ang="0">
                    <a:pos x="361" y="402"/>
                  </a:cxn>
                  <a:cxn ang="0">
                    <a:pos x="395" y="373"/>
                  </a:cxn>
                  <a:cxn ang="0">
                    <a:pos x="422" y="339"/>
                  </a:cxn>
                  <a:cxn ang="0">
                    <a:pos x="440" y="299"/>
                  </a:cxn>
                  <a:cxn ang="0">
                    <a:pos x="450" y="257"/>
                  </a:cxn>
                  <a:cxn ang="0">
                    <a:pos x="453" y="212"/>
                  </a:cxn>
                  <a:cxn ang="0">
                    <a:pos x="453" y="189"/>
                  </a:cxn>
                  <a:cxn ang="0">
                    <a:pos x="440" y="147"/>
                  </a:cxn>
                  <a:cxn ang="0">
                    <a:pos x="422" y="107"/>
                  </a:cxn>
                  <a:cxn ang="0">
                    <a:pos x="395" y="73"/>
                  </a:cxn>
                  <a:cxn ang="0">
                    <a:pos x="364" y="44"/>
                  </a:cxn>
                  <a:cxn ang="0">
                    <a:pos x="327" y="21"/>
                  </a:cxn>
                  <a:cxn ang="0">
                    <a:pos x="285" y="5"/>
                  </a:cxn>
                  <a:cxn ang="0">
                    <a:pos x="241" y="0"/>
                  </a:cxn>
                  <a:cxn ang="0">
                    <a:pos x="217" y="0"/>
                  </a:cxn>
                </a:cxnLst>
                <a:rect l="0" t="0" r="r" b="b"/>
                <a:pathLst>
                  <a:path w="453" h="444">
                    <a:moveTo>
                      <a:pt x="217" y="0"/>
                    </a:moveTo>
                    <a:lnTo>
                      <a:pt x="217" y="0"/>
                    </a:lnTo>
                    <a:lnTo>
                      <a:pt x="194" y="2"/>
                    </a:lnTo>
                    <a:lnTo>
                      <a:pt x="173" y="5"/>
                    </a:lnTo>
                    <a:lnTo>
                      <a:pt x="149" y="13"/>
                    </a:lnTo>
                    <a:lnTo>
                      <a:pt x="131" y="21"/>
                    </a:lnTo>
                    <a:lnTo>
                      <a:pt x="110" y="31"/>
                    </a:lnTo>
                    <a:lnTo>
                      <a:pt x="91" y="44"/>
                    </a:lnTo>
                    <a:lnTo>
                      <a:pt x="76" y="57"/>
                    </a:lnTo>
                    <a:lnTo>
                      <a:pt x="60" y="73"/>
                    </a:lnTo>
                    <a:lnTo>
                      <a:pt x="44" y="89"/>
                    </a:lnTo>
                    <a:lnTo>
                      <a:pt x="34" y="107"/>
                    </a:lnTo>
                    <a:lnTo>
                      <a:pt x="23" y="126"/>
                    </a:lnTo>
                    <a:lnTo>
                      <a:pt x="13" y="144"/>
                    </a:lnTo>
                    <a:lnTo>
                      <a:pt x="7" y="165"/>
                    </a:lnTo>
                    <a:lnTo>
                      <a:pt x="2" y="189"/>
                    </a:lnTo>
                    <a:lnTo>
                      <a:pt x="0" y="210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2" y="254"/>
                    </a:lnTo>
                    <a:lnTo>
                      <a:pt x="5" y="278"/>
                    </a:lnTo>
                    <a:lnTo>
                      <a:pt x="13" y="299"/>
                    </a:lnTo>
                    <a:lnTo>
                      <a:pt x="21" y="317"/>
                    </a:lnTo>
                    <a:lnTo>
                      <a:pt x="31" y="339"/>
                    </a:lnTo>
                    <a:lnTo>
                      <a:pt x="44" y="354"/>
                    </a:lnTo>
                    <a:lnTo>
                      <a:pt x="57" y="373"/>
                    </a:lnTo>
                    <a:lnTo>
                      <a:pt x="73" y="386"/>
                    </a:lnTo>
                    <a:lnTo>
                      <a:pt x="89" y="402"/>
                    </a:lnTo>
                    <a:lnTo>
                      <a:pt x="107" y="412"/>
                    </a:lnTo>
                    <a:lnTo>
                      <a:pt x="128" y="423"/>
                    </a:lnTo>
                    <a:lnTo>
                      <a:pt x="146" y="430"/>
                    </a:lnTo>
                    <a:lnTo>
                      <a:pt x="167" y="438"/>
                    </a:lnTo>
                    <a:lnTo>
                      <a:pt x="191" y="441"/>
                    </a:lnTo>
                    <a:lnTo>
                      <a:pt x="212" y="444"/>
                    </a:lnTo>
                    <a:lnTo>
                      <a:pt x="235" y="444"/>
                    </a:lnTo>
                    <a:lnTo>
                      <a:pt x="235" y="444"/>
                    </a:lnTo>
                    <a:lnTo>
                      <a:pt x="259" y="444"/>
                    </a:lnTo>
                    <a:lnTo>
                      <a:pt x="283" y="438"/>
                    </a:lnTo>
                    <a:lnTo>
                      <a:pt x="304" y="430"/>
                    </a:lnTo>
                    <a:lnTo>
                      <a:pt x="325" y="423"/>
                    </a:lnTo>
                    <a:lnTo>
                      <a:pt x="343" y="412"/>
                    </a:lnTo>
                    <a:lnTo>
                      <a:pt x="361" y="402"/>
                    </a:lnTo>
                    <a:lnTo>
                      <a:pt x="380" y="386"/>
                    </a:lnTo>
                    <a:lnTo>
                      <a:pt x="395" y="373"/>
                    </a:lnTo>
                    <a:lnTo>
                      <a:pt x="408" y="354"/>
                    </a:lnTo>
                    <a:lnTo>
                      <a:pt x="422" y="339"/>
                    </a:lnTo>
                    <a:lnTo>
                      <a:pt x="432" y="317"/>
                    </a:lnTo>
                    <a:lnTo>
                      <a:pt x="440" y="299"/>
                    </a:lnTo>
                    <a:lnTo>
                      <a:pt x="448" y="278"/>
                    </a:lnTo>
                    <a:lnTo>
                      <a:pt x="450" y="257"/>
                    </a:lnTo>
                    <a:lnTo>
                      <a:pt x="453" y="233"/>
                    </a:lnTo>
                    <a:lnTo>
                      <a:pt x="453" y="212"/>
                    </a:lnTo>
                    <a:lnTo>
                      <a:pt x="453" y="212"/>
                    </a:lnTo>
                    <a:lnTo>
                      <a:pt x="453" y="189"/>
                    </a:lnTo>
                    <a:lnTo>
                      <a:pt x="448" y="168"/>
                    </a:lnTo>
                    <a:lnTo>
                      <a:pt x="440" y="147"/>
                    </a:lnTo>
                    <a:lnTo>
                      <a:pt x="432" y="126"/>
                    </a:lnTo>
                    <a:lnTo>
                      <a:pt x="422" y="107"/>
                    </a:lnTo>
                    <a:lnTo>
                      <a:pt x="408" y="89"/>
                    </a:lnTo>
                    <a:lnTo>
                      <a:pt x="395" y="73"/>
                    </a:lnTo>
                    <a:lnTo>
                      <a:pt x="380" y="57"/>
                    </a:lnTo>
                    <a:lnTo>
                      <a:pt x="364" y="44"/>
                    </a:lnTo>
                    <a:lnTo>
                      <a:pt x="346" y="31"/>
                    </a:lnTo>
                    <a:lnTo>
                      <a:pt x="327" y="21"/>
                    </a:lnTo>
                    <a:lnTo>
                      <a:pt x="306" y="13"/>
                    </a:lnTo>
                    <a:lnTo>
                      <a:pt x="285" y="5"/>
                    </a:lnTo>
                    <a:lnTo>
                      <a:pt x="262" y="2"/>
                    </a:lnTo>
                    <a:lnTo>
                      <a:pt x="241" y="0"/>
                    </a:lnTo>
                    <a:lnTo>
                      <a:pt x="217" y="0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C15E1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6" name="Freeform 589"/>
              <p:cNvSpPr>
                <a:spLocks/>
              </p:cNvSpPr>
              <p:nvPr/>
            </p:nvSpPr>
            <p:spPr bwMode="auto">
              <a:xfrm>
                <a:off x="3744913" y="2887663"/>
                <a:ext cx="708025" cy="692150"/>
              </a:xfrm>
              <a:custGeom>
                <a:avLst/>
                <a:gdLst/>
                <a:ahLst/>
                <a:cxnLst>
                  <a:cxn ang="0">
                    <a:pos x="215" y="0"/>
                  </a:cxn>
                  <a:cxn ang="0">
                    <a:pos x="171" y="8"/>
                  </a:cxn>
                  <a:cxn ang="0">
                    <a:pos x="129" y="21"/>
                  </a:cxn>
                  <a:cxn ang="0">
                    <a:pos x="92" y="45"/>
                  </a:cxn>
                  <a:cxn ang="0">
                    <a:pos x="60" y="71"/>
                  </a:cxn>
                  <a:cxn ang="0">
                    <a:pos x="34" y="105"/>
                  </a:cxn>
                  <a:cxn ang="0">
                    <a:pos x="16" y="145"/>
                  </a:cxn>
                  <a:cxn ang="0">
                    <a:pos x="3" y="184"/>
                  </a:cxn>
                  <a:cxn ang="0">
                    <a:pos x="0" y="229"/>
                  </a:cxn>
                  <a:cxn ang="0">
                    <a:pos x="3" y="252"/>
                  </a:cxn>
                  <a:cxn ang="0">
                    <a:pos x="13" y="292"/>
                  </a:cxn>
                  <a:cxn ang="0">
                    <a:pos x="34" y="331"/>
                  </a:cxn>
                  <a:cxn ang="0">
                    <a:pos x="58" y="365"/>
                  </a:cxn>
                  <a:cxn ang="0">
                    <a:pos x="89" y="392"/>
                  </a:cxn>
                  <a:cxn ang="0">
                    <a:pos x="126" y="415"/>
                  </a:cxn>
                  <a:cxn ang="0">
                    <a:pos x="168" y="428"/>
                  </a:cxn>
                  <a:cxn ang="0">
                    <a:pos x="213" y="436"/>
                  </a:cxn>
                  <a:cxn ang="0">
                    <a:pos x="233" y="436"/>
                  </a:cxn>
                  <a:cxn ang="0">
                    <a:pos x="278" y="428"/>
                  </a:cxn>
                  <a:cxn ang="0">
                    <a:pos x="320" y="415"/>
                  </a:cxn>
                  <a:cxn ang="0">
                    <a:pos x="357" y="392"/>
                  </a:cxn>
                  <a:cxn ang="0">
                    <a:pos x="388" y="363"/>
                  </a:cxn>
                  <a:cxn ang="0">
                    <a:pos x="414" y="331"/>
                  </a:cxn>
                  <a:cxn ang="0">
                    <a:pos x="433" y="292"/>
                  </a:cxn>
                  <a:cxn ang="0">
                    <a:pos x="446" y="250"/>
                  </a:cxn>
                  <a:cxn ang="0">
                    <a:pos x="446" y="208"/>
                  </a:cxn>
                  <a:cxn ang="0">
                    <a:pos x="446" y="184"/>
                  </a:cxn>
                  <a:cxn ang="0">
                    <a:pos x="433" y="142"/>
                  </a:cxn>
                  <a:cxn ang="0">
                    <a:pos x="414" y="105"/>
                  </a:cxn>
                  <a:cxn ang="0">
                    <a:pos x="391" y="71"/>
                  </a:cxn>
                  <a:cxn ang="0">
                    <a:pos x="359" y="42"/>
                  </a:cxn>
                  <a:cxn ang="0">
                    <a:pos x="323" y="21"/>
                  </a:cxn>
                  <a:cxn ang="0">
                    <a:pos x="281" y="6"/>
                  </a:cxn>
                  <a:cxn ang="0">
                    <a:pos x="236" y="0"/>
                  </a:cxn>
                  <a:cxn ang="0">
                    <a:pos x="215" y="0"/>
                  </a:cxn>
                </a:cxnLst>
                <a:rect l="0" t="0" r="r" b="b"/>
                <a:pathLst>
                  <a:path w="446" h="436">
                    <a:moveTo>
                      <a:pt x="215" y="0"/>
                    </a:moveTo>
                    <a:lnTo>
                      <a:pt x="215" y="0"/>
                    </a:lnTo>
                    <a:lnTo>
                      <a:pt x="192" y="3"/>
                    </a:lnTo>
                    <a:lnTo>
                      <a:pt x="171" y="8"/>
                    </a:lnTo>
                    <a:lnTo>
                      <a:pt x="150" y="13"/>
                    </a:lnTo>
                    <a:lnTo>
                      <a:pt x="129" y="21"/>
                    </a:lnTo>
                    <a:lnTo>
                      <a:pt x="110" y="32"/>
                    </a:lnTo>
                    <a:lnTo>
                      <a:pt x="92" y="45"/>
                    </a:lnTo>
                    <a:lnTo>
                      <a:pt x="76" y="58"/>
                    </a:lnTo>
                    <a:lnTo>
                      <a:pt x="60" y="71"/>
                    </a:lnTo>
                    <a:lnTo>
                      <a:pt x="47" y="87"/>
                    </a:lnTo>
                    <a:lnTo>
                      <a:pt x="34" y="105"/>
                    </a:lnTo>
                    <a:lnTo>
                      <a:pt x="24" y="124"/>
                    </a:lnTo>
                    <a:lnTo>
                      <a:pt x="16" y="145"/>
                    </a:lnTo>
                    <a:lnTo>
                      <a:pt x="8" y="163"/>
                    </a:lnTo>
                    <a:lnTo>
                      <a:pt x="3" y="184"/>
                    </a:lnTo>
                    <a:lnTo>
                      <a:pt x="3" y="208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3" y="252"/>
                    </a:lnTo>
                    <a:lnTo>
                      <a:pt x="8" y="273"/>
                    </a:lnTo>
                    <a:lnTo>
                      <a:pt x="13" y="292"/>
                    </a:lnTo>
                    <a:lnTo>
                      <a:pt x="24" y="313"/>
                    </a:lnTo>
                    <a:lnTo>
                      <a:pt x="34" y="331"/>
                    </a:lnTo>
                    <a:lnTo>
                      <a:pt x="45" y="350"/>
                    </a:lnTo>
                    <a:lnTo>
                      <a:pt x="58" y="365"/>
                    </a:lnTo>
                    <a:lnTo>
                      <a:pt x="74" y="379"/>
                    </a:lnTo>
                    <a:lnTo>
                      <a:pt x="89" y="392"/>
                    </a:lnTo>
                    <a:lnTo>
                      <a:pt x="108" y="405"/>
                    </a:lnTo>
                    <a:lnTo>
                      <a:pt x="126" y="415"/>
                    </a:lnTo>
                    <a:lnTo>
                      <a:pt x="147" y="423"/>
                    </a:lnTo>
                    <a:lnTo>
                      <a:pt x="168" y="428"/>
                    </a:lnTo>
                    <a:lnTo>
                      <a:pt x="189" y="434"/>
                    </a:lnTo>
                    <a:lnTo>
                      <a:pt x="213" y="436"/>
                    </a:lnTo>
                    <a:lnTo>
                      <a:pt x="233" y="436"/>
                    </a:lnTo>
                    <a:lnTo>
                      <a:pt x="233" y="436"/>
                    </a:lnTo>
                    <a:lnTo>
                      <a:pt x="257" y="434"/>
                    </a:lnTo>
                    <a:lnTo>
                      <a:pt x="278" y="428"/>
                    </a:lnTo>
                    <a:lnTo>
                      <a:pt x="299" y="423"/>
                    </a:lnTo>
                    <a:lnTo>
                      <a:pt x="320" y="415"/>
                    </a:lnTo>
                    <a:lnTo>
                      <a:pt x="338" y="405"/>
                    </a:lnTo>
                    <a:lnTo>
                      <a:pt x="357" y="392"/>
                    </a:lnTo>
                    <a:lnTo>
                      <a:pt x="372" y="379"/>
                    </a:lnTo>
                    <a:lnTo>
                      <a:pt x="388" y="363"/>
                    </a:lnTo>
                    <a:lnTo>
                      <a:pt x="401" y="347"/>
                    </a:lnTo>
                    <a:lnTo>
                      <a:pt x="414" y="331"/>
                    </a:lnTo>
                    <a:lnTo>
                      <a:pt x="425" y="313"/>
                    </a:lnTo>
                    <a:lnTo>
                      <a:pt x="433" y="292"/>
                    </a:lnTo>
                    <a:lnTo>
                      <a:pt x="441" y="271"/>
                    </a:lnTo>
                    <a:lnTo>
                      <a:pt x="446" y="250"/>
                    </a:lnTo>
                    <a:lnTo>
                      <a:pt x="446" y="229"/>
                    </a:lnTo>
                    <a:lnTo>
                      <a:pt x="446" y="208"/>
                    </a:lnTo>
                    <a:lnTo>
                      <a:pt x="446" y="208"/>
                    </a:lnTo>
                    <a:lnTo>
                      <a:pt x="446" y="184"/>
                    </a:lnTo>
                    <a:lnTo>
                      <a:pt x="441" y="163"/>
                    </a:lnTo>
                    <a:lnTo>
                      <a:pt x="433" y="142"/>
                    </a:lnTo>
                    <a:lnTo>
                      <a:pt x="425" y="124"/>
                    </a:lnTo>
                    <a:lnTo>
                      <a:pt x="414" y="105"/>
                    </a:lnTo>
                    <a:lnTo>
                      <a:pt x="404" y="87"/>
                    </a:lnTo>
                    <a:lnTo>
                      <a:pt x="391" y="71"/>
                    </a:lnTo>
                    <a:lnTo>
                      <a:pt x="375" y="55"/>
                    </a:lnTo>
                    <a:lnTo>
                      <a:pt x="359" y="42"/>
                    </a:lnTo>
                    <a:lnTo>
                      <a:pt x="341" y="32"/>
                    </a:lnTo>
                    <a:lnTo>
                      <a:pt x="323" y="21"/>
                    </a:lnTo>
                    <a:lnTo>
                      <a:pt x="302" y="13"/>
                    </a:lnTo>
                    <a:lnTo>
                      <a:pt x="281" y="6"/>
                    </a:lnTo>
                    <a:lnTo>
                      <a:pt x="260" y="3"/>
                    </a:lnTo>
                    <a:lnTo>
                      <a:pt x="236" y="0"/>
                    </a:lnTo>
                    <a:lnTo>
                      <a:pt x="215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C35F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7" name="Freeform 590"/>
              <p:cNvSpPr>
                <a:spLocks/>
              </p:cNvSpPr>
              <p:nvPr/>
            </p:nvSpPr>
            <p:spPr bwMode="auto">
              <a:xfrm>
                <a:off x="3752850" y="2892426"/>
                <a:ext cx="695325" cy="674688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166" y="8"/>
                  </a:cxn>
                  <a:cxn ang="0">
                    <a:pos x="124" y="21"/>
                  </a:cxn>
                  <a:cxn ang="0">
                    <a:pos x="90" y="45"/>
                  </a:cxn>
                  <a:cxn ang="0">
                    <a:pos x="58" y="71"/>
                  </a:cxn>
                  <a:cxn ang="0">
                    <a:pos x="32" y="105"/>
                  </a:cxn>
                  <a:cxn ang="0">
                    <a:pos x="14" y="142"/>
                  </a:cxn>
                  <a:cxn ang="0">
                    <a:pos x="3" y="181"/>
                  </a:cxn>
                  <a:cxn ang="0">
                    <a:pos x="0" y="226"/>
                  </a:cxn>
                  <a:cxn ang="0">
                    <a:pos x="3" y="247"/>
                  </a:cxn>
                  <a:cxn ang="0">
                    <a:pos x="14" y="286"/>
                  </a:cxn>
                  <a:cxn ang="0">
                    <a:pos x="32" y="326"/>
                  </a:cxn>
                  <a:cxn ang="0">
                    <a:pos x="58" y="357"/>
                  </a:cxn>
                  <a:cxn ang="0">
                    <a:pos x="90" y="383"/>
                  </a:cxn>
                  <a:cxn ang="0">
                    <a:pos x="124" y="404"/>
                  </a:cxn>
                  <a:cxn ang="0">
                    <a:pos x="163" y="420"/>
                  </a:cxn>
                  <a:cxn ang="0">
                    <a:pos x="208" y="425"/>
                  </a:cxn>
                  <a:cxn ang="0">
                    <a:pos x="228" y="425"/>
                  </a:cxn>
                  <a:cxn ang="0">
                    <a:pos x="273" y="420"/>
                  </a:cxn>
                  <a:cxn ang="0">
                    <a:pos x="312" y="404"/>
                  </a:cxn>
                  <a:cxn ang="0">
                    <a:pos x="349" y="383"/>
                  </a:cxn>
                  <a:cxn ang="0">
                    <a:pos x="381" y="355"/>
                  </a:cxn>
                  <a:cxn ang="0">
                    <a:pos x="407" y="323"/>
                  </a:cxn>
                  <a:cxn ang="0">
                    <a:pos x="425" y="286"/>
                  </a:cxn>
                  <a:cxn ang="0">
                    <a:pos x="436" y="244"/>
                  </a:cxn>
                  <a:cxn ang="0">
                    <a:pos x="438" y="202"/>
                  </a:cxn>
                  <a:cxn ang="0">
                    <a:pos x="436" y="179"/>
                  </a:cxn>
                  <a:cxn ang="0">
                    <a:pos x="425" y="139"/>
                  </a:cxn>
                  <a:cxn ang="0">
                    <a:pos x="407" y="102"/>
                  </a:cxn>
                  <a:cxn ang="0">
                    <a:pos x="381" y="68"/>
                  </a:cxn>
                  <a:cxn ang="0">
                    <a:pos x="349" y="42"/>
                  </a:cxn>
                  <a:cxn ang="0">
                    <a:pos x="312" y="21"/>
                  </a:cxn>
                  <a:cxn ang="0">
                    <a:pos x="273" y="8"/>
                  </a:cxn>
                  <a:cxn ang="0">
                    <a:pos x="231" y="0"/>
                  </a:cxn>
                  <a:cxn ang="0">
                    <a:pos x="208" y="0"/>
                  </a:cxn>
                </a:cxnLst>
                <a:rect l="0" t="0" r="r" b="b"/>
                <a:pathLst>
                  <a:path w="438" h="425">
                    <a:moveTo>
                      <a:pt x="208" y="0"/>
                    </a:moveTo>
                    <a:lnTo>
                      <a:pt x="208" y="0"/>
                    </a:lnTo>
                    <a:lnTo>
                      <a:pt x="187" y="3"/>
                    </a:lnTo>
                    <a:lnTo>
                      <a:pt x="166" y="8"/>
                    </a:lnTo>
                    <a:lnTo>
                      <a:pt x="145" y="13"/>
                    </a:lnTo>
                    <a:lnTo>
                      <a:pt x="124" y="21"/>
                    </a:lnTo>
                    <a:lnTo>
                      <a:pt x="105" y="31"/>
                    </a:lnTo>
                    <a:lnTo>
                      <a:pt x="90" y="45"/>
                    </a:lnTo>
                    <a:lnTo>
                      <a:pt x="71" y="58"/>
                    </a:lnTo>
                    <a:lnTo>
                      <a:pt x="58" y="71"/>
                    </a:lnTo>
                    <a:lnTo>
                      <a:pt x="45" y="87"/>
                    </a:lnTo>
                    <a:lnTo>
                      <a:pt x="32" y="105"/>
                    </a:lnTo>
                    <a:lnTo>
                      <a:pt x="21" y="121"/>
                    </a:lnTo>
                    <a:lnTo>
                      <a:pt x="14" y="142"/>
                    </a:lnTo>
                    <a:lnTo>
                      <a:pt x="8" y="160"/>
                    </a:lnTo>
                    <a:lnTo>
                      <a:pt x="3" y="181"/>
                    </a:lnTo>
                    <a:lnTo>
                      <a:pt x="0" y="202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3" y="247"/>
                    </a:lnTo>
                    <a:lnTo>
                      <a:pt x="8" y="268"/>
                    </a:lnTo>
                    <a:lnTo>
                      <a:pt x="14" y="286"/>
                    </a:lnTo>
                    <a:lnTo>
                      <a:pt x="21" y="307"/>
                    </a:lnTo>
                    <a:lnTo>
                      <a:pt x="32" y="326"/>
                    </a:lnTo>
                    <a:lnTo>
                      <a:pt x="45" y="341"/>
                    </a:lnTo>
                    <a:lnTo>
                      <a:pt x="58" y="357"/>
                    </a:lnTo>
                    <a:lnTo>
                      <a:pt x="71" y="370"/>
                    </a:lnTo>
                    <a:lnTo>
                      <a:pt x="90" y="383"/>
                    </a:lnTo>
                    <a:lnTo>
                      <a:pt x="105" y="397"/>
                    </a:lnTo>
                    <a:lnTo>
                      <a:pt x="124" y="404"/>
                    </a:lnTo>
                    <a:lnTo>
                      <a:pt x="145" y="412"/>
                    </a:lnTo>
                    <a:lnTo>
                      <a:pt x="163" y="420"/>
                    </a:lnTo>
                    <a:lnTo>
                      <a:pt x="184" y="423"/>
                    </a:lnTo>
                    <a:lnTo>
                      <a:pt x="208" y="425"/>
                    </a:lnTo>
                    <a:lnTo>
                      <a:pt x="228" y="425"/>
                    </a:lnTo>
                    <a:lnTo>
                      <a:pt x="228" y="425"/>
                    </a:lnTo>
                    <a:lnTo>
                      <a:pt x="252" y="423"/>
                    </a:lnTo>
                    <a:lnTo>
                      <a:pt x="273" y="420"/>
                    </a:lnTo>
                    <a:lnTo>
                      <a:pt x="294" y="412"/>
                    </a:lnTo>
                    <a:lnTo>
                      <a:pt x="312" y="404"/>
                    </a:lnTo>
                    <a:lnTo>
                      <a:pt x="331" y="394"/>
                    </a:lnTo>
                    <a:lnTo>
                      <a:pt x="349" y="383"/>
                    </a:lnTo>
                    <a:lnTo>
                      <a:pt x="365" y="370"/>
                    </a:lnTo>
                    <a:lnTo>
                      <a:pt x="381" y="355"/>
                    </a:lnTo>
                    <a:lnTo>
                      <a:pt x="394" y="339"/>
                    </a:lnTo>
                    <a:lnTo>
                      <a:pt x="407" y="323"/>
                    </a:lnTo>
                    <a:lnTo>
                      <a:pt x="415" y="305"/>
                    </a:lnTo>
                    <a:lnTo>
                      <a:pt x="425" y="286"/>
                    </a:lnTo>
                    <a:lnTo>
                      <a:pt x="430" y="265"/>
                    </a:lnTo>
                    <a:lnTo>
                      <a:pt x="436" y="244"/>
                    </a:lnTo>
                    <a:lnTo>
                      <a:pt x="438" y="223"/>
                    </a:lnTo>
                    <a:lnTo>
                      <a:pt x="438" y="202"/>
                    </a:lnTo>
                    <a:lnTo>
                      <a:pt x="438" y="202"/>
                    </a:lnTo>
                    <a:lnTo>
                      <a:pt x="436" y="179"/>
                    </a:lnTo>
                    <a:lnTo>
                      <a:pt x="430" y="160"/>
                    </a:lnTo>
                    <a:lnTo>
                      <a:pt x="425" y="139"/>
                    </a:lnTo>
                    <a:lnTo>
                      <a:pt x="415" y="121"/>
                    </a:lnTo>
                    <a:lnTo>
                      <a:pt x="407" y="102"/>
                    </a:lnTo>
                    <a:lnTo>
                      <a:pt x="394" y="84"/>
                    </a:lnTo>
                    <a:lnTo>
                      <a:pt x="381" y="68"/>
                    </a:lnTo>
                    <a:lnTo>
                      <a:pt x="365" y="55"/>
                    </a:lnTo>
                    <a:lnTo>
                      <a:pt x="349" y="42"/>
                    </a:lnTo>
                    <a:lnTo>
                      <a:pt x="331" y="31"/>
                    </a:lnTo>
                    <a:lnTo>
                      <a:pt x="312" y="21"/>
                    </a:lnTo>
                    <a:lnTo>
                      <a:pt x="294" y="13"/>
                    </a:lnTo>
                    <a:lnTo>
                      <a:pt x="273" y="8"/>
                    </a:lnTo>
                    <a:lnTo>
                      <a:pt x="252" y="3"/>
                    </a:lnTo>
                    <a:lnTo>
                      <a:pt x="231" y="0"/>
                    </a:lnTo>
                    <a:lnTo>
                      <a:pt x="208" y="0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C660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8" name="Freeform 591"/>
              <p:cNvSpPr>
                <a:spLocks/>
              </p:cNvSpPr>
              <p:nvPr/>
            </p:nvSpPr>
            <p:spPr bwMode="auto">
              <a:xfrm>
                <a:off x="3762375" y="2897188"/>
                <a:ext cx="677863" cy="658813"/>
              </a:xfrm>
              <a:custGeom>
                <a:avLst/>
                <a:gdLst/>
                <a:ahLst/>
                <a:cxnLst>
                  <a:cxn ang="0">
                    <a:pos x="202" y="0"/>
                  </a:cxn>
                  <a:cxn ang="0">
                    <a:pos x="160" y="7"/>
                  </a:cxn>
                  <a:cxn ang="0">
                    <a:pos x="120" y="21"/>
                  </a:cxn>
                  <a:cxn ang="0">
                    <a:pos x="84" y="42"/>
                  </a:cxn>
                  <a:cxn ang="0">
                    <a:pos x="55" y="70"/>
                  </a:cxn>
                  <a:cxn ang="0">
                    <a:pos x="28" y="102"/>
                  </a:cxn>
                  <a:cxn ang="0">
                    <a:pos x="13" y="139"/>
                  </a:cxn>
                  <a:cxn ang="0">
                    <a:pos x="2" y="178"/>
                  </a:cxn>
                  <a:cxn ang="0">
                    <a:pos x="0" y="220"/>
                  </a:cxn>
                  <a:cxn ang="0">
                    <a:pos x="2" y="241"/>
                  </a:cxn>
                  <a:cxn ang="0">
                    <a:pos x="13" y="281"/>
                  </a:cxn>
                  <a:cxn ang="0">
                    <a:pos x="31" y="317"/>
                  </a:cxn>
                  <a:cxn ang="0">
                    <a:pos x="55" y="349"/>
                  </a:cxn>
                  <a:cxn ang="0">
                    <a:pos x="86" y="375"/>
                  </a:cxn>
                  <a:cxn ang="0">
                    <a:pos x="120" y="396"/>
                  </a:cxn>
                  <a:cxn ang="0">
                    <a:pos x="160" y="409"/>
                  </a:cxn>
                  <a:cxn ang="0">
                    <a:pos x="202" y="415"/>
                  </a:cxn>
                  <a:cxn ang="0">
                    <a:pos x="222" y="415"/>
                  </a:cxn>
                  <a:cxn ang="0">
                    <a:pos x="267" y="409"/>
                  </a:cxn>
                  <a:cxn ang="0">
                    <a:pos x="306" y="394"/>
                  </a:cxn>
                  <a:cxn ang="0">
                    <a:pos x="340" y="373"/>
                  </a:cxn>
                  <a:cxn ang="0">
                    <a:pos x="372" y="346"/>
                  </a:cxn>
                  <a:cxn ang="0">
                    <a:pos x="395" y="315"/>
                  </a:cxn>
                  <a:cxn ang="0">
                    <a:pos x="414" y="278"/>
                  </a:cxn>
                  <a:cxn ang="0">
                    <a:pos x="424" y="239"/>
                  </a:cxn>
                  <a:cxn ang="0">
                    <a:pos x="427" y="197"/>
                  </a:cxn>
                  <a:cxn ang="0">
                    <a:pos x="424" y="176"/>
                  </a:cxn>
                  <a:cxn ang="0">
                    <a:pos x="414" y="136"/>
                  </a:cxn>
                  <a:cxn ang="0">
                    <a:pos x="395" y="99"/>
                  </a:cxn>
                  <a:cxn ang="0">
                    <a:pos x="369" y="68"/>
                  </a:cxn>
                  <a:cxn ang="0">
                    <a:pos x="340" y="42"/>
                  </a:cxn>
                  <a:cxn ang="0">
                    <a:pos x="304" y="21"/>
                  </a:cxn>
                  <a:cxn ang="0">
                    <a:pos x="264" y="7"/>
                  </a:cxn>
                  <a:cxn ang="0">
                    <a:pos x="222" y="0"/>
                  </a:cxn>
                  <a:cxn ang="0">
                    <a:pos x="202" y="0"/>
                  </a:cxn>
                </a:cxnLst>
                <a:rect l="0" t="0" r="r" b="b"/>
                <a:pathLst>
                  <a:path w="427" h="415">
                    <a:moveTo>
                      <a:pt x="202" y="0"/>
                    </a:moveTo>
                    <a:lnTo>
                      <a:pt x="202" y="0"/>
                    </a:lnTo>
                    <a:lnTo>
                      <a:pt x="181" y="2"/>
                    </a:lnTo>
                    <a:lnTo>
                      <a:pt x="160" y="7"/>
                    </a:lnTo>
                    <a:lnTo>
                      <a:pt x="139" y="13"/>
                    </a:lnTo>
                    <a:lnTo>
                      <a:pt x="120" y="21"/>
                    </a:lnTo>
                    <a:lnTo>
                      <a:pt x="102" y="31"/>
                    </a:lnTo>
                    <a:lnTo>
                      <a:pt x="84" y="42"/>
                    </a:lnTo>
                    <a:lnTo>
                      <a:pt x="68" y="55"/>
                    </a:lnTo>
                    <a:lnTo>
                      <a:pt x="55" y="70"/>
                    </a:lnTo>
                    <a:lnTo>
                      <a:pt x="42" y="86"/>
                    </a:lnTo>
                    <a:lnTo>
                      <a:pt x="28" y="102"/>
                    </a:lnTo>
                    <a:lnTo>
                      <a:pt x="21" y="120"/>
                    </a:lnTo>
                    <a:lnTo>
                      <a:pt x="13" y="139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2" y="241"/>
                    </a:lnTo>
                    <a:lnTo>
                      <a:pt x="5" y="262"/>
                    </a:lnTo>
                    <a:lnTo>
                      <a:pt x="13" y="281"/>
                    </a:lnTo>
                    <a:lnTo>
                      <a:pt x="21" y="299"/>
                    </a:lnTo>
                    <a:lnTo>
                      <a:pt x="31" y="317"/>
                    </a:lnTo>
                    <a:lnTo>
                      <a:pt x="42" y="333"/>
                    </a:lnTo>
                    <a:lnTo>
                      <a:pt x="55" y="349"/>
                    </a:lnTo>
                    <a:lnTo>
                      <a:pt x="70" y="362"/>
                    </a:lnTo>
                    <a:lnTo>
                      <a:pt x="86" y="375"/>
                    </a:lnTo>
                    <a:lnTo>
                      <a:pt x="102" y="386"/>
                    </a:lnTo>
                    <a:lnTo>
                      <a:pt x="120" y="396"/>
                    </a:lnTo>
                    <a:lnTo>
                      <a:pt x="139" y="404"/>
                    </a:lnTo>
                    <a:lnTo>
                      <a:pt x="160" y="409"/>
                    </a:lnTo>
                    <a:lnTo>
                      <a:pt x="181" y="415"/>
                    </a:lnTo>
                    <a:lnTo>
                      <a:pt x="202" y="415"/>
                    </a:lnTo>
                    <a:lnTo>
                      <a:pt x="222" y="415"/>
                    </a:lnTo>
                    <a:lnTo>
                      <a:pt x="222" y="415"/>
                    </a:lnTo>
                    <a:lnTo>
                      <a:pt x="246" y="415"/>
                    </a:lnTo>
                    <a:lnTo>
                      <a:pt x="267" y="409"/>
                    </a:lnTo>
                    <a:lnTo>
                      <a:pt x="285" y="401"/>
                    </a:lnTo>
                    <a:lnTo>
                      <a:pt x="306" y="394"/>
                    </a:lnTo>
                    <a:lnTo>
                      <a:pt x="325" y="386"/>
                    </a:lnTo>
                    <a:lnTo>
                      <a:pt x="340" y="373"/>
                    </a:lnTo>
                    <a:lnTo>
                      <a:pt x="356" y="359"/>
                    </a:lnTo>
                    <a:lnTo>
                      <a:pt x="372" y="346"/>
                    </a:lnTo>
                    <a:lnTo>
                      <a:pt x="385" y="331"/>
                    </a:lnTo>
                    <a:lnTo>
                      <a:pt x="395" y="315"/>
                    </a:lnTo>
                    <a:lnTo>
                      <a:pt x="406" y="296"/>
                    </a:lnTo>
                    <a:lnTo>
                      <a:pt x="414" y="278"/>
                    </a:lnTo>
                    <a:lnTo>
                      <a:pt x="419" y="257"/>
                    </a:lnTo>
                    <a:lnTo>
                      <a:pt x="424" y="239"/>
                    </a:lnTo>
                    <a:lnTo>
                      <a:pt x="427" y="218"/>
                    </a:lnTo>
                    <a:lnTo>
                      <a:pt x="427" y="197"/>
                    </a:lnTo>
                    <a:lnTo>
                      <a:pt x="427" y="197"/>
                    </a:lnTo>
                    <a:lnTo>
                      <a:pt x="424" y="176"/>
                    </a:lnTo>
                    <a:lnTo>
                      <a:pt x="419" y="155"/>
                    </a:lnTo>
                    <a:lnTo>
                      <a:pt x="414" y="136"/>
                    </a:lnTo>
                    <a:lnTo>
                      <a:pt x="406" y="115"/>
                    </a:lnTo>
                    <a:lnTo>
                      <a:pt x="395" y="99"/>
                    </a:lnTo>
                    <a:lnTo>
                      <a:pt x="382" y="81"/>
                    </a:lnTo>
                    <a:lnTo>
                      <a:pt x="369" y="68"/>
                    </a:lnTo>
                    <a:lnTo>
                      <a:pt x="356" y="52"/>
                    </a:lnTo>
                    <a:lnTo>
                      <a:pt x="340" y="42"/>
                    </a:lnTo>
                    <a:lnTo>
                      <a:pt x="322" y="28"/>
                    </a:lnTo>
                    <a:lnTo>
                      <a:pt x="304" y="21"/>
                    </a:lnTo>
                    <a:lnTo>
                      <a:pt x="285" y="13"/>
                    </a:lnTo>
                    <a:lnTo>
                      <a:pt x="264" y="7"/>
                    </a:lnTo>
                    <a:lnTo>
                      <a:pt x="243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C9612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9" name="Freeform 592"/>
              <p:cNvSpPr>
                <a:spLocks/>
              </p:cNvSpPr>
              <p:nvPr/>
            </p:nvSpPr>
            <p:spPr bwMode="auto">
              <a:xfrm>
                <a:off x="3765550" y="2905126"/>
                <a:ext cx="666750" cy="641350"/>
              </a:xfrm>
              <a:custGeom>
                <a:avLst/>
                <a:gdLst/>
                <a:ahLst/>
                <a:cxnLst>
                  <a:cxn ang="0">
                    <a:pos x="200" y="0"/>
                  </a:cxn>
                  <a:cxn ang="0">
                    <a:pos x="158" y="5"/>
                  </a:cxn>
                  <a:cxn ang="0">
                    <a:pos x="118" y="21"/>
                  </a:cxn>
                  <a:cxn ang="0">
                    <a:pos x="84" y="39"/>
                  </a:cxn>
                  <a:cxn ang="0">
                    <a:pos x="55" y="68"/>
                  </a:cxn>
                  <a:cxn ang="0">
                    <a:pos x="32" y="100"/>
                  </a:cxn>
                  <a:cxn ang="0">
                    <a:pos x="13" y="134"/>
                  </a:cxn>
                  <a:cxn ang="0">
                    <a:pos x="3" y="173"/>
                  </a:cxn>
                  <a:cxn ang="0">
                    <a:pos x="0" y="213"/>
                  </a:cxn>
                  <a:cxn ang="0">
                    <a:pos x="3" y="234"/>
                  </a:cxn>
                  <a:cxn ang="0">
                    <a:pos x="13" y="273"/>
                  </a:cxn>
                  <a:cxn ang="0">
                    <a:pos x="32" y="310"/>
                  </a:cxn>
                  <a:cxn ang="0">
                    <a:pos x="55" y="339"/>
                  </a:cxn>
                  <a:cxn ang="0">
                    <a:pos x="87" y="365"/>
                  </a:cxn>
                  <a:cxn ang="0">
                    <a:pos x="121" y="386"/>
                  </a:cxn>
                  <a:cxn ang="0">
                    <a:pos x="158" y="399"/>
                  </a:cxn>
                  <a:cxn ang="0">
                    <a:pos x="200" y="404"/>
                  </a:cxn>
                  <a:cxn ang="0">
                    <a:pos x="220" y="404"/>
                  </a:cxn>
                  <a:cxn ang="0">
                    <a:pos x="262" y="396"/>
                  </a:cxn>
                  <a:cxn ang="0">
                    <a:pos x="302" y="383"/>
                  </a:cxn>
                  <a:cxn ang="0">
                    <a:pos x="336" y="362"/>
                  </a:cxn>
                  <a:cxn ang="0">
                    <a:pos x="365" y="336"/>
                  </a:cxn>
                  <a:cxn ang="0">
                    <a:pos x="388" y="304"/>
                  </a:cxn>
                  <a:cxn ang="0">
                    <a:pos x="407" y="268"/>
                  </a:cxn>
                  <a:cxn ang="0">
                    <a:pos x="417" y="231"/>
                  </a:cxn>
                  <a:cxn ang="0">
                    <a:pos x="420" y="189"/>
                  </a:cxn>
                  <a:cxn ang="0">
                    <a:pos x="417" y="168"/>
                  </a:cxn>
                  <a:cxn ang="0">
                    <a:pos x="407" y="129"/>
                  </a:cxn>
                  <a:cxn ang="0">
                    <a:pos x="388" y="94"/>
                  </a:cxn>
                  <a:cxn ang="0">
                    <a:pos x="365" y="63"/>
                  </a:cxn>
                  <a:cxn ang="0">
                    <a:pos x="333" y="37"/>
                  </a:cxn>
                  <a:cxn ang="0">
                    <a:pos x="299" y="18"/>
                  </a:cxn>
                  <a:cxn ang="0">
                    <a:pos x="262" y="5"/>
                  </a:cxn>
                  <a:cxn ang="0">
                    <a:pos x="220" y="0"/>
                  </a:cxn>
                  <a:cxn ang="0">
                    <a:pos x="200" y="0"/>
                  </a:cxn>
                </a:cxnLst>
                <a:rect l="0" t="0" r="r" b="b"/>
                <a:pathLst>
                  <a:path w="420" h="404">
                    <a:moveTo>
                      <a:pt x="200" y="0"/>
                    </a:moveTo>
                    <a:lnTo>
                      <a:pt x="200" y="0"/>
                    </a:lnTo>
                    <a:lnTo>
                      <a:pt x="179" y="0"/>
                    </a:lnTo>
                    <a:lnTo>
                      <a:pt x="158" y="5"/>
                    </a:lnTo>
                    <a:lnTo>
                      <a:pt x="137" y="10"/>
                    </a:lnTo>
                    <a:lnTo>
                      <a:pt x="118" y="21"/>
                    </a:lnTo>
                    <a:lnTo>
                      <a:pt x="100" y="29"/>
                    </a:lnTo>
                    <a:lnTo>
                      <a:pt x="84" y="39"/>
                    </a:lnTo>
                    <a:lnTo>
                      <a:pt x="68" y="52"/>
                    </a:lnTo>
                    <a:lnTo>
                      <a:pt x="55" y="68"/>
                    </a:lnTo>
                    <a:lnTo>
                      <a:pt x="42" y="81"/>
                    </a:lnTo>
                    <a:lnTo>
                      <a:pt x="32" y="100"/>
                    </a:lnTo>
                    <a:lnTo>
                      <a:pt x="21" y="115"/>
                    </a:lnTo>
                    <a:lnTo>
                      <a:pt x="13" y="134"/>
                    </a:lnTo>
                    <a:lnTo>
                      <a:pt x="8" y="152"/>
                    </a:lnTo>
                    <a:lnTo>
                      <a:pt x="3" y="173"/>
                    </a:lnTo>
                    <a:lnTo>
                      <a:pt x="0" y="194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3" y="234"/>
                    </a:lnTo>
                    <a:lnTo>
                      <a:pt x="8" y="255"/>
                    </a:lnTo>
                    <a:lnTo>
                      <a:pt x="13" y="273"/>
                    </a:lnTo>
                    <a:lnTo>
                      <a:pt x="21" y="291"/>
                    </a:lnTo>
                    <a:lnTo>
                      <a:pt x="32" y="310"/>
                    </a:lnTo>
                    <a:lnTo>
                      <a:pt x="42" y="326"/>
                    </a:lnTo>
                    <a:lnTo>
                      <a:pt x="55" y="339"/>
                    </a:lnTo>
                    <a:lnTo>
                      <a:pt x="71" y="352"/>
                    </a:lnTo>
                    <a:lnTo>
                      <a:pt x="87" y="365"/>
                    </a:lnTo>
                    <a:lnTo>
                      <a:pt x="103" y="375"/>
                    </a:lnTo>
                    <a:lnTo>
                      <a:pt x="121" y="386"/>
                    </a:lnTo>
                    <a:lnTo>
                      <a:pt x="139" y="394"/>
                    </a:lnTo>
                    <a:lnTo>
                      <a:pt x="158" y="399"/>
                    </a:lnTo>
                    <a:lnTo>
                      <a:pt x="179" y="402"/>
                    </a:lnTo>
                    <a:lnTo>
                      <a:pt x="200" y="404"/>
                    </a:lnTo>
                    <a:lnTo>
                      <a:pt x="220" y="404"/>
                    </a:lnTo>
                    <a:lnTo>
                      <a:pt x="220" y="404"/>
                    </a:lnTo>
                    <a:lnTo>
                      <a:pt x="241" y="402"/>
                    </a:lnTo>
                    <a:lnTo>
                      <a:pt x="262" y="396"/>
                    </a:lnTo>
                    <a:lnTo>
                      <a:pt x="283" y="391"/>
                    </a:lnTo>
                    <a:lnTo>
                      <a:pt x="302" y="383"/>
                    </a:lnTo>
                    <a:lnTo>
                      <a:pt x="320" y="373"/>
                    </a:lnTo>
                    <a:lnTo>
                      <a:pt x="336" y="362"/>
                    </a:lnTo>
                    <a:lnTo>
                      <a:pt x="352" y="349"/>
                    </a:lnTo>
                    <a:lnTo>
                      <a:pt x="365" y="336"/>
                    </a:lnTo>
                    <a:lnTo>
                      <a:pt x="378" y="320"/>
                    </a:lnTo>
                    <a:lnTo>
                      <a:pt x="388" y="304"/>
                    </a:lnTo>
                    <a:lnTo>
                      <a:pt x="399" y="286"/>
                    </a:lnTo>
                    <a:lnTo>
                      <a:pt x="407" y="268"/>
                    </a:lnTo>
                    <a:lnTo>
                      <a:pt x="412" y="249"/>
                    </a:lnTo>
                    <a:lnTo>
                      <a:pt x="417" y="231"/>
                    </a:lnTo>
                    <a:lnTo>
                      <a:pt x="420" y="210"/>
                    </a:lnTo>
                    <a:lnTo>
                      <a:pt x="420" y="189"/>
                    </a:lnTo>
                    <a:lnTo>
                      <a:pt x="420" y="189"/>
                    </a:lnTo>
                    <a:lnTo>
                      <a:pt x="417" y="168"/>
                    </a:lnTo>
                    <a:lnTo>
                      <a:pt x="412" y="150"/>
                    </a:lnTo>
                    <a:lnTo>
                      <a:pt x="407" y="129"/>
                    </a:lnTo>
                    <a:lnTo>
                      <a:pt x="399" y="110"/>
                    </a:lnTo>
                    <a:lnTo>
                      <a:pt x="388" y="94"/>
                    </a:lnTo>
                    <a:lnTo>
                      <a:pt x="378" y="79"/>
                    </a:lnTo>
                    <a:lnTo>
                      <a:pt x="365" y="63"/>
                    </a:lnTo>
                    <a:lnTo>
                      <a:pt x="349" y="50"/>
                    </a:lnTo>
                    <a:lnTo>
                      <a:pt x="333" y="37"/>
                    </a:lnTo>
                    <a:lnTo>
                      <a:pt x="317" y="26"/>
                    </a:lnTo>
                    <a:lnTo>
                      <a:pt x="299" y="18"/>
                    </a:lnTo>
                    <a:lnTo>
                      <a:pt x="281" y="10"/>
                    </a:lnTo>
                    <a:lnTo>
                      <a:pt x="262" y="5"/>
                    </a:lnTo>
                    <a:lnTo>
                      <a:pt x="241" y="0"/>
                    </a:lnTo>
                    <a:lnTo>
                      <a:pt x="220" y="0"/>
                    </a:lnTo>
                    <a:lnTo>
                      <a:pt x="200" y="0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CC622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0" name="Freeform 593"/>
              <p:cNvSpPr>
                <a:spLocks/>
              </p:cNvSpPr>
              <p:nvPr/>
            </p:nvSpPr>
            <p:spPr bwMode="auto">
              <a:xfrm>
                <a:off x="3775075" y="2908301"/>
                <a:ext cx="647700" cy="625475"/>
              </a:xfrm>
              <a:custGeom>
                <a:avLst/>
                <a:gdLst/>
                <a:ahLst/>
                <a:cxnLst>
                  <a:cxn ang="0">
                    <a:pos x="191" y="0"/>
                  </a:cxn>
                  <a:cxn ang="0">
                    <a:pos x="152" y="6"/>
                  </a:cxn>
                  <a:cxn ang="0">
                    <a:pos x="112" y="21"/>
                  </a:cxn>
                  <a:cxn ang="0">
                    <a:pos x="81" y="40"/>
                  </a:cxn>
                  <a:cxn ang="0">
                    <a:pos x="52" y="66"/>
                  </a:cxn>
                  <a:cxn ang="0">
                    <a:pos x="28" y="98"/>
                  </a:cxn>
                  <a:cxn ang="0">
                    <a:pos x="10" y="132"/>
                  </a:cxn>
                  <a:cxn ang="0">
                    <a:pos x="2" y="171"/>
                  </a:cxn>
                  <a:cxn ang="0">
                    <a:pos x="0" y="211"/>
                  </a:cxn>
                  <a:cxn ang="0">
                    <a:pos x="2" y="232"/>
                  </a:cxn>
                  <a:cxn ang="0">
                    <a:pos x="13" y="268"/>
                  </a:cxn>
                  <a:cxn ang="0">
                    <a:pos x="28" y="302"/>
                  </a:cxn>
                  <a:cxn ang="0">
                    <a:pos x="55" y="334"/>
                  </a:cxn>
                  <a:cxn ang="0">
                    <a:pos x="83" y="358"/>
                  </a:cxn>
                  <a:cxn ang="0">
                    <a:pos x="117" y="376"/>
                  </a:cxn>
                  <a:cxn ang="0">
                    <a:pos x="154" y="389"/>
                  </a:cxn>
                  <a:cxn ang="0">
                    <a:pos x="194" y="394"/>
                  </a:cxn>
                  <a:cxn ang="0">
                    <a:pos x="214" y="394"/>
                  </a:cxn>
                  <a:cxn ang="0">
                    <a:pos x="256" y="389"/>
                  </a:cxn>
                  <a:cxn ang="0">
                    <a:pos x="293" y="373"/>
                  </a:cxn>
                  <a:cxn ang="0">
                    <a:pos x="327" y="352"/>
                  </a:cxn>
                  <a:cxn ang="0">
                    <a:pos x="356" y="329"/>
                  </a:cxn>
                  <a:cxn ang="0">
                    <a:pos x="380" y="297"/>
                  </a:cxn>
                  <a:cxn ang="0">
                    <a:pos x="395" y="263"/>
                  </a:cxn>
                  <a:cxn ang="0">
                    <a:pos x="406" y="224"/>
                  </a:cxn>
                  <a:cxn ang="0">
                    <a:pos x="408" y="184"/>
                  </a:cxn>
                  <a:cxn ang="0">
                    <a:pos x="406" y="163"/>
                  </a:cxn>
                  <a:cxn ang="0">
                    <a:pos x="395" y="127"/>
                  </a:cxn>
                  <a:cxn ang="0">
                    <a:pos x="377" y="92"/>
                  </a:cxn>
                  <a:cxn ang="0">
                    <a:pos x="353" y="61"/>
                  </a:cxn>
                  <a:cxn ang="0">
                    <a:pos x="325" y="37"/>
                  </a:cxn>
                  <a:cxn ang="0">
                    <a:pos x="291" y="19"/>
                  </a:cxn>
                  <a:cxn ang="0">
                    <a:pos x="254" y="6"/>
                  </a:cxn>
                  <a:cxn ang="0">
                    <a:pos x="212" y="0"/>
                  </a:cxn>
                  <a:cxn ang="0">
                    <a:pos x="191" y="0"/>
                  </a:cxn>
                </a:cxnLst>
                <a:rect l="0" t="0" r="r" b="b"/>
                <a:pathLst>
                  <a:path w="408" h="394">
                    <a:moveTo>
                      <a:pt x="191" y="0"/>
                    </a:moveTo>
                    <a:lnTo>
                      <a:pt x="191" y="0"/>
                    </a:lnTo>
                    <a:lnTo>
                      <a:pt x="170" y="3"/>
                    </a:lnTo>
                    <a:lnTo>
                      <a:pt x="152" y="6"/>
                    </a:lnTo>
                    <a:lnTo>
                      <a:pt x="131" y="14"/>
                    </a:lnTo>
                    <a:lnTo>
                      <a:pt x="112" y="21"/>
                    </a:lnTo>
                    <a:lnTo>
                      <a:pt x="97" y="29"/>
                    </a:lnTo>
                    <a:lnTo>
                      <a:pt x="81" y="40"/>
                    </a:lnTo>
                    <a:lnTo>
                      <a:pt x="65" y="53"/>
                    </a:lnTo>
                    <a:lnTo>
                      <a:pt x="52" y="66"/>
                    </a:lnTo>
                    <a:lnTo>
                      <a:pt x="39" y="82"/>
                    </a:lnTo>
                    <a:lnTo>
                      <a:pt x="28" y="98"/>
                    </a:lnTo>
                    <a:lnTo>
                      <a:pt x="18" y="116"/>
                    </a:lnTo>
                    <a:lnTo>
                      <a:pt x="10" y="132"/>
                    </a:lnTo>
                    <a:lnTo>
                      <a:pt x="5" y="150"/>
                    </a:lnTo>
                    <a:lnTo>
                      <a:pt x="2" y="171"/>
                    </a:lnTo>
                    <a:lnTo>
                      <a:pt x="0" y="190"/>
                    </a:lnTo>
                    <a:lnTo>
                      <a:pt x="0" y="211"/>
                    </a:lnTo>
                    <a:lnTo>
                      <a:pt x="0" y="211"/>
                    </a:lnTo>
                    <a:lnTo>
                      <a:pt x="2" y="232"/>
                    </a:lnTo>
                    <a:lnTo>
                      <a:pt x="5" y="250"/>
                    </a:lnTo>
                    <a:lnTo>
                      <a:pt x="13" y="268"/>
                    </a:lnTo>
                    <a:lnTo>
                      <a:pt x="20" y="287"/>
                    </a:lnTo>
                    <a:lnTo>
                      <a:pt x="28" y="302"/>
                    </a:lnTo>
                    <a:lnTo>
                      <a:pt x="41" y="318"/>
                    </a:lnTo>
                    <a:lnTo>
                      <a:pt x="55" y="334"/>
                    </a:lnTo>
                    <a:lnTo>
                      <a:pt x="68" y="347"/>
                    </a:lnTo>
                    <a:lnTo>
                      <a:pt x="83" y="358"/>
                    </a:lnTo>
                    <a:lnTo>
                      <a:pt x="99" y="368"/>
                    </a:lnTo>
                    <a:lnTo>
                      <a:pt x="117" y="376"/>
                    </a:lnTo>
                    <a:lnTo>
                      <a:pt x="136" y="384"/>
                    </a:lnTo>
                    <a:lnTo>
                      <a:pt x="154" y="389"/>
                    </a:lnTo>
                    <a:lnTo>
                      <a:pt x="175" y="394"/>
                    </a:lnTo>
                    <a:lnTo>
                      <a:pt x="194" y="394"/>
                    </a:lnTo>
                    <a:lnTo>
                      <a:pt x="214" y="394"/>
                    </a:lnTo>
                    <a:lnTo>
                      <a:pt x="214" y="394"/>
                    </a:lnTo>
                    <a:lnTo>
                      <a:pt x="235" y="392"/>
                    </a:lnTo>
                    <a:lnTo>
                      <a:pt x="256" y="389"/>
                    </a:lnTo>
                    <a:lnTo>
                      <a:pt x="275" y="381"/>
                    </a:lnTo>
                    <a:lnTo>
                      <a:pt x="293" y="373"/>
                    </a:lnTo>
                    <a:lnTo>
                      <a:pt x="311" y="366"/>
                    </a:lnTo>
                    <a:lnTo>
                      <a:pt x="327" y="352"/>
                    </a:lnTo>
                    <a:lnTo>
                      <a:pt x="343" y="342"/>
                    </a:lnTo>
                    <a:lnTo>
                      <a:pt x="356" y="329"/>
                    </a:lnTo>
                    <a:lnTo>
                      <a:pt x="369" y="313"/>
                    </a:lnTo>
                    <a:lnTo>
                      <a:pt x="380" y="297"/>
                    </a:lnTo>
                    <a:lnTo>
                      <a:pt x="387" y="279"/>
                    </a:lnTo>
                    <a:lnTo>
                      <a:pt x="395" y="263"/>
                    </a:lnTo>
                    <a:lnTo>
                      <a:pt x="403" y="245"/>
                    </a:lnTo>
                    <a:lnTo>
                      <a:pt x="406" y="224"/>
                    </a:lnTo>
                    <a:lnTo>
                      <a:pt x="408" y="205"/>
                    </a:lnTo>
                    <a:lnTo>
                      <a:pt x="408" y="184"/>
                    </a:lnTo>
                    <a:lnTo>
                      <a:pt x="408" y="184"/>
                    </a:lnTo>
                    <a:lnTo>
                      <a:pt x="406" y="163"/>
                    </a:lnTo>
                    <a:lnTo>
                      <a:pt x="401" y="145"/>
                    </a:lnTo>
                    <a:lnTo>
                      <a:pt x="395" y="127"/>
                    </a:lnTo>
                    <a:lnTo>
                      <a:pt x="387" y="108"/>
                    </a:lnTo>
                    <a:lnTo>
                      <a:pt x="377" y="92"/>
                    </a:lnTo>
                    <a:lnTo>
                      <a:pt x="367" y="77"/>
                    </a:lnTo>
                    <a:lnTo>
                      <a:pt x="353" y="61"/>
                    </a:lnTo>
                    <a:lnTo>
                      <a:pt x="340" y="48"/>
                    </a:lnTo>
                    <a:lnTo>
                      <a:pt x="325" y="37"/>
                    </a:lnTo>
                    <a:lnTo>
                      <a:pt x="309" y="27"/>
                    </a:lnTo>
                    <a:lnTo>
                      <a:pt x="291" y="19"/>
                    </a:lnTo>
                    <a:lnTo>
                      <a:pt x="272" y="11"/>
                    </a:lnTo>
                    <a:lnTo>
                      <a:pt x="254" y="6"/>
                    </a:lnTo>
                    <a:lnTo>
                      <a:pt x="233" y="0"/>
                    </a:lnTo>
                    <a:lnTo>
                      <a:pt x="212" y="0"/>
                    </a:lnTo>
                    <a:lnTo>
                      <a:pt x="191" y="0"/>
                    </a:ln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CE64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1" name="Freeform 594"/>
              <p:cNvSpPr>
                <a:spLocks/>
              </p:cNvSpPr>
              <p:nvPr/>
            </p:nvSpPr>
            <p:spPr bwMode="auto">
              <a:xfrm>
                <a:off x="3778250" y="2913063"/>
                <a:ext cx="636588" cy="612775"/>
              </a:xfrm>
              <a:custGeom>
                <a:avLst/>
                <a:gdLst/>
                <a:ahLst/>
                <a:cxnLst>
                  <a:cxn ang="0">
                    <a:pos x="189" y="0"/>
                  </a:cxn>
                  <a:cxn ang="0">
                    <a:pos x="150" y="8"/>
                  </a:cxn>
                  <a:cxn ang="0">
                    <a:pos x="113" y="21"/>
                  </a:cxn>
                  <a:cxn ang="0">
                    <a:pos x="79" y="39"/>
                  </a:cxn>
                  <a:cxn ang="0">
                    <a:pos x="53" y="66"/>
                  </a:cxn>
                  <a:cxn ang="0">
                    <a:pos x="29" y="97"/>
                  </a:cxn>
                  <a:cxn ang="0">
                    <a:pos x="13" y="129"/>
                  </a:cxn>
                  <a:cxn ang="0">
                    <a:pos x="3" y="166"/>
                  </a:cxn>
                  <a:cxn ang="0">
                    <a:pos x="3" y="205"/>
                  </a:cxn>
                  <a:cxn ang="0">
                    <a:pos x="3" y="226"/>
                  </a:cxn>
                  <a:cxn ang="0">
                    <a:pos x="13" y="263"/>
                  </a:cxn>
                  <a:cxn ang="0">
                    <a:pos x="32" y="297"/>
                  </a:cxn>
                  <a:cxn ang="0">
                    <a:pos x="55" y="326"/>
                  </a:cxn>
                  <a:cxn ang="0">
                    <a:pos x="84" y="349"/>
                  </a:cxn>
                  <a:cxn ang="0">
                    <a:pos x="118" y="368"/>
                  </a:cxn>
                  <a:cxn ang="0">
                    <a:pos x="155" y="381"/>
                  </a:cxn>
                  <a:cxn ang="0">
                    <a:pos x="194" y="386"/>
                  </a:cxn>
                  <a:cxn ang="0">
                    <a:pos x="212" y="384"/>
                  </a:cxn>
                  <a:cxn ang="0">
                    <a:pos x="254" y="378"/>
                  </a:cxn>
                  <a:cxn ang="0">
                    <a:pos x="291" y="365"/>
                  </a:cxn>
                  <a:cxn ang="0">
                    <a:pos x="323" y="344"/>
                  </a:cxn>
                  <a:cxn ang="0">
                    <a:pos x="351" y="318"/>
                  </a:cxn>
                  <a:cxn ang="0">
                    <a:pos x="372" y="289"/>
                  </a:cxn>
                  <a:cxn ang="0">
                    <a:pos x="391" y="255"/>
                  </a:cxn>
                  <a:cxn ang="0">
                    <a:pos x="399" y="218"/>
                  </a:cxn>
                  <a:cxn ang="0">
                    <a:pos x="401" y="179"/>
                  </a:cxn>
                  <a:cxn ang="0">
                    <a:pos x="399" y="160"/>
                  </a:cxn>
                  <a:cxn ang="0">
                    <a:pos x="388" y="124"/>
                  </a:cxn>
                  <a:cxn ang="0">
                    <a:pos x="370" y="89"/>
                  </a:cxn>
                  <a:cxn ang="0">
                    <a:pos x="346" y="60"/>
                  </a:cxn>
                  <a:cxn ang="0">
                    <a:pos x="320" y="37"/>
                  </a:cxn>
                  <a:cxn ang="0">
                    <a:pos x="286" y="16"/>
                  </a:cxn>
                  <a:cxn ang="0">
                    <a:pos x="249" y="5"/>
                  </a:cxn>
                  <a:cxn ang="0">
                    <a:pos x="210" y="0"/>
                  </a:cxn>
                  <a:cxn ang="0">
                    <a:pos x="189" y="0"/>
                  </a:cxn>
                </a:cxnLst>
                <a:rect l="0" t="0" r="r" b="b"/>
                <a:pathLst>
                  <a:path w="401" h="386">
                    <a:moveTo>
                      <a:pt x="189" y="0"/>
                    </a:moveTo>
                    <a:lnTo>
                      <a:pt x="189" y="0"/>
                    </a:lnTo>
                    <a:lnTo>
                      <a:pt x="168" y="3"/>
                    </a:lnTo>
                    <a:lnTo>
                      <a:pt x="150" y="8"/>
                    </a:lnTo>
                    <a:lnTo>
                      <a:pt x="131" y="13"/>
                    </a:lnTo>
                    <a:lnTo>
                      <a:pt x="113" y="21"/>
                    </a:lnTo>
                    <a:lnTo>
                      <a:pt x="95" y="29"/>
                    </a:lnTo>
                    <a:lnTo>
                      <a:pt x="79" y="39"/>
                    </a:lnTo>
                    <a:lnTo>
                      <a:pt x="66" y="53"/>
                    </a:lnTo>
                    <a:lnTo>
                      <a:pt x="53" y="66"/>
                    </a:lnTo>
                    <a:lnTo>
                      <a:pt x="39" y="81"/>
                    </a:lnTo>
                    <a:lnTo>
                      <a:pt x="29" y="97"/>
                    </a:lnTo>
                    <a:lnTo>
                      <a:pt x="21" y="113"/>
                    </a:lnTo>
                    <a:lnTo>
                      <a:pt x="13" y="129"/>
                    </a:lnTo>
                    <a:lnTo>
                      <a:pt x="8" y="147"/>
                    </a:lnTo>
                    <a:lnTo>
                      <a:pt x="3" y="166"/>
                    </a:lnTo>
                    <a:lnTo>
                      <a:pt x="0" y="187"/>
                    </a:lnTo>
                    <a:lnTo>
                      <a:pt x="3" y="205"/>
                    </a:lnTo>
                    <a:lnTo>
                      <a:pt x="3" y="205"/>
                    </a:lnTo>
                    <a:lnTo>
                      <a:pt x="3" y="226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21" y="278"/>
                    </a:lnTo>
                    <a:lnTo>
                      <a:pt x="32" y="297"/>
                    </a:lnTo>
                    <a:lnTo>
                      <a:pt x="42" y="310"/>
                    </a:lnTo>
                    <a:lnTo>
                      <a:pt x="55" y="326"/>
                    </a:lnTo>
                    <a:lnTo>
                      <a:pt x="68" y="339"/>
                    </a:lnTo>
                    <a:lnTo>
                      <a:pt x="84" y="349"/>
                    </a:lnTo>
                    <a:lnTo>
                      <a:pt x="100" y="360"/>
                    </a:lnTo>
                    <a:lnTo>
                      <a:pt x="118" y="368"/>
                    </a:lnTo>
                    <a:lnTo>
                      <a:pt x="134" y="376"/>
                    </a:lnTo>
                    <a:lnTo>
                      <a:pt x="155" y="381"/>
                    </a:lnTo>
                    <a:lnTo>
                      <a:pt x="173" y="384"/>
                    </a:lnTo>
                    <a:lnTo>
                      <a:pt x="194" y="386"/>
                    </a:lnTo>
                    <a:lnTo>
                      <a:pt x="212" y="384"/>
                    </a:lnTo>
                    <a:lnTo>
                      <a:pt x="212" y="384"/>
                    </a:lnTo>
                    <a:lnTo>
                      <a:pt x="233" y="384"/>
                    </a:lnTo>
                    <a:lnTo>
                      <a:pt x="254" y="378"/>
                    </a:lnTo>
                    <a:lnTo>
                      <a:pt x="273" y="373"/>
                    </a:lnTo>
                    <a:lnTo>
                      <a:pt x="291" y="365"/>
                    </a:lnTo>
                    <a:lnTo>
                      <a:pt x="307" y="355"/>
                    </a:lnTo>
                    <a:lnTo>
                      <a:pt x="323" y="344"/>
                    </a:lnTo>
                    <a:lnTo>
                      <a:pt x="338" y="331"/>
                    </a:lnTo>
                    <a:lnTo>
                      <a:pt x="351" y="318"/>
                    </a:lnTo>
                    <a:lnTo>
                      <a:pt x="362" y="305"/>
                    </a:lnTo>
                    <a:lnTo>
                      <a:pt x="372" y="289"/>
                    </a:lnTo>
                    <a:lnTo>
                      <a:pt x="383" y="273"/>
                    </a:lnTo>
                    <a:lnTo>
                      <a:pt x="391" y="255"/>
                    </a:lnTo>
                    <a:lnTo>
                      <a:pt x="396" y="236"/>
                    </a:lnTo>
                    <a:lnTo>
                      <a:pt x="399" y="218"/>
                    </a:lnTo>
                    <a:lnTo>
                      <a:pt x="401" y="200"/>
                    </a:lnTo>
                    <a:lnTo>
                      <a:pt x="401" y="179"/>
                    </a:lnTo>
                    <a:lnTo>
                      <a:pt x="401" y="179"/>
                    </a:lnTo>
                    <a:lnTo>
                      <a:pt x="399" y="160"/>
                    </a:lnTo>
                    <a:lnTo>
                      <a:pt x="393" y="139"/>
                    </a:lnTo>
                    <a:lnTo>
                      <a:pt x="388" y="124"/>
                    </a:lnTo>
                    <a:lnTo>
                      <a:pt x="380" y="105"/>
                    </a:lnTo>
                    <a:lnTo>
                      <a:pt x="370" y="89"/>
                    </a:lnTo>
                    <a:lnTo>
                      <a:pt x="359" y="74"/>
                    </a:lnTo>
                    <a:lnTo>
                      <a:pt x="346" y="60"/>
                    </a:lnTo>
                    <a:lnTo>
                      <a:pt x="333" y="47"/>
                    </a:lnTo>
                    <a:lnTo>
                      <a:pt x="320" y="37"/>
                    </a:lnTo>
                    <a:lnTo>
                      <a:pt x="302" y="26"/>
                    </a:lnTo>
                    <a:lnTo>
                      <a:pt x="286" y="16"/>
                    </a:lnTo>
                    <a:lnTo>
                      <a:pt x="268" y="11"/>
                    </a:lnTo>
                    <a:lnTo>
                      <a:pt x="249" y="5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89" y="0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D164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2" name="Freeform 595"/>
              <p:cNvSpPr>
                <a:spLocks/>
              </p:cNvSpPr>
              <p:nvPr/>
            </p:nvSpPr>
            <p:spPr bwMode="auto">
              <a:xfrm>
                <a:off x="3786188" y="2917826"/>
                <a:ext cx="620713" cy="595313"/>
              </a:xfrm>
              <a:custGeom>
                <a:avLst/>
                <a:gdLst/>
                <a:ahLst/>
                <a:cxnLst>
                  <a:cxn ang="0">
                    <a:pos x="184" y="0"/>
                  </a:cxn>
                  <a:cxn ang="0">
                    <a:pos x="145" y="8"/>
                  </a:cxn>
                  <a:cxn ang="0">
                    <a:pos x="108" y="21"/>
                  </a:cxn>
                  <a:cxn ang="0">
                    <a:pos x="76" y="39"/>
                  </a:cxn>
                  <a:cxn ang="0">
                    <a:pos x="50" y="65"/>
                  </a:cxn>
                  <a:cxn ang="0">
                    <a:pos x="27" y="94"/>
                  </a:cxn>
                  <a:cxn ang="0">
                    <a:pos x="11" y="128"/>
                  </a:cxn>
                  <a:cxn ang="0">
                    <a:pos x="3" y="163"/>
                  </a:cxn>
                  <a:cxn ang="0">
                    <a:pos x="0" y="202"/>
                  </a:cxn>
                  <a:cxn ang="0">
                    <a:pos x="3" y="220"/>
                  </a:cxn>
                  <a:cxn ang="0">
                    <a:pos x="13" y="257"/>
                  </a:cxn>
                  <a:cxn ang="0">
                    <a:pos x="29" y="289"/>
                  </a:cxn>
                  <a:cxn ang="0">
                    <a:pos x="53" y="318"/>
                  </a:cxn>
                  <a:cxn ang="0">
                    <a:pos x="82" y="341"/>
                  </a:cxn>
                  <a:cxn ang="0">
                    <a:pos x="113" y="360"/>
                  </a:cxn>
                  <a:cxn ang="0">
                    <a:pos x="150" y="370"/>
                  </a:cxn>
                  <a:cxn ang="0">
                    <a:pos x="189" y="375"/>
                  </a:cxn>
                  <a:cxn ang="0">
                    <a:pos x="207" y="375"/>
                  </a:cxn>
                  <a:cxn ang="0">
                    <a:pos x="247" y="367"/>
                  </a:cxn>
                  <a:cxn ang="0">
                    <a:pos x="284" y="354"/>
                  </a:cxn>
                  <a:cxn ang="0">
                    <a:pos x="315" y="336"/>
                  </a:cxn>
                  <a:cxn ang="0">
                    <a:pos x="341" y="310"/>
                  </a:cxn>
                  <a:cxn ang="0">
                    <a:pos x="365" y="281"/>
                  </a:cxn>
                  <a:cxn ang="0">
                    <a:pos x="380" y="247"/>
                  </a:cxn>
                  <a:cxn ang="0">
                    <a:pos x="388" y="212"/>
                  </a:cxn>
                  <a:cxn ang="0">
                    <a:pos x="391" y="173"/>
                  </a:cxn>
                  <a:cxn ang="0">
                    <a:pos x="388" y="155"/>
                  </a:cxn>
                  <a:cxn ang="0">
                    <a:pos x="378" y="118"/>
                  </a:cxn>
                  <a:cxn ang="0">
                    <a:pos x="362" y="86"/>
                  </a:cxn>
                  <a:cxn ang="0">
                    <a:pos x="339" y="57"/>
                  </a:cxn>
                  <a:cxn ang="0">
                    <a:pos x="310" y="34"/>
                  </a:cxn>
                  <a:cxn ang="0">
                    <a:pos x="278" y="15"/>
                  </a:cxn>
                  <a:cxn ang="0">
                    <a:pos x="242" y="5"/>
                  </a:cxn>
                  <a:cxn ang="0">
                    <a:pos x="202" y="0"/>
                  </a:cxn>
                  <a:cxn ang="0">
                    <a:pos x="184" y="0"/>
                  </a:cxn>
                </a:cxnLst>
                <a:rect l="0" t="0" r="r" b="b"/>
                <a:pathLst>
                  <a:path w="391" h="375">
                    <a:moveTo>
                      <a:pt x="184" y="0"/>
                    </a:moveTo>
                    <a:lnTo>
                      <a:pt x="184" y="0"/>
                    </a:lnTo>
                    <a:lnTo>
                      <a:pt x="163" y="2"/>
                    </a:lnTo>
                    <a:lnTo>
                      <a:pt x="145" y="8"/>
                    </a:lnTo>
                    <a:lnTo>
                      <a:pt x="126" y="13"/>
                    </a:lnTo>
                    <a:lnTo>
                      <a:pt x="108" y="21"/>
                    </a:lnTo>
                    <a:lnTo>
                      <a:pt x="92" y="29"/>
                    </a:lnTo>
                    <a:lnTo>
                      <a:pt x="76" y="39"/>
                    </a:lnTo>
                    <a:lnTo>
                      <a:pt x="63" y="52"/>
                    </a:lnTo>
                    <a:lnTo>
                      <a:pt x="50" y="65"/>
                    </a:lnTo>
                    <a:lnTo>
                      <a:pt x="37" y="78"/>
                    </a:lnTo>
                    <a:lnTo>
                      <a:pt x="27" y="94"/>
                    </a:lnTo>
                    <a:lnTo>
                      <a:pt x="19" y="110"/>
                    </a:lnTo>
                    <a:lnTo>
                      <a:pt x="11" y="128"/>
                    </a:lnTo>
                    <a:lnTo>
                      <a:pt x="6" y="144"/>
                    </a:lnTo>
                    <a:lnTo>
                      <a:pt x="3" y="163"/>
                    </a:lnTo>
                    <a:lnTo>
                      <a:pt x="0" y="181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3" y="220"/>
                    </a:lnTo>
                    <a:lnTo>
                      <a:pt x="8" y="239"/>
                    </a:lnTo>
                    <a:lnTo>
                      <a:pt x="13" y="257"/>
                    </a:lnTo>
                    <a:lnTo>
                      <a:pt x="21" y="273"/>
                    </a:lnTo>
                    <a:lnTo>
                      <a:pt x="29" y="289"/>
                    </a:lnTo>
                    <a:lnTo>
                      <a:pt x="42" y="304"/>
                    </a:lnTo>
                    <a:lnTo>
                      <a:pt x="53" y="318"/>
                    </a:lnTo>
                    <a:lnTo>
                      <a:pt x="66" y="331"/>
                    </a:lnTo>
                    <a:lnTo>
                      <a:pt x="82" y="341"/>
                    </a:lnTo>
                    <a:lnTo>
                      <a:pt x="97" y="352"/>
                    </a:lnTo>
                    <a:lnTo>
                      <a:pt x="113" y="360"/>
                    </a:lnTo>
                    <a:lnTo>
                      <a:pt x="131" y="365"/>
                    </a:lnTo>
                    <a:lnTo>
                      <a:pt x="150" y="370"/>
                    </a:lnTo>
                    <a:lnTo>
                      <a:pt x="168" y="373"/>
                    </a:lnTo>
                    <a:lnTo>
                      <a:pt x="189" y="375"/>
                    </a:lnTo>
                    <a:lnTo>
                      <a:pt x="207" y="375"/>
                    </a:lnTo>
                    <a:lnTo>
                      <a:pt x="207" y="375"/>
                    </a:lnTo>
                    <a:lnTo>
                      <a:pt x="228" y="373"/>
                    </a:lnTo>
                    <a:lnTo>
                      <a:pt x="247" y="367"/>
                    </a:lnTo>
                    <a:lnTo>
                      <a:pt x="265" y="362"/>
                    </a:lnTo>
                    <a:lnTo>
                      <a:pt x="284" y="354"/>
                    </a:lnTo>
                    <a:lnTo>
                      <a:pt x="299" y="346"/>
                    </a:lnTo>
                    <a:lnTo>
                      <a:pt x="315" y="336"/>
                    </a:lnTo>
                    <a:lnTo>
                      <a:pt x="331" y="323"/>
                    </a:lnTo>
                    <a:lnTo>
                      <a:pt x="341" y="310"/>
                    </a:lnTo>
                    <a:lnTo>
                      <a:pt x="354" y="296"/>
                    </a:lnTo>
                    <a:lnTo>
                      <a:pt x="365" y="281"/>
                    </a:lnTo>
                    <a:lnTo>
                      <a:pt x="373" y="265"/>
                    </a:lnTo>
                    <a:lnTo>
                      <a:pt x="380" y="247"/>
                    </a:lnTo>
                    <a:lnTo>
                      <a:pt x="386" y="231"/>
                    </a:lnTo>
                    <a:lnTo>
                      <a:pt x="388" y="212"/>
                    </a:lnTo>
                    <a:lnTo>
                      <a:pt x="391" y="191"/>
                    </a:lnTo>
                    <a:lnTo>
                      <a:pt x="391" y="173"/>
                    </a:lnTo>
                    <a:lnTo>
                      <a:pt x="391" y="173"/>
                    </a:lnTo>
                    <a:lnTo>
                      <a:pt x="388" y="155"/>
                    </a:lnTo>
                    <a:lnTo>
                      <a:pt x="383" y="136"/>
                    </a:lnTo>
                    <a:lnTo>
                      <a:pt x="378" y="118"/>
                    </a:lnTo>
                    <a:lnTo>
                      <a:pt x="370" y="102"/>
                    </a:lnTo>
                    <a:lnTo>
                      <a:pt x="362" y="86"/>
                    </a:lnTo>
                    <a:lnTo>
                      <a:pt x="352" y="71"/>
                    </a:lnTo>
                    <a:lnTo>
                      <a:pt x="339" y="57"/>
                    </a:lnTo>
                    <a:lnTo>
                      <a:pt x="325" y="44"/>
                    </a:lnTo>
                    <a:lnTo>
                      <a:pt x="310" y="34"/>
                    </a:lnTo>
                    <a:lnTo>
                      <a:pt x="294" y="23"/>
                    </a:lnTo>
                    <a:lnTo>
                      <a:pt x="278" y="15"/>
                    </a:lnTo>
                    <a:lnTo>
                      <a:pt x="260" y="10"/>
                    </a:lnTo>
                    <a:lnTo>
                      <a:pt x="242" y="5"/>
                    </a:lnTo>
                    <a:lnTo>
                      <a:pt x="223" y="2"/>
                    </a:lnTo>
                    <a:lnTo>
                      <a:pt x="202" y="0"/>
                    </a:lnTo>
                    <a:lnTo>
                      <a:pt x="184" y="0"/>
                    </a:lnTo>
                    <a:lnTo>
                      <a:pt x="184" y="0"/>
                    </a:lnTo>
                    <a:close/>
                  </a:path>
                </a:pathLst>
              </a:custGeom>
              <a:solidFill>
                <a:srgbClr val="D466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3" name="Freeform 596"/>
              <p:cNvSpPr>
                <a:spLocks/>
              </p:cNvSpPr>
              <p:nvPr/>
            </p:nvSpPr>
            <p:spPr bwMode="auto">
              <a:xfrm>
                <a:off x="3795713" y="2921001"/>
                <a:ext cx="603250" cy="579438"/>
              </a:xfrm>
              <a:custGeom>
                <a:avLst/>
                <a:gdLst/>
                <a:ahLst/>
                <a:cxnLst>
                  <a:cxn ang="0">
                    <a:pos x="175" y="0"/>
                  </a:cxn>
                  <a:cxn ang="0">
                    <a:pos x="139" y="8"/>
                  </a:cxn>
                  <a:cxn ang="0">
                    <a:pos x="104" y="21"/>
                  </a:cxn>
                  <a:cxn ang="0">
                    <a:pos x="73" y="40"/>
                  </a:cxn>
                  <a:cxn ang="0">
                    <a:pos x="47" y="66"/>
                  </a:cxn>
                  <a:cxn ang="0">
                    <a:pos x="23" y="95"/>
                  </a:cxn>
                  <a:cxn ang="0">
                    <a:pos x="10" y="126"/>
                  </a:cxn>
                  <a:cxn ang="0">
                    <a:pos x="0" y="161"/>
                  </a:cxn>
                  <a:cxn ang="0">
                    <a:pos x="0" y="197"/>
                  </a:cxn>
                  <a:cxn ang="0">
                    <a:pos x="2" y="216"/>
                  </a:cxn>
                  <a:cxn ang="0">
                    <a:pos x="10" y="252"/>
                  </a:cxn>
                  <a:cxn ang="0">
                    <a:pos x="28" y="284"/>
                  </a:cxn>
                  <a:cxn ang="0">
                    <a:pos x="52" y="310"/>
                  </a:cxn>
                  <a:cxn ang="0">
                    <a:pos x="78" y="334"/>
                  </a:cxn>
                  <a:cxn ang="0">
                    <a:pos x="110" y="350"/>
                  </a:cxn>
                  <a:cxn ang="0">
                    <a:pos x="146" y="363"/>
                  </a:cxn>
                  <a:cxn ang="0">
                    <a:pos x="183" y="365"/>
                  </a:cxn>
                  <a:cxn ang="0">
                    <a:pos x="201" y="365"/>
                  </a:cxn>
                  <a:cxn ang="0">
                    <a:pos x="241" y="360"/>
                  </a:cxn>
                  <a:cxn ang="0">
                    <a:pos x="275" y="347"/>
                  </a:cxn>
                  <a:cxn ang="0">
                    <a:pos x="306" y="326"/>
                  </a:cxn>
                  <a:cxn ang="0">
                    <a:pos x="333" y="302"/>
                  </a:cxn>
                  <a:cxn ang="0">
                    <a:pos x="354" y="273"/>
                  </a:cxn>
                  <a:cxn ang="0">
                    <a:pos x="369" y="242"/>
                  </a:cxn>
                  <a:cxn ang="0">
                    <a:pos x="380" y="205"/>
                  </a:cxn>
                  <a:cxn ang="0">
                    <a:pos x="380" y="168"/>
                  </a:cxn>
                  <a:cxn ang="0">
                    <a:pos x="377" y="150"/>
                  </a:cxn>
                  <a:cxn ang="0">
                    <a:pos x="367" y="116"/>
                  </a:cxn>
                  <a:cxn ang="0">
                    <a:pos x="351" y="84"/>
                  </a:cxn>
                  <a:cxn ang="0">
                    <a:pos x="327" y="55"/>
                  </a:cxn>
                  <a:cxn ang="0">
                    <a:pos x="301" y="34"/>
                  </a:cxn>
                  <a:cxn ang="0">
                    <a:pos x="270" y="16"/>
                  </a:cxn>
                  <a:cxn ang="0">
                    <a:pos x="233" y="6"/>
                  </a:cxn>
                  <a:cxn ang="0">
                    <a:pos x="196" y="0"/>
                  </a:cxn>
                  <a:cxn ang="0">
                    <a:pos x="175" y="0"/>
                  </a:cxn>
                </a:cxnLst>
                <a:rect l="0" t="0" r="r" b="b"/>
                <a:pathLst>
                  <a:path w="380" h="365">
                    <a:moveTo>
                      <a:pt x="175" y="0"/>
                    </a:moveTo>
                    <a:lnTo>
                      <a:pt x="175" y="0"/>
                    </a:lnTo>
                    <a:lnTo>
                      <a:pt x="157" y="3"/>
                    </a:lnTo>
                    <a:lnTo>
                      <a:pt x="139" y="8"/>
                    </a:lnTo>
                    <a:lnTo>
                      <a:pt x="120" y="13"/>
                    </a:lnTo>
                    <a:lnTo>
                      <a:pt x="104" y="21"/>
                    </a:lnTo>
                    <a:lnTo>
                      <a:pt x="86" y="29"/>
                    </a:lnTo>
                    <a:lnTo>
                      <a:pt x="73" y="40"/>
                    </a:lnTo>
                    <a:lnTo>
                      <a:pt x="57" y="53"/>
                    </a:lnTo>
                    <a:lnTo>
                      <a:pt x="47" y="66"/>
                    </a:lnTo>
                    <a:lnTo>
                      <a:pt x="34" y="79"/>
                    </a:lnTo>
                    <a:lnTo>
                      <a:pt x="23" y="95"/>
                    </a:lnTo>
                    <a:lnTo>
                      <a:pt x="15" y="111"/>
                    </a:lnTo>
                    <a:lnTo>
                      <a:pt x="10" y="126"/>
                    </a:lnTo>
                    <a:lnTo>
                      <a:pt x="5" y="142"/>
                    </a:lnTo>
                    <a:lnTo>
                      <a:pt x="0" y="161"/>
                    </a:lnTo>
                    <a:lnTo>
                      <a:pt x="0" y="179"/>
                    </a:lnTo>
                    <a:lnTo>
                      <a:pt x="0" y="197"/>
                    </a:lnTo>
                    <a:lnTo>
                      <a:pt x="0" y="197"/>
                    </a:lnTo>
                    <a:lnTo>
                      <a:pt x="2" y="216"/>
                    </a:lnTo>
                    <a:lnTo>
                      <a:pt x="5" y="234"/>
                    </a:lnTo>
                    <a:lnTo>
                      <a:pt x="10" y="252"/>
                    </a:lnTo>
                    <a:lnTo>
                      <a:pt x="18" y="268"/>
                    </a:lnTo>
                    <a:lnTo>
                      <a:pt x="28" y="284"/>
                    </a:lnTo>
                    <a:lnTo>
                      <a:pt x="39" y="297"/>
                    </a:lnTo>
                    <a:lnTo>
                      <a:pt x="52" y="310"/>
                    </a:lnTo>
                    <a:lnTo>
                      <a:pt x="65" y="323"/>
                    </a:lnTo>
                    <a:lnTo>
                      <a:pt x="78" y="334"/>
                    </a:lnTo>
                    <a:lnTo>
                      <a:pt x="94" y="342"/>
                    </a:lnTo>
                    <a:lnTo>
                      <a:pt x="110" y="350"/>
                    </a:lnTo>
                    <a:lnTo>
                      <a:pt x="128" y="358"/>
                    </a:lnTo>
                    <a:lnTo>
                      <a:pt x="146" y="363"/>
                    </a:lnTo>
                    <a:lnTo>
                      <a:pt x="165" y="365"/>
                    </a:lnTo>
                    <a:lnTo>
                      <a:pt x="183" y="365"/>
                    </a:lnTo>
                    <a:lnTo>
                      <a:pt x="201" y="365"/>
                    </a:lnTo>
                    <a:lnTo>
                      <a:pt x="201" y="365"/>
                    </a:lnTo>
                    <a:lnTo>
                      <a:pt x="222" y="363"/>
                    </a:lnTo>
                    <a:lnTo>
                      <a:pt x="241" y="360"/>
                    </a:lnTo>
                    <a:lnTo>
                      <a:pt x="259" y="352"/>
                    </a:lnTo>
                    <a:lnTo>
                      <a:pt x="275" y="347"/>
                    </a:lnTo>
                    <a:lnTo>
                      <a:pt x="291" y="337"/>
                    </a:lnTo>
                    <a:lnTo>
                      <a:pt x="306" y="326"/>
                    </a:lnTo>
                    <a:lnTo>
                      <a:pt x="319" y="316"/>
                    </a:lnTo>
                    <a:lnTo>
                      <a:pt x="333" y="302"/>
                    </a:lnTo>
                    <a:lnTo>
                      <a:pt x="346" y="289"/>
                    </a:lnTo>
                    <a:lnTo>
                      <a:pt x="354" y="273"/>
                    </a:lnTo>
                    <a:lnTo>
                      <a:pt x="364" y="258"/>
                    </a:lnTo>
                    <a:lnTo>
                      <a:pt x="369" y="242"/>
                    </a:lnTo>
                    <a:lnTo>
                      <a:pt x="374" y="224"/>
                    </a:lnTo>
                    <a:lnTo>
                      <a:pt x="380" y="205"/>
                    </a:lnTo>
                    <a:lnTo>
                      <a:pt x="380" y="187"/>
                    </a:lnTo>
                    <a:lnTo>
                      <a:pt x="380" y="168"/>
                    </a:lnTo>
                    <a:lnTo>
                      <a:pt x="380" y="168"/>
                    </a:lnTo>
                    <a:lnTo>
                      <a:pt x="377" y="150"/>
                    </a:lnTo>
                    <a:lnTo>
                      <a:pt x="374" y="132"/>
                    </a:lnTo>
                    <a:lnTo>
                      <a:pt x="367" y="116"/>
                    </a:lnTo>
                    <a:lnTo>
                      <a:pt x="359" y="100"/>
                    </a:lnTo>
                    <a:lnTo>
                      <a:pt x="351" y="84"/>
                    </a:lnTo>
                    <a:lnTo>
                      <a:pt x="340" y="69"/>
                    </a:lnTo>
                    <a:lnTo>
                      <a:pt x="327" y="55"/>
                    </a:lnTo>
                    <a:lnTo>
                      <a:pt x="314" y="45"/>
                    </a:lnTo>
                    <a:lnTo>
                      <a:pt x="301" y="34"/>
                    </a:lnTo>
                    <a:lnTo>
                      <a:pt x="285" y="24"/>
                    </a:lnTo>
                    <a:lnTo>
                      <a:pt x="270" y="16"/>
                    </a:lnTo>
                    <a:lnTo>
                      <a:pt x="251" y="11"/>
                    </a:lnTo>
                    <a:lnTo>
                      <a:pt x="233" y="6"/>
                    </a:lnTo>
                    <a:lnTo>
                      <a:pt x="215" y="3"/>
                    </a:lnTo>
                    <a:lnTo>
                      <a:pt x="196" y="0"/>
                    </a:lnTo>
                    <a:lnTo>
                      <a:pt x="175" y="0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D666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4" name="Freeform 597"/>
              <p:cNvSpPr>
                <a:spLocks/>
              </p:cNvSpPr>
              <p:nvPr/>
            </p:nvSpPr>
            <p:spPr bwMode="auto">
              <a:xfrm>
                <a:off x="3798888" y="2925763"/>
                <a:ext cx="590550" cy="566738"/>
              </a:xfrm>
              <a:custGeom>
                <a:avLst/>
                <a:gdLst/>
                <a:ahLst/>
                <a:cxnLst>
                  <a:cxn ang="0">
                    <a:pos x="173" y="3"/>
                  </a:cxn>
                  <a:cxn ang="0">
                    <a:pos x="137" y="8"/>
                  </a:cxn>
                  <a:cxn ang="0">
                    <a:pos x="102" y="21"/>
                  </a:cxn>
                  <a:cxn ang="0">
                    <a:pos x="71" y="39"/>
                  </a:cxn>
                  <a:cxn ang="0">
                    <a:pos x="47" y="63"/>
                  </a:cxn>
                  <a:cxn ang="0">
                    <a:pos x="26" y="92"/>
                  </a:cxn>
                  <a:cxn ang="0">
                    <a:pos x="11" y="123"/>
                  </a:cxn>
                  <a:cxn ang="0">
                    <a:pos x="3" y="158"/>
                  </a:cxn>
                  <a:cxn ang="0">
                    <a:pos x="0" y="194"/>
                  </a:cxn>
                  <a:cxn ang="0">
                    <a:pos x="3" y="213"/>
                  </a:cxn>
                  <a:cxn ang="0">
                    <a:pos x="13" y="244"/>
                  </a:cxn>
                  <a:cxn ang="0">
                    <a:pos x="29" y="276"/>
                  </a:cxn>
                  <a:cxn ang="0">
                    <a:pos x="53" y="302"/>
                  </a:cxn>
                  <a:cxn ang="0">
                    <a:pos x="79" y="326"/>
                  </a:cxn>
                  <a:cxn ang="0">
                    <a:pos x="110" y="341"/>
                  </a:cxn>
                  <a:cxn ang="0">
                    <a:pos x="144" y="352"/>
                  </a:cxn>
                  <a:cxn ang="0">
                    <a:pos x="181" y="357"/>
                  </a:cxn>
                  <a:cxn ang="0">
                    <a:pos x="199" y="355"/>
                  </a:cxn>
                  <a:cxn ang="0">
                    <a:pos x="236" y="349"/>
                  </a:cxn>
                  <a:cxn ang="0">
                    <a:pos x="270" y="336"/>
                  </a:cxn>
                  <a:cxn ang="0">
                    <a:pos x="302" y="318"/>
                  </a:cxn>
                  <a:cxn ang="0">
                    <a:pos x="328" y="294"/>
                  </a:cxn>
                  <a:cxn ang="0">
                    <a:pos x="349" y="265"/>
                  </a:cxn>
                  <a:cxn ang="0">
                    <a:pos x="365" y="234"/>
                  </a:cxn>
                  <a:cxn ang="0">
                    <a:pos x="372" y="200"/>
                  </a:cxn>
                  <a:cxn ang="0">
                    <a:pos x="372" y="163"/>
                  </a:cxn>
                  <a:cxn ang="0">
                    <a:pos x="370" y="147"/>
                  </a:cxn>
                  <a:cxn ang="0">
                    <a:pos x="359" y="113"/>
                  </a:cxn>
                  <a:cxn ang="0">
                    <a:pos x="344" y="81"/>
                  </a:cxn>
                  <a:cxn ang="0">
                    <a:pos x="323" y="55"/>
                  </a:cxn>
                  <a:cxn ang="0">
                    <a:pos x="294" y="31"/>
                  </a:cxn>
                  <a:cxn ang="0">
                    <a:pos x="262" y="16"/>
                  </a:cxn>
                  <a:cxn ang="0">
                    <a:pos x="228" y="5"/>
                  </a:cxn>
                  <a:cxn ang="0">
                    <a:pos x="192" y="0"/>
                  </a:cxn>
                  <a:cxn ang="0">
                    <a:pos x="173" y="3"/>
                  </a:cxn>
                </a:cxnLst>
                <a:rect l="0" t="0" r="r" b="b"/>
                <a:pathLst>
                  <a:path w="372" h="357">
                    <a:moveTo>
                      <a:pt x="173" y="3"/>
                    </a:moveTo>
                    <a:lnTo>
                      <a:pt x="173" y="3"/>
                    </a:lnTo>
                    <a:lnTo>
                      <a:pt x="155" y="5"/>
                    </a:lnTo>
                    <a:lnTo>
                      <a:pt x="137" y="8"/>
                    </a:lnTo>
                    <a:lnTo>
                      <a:pt x="118" y="13"/>
                    </a:lnTo>
                    <a:lnTo>
                      <a:pt x="102" y="21"/>
                    </a:lnTo>
                    <a:lnTo>
                      <a:pt x="87" y="29"/>
                    </a:lnTo>
                    <a:lnTo>
                      <a:pt x="71" y="39"/>
                    </a:lnTo>
                    <a:lnTo>
                      <a:pt x="58" y="52"/>
                    </a:lnTo>
                    <a:lnTo>
                      <a:pt x="47" y="63"/>
                    </a:lnTo>
                    <a:lnTo>
                      <a:pt x="34" y="79"/>
                    </a:lnTo>
                    <a:lnTo>
                      <a:pt x="26" y="92"/>
                    </a:lnTo>
                    <a:lnTo>
                      <a:pt x="16" y="108"/>
                    </a:lnTo>
                    <a:lnTo>
                      <a:pt x="11" y="123"/>
                    </a:lnTo>
                    <a:lnTo>
                      <a:pt x="5" y="139"/>
                    </a:lnTo>
                    <a:lnTo>
                      <a:pt x="3" y="158"/>
                    </a:lnTo>
                    <a:lnTo>
                      <a:pt x="0" y="176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3" y="213"/>
                    </a:lnTo>
                    <a:lnTo>
                      <a:pt x="8" y="228"/>
                    </a:lnTo>
                    <a:lnTo>
                      <a:pt x="13" y="244"/>
                    </a:lnTo>
                    <a:lnTo>
                      <a:pt x="21" y="260"/>
                    </a:lnTo>
                    <a:lnTo>
                      <a:pt x="29" y="276"/>
                    </a:lnTo>
                    <a:lnTo>
                      <a:pt x="40" y="289"/>
                    </a:lnTo>
                    <a:lnTo>
                      <a:pt x="53" y="302"/>
                    </a:lnTo>
                    <a:lnTo>
                      <a:pt x="66" y="315"/>
                    </a:lnTo>
                    <a:lnTo>
                      <a:pt x="79" y="326"/>
                    </a:lnTo>
                    <a:lnTo>
                      <a:pt x="95" y="334"/>
                    </a:lnTo>
                    <a:lnTo>
                      <a:pt x="110" y="341"/>
                    </a:lnTo>
                    <a:lnTo>
                      <a:pt x="126" y="347"/>
                    </a:lnTo>
                    <a:lnTo>
                      <a:pt x="144" y="352"/>
                    </a:lnTo>
                    <a:lnTo>
                      <a:pt x="163" y="355"/>
                    </a:lnTo>
                    <a:lnTo>
                      <a:pt x="181" y="357"/>
                    </a:lnTo>
                    <a:lnTo>
                      <a:pt x="199" y="355"/>
                    </a:lnTo>
                    <a:lnTo>
                      <a:pt x="199" y="355"/>
                    </a:lnTo>
                    <a:lnTo>
                      <a:pt x="220" y="355"/>
                    </a:lnTo>
                    <a:lnTo>
                      <a:pt x="236" y="349"/>
                    </a:lnTo>
                    <a:lnTo>
                      <a:pt x="255" y="344"/>
                    </a:lnTo>
                    <a:lnTo>
                      <a:pt x="270" y="336"/>
                    </a:lnTo>
                    <a:lnTo>
                      <a:pt x="286" y="328"/>
                    </a:lnTo>
                    <a:lnTo>
                      <a:pt x="302" y="318"/>
                    </a:lnTo>
                    <a:lnTo>
                      <a:pt x="315" y="305"/>
                    </a:lnTo>
                    <a:lnTo>
                      <a:pt x="328" y="294"/>
                    </a:lnTo>
                    <a:lnTo>
                      <a:pt x="338" y="281"/>
                    </a:lnTo>
                    <a:lnTo>
                      <a:pt x="349" y="265"/>
                    </a:lnTo>
                    <a:lnTo>
                      <a:pt x="357" y="249"/>
                    </a:lnTo>
                    <a:lnTo>
                      <a:pt x="365" y="234"/>
                    </a:lnTo>
                    <a:lnTo>
                      <a:pt x="367" y="218"/>
                    </a:lnTo>
                    <a:lnTo>
                      <a:pt x="372" y="200"/>
                    </a:lnTo>
                    <a:lnTo>
                      <a:pt x="372" y="181"/>
                    </a:lnTo>
                    <a:lnTo>
                      <a:pt x="372" y="163"/>
                    </a:lnTo>
                    <a:lnTo>
                      <a:pt x="372" y="163"/>
                    </a:lnTo>
                    <a:lnTo>
                      <a:pt x="370" y="147"/>
                    </a:lnTo>
                    <a:lnTo>
                      <a:pt x="367" y="129"/>
                    </a:lnTo>
                    <a:lnTo>
                      <a:pt x="359" y="113"/>
                    </a:lnTo>
                    <a:lnTo>
                      <a:pt x="354" y="97"/>
                    </a:lnTo>
                    <a:lnTo>
                      <a:pt x="344" y="81"/>
                    </a:lnTo>
                    <a:lnTo>
                      <a:pt x="333" y="68"/>
                    </a:lnTo>
                    <a:lnTo>
                      <a:pt x="323" y="55"/>
                    </a:lnTo>
                    <a:lnTo>
                      <a:pt x="310" y="42"/>
                    </a:lnTo>
                    <a:lnTo>
                      <a:pt x="294" y="31"/>
                    </a:lnTo>
                    <a:lnTo>
                      <a:pt x="281" y="24"/>
                    </a:lnTo>
                    <a:lnTo>
                      <a:pt x="262" y="16"/>
                    </a:lnTo>
                    <a:lnTo>
                      <a:pt x="247" y="10"/>
                    </a:lnTo>
                    <a:lnTo>
                      <a:pt x="228" y="5"/>
                    </a:lnTo>
                    <a:lnTo>
                      <a:pt x="210" y="3"/>
                    </a:lnTo>
                    <a:lnTo>
                      <a:pt x="192" y="0"/>
                    </a:lnTo>
                    <a:lnTo>
                      <a:pt x="173" y="3"/>
                    </a:lnTo>
                    <a:lnTo>
                      <a:pt x="173" y="3"/>
                    </a:lnTo>
                    <a:close/>
                  </a:path>
                </a:pathLst>
              </a:custGeom>
              <a:solidFill>
                <a:srgbClr val="D868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5" name="Freeform 598"/>
              <p:cNvSpPr>
                <a:spLocks/>
              </p:cNvSpPr>
              <p:nvPr/>
            </p:nvSpPr>
            <p:spPr bwMode="auto">
              <a:xfrm>
                <a:off x="3806825" y="2933701"/>
                <a:ext cx="574675" cy="546100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32" y="5"/>
                  </a:cxn>
                  <a:cxn ang="0">
                    <a:pos x="97" y="19"/>
                  </a:cxn>
                  <a:cxn ang="0">
                    <a:pos x="69" y="37"/>
                  </a:cxn>
                  <a:cxn ang="0">
                    <a:pos x="45" y="61"/>
                  </a:cxn>
                  <a:cxn ang="0">
                    <a:pos x="24" y="89"/>
                  </a:cxn>
                  <a:cxn ang="0">
                    <a:pos x="8" y="118"/>
                  </a:cxn>
                  <a:cxn ang="0">
                    <a:pos x="0" y="153"/>
                  </a:cxn>
                  <a:cxn ang="0">
                    <a:pos x="0" y="187"/>
                  </a:cxn>
                  <a:cxn ang="0">
                    <a:pos x="3" y="205"/>
                  </a:cxn>
                  <a:cxn ang="0">
                    <a:pos x="14" y="237"/>
                  </a:cxn>
                  <a:cxn ang="0">
                    <a:pos x="29" y="268"/>
                  </a:cxn>
                  <a:cxn ang="0">
                    <a:pos x="50" y="292"/>
                  </a:cxn>
                  <a:cxn ang="0">
                    <a:pos x="77" y="315"/>
                  </a:cxn>
                  <a:cxn ang="0">
                    <a:pos x="108" y="331"/>
                  </a:cxn>
                  <a:cxn ang="0">
                    <a:pos x="142" y="342"/>
                  </a:cxn>
                  <a:cxn ang="0">
                    <a:pos x="176" y="344"/>
                  </a:cxn>
                  <a:cxn ang="0">
                    <a:pos x="194" y="344"/>
                  </a:cxn>
                  <a:cxn ang="0">
                    <a:pos x="231" y="336"/>
                  </a:cxn>
                  <a:cxn ang="0">
                    <a:pos x="265" y="323"/>
                  </a:cxn>
                  <a:cxn ang="0">
                    <a:pos x="294" y="305"/>
                  </a:cxn>
                  <a:cxn ang="0">
                    <a:pos x="320" y="281"/>
                  </a:cxn>
                  <a:cxn ang="0">
                    <a:pos x="339" y="255"/>
                  </a:cxn>
                  <a:cxn ang="0">
                    <a:pos x="354" y="223"/>
                  </a:cxn>
                  <a:cxn ang="0">
                    <a:pos x="362" y="192"/>
                  </a:cxn>
                  <a:cxn ang="0">
                    <a:pos x="362" y="155"/>
                  </a:cxn>
                  <a:cxn ang="0">
                    <a:pos x="360" y="139"/>
                  </a:cxn>
                  <a:cxn ang="0">
                    <a:pos x="352" y="105"/>
                  </a:cxn>
                  <a:cxn ang="0">
                    <a:pos x="333" y="76"/>
                  </a:cxn>
                  <a:cxn ang="0">
                    <a:pos x="312" y="50"/>
                  </a:cxn>
                  <a:cxn ang="0">
                    <a:pos x="286" y="29"/>
                  </a:cxn>
                  <a:cxn ang="0">
                    <a:pos x="255" y="13"/>
                  </a:cxn>
                  <a:cxn ang="0">
                    <a:pos x="223" y="3"/>
                  </a:cxn>
                  <a:cxn ang="0">
                    <a:pos x="187" y="0"/>
                  </a:cxn>
                  <a:cxn ang="0">
                    <a:pos x="168" y="0"/>
                  </a:cxn>
                </a:cxnLst>
                <a:rect l="0" t="0" r="r" b="b"/>
                <a:pathLst>
                  <a:path w="362" h="344">
                    <a:moveTo>
                      <a:pt x="168" y="0"/>
                    </a:moveTo>
                    <a:lnTo>
                      <a:pt x="168" y="0"/>
                    </a:lnTo>
                    <a:lnTo>
                      <a:pt x="150" y="3"/>
                    </a:lnTo>
                    <a:lnTo>
                      <a:pt x="132" y="5"/>
                    </a:lnTo>
                    <a:lnTo>
                      <a:pt x="116" y="11"/>
                    </a:lnTo>
                    <a:lnTo>
                      <a:pt x="97" y="19"/>
                    </a:lnTo>
                    <a:lnTo>
                      <a:pt x="84" y="26"/>
                    </a:lnTo>
                    <a:lnTo>
                      <a:pt x="69" y="37"/>
                    </a:lnTo>
                    <a:lnTo>
                      <a:pt x="56" y="47"/>
                    </a:lnTo>
                    <a:lnTo>
                      <a:pt x="45" y="61"/>
                    </a:lnTo>
                    <a:lnTo>
                      <a:pt x="32" y="74"/>
                    </a:lnTo>
                    <a:lnTo>
                      <a:pt x="24" y="89"/>
                    </a:lnTo>
                    <a:lnTo>
                      <a:pt x="16" y="103"/>
                    </a:lnTo>
                    <a:lnTo>
                      <a:pt x="8" y="118"/>
                    </a:lnTo>
                    <a:lnTo>
                      <a:pt x="6" y="134"/>
                    </a:lnTo>
                    <a:lnTo>
                      <a:pt x="0" y="153"/>
                    </a:lnTo>
                    <a:lnTo>
                      <a:pt x="0" y="168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3" y="205"/>
                    </a:lnTo>
                    <a:lnTo>
                      <a:pt x="6" y="221"/>
                    </a:lnTo>
                    <a:lnTo>
                      <a:pt x="14" y="237"/>
                    </a:lnTo>
                    <a:lnTo>
                      <a:pt x="19" y="252"/>
                    </a:lnTo>
                    <a:lnTo>
                      <a:pt x="29" y="268"/>
                    </a:lnTo>
                    <a:lnTo>
                      <a:pt x="40" y="281"/>
                    </a:lnTo>
                    <a:lnTo>
                      <a:pt x="50" y="292"/>
                    </a:lnTo>
                    <a:lnTo>
                      <a:pt x="63" y="305"/>
                    </a:lnTo>
                    <a:lnTo>
                      <a:pt x="77" y="315"/>
                    </a:lnTo>
                    <a:lnTo>
                      <a:pt x="92" y="323"/>
                    </a:lnTo>
                    <a:lnTo>
                      <a:pt x="108" y="331"/>
                    </a:lnTo>
                    <a:lnTo>
                      <a:pt x="124" y="336"/>
                    </a:lnTo>
                    <a:lnTo>
                      <a:pt x="142" y="342"/>
                    </a:lnTo>
                    <a:lnTo>
                      <a:pt x="158" y="344"/>
                    </a:lnTo>
                    <a:lnTo>
                      <a:pt x="176" y="344"/>
                    </a:lnTo>
                    <a:lnTo>
                      <a:pt x="194" y="344"/>
                    </a:lnTo>
                    <a:lnTo>
                      <a:pt x="194" y="344"/>
                    </a:lnTo>
                    <a:lnTo>
                      <a:pt x="213" y="342"/>
                    </a:lnTo>
                    <a:lnTo>
                      <a:pt x="231" y="336"/>
                    </a:lnTo>
                    <a:lnTo>
                      <a:pt x="250" y="331"/>
                    </a:lnTo>
                    <a:lnTo>
                      <a:pt x="265" y="323"/>
                    </a:lnTo>
                    <a:lnTo>
                      <a:pt x="281" y="315"/>
                    </a:lnTo>
                    <a:lnTo>
                      <a:pt x="294" y="305"/>
                    </a:lnTo>
                    <a:lnTo>
                      <a:pt x="307" y="294"/>
                    </a:lnTo>
                    <a:lnTo>
                      <a:pt x="320" y="281"/>
                    </a:lnTo>
                    <a:lnTo>
                      <a:pt x="331" y="268"/>
                    </a:lnTo>
                    <a:lnTo>
                      <a:pt x="339" y="255"/>
                    </a:lnTo>
                    <a:lnTo>
                      <a:pt x="347" y="239"/>
                    </a:lnTo>
                    <a:lnTo>
                      <a:pt x="354" y="223"/>
                    </a:lnTo>
                    <a:lnTo>
                      <a:pt x="360" y="208"/>
                    </a:lnTo>
                    <a:lnTo>
                      <a:pt x="362" y="192"/>
                    </a:lnTo>
                    <a:lnTo>
                      <a:pt x="362" y="174"/>
                    </a:lnTo>
                    <a:lnTo>
                      <a:pt x="362" y="155"/>
                    </a:lnTo>
                    <a:lnTo>
                      <a:pt x="362" y="155"/>
                    </a:lnTo>
                    <a:lnTo>
                      <a:pt x="360" y="139"/>
                    </a:lnTo>
                    <a:lnTo>
                      <a:pt x="357" y="121"/>
                    </a:lnTo>
                    <a:lnTo>
                      <a:pt x="352" y="105"/>
                    </a:lnTo>
                    <a:lnTo>
                      <a:pt x="344" y="89"/>
                    </a:lnTo>
                    <a:lnTo>
                      <a:pt x="333" y="76"/>
                    </a:lnTo>
                    <a:lnTo>
                      <a:pt x="323" y="63"/>
                    </a:lnTo>
                    <a:lnTo>
                      <a:pt x="312" y="50"/>
                    </a:lnTo>
                    <a:lnTo>
                      <a:pt x="299" y="40"/>
                    </a:lnTo>
                    <a:lnTo>
                      <a:pt x="286" y="29"/>
                    </a:lnTo>
                    <a:lnTo>
                      <a:pt x="271" y="21"/>
                    </a:lnTo>
                    <a:lnTo>
                      <a:pt x="255" y="13"/>
                    </a:lnTo>
                    <a:lnTo>
                      <a:pt x="239" y="8"/>
                    </a:lnTo>
                    <a:lnTo>
                      <a:pt x="223" y="3"/>
                    </a:lnTo>
                    <a:lnTo>
                      <a:pt x="205" y="0"/>
                    </a:lnTo>
                    <a:lnTo>
                      <a:pt x="187" y="0"/>
                    </a:lnTo>
                    <a:lnTo>
                      <a:pt x="168" y="0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rgbClr val="DB6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6" name="Freeform 599"/>
              <p:cNvSpPr>
                <a:spLocks/>
              </p:cNvSpPr>
              <p:nvPr/>
            </p:nvSpPr>
            <p:spPr bwMode="auto">
              <a:xfrm>
                <a:off x="3811588" y="2938463"/>
                <a:ext cx="561975" cy="528638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29" y="8"/>
                  </a:cxn>
                  <a:cxn ang="0">
                    <a:pos x="97" y="18"/>
                  </a:cxn>
                  <a:cxn ang="0">
                    <a:pos x="68" y="37"/>
                  </a:cxn>
                  <a:cxn ang="0">
                    <a:pos x="34" y="73"/>
                  </a:cxn>
                  <a:cxn ang="0">
                    <a:pos x="16" y="102"/>
                  </a:cxn>
                  <a:cxn ang="0">
                    <a:pos x="5" y="131"/>
                  </a:cxn>
                  <a:cxn ang="0">
                    <a:pos x="0" y="165"/>
                  </a:cxn>
                  <a:cxn ang="0">
                    <a:pos x="3" y="184"/>
                  </a:cxn>
                  <a:cxn ang="0">
                    <a:pos x="8" y="215"/>
                  </a:cxn>
                  <a:cxn ang="0">
                    <a:pos x="21" y="247"/>
                  </a:cxn>
                  <a:cxn ang="0">
                    <a:pos x="39" y="273"/>
                  </a:cxn>
                  <a:cxn ang="0">
                    <a:pos x="63" y="297"/>
                  </a:cxn>
                  <a:cxn ang="0">
                    <a:pos x="92" y="315"/>
                  </a:cxn>
                  <a:cxn ang="0">
                    <a:pos x="123" y="326"/>
                  </a:cxn>
                  <a:cxn ang="0">
                    <a:pos x="157" y="333"/>
                  </a:cxn>
                  <a:cxn ang="0">
                    <a:pos x="191" y="333"/>
                  </a:cxn>
                  <a:cxn ang="0">
                    <a:pos x="210" y="331"/>
                  </a:cxn>
                  <a:cxn ang="0">
                    <a:pos x="244" y="320"/>
                  </a:cxn>
                  <a:cxn ang="0">
                    <a:pos x="275" y="307"/>
                  </a:cxn>
                  <a:cxn ang="0">
                    <a:pos x="312" y="273"/>
                  </a:cxn>
                  <a:cxn ang="0">
                    <a:pos x="333" y="247"/>
                  </a:cxn>
                  <a:cxn ang="0">
                    <a:pos x="346" y="218"/>
                  </a:cxn>
                  <a:cxn ang="0">
                    <a:pos x="354" y="184"/>
                  </a:cxn>
                  <a:cxn ang="0">
                    <a:pos x="354" y="152"/>
                  </a:cxn>
                  <a:cxn ang="0">
                    <a:pos x="351" y="134"/>
                  </a:cxn>
                  <a:cxn ang="0">
                    <a:pos x="344" y="102"/>
                  </a:cxn>
                  <a:cxn ang="0">
                    <a:pos x="328" y="73"/>
                  </a:cxn>
                  <a:cxn ang="0">
                    <a:pos x="304" y="50"/>
                  </a:cxn>
                  <a:cxn ang="0">
                    <a:pos x="281" y="29"/>
                  </a:cxn>
                  <a:cxn ang="0">
                    <a:pos x="249" y="13"/>
                  </a:cxn>
                  <a:cxn ang="0">
                    <a:pos x="218" y="2"/>
                  </a:cxn>
                  <a:cxn ang="0">
                    <a:pos x="181" y="0"/>
                  </a:cxn>
                  <a:cxn ang="0">
                    <a:pos x="163" y="0"/>
                  </a:cxn>
                </a:cxnLst>
                <a:rect l="0" t="0" r="r" b="b"/>
                <a:pathLst>
                  <a:path w="354" h="333">
                    <a:moveTo>
                      <a:pt x="163" y="0"/>
                    </a:moveTo>
                    <a:lnTo>
                      <a:pt x="163" y="0"/>
                    </a:lnTo>
                    <a:lnTo>
                      <a:pt x="147" y="2"/>
                    </a:lnTo>
                    <a:lnTo>
                      <a:pt x="129" y="8"/>
                    </a:lnTo>
                    <a:lnTo>
                      <a:pt x="113" y="13"/>
                    </a:lnTo>
                    <a:lnTo>
                      <a:pt x="97" y="18"/>
                    </a:lnTo>
                    <a:lnTo>
                      <a:pt x="81" y="29"/>
                    </a:lnTo>
                    <a:lnTo>
                      <a:pt x="68" y="37"/>
                    </a:lnTo>
                    <a:lnTo>
                      <a:pt x="42" y="60"/>
                    </a:lnTo>
                    <a:lnTo>
                      <a:pt x="34" y="73"/>
                    </a:lnTo>
                    <a:lnTo>
                      <a:pt x="24" y="86"/>
                    </a:lnTo>
                    <a:lnTo>
                      <a:pt x="16" y="102"/>
                    </a:lnTo>
                    <a:lnTo>
                      <a:pt x="11" y="115"/>
                    </a:lnTo>
                    <a:lnTo>
                      <a:pt x="5" y="131"/>
                    </a:lnTo>
                    <a:lnTo>
                      <a:pt x="3" y="150"/>
                    </a:lnTo>
                    <a:lnTo>
                      <a:pt x="0" y="165"/>
                    </a:lnTo>
                    <a:lnTo>
                      <a:pt x="3" y="184"/>
                    </a:lnTo>
                    <a:lnTo>
                      <a:pt x="3" y="184"/>
                    </a:lnTo>
                    <a:lnTo>
                      <a:pt x="3" y="199"/>
                    </a:lnTo>
                    <a:lnTo>
                      <a:pt x="8" y="215"/>
                    </a:lnTo>
                    <a:lnTo>
                      <a:pt x="13" y="231"/>
                    </a:lnTo>
                    <a:lnTo>
                      <a:pt x="21" y="247"/>
                    </a:lnTo>
                    <a:lnTo>
                      <a:pt x="29" y="260"/>
                    </a:lnTo>
                    <a:lnTo>
                      <a:pt x="39" y="273"/>
                    </a:lnTo>
                    <a:lnTo>
                      <a:pt x="50" y="286"/>
                    </a:lnTo>
                    <a:lnTo>
                      <a:pt x="63" y="297"/>
                    </a:lnTo>
                    <a:lnTo>
                      <a:pt x="76" y="305"/>
                    </a:lnTo>
                    <a:lnTo>
                      <a:pt x="92" y="315"/>
                    </a:lnTo>
                    <a:lnTo>
                      <a:pt x="108" y="320"/>
                    </a:lnTo>
                    <a:lnTo>
                      <a:pt x="123" y="326"/>
                    </a:lnTo>
                    <a:lnTo>
                      <a:pt x="139" y="331"/>
                    </a:lnTo>
                    <a:lnTo>
                      <a:pt x="157" y="333"/>
                    </a:lnTo>
                    <a:lnTo>
                      <a:pt x="173" y="333"/>
                    </a:lnTo>
                    <a:lnTo>
                      <a:pt x="191" y="333"/>
                    </a:lnTo>
                    <a:lnTo>
                      <a:pt x="191" y="333"/>
                    </a:lnTo>
                    <a:lnTo>
                      <a:pt x="210" y="331"/>
                    </a:lnTo>
                    <a:lnTo>
                      <a:pt x="228" y="328"/>
                    </a:lnTo>
                    <a:lnTo>
                      <a:pt x="244" y="320"/>
                    </a:lnTo>
                    <a:lnTo>
                      <a:pt x="260" y="315"/>
                    </a:lnTo>
                    <a:lnTo>
                      <a:pt x="275" y="307"/>
                    </a:lnTo>
                    <a:lnTo>
                      <a:pt x="288" y="297"/>
                    </a:lnTo>
                    <a:lnTo>
                      <a:pt x="312" y="273"/>
                    </a:lnTo>
                    <a:lnTo>
                      <a:pt x="323" y="260"/>
                    </a:lnTo>
                    <a:lnTo>
                      <a:pt x="333" y="247"/>
                    </a:lnTo>
                    <a:lnTo>
                      <a:pt x="341" y="234"/>
                    </a:lnTo>
                    <a:lnTo>
                      <a:pt x="346" y="218"/>
                    </a:lnTo>
                    <a:lnTo>
                      <a:pt x="351" y="202"/>
                    </a:lnTo>
                    <a:lnTo>
                      <a:pt x="354" y="184"/>
                    </a:lnTo>
                    <a:lnTo>
                      <a:pt x="354" y="168"/>
                    </a:lnTo>
                    <a:lnTo>
                      <a:pt x="354" y="152"/>
                    </a:lnTo>
                    <a:lnTo>
                      <a:pt x="354" y="152"/>
                    </a:lnTo>
                    <a:lnTo>
                      <a:pt x="351" y="134"/>
                    </a:lnTo>
                    <a:lnTo>
                      <a:pt x="349" y="118"/>
                    </a:lnTo>
                    <a:lnTo>
                      <a:pt x="344" y="102"/>
                    </a:lnTo>
                    <a:lnTo>
                      <a:pt x="336" y="86"/>
                    </a:lnTo>
                    <a:lnTo>
                      <a:pt x="328" y="73"/>
                    </a:lnTo>
                    <a:lnTo>
                      <a:pt x="317" y="60"/>
                    </a:lnTo>
                    <a:lnTo>
                      <a:pt x="304" y="50"/>
                    </a:lnTo>
                    <a:lnTo>
                      <a:pt x="294" y="37"/>
                    </a:lnTo>
                    <a:lnTo>
                      <a:pt x="281" y="29"/>
                    </a:lnTo>
                    <a:lnTo>
                      <a:pt x="265" y="21"/>
                    </a:lnTo>
                    <a:lnTo>
                      <a:pt x="249" y="13"/>
                    </a:lnTo>
                    <a:lnTo>
                      <a:pt x="233" y="8"/>
                    </a:lnTo>
                    <a:lnTo>
                      <a:pt x="218" y="2"/>
                    </a:lnTo>
                    <a:lnTo>
                      <a:pt x="199" y="0"/>
                    </a:lnTo>
                    <a:lnTo>
                      <a:pt x="181" y="0"/>
                    </a:lnTo>
                    <a:lnTo>
                      <a:pt x="163" y="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E6A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7" name="Freeform 600"/>
              <p:cNvSpPr>
                <a:spLocks/>
              </p:cNvSpPr>
              <p:nvPr/>
            </p:nvSpPr>
            <p:spPr bwMode="auto">
              <a:xfrm>
                <a:off x="4191000" y="3543301"/>
                <a:ext cx="158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A8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8" name="Freeform 601"/>
              <p:cNvSpPr>
                <a:spLocks/>
              </p:cNvSpPr>
              <p:nvPr/>
            </p:nvSpPr>
            <p:spPr bwMode="auto">
              <a:xfrm>
                <a:off x="3790950" y="2833688"/>
                <a:ext cx="233363" cy="217488"/>
              </a:xfrm>
              <a:custGeom>
                <a:avLst/>
                <a:gdLst/>
                <a:ahLst/>
                <a:cxnLst>
                  <a:cxn ang="0">
                    <a:pos x="5" y="137"/>
                  </a:cxn>
                  <a:cxn ang="0">
                    <a:pos x="5" y="137"/>
                  </a:cxn>
                  <a:cxn ang="0">
                    <a:pos x="0" y="116"/>
                  </a:cxn>
                  <a:cxn ang="0">
                    <a:pos x="0" y="95"/>
                  </a:cxn>
                  <a:cxn ang="0">
                    <a:pos x="0" y="74"/>
                  </a:cxn>
                  <a:cxn ang="0">
                    <a:pos x="3" y="50"/>
                  </a:cxn>
                  <a:cxn ang="0">
                    <a:pos x="10" y="29"/>
                  </a:cxn>
                  <a:cxn ang="0">
                    <a:pos x="16" y="21"/>
                  </a:cxn>
                  <a:cxn ang="0">
                    <a:pos x="21" y="13"/>
                  </a:cxn>
                  <a:cxn ang="0">
                    <a:pos x="29" y="5"/>
                  </a:cxn>
                  <a:cxn ang="0">
                    <a:pos x="39" y="3"/>
                  </a:cxn>
                  <a:cxn ang="0">
                    <a:pos x="39" y="3"/>
                  </a:cxn>
                  <a:cxn ang="0">
                    <a:pos x="52" y="0"/>
                  </a:cxn>
                  <a:cxn ang="0">
                    <a:pos x="63" y="3"/>
                  </a:cxn>
                  <a:cxn ang="0">
                    <a:pos x="73" y="8"/>
                  </a:cxn>
                  <a:cxn ang="0">
                    <a:pos x="81" y="13"/>
                  </a:cxn>
                  <a:cxn ang="0">
                    <a:pos x="97" y="21"/>
                  </a:cxn>
                  <a:cxn ang="0">
                    <a:pos x="102" y="24"/>
                  </a:cxn>
                  <a:cxn ang="0">
                    <a:pos x="110" y="24"/>
                  </a:cxn>
                  <a:cxn ang="0">
                    <a:pos x="110" y="24"/>
                  </a:cxn>
                  <a:cxn ang="0">
                    <a:pos x="121" y="21"/>
                  </a:cxn>
                  <a:cxn ang="0">
                    <a:pos x="131" y="24"/>
                  </a:cxn>
                  <a:cxn ang="0">
                    <a:pos x="139" y="29"/>
                  </a:cxn>
                  <a:cxn ang="0">
                    <a:pos x="144" y="34"/>
                  </a:cxn>
                  <a:cxn ang="0">
                    <a:pos x="147" y="42"/>
                  </a:cxn>
                  <a:cxn ang="0">
                    <a:pos x="142" y="47"/>
                  </a:cxn>
                  <a:cxn ang="0">
                    <a:pos x="131" y="50"/>
                  </a:cxn>
                  <a:cxn ang="0">
                    <a:pos x="115" y="50"/>
                  </a:cxn>
                  <a:cxn ang="0">
                    <a:pos x="115" y="50"/>
                  </a:cxn>
                  <a:cxn ang="0">
                    <a:pos x="102" y="47"/>
                  </a:cxn>
                  <a:cxn ang="0">
                    <a:pos x="89" y="40"/>
                  </a:cxn>
                  <a:cxn ang="0">
                    <a:pos x="76" y="34"/>
                  </a:cxn>
                  <a:cxn ang="0">
                    <a:pos x="66" y="29"/>
                  </a:cxn>
                  <a:cxn ang="0">
                    <a:pos x="52" y="29"/>
                  </a:cxn>
                  <a:cxn ang="0">
                    <a:pos x="47" y="32"/>
                  </a:cxn>
                  <a:cxn ang="0">
                    <a:pos x="39" y="34"/>
                  </a:cxn>
                  <a:cxn ang="0">
                    <a:pos x="34" y="37"/>
                  </a:cxn>
                  <a:cxn ang="0">
                    <a:pos x="29" y="45"/>
                  </a:cxn>
                  <a:cxn ang="0">
                    <a:pos x="18" y="66"/>
                  </a:cxn>
                  <a:cxn ang="0">
                    <a:pos x="18" y="66"/>
                  </a:cxn>
                  <a:cxn ang="0">
                    <a:pos x="10" y="89"/>
                  </a:cxn>
                  <a:cxn ang="0">
                    <a:pos x="5" y="113"/>
                  </a:cxn>
                  <a:cxn ang="0">
                    <a:pos x="5" y="134"/>
                  </a:cxn>
                  <a:cxn ang="0">
                    <a:pos x="5" y="137"/>
                  </a:cxn>
                </a:cxnLst>
                <a:rect l="0" t="0" r="r" b="b"/>
                <a:pathLst>
                  <a:path w="147" h="137">
                    <a:moveTo>
                      <a:pt x="5" y="137"/>
                    </a:moveTo>
                    <a:lnTo>
                      <a:pt x="5" y="137"/>
                    </a:lnTo>
                    <a:lnTo>
                      <a:pt x="0" y="116"/>
                    </a:lnTo>
                    <a:lnTo>
                      <a:pt x="0" y="95"/>
                    </a:lnTo>
                    <a:lnTo>
                      <a:pt x="0" y="74"/>
                    </a:lnTo>
                    <a:lnTo>
                      <a:pt x="3" y="50"/>
                    </a:lnTo>
                    <a:lnTo>
                      <a:pt x="10" y="29"/>
                    </a:lnTo>
                    <a:lnTo>
                      <a:pt x="16" y="21"/>
                    </a:lnTo>
                    <a:lnTo>
                      <a:pt x="21" y="13"/>
                    </a:lnTo>
                    <a:lnTo>
                      <a:pt x="29" y="5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52" y="0"/>
                    </a:lnTo>
                    <a:lnTo>
                      <a:pt x="63" y="3"/>
                    </a:lnTo>
                    <a:lnTo>
                      <a:pt x="73" y="8"/>
                    </a:lnTo>
                    <a:lnTo>
                      <a:pt x="81" y="13"/>
                    </a:lnTo>
                    <a:lnTo>
                      <a:pt x="97" y="21"/>
                    </a:lnTo>
                    <a:lnTo>
                      <a:pt x="102" y="24"/>
                    </a:lnTo>
                    <a:lnTo>
                      <a:pt x="110" y="24"/>
                    </a:lnTo>
                    <a:lnTo>
                      <a:pt x="110" y="24"/>
                    </a:lnTo>
                    <a:lnTo>
                      <a:pt x="121" y="21"/>
                    </a:lnTo>
                    <a:lnTo>
                      <a:pt x="131" y="24"/>
                    </a:lnTo>
                    <a:lnTo>
                      <a:pt x="139" y="29"/>
                    </a:lnTo>
                    <a:lnTo>
                      <a:pt x="144" y="34"/>
                    </a:lnTo>
                    <a:lnTo>
                      <a:pt x="147" y="42"/>
                    </a:lnTo>
                    <a:lnTo>
                      <a:pt x="142" y="47"/>
                    </a:lnTo>
                    <a:lnTo>
                      <a:pt x="131" y="50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02" y="47"/>
                    </a:lnTo>
                    <a:lnTo>
                      <a:pt x="89" y="40"/>
                    </a:lnTo>
                    <a:lnTo>
                      <a:pt x="76" y="34"/>
                    </a:lnTo>
                    <a:lnTo>
                      <a:pt x="66" y="29"/>
                    </a:lnTo>
                    <a:lnTo>
                      <a:pt x="52" y="29"/>
                    </a:lnTo>
                    <a:lnTo>
                      <a:pt x="47" y="32"/>
                    </a:lnTo>
                    <a:lnTo>
                      <a:pt x="39" y="34"/>
                    </a:lnTo>
                    <a:lnTo>
                      <a:pt x="34" y="37"/>
                    </a:lnTo>
                    <a:lnTo>
                      <a:pt x="29" y="45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0" y="89"/>
                    </a:lnTo>
                    <a:lnTo>
                      <a:pt x="5" y="113"/>
                    </a:lnTo>
                    <a:lnTo>
                      <a:pt x="5" y="134"/>
                    </a:lnTo>
                    <a:lnTo>
                      <a:pt x="5" y="137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9" name="Freeform 602"/>
              <p:cNvSpPr>
                <a:spLocks/>
              </p:cNvSpPr>
              <p:nvPr/>
            </p:nvSpPr>
            <p:spPr bwMode="auto">
              <a:xfrm>
                <a:off x="3803650" y="2933701"/>
                <a:ext cx="269875" cy="366713"/>
              </a:xfrm>
              <a:custGeom>
                <a:avLst/>
                <a:gdLst/>
                <a:ahLst/>
                <a:cxnLst>
                  <a:cxn ang="0">
                    <a:pos x="65" y="3"/>
                  </a:cxn>
                  <a:cxn ang="0">
                    <a:pos x="65" y="3"/>
                  </a:cxn>
                  <a:cxn ang="0">
                    <a:pos x="84" y="0"/>
                  </a:cxn>
                  <a:cxn ang="0">
                    <a:pos x="99" y="5"/>
                  </a:cxn>
                  <a:cxn ang="0">
                    <a:pos x="115" y="13"/>
                  </a:cxn>
                  <a:cxn ang="0">
                    <a:pos x="131" y="24"/>
                  </a:cxn>
                  <a:cxn ang="0">
                    <a:pos x="141" y="40"/>
                  </a:cxn>
                  <a:cxn ang="0">
                    <a:pos x="155" y="58"/>
                  </a:cxn>
                  <a:cxn ang="0">
                    <a:pos x="162" y="79"/>
                  </a:cxn>
                  <a:cxn ang="0">
                    <a:pos x="168" y="103"/>
                  </a:cxn>
                  <a:cxn ang="0">
                    <a:pos x="168" y="103"/>
                  </a:cxn>
                  <a:cxn ang="0">
                    <a:pos x="170" y="121"/>
                  </a:cxn>
                  <a:cxn ang="0">
                    <a:pos x="170" y="137"/>
                  </a:cxn>
                  <a:cxn ang="0">
                    <a:pos x="168" y="153"/>
                  </a:cxn>
                  <a:cxn ang="0">
                    <a:pos x="165" y="168"/>
                  </a:cxn>
                  <a:cxn ang="0">
                    <a:pos x="160" y="184"/>
                  </a:cxn>
                  <a:cxn ang="0">
                    <a:pos x="155" y="197"/>
                  </a:cxn>
                  <a:cxn ang="0">
                    <a:pos x="147" y="208"/>
                  </a:cxn>
                  <a:cxn ang="0">
                    <a:pos x="139" y="218"/>
                  </a:cxn>
                  <a:cxn ang="0">
                    <a:pos x="139" y="218"/>
                  </a:cxn>
                  <a:cxn ang="0">
                    <a:pos x="123" y="216"/>
                  </a:cxn>
                  <a:cxn ang="0">
                    <a:pos x="102" y="218"/>
                  </a:cxn>
                  <a:cxn ang="0">
                    <a:pos x="81" y="221"/>
                  </a:cxn>
                  <a:cxn ang="0">
                    <a:pos x="60" y="231"/>
                  </a:cxn>
                  <a:cxn ang="0">
                    <a:pos x="60" y="231"/>
                  </a:cxn>
                  <a:cxn ang="0">
                    <a:pos x="50" y="223"/>
                  </a:cxn>
                  <a:cxn ang="0">
                    <a:pos x="39" y="216"/>
                  </a:cxn>
                  <a:cxn ang="0">
                    <a:pos x="23" y="195"/>
                  </a:cxn>
                  <a:cxn ang="0">
                    <a:pos x="10" y="168"/>
                  </a:cxn>
                  <a:cxn ang="0">
                    <a:pos x="2" y="137"/>
                  </a:cxn>
                  <a:cxn ang="0">
                    <a:pos x="2" y="137"/>
                  </a:cxn>
                  <a:cxn ang="0">
                    <a:pos x="0" y="113"/>
                  </a:cxn>
                  <a:cxn ang="0">
                    <a:pos x="2" y="89"/>
                  </a:cxn>
                  <a:cxn ang="0">
                    <a:pos x="5" y="68"/>
                  </a:cxn>
                  <a:cxn ang="0">
                    <a:pos x="13" y="50"/>
                  </a:cxn>
                  <a:cxn ang="0">
                    <a:pos x="23" y="32"/>
                  </a:cxn>
                  <a:cxn ang="0">
                    <a:pos x="37" y="19"/>
                  </a:cxn>
                  <a:cxn ang="0">
                    <a:pos x="50" y="8"/>
                  </a:cxn>
                  <a:cxn ang="0">
                    <a:pos x="65" y="3"/>
                  </a:cxn>
                  <a:cxn ang="0">
                    <a:pos x="65" y="3"/>
                  </a:cxn>
                </a:cxnLst>
                <a:rect l="0" t="0" r="r" b="b"/>
                <a:pathLst>
                  <a:path w="170" h="231">
                    <a:moveTo>
                      <a:pt x="65" y="3"/>
                    </a:moveTo>
                    <a:lnTo>
                      <a:pt x="65" y="3"/>
                    </a:lnTo>
                    <a:lnTo>
                      <a:pt x="84" y="0"/>
                    </a:lnTo>
                    <a:lnTo>
                      <a:pt x="99" y="5"/>
                    </a:lnTo>
                    <a:lnTo>
                      <a:pt x="115" y="13"/>
                    </a:lnTo>
                    <a:lnTo>
                      <a:pt x="131" y="24"/>
                    </a:lnTo>
                    <a:lnTo>
                      <a:pt x="141" y="40"/>
                    </a:lnTo>
                    <a:lnTo>
                      <a:pt x="155" y="58"/>
                    </a:lnTo>
                    <a:lnTo>
                      <a:pt x="162" y="79"/>
                    </a:lnTo>
                    <a:lnTo>
                      <a:pt x="168" y="103"/>
                    </a:lnTo>
                    <a:lnTo>
                      <a:pt x="168" y="103"/>
                    </a:lnTo>
                    <a:lnTo>
                      <a:pt x="170" y="121"/>
                    </a:lnTo>
                    <a:lnTo>
                      <a:pt x="170" y="137"/>
                    </a:lnTo>
                    <a:lnTo>
                      <a:pt x="168" y="153"/>
                    </a:lnTo>
                    <a:lnTo>
                      <a:pt x="165" y="168"/>
                    </a:lnTo>
                    <a:lnTo>
                      <a:pt x="160" y="184"/>
                    </a:lnTo>
                    <a:lnTo>
                      <a:pt x="155" y="197"/>
                    </a:lnTo>
                    <a:lnTo>
                      <a:pt x="147" y="208"/>
                    </a:lnTo>
                    <a:lnTo>
                      <a:pt x="139" y="218"/>
                    </a:lnTo>
                    <a:lnTo>
                      <a:pt x="139" y="218"/>
                    </a:lnTo>
                    <a:lnTo>
                      <a:pt x="123" y="216"/>
                    </a:lnTo>
                    <a:lnTo>
                      <a:pt x="102" y="218"/>
                    </a:lnTo>
                    <a:lnTo>
                      <a:pt x="81" y="221"/>
                    </a:lnTo>
                    <a:lnTo>
                      <a:pt x="60" y="231"/>
                    </a:lnTo>
                    <a:lnTo>
                      <a:pt x="60" y="231"/>
                    </a:lnTo>
                    <a:lnTo>
                      <a:pt x="50" y="223"/>
                    </a:lnTo>
                    <a:lnTo>
                      <a:pt x="39" y="216"/>
                    </a:lnTo>
                    <a:lnTo>
                      <a:pt x="23" y="195"/>
                    </a:lnTo>
                    <a:lnTo>
                      <a:pt x="10" y="168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0" y="113"/>
                    </a:lnTo>
                    <a:lnTo>
                      <a:pt x="2" y="89"/>
                    </a:lnTo>
                    <a:lnTo>
                      <a:pt x="5" y="68"/>
                    </a:lnTo>
                    <a:lnTo>
                      <a:pt x="13" y="50"/>
                    </a:lnTo>
                    <a:lnTo>
                      <a:pt x="23" y="32"/>
                    </a:lnTo>
                    <a:lnTo>
                      <a:pt x="37" y="19"/>
                    </a:lnTo>
                    <a:lnTo>
                      <a:pt x="50" y="8"/>
                    </a:lnTo>
                    <a:lnTo>
                      <a:pt x="65" y="3"/>
                    </a:lnTo>
                    <a:lnTo>
                      <a:pt x="65" y="3"/>
                    </a:lnTo>
                    <a:close/>
                  </a:path>
                </a:pathLst>
              </a:custGeom>
              <a:solidFill>
                <a:srgbClr val="8A42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0" name="Freeform 603"/>
              <p:cNvSpPr>
                <a:spLocks/>
              </p:cNvSpPr>
              <p:nvPr/>
            </p:nvSpPr>
            <p:spPr bwMode="auto">
              <a:xfrm>
                <a:off x="3819525" y="2954338"/>
                <a:ext cx="238125" cy="333375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61" y="0"/>
                  </a:cxn>
                  <a:cxn ang="0">
                    <a:pos x="76" y="0"/>
                  </a:cxn>
                  <a:cxn ang="0">
                    <a:pos x="92" y="6"/>
                  </a:cxn>
                  <a:cxn ang="0">
                    <a:pos x="105" y="16"/>
                  </a:cxn>
                  <a:cxn ang="0">
                    <a:pos x="118" y="27"/>
                  </a:cxn>
                  <a:cxn ang="0">
                    <a:pos x="129" y="42"/>
                  </a:cxn>
                  <a:cxn ang="0">
                    <a:pos x="137" y="58"/>
                  </a:cxn>
                  <a:cxn ang="0">
                    <a:pos x="145" y="79"/>
                  </a:cxn>
                  <a:cxn ang="0">
                    <a:pos x="147" y="100"/>
                  </a:cxn>
                  <a:cxn ang="0">
                    <a:pos x="147" y="100"/>
                  </a:cxn>
                  <a:cxn ang="0">
                    <a:pos x="150" y="116"/>
                  </a:cxn>
                  <a:cxn ang="0">
                    <a:pos x="147" y="132"/>
                  </a:cxn>
                  <a:cxn ang="0">
                    <a:pos x="147" y="147"/>
                  </a:cxn>
                  <a:cxn ang="0">
                    <a:pos x="142" y="161"/>
                  </a:cxn>
                  <a:cxn ang="0">
                    <a:pos x="137" y="174"/>
                  </a:cxn>
                  <a:cxn ang="0">
                    <a:pos x="131" y="187"/>
                  </a:cxn>
                  <a:cxn ang="0">
                    <a:pos x="124" y="195"/>
                  </a:cxn>
                  <a:cxn ang="0">
                    <a:pos x="116" y="203"/>
                  </a:cxn>
                  <a:cxn ang="0">
                    <a:pos x="116" y="203"/>
                  </a:cxn>
                  <a:cxn ang="0">
                    <a:pos x="89" y="205"/>
                  </a:cxn>
                  <a:cxn ang="0">
                    <a:pos x="76" y="208"/>
                  </a:cxn>
                  <a:cxn ang="0">
                    <a:pos x="63" y="210"/>
                  </a:cxn>
                  <a:cxn ang="0">
                    <a:pos x="63" y="210"/>
                  </a:cxn>
                  <a:cxn ang="0">
                    <a:pos x="50" y="205"/>
                  </a:cxn>
                  <a:cxn ang="0">
                    <a:pos x="40" y="197"/>
                  </a:cxn>
                  <a:cxn ang="0">
                    <a:pos x="32" y="189"/>
                  </a:cxn>
                  <a:cxn ang="0">
                    <a:pos x="24" y="176"/>
                  </a:cxn>
                  <a:cxn ang="0">
                    <a:pos x="16" y="163"/>
                  </a:cxn>
                  <a:cxn ang="0">
                    <a:pos x="8" y="147"/>
                  </a:cxn>
                  <a:cxn ang="0">
                    <a:pos x="6" y="132"/>
                  </a:cxn>
                  <a:cxn ang="0">
                    <a:pos x="0" y="116"/>
                  </a:cxn>
                  <a:cxn ang="0">
                    <a:pos x="0" y="116"/>
                  </a:cxn>
                  <a:cxn ang="0">
                    <a:pos x="0" y="95"/>
                  </a:cxn>
                  <a:cxn ang="0">
                    <a:pos x="3" y="74"/>
                  </a:cxn>
                  <a:cxn ang="0">
                    <a:pos x="6" y="55"/>
                  </a:cxn>
                  <a:cxn ang="0">
                    <a:pos x="13" y="37"/>
                  </a:cxn>
                  <a:cxn ang="0">
                    <a:pos x="24" y="24"/>
                  </a:cxn>
                  <a:cxn ang="0">
                    <a:pos x="34" y="13"/>
                  </a:cxn>
                  <a:cxn ang="0">
                    <a:pos x="48" y="6"/>
                  </a:cxn>
                  <a:cxn ang="0">
                    <a:pos x="61" y="0"/>
                  </a:cxn>
                  <a:cxn ang="0">
                    <a:pos x="61" y="0"/>
                  </a:cxn>
                </a:cxnLst>
                <a:rect l="0" t="0" r="r" b="b"/>
                <a:pathLst>
                  <a:path w="150" h="210">
                    <a:moveTo>
                      <a:pt x="61" y="0"/>
                    </a:moveTo>
                    <a:lnTo>
                      <a:pt x="61" y="0"/>
                    </a:lnTo>
                    <a:lnTo>
                      <a:pt x="76" y="0"/>
                    </a:lnTo>
                    <a:lnTo>
                      <a:pt x="92" y="6"/>
                    </a:lnTo>
                    <a:lnTo>
                      <a:pt x="105" y="16"/>
                    </a:lnTo>
                    <a:lnTo>
                      <a:pt x="118" y="27"/>
                    </a:lnTo>
                    <a:lnTo>
                      <a:pt x="129" y="42"/>
                    </a:lnTo>
                    <a:lnTo>
                      <a:pt x="137" y="58"/>
                    </a:lnTo>
                    <a:lnTo>
                      <a:pt x="145" y="79"/>
                    </a:lnTo>
                    <a:lnTo>
                      <a:pt x="147" y="100"/>
                    </a:lnTo>
                    <a:lnTo>
                      <a:pt x="147" y="100"/>
                    </a:lnTo>
                    <a:lnTo>
                      <a:pt x="150" y="116"/>
                    </a:lnTo>
                    <a:lnTo>
                      <a:pt x="147" y="132"/>
                    </a:lnTo>
                    <a:lnTo>
                      <a:pt x="147" y="147"/>
                    </a:lnTo>
                    <a:lnTo>
                      <a:pt x="142" y="161"/>
                    </a:lnTo>
                    <a:lnTo>
                      <a:pt x="137" y="174"/>
                    </a:lnTo>
                    <a:lnTo>
                      <a:pt x="131" y="187"/>
                    </a:lnTo>
                    <a:lnTo>
                      <a:pt x="124" y="195"/>
                    </a:lnTo>
                    <a:lnTo>
                      <a:pt x="116" y="203"/>
                    </a:lnTo>
                    <a:lnTo>
                      <a:pt x="116" y="203"/>
                    </a:lnTo>
                    <a:lnTo>
                      <a:pt x="89" y="205"/>
                    </a:lnTo>
                    <a:lnTo>
                      <a:pt x="76" y="208"/>
                    </a:lnTo>
                    <a:lnTo>
                      <a:pt x="63" y="210"/>
                    </a:lnTo>
                    <a:lnTo>
                      <a:pt x="63" y="210"/>
                    </a:lnTo>
                    <a:lnTo>
                      <a:pt x="50" y="205"/>
                    </a:lnTo>
                    <a:lnTo>
                      <a:pt x="40" y="197"/>
                    </a:lnTo>
                    <a:lnTo>
                      <a:pt x="32" y="189"/>
                    </a:lnTo>
                    <a:lnTo>
                      <a:pt x="24" y="176"/>
                    </a:lnTo>
                    <a:lnTo>
                      <a:pt x="16" y="163"/>
                    </a:lnTo>
                    <a:lnTo>
                      <a:pt x="8" y="147"/>
                    </a:lnTo>
                    <a:lnTo>
                      <a:pt x="6" y="132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95"/>
                    </a:lnTo>
                    <a:lnTo>
                      <a:pt x="3" y="74"/>
                    </a:lnTo>
                    <a:lnTo>
                      <a:pt x="6" y="55"/>
                    </a:lnTo>
                    <a:lnTo>
                      <a:pt x="13" y="37"/>
                    </a:lnTo>
                    <a:lnTo>
                      <a:pt x="24" y="24"/>
                    </a:lnTo>
                    <a:lnTo>
                      <a:pt x="34" y="13"/>
                    </a:lnTo>
                    <a:lnTo>
                      <a:pt x="48" y="6"/>
                    </a:lnTo>
                    <a:lnTo>
                      <a:pt x="61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1" name="Freeform 604"/>
              <p:cNvSpPr>
                <a:spLocks/>
              </p:cNvSpPr>
              <p:nvPr/>
            </p:nvSpPr>
            <p:spPr bwMode="auto">
              <a:xfrm>
                <a:off x="3819525" y="2954338"/>
                <a:ext cx="233363" cy="204788"/>
              </a:xfrm>
              <a:custGeom>
                <a:avLst/>
                <a:gdLst/>
                <a:ahLst/>
                <a:cxnLst>
                  <a:cxn ang="0">
                    <a:pos x="63" y="19"/>
                  </a:cxn>
                  <a:cxn ang="0">
                    <a:pos x="63" y="19"/>
                  </a:cxn>
                  <a:cxn ang="0">
                    <a:pos x="50" y="24"/>
                  </a:cxn>
                  <a:cxn ang="0">
                    <a:pos x="37" y="29"/>
                  </a:cxn>
                  <a:cxn ang="0">
                    <a:pos x="27" y="40"/>
                  </a:cxn>
                  <a:cxn ang="0">
                    <a:pos x="19" y="55"/>
                  </a:cxn>
                  <a:cxn ang="0">
                    <a:pos x="11" y="71"/>
                  </a:cxn>
                  <a:cxn ang="0">
                    <a:pos x="6" y="90"/>
                  </a:cxn>
                  <a:cxn ang="0">
                    <a:pos x="3" y="108"/>
                  </a:cxn>
                  <a:cxn ang="0">
                    <a:pos x="3" y="129"/>
                  </a:cxn>
                  <a:cxn ang="0">
                    <a:pos x="3" y="129"/>
                  </a:cxn>
                  <a:cxn ang="0">
                    <a:pos x="0" y="116"/>
                  </a:cxn>
                  <a:cxn ang="0">
                    <a:pos x="0" y="116"/>
                  </a:cxn>
                  <a:cxn ang="0">
                    <a:pos x="0" y="95"/>
                  </a:cxn>
                  <a:cxn ang="0">
                    <a:pos x="3" y="74"/>
                  </a:cxn>
                  <a:cxn ang="0">
                    <a:pos x="6" y="55"/>
                  </a:cxn>
                  <a:cxn ang="0">
                    <a:pos x="13" y="37"/>
                  </a:cxn>
                  <a:cxn ang="0">
                    <a:pos x="24" y="24"/>
                  </a:cxn>
                  <a:cxn ang="0">
                    <a:pos x="34" y="13"/>
                  </a:cxn>
                  <a:cxn ang="0">
                    <a:pos x="48" y="6"/>
                  </a:cxn>
                  <a:cxn ang="0">
                    <a:pos x="61" y="0"/>
                  </a:cxn>
                  <a:cxn ang="0">
                    <a:pos x="61" y="0"/>
                  </a:cxn>
                  <a:cxn ang="0">
                    <a:pos x="76" y="0"/>
                  </a:cxn>
                  <a:cxn ang="0">
                    <a:pos x="92" y="6"/>
                  </a:cxn>
                  <a:cxn ang="0">
                    <a:pos x="105" y="16"/>
                  </a:cxn>
                  <a:cxn ang="0">
                    <a:pos x="118" y="27"/>
                  </a:cxn>
                  <a:cxn ang="0">
                    <a:pos x="129" y="42"/>
                  </a:cxn>
                  <a:cxn ang="0">
                    <a:pos x="137" y="58"/>
                  </a:cxn>
                  <a:cxn ang="0">
                    <a:pos x="145" y="79"/>
                  </a:cxn>
                  <a:cxn ang="0">
                    <a:pos x="147" y="100"/>
                  </a:cxn>
                  <a:cxn ang="0">
                    <a:pos x="147" y="100"/>
                  </a:cxn>
                  <a:cxn ang="0">
                    <a:pos x="147" y="105"/>
                  </a:cxn>
                  <a:cxn ang="0">
                    <a:pos x="147" y="105"/>
                  </a:cxn>
                  <a:cxn ang="0">
                    <a:pos x="142" y="87"/>
                  </a:cxn>
                  <a:cxn ang="0">
                    <a:pos x="137" y="69"/>
                  </a:cxn>
                  <a:cxn ang="0">
                    <a:pos x="126" y="55"/>
                  </a:cxn>
                  <a:cxn ang="0">
                    <a:pos x="116" y="42"/>
                  </a:cxn>
                  <a:cxn ang="0">
                    <a:pos x="105" y="32"/>
                  </a:cxn>
                  <a:cxn ang="0">
                    <a:pos x="92" y="24"/>
                  </a:cxn>
                  <a:cxn ang="0">
                    <a:pos x="79" y="19"/>
                  </a:cxn>
                  <a:cxn ang="0">
                    <a:pos x="63" y="19"/>
                  </a:cxn>
                  <a:cxn ang="0">
                    <a:pos x="63" y="19"/>
                  </a:cxn>
                </a:cxnLst>
                <a:rect l="0" t="0" r="r" b="b"/>
                <a:pathLst>
                  <a:path w="147" h="129">
                    <a:moveTo>
                      <a:pt x="63" y="19"/>
                    </a:moveTo>
                    <a:lnTo>
                      <a:pt x="63" y="19"/>
                    </a:lnTo>
                    <a:lnTo>
                      <a:pt x="50" y="24"/>
                    </a:lnTo>
                    <a:lnTo>
                      <a:pt x="37" y="29"/>
                    </a:lnTo>
                    <a:lnTo>
                      <a:pt x="27" y="40"/>
                    </a:lnTo>
                    <a:lnTo>
                      <a:pt x="19" y="55"/>
                    </a:lnTo>
                    <a:lnTo>
                      <a:pt x="11" y="71"/>
                    </a:lnTo>
                    <a:lnTo>
                      <a:pt x="6" y="90"/>
                    </a:lnTo>
                    <a:lnTo>
                      <a:pt x="3" y="108"/>
                    </a:lnTo>
                    <a:lnTo>
                      <a:pt x="3" y="129"/>
                    </a:lnTo>
                    <a:lnTo>
                      <a:pt x="3" y="129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95"/>
                    </a:lnTo>
                    <a:lnTo>
                      <a:pt x="3" y="74"/>
                    </a:lnTo>
                    <a:lnTo>
                      <a:pt x="6" y="55"/>
                    </a:lnTo>
                    <a:lnTo>
                      <a:pt x="13" y="37"/>
                    </a:lnTo>
                    <a:lnTo>
                      <a:pt x="24" y="24"/>
                    </a:lnTo>
                    <a:lnTo>
                      <a:pt x="34" y="13"/>
                    </a:lnTo>
                    <a:lnTo>
                      <a:pt x="48" y="6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76" y="0"/>
                    </a:lnTo>
                    <a:lnTo>
                      <a:pt x="92" y="6"/>
                    </a:lnTo>
                    <a:lnTo>
                      <a:pt x="105" y="16"/>
                    </a:lnTo>
                    <a:lnTo>
                      <a:pt x="118" y="27"/>
                    </a:lnTo>
                    <a:lnTo>
                      <a:pt x="129" y="42"/>
                    </a:lnTo>
                    <a:lnTo>
                      <a:pt x="137" y="58"/>
                    </a:lnTo>
                    <a:lnTo>
                      <a:pt x="145" y="79"/>
                    </a:lnTo>
                    <a:lnTo>
                      <a:pt x="147" y="100"/>
                    </a:lnTo>
                    <a:lnTo>
                      <a:pt x="147" y="100"/>
                    </a:lnTo>
                    <a:lnTo>
                      <a:pt x="147" y="105"/>
                    </a:lnTo>
                    <a:lnTo>
                      <a:pt x="147" y="105"/>
                    </a:lnTo>
                    <a:lnTo>
                      <a:pt x="142" y="87"/>
                    </a:lnTo>
                    <a:lnTo>
                      <a:pt x="137" y="69"/>
                    </a:lnTo>
                    <a:lnTo>
                      <a:pt x="126" y="55"/>
                    </a:lnTo>
                    <a:lnTo>
                      <a:pt x="116" y="42"/>
                    </a:lnTo>
                    <a:lnTo>
                      <a:pt x="105" y="32"/>
                    </a:lnTo>
                    <a:lnTo>
                      <a:pt x="92" y="24"/>
                    </a:lnTo>
                    <a:lnTo>
                      <a:pt x="79" y="19"/>
                    </a:lnTo>
                    <a:lnTo>
                      <a:pt x="63" y="19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7E8E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2" name="Freeform 605"/>
              <p:cNvSpPr>
                <a:spLocks/>
              </p:cNvSpPr>
              <p:nvPr/>
            </p:nvSpPr>
            <p:spPr bwMode="auto">
              <a:xfrm>
                <a:off x="3857625" y="3225801"/>
                <a:ext cx="233363" cy="100013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5" y="18"/>
                  </a:cxn>
                  <a:cxn ang="0">
                    <a:pos x="18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71" y="0"/>
                  </a:cxn>
                  <a:cxn ang="0">
                    <a:pos x="86" y="0"/>
                  </a:cxn>
                  <a:cxn ang="0">
                    <a:pos x="100" y="3"/>
                  </a:cxn>
                  <a:cxn ang="0">
                    <a:pos x="110" y="5"/>
                  </a:cxn>
                  <a:cxn ang="0">
                    <a:pos x="110" y="5"/>
                  </a:cxn>
                  <a:cxn ang="0">
                    <a:pos x="123" y="8"/>
                  </a:cxn>
                  <a:cxn ang="0">
                    <a:pos x="134" y="13"/>
                  </a:cxn>
                  <a:cxn ang="0">
                    <a:pos x="147" y="18"/>
                  </a:cxn>
                  <a:cxn ang="0">
                    <a:pos x="147" y="18"/>
                  </a:cxn>
                  <a:cxn ang="0">
                    <a:pos x="142" y="24"/>
                  </a:cxn>
                  <a:cxn ang="0">
                    <a:pos x="131" y="37"/>
                  </a:cxn>
                  <a:cxn ang="0">
                    <a:pos x="113" y="50"/>
                  </a:cxn>
                  <a:cxn ang="0">
                    <a:pos x="102" y="55"/>
                  </a:cxn>
                  <a:cxn ang="0">
                    <a:pos x="89" y="60"/>
                  </a:cxn>
                  <a:cxn ang="0">
                    <a:pos x="89" y="60"/>
                  </a:cxn>
                  <a:cxn ang="0">
                    <a:pos x="71" y="63"/>
                  </a:cxn>
                  <a:cxn ang="0">
                    <a:pos x="58" y="63"/>
                  </a:cxn>
                  <a:cxn ang="0">
                    <a:pos x="50" y="60"/>
                  </a:cxn>
                  <a:cxn ang="0">
                    <a:pos x="37" y="55"/>
                  </a:cxn>
                  <a:cxn ang="0">
                    <a:pos x="37" y="55"/>
                  </a:cxn>
                  <a:cxn ang="0">
                    <a:pos x="24" y="50"/>
                  </a:cxn>
                  <a:cxn ang="0">
                    <a:pos x="16" y="45"/>
                  </a:cxn>
                  <a:cxn ang="0">
                    <a:pos x="10" y="37"/>
                  </a:cxn>
                  <a:cxn ang="0">
                    <a:pos x="0" y="24"/>
                  </a:cxn>
                </a:cxnLst>
                <a:rect l="0" t="0" r="r" b="b"/>
                <a:pathLst>
                  <a:path w="147" h="63">
                    <a:moveTo>
                      <a:pt x="0" y="24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5" y="18"/>
                    </a:lnTo>
                    <a:lnTo>
                      <a:pt x="18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71" y="0"/>
                    </a:lnTo>
                    <a:lnTo>
                      <a:pt x="86" y="0"/>
                    </a:lnTo>
                    <a:lnTo>
                      <a:pt x="100" y="3"/>
                    </a:lnTo>
                    <a:lnTo>
                      <a:pt x="110" y="5"/>
                    </a:lnTo>
                    <a:lnTo>
                      <a:pt x="110" y="5"/>
                    </a:lnTo>
                    <a:lnTo>
                      <a:pt x="123" y="8"/>
                    </a:lnTo>
                    <a:lnTo>
                      <a:pt x="134" y="13"/>
                    </a:lnTo>
                    <a:lnTo>
                      <a:pt x="147" y="18"/>
                    </a:lnTo>
                    <a:lnTo>
                      <a:pt x="147" y="18"/>
                    </a:lnTo>
                    <a:lnTo>
                      <a:pt x="142" y="24"/>
                    </a:lnTo>
                    <a:lnTo>
                      <a:pt x="131" y="37"/>
                    </a:lnTo>
                    <a:lnTo>
                      <a:pt x="113" y="50"/>
                    </a:lnTo>
                    <a:lnTo>
                      <a:pt x="102" y="55"/>
                    </a:lnTo>
                    <a:lnTo>
                      <a:pt x="89" y="60"/>
                    </a:lnTo>
                    <a:lnTo>
                      <a:pt x="89" y="60"/>
                    </a:lnTo>
                    <a:lnTo>
                      <a:pt x="71" y="63"/>
                    </a:lnTo>
                    <a:lnTo>
                      <a:pt x="58" y="63"/>
                    </a:lnTo>
                    <a:lnTo>
                      <a:pt x="50" y="60"/>
                    </a:lnTo>
                    <a:lnTo>
                      <a:pt x="37" y="55"/>
                    </a:lnTo>
                    <a:lnTo>
                      <a:pt x="37" y="55"/>
                    </a:lnTo>
                    <a:lnTo>
                      <a:pt x="24" y="50"/>
                    </a:lnTo>
                    <a:lnTo>
                      <a:pt x="16" y="45"/>
                    </a:lnTo>
                    <a:lnTo>
                      <a:pt x="10" y="37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DE6A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3" name="Freeform 606"/>
              <p:cNvSpPr>
                <a:spLocks/>
              </p:cNvSpPr>
              <p:nvPr/>
            </p:nvSpPr>
            <p:spPr bwMode="auto">
              <a:xfrm>
                <a:off x="4173538" y="2938463"/>
                <a:ext cx="271463" cy="366713"/>
              </a:xfrm>
              <a:custGeom>
                <a:avLst/>
                <a:gdLst/>
                <a:ahLst/>
                <a:cxnLst>
                  <a:cxn ang="0">
                    <a:pos x="105" y="0"/>
                  </a:cxn>
                  <a:cxn ang="0">
                    <a:pos x="105" y="0"/>
                  </a:cxn>
                  <a:cxn ang="0">
                    <a:pos x="87" y="0"/>
                  </a:cxn>
                  <a:cxn ang="0">
                    <a:pos x="71" y="2"/>
                  </a:cxn>
                  <a:cxn ang="0">
                    <a:pos x="55" y="10"/>
                  </a:cxn>
                  <a:cxn ang="0">
                    <a:pos x="40" y="23"/>
                  </a:cxn>
                  <a:cxn ang="0">
                    <a:pos x="29" y="39"/>
                  </a:cxn>
                  <a:cxn ang="0">
                    <a:pos x="16" y="58"/>
                  </a:cxn>
                  <a:cxn ang="0">
                    <a:pos x="8" y="79"/>
                  </a:cxn>
                  <a:cxn ang="0">
                    <a:pos x="3" y="102"/>
                  </a:cxn>
                  <a:cxn ang="0">
                    <a:pos x="3" y="102"/>
                  </a:cxn>
                  <a:cxn ang="0">
                    <a:pos x="0" y="118"/>
                  </a:cxn>
                  <a:cxn ang="0">
                    <a:pos x="0" y="136"/>
                  </a:cxn>
                  <a:cxn ang="0">
                    <a:pos x="3" y="152"/>
                  </a:cxn>
                  <a:cxn ang="0">
                    <a:pos x="5" y="168"/>
                  </a:cxn>
                  <a:cxn ang="0">
                    <a:pos x="11" y="181"/>
                  </a:cxn>
                  <a:cxn ang="0">
                    <a:pos x="16" y="197"/>
                  </a:cxn>
                  <a:cxn ang="0">
                    <a:pos x="24" y="207"/>
                  </a:cxn>
                  <a:cxn ang="0">
                    <a:pos x="32" y="218"/>
                  </a:cxn>
                  <a:cxn ang="0">
                    <a:pos x="32" y="218"/>
                  </a:cxn>
                  <a:cxn ang="0">
                    <a:pos x="47" y="215"/>
                  </a:cxn>
                  <a:cxn ang="0">
                    <a:pos x="68" y="215"/>
                  </a:cxn>
                  <a:cxn ang="0">
                    <a:pos x="89" y="220"/>
                  </a:cxn>
                  <a:cxn ang="0">
                    <a:pos x="110" y="231"/>
                  </a:cxn>
                  <a:cxn ang="0">
                    <a:pos x="110" y="231"/>
                  </a:cxn>
                  <a:cxn ang="0">
                    <a:pos x="121" y="223"/>
                  </a:cxn>
                  <a:cxn ang="0">
                    <a:pos x="131" y="215"/>
                  </a:cxn>
                  <a:cxn ang="0">
                    <a:pos x="147" y="194"/>
                  </a:cxn>
                  <a:cxn ang="0">
                    <a:pos x="160" y="168"/>
                  </a:cxn>
                  <a:cxn ang="0">
                    <a:pos x="168" y="136"/>
                  </a:cxn>
                  <a:cxn ang="0">
                    <a:pos x="168" y="136"/>
                  </a:cxn>
                  <a:cxn ang="0">
                    <a:pos x="171" y="113"/>
                  </a:cxn>
                  <a:cxn ang="0">
                    <a:pos x="168" y="89"/>
                  </a:cxn>
                  <a:cxn ang="0">
                    <a:pos x="165" y="68"/>
                  </a:cxn>
                  <a:cxn ang="0">
                    <a:pos x="157" y="47"/>
                  </a:cxn>
                  <a:cxn ang="0">
                    <a:pos x="147" y="31"/>
                  </a:cxn>
                  <a:cxn ang="0">
                    <a:pos x="134" y="18"/>
                  </a:cxn>
                  <a:cxn ang="0">
                    <a:pos x="121" y="8"/>
                  </a:cxn>
                  <a:cxn ang="0">
                    <a:pos x="105" y="0"/>
                  </a:cxn>
                  <a:cxn ang="0">
                    <a:pos x="105" y="0"/>
                  </a:cxn>
                </a:cxnLst>
                <a:rect l="0" t="0" r="r" b="b"/>
                <a:pathLst>
                  <a:path w="171" h="231">
                    <a:moveTo>
                      <a:pt x="105" y="0"/>
                    </a:moveTo>
                    <a:lnTo>
                      <a:pt x="105" y="0"/>
                    </a:lnTo>
                    <a:lnTo>
                      <a:pt x="87" y="0"/>
                    </a:lnTo>
                    <a:lnTo>
                      <a:pt x="71" y="2"/>
                    </a:lnTo>
                    <a:lnTo>
                      <a:pt x="55" y="10"/>
                    </a:lnTo>
                    <a:lnTo>
                      <a:pt x="40" y="23"/>
                    </a:lnTo>
                    <a:lnTo>
                      <a:pt x="29" y="39"/>
                    </a:lnTo>
                    <a:lnTo>
                      <a:pt x="16" y="58"/>
                    </a:lnTo>
                    <a:lnTo>
                      <a:pt x="8" y="79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0" y="118"/>
                    </a:lnTo>
                    <a:lnTo>
                      <a:pt x="0" y="136"/>
                    </a:lnTo>
                    <a:lnTo>
                      <a:pt x="3" y="152"/>
                    </a:lnTo>
                    <a:lnTo>
                      <a:pt x="5" y="168"/>
                    </a:lnTo>
                    <a:lnTo>
                      <a:pt x="11" y="181"/>
                    </a:lnTo>
                    <a:lnTo>
                      <a:pt x="16" y="197"/>
                    </a:lnTo>
                    <a:lnTo>
                      <a:pt x="24" y="207"/>
                    </a:lnTo>
                    <a:lnTo>
                      <a:pt x="32" y="218"/>
                    </a:lnTo>
                    <a:lnTo>
                      <a:pt x="32" y="218"/>
                    </a:lnTo>
                    <a:lnTo>
                      <a:pt x="47" y="215"/>
                    </a:lnTo>
                    <a:lnTo>
                      <a:pt x="68" y="215"/>
                    </a:lnTo>
                    <a:lnTo>
                      <a:pt x="89" y="220"/>
                    </a:lnTo>
                    <a:lnTo>
                      <a:pt x="110" y="231"/>
                    </a:lnTo>
                    <a:lnTo>
                      <a:pt x="110" y="231"/>
                    </a:lnTo>
                    <a:lnTo>
                      <a:pt x="121" y="223"/>
                    </a:lnTo>
                    <a:lnTo>
                      <a:pt x="131" y="215"/>
                    </a:lnTo>
                    <a:lnTo>
                      <a:pt x="147" y="194"/>
                    </a:lnTo>
                    <a:lnTo>
                      <a:pt x="160" y="168"/>
                    </a:lnTo>
                    <a:lnTo>
                      <a:pt x="168" y="136"/>
                    </a:lnTo>
                    <a:lnTo>
                      <a:pt x="168" y="136"/>
                    </a:lnTo>
                    <a:lnTo>
                      <a:pt x="171" y="113"/>
                    </a:lnTo>
                    <a:lnTo>
                      <a:pt x="168" y="89"/>
                    </a:lnTo>
                    <a:lnTo>
                      <a:pt x="165" y="68"/>
                    </a:lnTo>
                    <a:lnTo>
                      <a:pt x="157" y="47"/>
                    </a:lnTo>
                    <a:lnTo>
                      <a:pt x="147" y="31"/>
                    </a:lnTo>
                    <a:lnTo>
                      <a:pt x="134" y="18"/>
                    </a:lnTo>
                    <a:lnTo>
                      <a:pt x="121" y="8"/>
                    </a:lnTo>
                    <a:lnTo>
                      <a:pt x="105" y="0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8A42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4" name="Freeform 607"/>
              <p:cNvSpPr>
                <a:spLocks/>
              </p:cNvSpPr>
              <p:nvPr/>
            </p:nvSpPr>
            <p:spPr bwMode="auto">
              <a:xfrm>
                <a:off x="4191000" y="2959101"/>
                <a:ext cx="236538" cy="333375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89" y="0"/>
                  </a:cxn>
                  <a:cxn ang="0">
                    <a:pos x="73" y="0"/>
                  </a:cxn>
                  <a:cxn ang="0">
                    <a:pos x="57" y="5"/>
                  </a:cxn>
                  <a:cxn ang="0">
                    <a:pos x="44" y="13"/>
                  </a:cxn>
                  <a:cxn ang="0">
                    <a:pos x="31" y="26"/>
                  </a:cxn>
                  <a:cxn ang="0">
                    <a:pos x="21" y="42"/>
                  </a:cxn>
                  <a:cxn ang="0">
                    <a:pos x="13" y="58"/>
                  </a:cxn>
                  <a:cxn ang="0">
                    <a:pos x="5" y="79"/>
                  </a:cxn>
                  <a:cxn ang="0">
                    <a:pos x="2" y="100"/>
                  </a:cxn>
                  <a:cxn ang="0">
                    <a:pos x="2" y="100"/>
                  </a:cxn>
                  <a:cxn ang="0">
                    <a:pos x="0" y="116"/>
                  </a:cxn>
                  <a:cxn ang="0">
                    <a:pos x="2" y="131"/>
                  </a:cxn>
                  <a:cxn ang="0">
                    <a:pos x="2" y="147"/>
                  </a:cxn>
                  <a:cxn ang="0">
                    <a:pos x="8" y="160"/>
                  </a:cxn>
                  <a:cxn ang="0">
                    <a:pos x="13" y="173"/>
                  </a:cxn>
                  <a:cxn ang="0">
                    <a:pos x="18" y="184"/>
                  </a:cxn>
                  <a:cxn ang="0">
                    <a:pos x="26" y="194"/>
                  </a:cxn>
                  <a:cxn ang="0">
                    <a:pos x="34" y="202"/>
                  </a:cxn>
                  <a:cxn ang="0">
                    <a:pos x="34" y="202"/>
                  </a:cxn>
                  <a:cxn ang="0">
                    <a:pos x="60" y="202"/>
                  </a:cxn>
                  <a:cxn ang="0">
                    <a:pos x="73" y="205"/>
                  </a:cxn>
                  <a:cxn ang="0">
                    <a:pos x="86" y="210"/>
                  </a:cxn>
                  <a:cxn ang="0">
                    <a:pos x="86" y="210"/>
                  </a:cxn>
                  <a:cxn ang="0">
                    <a:pos x="99" y="205"/>
                  </a:cxn>
                  <a:cxn ang="0">
                    <a:pos x="110" y="197"/>
                  </a:cxn>
                  <a:cxn ang="0">
                    <a:pos x="118" y="186"/>
                  </a:cxn>
                  <a:cxn ang="0">
                    <a:pos x="128" y="176"/>
                  </a:cxn>
                  <a:cxn ang="0">
                    <a:pos x="133" y="163"/>
                  </a:cxn>
                  <a:cxn ang="0">
                    <a:pos x="141" y="147"/>
                  </a:cxn>
                  <a:cxn ang="0">
                    <a:pos x="144" y="131"/>
                  </a:cxn>
                  <a:cxn ang="0">
                    <a:pos x="149" y="116"/>
                  </a:cxn>
                  <a:cxn ang="0">
                    <a:pos x="149" y="116"/>
                  </a:cxn>
                  <a:cxn ang="0">
                    <a:pos x="149" y="92"/>
                  </a:cxn>
                  <a:cxn ang="0">
                    <a:pos x="146" y="73"/>
                  </a:cxn>
                  <a:cxn ang="0">
                    <a:pos x="144" y="52"/>
                  </a:cxn>
                  <a:cxn ang="0">
                    <a:pos x="136" y="37"/>
                  </a:cxn>
                  <a:cxn ang="0">
                    <a:pos x="125" y="24"/>
                  </a:cxn>
                  <a:cxn ang="0">
                    <a:pos x="115" y="10"/>
                  </a:cxn>
                  <a:cxn ang="0">
                    <a:pos x="102" y="3"/>
                  </a:cxn>
                  <a:cxn ang="0">
                    <a:pos x="89" y="0"/>
                  </a:cxn>
                  <a:cxn ang="0">
                    <a:pos x="89" y="0"/>
                  </a:cxn>
                </a:cxnLst>
                <a:rect l="0" t="0" r="r" b="b"/>
                <a:pathLst>
                  <a:path w="149" h="210">
                    <a:moveTo>
                      <a:pt x="89" y="0"/>
                    </a:moveTo>
                    <a:lnTo>
                      <a:pt x="89" y="0"/>
                    </a:lnTo>
                    <a:lnTo>
                      <a:pt x="73" y="0"/>
                    </a:lnTo>
                    <a:lnTo>
                      <a:pt x="57" y="5"/>
                    </a:lnTo>
                    <a:lnTo>
                      <a:pt x="44" y="13"/>
                    </a:lnTo>
                    <a:lnTo>
                      <a:pt x="31" y="26"/>
                    </a:lnTo>
                    <a:lnTo>
                      <a:pt x="21" y="42"/>
                    </a:lnTo>
                    <a:lnTo>
                      <a:pt x="13" y="58"/>
                    </a:lnTo>
                    <a:lnTo>
                      <a:pt x="5" y="79"/>
                    </a:lnTo>
                    <a:lnTo>
                      <a:pt x="2" y="100"/>
                    </a:lnTo>
                    <a:lnTo>
                      <a:pt x="2" y="100"/>
                    </a:lnTo>
                    <a:lnTo>
                      <a:pt x="0" y="116"/>
                    </a:lnTo>
                    <a:lnTo>
                      <a:pt x="2" y="131"/>
                    </a:lnTo>
                    <a:lnTo>
                      <a:pt x="2" y="147"/>
                    </a:lnTo>
                    <a:lnTo>
                      <a:pt x="8" y="160"/>
                    </a:lnTo>
                    <a:lnTo>
                      <a:pt x="13" y="173"/>
                    </a:lnTo>
                    <a:lnTo>
                      <a:pt x="18" y="184"/>
                    </a:lnTo>
                    <a:lnTo>
                      <a:pt x="26" y="194"/>
                    </a:lnTo>
                    <a:lnTo>
                      <a:pt x="34" y="202"/>
                    </a:lnTo>
                    <a:lnTo>
                      <a:pt x="34" y="202"/>
                    </a:lnTo>
                    <a:lnTo>
                      <a:pt x="60" y="202"/>
                    </a:lnTo>
                    <a:lnTo>
                      <a:pt x="73" y="205"/>
                    </a:lnTo>
                    <a:lnTo>
                      <a:pt x="86" y="210"/>
                    </a:lnTo>
                    <a:lnTo>
                      <a:pt x="86" y="210"/>
                    </a:lnTo>
                    <a:lnTo>
                      <a:pt x="99" y="205"/>
                    </a:lnTo>
                    <a:lnTo>
                      <a:pt x="110" y="197"/>
                    </a:lnTo>
                    <a:lnTo>
                      <a:pt x="118" y="186"/>
                    </a:lnTo>
                    <a:lnTo>
                      <a:pt x="128" y="176"/>
                    </a:lnTo>
                    <a:lnTo>
                      <a:pt x="133" y="163"/>
                    </a:lnTo>
                    <a:lnTo>
                      <a:pt x="141" y="147"/>
                    </a:lnTo>
                    <a:lnTo>
                      <a:pt x="144" y="131"/>
                    </a:lnTo>
                    <a:lnTo>
                      <a:pt x="149" y="116"/>
                    </a:lnTo>
                    <a:lnTo>
                      <a:pt x="149" y="116"/>
                    </a:lnTo>
                    <a:lnTo>
                      <a:pt x="149" y="92"/>
                    </a:lnTo>
                    <a:lnTo>
                      <a:pt x="146" y="73"/>
                    </a:lnTo>
                    <a:lnTo>
                      <a:pt x="144" y="52"/>
                    </a:lnTo>
                    <a:lnTo>
                      <a:pt x="136" y="37"/>
                    </a:lnTo>
                    <a:lnTo>
                      <a:pt x="125" y="24"/>
                    </a:lnTo>
                    <a:lnTo>
                      <a:pt x="115" y="10"/>
                    </a:lnTo>
                    <a:lnTo>
                      <a:pt x="102" y="3"/>
                    </a:lnTo>
                    <a:lnTo>
                      <a:pt x="89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5" name="Freeform 608"/>
              <p:cNvSpPr>
                <a:spLocks/>
              </p:cNvSpPr>
              <p:nvPr/>
            </p:nvSpPr>
            <p:spPr bwMode="auto">
              <a:xfrm>
                <a:off x="4294188" y="3238501"/>
                <a:ext cx="17463" cy="12700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8" y="8"/>
                  </a:cxn>
                  <a:cxn ang="0">
                    <a:pos x="3" y="8"/>
                  </a:cxn>
                  <a:cxn ang="0">
                    <a:pos x="3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1" y="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lnTo>
                      <a:pt x="11" y="5"/>
                    </a:lnTo>
                    <a:lnTo>
                      <a:pt x="8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6" name="Freeform 609"/>
              <p:cNvSpPr>
                <a:spLocks/>
              </p:cNvSpPr>
              <p:nvPr/>
            </p:nvSpPr>
            <p:spPr bwMode="auto">
              <a:xfrm>
                <a:off x="4194175" y="2959101"/>
                <a:ext cx="233363" cy="204788"/>
              </a:xfrm>
              <a:custGeom>
                <a:avLst/>
                <a:gdLst/>
                <a:ahLst/>
                <a:cxnLst>
                  <a:cxn ang="0">
                    <a:pos x="84" y="18"/>
                  </a:cxn>
                  <a:cxn ang="0">
                    <a:pos x="84" y="18"/>
                  </a:cxn>
                  <a:cxn ang="0">
                    <a:pos x="97" y="21"/>
                  </a:cxn>
                  <a:cxn ang="0">
                    <a:pos x="110" y="29"/>
                  </a:cxn>
                  <a:cxn ang="0">
                    <a:pos x="121" y="39"/>
                  </a:cxn>
                  <a:cxn ang="0">
                    <a:pos x="131" y="52"/>
                  </a:cxn>
                  <a:cxn ang="0">
                    <a:pos x="137" y="71"/>
                  </a:cxn>
                  <a:cxn ang="0">
                    <a:pos x="142" y="87"/>
                  </a:cxn>
                  <a:cxn ang="0">
                    <a:pos x="144" y="108"/>
                  </a:cxn>
                  <a:cxn ang="0">
                    <a:pos x="144" y="129"/>
                  </a:cxn>
                  <a:cxn ang="0">
                    <a:pos x="144" y="129"/>
                  </a:cxn>
                  <a:cxn ang="0">
                    <a:pos x="147" y="116"/>
                  </a:cxn>
                  <a:cxn ang="0">
                    <a:pos x="147" y="116"/>
                  </a:cxn>
                  <a:cxn ang="0">
                    <a:pos x="147" y="92"/>
                  </a:cxn>
                  <a:cxn ang="0">
                    <a:pos x="144" y="73"/>
                  </a:cxn>
                  <a:cxn ang="0">
                    <a:pos x="142" y="52"/>
                  </a:cxn>
                  <a:cxn ang="0">
                    <a:pos x="134" y="37"/>
                  </a:cxn>
                  <a:cxn ang="0">
                    <a:pos x="123" y="24"/>
                  </a:cxn>
                  <a:cxn ang="0">
                    <a:pos x="113" y="10"/>
                  </a:cxn>
                  <a:cxn ang="0">
                    <a:pos x="100" y="3"/>
                  </a:cxn>
                  <a:cxn ang="0">
                    <a:pos x="87" y="0"/>
                  </a:cxn>
                  <a:cxn ang="0">
                    <a:pos x="87" y="0"/>
                  </a:cxn>
                  <a:cxn ang="0">
                    <a:pos x="71" y="0"/>
                  </a:cxn>
                  <a:cxn ang="0">
                    <a:pos x="55" y="5"/>
                  </a:cxn>
                  <a:cxn ang="0">
                    <a:pos x="42" y="13"/>
                  </a:cxn>
                  <a:cxn ang="0">
                    <a:pos x="29" y="26"/>
                  </a:cxn>
                  <a:cxn ang="0">
                    <a:pos x="19" y="42"/>
                  </a:cxn>
                  <a:cxn ang="0">
                    <a:pos x="11" y="58"/>
                  </a:cxn>
                  <a:cxn ang="0">
                    <a:pos x="3" y="79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5"/>
                  </a:cxn>
                  <a:cxn ang="0">
                    <a:pos x="0" y="105"/>
                  </a:cxn>
                  <a:cxn ang="0">
                    <a:pos x="6" y="87"/>
                  </a:cxn>
                  <a:cxn ang="0">
                    <a:pos x="11" y="68"/>
                  </a:cxn>
                  <a:cxn ang="0">
                    <a:pos x="21" y="52"/>
                  </a:cxn>
                  <a:cxn ang="0">
                    <a:pos x="32" y="39"/>
                  </a:cxn>
                  <a:cxn ang="0">
                    <a:pos x="42" y="31"/>
                  </a:cxn>
                  <a:cxn ang="0">
                    <a:pos x="55" y="24"/>
                  </a:cxn>
                  <a:cxn ang="0">
                    <a:pos x="68" y="18"/>
                  </a:cxn>
                  <a:cxn ang="0">
                    <a:pos x="84" y="18"/>
                  </a:cxn>
                  <a:cxn ang="0">
                    <a:pos x="84" y="18"/>
                  </a:cxn>
                </a:cxnLst>
                <a:rect l="0" t="0" r="r" b="b"/>
                <a:pathLst>
                  <a:path w="147" h="129">
                    <a:moveTo>
                      <a:pt x="84" y="18"/>
                    </a:moveTo>
                    <a:lnTo>
                      <a:pt x="84" y="18"/>
                    </a:lnTo>
                    <a:lnTo>
                      <a:pt x="97" y="21"/>
                    </a:lnTo>
                    <a:lnTo>
                      <a:pt x="110" y="29"/>
                    </a:lnTo>
                    <a:lnTo>
                      <a:pt x="121" y="39"/>
                    </a:lnTo>
                    <a:lnTo>
                      <a:pt x="131" y="52"/>
                    </a:lnTo>
                    <a:lnTo>
                      <a:pt x="137" y="71"/>
                    </a:lnTo>
                    <a:lnTo>
                      <a:pt x="142" y="87"/>
                    </a:lnTo>
                    <a:lnTo>
                      <a:pt x="144" y="108"/>
                    </a:lnTo>
                    <a:lnTo>
                      <a:pt x="144" y="129"/>
                    </a:lnTo>
                    <a:lnTo>
                      <a:pt x="144" y="129"/>
                    </a:lnTo>
                    <a:lnTo>
                      <a:pt x="147" y="116"/>
                    </a:lnTo>
                    <a:lnTo>
                      <a:pt x="147" y="116"/>
                    </a:lnTo>
                    <a:lnTo>
                      <a:pt x="147" y="92"/>
                    </a:lnTo>
                    <a:lnTo>
                      <a:pt x="144" y="73"/>
                    </a:lnTo>
                    <a:lnTo>
                      <a:pt x="142" y="52"/>
                    </a:lnTo>
                    <a:lnTo>
                      <a:pt x="134" y="37"/>
                    </a:lnTo>
                    <a:lnTo>
                      <a:pt x="123" y="24"/>
                    </a:lnTo>
                    <a:lnTo>
                      <a:pt x="113" y="10"/>
                    </a:lnTo>
                    <a:lnTo>
                      <a:pt x="100" y="3"/>
                    </a:lnTo>
                    <a:lnTo>
                      <a:pt x="87" y="0"/>
                    </a:lnTo>
                    <a:lnTo>
                      <a:pt x="87" y="0"/>
                    </a:lnTo>
                    <a:lnTo>
                      <a:pt x="71" y="0"/>
                    </a:lnTo>
                    <a:lnTo>
                      <a:pt x="55" y="5"/>
                    </a:lnTo>
                    <a:lnTo>
                      <a:pt x="42" y="13"/>
                    </a:lnTo>
                    <a:lnTo>
                      <a:pt x="29" y="26"/>
                    </a:lnTo>
                    <a:lnTo>
                      <a:pt x="19" y="42"/>
                    </a:lnTo>
                    <a:lnTo>
                      <a:pt x="11" y="58"/>
                    </a:lnTo>
                    <a:lnTo>
                      <a:pt x="3" y="79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6" y="87"/>
                    </a:lnTo>
                    <a:lnTo>
                      <a:pt x="11" y="68"/>
                    </a:lnTo>
                    <a:lnTo>
                      <a:pt x="21" y="52"/>
                    </a:lnTo>
                    <a:lnTo>
                      <a:pt x="32" y="39"/>
                    </a:lnTo>
                    <a:lnTo>
                      <a:pt x="42" y="31"/>
                    </a:lnTo>
                    <a:lnTo>
                      <a:pt x="55" y="24"/>
                    </a:lnTo>
                    <a:lnTo>
                      <a:pt x="68" y="18"/>
                    </a:lnTo>
                    <a:lnTo>
                      <a:pt x="84" y="18"/>
                    </a:lnTo>
                    <a:lnTo>
                      <a:pt x="84" y="18"/>
                    </a:lnTo>
                    <a:close/>
                  </a:path>
                </a:pathLst>
              </a:custGeom>
              <a:solidFill>
                <a:srgbClr val="E7E8E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7" name="Freeform 610"/>
              <p:cNvSpPr>
                <a:spLocks/>
              </p:cNvSpPr>
              <p:nvPr/>
            </p:nvSpPr>
            <p:spPr bwMode="auto">
              <a:xfrm>
                <a:off x="4157663" y="3233738"/>
                <a:ext cx="257175" cy="104775"/>
              </a:xfrm>
              <a:custGeom>
                <a:avLst/>
                <a:gdLst/>
                <a:ahLst/>
                <a:cxnLst>
                  <a:cxn ang="0">
                    <a:pos x="162" y="45"/>
                  </a:cxn>
                  <a:cxn ang="0">
                    <a:pos x="162" y="45"/>
                  </a:cxn>
                  <a:cxn ang="0">
                    <a:pos x="160" y="40"/>
                  </a:cxn>
                  <a:cxn ang="0">
                    <a:pos x="152" y="27"/>
                  </a:cxn>
                  <a:cxn ang="0">
                    <a:pos x="144" y="19"/>
                  </a:cxn>
                  <a:cxn ang="0">
                    <a:pos x="133" y="11"/>
                  </a:cxn>
                  <a:cxn ang="0">
                    <a:pos x="120" y="6"/>
                  </a:cxn>
                  <a:cxn ang="0">
                    <a:pos x="105" y="3"/>
                  </a:cxn>
                  <a:cxn ang="0">
                    <a:pos x="105" y="3"/>
                  </a:cxn>
                  <a:cxn ang="0">
                    <a:pos x="57" y="0"/>
                  </a:cxn>
                  <a:cxn ang="0">
                    <a:pos x="36" y="3"/>
                  </a:cxn>
                  <a:cxn ang="0">
                    <a:pos x="36" y="3"/>
                  </a:cxn>
                  <a:cxn ang="0">
                    <a:pos x="23" y="6"/>
                  </a:cxn>
                  <a:cxn ang="0">
                    <a:pos x="13" y="11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5" y="24"/>
                  </a:cxn>
                  <a:cxn ang="0">
                    <a:pos x="15" y="37"/>
                  </a:cxn>
                  <a:cxn ang="0">
                    <a:pos x="23" y="45"/>
                  </a:cxn>
                  <a:cxn ang="0">
                    <a:pos x="34" y="53"/>
                  </a:cxn>
                  <a:cxn ang="0">
                    <a:pos x="44" y="58"/>
                  </a:cxn>
                  <a:cxn ang="0">
                    <a:pos x="57" y="61"/>
                  </a:cxn>
                  <a:cxn ang="0">
                    <a:pos x="57" y="61"/>
                  </a:cxn>
                  <a:cxn ang="0">
                    <a:pos x="97" y="66"/>
                  </a:cxn>
                  <a:cxn ang="0">
                    <a:pos x="110" y="66"/>
                  </a:cxn>
                  <a:cxn ang="0">
                    <a:pos x="123" y="63"/>
                  </a:cxn>
                  <a:cxn ang="0">
                    <a:pos x="123" y="63"/>
                  </a:cxn>
                  <a:cxn ang="0">
                    <a:pos x="149" y="50"/>
                  </a:cxn>
                  <a:cxn ang="0">
                    <a:pos x="162" y="45"/>
                  </a:cxn>
                  <a:cxn ang="0">
                    <a:pos x="162" y="45"/>
                  </a:cxn>
                </a:cxnLst>
                <a:rect l="0" t="0" r="r" b="b"/>
                <a:pathLst>
                  <a:path w="162" h="66">
                    <a:moveTo>
                      <a:pt x="162" y="45"/>
                    </a:moveTo>
                    <a:lnTo>
                      <a:pt x="162" y="45"/>
                    </a:lnTo>
                    <a:lnTo>
                      <a:pt x="160" y="40"/>
                    </a:lnTo>
                    <a:lnTo>
                      <a:pt x="152" y="27"/>
                    </a:lnTo>
                    <a:lnTo>
                      <a:pt x="144" y="19"/>
                    </a:lnTo>
                    <a:lnTo>
                      <a:pt x="133" y="11"/>
                    </a:lnTo>
                    <a:lnTo>
                      <a:pt x="120" y="6"/>
                    </a:lnTo>
                    <a:lnTo>
                      <a:pt x="105" y="3"/>
                    </a:lnTo>
                    <a:lnTo>
                      <a:pt x="105" y="3"/>
                    </a:lnTo>
                    <a:lnTo>
                      <a:pt x="57" y="0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23" y="6"/>
                    </a:lnTo>
                    <a:lnTo>
                      <a:pt x="13" y="11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5" y="24"/>
                    </a:lnTo>
                    <a:lnTo>
                      <a:pt x="15" y="37"/>
                    </a:lnTo>
                    <a:lnTo>
                      <a:pt x="23" y="45"/>
                    </a:lnTo>
                    <a:lnTo>
                      <a:pt x="34" y="53"/>
                    </a:lnTo>
                    <a:lnTo>
                      <a:pt x="44" y="58"/>
                    </a:lnTo>
                    <a:lnTo>
                      <a:pt x="57" y="61"/>
                    </a:lnTo>
                    <a:lnTo>
                      <a:pt x="57" y="61"/>
                    </a:lnTo>
                    <a:lnTo>
                      <a:pt x="97" y="66"/>
                    </a:lnTo>
                    <a:lnTo>
                      <a:pt x="110" y="66"/>
                    </a:lnTo>
                    <a:lnTo>
                      <a:pt x="123" y="63"/>
                    </a:lnTo>
                    <a:lnTo>
                      <a:pt x="123" y="63"/>
                    </a:lnTo>
                    <a:lnTo>
                      <a:pt x="149" y="50"/>
                    </a:lnTo>
                    <a:lnTo>
                      <a:pt x="162" y="45"/>
                    </a:lnTo>
                    <a:lnTo>
                      <a:pt x="162" y="45"/>
                    </a:lnTo>
                    <a:close/>
                  </a:path>
                </a:pathLst>
              </a:custGeom>
              <a:solidFill>
                <a:srgbClr val="DE6A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8" name="Freeform 611"/>
              <p:cNvSpPr>
                <a:spLocks/>
              </p:cNvSpPr>
              <p:nvPr/>
            </p:nvSpPr>
            <p:spPr bwMode="auto">
              <a:xfrm>
                <a:off x="3849688" y="3021013"/>
                <a:ext cx="174625" cy="222250"/>
              </a:xfrm>
              <a:custGeom>
                <a:avLst/>
                <a:gdLst/>
                <a:ahLst/>
                <a:cxnLst>
                  <a:cxn ang="0">
                    <a:pos x="0" y="77"/>
                  </a:cxn>
                  <a:cxn ang="0">
                    <a:pos x="0" y="77"/>
                  </a:cxn>
                  <a:cxn ang="0">
                    <a:pos x="5" y="92"/>
                  </a:cxn>
                  <a:cxn ang="0">
                    <a:pos x="10" y="105"/>
                  </a:cxn>
                  <a:cxn ang="0">
                    <a:pos x="15" y="116"/>
                  </a:cxn>
                  <a:cxn ang="0">
                    <a:pos x="23" y="124"/>
                  </a:cxn>
                  <a:cxn ang="0">
                    <a:pos x="34" y="132"/>
                  </a:cxn>
                  <a:cxn ang="0">
                    <a:pos x="44" y="137"/>
                  </a:cxn>
                  <a:cxn ang="0">
                    <a:pos x="55" y="140"/>
                  </a:cxn>
                  <a:cxn ang="0">
                    <a:pos x="65" y="140"/>
                  </a:cxn>
                  <a:cxn ang="0">
                    <a:pos x="65" y="140"/>
                  </a:cxn>
                  <a:cxn ang="0">
                    <a:pos x="76" y="137"/>
                  </a:cxn>
                  <a:cxn ang="0">
                    <a:pos x="86" y="132"/>
                  </a:cxn>
                  <a:cxn ang="0">
                    <a:pos x="94" y="124"/>
                  </a:cxn>
                  <a:cxn ang="0">
                    <a:pos x="102" y="113"/>
                  </a:cxn>
                  <a:cxn ang="0">
                    <a:pos x="107" y="103"/>
                  </a:cxn>
                  <a:cxn ang="0">
                    <a:pos x="110" y="90"/>
                  </a:cxn>
                  <a:cxn ang="0">
                    <a:pos x="110" y="77"/>
                  </a:cxn>
                  <a:cxn ang="0">
                    <a:pos x="110" y="61"/>
                  </a:cxn>
                  <a:cxn ang="0">
                    <a:pos x="110" y="61"/>
                  </a:cxn>
                  <a:cxn ang="0">
                    <a:pos x="105" y="48"/>
                  </a:cxn>
                  <a:cxn ang="0">
                    <a:pos x="99" y="34"/>
                  </a:cxn>
                  <a:cxn ang="0">
                    <a:pos x="94" y="24"/>
                  </a:cxn>
                  <a:cxn ang="0">
                    <a:pos x="86" y="16"/>
                  </a:cxn>
                  <a:cxn ang="0">
                    <a:pos x="76" y="8"/>
                  </a:cxn>
                  <a:cxn ang="0">
                    <a:pos x="65" y="3"/>
                  </a:cxn>
                  <a:cxn ang="0">
                    <a:pos x="55" y="0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34" y="3"/>
                  </a:cxn>
                  <a:cxn ang="0">
                    <a:pos x="23" y="8"/>
                  </a:cxn>
                  <a:cxn ang="0">
                    <a:pos x="15" y="16"/>
                  </a:cxn>
                  <a:cxn ang="0">
                    <a:pos x="8" y="27"/>
                  </a:cxn>
                  <a:cxn ang="0">
                    <a:pos x="2" y="37"/>
                  </a:cxn>
                  <a:cxn ang="0">
                    <a:pos x="0" y="50"/>
                  </a:cxn>
                  <a:cxn ang="0">
                    <a:pos x="0" y="63"/>
                  </a:cxn>
                  <a:cxn ang="0">
                    <a:pos x="0" y="77"/>
                  </a:cxn>
                  <a:cxn ang="0">
                    <a:pos x="0" y="77"/>
                  </a:cxn>
                </a:cxnLst>
                <a:rect l="0" t="0" r="r" b="b"/>
                <a:pathLst>
                  <a:path w="110" h="140">
                    <a:moveTo>
                      <a:pt x="0" y="77"/>
                    </a:moveTo>
                    <a:lnTo>
                      <a:pt x="0" y="77"/>
                    </a:lnTo>
                    <a:lnTo>
                      <a:pt x="5" y="92"/>
                    </a:lnTo>
                    <a:lnTo>
                      <a:pt x="10" y="105"/>
                    </a:lnTo>
                    <a:lnTo>
                      <a:pt x="15" y="116"/>
                    </a:lnTo>
                    <a:lnTo>
                      <a:pt x="23" y="124"/>
                    </a:lnTo>
                    <a:lnTo>
                      <a:pt x="34" y="132"/>
                    </a:lnTo>
                    <a:lnTo>
                      <a:pt x="44" y="137"/>
                    </a:lnTo>
                    <a:lnTo>
                      <a:pt x="55" y="140"/>
                    </a:lnTo>
                    <a:lnTo>
                      <a:pt x="65" y="140"/>
                    </a:lnTo>
                    <a:lnTo>
                      <a:pt x="65" y="140"/>
                    </a:lnTo>
                    <a:lnTo>
                      <a:pt x="76" y="137"/>
                    </a:lnTo>
                    <a:lnTo>
                      <a:pt x="86" y="132"/>
                    </a:lnTo>
                    <a:lnTo>
                      <a:pt x="94" y="124"/>
                    </a:lnTo>
                    <a:lnTo>
                      <a:pt x="102" y="113"/>
                    </a:lnTo>
                    <a:lnTo>
                      <a:pt x="107" y="103"/>
                    </a:lnTo>
                    <a:lnTo>
                      <a:pt x="110" y="90"/>
                    </a:lnTo>
                    <a:lnTo>
                      <a:pt x="110" y="77"/>
                    </a:lnTo>
                    <a:lnTo>
                      <a:pt x="110" y="61"/>
                    </a:lnTo>
                    <a:lnTo>
                      <a:pt x="110" y="61"/>
                    </a:lnTo>
                    <a:lnTo>
                      <a:pt x="105" y="48"/>
                    </a:lnTo>
                    <a:lnTo>
                      <a:pt x="99" y="34"/>
                    </a:lnTo>
                    <a:lnTo>
                      <a:pt x="94" y="24"/>
                    </a:lnTo>
                    <a:lnTo>
                      <a:pt x="86" y="16"/>
                    </a:lnTo>
                    <a:lnTo>
                      <a:pt x="76" y="8"/>
                    </a:lnTo>
                    <a:lnTo>
                      <a:pt x="65" y="3"/>
                    </a:lnTo>
                    <a:lnTo>
                      <a:pt x="55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4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7"/>
                    </a:lnTo>
                    <a:lnTo>
                      <a:pt x="2" y="37"/>
                    </a:lnTo>
                    <a:lnTo>
                      <a:pt x="0" y="50"/>
                    </a:lnTo>
                    <a:lnTo>
                      <a:pt x="0" y="63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95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9" name="Freeform 612"/>
              <p:cNvSpPr>
                <a:spLocks/>
              </p:cNvSpPr>
              <p:nvPr/>
            </p:nvSpPr>
            <p:spPr bwMode="auto">
              <a:xfrm>
                <a:off x="3865563" y="3033713"/>
                <a:ext cx="141288" cy="196850"/>
              </a:xfrm>
              <a:custGeom>
                <a:avLst/>
                <a:gdLst/>
                <a:ahLst/>
                <a:cxnLst>
                  <a:cxn ang="0">
                    <a:pos x="3" y="69"/>
                  </a:cxn>
                  <a:cxn ang="0">
                    <a:pos x="3" y="69"/>
                  </a:cxn>
                  <a:cxn ang="0">
                    <a:pos x="5" y="82"/>
                  </a:cxn>
                  <a:cxn ang="0">
                    <a:pos x="8" y="92"/>
                  </a:cxn>
                  <a:cxn ang="0">
                    <a:pos x="13" y="103"/>
                  </a:cxn>
                  <a:cxn ang="0">
                    <a:pos x="21" y="111"/>
                  </a:cxn>
                  <a:cxn ang="0">
                    <a:pos x="29" y="116"/>
                  </a:cxn>
                  <a:cxn ang="0">
                    <a:pos x="37" y="121"/>
                  </a:cxn>
                  <a:cxn ang="0">
                    <a:pos x="45" y="124"/>
                  </a:cxn>
                  <a:cxn ang="0">
                    <a:pos x="55" y="124"/>
                  </a:cxn>
                  <a:cxn ang="0">
                    <a:pos x="55" y="124"/>
                  </a:cxn>
                  <a:cxn ang="0">
                    <a:pos x="63" y="121"/>
                  </a:cxn>
                  <a:cxn ang="0">
                    <a:pos x="71" y="116"/>
                  </a:cxn>
                  <a:cxn ang="0">
                    <a:pos x="76" y="108"/>
                  </a:cxn>
                  <a:cxn ang="0">
                    <a:pos x="81" y="100"/>
                  </a:cxn>
                  <a:cxn ang="0">
                    <a:pos x="87" y="90"/>
                  </a:cxn>
                  <a:cxn ang="0">
                    <a:pos x="89" y="79"/>
                  </a:cxn>
                  <a:cxn ang="0">
                    <a:pos x="89" y="66"/>
                  </a:cxn>
                  <a:cxn ang="0">
                    <a:pos x="89" y="55"/>
                  </a:cxn>
                  <a:cxn ang="0">
                    <a:pos x="89" y="55"/>
                  </a:cxn>
                  <a:cxn ang="0">
                    <a:pos x="87" y="42"/>
                  </a:cxn>
                  <a:cxn ang="0">
                    <a:pos x="81" y="32"/>
                  </a:cxn>
                  <a:cxn ang="0">
                    <a:pos x="76" y="21"/>
                  </a:cxn>
                  <a:cxn ang="0">
                    <a:pos x="68" y="13"/>
                  </a:cxn>
                  <a:cxn ang="0">
                    <a:pos x="63" y="8"/>
                  </a:cxn>
                  <a:cxn ang="0">
                    <a:pos x="53" y="3"/>
                  </a:cxn>
                  <a:cxn ang="0">
                    <a:pos x="45" y="0"/>
                  </a:cxn>
                  <a:cxn ang="0">
                    <a:pos x="37" y="0"/>
                  </a:cxn>
                  <a:cxn ang="0">
                    <a:pos x="37" y="0"/>
                  </a:cxn>
                  <a:cxn ang="0">
                    <a:pos x="29" y="3"/>
                  </a:cxn>
                  <a:cxn ang="0">
                    <a:pos x="21" y="8"/>
                  </a:cxn>
                  <a:cxn ang="0">
                    <a:pos x="13" y="16"/>
                  </a:cxn>
                  <a:cxn ang="0">
                    <a:pos x="8" y="24"/>
                  </a:cxn>
                  <a:cxn ang="0">
                    <a:pos x="5" y="34"/>
                  </a:cxn>
                  <a:cxn ang="0">
                    <a:pos x="3" y="45"/>
                  </a:cxn>
                  <a:cxn ang="0">
                    <a:pos x="0" y="55"/>
                  </a:cxn>
                  <a:cxn ang="0">
                    <a:pos x="3" y="69"/>
                  </a:cxn>
                  <a:cxn ang="0">
                    <a:pos x="3" y="69"/>
                  </a:cxn>
                </a:cxnLst>
                <a:rect l="0" t="0" r="r" b="b"/>
                <a:pathLst>
                  <a:path w="89" h="124">
                    <a:moveTo>
                      <a:pt x="3" y="69"/>
                    </a:moveTo>
                    <a:lnTo>
                      <a:pt x="3" y="69"/>
                    </a:lnTo>
                    <a:lnTo>
                      <a:pt x="5" y="82"/>
                    </a:lnTo>
                    <a:lnTo>
                      <a:pt x="8" y="92"/>
                    </a:lnTo>
                    <a:lnTo>
                      <a:pt x="13" y="103"/>
                    </a:lnTo>
                    <a:lnTo>
                      <a:pt x="21" y="111"/>
                    </a:lnTo>
                    <a:lnTo>
                      <a:pt x="29" y="116"/>
                    </a:lnTo>
                    <a:lnTo>
                      <a:pt x="37" y="121"/>
                    </a:lnTo>
                    <a:lnTo>
                      <a:pt x="45" y="124"/>
                    </a:lnTo>
                    <a:lnTo>
                      <a:pt x="55" y="124"/>
                    </a:lnTo>
                    <a:lnTo>
                      <a:pt x="55" y="124"/>
                    </a:lnTo>
                    <a:lnTo>
                      <a:pt x="63" y="121"/>
                    </a:lnTo>
                    <a:lnTo>
                      <a:pt x="71" y="116"/>
                    </a:lnTo>
                    <a:lnTo>
                      <a:pt x="76" y="108"/>
                    </a:lnTo>
                    <a:lnTo>
                      <a:pt x="81" y="100"/>
                    </a:lnTo>
                    <a:lnTo>
                      <a:pt x="87" y="90"/>
                    </a:lnTo>
                    <a:lnTo>
                      <a:pt x="89" y="79"/>
                    </a:lnTo>
                    <a:lnTo>
                      <a:pt x="89" y="66"/>
                    </a:lnTo>
                    <a:lnTo>
                      <a:pt x="89" y="55"/>
                    </a:lnTo>
                    <a:lnTo>
                      <a:pt x="89" y="55"/>
                    </a:lnTo>
                    <a:lnTo>
                      <a:pt x="87" y="42"/>
                    </a:lnTo>
                    <a:lnTo>
                      <a:pt x="81" y="32"/>
                    </a:lnTo>
                    <a:lnTo>
                      <a:pt x="76" y="21"/>
                    </a:lnTo>
                    <a:lnTo>
                      <a:pt x="68" y="13"/>
                    </a:lnTo>
                    <a:lnTo>
                      <a:pt x="63" y="8"/>
                    </a:lnTo>
                    <a:lnTo>
                      <a:pt x="53" y="3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29" y="3"/>
                    </a:lnTo>
                    <a:lnTo>
                      <a:pt x="21" y="8"/>
                    </a:lnTo>
                    <a:lnTo>
                      <a:pt x="13" y="16"/>
                    </a:lnTo>
                    <a:lnTo>
                      <a:pt x="8" y="24"/>
                    </a:lnTo>
                    <a:lnTo>
                      <a:pt x="5" y="34"/>
                    </a:lnTo>
                    <a:lnTo>
                      <a:pt x="3" y="45"/>
                    </a:lnTo>
                    <a:lnTo>
                      <a:pt x="0" y="55"/>
                    </a:lnTo>
                    <a:lnTo>
                      <a:pt x="3" y="69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5CCBF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0" name="Freeform 613"/>
              <p:cNvSpPr>
                <a:spLocks/>
              </p:cNvSpPr>
              <p:nvPr/>
            </p:nvSpPr>
            <p:spPr bwMode="auto">
              <a:xfrm>
                <a:off x="3886200" y="3071813"/>
                <a:ext cx="104775" cy="128588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45"/>
                  </a:cxn>
                  <a:cxn ang="0">
                    <a:pos x="6" y="60"/>
                  </a:cxn>
                  <a:cxn ang="0">
                    <a:pos x="16" y="71"/>
                  </a:cxn>
                  <a:cxn ang="0">
                    <a:pos x="27" y="79"/>
                  </a:cxn>
                  <a:cxn ang="0">
                    <a:pos x="34" y="81"/>
                  </a:cxn>
                  <a:cxn ang="0">
                    <a:pos x="40" y="81"/>
                  </a:cxn>
                  <a:cxn ang="0">
                    <a:pos x="40" y="81"/>
                  </a:cxn>
                  <a:cxn ang="0">
                    <a:pos x="47" y="79"/>
                  </a:cxn>
                  <a:cxn ang="0">
                    <a:pos x="53" y="76"/>
                  </a:cxn>
                  <a:cxn ang="0">
                    <a:pos x="61" y="66"/>
                  </a:cxn>
                  <a:cxn ang="0">
                    <a:pos x="66" y="52"/>
                  </a:cxn>
                  <a:cxn ang="0">
                    <a:pos x="66" y="37"/>
                  </a:cxn>
                  <a:cxn ang="0">
                    <a:pos x="66" y="37"/>
                  </a:cxn>
                  <a:cxn ang="0">
                    <a:pos x="61" y="21"/>
                  </a:cxn>
                  <a:cxn ang="0">
                    <a:pos x="53" y="10"/>
                  </a:cxn>
                  <a:cxn ang="0">
                    <a:pos x="40" y="2"/>
                  </a:cxn>
                  <a:cxn ang="0">
                    <a:pos x="34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1" y="2"/>
                  </a:cxn>
                  <a:cxn ang="0">
                    <a:pos x="16" y="5"/>
                  </a:cxn>
                  <a:cxn ang="0">
                    <a:pos x="6" y="16"/>
                  </a:cxn>
                  <a:cxn ang="0">
                    <a:pos x="0" y="29"/>
                  </a:cxn>
                  <a:cxn ang="0">
                    <a:pos x="0" y="45"/>
                  </a:cxn>
                  <a:cxn ang="0">
                    <a:pos x="0" y="45"/>
                  </a:cxn>
                </a:cxnLst>
                <a:rect l="0" t="0" r="r" b="b"/>
                <a:pathLst>
                  <a:path w="66" h="81">
                    <a:moveTo>
                      <a:pt x="0" y="45"/>
                    </a:moveTo>
                    <a:lnTo>
                      <a:pt x="0" y="45"/>
                    </a:lnTo>
                    <a:lnTo>
                      <a:pt x="6" y="60"/>
                    </a:lnTo>
                    <a:lnTo>
                      <a:pt x="16" y="71"/>
                    </a:lnTo>
                    <a:lnTo>
                      <a:pt x="27" y="79"/>
                    </a:lnTo>
                    <a:lnTo>
                      <a:pt x="34" y="81"/>
                    </a:lnTo>
                    <a:lnTo>
                      <a:pt x="40" y="81"/>
                    </a:lnTo>
                    <a:lnTo>
                      <a:pt x="40" y="81"/>
                    </a:lnTo>
                    <a:lnTo>
                      <a:pt x="47" y="79"/>
                    </a:lnTo>
                    <a:lnTo>
                      <a:pt x="53" y="76"/>
                    </a:lnTo>
                    <a:lnTo>
                      <a:pt x="61" y="66"/>
                    </a:lnTo>
                    <a:lnTo>
                      <a:pt x="66" y="52"/>
                    </a:lnTo>
                    <a:lnTo>
                      <a:pt x="66" y="37"/>
                    </a:lnTo>
                    <a:lnTo>
                      <a:pt x="66" y="37"/>
                    </a:lnTo>
                    <a:lnTo>
                      <a:pt x="61" y="21"/>
                    </a:lnTo>
                    <a:lnTo>
                      <a:pt x="53" y="10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5"/>
                    </a:lnTo>
                    <a:lnTo>
                      <a:pt x="6" y="16"/>
                    </a:lnTo>
                    <a:lnTo>
                      <a:pt x="0" y="29"/>
                    </a:lnTo>
                    <a:lnTo>
                      <a:pt x="0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1" name="Freeform 614"/>
              <p:cNvSpPr>
                <a:spLocks/>
              </p:cNvSpPr>
              <p:nvPr/>
            </p:nvSpPr>
            <p:spPr bwMode="auto">
              <a:xfrm>
                <a:off x="3952875" y="3084513"/>
                <a:ext cx="33338" cy="28575"/>
              </a:xfrm>
              <a:custGeom>
                <a:avLst/>
                <a:gdLst/>
                <a:ahLst/>
                <a:cxnLst>
                  <a:cxn ang="0">
                    <a:pos x="21" y="10"/>
                  </a:cxn>
                  <a:cxn ang="0">
                    <a:pos x="21" y="10"/>
                  </a:cxn>
                  <a:cxn ang="0">
                    <a:pos x="19" y="16"/>
                  </a:cxn>
                  <a:cxn ang="0">
                    <a:pos x="11" y="18"/>
                  </a:cxn>
                  <a:cxn ang="0">
                    <a:pos x="11" y="18"/>
                  </a:cxn>
                  <a:cxn ang="0">
                    <a:pos x="3" y="16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3" y="2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19" y="2"/>
                  </a:cxn>
                  <a:cxn ang="0">
                    <a:pos x="21" y="10"/>
                  </a:cxn>
                  <a:cxn ang="0">
                    <a:pos x="21" y="10"/>
                  </a:cxn>
                </a:cxnLst>
                <a:rect l="0" t="0" r="r" b="b"/>
                <a:pathLst>
                  <a:path w="21" h="18">
                    <a:moveTo>
                      <a:pt x="21" y="10"/>
                    </a:moveTo>
                    <a:lnTo>
                      <a:pt x="21" y="10"/>
                    </a:lnTo>
                    <a:lnTo>
                      <a:pt x="19" y="16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3" y="1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9" y="2"/>
                    </a:lnTo>
                    <a:lnTo>
                      <a:pt x="21" y="1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2" name="Freeform 615"/>
              <p:cNvSpPr>
                <a:spLocks/>
              </p:cNvSpPr>
              <p:nvPr/>
            </p:nvSpPr>
            <p:spPr bwMode="auto">
              <a:xfrm>
                <a:off x="4214813" y="3021013"/>
                <a:ext cx="179388" cy="222250"/>
              </a:xfrm>
              <a:custGeom>
                <a:avLst/>
                <a:gdLst/>
                <a:ahLst/>
                <a:cxnLst>
                  <a:cxn ang="0">
                    <a:pos x="110" y="77"/>
                  </a:cxn>
                  <a:cxn ang="0">
                    <a:pos x="110" y="77"/>
                  </a:cxn>
                  <a:cxn ang="0">
                    <a:pos x="108" y="92"/>
                  </a:cxn>
                  <a:cxn ang="0">
                    <a:pos x="103" y="105"/>
                  </a:cxn>
                  <a:cxn ang="0">
                    <a:pos x="95" y="116"/>
                  </a:cxn>
                  <a:cxn ang="0">
                    <a:pos x="87" y="124"/>
                  </a:cxn>
                  <a:cxn ang="0">
                    <a:pos x="79" y="132"/>
                  </a:cxn>
                  <a:cxn ang="0">
                    <a:pos x="69" y="137"/>
                  </a:cxn>
                  <a:cxn ang="0">
                    <a:pos x="55" y="140"/>
                  </a:cxn>
                  <a:cxn ang="0">
                    <a:pos x="45" y="140"/>
                  </a:cxn>
                  <a:cxn ang="0">
                    <a:pos x="45" y="140"/>
                  </a:cxn>
                  <a:cxn ang="0">
                    <a:pos x="34" y="137"/>
                  </a:cxn>
                  <a:cxn ang="0">
                    <a:pos x="24" y="132"/>
                  </a:cxn>
                  <a:cxn ang="0">
                    <a:pos x="16" y="124"/>
                  </a:cxn>
                  <a:cxn ang="0">
                    <a:pos x="11" y="113"/>
                  </a:cxn>
                  <a:cxn ang="0">
                    <a:pos x="6" y="103"/>
                  </a:cxn>
                  <a:cxn ang="0">
                    <a:pos x="3" y="90"/>
                  </a:cxn>
                  <a:cxn ang="0">
                    <a:pos x="0" y="77"/>
                  </a:cxn>
                  <a:cxn ang="0">
                    <a:pos x="3" y="61"/>
                  </a:cxn>
                  <a:cxn ang="0">
                    <a:pos x="3" y="61"/>
                  </a:cxn>
                  <a:cxn ang="0">
                    <a:pos x="6" y="48"/>
                  </a:cxn>
                  <a:cxn ang="0">
                    <a:pos x="11" y="34"/>
                  </a:cxn>
                  <a:cxn ang="0">
                    <a:pos x="19" y="24"/>
                  </a:cxn>
                  <a:cxn ang="0">
                    <a:pos x="27" y="16"/>
                  </a:cxn>
                  <a:cxn ang="0">
                    <a:pos x="34" y="8"/>
                  </a:cxn>
                  <a:cxn ang="0">
                    <a:pos x="45" y="3"/>
                  </a:cxn>
                  <a:cxn ang="0">
                    <a:pos x="58" y="0"/>
                  </a:cxn>
                  <a:cxn ang="0">
                    <a:pos x="69" y="0"/>
                  </a:cxn>
                  <a:cxn ang="0">
                    <a:pos x="69" y="0"/>
                  </a:cxn>
                  <a:cxn ang="0">
                    <a:pos x="79" y="3"/>
                  </a:cxn>
                  <a:cxn ang="0">
                    <a:pos x="87" y="8"/>
                  </a:cxn>
                  <a:cxn ang="0">
                    <a:pos x="97" y="16"/>
                  </a:cxn>
                  <a:cxn ang="0">
                    <a:pos x="103" y="27"/>
                  </a:cxn>
                  <a:cxn ang="0">
                    <a:pos x="108" y="37"/>
                  </a:cxn>
                  <a:cxn ang="0">
                    <a:pos x="110" y="50"/>
                  </a:cxn>
                  <a:cxn ang="0">
                    <a:pos x="113" y="63"/>
                  </a:cxn>
                  <a:cxn ang="0">
                    <a:pos x="110" y="77"/>
                  </a:cxn>
                  <a:cxn ang="0">
                    <a:pos x="110" y="77"/>
                  </a:cxn>
                </a:cxnLst>
                <a:rect l="0" t="0" r="r" b="b"/>
                <a:pathLst>
                  <a:path w="113" h="140">
                    <a:moveTo>
                      <a:pt x="110" y="77"/>
                    </a:moveTo>
                    <a:lnTo>
                      <a:pt x="110" y="77"/>
                    </a:lnTo>
                    <a:lnTo>
                      <a:pt x="108" y="92"/>
                    </a:lnTo>
                    <a:lnTo>
                      <a:pt x="103" y="105"/>
                    </a:lnTo>
                    <a:lnTo>
                      <a:pt x="95" y="116"/>
                    </a:lnTo>
                    <a:lnTo>
                      <a:pt x="87" y="124"/>
                    </a:lnTo>
                    <a:lnTo>
                      <a:pt x="79" y="132"/>
                    </a:lnTo>
                    <a:lnTo>
                      <a:pt x="69" y="137"/>
                    </a:lnTo>
                    <a:lnTo>
                      <a:pt x="55" y="140"/>
                    </a:lnTo>
                    <a:lnTo>
                      <a:pt x="45" y="140"/>
                    </a:lnTo>
                    <a:lnTo>
                      <a:pt x="45" y="140"/>
                    </a:lnTo>
                    <a:lnTo>
                      <a:pt x="34" y="137"/>
                    </a:lnTo>
                    <a:lnTo>
                      <a:pt x="24" y="132"/>
                    </a:lnTo>
                    <a:lnTo>
                      <a:pt x="16" y="124"/>
                    </a:lnTo>
                    <a:lnTo>
                      <a:pt x="11" y="113"/>
                    </a:lnTo>
                    <a:lnTo>
                      <a:pt x="6" y="103"/>
                    </a:lnTo>
                    <a:lnTo>
                      <a:pt x="3" y="90"/>
                    </a:lnTo>
                    <a:lnTo>
                      <a:pt x="0" y="77"/>
                    </a:lnTo>
                    <a:lnTo>
                      <a:pt x="3" y="61"/>
                    </a:lnTo>
                    <a:lnTo>
                      <a:pt x="3" y="61"/>
                    </a:lnTo>
                    <a:lnTo>
                      <a:pt x="6" y="48"/>
                    </a:lnTo>
                    <a:lnTo>
                      <a:pt x="11" y="34"/>
                    </a:lnTo>
                    <a:lnTo>
                      <a:pt x="19" y="24"/>
                    </a:lnTo>
                    <a:lnTo>
                      <a:pt x="27" y="16"/>
                    </a:lnTo>
                    <a:lnTo>
                      <a:pt x="34" y="8"/>
                    </a:lnTo>
                    <a:lnTo>
                      <a:pt x="45" y="3"/>
                    </a:lnTo>
                    <a:lnTo>
                      <a:pt x="58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79" y="3"/>
                    </a:lnTo>
                    <a:lnTo>
                      <a:pt x="87" y="8"/>
                    </a:lnTo>
                    <a:lnTo>
                      <a:pt x="97" y="16"/>
                    </a:lnTo>
                    <a:lnTo>
                      <a:pt x="103" y="27"/>
                    </a:lnTo>
                    <a:lnTo>
                      <a:pt x="108" y="37"/>
                    </a:lnTo>
                    <a:lnTo>
                      <a:pt x="110" y="50"/>
                    </a:lnTo>
                    <a:lnTo>
                      <a:pt x="113" y="63"/>
                    </a:lnTo>
                    <a:lnTo>
                      <a:pt x="110" y="77"/>
                    </a:lnTo>
                    <a:lnTo>
                      <a:pt x="110" y="77"/>
                    </a:lnTo>
                    <a:close/>
                  </a:path>
                </a:pathLst>
              </a:custGeom>
              <a:solidFill>
                <a:srgbClr val="0095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3" name="Freeform 616"/>
              <p:cNvSpPr>
                <a:spLocks/>
              </p:cNvSpPr>
              <p:nvPr/>
            </p:nvSpPr>
            <p:spPr bwMode="auto">
              <a:xfrm>
                <a:off x="4232275" y="3033713"/>
                <a:ext cx="141288" cy="196850"/>
              </a:xfrm>
              <a:custGeom>
                <a:avLst/>
                <a:gdLst/>
                <a:ahLst/>
                <a:cxnLst>
                  <a:cxn ang="0">
                    <a:pos x="89" y="69"/>
                  </a:cxn>
                  <a:cxn ang="0">
                    <a:pos x="89" y="69"/>
                  </a:cxn>
                  <a:cxn ang="0">
                    <a:pos x="86" y="82"/>
                  </a:cxn>
                  <a:cxn ang="0">
                    <a:pos x="81" y="92"/>
                  </a:cxn>
                  <a:cxn ang="0">
                    <a:pos x="76" y="103"/>
                  </a:cxn>
                  <a:cxn ang="0">
                    <a:pos x="68" y="111"/>
                  </a:cxn>
                  <a:cxn ang="0">
                    <a:pos x="63" y="116"/>
                  </a:cxn>
                  <a:cxn ang="0">
                    <a:pos x="52" y="121"/>
                  </a:cxn>
                  <a:cxn ang="0">
                    <a:pos x="44" y="124"/>
                  </a:cxn>
                  <a:cxn ang="0">
                    <a:pos x="37" y="124"/>
                  </a:cxn>
                  <a:cxn ang="0">
                    <a:pos x="37" y="124"/>
                  </a:cxn>
                  <a:cxn ang="0">
                    <a:pos x="29" y="121"/>
                  </a:cxn>
                  <a:cxn ang="0">
                    <a:pos x="21" y="116"/>
                  </a:cxn>
                  <a:cxn ang="0">
                    <a:pos x="13" y="108"/>
                  </a:cxn>
                  <a:cxn ang="0">
                    <a:pos x="8" y="100"/>
                  </a:cxn>
                  <a:cxn ang="0">
                    <a:pos x="5" y="90"/>
                  </a:cxn>
                  <a:cxn ang="0">
                    <a:pos x="3" y="79"/>
                  </a:cxn>
                  <a:cxn ang="0">
                    <a:pos x="0" y="66"/>
                  </a:cxn>
                  <a:cxn ang="0">
                    <a:pos x="3" y="55"/>
                  </a:cxn>
                  <a:cxn ang="0">
                    <a:pos x="3" y="55"/>
                  </a:cxn>
                  <a:cxn ang="0">
                    <a:pos x="5" y="42"/>
                  </a:cxn>
                  <a:cxn ang="0">
                    <a:pos x="8" y="32"/>
                  </a:cxn>
                  <a:cxn ang="0">
                    <a:pos x="13" y="21"/>
                  </a:cxn>
                  <a:cxn ang="0">
                    <a:pos x="21" y="13"/>
                  </a:cxn>
                  <a:cxn ang="0">
                    <a:pos x="29" y="8"/>
                  </a:cxn>
                  <a:cxn ang="0">
                    <a:pos x="37" y="3"/>
                  </a:cxn>
                  <a:cxn ang="0">
                    <a:pos x="44" y="0"/>
                  </a:cxn>
                  <a:cxn ang="0">
                    <a:pos x="55" y="0"/>
                  </a:cxn>
                  <a:cxn ang="0">
                    <a:pos x="55" y="0"/>
                  </a:cxn>
                  <a:cxn ang="0">
                    <a:pos x="63" y="3"/>
                  </a:cxn>
                  <a:cxn ang="0">
                    <a:pos x="71" y="8"/>
                  </a:cxn>
                  <a:cxn ang="0">
                    <a:pos x="76" y="16"/>
                  </a:cxn>
                  <a:cxn ang="0">
                    <a:pos x="81" y="24"/>
                  </a:cxn>
                  <a:cxn ang="0">
                    <a:pos x="86" y="34"/>
                  </a:cxn>
                  <a:cxn ang="0">
                    <a:pos x="89" y="45"/>
                  </a:cxn>
                  <a:cxn ang="0">
                    <a:pos x="89" y="55"/>
                  </a:cxn>
                  <a:cxn ang="0">
                    <a:pos x="89" y="69"/>
                  </a:cxn>
                  <a:cxn ang="0">
                    <a:pos x="89" y="69"/>
                  </a:cxn>
                </a:cxnLst>
                <a:rect l="0" t="0" r="r" b="b"/>
                <a:pathLst>
                  <a:path w="89" h="124">
                    <a:moveTo>
                      <a:pt x="89" y="69"/>
                    </a:moveTo>
                    <a:lnTo>
                      <a:pt x="89" y="69"/>
                    </a:lnTo>
                    <a:lnTo>
                      <a:pt x="86" y="82"/>
                    </a:lnTo>
                    <a:lnTo>
                      <a:pt x="81" y="92"/>
                    </a:lnTo>
                    <a:lnTo>
                      <a:pt x="76" y="103"/>
                    </a:lnTo>
                    <a:lnTo>
                      <a:pt x="68" y="111"/>
                    </a:lnTo>
                    <a:lnTo>
                      <a:pt x="63" y="116"/>
                    </a:lnTo>
                    <a:lnTo>
                      <a:pt x="52" y="121"/>
                    </a:lnTo>
                    <a:lnTo>
                      <a:pt x="44" y="124"/>
                    </a:lnTo>
                    <a:lnTo>
                      <a:pt x="37" y="124"/>
                    </a:lnTo>
                    <a:lnTo>
                      <a:pt x="37" y="124"/>
                    </a:lnTo>
                    <a:lnTo>
                      <a:pt x="29" y="121"/>
                    </a:lnTo>
                    <a:lnTo>
                      <a:pt x="21" y="116"/>
                    </a:lnTo>
                    <a:lnTo>
                      <a:pt x="13" y="108"/>
                    </a:lnTo>
                    <a:lnTo>
                      <a:pt x="8" y="100"/>
                    </a:lnTo>
                    <a:lnTo>
                      <a:pt x="5" y="90"/>
                    </a:lnTo>
                    <a:lnTo>
                      <a:pt x="3" y="79"/>
                    </a:lnTo>
                    <a:lnTo>
                      <a:pt x="0" y="66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8" y="32"/>
                    </a:lnTo>
                    <a:lnTo>
                      <a:pt x="13" y="21"/>
                    </a:lnTo>
                    <a:lnTo>
                      <a:pt x="21" y="13"/>
                    </a:lnTo>
                    <a:lnTo>
                      <a:pt x="29" y="8"/>
                    </a:lnTo>
                    <a:lnTo>
                      <a:pt x="37" y="3"/>
                    </a:lnTo>
                    <a:lnTo>
                      <a:pt x="4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63" y="3"/>
                    </a:lnTo>
                    <a:lnTo>
                      <a:pt x="71" y="8"/>
                    </a:lnTo>
                    <a:lnTo>
                      <a:pt x="76" y="16"/>
                    </a:lnTo>
                    <a:lnTo>
                      <a:pt x="81" y="24"/>
                    </a:lnTo>
                    <a:lnTo>
                      <a:pt x="86" y="34"/>
                    </a:lnTo>
                    <a:lnTo>
                      <a:pt x="89" y="45"/>
                    </a:lnTo>
                    <a:lnTo>
                      <a:pt x="89" y="55"/>
                    </a:lnTo>
                    <a:lnTo>
                      <a:pt x="89" y="69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5CCBF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4" name="Freeform 617"/>
              <p:cNvSpPr>
                <a:spLocks/>
              </p:cNvSpPr>
              <p:nvPr/>
            </p:nvSpPr>
            <p:spPr bwMode="auto">
              <a:xfrm>
                <a:off x="4248150" y="3071813"/>
                <a:ext cx="104775" cy="128588"/>
              </a:xfrm>
              <a:custGeom>
                <a:avLst/>
                <a:gdLst/>
                <a:ahLst/>
                <a:cxnLst>
                  <a:cxn ang="0">
                    <a:pos x="66" y="45"/>
                  </a:cxn>
                  <a:cxn ang="0">
                    <a:pos x="66" y="45"/>
                  </a:cxn>
                  <a:cxn ang="0">
                    <a:pos x="61" y="60"/>
                  </a:cxn>
                  <a:cxn ang="0">
                    <a:pos x="53" y="71"/>
                  </a:cxn>
                  <a:cxn ang="0">
                    <a:pos x="40" y="79"/>
                  </a:cxn>
                  <a:cxn ang="0">
                    <a:pos x="34" y="81"/>
                  </a:cxn>
                  <a:cxn ang="0">
                    <a:pos x="27" y="81"/>
                  </a:cxn>
                  <a:cxn ang="0">
                    <a:pos x="27" y="81"/>
                  </a:cxn>
                  <a:cxn ang="0">
                    <a:pos x="21" y="79"/>
                  </a:cxn>
                  <a:cxn ang="0">
                    <a:pos x="13" y="76"/>
                  </a:cxn>
                  <a:cxn ang="0">
                    <a:pos x="6" y="66"/>
                  </a:cxn>
                  <a:cxn ang="0">
                    <a:pos x="0" y="52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6" y="21"/>
                  </a:cxn>
                  <a:cxn ang="0">
                    <a:pos x="13" y="10"/>
                  </a:cxn>
                  <a:cxn ang="0">
                    <a:pos x="27" y="2"/>
                  </a:cxn>
                  <a:cxn ang="0">
                    <a:pos x="32" y="0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45" y="2"/>
                  </a:cxn>
                  <a:cxn ang="0">
                    <a:pos x="53" y="5"/>
                  </a:cxn>
                  <a:cxn ang="0">
                    <a:pos x="61" y="16"/>
                  </a:cxn>
                  <a:cxn ang="0">
                    <a:pos x="66" y="29"/>
                  </a:cxn>
                  <a:cxn ang="0">
                    <a:pos x="66" y="45"/>
                  </a:cxn>
                  <a:cxn ang="0">
                    <a:pos x="66" y="45"/>
                  </a:cxn>
                </a:cxnLst>
                <a:rect l="0" t="0" r="r" b="b"/>
                <a:pathLst>
                  <a:path w="66" h="81">
                    <a:moveTo>
                      <a:pt x="66" y="45"/>
                    </a:moveTo>
                    <a:lnTo>
                      <a:pt x="66" y="45"/>
                    </a:lnTo>
                    <a:lnTo>
                      <a:pt x="61" y="60"/>
                    </a:lnTo>
                    <a:lnTo>
                      <a:pt x="53" y="71"/>
                    </a:lnTo>
                    <a:lnTo>
                      <a:pt x="40" y="79"/>
                    </a:lnTo>
                    <a:lnTo>
                      <a:pt x="34" y="81"/>
                    </a:lnTo>
                    <a:lnTo>
                      <a:pt x="27" y="81"/>
                    </a:lnTo>
                    <a:lnTo>
                      <a:pt x="27" y="81"/>
                    </a:lnTo>
                    <a:lnTo>
                      <a:pt x="21" y="79"/>
                    </a:lnTo>
                    <a:lnTo>
                      <a:pt x="13" y="76"/>
                    </a:lnTo>
                    <a:lnTo>
                      <a:pt x="6" y="66"/>
                    </a:lnTo>
                    <a:lnTo>
                      <a:pt x="0" y="52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6" y="21"/>
                    </a:lnTo>
                    <a:lnTo>
                      <a:pt x="13" y="10"/>
                    </a:lnTo>
                    <a:lnTo>
                      <a:pt x="27" y="2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5" y="2"/>
                    </a:lnTo>
                    <a:lnTo>
                      <a:pt x="53" y="5"/>
                    </a:lnTo>
                    <a:lnTo>
                      <a:pt x="61" y="16"/>
                    </a:lnTo>
                    <a:lnTo>
                      <a:pt x="66" y="29"/>
                    </a:lnTo>
                    <a:lnTo>
                      <a:pt x="66" y="45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5" name="Freeform 618"/>
              <p:cNvSpPr>
                <a:spLocks/>
              </p:cNvSpPr>
              <p:nvPr/>
            </p:nvSpPr>
            <p:spPr bwMode="auto">
              <a:xfrm>
                <a:off x="4257675" y="3084513"/>
                <a:ext cx="28575" cy="285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2" y="16"/>
                  </a:cxn>
                  <a:cxn ang="0">
                    <a:pos x="7" y="18"/>
                  </a:cxn>
                  <a:cxn ang="0">
                    <a:pos x="7" y="18"/>
                  </a:cxn>
                  <a:cxn ang="0">
                    <a:pos x="15" y="16"/>
                  </a:cxn>
                  <a:cxn ang="0">
                    <a:pos x="18" y="10"/>
                  </a:cxn>
                  <a:cxn ang="0">
                    <a:pos x="18" y="10"/>
                  </a:cxn>
                  <a:cxn ang="0">
                    <a:pos x="15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2" y="2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8" h="18">
                    <a:moveTo>
                      <a:pt x="0" y="10"/>
                    </a:moveTo>
                    <a:lnTo>
                      <a:pt x="0" y="10"/>
                    </a:lnTo>
                    <a:lnTo>
                      <a:pt x="2" y="16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6" name="Freeform 619"/>
              <p:cNvSpPr>
                <a:spLocks/>
              </p:cNvSpPr>
              <p:nvPr/>
            </p:nvSpPr>
            <p:spPr bwMode="auto">
              <a:xfrm>
                <a:off x="4265613" y="2892426"/>
                <a:ext cx="161925" cy="100013"/>
              </a:xfrm>
              <a:custGeom>
                <a:avLst/>
                <a:gdLst/>
                <a:ahLst/>
                <a:cxnLst>
                  <a:cxn ang="0">
                    <a:pos x="97" y="63"/>
                  </a:cxn>
                  <a:cxn ang="0">
                    <a:pos x="97" y="63"/>
                  </a:cxn>
                  <a:cxn ang="0">
                    <a:pos x="99" y="52"/>
                  </a:cxn>
                  <a:cxn ang="0">
                    <a:pos x="102" y="42"/>
                  </a:cxn>
                  <a:cxn ang="0">
                    <a:pos x="102" y="31"/>
                  </a:cxn>
                  <a:cxn ang="0">
                    <a:pos x="102" y="21"/>
                  </a:cxn>
                  <a:cxn ang="0">
                    <a:pos x="97" y="10"/>
                  </a:cxn>
                  <a:cxn ang="0">
                    <a:pos x="86" y="3"/>
                  </a:cxn>
                  <a:cxn ang="0">
                    <a:pos x="73" y="0"/>
                  </a:cxn>
                  <a:cxn ang="0">
                    <a:pos x="73" y="0"/>
                  </a:cxn>
                  <a:cxn ang="0">
                    <a:pos x="60" y="0"/>
                  </a:cxn>
                  <a:cxn ang="0">
                    <a:pos x="44" y="3"/>
                  </a:cxn>
                  <a:cxn ang="0">
                    <a:pos x="31" y="5"/>
                  </a:cxn>
                  <a:cxn ang="0">
                    <a:pos x="21" y="3"/>
                  </a:cxn>
                  <a:cxn ang="0">
                    <a:pos x="21" y="3"/>
                  </a:cxn>
                  <a:cxn ang="0">
                    <a:pos x="13" y="3"/>
                  </a:cxn>
                  <a:cxn ang="0">
                    <a:pos x="5" y="3"/>
                  </a:cxn>
                  <a:cxn ang="0">
                    <a:pos x="0" y="5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5" y="18"/>
                  </a:cxn>
                  <a:cxn ang="0">
                    <a:pos x="16" y="21"/>
                  </a:cxn>
                  <a:cxn ang="0">
                    <a:pos x="29" y="21"/>
                  </a:cxn>
                  <a:cxn ang="0">
                    <a:pos x="29" y="21"/>
                  </a:cxn>
                  <a:cxn ang="0">
                    <a:pos x="50" y="18"/>
                  </a:cxn>
                  <a:cxn ang="0">
                    <a:pos x="71" y="18"/>
                  </a:cxn>
                  <a:cxn ang="0">
                    <a:pos x="78" y="18"/>
                  </a:cxn>
                  <a:cxn ang="0">
                    <a:pos x="86" y="24"/>
                  </a:cxn>
                  <a:cxn ang="0">
                    <a:pos x="92" y="26"/>
                  </a:cxn>
                  <a:cxn ang="0">
                    <a:pos x="94" y="34"/>
                  </a:cxn>
                  <a:cxn ang="0">
                    <a:pos x="94" y="34"/>
                  </a:cxn>
                  <a:cxn ang="0">
                    <a:pos x="97" y="58"/>
                  </a:cxn>
                  <a:cxn ang="0">
                    <a:pos x="97" y="63"/>
                  </a:cxn>
                  <a:cxn ang="0">
                    <a:pos x="97" y="63"/>
                  </a:cxn>
                </a:cxnLst>
                <a:rect l="0" t="0" r="r" b="b"/>
                <a:pathLst>
                  <a:path w="102" h="63">
                    <a:moveTo>
                      <a:pt x="97" y="63"/>
                    </a:moveTo>
                    <a:lnTo>
                      <a:pt x="97" y="63"/>
                    </a:lnTo>
                    <a:lnTo>
                      <a:pt x="99" y="52"/>
                    </a:lnTo>
                    <a:lnTo>
                      <a:pt x="102" y="42"/>
                    </a:lnTo>
                    <a:lnTo>
                      <a:pt x="102" y="31"/>
                    </a:lnTo>
                    <a:lnTo>
                      <a:pt x="102" y="21"/>
                    </a:lnTo>
                    <a:lnTo>
                      <a:pt x="97" y="10"/>
                    </a:lnTo>
                    <a:lnTo>
                      <a:pt x="86" y="3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60" y="0"/>
                    </a:lnTo>
                    <a:lnTo>
                      <a:pt x="44" y="3"/>
                    </a:lnTo>
                    <a:lnTo>
                      <a:pt x="31" y="5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13" y="3"/>
                    </a:lnTo>
                    <a:lnTo>
                      <a:pt x="5" y="3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5" y="18"/>
                    </a:lnTo>
                    <a:lnTo>
                      <a:pt x="16" y="21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50" y="18"/>
                    </a:lnTo>
                    <a:lnTo>
                      <a:pt x="71" y="18"/>
                    </a:lnTo>
                    <a:lnTo>
                      <a:pt x="78" y="18"/>
                    </a:lnTo>
                    <a:lnTo>
                      <a:pt x="86" y="24"/>
                    </a:lnTo>
                    <a:lnTo>
                      <a:pt x="92" y="26"/>
                    </a:lnTo>
                    <a:lnTo>
                      <a:pt x="94" y="34"/>
                    </a:lnTo>
                    <a:lnTo>
                      <a:pt x="94" y="34"/>
                    </a:lnTo>
                    <a:lnTo>
                      <a:pt x="97" y="58"/>
                    </a:lnTo>
                    <a:lnTo>
                      <a:pt x="97" y="63"/>
                    </a:lnTo>
                    <a:lnTo>
                      <a:pt x="97" y="63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7" name="Freeform 620"/>
              <p:cNvSpPr>
                <a:spLocks/>
              </p:cNvSpPr>
              <p:nvPr/>
            </p:nvSpPr>
            <p:spPr bwMode="auto">
              <a:xfrm>
                <a:off x="3819525" y="3225801"/>
                <a:ext cx="271463" cy="71438"/>
              </a:xfrm>
              <a:custGeom>
                <a:avLst/>
                <a:gdLst/>
                <a:ahLst/>
                <a:cxnLst>
                  <a:cxn ang="0">
                    <a:pos x="171" y="18"/>
                  </a:cxn>
                  <a:cxn ang="0">
                    <a:pos x="171" y="18"/>
                  </a:cxn>
                  <a:cxn ang="0">
                    <a:pos x="152" y="11"/>
                  </a:cxn>
                  <a:cxn ang="0">
                    <a:pos x="134" y="5"/>
                  </a:cxn>
                  <a:cxn ang="0">
                    <a:pos x="110" y="0"/>
                  </a:cxn>
                  <a:cxn ang="0">
                    <a:pos x="82" y="0"/>
                  </a:cxn>
                  <a:cxn ang="0">
                    <a:pos x="69" y="3"/>
                  </a:cxn>
                  <a:cxn ang="0">
                    <a:pos x="55" y="5"/>
                  </a:cxn>
                  <a:cxn ang="0">
                    <a:pos x="40" y="11"/>
                  </a:cxn>
                  <a:cxn ang="0">
                    <a:pos x="27" y="18"/>
                  </a:cxn>
                  <a:cxn ang="0">
                    <a:pos x="13" y="29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11" y="34"/>
                  </a:cxn>
                  <a:cxn ang="0">
                    <a:pos x="27" y="26"/>
                  </a:cxn>
                  <a:cxn ang="0">
                    <a:pos x="45" y="18"/>
                  </a:cxn>
                  <a:cxn ang="0">
                    <a:pos x="69" y="13"/>
                  </a:cxn>
                  <a:cxn ang="0">
                    <a:pos x="100" y="8"/>
                  </a:cxn>
                  <a:cxn ang="0">
                    <a:pos x="134" y="11"/>
                  </a:cxn>
                  <a:cxn ang="0">
                    <a:pos x="152" y="13"/>
                  </a:cxn>
                  <a:cxn ang="0">
                    <a:pos x="171" y="18"/>
                  </a:cxn>
                  <a:cxn ang="0">
                    <a:pos x="171" y="18"/>
                  </a:cxn>
                </a:cxnLst>
                <a:rect l="0" t="0" r="r" b="b"/>
                <a:pathLst>
                  <a:path w="171" h="45">
                    <a:moveTo>
                      <a:pt x="171" y="18"/>
                    </a:moveTo>
                    <a:lnTo>
                      <a:pt x="171" y="18"/>
                    </a:lnTo>
                    <a:lnTo>
                      <a:pt x="152" y="11"/>
                    </a:lnTo>
                    <a:lnTo>
                      <a:pt x="134" y="5"/>
                    </a:lnTo>
                    <a:lnTo>
                      <a:pt x="110" y="0"/>
                    </a:lnTo>
                    <a:lnTo>
                      <a:pt x="82" y="0"/>
                    </a:lnTo>
                    <a:lnTo>
                      <a:pt x="69" y="3"/>
                    </a:lnTo>
                    <a:lnTo>
                      <a:pt x="55" y="5"/>
                    </a:lnTo>
                    <a:lnTo>
                      <a:pt x="40" y="11"/>
                    </a:lnTo>
                    <a:lnTo>
                      <a:pt x="27" y="18"/>
                    </a:lnTo>
                    <a:lnTo>
                      <a:pt x="13" y="29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11" y="34"/>
                    </a:lnTo>
                    <a:lnTo>
                      <a:pt x="27" y="26"/>
                    </a:lnTo>
                    <a:lnTo>
                      <a:pt x="45" y="18"/>
                    </a:lnTo>
                    <a:lnTo>
                      <a:pt x="69" y="13"/>
                    </a:lnTo>
                    <a:lnTo>
                      <a:pt x="100" y="8"/>
                    </a:lnTo>
                    <a:lnTo>
                      <a:pt x="134" y="11"/>
                    </a:lnTo>
                    <a:lnTo>
                      <a:pt x="152" y="13"/>
                    </a:lnTo>
                    <a:lnTo>
                      <a:pt x="171" y="18"/>
                    </a:lnTo>
                    <a:lnTo>
                      <a:pt x="171" y="18"/>
                    </a:lnTo>
                    <a:close/>
                  </a:path>
                </a:pathLst>
              </a:custGeom>
              <a:solidFill>
                <a:srgbClr val="9649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8" name="Freeform 621"/>
              <p:cNvSpPr>
                <a:spLocks/>
              </p:cNvSpPr>
              <p:nvPr/>
            </p:nvSpPr>
            <p:spPr bwMode="auto">
              <a:xfrm>
                <a:off x="4157663" y="3230563"/>
                <a:ext cx="269875" cy="66675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0" y="18"/>
                  </a:cxn>
                  <a:cxn ang="0">
                    <a:pos x="18" y="10"/>
                  </a:cxn>
                  <a:cxn ang="0">
                    <a:pos x="36" y="5"/>
                  </a:cxn>
                  <a:cxn ang="0">
                    <a:pos x="60" y="0"/>
                  </a:cxn>
                  <a:cxn ang="0">
                    <a:pos x="89" y="0"/>
                  </a:cxn>
                  <a:cxn ang="0">
                    <a:pos x="102" y="0"/>
                  </a:cxn>
                  <a:cxn ang="0">
                    <a:pos x="115" y="5"/>
                  </a:cxn>
                  <a:cxn ang="0">
                    <a:pos x="131" y="10"/>
                  </a:cxn>
                  <a:cxn ang="0">
                    <a:pos x="144" y="18"/>
                  </a:cxn>
                  <a:cxn ang="0">
                    <a:pos x="160" y="29"/>
                  </a:cxn>
                  <a:cxn ang="0">
                    <a:pos x="170" y="42"/>
                  </a:cxn>
                  <a:cxn ang="0">
                    <a:pos x="170" y="42"/>
                  </a:cxn>
                  <a:cxn ang="0">
                    <a:pos x="157" y="34"/>
                  </a:cxn>
                  <a:cxn ang="0">
                    <a:pos x="144" y="29"/>
                  </a:cxn>
                  <a:cxn ang="0">
                    <a:pos x="123" y="21"/>
                  </a:cxn>
                  <a:cxn ang="0">
                    <a:pos x="97" y="13"/>
                  </a:cxn>
                  <a:cxn ang="0">
                    <a:pos x="68" y="10"/>
                  </a:cxn>
                  <a:cxn ang="0">
                    <a:pos x="34" y="10"/>
                  </a:cxn>
                  <a:cxn ang="0">
                    <a:pos x="18" y="13"/>
                  </a:cxn>
                  <a:cxn ang="0">
                    <a:pos x="0" y="18"/>
                  </a:cxn>
                  <a:cxn ang="0">
                    <a:pos x="0" y="18"/>
                  </a:cxn>
                </a:cxnLst>
                <a:rect l="0" t="0" r="r" b="b"/>
                <a:pathLst>
                  <a:path w="170" h="42">
                    <a:moveTo>
                      <a:pt x="0" y="18"/>
                    </a:moveTo>
                    <a:lnTo>
                      <a:pt x="0" y="18"/>
                    </a:lnTo>
                    <a:lnTo>
                      <a:pt x="18" y="10"/>
                    </a:lnTo>
                    <a:lnTo>
                      <a:pt x="36" y="5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02" y="0"/>
                    </a:lnTo>
                    <a:lnTo>
                      <a:pt x="115" y="5"/>
                    </a:lnTo>
                    <a:lnTo>
                      <a:pt x="131" y="10"/>
                    </a:lnTo>
                    <a:lnTo>
                      <a:pt x="144" y="18"/>
                    </a:lnTo>
                    <a:lnTo>
                      <a:pt x="160" y="29"/>
                    </a:lnTo>
                    <a:lnTo>
                      <a:pt x="170" y="42"/>
                    </a:lnTo>
                    <a:lnTo>
                      <a:pt x="170" y="42"/>
                    </a:lnTo>
                    <a:lnTo>
                      <a:pt x="157" y="34"/>
                    </a:lnTo>
                    <a:lnTo>
                      <a:pt x="144" y="29"/>
                    </a:lnTo>
                    <a:lnTo>
                      <a:pt x="123" y="21"/>
                    </a:lnTo>
                    <a:lnTo>
                      <a:pt x="97" y="13"/>
                    </a:lnTo>
                    <a:lnTo>
                      <a:pt x="68" y="10"/>
                    </a:lnTo>
                    <a:lnTo>
                      <a:pt x="34" y="10"/>
                    </a:lnTo>
                    <a:lnTo>
                      <a:pt x="18" y="13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9649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9" name="Freeform 622"/>
              <p:cNvSpPr>
                <a:spLocks/>
              </p:cNvSpPr>
              <p:nvPr/>
            </p:nvSpPr>
            <p:spPr bwMode="auto">
              <a:xfrm>
                <a:off x="4298950" y="3321051"/>
                <a:ext cx="28575" cy="30163"/>
              </a:xfrm>
              <a:custGeom>
                <a:avLst/>
                <a:gdLst/>
                <a:ahLst/>
                <a:cxnLst>
                  <a:cxn ang="0">
                    <a:pos x="5" y="19"/>
                  </a:cxn>
                  <a:cxn ang="0">
                    <a:pos x="5" y="19"/>
                  </a:cxn>
                  <a:cxn ang="0">
                    <a:pos x="0" y="14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6" y="6"/>
                  </a:cxn>
                  <a:cxn ang="0">
                    <a:pos x="18" y="11"/>
                  </a:cxn>
                  <a:cxn ang="0">
                    <a:pos x="18" y="11"/>
                  </a:cxn>
                  <a:cxn ang="0">
                    <a:pos x="13" y="19"/>
                  </a:cxn>
                  <a:cxn ang="0">
                    <a:pos x="5" y="19"/>
                  </a:cxn>
                  <a:cxn ang="0">
                    <a:pos x="5" y="19"/>
                  </a:cxn>
                </a:cxnLst>
                <a:rect l="0" t="0" r="r" b="b"/>
                <a:pathLst>
                  <a:path w="18" h="19">
                    <a:moveTo>
                      <a:pt x="5" y="19"/>
                    </a:moveTo>
                    <a:lnTo>
                      <a:pt x="5" y="19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6" y="6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3" y="19"/>
                    </a:lnTo>
                    <a:lnTo>
                      <a:pt x="5" y="19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0" name="Freeform 623"/>
              <p:cNvSpPr>
                <a:spLocks/>
              </p:cNvSpPr>
              <p:nvPr/>
            </p:nvSpPr>
            <p:spPr bwMode="auto">
              <a:xfrm>
                <a:off x="4244975" y="3325813"/>
                <a:ext cx="20638" cy="20638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5" y="13"/>
                  </a:cxn>
                  <a:cxn ang="0">
                    <a:pos x="0" y="11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3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3" y="5"/>
                  </a:cxn>
                  <a:cxn ang="0">
                    <a:pos x="13" y="11"/>
                  </a:cxn>
                  <a:cxn ang="0">
                    <a:pos x="13" y="11"/>
                  </a:cxn>
                  <a:cxn ang="0">
                    <a:pos x="10" y="13"/>
                  </a:cxn>
                  <a:cxn ang="0">
                    <a:pos x="5" y="13"/>
                  </a:cxn>
                  <a:cxn ang="0">
                    <a:pos x="5" y="13"/>
                  </a:cxn>
                </a:cxnLst>
                <a:rect l="0" t="0" r="r" b="b"/>
                <a:pathLst>
                  <a:path w="13" h="13">
                    <a:moveTo>
                      <a:pt x="5" y="13"/>
                    </a:moveTo>
                    <a:lnTo>
                      <a:pt x="5" y="13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3" y="5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0" y="13"/>
                    </a:lnTo>
                    <a:lnTo>
                      <a:pt x="5" y="13"/>
                    </a:ln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1" name="Freeform 624"/>
              <p:cNvSpPr>
                <a:spLocks/>
              </p:cNvSpPr>
              <p:nvPr/>
            </p:nvSpPr>
            <p:spPr bwMode="auto">
              <a:xfrm>
                <a:off x="4273550" y="3271838"/>
                <a:ext cx="38100" cy="33338"/>
              </a:xfrm>
              <a:custGeom>
                <a:avLst/>
                <a:gdLst/>
                <a:ahLst/>
                <a:cxnLst>
                  <a:cxn ang="0">
                    <a:pos x="8" y="21"/>
                  </a:cxn>
                  <a:cxn ang="0">
                    <a:pos x="8" y="21"/>
                  </a:cxn>
                  <a:cxn ang="0">
                    <a:pos x="5" y="21"/>
                  </a:cxn>
                  <a:cxn ang="0">
                    <a:pos x="3" y="16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3" y="5"/>
                  </a:cxn>
                  <a:cxn ang="0">
                    <a:pos x="5" y="0"/>
                  </a:cxn>
                  <a:cxn ang="0">
                    <a:pos x="11" y="0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8" y="3"/>
                  </a:cxn>
                  <a:cxn ang="0">
                    <a:pos x="21" y="5"/>
                  </a:cxn>
                  <a:cxn ang="0">
                    <a:pos x="24" y="10"/>
                  </a:cxn>
                  <a:cxn ang="0">
                    <a:pos x="24" y="13"/>
                  </a:cxn>
                  <a:cxn ang="0">
                    <a:pos x="24" y="13"/>
                  </a:cxn>
                  <a:cxn ang="0">
                    <a:pos x="21" y="18"/>
                  </a:cxn>
                  <a:cxn ang="0">
                    <a:pos x="18" y="21"/>
                  </a:cxn>
                  <a:cxn ang="0">
                    <a:pos x="13" y="21"/>
                  </a:cxn>
                  <a:cxn ang="0">
                    <a:pos x="8" y="21"/>
                  </a:cxn>
                  <a:cxn ang="0">
                    <a:pos x="8" y="21"/>
                  </a:cxn>
                </a:cxnLst>
                <a:rect l="0" t="0" r="r" b="b"/>
                <a:pathLst>
                  <a:path w="24" h="21">
                    <a:moveTo>
                      <a:pt x="8" y="21"/>
                    </a:moveTo>
                    <a:lnTo>
                      <a:pt x="8" y="21"/>
                    </a:lnTo>
                    <a:lnTo>
                      <a:pt x="5" y="21"/>
                    </a:lnTo>
                    <a:lnTo>
                      <a:pt x="3" y="16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3"/>
                    </a:lnTo>
                    <a:lnTo>
                      <a:pt x="21" y="5"/>
                    </a:lnTo>
                    <a:lnTo>
                      <a:pt x="24" y="10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1" y="18"/>
                    </a:lnTo>
                    <a:lnTo>
                      <a:pt x="18" y="21"/>
                    </a:lnTo>
                    <a:lnTo>
                      <a:pt x="13" y="21"/>
                    </a:lnTo>
                    <a:lnTo>
                      <a:pt x="8" y="21"/>
                    </a:lnTo>
                    <a:lnTo>
                      <a:pt x="8" y="2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2" name="Freeform 625"/>
              <p:cNvSpPr>
                <a:spLocks/>
              </p:cNvSpPr>
              <p:nvPr/>
            </p:nvSpPr>
            <p:spPr bwMode="auto">
              <a:xfrm>
                <a:off x="4327525" y="3284538"/>
                <a:ext cx="25400" cy="20638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5" y="13"/>
                  </a:cxn>
                  <a:cxn ang="0">
                    <a:pos x="0" y="10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3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13" y="2"/>
                  </a:cxn>
                  <a:cxn ang="0">
                    <a:pos x="16" y="8"/>
                  </a:cxn>
                  <a:cxn ang="0">
                    <a:pos x="16" y="8"/>
                  </a:cxn>
                  <a:cxn ang="0">
                    <a:pos x="11" y="13"/>
                  </a:cxn>
                  <a:cxn ang="0">
                    <a:pos x="5" y="13"/>
                  </a:cxn>
                  <a:cxn ang="0">
                    <a:pos x="5" y="13"/>
                  </a:cxn>
                </a:cxnLst>
                <a:rect l="0" t="0" r="r" b="b"/>
                <a:pathLst>
                  <a:path w="16" h="13">
                    <a:moveTo>
                      <a:pt x="5" y="13"/>
                    </a:moveTo>
                    <a:lnTo>
                      <a:pt x="5" y="13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1" y="13"/>
                    </a:lnTo>
                    <a:lnTo>
                      <a:pt x="5" y="13"/>
                    </a:ln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3" name="Freeform 626"/>
              <p:cNvSpPr>
                <a:spLocks/>
              </p:cNvSpPr>
              <p:nvPr/>
            </p:nvSpPr>
            <p:spPr bwMode="auto">
              <a:xfrm>
                <a:off x="4357688" y="3325813"/>
                <a:ext cx="15875" cy="17463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2" y="11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0" y="3"/>
                  </a:cxn>
                  <a:cxn ang="0">
                    <a:pos x="10" y="8"/>
                  </a:cxn>
                  <a:cxn ang="0">
                    <a:pos x="10" y="8"/>
                  </a:cxn>
                  <a:cxn ang="0">
                    <a:pos x="7" y="11"/>
                  </a:cxn>
                  <a:cxn ang="0">
                    <a:pos x="2" y="11"/>
                  </a:cxn>
                  <a:cxn ang="0">
                    <a:pos x="2" y="11"/>
                  </a:cxn>
                </a:cxnLst>
                <a:rect l="0" t="0" r="r" b="b"/>
                <a:pathLst>
                  <a:path w="10" h="11">
                    <a:moveTo>
                      <a:pt x="2" y="11"/>
                    </a:moveTo>
                    <a:lnTo>
                      <a:pt x="2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7" y="11"/>
                    </a:lnTo>
                    <a:lnTo>
                      <a:pt x="2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4" name="Freeform 627"/>
              <p:cNvSpPr>
                <a:spLocks/>
              </p:cNvSpPr>
              <p:nvPr/>
            </p:nvSpPr>
            <p:spPr bwMode="auto">
              <a:xfrm>
                <a:off x="4232275" y="3292476"/>
                <a:ext cx="20638" cy="17463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5" y="11"/>
                  </a:cxn>
                  <a:cxn ang="0">
                    <a:pos x="3" y="8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3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3"/>
                  </a:cxn>
                  <a:cxn ang="0">
                    <a:pos x="13" y="8"/>
                  </a:cxn>
                  <a:cxn ang="0">
                    <a:pos x="13" y="8"/>
                  </a:cxn>
                  <a:cxn ang="0">
                    <a:pos x="10" y="11"/>
                  </a:cxn>
                  <a:cxn ang="0">
                    <a:pos x="5" y="11"/>
                  </a:cxn>
                  <a:cxn ang="0">
                    <a:pos x="5" y="11"/>
                  </a:cxn>
                </a:cxnLst>
                <a:rect l="0" t="0" r="r" b="b"/>
                <a:pathLst>
                  <a:path w="13" h="11">
                    <a:moveTo>
                      <a:pt x="5" y="11"/>
                    </a:moveTo>
                    <a:lnTo>
                      <a:pt x="5" y="11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3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0" y="11"/>
                    </a:lnTo>
                    <a:lnTo>
                      <a:pt x="5" y="11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5" name="Freeform 628"/>
              <p:cNvSpPr>
                <a:spLocks/>
              </p:cNvSpPr>
              <p:nvPr/>
            </p:nvSpPr>
            <p:spPr bwMode="auto">
              <a:xfrm>
                <a:off x="3940175" y="3313113"/>
                <a:ext cx="30163" cy="30163"/>
              </a:xfrm>
              <a:custGeom>
                <a:avLst/>
                <a:gdLst/>
                <a:ahLst/>
                <a:cxnLst>
                  <a:cxn ang="0">
                    <a:pos x="11" y="19"/>
                  </a:cxn>
                  <a:cxn ang="0">
                    <a:pos x="11" y="19"/>
                  </a:cxn>
                  <a:cxn ang="0">
                    <a:pos x="19" y="13"/>
                  </a:cxn>
                  <a:cxn ang="0">
                    <a:pos x="19" y="8"/>
                  </a:cxn>
                  <a:cxn ang="0">
                    <a:pos x="19" y="8"/>
                  </a:cxn>
                  <a:cxn ang="0">
                    <a:pos x="13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0" y="5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6" y="19"/>
                  </a:cxn>
                  <a:cxn ang="0">
                    <a:pos x="11" y="19"/>
                  </a:cxn>
                  <a:cxn ang="0">
                    <a:pos x="11" y="19"/>
                  </a:cxn>
                </a:cxnLst>
                <a:rect l="0" t="0" r="r" b="b"/>
                <a:pathLst>
                  <a:path w="19" h="19">
                    <a:moveTo>
                      <a:pt x="11" y="19"/>
                    </a:moveTo>
                    <a:lnTo>
                      <a:pt x="11" y="19"/>
                    </a:lnTo>
                    <a:lnTo>
                      <a:pt x="19" y="13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6" y="19"/>
                    </a:lnTo>
                    <a:lnTo>
                      <a:pt x="11" y="19"/>
                    </a:lnTo>
                    <a:lnTo>
                      <a:pt x="11" y="19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6" name="Freeform 629"/>
              <p:cNvSpPr>
                <a:spLocks/>
              </p:cNvSpPr>
              <p:nvPr/>
            </p:nvSpPr>
            <p:spPr bwMode="auto">
              <a:xfrm>
                <a:off x="4003675" y="3317876"/>
                <a:ext cx="20638" cy="20638"/>
              </a:xfrm>
              <a:custGeom>
                <a:avLst/>
                <a:gdLst/>
                <a:ahLst/>
                <a:cxnLst>
                  <a:cxn ang="0">
                    <a:pos x="8" y="13"/>
                  </a:cxn>
                  <a:cxn ang="0">
                    <a:pos x="8" y="13"/>
                  </a:cxn>
                  <a:cxn ang="0">
                    <a:pos x="13" y="10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0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13"/>
                  </a:cxn>
                  <a:cxn ang="0">
                    <a:pos x="8" y="13"/>
                  </a:cxn>
                  <a:cxn ang="0">
                    <a:pos x="8" y="13"/>
                  </a:cxn>
                </a:cxnLst>
                <a:rect l="0" t="0" r="r" b="b"/>
                <a:pathLst>
                  <a:path w="13" h="13">
                    <a:moveTo>
                      <a:pt x="8" y="13"/>
                    </a:moveTo>
                    <a:lnTo>
                      <a:pt x="8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3"/>
                    </a:lnTo>
                    <a:lnTo>
                      <a:pt x="8" y="13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7" name="Freeform 630"/>
              <p:cNvSpPr>
                <a:spLocks/>
              </p:cNvSpPr>
              <p:nvPr/>
            </p:nvSpPr>
            <p:spPr bwMode="auto">
              <a:xfrm>
                <a:off x="3957638" y="3263901"/>
                <a:ext cx="33338" cy="33338"/>
              </a:xfrm>
              <a:custGeom>
                <a:avLst/>
                <a:gdLst/>
                <a:ahLst/>
                <a:cxnLst>
                  <a:cxn ang="0">
                    <a:pos x="13" y="21"/>
                  </a:cxn>
                  <a:cxn ang="0">
                    <a:pos x="13" y="21"/>
                  </a:cxn>
                  <a:cxn ang="0">
                    <a:pos x="18" y="21"/>
                  </a:cxn>
                  <a:cxn ang="0">
                    <a:pos x="21" y="15"/>
                  </a:cxn>
                  <a:cxn ang="0">
                    <a:pos x="21" y="13"/>
                  </a:cxn>
                  <a:cxn ang="0">
                    <a:pos x="21" y="8"/>
                  </a:cxn>
                  <a:cxn ang="0">
                    <a:pos x="21" y="8"/>
                  </a:cxn>
                  <a:cxn ang="0">
                    <a:pos x="21" y="5"/>
                  </a:cxn>
                  <a:cxn ang="0">
                    <a:pos x="16" y="0"/>
                  </a:cxn>
                  <a:cxn ang="0">
                    <a:pos x="13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5" y="2"/>
                  </a:cxn>
                  <a:cxn ang="0">
                    <a:pos x="0" y="5"/>
                  </a:cxn>
                  <a:cxn ang="0">
                    <a:pos x="0" y="10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5" y="21"/>
                  </a:cxn>
                  <a:cxn ang="0">
                    <a:pos x="10" y="21"/>
                  </a:cxn>
                  <a:cxn ang="0">
                    <a:pos x="13" y="21"/>
                  </a:cxn>
                  <a:cxn ang="0">
                    <a:pos x="13" y="21"/>
                  </a:cxn>
                </a:cxnLst>
                <a:rect l="0" t="0" r="r" b="b"/>
                <a:pathLst>
                  <a:path w="21" h="21">
                    <a:moveTo>
                      <a:pt x="13" y="21"/>
                    </a:moveTo>
                    <a:lnTo>
                      <a:pt x="13" y="21"/>
                    </a:lnTo>
                    <a:lnTo>
                      <a:pt x="18" y="21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5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1"/>
                    </a:lnTo>
                    <a:lnTo>
                      <a:pt x="10" y="21"/>
                    </a:lnTo>
                    <a:lnTo>
                      <a:pt x="13" y="21"/>
                    </a:lnTo>
                    <a:lnTo>
                      <a:pt x="13" y="2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8" name="Freeform 631"/>
              <p:cNvSpPr>
                <a:spLocks/>
              </p:cNvSpPr>
              <p:nvPr/>
            </p:nvSpPr>
            <p:spPr bwMode="auto">
              <a:xfrm>
                <a:off x="3916363" y="3276601"/>
                <a:ext cx="20638" cy="20638"/>
              </a:xfrm>
              <a:custGeom>
                <a:avLst/>
                <a:gdLst/>
                <a:ahLst/>
                <a:cxnLst>
                  <a:cxn ang="0">
                    <a:pos x="8" y="13"/>
                  </a:cxn>
                  <a:cxn ang="0">
                    <a:pos x="8" y="13"/>
                  </a:cxn>
                  <a:cxn ang="0">
                    <a:pos x="13" y="10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2" y="13"/>
                  </a:cxn>
                  <a:cxn ang="0">
                    <a:pos x="8" y="13"/>
                  </a:cxn>
                  <a:cxn ang="0">
                    <a:pos x="8" y="13"/>
                  </a:cxn>
                </a:cxnLst>
                <a:rect l="0" t="0" r="r" b="b"/>
                <a:pathLst>
                  <a:path w="13" h="13">
                    <a:moveTo>
                      <a:pt x="8" y="13"/>
                    </a:moveTo>
                    <a:lnTo>
                      <a:pt x="8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3"/>
                    </a:lnTo>
                    <a:lnTo>
                      <a:pt x="8" y="13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9" name="Freeform 632"/>
              <p:cNvSpPr>
                <a:spLocks/>
              </p:cNvSpPr>
              <p:nvPr/>
            </p:nvSpPr>
            <p:spPr bwMode="auto">
              <a:xfrm>
                <a:off x="3895725" y="3317876"/>
                <a:ext cx="15875" cy="15875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5" y="10"/>
                  </a:cxn>
                  <a:cxn ang="0">
                    <a:pos x="7" y="8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7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10"/>
                  </a:cxn>
                  <a:cxn ang="0">
                    <a:pos x="5" y="10"/>
                  </a:cxn>
                  <a:cxn ang="0">
                    <a:pos x="5" y="10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lnTo>
                      <a:pt x="5" y="10"/>
                    </a:lnTo>
                    <a:lnTo>
                      <a:pt x="7" y="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0" name="Freeform 633"/>
              <p:cNvSpPr>
                <a:spLocks/>
              </p:cNvSpPr>
              <p:nvPr/>
            </p:nvSpPr>
            <p:spPr bwMode="auto">
              <a:xfrm>
                <a:off x="4016375" y="3284538"/>
                <a:ext cx="15875" cy="15875"/>
              </a:xfrm>
              <a:custGeom>
                <a:avLst/>
                <a:gdLst/>
                <a:ahLst/>
                <a:cxnLst>
                  <a:cxn ang="0">
                    <a:pos x="7" y="10"/>
                  </a:cxn>
                  <a:cxn ang="0">
                    <a:pos x="7" y="10"/>
                  </a:cxn>
                  <a:cxn ang="0">
                    <a:pos x="10" y="8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10"/>
                  </a:cxn>
                  <a:cxn ang="0">
                    <a:pos x="7" y="10"/>
                  </a:cxn>
                  <a:cxn ang="0">
                    <a:pos x="7" y="10"/>
                  </a:cxn>
                </a:cxnLst>
                <a:rect l="0" t="0" r="r" b="b"/>
                <a:pathLst>
                  <a:path w="10" h="10">
                    <a:moveTo>
                      <a:pt x="7" y="10"/>
                    </a:moveTo>
                    <a:lnTo>
                      <a:pt x="7" y="10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7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1" name="Freeform 634"/>
              <p:cNvSpPr>
                <a:spLocks/>
              </p:cNvSpPr>
              <p:nvPr/>
            </p:nvSpPr>
            <p:spPr bwMode="auto">
              <a:xfrm>
                <a:off x="3752850" y="3243263"/>
                <a:ext cx="66675" cy="36513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37" y="2"/>
                  </a:cxn>
                  <a:cxn ang="0">
                    <a:pos x="24" y="0"/>
                  </a:cxn>
                  <a:cxn ang="0">
                    <a:pos x="16" y="0"/>
                  </a:cxn>
                  <a:cxn ang="0">
                    <a:pos x="8" y="2"/>
                  </a:cxn>
                  <a:cxn ang="0">
                    <a:pos x="3" y="1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0" y="21"/>
                  </a:cxn>
                  <a:cxn ang="0">
                    <a:pos x="11" y="13"/>
                  </a:cxn>
                  <a:cxn ang="0">
                    <a:pos x="16" y="7"/>
                  </a:cxn>
                  <a:cxn ang="0">
                    <a:pos x="24" y="5"/>
                  </a:cxn>
                  <a:cxn ang="0">
                    <a:pos x="32" y="2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42" h="23">
                    <a:moveTo>
                      <a:pt x="42" y="5"/>
                    </a:moveTo>
                    <a:lnTo>
                      <a:pt x="42" y="5"/>
                    </a:lnTo>
                    <a:lnTo>
                      <a:pt x="37" y="2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3" y="10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11" y="13"/>
                    </a:lnTo>
                    <a:lnTo>
                      <a:pt x="16" y="7"/>
                    </a:lnTo>
                    <a:lnTo>
                      <a:pt x="24" y="5"/>
                    </a:lnTo>
                    <a:lnTo>
                      <a:pt x="32" y="2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2" name="Freeform 635"/>
              <p:cNvSpPr>
                <a:spLocks/>
              </p:cNvSpPr>
              <p:nvPr/>
            </p:nvSpPr>
            <p:spPr bwMode="auto">
              <a:xfrm>
                <a:off x="4435475" y="3233738"/>
                <a:ext cx="79375" cy="3810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6" y="3"/>
                  </a:cxn>
                  <a:cxn ang="0">
                    <a:pos x="19" y="0"/>
                  </a:cxn>
                  <a:cxn ang="0">
                    <a:pos x="27" y="0"/>
                  </a:cxn>
                  <a:cxn ang="0">
                    <a:pos x="34" y="6"/>
                  </a:cxn>
                  <a:cxn ang="0">
                    <a:pos x="42" y="13"/>
                  </a:cxn>
                  <a:cxn ang="0">
                    <a:pos x="50" y="24"/>
                  </a:cxn>
                  <a:cxn ang="0">
                    <a:pos x="50" y="24"/>
                  </a:cxn>
                  <a:cxn ang="0">
                    <a:pos x="45" y="21"/>
                  </a:cxn>
                  <a:cxn ang="0">
                    <a:pos x="34" y="11"/>
                  </a:cxn>
                  <a:cxn ang="0">
                    <a:pos x="27" y="8"/>
                  </a:cxn>
                  <a:cxn ang="0">
                    <a:pos x="19" y="6"/>
                  </a:cxn>
                  <a:cxn ang="0">
                    <a:pos x="11" y="3"/>
                  </a:cxn>
                  <a:cxn ang="0">
                    <a:pos x="0" y="3"/>
                  </a:cxn>
                  <a:cxn ang="0">
                    <a:pos x="0" y="3"/>
                  </a:cxn>
                </a:cxnLst>
                <a:rect l="0" t="0" r="r" b="b"/>
                <a:pathLst>
                  <a:path w="50" h="24">
                    <a:moveTo>
                      <a:pt x="0" y="3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19" y="0"/>
                    </a:lnTo>
                    <a:lnTo>
                      <a:pt x="27" y="0"/>
                    </a:lnTo>
                    <a:lnTo>
                      <a:pt x="34" y="6"/>
                    </a:lnTo>
                    <a:lnTo>
                      <a:pt x="42" y="13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45" y="21"/>
                    </a:lnTo>
                    <a:lnTo>
                      <a:pt x="34" y="11"/>
                    </a:lnTo>
                    <a:lnTo>
                      <a:pt x="27" y="8"/>
                    </a:lnTo>
                    <a:lnTo>
                      <a:pt x="19" y="6"/>
                    </a:lnTo>
                    <a:lnTo>
                      <a:pt x="11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3" name="Freeform 636"/>
              <p:cNvSpPr>
                <a:spLocks/>
              </p:cNvSpPr>
              <p:nvPr/>
            </p:nvSpPr>
            <p:spPr bwMode="auto">
              <a:xfrm>
                <a:off x="3786188" y="3246438"/>
                <a:ext cx="700088" cy="309563"/>
              </a:xfrm>
              <a:custGeom>
                <a:avLst/>
                <a:gdLst/>
                <a:ahLst/>
                <a:cxnLst>
                  <a:cxn ang="0">
                    <a:pos x="221" y="174"/>
                  </a:cxn>
                  <a:cxn ang="0">
                    <a:pos x="176" y="168"/>
                  </a:cxn>
                  <a:cxn ang="0">
                    <a:pos x="137" y="160"/>
                  </a:cxn>
                  <a:cxn ang="0">
                    <a:pos x="100" y="145"/>
                  </a:cxn>
                  <a:cxn ang="0">
                    <a:pos x="66" y="124"/>
                  </a:cxn>
                  <a:cxn ang="0">
                    <a:pos x="40" y="97"/>
                  </a:cxn>
                  <a:cxn ang="0">
                    <a:pos x="19" y="68"/>
                  </a:cxn>
                  <a:cxn ang="0">
                    <a:pos x="6" y="34"/>
                  </a:cxn>
                  <a:cxn ang="0">
                    <a:pos x="0" y="0"/>
                  </a:cxn>
                  <a:cxn ang="0">
                    <a:pos x="0" y="8"/>
                  </a:cxn>
                  <a:cxn ang="0">
                    <a:pos x="0" y="26"/>
                  </a:cxn>
                  <a:cxn ang="0">
                    <a:pos x="8" y="61"/>
                  </a:cxn>
                  <a:cxn ang="0">
                    <a:pos x="27" y="95"/>
                  </a:cxn>
                  <a:cxn ang="0">
                    <a:pos x="50" y="124"/>
                  </a:cxn>
                  <a:cxn ang="0">
                    <a:pos x="79" y="150"/>
                  </a:cxn>
                  <a:cxn ang="0">
                    <a:pos x="116" y="171"/>
                  </a:cxn>
                  <a:cxn ang="0">
                    <a:pos x="155" y="184"/>
                  </a:cxn>
                  <a:cxn ang="0">
                    <a:pos x="197" y="192"/>
                  </a:cxn>
                  <a:cxn ang="0">
                    <a:pos x="221" y="195"/>
                  </a:cxn>
                  <a:cxn ang="0">
                    <a:pos x="265" y="189"/>
                  </a:cxn>
                  <a:cxn ang="0">
                    <a:pos x="304" y="179"/>
                  </a:cxn>
                  <a:cxn ang="0">
                    <a:pos x="344" y="160"/>
                  </a:cxn>
                  <a:cxn ang="0">
                    <a:pos x="375" y="137"/>
                  </a:cxn>
                  <a:cxn ang="0">
                    <a:pos x="401" y="111"/>
                  </a:cxn>
                  <a:cxn ang="0">
                    <a:pos x="422" y="79"/>
                  </a:cxn>
                  <a:cxn ang="0">
                    <a:pos x="436" y="45"/>
                  </a:cxn>
                  <a:cxn ang="0">
                    <a:pos x="441" y="8"/>
                  </a:cxn>
                  <a:cxn ang="0">
                    <a:pos x="441" y="0"/>
                  </a:cxn>
                  <a:cxn ang="0">
                    <a:pos x="438" y="19"/>
                  </a:cxn>
                  <a:cxn ang="0">
                    <a:pos x="428" y="53"/>
                  </a:cxn>
                  <a:cxn ang="0">
                    <a:pos x="409" y="82"/>
                  </a:cxn>
                  <a:cxn ang="0">
                    <a:pos x="386" y="111"/>
                  </a:cxn>
                  <a:cxn ang="0">
                    <a:pos x="357" y="134"/>
                  </a:cxn>
                  <a:cxn ang="0">
                    <a:pos x="323" y="153"/>
                  </a:cxn>
                  <a:cxn ang="0">
                    <a:pos x="284" y="166"/>
                  </a:cxn>
                  <a:cxn ang="0">
                    <a:pos x="242" y="171"/>
                  </a:cxn>
                  <a:cxn ang="0">
                    <a:pos x="221" y="174"/>
                  </a:cxn>
                </a:cxnLst>
                <a:rect l="0" t="0" r="r" b="b"/>
                <a:pathLst>
                  <a:path w="441" h="195">
                    <a:moveTo>
                      <a:pt x="221" y="174"/>
                    </a:moveTo>
                    <a:lnTo>
                      <a:pt x="221" y="174"/>
                    </a:lnTo>
                    <a:lnTo>
                      <a:pt x="197" y="171"/>
                    </a:lnTo>
                    <a:lnTo>
                      <a:pt x="176" y="168"/>
                    </a:lnTo>
                    <a:lnTo>
                      <a:pt x="155" y="166"/>
                    </a:lnTo>
                    <a:lnTo>
                      <a:pt x="137" y="160"/>
                    </a:lnTo>
                    <a:lnTo>
                      <a:pt x="116" y="153"/>
                    </a:lnTo>
                    <a:lnTo>
                      <a:pt x="100" y="145"/>
                    </a:lnTo>
                    <a:lnTo>
                      <a:pt x="82" y="134"/>
                    </a:lnTo>
                    <a:lnTo>
                      <a:pt x="66" y="124"/>
                    </a:lnTo>
                    <a:lnTo>
                      <a:pt x="53" y="111"/>
                    </a:lnTo>
                    <a:lnTo>
                      <a:pt x="40" y="97"/>
                    </a:lnTo>
                    <a:lnTo>
                      <a:pt x="29" y="82"/>
                    </a:lnTo>
                    <a:lnTo>
                      <a:pt x="19" y="68"/>
                    </a:lnTo>
                    <a:lnTo>
                      <a:pt x="11" y="53"/>
                    </a:lnTo>
                    <a:lnTo>
                      <a:pt x="6" y="34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26"/>
                    </a:lnTo>
                    <a:lnTo>
                      <a:pt x="3" y="45"/>
                    </a:lnTo>
                    <a:lnTo>
                      <a:pt x="8" y="61"/>
                    </a:lnTo>
                    <a:lnTo>
                      <a:pt x="16" y="79"/>
                    </a:lnTo>
                    <a:lnTo>
                      <a:pt x="27" y="95"/>
                    </a:lnTo>
                    <a:lnTo>
                      <a:pt x="37" y="111"/>
                    </a:lnTo>
                    <a:lnTo>
                      <a:pt x="50" y="124"/>
                    </a:lnTo>
                    <a:lnTo>
                      <a:pt x="63" y="137"/>
                    </a:lnTo>
                    <a:lnTo>
                      <a:pt x="79" y="150"/>
                    </a:lnTo>
                    <a:lnTo>
                      <a:pt x="97" y="160"/>
                    </a:lnTo>
                    <a:lnTo>
                      <a:pt x="116" y="171"/>
                    </a:lnTo>
                    <a:lnTo>
                      <a:pt x="134" y="179"/>
                    </a:lnTo>
                    <a:lnTo>
                      <a:pt x="155" y="184"/>
                    </a:lnTo>
                    <a:lnTo>
                      <a:pt x="176" y="189"/>
                    </a:lnTo>
                    <a:lnTo>
                      <a:pt x="197" y="192"/>
                    </a:lnTo>
                    <a:lnTo>
                      <a:pt x="221" y="195"/>
                    </a:lnTo>
                    <a:lnTo>
                      <a:pt x="221" y="195"/>
                    </a:lnTo>
                    <a:lnTo>
                      <a:pt x="242" y="192"/>
                    </a:lnTo>
                    <a:lnTo>
                      <a:pt x="265" y="189"/>
                    </a:lnTo>
                    <a:lnTo>
                      <a:pt x="286" y="184"/>
                    </a:lnTo>
                    <a:lnTo>
                      <a:pt x="304" y="179"/>
                    </a:lnTo>
                    <a:lnTo>
                      <a:pt x="325" y="171"/>
                    </a:lnTo>
                    <a:lnTo>
                      <a:pt x="344" y="160"/>
                    </a:lnTo>
                    <a:lnTo>
                      <a:pt x="360" y="150"/>
                    </a:lnTo>
                    <a:lnTo>
                      <a:pt x="375" y="137"/>
                    </a:lnTo>
                    <a:lnTo>
                      <a:pt x="391" y="124"/>
                    </a:lnTo>
                    <a:lnTo>
                      <a:pt x="401" y="111"/>
                    </a:lnTo>
                    <a:lnTo>
                      <a:pt x="415" y="95"/>
                    </a:lnTo>
                    <a:lnTo>
                      <a:pt x="422" y="79"/>
                    </a:lnTo>
                    <a:lnTo>
                      <a:pt x="430" y="61"/>
                    </a:lnTo>
                    <a:lnTo>
                      <a:pt x="436" y="45"/>
                    </a:lnTo>
                    <a:lnTo>
                      <a:pt x="438" y="26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0"/>
                    </a:lnTo>
                    <a:lnTo>
                      <a:pt x="441" y="0"/>
                    </a:lnTo>
                    <a:lnTo>
                      <a:pt x="438" y="19"/>
                    </a:lnTo>
                    <a:lnTo>
                      <a:pt x="433" y="34"/>
                    </a:lnTo>
                    <a:lnTo>
                      <a:pt x="428" y="53"/>
                    </a:lnTo>
                    <a:lnTo>
                      <a:pt x="420" y="68"/>
                    </a:lnTo>
                    <a:lnTo>
                      <a:pt x="409" y="82"/>
                    </a:lnTo>
                    <a:lnTo>
                      <a:pt x="399" y="97"/>
                    </a:lnTo>
                    <a:lnTo>
                      <a:pt x="386" y="111"/>
                    </a:lnTo>
                    <a:lnTo>
                      <a:pt x="373" y="124"/>
                    </a:lnTo>
                    <a:lnTo>
                      <a:pt x="357" y="134"/>
                    </a:lnTo>
                    <a:lnTo>
                      <a:pt x="341" y="145"/>
                    </a:lnTo>
                    <a:lnTo>
                      <a:pt x="323" y="153"/>
                    </a:lnTo>
                    <a:lnTo>
                      <a:pt x="304" y="160"/>
                    </a:lnTo>
                    <a:lnTo>
                      <a:pt x="284" y="166"/>
                    </a:lnTo>
                    <a:lnTo>
                      <a:pt x="263" y="168"/>
                    </a:lnTo>
                    <a:lnTo>
                      <a:pt x="242" y="171"/>
                    </a:lnTo>
                    <a:lnTo>
                      <a:pt x="221" y="174"/>
                    </a:lnTo>
                    <a:lnTo>
                      <a:pt x="221" y="174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4" name="Freeform 637"/>
              <p:cNvSpPr>
                <a:spLocks/>
              </p:cNvSpPr>
              <p:nvPr/>
            </p:nvSpPr>
            <p:spPr bwMode="auto">
              <a:xfrm>
                <a:off x="4044950" y="3576638"/>
                <a:ext cx="200025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"/>
                  </a:cxn>
                  <a:cxn ang="0">
                    <a:pos x="10" y="15"/>
                  </a:cxn>
                  <a:cxn ang="0">
                    <a:pos x="24" y="23"/>
                  </a:cxn>
                  <a:cxn ang="0">
                    <a:pos x="39" y="31"/>
                  </a:cxn>
                  <a:cxn ang="0">
                    <a:pos x="58" y="36"/>
                  </a:cxn>
                  <a:cxn ang="0">
                    <a:pos x="68" y="36"/>
                  </a:cxn>
                  <a:cxn ang="0">
                    <a:pos x="79" y="34"/>
                  </a:cxn>
                  <a:cxn ang="0">
                    <a:pos x="92" y="29"/>
                  </a:cxn>
                  <a:cxn ang="0">
                    <a:pos x="102" y="23"/>
                  </a:cxn>
                  <a:cxn ang="0">
                    <a:pos x="115" y="13"/>
                  </a:cxn>
                  <a:cxn ang="0">
                    <a:pos x="126" y="0"/>
                  </a:cxn>
                  <a:cxn ang="0">
                    <a:pos x="126" y="0"/>
                  </a:cxn>
                  <a:cxn ang="0">
                    <a:pos x="115" y="5"/>
                  </a:cxn>
                  <a:cxn ang="0">
                    <a:pos x="105" y="10"/>
                  </a:cxn>
                  <a:cxn ang="0">
                    <a:pos x="86" y="15"/>
                  </a:cxn>
                  <a:cxn ang="0">
                    <a:pos x="68" y="21"/>
                  </a:cxn>
                  <a:cxn ang="0">
                    <a:pos x="47" y="21"/>
                  </a:cxn>
                  <a:cxn ang="0">
                    <a:pos x="24" y="15"/>
                  </a:cxn>
                  <a:cxn ang="0">
                    <a:pos x="10" y="10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26" h="36">
                    <a:moveTo>
                      <a:pt x="0" y="5"/>
                    </a:moveTo>
                    <a:lnTo>
                      <a:pt x="0" y="5"/>
                    </a:lnTo>
                    <a:lnTo>
                      <a:pt x="10" y="15"/>
                    </a:lnTo>
                    <a:lnTo>
                      <a:pt x="24" y="23"/>
                    </a:lnTo>
                    <a:lnTo>
                      <a:pt x="39" y="31"/>
                    </a:lnTo>
                    <a:lnTo>
                      <a:pt x="58" y="36"/>
                    </a:lnTo>
                    <a:lnTo>
                      <a:pt x="68" y="36"/>
                    </a:lnTo>
                    <a:lnTo>
                      <a:pt x="79" y="34"/>
                    </a:lnTo>
                    <a:lnTo>
                      <a:pt x="92" y="29"/>
                    </a:lnTo>
                    <a:lnTo>
                      <a:pt x="102" y="23"/>
                    </a:lnTo>
                    <a:lnTo>
                      <a:pt x="115" y="13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15" y="5"/>
                    </a:lnTo>
                    <a:lnTo>
                      <a:pt x="105" y="10"/>
                    </a:lnTo>
                    <a:lnTo>
                      <a:pt x="86" y="15"/>
                    </a:lnTo>
                    <a:lnTo>
                      <a:pt x="68" y="21"/>
                    </a:lnTo>
                    <a:lnTo>
                      <a:pt x="47" y="21"/>
                    </a:lnTo>
                    <a:lnTo>
                      <a:pt x="24" y="15"/>
                    </a:lnTo>
                    <a:lnTo>
                      <a:pt x="10" y="1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02" name="Group 2340"/>
            <p:cNvGrpSpPr/>
            <p:nvPr/>
          </p:nvGrpSpPr>
          <p:grpSpPr>
            <a:xfrm>
              <a:off x="1295400" y="1143000"/>
              <a:ext cx="1406525" cy="1295400"/>
              <a:chOff x="1295400" y="1143000"/>
              <a:chExt cx="1406525" cy="1295400"/>
            </a:xfrm>
          </p:grpSpPr>
          <p:sp>
            <p:nvSpPr>
              <p:cNvPr id="2342" name="Freeform 7"/>
              <p:cNvSpPr>
                <a:spLocks/>
              </p:cNvSpPr>
              <p:nvPr/>
            </p:nvSpPr>
            <p:spPr bwMode="auto">
              <a:xfrm>
                <a:off x="1396735" y="1208934"/>
                <a:ext cx="1268710" cy="1198439"/>
              </a:xfrm>
              <a:custGeom>
                <a:avLst/>
                <a:gdLst/>
                <a:ahLst/>
                <a:cxnLst>
                  <a:cxn ang="0">
                    <a:pos x="344" y="0"/>
                  </a:cxn>
                  <a:cxn ang="0">
                    <a:pos x="390" y="10"/>
                  </a:cxn>
                  <a:cxn ang="0">
                    <a:pos x="434" y="24"/>
                  </a:cxn>
                  <a:cxn ang="0">
                    <a:pos x="476" y="44"/>
                  </a:cxn>
                  <a:cxn ang="0">
                    <a:pos x="512" y="70"/>
                  </a:cxn>
                  <a:cxn ang="0">
                    <a:pos x="544" y="100"/>
                  </a:cxn>
                  <a:cxn ang="0">
                    <a:pos x="572" y="136"/>
                  </a:cxn>
                  <a:cxn ang="0">
                    <a:pos x="596" y="174"/>
                  </a:cxn>
                  <a:cxn ang="0">
                    <a:pos x="612" y="216"/>
                  </a:cxn>
                  <a:cxn ang="0">
                    <a:pos x="622" y="262"/>
                  </a:cxn>
                  <a:cxn ang="0">
                    <a:pos x="626" y="308"/>
                  </a:cxn>
                  <a:cxn ang="0">
                    <a:pos x="622" y="356"/>
                  </a:cxn>
                  <a:cxn ang="0">
                    <a:pos x="612" y="400"/>
                  </a:cxn>
                  <a:cxn ang="0">
                    <a:pos x="596" y="442"/>
                  </a:cxn>
                  <a:cxn ang="0">
                    <a:pos x="572" y="480"/>
                  </a:cxn>
                  <a:cxn ang="0">
                    <a:pos x="544" y="516"/>
                  </a:cxn>
                  <a:cxn ang="0">
                    <a:pos x="512" y="546"/>
                  </a:cxn>
                  <a:cxn ang="0">
                    <a:pos x="476" y="572"/>
                  </a:cxn>
                  <a:cxn ang="0">
                    <a:pos x="434" y="592"/>
                  </a:cxn>
                  <a:cxn ang="0">
                    <a:pos x="390" y="608"/>
                  </a:cxn>
                  <a:cxn ang="0">
                    <a:pos x="344" y="616"/>
                  </a:cxn>
                  <a:cxn ang="0">
                    <a:pos x="296" y="616"/>
                  </a:cxn>
                  <a:cxn ang="0">
                    <a:pos x="250" y="610"/>
                  </a:cxn>
                  <a:cxn ang="0">
                    <a:pos x="206" y="598"/>
                  </a:cxn>
                  <a:cxn ang="0">
                    <a:pos x="164" y="580"/>
                  </a:cxn>
                  <a:cxn ang="0">
                    <a:pos x="126" y="556"/>
                  </a:cxn>
                  <a:cxn ang="0">
                    <a:pos x="92" y="526"/>
                  </a:cxn>
                  <a:cxn ang="0">
                    <a:pos x="62" y="492"/>
                  </a:cxn>
                  <a:cxn ang="0">
                    <a:pos x="38" y="456"/>
                  </a:cxn>
                  <a:cxn ang="0">
                    <a:pos x="18" y="414"/>
                  </a:cxn>
                  <a:cxn ang="0">
                    <a:pos x="6" y="370"/>
                  </a:cxn>
                  <a:cxn ang="0">
                    <a:pos x="0" y="324"/>
                  </a:cxn>
                  <a:cxn ang="0">
                    <a:pos x="0" y="276"/>
                  </a:cxn>
                  <a:cxn ang="0">
                    <a:pos x="8" y="232"/>
                  </a:cxn>
                  <a:cxn ang="0">
                    <a:pos x="24" y="188"/>
                  </a:cxn>
                  <a:cxn ang="0">
                    <a:pos x="44" y="148"/>
                  </a:cxn>
                  <a:cxn ang="0">
                    <a:pos x="70" y="112"/>
                  </a:cxn>
                  <a:cxn ang="0">
                    <a:pos x="102" y="80"/>
                  </a:cxn>
                  <a:cxn ang="0">
                    <a:pos x="138" y="52"/>
                  </a:cxn>
                  <a:cxn ang="0">
                    <a:pos x="176" y="30"/>
                  </a:cxn>
                  <a:cxn ang="0">
                    <a:pos x="220" y="14"/>
                  </a:cxn>
                  <a:cxn ang="0">
                    <a:pos x="266" y="2"/>
                  </a:cxn>
                  <a:cxn ang="0">
                    <a:pos x="312" y="0"/>
                  </a:cxn>
                </a:cxnLst>
                <a:rect l="0" t="0" r="r" b="b"/>
                <a:pathLst>
                  <a:path w="626" h="618">
                    <a:moveTo>
                      <a:pt x="312" y="0"/>
                    </a:moveTo>
                    <a:lnTo>
                      <a:pt x="328" y="0"/>
                    </a:lnTo>
                    <a:lnTo>
                      <a:pt x="344" y="0"/>
                    </a:lnTo>
                    <a:lnTo>
                      <a:pt x="360" y="2"/>
                    </a:lnTo>
                    <a:lnTo>
                      <a:pt x="376" y="6"/>
                    </a:lnTo>
                    <a:lnTo>
                      <a:pt x="390" y="10"/>
                    </a:lnTo>
                    <a:lnTo>
                      <a:pt x="406" y="14"/>
                    </a:lnTo>
                    <a:lnTo>
                      <a:pt x="420" y="18"/>
                    </a:lnTo>
                    <a:lnTo>
                      <a:pt x="434" y="24"/>
                    </a:lnTo>
                    <a:lnTo>
                      <a:pt x="448" y="30"/>
                    </a:lnTo>
                    <a:lnTo>
                      <a:pt x="462" y="36"/>
                    </a:lnTo>
                    <a:lnTo>
                      <a:pt x="476" y="44"/>
                    </a:lnTo>
                    <a:lnTo>
                      <a:pt x="488" y="52"/>
                    </a:lnTo>
                    <a:lnTo>
                      <a:pt x="500" y="60"/>
                    </a:lnTo>
                    <a:lnTo>
                      <a:pt x="512" y="70"/>
                    </a:lnTo>
                    <a:lnTo>
                      <a:pt x="524" y="80"/>
                    </a:lnTo>
                    <a:lnTo>
                      <a:pt x="534" y="90"/>
                    </a:lnTo>
                    <a:lnTo>
                      <a:pt x="544" y="100"/>
                    </a:lnTo>
                    <a:lnTo>
                      <a:pt x="554" y="112"/>
                    </a:lnTo>
                    <a:lnTo>
                      <a:pt x="564" y="124"/>
                    </a:lnTo>
                    <a:lnTo>
                      <a:pt x="572" y="136"/>
                    </a:lnTo>
                    <a:lnTo>
                      <a:pt x="580" y="148"/>
                    </a:lnTo>
                    <a:lnTo>
                      <a:pt x="588" y="162"/>
                    </a:lnTo>
                    <a:lnTo>
                      <a:pt x="596" y="174"/>
                    </a:lnTo>
                    <a:lnTo>
                      <a:pt x="602" y="188"/>
                    </a:lnTo>
                    <a:lnTo>
                      <a:pt x="608" y="202"/>
                    </a:lnTo>
                    <a:lnTo>
                      <a:pt x="612" y="216"/>
                    </a:lnTo>
                    <a:lnTo>
                      <a:pt x="616" y="232"/>
                    </a:lnTo>
                    <a:lnTo>
                      <a:pt x="620" y="246"/>
                    </a:lnTo>
                    <a:lnTo>
                      <a:pt x="622" y="262"/>
                    </a:lnTo>
                    <a:lnTo>
                      <a:pt x="624" y="276"/>
                    </a:lnTo>
                    <a:lnTo>
                      <a:pt x="626" y="292"/>
                    </a:lnTo>
                    <a:lnTo>
                      <a:pt x="626" y="308"/>
                    </a:lnTo>
                    <a:lnTo>
                      <a:pt x="626" y="324"/>
                    </a:lnTo>
                    <a:lnTo>
                      <a:pt x="624" y="340"/>
                    </a:lnTo>
                    <a:lnTo>
                      <a:pt x="622" y="356"/>
                    </a:lnTo>
                    <a:lnTo>
                      <a:pt x="620" y="370"/>
                    </a:lnTo>
                    <a:lnTo>
                      <a:pt x="616" y="386"/>
                    </a:lnTo>
                    <a:lnTo>
                      <a:pt x="612" y="400"/>
                    </a:lnTo>
                    <a:lnTo>
                      <a:pt x="608" y="414"/>
                    </a:lnTo>
                    <a:lnTo>
                      <a:pt x="602" y="428"/>
                    </a:lnTo>
                    <a:lnTo>
                      <a:pt x="596" y="442"/>
                    </a:lnTo>
                    <a:lnTo>
                      <a:pt x="588" y="456"/>
                    </a:lnTo>
                    <a:lnTo>
                      <a:pt x="580" y="468"/>
                    </a:lnTo>
                    <a:lnTo>
                      <a:pt x="572" y="480"/>
                    </a:lnTo>
                    <a:lnTo>
                      <a:pt x="564" y="492"/>
                    </a:lnTo>
                    <a:lnTo>
                      <a:pt x="554" y="504"/>
                    </a:lnTo>
                    <a:lnTo>
                      <a:pt x="544" y="516"/>
                    </a:lnTo>
                    <a:lnTo>
                      <a:pt x="534" y="526"/>
                    </a:lnTo>
                    <a:lnTo>
                      <a:pt x="524" y="536"/>
                    </a:lnTo>
                    <a:lnTo>
                      <a:pt x="512" y="546"/>
                    </a:lnTo>
                    <a:lnTo>
                      <a:pt x="500" y="556"/>
                    </a:lnTo>
                    <a:lnTo>
                      <a:pt x="488" y="564"/>
                    </a:lnTo>
                    <a:lnTo>
                      <a:pt x="476" y="572"/>
                    </a:lnTo>
                    <a:lnTo>
                      <a:pt x="462" y="580"/>
                    </a:lnTo>
                    <a:lnTo>
                      <a:pt x="448" y="586"/>
                    </a:lnTo>
                    <a:lnTo>
                      <a:pt x="434" y="592"/>
                    </a:lnTo>
                    <a:lnTo>
                      <a:pt x="420" y="598"/>
                    </a:lnTo>
                    <a:lnTo>
                      <a:pt x="406" y="604"/>
                    </a:lnTo>
                    <a:lnTo>
                      <a:pt x="390" y="608"/>
                    </a:lnTo>
                    <a:lnTo>
                      <a:pt x="376" y="610"/>
                    </a:lnTo>
                    <a:lnTo>
                      <a:pt x="360" y="614"/>
                    </a:lnTo>
                    <a:lnTo>
                      <a:pt x="344" y="616"/>
                    </a:lnTo>
                    <a:lnTo>
                      <a:pt x="328" y="616"/>
                    </a:lnTo>
                    <a:lnTo>
                      <a:pt x="312" y="618"/>
                    </a:lnTo>
                    <a:lnTo>
                      <a:pt x="296" y="616"/>
                    </a:lnTo>
                    <a:lnTo>
                      <a:pt x="280" y="616"/>
                    </a:lnTo>
                    <a:lnTo>
                      <a:pt x="266" y="614"/>
                    </a:lnTo>
                    <a:lnTo>
                      <a:pt x="250" y="610"/>
                    </a:lnTo>
                    <a:lnTo>
                      <a:pt x="234" y="608"/>
                    </a:lnTo>
                    <a:lnTo>
                      <a:pt x="220" y="604"/>
                    </a:lnTo>
                    <a:lnTo>
                      <a:pt x="206" y="598"/>
                    </a:lnTo>
                    <a:lnTo>
                      <a:pt x="190" y="592"/>
                    </a:lnTo>
                    <a:lnTo>
                      <a:pt x="176" y="586"/>
                    </a:lnTo>
                    <a:lnTo>
                      <a:pt x="164" y="580"/>
                    </a:lnTo>
                    <a:lnTo>
                      <a:pt x="150" y="572"/>
                    </a:lnTo>
                    <a:lnTo>
                      <a:pt x="138" y="564"/>
                    </a:lnTo>
                    <a:lnTo>
                      <a:pt x="126" y="556"/>
                    </a:lnTo>
                    <a:lnTo>
                      <a:pt x="114" y="546"/>
                    </a:lnTo>
                    <a:lnTo>
                      <a:pt x="102" y="536"/>
                    </a:lnTo>
                    <a:lnTo>
                      <a:pt x="92" y="526"/>
                    </a:lnTo>
                    <a:lnTo>
                      <a:pt x="80" y="516"/>
                    </a:lnTo>
                    <a:lnTo>
                      <a:pt x="70" y="504"/>
                    </a:lnTo>
                    <a:lnTo>
                      <a:pt x="62" y="492"/>
                    </a:lnTo>
                    <a:lnTo>
                      <a:pt x="52" y="480"/>
                    </a:lnTo>
                    <a:lnTo>
                      <a:pt x="44" y="468"/>
                    </a:lnTo>
                    <a:lnTo>
                      <a:pt x="38" y="456"/>
                    </a:lnTo>
                    <a:lnTo>
                      <a:pt x="30" y="442"/>
                    </a:lnTo>
                    <a:lnTo>
                      <a:pt x="24" y="428"/>
                    </a:lnTo>
                    <a:lnTo>
                      <a:pt x="18" y="414"/>
                    </a:lnTo>
                    <a:lnTo>
                      <a:pt x="14" y="400"/>
                    </a:lnTo>
                    <a:lnTo>
                      <a:pt x="8" y="386"/>
                    </a:lnTo>
                    <a:lnTo>
                      <a:pt x="6" y="370"/>
                    </a:lnTo>
                    <a:lnTo>
                      <a:pt x="2" y="356"/>
                    </a:lnTo>
                    <a:lnTo>
                      <a:pt x="0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0" y="276"/>
                    </a:lnTo>
                    <a:lnTo>
                      <a:pt x="2" y="262"/>
                    </a:lnTo>
                    <a:lnTo>
                      <a:pt x="6" y="246"/>
                    </a:lnTo>
                    <a:lnTo>
                      <a:pt x="8" y="232"/>
                    </a:lnTo>
                    <a:lnTo>
                      <a:pt x="14" y="216"/>
                    </a:lnTo>
                    <a:lnTo>
                      <a:pt x="18" y="202"/>
                    </a:lnTo>
                    <a:lnTo>
                      <a:pt x="24" y="188"/>
                    </a:lnTo>
                    <a:lnTo>
                      <a:pt x="30" y="174"/>
                    </a:lnTo>
                    <a:lnTo>
                      <a:pt x="38" y="162"/>
                    </a:lnTo>
                    <a:lnTo>
                      <a:pt x="44" y="148"/>
                    </a:lnTo>
                    <a:lnTo>
                      <a:pt x="52" y="136"/>
                    </a:lnTo>
                    <a:lnTo>
                      <a:pt x="62" y="124"/>
                    </a:lnTo>
                    <a:lnTo>
                      <a:pt x="70" y="112"/>
                    </a:lnTo>
                    <a:lnTo>
                      <a:pt x="80" y="100"/>
                    </a:lnTo>
                    <a:lnTo>
                      <a:pt x="92" y="90"/>
                    </a:lnTo>
                    <a:lnTo>
                      <a:pt x="102" y="80"/>
                    </a:lnTo>
                    <a:lnTo>
                      <a:pt x="114" y="70"/>
                    </a:lnTo>
                    <a:lnTo>
                      <a:pt x="126" y="60"/>
                    </a:lnTo>
                    <a:lnTo>
                      <a:pt x="138" y="52"/>
                    </a:lnTo>
                    <a:lnTo>
                      <a:pt x="150" y="44"/>
                    </a:lnTo>
                    <a:lnTo>
                      <a:pt x="164" y="36"/>
                    </a:lnTo>
                    <a:lnTo>
                      <a:pt x="176" y="30"/>
                    </a:lnTo>
                    <a:lnTo>
                      <a:pt x="190" y="24"/>
                    </a:lnTo>
                    <a:lnTo>
                      <a:pt x="206" y="18"/>
                    </a:lnTo>
                    <a:lnTo>
                      <a:pt x="220" y="14"/>
                    </a:lnTo>
                    <a:lnTo>
                      <a:pt x="234" y="10"/>
                    </a:lnTo>
                    <a:lnTo>
                      <a:pt x="250" y="6"/>
                    </a:lnTo>
                    <a:lnTo>
                      <a:pt x="266" y="2"/>
                    </a:lnTo>
                    <a:lnTo>
                      <a:pt x="280" y="0"/>
                    </a:lnTo>
                    <a:lnTo>
                      <a:pt x="296" y="0"/>
                    </a:lnTo>
                    <a:lnTo>
                      <a:pt x="312" y="0"/>
                    </a:ln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3" name="Freeform 8"/>
              <p:cNvSpPr>
                <a:spLocks/>
              </p:cNvSpPr>
              <p:nvPr/>
            </p:nvSpPr>
            <p:spPr bwMode="auto">
              <a:xfrm>
                <a:off x="1388628" y="1205055"/>
                <a:ext cx="1276817" cy="1202317"/>
              </a:xfrm>
              <a:custGeom>
                <a:avLst/>
                <a:gdLst/>
                <a:ahLst/>
                <a:cxnLst>
                  <a:cxn ang="0">
                    <a:pos x="348" y="0"/>
                  </a:cxn>
                  <a:cxn ang="0">
                    <a:pos x="394" y="10"/>
                  </a:cxn>
                  <a:cxn ang="0">
                    <a:pos x="438" y="24"/>
                  </a:cxn>
                  <a:cxn ang="0">
                    <a:pos x="478" y="44"/>
                  </a:cxn>
                  <a:cxn ang="0">
                    <a:pos x="516" y="70"/>
                  </a:cxn>
                  <a:cxn ang="0">
                    <a:pos x="548" y="102"/>
                  </a:cxn>
                  <a:cxn ang="0">
                    <a:pos x="576" y="136"/>
                  </a:cxn>
                  <a:cxn ang="0">
                    <a:pos x="600" y="176"/>
                  </a:cxn>
                  <a:cxn ang="0">
                    <a:pos x="616" y="218"/>
                  </a:cxn>
                  <a:cxn ang="0">
                    <a:pos x="628" y="262"/>
                  </a:cxn>
                  <a:cxn ang="0">
                    <a:pos x="630" y="310"/>
                  </a:cxn>
                  <a:cxn ang="0">
                    <a:pos x="628" y="356"/>
                  </a:cxn>
                  <a:cxn ang="0">
                    <a:pos x="616" y="402"/>
                  </a:cxn>
                  <a:cxn ang="0">
                    <a:pos x="600" y="444"/>
                  </a:cxn>
                  <a:cxn ang="0">
                    <a:pos x="576" y="484"/>
                  </a:cxn>
                  <a:cxn ang="0">
                    <a:pos x="548" y="518"/>
                  </a:cxn>
                  <a:cxn ang="0">
                    <a:pos x="516" y="550"/>
                  </a:cxn>
                  <a:cxn ang="0">
                    <a:pos x="478" y="576"/>
                  </a:cxn>
                  <a:cxn ang="0">
                    <a:pos x="438" y="596"/>
                  </a:cxn>
                  <a:cxn ang="0">
                    <a:pos x="394" y="610"/>
                  </a:cxn>
                  <a:cxn ang="0">
                    <a:pos x="348" y="618"/>
                  </a:cxn>
                  <a:cxn ang="0">
                    <a:pos x="300" y="620"/>
                  </a:cxn>
                  <a:cxn ang="0">
                    <a:pos x="252" y="614"/>
                  </a:cxn>
                  <a:cxn ang="0">
                    <a:pos x="208" y="602"/>
                  </a:cxn>
                  <a:cxn ang="0">
                    <a:pos x="166" y="582"/>
                  </a:cxn>
                  <a:cxn ang="0">
                    <a:pos x="128" y="558"/>
                  </a:cxn>
                  <a:cxn ang="0">
                    <a:pos x="94" y="530"/>
                  </a:cxn>
                  <a:cxn ang="0">
                    <a:pos x="64" y="496"/>
                  </a:cxn>
                  <a:cxn ang="0">
                    <a:pos x="38" y="458"/>
                  </a:cxn>
                  <a:cxn ang="0">
                    <a:pos x="20" y="416"/>
                  </a:cxn>
                  <a:cxn ang="0">
                    <a:pos x="6" y="372"/>
                  </a:cxn>
                  <a:cxn ang="0">
                    <a:pos x="0" y="326"/>
                  </a:cxn>
                  <a:cxn ang="0">
                    <a:pos x="2" y="278"/>
                  </a:cxn>
                  <a:cxn ang="0">
                    <a:pos x="10" y="232"/>
                  </a:cxn>
                  <a:cxn ang="0">
                    <a:pos x="26" y="190"/>
                  </a:cxn>
                  <a:cxn ang="0">
                    <a:pos x="46" y="148"/>
                  </a:cxn>
                  <a:cxn ang="0">
                    <a:pos x="72" y="112"/>
                  </a:cxn>
                  <a:cxn ang="0">
                    <a:pos x="104" y="80"/>
                  </a:cxn>
                  <a:cxn ang="0">
                    <a:pos x="140" y="52"/>
                  </a:cxn>
                  <a:cxn ang="0">
                    <a:pos x="180" y="30"/>
                  </a:cxn>
                  <a:cxn ang="0">
                    <a:pos x="222" y="14"/>
                  </a:cxn>
                  <a:cxn ang="0">
                    <a:pos x="268" y="2"/>
                  </a:cxn>
                  <a:cxn ang="0">
                    <a:pos x="316" y="0"/>
                  </a:cxn>
                </a:cxnLst>
                <a:rect l="0" t="0" r="r" b="b"/>
                <a:pathLst>
                  <a:path w="630" h="620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0"/>
                    </a:lnTo>
                    <a:lnTo>
                      <a:pt x="364" y="2"/>
                    </a:lnTo>
                    <a:lnTo>
                      <a:pt x="380" y="6"/>
                    </a:lnTo>
                    <a:lnTo>
                      <a:pt x="394" y="10"/>
                    </a:lnTo>
                    <a:lnTo>
                      <a:pt x="410" y="14"/>
                    </a:lnTo>
                    <a:lnTo>
                      <a:pt x="424" y="18"/>
                    </a:lnTo>
                    <a:lnTo>
                      <a:pt x="438" y="24"/>
                    </a:lnTo>
                    <a:lnTo>
                      <a:pt x="452" y="30"/>
                    </a:lnTo>
                    <a:lnTo>
                      <a:pt x="466" y="36"/>
                    </a:lnTo>
                    <a:lnTo>
                      <a:pt x="478" y="44"/>
                    </a:lnTo>
                    <a:lnTo>
                      <a:pt x="492" y="52"/>
                    </a:lnTo>
                    <a:lnTo>
                      <a:pt x="504" y="62"/>
                    </a:lnTo>
                    <a:lnTo>
                      <a:pt x="516" y="70"/>
                    </a:lnTo>
                    <a:lnTo>
                      <a:pt x="528" y="80"/>
                    </a:lnTo>
                    <a:lnTo>
                      <a:pt x="538" y="90"/>
                    </a:lnTo>
                    <a:lnTo>
                      <a:pt x="548" y="102"/>
                    </a:lnTo>
                    <a:lnTo>
                      <a:pt x="558" y="112"/>
                    </a:lnTo>
                    <a:lnTo>
                      <a:pt x="568" y="124"/>
                    </a:lnTo>
                    <a:lnTo>
                      <a:pt x="576" y="136"/>
                    </a:lnTo>
                    <a:lnTo>
                      <a:pt x="586" y="148"/>
                    </a:lnTo>
                    <a:lnTo>
                      <a:pt x="592" y="162"/>
                    </a:lnTo>
                    <a:lnTo>
                      <a:pt x="600" y="176"/>
                    </a:lnTo>
                    <a:lnTo>
                      <a:pt x="606" y="190"/>
                    </a:lnTo>
                    <a:lnTo>
                      <a:pt x="612" y="204"/>
                    </a:lnTo>
                    <a:lnTo>
                      <a:pt x="616" y="218"/>
                    </a:lnTo>
                    <a:lnTo>
                      <a:pt x="620" y="232"/>
                    </a:lnTo>
                    <a:lnTo>
                      <a:pt x="624" y="248"/>
                    </a:lnTo>
                    <a:lnTo>
                      <a:pt x="628" y="262"/>
                    </a:lnTo>
                    <a:lnTo>
                      <a:pt x="630" y="278"/>
                    </a:lnTo>
                    <a:lnTo>
                      <a:pt x="630" y="294"/>
                    </a:lnTo>
                    <a:lnTo>
                      <a:pt x="630" y="310"/>
                    </a:lnTo>
                    <a:lnTo>
                      <a:pt x="630" y="326"/>
                    </a:lnTo>
                    <a:lnTo>
                      <a:pt x="630" y="342"/>
                    </a:lnTo>
                    <a:lnTo>
                      <a:pt x="628" y="356"/>
                    </a:lnTo>
                    <a:lnTo>
                      <a:pt x="624" y="372"/>
                    </a:lnTo>
                    <a:lnTo>
                      <a:pt x="620" y="388"/>
                    </a:lnTo>
                    <a:lnTo>
                      <a:pt x="616" y="402"/>
                    </a:lnTo>
                    <a:lnTo>
                      <a:pt x="612" y="416"/>
                    </a:lnTo>
                    <a:lnTo>
                      <a:pt x="606" y="430"/>
                    </a:lnTo>
                    <a:lnTo>
                      <a:pt x="600" y="444"/>
                    </a:lnTo>
                    <a:lnTo>
                      <a:pt x="592" y="458"/>
                    </a:lnTo>
                    <a:lnTo>
                      <a:pt x="586" y="470"/>
                    </a:lnTo>
                    <a:lnTo>
                      <a:pt x="576" y="484"/>
                    </a:lnTo>
                    <a:lnTo>
                      <a:pt x="568" y="496"/>
                    </a:lnTo>
                    <a:lnTo>
                      <a:pt x="558" y="508"/>
                    </a:lnTo>
                    <a:lnTo>
                      <a:pt x="548" y="518"/>
                    </a:lnTo>
                    <a:lnTo>
                      <a:pt x="538" y="530"/>
                    </a:lnTo>
                    <a:lnTo>
                      <a:pt x="528" y="540"/>
                    </a:lnTo>
                    <a:lnTo>
                      <a:pt x="516" y="550"/>
                    </a:lnTo>
                    <a:lnTo>
                      <a:pt x="504" y="558"/>
                    </a:lnTo>
                    <a:lnTo>
                      <a:pt x="492" y="568"/>
                    </a:lnTo>
                    <a:lnTo>
                      <a:pt x="478" y="576"/>
                    </a:lnTo>
                    <a:lnTo>
                      <a:pt x="466" y="582"/>
                    </a:lnTo>
                    <a:lnTo>
                      <a:pt x="452" y="590"/>
                    </a:lnTo>
                    <a:lnTo>
                      <a:pt x="438" y="596"/>
                    </a:lnTo>
                    <a:lnTo>
                      <a:pt x="424" y="602"/>
                    </a:lnTo>
                    <a:lnTo>
                      <a:pt x="410" y="606"/>
                    </a:lnTo>
                    <a:lnTo>
                      <a:pt x="394" y="610"/>
                    </a:lnTo>
                    <a:lnTo>
                      <a:pt x="380" y="614"/>
                    </a:lnTo>
                    <a:lnTo>
                      <a:pt x="364" y="616"/>
                    </a:lnTo>
                    <a:lnTo>
                      <a:pt x="348" y="618"/>
                    </a:lnTo>
                    <a:lnTo>
                      <a:pt x="332" y="620"/>
                    </a:lnTo>
                    <a:lnTo>
                      <a:pt x="316" y="620"/>
                    </a:lnTo>
                    <a:lnTo>
                      <a:pt x="300" y="620"/>
                    </a:lnTo>
                    <a:lnTo>
                      <a:pt x="284" y="618"/>
                    </a:lnTo>
                    <a:lnTo>
                      <a:pt x="268" y="616"/>
                    </a:lnTo>
                    <a:lnTo>
                      <a:pt x="252" y="614"/>
                    </a:lnTo>
                    <a:lnTo>
                      <a:pt x="238" y="610"/>
                    </a:lnTo>
                    <a:lnTo>
                      <a:pt x="222" y="606"/>
                    </a:lnTo>
                    <a:lnTo>
                      <a:pt x="208" y="602"/>
                    </a:lnTo>
                    <a:lnTo>
                      <a:pt x="194" y="596"/>
                    </a:lnTo>
                    <a:lnTo>
                      <a:pt x="180" y="590"/>
                    </a:lnTo>
                    <a:lnTo>
                      <a:pt x="166" y="582"/>
                    </a:lnTo>
                    <a:lnTo>
                      <a:pt x="152" y="576"/>
                    </a:lnTo>
                    <a:lnTo>
                      <a:pt x="140" y="568"/>
                    </a:lnTo>
                    <a:lnTo>
                      <a:pt x="128" y="558"/>
                    </a:lnTo>
                    <a:lnTo>
                      <a:pt x="116" y="550"/>
                    </a:lnTo>
                    <a:lnTo>
                      <a:pt x="104" y="540"/>
                    </a:lnTo>
                    <a:lnTo>
                      <a:pt x="94" y="530"/>
                    </a:lnTo>
                    <a:lnTo>
                      <a:pt x="82" y="518"/>
                    </a:lnTo>
                    <a:lnTo>
                      <a:pt x="72" y="508"/>
                    </a:lnTo>
                    <a:lnTo>
                      <a:pt x="64" y="496"/>
                    </a:lnTo>
                    <a:lnTo>
                      <a:pt x="54" y="484"/>
                    </a:lnTo>
                    <a:lnTo>
                      <a:pt x="46" y="470"/>
                    </a:lnTo>
                    <a:lnTo>
                      <a:pt x="38" y="458"/>
                    </a:lnTo>
                    <a:lnTo>
                      <a:pt x="32" y="444"/>
                    </a:lnTo>
                    <a:lnTo>
                      <a:pt x="26" y="430"/>
                    </a:lnTo>
                    <a:lnTo>
                      <a:pt x="20" y="416"/>
                    </a:lnTo>
                    <a:lnTo>
                      <a:pt x="14" y="402"/>
                    </a:lnTo>
                    <a:lnTo>
                      <a:pt x="10" y="388"/>
                    </a:lnTo>
                    <a:lnTo>
                      <a:pt x="6" y="372"/>
                    </a:lnTo>
                    <a:lnTo>
                      <a:pt x="4" y="356"/>
                    </a:lnTo>
                    <a:lnTo>
                      <a:pt x="2" y="342"/>
                    </a:lnTo>
                    <a:lnTo>
                      <a:pt x="0" y="326"/>
                    </a:lnTo>
                    <a:lnTo>
                      <a:pt x="0" y="310"/>
                    </a:lnTo>
                    <a:lnTo>
                      <a:pt x="0" y="294"/>
                    </a:lnTo>
                    <a:lnTo>
                      <a:pt x="2" y="278"/>
                    </a:lnTo>
                    <a:lnTo>
                      <a:pt x="4" y="262"/>
                    </a:lnTo>
                    <a:lnTo>
                      <a:pt x="6" y="248"/>
                    </a:lnTo>
                    <a:lnTo>
                      <a:pt x="10" y="232"/>
                    </a:lnTo>
                    <a:lnTo>
                      <a:pt x="14" y="218"/>
                    </a:lnTo>
                    <a:lnTo>
                      <a:pt x="20" y="204"/>
                    </a:lnTo>
                    <a:lnTo>
                      <a:pt x="26" y="190"/>
                    </a:lnTo>
                    <a:lnTo>
                      <a:pt x="32" y="176"/>
                    </a:lnTo>
                    <a:lnTo>
                      <a:pt x="38" y="162"/>
                    </a:lnTo>
                    <a:lnTo>
                      <a:pt x="46" y="148"/>
                    </a:lnTo>
                    <a:lnTo>
                      <a:pt x="54" y="136"/>
                    </a:lnTo>
                    <a:lnTo>
                      <a:pt x="64" y="124"/>
                    </a:lnTo>
                    <a:lnTo>
                      <a:pt x="72" y="112"/>
                    </a:lnTo>
                    <a:lnTo>
                      <a:pt x="82" y="102"/>
                    </a:lnTo>
                    <a:lnTo>
                      <a:pt x="94" y="90"/>
                    </a:lnTo>
                    <a:lnTo>
                      <a:pt x="104" y="80"/>
                    </a:lnTo>
                    <a:lnTo>
                      <a:pt x="116" y="70"/>
                    </a:lnTo>
                    <a:lnTo>
                      <a:pt x="128" y="62"/>
                    </a:lnTo>
                    <a:lnTo>
                      <a:pt x="140" y="52"/>
                    </a:lnTo>
                    <a:lnTo>
                      <a:pt x="152" y="44"/>
                    </a:lnTo>
                    <a:lnTo>
                      <a:pt x="166" y="36"/>
                    </a:lnTo>
                    <a:lnTo>
                      <a:pt x="180" y="30"/>
                    </a:lnTo>
                    <a:lnTo>
                      <a:pt x="194" y="24"/>
                    </a:lnTo>
                    <a:lnTo>
                      <a:pt x="208" y="18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2"/>
                    </a:lnTo>
                    <a:lnTo>
                      <a:pt x="284" y="0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EEA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4" name="Freeform 9"/>
              <p:cNvSpPr>
                <a:spLocks/>
              </p:cNvSpPr>
              <p:nvPr/>
            </p:nvSpPr>
            <p:spPr bwMode="auto">
              <a:xfrm>
                <a:off x="1384574" y="1201177"/>
                <a:ext cx="1284923" cy="1210074"/>
              </a:xfrm>
              <a:custGeom>
                <a:avLst/>
                <a:gdLst/>
                <a:ahLst/>
                <a:cxnLst>
                  <a:cxn ang="0">
                    <a:pos x="348" y="0"/>
                  </a:cxn>
                  <a:cxn ang="0">
                    <a:pos x="396" y="10"/>
                  </a:cxn>
                  <a:cxn ang="0">
                    <a:pos x="440" y="24"/>
                  </a:cxn>
                  <a:cxn ang="0">
                    <a:pos x="480" y="44"/>
                  </a:cxn>
                  <a:cxn ang="0">
                    <a:pos x="518" y="70"/>
                  </a:cxn>
                  <a:cxn ang="0">
                    <a:pos x="550" y="102"/>
                  </a:cxn>
                  <a:cxn ang="0">
                    <a:pos x="580" y="136"/>
                  </a:cxn>
                  <a:cxn ang="0">
                    <a:pos x="602" y="176"/>
                  </a:cxn>
                  <a:cxn ang="0">
                    <a:pos x="620" y="218"/>
                  </a:cxn>
                  <a:cxn ang="0">
                    <a:pos x="630" y="264"/>
                  </a:cxn>
                  <a:cxn ang="0">
                    <a:pos x="634" y="312"/>
                  </a:cxn>
                  <a:cxn ang="0">
                    <a:pos x="630" y="358"/>
                  </a:cxn>
                  <a:cxn ang="0">
                    <a:pos x="620" y="404"/>
                  </a:cxn>
                  <a:cxn ang="0">
                    <a:pos x="602" y="446"/>
                  </a:cxn>
                  <a:cxn ang="0">
                    <a:pos x="580" y="486"/>
                  </a:cxn>
                  <a:cxn ang="0">
                    <a:pos x="550" y="520"/>
                  </a:cxn>
                  <a:cxn ang="0">
                    <a:pos x="518" y="552"/>
                  </a:cxn>
                  <a:cxn ang="0">
                    <a:pos x="480" y="578"/>
                  </a:cxn>
                  <a:cxn ang="0">
                    <a:pos x="440" y="598"/>
                  </a:cxn>
                  <a:cxn ang="0">
                    <a:pos x="396" y="614"/>
                  </a:cxn>
                  <a:cxn ang="0">
                    <a:pos x="348" y="622"/>
                  </a:cxn>
                  <a:cxn ang="0">
                    <a:pos x="300" y="622"/>
                  </a:cxn>
                  <a:cxn ang="0">
                    <a:pos x="252" y="616"/>
                  </a:cxn>
                  <a:cxn ang="0">
                    <a:pos x="208" y="604"/>
                  </a:cxn>
                  <a:cxn ang="0">
                    <a:pos x="166" y="586"/>
                  </a:cxn>
                  <a:cxn ang="0">
                    <a:pos x="128" y="562"/>
                  </a:cxn>
                  <a:cxn ang="0">
                    <a:pos x="92" y="532"/>
                  </a:cxn>
                  <a:cxn ang="0">
                    <a:pos x="62" y="498"/>
                  </a:cxn>
                  <a:cxn ang="0">
                    <a:pos x="38" y="460"/>
                  </a:cxn>
                  <a:cxn ang="0">
                    <a:pos x="20" y="418"/>
                  </a:cxn>
                  <a:cxn ang="0">
                    <a:pos x="6" y="374"/>
                  </a:cxn>
                  <a:cxn ang="0">
                    <a:pos x="0" y="328"/>
                  </a:cxn>
                  <a:cxn ang="0">
                    <a:pos x="2" y="280"/>
                  </a:cxn>
                  <a:cxn ang="0">
                    <a:pos x="10" y="234"/>
                  </a:cxn>
                  <a:cxn ang="0">
                    <a:pos x="24" y="190"/>
                  </a:cxn>
                  <a:cxn ang="0">
                    <a:pos x="46" y="150"/>
                  </a:cxn>
                  <a:cxn ang="0">
                    <a:pos x="72" y="112"/>
                  </a:cxn>
                  <a:cxn ang="0">
                    <a:pos x="104" y="80"/>
                  </a:cxn>
                  <a:cxn ang="0">
                    <a:pos x="140" y="52"/>
                  </a:cxn>
                  <a:cxn ang="0">
                    <a:pos x="180" y="30"/>
                  </a:cxn>
                  <a:cxn ang="0">
                    <a:pos x="222" y="14"/>
                  </a:cxn>
                  <a:cxn ang="0">
                    <a:pos x="268" y="2"/>
                  </a:cxn>
                  <a:cxn ang="0">
                    <a:pos x="316" y="0"/>
                  </a:cxn>
                </a:cxnLst>
                <a:rect l="0" t="0" r="r" b="b"/>
                <a:pathLst>
                  <a:path w="634" h="624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0"/>
                    </a:lnTo>
                    <a:lnTo>
                      <a:pt x="364" y="2"/>
                    </a:lnTo>
                    <a:lnTo>
                      <a:pt x="380" y="6"/>
                    </a:lnTo>
                    <a:lnTo>
                      <a:pt x="396" y="10"/>
                    </a:lnTo>
                    <a:lnTo>
                      <a:pt x="410" y="14"/>
                    </a:lnTo>
                    <a:lnTo>
                      <a:pt x="426" y="18"/>
                    </a:lnTo>
                    <a:lnTo>
                      <a:pt x="440" y="24"/>
                    </a:lnTo>
                    <a:lnTo>
                      <a:pt x="454" y="30"/>
                    </a:lnTo>
                    <a:lnTo>
                      <a:pt x="468" y="36"/>
                    </a:lnTo>
                    <a:lnTo>
                      <a:pt x="480" y="44"/>
                    </a:lnTo>
                    <a:lnTo>
                      <a:pt x="494" y="52"/>
                    </a:lnTo>
                    <a:lnTo>
                      <a:pt x="506" y="62"/>
                    </a:lnTo>
                    <a:lnTo>
                      <a:pt x="518" y="70"/>
                    </a:lnTo>
                    <a:lnTo>
                      <a:pt x="530" y="80"/>
                    </a:lnTo>
                    <a:lnTo>
                      <a:pt x="540" y="90"/>
                    </a:lnTo>
                    <a:lnTo>
                      <a:pt x="550" y="102"/>
                    </a:lnTo>
                    <a:lnTo>
                      <a:pt x="560" y="112"/>
                    </a:lnTo>
                    <a:lnTo>
                      <a:pt x="570" y="124"/>
                    </a:lnTo>
                    <a:lnTo>
                      <a:pt x="580" y="136"/>
                    </a:lnTo>
                    <a:lnTo>
                      <a:pt x="588" y="150"/>
                    </a:lnTo>
                    <a:lnTo>
                      <a:pt x="596" y="162"/>
                    </a:lnTo>
                    <a:lnTo>
                      <a:pt x="602" y="176"/>
                    </a:lnTo>
                    <a:lnTo>
                      <a:pt x="608" y="190"/>
                    </a:lnTo>
                    <a:lnTo>
                      <a:pt x="614" y="204"/>
                    </a:lnTo>
                    <a:lnTo>
                      <a:pt x="620" y="218"/>
                    </a:lnTo>
                    <a:lnTo>
                      <a:pt x="624" y="234"/>
                    </a:lnTo>
                    <a:lnTo>
                      <a:pt x="626" y="248"/>
                    </a:lnTo>
                    <a:lnTo>
                      <a:pt x="630" y="264"/>
                    </a:lnTo>
                    <a:lnTo>
                      <a:pt x="632" y="280"/>
                    </a:lnTo>
                    <a:lnTo>
                      <a:pt x="634" y="296"/>
                    </a:lnTo>
                    <a:lnTo>
                      <a:pt x="634" y="312"/>
                    </a:lnTo>
                    <a:lnTo>
                      <a:pt x="634" y="328"/>
                    </a:lnTo>
                    <a:lnTo>
                      <a:pt x="632" y="344"/>
                    </a:lnTo>
                    <a:lnTo>
                      <a:pt x="630" y="358"/>
                    </a:lnTo>
                    <a:lnTo>
                      <a:pt x="626" y="374"/>
                    </a:lnTo>
                    <a:lnTo>
                      <a:pt x="624" y="390"/>
                    </a:lnTo>
                    <a:lnTo>
                      <a:pt x="620" y="404"/>
                    </a:lnTo>
                    <a:lnTo>
                      <a:pt x="614" y="418"/>
                    </a:lnTo>
                    <a:lnTo>
                      <a:pt x="608" y="432"/>
                    </a:lnTo>
                    <a:lnTo>
                      <a:pt x="602" y="446"/>
                    </a:lnTo>
                    <a:lnTo>
                      <a:pt x="596" y="460"/>
                    </a:lnTo>
                    <a:lnTo>
                      <a:pt x="588" y="472"/>
                    </a:lnTo>
                    <a:lnTo>
                      <a:pt x="580" y="486"/>
                    </a:lnTo>
                    <a:lnTo>
                      <a:pt x="570" y="498"/>
                    </a:lnTo>
                    <a:lnTo>
                      <a:pt x="560" y="510"/>
                    </a:lnTo>
                    <a:lnTo>
                      <a:pt x="550" y="520"/>
                    </a:lnTo>
                    <a:lnTo>
                      <a:pt x="540" y="532"/>
                    </a:lnTo>
                    <a:lnTo>
                      <a:pt x="530" y="542"/>
                    </a:lnTo>
                    <a:lnTo>
                      <a:pt x="518" y="552"/>
                    </a:lnTo>
                    <a:lnTo>
                      <a:pt x="506" y="562"/>
                    </a:lnTo>
                    <a:lnTo>
                      <a:pt x="494" y="570"/>
                    </a:lnTo>
                    <a:lnTo>
                      <a:pt x="480" y="578"/>
                    </a:lnTo>
                    <a:lnTo>
                      <a:pt x="468" y="586"/>
                    </a:lnTo>
                    <a:lnTo>
                      <a:pt x="454" y="592"/>
                    </a:lnTo>
                    <a:lnTo>
                      <a:pt x="440" y="598"/>
                    </a:lnTo>
                    <a:lnTo>
                      <a:pt x="426" y="604"/>
                    </a:lnTo>
                    <a:lnTo>
                      <a:pt x="410" y="610"/>
                    </a:lnTo>
                    <a:lnTo>
                      <a:pt x="396" y="614"/>
                    </a:lnTo>
                    <a:lnTo>
                      <a:pt x="380" y="616"/>
                    </a:lnTo>
                    <a:lnTo>
                      <a:pt x="364" y="620"/>
                    </a:lnTo>
                    <a:lnTo>
                      <a:pt x="348" y="622"/>
                    </a:lnTo>
                    <a:lnTo>
                      <a:pt x="332" y="622"/>
                    </a:lnTo>
                    <a:lnTo>
                      <a:pt x="316" y="624"/>
                    </a:lnTo>
                    <a:lnTo>
                      <a:pt x="300" y="622"/>
                    </a:lnTo>
                    <a:lnTo>
                      <a:pt x="284" y="622"/>
                    </a:lnTo>
                    <a:lnTo>
                      <a:pt x="268" y="620"/>
                    </a:lnTo>
                    <a:lnTo>
                      <a:pt x="252" y="616"/>
                    </a:lnTo>
                    <a:lnTo>
                      <a:pt x="238" y="614"/>
                    </a:lnTo>
                    <a:lnTo>
                      <a:pt x="222" y="610"/>
                    </a:lnTo>
                    <a:lnTo>
                      <a:pt x="208" y="604"/>
                    </a:lnTo>
                    <a:lnTo>
                      <a:pt x="194" y="598"/>
                    </a:lnTo>
                    <a:lnTo>
                      <a:pt x="180" y="592"/>
                    </a:lnTo>
                    <a:lnTo>
                      <a:pt x="166" y="586"/>
                    </a:lnTo>
                    <a:lnTo>
                      <a:pt x="152" y="578"/>
                    </a:lnTo>
                    <a:lnTo>
                      <a:pt x="140" y="570"/>
                    </a:lnTo>
                    <a:lnTo>
                      <a:pt x="128" y="562"/>
                    </a:lnTo>
                    <a:lnTo>
                      <a:pt x="116" y="552"/>
                    </a:lnTo>
                    <a:lnTo>
                      <a:pt x="104" y="542"/>
                    </a:lnTo>
                    <a:lnTo>
                      <a:pt x="92" y="532"/>
                    </a:lnTo>
                    <a:lnTo>
                      <a:pt x="82" y="520"/>
                    </a:lnTo>
                    <a:lnTo>
                      <a:pt x="72" y="510"/>
                    </a:lnTo>
                    <a:lnTo>
                      <a:pt x="62" y="498"/>
                    </a:lnTo>
                    <a:lnTo>
                      <a:pt x="54" y="486"/>
                    </a:lnTo>
                    <a:lnTo>
                      <a:pt x="46" y="472"/>
                    </a:lnTo>
                    <a:lnTo>
                      <a:pt x="38" y="460"/>
                    </a:lnTo>
                    <a:lnTo>
                      <a:pt x="32" y="446"/>
                    </a:lnTo>
                    <a:lnTo>
                      <a:pt x="24" y="432"/>
                    </a:lnTo>
                    <a:lnTo>
                      <a:pt x="20" y="418"/>
                    </a:lnTo>
                    <a:lnTo>
                      <a:pt x="14" y="404"/>
                    </a:lnTo>
                    <a:lnTo>
                      <a:pt x="10" y="390"/>
                    </a:lnTo>
                    <a:lnTo>
                      <a:pt x="6" y="374"/>
                    </a:lnTo>
                    <a:lnTo>
                      <a:pt x="4" y="358"/>
                    </a:lnTo>
                    <a:lnTo>
                      <a:pt x="2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2" y="280"/>
                    </a:lnTo>
                    <a:lnTo>
                      <a:pt x="4" y="264"/>
                    </a:lnTo>
                    <a:lnTo>
                      <a:pt x="6" y="248"/>
                    </a:lnTo>
                    <a:lnTo>
                      <a:pt x="10" y="234"/>
                    </a:lnTo>
                    <a:lnTo>
                      <a:pt x="14" y="218"/>
                    </a:lnTo>
                    <a:lnTo>
                      <a:pt x="20" y="204"/>
                    </a:lnTo>
                    <a:lnTo>
                      <a:pt x="24" y="190"/>
                    </a:lnTo>
                    <a:lnTo>
                      <a:pt x="32" y="176"/>
                    </a:lnTo>
                    <a:lnTo>
                      <a:pt x="38" y="162"/>
                    </a:lnTo>
                    <a:lnTo>
                      <a:pt x="46" y="150"/>
                    </a:lnTo>
                    <a:lnTo>
                      <a:pt x="54" y="136"/>
                    </a:lnTo>
                    <a:lnTo>
                      <a:pt x="62" y="124"/>
                    </a:lnTo>
                    <a:lnTo>
                      <a:pt x="72" y="112"/>
                    </a:lnTo>
                    <a:lnTo>
                      <a:pt x="82" y="102"/>
                    </a:lnTo>
                    <a:lnTo>
                      <a:pt x="92" y="90"/>
                    </a:lnTo>
                    <a:lnTo>
                      <a:pt x="104" y="80"/>
                    </a:lnTo>
                    <a:lnTo>
                      <a:pt x="116" y="70"/>
                    </a:lnTo>
                    <a:lnTo>
                      <a:pt x="128" y="62"/>
                    </a:lnTo>
                    <a:lnTo>
                      <a:pt x="140" y="52"/>
                    </a:lnTo>
                    <a:lnTo>
                      <a:pt x="152" y="44"/>
                    </a:lnTo>
                    <a:lnTo>
                      <a:pt x="166" y="36"/>
                    </a:lnTo>
                    <a:lnTo>
                      <a:pt x="180" y="30"/>
                    </a:lnTo>
                    <a:lnTo>
                      <a:pt x="194" y="24"/>
                    </a:lnTo>
                    <a:lnTo>
                      <a:pt x="208" y="18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2"/>
                    </a:lnTo>
                    <a:lnTo>
                      <a:pt x="284" y="0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CE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5" name="Freeform 10"/>
              <p:cNvSpPr>
                <a:spLocks/>
              </p:cNvSpPr>
              <p:nvPr/>
            </p:nvSpPr>
            <p:spPr bwMode="auto">
              <a:xfrm>
                <a:off x="1380521" y="1197298"/>
                <a:ext cx="1288977" cy="1213953"/>
              </a:xfrm>
              <a:custGeom>
                <a:avLst/>
                <a:gdLst/>
                <a:ahLst/>
                <a:cxnLst>
                  <a:cxn ang="0">
                    <a:pos x="350" y="0"/>
                  </a:cxn>
                  <a:cxn ang="0">
                    <a:pos x="398" y="8"/>
                  </a:cxn>
                  <a:cxn ang="0">
                    <a:pos x="442" y="24"/>
                  </a:cxn>
                  <a:cxn ang="0">
                    <a:pos x="482" y="44"/>
                  </a:cxn>
                  <a:cxn ang="0">
                    <a:pos x="520" y="70"/>
                  </a:cxn>
                  <a:cxn ang="0">
                    <a:pos x="554" y="102"/>
                  </a:cxn>
                  <a:cxn ang="0">
                    <a:pos x="582" y="138"/>
                  </a:cxn>
                  <a:cxn ang="0">
                    <a:pos x="604" y="176"/>
                  </a:cxn>
                  <a:cxn ang="0">
                    <a:pos x="622" y="220"/>
                  </a:cxn>
                  <a:cxn ang="0">
                    <a:pos x="632" y="266"/>
                  </a:cxn>
                  <a:cxn ang="0">
                    <a:pos x="636" y="312"/>
                  </a:cxn>
                  <a:cxn ang="0">
                    <a:pos x="632" y="360"/>
                  </a:cxn>
                  <a:cxn ang="0">
                    <a:pos x="622" y="406"/>
                  </a:cxn>
                  <a:cxn ang="0">
                    <a:pos x="604" y="448"/>
                  </a:cxn>
                  <a:cxn ang="0">
                    <a:pos x="582" y="488"/>
                  </a:cxn>
                  <a:cxn ang="0">
                    <a:pos x="554" y="524"/>
                  </a:cxn>
                  <a:cxn ang="0">
                    <a:pos x="520" y="554"/>
                  </a:cxn>
                  <a:cxn ang="0">
                    <a:pos x="482" y="580"/>
                  </a:cxn>
                  <a:cxn ang="0">
                    <a:pos x="442" y="602"/>
                  </a:cxn>
                  <a:cxn ang="0">
                    <a:pos x="398" y="616"/>
                  </a:cxn>
                  <a:cxn ang="0">
                    <a:pos x="350" y="624"/>
                  </a:cxn>
                  <a:cxn ang="0">
                    <a:pos x="302" y="626"/>
                  </a:cxn>
                  <a:cxn ang="0">
                    <a:pos x="254" y="620"/>
                  </a:cxn>
                  <a:cxn ang="0">
                    <a:pos x="208" y="608"/>
                  </a:cxn>
                  <a:cxn ang="0">
                    <a:pos x="166" y="588"/>
                  </a:cxn>
                  <a:cxn ang="0">
                    <a:pos x="128" y="564"/>
                  </a:cxn>
                  <a:cxn ang="0">
                    <a:pos x="92" y="534"/>
                  </a:cxn>
                  <a:cxn ang="0">
                    <a:pos x="62" y="500"/>
                  </a:cxn>
                  <a:cxn ang="0">
                    <a:pos x="38" y="462"/>
                  </a:cxn>
                  <a:cxn ang="0">
                    <a:pos x="18" y="420"/>
                  </a:cxn>
                  <a:cxn ang="0">
                    <a:pos x="6" y="376"/>
                  </a:cxn>
                  <a:cxn ang="0">
                    <a:pos x="0" y="328"/>
                  </a:cxn>
                  <a:cxn ang="0">
                    <a:pos x="0" y="280"/>
                  </a:cxn>
                  <a:cxn ang="0">
                    <a:pos x="10" y="234"/>
                  </a:cxn>
                  <a:cxn ang="0">
                    <a:pos x="24" y="190"/>
                  </a:cxn>
                  <a:cxn ang="0">
                    <a:pos x="46" y="150"/>
                  </a:cxn>
                  <a:cxn ang="0">
                    <a:pos x="72" y="114"/>
                  </a:cxn>
                  <a:cxn ang="0">
                    <a:pos x="104" y="80"/>
                  </a:cxn>
                  <a:cxn ang="0">
                    <a:pos x="140" y="52"/>
                  </a:cxn>
                  <a:cxn ang="0">
                    <a:pos x="180" y="30"/>
                  </a:cxn>
                  <a:cxn ang="0">
                    <a:pos x="224" y="14"/>
                  </a:cxn>
                  <a:cxn ang="0">
                    <a:pos x="270" y="2"/>
                  </a:cxn>
                  <a:cxn ang="0">
                    <a:pos x="318" y="0"/>
                  </a:cxn>
                </a:cxnLst>
                <a:rect l="0" t="0" r="r" b="b"/>
                <a:pathLst>
                  <a:path w="636" h="626">
                    <a:moveTo>
                      <a:pt x="318" y="0"/>
                    </a:moveTo>
                    <a:lnTo>
                      <a:pt x="334" y="0"/>
                    </a:lnTo>
                    <a:lnTo>
                      <a:pt x="350" y="0"/>
                    </a:lnTo>
                    <a:lnTo>
                      <a:pt x="366" y="2"/>
                    </a:lnTo>
                    <a:lnTo>
                      <a:pt x="382" y="6"/>
                    </a:lnTo>
                    <a:lnTo>
                      <a:pt x="398" y="8"/>
                    </a:lnTo>
                    <a:lnTo>
                      <a:pt x="412" y="14"/>
                    </a:lnTo>
                    <a:lnTo>
                      <a:pt x="426" y="18"/>
                    </a:lnTo>
                    <a:lnTo>
                      <a:pt x="442" y="24"/>
                    </a:lnTo>
                    <a:lnTo>
                      <a:pt x="456" y="30"/>
                    </a:lnTo>
                    <a:lnTo>
                      <a:pt x="470" y="36"/>
                    </a:lnTo>
                    <a:lnTo>
                      <a:pt x="482" y="44"/>
                    </a:lnTo>
                    <a:lnTo>
                      <a:pt x="496" y="52"/>
                    </a:lnTo>
                    <a:lnTo>
                      <a:pt x="508" y="62"/>
                    </a:lnTo>
                    <a:lnTo>
                      <a:pt x="520" y="70"/>
                    </a:lnTo>
                    <a:lnTo>
                      <a:pt x="532" y="80"/>
                    </a:lnTo>
                    <a:lnTo>
                      <a:pt x="542" y="92"/>
                    </a:lnTo>
                    <a:lnTo>
                      <a:pt x="554" y="102"/>
                    </a:lnTo>
                    <a:lnTo>
                      <a:pt x="564" y="114"/>
                    </a:lnTo>
                    <a:lnTo>
                      <a:pt x="572" y="126"/>
                    </a:lnTo>
                    <a:lnTo>
                      <a:pt x="582" y="138"/>
                    </a:lnTo>
                    <a:lnTo>
                      <a:pt x="590" y="150"/>
                    </a:lnTo>
                    <a:lnTo>
                      <a:pt x="598" y="164"/>
                    </a:lnTo>
                    <a:lnTo>
                      <a:pt x="604" y="176"/>
                    </a:lnTo>
                    <a:lnTo>
                      <a:pt x="610" y="190"/>
                    </a:lnTo>
                    <a:lnTo>
                      <a:pt x="616" y="206"/>
                    </a:lnTo>
                    <a:lnTo>
                      <a:pt x="622" y="220"/>
                    </a:lnTo>
                    <a:lnTo>
                      <a:pt x="626" y="234"/>
                    </a:lnTo>
                    <a:lnTo>
                      <a:pt x="630" y="250"/>
                    </a:lnTo>
                    <a:lnTo>
                      <a:pt x="632" y="266"/>
                    </a:lnTo>
                    <a:lnTo>
                      <a:pt x="634" y="280"/>
                    </a:lnTo>
                    <a:lnTo>
                      <a:pt x="636" y="296"/>
                    </a:lnTo>
                    <a:lnTo>
                      <a:pt x="636" y="312"/>
                    </a:lnTo>
                    <a:lnTo>
                      <a:pt x="636" y="328"/>
                    </a:lnTo>
                    <a:lnTo>
                      <a:pt x="634" y="344"/>
                    </a:lnTo>
                    <a:lnTo>
                      <a:pt x="632" y="360"/>
                    </a:lnTo>
                    <a:lnTo>
                      <a:pt x="630" y="376"/>
                    </a:lnTo>
                    <a:lnTo>
                      <a:pt x="626" y="390"/>
                    </a:lnTo>
                    <a:lnTo>
                      <a:pt x="622" y="406"/>
                    </a:lnTo>
                    <a:lnTo>
                      <a:pt x="616" y="420"/>
                    </a:lnTo>
                    <a:lnTo>
                      <a:pt x="610" y="434"/>
                    </a:lnTo>
                    <a:lnTo>
                      <a:pt x="604" y="448"/>
                    </a:lnTo>
                    <a:lnTo>
                      <a:pt x="598" y="462"/>
                    </a:lnTo>
                    <a:lnTo>
                      <a:pt x="590" y="476"/>
                    </a:lnTo>
                    <a:lnTo>
                      <a:pt x="582" y="488"/>
                    </a:lnTo>
                    <a:lnTo>
                      <a:pt x="572" y="500"/>
                    </a:lnTo>
                    <a:lnTo>
                      <a:pt x="564" y="512"/>
                    </a:lnTo>
                    <a:lnTo>
                      <a:pt x="554" y="524"/>
                    </a:lnTo>
                    <a:lnTo>
                      <a:pt x="542" y="534"/>
                    </a:lnTo>
                    <a:lnTo>
                      <a:pt x="532" y="544"/>
                    </a:lnTo>
                    <a:lnTo>
                      <a:pt x="520" y="554"/>
                    </a:lnTo>
                    <a:lnTo>
                      <a:pt x="508" y="564"/>
                    </a:lnTo>
                    <a:lnTo>
                      <a:pt x="496" y="572"/>
                    </a:lnTo>
                    <a:lnTo>
                      <a:pt x="482" y="580"/>
                    </a:lnTo>
                    <a:lnTo>
                      <a:pt x="470" y="588"/>
                    </a:lnTo>
                    <a:lnTo>
                      <a:pt x="456" y="596"/>
                    </a:lnTo>
                    <a:lnTo>
                      <a:pt x="442" y="602"/>
                    </a:lnTo>
                    <a:lnTo>
                      <a:pt x="426" y="608"/>
                    </a:lnTo>
                    <a:lnTo>
                      <a:pt x="412" y="612"/>
                    </a:lnTo>
                    <a:lnTo>
                      <a:pt x="398" y="616"/>
                    </a:lnTo>
                    <a:lnTo>
                      <a:pt x="382" y="620"/>
                    </a:lnTo>
                    <a:lnTo>
                      <a:pt x="366" y="622"/>
                    </a:lnTo>
                    <a:lnTo>
                      <a:pt x="350" y="624"/>
                    </a:lnTo>
                    <a:lnTo>
                      <a:pt x="334" y="626"/>
                    </a:lnTo>
                    <a:lnTo>
                      <a:pt x="318" y="626"/>
                    </a:lnTo>
                    <a:lnTo>
                      <a:pt x="302" y="626"/>
                    </a:lnTo>
                    <a:lnTo>
                      <a:pt x="286" y="624"/>
                    </a:lnTo>
                    <a:lnTo>
                      <a:pt x="270" y="622"/>
                    </a:lnTo>
                    <a:lnTo>
                      <a:pt x="254" y="620"/>
                    </a:lnTo>
                    <a:lnTo>
                      <a:pt x="238" y="616"/>
                    </a:lnTo>
                    <a:lnTo>
                      <a:pt x="224" y="612"/>
                    </a:lnTo>
                    <a:lnTo>
                      <a:pt x="208" y="608"/>
                    </a:lnTo>
                    <a:lnTo>
                      <a:pt x="194" y="602"/>
                    </a:lnTo>
                    <a:lnTo>
                      <a:pt x="180" y="596"/>
                    </a:lnTo>
                    <a:lnTo>
                      <a:pt x="166" y="588"/>
                    </a:lnTo>
                    <a:lnTo>
                      <a:pt x="152" y="580"/>
                    </a:lnTo>
                    <a:lnTo>
                      <a:pt x="140" y="572"/>
                    </a:lnTo>
                    <a:lnTo>
                      <a:pt x="128" y="564"/>
                    </a:lnTo>
                    <a:lnTo>
                      <a:pt x="116" y="554"/>
                    </a:lnTo>
                    <a:lnTo>
                      <a:pt x="104" y="544"/>
                    </a:lnTo>
                    <a:lnTo>
                      <a:pt x="92" y="534"/>
                    </a:lnTo>
                    <a:lnTo>
                      <a:pt x="82" y="524"/>
                    </a:lnTo>
                    <a:lnTo>
                      <a:pt x="72" y="512"/>
                    </a:lnTo>
                    <a:lnTo>
                      <a:pt x="62" y="500"/>
                    </a:lnTo>
                    <a:lnTo>
                      <a:pt x="54" y="488"/>
                    </a:lnTo>
                    <a:lnTo>
                      <a:pt x="46" y="476"/>
                    </a:lnTo>
                    <a:lnTo>
                      <a:pt x="38" y="462"/>
                    </a:lnTo>
                    <a:lnTo>
                      <a:pt x="30" y="448"/>
                    </a:lnTo>
                    <a:lnTo>
                      <a:pt x="24" y="434"/>
                    </a:lnTo>
                    <a:lnTo>
                      <a:pt x="18" y="420"/>
                    </a:lnTo>
                    <a:lnTo>
                      <a:pt x="14" y="406"/>
                    </a:lnTo>
                    <a:lnTo>
                      <a:pt x="10" y="390"/>
                    </a:lnTo>
                    <a:lnTo>
                      <a:pt x="6" y="376"/>
                    </a:lnTo>
                    <a:lnTo>
                      <a:pt x="4" y="360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4" y="266"/>
                    </a:lnTo>
                    <a:lnTo>
                      <a:pt x="6" y="250"/>
                    </a:lnTo>
                    <a:lnTo>
                      <a:pt x="10" y="234"/>
                    </a:lnTo>
                    <a:lnTo>
                      <a:pt x="14" y="220"/>
                    </a:lnTo>
                    <a:lnTo>
                      <a:pt x="18" y="206"/>
                    </a:lnTo>
                    <a:lnTo>
                      <a:pt x="24" y="190"/>
                    </a:lnTo>
                    <a:lnTo>
                      <a:pt x="30" y="176"/>
                    </a:lnTo>
                    <a:lnTo>
                      <a:pt x="38" y="164"/>
                    </a:lnTo>
                    <a:lnTo>
                      <a:pt x="46" y="150"/>
                    </a:lnTo>
                    <a:lnTo>
                      <a:pt x="54" y="138"/>
                    </a:lnTo>
                    <a:lnTo>
                      <a:pt x="62" y="126"/>
                    </a:lnTo>
                    <a:lnTo>
                      <a:pt x="72" y="114"/>
                    </a:lnTo>
                    <a:lnTo>
                      <a:pt x="82" y="102"/>
                    </a:lnTo>
                    <a:lnTo>
                      <a:pt x="92" y="92"/>
                    </a:lnTo>
                    <a:lnTo>
                      <a:pt x="104" y="80"/>
                    </a:lnTo>
                    <a:lnTo>
                      <a:pt x="116" y="70"/>
                    </a:lnTo>
                    <a:lnTo>
                      <a:pt x="128" y="62"/>
                    </a:lnTo>
                    <a:lnTo>
                      <a:pt x="140" y="52"/>
                    </a:lnTo>
                    <a:lnTo>
                      <a:pt x="152" y="44"/>
                    </a:lnTo>
                    <a:lnTo>
                      <a:pt x="166" y="36"/>
                    </a:lnTo>
                    <a:lnTo>
                      <a:pt x="180" y="30"/>
                    </a:lnTo>
                    <a:lnTo>
                      <a:pt x="194" y="24"/>
                    </a:lnTo>
                    <a:lnTo>
                      <a:pt x="208" y="18"/>
                    </a:lnTo>
                    <a:lnTo>
                      <a:pt x="224" y="14"/>
                    </a:lnTo>
                    <a:lnTo>
                      <a:pt x="238" y="8"/>
                    </a:lnTo>
                    <a:lnTo>
                      <a:pt x="254" y="6"/>
                    </a:lnTo>
                    <a:lnTo>
                      <a:pt x="270" y="2"/>
                    </a:lnTo>
                    <a:lnTo>
                      <a:pt x="286" y="0"/>
                    </a:lnTo>
                    <a:lnTo>
                      <a:pt x="302" y="0"/>
                    </a:lnTo>
                    <a:lnTo>
                      <a:pt x="318" y="0"/>
                    </a:lnTo>
                    <a:lnTo>
                      <a:pt x="318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6" name="Freeform 11"/>
              <p:cNvSpPr>
                <a:spLocks/>
              </p:cNvSpPr>
              <p:nvPr/>
            </p:nvSpPr>
            <p:spPr bwMode="auto">
              <a:xfrm>
                <a:off x="1372414" y="1189541"/>
                <a:ext cx="1297084" cy="1225588"/>
              </a:xfrm>
              <a:custGeom>
                <a:avLst/>
                <a:gdLst/>
                <a:ahLst/>
                <a:cxnLst>
                  <a:cxn ang="0">
                    <a:pos x="354" y="2"/>
                  </a:cxn>
                  <a:cxn ang="0">
                    <a:pos x="400" y="10"/>
                  </a:cxn>
                  <a:cxn ang="0">
                    <a:pos x="446" y="26"/>
                  </a:cxn>
                  <a:cxn ang="0">
                    <a:pos x="486" y="46"/>
                  </a:cxn>
                  <a:cxn ang="0">
                    <a:pos x="524" y="74"/>
                  </a:cxn>
                  <a:cxn ang="0">
                    <a:pos x="558" y="104"/>
                  </a:cxn>
                  <a:cxn ang="0">
                    <a:pos x="586" y="140"/>
                  </a:cxn>
                  <a:cxn ang="0">
                    <a:pos x="610" y="180"/>
                  </a:cxn>
                  <a:cxn ang="0">
                    <a:pos x="626" y="222"/>
                  </a:cxn>
                  <a:cxn ang="0">
                    <a:pos x="636" y="268"/>
                  </a:cxn>
                  <a:cxn ang="0">
                    <a:pos x="640" y="316"/>
                  </a:cxn>
                  <a:cxn ang="0">
                    <a:pos x="636" y="364"/>
                  </a:cxn>
                  <a:cxn ang="0">
                    <a:pos x="626" y="410"/>
                  </a:cxn>
                  <a:cxn ang="0">
                    <a:pos x="610" y="452"/>
                  </a:cxn>
                  <a:cxn ang="0">
                    <a:pos x="586" y="492"/>
                  </a:cxn>
                  <a:cxn ang="0">
                    <a:pos x="558" y="528"/>
                  </a:cxn>
                  <a:cxn ang="0">
                    <a:pos x="524" y="560"/>
                  </a:cxn>
                  <a:cxn ang="0">
                    <a:pos x="486" y="586"/>
                  </a:cxn>
                  <a:cxn ang="0">
                    <a:pos x="446" y="606"/>
                  </a:cxn>
                  <a:cxn ang="0">
                    <a:pos x="400" y="622"/>
                  </a:cxn>
                  <a:cxn ang="0">
                    <a:pos x="354" y="630"/>
                  </a:cxn>
                  <a:cxn ang="0">
                    <a:pos x="304" y="630"/>
                  </a:cxn>
                  <a:cxn ang="0">
                    <a:pos x="256" y="624"/>
                  </a:cxn>
                  <a:cxn ang="0">
                    <a:pos x="210" y="612"/>
                  </a:cxn>
                  <a:cxn ang="0">
                    <a:pos x="168" y="594"/>
                  </a:cxn>
                  <a:cxn ang="0">
                    <a:pos x="130" y="568"/>
                  </a:cxn>
                  <a:cxn ang="0">
                    <a:pos x="94" y="538"/>
                  </a:cxn>
                  <a:cxn ang="0">
                    <a:pos x="64" y="504"/>
                  </a:cxn>
                  <a:cxn ang="0">
                    <a:pos x="40" y="466"/>
                  </a:cxn>
                  <a:cxn ang="0">
                    <a:pos x="20" y="424"/>
                  </a:cxn>
                  <a:cxn ang="0">
                    <a:pos x="8" y="380"/>
                  </a:cxn>
                  <a:cxn ang="0">
                    <a:pos x="2" y="332"/>
                  </a:cxn>
                  <a:cxn ang="0">
                    <a:pos x="2" y="284"/>
                  </a:cxn>
                  <a:cxn ang="0">
                    <a:pos x="10" y="238"/>
                  </a:cxn>
                  <a:cxn ang="0">
                    <a:pos x="26" y="194"/>
                  </a:cxn>
                  <a:cxn ang="0">
                    <a:pos x="48" y="152"/>
                  </a:cxn>
                  <a:cxn ang="0">
                    <a:pos x="74" y="116"/>
                  </a:cxn>
                  <a:cxn ang="0">
                    <a:pos x="106" y="84"/>
                  </a:cxn>
                  <a:cxn ang="0">
                    <a:pos x="142" y="54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2" y="4"/>
                  </a:cxn>
                  <a:cxn ang="0">
                    <a:pos x="320" y="0"/>
                  </a:cxn>
                </a:cxnLst>
                <a:rect l="0" t="0" r="r" b="b"/>
                <a:pathLst>
                  <a:path w="640" h="632">
                    <a:moveTo>
                      <a:pt x="320" y="0"/>
                    </a:moveTo>
                    <a:lnTo>
                      <a:pt x="338" y="2"/>
                    </a:lnTo>
                    <a:lnTo>
                      <a:pt x="354" y="2"/>
                    </a:lnTo>
                    <a:lnTo>
                      <a:pt x="370" y="4"/>
                    </a:lnTo>
                    <a:lnTo>
                      <a:pt x="386" y="8"/>
                    </a:lnTo>
                    <a:lnTo>
                      <a:pt x="400" y="10"/>
                    </a:lnTo>
                    <a:lnTo>
                      <a:pt x="416" y="16"/>
                    </a:lnTo>
                    <a:lnTo>
                      <a:pt x="430" y="20"/>
                    </a:lnTo>
                    <a:lnTo>
                      <a:pt x="446" y="26"/>
                    </a:lnTo>
                    <a:lnTo>
                      <a:pt x="460" y="32"/>
                    </a:lnTo>
                    <a:lnTo>
                      <a:pt x="474" y="40"/>
                    </a:lnTo>
                    <a:lnTo>
                      <a:pt x="486" y="46"/>
                    </a:lnTo>
                    <a:lnTo>
                      <a:pt x="500" y="54"/>
                    </a:lnTo>
                    <a:lnTo>
                      <a:pt x="512" y="64"/>
                    </a:lnTo>
                    <a:lnTo>
                      <a:pt x="524" y="74"/>
                    </a:lnTo>
                    <a:lnTo>
                      <a:pt x="536" y="84"/>
                    </a:lnTo>
                    <a:lnTo>
                      <a:pt x="546" y="94"/>
                    </a:lnTo>
                    <a:lnTo>
                      <a:pt x="558" y="104"/>
                    </a:lnTo>
                    <a:lnTo>
                      <a:pt x="568" y="116"/>
                    </a:lnTo>
                    <a:lnTo>
                      <a:pt x="576" y="128"/>
                    </a:lnTo>
                    <a:lnTo>
                      <a:pt x="586" y="140"/>
                    </a:lnTo>
                    <a:lnTo>
                      <a:pt x="594" y="152"/>
                    </a:lnTo>
                    <a:lnTo>
                      <a:pt x="602" y="166"/>
                    </a:lnTo>
                    <a:lnTo>
                      <a:pt x="610" y="180"/>
                    </a:lnTo>
                    <a:lnTo>
                      <a:pt x="616" y="194"/>
                    </a:lnTo>
                    <a:lnTo>
                      <a:pt x="622" y="208"/>
                    </a:lnTo>
                    <a:lnTo>
                      <a:pt x="626" y="222"/>
                    </a:lnTo>
                    <a:lnTo>
                      <a:pt x="630" y="238"/>
                    </a:lnTo>
                    <a:lnTo>
                      <a:pt x="634" y="252"/>
                    </a:lnTo>
                    <a:lnTo>
                      <a:pt x="636" y="268"/>
                    </a:lnTo>
                    <a:lnTo>
                      <a:pt x="640" y="284"/>
                    </a:lnTo>
                    <a:lnTo>
                      <a:pt x="640" y="300"/>
                    </a:lnTo>
                    <a:lnTo>
                      <a:pt x="640" y="316"/>
                    </a:lnTo>
                    <a:lnTo>
                      <a:pt x="640" y="332"/>
                    </a:lnTo>
                    <a:lnTo>
                      <a:pt x="640" y="348"/>
                    </a:lnTo>
                    <a:lnTo>
                      <a:pt x="636" y="364"/>
                    </a:lnTo>
                    <a:lnTo>
                      <a:pt x="634" y="380"/>
                    </a:lnTo>
                    <a:lnTo>
                      <a:pt x="630" y="394"/>
                    </a:lnTo>
                    <a:lnTo>
                      <a:pt x="626" y="410"/>
                    </a:lnTo>
                    <a:lnTo>
                      <a:pt x="622" y="424"/>
                    </a:lnTo>
                    <a:lnTo>
                      <a:pt x="616" y="438"/>
                    </a:lnTo>
                    <a:lnTo>
                      <a:pt x="610" y="452"/>
                    </a:lnTo>
                    <a:lnTo>
                      <a:pt x="602" y="466"/>
                    </a:lnTo>
                    <a:lnTo>
                      <a:pt x="594" y="480"/>
                    </a:lnTo>
                    <a:lnTo>
                      <a:pt x="586" y="492"/>
                    </a:lnTo>
                    <a:lnTo>
                      <a:pt x="576" y="504"/>
                    </a:lnTo>
                    <a:lnTo>
                      <a:pt x="568" y="516"/>
                    </a:lnTo>
                    <a:lnTo>
                      <a:pt x="558" y="528"/>
                    </a:lnTo>
                    <a:lnTo>
                      <a:pt x="546" y="538"/>
                    </a:lnTo>
                    <a:lnTo>
                      <a:pt x="536" y="550"/>
                    </a:lnTo>
                    <a:lnTo>
                      <a:pt x="524" y="560"/>
                    </a:lnTo>
                    <a:lnTo>
                      <a:pt x="512" y="568"/>
                    </a:lnTo>
                    <a:lnTo>
                      <a:pt x="500" y="578"/>
                    </a:lnTo>
                    <a:lnTo>
                      <a:pt x="486" y="586"/>
                    </a:lnTo>
                    <a:lnTo>
                      <a:pt x="474" y="594"/>
                    </a:lnTo>
                    <a:lnTo>
                      <a:pt x="460" y="600"/>
                    </a:lnTo>
                    <a:lnTo>
                      <a:pt x="446" y="606"/>
                    </a:lnTo>
                    <a:lnTo>
                      <a:pt x="430" y="612"/>
                    </a:lnTo>
                    <a:lnTo>
                      <a:pt x="416" y="618"/>
                    </a:lnTo>
                    <a:lnTo>
                      <a:pt x="400" y="622"/>
                    </a:lnTo>
                    <a:lnTo>
                      <a:pt x="386" y="624"/>
                    </a:lnTo>
                    <a:lnTo>
                      <a:pt x="370" y="628"/>
                    </a:lnTo>
                    <a:lnTo>
                      <a:pt x="354" y="630"/>
                    </a:lnTo>
                    <a:lnTo>
                      <a:pt x="338" y="630"/>
                    </a:lnTo>
                    <a:lnTo>
                      <a:pt x="320" y="632"/>
                    </a:lnTo>
                    <a:lnTo>
                      <a:pt x="304" y="630"/>
                    </a:lnTo>
                    <a:lnTo>
                      <a:pt x="288" y="630"/>
                    </a:lnTo>
                    <a:lnTo>
                      <a:pt x="272" y="628"/>
                    </a:lnTo>
                    <a:lnTo>
                      <a:pt x="256" y="624"/>
                    </a:lnTo>
                    <a:lnTo>
                      <a:pt x="240" y="622"/>
                    </a:lnTo>
                    <a:lnTo>
                      <a:pt x="226" y="618"/>
                    </a:lnTo>
                    <a:lnTo>
                      <a:pt x="210" y="612"/>
                    </a:lnTo>
                    <a:lnTo>
                      <a:pt x="196" y="606"/>
                    </a:lnTo>
                    <a:lnTo>
                      <a:pt x="182" y="600"/>
                    </a:lnTo>
                    <a:lnTo>
                      <a:pt x="168" y="594"/>
                    </a:lnTo>
                    <a:lnTo>
                      <a:pt x="154" y="586"/>
                    </a:lnTo>
                    <a:lnTo>
                      <a:pt x="142" y="578"/>
                    </a:lnTo>
                    <a:lnTo>
                      <a:pt x="130" y="568"/>
                    </a:lnTo>
                    <a:lnTo>
                      <a:pt x="118" y="560"/>
                    </a:lnTo>
                    <a:lnTo>
                      <a:pt x="106" y="550"/>
                    </a:lnTo>
                    <a:lnTo>
                      <a:pt x="94" y="538"/>
                    </a:lnTo>
                    <a:lnTo>
                      <a:pt x="84" y="528"/>
                    </a:lnTo>
                    <a:lnTo>
                      <a:pt x="74" y="516"/>
                    </a:lnTo>
                    <a:lnTo>
                      <a:pt x="64" y="504"/>
                    </a:lnTo>
                    <a:lnTo>
                      <a:pt x="56" y="492"/>
                    </a:lnTo>
                    <a:lnTo>
                      <a:pt x="48" y="480"/>
                    </a:lnTo>
                    <a:lnTo>
                      <a:pt x="40" y="466"/>
                    </a:lnTo>
                    <a:lnTo>
                      <a:pt x="32" y="452"/>
                    </a:lnTo>
                    <a:lnTo>
                      <a:pt x="26" y="438"/>
                    </a:lnTo>
                    <a:lnTo>
                      <a:pt x="20" y="424"/>
                    </a:lnTo>
                    <a:lnTo>
                      <a:pt x="16" y="410"/>
                    </a:lnTo>
                    <a:lnTo>
                      <a:pt x="10" y="394"/>
                    </a:lnTo>
                    <a:lnTo>
                      <a:pt x="8" y="380"/>
                    </a:lnTo>
                    <a:lnTo>
                      <a:pt x="4" y="364"/>
                    </a:lnTo>
                    <a:lnTo>
                      <a:pt x="2" y="348"/>
                    </a:lnTo>
                    <a:lnTo>
                      <a:pt x="2" y="332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2" y="284"/>
                    </a:lnTo>
                    <a:lnTo>
                      <a:pt x="4" y="268"/>
                    </a:lnTo>
                    <a:lnTo>
                      <a:pt x="8" y="252"/>
                    </a:lnTo>
                    <a:lnTo>
                      <a:pt x="10" y="238"/>
                    </a:lnTo>
                    <a:lnTo>
                      <a:pt x="16" y="222"/>
                    </a:lnTo>
                    <a:lnTo>
                      <a:pt x="20" y="208"/>
                    </a:lnTo>
                    <a:lnTo>
                      <a:pt x="26" y="194"/>
                    </a:lnTo>
                    <a:lnTo>
                      <a:pt x="32" y="180"/>
                    </a:lnTo>
                    <a:lnTo>
                      <a:pt x="40" y="166"/>
                    </a:lnTo>
                    <a:lnTo>
                      <a:pt x="48" y="152"/>
                    </a:lnTo>
                    <a:lnTo>
                      <a:pt x="56" y="140"/>
                    </a:lnTo>
                    <a:lnTo>
                      <a:pt x="64" y="128"/>
                    </a:lnTo>
                    <a:lnTo>
                      <a:pt x="74" y="116"/>
                    </a:lnTo>
                    <a:lnTo>
                      <a:pt x="84" y="104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4"/>
                    </a:lnTo>
                    <a:lnTo>
                      <a:pt x="154" y="46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6" y="26"/>
                    </a:lnTo>
                    <a:lnTo>
                      <a:pt x="210" y="20"/>
                    </a:lnTo>
                    <a:lnTo>
                      <a:pt x="226" y="16"/>
                    </a:lnTo>
                    <a:lnTo>
                      <a:pt x="240" y="10"/>
                    </a:lnTo>
                    <a:lnTo>
                      <a:pt x="256" y="8"/>
                    </a:lnTo>
                    <a:lnTo>
                      <a:pt x="272" y="4"/>
                    </a:lnTo>
                    <a:lnTo>
                      <a:pt x="288" y="2"/>
                    </a:lnTo>
                    <a:lnTo>
                      <a:pt x="304" y="2"/>
                    </a:lnTo>
                    <a:lnTo>
                      <a:pt x="320" y="0"/>
                    </a:lnTo>
                    <a:lnTo>
                      <a:pt x="320" y="0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7" name="Freeform 12"/>
              <p:cNvSpPr>
                <a:spLocks/>
              </p:cNvSpPr>
              <p:nvPr/>
            </p:nvSpPr>
            <p:spPr bwMode="auto">
              <a:xfrm>
                <a:off x="1368361" y="1185663"/>
                <a:ext cx="1305190" cy="1229466"/>
              </a:xfrm>
              <a:custGeom>
                <a:avLst/>
                <a:gdLst/>
                <a:ahLst/>
                <a:cxnLst>
                  <a:cxn ang="0">
                    <a:pos x="354" y="2"/>
                  </a:cxn>
                  <a:cxn ang="0">
                    <a:pos x="402" y="10"/>
                  </a:cxn>
                  <a:cxn ang="0">
                    <a:pos x="446" y="26"/>
                  </a:cxn>
                  <a:cxn ang="0">
                    <a:pos x="488" y="46"/>
                  </a:cxn>
                  <a:cxn ang="0">
                    <a:pos x="526" y="74"/>
                  </a:cxn>
                  <a:cxn ang="0">
                    <a:pos x="560" y="104"/>
                  </a:cxn>
                  <a:cxn ang="0">
                    <a:pos x="588" y="140"/>
                  </a:cxn>
                  <a:cxn ang="0">
                    <a:pos x="612" y="180"/>
                  </a:cxn>
                  <a:cxn ang="0">
                    <a:pos x="628" y="224"/>
                  </a:cxn>
                  <a:cxn ang="0">
                    <a:pos x="640" y="270"/>
                  </a:cxn>
                  <a:cxn ang="0">
                    <a:pos x="644" y="318"/>
                  </a:cxn>
                  <a:cxn ang="0">
                    <a:pos x="640" y="366"/>
                  </a:cxn>
                  <a:cxn ang="0">
                    <a:pos x="628" y="412"/>
                  </a:cxn>
                  <a:cxn ang="0">
                    <a:pos x="612" y="454"/>
                  </a:cxn>
                  <a:cxn ang="0">
                    <a:pos x="588" y="494"/>
                  </a:cxn>
                  <a:cxn ang="0">
                    <a:pos x="560" y="530"/>
                  </a:cxn>
                  <a:cxn ang="0">
                    <a:pos x="526" y="562"/>
                  </a:cxn>
                  <a:cxn ang="0">
                    <a:pos x="488" y="588"/>
                  </a:cxn>
                  <a:cxn ang="0">
                    <a:pos x="446" y="610"/>
                  </a:cxn>
                  <a:cxn ang="0">
                    <a:pos x="402" y="624"/>
                  </a:cxn>
                  <a:cxn ang="0">
                    <a:pos x="354" y="632"/>
                  </a:cxn>
                  <a:cxn ang="0">
                    <a:pos x="306" y="634"/>
                  </a:cxn>
                  <a:cxn ang="0">
                    <a:pos x="258" y="628"/>
                  </a:cxn>
                  <a:cxn ang="0">
                    <a:pos x="212" y="616"/>
                  </a:cxn>
                  <a:cxn ang="0">
                    <a:pos x="168" y="596"/>
                  </a:cxn>
                  <a:cxn ang="0">
                    <a:pos x="130" y="572"/>
                  </a:cxn>
                  <a:cxn ang="0">
                    <a:pos x="94" y="542"/>
                  </a:cxn>
                  <a:cxn ang="0">
                    <a:pos x="64" y="508"/>
                  </a:cxn>
                  <a:cxn ang="0">
                    <a:pos x="40" y="468"/>
                  </a:cxn>
                  <a:cxn ang="0">
                    <a:pos x="20" y="426"/>
                  </a:cxn>
                  <a:cxn ang="0">
                    <a:pos x="6" y="382"/>
                  </a:cxn>
                  <a:cxn ang="0">
                    <a:pos x="0" y="334"/>
                  </a:cxn>
                  <a:cxn ang="0">
                    <a:pos x="2" y="286"/>
                  </a:cxn>
                  <a:cxn ang="0">
                    <a:pos x="10" y="238"/>
                  </a:cxn>
                  <a:cxn ang="0">
                    <a:pos x="26" y="194"/>
                  </a:cxn>
                  <a:cxn ang="0">
                    <a:pos x="46" y="154"/>
                  </a:cxn>
                  <a:cxn ang="0">
                    <a:pos x="74" y="116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2" y="4"/>
                  </a:cxn>
                  <a:cxn ang="0">
                    <a:pos x="322" y="0"/>
                  </a:cxn>
                </a:cxnLst>
                <a:rect l="0" t="0" r="r" b="b"/>
                <a:pathLst>
                  <a:path w="644" h="634">
                    <a:moveTo>
                      <a:pt x="322" y="0"/>
                    </a:moveTo>
                    <a:lnTo>
                      <a:pt x="338" y="2"/>
                    </a:lnTo>
                    <a:lnTo>
                      <a:pt x="354" y="2"/>
                    </a:lnTo>
                    <a:lnTo>
                      <a:pt x="370" y="4"/>
                    </a:lnTo>
                    <a:lnTo>
                      <a:pt x="386" y="8"/>
                    </a:lnTo>
                    <a:lnTo>
                      <a:pt x="402" y="10"/>
                    </a:lnTo>
                    <a:lnTo>
                      <a:pt x="418" y="16"/>
                    </a:lnTo>
                    <a:lnTo>
                      <a:pt x="432" y="20"/>
                    </a:lnTo>
                    <a:lnTo>
                      <a:pt x="446" y="26"/>
                    </a:lnTo>
                    <a:lnTo>
                      <a:pt x="460" y="32"/>
                    </a:lnTo>
                    <a:lnTo>
                      <a:pt x="474" y="40"/>
                    </a:lnTo>
                    <a:lnTo>
                      <a:pt x="488" y="46"/>
                    </a:lnTo>
                    <a:lnTo>
                      <a:pt x="502" y="56"/>
                    </a:lnTo>
                    <a:lnTo>
                      <a:pt x="514" y="64"/>
                    </a:lnTo>
                    <a:lnTo>
                      <a:pt x="526" y="74"/>
                    </a:lnTo>
                    <a:lnTo>
                      <a:pt x="538" y="84"/>
                    </a:lnTo>
                    <a:lnTo>
                      <a:pt x="548" y="94"/>
                    </a:lnTo>
                    <a:lnTo>
                      <a:pt x="560" y="104"/>
                    </a:lnTo>
                    <a:lnTo>
                      <a:pt x="570" y="116"/>
                    </a:lnTo>
                    <a:lnTo>
                      <a:pt x="580" y="128"/>
                    </a:lnTo>
                    <a:lnTo>
                      <a:pt x="588" y="140"/>
                    </a:lnTo>
                    <a:lnTo>
                      <a:pt x="596" y="154"/>
                    </a:lnTo>
                    <a:lnTo>
                      <a:pt x="604" y="166"/>
                    </a:lnTo>
                    <a:lnTo>
                      <a:pt x="612" y="180"/>
                    </a:lnTo>
                    <a:lnTo>
                      <a:pt x="618" y="194"/>
                    </a:lnTo>
                    <a:lnTo>
                      <a:pt x="624" y="208"/>
                    </a:lnTo>
                    <a:lnTo>
                      <a:pt x="628" y="224"/>
                    </a:lnTo>
                    <a:lnTo>
                      <a:pt x="634" y="238"/>
                    </a:lnTo>
                    <a:lnTo>
                      <a:pt x="636" y="254"/>
                    </a:lnTo>
                    <a:lnTo>
                      <a:pt x="640" y="270"/>
                    </a:lnTo>
                    <a:lnTo>
                      <a:pt x="642" y="286"/>
                    </a:lnTo>
                    <a:lnTo>
                      <a:pt x="642" y="302"/>
                    </a:lnTo>
                    <a:lnTo>
                      <a:pt x="644" y="318"/>
                    </a:lnTo>
                    <a:lnTo>
                      <a:pt x="642" y="334"/>
                    </a:lnTo>
                    <a:lnTo>
                      <a:pt x="642" y="350"/>
                    </a:lnTo>
                    <a:lnTo>
                      <a:pt x="640" y="366"/>
                    </a:lnTo>
                    <a:lnTo>
                      <a:pt x="636" y="382"/>
                    </a:lnTo>
                    <a:lnTo>
                      <a:pt x="634" y="396"/>
                    </a:lnTo>
                    <a:lnTo>
                      <a:pt x="628" y="412"/>
                    </a:lnTo>
                    <a:lnTo>
                      <a:pt x="624" y="426"/>
                    </a:lnTo>
                    <a:lnTo>
                      <a:pt x="618" y="440"/>
                    </a:lnTo>
                    <a:lnTo>
                      <a:pt x="612" y="454"/>
                    </a:lnTo>
                    <a:lnTo>
                      <a:pt x="604" y="468"/>
                    </a:lnTo>
                    <a:lnTo>
                      <a:pt x="596" y="482"/>
                    </a:lnTo>
                    <a:lnTo>
                      <a:pt x="588" y="494"/>
                    </a:lnTo>
                    <a:lnTo>
                      <a:pt x="580" y="508"/>
                    </a:lnTo>
                    <a:lnTo>
                      <a:pt x="570" y="518"/>
                    </a:lnTo>
                    <a:lnTo>
                      <a:pt x="560" y="530"/>
                    </a:lnTo>
                    <a:lnTo>
                      <a:pt x="548" y="542"/>
                    </a:lnTo>
                    <a:lnTo>
                      <a:pt x="538" y="552"/>
                    </a:lnTo>
                    <a:lnTo>
                      <a:pt x="526" y="562"/>
                    </a:lnTo>
                    <a:lnTo>
                      <a:pt x="514" y="572"/>
                    </a:lnTo>
                    <a:lnTo>
                      <a:pt x="502" y="580"/>
                    </a:lnTo>
                    <a:lnTo>
                      <a:pt x="488" y="588"/>
                    </a:lnTo>
                    <a:lnTo>
                      <a:pt x="474" y="596"/>
                    </a:lnTo>
                    <a:lnTo>
                      <a:pt x="460" y="604"/>
                    </a:lnTo>
                    <a:lnTo>
                      <a:pt x="446" y="610"/>
                    </a:lnTo>
                    <a:lnTo>
                      <a:pt x="432" y="616"/>
                    </a:lnTo>
                    <a:lnTo>
                      <a:pt x="418" y="620"/>
                    </a:lnTo>
                    <a:lnTo>
                      <a:pt x="402" y="624"/>
                    </a:lnTo>
                    <a:lnTo>
                      <a:pt x="386" y="628"/>
                    </a:lnTo>
                    <a:lnTo>
                      <a:pt x="370" y="630"/>
                    </a:lnTo>
                    <a:lnTo>
                      <a:pt x="354" y="632"/>
                    </a:lnTo>
                    <a:lnTo>
                      <a:pt x="338" y="634"/>
                    </a:lnTo>
                    <a:lnTo>
                      <a:pt x="322" y="634"/>
                    </a:lnTo>
                    <a:lnTo>
                      <a:pt x="306" y="634"/>
                    </a:lnTo>
                    <a:lnTo>
                      <a:pt x="288" y="632"/>
                    </a:lnTo>
                    <a:lnTo>
                      <a:pt x="272" y="630"/>
                    </a:lnTo>
                    <a:lnTo>
                      <a:pt x="258" y="628"/>
                    </a:lnTo>
                    <a:lnTo>
                      <a:pt x="242" y="624"/>
                    </a:lnTo>
                    <a:lnTo>
                      <a:pt x="226" y="620"/>
                    </a:lnTo>
                    <a:lnTo>
                      <a:pt x="212" y="616"/>
                    </a:lnTo>
                    <a:lnTo>
                      <a:pt x="196" y="610"/>
                    </a:lnTo>
                    <a:lnTo>
                      <a:pt x="182" y="604"/>
                    </a:lnTo>
                    <a:lnTo>
                      <a:pt x="168" y="596"/>
                    </a:lnTo>
                    <a:lnTo>
                      <a:pt x="156" y="588"/>
                    </a:lnTo>
                    <a:lnTo>
                      <a:pt x="142" y="580"/>
                    </a:lnTo>
                    <a:lnTo>
                      <a:pt x="130" y="572"/>
                    </a:lnTo>
                    <a:lnTo>
                      <a:pt x="118" y="562"/>
                    </a:lnTo>
                    <a:lnTo>
                      <a:pt x="106" y="552"/>
                    </a:lnTo>
                    <a:lnTo>
                      <a:pt x="94" y="542"/>
                    </a:lnTo>
                    <a:lnTo>
                      <a:pt x="84" y="530"/>
                    </a:lnTo>
                    <a:lnTo>
                      <a:pt x="74" y="518"/>
                    </a:lnTo>
                    <a:lnTo>
                      <a:pt x="64" y="508"/>
                    </a:lnTo>
                    <a:lnTo>
                      <a:pt x="56" y="494"/>
                    </a:lnTo>
                    <a:lnTo>
                      <a:pt x="46" y="482"/>
                    </a:lnTo>
                    <a:lnTo>
                      <a:pt x="40" y="468"/>
                    </a:lnTo>
                    <a:lnTo>
                      <a:pt x="32" y="454"/>
                    </a:lnTo>
                    <a:lnTo>
                      <a:pt x="26" y="440"/>
                    </a:lnTo>
                    <a:lnTo>
                      <a:pt x="20" y="426"/>
                    </a:lnTo>
                    <a:lnTo>
                      <a:pt x="14" y="412"/>
                    </a:lnTo>
                    <a:lnTo>
                      <a:pt x="10" y="396"/>
                    </a:lnTo>
                    <a:lnTo>
                      <a:pt x="6" y="382"/>
                    </a:lnTo>
                    <a:lnTo>
                      <a:pt x="4" y="366"/>
                    </a:lnTo>
                    <a:lnTo>
                      <a:pt x="2" y="350"/>
                    </a:lnTo>
                    <a:lnTo>
                      <a:pt x="0" y="334"/>
                    </a:lnTo>
                    <a:lnTo>
                      <a:pt x="0" y="318"/>
                    </a:lnTo>
                    <a:lnTo>
                      <a:pt x="0" y="302"/>
                    </a:lnTo>
                    <a:lnTo>
                      <a:pt x="2" y="286"/>
                    </a:lnTo>
                    <a:lnTo>
                      <a:pt x="4" y="270"/>
                    </a:lnTo>
                    <a:lnTo>
                      <a:pt x="6" y="254"/>
                    </a:lnTo>
                    <a:lnTo>
                      <a:pt x="10" y="238"/>
                    </a:lnTo>
                    <a:lnTo>
                      <a:pt x="14" y="224"/>
                    </a:lnTo>
                    <a:lnTo>
                      <a:pt x="20" y="208"/>
                    </a:lnTo>
                    <a:lnTo>
                      <a:pt x="26" y="194"/>
                    </a:lnTo>
                    <a:lnTo>
                      <a:pt x="32" y="180"/>
                    </a:lnTo>
                    <a:lnTo>
                      <a:pt x="40" y="166"/>
                    </a:lnTo>
                    <a:lnTo>
                      <a:pt x="46" y="154"/>
                    </a:lnTo>
                    <a:lnTo>
                      <a:pt x="56" y="140"/>
                    </a:lnTo>
                    <a:lnTo>
                      <a:pt x="64" y="128"/>
                    </a:lnTo>
                    <a:lnTo>
                      <a:pt x="74" y="116"/>
                    </a:lnTo>
                    <a:lnTo>
                      <a:pt x="84" y="104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6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6" y="26"/>
                    </a:lnTo>
                    <a:lnTo>
                      <a:pt x="212" y="20"/>
                    </a:lnTo>
                    <a:lnTo>
                      <a:pt x="226" y="16"/>
                    </a:lnTo>
                    <a:lnTo>
                      <a:pt x="242" y="10"/>
                    </a:lnTo>
                    <a:lnTo>
                      <a:pt x="258" y="8"/>
                    </a:lnTo>
                    <a:lnTo>
                      <a:pt x="272" y="4"/>
                    </a:lnTo>
                    <a:lnTo>
                      <a:pt x="288" y="2"/>
                    </a:lnTo>
                    <a:lnTo>
                      <a:pt x="306" y="2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8" name="Freeform 13"/>
              <p:cNvSpPr>
                <a:spLocks/>
              </p:cNvSpPr>
              <p:nvPr/>
            </p:nvSpPr>
            <p:spPr bwMode="auto">
              <a:xfrm>
                <a:off x="1364308" y="1181784"/>
                <a:ext cx="1309244" cy="1237223"/>
              </a:xfrm>
              <a:custGeom>
                <a:avLst/>
                <a:gdLst/>
                <a:ahLst/>
                <a:cxnLst>
                  <a:cxn ang="0">
                    <a:pos x="356" y="2"/>
                  </a:cxn>
                  <a:cxn ang="0">
                    <a:pos x="404" y="10"/>
                  </a:cxn>
                  <a:cxn ang="0">
                    <a:pos x="448" y="26"/>
                  </a:cxn>
                  <a:cxn ang="0">
                    <a:pos x="490" y="48"/>
                  </a:cxn>
                  <a:cxn ang="0">
                    <a:pos x="528" y="74"/>
                  </a:cxn>
                  <a:cxn ang="0">
                    <a:pos x="562" y="106"/>
                  </a:cxn>
                  <a:cxn ang="0">
                    <a:pos x="590" y="142"/>
                  </a:cxn>
                  <a:cxn ang="0">
                    <a:pos x="614" y="182"/>
                  </a:cxn>
                  <a:cxn ang="0">
                    <a:pos x="632" y="224"/>
                  </a:cxn>
                  <a:cxn ang="0">
                    <a:pos x="642" y="270"/>
                  </a:cxn>
                  <a:cxn ang="0">
                    <a:pos x="646" y="320"/>
                  </a:cxn>
                  <a:cxn ang="0">
                    <a:pos x="642" y="368"/>
                  </a:cxn>
                  <a:cxn ang="0">
                    <a:pos x="632" y="414"/>
                  </a:cxn>
                  <a:cxn ang="0">
                    <a:pos x="614" y="456"/>
                  </a:cxn>
                  <a:cxn ang="0">
                    <a:pos x="590" y="498"/>
                  </a:cxn>
                  <a:cxn ang="0">
                    <a:pos x="562" y="534"/>
                  </a:cxn>
                  <a:cxn ang="0">
                    <a:pos x="528" y="564"/>
                  </a:cxn>
                  <a:cxn ang="0">
                    <a:pos x="490" y="592"/>
                  </a:cxn>
                  <a:cxn ang="0">
                    <a:pos x="448" y="612"/>
                  </a:cxn>
                  <a:cxn ang="0">
                    <a:pos x="404" y="628"/>
                  </a:cxn>
                  <a:cxn ang="0">
                    <a:pos x="356" y="636"/>
                  </a:cxn>
                  <a:cxn ang="0">
                    <a:pos x="306" y="638"/>
                  </a:cxn>
                  <a:cxn ang="0">
                    <a:pos x="258" y="632"/>
                  </a:cxn>
                  <a:cxn ang="0">
                    <a:pos x="212" y="618"/>
                  </a:cxn>
                  <a:cxn ang="0">
                    <a:pos x="168" y="600"/>
                  </a:cxn>
                  <a:cxn ang="0">
                    <a:pos x="130" y="574"/>
                  </a:cxn>
                  <a:cxn ang="0">
                    <a:pos x="94" y="544"/>
                  </a:cxn>
                  <a:cxn ang="0">
                    <a:pos x="64" y="510"/>
                  </a:cxn>
                  <a:cxn ang="0">
                    <a:pos x="38" y="470"/>
                  </a:cxn>
                  <a:cxn ang="0">
                    <a:pos x="20" y="428"/>
                  </a:cxn>
                  <a:cxn ang="0">
                    <a:pos x="6" y="384"/>
                  </a:cxn>
                  <a:cxn ang="0">
                    <a:pos x="0" y="336"/>
                  </a:cxn>
                  <a:cxn ang="0">
                    <a:pos x="2" y="286"/>
                  </a:cxn>
                  <a:cxn ang="0">
                    <a:pos x="10" y="240"/>
                  </a:cxn>
                  <a:cxn ang="0">
                    <a:pos x="24" y="196"/>
                  </a:cxn>
                  <a:cxn ang="0">
                    <a:pos x="46" y="154"/>
                  </a:cxn>
                  <a:cxn ang="0">
                    <a:pos x="74" y="116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4" y="4"/>
                  </a:cxn>
                  <a:cxn ang="0">
                    <a:pos x="322" y="0"/>
                  </a:cxn>
                </a:cxnLst>
                <a:rect l="0" t="0" r="r" b="b"/>
                <a:pathLst>
                  <a:path w="646" h="638">
                    <a:moveTo>
                      <a:pt x="322" y="0"/>
                    </a:moveTo>
                    <a:lnTo>
                      <a:pt x="340" y="2"/>
                    </a:lnTo>
                    <a:lnTo>
                      <a:pt x="356" y="2"/>
                    </a:lnTo>
                    <a:lnTo>
                      <a:pt x="372" y="4"/>
                    </a:lnTo>
                    <a:lnTo>
                      <a:pt x="388" y="8"/>
                    </a:lnTo>
                    <a:lnTo>
                      <a:pt x="404" y="10"/>
                    </a:lnTo>
                    <a:lnTo>
                      <a:pt x="418" y="16"/>
                    </a:lnTo>
                    <a:lnTo>
                      <a:pt x="434" y="20"/>
                    </a:lnTo>
                    <a:lnTo>
                      <a:pt x="448" y="26"/>
                    </a:lnTo>
                    <a:lnTo>
                      <a:pt x="462" y="32"/>
                    </a:lnTo>
                    <a:lnTo>
                      <a:pt x="476" y="40"/>
                    </a:lnTo>
                    <a:lnTo>
                      <a:pt x="490" y="48"/>
                    </a:lnTo>
                    <a:lnTo>
                      <a:pt x="504" y="56"/>
                    </a:lnTo>
                    <a:lnTo>
                      <a:pt x="516" y="64"/>
                    </a:lnTo>
                    <a:lnTo>
                      <a:pt x="528" y="74"/>
                    </a:lnTo>
                    <a:lnTo>
                      <a:pt x="540" y="84"/>
                    </a:lnTo>
                    <a:lnTo>
                      <a:pt x="552" y="94"/>
                    </a:lnTo>
                    <a:lnTo>
                      <a:pt x="562" y="106"/>
                    </a:lnTo>
                    <a:lnTo>
                      <a:pt x="572" y="116"/>
                    </a:lnTo>
                    <a:lnTo>
                      <a:pt x="582" y="128"/>
                    </a:lnTo>
                    <a:lnTo>
                      <a:pt x="590" y="142"/>
                    </a:lnTo>
                    <a:lnTo>
                      <a:pt x="598" y="154"/>
                    </a:lnTo>
                    <a:lnTo>
                      <a:pt x="606" y="168"/>
                    </a:lnTo>
                    <a:lnTo>
                      <a:pt x="614" y="182"/>
                    </a:lnTo>
                    <a:lnTo>
                      <a:pt x="620" y="196"/>
                    </a:lnTo>
                    <a:lnTo>
                      <a:pt x="626" y="210"/>
                    </a:lnTo>
                    <a:lnTo>
                      <a:pt x="632" y="224"/>
                    </a:lnTo>
                    <a:lnTo>
                      <a:pt x="636" y="240"/>
                    </a:lnTo>
                    <a:lnTo>
                      <a:pt x="640" y="256"/>
                    </a:lnTo>
                    <a:lnTo>
                      <a:pt x="642" y="270"/>
                    </a:lnTo>
                    <a:lnTo>
                      <a:pt x="644" y="286"/>
                    </a:lnTo>
                    <a:lnTo>
                      <a:pt x="646" y="302"/>
                    </a:lnTo>
                    <a:lnTo>
                      <a:pt x="646" y="320"/>
                    </a:lnTo>
                    <a:lnTo>
                      <a:pt x="646" y="336"/>
                    </a:lnTo>
                    <a:lnTo>
                      <a:pt x="644" y="352"/>
                    </a:lnTo>
                    <a:lnTo>
                      <a:pt x="642" y="368"/>
                    </a:lnTo>
                    <a:lnTo>
                      <a:pt x="640" y="384"/>
                    </a:lnTo>
                    <a:lnTo>
                      <a:pt x="636" y="398"/>
                    </a:lnTo>
                    <a:lnTo>
                      <a:pt x="632" y="414"/>
                    </a:lnTo>
                    <a:lnTo>
                      <a:pt x="626" y="428"/>
                    </a:lnTo>
                    <a:lnTo>
                      <a:pt x="620" y="442"/>
                    </a:lnTo>
                    <a:lnTo>
                      <a:pt x="614" y="456"/>
                    </a:lnTo>
                    <a:lnTo>
                      <a:pt x="606" y="470"/>
                    </a:lnTo>
                    <a:lnTo>
                      <a:pt x="598" y="484"/>
                    </a:lnTo>
                    <a:lnTo>
                      <a:pt x="590" y="498"/>
                    </a:lnTo>
                    <a:lnTo>
                      <a:pt x="582" y="510"/>
                    </a:lnTo>
                    <a:lnTo>
                      <a:pt x="572" y="522"/>
                    </a:lnTo>
                    <a:lnTo>
                      <a:pt x="562" y="534"/>
                    </a:lnTo>
                    <a:lnTo>
                      <a:pt x="552" y="544"/>
                    </a:lnTo>
                    <a:lnTo>
                      <a:pt x="540" y="554"/>
                    </a:lnTo>
                    <a:lnTo>
                      <a:pt x="528" y="564"/>
                    </a:lnTo>
                    <a:lnTo>
                      <a:pt x="516" y="574"/>
                    </a:lnTo>
                    <a:lnTo>
                      <a:pt x="504" y="584"/>
                    </a:lnTo>
                    <a:lnTo>
                      <a:pt x="490" y="592"/>
                    </a:lnTo>
                    <a:lnTo>
                      <a:pt x="476" y="600"/>
                    </a:lnTo>
                    <a:lnTo>
                      <a:pt x="462" y="606"/>
                    </a:lnTo>
                    <a:lnTo>
                      <a:pt x="448" y="612"/>
                    </a:lnTo>
                    <a:lnTo>
                      <a:pt x="434" y="618"/>
                    </a:lnTo>
                    <a:lnTo>
                      <a:pt x="418" y="624"/>
                    </a:lnTo>
                    <a:lnTo>
                      <a:pt x="404" y="628"/>
                    </a:lnTo>
                    <a:lnTo>
                      <a:pt x="388" y="632"/>
                    </a:lnTo>
                    <a:lnTo>
                      <a:pt x="372" y="634"/>
                    </a:lnTo>
                    <a:lnTo>
                      <a:pt x="356" y="636"/>
                    </a:lnTo>
                    <a:lnTo>
                      <a:pt x="340" y="638"/>
                    </a:lnTo>
                    <a:lnTo>
                      <a:pt x="322" y="638"/>
                    </a:lnTo>
                    <a:lnTo>
                      <a:pt x="306" y="638"/>
                    </a:lnTo>
                    <a:lnTo>
                      <a:pt x="290" y="636"/>
                    </a:lnTo>
                    <a:lnTo>
                      <a:pt x="274" y="634"/>
                    </a:lnTo>
                    <a:lnTo>
                      <a:pt x="258" y="632"/>
                    </a:lnTo>
                    <a:lnTo>
                      <a:pt x="242" y="628"/>
                    </a:lnTo>
                    <a:lnTo>
                      <a:pt x="226" y="624"/>
                    </a:lnTo>
                    <a:lnTo>
                      <a:pt x="212" y="618"/>
                    </a:lnTo>
                    <a:lnTo>
                      <a:pt x="198" y="612"/>
                    </a:lnTo>
                    <a:lnTo>
                      <a:pt x="182" y="606"/>
                    </a:lnTo>
                    <a:lnTo>
                      <a:pt x="168" y="600"/>
                    </a:lnTo>
                    <a:lnTo>
                      <a:pt x="156" y="592"/>
                    </a:lnTo>
                    <a:lnTo>
                      <a:pt x="142" y="584"/>
                    </a:lnTo>
                    <a:lnTo>
                      <a:pt x="130" y="574"/>
                    </a:lnTo>
                    <a:lnTo>
                      <a:pt x="118" y="564"/>
                    </a:lnTo>
                    <a:lnTo>
                      <a:pt x="106" y="554"/>
                    </a:lnTo>
                    <a:lnTo>
                      <a:pt x="94" y="544"/>
                    </a:lnTo>
                    <a:lnTo>
                      <a:pt x="84" y="534"/>
                    </a:lnTo>
                    <a:lnTo>
                      <a:pt x="74" y="522"/>
                    </a:lnTo>
                    <a:lnTo>
                      <a:pt x="64" y="510"/>
                    </a:lnTo>
                    <a:lnTo>
                      <a:pt x="54" y="498"/>
                    </a:lnTo>
                    <a:lnTo>
                      <a:pt x="46" y="484"/>
                    </a:lnTo>
                    <a:lnTo>
                      <a:pt x="38" y="470"/>
                    </a:lnTo>
                    <a:lnTo>
                      <a:pt x="32" y="456"/>
                    </a:lnTo>
                    <a:lnTo>
                      <a:pt x="24" y="442"/>
                    </a:lnTo>
                    <a:lnTo>
                      <a:pt x="20" y="428"/>
                    </a:lnTo>
                    <a:lnTo>
                      <a:pt x="14" y="414"/>
                    </a:lnTo>
                    <a:lnTo>
                      <a:pt x="10" y="398"/>
                    </a:lnTo>
                    <a:lnTo>
                      <a:pt x="6" y="384"/>
                    </a:lnTo>
                    <a:lnTo>
                      <a:pt x="4" y="368"/>
                    </a:lnTo>
                    <a:lnTo>
                      <a:pt x="2" y="352"/>
                    </a:lnTo>
                    <a:lnTo>
                      <a:pt x="0" y="336"/>
                    </a:lnTo>
                    <a:lnTo>
                      <a:pt x="0" y="320"/>
                    </a:lnTo>
                    <a:lnTo>
                      <a:pt x="0" y="302"/>
                    </a:lnTo>
                    <a:lnTo>
                      <a:pt x="2" y="286"/>
                    </a:lnTo>
                    <a:lnTo>
                      <a:pt x="4" y="270"/>
                    </a:lnTo>
                    <a:lnTo>
                      <a:pt x="6" y="256"/>
                    </a:lnTo>
                    <a:lnTo>
                      <a:pt x="10" y="240"/>
                    </a:lnTo>
                    <a:lnTo>
                      <a:pt x="14" y="224"/>
                    </a:lnTo>
                    <a:lnTo>
                      <a:pt x="20" y="210"/>
                    </a:lnTo>
                    <a:lnTo>
                      <a:pt x="24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28"/>
                    </a:lnTo>
                    <a:lnTo>
                      <a:pt x="74" y="116"/>
                    </a:lnTo>
                    <a:lnTo>
                      <a:pt x="84" y="106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8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8" y="26"/>
                    </a:lnTo>
                    <a:lnTo>
                      <a:pt x="212" y="20"/>
                    </a:lnTo>
                    <a:lnTo>
                      <a:pt x="226" y="16"/>
                    </a:lnTo>
                    <a:lnTo>
                      <a:pt x="242" y="10"/>
                    </a:lnTo>
                    <a:lnTo>
                      <a:pt x="258" y="8"/>
                    </a:lnTo>
                    <a:lnTo>
                      <a:pt x="274" y="4"/>
                    </a:lnTo>
                    <a:lnTo>
                      <a:pt x="290" y="2"/>
                    </a:lnTo>
                    <a:lnTo>
                      <a:pt x="306" y="2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9" name="Freeform 14"/>
              <p:cNvSpPr>
                <a:spLocks/>
              </p:cNvSpPr>
              <p:nvPr/>
            </p:nvSpPr>
            <p:spPr bwMode="auto">
              <a:xfrm>
                <a:off x="1360254" y="1177906"/>
                <a:ext cx="1313297" cy="1241102"/>
              </a:xfrm>
              <a:custGeom>
                <a:avLst/>
                <a:gdLst/>
                <a:ahLst/>
                <a:cxnLst>
                  <a:cxn ang="0">
                    <a:pos x="356" y="2"/>
                  </a:cxn>
                  <a:cxn ang="0">
                    <a:pos x="404" y="10"/>
                  </a:cxn>
                  <a:cxn ang="0">
                    <a:pos x="450" y="26"/>
                  </a:cxn>
                  <a:cxn ang="0">
                    <a:pos x="492" y="48"/>
                  </a:cxn>
                  <a:cxn ang="0">
                    <a:pos x="530" y="74"/>
                  </a:cxn>
                  <a:cxn ang="0">
                    <a:pos x="564" y="106"/>
                  </a:cxn>
                  <a:cxn ang="0">
                    <a:pos x="592" y="142"/>
                  </a:cxn>
                  <a:cxn ang="0">
                    <a:pos x="616" y="182"/>
                  </a:cxn>
                  <a:cxn ang="0">
                    <a:pos x="634" y="226"/>
                  </a:cxn>
                  <a:cxn ang="0">
                    <a:pos x="644" y="272"/>
                  </a:cxn>
                  <a:cxn ang="0">
                    <a:pos x="648" y="320"/>
                  </a:cxn>
                  <a:cxn ang="0">
                    <a:pos x="644" y="370"/>
                  </a:cxn>
                  <a:cxn ang="0">
                    <a:pos x="634" y="416"/>
                  </a:cxn>
                  <a:cxn ang="0">
                    <a:pos x="616" y="460"/>
                  </a:cxn>
                  <a:cxn ang="0">
                    <a:pos x="592" y="500"/>
                  </a:cxn>
                  <a:cxn ang="0">
                    <a:pos x="564" y="536"/>
                  </a:cxn>
                  <a:cxn ang="0">
                    <a:pos x="530" y="568"/>
                  </a:cxn>
                  <a:cxn ang="0">
                    <a:pos x="492" y="594"/>
                  </a:cxn>
                  <a:cxn ang="0">
                    <a:pos x="450" y="616"/>
                  </a:cxn>
                  <a:cxn ang="0">
                    <a:pos x="404" y="630"/>
                  </a:cxn>
                  <a:cxn ang="0">
                    <a:pos x="356" y="638"/>
                  </a:cxn>
                  <a:cxn ang="0">
                    <a:pos x="308" y="640"/>
                  </a:cxn>
                  <a:cxn ang="0">
                    <a:pos x="258" y="634"/>
                  </a:cxn>
                  <a:cxn ang="0">
                    <a:pos x="212" y="622"/>
                  </a:cxn>
                  <a:cxn ang="0">
                    <a:pos x="170" y="602"/>
                  </a:cxn>
                  <a:cxn ang="0">
                    <a:pos x="130" y="576"/>
                  </a:cxn>
                  <a:cxn ang="0">
                    <a:pos x="94" y="546"/>
                  </a:cxn>
                  <a:cxn ang="0">
                    <a:pos x="64" y="512"/>
                  </a:cxn>
                  <a:cxn ang="0">
                    <a:pos x="38" y="472"/>
                  </a:cxn>
                  <a:cxn ang="0">
                    <a:pos x="18" y="430"/>
                  </a:cxn>
                  <a:cxn ang="0">
                    <a:pos x="6" y="384"/>
                  </a:cxn>
                  <a:cxn ang="0">
                    <a:pos x="0" y="338"/>
                  </a:cxn>
                  <a:cxn ang="0">
                    <a:pos x="0" y="288"/>
                  </a:cxn>
                  <a:cxn ang="0">
                    <a:pos x="10" y="240"/>
                  </a:cxn>
                  <a:cxn ang="0">
                    <a:pos x="24" y="196"/>
                  </a:cxn>
                  <a:cxn ang="0">
                    <a:pos x="46" y="154"/>
                  </a:cxn>
                  <a:cxn ang="0">
                    <a:pos x="74" y="118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4" y="32"/>
                  </a:cxn>
                  <a:cxn ang="0">
                    <a:pos x="228" y="16"/>
                  </a:cxn>
                  <a:cxn ang="0">
                    <a:pos x="274" y="4"/>
                  </a:cxn>
                  <a:cxn ang="0">
                    <a:pos x="324" y="0"/>
                  </a:cxn>
                </a:cxnLst>
                <a:rect l="0" t="0" r="r" b="b"/>
                <a:pathLst>
                  <a:path w="648" h="640">
                    <a:moveTo>
                      <a:pt x="324" y="0"/>
                    </a:moveTo>
                    <a:lnTo>
                      <a:pt x="340" y="2"/>
                    </a:lnTo>
                    <a:lnTo>
                      <a:pt x="356" y="2"/>
                    </a:lnTo>
                    <a:lnTo>
                      <a:pt x="374" y="4"/>
                    </a:lnTo>
                    <a:lnTo>
                      <a:pt x="390" y="8"/>
                    </a:lnTo>
                    <a:lnTo>
                      <a:pt x="404" y="10"/>
                    </a:lnTo>
                    <a:lnTo>
                      <a:pt x="420" y="16"/>
                    </a:lnTo>
                    <a:lnTo>
                      <a:pt x="436" y="20"/>
                    </a:lnTo>
                    <a:lnTo>
                      <a:pt x="450" y="26"/>
                    </a:lnTo>
                    <a:lnTo>
                      <a:pt x="464" y="32"/>
                    </a:lnTo>
                    <a:lnTo>
                      <a:pt x="478" y="40"/>
                    </a:lnTo>
                    <a:lnTo>
                      <a:pt x="492" y="48"/>
                    </a:lnTo>
                    <a:lnTo>
                      <a:pt x="506" y="56"/>
                    </a:lnTo>
                    <a:lnTo>
                      <a:pt x="518" y="64"/>
                    </a:lnTo>
                    <a:lnTo>
                      <a:pt x="530" y="74"/>
                    </a:lnTo>
                    <a:lnTo>
                      <a:pt x="542" y="84"/>
                    </a:lnTo>
                    <a:lnTo>
                      <a:pt x="554" y="94"/>
                    </a:lnTo>
                    <a:lnTo>
                      <a:pt x="564" y="106"/>
                    </a:lnTo>
                    <a:lnTo>
                      <a:pt x="574" y="118"/>
                    </a:lnTo>
                    <a:lnTo>
                      <a:pt x="584" y="130"/>
                    </a:lnTo>
                    <a:lnTo>
                      <a:pt x="592" y="142"/>
                    </a:lnTo>
                    <a:lnTo>
                      <a:pt x="602" y="154"/>
                    </a:lnTo>
                    <a:lnTo>
                      <a:pt x="610" y="168"/>
                    </a:lnTo>
                    <a:lnTo>
                      <a:pt x="616" y="182"/>
                    </a:lnTo>
                    <a:lnTo>
                      <a:pt x="622" y="196"/>
                    </a:lnTo>
                    <a:lnTo>
                      <a:pt x="628" y="210"/>
                    </a:lnTo>
                    <a:lnTo>
                      <a:pt x="634" y="226"/>
                    </a:lnTo>
                    <a:lnTo>
                      <a:pt x="638" y="240"/>
                    </a:lnTo>
                    <a:lnTo>
                      <a:pt x="642" y="256"/>
                    </a:lnTo>
                    <a:lnTo>
                      <a:pt x="644" y="272"/>
                    </a:lnTo>
                    <a:lnTo>
                      <a:pt x="646" y="288"/>
                    </a:lnTo>
                    <a:lnTo>
                      <a:pt x="648" y="304"/>
                    </a:lnTo>
                    <a:lnTo>
                      <a:pt x="648" y="320"/>
                    </a:lnTo>
                    <a:lnTo>
                      <a:pt x="648" y="338"/>
                    </a:lnTo>
                    <a:lnTo>
                      <a:pt x="646" y="354"/>
                    </a:lnTo>
                    <a:lnTo>
                      <a:pt x="644" y="370"/>
                    </a:lnTo>
                    <a:lnTo>
                      <a:pt x="642" y="384"/>
                    </a:lnTo>
                    <a:lnTo>
                      <a:pt x="638" y="400"/>
                    </a:lnTo>
                    <a:lnTo>
                      <a:pt x="634" y="416"/>
                    </a:lnTo>
                    <a:lnTo>
                      <a:pt x="628" y="430"/>
                    </a:lnTo>
                    <a:lnTo>
                      <a:pt x="622" y="446"/>
                    </a:lnTo>
                    <a:lnTo>
                      <a:pt x="616" y="460"/>
                    </a:lnTo>
                    <a:lnTo>
                      <a:pt x="610" y="472"/>
                    </a:lnTo>
                    <a:lnTo>
                      <a:pt x="602" y="486"/>
                    </a:lnTo>
                    <a:lnTo>
                      <a:pt x="592" y="500"/>
                    </a:lnTo>
                    <a:lnTo>
                      <a:pt x="584" y="512"/>
                    </a:lnTo>
                    <a:lnTo>
                      <a:pt x="574" y="524"/>
                    </a:lnTo>
                    <a:lnTo>
                      <a:pt x="564" y="536"/>
                    </a:lnTo>
                    <a:lnTo>
                      <a:pt x="554" y="546"/>
                    </a:lnTo>
                    <a:lnTo>
                      <a:pt x="542" y="558"/>
                    </a:lnTo>
                    <a:lnTo>
                      <a:pt x="530" y="568"/>
                    </a:lnTo>
                    <a:lnTo>
                      <a:pt x="518" y="576"/>
                    </a:lnTo>
                    <a:lnTo>
                      <a:pt x="506" y="586"/>
                    </a:lnTo>
                    <a:lnTo>
                      <a:pt x="492" y="594"/>
                    </a:lnTo>
                    <a:lnTo>
                      <a:pt x="478" y="602"/>
                    </a:lnTo>
                    <a:lnTo>
                      <a:pt x="464" y="608"/>
                    </a:lnTo>
                    <a:lnTo>
                      <a:pt x="450" y="616"/>
                    </a:lnTo>
                    <a:lnTo>
                      <a:pt x="436" y="622"/>
                    </a:lnTo>
                    <a:lnTo>
                      <a:pt x="420" y="626"/>
                    </a:lnTo>
                    <a:lnTo>
                      <a:pt x="404" y="630"/>
                    </a:lnTo>
                    <a:lnTo>
                      <a:pt x="390" y="634"/>
                    </a:lnTo>
                    <a:lnTo>
                      <a:pt x="374" y="636"/>
                    </a:lnTo>
                    <a:lnTo>
                      <a:pt x="356" y="638"/>
                    </a:lnTo>
                    <a:lnTo>
                      <a:pt x="340" y="640"/>
                    </a:lnTo>
                    <a:lnTo>
                      <a:pt x="324" y="640"/>
                    </a:lnTo>
                    <a:lnTo>
                      <a:pt x="308" y="640"/>
                    </a:lnTo>
                    <a:lnTo>
                      <a:pt x="290" y="638"/>
                    </a:lnTo>
                    <a:lnTo>
                      <a:pt x="274" y="636"/>
                    </a:lnTo>
                    <a:lnTo>
                      <a:pt x="258" y="634"/>
                    </a:lnTo>
                    <a:lnTo>
                      <a:pt x="242" y="630"/>
                    </a:lnTo>
                    <a:lnTo>
                      <a:pt x="228" y="626"/>
                    </a:lnTo>
                    <a:lnTo>
                      <a:pt x="212" y="622"/>
                    </a:lnTo>
                    <a:lnTo>
                      <a:pt x="198" y="616"/>
                    </a:lnTo>
                    <a:lnTo>
                      <a:pt x="184" y="608"/>
                    </a:lnTo>
                    <a:lnTo>
                      <a:pt x="170" y="602"/>
                    </a:lnTo>
                    <a:lnTo>
                      <a:pt x="156" y="594"/>
                    </a:lnTo>
                    <a:lnTo>
                      <a:pt x="142" y="586"/>
                    </a:lnTo>
                    <a:lnTo>
                      <a:pt x="130" y="576"/>
                    </a:lnTo>
                    <a:lnTo>
                      <a:pt x="118" y="568"/>
                    </a:lnTo>
                    <a:lnTo>
                      <a:pt x="106" y="558"/>
                    </a:lnTo>
                    <a:lnTo>
                      <a:pt x="94" y="546"/>
                    </a:lnTo>
                    <a:lnTo>
                      <a:pt x="84" y="536"/>
                    </a:lnTo>
                    <a:lnTo>
                      <a:pt x="74" y="524"/>
                    </a:lnTo>
                    <a:lnTo>
                      <a:pt x="64" y="512"/>
                    </a:lnTo>
                    <a:lnTo>
                      <a:pt x="54" y="500"/>
                    </a:lnTo>
                    <a:lnTo>
                      <a:pt x="46" y="486"/>
                    </a:lnTo>
                    <a:lnTo>
                      <a:pt x="38" y="472"/>
                    </a:lnTo>
                    <a:lnTo>
                      <a:pt x="32" y="460"/>
                    </a:lnTo>
                    <a:lnTo>
                      <a:pt x="24" y="446"/>
                    </a:lnTo>
                    <a:lnTo>
                      <a:pt x="18" y="430"/>
                    </a:lnTo>
                    <a:lnTo>
                      <a:pt x="14" y="416"/>
                    </a:lnTo>
                    <a:lnTo>
                      <a:pt x="10" y="400"/>
                    </a:lnTo>
                    <a:lnTo>
                      <a:pt x="6" y="384"/>
                    </a:lnTo>
                    <a:lnTo>
                      <a:pt x="2" y="370"/>
                    </a:lnTo>
                    <a:lnTo>
                      <a:pt x="0" y="354"/>
                    </a:lnTo>
                    <a:lnTo>
                      <a:pt x="0" y="338"/>
                    </a:lnTo>
                    <a:lnTo>
                      <a:pt x="0" y="320"/>
                    </a:lnTo>
                    <a:lnTo>
                      <a:pt x="0" y="304"/>
                    </a:lnTo>
                    <a:lnTo>
                      <a:pt x="0" y="288"/>
                    </a:lnTo>
                    <a:lnTo>
                      <a:pt x="2" y="272"/>
                    </a:lnTo>
                    <a:lnTo>
                      <a:pt x="6" y="256"/>
                    </a:lnTo>
                    <a:lnTo>
                      <a:pt x="10" y="240"/>
                    </a:lnTo>
                    <a:lnTo>
                      <a:pt x="14" y="226"/>
                    </a:lnTo>
                    <a:lnTo>
                      <a:pt x="18" y="210"/>
                    </a:lnTo>
                    <a:lnTo>
                      <a:pt x="24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4" y="118"/>
                    </a:lnTo>
                    <a:lnTo>
                      <a:pt x="84" y="106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8"/>
                    </a:lnTo>
                    <a:lnTo>
                      <a:pt x="170" y="40"/>
                    </a:lnTo>
                    <a:lnTo>
                      <a:pt x="184" y="32"/>
                    </a:lnTo>
                    <a:lnTo>
                      <a:pt x="198" y="26"/>
                    </a:lnTo>
                    <a:lnTo>
                      <a:pt x="212" y="20"/>
                    </a:lnTo>
                    <a:lnTo>
                      <a:pt x="228" y="16"/>
                    </a:lnTo>
                    <a:lnTo>
                      <a:pt x="242" y="10"/>
                    </a:lnTo>
                    <a:lnTo>
                      <a:pt x="258" y="8"/>
                    </a:lnTo>
                    <a:lnTo>
                      <a:pt x="274" y="4"/>
                    </a:lnTo>
                    <a:lnTo>
                      <a:pt x="290" y="2"/>
                    </a:lnTo>
                    <a:lnTo>
                      <a:pt x="308" y="2"/>
                    </a:lnTo>
                    <a:lnTo>
                      <a:pt x="324" y="0"/>
                    </a:lnTo>
                    <a:lnTo>
                      <a:pt x="324" y="0"/>
                    </a:lnTo>
                    <a:close/>
                  </a:path>
                </a:pathLst>
              </a:custGeom>
              <a:solidFill>
                <a:srgbClr val="F4B6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0" name="Freeform 15"/>
              <p:cNvSpPr>
                <a:spLocks/>
              </p:cNvSpPr>
              <p:nvPr/>
            </p:nvSpPr>
            <p:spPr bwMode="auto">
              <a:xfrm>
                <a:off x="1352147" y="1174028"/>
                <a:ext cx="1325457" cy="1248859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8" y="10"/>
                  </a:cxn>
                  <a:cxn ang="0">
                    <a:pos x="454" y="26"/>
                  </a:cxn>
                  <a:cxn ang="0">
                    <a:pos x="496" y="48"/>
                  </a:cxn>
                  <a:cxn ang="0">
                    <a:pos x="534" y="74"/>
                  </a:cxn>
                  <a:cxn ang="0">
                    <a:pos x="568" y="106"/>
                  </a:cxn>
                  <a:cxn ang="0">
                    <a:pos x="598" y="142"/>
                  </a:cxn>
                  <a:cxn ang="0">
                    <a:pos x="620" y="184"/>
                  </a:cxn>
                  <a:cxn ang="0">
                    <a:pos x="638" y="226"/>
                  </a:cxn>
                  <a:cxn ang="0">
                    <a:pos x="650" y="274"/>
                  </a:cxn>
                  <a:cxn ang="0">
                    <a:pos x="654" y="322"/>
                  </a:cxn>
                  <a:cxn ang="0">
                    <a:pos x="650" y="372"/>
                  </a:cxn>
                  <a:cxn ang="0">
                    <a:pos x="638" y="418"/>
                  </a:cxn>
                  <a:cxn ang="0">
                    <a:pos x="620" y="462"/>
                  </a:cxn>
                  <a:cxn ang="0">
                    <a:pos x="598" y="502"/>
                  </a:cxn>
                  <a:cxn ang="0">
                    <a:pos x="568" y="538"/>
                  </a:cxn>
                  <a:cxn ang="0">
                    <a:pos x="534" y="570"/>
                  </a:cxn>
                  <a:cxn ang="0">
                    <a:pos x="496" y="598"/>
                  </a:cxn>
                  <a:cxn ang="0">
                    <a:pos x="454" y="618"/>
                  </a:cxn>
                  <a:cxn ang="0">
                    <a:pos x="408" y="634"/>
                  </a:cxn>
                  <a:cxn ang="0">
                    <a:pos x="360" y="642"/>
                  </a:cxn>
                  <a:cxn ang="0">
                    <a:pos x="310" y="644"/>
                  </a:cxn>
                  <a:cxn ang="0">
                    <a:pos x="262" y="638"/>
                  </a:cxn>
                  <a:cxn ang="0">
                    <a:pos x="214" y="624"/>
                  </a:cxn>
                  <a:cxn ang="0">
                    <a:pos x="172" y="604"/>
                  </a:cxn>
                  <a:cxn ang="0">
                    <a:pos x="132" y="580"/>
                  </a:cxn>
                  <a:cxn ang="0">
                    <a:pos x="96" y="550"/>
                  </a:cxn>
                  <a:cxn ang="0">
                    <a:pos x="66" y="514"/>
                  </a:cxn>
                  <a:cxn ang="0">
                    <a:pos x="40" y="476"/>
                  </a:cxn>
                  <a:cxn ang="0">
                    <a:pos x="20" y="432"/>
                  </a:cxn>
                  <a:cxn ang="0">
                    <a:pos x="8" y="386"/>
                  </a:cxn>
                  <a:cxn ang="0">
                    <a:pos x="0" y="338"/>
                  </a:cxn>
                  <a:cxn ang="0">
                    <a:pos x="2" y="290"/>
                  </a:cxn>
                  <a:cxn ang="0">
                    <a:pos x="10" y="242"/>
                  </a:cxn>
                  <a:cxn ang="0">
                    <a:pos x="26" y="198"/>
                  </a:cxn>
                  <a:cxn ang="0">
                    <a:pos x="48" y="156"/>
                  </a:cxn>
                  <a:cxn ang="0">
                    <a:pos x="76" y="118"/>
                  </a:cxn>
                  <a:cxn ang="0">
                    <a:pos x="108" y="84"/>
                  </a:cxn>
                  <a:cxn ang="0">
                    <a:pos x="144" y="56"/>
                  </a:cxn>
                  <a:cxn ang="0">
                    <a:pos x="186" y="32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6" y="0"/>
                  </a:cxn>
                </a:cxnLst>
                <a:rect l="0" t="0" r="r" b="b"/>
                <a:pathLst>
                  <a:path w="654" h="644">
                    <a:moveTo>
                      <a:pt x="326" y="0"/>
                    </a:moveTo>
                    <a:lnTo>
                      <a:pt x="344" y="2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2" y="8"/>
                    </a:lnTo>
                    <a:lnTo>
                      <a:pt x="408" y="10"/>
                    </a:lnTo>
                    <a:lnTo>
                      <a:pt x="424" y="16"/>
                    </a:lnTo>
                    <a:lnTo>
                      <a:pt x="438" y="20"/>
                    </a:lnTo>
                    <a:lnTo>
                      <a:pt x="454" y="26"/>
                    </a:lnTo>
                    <a:lnTo>
                      <a:pt x="468" y="32"/>
                    </a:lnTo>
                    <a:lnTo>
                      <a:pt x="482" y="40"/>
                    </a:lnTo>
                    <a:lnTo>
                      <a:pt x="496" y="48"/>
                    </a:lnTo>
                    <a:lnTo>
                      <a:pt x="508" y="56"/>
                    </a:lnTo>
                    <a:lnTo>
                      <a:pt x="522" y="64"/>
                    </a:lnTo>
                    <a:lnTo>
                      <a:pt x="534" y="74"/>
                    </a:lnTo>
                    <a:lnTo>
                      <a:pt x="546" y="84"/>
                    </a:lnTo>
                    <a:lnTo>
                      <a:pt x="558" y="94"/>
                    </a:lnTo>
                    <a:lnTo>
                      <a:pt x="568" y="106"/>
                    </a:lnTo>
                    <a:lnTo>
                      <a:pt x="578" y="118"/>
                    </a:lnTo>
                    <a:lnTo>
                      <a:pt x="588" y="130"/>
                    </a:lnTo>
                    <a:lnTo>
                      <a:pt x="598" y="142"/>
                    </a:lnTo>
                    <a:lnTo>
                      <a:pt x="606" y="156"/>
                    </a:lnTo>
                    <a:lnTo>
                      <a:pt x="614" y="170"/>
                    </a:lnTo>
                    <a:lnTo>
                      <a:pt x="620" y="184"/>
                    </a:lnTo>
                    <a:lnTo>
                      <a:pt x="628" y="198"/>
                    </a:lnTo>
                    <a:lnTo>
                      <a:pt x="634" y="212"/>
                    </a:lnTo>
                    <a:lnTo>
                      <a:pt x="638" y="226"/>
                    </a:lnTo>
                    <a:lnTo>
                      <a:pt x="642" y="242"/>
                    </a:lnTo>
                    <a:lnTo>
                      <a:pt x="646" y="258"/>
                    </a:lnTo>
                    <a:lnTo>
                      <a:pt x="650" y="274"/>
                    </a:lnTo>
                    <a:lnTo>
                      <a:pt x="652" y="290"/>
                    </a:lnTo>
                    <a:lnTo>
                      <a:pt x="652" y="306"/>
                    </a:lnTo>
                    <a:lnTo>
                      <a:pt x="654" y="322"/>
                    </a:lnTo>
                    <a:lnTo>
                      <a:pt x="652" y="338"/>
                    </a:lnTo>
                    <a:lnTo>
                      <a:pt x="652" y="354"/>
                    </a:lnTo>
                    <a:lnTo>
                      <a:pt x="650" y="372"/>
                    </a:lnTo>
                    <a:lnTo>
                      <a:pt x="646" y="386"/>
                    </a:lnTo>
                    <a:lnTo>
                      <a:pt x="642" y="402"/>
                    </a:lnTo>
                    <a:lnTo>
                      <a:pt x="638" y="418"/>
                    </a:lnTo>
                    <a:lnTo>
                      <a:pt x="634" y="432"/>
                    </a:lnTo>
                    <a:lnTo>
                      <a:pt x="628" y="448"/>
                    </a:lnTo>
                    <a:lnTo>
                      <a:pt x="620" y="462"/>
                    </a:lnTo>
                    <a:lnTo>
                      <a:pt x="614" y="476"/>
                    </a:lnTo>
                    <a:lnTo>
                      <a:pt x="606" y="488"/>
                    </a:lnTo>
                    <a:lnTo>
                      <a:pt x="598" y="502"/>
                    </a:lnTo>
                    <a:lnTo>
                      <a:pt x="588" y="514"/>
                    </a:lnTo>
                    <a:lnTo>
                      <a:pt x="578" y="526"/>
                    </a:lnTo>
                    <a:lnTo>
                      <a:pt x="568" y="538"/>
                    </a:lnTo>
                    <a:lnTo>
                      <a:pt x="558" y="550"/>
                    </a:lnTo>
                    <a:lnTo>
                      <a:pt x="546" y="560"/>
                    </a:lnTo>
                    <a:lnTo>
                      <a:pt x="534" y="570"/>
                    </a:lnTo>
                    <a:lnTo>
                      <a:pt x="522" y="580"/>
                    </a:lnTo>
                    <a:lnTo>
                      <a:pt x="508" y="588"/>
                    </a:lnTo>
                    <a:lnTo>
                      <a:pt x="496" y="598"/>
                    </a:lnTo>
                    <a:lnTo>
                      <a:pt x="482" y="604"/>
                    </a:lnTo>
                    <a:lnTo>
                      <a:pt x="468" y="612"/>
                    </a:lnTo>
                    <a:lnTo>
                      <a:pt x="454" y="618"/>
                    </a:lnTo>
                    <a:lnTo>
                      <a:pt x="438" y="624"/>
                    </a:lnTo>
                    <a:lnTo>
                      <a:pt x="424" y="630"/>
                    </a:lnTo>
                    <a:lnTo>
                      <a:pt x="408" y="634"/>
                    </a:lnTo>
                    <a:lnTo>
                      <a:pt x="392" y="638"/>
                    </a:lnTo>
                    <a:lnTo>
                      <a:pt x="376" y="640"/>
                    </a:lnTo>
                    <a:lnTo>
                      <a:pt x="360" y="642"/>
                    </a:lnTo>
                    <a:lnTo>
                      <a:pt x="344" y="644"/>
                    </a:lnTo>
                    <a:lnTo>
                      <a:pt x="326" y="644"/>
                    </a:lnTo>
                    <a:lnTo>
                      <a:pt x="310" y="644"/>
                    </a:lnTo>
                    <a:lnTo>
                      <a:pt x="294" y="642"/>
                    </a:lnTo>
                    <a:lnTo>
                      <a:pt x="278" y="640"/>
                    </a:lnTo>
                    <a:lnTo>
                      <a:pt x="262" y="638"/>
                    </a:lnTo>
                    <a:lnTo>
                      <a:pt x="246" y="634"/>
                    </a:lnTo>
                    <a:lnTo>
                      <a:pt x="230" y="630"/>
                    </a:lnTo>
                    <a:lnTo>
                      <a:pt x="214" y="624"/>
                    </a:lnTo>
                    <a:lnTo>
                      <a:pt x="200" y="618"/>
                    </a:lnTo>
                    <a:lnTo>
                      <a:pt x="186" y="612"/>
                    </a:lnTo>
                    <a:lnTo>
                      <a:pt x="172" y="604"/>
                    </a:lnTo>
                    <a:lnTo>
                      <a:pt x="158" y="598"/>
                    </a:lnTo>
                    <a:lnTo>
                      <a:pt x="144" y="588"/>
                    </a:lnTo>
                    <a:lnTo>
                      <a:pt x="132" y="580"/>
                    </a:lnTo>
                    <a:lnTo>
                      <a:pt x="120" y="570"/>
                    </a:lnTo>
                    <a:lnTo>
                      <a:pt x="108" y="560"/>
                    </a:lnTo>
                    <a:lnTo>
                      <a:pt x="96" y="550"/>
                    </a:lnTo>
                    <a:lnTo>
                      <a:pt x="86" y="538"/>
                    </a:lnTo>
                    <a:lnTo>
                      <a:pt x="76" y="526"/>
                    </a:lnTo>
                    <a:lnTo>
                      <a:pt x="66" y="514"/>
                    </a:lnTo>
                    <a:lnTo>
                      <a:pt x="56" y="502"/>
                    </a:lnTo>
                    <a:lnTo>
                      <a:pt x="48" y="488"/>
                    </a:lnTo>
                    <a:lnTo>
                      <a:pt x="40" y="476"/>
                    </a:lnTo>
                    <a:lnTo>
                      <a:pt x="32" y="462"/>
                    </a:lnTo>
                    <a:lnTo>
                      <a:pt x="26" y="448"/>
                    </a:lnTo>
                    <a:lnTo>
                      <a:pt x="20" y="432"/>
                    </a:lnTo>
                    <a:lnTo>
                      <a:pt x="16" y="418"/>
                    </a:lnTo>
                    <a:lnTo>
                      <a:pt x="10" y="402"/>
                    </a:lnTo>
                    <a:lnTo>
                      <a:pt x="8" y="386"/>
                    </a:lnTo>
                    <a:lnTo>
                      <a:pt x="4" y="372"/>
                    </a:lnTo>
                    <a:lnTo>
                      <a:pt x="2" y="354"/>
                    </a:lnTo>
                    <a:lnTo>
                      <a:pt x="0" y="338"/>
                    </a:lnTo>
                    <a:lnTo>
                      <a:pt x="0" y="322"/>
                    </a:lnTo>
                    <a:lnTo>
                      <a:pt x="0" y="306"/>
                    </a:lnTo>
                    <a:lnTo>
                      <a:pt x="2" y="290"/>
                    </a:lnTo>
                    <a:lnTo>
                      <a:pt x="4" y="274"/>
                    </a:lnTo>
                    <a:lnTo>
                      <a:pt x="8" y="258"/>
                    </a:lnTo>
                    <a:lnTo>
                      <a:pt x="10" y="242"/>
                    </a:lnTo>
                    <a:lnTo>
                      <a:pt x="16" y="226"/>
                    </a:lnTo>
                    <a:lnTo>
                      <a:pt x="20" y="212"/>
                    </a:lnTo>
                    <a:lnTo>
                      <a:pt x="26" y="198"/>
                    </a:lnTo>
                    <a:lnTo>
                      <a:pt x="32" y="184"/>
                    </a:lnTo>
                    <a:lnTo>
                      <a:pt x="40" y="170"/>
                    </a:lnTo>
                    <a:lnTo>
                      <a:pt x="48" y="156"/>
                    </a:lnTo>
                    <a:lnTo>
                      <a:pt x="56" y="142"/>
                    </a:lnTo>
                    <a:lnTo>
                      <a:pt x="66" y="130"/>
                    </a:lnTo>
                    <a:lnTo>
                      <a:pt x="76" y="118"/>
                    </a:lnTo>
                    <a:lnTo>
                      <a:pt x="86" y="106"/>
                    </a:lnTo>
                    <a:lnTo>
                      <a:pt x="96" y="94"/>
                    </a:lnTo>
                    <a:lnTo>
                      <a:pt x="108" y="84"/>
                    </a:lnTo>
                    <a:lnTo>
                      <a:pt x="120" y="74"/>
                    </a:lnTo>
                    <a:lnTo>
                      <a:pt x="132" y="64"/>
                    </a:lnTo>
                    <a:lnTo>
                      <a:pt x="144" y="56"/>
                    </a:lnTo>
                    <a:lnTo>
                      <a:pt x="158" y="48"/>
                    </a:lnTo>
                    <a:lnTo>
                      <a:pt x="172" y="40"/>
                    </a:lnTo>
                    <a:lnTo>
                      <a:pt x="186" y="32"/>
                    </a:lnTo>
                    <a:lnTo>
                      <a:pt x="200" y="26"/>
                    </a:lnTo>
                    <a:lnTo>
                      <a:pt x="214" y="20"/>
                    </a:lnTo>
                    <a:lnTo>
                      <a:pt x="230" y="16"/>
                    </a:lnTo>
                    <a:lnTo>
                      <a:pt x="246" y="10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2"/>
                    </a:lnTo>
                    <a:lnTo>
                      <a:pt x="326" y="0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2AE1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1" name="Freeform 16"/>
              <p:cNvSpPr>
                <a:spLocks/>
              </p:cNvSpPr>
              <p:nvPr/>
            </p:nvSpPr>
            <p:spPr bwMode="auto">
              <a:xfrm>
                <a:off x="1348094" y="1170149"/>
                <a:ext cx="1329511" cy="1252737"/>
              </a:xfrm>
              <a:custGeom>
                <a:avLst/>
                <a:gdLst/>
                <a:ahLst/>
                <a:cxnLst>
                  <a:cxn ang="0">
                    <a:pos x="362" y="2"/>
                  </a:cxn>
                  <a:cxn ang="0">
                    <a:pos x="410" y="10"/>
                  </a:cxn>
                  <a:cxn ang="0">
                    <a:pos x="456" y="26"/>
                  </a:cxn>
                  <a:cxn ang="0">
                    <a:pos x="498" y="48"/>
                  </a:cxn>
                  <a:cxn ang="0">
                    <a:pos x="536" y="74"/>
                  </a:cxn>
                  <a:cxn ang="0">
                    <a:pos x="570" y="106"/>
                  </a:cxn>
                  <a:cxn ang="0">
                    <a:pos x="600" y="144"/>
                  </a:cxn>
                  <a:cxn ang="0">
                    <a:pos x="624" y="184"/>
                  </a:cxn>
                  <a:cxn ang="0">
                    <a:pos x="640" y="228"/>
                  </a:cxn>
                  <a:cxn ang="0">
                    <a:pos x="652" y="274"/>
                  </a:cxn>
                  <a:cxn ang="0">
                    <a:pos x="656" y="324"/>
                  </a:cxn>
                  <a:cxn ang="0">
                    <a:pos x="652" y="372"/>
                  </a:cxn>
                  <a:cxn ang="0">
                    <a:pos x="640" y="420"/>
                  </a:cxn>
                  <a:cxn ang="0">
                    <a:pos x="624" y="464"/>
                  </a:cxn>
                  <a:cxn ang="0">
                    <a:pos x="600" y="504"/>
                  </a:cxn>
                  <a:cxn ang="0">
                    <a:pos x="570" y="540"/>
                  </a:cxn>
                  <a:cxn ang="0">
                    <a:pos x="536" y="572"/>
                  </a:cxn>
                  <a:cxn ang="0">
                    <a:pos x="498" y="600"/>
                  </a:cxn>
                  <a:cxn ang="0">
                    <a:pos x="456" y="622"/>
                  </a:cxn>
                  <a:cxn ang="0">
                    <a:pos x="410" y="636"/>
                  </a:cxn>
                  <a:cxn ang="0">
                    <a:pos x="362" y="646"/>
                  </a:cxn>
                  <a:cxn ang="0">
                    <a:pos x="310" y="646"/>
                  </a:cxn>
                  <a:cxn ang="0">
                    <a:pos x="262" y="640"/>
                  </a:cxn>
                  <a:cxn ang="0">
                    <a:pos x="216" y="628"/>
                  </a:cxn>
                  <a:cxn ang="0">
                    <a:pos x="172" y="608"/>
                  </a:cxn>
                  <a:cxn ang="0">
                    <a:pos x="132" y="582"/>
                  </a:cxn>
                  <a:cxn ang="0">
                    <a:pos x="96" y="552"/>
                  </a:cxn>
                  <a:cxn ang="0">
                    <a:pos x="66" y="516"/>
                  </a:cxn>
                  <a:cxn ang="0">
                    <a:pos x="40" y="478"/>
                  </a:cxn>
                  <a:cxn ang="0">
                    <a:pos x="20" y="434"/>
                  </a:cxn>
                  <a:cxn ang="0">
                    <a:pos x="6" y="388"/>
                  </a:cxn>
                  <a:cxn ang="0">
                    <a:pos x="0" y="340"/>
                  </a:cxn>
                  <a:cxn ang="0">
                    <a:pos x="2" y="290"/>
                  </a:cxn>
                  <a:cxn ang="0">
                    <a:pos x="10" y="244"/>
                  </a:cxn>
                  <a:cxn ang="0">
                    <a:pos x="26" y="198"/>
                  </a:cxn>
                  <a:cxn ang="0">
                    <a:pos x="48" y="156"/>
                  </a:cxn>
                  <a:cxn ang="0">
                    <a:pos x="74" y="118"/>
                  </a:cxn>
                  <a:cxn ang="0">
                    <a:pos x="108" y="84"/>
                  </a:cxn>
                  <a:cxn ang="0">
                    <a:pos x="144" y="56"/>
                  </a:cxn>
                  <a:cxn ang="0">
                    <a:pos x="186" y="32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6" h="646">
                    <a:moveTo>
                      <a:pt x="328" y="0"/>
                    </a:moveTo>
                    <a:lnTo>
                      <a:pt x="344" y="0"/>
                    </a:lnTo>
                    <a:lnTo>
                      <a:pt x="362" y="2"/>
                    </a:lnTo>
                    <a:lnTo>
                      <a:pt x="378" y="4"/>
                    </a:lnTo>
                    <a:lnTo>
                      <a:pt x="394" y="8"/>
                    </a:lnTo>
                    <a:lnTo>
                      <a:pt x="410" y="10"/>
                    </a:lnTo>
                    <a:lnTo>
                      <a:pt x="426" y="16"/>
                    </a:lnTo>
                    <a:lnTo>
                      <a:pt x="440" y="20"/>
                    </a:lnTo>
                    <a:lnTo>
                      <a:pt x="456" y="26"/>
                    </a:lnTo>
                    <a:lnTo>
                      <a:pt x="470" y="32"/>
                    </a:lnTo>
                    <a:lnTo>
                      <a:pt x="484" y="40"/>
                    </a:lnTo>
                    <a:lnTo>
                      <a:pt x="498" y="48"/>
                    </a:lnTo>
                    <a:lnTo>
                      <a:pt x="510" y="56"/>
                    </a:lnTo>
                    <a:lnTo>
                      <a:pt x="524" y="64"/>
                    </a:lnTo>
                    <a:lnTo>
                      <a:pt x="536" y="74"/>
                    </a:lnTo>
                    <a:lnTo>
                      <a:pt x="548" y="84"/>
                    </a:lnTo>
                    <a:lnTo>
                      <a:pt x="560" y="96"/>
                    </a:lnTo>
                    <a:lnTo>
                      <a:pt x="570" y="106"/>
                    </a:lnTo>
                    <a:lnTo>
                      <a:pt x="580" y="118"/>
                    </a:lnTo>
                    <a:lnTo>
                      <a:pt x="590" y="130"/>
                    </a:lnTo>
                    <a:lnTo>
                      <a:pt x="600" y="144"/>
                    </a:lnTo>
                    <a:lnTo>
                      <a:pt x="608" y="156"/>
                    </a:lnTo>
                    <a:lnTo>
                      <a:pt x="616" y="170"/>
                    </a:lnTo>
                    <a:lnTo>
                      <a:pt x="624" y="184"/>
                    </a:lnTo>
                    <a:lnTo>
                      <a:pt x="630" y="198"/>
                    </a:lnTo>
                    <a:lnTo>
                      <a:pt x="636" y="212"/>
                    </a:lnTo>
                    <a:lnTo>
                      <a:pt x="640" y="228"/>
                    </a:lnTo>
                    <a:lnTo>
                      <a:pt x="646" y="244"/>
                    </a:lnTo>
                    <a:lnTo>
                      <a:pt x="650" y="258"/>
                    </a:lnTo>
                    <a:lnTo>
                      <a:pt x="652" y="274"/>
                    </a:lnTo>
                    <a:lnTo>
                      <a:pt x="654" y="290"/>
                    </a:lnTo>
                    <a:lnTo>
                      <a:pt x="656" y="308"/>
                    </a:lnTo>
                    <a:lnTo>
                      <a:pt x="656" y="324"/>
                    </a:lnTo>
                    <a:lnTo>
                      <a:pt x="656" y="340"/>
                    </a:lnTo>
                    <a:lnTo>
                      <a:pt x="654" y="356"/>
                    </a:lnTo>
                    <a:lnTo>
                      <a:pt x="652" y="372"/>
                    </a:lnTo>
                    <a:lnTo>
                      <a:pt x="650" y="388"/>
                    </a:lnTo>
                    <a:lnTo>
                      <a:pt x="646" y="404"/>
                    </a:lnTo>
                    <a:lnTo>
                      <a:pt x="640" y="420"/>
                    </a:lnTo>
                    <a:lnTo>
                      <a:pt x="636" y="434"/>
                    </a:lnTo>
                    <a:lnTo>
                      <a:pt x="630" y="450"/>
                    </a:lnTo>
                    <a:lnTo>
                      <a:pt x="624" y="464"/>
                    </a:lnTo>
                    <a:lnTo>
                      <a:pt x="616" y="478"/>
                    </a:lnTo>
                    <a:lnTo>
                      <a:pt x="608" y="490"/>
                    </a:lnTo>
                    <a:lnTo>
                      <a:pt x="600" y="504"/>
                    </a:lnTo>
                    <a:lnTo>
                      <a:pt x="590" y="516"/>
                    </a:lnTo>
                    <a:lnTo>
                      <a:pt x="580" y="528"/>
                    </a:lnTo>
                    <a:lnTo>
                      <a:pt x="570" y="540"/>
                    </a:lnTo>
                    <a:lnTo>
                      <a:pt x="560" y="552"/>
                    </a:lnTo>
                    <a:lnTo>
                      <a:pt x="548" y="562"/>
                    </a:lnTo>
                    <a:lnTo>
                      <a:pt x="536" y="572"/>
                    </a:lnTo>
                    <a:lnTo>
                      <a:pt x="524" y="582"/>
                    </a:lnTo>
                    <a:lnTo>
                      <a:pt x="510" y="592"/>
                    </a:lnTo>
                    <a:lnTo>
                      <a:pt x="498" y="600"/>
                    </a:lnTo>
                    <a:lnTo>
                      <a:pt x="484" y="608"/>
                    </a:lnTo>
                    <a:lnTo>
                      <a:pt x="470" y="614"/>
                    </a:lnTo>
                    <a:lnTo>
                      <a:pt x="456" y="622"/>
                    </a:lnTo>
                    <a:lnTo>
                      <a:pt x="440" y="628"/>
                    </a:lnTo>
                    <a:lnTo>
                      <a:pt x="426" y="632"/>
                    </a:lnTo>
                    <a:lnTo>
                      <a:pt x="410" y="636"/>
                    </a:lnTo>
                    <a:lnTo>
                      <a:pt x="394" y="640"/>
                    </a:lnTo>
                    <a:lnTo>
                      <a:pt x="378" y="644"/>
                    </a:lnTo>
                    <a:lnTo>
                      <a:pt x="362" y="646"/>
                    </a:lnTo>
                    <a:lnTo>
                      <a:pt x="344" y="646"/>
                    </a:lnTo>
                    <a:lnTo>
                      <a:pt x="328" y="646"/>
                    </a:lnTo>
                    <a:lnTo>
                      <a:pt x="310" y="646"/>
                    </a:lnTo>
                    <a:lnTo>
                      <a:pt x="294" y="646"/>
                    </a:lnTo>
                    <a:lnTo>
                      <a:pt x="278" y="644"/>
                    </a:lnTo>
                    <a:lnTo>
                      <a:pt x="262" y="640"/>
                    </a:lnTo>
                    <a:lnTo>
                      <a:pt x="246" y="636"/>
                    </a:lnTo>
                    <a:lnTo>
                      <a:pt x="230" y="632"/>
                    </a:lnTo>
                    <a:lnTo>
                      <a:pt x="216" y="628"/>
                    </a:lnTo>
                    <a:lnTo>
                      <a:pt x="200" y="622"/>
                    </a:lnTo>
                    <a:lnTo>
                      <a:pt x="186" y="614"/>
                    </a:lnTo>
                    <a:lnTo>
                      <a:pt x="172" y="608"/>
                    </a:lnTo>
                    <a:lnTo>
                      <a:pt x="158" y="600"/>
                    </a:lnTo>
                    <a:lnTo>
                      <a:pt x="144" y="592"/>
                    </a:lnTo>
                    <a:lnTo>
                      <a:pt x="132" y="582"/>
                    </a:lnTo>
                    <a:lnTo>
                      <a:pt x="120" y="572"/>
                    </a:lnTo>
                    <a:lnTo>
                      <a:pt x="108" y="562"/>
                    </a:lnTo>
                    <a:lnTo>
                      <a:pt x="96" y="552"/>
                    </a:lnTo>
                    <a:lnTo>
                      <a:pt x="86" y="540"/>
                    </a:lnTo>
                    <a:lnTo>
                      <a:pt x="74" y="528"/>
                    </a:lnTo>
                    <a:lnTo>
                      <a:pt x="66" y="516"/>
                    </a:lnTo>
                    <a:lnTo>
                      <a:pt x="56" y="504"/>
                    </a:lnTo>
                    <a:lnTo>
                      <a:pt x="48" y="490"/>
                    </a:lnTo>
                    <a:lnTo>
                      <a:pt x="40" y="478"/>
                    </a:lnTo>
                    <a:lnTo>
                      <a:pt x="32" y="464"/>
                    </a:lnTo>
                    <a:lnTo>
                      <a:pt x="26" y="450"/>
                    </a:lnTo>
                    <a:lnTo>
                      <a:pt x="20" y="434"/>
                    </a:lnTo>
                    <a:lnTo>
                      <a:pt x="14" y="420"/>
                    </a:lnTo>
                    <a:lnTo>
                      <a:pt x="10" y="404"/>
                    </a:lnTo>
                    <a:lnTo>
                      <a:pt x="6" y="388"/>
                    </a:lnTo>
                    <a:lnTo>
                      <a:pt x="4" y="372"/>
                    </a:lnTo>
                    <a:lnTo>
                      <a:pt x="2" y="356"/>
                    </a:lnTo>
                    <a:lnTo>
                      <a:pt x="0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2" y="290"/>
                    </a:lnTo>
                    <a:lnTo>
                      <a:pt x="4" y="274"/>
                    </a:lnTo>
                    <a:lnTo>
                      <a:pt x="6" y="258"/>
                    </a:lnTo>
                    <a:lnTo>
                      <a:pt x="10" y="244"/>
                    </a:lnTo>
                    <a:lnTo>
                      <a:pt x="14" y="228"/>
                    </a:lnTo>
                    <a:lnTo>
                      <a:pt x="20" y="212"/>
                    </a:lnTo>
                    <a:lnTo>
                      <a:pt x="26" y="198"/>
                    </a:lnTo>
                    <a:lnTo>
                      <a:pt x="32" y="184"/>
                    </a:lnTo>
                    <a:lnTo>
                      <a:pt x="40" y="170"/>
                    </a:lnTo>
                    <a:lnTo>
                      <a:pt x="48" y="156"/>
                    </a:lnTo>
                    <a:lnTo>
                      <a:pt x="56" y="144"/>
                    </a:lnTo>
                    <a:lnTo>
                      <a:pt x="66" y="130"/>
                    </a:lnTo>
                    <a:lnTo>
                      <a:pt x="74" y="118"/>
                    </a:lnTo>
                    <a:lnTo>
                      <a:pt x="86" y="106"/>
                    </a:lnTo>
                    <a:lnTo>
                      <a:pt x="96" y="96"/>
                    </a:lnTo>
                    <a:lnTo>
                      <a:pt x="108" y="84"/>
                    </a:lnTo>
                    <a:lnTo>
                      <a:pt x="120" y="74"/>
                    </a:lnTo>
                    <a:lnTo>
                      <a:pt x="132" y="64"/>
                    </a:lnTo>
                    <a:lnTo>
                      <a:pt x="144" y="56"/>
                    </a:lnTo>
                    <a:lnTo>
                      <a:pt x="158" y="48"/>
                    </a:lnTo>
                    <a:lnTo>
                      <a:pt x="172" y="40"/>
                    </a:lnTo>
                    <a:lnTo>
                      <a:pt x="186" y="32"/>
                    </a:lnTo>
                    <a:lnTo>
                      <a:pt x="200" y="26"/>
                    </a:lnTo>
                    <a:lnTo>
                      <a:pt x="216" y="20"/>
                    </a:lnTo>
                    <a:lnTo>
                      <a:pt x="230" y="16"/>
                    </a:lnTo>
                    <a:lnTo>
                      <a:pt x="246" y="10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0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F0A7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2" name="Freeform 17"/>
              <p:cNvSpPr>
                <a:spLocks/>
              </p:cNvSpPr>
              <p:nvPr/>
            </p:nvSpPr>
            <p:spPr bwMode="auto">
              <a:xfrm>
                <a:off x="1344041" y="1166271"/>
                <a:ext cx="1333564" cy="1260494"/>
              </a:xfrm>
              <a:custGeom>
                <a:avLst/>
                <a:gdLst/>
                <a:ahLst/>
                <a:cxnLst>
                  <a:cxn ang="0">
                    <a:pos x="362" y="2"/>
                  </a:cxn>
                  <a:cxn ang="0">
                    <a:pos x="410" y="10"/>
                  </a:cxn>
                  <a:cxn ang="0">
                    <a:pos x="456" y="26"/>
                  </a:cxn>
                  <a:cxn ang="0">
                    <a:pos x="500" y="48"/>
                  </a:cxn>
                  <a:cxn ang="0">
                    <a:pos x="538" y="74"/>
                  </a:cxn>
                  <a:cxn ang="0">
                    <a:pos x="572" y="108"/>
                  </a:cxn>
                  <a:cxn ang="0">
                    <a:pos x="602" y="144"/>
                  </a:cxn>
                  <a:cxn ang="0">
                    <a:pos x="626" y="184"/>
                  </a:cxn>
                  <a:cxn ang="0">
                    <a:pos x="644" y="228"/>
                  </a:cxn>
                  <a:cxn ang="0">
                    <a:pos x="654" y="276"/>
                  </a:cxn>
                  <a:cxn ang="0">
                    <a:pos x="658" y="326"/>
                  </a:cxn>
                  <a:cxn ang="0">
                    <a:pos x="654" y="374"/>
                  </a:cxn>
                  <a:cxn ang="0">
                    <a:pos x="644" y="422"/>
                  </a:cxn>
                  <a:cxn ang="0">
                    <a:pos x="626" y="466"/>
                  </a:cxn>
                  <a:cxn ang="0">
                    <a:pos x="602" y="506"/>
                  </a:cxn>
                  <a:cxn ang="0">
                    <a:pos x="572" y="544"/>
                  </a:cxn>
                  <a:cxn ang="0">
                    <a:pos x="538" y="576"/>
                  </a:cxn>
                  <a:cxn ang="0">
                    <a:pos x="500" y="602"/>
                  </a:cxn>
                  <a:cxn ang="0">
                    <a:pos x="456" y="624"/>
                  </a:cxn>
                  <a:cxn ang="0">
                    <a:pos x="410" y="640"/>
                  </a:cxn>
                  <a:cxn ang="0">
                    <a:pos x="362" y="648"/>
                  </a:cxn>
                  <a:cxn ang="0">
                    <a:pos x="312" y="650"/>
                  </a:cxn>
                  <a:cxn ang="0">
                    <a:pos x="262" y="644"/>
                  </a:cxn>
                  <a:cxn ang="0">
                    <a:pos x="216" y="630"/>
                  </a:cxn>
                  <a:cxn ang="0">
                    <a:pos x="172" y="610"/>
                  </a:cxn>
                  <a:cxn ang="0">
                    <a:pos x="132" y="586"/>
                  </a:cxn>
                  <a:cxn ang="0">
                    <a:pos x="96" y="554"/>
                  </a:cxn>
                  <a:cxn ang="0">
                    <a:pos x="64" y="520"/>
                  </a:cxn>
                  <a:cxn ang="0">
                    <a:pos x="40" y="480"/>
                  </a:cxn>
                  <a:cxn ang="0">
                    <a:pos x="20" y="436"/>
                  </a:cxn>
                  <a:cxn ang="0">
                    <a:pos x="6" y="390"/>
                  </a:cxn>
                  <a:cxn ang="0">
                    <a:pos x="0" y="342"/>
                  </a:cxn>
                  <a:cxn ang="0">
                    <a:pos x="0" y="292"/>
                  </a:cxn>
                  <a:cxn ang="0">
                    <a:pos x="10" y="244"/>
                  </a:cxn>
                  <a:cxn ang="0">
                    <a:pos x="26" y="198"/>
                  </a:cxn>
                  <a:cxn ang="0">
                    <a:pos x="48" y="156"/>
                  </a:cxn>
                  <a:cxn ang="0">
                    <a:pos x="74" y="118"/>
                  </a:cxn>
                  <a:cxn ang="0">
                    <a:pos x="108" y="86"/>
                  </a:cxn>
                  <a:cxn ang="0">
                    <a:pos x="144" y="56"/>
                  </a:cxn>
                  <a:cxn ang="0">
                    <a:pos x="186" y="32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8" h="650">
                    <a:moveTo>
                      <a:pt x="328" y="0"/>
                    </a:moveTo>
                    <a:lnTo>
                      <a:pt x="346" y="0"/>
                    </a:lnTo>
                    <a:lnTo>
                      <a:pt x="362" y="2"/>
                    </a:lnTo>
                    <a:lnTo>
                      <a:pt x="378" y="4"/>
                    </a:lnTo>
                    <a:lnTo>
                      <a:pt x="396" y="8"/>
                    </a:lnTo>
                    <a:lnTo>
                      <a:pt x="410" y="10"/>
                    </a:lnTo>
                    <a:lnTo>
                      <a:pt x="426" y="16"/>
                    </a:lnTo>
                    <a:lnTo>
                      <a:pt x="442" y="20"/>
                    </a:lnTo>
                    <a:lnTo>
                      <a:pt x="456" y="26"/>
                    </a:lnTo>
                    <a:lnTo>
                      <a:pt x="472" y="32"/>
                    </a:lnTo>
                    <a:lnTo>
                      <a:pt x="486" y="40"/>
                    </a:lnTo>
                    <a:lnTo>
                      <a:pt x="500" y="48"/>
                    </a:lnTo>
                    <a:lnTo>
                      <a:pt x="512" y="56"/>
                    </a:lnTo>
                    <a:lnTo>
                      <a:pt x="526" y="66"/>
                    </a:lnTo>
                    <a:lnTo>
                      <a:pt x="538" y="74"/>
                    </a:lnTo>
                    <a:lnTo>
                      <a:pt x="550" y="86"/>
                    </a:lnTo>
                    <a:lnTo>
                      <a:pt x="562" y="96"/>
                    </a:lnTo>
                    <a:lnTo>
                      <a:pt x="572" y="108"/>
                    </a:lnTo>
                    <a:lnTo>
                      <a:pt x="582" y="118"/>
                    </a:lnTo>
                    <a:lnTo>
                      <a:pt x="592" y="132"/>
                    </a:lnTo>
                    <a:lnTo>
                      <a:pt x="602" y="144"/>
                    </a:lnTo>
                    <a:lnTo>
                      <a:pt x="610" y="156"/>
                    </a:lnTo>
                    <a:lnTo>
                      <a:pt x="618" y="170"/>
                    </a:lnTo>
                    <a:lnTo>
                      <a:pt x="626" y="184"/>
                    </a:lnTo>
                    <a:lnTo>
                      <a:pt x="632" y="198"/>
                    </a:lnTo>
                    <a:lnTo>
                      <a:pt x="638" y="214"/>
                    </a:lnTo>
                    <a:lnTo>
                      <a:pt x="644" y="228"/>
                    </a:lnTo>
                    <a:lnTo>
                      <a:pt x="648" y="244"/>
                    </a:lnTo>
                    <a:lnTo>
                      <a:pt x="652" y="260"/>
                    </a:lnTo>
                    <a:lnTo>
                      <a:pt x="654" y="276"/>
                    </a:lnTo>
                    <a:lnTo>
                      <a:pt x="656" y="292"/>
                    </a:lnTo>
                    <a:lnTo>
                      <a:pt x="658" y="308"/>
                    </a:lnTo>
                    <a:lnTo>
                      <a:pt x="658" y="326"/>
                    </a:lnTo>
                    <a:lnTo>
                      <a:pt x="658" y="342"/>
                    </a:lnTo>
                    <a:lnTo>
                      <a:pt x="656" y="358"/>
                    </a:lnTo>
                    <a:lnTo>
                      <a:pt x="654" y="374"/>
                    </a:lnTo>
                    <a:lnTo>
                      <a:pt x="652" y="390"/>
                    </a:lnTo>
                    <a:lnTo>
                      <a:pt x="648" y="406"/>
                    </a:lnTo>
                    <a:lnTo>
                      <a:pt x="644" y="422"/>
                    </a:lnTo>
                    <a:lnTo>
                      <a:pt x="638" y="436"/>
                    </a:lnTo>
                    <a:lnTo>
                      <a:pt x="632" y="452"/>
                    </a:lnTo>
                    <a:lnTo>
                      <a:pt x="626" y="466"/>
                    </a:lnTo>
                    <a:lnTo>
                      <a:pt x="618" y="480"/>
                    </a:lnTo>
                    <a:lnTo>
                      <a:pt x="610" y="494"/>
                    </a:lnTo>
                    <a:lnTo>
                      <a:pt x="602" y="506"/>
                    </a:lnTo>
                    <a:lnTo>
                      <a:pt x="592" y="520"/>
                    </a:lnTo>
                    <a:lnTo>
                      <a:pt x="582" y="532"/>
                    </a:lnTo>
                    <a:lnTo>
                      <a:pt x="572" y="544"/>
                    </a:lnTo>
                    <a:lnTo>
                      <a:pt x="562" y="554"/>
                    </a:lnTo>
                    <a:lnTo>
                      <a:pt x="550" y="566"/>
                    </a:lnTo>
                    <a:lnTo>
                      <a:pt x="538" y="576"/>
                    </a:lnTo>
                    <a:lnTo>
                      <a:pt x="526" y="586"/>
                    </a:lnTo>
                    <a:lnTo>
                      <a:pt x="512" y="594"/>
                    </a:lnTo>
                    <a:lnTo>
                      <a:pt x="500" y="602"/>
                    </a:lnTo>
                    <a:lnTo>
                      <a:pt x="486" y="610"/>
                    </a:lnTo>
                    <a:lnTo>
                      <a:pt x="472" y="618"/>
                    </a:lnTo>
                    <a:lnTo>
                      <a:pt x="456" y="624"/>
                    </a:lnTo>
                    <a:lnTo>
                      <a:pt x="442" y="630"/>
                    </a:lnTo>
                    <a:lnTo>
                      <a:pt x="426" y="636"/>
                    </a:lnTo>
                    <a:lnTo>
                      <a:pt x="410" y="640"/>
                    </a:lnTo>
                    <a:lnTo>
                      <a:pt x="396" y="644"/>
                    </a:lnTo>
                    <a:lnTo>
                      <a:pt x="378" y="646"/>
                    </a:lnTo>
                    <a:lnTo>
                      <a:pt x="362" y="648"/>
                    </a:lnTo>
                    <a:lnTo>
                      <a:pt x="346" y="650"/>
                    </a:lnTo>
                    <a:lnTo>
                      <a:pt x="328" y="650"/>
                    </a:lnTo>
                    <a:lnTo>
                      <a:pt x="312" y="650"/>
                    </a:lnTo>
                    <a:lnTo>
                      <a:pt x="296" y="648"/>
                    </a:lnTo>
                    <a:lnTo>
                      <a:pt x="278" y="646"/>
                    </a:lnTo>
                    <a:lnTo>
                      <a:pt x="262" y="644"/>
                    </a:lnTo>
                    <a:lnTo>
                      <a:pt x="246" y="640"/>
                    </a:lnTo>
                    <a:lnTo>
                      <a:pt x="230" y="636"/>
                    </a:lnTo>
                    <a:lnTo>
                      <a:pt x="216" y="630"/>
                    </a:lnTo>
                    <a:lnTo>
                      <a:pt x="200" y="624"/>
                    </a:lnTo>
                    <a:lnTo>
                      <a:pt x="186" y="618"/>
                    </a:lnTo>
                    <a:lnTo>
                      <a:pt x="172" y="610"/>
                    </a:lnTo>
                    <a:lnTo>
                      <a:pt x="158" y="602"/>
                    </a:lnTo>
                    <a:lnTo>
                      <a:pt x="144" y="594"/>
                    </a:lnTo>
                    <a:lnTo>
                      <a:pt x="132" y="586"/>
                    </a:lnTo>
                    <a:lnTo>
                      <a:pt x="120" y="576"/>
                    </a:lnTo>
                    <a:lnTo>
                      <a:pt x="108" y="566"/>
                    </a:lnTo>
                    <a:lnTo>
                      <a:pt x="96" y="554"/>
                    </a:lnTo>
                    <a:lnTo>
                      <a:pt x="86" y="544"/>
                    </a:lnTo>
                    <a:lnTo>
                      <a:pt x="74" y="532"/>
                    </a:lnTo>
                    <a:lnTo>
                      <a:pt x="64" y="520"/>
                    </a:lnTo>
                    <a:lnTo>
                      <a:pt x="56" y="506"/>
                    </a:lnTo>
                    <a:lnTo>
                      <a:pt x="48" y="494"/>
                    </a:lnTo>
                    <a:lnTo>
                      <a:pt x="40" y="480"/>
                    </a:lnTo>
                    <a:lnTo>
                      <a:pt x="32" y="466"/>
                    </a:lnTo>
                    <a:lnTo>
                      <a:pt x="26" y="452"/>
                    </a:lnTo>
                    <a:lnTo>
                      <a:pt x="20" y="436"/>
                    </a:lnTo>
                    <a:lnTo>
                      <a:pt x="14" y="422"/>
                    </a:lnTo>
                    <a:lnTo>
                      <a:pt x="10" y="406"/>
                    </a:lnTo>
                    <a:lnTo>
                      <a:pt x="6" y="390"/>
                    </a:lnTo>
                    <a:lnTo>
                      <a:pt x="4" y="374"/>
                    </a:lnTo>
                    <a:lnTo>
                      <a:pt x="0" y="358"/>
                    </a:lnTo>
                    <a:lnTo>
                      <a:pt x="0" y="342"/>
                    </a:lnTo>
                    <a:lnTo>
                      <a:pt x="0" y="326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4" y="276"/>
                    </a:lnTo>
                    <a:lnTo>
                      <a:pt x="6" y="260"/>
                    </a:lnTo>
                    <a:lnTo>
                      <a:pt x="10" y="244"/>
                    </a:lnTo>
                    <a:lnTo>
                      <a:pt x="14" y="228"/>
                    </a:lnTo>
                    <a:lnTo>
                      <a:pt x="20" y="214"/>
                    </a:lnTo>
                    <a:lnTo>
                      <a:pt x="26" y="198"/>
                    </a:lnTo>
                    <a:lnTo>
                      <a:pt x="32" y="184"/>
                    </a:lnTo>
                    <a:lnTo>
                      <a:pt x="40" y="170"/>
                    </a:lnTo>
                    <a:lnTo>
                      <a:pt x="48" y="156"/>
                    </a:lnTo>
                    <a:lnTo>
                      <a:pt x="56" y="144"/>
                    </a:lnTo>
                    <a:lnTo>
                      <a:pt x="64" y="132"/>
                    </a:lnTo>
                    <a:lnTo>
                      <a:pt x="74" y="118"/>
                    </a:lnTo>
                    <a:lnTo>
                      <a:pt x="86" y="108"/>
                    </a:lnTo>
                    <a:lnTo>
                      <a:pt x="96" y="96"/>
                    </a:lnTo>
                    <a:lnTo>
                      <a:pt x="108" y="86"/>
                    </a:lnTo>
                    <a:lnTo>
                      <a:pt x="120" y="74"/>
                    </a:lnTo>
                    <a:lnTo>
                      <a:pt x="132" y="66"/>
                    </a:lnTo>
                    <a:lnTo>
                      <a:pt x="144" y="56"/>
                    </a:lnTo>
                    <a:lnTo>
                      <a:pt x="158" y="48"/>
                    </a:lnTo>
                    <a:lnTo>
                      <a:pt x="172" y="40"/>
                    </a:lnTo>
                    <a:lnTo>
                      <a:pt x="186" y="32"/>
                    </a:lnTo>
                    <a:lnTo>
                      <a:pt x="200" y="26"/>
                    </a:lnTo>
                    <a:lnTo>
                      <a:pt x="216" y="20"/>
                    </a:lnTo>
                    <a:lnTo>
                      <a:pt x="230" y="16"/>
                    </a:lnTo>
                    <a:lnTo>
                      <a:pt x="246" y="10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6" y="2"/>
                    </a:lnTo>
                    <a:lnTo>
                      <a:pt x="312" y="0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EFA02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3" name="Freeform 18"/>
              <p:cNvSpPr>
                <a:spLocks/>
              </p:cNvSpPr>
              <p:nvPr/>
            </p:nvSpPr>
            <p:spPr bwMode="auto">
              <a:xfrm>
                <a:off x="1335934" y="1162392"/>
                <a:ext cx="1341671" cy="1264372"/>
              </a:xfrm>
              <a:custGeom>
                <a:avLst/>
                <a:gdLst/>
                <a:ahLst/>
                <a:cxnLst>
                  <a:cxn ang="0">
                    <a:pos x="366" y="2"/>
                  </a:cxn>
                  <a:cxn ang="0">
                    <a:pos x="414" y="10"/>
                  </a:cxn>
                  <a:cxn ang="0">
                    <a:pos x="460" y="26"/>
                  </a:cxn>
                  <a:cxn ang="0">
                    <a:pos x="504" y="48"/>
                  </a:cxn>
                  <a:cxn ang="0">
                    <a:pos x="542" y="76"/>
                  </a:cxn>
                  <a:cxn ang="0">
                    <a:pos x="576" y="108"/>
                  </a:cxn>
                  <a:cxn ang="0">
                    <a:pos x="606" y="144"/>
                  </a:cxn>
                  <a:cxn ang="0">
                    <a:pos x="630" y="186"/>
                  </a:cxn>
                  <a:cxn ang="0">
                    <a:pos x="648" y="230"/>
                  </a:cxn>
                  <a:cxn ang="0">
                    <a:pos x="660" y="278"/>
                  </a:cxn>
                  <a:cxn ang="0">
                    <a:pos x="662" y="326"/>
                  </a:cxn>
                  <a:cxn ang="0">
                    <a:pos x="660" y="376"/>
                  </a:cxn>
                  <a:cxn ang="0">
                    <a:pos x="648" y="424"/>
                  </a:cxn>
                  <a:cxn ang="0">
                    <a:pos x="630" y="468"/>
                  </a:cxn>
                  <a:cxn ang="0">
                    <a:pos x="606" y="508"/>
                  </a:cxn>
                  <a:cxn ang="0">
                    <a:pos x="576" y="546"/>
                  </a:cxn>
                  <a:cxn ang="0">
                    <a:pos x="542" y="578"/>
                  </a:cxn>
                  <a:cxn ang="0">
                    <a:pos x="504" y="606"/>
                  </a:cxn>
                  <a:cxn ang="0">
                    <a:pos x="460" y="628"/>
                  </a:cxn>
                  <a:cxn ang="0">
                    <a:pos x="414" y="642"/>
                  </a:cxn>
                  <a:cxn ang="0">
                    <a:pos x="366" y="652"/>
                  </a:cxn>
                  <a:cxn ang="0">
                    <a:pos x="314" y="652"/>
                  </a:cxn>
                  <a:cxn ang="0">
                    <a:pos x="266" y="646"/>
                  </a:cxn>
                  <a:cxn ang="0">
                    <a:pos x="218" y="634"/>
                  </a:cxn>
                  <a:cxn ang="0">
                    <a:pos x="174" y="614"/>
                  </a:cxn>
                  <a:cxn ang="0">
                    <a:pos x="134" y="588"/>
                  </a:cxn>
                  <a:cxn ang="0">
                    <a:pos x="98" y="558"/>
                  </a:cxn>
                  <a:cxn ang="0">
                    <a:pos x="66" y="522"/>
                  </a:cxn>
                  <a:cxn ang="0">
                    <a:pos x="40" y="482"/>
                  </a:cxn>
                  <a:cxn ang="0">
                    <a:pos x="20" y="438"/>
                  </a:cxn>
                  <a:cxn ang="0">
                    <a:pos x="8" y="392"/>
                  </a:cxn>
                  <a:cxn ang="0">
                    <a:pos x="2" y="344"/>
                  </a:cxn>
                  <a:cxn ang="0">
                    <a:pos x="2" y="294"/>
                  </a:cxn>
                  <a:cxn ang="0">
                    <a:pos x="12" y="246"/>
                  </a:cxn>
                  <a:cxn ang="0">
                    <a:pos x="26" y="200"/>
                  </a:cxn>
                  <a:cxn ang="0">
                    <a:pos x="48" y="158"/>
                  </a:cxn>
                  <a:cxn ang="0">
                    <a:pos x="76" y="120"/>
                  </a:cxn>
                  <a:cxn ang="0">
                    <a:pos x="110" y="86"/>
                  </a:cxn>
                  <a:cxn ang="0">
                    <a:pos x="146" y="56"/>
                  </a:cxn>
                  <a:cxn ang="0">
                    <a:pos x="188" y="32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2" y="0"/>
                  </a:cxn>
                </a:cxnLst>
                <a:rect l="0" t="0" r="r" b="b"/>
                <a:pathLst>
                  <a:path w="662" h="652">
                    <a:moveTo>
                      <a:pt x="332" y="0"/>
                    </a:moveTo>
                    <a:lnTo>
                      <a:pt x="348" y="0"/>
                    </a:lnTo>
                    <a:lnTo>
                      <a:pt x="366" y="2"/>
                    </a:lnTo>
                    <a:lnTo>
                      <a:pt x="382" y="4"/>
                    </a:lnTo>
                    <a:lnTo>
                      <a:pt x="398" y="8"/>
                    </a:lnTo>
                    <a:lnTo>
                      <a:pt x="414" y="10"/>
                    </a:lnTo>
                    <a:lnTo>
                      <a:pt x="430" y="16"/>
                    </a:lnTo>
                    <a:lnTo>
                      <a:pt x="446" y="20"/>
                    </a:lnTo>
                    <a:lnTo>
                      <a:pt x="460" y="26"/>
                    </a:lnTo>
                    <a:lnTo>
                      <a:pt x="476" y="32"/>
                    </a:lnTo>
                    <a:lnTo>
                      <a:pt x="490" y="40"/>
                    </a:lnTo>
                    <a:lnTo>
                      <a:pt x="504" y="48"/>
                    </a:lnTo>
                    <a:lnTo>
                      <a:pt x="516" y="56"/>
                    </a:lnTo>
                    <a:lnTo>
                      <a:pt x="530" y="66"/>
                    </a:lnTo>
                    <a:lnTo>
                      <a:pt x="542" y="76"/>
                    </a:lnTo>
                    <a:lnTo>
                      <a:pt x="554" y="86"/>
                    </a:lnTo>
                    <a:lnTo>
                      <a:pt x="566" y="96"/>
                    </a:lnTo>
                    <a:lnTo>
                      <a:pt x="576" y="108"/>
                    </a:lnTo>
                    <a:lnTo>
                      <a:pt x="588" y="120"/>
                    </a:lnTo>
                    <a:lnTo>
                      <a:pt x="598" y="132"/>
                    </a:lnTo>
                    <a:lnTo>
                      <a:pt x="606" y="144"/>
                    </a:lnTo>
                    <a:lnTo>
                      <a:pt x="614" y="158"/>
                    </a:lnTo>
                    <a:lnTo>
                      <a:pt x="622" y="172"/>
                    </a:lnTo>
                    <a:lnTo>
                      <a:pt x="630" y="186"/>
                    </a:lnTo>
                    <a:lnTo>
                      <a:pt x="636" y="200"/>
                    </a:lnTo>
                    <a:lnTo>
                      <a:pt x="642" y="214"/>
                    </a:lnTo>
                    <a:lnTo>
                      <a:pt x="648" y="230"/>
                    </a:lnTo>
                    <a:lnTo>
                      <a:pt x="652" y="246"/>
                    </a:lnTo>
                    <a:lnTo>
                      <a:pt x="656" y="262"/>
                    </a:lnTo>
                    <a:lnTo>
                      <a:pt x="660" y="278"/>
                    </a:lnTo>
                    <a:lnTo>
                      <a:pt x="662" y="294"/>
                    </a:lnTo>
                    <a:lnTo>
                      <a:pt x="662" y="310"/>
                    </a:lnTo>
                    <a:lnTo>
                      <a:pt x="662" y="326"/>
                    </a:lnTo>
                    <a:lnTo>
                      <a:pt x="662" y="344"/>
                    </a:lnTo>
                    <a:lnTo>
                      <a:pt x="662" y="360"/>
                    </a:lnTo>
                    <a:lnTo>
                      <a:pt x="660" y="376"/>
                    </a:lnTo>
                    <a:lnTo>
                      <a:pt x="656" y="392"/>
                    </a:lnTo>
                    <a:lnTo>
                      <a:pt x="652" y="408"/>
                    </a:lnTo>
                    <a:lnTo>
                      <a:pt x="648" y="424"/>
                    </a:lnTo>
                    <a:lnTo>
                      <a:pt x="642" y="438"/>
                    </a:lnTo>
                    <a:lnTo>
                      <a:pt x="636" y="454"/>
                    </a:lnTo>
                    <a:lnTo>
                      <a:pt x="630" y="468"/>
                    </a:lnTo>
                    <a:lnTo>
                      <a:pt x="622" y="482"/>
                    </a:lnTo>
                    <a:lnTo>
                      <a:pt x="614" y="496"/>
                    </a:lnTo>
                    <a:lnTo>
                      <a:pt x="606" y="508"/>
                    </a:lnTo>
                    <a:lnTo>
                      <a:pt x="598" y="522"/>
                    </a:lnTo>
                    <a:lnTo>
                      <a:pt x="588" y="534"/>
                    </a:lnTo>
                    <a:lnTo>
                      <a:pt x="576" y="546"/>
                    </a:lnTo>
                    <a:lnTo>
                      <a:pt x="566" y="558"/>
                    </a:lnTo>
                    <a:lnTo>
                      <a:pt x="554" y="568"/>
                    </a:lnTo>
                    <a:lnTo>
                      <a:pt x="542" y="578"/>
                    </a:lnTo>
                    <a:lnTo>
                      <a:pt x="530" y="588"/>
                    </a:lnTo>
                    <a:lnTo>
                      <a:pt x="516" y="598"/>
                    </a:lnTo>
                    <a:lnTo>
                      <a:pt x="504" y="606"/>
                    </a:lnTo>
                    <a:lnTo>
                      <a:pt x="490" y="614"/>
                    </a:lnTo>
                    <a:lnTo>
                      <a:pt x="476" y="620"/>
                    </a:lnTo>
                    <a:lnTo>
                      <a:pt x="460" y="628"/>
                    </a:lnTo>
                    <a:lnTo>
                      <a:pt x="446" y="634"/>
                    </a:lnTo>
                    <a:lnTo>
                      <a:pt x="430" y="638"/>
                    </a:lnTo>
                    <a:lnTo>
                      <a:pt x="414" y="642"/>
                    </a:lnTo>
                    <a:lnTo>
                      <a:pt x="398" y="646"/>
                    </a:lnTo>
                    <a:lnTo>
                      <a:pt x="382" y="650"/>
                    </a:lnTo>
                    <a:lnTo>
                      <a:pt x="366" y="652"/>
                    </a:lnTo>
                    <a:lnTo>
                      <a:pt x="348" y="652"/>
                    </a:lnTo>
                    <a:lnTo>
                      <a:pt x="332" y="652"/>
                    </a:lnTo>
                    <a:lnTo>
                      <a:pt x="314" y="652"/>
                    </a:lnTo>
                    <a:lnTo>
                      <a:pt x="298" y="652"/>
                    </a:lnTo>
                    <a:lnTo>
                      <a:pt x="282" y="650"/>
                    </a:lnTo>
                    <a:lnTo>
                      <a:pt x="266" y="646"/>
                    </a:lnTo>
                    <a:lnTo>
                      <a:pt x="250" y="642"/>
                    </a:lnTo>
                    <a:lnTo>
                      <a:pt x="234" y="638"/>
                    </a:lnTo>
                    <a:lnTo>
                      <a:pt x="218" y="634"/>
                    </a:lnTo>
                    <a:lnTo>
                      <a:pt x="204" y="628"/>
                    </a:lnTo>
                    <a:lnTo>
                      <a:pt x="188" y="620"/>
                    </a:lnTo>
                    <a:lnTo>
                      <a:pt x="174" y="614"/>
                    </a:lnTo>
                    <a:lnTo>
                      <a:pt x="160" y="606"/>
                    </a:lnTo>
                    <a:lnTo>
                      <a:pt x="146" y="598"/>
                    </a:lnTo>
                    <a:lnTo>
                      <a:pt x="134" y="588"/>
                    </a:lnTo>
                    <a:lnTo>
                      <a:pt x="122" y="578"/>
                    </a:lnTo>
                    <a:lnTo>
                      <a:pt x="110" y="568"/>
                    </a:lnTo>
                    <a:lnTo>
                      <a:pt x="98" y="558"/>
                    </a:lnTo>
                    <a:lnTo>
                      <a:pt x="86" y="546"/>
                    </a:lnTo>
                    <a:lnTo>
                      <a:pt x="76" y="534"/>
                    </a:lnTo>
                    <a:lnTo>
                      <a:pt x="66" y="522"/>
                    </a:lnTo>
                    <a:lnTo>
                      <a:pt x="58" y="508"/>
                    </a:lnTo>
                    <a:lnTo>
                      <a:pt x="48" y="496"/>
                    </a:lnTo>
                    <a:lnTo>
                      <a:pt x="40" y="482"/>
                    </a:lnTo>
                    <a:lnTo>
                      <a:pt x="34" y="468"/>
                    </a:lnTo>
                    <a:lnTo>
                      <a:pt x="26" y="454"/>
                    </a:lnTo>
                    <a:lnTo>
                      <a:pt x="20" y="438"/>
                    </a:lnTo>
                    <a:lnTo>
                      <a:pt x="16" y="424"/>
                    </a:lnTo>
                    <a:lnTo>
                      <a:pt x="12" y="408"/>
                    </a:lnTo>
                    <a:lnTo>
                      <a:pt x="8" y="392"/>
                    </a:lnTo>
                    <a:lnTo>
                      <a:pt x="4" y="376"/>
                    </a:lnTo>
                    <a:lnTo>
                      <a:pt x="2" y="360"/>
                    </a:lnTo>
                    <a:lnTo>
                      <a:pt x="2" y="344"/>
                    </a:lnTo>
                    <a:lnTo>
                      <a:pt x="0" y="326"/>
                    </a:lnTo>
                    <a:lnTo>
                      <a:pt x="2" y="310"/>
                    </a:lnTo>
                    <a:lnTo>
                      <a:pt x="2" y="294"/>
                    </a:lnTo>
                    <a:lnTo>
                      <a:pt x="4" y="278"/>
                    </a:lnTo>
                    <a:lnTo>
                      <a:pt x="8" y="262"/>
                    </a:lnTo>
                    <a:lnTo>
                      <a:pt x="12" y="246"/>
                    </a:lnTo>
                    <a:lnTo>
                      <a:pt x="16" y="230"/>
                    </a:lnTo>
                    <a:lnTo>
                      <a:pt x="20" y="214"/>
                    </a:lnTo>
                    <a:lnTo>
                      <a:pt x="26" y="200"/>
                    </a:lnTo>
                    <a:lnTo>
                      <a:pt x="34" y="186"/>
                    </a:lnTo>
                    <a:lnTo>
                      <a:pt x="40" y="172"/>
                    </a:lnTo>
                    <a:lnTo>
                      <a:pt x="48" y="158"/>
                    </a:lnTo>
                    <a:lnTo>
                      <a:pt x="58" y="144"/>
                    </a:lnTo>
                    <a:lnTo>
                      <a:pt x="66" y="132"/>
                    </a:lnTo>
                    <a:lnTo>
                      <a:pt x="76" y="120"/>
                    </a:lnTo>
                    <a:lnTo>
                      <a:pt x="86" y="108"/>
                    </a:lnTo>
                    <a:lnTo>
                      <a:pt x="98" y="96"/>
                    </a:lnTo>
                    <a:lnTo>
                      <a:pt x="110" y="86"/>
                    </a:lnTo>
                    <a:lnTo>
                      <a:pt x="122" y="76"/>
                    </a:lnTo>
                    <a:lnTo>
                      <a:pt x="134" y="66"/>
                    </a:lnTo>
                    <a:lnTo>
                      <a:pt x="146" y="56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4" y="26"/>
                    </a:lnTo>
                    <a:lnTo>
                      <a:pt x="218" y="20"/>
                    </a:lnTo>
                    <a:lnTo>
                      <a:pt x="234" y="16"/>
                    </a:lnTo>
                    <a:lnTo>
                      <a:pt x="250" y="10"/>
                    </a:lnTo>
                    <a:lnTo>
                      <a:pt x="266" y="8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4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EE97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4" name="Freeform 19"/>
              <p:cNvSpPr>
                <a:spLocks/>
              </p:cNvSpPr>
              <p:nvPr/>
            </p:nvSpPr>
            <p:spPr bwMode="auto">
              <a:xfrm>
                <a:off x="1331880" y="1158514"/>
                <a:ext cx="1349778" cy="1272129"/>
              </a:xfrm>
              <a:custGeom>
                <a:avLst/>
                <a:gdLst/>
                <a:ahLst/>
                <a:cxnLst>
                  <a:cxn ang="0">
                    <a:pos x="366" y="2"/>
                  </a:cxn>
                  <a:cxn ang="0">
                    <a:pos x="416" y="10"/>
                  </a:cxn>
                  <a:cxn ang="0">
                    <a:pos x="462" y="26"/>
                  </a:cxn>
                  <a:cxn ang="0">
                    <a:pos x="506" y="48"/>
                  </a:cxn>
                  <a:cxn ang="0">
                    <a:pos x="544" y="76"/>
                  </a:cxn>
                  <a:cxn ang="0">
                    <a:pos x="578" y="108"/>
                  </a:cxn>
                  <a:cxn ang="0">
                    <a:pos x="608" y="146"/>
                  </a:cxn>
                  <a:cxn ang="0">
                    <a:pos x="632" y="186"/>
                  </a:cxn>
                  <a:cxn ang="0">
                    <a:pos x="650" y="230"/>
                  </a:cxn>
                  <a:cxn ang="0">
                    <a:pos x="662" y="278"/>
                  </a:cxn>
                  <a:cxn ang="0">
                    <a:pos x="666" y="328"/>
                  </a:cxn>
                  <a:cxn ang="0">
                    <a:pos x="662" y="378"/>
                  </a:cxn>
                  <a:cxn ang="0">
                    <a:pos x="650" y="426"/>
                  </a:cxn>
                  <a:cxn ang="0">
                    <a:pos x="632" y="470"/>
                  </a:cxn>
                  <a:cxn ang="0">
                    <a:pos x="608" y="512"/>
                  </a:cxn>
                  <a:cxn ang="0">
                    <a:pos x="578" y="548"/>
                  </a:cxn>
                  <a:cxn ang="0">
                    <a:pos x="544" y="580"/>
                  </a:cxn>
                  <a:cxn ang="0">
                    <a:pos x="506" y="608"/>
                  </a:cxn>
                  <a:cxn ang="0">
                    <a:pos x="462" y="630"/>
                  </a:cxn>
                  <a:cxn ang="0">
                    <a:pos x="416" y="646"/>
                  </a:cxn>
                  <a:cxn ang="0">
                    <a:pos x="366" y="654"/>
                  </a:cxn>
                  <a:cxn ang="0">
                    <a:pos x="316" y="656"/>
                  </a:cxn>
                  <a:cxn ang="0">
                    <a:pos x="266" y="650"/>
                  </a:cxn>
                  <a:cxn ang="0">
                    <a:pos x="218" y="636"/>
                  </a:cxn>
                  <a:cxn ang="0">
                    <a:pos x="174" y="616"/>
                  </a:cxn>
                  <a:cxn ang="0">
                    <a:pos x="134" y="590"/>
                  </a:cxn>
                  <a:cxn ang="0">
                    <a:pos x="98" y="560"/>
                  </a:cxn>
                  <a:cxn ang="0">
                    <a:pos x="66" y="524"/>
                  </a:cxn>
                  <a:cxn ang="0">
                    <a:pos x="40" y="484"/>
                  </a:cxn>
                  <a:cxn ang="0">
                    <a:pos x="20" y="440"/>
                  </a:cxn>
                  <a:cxn ang="0">
                    <a:pos x="6" y="394"/>
                  </a:cxn>
                  <a:cxn ang="0">
                    <a:pos x="0" y="344"/>
                  </a:cxn>
                  <a:cxn ang="0">
                    <a:pos x="2" y="294"/>
                  </a:cxn>
                  <a:cxn ang="0">
                    <a:pos x="10" y="246"/>
                  </a:cxn>
                  <a:cxn ang="0">
                    <a:pos x="26" y="200"/>
                  </a:cxn>
                  <a:cxn ang="0">
                    <a:pos x="48" y="158"/>
                  </a:cxn>
                  <a:cxn ang="0">
                    <a:pos x="76" y="120"/>
                  </a:cxn>
                  <a:cxn ang="0">
                    <a:pos x="110" y="86"/>
                  </a:cxn>
                  <a:cxn ang="0">
                    <a:pos x="146" y="56"/>
                  </a:cxn>
                  <a:cxn ang="0">
                    <a:pos x="188" y="32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2" y="0"/>
                  </a:cxn>
                </a:cxnLst>
                <a:rect l="0" t="0" r="r" b="b"/>
                <a:pathLst>
                  <a:path w="666" h="656">
                    <a:moveTo>
                      <a:pt x="332" y="0"/>
                    </a:moveTo>
                    <a:lnTo>
                      <a:pt x="350" y="0"/>
                    </a:lnTo>
                    <a:lnTo>
                      <a:pt x="366" y="2"/>
                    </a:lnTo>
                    <a:lnTo>
                      <a:pt x="384" y="4"/>
                    </a:lnTo>
                    <a:lnTo>
                      <a:pt x="400" y="6"/>
                    </a:lnTo>
                    <a:lnTo>
                      <a:pt x="416" y="10"/>
                    </a:lnTo>
                    <a:lnTo>
                      <a:pt x="432" y="16"/>
                    </a:lnTo>
                    <a:lnTo>
                      <a:pt x="448" y="20"/>
                    </a:lnTo>
                    <a:lnTo>
                      <a:pt x="462" y="26"/>
                    </a:lnTo>
                    <a:lnTo>
                      <a:pt x="476" y="32"/>
                    </a:lnTo>
                    <a:lnTo>
                      <a:pt x="492" y="40"/>
                    </a:lnTo>
                    <a:lnTo>
                      <a:pt x="506" y="48"/>
                    </a:lnTo>
                    <a:lnTo>
                      <a:pt x="518" y="56"/>
                    </a:lnTo>
                    <a:lnTo>
                      <a:pt x="532" y="66"/>
                    </a:lnTo>
                    <a:lnTo>
                      <a:pt x="544" y="76"/>
                    </a:lnTo>
                    <a:lnTo>
                      <a:pt x="556" y="86"/>
                    </a:lnTo>
                    <a:lnTo>
                      <a:pt x="568" y="96"/>
                    </a:lnTo>
                    <a:lnTo>
                      <a:pt x="578" y="108"/>
                    </a:lnTo>
                    <a:lnTo>
                      <a:pt x="590" y="120"/>
                    </a:lnTo>
                    <a:lnTo>
                      <a:pt x="600" y="132"/>
                    </a:lnTo>
                    <a:lnTo>
                      <a:pt x="608" y="146"/>
                    </a:lnTo>
                    <a:lnTo>
                      <a:pt x="618" y="158"/>
                    </a:lnTo>
                    <a:lnTo>
                      <a:pt x="626" y="172"/>
                    </a:lnTo>
                    <a:lnTo>
                      <a:pt x="632" y="186"/>
                    </a:lnTo>
                    <a:lnTo>
                      <a:pt x="640" y="200"/>
                    </a:lnTo>
                    <a:lnTo>
                      <a:pt x="646" y="216"/>
                    </a:lnTo>
                    <a:lnTo>
                      <a:pt x="650" y="230"/>
                    </a:lnTo>
                    <a:lnTo>
                      <a:pt x="656" y="246"/>
                    </a:lnTo>
                    <a:lnTo>
                      <a:pt x="658" y="262"/>
                    </a:lnTo>
                    <a:lnTo>
                      <a:pt x="662" y="278"/>
                    </a:lnTo>
                    <a:lnTo>
                      <a:pt x="664" y="294"/>
                    </a:lnTo>
                    <a:lnTo>
                      <a:pt x="666" y="312"/>
                    </a:lnTo>
                    <a:lnTo>
                      <a:pt x="666" y="328"/>
                    </a:lnTo>
                    <a:lnTo>
                      <a:pt x="666" y="344"/>
                    </a:lnTo>
                    <a:lnTo>
                      <a:pt x="664" y="362"/>
                    </a:lnTo>
                    <a:lnTo>
                      <a:pt x="662" y="378"/>
                    </a:lnTo>
                    <a:lnTo>
                      <a:pt x="658" y="394"/>
                    </a:lnTo>
                    <a:lnTo>
                      <a:pt x="656" y="410"/>
                    </a:lnTo>
                    <a:lnTo>
                      <a:pt x="650" y="426"/>
                    </a:lnTo>
                    <a:lnTo>
                      <a:pt x="646" y="440"/>
                    </a:lnTo>
                    <a:lnTo>
                      <a:pt x="640" y="456"/>
                    </a:lnTo>
                    <a:lnTo>
                      <a:pt x="632" y="470"/>
                    </a:lnTo>
                    <a:lnTo>
                      <a:pt x="626" y="484"/>
                    </a:lnTo>
                    <a:lnTo>
                      <a:pt x="618" y="498"/>
                    </a:lnTo>
                    <a:lnTo>
                      <a:pt x="608" y="512"/>
                    </a:lnTo>
                    <a:lnTo>
                      <a:pt x="600" y="524"/>
                    </a:lnTo>
                    <a:lnTo>
                      <a:pt x="590" y="536"/>
                    </a:lnTo>
                    <a:lnTo>
                      <a:pt x="578" y="548"/>
                    </a:lnTo>
                    <a:lnTo>
                      <a:pt x="568" y="560"/>
                    </a:lnTo>
                    <a:lnTo>
                      <a:pt x="556" y="570"/>
                    </a:lnTo>
                    <a:lnTo>
                      <a:pt x="544" y="580"/>
                    </a:lnTo>
                    <a:lnTo>
                      <a:pt x="532" y="590"/>
                    </a:lnTo>
                    <a:lnTo>
                      <a:pt x="518" y="600"/>
                    </a:lnTo>
                    <a:lnTo>
                      <a:pt x="506" y="608"/>
                    </a:lnTo>
                    <a:lnTo>
                      <a:pt x="492" y="616"/>
                    </a:lnTo>
                    <a:lnTo>
                      <a:pt x="476" y="624"/>
                    </a:lnTo>
                    <a:lnTo>
                      <a:pt x="462" y="630"/>
                    </a:lnTo>
                    <a:lnTo>
                      <a:pt x="448" y="636"/>
                    </a:lnTo>
                    <a:lnTo>
                      <a:pt x="432" y="642"/>
                    </a:lnTo>
                    <a:lnTo>
                      <a:pt x="416" y="646"/>
                    </a:lnTo>
                    <a:lnTo>
                      <a:pt x="400" y="650"/>
                    </a:lnTo>
                    <a:lnTo>
                      <a:pt x="384" y="652"/>
                    </a:lnTo>
                    <a:lnTo>
                      <a:pt x="366" y="654"/>
                    </a:lnTo>
                    <a:lnTo>
                      <a:pt x="350" y="656"/>
                    </a:lnTo>
                    <a:lnTo>
                      <a:pt x="332" y="656"/>
                    </a:lnTo>
                    <a:lnTo>
                      <a:pt x="316" y="656"/>
                    </a:lnTo>
                    <a:lnTo>
                      <a:pt x="298" y="654"/>
                    </a:lnTo>
                    <a:lnTo>
                      <a:pt x="282" y="652"/>
                    </a:lnTo>
                    <a:lnTo>
                      <a:pt x="266" y="650"/>
                    </a:lnTo>
                    <a:lnTo>
                      <a:pt x="250" y="646"/>
                    </a:lnTo>
                    <a:lnTo>
                      <a:pt x="234" y="642"/>
                    </a:lnTo>
                    <a:lnTo>
                      <a:pt x="218" y="636"/>
                    </a:lnTo>
                    <a:lnTo>
                      <a:pt x="204" y="630"/>
                    </a:lnTo>
                    <a:lnTo>
                      <a:pt x="188" y="624"/>
                    </a:lnTo>
                    <a:lnTo>
                      <a:pt x="174" y="616"/>
                    </a:lnTo>
                    <a:lnTo>
                      <a:pt x="160" y="608"/>
                    </a:lnTo>
                    <a:lnTo>
                      <a:pt x="146" y="600"/>
                    </a:lnTo>
                    <a:lnTo>
                      <a:pt x="134" y="590"/>
                    </a:lnTo>
                    <a:lnTo>
                      <a:pt x="122" y="580"/>
                    </a:lnTo>
                    <a:lnTo>
                      <a:pt x="110" y="570"/>
                    </a:lnTo>
                    <a:lnTo>
                      <a:pt x="98" y="560"/>
                    </a:lnTo>
                    <a:lnTo>
                      <a:pt x="86" y="548"/>
                    </a:lnTo>
                    <a:lnTo>
                      <a:pt x="76" y="536"/>
                    </a:lnTo>
                    <a:lnTo>
                      <a:pt x="66" y="524"/>
                    </a:lnTo>
                    <a:lnTo>
                      <a:pt x="56" y="512"/>
                    </a:lnTo>
                    <a:lnTo>
                      <a:pt x="48" y="498"/>
                    </a:lnTo>
                    <a:lnTo>
                      <a:pt x="40" y="484"/>
                    </a:lnTo>
                    <a:lnTo>
                      <a:pt x="32" y="470"/>
                    </a:lnTo>
                    <a:lnTo>
                      <a:pt x="26" y="456"/>
                    </a:lnTo>
                    <a:lnTo>
                      <a:pt x="20" y="440"/>
                    </a:lnTo>
                    <a:lnTo>
                      <a:pt x="16" y="426"/>
                    </a:lnTo>
                    <a:lnTo>
                      <a:pt x="10" y="410"/>
                    </a:lnTo>
                    <a:lnTo>
                      <a:pt x="6" y="394"/>
                    </a:lnTo>
                    <a:lnTo>
                      <a:pt x="4" y="378"/>
                    </a:lnTo>
                    <a:lnTo>
                      <a:pt x="2" y="362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2" y="294"/>
                    </a:lnTo>
                    <a:lnTo>
                      <a:pt x="4" y="278"/>
                    </a:lnTo>
                    <a:lnTo>
                      <a:pt x="6" y="262"/>
                    </a:lnTo>
                    <a:lnTo>
                      <a:pt x="10" y="246"/>
                    </a:lnTo>
                    <a:lnTo>
                      <a:pt x="16" y="230"/>
                    </a:lnTo>
                    <a:lnTo>
                      <a:pt x="20" y="216"/>
                    </a:lnTo>
                    <a:lnTo>
                      <a:pt x="26" y="200"/>
                    </a:lnTo>
                    <a:lnTo>
                      <a:pt x="32" y="186"/>
                    </a:lnTo>
                    <a:lnTo>
                      <a:pt x="40" y="172"/>
                    </a:lnTo>
                    <a:lnTo>
                      <a:pt x="48" y="158"/>
                    </a:lnTo>
                    <a:lnTo>
                      <a:pt x="56" y="146"/>
                    </a:lnTo>
                    <a:lnTo>
                      <a:pt x="66" y="132"/>
                    </a:lnTo>
                    <a:lnTo>
                      <a:pt x="76" y="120"/>
                    </a:lnTo>
                    <a:lnTo>
                      <a:pt x="86" y="108"/>
                    </a:lnTo>
                    <a:lnTo>
                      <a:pt x="98" y="96"/>
                    </a:lnTo>
                    <a:lnTo>
                      <a:pt x="110" y="86"/>
                    </a:lnTo>
                    <a:lnTo>
                      <a:pt x="122" y="76"/>
                    </a:lnTo>
                    <a:lnTo>
                      <a:pt x="134" y="66"/>
                    </a:lnTo>
                    <a:lnTo>
                      <a:pt x="146" y="56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4" y="26"/>
                    </a:lnTo>
                    <a:lnTo>
                      <a:pt x="218" y="20"/>
                    </a:lnTo>
                    <a:lnTo>
                      <a:pt x="234" y="16"/>
                    </a:lnTo>
                    <a:lnTo>
                      <a:pt x="250" y="10"/>
                    </a:lnTo>
                    <a:lnTo>
                      <a:pt x="266" y="6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6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ED94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5" name="Freeform 20"/>
              <p:cNvSpPr>
                <a:spLocks/>
              </p:cNvSpPr>
              <p:nvPr/>
            </p:nvSpPr>
            <p:spPr bwMode="auto">
              <a:xfrm>
                <a:off x="1327827" y="1154635"/>
                <a:ext cx="1353831" cy="1279886"/>
              </a:xfrm>
              <a:custGeom>
                <a:avLst/>
                <a:gdLst/>
                <a:ahLst/>
                <a:cxnLst>
                  <a:cxn ang="0">
                    <a:pos x="368" y="2"/>
                  </a:cxn>
                  <a:cxn ang="0">
                    <a:pos x="418" y="10"/>
                  </a:cxn>
                  <a:cxn ang="0">
                    <a:pos x="464" y="26"/>
                  </a:cxn>
                  <a:cxn ang="0">
                    <a:pos x="506" y="48"/>
                  </a:cxn>
                  <a:cxn ang="0">
                    <a:pos x="546" y="76"/>
                  </a:cxn>
                  <a:cxn ang="0">
                    <a:pos x="582" y="108"/>
                  </a:cxn>
                  <a:cxn ang="0">
                    <a:pos x="610" y="146"/>
                  </a:cxn>
                  <a:cxn ang="0">
                    <a:pos x="636" y="188"/>
                  </a:cxn>
                  <a:cxn ang="0">
                    <a:pos x="654" y="232"/>
                  </a:cxn>
                  <a:cxn ang="0">
                    <a:pos x="664" y="280"/>
                  </a:cxn>
                  <a:cxn ang="0">
                    <a:pos x="668" y="330"/>
                  </a:cxn>
                  <a:cxn ang="0">
                    <a:pos x="664" y="380"/>
                  </a:cxn>
                  <a:cxn ang="0">
                    <a:pos x="654" y="428"/>
                  </a:cxn>
                  <a:cxn ang="0">
                    <a:pos x="636" y="472"/>
                  </a:cxn>
                  <a:cxn ang="0">
                    <a:pos x="610" y="514"/>
                  </a:cxn>
                  <a:cxn ang="0">
                    <a:pos x="582" y="550"/>
                  </a:cxn>
                  <a:cxn ang="0">
                    <a:pos x="546" y="584"/>
                  </a:cxn>
                  <a:cxn ang="0">
                    <a:pos x="506" y="612"/>
                  </a:cxn>
                  <a:cxn ang="0">
                    <a:pos x="464" y="634"/>
                  </a:cxn>
                  <a:cxn ang="0">
                    <a:pos x="418" y="648"/>
                  </a:cxn>
                  <a:cxn ang="0">
                    <a:pos x="368" y="658"/>
                  </a:cxn>
                  <a:cxn ang="0">
                    <a:pos x="316" y="658"/>
                  </a:cxn>
                  <a:cxn ang="0">
                    <a:pos x="266" y="652"/>
                  </a:cxn>
                  <a:cxn ang="0">
                    <a:pos x="220" y="638"/>
                  </a:cxn>
                  <a:cxn ang="0">
                    <a:pos x="174" y="620"/>
                  </a:cxn>
                  <a:cxn ang="0">
                    <a:pos x="134" y="594"/>
                  </a:cxn>
                  <a:cxn ang="0">
                    <a:pos x="98" y="562"/>
                  </a:cxn>
                  <a:cxn ang="0">
                    <a:pos x="66" y="526"/>
                  </a:cxn>
                  <a:cxn ang="0">
                    <a:pos x="40" y="486"/>
                  </a:cxn>
                  <a:cxn ang="0">
                    <a:pos x="20" y="442"/>
                  </a:cxn>
                  <a:cxn ang="0">
                    <a:pos x="6" y="396"/>
                  </a:cxn>
                  <a:cxn ang="0">
                    <a:pos x="0" y="346"/>
                  </a:cxn>
                  <a:cxn ang="0">
                    <a:pos x="2" y="296"/>
                  </a:cxn>
                  <a:cxn ang="0">
                    <a:pos x="10" y="248"/>
                  </a:cxn>
                  <a:cxn ang="0">
                    <a:pos x="26" y="202"/>
                  </a:cxn>
                  <a:cxn ang="0">
                    <a:pos x="48" y="160"/>
                  </a:cxn>
                  <a:cxn ang="0">
                    <a:pos x="76" y="120"/>
                  </a:cxn>
                  <a:cxn ang="0">
                    <a:pos x="110" y="86"/>
                  </a:cxn>
                  <a:cxn ang="0">
                    <a:pos x="148" y="56"/>
                  </a:cxn>
                  <a:cxn ang="0">
                    <a:pos x="190" y="32"/>
                  </a:cxn>
                  <a:cxn ang="0">
                    <a:pos x="234" y="16"/>
                  </a:cxn>
                  <a:cxn ang="0">
                    <a:pos x="284" y="4"/>
                  </a:cxn>
                  <a:cxn ang="0">
                    <a:pos x="334" y="0"/>
                  </a:cxn>
                </a:cxnLst>
                <a:rect l="0" t="0" r="r" b="b"/>
                <a:pathLst>
                  <a:path w="668" h="660">
                    <a:moveTo>
                      <a:pt x="334" y="0"/>
                    </a:moveTo>
                    <a:lnTo>
                      <a:pt x="350" y="0"/>
                    </a:lnTo>
                    <a:lnTo>
                      <a:pt x="368" y="2"/>
                    </a:lnTo>
                    <a:lnTo>
                      <a:pt x="384" y="4"/>
                    </a:lnTo>
                    <a:lnTo>
                      <a:pt x="402" y="6"/>
                    </a:lnTo>
                    <a:lnTo>
                      <a:pt x="418" y="10"/>
                    </a:lnTo>
                    <a:lnTo>
                      <a:pt x="434" y="16"/>
                    </a:lnTo>
                    <a:lnTo>
                      <a:pt x="448" y="20"/>
                    </a:lnTo>
                    <a:lnTo>
                      <a:pt x="464" y="26"/>
                    </a:lnTo>
                    <a:lnTo>
                      <a:pt x="478" y="32"/>
                    </a:lnTo>
                    <a:lnTo>
                      <a:pt x="492" y="40"/>
                    </a:lnTo>
                    <a:lnTo>
                      <a:pt x="506" y="48"/>
                    </a:lnTo>
                    <a:lnTo>
                      <a:pt x="520" y="56"/>
                    </a:lnTo>
                    <a:lnTo>
                      <a:pt x="534" y="66"/>
                    </a:lnTo>
                    <a:lnTo>
                      <a:pt x="546" y="76"/>
                    </a:lnTo>
                    <a:lnTo>
                      <a:pt x="558" y="86"/>
                    </a:lnTo>
                    <a:lnTo>
                      <a:pt x="570" y="96"/>
                    </a:lnTo>
                    <a:lnTo>
                      <a:pt x="582" y="108"/>
                    </a:lnTo>
                    <a:lnTo>
                      <a:pt x="592" y="120"/>
                    </a:lnTo>
                    <a:lnTo>
                      <a:pt x="602" y="132"/>
                    </a:lnTo>
                    <a:lnTo>
                      <a:pt x="610" y="146"/>
                    </a:lnTo>
                    <a:lnTo>
                      <a:pt x="620" y="160"/>
                    </a:lnTo>
                    <a:lnTo>
                      <a:pt x="628" y="172"/>
                    </a:lnTo>
                    <a:lnTo>
                      <a:pt x="636" y="188"/>
                    </a:lnTo>
                    <a:lnTo>
                      <a:pt x="642" y="202"/>
                    </a:lnTo>
                    <a:lnTo>
                      <a:pt x="648" y="216"/>
                    </a:lnTo>
                    <a:lnTo>
                      <a:pt x="654" y="232"/>
                    </a:lnTo>
                    <a:lnTo>
                      <a:pt x="658" y="248"/>
                    </a:lnTo>
                    <a:lnTo>
                      <a:pt x="662" y="264"/>
                    </a:lnTo>
                    <a:lnTo>
                      <a:pt x="664" y="280"/>
                    </a:lnTo>
                    <a:lnTo>
                      <a:pt x="666" y="296"/>
                    </a:lnTo>
                    <a:lnTo>
                      <a:pt x="668" y="312"/>
                    </a:lnTo>
                    <a:lnTo>
                      <a:pt x="668" y="330"/>
                    </a:lnTo>
                    <a:lnTo>
                      <a:pt x="668" y="346"/>
                    </a:lnTo>
                    <a:lnTo>
                      <a:pt x="666" y="364"/>
                    </a:lnTo>
                    <a:lnTo>
                      <a:pt x="664" y="380"/>
                    </a:lnTo>
                    <a:lnTo>
                      <a:pt x="662" y="396"/>
                    </a:lnTo>
                    <a:lnTo>
                      <a:pt x="658" y="412"/>
                    </a:lnTo>
                    <a:lnTo>
                      <a:pt x="654" y="428"/>
                    </a:lnTo>
                    <a:lnTo>
                      <a:pt x="648" y="442"/>
                    </a:lnTo>
                    <a:lnTo>
                      <a:pt x="642" y="458"/>
                    </a:lnTo>
                    <a:lnTo>
                      <a:pt x="636" y="472"/>
                    </a:lnTo>
                    <a:lnTo>
                      <a:pt x="628" y="486"/>
                    </a:lnTo>
                    <a:lnTo>
                      <a:pt x="620" y="500"/>
                    </a:lnTo>
                    <a:lnTo>
                      <a:pt x="610" y="514"/>
                    </a:lnTo>
                    <a:lnTo>
                      <a:pt x="602" y="526"/>
                    </a:lnTo>
                    <a:lnTo>
                      <a:pt x="592" y="538"/>
                    </a:lnTo>
                    <a:lnTo>
                      <a:pt x="582" y="550"/>
                    </a:lnTo>
                    <a:lnTo>
                      <a:pt x="570" y="562"/>
                    </a:lnTo>
                    <a:lnTo>
                      <a:pt x="558" y="574"/>
                    </a:lnTo>
                    <a:lnTo>
                      <a:pt x="546" y="584"/>
                    </a:lnTo>
                    <a:lnTo>
                      <a:pt x="534" y="594"/>
                    </a:lnTo>
                    <a:lnTo>
                      <a:pt x="520" y="602"/>
                    </a:lnTo>
                    <a:lnTo>
                      <a:pt x="506" y="612"/>
                    </a:lnTo>
                    <a:lnTo>
                      <a:pt x="492" y="620"/>
                    </a:lnTo>
                    <a:lnTo>
                      <a:pt x="478" y="626"/>
                    </a:lnTo>
                    <a:lnTo>
                      <a:pt x="464" y="634"/>
                    </a:lnTo>
                    <a:lnTo>
                      <a:pt x="448" y="638"/>
                    </a:lnTo>
                    <a:lnTo>
                      <a:pt x="434" y="644"/>
                    </a:lnTo>
                    <a:lnTo>
                      <a:pt x="418" y="648"/>
                    </a:lnTo>
                    <a:lnTo>
                      <a:pt x="402" y="652"/>
                    </a:lnTo>
                    <a:lnTo>
                      <a:pt x="384" y="656"/>
                    </a:lnTo>
                    <a:lnTo>
                      <a:pt x="368" y="658"/>
                    </a:lnTo>
                    <a:lnTo>
                      <a:pt x="350" y="658"/>
                    </a:lnTo>
                    <a:lnTo>
                      <a:pt x="334" y="660"/>
                    </a:lnTo>
                    <a:lnTo>
                      <a:pt x="316" y="658"/>
                    </a:lnTo>
                    <a:lnTo>
                      <a:pt x="300" y="658"/>
                    </a:lnTo>
                    <a:lnTo>
                      <a:pt x="284" y="656"/>
                    </a:lnTo>
                    <a:lnTo>
                      <a:pt x="266" y="652"/>
                    </a:lnTo>
                    <a:lnTo>
                      <a:pt x="250" y="648"/>
                    </a:lnTo>
                    <a:lnTo>
                      <a:pt x="234" y="644"/>
                    </a:lnTo>
                    <a:lnTo>
                      <a:pt x="220" y="638"/>
                    </a:lnTo>
                    <a:lnTo>
                      <a:pt x="204" y="634"/>
                    </a:lnTo>
                    <a:lnTo>
                      <a:pt x="190" y="626"/>
                    </a:lnTo>
                    <a:lnTo>
                      <a:pt x="174" y="620"/>
                    </a:lnTo>
                    <a:lnTo>
                      <a:pt x="160" y="612"/>
                    </a:lnTo>
                    <a:lnTo>
                      <a:pt x="148" y="602"/>
                    </a:lnTo>
                    <a:lnTo>
                      <a:pt x="134" y="594"/>
                    </a:lnTo>
                    <a:lnTo>
                      <a:pt x="122" y="584"/>
                    </a:lnTo>
                    <a:lnTo>
                      <a:pt x="110" y="574"/>
                    </a:lnTo>
                    <a:lnTo>
                      <a:pt x="98" y="562"/>
                    </a:lnTo>
                    <a:lnTo>
                      <a:pt x="86" y="550"/>
                    </a:lnTo>
                    <a:lnTo>
                      <a:pt x="76" y="538"/>
                    </a:lnTo>
                    <a:lnTo>
                      <a:pt x="66" y="526"/>
                    </a:lnTo>
                    <a:lnTo>
                      <a:pt x="56" y="514"/>
                    </a:lnTo>
                    <a:lnTo>
                      <a:pt x="48" y="500"/>
                    </a:lnTo>
                    <a:lnTo>
                      <a:pt x="40" y="486"/>
                    </a:lnTo>
                    <a:lnTo>
                      <a:pt x="32" y="472"/>
                    </a:lnTo>
                    <a:lnTo>
                      <a:pt x="26" y="458"/>
                    </a:lnTo>
                    <a:lnTo>
                      <a:pt x="20" y="442"/>
                    </a:lnTo>
                    <a:lnTo>
                      <a:pt x="14" y="428"/>
                    </a:lnTo>
                    <a:lnTo>
                      <a:pt x="10" y="412"/>
                    </a:lnTo>
                    <a:lnTo>
                      <a:pt x="6" y="396"/>
                    </a:lnTo>
                    <a:lnTo>
                      <a:pt x="4" y="380"/>
                    </a:lnTo>
                    <a:lnTo>
                      <a:pt x="2" y="364"/>
                    </a:lnTo>
                    <a:lnTo>
                      <a:pt x="0" y="346"/>
                    </a:lnTo>
                    <a:lnTo>
                      <a:pt x="0" y="330"/>
                    </a:lnTo>
                    <a:lnTo>
                      <a:pt x="0" y="312"/>
                    </a:lnTo>
                    <a:lnTo>
                      <a:pt x="2" y="296"/>
                    </a:lnTo>
                    <a:lnTo>
                      <a:pt x="4" y="280"/>
                    </a:lnTo>
                    <a:lnTo>
                      <a:pt x="6" y="264"/>
                    </a:lnTo>
                    <a:lnTo>
                      <a:pt x="10" y="248"/>
                    </a:lnTo>
                    <a:lnTo>
                      <a:pt x="14" y="232"/>
                    </a:lnTo>
                    <a:lnTo>
                      <a:pt x="20" y="216"/>
                    </a:lnTo>
                    <a:lnTo>
                      <a:pt x="26" y="202"/>
                    </a:lnTo>
                    <a:lnTo>
                      <a:pt x="32" y="188"/>
                    </a:lnTo>
                    <a:lnTo>
                      <a:pt x="40" y="172"/>
                    </a:lnTo>
                    <a:lnTo>
                      <a:pt x="48" y="160"/>
                    </a:lnTo>
                    <a:lnTo>
                      <a:pt x="56" y="146"/>
                    </a:lnTo>
                    <a:lnTo>
                      <a:pt x="66" y="132"/>
                    </a:lnTo>
                    <a:lnTo>
                      <a:pt x="76" y="120"/>
                    </a:lnTo>
                    <a:lnTo>
                      <a:pt x="86" y="108"/>
                    </a:lnTo>
                    <a:lnTo>
                      <a:pt x="98" y="96"/>
                    </a:lnTo>
                    <a:lnTo>
                      <a:pt x="110" y="86"/>
                    </a:lnTo>
                    <a:lnTo>
                      <a:pt x="122" y="76"/>
                    </a:lnTo>
                    <a:lnTo>
                      <a:pt x="134" y="66"/>
                    </a:lnTo>
                    <a:lnTo>
                      <a:pt x="148" y="56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90" y="32"/>
                    </a:lnTo>
                    <a:lnTo>
                      <a:pt x="204" y="26"/>
                    </a:lnTo>
                    <a:lnTo>
                      <a:pt x="220" y="20"/>
                    </a:lnTo>
                    <a:lnTo>
                      <a:pt x="234" y="16"/>
                    </a:lnTo>
                    <a:lnTo>
                      <a:pt x="250" y="10"/>
                    </a:lnTo>
                    <a:lnTo>
                      <a:pt x="266" y="6"/>
                    </a:lnTo>
                    <a:lnTo>
                      <a:pt x="284" y="4"/>
                    </a:lnTo>
                    <a:lnTo>
                      <a:pt x="300" y="2"/>
                    </a:lnTo>
                    <a:lnTo>
                      <a:pt x="316" y="0"/>
                    </a:lnTo>
                    <a:lnTo>
                      <a:pt x="334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EA8C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6" name="Freeform 21"/>
              <p:cNvSpPr>
                <a:spLocks/>
              </p:cNvSpPr>
              <p:nvPr/>
            </p:nvSpPr>
            <p:spPr bwMode="auto">
              <a:xfrm>
                <a:off x="1319720" y="1150757"/>
                <a:ext cx="1361938" cy="1283765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0" y="10"/>
                  </a:cxn>
                  <a:cxn ang="0">
                    <a:pos x="468" y="26"/>
                  </a:cxn>
                  <a:cxn ang="0">
                    <a:pos x="510" y="48"/>
                  </a:cxn>
                  <a:cxn ang="0">
                    <a:pos x="550" y="76"/>
                  </a:cxn>
                  <a:cxn ang="0">
                    <a:pos x="586" y="108"/>
                  </a:cxn>
                  <a:cxn ang="0">
                    <a:pos x="616" y="146"/>
                  </a:cxn>
                  <a:cxn ang="0">
                    <a:pos x="640" y="188"/>
                  </a:cxn>
                  <a:cxn ang="0">
                    <a:pos x="658" y="232"/>
                  </a:cxn>
                  <a:cxn ang="0">
                    <a:pos x="668" y="280"/>
                  </a:cxn>
                  <a:cxn ang="0">
                    <a:pos x="672" y="332"/>
                  </a:cxn>
                  <a:cxn ang="0">
                    <a:pos x="668" y="382"/>
                  </a:cxn>
                  <a:cxn ang="0">
                    <a:pos x="658" y="430"/>
                  </a:cxn>
                  <a:cxn ang="0">
                    <a:pos x="640" y="474"/>
                  </a:cxn>
                  <a:cxn ang="0">
                    <a:pos x="616" y="516"/>
                  </a:cxn>
                  <a:cxn ang="0">
                    <a:pos x="586" y="554"/>
                  </a:cxn>
                  <a:cxn ang="0">
                    <a:pos x="550" y="586"/>
                  </a:cxn>
                  <a:cxn ang="0">
                    <a:pos x="510" y="614"/>
                  </a:cxn>
                  <a:cxn ang="0">
                    <a:pos x="468" y="636"/>
                  </a:cxn>
                  <a:cxn ang="0">
                    <a:pos x="420" y="652"/>
                  </a:cxn>
                  <a:cxn ang="0">
                    <a:pos x="372" y="660"/>
                  </a:cxn>
                  <a:cxn ang="0">
                    <a:pos x="320" y="662"/>
                  </a:cxn>
                  <a:cxn ang="0">
                    <a:pos x="270" y="656"/>
                  </a:cxn>
                  <a:cxn ang="0">
                    <a:pos x="222" y="642"/>
                  </a:cxn>
                  <a:cxn ang="0">
                    <a:pos x="176" y="622"/>
                  </a:cxn>
                  <a:cxn ang="0">
                    <a:pos x="136" y="596"/>
                  </a:cxn>
                  <a:cxn ang="0">
                    <a:pos x="100" y="564"/>
                  </a:cxn>
                  <a:cxn ang="0">
                    <a:pos x="68" y="528"/>
                  </a:cxn>
                  <a:cxn ang="0">
                    <a:pos x="42" y="488"/>
                  </a:cxn>
                  <a:cxn ang="0">
                    <a:pos x="22" y="444"/>
                  </a:cxn>
                  <a:cxn ang="0">
                    <a:pos x="8" y="398"/>
                  </a:cxn>
                  <a:cxn ang="0">
                    <a:pos x="2" y="348"/>
                  </a:cxn>
                  <a:cxn ang="0">
                    <a:pos x="2" y="298"/>
                  </a:cxn>
                  <a:cxn ang="0">
                    <a:pos x="12" y="248"/>
                  </a:cxn>
                  <a:cxn ang="0">
                    <a:pos x="28" y="202"/>
                  </a:cxn>
                  <a:cxn ang="0">
                    <a:pos x="50" y="160"/>
                  </a:cxn>
                  <a:cxn ang="0">
                    <a:pos x="78" y="120"/>
                  </a:cxn>
                  <a:cxn ang="0">
                    <a:pos x="112" y="86"/>
                  </a:cxn>
                  <a:cxn ang="0">
                    <a:pos x="150" y="56"/>
                  </a:cxn>
                  <a:cxn ang="0">
                    <a:pos x="192" y="32"/>
                  </a:cxn>
                  <a:cxn ang="0">
                    <a:pos x="238" y="16"/>
                  </a:cxn>
                  <a:cxn ang="0">
                    <a:pos x="286" y="4"/>
                  </a:cxn>
                  <a:cxn ang="0">
                    <a:pos x="336" y="0"/>
                  </a:cxn>
                </a:cxnLst>
                <a:rect l="0" t="0" r="r" b="b"/>
                <a:pathLst>
                  <a:path w="672" h="662">
                    <a:moveTo>
                      <a:pt x="336" y="0"/>
                    </a:moveTo>
                    <a:lnTo>
                      <a:pt x="354" y="0"/>
                    </a:lnTo>
                    <a:lnTo>
                      <a:pt x="372" y="2"/>
                    </a:lnTo>
                    <a:lnTo>
                      <a:pt x="388" y="4"/>
                    </a:lnTo>
                    <a:lnTo>
                      <a:pt x="404" y="6"/>
                    </a:lnTo>
                    <a:lnTo>
                      <a:pt x="420" y="10"/>
                    </a:lnTo>
                    <a:lnTo>
                      <a:pt x="436" y="16"/>
                    </a:lnTo>
                    <a:lnTo>
                      <a:pt x="452" y="20"/>
                    </a:lnTo>
                    <a:lnTo>
                      <a:pt x="468" y="26"/>
                    </a:lnTo>
                    <a:lnTo>
                      <a:pt x="482" y="32"/>
                    </a:lnTo>
                    <a:lnTo>
                      <a:pt x="496" y="40"/>
                    </a:lnTo>
                    <a:lnTo>
                      <a:pt x="510" y="48"/>
                    </a:lnTo>
                    <a:lnTo>
                      <a:pt x="524" y="56"/>
                    </a:lnTo>
                    <a:lnTo>
                      <a:pt x="538" y="66"/>
                    </a:lnTo>
                    <a:lnTo>
                      <a:pt x="550" y="76"/>
                    </a:lnTo>
                    <a:lnTo>
                      <a:pt x="562" y="86"/>
                    </a:lnTo>
                    <a:lnTo>
                      <a:pt x="574" y="98"/>
                    </a:lnTo>
                    <a:lnTo>
                      <a:pt x="586" y="108"/>
                    </a:lnTo>
                    <a:lnTo>
                      <a:pt x="596" y="120"/>
                    </a:lnTo>
                    <a:lnTo>
                      <a:pt x="606" y="134"/>
                    </a:lnTo>
                    <a:lnTo>
                      <a:pt x="616" y="146"/>
                    </a:lnTo>
                    <a:lnTo>
                      <a:pt x="624" y="160"/>
                    </a:lnTo>
                    <a:lnTo>
                      <a:pt x="632" y="174"/>
                    </a:lnTo>
                    <a:lnTo>
                      <a:pt x="640" y="188"/>
                    </a:lnTo>
                    <a:lnTo>
                      <a:pt x="646" y="202"/>
                    </a:lnTo>
                    <a:lnTo>
                      <a:pt x="652" y="218"/>
                    </a:lnTo>
                    <a:lnTo>
                      <a:pt x="658" y="232"/>
                    </a:lnTo>
                    <a:lnTo>
                      <a:pt x="662" y="248"/>
                    </a:lnTo>
                    <a:lnTo>
                      <a:pt x="666" y="264"/>
                    </a:lnTo>
                    <a:lnTo>
                      <a:pt x="668" y="280"/>
                    </a:lnTo>
                    <a:lnTo>
                      <a:pt x="672" y="298"/>
                    </a:lnTo>
                    <a:lnTo>
                      <a:pt x="672" y="314"/>
                    </a:lnTo>
                    <a:lnTo>
                      <a:pt x="672" y="332"/>
                    </a:lnTo>
                    <a:lnTo>
                      <a:pt x="672" y="348"/>
                    </a:lnTo>
                    <a:lnTo>
                      <a:pt x="672" y="364"/>
                    </a:lnTo>
                    <a:lnTo>
                      <a:pt x="668" y="382"/>
                    </a:lnTo>
                    <a:lnTo>
                      <a:pt x="666" y="398"/>
                    </a:lnTo>
                    <a:lnTo>
                      <a:pt x="662" y="414"/>
                    </a:lnTo>
                    <a:lnTo>
                      <a:pt x="658" y="430"/>
                    </a:lnTo>
                    <a:lnTo>
                      <a:pt x="652" y="444"/>
                    </a:lnTo>
                    <a:lnTo>
                      <a:pt x="646" y="460"/>
                    </a:lnTo>
                    <a:lnTo>
                      <a:pt x="640" y="474"/>
                    </a:lnTo>
                    <a:lnTo>
                      <a:pt x="632" y="488"/>
                    </a:lnTo>
                    <a:lnTo>
                      <a:pt x="624" y="502"/>
                    </a:lnTo>
                    <a:lnTo>
                      <a:pt x="616" y="516"/>
                    </a:lnTo>
                    <a:lnTo>
                      <a:pt x="606" y="528"/>
                    </a:lnTo>
                    <a:lnTo>
                      <a:pt x="596" y="542"/>
                    </a:lnTo>
                    <a:lnTo>
                      <a:pt x="586" y="554"/>
                    </a:lnTo>
                    <a:lnTo>
                      <a:pt x="574" y="564"/>
                    </a:lnTo>
                    <a:lnTo>
                      <a:pt x="562" y="576"/>
                    </a:lnTo>
                    <a:lnTo>
                      <a:pt x="550" y="586"/>
                    </a:lnTo>
                    <a:lnTo>
                      <a:pt x="538" y="596"/>
                    </a:lnTo>
                    <a:lnTo>
                      <a:pt x="524" y="606"/>
                    </a:lnTo>
                    <a:lnTo>
                      <a:pt x="510" y="614"/>
                    </a:lnTo>
                    <a:lnTo>
                      <a:pt x="496" y="622"/>
                    </a:lnTo>
                    <a:lnTo>
                      <a:pt x="482" y="630"/>
                    </a:lnTo>
                    <a:lnTo>
                      <a:pt x="468" y="636"/>
                    </a:lnTo>
                    <a:lnTo>
                      <a:pt x="452" y="642"/>
                    </a:lnTo>
                    <a:lnTo>
                      <a:pt x="436" y="648"/>
                    </a:lnTo>
                    <a:lnTo>
                      <a:pt x="420" y="652"/>
                    </a:lnTo>
                    <a:lnTo>
                      <a:pt x="404" y="656"/>
                    </a:lnTo>
                    <a:lnTo>
                      <a:pt x="388" y="658"/>
                    </a:lnTo>
                    <a:lnTo>
                      <a:pt x="372" y="660"/>
                    </a:lnTo>
                    <a:lnTo>
                      <a:pt x="354" y="662"/>
                    </a:lnTo>
                    <a:lnTo>
                      <a:pt x="336" y="662"/>
                    </a:lnTo>
                    <a:lnTo>
                      <a:pt x="320" y="662"/>
                    </a:lnTo>
                    <a:lnTo>
                      <a:pt x="302" y="660"/>
                    </a:lnTo>
                    <a:lnTo>
                      <a:pt x="286" y="658"/>
                    </a:lnTo>
                    <a:lnTo>
                      <a:pt x="270" y="656"/>
                    </a:lnTo>
                    <a:lnTo>
                      <a:pt x="254" y="652"/>
                    </a:lnTo>
                    <a:lnTo>
                      <a:pt x="238" y="648"/>
                    </a:lnTo>
                    <a:lnTo>
                      <a:pt x="222" y="642"/>
                    </a:lnTo>
                    <a:lnTo>
                      <a:pt x="206" y="636"/>
                    </a:lnTo>
                    <a:lnTo>
                      <a:pt x="192" y="630"/>
                    </a:lnTo>
                    <a:lnTo>
                      <a:pt x="176" y="622"/>
                    </a:lnTo>
                    <a:lnTo>
                      <a:pt x="162" y="614"/>
                    </a:lnTo>
                    <a:lnTo>
                      <a:pt x="150" y="606"/>
                    </a:lnTo>
                    <a:lnTo>
                      <a:pt x="136" y="596"/>
                    </a:lnTo>
                    <a:lnTo>
                      <a:pt x="124" y="586"/>
                    </a:lnTo>
                    <a:lnTo>
                      <a:pt x="112" y="576"/>
                    </a:lnTo>
                    <a:lnTo>
                      <a:pt x="100" y="564"/>
                    </a:lnTo>
                    <a:lnTo>
                      <a:pt x="88" y="554"/>
                    </a:lnTo>
                    <a:lnTo>
                      <a:pt x="78" y="542"/>
                    </a:lnTo>
                    <a:lnTo>
                      <a:pt x="68" y="528"/>
                    </a:lnTo>
                    <a:lnTo>
                      <a:pt x="58" y="516"/>
                    </a:lnTo>
                    <a:lnTo>
                      <a:pt x="50" y="502"/>
                    </a:lnTo>
                    <a:lnTo>
                      <a:pt x="42" y="488"/>
                    </a:lnTo>
                    <a:lnTo>
                      <a:pt x="34" y="474"/>
                    </a:lnTo>
                    <a:lnTo>
                      <a:pt x="28" y="460"/>
                    </a:lnTo>
                    <a:lnTo>
                      <a:pt x="22" y="444"/>
                    </a:lnTo>
                    <a:lnTo>
                      <a:pt x="16" y="430"/>
                    </a:lnTo>
                    <a:lnTo>
                      <a:pt x="12" y="414"/>
                    </a:lnTo>
                    <a:lnTo>
                      <a:pt x="8" y="398"/>
                    </a:lnTo>
                    <a:lnTo>
                      <a:pt x="4" y="382"/>
                    </a:lnTo>
                    <a:lnTo>
                      <a:pt x="2" y="364"/>
                    </a:lnTo>
                    <a:lnTo>
                      <a:pt x="2" y="348"/>
                    </a:lnTo>
                    <a:lnTo>
                      <a:pt x="0" y="332"/>
                    </a:lnTo>
                    <a:lnTo>
                      <a:pt x="2" y="314"/>
                    </a:lnTo>
                    <a:lnTo>
                      <a:pt x="2" y="298"/>
                    </a:lnTo>
                    <a:lnTo>
                      <a:pt x="4" y="280"/>
                    </a:lnTo>
                    <a:lnTo>
                      <a:pt x="8" y="264"/>
                    </a:lnTo>
                    <a:lnTo>
                      <a:pt x="12" y="248"/>
                    </a:lnTo>
                    <a:lnTo>
                      <a:pt x="16" y="232"/>
                    </a:lnTo>
                    <a:lnTo>
                      <a:pt x="22" y="218"/>
                    </a:lnTo>
                    <a:lnTo>
                      <a:pt x="28" y="202"/>
                    </a:lnTo>
                    <a:lnTo>
                      <a:pt x="34" y="188"/>
                    </a:lnTo>
                    <a:lnTo>
                      <a:pt x="42" y="174"/>
                    </a:lnTo>
                    <a:lnTo>
                      <a:pt x="50" y="160"/>
                    </a:lnTo>
                    <a:lnTo>
                      <a:pt x="58" y="146"/>
                    </a:lnTo>
                    <a:lnTo>
                      <a:pt x="68" y="134"/>
                    </a:lnTo>
                    <a:lnTo>
                      <a:pt x="78" y="120"/>
                    </a:lnTo>
                    <a:lnTo>
                      <a:pt x="88" y="108"/>
                    </a:lnTo>
                    <a:lnTo>
                      <a:pt x="100" y="98"/>
                    </a:lnTo>
                    <a:lnTo>
                      <a:pt x="112" y="86"/>
                    </a:lnTo>
                    <a:lnTo>
                      <a:pt x="124" y="76"/>
                    </a:lnTo>
                    <a:lnTo>
                      <a:pt x="136" y="66"/>
                    </a:lnTo>
                    <a:lnTo>
                      <a:pt x="150" y="56"/>
                    </a:lnTo>
                    <a:lnTo>
                      <a:pt x="162" y="48"/>
                    </a:lnTo>
                    <a:lnTo>
                      <a:pt x="176" y="40"/>
                    </a:lnTo>
                    <a:lnTo>
                      <a:pt x="192" y="32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8" y="16"/>
                    </a:lnTo>
                    <a:lnTo>
                      <a:pt x="254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2" y="2"/>
                    </a:lnTo>
                    <a:lnTo>
                      <a:pt x="320" y="0"/>
                    </a:lnTo>
                    <a:lnTo>
                      <a:pt x="336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884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7" name="Freeform 22"/>
              <p:cNvSpPr>
                <a:spLocks/>
              </p:cNvSpPr>
              <p:nvPr/>
            </p:nvSpPr>
            <p:spPr bwMode="auto">
              <a:xfrm>
                <a:off x="1315667" y="1146878"/>
                <a:ext cx="1370045" cy="1291522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2" y="10"/>
                  </a:cxn>
                  <a:cxn ang="0">
                    <a:pos x="468" y="26"/>
                  </a:cxn>
                  <a:cxn ang="0">
                    <a:pos x="512" y="48"/>
                  </a:cxn>
                  <a:cxn ang="0">
                    <a:pos x="552" y="76"/>
                  </a:cxn>
                  <a:cxn ang="0">
                    <a:pos x="588" y="110"/>
                  </a:cxn>
                  <a:cxn ang="0">
                    <a:pos x="618" y="146"/>
                  </a:cxn>
                  <a:cxn ang="0">
                    <a:pos x="642" y="188"/>
                  </a:cxn>
                  <a:cxn ang="0">
                    <a:pos x="660" y="234"/>
                  </a:cxn>
                  <a:cxn ang="0">
                    <a:pos x="672" y="282"/>
                  </a:cxn>
                  <a:cxn ang="0">
                    <a:pos x="676" y="332"/>
                  </a:cxn>
                  <a:cxn ang="0">
                    <a:pos x="672" y="384"/>
                  </a:cxn>
                  <a:cxn ang="0">
                    <a:pos x="660" y="432"/>
                  </a:cxn>
                  <a:cxn ang="0">
                    <a:pos x="642" y="476"/>
                  </a:cxn>
                  <a:cxn ang="0">
                    <a:pos x="618" y="518"/>
                  </a:cxn>
                  <a:cxn ang="0">
                    <a:pos x="588" y="556"/>
                  </a:cxn>
                  <a:cxn ang="0">
                    <a:pos x="552" y="590"/>
                  </a:cxn>
                  <a:cxn ang="0">
                    <a:pos x="512" y="616"/>
                  </a:cxn>
                  <a:cxn ang="0">
                    <a:pos x="468" y="640"/>
                  </a:cxn>
                  <a:cxn ang="0">
                    <a:pos x="422" y="654"/>
                  </a:cxn>
                  <a:cxn ang="0">
                    <a:pos x="372" y="664"/>
                  </a:cxn>
                  <a:cxn ang="0">
                    <a:pos x="320" y="664"/>
                  </a:cxn>
                  <a:cxn ang="0">
                    <a:pos x="270" y="658"/>
                  </a:cxn>
                  <a:cxn ang="0">
                    <a:pos x="222" y="644"/>
                  </a:cxn>
                  <a:cxn ang="0">
                    <a:pos x="178" y="624"/>
                  </a:cxn>
                  <a:cxn ang="0">
                    <a:pos x="136" y="598"/>
                  </a:cxn>
                  <a:cxn ang="0">
                    <a:pos x="100" y="568"/>
                  </a:cxn>
                  <a:cxn ang="0">
                    <a:pos x="68" y="532"/>
                  </a:cxn>
                  <a:cxn ang="0">
                    <a:pos x="42" y="490"/>
                  </a:cxn>
                  <a:cxn ang="0">
                    <a:pos x="20" y="446"/>
                  </a:cxn>
                  <a:cxn ang="0">
                    <a:pos x="8" y="400"/>
                  </a:cxn>
                  <a:cxn ang="0">
                    <a:pos x="0" y="350"/>
                  </a:cxn>
                  <a:cxn ang="0">
                    <a:pos x="2" y="298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50" y="160"/>
                  </a:cxn>
                  <a:cxn ang="0">
                    <a:pos x="78" y="122"/>
                  </a:cxn>
                  <a:cxn ang="0">
                    <a:pos x="112" y="86"/>
                  </a:cxn>
                  <a:cxn ang="0">
                    <a:pos x="150" y="58"/>
                  </a:cxn>
                  <a:cxn ang="0">
                    <a:pos x="192" y="32"/>
                  </a:cxn>
                  <a:cxn ang="0">
                    <a:pos x="238" y="16"/>
                  </a:cxn>
                  <a:cxn ang="0">
                    <a:pos x="286" y="4"/>
                  </a:cxn>
                  <a:cxn ang="0">
                    <a:pos x="338" y="0"/>
                  </a:cxn>
                </a:cxnLst>
                <a:rect l="0" t="0" r="r" b="b"/>
                <a:pathLst>
                  <a:path w="676" h="666">
                    <a:moveTo>
                      <a:pt x="338" y="0"/>
                    </a:moveTo>
                    <a:lnTo>
                      <a:pt x="356" y="0"/>
                    </a:lnTo>
                    <a:lnTo>
                      <a:pt x="372" y="2"/>
                    </a:lnTo>
                    <a:lnTo>
                      <a:pt x="390" y="4"/>
                    </a:lnTo>
                    <a:lnTo>
                      <a:pt x="406" y="6"/>
                    </a:lnTo>
                    <a:lnTo>
                      <a:pt x="422" y="10"/>
                    </a:lnTo>
                    <a:lnTo>
                      <a:pt x="438" y="16"/>
                    </a:lnTo>
                    <a:lnTo>
                      <a:pt x="454" y="20"/>
                    </a:lnTo>
                    <a:lnTo>
                      <a:pt x="468" y="26"/>
                    </a:lnTo>
                    <a:lnTo>
                      <a:pt x="484" y="32"/>
                    </a:lnTo>
                    <a:lnTo>
                      <a:pt x="498" y="40"/>
                    </a:lnTo>
                    <a:lnTo>
                      <a:pt x="512" y="48"/>
                    </a:lnTo>
                    <a:lnTo>
                      <a:pt x="526" y="58"/>
                    </a:lnTo>
                    <a:lnTo>
                      <a:pt x="540" y="66"/>
                    </a:lnTo>
                    <a:lnTo>
                      <a:pt x="552" y="76"/>
                    </a:lnTo>
                    <a:lnTo>
                      <a:pt x="564" y="86"/>
                    </a:lnTo>
                    <a:lnTo>
                      <a:pt x="576" y="98"/>
                    </a:lnTo>
                    <a:lnTo>
                      <a:pt x="588" y="110"/>
                    </a:lnTo>
                    <a:lnTo>
                      <a:pt x="598" y="122"/>
                    </a:lnTo>
                    <a:lnTo>
                      <a:pt x="608" y="134"/>
                    </a:lnTo>
                    <a:lnTo>
                      <a:pt x="618" y="146"/>
                    </a:lnTo>
                    <a:lnTo>
                      <a:pt x="626" y="160"/>
                    </a:lnTo>
                    <a:lnTo>
                      <a:pt x="634" y="174"/>
                    </a:lnTo>
                    <a:lnTo>
                      <a:pt x="642" y="188"/>
                    </a:lnTo>
                    <a:lnTo>
                      <a:pt x="648" y="204"/>
                    </a:lnTo>
                    <a:lnTo>
                      <a:pt x="654" y="218"/>
                    </a:lnTo>
                    <a:lnTo>
                      <a:pt x="660" y="234"/>
                    </a:lnTo>
                    <a:lnTo>
                      <a:pt x="664" y="250"/>
                    </a:lnTo>
                    <a:lnTo>
                      <a:pt x="668" y="266"/>
                    </a:lnTo>
                    <a:lnTo>
                      <a:pt x="672" y="282"/>
                    </a:lnTo>
                    <a:lnTo>
                      <a:pt x="674" y="298"/>
                    </a:lnTo>
                    <a:lnTo>
                      <a:pt x="674" y="316"/>
                    </a:lnTo>
                    <a:lnTo>
                      <a:pt x="676" y="332"/>
                    </a:lnTo>
                    <a:lnTo>
                      <a:pt x="674" y="350"/>
                    </a:lnTo>
                    <a:lnTo>
                      <a:pt x="674" y="366"/>
                    </a:lnTo>
                    <a:lnTo>
                      <a:pt x="672" y="384"/>
                    </a:lnTo>
                    <a:lnTo>
                      <a:pt x="668" y="400"/>
                    </a:lnTo>
                    <a:lnTo>
                      <a:pt x="664" y="416"/>
                    </a:lnTo>
                    <a:lnTo>
                      <a:pt x="660" y="432"/>
                    </a:lnTo>
                    <a:lnTo>
                      <a:pt x="654" y="446"/>
                    </a:lnTo>
                    <a:lnTo>
                      <a:pt x="648" y="462"/>
                    </a:lnTo>
                    <a:lnTo>
                      <a:pt x="642" y="476"/>
                    </a:lnTo>
                    <a:lnTo>
                      <a:pt x="634" y="490"/>
                    </a:lnTo>
                    <a:lnTo>
                      <a:pt x="626" y="504"/>
                    </a:lnTo>
                    <a:lnTo>
                      <a:pt x="618" y="518"/>
                    </a:lnTo>
                    <a:lnTo>
                      <a:pt x="608" y="532"/>
                    </a:lnTo>
                    <a:lnTo>
                      <a:pt x="598" y="544"/>
                    </a:lnTo>
                    <a:lnTo>
                      <a:pt x="588" y="556"/>
                    </a:lnTo>
                    <a:lnTo>
                      <a:pt x="576" y="568"/>
                    </a:lnTo>
                    <a:lnTo>
                      <a:pt x="564" y="578"/>
                    </a:lnTo>
                    <a:lnTo>
                      <a:pt x="552" y="590"/>
                    </a:lnTo>
                    <a:lnTo>
                      <a:pt x="540" y="598"/>
                    </a:lnTo>
                    <a:lnTo>
                      <a:pt x="526" y="608"/>
                    </a:lnTo>
                    <a:lnTo>
                      <a:pt x="512" y="616"/>
                    </a:lnTo>
                    <a:lnTo>
                      <a:pt x="498" y="624"/>
                    </a:lnTo>
                    <a:lnTo>
                      <a:pt x="484" y="632"/>
                    </a:lnTo>
                    <a:lnTo>
                      <a:pt x="468" y="640"/>
                    </a:lnTo>
                    <a:lnTo>
                      <a:pt x="454" y="644"/>
                    </a:lnTo>
                    <a:lnTo>
                      <a:pt x="438" y="650"/>
                    </a:lnTo>
                    <a:lnTo>
                      <a:pt x="422" y="654"/>
                    </a:lnTo>
                    <a:lnTo>
                      <a:pt x="406" y="658"/>
                    </a:lnTo>
                    <a:lnTo>
                      <a:pt x="390" y="662"/>
                    </a:lnTo>
                    <a:lnTo>
                      <a:pt x="372" y="664"/>
                    </a:lnTo>
                    <a:lnTo>
                      <a:pt x="356" y="664"/>
                    </a:lnTo>
                    <a:lnTo>
                      <a:pt x="338" y="666"/>
                    </a:lnTo>
                    <a:lnTo>
                      <a:pt x="320" y="664"/>
                    </a:lnTo>
                    <a:lnTo>
                      <a:pt x="304" y="664"/>
                    </a:lnTo>
                    <a:lnTo>
                      <a:pt x="286" y="662"/>
                    </a:lnTo>
                    <a:lnTo>
                      <a:pt x="270" y="658"/>
                    </a:lnTo>
                    <a:lnTo>
                      <a:pt x="254" y="654"/>
                    </a:lnTo>
                    <a:lnTo>
                      <a:pt x="238" y="650"/>
                    </a:lnTo>
                    <a:lnTo>
                      <a:pt x="222" y="644"/>
                    </a:lnTo>
                    <a:lnTo>
                      <a:pt x="206" y="640"/>
                    </a:lnTo>
                    <a:lnTo>
                      <a:pt x="192" y="632"/>
                    </a:lnTo>
                    <a:lnTo>
                      <a:pt x="178" y="624"/>
                    </a:lnTo>
                    <a:lnTo>
                      <a:pt x="162" y="616"/>
                    </a:lnTo>
                    <a:lnTo>
                      <a:pt x="150" y="608"/>
                    </a:lnTo>
                    <a:lnTo>
                      <a:pt x="136" y="598"/>
                    </a:lnTo>
                    <a:lnTo>
                      <a:pt x="124" y="590"/>
                    </a:lnTo>
                    <a:lnTo>
                      <a:pt x="112" y="578"/>
                    </a:lnTo>
                    <a:lnTo>
                      <a:pt x="100" y="568"/>
                    </a:lnTo>
                    <a:lnTo>
                      <a:pt x="88" y="556"/>
                    </a:lnTo>
                    <a:lnTo>
                      <a:pt x="78" y="544"/>
                    </a:lnTo>
                    <a:lnTo>
                      <a:pt x="68" y="532"/>
                    </a:lnTo>
                    <a:lnTo>
                      <a:pt x="58" y="518"/>
                    </a:lnTo>
                    <a:lnTo>
                      <a:pt x="50" y="504"/>
                    </a:lnTo>
                    <a:lnTo>
                      <a:pt x="42" y="490"/>
                    </a:lnTo>
                    <a:lnTo>
                      <a:pt x="34" y="476"/>
                    </a:lnTo>
                    <a:lnTo>
                      <a:pt x="26" y="462"/>
                    </a:lnTo>
                    <a:lnTo>
                      <a:pt x="20" y="446"/>
                    </a:lnTo>
                    <a:lnTo>
                      <a:pt x="16" y="432"/>
                    </a:lnTo>
                    <a:lnTo>
                      <a:pt x="10" y="416"/>
                    </a:lnTo>
                    <a:lnTo>
                      <a:pt x="8" y="400"/>
                    </a:lnTo>
                    <a:lnTo>
                      <a:pt x="4" y="384"/>
                    </a:lnTo>
                    <a:lnTo>
                      <a:pt x="2" y="366"/>
                    </a:lnTo>
                    <a:lnTo>
                      <a:pt x="0" y="350"/>
                    </a:lnTo>
                    <a:lnTo>
                      <a:pt x="0" y="332"/>
                    </a:lnTo>
                    <a:lnTo>
                      <a:pt x="0" y="316"/>
                    </a:lnTo>
                    <a:lnTo>
                      <a:pt x="2" y="298"/>
                    </a:lnTo>
                    <a:lnTo>
                      <a:pt x="4" y="282"/>
                    </a:lnTo>
                    <a:lnTo>
                      <a:pt x="8" y="266"/>
                    </a:lnTo>
                    <a:lnTo>
                      <a:pt x="10" y="250"/>
                    </a:lnTo>
                    <a:lnTo>
                      <a:pt x="16" y="234"/>
                    </a:lnTo>
                    <a:lnTo>
                      <a:pt x="20" y="218"/>
                    </a:lnTo>
                    <a:lnTo>
                      <a:pt x="26" y="204"/>
                    </a:lnTo>
                    <a:lnTo>
                      <a:pt x="34" y="188"/>
                    </a:lnTo>
                    <a:lnTo>
                      <a:pt x="42" y="174"/>
                    </a:lnTo>
                    <a:lnTo>
                      <a:pt x="50" y="160"/>
                    </a:lnTo>
                    <a:lnTo>
                      <a:pt x="58" y="146"/>
                    </a:lnTo>
                    <a:lnTo>
                      <a:pt x="68" y="134"/>
                    </a:lnTo>
                    <a:lnTo>
                      <a:pt x="78" y="122"/>
                    </a:lnTo>
                    <a:lnTo>
                      <a:pt x="88" y="110"/>
                    </a:lnTo>
                    <a:lnTo>
                      <a:pt x="100" y="98"/>
                    </a:lnTo>
                    <a:lnTo>
                      <a:pt x="112" y="86"/>
                    </a:lnTo>
                    <a:lnTo>
                      <a:pt x="124" y="76"/>
                    </a:lnTo>
                    <a:lnTo>
                      <a:pt x="136" y="66"/>
                    </a:lnTo>
                    <a:lnTo>
                      <a:pt x="150" y="58"/>
                    </a:lnTo>
                    <a:lnTo>
                      <a:pt x="162" y="48"/>
                    </a:lnTo>
                    <a:lnTo>
                      <a:pt x="178" y="40"/>
                    </a:lnTo>
                    <a:lnTo>
                      <a:pt x="192" y="32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8" y="16"/>
                    </a:lnTo>
                    <a:lnTo>
                      <a:pt x="254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4" y="2"/>
                    </a:lnTo>
                    <a:lnTo>
                      <a:pt x="320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E980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8" name="Freeform 23"/>
              <p:cNvSpPr>
                <a:spLocks/>
              </p:cNvSpPr>
              <p:nvPr/>
            </p:nvSpPr>
            <p:spPr bwMode="auto">
              <a:xfrm>
                <a:off x="1311614" y="1143000"/>
                <a:ext cx="1374098" cy="1295400"/>
              </a:xfrm>
              <a:custGeom>
                <a:avLst/>
                <a:gdLst/>
                <a:ahLst/>
                <a:cxnLst>
                  <a:cxn ang="0">
                    <a:pos x="374" y="2"/>
                  </a:cxn>
                  <a:cxn ang="0">
                    <a:pos x="424" y="10"/>
                  </a:cxn>
                  <a:cxn ang="0">
                    <a:pos x="470" y="26"/>
                  </a:cxn>
                  <a:cxn ang="0">
                    <a:pos x="514" y="48"/>
                  </a:cxn>
                  <a:cxn ang="0">
                    <a:pos x="554" y="76"/>
                  </a:cxn>
                  <a:cxn ang="0">
                    <a:pos x="590" y="110"/>
                  </a:cxn>
                  <a:cxn ang="0">
                    <a:pos x="620" y="148"/>
                  </a:cxn>
                  <a:cxn ang="0">
                    <a:pos x="644" y="190"/>
                  </a:cxn>
                  <a:cxn ang="0">
                    <a:pos x="662" y="234"/>
                  </a:cxn>
                  <a:cxn ang="0">
                    <a:pos x="674" y="284"/>
                  </a:cxn>
                  <a:cxn ang="0">
                    <a:pos x="678" y="334"/>
                  </a:cxn>
                  <a:cxn ang="0">
                    <a:pos x="674" y="384"/>
                  </a:cxn>
                  <a:cxn ang="0">
                    <a:pos x="662" y="434"/>
                  </a:cxn>
                  <a:cxn ang="0">
                    <a:pos x="644" y="478"/>
                  </a:cxn>
                  <a:cxn ang="0">
                    <a:pos x="620" y="520"/>
                  </a:cxn>
                  <a:cxn ang="0">
                    <a:pos x="590" y="558"/>
                  </a:cxn>
                  <a:cxn ang="0">
                    <a:pos x="554" y="592"/>
                  </a:cxn>
                  <a:cxn ang="0">
                    <a:pos x="514" y="620"/>
                  </a:cxn>
                  <a:cxn ang="0">
                    <a:pos x="470" y="642"/>
                  </a:cxn>
                  <a:cxn ang="0">
                    <a:pos x="424" y="658"/>
                  </a:cxn>
                  <a:cxn ang="0">
                    <a:pos x="374" y="666"/>
                  </a:cxn>
                  <a:cxn ang="0">
                    <a:pos x="322" y="668"/>
                  </a:cxn>
                  <a:cxn ang="0">
                    <a:pos x="270" y="662"/>
                  </a:cxn>
                  <a:cxn ang="0">
                    <a:pos x="222" y="648"/>
                  </a:cxn>
                  <a:cxn ang="0">
                    <a:pos x="178" y="628"/>
                  </a:cxn>
                  <a:cxn ang="0">
                    <a:pos x="136" y="602"/>
                  </a:cxn>
                  <a:cxn ang="0">
                    <a:pos x="100" y="570"/>
                  </a:cxn>
                  <a:cxn ang="0">
                    <a:pos x="68" y="534"/>
                  </a:cxn>
                  <a:cxn ang="0">
                    <a:pos x="40" y="494"/>
                  </a:cxn>
                  <a:cxn ang="0">
                    <a:pos x="20" y="448"/>
                  </a:cxn>
                  <a:cxn ang="0">
                    <a:pos x="6" y="402"/>
                  </a:cxn>
                  <a:cxn ang="0">
                    <a:pos x="0" y="352"/>
                  </a:cxn>
                  <a:cxn ang="0">
                    <a:pos x="2" y="300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8" y="122"/>
                  </a:cxn>
                  <a:cxn ang="0">
                    <a:pos x="110" y="88"/>
                  </a:cxn>
                  <a:cxn ang="0">
                    <a:pos x="150" y="58"/>
                  </a:cxn>
                  <a:cxn ang="0">
                    <a:pos x="192" y="34"/>
                  </a:cxn>
                  <a:cxn ang="0">
                    <a:pos x="238" y="16"/>
                  </a:cxn>
                  <a:cxn ang="0">
                    <a:pos x="288" y="4"/>
                  </a:cxn>
                  <a:cxn ang="0">
                    <a:pos x="338" y="0"/>
                  </a:cxn>
                </a:cxnLst>
                <a:rect l="0" t="0" r="r" b="b"/>
                <a:pathLst>
                  <a:path w="678" h="668">
                    <a:moveTo>
                      <a:pt x="338" y="0"/>
                    </a:moveTo>
                    <a:lnTo>
                      <a:pt x="356" y="0"/>
                    </a:lnTo>
                    <a:lnTo>
                      <a:pt x="374" y="2"/>
                    </a:lnTo>
                    <a:lnTo>
                      <a:pt x="390" y="4"/>
                    </a:lnTo>
                    <a:lnTo>
                      <a:pt x="408" y="6"/>
                    </a:lnTo>
                    <a:lnTo>
                      <a:pt x="424" y="10"/>
                    </a:lnTo>
                    <a:lnTo>
                      <a:pt x="440" y="16"/>
                    </a:lnTo>
                    <a:lnTo>
                      <a:pt x="456" y="20"/>
                    </a:lnTo>
                    <a:lnTo>
                      <a:pt x="470" y="26"/>
                    </a:lnTo>
                    <a:lnTo>
                      <a:pt x="486" y="34"/>
                    </a:lnTo>
                    <a:lnTo>
                      <a:pt x="500" y="40"/>
                    </a:lnTo>
                    <a:lnTo>
                      <a:pt x="514" y="48"/>
                    </a:lnTo>
                    <a:lnTo>
                      <a:pt x="528" y="58"/>
                    </a:lnTo>
                    <a:lnTo>
                      <a:pt x="542" y="66"/>
                    </a:lnTo>
                    <a:lnTo>
                      <a:pt x="554" y="76"/>
                    </a:lnTo>
                    <a:lnTo>
                      <a:pt x="566" y="88"/>
                    </a:lnTo>
                    <a:lnTo>
                      <a:pt x="578" y="98"/>
                    </a:lnTo>
                    <a:lnTo>
                      <a:pt x="590" y="110"/>
                    </a:lnTo>
                    <a:lnTo>
                      <a:pt x="600" y="122"/>
                    </a:lnTo>
                    <a:lnTo>
                      <a:pt x="610" y="134"/>
                    </a:lnTo>
                    <a:lnTo>
                      <a:pt x="620" y="148"/>
                    </a:lnTo>
                    <a:lnTo>
                      <a:pt x="628" y="162"/>
                    </a:lnTo>
                    <a:lnTo>
                      <a:pt x="636" y="176"/>
                    </a:lnTo>
                    <a:lnTo>
                      <a:pt x="644" y="190"/>
                    </a:lnTo>
                    <a:lnTo>
                      <a:pt x="652" y="204"/>
                    </a:lnTo>
                    <a:lnTo>
                      <a:pt x="658" y="220"/>
                    </a:lnTo>
                    <a:lnTo>
                      <a:pt x="662" y="234"/>
                    </a:lnTo>
                    <a:lnTo>
                      <a:pt x="668" y="250"/>
                    </a:lnTo>
                    <a:lnTo>
                      <a:pt x="672" y="266"/>
                    </a:lnTo>
                    <a:lnTo>
                      <a:pt x="674" y="284"/>
                    </a:lnTo>
                    <a:lnTo>
                      <a:pt x="676" y="300"/>
                    </a:lnTo>
                    <a:lnTo>
                      <a:pt x="678" y="316"/>
                    </a:lnTo>
                    <a:lnTo>
                      <a:pt x="678" y="334"/>
                    </a:lnTo>
                    <a:lnTo>
                      <a:pt x="678" y="352"/>
                    </a:lnTo>
                    <a:lnTo>
                      <a:pt x="676" y="368"/>
                    </a:lnTo>
                    <a:lnTo>
                      <a:pt x="674" y="384"/>
                    </a:lnTo>
                    <a:lnTo>
                      <a:pt x="672" y="402"/>
                    </a:lnTo>
                    <a:lnTo>
                      <a:pt x="668" y="418"/>
                    </a:lnTo>
                    <a:lnTo>
                      <a:pt x="662" y="434"/>
                    </a:lnTo>
                    <a:lnTo>
                      <a:pt x="658" y="448"/>
                    </a:lnTo>
                    <a:lnTo>
                      <a:pt x="652" y="464"/>
                    </a:lnTo>
                    <a:lnTo>
                      <a:pt x="644" y="478"/>
                    </a:lnTo>
                    <a:lnTo>
                      <a:pt x="636" y="494"/>
                    </a:lnTo>
                    <a:lnTo>
                      <a:pt x="628" y="508"/>
                    </a:lnTo>
                    <a:lnTo>
                      <a:pt x="620" y="520"/>
                    </a:lnTo>
                    <a:lnTo>
                      <a:pt x="610" y="534"/>
                    </a:lnTo>
                    <a:lnTo>
                      <a:pt x="600" y="546"/>
                    </a:lnTo>
                    <a:lnTo>
                      <a:pt x="590" y="558"/>
                    </a:lnTo>
                    <a:lnTo>
                      <a:pt x="578" y="570"/>
                    </a:lnTo>
                    <a:lnTo>
                      <a:pt x="566" y="582"/>
                    </a:lnTo>
                    <a:lnTo>
                      <a:pt x="554" y="592"/>
                    </a:lnTo>
                    <a:lnTo>
                      <a:pt x="542" y="602"/>
                    </a:lnTo>
                    <a:lnTo>
                      <a:pt x="528" y="612"/>
                    </a:lnTo>
                    <a:lnTo>
                      <a:pt x="514" y="620"/>
                    </a:lnTo>
                    <a:lnTo>
                      <a:pt x="500" y="628"/>
                    </a:lnTo>
                    <a:lnTo>
                      <a:pt x="486" y="636"/>
                    </a:lnTo>
                    <a:lnTo>
                      <a:pt x="470" y="642"/>
                    </a:lnTo>
                    <a:lnTo>
                      <a:pt x="456" y="648"/>
                    </a:lnTo>
                    <a:lnTo>
                      <a:pt x="440" y="654"/>
                    </a:lnTo>
                    <a:lnTo>
                      <a:pt x="424" y="658"/>
                    </a:lnTo>
                    <a:lnTo>
                      <a:pt x="408" y="662"/>
                    </a:lnTo>
                    <a:lnTo>
                      <a:pt x="390" y="664"/>
                    </a:lnTo>
                    <a:lnTo>
                      <a:pt x="374" y="666"/>
                    </a:lnTo>
                    <a:lnTo>
                      <a:pt x="356" y="668"/>
                    </a:lnTo>
                    <a:lnTo>
                      <a:pt x="338" y="668"/>
                    </a:lnTo>
                    <a:lnTo>
                      <a:pt x="322" y="668"/>
                    </a:lnTo>
                    <a:lnTo>
                      <a:pt x="304" y="666"/>
                    </a:lnTo>
                    <a:lnTo>
                      <a:pt x="288" y="664"/>
                    </a:lnTo>
                    <a:lnTo>
                      <a:pt x="270" y="662"/>
                    </a:lnTo>
                    <a:lnTo>
                      <a:pt x="254" y="658"/>
                    </a:lnTo>
                    <a:lnTo>
                      <a:pt x="238" y="654"/>
                    </a:lnTo>
                    <a:lnTo>
                      <a:pt x="222" y="648"/>
                    </a:lnTo>
                    <a:lnTo>
                      <a:pt x="208" y="642"/>
                    </a:lnTo>
                    <a:lnTo>
                      <a:pt x="192" y="636"/>
                    </a:lnTo>
                    <a:lnTo>
                      <a:pt x="178" y="628"/>
                    </a:lnTo>
                    <a:lnTo>
                      <a:pt x="164" y="620"/>
                    </a:lnTo>
                    <a:lnTo>
                      <a:pt x="150" y="612"/>
                    </a:lnTo>
                    <a:lnTo>
                      <a:pt x="136" y="602"/>
                    </a:lnTo>
                    <a:lnTo>
                      <a:pt x="124" y="592"/>
                    </a:lnTo>
                    <a:lnTo>
                      <a:pt x="110" y="582"/>
                    </a:lnTo>
                    <a:lnTo>
                      <a:pt x="100" y="570"/>
                    </a:lnTo>
                    <a:lnTo>
                      <a:pt x="88" y="558"/>
                    </a:lnTo>
                    <a:lnTo>
                      <a:pt x="78" y="546"/>
                    </a:lnTo>
                    <a:lnTo>
                      <a:pt x="68" y="534"/>
                    </a:lnTo>
                    <a:lnTo>
                      <a:pt x="58" y="520"/>
                    </a:lnTo>
                    <a:lnTo>
                      <a:pt x="48" y="508"/>
                    </a:lnTo>
                    <a:lnTo>
                      <a:pt x="40" y="494"/>
                    </a:lnTo>
                    <a:lnTo>
                      <a:pt x="34" y="478"/>
                    </a:lnTo>
                    <a:lnTo>
                      <a:pt x="26" y="464"/>
                    </a:lnTo>
                    <a:lnTo>
                      <a:pt x="20" y="448"/>
                    </a:lnTo>
                    <a:lnTo>
                      <a:pt x="14" y="434"/>
                    </a:lnTo>
                    <a:lnTo>
                      <a:pt x="10" y="418"/>
                    </a:lnTo>
                    <a:lnTo>
                      <a:pt x="6" y="402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2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4" y="284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4" y="190"/>
                    </a:lnTo>
                    <a:lnTo>
                      <a:pt x="40" y="176"/>
                    </a:lnTo>
                    <a:lnTo>
                      <a:pt x="48" y="162"/>
                    </a:lnTo>
                    <a:lnTo>
                      <a:pt x="58" y="148"/>
                    </a:lnTo>
                    <a:lnTo>
                      <a:pt x="68" y="134"/>
                    </a:lnTo>
                    <a:lnTo>
                      <a:pt x="78" y="122"/>
                    </a:lnTo>
                    <a:lnTo>
                      <a:pt x="88" y="110"/>
                    </a:lnTo>
                    <a:lnTo>
                      <a:pt x="100" y="98"/>
                    </a:lnTo>
                    <a:lnTo>
                      <a:pt x="110" y="88"/>
                    </a:lnTo>
                    <a:lnTo>
                      <a:pt x="124" y="76"/>
                    </a:lnTo>
                    <a:lnTo>
                      <a:pt x="136" y="66"/>
                    </a:lnTo>
                    <a:lnTo>
                      <a:pt x="150" y="58"/>
                    </a:lnTo>
                    <a:lnTo>
                      <a:pt x="164" y="48"/>
                    </a:lnTo>
                    <a:lnTo>
                      <a:pt x="178" y="40"/>
                    </a:lnTo>
                    <a:lnTo>
                      <a:pt x="192" y="34"/>
                    </a:lnTo>
                    <a:lnTo>
                      <a:pt x="208" y="26"/>
                    </a:lnTo>
                    <a:lnTo>
                      <a:pt x="222" y="20"/>
                    </a:lnTo>
                    <a:lnTo>
                      <a:pt x="238" y="16"/>
                    </a:lnTo>
                    <a:lnTo>
                      <a:pt x="254" y="10"/>
                    </a:lnTo>
                    <a:lnTo>
                      <a:pt x="270" y="6"/>
                    </a:lnTo>
                    <a:lnTo>
                      <a:pt x="288" y="4"/>
                    </a:lnTo>
                    <a:lnTo>
                      <a:pt x="304" y="2"/>
                    </a:lnTo>
                    <a:lnTo>
                      <a:pt x="322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9" name="Freeform 24"/>
              <p:cNvSpPr>
                <a:spLocks/>
              </p:cNvSpPr>
              <p:nvPr/>
            </p:nvSpPr>
            <p:spPr bwMode="auto">
              <a:xfrm>
                <a:off x="1352147" y="1154635"/>
                <a:ext cx="1305190" cy="1248859"/>
              </a:xfrm>
              <a:custGeom>
                <a:avLst/>
                <a:gdLst/>
                <a:ahLst/>
                <a:cxnLst>
                  <a:cxn ang="0">
                    <a:pos x="354" y="2"/>
                  </a:cxn>
                  <a:cxn ang="0">
                    <a:pos x="402" y="10"/>
                  </a:cxn>
                  <a:cxn ang="0">
                    <a:pos x="446" y="26"/>
                  </a:cxn>
                  <a:cxn ang="0">
                    <a:pos x="488" y="48"/>
                  </a:cxn>
                  <a:cxn ang="0">
                    <a:pos x="526" y="74"/>
                  </a:cxn>
                  <a:cxn ang="0">
                    <a:pos x="560" y="106"/>
                  </a:cxn>
                  <a:cxn ang="0">
                    <a:pos x="588" y="142"/>
                  </a:cxn>
                  <a:cxn ang="0">
                    <a:pos x="612" y="182"/>
                  </a:cxn>
                  <a:cxn ang="0">
                    <a:pos x="628" y="226"/>
                  </a:cxn>
                  <a:cxn ang="0">
                    <a:pos x="640" y="274"/>
                  </a:cxn>
                  <a:cxn ang="0">
                    <a:pos x="644" y="322"/>
                  </a:cxn>
                  <a:cxn ang="0">
                    <a:pos x="640" y="370"/>
                  </a:cxn>
                  <a:cxn ang="0">
                    <a:pos x="628" y="418"/>
                  </a:cxn>
                  <a:cxn ang="0">
                    <a:pos x="612" y="460"/>
                  </a:cxn>
                  <a:cxn ang="0">
                    <a:pos x="588" y="502"/>
                  </a:cxn>
                  <a:cxn ang="0">
                    <a:pos x="560" y="538"/>
                  </a:cxn>
                  <a:cxn ang="0">
                    <a:pos x="526" y="570"/>
                  </a:cxn>
                  <a:cxn ang="0">
                    <a:pos x="488" y="596"/>
                  </a:cxn>
                  <a:cxn ang="0">
                    <a:pos x="446" y="618"/>
                  </a:cxn>
                  <a:cxn ang="0">
                    <a:pos x="402" y="634"/>
                  </a:cxn>
                  <a:cxn ang="0">
                    <a:pos x="354" y="642"/>
                  </a:cxn>
                  <a:cxn ang="0">
                    <a:pos x="306" y="642"/>
                  </a:cxn>
                  <a:cxn ang="0">
                    <a:pos x="256" y="636"/>
                  </a:cxn>
                  <a:cxn ang="0">
                    <a:pos x="212" y="624"/>
                  </a:cxn>
                  <a:cxn ang="0">
                    <a:pos x="168" y="604"/>
                  </a:cxn>
                  <a:cxn ang="0">
                    <a:pos x="130" y="580"/>
                  </a:cxn>
                  <a:cxn ang="0">
                    <a:pos x="94" y="548"/>
                  </a:cxn>
                  <a:cxn ang="0">
                    <a:pos x="64" y="514"/>
                  </a:cxn>
                  <a:cxn ang="0">
                    <a:pos x="38" y="474"/>
                  </a:cxn>
                  <a:cxn ang="0">
                    <a:pos x="20" y="432"/>
                  </a:cxn>
                  <a:cxn ang="0">
                    <a:pos x="6" y="386"/>
                  </a:cxn>
                  <a:cxn ang="0">
                    <a:pos x="0" y="338"/>
                  </a:cxn>
                  <a:cxn ang="0">
                    <a:pos x="2" y="290"/>
                  </a:cxn>
                  <a:cxn ang="0">
                    <a:pos x="10" y="242"/>
                  </a:cxn>
                  <a:cxn ang="0">
                    <a:pos x="26" y="198"/>
                  </a:cxn>
                  <a:cxn ang="0">
                    <a:pos x="46" y="156"/>
                  </a:cxn>
                  <a:cxn ang="0">
                    <a:pos x="74" y="118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2" y="4"/>
                  </a:cxn>
                  <a:cxn ang="0">
                    <a:pos x="322" y="0"/>
                  </a:cxn>
                </a:cxnLst>
                <a:rect l="0" t="0" r="r" b="b"/>
                <a:pathLst>
                  <a:path w="644" h="644">
                    <a:moveTo>
                      <a:pt x="322" y="0"/>
                    </a:moveTo>
                    <a:lnTo>
                      <a:pt x="338" y="2"/>
                    </a:lnTo>
                    <a:lnTo>
                      <a:pt x="354" y="2"/>
                    </a:lnTo>
                    <a:lnTo>
                      <a:pt x="370" y="4"/>
                    </a:lnTo>
                    <a:lnTo>
                      <a:pt x="386" y="8"/>
                    </a:lnTo>
                    <a:lnTo>
                      <a:pt x="402" y="10"/>
                    </a:lnTo>
                    <a:lnTo>
                      <a:pt x="418" y="16"/>
                    </a:lnTo>
                    <a:lnTo>
                      <a:pt x="432" y="20"/>
                    </a:lnTo>
                    <a:lnTo>
                      <a:pt x="446" y="26"/>
                    </a:lnTo>
                    <a:lnTo>
                      <a:pt x="460" y="32"/>
                    </a:lnTo>
                    <a:lnTo>
                      <a:pt x="474" y="40"/>
                    </a:lnTo>
                    <a:lnTo>
                      <a:pt x="488" y="48"/>
                    </a:lnTo>
                    <a:lnTo>
                      <a:pt x="502" y="56"/>
                    </a:lnTo>
                    <a:lnTo>
                      <a:pt x="514" y="64"/>
                    </a:lnTo>
                    <a:lnTo>
                      <a:pt x="526" y="74"/>
                    </a:lnTo>
                    <a:lnTo>
                      <a:pt x="538" y="84"/>
                    </a:lnTo>
                    <a:lnTo>
                      <a:pt x="550" y="94"/>
                    </a:lnTo>
                    <a:lnTo>
                      <a:pt x="560" y="106"/>
                    </a:lnTo>
                    <a:lnTo>
                      <a:pt x="570" y="118"/>
                    </a:lnTo>
                    <a:lnTo>
                      <a:pt x="580" y="130"/>
                    </a:lnTo>
                    <a:lnTo>
                      <a:pt x="588" y="142"/>
                    </a:lnTo>
                    <a:lnTo>
                      <a:pt x="596" y="156"/>
                    </a:lnTo>
                    <a:lnTo>
                      <a:pt x="604" y="170"/>
                    </a:lnTo>
                    <a:lnTo>
                      <a:pt x="612" y="182"/>
                    </a:lnTo>
                    <a:lnTo>
                      <a:pt x="618" y="198"/>
                    </a:lnTo>
                    <a:lnTo>
                      <a:pt x="624" y="212"/>
                    </a:lnTo>
                    <a:lnTo>
                      <a:pt x="628" y="226"/>
                    </a:lnTo>
                    <a:lnTo>
                      <a:pt x="634" y="242"/>
                    </a:lnTo>
                    <a:lnTo>
                      <a:pt x="636" y="258"/>
                    </a:lnTo>
                    <a:lnTo>
                      <a:pt x="640" y="274"/>
                    </a:lnTo>
                    <a:lnTo>
                      <a:pt x="642" y="290"/>
                    </a:lnTo>
                    <a:lnTo>
                      <a:pt x="644" y="306"/>
                    </a:lnTo>
                    <a:lnTo>
                      <a:pt x="644" y="322"/>
                    </a:lnTo>
                    <a:lnTo>
                      <a:pt x="644" y="338"/>
                    </a:lnTo>
                    <a:lnTo>
                      <a:pt x="642" y="354"/>
                    </a:lnTo>
                    <a:lnTo>
                      <a:pt x="640" y="370"/>
                    </a:lnTo>
                    <a:lnTo>
                      <a:pt x="636" y="386"/>
                    </a:lnTo>
                    <a:lnTo>
                      <a:pt x="634" y="402"/>
                    </a:lnTo>
                    <a:lnTo>
                      <a:pt x="628" y="418"/>
                    </a:lnTo>
                    <a:lnTo>
                      <a:pt x="624" y="432"/>
                    </a:lnTo>
                    <a:lnTo>
                      <a:pt x="618" y="446"/>
                    </a:lnTo>
                    <a:lnTo>
                      <a:pt x="612" y="460"/>
                    </a:lnTo>
                    <a:lnTo>
                      <a:pt x="604" y="474"/>
                    </a:lnTo>
                    <a:lnTo>
                      <a:pt x="596" y="488"/>
                    </a:lnTo>
                    <a:lnTo>
                      <a:pt x="588" y="502"/>
                    </a:lnTo>
                    <a:lnTo>
                      <a:pt x="580" y="514"/>
                    </a:lnTo>
                    <a:lnTo>
                      <a:pt x="570" y="526"/>
                    </a:lnTo>
                    <a:lnTo>
                      <a:pt x="560" y="538"/>
                    </a:lnTo>
                    <a:lnTo>
                      <a:pt x="550" y="548"/>
                    </a:lnTo>
                    <a:lnTo>
                      <a:pt x="538" y="560"/>
                    </a:lnTo>
                    <a:lnTo>
                      <a:pt x="526" y="570"/>
                    </a:lnTo>
                    <a:lnTo>
                      <a:pt x="514" y="580"/>
                    </a:lnTo>
                    <a:lnTo>
                      <a:pt x="502" y="588"/>
                    </a:lnTo>
                    <a:lnTo>
                      <a:pt x="488" y="596"/>
                    </a:lnTo>
                    <a:lnTo>
                      <a:pt x="474" y="604"/>
                    </a:lnTo>
                    <a:lnTo>
                      <a:pt x="460" y="612"/>
                    </a:lnTo>
                    <a:lnTo>
                      <a:pt x="446" y="618"/>
                    </a:lnTo>
                    <a:lnTo>
                      <a:pt x="432" y="624"/>
                    </a:lnTo>
                    <a:lnTo>
                      <a:pt x="418" y="628"/>
                    </a:lnTo>
                    <a:lnTo>
                      <a:pt x="402" y="634"/>
                    </a:lnTo>
                    <a:lnTo>
                      <a:pt x="386" y="636"/>
                    </a:lnTo>
                    <a:lnTo>
                      <a:pt x="370" y="640"/>
                    </a:lnTo>
                    <a:lnTo>
                      <a:pt x="354" y="642"/>
                    </a:lnTo>
                    <a:lnTo>
                      <a:pt x="338" y="642"/>
                    </a:lnTo>
                    <a:lnTo>
                      <a:pt x="322" y="644"/>
                    </a:lnTo>
                    <a:lnTo>
                      <a:pt x="306" y="642"/>
                    </a:lnTo>
                    <a:lnTo>
                      <a:pt x="288" y="642"/>
                    </a:lnTo>
                    <a:lnTo>
                      <a:pt x="272" y="640"/>
                    </a:lnTo>
                    <a:lnTo>
                      <a:pt x="256" y="636"/>
                    </a:lnTo>
                    <a:lnTo>
                      <a:pt x="242" y="634"/>
                    </a:lnTo>
                    <a:lnTo>
                      <a:pt x="226" y="628"/>
                    </a:lnTo>
                    <a:lnTo>
                      <a:pt x="212" y="624"/>
                    </a:lnTo>
                    <a:lnTo>
                      <a:pt x="196" y="618"/>
                    </a:lnTo>
                    <a:lnTo>
                      <a:pt x="182" y="612"/>
                    </a:lnTo>
                    <a:lnTo>
                      <a:pt x="168" y="604"/>
                    </a:lnTo>
                    <a:lnTo>
                      <a:pt x="156" y="596"/>
                    </a:lnTo>
                    <a:lnTo>
                      <a:pt x="142" y="588"/>
                    </a:lnTo>
                    <a:lnTo>
                      <a:pt x="130" y="580"/>
                    </a:lnTo>
                    <a:lnTo>
                      <a:pt x="118" y="570"/>
                    </a:lnTo>
                    <a:lnTo>
                      <a:pt x="106" y="560"/>
                    </a:lnTo>
                    <a:lnTo>
                      <a:pt x="94" y="548"/>
                    </a:lnTo>
                    <a:lnTo>
                      <a:pt x="84" y="538"/>
                    </a:lnTo>
                    <a:lnTo>
                      <a:pt x="74" y="526"/>
                    </a:lnTo>
                    <a:lnTo>
                      <a:pt x="64" y="514"/>
                    </a:lnTo>
                    <a:lnTo>
                      <a:pt x="54" y="502"/>
                    </a:lnTo>
                    <a:lnTo>
                      <a:pt x="46" y="488"/>
                    </a:lnTo>
                    <a:lnTo>
                      <a:pt x="38" y="474"/>
                    </a:lnTo>
                    <a:lnTo>
                      <a:pt x="32" y="460"/>
                    </a:lnTo>
                    <a:lnTo>
                      <a:pt x="26" y="446"/>
                    </a:lnTo>
                    <a:lnTo>
                      <a:pt x="20" y="432"/>
                    </a:lnTo>
                    <a:lnTo>
                      <a:pt x="14" y="418"/>
                    </a:lnTo>
                    <a:lnTo>
                      <a:pt x="10" y="402"/>
                    </a:lnTo>
                    <a:lnTo>
                      <a:pt x="6" y="386"/>
                    </a:lnTo>
                    <a:lnTo>
                      <a:pt x="4" y="370"/>
                    </a:lnTo>
                    <a:lnTo>
                      <a:pt x="2" y="354"/>
                    </a:lnTo>
                    <a:lnTo>
                      <a:pt x="0" y="338"/>
                    </a:lnTo>
                    <a:lnTo>
                      <a:pt x="0" y="322"/>
                    </a:lnTo>
                    <a:lnTo>
                      <a:pt x="0" y="306"/>
                    </a:lnTo>
                    <a:lnTo>
                      <a:pt x="2" y="290"/>
                    </a:lnTo>
                    <a:lnTo>
                      <a:pt x="4" y="274"/>
                    </a:lnTo>
                    <a:lnTo>
                      <a:pt x="6" y="258"/>
                    </a:lnTo>
                    <a:lnTo>
                      <a:pt x="10" y="242"/>
                    </a:lnTo>
                    <a:lnTo>
                      <a:pt x="14" y="226"/>
                    </a:lnTo>
                    <a:lnTo>
                      <a:pt x="20" y="212"/>
                    </a:lnTo>
                    <a:lnTo>
                      <a:pt x="26" y="198"/>
                    </a:lnTo>
                    <a:lnTo>
                      <a:pt x="32" y="182"/>
                    </a:lnTo>
                    <a:lnTo>
                      <a:pt x="38" y="170"/>
                    </a:lnTo>
                    <a:lnTo>
                      <a:pt x="46" y="156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4" y="118"/>
                    </a:lnTo>
                    <a:lnTo>
                      <a:pt x="84" y="106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8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6" y="26"/>
                    </a:lnTo>
                    <a:lnTo>
                      <a:pt x="212" y="20"/>
                    </a:lnTo>
                    <a:lnTo>
                      <a:pt x="226" y="16"/>
                    </a:lnTo>
                    <a:lnTo>
                      <a:pt x="242" y="10"/>
                    </a:lnTo>
                    <a:lnTo>
                      <a:pt x="256" y="8"/>
                    </a:lnTo>
                    <a:lnTo>
                      <a:pt x="272" y="4"/>
                    </a:lnTo>
                    <a:lnTo>
                      <a:pt x="288" y="2"/>
                    </a:lnTo>
                    <a:lnTo>
                      <a:pt x="306" y="2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F4BB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0" name="Freeform 25"/>
              <p:cNvSpPr>
                <a:spLocks/>
              </p:cNvSpPr>
              <p:nvPr/>
            </p:nvSpPr>
            <p:spPr bwMode="auto">
              <a:xfrm>
                <a:off x="1368361" y="1174028"/>
                <a:ext cx="1272763" cy="1210074"/>
              </a:xfrm>
              <a:custGeom>
                <a:avLst/>
                <a:gdLst/>
                <a:ahLst/>
                <a:cxnLst>
                  <a:cxn ang="0">
                    <a:pos x="346" y="2"/>
                  </a:cxn>
                  <a:cxn ang="0">
                    <a:pos x="392" y="10"/>
                  </a:cxn>
                  <a:cxn ang="0">
                    <a:pos x="436" y="24"/>
                  </a:cxn>
                  <a:cxn ang="0">
                    <a:pos x="476" y="44"/>
                  </a:cxn>
                  <a:cxn ang="0">
                    <a:pos x="514" y="70"/>
                  </a:cxn>
                  <a:cxn ang="0">
                    <a:pos x="546" y="102"/>
                  </a:cxn>
                  <a:cxn ang="0">
                    <a:pos x="574" y="138"/>
                  </a:cxn>
                  <a:cxn ang="0">
                    <a:pos x="598" y="176"/>
                  </a:cxn>
                  <a:cxn ang="0">
                    <a:pos x="614" y="218"/>
                  </a:cxn>
                  <a:cxn ang="0">
                    <a:pos x="624" y="264"/>
                  </a:cxn>
                  <a:cxn ang="0">
                    <a:pos x="628" y="312"/>
                  </a:cxn>
                  <a:cxn ang="0">
                    <a:pos x="624" y="358"/>
                  </a:cxn>
                  <a:cxn ang="0">
                    <a:pos x="614" y="404"/>
                  </a:cxn>
                  <a:cxn ang="0">
                    <a:pos x="598" y="446"/>
                  </a:cxn>
                  <a:cxn ang="0">
                    <a:pos x="574" y="486"/>
                  </a:cxn>
                  <a:cxn ang="0">
                    <a:pos x="546" y="520"/>
                  </a:cxn>
                  <a:cxn ang="0">
                    <a:pos x="514" y="552"/>
                  </a:cxn>
                  <a:cxn ang="0">
                    <a:pos x="476" y="578"/>
                  </a:cxn>
                  <a:cxn ang="0">
                    <a:pos x="436" y="598"/>
                  </a:cxn>
                  <a:cxn ang="0">
                    <a:pos x="392" y="614"/>
                  </a:cxn>
                  <a:cxn ang="0">
                    <a:pos x="346" y="622"/>
                  </a:cxn>
                  <a:cxn ang="0">
                    <a:pos x="298" y="622"/>
                  </a:cxn>
                  <a:cxn ang="0">
                    <a:pos x="250" y="618"/>
                  </a:cxn>
                  <a:cxn ang="0">
                    <a:pos x="206" y="604"/>
                  </a:cxn>
                  <a:cxn ang="0">
                    <a:pos x="164" y="586"/>
                  </a:cxn>
                  <a:cxn ang="0">
                    <a:pos x="126" y="562"/>
                  </a:cxn>
                  <a:cxn ang="0">
                    <a:pos x="92" y="532"/>
                  </a:cxn>
                  <a:cxn ang="0">
                    <a:pos x="62" y="498"/>
                  </a:cxn>
                  <a:cxn ang="0">
                    <a:pos x="38" y="460"/>
                  </a:cxn>
                  <a:cxn ang="0">
                    <a:pos x="18" y="418"/>
                  </a:cxn>
                  <a:cxn ang="0">
                    <a:pos x="6" y="374"/>
                  </a:cxn>
                  <a:cxn ang="0">
                    <a:pos x="0" y="328"/>
                  </a:cxn>
                  <a:cxn ang="0">
                    <a:pos x="0" y="280"/>
                  </a:cxn>
                  <a:cxn ang="0">
                    <a:pos x="10" y="234"/>
                  </a:cxn>
                  <a:cxn ang="0">
                    <a:pos x="24" y="190"/>
                  </a:cxn>
                  <a:cxn ang="0">
                    <a:pos x="44" y="150"/>
                  </a:cxn>
                  <a:cxn ang="0">
                    <a:pos x="72" y="114"/>
                  </a:cxn>
                  <a:cxn ang="0">
                    <a:pos x="102" y="80"/>
                  </a:cxn>
                  <a:cxn ang="0">
                    <a:pos x="138" y="52"/>
                  </a:cxn>
                  <a:cxn ang="0">
                    <a:pos x="178" y="30"/>
                  </a:cxn>
                  <a:cxn ang="0">
                    <a:pos x="220" y="14"/>
                  </a:cxn>
                  <a:cxn ang="0">
                    <a:pos x="266" y="4"/>
                  </a:cxn>
                  <a:cxn ang="0">
                    <a:pos x="314" y="0"/>
                  </a:cxn>
                </a:cxnLst>
                <a:rect l="0" t="0" r="r" b="b"/>
                <a:pathLst>
                  <a:path w="628" h="624">
                    <a:moveTo>
                      <a:pt x="314" y="0"/>
                    </a:moveTo>
                    <a:lnTo>
                      <a:pt x="330" y="0"/>
                    </a:lnTo>
                    <a:lnTo>
                      <a:pt x="346" y="2"/>
                    </a:lnTo>
                    <a:lnTo>
                      <a:pt x="362" y="4"/>
                    </a:lnTo>
                    <a:lnTo>
                      <a:pt x="376" y="6"/>
                    </a:lnTo>
                    <a:lnTo>
                      <a:pt x="392" y="10"/>
                    </a:lnTo>
                    <a:lnTo>
                      <a:pt x="408" y="14"/>
                    </a:lnTo>
                    <a:lnTo>
                      <a:pt x="422" y="18"/>
                    </a:lnTo>
                    <a:lnTo>
                      <a:pt x="436" y="24"/>
                    </a:lnTo>
                    <a:lnTo>
                      <a:pt x="450" y="30"/>
                    </a:lnTo>
                    <a:lnTo>
                      <a:pt x="464" y="38"/>
                    </a:lnTo>
                    <a:lnTo>
                      <a:pt x="476" y="44"/>
                    </a:lnTo>
                    <a:lnTo>
                      <a:pt x="490" y="52"/>
                    </a:lnTo>
                    <a:lnTo>
                      <a:pt x="502" y="62"/>
                    </a:lnTo>
                    <a:lnTo>
                      <a:pt x="514" y="70"/>
                    </a:lnTo>
                    <a:lnTo>
                      <a:pt x="524" y="80"/>
                    </a:lnTo>
                    <a:lnTo>
                      <a:pt x="536" y="92"/>
                    </a:lnTo>
                    <a:lnTo>
                      <a:pt x="546" y="102"/>
                    </a:lnTo>
                    <a:lnTo>
                      <a:pt x="556" y="114"/>
                    </a:lnTo>
                    <a:lnTo>
                      <a:pt x="566" y="124"/>
                    </a:lnTo>
                    <a:lnTo>
                      <a:pt x="574" y="138"/>
                    </a:lnTo>
                    <a:lnTo>
                      <a:pt x="582" y="150"/>
                    </a:lnTo>
                    <a:lnTo>
                      <a:pt x="590" y="162"/>
                    </a:lnTo>
                    <a:lnTo>
                      <a:pt x="598" y="176"/>
                    </a:lnTo>
                    <a:lnTo>
                      <a:pt x="604" y="190"/>
                    </a:lnTo>
                    <a:lnTo>
                      <a:pt x="610" y="204"/>
                    </a:lnTo>
                    <a:lnTo>
                      <a:pt x="614" y="218"/>
                    </a:lnTo>
                    <a:lnTo>
                      <a:pt x="618" y="234"/>
                    </a:lnTo>
                    <a:lnTo>
                      <a:pt x="622" y="248"/>
                    </a:lnTo>
                    <a:lnTo>
                      <a:pt x="624" y="264"/>
                    </a:lnTo>
                    <a:lnTo>
                      <a:pt x="626" y="280"/>
                    </a:lnTo>
                    <a:lnTo>
                      <a:pt x="628" y="296"/>
                    </a:lnTo>
                    <a:lnTo>
                      <a:pt x="628" y="312"/>
                    </a:lnTo>
                    <a:lnTo>
                      <a:pt x="628" y="328"/>
                    </a:lnTo>
                    <a:lnTo>
                      <a:pt x="626" y="344"/>
                    </a:lnTo>
                    <a:lnTo>
                      <a:pt x="624" y="358"/>
                    </a:lnTo>
                    <a:lnTo>
                      <a:pt x="622" y="374"/>
                    </a:lnTo>
                    <a:lnTo>
                      <a:pt x="618" y="390"/>
                    </a:lnTo>
                    <a:lnTo>
                      <a:pt x="614" y="404"/>
                    </a:lnTo>
                    <a:lnTo>
                      <a:pt x="610" y="418"/>
                    </a:lnTo>
                    <a:lnTo>
                      <a:pt x="604" y="432"/>
                    </a:lnTo>
                    <a:lnTo>
                      <a:pt x="598" y="446"/>
                    </a:lnTo>
                    <a:lnTo>
                      <a:pt x="590" y="460"/>
                    </a:lnTo>
                    <a:lnTo>
                      <a:pt x="582" y="472"/>
                    </a:lnTo>
                    <a:lnTo>
                      <a:pt x="574" y="486"/>
                    </a:lnTo>
                    <a:lnTo>
                      <a:pt x="566" y="498"/>
                    </a:lnTo>
                    <a:lnTo>
                      <a:pt x="556" y="510"/>
                    </a:lnTo>
                    <a:lnTo>
                      <a:pt x="546" y="520"/>
                    </a:lnTo>
                    <a:lnTo>
                      <a:pt x="536" y="532"/>
                    </a:lnTo>
                    <a:lnTo>
                      <a:pt x="524" y="542"/>
                    </a:lnTo>
                    <a:lnTo>
                      <a:pt x="514" y="552"/>
                    </a:lnTo>
                    <a:lnTo>
                      <a:pt x="502" y="562"/>
                    </a:lnTo>
                    <a:lnTo>
                      <a:pt x="490" y="570"/>
                    </a:lnTo>
                    <a:lnTo>
                      <a:pt x="476" y="578"/>
                    </a:lnTo>
                    <a:lnTo>
                      <a:pt x="464" y="586"/>
                    </a:lnTo>
                    <a:lnTo>
                      <a:pt x="450" y="592"/>
                    </a:lnTo>
                    <a:lnTo>
                      <a:pt x="436" y="598"/>
                    </a:lnTo>
                    <a:lnTo>
                      <a:pt x="422" y="604"/>
                    </a:lnTo>
                    <a:lnTo>
                      <a:pt x="408" y="610"/>
                    </a:lnTo>
                    <a:lnTo>
                      <a:pt x="392" y="614"/>
                    </a:lnTo>
                    <a:lnTo>
                      <a:pt x="376" y="618"/>
                    </a:lnTo>
                    <a:lnTo>
                      <a:pt x="362" y="620"/>
                    </a:lnTo>
                    <a:lnTo>
                      <a:pt x="346" y="622"/>
                    </a:lnTo>
                    <a:lnTo>
                      <a:pt x="330" y="622"/>
                    </a:lnTo>
                    <a:lnTo>
                      <a:pt x="314" y="624"/>
                    </a:lnTo>
                    <a:lnTo>
                      <a:pt x="298" y="622"/>
                    </a:lnTo>
                    <a:lnTo>
                      <a:pt x="282" y="622"/>
                    </a:lnTo>
                    <a:lnTo>
                      <a:pt x="266" y="620"/>
                    </a:lnTo>
                    <a:lnTo>
                      <a:pt x="250" y="618"/>
                    </a:lnTo>
                    <a:lnTo>
                      <a:pt x="236" y="614"/>
                    </a:lnTo>
                    <a:lnTo>
                      <a:pt x="220" y="610"/>
                    </a:lnTo>
                    <a:lnTo>
                      <a:pt x="206" y="604"/>
                    </a:lnTo>
                    <a:lnTo>
                      <a:pt x="192" y="598"/>
                    </a:lnTo>
                    <a:lnTo>
                      <a:pt x="178" y="592"/>
                    </a:lnTo>
                    <a:lnTo>
                      <a:pt x="164" y="586"/>
                    </a:lnTo>
                    <a:lnTo>
                      <a:pt x="150" y="578"/>
                    </a:lnTo>
                    <a:lnTo>
                      <a:pt x="138" y="570"/>
                    </a:lnTo>
                    <a:lnTo>
                      <a:pt x="126" y="562"/>
                    </a:lnTo>
                    <a:lnTo>
                      <a:pt x="114" y="552"/>
                    </a:lnTo>
                    <a:lnTo>
                      <a:pt x="102" y="542"/>
                    </a:lnTo>
                    <a:lnTo>
                      <a:pt x="92" y="532"/>
                    </a:lnTo>
                    <a:lnTo>
                      <a:pt x="82" y="520"/>
                    </a:lnTo>
                    <a:lnTo>
                      <a:pt x="72" y="510"/>
                    </a:lnTo>
                    <a:lnTo>
                      <a:pt x="62" y="498"/>
                    </a:lnTo>
                    <a:lnTo>
                      <a:pt x="54" y="486"/>
                    </a:lnTo>
                    <a:lnTo>
                      <a:pt x="44" y="472"/>
                    </a:lnTo>
                    <a:lnTo>
                      <a:pt x="38" y="460"/>
                    </a:lnTo>
                    <a:lnTo>
                      <a:pt x="30" y="446"/>
                    </a:lnTo>
                    <a:lnTo>
                      <a:pt x="24" y="432"/>
                    </a:lnTo>
                    <a:lnTo>
                      <a:pt x="18" y="418"/>
                    </a:lnTo>
                    <a:lnTo>
                      <a:pt x="14" y="404"/>
                    </a:lnTo>
                    <a:lnTo>
                      <a:pt x="10" y="390"/>
                    </a:lnTo>
                    <a:lnTo>
                      <a:pt x="6" y="374"/>
                    </a:lnTo>
                    <a:lnTo>
                      <a:pt x="2" y="358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2" y="264"/>
                    </a:lnTo>
                    <a:lnTo>
                      <a:pt x="6" y="248"/>
                    </a:lnTo>
                    <a:lnTo>
                      <a:pt x="10" y="234"/>
                    </a:lnTo>
                    <a:lnTo>
                      <a:pt x="14" y="218"/>
                    </a:lnTo>
                    <a:lnTo>
                      <a:pt x="18" y="204"/>
                    </a:lnTo>
                    <a:lnTo>
                      <a:pt x="24" y="190"/>
                    </a:lnTo>
                    <a:lnTo>
                      <a:pt x="30" y="176"/>
                    </a:lnTo>
                    <a:lnTo>
                      <a:pt x="38" y="162"/>
                    </a:lnTo>
                    <a:lnTo>
                      <a:pt x="44" y="150"/>
                    </a:lnTo>
                    <a:lnTo>
                      <a:pt x="54" y="138"/>
                    </a:lnTo>
                    <a:lnTo>
                      <a:pt x="62" y="124"/>
                    </a:lnTo>
                    <a:lnTo>
                      <a:pt x="72" y="114"/>
                    </a:lnTo>
                    <a:lnTo>
                      <a:pt x="82" y="102"/>
                    </a:lnTo>
                    <a:lnTo>
                      <a:pt x="92" y="92"/>
                    </a:lnTo>
                    <a:lnTo>
                      <a:pt x="102" y="80"/>
                    </a:lnTo>
                    <a:lnTo>
                      <a:pt x="114" y="70"/>
                    </a:lnTo>
                    <a:lnTo>
                      <a:pt x="126" y="62"/>
                    </a:lnTo>
                    <a:lnTo>
                      <a:pt x="138" y="52"/>
                    </a:lnTo>
                    <a:lnTo>
                      <a:pt x="150" y="44"/>
                    </a:lnTo>
                    <a:lnTo>
                      <a:pt x="164" y="38"/>
                    </a:lnTo>
                    <a:lnTo>
                      <a:pt x="178" y="30"/>
                    </a:lnTo>
                    <a:lnTo>
                      <a:pt x="192" y="24"/>
                    </a:lnTo>
                    <a:lnTo>
                      <a:pt x="206" y="18"/>
                    </a:lnTo>
                    <a:lnTo>
                      <a:pt x="220" y="14"/>
                    </a:lnTo>
                    <a:lnTo>
                      <a:pt x="236" y="10"/>
                    </a:lnTo>
                    <a:lnTo>
                      <a:pt x="250" y="6"/>
                    </a:lnTo>
                    <a:lnTo>
                      <a:pt x="266" y="4"/>
                    </a:lnTo>
                    <a:lnTo>
                      <a:pt x="282" y="2"/>
                    </a:lnTo>
                    <a:lnTo>
                      <a:pt x="298" y="0"/>
                    </a:lnTo>
                    <a:lnTo>
                      <a:pt x="314" y="0"/>
                    </a:lnTo>
                    <a:lnTo>
                      <a:pt x="314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1" name="Freeform 26"/>
              <p:cNvSpPr>
                <a:spLocks/>
              </p:cNvSpPr>
              <p:nvPr/>
            </p:nvSpPr>
            <p:spPr bwMode="auto">
              <a:xfrm>
                <a:off x="1380521" y="1189541"/>
                <a:ext cx="1244390" cy="1175168"/>
              </a:xfrm>
              <a:custGeom>
                <a:avLst/>
                <a:gdLst/>
                <a:ahLst/>
                <a:cxnLst>
                  <a:cxn ang="0">
                    <a:pos x="338" y="2"/>
                  </a:cxn>
                  <a:cxn ang="0">
                    <a:pos x="384" y="10"/>
                  </a:cxn>
                  <a:cxn ang="0">
                    <a:pos x="426" y="24"/>
                  </a:cxn>
                  <a:cxn ang="0">
                    <a:pos x="466" y="44"/>
                  </a:cxn>
                  <a:cxn ang="0">
                    <a:pos x="502" y="70"/>
                  </a:cxn>
                  <a:cxn ang="0">
                    <a:pos x="534" y="100"/>
                  </a:cxn>
                  <a:cxn ang="0">
                    <a:pos x="562" y="134"/>
                  </a:cxn>
                  <a:cxn ang="0">
                    <a:pos x="584" y="172"/>
                  </a:cxn>
                  <a:cxn ang="0">
                    <a:pos x="600" y="214"/>
                  </a:cxn>
                  <a:cxn ang="0">
                    <a:pos x="612" y="256"/>
                  </a:cxn>
                  <a:cxn ang="0">
                    <a:pos x="614" y="302"/>
                  </a:cxn>
                  <a:cxn ang="0">
                    <a:pos x="612" y="348"/>
                  </a:cxn>
                  <a:cxn ang="0">
                    <a:pos x="600" y="392"/>
                  </a:cxn>
                  <a:cxn ang="0">
                    <a:pos x="584" y="434"/>
                  </a:cxn>
                  <a:cxn ang="0">
                    <a:pos x="562" y="472"/>
                  </a:cxn>
                  <a:cxn ang="0">
                    <a:pos x="534" y="506"/>
                  </a:cxn>
                  <a:cxn ang="0">
                    <a:pos x="502" y="536"/>
                  </a:cxn>
                  <a:cxn ang="0">
                    <a:pos x="466" y="562"/>
                  </a:cxn>
                  <a:cxn ang="0">
                    <a:pos x="426" y="582"/>
                  </a:cxn>
                  <a:cxn ang="0">
                    <a:pos x="384" y="596"/>
                  </a:cxn>
                  <a:cxn ang="0">
                    <a:pos x="338" y="604"/>
                  </a:cxn>
                  <a:cxn ang="0">
                    <a:pos x="292" y="606"/>
                  </a:cxn>
                  <a:cxn ang="0">
                    <a:pos x="246" y="600"/>
                  </a:cxn>
                  <a:cxn ang="0">
                    <a:pos x="202" y="588"/>
                  </a:cxn>
                  <a:cxn ang="0">
                    <a:pos x="162" y="568"/>
                  </a:cxn>
                  <a:cxn ang="0">
                    <a:pos x="124" y="546"/>
                  </a:cxn>
                  <a:cxn ang="0">
                    <a:pos x="90" y="516"/>
                  </a:cxn>
                  <a:cxn ang="0">
                    <a:pos x="62" y="484"/>
                  </a:cxn>
                  <a:cxn ang="0">
                    <a:pos x="38" y="446"/>
                  </a:cxn>
                  <a:cxn ang="0">
                    <a:pos x="20" y="406"/>
                  </a:cxn>
                  <a:cxn ang="0">
                    <a:pos x="6" y="364"/>
                  </a:cxn>
                  <a:cxn ang="0">
                    <a:pos x="0" y="318"/>
                  </a:cxn>
                  <a:cxn ang="0">
                    <a:pos x="2" y="272"/>
                  </a:cxn>
                  <a:cxn ang="0">
                    <a:pos x="10" y="228"/>
                  </a:cxn>
                  <a:cxn ang="0">
                    <a:pos x="24" y="186"/>
                  </a:cxn>
                  <a:cxn ang="0">
                    <a:pos x="44" y="146"/>
                  </a:cxn>
                  <a:cxn ang="0">
                    <a:pos x="70" y="110"/>
                  </a:cxn>
                  <a:cxn ang="0">
                    <a:pos x="102" y="78"/>
                  </a:cxn>
                  <a:cxn ang="0">
                    <a:pos x="136" y="52"/>
                  </a:cxn>
                  <a:cxn ang="0">
                    <a:pos x="174" y="30"/>
                  </a:cxn>
                  <a:cxn ang="0">
                    <a:pos x="216" y="14"/>
                  </a:cxn>
                  <a:cxn ang="0">
                    <a:pos x="260" y="4"/>
                  </a:cxn>
                  <a:cxn ang="0">
                    <a:pos x="308" y="0"/>
                  </a:cxn>
                </a:cxnLst>
                <a:rect l="0" t="0" r="r" b="b"/>
                <a:pathLst>
                  <a:path w="614" h="606">
                    <a:moveTo>
                      <a:pt x="308" y="0"/>
                    </a:moveTo>
                    <a:lnTo>
                      <a:pt x="324" y="0"/>
                    </a:lnTo>
                    <a:lnTo>
                      <a:pt x="338" y="2"/>
                    </a:lnTo>
                    <a:lnTo>
                      <a:pt x="354" y="4"/>
                    </a:lnTo>
                    <a:lnTo>
                      <a:pt x="370" y="6"/>
                    </a:lnTo>
                    <a:lnTo>
                      <a:pt x="384" y="10"/>
                    </a:lnTo>
                    <a:lnTo>
                      <a:pt x="398" y="14"/>
                    </a:lnTo>
                    <a:lnTo>
                      <a:pt x="414" y="18"/>
                    </a:lnTo>
                    <a:lnTo>
                      <a:pt x="426" y="24"/>
                    </a:lnTo>
                    <a:lnTo>
                      <a:pt x="440" y="30"/>
                    </a:lnTo>
                    <a:lnTo>
                      <a:pt x="454" y="36"/>
                    </a:lnTo>
                    <a:lnTo>
                      <a:pt x="466" y="44"/>
                    </a:lnTo>
                    <a:lnTo>
                      <a:pt x="480" y="52"/>
                    </a:lnTo>
                    <a:lnTo>
                      <a:pt x="492" y="60"/>
                    </a:lnTo>
                    <a:lnTo>
                      <a:pt x="502" y="70"/>
                    </a:lnTo>
                    <a:lnTo>
                      <a:pt x="514" y="78"/>
                    </a:lnTo>
                    <a:lnTo>
                      <a:pt x="524" y="90"/>
                    </a:lnTo>
                    <a:lnTo>
                      <a:pt x="534" y="100"/>
                    </a:lnTo>
                    <a:lnTo>
                      <a:pt x="544" y="110"/>
                    </a:lnTo>
                    <a:lnTo>
                      <a:pt x="554" y="122"/>
                    </a:lnTo>
                    <a:lnTo>
                      <a:pt x="562" y="134"/>
                    </a:lnTo>
                    <a:lnTo>
                      <a:pt x="570" y="146"/>
                    </a:lnTo>
                    <a:lnTo>
                      <a:pt x="578" y="158"/>
                    </a:lnTo>
                    <a:lnTo>
                      <a:pt x="584" y="172"/>
                    </a:lnTo>
                    <a:lnTo>
                      <a:pt x="590" y="186"/>
                    </a:lnTo>
                    <a:lnTo>
                      <a:pt x="596" y="198"/>
                    </a:lnTo>
                    <a:lnTo>
                      <a:pt x="600" y="214"/>
                    </a:lnTo>
                    <a:lnTo>
                      <a:pt x="606" y="228"/>
                    </a:lnTo>
                    <a:lnTo>
                      <a:pt x="608" y="242"/>
                    </a:lnTo>
                    <a:lnTo>
                      <a:pt x="612" y="256"/>
                    </a:lnTo>
                    <a:lnTo>
                      <a:pt x="614" y="272"/>
                    </a:lnTo>
                    <a:lnTo>
                      <a:pt x="614" y="288"/>
                    </a:lnTo>
                    <a:lnTo>
                      <a:pt x="614" y="302"/>
                    </a:lnTo>
                    <a:lnTo>
                      <a:pt x="614" y="318"/>
                    </a:lnTo>
                    <a:lnTo>
                      <a:pt x="614" y="334"/>
                    </a:lnTo>
                    <a:lnTo>
                      <a:pt x="612" y="348"/>
                    </a:lnTo>
                    <a:lnTo>
                      <a:pt x="608" y="364"/>
                    </a:lnTo>
                    <a:lnTo>
                      <a:pt x="606" y="378"/>
                    </a:lnTo>
                    <a:lnTo>
                      <a:pt x="600" y="392"/>
                    </a:lnTo>
                    <a:lnTo>
                      <a:pt x="596" y="406"/>
                    </a:lnTo>
                    <a:lnTo>
                      <a:pt x="590" y="420"/>
                    </a:lnTo>
                    <a:lnTo>
                      <a:pt x="584" y="434"/>
                    </a:lnTo>
                    <a:lnTo>
                      <a:pt x="578" y="446"/>
                    </a:lnTo>
                    <a:lnTo>
                      <a:pt x="570" y="460"/>
                    </a:lnTo>
                    <a:lnTo>
                      <a:pt x="562" y="472"/>
                    </a:lnTo>
                    <a:lnTo>
                      <a:pt x="554" y="484"/>
                    </a:lnTo>
                    <a:lnTo>
                      <a:pt x="544" y="496"/>
                    </a:lnTo>
                    <a:lnTo>
                      <a:pt x="534" y="506"/>
                    </a:lnTo>
                    <a:lnTo>
                      <a:pt x="524" y="516"/>
                    </a:lnTo>
                    <a:lnTo>
                      <a:pt x="514" y="526"/>
                    </a:lnTo>
                    <a:lnTo>
                      <a:pt x="502" y="536"/>
                    </a:lnTo>
                    <a:lnTo>
                      <a:pt x="492" y="546"/>
                    </a:lnTo>
                    <a:lnTo>
                      <a:pt x="480" y="554"/>
                    </a:lnTo>
                    <a:lnTo>
                      <a:pt x="466" y="562"/>
                    </a:lnTo>
                    <a:lnTo>
                      <a:pt x="454" y="568"/>
                    </a:lnTo>
                    <a:lnTo>
                      <a:pt x="440" y="576"/>
                    </a:lnTo>
                    <a:lnTo>
                      <a:pt x="426" y="582"/>
                    </a:lnTo>
                    <a:lnTo>
                      <a:pt x="414" y="588"/>
                    </a:lnTo>
                    <a:lnTo>
                      <a:pt x="398" y="592"/>
                    </a:lnTo>
                    <a:lnTo>
                      <a:pt x="384" y="596"/>
                    </a:lnTo>
                    <a:lnTo>
                      <a:pt x="370" y="600"/>
                    </a:lnTo>
                    <a:lnTo>
                      <a:pt x="354" y="602"/>
                    </a:lnTo>
                    <a:lnTo>
                      <a:pt x="338" y="604"/>
                    </a:lnTo>
                    <a:lnTo>
                      <a:pt x="324" y="606"/>
                    </a:lnTo>
                    <a:lnTo>
                      <a:pt x="308" y="606"/>
                    </a:lnTo>
                    <a:lnTo>
                      <a:pt x="292" y="606"/>
                    </a:lnTo>
                    <a:lnTo>
                      <a:pt x="276" y="604"/>
                    </a:lnTo>
                    <a:lnTo>
                      <a:pt x="260" y="602"/>
                    </a:lnTo>
                    <a:lnTo>
                      <a:pt x="246" y="600"/>
                    </a:lnTo>
                    <a:lnTo>
                      <a:pt x="230" y="596"/>
                    </a:lnTo>
                    <a:lnTo>
                      <a:pt x="216" y="592"/>
                    </a:lnTo>
                    <a:lnTo>
                      <a:pt x="202" y="588"/>
                    </a:lnTo>
                    <a:lnTo>
                      <a:pt x="188" y="582"/>
                    </a:lnTo>
                    <a:lnTo>
                      <a:pt x="174" y="576"/>
                    </a:lnTo>
                    <a:lnTo>
                      <a:pt x="162" y="568"/>
                    </a:lnTo>
                    <a:lnTo>
                      <a:pt x="148" y="562"/>
                    </a:lnTo>
                    <a:lnTo>
                      <a:pt x="136" y="554"/>
                    </a:lnTo>
                    <a:lnTo>
                      <a:pt x="124" y="546"/>
                    </a:lnTo>
                    <a:lnTo>
                      <a:pt x="112" y="536"/>
                    </a:lnTo>
                    <a:lnTo>
                      <a:pt x="102" y="526"/>
                    </a:lnTo>
                    <a:lnTo>
                      <a:pt x="90" y="516"/>
                    </a:lnTo>
                    <a:lnTo>
                      <a:pt x="80" y="506"/>
                    </a:lnTo>
                    <a:lnTo>
                      <a:pt x="70" y="496"/>
                    </a:lnTo>
                    <a:lnTo>
                      <a:pt x="62" y="484"/>
                    </a:lnTo>
                    <a:lnTo>
                      <a:pt x="52" y="472"/>
                    </a:lnTo>
                    <a:lnTo>
                      <a:pt x="44" y="460"/>
                    </a:lnTo>
                    <a:lnTo>
                      <a:pt x="38" y="446"/>
                    </a:lnTo>
                    <a:lnTo>
                      <a:pt x="30" y="434"/>
                    </a:lnTo>
                    <a:lnTo>
                      <a:pt x="24" y="420"/>
                    </a:lnTo>
                    <a:lnTo>
                      <a:pt x="20" y="406"/>
                    </a:lnTo>
                    <a:lnTo>
                      <a:pt x="14" y="392"/>
                    </a:lnTo>
                    <a:lnTo>
                      <a:pt x="10" y="378"/>
                    </a:lnTo>
                    <a:lnTo>
                      <a:pt x="6" y="364"/>
                    </a:lnTo>
                    <a:lnTo>
                      <a:pt x="4" y="348"/>
                    </a:lnTo>
                    <a:lnTo>
                      <a:pt x="2" y="334"/>
                    </a:lnTo>
                    <a:lnTo>
                      <a:pt x="0" y="318"/>
                    </a:lnTo>
                    <a:lnTo>
                      <a:pt x="0" y="302"/>
                    </a:lnTo>
                    <a:lnTo>
                      <a:pt x="0" y="288"/>
                    </a:lnTo>
                    <a:lnTo>
                      <a:pt x="2" y="272"/>
                    </a:lnTo>
                    <a:lnTo>
                      <a:pt x="4" y="256"/>
                    </a:lnTo>
                    <a:lnTo>
                      <a:pt x="6" y="242"/>
                    </a:lnTo>
                    <a:lnTo>
                      <a:pt x="10" y="228"/>
                    </a:lnTo>
                    <a:lnTo>
                      <a:pt x="14" y="214"/>
                    </a:lnTo>
                    <a:lnTo>
                      <a:pt x="20" y="198"/>
                    </a:lnTo>
                    <a:lnTo>
                      <a:pt x="24" y="186"/>
                    </a:lnTo>
                    <a:lnTo>
                      <a:pt x="30" y="172"/>
                    </a:lnTo>
                    <a:lnTo>
                      <a:pt x="38" y="158"/>
                    </a:lnTo>
                    <a:lnTo>
                      <a:pt x="44" y="146"/>
                    </a:lnTo>
                    <a:lnTo>
                      <a:pt x="52" y="134"/>
                    </a:lnTo>
                    <a:lnTo>
                      <a:pt x="62" y="122"/>
                    </a:lnTo>
                    <a:lnTo>
                      <a:pt x="70" y="110"/>
                    </a:lnTo>
                    <a:lnTo>
                      <a:pt x="80" y="100"/>
                    </a:lnTo>
                    <a:lnTo>
                      <a:pt x="90" y="90"/>
                    </a:lnTo>
                    <a:lnTo>
                      <a:pt x="102" y="78"/>
                    </a:lnTo>
                    <a:lnTo>
                      <a:pt x="112" y="70"/>
                    </a:lnTo>
                    <a:lnTo>
                      <a:pt x="124" y="60"/>
                    </a:lnTo>
                    <a:lnTo>
                      <a:pt x="136" y="52"/>
                    </a:lnTo>
                    <a:lnTo>
                      <a:pt x="148" y="44"/>
                    </a:lnTo>
                    <a:lnTo>
                      <a:pt x="162" y="36"/>
                    </a:lnTo>
                    <a:lnTo>
                      <a:pt x="174" y="30"/>
                    </a:lnTo>
                    <a:lnTo>
                      <a:pt x="188" y="24"/>
                    </a:lnTo>
                    <a:lnTo>
                      <a:pt x="202" y="18"/>
                    </a:lnTo>
                    <a:lnTo>
                      <a:pt x="216" y="14"/>
                    </a:lnTo>
                    <a:lnTo>
                      <a:pt x="230" y="10"/>
                    </a:lnTo>
                    <a:lnTo>
                      <a:pt x="246" y="6"/>
                    </a:lnTo>
                    <a:lnTo>
                      <a:pt x="260" y="4"/>
                    </a:lnTo>
                    <a:lnTo>
                      <a:pt x="276" y="2"/>
                    </a:lnTo>
                    <a:lnTo>
                      <a:pt x="292" y="0"/>
                    </a:lnTo>
                    <a:lnTo>
                      <a:pt x="308" y="0"/>
                    </a:lnTo>
                    <a:lnTo>
                      <a:pt x="308" y="0"/>
                    </a:lnTo>
                    <a:close/>
                  </a:path>
                </a:pathLst>
              </a:custGeom>
              <a:solidFill>
                <a:srgbClr val="F5B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2" name="Freeform 27"/>
              <p:cNvSpPr>
                <a:spLocks/>
              </p:cNvSpPr>
              <p:nvPr/>
            </p:nvSpPr>
            <p:spPr bwMode="auto">
              <a:xfrm>
                <a:off x="1396735" y="1205055"/>
                <a:ext cx="1216016" cy="1140262"/>
              </a:xfrm>
              <a:custGeom>
                <a:avLst/>
                <a:gdLst/>
                <a:ahLst/>
                <a:cxnLst>
                  <a:cxn ang="0">
                    <a:pos x="330" y="2"/>
                  </a:cxn>
                  <a:cxn ang="0">
                    <a:pos x="374" y="10"/>
                  </a:cxn>
                  <a:cxn ang="0">
                    <a:pos x="416" y="24"/>
                  </a:cxn>
                  <a:cxn ang="0">
                    <a:pos x="454" y="44"/>
                  </a:cxn>
                  <a:cxn ang="0">
                    <a:pos x="490" y="68"/>
                  </a:cxn>
                  <a:cxn ang="0">
                    <a:pos x="522" y="98"/>
                  </a:cxn>
                  <a:cxn ang="0">
                    <a:pos x="548" y="130"/>
                  </a:cxn>
                  <a:cxn ang="0">
                    <a:pos x="570" y="168"/>
                  </a:cxn>
                  <a:cxn ang="0">
                    <a:pos x="586" y="208"/>
                  </a:cxn>
                  <a:cxn ang="0">
                    <a:pos x="596" y="250"/>
                  </a:cxn>
                  <a:cxn ang="0">
                    <a:pos x="600" y="294"/>
                  </a:cxn>
                  <a:cxn ang="0">
                    <a:pos x="596" y="338"/>
                  </a:cxn>
                  <a:cxn ang="0">
                    <a:pos x="586" y="382"/>
                  </a:cxn>
                  <a:cxn ang="0">
                    <a:pos x="570" y="422"/>
                  </a:cxn>
                  <a:cxn ang="0">
                    <a:pos x="548" y="458"/>
                  </a:cxn>
                  <a:cxn ang="0">
                    <a:pos x="522" y="492"/>
                  </a:cxn>
                  <a:cxn ang="0">
                    <a:pos x="490" y="520"/>
                  </a:cxn>
                  <a:cxn ang="0">
                    <a:pos x="454" y="546"/>
                  </a:cxn>
                  <a:cxn ang="0">
                    <a:pos x="416" y="564"/>
                  </a:cxn>
                  <a:cxn ang="0">
                    <a:pos x="374" y="578"/>
                  </a:cxn>
                  <a:cxn ang="0">
                    <a:pos x="330" y="586"/>
                  </a:cxn>
                  <a:cxn ang="0">
                    <a:pos x="284" y="588"/>
                  </a:cxn>
                  <a:cxn ang="0">
                    <a:pos x="240" y="582"/>
                  </a:cxn>
                  <a:cxn ang="0">
                    <a:pos x="196" y="570"/>
                  </a:cxn>
                  <a:cxn ang="0">
                    <a:pos x="156" y="552"/>
                  </a:cxn>
                  <a:cxn ang="0">
                    <a:pos x="120" y="530"/>
                  </a:cxn>
                  <a:cxn ang="0">
                    <a:pos x="88" y="502"/>
                  </a:cxn>
                  <a:cxn ang="0">
                    <a:pos x="60" y="470"/>
                  </a:cxn>
                  <a:cxn ang="0">
                    <a:pos x="36" y="434"/>
                  </a:cxn>
                  <a:cxn ang="0">
                    <a:pos x="18" y="396"/>
                  </a:cxn>
                  <a:cxn ang="0">
                    <a:pos x="6" y="354"/>
                  </a:cxn>
                  <a:cxn ang="0">
                    <a:pos x="0" y="310"/>
                  </a:cxn>
                  <a:cxn ang="0">
                    <a:pos x="2" y="264"/>
                  </a:cxn>
                  <a:cxn ang="0">
                    <a:pos x="10" y="222"/>
                  </a:cxn>
                  <a:cxn ang="0">
                    <a:pos x="24" y="180"/>
                  </a:cxn>
                  <a:cxn ang="0">
                    <a:pos x="44" y="142"/>
                  </a:cxn>
                  <a:cxn ang="0">
                    <a:pos x="68" y="108"/>
                  </a:cxn>
                  <a:cxn ang="0">
                    <a:pos x="98" y="78"/>
                  </a:cxn>
                  <a:cxn ang="0">
                    <a:pos x="132" y="52"/>
                  </a:cxn>
                  <a:cxn ang="0">
                    <a:pos x="170" y="30"/>
                  </a:cxn>
                  <a:cxn ang="0">
                    <a:pos x="210" y="14"/>
                  </a:cxn>
                  <a:cxn ang="0">
                    <a:pos x="254" y="4"/>
                  </a:cxn>
                  <a:cxn ang="0">
                    <a:pos x="300" y="0"/>
                  </a:cxn>
                </a:cxnLst>
                <a:rect l="0" t="0" r="r" b="b"/>
                <a:pathLst>
                  <a:path w="600" h="588">
                    <a:moveTo>
                      <a:pt x="300" y="0"/>
                    </a:moveTo>
                    <a:lnTo>
                      <a:pt x="314" y="2"/>
                    </a:lnTo>
                    <a:lnTo>
                      <a:pt x="330" y="2"/>
                    </a:lnTo>
                    <a:lnTo>
                      <a:pt x="346" y="4"/>
                    </a:lnTo>
                    <a:lnTo>
                      <a:pt x="360" y="6"/>
                    </a:lnTo>
                    <a:lnTo>
                      <a:pt x="374" y="10"/>
                    </a:lnTo>
                    <a:lnTo>
                      <a:pt x="388" y="14"/>
                    </a:lnTo>
                    <a:lnTo>
                      <a:pt x="402" y="18"/>
                    </a:lnTo>
                    <a:lnTo>
                      <a:pt x="416" y="24"/>
                    </a:lnTo>
                    <a:lnTo>
                      <a:pt x="430" y="30"/>
                    </a:lnTo>
                    <a:lnTo>
                      <a:pt x="442" y="36"/>
                    </a:lnTo>
                    <a:lnTo>
                      <a:pt x="454" y="44"/>
                    </a:lnTo>
                    <a:lnTo>
                      <a:pt x="468" y="52"/>
                    </a:lnTo>
                    <a:lnTo>
                      <a:pt x="478" y="60"/>
                    </a:lnTo>
                    <a:lnTo>
                      <a:pt x="490" y="68"/>
                    </a:lnTo>
                    <a:lnTo>
                      <a:pt x="502" y="78"/>
                    </a:lnTo>
                    <a:lnTo>
                      <a:pt x="512" y="88"/>
                    </a:lnTo>
                    <a:lnTo>
                      <a:pt x="522" y="98"/>
                    </a:lnTo>
                    <a:lnTo>
                      <a:pt x="530" y="108"/>
                    </a:lnTo>
                    <a:lnTo>
                      <a:pt x="540" y="120"/>
                    </a:lnTo>
                    <a:lnTo>
                      <a:pt x="548" y="130"/>
                    </a:lnTo>
                    <a:lnTo>
                      <a:pt x="556" y="142"/>
                    </a:lnTo>
                    <a:lnTo>
                      <a:pt x="564" y="154"/>
                    </a:lnTo>
                    <a:lnTo>
                      <a:pt x="570" y="168"/>
                    </a:lnTo>
                    <a:lnTo>
                      <a:pt x="576" y="180"/>
                    </a:lnTo>
                    <a:lnTo>
                      <a:pt x="582" y="194"/>
                    </a:lnTo>
                    <a:lnTo>
                      <a:pt x="586" y="208"/>
                    </a:lnTo>
                    <a:lnTo>
                      <a:pt x="590" y="222"/>
                    </a:lnTo>
                    <a:lnTo>
                      <a:pt x="594" y="236"/>
                    </a:lnTo>
                    <a:lnTo>
                      <a:pt x="596" y="250"/>
                    </a:lnTo>
                    <a:lnTo>
                      <a:pt x="598" y="264"/>
                    </a:lnTo>
                    <a:lnTo>
                      <a:pt x="600" y="280"/>
                    </a:lnTo>
                    <a:lnTo>
                      <a:pt x="600" y="294"/>
                    </a:lnTo>
                    <a:lnTo>
                      <a:pt x="600" y="310"/>
                    </a:lnTo>
                    <a:lnTo>
                      <a:pt x="598" y="324"/>
                    </a:lnTo>
                    <a:lnTo>
                      <a:pt x="596" y="338"/>
                    </a:lnTo>
                    <a:lnTo>
                      <a:pt x="594" y="354"/>
                    </a:lnTo>
                    <a:lnTo>
                      <a:pt x="590" y="368"/>
                    </a:lnTo>
                    <a:lnTo>
                      <a:pt x="586" y="382"/>
                    </a:lnTo>
                    <a:lnTo>
                      <a:pt x="582" y="396"/>
                    </a:lnTo>
                    <a:lnTo>
                      <a:pt x="576" y="408"/>
                    </a:lnTo>
                    <a:lnTo>
                      <a:pt x="570" y="422"/>
                    </a:lnTo>
                    <a:lnTo>
                      <a:pt x="564" y="434"/>
                    </a:lnTo>
                    <a:lnTo>
                      <a:pt x="556" y="446"/>
                    </a:lnTo>
                    <a:lnTo>
                      <a:pt x="548" y="458"/>
                    </a:lnTo>
                    <a:lnTo>
                      <a:pt x="540" y="470"/>
                    </a:lnTo>
                    <a:lnTo>
                      <a:pt x="530" y="480"/>
                    </a:lnTo>
                    <a:lnTo>
                      <a:pt x="522" y="492"/>
                    </a:lnTo>
                    <a:lnTo>
                      <a:pt x="512" y="502"/>
                    </a:lnTo>
                    <a:lnTo>
                      <a:pt x="502" y="512"/>
                    </a:lnTo>
                    <a:lnTo>
                      <a:pt x="490" y="520"/>
                    </a:lnTo>
                    <a:lnTo>
                      <a:pt x="478" y="530"/>
                    </a:lnTo>
                    <a:lnTo>
                      <a:pt x="468" y="538"/>
                    </a:lnTo>
                    <a:lnTo>
                      <a:pt x="454" y="546"/>
                    </a:lnTo>
                    <a:lnTo>
                      <a:pt x="442" y="552"/>
                    </a:lnTo>
                    <a:lnTo>
                      <a:pt x="430" y="558"/>
                    </a:lnTo>
                    <a:lnTo>
                      <a:pt x="416" y="564"/>
                    </a:lnTo>
                    <a:lnTo>
                      <a:pt x="402" y="570"/>
                    </a:lnTo>
                    <a:lnTo>
                      <a:pt x="388" y="574"/>
                    </a:lnTo>
                    <a:lnTo>
                      <a:pt x="374" y="578"/>
                    </a:lnTo>
                    <a:lnTo>
                      <a:pt x="360" y="582"/>
                    </a:lnTo>
                    <a:lnTo>
                      <a:pt x="346" y="584"/>
                    </a:lnTo>
                    <a:lnTo>
                      <a:pt x="330" y="586"/>
                    </a:lnTo>
                    <a:lnTo>
                      <a:pt x="314" y="588"/>
                    </a:lnTo>
                    <a:lnTo>
                      <a:pt x="300" y="588"/>
                    </a:lnTo>
                    <a:lnTo>
                      <a:pt x="284" y="588"/>
                    </a:lnTo>
                    <a:lnTo>
                      <a:pt x="268" y="586"/>
                    </a:lnTo>
                    <a:lnTo>
                      <a:pt x="254" y="584"/>
                    </a:lnTo>
                    <a:lnTo>
                      <a:pt x="240" y="582"/>
                    </a:lnTo>
                    <a:lnTo>
                      <a:pt x="224" y="578"/>
                    </a:lnTo>
                    <a:lnTo>
                      <a:pt x="210" y="574"/>
                    </a:lnTo>
                    <a:lnTo>
                      <a:pt x="196" y="570"/>
                    </a:lnTo>
                    <a:lnTo>
                      <a:pt x="182" y="564"/>
                    </a:lnTo>
                    <a:lnTo>
                      <a:pt x="170" y="558"/>
                    </a:lnTo>
                    <a:lnTo>
                      <a:pt x="156" y="552"/>
                    </a:lnTo>
                    <a:lnTo>
                      <a:pt x="144" y="546"/>
                    </a:lnTo>
                    <a:lnTo>
                      <a:pt x="132" y="538"/>
                    </a:lnTo>
                    <a:lnTo>
                      <a:pt x="120" y="530"/>
                    </a:lnTo>
                    <a:lnTo>
                      <a:pt x="108" y="520"/>
                    </a:lnTo>
                    <a:lnTo>
                      <a:pt x="98" y="512"/>
                    </a:lnTo>
                    <a:lnTo>
                      <a:pt x="88" y="502"/>
                    </a:lnTo>
                    <a:lnTo>
                      <a:pt x="78" y="492"/>
                    </a:lnTo>
                    <a:lnTo>
                      <a:pt x="68" y="480"/>
                    </a:lnTo>
                    <a:lnTo>
                      <a:pt x="60" y="470"/>
                    </a:lnTo>
                    <a:lnTo>
                      <a:pt x="50" y="458"/>
                    </a:lnTo>
                    <a:lnTo>
                      <a:pt x="44" y="446"/>
                    </a:lnTo>
                    <a:lnTo>
                      <a:pt x="36" y="434"/>
                    </a:lnTo>
                    <a:lnTo>
                      <a:pt x="30" y="422"/>
                    </a:lnTo>
                    <a:lnTo>
                      <a:pt x="24" y="408"/>
                    </a:lnTo>
                    <a:lnTo>
                      <a:pt x="18" y="396"/>
                    </a:lnTo>
                    <a:lnTo>
                      <a:pt x="14" y="382"/>
                    </a:lnTo>
                    <a:lnTo>
                      <a:pt x="10" y="368"/>
                    </a:lnTo>
                    <a:lnTo>
                      <a:pt x="6" y="354"/>
                    </a:lnTo>
                    <a:lnTo>
                      <a:pt x="4" y="338"/>
                    </a:lnTo>
                    <a:lnTo>
                      <a:pt x="2" y="324"/>
                    </a:lnTo>
                    <a:lnTo>
                      <a:pt x="0" y="310"/>
                    </a:lnTo>
                    <a:lnTo>
                      <a:pt x="0" y="294"/>
                    </a:lnTo>
                    <a:lnTo>
                      <a:pt x="0" y="280"/>
                    </a:lnTo>
                    <a:lnTo>
                      <a:pt x="2" y="264"/>
                    </a:lnTo>
                    <a:lnTo>
                      <a:pt x="4" y="250"/>
                    </a:lnTo>
                    <a:lnTo>
                      <a:pt x="6" y="236"/>
                    </a:lnTo>
                    <a:lnTo>
                      <a:pt x="10" y="222"/>
                    </a:lnTo>
                    <a:lnTo>
                      <a:pt x="14" y="208"/>
                    </a:lnTo>
                    <a:lnTo>
                      <a:pt x="18" y="194"/>
                    </a:lnTo>
                    <a:lnTo>
                      <a:pt x="24" y="180"/>
                    </a:lnTo>
                    <a:lnTo>
                      <a:pt x="30" y="168"/>
                    </a:lnTo>
                    <a:lnTo>
                      <a:pt x="36" y="154"/>
                    </a:lnTo>
                    <a:lnTo>
                      <a:pt x="44" y="142"/>
                    </a:lnTo>
                    <a:lnTo>
                      <a:pt x="50" y="130"/>
                    </a:lnTo>
                    <a:lnTo>
                      <a:pt x="60" y="120"/>
                    </a:lnTo>
                    <a:lnTo>
                      <a:pt x="68" y="108"/>
                    </a:lnTo>
                    <a:lnTo>
                      <a:pt x="78" y="98"/>
                    </a:lnTo>
                    <a:lnTo>
                      <a:pt x="88" y="88"/>
                    </a:lnTo>
                    <a:lnTo>
                      <a:pt x="98" y="78"/>
                    </a:lnTo>
                    <a:lnTo>
                      <a:pt x="108" y="68"/>
                    </a:lnTo>
                    <a:lnTo>
                      <a:pt x="120" y="60"/>
                    </a:lnTo>
                    <a:lnTo>
                      <a:pt x="132" y="52"/>
                    </a:lnTo>
                    <a:lnTo>
                      <a:pt x="144" y="44"/>
                    </a:lnTo>
                    <a:lnTo>
                      <a:pt x="156" y="36"/>
                    </a:lnTo>
                    <a:lnTo>
                      <a:pt x="170" y="30"/>
                    </a:lnTo>
                    <a:lnTo>
                      <a:pt x="182" y="24"/>
                    </a:lnTo>
                    <a:lnTo>
                      <a:pt x="196" y="18"/>
                    </a:lnTo>
                    <a:lnTo>
                      <a:pt x="210" y="14"/>
                    </a:lnTo>
                    <a:lnTo>
                      <a:pt x="224" y="10"/>
                    </a:lnTo>
                    <a:lnTo>
                      <a:pt x="240" y="6"/>
                    </a:lnTo>
                    <a:lnTo>
                      <a:pt x="254" y="4"/>
                    </a:lnTo>
                    <a:lnTo>
                      <a:pt x="268" y="2"/>
                    </a:lnTo>
                    <a:lnTo>
                      <a:pt x="284" y="2"/>
                    </a:lnTo>
                    <a:lnTo>
                      <a:pt x="300" y="0"/>
                    </a:lnTo>
                    <a:lnTo>
                      <a:pt x="300" y="0"/>
                    </a:lnTo>
                    <a:close/>
                  </a:path>
                </a:pathLst>
              </a:custGeom>
              <a:solidFill>
                <a:srgbClr val="F5C2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3" name="Freeform 28"/>
              <p:cNvSpPr>
                <a:spLocks/>
              </p:cNvSpPr>
              <p:nvPr/>
            </p:nvSpPr>
            <p:spPr bwMode="auto">
              <a:xfrm>
                <a:off x="1408895" y="1224447"/>
                <a:ext cx="1187642" cy="1101478"/>
              </a:xfrm>
              <a:custGeom>
                <a:avLst/>
                <a:gdLst/>
                <a:ahLst/>
                <a:cxnLst>
                  <a:cxn ang="0">
                    <a:pos x="324" y="2"/>
                  </a:cxn>
                  <a:cxn ang="0">
                    <a:pos x="366" y="8"/>
                  </a:cxn>
                  <a:cxn ang="0">
                    <a:pos x="408" y="22"/>
                  </a:cxn>
                  <a:cxn ang="0">
                    <a:pos x="446" y="40"/>
                  </a:cxn>
                  <a:cxn ang="0">
                    <a:pos x="480" y="64"/>
                  </a:cxn>
                  <a:cxn ang="0">
                    <a:pos x="510" y="92"/>
                  </a:cxn>
                  <a:cxn ang="0">
                    <a:pos x="536" y="126"/>
                  </a:cxn>
                  <a:cxn ang="0">
                    <a:pos x="558" y="160"/>
                  </a:cxn>
                  <a:cxn ang="0">
                    <a:pos x="574" y="200"/>
                  </a:cxn>
                  <a:cxn ang="0">
                    <a:pos x="582" y="240"/>
                  </a:cxn>
                  <a:cxn ang="0">
                    <a:pos x="586" y="284"/>
                  </a:cxn>
                  <a:cxn ang="0">
                    <a:pos x="582" y="328"/>
                  </a:cxn>
                  <a:cxn ang="0">
                    <a:pos x="574" y="368"/>
                  </a:cxn>
                  <a:cxn ang="0">
                    <a:pos x="558" y="406"/>
                  </a:cxn>
                  <a:cxn ang="0">
                    <a:pos x="536" y="442"/>
                  </a:cxn>
                  <a:cxn ang="0">
                    <a:pos x="510" y="474"/>
                  </a:cxn>
                  <a:cxn ang="0">
                    <a:pos x="480" y="502"/>
                  </a:cxn>
                  <a:cxn ang="0">
                    <a:pos x="446" y="526"/>
                  </a:cxn>
                  <a:cxn ang="0">
                    <a:pos x="408" y="546"/>
                  </a:cxn>
                  <a:cxn ang="0">
                    <a:pos x="366" y="558"/>
                  </a:cxn>
                  <a:cxn ang="0">
                    <a:pos x="324" y="566"/>
                  </a:cxn>
                  <a:cxn ang="0">
                    <a:pos x="278" y="568"/>
                  </a:cxn>
                  <a:cxn ang="0">
                    <a:pos x="234" y="562"/>
                  </a:cxn>
                  <a:cxn ang="0">
                    <a:pos x="194" y="550"/>
                  </a:cxn>
                  <a:cxn ang="0">
                    <a:pos x="154" y="534"/>
                  </a:cxn>
                  <a:cxn ang="0">
                    <a:pos x="118" y="512"/>
                  </a:cxn>
                  <a:cxn ang="0">
                    <a:pos x="86" y="484"/>
                  </a:cxn>
                  <a:cxn ang="0">
                    <a:pos x="60" y="454"/>
                  </a:cxn>
                  <a:cxn ang="0">
                    <a:pos x="36" y="420"/>
                  </a:cxn>
                  <a:cxn ang="0">
                    <a:pos x="18" y="382"/>
                  </a:cxn>
                  <a:cxn ang="0">
                    <a:pos x="6" y="340"/>
                  </a:cxn>
                  <a:cxn ang="0">
                    <a:pos x="2" y="298"/>
                  </a:cxn>
                  <a:cxn ang="0">
                    <a:pos x="2" y="254"/>
                  </a:cxn>
                  <a:cxn ang="0">
                    <a:pos x="10" y="212"/>
                  </a:cxn>
                  <a:cxn ang="0">
                    <a:pos x="24" y="174"/>
                  </a:cxn>
                  <a:cxn ang="0">
                    <a:pos x="44" y="136"/>
                  </a:cxn>
                  <a:cxn ang="0">
                    <a:pos x="68" y="104"/>
                  </a:cxn>
                  <a:cxn ang="0">
                    <a:pos x="96" y="74"/>
                  </a:cxn>
                  <a:cxn ang="0">
                    <a:pos x="130" y="48"/>
                  </a:cxn>
                  <a:cxn ang="0">
                    <a:pos x="166" y="28"/>
                  </a:cxn>
                  <a:cxn ang="0">
                    <a:pos x="206" y="12"/>
                  </a:cxn>
                  <a:cxn ang="0">
                    <a:pos x="250" y="4"/>
                  </a:cxn>
                  <a:cxn ang="0">
                    <a:pos x="294" y="0"/>
                  </a:cxn>
                </a:cxnLst>
                <a:rect l="0" t="0" r="r" b="b"/>
                <a:pathLst>
                  <a:path w="586" h="568">
                    <a:moveTo>
                      <a:pt x="294" y="0"/>
                    </a:moveTo>
                    <a:lnTo>
                      <a:pt x="308" y="0"/>
                    </a:lnTo>
                    <a:lnTo>
                      <a:pt x="324" y="2"/>
                    </a:lnTo>
                    <a:lnTo>
                      <a:pt x="338" y="4"/>
                    </a:lnTo>
                    <a:lnTo>
                      <a:pt x="352" y="6"/>
                    </a:lnTo>
                    <a:lnTo>
                      <a:pt x="366" y="8"/>
                    </a:lnTo>
                    <a:lnTo>
                      <a:pt x="380" y="12"/>
                    </a:lnTo>
                    <a:lnTo>
                      <a:pt x="394" y="18"/>
                    </a:lnTo>
                    <a:lnTo>
                      <a:pt x="408" y="22"/>
                    </a:lnTo>
                    <a:lnTo>
                      <a:pt x="420" y="28"/>
                    </a:lnTo>
                    <a:lnTo>
                      <a:pt x="432" y="34"/>
                    </a:lnTo>
                    <a:lnTo>
                      <a:pt x="446" y="40"/>
                    </a:lnTo>
                    <a:lnTo>
                      <a:pt x="456" y="48"/>
                    </a:lnTo>
                    <a:lnTo>
                      <a:pt x="468" y="56"/>
                    </a:lnTo>
                    <a:lnTo>
                      <a:pt x="480" y="64"/>
                    </a:lnTo>
                    <a:lnTo>
                      <a:pt x="490" y="74"/>
                    </a:lnTo>
                    <a:lnTo>
                      <a:pt x="500" y="84"/>
                    </a:lnTo>
                    <a:lnTo>
                      <a:pt x="510" y="92"/>
                    </a:lnTo>
                    <a:lnTo>
                      <a:pt x="520" y="104"/>
                    </a:lnTo>
                    <a:lnTo>
                      <a:pt x="528" y="114"/>
                    </a:lnTo>
                    <a:lnTo>
                      <a:pt x="536" y="126"/>
                    </a:lnTo>
                    <a:lnTo>
                      <a:pt x="544" y="136"/>
                    </a:lnTo>
                    <a:lnTo>
                      <a:pt x="550" y="148"/>
                    </a:lnTo>
                    <a:lnTo>
                      <a:pt x="558" y="160"/>
                    </a:lnTo>
                    <a:lnTo>
                      <a:pt x="564" y="174"/>
                    </a:lnTo>
                    <a:lnTo>
                      <a:pt x="568" y="186"/>
                    </a:lnTo>
                    <a:lnTo>
                      <a:pt x="574" y="200"/>
                    </a:lnTo>
                    <a:lnTo>
                      <a:pt x="576" y="212"/>
                    </a:lnTo>
                    <a:lnTo>
                      <a:pt x="580" y="226"/>
                    </a:lnTo>
                    <a:lnTo>
                      <a:pt x="582" y="240"/>
                    </a:lnTo>
                    <a:lnTo>
                      <a:pt x="584" y="254"/>
                    </a:lnTo>
                    <a:lnTo>
                      <a:pt x="586" y="270"/>
                    </a:lnTo>
                    <a:lnTo>
                      <a:pt x="586" y="284"/>
                    </a:lnTo>
                    <a:lnTo>
                      <a:pt x="586" y="298"/>
                    </a:lnTo>
                    <a:lnTo>
                      <a:pt x="584" y="312"/>
                    </a:lnTo>
                    <a:lnTo>
                      <a:pt x="582" y="328"/>
                    </a:lnTo>
                    <a:lnTo>
                      <a:pt x="580" y="340"/>
                    </a:lnTo>
                    <a:lnTo>
                      <a:pt x="576" y="354"/>
                    </a:lnTo>
                    <a:lnTo>
                      <a:pt x="574" y="368"/>
                    </a:lnTo>
                    <a:lnTo>
                      <a:pt x="568" y="382"/>
                    </a:lnTo>
                    <a:lnTo>
                      <a:pt x="564" y="394"/>
                    </a:lnTo>
                    <a:lnTo>
                      <a:pt x="558" y="406"/>
                    </a:lnTo>
                    <a:lnTo>
                      <a:pt x="550" y="420"/>
                    </a:lnTo>
                    <a:lnTo>
                      <a:pt x="544" y="430"/>
                    </a:lnTo>
                    <a:lnTo>
                      <a:pt x="536" y="442"/>
                    </a:lnTo>
                    <a:lnTo>
                      <a:pt x="528" y="454"/>
                    </a:lnTo>
                    <a:lnTo>
                      <a:pt x="520" y="464"/>
                    </a:lnTo>
                    <a:lnTo>
                      <a:pt x="510" y="474"/>
                    </a:lnTo>
                    <a:lnTo>
                      <a:pt x="500" y="484"/>
                    </a:lnTo>
                    <a:lnTo>
                      <a:pt x="490" y="494"/>
                    </a:lnTo>
                    <a:lnTo>
                      <a:pt x="480" y="502"/>
                    </a:lnTo>
                    <a:lnTo>
                      <a:pt x="468" y="512"/>
                    </a:lnTo>
                    <a:lnTo>
                      <a:pt x="456" y="520"/>
                    </a:lnTo>
                    <a:lnTo>
                      <a:pt x="446" y="526"/>
                    </a:lnTo>
                    <a:lnTo>
                      <a:pt x="432" y="534"/>
                    </a:lnTo>
                    <a:lnTo>
                      <a:pt x="420" y="540"/>
                    </a:lnTo>
                    <a:lnTo>
                      <a:pt x="408" y="546"/>
                    </a:lnTo>
                    <a:lnTo>
                      <a:pt x="394" y="550"/>
                    </a:lnTo>
                    <a:lnTo>
                      <a:pt x="380" y="556"/>
                    </a:lnTo>
                    <a:lnTo>
                      <a:pt x="366" y="558"/>
                    </a:lnTo>
                    <a:lnTo>
                      <a:pt x="352" y="562"/>
                    </a:lnTo>
                    <a:lnTo>
                      <a:pt x="338" y="564"/>
                    </a:lnTo>
                    <a:lnTo>
                      <a:pt x="324" y="566"/>
                    </a:lnTo>
                    <a:lnTo>
                      <a:pt x="308" y="568"/>
                    </a:lnTo>
                    <a:lnTo>
                      <a:pt x="294" y="568"/>
                    </a:lnTo>
                    <a:lnTo>
                      <a:pt x="278" y="568"/>
                    </a:lnTo>
                    <a:lnTo>
                      <a:pt x="264" y="566"/>
                    </a:lnTo>
                    <a:lnTo>
                      <a:pt x="250" y="564"/>
                    </a:lnTo>
                    <a:lnTo>
                      <a:pt x="234" y="562"/>
                    </a:lnTo>
                    <a:lnTo>
                      <a:pt x="220" y="558"/>
                    </a:lnTo>
                    <a:lnTo>
                      <a:pt x="206" y="556"/>
                    </a:lnTo>
                    <a:lnTo>
                      <a:pt x="194" y="550"/>
                    </a:lnTo>
                    <a:lnTo>
                      <a:pt x="180" y="546"/>
                    </a:lnTo>
                    <a:lnTo>
                      <a:pt x="166" y="540"/>
                    </a:lnTo>
                    <a:lnTo>
                      <a:pt x="154" y="534"/>
                    </a:lnTo>
                    <a:lnTo>
                      <a:pt x="142" y="526"/>
                    </a:lnTo>
                    <a:lnTo>
                      <a:pt x="130" y="520"/>
                    </a:lnTo>
                    <a:lnTo>
                      <a:pt x="118" y="512"/>
                    </a:lnTo>
                    <a:lnTo>
                      <a:pt x="108" y="502"/>
                    </a:lnTo>
                    <a:lnTo>
                      <a:pt x="96" y="494"/>
                    </a:lnTo>
                    <a:lnTo>
                      <a:pt x="86" y="484"/>
                    </a:lnTo>
                    <a:lnTo>
                      <a:pt x="76" y="474"/>
                    </a:lnTo>
                    <a:lnTo>
                      <a:pt x="68" y="464"/>
                    </a:lnTo>
                    <a:lnTo>
                      <a:pt x="60" y="454"/>
                    </a:lnTo>
                    <a:lnTo>
                      <a:pt x="50" y="442"/>
                    </a:lnTo>
                    <a:lnTo>
                      <a:pt x="44" y="430"/>
                    </a:lnTo>
                    <a:lnTo>
                      <a:pt x="36" y="420"/>
                    </a:lnTo>
                    <a:lnTo>
                      <a:pt x="30" y="406"/>
                    </a:lnTo>
                    <a:lnTo>
                      <a:pt x="24" y="394"/>
                    </a:lnTo>
                    <a:lnTo>
                      <a:pt x="18" y="382"/>
                    </a:lnTo>
                    <a:lnTo>
                      <a:pt x="14" y="368"/>
                    </a:lnTo>
                    <a:lnTo>
                      <a:pt x="10" y="354"/>
                    </a:lnTo>
                    <a:lnTo>
                      <a:pt x="6" y="340"/>
                    </a:lnTo>
                    <a:lnTo>
                      <a:pt x="4" y="328"/>
                    </a:lnTo>
                    <a:lnTo>
                      <a:pt x="2" y="312"/>
                    </a:lnTo>
                    <a:lnTo>
                      <a:pt x="2" y="298"/>
                    </a:lnTo>
                    <a:lnTo>
                      <a:pt x="0" y="284"/>
                    </a:lnTo>
                    <a:lnTo>
                      <a:pt x="2" y="270"/>
                    </a:lnTo>
                    <a:lnTo>
                      <a:pt x="2" y="254"/>
                    </a:lnTo>
                    <a:lnTo>
                      <a:pt x="4" y="240"/>
                    </a:lnTo>
                    <a:lnTo>
                      <a:pt x="6" y="226"/>
                    </a:lnTo>
                    <a:lnTo>
                      <a:pt x="10" y="212"/>
                    </a:lnTo>
                    <a:lnTo>
                      <a:pt x="14" y="200"/>
                    </a:lnTo>
                    <a:lnTo>
                      <a:pt x="18" y="186"/>
                    </a:lnTo>
                    <a:lnTo>
                      <a:pt x="24" y="174"/>
                    </a:lnTo>
                    <a:lnTo>
                      <a:pt x="30" y="160"/>
                    </a:lnTo>
                    <a:lnTo>
                      <a:pt x="36" y="148"/>
                    </a:lnTo>
                    <a:lnTo>
                      <a:pt x="44" y="136"/>
                    </a:lnTo>
                    <a:lnTo>
                      <a:pt x="50" y="126"/>
                    </a:lnTo>
                    <a:lnTo>
                      <a:pt x="60" y="114"/>
                    </a:lnTo>
                    <a:lnTo>
                      <a:pt x="68" y="104"/>
                    </a:lnTo>
                    <a:lnTo>
                      <a:pt x="76" y="92"/>
                    </a:lnTo>
                    <a:lnTo>
                      <a:pt x="86" y="84"/>
                    </a:lnTo>
                    <a:lnTo>
                      <a:pt x="96" y="74"/>
                    </a:lnTo>
                    <a:lnTo>
                      <a:pt x="108" y="64"/>
                    </a:lnTo>
                    <a:lnTo>
                      <a:pt x="118" y="56"/>
                    </a:lnTo>
                    <a:lnTo>
                      <a:pt x="130" y="48"/>
                    </a:lnTo>
                    <a:lnTo>
                      <a:pt x="142" y="40"/>
                    </a:lnTo>
                    <a:lnTo>
                      <a:pt x="154" y="34"/>
                    </a:lnTo>
                    <a:lnTo>
                      <a:pt x="166" y="28"/>
                    </a:lnTo>
                    <a:lnTo>
                      <a:pt x="180" y="22"/>
                    </a:lnTo>
                    <a:lnTo>
                      <a:pt x="194" y="18"/>
                    </a:lnTo>
                    <a:lnTo>
                      <a:pt x="206" y="12"/>
                    </a:lnTo>
                    <a:lnTo>
                      <a:pt x="220" y="8"/>
                    </a:lnTo>
                    <a:lnTo>
                      <a:pt x="234" y="6"/>
                    </a:lnTo>
                    <a:lnTo>
                      <a:pt x="250" y="4"/>
                    </a:lnTo>
                    <a:lnTo>
                      <a:pt x="264" y="2"/>
                    </a:lnTo>
                    <a:lnTo>
                      <a:pt x="278" y="0"/>
                    </a:lnTo>
                    <a:lnTo>
                      <a:pt x="294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F7C9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4" name="Freeform 29"/>
              <p:cNvSpPr>
                <a:spLocks/>
              </p:cNvSpPr>
              <p:nvPr/>
            </p:nvSpPr>
            <p:spPr bwMode="auto">
              <a:xfrm>
                <a:off x="1425108" y="1239961"/>
                <a:ext cx="1155215" cy="1066572"/>
              </a:xfrm>
              <a:custGeom>
                <a:avLst/>
                <a:gdLst/>
                <a:ahLst/>
                <a:cxnLst>
                  <a:cxn ang="0">
                    <a:pos x="314" y="2"/>
                  </a:cxn>
                  <a:cxn ang="0">
                    <a:pos x="356" y="10"/>
                  </a:cxn>
                  <a:cxn ang="0">
                    <a:pos x="396" y="22"/>
                  </a:cxn>
                  <a:cxn ang="0">
                    <a:pos x="434" y="40"/>
                  </a:cxn>
                  <a:cxn ang="0">
                    <a:pos x="466" y="64"/>
                  </a:cxn>
                  <a:cxn ang="0">
                    <a:pos x="496" y="90"/>
                  </a:cxn>
                  <a:cxn ang="0">
                    <a:pos x="522" y="122"/>
                  </a:cxn>
                  <a:cxn ang="0">
                    <a:pos x="542" y="156"/>
                  </a:cxn>
                  <a:cxn ang="0">
                    <a:pos x="558" y="194"/>
                  </a:cxn>
                  <a:cxn ang="0">
                    <a:pos x="568" y="234"/>
                  </a:cxn>
                  <a:cxn ang="0">
                    <a:pos x="570" y="276"/>
                  </a:cxn>
                  <a:cxn ang="0">
                    <a:pos x="568" y="318"/>
                  </a:cxn>
                  <a:cxn ang="0">
                    <a:pos x="558" y="356"/>
                  </a:cxn>
                  <a:cxn ang="0">
                    <a:pos x="542" y="394"/>
                  </a:cxn>
                  <a:cxn ang="0">
                    <a:pos x="522" y="428"/>
                  </a:cxn>
                  <a:cxn ang="0">
                    <a:pos x="496" y="460"/>
                  </a:cxn>
                  <a:cxn ang="0">
                    <a:pos x="466" y="488"/>
                  </a:cxn>
                  <a:cxn ang="0">
                    <a:pos x="434" y="510"/>
                  </a:cxn>
                  <a:cxn ang="0">
                    <a:pos x="396" y="528"/>
                  </a:cxn>
                  <a:cxn ang="0">
                    <a:pos x="356" y="542"/>
                  </a:cxn>
                  <a:cxn ang="0">
                    <a:pos x="314" y="548"/>
                  </a:cxn>
                  <a:cxn ang="0">
                    <a:pos x="270" y="550"/>
                  </a:cxn>
                  <a:cxn ang="0">
                    <a:pos x="228" y="544"/>
                  </a:cxn>
                  <a:cxn ang="0">
                    <a:pos x="188" y="534"/>
                  </a:cxn>
                  <a:cxn ang="0">
                    <a:pos x="150" y="516"/>
                  </a:cxn>
                  <a:cxn ang="0">
                    <a:pos x="114" y="496"/>
                  </a:cxn>
                  <a:cxn ang="0">
                    <a:pos x="84" y="470"/>
                  </a:cxn>
                  <a:cxn ang="0">
                    <a:pos x="56" y="440"/>
                  </a:cxn>
                  <a:cxn ang="0">
                    <a:pos x="34" y="406"/>
                  </a:cxn>
                  <a:cxn ang="0">
                    <a:pos x="18" y="370"/>
                  </a:cxn>
                  <a:cxn ang="0">
                    <a:pos x="6" y="330"/>
                  </a:cxn>
                  <a:cxn ang="0">
                    <a:pos x="0" y="290"/>
                  </a:cxn>
                  <a:cxn ang="0">
                    <a:pos x="2" y="248"/>
                  </a:cxn>
                  <a:cxn ang="0">
                    <a:pos x="10" y="206"/>
                  </a:cxn>
                  <a:cxn ang="0">
                    <a:pos x="22" y="168"/>
                  </a:cxn>
                  <a:cxn ang="0">
                    <a:pos x="42" y="132"/>
                  </a:cxn>
                  <a:cxn ang="0">
                    <a:pos x="66" y="100"/>
                  </a:cxn>
                  <a:cxn ang="0">
                    <a:pos x="94" y="72"/>
                  </a:cxn>
                  <a:cxn ang="0">
                    <a:pos x="126" y="48"/>
                  </a:cxn>
                  <a:cxn ang="0">
                    <a:pos x="162" y="28"/>
                  </a:cxn>
                  <a:cxn ang="0">
                    <a:pos x="200" y="12"/>
                  </a:cxn>
                  <a:cxn ang="0">
                    <a:pos x="242" y="4"/>
                  </a:cxn>
                  <a:cxn ang="0">
                    <a:pos x="286" y="0"/>
                  </a:cxn>
                </a:cxnLst>
                <a:rect l="0" t="0" r="r" b="b"/>
                <a:pathLst>
                  <a:path w="570" h="550">
                    <a:moveTo>
                      <a:pt x="286" y="0"/>
                    </a:moveTo>
                    <a:lnTo>
                      <a:pt x="300" y="0"/>
                    </a:lnTo>
                    <a:lnTo>
                      <a:pt x="314" y="2"/>
                    </a:lnTo>
                    <a:lnTo>
                      <a:pt x="328" y="4"/>
                    </a:lnTo>
                    <a:lnTo>
                      <a:pt x="342" y="6"/>
                    </a:lnTo>
                    <a:lnTo>
                      <a:pt x="356" y="10"/>
                    </a:lnTo>
                    <a:lnTo>
                      <a:pt x="370" y="12"/>
                    </a:lnTo>
                    <a:lnTo>
                      <a:pt x="384" y="18"/>
                    </a:lnTo>
                    <a:lnTo>
                      <a:pt x="396" y="22"/>
                    </a:lnTo>
                    <a:lnTo>
                      <a:pt x="410" y="28"/>
                    </a:lnTo>
                    <a:lnTo>
                      <a:pt x="422" y="34"/>
                    </a:lnTo>
                    <a:lnTo>
                      <a:pt x="434" y="40"/>
                    </a:lnTo>
                    <a:lnTo>
                      <a:pt x="444" y="48"/>
                    </a:lnTo>
                    <a:lnTo>
                      <a:pt x="456" y="56"/>
                    </a:lnTo>
                    <a:lnTo>
                      <a:pt x="466" y="64"/>
                    </a:lnTo>
                    <a:lnTo>
                      <a:pt x="478" y="72"/>
                    </a:lnTo>
                    <a:lnTo>
                      <a:pt x="488" y="82"/>
                    </a:lnTo>
                    <a:lnTo>
                      <a:pt x="496" y="90"/>
                    </a:lnTo>
                    <a:lnTo>
                      <a:pt x="506" y="100"/>
                    </a:lnTo>
                    <a:lnTo>
                      <a:pt x="514" y="112"/>
                    </a:lnTo>
                    <a:lnTo>
                      <a:pt x="522" y="122"/>
                    </a:lnTo>
                    <a:lnTo>
                      <a:pt x="530" y="132"/>
                    </a:lnTo>
                    <a:lnTo>
                      <a:pt x="536" y="144"/>
                    </a:lnTo>
                    <a:lnTo>
                      <a:pt x="542" y="156"/>
                    </a:lnTo>
                    <a:lnTo>
                      <a:pt x="548" y="168"/>
                    </a:lnTo>
                    <a:lnTo>
                      <a:pt x="554" y="180"/>
                    </a:lnTo>
                    <a:lnTo>
                      <a:pt x="558" y="194"/>
                    </a:lnTo>
                    <a:lnTo>
                      <a:pt x="562" y="206"/>
                    </a:lnTo>
                    <a:lnTo>
                      <a:pt x="566" y="220"/>
                    </a:lnTo>
                    <a:lnTo>
                      <a:pt x="568" y="234"/>
                    </a:lnTo>
                    <a:lnTo>
                      <a:pt x="570" y="248"/>
                    </a:lnTo>
                    <a:lnTo>
                      <a:pt x="570" y="262"/>
                    </a:lnTo>
                    <a:lnTo>
                      <a:pt x="570" y="276"/>
                    </a:lnTo>
                    <a:lnTo>
                      <a:pt x="570" y="290"/>
                    </a:lnTo>
                    <a:lnTo>
                      <a:pt x="570" y="304"/>
                    </a:lnTo>
                    <a:lnTo>
                      <a:pt x="568" y="318"/>
                    </a:lnTo>
                    <a:lnTo>
                      <a:pt x="566" y="330"/>
                    </a:lnTo>
                    <a:lnTo>
                      <a:pt x="562" y="344"/>
                    </a:lnTo>
                    <a:lnTo>
                      <a:pt x="558" y="356"/>
                    </a:lnTo>
                    <a:lnTo>
                      <a:pt x="554" y="370"/>
                    </a:lnTo>
                    <a:lnTo>
                      <a:pt x="548" y="382"/>
                    </a:lnTo>
                    <a:lnTo>
                      <a:pt x="542" y="394"/>
                    </a:lnTo>
                    <a:lnTo>
                      <a:pt x="536" y="406"/>
                    </a:lnTo>
                    <a:lnTo>
                      <a:pt x="530" y="418"/>
                    </a:lnTo>
                    <a:lnTo>
                      <a:pt x="522" y="428"/>
                    </a:lnTo>
                    <a:lnTo>
                      <a:pt x="514" y="440"/>
                    </a:lnTo>
                    <a:lnTo>
                      <a:pt x="506" y="450"/>
                    </a:lnTo>
                    <a:lnTo>
                      <a:pt x="496" y="460"/>
                    </a:lnTo>
                    <a:lnTo>
                      <a:pt x="488" y="470"/>
                    </a:lnTo>
                    <a:lnTo>
                      <a:pt x="478" y="478"/>
                    </a:lnTo>
                    <a:lnTo>
                      <a:pt x="466" y="488"/>
                    </a:lnTo>
                    <a:lnTo>
                      <a:pt x="456" y="496"/>
                    </a:lnTo>
                    <a:lnTo>
                      <a:pt x="444" y="504"/>
                    </a:lnTo>
                    <a:lnTo>
                      <a:pt x="434" y="510"/>
                    </a:lnTo>
                    <a:lnTo>
                      <a:pt x="422" y="516"/>
                    </a:lnTo>
                    <a:lnTo>
                      <a:pt x="410" y="522"/>
                    </a:lnTo>
                    <a:lnTo>
                      <a:pt x="396" y="528"/>
                    </a:lnTo>
                    <a:lnTo>
                      <a:pt x="384" y="534"/>
                    </a:lnTo>
                    <a:lnTo>
                      <a:pt x="370" y="538"/>
                    </a:lnTo>
                    <a:lnTo>
                      <a:pt x="356" y="542"/>
                    </a:lnTo>
                    <a:lnTo>
                      <a:pt x="342" y="544"/>
                    </a:lnTo>
                    <a:lnTo>
                      <a:pt x="328" y="546"/>
                    </a:lnTo>
                    <a:lnTo>
                      <a:pt x="314" y="548"/>
                    </a:lnTo>
                    <a:lnTo>
                      <a:pt x="300" y="550"/>
                    </a:lnTo>
                    <a:lnTo>
                      <a:pt x="286" y="550"/>
                    </a:lnTo>
                    <a:lnTo>
                      <a:pt x="270" y="550"/>
                    </a:lnTo>
                    <a:lnTo>
                      <a:pt x="256" y="548"/>
                    </a:lnTo>
                    <a:lnTo>
                      <a:pt x="242" y="546"/>
                    </a:lnTo>
                    <a:lnTo>
                      <a:pt x="228" y="544"/>
                    </a:lnTo>
                    <a:lnTo>
                      <a:pt x="214" y="542"/>
                    </a:lnTo>
                    <a:lnTo>
                      <a:pt x="200" y="538"/>
                    </a:lnTo>
                    <a:lnTo>
                      <a:pt x="188" y="534"/>
                    </a:lnTo>
                    <a:lnTo>
                      <a:pt x="174" y="528"/>
                    </a:lnTo>
                    <a:lnTo>
                      <a:pt x="162" y="522"/>
                    </a:lnTo>
                    <a:lnTo>
                      <a:pt x="150" y="516"/>
                    </a:lnTo>
                    <a:lnTo>
                      <a:pt x="138" y="510"/>
                    </a:lnTo>
                    <a:lnTo>
                      <a:pt x="126" y="504"/>
                    </a:lnTo>
                    <a:lnTo>
                      <a:pt x="114" y="496"/>
                    </a:lnTo>
                    <a:lnTo>
                      <a:pt x="104" y="488"/>
                    </a:lnTo>
                    <a:lnTo>
                      <a:pt x="94" y="478"/>
                    </a:lnTo>
                    <a:lnTo>
                      <a:pt x="84" y="470"/>
                    </a:lnTo>
                    <a:lnTo>
                      <a:pt x="74" y="460"/>
                    </a:lnTo>
                    <a:lnTo>
                      <a:pt x="66" y="450"/>
                    </a:lnTo>
                    <a:lnTo>
                      <a:pt x="56" y="440"/>
                    </a:lnTo>
                    <a:lnTo>
                      <a:pt x="48" y="428"/>
                    </a:lnTo>
                    <a:lnTo>
                      <a:pt x="42" y="418"/>
                    </a:lnTo>
                    <a:lnTo>
                      <a:pt x="34" y="406"/>
                    </a:lnTo>
                    <a:lnTo>
                      <a:pt x="28" y="394"/>
                    </a:lnTo>
                    <a:lnTo>
                      <a:pt x="22" y="382"/>
                    </a:lnTo>
                    <a:lnTo>
                      <a:pt x="18" y="370"/>
                    </a:lnTo>
                    <a:lnTo>
                      <a:pt x="12" y="356"/>
                    </a:lnTo>
                    <a:lnTo>
                      <a:pt x="10" y="344"/>
                    </a:lnTo>
                    <a:lnTo>
                      <a:pt x="6" y="330"/>
                    </a:lnTo>
                    <a:lnTo>
                      <a:pt x="4" y="318"/>
                    </a:lnTo>
                    <a:lnTo>
                      <a:pt x="2" y="304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0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6" y="220"/>
                    </a:lnTo>
                    <a:lnTo>
                      <a:pt x="10" y="206"/>
                    </a:lnTo>
                    <a:lnTo>
                      <a:pt x="12" y="194"/>
                    </a:lnTo>
                    <a:lnTo>
                      <a:pt x="18" y="180"/>
                    </a:lnTo>
                    <a:lnTo>
                      <a:pt x="22" y="168"/>
                    </a:lnTo>
                    <a:lnTo>
                      <a:pt x="28" y="156"/>
                    </a:lnTo>
                    <a:lnTo>
                      <a:pt x="34" y="144"/>
                    </a:lnTo>
                    <a:lnTo>
                      <a:pt x="42" y="132"/>
                    </a:lnTo>
                    <a:lnTo>
                      <a:pt x="48" y="122"/>
                    </a:lnTo>
                    <a:lnTo>
                      <a:pt x="56" y="112"/>
                    </a:lnTo>
                    <a:lnTo>
                      <a:pt x="66" y="100"/>
                    </a:lnTo>
                    <a:lnTo>
                      <a:pt x="74" y="90"/>
                    </a:lnTo>
                    <a:lnTo>
                      <a:pt x="84" y="82"/>
                    </a:lnTo>
                    <a:lnTo>
                      <a:pt x="94" y="72"/>
                    </a:lnTo>
                    <a:lnTo>
                      <a:pt x="104" y="64"/>
                    </a:lnTo>
                    <a:lnTo>
                      <a:pt x="114" y="56"/>
                    </a:lnTo>
                    <a:lnTo>
                      <a:pt x="126" y="48"/>
                    </a:lnTo>
                    <a:lnTo>
                      <a:pt x="138" y="40"/>
                    </a:lnTo>
                    <a:lnTo>
                      <a:pt x="150" y="34"/>
                    </a:lnTo>
                    <a:lnTo>
                      <a:pt x="162" y="28"/>
                    </a:lnTo>
                    <a:lnTo>
                      <a:pt x="174" y="22"/>
                    </a:lnTo>
                    <a:lnTo>
                      <a:pt x="188" y="18"/>
                    </a:lnTo>
                    <a:lnTo>
                      <a:pt x="200" y="12"/>
                    </a:lnTo>
                    <a:lnTo>
                      <a:pt x="214" y="10"/>
                    </a:lnTo>
                    <a:lnTo>
                      <a:pt x="228" y="6"/>
                    </a:lnTo>
                    <a:lnTo>
                      <a:pt x="242" y="4"/>
                    </a:lnTo>
                    <a:lnTo>
                      <a:pt x="256" y="2"/>
                    </a:lnTo>
                    <a:lnTo>
                      <a:pt x="270" y="0"/>
                    </a:lnTo>
                    <a:lnTo>
                      <a:pt x="286" y="0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rgbClr val="F7CA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5" name="Freeform 30"/>
              <p:cNvSpPr>
                <a:spLocks/>
              </p:cNvSpPr>
              <p:nvPr/>
            </p:nvSpPr>
            <p:spPr bwMode="auto">
              <a:xfrm>
                <a:off x="1441322" y="1259353"/>
                <a:ext cx="1126841" cy="1027787"/>
              </a:xfrm>
              <a:custGeom>
                <a:avLst/>
                <a:gdLst/>
                <a:ahLst/>
                <a:cxnLst>
                  <a:cxn ang="0">
                    <a:pos x="306" y="0"/>
                  </a:cxn>
                  <a:cxn ang="0">
                    <a:pos x="346" y="8"/>
                  </a:cxn>
                  <a:cxn ang="0">
                    <a:pos x="386" y="20"/>
                  </a:cxn>
                  <a:cxn ang="0">
                    <a:pos x="422" y="38"/>
                  </a:cxn>
                  <a:cxn ang="0">
                    <a:pos x="454" y="60"/>
                  </a:cxn>
                  <a:cxn ang="0">
                    <a:pos x="484" y="86"/>
                  </a:cxn>
                  <a:cxn ang="0">
                    <a:pos x="508" y="116"/>
                  </a:cxn>
                  <a:cxn ang="0">
                    <a:pos x="528" y="150"/>
                  </a:cxn>
                  <a:cxn ang="0">
                    <a:pos x="542" y="186"/>
                  </a:cxn>
                  <a:cxn ang="0">
                    <a:pos x="552" y="224"/>
                  </a:cxn>
                  <a:cxn ang="0">
                    <a:pos x="556" y="264"/>
                  </a:cxn>
                  <a:cxn ang="0">
                    <a:pos x="552" y="306"/>
                  </a:cxn>
                  <a:cxn ang="0">
                    <a:pos x="542" y="344"/>
                  </a:cxn>
                  <a:cxn ang="0">
                    <a:pos x="528" y="380"/>
                  </a:cxn>
                  <a:cxn ang="0">
                    <a:pos x="508" y="414"/>
                  </a:cxn>
                  <a:cxn ang="0">
                    <a:pos x="484" y="444"/>
                  </a:cxn>
                  <a:cxn ang="0">
                    <a:pos x="454" y="470"/>
                  </a:cxn>
                  <a:cxn ang="0">
                    <a:pos x="422" y="492"/>
                  </a:cxn>
                  <a:cxn ang="0">
                    <a:pos x="386" y="510"/>
                  </a:cxn>
                  <a:cxn ang="0">
                    <a:pos x="346" y="522"/>
                  </a:cxn>
                  <a:cxn ang="0">
                    <a:pos x="306" y="528"/>
                  </a:cxn>
                  <a:cxn ang="0">
                    <a:pos x="264" y="530"/>
                  </a:cxn>
                  <a:cxn ang="0">
                    <a:pos x="222" y="524"/>
                  </a:cxn>
                  <a:cxn ang="0">
                    <a:pos x="182" y="514"/>
                  </a:cxn>
                  <a:cxn ang="0">
                    <a:pos x="144" y="498"/>
                  </a:cxn>
                  <a:cxn ang="0">
                    <a:pos x="112" y="478"/>
                  </a:cxn>
                  <a:cxn ang="0">
                    <a:pos x="80" y="452"/>
                  </a:cxn>
                  <a:cxn ang="0">
                    <a:pos x="54" y="424"/>
                  </a:cxn>
                  <a:cxn ang="0">
                    <a:pos x="32" y="392"/>
                  </a:cxn>
                  <a:cxn ang="0">
                    <a:pos x="16" y="356"/>
                  </a:cxn>
                  <a:cxn ang="0">
                    <a:pos x="4" y="318"/>
                  </a:cxn>
                  <a:cxn ang="0">
                    <a:pos x="0" y="278"/>
                  </a:cxn>
                  <a:cxn ang="0">
                    <a:pos x="0" y="238"/>
                  </a:cxn>
                  <a:cxn ang="0">
                    <a:pos x="8" y="198"/>
                  </a:cxn>
                  <a:cxn ang="0">
                    <a:pos x="22" y="162"/>
                  </a:cxn>
                  <a:cxn ang="0">
                    <a:pos x="40" y="128"/>
                  </a:cxn>
                  <a:cxn ang="0">
                    <a:pos x="62" y="96"/>
                  </a:cxn>
                  <a:cxn ang="0">
                    <a:pos x="90" y="68"/>
                  </a:cxn>
                  <a:cxn ang="0">
                    <a:pos x="122" y="44"/>
                  </a:cxn>
                  <a:cxn ang="0">
                    <a:pos x="156" y="26"/>
                  </a:cxn>
                  <a:cxn ang="0">
                    <a:pos x="194" y="12"/>
                  </a:cxn>
                  <a:cxn ang="0">
                    <a:pos x="236" y="2"/>
                  </a:cxn>
                  <a:cxn ang="0">
                    <a:pos x="278" y="0"/>
                  </a:cxn>
                </a:cxnLst>
                <a:rect l="0" t="0" r="r" b="b"/>
                <a:pathLst>
                  <a:path w="556" h="530">
                    <a:moveTo>
                      <a:pt x="278" y="0"/>
                    </a:moveTo>
                    <a:lnTo>
                      <a:pt x="292" y="0"/>
                    </a:lnTo>
                    <a:lnTo>
                      <a:pt x="306" y="0"/>
                    </a:lnTo>
                    <a:lnTo>
                      <a:pt x="320" y="2"/>
                    </a:lnTo>
                    <a:lnTo>
                      <a:pt x="334" y="4"/>
                    </a:lnTo>
                    <a:lnTo>
                      <a:pt x="346" y="8"/>
                    </a:lnTo>
                    <a:lnTo>
                      <a:pt x="360" y="12"/>
                    </a:lnTo>
                    <a:lnTo>
                      <a:pt x="372" y="16"/>
                    </a:lnTo>
                    <a:lnTo>
                      <a:pt x="386" y="20"/>
                    </a:lnTo>
                    <a:lnTo>
                      <a:pt x="398" y="26"/>
                    </a:lnTo>
                    <a:lnTo>
                      <a:pt x="410" y="32"/>
                    </a:lnTo>
                    <a:lnTo>
                      <a:pt x="422" y="38"/>
                    </a:lnTo>
                    <a:lnTo>
                      <a:pt x="432" y="44"/>
                    </a:lnTo>
                    <a:lnTo>
                      <a:pt x="444" y="52"/>
                    </a:lnTo>
                    <a:lnTo>
                      <a:pt x="454" y="60"/>
                    </a:lnTo>
                    <a:lnTo>
                      <a:pt x="464" y="68"/>
                    </a:lnTo>
                    <a:lnTo>
                      <a:pt x="474" y="78"/>
                    </a:lnTo>
                    <a:lnTo>
                      <a:pt x="484" y="86"/>
                    </a:lnTo>
                    <a:lnTo>
                      <a:pt x="492" y="96"/>
                    </a:lnTo>
                    <a:lnTo>
                      <a:pt x="500" y="106"/>
                    </a:lnTo>
                    <a:lnTo>
                      <a:pt x="508" y="116"/>
                    </a:lnTo>
                    <a:lnTo>
                      <a:pt x="516" y="128"/>
                    </a:lnTo>
                    <a:lnTo>
                      <a:pt x="522" y="138"/>
                    </a:lnTo>
                    <a:lnTo>
                      <a:pt x="528" y="150"/>
                    </a:lnTo>
                    <a:lnTo>
                      <a:pt x="534" y="162"/>
                    </a:lnTo>
                    <a:lnTo>
                      <a:pt x="538" y="174"/>
                    </a:lnTo>
                    <a:lnTo>
                      <a:pt x="542" y="186"/>
                    </a:lnTo>
                    <a:lnTo>
                      <a:pt x="546" y="198"/>
                    </a:lnTo>
                    <a:lnTo>
                      <a:pt x="550" y="212"/>
                    </a:lnTo>
                    <a:lnTo>
                      <a:pt x="552" y="224"/>
                    </a:lnTo>
                    <a:lnTo>
                      <a:pt x="554" y="238"/>
                    </a:lnTo>
                    <a:lnTo>
                      <a:pt x="556" y="252"/>
                    </a:lnTo>
                    <a:lnTo>
                      <a:pt x="556" y="264"/>
                    </a:lnTo>
                    <a:lnTo>
                      <a:pt x="556" y="278"/>
                    </a:lnTo>
                    <a:lnTo>
                      <a:pt x="554" y="292"/>
                    </a:lnTo>
                    <a:lnTo>
                      <a:pt x="552" y="306"/>
                    </a:lnTo>
                    <a:lnTo>
                      <a:pt x="550" y="318"/>
                    </a:lnTo>
                    <a:lnTo>
                      <a:pt x="546" y="330"/>
                    </a:lnTo>
                    <a:lnTo>
                      <a:pt x="542" y="344"/>
                    </a:lnTo>
                    <a:lnTo>
                      <a:pt x="538" y="356"/>
                    </a:lnTo>
                    <a:lnTo>
                      <a:pt x="534" y="368"/>
                    </a:lnTo>
                    <a:lnTo>
                      <a:pt x="528" y="380"/>
                    </a:lnTo>
                    <a:lnTo>
                      <a:pt x="522" y="392"/>
                    </a:lnTo>
                    <a:lnTo>
                      <a:pt x="516" y="402"/>
                    </a:lnTo>
                    <a:lnTo>
                      <a:pt x="508" y="414"/>
                    </a:lnTo>
                    <a:lnTo>
                      <a:pt x="500" y="424"/>
                    </a:lnTo>
                    <a:lnTo>
                      <a:pt x="492" y="434"/>
                    </a:lnTo>
                    <a:lnTo>
                      <a:pt x="484" y="444"/>
                    </a:lnTo>
                    <a:lnTo>
                      <a:pt x="474" y="452"/>
                    </a:lnTo>
                    <a:lnTo>
                      <a:pt x="464" y="462"/>
                    </a:lnTo>
                    <a:lnTo>
                      <a:pt x="454" y="470"/>
                    </a:lnTo>
                    <a:lnTo>
                      <a:pt x="444" y="478"/>
                    </a:lnTo>
                    <a:lnTo>
                      <a:pt x="432" y="484"/>
                    </a:lnTo>
                    <a:lnTo>
                      <a:pt x="422" y="492"/>
                    </a:lnTo>
                    <a:lnTo>
                      <a:pt x="410" y="498"/>
                    </a:lnTo>
                    <a:lnTo>
                      <a:pt x="398" y="504"/>
                    </a:lnTo>
                    <a:lnTo>
                      <a:pt x="386" y="510"/>
                    </a:lnTo>
                    <a:lnTo>
                      <a:pt x="372" y="514"/>
                    </a:lnTo>
                    <a:lnTo>
                      <a:pt x="360" y="518"/>
                    </a:lnTo>
                    <a:lnTo>
                      <a:pt x="346" y="522"/>
                    </a:lnTo>
                    <a:lnTo>
                      <a:pt x="334" y="524"/>
                    </a:lnTo>
                    <a:lnTo>
                      <a:pt x="320" y="528"/>
                    </a:lnTo>
                    <a:lnTo>
                      <a:pt x="306" y="528"/>
                    </a:lnTo>
                    <a:lnTo>
                      <a:pt x="292" y="530"/>
                    </a:lnTo>
                    <a:lnTo>
                      <a:pt x="278" y="530"/>
                    </a:lnTo>
                    <a:lnTo>
                      <a:pt x="264" y="530"/>
                    </a:lnTo>
                    <a:lnTo>
                      <a:pt x="250" y="528"/>
                    </a:lnTo>
                    <a:lnTo>
                      <a:pt x="236" y="528"/>
                    </a:lnTo>
                    <a:lnTo>
                      <a:pt x="222" y="524"/>
                    </a:lnTo>
                    <a:lnTo>
                      <a:pt x="208" y="522"/>
                    </a:lnTo>
                    <a:lnTo>
                      <a:pt x="194" y="518"/>
                    </a:lnTo>
                    <a:lnTo>
                      <a:pt x="182" y="514"/>
                    </a:lnTo>
                    <a:lnTo>
                      <a:pt x="170" y="510"/>
                    </a:lnTo>
                    <a:lnTo>
                      <a:pt x="156" y="504"/>
                    </a:lnTo>
                    <a:lnTo>
                      <a:pt x="144" y="498"/>
                    </a:lnTo>
                    <a:lnTo>
                      <a:pt x="134" y="492"/>
                    </a:lnTo>
                    <a:lnTo>
                      <a:pt x="122" y="484"/>
                    </a:lnTo>
                    <a:lnTo>
                      <a:pt x="112" y="478"/>
                    </a:lnTo>
                    <a:lnTo>
                      <a:pt x="100" y="470"/>
                    </a:lnTo>
                    <a:lnTo>
                      <a:pt x="90" y="462"/>
                    </a:lnTo>
                    <a:lnTo>
                      <a:pt x="80" y="452"/>
                    </a:lnTo>
                    <a:lnTo>
                      <a:pt x="72" y="444"/>
                    </a:lnTo>
                    <a:lnTo>
                      <a:pt x="62" y="434"/>
                    </a:lnTo>
                    <a:lnTo>
                      <a:pt x="54" y="424"/>
                    </a:lnTo>
                    <a:lnTo>
                      <a:pt x="46" y="414"/>
                    </a:lnTo>
                    <a:lnTo>
                      <a:pt x="40" y="402"/>
                    </a:lnTo>
                    <a:lnTo>
                      <a:pt x="32" y="392"/>
                    </a:lnTo>
                    <a:lnTo>
                      <a:pt x="26" y="380"/>
                    </a:lnTo>
                    <a:lnTo>
                      <a:pt x="22" y="368"/>
                    </a:lnTo>
                    <a:lnTo>
                      <a:pt x="16" y="356"/>
                    </a:lnTo>
                    <a:lnTo>
                      <a:pt x="12" y="344"/>
                    </a:lnTo>
                    <a:lnTo>
                      <a:pt x="8" y="330"/>
                    </a:lnTo>
                    <a:lnTo>
                      <a:pt x="4" y="318"/>
                    </a:lnTo>
                    <a:lnTo>
                      <a:pt x="2" y="306"/>
                    </a:lnTo>
                    <a:lnTo>
                      <a:pt x="0" y="292"/>
                    </a:lnTo>
                    <a:lnTo>
                      <a:pt x="0" y="278"/>
                    </a:lnTo>
                    <a:lnTo>
                      <a:pt x="0" y="264"/>
                    </a:lnTo>
                    <a:lnTo>
                      <a:pt x="0" y="252"/>
                    </a:lnTo>
                    <a:lnTo>
                      <a:pt x="0" y="238"/>
                    </a:lnTo>
                    <a:lnTo>
                      <a:pt x="2" y="224"/>
                    </a:lnTo>
                    <a:lnTo>
                      <a:pt x="4" y="212"/>
                    </a:lnTo>
                    <a:lnTo>
                      <a:pt x="8" y="198"/>
                    </a:lnTo>
                    <a:lnTo>
                      <a:pt x="12" y="186"/>
                    </a:lnTo>
                    <a:lnTo>
                      <a:pt x="16" y="174"/>
                    </a:lnTo>
                    <a:lnTo>
                      <a:pt x="22" y="162"/>
                    </a:lnTo>
                    <a:lnTo>
                      <a:pt x="26" y="150"/>
                    </a:lnTo>
                    <a:lnTo>
                      <a:pt x="32" y="138"/>
                    </a:lnTo>
                    <a:lnTo>
                      <a:pt x="40" y="128"/>
                    </a:lnTo>
                    <a:lnTo>
                      <a:pt x="46" y="116"/>
                    </a:lnTo>
                    <a:lnTo>
                      <a:pt x="54" y="106"/>
                    </a:lnTo>
                    <a:lnTo>
                      <a:pt x="62" y="96"/>
                    </a:lnTo>
                    <a:lnTo>
                      <a:pt x="72" y="86"/>
                    </a:lnTo>
                    <a:lnTo>
                      <a:pt x="80" y="78"/>
                    </a:lnTo>
                    <a:lnTo>
                      <a:pt x="90" y="68"/>
                    </a:lnTo>
                    <a:lnTo>
                      <a:pt x="100" y="60"/>
                    </a:lnTo>
                    <a:lnTo>
                      <a:pt x="112" y="52"/>
                    </a:lnTo>
                    <a:lnTo>
                      <a:pt x="122" y="44"/>
                    </a:lnTo>
                    <a:lnTo>
                      <a:pt x="134" y="38"/>
                    </a:lnTo>
                    <a:lnTo>
                      <a:pt x="144" y="32"/>
                    </a:lnTo>
                    <a:lnTo>
                      <a:pt x="156" y="26"/>
                    </a:lnTo>
                    <a:lnTo>
                      <a:pt x="170" y="20"/>
                    </a:lnTo>
                    <a:lnTo>
                      <a:pt x="182" y="16"/>
                    </a:lnTo>
                    <a:lnTo>
                      <a:pt x="194" y="12"/>
                    </a:lnTo>
                    <a:lnTo>
                      <a:pt x="208" y="8"/>
                    </a:lnTo>
                    <a:lnTo>
                      <a:pt x="222" y="4"/>
                    </a:lnTo>
                    <a:lnTo>
                      <a:pt x="236" y="2"/>
                    </a:lnTo>
                    <a:lnTo>
                      <a:pt x="250" y="0"/>
                    </a:lnTo>
                    <a:lnTo>
                      <a:pt x="264" y="0"/>
                    </a:lnTo>
                    <a:lnTo>
                      <a:pt x="278" y="0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F7CE0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6" name="Freeform 31"/>
              <p:cNvSpPr>
                <a:spLocks/>
              </p:cNvSpPr>
              <p:nvPr/>
            </p:nvSpPr>
            <p:spPr bwMode="auto">
              <a:xfrm>
                <a:off x="1453482" y="1274867"/>
                <a:ext cx="1098468" cy="992881"/>
              </a:xfrm>
              <a:custGeom>
                <a:avLst/>
                <a:gdLst/>
                <a:ahLst/>
                <a:cxnLst>
                  <a:cxn ang="0">
                    <a:pos x="298" y="2"/>
                  </a:cxn>
                  <a:cxn ang="0">
                    <a:pos x="338" y="8"/>
                  </a:cxn>
                  <a:cxn ang="0">
                    <a:pos x="376" y="20"/>
                  </a:cxn>
                  <a:cxn ang="0">
                    <a:pos x="412" y="38"/>
                  </a:cxn>
                  <a:cxn ang="0">
                    <a:pos x="444" y="58"/>
                  </a:cxn>
                  <a:cxn ang="0">
                    <a:pos x="472" y="84"/>
                  </a:cxn>
                  <a:cxn ang="0">
                    <a:pos x="496" y="114"/>
                  </a:cxn>
                  <a:cxn ang="0">
                    <a:pos x="516" y="146"/>
                  </a:cxn>
                  <a:cxn ang="0">
                    <a:pos x="530" y="180"/>
                  </a:cxn>
                  <a:cxn ang="0">
                    <a:pos x="540" y="218"/>
                  </a:cxn>
                  <a:cxn ang="0">
                    <a:pos x="542" y="256"/>
                  </a:cxn>
                  <a:cxn ang="0">
                    <a:pos x="540" y="296"/>
                  </a:cxn>
                  <a:cxn ang="0">
                    <a:pos x="530" y="332"/>
                  </a:cxn>
                  <a:cxn ang="0">
                    <a:pos x="516" y="368"/>
                  </a:cxn>
                  <a:cxn ang="0">
                    <a:pos x="496" y="400"/>
                  </a:cxn>
                  <a:cxn ang="0">
                    <a:pos x="472" y="428"/>
                  </a:cxn>
                  <a:cxn ang="0">
                    <a:pos x="444" y="454"/>
                  </a:cxn>
                  <a:cxn ang="0">
                    <a:pos x="412" y="476"/>
                  </a:cxn>
                  <a:cxn ang="0">
                    <a:pos x="376" y="492"/>
                  </a:cxn>
                  <a:cxn ang="0">
                    <a:pos x="338" y="504"/>
                  </a:cxn>
                  <a:cxn ang="0">
                    <a:pos x="298" y="512"/>
                  </a:cxn>
                  <a:cxn ang="0">
                    <a:pos x="258" y="512"/>
                  </a:cxn>
                  <a:cxn ang="0">
                    <a:pos x="216" y="508"/>
                  </a:cxn>
                  <a:cxn ang="0">
                    <a:pos x="178" y="496"/>
                  </a:cxn>
                  <a:cxn ang="0">
                    <a:pos x="142" y="482"/>
                  </a:cxn>
                  <a:cxn ang="0">
                    <a:pos x="110" y="462"/>
                  </a:cxn>
                  <a:cxn ang="0">
                    <a:pos x="80" y="438"/>
                  </a:cxn>
                  <a:cxn ang="0">
                    <a:pos x="54" y="410"/>
                  </a:cxn>
                  <a:cxn ang="0">
                    <a:pos x="34" y="378"/>
                  </a:cxn>
                  <a:cxn ang="0">
                    <a:pos x="16" y="344"/>
                  </a:cxn>
                  <a:cxn ang="0">
                    <a:pos x="6" y="308"/>
                  </a:cxn>
                  <a:cxn ang="0">
                    <a:pos x="0" y="270"/>
                  </a:cxn>
                  <a:cxn ang="0">
                    <a:pos x="2" y="230"/>
                  </a:cxn>
                  <a:cxn ang="0">
                    <a:pos x="8" y="192"/>
                  </a:cxn>
                  <a:cxn ang="0">
                    <a:pos x="22" y="156"/>
                  </a:cxn>
                  <a:cxn ang="0">
                    <a:pos x="40" y="124"/>
                  </a:cxn>
                  <a:cxn ang="0">
                    <a:pos x="62" y="94"/>
                  </a:cxn>
                  <a:cxn ang="0">
                    <a:pos x="90" y="66"/>
                  </a:cxn>
                  <a:cxn ang="0">
                    <a:pos x="120" y="44"/>
                  </a:cxn>
                  <a:cxn ang="0">
                    <a:pos x="154" y="26"/>
                  </a:cxn>
                  <a:cxn ang="0">
                    <a:pos x="190" y="12"/>
                  </a:cxn>
                  <a:cxn ang="0">
                    <a:pos x="230" y="2"/>
                  </a:cxn>
                  <a:cxn ang="0">
                    <a:pos x="272" y="0"/>
                  </a:cxn>
                </a:cxnLst>
                <a:rect l="0" t="0" r="r" b="b"/>
                <a:pathLst>
                  <a:path w="542" h="512">
                    <a:moveTo>
                      <a:pt x="272" y="0"/>
                    </a:moveTo>
                    <a:lnTo>
                      <a:pt x="286" y="0"/>
                    </a:lnTo>
                    <a:lnTo>
                      <a:pt x="298" y="2"/>
                    </a:lnTo>
                    <a:lnTo>
                      <a:pt x="312" y="2"/>
                    </a:lnTo>
                    <a:lnTo>
                      <a:pt x="326" y="6"/>
                    </a:lnTo>
                    <a:lnTo>
                      <a:pt x="338" y="8"/>
                    </a:lnTo>
                    <a:lnTo>
                      <a:pt x="352" y="12"/>
                    </a:lnTo>
                    <a:lnTo>
                      <a:pt x="364" y="16"/>
                    </a:lnTo>
                    <a:lnTo>
                      <a:pt x="376" y="20"/>
                    </a:lnTo>
                    <a:lnTo>
                      <a:pt x="388" y="26"/>
                    </a:lnTo>
                    <a:lnTo>
                      <a:pt x="400" y="32"/>
                    </a:lnTo>
                    <a:lnTo>
                      <a:pt x="412" y="38"/>
                    </a:lnTo>
                    <a:lnTo>
                      <a:pt x="422" y="44"/>
                    </a:lnTo>
                    <a:lnTo>
                      <a:pt x="434" y="52"/>
                    </a:lnTo>
                    <a:lnTo>
                      <a:pt x="444" y="58"/>
                    </a:lnTo>
                    <a:lnTo>
                      <a:pt x="454" y="66"/>
                    </a:lnTo>
                    <a:lnTo>
                      <a:pt x="462" y="76"/>
                    </a:lnTo>
                    <a:lnTo>
                      <a:pt x="472" y="84"/>
                    </a:lnTo>
                    <a:lnTo>
                      <a:pt x="480" y="94"/>
                    </a:lnTo>
                    <a:lnTo>
                      <a:pt x="488" y="104"/>
                    </a:lnTo>
                    <a:lnTo>
                      <a:pt x="496" y="114"/>
                    </a:lnTo>
                    <a:lnTo>
                      <a:pt x="502" y="124"/>
                    </a:lnTo>
                    <a:lnTo>
                      <a:pt x="510" y="134"/>
                    </a:lnTo>
                    <a:lnTo>
                      <a:pt x="516" y="146"/>
                    </a:lnTo>
                    <a:lnTo>
                      <a:pt x="520" y="156"/>
                    </a:lnTo>
                    <a:lnTo>
                      <a:pt x="526" y="168"/>
                    </a:lnTo>
                    <a:lnTo>
                      <a:pt x="530" y="180"/>
                    </a:lnTo>
                    <a:lnTo>
                      <a:pt x="534" y="192"/>
                    </a:lnTo>
                    <a:lnTo>
                      <a:pt x="536" y="204"/>
                    </a:lnTo>
                    <a:lnTo>
                      <a:pt x="540" y="218"/>
                    </a:lnTo>
                    <a:lnTo>
                      <a:pt x="540" y="230"/>
                    </a:lnTo>
                    <a:lnTo>
                      <a:pt x="542" y="244"/>
                    </a:lnTo>
                    <a:lnTo>
                      <a:pt x="542" y="256"/>
                    </a:lnTo>
                    <a:lnTo>
                      <a:pt x="542" y="270"/>
                    </a:lnTo>
                    <a:lnTo>
                      <a:pt x="540" y="282"/>
                    </a:lnTo>
                    <a:lnTo>
                      <a:pt x="540" y="296"/>
                    </a:lnTo>
                    <a:lnTo>
                      <a:pt x="536" y="308"/>
                    </a:lnTo>
                    <a:lnTo>
                      <a:pt x="534" y="320"/>
                    </a:lnTo>
                    <a:lnTo>
                      <a:pt x="530" y="332"/>
                    </a:lnTo>
                    <a:lnTo>
                      <a:pt x="526" y="344"/>
                    </a:lnTo>
                    <a:lnTo>
                      <a:pt x="520" y="356"/>
                    </a:lnTo>
                    <a:lnTo>
                      <a:pt x="516" y="368"/>
                    </a:lnTo>
                    <a:lnTo>
                      <a:pt x="510" y="378"/>
                    </a:lnTo>
                    <a:lnTo>
                      <a:pt x="502" y="388"/>
                    </a:lnTo>
                    <a:lnTo>
                      <a:pt x="496" y="400"/>
                    </a:lnTo>
                    <a:lnTo>
                      <a:pt x="488" y="410"/>
                    </a:lnTo>
                    <a:lnTo>
                      <a:pt x="480" y="420"/>
                    </a:lnTo>
                    <a:lnTo>
                      <a:pt x="472" y="428"/>
                    </a:lnTo>
                    <a:lnTo>
                      <a:pt x="462" y="438"/>
                    </a:lnTo>
                    <a:lnTo>
                      <a:pt x="454" y="446"/>
                    </a:lnTo>
                    <a:lnTo>
                      <a:pt x="444" y="454"/>
                    </a:lnTo>
                    <a:lnTo>
                      <a:pt x="434" y="462"/>
                    </a:lnTo>
                    <a:lnTo>
                      <a:pt x="422" y="468"/>
                    </a:lnTo>
                    <a:lnTo>
                      <a:pt x="412" y="476"/>
                    </a:lnTo>
                    <a:lnTo>
                      <a:pt x="400" y="482"/>
                    </a:lnTo>
                    <a:lnTo>
                      <a:pt x="388" y="488"/>
                    </a:lnTo>
                    <a:lnTo>
                      <a:pt x="376" y="492"/>
                    </a:lnTo>
                    <a:lnTo>
                      <a:pt x="364" y="496"/>
                    </a:lnTo>
                    <a:lnTo>
                      <a:pt x="352" y="500"/>
                    </a:lnTo>
                    <a:lnTo>
                      <a:pt x="338" y="504"/>
                    </a:lnTo>
                    <a:lnTo>
                      <a:pt x="326" y="508"/>
                    </a:lnTo>
                    <a:lnTo>
                      <a:pt x="312" y="510"/>
                    </a:lnTo>
                    <a:lnTo>
                      <a:pt x="298" y="512"/>
                    </a:lnTo>
                    <a:lnTo>
                      <a:pt x="286" y="512"/>
                    </a:lnTo>
                    <a:lnTo>
                      <a:pt x="272" y="512"/>
                    </a:lnTo>
                    <a:lnTo>
                      <a:pt x="258" y="512"/>
                    </a:lnTo>
                    <a:lnTo>
                      <a:pt x="244" y="512"/>
                    </a:lnTo>
                    <a:lnTo>
                      <a:pt x="230" y="510"/>
                    </a:lnTo>
                    <a:lnTo>
                      <a:pt x="216" y="508"/>
                    </a:lnTo>
                    <a:lnTo>
                      <a:pt x="204" y="504"/>
                    </a:lnTo>
                    <a:lnTo>
                      <a:pt x="190" y="500"/>
                    </a:lnTo>
                    <a:lnTo>
                      <a:pt x="178" y="496"/>
                    </a:lnTo>
                    <a:lnTo>
                      <a:pt x="166" y="492"/>
                    </a:lnTo>
                    <a:lnTo>
                      <a:pt x="154" y="488"/>
                    </a:lnTo>
                    <a:lnTo>
                      <a:pt x="142" y="482"/>
                    </a:lnTo>
                    <a:lnTo>
                      <a:pt x="132" y="476"/>
                    </a:lnTo>
                    <a:lnTo>
                      <a:pt x="120" y="468"/>
                    </a:lnTo>
                    <a:lnTo>
                      <a:pt x="110" y="462"/>
                    </a:lnTo>
                    <a:lnTo>
                      <a:pt x="100" y="454"/>
                    </a:lnTo>
                    <a:lnTo>
                      <a:pt x="90" y="446"/>
                    </a:lnTo>
                    <a:lnTo>
                      <a:pt x="80" y="438"/>
                    </a:lnTo>
                    <a:lnTo>
                      <a:pt x="70" y="428"/>
                    </a:lnTo>
                    <a:lnTo>
                      <a:pt x="62" y="420"/>
                    </a:lnTo>
                    <a:lnTo>
                      <a:pt x="54" y="410"/>
                    </a:lnTo>
                    <a:lnTo>
                      <a:pt x="46" y="400"/>
                    </a:lnTo>
                    <a:lnTo>
                      <a:pt x="40" y="388"/>
                    </a:lnTo>
                    <a:lnTo>
                      <a:pt x="34" y="378"/>
                    </a:lnTo>
                    <a:lnTo>
                      <a:pt x="28" y="368"/>
                    </a:lnTo>
                    <a:lnTo>
                      <a:pt x="22" y="356"/>
                    </a:lnTo>
                    <a:lnTo>
                      <a:pt x="16" y="344"/>
                    </a:lnTo>
                    <a:lnTo>
                      <a:pt x="12" y="332"/>
                    </a:lnTo>
                    <a:lnTo>
                      <a:pt x="8" y="320"/>
                    </a:lnTo>
                    <a:lnTo>
                      <a:pt x="6" y="308"/>
                    </a:lnTo>
                    <a:lnTo>
                      <a:pt x="4" y="296"/>
                    </a:lnTo>
                    <a:lnTo>
                      <a:pt x="2" y="282"/>
                    </a:lnTo>
                    <a:lnTo>
                      <a:pt x="0" y="270"/>
                    </a:lnTo>
                    <a:lnTo>
                      <a:pt x="0" y="256"/>
                    </a:lnTo>
                    <a:lnTo>
                      <a:pt x="0" y="244"/>
                    </a:lnTo>
                    <a:lnTo>
                      <a:pt x="2" y="230"/>
                    </a:lnTo>
                    <a:lnTo>
                      <a:pt x="4" y="218"/>
                    </a:lnTo>
                    <a:lnTo>
                      <a:pt x="6" y="204"/>
                    </a:lnTo>
                    <a:lnTo>
                      <a:pt x="8" y="192"/>
                    </a:lnTo>
                    <a:lnTo>
                      <a:pt x="12" y="180"/>
                    </a:lnTo>
                    <a:lnTo>
                      <a:pt x="16" y="168"/>
                    </a:lnTo>
                    <a:lnTo>
                      <a:pt x="22" y="156"/>
                    </a:lnTo>
                    <a:lnTo>
                      <a:pt x="28" y="146"/>
                    </a:lnTo>
                    <a:lnTo>
                      <a:pt x="34" y="134"/>
                    </a:lnTo>
                    <a:lnTo>
                      <a:pt x="40" y="124"/>
                    </a:lnTo>
                    <a:lnTo>
                      <a:pt x="46" y="114"/>
                    </a:lnTo>
                    <a:lnTo>
                      <a:pt x="54" y="104"/>
                    </a:lnTo>
                    <a:lnTo>
                      <a:pt x="62" y="94"/>
                    </a:lnTo>
                    <a:lnTo>
                      <a:pt x="70" y="84"/>
                    </a:lnTo>
                    <a:lnTo>
                      <a:pt x="80" y="76"/>
                    </a:lnTo>
                    <a:lnTo>
                      <a:pt x="90" y="66"/>
                    </a:lnTo>
                    <a:lnTo>
                      <a:pt x="100" y="58"/>
                    </a:lnTo>
                    <a:lnTo>
                      <a:pt x="110" y="52"/>
                    </a:lnTo>
                    <a:lnTo>
                      <a:pt x="120" y="44"/>
                    </a:lnTo>
                    <a:lnTo>
                      <a:pt x="132" y="38"/>
                    </a:lnTo>
                    <a:lnTo>
                      <a:pt x="142" y="32"/>
                    </a:lnTo>
                    <a:lnTo>
                      <a:pt x="154" y="26"/>
                    </a:lnTo>
                    <a:lnTo>
                      <a:pt x="166" y="20"/>
                    </a:lnTo>
                    <a:lnTo>
                      <a:pt x="178" y="16"/>
                    </a:lnTo>
                    <a:lnTo>
                      <a:pt x="190" y="12"/>
                    </a:lnTo>
                    <a:lnTo>
                      <a:pt x="204" y="8"/>
                    </a:lnTo>
                    <a:lnTo>
                      <a:pt x="216" y="6"/>
                    </a:lnTo>
                    <a:lnTo>
                      <a:pt x="230" y="2"/>
                    </a:lnTo>
                    <a:lnTo>
                      <a:pt x="244" y="2"/>
                    </a:lnTo>
                    <a:lnTo>
                      <a:pt x="258" y="0"/>
                    </a:lnTo>
                    <a:lnTo>
                      <a:pt x="272" y="0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F5C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7" name="Freeform 32"/>
              <p:cNvSpPr>
                <a:spLocks/>
              </p:cNvSpPr>
              <p:nvPr/>
            </p:nvSpPr>
            <p:spPr bwMode="auto">
              <a:xfrm>
                <a:off x="1469696" y="1305895"/>
                <a:ext cx="1066041" cy="942462"/>
              </a:xfrm>
              <a:custGeom>
                <a:avLst/>
                <a:gdLst/>
                <a:ahLst/>
                <a:cxnLst>
                  <a:cxn ang="0">
                    <a:pos x="290" y="2"/>
                  </a:cxn>
                  <a:cxn ang="0">
                    <a:pos x="330" y="8"/>
                  </a:cxn>
                  <a:cxn ang="0">
                    <a:pos x="366" y="20"/>
                  </a:cxn>
                  <a:cxn ang="0">
                    <a:pos x="400" y="36"/>
                  </a:cxn>
                  <a:cxn ang="0">
                    <a:pos x="430" y="56"/>
                  </a:cxn>
                  <a:cxn ang="0">
                    <a:pos x="458" y="80"/>
                  </a:cxn>
                  <a:cxn ang="0">
                    <a:pos x="482" y="108"/>
                  </a:cxn>
                  <a:cxn ang="0">
                    <a:pos x="500" y="138"/>
                  </a:cxn>
                  <a:cxn ang="0">
                    <a:pos x="516" y="172"/>
                  </a:cxn>
                  <a:cxn ang="0">
                    <a:pos x="524" y="206"/>
                  </a:cxn>
                  <a:cxn ang="0">
                    <a:pos x="526" y="244"/>
                  </a:cxn>
                  <a:cxn ang="0">
                    <a:pos x="524" y="280"/>
                  </a:cxn>
                  <a:cxn ang="0">
                    <a:pos x="516" y="316"/>
                  </a:cxn>
                  <a:cxn ang="0">
                    <a:pos x="500" y="348"/>
                  </a:cxn>
                  <a:cxn ang="0">
                    <a:pos x="482" y="380"/>
                  </a:cxn>
                  <a:cxn ang="0">
                    <a:pos x="458" y="406"/>
                  </a:cxn>
                  <a:cxn ang="0">
                    <a:pos x="430" y="430"/>
                  </a:cxn>
                  <a:cxn ang="0">
                    <a:pos x="400" y="452"/>
                  </a:cxn>
                  <a:cxn ang="0">
                    <a:pos x="366" y="468"/>
                  </a:cxn>
                  <a:cxn ang="0">
                    <a:pos x="330" y="478"/>
                  </a:cxn>
                  <a:cxn ang="0">
                    <a:pos x="290" y="486"/>
                  </a:cxn>
                  <a:cxn ang="0">
                    <a:pos x="250" y="486"/>
                  </a:cxn>
                  <a:cxn ang="0">
                    <a:pos x="210" y="482"/>
                  </a:cxn>
                  <a:cxn ang="0">
                    <a:pos x="172" y="472"/>
                  </a:cxn>
                  <a:cxn ang="0">
                    <a:pos x="138" y="458"/>
                  </a:cxn>
                  <a:cxn ang="0">
                    <a:pos x="106" y="438"/>
                  </a:cxn>
                  <a:cxn ang="0">
                    <a:pos x="76" y="416"/>
                  </a:cxn>
                  <a:cxn ang="0">
                    <a:pos x="52" y="388"/>
                  </a:cxn>
                  <a:cxn ang="0">
                    <a:pos x="32" y="360"/>
                  </a:cxn>
                  <a:cxn ang="0">
                    <a:pos x="16" y="326"/>
                  </a:cxn>
                  <a:cxn ang="0">
                    <a:pos x="6" y="292"/>
                  </a:cxn>
                  <a:cxn ang="0">
                    <a:pos x="0" y="256"/>
                  </a:cxn>
                  <a:cxn ang="0">
                    <a:pos x="0" y="218"/>
                  </a:cxn>
                  <a:cxn ang="0">
                    <a:pos x="8" y="182"/>
                  </a:cxn>
                  <a:cxn ang="0">
                    <a:pos x="20" y="148"/>
                  </a:cxn>
                  <a:cxn ang="0">
                    <a:pos x="38" y="118"/>
                  </a:cxn>
                  <a:cxn ang="0">
                    <a:pos x="60" y="88"/>
                  </a:cxn>
                  <a:cxn ang="0">
                    <a:pos x="86" y="64"/>
                  </a:cxn>
                  <a:cxn ang="0">
                    <a:pos x="116" y="42"/>
                  </a:cxn>
                  <a:cxn ang="0">
                    <a:pos x="150" y="24"/>
                  </a:cxn>
                  <a:cxn ang="0">
                    <a:pos x="186" y="12"/>
                  </a:cxn>
                  <a:cxn ang="0">
                    <a:pos x="224" y="4"/>
                  </a:cxn>
                  <a:cxn ang="0">
                    <a:pos x="264" y="0"/>
                  </a:cxn>
                </a:cxnLst>
                <a:rect l="0" t="0" r="r" b="b"/>
                <a:pathLst>
                  <a:path w="526" h="486">
                    <a:moveTo>
                      <a:pt x="264" y="0"/>
                    </a:moveTo>
                    <a:lnTo>
                      <a:pt x="276" y="0"/>
                    </a:lnTo>
                    <a:lnTo>
                      <a:pt x="290" y="2"/>
                    </a:lnTo>
                    <a:lnTo>
                      <a:pt x="304" y="4"/>
                    </a:lnTo>
                    <a:lnTo>
                      <a:pt x="316" y="6"/>
                    </a:lnTo>
                    <a:lnTo>
                      <a:pt x="330" y="8"/>
                    </a:lnTo>
                    <a:lnTo>
                      <a:pt x="342" y="12"/>
                    </a:lnTo>
                    <a:lnTo>
                      <a:pt x="354" y="14"/>
                    </a:lnTo>
                    <a:lnTo>
                      <a:pt x="366" y="20"/>
                    </a:lnTo>
                    <a:lnTo>
                      <a:pt x="378" y="24"/>
                    </a:lnTo>
                    <a:lnTo>
                      <a:pt x="388" y="30"/>
                    </a:lnTo>
                    <a:lnTo>
                      <a:pt x="400" y="36"/>
                    </a:lnTo>
                    <a:lnTo>
                      <a:pt x="410" y="42"/>
                    </a:lnTo>
                    <a:lnTo>
                      <a:pt x="420" y="48"/>
                    </a:lnTo>
                    <a:lnTo>
                      <a:pt x="430" y="56"/>
                    </a:lnTo>
                    <a:lnTo>
                      <a:pt x="440" y="64"/>
                    </a:lnTo>
                    <a:lnTo>
                      <a:pt x="450" y="72"/>
                    </a:lnTo>
                    <a:lnTo>
                      <a:pt x="458" y="80"/>
                    </a:lnTo>
                    <a:lnTo>
                      <a:pt x="466" y="88"/>
                    </a:lnTo>
                    <a:lnTo>
                      <a:pt x="474" y="98"/>
                    </a:lnTo>
                    <a:lnTo>
                      <a:pt x="482" y="108"/>
                    </a:lnTo>
                    <a:lnTo>
                      <a:pt x="488" y="118"/>
                    </a:lnTo>
                    <a:lnTo>
                      <a:pt x="496" y="128"/>
                    </a:lnTo>
                    <a:lnTo>
                      <a:pt x="500" y="138"/>
                    </a:lnTo>
                    <a:lnTo>
                      <a:pt x="506" y="148"/>
                    </a:lnTo>
                    <a:lnTo>
                      <a:pt x="510" y="160"/>
                    </a:lnTo>
                    <a:lnTo>
                      <a:pt x="516" y="172"/>
                    </a:lnTo>
                    <a:lnTo>
                      <a:pt x="518" y="182"/>
                    </a:lnTo>
                    <a:lnTo>
                      <a:pt x="522" y="194"/>
                    </a:lnTo>
                    <a:lnTo>
                      <a:pt x="524" y="206"/>
                    </a:lnTo>
                    <a:lnTo>
                      <a:pt x="526" y="218"/>
                    </a:lnTo>
                    <a:lnTo>
                      <a:pt x="526" y="230"/>
                    </a:lnTo>
                    <a:lnTo>
                      <a:pt x="526" y="244"/>
                    </a:lnTo>
                    <a:lnTo>
                      <a:pt x="526" y="256"/>
                    </a:lnTo>
                    <a:lnTo>
                      <a:pt x="526" y="268"/>
                    </a:lnTo>
                    <a:lnTo>
                      <a:pt x="524" y="280"/>
                    </a:lnTo>
                    <a:lnTo>
                      <a:pt x="522" y="292"/>
                    </a:lnTo>
                    <a:lnTo>
                      <a:pt x="518" y="304"/>
                    </a:lnTo>
                    <a:lnTo>
                      <a:pt x="516" y="316"/>
                    </a:lnTo>
                    <a:lnTo>
                      <a:pt x="510" y="326"/>
                    </a:lnTo>
                    <a:lnTo>
                      <a:pt x="506" y="338"/>
                    </a:lnTo>
                    <a:lnTo>
                      <a:pt x="500" y="348"/>
                    </a:lnTo>
                    <a:lnTo>
                      <a:pt x="496" y="360"/>
                    </a:lnTo>
                    <a:lnTo>
                      <a:pt x="488" y="370"/>
                    </a:lnTo>
                    <a:lnTo>
                      <a:pt x="482" y="380"/>
                    </a:lnTo>
                    <a:lnTo>
                      <a:pt x="474" y="388"/>
                    </a:lnTo>
                    <a:lnTo>
                      <a:pt x="466" y="398"/>
                    </a:lnTo>
                    <a:lnTo>
                      <a:pt x="458" y="406"/>
                    </a:lnTo>
                    <a:lnTo>
                      <a:pt x="450" y="416"/>
                    </a:lnTo>
                    <a:lnTo>
                      <a:pt x="440" y="424"/>
                    </a:lnTo>
                    <a:lnTo>
                      <a:pt x="430" y="430"/>
                    </a:lnTo>
                    <a:lnTo>
                      <a:pt x="420" y="438"/>
                    </a:lnTo>
                    <a:lnTo>
                      <a:pt x="410" y="446"/>
                    </a:lnTo>
                    <a:lnTo>
                      <a:pt x="400" y="452"/>
                    </a:lnTo>
                    <a:lnTo>
                      <a:pt x="388" y="458"/>
                    </a:lnTo>
                    <a:lnTo>
                      <a:pt x="378" y="462"/>
                    </a:lnTo>
                    <a:lnTo>
                      <a:pt x="366" y="468"/>
                    </a:lnTo>
                    <a:lnTo>
                      <a:pt x="354" y="472"/>
                    </a:lnTo>
                    <a:lnTo>
                      <a:pt x="342" y="476"/>
                    </a:lnTo>
                    <a:lnTo>
                      <a:pt x="330" y="478"/>
                    </a:lnTo>
                    <a:lnTo>
                      <a:pt x="316" y="482"/>
                    </a:lnTo>
                    <a:lnTo>
                      <a:pt x="304" y="484"/>
                    </a:lnTo>
                    <a:lnTo>
                      <a:pt x="290" y="486"/>
                    </a:lnTo>
                    <a:lnTo>
                      <a:pt x="276" y="486"/>
                    </a:lnTo>
                    <a:lnTo>
                      <a:pt x="264" y="486"/>
                    </a:lnTo>
                    <a:lnTo>
                      <a:pt x="250" y="486"/>
                    </a:lnTo>
                    <a:lnTo>
                      <a:pt x="236" y="486"/>
                    </a:lnTo>
                    <a:lnTo>
                      <a:pt x="224" y="484"/>
                    </a:lnTo>
                    <a:lnTo>
                      <a:pt x="210" y="482"/>
                    </a:lnTo>
                    <a:lnTo>
                      <a:pt x="198" y="478"/>
                    </a:lnTo>
                    <a:lnTo>
                      <a:pt x="186" y="476"/>
                    </a:lnTo>
                    <a:lnTo>
                      <a:pt x="172" y="472"/>
                    </a:lnTo>
                    <a:lnTo>
                      <a:pt x="160" y="468"/>
                    </a:lnTo>
                    <a:lnTo>
                      <a:pt x="150" y="462"/>
                    </a:lnTo>
                    <a:lnTo>
                      <a:pt x="138" y="458"/>
                    </a:lnTo>
                    <a:lnTo>
                      <a:pt x="126" y="452"/>
                    </a:lnTo>
                    <a:lnTo>
                      <a:pt x="116" y="446"/>
                    </a:lnTo>
                    <a:lnTo>
                      <a:pt x="106" y="438"/>
                    </a:lnTo>
                    <a:lnTo>
                      <a:pt x="96" y="430"/>
                    </a:lnTo>
                    <a:lnTo>
                      <a:pt x="86" y="424"/>
                    </a:lnTo>
                    <a:lnTo>
                      <a:pt x="76" y="416"/>
                    </a:lnTo>
                    <a:lnTo>
                      <a:pt x="68" y="406"/>
                    </a:lnTo>
                    <a:lnTo>
                      <a:pt x="60" y="398"/>
                    </a:lnTo>
                    <a:lnTo>
                      <a:pt x="52" y="388"/>
                    </a:lnTo>
                    <a:lnTo>
                      <a:pt x="44" y="380"/>
                    </a:lnTo>
                    <a:lnTo>
                      <a:pt x="38" y="370"/>
                    </a:lnTo>
                    <a:lnTo>
                      <a:pt x="32" y="360"/>
                    </a:lnTo>
                    <a:lnTo>
                      <a:pt x="26" y="348"/>
                    </a:lnTo>
                    <a:lnTo>
                      <a:pt x="20" y="338"/>
                    </a:lnTo>
                    <a:lnTo>
                      <a:pt x="16" y="326"/>
                    </a:lnTo>
                    <a:lnTo>
                      <a:pt x="12" y="316"/>
                    </a:lnTo>
                    <a:lnTo>
                      <a:pt x="8" y="304"/>
                    </a:lnTo>
                    <a:lnTo>
                      <a:pt x="6" y="292"/>
                    </a:lnTo>
                    <a:lnTo>
                      <a:pt x="2" y="280"/>
                    </a:lnTo>
                    <a:lnTo>
                      <a:pt x="0" y="268"/>
                    </a:lnTo>
                    <a:lnTo>
                      <a:pt x="0" y="256"/>
                    </a:lnTo>
                    <a:lnTo>
                      <a:pt x="0" y="244"/>
                    </a:lnTo>
                    <a:lnTo>
                      <a:pt x="0" y="230"/>
                    </a:lnTo>
                    <a:lnTo>
                      <a:pt x="0" y="218"/>
                    </a:lnTo>
                    <a:lnTo>
                      <a:pt x="2" y="206"/>
                    </a:lnTo>
                    <a:lnTo>
                      <a:pt x="6" y="194"/>
                    </a:lnTo>
                    <a:lnTo>
                      <a:pt x="8" y="182"/>
                    </a:lnTo>
                    <a:lnTo>
                      <a:pt x="12" y="172"/>
                    </a:lnTo>
                    <a:lnTo>
                      <a:pt x="16" y="160"/>
                    </a:lnTo>
                    <a:lnTo>
                      <a:pt x="20" y="148"/>
                    </a:lnTo>
                    <a:lnTo>
                      <a:pt x="26" y="138"/>
                    </a:lnTo>
                    <a:lnTo>
                      <a:pt x="32" y="128"/>
                    </a:lnTo>
                    <a:lnTo>
                      <a:pt x="38" y="118"/>
                    </a:lnTo>
                    <a:lnTo>
                      <a:pt x="44" y="108"/>
                    </a:lnTo>
                    <a:lnTo>
                      <a:pt x="52" y="98"/>
                    </a:lnTo>
                    <a:lnTo>
                      <a:pt x="60" y="88"/>
                    </a:lnTo>
                    <a:lnTo>
                      <a:pt x="68" y="80"/>
                    </a:lnTo>
                    <a:lnTo>
                      <a:pt x="76" y="72"/>
                    </a:lnTo>
                    <a:lnTo>
                      <a:pt x="86" y="64"/>
                    </a:lnTo>
                    <a:lnTo>
                      <a:pt x="96" y="56"/>
                    </a:lnTo>
                    <a:lnTo>
                      <a:pt x="106" y="48"/>
                    </a:lnTo>
                    <a:lnTo>
                      <a:pt x="116" y="42"/>
                    </a:lnTo>
                    <a:lnTo>
                      <a:pt x="126" y="36"/>
                    </a:lnTo>
                    <a:lnTo>
                      <a:pt x="138" y="30"/>
                    </a:lnTo>
                    <a:lnTo>
                      <a:pt x="150" y="24"/>
                    </a:lnTo>
                    <a:lnTo>
                      <a:pt x="160" y="20"/>
                    </a:lnTo>
                    <a:lnTo>
                      <a:pt x="172" y="14"/>
                    </a:lnTo>
                    <a:lnTo>
                      <a:pt x="186" y="12"/>
                    </a:lnTo>
                    <a:lnTo>
                      <a:pt x="198" y="8"/>
                    </a:lnTo>
                    <a:lnTo>
                      <a:pt x="210" y="6"/>
                    </a:lnTo>
                    <a:lnTo>
                      <a:pt x="224" y="4"/>
                    </a:lnTo>
                    <a:lnTo>
                      <a:pt x="236" y="2"/>
                    </a:lnTo>
                    <a:lnTo>
                      <a:pt x="250" y="0"/>
                    </a:lnTo>
                    <a:lnTo>
                      <a:pt x="264" y="0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F5D30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8" name="Freeform 33"/>
              <p:cNvSpPr>
                <a:spLocks/>
              </p:cNvSpPr>
              <p:nvPr/>
            </p:nvSpPr>
            <p:spPr bwMode="auto">
              <a:xfrm>
                <a:off x="1481856" y="1321408"/>
                <a:ext cx="1041720" cy="907556"/>
              </a:xfrm>
              <a:custGeom>
                <a:avLst/>
                <a:gdLst/>
                <a:ahLst/>
                <a:cxnLst>
                  <a:cxn ang="0">
                    <a:pos x="284" y="2"/>
                  </a:cxn>
                  <a:cxn ang="0">
                    <a:pos x="322" y="8"/>
                  </a:cxn>
                  <a:cxn ang="0">
                    <a:pos x="356" y="20"/>
                  </a:cxn>
                  <a:cxn ang="0">
                    <a:pos x="390" y="34"/>
                  </a:cxn>
                  <a:cxn ang="0">
                    <a:pos x="420" y="54"/>
                  </a:cxn>
                  <a:cxn ang="0">
                    <a:pos x="446" y="78"/>
                  </a:cxn>
                  <a:cxn ang="0">
                    <a:pos x="470" y="104"/>
                  </a:cxn>
                  <a:cxn ang="0">
                    <a:pos x="488" y="134"/>
                  </a:cxn>
                  <a:cxn ang="0">
                    <a:pos x="502" y="166"/>
                  </a:cxn>
                  <a:cxn ang="0">
                    <a:pos x="510" y="200"/>
                  </a:cxn>
                  <a:cxn ang="0">
                    <a:pos x="514" y="234"/>
                  </a:cxn>
                  <a:cxn ang="0">
                    <a:pos x="510" y="270"/>
                  </a:cxn>
                  <a:cxn ang="0">
                    <a:pos x="502" y="304"/>
                  </a:cxn>
                  <a:cxn ang="0">
                    <a:pos x="488" y="336"/>
                  </a:cxn>
                  <a:cxn ang="0">
                    <a:pos x="470" y="366"/>
                  </a:cxn>
                  <a:cxn ang="0">
                    <a:pos x="446" y="392"/>
                  </a:cxn>
                  <a:cxn ang="0">
                    <a:pos x="420" y="416"/>
                  </a:cxn>
                  <a:cxn ang="0">
                    <a:pos x="390" y="436"/>
                  </a:cxn>
                  <a:cxn ang="0">
                    <a:pos x="356" y="450"/>
                  </a:cxn>
                  <a:cxn ang="0">
                    <a:pos x="322" y="462"/>
                  </a:cxn>
                  <a:cxn ang="0">
                    <a:pos x="284" y="468"/>
                  </a:cxn>
                  <a:cxn ang="0">
                    <a:pos x="244" y="468"/>
                  </a:cxn>
                  <a:cxn ang="0">
                    <a:pos x="206" y="464"/>
                  </a:cxn>
                  <a:cxn ang="0">
                    <a:pos x="170" y="454"/>
                  </a:cxn>
                  <a:cxn ang="0">
                    <a:pos x="136" y="440"/>
                  </a:cxn>
                  <a:cxn ang="0">
                    <a:pos x="104" y="422"/>
                  </a:cxn>
                  <a:cxn ang="0">
                    <a:pos x="76" y="400"/>
                  </a:cxn>
                  <a:cxn ang="0">
                    <a:pos x="52" y="374"/>
                  </a:cxn>
                  <a:cxn ang="0">
                    <a:pos x="32" y="346"/>
                  </a:cxn>
                  <a:cxn ang="0">
                    <a:pos x="16" y="316"/>
                  </a:cxn>
                  <a:cxn ang="0">
                    <a:pos x="6" y="282"/>
                  </a:cxn>
                  <a:cxn ang="0">
                    <a:pos x="2" y="246"/>
                  </a:cxn>
                  <a:cxn ang="0">
                    <a:pos x="2" y="212"/>
                  </a:cxn>
                  <a:cxn ang="0">
                    <a:pos x="8" y="176"/>
                  </a:cxn>
                  <a:cxn ang="0">
                    <a:pos x="22" y="144"/>
                  </a:cxn>
                  <a:cxn ang="0">
                    <a:pos x="38" y="114"/>
                  </a:cxn>
                  <a:cxn ang="0">
                    <a:pos x="60" y="86"/>
                  </a:cxn>
                  <a:cxn ang="0">
                    <a:pos x="86" y="62"/>
                  </a:cxn>
                  <a:cxn ang="0">
                    <a:pos x="114" y="40"/>
                  </a:cxn>
                  <a:cxn ang="0">
                    <a:pos x="146" y="24"/>
                  </a:cxn>
                  <a:cxn ang="0">
                    <a:pos x="182" y="12"/>
                  </a:cxn>
                  <a:cxn ang="0">
                    <a:pos x="218" y="4"/>
                  </a:cxn>
                  <a:cxn ang="0">
                    <a:pos x="258" y="0"/>
                  </a:cxn>
                </a:cxnLst>
                <a:rect l="0" t="0" r="r" b="b"/>
                <a:pathLst>
                  <a:path w="514" h="468">
                    <a:moveTo>
                      <a:pt x="258" y="0"/>
                    </a:moveTo>
                    <a:lnTo>
                      <a:pt x="270" y="2"/>
                    </a:lnTo>
                    <a:lnTo>
                      <a:pt x="284" y="2"/>
                    </a:lnTo>
                    <a:lnTo>
                      <a:pt x="296" y="4"/>
                    </a:lnTo>
                    <a:lnTo>
                      <a:pt x="308" y="6"/>
                    </a:lnTo>
                    <a:lnTo>
                      <a:pt x="322" y="8"/>
                    </a:lnTo>
                    <a:lnTo>
                      <a:pt x="334" y="12"/>
                    </a:lnTo>
                    <a:lnTo>
                      <a:pt x="346" y="16"/>
                    </a:lnTo>
                    <a:lnTo>
                      <a:pt x="356" y="20"/>
                    </a:lnTo>
                    <a:lnTo>
                      <a:pt x="368" y="24"/>
                    </a:lnTo>
                    <a:lnTo>
                      <a:pt x="380" y="30"/>
                    </a:lnTo>
                    <a:lnTo>
                      <a:pt x="390" y="34"/>
                    </a:lnTo>
                    <a:lnTo>
                      <a:pt x="400" y="40"/>
                    </a:lnTo>
                    <a:lnTo>
                      <a:pt x="410" y="48"/>
                    </a:lnTo>
                    <a:lnTo>
                      <a:pt x="420" y="54"/>
                    </a:lnTo>
                    <a:lnTo>
                      <a:pt x="430" y="62"/>
                    </a:lnTo>
                    <a:lnTo>
                      <a:pt x="438" y="70"/>
                    </a:lnTo>
                    <a:lnTo>
                      <a:pt x="446" y="78"/>
                    </a:lnTo>
                    <a:lnTo>
                      <a:pt x="454" y="86"/>
                    </a:lnTo>
                    <a:lnTo>
                      <a:pt x="462" y="94"/>
                    </a:lnTo>
                    <a:lnTo>
                      <a:pt x="470" y="104"/>
                    </a:lnTo>
                    <a:lnTo>
                      <a:pt x="476" y="114"/>
                    </a:lnTo>
                    <a:lnTo>
                      <a:pt x="482" y="124"/>
                    </a:lnTo>
                    <a:lnTo>
                      <a:pt x="488" y="134"/>
                    </a:lnTo>
                    <a:lnTo>
                      <a:pt x="494" y="144"/>
                    </a:lnTo>
                    <a:lnTo>
                      <a:pt x="498" y="154"/>
                    </a:lnTo>
                    <a:lnTo>
                      <a:pt x="502" y="166"/>
                    </a:lnTo>
                    <a:lnTo>
                      <a:pt x="506" y="176"/>
                    </a:lnTo>
                    <a:lnTo>
                      <a:pt x="508" y="188"/>
                    </a:lnTo>
                    <a:lnTo>
                      <a:pt x="510" y="200"/>
                    </a:lnTo>
                    <a:lnTo>
                      <a:pt x="512" y="212"/>
                    </a:lnTo>
                    <a:lnTo>
                      <a:pt x="514" y="222"/>
                    </a:lnTo>
                    <a:lnTo>
                      <a:pt x="514" y="234"/>
                    </a:lnTo>
                    <a:lnTo>
                      <a:pt x="514" y="246"/>
                    </a:lnTo>
                    <a:lnTo>
                      <a:pt x="512" y="258"/>
                    </a:lnTo>
                    <a:lnTo>
                      <a:pt x="510" y="270"/>
                    </a:lnTo>
                    <a:lnTo>
                      <a:pt x="508" y="282"/>
                    </a:lnTo>
                    <a:lnTo>
                      <a:pt x="506" y="294"/>
                    </a:lnTo>
                    <a:lnTo>
                      <a:pt x="502" y="304"/>
                    </a:lnTo>
                    <a:lnTo>
                      <a:pt x="498" y="316"/>
                    </a:lnTo>
                    <a:lnTo>
                      <a:pt x="494" y="326"/>
                    </a:lnTo>
                    <a:lnTo>
                      <a:pt x="488" y="336"/>
                    </a:lnTo>
                    <a:lnTo>
                      <a:pt x="482" y="346"/>
                    </a:lnTo>
                    <a:lnTo>
                      <a:pt x="476" y="356"/>
                    </a:lnTo>
                    <a:lnTo>
                      <a:pt x="470" y="366"/>
                    </a:lnTo>
                    <a:lnTo>
                      <a:pt x="462" y="374"/>
                    </a:lnTo>
                    <a:lnTo>
                      <a:pt x="454" y="384"/>
                    </a:lnTo>
                    <a:lnTo>
                      <a:pt x="446" y="392"/>
                    </a:lnTo>
                    <a:lnTo>
                      <a:pt x="438" y="400"/>
                    </a:lnTo>
                    <a:lnTo>
                      <a:pt x="430" y="408"/>
                    </a:lnTo>
                    <a:lnTo>
                      <a:pt x="420" y="416"/>
                    </a:lnTo>
                    <a:lnTo>
                      <a:pt x="410" y="422"/>
                    </a:lnTo>
                    <a:lnTo>
                      <a:pt x="400" y="428"/>
                    </a:lnTo>
                    <a:lnTo>
                      <a:pt x="390" y="436"/>
                    </a:lnTo>
                    <a:lnTo>
                      <a:pt x="380" y="440"/>
                    </a:lnTo>
                    <a:lnTo>
                      <a:pt x="368" y="446"/>
                    </a:lnTo>
                    <a:lnTo>
                      <a:pt x="356" y="450"/>
                    </a:lnTo>
                    <a:lnTo>
                      <a:pt x="346" y="454"/>
                    </a:lnTo>
                    <a:lnTo>
                      <a:pt x="334" y="458"/>
                    </a:lnTo>
                    <a:lnTo>
                      <a:pt x="322" y="462"/>
                    </a:lnTo>
                    <a:lnTo>
                      <a:pt x="308" y="464"/>
                    </a:lnTo>
                    <a:lnTo>
                      <a:pt x="296" y="466"/>
                    </a:lnTo>
                    <a:lnTo>
                      <a:pt x="284" y="468"/>
                    </a:lnTo>
                    <a:lnTo>
                      <a:pt x="270" y="468"/>
                    </a:lnTo>
                    <a:lnTo>
                      <a:pt x="258" y="468"/>
                    </a:lnTo>
                    <a:lnTo>
                      <a:pt x="244" y="468"/>
                    </a:lnTo>
                    <a:lnTo>
                      <a:pt x="232" y="468"/>
                    </a:lnTo>
                    <a:lnTo>
                      <a:pt x="218" y="466"/>
                    </a:lnTo>
                    <a:lnTo>
                      <a:pt x="206" y="464"/>
                    </a:lnTo>
                    <a:lnTo>
                      <a:pt x="194" y="462"/>
                    </a:lnTo>
                    <a:lnTo>
                      <a:pt x="182" y="458"/>
                    </a:lnTo>
                    <a:lnTo>
                      <a:pt x="170" y="454"/>
                    </a:lnTo>
                    <a:lnTo>
                      <a:pt x="158" y="450"/>
                    </a:lnTo>
                    <a:lnTo>
                      <a:pt x="146" y="446"/>
                    </a:lnTo>
                    <a:lnTo>
                      <a:pt x="136" y="440"/>
                    </a:lnTo>
                    <a:lnTo>
                      <a:pt x="124" y="436"/>
                    </a:lnTo>
                    <a:lnTo>
                      <a:pt x="114" y="428"/>
                    </a:lnTo>
                    <a:lnTo>
                      <a:pt x="104" y="422"/>
                    </a:lnTo>
                    <a:lnTo>
                      <a:pt x="94" y="416"/>
                    </a:lnTo>
                    <a:lnTo>
                      <a:pt x="86" y="408"/>
                    </a:lnTo>
                    <a:lnTo>
                      <a:pt x="76" y="400"/>
                    </a:lnTo>
                    <a:lnTo>
                      <a:pt x="68" y="392"/>
                    </a:lnTo>
                    <a:lnTo>
                      <a:pt x="60" y="384"/>
                    </a:lnTo>
                    <a:lnTo>
                      <a:pt x="52" y="374"/>
                    </a:lnTo>
                    <a:lnTo>
                      <a:pt x="44" y="366"/>
                    </a:lnTo>
                    <a:lnTo>
                      <a:pt x="38" y="356"/>
                    </a:lnTo>
                    <a:lnTo>
                      <a:pt x="32" y="346"/>
                    </a:lnTo>
                    <a:lnTo>
                      <a:pt x="26" y="336"/>
                    </a:lnTo>
                    <a:lnTo>
                      <a:pt x="22" y="326"/>
                    </a:lnTo>
                    <a:lnTo>
                      <a:pt x="16" y="316"/>
                    </a:lnTo>
                    <a:lnTo>
                      <a:pt x="12" y="304"/>
                    </a:lnTo>
                    <a:lnTo>
                      <a:pt x="8" y="294"/>
                    </a:lnTo>
                    <a:lnTo>
                      <a:pt x="6" y="282"/>
                    </a:lnTo>
                    <a:lnTo>
                      <a:pt x="4" y="270"/>
                    </a:lnTo>
                    <a:lnTo>
                      <a:pt x="2" y="258"/>
                    </a:lnTo>
                    <a:lnTo>
                      <a:pt x="2" y="246"/>
                    </a:lnTo>
                    <a:lnTo>
                      <a:pt x="0" y="234"/>
                    </a:lnTo>
                    <a:lnTo>
                      <a:pt x="2" y="222"/>
                    </a:lnTo>
                    <a:lnTo>
                      <a:pt x="2" y="212"/>
                    </a:lnTo>
                    <a:lnTo>
                      <a:pt x="4" y="200"/>
                    </a:lnTo>
                    <a:lnTo>
                      <a:pt x="6" y="188"/>
                    </a:lnTo>
                    <a:lnTo>
                      <a:pt x="8" y="176"/>
                    </a:lnTo>
                    <a:lnTo>
                      <a:pt x="12" y="166"/>
                    </a:lnTo>
                    <a:lnTo>
                      <a:pt x="16" y="154"/>
                    </a:lnTo>
                    <a:lnTo>
                      <a:pt x="22" y="144"/>
                    </a:lnTo>
                    <a:lnTo>
                      <a:pt x="26" y="134"/>
                    </a:lnTo>
                    <a:lnTo>
                      <a:pt x="32" y="124"/>
                    </a:lnTo>
                    <a:lnTo>
                      <a:pt x="38" y="114"/>
                    </a:lnTo>
                    <a:lnTo>
                      <a:pt x="44" y="104"/>
                    </a:lnTo>
                    <a:lnTo>
                      <a:pt x="52" y="94"/>
                    </a:lnTo>
                    <a:lnTo>
                      <a:pt x="60" y="86"/>
                    </a:lnTo>
                    <a:lnTo>
                      <a:pt x="68" y="78"/>
                    </a:lnTo>
                    <a:lnTo>
                      <a:pt x="76" y="70"/>
                    </a:lnTo>
                    <a:lnTo>
                      <a:pt x="86" y="62"/>
                    </a:lnTo>
                    <a:lnTo>
                      <a:pt x="94" y="54"/>
                    </a:lnTo>
                    <a:lnTo>
                      <a:pt x="104" y="48"/>
                    </a:lnTo>
                    <a:lnTo>
                      <a:pt x="114" y="40"/>
                    </a:lnTo>
                    <a:lnTo>
                      <a:pt x="124" y="34"/>
                    </a:lnTo>
                    <a:lnTo>
                      <a:pt x="136" y="30"/>
                    </a:lnTo>
                    <a:lnTo>
                      <a:pt x="146" y="24"/>
                    </a:lnTo>
                    <a:lnTo>
                      <a:pt x="158" y="20"/>
                    </a:lnTo>
                    <a:lnTo>
                      <a:pt x="170" y="16"/>
                    </a:lnTo>
                    <a:lnTo>
                      <a:pt x="182" y="12"/>
                    </a:lnTo>
                    <a:lnTo>
                      <a:pt x="194" y="8"/>
                    </a:lnTo>
                    <a:lnTo>
                      <a:pt x="206" y="6"/>
                    </a:lnTo>
                    <a:lnTo>
                      <a:pt x="218" y="4"/>
                    </a:lnTo>
                    <a:lnTo>
                      <a:pt x="232" y="2"/>
                    </a:lnTo>
                    <a:lnTo>
                      <a:pt x="244" y="2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F5D4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9" name="Freeform 34"/>
              <p:cNvSpPr>
                <a:spLocks/>
              </p:cNvSpPr>
              <p:nvPr/>
            </p:nvSpPr>
            <p:spPr bwMode="auto">
              <a:xfrm>
                <a:off x="1498069" y="1340801"/>
                <a:ext cx="1009293" cy="872650"/>
              </a:xfrm>
              <a:custGeom>
                <a:avLst/>
                <a:gdLst/>
                <a:ahLst/>
                <a:cxnLst>
                  <a:cxn ang="0">
                    <a:pos x="274" y="0"/>
                  </a:cxn>
                  <a:cxn ang="0">
                    <a:pos x="312" y="6"/>
                  </a:cxn>
                  <a:cxn ang="0">
                    <a:pos x="346" y="18"/>
                  </a:cxn>
                  <a:cxn ang="0">
                    <a:pos x="378" y="32"/>
                  </a:cxn>
                  <a:cxn ang="0">
                    <a:pos x="408" y="50"/>
                  </a:cxn>
                  <a:cxn ang="0">
                    <a:pos x="434" y="74"/>
                  </a:cxn>
                  <a:cxn ang="0">
                    <a:pos x="456" y="98"/>
                  </a:cxn>
                  <a:cxn ang="0">
                    <a:pos x="474" y="128"/>
                  </a:cxn>
                  <a:cxn ang="0">
                    <a:pos x="488" y="158"/>
                  </a:cxn>
                  <a:cxn ang="0">
                    <a:pos x="496" y="190"/>
                  </a:cxn>
                  <a:cxn ang="0">
                    <a:pos x="498" y="224"/>
                  </a:cxn>
                  <a:cxn ang="0">
                    <a:pos x="496" y="258"/>
                  </a:cxn>
                  <a:cxn ang="0">
                    <a:pos x="488" y="292"/>
                  </a:cxn>
                  <a:cxn ang="0">
                    <a:pos x="474" y="322"/>
                  </a:cxn>
                  <a:cxn ang="0">
                    <a:pos x="456" y="350"/>
                  </a:cxn>
                  <a:cxn ang="0">
                    <a:pos x="434" y="376"/>
                  </a:cxn>
                  <a:cxn ang="0">
                    <a:pos x="408" y="398"/>
                  </a:cxn>
                  <a:cxn ang="0">
                    <a:pos x="378" y="416"/>
                  </a:cxn>
                  <a:cxn ang="0">
                    <a:pos x="346" y="432"/>
                  </a:cxn>
                  <a:cxn ang="0">
                    <a:pos x="312" y="442"/>
                  </a:cxn>
                  <a:cxn ang="0">
                    <a:pos x="274" y="448"/>
                  </a:cxn>
                  <a:cxn ang="0">
                    <a:pos x="236" y="448"/>
                  </a:cxn>
                  <a:cxn ang="0">
                    <a:pos x="200" y="444"/>
                  </a:cxn>
                  <a:cxn ang="0">
                    <a:pos x="164" y="436"/>
                  </a:cxn>
                  <a:cxn ang="0">
                    <a:pos x="130" y="422"/>
                  </a:cxn>
                  <a:cxn ang="0">
                    <a:pos x="100" y="404"/>
                  </a:cxn>
                  <a:cxn ang="0">
                    <a:pos x="74" y="384"/>
                  </a:cxn>
                  <a:cxn ang="0">
                    <a:pos x="50" y="358"/>
                  </a:cxn>
                  <a:cxn ang="0">
                    <a:pos x="30" y="332"/>
                  </a:cxn>
                  <a:cxn ang="0">
                    <a:pos x="16" y="302"/>
                  </a:cxn>
                  <a:cxn ang="0">
                    <a:pos x="6" y="270"/>
                  </a:cxn>
                  <a:cxn ang="0">
                    <a:pos x="0" y="236"/>
                  </a:cxn>
                  <a:cxn ang="0">
                    <a:pos x="2" y="202"/>
                  </a:cxn>
                  <a:cxn ang="0">
                    <a:pos x="8" y="168"/>
                  </a:cxn>
                  <a:cxn ang="0">
                    <a:pos x="20" y="136"/>
                  </a:cxn>
                  <a:cxn ang="0">
                    <a:pos x="36" y="108"/>
                  </a:cxn>
                  <a:cxn ang="0">
                    <a:pos x="58" y="82"/>
                  </a:cxn>
                  <a:cxn ang="0">
                    <a:pos x="82" y="58"/>
                  </a:cxn>
                  <a:cxn ang="0">
                    <a:pos x="110" y="38"/>
                  </a:cxn>
                  <a:cxn ang="0">
                    <a:pos x="142" y="22"/>
                  </a:cxn>
                  <a:cxn ang="0">
                    <a:pos x="176" y="10"/>
                  </a:cxn>
                  <a:cxn ang="0">
                    <a:pos x="212" y="2"/>
                  </a:cxn>
                  <a:cxn ang="0">
                    <a:pos x="250" y="0"/>
                  </a:cxn>
                </a:cxnLst>
                <a:rect l="0" t="0" r="r" b="b"/>
                <a:pathLst>
                  <a:path w="498" h="450">
                    <a:moveTo>
                      <a:pt x="250" y="0"/>
                    </a:moveTo>
                    <a:lnTo>
                      <a:pt x="262" y="0"/>
                    </a:lnTo>
                    <a:lnTo>
                      <a:pt x="274" y="0"/>
                    </a:lnTo>
                    <a:lnTo>
                      <a:pt x="288" y="2"/>
                    </a:lnTo>
                    <a:lnTo>
                      <a:pt x="300" y="4"/>
                    </a:lnTo>
                    <a:lnTo>
                      <a:pt x="312" y="6"/>
                    </a:lnTo>
                    <a:lnTo>
                      <a:pt x="324" y="10"/>
                    </a:lnTo>
                    <a:lnTo>
                      <a:pt x="334" y="14"/>
                    </a:lnTo>
                    <a:lnTo>
                      <a:pt x="346" y="18"/>
                    </a:lnTo>
                    <a:lnTo>
                      <a:pt x="358" y="22"/>
                    </a:lnTo>
                    <a:lnTo>
                      <a:pt x="368" y="26"/>
                    </a:lnTo>
                    <a:lnTo>
                      <a:pt x="378" y="32"/>
                    </a:lnTo>
                    <a:lnTo>
                      <a:pt x="388" y="38"/>
                    </a:lnTo>
                    <a:lnTo>
                      <a:pt x="398" y="44"/>
                    </a:lnTo>
                    <a:lnTo>
                      <a:pt x="408" y="50"/>
                    </a:lnTo>
                    <a:lnTo>
                      <a:pt x="416" y="58"/>
                    </a:lnTo>
                    <a:lnTo>
                      <a:pt x="426" y="66"/>
                    </a:lnTo>
                    <a:lnTo>
                      <a:pt x="434" y="74"/>
                    </a:lnTo>
                    <a:lnTo>
                      <a:pt x="442" y="82"/>
                    </a:lnTo>
                    <a:lnTo>
                      <a:pt x="448" y="90"/>
                    </a:lnTo>
                    <a:lnTo>
                      <a:pt x="456" y="98"/>
                    </a:lnTo>
                    <a:lnTo>
                      <a:pt x="462" y="108"/>
                    </a:lnTo>
                    <a:lnTo>
                      <a:pt x="468" y="118"/>
                    </a:lnTo>
                    <a:lnTo>
                      <a:pt x="474" y="128"/>
                    </a:lnTo>
                    <a:lnTo>
                      <a:pt x="478" y="136"/>
                    </a:lnTo>
                    <a:lnTo>
                      <a:pt x="484" y="148"/>
                    </a:lnTo>
                    <a:lnTo>
                      <a:pt x="488" y="158"/>
                    </a:lnTo>
                    <a:lnTo>
                      <a:pt x="490" y="168"/>
                    </a:lnTo>
                    <a:lnTo>
                      <a:pt x="494" y="180"/>
                    </a:lnTo>
                    <a:lnTo>
                      <a:pt x="496" y="190"/>
                    </a:lnTo>
                    <a:lnTo>
                      <a:pt x="498" y="202"/>
                    </a:lnTo>
                    <a:lnTo>
                      <a:pt x="498" y="212"/>
                    </a:lnTo>
                    <a:lnTo>
                      <a:pt x="498" y="224"/>
                    </a:lnTo>
                    <a:lnTo>
                      <a:pt x="498" y="236"/>
                    </a:lnTo>
                    <a:lnTo>
                      <a:pt x="498" y="248"/>
                    </a:lnTo>
                    <a:lnTo>
                      <a:pt x="496" y="258"/>
                    </a:lnTo>
                    <a:lnTo>
                      <a:pt x="494" y="270"/>
                    </a:lnTo>
                    <a:lnTo>
                      <a:pt x="490" y="280"/>
                    </a:lnTo>
                    <a:lnTo>
                      <a:pt x="488" y="292"/>
                    </a:lnTo>
                    <a:lnTo>
                      <a:pt x="484" y="302"/>
                    </a:lnTo>
                    <a:lnTo>
                      <a:pt x="478" y="312"/>
                    </a:lnTo>
                    <a:lnTo>
                      <a:pt x="474" y="322"/>
                    </a:lnTo>
                    <a:lnTo>
                      <a:pt x="468" y="332"/>
                    </a:lnTo>
                    <a:lnTo>
                      <a:pt x="462" y="340"/>
                    </a:lnTo>
                    <a:lnTo>
                      <a:pt x="456" y="350"/>
                    </a:lnTo>
                    <a:lnTo>
                      <a:pt x="448" y="358"/>
                    </a:lnTo>
                    <a:lnTo>
                      <a:pt x="442" y="368"/>
                    </a:lnTo>
                    <a:lnTo>
                      <a:pt x="434" y="376"/>
                    </a:lnTo>
                    <a:lnTo>
                      <a:pt x="426" y="384"/>
                    </a:lnTo>
                    <a:lnTo>
                      <a:pt x="416" y="390"/>
                    </a:lnTo>
                    <a:lnTo>
                      <a:pt x="408" y="398"/>
                    </a:lnTo>
                    <a:lnTo>
                      <a:pt x="398" y="404"/>
                    </a:lnTo>
                    <a:lnTo>
                      <a:pt x="388" y="410"/>
                    </a:lnTo>
                    <a:lnTo>
                      <a:pt x="378" y="416"/>
                    </a:lnTo>
                    <a:lnTo>
                      <a:pt x="368" y="422"/>
                    </a:lnTo>
                    <a:lnTo>
                      <a:pt x="358" y="428"/>
                    </a:lnTo>
                    <a:lnTo>
                      <a:pt x="346" y="432"/>
                    </a:lnTo>
                    <a:lnTo>
                      <a:pt x="334" y="436"/>
                    </a:lnTo>
                    <a:lnTo>
                      <a:pt x="324" y="440"/>
                    </a:lnTo>
                    <a:lnTo>
                      <a:pt x="312" y="442"/>
                    </a:lnTo>
                    <a:lnTo>
                      <a:pt x="300" y="444"/>
                    </a:lnTo>
                    <a:lnTo>
                      <a:pt x="288" y="446"/>
                    </a:lnTo>
                    <a:lnTo>
                      <a:pt x="274" y="448"/>
                    </a:lnTo>
                    <a:lnTo>
                      <a:pt x="262" y="448"/>
                    </a:lnTo>
                    <a:lnTo>
                      <a:pt x="250" y="450"/>
                    </a:lnTo>
                    <a:lnTo>
                      <a:pt x="236" y="448"/>
                    </a:lnTo>
                    <a:lnTo>
                      <a:pt x="224" y="448"/>
                    </a:lnTo>
                    <a:lnTo>
                      <a:pt x="212" y="446"/>
                    </a:lnTo>
                    <a:lnTo>
                      <a:pt x="200" y="444"/>
                    </a:lnTo>
                    <a:lnTo>
                      <a:pt x="188" y="442"/>
                    </a:lnTo>
                    <a:lnTo>
                      <a:pt x="176" y="440"/>
                    </a:lnTo>
                    <a:lnTo>
                      <a:pt x="164" y="436"/>
                    </a:lnTo>
                    <a:lnTo>
                      <a:pt x="152" y="432"/>
                    </a:lnTo>
                    <a:lnTo>
                      <a:pt x="142" y="428"/>
                    </a:lnTo>
                    <a:lnTo>
                      <a:pt x="130" y="422"/>
                    </a:lnTo>
                    <a:lnTo>
                      <a:pt x="120" y="416"/>
                    </a:lnTo>
                    <a:lnTo>
                      <a:pt x="110" y="410"/>
                    </a:lnTo>
                    <a:lnTo>
                      <a:pt x="100" y="404"/>
                    </a:lnTo>
                    <a:lnTo>
                      <a:pt x="90" y="398"/>
                    </a:lnTo>
                    <a:lnTo>
                      <a:pt x="82" y="390"/>
                    </a:lnTo>
                    <a:lnTo>
                      <a:pt x="74" y="384"/>
                    </a:lnTo>
                    <a:lnTo>
                      <a:pt x="64" y="376"/>
                    </a:lnTo>
                    <a:lnTo>
                      <a:pt x="58" y="368"/>
                    </a:lnTo>
                    <a:lnTo>
                      <a:pt x="50" y="358"/>
                    </a:lnTo>
                    <a:lnTo>
                      <a:pt x="42" y="350"/>
                    </a:lnTo>
                    <a:lnTo>
                      <a:pt x="36" y="340"/>
                    </a:lnTo>
                    <a:lnTo>
                      <a:pt x="30" y="332"/>
                    </a:lnTo>
                    <a:lnTo>
                      <a:pt x="24" y="322"/>
                    </a:lnTo>
                    <a:lnTo>
                      <a:pt x="20" y="312"/>
                    </a:lnTo>
                    <a:lnTo>
                      <a:pt x="16" y="302"/>
                    </a:lnTo>
                    <a:lnTo>
                      <a:pt x="12" y="292"/>
                    </a:lnTo>
                    <a:lnTo>
                      <a:pt x="8" y="280"/>
                    </a:lnTo>
                    <a:lnTo>
                      <a:pt x="6" y="270"/>
                    </a:lnTo>
                    <a:lnTo>
                      <a:pt x="2" y="258"/>
                    </a:lnTo>
                    <a:lnTo>
                      <a:pt x="2" y="248"/>
                    </a:lnTo>
                    <a:lnTo>
                      <a:pt x="0" y="236"/>
                    </a:lnTo>
                    <a:lnTo>
                      <a:pt x="0" y="224"/>
                    </a:lnTo>
                    <a:lnTo>
                      <a:pt x="0" y="212"/>
                    </a:lnTo>
                    <a:lnTo>
                      <a:pt x="2" y="202"/>
                    </a:lnTo>
                    <a:lnTo>
                      <a:pt x="2" y="190"/>
                    </a:lnTo>
                    <a:lnTo>
                      <a:pt x="6" y="180"/>
                    </a:lnTo>
                    <a:lnTo>
                      <a:pt x="8" y="168"/>
                    </a:lnTo>
                    <a:lnTo>
                      <a:pt x="12" y="158"/>
                    </a:lnTo>
                    <a:lnTo>
                      <a:pt x="16" y="148"/>
                    </a:lnTo>
                    <a:lnTo>
                      <a:pt x="20" y="136"/>
                    </a:lnTo>
                    <a:lnTo>
                      <a:pt x="24" y="128"/>
                    </a:lnTo>
                    <a:lnTo>
                      <a:pt x="30" y="118"/>
                    </a:lnTo>
                    <a:lnTo>
                      <a:pt x="36" y="108"/>
                    </a:lnTo>
                    <a:lnTo>
                      <a:pt x="42" y="98"/>
                    </a:lnTo>
                    <a:lnTo>
                      <a:pt x="50" y="90"/>
                    </a:lnTo>
                    <a:lnTo>
                      <a:pt x="58" y="82"/>
                    </a:lnTo>
                    <a:lnTo>
                      <a:pt x="64" y="74"/>
                    </a:lnTo>
                    <a:lnTo>
                      <a:pt x="74" y="66"/>
                    </a:lnTo>
                    <a:lnTo>
                      <a:pt x="82" y="58"/>
                    </a:lnTo>
                    <a:lnTo>
                      <a:pt x="90" y="50"/>
                    </a:lnTo>
                    <a:lnTo>
                      <a:pt x="100" y="44"/>
                    </a:lnTo>
                    <a:lnTo>
                      <a:pt x="110" y="38"/>
                    </a:lnTo>
                    <a:lnTo>
                      <a:pt x="120" y="32"/>
                    </a:lnTo>
                    <a:lnTo>
                      <a:pt x="130" y="26"/>
                    </a:lnTo>
                    <a:lnTo>
                      <a:pt x="142" y="22"/>
                    </a:lnTo>
                    <a:lnTo>
                      <a:pt x="152" y="18"/>
                    </a:lnTo>
                    <a:lnTo>
                      <a:pt x="164" y="14"/>
                    </a:lnTo>
                    <a:lnTo>
                      <a:pt x="176" y="10"/>
                    </a:lnTo>
                    <a:lnTo>
                      <a:pt x="188" y="6"/>
                    </a:lnTo>
                    <a:lnTo>
                      <a:pt x="200" y="4"/>
                    </a:lnTo>
                    <a:lnTo>
                      <a:pt x="212" y="2"/>
                    </a:lnTo>
                    <a:lnTo>
                      <a:pt x="224" y="0"/>
                    </a:lnTo>
                    <a:lnTo>
                      <a:pt x="236" y="0"/>
                    </a:lnTo>
                    <a:lnTo>
                      <a:pt x="250" y="0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rgbClr val="F7DB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0" name="Freeform 35"/>
              <p:cNvSpPr>
                <a:spLocks/>
              </p:cNvSpPr>
              <p:nvPr/>
            </p:nvSpPr>
            <p:spPr bwMode="auto">
              <a:xfrm>
                <a:off x="1514283" y="1356314"/>
                <a:ext cx="976866" cy="837744"/>
              </a:xfrm>
              <a:custGeom>
                <a:avLst/>
                <a:gdLst/>
                <a:ahLst/>
                <a:cxnLst>
                  <a:cxn ang="0">
                    <a:pos x="266" y="2"/>
                  </a:cxn>
                  <a:cxn ang="0">
                    <a:pos x="302" y="6"/>
                  </a:cxn>
                  <a:cxn ang="0">
                    <a:pos x="336" y="18"/>
                  </a:cxn>
                  <a:cxn ang="0">
                    <a:pos x="366" y="32"/>
                  </a:cxn>
                  <a:cxn ang="0">
                    <a:pos x="394" y="50"/>
                  </a:cxn>
                  <a:cxn ang="0">
                    <a:pos x="420" y="70"/>
                  </a:cxn>
                  <a:cxn ang="0">
                    <a:pos x="442" y="96"/>
                  </a:cxn>
                  <a:cxn ang="0">
                    <a:pos x="460" y="122"/>
                  </a:cxn>
                  <a:cxn ang="0">
                    <a:pos x="472" y="152"/>
                  </a:cxn>
                  <a:cxn ang="0">
                    <a:pos x="480" y="184"/>
                  </a:cxn>
                  <a:cxn ang="0">
                    <a:pos x="482" y="216"/>
                  </a:cxn>
                  <a:cxn ang="0">
                    <a:pos x="480" y="248"/>
                  </a:cxn>
                  <a:cxn ang="0">
                    <a:pos x="472" y="280"/>
                  </a:cxn>
                  <a:cxn ang="0">
                    <a:pos x="460" y="310"/>
                  </a:cxn>
                  <a:cxn ang="0">
                    <a:pos x="442" y="336"/>
                  </a:cxn>
                  <a:cxn ang="0">
                    <a:pos x="420" y="360"/>
                  </a:cxn>
                  <a:cxn ang="0">
                    <a:pos x="394" y="382"/>
                  </a:cxn>
                  <a:cxn ang="0">
                    <a:pos x="366" y="400"/>
                  </a:cxn>
                  <a:cxn ang="0">
                    <a:pos x="336" y="414"/>
                  </a:cxn>
                  <a:cxn ang="0">
                    <a:pos x="302" y="424"/>
                  </a:cxn>
                  <a:cxn ang="0">
                    <a:pos x="266" y="430"/>
                  </a:cxn>
                  <a:cxn ang="0">
                    <a:pos x="228" y="432"/>
                  </a:cxn>
                  <a:cxn ang="0">
                    <a:pos x="192" y="428"/>
                  </a:cxn>
                  <a:cxn ang="0">
                    <a:pos x="158" y="418"/>
                  </a:cxn>
                  <a:cxn ang="0">
                    <a:pos x="126" y="406"/>
                  </a:cxn>
                  <a:cxn ang="0">
                    <a:pos x="96" y="388"/>
                  </a:cxn>
                  <a:cxn ang="0">
                    <a:pos x="70" y="368"/>
                  </a:cxn>
                  <a:cxn ang="0">
                    <a:pos x="48" y="344"/>
                  </a:cxn>
                  <a:cxn ang="0">
                    <a:pos x="28" y="318"/>
                  </a:cxn>
                  <a:cxn ang="0">
                    <a:pos x="14" y="290"/>
                  </a:cxn>
                  <a:cxn ang="0">
                    <a:pos x="4" y="260"/>
                  </a:cxn>
                  <a:cxn ang="0">
                    <a:pos x="0" y="226"/>
                  </a:cxn>
                  <a:cxn ang="0">
                    <a:pos x="0" y="194"/>
                  </a:cxn>
                  <a:cxn ang="0">
                    <a:pos x="6" y="162"/>
                  </a:cxn>
                  <a:cxn ang="0">
                    <a:pos x="18" y="132"/>
                  </a:cxn>
                  <a:cxn ang="0">
                    <a:pos x="34" y="104"/>
                  </a:cxn>
                  <a:cxn ang="0">
                    <a:pos x="54" y="78"/>
                  </a:cxn>
                  <a:cxn ang="0">
                    <a:pos x="78" y="56"/>
                  </a:cxn>
                  <a:cxn ang="0">
                    <a:pos x="106" y="38"/>
                  </a:cxn>
                  <a:cxn ang="0">
                    <a:pos x="136" y="22"/>
                  </a:cxn>
                  <a:cxn ang="0">
                    <a:pos x="170" y="10"/>
                  </a:cxn>
                  <a:cxn ang="0">
                    <a:pos x="204" y="2"/>
                  </a:cxn>
                  <a:cxn ang="0">
                    <a:pos x="242" y="0"/>
                  </a:cxn>
                </a:cxnLst>
                <a:rect l="0" t="0" r="r" b="b"/>
                <a:pathLst>
                  <a:path w="482" h="432">
                    <a:moveTo>
                      <a:pt x="242" y="0"/>
                    </a:moveTo>
                    <a:lnTo>
                      <a:pt x="254" y="0"/>
                    </a:lnTo>
                    <a:lnTo>
                      <a:pt x="266" y="2"/>
                    </a:lnTo>
                    <a:lnTo>
                      <a:pt x="278" y="2"/>
                    </a:lnTo>
                    <a:lnTo>
                      <a:pt x="290" y="4"/>
                    </a:lnTo>
                    <a:lnTo>
                      <a:pt x="302" y="6"/>
                    </a:lnTo>
                    <a:lnTo>
                      <a:pt x="312" y="10"/>
                    </a:lnTo>
                    <a:lnTo>
                      <a:pt x="324" y="14"/>
                    </a:lnTo>
                    <a:lnTo>
                      <a:pt x="336" y="18"/>
                    </a:lnTo>
                    <a:lnTo>
                      <a:pt x="346" y="22"/>
                    </a:lnTo>
                    <a:lnTo>
                      <a:pt x="356" y="26"/>
                    </a:lnTo>
                    <a:lnTo>
                      <a:pt x="366" y="32"/>
                    </a:lnTo>
                    <a:lnTo>
                      <a:pt x="376" y="38"/>
                    </a:lnTo>
                    <a:lnTo>
                      <a:pt x="386" y="44"/>
                    </a:lnTo>
                    <a:lnTo>
                      <a:pt x="394" y="50"/>
                    </a:lnTo>
                    <a:lnTo>
                      <a:pt x="404" y="56"/>
                    </a:lnTo>
                    <a:lnTo>
                      <a:pt x="412" y="64"/>
                    </a:lnTo>
                    <a:lnTo>
                      <a:pt x="420" y="70"/>
                    </a:lnTo>
                    <a:lnTo>
                      <a:pt x="428" y="78"/>
                    </a:lnTo>
                    <a:lnTo>
                      <a:pt x="434" y="86"/>
                    </a:lnTo>
                    <a:lnTo>
                      <a:pt x="442" y="96"/>
                    </a:lnTo>
                    <a:lnTo>
                      <a:pt x="448" y="104"/>
                    </a:lnTo>
                    <a:lnTo>
                      <a:pt x="454" y="114"/>
                    </a:lnTo>
                    <a:lnTo>
                      <a:pt x="460" y="122"/>
                    </a:lnTo>
                    <a:lnTo>
                      <a:pt x="464" y="132"/>
                    </a:lnTo>
                    <a:lnTo>
                      <a:pt x="468" y="142"/>
                    </a:lnTo>
                    <a:lnTo>
                      <a:pt x="472" y="152"/>
                    </a:lnTo>
                    <a:lnTo>
                      <a:pt x="476" y="162"/>
                    </a:lnTo>
                    <a:lnTo>
                      <a:pt x="478" y="172"/>
                    </a:lnTo>
                    <a:lnTo>
                      <a:pt x="480" y="184"/>
                    </a:lnTo>
                    <a:lnTo>
                      <a:pt x="482" y="194"/>
                    </a:lnTo>
                    <a:lnTo>
                      <a:pt x="482" y="204"/>
                    </a:lnTo>
                    <a:lnTo>
                      <a:pt x="482" y="216"/>
                    </a:lnTo>
                    <a:lnTo>
                      <a:pt x="482" y="226"/>
                    </a:lnTo>
                    <a:lnTo>
                      <a:pt x="482" y="238"/>
                    </a:lnTo>
                    <a:lnTo>
                      <a:pt x="480" y="248"/>
                    </a:lnTo>
                    <a:lnTo>
                      <a:pt x="478" y="260"/>
                    </a:lnTo>
                    <a:lnTo>
                      <a:pt x="476" y="270"/>
                    </a:lnTo>
                    <a:lnTo>
                      <a:pt x="472" y="280"/>
                    </a:lnTo>
                    <a:lnTo>
                      <a:pt x="468" y="290"/>
                    </a:lnTo>
                    <a:lnTo>
                      <a:pt x="464" y="300"/>
                    </a:lnTo>
                    <a:lnTo>
                      <a:pt x="460" y="310"/>
                    </a:lnTo>
                    <a:lnTo>
                      <a:pt x="454" y="318"/>
                    </a:lnTo>
                    <a:lnTo>
                      <a:pt x="448" y="328"/>
                    </a:lnTo>
                    <a:lnTo>
                      <a:pt x="442" y="336"/>
                    </a:lnTo>
                    <a:lnTo>
                      <a:pt x="434" y="344"/>
                    </a:lnTo>
                    <a:lnTo>
                      <a:pt x="428" y="352"/>
                    </a:lnTo>
                    <a:lnTo>
                      <a:pt x="420" y="360"/>
                    </a:lnTo>
                    <a:lnTo>
                      <a:pt x="412" y="368"/>
                    </a:lnTo>
                    <a:lnTo>
                      <a:pt x="404" y="376"/>
                    </a:lnTo>
                    <a:lnTo>
                      <a:pt x="394" y="382"/>
                    </a:lnTo>
                    <a:lnTo>
                      <a:pt x="386" y="388"/>
                    </a:lnTo>
                    <a:lnTo>
                      <a:pt x="376" y="394"/>
                    </a:lnTo>
                    <a:lnTo>
                      <a:pt x="366" y="400"/>
                    </a:lnTo>
                    <a:lnTo>
                      <a:pt x="356" y="406"/>
                    </a:lnTo>
                    <a:lnTo>
                      <a:pt x="346" y="410"/>
                    </a:lnTo>
                    <a:lnTo>
                      <a:pt x="336" y="414"/>
                    </a:lnTo>
                    <a:lnTo>
                      <a:pt x="324" y="418"/>
                    </a:lnTo>
                    <a:lnTo>
                      <a:pt x="312" y="422"/>
                    </a:lnTo>
                    <a:lnTo>
                      <a:pt x="302" y="424"/>
                    </a:lnTo>
                    <a:lnTo>
                      <a:pt x="290" y="428"/>
                    </a:lnTo>
                    <a:lnTo>
                      <a:pt x="278" y="430"/>
                    </a:lnTo>
                    <a:lnTo>
                      <a:pt x="266" y="430"/>
                    </a:lnTo>
                    <a:lnTo>
                      <a:pt x="254" y="432"/>
                    </a:lnTo>
                    <a:lnTo>
                      <a:pt x="242" y="432"/>
                    </a:lnTo>
                    <a:lnTo>
                      <a:pt x="228" y="432"/>
                    </a:lnTo>
                    <a:lnTo>
                      <a:pt x="216" y="430"/>
                    </a:lnTo>
                    <a:lnTo>
                      <a:pt x="204" y="430"/>
                    </a:lnTo>
                    <a:lnTo>
                      <a:pt x="192" y="428"/>
                    </a:lnTo>
                    <a:lnTo>
                      <a:pt x="180" y="424"/>
                    </a:lnTo>
                    <a:lnTo>
                      <a:pt x="170" y="422"/>
                    </a:lnTo>
                    <a:lnTo>
                      <a:pt x="158" y="418"/>
                    </a:lnTo>
                    <a:lnTo>
                      <a:pt x="148" y="414"/>
                    </a:lnTo>
                    <a:lnTo>
                      <a:pt x="136" y="410"/>
                    </a:lnTo>
                    <a:lnTo>
                      <a:pt x="126" y="406"/>
                    </a:lnTo>
                    <a:lnTo>
                      <a:pt x="116" y="400"/>
                    </a:lnTo>
                    <a:lnTo>
                      <a:pt x="106" y="394"/>
                    </a:lnTo>
                    <a:lnTo>
                      <a:pt x="96" y="388"/>
                    </a:lnTo>
                    <a:lnTo>
                      <a:pt x="88" y="382"/>
                    </a:lnTo>
                    <a:lnTo>
                      <a:pt x="78" y="376"/>
                    </a:lnTo>
                    <a:lnTo>
                      <a:pt x="70" y="368"/>
                    </a:lnTo>
                    <a:lnTo>
                      <a:pt x="62" y="360"/>
                    </a:lnTo>
                    <a:lnTo>
                      <a:pt x="54" y="352"/>
                    </a:lnTo>
                    <a:lnTo>
                      <a:pt x="48" y="344"/>
                    </a:lnTo>
                    <a:lnTo>
                      <a:pt x="40" y="336"/>
                    </a:lnTo>
                    <a:lnTo>
                      <a:pt x="34" y="328"/>
                    </a:lnTo>
                    <a:lnTo>
                      <a:pt x="28" y="318"/>
                    </a:lnTo>
                    <a:lnTo>
                      <a:pt x="24" y="310"/>
                    </a:lnTo>
                    <a:lnTo>
                      <a:pt x="18" y="300"/>
                    </a:lnTo>
                    <a:lnTo>
                      <a:pt x="14" y="290"/>
                    </a:lnTo>
                    <a:lnTo>
                      <a:pt x="10" y="280"/>
                    </a:lnTo>
                    <a:lnTo>
                      <a:pt x="6" y="270"/>
                    </a:lnTo>
                    <a:lnTo>
                      <a:pt x="4" y="260"/>
                    </a:lnTo>
                    <a:lnTo>
                      <a:pt x="2" y="248"/>
                    </a:lnTo>
                    <a:lnTo>
                      <a:pt x="0" y="238"/>
                    </a:lnTo>
                    <a:lnTo>
                      <a:pt x="0" y="226"/>
                    </a:lnTo>
                    <a:lnTo>
                      <a:pt x="0" y="216"/>
                    </a:lnTo>
                    <a:lnTo>
                      <a:pt x="0" y="204"/>
                    </a:lnTo>
                    <a:lnTo>
                      <a:pt x="0" y="194"/>
                    </a:lnTo>
                    <a:lnTo>
                      <a:pt x="2" y="184"/>
                    </a:lnTo>
                    <a:lnTo>
                      <a:pt x="4" y="172"/>
                    </a:lnTo>
                    <a:lnTo>
                      <a:pt x="6" y="162"/>
                    </a:lnTo>
                    <a:lnTo>
                      <a:pt x="10" y="152"/>
                    </a:lnTo>
                    <a:lnTo>
                      <a:pt x="14" y="142"/>
                    </a:lnTo>
                    <a:lnTo>
                      <a:pt x="18" y="132"/>
                    </a:lnTo>
                    <a:lnTo>
                      <a:pt x="24" y="122"/>
                    </a:lnTo>
                    <a:lnTo>
                      <a:pt x="28" y="114"/>
                    </a:lnTo>
                    <a:lnTo>
                      <a:pt x="34" y="104"/>
                    </a:lnTo>
                    <a:lnTo>
                      <a:pt x="40" y="96"/>
                    </a:lnTo>
                    <a:lnTo>
                      <a:pt x="48" y="86"/>
                    </a:lnTo>
                    <a:lnTo>
                      <a:pt x="54" y="78"/>
                    </a:lnTo>
                    <a:lnTo>
                      <a:pt x="62" y="70"/>
                    </a:lnTo>
                    <a:lnTo>
                      <a:pt x="70" y="64"/>
                    </a:lnTo>
                    <a:lnTo>
                      <a:pt x="78" y="56"/>
                    </a:lnTo>
                    <a:lnTo>
                      <a:pt x="88" y="50"/>
                    </a:lnTo>
                    <a:lnTo>
                      <a:pt x="96" y="44"/>
                    </a:lnTo>
                    <a:lnTo>
                      <a:pt x="106" y="38"/>
                    </a:lnTo>
                    <a:lnTo>
                      <a:pt x="116" y="32"/>
                    </a:lnTo>
                    <a:lnTo>
                      <a:pt x="126" y="26"/>
                    </a:lnTo>
                    <a:lnTo>
                      <a:pt x="136" y="22"/>
                    </a:lnTo>
                    <a:lnTo>
                      <a:pt x="148" y="18"/>
                    </a:lnTo>
                    <a:lnTo>
                      <a:pt x="158" y="14"/>
                    </a:lnTo>
                    <a:lnTo>
                      <a:pt x="170" y="10"/>
                    </a:lnTo>
                    <a:lnTo>
                      <a:pt x="180" y="6"/>
                    </a:lnTo>
                    <a:lnTo>
                      <a:pt x="192" y="4"/>
                    </a:lnTo>
                    <a:lnTo>
                      <a:pt x="204" y="2"/>
                    </a:lnTo>
                    <a:lnTo>
                      <a:pt x="216" y="2"/>
                    </a:lnTo>
                    <a:lnTo>
                      <a:pt x="228" y="0"/>
                    </a:lnTo>
                    <a:lnTo>
                      <a:pt x="242" y="0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F7DD0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1" name="Freeform 36"/>
              <p:cNvSpPr>
                <a:spLocks/>
              </p:cNvSpPr>
              <p:nvPr/>
            </p:nvSpPr>
            <p:spPr bwMode="auto">
              <a:xfrm>
                <a:off x="1526443" y="1371828"/>
                <a:ext cx="952546" cy="802838"/>
              </a:xfrm>
              <a:custGeom>
                <a:avLst/>
                <a:gdLst/>
                <a:ahLst/>
                <a:cxnLst>
                  <a:cxn ang="0">
                    <a:pos x="258" y="2"/>
                  </a:cxn>
                  <a:cxn ang="0">
                    <a:pos x="294" y="8"/>
                  </a:cxn>
                  <a:cxn ang="0">
                    <a:pos x="326" y="16"/>
                  </a:cxn>
                  <a:cxn ang="0">
                    <a:pos x="356" y="30"/>
                  </a:cxn>
                  <a:cxn ang="0">
                    <a:pos x="384" y="48"/>
                  </a:cxn>
                  <a:cxn ang="0">
                    <a:pos x="408" y="68"/>
                  </a:cxn>
                  <a:cxn ang="0">
                    <a:pos x="430" y="92"/>
                  </a:cxn>
                  <a:cxn ang="0">
                    <a:pos x="446" y="118"/>
                  </a:cxn>
                  <a:cxn ang="0">
                    <a:pos x="460" y="146"/>
                  </a:cxn>
                  <a:cxn ang="0">
                    <a:pos x="466" y="176"/>
                  </a:cxn>
                  <a:cxn ang="0">
                    <a:pos x="470" y="208"/>
                  </a:cxn>
                  <a:cxn ang="0">
                    <a:pos x="466" y="238"/>
                  </a:cxn>
                  <a:cxn ang="0">
                    <a:pos x="460" y="268"/>
                  </a:cxn>
                  <a:cxn ang="0">
                    <a:pos x="446" y="296"/>
                  </a:cxn>
                  <a:cxn ang="0">
                    <a:pos x="430" y="322"/>
                  </a:cxn>
                  <a:cxn ang="0">
                    <a:pos x="408" y="346"/>
                  </a:cxn>
                  <a:cxn ang="0">
                    <a:pos x="384" y="366"/>
                  </a:cxn>
                  <a:cxn ang="0">
                    <a:pos x="356" y="384"/>
                  </a:cxn>
                  <a:cxn ang="0">
                    <a:pos x="326" y="398"/>
                  </a:cxn>
                  <a:cxn ang="0">
                    <a:pos x="294" y="408"/>
                  </a:cxn>
                  <a:cxn ang="0">
                    <a:pos x="258" y="412"/>
                  </a:cxn>
                  <a:cxn ang="0">
                    <a:pos x="224" y="414"/>
                  </a:cxn>
                  <a:cxn ang="0">
                    <a:pos x="188" y="410"/>
                  </a:cxn>
                  <a:cxn ang="0">
                    <a:pos x="154" y="402"/>
                  </a:cxn>
                  <a:cxn ang="0">
                    <a:pos x="124" y="388"/>
                  </a:cxn>
                  <a:cxn ang="0">
                    <a:pos x="94" y="372"/>
                  </a:cxn>
                  <a:cxn ang="0">
                    <a:pos x="70" y="354"/>
                  </a:cxn>
                  <a:cxn ang="0">
                    <a:pos x="48" y="330"/>
                  </a:cxn>
                  <a:cxn ang="0">
                    <a:pos x="28" y="306"/>
                  </a:cxn>
                  <a:cxn ang="0">
                    <a:pos x="14" y="278"/>
                  </a:cxn>
                  <a:cxn ang="0">
                    <a:pos x="6" y="248"/>
                  </a:cxn>
                  <a:cxn ang="0">
                    <a:pos x="0" y="218"/>
                  </a:cxn>
                  <a:cxn ang="0">
                    <a:pos x="2" y="186"/>
                  </a:cxn>
                  <a:cxn ang="0">
                    <a:pos x="8" y="156"/>
                  </a:cxn>
                  <a:cxn ang="0">
                    <a:pos x="18" y="128"/>
                  </a:cxn>
                  <a:cxn ang="0">
                    <a:pos x="34" y="100"/>
                  </a:cxn>
                  <a:cxn ang="0">
                    <a:pos x="54" y="76"/>
                  </a:cxn>
                  <a:cxn ang="0">
                    <a:pos x="78" y="54"/>
                  </a:cxn>
                  <a:cxn ang="0">
                    <a:pos x="104" y="36"/>
                  </a:cxn>
                  <a:cxn ang="0">
                    <a:pos x="134" y="22"/>
                  </a:cxn>
                  <a:cxn ang="0">
                    <a:pos x="166" y="10"/>
                  </a:cxn>
                  <a:cxn ang="0">
                    <a:pos x="200" y="4"/>
                  </a:cxn>
                  <a:cxn ang="0">
                    <a:pos x="236" y="0"/>
                  </a:cxn>
                </a:cxnLst>
                <a:rect l="0" t="0" r="r" b="b"/>
                <a:pathLst>
                  <a:path w="470" h="414">
                    <a:moveTo>
                      <a:pt x="236" y="0"/>
                    </a:moveTo>
                    <a:lnTo>
                      <a:pt x="248" y="0"/>
                    </a:lnTo>
                    <a:lnTo>
                      <a:pt x="258" y="2"/>
                    </a:lnTo>
                    <a:lnTo>
                      <a:pt x="270" y="4"/>
                    </a:lnTo>
                    <a:lnTo>
                      <a:pt x="282" y="4"/>
                    </a:lnTo>
                    <a:lnTo>
                      <a:pt x="294" y="8"/>
                    </a:lnTo>
                    <a:lnTo>
                      <a:pt x="304" y="10"/>
                    </a:lnTo>
                    <a:lnTo>
                      <a:pt x="316" y="14"/>
                    </a:lnTo>
                    <a:lnTo>
                      <a:pt x="326" y="16"/>
                    </a:lnTo>
                    <a:lnTo>
                      <a:pt x="336" y="22"/>
                    </a:lnTo>
                    <a:lnTo>
                      <a:pt x="346" y="26"/>
                    </a:lnTo>
                    <a:lnTo>
                      <a:pt x="356" y="30"/>
                    </a:lnTo>
                    <a:lnTo>
                      <a:pt x="366" y="36"/>
                    </a:lnTo>
                    <a:lnTo>
                      <a:pt x="376" y="42"/>
                    </a:lnTo>
                    <a:lnTo>
                      <a:pt x="384" y="48"/>
                    </a:lnTo>
                    <a:lnTo>
                      <a:pt x="392" y="54"/>
                    </a:lnTo>
                    <a:lnTo>
                      <a:pt x="400" y="62"/>
                    </a:lnTo>
                    <a:lnTo>
                      <a:pt x="408" y="68"/>
                    </a:lnTo>
                    <a:lnTo>
                      <a:pt x="416" y="76"/>
                    </a:lnTo>
                    <a:lnTo>
                      <a:pt x="422" y="84"/>
                    </a:lnTo>
                    <a:lnTo>
                      <a:pt x="430" y="92"/>
                    </a:lnTo>
                    <a:lnTo>
                      <a:pt x="436" y="100"/>
                    </a:lnTo>
                    <a:lnTo>
                      <a:pt x="442" y="110"/>
                    </a:lnTo>
                    <a:lnTo>
                      <a:pt x="446" y="118"/>
                    </a:lnTo>
                    <a:lnTo>
                      <a:pt x="452" y="128"/>
                    </a:lnTo>
                    <a:lnTo>
                      <a:pt x="456" y="136"/>
                    </a:lnTo>
                    <a:lnTo>
                      <a:pt x="460" y="146"/>
                    </a:lnTo>
                    <a:lnTo>
                      <a:pt x="462" y="156"/>
                    </a:lnTo>
                    <a:lnTo>
                      <a:pt x="464" y="166"/>
                    </a:lnTo>
                    <a:lnTo>
                      <a:pt x="466" y="176"/>
                    </a:lnTo>
                    <a:lnTo>
                      <a:pt x="468" y="186"/>
                    </a:lnTo>
                    <a:lnTo>
                      <a:pt x="470" y="196"/>
                    </a:lnTo>
                    <a:lnTo>
                      <a:pt x="470" y="208"/>
                    </a:lnTo>
                    <a:lnTo>
                      <a:pt x="470" y="218"/>
                    </a:lnTo>
                    <a:lnTo>
                      <a:pt x="468" y="228"/>
                    </a:lnTo>
                    <a:lnTo>
                      <a:pt x="466" y="238"/>
                    </a:lnTo>
                    <a:lnTo>
                      <a:pt x="464" y="248"/>
                    </a:lnTo>
                    <a:lnTo>
                      <a:pt x="462" y="258"/>
                    </a:lnTo>
                    <a:lnTo>
                      <a:pt x="460" y="268"/>
                    </a:lnTo>
                    <a:lnTo>
                      <a:pt x="456" y="278"/>
                    </a:lnTo>
                    <a:lnTo>
                      <a:pt x="452" y="288"/>
                    </a:lnTo>
                    <a:lnTo>
                      <a:pt x="446" y="296"/>
                    </a:lnTo>
                    <a:lnTo>
                      <a:pt x="442" y="306"/>
                    </a:lnTo>
                    <a:lnTo>
                      <a:pt x="436" y="314"/>
                    </a:lnTo>
                    <a:lnTo>
                      <a:pt x="430" y="322"/>
                    </a:lnTo>
                    <a:lnTo>
                      <a:pt x="422" y="330"/>
                    </a:lnTo>
                    <a:lnTo>
                      <a:pt x="416" y="338"/>
                    </a:lnTo>
                    <a:lnTo>
                      <a:pt x="408" y="346"/>
                    </a:lnTo>
                    <a:lnTo>
                      <a:pt x="400" y="354"/>
                    </a:lnTo>
                    <a:lnTo>
                      <a:pt x="392" y="360"/>
                    </a:lnTo>
                    <a:lnTo>
                      <a:pt x="384" y="366"/>
                    </a:lnTo>
                    <a:lnTo>
                      <a:pt x="376" y="372"/>
                    </a:lnTo>
                    <a:lnTo>
                      <a:pt x="366" y="378"/>
                    </a:lnTo>
                    <a:lnTo>
                      <a:pt x="356" y="384"/>
                    </a:lnTo>
                    <a:lnTo>
                      <a:pt x="346" y="388"/>
                    </a:lnTo>
                    <a:lnTo>
                      <a:pt x="336" y="394"/>
                    </a:lnTo>
                    <a:lnTo>
                      <a:pt x="326" y="398"/>
                    </a:lnTo>
                    <a:lnTo>
                      <a:pt x="316" y="402"/>
                    </a:lnTo>
                    <a:lnTo>
                      <a:pt x="304" y="404"/>
                    </a:lnTo>
                    <a:lnTo>
                      <a:pt x="294" y="408"/>
                    </a:lnTo>
                    <a:lnTo>
                      <a:pt x="282" y="410"/>
                    </a:lnTo>
                    <a:lnTo>
                      <a:pt x="270" y="412"/>
                    </a:lnTo>
                    <a:lnTo>
                      <a:pt x="258" y="412"/>
                    </a:lnTo>
                    <a:lnTo>
                      <a:pt x="248" y="414"/>
                    </a:lnTo>
                    <a:lnTo>
                      <a:pt x="236" y="414"/>
                    </a:lnTo>
                    <a:lnTo>
                      <a:pt x="224" y="414"/>
                    </a:lnTo>
                    <a:lnTo>
                      <a:pt x="212" y="412"/>
                    </a:lnTo>
                    <a:lnTo>
                      <a:pt x="200" y="412"/>
                    </a:lnTo>
                    <a:lnTo>
                      <a:pt x="188" y="410"/>
                    </a:lnTo>
                    <a:lnTo>
                      <a:pt x="176" y="408"/>
                    </a:lnTo>
                    <a:lnTo>
                      <a:pt x="166" y="404"/>
                    </a:lnTo>
                    <a:lnTo>
                      <a:pt x="154" y="402"/>
                    </a:lnTo>
                    <a:lnTo>
                      <a:pt x="144" y="398"/>
                    </a:lnTo>
                    <a:lnTo>
                      <a:pt x="134" y="394"/>
                    </a:lnTo>
                    <a:lnTo>
                      <a:pt x="124" y="388"/>
                    </a:lnTo>
                    <a:lnTo>
                      <a:pt x="114" y="384"/>
                    </a:lnTo>
                    <a:lnTo>
                      <a:pt x="104" y="378"/>
                    </a:lnTo>
                    <a:lnTo>
                      <a:pt x="94" y="372"/>
                    </a:lnTo>
                    <a:lnTo>
                      <a:pt x="86" y="366"/>
                    </a:lnTo>
                    <a:lnTo>
                      <a:pt x="78" y="360"/>
                    </a:lnTo>
                    <a:lnTo>
                      <a:pt x="70" y="354"/>
                    </a:lnTo>
                    <a:lnTo>
                      <a:pt x="62" y="346"/>
                    </a:lnTo>
                    <a:lnTo>
                      <a:pt x="54" y="338"/>
                    </a:lnTo>
                    <a:lnTo>
                      <a:pt x="48" y="330"/>
                    </a:lnTo>
                    <a:lnTo>
                      <a:pt x="40" y="322"/>
                    </a:lnTo>
                    <a:lnTo>
                      <a:pt x="34" y="314"/>
                    </a:lnTo>
                    <a:lnTo>
                      <a:pt x="28" y="306"/>
                    </a:lnTo>
                    <a:lnTo>
                      <a:pt x="24" y="296"/>
                    </a:lnTo>
                    <a:lnTo>
                      <a:pt x="18" y="288"/>
                    </a:lnTo>
                    <a:lnTo>
                      <a:pt x="14" y="278"/>
                    </a:lnTo>
                    <a:lnTo>
                      <a:pt x="12" y="268"/>
                    </a:lnTo>
                    <a:lnTo>
                      <a:pt x="8" y="258"/>
                    </a:lnTo>
                    <a:lnTo>
                      <a:pt x="6" y="248"/>
                    </a:lnTo>
                    <a:lnTo>
                      <a:pt x="4" y="238"/>
                    </a:lnTo>
                    <a:lnTo>
                      <a:pt x="2" y="228"/>
                    </a:lnTo>
                    <a:lnTo>
                      <a:pt x="0" y="218"/>
                    </a:lnTo>
                    <a:lnTo>
                      <a:pt x="0" y="208"/>
                    </a:lnTo>
                    <a:lnTo>
                      <a:pt x="0" y="196"/>
                    </a:lnTo>
                    <a:lnTo>
                      <a:pt x="2" y="186"/>
                    </a:lnTo>
                    <a:lnTo>
                      <a:pt x="4" y="176"/>
                    </a:lnTo>
                    <a:lnTo>
                      <a:pt x="6" y="166"/>
                    </a:lnTo>
                    <a:lnTo>
                      <a:pt x="8" y="156"/>
                    </a:lnTo>
                    <a:lnTo>
                      <a:pt x="12" y="146"/>
                    </a:lnTo>
                    <a:lnTo>
                      <a:pt x="14" y="136"/>
                    </a:lnTo>
                    <a:lnTo>
                      <a:pt x="18" y="128"/>
                    </a:lnTo>
                    <a:lnTo>
                      <a:pt x="24" y="118"/>
                    </a:lnTo>
                    <a:lnTo>
                      <a:pt x="28" y="110"/>
                    </a:lnTo>
                    <a:lnTo>
                      <a:pt x="34" y="100"/>
                    </a:lnTo>
                    <a:lnTo>
                      <a:pt x="40" y="92"/>
                    </a:lnTo>
                    <a:lnTo>
                      <a:pt x="48" y="84"/>
                    </a:lnTo>
                    <a:lnTo>
                      <a:pt x="54" y="76"/>
                    </a:lnTo>
                    <a:lnTo>
                      <a:pt x="62" y="68"/>
                    </a:lnTo>
                    <a:lnTo>
                      <a:pt x="70" y="62"/>
                    </a:lnTo>
                    <a:lnTo>
                      <a:pt x="78" y="54"/>
                    </a:lnTo>
                    <a:lnTo>
                      <a:pt x="86" y="48"/>
                    </a:lnTo>
                    <a:lnTo>
                      <a:pt x="94" y="42"/>
                    </a:lnTo>
                    <a:lnTo>
                      <a:pt x="104" y="36"/>
                    </a:lnTo>
                    <a:lnTo>
                      <a:pt x="114" y="30"/>
                    </a:lnTo>
                    <a:lnTo>
                      <a:pt x="124" y="26"/>
                    </a:lnTo>
                    <a:lnTo>
                      <a:pt x="134" y="22"/>
                    </a:lnTo>
                    <a:lnTo>
                      <a:pt x="144" y="16"/>
                    </a:lnTo>
                    <a:lnTo>
                      <a:pt x="154" y="14"/>
                    </a:lnTo>
                    <a:lnTo>
                      <a:pt x="166" y="10"/>
                    </a:lnTo>
                    <a:lnTo>
                      <a:pt x="176" y="8"/>
                    </a:lnTo>
                    <a:lnTo>
                      <a:pt x="188" y="4"/>
                    </a:lnTo>
                    <a:lnTo>
                      <a:pt x="200" y="4"/>
                    </a:lnTo>
                    <a:lnTo>
                      <a:pt x="212" y="2"/>
                    </a:lnTo>
                    <a:lnTo>
                      <a:pt x="224" y="0"/>
                    </a:lnTo>
                    <a:lnTo>
                      <a:pt x="236" y="0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F8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2" name="Freeform 37"/>
              <p:cNvSpPr>
                <a:spLocks/>
              </p:cNvSpPr>
              <p:nvPr/>
            </p:nvSpPr>
            <p:spPr bwMode="auto">
              <a:xfrm>
                <a:off x="1542657" y="1391220"/>
                <a:ext cx="920119" cy="764053"/>
              </a:xfrm>
              <a:custGeom>
                <a:avLst/>
                <a:gdLst/>
                <a:ahLst/>
                <a:cxnLst>
                  <a:cxn ang="0">
                    <a:pos x="250" y="0"/>
                  </a:cxn>
                  <a:cxn ang="0">
                    <a:pos x="284" y="6"/>
                  </a:cxn>
                  <a:cxn ang="0">
                    <a:pos x="316" y="14"/>
                  </a:cxn>
                  <a:cxn ang="0">
                    <a:pos x="344" y="28"/>
                  </a:cxn>
                  <a:cxn ang="0">
                    <a:pos x="372" y="44"/>
                  </a:cxn>
                  <a:cxn ang="0">
                    <a:pos x="396" y="64"/>
                  </a:cxn>
                  <a:cxn ang="0">
                    <a:pos x="416" y="86"/>
                  </a:cxn>
                  <a:cxn ang="0">
                    <a:pos x="432" y="112"/>
                  </a:cxn>
                  <a:cxn ang="0">
                    <a:pos x="444" y="138"/>
                  </a:cxn>
                  <a:cxn ang="0">
                    <a:pos x="452" y="166"/>
                  </a:cxn>
                  <a:cxn ang="0">
                    <a:pos x="454" y="196"/>
                  </a:cxn>
                  <a:cxn ang="0">
                    <a:pos x="452" y="226"/>
                  </a:cxn>
                  <a:cxn ang="0">
                    <a:pos x="444" y="256"/>
                  </a:cxn>
                  <a:cxn ang="0">
                    <a:pos x="432" y="282"/>
                  </a:cxn>
                  <a:cxn ang="0">
                    <a:pos x="416" y="308"/>
                  </a:cxn>
                  <a:cxn ang="0">
                    <a:pos x="396" y="330"/>
                  </a:cxn>
                  <a:cxn ang="0">
                    <a:pos x="372" y="350"/>
                  </a:cxn>
                  <a:cxn ang="0">
                    <a:pos x="344" y="366"/>
                  </a:cxn>
                  <a:cxn ang="0">
                    <a:pos x="316" y="378"/>
                  </a:cxn>
                  <a:cxn ang="0">
                    <a:pos x="284" y="388"/>
                  </a:cxn>
                  <a:cxn ang="0">
                    <a:pos x="250" y="394"/>
                  </a:cxn>
                  <a:cxn ang="0">
                    <a:pos x="216" y="394"/>
                  </a:cxn>
                  <a:cxn ang="0">
                    <a:pos x="182" y="390"/>
                  </a:cxn>
                  <a:cxn ang="0">
                    <a:pos x="150" y="382"/>
                  </a:cxn>
                  <a:cxn ang="0">
                    <a:pos x="118" y="370"/>
                  </a:cxn>
                  <a:cxn ang="0">
                    <a:pos x="92" y="354"/>
                  </a:cxn>
                  <a:cxn ang="0">
                    <a:pos x="66" y="336"/>
                  </a:cxn>
                  <a:cxn ang="0">
                    <a:pos x="46" y="314"/>
                  </a:cxn>
                  <a:cxn ang="0">
                    <a:pos x="28" y="290"/>
                  </a:cxn>
                  <a:cxn ang="0">
                    <a:pos x="14" y="264"/>
                  </a:cxn>
                  <a:cxn ang="0">
                    <a:pos x="4" y="236"/>
                  </a:cxn>
                  <a:cxn ang="0">
                    <a:pos x="0" y="206"/>
                  </a:cxn>
                  <a:cxn ang="0">
                    <a:pos x="0" y="176"/>
                  </a:cxn>
                  <a:cxn ang="0">
                    <a:pos x="6" y="148"/>
                  </a:cxn>
                  <a:cxn ang="0">
                    <a:pos x="18" y="120"/>
                  </a:cxn>
                  <a:cxn ang="0">
                    <a:pos x="32" y="94"/>
                  </a:cxn>
                  <a:cxn ang="0">
                    <a:pos x="52" y="72"/>
                  </a:cxn>
                  <a:cxn ang="0">
                    <a:pos x="74" y="50"/>
                  </a:cxn>
                  <a:cxn ang="0">
                    <a:pos x="100" y="34"/>
                  </a:cxn>
                  <a:cxn ang="0">
                    <a:pos x="128" y="18"/>
                  </a:cxn>
                  <a:cxn ang="0">
                    <a:pos x="160" y="8"/>
                  </a:cxn>
                  <a:cxn ang="0">
                    <a:pos x="192" y="2"/>
                  </a:cxn>
                  <a:cxn ang="0">
                    <a:pos x="228" y="0"/>
                  </a:cxn>
                </a:cxnLst>
                <a:rect l="0" t="0" r="r" b="b"/>
                <a:pathLst>
                  <a:path w="454" h="394">
                    <a:moveTo>
                      <a:pt x="228" y="0"/>
                    </a:moveTo>
                    <a:lnTo>
                      <a:pt x="238" y="0"/>
                    </a:lnTo>
                    <a:lnTo>
                      <a:pt x="250" y="0"/>
                    </a:lnTo>
                    <a:lnTo>
                      <a:pt x="262" y="2"/>
                    </a:lnTo>
                    <a:lnTo>
                      <a:pt x="272" y="4"/>
                    </a:lnTo>
                    <a:lnTo>
                      <a:pt x="284" y="6"/>
                    </a:lnTo>
                    <a:lnTo>
                      <a:pt x="294" y="8"/>
                    </a:lnTo>
                    <a:lnTo>
                      <a:pt x="306" y="12"/>
                    </a:lnTo>
                    <a:lnTo>
                      <a:pt x="316" y="14"/>
                    </a:lnTo>
                    <a:lnTo>
                      <a:pt x="326" y="18"/>
                    </a:lnTo>
                    <a:lnTo>
                      <a:pt x="336" y="24"/>
                    </a:lnTo>
                    <a:lnTo>
                      <a:pt x="344" y="28"/>
                    </a:lnTo>
                    <a:lnTo>
                      <a:pt x="354" y="34"/>
                    </a:lnTo>
                    <a:lnTo>
                      <a:pt x="362" y="38"/>
                    </a:lnTo>
                    <a:lnTo>
                      <a:pt x="372" y="44"/>
                    </a:lnTo>
                    <a:lnTo>
                      <a:pt x="380" y="50"/>
                    </a:lnTo>
                    <a:lnTo>
                      <a:pt x="388" y="58"/>
                    </a:lnTo>
                    <a:lnTo>
                      <a:pt x="396" y="64"/>
                    </a:lnTo>
                    <a:lnTo>
                      <a:pt x="402" y="72"/>
                    </a:lnTo>
                    <a:lnTo>
                      <a:pt x="410" y="78"/>
                    </a:lnTo>
                    <a:lnTo>
                      <a:pt x="416" y="86"/>
                    </a:lnTo>
                    <a:lnTo>
                      <a:pt x="422" y="94"/>
                    </a:lnTo>
                    <a:lnTo>
                      <a:pt x="426" y="102"/>
                    </a:lnTo>
                    <a:lnTo>
                      <a:pt x="432" y="112"/>
                    </a:lnTo>
                    <a:lnTo>
                      <a:pt x="436" y="120"/>
                    </a:lnTo>
                    <a:lnTo>
                      <a:pt x="440" y="130"/>
                    </a:lnTo>
                    <a:lnTo>
                      <a:pt x="444" y="138"/>
                    </a:lnTo>
                    <a:lnTo>
                      <a:pt x="448" y="148"/>
                    </a:lnTo>
                    <a:lnTo>
                      <a:pt x="450" y="158"/>
                    </a:lnTo>
                    <a:lnTo>
                      <a:pt x="452" y="166"/>
                    </a:lnTo>
                    <a:lnTo>
                      <a:pt x="454" y="176"/>
                    </a:lnTo>
                    <a:lnTo>
                      <a:pt x="454" y="186"/>
                    </a:lnTo>
                    <a:lnTo>
                      <a:pt x="454" y="196"/>
                    </a:lnTo>
                    <a:lnTo>
                      <a:pt x="454" y="206"/>
                    </a:lnTo>
                    <a:lnTo>
                      <a:pt x="454" y="216"/>
                    </a:lnTo>
                    <a:lnTo>
                      <a:pt x="452" y="226"/>
                    </a:lnTo>
                    <a:lnTo>
                      <a:pt x="450" y="236"/>
                    </a:lnTo>
                    <a:lnTo>
                      <a:pt x="448" y="246"/>
                    </a:lnTo>
                    <a:lnTo>
                      <a:pt x="444" y="256"/>
                    </a:lnTo>
                    <a:lnTo>
                      <a:pt x="440" y="264"/>
                    </a:lnTo>
                    <a:lnTo>
                      <a:pt x="436" y="274"/>
                    </a:lnTo>
                    <a:lnTo>
                      <a:pt x="432" y="282"/>
                    </a:lnTo>
                    <a:lnTo>
                      <a:pt x="426" y="290"/>
                    </a:lnTo>
                    <a:lnTo>
                      <a:pt x="422" y="300"/>
                    </a:lnTo>
                    <a:lnTo>
                      <a:pt x="416" y="308"/>
                    </a:lnTo>
                    <a:lnTo>
                      <a:pt x="410" y="314"/>
                    </a:lnTo>
                    <a:lnTo>
                      <a:pt x="402" y="322"/>
                    </a:lnTo>
                    <a:lnTo>
                      <a:pt x="396" y="330"/>
                    </a:lnTo>
                    <a:lnTo>
                      <a:pt x="388" y="336"/>
                    </a:lnTo>
                    <a:lnTo>
                      <a:pt x="380" y="342"/>
                    </a:lnTo>
                    <a:lnTo>
                      <a:pt x="372" y="350"/>
                    </a:lnTo>
                    <a:lnTo>
                      <a:pt x="362" y="354"/>
                    </a:lnTo>
                    <a:lnTo>
                      <a:pt x="354" y="360"/>
                    </a:lnTo>
                    <a:lnTo>
                      <a:pt x="344" y="366"/>
                    </a:lnTo>
                    <a:lnTo>
                      <a:pt x="336" y="370"/>
                    </a:lnTo>
                    <a:lnTo>
                      <a:pt x="326" y="374"/>
                    </a:lnTo>
                    <a:lnTo>
                      <a:pt x="316" y="378"/>
                    </a:lnTo>
                    <a:lnTo>
                      <a:pt x="306" y="382"/>
                    </a:lnTo>
                    <a:lnTo>
                      <a:pt x="294" y="386"/>
                    </a:lnTo>
                    <a:lnTo>
                      <a:pt x="284" y="388"/>
                    </a:lnTo>
                    <a:lnTo>
                      <a:pt x="272" y="390"/>
                    </a:lnTo>
                    <a:lnTo>
                      <a:pt x="262" y="392"/>
                    </a:lnTo>
                    <a:lnTo>
                      <a:pt x="250" y="394"/>
                    </a:lnTo>
                    <a:lnTo>
                      <a:pt x="238" y="394"/>
                    </a:lnTo>
                    <a:lnTo>
                      <a:pt x="228" y="394"/>
                    </a:lnTo>
                    <a:lnTo>
                      <a:pt x="216" y="394"/>
                    </a:lnTo>
                    <a:lnTo>
                      <a:pt x="204" y="394"/>
                    </a:lnTo>
                    <a:lnTo>
                      <a:pt x="192" y="392"/>
                    </a:lnTo>
                    <a:lnTo>
                      <a:pt x="182" y="390"/>
                    </a:lnTo>
                    <a:lnTo>
                      <a:pt x="170" y="388"/>
                    </a:lnTo>
                    <a:lnTo>
                      <a:pt x="160" y="386"/>
                    </a:lnTo>
                    <a:lnTo>
                      <a:pt x="150" y="382"/>
                    </a:lnTo>
                    <a:lnTo>
                      <a:pt x="138" y="378"/>
                    </a:lnTo>
                    <a:lnTo>
                      <a:pt x="128" y="374"/>
                    </a:lnTo>
                    <a:lnTo>
                      <a:pt x="118" y="370"/>
                    </a:lnTo>
                    <a:lnTo>
                      <a:pt x="110" y="366"/>
                    </a:lnTo>
                    <a:lnTo>
                      <a:pt x="100" y="360"/>
                    </a:lnTo>
                    <a:lnTo>
                      <a:pt x="92" y="354"/>
                    </a:lnTo>
                    <a:lnTo>
                      <a:pt x="82" y="350"/>
                    </a:lnTo>
                    <a:lnTo>
                      <a:pt x="74" y="342"/>
                    </a:lnTo>
                    <a:lnTo>
                      <a:pt x="66" y="336"/>
                    </a:lnTo>
                    <a:lnTo>
                      <a:pt x="58" y="330"/>
                    </a:lnTo>
                    <a:lnTo>
                      <a:pt x="52" y="322"/>
                    </a:lnTo>
                    <a:lnTo>
                      <a:pt x="46" y="314"/>
                    </a:lnTo>
                    <a:lnTo>
                      <a:pt x="38" y="308"/>
                    </a:lnTo>
                    <a:lnTo>
                      <a:pt x="32" y="300"/>
                    </a:lnTo>
                    <a:lnTo>
                      <a:pt x="28" y="290"/>
                    </a:lnTo>
                    <a:lnTo>
                      <a:pt x="22" y="282"/>
                    </a:lnTo>
                    <a:lnTo>
                      <a:pt x="18" y="274"/>
                    </a:lnTo>
                    <a:lnTo>
                      <a:pt x="14" y="264"/>
                    </a:lnTo>
                    <a:lnTo>
                      <a:pt x="10" y="256"/>
                    </a:lnTo>
                    <a:lnTo>
                      <a:pt x="6" y="246"/>
                    </a:lnTo>
                    <a:lnTo>
                      <a:pt x="4" y="236"/>
                    </a:lnTo>
                    <a:lnTo>
                      <a:pt x="2" y="226"/>
                    </a:lnTo>
                    <a:lnTo>
                      <a:pt x="0" y="216"/>
                    </a:lnTo>
                    <a:lnTo>
                      <a:pt x="0" y="206"/>
                    </a:lnTo>
                    <a:lnTo>
                      <a:pt x="0" y="196"/>
                    </a:lnTo>
                    <a:lnTo>
                      <a:pt x="0" y="186"/>
                    </a:lnTo>
                    <a:lnTo>
                      <a:pt x="0" y="176"/>
                    </a:lnTo>
                    <a:lnTo>
                      <a:pt x="2" y="166"/>
                    </a:lnTo>
                    <a:lnTo>
                      <a:pt x="4" y="158"/>
                    </a:lnTo>
                    <a:lnTo>
                      <a:pt x="6" y="148"/>
                    </a:lnTo>
                    <a:lnTo>
                      <a:pt x="10" y="138"/>
                    </a:lnTo>
                    <a:lnTo>
                      <a:pt x="14" y="130"/>
                    </a:lnTo>
                    <a:lnTo>
                      <a:pt x="18" y="120"/>
                    </a:lnTo>
                    <a:lnTo>
                      <a:pt x="22" y="112"/>
                    </a:lnTo>
                    <a:lnTo>
                      <a:pt x="28" y="102"/>
                    </a:lnTo>
                    <a:lnTo>
                      <a:pt x="32" y="94"/>
                    </a:lnTo>
                    <a:lnTo>
                      <a:pt x="38" y="86"/>
                    </a:lnTo>
                    <a:lnTo>
                      <a:pt x="46" y="78"/>
                    </a:lnTo>
                    <a:lnTo>
                      <a:pt x="52" y="72"/>
                    </a:lnTo>
                    <a:lnTo>
                      <a:pt x="58" y="64"/>
                    </a:lnTo>
                    <a:lnTo>
                      <a:pt x="66" y="58"/>
                    </a:lnTo>
                    <a:lnTo>
                      <a:pt x="74" y="50"/>
                    </a:lnTo>
                    <a:lnTo>
                      <a:pt x="82" y="44"/>
                    </a:lnTo>
                    <a:lnTo>
                      <a:pt x="92" y="38"/>
                    </a:lnTo>
                    <a:lnTo>
                      <a:pt x="100" y="34"/>
                    </a:lnTo>
                    <a:lnTo>
                      <a:pt x="110" y="28"/>
                    </a:lnTo>
                    <a:lnTo>
                      <a:pt x="118" y="24"/>
                    </a:lnTo>
                    <a:lnTo>
                      <a:pt x="128" y="18"/>
                    </a:lnTo>
                    <a:lnTo>
                      <a:pt x="138" y="14"/>
                    </a:lnTo>
                    <a:lnTo>
                      <a:pt x="150" y="12"/>
                    </a:lnTo>
                    <a:lnTo>
                      <a:pt x="160" y="8"/>
                    </a:lnTo>
                    <a:lnTo>
                      <a:pt x="170" y="6"/>
                    </a:lnTo>
                    <a:lnTo>
                      <a:pt x="182" y="4"/>
                    </a:lnTo>
                    <a:lnTo>
                      <a:pt x="192" y="2"/>
                    </a:lnTo>
                    <a:lnTo>
                      <a:pt x="204" y="0"/>
                    </a:lnTo>
                    <a:lnTo>
                      <a:pt x="216" y="0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F6E3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3" name="Freeform 38"/>
              <p:cNvSpPr>
                <a:spLocks/>
              </p:cNvSpPr>
              <p:nvPr/>
            </p:nvSpPr>
            <p:spPr bwMode="auto">
              <a:xfrm>
                <a:off x="1554817" y="1406734"/>
                <a:ext cx="895798" cy="729147"/>
              </a:xfrm>
              <a:custGeom>
                <a:avLst/>
                <a:gdLst/>
                <a:ahLst/>
                <a:cxnLst>
                  <a:cxn ang="0">
                    <a:pos x="244" y="0"/>
                  </a:cxn>
                  <a:cxn ang="0">
                    <a:pos x="276" y="6"/>
                  </a:cxn>
                  <a:cxn ang="0">
                    <a:pos x="306" y="14"/>
                  </a:cxn>
                  <a:cxn ang="0">
                    <a:pos x="334" y="28"/>
                  </a:cxn>
                  <a:cxn ang="0">
                    <a:pos x="360" y="44"/>
                  </a:cxn>
                  <a:cxn ang="0">
                    <a:pos x="384" y="62"/>
                  </a:cxn>
                  <a:cxn ang="0">
                    <a:pos x="404" y="84"/>
                  </a:cxn>
                  <a:cxn ang="0">
                    <a:pos x="420" y="106"/>
                  </a:cxn>
                  <a:cxn ang="0">
                    <a:pos x="432" y="132"/>
                  </a:cxn>
                  <a:cxn ang="0">
                    <a:pos x="438" y="160"/>
                  </a:cxn>
                  <a:cxn ang="0">
                    <a:pos x="442" y="188"/>
                  </a:cxn>
                  <a:cxn ang="0">
                    <a:pos x="438" y="216"/>
                  </a:cxn>
                  <a:cxn ang="0">
                    <a:pos x="432" y="244"/>
                  </a:cxn>
                  <a:cxn ang="0">
                    <a:pos x="420" y="270"/>
                  </a:cxn>
                  <a:cxn ang="0">
                    <a:pos x="404" y="294"/>
                  </a:cxn>
                  <a:cxn ang="0">
                    <a:pos x="384" y="314"/>
                  </a:cxn>
                  <a:cxn ang="0">
                    <a:pos x="360" y="334"/>
                  </a:cxn>
                  <a:cxn ang="0">
                    <a:pos x="334" y="350"/>
                  </a:cxn>
                  <a:cxn ang="0">
                    <a:pos x="306" y="362"/>
                  </a:cxn>
                  <a:cxn ang="0">
                    <a:pos x="276" y="370"/>
                  </a:cxn>
                  <a:cxn ang="0">
                    <a:pos x="244" y="376"/>
                  </a:cxn>
                  <a:cxn ang="0">
                    <a:pos x="210" y="376"/>
                  </a:cxn>
                  <a:cxn ang="0">
                    <a:pos x="176" y="372"/>
                  </a:cxn>
                  <a:cxn ang="0">
                    <a:pos x="146" y="366"/>
                  </a:cxn>
                  <a:cxn ang="0">
                    <a:pos x="116" y="354"/>
                  </a:cxn>
                  <a:cxn ang="0">
                    <a:pos x="90" y="340"/>
                  </a:cxn>
                  <a:cxn ang="0">
                    <a:pos x="66" y="322"/>
                  </a:cxn>
                  <a:cxn ang="0">
                    <a:pos x="44" y="300"/>
                  </a:cxn>
                  <a:cxn ang="0">
                    <a:pos x="28" y="278"/>
                  </a:cxn>
                  <a:cxn ang="0">
                    <a:pos x="14" y="252"/>
                  </a:cxn>
                  <a:cxn ang="0">
                    <a:pos x="6" y="226"/>
                  </a:cxn>
                  <a:cxn ang="0">
                    <a:pos x="2" y="198"/>
                  </a:cxn>
                  <a:cxn ang="0">
                    <a:pos x="2" y="170"/>
                  </a:cxn>
                  <a:cxn ang="0">
                    <a:pos x="8" y="142"/>
                  </a:cxn>
                  <a:cxn ang="0">
                    <a:pos x="18" y="116"/>
                  </a:cxn>
                  <a:cxn ang="0">
                    <a:pos x="32" y="90"/>
                  </a:cxn>
                  <a:cxn ang="0">
                    <a:pos x="52" y="68"/>
                  </a:cxn>
                  <a:cxn ang="0">
                    <a:pos x="74" y="48"/>
                  </a:cxn>
                  <a:cxn ang="0">
                    <a:pos x="98" y="32"/>
                  </a:cxn>
                  <a:cxn ang="0">
                    <a:pos x="126" y="18"/>
                  </a:cxn>
                  <a:cxn ang="0">
                    <a:pos x="156" y="8"/>
                  </a:cxn>
                  <a:cxn ang="0">
                    <a:pos x="188" y="2"/>
                  </a:cxn>
                  <a:cxn ang="0">
                    <a:pos x="222" y="0"/>
                  </a:cxn>
                </a:cxnLst>
                <a:rect l="0" t="0" r="r" b="b"/>
                <a:pathLst>
                  <a:path w="442" h="376">
                    <a:moveTo>
                      <a:pt x="222" y="0"/>
                    </a:moveTo>
                    <a:lnTo>
                      <a:pt x="232" y="0"/>
                    </a:lnTo>
                    <a:lnTo>
                      <a:pt x="244" y="0"/>
                    </a:lnTo>
                    <a:lnTo>
                      <a:pt x="254" y="2"/>
                    </a:lnTo>
                    <a:lnTo>
                      <a:pt x="266" y="4"/>
                    </a:lnTo>
                    <a:lnTo>
                      <a:pt x="276" y="6"/>
                    </a:lnTo>
                    <a:lnTo>
                      <a:pt x="286" y="8"/>
                    </a:lnTo>
                    <a:lnTo>
                      <a:pt x="296" y="12"/>
                    </a:lnTo>
                    <a:lnTo>
                      <a:pt x="306" y="14"/>
                    </a:lnTo>
                    <a:lnTo>
                      <a:pt x="316" y="18"/>
                    </a:lnTo>
                    <a:lnTo>
                      <a:pt x="326" y="22"/>
                    </a:lnTo>
                    <a:lnTo>
                      <a:pt x="334" y="28"/>
                    </a:lnTo>
                    <a:lnTo>
                      <a:pt x="344" y="32"/>
                    </a:lnTo>
                    <a:lnTo>
                      <a:pt x="352" y="38"/>
                    </a:lnTo>
                    <a:lnTo>
                      <a:pt x="360" y="44"/>
                    </a:lnTo>
                    <a:lnTo>
                      <a:pt x="368" y="48"/>
                    </a:lnTo>
                    <a:lnTo>
                      <a:pt x="376" y="56"/>
                    </a:lnTo>
                    <a:lnTo>
                      <a:pt x="384" y="62"/>
                    </a:lnTo>
                    <a:lnTo>
                      <a:pt x="390" y="68"/>
                    </a:lnTo>
                    <a:lnTo>
                      <a:pt x="398" y="76"/>
                    </a:lnTo>
                    <a:lnTo>
                      <a:pt x="404" y="84"/>
                    </a:lnTo>
                    <a:lnTo>
                      <a:pt x="410" y="90"/>
                    </a:lnTo>
                    <a:lnTo>
                      <a:pt x="414" y="98"/>
                    </a:lnTo>
                    <a:lnTo>
                      <a:pt x="420" y="106"/>
                    </a:lnTo>
                    <a:lnTo>
                      <a:pt x="424" y="116"/>
                    </a:lnTo>
                    <a:lnTo>
                      <a:pt x="428" y="124"/>
                    </a:lnTo>
                    <a:lnTo>
                      <a:pt x="432" y="132"/>
                    </a:lnTo>
                    <a:lnTo>
                      <a:pt x="434" y="142"/>
                    </a:lnTo>
                    <a:lnTo>
                      <a:pt x="436" y="150"/>
                    </a:lnTo>
                    <a:lnTo>
                      <a:pt x="438" y="160"/>
                    </a:lnTo>
                    <a:lnTo>
                      <a:pt x="440" y="170"/>
                    </a:lnTo>
                    <a:lnTo>
                      <a:pt x="440" y="178"/>
                    </a:lnTo>
                    <a:lnTo>
                      <a:pt x="442" y="188"/>
                    </a:lnTo>
                    <a:lnTo>
                      <a:pt x="440" y="198"/>
                    </a:lnTo>
                    <a:lnTo>
                      <a:pt x="440" y="208"/>
                    </a:lnTo>
                    <a:lnTo>
                      <a:pt x="438" y="216"/>
                    </a:lnTo>
                    <a:lnTo>
                      <a:pt x="436" y="226"/>
                    </a:lnTo>
                    <a:lnTo>
                      <a:pt x="434" y="236"/>
                    </a:lnTo>
                    <a:lnTo>
                      <a:pt x="432" y="244"/>
                    </a:lnTo>
                    <a:lnTo>
                      <a:pt x="428" y="252"/>
                    </a:lnTo>
                    <a:lnTo>
                      <a:pt x="424" y="262"/>
                    </a:lnTo>
                    <a:lnTo>
                      <a:pt x="420" y="270"/>
                    </a:lnTo>
                    <a:lnTo>
                      <a:pt x="414" y="278"/>
                    </a:lnTo>
                    <a:lnTo>
                      <a:pt x="410" y="286"/>
                    </a:lnTo>
                    <a:lnTo>
                      <a:pt x="404" y="294"/>
                    </a:lnTo>
                    <a:lnTo>
                      <a:pt x="398" y="300"/>
                    </a:lnTo>
                    <a:lnTo>
                      <a:pt x="390" y="308"/>
                    </a:lnTo>
                    <a:lnTo>
                      <a:pt x="384" y="314"/>
                    </a:lnTo>
                    <a:lnTo>
                      <a:pt x="376" y="322"/>
                    </a:lnTo>
                    <a:lnTo>
                      <a:pt x="368" y="328"/>
                    </a:lnTo>
                    <a:lnTo>
                      <a:pt x="360" y="334"/>
                    </a:lnTo>
                    <a:lnTo>
                      <a:pt x="352" y="340"/>
                    </a:lnTo>
                    <a:lnTo>
                      <a:pt x="344" y="344"/>
                    </a:lnTo>
                    <a:lnTo>
                      <a:pt x="334" y="350"/>
                    </a:lnTo>
                    <a:lnTo>
                      <a:pt x="326" y="354"/>
                    </a:lnTo>
                    <a:lnTo>
                      <a:pt x="316" y="358"/>
                    </a:lnTo>
                    <a:lnTo>
                      <a:pt x="306" y="362"/>
                    </a:lnTo>
                    <a:lnTo>
                      <a:pt x="296" y="366"/>
                    </a:lnTo>
                    <a:lnTo>
                      <a:pt x="286" y="368"/>
                    </a:lnTo>
                    <a:lnTo>
                      <a:pt x="276" y="370"/>
                    </a:lnTo>
                    <a:lnTo>
                      <a:pt x="266" y="372"/>
                    </a:lnTo>
                    <a:lnTo>
                      <a:pt x="254" y="374"/>
                    </a:lnTo>
                    <a:lnTo>
                      <a:pt x="244" y="376"/>
                    </a:lnTo>
                    <a:lnTo>
                      <a:pt x="232" y="376"/>
                    </a:lnTo>
                    <a:lnTo>
                      <a:pt x="222" y="376"/>
                    </a:lnTo>
                    <a:lnTo>
                      <a:pt x="210" y="376"/>
                    </a:lnTo>
                    <a:lnTo>
                      <a:pt x="198" y="376"/>
                    </a:lnTo>
                    <a:lnTo>
                      <a:pt x="188" y="374"/>
                    </a:lnTo>
                    <a:lnTo>
                      <a:pt x="176" y="372"/>
                    </a:lnTo>
                    <a:lnTo>
                      <a:pt x="166" y="370"/>
                    </a:lnTo>
                    <a:lnTo>
                      <a:pt x="156" y="368"/>
                    </a:lnTo>
                    <a:lnTo>
                      <a:pt x="146" y="366"/>
                    </a:lnTo>
                    <a:lnTo>
                      <a:pt x="136" y="362"/>
                    </a:lnTo>
                    <a:lnTo>
                      <a:pt x="126" y="358"/>
                    </a:lnTo>
                    <a:lnTo>
                      <a:pt x="116" y="354"/>
                    </a:lnTo>
                    <a:lnTo>
                      <a:pt x="108" y="350"/>
                    </a:lnTo>
                    <a:lnTo>
                      <a:pt x="98" y="344"/>
                    </a:lnTo>
                    <a:lnTo>
                      <a:pt x="90" y="340"/>
                    </a:lnTo>
                    <a:lnTo>
                      <a:pt x="82" y="334"/>
                    </a:lnTo>
                    <a:lnTo>
                      <a:pt x="74" y="328"/>
                    </a:lnTo>
                    <a:lnTo>
                      <a:pt x="66" y="322"/>
                    </a:lnTo>
                    <a:lnTo>
                      <a:pt x="58" y="314"/>
                    </a:lnTo>
                    <a:lnTo>
                      <a:pt x="52" y="308"/>
                    </a:lnTo>
                    <a:lnTo>
                      <a:pt x="44" y="300"/>
                    </a:lnTo>
                    <a:lnTo>
                      <a:pt x="38" y="294"/>
                    </a:lnTo>
                    <a:lnTo>
                      <a:pt x="32" y="286"/>
                    </a:lnTo>
                    <a:lnTo>
                      <a:pt x="28" y="278"/>
                    </a:lnTo>
                    <a:lnTo>
                      <a:pt x="22" y="270"/>
                    </a:lnTo>
                    <a:lnTo>
                      <a:pt x="18" y="262"/>
                    </a:lnTo>
                    <a:lnTo>
                      <a:pt x="14" y="252"/>
                    </a:lnTo>
                    <a:lnTo>
                      <a:pt x="10" y="244"/>
                    </a:lnTo>
                    <a:lnTo>
                      <a:pt x="8" y="236"/>
                    </a:lnTo>
                    <a:lnTo>
                      <a:pt x="6" y="226"/>
                    </a:lnTo>
                    <a:lnTo>
                      <a:pt x="4" y="216"/>
                    </a:lnTo>
                    <a:lnTo>
                      <a:pt x="2" y="208"/>
                    </a:lnTo>
                    <a:lnTo>
                      <a:pt x="2" y="198"/>
                    </a:lnTo>
                    <a:lnTo>
                      <a:pt x="0" y="188"/>
                    </a:lnTo>
                    <a:lnTo>
                      <a:pt x="2" y="178"/>
                    </a:lnTo>
                    <a:lnTo>
                      <a:pt x="2" y="170"/>
                    </a:lnTo>
                    <a:lnTo>
                      <a:pt x="4" y="160"/>
                    </a:lnTo>
                    <a:lnTo>
                      <a:pt x="6" y="150"/>
                    </a:lnTo>
                    <a:lnTo>
                      <a:pt x="8" y="142"/>
                    </a:lnTo>
                    <a:lnTo>
                      <a:pt x="10" y="132"/>
                    </a:lnTo>
                    <a:lnTo>
                      <a:pt x="14" y="124"/>
                    </a:lnTo>
                    <a:lnTo>
                      <a:pt x="18" y="116"/>
                    </a:lnTo>
                    <a:lnTo>
                      <a:pt x="22" y="106"/>
                    </a:lnTo>
                    <a:lnTo>
                      <a:pt x="28" y="98"/>
                    </a:lnTo>
                    <a:lnTo>
                      <a:pt x="32" y="90"/>
                    </a:lnTo>
                    <a:lnTo>
                      <a:pt x="38" y="84"/>
                    </a:lnTo>
                    <a:lnTo>
                      <a:pt x="44" y="76"/>
                    </a:lnTo>
                    <a:lnTo>
                      <a:pt x="52" y="68"/>
                    </a:lnTo>
                    <a:lnTo>
                      <a:pt x="58" y="62"/>
                    </a:lnTo>
                    <a:lnTo>
                      <a:pt x="66" y="56"/>
                    </a:lnTo>
                    <a:lnTo>
                      <a:pt x="74" y="48"/>
                    </a:lnTo>
                    <a:lnTo>
                      <a:pt x="82" y="44"/>
                    </a:lnTo>
                    <a:lnTo>
                      <a:pt x="90" y="38"/>
                    </a:lnTo>
                    <a:lnTo>
                      <a:pt x="98" y="32"/>
                    </a:lnTo>
                    <a:lnTo>
                      <a:pt x="108" y="28"/>
                    </a:lnTo>
                    <a:lnTo>
                      <a:pt x="116" y="22"/>
                    </a:lnTo>
                    <a:lnTo>
                      <a:pt x="126" y="18"/>
                    </a:lnTo>
                    <a:lnTo>
                      <a:pt x="136" y="14"/>
                    </a:lnTo>
                    <a:lnTo>
                      <a:pt x="146" y="12"/>
                    </a:lnTo>
                    <a:lnTo>
                      <a:pt x="156" y="8"/>
                    </a:lnTo>
                    <a:lnTo>
                      <a:pt x="166" y="6"/>
                    </a:lnTo>
                    <a:lnTo>
                      <a:pt x="176" y="4"/>
                    </a:lnTo>
                    <a:lnTo>
                      <a:pt x="188" y="2"/>
                    </a:lnTo>
                    <a:lnTo>
                      <a:pt x="198" y="0"/>
                    </a:lnTo>
                    <a:lnTo>
                      <a:pt x="210" y="0"/>
                    </a:lnTo>
                    <a:lnTo>
                      <a:pt x="222" y="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F6EA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4" name="Freeform 39"/>
              <p:cNvSpPr>
                <a:spLocks/>
              </p:cNvSpPr>
              <p:nvPr/>
            </p:nvSpPr>
            <p:spPr bwMode="auto">
              <a:xfrm>
                <a:off x="1571030" y="1422248"/>
                <a:ext cx="863371" cy="694241"/>
              </a:xfrm>
              <a:custGeom>
                <a:avLst/>
                <a:gdLst/>
                <a:ahLst/>
                <a:cxnLst>
                  <a:cxn ang="0">
                    <a:pos x="234" y="2"/>
                  </a:cxn>
                  <a:cxn ang="0">
                    <a:pos x="266" y="6"/>
                  </a:cxn>
                  <a:cxn ang="0">
                    <a:pos x="296" y="14"/>
                  </a:cxn>
                  <a:cxn ang="0">
                    <a:pos x="324" y="26"/>
                  </a:cxn>
                  <a:cxn ang="0">
                    <a:pos x="348" y="42"/>
                  </a:cxn>
                  <a:cxn ang="0">
                    <a:pos x="370" y="60"/>
                  </a:cxn>
                  <a:cxn ang="0">
                    <a:pos x="390" y="80"/>
                  </a:cxn>
                  <a:cxn ang="0">
                    <a:pos x="404" y="102"/>
                  </a:cxn>
                  <a:cxn ang="0">
                    <a:pos x="416" y="126"/>
                  </a:cxn>
                  <a:cxn ang="0">
                    <a:pos x="424" y="152"/>
                  </a:cxn>
                  <a:cxn ang="0">
                    <a:pos x="426" y="180"/>
                  </a:cxn>
                  <a:cxn ang="0">
                    <a:pos x="424" y="208"/>
                  </a:cxn>
                  <a:cxn ang="0">
                    <a:pos x="416" y="232"/>
                  </a:cxn>
                  <a:cxn ang="0">
                    <a:pos x="404" y="258"/>
                  </a:cxn>
                  <a:cxn ang="0">
                    <a:pos x="390" y="280"/>
                  </a:cxn>
                  <a:cxn ang="0">
                    <a:pos x="370" y="300"/>
                  </a:cxn>
                  <a:cxn ang="0">
                    <a:pos x="348" y="318"/>
                  </a:cxn>
                  <a:cxn ang="0">
                    <a:pos x="324" y="332"/>
                  </a:cxn>
                  <a:cxn ang="0">
                    <a:pos x="296" y="344"/>
                  </a:cxn>
                  <a:cxn ang="0">
                    <a:pos x="266" y="354"/>
                  </a:cxn>
                  <a:cxn ang="0">
                    <a:pos x="234" y="358"/>
                  </a:cxn>
                  <a:cxn ang="0">
                    <a:pos x="202" y="358"/>
                  </a:cxn>
                  <a:cxn ang="0">
                    <a:pos x="170" y="356"/>
                  </a:cxn>
                  <a:cxn ang="0">
                    <a:pos x="140" y="348"/>
                  </a:cxn>
                  <a:cxn ang="0">
                    <a:pos x="112" y="338"/>
                  </a:cxn>
                  <a:cxn ang="0">
                    <a:pos x="86" y="324"/>
                  </a:cxn>
                  <a:cxn ang="0">
                    <a:pos x="62" y="306"/>
                  </a:cxn>
                  <a:cxn ang="0">
                    <a:pos x="42" y="286"/>
                  </a:cxn>
                  <a:cxn ang="0">
                    <a:pos x="26" y="266"/>
                  </a:cxn>
                  <a:cxn ang="0">
                    <a:pos x="14" y="242"/>
                  </a:cxn>
                  <a:cxn ang="0">
                    <a:pos x="4" y="216"/>
                  </a:cxn>
                  <a:cxn ang="0">
                    <a:pos x="0" y="188"/>
                  </a:cxn>
                  <a:cxn ang="0">
                    <a:pos x="2" y="162"/>
                  </a:cxn>
                  <a:cxn ang="0">
                    <a:pos x="6" y="136"/>
                  </a:cxn>
                  <a:cxn ang="0">
                    <a:pos x="16" y="110"/>
                  </a:cxn>
                  <a:cxn ang="0">
                    <a:pos x="32" y="86"/>
                  </a:cxn>
                  <a:cxn ang="0">
                    <a:pos x="48" y="66"/>
                  </a:cxn>
                  <a:cxn ang="0">
                    <a:pos x="70" y="48"/>
                  </a:cxn>
                  <a:cxn ang="0">
                    <a:pos x="94" y="32"/>
                  </a:cxn>
                  <a:cxn ang="0">
                    <a:pos x="120" y="18"/>
                  </a:cxn>
                  <a:cxn ang="0">
                    <a:pos x="150" y="8"/>
                  </a:cxn>
                  <a:cxn ang="0">
                    <a:pos x="180" y="2"/>
                  </a:cxn>
                  <a:cxn ang="0">
                    <a:pos x="212" y="0"/>
                  </a:cxn>
                </a:cxnLst>
                <a:rect l="0" t="0" r="r" b="b"/>
                <a:pathLst>
                  <a:path w="426" h="358">
                    <a:moveTo>
                      <a:pt x="212" y="0"/>
                    </a:moveTo>
                    <a:lnTo>
                      <a:pt x="224" y="0"/>
                    </a:lnTo>
                    <a:lnTo>
                      <a:pt x="234" y="2"/>
                    </a:lnTo>
                    <a:lnTo>
                      <a:pt x="246" y="2"/>
                    </a:lnTo>
                    <a:lnTo>
                      <a:pt x="256" y="4"/>
                    </a:lnTo>
                    <a:lnTo>
                      <a:pt x="266" y="6"/>
                    </a:lnTo>
                    <a:lnTo>
                      <a:pt x="276" y="8"/>
                    </a:lnTo>
                    <a:lnTo>
                      <a:pt x="286" y="12"/>
                    </a:lnTo>
                    <a:lnTo>
                      <a:pt x="296" y="14"/>
                    </a:lnTo>
                    <a:lnTo>
                      <a:pt x="304" y="18"/>
                    </a:lnTo>
                    <a:lnTo>
                      <a:pt x="314" y="22"/>
                    </a:lnTo>
                    <a:lnTo>
                      <a:pt x="324" y="26"/>
                    </a:lnTo>
                    <a:lnTo>
                      <a:pt x="332" y="32"/>
                    </a:lnTo>
                    <a:lnTo>
                      <a:pt x="340" y="36"/>
                    </a:lnTo>
                    <a:lnTo>
                      <a:pt x="348" y="42"/>
                    </a:lnTo>
                    <a:lnTo>
                      <a:pt x="356" y="48"/>
                    </a:lnTo>
                    <a:lnTo>
                      <a:pt x="364" y="54"/>
                    </a:lnTo>
                    <a:lnTo>
                      <a:pt x="370" y="60"/>
                    </a:lnTo>
                    <a:lnTo>
                      <a:pt x="376" y="66"/>
                    </a:lnTo>
                    <a:lnTo>
                      <a:pt x="384" y="72"/>
                    </a:lnTo>
                    <a:lnTo>
                      <a:pt x="390" y="80"/>
                    </a:lnTo>
                    <a:lnTo>
                      <a:pt x="394" y="86"/>
                    </a:lnTo>
                    <a:lnTo>
                      <a:pt x="400" y="94"/>
                    </a:lnTo>
                    <a:lnTo>
                      <a:pt x="404" y="102"/>
                    </a:lnTo>
                    <a:lnTo>
                      <a:pt x="408" y="110"/>
                    </a:lnTo>
                    <a:lnTo>
                      <a:pt x="412" y="118"/>
                    </a:lnTo>
                    <a:lnTo>
                      <a:pt x="416" y="126"/>
                    </a:lnTo>
                    <a:lnTo>
                      <a:pt x="418" y="136"/>
                    </a:lnTo>
                    <a:lnTo>
                      <a:pt x="422" y="144"/>
                    </a:lnTo>
                    <a:lnTo>
                      <a:pt x="424" y="152"/>
                    </a:lnTo>
                    <a:lnTo>
                      <a:pt x="424" y="162"/>
                    </a:lnTo>
                    <a:lnTo>
                      <a:pt x="426" y="170"/>
                    </a:lnTo>
                    <a:lnTo>
                      <a:pt x="426" y="180"/>
                    </a:lnTo>
                    <a:lnTo>
                      <a:pt x="426" y="188"/>
                    </a:lnTo>
                    <a:lnTo>
                      <a:pt x="424" y="198"/>
                    </a:lnTo>
                    <a:lnTo>
                      <a:pt x="424" y="208"/>
                    </a:lnTo>
                    <a:lnTo>
                      <a:pt x="422" y="216"/>
                    </a:lnTo>
                    <a:lnTo>
                      <a:pt x="418" y="224"/>
                    </a:lnTo>
                    <a:lnTo>
                      <a:pt x="416" y="232"/>
                    </a:lnTo>
                    <a:lnTo>
                      <a:pt x="412" y="242"/>
                    </a:lnTo>
                    <a:lnTo>
                      <a:pt x="408" y="250"/>
                    </a:lnTo>
                    <a:lnTo>
                      <a:pt x="404" y="258"/>
                    </a:lnTo>
                    <a:lnTo>
                      <a:pt x="400" y="266"/>
                    </a:lnTo>
                    <a:lnTo>
                      <a:pt x="394" y="272"/>
                    </a:lnTo>
                    <a:lnTo>
                      <a:pt x="390" y="280"/>
                    </a:lnTo>
                    <a:lnTo>
                      <a:pt x="384" y="286"/>
                    </a:lnTo>
                    <a:lnTo>
                      <a:pt x="376" y="294"/>
                    </a:lnTo>
                    <a:lnTo>
                      <a:pt x="370" y="300"/>
                    </a:lnTo>
                    <a:lnTo>
                      <a:pt x="364" y="306"/>
                    </a:lnTo>
                    <a:lnTo>
                      <a:pt x="356" y="312"/>
                    </a:lnTo>
                    <a:lnTo>
                      <a:pt x="348" y="318"/>
                    </a:lnTo>
                    <a:lnTo>
                      <a:pt x="340" y="324"/>
                    </a:lnTo>
                    <a:lnTo>
                      <a:pt x="332" y="328"/>
                    </a:lnTo>
                    <a:lnTo>
                      <a:pt x="324" y="332"/>
                    </a:lnTo>
                    <a:lnTo>
                      <a:pt x="314" y="338"/>
                    </a:lnTo>
                    <a:lnTo>
                      <a:pt x="304" y="342"/>
                    </a:lnTo>
                    <a:lnTo>
                      <a:pt x="296" y="344"/>
                    </a:lnTo>
                    <a:lnTo>
                      <a:pt x="286" y="348"/>
                    </a:lnTo>
                    <a:lnTo>
                      <a:pt x="276" y="350"/>
                    </a:lnTo>
                    <a:lnTo>
                      <a:pt x="266" y="354"/>
                    </a:lnTo>
                    <a:lnTo>
                      <a:pt x="256" y="356"/>
                    </a:lnTo>
                    <a:lnTo>
                      <a:pt x="246" y="356"/>
                    </a:lnTo>
                    <a:lnTo>
                      <a:pt x="234" y="358"/>
                    </a:lnTo>
                    <a:lnTo>
                      <a:pt x="224" y="358"/>
                    </a:lnTo>
                    <a:lnTo>
                      <a:pt x="212" y="358"/>
                    </a:lnTo>
                    <a:lnTo>
                      <a:pt x="202" y="358"/>
                    </a:lnTo>
                    <a:lnTo>
                      <a:pt x="192" y="358"/>
                    </a:lnTo>
                    <a:lnTo>
                      <a:pt x="180" y="356"/>
                    </a:lnTo>
                    <a:lnTo>
                      <a:pt x="170" y="356"/>
                    </a:lnTo>
                    <a:lnTo>
                      <a:pt x="160" y="354"/>
                    </a:lnTo>
                    <a:lnTo>
                      <a:pt x="150" y="350"/>
                    </a:lnTo>
                    <a:lnTo>
                      <a:pt x="140" y="348"/>
                    </a:lnTo>
                    <a:lnTo>
                      <a:pt x="130" y="344"/>
                    </a:lnTo>
                    <a:lnTo>
                      <a:pt x="120" y="342"/>
                    </a:lnTo>
                    <a:lnTo>
                      <a:pt x="112" y="338"/>
                    </a:lnTo>
                    <a:lnTo>
                      <a:pt x="102" y="332"/>
                    </a:lnTo>
                    <a:lnTo>
                      <a:pt x="94" y="328"/>
                    </a:lnTo>
                    <a:lnTo>
                      <a:pt x="86" y="324"/>
                    </a:lnTo>
                    <a:lnTo>
                      <a:pt x="78" y="318"/>
                    </a:lnTo>
                    <a:lnTo>
                      <a:pt x="70" y="312"/>
                    </a:lnTo>
                    <a:lnTo>
                      <a:pt x="62" y="306"/>
                    </a:lnTo>
                    <a:lnTo>
                      <a:pt x="56" y="300"/>
                    </a:lnTo>
                    <a:lnTo>
                      <a:pt x="48" y="294"/>
                    </a:lnTo>
                    <a:lnTo>
                      <a:pt x="42" y="286"/>
                    </a:lnTo>
                    <a:lnTo>
                      <a:pt x="36" y="280"/>
                    </a:lnTo>
                    <a:lnTo>
                      <a:pt x="32" y="272"/>
                    </a:lnTo>
                    <a:lnTo>
                      <a:pt x="26" y="266"/>
                    </a:lnTo>
                    <a:lnTo>
                      <a:pt x="22" y="258"/>
                    </a:lnTo>
                    <a:lnTo>
                      <a:pt x="16" y="250"/>
                    </a:lnTo>
                    <a:lnTo>
                      <a:pt x="14" y="242"/>
                    </a:lnTo>
                    <a:lnTo>
                      <a:pt x="10" y="232"/>
                    </a:lnTo>
                    <a:lnTo>
                      <a:pt x="6" y="224"/>
                    </a:lnTo>
                    <a:lnTo>
                      <a:pt x="4" y="216"/>
                    </a:lnTo>
                    <a:lnTo>
                      <a:pt x="2" y="208"/>
                    </a:lnTo>
                    <a:lnTo>
                      <a:pt x="2" y="198"/>
                    </a:lnTo>
                    <a:lnTo>
                      <a:pt x="0" y="188"/>
                    </a:lnTo>
                    <a:lnTo>
                      <a:pt x="0" y="180"/>
                    </a:lnTo>
                    <a:lnTo>
                      <a:pt x="0" y="170"/>
                    </a:lnTo>
                    <a:lnTo>
                      <a:pt x="2" y="162"/>
                    </a:lnTo>
                    <a:lnTo>
                      <a:pt x="2" y="152"/>
                    </a:lnTo>
                    <a:lnTo>
                      <a:pt x="4" y="144"/>
                    </a:lnTo>
                    <a:lnTo>
                      <a:pt x="6" y="136"/>
                    </a:lnTo>
                    <a:lnTo>
                      <a:pt x="10" y="126"/>
                    </a:lnTo>
                    <a:lnTo>
                      <a:pt x="14" y="118"/>
                    </a:lnTo>
                    <a:lnTo>
                      <a:pt x="16" y="110"/>
                    </a:lnTo>
                    <a:lnTo>
                      <a:pt x="22" y="102"/>
                    </a:lnTo>
                    <a:lnTo>
                      <a:pt x="26" y="94"/>
                    </a:lnTo>
                    <a:lnTo>
                      <a:pt x="32" y="86"/>
                    </a:lnTo>
                    <a:lnTo>
                      <a:pt x="36" y="80"/>
                    </a:lnTo>
                    <a:lnTo>
                      <a:pt x="42" y="72"/>
                    </a:lnTo>
                    <a:lnTo>
                      <a:pt x="48" y="66"/>
                    </a:lnTo>
                    <a:lnTo>
                      <a:pt x="56" y="60"/>
                    </a:lnTo>
                    <a:lnTo>
                      <a:pt x="62" y="54"/>
                    </a:lnTo>
                    <a:lnTo>
                      <a:pt x="70" y="48"/>
                    </a:lnTo>
                    <a:lnTo>
                      <a:pt x="78" y="42"/>
                    </a:lnTo>
                    <a:lnTo>
                      <a:pt x="86" y="36"/>
                    </a:lnTo>
                    <a:lnTo>
                      <a:pt x="94" y="32"/>
                    </a:lnTo>
                    <a:lnTo>
                      <a:pt x="102" y="26"/>
                    </a:lnTo>
                    <a:lnTo>
                      <a:pt x="112" y="22"/>
                    </a:lnTo>
                    <a:lnTo>
                      <a:pt x="120" y="18"/>
                    </a:lnTo>
                    <a:lnTo>
                      <a:pt x="130" y="14"/>
                    </a:lnTo>
                    <a:lnTo>
                      <a:pt x="140" y="12"/>
                    </a:lnTo>
                    <a:lnTo>
                      <a:pt x="150" y="8"/>
                    </a:lnTo>
                    <a:lnTo>
                      <a:pt x="160" y="6"/>
                    </a:lnTo>
                    <a:lnTo>
                      <a:pt x="170" y="4"/>
                    </a:lnTo>
                    <a:lnTo>
                      <a:pt x="180" y="2"/>
                    </a:lnTo>
                    <a:lnTo>
                      <a:pt x="192" y="2"/>
                    </a:lnTo>
                    <a:lnTo>
                      <a:pt x="202" y="0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F6EA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5" name="Freeform 40"/>
              <p:cNvSpPr>
                <a:spLocks/>
              </p:cNvSpPr>
              <p:nvPr/>
            </p:nvSpPr>
            <p:spPr bwMode="auto">
              <a:xfrm>
                <a:off x="1587244" y="1441640"/>
                <a:ext cx="830944" cy="659335"/>
              </a:xfrm>
              <a:custGeom>
                <a:avLst/>
                <a:gdLst/>
                <a:ahLst/>
                <a:cxnLst>
                  <a:cxn ang="0">
                    <a:pos x="226" y="0"/>
                  </a:cxn>
                  <a:cxn ang="0">
                    <a:pos x="256" y="4"/>
                  </a:cxn>
                  <a:cxn ang="0">
                    <a:pos x="284" y="12"/>
                  </a:cxn>
                  <a:cxn ang="0">
                    <a:pos x="312" y="24"/>
                  </a:cxn>
                  <a:cxn ang="0">
                    <a:pos x="336" y="38"/>
                  </a:cxn>
                  <a:cxn ang="0">
                    <a:pos x="356" y="56"/>
                  </a:cxn>
                  <a:cxn ang="0">
                    <a:pos x="376" y="74"/>
                  </a:cxn>
                  <a:cxn ang="0">
                    <a:pos x="390" y="96"/>
                  </a:cxn>
                  <a:cxn ang="0">
                    <a:pos x="402" y="118"/>
                  </a:cxn>
                  <a:cxn ang="0">
                    <a:pos x="408" y="144"/>
                  </a:cxn>
                  <a:cxn ang="0">
                    <a:pos x="410" y="170"/>
                  </a:cxn>
                  <a:cxn ang="0">
                    <a:pos x="408" y="196"/>
                  </a:cxn>
                  <a:cxn ang="0">
                    <a:pos x="402" y="220"/>
                  </a:cxn>
                  <a:cxn ang="0">
                    <a:pos x="390" y="242"/>
                  </a:cxn>
                  <a:cxn ang="0">
                    <a:pos x="376" y="264"/>
                  </a:cxn>
                  <a:cxn ang="0">
                    <a:pos x="356" y="284"/>
                  </a:cxn>
                  <a:cxn ang="0">
                    <a:pos x="336" y="300"/>
                  </a:cxn>
                  <a:cxn ang="0">
                    <a:pos x="312" y="314"/>
                  </a:cxn>
                  <a:cxn ang="0">
                    <a:pos x="284" y="326"/>
                  </a:cxn>
                  <a:cxn ang="0">
                    <a:pos x="256" y="334"/>
                  </a:cxn>
                  <a:cxn ang="0">
                    <a:pos x="226" y="338"/>
                  </a:cxn>
                  <a:cxn ang="0">
                    <a:pos x="194" y="340"/>
                  </a:cxn>
                  <a:cxn ang="0">
                    <a:pos x="164" y="336"/>
                  </a:cxn>
                  <a:cxn ang="0">
                    <a:pos x="134" y="328"/>
                  </a:cxn>
                  <a:cxn ang="0">
                    <a:pos x="108" y="318"/>
                  </a:cxn>
                  <a:cxn ang="0">
                    <a:pos x="82" y="306"/>
                  </a:cxn>
                  <a:cxn ang="0">
                    <a:pos x="60" y="290"/>
                  </a:cxn>
                  <a:cxn ang="0">
                    <a:pos x="40" y="270"/>
                  </a:cxn>
                  <a:cxn ang="0">
                    <a:pos x="24" y="250"/>
                  </a:cxn>
                  <a:cxn ang="0">
                    <a:pos x="12" y="228"/>
                  </a:cxn>
                  <a:cxn ang="0">
                    <a:pos x="4" y="204"/>
                  </a:cxn>
                  <a:cxn ang="0">
                    <a:pos x="0" y="178"/>
                  </a:cxn>
                  <a:cxn ang="0">
                    <a:pos x="0" y="152"/>
                  </a:cxn>
                  <a:cxn ang="0">
                    <a:pos x="6" y="126"/>
                  </a:cxn>
                  <a:cxn ang="0">
                    <a:pos x="16" y="104"/>
                  </a:cxn>
                  <a:cxn ang="0">
                    <a:pos x="30" y="82"/>
                  </a:cxn>
                  <a:cxn ang="0">
                    <a:pos x="46" y="62"/>
                  </a:cxn>
                  <a:cxn ang="0">
                    <a:pos x="66" y="44"/>
                  </a:cxn>
                  <a:cxn ang="0">
                    <a:pos x="90" y="28"/>
                  </a:cxn>
                  <a:cxn ang="0">
                    <a:pos x="116" y="16"/>
                  </a:cxn>
                  <a:cxn ang="0">
                    <a:pos x="144" y="6"/>
                  </a:cxn>
                  <a:cxn ang="0">
                    <a:pos x="174" y="2"/>
                  </a:cxn>
                  <a:cxn ang="0">
                    <a:pos x="204" y="0"/>
                  </a:cxn>
                </a:cxnLst>
                <a:rect l="0" t="0" r="r" b="b"/>
                <a:pathLst>
                  <a:path w="410" h="340">
                    <a:moveTo>
                      <a:pt x="204" y="0"/>
                    </a:moveTo>
                    <a:lnTo>
                      <a:pt x="216" y="0"/>
                    </a:lnTo>
                    <a:lnTo>
                      <a:pt x="226" y="0"/>
                    </a:lnTo>
                    <a:lnTo>
                      <a:pt x="236" y="2"/>
                    </a:lnTo>
                    <a:lnTo>
                      <a:pt x="246" y="2"/>
                    </a:lnTo>
                    <a:lnTo>
                      <a:pt x="256" y="4"/>
                    </a:lnTo>
                    <a:lnTo>
                      <a:pt x="266" y="6"/>
                    </a:lnTo>
                    <a:lnTo>
                      <a:pt x="276" y="10"/>
                    </a:lnTo>
                    <a:lnTo>
                      <a:pt x="284" y="12"/>
                    </a:lnTo>
                    <a:lnTo>
                      <a:pt x="294" y="16"/>
                    </a:lnTo>
                    <a:lnTo>
                      <a:pt x="302" y="20"/>
                    </a:lnTo>
                    <a:lnTo>
                      <a:pt x="312" y="24"/>
                    </a:lnTo>
                    <a:lnTo>
                      <a:pt x="320" y="28"/>
                    </a:lnTo>
                    <a:lnTo>
                      <a:pt x="328" y="34"/>
                    </a:lnTo>
                    <a:lnTo>
                      <a:pt x="336" y="38"/>
                    </a:lnTo>
                    <a:lnTo>
                      <a:pt x="342" y="44"/>
                    </a:lnTo>
                    <a:lnTo>
                      <a:pt x="350" y="50"/>
                    </a:lnTo>
                    <a:lnTo>
                      <a:pt x="356" y="56"/>
                    </a:lnTo>
                    <a:lnTo>
                      <a:pt x="364" y="62"/>
                    </a:lnTo>
                    <a:lnTo>
                      <a:pt x="370" y="68"/>
                    </a:lnTo>
                    <a:lnTo>
                      <a:pt x="376" y="74"/>
                    </a:lnTo>
                    <a:lnTo>
                      <a:pt x="380" y="82"/>
                    </a:lnTo>
                    <a:lnTo>
                      <a:pt x="386" y="88"/>
                    </a:lnTo>
                    <a:lnTo>
                      <a:pt x="390" y="96"/>
                    </a:lnTo>
                    <a:lnTo>
                      <a:pt x="394" y="104"/>
                    </a:lnTo>
                    <a:lnTo>
                      <a:pt x="398" y="110"/>
                    </a:lnTo>
                    <a:lnTo>
                      <a:pt x="402" y="118"/>
                    </a:lnTo>
                    <a:lnTo>
                      <a:pt x="404" y="126"/>
                    </a:lnTo>
                    <a:lnTo>
                      <a:pt x="406" y="136"/>
                    </a:lnTo>
                    <a:lnTo>
                      <a:pt x="408" y="144"/>
                    </a:lnTo>
                    <a:lnTo>
                      <a:pt x="410" y="152"/>
                    </a:lnTo>
                    <a:lnTo>
                      <a:pt x="410" y="160"/>
                    </a:lnTo>
                    <a:lnTo>
                      <a:pt x="410" y="170"/>
                    </a:lnTo>
                    <a:lnTo>
                      <a:pt x="410" y="178"/>
                    </a:lnTo>
                    <a:lnTo>
                      <a:pt x="410" y="186"/>
                    </a:lnTo>
                    <a:lnTo>
                      <a:pt x="408" y="196"/>
                    </a:lnTo>
                    <a:lnTo>
                      <a:pt x="406" y="204"/>
                    </a:lnTo>
                    <a:lnTo>
                      <a:pt x="404" y="212"/>
                    </a:lnTo>
                    <a:lnTo>
                      <a:pt x="402" y="220"/>
                    </a:lnTo>
                    <a:lnTo>
                      <a:pt x="398" y="228"/>
                    </a:lnTo>
                    <a:lnTo>
                      <a:pt x="394" y="236"/>
                    </a:lnTo>
                    <a:lnTo>
                      <a:pt x="390" y="242"/>
                    </a:lnTo>
                    <a:lnTo>
                      <a:pt x="386" y="250"/>
                    </a:lnTo>
                    <a:lnTo>
                      <a:pt x="380" y="258"/>
                    </a:lnTo>
                    <a:lnTo>
                      <a:pt x="376" y="264"/>
                    </a:lnTo>
                    <a:lnTo>
                      <a:pt x="370" y="270"/>
                    </a:lnTo>
                    <a:lnTo>
                      <a:pt x="364" y="278"/>
                    </a:lnTo>
                    <a:lnTo>
                      <a:pt x="356" y="284"/>
                    </a:lnTo>
                    <a:lnTo>
                      <a:pt x="350" y="290"/>
                    </a:lnTo>
                    <a:lnTo>
                      <a:pt x="342" y="294"/>
                    </a:lnTo>
                    <a:lnTo>
                      <a:pt x="336" y="300"/>
                    </a:lnTo>
                    <a:lnTo>
                      <a:pt x="328" y="306"/>
                    </a:lnTo>
                    <a:lnTo>
                      <a:pt x="320" y="310"/>
                    </a:lnTo>
                    <a:lnTo>
                      <a:pt x="312" y="314"/>
                    </a:lnTo>
                    <a:lnTo>
                      <a:pt x="302" y="318"/>
                    </a:lnTo>
                    <a:lnTo>
                      <a:pt x="294" y="322"/>
                    </a:lnTo>
                    <a:lnTo>
                      <a:pt x="284" y="326"/>
                    </a:lnTo>
                    <a:lnTo>
                      <a:pt x="276" y="328"/>
                    </a:lnTo>
                    <a:lnTo>
                      <a:pt x="266" y="332"/>
                    </a:lnTo>
                    <a:lnTo>
                      <a:pt x="256" y="334"/>
                    </a:lnTo>
                    <a:lnTo>
                      <a:pt x="246" y="336"/>
                    </a:lnTo>
                    <a:lnTo>
                      <a:pt x="236" y="338"/>
                    </a:lnTo>
                    <a:lnTo>
                      <a:pt x="226" y="338"/>
                    </a:lnTo>
                    <a:lnTo>
                      <a:pt x="216" y="340"/>
                    </a:lnTo>
                    <a:lnTo>
                      <a:pt x="204" y="340"/>
                    </a:lnTo>
                    <a:lnTo>
                      <a:pt x="194" y="340"/>
                    </a:lnTo>
                    <a:lnTo>
                      <a:pt x="184" y="338"/>
                    </a:lnTo>
                    <a:lnTo>
                      <a:pt x="174" y="338"/>
                    </a:lnTo>
                    <a:lnTo>
                      <a:pt x="164" y="336"/>
                    </a:lnTo>
                    <a:lnTo>
                      <a:pt x="154" y="334"/>
                    </a:lnTo>
                    <a:lnTo>
                      <a:pt x="144" y="332"/>
                    </a:lnTo>
                    <a:lnTo>
                      <a:pt x="134" y="328"/>
                    </a:lnTo>
                    <a:lnTo>
                      <a:pt x="124" y="326"/>
                    </a:lnTo>
                    <a:lnTo>
                      <a:pt x="116" y="322"/>
                    </a:lnTo>
                    <a:lnTo>
                      <a:pt x="108" y="318"/>
                    </a:lnTo>
                    <a:lnTo>
                      <a:pt x="98" y="314"/>
                    </a:lnTo>
                    <a:lnTo>
                      <a:pt x="90" y="310"/>
                    </a:lnTo>
                    <a:lnTo>
                      <a:pt x="82" y="306"/>
                    </a:lnTo>
                    <a:lnTo>
                      <a:pt x="74" y="300"/>
                    </a:lnTo>
                    <a:lnTo>
                      <a:pt x="66" y="294"/>
                    </a:lnTo>
                    <a:lnTo>
                      <a:pt x="60" y="290"/>
                    </a:lnTo>
                    <a:lnTo>
                      <a:pt x="52" y="284"/>
                    </a:lnTo>
                    <a:lnTo>
                      <a:pt x="46" y="278"/>
                    </a:lnTo>
                    <a:lnTo>
                      <a:pt x="40" y="270"/>
                    </a:lnTo>
                    <a:lnTo>
                      <a:pt x="34" y="264"/>
                    </a:lnTo>
                    <a:lnTo>
                      <a:pt x="30" y="258"/>
                    </a:lnTo>
                    <a:lnTo>
                      <a:pt x="24" y="250"/>
                    </a:lnTo>
                    <a:lnTo>
                      <a:pt x="20" y="242"/>
                    </a:lnTo>
                    <a:lnTo>
                      <a:pt x="16" y="236"/>
                    </a:lnTo>
                    <a:lnTo>
                      <a:pt x="12" y="228"/>
                    </a:lnTo>
                    <a:lnTo>
                      <a:pt x="8" y="220"/>
                    </a:lnTo>
                    <a:lnTo>
                      <a:pt x="6" y="212"/>
                    </a:lnTo>
                    <a:lnTo>
                      <a:pt x="4" y="204"/>
                    </a:lnTo>
                    <a:lnTo>
                      <a:pt x="2" y="196"/>
                    </a:lnTo>
                    <a:lnTo>
                      <a:pt x="0" y="186"/>
                    </a:lnTo>
                    <a:lnTo>
                      <a:pt x="0" y="178"/>
                    </a:lnTo>
                    <a:lnTo>
                      <a:pt x="0" y="170"/>
                    </a:lnTo>
                    <a:lnTo>
                      <a:pt x="0" y="160"/>
                    </a:lnTo>
                    <a:lnTo>
                      <a:pt x="0" y="152"/>
                    </a:lnTo>
                    <a:lnTo>
                      <a:pt x="2" y="144"/>
                    </a:lnTo>
                    <a:lnTo>
                      <a:pt x="4" y="136"/>
                    </a:lnTo>
                    <a:lnTo>
                      <a:pt x="6" y="126"/>
                    </a:lnTo>
                    <a:lnTo>
                      <a:pt x="8" y="118"/>
                    </a:lnTo>
                    <a:lnTo>
                      <a:pt x="12" y="110"/>
                    </a:lnTo>
                    <a:lnTo>
                      <a:pt x="16" y="104"/>
                    </a:lnTo>
                    <a:lnTo>
                      <a:pt x="20" y="96"/>
                    </a:lnTo>
                    <a:lnTo>
                      <a:pt x="24" y="88"/>
                    </a:lnTo>
                    <a:lnTo>
                      <a:pt x="30" y="82"/>
                    </a:lnTo>
                    <a:lnTo>
                      <a:pt x="34" y="74"/>
                    </a:lnTo>
                    <a:lnTo>
                      <a:pt x="40" y="68"/>
                    </a:lnTo>
                    <a:lnTo>
                      <a:pt x="46" y="62"/>
                    </a:lnTo>
                    <a:lnTo>
                      <a:pt x="52" y="56"/>
                    </a:lnTo>
                    <a:lnTo>
                      <a:pt x="60" y="50"/>
                    </a:lnTo>
                    <a:lnTo>
                      <a:pt x="66" y="44"/>
                    </a:lnTo>
                    <a:lnTo>
                      <a:pt x="74" y="38"/>
                    </a:lnTo>
                    <a:lnTo>
                      <a:pt x="82" y="34"/>
                    </a:lnTo>
                    <a:lnTo>
                      <a:pt x="90" y="28"/>
                    </a:lnTo>
                    <a:lnTo>
                      <a:pt x="98" y="24"/>
                    </a:lnTo>
                    <a:lnTo>
                      <a:pt x="108" y="20"/>
                    </a:lnTo>
                    <a:lnTo>
                      <a:pt x="116" y="16"/>
                    </a:lnTo>
                    <a:lnTo>
                      <a:pt x="124" y="12"/>
                    </a:lnTo>
                    <a:lnTo>
                      <a:pt x="134" y="10"/>
                    </a:lnTo>
                    <a:lnTo>
                      <a:pt x="144" y="6"/>
                    </a:lnTo>
                    <a:lnTo>
                      <a:pt x="154" y="4"/>
                    </a:lnTo>
                    <a:lnTo>
                      <a:pt x="164" y="2"/>
                    </a:lnTo>
                    <a:lnTo>
                      <a:pt x="174" y="2"/>
                    </a:lnTo>
                    <a:lnTo>
                      <a:pt x="184" y="0"/>
                    </a:lnTo>
                    <a:lnTo>
                      <a:pt x="194" y="0"/>
                    </a:lnTo>
                    <a:lnTo>
                      <a:pt x="204" y="0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F5EB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6" name="Freeform 41"/>
              <p:cNvSpPr>
                <a:spLocks/>
              </p:cNvSpPr>
              <p:nvPr/>
            </p:nvSpPr>
            <p:spPr bwMode="auto">
              <a:xfrm>
                <a:off x="2142558" y="1228326"/>
                <a:ext cx="316164" cy="193922"/>
              </a:xfrm>
              <a:custGeom>
                <a:avLst/>
                <a:gdLst/>
                <a:ahLst/>
                <a:cxnLst>
                  <a:cxn ang="0">
                    <a:pos x="4" y="66"/>
                  </a:cxn>
                  <a:cxn ang="0">
                    <a:pos x="8" y="66"/>
                  </a:cxn>
                  <a:cxn ang="0">
                    <a:pos x="12" y="64"/>
                  </a:cxn>
                  <a:cxn ang="0">
                    <a:pos x="18" y="62"/>
                  </a:cxn>
                  <a:cxn ang="0">
                    <a:pos x="22" y="58"/>
                  </a:cxn>
                  <a:cxn ang="0">
                    <a:pos x="28" y="54"/>
                  </a:cxn>
                  <a:cxn ang="0">
                    <a:pos x="36" y="48"/>
                  </a:cxn>
                  <a:cxn ang="0">
                    <a:pos x="42" y="40"/>
                  </a:cxn>
                  <a:cxn ang="0">
                    <a:pos x="50" y="32"/>
                  </a:cxn>
                  <a:cxn ang="0">
                    <a:pos x="56" y="24"/>
                  </a:cxn>
                  <a:cxn ang="0">
                    <a:pos x="62" y="18"/>
                  </a:cxn>
                  <a:cxn ang="0">
                    <a:pos x="68" y="14"/>
                  </a:cxn>
                  <a:cxn ang="0">
                    <a:pos x="74" y="8"/>
                  </a:cxn>
                  <a:cxn ang="0">
                    <a:pos x="80" y="6"/>
                  </a:cxn>
                  <a:cxn ang="0">
                    <a:pos x="86" y="2"/>
                  </a:cxn>
                  <a:cxn ang="0">
                    <a:pos x="92" y="0"/>
                  </a:cxn>
                  <a:cxn ang="0">
                    <a:pos x="96" y="0"/>
                  </a:cxn>
                  <a:cxn ang="0">
                    <a:pos x="102" y="0"/>
                  </a:cxn>
                  <a:cxn ang="0">
                    <a:pos x="108" y="0"/>
                  </a:cxn>
                  <a:cxn ang="0">
                    <a:pos x="114" y="2"/>
                  </a:cxn>
                  <a:cxn ang="0">
                    <a:pos x="118" y="4"/>
                  </a:cxn>
                  <a:cxn ang="0">
                    <a:pos x="122" y="8"/>
                  </a:cxn>
                  <a:cxn ang="0">
                    <a:pos x="128" y="12"/>
                  </a:cxn>
                  <a:cxn ang="0">
                    <a:pos x="130" y="16"/>
                  </a:cxn>
                  <a:cxn ang="0">
                    <a:pos x="134" y="22"/>
                  </a:cxn>
                  <a:cxn ang="0">
                    <a:pos x="138" y="30"/>
                  </a:cxn>
                  <a:cxn ang="0">
                    <a:pos x="144" y="42"/>
                  </a:cxn>
                  <a:cxn ang="0">
                    <a:pos x="150" y="54"/>
                  </a:cxn>
                  <a:cxn ang="0">
                    <a:pos x="152" y="60"/>
                  </a:cxn>
                  <a:cxn ang="0">
                    <a:pos x="152" y="66"/>
                  </a:cxn>
                  <a:cxn ang="0">
                    <a:pos x="154" y="76"/>
                  </a:cxn>
                  <a:cxn ang="0">
                    <a:pos x="156" y="88"/>
                  </a:cxn>
                  <a:cxn ang="0">
                    <a:pos x="156" y="96"/>
                  </a:cxn>
                  <a:cxn ang="0">
                    <a:pos x="154" y="100"/>
                  </a:cxn>
                  <a:cxn ang="0">
                    <a:pos x="142" y="94"/>
                  </a:cxn>
                  <a:cxn ang="0">
                    <a:pos x="124" y="86"/>
                  </a:cxn>
                  <a:cxn ang="0">
                    <a:pos x="112" y="82"/>
                  </a:cxn>
                  <a:cxn ang="0">
                    <a:pos x="98" y="76"/>
                  </a:cxn>
                  <a:cxn ang="0">
                    <a:pos x="86" y="72"/>
                  </a:cxn>
                  <a:cxn ang="0">
                    <a:pos x="72" y="70"/>
                  </a:cxn>
                  <a:cxn ang="0">
                    <a:pos x="60" y="68"/>
                  </a:cxn>
                  <a:cxn ang="0">
                    <a:pos x="52" y="68"/>
                  </a:cxn>
                  <a:cxn ang="0">
                    <a:pos x="44" y="70"/>
                  </a:cxn>
                  <a:cxn ang="0">
                    <a:pos x="36" y="72"/>
                  </a:cxn>
                  <a:cxn ang="0">
                    <a:pos x="30" y="72"/>
                  </a:cxn>
                  <a:cxn ang="0">
                    <a:pos x="24" y="72"/>
                  </a:cxn>
                  <a:cxn ang="0">
                    <a:pos x="18" y="72"/>
                  </a:cxn>
                  <a:cxn ang="0">
                    <a:pos x="12" y="70"/>
                  </a:cxn>
                  <a:cxn ang="0">
                    <a:pos x="4" y="68"/>
                  </a:cxn>
                  <a:cxn ang="0">
                    <a:pos x="0" y="68"/>
                  </a:cxn>
                </a:cxnLst>
                <a:rect l="0" t="0" r="r" b="b"/>
                <a:pathLst>
                  <a:path w="156" h="100">
                    <a:moveTo>
                      <a:pt x="0" y="68"/>
                    </a:moveTo>
                    <a:lnTo>
                      <a:pt x="0" y="68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2" y="64"/>
                    </a:lnTo>
                    <a:lnTo>
                      <a:pt x="14" y="62"/>
                    </a:lnTo>
                    <a:lnTo>
                      <a:pt x="16" y="62"/>
                    </a:lnTo>
                    <a:lnTo>
                      <a:pt x="18" y="62"/>
                    </a:lnTo>
                    <a:lnTo>
                      <a:pt x="18" y="60"/>
                    </a:lnTo>
                    <a:lnTo>
                      <a:pt x="20" y="58"/>
                    </a:lnTo>
                    <a:lnTo>
                      <a:pt x="22" y="58"/>
                    </a:lnTo>
                    <a:lnTo>
                      <a:pt x="24" y="56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2"/>
                    </a:lnTo>
                    <a:lnTo>
                      <a:pt x="32" y="50"/>
                    </a:lnTo>
                    <a:lnTo>
                      <a:pt x="36" y="48"/>
                    </a:lnTo>
                    <a:lnTo>
                      <a:pt x="38" y="46"/>
                    </a:lnTo>
                    <a:lnTo>
                      <a:pt x="40" y="42"/>
                    </a:lnTo>
                    <a:lnTo>
                      <a:pt x="42" y="40"/>
                    </a:lnTo>
                    <a:lnTo>
                      <a:pt x="44" y="38"/>
                    </a:lnTo>
                    <a:lnTo>
                      <a:pt x="46" y="34"/>
                    </a:lnTo>
                    <a:lnTo>
                      <a:pt x="50" y="32"/>
                    </a:lnTo>
                    <a:lnTo>
                      <a:pt x="52" y="30"/>
                    </a:lnTo>
                    <a:lnTo>
                      <a:pt x="54" y="28"/>
                    </a:lnTo>
                    <a:lnTo>
                      <a:pt x="56" y="24"/>
                    </a:lnTo>
                    <a:lnTo>
                      <a:pt x="58" y="22"/>
                    </a:lnTo>
                    <a:lnTo>
                      <a:pt x="60" y="20"/>
                    </a:lnTo>
                    <a:lnTo>
                      <a:pt x="62" y="18"/>
                    </a:lnTo>
                    <a:lnTo>
                      <a:pt x="64" y="16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16" y="4"/>
                    </a:lnTo>
                    <a:lnTo>
                      <a:pt x="118" y="4"/>
                    </a:lnTo>
                    <a:lnTo>
                      <a:pt x="120" y="6"/>
                    </a:lnTo>
                    <a:lnTo>
                      <a:pt x="122" y="6"/>
                    </a:lnTo>
                    <a:lnTo>
                      <a:pt x="122" y="8"/>
                    </a:lnTo>
                    <a:lnTo>
                      <a:pt x="124" y="8"/>
                    </a:lnTo>
                    <a:lnTo>
                      <a:pt x="126" y="10"/>
                    </a:lnTo>
                    <a:lnTo>
                      <a:pt x="128" y="12"/>
                    </a:lnTo>
                    <a:lnTo>
                      <a:pt x="128" y="14"/>
                    </a:lnTo>
                    <a:lnTo>
                      <a:pt x="130" y="16"/>
                    </a:lnTo>
                    <a:lnTo>
                      <a:pt x="130" y="16"/>
                    </a:lnTo>
                    <a:lnTo>
                      <a:pt x="132" y="18"/>
                    </a:lnTo>
                    <a:lnTo>
                      <a:pt x="134" y="20"/>
                    </a:lnTo>
                    <a:lnTo>
                      <a:pt x="134" y="22"/>
                    </a:lnTo>
                    <a:lnTo>
                      <a:pt x="136" y="24"/>
                    </a:lnTo>
                    <a:lnTo>
                      <a:pt x="136" y="26"/>
                    </a:lnTo>
                    <a:lnTo>
                      <a:pt x="138" y="30"/>
                    </a:lnTo>
                    <a:lnTo>
                      <a:pt x="140" y="34"/>
                    </a:lnTo>
                    <a:lnTo>
                      <a:pt x="142" y="38"/>
                    </a:lnTo>
                    <a:lnTo>
                      <a:pt x="144" y="42"/>
                    </a:lnTo>
                    <a:lnTo>
                      <a:pt x="146" y="48"/>
                    </a:lnTo>
                    <a:lnTo>
                      <a:pt x="148" y="52"/>
                    </a:lnTo>
                    <a:lnTo>
                      <a:pt x="150" y="54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52" y="60"/>
                    </a:lnTo>
                    <a:lnTo>
                      <a:pt x="152" y="62"/>
                    </a:lnTo>
                    <a:lnTo>
                      <a:pt x="152" y="64"/>
                    </a:lnTo>
                    <a:lnTo>
                      <a:pt x="152" y="66"/>
                    </a:lnTo>
                    <a:lnTo>
                      <a:pt x="154" y="68"/>
                    </a:lnTo>
                    <a:lnTo>
                      <a:pt x="154" y="72"/>
                    </a:lnTo>
                    <a:lnTo>
                      <a:pt x="154" y="76"/>
                    </a:lnTo>
                    <a:lnTo>
                      <a:pt x="156" y="80"/>
                    </a:lnTo>
                    <a:lnTo>
                      <a:pt x="156" y="84"/>
                    </a:lnTo>
                    <a:lnTo>
                      <a:pt x="156" y="88"/>
                    </a:lnTo>
                    <a:lnTo>
                      <a:pt x="156" y="90"/>
                    </a:lnTo>
                    <a:lnTo>
                      <a:pt x="156" y="92"/>
                    </a:lnTo>
                    <a:lnTo>
                      <a:pt x="156" y="96"/>
                    </a:lnTo>
                    <a:lnTo>
                      <a:pt x="156" y="98"/>
                    </a:lnTo>
                    <a:lnTo>
                      <a:pt x="156" y="100"/>
                    </a:lnTo>
                    <a:lnTo>
                      <a:pt x="154" y="100"/>
                    </a:lnTo>
                    <a:lnTo>
                      <a:pt x="152" y="98"/>
                    </a:lnTo>
                    <a:lnTo>
                      <a:pt x="148" y="96"/>
                    </a:lnTo>
                    <a:lnTo>
                      <a:pt x="142" y="94"/>
                    </a:lnTo>
                    <a:lnTo>
                      <a:pt x="136" y="90"/>
                    </a:lnTo>
                    <a:lnTo>
                      <a:pt x="128" y="88"/>
                    </a:lnTo>
                    <a:lnTo>
                      <a:pt x="124" y="86"/>
                    </a:lnTo>
                    <a:lnTo>
                      <a:pt x="120" y="84"/>
                    </a:lnTo>
                    <a:lnTo>
                      <a:pt x="116" y="82"/>
                    </a:lnTo>
                    <a:lnTo>
                      <a:pt x="112" y="82"/>
                    </a:lnTo>
                    <a:lnTo>
                      <a:pt x="108" y="80"/>
                    </a:lnTo>
                    <a:lnTo>
                      <a:pt x="104" y="78"/>
                    </a:lnTo>
                    <a:lnTo>
                      <a:pt x="98" y="76"/>
                    </a:lnTo>
                    <a:lnTo>
                      <a:pt x="94" y="74"/>
                    </a:lnTo>
                    <a:lnTo>
                      <a:pt x="90" y="74"/>
                    </a:lnTo>
                    <a:lnTo>
                      <a:pt x="86" y="72"/>
                    </a:lnTo>
                    <a:lnTo>
                      <a:pt x="80" y="72"/>
                    </a:lnTo>
                    <a:lnTo>
                      <a:pt x="76" y="70"/>
                    </a:lnTo>
                    <a:lnTo>
                      <a:pt x="72" y="70"/>
                    </a:lnTo>
                    <a:lnTo>
                      <a:pt x="68" y="68"/>
                    </a:lnTo>
                    <a:lnTo>
                      <a:pt x="64" y="68"/>
                    </a:lnTo>
                    <a:lnTo>
                      <a:pt x="60" y="68"/>
                    </a:lnTo>
                    <a:lnTo>
                      <a:pt x="58" y="68"/>
                    </a:lnTo>
                    <a:lnTo>
                      <a:pt x="54" y="68"/>
                    </a:lnTo>
                    <a:lnTo>
                      <a:pt x="52" y="68"/>
                    </a:lnTo>
                    <a:lnTo>
                      <a:pt x="48" y="68"/>
                    </a:lnTo>
                    <a:lnTo>
                      <a:pt x="46" y="70"/>
                    </a:lnTo>
                    <a:lnTo>
                      <a:pt x="44" y="70"/>
                    </a:lnTo>
                    <a:lnTo>
                      <a:pt x="42" y="70"/>
                    </a:lnTo>
                    <a:lnTo>
                      <a:pt x="40" y="72"/>
                    </a:lnTo>
                    <a:lnTo>
                      <a:pt x="36" y="72"/>
                    </a:lnTo>
                    <a:lnTo>
                      <a:pt x="34" y="72"/>
                    </a:lnTo>
                    <a:lnTo>
                      <a:pt x="32" y="72"/>
                    </a:lnTo>
                    <a:lnTo>
                      <a:pt x="30" y="72"/>
                    </a:lnTo>
                    <a:lnTo>
                      <a:pt x="28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20" y="72"/>
                    </a:lnTo>
                    <a:lnTo>
                      <a:pt x="18" y="72"/>
                    </a:lnTo>
                    <a:lnTo>
                      <a:pt x="16" y="72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7" name="Freeform 42"/>
              <p:cNvSpPr>
                <a:spLocks/>
              </p:cNvSpPr>
              <p:nvPr/>
            </p:nvSpPr>
            <p:spPr bwMode="auto">
              <a:xfrm>
                <a:off x="1566977" y="1228326"/>
                <a:ext cx="308057" cy="190044"/>
              </a:xfrm>
              <a:custGeom>
                <a:avLst/>
                <a:gdLst/>
                <a:ahLst/>
                <a:cxnLst>
                  <a:cxn ang="0">
                    <a:pos x="148" y="66"/>
                  </a:cxn>
                  <a:cxn ang="0">
                    <a:pos x="144" y="66"/>
                  </a:cxn>
                  <a:cxn ang="0">
                    <a:pos x="140" y="64"/>
                  </a:cxn>
                  <a:cxn ang="0">
                    <a:pos x="134" y="62"/>
                  </a:cxn>
                  <a:cxn ang="0">
                    <a:pos x="130" y="58"/>
                  </a:cxn>
                  <a:cxn ang="0">
                    <a:pos x="124" y="54"/>
                  </a:cxn>
                  <a:cxn ang="0">
                    <a:pos x="118" y="48"/>
                  </a:cxn>
                  <a:cxn ang="0">
                    <a:pos x="110" y="40"/>
                  </a:cxn>
                  <a:cxn ang="0">
                    <a:pos x="100" y="28"/>
                  </a:cxn>
                  <a:cxn ang="0">
                    <a:pos x="92" y="22"/>
                  </a:cxn>
                  <a:cxn ang="0">
                    <a:pos x="86" y="16"/>
                  </a:cxn>
                  <a:cxn ang="0">
                    <a:pos x="80" y="10"/>
                  </a:cxn>
                  <a:cxn ang="0">
                    <a:pos x="76" y="8"/>
                  </a:cxn>
                  <a:cxn ang="0">
                    <a:pos x="70" y="4"/>
                  </a:cxn>
                  <a:cxn ang="0">
                    <a:pos x="64" y="2"/>
                  </a:cxn>
                  <a:cxn ang="0">
                    <a:pos x="60" y="0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4" y="2"/>
                  </a:cxn>
                  <a:cxn ang="0">
                    <a:pos x="38" y="4"/>
                  </a:cxn>
                  <a:cxn ang="0">
                    <a:pos x="34" y="6"/>
                  </a:cxn>
                  <a:cxn ang="0">
                    <a:pos x="30" y="10"/>
                  </a:cxn>
                  <a:cxn ang="0">
                    <a:pos x="26" y="16"/>
                  </a:cxn>
                  <a:cxn ang="0">
                    <a:pos x="22" y="20"/>
                  </a:cxn>
                  <a:cxn ang="0">
                    <a:pos x="18" y="26"/>
                  </a:cxn>
                  <a:cxn ang="0">
                    <a:pos x="12" y="38"/>
                  </a:cxn>
                  <a:cxn ang="0">
                    <a:pos x="6" y="50"/>
                  </a:cxn>
                  <a:cxn ang="0">
                    <a:pos x="4" y="58"/>
                  </a:cxn>
                  <a:cxn ang="0">
                    <a:pos x="2" y="64"/>
                  </a:cxn>
                  <a:cxn ang="0">
                    <a:pos x="2" y="72"/>
                  </a:cxn>
                  <a:cxn ang="0">
                    <a:pos x="0" y="82"/>
                  </a:cxn>
                  <a:cxn ang="0">
                    <a:pos x="0" y="92"/>
                  </a:cxn>
                  <a:cxn ang="0">
                    <a:pos x="0" y="98"/>
                  </a:cxn>
                  <a:cxn ang="0">
                    <a:pos x="6" y="94"/>
                  </a:cxn>
                  <a:cxn ang="0">
                    <a:pos x="26" y="86"/>
                  </a:cxn>
                  <a:cxn ang="0">
                    <a:pos x="38" y="82"/>
                  </a:cxn>
                  <a:cxn ang="0">
                    <a:pos x="50" y="76"/>
                  </a:cxn>
                  <a:cxn ang="0">
                    <a:pos x="64" y="72"/>
                  </a:cxn>
                  <a:cxn ang="0">
                    <a:pos x="76" y="70"/>
                  </a:cxn>
                  <a:cxn ang="0">
                    <a:pos x="88" y="68"/>
                  </a:cxn>
                  <a:cxn ang="0">
                    <a:pos x="98" y="68"/>
                  </a:cxn>
                  <a:cxn ang="0">
                    <a:pos x="106" y="70"/>
                  </a:cxn>
                  <a:cxn ang="0">
                    <a:pos x="114" y="70"/>
                  </a:cxn>
                  <a:cxn ang="0">
                    <a:pos x="120" y="72"/>
                  </a:cxn>
                  <a:cxn ang="0">
                    <a:pos x="126" y="72"/>
                  </a:cxn>
                  <a:cxn ang="0">
                    <a:pos x="132" y="72"/>
                  </a:cxn>
                  <a:cxn ang="0">
                    <a:pos x="138" y="70"/>
                  </a:cxn>
                  <a:cxn ang="0">
                    <a:pos x="146" y="70"/>
                  </a:cxn>
                  <a:cxn ang="0">
                    <a:pos x="152" y="68"/>
                  </a:cxn>
                </a:cxnLst>
                <a:rect l="0" t="0" r="r" b="b"/>
                <a:pathLst>
                  <a:path w="152" h="98">
                    <a:moveTo>
                      <a:pt x="152" y="68"/>
                    </a:moveTo>
                    <a:lnTo>
                      <a:pt x="150" y="68"/>
                    </a:lnTo>
                    <a:lnTo>
                      <a:pt x="148" y="66"/>
                    </a:lnTo>
                    <a:lnTo>
                      <a:pt x="146" y="66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2" y="64"/>
                    </a:lnTo>
                    <a:lnTo>
                      <a:pt x="140" y="64"/>
                    </a:lnTo>
                    <a:lnTo>
                      <a:pt x="140" y="64"/>
                    </a:lnTo>
                    <a:lnTo>
                      <a:pt x="138" y="62"/>
                    </a:lnTo>
                    <a:lnTo>
                      <a:pt x="136" y="62"/>
                    </a:lnTo>
                    <a:lnTo>
                      <a:pt x="134" y="62"/>
                    </a:lnTo>
                    <a:lnTo>
                      <a:pt x="132" y="60"/>
                    </a:lnTo>
                    <a:lnTo>
                      <a:pt x="132" y="58"/>
                    </a:lnTo>
                    <a:lnTo>
                      <a:pt x="130" y="58"/>
                    </a:lnTo>
                    <a:lnTo>
                      <a:pt x="128" y="56"/>
                    </a:lnTo>
                    <a:lnTo>
                      <a:pt x="126" y="54"/>
                    </a:lnTo>
                    <a:lnTo>
                      <a:pt x="124" y="54"/>
                    </a:lnTo>
                    <a:lnTo>
                      <a:pt x="122" y="52"/>
                    </a:lnTo>
                    <a:lnTo>
                      <a:pt x="120" y="50"/>
                    </a:lnTo>
                    <a:lnTo>
                      <a:pt x="118" y="48"/>
                    </a:lnTo>
                    <a:lnTo>
                      <a:pt x="114" y="46"/>
                    </a:lnTo>
                    <a:lnTo>
                      <a:pt x="112" y="42"/>
                    </a:lnTo>
                    <a:lnTo>
                      <a:pt x="110" y="40"/>
                    </a:lnTo>
                    <a:lnTo>
                      <a:pt x="108" y="38"/>
                    </a:lnTo>
                    <a:lnTo>
                      <a:pt x="104" y="32"/>
                    </a:lnTo>
                    <a:lnTo>
                      <a:pt x="100" y="28"/>
                    </a:lnTo>
                    <a:lnTo>
                      <a:pt x="96" y="26"/>
                    </a:lnTo>
                    <a:lnTo>
                      <a:pt x="94" y="24"/>
                    </a:lnTo>
                    <a:lnTo>
                      <a:pt x="92" y="22"/>
                    </a:lnTo>
                    <a:lnTo>
                      <a:pt x="90" y="20"/>
                    </a:lnTo>
                    <a:lnTo>
                      <a:pt x="88" y="18"/>
                    </a:lnTo>
                    <a:lnTo>
                      <a:pt x="86" y="16"/>
                    </a:lnTo>
                    <a:lnTo>
                      <a:pt x="84" y="14"/>
                    </a:lnTo>
                    <a:lnTo>
                      <a:pt x="82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4" y="6"/>
                    </a:lnTo>
                    <a:lnTo>
                      <a:pt x="72" y="6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28" y="12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4" y="18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0" y="22"/>
                    </a:lnTo>
                    <a:lnTo>
                      <a:pt x="20" y="24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4" y="34"/>
                    </a:lnTo>
                    <a:lnTo>
                      <a:pt x="12" y="38"/>
                    </a:lnTo>
                    <a:lnTo>
                      <a:pt x="10" y="42"/>
                    </a:lnTo>
                    <a:lnTo>
                      <a:pt x="8" y="46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6" y="56"/>
                    </a:lnTo>
                    <a:lnTo>
                      <a:pt x="4" y="58"/>
                    </a:lnTo>
                    <a:lnTo>
                      <a:pt x="4" y="60"/>
                    </a:lnTo>
                    <a:lnTo>
                      <a:pt x="4" y="62"/>
                    </a:lnTo>
                    <a:lnTo>
                      <a:pt x="2" y="64"/>
                    </a:lnTo>
                    <a:lnTo>
                      <a:pt x="2" y="66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0" y="92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2" y="96"/>
                    </a:lnTo>
                    <a:lnTo>
                      <a:pt x="6" y="94"/>
                    </a:lnTo>
                    <a:lnTo>
                      <a:pt x="12" y="92"/>
                    </a:lnTo>
                    <a:lnTo>
                      <a:pt x="18" y="90"/>
                    </a:lnTo>
                    <a:lnTo>
                      <a:pt x="26" y="86"/>
                    </a:lnTo>
                    <a:lnTo>
                      <a:pt x="30" y="84"/>
                    </a:lnTo>
                    <a:lnTo>
                      <a:pt x="34" y="84"/>
                    </a:lnTo>
                    <a:lnTo>
                      <a:pt x="38" y="82"/>
                    </a:lnTo>
                    <a:lnTo>
                      <a:pt x="42" y="80"/>
                    </a:lnTo>
                    <a:lnTo>
                      <a:pt x="46" y="78"/>
                    </a:lnTo>
                    <a:lnTo>
                      <a:pt x="50" y="76"/>
                    </a:lnTo>
                    <a:lnTo>
                      <a:pt x="56" y="76"/>
                    </a:lnTo>
                    <a:lnTo>
                      <a:pt x="60" y="74"/>
                    </a:lnTo>
                    <a:lnTo>
                      <a:pt x="64" y="72"/>
                    </a:lnTo>
                    <a:lnTo>
                      <a:pt x="68" y="72"/>
                    </a:lnTo>
                    <a:lnTo>
                      <a:pt x="72" y="70"/>
                    </a:lnTo>
                    <a:lnTo>
                      <a:pt x="76" y="70"/>
                    </a:lnTo>
                    <a:lnTo>
                      <a:pt x="80" y="68"/>
                    </a:lnTo>
                    <a:lnTo>
                      <a:pt x="84" y="68"/>
                    </a:lnTo>
                    <a:lnTo>
                      <a:pt x="88" y="68"/>
                    </a:lnTo>
                    <a:lnTo>
                      <a:pt x="92" y="68"/>
                    </a:lnTo>
                    <a:lnTo>
                      <a:pt x="96" y="68"/>
                    </a:lnTo>
                    <a:lnTo>
                      <a:pt x="98" y="68"/>
                    </a:lnTo>
                    <a:lnTo>
                      <a:pt x="102" y="68"/>
                    </a:lnTo>
                    <a:lnTo>
                      <a:pt x="104" y="68"/>
                    </a:lnTo>
                    <a:lnTo>
                      <a:pt x="106" y="70"/>
                    </a:lnTo>
                    <a:lnTo>
                      <a:pt x="108" y="70"/>
                    </a:lnTo>
                    <a:lnTo>
                      <a:pt x="110" y="70"/>
                    </a:lnTo>
                    <a:lnTo>
                      <a:pt x="114" y="70"/>
                    </a:lnTo>
                    <a:lnTo>
                      <a:pt x="116" y="72"/>
                    </a:lnTo>
                    <a:lnTo>
                      <a:pt x="118" y="72"/>
                    </a:lnTo>
                    <a:lnTo>
                      <a:pt x="120" y="72"/>
                    </a:lnTo>
                    <a:lnTo>
                      <a:pt x="122" y="72"/>
                    </a:lnTo>
                    <a:lnTo>
                      <a:pt x="124" y="72"/>
                    </a:lnTo>
                    <a:lnTo>
                      <a:pt x="126" y="72"/>
                    </a:lnTo>
                    <a:lnTo>
                      <a:pt x="128" y="72"/>
                    </a:lnTo>
                    <a:lnTo>
                      <a:pt x="130" y="72"/>
                    </a:lnTo>
                    <a:lnTo>
                      <a:pt x="132" y="72"/>
                    </a:lnTo>
                    <a:lnTo>
                      <a:pt x="134" y="72"/>
                    </a:lnTo>
                    <a:lnTo>
                      <a:pt x="136" y="72"/>
                    </a:lnTo>
                    <a:lnTo>
                      <a:pt x="138" y="70"/>
                    </a:lnTo>
                    <a:lnTo>
                      <a:pt x="140" y="70"/>
                    </a:lnTo>
                    <a:lnTo>
                      <a:pt x="144" y="70"/>
                    </a:lnTo>
                    <a:lnTo>
                      <a:pt x="146" y="70"/>
                    </a:lnTo>
                    <a:lnTo>
                      <a:pt x="148" y="68"/>
                    </a:lnTo>
                    <a:lnTo>
                      <a:pt x="150" y="68"/>
                    </a:lnTo>
                    <a:lnTo>
                      <a:pt x="152" y="68"/>
                    </a:lnTo>
                    <a:lnTo>
                      <a:pt x="152" y="68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8" name="Freeform 43"/>
              <p:cNvSpPr>
                <a:spLocks/>
              </p:cNvSpPr>
              <p:nvPr/>
            </p:nvSpPr>
            <p:spPr bwMode="auto">
              <a:xfrm>
                <a:off x="1558870" y="1216690"/>
                <a:ext cx="287790" cy="174530"/>
              </a:xfrm>
              <a:custGeom>
                <a:avLst/>
                <a:gdLst/>
                <a:ahLst/>
                <a:cxnLst>
                  <a:cxn ang="0">
                    <a:pos x="2" y="84"/>
                  </a:cxn>
                  <a:cxn ang="0">
                    <a:pos x="2" y="76"/>
                  </a:cxn>
                  <a:cxn ang="0">
                    <a:pos x="0" y="66"/>
                  </a:cxn>
                  <a:cxn ang="0">
                    <a:pos x="0" y="54"/>
                  </a:cxn>
                  <a:cxn ang="0">
                    <a:pos x="2" y="42"/>
                  </a:cxn>
                  <a:cxn ang="0">
                    <a:pos x="6" y="30"/>
                  </a:cxn>
                  <a:cxn ang="0">
                    <a:pos x="12" y="18"/>
                  </a:cxn>
                  <a:cxn ang="0">
                    <a:pos x="20" y="10"/>
                  </a:cxn>
                  <a:cxn ang="0">
                    <a:pos x="30" y="4"/>
                  </a:cxn>
                  <a:cxn ang="0">
                    <a:pos x="46" y="0"/>
                  </a:cxn>
                  <a:cxn ang="0">
                    <a:pos x="54" y="0"/>
                  </a:cxn>
                  <a:cxn ang="0">
                    <a:pos x="62" y="2"/>
                  </a:cxn>
                  <a:cxn ang="0">
                    <a:pos x="68" y="4"/>
                  </a:cxn>
                  <a:cxn ang="0">
                    <a:pos x="74" y="6"/>
                  </a:cxn>
                  <a:cxn ang="0">
                    <a:pos x="84" y="10"/>
                  </a:cxn>
                  <a:cxn ang="0">
                    <a:pos x="96" y="14"/>
                  </a:cxn>
                  <a:cxn ang="0">
                    <a:pos x="100" y="16"/>
                  </a:cxn>
                  <a:cxn ang="0">
                    <a:pos x="106" y="18"/>
                  </a:cxn>
                  <a:cxn ang="0">
                    <a:pos x="112" y="18"/>
                  </a:cxn>
                  <a:cxn ang="0">
                    <a:pos x="118" y="18"/>
                  </a:cxn>
                  <a:cxn ang="0">
                    <a:pos x="126" y="18"/>
                  </a:cxn>
                  <a:cxn ang="0">
                    <a:pos x="134" y="20"/>
                  </a:cxn>
                  <a:cxn ang="0">
                    <a:pos x="138" y="24"/>
                  </a:cxn>
                  <a:cxn ang="0">
                    <a:pos x="142" y="28"/>
                  </a:cxn>
                  <a:cxn ang="0">
                    <a:pos x="142" y="32"/>
                  </a:cxn>
                  <a:cxn ang="0">
                    <a:pos x="140" y="38"/>
                  </a:cxn>
                  <a:cxn ang="0">
                    <a:pos x="134" y="42"/>
                  </a:cxn>
                  <a:cxn ang="0">
                    <a:pos x="128" y="44"/>
                  </a:cxn>
                  <a:cxn ang="0">
                    <a:pos x="118" y="44"/>
                  </a:cxn>
                  <a:cxn ang="0">
                    <a:pos x="104" y="42"/>
                  </a:cxn>
                  <a:cxn ang="0">
                    <a:pos x="86" y="38"/>
                  </a:cxn>
                  <a:cxn ang="0">
                    <a:pos x="70" y="32"/>
                  </a:cxn>
                  <a:cxn ang="0">
                    <a:pos x="60" y="30"/>
                  </a:cxn>
                  <a:cxn ang="0">
                    <a:pos x="52" y="28"/>
                  </a:cxn>
                  <a:cxn ang="0">
                    <a:pos x="44" y="28"/>
                  </a:cxn>
                  <a:cxn ang="0">
                    <a:pos x="36" y="30"/>
                  </a:cxn>
                  <a:cxn ang="0">
                    <a:pos x="28" y="32"/>
                  </a:cxn>
                  <a:cxn ang="0">
                    <a:pos x="22" y="36"/>
                  </a:cxn>
                  <a:cxn ang="0">
                    <a:pos x="16" y="42"/>
                  </a:cxn>
                  <a:cxn ang="0">
                    <a:pos x="12" y="54"/>
                  </a:cxn>
                  <a:cxn ang="0">
                    <a:pos x="8" y="68"/>
                  </a:cxn>
                  <a:cxn ang="0">
                    <a:pos x="4" y="78"/>
                  </a:cxn>
                  <a:cxn ang="0">
                    <a:pos x="4" y="86"/>
                  </a:cxn>
                  <a:cxn ang="0">
                    <a:pos x="4" y="90"/>
                  </a:cxn>
                </a:cxnLst>
                <a:rect l="0" t="0" r="r" b="b"/>
                <a:pathLst>
                  <a:path w="142" h="90">
                    <a:moveTo>
                      <a:pt x="4" y="90"/>
                    </a:moveTo>
                    <a:lnTo>
                      <a:pt x="2" y="88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2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0" y="58"/>
                    </a:lnTo>
                    <a:lnTo>
                      <a:pt x="0" y="54"/>
                    </a:lnTo>
                    <a:lnTo>
                      <a:pt x="2" y="50"/>
                    </a:lnTo>
                    <a:lnTo>
                      <a:pt x="2" y="46"/>
                    </a:lnTo>
                    <a:lnTo>
                      <a:pt x="2" y="42"/>
                    </a:lnTo>
                    <a:lnTo>
                      <a:pt x="4" y="38"/>
                    </a:lnTo>
                    <a:lnTo>
                      <a:pt x="4" y="34"/>
                    </a:lnTo>
                    <a:lnTo>
                      <a:pt x="6" y="30"/>
                    </a:lnTo>
                    <a:lnTo>
                      <a:pt x="8" y="26"/>
                    </a:lnTo>
                    <a:lnTo>
                      <a:pt x="10" y="22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6" y="12"/>
                    </a:lnTo>
                    <a:lnTo>
                      <a:pt x="20" y="10"/>
                    </a:lnTo>
                    <a:lnTo>
                      <a:pt x="22" y="6"/>
                    </a:lnTo>
                    <a:lnTo>
                      <a:pt x="26" y="4"/>
                    </a:lnTo>
                    <a:lnTo>
                      <a:pt x="30" y="4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2" y="4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80" y="8"/>
                    </a:lnTo>
                    <a:lnTo>
                      <a:pt x="84" y="10"/>
                    </a:lnTo>
                    <a:lnTo>
                      <a:pt x="88" y="12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8" y="18"/>
                    </a:lnTo>
                    <a:lnTo>
                      <a:pt x="110" y="18"/>
                    </a:lnTo>
                    <a:lnTo>
                      <a:pt x="112" y="18"/>
                    </a:lnTo>
                    <a:lnTo>
                      <a:pt x="114" y="18"/>
                    </a:lnTo>
                    <a:lnTo>
                      <a:pt x="114" y="18"/>
                    </a:lnTo>
                    <a:lnTo>
                      <a:pt x="118" y="18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6" y="18"/>
                    </a:lnTo>
                    <a:lnTo>
                      <a:pt x="130" y="18"/>
                    </a:lnTo>
                    <a:lnTo>
                      <a:pt x="132" y="18"/>
                    </a:lnTo>
                    <a:lnTo>
                      <a:pt x="134" y="20"/>
                    </a:lnTo>
                    <a:lnTo>
                      <a:pt x="136" y="20"/>
                    </a:lnTo>
                    <a:lnTo>
                      <a:pt x="138" y="22"/>
                    </a:lnTo>
                    <a:lnTo>
                      <a:pt x="138" y="24"/>
                    </a:lnTo>
                    <a:lnTo>
                      <a:pt x="140" y="24"/>
                    </a:lnTo>
                    <a:lnTo>
                      <a:pt x="140" y="26"/>
                    </a:lnTo>
                    <a:lnTo>
                      <a:pt x="142" y="28"/>
                    </a:lnTo>
                    <a:lnTo>
                      <a:pt x="142" y="30"/>
                    </a:lnTo>
                    <a:lnTo>
                      <a:pt x="142" y="32"/>
                    </a:lnTo>
                    <a:lnTo>
                      <a:pt x="142" y="32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40" y="38"/>
                    </a:lnTo>
                    <a:lnTo>
                      <a:pt x="138" y="40"/>
                    </a:lnTo>
                    <a:lnTo>
                      <a:pt x="136" y="40"/>
                    </a:lnTo>
                    <a:lnTo>
                      <a:pt x="134" y="42"/>
                    </a:lnTo>
                    <a:lnTo>
                      <a:pt x="132" y="42"/>
                    </a:lnTo>
                    <a:lnTo>
                      <a:pt x="130" y="44"/>
                    </a:lnTo>
                    <a:lnTo>
                      <a:pt x="128" y="44"/>
                    </a:lnTo>
                    <a:lnTo>
                      <a:pt x="124" y="44"/>
                    </a:lnTo>
                    <a:lnTo>
                      <a:pt x="122" y="44"/>
                    </a:lnTo>
                    <a:lnTo>
                      <a:pt x="118" y="44"/>
                    </a:lnTo>
                    <a:lnTo>
                      <a:pt x="114" y="44"/>
                    </a:lnTo>
                    <a:lnTo>
                      <a:pt x="110" y="44"/>
                    </a:lnTo>
                    <a:lnTo>
                      <a:pt x="104" y="42"/>
                    </a:lnTo>
                    <a:lnTo>
                      <a:pt x="100" y="42"/>
                    </a:lnTo>
                    <a:lnTo>
                      <a:pt x="94" y="40"/>
                    </a:lnTo>
                    <a:lnTo>
                      <a:pt x="86" y="38"/>
                    </a:lnTo>
                    <a:lnTo>
                      <a:pt x="80" y="36"/>
                    </a:lnTo>
                    <a:lnTo>
                      <a:pt x="74" y="34"/>
                    </a:lnTo>
                    <a:lnTo>
                      <a:pt x="70" y="32"/>
                    </a:lnTo>
                    <a:lnTo>
                      <a:pt x="68" y="32"/>
                    </a:lnTo>
                    <a:lnTo>
                      <a:pt x="64" y="32"/>
                    </a:lnTo>
                    <a:lnTo>
                      <a:pt x="60" y="30"/>
                    </a:lnTo>
                    <a:lnTo>
                      <a:pt x="58" y="30"/>
                    </a:lnTo>
                    <a:lnTo>
                      <a:pt x="54" y="30"/>
                    </a:lnTo>
                    <a:lnTo>
                      <a:pt x="52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44" y="28"/>
                    </a:lnTo>
                    <a:lnTo>
                      <a:pt x="40" y="28"/>
                    </a:lnTo>
                    <a:lnTo>
                      <a:pt x="38" y="28"/>
                    </a:lnTo>
                    <a:lnTo>
                      <a:pt x="36" y="30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28" y="32"/>
                    </a:lnTo>
                    <a:lnTo>
                      <a:pt x="26" y="32"/>
                    </a:lnTo>
                    <a:lnTo>
                      <a:pt x="24" y="34"/>
                    </a:lnTo>
                    <a:lnTo>
                      <a:pt x="22" y="36"/>
                    </a:lnTo>
                    <a:lnTo>
                      <a:pt x="20" y="38"/>
                    </a:lnTo>
                    <a:lnTo>
                      <a:pt x="18" y="40"/>
                    </a:lnTo>
                    <a:lnTo>
                      <a:pt x="16" y="42"/>
                    </a:lnTo>
                    <a:lnTo>
                      <a:pt x="16" y="44"/>
                    </a:lnTo>
                    <a:lnTo>
                      <a:pt x="14" y="48"/>
                    </a:lnTo>
                    <a:lnTo>
                      <a:pt x="12" y="54"/>
                    </a:lnTo>
                    <a:lnTo>
                      <a:pt x="10" y="58"/>
                    </a:lnTo>
                    <a:lnTo>
                      <a:pt x="8" y="64"/>
                    </a:lnTo>
                    <a:lnTo>
                      <a:pt x="8" y="68"/>
                    </a:lnTo>
                    <a:lnTo>
                      <a:pt x="6" y="72"/>
                    </a:lnTo>
                    <a:lnTo>
                      <a:pt x="6" y="76"/>
                    </a:lnTo>
                    <a:lnTo>
                      <a:pt x="4" y="78"/>
                    </a:lnTo>
                    <a:lnTo>
                      <a:pt x="4" y="82"/>
                    </a:lnTo>
                    <a:lnTo>
                      <a:pt x="4" y="84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4" y="90"/>
                    </a:lnTo>
                    <a:close/>
                  </a:path>
                </a:pathLst>
              </a:custGeom>
              <a:solidFill>
                <a:srgbClr val="DE63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9" name="Freeform 44"/>
              <p:cNvSpPr>
                <a:spLocks/>
              </p:cNvSpPr>
              <p:nvPr/>
            </p:nvSpPr>
            <p:spPr bwMode="auto">
              <a:xfrm>
                <a:off x="2150664" y="1212812"/>
                <a:ext cx="295897" cy="174530"/>
              </a:xfrm>
              <a:custGeom>
                <a:avLst/>
                <a:gdLst/>
                <a:ahLst/>
                <a:cxnLst>
                  <a:cxn ang="0">
                    <a:pos x="146" y="82"/>
                  </a:cxn>
                  <a:cxn ang="0">
                    <a:pos x="146" y="74"/>
                  </a:cxn>
                  <a:cxn ang="0">
                    <a:pos x="146" y="64"/>
                  </a:cxn>
                  <a:cxn ang="0">
                    <a:pos x="144" y="52"/>
                  </a:cxn>
                  <a:cxn ang="0">
                    <a:pos x="142" y="38"/>
                  </a:cxn>
                  <a:cxn ang="0">
                    <a:pos x="138" y="26"/>
                  </a:cxn>
                  <a:cxn ang="0">
                    <a:pos x="132" y="16"/>
                  </a:cxn>
                  <a:cxn ang="0">
                    <a:pos x="122" y="8"/>
                  </a:cxn>
                  <a:cxn ang="0">
                    <a:pos x="110" y="2"/>
                  </a:cxn>
                  <a:cxn ang="0">
                    <a:pos x="96" y="0"/>
                  </a:cxn>
                  <a:cxn ang="0">
                    <a:pos x="86" y="2"/>
                  </a:cxn>
                  <a:cxn ang="0">
                    <a:pos x="78" y="2"/>
                  </a:cxn>
                  <a:cxn ang="0">
                    <a:pos x="72" y="6"/>
                  </a:cxn>
                  <a:cxn ang="0">
                    <a:pos x="66" y="8"/>
                  </a:cxn>
                  <a:cxn ang="0">
                    <a:pos x="56" y="14"/>
                  </a:cxn>
                  <a:cxn ang="0">
                    <a:pos x="46" y="18"/>
                  </a:cxn>
                  <a:cxn ang="0">
                    <a:pos x="40" y="22"/>
                  </a:cxn>
                  <a:cxn ang="0">
                    <a:pos x="34" y="22"/>
                  </a:cxn>
                  <a:cxn ang="0">
                    <a:pos x="28" y="24"/>
                  </a:cxn>
                  <a:cxn ang="0">
                    <a:pos x="22" y="24"/>
                  </a:cxn>
                  <a:cxn ang="0">
                    <a:pos x="14" y="24"/>
                  </a:cxn>
                  <a:cxn ang="0">
                    <a:pos x="6" y="26"/>
                  </a:cxn>
                  <a:cxn ang="0">
                    <a:pos x="2" y="30"/>
                  </a:cxn>
                  <a:cxn ang="0">
                    <a:pos x="0" y="36"/>
                  </a:cxn>
                  <a:cxn ang="0">
                    <a:pos x="0" y="40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4" y="52"/>
                  </a:cxn>
                  <a:cxn ang="0">
                    <a:pos x="24" y="52"/>
                  </a:cxn>
                  <a:cxn ang="0">
                    <a:pos x="38" y="48"/>
                  </a:cxn>
                  <a:cxn ang="0">
                    <a:pos x="56" y="42"/>
                  </a:cxn>
                  <a:cxn ang="0">
                    <a:pos x="72" y="36"/>
                  </a:cxn>
                  <a:cxn ang="0">
                    <a:pos x="82" y="32"/>
                  </a:cxn>
                  <a:cxn ang="0">
                    <a:pos x="90" y="30"/>
                  </a:cxn>
                  <a:cxn ang="0">
                    <a:pos x="100" y="28"/>
                  </a:cxn>
                  <a:cxn ang="0">
                    <a:pos x="108" y="30"/>
                  </a:cxn>
                  <a:cxn ang="0">
                    <a:pos x="116" y="32"/>
                  </a:cxn>
                  <a:cxn ang="0">
                    <a:pos x="122" y="34"/>
                  </a:cxn>
                  <a:cxn ang="0">
                    <a:pos x="128" y="40"/>
                  </a:cxn>
                  <a:cxn ang="0">
                    <a:pos x="134" y="52"/>
                  </a:cxn>
                  <a:cxn ang="0">
                    <a:pos x="140" y="66"/>
                  </a:cxn>
                  <a:cxn ang="0">
                    <a:pos x="144" y="78"/>
                  </a:cxn>
                  <a:cxn ang="0">
                    <a:pos x="144" y="84"/>
                  </a:cxn>
                  <a:cxn ang="0">
                    <a:pos x="146" y="88"/>
                  </a:cxn>
                </a:cxnLst>
                <a:rect l="0" t="0" r="r" b="b"/>
                <a:pathLst>
                  <a:path w="146" h="90">
                    <a:moveTo>
                      <a:pt x="146" y="90"/>
                    </a:moveTo>
                    <a:lnTo>
                      <a:pt x="146" y="86"/>
                    </a:lnTo>
                    <a:lnTo>
                      <a:pt x="146" y="82"/>
                    </a:lnTo>
                    <a:lnTo>
                      <a:pt x="146" y="80"/>
                    </a:lnTo>
                    <a:lnTo>
                      <a:pt x="146" y="78"/>
                    </a:lnTo>
                    <a:lnTo>
                      <a:pt x="146" y="74"/>
                    </a:lnTo>
                    <a:lnTo>
                      <a:pt x="146" y="70"/>
                    </a:lnTo>
                    <a:lnTo>
                      <a:pt x="146" y="68"/>
                    </a:lnTo>
                    <a:lnTo>
                      <a:pt x="146" y="64"/>
                    </a:lnTo>
                    <a:lnTo>
                      <a:pt x="146" y="60"/>
                    </a:lnTo>
                    <a:lnTo>
                      <a:pt x="146" y="56"/>
                    </a:lnTo>
                    <a:lnTo>
                      <a:pt x="144" y="52"/>
                    </a:lnTo>
                    <a:lnTo>
                      <a:pt x="144" y="48"/>
                    </a:lnTo>
                    <a:lnTo>
                      <a:pt x="144" y="44"/>
                    </a:lnTo>
                    <a:lnTo>
                      <a:pt x="142" y="38"/>
                    </a:lnTo>
                    <a:lnTo>
                      <a:pt x="140" y="34"/>
                    </a:lnTo>
                    <a:lnTo>
                      <a:pt x="140" y="30"/>
                    </a:lnTo>
                    <a:lnTo>
                      <a:pt x="138" y="26"/>
                    </a:lnTo>
                    <a:lnTo>
                      <a:pt x="136" y="24"/>
                    </a:lnTo>
                    <a:lnTo>
                      <a:pt x="134" y="20"/>
                    </a:lnTo>
                    <a:lnTo>
                      <a:pt x="132" y="16"/>
                    </a:lnTo>
                    <a:lnTo>
                      <a:pt x="128" y="12"/>
                    </a:lnTo>
                    <a:lnTo>
                      <a:pt x="126" y="10"/>
                    </a:lnTo>
                    <a:lnTo>
                      <a:pt x="122" y="8"/>
                    </a:lnTo>
                    <a:lnTo>
                      <a:pt x="118" y="6"/>
                    </a:lnTo>
                    <a:lnTo>
                      <a:pt x="114" y="4"/>
                    </a:lnTo>
                    <a:lnTo>
                      <a:pt x="110" y="2"/>
                    </a:lnTo>
                    <a:lnTo>
                      <a:pt x="106" y="2"/>
                    </a:lnTo>
                    <a:lnTo>
                      <a:pt x="100" y="0"/>
                    </a:lnTo>
                    <a:lnTo>
                      <a:pt x="96" y="0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0" y="12"/>
                    </a:lnTo>
                    <a:lnTo>
                      <a:pt x="56" y="14"/>
                    </a:lnTo>
                    <a:lnTo>
                      <a:pt x="52" y="16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4" y="20"/>
                    </a:lnTo>
                    <a:lnTo>
                      <a:pt x="42" y="20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2" y="24"/>
                    </a:lnTo>
                    <a:lnTo>
                      <a:pt x="30" y="24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6" y="24"/>
                    </a:lnTo>
                    <a:lnTo>
                      <a:pt x="22" y="24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0" y="24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8" y="52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8" y="50"/>
                    </a:lnTo>
                    <a:lnTo>
                      <a:pt x="34" y="50"/>
                    </a:lnTo>
                    <a:lnTo>
                      <a:pt x="38" y="48"/>
                    </a:lnTo>
                    <a:lnTo>
                      <a:pt x="42" y="46"/>
                    </a:lnTo>
                    <a:lnTo>
                      <a:pt x="50" y="44"/>
                    </a:lnTo>
                    <a:lnTo>
                      <a:pt x="56" y="42"/>
                    </a:lnTo>
                    <a:lnTo>
                      <a:pt x="62" y="38"/>
                    </a:lnTo>
                    <a:lnTo>
                      <a:pt x="68" y="36"/>
                    </a:lnTo>
                    <a:lnTo>
                      <a:pt x="72" y="36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4" y="30"/>
                    </a:lnTo>
                    <a:lnTo>
                      <a:pt x="96" y="30"/>
                    </a:lnTo>
                    <a:lnTo>
                      <a:pt x="100" y="28"/>
                    </a:lnTo>
                    <a:lnTo>
                      <a:pt x="102" y="28"/>
                    </a:lnTo>
                    <a:lnTo>
                      <a:pt x="106" y="28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14" y="30"/>
                    </a:lnTo>
                    <a:lnTo>
                      <a:pt x="116" y="32"/>
                    </a:lnTo>
                    <a:lnTo>
                      <a:pt x="118" y="32"/>
                    </a:lnTo>
                    <a:lnTo>
                      <a:pt x="120" y="34"/>
                    </a:lnTo>
                    <a:lnTo>
                      <a:pt x="122" y="34"/>
                    </a:lnTo>
                    <a:lnTo>
                      <a:pt x="124" y="36"/>
                    </a:lnTo>
                    <a:lnTo>
                      <a:pt x="126" y="38"/>
                    </a:lnTo>
                    <a:lnTo>
                      <a:pt x="128" y="40"/>
                    </a:lnTo>
                    <a:lnTo>
                      <a:pt x="130" y="44"/>
                    </a:lnTo>
                    <a:lnTo>
                      <a:pt x="130" y="46"/>
                    </a:lnTo>
                    <a:lnTo>
                      <a:pt x="134" y="52"/>
                    </a:lnTo>
                    <a:lnTo>
                      <a:pt x="136" y="58"/>
                    </a:lnTo>
                    <a:lnTo>
                      <a:pt x="138" y="62"/>
                    </a:lnTo>
                    <a:lnTo>
                      <a:pt x="140" y="66"/>
                    </a:lnTo>
                    <a:lnTo>
                      <a:pt x="142" y="70"/>
                    </a:lnTo>
                    <a:lnTo>
                      <a:pt x="142" y="74"/>
                    </a:lnTo>
                    <a:lnTo>
                      <a:pt x="144" y="78"/>
                    </a:lnTo>
                    <a:lnTo>
                      <a:pt x="144" y="80"/>
                    </a:lnTo>
                    <a:lnTo>
                      <a:pt x="144" y="82"/>
                    </a:lnTo>
                    <a:lnTo>
                      <a:pt x="144" y="84"/>
                    </a:lnTo>
                    <a:lnTo>
                      <a:pt x="146" y="86"/>
                    </a:lnTo>
                    <a:lnTo>
                      <a:pt x="146" y="88"/>
                    </a:lnTo>
                    <a:lnTo>
                      <a:pt x="146" y="88"/>
                    </a:lnTo>
                    <a:lnTo>
                      <a:pt x="146" y="90"/>
                    </a:lnTo>
                    <a:lnTo>
                      <a:pt x="146" y="90"/>
                    </a:lnTo>
                    <a:close/>
                  </a:path>
                </a:pathLst>
              </a:custGeom>
              <a:solidFill>
                <a:srgbClr val="DE63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0" name="Freeform 45"/>
              <p:cNvSpPr>
                <a:spLocks noEditPoints="1"/>
              </p:cNvSpPr>
              <p:nvPr/>
            </p:nvSpPr>
            <p:spPr bwMode="auto">
              <a:xfrm>
                <a:off x="1656151" y="1879904"/>
                <a:ext cx="717449" cy="368452"/>
              </a:xfrm>
              <a:custGeom>
                <a:avLst/>
                <a:gdLst/>
                <a:ahLst/>
                <a:cxnLst>
                  <a:cxn ang="0">
                    <a:pos x="16" y="66"/>
                  </a:cxn>
                  <a:cxn ang="0">
                    <a:pos x="40" y="112"/>
                  </a:cxn>
                  <a:cxn ang="0">
                    <a:pos x="66" y="148"/>
                  </a:cxn>
                  <a:cxn ang="0">
                    <a:pos x="98" y="172"/>
                  </a:cxn>
                  <a:cxn ang="0">
                    <a:pos x="136" y="188"/>
                  </a:cxn>
                  <a:cxn ang="0">
                    <a:pos x="168" y="190"/>
                  </a:cxn>
                  <a:cxn ang="0">
                    <a:pos x="194" y="190"/>
                  </a:cxn>
                  <a:cxn ang="0">
                    <a:pos x="218" y="186"/>
                  </a:cxn>
                  <a:cxn ang="0">
                    <a:pos x="240" y="180"/>
                  </a:cxn>
                  <a:cxn ang="0">
                    <a:pos x="262" y="172"/>
                  </a:cxn>
                  <a:cxn ang="0">
                    <a:pos x="282" y="160"/>
                  </a:cxn>
                  <a:cxn ang="0">
                    <a:pos x="316" y="130"/>
                  </a:cxn>
                  <a:cxn ang="0">
                    <a:pos x="336" y="94"/>
                  </a:cxn>
                  <a:cxn ang="0">
                    <a:pos x="348" y="58"/>
                  </a:cxn>
                  <a:cxn ang="0">
                    <a:pos x="352" y="30"/>
                  </a:cxn>
                  <a:cxn ang="0">
                    <a:pos x="354" y="12"/>
                  </a:cxn>
                  <a:cxn ang="0">
                    <a:pos x="324" y="12"/>
                  </a:cxn>
                  <a:cxn ang="0">
                    <a:pos x="306" y="26"/>
                  </a:cxn>
                  <a:cxn ang="0">
                    <a:pos x="288" y="36"/>
                  </a:cxn>
                  <a:cxn ang="0">
                    <a:pos x="268" y="44"/>
                  </a:cxn>
                  <a:cxn ang="0">
                    <a:pos x="248" y="48"/>
                  </a:cxn>
                  <a:cxn ang="0">
                    <a:pos x="232" y="48"/>
                  </a:cxn>
                  <a:cxn ang="0">
                    <a:pos x="224" y="50"/>
                  </a:cxn>
                  <a:cxn ang="0">
                    <a:pos x="216" y="56"/>
                  </a:cxn>
                  <a:cxn ang="0">
                    <a:pos x="206" y="62"/>
                  </a:cxn>
                  <a:cxn ang="0">
                    <a:pos x="198" y="64"/>
                  </a:cxn>
                  <a:cxn ang="0">
                    <a:pos x="190" y="62"/>
                  </a:cxn>
                  <a:cxn ang="0">
                    <a:pos x="182" y="60"/>
                  </a:cxn>
                  <a:cxn ang="0">
                    <a:pos x="168" y="52"/>
                  </a:cxn>
                  <a:cxn ang="0">
                    <a:pos x="160" y="50"/>
                  </a:cxn>
                  <a:cxn ang="0">
                    <a:pos x="130" y="50"/>
                  </a:cxn>
                  <a:cxn ang="0">
                    <a:pos x="94" y="44"/>
                  </a:cxn>
                  <a:cxn ang="0">
                    <a:pos x="64" y="34"/>
                  </a:cxn>
                  <a:cxn ang="0">
                    <a:pos x="40" y="22"/>
                  </a:cxn>
                  <a:cxn ang="0">
                    <a:pos x="22" y="12"/>
                  </a:cxn>
                  <a:cxn ang="0">
                    <a:pos x="48" y="58"/>
                  </a:cxn>
                  <a:cxn ang="0">
                    <a:pos x="72" y="68"/>
                  </a:cxn>
                  <a:cxn ang="0">
                    <a:pos x="100" y="78"/>
                  </a:cxn>
                  <a:cxn ang="0">
                    <a:pos x="130" y="84"/>
                  </a:cxn>
                  <a:cxn ang="0">
                    <a:pos x="164" y="88"/>
                  </a:cxn>
                  <a:cxn ang="0">
                    <a:pos x="200" y="90"/>
                  </a:cxn>
                  <a:cxn ang="0">
                    <a:pos x="224" y="86"/>
                  </a:cxn>
                  <a:cxn ang="0">
                    <a:pos x="248" y="82"/>
                  </a:cxn>
                  <a:cxn ang="0">
                    <a:pos x="270" y="74"/>
                  </a:cxn>
                  <a:cxn ang="0">
                    <a:pos x="292" y="66"/>
                  </a:cxn>
                  <a:cxn ang="0">
                    <a:pos x="314" y="54"/>
                  </a:cxn>
                  <a:cxn ang="0">
                    <a:pos x="318" y="60"/>
                  </a:cxn>
                  <a:cxn ang="0">
                    <a:pos x="310" y="76"/>
                  </a:cxn>
                  <a:cxn ang="0">
                    <a:pos x="300" y="92"/>
                  </a:cxn>
                  <a:cxn ang="0">
                    <a:pos x="286" y="110"/>
                  </a:cxn>
                  <a:cxn ang="0">
                    <a:pos x="272" y="124"/>
                  </a:cxn>
                  <a:cxn ang="0">
                    <a:pos x="254" y="136"/>
                  </a:cxn>
                  <a:cxn ang="0">
                    <a:pos x="238" y="144"/>
                  </a:cxn>
                  <a:cxn ang="0">
                    <a:pos x="220" y="150"/>
                  </a:cxn>
                  <a:cxn ang="0">
                    <a:pos x="202" y="154"/>
                  </a:cxn>
                  <a:cxn ang="0">
                    <a:pos x="182" y="156"/>
                  </a:cxn>
                  <a:cxn ang="0">
                    <a:pos x="162" y="156"/>
                  </a:cxn>
                  <a:cxn ang="0">
                    <a:pos x="138" y="152"/>
                  </a:cxn>
                  <a:cxn ang="0">
                    <a:pos x="110" y="142"/>
                  </a:cxn>
                  <a:cxn ang="0">
                    <a:pos x="88" y="126"/>
                  </a:cxn>
                  <a:cxn ang="0">
                    <a:pos x="68" y="102"/>
                  </a:cxn>
                  <a:cxn ang="0">
                    <a:pos x="50" y="72"/>
                  </a:cxn>
                </a:cxnLst>
                <a:rect l="0" t="0" r="r" b="b"/>
                <a:pathLst>
                  <a:path w="354" h="190">
                    <a:moveTo>
                      <a:pt x="0" y="20"/>
                    </a:moveTo>
                    <a:lnTo>
                      <a:pt x="2" y="30"/>
                    </a:lnTo>
                    <a:lnTo>
                      <a:pt x="6" y="40"/>
                    </a:lnTo>
                    <a:lnTo>
                      <a:pt x="10" y="48"/>
                    </a:lnTo>
                    <a:lnTo>
                      <a:pt x="12" y="56"/>
                    </a:lnTo>
                    <a:lnTo>
                      <a:pt x="16" y="66"/>
                    </a:lnTo>
                    <a:lnTo>
                      <a:pt x="20" y="74"/>
                    </a:lnTo>
                    <a:lnTo>
                      <a:pt x="24" y="82"/>
                    </a:lnTo>
                    <a:lnTo>
                      <a:pt x="28" y="90"/>
                    </a:lnTo>
                    <a:lnTo>
                      <a:pt x="32" y="98"/>
                    </a:lnTo>
                    <a:lnTo>
                      <a:pt x="36" y="104"/>
                    </a:lnTo>
                    <a:lnTo>
                      <a:pt x="40" y="112"/>
                    </a:lnTo>
                    <a:lnTo>
                      <a:pt x="44" y="118"/>
                    </a:lnTo>
                    <a:lnTo>
                      <a:pt x="48" y="124"/>
                    </a:lnTo>
                    <a:lnTo>
                      <a:pt x="52" y="130"/>
                    </a:lnTo>
                    <a:lnTo>
                      <a:pt x="58" y="136"/>
                    </a:lnTo>
                    <a:lnTo>
                      <a:pt x="62" y="142"/>
                    </a:lnTo>
                    <a:lnTo>
                      <a:pt x="66" y="148"/>
                    </a:lnTo>
                    <a:lnTo>
                      <a:pt x="72" y="152"/>
                    </a:lnTo>
                    <a:lnTo>
                      <a:pt x="76" y="158"/>
                    </a:lnTo>
                    <a:lnTo>
                      <a:pt x="82" y="162"/>
                    </a:lnTo>
                    <a:lnTo>
                      <a:pt x="88" y="166"/>
                    </a:lnTo>
                    <a:lnTo>
                      <a:pt x="94" y="170"/>
                    </a:lnTo>
                    <a:lnTo>
                      <a:pt x="98" y="172"/>
                    </a:lnTo>
                    <a:lnTo>
                      <a:pt x="104" y="176"/>
                    </a:lnTo>
                    <a:lnTo>
                      <a:pt x="110" y="178"/>
                    </a:lnTo>
                    <a:lnTo>
                      <a:pt x="118" y="182"/>
                    </a:lnTo>
                    <a:lnTo>
                      <a:pt x="124" y="184"/>
                    </a:lnTo>
                    <a:lnTo>
                      <a:pt x="130" y="186"/>
                    </a:lnTo>
                    <a:lnTo>
                      <a:pt x="136" y="188"/>
                    </a:lnTo>
                    <a:lnTo>
                      <a:pt x="144" y="188"/>
                    </a:lnTo>
                    <a:lnTo>
                      <a:pt x="150" y="190"/>
                    </a:lnTo>
                    <a:lnTo>
                      <a:pt x="158" y="190"/>
                    </a:lnTo>
                    <a:lnTo>
                      <a:pt x="158" y="190"/>
                    </a:lnTo>
                    <a:lnTo>
                      <a:pt x="162" y="190"/>
                    </a:lnTo>
                    <a:lnTo>
                      <a:pt x="168" y="190"/>
                    </a:lnTo>
                    <a:lnTo>
                      <a:pt x="172" y="190"/>
                    </a:lnTo>
                    <a:lnTo>
                      <a:pt x="176" y="190"/>
                    </a:lnTo>
                    <a:lnTo>
                      <a:pt x="180" y="190"/>
                    </a:lnTo>
                    <a:lnTo>
                      <a:pt x="184" y="190"/>
                    </a:lnTo>
                    <a:lnTo>
                      <a:pt x="188" y="190"/>
                    </a:lnTo>
                    <a:lnTo>
                      <a:pt x="194" y="190"/>
                    </a:lnTo>
                    <a:lnTo>
                      <a:pt x="198" y="190"/>
                    </a:lnTo>
                    <a:lnTo>
                      <a:pt x="202" y="188"/>
                    </a:lnTo>
                    <a:lnTo>
                      <a:pt x="206" y="188"/>
                    </a:lnTo>
                    <a:lnTo>
                      <a:pt x="210" y="188"/>
                    </a:lnTo>
                    <a:lnTo>
                      <a:pt x="214" y="188"/>
                    </a:lnTo>
                    <a:lnTo>
                      <a:pt x="218" y="186"/>
                    </a:lnTo>
                    <a:lnTo>
                      <a:pt x="222" y="186"/>
                    </a:lnTo>
                    <a:lnTo>
                      <a:pt x="226" y="184"/>
                    </a:lnTo>
                    <a:lnTo>
                      <a:pt x="230" y="184"/>
                    </a:lnTo>
                    <a:lnTo>
                      <a:pt x="232" y="182"/>
                    </a:lnTo>
                    <a:lnTo>
                      <a:pt x="236" y="182"/>
                    </a:lnTo>
                    <a:lnTo>
                      <a:pt x="240" y="180"/>
                    </a:lnTo>
                    <a:lnTo>
                      <a:pt x="244" y="180"/>
                    </a:lnTo>
                    <a:lnTo>
                      <a:pt x="248" y="178"/>
                    </a:lnTo>
                    <a:lnTo>
                      <a:pt x="252" y="176"/>
                    </a:lnTo>
                    <a:lnTo>
                      <a:pt x="254" y="176"/>
                    </a:lnTo>
                    <a:lnTo>
                      <a:pt x="258" y="174"/>
                    </a:lnTo>
                    <a:lnTo>
                      <a:pt x="262" y="172"/>
                    </a:lnTo>
                    <a:lnTo>
                      <a:pt x="266" y="170"/>
                    </a:lnTo>
                    <a:lnTo>
                      <a:pt x="268" y="168"/>
                    </a:lnTo>
                    <a:lnTo>
                      <a:pt x="272" y="166"/>
                    </a:lnTo>
                    <a:lnTo>
                      <a:pt x="276" y="164"/>
                    </a:lnTo>
                    <a:lnTo>
                      <a:pt x="278" y="162"/>
                    </a:lnTo>
                    <a:lnTo>
                      <a:pt x="282" y="160"/>
                    </a:lnTo>
                    <a:lnTo>
                      <a:pt x="288" y="156"/>
                    </a:lnTo>
                    <a:lnTo>
                      <a:pt x="294" y="152"/>
                    </a:lnTo>
                    <a:lnTo>
                      <a:pt x="300" y="146"/>
                    </a:lnTo>
                    <a:lnTo>
                      <a:pt x="306" y="140"/>
                    </a:lnTo>
                    <a:lnTo>
                      <a:pt x="310" y="136"/>
                    </a:lnTo>
                    <a:lnTo>
                      <a:pt x="316" y="130"/>
                    </a:lnTo>
                    <a:lnTo>
                      <a:pt x="320" y="124"/>
                    </a:lnTo>
                    <a:lnTo>
                      <a:pt x="324" y="118"/>
                    </a:lnTo>
                    <a:lnTo>
                      <a:pt x="328" y="112"/>
                    </a:lnTo>
                    <a:lnTo>
                      <a:pt x="330" y="106"/>
                    </a:lnTo>
                    <a:lnTo>
                      <a:pt x="334" y="100"/>
                    </a:lnTo>
                    <a:lnTo>
                      <a:pt x="336" y="94"/>
                    </a:lnTo>
                    <a:lnTo>
                      <a:pt x="340" y="88"/>
                    </a:lnTo>
                    <a:lnTo>
                      <a:pt x="342" y="82"/>
                    </a:lnTo>
                    <a:lnTo>
                      <a:pt x="344" y="76"/>
                    </a:lnTo>
                    <a:lnTo>
                      <a:pt x="346" y="70"/>
                    </a:lnTo>
                    <a:lnTo>
                      <a:pt x="346" y="64"/>
                    </a:lnTo>
                    <a:lnTo>
                      <a:pt x="348" y="58"/>
                    </a:lnTo>
                    <a:lnTo>
                      <a:pt x="350" y="54"/>
                    </a:lnTo>
                    <a:lnTo>
                      <a:pt x="350" y="48"/>
                    </a:lnTo>
                    <a:lnTo>
                      <a:pt x="352" y="44"/>
                    </a:lnTo>
                    <a:lnTo>
                      <a:pt x="352" y="38"/>
                    </a:lnTo>
                    <a:lnTo>
                      <a:pt x="352" y="34"/>
                    </a:lnTo>
                    <a:lnTo>
                      <a:pt x="352" y="30"/>
                    </a:lnTo>
                    <a:lnTo>
                      <a:pt x="354" y="26"/>
                    </a:lnTo>
                    <a:lnTo>
                      <a:pt x="354" y="24"/>
                    </a:lnTo>
                    <a:lnTo>
                      <a:pt x="354" y="20"/>
                    </a:lnTo>
                    <a:lnTo>
                      <a:pt x="354" y="18"/>
                    </a:lnTo>
                    <a:lnTo>
                      <a:pt x="354" y="14"/>
                    </a:lnTo>
                    <a:lnTo>
                      <a:pt x="354" y="12"/>
                    </a:lnTo>
                    <a:lnTo>
                      <a:pt x="354" y="0"/>
                    </a:lnTo>
                    <a:lnTo>
                      <a:pt x="336" y="2"/>
                    </a:lnTo>
                    <a:lnTo>
                      <a:pt x="332" y="6"/>
                    </a:lnTo>
                    <a:lnTo>
                      <a:pt x="330" y="8"/>
                    </a:lnTo>
                    <a:lnTo>
                      <a:pt x="328" y="10"/>
                    </a:lnTo>
                    <a:lnTo>
                      <a:pt x="324" y="12"/>
                    </a:lnTo>
                    <a:lnTo>
                      <a:pt x="322" y="14"/>
                    </a:lnTo>
                    <a:lnTo>
                      <a:pt x="318" y="18"/>
                    </a:lnTo>
                    <a:lnTo>
                      <a:pt x="316" y="20"/>
                    </a:lnTo>
                    <a:lnTo>
                      <a:pt x="312" y="22"/>
                    </a:lnTo>
                    <a:lnTo>
                      <a:pt x="310" y="24"/>
                    </a:lnTo>
                    <a:lnTo>
                      <a:pt x="306" y="26"/>
                    </a:lnTo>
                    <a:lnTo>
                      <a:pt x="304" y="28"/>
                    </a:lnTo>
                    <a:lnTo>
                      <a:pt x="300" y="30"/>
                    </a:lnTo>
                    <a:lnTo>
                      <a:pt x="298" y="32"/>
                    </a:lnTo>
                    <a:lnTo>
                      <a:pt x="294" y="34"/>
                    </a:lnTo>
                    <a:lnTo>
                      <a:pt x="290" y="36"/>
                    </a:lnTo>
                    <a:lnTo>
                      <a:pt x="288" y="36"/>
                    </a:lnTo>
                    <a:lnTo>
                      <a:pt x="284" y="38"/>
                    </a:lnTo>
                    <a:lnTo>
                      <a:pt x="282" y="40"/>
                    </a:lnTo>
                    <a:lnTo>
                      <a:pt x="278" y="42"/>
                    </a:lnTo>
                    <a:lnTo>
                      <a:pt x="274" y="42"/>
                    </a:lnTo>
                    <a:lnTo>
                      <a:pt x="272" y="44"/>
                    </a:lnTo>
                    <a:lnTo>
                      <a:pt x="268" y="44"/>
                    </a:lnTo>
                    <a:lnTo>
                      <a:pt x="264" y="46"/>
                    </a:lnTo>
                    <a:lnTo>
                      <a:pt x="262" y="46"/>
                    </a:lnTo>
                    <a:lnTo>
                      <a:pt x="258" y="48"/>
                    </a:lnTo>
                    <a:lnTo>
                      <a:pt x="254" y="48"/>
                    </a:lnTo>
                    <a:lnTo>
                      <a:pt x="252" y="48"/>
                    </a:lnTo>
                    <a:lnTo>
                      <a:pt x="248" y="48"/>
                    </a:lnTo>
                    <a:lnTo>
                      <a:pt x="244" y="48"/>
                    </a:lnTo>
                    <a:lnTo>
                      <a:pt x="240" y="48"/>
                    </a:lnTo>
                    <a:lnTo>
                      <a:pt x="238" y="48"/>
                    </a:lnTo>
                    <a:lnTo>
                      <a:pt x="234" y="48"/>
                    </a:lnTo>
                    <a:lnTo>
                      <a:pt x="232" y="48"/>
                    </a:lnTo>
                    <a:lnTo>
                      <a:pt x="232" y="48"/>
                    </a:lnTo>
                    <a:lnTo>
                      <a:pt x="230" y="48"/>
                    </a:lnTo>
                    <a:lnTo>
                      <a:pt x="230" y="48"/>
                    </a:lnTo>
                    <a:lnTo>
                      <a:pt x="228" y="48"/>
                    </a:lnTo>
                    <a:lnTo>
                      <a:pt x="228" y="50"/>
                    </a:lnTo>
                    <a:lnTo>
                      <a:pt x="226" y="50"/>
                    </a:lnTo>
                    <a:lnTo>
                      <a:pt x="224" y="50"/>
                    </a:lnTo>
                    <a:lnTo>
                      <a:pt x="224" y="50"/>
                    </a:lnTo>
                    <a:lnTo>
                      <a:pt x="222" y="52"/>
                    </a:lnTo>
                    <a:lnTo>
                      <a:pt x="222" y="52"/>
                    </a:lnTo>
                    <a:lnTo>
                      <a:pt x="220" y="52"/>
                    </a:lnTo>
                    <a:lnTo>
                      <a:pt x="218" y="54"/>
                    </a:lnTo>
                    <a:lnTo>
                      <a:pt x="216" y="56"/>
                    </a:lnTo>
                    <a:lnTo>
                      <a:pt x="214" y="56"/>
                    </a:lnTo>
                    <a:lnTo>
                      <a:pt x="212" y="58"/>
                    </a:lnTo>
                    <a:lnTo>
                      <a:pt x="210" y="60"/>
                    </a:lnTo>
                    <a:lnTo>
                      <a:pt x="208" y="60"/>
                    </a:lnTo>
                    <a:lnTo>
                      <a:pt x="208" y="60"/>
                    </a:lnTo>
                    <a:lnTo>
                      <a:pt x="206" y="62"/>
                    </a:lnTo>
                    <a:lnTo>
                      <a:pt x="204" y="62"/>
                    </a:lnTo>
                    <a:lnTo>
                      <a:pt x="204" y="62"/>
                    </a:lnTo>
                    <a:lnTo>
                      <a:pt x="202" y="62"/>
                    </a:lnTo>
                    <a:lnTo>
                      <a:pt x="202" y="62"/>
                    </a:lnTo>
                    <a:lnTo>
                      <a:pt x="200" y="64"/>
                    </a:lnTo>
                    <a:lnTo>
                      <a:pt x="198" y="64"/>
                    </a:lnTo>
                    <a:lnTo>
                      <a:pt x="198" y="64"/>
                    </a:lnTo>
                    <a:lnTo>
                      <a:pt x="196" y="64"/>
                    </a:lnTo>
                    <a:lnTo>
                      <a:pt x="194" y="64"/>
                    </a:lnTo>
                    <a:lnTo>
                      <a:pt x="194" y="62"/>
                    </a:lnTo>
                    <a:lnTo>
                      <a:pt x="192" y="62"/>
                    </a:lnTo>
                    <a:lnTo>
                      <a:pt x="190" y="62"/>
                    </a:lnTo>
                    <a:lnTo>
                      <a:pt x="190" y="62"/>
                    </a:lnTo>
                    <a:lnTo>
                      <a:pt x="188" y="62"/>
                    </a:lnTo>
                    <a:lnTo>
                      <a:pt x="186" y="62"/>
                    </a:lnTo>
                    <a:lnTo>
                      <a:pt x="186" y="60"/>
                    </a:lnTo>
                    <a:lnTo>
                      <a:pt x="184" y="60"/>
                    </a:lnTo>
                    <a:lnTo>
                      <a:pt x="182" y="60"/>
                    </a:lnTo>
                    <a:lnTo>
                      <a:pt x="180" y="58"/>
                    </a:lnTo>
                    <a:lnTo>
                      <a:pt x="178" y="58"/>
                    </a:lnTo>
                    <a:lnTo>
                      <a:pt x="174" y="56"/>
                    </a:lnTo>
                    <a:lnTo>
                      <a:pt x="172" y="54"/>
                    </a:lnTo>
                    <a:lnTo>
                      <a:pt x="170" y="54"/>
                    </a:lnTo>
                    <a:lnTo>
                      <a:pt x="168" y="52"/>
                    </a:lnTo>
                    <a:lnTo>
                      <a:pt x="166" y="52"/>
                    </a:lnTo>
                    <a:lnTo>
                      <a:pt x="164" y="52"/>
                    </a:lnTo>
                    <a:lnTo>
                      <a:pt x="164" y="50"/>
                    </a:lnTo>
                    <a:lnTo>
                      <a:pt x="162" y="50"/>
                    </a:lnTo>
                    <a:lnTo>
                      <a:pt x="160" y="50"/>
                    </a:lnTo>
                    <a:lnTo>
                      <a:pt x="160" y="50"/>
                    </a:lnTo>
                    <a:lnTo>
                      <a:pt x="158" y="50"/>
                    </a:lnTo>
                    <a:lnTo>
                      <a:pt x="158" y="50"/>
                    </a:lnTo>
                    <a:lnTo>
                      <a:pt x="150" y="50"/>
                    </a:lnTo>
                    <a:lnTo>
                      <a:pt x="144" y="50"/>
                    </a:lnTo>
                    <a:lnTo>
                      <a:pt x="138" y="50"/>
                    </a:lnTo>
                    <a:lnTo>
                      <a:pt x="130" y="50"/>
                    </a:lnTo>
                    <a:lnTo>
                      <a:pt x="124" y="48"/>
                    </a:lnTo>
                    <a:lnTo>
                      <a:pt x="118" y="48"/>
                    </a:lnTo>
                    <a:lnTo>
                      <a:pt x="112" y="48"/>
                    </a:lnTo>
                    <a:lnTo>
                      <a:pt x="106" y="46"/>
                    </a:lnTo>
                    <a:lnTo>
                      <a:pt x="100" y="44"/>
                    </a:lnTo>
                    <a:lnTo>
                      <a:pt x="94" y="44"/>
                    </a:lnTo>
                    <a:lnTo>
                      <a:pt x="88" y="42"/>
                    </a:lnTo>
                    <a:lnTo>
                      <a:pt x="84" y="40"/>
                    </a:lnTo>
                    <a:lnTo>
                      <a:pt x="78" y="38"/>
                    </a:lnTo>
                    <a:lnTo>
                      <a:pt x="72" y="36"/>
                    </a:lnTo>
                    <a:lnTo>
                      <a:pt x="68" y="36"/>
                    </a:lnTo>
                    <a:lnTo>
                      <a:pt x="64" y="34"/>
                    </a:lnTo>
                    <a:lnTo>
                      <a:pt x="58" y="32"/>
                    </a:lnTo>
                    <a:lnTo>
                      <a:pt x="54" y="30"/>
                    </a:lnTo>
                    <a:lnTo>
                      <a:pt x="50" y="28"/>
                    </a:lnTo>
                    <a:lnTo>
                      <a:pt x="46" y="26"/>
                    </a:lnTo>
                    <a:lnTo>
                      <a:pt x="42" y="24"/>
                    </a:lnTo>
                    <a:lnTo>
                      <a:pt x="40" y="22"/>
                    </a:lnTo>
                    <a:lnTo>
                      <a:pt x="36" y="20"/>
                    </a:lnTo>
                    <a:lnTo>
                      <a:pt x="34" y="18"/>
                    </a:lnTo>
                    <a:lnTo>
                      <a:pt x="30" y="16"/>
                    </a:lnTo>
                    <a:lnTo>
                      <a:pt x="26" y="14"/>
                    </a:lnTo>
                    <a:lnTo>
                      <a:pt x="24" y="12"/>
                    </a:lnTo>
                    <a:lnTo>
                      <a:pt x="22" y="12"/>
                    </a:lnTo>
                    <a:lnTo>
                      <a:pt x="8" y="8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  <a:moveTo>
                      <a:pt x="42" y="54"/>
                    </a:moveTo>
                    <a:lnTo>
                      <a:pt x="44" y="56"/>
                    </a:lnTo>
                    <a:lnTo>
                      <a:pt x="48" y="58"/>
                    </a:lnTo>
                    <a:lnTo>
                      <a:pt x="52" y="60"/>
                    </a:lnTo>
                    <a:lnTo>
                      <a:pt x="56" y="62"/>
                    </a:lnTo>
                    <a:lnTo>
                      <a:pt x="60" y="64"/>
                    </a:lnTo>
                    <a:lnTo>
                      <a:pt x="64" y="66"/>
                    </a:lnTo>
                    <a:lnTo>
                      <a:pt x="68" y="66"/>
                    </a:lnTo>
                    <a:lnTo>
                      <a:pt x="72" y="68"/>
                    </a:lnTo>
                    <a:lnTo>
                      <a:pt x="76" y="70"/>
                    </a:lnTo>
                    <a:lnTo>
                      <a:pt x="82" y="72"/>
                    </a:lnTo>
                    <a:lnTo>
                      <a:pt x="86" y="74"/>
                    </a:lnTo>
                    <a:lnTo>
                      <a:pt x="90" y="74"/>
                    </a:lnTo>
                    <a:lnTo>
                      <a:pt x="96" y="76"/>
                    </a:lnTo>
                    <a:lnTo>
                      <a:pt x="100" y="78"/>
                    </a:lnTo>
                    <a:lnTo>
                      <a:pt x="104" y="78"/>
                    </a:lnTo>
                    <a:lnTo>
                      <a:pt x="110" y="80"/>
                    </a:lnTo>
                    <a:lnTo>
                      <a:pt x="116" y="82"/>
                    </a:lnTo>
                    <a:lnTo>
                      <a:pt x="120" y="82"/>
                    </a:lnTo>
                    <a:lnTo>
                      <a:pt x="126" y="84"/>
                    </a:lnTo>
                    <a:lnTo>
                      <a:pt x="130" y="84"/>
                    </a:lnTo>
                    <a:lnTo>
                      <a:pt x="136" y="86"/>
                    </a:lnTo>
                    <a:lnTo>
                      <a:pt x="142" y="86"/>
                    </a:lnTo>
                    <a:lnTo>
                      <a:pt x="148" y="88"/>
                    </a:lnTo>
                    <a:lnTo>
                      <a:pt x="152" y="88"/>
                    </a:lnTo>
                    <a:lnTo>
                      <a:pt x="158" y="88"/>
                    </a:lnTo>
                    <a:lnTo>
                      <a:pt x="164" y="88"/>
                    </a:lnTo>
                    <a:lnTo>
                      <a:pt x="170" y="90"/>
                    </a:lnTo>
                    <a:lnTo>
                      <a:pt x="176" y="90"/>
                    </a:lnTo>
                    <a:lnTo>
                      <a:pt x="182" y="90"/>
                    </a:lnTo>
                    <a:lnTo>
                      <a:pt x="188" y="90"/>
                    </a:lnTo>
                    <a:lnTo>
                      <a:pt x="194" y="90"/>
                    </a:lnTo>
                    <a:lnTo>
                      <a:pt x="200" y="90"/>
                    </a:lnTo>
                    <a:lnTo>
                      <a:pt x="204" y="88"/>
                    </a:lnTo>
                    <a:lnTo>
                      <a:pt x="208" y="88"/>
                    </a:lnTo>
                    <a:lnTo>
                      <a:pt x="212" y="88"/>
                    </a:lnTo>
                    <a:lnTo>
                      <a:pt x="216" y="88"/>
                    </a:lnTo>
                    <a:lnTo>
                      <a:pt x="220" y="88"/>
                    </a:lnTo>
                    <a:lnTo>
                      <a:pt x="224" y="86"/>
                    </a:lnTo>
                    <a:lnTo>
                      <a:pt x="228" y="86"/>
                    </a:lnTo>
                    <a:lnTo>
                      <a:pt x="232" y="86"/>
                    </a:lnTo>
                    <a:lnTo>
                      <a:pt x="236" y="84"/>
                    </a:lnTo>
                    <a:lnTo>
                      <a:pt x="240" y="84"/>
                    </a:lnTo>
                    <a:lnTo>
                      <a:pt x="244" y="82"/>
                    </a:lnTo>
                    <a:lnTo>
                      <a:pt x="248" y="82"/>
                    </a:lnTo>
                    <a:lnTo>
                      <a:pt x="252" y="80"/>
                    </a:lnTo>
                    <a:lnTo>
                      <a:pt x="256" y="80"/>
                    </a:lnTo>
                    <a:lnTo>
                      <a:pt x="260" y="78"/>
                    </a:lnTo>
                    <a:lnTo>
                      <a:pt x="264" y="78"/>
                    </a:lnTo>
                    <a:lnTo>
                      <a:pt x="268" y="76"/>
                    </a:lnTo>
                    <a:lnTo>
                      <a:pt x="270" y="74"/>
                    </a:lnTo>
                    <a:lnTo>
                      <a:pt x="274" y="74"/>
                    </a:lnTo>
                    <a:lnTo>
                      <a:pt x="278" y="72"/>
                    </a:lnTo>
                    <a:lnTo>
                      <a:pt x="282" y="70"/>
                    </a:lnTo>
                    <a:lnTo>
                      <a:pt x="286" y="68"/>
                    </a:lnTo>
                    <a:lnTo>
                      <a:pt x="290" y="68"/>
                    </a:lnTo>
                    <a:lnTo>
                      <a:pt x="292" y="66"/>
                    </a:lnTo>
                    <a:lnTo>
                      <a:pt x="296" y="64"/>
                    </a:lnTo>
                    <a:lnTo>
                      <a:pt x="300" y="62"/>
                    </a:lnTo>
                    <a:lnTo>
                      <a:pt x="304" y="60"/>
                    </a:lnTo>
                    <a:lnTo>
                      <a:pt x="308" y="58"/>
                    </a:lnTo>
                    <a:lnTo>
                      <a:pt x="310" y="56"/>
                    </a:lnTo>
                    <a:lnTo>
                      <a:pt x="314" y="54"/>
                    </a:lnTo>
                    <a:lnTo>
                      <a:pt x="318" y="52"/>
                    </a:lnTo>
                    <a:lnTo>
                      <a:pt x="322" y="50"/>
                    </a:lnTo>
                    <a:lnTo>
                      <a:pt x="320" y="52"/>
                    </a:lnTo>
                    <a:lnTo>
                      <a:pt x="320" y="54"/>
                    </a:lnTo>
                    <a:lnTo>
                      <a:pt x="318" y="58"/>
                    </a:lnTo>
                    <a:lnTo>
                      <a:pt x="318" y="60"/>
                    </a:lnTo>
                    <a:lnTo>
                      <a:pt x="316" y="62"/>
                    </a:lnTo>
                    <a:lnTo>
                      <a:pt x="314" y="66"/>
                    </a:lnTo>
                    <a:lnTo>
                      <a:pt x="314" y="68"/>
                    </a:lnTo>
                    <a:lnTo>
                      <a:pt x="312" y="70"/>
                    </a:lnTo>
                    <a:lnTo>
                      <a:pt x="310" y="74"/>
                    </a:lnTo>
                    <a:lnTo>
                      <a:pt x="310" y="76"/>
                    </a:lnTo>
                    <a:lnTo>
                      <a:pt x="308" y="80"/>
                    </a:lnTo>
                    <a:lnTo>
                      <a:pt x="306" y="82"/>
                    </a:lnTo>
                    <a:lnTo>
                      <a:pt x="304" y="84"/>
                    </a:lnTo>
                    <a:lnTo>
                      <a:pt x="304" y="88"/>
                    </a:lnTo>
                    <a:lnTo>
                      <a:pt x="302" y="90"/>
                    </a:lnTo>
                    <a:lnTo>
                      <a:pt x="300" y="92"/>
                    </a:lnTo>
                    <a:lnTo>
                      <a:pt x="298" y="96"/>
                    </a:lnTo>
                    <a:lnTo>
                      <a:pt x="296" y="98"/>
                    </a:lnTo>
                    <a:lnTo>
                      <a:pt x="294" y="102"/>
                    </a:lnTo>
                    <a:lnTo>
                      <a:pt x="292" y="104"/>
                    </a:lnTo>
                    <a:lnTo>
                      <a:pt x="290" y="106"/>
                    </a:lnTo>
                    <a:lnTo>
                      <a:pt x="286" y="110"/>
                    </a:lnTo>
                    <a:lnTo>
                      <a:pt x="284" y="112"/>
                    </a:lnTo>
                    <a:lnTo>
                      <a:pt x="282" y="114"/>
                    </a:lnTo>
                    <a:lnTo>
                      <a:pt x="280" y="116"/>
                    </a:lnTo>
                    <a:lnTo>
                      <a:pt x="276" y="120"/>
                    </a:lnTo>
                    <a:lnTo>
                      <a:pt x="274" y="122"/>
                    </a:lnTo>
                    <a:lnTo>
                      <a:pt x="272" y="124"/>
                    </a:lnTo>
                    <a:lnTo>
                      <a:pt x="268" y="126"/>
                    </a:lnTo>
                    <a:lnTo>
                      <a:pt x="266" y="128"/>
                    </a:lnTo>
                    <a:lnTo>
                      <a:pt x="262" y="130"/>
                    </a:lnTo>
                    <a:lnTo>
                      <a:pt x="260" y="132"/>
                    </a:lnTo>
                    <a:lnTo>
                      <a:pt x="256" y="134"/>
                    </a:lnTo>
                    <a:lnTo>
                      <a:pt x="254" y="136"/>
                    </a:lnTo>
                    <a:lnTo>
                      <a:pt x="252" y="138"/>
                    </a:lnTo>
                    <a:lnTo>
                      <a:pt x="250" y="138"/>
                    </a:lnTo>
                    <a:lnTo>
                      <a:pt x="246" y="140"/>
                    </a:lnTo>
                    <a:lnTo>
                      <a:pt x="244" y="142"/>
                    </a:lnTo>
                    <a:lnTo>
                      <a:pt x="240" y="142"/>
                    </a:lnTo>
                    <a:lnTo>
                      <a:pt x="238" y="144"/>
                    </a:lnTo>
                    <a:lnTo>
                      <a:pt x="236" y="146"/>
                    </a:lnTo>
                    <a:lnTo>
                      <a:pt x="232" y="146"/>
                    </a:lnTo>
                    <a:lnTo>
                      <a:pt x="230" y="148"/>
                    </a:lnTo>
                    <a:lnTo>
                      <a:pt x="226" y="148"/>
                    </a:lnTo>
                    <a:lnTo>
                      <a:pt x="224" y="150"/>
                    </a:lnTo>
                    <a:lnTo>
                      <a:pt x="220" y="150"/>
                    </a:lnTo>
                    <a:lnTo>
                      <a:pt x="218" y="150"/>
                    </a:lnTo>
                    <a:lnTo>
                      <a:pt x="214" y="152"/>
                    </a:lnTo>
                    <a:lnTo>
                      <a:pt x="212" y="152"/>
                    </a:lnTo>
                    <a:lnTo>
                      <a:pt x="208" y="152"/>
                    </a:lnTo>
                    <a:lnTo>
                      <a:pt x="206" y="154"/>
                    </a:lnTo>
                    <a:lnTo>
                      <a:pt x="202" y="154"/>
                    </a:lnTo>
                    <a:lnTo>
                      <a:pt x="200" y="154"/>
                    </a:lnTo>
                    <a:lnTo>
                      <a:pt x="196" y="154"/>
                    </a:lnTo>
                    <a:lnTo>
                      <a:pt x="192" y="154"/>
                    </a:lnTo>
                    <a:lnTo>
                      <a:pt x="190" y="156"/>
                    </a:lnTo>
                    <a:lnTo>
                      <a:pt x="186" y="156"/>
                    </a:lnTo>
                    <a:lnTo>
                      <a:pt x="182" y="156"/>
                    </a:lnTo>
                    <a:lnTo>
                      <a:pt x="180" y="156"/>
                    </a:lnTo>
                    <a:lnTo>
                      <a:pt x="176" y="156"/>
                    </a:lnTo>
                    <a:lnTo>
                      <a:pt x="172" y="156"/>
                    </a:lnTo>
                    <a:lnTo>
                      <a:pt x="168" y="156"/>
                    </a:lnTo>
                    <a:lnTo>
                      <a:pt x="166" y="156"/>
                    </a:lnTo>
                    <a:lnTo>
                      <a:pt x="162" y="156"/>
                    </a:lnTo>
                    <a:lnTo>
                      <a:pt x="162" y="156"/>
                    </a:lnTo>
                    <a:lnTo>
                      <a:pt x="156" y="154"/>
                    </a:lnTo>
                    <a:lnTo>
                      <a:pt x="152" y="154"/>
                    </a:lnTo>
                    <a:lnTo>
                      <a:pt x="146" y="154"/>
                    </a:lnTo>
                    <a:lnTo>
                      <a:pt x="142" y="152"/>
                    </a:lnTo>
                    <a:lnTo>
                      <a:pt x="138" y="152"/>
                    </a:lnTo>
                    <a:lnTo>
                      <a:pt x="132" y="150"/>
                    </a:lnTo>
                    <a:lnTo>
                      <a:pt x="128" y="150"/>
                    </a:lnTo>
                    <a:lnTo>
                      <a:pt x="124" y="148"/>
                    </a:lnTo>
                    <a:lnTo>
                      <a:pt x="120" y="146"/>
                    </a:lnTo>
                    <a:lnTo>
                      <a:pt x="116" y="144"/>
                    </a:lnTo>
                    <a:lnTo>
                      <a:pt x="110" y="142"/>
                    </a:lnTo>
                    <a:lnTo>
                      <a:pt x="106" y="140"/>
                    </a:lnTo>
                    <a:lnTo>
                      <a:pt x="102" y="138"/>
                    </a:lnTo>
                    <a:lnTo>
                      <a:pt x="98" y="134"/>
                    </a:lnTo>
                    <a:lnTo>
                      <a:pt x="96" y="132"/>
                    </a:lnTo>
                    <a:lnTo>
                      <a:pt x="92" y="128"/>
                    </a:lnTo>
                    <a:lnTo>
                      <a:pt x="88" y="126"/>
                    </a:lnTo>
                    <a:lnTo>
                      <a:pt x="84" y="122"/>
                    </a:lnTo>
                    <a:lnTo>
                      <a:pt x="80" y="118"/>
                    </a:lnTo>
                    <a:lnTo>
                      <a:pt x="78" y="116"/>
                    </a:lnTo>
                    <a:lnTo>
                      <a:pt x="74" y="112"/>
                    </a:lnTo>
                    <a:lnTo>
                      <a:pt x="70" y="108"/>
                    </a:lnTo>
                    <a:lnTo>
                      <a:pt x="68" y="102"/>
                    </a:lnTo>
                    <a:lnTo>
                      <a:pt x="64" y="98"/>
                    </a:lnTo>
                    <a:lnTo>
                      <a:pt x="62" y="94"/>
                    </a:lnTo>
                    <a:lnTo>
                      <a:pt x="58" y="88"/>
                    </a:lnTo>
                    <a:lnTo>
                      <a:pt x="56" y="84"/>
                    </a:lnTo>
                    <a:lnTo>
                      <a:pt x="52" y="78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4" y="62"/>
                    </a:lnTo>
                    <a:lnTo>
                      <a:pt x="42" y="54"/>
                    </a:lnTo>
                    <a:lnTo>
                      <a:pt x="42" y="54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1" name="Freeform 46"/>
              <p:cNvSpPr>
                <a:spLocks/>
              </p:cNvSpPr>
              <p:nvPr/>
            </p:nvSpPr>
            <p:spPr bwMode="auto">
              <a:xfrm>
                <a:off x="1676418" y="1891540"/>
                <a:ext cx="685022" cy="306397"/>
              </a:xfrm>
              <a:custGeom>
                <a:avLst/>
                <a:gdLst/>
                <a:ahLst/>
                <a:cxnLst>
                  <a:cxn ang="0">
                    <a:pos x="142" y="158"/>
                  </a:cxn>
                  <a:cxn ang="0">
                    <a:pos x="130" y="156"/>
                  </a:cxn>
                  <a:cxn ang="0">
                    <a:pos x="118" y="154"/>
                  </a:cxn>
                  <a:cxn ang="0">
                    <a:pos x="106" y="150"/>
                  </a:cxn>
                  <a:cxn ang="0">
                    <a:pos x="96" y="144"/>
                  </a:cxn>
                  <a:cxn ang="0">
                    <a:pos x="84" y="140"/>
                  </a:cxn>
                  <a:cxn ang="0">
                    <a:pos x="74" y="132"/>
                  </a:cxn>
                  <a:cxn ang="0">
                    <a:pos x="66" y="124"/>
                  </a:cxn>
                  <a:cxn ang="0">
                    <a:pos x="56" y="116"/>
                  </a:cxn>
                  <a:cxn ang="0">
                    <a:pos x="48" y="106"/>
                  </a:cxn>
                  <a:cxn ang="0">
                    <a:pos x="40" y="94"/>
                  </a:cxn>
                  <a:cxn ang="0">
                    <a:pos x="32" y="82"/>
                  </a:cxn>
                  <a:cxn ang="0">
                    <a:pos x="24" y="68"/>
                  </a:cxn>
                  <a:cxn ang="0">
                    <a:pos x="16" y="54"/>
                  </a:cxn>
                  <a:cxn ang="0">
                    <a:pos x="10" y="38"/>
                  </a:cxn>
                  <a:cxn ang="0">
                    <a:pos x="4" y="20"/>
                  </a:cxn>
                  <a:cxn ang="0">
                    <a:pos x="2" y="12"/>
                  </a:cxn>
                  <a:cxn ang="0">
                    <a:pos x="14" y="20"/>
                  </a:cxn>
                  <a:cxn ang="0">
                    <a:pos x="24" y="26"/>
                  </a:cxn>
                  <a:cxn ang="0">
                    <a:pos x="40" y="34"/>
                  </a:cxn>
                  <a:cxn ang="0">
                    <a:pos x="56" y="40"/>
                  </a:cxn>
                  <a:cxn ang="0">
                    <a:pos x="76" y="48"/>
                  </a:cxn>
                  <a:cxn ang="0">
                    <a:pos x="100" y="56"/>
                  </a:cxn>
                  <a:cxn ang="0">
                    <a:pos x="124" y="62"/>
                  </a:cxn>
                  <a:cxn ang="0">
                    <a:pos x="150" y="66"/>
                  </a:cxn>
                  <a:cxn ang="0">
                    <a:pos x="178" y="66"/>
                  </a:cxn>
                  <a:cxn ang="0">
                    <a:pos x="206" y="64"/>
                  </a:cxn>
                  <a:cxn ang="0">
                    <a:pos x="234" y="58"/>
                  </a:cxn>
                  <a:cxn ang="0">
                    <a:pos x="264" y="48"/>
                  </a:cxn>
                  <a:cxn ang="0">
                    <a:pos x="294" y="34"/>
                  </a:cxn>
                  <a:cxn ang="0">
                    <a:pos x="324" y="14"/>
                  </a:cxn>
                  <a:cxn ang="0">
                    <a:pos x="338" y="2"/>
                  </a:cxn>
                  <a:cxn ang="0">
                    <a:pos x="336" y="12"/>
                  </a:cxn>
                  <a:cxn ang="0">
                    <a:pos x="334" y="22"/>
                  </a:cxn>
                  <a:cxn ang="0">
                    <a:pos x="330" y="32"/>
                  </a:cxn>
                  <a:cxn ang="0">
                    <a:pos x="326" y="46"/>
                  </a:cxn>
                  <a:cxn ang="0">
                    <a:pos x="320" y="60"/>
                  </a:cxn>
                  <a:cxn ang="0">
                    <a:pos x="312" y="76"/>
                  </a:cxn>
                  <a:cxn ang="0">
                    <a:pos x="302" y="90"/>
                  </a:cxn>
                  <a:cxn ang="0">
                    <a:pos x="290" y="106"/>
                  </a:cxn>
                  <a:cxn ang="0">
                    <a:pos x="276" y="120"/>
                  </a:cxn>
                  <a:cxn ang="0">
                    <a:pos x="260" y="132"/>
                  </a:cxn>
                  <a:cxn ang="0">
                    <a:pos x="240" y="142"/>
                  </a:cxn>
                  <a:cxn ang="0">
                    <a:pos x="218" y="152"/>
                  </a:cxn>
                  <a:cxn ang="0">
                    <a:pos x="194" y="156"/>
                  </a:cxn>
                  <a:cxn ang="0">
                    <a:pos x="164" y="158"/>
                  </a:cxn>
                  <a:cxn ang="0">
                    <a:pos x="150" y="158"/>
                  </a:cxn>
                </a:cxnLst>
                <a:rect l="0" t="0" r="r" b="b"/>
                <a:pathLst>
                  <a:path w="338" h="158">
                    <a:moveTo>
                      <a:pt x="150" y="158"/>
                    </a:moveTo>
                    <a:lnTo>
                      <a:pt x="142" y="158"/>
                    </a:lnTo>
                    <a:lnTo>
                      <a:pt x="136" y="156"/>
                    </a:lnTo>
                    <a:lnTo>
                      <a:pt x="130" y="156"/>
                    </a:lnTo>
                    <a:lnTo>
                      <a:pt x="124" y="154"/>
                    </a:lnTo>
                    <a:lnTo>
                      <a:pt x="118" y="154"/>
                    </a:lnTo>
                    <a:lnTo>
                      <a:pt x="112" y="152"/>
                    </a:lnTo>
                    <a:lnTo>
                      <a:pt x="106" y="150"/>
                    </a:lnTo>
                    <a:lnTo>
                      <a:pt x="100" y="148"/>
                    </a:lnTo>
                    <a:lnTo>
                      <a:pt x="96" y="144"/>
                    </a:lnTo>
                    <a:lnTo>
                      <a:pt x="90" y="142"/>
                    </a:lnTo>
                    <a:lnTo>
                      <a:pt x="84" y="140"/>
                    </a:lnTo>
                    <a:lnTo>
                      <a:pt x="80" y="136"/>
                    </a:lnTo>
                    <a:lnTo>
                      <a:pt x="74" y="132"/>
                    </a:lnTo>
                    <a:lnTo>
                      <a:pt x="70" y="128"/>
                    </a:lnTo>
                    <a:lnTo>
                      <a:pt x="66" y="124"/>
                    </a:lnTo>
                    <a:lnTo>
                      <a:pt x="60" y="120"/>
                    </a:lnTo>
                    <a:lnTo>
                      <a:pt x="56" y="116"/>
                    </a:lnTo>
                    <a:lnTo>
                      <a:pt x="52" y="110"/>
                    </a:lnTo>
                    <a:lnTo>
                      <a:pt x="48" y="106"/>
                    </a:lnTo>
                    <a:lnTo>
                      <a:pt x="44" y="100"/>
                    </a:lnTo>
                    <a:lnTo>
                      <a:pt x="40" y="94"/>
                    </a:lnTo>
                    <a:lnTo>
                      <a:pt x="36" y="88"/>
                    </a:lnTo>
                    <a:lnTo>
                      <a:pt x="32" y="82"/>
                    </a:lnTo>
                    <a:lnTo>
                      <a:pt x="28" y="76"/>
                    </a:lnTo>
                    <a:lnTo>
                      <a:pt x="24" y="68"/>
                    </a:lnTo>
                    <a:lnTo>
                      <a:pt x="20" y="62"/>
                    </a:lnTo>
                    <a:lnTo>
                      <a:pt x="16" y="54"/>
                    </a:lnTo>
                    <a:lnTo>
                      <a:pt x="14" y="46"/>
                    </a:lnTo>
                    <a:lnTo>
                      <a:pt x="10" y="38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8" y="16"/>
                    </a:lnTo>
                    <a:lnTo>
                      <a:pt x="14" y="20"/>
                    </a:lnTo>
                    <a:lnTo>
                      <a:pt x="18" y="22"/>
                    </a:lnTo>
                    <a:lnTo>
                      <a:pt x="24" y="26"/>
                    </a:lnTo>
                    <a:lnTo>
                      <a:pt x="32" y="30"/>
                    </a:lnTo>
                    <a:lnTo>
                      <a:pt x="40" y="34"/>
                    </a:lnTo>
                    <a:lnTo>
                      <a:pt x="48" y="38"/>
                    </a:lnTo>
                    <a:lnTo>
                      <a:pt x="56" y="40"/>
                    </a:lnTo>
                    <a:lnTo>
                      <a:pt x="66" y="44"/>
                    </a:lnTo>
                    <a:lnTo>
                      <a:pt x="76" y="48"/>
                    </a:lnTo>
                    <a:lnTo>
                      <a:pt x="88" y="52"/>
                    </a:lnTo>
                    <a:lnTo>
                      <a:pt x="100" y="56"/>
                    </a:lnTo>
                    <a:lnTo>
                      <a:pt x="112" y="58"/>
                    </a:lnTo>
                    <a:lnTo>
                      <a:pt x="124" y="62"/>
                    </a:lnTo>
                    <a:lnTo>
                      <a:pt x="136" y="64"/>
                    </a:lnTo>
                    <a:lnTo>
                      <a:pt x="150" y="66"/>
                    </a:lnTo>
                    <a:lnTo>
                      <a:pt x="164" y="66"/>
                    </a:lnTo>
                    <a:lnTo>
                      <a:pt x="178" y="66"/>
                    </a:lnTo>
                    <a:lnTo>
                      <a:pt x="192" y="66"/>
                    </a:lnTo>
                    <a:lnTo>
                      <a:pt x="206" y="64"/>
                    </a:lnTo>
                    <a:lnTo>
                      <a:pt x="220" y="62"/>
                    </a:lnTo>
                    <a:lnTo>
                      <a:pt x="234" y="58"/>
                    </a:lnTo>
                    <a:lnTo>
                      <a:pt x="250" y="54"/>
                    </a:lnTo>
                    <a:lnTo>
                      <a:pt x="264" y="48"/>
                    </a:lnTo>
                    <a:lnTo>
                      <a:pt x="280" y="42"/>
                    </a:lnTo>
                    <a:lnTo>
                      <a:pt x="294" y="34"/>
                    </a:lnTo>
                    <a:lnTo>
                      <a:pt x="308" y="24"/>
                    </a:lnTo>
                    <a:lnTo>
                      <a:pt x="324" y="14"/>
                    </a:lnTo>
                    <a:lnTo>
                      <a:pt x="338" y="0"/>
                    </a:lnTo>
                    <a:lnTo>
                      <a:pt x="338" y="2"/>
                    </a:lnTo>
                    <a:lnTo>
                      <a:pt x="338" y="8"/>
                    </a:lnTo>
                    <a:lnTo>
                      <a:pt x="336" y="12"/>
                    </a:lnTo>
                    <a:lnTo>
                      <a:pt x="336" y="16"/>
                    </a:lnTo>
                    <a:lnTo>
                      <a:pt x="334" y="22"/>
                    </a:lnTo>
                    <a:lnTo>
                      <a:pt x="332" y="26"/>
                    </a:lnTo>
                    <a:lnTo>
                      <a:pt x="330" y="32"/>
                    </a:lnTo>
                    <a:lnTo>
                      <a:pt x="328" y="40"/>
                    </a:lnTo>
                    <a:lnTo>
                      <a:pt x="326" y="46"/>
                    </a:lnTo>
                    <a:lnTo>
                      <a:pt x="324" y="52"/>
                    </a:lnTo>
                    <a:lnTo>
                      <a:pt x="320" y="60"/>
                    </a:lnTo>
                    <a:lnTo>
                      <a:pt x="316" y="68"/>
                    </a:lnTo>
                    <a:lnTo>
                      <a:pt x="312" y="76"/>
                    </a:lnTo>
                    <a:lnTo>
                      <a:pt x="308" y="82"/>
                    </a:lnTo>
                    <a:lnTo>
                      <a:pt x="302" y="90"/>
                    </a:lnTo>
                    <a:lnTo>
                      <a:pt x="296" y="98"/>
                    </a:lnTo>
                    <a:lnTo>
                      <a:pt x="290" y="106"/>
                    </a:lnTo>
                    <a:lnTo>
                      <a:pt x="284" y="112"/>
                    </a:lnTo>
                    <a:lnTo>
                      <a:pt x="276" y="120"/>
                    </a:lnTo>
                    <a:lnTo>
                      <a:pt x="268" y="126"/>
                    </a:lnTo>
                    <a:lnTo>
                      <a:pt x="260" y="132"/>
                    </a:lnTo>
                    <a:lnTo>
                      <a:pt x="250" y="138"/>
                    </a:lnTo>
                    <a:lnTo>
                      <a:pt x="240" y="142"/>
                    </a:lnTo>
                    <a:lnTo>
                      <a:pt x="230" y="148"/>
                    </a:lnTo>
                    <a:lnTo>
                      <a:pt x="218" y="152"/>
                    </a:lnTo>
                    <a:lnTo>
                      <a:pt x="206" y="154"/>
                    </a:lnTo>
                    <a:lnTo>
                      <a:pt x="194" y="156"/>
                    </a:lnTo>
                    <a:lnTo>
                      <a:pt x="180" y="158"/>
                    </a:lnTo>
                    <a:lnTo>
                      <a:pt x="164" y="158"/>
                    </a:lnTo>
                    <a:lnTo>
                      <a:pt x="150" y="158"/>
                    </a:lnTo>
                    <a:lnTo>
                      <a:pt x="150" y="15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2" name="Freeform 47"/>
              <p:cNvSpPr>
                <a:spLocks/>
              </p:cNvSpPr>
              <p:nvPr/>
            </p:nvSpPr>
            <p:spPr bwMode="auto">
              <a:xfrm>
                <a:off x="1676418" y="1891540"/>
                <a:ext cx="685022" cy="213314"/>
              </a:xfrm>
              <a:custGeom>
                <a:avLst/>
                <a:gdLst/>
                <a:ahLst/>
                <a:cxnLst>
                  <a:cxn ang="0">
                    <a:pos x="122" y="104"/>
                  </a:cxn>
                  <a:cxn ang="0">
                    <a:pos x="128" y="106"/>
                  </a:cxn>
                  <a:cxn ang="0">
                    <a:pos x="138" y="108"/>
                  </a:cxn>
                  <a:cxn ang="0">
                    <a:pos x="148" y="108"/>
                  </a:cxn>
                  <a:cxn ang="0">
                    <a:pos x="162" y="110"/>
                  </a:cxn>
                  <a:cxn ang="0">
                    <a:pos x="176" y="110"/>
                  </a:cxn>
                  <a:cxn ang="0">
                    <a:pos x="190" y="110"/>
                  </a:cxn>
                  <a:cxn ang="0">
                    <a:pos x="204" y="110"/>
                  </a:cxn>
                  <a:cxn ang="0">
                    <a:pos x="216" y="106"/>
                  </a:cxn>
                  <a:cxn ang="0">
                    <a:pos x="226" y="102"/>
                  </a:cxn>
                  <a:cxn ang="0">
                    <a:pos x="234" y="94"/>
                  </a:cxn>
                  <a:cxn ang="0">
                    <a:pos x="234" y="92"/>
                  </a:cxn>
                  <a:cxn ang="0">
                    <a:pos x="236" y="88"/>
                  </a:cxn>
                  <a:cxn ang="0">
                    <a:pos x="236" y="84"/>
                  </a:cxn>
                  <a:cxn ang="0">
                    <a:pos x="236" y="82"/>
                  </a:cxn>
                  <a:cxn ang="0">
                    <a:pos x="240" y="82"/>
                  </a:cxn>
                  <a:cxn ang="0">
                    <a:pos x="248" y="80"/>
                  </a:cxn>
                  <a:cxn ang="0">
                    <a:pos x="256" y="80"/>
                  </a:cxn>
                  <a:cxn ang="0">
                    <a:pos x="264" y="78"/>
                  </a:cxn>
                  <a:cxn ang="0">
                    <a:pos x="276" y="74"/>
                  </a:cxn>
                  <a:cxn ang="0">
                    <a:pos x="286" y="68"/>
                  </a:cxn>
                  <a:cxn ang="0">
                    <a:pos x="298" y="62"/>
                  </a:cxn>
                  <a:cxn ang="0">
                    <a:pos x="312" y="54"/>
                  </a:cxn>
                  <a:cxn ang="0">
                    <a:pos x="324" y="42"/>
                  </a:cxn>
                  <a:cxn ang="0">
                    <a:pos x="332" y="30"/>
                  </a:cxn>
                  <a:cxn ang="0">
                    <a:pos x="334" y="20"/>
                  </a:cxn>
                  <a:cxn ang="0">
                    <a:pos x="336" y="12"/>
                  </a:cxn>
                  <a:cxn ang="0">
                    <a:pos x="338" y="2"/>
                  </a:cxn>
                  <a:cxn ang="0">
                    <a:pos x="308" y="24"/>
                  </a:cxn>
                  <a:cxn ang="0">
                    <a:pos x="264" y="48"/>
                  </a:cxn>
                  <a:cxn ang="0">
                    <a:pos x="220" y="62"/>
                  </a:cxn>
                  <a:cxn ang="0">
                    <a:pos x="178" y="66"/>
                  </a:cxn>
                  <a:cxn ang="0">
                    <a:pos x="136" y="64"/>
                  </a:cxn>
                  <a:cxn ang="0">
                    <a:pos x="100" y="56"/>
                  </a:cxn>
                  <a:cxn ang="0">
                    <a:pos x="66" y="44"/>
                  </a:cxn>
                  <a:cxn ang="0">
                    <a:pos x="40" y="34"/>
                  </a:cxn>
                  <a:cxn ang="0">
                    <a:pos x="18" y="22"/>
                  </a:cxn>
                  <a:cxn ang="0">
                    <a:pos x="2" y="12"/>
                  </a:cxn>
                  <a:cxn ang="0">
                    <a:pos x="6" y="24"/>
                  </a:cxn>
                  <a:cxn ang="0">
                    <a:pos x="12" y="44"/>
                  </a:cxn>
                  <a:cxn ang="0">
                    <a:pos x="20" y="62"/>
                  </a:cxn>
                  <a:cxn ang="0">
                    <a:pos x="34" y="68"/>
                  </a:cxn>
                  <a:cxn ang="0">
                    <a:pos x="50" y="74"/>
                  </a:cxn>
                  <a:cxn ang="0">
                    <a:pos x="64" y="80"/>
                  </a:cxn>
                  <a:cxn ang="0">
                    <a:pos x="74" y="82"/>
                  </a:cxn>
                  <a:cxn ang="0">
                    <a:pos x="82" y="84"/>
                  </a:cxn>
                  <a:cxn ang="0">
                    <a:pos x="92" y="86"/>
                  </a:cxn>
                  <a:cxn ang="0">
                    <a:pos x="100" y="88"/>
                  </a:cxn>
                  <a:cxn ang="0">
                    <a:pos x="110" y="88"/>
                  </a:cxn>
                  <a:cxn ang="0">
                    <a:pos x="110" y="90"/>
                  </a:cxn>
                  <a:cxn ang="0">
                    <a:pos x="112" y="94"/>
                  </a:cxn>
                  <a:cxn ang="0">
                    <a:pos x="114" y="98"/>
                  </a:cxn>
                  <a:cxn ang="0">
                    <a:pos x="118" y="102"/>
                  </a:cxn>
                  <a:cxn ang="0">
                    <a:pos x="118" y="102"/>
                  </a:cxn>
                </a:cxnLst>
                <a:rect l="0" t="0" r="r" b="b"/>
                <a:pathLst>
                  <a:path w="338" h="110">
                    <a:moveTo>
                      <a:pt x="120" y="104"/>
                    </a:moveTo>
                    <a:lnTo>
                      <a:pt x="120" y="104"/>
                    </a:lnTo>
                    <a:lnTo>
                      <a:pt x="122" y="104"/>
                    </a:lnTo>
                    <a:lnTo>
                      <a:pt x="124" y="104"/>
                    </a:lnTo>
                    <a:lnTo>
                      <a:pt x="126" y="104"/>
                    </a:lnTo>
                    <a:lnTo>
                      <a:pt x="128" y="106"/>
                    </a:lnTo>
                    <a:lnTo>
                      <a:pt x="130" y="106"/>
                    </a:lnTo>
                    <a:lnTo>
                      <a:pt x="134" y="106"/>
                    </a:lnTo>
                    <a:lnTo>
                      <a:pt x="138" y="108"/>
                    </a:lnTo>
                    <a:lnTo>
                      <a:pt x="140" y="108"/>
                    </a:lnTo>
                    <a:lnTo>
                      <a:pt x="144" y="108"/>
                    </a:lnTo>
                    <a:lnTo>
                      <a:pt x="148" y="108"/>
                    </a:lnTo>
                    <a:lnTo>
                      <a:pt x="152" y="110"/>
                    </a:lnTo>
                    <a:lnTo>
                      <a:pt x="158" y="110"/>
                    </a:lnTo>
                    <a:lnTo>
                      <a:pt x="162" y="110"/>
                    </a:lnTo>
                    <a:lnTo>
                      <a:pt x="166" y="110"/>
                    </a:lnTo>
                    <a:lnTo>
                      <a:pt x="172" y="110"/>
                    </a:lnTo>
                    <a:lnTo>
                      <a:pt x="176" y="110"/>
                    </a:lnTo>
                    <a:lnTo>
                      <a:pt x="180" y="110"/>
                    </a:lnTo>
                    <a:lnTo>
                      <a:pt x="186" y="110"/>
                    </a:lnTo>
                    <a:lnTo>
                      <a:pt x="190" y="110"/>
                    </a:lnTo>
                    <a:lnTo>
                      <a:pt x="194" y="110"/>
                    </a:lnTo>
                    <a:lnTo>
                      <a:pt x="200" y="110"/>
                    </a:lnTo>
                    <a:lnTo>
                      <a:pt x="204" y="110"/>
                    </a:lnTo>
                    <a:lnTo>
                      <a:pt x="208" y="108"/>
                    </a:lnTo>
                    <a:lnTo>
                      <a:pt x="212" y="108"/>
                    </a:lnTo>
                    <a:lnTo>
                      <a:pt x="216" y="106"/>
                    </a:lnTo>
                    <a:lnTo>
                      <a:pt x="220" y="104"/>
                    </a:lnTo>
                    <a:lnTo>
                      <a:pt x="222" y="104"/>
                    </a:lnTo>
                    <a:lnTo>
                      <a:pt x="226" y="102"/>
                    </a:lnTo>
                    <a:lnTo>
                      <a:pt x="228" y="100"/>
                    </a:lnTo>
                    <a:lnTo>
                      <a:pt x="232" y="96"/>
                    </a:lnTo>
                    <a:lnTo>
                      <a:pt x="234" y="94"/>
                    </a:lnTo>
                    <a:lnTo>
                      <a:pt x="234" y="94"/>
                    </a:lnTo>
                    <a:lnTo>
                      <a:pt x="234" y="92"/>
                    </a:lnTo>
                    <a:lnTo>
                      <a:pt x="234" y="92"/>
                    </a:lnTo>
                    <a:lnTo>
                      <a:pt x="236" y="90"/>
                    </a:lnTo>
                    <a:lnTo>
                      <a:pt x="236" y="90"/>
                    </a:lnTo>
                    <a:lnTo>
                      <a:pt x="236" y="88"/>
                    </a:lnTo>
                    <a:lnTo>
                      <a:pt x="236" y="88"/>
                    </a:lnTo>
                    <a:lnTo>
                      <a:pt x="236" y="86"/>
                    </a:lnTo>
                    <a:lnTo>
                      <a:pt x="236" y="84"/>
                    </a:lnTo>
                    <a:lnTo>
                      <a:pt x="236" y="82"/>
                    </a:lnTo>
                    <a:lnTo>
                      <a:pt x="236" y="82"/>
                    </a:lnTo>
                    <a:lnTo>
                      <a:pt x="236" y="82"/>
                    </a:lnTo>
                    <a:lnTo>
                      <a:pt x="236" y="82"/>
                    </a:lnTo>
                    <a:lnTo>
                      <a:pt x="238" y="82"/>
                    </a:lnTo>
                    <a:lnTo>
                      <a:pt x="240" y="82"/>
                    </a:lnTo>
                    <a:lnTo>
                      <a:pt x="244" y="82"/>
                    </a:lnTo>
                    <a:lnTo>
                      <a:pt x="246" y="82"/>
                    </a:lnTo>
                    <a:lnTo>
                      <a:pt x="248" y="80"/>
                    </a:lnTo>
                    <a:lnTo>
                      <a:pt x="250" y="80"/>
                    </a:lnTo>
                    <a:lnTo>
                      <a:pt x="252" y="80"/>
                    </a:lnTo>
                    <a:lnTo>
                      <a:pt x="256" y="80"/>
                    </a:lnTo>
                    <a:lnTo>
                      <a:pt x="258" y="78"/>
                    </a:lnTo>
                    <a:lnTo>
                      <a:pt x="262" y="78"/>
                    </a:lnTo>
                    <a:lnTo>
                      <a:pt x="264" y="78"/>
                    </a:lnTo>
                    <a:lnTo>
                      <a:pt x="268" y="76"/>
                    </a:lnTo>
                    <a:lnTo>
                      <a:pt x="272" y="74"/>
                    </a:lnTo>
                    <a:lnTo>
                      <a:pt x="276" y="74"/>
                    </a:lnTo>
                    <a:lnTo>
                      <a:pt x="280" y="72"/>
                    </a:lnTo>
                    <a:lnTo>
                      <a:pt x="282" y="70"/>
                    </a:lnTo>
                    <a:lnTo>
                      <a:pt x="286" y="68"/>
                    </a:lnTo>
                    <a:lnTo>
                      <a:pt x="290" y="66"/>
                    </a:lnTo>
                    <a:lnTo>
                      <a:pt x="294" y="64"/>
                    </a:lnTo>
                    <a:lnTo>
                      <a:pt x="298" y="62"/>
                    </a:lnTo>
                    <a:lnTo>
                      <a:pt x="304" y="60"/>
                    </a:lnTo>
                    <a:lnTo>
                      <a:pt x="308" y="56"/>
                    </a:lnTo>
                    <a:lnTo>
                      <a:pt x="312" y="54"/>
                    </a:lnTo>
                    <a:lnTo>
                      <a:pt x="316" y="50"/>
                    </a:lnTo>
                    <a:lnTo>
                      <a:pt x="320" y="46"/>
                    </a:lnTo>
                    <a:lnTo>
                      <a:pt x="324" y="42"/>
                    </a:lnTo>
                    <a:lnTo>
                      <a:pt x="328" y="38"/>
                    </a:lnTo>
                    <a:lnTo>
                      <a:pt x="330" y="34"/>
                    </a:lnTo>
                    <a:lnTo>
                      <a:pt x="332" y="30"/>
                    </a:lnTo>
                    <a:lnTo>
                      <a:pt x="332" y="26"/>
                    </a:lnTo>
                    <a:lnTo>
                      <a:pt x="334" y="24"/>
                    </a:lnTo>
                    <a:lnTo>
                      <a:pt x="334" y="20"/>
                    </a:lnTo>
                    <a:lnTo>
                      <a:pt x="336" y="16"/>
                    </a:lnTo>
                    <a:lnTo>
                      <a:pt x="336" y="14"/>
                    </a:lnTo>
                    <a:lnTo>
                      <a:pt x="336" y="12"/>
                    </a:lnTo>
                    <a:lnTo>
                      <a:pt x="338" y="6"/>
                    </a:lnTo>
                    <a:lnTo>
                      <a:pt x="338" y="4"/>
                    </a:lnTo>
                    <a:lnTo>
                      <a:pt x="338" y="2"/>
                    </a:lnTo>
                    <a:lnTo>
                      <a:pt x="338" y="0"/>
                    </a:lnTo>
                    <a:lnTo>
                      <a:pt x="324" y="14"/>
                    </a:lnTo>
                    <a:lnTo>
                      <a:pt x="308" y="24"/>
                    </a:lnTo>
                    <a:lnTo>
                      <a:pt x="294" y="34"/>
                    </a:lnTo>
                    <a:lnTo>
                      <a:pt x="280" y="42"/>
                    </a:lnTo>
                    <a:lnTo>
                      <a:pt x="264" y="48"/>
                    </a:lnTo>
                    <a:lnTo>
                      <a:pt x="250" y="54"/>
                    </a:lnTo>
                    <a:lnTo>
                      <a:pt x="234" y="58"/>
                    </a:lnTo>
                    <a:lnTo>
                      <a:pt x="220" y="62"/>
                    </a:lnTo>
                    <a:lnTo>
                      <a:pt x="206" y="64"/>
                    </a:lnTo>
                    <a:lnTo>
                      <a:pt x="192" y="66"/>
                    </a:lnTo>
                    <a:lnTo>
                      <a:pt x="178" y="66"/>
                    </a:lnTo>
                    <a:lnTo>
                      <a:pt x="164" y="66"/>
                    </a:lnTo>
                    <a:lnTo>
                      <a:pt x="150" y="66"/>
                    </a:lnTo>
                    <a:lnTo>
                      <a:pt x="136" y="64"/>
                    </a:lnTo>
                    <a:lnTo>
                      <a:pt x="124" y="62"/>
                    </a:lnTo>
                    <a:lnTo>
                      <a:pt x="112" y="58"/>
                    </a:lnTo>
                    <a:lnTo>
                      <a:pt x="100" y="56"/>
                    </a:lnTo>
                    <a:lnTo>
                      <a:pt x="88" y="52"/>
                    </a:lnTo>
                    <a:lnTo>
                      <a:pt x="76" y="48"/>
                    </a:lnTo>
                    <a:lnTo>
                      <a:pt x="66" y="44"/>
                    </a:lnTo>
                    <a:lnTo>
                      <a:pt x="56" y="40"/>
                    </a:lnTo>
                    <a:lnTo>
                      <a:pt x="48" y="38"/>
                    </a:lnTo>
                    <a:lnTo>
                      <a:pt x="40" y="34"/>
                    </a:lnTo>
                    <a:lnTo>
                      <a:pt x="32" y="30"/>
                    </a:lnTo>
                    <a:lnTo>
                      <a:pt x="24" y="26"/>
                    </a:lnTo>
                    <a:lnTo>
                      <a:pt x="18" y="22"/>
                    </a:lnTo>
                    <a:lnTo>
                      <a:pt x="14" y="20"/>
                    </a:lnTo>
                    <a:lnTo>
                      <a:pt x="8" y="16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2" y="18"/>
                    </a:lnTo>
                    <a:lnTo>
                      <a:pt x="6" y="24"/>
                    </a:lnTo>
                    <a:lnTo>
                      <a:pt x="8" y="32"/>
                    </a:lnTo>
                    <a:lnTo>
                      <a:pt x="10" y="38"/>
                    </a:lnTo>
                    <a:lnTo>
                      <a:pt x="12" y="44"/>
                    </a:lnTo>
                    <a:lnTo>
                      <a:pt x="14" y="50"/>
                    </a:lnTo>
                    <a:lnTo>
                      <a:pt x="18" y="56"/>
                    </a:lnTo>
                    <a:lnTo>
                      <a:pt x="20" y="62"/>
                    </a:lnTo>
                    <a:lnTo>
                      <a:pt x="24" y="64"/>
                    </a:lnTo>
                    <a:lnTo>
                      <a:pt x="28" y="66"/>
                    </a:lnTo>
                    <a:lnTo>
                      <a:pt x="34" y="68"/>
                    </a:lnTo>
                    <a:lnTo>
                      <a:pt x="38" y="70"/>
                    </a:lnTo>
                    <a:lnTo>
                      <a:pt x="44" y="72"/>
                    </a:lnTo>
                    <a:lnTo>
                      <a:pt x="50" y="74"/>
                    </a:lnTo>
                    <a:lnTo>
                      <a:pt x="56" y="76"/>
                    </a:lnTo>
                    <a:lnTo>
                      <a:pt x="60" y="78"/>
                    </a:lnTo>
                    <a:lnTo>
                      <a:pt x="64" y="80"/>
                    </a:lnTo>
                    <a:lnTo>
                      <a:pt x="66" y="80"/>
                    </a:lnTo>
                    <a:lnTo>
                      <a:pt x="70" y="82"/>
                    </a:lnTo>
                    <a:lnTo>
                      <a:pt x="74" y="82"/>
                    </a:lnTo>
                    <a:lnTo>
                      <a:pt x="76" y="82"/>
                    </a:lnTo>
                    <a:lnTo>
                      <a:pt x="80" y="84"/>
                    </a:lnTo>
                    <a:lnTo>
                      <a:pt x="82" y="84"/>
                    </a:lnTo>
                    <a:lnTo>
                      <a:pt x="86" y="86"/>
                    </a:lnTo>
                    <a:lnTo>
                      <a:pt x="88" y="86"/>
                    </a:lnTo>
                    <a:lnTo>
                      <a:pt x="92" y="86"/>
                    </a:lnTo>
                    <a:lnTo>
                      <a:pt x="94" y="86"/>
                    </a:lnTo>
                    <a:lnTo>
                      <a:pt x="98" y="88"/>
                    </a:lnTo>
                    <a:lnTo>
                      <a:pt x="100" y="88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10" y="88"/>
                    </a:lnTo>
                    <a:lnTo>
                      <a:pt x="110" y="88"/>
                    </a:lnTo>
                    <a:lnTo>
                      <a:pt x="110" y="90"/>
                    </a:lnTo>
                    <a:lnTo>
                      <a:pt x="110" y="90"/>
                    </a:lnTo>
                    <a:lnTo>
                      <a:pt x="110" y="92"/>
                    </a:lnTo>
                    <a:lnTo>
                      <a:pt x="112" y="94"/>
                    </a:lnTo>
                    <a:lnTo>
                      <a:pt x="112" y="94"/>
                    </a:lnTo>
                    <a:lnTo>
                      <a:pt x="112" y="96"/>
                    </a:lnTo>
                    <a:lnTo>
                      <a:pt x="114" y="96"/>
                    </a:lnTo>
                    <a:lnTo>
                      <a:pt x="114" y="98"/>
                    </a:lnTo>
                    <a:lnTo>
                      <a:pt x="116" y="100"/>
                    </a:lnTo>
                    <a:lnTo>
                      <a:pt x="116" y="100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20" y="104"/>
                    </a:lnTo>
                    <a:lnTo>
                      <a:pt x="120" y="10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3" name="Freeform 49"/>
              <p:cNvSpPr>
                <a:spLocks/>
              </p:cNvSpPr>
              <p:nvPr/>
            </p:nvSpPr>
            <p:spPr bwMode="auto">
              <a:xfrm>
                <a:off x="1883141" y="2139760"/>
                <a:ext cx="299951" cy="58177"/>
              </a:xfrm>
              <a:custGeom>
                <a:avLst/>
                <a:gdLst/>
                <a:ahLst/>
                <a:cxnLst>
                  <a:cxn ang="0">
                    <a:pos x="2" y="20"/>
                  </a:cxn>
                  <a:cxn ang="0">
                    <a:pos x="8" y="22"/>
                  </a:cxn>
                  <a:cxn ang="0">
                    <a:pos x="14" y="24"/>
                  </a:cxn>
                  <a:cxn ang="0">
                    <a:pos x="20" y="26"/>
                  </a:cxn>
                  <a:cxn ang="0">
                    <a:pos x="26" y="28"/>
                  </a:cxn>
                  <a:cxn ang="0">
                    <a:pos x="32" y="28"/>
                  </a:cxn>
                  <a:cxn ang="0">
                    <a:pos x="38" y="30"/>
                  </a:cxn>
                  <a:cxn ang="0">
                    <a:pos x="44" y="30"/>
                  </a:cxn>
                  <a:cxn ang="0">
                    <a:pos x="52" y="30"/>
                  </a:cxn>
                  <a:cxn ang="0">
                    <a:pos x="60" y="30"/>
                  </a:cxn>
                  <a:cxn ang="0">
                    <a:pos x="66" y="30"/>
                  </a:cxn>
                  <a:cxn ang="0">
                    <a:pos x="74" y="30"/>
                  </a:cxn>
                  <a:cxn ang="0">
                    <a:pos x="80" y="30"/>
                  </a:cxn>
                  <a:cxn ang="0">
                    <a:pos x="88" y="28"/>
                  </a:cxn>
                  <a:cxn ang="0">
                    <a:pos x="94" y="28"/>
                  </a:cxn>
                  <a:cxn ang="0">
                    <a:pos x="102" y="26"/>
                  </a:cxn>
                  <a:cxn ang="0">
                    <a:pos x="108" y="26"/>
                  </a:cxn>
                  <a:cxn ang="0">
                    <a:pos x="114" y="24"/>
                  </a:cxn>
                  <a:cxn ang="0">
                    <a:pos x="120" y="22"/>
                  </a:cxn>
                  <a:cxn ang="0">
                    <a:pos x="124" y="20"/>
                  </a:cxn>
                  <a:cxn ang="0">
                    <a:pos x="130" y="18"/>
                  </a:cxn>
                  <a:cxn ang="0">
                    <a:pos x="136" y="16"/>
                  </a:cxn>
                  <a:cxn ang="0">
                    <a:pos x="140" y="14"/>
                  </a:cxn>
                  <a:cxn ang="0">
                    <a:pos x="146" y="12"/>
                  </a:cxn>
                  <a:cxn ang="0">
                    <a:pos x="144" y="8"/>
                  </a:cxn>
                  <a:cxn ang="0">
                    <a:pos x="136" y="6"/>
                  </a:cxn>
                  <a:cxn ang="0">
                    <a:pos x="128" y="4"/>
                  </a:cxn>
                  <a:cxn ang="0">
                    <a:pos x="120" y="2"/>
                  </a:cxn>
                  <a:cxn ang="0">
                    <a:pos x="110" y="2"/>
                  </a:cxn>
                  <a:cxn ang="0">
                    <a:pos x="100" y="0"/>
                  </a:cxn>
                  <a:cxn ang="0">
                    <a:pos x="90" y="0"/>
                  </a:cxn>
                  <a:cxn ang="0">
                    <a:pos x="80" y="0"/>
                  </a:cxn>
                  <a:cxn ang="0">
                    <a:pos x="68" y="2"/>
                  </a:cxn>
                  <a:cxn ang="0">
                    <a:pos x="58" y="2"/>
                  </a:cxn>
                  <a:cxn ang="0">
                    <a:pos x="48" y="4"/>
                  </a:cxn>
                  <a:cxn ang="0">
                    <a:pos x="38" y="6"/>
                  </a:cxn>
                  <a:cxn ang="0">
                    <a:pos x="28" y="8"/>
                  </a:cxn>
                  <a:cxn ang="0">
                    <a:pos x="20" y="12"/>
                  </a:cxn>
                  <a:cxn ang="0">
                    <a:pos x="10" y="14"/>
                  </a:cxn>
                  <a:cxn ang="0">
                    <a:pos x="4" y="18"/>
                  </a:cxn>
                  <a:cxn ang="0">
                    <a:pos x="0" y="20"/>
                  </a:cxn>
                </a:cxnLst>
                <a:rect l="0" t="0" r="r" b="b"/>
                <a:pathLst>
                  <a:path w="148" h="30">
                    <a:moveTo>
                      <a:pt x="0" y="20"/>
                    </a:moveTo>
                    <a:lnTo>
                      <a:pt x="2" y="20"/>
                    </a:lnTo>
                    <a:lnTo>
                      <a:pt x="4" y="22"/>
                    </a:lnTo>
                    <a:lnTo>
                      <a:pt x="8" y="22"/>
                    </a:lnTo>
                    <a:lnTo>
                      <a:pt x="10" y="24"/>
                    </a:lnTo>
                    <a:lnTo>
                      <a:pt x="14" y="24"/>
                    </a:lnTo>
                    <a:lnTo>
                      <a:pt x="16" y="26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6" y="28"/>
                    </a:lnTo>
                    <a:lnTo>
                      <a:pt x="28" y="28"/>
                    </a:lnTo>
                    <a:lnTo>
                      <a:pt x="32" y="28"/>
                    </a:lnTo>
                    <a:lnTo>
                      <a:pt x="34" y="28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4" y="30"/>
                    </a:lnTo>
                    <a:lnTo>
                      <a:pt x="48" y="30"/>
                    </a:lnTo>
                    <a:lnTo>
                      <a:pt x="52" y="30"/>
                    </a:lnTo>
                    <a:lnTo>
                      <a:pt x="56" y="30"/>
                    </a:lnTo>
                    <a:lnTo>
                      <a:pt x="60" y="30"/>
                    </a:lnTo>
                    <a:lnTo>
                      <a:pt x="62" y="30"/>
                    </a:lnTo>
                    <a:lnTo>
                      <a:pt x="66" y="30"/>
                    </a:lnTo>
                    <a:lnTo>
                      <a:pt x="70" y="30"/>
                    </a:lnTo>
                    <a:lnTo>
                      <a:pt x="74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4" y="30"/>
                    </a:lnTo>
                    <a:lnTo>
                      <a:pt x="88" y="28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8" y="28"/>
                    </a:lnTo>
                    <a:lnTo>
                      <a:pt x="102" y="26"/>
                    </a:lnTo>
                    <a:lnTo>
                      <a:pt x="104" y="26"/>
                    </a:lnTo>
                    <a:lnTo>
                      <a:pt x="108" y="26"/>
                    </a:lnTo>
                    <a:lnTo>
                      <a:pt x="110" y="24"/>
                    </a:lnTo>
                    <a:lnTo>
                      <a:pt x="114" y="24"/>
                    </a:lnTo>
                    <a:lnTo>
                      <a:pt x="116" y="24"/>
                    </a:lnTo>
                    <a:lnTo>
                      <a:pt x="120" y="22"/>
                    </a:lnTo>
                    <a:lnTo>
                      <a:pt x="122" y="22"/>
                    </a:lnTo>
                    <a:lnTo>
                      <a:pt x="124" y="20"/>
                    </a:lnTo>
                    <a:lnTo>
                      <a:pt x="128" y="20"/>
                    </a:lnTo>
                    <a:lnTo>
                      <a:pt x="130" y="18"/>
                    </a:lnTo>
                    <a:lnTo>
                      <a:pt x="134" y="18"/>
                    </a:lnTo>
                    <a:lnTo>
                      <a:pt x="136" y="16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4" y="12"/>
                    </a:lnTo>
                    <a:lnTo>
                      <a:pt x="146" y="12"/>
                    </a:lnTo>
                    <a:lnTo>
                      <a:pt x="148" y="10"/>
                    </a:lnTo>
                    <a:lnTo>
                      <a:pt x="144" y="8"/>
                    </a:lnTo>
                    <a:lnTo>
                      <a:pt x="140" y="8"/>
                    </a:lnTo>
                    <a:lnTo>
                      <a:pt x="136" y="6"/>
                    </a:lnTo>
                    <a:lnTo>
                      <a:pt x="132" y="6"/>
                    </a:lnTo>
                    <a:lnTo>
                      <a:pt x="128" y="4"/>
                    </a:lnTo>
                    <a:lnTo>
                      <a:pt x="124" y="4"/>
                    </a:lnTo>
                    <a:lnTo>
                      <a:pt x="120" y="2"/>
                    </a:lnTo>
                    <a:lnTo>
                      <a:pt x="114" y="2"/>
                    </a:lnTo>
                    <a:lnTo>
                      <a:pt x="110" y="2"/>
                    </a:lnTo>
                    <a:lnTo>
                      <a:pt x="104" y="2"/>
                    </a:lnTo>
                    <a:lnTo>
                      <a:pt x="100" y="0"/>
                    </a:lnTo>
                    <a:lnTo>
                      <a:pt x="94" y="0"/>
                    </a:lnTo>
                    <a:lnTo>
                      <a:pt x="90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4" y="0"/>
                    </a:lnTo>
                    <a:lnTo>
                      <a:pt x="68" y="2"/>
                    </a:lnTo>
                    <a:lnTo>
                      <a:pt x="64" y="2"/>
                    </a:lnTo>
                    <a:lnTo>
                      <a:pt x="58" y="2"/>
                    </a:lnTo>
                    <a:lnTo>
                      <a:pt x="52" y="4"/>
                    </a:lnTo>
                    <a:lnTo>
                      <a:pt x="48" y="4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2" y="8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0" y="14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9523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4" name="Freeform 50"/>
              <p:cNvSpPr>
                <a:spLocks/>
              </p:cNvSpPr>
              <p:nvPr/>
            </p:nvSpPr>
            <p:spPr bwMode="auto">
              <a:xfrm>
                <a:off x="2312800" y="1848877"/>
                <a:ext cx="154029" cy="5817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6" y="8"/>
                  </a:cxn>
                  <a:cxn ang="0">
                    <a:pos x="6" y="10"/>
                  </a:cxn>
                  <a:cxn ang="0">
                    <a:pos x="8" y="10"/>
                  </a:cxn>
                  <a:cxn ang="0">
                    <a:pos x="10" y="12"/>
                  </a:cxn>
                  <a:cxn ang="0">
                    <a:pos x="10" y="14"/>
                  </a:cxn>
                  <a:cxn ang="0">
                    <a:pos x="12" y="16"/>
                  </a:cxn>
                  <a:cxn ang="0">
                    <a:pos x="14" y="16"/>
                  </a:cxn>
                  <a:cxn ang="0">
                    <a:pos x="16" y="18"/>
                  </a:cxn>
                  <a:cxn ang="0">
                    <a:pos x="20" y="20"/>
                  </a:cxn>
                  <a:cxn ang="0">
                    <a:pos x="22" y="20"/>
                  </a:cxn>
                  <a:cxn ang="0">
                    <a:pos x="24" y="22"/>
                  </a:cxn>
                  <a:cxn ang="0">
                    <a:pos x="28" y="24"/>
                  </a:cxn>
                  <a:cxn ang="0">
                    <a:pos x="30" y="24"/>
                  </a:cxn>
                  <a:cxn ang="0">
                    <a:pos x="34" y="26"/>
                  </a:cxn>
                  <a:cxn ang="0">
                    <a:pos x="38" y="26"/>
                  </a:cxn>
                  <a:cxn ang="0">
                    <a:pos x="42" y="28"/>
                  </a:cxn>
                  <a:cxn ang="0">
                    <a:pos x="46" y="28"/>
                  </a:cxn>
                  <a:cxn ang="0">
                    <a:pos x="50" y="28"/>
                  </a:cxn>
                  <a:cxn ang="0">
                    <a:pos x="54" y="30"/>
                  </a:cxn>
                  <a:cxn ang="0">
                    <a:pos x="60" y="30"/>
                  </a:cxn>
                  <a:cxn ang="0">
                    <a:pos x="64" y="30"/>
                  </a:cxn>
                  <a:cxn ang="0">
                    <a:pos x="70" y="30"/>
                  </a:cxn>
                  <a:cxn ang="0">
                    <a:pos x="76" y="30"/>
                  </a:cxn>
                  <a:cxn ang="0">
                    <a:pos x="74" y="30"/>
                  </a:cxn>
                  <a:cxn ang="0">
                    <a:pos x="72" y="28"/>
                  </a:cxn>
                  <a:cxn ang="0">
                    <a:pos x="68" y="28"/>
                  </a:cxn>
                  <a:cxn ang="0">
                    <a:pos x="64" y="26"/>
                  </a:cxn>
                  <a:cxn ang="0">
                    <a:pos x="60" y="26"/>
                  </a:cxn>
                  <a:cxn ang="0">
                    <a:pos x="54" y="24"/>
                  </a:cxn>
                  <a:cxn ang="0">
                    <a:pos x="46" y="22"/>
                  </a:cxn>
                  <a:cxn ang="0">
                    <a:pos x="40" y="20"/>
                  </a:cxn>
                  <a:cxn ang="0">
                    <a:pos x="34" y="16"/>
                  </a:cxn>
                  <a:cxn ang="0">
                    <a:pos x="26" y="14"/>
                  </a:cxn>
                  <a:cxn ang="0">
                    <a:pos x="24" y="14"/>
                  </a:cxn>
                  <a:cxn ang="0">
                    <a:pos x="20" y="12"/>
                  </a:cxn>
                  <a:cxn ang="0">
                    <a:pos x="18" y="12"/>
                  </a:cxn>
                  <a:cxn ang="0">
                    <a:pos x="14" y="10"/>
                  </a:cxn>
                  <a:cxn ang="0">
                    <a:pos x="12" y="8"/>
                  </a:cxn>
                  <a:cxn ang="0">
                    <a:pos x="10" y="8"/>
                  </a:cxn>
                  <a:cxn ang="0">
                    <a:pos x="6" y="6"/>
                  </a:cxn>
                  <a:cxn ang="0">
                    <a:pos x="4" y="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6" h="30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6" y="18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4" y="22"/>
                    </a:lnTo>
                    <a:lnTo>
                      <a:pt x="28" y="24"/>
                    </a:lnTo>
                    <a:lnTo>
                      <a:pt x="30" y="24"/>
                    </a:lnTo>
                    <a:lnTo>
                      <a:pt x="34" y="26"/>
                    </a:lnTo>
                    <a:lnTo>
                      <a:pt x="38" y="26"/>
                    </a:lnTo>
                    <a:lnTo>
                      <a:pt x="42" y="28"/>
                    </a:lnTo>
                    <a:lnTo>
                      <a:pt x="46" y="28"/>
                    </a:lnTo>
                    <a:lnTo>
                      <a:pt x="50" y="28"/>
                    </a:lnTo>
                    <a:lnTo>
                      <a:pt x="54" y="30"/>
                    </a:lnTo>
                    <a:lnTo>
                      <a:pt x="60" y="30"/>
                    </a:lnTo>
                    <a:lnTo>
                      <a:pt x="64" y="30"/>
                    </a:lnTo>
                    <a:lnTo>
                      <a:pt x="70" y="30"/>
                    </a:lnTo>
                    <a:lnTo>
                      <a:pt x="76" y="30"/>
                    </a:lnTo>
                    <a:lnTo>
                      <a:pt x="74" y="30"/>
                    </a:lnTo>
                    <a:lnTo>
                      <a:pt x="72" y="28"/>
                    </a:lnTo>
                    <a:lnTo>
                      <a:pt x="68" y="28"/>
                    </a:lnTo>
                    <a:lnTo>
                      <a:pt x="64" y="26"/>
                    </a:lnTo>
                    <a:lnTo>
                      <a:pt x="60" y="26"/>
                    </a:lnTo>
                    <a:lnTo>
                      <a:pt x="54" y="24"/>
                    </a:lnTo>
                    <a:lnTo>
                      <a:pt x="46" y="22"/>
                    </a:lnTo>
                    <a:lnTo>
                      <a:pt x="40" y="20"/>
                    </a:lnTo>
                    <a:lnTo>
                      <a:pt x="34" y="16"/>
                    </a:lnTo>
                    <a:lnTo>
                      <a:pt x="26" y="14"/>
                    </a:lnTo>
                    <a:lnTo>
                      <a:pt x="24" y="14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5" name="Freeform 51"/>
              <p:cNvSpPr>
                <a:spLocks/>
              </p:cNvSpPr>
              <p:nvPr/>
            </p:nvSpPr>
            <p:spPr bwMode="auto">
              <a:xfrm>
                <a:off x="1595351" y="1856634"/>
                <a:ext cx="109441" cy="96961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54" y="2"/>
                  </a:cxn>
                  <a:cxn ang="0">
                    <a:pos x="54" y="4"/>
                  </a:cxn>
                  <a:cxn ang="0">
                    <a:pos x="54" y="6"/>
                  </a:cxn>
                  <a:cxn ang="0">
                    <a:pos x="54" y="6"/>
                  </a:cxn>
                  <a:cxn ang="0">
                    <a:pos x="54" y="8"/>
                  </a:cxn>
                  <a:cxn ang="0">
                    <a:pos x="54" y="10"/>
                  </a:cxn>
                  <a:cxn ang="0">
                    <a:pos x="52" y="12"/>
                  </a:cxn>
                  <a:cxn ang="0">
                    <a:pos x="52" y="14"/>
                  </a:cxn>
                  <a:cxn ang="0">
                    <a:pos x="52" y="16"/>
                  </a:cxn>
                  <a:cxn ang="0">
                    <a:pos x="50" y="16"/>
                  </a:cxn>
                  <a:cxn ang="0">
                    <a:pos x="50" y="18"/>
                  </a:cxn>
                  <a:cxn ang="0">
                    <a:pos x="48" y="20"/>
                  </a:cxn>
                  <a:cxn ang="0">
                    <a:pos x="46" y="24"/>
                  </a:cxn>
                  <a:cxn ang="0">
                    <a:pos x="44" y="26"/>
                  </a:cxn>
                  <a:cxn ang="0">
                    <a:pos x="42" y="28"/>
                  </a:cxn>
                  <a:cxn ang="0">
                    <a:pos x="40" y="30"/>
                  </a:cxn>
                  <a:cxn ang="0">
                    <a:pos x="38" y="32"/>
                  </a:cxn>
                  <a:cxn ang="0">
                    <a:pos x="36" y="34"/>
                  </a:cxn>
                  <a:cxn ang="0">
                    <a:pos x="34" y="36"/>
                  </a:cxn>
                  <a:cxn ang="0">
                    <a:pos x="30" y="38"/>
                  </a:cxn>
                  <a:cxn ang="0">
                    <a:pos x="26" y="40"/>
                  </a:cxn>
                  <a:cxn ang="0">
                    <a:pos x="24" y="42"/>
                  </a:cxn>
                  <a:cxn ang="0">
                    <a:pos x="20" y="44"/>
                  </a:cxn>
                  <a:cxn ang="0">
                    <a:pos x="14" y="46"/>
                  </a:cxn>
                  <a:cxn ang="0">
                    <a:pos x="10" y="48"/>
                  </a:cxn>
                  <a:cxn ang="0">
                    <a:pos x="6" y="50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2" y="50"/>
                  </a:cxn>
                  <a:cxn ang="0">
                    <a:pos x="6" y="48"/>
                  </a:cxn>
                  <a:cxn ang="0">
                    <a:pos x="8" y="44"/>
                  </a:cxn>
                  <a:cxn ang="0">
                    <a:pos x="12" y="42"/>
                  </a:cxn>
                  <a:cxn ang="0">
                    <a:pos x="18" y="38"/>
                  </a:cxn>
                  <a:cxn ang="0">
                    <a:pos x="22" y="34"/>
                  </a:cxn>
                  <a:cxn ang="0">
                    <a:pos x="28" y="30"/>
                  </a:cxn>
                  <a:cxn ang="0">
                    <a:pos x="32" y="26"/>
                  </a:cxn>
                  <a:cxn ang="0">
                    <a:pos x="38" y="22"/>
                  </a:cxn>
                  <a:cxn ang="0">
                    <a:pos x="40" y="20"/>
                  </a:cxn>
                  <a:cxn ang="0">
                    <a:pos x="42" y="16"/>
                  </a:cxn>
                  <a:cxn ang="0">
                    <a:pos x="44" y="14"/>
                  </a:cxn>
                  <a:cxn ang="0">
                    <a:pos x="46" y="12"/>
                  </a:cxn>
                  <a:cxn ang="0">
                    <a:pos x="48" y="10"/>
                  </a:cxn>
                  <a:cxn ang="0">
                    <a:pos x="50" y="8"/>
                  </a:cxn>
                  <a:cxn ang="0">
                    <a:pos x="52" y="8"/>
                  </a:cxn>
                  <a:cxn ang="0">
                    <a:pos x="52" y="6"/>
                  </a:cxn>
                  <a:cxn ang="0">
                    <a:pos x="54" y="4"/>
                  </a:cxn>
                  <a:cxn ang="0">
                    <a:pos x="54" y="2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54" h="50">
                    <a:moveTo>
                      <a:pt x="54" y="0"/>
                    </a:moveTo>
                    <a:lnTo>
                      <a:pt x="54" y="0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0" y="16"/>
                    </a:lnTo>
                    <a:lnTo>
                      <a:pt x="50" y="18"/>
                    </a:lnTo>
                    <a:lnTo>
                      <a:pt x="48" y="20"/>
                    </a:lnTo>
                    <a:lnTo>
                      <a:pt x="46" y="24"/>
                    </a:lnTo>
                    <a:lnTo>
                      <a:pt x="44" y="26"/>
                    </a:lnTo>
                    <a:lnTo>
                      <a:pt x="42" y="28"/>
                    </a:lnTo>
                    <a:lnTo>
                      <a:pt x="40" y="30"/>
                    </a:lnTo>
                    <a:lnTo>
                      <a:pt x="38" y="32"/>
                    </a:lnTo>
                    <a:lnTo>
                      <a:pt x="36" y="34"/>
                    </a:lnTo>
                    <a:lnTo>
                      <a:pt x="34" y="36"/>
                    </a:lnTo>
                    <a:lnTo>
                      <a:pt x="30" y="38"/>
                    </a:lnTo>
                    <a:lnTo>
                      <a:pt x="26" y="40"/>
                    </a:lnTo>
                    <a:lnTo>
                      <a:pt x="24" y="42"/>
                    </a:lnTo>
                    <a:lnTo>
                      <a:pt x="20" y="44"/>
                    </a:lnTo>
                    <a:lnTo>
                      <a:pt x="14" y="46"/>
                    </a:lnTo>
                    <a:lnTo>
                      <a:pt x="10" y="48"/>
                    </a:lnTo>
                    <a:lnTo>
                      <a:pt x="6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6" y="48"/>
                    </a:lnTo>
                    <a:lnTo>
                      <a:pt x="8" y="44"/>
                    </a:lnTo>
                    <a:lnTo>
                      <a:pt x="12" y="42"/>
                    </a:lnTo>
                    <a:lnTo>
                      <a:pt x="18" y="38"/>
                    </a:lnTo>
                    <a:lnTo>
                      <a:pt x="22" y="34"/>
                    </a:lnTo>
                    <a:lnTo>
                      <a:pt x="28" y="30"/>
                    </a:lnTo>
                    <a:lnTo>
                      <a:pt x="32" y="26"/>
                    </a:lnTo>
                    <a:lnTo>
                      <a:pt x="38" y="22"/>
                    </a:lnTo>
                    <a:lnTo>
                      <a:pt x="40" y="20"/>
                    </a:lnTo>
                    <a:lnTo>
                      <a:pt x="42" y="16"/>
                    </a:lnTo>
                    <a:lnTo>
                      <a:pt x="44" y="14"/>
                    </a:lnTo>
                    <a:lnTo>
                      <a:pt x="46" y="12"/>
                    </a:lnTo>
                    <a:lnTo>
                      <a:pt x="48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6" name="Freeform 52"/>
              <p:cNvSpPr>
                <a:spLocks/>
              </p:cNvSpPr>
              <p:nvPr/>
            </p:nvSpPr>
            <p:spPr bwMode="auto">
              <a:xfrm>
                <a:off x="1996636" y="2213450"/>
                <a:ext cx="60801" cy="19392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30" y="4"/>
                  </a:cxn>
                  <a:cxn ang="0">
                    <a:pos x="28" y="6"/>
                  </a:cxn>
                  <a:cxn ang="0">
                    <a:pos x="26" y="6"/>
                  </a:cxn>
                  <a:cxn ang="0">
                    <a:pos x="24" y="8"/>
                  </a:cxn>
                  <a:cxn ang="0">
                    <a:pos x="22" y="8"/>
                  </a:cxn>
                  <a:cxn ang="0">
                    <a:pos x="20" y="8"/>
                  </a:cxn>
                  <a:cxn ang="0">
                    <a:pos x="18" y="10"/>
                  </a:cxn>
                  <a:cxn ang="0">
                    <a:pos x="14" y="10"/>
                  </a:cxn>
                  <a:cxn ang="0">
                    <a:pos x="12" y="10"/>
                  </a:cxn>
                  <a:cxn ang="0">
                    <a:pos x="8" y="10"/>
                  </a:cxn>
                  <a:cxn ang="0">
                    <a:pos x="6" y="8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4" y="0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2" y="0"/>
                  </a:cxn>
                  <a:cxn ang="0">
                    <a:pos x="24" y="0"/>
                  </a:cxn>
                  <a:cxn ang="0">
                    <a:pos x="26" y="0"/>
                  </a:cxn>
                  <a:cxn ang="0">
                    <a:pos x="28" y="0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30" y="4"/>
                  </a:cxn>
                </a:cxnLst>
                <a:rect l="0" t="0" r="r" b="b"/>
                <a:pathLst>
                  <a:path w="30" h="10">
                    <a:moveTo>
                      <a:pt x="30" y="4"/>
                    </a:move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6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EE965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7" name="Freeform 53"/>
              <p:cNvSpPr>
                <a:spLocks/>
              </p:cNvSpPr>
              <p:nvPr/>
            </p:nvSpPr>
            <p:spPr bwMode="auto">
              <a:xfrm>
                <a:off x="1295400" y="1329165"/>
                <a:ext cx="1406525" cy="511954"/>
              </a:xfrm>
              <a:custGeom>
                <a:avLst/>
                <a:gdLst/>
                <a:ahLst/>
                <a:cxnLst>
                  <a:cxn ang="0">
                    <a:pos x="64" y="18"/>
                  </a:cxn>
                  <a:cxn ang="0">
                    <a:pos x="94" y="14"/>
                  </a:cxn>
                  <a:cxn ang="0">
                    <a:pos x="126" y="8"/>
                  </a:cxn>
                  <a:cxn ang="0">
                    <a:pos x="156" y="4"/>
                  </a:cxn>
                  <a:cxn ang="0">
                    <a:pos x="188" y="4"/>
                  </a:cxn>
                  <a:cxn ang="0">
                    <a:pos x="218" y="8"/>
                  </a:cxn>
                  <a:cxn ang="0">
                    <a:pos x="248" y="16"/>
                  </a:cxn>
                  <a:cxn ang="0">
                    <a:pos x="278" y="24"/>
                  </a:cxn>
                  <a:cxn ang="0">
                    <a:pos x="308" y="32"/>
                  </a:cxn>
                  <a:cxn ang="0">
                    <a:pos x="324" y="34"/>
                  </a:cxn>
                  <a:cxn ang="0">
                    <a:pos x="340" y="34"/>
                  </a:cxn>
                  <a:cxn ang="0">
                    <a:pos x="358" y="34"/>
                  </a:cxn>
                  <a:cxn ang="0">
                    <a:pos x="376" y="32"/>
                  </a:cxn>
                  <a:cxn ang="0">
                    <a:pos x="394" y="30"/>
                  </a:cxn>
                  <a:cxn ang="0">
                    <a:pos x="422" y="22"/>
                  </a:cxn>
                  <a:cxn ang="0">
                    <a:pos x="450" y="12"/>
                  </a:cxn>
                  <a:cxn ang="0">
                    <a:pos x="480" y="6"/>
                  </a:cxn>
                  <a:cxn ang="0">
                    <a:pos x="510" y="0"/>
                  </a:cxn>
                  <a:cxn ang="0">
                    <a:pos x="540" y="2"/>
                  </a:cxn>
                  <a:cxn ang="0">
                    <a:pos x="572" y="4"/>
                  </a:cxn>
                  <a:cxn ang="0">
                    <a:pos x="602" y="10"/>
                  </a:cxn>
                  <a:cxn ang="0">
                    <a:pos x="634" y="14"/>
                  </a:cxn>
                  <a:cxn ang="0">
                    <a:pos x="664" y="14"/>
                  </a:cxn>
                  <a:cxn ang="0">
                    <a:pos x="684" y="24"/>
                  </a:cxn>
                  <a:cxn ang="0">
                    <a:pos x="694" y="44"/>
                  </a:cxn>
                  <a:cxn ang="0">
                    <a:pos x="690" y="74"/>
                  </a:cxn>
                  <a:cxn ang="0">
                    <a:pos x="678" y="88"/>
                  </a:cxn>
                  <a:cxn ang="0">
                    <a:pos x="672" y="106"/>
                  </a:cxn>
                  <a:cxn ang="0">
                    <a:pos x="670" y="140"/>
                  </a:cxn>
                  <a:cxn ang="0">
                    <a:pos x="666" y="176"/>
                  </a:cxn>
                  <a:cxn ang="0">
                    <a:pos x="656" y="210"/>
                  </a:cxn>
                  <a:cxn ang="0">
                    <a:pos x="636" y="238"/>
                  </a:cxn>
                  <a:cxn ang="0">
                    <a:pos x="608" y="250"/>
                  </a:cxn>
                  <a:cxn ang="0">
                    <a:pos x="570" y="258"/>
                  </a:cxn>
                  <a:cxn ang="0">
                    <a:pos x="524" y="260"/>
                  </a:cxn>
                  <a:cxn ang="0">
                    <a:pos x="482" y="258"/>
                  </a:cxn>
                  <a:cxn ang="0">
                    <a:pos x="448" y="248"/>
                  </a:cxn>
                  <a:cxn ang="0">
                    <a:pos x="420" y="230"/>
                  </a:cxn>
                  <a:cxn ang="0">
                    <a:pos x="398" y="206"/>
                  </a:cxn>
                  <a:cxn ang="0">
                    <a:pos x="382" y="174"/>
                  </a:cxn>
                  <a:cxn ang="0">
                    <a:pos x="372" y="142"/>
                  </a:cxn>
                  <a:cxn ang="0">
                    <a:pos x="360" y="106"/>
                  </a:cxn>
                  <a:cxn ang="0">
                    <a:pos x="350" y="88"/>
                  </a:cxn>
                  <a:cxn ang="0">
                    <a:pos x="344" y="90"/>
                  </a:cxn>
                  <a:cxn ang="0">
                    <a:pos x="334" y="110"/>
                  </a:cxn>
                  <a:cxn ang="0">
                    <a:pos x="322" y="148"/>
                  </a:cxn>
                  <a:cxn ang="0">
                    <a:pos x="310" y="180"/>
                  </a:cxn>
                  <a:cxn ang="0">
                    <a:pos x="296" y="210"/>
                  </a:cxn>
                  <a:cxn ang="0">
                    <a:pos x="274" y="236"/>
                  </a:cxn>
                  <a:cxn ang="0">
                    <a:pos x="246" y="252"/>
                  </a:cxn>
                  <a:cxn ang="0">
                    <a:pos x="210" y="260"/>
                  </a:cxn>
                  <a:cxn ang="0">
                    <a:pos x="166" y="264"/>
                  </a:cxn>
                  <a:cxn ang="0">
                    <a:pos x="122" y="262"/>
                  </a:cxn>
                  <a:cxn ang="0">
                    <a:pos x="84" y="254"/>
                  </a:cxn>
                  <a:cxn ang="0">
                    <a:pos x="56" y="240"/>
                  </a:cxn>
                  <a:cxn ang="0">
                    <a:pos x="38" y="212"/>
                  </a:cxn>
                  <a:cxn ang="0">
                    <a:pos x="28" y="178"/>
                  </a:cxn>
                  <a:cxn ang="0">
                    <a:pos x="26" y="142"/>
                  </a:cxn>
                  <a:cxn ang="0">
                    <a:pos x="24" y="106"/>
                  </a:cxn>
                  <a:cxn ang="0">
                    <a:pos x="8" y="88"/>
                  </a:cxn>
                  <a:cxn ang="0">
                    <a:pos x="0" y="46"/>
                  </a:cxn>
                  <a:cxn ang="0">
                    <a:pos x="12" y="28"/>
                  </a:cxn>
                  <a:cxn ang="0">
                    <a:pos x="32" y="20"/>
                  </a:cxn>
                </a:cxnLst>
                <a:rect l="0" t="0" r="r" b="b"/>
                <a:pathLst>
                  <a:path w="694" h="264">
                    <a:moveTo>
                      <a:pt x="38" y="20"/>
                    </a:moveTo>
                    <a:lnTo>
                      <a:pt x="42" y="20"/>
                    </a:lnTo>
                    <a:lnTo>
                      <a:pt x="46" y="20"/>
                    </a:lnTo>
                    <a:lnTo>
                      <a:pt x="50" y="20"/>
                    </a:lnTo>
                    <a:lnTo>
                      <a:pt x="56" y="20"/>
                    </a:lnTo>
                    <a:lnTo>
                      <a:pt x="60" y="18"/>
                    </a:lnTo>
                    <a:lnTo>
                      <a:pt x="64" y="18"/>
                    </a:lnTo>
                    <a:lnTo>
                      <a:pt x="68" y="18"/>
                    </a:lnTo>
                    <a:lnTo>
                      <a:pt x="74" y="18"/>
                    </a:lnTo>
                    <a:lnTo>
                      <a:pt x="78" y="16"/>
                    </a:lnTo>
                    <a:lnTo>
                      <a:pt x="82" y="16"/>
                    </a:lnTo>
                    <a:lnTo>
                      <a:pt x="86" y="16"/>
                    </a:lnTo>
                    <a:lnTo>
                      <a:pt x="90" y="14"/>
                    </a:lnTo>
                    <a:lnTo>
                      <a:pt x="94" y="14"/>
                    </a:lnTo>
                    <a:lnTo>
                      <a:pt x="100" y="12"/>
                    </a:lnTo>
                    <a:lnTo>
                      <a:pt x="104" y="12"/>
                    </a:lnTo>
                    <a:lnTo>
                      <a:pt x="108" y="12"/>
                    </a:lnTo>
                    <a:lnTo>
                      <a:pt x="112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6" y="8"/>
                    </a:lnTo>
                    <a:lnTo>
                      <a:pt x="130" y="8"/>
                    </a:lnTo>
                    <a:lnTo>
                      <a:pt x="134" y="8"/>
                    </a:lnTo>
                    <a:lnTo>
                      <a:pt x="138" y="6"/>
                    </a:lnTo>
                    <a:lnTo>
                      <a:pt x="144" y="6"/>
                    </a:lnTo>
                    <a:lnTo>
                      <a:pt x="148" y="6"/>
                    </a:lnTo>
                    <a:lnTo>
                      <a:pt x="152" y="6"/>
                    </a:lnTo>
                    <a:lnTo>
                      <a:pt x="156" y="4"/>
                    </a:lnTo>
                    <a:lnTo>
                      <a:pt x="162" y="4"/>
                    </a:lnTo>
                    <a:lnTo>
                      <a:pt x="166" y="4"/>
                    </a:lnTo>
                    <a:lnTo>
                      <a:pt x="170" y="4"/>
                    </a:lnTo>
                    <a:lnTo>
                      <a:pt x="176" y="4"/>
                    </a:lnTo>
                    <a:lnTo>
                      <a:pt x="180" y="4"/>
                    </a:lnTo>
                    <a:lnTo>
                      <a:pt x="184" y="4"/>
                    </a:lnTo>
                    <a:lnTo>
                      <a:pt x="188" y="4"/>
                    </a:lnTo>
                    <a:lnTo>
                      <a:pt x="192" y="4"/>
                    </a:lnTo>
                    <a:lnTo>
                      <a:pt x="196" y="6"/>
                    </a:lnTo>
                    <a:lnTo>
                      <a:pt x="200" y="6"/>
                    </a:lnTo>
                    <a:lnTo>
                      <a:pt x="204" y="6"/>
                    </a:lnTo>
                    <a:lnTo>
                      <a:pt x="208" y="8"/>
                    </a:lnTo>
                    <a:lnTo>
                      <a:pt x="214" y="8"/>
                    </a:lnTo>
                    <a:lnTo>
                      <a:pt x="218" y="8"/>
                    </a:lnTo>
                    <a:lnTo>
                      <a:pt x="222" y="10"/>
                    </a:lnTo>
                    <a:lnTo>
                      <a:pt x="226" y="10"/>
                    </a:lnTo>
                    <a:lnTo>
                      <a:pt x="230" y="12"/>
                    </a:lnTo>
                    <a:lnTo>
                      <a:pt x="236" y="14"/>
                    </a:lnTo>
                    <a:lnTo>
                      <a:pt x="240" y="14"/>
                    </a:lnTo>
                    <a:lnTo>
                      <a:pt x="244" y="16"/>
                    </a:lnTo>
                    <a:lnTo>
                      <a:pt x="248" y="16"/>
                    </a:lnTo>
                    <a:lnTo>
                      <a:pt x="254" y="18"/>
                    </a:lnTo>
                    <a:lnTo>
                      <a:pt x="258" y="20"/>
                    </a:lnTo>
                    <a:lnTo>
                      <a:pt x="262" y="20"/>
                    </a:lnTo>
                    <a:lnTo>
                      <a:pt x="266" y="22"/>
                    </a:lnTo>
                    <a:lnTo>
                      <a:pt x="270" y="22"/>
                    </a:lnTo>
                    <a:lnTo>
                      <a:pt x="274" y="24"/>
                    </a:lnTo>
                    <a:lnTo>
                      <a:pt x="278" y="24"/>
                    </a:lnTo>
                    <a:lnTo>
                      <a:pt x="284" y="26"/>
                    </a:lnTo>
                    <a:lnTo>
                      <a:pt x="288" y="28"/>
                    </a:lnTo>
                    <a:lnTo>
                      <a:pt x="292" y="28"/>
                    </a:lnTo>
                    <a:lnTo>
                      <a:pt x="296" y="30"/>
                    </a:lnTo>
                    <a:lnTo>
                      <a:pt x="300" y="30"/>
                    </a:lnTo>
                    <a:lnTo>
                      <a:pt x="304" y="30"/>
                    </a:lnTo>
                    <a:lnTo>
                      <a:pt x="308" y="32"/>
                    </a:lnTo>
                    <a:lnTo>
                      <a:pt x="312" y="32"/>
                    </a:lnTo>
                    <a:lnTo>
                      <a:pt x="314" y="32"/>
                    </a:lnTo>
                    <a:lnTo>
                      <a:pt x="316" y="32"/>
                    </a:lnTo>
                    <a:lnTo>
                      <a:pt x="318" y="34"/>
                    </a:lnTo>
                    <a:lnTo>
                      <a:pt x="320" y="34"/>
                    </a:lnTo>
                    <a:lnTo>
                      <a:pt x="322" y="34"/>
                    </a:lnTo>
                    <a:lnTo>
                      <a:pt x="324" y="34"/>
                    </a:lnTo>
                    <a:lnTo>
                      <a:pt x="326" y="34"/>
                    </a:lnTo>
                    <a:lnTo>
                      <a:pt x="328" y="34"/>
                    </a:lnTo>
                    <a:lnTo>
                      <a:pt x="332" y="34"/>
                    </a:lnTo>
                    <a:lnTo>
                      <a:pt x="334" y="34"/>
                    </a:lnTo>
                    <a:lnTo>
                      <a:pt x="336" y="34"/>
                    </a:lnTo>
                    <a:lnTo>
                      <a:pt x="338" y="34"/>
                    </a:lnTo>
                    <a:lnTo>
                      <a:pt x="340" y="34"/>
                    </a:lnTo>
                    <a:lnTo>
                      <a:pt x="344" y="34"/>
                    </a:lnTo>
                    <a:lnTo>
                      <a:pt x="346" y="34"/>
                    </a:lnTo>
                    <a:lnTo>
                      <a:pt x="348" y="34"/>
                    </a:lnTo>
                    <a:lnTo>
                      <a:pt x="352" y="34"/>
                    </a:lnTo>
                    <a:lnTo>
                      <a:pt x="354" y="34"/>
                    </a:lnTo>
                    <a:lnTo>
                      <a:pt x="356" y="34"/>
                    </a:lnTo>
                    <a:lnTo>
                      <a:pt x="358" y="34"/>
                    </a:lnTo>
                    <a:lnTo>
                      <a:pt x="360" y="34"/>
                    </a:lnTo>
                    <a:lnTo>
                      <a:pt x="364" y="34"/>
                    </a:lnTo>
                    <a:lnTo>
                      <a:pt x="366" y="34"/>
                    </a:lnTo>
                    <a:lnTo>
                      <a:pt x="368" y="34"/>
                    </a:lnTo>
                    <a:lnTo>
                      <a:pt x="370" y="34"/>
                    </a:lnTo>
                    <a:lnTo>
                      <a:pt x="372" y="32"/>
                    </a:lnTo>
                    <a:lnTo>
                      <a:pt x="376" y="32"/>
                    </a:lnTo>
                    <a:lnTo>
                      <a:pt x="378" y="32"/>
                    </a:lnTo>
                    <a:lnTo>
                      <a:pt x="380" y="32"/>
                    </a:lnTo>
                    <a:lnTo>
                      <a:pt x="382" y="32"/>
                    </a:lnTo>
                    <a:lnTo>
                      <a:pt x="384" y="32"/>
                    </a:lnTo>
                    <a:lnTo>
                      <a:pt x="386" y="30"/>
                    </a:lnTo>
                    <a:lnTo>
                      <a:pt x="390" y="30"/>
                    </a:lnTo>
                    <a:lnTo>
                      <a:pt x="394" y="30"/>
                    </a:lnTo>
                    <a:lnTo>
                      <a:pt x="398" y="28"/>
                    </a:lnTo>
                    <a:lnTo>
                      <a:pt x="400" y="28"/>
                    </a:lnTo>
                    <a:lnTo>
                      <a:pt x="404" y="26"/>
                    </a:lnTo>
                    <a:lnTo>
                      <a:pt x="408" y="26"/>
                    </a:lnTo>
                    <a:lnTo>
                      <a:pt x="412" y="24"/>
                    </a:lnTo>
                    <a:lnTo>
                      <a:pt x="418" y="22"/>
                    </a:lnTo>
                    <a:lnTo>
                      <a:pt x="422" y="22"/>
                    </a:lnTo>
                    <a:lnTo>
                      <a:pt x="426" y="20"/>
                    </a:lnTo>
                    <a:lnTo>
                      <a:pt x="430" y="20"/>
                    </a:lnTo>
                    <a:lnTo>
                      <a:pt x="434" y="18"/>
                    </a:lnTo>
                    <a:lnTo>
                      <a:pt x="438" y="16"/>
                    </a:lnTo>
                    <a:lnTo>
                      <a:pt x="442" y="16"/>
                    </a:lnTo>
                    <a:lnTo>
                      <a:pt x="446" y="14"/>
                    </a:lnTo>
                    <a:lnTo>
                      <a:pt x="450" y="12"/>
                    </a:lnTo>
                    <a:lnTo>
                      <a:pt x="456" y="12"/>
                    </a:lnTo>
                    <a:lnTo>
                      <a:pt x="460" y="10"/>
                    </a:lnTo>
                    <a:lnTo>
                      <a:pt x="464" y="10"/>
                    </a:lnTo>
                    <a:lnTo>
                      <a:pt x="468" y="8"/>
                    </a:lnTo>
                    <a:lnTo>
                      <a:pt x="472" y="8"/>
                    </a:lnTo>
                    <a:lnTo>
                      <a:pt x="476" y="6"/>
                    </a:lnTo>
                    <a:lnTo>
                      <a:pt x="480" y="6"/>
                    </a:lnTo>
                    <a:lnTo>
                      <a:pt x="484" y="4"/>
                    </a:lnTo>
                    <a:lnTo>
                      <a:pt x="488" y="4"/>
                    </a:lnTo>
                    <a:lnTo>
                      <a:pt x="494" y="2"/>
                    </a:lnTo>
                    <a:lnTo>
                      <a:pt x="498" y="2"/>
                    </a:lnTo>
                    <a:lnTo>
                      <a:pt x="502" y="2"/>
                    </a:lnTo>
                    <a:lnTo>
                      <a:pt x="506" y="2"/>
                    </a:lnTo>
                    <a:lnTo>
                      <a:pt x="510" y="0"/>
                    </a:lnTo>
                    <a:lnTo>
                      <a:pt x="514" y="0"/>
                    </a:lnTo>
                    <a:lnTo>
                      <a:pt x="518" y="0"/>
                    </a:lnTo>
                    <a:lnTo>
                      <a:pt x="522" y="0"/>
                    </a:lnTo>
                    <a:lnTo>
                      <a:pt x="526" y="0"/>
                    </a:lnTo>
                    <a:lnTo>
                      <a:pt x="532" y="0"/>
                    </a:lnTo>
                    <a:lnTo>
                      <a:pt x="536" y="2"/>
                    </a:lnTo>
                    <a:lnTo>
                      <a:pt x="540" y="2"/>
                    </a:lnTo>
                    <a:lnTo>
                      <a:pt x="544" y="2"/>
                    </a:lnTo>
                    <a:lnTo>
                      <a:pt x="550" y="2"/>
                    </a:lnTo>
                    <a:lnTo>
                      <a:pt x="554" y="2"/>
                    </a:lnTo>
                    <a:lnTo>
                      <a:pt x="558" y="4"/>
                    </a:lnTo>
                    <a:lnTo>
                      <a:pt x="562" y="4"/>
                    </a:lnTo>
                    <a:lnTo>
                      <a:pt x="568" y="4"/>
                    </a:lnTo>
                    <a:lnTo>
                      <a:pt x="572" y="4"/>
                    </a:lnTo>
                    <a:lnTo>
                      <a:pt x="576" y="6"/>
                    </a:lnTo>
                    <a:lnTo>
                      <a:pt x="580" y="6"/>
                    </a:lnTo>
                    <a:lnTo>
                      <a:pt x="584" y="6"/>
                    </a:lnTo>
                    <a:lnTo>
                      <a:pt x="590" y="8"/>
                    </a:lnTo>
                    <a:lnTo>
                      <a:pt x="594" y="8"/>
                    </a:lnTo>
                    <a:lnTo>
                      <a:pt x="598" y="8"/>
                    </a:lnTo>
                    <a:lnTo>
                      <a:pt x="602" y="10"/>
                    </a:lnTo>
                    <a:lnTo>
                      <a:pt x="606" y="10"/>
                    </a:lnTo>
                    <a:lnTo>
                      <a:pt x="612" y="10"/>
                    </a:lnTo>
                    <a:lnTo>
                      <a:pt x="616" y="12"/>
                    </a:lnTo>
                    <a:lnTo>
                      <a:pt x="620" y="12"/>
                    </a:lnTo>
                    <a:lnTo>
                      <a:pt x="624" y="12"/>
                    </a:lnTo>
                    <a:lnTo>
                      <a:pt x="628" y="12"/>
                    </a:lnTo>
                    <a:lnTo>
                      <a:pt x="634" y="14"/>
                    </a:lnTo>
                    <a:lnTo>
                      <a:pt x="638" y="14"/>
                    </a:lnTo>
                    <a:lnTo>
                      <a:pt x="642" y="14"/>
                    </a:lnTo>
                    <a:lnTo>
                      <a:pt x="646" y="14"/>
                    </a:lnTo>
                    <a:lnTo>
                      <a:pt x="652" y="14"/>
                    </a:lnTo>
                    <a:lnTo>
                      <a:pt x="656" y="14"/>
                    </a:lnTo>
                    <a:lnTo>
                      <a:pt x="660" y="14"/>
                    </a:lnTo>
                    <a:lnTo>
                      <a:pt x="664" y="14"/>
                    </a:lnTo>
                    <a:lnTo>
                      <a:pt x="666" y="14"/>
                    </a:lnTo>
                    <a:lnTo>
                      <a:pt x="670" y="16"/>
                    </a:lnTo>
                    <a:lnTo>
                      <a:pt x="674" y="16"/>
                    </a:lnTo>
                    <a:lnTo>
                      <a:pt x="676" y="18"/>
                    </a:lnTo>
                    <a:lnTo>
                      <a:pt x="678" y="20"/>
                    </a:lnTo>
                    <a:lnTo>
                      <a:pt x="682" y="22"/>
                    </a:lnTo>
                    <a:lnTo>
                      <a:pt x="684" y="24"/>
                    </a:lnTo>
                    <a:lnTo>
                      <a:pt x="686" y="26"/>
                    </a:lnTo>
                    <a:lnTo>
                      <a:pt x="688" y="28"/>
                    </a:lnTo>
                    <a:lnTo>
                      <a:pt x="690" y="32"/>
                    </a:lnTo>
                    <a:lnTo>
                      <a:pt x="690" y="34"/>
                    </a:lnTo>
                    <a:lnTo>
                      <a:pt x="692" y="38"/>
                    </a:lnTo>
                    <a:lnTo>
                      <a:pt x="692" y="40"/>
                    </a:lnTo>
                    <a:lnTo>
                      <a:pt x="694" y="44"/>
                    </a:lnTo>
                    <a:lnTo>
                      <a:pt x="694" y="46"/>
                    </a:lnTo>
                    <a:lnTo>
                      <a:pt x="694" y="62"/>
                    </a:lnTo>
                    <a:lnTo>
                      <a:pt x="694" y="64"/>
                    </a:lnTo>
                    <a:lnTo>
                      <a:pt x="694" y="68"/>
                    </a:lnTo>
                    <a:lnTo>
                      <a:pt x="692" y="70"/>
                    </a:lnTo>
                    <a:lnTo>
                      <a:pt x="692" y="72"/>
                    </a:lnTo>
                    <a:lnTo>
                      <a:pt x="690" y="74"/>
                    </a:lnTo>
                    <a:lnTo>
                      <a:pt x="688" y="76"/>
                    </a:lnTo>
                    <a:lnTo>
                      <a:pt x="686" y="78"/>
                    </a:lnTo>
                    <a:lnTo>
                      <a:pt x="686" y="80"/>
                    </a:lnTo>
                    <a:lnTo>
                      <a:pt x="684" y="82"/>
                    </a:lnTo>
                    <a:lnTo>
                      <a:pt x="682" y="84"/>
                    </a:lnTo>
                    <a:lnTo>
                      <a:pt x="680" y="86"/>
                    </a:lnTo>
                    <a:lnTo>
                      <a:pt x="678" y="88"/>
                    </a:lnTo>
                    <a:lnTo>
                      <a:pt x="676" y="88"/>
                    </a:lnTo>
                    <a:lnTo>
                      <a:pt x="674" y="90"/>
                    </a:lnTo>
                    <a:lnTo>
                      <a:pt x="672" y="90"/>
                    </a:lnTo>
                    <a:lnTo>
                      <a:pt x="672" y="92"/>
                    </a:lnTo>
                    <a:lnTo>
                      <a:pt x="672" y="96"/>
                    </a:lnTo>
                    <a:lnTo>
                      <a:pt x="672" y="100"/>
                    </a:lnTo>
                    <a:lnTo>
                      <a:pt x="672" y="106"/>
                    </a:lnTo>
                    <a:lnTo>
                      <a:pt x="670" y="110"/>
                    </a:lnTo>
                    <a:lnTo>
                      <a:pt x="670" y="114"/>
                    </a:lnTo>
                    <a:lnTo>
                      <a:pt x="670" y="120"/>
                    </a:lnTo>
                    <a:lnTo>
                      <a:pt x="670" y="124"/>
                    </a:lnTo>
                    <a:lnTo>
                      <a:pt x="670" y="130"/>
                    </a:lnTo>
                    <a:lnTo>
                      <a:pt x="670" y="134"/>
                    </a:lnTo>
                    <a:lnTo>
                      <a:pt x="670" y="140"/>
                    </a:lnTo>
                    <a:lnTo>
                      <a:pt x="670" y="146"/>
                    </a:lnTo>
                    <a:lnTo>
                      <a:pt x="670" y="150"/>
                    </a:lnTo>
                    <a:lnTo>
                      <a:pt x="668" y="156"/>
                    </a:lnTo>
                    <a:lnTo>
                      <a:pt x="668" y="160"/>
                    </a:lnTo>
                    <a:lnTo>
                      <a:pt x="668" y="166"/>
                    </a:lnTo>
                    <a:lnTo>
                      <a:pt x="668" y="170"/>
                    </a:lnTo>
                    <a:lnTo>
                      <a:pt x="666" y="176"/>
                    </a:lnTo>
                    <a:lnTo>
                      <a:pt x="666" y="180"/>
                    </a:lnTo>
                    <a:lnTo>
                      <a:pt x="664" y="186"/>
                    </a:lnTo>
                    <a:lnTo>
                      <a:pt x="664" y="190"/>
                    </a:lnTo>
                    <a:lnTo>
                      <a:pt x="662" y="196"/>
                    </a:lnTo>
                    <a:lnTo>
                      <a:pt x="660" y="200"/>
                    </a:lnTo>
                    <a:lnTo>
                      <a:pt x="658" y="206"/>
                    </a:lnTo>
                    <a:lnTo>
                      <a:pt x="656" y="210"/>
                    </a:lnTo>
                    <a:lnTo>
                      <a:pt x="654" y="214"/>
                    </a:lnTo>
                    <a:lnTo>
                      <a:pt x="652" y="218"/>
                    </a:lnTo>
                    <a:lnTo>
                      <a:pt x="650" y="222"/>
                    </a:lnTo>
                    <a:lnTo>
                      <a:pt x="648" y="226"/>
                    </a:lnTo>
                    <a:lnTo>
                      <a:pt x="644" y="230"/>
                    </a:lnTo>
                    <a:lnTo>
                      <a:pt x="640" y="234"/>
                    </a:lnTo>
                    <a:lnTo>
                      <a:pt x="636" y="238"/>
                    </a:lnTo>
                    <a:lnTo>
                      <a:pt x="634" y="240"/>
                    </a:lnTo>
                    <a:lnTo>
                      <a:pt x="630" y="242"/>
                    </a:lnTo>
                    <a:lnTo>
                      <a:pt x="626" y="244"/>
                    </a:lnTo>
                    <a:lnTo>
                      <a:pt x="622" y="246"/>
                    </a:lnTo>
                    <a:lnTo>
                      <a:pt x="618" y="248"/>
                    </a:lnTo>
                    <a:lnTo>
                      <a:pt x="614" y="250"/>
                    </a:lnTo>
                    <a:lnTo>
                      <a:pt x="608" y="250"/>
                    </a:lnTo>
                    <a:lnTo>
                      <a:pt x="604" y="252"/>
                    </a:lnTo>
                    <a:lnTo>
                      <a:pt x="598" y="254"/>
                    </a:lnTo>
                    <a:lnTo>
                      <a:pt x="592" y="254"/>
                    </a:lnTo>
                    <a:lnTo>
                      <a:pt x="588" y="256"/>
                    </a:lnTo>
                    <a:lnTo>
                      <a:pt x="582" y="256"/>
                    </a:lnTo>
                    <a:lnTo>
                      <a:pt x="576" y="258"/>
                    </a:lnTo>
                    <a:lnTo>
                      <a:pt x="570" y="258"/>
                    </a:lnTo>
                    <a:lnTo>
                      <a:pt x="564" y="258"/>
                    </a:lnTo>
                    <a:lnTo>
                      <a:pt x="556" y="260"/>
                    </a:lnTo>
                    <a:lnTo>
                      <a:pt x="550" y="260"/>
                    </a:lnTo>
                    <a:lnTo>
                      <a:pt x="544" y="260"/>
                    </a:lnTo>
                    <a:lnTo>
                      <a:pt x="538" y="260"/>
                    </a:lnTo>
                    <a:lnTo>
                      <a:pt x="532" y="260"/>
                    </a:lnTo>
                    <a:lnTo>
                      <a:pt x="524" y="260"/>
                    </a:lnTo>
                    <a:lnTo>
                      <a:pt x="518" y="260"/>
                    </a:lnTo>
                    <a:lnTo>
                      <a:pt x="512" y="260"/>
                    </a:lnTo>
                    <a:lnTo>
                      <a:pt x="506" y="260"/>
                    </a:lnTo>
                    <a:lnTo>
                      <a:pt x="500" y="258"/>
                    </a:lnTo>
                    <a:lnTo>
                      <a:pt x="494" y="258"/>
                    </a:lnTo>
                    <a:lnTo>
                      <a:pt x="488" y="258"/>
                    </a:lnTo>
                    <a:lnTo>
                      <a:pt x="482" y="258"/>
                    </a:lnTo>
                    <a:lnTo>
                      <a:pt x="476" y="256"/>
                    </a:lnTo>
                    <a:lnTo>
                      <a:pt x="472" y="256"/>
                    </a:lnTo>
                    <a:lnTo>
                      <a:pt x="466" y="254"/>
                    </a:lnTo>
                    <a:lnTo>
                      <a:pt x="462" y="254"/>
                    </a:lnTo>
                    <a:lnTo>
                      <a:pt x="456" y="252"/>
                    </a:lnTo>
                    <a:lnTo>
                      <a:pt x="452" y="250"/>
                    </a:lnTo>
                    <a:lnTo>
                      <a:pt x="448" y="248"/>
                    </a:lnTo>
                    <a:lnTo>
                      <a:pt x="444" y="246"/>
                    </a:lnTo>
                    <a:lnTo>
                      <a:pt x="438" y="244"/>
                    </a:lnTo>
                    <a:lnTo>
                      <a:pt x="434" y="242"/>
                    </a:lnTo>
                    <a:lnTo>
                      <a:pt x="430" y="240"/>
                    </a:lnTo>
                    <a:lnTo>
                      <a:pt x="426" y="236"/>
                    </a:lnTo>
                    <a:lnTo>
                      <a:pt x="424" y="234"/>
                    </a:lnTo>
                    <a:lnTo>
                      <a:pt x="420" y="230"/>
                    </a:lnTo>
                    <a:lnTo>
                      <a:pt x="416" y="228"/>
                    </a:lnTo>
                    <a:lnTo>
                      <a:pt x="412" y="224"/>
                    </a:lnTo>
                    <a:lnTo>
                      <a:pt x="410" y="220"/>
                    </a:lnTo>
                    <a:lnTo>
                      <a:pt x="406" y="218"/>
                    </a:lnTo>
                    <a:lnTo>
                      <a:pt x="404" y="214"/>
                    </a:lnTo>
                    <a:lnTo>
                      <a:pt x="402" y="210"/>
                    </a:lnTo>
                    <a:lnTo>
                      <a:pt x="398" y="206"/>
                    </a:lnTo>
                    <a:lnTo>
                      <a:pt x="396" y="202"/>
                    </a:lnTo>
                    <a:lnTo>
                      <a:pt x="394" y="198"/>
                    </a:lnTo>
                    <a:lnTo>
                      <a:pt x="392" y="192"/>
                    </a:lnTo>
                    <a:lnTo>
                      <a:pt x="388" y="188"/>
                    </a:lnTo>
                    <a:lnTo>
                      <a:pt x="386" y="184"/>
                    </a:lnTo>
                    <a:lnTo>
                      <a:pt x="384" y="180"/>
                    </a:lnTo>
                    <a:lnTo>
                      <a:pt x="382" y="174"/>
                    </a:lnTo>
                    <a:lnTo>
                      <a:pt x="380" y="170"/>
                    </a:lnTo>
                    <a:lnTo>
                      <a:pt x="380" y="166"/>
                    </a:lnTo>
                    <a:lnTo>
                      <a:pt x="378" y="162"/>
                    </a:lnTo>
                    <a:lnTo>
                      <a:pt x="376" y="156"/>
                    </a:lnTo>
                    <a:lnTo>
                      <a:pt x="374" y="152"/>
                    </a:lnTo>
                    <a:lnTo>
                      <a:pt x="372" y="146"/>
                    </a:lnTo>
                    <a:lnTo>
                      <a:pt x="372" y="142"/>
                    </a:lnTo>
                    <a:lnTo>
                      <a:pt x="370" y="138"/>
                    </a:lnTo>
                    <a:lnTo>
                      <a:pt x="368" y="130"/>
                    </a:lnTo>
                    <a:lnTo>
                      <a:pt x="366" y="124"/>
                    </a:lnTo>
                    <a:lnTo>
                      <a:pt x="364" y="120"/>
                    </a:lnTo>
                    <a:lnTo>
                      <a:pt x="364" y="114"/>
                    </a:lnTo>
                    <a:lnTo>
                      <a:pt x="362" y="110"/>
                    </a:lnTo>
                    <a:lnTo>
                      <a:pt x="360" y="106"/>
                    </a:lnTo>
                    <a:lnTo>
                      <a:pt x="358" y="102"/>
                    </a:lnTo>
                    <a:lnTo>
                      <a:pt x="356" y="98"/>
                    </a:lnTo>
                    <a:lnTo>
                      <a:pt x="354" y="96"/>
                    </a:lnTo>
                    <a:lnTo>
                      <a:pt x="354" y="92"/>
                    </a:lnTo>
                    <a:lnTo>
                      <a:pt x="352" y="90"/>
                    </a:lnTo>
                    <a:lnTo>
                      <a:pt x="350" y="90"/>
                    </a:lnTo>
                    <a:lnTo>
                      <a:pt x="350" y="88"/>
                    </a:lnTo>
                    <a:lnTo>
                      <a:pt x="348" y="88"/>
                    </a:lnTo>
                    <a:lnTo>
                      <a:pt x="348" y="88"/>
                    </a:lnTo>
                    <a:lnTo>
                      <a:pt x="348" y="88"/>
                    </a:lnTo>
                    <a:lnTo>
                      <a:pt x="348" y="88"/>
                    </a:lnTo>
                    <a:lnTo>
                      <a:pt x="346" y="88"/>
                    </a:lnTo>
                    <a:lnTo>
                      <a:pt x="346" y="88"/>
                    </a:lnTo>
                    <a:lnTo>
                      <a:pt x="344" y="90"/>
                    </a:lnTo>
                    <a:lnTo>
                      <a:pt x="344" y="90"/>
                    </a:lnTo>
                    <a:lnTo>
                      <a:pt x="342" y="94"/>
                    </a:lnTo>
                    <a:lnTo>
                      <a:pt x="340" y="96"/>
                    </a:lnTo>
                    <a:lnTo>
                      <a:pt x="338" y="98"/>
                    </a:lnTo>
                    <a:lnTo>
                      <a:pt x="338" y="102"/>
                    </a:lnTo>
                    <a:lnTo>
                      <a:pt x="336" y="106"/>
                    </a:lnTo>
                    <a:lnTo>
                      <a:pt x="334" y="110"/>
                    </a:lnTo>
                    <a:lnTo>
                      <a:pt x="332" y="114"/>
                    </a:lnTo>
                    <a:lnTo>
                      <a:pt x="330" y="120"/>
                    </a:lnTo>
                    <a:lnTo>
                      <a:pt x="328" y="126"/>
                    </a:lnTo>
                    <a:lnTo>
                      <a:pt x="326" y="132"/>
                    </a:lnTo>
                    <a:lnTo>
                      <a:pt x="326" y="138"/>
                    </a:lnTo>
                    <a:lnTo>
                      <a:pt x="324" y="142"/>
                    </a:lnTo>
                    <a:lnTo>
                      <a:pt x="322" y="148"/>
                    </a:lnTo>
                    <a:lnTo>
                      <a:pt x="320" y="152"/>
                    </a:lnTo>
                    <a:lnTo>
                      <a:pt x="320" y="156"/>
                    </a:lnTo>
                    <a:lnTo>
                      <a:pt x="318" y="162"/>
                    </a:lnTo>
                    <a:lnTo>
                      <a:pt x="316" y="166"/>
                    </a:lnTo>
                    <a:lnTo>
                      <a:pt x="314" y="170"/>
                    </a:lnTo>
                    <a:lnTo>
                      <a:pt x="312" y="176"/>
                    </a:lnTo>
                    <a:lnTo>
                      <a:pt x="310" y="180"/>
                    </a:lnTo>
                    <a:lnTo>
                      <a:pt x="308" y="184"/>
                    </a:lnTo>
                    <a:lnTo>
                      <a:pt x="306" y="190"/>
                    </a:lnTo>
                    <a:lnTo>
                      <a:pt x="304" y="194"/>
                    </a:lnTo>
                    <a:lnTo>
                      <a:pt x="302" y="198"/>
                    </a:lnTo>
                    <a:lnTo>
                      <a:pt x="300" y="202"/>
                    </a:lnTo>
                    <a:lnTo>
                      <a:pt x="298" y="206"/>
                    </a:lnTo>
                    <a:lnTo>
                      <a:pt x="296" y="210"/>
                    </a:lnTo>
                    <a:lnTo>
                      <a:pt x="292" y="214"/>
                    </a:lnTo>
                    <a:lnTo>
                      <a:pt x="290" y="218"/>
                    </a:lnTo>
                    <a:lnTo>
                      <a:pt x="286" y="222"/>
                    </a:lnTo>
                    <a:lnTo>
                      <a:pt x="284" y="226"/>
                    </a:lnTo>
                    <a:lnTo>
                      <a:pt x="280" y="228"/>
                    </a:lnTo>
                    <a:lnTo>
                      <a:pt x="278" y="232"/>
                    </a:lnTo>
                    <a:lnTo>
                      <a:pt x="274" y="236"/>
                    </a:lnTo>
                    <a:lnTo>
                      <a:pt x="270" y="238"/>
                    </a:lnTo>
                    <a:lnTo>
                      <a:pt x="266" y="242"/>
                    </a:lnTo>
                    <a:lnTo>
                      <a:pt x="262" y="244"/>
                    </a:lnTo>
                    <a:lnTo>
                      <a:pt x="258" y="246"/>
                    </a:lnTo>
                    <a:lnTo>
                      <a:pt x="254" y="248"/>
                    </a:lnTo>
                    <a:lnTo>
                      <a:pt x="250" y="250"/>
                    </a:lnTo>
                    <a:lnTo>
                      <a:pt x="246" y="252"/>
                    </a:lnTo>
                    <a:lnTo>
                      <a:pt x="240" y="254"/>
                    </a:lnTo>
                    <a:lnTo>
                      <a:pt x="236" y="256"/>
                    </a:lnTo>
                    <a:lnTo>
                      <a:pt x="230" y="256"/>
                    </a:lnTo>
                    <a:lnTo>
                      <a:pt x="226" y="258"/>
                    </a:lnTo>
                    <a:lnTo>
                      <a:pt x="220" y="258"/>
                    </a:lnTo>
                    <a:lnTo>
                      <a:pt x="216" y="260"/>
                    </a:lnTo>
                    <a:lnTo>
                      <a:pt x="210" y="260"/>
                    </a:lnTo>
                    <a:lnTo>
                      <a:pt x="204" y="262"/>
                    </a:lnTo>
                    <a:lnTo>
                      <a:pt x="198" y="262"/>
                    </a:lnTo>
                    <a:lnTo>
                      <a:pt x="192" y="262"/>
                    </a:lnTo>
                    <a:lnTo>
                      <a:pt x="186" y="262"/>
                    </a:lnTo>
                    <a:lnTo>
                      <a:pt x="180" y="264"/>
                    </a:lnTo>
                    <a:lnTo>
                      <a:pt x="172" y="264"/>
                    </a:lnTo>
                    <a:lnTo>
                      <a:pt x="166" y="264"/>
                    </a:lnTo>
                    <a:lnTo>
                      <a:pt x="160" y="264"/>
                    </a:lnTo>
                    <a:lnTo>
                      <a:pt x="154" y="264"/>
                    </a:lnTo>
                    <a:lnTo>
                      <a:pt x="148" y="264"/>
                    </a:lnTo>
                    <a:lnTo>
                      <a:pt x="140" y="264"/>
                    </a:lnTo>
                    <a:lnTo>
                      <a:pt x="134" y="262"/>
                    </a:lnTo>
                    <a:lnTo>
                      <a:pt x="128" y="262"/>
                    </a:lnTo>
                    <a:lnTo>
                      <a:pt x="122" y="262"/>
                    </a:lnTo>
                    <a:lnTo>
                      <a:pt x="116" y="262"/>
                    </a:lnTo>
                    <a:lnTo>
                      <a:pt x="110" y="260"/>
                    </a:lnTo>
                    <a:lnTo>
                      <a:pt x="104" y="260"/>
                    </a:lnTo>
                    <a:lnTo>
                      <a:pt x="100" y="258"/>
                    </a:lnTo>
                    <a:lnTo>
                      <a:pt x="94" y="258"/>
                    </a:lnTo>
                    <a:lnTo>
                      <a:pt x="88" y="256"/>
                    </a:lnTo>
                    <a:lnTo>
                      <a:pt x="84" y="254"/>
                    </a:lnTo>
                    <a:lnTo>
                      <a:pt x="80" y="254"/>
                    </a:lnTo>
                    <a:lnTo>
                      <a:pt x="74" y="252"/>
                    </a:lnTo>
                    <a:lnTo>
                      <a:pt x="70" y="250"/>
                    </a:lnTo>
                    <a:lnTo>
                      <a:pt x="66" y="248"/>
                    </a:lnTo>
                    <a:lnTo>
                      <a:pt x="64" y="246"/>
                    </a:lnTo>
                    <a:lnTo>
                      <a:pt x="60" y="244"/>
                    </a:lnTo>
                    <a:lnTo>
                      <a:pt x="56" y="240"/>
                    </a:lnTo>
                    <a:lnTo>
                      <a:pt x="54" y="236"/>
                    </a:lnTo>
                    <a:lnTo>
                      <a:pt x="50" y="232"/>
                    </a:lnTo>
                    <a:lnTo>
                      <a:pt x="46" y="228"/>
                    </a:lnTo>
                    <a:lnTo>
                      <a:pt x="44" y="224"/>
                    </a:lnTo>
                    <a:lnTo>
                      <a:pt x="42" y="220"/>
                    </a:lnTo>
                    <a:lnTo>
                      <a:pt x="40" y="216"/>
                    </a:lnTo>
                    <a:lnTo>
                      <a:pt x="38" y="212"/>
                    </a:lnTo>
                    <a:lnTo>
                      <a:pt x="36" y="206"/>
                    </a:lnTo>
                    <a:lnTo>
                      <a:pt x="34" y="202"/>
                    </a:lnTo>
                    <a:lnTo>
                      <a:pt x="32" y="196"/>
                    </a:lnTo>
                    <a:lnTo>
                      <a:pt x="32" y="192"/>
                    </a:lnTo>
                    <a:lnTo>
                      <a:pt x="30" y="188"/>
                    </a:lnTo>
                    <a:lnTo>
                      <a:pt x="30" y="182"/>
                    </a:lnTo>
                    <a:lnTo>
                      <a:pt x="28" y="178"/>
                    </a:lnTo>
                    <a:lnTo>
                      <a:pt x="28" y="172"/>
                    </a:lnTo>
                    <a:lnTo>
                      <a:pt x="28" y="166"/>
                    </a:lnTo>
                    <a:lnTo>
                      <a:pt x="26" y="162"/>
                    </a:lnTo>
                    <a:lnTo>
                      <a:pt x="26" y="156"/>
                    </a:lnTo>
                    <a:lnTo>
                      <a:pt x="26" y="152"/>
                    </a:lnTo>
                    <a:lnTo>
                      <a:pt x="26" y="146"/>
                    </a:lnTo>
                    <a:lnTo>
                      <a:pt x="26" y="142"/>
                    </a:lnTo>
                    <a:lnTo>
                      <a:pt x="24" y="136"/>
                    </a:lnTo>
                    <a:lnTo>
                      <a:pt x="24" y="132"/>
                    </a:lnTo>
                    <a:lnTo>
                      <a:pt x="24" y="126"/>
                    </a:lnTo>
                    <a:lnTo>
                      <a:pt x="24" y="122"/>
                    </a:lnTo>
                    <a:lnTo>
                      <a:pt x="24" y="116"/>
                    </a:lnTo>
                    <a:lnTo>
                      <a:pt x="24" y="112"/>
                    </a:lnTo>
                    <a:lnTo>
                      <a:pt x="24" y="106"/>
                    </a:lnTo>
                    <a:lnTo>
                      <a:pt x="22" y="102"/>
                    </a:lnTo>
                    <a:lnTo>
                      <a:pt x="22" y="98"/>
                    </a:lnTo>
                    <a:lnTo>
                      <a:pt x="22" y="96"/>
                    </a:lnTo>
                    <a:lnTo>
                      <a:pt x="22" y="96"/>
                    </a:lnTo>
                    <a:lnTo>
                      <a:pt x="16" y="94"/>
                    </a:lnTo>
                    <a:lnTo>
                      <a:pt x="12" y="90"/>
                    </a:lnTo>
                    <a:lnTo>
                      <a:pt x="8" y="88"/>
                    </a:lnTo>
                    <a:lnTo>
                      <a:pt x="6" y="84"/>
                    </a:lnTo>
                    <a:lnTo>
                      <a:pt x="2" y="80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0" y="54"/>
                    </a:lnTo>
                    <a:lnTo>
                      <a:pt x="0" y="50"/>
                    </a:lnTo>
                    <a:lnTo>
                      <a:pt x="0" y="46"/>
                    </a:lnTo>
                    <a:lnTo>
                      <a:pt x="2" y="44"/>
                    </a:lnTo>
                    <a:lnTo>
                      <a:pt x="2" y="40"/>
                    </a:lnTo>
                    <a:lnTo>
                      <a:pt x="4" y="38"/>
                    </a:lnTo>
                    <a:lnTo>
                      <a:pt x="6" y="36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8"/>
                    </a:lnTo>
                    <a:lnTo>
                      <a:pt x="14" y="26"/>
                    </a:lnTo>
                    <a:lnTo>
                      <a:pt x="16" y="24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6" y="22"/>
                    </a:lnTo>
                    <a:lnTo>
                      <a:pt x="30" y="20"/>
                    </a:lnTo>
                    <a:lnTo>
                      <a:pt x="32" y="20"/>
                    </a:lnTo>
                    <a:lnTo>
                      <a:pt x="38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8" name="Freeform 54"/>
              <p:cNvSpPr>
                <a:spLocks/>
              </p:cNvSpPr>
              <p:nvPr/>
            </p:nvSpPr>
            <p:spPr bwMode="auto">
              <a:xfrm>
                <a:off x="1307560" y="1340801"/>
                <a:ext cx="1382205" cy="488684"/>
              </a:xfrm>
              <a:custGeom>
                <a:avLst/>
                <a:gdLst/>
                <a:ahLst/>
                <a:cxnLst>
                  <a:cxn ang="0">
                    <a:pos x="58" y="18"/>
                  </a:cxn>
                  <a:cxn ang="0">
                    <a:pos x="108" y="10"/>
                  </a:cxn>
                  <a:cxn ang="0">
                    <a:pos x="156" y="4"/>
                  </a:cxn>
                  <a:cxn ang="0">
                    <a:pos x="190" y="4"/>
                  </a:cxn>
                  <a:cxn ang="0">
                    <a:pos x="228" y="12"/>
                  </a:cxn>
                  <a:cxn ang="0">
                    <a:pos x="292" y="30"/>
                  </a:cxn>
                  <a:cxn ang="0">
                    <a:pos x="328" y="34"/>
                  </a:cxn>
                  <a:cxn ang="0">
                    <a:pos x="368" y="32"/>
                  </a:cxn>
                  <a:cxn ang="0">
                    <a:pos x="404" y="24"/>
                  </a:cxn>
                  <a:cxn ang="0">
                    <a:pos x="468" y="6"/>
                  </a:cxn>
                  <a:cxn ang="0">
                    <a:pos x="500" y="0"/>
                  </a:cxn>
                  <a:cxn ang="0">
                    <a:pos x="534" y="0"/>
                  </a:cxn>
                  <a:cxn ang="0">
                    <a:pos x="592" y="8"/>
                  </a:cxn>
                  <a:cxn ang="0">
                    <a:pos x="632" y="14"/>
                  </a:cxn>
                  <a:cxn ang="0">
                    <a:pos x="658" y="14"/>
                  </a:cxn>
                  <a:cxn ang="0">
                    <a:pos x="668" y="18"/>
                  </a:cxn>
                  <a:cxn ang="0">
                    <a:pos x="676" y="24"/>
                  </a:cxn>
                  <a:cxn ang="0">
                    <a:pos x="680" y="34"/>
                  </a:cxn>
                  <a:cxn ang="0">
                    <a:pos x="682" y="58"/>
                  </a:cxn>
                  <a:cxn ang="0">
                    <a:pos x="680" y="66"/>
                  </a:cxn>
                  <a:cxn ang="0">
                    <a:pos x="672" y="74"/>
                  </a:cxn>
                  <a:cxn ang="0">
                    <a:pos x="660" y="90"/>
                  </a:cxn>
                  <a:cxn ang="0">
                    <a:pos x="658" y="150"/>
                  </a:cxn>
                  <a:cxn ang="0">
                    <a:pos x="650" y="188"/>
                  </a:cxn>
                  <a:cxn ang="0">
                    <a:pos x="634" y="220"/>
                  </a:cxn>
                  <a:cxn ang="0">
                    <a:pos x="606" y="238"/>
                  </a:cxn>
                  <a:cxn ang="0">
                    <a:pos x="562" y="246"/>
                  </a:cxn>
                  <a:cxn ang="0">
                    <a:pos x="512" y="248"/>
                  </a:cxn>
                  <a:cxn ang="0">
                    <a:pos x="466" y="244"/>
                  </a:cxn>
                  <a:cxn ang="0">
                    <a:pos x="432" y="232"/>
                  </a:cxn>
                  <a:cxn ang="0">
                    <a:pos x="406" y="208"/>
                  </a:cxn>
                  <a:cxn ang="0">
                    <a:pos x="386" y="176"/>
                  </a:cxn>
                  <a:cxn ang="0">
                    <a:pos x="372" y="140"/>
                  </a:cxn>
                  <a:cxn ang="0">
                    <a:pos x="358" y="98"/>
                  </a:cxn>
                  <a:cxn ang="0">
                    <a:pos x="346" y="78"/>
                  </a:cxn>
                  <a:cxn ang="0">
                    <a:pos x="332" y="84"/>
                  </a:cxn>
                  <a:cxn ang="0">
                    <a:pos x="318" y="118"/>
                  </a:cxn>
                  <a:cxn ang="0">
                    <a:pos x="304" y="158"/>
                  </a:cxn>
                  <a:cxn ang="0">
                    <a:pos x="290" y="194"/>
                  </a:cxn>
                  <a:cxn ang="0">
                    <a:pos x="268" y="222"/>
                  </a:cxn>
                  <a:cxn ang="0">
                    <a:pos x="238" y="242"/>
                  </a:cxn>
                  <a:cxn ang="0">
                    <a:pos x="198" y="250"/>
                  </a:cxn>
                  <a:cxn ang="0">
                    <a:pos x="148" y="252"/>
                  </a:cxn>
                  <a:cxn ang="0">
                    <a:pos x="100" y="248"/>
                  </a:cxn>
                  <a:cxn ang="0">
                    <a:pos x="64" y="236"/>
                  </a:cxn>
                  <a:cxn ang="0">
                    <a:pos x="40" y="212"/>
                  </a:cxn>
                  <a:cxn ang="0">
                    <a:pos x="30" y="176"/>
                  </a:cxn>
                  <a:cxn ang="0">
                    <a:pos x="24" y="124"/>
                  </a:cxn>
                  <a:cxn ang="0">
                    <a:pos x="18" y="84"/>
                  </a:cxn>
                  <a:cxn ang="0">
                    <a:pos x="6" y="76"/>
                  </a:cxn>
                  <a:cxn ang="0">
                    <a:pos x="0" y="68"/>
                  </a:cxn>
                  <a:cxn ang="0">
                    <a:pos x="0" y="46"/>
                  </a:cxn>
                  <a:cxn ang="0">
                    <a:pos x="2" y="36"/>
                  </a:cxn>
                  <a:cxn ang="0">
                    <a:pos x="8" y="28"/>
                  </a:cxn>
                  <a:cxn ang="0">
                    <a:pos x="18" y="22"/>
                  </a:cxn>
                  <a:cxn ang="0">
                    <a:pos x="26" y="20"/>
                  </a:cxn>
                </a:cxnLst>
                <a:rect l="0" t="0" r="r" b="b"/>
                <a:pathLst>
                  <a:path w="682" h="252">
                    <a:moveTo>
                      <a:pt x="26" y="20"/>
                    </a:moveTo>
                    <a:lnTo>
                      <a:pt x="32" y="20"/>
                    </a:lnTo>
                    <a:lnTo>
                      <a:pt x="36" y="20"/>
                    </a:lnTo>
                    <a:lnTo>
                      <a:pt x="40" y="20"/>
                    </a:lnTo>
                    <a:lnTo>
                      <a:pt x="46" y="20"/>
                    </a:lnTo>
                    <a:lnTo>
                      <a:pt x="50" y="18"/>
                    </a:lnTo>
                    <a:lnTo>
                      <a:pt x="54" y="18"/>
                    </a:lnTo>
                    <a:lnTo>
                      <a:pt x="58" y="18"/>
                    </a:lnTo>
                    <a:lnTo>
                      <a:pt x="64" y="18"/>
                    </a:lnTo>
                    <a:lnTo>
                      <a:pt x="68" y="16"/>
                    </a:lnTo>
                    <a:lnTo>
                      <a:pt x="72" y="16"/>
                    </a:lnTo>
                    <a:lnTo>
                      <a:pt x="76" y="16"/>
                    </a:lnTo>
                    <a:lnTo>
                      <a:pt x="82" y="14"/>
                    </a:lnTo>
                    <a:lnTo>
                      <a:pt x="90" y="14"/>
                    </a:lnTo>
                    <a:lnTo>
                      <a:pt x="98" y="12"/>
                    </a:lnTo>
                    <a:lnTo>
                      <a:pt x="108" y="10"/>
                    </a:lnTo>
                    <a:lnTo>
                      <a:pt x="116" y="8"/>
                    </a:lnTo>
                    <a:lnTo>
                      <a:pt x="124" y="8"/>
                    </a:lnTo>
                    <a:lnTo>
                      <a:pt x="134" y="6"/>
                    </a:lnTo>
                    <a:lnTo>
                      <a:pt x="138" y="6"/>
                    </a:lnTo>
                    <a:lnTo>
                      <a:pt x="142" y="6"/>
                    </a:lnTo>
                    <a:lnTo>
                      <a:pt x="146" y="4"/>
                    </a:lnTo>
                    <a:lnTo>
                      <a:pt x="152" y="4"/>
                    </a:lnTo>
                    <a:lnTo>
                      <a:pt x="156" y="4"/>
                    </a:lnTo>
                    <a:lnTo>
                      <a:pt x="160" y="4"/>
                    </a:lnTo>
                    <a:lnTo>
                      <a:pt x="164" y="4"/>
                    </a:lnTo>
                    <a:lnTo>
                      <a:pt x="170" y="4"/>
                    </a:lnTo>
                    <a:lnTo>
                      <a:pt x="174" y="4"/>
                    </a:lnTo>
                    <a:lnTo>
                      <a:pt x="178" y="4"/>
                    </a:lnTo>
                    <a:lnTo>
                      <a:pt x="182" y="4"/>
                    </a:lnTo>
                    <a:lnTo>
                      <a:pt x="186" y="4"/>
                    </a:lnTo>
                    <a:lnTo>
                      <a:pt x="190" y="4"/>
                    </a:lnTo>
                    <a:lnTo>
                      <a:pt x="194" y="6"/>
                    </a:lnTo>
                    <a:lnTo>
                      <a:pt x="198" y="6"/>
                    </a:lnTo>
                    <a:lnTo>
                      <a:pt x="202" y="6"/>
                    </a:lnTo>
                    <a:lnTo>
                      <a:pt x="206" y="8"/>
                    </a:lnTo>
                    <a:lnTo>
                      <a:pt x="210" y="8"/>
                    </a:lnTo>
                    <a:lnTo>
                      <a:pt x="214" y="10"/>
                    </a:lnTo>
                    <a:lnTo>
                      <a:pt x="220" y="10"/>
                    </a:lnTo>
                    <a:lnTo>
                      <a:pt x="228" y="12"/>
                    </a:lnTo>
                    <a:lnTo>
                      <a:pt x="236" y="14"/>
                    </a:lnTo>
                    <a:lnTo>
                      <a:pt x="246" y="18"/>
                    </a:lnTo>
                    <a:lnTo>
                      <a:pt x="254" y="20"/>
                    </a:lnTo>
                    <a:lnTo>
                      <a:pt x="262" y="22"/>
                    </a:lnTo>
                    <a:lnTo>
                      <a:pt x="272" y="24"/>
                    </a:lnTo>
                    <a:lnTo>
                      <a:pt x="280" y="26"/>
                    </a:lnTo>
                    <a:lnTo>
                      <a:pt x="288" y="28"/>
                    </a:lnTo>
                    <a:lnTo>
                      <a:pt x="292" y="30"/>
                    </a:lnTo>
                    <a:lnTo>
                      <a:pt x="296" y="30"/>
                    </a:lnTo>
                    <a:lnTo>
                      <a:pt x="300" y="32"/>
                    </a:lnTo>
                    <a:lnTo>
                      <a:pt x="304" y="32"/>
                    </a:lnTo>
                    <a:lnTo>
                      <a:pt x="308" y="32"/>
                    </a:lnTo>
                    <a:lnTo>
                      <a:pt x="312" y="32"/>
                    </a:lnTo>
                    <a:lnTo>
                      <a:pt x="318" y="34"/>
                    </a:lnTo>
                    <a:lnTo>
                      <a:pt x="322" y="34"/>
                    </a:lnTo>
                    <a:lnTo>
                      <a:pt x="328" y="34"/>
                    </a:lnTo>
                    <a:lnTo>
                      <a:pt x="332" y="34"/>
                    </a:lnTo>
                    <a:lnTo>
                      <a:pt x="338" y="34"/>
                    </a:lnTo>
                    <a:lnTo>
                      <a:pt x="342" y="34"/>
                    </a:lnTo>
                    <a:lnTo>
                      <a:pt x="348" y="34"/>
                    </a:lnTo>
                    <a:lnTo>
                      <a:pt x="352" y="34"/>
                    </a:lnTo>
                    <a:lnTo>
                      <a:pt x="358" y="34"/>
                    </a:lnTo>
                    <a:lnTo>
                      <a:pt x="362" y="34"/>
                    </a:lnTo>
                    <a:lnTo>
                      <a:pt x="368" y="32"/>
                    </a:lnTo>
                    <a:lnTo>
                      <a:pt x="372" y="32"/>
                    </a:lnTo>
                    <a:lnTo>
                      <a:pt x="376" y="32"/>
                    </a:lnTo>
                    <a:lnTo>
                      <a:pt x="380" y="30"/>
                    </a:lnTo>
                    <a:lnTo>
                      <a:pt x="384" y="30"/>
                    </a:lnTo>
                    <a:lnTo>
                      <a:pt x="388" y="28"/>
                    </a:lnTo>
                    <a:lnTo>
                      <a:pt x="392" y="28"/>
                    </a:lnTo>
                    <a:lnTo>
                      <a:pt x="396" y="26"/>
                    </a:lnTo>
                    <a:lnTo>
                      <a:pt x="404" y="24"/>
                    </a:lnTo>
                    <a:lnTo>
                      <a:pt x="412" y="22"/>
                    </a:lnTo>
                    <a:lnTo>
                      <a:pt x="420" y="20"/>
                    </a:lnTo>
                    <a:lnTo>
                      <a:pt x="430" y="18"/>
                    </a:lnTo>
                    <a:lnTo>
                      <a:pt x="438" y="14"/>
                    </a:lnTo>
                    <a:lnTo>
                      <a:pt x="446" y="12"/>
                    </a:lnTo>
                    <a:lnTo>
                      <a:pt x="454" y="10"/>
                    </a:lnTo>
                    <a:lnTo>
                      <a:pt x="464" y="8"/>
                    </a:lnTo>
                    <a:lnTo>
                      <a:pt x="468" y="6"/>
                    </a:lnTo>
                    <a:lnTo>
                      <a:pt x="472" y="6"/>
                    </a:lnTo>
                    <a:lnTo>
                      <a:pt x="476" y="4"/>
                    </a:lnTo>
                    <a:lnTo>
                      <a:pt x="480" y="4"/>
                    </a:lnTo>
                    <a:lnTo>
                      <a:pt x="484" y="4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500" y="0"/>
                    </a:lnTo>
                    <a:lnTo>
                      <a:pt x="504" y="0"/>
                    </a:lnTo>
                    <a:lnTo>
                      <a:pt x="508" y="0"/>
                    </a:lnTo>
                    <a:lnTo>
                      <a:pt x="512" y="0"/>
                    </a:lnTo>
                    <a:lnTo>
                      <a:pt x="516" y="0"/>
                    </a:lnTo>
                    <a:lnTo>
                      <a:pt x="520" y="0"/>
                    </a:lnTo>
                    <a:lnTo>
                      <a:pt x="524" y="0"/>
                    </a:lnTo>
                    <a:lnTo>
                      <a:pt x="530" y="0"/>
                    </a:lnTo>
                    <a:lnTo>
                      <a:pt x="534" y="0"/>
                    </a:lnTo>
                    <a:lnTo>
                      <a:pt x="538" y="2"/>
                    </a:lnTo>
                    <a:lnTo>
                      <a:pt x="542" y="2"/>
                    </a:lnTo>
                    <a:lnTo>
                      <a:pt x="548" y="2"/>
                    </a:lnTo>
                    <a:lnTo>
                      <a:pt x="556" y="4"/>
                    </a:lnTo>
                    <a:lnTo>
                      <a:pt x="564" y="4"/>
                    </a:lnTo>
                    <a:lnTo>
                      <a:pt x="574" y="6"/>
                    </a:lnTo>
                    <a:lnTo>
                      <a:pt x="582" y="8"/>
                    </a:lnTo>
                    <a:lnTo>
                      <a:pt x="592" y="8"/>
                    </a:lnTo>
                    <a:lnTo>
                      <a:pt x="600" y="10"/>
                    </a:lnTo>
                    <a:lnTo>
                      <a:pt x="604" y="10"/>
                    </a:lnTo>
                    <a:lnTo>
                      <a:pt x="608" y="10"/>
                    </a:lnTo>
                    <a:lnTo>
                      <a:pt x="614" y="12"/>
                    </a:lnTo>
                    <a:lnTo>
                      <a:pt x="618" y="12"/>
                    </a:lnTo>
                    <a:lnTo>
                      <a:pt x="622" y="12"/>
                    </a:lnTo>
                    <a:lnTo>
                      <a:pt x="626" y="12"/>
                    </a:lnTo>
                    <a:lnTo>
                      <a:pt x="632" y="14"/>
                    </a:lnTo>
                    <a:lnTo>
                      <a:pt x="636" y="14"/>
                    </a:lnTo>
                    <a:lnTo>
                      <a:pt x="640" y="14"/>
                    </a:lnTo>
                    <a:lnTo>
                      <a:pt x="646" y="14"/>
                    </a:lnTo>
                    <a:lnTo>
                      <a:pt x="650" y="14"/>
                    </a:lnTo>
                    <a:lnTo>
                      <a:pt x="654" y="14"/>
                    </a:lnTo>
                    <a:lnTo>
                      <a:pt x="656" y="14"/>
                    </a:lnTo>
                    <a:lnTo>
                      <a:pt x="658" y="14"/>
                    </a:lnTo>
                    <a:lnTo>
                      <a:pt x="658" y="14"/>
                    </a:lnTo>
                    <a:lnTo>
                      <a:pt x="660" y="14"/>
                    </a:lnTo>
                    <a:lnTo>
                      <a:pt x="662" y="14"/>
                    </a:lnTo>
                    <a:lnTo>
                      <a:pt x="662" y="16"/>
                    </a:lnTo>
                    <a:lnTo>
                      <a:pt x="664" y="16"/>
                    </a:lnTo>
                    <a:lnTo>
                      <a:pt x="664" y="16"/>
                    </a:lnTo>
                    <a:lnTo>
                      <a:pt x="666" y="16"/>
                    </a:lnTo>
                    <a:lnTo>
                      <a:pt x="668" y="18"/>
                    </a:lnTo>
                    <a:lnTo>
                      <a:pt x="668" y="18"/>
                    </a:lnTo>
                    <a:lnTo>
                      <a:pt x="670" y="18"/>
                    </a:lnTo>
                    <a:lnTo>
                      <a:pt x="670" y="20"/>
                    </a:lnTo>
                    <a:lnTo>
                      <a:pt x="672" y="20"/>
                    </a:lnTo>
                    <a:lnTo>
                      <a:pt x="672" y="20"/>
                    </a:lnTo>
                    <a:lnTo>
                      <a:pt x="674" y="22"/>
                    </a:lnTo>
                    <a:lnTo>
                      <a:pt x="674" y="22"/>
                    </a:lnTo>
                    <a:lnTo>
                      <a:pt x="676" y="24"/>
                    </a:lnTo>
                    <a:lnTo>
                      <a:pt x="676" y="24"/>
                    </a:lnTo>
                    <a:lnTo>
                      <a:pt x="678" y="26"/>
                    </a:lnTo>
                    <a:lnTo>
                      <a:pt x="678" y="26"/>
                    </a:lnTo>
                    <a:lnTo>
                      <a:pt x="678" y="28"/>
                    </a:lnTo>
                    <a:lnTo>
                      <a:pt x="680" y="30"/>
                    </a:lnTo>
                    <a:lnTo>
                      <a:pt x="680" y="30"/>
                    </a:lnTo>
                    <a:lnTo>
                      <a:pt x="680" y="32"/>
                    </a:lnTo>
                    <a:lnTo>
                      <a:pt x="680" y="32"/>
                    </a:lnTo>
                    <a:lnTo>
                      <a:pt x="680" y="34"/>
                    </a:lnTo>
                    <a:lnTo>
                      <a:pt x="682" y="36"/>
                    </a:lnTo>
                    <a:lnTo>
                      <a:pt x="682" y="36"/>
                    </a:lnTo>
                    <a:lnTo>
                      <a:pt x="682" y="38"/>
                    </a:lnTo>
                    <a:lnTo>
                      <a:pt x="682" y="40"/>
                    </a:lnTo>
                    <a:lnTo>
                      <a:pt x="682" y="40"/>
                    </a:lnTo>
                    <a:lnTo>
                      <a:pt x="682" y="56"/>
                    </a:lnTo>
                    <a:lnTo>
                      <a:pt x="682" y="58"/>
                    </a:lnTo>
                    <a:lnTo>
                      <a:pt x="682" y="58"/>
                    </a:lnTo>
                    <a:lnTo>
                      <a:pt x="682" y="60"/>
                    </a:lnTo>
                    <a:lnTo>
                      <a:pt x="682" y="60"/>
                    </a:lnTo>
                    <a:lnTo>
                      <a:pt x="682" y="62"/>
                    </a:lnTo>
                    <a:lnTo>
                      <a:pt x="680" y="62"/>
                    </a:lnTo>
                    <a:lnTo>
                      <a:pt x="680" y="64"/>
                    </a:lnTo>
                    <a:lnTo>
                      <a:pt x="680" y="64"/>
                    </a:lnTo>
                    <a:lnTo>
                      <a:pt x="680" y="64"/>
                    </a:lnTo>
                    <a:lnTo>
                      <a:pt x="680" y="66"/>
                    </a:lnTo>
                    <a:lnTo>
                      <a:pt x="678" y="66"/>
                    </a:lnTo>
                    <a:lnTo>
                      <a:pt x="678" y="68"/>
                    </a:lnTo>
                    <a:lnTo>
                      <a:pt x="678" y="68"/>
                    </a:lnTo>
                    <a:lnTo>
                      <a:pt x="676" y="70"/>
                    </a:lnTo>
                    <a:lnTo>
                      <a:pt x="676" y="70"/>
                    </a:lnTo>
                    <a:lnTo>
                      <a:pt x="676" y="70"/>
                    </a:lnTo>
                    <a:lnTo>
                      <a:pt x="674" y="72"/>
                    </a:lnTo>
                    <a:lnTo>
                      <a:pt x="672" y="74"/>
                    </a:lnTo>
                    <a:lnTo>
                      <a:pt x="670" y="76"/>
                    </a:lnTo>
                    <a:lnTo>
                      <a:pt x="668" y="76"/>
                    </a:lnTo>
                    <a:lnTo>
                      <a:pt x="666" y="78"/>
                    </a:lnTo>
                    <a:lnTo>
                      <a:pt x="664" y="78"/>
                    </a:lnTo>
                    <a:lnTo>
                      <a:pt x="662" y="80"/>
                    </a:lnTo>
                    <a:lnTo>
                      <a:pt x="660" y="80"/>
                    </a:lnTo>
                    <a:lnTo>
                      <a:pt x="660" y="84"/>
                    </a:lnTo>
                    <a:lnTo>
                      <a:pt x="660" y="90"/>
                    </a:lnTo>
                    <a:lnTo>
                      <a:pt x="660" y="94"/>
                    </a:lnTo>
                    <a:lnTo>
                      <a:pt x="660" y="98"/>
                    </a:lnTo>
                    <a:lnTo>
                      <a:pt x="660" y="108"/>
                    </a:lnTo>
                    <a:lnTo>
                      <a:pt x="658" y="118"/>
                    </a:lnTo>
                    <a:lnTo>
                      <a:pt x="658" y="128"/>
                    </a:lnTo>
                    <a:lnTo>
                      <a:pt x="658" y="138"/>
                    </a:lnTo>
                    <a:lnTo>
                      <a:pt x="658" y="144"/>
                    </a:lnTo>
                    <a:lnTo>
                      <a:pt x="658" y="150"/>
                    </a:lnTo>
                    <a:lnTo>
                      <a:pt x="656" y="154"/>
                    </a:lnTo>
                    <a:lnTo>
                      <a:pt x="656" y="160"/>
                    </a:lnTo>
                    <a:lnTo>
                      <a:pt x="656" y="164"/>
                    </a:lnTo>
                    <a:lnTo>
                      <a:pt x="654" y="170"/>
                    </a:lnTo>
                    <a:lnTo>
                      <a:pt x="654" y="174"/>
                    </a:lnTo>
                    <a:lnTo>
                      <a:pt x="654" y="178"/>
                    </a:lnTo>
                    <a:lnTo>
                      <a:pt x="652" y="184"/>
                    </a:lnTo>
                    <a:lnTo>
                      <a:pt x="650" y="188"/>
                    </a:lnTo>
                    <a:lnTo>
                      <a:pt x="650" y="192"/>
                    </a:lnTo>
                    <a:lnTo>
                      <a:pt x="648" y="196"/>
                    </a:lnTo>
                    <a:lnTo>
                      <a:pt x="646" y="202"/>
                    </a:lnTo>
                    <a:lnTo>
                      <a:pt x="644" y="206"/>
                    </a:lnTo>
                    <a:lnTo>
                      <a:pt x="642" y="210"/>
                    </a:lnTo>
                    <a:lnTo>
                      <a:pt x="640" y="214"/>
                    </a:lnTo>
                    <a:lnTo>
                      <a:pt x="636" y="218"/>
                    </a:lnTo>
                    <a:lnTo>
                      <a:pt x="634" y="220"/>
                    </a:lnTo>
                    <a:lnTo>
                      <a:pt x="630" y="224"/>
                    </a:lnTo>
                    <a:lnTo>
                      <a:pt x="628" y="228"/>
                    </a:lnTo>
                    <a:lnTo>
                      <a:pt x="624" y="230"/>
                    </a:lnTo>
                    <a:lnTo>
                      <a:pt x="622" y="232"/>
                    </a:lnTo>
                    <a:lnTo>
                      <a:pt x="618" y="234"/>
                    </a:lnTo>
                    <a:lnTo>
                      <a:pt x="614" y="234"/>
                    </a:lnTo>
                    <a:lnTo>
                      <a:pt x="610" y="236"/>
                    </a:lnTo>
                    <a:lnTo>
                      <a:pt x="606" y="238"/>
                    </a:lnTo>
                    <a:lnTo>
                      <a:pt x="602" y="240"/>
                    </a:lnTo>
                    <a:lnTo>
                      <a:pt x="596" y="240"/>
                    </a:lnTo>
                    <a:lnTo>
                      <a:pt x="592" y="242"/>
                    </a:lnTo>
                    <a:lnTo>
                      <a:pt x="586" y="244"/>
                    </a:lnTo>
                    <a:lnTo>
                      <a:pt x="580" y="244"/>
                    </a:lnTo>
                    <a:lnTo>
                      <a:pt x="574" y="246"/>
                    </a:lnTo>
                    <a:lnTo>
                      <a:pt x="568" y="246"/>
                    </a:lnTo>
                    <a:lnTo>
                      <a:pt x="562" y="246"/>
                    </a:lnTo>
                    <a:lnTo>
                      <a:pt x="556" y="248"/>
                    </a:lnTo>
                    <a:lnTo>
                      <a:pt x="550" y="248"/>
                    </a:lnTo>
                    <a:lnTo>
                      <a:pt x="544" y="248"/>
                    </a:lnTo>
                    <a:lnTo>
                      <a:pt x="538" y="248"/>
                    </a:lnTo>
                    <a:lnTo>
                      <a:pt x="532" y="248"/>
                    </a:lnTo>
                    <a:lnTo>
                      <a:pt x="526" y="248"/>
                    </a:lnTo>
                    <a:lnTo>
                      <a:pt x="518" y="248"/>
                    </a:lnTo>
                    <a:lnTo>
                      <a:pt x="512" y="248"/>
                    </a:lnTo>
                    <a:lnTo>
                      <a:pt x="506" y="248"/>
                    </a:lnTo>
                    <a:lnTo>
                      <a:pt x="500" y="248"/>
                    </a:lnTo>
                    <a:lnTo>
                      <a:pt x="494" y="248"/>
                    </a:lnTo>
                    <a:lnTo>
                      <a:pt x="488" y="246"/>
                    </a:lnTo>
                    <a:lnTo>
                      <a:pt x="482" y="246"/>
                    </a:lnTo>
                    <a:lnTo>
                      <a:pt x="478" y="246"/>
                    </a:lnTo>
                    <a:lnTo>
                      <a:pt x="472" y="244"/>
                    </a:lnTo>
                    <a:lnTo>
                      <a:pt x="466" y="244"/>
                    </a:lnTo>
                    <a:lnTo>
                      <a:pt x="462" y="242"/>
                    </a:lnTo>
                    <a:lnTo>
                      <a:pt x="458" y="242"/>
                    </a:lnTo>
                    <a:lnTo>
                      <a:pt x="452" y="240"/>
                    </a:lnTo>
                    <a:lnTo>
                      <a:pt x="448" y="240"/>
                    </a:lnTo>
                    <a:lnTo>
                      <a:pt x="444" y="238"/>
                    </a:lnTo>
                    <a:lnTo>
                      <a:pt x="440" y="236"/>
                    </a:lnTo>
                    <a:lnTo>
                      <a:pt x="436" y="234"/>
                    </a:lnTo>
                    <a:lnTo>
                      <a:pt x="432" y="232"/>
                    </a:lnTo>
                    <a:lnTo>
                      <a:pt x="428" y="230"/>
                    </a:lnTo>
                    <a:lnTo>
                      <a:pt x="424" y="226"/>
                    </a:lnTo>
                    <a:lnTo>
                      <a:pt x="420" y="224"/>
                    </a:lnTo>
                    <a:lnTo>
                      <a:pt x="418" y="220"/>
                    </a:lnTo>
                    <a:lnTo>
                      <a:pt x="414" y="218"/>
                    </a:lnTo>
                    <a:lnTo>
                      <a:pt x="412" y="214"/>
                    </a:lnTo>
                    <a:lnTo>
                      <a:pt x="408" y="212"/>
                    </a:lnTo>
                    <a:lnTo>
                      <a:pt x="406" y="208"/>
                    </a:lnTo>
                    <a:lnTo>
                      <a:pt x="402" y="204"/>
                    </a:lnTo>
                    <a:lnTo>
                      <a:pt x="400" y="200"/>
                    </a:lnTo>
                    <a:lnTo>
                      <a:pt x="398" y="196"/>
                    </a:lnTo>
                    <a:lnTo>
                      <a:pt x="394" y="192"/>
                    </a:lnTo>
                    <a:lnTo>
                      <a:pt x="392" y="188"/>
                    </a:lnTo>
                    <a:lnTo>
                      <a:pt x="390" y="184"/>
                    </a:lnTo>
                    <a:lnTo>
                      <a:pt x="388" y="180"/>
                    </a:lnTo>
                    <a:lnTo>
                      <a:pt x="386" y="176"/>
                    </a:lnTo>
                    <a:lnTo>
                      <a:pt x="384" y="172"/>
                    </a:lnTo>
                    <a:lnTo>
                      <a:pt x="382" y="166"/>
                    </a:lnTo>
                    <a:lnTo>
                      <a:pt x="380" y="162"/>
                    </a:lnTo>
                    <a:lnTo>
                      <a:pt x="378" y="158"/>
                    </a:lnTo>
                    <a:lnTo>
                      <a:pt x="376" y="154"/>
                    </a:lnTo>
                    <a:lnTo>
                      <a:pt x="376" y="148"/>
                    </a:lnTo>
                    <a:lnTo>
                      <a:pt x="374" y="144"/>
                    </a:lnTo>
                    <a:lnTo>
                      <a:pt x="372" y="140"/>
                    </a:lnTo>
                    <a:lnTo>
                      <a:pt x="370" y="134"/>
                    </a:lnTo>
                    <a:lnTo>
                      <a:pt x="370" y="130"/>
                    </a:lnTo>
                    <a:lnTo>
                      <a:pt x="368" y="124"/>
                    </a:lnTo>
                    <a:lnTo>
                      <a:pt x="366" y="118"/>
                    </a:lnTo>
                    <a:lnTo>
                      <a:pt x="364" y="112"/>
                    </a:lnTo>
                    <a:lnTo>
                      <a:pt x="362" y="106"/>
                    </a:lnTo>
                    <a:lnTo>
                      <a:pt x="360" y="102"/>
                    </a:lnTo>
                    <a:lnTo>
                      <a:pt x="358" y="98"/>
                    </a:lnTo>
                    <a:lnTo>
                      <a:pt x="358" y="94"/>
                    </a:lnTo>
                    <a:lnTo>
                      <a:pt x="356" y="90"/>
                    </a:lnTo>
                    <a:lnTo>
                      <a:pt x="354" y="86"/>
                    </a:lnTo>
                    <a:lnTo>
                      <a:pt x="352" y="84"/>
                    </a:lnTo>
                    <a:lnTo>
                      <a:pt x="350" y="82"/>
                    </a:lnTo>
                    <a:lnTo>
                      <a:pt x="348" y="80"/>
                    </a:lnTo>
                    <a:lnTo>
                      <a:pt x="346" y="78"/>
                    </a:lnTo>
                    <a:lnTo>
                      <a:pt x="346" y="78"/>
                    </a:lnTo>
                    <a:lnTo>
                      <a:pt x="344" y="76"/>
                    </a:lnTo>
                    <a:lnTo>
                      <a:pt x="342" y="76"/>
                    </a:lnTo>
                    <a:lnTo>
                      <a:pt x="340" y="76"/>
                    </a:lnTo>
                    <a:lnTo>
                      <a:pt x="338" y="78"/>
                    </a:lnTo>
                    <a:lnTo>
                      <a:pt x="336" y="78"/>
                    </a:lnTo>
                    <a:lnTo>
                      <a:pt x="334" y="80"/>
                    </a:lnTo>
                    <a:lnTo>
                      <a:pt x="334" y="82"/>
                    </a:lnTo>
                    <a:lnTo>
                      <a:pt x="332" y="84"/>
                    </a:lnTo>
                    <a:lnTo>
                      <a:pt x="330" y="86"/>
                    </a:lnTo>
                    <a:lnTo>
                      <a:pt x="328" y="90"/>
                    </a:lnTo>
                    <a:lnTo>
                      <a:pt x="326" y="94"/>
                    </a:lnTo>
                    <a:lnTo>
                      <a:pt x="324" y="98"/>
                    </a:lnTo>
                    <a:lnTo>
                      <a:pt x="322" y="102"/>
                    </a:lnTo>
                    <a:lnTo>
                      <a:pt x="320" y="106"/>
                    </a:lnTo>
                    <a:lnTo>
                      <a:pt x="320" y="112"/>
                    </a:lnTo>
                    <a:lnTo>
                      <a:pt x="318" y="118"/>
                    </a:lnTo>
                    <a:lnTo>
                      <a:pt x="316" y="124"/>
                    </a:lnTo>
                    <a:lnTo>
                      <a:pt x="314" y="130"/>
                    </a:lnTo>
                    <a:lnTo>
                      <a:pt x="312" y="136"/>
                    </a:lnTo>
                    <a:lnTo>
                      <a:pt x="310" y="140"/>
                    </a:lnTo>
                    <a:lnTo>
                      <a:pt x="310" y="144"/>
                    </a:lnTo>
                    <a:lnTo>
                      <a:pt x="308" y="150"/>
                    </a:lnTo>
                    <a:lnTo>
                      <a:pt x="306" y="154"/>
                    </a:lnTo>
                    <a:lnTo>
                      <a:pt x="304" y="158"/>
                    </a:lnTo>
                    <a:lnTo>
                      <a:pt x="304" y="162"/>
                    </a:lnTo>
                    <a:lnTo>
                      <a:pt x="302" y="168"/>
                    </a:lnTo>
                    <a:lnTo>
                      <a:pt x="300" y="172"/>
                    </a:lnTo>
                    <a:lnTo>
                      <a:pt x="298" y="176"/>
                    </a:lnTo>
                    <a:lnTo>
                      <a:pt x="296" y="180"/>
                    </a:lnTo>
                    <a:lnTo>
                      <a:pt x="294" y="184"/>
                    </a:lnTo>
                    <a:lnTo>
                      <a:pt x="292" y="190"/>
                    </a:lnTo>
                    <a:lnTo>
                      <a:pt x="290" y="194"/>
                    </a:lnTo>
                    <a:lnTo>
                      <a:pt x="286" y="198"/>
                    </a:lnTo>
                    <a:lnTo>
                      <a:pt x="284" y="202"/>
                    </a:lnTo>
                    <a:lnTo>
                      <a:pt x="282" y="206"/>
                    </a:lnTo>
                    <a:lnTo>
                      <a:pt x="280" y="208"/>
                    </a:lnTo>
                    <a:lnTo>
                      <a:pt x="276" y="212"/>
                    </a:lnTo>
                    <a:lnTo>
                      <a:pt x="274" y="216"/>
                    </a:lnTo>
                    <a:lnTo>
                      <a:pt x="270" y="220"/>
                    </a:lnTo>
                    <a:lnTo>
                      <a:pt x="268" y="222"/>
                    </a:lnTo>
                    <a:lnTo>
                      <a:pt x="264" y="226"/>
                    </a:lnTo>
                    <a:lnTo>
                      <a:pt x="260" y="228"/>
                    </a:lnTo>
                    <a:lnTo>
                      <a:pt x="258" y="230"/>
                    </a:lnTo>
                    <a:lnTo>
                      <a:pt x="254" y="234"/>
                    </a:lnTo>
                    <a:lnTo>
                      <a:pt x="250" y="236"/>
                    </a:lnTo>
                    <a:lnTo>
                      <a:pt x="246" y="238"/>
                    </a:lnTo>
                    <a:lnTo>
                      <a:pt x="242" y="240"/>
                    </a:lnTo>
                    <a:lnTo>
                      <a:pt x="238" y="242"/>
                    </a:lnTo>
                    <a:lnTo>
                      <a:pt x="232" y="242"/>
                    </a:lnTo>
                    <a:lnTo>
                      <a:pt x="228" y="244"/>
                    </a:lnTo>
                    <a:lnTo>
                      <a:pt x="224" y="246"/>
                    </a:lnTo>
                    <a:lnTo>
                      <a:pt x="218" y="246"/>
                    </a:lnTo>
                    <a:lnTo>
                      <a:pt x="214" y="248"/>
                    </a:lnTo>
                    <a:lnTo>
                      <a:pt x="208" y="248"/>
                    </a:lnTo>
                    <a:lnTo>
                      <a:pt x="202" y="248"/>
                    </a:lnTo>
                    <a:lnTo>
                      <a:pt x="198" y="250"/>
                    </a:lnTo>
                    <a:lnTo>
                      <a:pt x="192" y="250"/>
                    </a:lnTo>
                    <a:lnTo>
                      <a:pt x="186" y="250"/>
                    </a:lnTo>
                    <a:lnTo>
                      <a:pt x="180" y="252"/>
                    </a:lnTo>
                    <a:lnTo>
                      <a:pt x="172" y="252"/>
                    </a:lnTo>
                    <a:lnTo>
                      <a:pt x="166" y="252"/>
                    </a:lnTo>
                    <a:lnTo>
                      <a:pt x="160" y="252"/>
                    </a:lnTo>
                    <a:lnTo>
                      <a:pt x="154" y="252"/>
                    </a:lnTo>
                    <a:lnTo>
                      <a:pt x="148" y="252"/>
                    </a:lnTo>
                    <a:lnTo>
                      <a:pt x="142" y="252"/>
                    </a:lnTo>
                    <a:lnTo>
                      <a:pt x="136" y="252"/>
                    </a:lnTo>
                    <a:lnTo>
                      <a:pt x="128" y="252"/>
                    </a:lnTo>
                    <a:lnTo>
                      <a:pt x="122" y="250"/>
                    </a:lnTo>
                    <a:lnTo>
                      <a:pt x="116" y="250"/>
                    </a:lnTo>
                    <a:lnTo>
                      <a:pt x="110" y="250"/>
                    </a:lnTo>
                    <a:lnTo>
                      <a:pt x="106" y="248"/>
                    </a:lnTo>
                    <a:lnTo>
                      <a:pt x="100" y="248"/>
                    </a:lnTo>
                    <a:lnTo>
                      <a:pt x="94" y="246"/>
                    </a:lnTo>
                    <a:lnTo>
                      <a:pt x="88" y="246"/>
                    </a:lnTo>
                    <a:lnTo>
                      <a:pt x="84" y="244"/>
                    </a:lnTo>
                    <a:lnTo>
                      <a:pt x="80" y="244"/>
                    </a:lnTo>
                    <a:lnTo>
                      <a:pt x="74" y="242"/>
                    </a:lnTo>
                    <a:lnTo>
                      <a:pt x="70" y="240"/>
                    </a:lnTo>
                    <a:lnTo>
                      <a:pt x="68" y="238"/>
                    </a:lnTo>
                    <a:lnTo>
                      <a:pt x="64" y="236"/>
                    </a:lnTo>
                    <a:lnTo>
                      <a:pt x="60" y="234"/>
                    </a:lnTo>
                    <a:lnTo>
                      <a:pt x="58" y="232"/>
                    </a:lnTo>
                    <a:lnTo>
                      <a:pt x="54" y="230"/>
                    </a:lnTo>
                    <a:lnTo>
                      <a:pt x="52" y="226"/>
                    </a:lnTo>
                    <a:lnTo>
                      <a:pt x="48" y="222"/>
                    </a:lnTo>
                    <a:lnTo>
                      <a:pt x="46" y="220"/>
                    </a:lnTo>
                    <a:lnTo>
                      <a:pt x="44" y="216"/>
                    </a:lnTo>
                    <a:lnTo>
                      <a:pt x="40" y="212"/>
                    </a:lnTo>
                    <a:lnTo>
                      <a:pt x="38" y="208"/>
                    </a:lnTo>
                    <a:lnTo>
                      <a:pt x="36" y="202"/>
                    </a:lnTo>
                    <a:lnTo>
                      <a:pt x="36" y="198"/>
                    </a:lnTo>
                    <a:lnTo>
                      <a:pt x="34" y="194"/>
                    </a:lnTo>
                    <a:lnTo>
                      <a:pt x="32" y="190"/>
                    </a:lnTo>
                    <a:lnTo>
                      <a:pt x="32" y="184"/>
                    </a:lnTo>
                    <a:lnTo>
                      <a:pt x="30" y="180"/>
                    </a:lnTo>
                    <a:lnTo>
                      <a:pt x="30" y="176"/>
                    </a:lnTo>
                    <a:lnTo>
                      <a:pt x="28" y="170"/>
                    </a:lnTo>
                    <a:lnTo>
                      <a:pt x="28" y="166"/>
                    </a:lnTo>
                    <a:lnTo>
                      <a:pt x="26" y="160"/>
                    </a:lnTo>
                    <a:lnTo>
                      <a:pt x="26" y="156"/>
                    </a:lnTo>
                    <a:lnTo>
                      <a:pt x="26" y="150"/>
                    </a:lnTo>
                    <a:lnTo>
                      <a:pt x="26" y="146"/>
                    </a:lnTo>
                    <a:lnTo>
                      <a:pt x="24" y="134"/>
                    </a:lnTo>
                    <a:lnTo>
                      <a:pt x="24" y="124"/>
                    </a:lnTo>
                    <a:lnTo>
                      <a:pt x="24" y="114"/>
                    </a:lnTo>
                    <a:lnTo>
                      <a:pt x="24" y="106"/>
                    </a:lnTo>
                    <a:lnTo>
                      <a:pt x="22" y="100"/>
                    </a:lnTo>
                    <a:lnTo>
                      <a:pt x="22" y="96"/>
                    </a:lnTo>
                    <a:lnTo>
                      <a:pt x="22" y="90"/>
                    </a:lnTo>
                    <a:lnTo>
                      <a:pt x="22" y="86"/>
                    </a:lnTo>
                    <a:lnTo>
                      <a:pt x="20" y="86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4" y="82"/>
                    </a:lnTo>
                    <a:lnTo>
                      <a:pt x="12" y="82"/>
                    </a:lnTo>
                    <a:lnTo>
                      <a:pt x="10" y="80"/>
                    </a:lnTo>
                    <a:lnTo>
                      <a:pt x="8" y="78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2" y="70"/>
                    </a:lnTo>
                    <a:lnTo>
                      <a:pt x="2" y="7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6" y="20"/>
                    </a:lnTo>
                    <a:close/>
                  </a:path>
                </a:pathLst>
              </a:custGeom>
              <a:solidFill>
                <a:srgbClr val="90257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9" name="Freeform 55"/>
              <p:cNvSpPr>
                <a:spLocks/>
              </p:cNvSpPr>
              <p:nvPr/>
            </p:nvSpPr>
            <p:spPr bwMode="auto">
              <a:xfrm>
                <a:off x="1388628" y="1391220"/>
                <a:ext cx="539100" cy="387844"/>
              </a:xfrm>
              <a:custGeom>
                <a:avLst/>
                <a:gdLst/>
                <a:ahLst/>
                <a:cxnLst>
                  <a:cxn ang="0">
                    <a:pos x="96" y="200"/>
                  </a:cxn>
                  <a:cxn ang="0">
                    <a:pos x="72" y="198"/>
                  </a:cxn>
                  <a:cxn ang="0">
                    <a:pos x="52" y="194"/>
                  </a:cxn>
                  <a:cxn ang="0">
                    <a:pos x="36" y="190"/>
                  </a:cxn>
                  <a:cxn ang="0">
                    <a:pos x="28" y="186"/>
                  </a:cxn>
                  <a:cxn ang="0">
                    <a:pos x="20" y="178"/>
                  </a:cxn>
                  <a:cxn ang="0">
                    <a:pos x="14" y="166"/>
                  </a:cxn>
                  <a:cxn ang="0">
                    <a:pos x="8" y="152"/>
                  </a:cxn>
                  <a:cxn ang="0">
                    <a:pos x="6" y="134"/>
                  </a:cxn>
                  <a:cxn ang="0">
                    <a:pos x="4" y="116"/>
                  </a:cxn>
                  <a:cxn ang="0">
                    <a:pos x="2" y="102"/>
                  </a:cxn>
                  <a:cxn ang="0">
                    <a:pos x="2" y="94"/>
                  </a:cxn>
                  <a:cxn ang="0">
                    <a:pos x="2" y="88"/>
                  </a:cxn>
                  <a:cxn ang="0">
                    <a:pos x="0" y="82"/>
                  </a:cxn>
                  <a:cxn ang="0">
                    <a:pos x="0" y="76"/>
                  </a:cxn>
                  <a:cxn ang="0">
                    <a:pos x="0" y="70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0" y="50"/>
                  </a:cxn>
                  <a:cxn ang="0">
                    <a:pos x="8" y="36"/>
                  </a:cxn>
                  <a:cxn ang="0">
                    <a:pos x="20" y="24"/>
                  </a:cxn>
                  <a:cxn ang="0">
                    <a:pos x="36" y="16"/>
                  </a:cxn>
                  <a:cxn ang="0">
                    <a:pos x="56" y="10"/>
                  </a:cxn>
                  <a:cxn ang="0">
                    <a:pos x="76" y="4"/>
                  </a:cxn>
                  <a:cxn ang="0">
                    <a:pos x="100" y="2"/>
                  </a:cxn>
                  <a:cxn ang="0">
                    <a:pos x="124" y="0"/>
                  </a:cxn>
                  <a:cxn ang="0">
                    <a:pos x="148" y="2"/>
                  </a:cxn>
                  <a:cxn ang="0">
                    <a:pos x="172" y="4"/>
                  </a:cxn>
                  <a:cxn ang="0">
                    <a:pos x="196" y="10"/>
                  </a:cxn>
                  <a:cxn ang="0">
                    <a:pos x="216" y="16"/>
                  </a:cxn>
                  <a:cxn ang="0">
                    <a:pos x="234" y="24"/>
                  </a:cxn>
                  <a:cxn ang="0">
                    <a:pos x="250" y="36"/>
                  </a:cxn>
                  <a:cxn ang="0">
                    <a:pos x="260" y="48"/>
                  </a:cxn>
                  <a:cxn ang="0">
                    <a:pos x="266" y="64"/>
                  </a:cxn>
                  <a:cxn ang="0">
                    <a:pos x="266" y="76"/>
                  </a:cxn>
                  <a:cxn ang="0">
                    <a:pos x="266" y="80"/>
                  </a:cxn>
                  <a:cxn ang="0">
                    <a:pos x="264" y="84"/>
                  </a:cxn>
                  <a:cxn ang="0">
                    <a:pos x="264" y="90"/>
                  </a:cxn>
                  <a:cxn ang="0">
                    <a:pos x="262" y="94"/>
                  </a:cxn>
                  <a:cxn ang="0">
                    <a:pos x="260" y="100"/>
                  </a:cxn>
                  <a:cxn ang="0">
                    <a:pos x="260" y="106"/>
                  </a:cxn>
                  <a:cxn ang="0">
                    <a:pos x="258" y="112"/>
                  </a:cxn>
                  <a:cxn ang="0">
                    <a:pos x="250" y="130"/>
                  </a:cxn>
                  <a:cxn ang="0">
                    <a:pos x="234" y="160"/>
                  </a:cxn>
                  <a:cxn ang="0">
                    <a:pos x="214" y="182"/>
                  </a:cxn>
                  <a:cxn ang="0">
                    <a:pos x="188" y="194"/>
                  </a:cxn>
                  <a:cxn ang="0">
                    <a:pos x="170" y="196"/>
                  </a:cxn>
                  <a:cxn ang="0">
                    <a:pos x="146" y="198"/>
                  </a:cxn>
                  <a:cxn ang="0">
                    <a:pos x="122" y="200"/>
                  </a:cxn>
                  <a:cxn ang="0">
                    <a:pos x="110" y="200"/>
                  </a:cxn>
                </a:cxnLst>
                <a:rect l="0" t="0" r="r" b="b"/>
                <a:pathLst>
                  <a:path w="266" h="200">
                    <a:moveTo>
                      <a:pt x="110" y="200"/>
                    </a:moveTo>
                    <a:lnTo>
                      <a:pt x="96" y="200"/>
                    </a:lnTo>
                    <a:lnTo>
                      <a:pt x="84" y="198"/>
                    </a:lnTo>
                    <a:lnTo>
                      <a:pt x="72" y="198"/>
                    </a:lnTo>
                    <a:lnTo>
                      <a:pt x="62" y="196"/>
                    </a:lnTo>
                    <a:lnTo>
                      <a:pt x="52" y="194"/>
                    </a:lnTo>
                    <a:lnTo>
                      <a:pt x="42" y="192"/>
                    </a:lnTo>
                    <a:lnTo>
                      <a:pt x="36" y="190"/>
                    </a:lnTo>
                    <a:lnTo>
                      <a:pt x="32" y="188"/>
                    </a:lnTo>
                    <a:lnTo>
                      <a:pt x="28" y="186"/>
                    </a:lnTo>
                    <a:lnTo>
                      <a:pt x="24" y="182"/>
                    </a:lnTo>
                    <a:lnTo>
                      <a:pt x="20" y="178"/>
                    </a:lnTo>
                    <a:lnTo>
                      <a:pt x="16" y="172"/>
                    </a:lnTo>
                    <a:lnTo>
                      <a:pt x="14" y="166"/>
                    </a:lnTo>
                    <a:lnTo>
                      <a:pt x="10" y="160"/>
                    </a:lnTo>
                    <a:lnTo>
                      <a:pt x="8" y="152"/>
                    </a:lnTo>
                    <a:lnTo>
                      <a:pt x="6" y="144"/>
                    </a:lnTo>
                    <a:lnTo>
                      <a:pt x="6" y="134"/>
                    </a:lnTo>
                    <a:lnTo>
                      <a:pt x="4" y="126"/>
                    </a:lnTo>
                    <a:lnTo>
                      <a:pt x="4" y="116"/>
                    </a:lnTo>
                    <a:lnTo>
                      <a:pt x="2" y="106"/>
                    </a:lnTo>
                    <a:lnTo>
                      <a:pt x="2" y="102"/>
                    </a:lnTo>
                    <a:lnTo>
                      <a:pt x="2" y="98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88"/>
                    </a:lnTo>
                    <a:lnTo>
                      <a:pt x="2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8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0"/>
                    </a:lnTo>
                    <a:lnTo>
                      <a:pt x="4" y="42"/>
                    </a:lnTo>
                    <a:lnTo>
                      <a:pt x="8" y="36"/>
                    </a:lnTo>
                    <a:lnTo>
                      <a:pt x="14" y="30"/>
                    </a:lnTo>
                    <a:lnTo>
                      <a:pt x="20" y="24"/>
                    </a:lnTo>
                    <a:lnTo>
                      <a:pt x="28" y="20"/>
                    </a:lnTo>
                    <a:lnTo>
                      <a:pt x="36" y="16"/>
                    </a:lnTo>
                    <a:lnTo>
                      <a:pt x="46" y="12"/>
                    </a:lnTo>
                    <a:lnTo>
                      <a:pt x="56" y="10"/>
                    </a:lnTo>
                    <a:lnTo>
                      <a:pt x="66" y="6"/>
                    </a:lnTo>
                    <a:lnTo>
                      <a:pt x="76" y="4"/>
                    </a:lnTo>
                    <a:lnTo>
                      <a:pt x="88" y="4"/>
                    </a:lnTo>
                    <a:lnTo>
                      <a:pt x="100" y="2"/>
                    </a:lnTo>
                    <a:lnTo>
                      <a:pt x="112" y="2"/>
                    </a:lnTo>
                    <a:lnTo>
                      <a:pt x="124" y="0"/>
                    </a:lnTo>
                    <a:lnTo>
                      <a:pt x="136" y="2"/>
                    </a:lnTo>
                    <a:lnTo>
                      <a:pt x="148" y="2"/>
                    </a:lnTo>
                    <a:lnTo>
                      <a:pt x="160" y="2"/>
                    </a:lnTo>
                    <a:lnTo>
                      <a:pt x="172" y="4"/>
                    </a:lnTo>
                    <a:lnTo>
                      <a:pt x="184" y="6"/>
                    </a:lnTo>
                    <a:lnTo>
                      <a:pt x="196" y="10"/>
                    </a:lnTo>
                    <a:lnTo>
                      <a:pt x="206" y="12"/>
                    </a:lnTo>
                    <a:lnTo>
                      <a:pt x="216" y="16"/>
                    </a:lnTo>
                    <a:lnTo>
                      <a:pt x="226" y="20"/>
                    </a:lnTo>
                    <a:lnTo>
                      <a:pt x="234" y="24"/>
                    </a:lnTo>
                    <a:lnTo>
                      <a:pt x="242" y="30"/>
                    </a:lnTo>
                    <a:lnTo>
                      <a:pt x="250" y="36"/>
                    </a:lnTo>
                    <a:lnTo>
                      <a:pt x="256" y="42"/>
                    </a:lnTo>
                    <a:lnTo>
                      <a:pt x="260" y="48"/>
                    </a:lnTo>
                    <a:lnTo>
                      <a:pt x="264" y="56"/>
                    </a:lnTo>
                    <a:lnTo>
                      <a:pt x="266" y="64"/>
                    </a:lnTo>
                    <a:lnTo>
                      <a:pt x="266" y="72"/>
                    </a:lnTo>
                    <a:lnTo>
                      <a:pt x="266" y="76"/>
                    </a:lnTo>
                    <a:lnTo>
                      <a:pt x="266" y="78"/>
                    </a:lnTo>
                    <a:lnTo>
                      <a:pt x="266" y="80"/>
                    </a:lnTo>
                    <a:lnTo>
                      <a:pt x="264" y="82"/>
                    </a:lnTo>
                    <a:lnTo>
                      <a:pt x="264" y="84"/>
                    </a:lnTo>
                    <a:lnTo>
                      <a:pt x="264" y="86"/>
                    </a:lnTo>
                    <a:lnTo>
                      <a:pt x="264" y="90"/>
                    </a:lnTo>
                    <a:lnTo>
                      <a:pt x="262" y="92"/>
                    </a:lnTo>
                    <a:lnTo>
                      <a:pt x="262" y="94"/>
                    </a:lnTo>
                    <a:lnTo>
                      <a:pt x="262" y="98"/>
                    </a:lnTo>
                    <a:lnTo>
                      <a:pt x="260" y="100"/>
                    </a:lnTo>
                    <a:lnTo>
                      <a:pt x="260" y="102"/>
                    </a:lnTo>
                    <a:lnTo>
                      <a:pt x="260" y="106"/>
                    </a:lnTo>
                    <a:lnTo>
                      <a:pt x="258" y="108"/>
                    </a:lnTo>
                    <a:lnTo>
                      <a:pt x="258" y="112"/>
                    </a:lnTo>
                    <a:lnTo>
                      <a:pt x="256" y="114"/>
                    </a:lnTo>
                    <a:lnTo>
                      <a:pt x="250" y="130"/>
                    </a:lnTo>
                    <a:lnTo>
                      <a:pt x="242" y="146"/>
                    </a:lnTo>
                    <a:lnTo>
                      <a:pt x="234" y="160"/>
                    </a:lnTo>
                    <a:lnTo>
                      <a:pt x="224" y="172"/>
                    </a:lnTo>
                    <a:lnTo>
                      <a:pt x="214" y="182"/>
                    </a:lnTo>
                    <a:lnTo>
                      <a:pt x="202" y="188"/>
                    </a:lnTo>
                    <a:lnTo>
                      <a:pt x="188" y="194"/>
                    </a:lnTo>
                    <a:lnTo>
                      <a:pt x="180" y="194"/>
                    </a:lnTo>
                    <a:lnTo>
                      <a:pt x="170" y="196"/>
                    </a:lnTo>
                    <a:lnTo>
                      <a:pt x="158" y="198"/>
                    </a:lnTo>
                    <a:lnTo>
                      <a:pt x="146" y="198"/>
                    </a:lnTo>
                    <a:lnTo>
                      <a:pt x="134" y="200"/>
                    </a:lnTo>
                    <a:lnTo>
                      <a:pt x="122" y="200"/>
                    </a:lnTo>
                    <a:lnTo>
                      <a:pt x="110" y="200"/>
                    </a:lnTo>
                    <a:lnTo>
                      <a:pt x="110" y="200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0" name="Freeform 56"/>
              <p:cNvSpPr>
                <a:spLocks/>
              </p:cNvSpPr>
              <p:nvPr/>
            </p:nvSpPr>
            <p:spPr bwMode="auto">
              <a:xfrm>
                <a:off x="1400788" y="1402856"/>
                <a:ext cx="514780" cy="201679"/>
              </a:xfrm>
              <a:custGeom>
                <a:avLst/>
                <a:gdLst/>
                <a:ahLst/>
                <a:cxnLst>
                  <a:cxn ang="0">
                    <a:pos x="250" y="88"/>
                  </a:cxn>
                  <a:cxn ang="0">
                    <a:pos x="2" y="104"/>
                  </a:cxn>
                  <a:cxn ang="0">
                    <a:pos x="2" y="100"/>
                  </a:cxn>
                  <a:cxn ang="0">
                    <a:pos x="2" y="92"/>
                  </a:cxn>
                  <a:cxn ang="0">
                    <a:pos x="2" y="84"/>
                  </a:cxn>
                  <a:cxn ang="0">
                    <a:pos x="0" y="78"/>
                  </a:cxn>
                  <a:cxn ang="0">
                    <a:pos x="0" y="72"/>
                  </a:cxn>
                  <a:cxn ang="0">
                    <a:pos x="0" y="66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0" y="56"/>
                  </a:cxn>
                  <a:cxn ang="0">
                    <a:pos x="0" y="54"/>
                  </a:cxn>
                  <a:cxn ang="0">
                    <a:pos x="0" y="52"/>
                  </a:cxn>
                  <a:cxn ang="0">
                    <a:pos x="0" y="46"/>
                  </a:cxn>
                  <a:cxn ang="0">
                    <a:pos x="2" y="40"/>
                  </a:cxn>
                  <a:cxn ang="0">
                    <a:pos x="6" y="34"/>
                  </a:cxn>
                  <a:cxn ang="0">
                    <a:pos x="12" y="28"/>
                  </a:cxn>
                  <a:cxn ang="0">
                    <a:pos x="18" y="24"/>
                  </a:cxn>
                  <a:cxn ang="0">
                    <a:pos x="24" y="20"/>
                  </a:cxn>
                  <a:cxn ang="0">
                    <a:pos x="32" y="16"/>
                  </a:cxn>
                  <a:cxn ang="0">
                    <a:pos x="42" y="12"/>
                  </a:cxn>
                  <a:cxn ang="0">
                    <a:pos x="50" y="8"/>
                  </a:cxn>
                  <a:cxn ang="0">
                    <a:pos x="60" y="6"/>
                  </a:cxn>
                  <a:cxn ang="0">
                    <a:pos x="72" y="4"/>
                  </a:cxn>
                  <a:cxn ang="0">
                    <a:pos x="82" y="2"/>
                  </a:cxn>
                  <a:cxn ang="0">
                    <a:pos x="94" y="2"/>
                  </a:cxn>
                  <a:cxn ang="0">
                    <a:pos x="106" y="0"/>
                  </a:cxn>
                  <a:cxn ang="0">
                    <a:pos x="118" y="0"/>
                  </a:cxn>
                  <a:cxn ang="0">
                    <a:pos x="130" y="0"/>
                  </a:cxn>
                  <a:cxn ang="0">
                    <a:pos x="142" y="2"/>
                  </a:cxn>
                  <a:cxn ang="0">
                    <a:pos x="154" y="2"/>
                  </a:cxn>
                  <a:cxn ang="0">
                    <a:pos x="166" y="4"/>
                  </a:cxn>
                  <a:cxn ang="0">
                    <a:pos x="178" y="6"/>
                  </a:cxn>
                  <a:cxn ang="0">
                    <a:pos x="188" y="8"/>
                  </a:cxn>
                  <a:cxn ang="0">
                    <a:pos x="198" y="12"/>
                  </a:cxn>
                  <a:cxn ang="0">
                    <a:pos x="208" y="14"/>
                  </a:cxn>
                  <a:cxn ang="0">
                    <a:pos x="218" y="18"/>
                  </a:cxn>
                  <a:cxn ang="0">
                    <a:pos x="226" y="24"/>
                  </a:cxn>
                  <a:cxn ang="0">
                    <a:pos x="234" y="28"/>
                  </a:cxn>
                  <a:cxn ang="0">
                    <a:pos x="240" y="34"/>
                  </a:cxn>
                  <a:cxn ang="0">
                    <a:pos x="246" y="38"/>
                  </a:cxn>
                  <a:cxn ang="0">
                    <a:pos x="250" y="46"/>
                  </a:cxn>
                  <a:cxn ang="0">
                    <a:pos x="252" y="52"/>
                  </a:cxn>
                  <a:cxn ang="0">
                    <a:pos x="254" y="58"/>
                  </a:cxn>
                  <a:cxn ang="0">
                    <a:pos x="254" y="66"/>
                  </a:cxn>
                  <a:cxn ang="0">
                    <a:pos x="254" y="68"/>
                  </a:cxn>
                  <a:cxn ang="0">
                    <a:pos x="254" y="72"/>
                  </a:cxn>
                  <a:cxn ang="0">
                    <a:pos x="254" y="74"/>
                  </a:cxn>
                  <a:cxn ang="0">
                    <a:pos x="254" y="76"/>
                  </a:cxn>
                  <a:cxn ang="0">
                    <a:pos x="252" y="80"/>
                  </a:cxn>
                  <a:cxn ang="0">
                    <a:pos x="252" y="82"/>
                  </a:cxn>
                  <a:cxn ang="0">
                    <a:pos x="252" y="86"/>
                  </a:cxn>
                  <a:cxn ang="0">
                    <a:pos x="250" y="88"/>
                  </a:cxn>
                  <a:cxn ang="0">
                    <a:pos x="250" y="88"/>
                  </a:cxn>
                </a:cxnLst>
                <a:rect l="0" t="0" r="r" b="b"/>
                <a:pathLst>
                  <a:path w="254" h="104">
                    <a:moveTo>
                      <a:pt x="250" y="88"/>
                    </a:moveTo>
                    <a:lnTo>
                      <a:pt x="2" y="104"/>
                    </a:lnTo>
                    <a:lnTo>
                      <a:pt x="2" y="100"/>
                    </a:lnTo>
                    <a:lnTo>
                      <a:pt x="2" y="92"/>
                    </a:lnTo>
                    <a:lnTo>
                      <a:pt x="2" y="84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2" y="40"/>
                    </a:lnTo>
                    <a:lnTo>
                      <a:pt x="6" y="34"/>
                    </a:lnTo>
                    <a:lnTo>
                      <a:pt x="12" y="28"/>
                    </a:lnTo>
                    <a:lnTo>
                      <a:pt x="18" y="24"/>
                    </a:lnTo>
                    <a:lnTo>
                      <a:pt x="24" y="20"/>
                    </a:lnTo>
                    <a:lnTo>
                      <a:pt x="32" y="16"/>
                    </a:lnTo>
                    <a:lnTo>
                      <a:pt x="42" y="12"/>
                    </a:lnTo>
                    <a:lnTo>
                      <a:pt x="50" y="8"/>
                    </a:lnTo>
                    <a:lnTo>
                      <a:pt x="60" y="6"/>
                    </a:lnTo>
                    <a:lnTo>
                      <a:pt x="72" y="4"/>
                    </a:lnTo>
                    <a:lnTo>
                      <a:pt x="82" y="2"/>
                    </a:lnTo>
                    <a:lnTo>
                      <a:pt x="94" y="2"/>
                    </a:lnTo>
                    <a:lnTo>
                      <a:pt x="106" y="0"/>
                    </a:lnTo>
                    <a:lnTo>
                      <a:pt x="118" y="0"/>
                    </a:lnTo>
                    <a:lnTo>
                      <a:pt x="130" y="0"/>
                    </a:lnTo>
                    <a:lnTo>
                      <a:pt x="142" y="2"/>
                    </a:lnTo>
                    <a:lnTo>
                      <a:pt x="154" y="2"/>
                    </a:lnTo>
                    <a:lnTo>
                      <a:pt x="166" y="4"/>
                    </a:lnTo>
                    <a:lnTo>
                      <a:pt x="178" y="6"/>
                    </a:lnTo>
                    <a:lnTo>
                      <a:pt x="188" y="8"/>
                    </a:lnTo>
                    <a:lnTo>
                      <a:pt x="198" y="12"/>
                    </a:lnTo>
                    <a:lnTo>
                      <a:pt x="208" y="14"/>
                    </a:lnTo>
                    <a:lnTo>
                      <a:pt x="218" y="18"/>
                    </a:lnTo>
                    <a:lnTo>
                      <a:pt x="226" y="24"/>
                    </a:lnTo>
                    <a:lnTo>
                      <a:pt x="234" y="28"/>
                    </a:lnTo>
                    <a:lnTo>
                      <a:pt x="240" y="34"/>
                    </a:lnTo>
                    <a:lnTo>
                      <a:pt x="246" y="38"/>
                    </a:lnTo>
                    <a:lnTo>
                      <a:pt x="250" y="46"/>
                    </a:lnTo>
                    <a:lnTo>
                      <a:pt x="252" y="52"/>
                    </a:lnTo>
                    <a:lnTo>
                      <a:pt x="254" y="58"/>
                    </a:lnTo>
                    <a:lnTo>
                      <a:pt x="254" y="66"/>
                    </a:lnTo>
                    <a:lnTo>
                      <a:pt x="254" y="68"/>
                    </a:lnTo>
                    <a:lnTo>
                      <a:pt x="254" y="72"/>
                    </a:lnTo>
                    <a:lnTo>
                      <a:pt x="254" y="74"/>
                    </a:lnTo>
                    <a:lnTo>
                      <a:pt x="254" y="76"/>
                    </a:lnTo>
                    <a:lnTo>
                      <a:pt x="252" y="80"/>
                    </a:lnTo>
                    <a:lnTo>
                      <a:pt x="252" y="82"/>
                    </a:lnTo>
                    <a:lnTo>
                      <a:pt x="252" y="86"/>
                    </a:lnTo>
                    <a:lnTo>
                      <a:pt x="250" y="88"/>
                    </a:lnTo>
                    <a:lnTo>
                      <a:pt x="250" y="88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1" name="Freeform 107"/>
              <p:cNvSpPr>
                <a:spLocks/>
              </p:cNvSpPr>
              <p:nvPr/>
            </p:nvSpPr>
            <p:spPr bwMode="auto">
              <a:xfrm>
                <a:off x="2069597" y="1387342"/>
                <a:ext cx="539100" cy="383966"/>
              </a:xfrm>
              <a:custGeom>
                <a:avLst/>
                <a:gdLst/>
                <a:ahLst/>
                <a:cxnLst>
                  <a:cxn ang="0">
                    <a:pos x="186" y="196"/>
                  </a:cxn>
                  <a:cxn ang="0">
                    <a:pos x="208" y="194"/>
                  </a:cxn>
                  <a:cxn ang="0">
                    <a:pos x="226" y="190"/>
                  </a:cxn>
                  <a:cxn ang="0">
                    <a:pos x="238" y="184"/>
                  </a:cxn>
                  <a:cxn ang="0">
                    <a:pos x="244" y="178"/>
                  </a:cxn>
                  <a:cxn ang="0">
                    <a:pos x="252" y="168"/>
                  </a:cxn>
                  <a:cxn ang="0">
                    <a:pos x="258" y="156"/>
                  </a:cxn>
                  <a:cxn ang="0">
                    <a:pos x="262" y="140"/>
                  </a:cxn>
                  <a:cxn ang="0">
                    <a:pos x="264" y="122"/>
                  </a:cxn>
                  <a:cxn ang="0">
                    <a:pos x="264" y="102"/>
                  </a:cxn>
                  <a:cxn ang="0">
                    <a:pos x="266" y="94"/>
                  </a:cxn>
                  <a:cxn ang="0">
                    <a:pos x="266" y="84"/>
                  </a:cxn>
                  <a:cxn ang="0">
                    <a:pos x="266" y="78"/>
                  </a:cxn>
                  <a:cxn ang="0">
                    <a:pos x="266" y="72"/>
                  </a:cxn>
                  <a:cxn ang="0">
                    <a:pos x="266" y="66"/>
                  </a:cxn>
                  <a:cxn ang="0">
                    <a:pos x="266" y="60"/>
                  </a:cxn>
                  <a:cxn ang="0">
                    <a:pos x="266" y="56"/>
                  </a:cxn>
                  <a:cxn ang="0">
                    <a:pos x="266" y="46"/>
                  </a:cxn>
                  <a:cxn ang="0">
                    <a:pos x="258" y="32"/>
                  </a:cxn>
                  <a:cxn ang="0">
                    <a:pos x="246" y="22"/>
                  </a:cxn>
                  <a:cxn ang="0">
                    <a:pos x="230" y="12"/>
                  </a:cxn>
                  <a:cxn ang="0">
                    <a:pos x="210" y="6"/>
                  </a:cxn>
                  <a:cxn ang="0">
                    <a:pos x="188" y="2"/>
                  </a:cxn>
                  <a:cxn ang="0">
                    <a:pos x="166" y="0"/>
                  </a:cxn>
                  <a:cxn ang="0">
                    <a:pos x="142" y="0"/>
                  </a:cxn>
                  <a:cxn ang="0">
                    <a:pos x="116" y="0"/>
                  </a:cxn>
                  <a:cxn ang="0">
                    <a:pos x="92" y="4"/>
                  </a:cxn>
                  <a:cxn ang="0">
                    <a:pos x="70" y="8"/>
                  </a:cxn>
                  <a:cxn ang="0">
                    <a:pos x="50" y="16"/>
                  </a:cxn>
                  <a:cxn ang="0">
                    <a:pos x="30" y="24"/>
                  </a:cxn>
                  <a:cxn ang="0">
                    <a:pos x="16" y="36"/>
                  </a:cxn>
                  <a:cxn ang="0">
                    <a:pos x="6" y="50"/>
                  </a:cxn>
                  <a:cxn ang="0">
                    <a:pos x="0" y="66"/>
                  </a:cxn>
                  <a:cxn ang="0">
                    <a:pos x="0" y="76"/>
                  </a:cxn>
                  <a:cxn ang="0">
                    <a:pos x="2" y="80"/>
                  </a:cxn>
                  <a:cxn ang="0">
                    <a:pos x="2" y="86"/>
                  </a:cxn>
                  <a:cxn ang="0">
                    <a:pos x="4" y="90"/>
                  </a:cxn>
                  <a:cxn ang="0">
                    <a:pos x="6" y="96"/>
                  </a:cxn>
                  <a:cxn ang="0">
                    <a:pos x="6" y="100"/>
                  </a:cxn>
                  <a:cxn ang="0">
                    <a:pos x="8" y="106"/>
                  </a:cxn>
                  <a:cxn ang="0">
                    <a:pos x="10" y="112"/>
                  </a:cxn>
                  <a:cxn ang="0">
                    <a:pos x="18" y="132"/>
                  </a:cxn>
                  <a:cxn ang="0">
                    <a:pos x="34" y="160"/>
                  </a:cxn>
                  <a:cxn ang="0">
                    <a:pos x="56" y="182"/>
                  </a:cxn>
                  <a:cxn ang="0">
                    <a:pos x="82" y="192"/>
                  </a:cxn>
                  <a:cxn ang="0">
                    <a:pos x="100" y="196"/>
                  </a:cxn>
                  <a:cxn ang="0">
                    <a:pos x="122" y="198"/>
                  </a:cxn>
                  <a:cxn ang="0">
                    <a:pos x="148" y="198"/>
                  </a:cxn>
                  <a:cxn ang="0">
                    <a:pos x="172" y="198"/>
                  </a:cxn>
                </a:cxnLst>
                <a:rect l="0" t="0" r="r" b="b"/>
                <a:pathLst>
                  <a:path w="266" h="198">
                    <a:moveTo>
                      <a:pt x="172" y="198"/>
                    </a:moveTo>
                    <a:lnTo>
                      <a:pt x="186" y="196"/>
                    </a:lnTo>
                    <a:lnTo>
                      <a:pt x="196" y="194"/>
                    </a:lnTo>
                    <a:lnTo>
                      <a:pt x="208" y="194"/>
                    </a:lnTo>
                    <a:lnTo>
                      <a:pt x="218" y="192"/>
                    </a:lnTo>
                    <a:lnTo>
                      <a:pt x="226" y="190"/>
                    </a:lnTo>
                    <a:lnTo>
                      <a:pt x="232" y="186"/>
                    </a:lnTo>
                    <a:lnTo>
                      <a:pt x="238" y="184"/>
                    </a:lnTo>
                    <a:lnTo>
                      <a:pt x="240" y="182"/>
                    </a:lnTo>
                    <a:lnTo>
                      <a:pt x="244" y="178"/>
                    </a:lnTo>
                    <a:lnTo>
                      <a:pt x="248" y="174"/>
                    </a:lnTo>
                    <a:lnTo>
                      <a:pt x="252" y="168"/>
                    </a:lnTo>
                    <a:lnTo>
                      <a:pt x="254" y="162"/>
                    </a:lnTo>
                    <a:lnTo>
                      <a:pt x="258" y="156"/>
                    </a:lnTo>
                    <a:lnTo>
                      <a:pt x="260" y="148"/>
                    </a:lnTo>
                    <a:lnTo>
                      <a:pt x="262" y="140"/>
                    </a:lnTo>
                    <a:lnTo>
                      <a:pt x="262" y="130"/>
                    </a:lnTo>
                    <a:lnTo>
                      <a:pt x="264" y="122"/>
                    </a:lnTo>
                    <a:lnTo>
                      <a:pt x="264" y="112"/>
                    </a:lnTo>
                    <a:lnTo>
                      <a:pt x="264" y="102"/>
                    </a:lnTo>
                    <a:lnTo>
                      <a:pt x="266" y="98"/>
                    </a:lnTo>
                    <a:lnTo>
                      <a:pt x="266" y="94"/>
                    </a:lnTo>
                    <a:lnTo>
                      <a:pt x="266" y="90"/>
                    </a:lnTo>
                    <a:lnTo>
                      <a:pt x="266" y="84"/>
                    </a:lnTo>
                    <a:lnTo>
                      <a:pt x="266" y="80"/>
                    </a:lnTo>
                    <a:lnTo>
                      <a:pt x="266" y="78"/>
                    </a:lnTo>
                    <a:lnTo>
                      <a:pt x="266" y="74"/>
                    </a:lnTo>
                    <a:lnTo>
                      <a:pt x="266" y="72"/>
                    </a:lnTo>
                    <a:lnTo>
                      <a:pt x="266" y="68"/>
                    </a:lnTo>
                    <a:lnTo>
                      <a:pt x="266" y="66"/>
                    </a:lnTo>
                    <a:lnTo>
                      <a:pt x="266" y="64"/>
                    </a:lnTo>
                    <a:lnTo>
                      <a:pt x="266" y="60"/>
                    </a:lnTo>
                    <a:lnTo>
                      <a:pt x="266" y="58"/>
                    </a:lnTo>
                    <a:lnTo>
                      <a:pt x="266" y="56"/>
                    </a:lnTo>
                    <a:lnTo>
                      <a:pt x="266" y="54"/>
                    </a:lnTo>
                    <a:lnTo>
                      <a:pt x="266" y="46"/>
                    </a:lnTo>
                    <a:lnTo>
                      <a:pt x="262" y="38"/>
                    </a:lnTo>
                    <a:lnTo>
                      <a:pt x="258" y="32"/>
                    </a:lnTo>
                    <a:lnTo>
                      <a:pt x="252" y="26"/>
                    </a:lnTo>
                    <a:lnTo>
                      <a:pt x="246" y="22"/>
                    </a:lnTo>
                    <a:lnTo>
                      <a:pt x="238" y="16"/>
                    </a:lnTo>
                    <a:lnTo>
                      <a:pt x="230" y="12"/>
                    </a:lnTo>
                    <a:lnTo>
                      <a:pt x="220" y="10"/>
                    </a:lnTo>
                    <a:lnTo>
                      <a:pt x="210" y="6"/>
                    </a:lnTo>
                    <a:lnTo>
                      <a:pt x="200" y="4"/>
                    </a:lnTo>
                    <a:lnTo>
                      <a:pt x="188" y="2"/>
                    </a:lnTo>
                    <a:lnTo>
                      <a:pt x="178" y="0"/>
                    </a:lnTo>
                    <a:lnTo>
                      <a:pt x="166" y="0"/>
                    </a:lnTo>
                    <a:lnTo>
                      <a:pt x="154" y="0"/>
                    </a:lnTo>
                    <a:lnTo>
                      <a:pt x="142" y="0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4" y="2"/>
                    </a:lnTo>
                    <a:lnTo>
                      <a:pt x="92" y="4"/>
                    </a:lnTo>
                    <a:lnTo>
                      <a:pt x="82" y="6"/>
                    </a:lnTo>
                    <a:lnTo>
                      <a:pt x="70" y="8"/>
                    </a:lnTo>
                    <a:lnTo>
                      <a:pt x="60" y="12"/>
                    </a:lnTo>
                    <a:lnTo>
                      <a:pt x="50" y="16"/>
                    </a:lnTo>
                    <a:lnTo>
                      <a:pt x="40" y="20"/>
                    </a:lnTo>
                    <a:lnTo>
                      <a:pt x="30" y="24"/>
                    </a:lnTo>
                    <a:lnTo>
                      <a:pt x="24" y="30"/>
                    </a:lnTo>
                    <a:lnTo>
                      <a:pt x="16" y="36"/>
                    </a:lnTo>
                    <a:lnTo>
                      <a:pt x="10" y="42"/>
                    </a:lnTo>
                    <a:lnTo>
                      <a:pt x="6" y="50"/>
                    </a:lnTo>
                    <a:lnTo>
                      <a:pt x="2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2" y="78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2" y="86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4" y="92"/>
                    </a:lnTo>
                    <a:lnTo>
                      <a:pt x="6" y="96"/>
                    </a:lnTo>
                    <a:lnTo>
                      <a:pt x="6" y="98"/>
                    </a:lnTo>
                    <a:lnTo>
                      <a:pt x="6" y="100"/>
                    </a:lnTo>
                    <a:lnTo>
                      <a:pt x="8" y="104"/>
                    </a:lnTo>
                    <a:lnTo>
                      <a:pt x="8" y="106"/>
                    </a:lnTo>
                    <a:lnTo>
                      <a:pt x="10" y="110"/>
                    </a:lnTo>
                    <a:lnTo>
                      <a:pt x="10" y="112"/>
                    </a:lnTo>
                    <a:lnTo>
                      <a:pt x="12" y="116"/>
                    </a:lnTo>
                    <a:lnTo>
                      <a:pt x="18" y="132"/>
                    </a:lnTo>
                    <a:lnTo>
                      <a:pt x="26" y="148"/>
                    </a:lnTo>
                    <a:lnTo>
                      <a:pt x="34" y="160"/>
                    </a:lnTo>
                    <a:lnTo>
                      <a:pt x="44" y="172"/>
                    </a:lnTo>
                    <a:lnTo>
                      <a:pt x="56" y="182"/>
                    </a:lnTo>
                    <a:lnTo>
                      <a:pt x="66" y="188"/>
                    </a:lnTo>
                    <a:lnTo>
                      <a:pt x="82" y="192"/>
                    </a:lnTo>
                    <a:lnTo>
                      <a:pt x="90" y="194"/>
                    </a:lnTo>
                    <a:lnTo>
                      <a:pt x="100" y="196"/>
                    </a:lnTo>
                    <a:lnTo>
                      <a:pt x="110" y="196"/>
                    </a:lnTo>
                    <a:lnTo>
                      <a:pt x="122" y="198"/>
                    </a:lnTo>
                    <a:lnTo>
                      <a:pt x="134" y="198"/>
                    </a:lnTo>
                    <a:lnTo>
                      <a:pt x="148" y="198"/>
                    </a:lnTo>
                    <a:lnTo>
                      <a:pt x="160" y="198"/>
                    </a:lnTo>
                    <a:lnTo>
                      <a:pt x="172" y="198"/>
                    </a:lnTo>
                    <a:lnTo>
                      <a:pt x="172" y="198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2" name="Freeform 108"/>
              <p:cNvSpPr>
                <a:spLocks/>
              </p:cNvSpPr>
              <p:nvPr/>
            </p:nvSpPr>
            <p:spPr bwMode="auto">
              <a:xfrm>
                <a:off x="2081757" y="1395099"/>
                <a:ext cx="518833" cy="197801"/>
              </a:xfrm>
              <a:custGeom>
                <a:avLst/>
                <a:gdLst/>
                <a:ahLst/>
                <a:cxnLst>
                  <a:cxn ang="0">
                    <a:pos x="254" y="102"/>
                  </a:cxn>
                  <a:cxn ang="0">
                    <a:pos x="4" y="92"/>
                  </a:cxn>
                  <a:cxn ang="0">
                    <a:pos x="4" y="88"/>
                  </a:cxn>
                  <a:cxn ang="0">
                    <a:pos x="4" y="86"/>
                  </a:cxn>
                  <a:cxn ang="0">
                    <a:pos x="2" y="82"/>
                  </a:cxn>
                  <a:cxn ang="0">
                    <a:pos x="2" y="80"/>
                  </a:cxn>
                  <a:cxn ang="0">
                    <a:pos x="2" y="78"/>
                  </a:cxn>
                  <a:cxn ang="0">
                    <a:pos x="0" y="74"/>
                  </a:cxn>
                  <a:cxn ang="0">
                    <a:pos x="0" y="72"/>
                  </a:cxn>
                  <a:cxn ang="0">
                    <a:pos x="0" y="70"/>
                  </a:cxn>
                  <a:cxn ang="0">
                    <a:pos x="0" y="62"/>
                  </a:cxn>
                  <a:cxn ang="0">
                    <a:pos x="2" y="54"/>
                  </a:cxn>
                  <a:cxn ang="0">
                    <a:pos x="4" y="48"/>
                  </a:cxn>
                  <a:cxn ang="0">
                    <a:pos x="8" y="42"/>
                  </a:cxn>
                  <a:cxn ang="0">
                    <a:pos x="14" y="36"/>
                  </a:cxn>
                  <a:cxn ang="0">
                    <a:pos x="20" y="30"/>
                  </a:cxn>
                  <a:cxn ang="0">
                    <a:pos x="28" y="26"/>
                  </a:cxn>
                  <a:cxn ang="0">
                    <a:pos x="36" y="22"/>
                  </a:cxn>
                  <a:cxn ang="0">
                    <a:pos x="46" y="18"/>
                  </a:cxn>
                  <a:cxn ang="0">
                    <a:pos x="54" y="14"/>
                  </a:cxn>
                  <a:cxn ang="0">
                    <a:pos x="66" y="10"/>
                  </a:cxn>
                  <a:cxn ang="0">
                    <a:pos x="76" y="8"/>
                  </a:cxn>
                  <a:cxn ang="0">
                    <a:pos x="88" y="6"/>
                  </a:cxn>
                  <a:cxn ang="0">
                    <a:pos x="100" y="4"/>
                  </a:cxn>
                  <a:cxn ang="0">
                    <a:pos x="112" y="2"/>
                  </a:cxn>
                  <a:cxn ang="0">
                    <a:pos x="124" y="2"/>
                  </a:cxn>
                  <a:cxn ang="0">
                    <a:pos x="136" y="0"/>
                  </a:cxn>
                  <a:cxn ang="0">
                    <a:pos x="148" y="0"/>
                  </a:cxn>
                  <a:cxn ang="0">
                    <a:pos x="160" y="2"/>
                  </a:cxn>
                  <a:cxn ang="0">
                    <a:pos x="170" y="2"/>
                  </a:cxn>
                  <a:cxn ang="0">
                    <a:pos x="182" y="4"/>
                  </a:cxn>
                  <a:cxn ang="0">
                    <a:pos x="192" y="6"/>
                  </a:cxn>
                  <a:cxn ang="0">
                    <a:pos x="202" y="8"/>
                  </a:cxn>
                  <a:cxn ang="0">
                    <a:pos x="212" y="10"/>
                  </a:cxn>
                  <a:cxn ang="0">
                    <a:pos x="222" y="14"/>
                  </a:cxn>
                  <a:cxn ang="0">
                    <a:pos x="230" y="18"/>
                  </a:cxn>
                  <a:cxn ang="0">
                    <a:pos x="236" y="22"/>
                  </a:cxn>
                  <a:cxn ang="0">
                    <a:pos x="242" y="26"/>
                  </a:cxn>
                  <a:cxn ang="0">
                    <a:pos x="248" y="32"/>
                  </a:cxn>
                  <a:cxn ang="0">
                    <a:pos x="252" y="38"/>
                  </a:cxn>
                  <a:cxn ang="0">
                    <a:pos x="254" y="44"/>
                  </a:cxn>
                  <a:cxn ang="0">
                    <a:pos x="254" y="50"/>
                  </a:cxn>
                  <a:cxn ang="0">
                    <a:pos x="254" y="52"/>
                  </a:cxn>
                  <a:cxn ang="0">
                    <a:pos x="256" y="54"/>
                  </a:cxn>
                  <a:cxn ang="0">
                    <a:pos x="256" y="56"/>
                  </a:cxn>
                  <a:cxn ang="0">
                    <a:pos x="254" y="60"/>
                  </a:cxn>
                  <a:cxn ang="0">
                    <a:pos x="254" y="64"/>
                  </a:cxn>
                  <a:cxn ang="0">
                    <a:pos x="254" y="70"/>
                  </a:cxn>
                  <a:cxn ang="0">
                    <a:pos x="254" y="76"/>
                  </a:cxn>
                  <a:cxn ang="0">
                    <a:pos x="254" y="82"/>
                  </a:cxn>
                  <a:cxn ang="0">
                    <a:pos x="254" y="90"/>
                  </a:cxn>
                  <a:cxn ang="0">
                    <a:pos x="254" y="98"/>
                  </a:cxn>
                  <a:cxn ang="0">
                    <a:pos x="254" y="102"/>
                  </a:cxn>
                  <a:cxn ang="0">
                    <a:pos x="254" y="102"/>
                  </a:cxn>
                </a:cxnLst>
                <a:rect l="0" t="0" r="r" b="b"/>
                <a:pathLst>
                  <a:path w="256" h="102">
                    <a:moveTo>
                      <a:pt x="254" y="102"/>
                    </a:moveTo>
                    <a:lnTo>
                      <a:pt x="4" y="92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2" y="78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2"/>
                    </a:lnTo>
                    <a:lnTo>
                      <a:pt x="2" y="54"/>
                    </a:lnTo>
                    <a:lnTo>
                      <a:pt x="4" y="48"/>
                    </a:lnTo>
                    <a:lnTo>
                      <a:pt x="8" y="42"/>
                    </a:lnTo>
                    <a:lnTo>
                      <a:pt x="14" y="36"/>
                    </a:lnTo>
                    <a:lnTo>
                      <a:pt x="20" y="30"/>
                    </a:lnTo>
                    <a:lnTo>
                      <a:pt x="28" y="26"/>
                    </a:lnTo>
                    <a:lnTo>
                      <a:pt x="36" y="22"/>
                    </a:lnTo>
                    <a:lnTo>
                      <a:pt x="46" y="18"/>
                    </a:lnTo>
                    <a:lnTo>
                      <a:pt x="54" y="14"/>
                    </a:lnTo>
                    <a:lnTo>
                      <a:pt x="66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100" y="4"/>
                    </a:lnTo>
                    <a:lnTo>
                      <a:pt x="112" y="2"/>
                    </a:lnTo>
                    <a:lnTo>
                      <a:pt x="124" y="2"/>
                    </a:lnTo>
                    <a:lnTo>
                      <a:pt x="136" y="0"/>
                    </a:lnTo>
                    <a:lnTo>
                      <a:pt x="148" y="0"/>
                    </a:lnTo>
                    <a:lnTo>
                      <a:pt x="160" y="2"/>
                    </a:lnTo>
                    <a:lnTo>
                      <a:pt x="170" y="2"/>
                    </a:lnTo>
                    <a:lnTo>
                      <a:pt x="182" y="4"/>
                    </a:lnTo>
                    <a:lnTo>
                      <a:pt x="192" y="6"/>
                    </a:lnTo>
                    <a:lnTo>
                      <a:pt x="202" y="8"/>
                    </a:lnTo>
                    <a:lnTo>
                      <a:pt x="212" y="10"/>
                    </a:lnTo>
                    <a:lnTo>
                      <a:pt x="222" y="14"/>
                    </a:lnTo>
                    <a:lnTo>
                      <a:pt x="230" y="18"/>
                    </a:lnTo>
                    <a:lnTo>
                      <a:pt x="236" y="22"/>
                    </a:lnTo>
                    <a:lnTo>
                      <a:pt x="242" y="26"/>
                    </a:lnTo>
                    <a:lnTo>
                      <a:pt x="248" y="32"/>
                    </a:lnTo>
                    <a:lnTo>
                      <a:pt x="252" y="38"/>
                    </a:lnTo>
                    <a:lnTo>
                      <a:pt x="254" y="44"/>
                    </a:lnTo>
                    <a:lnTo>
                      <a:pt x="254" y="50"/>
                    </a:lnTo>
                    <a:lnTo>
                      <a:pt x="254" y="52"/>
                    </a:lnTo>
                    <a:lnTo>
                      <a:pt x="256" y="54"/>
                    </a:lnTo>
                    <a:lnTo>
                      <a:pt x="256" y="56"/>
                    </a:lnTo>
                    <a:lnTo>
                      <a:pt x="254" y="60"/>
                    </a:lnTo>
                    <a:lnTo>
                      <a:pt x="254" y="64"/>
                    </a:lnTo>
                    <a:lnTo>
                      <a:pt x="254" y="70"/>
                    </a:lnTo>
                    <a:lnTo>
                      <a:pt x="254" y="76"/>
                    </a:lnTo>
                    <a:lnTo>
                      <a:pt x="254" y="82"/>
                    </a:lnTo>
                    <a:lnTo>
                      <a:pt x="254" y="90"/>
                    </a:lnTo>
                    <a:lnTo>
                      <a:pt x="254" y="98"/>
                    </a:lnTo>
                    <a:lnTo>
                      <a:pt x="254" y="102"/>
                    </a:lnTo>
                    <a:lnTo>
                      <a:pt x="254" y="102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03" name="Group 2393"/>
          <p:cNvGrpSpPr/>
          <p:nvPr/>
        </p:nvGrpSpPr>
        <p:grpSpPr>
          <a:xfrm>
            <a:off x="6400800" y="685800"/>
            <a:ext cx="1883165" cy="1959365"/>
            <a:chOff x="783835" y="479035"/>
            <a:chExt cx="2591618" cy="2591618"/>
          </a:xfrm>
        </p:grpSpPr>
        <p:grpSp>
          <p:nvGrpSpPr>
            <p:cNvPr id="513" name="Group 5"/>
            <p:cNvGrpSpPr>
              <a:grpSpLocks noChangeAspect="1"/>
            </p:cNvGrpSpPr>
            <p:nvPr/>
          </p:nvGrpSpPr>
          <p:grpSpPr bwMode="auto">
            <a:xfrm rot="1021355">
              <a:off x="783835" y="479035"/>
              <a:ext cx="2591618" cy="2591618"/>
              <a:chOff x="606" y="376"/>
              <a:chExt cx="1425" cy="1425"/>
            </a:xfrm>
          </p:grpSpPr>
          <p:sp>
            <p:nvSpPr>
              <p:cNvPr id="2883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606" y="376"/>
                <a:ext cx="1425" cy="14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4" name="Freeform 2883"/>
              <p:cNvSpPr>
                <a:spLocks/>
              </p:cNvSpPr>
              <p:nvPr/>
            </p:nvSpPr>
            <p:spPr bwMode="auto">
              <a:xfrm>
                <a:off x="1232" y="429"/>
                <a:ext cx="173" cy="470"/>
              </a:xfrm>
              <a:custGeom>
                <a:avLst/>
                <a:gdLst/>
                <a:ahLst/>
                <a:cxnLst>
                  <a:cxn ang="0">
                    <a:pos x="50" y="55"/>
                  </a:cxn>
                  <a:cxn ang="0">
                    <a:pos x="50" y="55"/>
                  </a:cxn>
                  <a:cxn ang="0">
                    <a:pos x="33" y="93"/>
                  </a:cxn>
                  <a:cxn ang="0">
                    <a:pos x="15" y="138"/>
                  </a:cxn>
                  <a:cxn ang="0">
                    <a:pos x="10" y="161"/>
                  </a:cxn>
                  <a:cxn ang="0">
                    <a:pos x="5" y="186"/>
                  </a:cxn>
                  <a:cxn ang="0">
                    <a:pos x="0" y="211"/>
                  </a:cxn>
                  <a:cxn ang="0">
                    <a:pos x="0" y="236"/>
                  </a:cxn>
                  <a:cxn ang="0">
                    <a:pos x="0" y="236"/>
                  </a:cxn>
                  <a:cxn ang="0">
                    <a:pos x="0" y="256"/>
                  </a:cxn>
                  <a:cxn ang="0">
                    <a:pos x="0" y="256"/>
                  </a:cxn>
                  <a:cxn ang="0">
                    <a:pos x="25" y="309"/>
                  </a:cxn>
                  <a:cxn ang="0">
                    <a:pos x="43" y="362"/>
                  </a:cxn>
                  <a:cxn ang="0">
                    <a:pos x="50" y="387"/>
                  </a:cxn>
                  <a:cxn ang="0">
                    <a:pos x="55" y="410"/>
                  </a:cxn>
                  <a:cxn ang="0">
                    <a:pos x="58" y="432"/>
                  </a:cxn>
                  <a:cxn ang="0">
                    <a:pos x="60" y="455"/>
                  </a:cxn>
                  <a:cxn ang="0">
                    <a:pos x="60" y="455"/>
                  </a:cxn>
                  <a:cxn ang="0">
                    <a:pos x="58" y="467"/>
                  </a:cxn>
                  <a:cxn ang="0">
                    <a:pos x="58" y="467"/>
                  </a:cxn>
                  <a:cxn ang="0">
                    <a:pos x="60" y="470"/>
                  </a:cxn>
                  <a:cxn ang="0">
                    <a:pos x="60" y="470"/>
                  </a:cxn>
                  <a:cxn ang="0">
                    <a:pos x="88" y="467"/>
                  </a:cxn>
                  <a:cxn ang="0">
                    <a:pos x="88" y="467"/>
                  </a:cxn>
                  <a:cxn ang="0">
                    <a:pos x="115" y="470"/>
                  </a:cxn>
                  <a:cxn ang="0">
                    <a:pos x="115" y="470"/>
                  </a:cxn>
                  <a:cxn ang="0">
                    <a:pos x="115" y="467"/>
                  </a:cxn>
                  <a:cxn ang="0">
                    <a:pos x="115" y="467"/>
                  </a:cxn>
                  <a:cxn ang="0">
                    <a:pos x="115" y="455"/>
                  </a:cxn>
                  <a:cxn ang="0">
                    <a:pos x="115" y="455"/>
                  </a:cxn>
                  <a:cxn ang="0">
                    <a:pos x="115" y="432"/>
                  </a:cxn>
                  <a:cxn ang="0">
                    <a:pos x="118" y="410"/>
                  </a:cxn>
                  <a:cxn ang="0">
                    <a:pos x="123" y="387"/>
                  </a:cxn>
                  <a:cxn ang="0">
                    <a:pos x="131" y="362"/>
                  </a:cxn>
                  <a:cxn ang="0">
                    <a:pos x="148" y="309"/>
                  </a:cxn>
                  <a:cxn ang="0">
                    <a:pos x="173" y="256"/>
                  </a:cxn>
                  <a:cxn ang="0">
                    <a:pos x="173" y="256"/>
                  </a:cxn>
                  <a:cxn ang="0">
                    <a:pos x="173" y="236"/>
                  </a:cxn>
                  <a:cxn ang="0">
                    <a:pos x="173" y="236"/>
                  </a:cxn>
                  <a:cxn ang="0">
                    <a:pos x="171" y="196"/>
                  </a:cxn>
                  <a:cxn ang="0">
                    <a:pos x="166" y="161"/>
                  </a:cxn>
                  <a:cxn ang="0">
                    <a:pos x="153" y="125"/>
                  </a:cxn>
                  <a:cxn ang="0">
                    <a:pos x="141" y="93"/>
                  </a:cxn>
                  <a:cxn ang="0">
                    <a:pos x="128" y="63"/>
                  </a:cxn>
                  <a:cxn ang="0">
                    <a:pos x="113" y="38"/>
                  </a:cxn>
                  <a:cxn ang="0">
                    <a:pos x="88" y="0"/>
                  </a:cxn>
                  <a:cxn ang="0">
                    <a:pos x="88" y="0"/>
                  </a:cxn>
                  <a:cxn ang="0">
                    <a:pos x="85" y="0"/>
                  </a:cxn>
                  <a:cxn ang="0">
                    <a:pos x="85" y="0"/>
                  </a:cxn>
                  <a:cxn ang="0">
                    <a:pos x="70" y="25"/>
                  </a:cxn>
                  <a:cxn ang="0">
                    <a:pos x="50" y="55"/>
                  </a:cxn>
                  <a:cxn ang="0">
                    <a:pos x="50" y="55"/>
                  </a:cxn>
                </a:cxnLst>
                <a:rect l="0" t="0" r="r" b="b"/>
                <a:pathLst>
                  <a:path w="173" h="470">
                    <a:moveTo>
                      <a:pt x="50" y="55"/>
                    </a:moveTo>
                    <a:lnTo>
                      <a:pt x="50" y="55"/>
                    </a:lnTo>
                    <a:lnTo>
                      <a:pt x="33" y="93"/>
                    </a:lnTo>
                    <a:lnTo>
                      <a:pt x="15" y="138"/>
                    </a:lnTo>
                    <a:lnTo>
                      <a:pt x="10" y="161"/>
                    </a:lnTo>
                    <a:lnTo>
                      <a:pt x="5" y="186"/>
                    </a:lnTo>
                    <a:lnTo>
                      <a:pt x="0" y="211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56"/>
                    </a:lnTo>
                    <a:lnTo>
                      <a:pt x="0" y="256"/>
                    </a:lnTo>
                    <a:lnTo>
                      <a:pt x="25" y="309"/>
                    </a:lnTo>
                    <a:lnTo>
                      <a:pt x="43" y="362"/>
                    </a:lnTo>
                    <a:lnTo>
                      <a:pt x="50" y="387"/>
                    </a:lnTo>
                    <a:lnTo>
                      <a:pt x="55" y="410"/>
                    </a:lnTo>
                    <a:lnTo>
                      <a:pt x="58" y="432"/>
                    </a:lnTo>
                    <a:lnTo>
                      <a:pt x="60" y="455"/>
                    </a:lnTo>
                    <a:lnTo>
                      <a:pt x="60" y="455"/>
                    </a:lnTo>
                    <a:lnTo>
                      <a:pt x="58" y="467"/>
                    </a:lnTo>
                    <a:lnTo>
                      <a:pt x="58" y="467"/>
                    </a:lnTo>
                    <a:lnTo>
                      <a:pt x="60" y="470"/>
                    </a:lnTo>
                    <a:lnTo>
                      <a:pt x="60" y="470"/>
                    </a:lnTo>
                    <a:lnTo>
                      <a:pt x="88" y="467"/>
                    </a:lnTo>
                    <a:lnTo>
                      <a:pt x="88" y="467"/>
                    </a:lnTo>
                    <a:lnTo>
                      <a:pt x="115" y="470"/>
                    </a:lnTo>
                    <a:lnTo>
                      <a:pt x="115" y="470"/>
                    </a:lnTo>
                    <a:lnTo>
                      <a:pt x="115" y="467"/>
                    </a:lnTo>
                    <a:lnTo>
                      <a:pt x="115" y="467"/>
                    </a:lnTo>
                    <a:lnTo>
                      <a:pt x="115" y="455"/>
                    </a:lnTo>
                    <a:lnTo>
                      <a:pt x="115" y="455"/>
                    </a:lnTo>
                    <a:lnTo>
                      <a:pt x="115" y="432"/>
                    </a:lnTo>
                    <a:lnTo>
                      <a:pt x="118" y="410"/>
                    </a:lnTo>
                    <a:lnTo>
                      <a:pt x="123" y="387"/>
                    </a:lnTo>
                    <a:lnTo>
                      <a:pt x="131" y="362"/>
                    </a:lnTo>
                    <a:lnTo>
                      <a:pt x="148" y="309"/>
                    </a:lnTo>
                    <a:lnTo>
                      <a:pt x="173" y="256"/>
                    </a:lnTo>
                    <a:lnTo>
                      <a:pt x="173" y="256"/>
                    </a:lnTo>
                    <a:lnTo>
                      <a:pt x="173" y="236"/>
                    </a:lnTo>
                    <a:lnTo>
                      <a:pt x="173" y="236"/>
                    </a:lnTo>
                    <a:lnTo>
                      <a:pt x="171" y="196"/>
                    </a:lnTo>
                    <a:lnTo>
                      <a:pt x="166" y="161"/>
                    </a:lnTo>
                    <a:lnTo>
                      <a:pt x="153" y="125"/>
                    </a:lnTo>
                    <a:lnTo>
                      <a:pt x="141" y="93"/>
                    </a:lnTo>
                    <a:lnTo>
                      <a:pt x="128" y="63"/>
                    </a:lnTo>
                    <a:lnTo>
                      <a:pt x="113" y="38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70" y="25"/>
                    </a:lnTo>
                    <a:lnTo>
                      <a:pt x="50" y="55"/>
                    </a:lnTo>
                    <a:lnTo>
                      <a:pt x="50" y="5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5" name="Freeform 2884"/>
              <p:cNvSpPr>
                <a:spLocks/>
              </p:cNvSpPr>
              <p:nvPr/>
            </p:nvSpPr>
            <p:spPr bwMode="auto">
              <a:xfrm>
                <a:off x="986" y="517"/>
                <a:ext cx="266" cy="420"/>
              </a:xfrm>
              <a:custGeom>
                <a:avLst/>
                <a:gdLst/>
                <a:ahLst/>
                <a:cxnLst>
                  <a:cxn ang="0">
                    <a:pos x="55" y="264"/>
                  </a:cxn>
                  <a:cxn ang="0">
                    <a:pos x="55" y="264"/>
                  </a:cxn>
                  <a:cxn ang="0">
                    <a:pos x="90" y="286"/>
                  </a:cxn>
                  <a:cxn ang="0">
                    <a:pos x="118" y="311"/>
                  </a:cxn>
                  <a:cxn ang="0">
                    <a:pos x="145" y="334"/>
                  </a:cxn>
                  <a:cxn ang="0">
                    <a:pos x="170" y="357"/>
                  </a:cxn>
                  <a:cxn ang="0">
                    <a:pos x="170" y="357"/>
                  </a:cxn>
                  <a:cxn ang="0">
                    <a:pos x="196" y="389"/>
                  </a:cxn>
                  <a:cxn ang="0">
                    <a:pos x="206" y="404"/>
                  </a:cxn>
                  <a:cxn ang="0">
                    <a:pos x="213" y="420"/>
                  </a:cxn>
                  <a:cxn ang="0">
                    <a:pos x="213" y="420"/>
                  </a:cxn>
                  <a:cxn ang="0">
                    <a:pos x="213" y="420"/>
                  </a:cxn>
                  <a:cxn ang="0">
                    <a:pos x="213" y="420"/>
                  </a:cxn>
                  <a:cxn ang="0">
                    <a:pos x="236" y="404"/>
                  </a:cxn>
                  <a:cxn ang="0">
                    <a:pos x="261" y="392"/>
                  </a:cxn>
                  <a:cxn ang="0">
                    <a:pos x="261" y="392"/>
                  </a:cxn>
                  <a:cxn ang="0">
                    <a:pos x="263" y="382"/>
                  </a:cxn>
                  <a:cxn ang="0">
                    <a:pos x="266" y="367"/>
                  </a:cxn>
                  <a:cxn ang="0">
                    <a:pos x="266" y="367"/>
                  </a:cxn>
                  <a:cxn ang="0">
                    <a:pos x="263" y="347"/>
                  </a:cxn>
                  <a:cxn ang="0">
                    <a:pos x="261" y="324"/>
                  </a:cxn>
                  <a:cxn ang="0">
                    <a:pos x="256" y="299"/>
                  </a:cxn>
                  <a:cxn ang="0">
                    <a:pos x="248" y="274"/>
                  </a:cxn>
                  <a:cxn ang="0">
                    <a:pos x="238" y="246"/>
                  </a:cxn>
                  <a:cxn ang="0">
                    <a:pos x="226" y="218"/>
                  </a:cxn>
                  <a:cxn ang="0">
                    <a:pos x="213" y="191"/>
                  </a:cxn>
                  <a:cxn ang="0">
                    <a:pos x="198" y="161"/>
                  </a:cxn>
                  <a:cxn ang="0">
                    <a:pos x="198" y="161"/>
                  </a:cxn>
                  <a:cxn ang="0">
                    <a:pos x="175" y="128"/>
                  </a:cxn>
                  <a:cxn ang="0">
                    <a:pos x="150" y="100"/>
                  </a:cxn>
                  <a:cxn ang="0">
                    <a:pos x="125" y="75"/>
                  </a:cxn>
                  <a:cxn ang="0">
                    <a:pos x="98" y="53"/>
                  </a:cxn>
                  <a:cxn ang="0">
                    <a:pos x="70" y="35"/>
                  </a:cxn>
                  <a:cxn ang="0">
                    <a:pos x="45" y="2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25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2" y="100"/>
                  </a:cxn>
                  <a:cxn ang="0">
                    <a:pos x="10" y="148"/>
                  </a:cxn>
                  <a:cxn ang="0">
                    <a:pos x="15" y="173"/>
                  </a:cxn>
                  <a:cxn ang="0">
                    <a:pos x="22" y="198"/>
                  </a:cxn>
                  <a:cxn ang="0">
                    <a:pos x="32" y="223"/>
                  </a:cxn>
                  <a:cxn ang="0">
                    <a:pos x="45" y="249"/>
                  </a:cxn>
                  <a:cxn ang="0">
                    <a:pos x="45" y="249"/>
                  </a:cxn>
                  <a:cxn ang="0">
                    <a:pos x="55" y="264"/>
                  </a:cxn>
                  <a:cxn ang="0">
                    <a:pos x="55" y="264"/>
                  </a:cxn>
                </a:cxnLst>
                <a:rect l="0" t="0" r="r" b="b"/>
                <a:pathLst>
                  <a:path w="266" h="420">
                    <a:moveTo>
                      <a:pt x="55" y="264"/>
                    </a:moveTo>
                    <a:lnTo>
                      <a:pt x="55" y="264"/>
                    </a:lnTo>
                    <a:lnTo>
                      <a:pt x="90" y="286"/>
                    </a:lnTo>
                    <a:lnTo>
                      <a:pt x="118" y="311"/>
                    </a:lnTo>
                    <a:lnTo>
                      <a:pt x="145" y="334"/>
                    </a:lnTo>
                    <a:lnTo>
                      <a:pt x="170" y="357"/>
                    </a:lnTo>
                    <a:lnTo>
                      <a:pt x="170" y="357"/>
                    </a:lnTo>
                    <a:lnTo>
                      <a:pt x="196" y="389"/>
                    </a:lnTo>
                    <a:lnTo>
                      <a:pt x="206" y="404"/>
                    </a:lnTo>
                    <a:lnTo>
                      <a:pt x="213" y="420"/>
                    </a:lnTo>
                    <a:lnTo>
                      <a:pt x="213" y="420"/>
                    </a:lnTo>
                    <a:lnTo>
                      <a:pt x="213" y="420"/>
                    </a:lnTo>
                    <a:lnTo>
                      <a:pt x="213" y="420"/>
                    </a:lnTo>
                    <a:lnTo>
                      <a:pt x="236" y="404"/>
                    </a:lnTo>
                    <a:lnTo>
                      <a:pt x="261" y="392"/>
                    </a:lnTo>
                    <a:lnTo>
                      <a:pt x="261" y="392"/>
                    </a:lnTo>
                    <a:lnTo>
                      <a:pt x="263" y="382"/>
                    </a:lnTo>
                    <a:lnTo>
                      <a:pt x="266" y="367"/>
                    </a:lnTo>
                    <a:lnTo>
                      <a:pt x="266" y="367"/>
                    </a:lnTo>
                    <a:lnTo>
                      <a:pt x="263" y="347"/>
                    </a:lnTo>
                    <a:lnTo>
                      <a:pt x="261" y="324"/>
                    </a:lnTo>
                    <a:lnTo>
                      <a:pt x="256" y="299"/>
                    </a:lnTo>
                    <a:lnTo>
                      <a:pt x="248" y="274"/>
                    </a:lnTo>
                    <a:lnTo>
                      <a:pt x="238" y="246"/>
                    </a:lnTo>
                    <a:lnTo>
                      <a:pt x="226" y="218"/>
                    </a:lnTo>
                    <a:lnTo>
                      <a:pt x="213" y="191"/>
                    </a:lnTo>
                    <a:lnTo>
                      <a:pt x="198" y="161"/>
                    </a:lnTo>
                    <a:lnTo>
                      <a:pt x="198" y="161"/>
                    </a:lnTo>
                    <a:lnTo>
                      <a:pt x="175" y="128"/>
                    </a:lnTo>
                    <a:lnTo>
                      <a:pt x="150" y="100"/>
                    </a:lnTo>
                    <a:lnTo>
                      <a:pt x="125" y="75"/>
                    </a:lnTo>
                    <a:lnTo>
                      <a:pt x="98" y="53"/>
                    </a:lnTo>
                    <a:lnTo>
                      <a:pt x="70" y="35"/>
                    </a:lnTo>
                    <a:lnTo>
                      <a:pt x="45" y="2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2" y="100"/>
                    </a:lnTo>
                    <a:lnTo>
                      <a:pt x="10" y="148"/>
                    </a:lnTo>
                    <a:lnTo>
                      <a:pt x="15" y="173"/>
                    </a:lnTo>
                    <a:lnTo>
                      <a:pt x="22" y="198"/>
                    </a:lnTo>
                    <a:lnTo>
                      <a:pt x="32" y="223"/>
                    </a:lnTo>
                    <a:lnTo>
                      <a:pt x="45" y="249"/>
                    </a:lnTo>
                    <a:lnTo>
                      <a:pt x="45" y="249"/>
                    </a:lnTo>
                    <a:lnTo>
                      <a:pt x="55" y="264"/>
                    </a:lnTo>
                    <a:lnTo>
                      <a:pt x="55" y="264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6" name="Freeform 2885"/>
              <p:cNvSpPr>
                <a:spLocks/>
              </p:cNvSpPr>
              <p:nvPr/>
            </p:nvSpPr>
            <p:spPr bwMode="auto">
              <a:xfrm>
                <a:off x="747" y="756"/>
                <a:ext cx="422" cy="261"/>
              </a:xfrm>
              <a:custGeom>
                <a:avLst/>
                <a:gdLst/>
                <a:ahLst/>
                <a:cxnLst>
                  <a:cxn ang="0">
                    <a:pos x="163" y="196"/>
                  </a:cxn>
                  <a:cxn ang="0">
                    <a:pos x="163" y="196"/>
                  </a:cxn>
                  <a:cxn ang="0">
                    <a:pos x="163" y="196"/>
                  </a:cxn>
                  <a:cxn ang="0">
                    <a:pos x="178" y="206"/>
                  </a:cxn>
                  <a:cxn ang="0">
                    <a:pos x="178" y="206"/>
                  </a:cxn>
                  <a:cxn ang="0">
                    <a:pos x="211" y="208"/>
                  </a:cxn>
                  <a:cxn ang="0">
                    <a:pos x="244" y="211"/>
                  </a:cxn>
                  <a:cxn ang="0">
                    <a:pos x="274" y="216"/>
                  </a:cxn>
                  <a:cxn ang="0">
                    <a:pos x="301" y="223"/>
                  </a:cxn>
                  <a:cxn ang="0">
                    <a:pos x="326" y="231"/>
                  </a:cxn>
                  <a:cxn ang="0">
                    <a:pos x="352" y="238"/>
                  </a:cxn>
                  <a:cxn ang="0">
                    <a:pos x="374" y="251"/>
                  </a:cxn>
                  <a:cxn ang="0">
                    <a:pos x="392" y="261"/>
                  </a:cxn>
                  <a:cxn ang="0">
                    <a:pos x="392" y="261"/>
                  </a:cxn>
                  <a:cxn ang="0">
                    <a:pos x="394" y="261"/>
                  </a:cxn>
                  <a:cxn ang="0">
                    <a:pos x="394" y="261"/>
                  </a:cxn>
                  <a:cxn ang="0">
                    <a:pos x="407" y="236"/>
                  </a:cxn>
                  <a:cxn ang="0">
                    <a:pos x="422" y="213"/>
                  </a:cxn>
                  <a:cxn ang="0">
                    <a:pos x="422" y="213"/>
                  </a:cxn>
                  <a:cxn ang="0">
                    <a:pos x="414" y="198"/>
                  </a:cxn>
                  <a:cxn ang="0">
                    <a:pos x="407" y="183"/>
                  </a:cxn>
                  <a:cxn ang="0">
                    <a:pos x="394" y="165"/>
                  </a:cxn>
                  <a:cxn ang="0">
                    <a:pos x="379" y="145"/>
                  </a:cxn>
                  <a:cxn ang="0">
                    <a:pos x="379" y="145"/>
                  </a:cxn>
                  <a:cxn ang="0">
                    <a:pos x="352" y="120"/>
                  </a:cxn>
                  <a:cxn ang="0">
                    <a:pos x="321" y="95"/>
                  </a:cxn>
                  <a:cxn ang="0">
                    <a:pos x="289" y="70"/>
                  </a:cxn>
                  <a:cxn ang="0">
                    <a:pos x="249" y="45"/>
                  </a:cxn>
                  <a:cxn ang="0">
                    <a:pos x="249" y="45"/>
                  </a:cxn>
                  <a:cxn ang="0">
                    <a:pos x="226" y="32"/>
                  </a:cxn>
                  <a:cxn ang="0">
                    <a:pos x="201" y="22"/>
                  </a:cxn>
                  <a:cxn ang="0">
                    <a:pos x="176" y="15"/>
                  </a:cxn>
                  <a:cxn ang="0">
                    <a:pos x="151" y="7"/>
                  </a:cxn>
                  <a:cxn ang="0">
                    <a:pos x="100" y="0"/>
                  </a:cxn>
                  <a:cxn ang="0">
                    <a:pos x="58" y="0"/>
                  </a:cxn>
                  <a:cxn ang="0">
                    <a:pos x="58" y="0"/>
                  </a:cxn>
                  <a:cxn ang="0">
                    <a:pos x="25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2" y="30"/>
                  </a:cxn>
                  <a:cxn ang="0">
                    <a:pos x="32" y="62"/>
                  </a:cxn>
                  <a:cxn ang="0">
                    <a:pos x="32" y="62"/>
                  </a:cxn>
                  <a:cxn ang="0">
                    <a:pos x="55" y="98"/>
                  </a:cxn>
                  <a:cxn ang="0">
                    <a:pos x="85" y="133"/>
                  </a:cxn>
                  <a:cxn ang="0">
                    <a:pos x="100" y="150"/>
                  </a:cxn>
                  <a:cxn ang="0">
                    <a:pos x="120" y="165"/>
                  </a:cxn>
                  <a:cxn ang="0">
                    <a:pos x="140" y="183"/>
                  </a:cxn>
                  <a:cxn ang="0">
                    <a:pos x="163" y="196"/>
                  </a:cxn>
                  <a:cxn ang="0">
                    <a:pos x="163" y="196"/>
                  </a:cxn>
                </a:cxnLst>
                <a:rect l="0" t="0" r="r" b="b"/>
                <a:pathLst>
                  <a:path w="422" h="261">
                    <a:moveTo>
                      <a:pt x="163" y="196"/>
                    </a:moveTo>
                    <a:lnTo>
                      <a:pt x="163" y="196"/>
                    </a:lnTo>
                    <a:lnTo>
                      <a:pt x="163" y="196"/>
                    </a:lnTo>
                    <a:lnTo>
                      <a:pt x="178" y="206"/>
                    </a:lnTo>
                    <a:lnTo>
                      <a:pt x="178" y="206"/>
                    </a:lnTo>
                    <a:lnTo>
                      <a:pt x="211" y="208"/>
                    </a:lnTo>
                    <a:lnTo>
                      <a:pt x="244" y="211"/>
                    </a:lnTo>
                    <a:lnTo>
                      <a:pt x="274" y="216"/>
                    </a:lnTo>
                    <a:lnTo>
                      <a:pt x="301" y="223"/>
                    </a:lnTo>
                    <a:lnTo>
                      <a:pt x="326" y="231"/>
                    </a:lnTo>
                    <a:lnTo>
                      <a:pt x="352" y="238"/>
                    </a:lnTo>
                    <a:lnTo>
                      <a:pt x="374" y="251"/>
                    </a:lnTo>
                    <a:lnTo>
                      <a:pt x="392" y="261"/>
                    </a:lnTo>
                    <a:lnTo>
                      <a:pt x="392" y="261"/>
                    </a:lnTo>
                    <a:lnTo>
                      <a:pt x="394" y="261"/>
                    </a:lnTo>
                    <a:lnTo>
                      <a:pt x="394" y="261"/>
                    </a:lnTo>
                    <a:lnTo>
                      <a:pt x="407" y="236"/>
                    </a:lnTo>
                    <a:lnTo>
                      <a:pt x="422" y="213"/>
                    </a:lnTo>
                    <a:lnTo>
                      <a:pt x="422" y="213"/>
                    </a:lnTo>
                    <a:lnTo>
                      <a:pt x="414" y="198"/>
                    </a:lnTo>
                    <a:lnTo>
                      <a:pt x="407" y="183"/>
                    </a:lnTo>
                    <a:lnTo>
                      <a:pt x="394" y="165"/>
                    </a:lnTo>
                    <a:lnTo>
                      <a:pt x="379" y="145"/>
                    </a:lnTo>
                    <a:lnTo>
                      <a:pt x="379" y="145"/>
                    </a:lnTo>
                    <a:lnTo>
                      <a:pt x="352" y="120"/>
                    </a:lnTo>
                    <a:lnTo>
                      <a:pt x="321" y="95"/>
                    </a:lnTo>
                    <a:lnTo>
                      <a:pt x="289" y="70"/>
                    </a:lnTo>
                    <a:lnTo>
                      <a:pt x="249" y="45"/>
                    </a:lnTo>
                    <a:lnTo>
                      <a:pt x="249" y="45"/>
                    </a:lnTo>
                    <a:lnTo>
                      <a:pt x="226" y="32"/>
                    </a:lnTo>
                    <a:lnTo>
                      <a:pt x="201" y="22"/>
                    </a:lnTo>
                    <a:lnTo>
                      <a:pt x="176" y="15"/>
                    </a:lnTo>
                    <a:lnTo>
                      <a:pt x="151" y="7"/>
                    </a:lnTo>
                    <a:lnTo>
                      <a:pt x="10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2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2" y="30"/>
                    </a:lnTo>
                    <a:lnTo>
                      <a:pt x="32" y="62"/>
                    </a:lnTo>
                    <a:lnTo>
                      <a:pt x="32" y="62"/>
                    </a:lnTo>
                    <a:lnTo>
                      <a:pt x="55" y="98"/>
                    </a:lnTo>
                    <a:lnTo>
                      <a:pt x="85" y="133"/>
                    </a:lnTo>
                    <a:lnTo>
                      <a:pt x="100" y="150"/>
                    </a:lnTo>
                    <a:lnTo>
                      <a:pt x="120" y="165"/>
                    </a:lnTo>
                    <a:lnTo>
                      <a:pt x="140" y="183"/>
                    </a:lnTo>
                    <a:lnTo>
                      <a:pt x="163" y="196"/>
                    </a:lnTo>
                    <a:lnTo>
                      <a:pt x="163" y="196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7" name="Freeform 2886"/>
              <p:cNvSpPr>
                <a:spLocks/>
              </p:cNvSpPr>
              <p:nvPr/>
            </p:nvSpPr>
            <p:spPr bwMode="auto">
              <a:xfrm>
                <a:off x="659" y="1002"/>
                <a:ext cx="470" cy="173"/>
              </a:xfrm>
              <a:custGeom>
                <a:avLst/>
                <a:gdLst/>
                <a:ahLst/>
                <a:cxnLst>
                  <a:cxn ang="0">
                    <a:pos x="256" y="173"/>
                  </a:cxn>
                  <a:cxn ang="0">
                    <a:pos x="256" y="173"/>
                  </a:cxn>
                  <a:cxn ang="0">
                    <a:pos x="311" y="148"/>
                  </a:cxn>
                  <a:cxn ang="0">
                    <a:pos x="362" y="128"/>
                  </a:cxn>
                  <a:cxn ang="0">
                    <a:pos x="387" y="123"/>
                  </a:cxn>
                  <a:cxn ang="0">
                    <a:pos x="412" y="118"/>
                  </a:cxn>
                  <a:cxn ang="0">
                    <a:pos x="435" y="116"/>
                  </a:cxn>
                  <a:cxn ang="0">
                    <a:pos x="455" y="113"/>
                  </a:cxn>
                  <a:cxn ang="0">
                    <a:pos x="455" y="113"/>
                  </a:cxn>
                  <a:cxn ang="0">
                    <a:pos x="470" y="116"/>
                  </a:cxn>
                  <a:cxn ang="0">
                    <a:pos x="470" y="116"/>
                  </a:cxn>
                  <a:cxn ang="0">
                    <a:pos x="470" y="113"/>
                  </a:cxn>
                  <a:cxn ang="0">
                    <a:pos x="470" y="113"/>
                  </a:cxn>
                  <a:cxn ang="0">
                    <a:pos x="467" y="85"/>
                  </a:cxn>
                  <a:cxn ang="0">
                    <a:pos x="467" y="85"/>
                  </a:cxn>
                  <a:cxn ang="0">
                    <a:pos x="470" y="58"/>
                  </a:cxn>
                  <a:cxn ang="0">
                    <a:pos x="470" y="58"/>
                  </a:cxn>
                  <a:cxn ang="0">
                    <a:pos x="450" y="43"/>
                  </a:cxn>
                  <a:cxn ang="0">
                    <a:pos x="420" y="28"/>
                  </a:cxn>
                  <a:cxn ang="0">
                    <a:pos x="420" y="28"/>
                  </a:cxn>
                  <a:cxn ang="0">
                    <a:pos x="382" y="18"/>
                  </a:cxn>
                  <a:cxn ang="0">
                    <a:pos x="339" y="7"/>
                  </a:cxn>
                  <a:cxn ang="0">
                    <a:pos x="289" y="0"/>
                  </a:cxn>
                  <a:cxn ang="0">
                    <a:pos x="236" y="0"/>
                  </a:cxn>
                  <a:cxn ang="0">
                    <a:pos x="236" y="0"/>
                  </a:cxn>
                  <a:cxn ang="0">
                    <a:pos x="198" y="2"/>
                  </a:cxn>
                  <a:cxn ang="0">
                    <a:pos x="161" y="7"/>
                  </a:cxn>
                  <a:cxn ang="0">
                    <a:pos x="125" y="18"/>
                  </a:cxn>
                  <a:cxn ang="0">
                    <a:pos x="93" y="33"/>
                  </a:cxn>
                  <a:cxn ang="0">
                    <a:pos x="65" y="45"/>
                  </a:cxn>
                  <a:cxn ang="0">
                    <a:pos x="37" y="60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25" y="103"/>
                  </a:cxn>
                  <a:cxn ang="0">
                    <a:pos x="58" y="123"/>
                  </a:cxn>
                  <a:cxn ang="0">
                    <a:pos x="58" y="123"/>
                  </a:cxn>
                  <a:cxn ang="0">
                    <a:pos x="95" y="141"/>
                  </a:cxn>
                  <a:cxn ang="0">
                    <a:pos x="138" y="158"/>
                  </a:cxn>
                  <a:cxn ang="0">
                    <a:pos x="161" y="163"/>
                  </a:cxn>
                  <a:cxn ang="0">
                    <a:pos x="186" y="168"/>
                  </a:cxn>
                  <a:cxn ang="0">
                    <a:pos x="211" y="171"/>
                  </a:cxn>
                  <a:cxn ang="0">
                    <a:pos x="236" y="173"/>
                  </a:cxn>
                  <a:cxn ang="0">
                    <a:pos x="236" y="173"/>
                  </a:cxn>
                  <a:cxn ang="0">
                    <a:pos x="256" y="173"/>
                  </a:cxn>
                  <a:cxn ang="0">
                    <a:pos x="256" y="173"/>
                  </a:cxn>
                </a:cxnLst>
                <a:rect l="0" t="0" r="r" b="b"/>
                <a:pathLst>
                  <a:path w="470" h="173">
                    <a:moveTo>
                      <a:pt x="256" y="173"/>
                    </a:moveTo>
                    <a:lnTo>
                      <a:pt x="256" y="173"/>
                    </a:lnTo>
                    <a:lnTo>
                      <a:pt x="311" y="148"/>
                    </a:lnTo>
                    <a:lnTo>
                      <a:pt x="362" y="128"/>
                    </a:lnTo>
                    <a:lnTo>
                      <a:pt x="387" y="123"/>
                    </a:lnTo>
                    <a:lnTo>
                      <a:pt x="412" y="118"/>
                    </a:lnTo>
                    <a:lnTo>
                      <a:pt x="435" y="116"/>
                    </a:lnTo>
                    <a:lnTo>
                      <a:pt x="455" y="113"/>
                    </a:lnTo>
                    <a:lnTo>
                      <a:pt x="455" y="113"/>
                    </a:lnTo>
                    <a:lnTo>
                      <a:pt x="470" y="116"/>
                    </a:lnTo>
                    <a:lnTo>
                      <a:pt x="470" y="116"/>
                    </a:lnTo>
                    <a:lnTo>
                      <a:pt x="470" y="113"/>
                    </a:lnTo>
                    <a:lnTo>
                      <a:pt x="470" y="113"/>
                    </a:lnTo>
                    <a:lnTo>
                      <a:pt x="467" y="85"/>
                    </a:lnTo>
                    <a:lnTo>
                      <a:pt x="467" y="85"/>
                    </a:lnTo>
                    <a:lnTo>
                      <a:pt x="470" y="58"/>
                    </a:lnTo>
                    <a:lnTo>
                      <a:pt x="470" y="58"/>
                    </a:lnTo>
                    <a:lnTo>
                      <a:pt x="450" y="43"/>
                    </a:lnTo>
                    <a:lnTo>
                      <a:pt x="420" y="28"/>
                    </a:lnTo>
                    <a:lnTo>
                      <a:pt x="420" y="28"/>
                    </a:lnTo>
                    <a:lnTo>
                      <a:pt x="382" y="18"/>
                    </a:lnTo>
                    <a:lnTo>
                      <a:pt x="339" y="7"/>
                    </a:lnTo>
                    <a:lnTo>
                      <a:pt x="289" y="0"/>
                    </a:lnTo>
                    <a:lnTo>
                      <a:pt x="236" y="0"/>
                    </a:lnTo>
                    <a:lnTo>
                      <a:pt x="236" y="0"/>
                    </a:lnTo>
                    <a:lnTo>
                      <a:pt x="198" y="2"/>
                    </a:lnTo>
                    <a:lnTo>
                      <a:pt x="161" y="7"/>
                    </a:lnTo>
                    <a:lnTo>
                      <a:pt x="125" y="18"/>
                    </a:lnTo>
                    <a:lnTo>
                      <a:pt x="93" y="33"/>
                    </a:lnTo>
                    <a:lnTo>
                      <a:pt x="65" y="45"/>
                    </a:lnTo>
                    <a:lnTo>
                      <a:pt x="37" y="60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25" y="103"/>
                    </a:lnTo>
                    <a:lnTo>
                      <a:pt x="58" y="123"/>
                    </a:lnTo>
                    <a:lnTo>
                      <a:pt x="58" y="123"/>
                    </a:lnTo>
                    <a:lnTo>
                      <a:pt x="95" y="141"/>
                    </a:lnTo>
                    <a:lnTo>
                      <a:pt x="138" y="158"/>
                    </a:lnTo>
                    <a:lnTo>
                      <a:pt x="161" y="163"/>
                    </a:lnTo>
                    <a:lnTo>
                      <a:pt x="186" y="168"/>
                    </a:lnTo>
                    <a:lnTo>
                      <a:pt x="211" y="171"/>
                    </a:lnTo>
                    <a:lnTo>
                      <a:pt x="236" y="173"/>
                    </a:lnTo>
                    <a:lnTo>
                      <a:pt x="236" y="173"/>
                    </a:lnTo>
                    <a:lnTo>
                      <a:pt x="256" y="173"/>
                    </a:lnTo>
                    <a:lnTo>
                      <a:pt x="256" y="173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8" name="Freeform 2887"/>
              <p:cNvSpPr>
                <a:spLocks/>
              </p:cNvSpPr>
              <p:nvPr/>
            </p:nvSpPr>
            <p:spPr bwMode="auto">
              <a:xfrm>
                <a:off x="747" y="1155"/>
                <a:ext cx="422" cy="267"/>
              </a:xfrm>
              <a:custGeom>
                <a:avLst/>
                <a:gdLst/>
                <a:ahLst/>
                <a:cxnLst>
                  <a:cxn ang="0">
                    <a:pos x="266" y="209"/>
                  </a:cxn>
                  <a:cxn ang="0">
                    <a:pos x="266" y="209"/>
                  </a:cxn>
                  <a:cxn ang="0">
                    <a:pos x="289" y="176"/>
                  </a:cxn>
                  <a:cxn ang="0">
                    <a:pos x="311" y="146"/>
                  </a:cxn>
                  <a:cxn ang="0">
                    <a:pos x="334" y="121"/>
                  </a:cxn>
                  <a:cxn ang="0">
                    <a:pos x="359" y="96"/>
                  </a:cxn>
                  <a:cxn ang="0">
                    <a:pos x="359" y="96"/>
                  </a:cxn>
                  <a:cxn ang="0">
                    <a:pos x="389" y="71"/>
                  </a:cxn>
                  <a:cxn ang="0">
                    <a:pos x="404" y="61"/>
                  </a:cxn>
                  <a:cxn ang="0">
                    <a:pos x="422" y="53"/>
                  </a:cxn>
                  <a:cxn ang="0">
                    <a:pos x="422" y="53"/>
                  </a:cxn>
                  <a:cxn ang="0">
                    <a:pos x="422" y="53"/>
                  </a:cxn>
                  <a:cxn ang="0">
                    <a:pos x="422" y="53"/>
                  </a:cxn>
                  <a:cxn ang="0">
                    <a:pos x="404" y="28"/>
                  </a:cxn>
                  <a:cxn ang="0">
                    <a:pos x="394" y="3"/>
                  </a:cxn>
                  <a:cxn ang="0">
                    <a:pos x="394" y="3"/>
                  </a:cxn>
                  <a:cxn ang="0">
                    <a:pos x="382" y="3"/>
                  </a:cxn>
                  <a:cxn ang="0">
                    <a:pos x="367" y="0"/>
                  </a:cxn>
                  <a:cxn ang="0">
                    <a:pos x="367" y="0"/>
                  </a:cxn>
                  <a:cxn ang="0">
                    <a:pos x="347" y="3"/>
                  </a:cxn>
                  <a:cxn ang="0">
                    <a:pos x="324" y="5"/>
                  </a:cxn>
                  <a:cxn ang="0">
                    <a:pos x="301" y="10"/>
                  </a:cxn>
                  <a:cxn ang="0">
                    <a:pos x="274" y="18"/>
                  </a:cxn>
                  <a:cxn ang="0">
                    <a:pos x="249" y="28"/>
                  </a:cxn>
                  <a:cxn ang="0">
                    <a:pos x="218" y="40"/>
                  </a:cxn>
                  <a:cxn ang="0">
                    <a:pos x="191" y="53"/>
                  </a:cxn>
                  <a:cxn ang="0">
                    <a:pos x="163" y="68"/>
                  </a:cxn>
                  <a:cxn ang="0">
                    <a:pos x="163" y="68"/>
                  </a:cxn>
                  <a:cxn ang="0">
                    <a:pos x="130" y="91"/>
                  </a:cxn>
                  <a:cxn ang="0">
                    <a:pos x="100" y="116"/>
                  </a:cxn>
                  <a:cxn ang="0">
                    <a:pos x="75" y="141"/>
                  </a:cxn>
                  <a:cxn ang="0">
                    <a:pos x="55" y="169"/>
                  </a:cxn>
                  <a:cxn ang="0">
                    <a:pos x="35" y="196"/>
                  </a:cxn>
                  <a:cxn ang="0">
                    <a:pos x="20" y="221"/>
                  </a:cxn>
                  <a:cxn ang="0">
                    <a:pos x="0" y="262"/>
                  </a:cxn>
                  <a:cxn ang="0">
                    <a:pos x="0" y="262"/>
                  </a:cxn>
                  <a:cxn ang="0">
                    <a:pos x="25" y="264"/>
                  </a:cxn>
                  <a:cxn ang="0">
                    <a:pos x="58" y="267"/>
                  </a:cxn>
                  <a:cxn ang="0">
                    <a:pos x="58" y="267"/>
                  </a:cxn>
                  <a:cxn ang="0">
                    <a:pos x="100" y="264"/>
                  </a:cxn>
                  <a:cxn ang="0">
                    <a:pos x="151" y="257"/>
                  </a:cxn>
                  <a:cxn ang="0">
                    <a:pos x="176" y="252"/>
                  </a:cxn>
                  <a:cxn ang="0">
                    <a:pos x="201" y="242"/>
                  </a:cxn>
                  <a:cxn ang="0">
                    <a:pos x="226" y="232"/>
                  </a:cxn>
                  <a:cxn ang="0">
                    <a:pos x="249" y="219"/>
                  </a:cxn>
                  <a:cxn ang="0">
                    <a:pos x="249" y="219"/>
                  </a:cxn>
                  <a:cxn ang="0">
                    <a:pos x="266" y="209"/>
                  </a:cxn>
                  <a:cxn ang="0">
                    <a:pos x="266" y="209"/>
                  </a:cxn>
                </a:cxnLst>
                <a:rect l="0" t="0" r="r" b="b"/>
                <a:pathLst>
                  <a:path w="422" h="267">
                    <a:moveTo>
                      <a:pt x="266" y="209"/>
                    </a:moveTo>
                    <a:lnTo>
                      <a:pt x="266" y="209"/>
                    </a:lnTo>
                    <a:lnTo>
                      <a:pt x="289" y="176"/>
                    </a:lnTo>
                    <a:lnTo>
                      <a:pt x="311" y="146"/>
                    </a:lnTo>
                    <a:lnTo>
                      <a:pt x="334" y="121"/>
                    </a:lnTo>
                    <a:lnTo>
                      <a:pt x="359" y="96"/>
                    </a:lnTo>
                    <a:lnTo>
                      <a:pt x="359" y="96"/>
                    </a:lnTo>
                    <a:lnTo>
                      <a:pt x="389" y="71"/>
                    </a:lnTo>
                    <a:lnTo>
                      <a:pt x="404" y="61"/>
                    </a:lnTo>
                    <a:lnTo>
                      <a:pt x="422" y="53"/>
                    </a:lnTo>
                    <a:lnTo>
                      <a:pt x="422" y="53"/>
                    </a:lnTo>
                    <a:lnTo>
                      <a:pt x="422" y="53"/>
                    </a:lnTo>
                    <a:lnTo>
                      <a:pt x="422" y="53"/>
                    </a:lnTo>
                    <a:lnTo>
                      <a:pt x="404" y="28"/>
                    </a:lnTo>
                    <a:lnTo>
                      <a:pt x="394" y="3"/>
                    </a:lnTo>
                    <a:lnTo>
                      <a:pt x="394" y="3"/>
                    </a:lnTo>
                    <a:lnTo>
                      <a:pt x="382" y="3"/>
                    </a:lnTo>
                    <a:lnTo>
                      <a:pt x="367" y="0"/>
                    </a:lnTo>
                    <a:lnTo>
                      <a:pt x="367" y="0"/>
                    </a:lnTo>
                    <a:lnTo>
                      <a:pt x="347" y="3"/>
                    </a:lnTo>
                    <a:lnTo>
                      <a:pt x="324" y="5"/>
                    </a:lnTo>
                    <a:lnTo>
                      <a:pt x="301" y="10"/>
                    </a:lnTo>
                    <a:lnTo>
                      <a:pt x="274" y="18"/>
                    </a:lnTo>
                    <a:lnTo>
                      <a:pt x="249" y="28"/>
                    </a:lnTo>
                    <a:lnTo>
                      <a:pt x="218" y="40"/>
                    </a:lnTo>
                    <a:lnTo>
                      <a:pt x="191" y="53"/>
                    </a:lnTo>
                    <a:lnTo>
                      <a:pt x="163" y="68"/>
                    </a:lnTo>
                    <a:lnTo>
                      <a:pt x="163" y="68"/>
                    </a:lnTo>
                    <a:lnTo>
                      <a:pt x="130" y="91"/>
                    </a:lnTo>
                    <a:lnTo>
                      <a:pt x="100" y="116"/>
                    </a:lnTo>
                    <a:lnTo>
                      <a:pt x="75" y="141"/>
                    </a:lnTo>
                    <a:lnTo>
                      <a:pt x="55" y="169"/>
                    </a:lnTo>
                    <a:lnTo>
                      <a:pt x="35" y="196"/>
                    </a:lnTo>
                    <a:lnTo>
                      <a:pt x="20" y="221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25" y="264"/>
                    </a:lnTo>
                    <a:lnTo>
                      <a:pt x="58" y="267"/>
                    </a:lnTo>
                    <a:lnTo>
                      <a:pt x="58" y="267"/>
                    </a:lnTo>
                    <a:lnTo>
                      <a:pt x="100" y="264"/>
                    </a:lnTo>
                    <a:lnTo>
                      <a:pt x="151" y="257"/>
                    </a:lnTo>
                    <a:lnTo>
                      <a:pt x="176" y="252"/>
                    </a:lnTo>
                    <a:lnTo>
                      <a:pt x="201" y="242"/>
                    </a:lnTo>
                    <a:lnTo>
                      <a:pt x="226" y="232"/>
                    </a:lnTo>
                    <a:lnTo>
                      <a:pt x="249" y="219"/>
                    </a:lnTo>
                    <a:lnTo>
                      <a:pt x="249" y="219"/>
                    </a:lnTo>
                    <a:lnTo>
                      <a:pt x="266" y="209"/>
                    </a:lnTo>
                    <a:lnTo>
                      <a:pt x="266" y="209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9" name="Freeform 2888"/>
              <p:cNvSpPr>
                <a:spLocks/>
              </p:cNvSpPr>
              <p:nvPr/>
            </p:nvSpPr>
            <p:spPr bwMode="auto">
              <a:xfrm>
                <a:off x="986" y="1238"/>
                <a:ext cx="263" cy="422"/>
              </a:xfrm>
              <a:custGeom>
                <a:avLst/>
                <a:gdLst/>
                <a:ahLst/>
                <a:cxnLst>
                  <a:cxn ang="0">
                    <a:pos x="261" y="28"/>
                  </a:cxn>
                  <a:cxn ang="0">
                    <a:pos x="261" y="28"/>
                  </a:cxn>
                  <a:cxn ang="0">
                    <a:pos x="236" y="15"/>
                  </a:cxn>
                  <a:cxn ang="0">
                    <a:pos x="213" y="0"/>
                  </a:cxn>
                  <a:cxn ang="0">
                    <a:pos x="213" y="0"/>
                  </a:cxn>
                  <a:cxn ang="0">
                    <a:pos x="198" y="8"/>
                  </a:cxn>
                  <a:cxn ang="0">
                    <a:pos x="183" y="15"/>
                  </a:cxn>
                  <a:cxn ang="0">
                    <a:pos x="165" y="28"/>
                  </a:cxn>
                  <a:cxn ang="0">
                    <a:pos x="148" y="43"/>
                  </a:cxn>
                  <a:cxn ang="0">
                    <a:pos x="148" y="43"/>
                  </a:cxn>
                  <a:cxn ang="0">
                    <a:pos x="120" y="68"/>
                  </a:cxn>
                  <a:cxn ang="0">
                    <a:pos x="95" y="101"/>
                  </a:cxn>
                  <a:cxn ang="0">
                    <a:pos x="70" y="133"/>
                  </a:cxn>
                  <a:cxn ang="0">
                    <a:pos x="45" y="174"/>
                  </a:cxn>
                  <a:cxn ang="0">
                    <a:pos x="45" y="174"/>
                  </a:cxn>
                  <a:cxn ang="0">
                    <a:pos x="32" y="196"/>
                  </a:cxn>
                  <a:cxn ang="0">
                    <a:pos x="22" y="221"/>
                  </a:cxn>
                  <a:cxn ang="0">
                    <a:pos x="15" y="247"/>
                  </a:cxn>
                  <a:cxn ang="0">
                    <a:pos x="10" y="272"/>
                  </a:cxn>
                  <a:cxn ang="0">
                    <a:pos x="2" y="319"/>
                  </a:cxn>
                  <a:cxn ang="0">
                    <a:pos x="0" y="365"/>
                  </a:cxn>
                  <a:cxn ang="0">
                    <a:pos x="0" y="365"/>
                  </a:cxn>
                  <a:cxn ang="0">
                    <a:pos x="2" y="397"/>
                  </a:cxn>
                  <a:cxn ang="0">
                    <a:pos x="2" y="422"/>
                  </a:cxn>
                  <a:cxn ang="0">
                    <a:pos x="2" y="422"/>
                  </a:cxn>
                  <a:cxn ang="0">
                    <a:pos x="5" y="420"/>
                  </a:cxn>
                  <a:cxn ang="0">
                    <a:pos x="5" y="420"/>
                  </a:cxn>
                  <a:cxn ang="0">
                    <a:pos x="30" y="407"/>
                  </a:cxn>
                  <a:cxn ang="0">
                    <a:pos x="62" y="390"/>
                  </a:cxn>
                  <a:cxn ang="0">
                    <a:pos x="62" y="390"/>
                  </a:cxn>
                  <a:cxn ang="0">
                    <a:pos x="98" y="367"/>
                  </a:cxn>
                  <a:cxn ang="0">
                    <a:pos x="133" y="337"/>
                  </a:cxn>
                  <a:cxn ang="0">
                    <a:pos x="150" y="319"/>
                  </a:cxn>
                  <a:cxn ang="0">
                    <a:pos x="168" y="302"/>
                  </a:cxn>
                  <a:cxn ang="0">
                    <a:pos x="183" y="282"/>
                  </a:cxn>
                  <a:cxn ang="0">
                    <a:pos x="198" y="259"/>
                  </a:cxn>
                  <a:cxn ang="0">
                    <a:pos x="198" y="259"/>
                  </a:cxn>
                  <a:cxn ang="0">
                    <a:pos x="206" y="242"/>
                  </a:cxn>
                  <a:cxn ang="0">
                    <a:pos x="206" y="242"/>
                  </a:cxn>
                  <a:cxn ang="0">
                    <a:pos x="208" y="209"/>
                  </a:cxn>
                  <a:cxn ang="0">
                    <a:pos x="213" y="179"/>
                  </a:cxn>
                  <a:cxn ang="0">
                    <a:pos x="218" y="149"/>
                  </a:cxn>
                  <a:cxn ang="0">
                    <a:pos x="223" y="121"/>
                  </a:cxn>
                  <a:cxn ang="0">
                    <a:pos x="231" y="96"/>
                  </a:cxn>
                  <a:cxn ang="0">
                    <a:pos x="241" y="71"/>
                  </a:cxn>
                  <a:cxn ang="0">
                    <a:pos x="251" y="48"/>
                  </a:cxn>
                  <a:cxn ang="0">
                    <a:pos x="263" y="30"/>
                  </a:cxn>
                  <a:cxn ang="0">
                    <a:pos x="263" y="30"/>
                  </a:cxn>
                  <a:cxn ang="0">
                    <a:pos x="261" y="28"/>
                  </a:cxn>
                  <a:cxn ang="0">
                    <a:pos x="261" y="28"/>
                  </a:cxn>
                </a:cxnLst>
                <a:rect l="0" t="0" r="r" b="b"/>
                <a:pathLst>
                  <a:path w="263" h="422">
                    <a:moveTo>
                      <a:pt x="261" y="28"/>
                    </a:moveTo>
                    <a:lnTo>
                      <a:pt x="261" y="28"/>
                    </a:lnTo>
                    <a:lnTo>
                      <a:pt x="236" y="15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198" y="8"/>
                    </a:lnTo>
                    <a:lnTo>
                      <a:pt x="183" y="15"/>
                    </a:lnTo>
                    <a:lnTo>
                      <a:pt x="165" y="28"/>
                    </a:lnTo>
                    <a:lnTo>
                      <a:pt x="148" y="43"/>
                    </a:lnTo>
                    <a:lnTo>
                      <a:pt x="148" y="43"/>
                    </a:lnTo>
                    <a:lnTo>
                      <a:pt x="120" y="68"/>
                    </a:lnTo>
                    <a:lnTo>
                      <a:pt x="95" y="101"/>
                    </a:lnTo>
                    <a:lnTo>
                      <a:pt x="70" y="133"/>
                    </a:lnTo>
                    <a:lnTo>
                      <a:pt x="45" y="174"/>
                    </a:lnTo>
                    <a:lnTo>
                      <a:pt x="45" y="174"/>
                    </a:lnTo>
                    <a:lnTo>
                      <a:pt x="32" y="196"/>
                    </a:lnTo>
                    <a:lnTo>
                      <a:pt x="22" y="221"/>
                    </a:lnTo>
                    <a:lnTo>
                      <a:pt x="15" y="247"/>
                    </a:lnTo>
                    <a:lnTo>
                      <a:pt x="10" y="272"/>
                    </a:lnTo>
                    <a:lnTo>
                      <a:pt x="2" y="319"/>
                    </a:lnTo>
                    <a:lnTo>
                      <a:pt x="0" y="365"/>
                    </a:lnTo>
                    <a:lnTo>
                      <a:pt x="0" y="365"/>
                    </a:lnTo>
                    <a:lnTo>
                      <a:pt x="2" y="397"/>
                    </a:lnTo>
                    <a:lnTo>
                      <a:pt x="2" y="422"/>
                    </a:lnTo>
                    <a:lnTo>
                      <a:pt x="2" y="422"/>
                    </a:lnTo>
                    <a:lnTo>
                      <a:pt x="5" y="420"/>
                    </a:lnTo>
                    <a:lnTo>
                      <a:pt x="5" y="420"/>
                    </a:lnTo>
                    <a:lnTo>
                      <a:pt x="30" y="407"/>
                    </a:lnTo>
                    <a:lnTo>
                      <a:pt x="62" y="390"/>
                    </a:lnTo>
                    <a:lnTo>
                      <a:pt x="62" y="390"/>
                    </a:lnTo>
                    <a:lnTo>
                      <a:pt x="98" y="367"/>
                    </a:lnTo>
                    <a:lnTo>
                      <a:pt x="133" y="337"/>
                    </a:lnTo>
                    <a:lnTo>
                      <a:pt x="150" y="319"/>
                    </a:lnTo>
                    <a:lnTo>
                      <a:pt x="168" y="302"/>
                    </a:lnTo>
                    <a:lnTo>
                      <a:pt x="183" y="282"/>
                    </a:lnTo>
                    <a:lnTo>
                      <a:pt x="198" y="259"/>
                    </a:lnTo>
                    <a:lnTo>
                      <a:pt x="198" y="259"/>
                    </a:lnTo>
                    <a:lnTo>
                      <a:pt x="206" y="242"/>
                    </a:lnTo>
                    <a:lnTo>
                      <a:pt x="206" y="242"/>
                    </a:lnTo>
                    <a:lnTo>
                      <a:pt x="208" y="209"/>
                    </a:lnTo>
                    <a:lnTo>
                      <a:pt x="213" y="179"/>
                    </a:lnTo>
                    <a:lnTo>
                      <a:pt x="218" y="149"/>
                    </a:lnTo>
                    <a:lnTo>
                      <a:pt x="223" y="121"/>
                    </a:lnTo>
                    <a:lnTo>
                      <a:pt x="231" y="96"/>
                    </a:lnTo>
                    <a:lnTo>
                      <a:pt x="241" y="71"/>
                    </a:lnTo>
                    <a:lnTo>
                      <a:pt x="251" y="48"/>
                    </a:lnTo>
                    <a:lnTo>
                      <a:pt x="263" y="30"/>
                    </a:lnTo>
                    <a:lnTo>
                      <a:pt x="263" y="30"/>
                    </a:lnTo>
                    <a:lnTo>
                      <a:pt x="261" y="28"/>
                    </a:lnTo>
                    <a:lnTo>
                      <a:pt x="261" y="28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0" name="Freeform 2889"/>
              <p:cNvSpPr>
                <a:spLocks/>
              </p:cNvSpPr>
              <p:nvPr/>
            </p:nvSpPr>
            <p:spPr bwMode="auto">
              <a:xfrm>
                <a:off x="1232" y="1278"/>
                <a:ext cx="173" cy="470"/>
              </a:xfrm>
              <a:custGeom>
                <a:avLst/>
                <a:gdLst/>
                <a:ahLst/>
                <a:cxnLst>
                  <a:cxn ang="0">
                    <a:pos x="123" y="413"/>
                  </a:cxn>
                  <a:cxn ang="0">
                    <a:pos x="123" y="413"/>
                  </a:cxn>
                  <a:cxn ang="0">
                    <a:pos x="141" y="375"/>
                  </a:cxn>
                  <a:cxn ang="0">
                    <a:pos x="158" y="332"/>
                  </a:cxn>
                  <a:cxn ang="0">
                    <a:pos x="166" y="310"/>
                  </a:cxn>
                  <a:cxn ang="0">
                    <a:pos x="171" y="284"/>
                  </a:cxn>
                  <a:cxn ang="0">
                    <a:pos x="173" y="259"/>
                  </a:cxn>
                  <a:cxn ang="0">
                    <a:pos x="173" y="234"/>
                  </a:cxn>
                  <a:cxn ang="0">
                    <a:pos x="173" y="234"/>
                  </a:cxn>
                  <a:cxn ang="0">
                    <a:pos x="173" y="234"/>
                  </a:cxn>
                  <a:cxn ang="0">
                    <a:pos x="173" y="234"/>
                  </a:cxn>
                  <a:cxn ang="0">
                    <a:pos x="173" y="214"/>
                  </a:cxn>
                  <a:cxn ang="0">
                    <a:pos x="173" y="214"/>
                  </a:cxn>
                  <a:cxn ang="0">
                    <a:pos x="148" y="159"/>
                  </a:cxn>
                  <a:cxn ang="0">
                    <a:pos x="131" y="109"/>
                  </a:cxn>
                  <a:cxn ang="0">
                    <a:pos x="123" y="83"/>
                  </a:cxn>
                  <a:cxn ang="0">
                    <a:pos x="118" y="58"/>
                  </a:cxn>
                  <a:cxn ang="0">
                    <a:pos x="115" y="36"/>
                  </a:cxn>
                  <a:cxn ang="0">
                    <a:pos x="115" y="15"/>
                  </a:cxn>
                  <a:cxn ang="0">
                    <a:pos x="115" y="15"/>
                  </a:cxn>
                  <a:cxn ang="0">
                    <a:pos x="115" y="0"/>
                  </a:cxn>
                  <a:cxn ang="0">
                    <a:pos x="115" y="0"/>
                  </a:cxn>
                  <a:cxn ang="0">
                    <a:pos x="115" y="0"/>
                  </a:cxn>
                  <a:cxn ang="0">
                    <a:pos x="115" y="0"/>
                  </a:cxn>
                  <a:cxn ang="0">
                    <a:pos x="88" y="3"/>
                  </a:cxn>
                  <a:cxn ang="0">
                    <a:pos x="88" y="3"/>
                  </a:cxn>
                  <a:cxn ang="0">
                    <a:pos x="60" y="0"/>
                  </a:cxn>
                  <a:cxn ang="0">
                    <a:pos x="60" y="0"/>
                  </a:cxn>
                  <a:cxn ang="0">
                    <a:pos x="45" y="21"/>
                  </a:cxn>
                  <a:cxn ang="0">
                    <a:pos x="30" y="51"/>
                  </a:cxn>
                  <a:cxn ang="0">
                    <a:pos x="30" y="51"/>
                  </a:cxn>
                  <a:cxn ang="0">
                    <a:pos x="17" y="88"/>
                  </a:cxn>
                  <a:cxn ang="0">
                    <a:pos x="7" y="131"/>
                  </a:cxn>
                  <a:cxn ang="0">
                    <a:pos x="2" y="181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2" y="272"/>
                  </a:cxn>
                  <a:cxn ang="0">
                    <a:pos x="10" y="310"/>
                  </a:cxn>
                  <a:cxn ang="0">
                    <a:pos x="20" y="345"/>
                  </a:cxn>
                  <a:cxn ang="0">
                    <a:pos x="33" y="375"/>
                  </a:cxn>
                  <a:cxn ang="0">
                    <a:pos x="48" y="405"/>
                  </a:cxn>
                  <a:cxn ang="0">
                    <a:pos x="60" y="430"/>
                  </a:cxn>
                  <a:cxn ang="0">
                    <a:pos x="88" y="470"/>
                  </a:cxn>
                  <a:cxn ang="0">
                    <a:pos x="88" y="470"/>
                  </a:cxn>
                  <a:cxn ang="0">
                    <a:pos x="88" y="468"/>
                  </a:cxn>
                  <a:cxn ang="0">
                    <a:pos x="88" y="468"/>
                  </a:cxn>
                  <a:cxn ang="0">
                    <a:pos x="103" y="445"/>
                  </a:cxn>
                  <a:cxn ang="0">
                    <a:pos x="123" y="413"/>
                  </a:cxn>
                  <a:cxn ang="0">
                    <a:pos x="123" y="413"/>
                  </a:cxn>
                </a:cxnLst>
                <a:rect l="0" t="0" r="r" b="b"/>
                <a:pathLst>
                  <a:path w="173" h="470">
                    <a:moveTo>
                      <a:pt x="123" y="413"/>
                    </a:moveTo>
                    <a:lnTo>
                      <a:pt x="123" y="413"/>
                    </a:lnTo>
                    <a:lnTo>
                      <a:pt x="141" y="375"/>
                    </a:lnTo>
                    <a:lnTo>
                      <a:pt x="158" y="332"/>
                    </a:lnTo>
                    <a:lnTo>
                      <a:pt x="166" y="310"/>
                    </a:lnTo>
                    <a:lnTo>
                      <a:pt x="171" y="284"/>
                    </a:lnTo>
                    <a:lnTo>
                      <a:pt x="173" y="259"/>
                    </a:lnTo>
                    <a:lnTo>
                      <a:pt x="173" y="234"/>
                    </a:lnTo>
                    <a:lnTo>
                      <a:pt x="173" y="234"/>
                    </a:lnTo>
                    <a:lnTo>
                      <a:pt x="173" y="234"/>
                    </a:lnTo>
                    <a:lnTo>
                      <a:pt x="173" y="234"/>
                    </a:lnTo>
                    <a:lnTo>
                      <a:pt x="173" y="214"/>
                    </a:lnTo>
                    <a:lnTo>
                      <a:pt x="173" y="214"/>
                    </a:lnTo>
                    <a:lnTo>
                      <a:pt x="148" y="159"/>
                    </a:lnTo>
                    <a:lnTo>
                      <a:pt x="131" y="109"/>
                    </a:lnTo>
                    <a:lnTo>
                      <a:pt x="123" y="83"/>
                    </a:lnTo>
                    <a:lnTo>
                      <a:pt x="118" y="58"/>
                    </a:lnTo>
                    <a:lnTo>
                      <a:pt x="115" y="36"/>
                    </a:lnTo>
                    <a:lnTo>
                      <a:pt x="115" y="15"/>
                    </a:lnTo>
                    <a:lnTo>
                      <a:pt x="115" y="15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88" y="3"/>
                    </a:lnTo>
                    <a:lnTo>
                      <a:pt x="88" y="3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45" y="21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17" y="88"/>
                    </a:lnTo>
                    <a:lnTo>
                      <a:pt x="7" y="131"/>
                    </a:lnTo>
                    <a:lnTo>
                      <a:pt x="2" y="181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2" y="272"/>
                    </a:lnTo>
                    <a:lnTo>
                      <a:pt x="10" y="310"/>
                    </a:lnTo>
                    <a:lnTo>
                      <a:pt x="20" y="345"/>
                    </a:lnTo>
                    <a:lnTo>
                      <a:pt x="33" y="375"/>
                    </a:lnTo>
                    <a:lnTo>
                      <a:pt x="48" y="405"/>
                    </a:lnTo>
                    <a:lnTo>
                      <a:pt x="60" y="430"/>
                    </a:lnTo>
                    <a:lnTo>
                      <a:pt x="88" y="470"/>
                    </a:lnTo>
                    <a:lnTo>
                      <a:pt x="88" y="470"/>
                    </a:lnTo>
                    <a:lnTo>
                      <a:pt x="88" y="468"/>
                    </a:lnTo>
                    <a:lnTo>
                      <a:pt x="88" y="468"/>
                    </a:lnTo>
                    <a:lnTo>
                      <a:pt x="103" y="445"/>
                    </a:lnTo>
                    <a:lnTo>
                      <a:pt x="123" y="413"/>
                    </a:lnTo>
                    <a:lnTo>
                      <a:pt x="123" y="413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1" name="Freeform 2890"/>
              <p:cNvSpPr>
                <a:spLocks/>
              </p:cNvSpPr>
              <p:nvPr/>
            </p:nvSpPr>
            <p:spPr bwMode="auto">
              <a:xfrm>
                <a:off x="1388" y="1238"/>
                <a:ext cx="264" cy="422"/>
              </a:xfrm>
              <a:custGeom>
                <a:avLst/>
                <a:gdLst/>
                <a:ahLst/>
                <a:cxnLst>
                  <a:cxn ang="0">
                    <a:pos x="218" y="174"/>
                  </a:cxn>
                  <a:cxn ang="0">
                    <a:pos x="218" y="174"/>
                  </a:cxn>
                  <a:cxn ang="0">
                    <a:pos x="208" y="156"/>
                  </a:cxn>
                  <a:cxn ang="0">
                    <a:pos x="208" y="156"/>
                  </a:cxn>
                  <a:cxn ang="0">
                    <a:pos x="176" y="133"/>
                  </a:cxn>
                  <a:cxn ang="0">
                    <a:pos x="145" y="111"/>
                  </a:cxn>
                  <a:cxn ang="0">
                    <a:pos x="118" y="88"/>
                  </a:cxn>
                  <a:cxn ang="0">
                    <a:pos x="95" y="63"/>
                  </a:cxn>
                  <a:cxn ang="0">
                    <a:pos x="95" y="63"/>
                  </a:cxn>
                  <a:cxn ang="0">
                    <a:pos x="70" y="33"/>
                  </a:cxn>
                  <a:cxn ang="0">
                    <a:pos x="60" y="15"/>
                  </a:cxn>
                  <a:cxn ang="0">
                    <a:pos x="50" y="0"/>
                  </a:cxn>
                  <a:cxn ang="0">
                    <a:pos x="50" y="0"/>
                  </a:cxn>
                  <a:cxn ang="0">
                    <a:pos x="50" y="0"/>
                  </a:cxn>
                  <a:cxn ang="0">
                    <a:pos x="50" y="0"/>
                  </a:cxn>
                  <a:cxn ang="0">
                    <a:pos x="27" y="15"/>
                  </a:cxn>
                  <a:cxn ang="0">
                    <a:pos x="2" y="28"/>
                  </a:cxn>
                  <a:cxn ang="0">
                    <a:pos x="2" y="28"/>
                  </a:cxn>
                  <a:cxn ang="0">
                    <a:pos x="0" y="40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76"/>
                  </a:cxn>
                  <a:cxn ang="0">
                    <a:pos x="2" y="98"/>
                  </a:cxn>
                  <a:cxn ang="0">
                    <a:pos x="10" y="121"/>
                  </a:cxn>
                  <a:cxn ang="0">
                    <a:pos x="17" y="149"/>
                  </a:cxn>
                  <a:cxn ang="0">
                    <a:pos x="25" y="174"/>
                  </a:cxn>
                  <a:cxn ang="0">
                    <a:pos x="37" y="201"/>
                  </a:cxn>
                  <a:cxn ang="0">
                    <a:pos x="52" y="231"/>
                  </a:cxn>
                  <a:cxn ang="0">
                    <a:pos x="68" y="259"/>
                  </a:cxn>
                  <a:cxn ang="0">
                    <a:pos x="68" y="259"/>
                  </a:cxn>
                  <a:cxn ang="0">
                    <a:pos x="88" y="292"/>
                  </a:cxn>
                  <a:cxn ang="0">
                    <a:pos x="113" y="322"/>
                  </a:cxn>
                  <a:cxn ang="0">
                    <a:pos x="140" y="347"/>
                  </a:cxn>
                  <a:cxn ang="0">
                    <a:pos x="168" y="367"/>
                  </a:cxn>
                  <a:cxn ang="0">
                    <a:pos x="193" y="385"/>
                  </a:cxn>
                  <a:cxn ang="0">
                    <a:pos x="218" y="400"/>
                  </a:cxn>
                  <a:cxn ang="0">
                    <a:pos x="261" y="422"/>
                  </a:cxn>
                  <a:cxn ang="0">
                    <a:pos x="261" y="422"/>
                  </a:cxn>
                  <a:cxn ang="0">
                    <a:pos x="264" y="397"/>
                  </a:cxn>
                  <a:cxn ang="0">
                    <a:pos x="264" y="365"/>
                  </a:cxn>
                  <a:cxn ang="0">
                    <a:pos x="264" y="365"/>
                  </a:cxn>
                  <a:cxn ang="0">
                    <a:pos x="261" y="319"/>
                  </a:cxn>
                  <a:cxn ang="0">
                    <a:pos x="256" y="272"/>
                  </a:cxn>
                  <a:cxn ang="0">
                    <a:pos x="249" y="247"/>
                  </a:cxn>
                  <a:cxn ang="0">
                    <a:pos x="241" y="221"/>
                  </a:cxn>
                  <a:cxn ang="0">
                    <a:pos x="231" y="196"/>
                  </a:cxn>
                  <a:cxn ang="0">
                    <a:pos x="218" y="174"/>
                  </a:cxn>
                  <a:cxn ang="0">
                    <a:pos x="218" y="174"/>
                  </a:cxn>
                </a:cxnLst>
                <a:rect l="0" t="0" r="r" b="b"/>
                <a:pathLst>
                  <a:path w="264" h="422">
                    <a:moveTo>
                      <a:pt x="218" y="174"/>
                    </a:moveTo>
                    <a:lnTo>
                      <a:pt x="218" y="174"/>
                    </a:lnTo>
                    <a:lnTo>
                      <a:pt x="208" y="156"/>
                    </a:lnTo>
                    <a:lnTo>
                      <a:pt x="208" y="156"/>
                    </a:lnTo>
                    <a:lnTo>
                      <a:pt x="176" y="133"/>
                    </a:lnTo>
                    <a:lnTo>
                      <a:pt x="145" y="111"/>
                    </a:lnTo>
                    <a:lnTo>
                      <a:pt x="118" y="88"/>
                    </a:lnTo>
                    <a:lnTo>
                      <a:pt x="95" y="63"/>
                    </a:lnTo>
                    <a:lnTo>
                      <a:pt x="95" y="63"/>
                    </a:lnTo>
                    <a:lnTo>
                      <a:pt x="70" y="33"/>
                    </a:lnTo>
                    <a:lnTo>
                      <a:pt x="60" y="15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27" y="15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40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76"/>
                    </a:lnTo>
                    <a:lnTo>
                      <a:pt x="2" y="98"/>
                    </a:lnTo>
                    <a:lnTo>
                      <a:pt x="10" y="121"/>
                    </a:lnTo>
                    <a:lnTo>
                      <a:pt x="17" y="149"/>
                    </a:lnTo>
                    <a:lnTo>
                      <a:pt x="25" y="174"/>
                    </a:lnTo>
                    <a:lnTo>
                      <a:pt x="37" y="201"/>
                    </a:lnTo>
                    <a:lnTo>
                      <a:pt x="52" y="231"/>
                    </a:lnTo>
                    <a:lnTo>
                      <a:pt x="68" y="259"/>
                    </a:lnTo>
                    <a:lnTo>
                      <a:pt x="68" y="259"/>
                    </a:lnTo>
                    <a:lnTo>
                      <a:pt x="88" y="292"/>
                    </a:lnTo>
                    <a:lnTo>
                      <a:pt x="113" y="322"/>
                    </a:lnTo>
                    <a:lnTo>
                      <a:pt x="140" y="347"/>
                    </a:lnTo>
                    <a:lnTo>
                      <a:pt x="168" y="367"/>
                    </a:lnTo>
                    <a:lnTo>
                      <a:pt x="193" y="385"/>
                    </a:lnTo>
                    <a:lnTo>
                      <a:pt x="218" y="400"/>
                    </a:lnTo>
                    <a:lnTo>
                      <a:pt x="261" y="422"/>
                    </a:lnTo>
                    <a:lnTo>
                      <a:pt x="261" y="422"/>
                    </a:lnTo>
                    <a:lnTo>
                      <a:pt x="264" y="397"/>
                    </a:lnTo>
                    <a:lnTo>
                      <a:pt x="264" y="365"/>
                    </a:lnTo>
                    <a:lnTo>
                      <a:pt x="264" y="365"/>
                    </a:lnTo>
                    <a:lnTo>
                      <a:pt x="261" y="319"/>
                    </a:lnTo>
                    <a:lnTo>
                      <a:pt x="256" y="272"/>
                    </a:lnTo>
                    <a:lnTo>
                      <a:pt x="249" y="247"/>
                    </a:lnTo>
                    <a:lnTo>
                      <a:pt x="241" y="221"/>
                    </a:lnTo>
                    <a:lnTo>
                      <a:pt x="231" y="196"/>
                    </a:lnTo>
                    <a:lnTo>
                      <a:pt x="218" y="174"/>
                    </a:lnTo>
                    <a:lnTo>
                      <a:pt x="218" y="174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2" name="Freeform 2891"/>
              <p:cNvSpPr>
                <a:spLocks/>
              </p:cNvSpPr>
              <p:nvPr/>
            </p:nvSpPr>
            <p:spPr bwMode="auto">
              <a:xfrm>
                <a:off x="1471" y="1158"/>
                <a:ext cx="419" cy="264"/>
              </a:xfrm>
              <a:custGeom>
                <a:avLst/>
                <a:gdLst/>
                <a:ahLst/>
                <a:cxnLst>
                  <a:cxn ang="0">
                    <a:pos x="259" y="65"/>
                  </a:cxn>
                  <a:cxn ang="0">
                    <a:pos x="259" y="65"/>
                  </a:cxn>
                  <a:cxn ang="0">
                    <a:pos x="241" y="58"/>
                  </a:cxn>
                  <a:cxn ang="0">
                    <a:pos x="241" y="58"/>
                  </a:cxn>
                  <a:cxn ang="0">
                    <a:pos x="208" y="55"/>
                  </a:cxn>
                  <a:cxn ang="0">
                    <a:pos x="176" y="50"/>
                  </a:cxn>
                  <a:cxn ang="0">
                    <a:pos x="148" y="45"/>
                  </a:cxn>
                  <a:cxn ang="0">
                    <a:pos x="118" y="40"/>
                  </a:cxn>
                  <a:cxn ang="0">
                    <a:pos x="93" y="32"/>
                  </a:cxn>
                  <a:cxn ang="0">
                    <a:pos x="68" y="22"/>
                  </a:cxn>
                  <a:cxn ang="0">
                    <a:pos x="47" y="12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15" y="2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5" y="63"/>
                  </a:cxn>
                  <a:cxn ang="0">
                    <a:pos x="15" y="80"/>
                  </a:cxn>
                  <a:cxn ang="0">
                    <a:pos x="25" y="98"/>
                  </a:cxn>
                  <a:cxn ang="0">
                    <a:pos x="42" y="115"/>
                  </a:cxn>
                  <a:cxn ang="0">
                    <a:pos x="42" y="115"/>
                  </a:cxn>
                  <a:cxn ang="0">
                    <a:pos x="68" y="141"/>
                  </a:cxn>
                  <a:cxn ang="0">
                    <a:pos x="98" y="168"/>
                  </a:cxn>
                  <a:cxn ang="0">
                    <a:pos x="133" y="193"/>
                  </a:cxn>
                  <a:cxn ang="0">
                    <a:pos x="171" y="216"/>
                  </a:cxn>
                  <a:cxn ang="0">
                    <a:pos x="171" y="216"/>
                  </a:cxn>
                  <a:cxn ang="0">
                    <a:pos x="196" y="229"/>
                  </a:cxn>
                  <a:cxn ang="0">
                    <a:pos x="221" y="239"/>
                  </a:cxn>
                  <a:cxn ang="0">
                    <a:pos x="246" y="249"/>
                  </a:cxn>
                  <a:cxn ang="0">
                    <a:pos x="271" y="254"/>
                  </a:cxn>
                  <a:cxn ang="0">
                    <a:pos x="319" y="261"/>
                  </a:cxn>
                  <a:cxn ang="0">
                    <a:pos x="362" y="264"/>
                  </a:cxn>
                  <a:cxn ang="0">
                    <a:pos x="362" y="264"/>
                  </a:cxn>
                  <a:cxn ang="0">
                    <a:pos x="394" y="261"/>
                  </a:cxn>
                  <a:cxn ang="0">
                    <a:pos x="419" y="259"/>
                  </a:cxn>
                  <a:cxn ang="0">
                    <a:pos x="419" y="259"/>
                  </a:cxn>
                  <a:cxn ang="0">
                    <a:pos x="419" y="259"/>
                  </a:cxn>
                  <a:cxn ang="0">
                    <a:pos x="419" y="259"/>
                  </a:cxn>
                  <a:cxn ang="0">
                    <a:pos x="407" y="234"/>
                  </a:cxn>
                  <a:cxn ang="0">
                    <a:pos x="389" y="201"/>
                  </a:cxn>
                  <a:cxn ang="0">
                    <a:pos x="389" y="201"/>
                  </a:cxn>
                  <a:cxn ang="0">
                    <a:pos x="364" y="166"/>
                  </a:cxn>
                  <a:cxn ang="0">
                    <a:pos x="336" y="128"/>
                  </a:cxn>
                  <a:cxn ang="0">
                    <a:pos x="319" y="113"/>
                  </a:cxn>
                  <a:cxn ang="0">
                    <a:pos x="299" y="95"/>
                  </a:cxn>
                  <a:cxn ang="0">
                    <a:pos x="279" y="80"/>
                  </a:cxn>
                  <a:cxn ang="0">
                    <a:pos x="259" y="65"/>
                  </a:cxn>
                  <a:cxn ang="0">
                    <a:pos x="259" y="65"/>
                  </a:cxn>
                </a:cxnLst>
                <a:rect l="0" t="0" r="r" b="b"/>
                <a:pathLst>
                  <a:path w="419" h="264">
                    <a:moveTo>
                      <a:pt x="259" y="65"/>
                    </a:moveTo>
                    <a:lnTo>
                      <a:pt x="259" y="65"/>
                    </a:lnTo>
                    <a:lnTo>
                      <a:pt x="241" y="58"/>
                    </a:lnTo>
                    <a:lnTo>
                      <a:pt x="241" y="58"/>
                    </a:lnTo>
                    <a:lnTo>
                      <a:pt x="208" y="55"/>
                    </a:lnTo>
                    <a:lnTo>
                      <a:pt x="176" y="50"/>
                    </a:lnTo>
                    <a:lnTo>
                      <a:pt x="148" y="45"/>
                    </a:lnTo>
                    <a:lnTo>
                      <a:pt x="118" y="40"/>
                    </a:lnTo>
                    <a:lnTo>
                      <a:pt x="93" y="32"/>
                    </a:lnTo>
                    <a:lnTo>
                      <a:pt x="68" y="22"/>
                    </a:lnTo>
                    <a:lnTo>
                      <a:pt x="47" y="1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5" y="25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5" y="63"/>
                    </a:lnTo>
                    <a:lnTo>
                      <a:pt x="15" y="80"/>
                    </a:lnTo>
                    <a:lnTo>
                      <a:pt x="25" y="98"/>
                    </a:lnTo>
                    <a:lnTo>
                      <a:pt x="42" y="115"/>
                    </a:lnTo>
                    <a:lnTo>
                      <a:pt x="42" y="115"/>
                    </a:lnTo>
                    <a:lnTo>
                      <a:pt x="68" y="141"/>
                    </a:lnTo>
                    <a:lnTo>
                      <a:pt x="98" y="168"/>
                    </a:lnTo>
                    <a:lnTo>
                      <a:pt x="133" y="193"/>
                    </a:lnTo>
                    <a:lnTo>
                      <a:pt x="171" y="216"/>
                    </a:lnTo>
                    <a:lnTo>
                      <a:pt x="171" y="216"/>
                    </a:lnTo>
                    <a:lnTo>
                      <a:pt x="196" y="229"/>
                    </a:lnTo>
                    <a:lnTo>
                      <a:pt x="221" y="239"/>
                    </a:lnTo>
                    <a:lnTo>
                      <a:pt x="246" y="249"/>
                    </a:lnTo>
                    <a:lnTo>
                      <a:pt x="271" y="254"/>
                    </a:lnTo>
                    <a:lnTo>
                      <a:pt x="319" y="261"/>
                    </a:lnTo>
                    <a:lnTo>
                      <a:pt x="362" y="264"/>
                    </a:lnTo>
                    <a:lnTo>
                      <a:pt x="362" y="264"/>
                    </a:lnTo>
                    <a:lnTo>
                      <a:pt x="394" y="261"/>
                    </a:lnTo>
                    <a:lnTo>
                      <a:pt x="419" y="259"/>
                    </a:lnTo>
                    <a:lnTo>
                      <a:pt x="419" y="259"/>
                    </a:lnTo>
                    <a:lnTo>
                      <a:pt x="419" y="259"/>
                    </a:lnTo>
                    <a:lnTo>
                      <a:pt x="419" y="259"/>
                    </a:lnTo>
                    <a:lnTo>
                      <a:pt x="407" y="234"/>
                    </a:lnTo>
                    <a:lnTo>
                      <a:pt x="389" y="201"/>
                    </a:lnTo>
                    <a:lnTo>
                      <a:pt x="389" y="201"/>
                    </a:lnTo>
                    <a:lnTo>
                      <a:pt x="364" y="166"/>
                    </a:lnTo>
                    <a:lnTo>
                      <a:pt x="336" y="128"/>
                    </a:lnTo>
                    <a:lnTo>
                      <a:pt x="319" y="113"/>
                    </a:lnTo>
                    <a:lnTo>
                      <a:pt x="299" y="95"/>
                    </a:lnTo>
                    <a:lnTo>
                      <a:pt x="279" y="80"/>
                    </a:lnTo>
                    <a:lnTo>
                      <a:pt x="259" y="65"/>
                    </a:lnTo>
                    <a:lnTo>
                      <a:pt x="259" y="6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3" name="Freeform 2892"/>
              <p:cNvSpPr>
                <a:spLocks/>
              </p:cNvSpPr>
              <p:nvPr/>
            </p:nvSpPr>
            <p:spPr bwMode="auto">
              <a:xfrm>
                <a:off x="1508" y="1002"/>
                <a:ext cx="470" cy="173"/>
              </a:xfrm>
              <a:custGeom>
                <a:avLst/>
                <a:gdLst/>
                <a:ahLst/>
                <a:cxnLst>
                  <a:cxn ang="0">
                    <a:pos x="470" y="85"/>
                  </a:cxn>
                  <a:cxn ang="0">
                    <a:pos x="470" y="85"/>
                  </a:cxn>
                  <a:cxn ang="0">
                    <a:pos x="445" y="68"/>
                  </a:cxn>
                  <a:cxn ang="0">
                    <a:pos x="415" y="50"/>
                  </a:cxn>
                  <a:cxn ang="0">
                    <a:pos x="415" y="50"/>
                  </a:cxn>
                  <a:cxn ang="0">
                    <a:pos x="377" y="30"/>
                  </a:cxn>
                  <a:cxn ang="0">
                    <a:pos x="335" y="15"/>
                  </a:cxn>
                  <a:cxn ang="0">
                    <a:pos x="310" y="7"/>
                  </a:cxn>
                  <a:cxn ang="0">
                    <a:pos x="287" y="2"/>
                  </a:cxn>
                  <a:cxn ang="0">
                    <a:pos x="262" y="0"/>
                  </a:cxn>
                  <a:cxn ang="0">
                    <a:pos x="237" y="0"/>
                  </a:cxn>
                  <a:cxn ang="0">
                    <a:pos x="237" y="0"/>
                  </a:cxn>
                  <a:cxn ang="0">
                    <a:pos x="234" y="0"/>
                  </a:cxn>
                  <a:cxn ang="0">
                    <a:pos x="234" y="0"/>
                  </a:cxn>
                  <a:cxn ang="0">
                    <a:pos x="234" y="0"/>
                  </a:cxn>
                  <a:cxn ang="0">
                    <a:pos x="234" y="0"/>
                  </a:cxn>
                  <a:cxn ang="0">
                    <a:pos x="232" y="0"/>
                  </a:cxn>
                  <a:cxn ang="0">
                    <a:pos x="232" y="0"/>
                  </a:cxn>
                  <a:cxn ang="0">
                    <a:pos x="214" y="0"/>
                  </a:cxn>
                  <a:cxn ang="0">
                    <a:pos x="214" y="0"/>
                  </a:cxn>
                  <a:cxn ang="0">
                    <a:pos x="161" y="25"/>
                  </a:cxn>
                  <a:cxn ang="0">
                    <a:pos x="108" y="43"/>
                  </a:cxn>
                  <a:cxn ang="0">
                    <a:pos x="83" y="50"/>
                  </a:cxn>
                  <a:cxn ang="0">
                    <a:pos x="61" y="55"/>
                  </a:cxn>
                  <a:cxn ang="0">
                    <a:pos x="38" y="58"/>
                  </a:cxn>
                  <a:cxn ang="0">
                    <a:pos x="15" y="58"/>
                  </a:cxn>
                  <a:cxn ang="0">
                    <a:pos x="15" y="58"/>
                  </a:cxn>
                  <a:cxn ang="0">
                    <a:pos x="3" y="58"/>
                  </a:cxn>
                  <a:cxn ang="0">
                    <a:pos x="3" y="58"/>
                  </a:cxn>
                  <a:cxn ang="0">
                    <a:pos x="0" y="58"/>
                  </a:cxn>
                  <a:cxn ang="0">
                    <a:pos x="0" y="58"/>
                  </a:cxn>
                  <a:cxn ang="0">
                    <a:pos x="3" y="85"/>
                  </a:cxn>
                  <a:cxn ang="0">
                    <a:pos x="3" y="85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20" y="128"/>
                  </a:cxn>
                  <a:cxn ang="0">
                    <a:pos x="51" y="143"/>
                  </a:cxn>
                  <a:cxn ang="0">
                    <a:pos x="51" y="143"/>
                  </a:cxn>
                  <a:cxn ang="0">
                    <a:pos x="88" y="156"/>
                  </a:cxn>
                  <a:cxn ang="0">
                    <a:pos x="131" y="166"/>
                  </a:cxn>
                  <a:cxn ang="0">
                    <a:pos x="181" y="171"/>
                  </a:cxn>
                  <a:cxn ang="0">
                    <a:pos x="232" y="173"/>
                  </a:cxn>
                  <a:cxn ang="0">
                    <a:pos x="232" y="173"/>
                  </a:cxn>
                  <a:cxn ang="0">
                    <a:pos x="234" y="173"/>
                  </a:cxn>
                  <a:cxn ang="0">
                    <a:pos x="234" y="173"/>
                  </a:cxn>
                  <a:cxn ang="0">
                    <a:pos x="234" y="173"/>
                  </a:cxn>
                  <a:cxn ang="0">
                    <a:pos x="274" y="171"/>
                  </a:cxn>
                  <a:cxn ang="0">
                    <a:pos x="310" y="163"/>
                  </a:cxn>
                  <a:cxn ang="0">
                    <a:pos x="345" y="153"/>
                  </a:cxn>
                  <a:cxn ang="0">
                    <a:pos x="377" y="141"/>
                  </a:cxn>
                  <a:cxn ang="0">
                    <a:pos x="408" y="126"/>
                  </a:cxn>
                  <a:cxn ang="0">
                    <a:pos x="433" y="111"/>
                  </a:cxn>
                  <a:cxn ang="0">
                    <a:pos x="470" y="85"/>
                  </a:cxn>
                  <a:cxn ang="0">
                    <a:pos x="470" y="85"/>
                  </a:cxn>
                  <a:cxn ang="0">
                    <a:pos x="470" y="85"/>
                  </a:cxn>
                  <a:cxn ang="0">
                    <a:pos x="470" y="85"/>
                  </a:cxn>
                </a:cxnLst>
                <a:rect l="0" t="0" r="r" b="b"/>
                <a:pathLst>
                  <a:path w="470" h="173">
                    <a:moveTo>
                      <a:pt x="470" y="85"/>
                    </a:moveTo>
                    <a:lnTo>
                      <a:pt x="470" y="85"/>
                    </a:lnTo>
                    <a:lnTo>
                      <a:pt x="445" y="68"/>
                    </a:lnTo>
                    <a:lnTo>
                      <a:pt x="415" y="50"/>
                    </a:lnTo>
                    <a:lnTo>
                      <a:pt x="415" y="50"/>
                    </a:lnTo>
                    <a:lnTo>
                      <a:pt x="377" y="30"/>
                    </a:lnTo>
                    <a:lnTo>
                      <a:pt x="335" y="15"/>
                    </a:lnTo>
                    <a:lnTo>
                      <a:pt x="310" y="7"/>
                    </a:lnTo>
                    <a:lnTo>
                      <a:pt x="287" y="2"/>
                    </a:lnTo>
                    <a:lnTo>
                      <a:pt x="262" y="0"/>
                    </a:lnTo>
                    <a:lnTo>
                      <a:pt x="237" y="0"/>
                    </a:lnTo>
                    <a:lnTo>
                      <a:pt x="237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1" y="25"/>
                    </a:lnTo>
                    <a:lnTo>
                      <a:pt x="108" y="43"/>
                    </a:lnTo>
                    <a:lnTo>
                      <a:pt x="83" y="50"/>
                    </a:lnTo>
                    <a:lnTo>
                      <a:pt x="61" y="55"/>
                    </a:lnTo>
                    <a:lnTo>
                      <a:pt x="38" y="58"/>
                    </a:lnTo>
                    <a:lnTo>
                      <a:pt x="15" y="58"/>
                    </a:lnTo>
                    <a:lnTo>
                      <a:pt x="15" y="58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20" y="128"/>
                    </a:lnTo>
                    <a:lnTo>
                      <a:pt x="51" y="143"/>
                    </a:lnTo>
                    <a:lnTo>
                      <a:pt x="51" y="143"/>
                    </a:lnTo>
                    <a:lnTo>
                      <a:pt x="88" y="156"/>
                    </a:lnTo>
                    <a:lnTo>
                      <a:pt x="131" y="166"/>
                    </a:lnTo>
                    <a:lnTo>
                      <a:pt x="181" y="171"/>
                    </a:lnTo>
                    <a:lnTo>
                      <a:pt x="232" y="173"/>
                    </a:lnTo>
                    <a:lnTo>
                      <a:pt x="232" y="173"/>
                    </a:lnTo>
                    <a:lnTo>
                      <a:pt x="234" y="173"/>
                    </a:lnTo>
                    <a:lnTo>
                      <a:pt x="234" y="173"/>
                    </a:lnTo>
                    <a:lnTo>
                      <a:pt x="234" y="173"/>
                    </a:lnTo>
                    <a:lnTo>
                      <a:pt x="274" y="171"/>
                    </a:lnTo>
                    <a:lnTo>
                      <a:pt x="310" y="163"/>
                    </a:lnTo>
                    <a:lnTo>
                      <a:pt x="345" y="153"/>
                    </a:lnTo>
                    <a:lnTo>
                      <a:pt x="377" y="141"/>
                    </a:lnTo>
                    <a:lnTo>
                      <a:pt x="408" y="126"/>
                    </a:lnTo>
                    <a:lnTo>
                      <a:pt x="433" y="111"/>
                    </a:lnTo>
                    <a:lnTo>
                      <a:pt x="470" y="85"/>
                    </a:lnTo>
                    <a:lnTo>
                      <a:pt x="470" y="85"/>
                    </a:lnTo>
                    <a:lnTo>
                      <a:pt x="470" y="85"/>
                    </a:lnTo>
                    <a:lnTo>
                      <a:pt x="470" y="8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4" name="Freeform 2893"/>
              <p:cNvSpPr>
                <a:spLocks/>
              </p:cNvSpPr>
              <p:nvPr/>
            </p:nvSpPr>
            <p:spPr bwMode="auto">
              <a:xfrm>
                <a:off x="1732" y="99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5" name="Freeform 2894"/>
              <p:cNvSpPr>
                <a:spLocks/>
              </p:cNvSpPr>
              <p:nvPr/>
            </p:nvSpPr>
            <p:spPr bwMode="auto">
              <a:xfrm>
                <a:off x="1735" y="999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6" name="Freeform 2895"/>
              <p:cNvSpPr>
                <a:spLocks/>
              </p:cNvSpPr>
              <p:nvPr/>
            </p:nvSpPr>
            <p:spPr bwMode="auto">
              <a:xfrm>
                <a:off x="1762" y="1193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7" name="Freeform 2896"/>
              <p:cNvSpPr>
                <a:spLocks/>
              </p:cNvSpPr>
              <p:nvPr/>
            </p:nvSpPr>
            <p:spPr bwMode="auto">
              <a:xfrm>
                <a:off x="1742" y="1002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8" name="Freeform 2897"/>
              <p:cNvSpPr>
                <a:spLocks/>
              </p:cNvSpPr>
              <p:nvPr/>
            </p:nvSpPr>
            <p:spPr bwMode="auto">
              <a:xfrm>
                <a:off x="1742" y="999"/>
                <a:ext cx="5" cy="3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3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3"/>
                  </a:cxn>
                  <a:cxn ang="0">
                    <a:pos x="3" y="3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lnTo>
                      <a:pt x="3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9" name="Freeform 2898"/>
              <p:cNvSpPr>
                <a:spLocks/>
              </p:cNvSpPr>
              <p:nvPr/>
            </p:nvSpPr>
            <p:spPr bwMode="auto">
              <a:xfrm>
                <a:off x="1762" y="1193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0" name="Freeform 2899"/>
              <p:cNvSpPr>
                <a:spLocks/>
              </p:cNvSpPr>
              <p:nvPr/>
            </p:nvSpPr>
            <p:spPr bwMode="auto">
              <a:xfrm>
                <a:off x="1742" y="1002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1" name="Freeform 2900"/>
              <p:cNvSpPr>
                <a:spLocks noEditPoints="1"/>
              </p:cNvSpPr>
              <p:nvPr/>
            </p:nvSpPr>
            <p:spPr bwMode="auto">
              <a:xfrm>
                <a:off x="606" y="376"/>
                <a:ext cx="1425" cy="1425"/>
              </a:xfrm>
              <a:custGeom>
                <a:avLst/>
                <a:gdLst/>
                <a:ahLst/>
                <a:cxnLst>
                  <a:cxn ang="0">
                    <a:pos x="1217" y="553"/>
                  </a:cxn>
                  <a:cxn ang="0">
                    <a:pos x="1227" y="339"/>
                  </a:cxn>
                  <a:cxn ang="0">
                    <a:pos x="1078" y="108"/>
                  </a:cxn>
                  <a:cxn ang="0">
                    <a:pos x="837" y="246"/>
                  </a:cxn>
                  <a:cxn ang="0">
                    <a:pos x="684" y="25"/>
                  </a:cxn>
                  <a:cxn ang="0">
                    <a:pos x="374" y="93"/>
                  </a:cxn>
                  <a:cxn ang="0">
                    <a:pos x="372" y="372"/>
                  </a:cxn>
                  <a:cxn ang="0">
                    <a:pos x="95" y="372"/>
                  </a:cxn>
                  <a:cxn ang="0">
                    <a:pos x="48" y="666"/>
                  </a:cxn>
                  <a:cxn ang="0">
                    <a:pos x="224" y="832"/>
                  </a:cxn>
                  <a:cxn ang="0">
                    <a:pos x="111" y="1078"/>
                  </a:cxn>
                  <a:cxn ang="0">
                    <a:pos x="339" y="1227"/>
                  </a:cxn>
                  <a:cxn ang="0">
                    <a:pos x="485" y="1274"/>
                  </a:cxn>
                  <a:cxn ang="0">
                    <a:pos x="714" y="1425"/>
                  </a:cxn>
                  <a:cxn ang="0">
                    <a:pos x="907" y="1247"/>
                  </a:cxn>
                  <a:cxn ang="0">
                    <a:pos x="1086" y="1227"/>
                  </a:cxn>
                  <a:cxn ang="0">
                    <a:pos x="1317" y="1078"/>
                  </a:cxn>
                  <a:cxn ang="0">
                    <a:pos x="1179" y="837"/>
                  </a:cxn>
                  <a:cxn ang="0">
                    <a:pos x="1284" y="1041"/>
                  </a:cxn>
                  <a:cxn ang="0">
                    <a:pos x="890" y="880"/>
                  </a:cxn>
                  <a:cxn ang="0">
                    <a:pos x="1073" y="837"/>
                  </a:cxn>
                  <a:cxn ang="0">
                    <a:pos x="1043" y="1284"/>
                  </a:cxn>
                  <a:cxn ang="0">
                    <a:pos x="782" y="917"/>
                  </a:cxn>
                  <a:cxn ang="0">
                    <a:pos x="958" y="995"/>
                  </a:cxn>
                  <a:cxn ang="0">
                    <a:pos x="578" y="1121"/>
                  </a:cxn>
                  <a:cxn ang="0">
                    <a:pos x="380" y="1227"/>
                  </a:cxn>
                  <a:cxn ang="0">
                    <a:pos x="593" y="862"/>
                  </a:cxn>
                  <a:cxn ang="0">
                    <a:pos x="578" y="1121"/>
                  </a:cxn>
                  <a:cxn ang="0">
                    <a:pos x="442" y="789"/>
                  </a:cxn>
                  <a:cxn ang="0">
                    <a:pos x="500" y="875"/>
                  </a:cxn>
                  <a:cxn ang="0">
                    <a:pos x="141" y="1041"/>
                  </a:cxn>
                  <a:cxn ang="0">
                    <a:pos x="435" y="644"/>
                  </a:cxn>
                  <a:cxn ang="0">
                    <a:pos x="440" y="749"/>
                  </a:cxn>
                  <a:cxn ang="0">
                    <a:pos x="53" y="711"/>
                  </a:cxn>
                  <a:cxn ang="0">
                    <a:pos x="462" y="475"/>
                  </a:cxn>
                  <a:cxn ang="0">
                    <a:pos x="467" y="611"/>
                  </a:cxn>
                  <a:cxn ang="0">
                    <a:pos x="173" y="442"/>
                  </a:cxn>
                  <a:cxn ang="0">
                    <a:pos x="618" y="387"/>
                  </a:cxn>
                  <a:cxn ang="0">
                    <a:pos x="576" y="530"/>
                  </a:cxn>
                  <a:cxn ang="0">
                    <a:pos x="380" y="196"/>
                  </a:cxn>
                  <a:cxn ang="0">
                    <a:pos x="1043" y="141"/>
                  </a:cxn>
                  <a:cxn ang="0">
                    <a:pos x="900" y="518"/>
                  </a:cxn>
                  <a:cxn ang="0">
                    <a:pos x="799" y="415"/>
                  </a:cxn>
                  <a:cxn ang="0">
                    <a:pos x="1124" y="576"/>
                  </a:cxn>
                  <a:cxn ang="0">
                    <a:pos x="865" y="591"/>
                  </a:cxn>
                  <a:cxn ang="0">
                    <a:pos x="1136" y="387"/>
                  </a:cxn>
                  <a:cxn ang="0">
                    <a:pos x="1126" y="623"/>
                  </a:cxn>
                  <a:cxn ang="0">
                    <a:pos x="561" y="711"/>
                  </a:cxn>
                  <a:cxn ang="0">
                    <a:pos x="819" y="606"/>
                  </a:cxn>
                  <a:cxn ang="0">
                    <a:pos x="714" y="865"/>
                  </a:cxn>
                  <a:cxn ang="0">
                    <a:pos x="741" y="523"/>
                  </a:cxn>
                  <a:cxn ang="0">
                    <a:pos x="626" y="289"/>
                  </a:cxn>
                  <a:cxn ang="0">
                    <a:pos x="767" y="146"/>
                  </a:cxn>
                  <a:cxn ang="0">
                    <a:pos x="714" y="905"/>
                  </a:cxn>
                  <a:cxn ang="0">
                    <a:pos x="799" y="1136"/>
                  </a:cxn>
                  <a:cxn ang="0">
                    <a:pos x="674" y="1307"/>
                  </a:cxn>
                  <a:cxn ang="0">
                    <a:pos x="1136" y="799"/>
                  </a:cxn>
                  <a:cxn ang="0">
                    <a:pos x="905" y="684"/>
                  </a:cxn>
                  <a:cxn ang="0">
                    <a:pos x="1136" y="626"/>
                  </a:cxn>
                  <a:cxn ang="0">
                    <a:pos x="1372" y="711"/>
                  </a:cxn>
                  <a:cxn ang="0">
                    <a:pos x="1156" y="817"/>
                  </a:cxn>
                </a:cxnLst>
                <a:rect l="0" t="0" r="r" b="b"/>
                <a:pathLst>
                  <a:path w="1425" h="1425">
                    <a:moveTo>
                      <a:pt x="1425" y="711"/>
                    </a:moveTo>
                    <a:lnTo>
                      <a:pt x="1425" y="711"/>
                    </a:lnTo>
                    <a:lnTo>
                      <a:pt x="1423" y="704"/>
                    </a:lnTo>
                    <a:lnTo>
                      <a:pt x="1418" y="696"/>
                    </a:lnTo>
                    <a:lnTo>
                      <a:pt x="1418" y="696"/>
                    </a:lnTo>
                    <a:lnTo>
                      <a:pt x="1400" y="681"/>
                    </a:lnTo>
                    <a:lnTo>
                      <a:pt x="1377" y="666"/>
                    </a:lnTo>
                    <a:lnTo>
                      <a:pt x="1350" y="649"/>
                    </a:lnTo>
                    <a:lnTo>
                      <a:pt x="1315" y="628"/>
                    </a:lnTo>
                    <a:lnTo>
                      <a:pt x="1274" y="611"/>
                    </a:lnTo>
                    <a:lnTo>
                      <a:pt x="1227" y="596"/>
                    </a:lnTo>
                    <a:lnTo>
                      <a:pt x="1204" y="591"/>
                    </a:lnTo>
                    <a:lnTo>
                      <a:pt x="1179" y="588"/>
                    </a:lnTo>
                    <a:lnTo>
                      <a:pt x="1179" y="588"/>
                    </a:lnTo>
                    <a:lnTo>
                      <a:pt x="1199" y="571"/>
                    </a:lnTo>
                    <a:lnTo>
                      <a:pt x="1217" y="553"/>
                    </a:lnTo>
                    <a:lnTo>
                      <a:pt x="1249" y="518"/>
                    </a:lnTo>
                    <a:lnTo>
                      <a:pt x="1274" y="483"/>
                    </a:lnTo>
                    <a:lnTo>
                      <a:pt x="1297" y="450"/>
                    </a:lnTo>
                    <a:lnTo>
                      <a:pt x="1312" y="420"/>
                    </a:lnTo>
                    <a:lnTo>
                      <a:pt x="1322" y="395"/>
                    </a:lnTo>
                    <a:lnTo>
                      <a:pt x="1332" y="372"/>
                    </a:lnTo>
                    <a:lnTo>
                      <a:pt x="1332" y="372"/>
                    </a:lnTo>
                    <a:lnTo>
                      <a:pt x="1332" y="364"/>
                    </a:lnTo>
                    <a:lnTo>
                      <a:pt x="1330" y="357"/>
                    </a:lnTo>
                    <a:lnTo>
                      <a:pt x="1330" y="357"/>
                    </a:lnTo>
                    <a:lnTo>
                      <a:pt x="1325" y="349"/>
                    </a:lnTo>
                    <a:lnTo>
                      <a:pt x="1317" y="347"/>
                    </a:lnTo>
                    <a:lnTo>
                      <a:pt x="1317" y="347"/>
                    </a:lnTo>
                    <a:lnTo>
                      <a:pt x="1292" y="342"/>
                    </a:lnTo>
                    <a:lnTo>
                      <a:pt x="1264" y="339"/>
                    </a:lnTo>
                    <a:lnTo>
                      <a:pt x="1227" y="339"/>
                    </a:lnTo>
                    <a:lnTo>
                      <a:pt x="1227" y="339"/>
                    </a:lnTo>
                    <a:lnTo>
                      <a:pt x="1189" y="339"/>
                    </a:lnTo>
                    <a:lnTo>
                      <a:pt x="1146" y="344"/>
                    </a:lnTo>
                    <a:lnTo>
                      <a:pt x="1101" y="354"/>
                    </a:lnTo>
                    <a:lnTo>
                      <a:pt x="1076" y="362"/>
                    </a:lnTo>
                    <a:lnTo>
                      <a:pt x="1053" y="372"/>
                    </a:lnTo>
                    <a:lnTo>
                      <a:pt x="1053" y="372"/>
                    </a:lnTo>
                    <a:lnTo>
                      <a:pt x="1063" y="347"/>
                    </a:lnTo>
                    <a:lnTo>
                      <a:pt x="1071" y="324"/>
                    </a:lnTo>
                    <a:lnTo>
                      <a:pt x="1081" y="279"/>
                    </a:lnTo>
                    <a:lnTo>
                      <a:pt x="1086" y="236"/>
                    </a:lnTo>
                    <a:lnTo>
                      <a:pt x="1086" y="196"/>
                    </a:lnTo>
                    <a:lnTo>
                      <a:pt x="1086" y="196"/>
                    </a:lnTo>
                    <a:lnTo>
                      <a:pt x="1086" y="161"/>
                    </a:lnTo>
                    <a:lnTo>
                      <a:pt x="1083" y="133"/>
                    </a:lnTo>
                    <a:lnTo>
                      <a:pt x="1078" y="108"/>
                    </a:lnTo>
                    <a:lnTo>
                      <a:pt x="1078" y="108"/>
                    </a:lnTo>
                    <a:lnTo>
                      <a:pt x="1076" y="101"/>
                    </a:lnTo>
                    <a:lnTo>
                      <a:pt x="1068" y="96"/>
                    </a:lnTo>
                    <a:lnTo>
                      <a:pt x="1068" y="96"/>
                    </a:lnTo>
                    <a:lnTo>
                      <a:pt x="1061" y="93"/>
                    </a:lnTo>
                    <a:lnTo>
                      <a:pt x="1053" y="93"/>
                    </a:lnTo>
                    <a:lnTo>
                      <a:pt x="1053" y="93"/>
                    </a:lnTo>
                    <a:lnTo>
                      <a:pt x="1031" y="103"/>
                    </a:lnTo>
                    <a:lnTo>
                      <a:pt x="1005" y="113"/>
                    </a:lnTo>
                    <a:lnTo>
                      <a:pt x="975" y="128"/>
                    </a:lnTo>
                    <a:lnTo>
                      <a:pt x="943" y="151"/>
                    </a:lnTo>
                    <a:lnTo>
                      <a:pt x="907" y="176"/>
                    </a:lnTo>
                    <a:lnTo>
                      <a:pt x="870" y="209"/>
                    </a:lnTo>
                    <a:lnTo>
                      <a:pt x="855" y="226"/>
                    </a:lnTo>
                    <a:lnTo>
                      <a:pt x="837" y="246"/>
                    </a:lnTo>
                    <a:lnTo>
                      <a:pt x="837" y="246"/>
                    </a:lnTo>
                    <a:lnTo>
                      <a:pt x="834" y="221"/>
                    </a:lnTo>
                    <a:lnTo>
                      <a:pt x="827" y="196"/>
                    </a:lnTo>
                    <a:lnTo>
                      <a:pt x="814" y="151"/>
                    </a:lnTo>
                    <a:lnTo>
                      <a:pt x="797" y="111"/>
                    </a:lnTo>
                    <a:lnTo>
                      <a:pt x="777" y="75"/>
                    </a:lnTo>
                    <a:lnTo>
                      <a:pt x="759" y="48"/>
                    </a:lnTo>
                    <a:lnTo>
                      <a:pt x="744" y="25"/>
                    </a:lnTo>
                    <a:lnTo>
                      <a:pt x="729" y="8"/>
                    </a:lnTo>
                    <a:lnTo>
                      <a:pt x="729" y="8"/>
                    </a:lnTo>
                    <a:lnTo>
                      <a:pt x="721" y="3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04" y="3"/>
                    </a:lnTo>
                    <a:lnTo>
                      <a:pt x="699" y="8"/>
                    </a:lnTo>
                    <a:lnTo>
                      <a:pt x="699" y="8"/>
                    </a:lnTo>
                    <a:lnTo>
                      <a:pt x="684" y="25"/>
                    </a:lnTo>
                    <a:lnTo>
                      <a:pt x="669" y="48"/>
                    </a:lnTo>
                    <a:lnTo>
                      <a:pt x="648" y="75"/>
                    </a:lnTo>
                    <a:lnTo>
                      <a:pt x="631" y="111"/>
                    </a:lnTo>
                    <a:lnTo>
                      <a:pt x="613" y="151"/>
                    </a:lnTo>
                    <a:lnTo>
                      <a:pt x="598" y="196"/>
                    </a:lnTo>
                    <a:lnTo>
                      <a:pt x="593" y="221"/>
                    </a:lnTo>
                    <a:lnTo>
                      <a:pt x="588" y="246"/>
                    </a:lnTo>
                    <a:lnTo>
                      <a:pt x="588" y="246"/>
                    </a:lnTo>
                    <a:lnTo>
                      <a:pt x="573" y="226"/>
                    </a:lnTo>
                    <a:lnTo>
                      <a:pt x="555" y="209"/>
                    </a:lnTo>
                    <a:lnTo>
                      <a:pt x="520" y="176"/>
                    </a:lnTo>
                    <a:lnTo>
                      <a:pt x="485" y="151"/>
                    </a:lnTo>
                    <a:lnTo>
                      <a:pt x="450" y="128"/>
                    </a:lnTo>
                    <a:lnTo>
                      <a:pt x="420" y="113"/>
                    </a:lnTo>
                    <a:lnTo>
                      <a:pt x="395" y="103"/>
                    </a:lnTo>
                    <a:lnTo>
                      <a:pt x="374" y="93"/>
                    </a:lnTo>
                    <a:lnTo>
                      <a:pt x="374" y="93"/>
                    </a:lnTo>
                    <a:lnTo>
                      <a:pt x="364" y="93"/>
                    </a:lnTo>
                    <a:lnTo>
                      <a:pt x="357" y="96"/>
                    </a:lnTo>
                    <a:lnTo>
                      <a:pt x="357" y="96"/>
                    </a:lnTo>
                    <a:lnTo>
                      <a:pt x="352" y="101"/>
                    </a:lnTo>
                    <a:lnTo>
                      <a:pt x="347" y="108"/>
                    </a:lnTo>
                    <a:lnTo>
                      <a:pt x="347" y="108"/>
                    </a:lnTo>
                    <a:lnTo>
                      <a:pt x="344" y="133"/>
                    </a:lnTo>
                    <a:lnTo>
                      <a:pt x="342" y="161"/>
                    </a:lnTo>
                    <a:lnTo>
                      <a:pt x="339" y="196"/>
                    </a:lnTo>
                    <a:lnTo>
                      <a:pt x="339" y="196"/>
                    </a:lnTo>
                    <a:lnTo>
                      <a:pt x="342" y="236"/>
                    </a:lnTo>
                    <a:lnTo>
                      <a:pt x="347" y="279"/>
                    </a:lnTo>
                    <a:lnTo>
                      <a:pt x="357" y="324"/>
                    </a:lnTo>
                    <a:lnTo>
                      <a:pt x="364" y="347"/>
                    </a:lnTo>
                    <a:lnTo>
                      <a:pt x="372" y="372"/>
                    </a:lnTo>
                    <a:lnTo>
                      <a:pt x="372" y="372"/>
                    </a:lnTo>
                    <a:lnTo>
                      <a:pt x="349" y="362"/>
                    </a:lnTo>
                    <a:lnTo>
                      <a:pt x="327" y="354"/>
                    </a:lnTo>
                    <a:lnTo>
                      <a:pt x="281" y="344"/>
                    </a:lnTo>
                    <a:lnTo>
                      <a:pt x="236" y="339"/>
                    </a:lnTo>
                    <a:lnTo>
                      <a:pt x="199" y="339"/>
                    </a:lnTo>
                    <a:lnTo>
                      <a:pt x="199" y="339"/>
                    </a:lnTo>
                    <a:lnTo>
                      <a:pt x="163" y="339"/>
                    </a:lnTo>
                    <a:lnTo>
                      <a:pt x="136" y="342"/>
                    </a:lnTo>
                    <a:lnTo>
                      <a:pt x="111" y="347"/>
                    </a:lnTo>
                    <a:lnTo>
                      <a:pt x="111" y="347"/>
                    </a:lnTo>
                    <a:lnTo>
                      <a:pt x="103" y="349"/>
                    </a:lnTo>
                    <a:lnTo>
                      <a:pt x="95" y="357"/>
                    </a:lnTo>
                    <a:lnTo>
                      <a:pt x="95" y="357"/>
                    </a:lnTo>
                    <a:lnTo>
                      <a:pt x="93" y="364"/>
                    </a:lnTo>
                    <a:lnTo>
                      <a:pt x="95" y="372"/>
                    </a:lnTo>
                    <a:lnTo>
                      <a:pt x="95" y="372"/>
                    </a:lnTo>
                    <a:lnTo>
                      <a:pt x="103" y="395"/>
                    </a:lnTo>
                    <a:lnTo>
                      <a:pt x="116" y="420"/>
                    </a:lnTo>
                    <a:lnTo>
                      <a:pt x="131" y="450"/>
                    </a:lnTo>
                    <a:lnTo>
                      <a:pt x="151" y="483"/>
                    </a:lnTo>
                    <a:lnTo>
                      <a:pt x="178" y="518"/>
                    </a:lnTo>
                    <a:lnTo>
                      <a:pt x="209" y="553"/>
                    </a:lnTo>
                    <a:lnTo>
                      <a:pt x="229" y="571"/>
                    </a:lnTo>
                    <a:lnTo>
                      <a:pt x="249" y="588"/>
                    </a:lnTo>
                    <a:lnTo>
                      <a:pt x="249" y="588"/>
                    </a:lnTo>
                    <a:lnTo>
                      <a:pt x="224" y="591"/>
                    </a:lnTo>
                    <a:lnTo>
                      <a:pt x="199" y="596"/>
                    </a:lnTo>
                    <a:lnTo>
                      <a:pt x="153" y="611"/>
                    </a:lnTo>
                    <a:lnTo>
                      <a:pt x="113" y="628"/>
                    </a:lnTo>
                    <a:lnTo>
                      <a:pt x="78" y="649"/>
                    </a:lnTo>
                    <a:lnTo>
                      <a:pt x="48" y="666"/>
                    </a:lnTo>
                    <a:lnTo>
                      <a:pt x="28" y="681"/>
                    </a:lnTo>
                    <a:lnTo>
                      <a:pt x="8" y="696"/>
                    </a:lnTo>
                    <a:lnTo>
                      <a:pt x="8" y="696"/>
                    </a:lnTo>
                    <a:lnTo>
                      <a:pt x="2" y="704"/>
                    </a:lnTo>
                    <a:lnTo>
                      <a:pt x="0" y="711"/>
                    </a:lnTo>
                    <a:lnTo>
                      <a:pt x="0" y="711"/>
                    </a:lnTo>
                    <a:lnTo>
                      <a:pt x="2" y="719"/>
                    </a:lnTo>
                    <a:lnTo>
                      <a:pt x="8" y="726"/>
                    </a:lnTo>
                    <a:lnTo>
                      <a:pt x="8" y="726"/>
                    </a:lnTo>
                    <a:lnTo>
                      <a:pt x="28" y="742"/>
                    </a:lnTo>
                    <a:lnTo>
                      <a:pt x="48" y="757"/>
                    </a:lnTo>
                    <a:lnTo>
                      <a:pt x="78" y="777"/>
                    </a:lnTo>
                    <a:lnTo>
                      <a:pt x="113" y="794"/>
                    </a:lnTo>
                    <a:lnTo>
                      <a:pt x="153" y="812"/>
                    </a:lnTo>
                    <a:lnTo>
                      <a:pt x="199" y="827"/>
                    </a:lnTo>
                    <a:lnTo>
                      <a:pt x="224" y="832"/>
                    </a:lnTo>
                    <a:lnTo>
                      <a:pt x="249" y="837"/>
                    </a:lnTo>
                    <a:lnTo>
                      <a:pt x="249" y="837"/>
                    </a:lnTo>
                    <a:lnTo>
                      <a:pt x="229" y="852"/>
                    </a:lnTo>
                    <a:lnTo>
                      <a:pt x="209" y="870"/>
                    </a:lnTo>
                    <a:lnTo>
                      <a:pt x="178" y="905"/>
                    </a:lnTo>
                    <a:lnTo>
                      <a:pt x="151" y="940"/>
                    </a:lnTo>
                    <a:lnTo>
                      <a:pt x="131" y="975"/>
                    </a:lnTo>
                    <a:lnTo>
                      <a:pt x="113" y="1005"/>
                    </a:lnTo>
                    <a:lnTo>
                      <a:pt x="103" y="1028"/>
                    </a:lnTo>
                    <a:lnTo>
                      <a:pt x="95" y="1051"/>
                    </a:lnTo>
                    <a:lnTo>
                      <a:pt x="95" y="1051"/>
                    </a:lnTo>
                    <a:lnTo>
                      <a:pt x="93" y="1061"/>
                    </a:lnTo>
                    <a:lnTo>
                      <a:pt x="95" y="1068"/>
                    </a:lnTo>
                    <a:lnTo>
                      <a:pt x="95" y="1068"/>
                    </a:lnTo>
                    <a:lnTo>
                      <a:pt x="103" y="1073"/>
                    </a:lnTo>
                    <a:lnTo>
                      <a:pt x="111" y="1078"/>
                    </a:lnTo>
                    <a:lnTo>
                      <a:pt x="111" y="1078"/>
                    </a:lnTo>
                    <a:lnTo>
                      <a:pt x="136" y="1081"/>
                    </a:lnTo>
                    <a:lnTo>
                      <a:pt x="163" y="1083"/>
                    </a:lnTo>
                    <a:lnTo>
                      <a:pt x="199" y="1086"/>
                    </a:lnTo>
                    <a:lnTo>
                      <a:pt x="199" y="1086"/>
                    </a:lnTo>
                    <a:lnTo>
                      <a:pt x="236" y="1083"/>
                    </a:lnTo>
                    <a:lnTo>
                      <a:pt x="281" y="1078"/>
                    </a:lnTo>
                    <a:lnTo>
                      <a:pt x="327" y="1068"/>
                    </a:lnTo>
                    <a:lnTo>
                      <a:pt x="349" y="1061"/>
                    </a:lnTo>
                    <a:lnTo>
                      <a:pt x="372" y="1053"/>
                    </a:lnTo>
                    <a:lnTo>
                      <a:pt x="372" y="1053"/>
                    </a:lnTo>
                    <a:lnTo>
                      <a:pt x="364" y="1076"/>
                    </a:lnTo>
                    <a:lnTo>
                      <a:pt x="357" y="1098"/>
                    </a:lnTo>
                    <a:lnTo>
                      <a:pt x="347" y="1144"/>
                    </a:lnTo>
                    <a:lnTo>
                      <a:pt x="342" y="1186"/>
                    </a:lnTo>
                    <a:lnTo>
                      <a:pt x="339" y="1227"/>
                    </a:lnTo>
                    <a:lnTo>
                      <a:pt x="339" y="1227"/>
                    </a:lnTo>
                    <a:lnTo>
                      <a:pt x="342" y="1262"/>
                    </a:lnTo>
                    <a:lnTo>
                      <a:pt x="344" y="1290"/>
                    </a:lnTo>
                    <a:lnTo>
                      <a:pt x="347" y="1315"/>
                    </a:lnTo>
                    <a:lnTo>
                      <a:pt x="347" y="1315"/>
                    </a:lnTo>
                    <a:lnTo>
                      <a:pt x="352" y="1322"/>
                    </a:lnTo>
                    <a:lnTo>
                      <a:pt x="357" y="1330"/>
                    </a:lnTo>
                    <a:lnTo>
                      <a:pt x="357" y="1330"/>
                    </a:lnTo>
                    <a:lnTo>
                      <a:pt x="367" y="1332"/>
                    </a:lnTo>
                    <a:lnTo>
                      <a:pt x="367" y="1332"/>
                    </a:lnTo>
                    <a:lnTo>
                      <a:pt x="374" y="1330"/>
                    </a:lnTo>
                    <a:lnTo>
                      <a:pt x="374" y="1330"/>
                    </a:lnTo>
                    <a:lnTo>
                      <a:pt x="395" y="1322"/>
                    </a:lnTo>
                    <a:lnTo>
                      <a:pt x="420" y="1310"/>
                    </a:lnTo>
                    <a:lnTo>
                      <a:pt x="450" y="1295"/>
                    </a:lnTo>
                    <a:lnTo>
                      <a:pt x="485" y="1274"/>
                    </a:lnTo>
                    <a:lnTo>
                      <a:pt x="520" y="1247"/>
                    </a:lnTo>
                    <a:lnTo>
                      <a:pt x="555" y="1214"/>
                    </a:lnTo>
                    <a:lnTo>
                      <a:pt x="573" y="1197"/>
                    </a:lnTo>
                    <a:lnTo>
                      <a:pt x="588" y="1176"/>
                    </a:lnTo>
                    <a:lnTo>
                      <a:pt x="588" y="1176"/>
                    </a:lnTo>
                    <a:lnTo>
                      <a:pt x="593" y="1202"/>
                    </a:lnTo>
                    <a:lnTo>
                      <a:pt x="598" y="1227"/>
                    </a:lnTo>
                    <a:lnTo>
                      <a:pt x="613" y="1272"/>
                    </a:lnTo>
                    <a:lnTo>
                      <a:pt x="631" y="1312"/>
                    </a:lnTo>
                    <a:lnTo>
                      <a:pt x="648" y="1347"/>
                    </a:lnTo>
                    <a:lnTo>
                      <a:pt x="669" y="1377"/>
                    </a:lnTo>
                    <a:lnTo>
                      <a:pt x="684" y="1398"/>
                    </a:lnTo>
                    <a:lnTo>
                      <a:pt x="699" y="1418"/>
                    </a:lnTo>
                    <a:lnTo>
                      <a:pt x="699" y="1418"/>
                    </a:lnTo>
                    <a:lnTo>
                      <a:pt x="704" y="1423"/>
                    </a:lnTo>
                    <a:lnTo>
                      <a:pt x="714" y="1425"/>
                    </a:lnTo>
                    <a:lnTo>
                      <a:pt x="714" y="1425"/>
                    </a:lnTo>
                    <a:lnTo>
                      <a:pt x="721" y="1423"/>
                    </a:lnTo>
                    <a:lnTo>
                      <a:pt x="729" y="1418"/>
                    </a:lnTo>
                    <a:lnTo>
                      <a:pt x="729" y="1418"/>
                    </a:lnTo>
                    <a:lnTo>
                      <a:pt x="744" y="1398"/>
                    </a:lnTo>
                    <a:lnTo>
                      <a:pt x="759" y="1377"/>
                    </a:lnTo>
                    <a:lnTo>
                      <a:pt x="777" y="1347"/>
                    </a:lnTo>
                    <a:lnTo>
                      <a:pt x="797" y="1312"/>
                    </a:lnTo>
                    <a:lnTo>
                      <a:pt x="814" y="1272"/>
                    </a:lnTo>
                    <a:lnTo>
                      <a:pt x="827" y="1227"/>
                    </a:lnTo>
                    <a:lnTo>
                      <a:pt x="834" y="1202"/>
                    </a:lnTo>
                    <a:lnTo>
                      <a:pt x="837" y="1176"/>
                    </a:lnTo>
                    <a:lnTo>
                      <a:pt x="837" y="1176"/>
                    </a:lnTo>
                    <a:lnTo>
                      <a:pt x="855" y="1197"/>
                    </a:lnTo>
                    <a:lnTo>
                      <a:pt x="870" y="1214"/>
                    </a:lnTo>
                    <a:lnTo>
                      <a:pt x="907" y="1247"/>
                    </a:lnTo>
                    <a:lnTo>
                      <a:pt x="943" y="1274"/>
                    </a:lnTo>
                    <a:lnTo>
                      <a:pt x="975" y="1295"/>
                    </a:lnTo>
                    <a:lnTo>
                      <a:pt x="1005" y="1310"/>
                    </a:lnTo>
                    <a:lnTo>
                      <a:pt x="1031" y="1322"/>
                    </a:lnTo>
                    <a:lnTo>
                      <a:pt x="1053" y="1330"/>
                    </a:lnTo>
                    <a:lnTo>
                      <a:pt x="1053" y="1330"/>
                    </a:lnTo>
                    <a:lnTo>
                      <a:pt x="1058" y="1332"/>
                    </a:lnTo>
                    <a:lnTo>
                      <a:pt x="1058" y="1332"/>
                    </a:lnTo>
                    <a:lnTo>
                      <a:pt x="1068" y="1330"/>
                    </a:lnTo>
                    <a:lnTo>
                      <a:pt x="1068" y="1330"/>
                    </a:lnTo>
                    <a:lnTo>
                      <a:pt x="1076" y="1322"/>
                    </a:lnTo>
                    <a:lnTo>
                      <a:pt x="1078" y="1315"/>
                    </a:lnTo>
                    <a:lnTo>
                      <a:pt x="1078" y="1315"/>
                    </a:lnTo>
                    <a:lnTo>
                      <a:pt x="1083" y="1290"/>
                    </a:lnTo>
                    <a:lnTo>
                      <a:pt x="1086" y="1262"/>
                    </a:lnTo>
                    <a:lnTo>
                      <a:pt x="1086" y="1227"/>
                    </a:lnTo>
                    <a:lnTo>
                      <a:pt x="1086" y="1227"/>
                    </a:lnTo>
                    <a:lnTo>
                      <a:pt x="1086" y="1186"/>
                    </a:lnTo>
                    <a:lnTo>
                      <a:pt x="1081" y="1144"/>
                    </a:lnTo>
                    <a:lnTo>
                      <a:pt x="1071" y="1098"/>
                    </a:lnTo>
                    <a:lnTo>
                      <a:pt x="1063" y="1076"/>
                    </a:lnTo>
                    <a:lnTo>
                      <a:pt x="1053" y="1053"/>
                    </a:lnTo>
                    <a:lnTo>
                      <a:pt x="1053" y="1053"/>
                    </a:lnTo>
                    <a:lnTo>
                      <a:pt x="1076" y="1061"/>
                    </a:lnTo>
                    <a:lnTo>
                      <a:pt x="1101" y="1068"/>
                    </a:lnTo>
                    <a:lnTo>
                      <a:pt x="1146" y="1078"/>
                    </a:lnTo>
                    <a:lnTo>
                      <a:pt x="1189" y="1083"/>
                    </a:lnTo>
                    <a:lnTo>
                      <a:pt x="1227" y="1086"/>
                    </a:lnTo>
                    <a:lnTo>
                      <a:pt x="1227" y="1086"/>
                    </a:lnTo>
                    <a:lnTo>
                      <a:pt x="1264" y="1083"/>
                    </a:lnTo>
                    <a:lnTo>
                      <a:pt x="1292" y="1081"/>
                    </a:lnTo>
                    <a:lnTo>
                      <a:pt x="1317" y="1078"/>
                    </a:lnTo>
                    <a:lnTo>
                      <a:pt x="1317" y="1078"/>
                    </a:lnTo>
                    <a:lnTo>
                      <a:pt x="1325" y="1073"/>
                    </a:lnTo>
                    <a:lnTo>
                      <a:pt x="1330" y="1068"/>
                    </a:lnTo>
                    <a:lnTo>
                      <a:pt x="1330" y="1068"/>
                    </a:lnTo>
                    <a:lnTo>
                      <a:pt x="1332" y="1061"/>
                    </a:lnTo>
                    <a:lnTo>
                      <a:pt x="1332" y="1051"/>
                    </a:lnTo>
                    <a:lnTo>
                      <a:pt x="1332" y="1051"/>
                    </a:lnTo>
                    <a:lnTo>
                      <a:pt x="1322" y="1028"/>
                    </a:lnTo>
                    <a:lnTo>
                      <a:pt x="1312" y="1005"/>
                    </a:lnTo>
                    <a:lnTo>
                      <a:pt x="1297" y="975"/>
                    </a:lnTo>
                    <a:lnTo>
                      <a:pt x="1274" y="940"/>
                    </a:lnTo>
                    <a:lnTo>
                      <a:pt x="1249" y="905"/>
                    </a:lnTo>
                    <a:lnTo>
                      <a:pt x="1217" y="870"/>
                    </a:lnTo>
                    <a:lnTo>
                      <a:pt x="1199" y="852"/>
                    </a:lnTo>
                    <a:lnTo>
                      <a:pt x="1179" y="837"/>
                    </a:lnTo>
                    <a:lnTo>
                      <a:pt x="1179" y="837"/>
                    </a:lnTo>
                    <a:lnTo>
                      <a:pt x="1204" y="832"/>
                    </a:lnTo>
                    <a:lnTo>
                      <a:pt x="1227" y="827"/>
                    </a:lnTo>
                    <a:lnTo>
                      <a:pt x="1274" y="812"/>
                    </a:lnTo>
                    <a:lnTo>
                      <a:pt x="1315" y="794"/>
                    </a:lnTo>
                    <a:lnTo>
                      <a:pt x="1350" y="777"/>
                    </a:lnTo>
                    <a:lnTo>
                      <a:pt x="1377" y="757"/>
                    </a:lnTo>
                    <a:lnTo>
                      <a:pt x="1400" y="742"/>
                    </a:lnTo>
                    <a:lnTo>
                      <a:pt x="1418" y="726"/>
                    </a:lnTo>
                    <a:lnTo>
                      <a:pt x="1418" y="726"/>
                    </a:lnTo>
                    <a:lnTo>
                      <a:pt x="1423" y="719"/>
                    </a:lnTo>
                    <a:lnTo>
                      <a:pt x="1425" y="711"/>
                    </a:lnTo>
                    <a:lnTo>
                      <a:pt x="1425" y="711"/>
                    </a:lnTo>
                    <a:close/>
                    <a:moveTo>
                      <a:pt x="1284" y="1041"/>
                    </a:moveTo>
                    <a:lnTo>
                      <a:pt x="1284" y="1041"/>
                    </a:lnTo>
                    <a:lnTo>
                      <a:pt x="1284" y="1041"/>
                    </a:lnTo>
                    <a:lnTo>
                      <a:pt x="1284" y="1041"/>
                    </a:lnTo>
                    <a:lnTo>
                      <a:pt x="1259" y="1043"/>
                    </a:lnTo>
                    <a:lnTo>
                      <a:pt x="1227" y="1046"/>
                    </a:lnTo>
                    <a:lnTo>
                      <a:pt x="1227" y="1046"/>
                    </a:lnTo>
                    <a:lnTo>
                      <a:pt x="1184" y="1043"/>
                    </a:lnTo>
                    <a:lnTo>
                      <a:pt x="1136" y="1036"/>
                    </a:lnTo>
                    <a:lnTo>
                      <a:pt x="1111" y="1031"/>
                    </a:lnTo>
                    <a:lnTo>
                      <a:pt x="1086" y="1021"/>
                    </a:lnTo>
                    <a:lnTo>
                      <a:pt x="1061" y="1011"/>
                    </a:lnTo>
                    <a:lnTo>
                      <a:pt x="1036" y="998"/>
                    </a:lnTo>
                    <a:lnTo>
                      <a:pt x="1036" y="998"/>
                    </a:lnTo>
                    <a:lnTo>
                      <a:pt x="998" y="975"/>
                    </a:lnTo>
                    <a:lnTo>
                      <a:pt x="963" y="950"/>
                    </a:lnTo>
                    <a:lnTo>
                      <a:pt x="933" y="923"/>
                    </a:lnTo>
                    <a:lnTo>
                      <a:pt x="907" y="897"/>
                    </a:lnTo>
                    <a:lnTo>
                      <a:pt x="907" y="897"/>
                    </a:lnTo>
                    <a:lnTo>
                      <a:pt x="890" y="880"/>
                    </a:lnTo>
                    <a:lnTo>
                      <a:pt x="880" y="862"/>
                    </a:lnTo>
                    <a:lnTo>
                      <a:pt x="870" y="845"/>
                    </a:lnTo>
                    <a:lnTo>
                      <a:pt x="865" y="830"/>
                    </a:lnTo>
                    <a:lnTo>
                      <a:pt x="865" y="830"/>
                    </a:lnTo>
                    <a:lnTo>
                      <a:pt x="880" y="807"/>
                    </a:lnTo>
                    <a:lnTo>
                      <a:pt x="890" y="782"/>
                    </a:lnTo>
                    <a:lnTo>
                      <a:pt x="890" y="782"/>
                    </a:lnTo>
                    <a:lnTo>
                      <a:pt x="892" y="782"/>
                    </a:lnTo>
                    <a:lnTo>
                      <a:pt x="892" y="782"/>
                    </a:lnTo>
                    <a:lnTo>
                      <a:pt x="912" y="794"/>
                    </a:lnTo>
                    <a:lnTo>
                      <a:pt x="933" y="804"/>
                    </a:lnTo>
                    <a:lnTo>
                      <a:pt x="958" y="814"/>
                    </a:lnTo>
                    <a:lnTo>
                      <a:pt x="983" y="822"/>
                    </a:lnTo>
                    <a:lnTo>
                      <a:pt x="1013" y="827"/>
                    </a:lnTo>
                    <a:lnTo>
                      <a:pt x="1041" y="832"/>
                    </a:lnTo>
                    <a:lnTo>
                      <a:pt x="1073" y="837"/>
                    </a:lnTo>
                    <a:lnTo>
                      <a:pt x="1106" y="840"/>
                    </a:lnTo>
                    <a:lnTo>
                      <a:pt x="1106" y="840"/>
                    </a:lnTo>
                    <a:lnTo>
                      <a:pt x="1124" y="847"/>
                    </a:lnTo>
                    <a:lnTo>
                      <a:pt x="1124" y="847"/>
                    </a:lnTo>
                    <a:lnTo>
                      <a:pt x="1144" y="862"/>
                    </a:lnTo>
                    <a:lnTo>
                      <a:pt x="1164" y="877"/>
                    </a:lnTo>
                    <a:lnTo>
                      <a:pt x="1184" y="895"/>
                    </a:lnTo>
                    <a:lnTo>
                      <a:pt x="1201" y="910"/>
                    </a:lnTo>
                    <a:lnTo>
                      <a:pt x="1229" y="948"/>
                    </a:lnTo>
                    <a:lnTo>
                      <a:pt x="1254" y="983"/>
                    </a:lnTo>
                    <a:lnTo>
                      <a:pt x="1254" y="983"/>
                    </a:lnTo>
                    <a:lnTo>
                      <a:pt x="1272" y="1016"/>
                    </a:lnTo>
                    <a:lnTo>
                      <a:pt x="1284" y="1041"/>
                    </a:lnTo>
                    <a:lnTo>
                      <a:pt x="1284" y="1041"/>
                    </a:lnTo>
                    <a:close/>
                    <a:moveTo>
                      <a:pt x="1043" y="1284"/>
                    </a:moveTo>
                    <a:lnTo>
                      <a:pt x="1043" y="1284"/>
                    </a:lnTo>
                    <a:lnTo>
                      <a:pt x="1000" y="1262"/>
                    </a:lnTo>
                    <a:lnTo>
                      <a:pt x="975" y="1247"/>
                    </a:lnTo>
                    <a:lnTo>
                      <a:pt x="950" y="1229"/>
                    </a:lnTo>
                    <a:lnTo>
                      <a:pt x="922" y="1209"/>
                    </a:lnTo>
                    <a:lnTo>
                      <a:pt x="895" y="1184"/>
                    </a:lnTo>
                    <a:lnTo>
                      <a:pt x="870" y="1154"/>
                    </a:lnTo>
                    <a:lnTo>
                      <a:pt x="850" y="1121"/>
                    </a:lnTo>
                    <a:lnTo>
                      <a:pt x="850" y="1121"/>
                    </a:lnTo>
                    <a:lnTo>
                      <a:pt x="834" y="1093"/>
                    </a:lnTo>
                    <a:lnTo>
                      <a:pt x="819" y="1063"/>
                    </a:lnTo>
                    <a:lnTo>
                      <a:pt x="807" y="1036"/>
                    </a:lnTo>
                    <a:lnTo>
                      <a:pt x="799" y="1011"/>
                    </a:lnTo>
                    <a:lnTo>
                      <a:pt x="792" y="983"/>
                    </a:lnTo>
                    <a:lnTo>
                      <a:pt x="784" y="960"/>
                    </a:lnTo>
                    <a:lnTo>
                      <a:pt x="782" y="938"/>
                    </a:lnTo>
                    <a:lnTo>
                      <a:pt x="782" y="917"/>
                    </a:lnTo>
                    <a:lnTo>
                      <a:pt x="782" y="917"/>
                    </a:lnTo>
                    <a:lnTo>
                      <a:pt x="782" y="902"/>
                    </a:lnTo>
                    <a:lnTo>
                      <a:pt x="784" y="890"/>
                    </a:lnTo>
                    <a:lnTo>
                      <a:pt x="784" y="890"/>
                    </a:lnTo>
                    <a:lnTo>
                      <a:pt x="809" y="877"/>
                    </a:lnTo>
                    <a:lnTo>
                      <a:pt x="832" y="862"/>
                    </a:lnTo>
                    <a:lnTo>
                      <a:pt x="832" y="862"/>
                    </a:lnTo>
                    <a:lnTo>
                      <a:pt x="832" y="862"/>
                    </a:lnTo>
                    <a:lnTo>
                      <a:pt x="832" y="862"/>
                    </a:lnTo>
                    <a:lnTo>
                      <a:pt x="842" y="877"/>
                    </a:lnTo>
                    <a:lnTo>
                      <a:pt x="852" y="895"/>
                    </a:lnTo>
                    <a:lnTo>
                      <a:pt x="877" y="925"/>
                    </a:lnTo>
                    <a:lnTo>
                      <a:pt x="877" y="925"/>
                    </a:lnTo>
                    <a:lnTo>
                      <a:pt x="900" y="950"/>
                    </a:lnTo>
                    <a:lnTo>
                      <a:pt x="927" y="973"/>
                    </a:lnTo>
                    <a:lnTo>
                      <a:pt x="958" y="995"/>
                    </a:lnTo>
                    <a:lnTo>
                      <a:pt x="990" y="1018"/>
                    </a:lnTo>
                    <a:lnTo>
                      <a:pt x="990" y="1018"/>
                    </a:lnTo>
                    <a:lnTo>
                      <a:pt x="1000" y="1036"/>
                    </a:lnTo>
                    <a:lnTo>
                      <a:pt x="1000" y="1036"/>
                    </a:lnTo>
                    <a:lnTo>
                      <a:pt x="1000" y="1036"/>
                    </a:lnTo>
                    <a:lnTo>
                      <a:pt x="1013" y="1058"/>
                    </a:lnTo>
                    <a:lnTo>
                      <a:pt x="1023" y="1083"/>
                    </a:lnTo>
                    <a:lnTo>
                      <a:pt x="1031" y="1109"/>
                    </a:lnTo>
                    <a:lnTo>
                      <a:pt x="1038" y="1134"/>
                    </a:lnTo>
                    <a:lnTo>
                      <a:pt x="1043" y="1181"/>
                    </a:lnTo>
                    <a:lnTo>
                      <a:pt x="1046" y="1227"/>
                    </a:lnTo>
                    <a:lnTo>
                      <a:pt x="1046" y="1227"/>
                    </a:lnTo>
                    <a:lnTo>
                      <a:pt x="1046" y="1259"/>
                    </a:lnTo>
                    <a:lnTo>
                      <a:pt x="1043" y="1284"/>
                    </a:lnTo>
                    <a:lnTo>
                      <a:pt x="1043" y="1284"/>
                    </a:lnTo>
                    <a:close/>
                    <a:moveTo>
                      <a:pt x="578" y="1121"/>
                    </a:moveTo>
                    <a:lnTo>
                      <a:pt x="578" y="1121"/>
                    </a:lnTo>
                    <a:lnTo>
                      <a:pt x="563" y="1144"/>
                    </a:lnTo>
                    <a:lnTo>
                      <a:pt x="548" y="1164"/>
                    </a:lnTo>
                    <a:lnTo>
                      <a:pt x="530" y="1181"/>
                    </a:lnTo>
                    <a:lnTo>
                      <a:pt x="513" y="1199"/>
                    </a:lnTo>
                    <a:lnTo>
                      <a:pt x="478" y="1229"/>
                    </a:lnTo>
                    <a:lnTo>
                      <a:pt x="442" y="1252"/>
                    </a:lnTo>
                    <a:lnTo>
                      <a:pt x="442" y="1252"/>
                    </a:lnTo>
                    <a:lnTo>
                      <a:pt x="410" y="1269"/>
                    </a:lnTo>
                    <a:lnTo>
                      <a:pt x="385" y="1282"/>
                    </a:lnTo>
                    <a:lnTo>
                      <a:pt x="385" y="1282"/>
                    </a:lnTo>
                    <a:lnTo>
                      <a:pt x="382" y="1284"/>
                    </a:lnTo>
                    <a:lnTo>
                      <a:pt x="382" y="1284"/>
                    </a:lnTo>
                    <a:lnTo>
                      <a:pt x="382" y="1259"/>
                    </a:lnTo>
                    <a:lnTo>
                      <a:pt x="380" y="1227"/>
                    </a:lnTo>
                    <a:lnTo>
                      <a:pt x="380" y="1227"/>
                    </a:lnTo>
                    <a:lnTo>
                      <a:pt x="382" y="1181"/>
                    </a:lnTo>
                    <a:lnTo>
                      <a:pt x="390" y="1134"/>
                    </a:lnTo>
                    <a:lnTo>
                      <a:pt x="395" y="1109"/>
                    </a:lnTo>
                    <a:lnTo>
                      <a:pt x="402" y="1083"/>
                    </a:lnTo>
                    <a:lnTo>
                      <a:pt x="412" y="1058"/>
                    </a:lnTo>
                    <a:lnTo>
                      <a:pt x="425" y="1036"/>
                    </a:lnTo>
                    <a:lnTo>
                      <a:pt x="425" y="1036"/>
                    </a:lnTo>
                    <a:lnTo>
                      <a:pt x="450" y="995"/>
                    </a:lnTo>
                    <a:lnTo>
                      <a:pt x="475" y="963"/>
                    </a:lnTo>
                    <a:lnTo>
                      <a:pt x="500" y="930"/>
                    </a:lnTo>
                    <a:lnTo>
                      <a:pt x="528" y="905"/>
                    </a:lnTo>
                    <a:lnTo>
                      <a:pt x="528" y="905"/>
                    </a:lnTo>
                    <a:lnTo>
                      <a:pt x="545" y="890"/>
                    </a:lnTo>
                    <a:lnTo>
                      <a:pt x="563" y="877"/>
                    </a:lnTo>
                    <a:lnTo>
                      <a:pt x="578" y="870"/>
                    </a:lnTo>
                    <a:lnTo>
                      <a:pt x="593" y="862"/>
                    </a:lnTo>
                    <a:lnTo>
                      <a:pt x="593" y="862"/>
                    </a:lnTo>
                    <a:lnTo>
                      <a:pt x="616" y="877"/>
                    </a:lnTo>
                    <a:lnTo>
                      <a:pt x="641" y="890"/>
                    </a:lnTo>
                    <a:lnTo>
                      <a:pt x="641" y="890"/>
                    </a:lnTo>
                    <a:lnTo>
                      <a:pt x="643" y="892"/>
                    </a:lnTo>
                    <a:lnTo>
                      <a:pt x="643" y="892"/>
                    </a:lnTo>
                    <a:lnTo>
                      <a:pt x="631" y="910"/>
                    </a:lnTo>
                    <a:lnTo>
                      <a:pt x="621" y="933"/>
                    </a:lnTo>
                    <a:lnTo>
                      <a:pt x="611" y="958"/>
                    </a:lnTo>
                    <a:lnTo>
                      <a:pt x="603" y="983"/>
                    </a:lnTo>
                    <a:lnTo>
                      <a:pt x="598" y="1011"/>
                    </a:lnTo>
                    <a:lnTo>
                      <a:pt x="593" y="1041"/>
                    </a:lnTo>
                    <a:lnTo>
                      <a:pt x="588" y="1071"/>
                    </a:lnTo>
                    <a:lnTo>
                      <a:pt x="586" y="1104"/>
                    </a:lnTo>
                    <a:lnTo>
                      <a:pt x="586" y="1104"/>
                    </a:lnTo>
                    <a:lnTo>
                      <a:pt x="578" y="1121"/>
                    </a:lnTo>
                    <a:lnTo>
                      <a:pt x="578" y="1121"/>
                    </a:lnTo>
                    <a:close/>
                    <a:moveTo>
                      <a:pt x="141" y="1041"/>
                    </a:moveTo>
                    <a:lnTo>
                      <a:pt x="141" y="1041"/>
                    </a:lnTo>
                    <a:lnTo>
                      <a:pt x="161" y="1000"/>
                    </a:lnTo>
                    <a:lnTo>
                      <a:pt x="176" y="975"/>
                    </a:lnTo>
                    <a:lnTo>
                      <a:pt x="196" y="948"/>
                    </a:lnTo>
                    <a:lnTo>
                      <a:pt x="216" y="920"/>
                    </a:lnTo>
                    <a:lnTo>
                      <a:pt x="241" y="895"/>
                    </a:lnTo>
                    <a:lnTo>
                      <a:pt x="271" y="870"/>
                    </a:lnTo>
                    <a:lnTo>
                      <a:pt x="304" y="847"/>
                    </a:lnTo>
                    <a:lnTo>
                      <a:pt x="304" y="847"/>
                    </a:lnTo>
                    <a:lnTo>
                      <a:pt x="332" y="832"/>
                    </a:lnTo>
                    <a:lnTo>
                      <a:pt x="359" y="819"/>
                    </a:lnTo>
                    <a:lnTo>
                      <a:pt x="390" y="807"/>
                    </a:lnTo>
                    <a:lnTo>
                      <a:pt x="415" y="797"/>
                    </a:lnTo>
                    <a:lnTo>
                      <a:pt x="442" y="789"/>
                    </a:lnTo>
                    <a:lnTo>
                      <a:pt x="465" y="784"/>
                    </a:lnTo>
                    <a:lnTo>
                      <a:pt x="488" y="782"/>
                    </a:lnTo>
                    <a:lnTo>
                      <a:pt x="508" y="779"/>
                    </a:lnTo>
                    <a:lnTo>
                      <a:pt x="508" y="779"/>
                    </a:lnTo>
                    <a:lnTo>
                      <a:pt x="523" y="782"/>
                    </a:lnTo>
                    <a:lnTo>
                      <a:pt x="535" y="782"/>
                    </a:lnTo>
                    <a:lnTo>
                      <a:pt x="535" y="782"/>
                    </a:lnTo>
                    <a:lnTo>
                      <a:pt x="545" y="807"/>
                    </a:lnTo>
                    <a:lnTo>
                      <a:pt x="563" y="832"/>
                    </a:lnTo>
                    <a:lnTo>
                      <a:pt x="563" y="832"/>
                    </a:lnTo>
                    <a:lnTo>
                      <a:pt x="563" y="832"/>
                    </a:lnTo>
                    <a:lnTo>
                      <a:pt x="563" y="832"/>
                    </a:lnTo>
                    <a:lnTo>
                      <a:pt x="545" y="840"/>
                    </a:lnTo>
                    <a:lnTo>
                      <a:pt x="530" y="850"/>
                    </a:lnTo>
                    <a:lnTo>
                      <a:pt x="500" y="875"/>
                    </a:lnTo>
                    <a:lnTo>
                      <a:pt x="500" y="875"/>
                    </a:lnTo>
                    <a:lnTo>
                      <a:pt x="475" y="900"/>
                    </a:lnTo>
                    <a:lnTo>
                      <a:pt x="452" y="925"/>
                    </a:lnTo>
                    <a:lnTo>
                      <a:pt x="430" y="955"/>
                    </a:lnTo>
                    <a:lnTo>
                      <a:pt x="407" y="988"/>
                    </a:lnTo>
                    <a:lnTo>
                      <a:pt x="407" y="988"/>
                    </a:lnTo>
                    <a:lnTo>
                      <a:pt x="390" y="998"/>
                    </a:lnTo>
                    <a:lnTo>
                      <a:pt x="390" y="998"/>
                    </a:lnTo>
                    <a:lnTo>
                      <a:pt x="367" y="1011"/>
                    </a:lnTo>
                    <a:lnTo>
                      <a:pt x="342" y="1021"/>
                    </a:lnTo>
                    <a:lnTo>
                      <a:pt x="317" y="1031"/>
                    </a:lnTo>
                    <a:lnTo>
                      <a:pt x="292" y="1036"/>
                    </a:lnTo>
                    <a:lnTo>
                      <a:pt x="241" y="1043"/>
                    </a:lnTo>
                    <a:lnTo>
                      <a:pt x="199" y="1046"/>
                    </a:lnTo>
                    <a:lnTo>
                      <a:pt x="199" y="1046"/>
                    </a:lnTo>
                    <a:lnTo>
                      <a:pt x="166" y="1043"/>
                    </a:lnTo>
                    <a:lnTo>
                      <a:pt x="141" y="1041"/>
                    </a:lnTo>
                    <a:lnTo>
                      <a:pt x="141" y="1041"/>
                    </a:lnTo>
                    <a:close/>
                    <a:moveTo>
                      <a:pt x="53" y="711"/>
                    </a:moveTo>
                    <a:lnTo>
                      <a:pt x="53" y="711"/>
                    </a:lnTo>
                    <a:lnTo>
                      <a:pt x="53" y="711"/>
                    </a:lnTo>
                    <a:lnTo>
                      <a:pt x="53" y="711"/>
                    </a:lnTo>
                    <a:lnTo>
                      <a:pt x="90" y="686"/>
                    </a:lnTo>
                    <a:lnTo>
                      <a:pt x="118" y="671"/>
                    </a:lnTo>
                    <a:lnTo>
                      <a:pt x="146" y="659"/>
                    </a:lnTo>
                    <a:lnTo>
                      <a:pt x="178" y="644"/>
                    </a:lnTo>
                    <a:lnTo>
                      <a:pt x="214" y="633"/>
                    </a:lnTo>
                    <a:lnTo>
                      <a:pt x="251" y="628"/>
                    </a:lnTo>
                    <a:lnTo>
                      <a:pt x="289" y="626"/>
                    </a:lnTo>
                    <a:lnTo>
                      <a:pt x="289" y="626"/>
                    </a:lnTo>
                    <a:lnTo>
                      <a:pt x="342" y="626"/>
                    </a:lnTo>
                    <a:lnTo>
                      <a:pt x="392" y="633"/>
                    </a:lnTo>
                    <a:lnTo>
                      <a:pt x="435" y="644"/>
                    </a:lnTo>
                    <a:lnTo>
                      <a:pt x="473" y="654"/>
                    </a:lnTo>
                    <a:lnTo>
                      <a:pt x="473" y="654"/>
                    </a:lnTo>
                    <a:lnTo>
                      <a:pt x="503" y="669"/>
                    </a:lnTo>
                    <a:lnTo>
                      <a:pt x="523" y="684"/>
                    </a:lnTo>
                    <a:lnTo>
                      <a:pt x="523" y="684"/>
                    </a:lnTo>
                    <a:lnTo>
                      <a:pt x="520" y="711"/>
                    </a:lnTo>
                    <a:lnTo>
                      <a:pt x="520" y="711"/>
                    </a:lnTo>
                    <a:lnTo>
                      <a:pt x="523" y="739"/>
                    </a:lnTo>
                    <a:lnTo>
                      <a:pt x="523" y="739"/>
                    </a:lnTo>
                    <a:lnTo>
                      <a:pt x="523" y="742"/>
                    </a:lnTo>
                    <a:lnTo>
                      <a:pt x="523" y="742"/>
                    </a:lnTo>
                    <a:lnTo>
                      <a:pt x="508" y="739"/>
                    </a:lnTo>
                    <a:lnTo>
                      <a:pt x="508" y="739"/>
                    </a:lnTo>
                    <a:lnTo>
                      <a:pt x="488" y="742"/>
                    </a:lnTo>
                    <a:lnTo>
                      <a:pt x="465" y="744"/>
                    </a:lnTo>
                    <a:lnTo>
                      <a:pt x="440" y="749"/>
                    </a:lnTo>
                    <a:lnTo>
                      <a:pt x="415" y="754"/>
                    </a:lnTo>
                    <a:lnTo>
                      <a:pt x="364" y="774"/>
                    </a:lnTo>
                    <a:lnTo>
                      <a:pt x="309" y="799"/>
                    </a:lnTo>
                    <a:lnTo>
                      <a:pt x="309" y="799"/>
                    </a:lnTo>
                    <a:lnTo>
                      <a:pt x="289" y="799"/>
                    </a:lnTo>
                    <a:lnTo>
                      <a:pt x="289" y="799"/>
                    </a:lnTo>
                    <a:lnTo>
                      <a:pt x="264" y="797"/>
                    </a:lnTo>
                    <a:lnTo>
                      <a:pt x="239" y="794"/>
                    </a:lnTo>
                    <a:lnTo>
                      <a:pt x="214" y="789"/>
                    </a:lnTo>
                    <a:lnTo>
                      <a:pt x="191" y="784"/>
                    </a:lnTo>
                    <a:lnTo>
                      <a:pt x="148" y="767"/>
                    </a:lnTo>
                    <a:lnTo>
                      <a:pt x="111" y="749"/>
                    </a:lnTo>
                    <a:lnTo>
                      <a:pt x="111" y="749"/>
                    </a:lnTo>
                    <a:lnTo>
                      <a:pt x="78" y="729"/>
                    </a:lnTo>
                    <a:lnTo>
                      <a:pt x="53" y="711"/>
                    </a:lnTo>
                    <a:lnTo>
                      <a:pt x="53" y="711"/>
                    </a:lnTo>
                    <a:close/>
                    <a:moveTo>
                      <a:pt x="143" y="382"/>
                    </a:moveTo>
                    <a:lnTo>
                      <a:pt x="143" y="382"/>
                    </a:lnTo>
                    <a:lnTo>
                      <a:pt x="141" y="382"/>
                    </a:lnTo>
                    <a:lnTo>
                      <a:pt x="141" y="382"/>
                    </a:lnTo>
                    <a:lnTo>
                      <a:pt x="166" y="380"/>
                    </a:lnTo>
                    <a:lnTo>
                      <a:pt x="199" y="380"/>
                    </a:lnTo>
                    <a:lnTo>
                      <a:pt x="199" y="380"/>
                    </a:lnTo>
                    <a:lnTo>
                      <a:pt x="241" y="380"/>
                    </a:lnTo>
                    <a:lnTo>
                      <a:pt x="292" y="387"/>
                    </a:lnTo>
                    <a:lnTo>
                      <a:pt x="317" y="395"/>
                    </a:lnTo>
                    <a:lnTo>
                      <a:pt x="342" y="402"/>
                    </a:lnTo>
                    <a:lnTo>
                      <a:pt x="367" y="412"/>
                    </a:lnTo>
                    <a:lnTo>
                      <a:pt x="390" y="425"/>
                    </a:lnTo>
                    <a:lnTo>
                      <a:pt x="390" y="425"/>
                    </a:lnTo>
                    <a:lnTo>
                      <a:pt x="430" y="450"/>
                    </a:lnTo>
                    <a:lnTo>
                      <a:pt x="462" y="475"/>
                    </a:lnTo>
                    <a:lnTo>
                      <a:pt x="493" y="500"/>
                    </a:lnTo>
                    <a:lnTo>
                      <a:pt x="520" y="525"/>
                    </a:lnTo>
                    <a:lnTo>
                      <a:pt x="520" y="525"/>
                    </a:lnTo>
                    <a:lnTo>
                      <a:pt x="535" y="545"/>
                    </a:lnTo>
                    <a:lnTo>
                      <a:pt x="548" y="563"/>
                    </a:lnTo>
                    <a:lnTo>
                      <a:pt x="555" y="578"/>
                    </a:lnTo>
                    <a:lnTo>
                      <a:pt x="563" y="593"/>
                    </a:lnTo>
                    <a:lnTo>
                      <a:pt x="563" y="593"/>
                    </a:lnTo>
                    <a:lnTo>
                      <a:pt x="548" y="616"/>
                    </a:lnTo>
                    <a:lnTo>
                      <a:pt x="535" y="641"/>
                    </a:lnTo>
                    <a:lnTo>
                      <a:pt x="535" y="641"/>
                    </a:lnTo>
                    <a:lnTo>
                      <a:pt x="533" y="641"/>
                    </a:lnTo>
                    <a:lnTo>
                      <a:pt x="533" y="641"/>
                    </a:lnTo>
                    <a:lnTo>
                      <a:pt x="515" y="631"/>
                    </a:lnTo>
                    <a:lnTo>
                      <a:pt x="493" y="618"/>
                    </a:lnTo>
                    <a:lnTo>
                      <a:pt x="467" y="611"/>
                    </a:lnTo>
                    <a:lnTo>
                      <a:pt x="442" y="603"/>
                    </a:lnTo>
                    <a:lnTo>
                      <a:pt x="415" y="596"/>
                    </a:lnTo>
                    <a:lnTo>
                      <a:pt x="385" y="591"/>
                    </a:lnTo>
                    <a:lnTo>
                      <a:pt x="352" y="588"/>
                    </a:lnTo>
                    <a:lnTo>
                      <a:pt x="319" y="586"/>
                    </a:lnTo>
                    <a:lnTo>
                      <a:pt x="319" y="586"/>
                    </a:lnTo>
                    <a:lnTo>
                      <a:pt x="304" y="576"/>
                    </a:lnTo>
                    <a:lnTo>
                      <a:pt x="304" y="576"/>
                    </a:lnTo>
                    <a:lnTo>
                      <a:pt x="304" y="576"/>
                    </a:lnTo>
                    <a:lnTo>
                      <a:pt x="281" y="563"/>
                    </a:lnTo>
                    <a:lnTo>
                      <a:pt x="261" y="545"/>
                    </a:lnTo>
                    <a:lnTo>
                      <a:pt x="241" y="530"/>
                    </a:lnTo>
                    <a:lnTo>
                      <a:pt x="226" y="513"/>
                    </a:lnTo>
                    <a:lnTo>
                      <a:pt x="196" y="478"/>
                    </a:lnTo>
                    <a:lnTo>
                      <a:pt x="173" y="442"/>
                    </a:lnTo>
                    <a:lnTo>
                      <a:pt x="173" y="442"/>
                    </a:lnTo>
                    <a:lnTo>
                      <a:pt x="153" y="410"/>
                    </a:lnTo>
                    <a:lnTo>
                      <a:pt x="143" y="382"/>
                    </a:lnTo>
                    <a:lnTo>
                      <a:pt x="143" y="382"/>
                    </a:lnTo>
                    <a:close/>
                    <a:moveTo>
                      <a:pt x="382" y="141"/>
                    </a:moveTo>
                    <a:lnTo>
                      <a:pt x="382" y="141"/>
                    </a:lnTo>
                    <a:lnTo>
                      <a:pt x="425" y="161"/>
                    </a:lnTo>
                    <a:lnTo>
                      <a:pt x="450" y="176"/>
                    </a:lnTo>
                    <a:lnTo>
                      <a:pt x="478" y="194"/>
                    </a:lnTo>
                    <a:lnTo>
                      <a:pt x="505" y="216"/>
                    </a:lnTo>
                    <a:lnTo>
                      <a:pt x="530" y="241"/>
                    </a:lnTo>
                    <a:lnTo>
                      <a:pt x="555" y="269"/>
                    </a:lnTo>
                    <a:lnTo>
                      <a:pt x="578" y="302"/>
                    </a:lnTo>
                    <a:lnTo>
                      <a:pt x="578" y="302"/>
                    </a:lnTo>
                    <a:lnTo>
                      <a:pt x="593" y="332"/>
                    </a:lnTo>
                    <a:lnTo>
                      <a:pt x="606" y="359"/>
                    </a:lnTo>
                    <a:lnTo>
                      <a:pt x="618" y="387"/>
                    </a:lnTo>
                    <a:lnTo>
                      <a:pt x="628" y="415"/>
                    </a:lnTo>
                    <a:lnTo>
                      <a:pt x="636" y="440"/>
                    </a:lnTo>
                    <a:lnTo>
                      <a:pt x="641" y="465"/>
                    </a:lnTo>
                    <a:lnTo>
                      <a:pt x="643" y="488"/>
                    </a:lnTo>
                    <a:lnTo>
                      <a:pt x="646" y="508"/>
                    </a:lnTo>
                    <a:lnTo>
                      <a:pt x="646" y="508"/>
                    </a:lnTo>
                    <a:lnTo>
                      <a:pt x="643" y="523"/>
                    </a:lnTo>
                    <a:lnTo>
                      <a:pt x="641" y="533"/>
                    </a:lnTo>
                    <a:lnTo>
                      <a:pt x="641" y="533"/>
                    </a:lnTo>
                    <a:lnTo>
                      <a:pt x="616" y="545"/>
                    </a:lnTo>
                    <a:lnTo>
                      <a:pt x="593" y="561"/>
                    </a:lnTo>
                    <a:lnTo>
                      <a:pt x="593" y="561"/>
                    </a:lnTo>
                    <a:lnTo>
                      <a:pt x="593" y="561"/>
                    </a:lnTo>
                    <a:lnTo>
                      <a:pt x="593" y="561"/>
                    </a:lnTo>
                    <a:lnTo>
                      <a:pt x="586" y="545"/>
                    </a:lnTo>
                    <a:lnTo>
                      <a:pt x="576" y="530"/>
                    </a:lnTo>
                    <a:lnTo>
                      <a:pt x="550" y="498"/>
                    </a:lnTo>
                    <a:lnTo>
                      <a:pt x="550" y="498"/>
                    </a:lnTo>
                    <a:lnTo>
                      <a:pt x="525" y="475"/>
                    </a:lnTo>
                    <a:lnTo>
                      <a:pt x="498" y="452"/>
                    </a:lnTo>
                    <a:lnTo>
                      <a:pt x="470" y="427"/>
                    </a:lnTo>
                    <a:lnTo>
                      <a:pt x="435" y="405"/>
                    </a:lnTo>
                    <a:lnTo>
                      <a:pt x="435" y="405"/>
                    </a:lnTo>
                    <a:lnTo>
                      <a:pt x="425" y="390"/>
                    </a:lnTo>
                    <a:lnTo>
                      <a:pt x="425" y="390"/>
                    </a:lnTo>
                    <a:lnTo>
                      <a:pt x="412" y="364"/>
                    </a:lnTo>
                    <a:lnTo>
                      <a:pt x="402" y="339"/>
                    </a:lnTo>
                    <a:lnTo>
                      <a:pt x="395" y="314"/>
                    </a:lnTo>
                    <a:lnTo>
                      <a:pt x="390" y="289"/>
                    </a:lnTo>
                    <a:lnTo>
                      <a:pt x="382" y="241"/>
                    </a:lnTo>
                    <a:lnTo>
                      <a:pt x="380" y="196"/>
                    </a:lnTo>
                    <a:lnTo>
                      <a:pt x="380" y="196"/>
                    </a:lnTo>
                    <a:lnTo>
                      <a:pt x="382" y="166"/>
                    </a:lnTo>
                    <a:lnTo>
                      <a:pt x="382" y="141"/>
                    </a:lnTo>
                    <a:lnTo>
                      <a:pt x="382" y="141"/>
                    </a:lnTo>
                    <a:close/>
                    <a:moveTo>
                      <a:pt x="832" y="292"/>
                    </a:moveTo>
                    <a:lnTo>
                      <a:pt x="850" y="302"/>
                    </a:lnTo>
                    <a:lnTo>
                      <a:pt x="850" y="302"/>
                    </a:lnTo>
                    <a:lnTo>
                      <a:pt x="862" y="279"/>
                    </a:lnTo>
                    <a:lnTo>
                      <a:pt x="877" y="259"/>
                    </a:lnTo>
                    <a:lnTo>
                      <a:pt x="895" y="241"/>
                    </a:lnTo>
                    <a:lnTo>
                      <a:pt x="912" y="224"/>
                    </a:lnTo>
                    <a:lnTo>
                      <a:pt x="948" y="194"/>
                    </a:lnTo>
                    <a:lnTo>
                      <a:pt x="983" y="171"/>
                    </a:lnTo>
                    <a:lnTo>
                      <a:pt x="983" y="171"/>
                    </a:lnTo>
                    <a:lnTo>
                      <a:pt x="1015" y="153"/>
                    </a:lnTo>
                    <a:lnTo>
                      <a:pt x="1043" y="141"/>
                    </a:lnTo>
                    <a:lnTo>
                      <a:pt x="1043" y="141"/>
                    </a:lnTo>
                    <a:lnTo>
                      <a:pt x="1043" y="141"/>
                    </a:lnTo>
                    <a:lnTo>
                      <a:pt x="1043" y="141"/>
                    </a:lnTo>
                    <a:lnTo>
                      <a:pt x="1046" y="166"/>
                    </a:lnTo>
                    <a:lnTo>
                      <a:pt x="1046" y="196"/>
                    </a:lnTo>
                    <a:lnTo>
                      <a:pt x="1046" y="196"/>
                    </a:lnTo>
                    <a:lnTo>
                      <a:pt x="1043" y="241"/>
                    </a:lnTo>
                    <a:lnTo>
                      <a:pt x="1038" y="289"/>
                    </a:lnTo>
                    <a:lnTo>
                      <a:pt x="1031" y="314"/>
                    </a:lnTo>
                    <a:lnTo>
                      <a:pt x="1023" y="339"/>
                    </a:lnTo>
                    <a:lnTo>
                      <a:pt x="1013" y="364"/>
                    </a:lnTo>
                    <a:lnTo>
                      <a:pt x="1000" y="390"/>
                    </a:lnTo>
                    <a:lnTo>
                      <a:pt x="1000" y="390"/>
                    </a:lnTo>
                    <a:lnTo>
                      <a:pt x="975" y="427"/>
                    </a:lnTo>
                    <a:lnTo>
                      <a:pt x="950" y="463"/>
                    </a:lnTo>
                    <a:lnTo>
                      <a:pt x="925" y="493"/>
                    </a:lnTo>
                    <a:lnTo>
                      <a:pt x="900" y="518"/>
                    </a:lnTo>
                    <a:lnTo>
                      <a:pt x="900" y="518"/>
                    </a:lnTo>
                    <a:lnTo>
                      <a:pt x="880" y="533"/>
                    </a:lnTo>
                    <a:lnTo>
                      <a:pt x="862" y="545"/>
                    </a:lnTo>
                    <a:lnTo>
                      <a:pt x="847" y="556"/>
                    </a:lnTo>
                    <a:lnTo>
                      <a:pt x="832" y="561"/>
                    </a:lnTo>
                    <a:lnTo>
                      <a:pt x="832" y="561"/>
                    </a:lnTo>
                    <a:lnTo>
                      <a:pt x="809" y="545"/>
                    </a:lnTo>
                    <a:lnTo>
                      <a:pt x="784" y="535"/>
                    </a:lnTo>
                    <a:lnTo>
                      <a:pt x="784" y="535"/>
                    </a:lnTo>
                    <a:lnTo>
                      <a:pt x="782" y="523"/>
                    </a:lnTo>
                    <a:lnTo>
                      <a:pt x="782" y="508"/>
                    </a:lnTo>
                    <a:lnTo>
                      <a:pt x="782" y="508"/>
                    </a:lnTo>
                    <a:lnTo>
                      <a:pt x="782" y="488"/>
                    </a:lnTo>
                    <a:lnTo>
                      <a:pt x="784" y="465"/>
                    </a:lnTo>
                    <a:lnTo>
                      <a:pt x="792" y="440"/>
                    </a:lnTo>
                    <a:lnTo>
                      <a:pt x="799" y="415"/>
                    </a:lnTo>
                    <a:lnTo>
                      <a:pt x="807" y="387"/>
                    </a:lnTo>
                    <a:lnTo>
                      <a:pt x="819" y="359"/>
                    </a:lnTo>
                    <a:lnTo>
                      <a:pt x="834" y="332"/>
                    </a:lnTo>
                    <a:lnTo>
                      <a:pt x="850" y="302"/>
                    </a:lnTo>
                    <a:lnTo>
                      <a:pt x="832" y="292"/>
                    </a:lnTo>
                    <a:lnTo>
                      <a:pt x="832" y="292"/>
                    </a:lnTo>
                    <a:close/>
                    <a:moveTo>
                      <a:pt x="1284" y="382"/>
                    </a:moveTo>
                    <a:lnTo>
                      <a:pt x="1284" y="382"/>
                    </a:lnTo>
                    <a:lnTo>
                      <a:pt x="1264" y="425"/>
                    </a:lnTo>
                    <a:lnTo>
                      <a:pt x="1249" y="450"/>
                    </a:lnTo>
                    <a:lnTo>
                      <a:pt x="1232" y="475"/>
                    </a:lnTo>
                    <a:lnTo>
                      <a:pt x="1209" y="503"/>
                    </a:lnTo>
                    <a:lnTo>
                      <a:pt x="1184" y="530"/>
                    </a:lnTo>
                    <a:lnTo>
                      <a:pt x="1156" y="556"/>
                    </a:lnTo>
                    <a:lnTo>
                      <a:pt x="1124" y="576"/>
                    </a:lnTo>
                    <a:lnTo>
                      <a:pt x="1124" y="576"/>
                    </a:lnTo>
                    <a:lnTo>
                      <a:pt x="1093" y="591"/>
                    </a:lnTo>
                    <a:lnTo>
                      <a:pt x="1066" y="606"/>
                    </a:lnTo>
                    <a:lnTo>
                      <a:pt x="1038" y="616"/>
                    </a:lnTo>
                    <a:lnTo>
                      <a:pt x="1010" y="626"/>
                    </a:lnTo>
                    <a:lnTo>
                      <a:pt x="985" y="633"/>
                    </a:lnTo>
                    <a:lnTo>
                      <a:pt x="960" y="638"/>
                    </a:lnTo>
                    <a:lnTo>
                      <a:pt x="938" y="644"/>
                    </a:lnTo>
                    <a:lnTo>
                      <a:pt x="917" y="644"/>
                    </a:lnTo>
                    <a:lnTo>
                      <a:pt x="917" y="644"/>
                    </a:lnTo>
                    <a:lnTo>
                      <a:pt x="902" y="644"/>
                    </a:lnTo>
                    <a:lnTo>
                      <a:pt x="890" y="641"/>
                    </a:lnTo>
                    <a:lnTo>
                      <a:pt x="890" y="641"/>
                    </a:lnTo>
                    <a:lnTo>
                      <a:pt x="880" y="616"/>
                    </a:lnTo>
                    <a:lnTo>
                      <a:pt x="862" y="593"/>
                    </a:lnTo>
                    <a:lnTo>
                      <a:pt x="862" y="593"/>
                    </a:lnTo>
                    <a:lnTo>
                      <a:pt x="865" y="591"/>
                    </a:lnTo>
                    <a:lnTo>
                      <a:pt x="865" y="591"/>
                    </a:lnTo>
                    <a:lnTo>
                      <a:pt x="880" y="583"/>
                    </a:lnTo>
                    <a:lnTo>
                      <a:pt x="895" y="573"/>
                    </a:lnTo>
                    <a:lnTo>
                      <a:pt x="925" y="548"/>
                    </a:lnTo>
                    <a:lnTo>
                      <a:pt x="925" y="548"/>
                    </a:lnTo>
                    <a:lnTo>
                      <a:pt x="950" y="525"/>
                    </a:lnTo>
                    <a:lnTo>
                      <a:pt x="973" y="498"/>
                    </a:lnTo>
                    <a:lnTo>
                      <a:pt x="998" y="468"/>
                    </a:lnTo>
                    <a:lnTo>
                      <a:pt x="1018" y="435"/>
                    </a:lnTo>
                    <a:lnTo>
                      <a:pt x="1018" y="435"/>
                    </a:lnTo>
                    <a:lnTo>
                      <a:pt x="1036" y="425"/>
                    </a:lnTo>
                    <a:lnTo>
                      <a:pt x="1036" y="425"/>
                    </a:lnTo>
                    <a:lnTo>
                      <a:pt x="1061" y="412"/>
                    </a:lnTo>
                    <a:lnTo>
                      <a:pt x="1086" y="402"/>
                    </a:lnTo>
                    <a:lnTo>
                      <a:pt x="1111" y="395"/>
                    </a:lnTo>
                    <a:lnTo>
                      <a:pt x="1136" y="387"/>
                    </a:lnTo>
                    <a:lnTo>
                      <a:pt x="1184" y="380"/>
                    </a:lnTo>
                    <a:lnTo>
                      <a:pt x="1227" y="380"/>
                    </a:lnTo>
                    <a:lnTo>
                      <a:pt x="1227" y="380"/>
                    </a:lnTo>
                    <a:lnTo>
                      <a:pt x="1259" y="380"/>
                    </a:lnTo>
                    <a:lnTo>
                      <a:pt x="1284" y="382"/>
                    </a:lnTo>
                    <a:lnTo>
                      <a:pt x="1284" y="382"/>
                    </a:lnTo>
                    <a:close/>
                    <a:moveTo>
                      <a:pt x="1131" y="623"/>
                    </a:moveTo>
                    <a:lnTo>
                      <a:pt x="1131" y="623"/>
                    </a:lnTo>
                    <a:lnTo>
                      <a:pt x="1129" y="623"/>
                    </a:lnTo>
                    <a:lnTo>
                      <a:pt x="1129" y="623"/>
                    </a:lnTo>
                    <a:lnTo>
                      <a:pt x="1131" y="623"/>
                    </a:lnTo>
                    <a:lnTo>
                      <a:pt x="1131" y="623"/>
                    </a:lnTo>
                    <a:close/>
                    <a:moveTo>
                      <a:pt x="1126" y="623"/>
                    </a:move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close/>
                    <a:moveTo>
                      <a:pt x="714" y="865"/>
                    </a:moveTo>
                    <a:lnTo>
                      <a:pt x="714" y="865"/>
                    </a:lnTo>
                    <a:lnTo>
                      <a:pt x="696" y="862"/>
                    </a:lnTo>
                    <a:lnTo>
                      <a:pt x="681" y="860"/>
                    </a:lnTo>
                    <a:lnTo>
                      <a:pt x="654" y="852"/>
                    </a:lnTo>
                    <a:lnTo>
                      <a:pt x="628" y="837"/>
                    </a:lnTo>
                    <a:lnTo>
                      <a:pt x="606" y="819"/>
                    </a:lnTo>
                    <a:lnTo>
                      <a:pt x="588" y="797"/>
                    </a:lnTo>
                    <a:lnTo>
                      <a:pt x="573" y="772"/>
                    </a:lnTo>
                    <a:lnTo>
                      <a:pt x="563" y="742"/>
                    </a:lnTo>
                    <a:lnTo>
                      <a:pt x="563" y="729"/>
                    </a:lnTo>
                    <a:lnTo>
                      <a:pt x="561" y="711"/>
                    </a:lnTo>
                    <a:lnTo>
                      <a:pt x="561" y="711"/>
                    </a:lnTo>
                    <a:lnTo>
                      <a:pt x="563" y="696"/>
                    </a:lnTo>
                    <a:lnTo>
                      <a:pt x="563" y="681"/>
                    </a:lnTo>
                    <a:lnTo>
                      <a:pt x="573" y="654"/>
                    </a:lnTo>
                    <a:lnTo>
                      <a:pt x="588" y="628"/>
                    </a:lnTo>
                    <a:lnTo>
                      <a:pt x="606" y="606"/>
                    </a:lnTo>
                    <a:lnTo>
                      <a:pt x="628" y="586"/>
                    </a:lnTo>
                    <a:lnTo>
                      <a:pt x="654" y="573"/>
                    </a:lnTo>
                    <a:lnTo>
                      <a:pt x="681" y="563"/>
                    </a:lnTo>
                    <a:lnTo>
                      <a:pt x="696" y="561"/>
                    </a:lnTo>
                    <a:lnTo>
                      <a:pt x="714" y="561"/>
                    </a:lnTo>
                    <a:lnTo>
                      <a:pt x="714" y="561"/>
                    </a:lnTo>
                    <a:lnTo>
                      <a:pt x="729" y="561"/>
                    </a:lnTo>
                    <a:lnTo>
                      <a:pt x="744" y="563"/>
                    </a:lnTo>
                    <a:lnTo>
                      <a:pt x="772" y="573"/>
                    </a:lnTo>
                    <a:lnTo>
                      <a:pt x="797" y="586"/>
                    </a:lnTo>
                    <a:lnTo>
                      <a:pt x="819" y="606"/>
                    </a:lnTo>
                    <a:lnTo>
                      <a:pt x="840" y="628"/>
                    </a:lnTo>
                    <a:lnTo>
                      <a:pt x="852" y="654"/>
                    </a:lnTo>
                    <a:lnTo>
                      <a:pt x="862" y="681"/>
                    </a:lnTo>
                    <a:lnTo>
                      <a:pt x="865" y="696"/>
                    </a:lnTo>
                    <a:lnTo>
                      <a:pt x="865" y="711"/>
                    </a:lnTo>
                    <a:lnTo>
                      <a:pt x="865" y="711"/>
                    </a:lnTo>
                    <a:lnTo>
                      <a:pt x="865" y="729"/>
                    </a:lnTo>
                    <a:lnTo>
                      <a:pt x="862" y="742"/>
                    </a:lnTo>
                    <a:lnTo>
                      <a:pt x="852" y="772"/>
                    </a:lnTo>
                    <a:lnTo>
                      <a:pt x="840" y="797"/>
                    </a:lnTo>
                    <a:lnTo>
                      <a:pt x="819" y="819"/>
                    </a:lnTo>
                    <a:lnTo>
                      <a:pt x="797" y="837"/>
                    </a:lnTo>
                    <a:lnTo>
                      <a:pt x="772" y="852"/>
                    </a:lnTo>
                    <a:lnTo>
                      <a:pt x="744" y="860"/>
                    </a:lnTo>
                    <a:lnTo>
                      <a:pt x="729" y="862"/>
                    </a:lnTo>
                    <a:lnTo>
                      <a:pt x="714" y="865"/>
                    </a:lnTo>
                    <a:lnTo>
                      <a:pt x="714" y="865"/>
                    </a:lnTo>
                    <a:close/>
                    <a:moveTo>
                      <a:pt x="799" y="289"/>
                    </a:moveTo>
                    <a:lnTo>
                      <a:pt x="799" y="289"/>
                    </a:lnTo>
                    <a:lnTo>
                      <a:pt x="799" y="309"/>
                    </a:lnTo>
                    <a:lnTo>
                      <a:pt x="799" y="309"/>
                    </a:lnTo>
                    <a:lnTo>
                      <a:pt x="774" y="362"/>
                    </a:lnTo>
                    <a:lnTo>
                      <a:pt x="757" y="415"/>
                    </a:lnTo>
                    <a:lnTo>
                      <a:pt x="749" y="440"/>
                    </a:lnTo>
                    <a:lnTo>
                      <a:pt x="744" y="463"/>
                    </a:lnTo>
                    <a:lnTo>
                      <a:pt x="741" y="485"/>
                    </a:lnTo>
                    <a:lnTo>
                      <a:pt x="741" y="508"/>
                    </a:lnTo>
                    <a:lnTo>
                      <a:pt x="741" y="508"/>
                    </a:lnTo>
                    <a:lnTo>
                      <a:pt x="741" y="520"/>
                    </a:lnTo>
                    <a:lnTo>
                      <a:pt x="741" y="520"/>
                    </a:lnTo>
                    <a:lnTo>
                      <a:pt x="741" y="523"/>
                    </a:lnTo>
                    <a:lnTo>
                      <a:pt x="741" y="523"/>
                    </a:lnTo>
                    <a:lnTo>
                      <a:pt x="714" y="520"/>
                    </a:lnTo>
                    <a:lnTo>
                      <a:pt x="714" y="520"/>
                    </a:lnTo>
                    <a:lnTo>
                      <a:pt x="686" y="523"/>
                    </a:lnTo>
                    <a:lnTo>
                      <a:pt x="686" y="523"/>
                    </a:lnTo>
                    <a:lnTo>
                      <a:pt x="684" y="520"/>
                    </a:lnTo>
                    <a:lnTo>
                      <a:pt x="684" y="520"/>
                    </a:lnTo>
                    <a:lnTo>
                      <a:pt x="686" y="508"/>
                    </a:lnTo>
                    <a:lnTo>
                      <a:pt x="686" y="508"/>
                    </a:lnTo>
                    <a:lnTo>
                      <a:pt x="684" y="485"/>
                    </a:lnTo>
                    <a:lnTo>
                      <a:pt x="681" y="463"/>
                    </a:lnTo>
                    <a:lnTo>
                      <a:pt x="676" y="440"/>
                    </a:lnTo>
                    <a:lnTo>
                      <a:pt x="669" y="415"/>
                    </a:lnTo>
                    <a:lnTo>
                      <a:pt x="651" y="362"/>
                    </a:lnTo>
                    <a:lnTo>
                      <a:pt x="626" y="309"/>
                    </a:lnTo>
                    <a:lnTo>
                      <a:pt x="626" y="309"/>
                    </a:lnTo>
                    <a:lnTo>
                      <a:pt x="626" y="289"/>
                    </a:lnTo>
                    <a:lnTo>
                      <a:pt x="626" y="289"/>
                    </a:lnTo>
                    <a:lnTo>
                      <a:pt x="626" y="264"/>
                    </a:lnTo>
                    <a:lnTo>
                      <a:pt x="631" y="239"/>
                    </a:lnTo>
                    <a:lnTo>
                      <a:pt x="636" y="214"/>
                    </a:lnTo>
                    <a:lnTo>
                      <a:pt x="641" y="191"/>
                    </a:lnTo>
                    <a:lnTo>
                      <a:pt x="659" y="146"/>
                    </a:lnTo>
                    <a:lnTo>
                      <a:pt x="676" y="108"/>
                    </a:lnTo>
                    <a:lnTo>
                      <a:pt x="676" y="108"/>
                    </a:lnTo>
                    <a:lnTo>
                      <a:pt x="696" y="78"/>
                    </a:lnTo>
                    <a:lnTo>
                      <a:pt x="711" y="53"/>
                    </a:lnTo>
                    <a:lnTo>
                      <a:pt x="711" y="53"/>
                    </a:lnTo>
                    <a:lnTo>
                      <a:pt x="714" y="53"/>
                    </a:lnTo>
                    <a:lnTo>
                      <a:pt x="714" y="53"/>
                    </a:lnTo>
                    <a:lnTo>
                      <a:pt x="739" y="91"/>
                    </a:lnTo>
                    <a:lnTo>
                      <a:pt x="754" y="116"/>
                    </a:lnTo>
                    <a:lnTo>
                      <a:pt x="767" y="146"/>
                    </a:lnTo>
                    <a:lnTo>
                      <a:pt x="779" y="178"/>
                    </a:lnTo>
                    <a:lnTo>
                      <a:pt x="792" y="214"/>
                    </a:lnTo>
                    <a:lnTo>
                      <a:pt x="797" y="249"/>
                    </a:lnTo>
                    <a:lnTo>
                      <a:pt x="799" y="289"/>
                    </a:lnTo>
                    <a:lnTo>
                      <a:pt x="799" y="289"/>
                    </a:lnTo>
                    <a:close/>
                    <a:moveTo>
                      <a:pt x="626" y="1136"/>
                    </a:moveTo>
                    <a:lnTo>
                      <a:pt x="626" y="1136"/>
                    </a:lnTo>
                    <a:lnTo>
                      <a:pt x="628" y="1083"/>
                    </a:lnTo>
                    <a:lnTo>
                      <a:pt x="633" y="1033"/>
                    </a:lnTo>
                    <a:lnTo>
                      <a:pt x="643" y="990"/>
                    </a:lnTo>
                    <a:lnTo>
                      <a:pt x="656" y="953"/>
                    </a:lnTo>
                    <a:lnTo>
                      <a:pt x="656" y="953"/>
                    </a:lnTo>
                    <a:lnTo>
                      <a:pt x="671" y="923"/>
                    </a:lnTo>
                    <a:lnTo>
                      <a:pt x="686" y="902"/>
                    </a:lnTo>
                    <a:lnTo>
                      <a:pt x="686" y="902"/>
                    </a:lnTo>
                    <a:lnTo>
                      <a:pt x="714" y="905"/>
                    </a:lnTo>
                    <a:lnTo>
                      <a:pt x="714" y="905"/>
                    </a:lnTo>
                    <a:lnTo>
                      <a:pt x="741" y="902"/>
                    </a:lnTo>
                    <a:lnTo>
                      <a:pt x="741" y="902"/>
                    </a:lnTo>
                    <a:lnTo>
                      <a:pt x="741" y="902"/>
                    </a:lnTo>
                    <a:lnTo>
                      <a:pt x="741" y="902"/>
                    </a:lnTo>
                    <a:lnTo>
                      <a:pt x="741" y="917"/>
                    </a:lnTo>
                    <a:lnTo>
                      <a:pt x="741" y="917"/>
                    </a:lnTo>
                    <a:lnTo>
                      <a:pt x="741" y="938"/>
                    </a:lnTo>
                    <a:lnTo>
                      <a:pt x="744" y="960"/>
                    </a:lnTo>
                    <a:lnTo>
                      <a:pt x="749" y="985"/>
                    </a:lnTo>
                    <a:lnTo>
                      <a:pt x="757" y="1011"/>
                    </a:lnTo>
                    <a:lnTo>
                      <a:pt x="774" y="1061"/>
                    </a:lnTo>
                    <a:lnTo>
                      <a:pt x="799" y="1116"/>
                    </a:lnTo>
                    <a:lnTo>
                      <a:pt x="799" y="1116"/>
                    </a:lnTo>
                    <a:lnTo>
                      <a:pt x="799" y="1136"/>
                    </a:lnTo>
                    <a:lnTo>
                      <a:pt x="799" y="1136"/>
                    </a:lnTo>
                    <a:lnTo>
                      <a:pt x="799" y="1136"/>
                    </a:lnTo>
                    <a:lnTo>
                      <a:pt x="799" y="1136"/>
                    </a:lnTo>
                    <a:lnTo>
                      <a:pt x="799" y="1161"/>
                    </a:lnTo>
                    <a:lnTo>
                      <a:pt x="797" y="1186"/>
                    </a:lnTo>
                    <a:lnTo>
                      <a:pt x="792" y="1212"/>
                    </a:lnTo>
                    <a:lnTo>
                      <a:pt x="784" y="1234"/>
                    </a:lnTo>
                    <a:lnTo>
                      <a:pt x="767" y="1277"/>
                    </a:lnTo>
                    <a:lnTo>
                      <a:pt x="749" y="1315"/>
                    </a:lnTo>
                    <a:lnTo>
                      <a:pt x="749" y="1315"/>
                    </a:lnTo>
                    <a:lnTo>
                      <a:pt x="729" y="1347"/>
                    </a:lnTo>
                    <a:lnTo>
                      <a:pt x="714" y="1370"/>
                    </a:lnTo>
                    <a:lnTo>
                      <a:pt x="714" y="1370"/>
                    </a:lnTo>
                    <a:lnTo>
                      <a:pt x="714" y="1372"/>
                    </a:lnTo>
                    <a:lnTo>
                      <a:pt x="714" y="1372"/>
                    </a:lnTo>
                    <a:lnTo>
                      <a:pt x="686" y="1332"/>
                    </a:lnTo>
                    <a:lnTo>
                      <a:pt x="674" y="1307"/>
                    </a:lnTo>
                    <a:lnTo>
                      <a:pt x="659" y="1277"/>
                    </a:lnTo>
                    <a:lnTo>
                      <a:pt x="646" y="1247"/>
                    </a:lnTo>
                    <a:lnTo>
                      <a:pt x="636" y="1212"/>
                    </a:lnTo>
                    <a:lnTo>
                      <a:pt x="628" y="1174"/>
                    </a:lnTo>
                    <a:lnTo>
                      <a:pt x="626" y="1136"/>
                    </a:lnTo>
                    <a:lnTo>
                      <a:pt x="626" y="1136"/>
                    </a:lnTo>
                    <a:close/>
                    <a:moveTo>
                      <a:pt x="1156" y="817"/>
                    </a:move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close/>
                    <a:moveTo>
                      <a:pt x="1136" y="799"/>
                    </a:moveTo>
                    <a:lnTo>
                      <a:pt x="1136" y="799"/>
                    </a:lnTo>
                    <a:lnTo>
                      <a:pt x="1136" y="799"/>
                    </a:lnTo>
                    <a:lnTo>
                      <a:pt x="1134" y="799"/>
                    </a:lnTo>
                    <a:lnTo>
                      <a:pt x="1134" y="799"/>
                    </a:lnTo>
                    <a:lnTo>
                      <a:pt x="1083" y="797"/>
                    </a:lnTo>
                    <a:lnTo>
                      <a:pt x="1033" y="792"/>
                    </a:lnTo>
                    <a:lnTo>
                      <a:pt x="990" y="782"/>
                    </a:lnTo>
                    <a:lnTo>
                      <a:pt x="953" y="769"/>
                    </a:lnTo>
                    <a:lnTo>
                      <a:pt x="953" y="769"/>
                    </a:lnTo>
                    <a:lnTo>
                      <a:pt x="922" y="754"/>
                    </a:lnTo>
                    <a:lnTo>
                      <a:pt x="902" y="739"/>
                    </a:lnTo>
                    <a:lnTo>
                      <a:pt x="902" y="739"/>
                    </a:lnTo>
                    <a:lnTo>
                      <a:pt x="905" y="711"/>
                    </a:lnTo>
                    <a:lnTo>
                      <a:pt x="905" y="711"/>
                    </a:lnTo>
                    <a:lnTo>
                      <a:pt x="902" y="684"/>
                    </a:lnTo>
                    <a:lnTo>
                      <a:pt x="902" y="684"/>
                    </a:lnTo>
                    <a:lnTo>
                      <a:pt x="905" y="684"/>
                    </a:lnTo>
                    <a:lnTo>
                      <a:pt x="905" y="684"/>
                    </a:lnTo>
                    <a:lnTo>
                      <a:pt x="917" y="684"/>
                    </a:lnTo>
                    <a:lnTo>
                      <a:pt x="917" y="684"/>
                    </a:lnTo>
                    <a:lnTo>
                      <a:pt x="940" y="684"/>
                    </a:lnTo>
                    <a:lnTo>
                      <a:pt x="963" y="681"/>
                    </a:lnTo>
                    <a:lnTo>
                      <a:pt x="985" y="676"/>
                    </a:lnTo>
                    <a:lnTo>
                      <a:pt x="1010" y="669"/>
                    </a:lnTo>
                    <a:lnTo>
                      <a:pt x="1063" y="651"/>
                    </a:lnTo>
                    <a:lnTo>
                      <a:pt x="1116" y="626"/>
                    </a:lnTo>
                    <a:lnTo>
                      <a:pt x="1116" y="626"/>
                    </a:lnTo>
                    <a:lnTo>
                      <a:pt x="1134" y="626"/>
                    </a:lnTo>
                    <a:lnTo>
                      <a:pt x="1134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41" y="623"/>
                    </a:lnTo>
                    <a:lnTo>
                      <a:pt x="1141" y="623"/>
                    </a:lnTo>
                    <a:lnTo>
                      <a:pt x="1139" y="626"/>
                    </a:lnTo>
                    <a:lnTo>
                      <a:pt x="1139" y="626"/>
                    </a:lnTo>
                    <a:lnTo>
                      <a:pt x="1164" y="626"/>
                    </a:lnTo>
                    <a:lnTo>
                      <a:pt x="1189" y="628"/>
                    </a:lnTo>
                    <a:lnTo>
                      <a:pt x="1212" y="633"/>
                    </a:lnTo>
                    <a:lnTo>
                      <a:pt x="1237" y="641"/>
                    </a:lnTo>
                    <a:lnTo>
                      <a:pt x="1279" y="656"/>
                    </a:lnTo>
                    <a:lnTo>
                      <a:pt x="1317" y="676"/>
                    </a:lnTo>
                    <a:lnTo>
                      <a:pt x="1317" y="676"/>
                    </a:lnTo>
                    <a:lnTo>
                      <a:pt x="1347" y="694"/>
                    </a:lnTo>
                    <a:lnTo>
                      <a:pt x="1372" y="711"/>
                    </a:lnTo>
                    <a:lnTo>
                      <a:pt x="1372" y="711"/>
                    </a:lnTo>
                    <a:lnTo>
                      <a:pt x="1372" y="711"/>
                    </a:lnTo>
                    <a:lnTo>
                      <a:pt x="1372" y="711"/>
                    </a:lnTo>
                    <a:lnTo>
                      <a:pt x="1335" y="737"/>
                    </a:lnTo>
                    <a:lnTo>
                      <a:pt x="1310" y="752"/>
                    </a:lnTo>
                    <a:lnTo>
                      <a:pt x="1279" y="767"/>
                    </a:lnTo>
                    <a:lnTo>
                      <a:pt x="1247" y="779"/>
                    </a:lnTo>
                    <a:lnTo>
                      <a:pt x="1212" y="789"/>
                    </a:lnTo>
                    <a:lnTo>
                      <a:pt x="1176" y="797"/>
                    </a:lnTo>
                    <a:lnTo>
                      <a:pt x="1136" y="799"/>
                    </a:lnTo>
                    <a:lnTo>
                      <a:pt x="1136" y="799"/>
                    </a:lnTo>
                    <a:close/>
                    <a:moveTo>
                      <a:pt x="1156" y="822"/>
                    </a:moveTo>
                    <a:lnTo>
                      <a:pt x="1156" y="822"/>
                    </a:lnTo>
                    <a:lnTo>
                      <a:pt x="1156" y="819"/>
                    </a:lnTo>
                    <a:lnTo>
                      <a:pt x="1156" y="819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9"/>
                    </a:lnTo>
                    <a:lnTo>
                      <a:pt x="1156" y="819"/>
                    </a:lnTo>
                    <a:lnTo>
                      <a:pt x="1156" y="822"/>
                    </a:lnTo>
                    <a:lnTo>
                      <a:pt x="1156" y="822"/>
                    </a:lnTo>
                    <a:lnTo>
                      <a:pt x="1156" y="822"/>
                    </a:lnTo>
                    <a:lnTo>
                      <a:pt x="1156" y="822"/>
                    </a:lnTo>
                    <a:close/>
                  </a:path>
                </a:pathLst>
              </a:custGeom>
              <a:solidFill>
                <a:srgbClr val="7030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2" name="Oval 2901"/>
              <p:cNvSpPr>
                <a:spLocks noChangeArrowheads="1"/>
              </p:cNvSpPr>
              <p:nvPr/>
            </p:nvSpPr>
            <p:spPr bwMode="auto">
              <a:xfrm>
                <a:off x="1742" y="1002"/>
                <a:ext cx="3" cy="1"/>
              </a:xfrm>
              <a:prstGeom prst="ellipse">
                <a:avLst/>
              </a:prstGeom>
              <a:solidFill>
                <a:srgbClr val="009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3" name="Freeform 2902"/>
              <p:cNvSpPr>
                <a:spLocks/>
              </p:cNvSpPr>
              <p:nvPr/>
            </p:nvSpPr>
            <p:spPr bwMode="auto">
              <a:xfrm>
                <a:off x="1468" y="756"/>
                <a:ext cx="422" cy="264"/>
              </a:xfrm>
              <a:custGeom>
                <a:avLst/>
                <a:gdLst/>
                <a:ahLst/>
                <a:cxnLst>
                  <a:cxn ang="0">
                    <a:pos x="156" y="55"/>
                  </a:cxn>
                  <a:cxn ang="0">
                    <a:pos x="156" y="55"/>
                  </a:cxn>
                  <a:cxn ang="0">
                    <a:pos x="136" y="88"/>
                  </a:cxn>
                  <a:cxn ang="0">
                    <a:pos x="111" y="118"/>
                  </a:cxn>
                  <a:cxn ang="0">
                    <a:pos x="88" y="145"/>
                  </a:cxn>
                  <a:cxn ang="0">
                    <a:pos x="63" y="168"/>
                  </a:cxn>
                  <a:cxn ang="0">
                    <a:pos x="63" y="168"/>
                  </a:cxn>
                  <a:cxn ang="0">
                    <a:pos x="33" y="193"/>
                  </a:cxn>
                  <a:cxn ang="0">
                    <a:pos x="18" y="203"/>
                  </a:cxn>
                  <a:cxn ang="0">
                    <a:pos x="3" y="211"/>
                  </a:cxn>
                  <a:cxn ang="0">
                    <a:pos x="3" y="211"/>
                  </a:cxn>
                  <a:cxn ang="0">
                    <a:pos x="0" y="213"/>
                  </a:cxn>
                  <a:cxn ang="0">
                    <a:pos x="0" y="213"/>
                  </a:cxn>
                  <a:cxn ang="0">
                    <a:pos x="18" y="236"/>
                  </a:cxn>
                  <a:cxn ang="0">
                    <a:pos x="28" y="261"/>
                  </a:cxn>
                  <a:cxn ang="0">
                    <a:pos x="28" y="261"/>
                  </a:cxn>
                  <a:cxn ang="0">
                    <a:pos x="40" y="264"/>
                  </a:cxn>
                  <a:cxn ang="0">
                    <a:pos x="55" y="264"/>
                  </a:cxn>
                  <a:cxn ang="0">
                    <a:pos x="55" y="264"/>
                  </a:cxn>
                  <a:cxn ang="0">
                    <a:pos x="76" y="264"/>
                  </a:cxn>
                  <a:cxn ang="0">
                    <a:pos x="98" y="258"/>
                  </a:cxn>
                  <a:cxn ang="0">
                    <a:pos x="123" y="253"/>
                  </a:cxn>
                  <a:cxn ang="0">
                    <a:pos x="148" y="246"/>
                  </a:cxn>
                  <a:cxn ang="0">
                    <a:pos x="176" y="236"/>
                  </a:cxn>
                  <a:cxn ang="0">
                    <a:pos x="204" y="226"/>
                  </a:cxn>
                  <a:cxn ang="0">
                    <a:pos x="231" y="211"/>
                  </a:cxn>
                  <a:cxn ang="0">
                    <a:pos x="262" y="196"/>
                  </a:cxn>
                  <a:cxn ang="0">
                    <a:pos x="262" y="196"/>
                  </a:cxn>
                  <a:cxn ang="0">
                    <a:pos x="294" y="176"/>
                  </a:cxn>
                  <a:cxn ang="0">
                    <a:pos x="322" y="150"/>
                  </a:cxn>
                  <a:cxn ang="0">
                    <a:pos x="347" y="123"/>
                  </a:cxn>
                  <a:cxn ang="0">
                    <a:pos x="370" y="95"/>
                  </a:cxn>
                  <a:cxn ang="0">
                    <a:pos x="387" y="70"/>
                  </a:cxn>
                  <a:cxn ang="0">
                    <a:pos x="402" y="45"/>
                  </a:cxn>
                  <a:cxn ang="0">
                    <a:pos x="422" y="2"/>
                  </a:cxn>
                  <a:cxn ang="0">
                    <a:pos x="422" y="2"/>
                  </a:cxn>
                  <a:cxn ang="0">
                    <a:pos x="397" y="0"/>
                  </a:cxn>
                  <a:cxn ang="0">
                    <a:pos x="365" y="0"/>
                  </a:cxn>
                  <a:cxn ang="0">
                    <a:pos x="365" y="0"/>
                  </a:cxn>
                  <a:cxn ang="0">
                    <a:pos x="322" y="0"/>
                  </a:cxn>
                  <a:cxn ang="0">
                    <a:pos x="274" y="7"/>
                  </a:cxn>
                  <a:cxn ang="0">
                    <a:pos x="249" y="15"/>
                  </a:cxn>
                  <a:cxn ang="0">
                    <a:pos x="224" y="22"/>
                  </a:cxn>
                  <a:cxn ang="0">
                    <a:pos x="199" y="32"/>
                  </a:cxn>
                  <a:cxn ang="0">
                    <a:pos x="174" y="45"/>
                  </a:cxn>
                  <a:cxn ang="0">
                    <a:pos x="174" y="45"/>
                  </a:cxn>
                  <a:cxn ang="0">
                    <a:pos x="156" y="55"/>
                  </a:cxn>
                  <a:cxn ang="0">
                    <a:pos x="156" y="55"/>
                  </a:cxn>
                </a:cxnLst>
                <a:rect l="0" t="0" r="r" b="b"/>
                <a:pathLst>
                  <a:path w="422" h="264">
                    <a:moveTo>
                      <a:pt x="156" y="55"/>
                    </a:moveTo>
                    <a:lnTo>
                      <a:pt x="156" y="55"/>
                    </a:lnTo>
                    <a:lnTo>
                      <a:pt x="136" y="88"/>
                    </a:lnTo>
                    <a:lnTo>
                      <a:pt x="111" y="118"/>
                    </a:lnTo>
                    <a:lnTo>
                      <a:pt x="88" y="145"/>
                    </a:lnTo>
                    <a:lnTo>
                      <a:pt x="63" y="168"/>
                    </a:lnTo>
                    <a:lnTo>
                      <a:pt x="63" y="168"/>
                    </a:lnTo>
                    <a:lnTo>
                      <a:pt x="33" y="193"/>
                    </a:lnTo>
                    <a:lnTo>
                      <a:pt x="18" y="203"/>
                    </a:lnTo>
                    <a:lnTo>
                      <a:pt x="3" y="211"/>
                    </a:lnTo>
                    <a:lnTo>
                      <a:pt x="3" y="211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18" y="236"/>
                    </a:lnTo>
                    <a:lnTo>
                      <a:pt x="28" y="261"/>
                    </a:lnTo>
                    <a:lnTo>
                      <a:pt x="28" y="261"/>
                    </a:lnTo>
                    <a:lnTo>
                      <a:pt x="40" y="264"/>
                    </a:lnTo>
                    <a:lnTo>
                      <a:pt x="55" y="264"/>
                    </a:lnTo>
                    <a:lnTo>
                      <a:pt x="55" y="264"/>
                    </a:lnTo>
                    <a:lnTo>
                      <a:pt x="76" y="264"/>
                    </a:lnTo>
                    <a:lnTo>
                      <a:pt x="98" y="258"/>
                    </a:lnTo>
                    <a:lnTo>
                      <a:pt x="123" y="253"/>
                    </a:lnTo>
                    <a:lnTo>
                      <a:pt x="148" y="246"/>
                    </a:lnTo>
                    <a:lnTo>
                      <a:pt x="176" y="236"/>
                    </a:lnTo>
                    <a:lnTo>
                      <a:pt x="204" y="226"/>
                    </a:lnTo>
                    <a:lnTo>
                      <a:pt x="231" y="211"/>
                    </a:lnTo>
                    <a:lnTo>
                      <a:pt x="262" y="196"/>
                    </a:lnTo>
                    <a:lnTo>
                      <a:pt x="262" y="196"/>
                    </a:lnTo>
                    <a:lnTo>
                      <a:pt x="294" y="176"/>
                    </a:lnTo>
                    <a:lnTo>
                      <a:pt x="322" y="150"/>
                    </a:lnTo>
                    <a:lnTo>
                      <a:pt x="347" y="123"/>
                    </a:lnTo>
                    <a:lnTo>
                      <a:pt x="370" y="95"/>
                    </a:lnTo>
                    <a:lnTo>
                      <a:pt x="387" y="70"/>
                    </a:lnTo>
                    <a:lnTo>
                      <a:pt x="402" y="45"/>
                    </a:lnTo>
                    <a:lnTo>
                      <a:pt x="422" y="2"/>
                    </a:lnTo>
                    <a:lnTo>
                      <a:pt x="422" y="2"/>
                    </a:lnTo>
                    <a:lnTo>
                      <a:pt x="397" y="0"/>
                    </a:lnTo>
                    <a:lnTo>
                      <a:pt x="365" y="0"/>
                    </a:lnTo>
                    <a:lnTo>
                      <a:pt x="365" y="0"/>
                    </a:lnTo>
                    <a:lnTo>
                      <a:pt x="322" y="0"/>
                    </a:lnTo>
                    <a:lnTo>
                      <a:pt x="274" y="7"/>
                    </a:lnTo>
                    <a:lnTo>
                      <a:pt x="249" y="15"/>
                    </a:lnTo>
                    <a:lnTo>
                      <a:pt x="224" y="22"/>
                    </a:lnTo>
                    <a:lnTo>
                      <a:pt x="199" y="32"/>
                    </a:lnTo>
                    <a:lnTo>
                      <a:pt x="174" y="45"/>
                    </a:lnTo>
                    <a:lnTo>
                      <a:pt x="174" y="45"/>
                    </a:lnTo>
                    <a:lnTo>
                      <a:pt x="156" y="55"/>
                    </a:lnTo>
                    <a:lnTo>
                      <a:pt x="156" y="5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4" name="Freeform 26"/>
              <p:cNvSpPr>
                <a:spLocks/>
              </p:cNvSpPr>
              <p:nvPr/>
            </p:nvSpPr>
            <p:spPr bwMode="auto">
              <a:xfrm>
                <a:off x="1388" y="517"/>
                <a:ext cx="264" cy="420"/>
              </a:xfrm>
              <a:custGeom>
                <a:avLst/>
                <a:gdLst/>
                <a:ahLst/>
                <a:cxnLst>
                  <a:cxn ang="0">
                    <a:pos x="68" y="161"/>
                  </a:cxn>
                  <a:cxn ang="0">
                    <a:pos x="68" y="161"/>
                  </a:cxn>
                  <a:cxn ang="0">
                    <a:pos x="52" y="191"/>
                  </a:cxn>
                  <a:cxn ang="0">
                    <a:pos x="37" y="218"/>
                  </a:cxn>
                  <a:cxn ang="0">
                    <a:pos x="25" y="246"/>
                  </a:cxn>
                  <a:cxn ang="0">
                    <a:pos x="17" y="274"/>
                  </a:cxn>
                  <a:cxn ang="0">
                    <a:pos x="10" y="299"/>
                  </a:cxn>
                  <a:cxn ang="0">
                    <a:pos x="2" y="324"/>
                  </a:cxn>
                  <a:cxn ang="0">
                    <a:pos x="0" y="347"/>
                  </a:cxn>
                  <a:cxn ang="0">
                    <a:pos x="0" y="367"/>
                  </a:cxn>
                  <a:cxn ang="0">
                    <a:pos x="0" y="367"/>
                  </a:cxn>
                  <a:cxn ang="0">
                    <a:pos x="0" y="382"/>
                  </a:cxn>
                  <a:cxn ang="0">
                    <a:pos x="2" y="394"/>
                  </a:cxn>
                  <a:cxn ang="0">
                    <a:pos x="2" y="394"/>
                  </a:cxn>
                  <a:cxn ang="0">
                    <a:pos x="27" y="404"/>
                  </a:cxn>
                  <a:cxn ang="0">
                    <a:pos x="50" y="420"/>
                  </a:cxn>
                  <a:cxn ang="0">
                    <a:pos x="50" y="420"/>
                  </a:cxn>
                  <a:cxn ang="0">
                    <a:pos x="65" y="415"/>
                  </a:cxn>
                  <a:cxn ang="0">
                    <a:pos x="80" y="404"/>
                  </a:cxn>
                  <a:cxn ang="0">
                    <a:pos x="98" y="392"/>
                  </a:cxn>
                  <a:cxn ang="0">
                    <a:pos x="118" y="377"/>
                  </a:cxn>
                  <a:cxn ang="0">
                    <a:pos x="118" y="377"/>
                  </a:cxn>
                  <a:cxn ang="0">
                    <a:pos x="143" y="352"/>
                  </a:cxn>
                  <a:cxn ang="0">
                    <a:pos x="168" y="322"/>
                  </a:cxn>
                  <a:cxn ang="0">
                    <a:pos x="193" y="286"/>
                  </a:cxn>
                  <a:cxn ang="0">
                    <a:pos x="218" y="249"/>
                  </a:cxn>
                  <a:cxn ang="0">
                    <a:pos x="218" y="249"/>
                  </a:cxn>
                  <a:cxn ang="0">
                    <a:pos x="231" y="223"/>
                  </a:cxn>
                  <a:cxn ang="0">
                    <a:pos x="241" y="198"/>
                  </a:cxn>
                  <a:cxn ang="0">
                    <a:pos x="249" y="173"/>
                  </a:cxn>
                  <a:cxn ang="0">
                    <a:pos x="256" y="148"/>
                  </a:cxn>
                  <a:cxn ang="0">
                    <a:pos x="261" y="100"/>
                  </a:cxn>
                  <a:cxn ang="0">
                    <a:pos x="264" y="55"/>
                  </a:cxn>
                  <a:cxn ang="0">
                    <a:pos x="264" y="55"/>
                  </a:cxn>
                  <a:cxn ang="0">
                    <a:pos x="264" y="25"/>
                  </a:cxn>
                  <a:cxn ang="0">
                    <a:pos x="261" y="0"/>
                  </a:cxn>
                  <a:cxn ang="0">
                    <a:pos x="261" y="0"/>
                  </a:cxn>
                  <a:cxn ang="0">
                    <a:pos x="261" y="0"/>
                  </a:cxn>
                  <a:cxn ang="0">
                    <a:pos x="261" y="0"/>
                  </a:cxn>
                  <a:cxn ang="0">
                    <a:pos x="233" y="12"/>
                  </a:cxn>
                  <a:cxn ang="0">
                    <a:pos x="201" y="30"/>
                  </a:cxn>
                  <a:cxn ang="0">
                    <a:pos x="201" y="30"/>
                  </a:cxn>
                  <a:cxn ang="0">
                    <a:pos x="166" y="53"/>
                  </a:cxn>
                  <a:cxn ang="0">
                    <a:pos x="130" y="83"/>
                  </a:cxn>
                  <a:cxn ang="0">
                    <a:pos x="113" y="100"/>
                  </a:cxn>
                  <a:cxn ang="0">
                    <a:pos x="95" y="118"/>
                  </a:cxn>
                  <a:cxn ang="0">
                    <a:pos x="80" y="138"/>
                  </a:cxn>
                  <a:cxn ang="0">
                    <a:pos x="68" y="161"/>
                  </a:cxn>
                  <a:cxn ang="0">
                    <a:pos x="50" y="151"/>
                  </a:cxn>
                  <a:cxn ang="0">
                    <a:pos x="50" y="151"/>
                  </a:cxn>
                  <a:cxn ang="0">
                    <a:pos x="68" y="161"/>
                  </a:cxn>
                </a:cxnLst>
                <a:rect l="0" t="0" r="r" b="b"/>
                <a:pathLst>
                  <a:path w="264" h="420">
                    <a:moveTo>
                      <a:pt x="68" y="161"/>
                    </a:moveTo>
                    <a:lnTo>
                      <a:pt x="68" y="161"/>
                    </a:lnTo>
                    <a:lnTo>
                      <a:pt x="52" y="191"/>
                    </a:lnTo>
                    <a:lnTo>
                      <a:pt x="37" y="218"/>
                    </a:lnTo>
                    <a:lnTo>
                      <a:pt x="25" y="246"/>
                    </a:lnTo>
                    <a:lnTo>
                      <a:pt x="17" y="274"/>
                    </a:lnTo>
                    <a:lnTo>
                      <a:pt x="10" y="299"/>
                    </a:lnTo>
                    <a:lnTo>
                      <a:pt x="2" y="324"/>
                    </a:lnTo>
                    <a:lnTo>
                      <a:pt x="0" y="347"/>
                    </a:lnTo>
                    <a:lnTo>
                      <a:pt x="0" y="367"/>
                    </a:lnTo>
                    <a:lnTo>
                      <a:pt x="0" y="367"/>
                    </a:lnTo>
                    <a:lnTo>
                      <a:pt x="0" y="382"/>
                    </a:lnTo>
                    <a:lnTo>
                      <a:pt x="2" y="394"/>
                    </a:lnTo>
                    <a:lnTo>
                      <a:pt x="2" y="394"/>
                    </a:lnTo>
                    <a:lnTo>
                      <a:pt x="27" y="404"/>
                    </a:lnTo>
                    <a:lnTo>
                      <a:pt x="50" y="420"/>
                    </a:lnTo>
                    <a:lnTo>
                      <a:pt x="50" y="420"/>
                    </a:lnTo>
                    <a:lnTo>
                      <a:pt x="65" y="415"/>
                    </a:lnTo>
                    <a:lnTo>
                      <a:pt x="80" y="404"/>
                    </a:lnTo>
                    <a:lnTo>
                      <a:pt x="98" y="392"/>
                    </a:lnTo>
                    <a:lnTo>
                      <a:pt x="118" y="377"/>
                    </a:lnTo>
                    <a:lnTo>
                      <a:pt x="118" y="377"/>
                    </a:lnTo>
                    <a:lnTo>
                      <a:pt x="143" y="352"/>
                    </a:lnTo>
                    <a:lnTo>
                      <a:pt x="168" y="322"/>
                    </a:lnTo>
                    <a:lnTo>
                      <a:pt x="193" y="286"/>
                    </a:lnTo>
                    <a:lnTo>
                      <a:pt x="218" y="249"/>
                    </a:lnTo>
                    <a:lnTo>
                      <a:pt x="218" y="249"/>
                    </a:lnTo>
                    <a:lnTo>
                      <a:pt x="231" y="223"/>
                    </a:lnTo>
                    <a:lnTo>
                      <a:pt x="241" y="198"/>
                    </a:lnTo>
                    <a:lnTo>
                      <a:pt x="249" y="173"/>
                    </a:lnTo>
                    <a:lnTo>
                      <a:pt x="256" y="148"/>
                    </a:lnTo>
                    <a:lnTo>
                      <a:pt x="261" y="100"/>
                    </a:lnTo>
                    <a:lnTo>
                      <a:pt x="264" y="55"/>
                    </a:lnTo>
                    <a:lnTo>
                      <a:pt x="264" y="55"/>
                    </a:lnTo>
                    <a:lnTo>
                      <a:pt x="264" y="25"/>
                    </a:lnTo>
                    <a:lnTo>
                      <a:pt x="261" y="0"/>
                    </a:lnTo>
                    <a:lnTo>
                      <a:pt x="261" y="0"/>
                    </a:lnTo>
                    <a:lnTo>
                      <a:pt x="261" y="0"/>
                    </a:lnTo>
                    <a:lnTo>
                      <a:pt x="261" y="0"/>
                    </a:lnTo>
                    <a:lnTo>
                      <a:pt x="233" y="12"/>
                    </a:lnTo>
                    <a:lnTo>
                      <a:pt x="201" y="30"/>
                    </a:lnTo>
                    <a:lnTo>
                      <a:pt x="201" y="30"/>
                    </a:lnTo>
                    <a:lnTo>
                      <a:pt x="166" y="53"/>
                    </a:lnTo>
                    <a:lnTo>
                      <a:pt x="130" y="83"/>
                    </a:lnTo>
                    <a:lnTo>
                      <a:pt x="113" y="100"/>
                    </a:lnTo>
                    <a:lnTo>
                      <a:pt x="95" y="118"/>
                    </a:lnTo>
                    <a:lnTo>
                      <a:pt x="80" y="138"/>
                    </a:lnTo>
                    <a:lnTo>
                      <a:pt x="68" y="161"/>
                    </a:lnTo>
                    <a:lnTo>
                      <a:pt x="50" y="151"/>
                    </a:lnTo>
                    <a:lnTo>
                      <a:pt x="50" y="151"/>
                    </a:lnTo>
                    <a:lnTo>
                      <a:pt x="68" y="161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5" name="Freeform 27"/>
              <p:cNvSpPr>
                <a:spLocks/>
              </p:cNvSpPr>
              <p:nvPr/>
            </p:nvSpPr>
            <p:spPr bwMode="auto">
              <a:xfrm>
                <a:off x="1167" y="937"/>
                <a:ext cx="304" cy="304"/>
              </a:xfrm>
              <a:custGeom>
                <a:avLst/>
                <a:gdLst/>
                <a:ahLst/>
                <a:cxnLst>
                  <a:cxn ang="0">
                    <a:pos x="153" y="0"/>
                  </a:cxn>
                  <a:cxn ang="0">
                    <a:pos x="153" y="0"/>
                  </a:cxn>
                  <a:cxn ang="0">
                    <a:pos x="135" y="0"/>
                  </a:cxn>
                  <a:cxn ang="0">
                    <a:pos x="120" y="2"/>
                  </a:cxn>
                  <a:cxn ang="0">
                    <a:pos x="93" y="12"/>
                  </a:cxn>
                  <a:cxn ang="0">
                    <a:pos x="67" y="25"/>
                  </a:cxn>
                  <a:cxn ang="0">
                    <a:pos x="45" y="45"/>
                  </a:cxn>
                  <a:cxn ang="0">
                    <a:pos x="27" y="67"/>
                  </a:cxn>
                  <a:cxn ang="0">
                    <a:pos x="12" y="93"/>
                  </a:cxn>
                  <a:cxn ang="0">
                    <a:pos x="2" y="120"/>
                  </a:cxn>
                  <a:cxn ang="0">
                    <a:pos x="2" y="135"/>
                  </a:cxn>
                  <a:cxn ang="0">
                    <a:pos x="0" y="150"/>
                  </a:cxn>
                  <a:cxn ang="0">
                    <a:pos x="0" y="150"/>
                  </a:cxn>
                  <a:cxn ang="0">
                    <a:pos x="2" y="168"/>
                  </a:cxn>
                  <a:cxn ang="0">
                    <a:pos x="2" y="181"/>
                  </a:cxn>
                  <a:cxn ang="0">
                    <a:pos x="12" y="211"/>
                  </a:cxn>
                  <a:cxn ang="0">
                    <a:pos x="27" y="236"/>
                  </a:cxn>
                  <a:cxn ang="0">
                    <a:pos x="45" y="258"/>
                  </a:cxn>
                  <a:cxn ang="0">
                    <a:pos x="67" y="276"/>
                  </a:cxn>
                  <a:cxn ang="0">
                    <a:pos x="93" y="291"/>
                  </a:cxn>
                  <a:cxn ang="0">
                    <a:pos x="120" y="299"/>
                  </a:cxn>
                  <a:cxn ang="0">
                    <a:pos x="135" y="301"/>
                  </a:cxn>
                  <a:cxn ang="0">
                    <a:pos x="153" y="304"/>
                  </a:cxn>
                  <a:cxn ang="0">
                    <a:pos x="153" y="304"/>
                  </a:cxn>
                  <a:cxn ang="0">
                    <a:pos x="168" y="301"/>
                  </a:cxn>
                  <a:cxn ang="0">
                    <a:pos x="183" y="299"/>
                  </a:cxn>
                  <a:cxn ang="0">
                    <a:pos x="211" y="291"/>
                  </a:cxn>
                  <a:cxn ang="0">
                    <a:pos x="236" y="276"/>
                  </a:cxn>
                  <a:cxn ang="0">
                    <a:pos x="258" y="258"/>
                  </a:cxn>
                  <a:cxn ang="0">
                    <a:pos x="279" y="236"/>
                  </a:cxn>
                  <a:cxn ang="0">
                    <a:pos x="291" y="211"/>
                  </a:cxn>
                  <a:cxn ang="0">
                    <a:pos x="301" y="181"/>
                  </a:cxn>
                  <a:cxn ang="0">
                    <a:pos x="304" y="168"/>
                  </a:cxn>
                  <a:cxn ang="0">
                    <a:pos x="304" y="150"/>
                  </a:cxn>
                  <a:cxn ang="0">
                    <a:pos x="304" y="150"/>
                  </a:cxn>
                  <a:cxn ang="0">
                    <a:pos x="304" y="135"/>
                  </a:cxn>
                  <a:cxn ang="0">
                    <a:pos x="301" y="120"/>
                  </a:cxn>
                  <a:cxn ang="0">
                    <a:pos x="291" y="93"/>
                  </a:cxn>
                  <a:cxn ang="0">
                    <a:pos x="279" y="67"/>
                  </a:cxn>
                  <a:cxn ang="0">
                    <a:pos x="258" y="45"/>
                  </a:cxn>
                  <a:cxn ang="0">
                    <a:pos x="236" y="25"/>
                  </a:cxn>
                  <a:cxn ang="0">
                    <a:pos x="211" y="12"/>
                  </a:cxn>
                  <a:cxn ang="0">
                    <a:pos x="183" y="2"/>
                  </a:cxn>
                  <a:cxn ang="0">
                    <a:pos x="168" y="0"/>
                  </a:cxn>
                  <a:cxn ang="0">
                    <a:pos x="153" y="0"/>
                  </a:cxn>
                  <a:cxn ang="0">
                    <a:pos x="153" y="0"/>
                  </a:cxn>
                </a:cxnLst>
                <a:rect l="0" t="0" r="r" b="b"/>
                <a:pathLst>
                  <a:path w="304" h="304">
                    <a:moveTo>
                      <a:pt x="153" y="0"/>
                    </a:moveTo>
                    <a:lnTo>
                      <a:pt x="153" y="0"/>
                    </a:lnTo>
                    <a:lnTo>
                      <a:pt x="135" y="0"/>
                    </a:lnTo>
                    <a:lnTo>
                      <a:pt x="120" y="2"/>
                    </a:lnTo>
                    <a:lnTo>
                      <a:pt x="93" y="12"/>
                    </a:lnTo>
                    <a:lnTo>
                      <a:pt x="67" y="25"/>
                    </a:lnTo>
                    <a:lnTo>
                      <a:pt x="45" y="45"/>
                    </a:lnTo>
                    <a:lnTo>
                      <a:pt x="27" y="67"/>
                    </a:lnTo>
                    <a:lnTo>
                      <a:pt x="12" y="93"/>
                    </a:lnTo>
                    <a:lnTo>
                      <a:pt x="2" y="120"/>
                    </a:lnTo>
                    <a:lnTo>
                      <a:pt x="2" y="135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2" y="168"/>
                    </a:lnTo>
                    <a:lnTo>
                      <a:pt x="2" y="181"/>
                    </a:lnTo>
                    <a:lnTo>
                      <a:pt x="12" y="211"/>
                    </a:lnTo>
                    <a:lnTo>
                      <a:pt x="27" y="236"/>
                    </a:lnTo>
                    <a:lnTo>
                      <a:pt x="45" y="258"/>
                    </a:lnTo>
                    <a:lnTo>
                      <a:pt x="67" y="276"/>
                    </a:lnTo>
                    <a:lnTo>
                      <a:pt x="93" y="291"/>
                    </a:lnTo>
                    <a:lnTo>
                      <a:pt x="120" y="299"/>
                    </a:lnTo>
                    <a:lnTo>
                      <a:pt x="135" y="301"/>
                    </a:lnTo>
                    <a:lnTo>
                      <a:pt x="153" y="304"/>
                    </a:lnTo>
                    <a:lnTo>
                      <a:pt x="153" y="304"/>
                    </a:lnTo>
                    <a:lnTo>
                      <a:pt x="168" y="301"/>
                    </a:lnTo>
                    <a:lnTo>
                      <a:pt x="183" y="299"/>
                    </a:lnTo>
                    <a:lnTo>
                      <a:pt x="211" y="291"/>
                    </a:lnTo>
                    <a:lnTo>
                      <a:pt x="236" y="276"/>
                    </a:lnTo>
                    <a:lnTo>
                      <a:pt x="258" y="258"/>
                    </a:lnTo>
                    <a:lnTo>
                      <a:pt x="279" y="236"/>
                    </a:lnTo>
                    <a:lnTo>
                      <a:pt x="291" y="211"/>
                    </a:lnTo>
                    <a:lnTo>
                      <a:pt x="301" y="181"/>
                    </a:lnTo>
                    <a:lnTo>
                      <a:pt x="304" y="168"/>
                    </a:lnTo>
                    <a:lnTo>
                      <a:pt x="304" y="150"/>
                    </a:lnTo>
                    <a:lnTo>
                      <a:pt x="304" y="150"/>
                    </a:lnTo>
                    <a:lnTo>
                      <a:pt x="304" y="135"/>
                    </a:lnTo>
                    <a:lnTo>
                      <a:pt x="301" y="120"/>
                    </a:lnTo>
                    <a:lnTo>
                      <a:pt x="291" y="93"/>
                    </a:lnTo>
                    <a:lnTo>
                      <a:pt x="279" y="67"/>
                    </a:lnTo>
                    <a:lnTo>
                      <a:pt x="258" y="45"/>
                    </a:lnTo>
                    <a:lnTo>
                      <a:pt x="236" y="25"/>
                    </a:lnTo>
                    <a:lnTo>
                      <a:pt x="211" y="12"/>
                    </a:lnTo>
                    <a:lnTo>
                      <a:pt x="183" y="2"/>
                    </a:lnTo>
                    <a:lnTo>
                      <a:pt x="168" y="0"/>
                    </a:lnTo>
                    <a:lnTo>
                      <a:pt x="153" y="0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14" name="Group 740"/>
            <p:cNvGrpSpPr/>
            <p:nvPr/>
          </p:nvGrpSpPr>
          <p:grpSpPr>
            <a:xfrm>
              <a:off x="1466850" y="1228725"/>
              <a:ext cx="1190625" cy="1209675"/>
              <a:chOff x="5054600" y="803275"/>
              <a:chExt cx="1190625" cy="1209675"/>
            </a:xfrm>
          </p:grpSpPr>
          <p:sp>
            <p:nvSpPr>
              <p:cNvPr id="2608" name="Freeform 368"/>
              <p:cNvSpPr>
                <a:spLocks/>
              </p:cNvSpPr>
              <p:nvPr/>
            </p:nvSpPr>
            <p:spPr bwMode="auto">
              <a:xfrm>
                <a:off x="5054600" y="803275"/>
                <a:ext cx="1190625" cy="1209675"/>
              </a:xfrm>
              <a:custGeom>
                <a:avLst/>
                <a:gdLst/>
                <a:ahLst/>
                <a:cxnLst>
                  <a:cxn ang="0">
                    <a:pos x="414" y="2"/>
                  </a:cxn>
                  <a:cxn ang="0">
                    <a:pos x="468" y="12"/>
                  </a:cxn>
                  <a:cxn ang="0">
                    <a:pos x="520" y="30"/>
                  </a:cxn>
                  <a:cxn ang="0">
                    <a:pos x="570" y="56"/>
                  </a:cxn>
                  <a:cxn ang="0">
                    <a:pos x="614" y="88"/>
                  </a:cxn>
                  <a:cxn ang="0">
                    <a:pos x="652" y="126"/>
                  </a:cxn>
                  <a:cxn ang="0">
                    <a:pos x="686" y="168"/>
                  </a:cxn>
                  <a:cxn ang="0">
                    <a:pos x="712" y="216"/>
                  </a:cxn>
                  <a:cxn ang="0">
                    <a:pos x="732" y="268"/>
                  </a:cxn>
                  <a:cxn ang="0">
                    <a:pos x="746" y="324"/>
                  </a:cxn>
                  <a:cxn ang="0">
                    <a:pos x="750" y="382"/>
                  </a:cxn>
                  <a:cxn ang="0">
                    <a:pos x="746" y="440"/>
                  </a:cxn>
                  <a:cxn ang="0">
                    <a:pos x="732" y="494"/>
                  </a:cxn>
                  <a:cxn ang="0">
                    <a:pos x="712" y="546"/>
                  </a:cxn>
                  <a:cxn ang="0">
                    <a:pos x="686" y="594"/>
                  </a:cxn>
                  <a:cxn ang="0">
                    <a:pos x="652" y="638"/>
                  </a:cxn>
                  <a:cxn ang="0">
                    <a:pos x="614" y="676"/>
                  </a:cxn>
                  <a:cxn ang="0">
                    <a:pos x="570" y="708"/>
                  </a:cxn>
                  <a:cxn ang="0">
                    <a:pos x="520" y="732"/>
                  </a:cxn>
                  <a:cxn ang="0">
                    <a:pos x="468" y="750"/>
                  </a:cxn>
                  <a:cxn ang="0">
                    <a:pos x="414" y="760"/>
                  </a:cxn>
                  <a:cxn ang="0">
                    <a:pos x="356" y="762"/>
                  </a:cxn>
                  <a:cxn ang="0">
                    <a:pos x="300" y="754"/>
                  </a:cxn>
                  <a:cxn ang="0">
                    <a:pos x="246" y="740"/>
                  </a:cxn>
                  <a:cxn ang="0">
                    <a:pos x="196" y="716"/>
                  </a:cxn>
                  <a:cxn ang="0">
                    <a:pos x="150" y="686"/>
                  </a:cxn>
                  <a:cxn ang="0">
                    <a:pos x="110" y="650"/>
                  </a:cxn>
                  <a:cxn ang="0">
                    <a:pos x="74" y="610"/>
                  </a:cxn>
                  <a:cxn ang="0">
                    <a:pos x="46" y="564"/>
                  </a:cxn>
                  <a:cxn ang="0">
                    <a:pos x="24" y="512"/>
                  </a:cxn>
                  <a:cxn ang="0">
                    <a:pos x="8" y="458"/>
                  </a:cxn>
                  <a:cxn ang="0">
                    <a:pos x="0" y="402"/>
                  </a:cxn>
                  <a:cxn ang="0">
                    <a:pos x="2" y="342"/>
                  </a:cxn>
                  <a:cxn ang="0">
                    <a:pos x="12" y="286"/>
                  </a:cxn>
                  <a:cxn ang="0">
                    <a:pos x="30" y="234"/>
                  </a:cxn>
                  <a:cxn ang="0">
                    <a:pos x="54" y="184"/>
                  </a:cxn>
                  <a:cxn ang="0">
                    <a:pos x="86" y="140"/>
                  </a:cxn>
                  <a:cxn ang="0">
                    <a:pos x="124" y="100"/>
                  </a:cxn>
                  <a:cxn ang="0">
                    <a:pos x="166" y="66"/>
                  </a:cxn>
                  <a:cxn ang="0">
                    <a:pos x="212" y="38"/>
                  </a:cxn>
                  <a:cxn ang="0">
                    <a:pos x="264" y="18"/>
                  </a:cxn>
                  <a:cxn ang="0">
                    <a:pos x="318" y="6"/>
                  </a:cxn>
                  <a:cxn ang="0">
                    <a:pos x="374" y="0"/>
                  </a:cxn>
                </a:cxnLst>
                <a:rect l="0" t="0" r="r" b="b"/>
                <a:pathLst>
                  <a:path w="750" h="762">
                    <a:moveTo>
                      <a:pt x="374" y="0"/>
                    </a:moveTo>
                    <a:lnTo>
                      <a:pt x="394" y="2"/>
                    </a:lnTo>
                    <a:lnTo>
                      <a:pt x="414" y="2"/>
                    </a:lnTo>
                    <a:lnTo>
                      <a:pt x="432" y="6"/>
                    </a:lnTo>
                    <a:lnTo>
                      <a:pt x="450" y="8"/>
                    </a:lnTo>
                    <a:lnTo>
                      <a:pt x="468" y="12"/>
                    </a:lnTo>
                    <a:lnTo>
                      <a:pt x="486" y="18"/>
                    </a:lnTo>
                    <a:lnTo>
                      <a:pt x="504" y="24"/>
                    </a:lnTo>
                    <a:lnTo>
                      <a:pt x="520" y="30"/>
                    </a:lnTo>
                    <a:lnTo>
                      <a:pt x="538" y="38"/>
                    </a:lnTo>
                    <a:lnTo>
                      <a:pt x="554" y="46"/>
                    </a:lnTo>
                    <a:lnTo>
                      <a:pt x="570" y="56"/>
                    </a:lnTo>
                    <a:lnTo>
                      <a:pt x="584" y="66"/>
                    </a:lnTo>
                    <a:lnTo>
                      <a:pt x="600" y="76"/>
                    </a:lnTo>
                    <a:lnTo>
                      <a:pt x="614" y="88"/>
                    </a:lnTo>
                    <a:lnTo>
                      <a:pt x="626" y="100"/>
                    </a:lnTo>
                    <a:lnTo>
                      <a:pt x="640" y="112"/>
                    </a:lnTo>
                    <a:lnTo>
                      <a:pt x="652" y="126"/>
                    </a:lnTo>
                    <a:lnTo>
                      <a:pt x="664" y="140"/>
                    </a:lnTo>
                    <a:lnTo>
                      <a:pt x="676" y="154"/>
                    </a:lnTo>
                    <a:lnTo>
                      <a:pt x="686" y="168"/>
                    </a:lnTo>
                    <a:lnTo>
                      <a:pt x="696" y="184"/>
                    </a:lnTo>
                    <a:lnTo>
                      <a:pt x="704" y="200"/>
                    </a:lnTo>
                    <a:lnTo>
                      <a:pt x="712" y="216"/>
                    </a:lnTo>
                    <a:lnTo>
                      <a:pt x="720" y="234"/>
                    </a:lnTo>
                    <a:lnTo>
                      <a:pt x="726" y="250"/>
                    </a:lnTo>
                    <a:lnTo>
                      <a:pt x="732" y="268"/>
                    </a:lnTo>
                    <a:lnTo>
                      <a:pt x="738" y="286"/>
                    </a:lnTo>
                    <a:lnTo>
                      <a:pt x="742" y="304"/>
                    </a:lnTo>
                    <a:lnTo>
                      <a:pt x="746" y="324"/>
                    </a:lnTo>
                    <a:lnTo>
                      <a:pt x="748" y="342"/>
                    </a:lnTo>
                    <a:lnTo>
                      <a:pt x="750" y="362"/>
                    </a:lnTo>
                    <a:lnTo>
                      <a:pt x="750" y="382"/>
                    </a:lnTo>
                    <a:lnTo>
                      <a:pt x="750" y="402"/>
                    </a:lnTo>
                    <a:lnTo>
                      <a:pt x="748" y="420"/>
                    </a:lnTo>
                    <a:lnTo>
                      <a:pt x="746" y="440"/>
                    </a:lnTo>
                    <a:lnTo>
                      <a:pt x="742" y="458"/>
                    </a:lnTo>
                    <a:lnTo>
                      <a:pt x="738" y="476"/>
                    </a:lnTo>
                    <a:lnTo>
                      <a:pt x="732" y="494"/>
                    </a:lnTo>
                    <a:lnTo>
                      <a:pt x="726" y="512"/>
                    </a:lnTo>
                    <a:lnTo>
                      <a:pt x="720" y="530"/>
                    </a:lnTo>
                    <a:lnTo>
                      <a:pt x="712" y="546"/>
                    </a:lnTo>
                    <a:lnTo>
                      <a:pt x="704" y="564"/>
                    </a:lnTo>
                    <a:lnTo>
                      <a:pt x="696" y="578"/>
                    </a:lnTo>
                    <a:lnTo>
                      <a:pt x="686" y="594"/>
                    </a:lnTo>
                    <a:lnTo>
                      <a:pt x="676" y="610"/>
                    </a:lnTo>
                    <a:lnTo>
                      <a:pt x="664" y="624"/>
                    </a:lnTo>
                    <a:lnTo>
                      <a:pt x="652" y="638"/>
                    </a:lnTo>
                    <a:lnTo>
                      <a:pt x="640" y="650"/>
                    </a:lnTo>
                    <a:lnTo>
                      <a:pt x="626" y="664"/>
                    </a:lnTo>
                    <a:lnTo>
                      <a:pt x="614" y="676"/>
                    </a:lnTo>
                    <a:lnTo>
                      <a:pt x="600" y="686"/>
                    </a:lnTo>
                    <a:lnTo>
                      <a:pt x="584" y="698"/>
                    </a:lnTo>
                    <a:lnTo>
                      <a:pt x="570" y="708"/>
                    </a:lnTo>
                    <a:lnTo>
                      <a:pt x="554" y="716"/>
                    </a:lnTo>
                    <a:lnTo>
                      <a:pt x="538" y="724"/>
                    </a:lnTo>
                    <a:lnTo>
                      <a:pt x="520" y="732"/>
                    </a:lnTo>
                    <a:lnTo>
                      <a:pt x="504" y="740"/>
                    </a:lnTo>
                    <a:lnTo>
                      <a:pt x="486" y="746"/>
                    </a:lnTo>
                    <a:lnTo>
                      <a:pt x="468" y="750"/>
                    </a:lnTo>
                    <a:lnTo>
                      <a:pt x="450" y="754"/>
                    </a:lnTo>
                    <a:lnTo>
                      <a:pt x="432" y="758"/>
                    </a:lnTo>
                    <a:lnTo>
                      <a:pt x="414" y="760"/>
                    </a:lnTo>
                    <a:lnTo>
                      <a:pt x="394" y="762"/>
                    </a:lnTo>
                    <a:lnTo>
                      <a:pt x="374" y="762"/>
                    </a:lnTo>
                    <a:lnTo>
                      <a:pt x="356" y="762"/>
                    </a:lnTo>
                    <a:lnTo>
                      <a:pt x="336" y="760"/>
                    </a:lnTo>
                    <a:lnTo>
                      <a:pt x="318" y="758"/>
                    </a:lnTo>
                    <a:lnTo>
                      <a:pt x="300" y="754"/>
                    </a:lnTo>
                    <a:lnTo>
                      <a:pt x="282" y="750"/>
                    </a:lnTo>
                    <a:lnTo>
                      <a:pt x="264" y="746"/>
                    </a:lnTo>
                    <a:lnTo>
                      <a:pt x="246" y="740"/>
                    </a:lnTo>
                    <a:lnTo>
                      <a:pt x="230" y="732"/>
                    </a:lnTo>
                    <a:lnTo>
                      <a:pt x="212" y="724"/>
                    </a:lnTo>
                    <a:lnTo>
                      <a:pt x="196" y="716"/>
                    </a:lnTo>
                    <a:lnTo>
                      <a:pt x="180" y="708"/>
                    </a:lnTo>
                    <a:lnTo>
                      <a:pt x="166" y="698"/>
                    </a:lnTo>
                    <a:lnTo>
                      <a:pt x="150" y="686"/>
                    </a:lnTo>
                    <a:lnTo>
                      <a:pt x="136" y="676"/>
                    </a:lnTo>
                    <a:lnTo>
                      <a:pt x="124" y="664"/>
                    </a:lnTo>
                    <a:lnTo>
                      <a:pt x="110" y="650"/>
                    </a:lnTo>
                    <a:lnTo>
                      <a:pt x="98" y="638"/>
                    </a:lnTo>
                    <a:lnTo>
                      <a:pt x="86" y="624"/>
                    </a:lnTo>
                    <a:lnTo>
                      <a:pt x="74" y="610"/>
                    </a:lnTo>
                    <a:lnTo>
                      <a:pt x="64" y="594"/>
                    </a:lnTo>
                    <a:lnTo>
                      <a:pt x="54" y="578"/>
                    </a:lnTo>
                    <a:lnTo>
                      <a:pt x="46" y="564"/>
                    </a:lnTo>
                    <a:lnTo>
                      <a:pt x="38" y="546"/>
                    </a:lnTo>
                    <a:lnTo>
                      <a:pt x="30" y="530"/>
                    </a:lnTo>
                    <a:lnTo>
                      <a:pt x="24" y="512"/>
                    </a:lnTo>
                    <a:lnTo>
                      <a:pt x="18" y="494"/>
                    </a:lnTo>
                    <a:lnTo>
                      <a:pt x="12" y="476"/>
                    </a:lnTo>
                    <a:lnTo>
                      <a:pt x="8" y="458"/>
                    </a:lnTo>
                    <a:lnTo>
                      <a:pt x="4" y="440"/>
                    </a:lnTo>
                    <a:lnTo>
                      <a:pt x="2" y="420"/>
                    </a:lnTo>
                    <a:lnTo>
                      <a:pt x="0" y="402"/>
                    </a:lnTo>
                    <a:lnTo>
                      <a:pt x="0" y="382"/>
                    </a:lnTo>
                    <a:lnTo>
                      <a:pt x="0" y="362"/>
                    </a:lnTo>
                    <a:lnTo>
                      <a:pt x="2" y="342"/>
                    </a:lnTo>
                    <a:lnTo>
                      <a:pt x="4" y="324"/>
                    </a:lnTo>
                    <a:lnTo>
                      <a:pt x="8" y="304"/>
                    </a:lnTo>
                    <a:lnTo>
                      <a:pt x="12" y="286"/>
                    </a:lnTo>
                    <a:lnTo>
                      <a:pt x="18" y="268"/>
                    </a:lnTo>
                    <a:lnTo>
                      <a:pt x="24" y="250"/>
                    </a:lnTo>
                    <a:lnTo>
                      <a:pt x="30" y="234"/>
                    </a:lnTo>
                    <a:lnTo>
                      <a:pt x="38" y="216"/>
                    </a:lnTo>
                    <a:lnTo>
                      <a:pt x="46" y="200"/>
                    </a:lnTo>
                    <a:lnTo>
                      <a:pt x="54" y="184"/>
                    </a:lnTo>
                    <a:lnTo>
                      <a:pt x="64" y="168"/>
                    </a:lnTo>
                    <a:lnTo>
                      <a:pt x="74" y="154"/>
                    </a:lnTo>
                    <a:lnTo>
                      <a:pt x="86" y="140"/>
                    </a:lnTo>
                    <a:lnTo>
                      <a:pt x="98" y="126"/>
                    </a:lnTo>
                    <a:lnTo>
                      <a:pt x="110" y="112"/>
                    </a:lnTo>
                    <a:lnTo>
                      <a:pt x="124" y="100"/>
                    </a:lnTo>
                    <a:lnTo>
                      <a:pt x="136" y="88"/>
                    </a:lnTo>
                    <a:lnTo>
                      <a:pt x="150" y="76"/>
                    </a:lnTo>
                    <a:lnTo>
                      <a:pt x="166" y="66"/>
                    </a:lnTo>
                    <a:lnTo>
                      <a:pt x="180" y="56"/>
                    </a:lnTo>
                    <a:lnTo>
                      <a:pt x="196" y="46"/>
                    </a:lnTo>
                    <a:lnTo>
                      <a:pt x="212" y="38"/>
                    </a:lnTo>
                    <a:lnTo>
                      <a:pt x="230" y="30"/>
                    </a:lnTo>
                    <a:lnTo>
                      <a:pt x="246" y="24"/>
                    </a:lnTo>
                    <a:lnTo>
                      <a:pt x="264" y="18"/>
                    </a:lnTo>
                    <a:lnTo>
                      <a:pt x="282" y="12"/>
                    </a:lnTo>
                    <a:lnTo>
                      <a:pt x="300" y="8"/>
                    </a:lnTo>
                    <a:lnTo>
                      <a:pt x="318" y="6"/>
                    </a:lnTo>
                    <a:lnTo>
                      <a:pt x="336" y="2"/>
                    </a:lnTo>
                    <a:lnTo>
                      <a:pt x="356" y="2"/>
                    </a:lnTo>
                    <a:lnTo>
                      <a:pt x="374" y="0"/>
                    </a:lnTo>
                    <a:lnTo>
                      <a:pt x="374" y="0"/>
                    </a:lnTo>
                    <a:close/>
                  </a:path>
                </a:pathLst>
              </a:custGeom>
              <a:solidFill>
                <a:srgbClr val="E99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9" name="Freeform 369"/>
              <p:cNvSpPr>
                <a:spLocks/>
              </p:cNvSpPr>
              <p:nvPr/>
            </p:nvSpPr>
            <p:spPr bwMode="auto">
              <a:xfrm>
                <a:off x="5089525" y="835025"/>
                <a:ext cx="1127125" cy="1146175"/>
              </a:xfrm>
              <a:custGeom>
                <a:avLst/>
                <a:gdLst/>
                <a:ahLst/>
                <a:cxnLst>
                  <a:cxn ang="0">
                    <a:pos x="392" y="2"/>
                  </a:cxn>
                  <a:cxn ang="0">
                    <a:pos x="444" y="12"/>
                  </a:cxn>
                  <a:cxn ang="0">
                    <a:pos x="494" y="28"/>
                  </a:cxn>
                  <a:cxn ang="0">
                    <a:pos x="540" y="52"/>
                  </a:cxn>
                  <a:cxn ang="0">
                    <a:pos x="580" y="82"/>
                  </a:cxn>
                  <a:cxn ang="0">
                    <a:pos x="618" y="118"/>
                  </a:cxn>
                  <a:cxn ang="0">
                    <a:pos x="650" y="160"/>
                  </a:cxn>
                  <a:cxn ang="0">
                    <a:pos x="676" y="206"/>
                  </a:cxn>
                  <a:cxn ang="0">
                    <a:pos x="694" y="254"/>
                  </a:cxn>
                  <a:cxn ang="0">
                    <a:pos x="706" y="306"/>
                  </a:cxn>
                  <a:cxn ang="0">
                    <a:pos x="710" y="362"/>
                  </a:cxn>
                  <a:cxn ang="0">
                    <a:pos x="706" y="416"/>
                  </a:cxn>
                  <a:cxn ang="0">
                    <a:pos x="694" y="468"/>
                  </a:cxn>
                  <a:cxn ang="0">
                    <a:pos x="676" y="518"/>
                  </a:cxn>
                  <a:cxn ang="0">
                    <a:pos x="650" y="564"/>
                  </a:cxn>
                  <a:cxn ang="0">
                    <a:pos x="618" y="604"/>
                  </a:cxn>
                  <a:cxn ang="0">
                    <a:pos x="580" y="640"/>
                  </a:cxn>
                  <a:cxn ang="0">
                    <a:pos x="540" y="670"/>
                  </a:cxn>
                  <a:cxn ang="0">
                    <a:pos x="494" y="694"/>
                  </a:cxn>
                  <a:cxn ang="0">
                    <a:pos x="444" y="712"/>
                  </a:cxn>
                  <a:cxn ang="0">
                    <a:pos x="392" y="720"/>
                  </a:cxn>
                  <a:cxn ang="0">
                    <a:pos x="336" y="722"/>
                  </a:cxn>
                  <a:cxn ang="0">
                    <a:pos x="284" y="716"/>
                  </a:cxn>
                  <a:cxn ang="0">
                    <a:pos x="232" y="700"/>
                  </a:cxn>
                  <a:cxn ang="0">
                    <a:pos x="186" y="678"/>
                  </a:cxn>
                  <a:cxn ang="0">
                    <a:pos x="142" y="650"/>
                  </a:cxn>
                  <a:cxn ang="0">
                    <a:pos x="104" y="616"/>
                  </a:cxn>
                  <a:cxn ang="0">
                    <a:pos x="70" y="578"/>
                  </a:cxn>
                  <a:cxn ang="0">
                    <a:pos x="42" y="534"/>
                  </a:cxn>
                  <a:cxn ang="0">
                    <a:pos x="22" y="486"/>
                  </a:cxn>
                  <a:cxn ang="0">
                    <a:pos x="8" y="434"/>
                  </a:cxn>
                  <a:cxn ang="0">
                    <a:pos x="0" y="380"/>
                  </a:cxn>
                  <a:cxn ang="0">
                    <a:pos x="2" y="324"/>
                  </a:cxn>
                  <a:cxn ang="0">
                    <a:pos x="10" y="272"/>
                  </a:cxn>
                  <a:cxn ang="0">
                    <a:pos x="28" y="222"/>
                  </a:cxn>
                  <a:cxn ang="0">
                    <a:pos x="52" y="174"/>
                  </a:cxn>
                  <a:cxn ang="0">
                    <a:pos x="80" y="132"/>
                  </a:cxn>
                  <a:cxn ang="0">
                    <a:pos x="116" y="94"/>
                  </a:cxn>
                  <a:cxn ang="0">
                    <a:pos x="156" y="62"/>
                  </a:cxn>
                  <a:cxn ang="0">
                    <a:pos x="202" y="36"/>
                  </a:cxn>
                  <a:cxn ang="0">
                    <a:pos x="250" y="16"/>
                  </a:cxn>
                  <a:cxn ang="0">
                    <a:pos x="300" y="4"/>
                  </a:cxn>
                  <a:cxn ang="0">
                    <a:pos x="356" y="0"/>
                  </a:cxn>
                </a:cxnLst>
                <a:rect l="0" t="0" r="r" b="b"/>
                <a:pathLst>
                  <a:path w="710" h="722">
                    <a:moveTo>
                      <a:pt x="356" y="0"/>
                    </a:moveTo>
                    <a:lnTo>
                      <a:pt x="374" y="2"/>
                    </a:lnTo>
                    <a:lnTo>
                      <a:pt x="392" y="2"/>
                    </a:lnTo>
                    <a:lnTo>
                      <a:pt x="410" y="4"/>
                    </a:lnTo>
                    <a:lnTo>
                      <a:pt x="426" y="8"/>
                    </a:lnTo>
                    <a:lnTo>
                      <a:pt x="444" y="12"/>
                    </a:lnTo>
                    <a:lnTo>
                      <a:pt x="460" y="16"/>
                    </a:lnTo>
                    <a:lnTo>
                      <a:pt x="478" y="22"/>
                    </a:lnTo>
                    <a:lnTo>
                      <a:pt x="494" y="28"/>
                    </a:lnTo>
                    <a:lnTo>
                      <a:pt x="510" y="36"/>
                    </a:lnTo>
                    <a:lnTo>
                      <a:pt x="524" y="44"/>
                    </a:lnTo>
                    <a:lnTo>
                      <a:pt x="540" y="52"/>
                    </a:lnTo>
                    <a:lnTo>
                      <a:pt x="554" y="62"/>
                    </a:lnTo>
                    <a:lnTo>
                      <a:pt x="568" y="72"/>
                    </a:lnTo>
                    <a:lnTo>
                      <a:pt x="580" y="82"/>
                    </a:lnTo>
                    <a:lnTo>
                      <a:pt x="594" y="94"/>
                    </a:lnTo>
                    <a:lnTo>
                      <a:pt x="606" y="106"/>
                    </a:lnTo>
                    <a:lnTo>
                      <a:pt x="618" y="118"/>
                    </a:lnTo>
                    <a:lnTo>
                      <a:pt x="630" y="132"/>
                    </a:lnTo>
                    <a:lnTo>
                      <a:pt x="640" y="146"/>
                    </a:lnTo>
                    <a:lnTo>
                      <a:pt x="650" y="160"/>
                    </a:lnTo>
                    <a:lnTo>
                      <a:pt x="658" y="174"/>
                    </a:lnTo>
                    <a:lnTo>
                      <a:pt x="668" y="190"/>
                    </a:lnTo>
                    <a:lnTo>
                      <a:pt x="676" y="206"/>
                    </a:lnTo>
                    <a:lnTo>
                      <a:pt x="682" y="222"/>
                    </a:lnTo>
                    <a:lnTo>
                      <a:pt x="688" y="238"/>
                    </a:lnTo>
                    <a:lnTo>
                      <a:pt x="694" y="254"/>
                    </a:lnTo>
                    <a:lnTo>
                      <a:pt x="700" y="272"/>
                    </a:lnTo>
                    <a:lnTo>
                      <a:pt x="704" y="288"/>
                    </a:lnTo>
                    <a:lnTo>
                      <a:pt x="706" y="306"/>
                    </a:lnTo>
                    <a:lnTo>
                      <a:pt x="708" y="324"/>
                    </a:lnTo>
                    <a:lnTo>
                      <a:pt x="710" y="342"/>
                    </a:lnTo>
                    <a:lnTo>
                      <a:pt x="710" y="362"/>
                    </a:lnTo>
                    <a:lnTo>
                      <a:pt x="710" y="380"/>
                    </a:lnTo>
                    <a:lnTo>
                      <a:pt x="708" y="398"/>
                    </a:lnTo>
                    <a:lnTo>
                      <a:pt x="706" y="416"/>
                    </a:lnTo>
                    <a:lnTo>
                      <a:pt x="704" y="434"/>
                    </a:lnTo>
                    <a:lnTo>
                      <a:pt x="700" y="452"/>
                    </a:lnTo>
                    <a:lnTo>
                      <a:pt x="694" y="468"/>
                    </a:lnTo>
                    <a:lnTo>
                      <a:pt x="688" y="486"/>
                    </a:lnTo>
                    <a:lnTo>
                      <a:pt x="682" y="502"/>
                    </a:lnTo>
                    <a:lnTo>
                      <a:pt x="676" y="518"/>
                    </a:lnTo>
                    <a:lnTo>
                      <a:pt x="668" y="534"/>
                    </a:lnTo>
                    <a:lnTo>
                      <a:pt x="658" y="548"/>
                    </a:lnTo>
                    <a:lnTo>
                      <a:pt x="650" y="564"/>
                    </a:lnTo>
                    <a:lnTo>
                      <a:pt x="640" y="578"/>
                    </a:lnTo>
                    <a:lnTo>
                      <a:pt x="630" y="592"/>
                    </a:lnTo>
                    <a:lnTo>
                      <a:pt x="618" y="604"/>
                    </a:lnTo>
                    <a:lnTo>
                      <a:pt x="606" y="616"/>
                    </a:lnTo>
                    <a:lnTo>
                      <a:pt x="594" y="628"/>
                    </a:lnTo>
                    <a:lnTo>
                      <a:pt x="580" y="640"/>
                    </a:lnTo>
                    <a:lnTo>
                      <a:pt x="568" y="650"/>
                    </a:lnTo>
                    <a:lnTo>
                      <a:pt x="554" y="660"/>
                    </a:lnTo>
                    <a:lnTo>
                      <a:pt x="540" y="670"/>
                    </a:lnTo>
                    <a:lnTo>
                      <a:pt x="524" y="678"/>
                    </a:lnTo>
                    <a:lnTo>
                      <a:pt x="510" y="686"/>
                    </a:lnTo>
                    <a:lnTo>
                      <a:pt x="494" y="694"/>
                    </a:lnTo>
                    <a:lnTo>
                      <a:pt x="478" y="700"/>
                    </a:lnTo>
                    <a:lnTo>
                      <a:pt x="460" y="706"/>
                    </a:lnTo>
                    <a:lnTo>
                      <a:pt x="444" y="712"/>
                    </a:lnTo>
                    <a:lnTo>
                      <a:pt x="426" y="716"/>
                    </a:lnTo>
                    <a:lnTo>
                      <a:pt x="410" y="718"/>
                    </a:lnTo>
                    <a:lnTo>
                      <a:pt x="392" y="720"/>
                    </a:lnTo>
                    <a:lnTo>
                      <a:pt x="374" y="722"/>
                    </a:lnTo>
                    <a:lnTo>
                      <a:pt x="356" y="722"/>
                    </a:lnTo>
                    <a:lnTo>
                      <a:pt x="336" y="722"/>
                    </a:lnTo>
                    <a:lnTo>
                      <a:pt x="318" y="720"/>
                    </a:lnTo>
                    <a:lnTo>
                      <a:pt x="300" y="718"/>
                    </a:lnTo>
                    <a:lnTo>
                      <a:pt x="284" y="716"/>
                    </a:lnTo>
                    <a:lnTo>
                      <a:pt x="266" y="712"/>
                    </a:lnTo>
                    <a:lnTo>
                      <a:pt x="250" y="706"/>
                    </a:lnTo>
                    <a:lnTo>
                      <a:pt x="232" y="700"/>
                    </a:lnTo>
                    <a:lnTo>
                      <a:pt x="216" y="694"/>
                    </a:lnTo>
                    <a:lnTo>
                      <a:pt x="202" y="686"/>
                    </a:lnTo>
                    <a:lnTo>
                      <a:pt x="186" y="678"/>
                    </a:lnTo>
                    <a:lnTo>
                      <a:pt x="170" y="670"/>
                    </a:lnTo>
                    <a:lnTo>
                      <a:pt x="156" y="660"/>
                    </a:lnTo>
                    <a:lnTo>
                      <a:pt x="142" y="650"/>
                    </a:lnTo>
                    <a:lnTo>
                      <a:pt x="130" y="640"/>
                    </a:lnTo>
                    <a:lnTo>
                      <a:pt x="116" y="628"/>
                    </a:lnTo>
                    <a:lnTo>
                      <a:pt x="104" y="616"/>
                    </a:lnTo>
                    <a:lnTo>
                      <a:pt x="92" y="604"/>
                    </a:lnTo>
                    <a:lnTo>
                      <a:pt x="80" y="592"/>
                    </a:lnTo>
                    <a:lnTo>
                      <a:pt x="70" y="578"/>
                    </a:lnTo>
                    <a:lnTo>
                      <a:pt x="60" y="564"/>
                    </a:lnTo>
                    <a:lnTo>
                      <a:pt x="52" y="548"/>
                    </a:lnTo>
                    <a:lnTo>
                      <a:pt x="42" y="534"/>
                    </a:lnTo>
                    <a:lnTo>
                      <a:pt x="34" y="518"/>
                    </a:lnTo>
                    <a:lnTo>
                      <a:pt x="28" y="502"/>
                    </a:lnTo>
                    <a:lnTo>
                      <a:pt x="22" y="486"/>
                    </a:lnTo>
                    <a:lnTo>
                      <a:pt x="16" y="468"/>
                    </a:lnTo>
                    <a:lnTo>
                      <a:pt x="10" y="452"/>
                    </a:lnTo>
                    <a:lnTo>
                      <a:pt x="8" y="434"/>
                    </a:lnTo>
                    <a:lnTo>
                      <a:pt x="4" y="416"/>
                    </a:lnTo>
                    <a:lnTo>
                      <a:pt x="2" y="398"/>
                    </a:lnTo>
                    <a:lnTo>
                      <a:pt x="0" y="380"/>
                    </a:lnTo>
                    <a:lnTo>
                      <a:pt x="0" y="362"/>
                    </a:lnTo>
                    <a:lnTo>
                      <a:pt x="0" y="342"/>
                    </a:lnTo>
                    <a:lnTo>
                      <a:pt x="2" y="324"/>
                    </a:lnTo>
                    <a:lnTo>
                      <a:pt x="4" y="306"/>
                    </a:lnTo>
                    <a:lnTo>
                      <a:pt x="8" y="288"/>
                    </a:lnTo>
                    <a:lnTo>
                      <a:pt x="10" y="272"/>
                    </a:lnTo>
                    <a:lnTo>
                      <a:pt x="16" y="254"/>
                    </a:lnTo>
                    <a:lnTo>
                      <a:pt x="22" y="238"/>
                    </a:lnTo>
                    <a:lnTo>
                      <a:pt x="28" y="222"/>
                    </a:lnTo>
                    <a:lnTo>
                      <a:pt x="34" y="206"/>
                    </a:lnTo>
                    <a:lnTo>
                      <a:pt x="42" y="190"/>
                    </a:lnTo>
                    <a:lnTo>
                      <a:pt x="52" y="174"/>
                    </a:lnTo>
                    <a:lnTo>
                      <a:pt x="60" y="160"/>
                    </a:lnTo>
                    <a:lnTo>
                      <a:pt x="70" y="146"/>
                    </a:lnTo>
                    <a:lnTo>
                      <a:pt x="80" y="132"/>
                    </a:lnTo>
                    <a:lnTo>
                      <a:pt x="92" y="118"/>
                    </a:lnTo>
                    <a:lnTo>
                      <a:pt x="104" y="106"/>
                    </a:lnTo>
                    <a:lnTo>
                      <a:pt x="116" y="94"/>
                    </a:lnTo>
                    <a:lnTo>
                      <a:pt x="130" y="82"/>
                    </a:lnTo>
                    <a:lnTo>
                      <a:pt x="142" y="72"/>
                    </a:lnTo>
                    <a:lnTo>
                      <a:pt x="156" y="62"/>
                    </a:lnTo>
                    <a:lnTo>
                      <a:pt x="170" y="52"/>
                    </a:lnTo>
                    <a:lnTo>
                      <a:pt x="186" y="44"/>
                    </a:lnTo>
                    <a:lnTo>
                      <a:pt x="202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50" y="16"/>
                    </a:lnTo>
                    <a:lnTo>
                      <a:pt x="266" y="12"/>
                    </a:lnTo>
                    <a:lnTo>
                      <a:pt x="284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6" y="2"/>
                    </a:lnTo>
                    <a:lnTo>
                      <a:pt x="356" y="0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0" name="Freeform 370"/>
              <p:cNvSpPr>
                <a:spLocks/>
              </p:cNvSpPr>
              <p:nvPr/>
            </p:nvSpPr>
            <p:spPr bwMode="auto">
              <a:xfrm>
                <a:off x="5092700" y="841375"/>
                <a:ext cx="1120775" cy="1136650"/>
              </a:xfrm>
              <a:custGeom>
                <a:avLst/>
                <a:gdLst/>
                <a:ahLst/>
                <a:cxnLst>
                  <a:cxn ang="0">
                    <a:pos x="390" y="2"/>
                  </a:cxn>
                  <a:cxn ang="0">
                    <a:pos x="442" y="12"/>
                  </a:cxn>
                  <a:cxn ang="0">
                    <a:pos x="490" y="28"/>
                  </a:cxn>
                  <a:cxn ang="0">
                    <a:pos x="536" y="52"/>
                  </a:cxn>
                  <a:cxn ang="0">
                    <a:pos x="578" y="82"/>
                  </a:cxn>
                  <a:cxn ang="0">
                    <a:pos x="614" y="116"/>
                  </a:cxn>
                  <a:cxn ang="0">
                    <a:pos x="646" y="158"/>
                  </a:cxn>
                  <a:cxn ang="0">
                    <a:pos x="670" y="202"/>
                  </a:cxn>
                  <a:cxn ang="0">
                    <a:pos x="690" y="252"/>
                  </a:cxn>
                  <a:cxn ang="0">
                    <a:pos x="702" y="304"/>
                  </a:cxn>
                  <a:cxn ang="0">
                    <a:pos x="706" y="358"/>
                  </a:cxn>
                  <a:cxn ang="0">
                    <a:pos x="702" y="412"/>
                  </a:cxn>
                  <a:cxn ang="0">
                    <a:pos x="690" y="464"/>
                  </a:cxn>
                  <a:cxn ang="0">
                    <a:pos x="670" y="512"/>
                  </a:cxn>
                  <a:cxn ang="0">
                    <a:pos x="646" y="558"/>
                  </a:cxn>
                  <a:cxn ang="0">
                    <a:pos x="614" y="598"/>
                  </a:cxn>
                  <a:cxn ang="0">
                    <a:pos x="578" y="634"/>
                  </a:cxn>
                  <a:cxn ang="0">
                    <a:pos x="536" y="664"/>
                  </a:cxn>
                  <a:cxn ang="0">
                    <a:pos x="490" y="688"/>
                  </a:cxn>
                  <a:cxn ang="0">
                    <a:pos x="442" y="704"/>
                  </a:cxn>
                  <a:cxn ang="0">
                    <a:pos x="390" y="714"/>
                  </a:cxn>
                  <a:cxn ang="0">
                    <a:pos x="334" y="714"/>
                  </a:cxn>
                  <a:cxn ang="0">
                    <a:pos x="282" y="708"/>
                  </a:cxn>
                  <a:cxn ang="0">
                    <a:pos x="232" y="694"/>
                  </a:cxn>
                  <a:cxn ang="0">
                    <a:pos x="186" y="672"/>
                  </a:cxn>
                  <a:cxn ang="0">
                    <a:pos x="142" y="644"/>
                  </a:cxn>
                  <a:cxn ang="0">
                    <a:pos x="104" y="610"/>
                  </a:cxn>
                  <a:cxn ang="0">
                    <a:pos x="70" y="572"/>
                  </a:cxn>
                  <a:cxn ang="0">
                    <a:pos x="44" y="528"/>
                  </a:cxn>
                  <a:cxn ang="0">
                    <a:pos x="22" y="480"/>
                  </a:cxn>
                  <a:cxn ang="0">
                    <a:pos x="8" y="430"/>
                  </a:cxn>
                  <a:cxn ang="0">
                    <a:pos x="2" y="376"/>
                  </a:cxn>
                  <a:cxn ang="0">
                    <a:pos x="2" y="322"/>
                  </a:cxn>
                  <a:cxn ang="0">
                    <a:pos x="12" y="268"/>
                  </a:cxn>
                  <a:cxn ang="0">
                    <a:pos x="28" y="218"/>
                  </a:cxn>
                  <a:cxn ang="0">
                    <a:pos x="52" y="172"/>
                  </a:cxn>
                  <a:cxn ang="0">
                    <a:pos x="82" y="130"/>
                  </a:cxn>
                  <a:cxn ang="0">
                    <a:pos x="116" y="92"/>
                  </a:cxn>
                  <a:cxn ang="0">
                    <a:pos x="156" y="60"/>
                  </a:cxn>
                  <a:cxn ang="0">
                    <a:pos x="200" y="36"/>
                  </a:cxn>
                  <a:cxn ang="0">
                    <a:pos x="248" y="16"/>
                  </a:cxn>
                  <a:cxn ang="0">
                    <a:pos x="300" y="4"/>
                  </a:cxn>
                  <a:cxn ang="0">
                    <a:pos x="354" y="0"/>
                  </a:cxn>
                </a:cxnLst>
                <a:rect l="0" t="0" r="r" b="b"/>
                <a:pathLst>
                  <a:path w="706" h="716">
                    <a:moveTo>
                      <a:pt x="354" y="0"/>
                    </a:moveTo>
                    <a:lnTo>
                      <a:pt x="372" y="0"/>
                    </a:lnTo>
                    <a:lnTo>
                      <a:pt x="390" y="2"/>
                    </a:lnTo>
                    <a:lnTo>
                      <a:pt x="406" y="4"/>
                    </a:lnTo>
                    <a:lnTo>
                      <a:pt x="424" y="8"/>
                    </a:lnTo>
                    <a:lnTo>
                      <a:pt x="442" y="12"/>
                    </a:lnTo>
                    <a:lnTo>
                      <a:pt x="458" y="16"/>
                    </a:lnTo>
                    <a:lnTo>
                      <a:pt x="474" y="22"/>
                    </a:lnTo>
                    <a:lnTo>
                      <a:pt x="490" y="28"/>
                    </a:lnTo>
                    <a:lnTo>
                      <a:pt x="506" y="36"/>
                    </a:lnTo>
                    <a:lnTo>
                      <a:pt x="520" y="42"/>
                    </a:lnTo>
                    <a:lnTo>
                      <a:pt x="536" y="52"/>
                    </a:lnTo>
                    <a:lnTo>
                      <a:pt x="550" y="60"/>
                    </a:lnTo>
                    <a:lnTo>
                      <a:pt x="564" y="70"/>
                    </a:lnTo>
                    <a:lnTo>
                      <a:pt x="578" y="82"/>
                    </a:lnTo>
                    <a:lnTo>
                      <a:pt x="590" y="92"/>
                    </a:lnTo>
                    <a:lnTo>
                      <a:pt x="602" y="104"/>
                    </a:lnTo>
                    <a:lnTo>
                      <a:pt x="614" y="116"/>
                    </a:lnTo>
                    <a:lnTo>
                      <a:pt x="624" y="130"/>
                    </a:lnTo>
                    <a:lnTo>
                      <a:pt x="636" y="144"/>
                    </a:lnTo>
                    <a:lnTo>
                      <a:pt x="646" y="158"/>
                    </a:lnTo>
                    <a:lnTo>
                      <a:pt x="654" y="172"/>
                    </a:lnTo>
                    <a:lnTo>
                      <a:pt x="662" y="188"/>
                    </a:lnTo>
                    <a:lnTo>
                      <a:pt x="670" y="202"/>
                    </a:lnTo>
                    <a:lnTo>
                      <a:pt x="678" y="218"/>
                    </a:lnTo>
                    <a:lnTo>
                      <a:pt x="684" y="234"/>
                    </a:lnTo>
                    <a:lnTo>
                      <a:pt x="690" y="252"/>
                    </a:lnTo>
                    <a:lnTo>
                      <a:pt x="694" y="268"/>
                    </a:lnTo>
                    <a:lnTo>
                      <a:pt x="698" y="286"/>
                    </a:lnTo>
                    <a:lnTo>
                      <a:pt x="702" y="304"/>
                    </a:lnTo>
                    <a:lnTo>
                      <a:pt x="704" y="322"/>
                    </a:lnTo>
                    <a:lnTo>
                      <a:pt x="704" y="340"/>
                    </a:lnTo>
                    <a:lnTo>
                      <a:pt x="706" y="358"/>
                    </a:lnTo>
                    <a:lnTo>
                      <a:pt x="704" y="376"/>
                    </a:lnTo>
                    <a:lnTo>
                      <a:pt x="704" y="394"/>
                    </a:lnTo>
                    <a:lnTo>
                      <a:pt x="702" y="412"/>
                    </a:lnTo>
                    <a:lnTo>
                      <a:pt x="698" y="430"/>
                    </a:lnTo>
                    <a:lnTo>
                      <a:pt x="694" y="446"/>
                    </a:lnTo>
                    <a:lnTo>
                      <a:pt x="690" y="464"/>
                    </a:lnTo>
                    <a:lnTo>
                      <a:pt x="684" y="480"/>
                    </a:lnTo>
                    <a:lnTo>
                      <a:pt x="678" y="496"/>
                    </a:lnTo>
                    <a:lnTo>
                      <a:pt x="670" y="512"/>
                    </a:lnTo>
                    <a:lnTo>
                      <a:pt x="662" y="528"/>
                    </a:lnTo>
                    <a:lnTo>
                      <a:pt x="654" y="544"/>
                    </a:lnTo>
                    <a:lnTo>
                      <a:pt x="646" y="558"/>
                    </a:lnTo>
                    <a:lnTo>
                      <a:pt x="636" y="572"/>
                    </a:lnTo>
                    <a:lnTo>
                      <a:pt x="624" y="586"/>
                    </a:lnTo>
                    <a:lnTo>
                      <a:pt x="614" y="598"/>
                    </a:lnTo>
                    <a:lnTo>
                      <a:pt x="602" y="610"/>
                    </a:lnTo>
                    <a:lnTo>
                      <a:pt x="590" y="622"/>
                    </a:lnTo>
                    <a:lnTo>
                      <a:pt x="578" y="634"/>
                    </a:lnTo>
                    <a:lnTo>
                      <a:pt x="564" y="644"/>
                    </a:lnTo>
                    <a:lnTo>
                      <a:pt x="550" y="654"/>
                    </a:lnTo>
                    <a:lnTo>
                      <a:pt x="536" y="664"/>
                    </a:lnTo>
                    <a:lnTo>
                      <a:pt x="520" y="672"/>
                    </a:lnTo>
                    <a:lnTo>
                      <a:pt x="506" y="680"/>
                    </a:lnTo>
                    <a:lnTo>
                      <a:pt x="490" y="688"/>
                    </a:lnTo>
                    <a:lnTo>
                      <a:pt x="474" y="694"/>
                    </a:lnTo>
                    <a:lnTo>
                      <a:pt x="458" y="700"/>
                    </a:lnTo>
                    <a:lnTo>
                      <a:pt x="442" y="704"/>
                    </a:lnTo>
                    <a:lnTo>
                      <a:pt x="424" y="708"/>
                    </a:lnTo>
                    <a:lnTo>
                      <a:pt x="406" y="712"/>
                    </a:lnTo>
                    <a:lnTo>
                      <a:pt x="390" y="714"/>
                    </a:lnTo>
                    <a:lnTo>
                      <a:pt x="372" y="714"/>
                    </a:lnTo>
                    <a:lnTo>
                      <a:pt x="354" y="716"/>
                    </a:lnTo>
                    <a:lnTo>
                      <a:pt x="334" y="714"/>
                    </a:lnTo>
                    <a:lnTo>
                      <a:pt x="318" y="714"/>
                    </a:lnTo>
                    <a:lnTo>
                      <a:pt x="300" y="712"/>
                    </a:lnTo>
                    <a:lnTo>
                      <a:pt x="282" y="708"/>
                    </a:lnTo>
                    <a:lnTo>
                      <a:pt x="266" y="704"/>
                    </a:lnTo>
                    <a:lnTo>
                      <a:pt x="248" y="700"/>
                    </a:lnTo>
                    <a:lnTo>
                      <a:pt x="232" y="694"/>
                    </a:lnTo>
                    <a:lnTo>
                      <a:pt x="216" y="688"/>
                    </a:lnTo>
                    <a:lnTo>
                      <a:pt x="200" y="680"/>
                    </a:lnTo>
                    <a:lnTo>
                      <a:pt x="186" y="672"/>
                    </a:lnTo>
                    <a:lnTo>
                      <a:pt x="170" y="664"/>
                    </a:lnTo>
                    <a:lnTo>
                      <a:pt x="156" y="654"/>
                    </a:lnTo>
                    <a:lnTo>
                      <a:pt x="142" y="644"/>
                    </a:lnTo>
                    <a:lnTo>
                      <a:pt x="130" y="634"/>
                    </a:lnTo>
                    <a:lnTo>
                      <a:pt x="116" y="622"/>
                    </a:lnTo>
                    <a:lnTo>
                      <a:pt x="104" y="610"/>
                    </a:lnTo>
                    <a:lnTo>
                      <a:pt x="92" y="598"/>
                    </a:lnTo>
                    <a:lnTo>
                      <a:pt x="82" y="586"/>
                    </a:lnTo>
                    <a:lnTo>
                      <a:pt x="70" y="572"/>
                    </a:lnTo>
                    <a:lnTo>
                      <a:pt x="60" y="558"/>
                    </a:lnTo>
                    <a:lnTo>
                      <a:pt x="52" y="544"/>
                    </a:lnTo>
                    <a:lnTo>
                      <a:pt x="44" y="528"/>
                    </a:lnTo>
                    <a:lnTo>
                      <a:pt x="36" y="512"/>
                    </a:lnTo>
                    <a:lnTo>
                      <a:pt x="28" y="496"/>
                    </a:lnTo>
                    <a:lnTo>
                      <a:pt x="22" y="480"/>
                    </a:lnTo>
                    <a:lnTo>
                      <a:pt x="16" y="464"/>
                    </a:lnTo>
                    <a:lnTo>
                      <a:pt x="12" y="446"/>
                    </a:lnTo>
                    <a:lnTo>
                      <a:pt x="8" y="430"/>
                    </a:lnTo>
                    <a:lnTo>
                      <a:pt x="4" y="412"/>
                    </a:lnTo>
                    <a:lnTo>
                      <a:pt x="2" y="394"/>
                    </a:lnTo>
                    <a:lnTo>
                      <a:pt x="2" y="376"/>
                    </a:lnTo>
                    <a:lnTo>
                      <a:pt x="0" y="358"/>
                    </a:lnTo>
                    <a:lnTo>
                      <a:pt x="2" y="340"/>
                    </a:lnTo>
                    <a:lnTo>
                      <a:pt x="2" y="322"/>
                    </a:lnTo>
                    <a:lnTo>
                      <a:pt x="4" y="304"/>
                    </a:lnTo>
                    <a:lnTo>
                      <a:pt x="8" y="286"/>
                    </a:lnTo>
                    <a:lnTo>
                      <a:pt x="12" y="268"/>
                    </a:lnTo>
                    <a:lnTo>
                      <a:pt x="16" y="252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6" y="202"/>
                    </a:lnTo>
                    <a:lnTo>
                      <a:pt x="44" y="188"/>
                    </a:lnTo>
                    <a:lnTo>
                      <a:pt x="52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2" y="130"/>
                    </a:lnTo>
                    <a:lnTo>
                      <a:pt x="92" y="116"/>
                    </a:lnTo>
                    <a:lnTo>
                      <a:pt x="104" y="104"/>
                    </a:lnTo>
                    <a:lnTo>
                      <a:pt x="116" y="92"/>
                    </a:lnTo>
                    <a:lnTo>
                      <a:pt x="130" y="82"/>
                    </a:lnTo>
                    <a:lnTo>
                      <a:pt x="142" y="70"/>
                    </a:lnTo>
                    <a:lnTo>
                      <a:pt x="156" y="60"/>
                    </a:lnTo>
                    <a:lnTo>
                      <a:pt x="170" y="52"/>
                    </a:lnTo>
                    <a:lnTo>
                      <a:pt x="186" y="42"/>
                    </a:lnTo>
                    <a:lnTo>
                      <a:pt x="200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48" y="16"/>
                    </a:lnTo>
                    <a:lnTo>
                      <a:pt x="266" y="12"/>
                    </a:lnTo>
                    <a:lnTo>
                      <a:pt x="282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4" y="0"/>
                    </a:lnTo>
                    <a:lnTo>
                      <a:pt x="354" y="0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F4BE1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1" name="Freeform 371"/>
              <p:cNvSpPr>
                <a:spLocks/>
              </p:cNvSpPr>
              <p:nvPr/>
            </p:nvSpPr>
            <p:spPr bwMode="auto">
              <a:xfrm>
                <a:off x="5099050" y="844550"/>
                <a:ext cx="1108075" cy="1127125"/>
              </a:xfrm>
              <a:custGeom>
                <a:avLst/>
                <a:gdLst/>
                <a:ahLst/>
                <a:cxnLst>
                  <a:cxn ang="0">
                    <a:pos x="384" y="2"/>
                  </a:cxn>
                  <a:cxn ang="0">
                    <a:pos x="436" y="12"/>
                  </a:cxn>
                  <a:cxn ang="0">
                    <a:pos x="484" y="28"/>
                  </a:cxn>
                  <a:cxn ang="0">
                    <a:pos x="530" y="52"/>
                  </a:cxn>
                  <a:cxn ang="0">
                    <a:pos x="572" y="82"/>
                  </a:cxn>
                  <a:cxn ang="0">
                    <a:pos x="608" y="118"/>
                  </a:cxn>
                  <a:cxn ang="0">
                    <a:pos x="638" y="158"/>
                  </a:cxn>
                  <a:cxn ang="0">
                    <a:pos x="664" y="202"/>
                  </a:cxn>
                  <a:cxn ang="0">
                    <a:pos x="682" y="250"/>
                  </a:cxn>
                  <a:cxn ang="0">
                    <a:pos x="694" y="302"/>
                  </a:cxn>
                  <a:cxn ang="0">
                    <a:pos x="698" y="356"/>
                  </a:cxn>
                  <a:cxn ang="0">
                    <a:pos x="694" y="410"/>
                  </a:cxn>
                  <a:cxn ang="0">
                    <a:pos x="682" y="462"/>
                  </a:cxn>
                  <a:cxn ang="0">
                    <a:pos x="664" y="510"/>
                  </a:cxn>
                  <a:cxn ang="0">
                    <a:pos x="638" y="554"/>
                  </a:cxn>
                  <a:cxn ang="0">
                    <a:pos x="608" y="594"/>
                  </a:cxn>
                  <a:cxn ang="0">
                    <a:pos x="572" y="630"/>
                  </a:cxn>
                  <a:cxn ang="0">
                    <a:pos x="530" y="658"/>
                  </a:cxn>
                  <a:cxn ang="0">
                    <a:pos x="484" y="682"/>
                  </a:cxn>
                  <a:cxn ang="0">
                    <a:pos x="436" y="700"/>
                  </a:cxn>
                  <a:cxn ang="0">
                    <a:pos x="384" y="708"/>
                  </a:cxn>
                  <a:cxn ang="0">
                    <a:pos x="332" y="710"/>
                  </a:cxn>
                  <a:cxn ang="0">
                    <a:pos x="278" y="704"/>
                  </a:cxn>
                  <a:cxn ang="0">
                    <a:pos x="230" y="688"/>
                  </a:cxn>
                  <a:cxn ang="0">
                    <a:pos x="182" y="668"/>
                  </a:cxn>
                  <a:cxn ang="0">
                    <a:pos x="140" y="640"/>
                  </a:cxn>
                  <a:cxn ang="0">
                    <a:pos x="102" y="606"/>
                  </a:cxn>
                  <a:cxn ang="0">
                    <a:pos x="70" y="568"/>
                  </a:cxn>
                  <a:cxn ang="0">
                    <a:pos x="42" y="524"/>
                  </a:cxn>
                  <a:cxn ang="0">
                    <a:pos x="22" y="478"/>
                  </a:cxn>
                  <a:cxn ang="0">
                    <a:pos x="8" y="428"/>
                  </a:cxn>
                  <a:cxn ang="0">
                    <a:pos x="0" y="374"/>
                  </a:cxn>
                  <a:cxn ang="0">
                    <a:pos x="2" y="320"/>
                  </a:cxn>
                  <a:cxn ang="0">
                    <a:pos x="10" y="266"/>
                  </a:cxn>
                  <a:cxn ang="0">
                    <a:pos x="28" y="218"/>
                  </a:cxn>
                  <a:cxn ang="0">
                    <a:pos x="50" y="172"/>
                  </a:cxn>
                  <a:cxn ang="0">
                    <a:pos x="80" y="130"/>
                  </a:cxn>
                  <a:cxn ang="0">
                    <a:pos x="114" y="94"/>
                  </a:cxn>
                  <a:cxn ang="0">
                    <a:pos x="154" y="62"/>
                  </a:cxn>
                  <a:cxn ang="0">
                    <a:pos x="198" y="36"/>
                  </a:cxn>
                  <a:cxn ang="0">
                    <a:pos x="246" y="16"/>
                  </a:cxn>
                  <a:cxn ang="0">
                    <a:pos x="296" y="4"/>
                  </a:cxn>
                  <a:cxn ang="0">
                    <a:pos x="350" y="0"/>
                  </a:cxn>
                </a:cxnLst>
                <a:rect l="0" t="0" r="r" b="b"/>
                <a:pathLst>
                  <a:path w="698" h="710">
                    <a:moveTo>
                      <a:pt x="350" y="0"/>
                    </a:moveTo>
                    <a:lnTo>
                      <a:pt x="368" y="2"/>
                    </a:lnTo>
                    <a:lnTo>
                      <a:pt x="384" y="2"/>
                    </a:lnTo>
                    <a:lnTo>
                      <a:pt x="402" y="4"/>
                    </a:lnTo>
                    <a:lnTo>
                      <a:pt x="420" y="8"/>
                    </a:lnTo>
                    <a:lnTo>
                      <a:pt x="436" y="12"/>
                    </a:lnTo>
                    <a:lnTo>
                      <a:pt x="452" y="16"/>
                    </a:lnTo>
                    <a:lnTo>
                      <a:pt x="470" y="22"/>
                    </a:lnTo>
                    <a:lnTo>
                      <a:pt x="484" y="28"/>
                    </a:lnTo>
                    <a:lnTo>
                      <a:pt x="500" y="36"/>
                    </a:lnTo>
                    <a:lnTo>
                      <a:pt x="516" y="44"/>
                    </a:lnTo>
                    <a:lnTo>
                      <a:pt x="530" y="52"/>
                    </a:lnTo>
                    <a:lnTo>
                      <a:pt x="544" y="62"/>
                    </a:lnTo>
                    <a:lnTo>
                      <a:pt x="558" y="72"/>
                    </a:lnTo>
                    <a:lnTo>
                      <a:pt x="572" y="82"/>
                    </a:lnTo>
                    <a:lnTo>
                      <a:pt x="584" y="94"/>
                    </a:lnTo>
                    <a:lnTo>
                      <a:pt x="596" y="104"/>
                    </a:lnTo>
                    <a:lnTo>
                      <a:pt x="608" y="118"/>
                    </a:lnTo>
                    <a:lnTo>
                      <a:pt x="618" y="130"/>
                    </a:lnTo>
                    <a:lnTo>
                      <a:pt x="628" y="144"/>
                    </a:lnTo>
                    <a:lnTo>
                      <a:pt x="638" y="158"/>
                    </a:lnTo>
                    <a:lnTo>
                      <a:pt x="648" y="172"/>
                    </a:lnTo>
                    <a:lnTo>
                      <a:pt x="656" y="186"/>
                    </a:lnTo>
                    <a:lnTo>
                      <a:pt x="664" y="202"/>
                    </a:lnTo>
                    <a:lnTo>
                      <a:pt x="670" y="218"/>
                    </a:lnTo>
                    <a:lnTo>
                      <a:pt x="676" y="234"/>
                    </a:lnTo>
                    <a:lnTo>
                      <a:pt x="682" y="250"/>
                    </a:lnTo>
                    <a:lnTo>
                      <a:pt x="688" y="266"/>
                    </a:lnTo>
                    <a:lnTo>
                      <a:pt x="692" y="284"/>
                    </a:lnTo>
                    <a:lnTo>
                      <a:pt x="694" y="302"/>
                    </a:lnTo>
                    <a:lnTo>
                      <a:pt x="696" y="320"/>
                    </a:lnTo>
                    <a:lnTo>
                      <a:pt x="698" y="338"/>
                    </a:lnTo>
                    <a:lnTo>
                      <a:pt x="698" y="356"/>
                    </a:lnTo>
                    <a:lnTo>
                      <a:pt x="698" y="374"/>
                    </a:lnTo>
                    <a:lnTo>
                      <a:pt x="696" y="392"/>
                    </a:lnTo>
                    <a:lnTo>
                      <a:pt x="694" y="410"/>
                    </a:lnTo>
                    <a:lnTo>
                      <a:pt x="692" y="428"/>
                    </a:lnTo>
                    <a:lnTo>
                      <a:pt x="688" y="444"/>
                    </a:lnTo>
                    <a:lnTo>
                      <a:pt x="682" y="462"/>
                    </a:lnTo>
                    <a:lnTo>
                      <a:pt x="676" y="478"/>
                    </a:lnTo>
                    <a:lnTo>
                      <a:pt x="670" y="494"/>
                    </a:lnTo>
                    <a:lnTo>
                      <a:pt x="664" y="510"/>
                    </a:lnTo>
                    <a:lnTo>
                      <a:pt x="656" y="524"/>
                    </a:lnTo>
                    <a:lnTo>
                      <a:pt x="648" y="540"/>
                    </a:lnTo>
                    <a:lnTo>
                      <a:pt x="638" y="554"/>
                    </a:lnTo>
                    <a:lnTo>
                      <a:pt x="628" y="568"/>
                    </a:lnTo>
                    <a:lnTo>
                      <a:pt x="618" y="582"/>
                    </a:lnTo>
                    <a:lnTo>
                      <a:pt x="608" y="594"/>
                    </a:lnTo>
                    <a:lnTo>
                      <a:pt x="596" y="606"/>
                    </a:lnTo>
                    <a:lnTo>
                      <a:pt x="584" y="618"/>
                    </a:lnTo>
                    <a:lnTo>
                      <a:pt x="572" y="630"/>
                    </a:lnTo>
                    <a:lnTo>
                      <a:pt x="558" y="640"/>
                    </a:lnTo>
                    <a:lnTo>
                      <a:pt x="544" y="650"/>
                    </a:lnTo>
                    <a:lnTo>
                      <a:pt x="530" y="658"/>
                    </a:lnTo>
                    <a:lnTo>
                      <a:pt x="516" y="668"/>
                    </a:lnTo>
                    <a:lnTo>
                      <a:pt x="500" y="676"/>
                    </a:lnTo>
                    <a:lnTo>
                      <a:pt x="484" y="682"/>
                    </a:lnTo>
                    <a:lnTo>
                      <a:pt x="470" y="688"/>
                    </a:lnTo>
                    <a:lnTo>
                      <a:pt x="452" y="694"/>
                    </a:lnTo>
                    <a:lnTo>
                      <a:pt x="436" y="700"/>
                    </a:lnTo>
                    <a:lnTo>
                      <a:pt x="420" y="704"/>
                    </a:lnTo>
                    <a:lnTo>
                      <a:pt x="402" y="706"/>
                    </a:lnTo>
                    <a:lnTo>
                      <a:pt x="384" y="708"/>
                    </a:lnTo>
                    <a:lnTo>
                      <a:pt x="368" y="710"/>
                    </a:lnTo>
                    <a:lnTo>
                      <a:pt x="350" y="710"/>
                    </a:lnTo>
                    <a:lnTo>
                      <a:pt x="332" y="710"/>
                    </a:lnTo>
                    <a:lnTo>
                      <a:pt x="314" y="708"/>
                    </a:lnTo>
                    <a:lnTo>
                      <a:pt x="296" y="706"/>
                    </a:lnTo>
                    <a:lnTo>
                      <a:pt x="278" y="704"/>
                    </a:lnTo>
                    <a:lnTo>
                      <a:pt x="262" y="700"/>
                    </a:lnTo>
                    <a:lnTo>
                      <a:pt x="246" y="694"/>
                    </a:lnTo>
                    <a:lnTo>
                      <a:pt x="230" y="688"/>
                    </a:lnTo>
                    <a:lnTo>
                      <a:pt x="214" y="682"/>
                    </a:lnTo>
                    <a:lnTo>
                      <a:pt x="198" y="676"/>
                    </a:lnTo>
                    <a:lnTo>
                      <a:pt x="182" y="668"/>
                    </a:lnTo>
                    <a:lnTo>
                      <a:pt x="168" y="658"/>
                    </a:lnTo>
                    <a:lnTo>
                      <a:pt x="154" y="650"/>
                    </a:lnTo>
                    <a:lnTo>
                      <a:pt x="140" y="640"/>
                    </a:lnTo>
                    <a:lnTo>
                      <a:pt x="126" y="630"/>
                    </a:lnTo>
                    <a:lnTo>
                      <a:pt x="114" y="618"/>
                    </a:lnTo>
                    <a:lnTo>
                      <a:pt x="102" y="606"/>
                    </a:lnTo>
                    <a:lnTo>
                      <a:pt x="90" y="594"/>
                    </a:lnTo>
                    <a:lnTo>
                      <a:pt x="80" y="582"/>
                    </a:lnTo>
                    <a:lnTo>
                      <a:pt x="70" y="568"/>
                    </a:lnTo>
                    <a:lnTo>
                      <a:pt x="60" y="554"/>
                    </a:lnTo>
                    <a:lnTo>
                      <a:pt x="50" y="540"/>
                    </a:lnTo>
                    <a:lnTo>
                      <a:pt x="42" y="524"/>
                    </a:lnTo>
                    <a:lnTo>
                      <a:pt x="34" y="510"/>
                    </a:lnTo>
                    <a:lnTo>
                      <a:pt x="28" y="494"/>
                    </a:lnTo>
                    <a:lnTo>
                      <a:pt x="22" y="478"/>
                    </a:lnTo>
                    <a:lnTo>
                      <a:pt x="16" y="462"/>
                    </a:lnTo>
                    <a:lnTo>
                      <a:pt x="10" y="444"/>
                    </a:lnTo>
                    <a:lnTo>
                      <a:pt x="8" y="428"/>
                    </a:lnTo>
                    <a:lnTo>
                      <a:pt x="4" y="410"/>
                    </a:lnTo>
                    <a:lnTo>
                      <a:pt x="2" y="392"/>
                    </a:lnTo>
                    <a:lnTo>
                      <a:pt x="0" y="374"/>
                    </a:lnTo>
                    <a:lnTo>
                      <a:pt x="0" y="356"/>
                    </a:lnTo>
                    <a:lnTo>
                      <a:pt x="0" y="338"/>
                    </a:lnTo>
                    <a:lnTo>
                      <a:pt x="2" y="320"/>
                    </a:lnTo>
                    <a:lnTo>
                      <a:pt x="4" y="302"/>
                    </a:lnTo>
                    <a:lnTo>
                      <a:pt x="8" y="284"/>
                    </a:lnTo>
                    <a:lnTo>
                      <a:pt x="10" y="266"/>
                    </a:lnTo>
                    <a:lnTo>
                      <a:pt x="16" y="250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4" y="202"/>
                    </a:lnTo>
                    <a:lnTo>
                      <a:pt x="42" y="186"/>
                    </a:lnTo>
                    <a:lnTo>
                      <a:pt x="50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0" y="130"/>
                    </a:lnTo>
                    <a:lnTo>
                      <a:pt x="90" y="118"/>
                    </a:lnTo>
                    <a:lnTo>
                      <a:pt x="102" y="104"/>
                    </a:lnTo>
                    <a:lnTo>
                      <a:pt x="114" y="94"/>
                    </a:lnTo>
                    <a:lnTo>
                      <a:pt x="126" y="82"/>
                    </a:lnTo>
                    <a:lnTo>
                      <a:pt x="140" y="72"/>
                    </a:lnTo>
                    <a:lnTo>
                      <a:pt x="154" y="62"/>
                    </a:lnTo>
                    <a:lnTo>
                      <a:pt x="168" y="52"/>
                    </a:lnTo>
                    <a:lnTo>
                      <a:pt x="182" y="44"/>
                    </a:lnTo>
                    <a:lnTo>
                      <a:pt x="198" y="36"/>
                    </a:lnTo>
                    <a:lnTo>
                      <a:pt x="214" y="28"/>
                    </a:lnTo>
                    <a:lnTo>
                      <a:pt x="230" y="22"/>
                    </a:lnTo>
                    <a:lnTo>
                      <a:pt x="246" y="16"/>
                    </a:lnTo>
                    <a:lnTo>
                      <a:pt x="262" y="12"/>
                    </a:lnTo>
                    <a:lnTo>
                      <a:pt x="278" y="8"/>
                    </a:lnTo>
                    <a:lnTo>
                      <a:pt x="296" y="4"/>
                    </a:lnTo>
                    <a:lnTo>
                      <a:pt x="314" y="2"/>
                    </a:lnTo>
                    <a:lnTo>
                      <a:pt x="332" y="2"/>
                    </a:lnTo>
                    <a:lnTo>
                      <a:pt x="350" y="0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rgbClr val="F4C0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2" name="Freeform 372"/>
              <p:cNvSpPr>
                <a:spLocks/>
              </p:cNvSpPr>
              <p:nvPr/>
            </p:nvSpPr>
            <p:spPr bwMode="auto">
              <a:xfrm>
                <a:off x="5105400" y="850900"/>
                <a:ext cx="1098550" cy="1117600"/>
              </a:xfrm>
              <a:custGeom>
                <a:avLst/>
                <a:gdLst/>
                <a:ahLst/>
                <a:cxnLst>
                  <a:cxn ang="0">
                    <a:pos x="380" y="2"/>
                  </a:cxn>
                  <a:cxn ang="0">
                    <a:pos x="432" y="12"/>
                  </a:cxn>
                  <a:cxn ang="0">
                    <a:pos x="480" y="28"/>
                  </a:cxn>
                  <a:cxn ang="0">
                    <a:pos x="524" y="50"/>
                  </a:cxn>
                  <a:cxn ang="0">
                    <a:pos x="566" y="80"/>
                  </a:cxn>
                  <a:cxn ang="0">
                    <a:pos x="602" y="116"/>
                  </a:cxn>
                  <a:cxn ang="0">
                    <a:pos x="632" y="154"/>
                  </a:cxn>
                  <a:cxn ang="0">
                    <a:pos x="656" y="200"/>
                  </a:cxn>
                  <a:cxn ang="0">
                    <a:pos x="676" y="248"/>
                  </a:cxn>
                  <a:cxn ang="0">
                    <a:pos x="688" y="298"/>
                  </a:cxn>
                  <a:cxn ang="0">
                    <a:pos x="692" y="352"/>
                  </a:cxn>
                  <a:cxn ang="0">
                    <a:pos x="688" y="406"/>
                  </a:cxn>
                  <a:cxn ang="0">
                    <a:pos x="676" y="456"/>
                  </a:cxn>
                  <a:cxn ang="0">
                    <a:pos x="656" y="504"/>
                  </a:cxn>
                  <a:cxn ang="0">
                    <a:pos x="632" y="548"/>
                  </a:cxn>
                  <a:cxn ang="0">
                    <a:pos x="602" y="588"/>
                  </a:cxn>
                  <a:cxn ang="0">
                    <a:pos x="566" y="622"/>
                  </a:cxn>
                  <a:cxn ang="0">
                    <a:pos x="524" y="652"/>
                  </a:cxn>
                  <a:cxn ang="0">
                    <a:pos x="480" y="676"/>
                  </a:cxn>
                  <a:cxn ang="0">
                    <a:pos x="432" y="692"/>
                  </a:cxn>
                  <a:cxn ang="0">
                    <a:pos x="380" y="702"/>
                  </a:cxn>
                  <a:cxn ang="0">
                    <a:pos x="328" y="702"/>
                  </a:cxn>
                  <a:cxn ang="0">
                    <a:pos x="276" y="696"/>
                  </a:cxn>
                  <a:cxn ang="0">
                    <a:pos x="226" y="682"/>
                  </a:cxn>
                  <a:cxn ang="0">
                    <a:pos x="180" y="660"/>
                  </a:cxn>
                  <a:cxn ang="0">
                    <a:pos x="138" y="634"/>
                  </a:cxn>
                  <a:cxn ang="0">
                    <a:pos x="100" y="600"/>
                  </a:cxn>
                  <a:cxn ang="0">
                    <a:pos x="68" y="562"/>
                  </a:cxn>
                  <a:cxn ang="0">
                    <a:pos x="40" y="520"/>
                  </a:cxn>
                  <a:cxn ang="0">
                    <a:pos x="20" y="472"/>
                  </a:cxn>
                  <a:cxn ang="0">
                    <a:pos x="6" y="422"/>
                  </a:cxn>
                  <a:cxn ang="0">
                    <a:pos x="0" y="370"/>
                  </a:cxn>
                  <a:cxn ang="0">
                    <a:pos x="0" y="316"/>
                  </a:cxn>
                  <a:cxn ang="0">
                    <a:pos x="10" y="264"/>
                  </a:cxn>
                  <a:cxn ang="0">
                    <a:pos x="26" y="214"/>
                  </a:cxn>
                  <a:cxn ang="0">
                    <a:pos x="50" y="170"/>
                  </a:cxn>
                  <a:cxn ang="0">
                    <a:pos x="78" y="128"/>
                  </a:cxn>
                  <a:cxn ang="0">
                    <a:pos x="112" y="92"/>
                  </a:cxn>
                  <a:cxn ang="0">
                    <a:pos x="152" y="60"/>
                  </a:cxn>
                  <a:cxn ang="0">
                    <a:pos x="196" y="34"/>
                  </a:cxn>
                  <a:cxn ang="0">
                    <a:pos x="242" y="16"/>
                  </a:cxn>
                  <a:cxn ang="0">
                    <a:pos x="292" y="4"/>
                  </a:cxn>
                  <a:cxn ang="0">
                    <a:pos x="346" y="0"/>
                  </a:cxn>
                </a:cxnLst>
                <a:rect l="0" t="0" r="r" b="b"/>
                <a:pathLst>
                  <a:path w="692" h="704">
                    <a:moveTo>
                      <a:pt x="346" y="0"/>
                    </a:moveTo>
                    <a:lnTo>
                      <a:pt x="362" y="0"/>
                    </a:lnTo>
                    <a:lnTo>
                      <a:pt x="380" y="2"/>
                    </a:lnTo>
                    <a:lnTo>
                      <a:pt x="398" y="4"/>
                    </a:lnTo>
                    <a:lnTo>
                      <a:pt x="414" y="8"/>
                    </a:lnTo>
                    <a:lnTo>
                      <a:pt x="432" y="12"/>
                    </a:lnTo>
                    <a:lnTo>
                      <a:pt x="448" y="16"/>
                    </a:lnTo>
                    <a:lnTo>
                      <a:pt x="464" y="22"/>
                    </a:lnTo>
                    <a:lnTo>
                      <a:pt x="480" y="28"/>
                    </a:lnTo>
                    <a:lnTo>
                      <a:pt x="496" y="34"/>
                    </a:lnTo>
                    <a:lnTo>
                      <a:pt x="510" y="42"/>
                    </a:lnTo>
                    <a:lnTo>
                      <a:pt x="524" y="50"/>
                    </a:lnTo>
                    <a:lnTo>
                      <a:pt x="538" y="60"/>
                    </a:lnTo>
                    <a:lnTo>
                      <a:pt x="552" y="70"/>
                    </a:lnTo>
                    <a:lnTo>
                      <a:pt x="566" y="80"/>
                    </a:lnTo>
                    <a:lnTo>
                      <a:pt x="578" y="92"/>
                    </a:lnTo>
                    <a:lnTo>
                      <a:pt x="590" y="102"/>
                    </a:lnTo>
                    <a:lnTo>
                      <a:pt x="602" y="116"/>
                    </a:lnTo>
                    <a:lnTo>
                      <a:pt x="612" y="128"/>
                    </a:lnTo>
                    <a:lnTo>
                      <a:pt x="622" y="142"/>
                    </a:lnTo>
                    <a:lnTo>
                      <a:pt x="632" y="154"/>
                    </a:lnTo>
                    <a:lnTo>
                      <a:pt x="640" y="170"/>
                    </a:lnTo>
                    <a:lnTo>
                      <a:pt x="650" y="184"/>
                    </a:lnTo>
                    <a:lnTo>
                      <a:pt x="656" y="200"/>
                    </a:lnTo>
                    <a:lnTo>
                      <a:pt x="664" y="214"/>
                    </a:lnTo>
                    <a:lnTo>
                      <a:pt x="670" y="230"/>
                    </a:lnTo>
                    <a:lnTo>
                      <a:pt x="676" y="248"/>
                    </a:lnTo>
                    <a:lnTo>
                      <a:pt x="680" y="264"/>
                    </a:lnTo>
                    <a:lnTo>
                      <a:pt x="684" y="280"/>
                    </a:lnTo>
                    <a:lnTo>
                      <a:pt x="688" y="298"/>
                    </a:lnTo>
                    <a:lnTo>
                      <a:pt x="690" y="316"/>
                    </a:lnTo>
                    <a:lnTo>
                      <a:pt x="690" y="334"/>
                    </a:lnTo>
                    <a:lnTo>
                      <a:pt x="692" y="352"/>
                    </a:lnTo>
                    <a:lnTo>
                      <a:pt x="690" y="370"/>
                    </a:lnTo>
                    <a:lnTo>
                      <a:pt x="690" y="388"/>
                    </a:lnTo>
                    <a:lnTo>
                      <a:pt x="688" y="406"/>
                    </a:lnTo>
                    <a:lnTo>
                      <a:pt x="684" y="422"/>
                    </a:lnTo>
                    <a:lnTo>
                      <a:pt x="680" y="440"/>
                    </a:lnTo>
                    <a:lnTo>
                      <a:pt x="676" y="456"/>
                    </a:lnTo>
                    <a:lnTo>
                      <a:pt x="670" y="472"/>
                    </a:lnTo>
                    <a:lnTo>
                      <a:pt x="664" y="488"/>
                    </a:lnTo>
                    <a:lnTo>
                      <a:pt x="656" y="504"/>
                    </a:lnTo>
                    <a:lnTo>
                      <a:pt x="650" y="520"/>
                    </a:lnTo>
                    <a:lnTo>
                      <a:pt x="640" y="534"/>
                    </a:lnTo>
                    <a:lnTo>
                      <a:pt x="632" y="548"/>
                    </a:lnTo>
                    <a:lnTo>
                      <a:pt x="622" y="562"/>
                    </a:lnTo>
                    <a:lnTo>
                      <a:pt x="612" y="576"/>
                    </a:lnTo>
                    <a:lnTo>
                      <a:pt x="602" y="588"/>
                    </a:lnTo>
                    <a:lnTo>
                      <a:pt x="590" y="600"/>
                    </a:lnTo>
                    <a:lnTo>
                      <a:pt x="578" y="612"/>
                    </a:lnTo>
                    <a:lnTo>
                      <a:pt x="566" y="622"/>
                    </a:lnTo>
                    <a:lnTo>
                      <a:pt x="552" y="634"/>
                    </a:lnTo>
                    <a:lnTo>
                      <a:pt x="538" y="644"/>
                    </a:lnTo>
                    <a:lnTo>
                      <a:pt x="524" y="652"/>
                    </a:lnTo>
                    <a:lnTo>
                      <a:pt x="510" y="660"/>
                    </a:lnTo>
                    <a:lnTo>
                      <a:pt x="496" y="668"/>
                    </a:lnTo>
                    <a:lnTo>
                      <a:pt x="480" y="676"/>
                    </a:lnTo>
                    <a:lnTo>
                      <a:pt x="464" y="682"/>
                    </a:lnTo>
                    <a:lnTo>
                      <a:pt x="448" y="688"/>
                    </a:lnTo>
                    <a:lnTo>
                      <a:pt x="432" y="692"/>
                    </a:lnTo>
                    <a:lnTo>
                      <a:pt x="414" y="696"/>
                    </a:lnTo>
                    <a:lnTo>
                      <a:pt x="398" y="700"/>
                    </a:lnTo>
                    <a:lnTo>
                      <a:pt x="380" y="702"/>
                    </a:lnTo>
                    <a:lnTo>
                      <a:pt x="362" y="702"/>
                    </a:lnTo>
                    <a:lnTo>
                      <a:pt x="346" y="704"/>
                    </a:lnTo>
                    <a:lnTo>
                      <a:pt x="328" y="702"/>
                    </a:lnTo>
                    <a:lnTo>
                      <a:pt x="310" y="702"/>
                    </a:lnTo>
                    <a:lnTo>
                      <a:pt x="292" y="700"/>
                    </a:lnTo>
                    <a:lnTo>
                      <a:pt x="276" y="696"/>
                    </a:lnTo>
                    <a:lnTo>
                      <a:pt x="258" y="692"/>
                    </a:lnTo>
                    <a:lnTo>
                      <a:pt x="242" y="688"/>
                    </a:lnTo>
                    <a:lnTo>
                      <a:pt x="226" y="682"/>
                    </a:lnTo>
                    <a:lnTo>
                      <a:pt x="210" y="676"/>
                    </a:lnTo>
                    <a:lnTo>
                      <a:pt x="196" y="668"/>
                    </a:lnTo>
                    <a:lnTo>
                      <a:pt x="180" y="660"/>
                    </a:lnTo>
                    <a:lnTo>
                      <a:pt x="166" y="652"/>
                    </a:lnTo>
                    <a:lnTo>
                      <a:pt x="152" y="644"/>
                    </a:lnTo>
                    <a:lnTo>
                      <a:pt x="138" y="634"/>
                    </a:lnTo>
                    <a:lnTo>
                      <a:pt x="124" y="622"/>
                    </a:lnTo>
                    <a:lnTo>
                      <a:pt x="112" y="612"/>
                    </a:lnTo>
                    <a:lnTo>
                      <a:pt x="100" y="600"/>
                    </a:lnTo>
                    <a:lnTo>
                      <a:pt x="88" y="588"/>
                    </a:lnTo>
                    <a:lnTo>
                      <a:pt x="78" y="576"/>
                    </a:lnTo>
                    <a:lnTo>
                      <a:pt x="68" y="562"/>
                    </a:lnTo>
                    <a:lnTo>
                      <a:pt x="58" y="548"/>
                    </a:lnTo>
                    <a:lnTo>
                      <a:pt x="50" y="534"/>
                    </a:lnTo>
                    <a:lnTo>
                      <a:pt x="40" y="520"/>
                    </a:lnTo>
                    <a:lnTo>
                      <a:pt x="34" y="504"/>
                    </a:lnTo>
                    <a:lnTo>
                      <a:pt x="26" y="488"/>
                    </a:lnTo>
                    <a:lnTo>
                      <a:pt x="20" y="472"/>
                    </a:lnTo>
                    <a:lnTo>
                      <a:pt x="14" y="456"/>
                    </a:lnTo>
                    <a:lnTo>
                      <a:pt x="10" y="440"/>
                    </a:lnTo>
                    <a:lnTo>
                      <a:pt x="6" y="422"/>
                    </a:lnTo>
                    <a:lnTo>
                      <a:pt x="4" y="406"/>
                    </a:lnTo>
                    <a:lnTo>
                      <a:pt x="0" y="388"/>
                    </a:lnTo>
                    <a:lnTo>
                      <a:pt x="0" y="370"/>
                    </a:lnTo>
                    <a:lnTo>
                      <a:pt x="0" y="352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4" y="298"/>
                    </a:lnTo>
                    <a:lnTo>
                      <a:pt x="6" y="280"/>
                    </a:lnTo>
                    <a:lnTo>
                      <a:pt x="10" y="264"/>
                    </a:lnTo>
                    <a:lnTo>
                      <a:pt x="14" y="248"/>
                    </a:lnTo>
                    <a:lnTo>
                      <a:pt x="20" y="230"/>
                    </a:lnTo>
                    <a:lnTo>
                      <a:pt x="26" y="214"/>
                    </a:lnTo>
                    <a:lnTo>
                      <a:pt x="34" y="200"/>
                    </a:lnTo>
                    <a:lnTo>
                      <a:pt x="40" y="184"/>
                    </a:lnTo>
                    <a:lnTo>
                      <a:pt x="50" y="170"/>
                    </a:lnTo>
                    <a:lnTo>
                      <a:pt x="58" y="154"/>
                    </a:lnTo>
                    <a:lnTo>
                      <a:pt x="68" y="142"/>
                    </a:lnTo>
                    <a:lnTo>
                      <a:pt x="78" y="128"/>
                    </a:lnTo>
                    <a:lnTo>
                      <a:pt x="88" y="116"/>
                    </a:lnTo>
                    <a:lnTo>
                      <a:pt x="100" y="102"/>
                    </a:lnTo>
                    <a:lnTo>
                      <a:pt x="112" y="92"/>
                    </a:lnTo>
                    <a:lnTo>
                      <a:pt x="124" y="80"/>
                    </a:lnTo>
                    <a:lnTo>
                      <a:pt x="138" y="70"/>
                    </a:lnTo>
                    <a:lnTo>
                      <a:pt x="152" y="60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6" y="34"/>
                    </a:lnTo>
                    <a:lnTo>
                      <a:pt x="210" y="28"/>
                    </a:lnTo>
                    <a:lnTo>
                      <a:pt x="226" y="22"/>
                    </a:lnTo>
                    <a:lnTo>
                      <a:pt x="242" y="16"/>
                    </a:lnTo>
                    <a:lnTo>
                      <a:pt x="258" y="12"/>
                    </a:lnTo>
                    <a:lnTo>
                      <a:pt x="276" y="8"/>
                    </a:lnTo>
                    <a:lnTo>
                      <a:pt x="292" y="4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46" y="0"/>
                    </a:ln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5C2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3" name="Freeform 373"/>
              <p:cNvSpPr>
                <a:spLocks/>
              </p:cNvSpPr>
              <p:nvPr/>
            </p:nvSpPr>
            <p:spPr bwMode="auto">
              <a:xfrm>
                <a:off x="5108575" y="857250"/>
                <a:ext cx="1089025" cy="1104900"/>
              </a:xfrm>
              <a:custGeom>
                <a:avLst/>
                <a:gdLst/>
                <a:ahLst/>
                <a:cxnLst>
                  <a:cxn ang="0">
                    <a:pos x="378" y="0"/>
                  </a:cxn>
                  <a:cxn ang="0">
                    <a:pos x="428" y="10"/>
                  </a:cxn>
                  <a:cxn ang="0">
                    <a:pos x="476" y="26"/>
                  </a:cxn>
                  <a:cxn ang="0">
                    <a:pos x="520" y="50"/>
                  </a:cxn>
                  <a:cxn ang="0">
                    <a:pos x="562" y="78"/>
                  </a:cxn>
                  <a:cxn ang="0">
                    <a:pos x="596" y="114"/>
                  </a:cxn>
                  <a:cxn ang="0">
                    <a:pos x="628" y="152"/>
                  </a:cxn>
                  <a:cxn ang="0">
                    <a:pos x="652" y="196"/>
                  </a:cxn>
                  <a:cxn ang="0">
                    <a:pos x="670" y="244"/>
                  </a:cxn>
                  <a:cxn ang="0">
                    <a:pos x="682" y="294"/>
                  </a:cxn>
                  <a:cxn ang="0">
                    <a:pos x="686" y="348"/>
                  </a:cxn>
                  <a:cxn ang="0">
                    <a:pos x="682" y="400"/>
                  </a:cxn>
                  <a:cxn ang="0">
                    <a:pos x="670" y="452"/>
                  </a:cxn>
                  <a:cxn ang="0">
                    <a:pos x="652" y="498"/>
                  </a:cxn>
                  <a:cxn ang="0">
                    <a:pos x="628" y="542"/>
                  </a:cxn>
                  <a:cxn ang="0">
                    <a:pos x="596" y="582"/>
                  </a:cxn>
                  <a:cxn ang="0">
                    <a:pos x="562" y="616"/>
                  </a:cxn>
                  <a:cxn ang="0">
                    <a:pos x="520" y="646"/>
                  </a:cxn>
                  <a:cxn ang="0">
                    <a:pos x="476" y="668"/>
                  </a:cxn>
                  <a:cxn ang="0">
                    <a:pos x="428" y="686"/>
                  </a:cxn>
                  <a:cxn ang="0">
                    <a:pos x="378" y="694"/>
                  </a:cxn>
                  <a:cxn ang="0">
                    <a:pos x="326" y="696"/>
                  </a:cxn>
                  <a:cxn ang="0">
                    <a:pos x="274" y="688"/>
                  </a:cxn>
                  <a:cxn ang="0">
                    <a:pos x="226" y="674"/>
                  </a:cxn>
                  <a:cxn ang="0">
                    <a:pos x="180" y="654"/>
                  </a:cxn>
                  <a:cxn ang="0">
                    <a:pos x="138" y="626"/>
                  </a:cxn>
                  <a:cxn ang="0">
                    <a:pos x="100" y="594"/>
                  </a:cxn>
                  <a:cxn ang="0">
                    <a:pos x="68" y="556"/>
                  </a:cxn>
                  <a:cxn ang="0">
                    <a:pos x="42" y="514"/>
                  </a:cxn>
                  <a:cxn ang="0">
                    <a:pos x="20" y="468"/>
                  </a:cxn>
                  <a:cxn ang="0">
                    <a:pos x="8" y="418"/>
                  </a:cxn>
                  <a:cxn ang="0">
                    <a:pos x="0" y="366"/>
                  </a:cxn>
                  <a:cxn ang="0">
                    <a:pos x="2" y="312"/>
                  </a:cxn>
                  <a:cxn ang="0">
                    <a:pos x="10" y="260"/>
                  </a:cxn>
                  <a:cxn ang="0">
                    <a:pos x="28" y="212"/>
                  </a:cxn>
                  <a:cxn ang="0">
                    <a:pos x="50" y="166"/>
                  </a:cxn>
                  <a:cxn ang="0">
                    <a:pos x="78" y="126"/>
                  </a:cxn>
                  <a:cxn ang="0">
                    <a:pos x="112" y="90"/>
                  </a:cxn>
                  <a:cxn ang="0">
                    <a:pos x="152" y="58"/>
                  </a:cxn>
                  <a:cxn ang="0">
                    <a:pos x="194" y="34"/>
                  </a:cxn>
                  <a:cxn ang="0">
                    <a:pos x="242" y="14"/>
                  </a:cxn>
                  <a:cxn ang="0">
                    <a:pos x="290" y="4"/>
                  </a:cxn>
                  <a:cxn ang="0">
                    <a:pos x="344" y="0"/>
                  </a:cxn>
                </a:cxnLst>
                <a:rect l="0" t="0" r="r" b="b"/>
                <a:pathLst>
                  <a:path w="686" h="696">
                    <a:moveTo>
                      <a:pt x="344" y="0"/>
                    </a:moveTo>
                    <a:lnTo>
                      <a:pt x="360" y="0"/>
                    </a:lnTo>
                    <a:lnTo>
                      <a:pt x="378" y="0"/>
                    </a:lnTo>
                    <a:lnTo>
                      <a:pt x="396" y="4"/>
                    </a:lnTo>
                    <a:lnTo>
                      <a:pt x="412" y="6"/>
                    </a:lnTo>
                    <a:lnTo>
                      <a:pt x="428" y="10"/>
                    </a:lnTo>
                    <a:lnTo>
                      <a:pt x="444" y="14"/>
                    </a:lnTo>
                    <a:lnTo>
                      <a:pt x="460" y="20"/>
                    </a:lnTo>
                    <a:lnTo>
                      <a:pt x="476" y="26"/>
                    </a:lnTo>
                    <a:lnTo>
                      <a:pt x="492" y="34"/>
                    </a:lnTo>
                    <a:lnTo>
                      <a:pt x="506" y="42"/>
                    </a:lnTo>
                    <a:lnTo>
                      <a:pt x="520" y="50"/>
                    </a:lnTo>
                    <a:lnTo>
                      <a:pt x="534" y="58"/>
                    </a:lnTo>
                    <a:lnTo>
                      <a:pt x="548" y="68"/>
                    </a:lnTo>
                    <a:lnTo>
                      <a:pt x="562" y="78"/>
                    </a:lnTo>
                    <a:lnTo>
                      <a:pt x="574" y="90"/>
                    </a:lnTo>
                    <a:lnTo>
                      <a:pt x="586" y="102"/>
                    </a:lnTo>
                    <a:lnTo>
                      <a:pt x="596" y="114"/>
                    </a:lnTo>
                    <a:lnTo>
                      <a:pt x="608" y="126"/>
                    </a:lnTo>
                    <a:lnTo>
                      <a:pt x="618" y="140"/>
                    </a:lnTo>
                    <a:lnTo>
                      <a:pt x="628" y="152"/>
                    </a:lnTo>
                    <a:lnTo>
                      <a:pt x="636" y="166"/>
                    </a:lnTo>
                    <a:lnTo>
                      <a:pt x="644" y="182"/>
                    </a:lnTo>
                    <a:lnTo>
                      <a:pt x="652" y="196"/>
                    </a:lnTo>
                    <a:lnTo>
                      <a:pt x="658" y="212"/>
                    </a:lnTo>
                    <a:lnTo>
                      <a:pt x="666" y="228"/>
                    </a:lnTo>
                    <a:lnTo>
                      <a:pt x="670" y="244"/>
                    </a:lnTo>
                    <a:lnTo>
                      <a:pt x="676" y="260"/>
                    </a:lnTo>
                    <a:lnTo>
                      <a:pt x="678" y="278"/>
                    </a:lnTo>
                    <a:lnTo>
                      <a:pt x="682" y="294"/>
                    </a:lnTo>
                    <a:lnTo>
                      <a:pt x="684" y="312"/>
                    </a:lnTo>
                    <a:lnTo>
                      <a:pt x="686" y="330"/>
                    </a:lnTo>
                    <a:lnTo>
                      <a:pt x="686" y="348"/>
                    </a:lnTo>
                    <a:lnTo>
                      <a:pt x="686" y="366"/>
                    </a:lnTo>
                    <a:lnTo>
                      <a:pt x="684" y="384"/>
                    </a:lnTo>
                    <a:lnTo>
                      <a:pt x="682" y="400"/>
                    </a:lnTo>
                    <a:lnTo>
                      <a:pt x="678" y="418"/>
                    </a:lnTo>
                    <a:lnTo>
                      <a:pt x="676" y="434"/>
                    </a:lnTo>
                    <a:lnTo>
                      <a:pt x="670" y="452"/>
                    </a:lnTo>
                    <a:lnTo>
                      <a:pt x="666" y="468"/>
                    </a:lnTo>
                    <a:lnTo>
                      <a:pt x="658" y="484"/>
                    </a:lnTo>
                    <a:lnTo>
                      <a:pt x="652" y="498"/>
                    </a:lnTo>
                    <a:lnTo>
                      <a:pt x="644" y="514"/>
                    </a:lnTo>
                    <a:lnTo>
                      <a:pt x="636" y="528"/>
                    </a:lnTo>
                    <a:lnTo>
                      <a:pt x="628" y="542"/>
                    </a:lnTo>
                    <a:lnTo>
                      <a:pt x="618" y="556"/>
                    </a:lnTo>
                    <a:lnTo>
                      <a:pt x="608" y="570"/>
                    </a:lnTo>
                    <a:lnTo>
                      <a:pt x="596" y="582"/>
                    </a:lnTo>
                    <a:lnTo>
                      <a:pt x="586" y="594"/>
                    </a:lnTo>
                    <a:lnTo>
                      <a:pt x="574" y="606"/>
                    </a:lnTo>
                    <a:lnTo>
                      <a:pt x="562" y="616"/>
                    </a:lnTo>
                    <a:lnTo>
                      <a:pt x="548" y="626"/>
                    </a:lnTo>
                    <a:lnTo>
                      <a:pt x="534" y="636"/>
                    </a:lnTo>
                    <a:lnTo>
                      <a:pt x="520" y="646"/>
                    </a:lnTo>
                    <a:lnTo>
                      <a:pt x="506" y="654"/>
                    </a:lnTo>
                    <a:lnTo>
                      <a:pt x="492" y="662"/>
                    </a:lnTo>
                    <a:lnTo>
                      <a:pt x="476" y="668"/>
                    </a:lnTo>
                    <a:lnTo>
                      <a:pt x="460" y="674"/>
                    </a:lnTo>
                    <a:lnTo>
                      <a:pt x="444" y="680"/>
                    </a:lnTo>
                    <a:lnTo>
                      <a:pt x="428" y="686"/>
                    </a:lnTo>
                    <a:lnTo>
                      <a:pt x="412" y="688"/>
                    </a:lnTo>
                    <a:lnTo>
                      <a:pt x="396" y="692"/>
                    </a:lnTo>
                    <a:lnTo>
                      <a:pt x="378" y="694"/>
                    </a:lnTo>
                    <a:lnTo>
                      <a:pt x="360" y="696"/>
                    </a:lnTo>
                    <a:lnTo>
                      <a:pt x="344" y="696"/>
                    </a:lnTo>
                    <a:lnTo>
                      <a:pt x="326" y="696"/>
                    </a:lnTo>
                    <a:lnTo>
                      <a:pt x="308" y="694"/>
                    </a:lnTo>
                    <a:lnTo>
                      <a:pt x="290" y="692"/>
                    </a:lnTo>
                    <a:lnTo>
                      <a:pt x="274" y="688"/>
                    </a:lnTo>
                    <a:lnTo>
                      <a:pt x="258" y="686"/>
                    </a:lnTo>
                    <a:lnTo>
                      <a:pt x="242" y="680"/>
                    </a:lnTo>
                    <a:lnTo>
                      <a:pt x="226" y="674"/>
                    </a:lnTo>
                    <a:lnTo>
                      <a:pt x="210" y="668"/>
                    </a:lnTo>
                    <a:lnTo>
                      <a:pt x="194" y="662"/>
                    </a:lnTo>
                    <a:lnTo>
                      <a:pt x="180" y="654"/>
                    </a:lnTo>
                    <a:lnTo>
                      <a:pt x="166" y="646"/>
                    </a:lnTo>
                    <a:lnTo>
                      <a:pt x="152" y="636"/>
                    </a:lnTo>
                    <a:lnTo>
                      <a:pt x="138" y="626"/>
                    </a:lnTo>
                    <a:lnTo>
                      <a:pt x="124" y="616"/>
                    </a:lnTo>
                    <a:lnTo>
                      <a:pt x="112" y="606"/>
                    </a:lnTo>
                    <a:lnTo>
                      <a:pt x="100" y="594"/>
                    </a:lnTo>
                    <a:lnTo>
                      <a:pt x="90" y="582"/>
                    </a:lnTo>
                    <a:lnTo>
                      <a:pt x="78" y="570"/>
                    </a:lnTo>
                    <a:lnTo>
                      <a:pt x="68" y="556"/>
                    </a:lnTo>
                    <a:lnTo>
                      <a:pt x="58" y="542"/>
                    </a:lnTo>
                    <a:lnTo>
                      <a:pt x="50" y="528"/>
                    </a:lnTo>
                    <a:lnTo>
                      <a:pt x="42" y="514"/>
                    </a:lnTo>
                    <a:lnTo>
                      <a:pt x="34" y="498"/>
                    </a:lnTo>
                    <a:lnTo>
                      <a:pt x="28" y="484"/>
                    </a:lnTo>
                    <a:lnTo>
                      <a:pt x="20" y="468"/>
                    </a:lnTo>
                    <a:lnTo>
                      <a:pt x="16" y="452"/>
                    </a:lnTo>
                    <a:lnTo>
                      <a:pt x="10" y="434"/>
                    </a:lnTo>
                    <a:lnTo>
                      <a:pt x="8" y="418"/>
                    </a:lnTo>
                    <a:lnTo>
                      <a:pt x="4" y="400"/>
                    </a:lnTo>
                    <a:lnTo>
                      <a:pt x="2" y="384"/>
                    </a:lnTo>
                    <a:lnTo>
                      <a:pt x="0" y="366"/>
                    </a:lnTo>
                    <a:lnTo>
                      <a:pt x="0" y="348"/>
                    </a:lnTo>
                    <a:lnTo>
                      <a:pt x="0" y="330"/>
                    </a:lnTo>
                    <a:lnTo>
                      <a:pt x="2" y="312"/>
                    </a:lnTo>
                    <a:lnTo>
                      <a:pt x="4" y="294"/>
                    </a:lnTo>
                    <a:lnTo>
                      <a:pt x="8" y="278"/>
                    </a:lnTo>
                    <a:lnTo>
                      <a:pt x="10" y="260"/>
                    </a:lnTo>
                    <a:lnTo>
                      <a:pt x="16" y="244"/>
                    </a:lnTo>
                    <a:lnTo>
                      <a:pt x="20" y="228"/>
                    </a:lnTo>
                    <a:lnTo>
                      <a:pt x="28" y="212"/>
                    </a:lnTo>
                    <a:lnTo>
                      <a:pt x="34" y="196"/>
                    </a:lnTo>
                    <a:lnTo>
                      <a:pt x="42" y="182"/>
                    </a:lnTo>
                    <a:lnTo>
                      <a:pt x="50" y="166"/>
                    </a:lnTo>
                    <a:lnTo>
                      <a:pt x="58" y="152"/>
                    </a:lnTo>
                    <a:lnTo>
                      <a:pt x="68" y="140"/>
                    </a:lnTo>
                    <a:lnTo>
                      <a:pt x="78" y="126"/>
                    </a:lnTo>
                    <a:lnTo>
                      <a:pt x="90" y="114"/>
                    </a:lnTo>
                    <a:lnTo>
                      <a:pt x="100" y="102"/>
                    </a:lnTo>
                    <a:lnTo>
                      <a:pt x="112" y="90"/>
                    </a:lnTo>
                    <a:lnTo>
                      <a:pt x="124" y="78"/>
                    </a:lnTo>
                    <a:lnTo>
                      <a:pt x="138" y="68"/>
                    </a:lnTo>
                    <a:lnTo>
                      <a:pt x="152" y="58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4" y="34"/>
                    </a:lnTo>
                    <a:lnTo>
                      <a:pt x="210" y="26"/>
                    </a:lnTo>
                    <a:lnTo>
                      <a:pt x="226" y="20"/>
                    </a:lnTo>
                    <a:lnTo>
                      <a:pt x="242" y="14"/>
                    </a:lnTo>
                    <a:lnTo>
                      <a:pt x="258" y="10"/>
                    </a:lnTo>
                    <a:lnTo>
                      <a:pt x="274" y="6"/>
                    </a:lnTo>
                    <a:lnTo>
                      <a:pt x="290" y="4"/>
                    </a:lnTo>
                    <a:lnTo>
                      <a:pt x="308" y="0"/>
                    </a:lnTo>
                    <a:lnTo>
                      <a:pt x="326" y="0"/>
                    </a:lnTo>
                    <a:lnTo>
                      <a:pt x="344" y="0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F3C3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4" name="Freeform 374"/>
              <p:cNvSpPr>
                <a:spLocks/>
              </p:cNvSpPr>
              <p:nvPr/>
            </p:nvSpPr>
            <p:spPr bwMode="auto">
              <a:xfrm>
                <a:off x="5114925" y="860425"/>
                <a:ext cx="1076325" cy="1095375"/>
              </a:xfrm>
              <a:custGeom>
                <a:avLst/>
                <a:gdLst/>
                <a:ahLst/>
                <a:cxnLst>
                  <a:cxn ang="0">
                    <a:pos x="374" y="2"/>
                  </a:cxn>
                  <a:cxn ang="0">
                    <a:pos x="424" y="12"/>
                  </a:cxn>
                  <a:cxn ang="0">
                    <a:pos x="472" y="28"/>
                  </a:cxn>
                  <a:cxn ang="0">
                    <a:pos x="516" y="50"/>
                  </a:cxn>
                  <a:cxn ang="0">
                    <a:pos x="556" y="80"/>
                  </a:cxn>
                  <a:cxn ang="0">
                    <a:pos x="590" y="114"/>
                  </a:cxn>
                  <a:cxn ang="0">
                    <a:pos x="620" y="152"/>
                  </a:cxn>
                  <a:cxn ang="0">
                    <a:pos x="646" y="196"/>
                  </a:cxn>
                  <a:cxn ang="0">
                    <a:pos x="664" y="242"/>
                  </a:cxn>
                  <a:cxn ang="0">
                    <a:pos x="674" y="292"/>
                  </a:cxn>
                  <a:cxn ang="0">
                    <a:pos x="678" y="346"/>
                  </a:cxn>
                  <a:cxn ang="0">
                    <a:pos x="674" y="398"/>
                  </a:cxn>
                  <a:cxn ang="0">
                    <a:pos x="664" y="448"/>
                  </a:cxn>
                  <a:cxn ang="0">
                    <a:pos x="646" y="496"/>
                  </a:cxn>
                  <a:cxn ang="0">
                    <a:pos x="620" y="538"/>
                  </a:cxn>
                  <a:cxn ang="0">
                    <a:pos x="590" y="578"/>
                  </a:cxn>
                  <a:cxn ang="0">
                    <a:pos x="556" y="612"/>
                  </a:cxn>
                  <a:cxn ang="0">
                    <a:pos x="516" y="640"/>
                  </a:cxn>
                  <a:cxn ang="0">
                    <a:pos x="472" y="664"/>
                  </a:cxn>
                  <a:cxn ang="0">
                    <a:pos x="424" y="680"/>
                  </a:cxn>
                  <a:cxn ang="0">
                    <a:pos x="374" y="690"/>
                  </a:cxn>
                  <a:cxn ang="0">
                    <a:pos x="322" y="690"/>
                  </a:cxn>
                  <a:cxn ang="0">
                    <a:pos x="270" y="684"/>
                  </a:cxn>
                  <a:cxn ang="0">
                    <a:pos x="222" y="670"/>
                  </a:cxn>
                  <a:cxn ang="0">
                    <a:pos x="178" y="650"/>
                  </a:cxn>
                  <a:cxn ang="0">
                    <a:pos x="136" y="622"/>
                  </a:cxn>
                  <a:cxn ang="0">
                    <a:pos x="98" y="590"/>
                  </a:cxn>
                  <a:cxn ang="0">
                    <a:pos x="66" y="552"/>
                  </a:cxn>
                  <a:cxn ang="0">
                    <a:pos x="40" y="510"/>
                  </a:cxn>
                  <a:cxn ang="0">
                    <a:pos x="20" y="464"/>
                  </a:cxn>
                  <a:cxn ang="0">
                    <a:pos x="6" y="416"/>
                  </a:cxn>
                  <a:cxn ang="0">
                    <a:pos x="0" y="364"/>
                  </a:cxn>
                  <a:cxn ang="0">
                    <a:pos x="0" y="310"/>
                  </a:cxn>
                  <a:cxn ang="0">
                    <a:pos x="10" y="260"/>
                  </a:cxn>
                  <a:cxn ang="0">
                    <a:pos x="26" y="212"/>
                  </a:cxn>
                  <a:cxn ang="0">
                    <a:pos x="48" y="166"/>
                  </a:cxn>
                  <a:cxn ang="0">
                    <a:pos x="76" y="126"/>
                  </a:cxn>
                  <a:cxn ang="0">
                    <a:pos x="110" y="90"/>
                  </a:cxn>
                  <a:cxn ang="0">
                    <a:pos x="150" y="60"/>
                  </a:cxn>
                  <a:cxn ang="0">
                    <a:pos x="192" y="34"/>
                  </a:cxn>
                  <a:cxn ang="0">
                    <a:pos x="238" y="16"/>
                  </a:cxn>
                  <a:cxn ang="0">
                    <a:pos x="288" y="4"/>
                  </a:cxn>
                  <a:cxn ang="0">
                    <a:pos x="340" y="0"/>
                  </a:cxn>
                </a:cxnLst>
                <a:rect l="0" t="0" r="r" b="b"/>
                <a:pathLst>
                  <a:path w="678" h="690">
                    <a:moveTo>
                      <a:pt x="340" y="0"/>
                    </a:moveTo>
                    <a:lnTo>
                      <a:pt x="356" y="0"/>
                    </a:lnTo>
                    <a:lnTo>
                      <a:pt x="374" y="2"/>
                    </a:lnTo>
                    <a:lnTo>
                      <a:pt x="390" y="4"/>
                    </a:lnTo>
                    <a:lnTo>
                      <a:pt x="408" y="8"/>
                    </a:lnTo>
                    <a:lnTo>
                      <a:pt x="424" y="12"/>
                    </a:lnTo>
                    <a:lnTo>
                      <a:pt x="440" y="16"/>
                    </a:lnTo>
                    <a:lnTo>
                      <a:pt x="456" y="22"/>
                    </a:lnTo>
                    <a:lnTo>
                      <a:pt x="472" y="28"/>
                    </a:lnTo>
                    <a:lnTo>
                      <a:pt x="486" y="34"/>
                    </a:lnTo>
                    <a:lnTo>
                      <a:pt x="500" y="42"/>
                    </a:lnTo>
                    <a:lnTo>
                      <a:pt x="516" y="50"/>
                    </a:lnTo>
                    <a:lnTo>
                      <a:pt x="528" y="60"/>
                    </a:lnTo>
                    <a:lnTo>
                      <a:pt x="542" y="68"/>
                    </a:lnTo>
                    <a:lnTo>
                      <a:pt x="556" y="80"/>
                    </a:lnTo>
                    <a:lnTo>
                      <a:pt x="568" y="90"/>
                    </a:lnTo>
                    <a:lnTo>
                      <a:pt x="580" y="102"/>
                    </a:lnTo>
                    <a:lnTo>
                      <a:pt x="590" y="114"/>
                    </a:lnTo>
                    <a:lnTo>
                      <a:pt x="602" y="126"/>
                    </a:lnTo>
                    <a:lnTo>
                      <a:pt x="612" y="138"/>
                    </a:lnTo>
                    <a:lnTo>
                      <a:pt x="620" y="152"/>
                    </a:lnTo>
                    <a:lnTo>
                      <a:pt x="630" y="166"/>
                    </a:lnTo>
                    <a:lnTo>
                      <a:pt x="638" y="182"/>
                    </a:lnTo>
                    <a:lnTo>
                      <a:pt x="646" y="196"/>
                    </a:lnTo>
                    <a:lnTo>
                      <a:pt x="652" y="212"/>
                    </a:lnTo>
                    <a:lnTo>
                      <a:pt x="658" y="226"/>
                    </a:lnTo>
                    <a:lnTo>
                      <a:pt x="664" y="242"/>
                    </a:lnTo>
                    <a:lnTo>
                      <a:pt x="668" y="260"/>
                    </a:lnTo>
                    <a:lnTo>
                      <a:pt x="672" y="276"/>
                    </a:lnTo>
                    <a:lnTo>
                      <a:pt x="674" y="292"/>
                    </a:lnTo>
                    <a:lnTo>
                      <a:pt x="678" y="310"/>
                    </a:lnTo>
                    <a:lnTo>
                      <a:pt x="678" y="328"/>
                    </a:lnTo>
                    <a:lnTo>
                      <a:pt x="678" y="346"/>
                    </a:lnTo>
                    <a:lnTo>
                      <a:pt x="678" y="364"/>
                    </a:lnTo>
                    <a:lnTo>
                      <a:pt x="678" y="380"/>
                    </a:lnTo>
                    <a:lnTo>
                      <a:pt x="674" y="398"/>
                    </a:lnTo>
                    <a:lnTo>
                      <a:pt x="672" y="416"/>
                    </a:lnTo>
                    <a:lnTo>
                      <a:pt x="668" y="432"/>
                    </a:lnTo>
                    <a:lnTo>
                      <a:pt x="664" y="448"/>
                    </a:lnTo>
                    <a:lnTo>
                      <a:pt x="658" y="464"/>
                    </a:lnTo>
                    <a:lnTo>
                      <a:pt x="652" y="480"/>
                    </a:lnTo>
                    <a:lnTo>
                      <a:pt x="646" y="496"/>
                    </a:lnTo>
                    <a:lnTo>
                      <a:pt x="638" y="510"/>
                    </a:lnTo>
                    <a:lnTo>
                      <a:pt x="630" y="524"/>
                    </a:lnTo>
                    <a:lnTo>
                      <a:pt x="620" y="538"/>
                    </a:lnTo>
                    <a:lnTo>
                      <a:pt x="612" y="552"/>
                    </a:lnTo>
                    <a:lnTo>
                      <a:pt x="602" y="566"/>
                    </a:lnTo>
                    <a:lnTo>
                      <a:pt x="590" y="578"/>
                    </a:lnTo>
                    <a:lnTo>
                      <a:pt x="580" y="590"/>
                    </a:lnTo>
                    <a:lnTo>
                      <a:pt x="568" y="602"/>
                    </a:lnTo>
                    <a:lnTo>
                      <a:pt x="556" y="612"/>
                    </a:lnTo>
                    <a:lnTo>
                      <a:pt x="542" y="622"/>
                    </a:lnTo>
                    <a:lnTo>
                      <a:pt x="528" y="632"/>
                    </a:lnTo>
                    <a:lnTo>
                      <a:pt x="516" y="640"/>
                    </a:lnTo>
                    <a:lnTo>
                      <a:pt x="500" y="650"/>
                    </a:lnTo>
                    <a:lnTo>
                      <a:pt x="486" y="656"/>
                    </a:lnTo>
                    <a:lnTo>
                      <a:pt x="472" y="664"/>
                    </a:lnTo>
                    <a:lnTo>
                      <a:pt x="456" y="670"/>
                    </a:lnTo>
                    <a:lnTo>
                      <a:pt x="440" y="676"/>
                    </a:lnTo>
                    <a:lnTo>
                      <a:pt x="424" y="680"/>
                    </a:lnTo>
                    <a:lnTo>
                      <a:pt x="408" y="684"/>
                    </a:lnTo>
                    <a:lnTo>
                      <a:pt x="390" y="686"/>
                    </a:lnTo>
                    <a:lnTo>
                      <a:pt x="374" y="690"/>
                    </a:lnTo>
                    <a:lnTo>
                      <a:pt x="356" y="690"/>
                    </a:lnTo>
                    <a:lnTo>
                      <a:pt x="340" y="690"/>
                    </a:lnTo>
                    <a:lnTo>
                      <a:pt x="322" y="690"/>
                    </a:lnTo>
                    <a:lnTo>
                      <a:pt x="304" y="690"/>
                    </a:lnTo>
                    <a:lnTo>
                      <a:pt x="288" y="686"/>
                    </a:lnTo>
                    <a:lnTo>
                      <a:pt x="270" y="684"/>
                    </a:lnTo>
                    <a:lnTo>
                      <a:pt x="254" y="680"/>
                    </a:lnTo>
                    <a:lnTo>
                      <a:pt x="238" y="676"/>
                    </a:lnTo>
                    <a:lnTo>
                      <a:pt x="222" y="670"/>
                    </a:lnTo>
                    <a:lnTo>
                      <a:pt x="206" y="664"/>
                    </a:lnTo>
                    <a:lnTo>
                      <a:pt x="192" y="656"/>
                    </a:lnTo>
                    <a:lnTo>
                      <a:pt x="178" y="650"/>
                    </a:lnTo>
                    <a:lnTo>
                      <a:pt x="162" y="640"/>
                    </a:lnTo>
                    <a:lnTo>
                      <a:pt x="150" y="632"/>
                    </a:lnTo>
                    <a:lnTo>
                      <a:pt x="136" y="622"/>
                    </a:lnTo>
                    <a:lnTo>
                      <a:pt x="122" y="612"/>
                    </a:lnTo>
                    <a:lnTo>
                      <a:pt x="110" y="602"/>
                    </a:lnTo>
                    <a:lnTo>
                      <a:pt x="98" y="590"/>
                    </a:lnTo>
                    <a:lnTo>
                      <a:pt x="88" y="578"/>
                    </a:lnTo>
                    <a:lnTo>
                      <a:pt x="76" y="566"/>
                    </a:lnTo>
                    <a:lnTo>
                      <a:pt x="66" y="552"/>
                    </a:lnTo>
                    <a:lnTo>
                      <a:pt x="58" y="538"/>
                    </a:lnTo>
                    <a:lnTo>
                      <a:pt x="48" y="524"/>
                    </a:lnTo>
                    <a:lnTo>
                      <a:pt x="40" y="510"/>
                    </a:lnTo>
                    <a:lnTo>
                      <a:pt x="32" y="496"/>
                    </a:lnTo>
                    <a:lnTo>
                      <a:pt x="26" y="480"/>
                    </a:lnTo>
                    <a:lnTo>
                      <a:pt x="20" y="464"/>
                    </a:lnTo>
                    <a:lnTo>
                      <a:pt x="14" y="448"/>
                    </a:lnTo>
                    <a:lnTo>
                      <a:pt x="10" y="432"/>
                    </a:lnTo>
                    <a:lnTo>
                      <a:pt x="6" y="416"/>
                    </a:lnTo>
                    <a:lnTo>
                      <a:pt x="4" y="398"/>
                    </a:lnTo>
                    <a:lnTo>
                      <a:pt x="0" y="380"/>
                    </a:lnTo>
                    <a:lnTo>
                      <a:pt x="0" y="364"/>
                    </a:lnTo>
                    <a:lnTo>
                      <a:pt x="0" y="346"/>
                    </a:lnTo>
                    <a:lnTo>
                      <a:pt x="0" y="328"/>
                    </a:lnTo>
                    <a:lnTo>
                      <a:pt x="0" y="310"/>
                    </a:lnTo>
                    <a:lnTo>
                      <a:pt x="4" y="292"/>
                    </a:lnTo>
                    <a:lnTo>
                      <a:pt x="6" y="276"/>
                    </a:lnTo>
                    <a:lnTo>
                      <a:pt x="10" y="260"/>
                    </a:lnTo>
                    <a:lnTo>
                      <a:pt x="14" y="242"/>
                    </a:lnTo>
                    <a:lnTo>
                      <a:pt x="20" y="226"/>
                    </a:lnTo>
                    <a:lnTo>
                      <a:pt x="26" y="212"/>
                    </a:lnTo>
                    <a:lnTo>
                      <a:pt x="32" y="196"/>
                    </a:lnTo>
                    <a:lnTo>
                      <a:pt x="40" y="182"/>
                    </a:lnTo>
                    <a:lnTo>
                      <a:pt x="48" y="166"/>
                    </a:lnTo>
                    <a:lnTo>
                      <a:pt x="58" y="152"/>
                    </a:lnTo>
                    <a:lnTo>
                      <a:pt x="66" y="138"/>
                    </a:lnTo>
                    <a:lnTo>
                      <a:pt x="76" y="126"/>
                    </a:lnTo>
                    <a:lnTo>
                      <a:pt x="88" y="114"/>
                    </a:lnTo>
                    <a:lnTo>
                      <a:pt x="98" y="102"/>
                    </a:lnTo>
                    <a:lnTo>
                      <a:pt x="110" y="90"/>
                    </a:lnTo>
                    <a:lnTo>
                      <a:pt x="122" y="80"/>
                    </a:lnTo>
                    <a:lnTo>
                      <a:pt x="136" y="68"/>
                    </a:lnTo>
                    <a:lnTo>
                      <a:pt x="150" y="60"/>
                    </a:lnTo>
                    <a:lnTo>
                      <a:pt x="162" y="50"/>
                    </a:lnTo>
                    <a:lnTo>
                      <a:pt x="178" y="42"/>
                    </a:lnTo>
                    <a:lnTo>
                      <a:pt x="192" y="34"/>
                    </a:lnTo>
                    <a:lnTo>
                      <a:pt x="206" y="28"/>
                    </a:lnTo>
                    <a:lnTo>
                      <a:pt x="222" y="22"/>
                    </a:lnTo>
                    <a:lnTo>
                      <a:pt x="238" y="16"/>
                    </a:lnTo>
                    <a:lnTo>
                      <a:pt x="254" y="12"/>
                    </a:lnTo>
                    <a:lnTo>
                      <a:pt x="270" y="8"/>
                    </a:lnTo>
                    <a:lnTo>
                      <a:pt x="288" y="4"/>
                    </a:lnTo>
                    <a:lnTo>
                      <a:pt x="304" y="2"/>
                    </a:lnTo>
                    <a:lnTo>
                      <a:pt x="322" y="0"/>
                    </a:lnTo>
                    <a:lnTo>
                      <a:pt x="340" y="0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rgbClr val="F5C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5" name="Freeform 375"/>
              <p:cNvSpPr>
                <a:spLocks/>
              </p:cNvSpPr>
              <p:nvPr/>
            </p:nvSpPr>
            <p:spPr bwMode="auto">
              <a:xfrm>
                <a:off x="5118100" y="866775"/>
                <a:ext cx="1069975" cy="1085850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2" y="10"/>
                  </a:cxn>
                  <a:cxn ang="0">
                    <a:pos x="468" y="26"/>
                  </a:cxn>
                  <a:cxn ang="0">
                    <a:pos x="512" y="48"/>
                  </a:cxn>
                  <a:cxn ang="0">
                    <a:pos x="552" y="78"/>
                  </a:cxn>
                  <a:cxn ang="0">
                    <a:pos x="586" y="112"/>
                  </a:cxn>
                  <a:cxn ang="0">
                    <a:pos x="616" y="150"/>
                  </a:cxn>
                  <a:cxn ang="0">
                    <a:pos x="640" y="194"/>
                  </a:cxn>
                  <a:cxn ang="0">
                    <a:pos x="658" y="240"/>
                  </a:cxn>
                  <a:cxn ang="0">
                    <a:pos x="670" y="290"/>
                  </a:cxn>
                  <a:cxn ang="0">
                    <a:pos x="674" y="342"/>
                  </a:cxn>
                  <a:cxn ang="0">
                    <a:pos x="670" y="394"/>
                  </a:cxn>
                  <a:cxn ang="0">
                    <a:pos x="658" y="444"/>
                  </a:cxn>
                  <a:cxn ang="0">
                    <a:pos x="640" y="490"/>
                  </a:cxn>
                  <a:cxn ang="0">
                    <a:pos x="616" y="532"/>
                  </a:cxn>
                  <a:cxn ang="0">
                    <a:pos x="586" y="572"/>
                  </a:cxn>
                  <a:cxn ang="0">
                    <a:pos x="552" y="606"/>
                  </a:cxn>
                  <a:cxn ang="0">
                    <a:pos x="512" y="634"/>
                  </a:cxn>
                  <a:cxn ang="0">
                    <a:pos x="468" y="656"/>
                  </a:cxn>
                  <a:cxn ang="0">
                    <a:pos x="422" y="672"/>
                  </a:cxn>
                  <a:cxn ang="0">
                    <a:pos x="372" y="682"/>
                  </a:cxn>
                  <a:cxn ang="0">
                    <a:pos x="320" y="684"/>
                  </a:cxn>
                  <a:cxn ang="0">
                    <a:pos x="270" y="676"/>
                  </a:cxn>
                  <a:cxn ang="0">
                    <a:pos x="222" y="662"/>
                  </a:cxn>
                  <a:cxn ang="0">
                    <a:pos x="176" y="642"/>
                  </a:cxn>
                  <a:cxn ang="0">
                    <a:pos x="136" y="616"/>
                  </a:cxn>
                  <a:cxn ang="0">
                    <a:pos x="98" y="584"/>
                  </a:cxn>
                  <a:cxn ang="0">
                    <a:pos x="68" y="546"/>
                  </a:cxn>
                  <a:cxn ang="0">
                    <a:pos x="40" y="504"/>
                  </a:cxn>
                  <a:cxn ang="0">
                    <a:pos x="20" y="460"/>
                  </a:cxn>
                  <a:cxn ang="0">
                    <a:pos x="8" y="410"/>
                  </a:cxn>
                  <a:cxn ang="0">
                    <a:pos x="0" y="360"/>
                  </a:cxn>
                  <a:cxn ang="0">
                    <a:pos x="2" y="306"/>
                  </a:cxn>
                  <a:cxn ang="0">
                    <a:pos x="10" y="256"/>
                  </a:cxn>
                  <a:cxn ang="0">
                    <a:pos x="26" y="208"/>
                  </a:cxn>
                  <a:cxn ang="0">
                    <a:pos x="50" y="164"/>
                  </a:cxn>
                  <a:cxn ang="0">
                    <a:pos x="78" y="124"/>
                  </a:cxn>
                  <a:cxn ang="0">
                    <a:pos x="110" y="88"/>
                  </a:cxn>
                  <a:cxn ang="0">
                    <a:pos x="148" y="58"/>
                  </a:cxn>
                  <a:cxn ang="0">
                    <a:pos x="192" y="34"/>
                  </a:cxn>
                  <a:cxn ang="0">
                    <a:pos x="236" y="14"/>
                  </a:cxn>
                  <a:cxn ang="0">
                    <a:pos x="286" y="4"/>
                  </a:cxn>
                  <a:cxn ang="0">
                    <a:pos x="338" y="0"/>
                  </a:cxn>
                </a:cxnLst>
                <a:rect l="0" t="0" r="r" b="b"/>
                <a:pathLst>
                  <a:path w="674" h="684">
                    <a:moveTo>
                      <a:pt x="338" y="0"/>
                    </a:moveTo>
                    <a:lnTo>
                      <a:pt x="354" y="0"/>
                    </a:lnTo>
                    <a:lnTo>
                      <a:pt x="372" y="2"/>
                    </a:lnTo>
                    <a:lnTo>
                      <a:pt x="388" y="4"/>
                    </a:lnTo>
                    <a:lnTo>
                      <a:pt x="404" y="6"/>
                    </a:lnTo>
                    <a:lnTo>
                      <a:pt x="422" y="10"/>
                    </a:lnTo>
                    <a:lnTo>
                      <a:pt x="438" y="14"/>
                    </a:lnTo>
                    <a:lnTo>
                      <a:pt x="452" y="20"/>
                    </a:lnTo>
                    <a:lnTo>
                      <a:pt x="468" y="26"/>
                    </a:lnTo>
                    <a:lnTo>
                      <a:pt x="484" y="34"/>
                    </a:lnTo>
                    <a:lnTo>
                      <a:pt x="498" y="40"/>
                    </a:lnTo>
                    <a:lnTo>
                      <a:pt x="512" y="48"/>
                    </a:lnTo>
                    <a:lnTo>
                      <a:pt x="526" y="58"/>
                    </a:lnTo>
                    <a:lnTo>
                      <a:pt x="538" y="68"/>
                    </a:lnTo>
                    <a:lnTo>
                      <a:pt x="552" y="78"/>
                    </a:lnTo>
                    <a:lnTo>
                      <a:pt x="564" y="88"/>
                    </a:lnTo>
                    <a:lnTo>
                      <a:pt x="576" y="100"/>
                    </a:lnTo>
                    <a:lnTo>
                      <a:pt x="586" y="112"/>
                    </a:lnTo>
                    <a:lnTo>
                      <a:pt x="596" y="124"/>
                    </a:lnTo>
                    <a:lnTo>
                      <a:pt x="606" y="136"/>
                    </a:lnTo>
                    <a:lnTo>
                      <a:pt x="616" y="150"/>
                    </a:lnTo>
                    <a:lnTo>
                      <a:pt x="624" y="164"/>
                    </a:lnTo>
                    <a:lnTo>
                      <a:pt x="634" y="178"/>
                    </a:lnTo>
                    <a:lnTo>
                      <a:pt x="640" y="194"/>
                    </a:lnTo>
                    <a:lnTo>
                      <a:pt x="648" y="208"/>
                    </a:lnTo>
                    <a:lnTo>
                      <a:pt x="654" y="224"/>
                    </a:lnTo>
                    <a:lnTo>
                      <a:pt x="658" y="240"/>
                    </a:lnTo>
                    <a:lnTo>
                      <a:pt x="664" y="256"/>
                    </a:lnTo>
                    <a:lnTo>
                      <a:pt x="666" y="272"/>
                    </a:lnTo>
                    <a:lnTo>
                      <a:pt x="670" y="290"/>
                    </a:lnTo>
                    <a:lnTo>
                      <a:pt x="672" y="306"/>
                    </a:lnTo>
                    <a:lnTo>
                      <a:pt x="674" y="324"/>
                    </a:lnTo>
                    <a:lnTo>
                      <a:pt x="674" y="342"/>
                    </a:lnTo>
                    <a:lnTo>
                      <a:pt x="674" y="360"/>
                    </a:lnTo>
                    <a:lnTo>
                      <a:pt x="672" y="376"/>
                    </a:lnTo>
                    <a:lnTo>
                      <a:pt x="670" y="394"/>
                    </a:lnTo>
                    <a:lnTo>
                      <a:pt x="666" y="410"/>
                    </a:lnTo>
                    <a:lnTo>
                      <a:pt x="664" y="428"/>
                    </a:lnTo>
                    <a:lnTo>
                      <a:pt x="658" y="444"/>
                    </a:lnTo>
                    <a:lnTo>
                      <a:pt x="654" y="460"/>
                    </a:lnTo>
                    <a:lnTo>
                      <a:pt x="648" y="474"/>
                    </a:lnTo>
                    <a:lnTo>
                      <a:pt x="640" y="490"/>
                    </a:lnTo>
                    <a:lnTo>
                      <a:pt x="634" y="504"/>
                    </a:lnTo>
                    <a:lnTo>
                      <a:pt x="624" y="518"/>
                    </a:lnTo>
                    <a:lnTo>
                      <a:pt x="616" y="532"/>
                    </a:lnTo>
                    <a:lnTo>
                      <a:pt x="606" y="546"/>
                    </a:lnTo>
                    <a:lnTo>
                      <a:pt x="596" y="560"/>
                    </a:lnTo>
                    <a:lnTo>
                      <a:pt x="586" y="572"/>
                    </a:lnTo>
                    <a:lnTo>
                      <a:pt x="576" y="584"/>
                    </a:lnTo>
                    <a:lnTo>
                      <a:pt x="564" y="594"/>
                    </a:lnTo>
                    <a:lnTo>
                      <a:pt x="552" y="606"/>
                    </a:lnTo>
                    <a:lnTo>
                      <a:pt x="538" y="616"/>
                    </a:lnTo>
                    <a:lnTo>
                      <a:pt x="526" y="626"/>
                    </a:lnTo>
                    <a:lnTo>
                      <a:pt x="512" y="634"/>
                    </a:lnTo>
                    <a:lnTo>
                      <a:pt x="498" y="642"/>
                    </a:lnTo>
                    <a:lnTo>
                      <a:pt x="484" y="650"/>
                    </a:lnTo>
                    <a:lnTo>
                      <a:pt x="468" y="656"/>
                    </a:lnTo>
                    <a:lnTo>
                      <a:pt x="452" y="662"/>
                    </a:lnTo>
                    <a:lnTo>
                      <a:pt x="438" y="668"/>
                    </a:lnTo>
                    <a:lnTo>
                      <a:pt x="422" y="672"/>
                    </a:lnTo>
                    <a:lnTo>
                      <a:pt x="404" y="676"/>
                    </a:lnTo>
                    <a:lnTo>
                      <a:pt x="388" y="680"/>
                    </a:lnTo>
                    <a:lnTo>
                      <a:pt x="372" y="682"/>
                    </a:lnTo>
                    <a:lnTo>
                      <a:pt x="354" y="684"/>
                    </a:lnTo>
                    <a:lnTo>
                      <a:pt x="338" y="684"/>
                    </a:lnTo>
                    <a:lnTo>
                      <a:pt x="320" y="684"/>
                    </a:lnTo>
                    <a:lnTo>
                      <a:pt x="302" y="682"/>
                    </a:lnTo>
                    <a:lnTo>
                      <a:pt x="286" y="680"/>
                    </a:lnTo>
                    <a:lnTo>
                      <a:pt x="270" y="676"/>
                    </a:lnTo>
                    <a:lnTo>
                      <a:pt x="252" y="672"/>
                    </a:lnTo>
                    <a:lnTo>
                      <a:pt x="236" y="668"/>
                    </a:lnTo>
                    <a:lnTo>
                      <a:pt x="222" y="662"/>
                    </a:lnTo>
                    <a:lnTo>
                      <a:pt x="206" y="656"/>
                    </a:lnTo>
                    <a:lnTo>
                      <a:pt x="192" y="650"/>
                    </a:lnTo>
                    <a:lnTo>
                      <a:pt x="176" y="642"/>
                    </a:lnTo>
                    <a:lnTo>
                      <a:pt x="162" y="634"/>
                    </a:lnTo>
                    <a:lnTo>
                      <a:pt x="148" y="626"/>
                    </a:lnTo>
                    <a:lnTo>
                      <a:pt x="136" y="616"/>
                    </a:lnTo>
                    <a:lnTo>
                      <a:pt x="122" y="606"/>
                    </a:lnTo>
                    <a:lnTo>
                      <a:pt x="110" y="594"/>
                    </a:lnTo>
                    <a:lnTo>
                      <a:pt x="98" y="584"/>
                    </a:lnTo>
                    <a:lnTo>
                      <a:pt x="88" y="572"/>
                    </a:lnTo>
                    <a:lnTo>
                      <a:pt x="78" y="560"/>
                    </a:lnTo>
                    <a:lnTo>
                      <a:pt x="68" y="546"/>
                    </a:lnTo>
                    <a:lnTo>
                      <a:pt x="58" y="532"/>
                    </a:lnTo>
                    <a:lnTo>
                      <a:pt x="50" y="518"/>
                    </a:lnTo>
                    <a:lnTo>
                      <a:pt x="40" y="504"/>
                    </a:lnTo>
                    <a:lnTo>
                      <a:pt x="34" y="490"/>
                    </a:lnTo>
                    <a:lnTo>
                      <a:pt x="26" y="474"/>
                    </a:lnTo>
                    <a:lnTo>
                      <a:pt x="20" y="460"/>
                    </a:lnTo>
                    <a:lnTo>
                      <a:pt x="16" y="444"/>
                    </a:lnTo>
                    <a:lnTo>
                      <a:pt x="10" y="428"/>
                    </a:lnTo>
                    <a:lnTo>
                      <a:pt x="8" y="410"/>
                    </a:lnTo>
                    <a:lnTo>
                      <a:pt x="4" y="394"/>
                    </a:lnTo>
                    <a:lnTo>
                      <a:pt x="2" y="376"/>
                    </a:lnTo>
                    <a:lnTo>
                      <a:pt x="0" y="360"/>
                    </a:lnTo>
                    <a:lnTo>
                      <a:pt x="0" y="342"/>
                    </a:lnTo>
                    <a:lnTo>
                      <a:pt x="0" y="324"/>
                    </a:lnTo>
                    <a:lnTo>
                      <a:pt x="2" y="306"/>
                    </a:lnTo>
                    <a:lnTo>
                      <a:pt x="4" y="290"/>
                    </a:lnTo>
                    <a:lnTo>
                      <a:pt x="8" y="272"/>
                    </a:lnTo>
                    <a:lnTo>
                      <a:pt x="10" y="256"/>
                    </a:lnTo>
                    <a:lnTo>
                      <a:pt x="16" y="240"/>
                    </a:lnTo>
                    <a:lnTo>
                      <a:pt x="20" y="224"/>
                    </a:lnTo>
                    <a:lnTo>
                      <a:pt x="26" y="208"/>
                    </a:lnTo>
                    <a:lnTo>
                      <a:pt x="34" y="194"/>
                    </a:lnTo>
                    <a:lnTo>
                      <a:pt x="40" y="178"/>
                    </a:lnTo>
                    <a:lnTo>
                      <a:pt x="50" y="164"/>
                    </a:lnTo>
                    <a:lnTo>
                      <a:pt x="58" y="150"/>
                    </a:lnTo>
                    <a:lnTo>
                      <a:pt x="68" y="136"/>
                    </a:lnTo>
                    <a:lnTo>
                      <a:pt x="78" y="124"/>
                    </a:lnTo>
                    <a:lnTo>
                      <a:pt x="88" y="112"/>
                    </a:lnTo>
                    <a:lnTo>
                      <a:pt x="98" y="100"/>
                    </a:lnTo>
                    <a:lnTo>
                      <a:pt x="110" y="88"/>
                    </a:lnTo>
                    <a:lnTo>
                      <a:pt x="122" y="78"/>
                    </a:lnTo>
                    <a:lnTo>
                      <a:pt x="136" y="68"/>
                    </a:lnTo>
                    <a:lnTo>
                      <a:pt x="148" y="58"/>
                    </a:lnTo>
                    <a:lnTo>
                      <a:pt x="162" y="48"/>
                    </a:lnTo>
                    <a:lnTo>
                      <a:pt x="176" y="40"/>
                    </a:lnTo>
                    <a:lnTo>
                      <a:pt x="192" y="34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6" y="14"/>
                    </a:lnTo>
                    <a:lnTo>
                      <a:pt x="252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2" y="2"/>
                    </a:lnTo>
                    <a:lnTo>
                      <a:pt x="320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F4C8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6" name="Freeform 376"/>
              <p:cNvSpPr>
                <a:spLocks/>
              </p:cNvSpPr>
              <p:nvPr/>
            </p:nvSpPr>
            <p:spPr bwMode="auto">
              <a:xfrm>
                <a:off x="5124450" y="869950"/>
                <a:ext cx="1057275" cy="1076325"/>
              </a:xfrm>
              <a:custGeom>
                <a:avLst/>
                <a:gdLst/>
                <a:ahLst/>
                <a:cxnLst>
                  <a:cxn ang="0">
                    <a:pos x="368" y="2"/>
                  </a:cxn>
                  <a:cxn ang="0">
                    <a:pos x="416" y="12"/>
                  </a:cxn>
                  <a:cxn ang="0">
                    <a:pos x="462" y="28"/>
                  </a:cxn>
                  <a:cxn ang="0">
                    <a:pos x="506" y="50"/>
                  </a:cxn>
                  <a:cxn ang="0">
                    <a:pos x="546" y="78"/>
                  </a:cxn>
                  <a:cxn ang="0">
                    <a:pos x="580" y="112"/>
                  </a:cxn>
                  <a:cxn ang="0">
                    <a:pos x="610" y="150"/>
                  </a:cxn>
                  <a:cxn ang="0">
                    <a:pos x="634" y="192"/>
                  </a:cxn>
                  <a:cxn ang="0">
                    <a:pos x="652" y="238"/>
                  </a:cxn>
                  <a:cxn ang="0">
                    <a:pos x="662" y="288"/>
                  </a:cxn>
                  <a:cxn ang="0">
                    <a:pos x="666" y="340"/>
                  </a:cxn>
                  <a:cxn ang="0">
                    <a:pos x="662" y="392"/>
                  </a:cxn>
                  <a:cxn ang="0">
                    <a:pos x="652" y="440"/>
                  </a:cxn>
                  <a:cxn ang="0">
                    <a:pos x="634" y="486"/>
                  </a:cxn>
                  <a:cxn ang="0">
                    <a:pos x="610" y="530"/>
                  </a:cxn>
                  <a:cxn ang="0">
                    <a:pos x="580" y="568"/>
                  </a:cxn>
                  <a:cxn ang="0">
                    <a:pos x="546" y="602"/>
                  </a:cxn>
                  <a:cxn ang="0">
                    <a:pos x="506" y="630"/>
                  </a:cxn>
                  <a:cxn ang="0">
                    <a:pos x="462" y="652"/>
                  </a:cxn>
                  <a:cxn ang="0">
                    <a:pos x="416" y="668"/>
                  </a:cxn>
                  <a:cxn ang="0">
                    <a:pos x="368" y="676"/>
                  </a:cxn>
                  <a:cxn ang="0">
                    <a:pos x="316" y="678"/>
                  </a:cxn>
                  <a:cxn ang="0">
                    <a:pos x="266" y="672"/>
                  </a:cxn>
                  <a:cxn ang="0">
                    <a:pos x="218" y="658"/>
                  </a:cxn>
                  <a:cxn ang="0">
                    <a:pos x="174" y="638"/>
                  </a:cxn>
                  <a:cxn ang="0">
                    <a:pos x="134" y="612"/>
                  </a:cxn>
                  <a:cxn ang="0">
                    <a:pos x="98" y="580"/>
                  </a:cxn>
                  <a:cxn ang="0">
                    <a:pos x="66" y="542"/>
                  </a:cxn>
                  <a:cxn ang="0">
                    <a:pos x="40" y="502"/>
                  </a:cxn>
                  <a:cxn ang="0">
                    <a:pos x="20" y="456"/>
                  </a:cxn>
                  <a:cxn ang="0">
                    <a:pos x="6" y="408"/>
                  </a:cxn>
                  <a:cxn ang="0">
                    <a:pos x="0" y="356"/>
                  </a:cxn>
                  <a:cxn ang="0">
                    <a:pos x="2" y="304"/>
                  </a:cxn>
                  <a:cxn ang="0">
                    <a:pos x="10" y="254"/>
                  </a:cxn>
                  <a:cxn ang="0">
                    <a:pos x="26" y="208"/>
                  </a:cxn>
                  <a:cxn ang="0">
                    <a:pos x="48" y="164"/>
                  </a:cxn>
                  <a:cxn ang="0">
                    <a:pos x="76" y="124"/>
                  </a:cxn>
                  <a:cxn ang="0">
                    <a:pos x="108" y="88"/>
                  </a:cxn>
                  <a:cxn ang="0">
                    <a:pos x="146" y="58"/>
                  </a:cxn>
                  <a:cxn ang="0">
                    <a:pos x="188" y="34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4" y="0"/>
                  </a:cxn>
                </a:cxnLst>
                <a:rect l="0" t="0" r="r" b="b"/>
                <a:pathLst>
                  <a:path w="666" h="678">
                    <a:moveTo>
                      <a:pt x="334" y="0"/>
                    </a:moveTo>
                    <a:lnTo>
                      <a:pt x="350" y="0"/>
                    </a:lnTo>
                    <a:lnTo>
                      <a:pt x="368" y="2"/>
                    </a:lnTo>
                    <a:lnTo>
                      <a:pt x="384" y="4"/>
                    </a:lnTo>
                    <a:lnTo>
                      <a:pt x="400" y="8"/>
                    </a:lnTo>
                    <a:lnTo>
                      <a:pt x="416" y="12"/>
                    </a:lnTo>
                    <a:lnTo>
                      <a:pt x="432" y="16"/>
                    </a:lnTo>
                    <a:lnTo>
                      <a:pt x="448" y="22"/>
                    </a:lnTo>
                    <a:lnTo>
                      <a:pt x="462" y="28"/>
                    </a:lnTo>
                    <a:lnTo>
                      <a:pt x="478" y="34"/>
                    </a:lnTo>
                    <a:lnTo>
                      <a:pt x="492" y="42"/>
                    </a:lnTo>
                    <a:lnTo>
                      <a:pt x="506" y="50"/>
                    </a:lnTo>
                    <a:lnTo>
                      <a:pt x="520" y="58"/>
                    </a:lnTo>
                    <a:lnTo>
                      <a:pt x="532" y="68"/>
                    </a:lnTo>
                    <a:lnTo>
                      <a:pt x="546" y="78"/>
                    </a:lnTo>
                    <a:lnTo>
                      <a:pt x="558" y="88"/>
                    </a:lnTo>
                    <a:lnTo>
                      <a:pt x="568" y="100"/>
                    </a:lnTo>
                    <a:lnTo>
                      <a:pt x="580" y="112"/>
                    </a:lnTo>
                    <a:lnTo>
                      <a:pt x="590" y="124"/>
                    </a:lnTo>
                    <a:lnTo>
                      <a:pt x="600" y="136"/>
                    </a:lnTo>
                    <a:lnTo>
                      <a:pt x="610" y="150"/>
                    </a:lnTo>
                    <a:lnTo>
                      <a:pt x="618" y="164"/>
                    </a:lnTo>
                    <a:lnTo>
                      <a:pt x="626" y="178"/>
                    </a:lnTo>
                    <a:lnTo>
                      <a:pt x="634" y="192"/>
                    </a:lnTo>
                    <a:lnTo>
                      <a:pt x="640" y="208"/>
                    </a:lnTo>
                    <a:lnTo>
                      <a:pt x="646" y="222"/>
                    </a:lnTo>
                    <a:lnTo>
                      <a:pt x="652" y="238"/>
                    </a:lnTo>
                    <a:lnTo>
                      <a:pt x="656" y="254"/>
                    </a:lnTo>
                    <a:lnTo>
                      <a:pt x="660" y="272"/>
                    </a:lnTo>
                    <a:lnTo>
                      <a:pt x="662" y="288"/>
                    </a:lnTo>
                    <a:lnTo>
                      <a:pt x="664" y="304"/>
                    </a:lnTo>
                    <a:lnTo>
                      <a:pt x="666" y="322"/>
                    </a:lnTo>
                    <a:lnTo>
                      <a:pt x="666" y="340"/>
                    </a:lnTo>
                    <a:lnTo>
                      <a:pt x="666" y="356"/>
                    </a:lnTo>
                    <a:lnTo>
                      <a:pt x="664" y="374"/>
                    </a:lnTo>
                    <a:lnTo>
                      <a:pt x="662" y="392"/>
                    </a:lnTo>
                    <a:lnTo>
                      <a:pt x="660" y="408"/>
                    </a:lnTo>
                    <a:lnTo>
                      <a:pt x="656" y="424"/>
                    </a:lnTo>
                    <a:lnTo>
                      <a:pt x="652" y="440"/>
                    </a:lnTo>
                    <a:lnTo>
                      <a:pt x="646" y="456"/>
                    </a:lnTo>
                    <a:lnTo>
                      <a:pt x="640" y="472"/>
                    </a:lnTo>
                    <a:lnTo>
                      <a:pt x="634" y="486"/>
                    </a:lnTo>
                    <a:lnTo>
                      <a:pt x="626" y="502"/>
                    </a:lnTo>
                    <a:lnTo>
                      <a:pt x="618" y="516"/>
                    </a:lnTo>
                    <a:lnTo>
                      <a:pt x="610" y="530"/>
                    </a:lnTo>
                    <a:lnTo>
                      <a:pt x="600" y="542"/>
                    </a:lnTo>
                    <a:lnTo>
                      <a:pt x="590" y="556"/>
                    </a:lnTo>
                    <a:lnTo>
                      <a:pt x="580" y="568"/>
                    </a:lnTo>
                    <a:lnTo>
                      <a:pt x="568" y="580"/>
                    </a:lnTo>
                    <a:lnTo>
                      <a:pt x="558" y="590"/>
                    </a:lnTo>
                    <a:lnTo>
                      <a:pt x="546" y="602"/>
                    </a:lnTo>
                    <a:lnTo>
                      <a:pt x="532" y="612"/>
                    </a:lnTo>
                    <a:lnTo>
                      <a:pt x="520" y="620"/>
                    </a:lnTo>
                    <a:lnTo>
                      <a:pt x="506" y="630"/>
                    </a:lnTo>
                    <a:lnTo>
                      <a:pt x="492" y="638"/>
                    </a:lnTo>
                    <a:lnTo>
                      <a:pt x="478" y="646"/>
                    </a:lnTo>
                    <a:lnTo>
                      <a:pt x="462" y="652"/>
                    </a:lnTo>
                    <a:lnTo>
                      <a:pt x="448" y="658"/>
                    </a:lnTo>
                    <a:lnTo>
                      <a:pt x="432" y="664"/>
                    </a:lnTo>
                    <a:lnTo>
                      <a:pt x="416" y="668"/>
                    </a:lnTo>
                    <a:lnTo>
                      <a:pt x="400" y="672"/>
                    </a:lnTo>
                    <a:lnTo>
                      <a:pt x="384" y="674"/>
                    </a:lnTo>
                    <a:lnTo>
                      <a:pt x="368" y="676"/>
                    </a:lnTo>
                    <a:lnTo>
                      <a:pt x="350" y="678"/>
                    </a:lnTo>
                    <a:lnTo>
                      <a:pt x="334" y="678"/>
                    </a:lnTo>
                    <a:lnTo>
                      <a:pt x="316" y="678"/>
                    </a:lnTo>
                    <a:lnTo>
                      <a:pt x="298" y="676"/>
                    </a:lnTo>
                    <a:lnTo>
                      <a:pt x="282" y="674"/>
                    </a:lnTo>
                    <a:lnTo>
                      <a:pt x="266" y="672"/>
                    </a:lnTo>
                    <a:lnTo>
                      <a:pt x="250" y="668"/>
                    </a:lnTo>
                    <a:lnTo>
                      <a:pt x="234" y="664"/>
                    </a:lnTo>
                    <a:lnTo>
                      <a:pt x="218" y="658"/>
                    </a:lnTo>
                    <a:lnTo>
                      <a:pt x="204" y="652"/>
                    </a:lnTo>
                    <a:lnTo>
                      <a:pt x="188" y="646"/>
                    </a:lnTo>
                    <a:lnTo>
                      <a:pt x="174" y="638"/>
                    </a:lnTo>
                    <a:lnTo>
                      <a:pt x="160" y="630"/>
                    </a:lnTo>
                    <a:lnTo>
                      <a:pt x="146" y="620"/>
                    </a:lnTo>
                    <a:lnTo>
                      <a:pt x="134" y="612"/>
                    </a:lnTo>
                    <a:lnTo>
                      <a:pt x="120" y="602"/>
                    </a:lnTo>
                    <a:lnTo>
                      <a:pt x="108" y="590"/>
                    </a:lnTo>
                    <a:lnTo>
                      <a:pt x="98" y="580"/>
                    </a:lnTo>
                    <a:lnTo>
                      <a:pt x="86" y="568"/>
                    </a:lnTo>
                    <a:lnTo>
                      <a:pt x="76" y="556"/>
                    </a:lnTo>
                    <a:lnTo>
                      <a:pt x="66" y="542"/>
                    </a:lnTo>
                    <a:lnTo>
                      <a:pt x="56" y="530"/>
                    </a:lnTo>
                    <a:lnTo>
                      <a:pt x="48" y="516"/>
                    </a:lnTo>
                    <a:lnTo>
                      <a:pt x="40" y="502"/>
                    </a:lnTo>
                    <a:lnTo>
                      <a:pt x="32" y="486"/>
                    </a:lnTo>
                    <a:lnTo>
                      <a:pt x="26" y="472"/>
                    </a:lnTo>
                    <a:lnTo>
                      <a:pt x="20" y="456"/>
                    </a:lnTo>
                    <a:lnTo>
                      <a:pt x="14" y="440"/>
                    </a:lnTo>
                    <a:lnTo>
                      <a:pt x="10" y="424"/>
                    </a:lnTo>
                    <a:lnTo>
                      <a:pt x="6" y="408"/>
                    </a:lnTo>
                    <a:lnTo>
                      <a:pt x="4" y="392"/>
                    </a:lnTo>
                    <a:lnTo>
                      <a:pt x="2" y="374"/>
                    </a:lnTo>
                    <a:lnTo>
                      <a:pt x="0" y="356"/>
                    </a:lnTo>
                    <a:lnTo>
                      <a:pt x="0" y="340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4" y="288"/>
                    </a:lnTo>
                    <a:lnTo>
                      <a:pt x="6" y="272"/>
                    </a:lnTo>
                    <a:lnTo>
                      <a:pt x="10" y="254"/>
                    </a:lnTo>
                    <a:lnTo>
                      <a:pt x="14" y="238"/>
                    </a:lnTo>
                    <a:lnTo>
                      <a:pt x="20" y="222"/>
                    </a:lnTo>
                    <a:lnTo>
                      <a:pt x="26" y="208"/>
                    </a:lnTo>
                    <a:lnTo>
                      <a:pt x="32" y="192"/>
                    </a:lnTo>
                    <a:lnTo>
                      <a:pt x="40" y="178"/>
                    </a:lnTo>
                    <a:lnTo>
                      <a:pt x="48" y="164"/>
                    </a:lnTo>
                    <a:lnTo>
                      <a:pt x="56" y="150"/>
                    </a:lnTo>
                    <a:lnTo>
                      <a:pt x="66" y="136"/>
                    </a:lnTo>
                    <a:lnTo>
                      <a:pt x="76" y="124"/>
                    </a:lnTo>
                    <a:lnTo>
                      <a:pt x="86" y="112"/>
                    </a:lnTo>
                    <a:lnTo>
                      <a:pt x="98" y="100"/>
                    </a:lnTo>
                    <a:lnTo>
                      <a:pt x="108" y="88"/>
                    </a:lnTo>
                    <a:lnTo>
                      <a:pt x="120" y="78"/>
                    </a:lnTo>
                    <a:lnTo>
                      <a:pt x="134" y="68"/>
                    </a:lnTo>
                    <a:lnTo>
                      <a:pt x="146" y="58"/>
                    </a:lnTo>
                    <a:lnTo>
                      <a:pt x="160" y="50"/>
                    </a:lnTo>
                    <a:lnTo>
                      <a:pt x="174" y="42"/>
                    </a:lnTo>
                    <a:lnTo>
                      <a:pt x="188" y="34"/>
                    </a:lnTo>
                    <a:lnTo>
                      <a:pt x="204" y="28"/>
                    </a:lnTo>
                    <a:lnTo>
                      <a:pt x="218" y="22"/>
                    </a:lnTo>
                    <a:lnTo>
                      <a:pt x="234" y="16"/>
                    </a:lnTo>
                    <a:lnTo>
                      <a:pt x="250" y="12"/>
                    </a:lnTo>
                    <a:lnTo>
                      <a:pt x="266" y="8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6" y="0"/>
                    </a:lnTo>
                    <a:lnTo>
                      <a:pt x="334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6CA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7" name="Freeform 377"/>
              <p:cNvSpPr>
                <a:spLocks/>
              </p:cNvSpPr>
              <p:nvPr/>
            </p:nvSpPr>
            <p:spPr bwMode="auto">
              <a:xfrm>
                <a:off x="5127625" y="876300"/>
                <a:ext cx="1050925" cy="1066800"/>
              </a:xfrm>
              <a:custGeom>
                <a:avLst/>
                <a:gdLst/>
                <a:ahLst/>
                <a:cxnLst>
                  <a:cxn ang="0">
                    <a:pos x="364" y="2"/>
                  </a:cxn>
                  <a:cxn ang="0">
                    <a:pos x="414" y="10"/>
                  </a:cxn>
                  <a:cxn ang="0">
                    <a:pos x="460" y="26"/>
                  </a:cxn>
                  <a:cxn ang="0">
                    <a:pos x="502" y="48"/>
                  </a:cxn>
                  <a:cxn ang="0">
                    <a:pos x="542" y="76"/>
                  </a:cxn>
                  <a:cxn ang="0">
                    <a:pos x="576" y="110"/>
                  </a:cxn>
                  <a:cxn ang="0">
                    <a:pos x="606" y="148"/>
                  </a:cxn>
                  <a:cxn ang="0">
                    <a:pos x="628" y="190"/>
                  </a:cxn>
                  <a:cxn ang="0">
                    <a:pos x="646" y="236"/>
                  </a:cxn>
                  <a:cxn ang="0">
                    <a:pos x="658" y="284"/>
                  </a:cxn>
                  <a:cxn ang="0">
                    <a:pos x="662" y="336"/>
                  </a:cxn>
                  <a:cxn ang="0">
                    <a:pos x="658" y="386"/>
                  </a:cxn>
                  <a:cxn ang="0">
                    <a:pos x="646" y="436"/>
                  </a:cxn>
                  <a:cxn ang="0">
                    <a:pos x="628" y="482"/>
                  </a:cxn>
                  <a:cxn ang="0">
                    <a:pos x="606" y="524"/>
                  </a:cxn>
                  <a:cxn ang="0">
                    <a:pos x="576" y="562"/>
                  </a:cxn>
                  <a:cxn ang="0">
                    <a:pos x="542" y="594"/>
                  </a:cxn>
                  <a:cxn ang="0">
                    <a:pos x="502" y="622"/>
                  </a:cxn>
                  <a:cxn ang="0">
                    <a:pos x="460" y="646"/>
                  </a:cxn>
                  <a:cxn ang="0">
                    <a:pos x="414" y="660"/>
                  </a:cxn>
                  <a:cxn ang="0">
                    <a:pos x="364" y="670"/>
                  </a:cxn>
                  <a:cxn ang="0">
                    <a:pos x="314" y="670"/>
                  </a:cxn>
                  <a:cxn ang="0">
                    <a:pos x="264" y="664"/>
                  </a:cxn>
                  <a:cxn ang="0">
                    <a:pos x="218" y="652"/>
                  </a:cxn>
                  <a:cxn ang="0">
                    <a:pos x="174" y="630"/>
                  </a:cxn>
                  <a:cxn ang="0">
                    <a:pos x="134" y="604"/>
                  </a:cxn>
                  <a:cxn ang="0">
                    <a:pos x="98" y="574"/>
                  </a:cxn>
                  <a:cxn ang="0">
                    <a:pos x="66" y="536"/>
                  </a:cxn>
                  <a:cxn ang="0">
                    <a:pos x="40" y="496"/>
                  </a:cxn>
                  <a:cxn ang="0">
                    <a:pos x="20" y="452"/>
                  </a:cxn>
                  <a:cxn ang="0">
                    <a:pos x="8" y="404"/>
                  </a:cxn>
                  <a:cxn ang="0">
                    <a:pos x="0" y="352"/>
                  </a:cxn>
                  <a:cxn ang="0">
                    <a:pos x="2" y="302"/>
                  </a:cxn>
                  <a:cxn ang="0">
                    <a:pos x="10" y="252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6" y="122"/>
                  </a:cxn>
                  <a:cxn ang="0">
                    <a:pos x="108" y="86"/>
                  </a:cxn>
                  <a:cxn ang="0">
                    <a:pos x="146" y="58"/>
                  </a:cxn>
                  <a:cxn ang="0">
                    <a:pos x="188" y="32"/>
                  </a:cxn>
                  <a:cxn ang="0">
                    <a:pos x="232" y="14"/>
                  </a:cxn>
                  <a:cxn ang="0">
                    <a:pos x="280" y="4"/>
                  </a:cxn>
                  <a:cxn ang="0">
                    <a:pos x="332" y="0"/>
                  </a:cxn>
                </a:cxnLst>
                <a:rect l="0" t="0" r="r" b="b"/>
                <a:pathLst>
                  <a:path w="662" h="672">
                    <a:moveTo>
                      <a:pt x="332" y="0"/>
                    </a:moveTo>
                    <a:lnTo>
                      <a:pt x="348" y="0"/>
                    </a:lnTo>
                    <a:lnTo>
                      <a:pt x="364" y="2"/>
                    </a:lnTo>
                    <a:lnTo>
                      <a:pt x="382" y="4"/>
                    </a:lnTo>
                    <a:lnTo>
                      <a:pt x="398" y="6"/>
                    </a:lnTo>
                    <a:lnTo>
                      <a:pt x="414" y="10"/>
                    </a:lnTo>
                    <a:lnTo>
                      <a:pt x="430" y="14"/>
                    </a:lnTo>
                    <a:lnTo>
                      <a:pt x="444" y="20"/>
                    </a:lnTo>
                    <a:lnTo>
                      <a:pt x="460" y="26"/>
                    </a:lnTo>
                    <a:lnTo>
                      <a:pt x="474" y="32"/>
                    </a:lnTo>
                    <a:lnTo>
                      <a:pt x="488" y="40"/>
                    </a:lnTo>
                    <a:lnTo>
                      <a:pt x="502" y="48"/>
                    </a:lnTo>
                    <a:lnTo>
                      <a:pt x="516" y="58"/>
                    </a:lnTo>
                    <a:lnTo>
                      <a:pt x="528" y="66"/>
                    </a:lnTo>
                    <a:lnTo>
                      <a:pt x="542" y="76"/>
                    </a:lnTo>
                    <a:lnTo>
                      <a:pt x="554" y="86"/>
                    </a:lnTo>
                    <a:lnTo>
                      <a:pt x="564" y="98"/>
                    </a:lnTo>
                    <a:lnTo>
                      <a:pt x="576" y="110"/>
                    </a:lnTo>
                    <a:lnTo>
                      <a:pt x="586" y="122"/>
                    </a:lnTo>
                    <a:lnTo>
                      <a:pt x="596" y="134"/>
                    </a:lnTo>
                    <a:lnTo>
                      <a:pt x="606" y="148"/>
                    </a:lnTo>
                    <a:lnTo>
                      <a:pt x="614" y="162"/>
                    </a:lnTo>
                    <a:lnTo>
                      <a:pt x="622" y="176"/>
                    </a:lnTo>
                    <a:lnTo>
                      <a:pt x="628" y="190"/>
                    </a:lnTo>
                    <a:lnTo>
                      <a:pt x="636" y="204"/>
                    </a:lnTo>
                    <a:lnTo>
                      <a:pt x="642" y="220"/>
                    </a:lnTo>
                    <a:lnTo>
                      <a:pt x="646" y="236"/>
                    </a:lnTo>
                    <a:lnTo>
                      <a:pt x="652" y="252"/>
                    </a:lnTo>
                    <a:lnTo>
                      <a:pt x="654" y="268"/>
                    </a:lnTo>
                    <a:lnTo>
                      <a:pt x="658" y="284"/>
                    </a:lnTo>
                    <a:lnTo>
                      <a:pt x="660" y="302"/>
                    </a:lnTo>
                    <a:lnTo>
                      <a:pt x="662" y="318"/>
                    </a:lnTo>
                    <a:lnTo>
                      <a:pt x="662" y="336"/>
                    </a:lnTo>
                    <a:lnTo>
                      <a:pt x="662" y="352"/>
                    </a:lnTo>
                    <a:lnTo>
                      <a:pt x="660" y="370"/>
                    </a:lnTo>
                    <a:lnTo>
                      <a:pt x="658" y="386"/>
                    </a:lnTo>
                    <a:lnTo>
                      <a:pt x="654" y="404"/>
                    </a:lnTo>
                    <a:lnTo>
                      <a:pt x="652" y="420"/>
                    </a:lnTo>
                    <a:lnTo>
                      <a:pt x="646" y="436"/>
                    </a:lnTo>
                    <a:lnTo>
                      <a:pt x="642" y="452"/>
                    </a:lnTo>
                    <a:lnTo>
                      <a:pt x="636" y="466"/>
                    </a:lnTo>
                    <a:lnTo>
                      <a:pt x="628" y="482"/>
                    </a:lnTo>
                    <a:lnTo>
                      <a:pt x="622" y="496"/>
                    </a:lnTo>
                    <a:lnTo>
                      <a:pt x="614" y="510"/>
                    </a:lnTo>
                    <a:lnTo>
                      <a:pt x="606" y="524"/>
                    </a:lnTo>
                    <a:lnTo>
                      <a:pt x="596" y="536"/>
                    </a:lnTo>
                    <a:lnTo>
                      <a:pt x="586" y="550"/>
                    </a:lnTo>
                    <a:lnTo>
                      <a:pt x="576" y="562"/>
                    </a:lnTo>
                    <a:lnTo>
                      <a:pt x="564" y="574"/>
                    </a:lnTo>
                    <a:lnTo>
                      <a:pt x="554" y="584"/>
                    </a:lnTo>
                    <a:lnTo>
                      <a:pt x="542" y="594"/>
                    </a:lnTo>
                    <a:lnTo>
                      <a:pt x="528" y="604"/>
                    </a:lnTo>
                    <a:lnTo>
                      <a:pt x="516" y="614"/>
                    </a:lnTo>
                    <a:lnTo>
                      <a:pt x="502" y="622"/>
                    </a:lnTo>
                    <a:lnTo>
                      <a:pt x="488" y="630"/>
                    </a:lnTo>
                    <a:lnTo>
                      <a:pt x="474" y="638"/>
                    </a:lnTo>
                    <a:lnTo>
                      <a:pt x="460" y="646"/>
                    </a:lnTo>
                    <a:lnTo>
                      <a:pt x="444" y="652"/>
                    </a:lnTo>
                    <a:lnTo>
                      <a:pt x="430" y="656"/>
                    </a:lnTo>
                    <a:lnTo>
                      <a:pt x="414" y="660"/>
                    </a:lnTo>
                    <a:lnTo>
                      <a:pt x="398" y="664"/>
                    </a:lnTo>
                    <a:lnTo>
                      <a:pt x="382" y="668"/>
                    </a:lnTo>
                    <a:lnTo>
                      <a:pt x="364" y="670"/>
                    </a:lnTo>
                    <a:lnTo>
                      <a:pt x="348" y="670"/>
                    </a:lnTo>
                    <a:lnTo>
                      <a:pt x="332" y="672"/>
                    </a:lnTo>
                    <a:lnTo>
                      <a:pt x="314" y="670"/>
                    </a:lnTo>
                    <a:lnTo>
                      <a:pt x="298" y="670"/>
                    </a:lnTo>
                    <a:lnTo>
                      <a:pt x="280" y="668"/>
                    </a:lnTo>
                    <a:lnTo>
                      <a:pt x="264" y="664"/>
                    </a:lnTo>
                    <a:lnTo>
                      <a:pt x="248" y="660"/>
                    </a:lnTo>
                    <a:lnTo>
                      <a:pt x="232" y="656"/>
                    </a:lnTo>
                    <a:lnTo>
                      <a:pt x="218" y="652"/>
                    </a:lnTo>
                    <a:lnTo>
                      <a:pt x="202" y="646"/>
                    </a:lnTo>
                    <a:lnTo>
                      <a:pt x="188" y="638"/>
                    </a:lnTo>
                    <a:lnTo>
                      <a:pt x="174" y="630"/>
                    </a:lnTo>
                    <a:lnTo>
                      <a:pt x="160" y="622"/>
                    </a:lnTo>
                    <a:lnTo>
                      <a:pt x="146" y="614"/>
                    </a:lnTo>
                    <a:lnTo>
                      <a:pt x="134" y="604"/>
                    </a:lnTo>
                    <a:lnTo>
                      <a:pt x="120" y="594"/>
                    </a:lnTo>
                    <a:lnTo>
                      <a:pt x="108" y="584"/>
                    </a:lnTo>
                    <a:lnTo>
                      <a:pt x="98" y="574"/>
                    </a:lnTo>
                    <a:lnTo>
                      <a:pt x="86" y="562"/>
                    </a:lnTo>
                    <a:lnTo>
                      <a:pt x="76" y="550"/>
                    </a:lnTo>
                    <a:lnTo>
                      <a:pt x="66" y="536"/>
                    </a:lnTo>
                    <a:lnTo>
                      <a:pt x="56" y="524"/>
                    </a:lnTo>
                    <a:lnTo>
                      <a:pt x="48" y="510"/>
                    </a:lnTo>
                    <a:lnTo>
                      <a:pt x="40" y="496"/>
                    </a:lnTo>
                    <a:lnTo>
                      <a:pt x="34" y="482"/>
                    </a:lnTo>
                    <a:lnTo>
                      <a:pt x="26" y="466"/>
                    </a:lnTo>
                    <a:lnTo>
                      <a:pt x="20" y="452"/>
                    </a:lnTo>
                    <a:lnTo>
                      <a:pt x="16" y="436"/>
                    </a:lnTo>
                    <a:lnTo>
                      <a:pt x="10" y="420"/>
                    </a:lnTo>
                    <a:lnTo>
                      <a:pt x="8" y="404"/>
                    </a:lnTo>
                    <a:lnTo>
                      <a:pt x="4" y="386"/>
                    </a:lnTo>
                    <a:lnTo>
                      <a:pt x="2" y="370"/>
                    </a:lnTo>
                    <a:lnTo>
                      <a:pt x="0" y="352"/>
                    </a:lnTo>
                    <a:lnTo>
                      <a:pt x="0" y="336"/>
                    </a:lnTo>
                    <a:lnTo>
                      <a:pt x="0" y="318"/>
                    </a:lnTo>
                    <a:lnTo>
                      <a:pt x="2" y="302"/>
                    </a:lnTo>
                    <a:lnTo>
                      <a:pt x="4" y="284"/>
                    </a:lnTo>
                    <a:lnTo>
                      <a:pt x="8" y="268"/>
                    </a:lnTo>
                    <a:lnTo>
                      <a:pt x="10" y="252"/>
                    </a:lnTo>
                    <a:lnTo>
                      <a:pt x="16" y="236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4" y="190"/>
                    </a:lnTo>
                    <a:lnTo>
                      <a:pt x="40" y="176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6" y="134"/>
                    </a:lnTo>
                    <a:lnTo>
                      <a:pt x="76" y="122"/>
                    </a:lnTo>
                    <a:lnTo>
                      <a:pt x="86" y="110"/>
                    </a:lnTo>
                    <a:lnTo>
                      <a:pt x="98" y="98"/>
                    </a:lnTo>
                    <a:lnTo>
                      <a:pt x="108" y="86"/>
                    </a:lnTo>
                    <a:lnTo>
                      <a:pt x="120" y="76"/>
                    </a:lnTo>
                    <a:lnTo>
                      <a:pt x="134" y="66"/>
                    </a:lnTo>
                    <a:lnTo>
                      <a:pt x="146" y="58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2" y="26"/>
                    </a:lnTo>
                    <a:lnTo>
                      <a:pt x="218" y="20"/>
                    </a:lnTo>
                    <a:lnTo>
                      <a:pt x="232" y="14"/>
                    </a:lnTo>
                    <a:lnTo>
                      <a:pt x="248" y="10"/>
                    </a:lnTo>
                    <a:lnTo>
                      <a:pt x="264" y="6"/>
                    </a:lnTo>
                    <a:lnTo>
                      <a:pt x="280" y="4"/>
                    </a:lnTo>
                    <a:lnTo>
                      <a:pt x="298" y="2"/>
                    </a:lnTo>
                    <a:lnTo>
                      <a:pt x="314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F5CD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8" name="Freeform 378"/>
              <p:cNvSpPr>
                <a:spLocks/>
              </p:cNvSpPr>
              <p:nvPr/>
            </p:nvSpPr>
            <p:spPr bwMode="auto">
              <a:xfrm>
                <a:off x="5133975" y="879475"/>
                <a:ext cx="1038225" cy="1057275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8" y="12"/>
                  </a:cxn>
                  <a:cxn ang="0">
                    <a:pos x="454" y="26"/>
                  </a:cxn>
                  <a:cxn ang="0">
                    <a:pos x="496" y="50"/>
                  </a:cxn>
                  <a:cxn ang="0">
                    <a:pos x="536" y="76"/>
                  </a:cxn>
                  <a:cxn ang="0">
                    <a:pos x="570" y="110"/>
                  </a:cxn>
                  <a:cxn ang="0">
                    <a:pos x="598" y="148"/>
                  </a:cxn>
                  <a:cxn ang="0">
                    <a:pos x="622" y="190"/>
                  </a:cxn>
                  <a:cxn ang="0">
                    <a:pos x="640" y="234"/>
                  </a:cxn>
                  <a:cxn ang="0">
                    <a:pos x="650" y="282"/>
                  </a:cxn>
                  <a:cxn ang="0">
                    <a:pos x="654" y="334"/>
                  </a:cxn>
                  <a:cxn ang="0">
                    <a:pos x="650" y="384"/>
                  </a:cxn>
                  <a:cxn ang="0">
                    <a:pos x="640" y="432"/>
                  </a:cxn>
                  <a:cxn ang="0">
                    <a:pos x="622" y="478"/>
                  </a:cxn>
                  <a:cxn ang="0">
                    <a:pos x="598" y="520"/>
                  </a:cxn>
                  <a:cxn ang="0">
                    <a:pos x="570" y="558"/>
                  </a:cxn>
                  <a:cxn ang="0">
                    <a:pos x="536" y="590"/>
                  </a:cxn>
                  <a:cxn ang="0">
                    <a:pos x="496" y="618"/>
                  </a:cxn>
                  <a:cxn ang="0">
                    <a:pos x="454" y="640"/>
                  </a:cxn>
                  <a:cxn ang="0">
                    <a:pos x="408" y="656"/>
                  </a:cxn>
                  <a:cxn ang="0">
                    <a:pos x="360" y="664"/>
                  </a:cxn>
                  <a:cxn ang="0">
                    <a:pos x="310" y="666"/>
                  </a:cxn>
                  <a:cxn ang="0">
                    <a:pos x="262" y="660"/>
                  </a:cxn>
                  <a:cxn ang="0">
                    <a:pos x="214" y="646"/>
                  </a:cxn>
                  <a:cxn ang="0">
                    <a:pos x="170" y="626"/>
                  </a:cxn>
                  <a:cxn ang="0">
                    <a:pos x="132" y="600"/>
                  </a:cxn>
                  <a:cxn ang="0">
                    <a:pos x="96" y="568"/>
                  </a:cxn>
                  <a:cxn ang="0">
                    <a:pos x="64" y="532"/>
                  </a:cxn>
                  <a:cxn ang="0">
                    <a:pos x="40" y="492"/>
                  </a:cxn>
                  <a:cxn ang="0">
                    <a:pos x="20" y="448"/>
                  </a:cxn>
                  <a:cxn ang="0">
                    <a:pos x="6" y="400"/>
                  </a:cxn>
                  <a:cxn ang="0">
                    <a:pos x="0" y="350"/>
                  </a:cxn>
                  <a:cxn ang="0">
                    <a:pos x="2" y="300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4" y="122"/>
                  </a:cxn>
                  <a:cxn ang="0">
                    <a:pos x="106" y="88"/>
                  </a:cxn>
                  <a:cxn ang="0">
                    <a:pos x="144" y="58"/>
                  </a:cxn>
                  <a:cxn ang="0">
                    <a:pos x="186" y="34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4" h="666">
                    <a:moveTo>
                      <a:pt x="328" y="0"/>
                    </a:moveTo>
                    <a:lnTo>
                      <a:pt x="344" y="2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4" y="8"/>
                    </a:lnTo>
                    <a:lnTo>
                      <a:pt x="408" y="12"/>
                    </a:lnTo>
                    <a:lnTo>
                      <a:pt x="424" y="16"/>
                    </a:lnTo>
                    <a:lnTo>
                      <a:pt x="440" y="22"/>
                    </a:lnTo>
                    <a:lnTo>
                      <a:pt x="454" y="26"/>
                    </a:lnTo>
                    <a:lnTo>
                      <a:pt x="468" y="34"/>
                    </a:lnTo>
                    <a:lnTo>
                      <a:pt x="484" y="40"/>
                    </a:lnTo>
                    <a:lnTo>
                      <a:pt x="496" y="50"/>
                    </a:lnTo>
                    <a:lnTo>
                      <a:pt x="510" y="58"/>
                    </a:lnTo>
                    <a:lnTo>
                      <a:pt x="522" y="66"/>
                    </a:lnTo>
                    <a:lnTo>
                      <a:pt x="536" y="76"/>
                    </a:lnTo>
                    <a:lnTo>
                      <a:pt x="548" y="88"/>
                    </a:lnTo>
                    <a:lnTo>
                      <a:pt x="558" y="98"/>
                    </a:lnTo>
                    <a:lnTo>
                      <a:pt x="570" y="110"/>
                    </a:lnTo>
                    <a:lnTo>
                      <a:pt x="580" y="122"/>
                    </a:lnTo>
                    <a:lnTo>
                      <a:pt x="590" y="134"/>
                    </a:lnTo>
                    <a:lnTo>
                      <a:pt x="598" y="148"/>
                    </a:lnTo>
                    <a:lnTo>
                      <a:pt x="608" y="162"/>
                    </a:lnTo>
                    <a:lnTo>
                      <a:pt x="614" y="174"/>
                    </a:lnTo>
                    <a:lnTo>
                      <a:pt x="622" y="190"/>
                    </a:lnTo>
                    <a:lnTo>
                      <a:pt x="628" y="204"/>
                    </a:lnTo>
                    <a:lnTo>
                      <a:pt x="634" y="220"/>
                    </a:lnTo>
                    <a:lnTo>
                      <a:pt x="640" y="234"/>
                    </a:lnTo>
                    <a:lnTo>
                      <a:pt x="644" y="250"/>
                    </a:lnTo>
                    <a:lnTo>
                      <a:pt x="648" y="266"/>
                    </a:lnTo>
                    <a:lnTo>
                      <a:pt x="650" y="282"/>
                    </a:lnTo>
                    <a:lnTo>
                      <a:pt x="652" y="300"/>
                    </a:lnTo>
                    <a:lnTo>
                      <a:pt x="654" y="316"/>
                    </a:lnTo>
                    <a:lnTo>
                      <a:pt x="654" y="334"/>
                    </a:lnTo>
                    <a:lnTo>
                      <a:pt x="654" y="350"/>
                    </a:lnTo>
                    <a:lnTo>
                      <a:pt x="652" y="368"/>
                    </a:lnTo>
                    <a:lnTo>
                      <a:pt x="650" y="384"/>
                    </a:lnTo>
                    <a:lnTo>
                      <a:pt x="648" y="400"/>
                    </a:lnTo>
                    <a:lnTo>
                      <a:pt x="644" y="416"/>
                    </a:lnTo>
                    <a:lnTo>
                      <a:pt x="640" y="432"/>
                    </a:lnTo>
                    <a:lnTo>
                      <a:pt x="634" y="448"/>
                    </a:lnTo>
                    <a:lnTo>
                      <a:pt x="628" y="464"/>
                    </a:lnTo>
                    <a:lnTo>
                      <a:pt x="622" y="478"/>
                    </a:lnTo>
                    <a:lnTo>
                      <a:pt x="614" y="492"/>
                    </a:lnTo>
                    <a:lnTo>
                      <a:pt x="608" y="506"/>
                    </a:lnTo>
                    <a:lnTo>
                      <a:pt x="598" y="520"/>
                    </a:lnTo>
                    <a:lnTo>
                      <a:pt x="590" y="532"/>
                    </a:lnTo>
                    <a:lnTo>
                      <a:pt x="580" y="546"/>
                    </a:lnTo>
                    <a:lnTo>
                      <a:pt x="570" y="558"/>
                    </a:lnTo>
                    <a:lnTo>
                      <a:pt x="558" y="568"/>
                    </a:lnTo>
                    <a:lnTo>
                      <a:pt x="548" y="580"/>
                    </a:lnTo>
                    <a:lnTo>
                      <a:pt x="536" y="590"/>
                    </a:lnTo>
                    <a:lnTo>
                      <a:pt x="522" y="600"/>
                    </a:lnTo>
                    <a:lnTo>
                      <a:pt x="510" y="610"/>
                    </a:lnTo>
                    <a:lnTo>
                      <a:pt x="496" y="618"/>
                    </a:lnTo>
                    <a:lnTo>
                      <a:pt x="484" y="626"/>
                    </a:lnTo>
                    <a:lnTo>
                      <a:pt x="468" y="634"/>
                    </a:lnTo>
                    <a:lnTo>
                      <a:pt x="454" y="640"/>
                    </a:lnTo>
                    <a:lnTo>
                      <a:pt x="440" y="646"/>
                    </a:lnTo>
                    <a:lnTo>
                      <a:pt x="424" y="652"/>
                    </a:lnTo>
                    <a:lnTo>
                      <a:pt x="408" y="656"/>
                    </a:lnTo>
                    <a:lnTo>
                      <a:pt x="394" y="660"/>
                    </a:lnTo>
                    <a:lnTo>
                      <a:pt x="376" y="662"/>
                    </a:lnTo>
                    <a:lnTo>
                      <a:pt x="360" y="664"/>
                    </a:lnTo>
                    <a:lnTo>
                      <a:pt x="344" y="666"/>
                    </a:lnTo>
                    <a:lnTo>
                      <a:pt x="328" y="666"/>
                    </a:lnTo>
                    <a:lnTo>
                      <a:pt x="310" y="666"/>
                    </a:lnTo>
                    <a:lnTo>
                      <a:pt x="294" y="664"/>
                    </a:lnTo>
                    <a:lnTo>
                      <a:pt x="278" y="662"/>
                    </a:lnTo>
                    <a:lnTo>
                      <a:pt x="262" y="660"/>
                    </a:lnTo>
                    <a:lnTo>
                      <a:pt x="246" y="656"/>
                    </a:lnTo>
                    <a:lnTo>
                      <a:pt x="230" y="652"/>
                    </a:lnTo>
                    <a:lnTo>
                      <a:pt x="214" y="646"/>
                    </a:lnTo>
                    <a:lnTo>
                      <a:pt x="200" y="640"/>
                    </a:lnTo>
                    <a:lnTo>
                      <a:pt x="186" y="634"/>
                    </a:lnTo>
                    <a:lnTo>
                      <a:pt x="170" y="626"/>
                    </a:lnTo>
                    <a:lnTo>
                      <a:pt x="158" y="618"/>
                    </a:lnTo>
                    <a:lnTo>
                      <a:pt x="144" y="610"/>
                    </a:lnTo>
                    <a:lnTo>
                      <a:pt x="132" y="600"/>
                    </a:lnTo>
                    <a:lnTo>
                      <a:pt x="118" y="590"/>
                    </a:lnTo>
                    <a:lnTo>
                      <a:pt x="106" y="580"/>
                    </a:lnTo>
                    <a:lnTo>
                      <a:pt x="96" y="568"/>
                    </a:lnTo>
                    <a:lnTo>
                      <a:pt x="84" y="558"/>
                    </a:lnTo>
                    <a:lnTo>
                      <a:pt x="74" y="546"/>
                    </a:lnTo>
                    <a:lnTo>
                      <a:pt x="64" y="532"/>
                    </a:lnTo>
                    <a:lnTo>
                      <a:pt x="56" y="520"/>
                    </a:lnTo>
                    <a:lnTo>
                      <a:pt x="48" y="506"/>
                    </a:lnTo>
                    <a:lnTo>
                      <a:pt x="40" y="492"/>
                    </a:lnTo>
                    <a:lnTo>
                      <a:pt x="32" y="478"/>
                    </a:lnTo>
                    <a:lnTo>
                      <a:pt x="26" y="464"/>
                    </a:lnTo>
                    <a:lnTo>
                      <a:pt x="20" y="448"/>
                    </a:lnTo>
                    <a:lnTo>
                      <a:pt x="14" y="432"/>
                    </a:lnTo>
                    <a:lnTo>
                      <a:pt x="10" y="416"/>
                    </a:lnTo>
                    <a:lnTo>
                      <a:pt x="6" y="400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0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4" y="282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2" y="190"/>
                    </a:lnTo>
                    <a:lnTo>
                      <a:pt x="40" y="174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4" y="134"/>
                    </a:lnTo>
                    <a:lnTo>
                      <a:pt x="74" y="122"/>
                    </a:lnTo>
                    <a:lnTo>
                      <a:pt x="84" y="110"/>
                    </a:lnTo>
                    <a:lnTo>
                      <a:pt x="96" y="98"/>
                    </a:lnTo>
                    <a:lnTo>
                      <a:pt x="106" y="88"/>
                    </a:lnTo>
                    <a:lnTo>
                      <a:pt x="118" y="76"/>
                    </a:lnTo>
                    <a:lnTo>
                      <a:pt x="132" y="66"/>
                    </a:lnTo>
                    <a:lnTo>
                      <a:pt x="144" y="58"/>
                    </a:lnTo>
                    <a:lnTo>
                      <a:pt x="158" y="50"/>
                    </a:lnTo>
                    <a:lnTo>
                      <a:pt x="170" y="40"/>
                    </a:lnTo>
                    <a:lnTo>
                      <a:pt x="186" y="34"/>
                    </a:lnTo>
                    <a:lnTo>
                      <a:pt x="200" y="26"/>
                    </a:lnTo>
                    <a:lnTo>
                      <a:pt x="214" y="22"/>
                    </a:lnTo>
                    <a:lnTo>
                      <a:pt x="230" y="16"/>
                    </a:lnTo>
                    <a:lnTo>
                      <a:pt x="246" y="12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F5C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9" name="Freeform 379"/>
              <p:cNvSpPr>
                <a:spLocks/>
              </p:cNvSpPr>
              <p:nvPr/>
            </p:nvSpPr>
            <p:spPr bwMode="auto">
              <a:xfrm>
                <a:off x="5156200" y="901700"/>
                <a:ext cx="1003300" cy="1019175"/>
              </a:xfrm>
              <a:custGeom>
                <a:avLst/>
                <a:gdLst/>
                <a:ahLst/>
                <a:cxnLst>
                  <a:cxn ang="0">
                    <a:pos x="348" y="2"/>
                  </a:cxn>
                  <a:cxn ang="0">
                    <a:pos x="396" y="10"/>
                  </a:cxn>
                  <a:cxn ang="0">
                    <a:pos x="440" y="26"/>
                  </a:cxn>
                  <a:cxn ang="0">
                    <a:pos x="480" y="46"/>
                  </a:cxn>
                  <a:cxn ang="0">
                    <a:pos x="518" y="74"/>
                  </a:cxn>
                  <a:cxn ang="0">
                    <a:pos x="550" y="106"/>
                  </a:cxn>
                  <a:cxn ang="0">
                    <a:pos x="578" y="142"/>
                  </a:cxn>
                  <a:cxn ang="0">
                    <a:pos x="602" y="182"/>
                  </a:cxn>
                  <a:cxn ang="0">
                    <a:pos x="618" y="226"/>
                  </a:cxn>
                  <a:cxn ang="0">
                    <a:pos x="628" y="272"/>
                  </a:cxn>
                  <a:cxn ang="0">
                    <a:pos x="632" y="322"/>
                  </a:cxn>
                  <a:cxn ang="0">
                    <a:pos x="628" y="370"/>
                  </a:cxn>
                  <a:cxn ang="0">
                    <a:pos x="618" y="416"/>
                  </a:cxn>
                  <a:cxn ang="0">
                    <a:pos x="602" y="460"/>
                  </a:cxn>
                  <a:cxn ang="0">
                    <a:pos x="578" y="500"/>
                  </a:cxn>
                  <a:cxn ang="0">
                    <a:pos x="550" y="536"/>
                  </a:cxn>
                  <a:cxn ang="0">
                    <a:pos x="518" y="568"/>
                  </a:cxn>
                  <a:cxn ang="0">
                    <a:pos x="480" y="596"/>
                  </a:cxn>
                  <a:cxn ang="0">
                    <a:pos x="440" y="616"/>
                  </a:cxn>
                  <a:cxn ang="0">
                    <a:pos x="396" y="632"/>
                  </a:cxn>
                  <a:cxn ang="0">
                    <a:pos x="348" y="640"/>
                  </a:cxn>
                  <a:cxn ang="0">
                    <a:pos x="300" y="642"/>
                  </a:cxn>
                  <a:cxn ang="0">
                    <a:pos x="252" y="636"/>
                  </a:cxn>
                  <a:cxn ang="0">
                    <a:pos x="208" y="622"/>
                  </a:cxn>
                  <a:cxn ang="0">
                    <a:pos x="166" y="604"/>
                  </a:cxn>
                  <a:cxn ang="0">
                    <a:pos x="128" y="578"/>
                  </a:cxn>
                  <a:cxn ang="0">
                    <a:pos x="94" y="548"/>
                  </a:cxn>
                  <a:cxn ang="0">
                    <a:pos x="64" y="514"/>
                  </a:cxn>
                  <a:cxn ang="0">
                    <a:pos x="38" y="474"/>
                  </a:cxn>
                  <a:cxn ang="0">
                    <a:pos x="20" y="432"/>
                  </a:cxn>
                  <a:cxn ang="0">
                    <a:pos x="8" y="386"/>
                  </a:cxn>
                  <a:cxn ang="0">
                    <a:pos x="2" y="338"/>
                  </a:cxn>
                  <a:cxn ang="0">
                    <a:pos x="2" y="288"/>
                  </a:cxn>
                  <a:cxn ang="0">
                    <a:pos x="10" y="240"/>
                  </a:cxn>
                  <a:cxn ang="0">
                    <a:pos x="26" y="196"/>
                  </a:cxn>
                  <a:cxn ang="0">
                    <a:pos x="46" y="154"/>
                  </a:cxn>
                  <a:cxn ang="0">
                    <a:pos x="72" y="118"/>
                  </a:cxn>
                  <a:cxn ang="0">
                    <a:pos x="104" y="84"/>
                  </a:cxn>
                  <a:cxn ang="0">
                    <a:pos x="140" y="56"/>
                  </a:cxn>
                  <a:cxn ang="0">
                    <a:pos x="180" y="32"/>
                  </a:cxn>
                  <a:cxn ang="0">
                    <a:pos x="222" y="14"/>
                  </a:cxn>
                  <a:cxn ang="0">
                    <a:pos x="268" y="4"/>
                  </a:cxn>
                  <a:cxn ang="0">
                    <a:pos x="316" y="0"/>
                  </a:cxn>
                </a:cxnLst>
                <a:rect l="0" t="0" r="r" b="b"/>
                <a:pathLst>
                  <a:path w="632" h="642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2"/>
                    </a:lnTo>
                    <a:lnTo>
                      <a:pt x="364" y="4"/>
                    </a:lnTo>
                    <a:lnTo>
                      <a:pt x="380" y="6"/>
                    </a:lnTo>
                    <a:lnTo>
                      <a:pt x="396" y="10"/>
                    </a:lnTo>
                    <a:lnTo>
                      <a:pt x="410" y="14"/>
                    </a:lnTo>
                    <a:lnTo>
                      <a:pt x="426" y="20"/>
                    </a:lnTo>
                    <a:lnTo>
                      <a:pt x="440" y="26"/>
                    </a:lnTo>
                    <a:lnTo>
                      <a:pt x="454" y="32"/>
                    </a:lnTo>
                    <a:lnTo>
                      <a:pt x="468" y="40"/>
                    </a:lnTo>
                    <a:lnTo>
                      <a:pt x="480" y="46"/>
                    </a:lnTo>
                    <a:lnTo>
                      <a:pt x="494" y="56"/>
                    </a:lnTo>
                    <a:lnTo>
                      <a:pt x="506" y="64"/>
                    </a:lnTo>
                    <a:lnTo>
                      <a:pt x="518" y="74"/>
                    </a:lnTo>
                    <a:lnTo>
                      <a:pt x="528" y="84"/>
                    </a:lnTo>
                    <a:lnTo>
                      <a:pt x="540" y="94"/>
                    </a:lnTo>
                    <a:lnTo>
                      <a:pt x="550" y="106"/>
                    </a:lnTo>
                    <a:lnTo>
                      <a:pt x="560" y="118"/>
                    </a:lnTo>
                    <a:lnTo>
                      <a:pt x="570" y="130"/>
                    </a:lnTo>
                    <a:lnTo>
                      <a:pt x="578" y="142"/>
                    </a:lnTo>
                    <a:lnTo>
                      <a:pt x="586" y="154"/>
                    </a:lnTo>
                    <a:lnTo>
                      <a:pt x="594" y="168"/>
                    </a:lnTo>
                    <a:lnTo>
                      <a:pt x="602" y="182"/>
                    </a:lnTo>
                    <a:lnTo>
                      <a:pt x="608" y="196"/>
                    </a:lnTo>
                    <a:lnTo>
                      <a:pt x="614" y="210"/>
                    </a:lnTo>
                    <a:lnTo>
                      <a:pt x="618" y="226"/>
                    </a:lnTo>
                    <a:lnTo>
                      <a:pt x="622" y="240"/>
                    </a:lnTo>
                    <a:lnTo>
                      <a:pt x="626" y="256"/>
                    </a:lnTo>
                    <a:lnTo>
                      <a:pt x="628" y="272"/>
                    </a:lnTo>
                    <a:lnTo>
                      <a:pt x="630" y="288"/>
                    </a:lnTo>
                    <a:lnTo>
                      <a:pt x="632" y="304"/>
                    </a:lnTo>
                    <a:lnTo>
                      <a:pt x="632" y="322"/>
                    </a:lnTo>
                    <a:lnTo>
                      <a:pt x="632" y="338"/>
                    </a:lnTo>
                    <a:lnTo>
                      <a:pt x="630" y="354"/>
                    </a:lnTo>
                    <a:lnTo>
                      <a:pt x="628" y="370"/>
                    </a:lnTo>
                    <a:lnTo>
                      <a:pt x="626" y="386"/>
                    </a:lnTo>
                    <a:lnTo>
                      <a:pt x="622" y="402"/>
                    </a:lnTo>
                    <a:lnTo>
                      <a:pt x="618" y="416"/>
                    </a:lnTo>
                    <a:lnTo>
                      <a:pt x="614" y="432"/>
                    </a:lnTo>
                    <a:lnTo>
                      <a:pt x="608" y="446"/>
                    </a:lnTo>
                    <a:lnTo>
                      <a:pt x="602" y="460"/>
                    </a:lnTo>
                    <a:lnTo>
                      <a:pt x="594" y="474"/>
                    </a:lnTo>
                    <a:lnTo>
                      <a:pt x="586" y="488"/>
                    </a:lnTo>
                    <a:lnTo>
                      <a:pt x="578" y="500"/>
                    </a:lnTo>
                    <a:lnTo>
                      <a:pt x="570" y="514"/>
                    </a:lnTo>
                    <a:lnTo>
                      <a:pt x="560" y="526"/>
                    </a:lnTo>
                    <a:lnTo>
                      <a:pt x="550" y="536"/>
                    </a:lnTo>
                    <a:lnTo>
                      <a:pt x="540" y="548"/>
                    </a:lnTo>
                    <a:lnTo>
                      <a:pt x="528" y="558"/>
                    </a:lnTo>
                    <a:lnTo>
                      <a:pt x="518" y="568"/>
                    </a:lnTo>
                    <a:lnTo>
                      <a:pt x="506" y="578"/>
                    </a:lnTo>
                    <a:lnTo>
                      <a:pt x="494" y="588"/>
                    </a:lnTo>
                    <a:lnTo>
                      <a:pt x="480" y="596"/>
                    </a:lnTo>
                    <a:lnTo>
                      <a:pt x="468" y="604"/>
                    </a:lnTo>
                    <a:lnTo>
                      <a:pt x="454" y="610"/>
                    </a:lnTo>
                    <a:lnTo>
                      <a:pt x="440" y="616"/>
                    </a:lnTo>
                    <a:lnTo>
                      <a:pt x="426" y="622"/>
                    </a:lnTo>
                    <a:lnTo>
                      <a:pt x="410" y="628"/>
                    </a:lnTo>
                    <a:lnTo>
                      <a:pt x="396" y="632"/>
                    </a:lnTo>
                    <a:lnTo>
                      <a:pt x="380" y="636"/>
                    </a:lnTo>
                    <a:lnTo>
                      <a:pt x="364" y="638"/>
                    </a:lnTo>
                    <a:lnTo>
                      <a:pt x="348" y="640"/>
                    </a:lnTo>
                    <a:lnTo>
                      <a:pt x="332" y="642"/>
                    </a:lnTo>
                    <a:lnTo>
                      <a:pt x="316" y="642"/>
                    </a:lnTo>
                    <a:lnTo>
                      <a:pt x="300" y="642"/>
                    </a:lnTo>
                    <a:lnTo>
                      <a:pt x="284" y="640"/>
                    </a:lnTo>
                    <a:lnTo>
                      <a:pt x="268" y="638"/>
                    </a:lnTo>
                    <a:lnTo>
                      <a:pt x="252" y="636"/>
                    </a:lnTo>
                    <a:lnTo>
                      <a:pt x="238" y="632"/>
                    </a:lnTo>
                    <a:lnTo>
                      <a:pt x="222" y="628"/>
                    </a:lnTo>
                    <a:lnTo>
                      <a:pt x="208" y="622"/>
                    </a:lnTo>
                    <a:lnTo>
                      <a:pt x="194" y="616"/>
                    </a:lnTo>
                    <a:lnTo>
                      <a:pt x="180" y="610"/>
                    </a:lnTo>
                    <a:lnTo>
                      <a:pt x="166" y="604"/>
                    </a:lnTo>
                    <a:lnTo>
                      <a:pt x="152" y="596"/>
                    </a:lnTo>
                    <a:lnTo>
                      <a:pt x="140" y="588"/>
                    </a:lnTo>
                    <a:lnTo>
                      <a:pt x="128" y="578"/>
                    </a:lnTo>
                    <a:lnTo>
                      <a:pt x="116" y="568"/>
                    </a:lnTo>
                    <a:lnTo>
                      <a:pt x="104" y="558"/>
                    </a:lnTo>
                    <a:lnTo>
                      <a:pt x="94" y="548"/>
                    </a:lnTo>
                    <a:lnTo>
                      <a:pt x="82" y="536"/>
                    </a:lnTo>
                    <a:lnTo>
                      <a:pt x="72" y="526"/>
                    </a:lnTo>
                    <a:lnTo>
                      <a:pt x="64" y="514"/>
                    </a:lnTo>
                    <a:lnTo>
                      <a:pt x="54" y="500"/>
                    </a:lnTo>
                    <a:lnTo>
                      <a:pt x="46" y="488"/>
                    </a:lnTo>
                    <a:lnTo>
                      <a:pt x="38" y="474"/>
                    </a:lnTo>
                    <a:lnTo>
                      <a:pt x="32" y="460"/>
                    </a:lnTo>
                    <a:lnTo>
                      <a:pt x="26" y="446"/>
                    </a:lnTo>
                    <a:lnTo>
                      <a:pt x="20" y="432"/>
                    </a:lnTo>
                    <a:lnTo>
                      <a:pt x="16" y="416"/>
                    </a:lnTo>
                    <a:lnTo>
                      <a:pt x="10" y="402"/>
                    </a:lnTo>
                    <a:lnTo>
                      <a:pt x="8" y="386"/>
                    </a:lnTo>
                    <a:lnTo>
                      <a:pt x="4" y="370"/>
                    </a:lnTo>
                    <a:lnTo>
                      <a:pt x="2" y="354"/>
                    </a:lnTo>
                    <a:lnTo>
                      <a:pt x="2" y="338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2" y="288"/>
                    </a:lnTo>
                    <a:lnTo>
                      <a:pt x="4" y="272"/>
                    </a:lnTo>
                    <a:lnTo>
                      <a:pt x="8" y="256"/>
                    </a:lnTo>
                    <a:lnTo>
                      <a:pt x="10" y="240"/>
                    </a:lnTo>
                    <a:lnTo>
                      <a:pt x="16" y="226"/>
                    </a:lnTo>
                    <a:lnTo>
                      <a:pt x="20" y="210"/>
                    </a:lnTo>
                    <a:lnTo>
                      <a:pt x="26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2" y="118"/>
                    </a:lnTo>
                    <a:lnTo>
                      <a:pt x="82" y="106"/>
                    </a:lnTo>
                    <a:lnTo>
                      <a:pt x="94" y="94"/>
                    </a:lnTo>
                    <a:lnTo>
                      <a:pt x="104" y="84"/>
                    </a:lnTo>
                    <a:lnTo>
                      <a:pt x="116" y="74"/>
                    </a:lnTo>
                    <a:lnTo>
                      <a:pt x="128" y="64"/>
                    </a:lnTo>
                    <a:lnTo>
                      <a:pt x="140" y="56"/>
                    </a:lnTo>
                    <a:lnTo>
                      <a:pt x="152" y="46"/>
                    </a:lnTo>
                    <a:lnTo>
                      <a:pt x="166" y="40"/>
                    </a:lnTo>
                    <a:lnTo>
                      <a:pt x="180" y="32"/>
                    </a:lnTo>
                    <a:lnTo>
                      <a:pt x="194" y="26"/>
                    </a:lnTo>
                    <a:lnTo>
                      <a:pt x="208" y="20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4"/>
                    </a:lnTo>
                    <a:lnTo>
                      <a:pt x="284" y="2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6D1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0" name="Freeform 380"/>
              <p:cNvSpPr>
                <a:spLocks/>
              </p:cNvSpPr>
              <p:nvPr/>
            </p:nvSpPr>
            <p:spPr bwMode="auto">
              <a:xfrm>
                <a:off x="5181600" y="923925"/>
                <a:ext cx="965200" cy="981075"/>
              </a:xfrm>
              <a:custGeom>
                <a:avLst/>
                <a:gdLst/>
                <a:ahLst/>
                <a:cxnLst>
                  <a:cxn ang="0">
                    <a:pos x="336" y="2"/>
                  </a:cxn>
                  <a:cxn ang="0">
                    <a:pos x="380" y="10"/>
                  </a:cxn>
                  <a:cxn ang="0">
                    <a:pos x="422" y="24"/>
                  </a:cxn>
                  <a:cxn ang="0">
                    <a:pos x="462" y="44"/>
                  </a:cxn>
                  <a:cxn ang="0">
                    <a:pos x="498" y="70"/>
                  </a:cxn>
                  <a:cxn ang="0">
                    <a:pos x="528" y="102"/>
                  </a:cxn>
                  <a:cxn ang="0">
                    <a:pos x="556" y="136"/>
                  </a:cxn>
                  <a:cxn ang="0">
                    <a:pos x="578" y="174"/>
                  </a:cxn>
                  <a:cxn ang="0">
                    <a:pos x="594" y="216"/>
                  </a:cxn>
                  <a:cxn ang="0">
                    <a:pos x="604" y="262"/>
                  </a:cxn>
                  <a:cxn ang="0">
                    <a:pos x="608" y="308"/>
                  </a:cxn>
                  <a:cxn ang="0">
                    <a:pos x="604" y="356"/>
                  </a:cxn>
                  <a:cxn ang="0">
                    <a:pos x="594" y="400"/>
                  </a:cxn>
                  <a:cxn ang="0">
                    <a:pos x="578" y="442"/>
                  </a:cxn>
                  <a:cxn ang="0">
                    <a:pos x="556" y="482"/>
                  </a:cxn>
                  <a:cxn ang="0">
                    <a:pos x="528" y="516"/>
                  </a:cxn>
                  <a:cxn ang="0">
                    <a:pos x="498" y="546"/>
                  </a:cxn>
                  <a:cxn ang="0">
                    <a:pos x="462" y="572"/>
                  </a:cxn>
                  <a:cxn ang="0">
                    <a:pos x="422" y="594"/>
                  </a:cxn>
                  <a:cxn ang="0">
                    <a:pos x="380" y="608"/>
                  </a:cxn>
                  <a:cxn ang="0">
                    <a:pos x="336" y="616"/>
                  </a:cxn>
                  <a:cxn ang="0">
                    <a:pos x="288" y="618"/>
                  </a:cxn>
                  <a:cxn ang="0">
                    <a:pos x="242" y="612"/>
                  </a:cxn>
                  <a:cxn ang="0">
                    <a:pos x="200" y="598"/>
                  </a:cxn>
                  <a:cxn ang="0">
                    <a:pos x="160" y="580"/>
                  </a:cxn>
                  <a:cxn ang="0">
                    <a:pos x="122" y="556"/>
                  </a:cxn>
                  <a:cxn ang="0">
                    <a:pos x="90" y="528"/>
                  </a:cxn>
                  <a:cxn ang="0">
                    <a:pos x="60" y="494"/>
                  </a:cxn>
                  <a:cxn ang="0">
                    <a:pos x="36" y="456"/>
                  </a:cxn>
                  <a:cxn ang="0">
                    <a:pos x="18" y="414"/>
                  </a:cxn>
                  <a:cxn ang="0">
                    <a:pos x="6" y="370"/>
                  </a:cxn>
                  <a:cxn ang="0">
                    <a:pos x="0" y="324"/>
                  </a:cxn>
                  <a:cxn ang="0">
                    <a:pos x="2" y="278"/>
                  </a:cxn>
                  <a:cxn ang="0">
                    <a:pos x="10" y="232"/>
                  </a:cxn>
                  <a:cxn ang="0">
                    <a:pos x="24" y="188"/>
                  </a:cxn>
                  <a:cxn ang="0">
                    <a:pos x="44" y="148"/>
                  </a:cxn>
                  <a:cxn ang="0">
                    <a:pos x="70" y="112"/>
                  </a:cxn>
                  <a:cxn ang="0">
                    <a:pos x="100" y="80"/>
                  </a:cxn>
                  <a:cxn ang="0">
                    <a:pos x="134" y="52"/>
                  </a:cxn>
                  <a:cxn ang="0">
                    <a:pos x="172" y="30"/>
                  </a:cxn>
                  <a:cxn ang="0">
                    <a:pos x="214" y="14"/>
                  </a:cxn>
                  <a:cxn ang="0">
                    <a:pos x="258" y="4"/>
                  </a:cxn>
                  <a:cxn ang="0">
                    <a:pos x="304" y="0"/>
                  </a:cxn>
                </a:cxnLst>
                <a:rect l="0" t="0" r="r" b="b"/>
                <a:pathLst>
                  <a:path w="608" h="618">
                    <a:moveTo>
                      <a:pt x="304" y="0"/>
                    </a:moveTo>
                    <a:lnTo>
                      <a:pt x="320" y="0"/>
                    </a:lnTo>
                    <a:lnTo>
                      <a:pt x="336" y="2"/>
                    </a:lnTo>
                    <a:lnTo>
                      <a:pt x="350" y="4"/>
                    </a:lnTo>
                    <a:lnTo>
                      <a:pt x="366" y="6"/>
                    </a:lnTo>
                    <a:lnTo>
                      <a:pt x="380" y="10"/>
                    </a:lnTo>
                    <a:lnTo>
                      <a:pt x="394" y="14"/>
                    </a:lnTo>
                    <a:lnTo>
                      <a:pt x="408" y="18"/>
                    </a:lnTo>
                    <a:lnTo>
                      <a:pt x="422" y="24"/>
                    </a:lnTo>
                    <a:lnTo>
                      <a:pt x="436" y="30"/>
                    </a:lnTo>
                    <a:lnTo>
                      <a:pt x="448" y="38"/>
                    </a:lnTo>
                    <a:lnTo>
                      <a:pt x="462" y="44"/>
                    </a:lnTo>
                    <a:lnTo>
                      <a:pt x="474" y="52"/>
                    </a:lnTo>
                    <a:lnTo>
                      <a:pt x="486" y="62"/>
                    </a:lnTo>
                    <a:lnTo>
                      <a:pt x="498" y="70"/>
                    </a:lnTo>
                    <a:lnTo>
                      <a:pt x="508" y="80"/>
                    </a:lnTo>
                    <a:lnTo>
                      <a:pt x="518" y="90"/>
                    </a:lnTo>
                    <a:lnTo>
                      <a:pt x="528" y="102"/>
                    </a:lnTo>
                    <a:lnTo>
                      <a:pt x="538" y="112"/>
                    </a:lnTo>
                    <a:lnTo>
                      <a:pt x="548" y="124"/>
                    </a:lnTo>
                    <a:lnTo>
                      <a:pt x="556" y="136"/>
                    </a:lnTo>
                    <a:lnTo>
                      <a:pt x="564" y="148"/>
                    </a:lnTo>
                    <a:lnTo>
                      <a:pt x="572" y="162"/>
                    </a:lnTo>
                    <a:lnTo>
                      <a:pt x="578" y="174"/>
                    </a:lnTo>
                    <a:lnTo>
                      <a:pt x="584" y="188"/>
                    </a:lnTo>
                    <a:lnTo>
                      <a:pt x="590" y="202"/>
                    </a:lnTo>
                    <a:lnTo>
                      <a:pt x="594" y="216"/>
                    </a:lnTo>
                    <a:lnTo>
                      <a:pt x="598" y="232"/>
                    </a:lnTo>
                    <a:lnTo>
                      <a:pt x="602" y="246"/>
                    </a:lnTo>
                    <a:lnTo>
                      <a:pt x="604" y="262"/>
                    </a:lnTo>
                    <a:lnTo>
                      <a:pt x="606" y="278"/>
                    </a:lnTo>
                    <a:lnTo>
                      <a:pt x="608" y="292"/>
                    </a:lnTo>
                    <a:lnTo>
                      <a:pt x="608" y="308"/>
                    </a:lnTo>
                    <a:lnTo>
                      <a:pt x="608" y="324"/>
                    </a:lnTo>
                    <a:lnTo>
                      <a:pt x="606" y="340"/>
                    </a:lnTo>
                    <a:lnTo>
                      <a:pt x="604" y="356"/>
                    </a:lnTo>
                    <a:lnTo>
                      <a:pt x="602" y="370"/>
                    </a:lnTo>
                    <a:lnTo>
                      <a:pt x="598" y="386"/>
                    </a:lnTo>
                    <a:lnTo>
                      <a:pt x="594" y="400"/>
                    </a:lnTo>
                    <a:lnTo>
                      <a:pt x="590" y="414"/>
                    </a:lnTo>
                    <a:lnTo>
                      <a:pt x="584" y="428"/>
                    </a:lnTo>
                    <a:lnTo>
                      <a:pt x="578" y="442"/>
                    </a:lnTo>
                    <a:lnTo>
                      <a:pt x="572" y="456"/>
                    </a:lnTo>
                    <a:lnTo>
                      <a:pt x="564" y="468"/>
                    </a:lnTo>
                    <a:lnTo>
                      <a:pt x="556" y="482"/>
                    </a:lnTo>
                    <a:lnTo>
                      <a:pt x="548" y="494"/>
                    </a:lnTo>
                    <a:lnTo>
                      <a:pt x="538" y="506"/>
                    </a:lnTo>
                    <a:lnTo>
                      <a:pt x="528" y="516"/>
                    </a:lnTo>
                    <a:lnTo>
                      <a:pt x="518" y="528"/>
                    </a:lnTo>
                    <a:lnTo>
                      <a:pt x="508" y="538"/>
                    </a:lnTo>
                    <a:lnTo>
                      <a:pt x="498" y="546"/>
                    </a:lnTo>
                    <a:lnTo>
                      <a:pt x="486" y="556"/>
                    </a:lnTo>
                    <a:lnTo>
                      <a:pt x="474" y="564"/>
                    </a:lnTo>
                    <a:lnTo>
                      <a:pt x="462" y="572"/>
                    </a:lnTo>
                    <a:lnTo>
                      <a:pt x="448" y="580"/>
                    </a:lnTo>
                    <a:lnTo>
                      <a:pt x="436" y="588"/>
                    </a:lnTo>
                    <a:lnTo>
                      <a:pt x="422" y="594"/>
                    </a:lnTo>
                    <a:lnTo>
                      <a:pt x="408" y="598"/>
                    </a:lnTo>
                    <a:lnTo>
                      <a:pt x="394" y="604"/>
                    </a:lnTo>
                    <a:lnTo>
                      <a:pt x="380" y="608"/>
                    </a:lnTo>
                    <a:lnTo>
                      <a:pt x="366" y="612"/>
                    </a:lnTo>
                    <a:lnTo>
                      <a:pt x="350" y="614"/>
                    </a:lnTo>
                    <a:lnTo>
                      <a:pt x="336" y="616"/>
                    </a:lnTo>
                    <a:lnTo>
                      <a:pt x="320" y="618"/>
                    </a:lnTo>
                    <a:lnTo>
                      <a:pt x="304" y="618"/>
                    </a:lnTo>
                    <a:lnTo>
                      <a:pt x="288" y="618"/>
                    </a:lnTo>
                    <a:lnTo>
                      <a:pt x="274" y="616"/>
                    </a:lnTo>
                    <a:lnTo>
                      <a:pt x="258" y="614"/>
                    </a:lnTo>
                    <a:lnTo>
                      <a:pt x="242" y="612"/>
                    </a:lnTo>
                    <a:lnTo>
                      <a:pt x="228" y="608"/>
                    </a:lnTo>
                    <a:lnTo>
                      <a:pt x="214" y="604"/>
                    </a:lnTo>
                    <a:lnTo>
                      <a:pt x="200" y="598"/>
                    </a:lnTo>
                    <a:lnTo>
                      <a:pt x="186" y="594"/>
                    </a:lnTo>
                    <a:lnTo>
                      <a:pt x="172" y="588"/>
                    </a:lnTo>
                    <a:lnTo>
                      <a:pt x="160" y="580"/>
                    </a:lnTo>
                    <a:lnTo>
                      <a:pt x="146" y="572"/>
                    </a:lnTo>
                    <a:lnTo>
                      <a:pt x="134" y="564"/>
                    </a:lnTo>
                    <a:lnTo>
                      <a:pt x="122" y="556"/>
                    </a:lnTo>
                    <a:lnTo>
                      <a:pt x="110" y="546"/>
                    </a:lnTo>
                    <a:lnTo>
                      <a:pt x="100" y="538"/>
                    </a:lnTo>
                    <a:lnTo>
                      <a:pt x="90" y="528"/>
                    </a:lnTo>
                    <a:lnTo>
                      <a:pt x="80" y="516"/>
                    </a:lnTo>
                    <a:lnTo>
                      <a:pt x="70" y="506"/>
                    </a:lnTo>
                    <a:lnTo>
                      <a:pt x="60" y="494"/>
                    </a:lnTo>
                    <a:lnTo>
                      <a:pt x="52" y="482"/>
                    </a:lnTo>
                    <a:lnTo>
                      <a:pt x="44" y="468"/>
                    </a:lnTo>
                    <a:lnTo>
                      <a:pt x="36" y="456"/>
                    </a:lnTo>
                    <a:lnTo>
                      <a:pt x="30" y="442"/>
                    </a:lnTo>
                    <a:lnTo>
                      <a:pt x="24" y="428"/>
                    </a:lnTo>
                    <a:lnTo>
                      <a:pt x="18" y="414"/>
                    </a:lnTo>
                    <a:lnTo>
                      <a:pt x="14" y="400"/>
                    </a:lnTo>
                    <a:lnTo>
                      <a:pt x="10" y="386"/>
                    </a:lnTo>
                    <a:lnTo>
                      <a:pt x="6" y="370"/>
                    </a:lnTo>
                    <a:lnTo>
                      <a:pt x="4" y="356"/>
                    </a:lnTo>
                    <a:lnTo>
                      <a:pt x="2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2" y="278"/>
                    </a:lnTo>
                    <a:lnTo>
                      <a:pt x="4" y="262"/>
                    </a:lnTo>
                    <a:lnTo>
                      <a:pt x="6" y="246"/>
                    </a:lnTo>
                    <a:lnTo>
                      <a:pt x="10" y="232"/>
                    </a:lnTo>
                    <a:lnTo>
                      <a:pt x="14" y="216"/>
                    </a:lnTo>
                    <a:lnTo>
                      <a:pt x="18" y="202"/>
                    </a:lnTo>
                    <a:lnTo>
                      <a:pt x="24" y="188"/>
                    </a:lnTo>
                    <a:lnTo>
                      <a:pt x="30" y="174"/>
                    </a:lnTo>
                    <a:lnTo>
                      <a:pt x="36" y="162"/>
                    </a:lnTo>
                    <a:lnTo>
                      <a:pt x="44" y="148"/>
                    </a:lnTo>
                    <a:lnTo>
                      <a:pt x="52" y="136"/>
                    </a:lnTo>
                    <a:lnTo>
                      <a:pt x="60" y="124"/>
                    </a:lnTo>
                    <a:lnTo>
                      <a:pt x="70" y="112"/>
                    </a:lnTo>
                    <a:lnTo>
                      <a:pt x="80" y="102"/>
                    </a:lnTo>
                    <a:lnTo>
                      <a:pt x="90" y="90"/>
                    </a:lnTo>
                    <a:lnTo>
                      <a:pt x="100" y="80"/>
                    </a:lnTo>
                    <a:lnTo>
                      <a:pt x="110" y="70"/>
                    </a:lnTo>
                    <a:lnTo>
                      <a:pt x="122" y="62"/>
                    </a:lnTo>
                    <a:lnTo>
                      <a:pt x="134" y="52"/>
                    </a:lnTo>
                    <a:lnTo>
                      <a:pt x="146" y="44"/>
                    </a:lnTo>
                    <a:lnTo>
                      <a:pt x="160" y="38"/>
                    </a:lnTo>
                    <a:lnTo>
                      <a:pt x="172" y="30"/>
                    </a:lnTo>
                    <a:lnTo>
                      <a:pt x="186" y="24"/>
                    </a:lnTo>
                    <a:lnTo>
                      <a:pt x="200" y="18"/>
                    </a:lnTo>
                    <a:lnTo>
                      <a:pt x="214" y="14"/>
                    </a:lnTo>
                    <a:lnTo>
                      <a:pt x="228" y="10"/>
                    </a:lnTo>
                    <a:lnTo>
                      <a:pt x="242" y="6"/>
                    </a:lnTo>
                    <a:lnTo>
                      <a:pt x="258" y="4"/>
                    </a:lnTo>
                    <a:lnTo>
                      <a:pt x="274" y="2"/>
                    </a:lnTo>
                    <a:lnTo>
                      <a:pt x="288" y="0"/>
                    </a:lnTo>
                    <a:lnTo>
                      <a:pt x="304" y="0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F7D60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1" name="Freeform 381"/>
              <p:cNvSpPr>
                <a:spLocks/>
              </p:cNvSpPr>
              <p:nvPr/>
            </p:nvSpPr>
            <p:spPr bwMode="auto">
              <a:xfrm>
                <a:off x="5207000" y="946150"/>
                <a:ext cx="927100" cy="942975"/>
              </a:xfrm>
              <a:custGeom>
                <a:avLst/>
                <a:gdLst/>
                <a:ahLst/>
                <a:cxnLst>
                  <a:cxn ang="0">
                    <a:pos x="322" y="2"/>
                  </a:cxn>
                  <a:cxn ang="0">
                    <a:pos x="364" y="8"/>
                  </a:cxn>
                  <a:cxn ang="0">
                    <a:pos x="406" y="22"/>
                  </a:cxn>
                  <a:cxn ang="0">
                    <a:pos x="442" y="42"/>
                  </a:cxn>
                  <a:cxn ang="0">
                    <a:pos x="478" y="68"/>
                  </a:cxn>
                  <a:cxn ang="0">
                    <a:pos x="508" y="96"/>
                  </a:cxn>
                  <a:cxn ang="0">
                    <a:pos x="534" y="130"/>
                  </a:cxn>
                  <a:cxn ang="0">
                    <a:pos x="554" y="168"/>
                  </a:cxn>
                  <a:cxn ang="0">
                    <a:pos x="570" y="208"/>
                  </a:cxn>
                  <a:cxn ang="0">
                    <a:pos x="580" y="252"/>
                  </a:cxn>
                  <a:cxn ang="0">
                    <a:pos x="584" y="296"/>
                  </a:cxn>
                  <a:cxn ang="0">
                    <a:pos x="580" y="342"/>
                  </a:cxn>
                  <a:cxn ang="0">
                    <a:pos x="570" y="384"/>
                  </a:cxn>
                  <a:cxn ang="0">
                    <a:pos x="554" y="424"/>
                  </a:cxn>
                  <a:cxn ang="0">
                    <a:pos x="534" y="462"/>
                  </a:cxn>
                  <a:cxn ang="0">
                    <a:pos x="508" y="496"/>
                  </a:cxn>
                  <a:cxn ang="0">
                    <a:pos x="478" y="526"/>
                  </a:cxn>
                  <a:cxn ang="0">
                    <a:pos x="442" y="550"/>
                  </a:cxn>
                  <a:cxn ang="0">
                    <a:pos x="406" y="570"/>
                  </a:cxn>
                  <a:cxn ang="0">
                    <a:pos x="364" y="584"/>
                  </a:cxn>
                  <a:cxn ang="0">
                    <a:pos x="322" y="592"/>
                  </a:cxn>
                  <a:cxn ang="0">
                    <a:pos x="276" y="592"/>
                  </a:cxn>
                  <a:cxn ang="0">
                    <a:pos x="232" y="588"/>
                  </a:cxn>
                  <a:cxn ang="0">
                    <a:pos x="192" y="576"/>
                  </a:cxn>
                  <a:cxn ang="0">
                    <a:pos x="152" y="558"/>
                  </a:cxn>
                  <a:cxn ang="0">
                    <a:pos x="116" y="534"/>
                  </a:cxn>
                  <a:cxn ang="0">
                    <a:pos x="84" y="506"/>
                  </a:cxn>
                  <a:cxn ang="0">
                    <a:pos x="58" y="474"/>
                  </a:cxn>
                  <a:cxn ang="0">
                    <a:pos x="34" y="438"/>
                  </a:cxn>
                  <a:cxn ang="0">
                    <a:pos x="18" y="398"/>
                  </a:cxn>
                  <a:cxn ang="0">
                    <a:pos x="6" y="356"/>
                  </a:cxn>
                  <a:cxn ang="0">
                    <a:pos x="0" y="312"/>
                  </a:cxn>
                  <a:cxn ang="0">
                    <a:pos x="0" y="266"/>
                  </a:cxn>
                  <a:cxn ang="0">
                    <a:pos x="8" y="222"/>
                  </a:cxn>
                  <a:cxn ang="0">
                    <a:pos x="22" y="180"/>
                  </a:cxn>
                  <a:cxn ang="0">
                    <a:pos x="42" y="142"/>
                  </a:cxn>
                  <a:cxn ang="0">
                    <a:pos x="66" y="108"/>
                  </a:cxn>
                  <a:cxn ang="0">
                    <a:pos x="96" y="76"/>
                  </a:cxn>
                  <a:cxn ang="0">
                    <a:pos x="128" y="50"/>
                  </a:cxn>
                  <a:cxn ang="0">
                    <a:pos x="164" y="28"/>
                  </a:cxn>
                  <a:cxn ang="0">
                    <a:pos x="204" y="12"/>
                  </a:cxn>
                  <a:cxn ang="0">
                    <a:pos x="248" y="2"/>
                  </a:cxn>
                  <a:cxn ang="0">
                    <a:pos x="292" y="0"/>
                  </a:cxn>
                </a:cxnLst>
                <a:rect l="0" t="0" r="r" b="b"/>
                <a:pathLst>
                  <a:path w="584" h="594">
                    <a:moveTo>
                      <a:pt x="292" y="0"/>
                    </a:moveTo>
                    <a:lnTo>
                      <a:pt x="306" y="0"/>
                    </a:lnTo>
                    <a:lnTo>
                      <a:pt x="322" y="2"/>
                    </a:lnTo>
                    <a:lnTo>
                      <a:pt x="336" y="2"/>
                    </a:lnTo>
                    <a:lnTo>
                      <a:pt x="350" y="6"/>
                    </a:lnTo>
                    <a:lnTo>
                      <a:pt x="364" y="8"/>
                    </a:lnTo>
                    <a:lnTo>
                      <a:pt x="378" y="12"/>
                    </a:lnTo>
                    <a:lnTo>
                      <a:pt x="392" y="18"/>
                    </a:lnTo>
                    <a:lnTo>
                      <a:pt x="406" y="22"/>
                    </a:lnTo>
                    <a:lnTo>
                      <a:pt x="418" y="28"/>
                    </a:lnTo>
                    <a:lnTo>
                      <a:pt x="430" y="36"/>
                    </a:lnTo>
                    <a:lnTo>
                      <a:pt x="442" y="42"/>
                    </a:lnTo>
                    <a:lnTo>
                      <a:pt x="454" y="50"/>
                    </a:lnTo>
                    <a:lnTo>
                      <a:pt x="466" y="58"/>
                    </a:lnTo>
                    <a:lnTo>
                      <a:pt x="478" y="68"/>
                    </a:lnTo>
                    <a:lnTo>
                      <a:pt x="488" y="76"/>
                    </a:lnTo>
                    <a:lnTo>
                      <a:pt x="498" y="86"/>
                    </a:lnTo>
                    <a:lnTo>
                      <a:pt x="508" y="96"/>
                    </a:lnTo>
                    <a:lnTo>
                      <a:pt x="516" y="108"/>
                    </a:lnTo>
                    <a:lnTo>
                      <a:pt x="526" y="118"/>
                    </a:lnTo>
                    <a:lnTo>
                      <a:pt x="534" y="130"/>
                    </a:lnTo>
                    <a:lnTo>
                      <a:pt x="542" y="142"/>
                    </a:lnTo>
                    <a:lnTo>
                      <a:pt x="548" y="154"/>
                    </a:lnTo>
                    <a:lnTo>
                      <a:pt x="554" y="168"/>
                    </a:lnTo>
                    <a:lnTo>
                      <a:pt x="560" y="180"/>
                    </a:lnTo>
                    <a:lnTo>
                      <a:pt x="566" y="194"/>
                    </a:lnTo>
                    <a:lnTo>
                      <a:pt x="570" y="208"/>
                    </a:lnTo>
                    <a:lnTo>
                      <a:pt x="574" y="222"/>
                    </a:lnTo>
                    <a:lnTo>
                      <a:pt x="578" y="236"/>
                    </a:lnTo>
                    <a:lnTo>
                      <a:pt x="580" y="252"/>
                    </a:lnTo>
                    <a:lnTo>
                      <a:pt x="582" y="266"/>
                    </a:lnTo>
                    <a:lnTo>
                      <a:pt x="584" y="282"/>
                    </a:lnTo>
                    <a:lnTo>
                      <a:pt x="584" y="296"/>
                    </a:lnTo>
                    <a:lnTo>
                      <a:pt x="584" y="312"/>
                    </a:lnTo>
                    <a:lnTo>
                      <a:pt x="582" y="326"/>
                    </a:lnTo>
                    <a:lnTo>
                      <a:pt x="580" y="342"/>
                    </a:lnTo>
                    <a:lnTo>
                      <a:pt x="578" y="356"/>
                    </a:lnTo>
                    <a:lnTo>
                      <a:pt x="574" y="370"/>
                    </a:lnTo>
                    <a:lnTo>
                      <a:pt x="570" y="384"/>
                    </a:lnTo>
                    <a:lnTo>
                      <a:pt x="566" y="398"/>
                    </a:lnTo>
                    <a:lnTo>
                      <a:pt x="560" y="412"/>
                    </a:lnTo>
                    <a:lnTo>
                      <a:pt x="554" y="424"/>
                    </a:lnTo>
                    <a:lnTo>
                      <a:pt x="548" y="438"/>
                    </a:lnTo>
                    <a:lnTo>
                      <a:pt x="542" y="450"/>
                    </a:lnTo>
                    <a:lnTo>
                      <a:pt x="534" y="462"/>
                    </a:lnTo>
                    <a:lnTo>
                      <a:pt x="526" y="474"/>
                    </a:lnTo>
                    <a:lnTo>
                      <a:pt x="516" y="486"/>
                    </a:lnTo>
                    <a:lnTo>
                      <a:pt x="508" y="496"/>
                    </a:lnTo>
                    <a:lnTo>
                      <a:pt x="498" y="506"/>
                    </a:lnTo>
                    <a:lnTo>
                      <a:pt x="488" y="516"/>
                    </a:lnTo>
                    <a:lnTo>
                      <a:pt x="478" y="526"/>
                    </a:lnTo>
                    <a:lnTo>
                      <a:pt x="466" y="534"/>
                    </a:lnTo>
                    <a:lnTo>
                      <a:pt x="454" y="542"/>
                    </a:lnTo>
                    <a:lnTo>
                      <a:pt x="442" y="550"/>
                    </a:lnTo>
                    <a:lnTo>
                      <a:pt x="430" y="558"/>
                    </a:lnTo>
                    <a:lnTo>
                      <a:pt x="418" y="564"/>
                    </a:lnTo>
                    <a:lnTo>
                      <a:pt x="406" y="570"/>
                    </a:lnTo>
                    <a:lnTo>
                      <a:pt x="392" y="576"/>
                    </a:lnTo>
                    <a:lnTo>
                      <a:pt x="378" y="580"/>
                    </a:lnTo>
                    <a:lnTo>
                      <a:pt x="364" y="584"/>
                    </a:lnTo>
                    <a:lnTo>
                      <a:pt x="350" y="588"/>
                    </a:lnTo>
                    <a:lnTo>
                      <a:pt x="336" y="590"/>
                    </a:lnTo>
                    <a:lnTo>
                      <a:pt x="322" y="592"/>
                    </a:lnTo>
                    <a:lnTo>
                      <a:pt x="306" y="592"/>
                    </a:lnTo>
                    <a:lnTo>
                      <a:pt x="292" y="594"/>
                    </a:lnTo>
                    <a:lnTo>
                      <a:pt x="276" y="592"/>
                    </a:lnTo>
                    <a:lnTo>
                      <a:pt x="262" y="592"/>
                    </a:lnTo>
                    <a:lnTo>
                      <a:pt x="248" y="590"/>
                    </a:lnTo>
                    <a:lnTo>
                      <a:pt x="232" y="588"/>
                    </a:lnTo>
                    <a:lnTo>
                      <a:pt x="218" y="584"/>
                    </a:lnTo>
                    <a:lnTo>
                      <a:pt x="204" y="580"/>
                    </a:lnTo>
                    <a:lnTo>
                      <a:pt x="192" y="576"/>
                    </a:lnTo>
                    <a:lnTo>
                      <a:pt x="178" y="570"/>
                    </a:lnTo>
                    <a:lnTo>
                      <a:pt x="164" y="564"/>
                    </a:lnTo>
                    <a:lnTo>
                      <a:pt x="152" y="558"/>
                    </a:lnTo>
                    <a:lnTo>
                      <a:pt x="140" y="550"/>
                    </a:lnTo>
                    <a:lnTo>
                      <a:pt x="128" y="542"/>
                    </a:lnTo>
                    <a:lnTo>
                      <a:pt x="116" y="534"/>
                    </a:lnTo>
                    <a:lnTo>
                      <a:pt x="106" y="526"/>
                    </a:lnTo>
                    <a:lnTo>
                      <a:pt x="96" y="516"/>
                    </a:lnTo>
                    <a:lnTo>
                      <a:pt x="84" y="506"/>
                    </a:lnTo>
                    <a:lnTo>
                      <a:pt x="76" y="496"/>
                    </a:lnTo>
                    <a:lnTo>
                      <a:pt x="66" y="486"/>
                    </a:lnTo>
                    <a:lnTo>
                      <a:pt x="58" y="474"/>
                    </a:lnTo>
                    <a:lnTo>
                      <a:pt x="50" y="462"/>
                    </a:lnTo>
                    <a:lnTo>
                      <a:pt x="42" y="450"/>
                    </a:lnTo>
                    <a:lnTo>
                      <a:pt x="34" y="438"/>
                    </a:lnTo>
                    <a:lnTo>
                      <a:pt x="28" y="424"/>
                    </a:lnTo>
                    <a:lnTo>
                      <a:pt x="22" y="412"/>
                    </a:lnTo>
                    <a:lnTo>
                      <a:pt x="18" y="398"/>
                    </a:lnTo>
                    <a:lnTo>
                      <a:pt x="12" y="384"/>
                    </a:lnTo>
                    <a:lnTo>
                      <a:pt x="8" y="370"/>
                    </a:lnTo>
                    <a:lnTo>
                      <a:pt x="6" y="356"/>
                    </a:lnTo>
                    <a:lnTo>
                      <a:pt x="2" y="342"/>
                    </a:lnTo>
                    <a:lnTo>
                      <a:pt x="0" y="326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2"/>
                    </a:lnTo>
                    <a:lnTo>
                      <a:pt x="0" y="266"/>
                    </a:lnTo>
                    <a:lnTo>
                      <a:pt x="2" y="252"/>
                    </a:lnTo>
                    <a:lnTo>
                      <a:pt x="6" y="236"/>
                    </a:lnTo>
                    <a:lnTo>
                      <a:pt x="8" y="222"/>
                    </a:lnTo>
                    <a:lnTo>
                      <a:pt x="12" y="208"/>
                    </a:lnTo>
                    <a:lnTo>
                      <a:pt x="18" y="194"/>
                    </a:lnTo>
                    <a:lnTo>
                      <a:pt x="22" y="180"/>
                    </a:lnTo>
                    <a:lnTo>
                      <a:pt x="28" y="168"/>
                    </a:lnTo>
                    <a:lnTo>
                      <a:pt x="34" y="154"/>
                    </a:lnTo>
                    <a:lnTo>
                      <a:pt x="42" y="142"/>
                    </a:lnTo>
                    <a:lnTo>
                      <a:pt x="50" y="130"/>
                    </a:lnTo>
                    <a:lnTo>
                      <a:pt x="58" y="118"/>
                    </a:lnTo>
                    <a:lnTo>
                      <a:pt x="66" y="108"/>
                    </a:lnTo>
                    <a:lnTo>
                      <a:pt x="76" y="96"/>
                    </a:lnTo>
                    <a:lnTo>
                      <a:pt x="84" y="86"/>
                    </a:lnTo>
                    <a:lnTo>
                      <a:pt x="96" y="76"/>
                    </a:lnTo>
                    <a:lnTo>
                      <a:pt x="106" y="68"/>
                    </a:lnTo>
                    <a:lnTo>
                      <a:pt x="116" y="58"/>
                    </a:lnTo>
                    <a:lnTo>
                      <a:pt x="128" y="50"/>
                    </a:lnTo>
                    <a:lnTo>
                      <a:pt x="140" y="42"/>
                    </a:lnTo>
                    <a:lnTo>
                      <a:pt x="152" y="36"/>
                    </a:lnTo>
                    <a:lnTo>
                      <a:pt x="164" y="28"/>
                    </a:lnTo>
                    <a:lnTo>
                      <a:pt x="178" y="22"/>
                    </a:lnTo>
                    <a:lnTo>
                      <a:pt x="192" y="18"/>
                    </a:lnTo>
                    <a:lnTo>
                      <a:pt x="204" y="12"/>
                    </a:lnTo>
                    <a:lnTo>
                      <a:pt x="218" y="8"/>
                    </a:lnTo>
                    <a:lnTo>
                      <a:pt x="232" y="6"/>
                    </a:lnTo>
                    <a:lnTo>
                      <a:pt x="248" y="2"/>
                    </a:lnTo>
                    <a:lnTo>
                      <a:pt x="262" y="2"/>
                    </a:lnTo>
                    <a:lnTo>
                      <a:pt x="276" y="0"/>
                    </a:lnTo>
                    <a:lnTo>
                      <a:pt x="292" y="0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8DA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2" name="Freeform 382"/>
              <p:cNvSpPr>
                <a:spLocks/>
              </p:cNvSpPr>
              <p:nvPr/>
            </p:nvSpPr>
            <p:spPr bwMode="auto">
              <a:xfrm>
                <a:off x="5229225" y="965200"/>
                <a:ext cx="892175" cy="904875"/>
              </a:xfrm>
              <a:custGeom>
                <a:avLst/>
                <a:gdLst/>
                <a:ahLst/>
                <a:cxnLst>
                  <a:cxn ang="0">
                    <a:pos x="310" y="2"/>
                  </a:cxn>
                  <a:cxn ang="0">
                    <a:pos x="352" y="10"/>
                  </a:cxn>
                  <a:cxn ang="0">
                    <a:pos x="390" y="24"/>
                  </a:cxn>
                  <a:cxn ang="0">
                    <a:pos x="426" y="42"/>
                  </a:cxn>
                  <a:cxn ang="0">
                    <a:pos x="460" y="66"/>
                  </a:cxn>
                  <a:cxn ang="0">
                    <a:pos x="488" y="94"/>
                  </a:cxn>
                  <a:cxn ang="0">
                    <a:pos x="514" y="126"/>
                  </a:cxn>
                  <a:cxn ang="0">
                    <a:pos x="534" y="162"/>
                  </a:cxn>
                  <a:cxn ang="0">
                    <a:pos x="548" y="202"/>
                  </a:cxn>
                  <a:cxn ang="0">
                    <a:pos x="558" y="242"/>
                  </a:cxn>
                  <a:cxn ang="0">
                    <a:pos x="562" y="286"/>
                  </a:cxn>
                  <a:cxn ang="0">
                    <a:pos x="558" y="330"/>
                  </a:cxn>
                  <a:cxn ang="0">
                    <a:pos x="548" y="370"/>
                  </a:cxn>
                  <a:cxn ang="0">
                    <a:pos x="534" y="410"/>
                  </a:cxn>
                  <a:cxn ang="0">
                    <a:pos x="514" y="446"/>
                  </a:cxn>
                  <a:cxn ang="0">
                    <a:pos x="488" y="478"/>
                  </a:cxn>
                  <a:cxn ang="0">
                    <a:pos x="460" y="506"/>
                  </a:cxn>
                  <a:cxn ang="0">
                    <a:pos x="426" y="530"/>
                  </a:cxn>
                  <a:cxn ang="0">
                    <a:pos x="390" y="548"/>
                  </a:cxn>
                  <a:cxn ang="0">
                    <a:pos x="352" y="562"/>
                  </a:cxn>
                  <a:cxn ang="0">
                    <a:pos x="310" y="570"/>
                  </a:cxn>
                  <a:cxn ang="0">
                    <a:pos x="266" y="570"/>
                  </a:cxn>
                  <a:cxn ang="0">
                    <a:pos x="224" y="564"/>
                  </a:cxn>
                  <a:cxn ang="0">
                    <a:pos x="184" y="554"/>
                  </a:cxn>
                  <a:cxn ang="0">
                    <a:pos x="148" y="536"/>
                  </a:cxn>
                  <a:cxn ang="0">
                    <a:pos x="114" y="514"/>
                  </a:cxn>
                  <a:cxn ang="0">
                    <a:pos x="82" y="488"/>
                  </a:cxn>
                  <a:cxn ang="0">
                    <a:pos x="56" y="456"/>
                  </a:cxn>
                  <a:cxn ang="0">
                    <a:pos x="34" y="422"/>
                  </a:cxn>
                  <a:cxn ang="0">
                    <a:pos x="18" y="384"/>
                  </a:cxn>
                  <a:cxn ang="0">
                    <a:pos x="6" y="344"/>
                  </a:cxn>
                  <a:cxn ang="0">
                    <a:pos x="2" y="300"/>
                  </a:cxn>
                  <a:cxn ang="0">
                    <a:pos x="2" y="256"/>
                  </a:cxn>
                  <a:cxn ang="0">
                    <a:pos x="10" y="214"/>
                  </a:cxn>
                  <a:cxn ang="0">
                    <a:pos x="22" y="176"/>
                  </a:cxn>
                  <a:cxn ang="0">
                    <a:pos x="42" y="138"/>
                  </a:cxn>
                  <a:cxn ang="0">
                    <a:pos x="64" y="104"/>
                  </a:cxn>
                  <a:cxn ang="0">
                    <a:pos x="92" y="76"/>
                  </a:cxn>
                  <a:cxn ang="0">
                    <a:pos x="124" y="50"/>
                  </a:cxn>
                  <a:cxn ang="0">
                    <a:pos x="160" y="30"/>
                  </a:cxn>
                  <a:cxn ang="0">
                    <a:pos x="198" y="14"/>
                  </a:cxn>
                  <a:cxn ang="0">
                    <a:pos x="238" y="4"/>
                  </a:cxn>
                  <a:cxn ang="0">
                    <a:pos x="282" y="0"/>
                  </a:cxn>
                </a:cxnLst>
                <a:rect l="0" t="0" r="r" b="b"/>
                <a:pathLst>
                  <a:path w="562" h="570">
                    <a:moveTo>
                      <a:pt x="282" y="0"/>
                    </a:moveTo>
                    <a:lnTo>
                      <a:pt x="296" y="2"/>
                    </a:lnTo>
                    <a:lnTo>
                      <a:pt x="310" y="2"/>
                    </a:lnTo>
                    <a:lnTo>
                      <a:pt x="324" y="4"/>
                    </a:lnTo>
                    <a:lnTo>
                      <a:pt x="338" y="6"/>
                    </a:lnTo>
                    <a:lnTo>
                      <a:pt x="352" y="10"/>
                    </a:lnTo>
                    <a:lnTo>
                      <a:pt x="364" y="14"/>
                    </a:lnTo>
                    <a:lnTo>
                      <a:pt x="378" y="18"/>
                    </a:lnTo>
                    <a:lnTo>
                      <a:pt x="390" y="24"/>
                    </a:lnTo>
                    <a:lnTo>
                      <a:pt x="402" y="30"/>
                    </a:lnTo>
                    <a:lnTo>
                      <a:pt x="414" y="36"/>
                    </a:lnTo>
                    <a:lnTo>
                      <a:pt x="426" y="42"/>
                    </a:lnTo>
                    <a:lnTo>
                      <a:pt x="438" y="50"/>
                    </a:lnTo>
                    <a:lnTo>
                      <a:pt x="448" y="58"/>
                    </a:lnTo>
                    <a:lnTo>
                      <a:pt x="460" y="66"/>
                    </a:lnTo>
                    <a:lnTo>
                      <a:pt x="470" y="76"/>
                    </a:lnTo>
                    <a:lnTo>
                      <a:pt x="480" y="84"/>
                    </a:lnTo>
                    <a:lnTo>
                      <a:pt x="488" y="94"/>
                    </a:lnTo>
                    <a:lnTo>
                      <a:pt x="498" y="104"/>
                    </a:lnTo>
                    <a:lnTo>
                      <a:pt x="506" y="116"/>
                    </a:lnTo>
                    <a:lnTo>
                      <a:pt x="514" y="126"/>
                    </a:lnTo>
                    <a:lnTo>
                      <a:pt x="520" y="138"/>
                    </a:lnTo>
                    <a:lnTo>
                      <a:pt x="528" y="150"/>
                    </a:lnTo>
                    <a:lnTo>
                      <a:pt x="534" y="162"/>
                    </a:lnTo>
                    <a:lnTo>
                      <a:pt x="540" y="176"/>
                    </a:lnTo>
                    <a:lnTo>
                      <a:pt x="544" y="188"/>
                    </a:lnTo>
                    <a:lnTo>
                      <a:pt x="548" y="202"/>
                    </a:lnTo>
                    <a:lnTo>
                      <a:pt x="552" y="214"/>
                    </a:lnTo>
                    <a:lnTo>
                      <a:pt x="556" y="228"/>
                    </a:lnTo>
                    <a:lnTo>
                      <a:pt x="558" y="242"/>
                    </a:lnTo>
                    <a:lnTo>
                      <a:pt x="560" y="256"/>
                    </a:lnTo>
                    <a:lnTo>
                      <a:pt x="562" y="272"/>
                    </a:lnTo>
                    <a:lnTo>
                      <a:pt x="562" y="286"/>
                    </a:lnTo>
                    <a:lnTo>
                      <a:pt x="562" y="300"/>
                    </a:lnTo>
                    <a:lnTo>
                      <a:pt x="560" y="316"/>
                    </a:lnTo>
                    <a:lnTo>
                      <a:pt x="558" y="330"/>
                    </a:lnTo>
                    <a:lnTo>
                      <a:pt x="556" y="344"/>
                    </a:lnTo>
                    <a:lnTo>
                      <a:pt x="552" y="358"/>
                    </a:lnTo>
                    <a:lnTo>
                      <a:pt x="548" y="370"/>
                    </a:lnTo>
                    <a:lnTo>
                      <a:pt x="544" y="384"/>
                    </a:lnTo>
                    <a:lnTo>
                      <a:pt x="540" y="396"/>
                    </a:lnTo>
                    <a:lnTo>
                      <a:pt x="534" y="410"/>
                    </a:lnTo>
                    <a:lnTo>
                      <a:pt x="528" y="422"/>
                    </a:lnTo>
                    <a:lnTo>
                      <a:pt x="520" y="434"/>
                    </a:lnTo>
                    <a:lnTo>
                      <a:pt x="514" y="446"/>
                    </a:lnTo>
                    <a:lnTo>
                      <a:pt x="506" y="456"/>
                    </a:lnTo>
                    <a:lnTo>
                      <a:pt x="498" y="468"/>
                    </a:lnTo>
                    <a:lnTo>
                      <a:pt x="488" y="478"/>
                    </a:lnTo>
                    <a:lnTo>
                      <a:pt x="480" y="488"/>
                    </a:lnTo>
                    <a:lnTo>
                      <a:pt x="470" y="496"/>
                    </a:lnTo>
                    <a:lnTo>
                      <a:pt x="460" y="506"/>
                    </a:lnTo>
                    <a:lnTo>
                      <a:pt x="448" y="514"/>
                    </a:lnTo>
                    <a:lnTo>
                      <a:pt x="438" y="522"/>
                    </a:lnTo>
                    <a:lnTo>
                      <a:pt x="426" y="530"/>
                    </a:lnTo>
                    <a:lnTo>
                      <a:pt x="414" y="536"/>
                    </a:lnTo>
                    <a:lnTo>
                      <a:pt x="402" y="542"/>
                    </a:lnTo>
                    <a:lnTo>
                      <a:pt x="390" y="548"/>
                    </a:lnTo>
                    <a:lnTo>
                      <a:pt x="378" y="554"/>
                    </a:lnTo>
                    <a:lnTo>
                      <a:pt x="364" y="558"/>
                    </a:lnTo>
                    <a:lnTo>
                      <a:pt x="352" y="562"/>
                    </a:lnTo>
                    <a:lnTo>
                      <a:pt x="338" y="564"/>
                    </a:lnTo>
                    <a:lnTo>
                      <a:pt x="324" y="568"/>
                    </a:lnTo>
                    <a:lnTo>
                      <a:pt x="310" y="570"/>
                    </a:lnTo>
                    <a:lnTo>
                      <a:pt x="296" y="570"/>
                    </a:lnTo>
                    <a:lnTo>
                      <a:pt x="282" y="570"/>
                    </a:lnTo>
                    <a:lnTo>
                      <a:pt x="266" y="570"/>
                    </a:lnTo>
                    <a:lnTo>
                      <a:pt x="252" y="570"/>
                    </a:lnTo>
                    <a:lnTo>
                      <a:pt x="238" y="568"/>
                    </a:lnTo>
                    <a:lnTo>
                      <a:pt x="224" y="564"/>
                    </a:lnTo>
                    <a:lnTo>
                      <a:pt x="210" y="562"/>
                    </a:lnTo>
                    <a:lnTo>
                      <a:pt x="198" y="558"/>
                    </a:lnTo>
                    <a:lnTo>
                      <a:pt x="184" y="554"/>
                    </a:lnTo>
                    <a:lnTo>
                      <a:pt x="172" y="548"/>
                    </a:lnTo>
                    <a:lnTo>
                      <a:pt x="160" y="542"/>
                    </a:lnTo>
                    <a:lnTo>
                      <a:pt x="148" y="536"/>
                    </a:lnTo>
                    <a:lnTo>
                      <a:pt x="136" y="530"/>
                    </a:lnTo>
                    <a:lnTo>
                      <a:pt x="124" y="522"/>
                    </a:lnTo>
                    <a:lnTo>
                      <a:pt x="114" y="514"/>
                    </a:lnTo>
                    <a:lnTo>
                      <a:pt x="102" y="506"/>
                    </a:lnTo>
                    <a:lnTo>
                      <a:pt x="92" y="496"/>
                    </a:lnTo>
                    <a:lnTo>
                      <a:pt x="82" y="488"/>
                    </a:lnTo>
                    <a:lnTo>
                      <a:pt x="74" y="478"/>
                    </a:lnTo>
                    <a:lnTo>
                      <a:pt x="64" y="468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2" y="434"/>
                    </a:lnTo>
                    <a:lnTo>
                      <a:pt x="34" y="422"/>
                    </a:lnTo>
                    <a:lnTo>
                      <a:pt x="28" y="410"/>
                    </a:lnTo>
                    <a:lnTo>
                      <a:pt x="22" y="396"/>
                    </a:lnTo>
                    <a:lnTo>
                      <a:pt x="18" y="384"/>
                    </a:lnTo>
                    <a:lnTo>
                      <a:pt x="14" y="370"/>
                    </a:lnTo>
                    <a:lnTo>
                      <a:pt x="10" y="358"/>
                    </a:lnTo>
                    <a:lnTo>
                      <a:pt x="6" y="344"/>
                    </a:lnTo>
                    <a:lnTo>
                      <a:pt x="4" y="330"/>
                    </a:lnTo>
                    <a:lnTo>
                      <a:pt x="2" y="316"/>
                    </a:lnTo>
                    <a:lnTo>
                      <a:pt x="2" y="300"/>
                    </a:lnTo>
                    <a:lnTo>
                      <a:pt x="0" y="286"/>
                    </a:lnTo>
                    <a:lnTo>
                      <a:pt x="2" y="272"/>
                    </a:lnTo>
                    <a:lnTo>
                      <a:pt x="2" y="256"/>
                    </a:lnTo>
                    <a:lnTo>
                      <a:pt x="4" y="242"/>
                    </a:lnTo>
                    <a:lnTo>
                      <a:pt x="6" y="228"/>
                    </a:lnTo>
                    <a:lnTo>
                      <a:pt x="10" y="214"/>
                    </a:lnTo>
                    <a:lnTo>
                      <a:pt x="14" y="202"/>
                    </a:lnTo>
                    <a:lnTo>
                      <a:pt x="18" y="188"/>
                    </a:lnTo>
                    <a:lnTo>
                      <a:pt x="22" y="176"/>
                    </a:lnTo>
                    <a:lnTo>
                      <a:pt x="28" y="162"/>
                    </a:lnTo>
                    <a:lnTo>
                      <a:pt x="34" y="150"/>
                    </a:lnTo>
                    <a:lnTo>
                      <a:pt x="42" y="138"/>
                    </a:lnTo>
                    <a:lnTo>
                      <a:pt x="48" y="126"/>
                    </a:lnTo>
                    <a:lnTo>
                      <a:pt x="56" y="116"/>
                    </a:lnTo>
                    <a:lnTo>
                      <a:pt x="64" y="104"/>
                    </a:lnTo>
                    <a:lnTo>
                      <a:pt x="74" y="94"/>
                    </a:lnTo>
                    <a:lnTo>
                      <a:pt x="82" y="84"/>
                    </a:lnTo>
                    <a:lnTo>
                      <a:pt x="92" y="76"/>
                    </a:lnTo>
                    <a:lnTo>
                      <a:pt x="102" y="66"/>
                    </a:lnTo>
                    <a:lnTo>
                      <a:pt x="114" y="58"/>
                    </a:lnTo>
                    <a:lnTo>
                      <a:pt x="124" y="50"/>
                    </a:lnTo>
                    <a:lnTo>
                      <a:pt x="136" y="42"/>
                    </a:lnTo>
                    <a:lnTo>
                      <a:pt x="148" y="36"/>
                    </a:lnTo>
                    <a:lnTo>
                      <a:pt x="160" y="30"/>
                    </a:lnTo>
                    <a:lnTo>
                      <a:pt x="172" y="24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0" y="10"/>
                    </a:lnTo>
                    <a:lnTo>
                      <a:pt x="224" y="6"/>
                    </a:lnTo>
                    <a:lnTo>
                      <a:pt x="238" y="4"/>
                    </a:lnTo>
                    <a:lnTo>
                      <a:pt x="252" y="2"/>
                    </a:lnTo>
                    <a:lnTo>
                      <a:pt x="266" y="2"/>
                    </a:lnTo>
                    <a:lnTo>
                      <a:pt x="282" y="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FA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3" name="Freeform 383"/>
              <p:cNvSpPr>
                <a:spLocks/>
              </p:cNvSpPr>
              <p:nvPr/>
            </p:nvSpPr>
            <p:spPr bwMode="auto">
              <a:xfrm>
                <a:off x="5254625" y="987425"/>
                <a:ext cx="854075" cy="866775"/>
              </a:xfrm>
              <a:custGeom>
                <a:avLst/>
                <a:gdLst/>
                <a:ahLst/>
                <a:cxnLst>
                  <a:cxn ang="0">
                    <a:pos x="296" y="2"/>
                  </a:cxn>
                  <a:cxn ang="0">
                    <a:pos x="336" y="10"/>
                  </a:cxn>
                  <a:cxn ang="0">
                    <a:pos x="374" y="22"/>
                  </a:cxn>
                  <a:cxn ang="0">
                    <a:pos x="408" y="40"/>
                  </a:cxn>
                  <a:cxn ang="0">
                    <a:pos x="440" y="62"/>
                  </a:cxn>
                  <a:cxn ang="0">
                    <a:pos x="468" y="90"/>
                  </a:cxn>
                  <a:cxn ang="0">
                    <a:pos x="492" y="120"/>
                  </a:cxn>
                  <a:cxn ang="0">
                    <a:pos x="510" y="156"/>
                  </a:cxn>
                  <a:cxn ang="0">
                    <a:pos x="526" y="192"/>
                  </a:cxn>
                  <a:cxn ang="0">
                    <a:pos x="534" y="232"/>
                  </a:cxn>
                  <a:cxn ang="0">
                    <a:pos x="538" y="274"/>
                  </a:cxn>
                  <a:cxn ang="0">
                    <a:pos x="534" y="316"/>
                  </a:cxn>
                  <a:cxn ang="0">
                    <a:pos x="526" y="354"/>
                  </a:cxn>
                  <a:cxn ang="0">
                    <a:pos x="510" y="392"/>
                  </a:cxn>
                  <a:cxn ang="0">
                    <a:pos x="492" y="426"/>
                  </a:cxn>
                  <a:cxn ang="0">
                    <a:pos x="468" y="456"/>
                  </a:cxn>
                  <a:cxn ang="0">
                    <a:pos x="440" y="484"/>
                  </a:cxn>
                  <a:cxn ang="0">
                    <a:pos x="408" y="506"/>
                  </a:cxn>
                  <a:cxn ang="0">
                    <a:pos x="374" y="524"/>
                  </a:cxn>
                  <a:cxn ang="0">
                    <a:pos x="336" y="538"/>
                  </a:cxn>
                  <a:cxn ang="0">
                    <a:pos x="296" y="544"/>
                  </a:cxn>
                  <a:cxn ang="0">
                    <a:pos x="254" y="546"/>
                  </a:cxn>
                  <a:cxn ang="0">
                    <a:pos x="214" y="540"/>
                  </a:cxn>
                  <a:cxn ang="0">
                    <a:pos x="176" y="530"/>
                  </a:cxn>
                  <a:cxn ang="0">
                    <a:pos x="140" y="514"/>
                  </a:cxn>
                  <a:cxn ang="0">
                    <a:pos x="108" y="492"/>
                  </a:cxn>
                  <a:cxn ang="0">
                    <a:pos x="78" y="466"/>
                  </a:cxn>
                  <a:cxn ang="0">
                    <a:pos x="54" y="436"/>
                  </a:cxn>
                  <a:cxn ang="0">
                    <a:pos x="32" y="404"/>
                  </a:cxn>
                  <a:cxn ang="0">
                    <a:pos x="16" y="368"/>
                  </a:cxn>
                  <a:cxn ang="0">
                    <a:pos x="6" y="328"/>
                  </a:cxn>
                  <a:cxn ang="0">
                    <a:pos x="0" y="288"/>
                  </a:cxn>
                  <a:cxn ang="0">
                    <a:pos x="2" y="246"/>
                  </a:cxn>
                  <a:cxn ang="0">
                    <a:pos x="8" y="206"/>
                  </a:cxn>
                  <a:cxn ang="0">
                    <a:pos x="22" y="168"/>
                  </a:cxn>
                  <a:cxn ang="0">
                    <a:pos x="38" y="132"/>
                  </a:cxn>
                  <a:cxn ang="0">
                    <a:pos x="62" y="100"/>
                  </a:cxn>
                  <a:cxn ang="0">
                    <a:pos x="88" y="72"/>
                  </a:cxn>
                  <a:cxn ang="0">
                    <a:pos x="118" y="48"/>
                  </a:cxn>
                  <a:cxn ang="0">
                    <a:pos x="152" y="28"/>
                  </a:cxn>
                  <a:cxn ang="0">
                    <a:pos x="188" y="12"/>
                  </a:cxn>
                  <a:cxn ang="0">
                    <a:pos x="228" y="4"/>
                  </a:cxn>
                  <a:cxn ang="0">
                    <a:pos x="268" y="0"/>
                  </a:cxn>
                </a:cxnLst>
                <a:rect l="0" t="0" r="r" b="b"/>
                <a:pathLst>
                  <a:path w="538" h="546">
                    <a:moveTo>
                      <a:pt x="268" y="0"/>
                    </a:moveTo>
                    <a:lnTo>
                      <a:pt x="282" y="0"/>
                    </a:lnTo>
                    <a:lnTo>
                      <a:pt x="296" y="2"/>
                    </a:lnTo>
                    <a:lnTo>
                      <a:pt x="310" y="4"/>
                    </a:lnTo>
                    <a:lnTo>
                      <a:pt x="322" y="6"/>
                    </a:lnTo>
                    <a:lnTo>
                      <a:pt x="336" y="10"/>
                    </a:lnTo>
                    <a:lnTo>
                      <a:pt x="348" y="12"/>
                    </a:lnTo>
                    <a:lnTo>
                      <a:pt x="360" y="18"/>
                    </a:lnTo>
                    <a:lnTo>
                      <a:pt x="374" y="22"/>
                    </a:lnTo>
                    <a:lnTo>
                      <a:pt x="384" y="28"/>
                    </a:lnTo>
                    <a:lnTo>
                      <a:pt x="396" y="34"/>
                    </a:lnTo>
                    <a:lnTo>
                      <a:pt x="408" y="40"/>
                    </a:lnTo>
                    <a:lnTo>
                      <a:pt x="418" y="48"/>
                    </a:lnTo>
                    <a:lnTo>
                      <a:pt x="430" y="54"/>
                    </a:lnTo>
                    <a:lnTo>
                      <a:pt x="440" y="62"/>
                    </a:lnTo>
                    <a:lnTo>
                      <a:pt x="450" y="72"/>
                    </a:lnTo>
                    <a:lnTo>
                      <a:pt x="458" y="80"/>
                    </a:lnTo>
                    <a:lnTo>
                      <a:pt x="468" y="90"/>
                    </a:lnTo>
                    <a:lnTo>
                      <a:pt x="476" y="100"/>
                    </a:lnTo>
                    <a:lnTo>
                      <a:pt x="484" y="110"/>
                    </a:lnTo>
                    <a:lnTo>
                      <a:pt x="492" y="120"/>
                    </a:lnTo>
                    <a:lnTo>
                      <a:pt x="498" y="132"/>
                    </a:lnTo>
                    <a:lnTo>
                      <a:pt x="504" y="144"/>
                    </a:lnTo>
                    <a:lnTo>
                      <a:pt x="510" y="156"/>
                    </a:lnTo>
                    <a:lnTo>
                      <a:pt x="516" y="168"/>
                    </a:lnTo>
                    <a:lnTo>
                      <a:pt x="520" y="180"/>
                    </a:lnTo>
                    <a:lnTo>
                      <a:pt x="526" y="192"/>
                    </a:lnTo>
                    <a:lnTo>
                      <a:pt x="528" y="206"/>
                    </a:lnTo>
                    <a:lnTo>
                      <a:pt x="532" y="218"/>
                    </a:lnTo>
                    <a:lnTo>
                      <a:pt x="534" y="232"/>
                    </a:lnTo>
                    <a:lnTo>
                      <a:pt x="536" y="246"/>
                    </a:lnTo>
                    <a:lnTo>
                      <a:pt x="536" y="260"/>
                    </a:lnTo>
                    <a:lnTo>
                      <a:pt x="538" y="274"/>
                    </a:lnTo>
                    <a:lnTo>
                      <a:pt x="536" y="288"/>
                    </a:lnTo>
                    <a:lnTo>
                      <a:pt x="536" y="302"/>
                    </a:lnTo>
                    <a:lnTo>
                      <a:pt x="534" y="316"/>
                    </a:lnTo>
                    <a:lnTo>
                      <a:pt x="532" y="328"/>
                    </a:lnTo>
                    <a:lnTo>
                      <a:pt x="528" y="342"/>
                    </a:lnTo>
                    <a:lnTo>
                      <a:pt x="526" y="354"/>
                    </a:lnTo>
                    <a:lnTo>
                      <a:pt x="520" y="368"/>
                    </a:lnTo>
                    <a:lnTo>
                      <a:pt x="516" y="380"/>
                    </a:lnTo>
                    <a:lnTo>
                      <a:pt x="510" y="392"/>
                    </a:lnTo>
                    <a:lnTo>
                      <a:pt x="504" y="404"/>
                    </a:lnTo>
                    <a:lnTo>
                      <a:pt x="498" y="414"/>
                    </a:lnTo>
                    <a:lnTo>
                      <a:pt x="492" y="426"/>
                    </a:lnTo>
                    <a:lnTo>
                      <a:pt x="484" y="436"/>
                    </a:lnTo>
                    <a:lnTo>
                      <a:pt x="476" y="448"/>
                    </a:lnTo>
                    <a:lnTo>
                      <a:pt x="468" y="456"/>
                    </a:lnTo>
                    <a:lnTo>
                      <a:pt x="458" y="466"/>
                    </a:lnTo>
                    <a:lnTo>
                      <a:pt x="450" y="476"/>
                    </a:lnTo>
                    <a:lnTo>
                      <a:pt x="440" y="484"/>
                    </a:lnTo>
                    <a:lnTo>
                      <a:pt x="430" y="492"/>
                    </a:lnTo>
                    <a:lnTo>
                      <a:pt x="418" y="500"/>
                    </a:lnTo>
                    <a:lnTo>
                      <a:pt x="408" y="506"/>
                    </a:lnTo>
                    <a:lnTo>
                      <a:pt x="396" y="514"/>
                    </a:lnTo>
                    <a:lnTo>
                      <a:pt x="384" y="520"/>
                    </a:lnTo>
                    <a:lnTo>
                      <a:pt x="374" y="524"/>
                    </a:lnTo>
                    <a:lnTo>
                      <a:pt x="360" y="530"/>
                    </a:lnTo>
                    <a:lnTo>
                      <a:pt x="348" y="534"/>
                    </a:lnTo>
                    <a:lnTo>
                      <a:pt x="336" y="538"/>
                    </a:lnTo>
                    <a:lnTo>
                      <a:pt x="322" y="540"/>
                    </a:lnTo>
                    <a:lnTo>
                      <a:pt x="310" y="544"/>
                    </a:lnTo>
                    <a:lnTo>
                      <a:pt x="296" y="544"/>
                    </a:lnTo>
                    <a:lnTo>
                      <a:pt x="282" y="546"/>
                    </a:lnTo>
                    <a:lnTo>
                      <a:pt x="268" y="546"/>
                    </a:lnTo>
                    <a:lnTo>
                      <a:pt x="254" y="546"/>
                    </a:lnTo>
                    <a:lnTo>
                      <a:pt x="242" y="544"/>
                    </a:lnTo>
                    <a:lnTo>
                      <a:pt x="228" y="544"/>
                    </a:lnTo>
                    <a:lnTo>
                      <a:pt x="214" y="540"/>
                    </a:lnTo>
                    <a:lnTo>
                      <a:pt x="202" y="538"/>
                    </a:lnTo>
                    <a:lnTo>
                      <a:pt x="188" y="534"/>
                    </a:lnTo>
                    <a:lnTo>
                      <a:pt x="176" y="530"/>
                    </a:lnTo>
                    <a:lnTo>
                      <a:pt x="164" y="524"/>
                    </a:lnTo>
                    <a:lnTo>
                      <a:pt x="152" y="520"/>
                    </a:lnTo>
                    <a:lnTo>
                      <a:pt x="140" y="514"/>
                    </a:lnTo>
                    <a:lnTo>
                      <a:pt x="130" y="506"/>
                    </a:lnTo>
                    <a:lnTo>
                      <a:pt x="118" y="500"/>
                    </a:lnTo>
                    <a:lnTo>
                      <a:pt x="108" y="492"/>
                    </a:lnTo>
                    <a:lnTo>
                      <a:pt x="98" y="484"/>
                    </a:lnTo>
                    <a:lnTo>
                      <a:pt x="88" y="476"/>
                    </a:lnTo>
                    <a:lnTo>
                      <a:pt x="78" y="466"/>
                    </a:lnTo>
                    <a:lnTo>
                      <a:pt x="70" y="456"/>
                    </a:lnTo>
                    <a:lnTo>
                      <a:pt x="62" y="448"/>
                    </a:lnTo>
                    <a:lnTo>
                      <a:pt x="54" y="436"/>
                    </a:lnTo>
                    <a:lnTo>
                      <a:pt x="46" y="426"/>
                    </a:lnTo>
                    <a:lnTo>
                      <a:pt x="38" y="414"/>
                    </a:lnTo>
                    <a:lnTo>
                      <a:pt x="32" y="404"/>
                    </a:lnTo>
                    <a:lnTo>
                      <a:pt x="26" y="392"/>
                    </a:lnTo>
                    <a:lnTo>
                      <a:pt x="22" y="380"/>
                    </a:lnTo>
                    <a:lnTo>
                      <a:pt x="16" y="368"/>
                    </a:lnTo>
                    <a:lnTo>
                      <a:pt x="12" y="354"/>
                    </a:lnTo>
                    <a:lnTo>
                      <a:pt x="8" y="342"/>
                    </a:lnTo>
                    <a:lnTo>
                      <a:pt x="6" y="328"/>
                    </a:lnTo>
                    <a:lnTo>
                      <a:pt x="4" y="316"/>
                    </a:lnTo>
                    <a:lnTo>
                      <a:pt x="2" y="302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0"/>
                    </a:lnTo>
                    <a:lnTo>
                      <a:pt x="2" y="246"/>
                    </a:lnTo>
                    <a:lnTo>
                      <a:pt x="4" y="232"/>
                    </a:lnTo>
                    <a:lnTo>
                      <a:pt x="6" y="218"/>
                    </a:lnTo>
                    <a:lnTo>
                      <a:pt x="8" y="206"/>
                    </a:lnTo>
                    <a:lnTo>
                      <a:pt x="12" y="192"/>
                    </a:lnTo>
                    <a:lnTo>
                      <a:pt x="16" y="180"/>
                    </a:lnTo>
                    <a:lnTo>
                      <a:pt x="22" y="168"/>
                    </a:lnTo>
                    <a:lnTo>
                      <a:pt x="26" y="156"/>
                    </a:lnTo>
                    <a:lnTo>
                      <a:pt x="32" y="144"/>
                    </a:lnTo>
                    <a:lnTo>
                      <a:pt x="38" y="132"/>
                    </a:lnTo>
                    <a:lnTo>
                      <a:pt x="46" y="120"/>
                    </a:lnTo>
                    <a:lnTo>
                      <a:pt x="54" y="110"/>
                    </a:lnTo>
                    <a:lnTo>
                      <a:pt x="62" y="100"/>
                    </a:lnTo>
                    <a:lnTo>
                      <a:pt x="70" y="90"/>
                    </a:lnTo>
                    <a:lnTo>
                      <a:pt x="78" y="80"/>
                    </a:lnTo>
                    <a:lnTo>
                      <a:pt x="88" y="72"/>
                    </a:lnTo>
                    <a:lnTo>
                      <a:pt x="98" y="62"/>
                    </a:lnTo>
                    <a:lnTo>
                      <a:pt x="108" y="54"/>
                    </a:lnTo>
                    <a:lnTo>
                      <a:pt x="118" y="48"/>
                    </a:lnTo>
                    <a:lnTo>
                      <a:pt x="130" y="40"/>
                    </a:lnTo>
                    <a:lnTo>
                      <a:pt x="140" y="34"/>
                    </a:lnTo>
                    <a:lnTo>
                      <a:pt x="152" y="28"/>
                    </a:lnTo>
                    <a:lnTo>
                      <a:pt x="164" y="22"/>
                    </a:lnTo>
                    <a:lnTo>
                      <a:pt x="176" y="18"/>
                    </a:lnTo>
                    <a:lnTo>
                      <a:pt x="188" y="12"/>
                    </a:lnTo>
                    <a:lnTo>
                      <a:pt x="202" y="10"/>
                    </a:lnTo>
                    <a:lnTo>
                      <a:pt x="214" y="6"/>
                    </a:lnTo>
                    <a:lnTo>
                      <a:pt x="228" y="4"/>
                    </a:lnTo>
                    <a:lnTo>
                      <a:pt x="242" y="2"/>
                    </a:lnTo>
                    <a:lnTo>
                      <a:pt x="254" y="0"/>
                    </a:lnTo>
                    <a:lnTo>
                      <a:pt x="268" y="0"/>
                    </a:ln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FAE3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4" name="Freeform 384"/>
              <p:cNvSpPr>
                <a:spLocks/>
              </p:cNvSpPr>
              <p:nvPr/>
            </p:nvSpPr>
            <p:spPr bwMode="auto">
              <a:xfrm>
                <a:off x="5280025" y="1009650"/>
                <a:ext cx="812800" cy="828675"/>
              </a:xfrm>
              <a:custGeom>
                <a:avLst/>
                <a:gdLst/>
                <a:ahLst/>
                <a:cxnLst>
                  <a:cxn ang="0">
                    <a:pos x="282" y="2"/>
                  </a:cxn>
                  <a:cxn ang="0">
                    <a:pos x="320" y="8"/>
                  </a:cxn>
                  <a:cxn ang="0">
                    <a:pos x="356" y="20"/>
                  </a:cxn>
                  <a:cxn ang="0">
                    <a:pos x="390" y="38"/>
                  </a:cxn>
                  <a:cxn ang="0">
                    <a:pos x="420" y="60"/>
                  </a:cxn>
                  <a:cxn ang="0">
                    <a:pos x="446" y="86"/>
                  </a:cxn>
                  <a:cxn ang="0">
                    <a:pos x="468" y="116"/>
                  </a:cxn>
                  <a:cxn ang="0">
                    <a:pos x="488" y="148"/>
                  </a:cxn>
                  <a:cxn ang="0">
                    <a:pos x="502" y="184"/>
                  </a:cxn>
                  <a:cxn ang="0">
                    <a:pos x="510" y="222"/>
                  </a:cxn>
                  <a:cxn ang="0">
                    <a:pos x="512" y="262"/>
                  </a:cxn>
                  <a:cxn ang="0">
                    <a:pos x="510" y="300"/>
                  </a:cxn>
                  <a:cxn ang="0">
                    <a:pos x="502" y="338"/>
                  </a:cxn>
                  <a:cxn ang="0">
                    <a:pos x="488" y="374"/>
                  </a:cxn>
                  <a:cxn ang="0">
                    <a:pos x="468" y="406"/>
                  </a:cxn>
                  <a:cxn ang="0">
                    <a:pos x="446" y="436"/>
                  </a:cxn>
                  <a:cxn ang="0">
                    <a:pos x="420" y="462"/>
                  </a:cxn>
                  <a:cxn ang="0">
                    <a:pos x="390" y="484"/>
                  </a:cxn>
                  <a:cxn ang="0">
                    <a:pos x="356" y="502"/>
                  </a:cxn>
                  <a:cxn ang="0">
                    <a:pos x="320" y="514"/>
                  </a:cxn>
                  <a:cxn ang="0">
                    <a:pos x="282" y="520"/>
                  </a:cxn>
                  <a:cxn ang="0">
                    <a:pos x="242" y="522"/>
                  </a:cxn>
                  <a:cxn ang="0">
                    <a:pos x="204" y="516"/>
                  </a:cxn>
                  <a:cxn ang="0">
                    <a:pos x="168" y="506"/>
                  </a:cxn>
                  <a:cxn ang="0">
                    <a:pos x="134" y="490"/>
                  </a:cxn>
                  <a:cxn ang="0">
                    <a:pos x="102" y="470"/>
                  </a:cxn>
                  <a:cxn ang="0">
                    <a:pos x="74" y="446"/>
                  </a:cxn>
                  <a:cxn ang="0">
                    <a:pos x="50" y="418"/>
                  </a:cxn>
                  <a:cxn ang="0">
                    <a:pos x="30" y="386"/>
                  </a:cxn>
                  <a:cxn ang="0">
                    <a:pos x="14" y="350"/>
                  </a:cxn>
                  <a:cxn ang="0">
                    <a:pos x="4" y="314"/>
                  </a:cxn>
                  <a:cxn ang="0">
                    <a:pos x="0" y="274"/>
                  </a:cxn>
                  <a:cxn ang="0">
                    <a:pos x="0" y="234"/>
                  </a:cxn>
                  <a:cxn ang="0">
                    <a:pos x="8" y="196"/>
                  </a:cxn>
                  <a:cxn ang="0">
                    <a:pos x="20" y="160"/>
                  </a:cxn>
                  <a:cxn ang="0">
                    <a:pos x="36" y="126"/>
                  </a:cxn>
                  <a:cxn ang="0">
                    <a:pos x="58" y="96"/>
                  </a:cxn>
                  <a:cxn ang="0">
                    <a:pos x="84" y="68"/>
                  </a:cxn>
                  <a:cxn ang="0">
                    <a:pos x="112" y="44"/>
                  </a:cxn>
                  <a:cxn ang="0">
                    <a:pos x="144" y="26"/>
                  </a:cxn>
                  <a:cxn ang="0">
                    <a:pos x="180" y="12"/>
                  </a:cxn>
                  <a:cxn ang="0">
                    <a:pos x="216" y="4"/>
                  </a:cxn>
                  <a:cxn ang="0">
                    <a:pos x="256" y="0"/>
                  </a:cxn>
                </a:cxnLst>
                <a:rect l="0" t="0" r="r" b="b"/>
                <a:pathLst>
                  <a:path w="512" h="522">
                    <a:moveTo>
                      <a:pt x="256" y="0"/>
                    </a:moveTo>
                    <a:lnTo>
                      <a:pt x="270" y="0"/>
                    </a:lnTo>
                    <a:lnTo>
                      <a:pt x="282" y="2"/>
                    </a:lnTo>
                    <a:lnTo>
                      <a:pt x="296" y="4"/>
                    </a:lnTo>
                    <a:lnTo>
                      <a:pt x="308" y="6"/>
                    </a:lnTo>
                    <a:lnTo>
                      <a:pt x="320" y="8"/>
                    </a:lnTo>
                    <a:lnTo>
                      <a:pt x="332" y="12"/>
                    </a:lnTo>
                    <a:lnTo>
                      <a:pt x="344" y="16"/>
                    </a:lnTo>
                    <a:lnTo>
                      <a:pt x="356" y="20"/>
                    </a:lnTo>
                    <a:lnTo>
                      <a:pt x="368" y="26"/>
                    </a:lnTo>
                    <a:lnTo>
                      <a:pt x="378" y="32"/>
                    </a:lnTo>
                    <a:lnTo>
                      <a:pt x="390" y="38"/>
                    </a:lnTo>
                    <a:lnTo>
                      <a:pt x="400" y="44"/>
                    </a:lnTo>
                    <a:lnTo>
                      <a:pt x="410" y="52"/>
                    </a:lnTo>
                    <a:lnTo>
                      <a:pt x="420" y="60"/>
                    </a:lnTo>
                    <a:lnTo>
                      <a:pt x="428" y="68"/>
                    </a:lnTo>
                    <a:lnTo>
                      <a:pt x="438" y="76"/>
                    </a:lnTo>
                    <a:lnTo>
                      <a:pt x="446" y="86"/>
                    </a:lnTo>
                    <a:lnTo>
                      <a:pt x="454" y="96"/>
                    </a:lnTo>
                    <a:lnTo>
                      <a:pt x="462" y="104"/>
                    </a:lnTo>
                    <a:lnTo>
                      <a:pt x="468" y="116"/>
                    </a:lnTo>
                    <a:lnTo>
                      <a:pt x="476" y="126"/>
                    </a:lnTo>
                    <a:lnTo>
                      <a:pt x="482" y="136"/>
                    </a:lnTo>
                    <a:lnTo>
                      <a:pt x="488" y="148"/>
                    </a:lnTo>
                    <a:lnTo>
                      <a:pt x="492" y="160"/>
                    </a:lnTo>
                    <a:lnTo>
                      <a:pt x="498" y="172"/>
                    </a:lnTo>
                    <a:lnTo>
                      <a:pt x="502" y="184"/>
                    </a:lnTo>
                    <a:lnTo>
                      <a:pt x="504" y="196"/>
                    </a:lnTo>
                    <a:lnTo>
                      <a:pt x="508" y="208"/>
                    </a:lnTo>
                    <a:lnTo>
                      <a:pt x="510" y="222"/>
                    </a:lnTo>
                    <a:lnTo>
                      <a:pt x="512" y="234"/>
                    </a:lnTo>
                    <a:lnTo>
                      <a:pt x="512" y="248"/>
                    </a:lnTo>
                    <a:lnTo>
                      <a:pt x="512" y="262"/>
                    </a:lnTo>
                    <a:lnTo>
                      <a:pt x="512" y="274"/>
                    </a:lnTo>
                    <a:lnTo>
                      <a:pt x="512" y="288"/>
                    </a:lnTo>
                    <a:lnTo>
                      <a:pt x="510" y="300"/>
                    </a:lnTo>
                    <a:lnTo>
                      <a:pt x="508" y="314"/>
                    </a:lnTo>
                    <a:lnTo>
                      <a:pt x="504" y="326"/>
                    </a:lnTo>
                    <a:lnTo>
                      <a:pt x="502" y="338"/>
                    </a:lnTo>
                    <a:lnTo>
                      <a:pt x="498" y="350"/>
                    </a:lnTo>
                    <a:lnTo>
                      <a:pt x="492" y="362"/>
                    </a:lnTo>
                    <a:lnTo>
                      <a:pt x="488" y="374"/>
                    </a:lnTo>
                    <a:lnTo>
                      <a:pt x="482" y="386"/>
                    </a:lnTo>
                    <a:lnTo>
                      <a:pt x="476" y="396"/>
                    </a:lnTo>
                    <a:lnTo>
                      <a:pt x="468" y="406"/>
                    </a:lnTo>
                    <a:lnTo>
                      <a:pt x="462" y="418"/>
                    </a:lnTo>
                    <a:lnTo>
                      <a:pt x="454" y="426"/>
                    </a:lnTo>
                    <a:lnTo>
                      <a:pt x="446" y="436"/>
                    </a:lnTo>
                    <a:lnTo>
                      <a:pt x="438" y="446"/>
                    </a:lnTo>
                    <a:lnTo>
                      <a:pt x="428" y="454"/>
                    </a:lnTo>
                    <a:lnTo>
                      <a:pt x="420" y="462"/>
                    </a:lnTo>
                    <a:lnTo>
                      <a:pt x="410" y="470"/>
                    </a:lnTo>
                    <a:lnTo>
                      <a:pt x="400" y="478"/>
                    </a:lnTo>
                    <a:lnTo>
                      <a:pt x="390" y="484"/>
                    </a:lnTo>
                    <a:lnTo>
                      <a:pt x="378" y="490"/>
                    </a:lnTo>
                    <a:lnTo>
                      <a:pt x="368" y="496"/>
                    </a:lnTo>
                    <a:lnTo>
                      <a:pt x="356" y="502"/>
                    </a:lnTo>
                    <a:lnTo>
                      <a:pt x="344" y="506"/>
                    </a:lnTo>
                    <a:lnTo>
                      <a:pt x="332" y="510"/>
                    </a:lnTo>
                    <a:lnTo>
                      <a:pt x="320" y="514"/>
                    </a:lnTo>
                    <a:lnTo>
                      <a:pt x="308" y="516"/>
                    </a:lnTo>
                    <a:lnTo>
                      <a:pt x="296" y="518"/>
                    </a:lnTo>
                    <a:lnTo>
                      <a:pt x="282" y="520"/>
                    </a:lnTo>
                    <a:lnTo>
                      <a:pt x="270" y="522"/>
                    </a:lnTo>
                    <a:lnTo>
                      <a:pt x="256" y="522"/>
                    </a:lnTo>
                    <a:lnTo>
                      <a:pt x="242" y="522"/>
                    </a:lnTo>
                    <a:lnTo>
                      <a:pt x="230" y="520"/>
                    </a:lnTo>
                    <a:lnTo>
                      <a:pt x="216" y="518"/>
                    </a:lnTo>
                    <a:lnTo>
                      <a:pt x="204" y="516"/>
                    </a:lnTo>
                    <a:lnTo>
                      <a:pt x="192" y="514"/>
                    </a:lnTo>
                    <a:lnTo>
                      <a:pt x="180" y="510"/>
                    </a:lnTo>
                    <a:lnTo>
                      <a:pt x="168" y="506"/>
                    </a:lnTo>
                    <a:lnTo>
                      <a:pt x="156" y="502"/>
                    </a:lnTo>
                    <a:lnTo>
                      <a:pt x="144" y="496"/>
                    </a:lnTo>
                    <a:lnTo>
                      <a:pt x="134" y="490"/>
                    </a:lnTo>
                    <a:lnTo>
                      <a:pt x="122" y="484"/>
                    </a:lnTo>
                    <a:lnTo>
                      <a:pt x="112" y="478"/>
                    </a:lnTo>
                    <a:lnTo>
                      <a:pt x="102" y="470"/>
                    </a:lnTo>
                    <a:lnTo>
                      <a:pt x="92" y="462"/>
                    </a:lnTo>
                    <a:lnTo>
                      <a:pt x="84" y="454"/>
                    </a:lnTo>
                    <a:lnTo>
                      <a:pt x="74" y="446"/>
                    </a:lnTo>
                    <a:lnTo>
                      <a:pt x="66" y="436"/>
                    </a:lnTo>
                    <a:lnTo>
                      <a:pt x="58" y="426"/>
                    </a:lnTo>
                    <a:lnTo>
                      <a:pt x="50" y="418"/>
                    </a:lnTo>
                    <a:lnTo>
                      <a:pt x="44" y="406"/>
                    </a:lnTo>
                    <a:lnTo>
                      <a:pt x="36" y="396"/>
                    </a:lnTo>
                    <a:lnTo>
                      <a:pt x="30" y="386"/>
                    </a:lnTo>
                    <a:lnTo>
                      <a:pt x="24" y="374"/>
                    </a:lnTo>
                    <a:lnTo>
                      <a:pt x="20" y="362"/>
                    </a:lnTo>
                    <a:lnTo>
                      <a:pt x="14" y="350"/>
                    </a:lnTo>
                    <a:lnTo>
                      <a:pt x="10" y="338"/>
                    </a:lnTo>
                    <a:lnTo>
                      <a:pt x="8" y="326"/>
                    </a:lnTo>
                    <a:lnTo>
                      <a:pt x="4" y="314"/>
                    </a:lnTo>
                    <a:lnTo>
                      <a:pt x="2" y="300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4"/>
                    </a:lnTo>
                    <a:lnTo>
                      <a:pt x="2" y="222"/>
                    </a:lnTo>
                    <a:lnTo>
                      <a:pt x="4" y="208"/>
                    </a:lnTo>
                    <a:lnTo>
                      <a:pt x="8" y="196"/>
                    </a:lnTo>
                    <a:lnTo>
                      <a:pt x="10" y="184"/>
                    </a:lnTo>
                    <a:lnTo>
                      <a:pt x="14" y="172"/>
                    </a:lnTo>
                    <a:lnTo>
                      <a:pt x="20" y="160"/>
                    </a:lnTo>
                    <a:lnTo>
                      <a:pt x="24" y="148"/>
                    </a:lnTo>
                    <a:lnTo>
                      <a:pt x="30" y="136"/>
                    </a:lnTo>
                    <a:lnTo>
                      <a:pt x="36" y="126"/>
                    </a:lnTo>
                    <a:lnTo>
                      <a:pt x="44" y="116"/>
                    </a:lnTo>
                    <a:lnTo>
                      <a:pt x="50" y="104"/>
                    </a:lnTo>
                    <a:lnTo>
                      <a:pt x="58" y="96"/>
                    </a:lnTo>
                    <a:lnTo>
                      <a:pt x="66" y="86"/>
                    </a:lnTo>
                    <a:lnTo>
                      <a:pt x="74" y="76"/>
                    </a:lnTo>
                    <a:lnTo>
                      <a:pt x="84" y="68"/>
                    </a:lnTo>
                    <a:lnTo>
                      <a:pt x="92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2" y="38"/>
                    </a:lnTo>
                    <a:lnTo>
                      <a:pt x="134" y="32"/>
                    </a:lnTo>
                    <a:lnTo>
                      <a:pt x="144" y="26"/>
                    </a:lnTo>
                    <a:lnTo>
                      <a:pt x="156" y="20"/>
                    </a:lnTo>
                    <a:lnTo>
                      <a:pt x="168" y="16"/>
                    </a:lnTo>
                    <a:lnTo>
                      <a:pt x="180" y="12"/>
                    </a:lnTo>
                    <a:lnTo>
                      <a:pt x="192" y="8"/>
                    </a:lnTo>
                    <a:lnTo>
                      <a:pt x="204" y="6"/>
                    </a:lnTo>
                    <a:lnTo>
                      <a:pt x="216" y="4"/>
                    </a:lnTo>
                    <a:lnTo>
                      <a:pt x="230" y="2"/>
                    </a:lnTo>
                    <a:lnTo>
                      <a:pt x="242" y="0"/>
                    </a:lnTo>
                    <a:lnTo>
                      <a:pt x="256" y="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BE7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5" name="Freeform 385"/>
              <p:cNvSpPr>
                <a:spLocks/>
              </p:cNvSpPr>
              <p:nvPr/>
            </p:nvSpPr>
            <p:spPr bwMode="auto">
              <a:xfrm>
                <a:off x="5302250" y="1031875"/>
                <a:ext cx="777875" cy="790575"/>
              </a:xfrm>
              <a:custGeom>
                <a:avLst/>
                <a:gdLst/>
                <a:ahLst/>
                <a:cxnLst>
                  <a:cxn ang="0">
                    <a:pos x="270" y="2"/>
                  </a:cxn>
                  <a:cxn ang="0">
                    <a:pos x="306" y="8"/>
                  </a:cxn>
                  <a:cxn ang="0">
                    <a:pos x="340" y="20"/>
                  </a:cxn>
                  <a:cxn ang="0">
                    <a:pos x="372" y="36"/>
                  </a:cxn>
                  <a:cxn ang="0">
                    <a:pos x="402" y="56"/>
                  </a:cxn>
                  <a:cxn ang="0">
                    <a:pos x="426" y="82"/>
                  </a:cxn>
                  <a:cxn ang="0">
                    <a:pos x="448" y="110"/>
                  </a:cxn>
                  <a:cxn ang="0">
                    <a:pos x="466" y="140"/>
                  </a:cxn>
                  <a:cxn ang="0">
                    <a:pos x="480" y="174"/>
                  </a:cxn>
                  <a:cxn ang="0">
                    <a:pos x="488" y="210"/>
                  </a:cxn>
                  <a:cxn ang="0">
                    <a:pos x="490" y="248"/>
                  </a:cxn>
                  <a:cxn ang="0">
                    <a:pos x="488" y="286"/>
                  </a:cxn>
                  <a:cxn ang="0">
                    <a:pos x="480" y="322"/>
                  </a:cxn>
                  <a:cxn ang="0">
                    <a:pos x="466" y="356"/>
                  </a:cxn>
                  <a:cxn ang="0">
                    <a:pos x="448" y="388"/>
                  </a:cxn>
                  <a:cxn ang="0">
                    <a:pos x="426" y="416"/>
                  </a:cxn>
                  <a:cxn ang="0">
                    <a:pos x="402" y="440"/>
                  </a:cxn>
                  <a:cxn ang="0">
                    <a:pos x="372" y="462"/>
                  </a:cxn>
                  <a:cxn ang="0">
                    <a:pos x="340" y="478"/>
                  </a:cxn>
                  <a:cxn ang="0">
                    <a:pos x="306" y="490"/>
                  </a:cxn>
                  <a:cxn ang="0">
                    <a:pos x="270" y="496"/>
                  </a:cxn>
                  <a:cxn ang="0">
                    <a:pos x="232" y="498"/>
                  </a:cxn>
                  <a:cxn ang="0">
                    <a:pos x="196" y="492"/>
                  </a:cxn>
                  <a:cxn ang="0">
                    <a:pos x="162" y="482"/>
                  </a:cxn>
                  <a:cxn ang="0">
                    <a:pos x="128" y="468"/>
                  </a:cxn>
                  <a:cxn ang="0">
                    <a:pos x="100" y="448"/>
                  </a:cxn>
                  <a:cxn ang="0">
                    <a:pos x="72" y="424"/>
                  </a:cxn>
                  <a:cxn ang="0">
                    <a:pos x="50" y="398"/>
                  </a:cxn>
                  <a:cxn ang="0">
                    <a:pos x="30" y="368"/>
                  </a:cxn>
                  <a:cxn ang="0">
                    <a:pos x="16" y="334"/>
                  </a:cxn>
                  <a:cxn ang="0">
                    <a:pos x="6" y="298"/>
                  </a:cxn>
                  <a:cxn ang="0">
                    <a:pos x="0" y="262"/>
                  </a:cxn>
                  <a:cxn ang="0">
                    <a:pos x="2" y="224"/>
                  </a:cxn>
                  <a:cxn ang="0">
                    <a:pos x="8" y="186"/>
                  </a:cxn>
                  <a:cxn ang="0">
                    <a:pos x="20" y="152"/>
                  </a:cxn>
                  <a:cxn ang="0">
                    <a:pos x="36" y="120"/>
                  </a:cxn>
                  <a:cxn ang="0">
                    <a:pos x="56" y="90"/>
                  </a:cxn>
                  <a:cxn ang="0">
                    <a:pos x="80" y="64"/>
                  </a:cxn>
                  <a:cxn ang="0">
                    <a:pos x="108" y="42"/>
                  </a:cxn>
                  <a:cxn ang="0">
                    <a:pos x="140" y="24"/>
                  </a:cxn>
                  <a:cxn ang="0">
                    <a:pos x="172" y="10"/>
                  </a:cxn>
                  <a:cxn ang="0">
                    <a:pos x="208" y="2"/>
                  </a:cxn>
                  <a:cxn ang="0">
                    <a:pos x="246" y="0"/>
                  </a:cxn>
                </a:cxnLst>
                <a:rect l="0" t="0" r="r" b="b"/>
                <a:pathLst>
                  <a:path w="490" h="498">
                    <a:moveTo>
                      <a:pt x="246" y="0"/>
                    </a:moveTo>
                    <a:lnTo>
                      <a:pt x="258" y="0"/>
                    </a:lnTo>
                    <a:lnTo>
                      <a:pt x="270" y="2"/>
                    </a:lnTo>
                    <a:lnTo>
                      <a:pt x="282" y="2"/>
                    </a:lnTo>
                    <a:lnTo>
                      <a:pt x="294" y="4"/>
                    </a:lnTo>
                    <a:lnTo>
                      <a:pt x="306" y="8"/>
                    </a:lnTo>
                    <a:lnTo>
                      <a:pt x="318" y="10"/>
                    </a:lnTo>
                    <a:lnTo>
                      <a:pt x="330" y="14"/>
                    </a:lnTo>
                    <a:lnTo>
                      <a:pt x="340" y="20"/>
                    </a:lnTo>
                    <a:lnTo>
                      <a:pt x="352" y="24"/>
                    </a:lnTo>
                    <a:lnTo>
                      <a:pt x="362" y="30"/>
                    </a:lnTo>
                    <a:lnTo>
                      <a:pt x="372" y="36"/>
                    </a:lnTo>
                    <a:lnTo>
                      <a:pt x="382" y="42"/>
                    </a:lnTo>
                    <a:lnTo>
                      <a:pt x="392" y="50"/>
                    </a:lnTo>
                    <a:lnTo>
                      <a:pt x="402" y="56"/>
                    </a:lnTo>
                    <a:lnTo>
                      <a:pt x="410" y="64"/>
                    </a:lnTo>
                    <a:lnTo>
                      <a:pt x="418" y="72"/>
                    </a:lnTo>
                    <a:lnTo>
                      <a:pt x="426" y="82"/>
                    </a:lnTo>
                    <a:lnTo>
                      <a:pt x="434" y="90"/>
                    </a:lnTo>
                    <a:lnTo>
                      <a:pt x="442" y="100"/>
                    </a:lnTo>
                    <a:lnTo>
                      <a:pt x="448" y="110"/>
                    </a:lnTo>
                    <a:lnTo>
                      <a:pt x="456" y="120"/>
                    </a:lnTo>
                    <a:lnTo>
                      <a:pt x="460" y="130"/>
                    </a:lnTo>
                    <a:lnTo>
                      <a:pt x="466" y="140"/>
                    </a:lnTo>
                    <a:lnTo>
                      <a:pt x="472" y="152"/>
                    </a:lnTo>
                    <a:lnTo>
                      <a:pt x="476" y="164"/>
                    </a:lnTo>
                    <a:lnTo>
                      <a:pt x="480" y="174"/>
                    </a:lnTo>
                    <a:lnTo>
                      <a:pt x="482" y="186"/>
                    </a:lnTo>
                    <a:lnTo>
                      <a:pt x="486" y="198"/>
                    </a:lnTo>
                    <a:lnTo>
                      <a:pt x="488" y="210"/>
                    </a:lnTo>
                    <a:lnTo>
                      <a:pt x="490" y="224"/>
                    </a:lnTo>
                    <a:lnTo>
                      <a:pt x="490" y="236"/>
                    </a:lnTo>
                    <a:lnTo>
                      <a:pt x="490" y="248"/>
                    </a:lnTo>
                    <a:lnTo>
                      <a:pt x="490" y="262"/>
                    </a:lnTo>
                    <a:lnTo>
                      <a:pt x="490" y="274"/>
                    </a:lnTo>
                    <a:lnTo>
                      <a:pt x="488" y="286"/>
                    </a:lnTo>
                    <a:lnTo>
                      <a:pt x="486" y="298"/>
                    </a:lnTo>
                    <a:lnTo>
                      <a:pt x="482" y="310"/>
                    </a:lnTo>
                    <a:lnTo>
                      <a:pt x="480" y="322"/>
                    </a:lnTo>
                    <a:lnTo>
                      <a:pt x="476" y="334"/>
                    </a:lnTo>
                    <a:lnTo>
                      <a:pt x="472" y="346"/>
                    </a:lnTo>
                    <a:lnTo>
                      <a:pt x="466" y="356"/>
                    </a:lnTo>
                    <a:lnTo>
                      <a:pt x="460" y="368"/>
                    </a:lnTo>
                    <a:lnTo>
                      <a:pt x="456" y="378"/>
                    </a:lnTo>
                    <a:lnTo>
                      <a:pt x="448" y="388"/>
                    </a:lnTo>
                    <a:lnTo>
                      <a:pt x="442" y="398"/>
                    </a:lnTo>
                    <a:lnTo>
                      <a:pt x="434" y="406"/>
                    </a:lnTo>
                    <a:lnTo>
                      <a:pt x="426" y="416"/>
                    </a:lnTo>
                    <a:lnTo>
                      <a:pt x="418" y="424"/>
                    </a:lnTo>
                    <a:lnTo>
                      <a:pt x="410" y="432"/>
                    </a:lnTo>
                    <a:lnTo>
                      <a:pt x="402" y="440"/>
                    </a:lnTo>
                    <a:lnTo>
                      <a:pt x="392" y="448"/>
                    </a:lnTo>
                    <a:lnTo>
                      <a:pt x="382" y="454"/>
                    </a:lnTo>
                    <a:lnTo>
                      <a:pt x="372" y="462"/>
                    </a:lnTo>
                    <a:lnTo>
                      <a:pt x="362" y="468"/>
                    </a:lnTo>
                    <a:lnTo>
                      <a:pt x="352" y="474"/>
                    </a:lnTo>
                    <a:lnTo>
                      <a:pt x="340" y="478"/>
                    </a:lnTo>
                    <a:lnTo>
                      <a:pt x="330" y="482"/>
                    </a:lnTo>
                    <a:lnTo>
                      <a:pt x="318" y="486"/>
                    </a:lnTo>
                    <a:lnTo>
                      <a:pt x="306" y="490"/>
                    </a:lnTo>
                    <a:lnTo>
                      <a:pt x="294" y="492"/>
                    </a:lnTo>
                    <a:lnTo>
                      <a:pt x="282" y="494"/>
                    </a:lnTo>
                    <a:lnTo>
                      <a:pt x="270" y="496"/>
                    </a:lnTo>
                    <a:lnTo>
                      <a:pt x="258" y="498"/>
                    </a:lnTo>
                    <a:lnTo>
                      <a:pt x="246" y="498"/>
                    </a:lnTo>
                    <a:lnTo>
                      <a:pt x="232" y="498"/>
                    </a:lnTo>
                    <a:lnTo>
                      <a:pt x="220" y="496"/>
                    </a:lnTo>
                    <a:lnTo>
                      <a:pt x="208" y="494"/>
                    </a:lnTo>
                    <a:lnTo>
                      <a:pt x="196" y="492"/>
                    </a:lnTo>
                    <a:lnTo>
                      <a:pt x="184" y="490"/>
                    </a:lnTo>
                    <a:lnTo>
                      <a:pt x="172" y="486"/>
                    </a:lnTo>
                    <a:lnTo>
                      <a:pt x="162" y="482"/>
                    </a:lnTo>
                    <a:lnTo>
                      <a:pt x="150" y="478"/>
                    </a:lnTo>
                    <a:lnTo>
                      <a:pt x="140" y="474"/>
                    </a:lnTo>
                    <a:lnTo>
                      <a:pt x="128" y="468"/>
                    </a:lnTo>
                    <a:lnTo>
                      <a:pt x="118" y="462"/>
                    </a:lnTo>
                    <a:lnTo>
                      <a:pt x="108" y="454"/>
                    </a:lnTo>
                    <a:lnTo>
                      <a:pt x="100" y="448"/>
                    </a:lnTo>
                    <a:lnTo>
                      <a:pt x="90" y="440"/>
                    </a:lnTo>
                    <a:lnTo>
                      <a:pt x="80" y="432"/>
                    </a:lnTo>
                    <a:lnTo>
                      <a:pt x="72" y="424"/>
                    </a:lnTo>
                    <a:lnTo>
                      <a:pt x="64" y="416"/>
                    </a:lnTo>
                    <a:lnTo>
                      <a:pt x="56" y="406"/>
                    </a:lnTo>
                    <a:lnTo>
                      <a:pt x="50" y="398"/>
                    </a:lnTo>
                    <a:lnTo>
                      <a:pt x="42" y="388"/>
                    </a:lnTo>
                    <a:lnTo>
                      <a:pt x="36" y="378"/>
                    </a:lnTo>
                    <a:lnTo>
                      <a:pt x="30" y="368"/>
                    </a:lnTo>
                    <a:lnTo>
                      <a:pt x="24" y="356"/>
                    </a:lnTo>
                    <a:lnTo>
                      <a:pt x="20" y="346"/>
                    </a:lnTo>
                    <a:lnTo>
                      <a:pt x="16" y="334"/>
                    </a:lnTo>
                    <a:lnTo>
                      <a:pt x="12" y="322"/>
                    </a:lnTo>
                    <a:lnTo>
                      <a:pt x="8" y="310"/>
                    </a:lnTo>
                    <a:lnTo>
                      <a:pt x="6" y="298"/>
                    </a:lnTo>
                    <a:lnTo>
                      <a:pt x="4" y="286"/>
                    </a:lnTo>
                    <a:lnTo>
                      <a:pt x="2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2" y="224"/>
                    </a:lnTo>
                    <a:lnTo>
                      <a:pt x="4" y="210"/>
                    </a:lnTo>
                    <a:lnTo>
                      <a:pt x="6" y="198"/>
                    </a:lnTo>
                    <a:lnTo>
                      <a:pt x="8" y="186"/>
                    </a:lnTo>
                    <a:lnTo>
                      <a:pt x="12" y="174"/>
                    </a:lnTo>
                    <a:lnTo>
                      <a:pt x="16" y="164"/>
                    </a:lnTo>
                    <a:lnTo>
                      <a:pt x="20" y="152"/>
                    </a:lnTo>
                    <a:lnTo>
                      <a:pt x="24" y="140"/>
                    </a:lnTo>
                    <a:lnTo>
                      <a:pt x="30" y="130"/>
                    </a:lnTo>
                    <a:lnTo>
                      <a:pt x="36" y="120"/>
                    </a:lnTo>
                    <a:lnTo>
                      <a:pt x="42" y="110"/>
                    </a:lnTo>
                    <a:lnTo>
                      <a:pt x="50" y="100"/>
                    </a:lnTo>
                    <a:lnTo>
                      <a:pt x="56" y="90"/>
                    </a:lnTo>
                    <a:lnTo>
                      <a:pt x="64" y="82"/>
                    </a:lnTo>
                    <a:lnTo>
                      <a:pt x="72" y="72"/>
                    </a:lnTo>
                    <a:lnTo>
                      <a:pt x="80" y="64"/>
                    </a:lnTo>
                    <a:lnTo>
                      <a:pt x="90" y="56"/>
                    </a:lnTo>
                    <a:lnTo>
                      <a:pt x="100" y="50"/>
                    </a:lnTo>
                    <a:lnTo>
                      <a:pt x="108" y="42"/>
                    </a:lnTo>
                    <a:lnTo>
                      <a:pt x="118" y="36"/>
                    </a:lnTo>
                    <a:lnTo>
                      <a:pt x="128" y="30"/>
                    </a:lnTo>
                    <a:lnTo>
                      <a:pt x="140" y="24"/>
                    </a:lnTo>
                    <a:lnTo>
                      <a:pt x="150" y="20"/>
                    </a:lnTo>
                    <a:lnTo>
                      <a:pt x="162" y="14"/>
                    </a:lnTo>
                    <a:lnTo>
                      <a:pt x="172" y="10"/>
                    </a:lnTo>
                    <a:lnTo>
                      <a:pt x="184" y="8"/>
                    </a:lnTo>
                    <a:lnTo>
                      <a:pt x="196" y="4"/>
                    </a:lnTo>
                    <a:lnTo>
                      <a:pt x="208" y="2"/>
                    </a:lnTo>
                    <a:lnTo>
                      <a:pt x="220" y="2"/>
                    </a:lnTo>
                    <a:lnTo>
                      <a:pt x="232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FBEB0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6" name="Freeform 386"/>
              <p:cNvSpPr>
                <a:spLocks/>
              </p:cNvSpPr>
              <p:nvPr/>
            </p:nvSpPr>
            <p:spPr bwMode="auto">
              <a:xfrm>
                <a:off x="5327650" y="1054100"/>
                <a:ext cx="739775" cy="752475"/>
              </a:xfrm>
              <a:custGeom>
                <a:avLst/>
                <a:gdLst/>
                <a:ahLst/>
                <a:cxnLst>
                  <a:cxn ang="0">
                    <a:pos x="256" y="0"/>
                  </a:cxn>
                  <a:cxn ang="0">
                    <a:pos x="292" y="6"/>
                  </a:cxn>
                  <a:cxn ang="0">
                    <a:pos x="324" y="18"/>
                  </a:cxn>
                  <a:cxn ang="0">
                    <a:pos x="354" y="34"/>
                  </a:cxn>
                  <a:cxn ang="0">
                    <a:pos x="382" y="54"/>
                  </a:cxn>
                  <a:cxn ang="0">
                    <a:pos x="406" y="76"/>
                  </a:cxn>
                  <a:cxn ang="0">
                    <a:pos x="426" y="104"/>
                  </a:cxn>
                  <a:cxn ang="0">
                    <a:pos x="444" y="134"/>
                  </a:cxn>
                  <a:cxn ang="0">
                    <a:pos x="456" y="166"/>
                  </a:cxn>
                  <a:cxn ang="0">
                    <a:pos x="464" y="200"/>
                  </a:cxn>
                  <a:cxn ang="0">
                    <a:pos x="466" y="236"/>
                  </a:cxn>
                  <a:cxn ang="0">
                    <a:pos x="464" y="272"/>
                  </a:cxn>
                  <a:cxn ang="0">
                    <a:pos x="456" y="306"/>
                  </a:cxn>
                  <a:cxn ang="0">
                    <a:pos x="444" y="338"/>
                  </a:cxn>
                  <a:cxn ang="0">
                    <a:pos x="426" y="368"/>
                  </a:cxn>
                  <a:cxn ang="0">
                    <a:pos x="406" y="396"/>
                  </a:cxn>
                  <a:cxn ang="0">
                    <a:pos x="382" y="420"/>
                  </a:cxn>
                  <a:cxn ang="0">
                    <a:pos x="354" y="438"/>
                  </a:cxn>
                  <a:cxn ang="0">
                    <a:pos x="324" y="454"/>
                  </a:cxn>
                  <a:cxn ang="0">
                    <a:pos x="292" y="466"/>
                  </a:cxn>
                  <a:cxn ang="0">
                    <a:pos x="256" y="472"/>
                  </a:cxn>
                  <a:cxn ang="0">
                    <a:pos x="222" y="472"/>
                  </a:cxn>
                  <a:cxn ang="0">
                    <a:pos x="186" y="468"/>
                  </a:cxn>
                  <a:cxn ang="0">
                    <a:pos x="152" y="458"/>
                  </a:cxn>
                  <a:cxn ang="0">
                    <a:pos x="122" y="444"/>
                  </a:cxn>
                  <a:cxn ang="0">
                    <a:pos x="94" y="426"/>
                  </a:cxn>
                  <a:cxn ang="0">
                    <a:pos x="68" y="404"/>
                  </a:cxn>
                  <a:cxn ang="0">
                    <a:pos x="46" y="378"/>
                  </a:cxn>
                  <a:cxn ang="0">
                    <a:pos x="28" y="350"/>
                  </a:cxn>
                  <a:cxn ang="0">
                    <a:pos x="14" y="318"/>
                  </a:cxn>
                  <a:cxn ang="0">
                    <a:pos x="4" y="284"/>
                  </a:cxn>
                  <a:cxn ang="0">
                    <a:pos x="0" y="248"/>
                  </a:cxn>
                  <a:cxn ang="0">
                    <a:pos x="2" y="212"/>
                  </a:cxn>
                  <a:cxn ang="0">
                    <a:pos x="8" y="178"/>
                  </a:cxn>
                  <a:cxn ang="0">
                    <a:pos x="18" y="144"/>
                  </a:cxn>
                  <a:cxn ang="0">
                    <a:pos x="34" y="114"/>
                  </a:cxn>
                  <a:cxn ang="0">
                    <a:pos x="54" y="86"/>
                  </a:cxn>
                  <a:cxn ang="0">
                    <a:pos x="76" y="60"/>
                  </a:cxn>
                  <a:cxn ang="0">
                    <a:pos x="102" y="40"/>
                  </a:cxn>
                  <a:cxn ang="0">
                    <a:pos x="132" y="22"/>
                  </a:cxn>
                  <a:cxn ang="0">
                    <a:pos x="164" y="10"/>
                  </a:cxn>
                  <a:cxn ang="0">
                    <a:pos x="198" y="2"/>
                  </a:cxn>
                  <a:cxn ang="0">
                    <a:pos x="234" y="0"/>
                  </a:cxn>
                </a:cxnLst>
                <a:rect l="0" t="0" r="r" b="b"/>
                <a:pathLst>
                  <a:path w="466" h="474">
                    <a:moveTo>
                      <a:pt x="234" y="0"/>
                    </a:moveTo>
                    <a:lnTo>
                      <a:pt x="246" y="0"/>
                    </a:lnTo>
                    <a:lnTo>
                      <a:pt x="256" y="0"/>
                    </a:lnTo>
                    <a:lnTo>
                      <a:pt x="268" y="2"/>
                    </a:lnTo>
                    <a:lnTo>
                      <a:pt x="280" y="4"/>
                    </a:lnTo>
                    <a:lnTo>
                      <a:pt x="292" y="6"/>
                    </a:lnTo>
                    <a:lnTo>
                      <a:pt x="302" y="10"/>
                    </a:lnTo>
                    <a:lnTo>
                      <a:pt x="314" y="14"/>
                    </a:lnTo>
                    <a:lnTo>
                      <a:pt x="324" y="18"/>
                    </a:lnTo>
                    <a:lnTo>
                      <a:pt x="334" y="22"/>
                    </a:lnTo>
                    <a:lnTo>
                      <a:pt x="344" y="28"/>
                    </a:lnTo>
                    <a:lnTo>
                      <a:pt x="354" y="34"/>
                    </a:lnTo>
                    <a:lnTo>
                      <a:pt x="364" y="40"/>
                    </a:lnTo>
                    <a:lnTo>
                      <a:pt x="372" y="46"/>
                    </a:lnTo>
                    <a:lnTo>
                      <a:pt x="382" y="54"/>
                    </a:lnTo>
                    <a:lnTo>
                      <a:pt x="390" y="60"/>
                    </a:lnTo>
                    <a:lnTo>
                      <a:pt x="398" y="68"/>
                    </a:lnTo>
                    <a:lnTo>
                      <a:pt x="406" y="76"/>
                    </a:lnTo>
                    <a:lnTo>
                      <a:pt x="412" y="86"/>
                    </a:lnTo>
                    <a:lnTo>
                      <a:pt x="420" y="94"/>
                    </a:lnTo>
                    <a:lnTo>
                      <a:pt x="426" y="104"/>
                    </a:lnTo>
                    <a:lnTo>
                      <a:pt x="432" y="114"/>
                    </a:lnTo>
                    <a:lnTo>
                      <a:pt x="438" y="124"/>
                    </a:lnTo>
                    <a:lnTo>
                      <a:pt x="444" y="134"/>
                    </a:lnTo>
                    <a:lnTo>
                      <a:pt x="448" y="144"/>
                    </a:lnTo>
                    <a:lnTo>
                      <a:pt x="452" y="154"/>
                    </a:lnTo>
                    <a:lnTo>
                      <a:pt x="456" y="166"/>
                    </a:lnTo>
                    <a:lnTo>
                      <a:pt x="458" y="178"/>
                    </a:lnTo>
                    <a:lnTo>
                      <a:pt x="462" y="188"/>
                    </a:lnTo>
                    <a:lnTo>
                      <a:pt x="464" y="200"/>
                    </a:lnTo>
                    <a:lnTo>
                      <a:pt x="464" y="212"/>
                    </a:lnTo>
                    <a:lnTo>
                      <a:pt x="466" y="224"/>
                    </a:lnTo>
                    <a:lnTo>
                      <a:pt x="466" y="236"/>
                    </a:lnTo>
                    <a:lnTo>
                      <a:pt x="466" y="248"/>
                    </a:lnTo>
                    <a:lnTo>
                      <a:pt x="464" y="260"/>
                    </a:lnTo>
                    <a:lnTo>
                      <a:pt x="464" y="272"/>
                    </a:lnTo>
                    <a:lnTo>
                      <a:pt x="462" y="284"/>
                    </a:lnTo>
                    <a:lnTo>
                      <a:pt x="458" y="296"/>
                    </a:lnTo>
                    <a:lnTo>
                      <a:pt x="456" y="306"/>
                    </a:lnTo>
                    <a:lnTo>
                      <a:pt x="452" y="318"/>
                    </a:lnTo>
                    <a:lnTo>
                      <a:pt x="448" y="328"/>
                    </a:lnTo>
                    <a:lnTo>
                      <a:pt x="444" y="338"/>
                    </a:lnTo>
                    <a:lnTo>
                      <a:pt x="438" y="350"/>
                    </a:lnTo>
                    <a:lnTo>
                      <a:pt x="432" y="360"/>
                    </a:lnTo>
                    <a:lnTo>
                      <a:pt x="426" y="368"/>
                    </a:lnTo>
                    <a:lnTo>
                      <a:pt x="420" y="378"/>
                    </a:lnTo>
                    <a:lnTo>
                      <a:pt x="412" y="386"/>
                    </a:lnTo>
                    <a:lnTo>
                      <a:pt x="406" y="396"/>
                    </a:lnTo>
                    <a:lnTo>
                      <a:pt x="398" y="404"/>
                    </a:lnTo>
                    <a:lnTo>
                      <a:pt x="390" y="412"/>
                    </a:lnTo>
                    <a:lnTo>
                      <a:pt x="382" y="420"/>
                    </a:lnTo>
                    <a:lnTo>
                      <a:pt x="372" y="426"/>
                    </a:lnTo>
                    <a:lnTo>
                      <a:pt x="364" y="432"/>
                    </a:lnTo>
                    <a:lnTo>
                      <a:pt x="354" y="438"/>
                    </a:lnTo>
                    <a:lnTo>
                      <a:pt x="344" y="444"/>
                    </a:lnTo>
                    <a:lnTo>
                      <a:pt x="334" y="450"/>
                    </a:lnTo>
                    <a:lnTo>
                      <a:pt x="324" y="454"/>
                    </a:lnTo>
                    <a:lnTo>
                      <a:pt x="314" y="458"/>
                    </a:lnTo>
                    <a:lnTo>
                      <a:pt x="302" y="462"/>
                    </a:lnTo>
                    <a:lnTo>
                      <a:pt x="292" y="466"/>
                    </a:lnTo>
                    <a:lnTo>
                      <a:pt x="280" y="468"/>
                    </a:lnTo>
                    <a:lnTo>
                      <a:pt x="268" y="470"/>
                    </a:lnTo>
                    <a:lnTo>
                      <a:pt x="256" y="472"/>
                    </a:lnTo>
                    <a:lnTo>
                      <a:pt x="246" y="472"/>
                    </a:lnTo>
                    <a:lnTo>
                      <a:pt x="234" y="474"/>
                    </a:lnTo>
                    <a:lnTo>
                      <a:pt x="222" y="472"/>
                    </a:lnTo>
                    <a:lnTo>
                      <a:pt x="210" y="472"/>
                    </a:lnTo>
                    <a:lnTo>
                      <a:pt x="198" y="470"/>
                    </a:lnTo>
                    <a:lnTo>
                      <a:pt x="186" y="468"/>
                    </a:lnTo>
                    <a:lnTo>
                      <a:pt x="174" y="466"/>
                    </a:lnTo>
                    <a:lnTo>
                      <a:pt x="164" y="462"/>
                    </a:lnTo>
                    <a:lnTo>
                      <a:pt x="152" y="458"/>
                    </a:lnTo>
                    <a:lnTo>
                      <a:pt x="142" y="454"/>
                    </a:lnTo>
                    <a:lnTo>
                      <a:pt x="132" y="450"/>
                    </a:lnTo>
                    <a:lnTo>
                      <a:pt x="122" y="444"/>
                    </a:lnTo>
                    <a:lnTo>
                      <a:pt x="112" y="438"/>
                    </a:lnTo>
                    <a:lnTo>
                      <a:pt x="102" y="432"/>
                    </a:lnTo>
                    <a:lnTo>
                      <a:pt x="94" y="426"/>
                    </a:lnTo>
                    <a:lnTo>
                      <a:pt x="84" y="420"/>
                    </a:lnTo>
                    <a:lnTo>
                      <a:pt x="76" y="412"/>
                    </a:lnTo>
                    <a:lnTo>
                      <a:pt x="68" y="404"/>
                    </a:lnTo>
                    <a:lnTo>
                      <a:pt x="60" y="396"/>
                    </a:lnTo>
                    <a:lnTo>
                      <a:pt x="54" y="386"/>
                    </a:lnTo>
                    <a:lnTo>
                      <a:pt x="46" y="378"/>
                    </a:lnTo>
                    <a:lnTo>
                      <a:pt x="40" y="368"/>
                    </a:lnTo>
                    <a:lnTo>
                      <a:pt x="34" y="360"/>
                    </a:lnTo>
                    <a:lnTo>
                      <a:pt x="28" y="350"/>
                    </a:lnTo>
                    <a:lnTo>
                      <a:pt x="22" y="338"/>
                    </a:lnTo>
                    <a:lnTo>
                      <a:pt x="18" y="328"/>
                    </a:lnTo>
                    <a:lnTo>
                      <a:pt x="14" y="318"/>
                    </a:lnTo>
                    <a:lnTo>
                      <a:pt x="10" y="306"/>
                    </a:lnTo>
                    <a:lnTo>
                      <a:pt x="8" y="296"/>
                    </a:lnTo>
                    <a:lnTo>
                      <a:pt x="4" y="284"/>
                    </a:lnTo>
                    <a:lnTo>
                      <a:pt x="2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0" y="224"/>
                    </a:lnTo>
                    <a:lnTo>
                      <a:pt x="2" y="212"/>
                    </a:lnTo>
                    <a:lnTo>
                      <a:pt x="2" y="200"/>
                    </a:lnTo>
                    <a:lnTo>
                      <a:pt x="4" y="188"/>
                    </a:lnTo>
                    <a:lnTo>
                      <a:pt x="8" y="178"/>
                    </a:lnTo>
                    <a:lnTo>
                      <a:pt x="10" y="166"/>
                    </a:lnTo>
                    <a:lnTo>
                      <a:pt x="14" y="154"/>
                    </a:lnTo>
                    <a:lnTo>
                      <a:pt x="18" y="144"/>
                    </a:lnTo>
                    <a:lnTo>
                      <a:pt x="22" y="134"/>
                    </a:lnTo>
                    <a:lnTo>
                      <a:pt x="28" y="124"/>
                    </a:lnTo>
                    <a:lnTo>
                      <a:pt x="34" y="114"/>
                    </a:lnTo>
                    <a:lnTo>
                      <a:pt x="40" y="104"/>
                    </a:lnTo>
                    <a:lnTo>
                      <a:pt x="46" y="94"/>
                    </a:lnTo>
                    <a:lnTo>
                      <a:pt x="54" y="86"/>
                    </a:lnTo>
                    <a:lnTo>
                      <a:pt x="60" y="76"/>
                    </a:lnTo>
                    <a:lnTo>
                      <a:pt x="68" y="68"/>
                    </a:lnTo>
                    <a:lnTo>
                      <a:pt x="76" y="60"/>
                    </a:lnTo>
                    <a:lnTo>
                      <a:pt x="84" y="54"/>
                    </a:lnTo>
                    <a:lnTo>
                      <a:pt x="94" y="46"/>
                    </a:lnTo>
                    <a:lnTo>
                      <a:pt x="102" y="40"/>
                    </a:lnTo>
                    <a:lnTo>
                      <a:pt x="112" y="34"/>
                    </a:lnTo>
                    <a:lnTo>
                      <a:pt x="122" y="28"/>
                    </a:lnTo>
                    <a:lnTo>
                      <a:pt x="132" y="22"/>
                    </a:lnTo>
                    <a:lnTo>
                      <a:pt x="142" y="18"/>
                    </a:lnTo>
                    <a:lnTo>
                      <a:pt x="152" y="14"/>
                    </a:lnTo>
                    <a:lnTo>
                      <a:pt x="164" y="10"/>
                    </a:lnTo>
                    <a:lnTo>
                      <a:pt x="174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0"/>
                    </a:lnTo>
                    <a:lnTo>
                      <a:pt x="222" y="0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FCEE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7" name="Freeform 387"/>
              <p:cNvSpPr>
                <a:spLocks/>
              </p:cNvSpPr>
              <p:nvPr/>
            </p:nvSpPr>
            <p:spPr bwMode="auto">
              <a:xfrm>
                <a:off x="5353050" y="1073150"/>
                <a:ext cx="701675" cy="71437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76" y="8"/>
                  </a:cxn>
                  <a:cxn ang="0">
                    <a:pos x="306" y="18"/>
                  </a:cxn>
                  <a:cxn ang="0">
                    <a:pos x="336" y="34"/>
                  </a:cxn>
                  <a:cxn ang="0">
                    <a:pos x="362" y="52"/>
                  </a:cxn>
                  <a:cxn ang="0">
                    <a:pos x="384" y="74"/>
                  </a:cxn>
                  <a:cxn ang="0">
                    <a:pos x="404" y="100"/>
                  </a:cxn>
                  <a:cxn ang="0">
                    <a:pos x="420" y="128"/>
                  </a:cxn>
                  <a:cxn ang="0">
                    <a:pos x="432" y="158"/>
                  </a:cxn>
                  <a:cxn ang="0">
                    <a:pos x="440" y="192"/>
                  </a:cxn>
                  <a:cxn ang="0">
                    <a:pos x="442" y="226"/>
                  </a:cxn>
                  <a:cxn ang="0">
                    <a:pos x="440" y="260"/>
                  </a:cxn>
                  <a:cxn ang="0">
                    <a:pos x="432" y="292"/>
                  </a:cxn>
                  <a:cxn ang="0">
                    <a:pos x="420" y="324"/>
                  </a:cxn>
                  <a:cxn ang="0">
                    <a:pos x="404" y="352"/>
                  </a:cxn>
                  <a:cxn ang="0">
                    <a:pos x="384" y="378"/>
                  </a:cxn>
                  <a:cxn ang="0">
                    <a:pos x="362" y="400"/>
                  </a:cxn>
                  <a:cxn ang="0">
                    <a:pos x="336" y="418"/>
                  </a:cxn>
                  <a:cxn ang="0">
                    <a:pos x="306" y="434"/>
                  </a:cxn>
                  <a:cxn ang="0">
                    <a:pos x="276" y="444"/>
                  </a:cxn>
                  <a:cxn ang="0">
                    <a:pos x="244" y="450"/>
                  </a:cxn>
                  <a:cxn ang="0">
                    <a:pos x="210" y="450"/>
                  </a:cxn>
                  <a:cxn ang="0">
                    <a:pos x="176" y="446"/>
                  </a:cxn>
                  <a:cxn ang="0">
                    <a:pos x="144" y="438"/>
                  </a:cxn>
                  <a:cxn ang="0">
                    <a:pos x="114" y="424"/>
                  </a:cxn>
                  <a:cxn ang="0">
                    <a:pos x="88" y="406"/>
                  </a:cxn>
                  <a:cxn ang="0">
                    <a:pos x="64" y="384"/>
                  </a:cxn>
                  <a:cxn ang="0">
                    <a:pos x="44" y="360"/>
                  </a:cxn>
                  <a:cxn ang="0">
                    <a:pos x="26" y="332"/>
                  </a:cxn>
                  <a:cxn ang="0">
                    <a:pos x="12" y="304"/>
                  </a:cxn>
                  <a:cxn ang="0">
                    <a:pos x="4" y="272"/>
                  </a:cxn>
                  <a:cxn ang="0">
                    <a:pos x="0" y="238"/>
                  </a:cxn>
                  <a:cxn ang="0">
                    <a:pos x="0" y="202"/>
                  </a:cxn>
                  <a:cxn ang="0">
                    <a:pos x="6" y="170"/>
                  </a:cxn>
                  <a:cxn ang="0">
                    <a:pos x="16" y="138"/>
                  </a:cxn>
                  <a:cxn ang="0">
                    <a:pos x="32" y="110"/>
                  </a:cxn>
                  <a:cxn ang="0">
                    <a:pos x="50" y="82"/>
                  </a:cxn>
                  <a:cxn ang="0">
                    <a:pos x="72" y="60"/>
                  </a:cxn>
                  <a:cxn ang="0">
                    <a:pos x="96" y="40"/>
                  </a:cxn>
                  <a:cxn ang="0">
                    <a:pos x="124" y="24"/>
                  </a:cxn>
                  <a:cxn ang="0">
                    <a:pos x="154" y="10"/>
                  </a:cxn>
                  <a:cxn ang="0">
                    <a:pos x="186" y="4"/>
                  </a:cxn>
                  <a:cxn ang="0">
                    <a:pos x="220" y="0"/>
                  </a:cxn>
                </a:cxnLst>
                <a:rect l="0" t="0" r="r" b="b"/>
                <a:pathLst>
                  <a:path w="442" h="450">
                    <a:moveTo>
                      <a:pt x="220" y="0"/>
                    </a:moveTo>
                    <a:lnTo>
                      <a:pt x="232" y="2"/>
                    </a:lnTo>
                    <a:lnTo>
                      <a:pt x="244" y="2"/>
                    </a:lnTo>
                    <a:lnTo>
                      <a:pt x="254" y="4"/>
                    </a:lnTo>
                    <a:lnTo>
                      <a:pt x="266" y="6"/>
                    </a:lnTo>
                    <a:lnTo>
                      <a:pt x="276" y="8"/>
                    </a:lnTo>
                    <a:lnTo>
                      <a:pt x="286" y="10"/>
                    </a:lnTo>
                    <a:lnTo>
                      <a:pt x="296" y="14"/>
                    </a:lnTo>
                    <a:lnTo>
                      <a:pt x="306" y="18"/>
                    </a:lnTo>
                    <a:lnTo>
                      <a:pt x="316" y="24"/>
                    </a:lnTo>
                    <a:lnTo>
                      <a:pt x="326" y="28"/>
                    </a:lnTo>
                    <a:lnTo>
                      <a:pt x="336" y="34"/>
                    </a:lnTo>
                    <a:lnTo>
                      <a:pt x="344" y="40"/>
                    </a:lnTo>
                    <a:lnTo>
                      <a:pt x="354" y="46"/>
                    </a:lnTo>
                    <a:lnTo>
                      <a:pt x="362" y="52"/>
                    </a:lnTo>
                    <a:lnTo>
                      <a:pt x="370" y="60"/>
                    </a:lnTo>
                    <a:lnTo>
                      <a:pt x="378" y="66"/>
                    </a:lnTo>
                    <a:lnTo>
                      <a:pt x="384" y="74"/>
                    </a:lnTo>
                    <a:lnTo>
                      <a:pt x="392" y="82"/>
                    </a:lnTo>
                    <a:lnTo>
                      <a:pt x="398" y="92"/>
                    </a:lnTo>
                    <a:lnTo>
                      <a:pt x="404" y="100"/>
                    </a:lnTo>
                    <a:lnTo>
                      <a:pt x="410" y="110"/>
                    </a:lnTo>
                    <a:lnTo>
                      <a:pt x="416" y="118"/>
                    </a:lnTo>
                    <a:lnTo>
                      <a:pt x="420" y="128"/>
                    </a:lnTo>
                    <a:lnTo>
                      <a:pt x="424" y="138"/>
                    </a:lnTo>
                    <a:lnTo>
                      <a:pt x="428" y="148"/>
                    </a:lnTo>
                    <a:lnTo>
                      <a:pt x="432" y="158"/>
                    </a:lnTo>
                    <a:lnTo>
                      <a:pt x="434" y="170"/>
                    </a:lnTo>
                    <a:lnTo>
                      <a:pt x="438" y="180"/>
                    </a:lnTo>
                    <a:lnTo>
                      <a:pt x="440" y="192"/>
                    </a:lnTo>
                    <a:lnTo>
                      <a:pt x="440" y="202"/>
                    </a:lnTo>
                    <a:lnTo>
                      <a:pt x="442" y="214"/>
                    </a:lnTo>
                    <a:lnTo>
                      <a:pt x="442" y="226"/>
                    </a:lnTo>
                    <a:lnTo>
                      <a:pt x="442" y="238"/>
                    </a:lnTo>
                    <a:lnTo>
                      <a:pt x="440" y="248"/>
                    </a:lnTo>
                    <a:lnTo>
                      <a:pt x="440" y="260"/>
                    </a:lnTo>
                    <a:lnTo>
                      <a:pt x="438" y="272"/>
                    </a:lnTo>
                    <a:lnTo>
                      <a:pt x="434" y="282"/>
                    </a:lnTo>
                    <a:lnTo>
                      <a:pt x="432" y="292"/>
                    </a:lnTo>
                    <a:lnTo>
                      <a:pt x="428" y="304"/>
                    </a:lnTo>
                    <a:lnTo>
                      <a:pt x="424" y="314"/>
                    </a:lnTo>
                    <a:lnTo>
                      <a:pt x="420" y="324"/>
                    </a:lnTo>
                    <a:lnTo>
                      <a:pt x="416" y="332"/>
                    </a:lnTo>
                    <a:lnTo>
                      <a:pt x="410" y="342"/>
                    </a:lnTo>
                    <a:lnTo>
                      <a:pt x="404" y="352"/>
                    </a:lnTo>
                    <a:lnTo>
                      <a:pt x="398" y="360"/>
                    </a:lnTo>
                    <a:lnTo>
                      <a:pt x="392" y="368"/>
                    </a:lnTo>
                    <a:lnTo>
                      <a:pt x="384" y="378"/>
                    </a:lnTo>
                    <a:lnTo>
                      <a:pt x="378" y="384"/>
                    </a:lnTo>
                    <a:lnTo>
                      <a:pt x="370" y="392"/>
                    </a:lnTo>
                    <a:lnTo>
                      <a:pt x="362" y="400"/>
                    </a:lnTo>
                    <a:lnTo>
                      <a:pt x="354" y="406"/>
                    </a:lnTo>
                    <a:lnTo>
                      <a:pt x="344" y="412"/>
                    </a:lnTo>
                    <a:lnTo>
                      <a:pt x="336" y="418"/>
                    </a:lnTo>
                    <a:lnTo>
                      <a:pt x="326" y="424"/>
                    </a:lnTo>
                    <a:lnTo>
                      <a:pt x="316" y="428"/>
                    </a:lnTo>
                    <a:lnTo>
                      <a:pt x="306" y="434"/>
                    </a:lnTo>
                    <a:lnTo>
                      <a:pt x="296" y="438"/>
                    </a:lnTo>
                    <a:lnTo>
                      <a:pt x="286" y="440"/>
                    </a:lnTo>
                    <a:lnTo>
                      <a:pt x="276" y="444"/>
                    </a:lnTo>
                    <a:lnTo>
                      <a:pt x="266" y="446"/>
                    </a:lnTo>
                    <a:lnTo>
                      <a:pt x="254" y="448"/>
                    </a:lnTo>
                    <a:lnTo>
                      <a:pt x="244" y="450"/>
                    </a:lnTo>
                    <a:lnTo>
                      <a:pt x="232" y="450"/>
                    </a:lnTo>
                    <a:lnTo>
                      <a:pt x="220" y="450"/>
                    </a:lnTo>
                    <a:lnTo>
                      <a:pt x="210" y="450"/>
                    </a:lnTo>
                    <a:lnTo>
                      <a:pt x="198" y="450"/>
                    </a:lnTo>
                    <a:lnTo>
                      <a:pt x="186" y="448"/>
                    </a:lnTo>
                    <a:lnTo>
                      <a:pt x="176" y="446"/>
                    </a:lnTo>
                    <a:lnTo>
                      <a:pt x="166" y="444"/>
                    </a:lnTo>
                    <a:lnTo>
                      <a:pt x="154" y="440"/>
                    </a:lnTo>
                    <a:lnTo>
                      <a:pt x="144" y="438"/>
                    </a:lnTo>
                    <a:lnTo>
                      <a:pt x="134" y="434"/>
                    </a:lnTo>
                    <a:lnTo>
                      <a:pt x="124" y="428"/>
                    </a:lnTo>
                    <a:lnTo>
                      <a:pt x="114" y="424"/>
                    </a:lnTo>
                    <a:lnTo>
                      <a:pt x="106" y="418"/>
                    </a:lnTo>
                    <a:lnTo>
                      <a:pt x="96" y="412"/>
                    </a:lnTo>
                    <a:lnTo>
                      <a:pt x="88" y="406"/>
                    </a:lnTo>
                    <a:lnTo>
                      <a:pt x="80" y="400"/>
                    </a:lnTo>
                    <a:lnTo>
                      <a:pt x="72" y="392"/>
                    </a:lnTo>
                    <a:lnTo>
                      <a:pt x="64" y="384"/>
                    </a:lnTo>
                    <a:lnTo>
                      <a:pt x="56" y="378"/>
                    </a:lnTo>
                    <a:lnTo>
                      <a:pt x="50" y="368"/>
                    </a:lnTo>
                    <a:lnTo>
                      <a:pt x="44" y="360"/>
                    </a:lnTo>
                    <a:lnTo>
                      <a:pt x="38" y="352"/>
                    </a:lnTo>
                    <a:lnTo>
                      <a:pt x="32" y="342"/>
                    </a:lnTo>
                    <a:lnTo>
                      <a:pt x="26" y="332"/>
                    </a:lnTo>
                    <a:lnTo>
                      <a:pt x="20" y="324"/>
                    </a:lnTo>
                    <a:lnTo>
                      <a:pt x="16" y="314"/>
                    </a:lnTo>
                    <a:lnTo>
                      <a:pt x="12" y="304"/>
                    </a:lnTo>
                    <a:lnTo>
                      <a:pt x="10" y="292"/>
                    </a:lnTo>
                    <a:lnTo>
                      <a:pt x="6" y="282"/>
                    </a:lnTo>
                    <a:lnTo>
                      <a:pt x="4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8"/>
                    </a:lnTo>
                    <a:lnTo>
                      <a:pt x="0" y="226"/>
                    </a:lnTo>
                    <a:lnTo>
                      <a:pt x="0" y="214"/>
                    </a:lnTo>
                    <a:lnTo>
                      <a:pt x="0" y="202"/>
                    </a:lnTo>
                    <a:lnTo>
                      <a:pt x="2" y="192"/>
                    </a:lnTo>
                    <a:lnTo>
                      <a:pt x="4" y="180"/>
                    </a:lnTo>
                    <a:lnTo>
                      <a:pt x="6" y="170"/>
                    </a:lnTo>
                    <a:lnTo>
                      <a:pt x="10" y="158"/>
                    </a:lnTo>
                    <a:lnTo>
                      <a:pt x="12" y="148"/>
                    </a:lnTo>
                    <a:lnTo>
                      <a:pt x="16" y="138"/>
                    </a:lnTo>
                    <a:lnTo>
                      <a:pt x="20" y="128"/>
                    </a:lnTo>
                    <a:lnTo>
                      <a:pt x="26" y="118"/>
                    </a:lnTo>
                    <a:lnTo>
                      <a:pt x="32" y="110"/>
                    </a:lnTo>
                    <a:lnTo>
                      <a:pt x="38" y="100"/>
                    </a:lnTo>
                    <a:lnTo>
                      <a:pt x="44" y="92"/>
                    </a:lnTo>
                    <a:lnTo>
                      <a:pt x="50" y="82"/>
                    </a:lnTo>
                    <a:lnTo>
                      <a:pt x="56" y="74"/>
                    </a:lnTo>
                    <a:lnTo>
                      <a:pt x="64" y="66"/>
                    </a:lnTo>
                    <a:lnTo>
                      <a:pt x="72" y="60"/>
                    </a:lnTo>
                    <a:lnTo>
                      <a:pt x="80" y="52"/>
                    </a:lnTo>
                    <a:lnTo>
                      <a:pt x="88" y="46"/>
                    </a:lnTo>
                    <a:lnTo>
                      <a:pt x="96" y="40"/>
                    </a:lnTo>
                    <a:lnTo>
                      <a:pt x="106" y="34"/>
                    </a:lnTo>
                    <a:lnTo>
                      <a:pt x="114" y="28"/>
                    </a:lnTo>
                    <a:lnTo>
                      <a:pt x="124" y="24"/>
                    </a:lnTo>
                    <a:lnTo>
                      <a:pt x="134" y="18"/>
                    </a:lnTo>
                    <a:lnTo>
                      <a:pt x="144" y="14"/>
                    </a:lnTo>
                    <a:lnTo>
                      <a:pt x="154" y="10"/>
                    </a:lnTo>
                    <a:lnTo>
                      <a:pt x="166" y="8"/>
                    </a:lnTo>
                    <a:lnTo>
                      <a:pt x="176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2"/>
                    </a:lnTo>
                    <a:lnTo>
                      <a:pt x="220" y="0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8" name="Freeform 390"/>
              <p:cNvSpPr>
                <a:spLocks/>
              </p:cNvSpPr>
              <p:nvPr/>
            </p:nvSpPr>
            <p:spPr bwMode="auto">
              <a:xfrm>
                <a:off x="5359400" y="1130300"/>
                <a:ext cx="209550" cy="358775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38" y="8"/>
                  </a:cxn>
                  <a:cxn ang="0">
                    <a:pos x="30" y="16"/>
                  </a:cxn>
                  <a:cxn ang="0">
                    <a:pos x="22" y="26"/>
                  </a:cxn>
                  <a:cxn ang="0">
                    <a:pos x="16" y="36"/>
                  </a:cxn>
                  <a:cxn ang="0">
                    <a:pos x="10" y="50"/>
                  </a:cxn>
                  <a:cxn ang="0">
                    <a:pos x="6" y="64"/>
                  </a:cxn>
                  <a:cxn ang="0">
                    <a:pos x="2" y="78"/>
                  </a:cxn>
                  <a:cxn ang="0">
                    <a:pos x="0" y="94"/>
                  </a:cxn>
                  <a:cxn ang="0">
                    <a:pos x="0" y="112"/>
                  </a:cxn>
                  <a:cxn ang="0">
                    <a:pos x="2" y="128"/>
                  </a:cxn>
                  <a:cxn ang="0">
                    <a:pos x="4" y="144"/>
                  </a:cxn>
                  <a:cxn ang="0">
                    <a:pos x="8" y="160"/>
                  </a:cxn>
                  <a:cxn ang="0">
                    <a:pos x="14" y="174"/>
                  </a:cxn>
                  <a:cxn ang="0">
                    <a:pos x="20" y="188"/>
                  </a:cxn>
                  <a:cxn ang="0">
                    <a:pos x="28" y="198"/>
                  </a:cxn>
                  <a:cxn ang="0">
                    <a:pos x="36" y="208"/>
                  </a:cxn>
                  <a:cxn ang="0">
                    <a:pos x="44" y="216"/>
                  </a:cxn>
                  <a:cxn ang="0">
                    <a:pos x="52" y="222"/>
                  </a:cxn>
                  <a:cxn ang="0">
                    <a:pos x="62" y="224"/>
                  </a:cxn>
                  <a:cxn ang="0">
                    <a:pos x="72" y="226"/>
                  </a:cxn>
                  <a:cxn ang="0">
                    <a:pos x="82" y="224"/>
                  </a:cxn>
                  <a:cxn ang="0">
                    <a:pos x="92" y="218"/>
                  </a:cxn>
                  <a:cxn ang="0">
                    <a:pos x="100" y="212"/>
                  </a:cxn>
                  <a:cxn ang="0">
                    <a:pos x="108" y="204"/>
                  </a:cxn>
                  <a:cxn ang="0">
                    <a:pos x="116" y="192"/>
                  </a:cxn>
                  <a:cxn ang="0">
                    <a:pos x="120" y="180"/>
                  </a:cxn>
                  <a:cxn ang="0">
                    <a:pos x="126" y="168"/>
                  </a:cxn>
                  <a:cxn ang="0">
                    <a:pos x="128" y="152"/>
                  </a:cxn>
                  <a:cxn ang="0">
                    <a:pos x="132" y="136"/>
                  </a:cxn>
                  <a:cxn ang="0">
                    <a:pos x="132" y="120"/>
                  </a:cxn>
                  <a:cxn ang="0">
                    <a:pos x="132" y="104"/>
                  </a:cxn>
                  <a:cxn ang="0">
                    <a:pos x="128" y="86"/>
                  </a:cxn>
                  <a:cxn ang="0">
                    <a:pos x="126" y="70"/>
                  </a:cxn>
                  <a:cxn ang="0">
                    <a:pos x="120" y="56"/>
                  </a:cxn>
                  <a:cxn ang="0">
                    <a:pos x="114" y="42"/>
                  </a:cxn>
                  <a:cxn ang="0">
                    <a:pos x="108" y="30"/>
                  </a:cxn>
                  <a:cxn ang="0">
                    <a:pos x="100" y="20"/>
                  </a:cxn>
                  <a:cxn ang="0">
                    <a:pos x="92" y="12"/>
                  </a:cxn>
                  <a:cxn ang="0">
                    <a:pos x="82" y="6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4" y="2"/>
                  </a:cxn>
                </a:cxnLst>
                <a:rect l="0" t="0" r="r" b="b"/>
                <a:pathLst>
                  <a:path w="132" h="226">
                    <a:moveTo>
                      <a:pt x="54" y="2"/>
                    </a:moveTo>
                    <a:lnTo>
                      <a:pt x="50" y="2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6" y="20"/>
                    </a:lnTo>
                    <a:lnTo>
                      <a:pt x="24" y="22"/>
                    </a:lnTo>
                    <a:lnTo>
                      <a:pt x="22" y="26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6" y="36"/>
                    </a:lnTo>
                    <a:lnTo>
                      <a:pt x="14" y="40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2" y="84"/>
                    </a:lnTo>
                    <a:lnTo>
                      <a:pt x="2" y="90"/>
                    </a:lnTo>
                    <a:lnTo>
                      <a:pt x="0" y="94"/>
                    </a:lnTo>
                    <a:lnTo>
                      <a:pt x="0" y="100"/>
                    </a:lnTo>
                    <a:lnTo>
                      <a:pt x="0" y="106"/>
                    </a:lnTo>
                    <a:lnTo>
                      <a:pt x="0" y="112"/>
                    </a:lnTo>
                    <a:lnTo>
                      <a:pt x="0" y="116"/>
                    </a:lnTo>
                    <a:lnTo>
                      <a:pt x="0" y="122"/>
                    </a:lnTo>
                    <a:lnTo>
                      <a:pt x="2" y="128"/>
                    </a:lnTo>
                    <a:lnTo>
                      <a:pt x="2" y="134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6"/>
                    </a:lnTo>
                    <a:lnTo>
                      <a:pt x="8" y="160"/>
                    </a:lnTo>
                    <a:lnTo>
                      <a:pt x="10" y="166"/>
                    </a:lnTo>
                    <a:lnTo>
                      <a:pt x="12" y="170"/>
                    </a:lnTo>
                    <a:lnTo>
                      <a:pt x="14" y="174"/>
                    </a:lnTo>
                    <a:lnTo>
                      <a:pt x="16" y="180"/>
                    </a:lnTo>
                    <a:lnTo>
                      <a:pt x="18" y="184"/>
                    </a:lnTo>
                    <a:lnTo>
                      <a:pt x="20" y="188"/>
                    </a:lnTo>
                    <a:lnTo>
                      <a:pt x="22" y="192"/>
                    </a:lnTo>
                    <a:lnTo>
                      <a:pt x="24" y="196"/>
                    </a:lnTo>
                    <a:lnTo>
                      <a:pt x="28" y="198"/>
                    </a:lnTo>
                    <a:lnTo>
                      <a:pt x="30" y="202"/>
                    </a:lnTo>
                    <a:lnTo>
                      <a:pt x="32" y="206"/>
                    </a:lnTo>
                    <a:lnTo>
                      <a:pt x="36" y="208"/>
                    </a:lnTo>
                    <a:lnTo>
                      <a:pt x="38" y="212"/>
                    </a:lnTo>
                    <a:lnTo>
                      <a:pt x="40" y="214"/>
                    </a:lnTo>
                    <a:lnTo>
                      <a:pt x="44" y="216"/>
                    </a:lnTo>
                    <a:lnTo>
                      <a:pt x="46" y="218"/>
                    </a:lnTo>
                    <a:lnTo>
                      <a:pt x="50" y="220"/>
                    </a:lnTo>
                    <a:lnTo>
                      <a:pt x="52" y="222"/>
                    </a:lnTo>
                    <a:lnTo>
                      <a:pt x="56" y="222"/>
                    </a:lnTo>
                    <a:lnTo>
                      <a:pt x="60" y="224"/>
                    </a:lnTo>
                    <a:lnTo>
                      <a:pt x="62" y="224"/>
                    </a:lnTo>
                    <a:lnTo>
                      <a:pt x="66" y="226"/>
                    </a:lnTo>
                    <a:lnTo>
                      <a:pt x="70" y="226"/>
                    </a:lnTo>
                    <a:lnTo>
                      <a:pt x="72" y="226"/>
                    </a:lnTo>
                    <a:lnTo>
                      <a:pt x="76" y="224"/>
                    </a:lnTo>
                    <a:lnTo>
                      <a:pt x="78" y="224"/>
                    </a:lnTo>
                    <a:lnTo>
                      <a:pt x="82" y="224"/>
                    </a:lnTo>
                    <a:lnTo>
                      <a:pt x="86" y="222"/>
                    </a:lnTo>
                    <a:lnTo>
                      <a:pt x="88" y="220"/>
                    </a:lnTo>
                    <a:lnTo>
                      <a:pt x="92" y="218"/>
                    </a:lnTo>
                    <a:lnTo>
                      <a:pt x="94" y="216"/>
                    </a:lnTo>
                    <a:lnTo>
                      <a:pt x="98" y="214"/>
                    </a:lnTo>
                    <a:lnTo>
                      <a:pt x="100" y="212"/>
                    </a:lnTo>
                    <a:lnTo>
                      <a:pt x="104" y="210"/>
                    </a:lnTo>
                    <a:lnTo>
                      <a:pt x="106" y="206"/>
                    </a:lnTo>
                    <a:lnTo>
                      <a:pt x="108" y="204"/>
                    </a:lnTo>
                    <a:lnTo>
                      <a:pt x="110" y="200"/>
                    </a:lnTo>
                    <a:lnTo>
                      <a:pt x="112" y="196"/>
                    </a:lnTo>
                    <a:lnTo>
                      <a:pt x="116" y="192"/>
                    </a:lnTo>
                    <a:lnTo>
                      <a:pt x="118" y="190"/>
                    </a:lnTo>
                    <a:lnTo>
                      <a:pt x="118" y="186"/>
                    </a:lnTo>
                    <a:lnTo>
                      <a:pt x="120" y="180"/>
                    </a:lnTo>
                    <a:lnTo>
                      <a:pt x="122" y="176"/>
                    </a:lnTo>
                    <a:lnTo>
                      <a:pt x="124" y="172"/>
                    </a:lnTo>
                    <a:lnTo>
                      <a:pt x="126" y="168"/>
                    </a:lnTo>
                    <a:lnTo>
                      <a:pt x="126" y="162"/>
                    </a:lnTo>
                    <a:lnTo>
                      <a:pt x="128" y="158"/>
                    </a:lnTo>
                    <a:lnTo>
                      <a:pt x="128" y="152"/>
                    </a:lnTo>
                    <a:lnTo>
                      <a:pt x="130" y="148"/>
                    </a:lnTo>
                    <a:lnTo>
                      <a:pt x="130" y="142"/>
                    </a:lnTo>
                    <a:lnTo>
                      <a:pt x="132" y="136"/>
                    </a:lnTo>
                    <a:lnTo>
                      <a:pt x="132" y="132"/>
                    </a:lnTo>
                    <a:lnTo>
                      <a:pt x="132" y="126"/>
                    </a:lnTo>
                    <a:lnTo>
                      <a:pt x="132" y="120"/>
                    </a:lnTo>
                    <a:lnTo>
                      <a:pt x="132" y="114"/>
                    </a:lnTo>
                    <a:lnTo>
                      <a:pt x="132" y="110"/>
                    </a:lnTo>
                    <a:lnTo>
                      <a:pt x="132" y="104"/>
                    </a:lnTo>
                    <a:lnTo>
                      <a:pt x="130" y="98"/>
                    </a:lnTo>
                    <a:lnTo>
                      <a:pt x="130" y="92"/>
                    </a:lnTo>
                    <a:lnTo>
                      <a:pt x="128" y="86"/>
                    </a:lnTo>
                    <a:lnTo>
                      <a:pt x="128" y="82"/>
                    </a:lnTo>
                    <a:lnTo>
                      <a:pt x="126" y="76"/>
                    </a:lnTo>
                    <a:lnTo>
                      <a:pt x="126" y="70"/>
                    </a:lnTo>
                    <a:lnTo>
                      <a:pt x="124" y="66"/>
                    </a:lnTo>
                    <a:lnTo>
                      <a:pt x="122" y="60"/>
                    </a:lnTo>
                    <a:lnTo>
                      <a:pt x="120" y="56"/>
                    </a:lnTo>
                    <a:lnTo>
                      <a:pt x="118" y="52"/>
                    </a:lnTo>
                    <a:lnTo>
                      <a:pt x="116" y="46"/>
                    </a:lnTo>
                    <a:lnTo>
                      <a:pt x="114" y="42"/>
                    </a:lnTo>
                    <a:lnTo>
                      <a:pt x="112" y="38"/>
                    </a:lnTo>
                    <a:lnTo>
                      <a:pt x="110" y="34"/>
                    </a:lnTo>
                    <a:lnTo>
                      <a:pt x="108" y="30"/>
                    </a:lnTo>
                    <a:lnTo>
                      <a:pt x="106" y="26"/>
                    </a:lnTo>
                    <a:lnTo>
                      <a:pt x="102" y="24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6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9" name="Freeform 391"/>
              <p:cNvSpPr>
                <a:spLocks/>
              </p:cNvSpPr>
              <p:nvPr/>
            </p:nvSpPr>
            <p:spPr bwMode="auto">
              <a:xfrm>
                <a:off x="5372100" y="1266825"/>
                <a:ext cx="184150" cy="196850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44"/>
                  </a:cxn>
                  <a:cxn ang="0">
                    <a:pos x="4" y="54"/>
                  </a:cxn>
                  <a:cxn ang="0">
                    <a:pos x="6" y="64"/>
                  </a:cxn>
                  <a:cxn ang="0">
                    <a:pos x="10" y="72"/>
                  </a:cxn>
                  <a:cxn ang="0">
                    <a:pos x="14" y="80"/>
                  </a:cxn>
                  <a:cxn ang="0">
                    <a:pos x="16" y="88"/>
                  </a:cxn>
                  <a:cxn ang="0">
                    <a:pos x="20" y="94"/>
                  </a:cxn>
                  <a:cxn ang="0">
                    <a:pos x="26" y="102"/>
                  </a:cxn>
                  <a:cxn ang="0">
                    <a:pos x="30" y="106"/>
                  </a:cxn>
                  <a:cxn ang="0">
                    <a:pos x="36" y="112"/>
                  </a:cxn>
                  <a:cxn ang="0">
                    <a:pos x="40" y="116"/>
                  </a:cxn>
                  <a:cxn ang="0">
                    <a:pos x="46" y="120"/>
                  </a:cxn>
                  <a:cxn ang="0">
                    <a:pos x="52" y="122"/>
                  </a:cxn>
                  <a:cxn ang="0">
                    <a:pos x="58" y="124"/>
                  </a:cxn>
                  <a:cxn ang="0">
                    <a:pos x="64" y="124"/>
                  </a:cxn>
                  <a:cxn ang="0">
                    <a:pos x="68" y="122"/>
                  </a:cxn>
                  <a:cxn ang="0">
                    <a:pos x="74" y="122"/>
                  </a:cxn>
                  <a:cxn ang="0">
                    <a:pos x="80" y="118"/>
                  </a:cxn>
                  <a:cxn ang="0">
                    <a:pos x="86" y="116"/>
                  </a:cxn>
                  <a:cxn ang="0">
                    <a:pos x="90" y="110"/>
                  </a:cxn>
                  <a:cxn ang="0">
                    <a:pos x="94" y="106"/>
                  </a:cxn>
                  <a:cxn ang="0">
                    <a:pos x="98" y="100"/>
                  </a:cxn>
                  <a:cxn ang="0">
                    <a:pos x="102" y="92"/>
                  </a:cxn>
                  <a:cxn ang="0">
                    <a:pos x="106" y="86"/>
                  </a:cxn>
                  <a:cxn ang="0">
                    <a:pos x="108" y="78"/>
                  </a:cxn>
                  <a:cxn ang="0">
                    <a:pos x="110" y="70"/>
                  </a:cxn>
                  <a:cxn ang="0">
                    <a:pos x="112" y="60"/>
                  </a:cxn>
                  <a:cxn ang="0">
                    <a:pos x="114" y="52"/>
                  </a:cxn>
                  <a:cxn ang="0">
                    <a:pos x="116" y="42"/>
                  </a:cxn>
                  <a:cxn ang="0">
                    <a:pos x="116" y="32"/>
                  </a:cxn>
                  <a:cxn ang="0">
                    <a:pos x="116" y="22"/>
                  </a:cxn>
                  <a:cxn ang="0">
                    <a:pos x="114" y="14"/>
                  </a:cxn>
                  <a:cxn ang="0">
                    <a:pos x="114" y="10"/>
                  </a:cxn>
                  <a:cxn ang="0">
                    <a:pos x="112" y="6"/>
                  </a:cxn>
                  <a:cxn ang="0">
                    <a:pos x="106" y="4"/>
                  </a:cxn>
                  <a:cxn ang="0">
                    <a:pos x="100" y="4"/>
                  </a:cxn>
                  <a:cxn ang="0">
                    <a:pos x="94" y="2"/>
                  </a:cxn>
                  <a:cxn ang="0">
                    <a:pos x="88" y="2"/>
                  </a:cxn>
                  <a:cxn ang="0">
                    <a:pos x="80" y="0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2"/>
                  </a:cxn>
                  <a:cxn ang="0">
                    <a:pos x="50" y="2"/>
                  </a:cxn>
                  <a:cxn ang="0">
                    <a:pos x="42" y="4"/>
                  </a:cxn>
                  <a:cxn ang="0">
                    <a:pos x="34" y="6"/>
                  </a:cxn>
                  <a:cxn ang="0">
                    <a:pos x="26" y="10"/>
                  </a:cxn>
                  <a:cxn ang="0">
                    <a:pos x="20" y="14"/>
                  </a:cxn>
                  <a:cxn ang="0">
                    <a:pos x="12" y="20"/>
                  </a:cxn>
                  <a:cxn ang="0">
                    <a:pos x="4" y="26"/>
                  </a:cxn>
                  <a:cxn ang="0">
                    <a:pos x="0" y="28"/>
                  </a:cxn>
                </a:cxnLst>
                <a:rect l="0" t="0" r="r" b="b"/>
                <a:pathLst>
                  <a:path w="116" h="124">
                    <a:moveTo>
                      <a:pt x="0" y="28"/>
                    </a:moveTo>
                    <a:lnTo>
                      <a:pt x="0" y="34"/>
                    </a:lnTo>
                    <a:lnTo>
                      <a:pt x="2" y="40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8" y="68"/>
                    </a:lnTo>
                    <a:lnTo>
                      <a:pt x="10" y="72"/>
                    </a:lnTo>
                    <a:lnTo>
                      <a:pt x="12" y="76"/>
                    </a:lnTo>
                    <a:lnTo>
                      <a:pt x="14" y="80"/>
                    </a:lnTo>
                    <a:lnTo>
                      <a:pt x="14" y="84"/>
                    </a:lnTo>
                    <a:lnTo>
                      <a:pt x="16" y="88"/>
                    </a:lnTo>
                    <a:lnTo>
                      <a:pt x="18" y="92"/>
                    </a:lnTo>
                    <a:lnTo>
                      <a:pt x="20" y="94"/>
                    </a:lnTo>
                    <a:lnTo>
                      <a:pt x="24" y="98"/>
                    </a:lnTo>
                    <a:lnTo>
                      <a:pt x="26" y="102"/>
                    </a:lnTo>
                    <a:lnTo>
                      <a:pt x="28" y="104"/>
                    </a:lnTo>
                    <a:lnTo>
                      <a:pt x="30" y="106"/>
                    </a:lnTo>
                    <a:lnTo>
                      <a:pt x="32" y="110"/>
                    </a:lnTo>
                    <a:lnTo>
                      <a:pt x="36" y="112"/>
                    </a:lnTo>
                    <a:lnTo>
                      <a:pt x="38" y="114"/>
                    </a:lnTo>
                    <a:lnTo>
                      <a:pt x="40" y="116"/>
                    </a:lnTo>
                    <a:lnTo>
                      <a:pt x="44" y="118"/>
                    </a:lnTo>
                    <a:lnTo>
                      <a:pt x="46" y="120"/>
                    </a:lnTo>
                    <a:lnTo>
                      <a:pt x="48" y="120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8" y="124"/>
                    </a:lnTo>
                    <a:lnTo>
                      <a:pt x="60" y="124"/>
                    </a:lnTo>
                    <a:lnTo>
                      <a:pt x="64" y="124"/>
                    </a:lnTo>
                    <a:lnTo>
                      <a:pt x="66" y="124"/>
                    </a:lnTo>
                    <a:lnTo>
                      <a:pt x="68" y="122"/>
                    </a:lnTo>
                    <a:lnTo>
                      <a:pt x="72" y="122"/>
                    </a:lnTo>
                    <a:lnTo>
                      <a:pt x="74" y="122"/>
                    </a:lnTo>
                    <a:lnTo>
                      <a:pt x="78" y="120"/>
                    </a:lnTo>
                    <a:lnTo>
                      <a:pt x="80" y="118"/>
                    </a:lnTo>
                    <a:lnTo>
                      <a:pt x="82" y="116"/>
                    </a:lnTo>
                    <a:lnTo>
                      <a:pt x="86" y="116"/>
                    </a:lnTo>
                    <a:lnTo>
                      <a:pt x="88" y="112"/>
                    </a:lnTo>
                    <a:lnTo>
                      <a:pt x="90" y="110"/>
                    </a:lnTo>
                    <a:lnTo>
                      <a:pt x="92" y="108"/>
                    </a:lnTo>
                    <a:lnTo>
                      <a:pt x="94" y="106"/>
                    </a:lnTo>
                    <a:lnTo>
                      <a:pt x="96" y="102"/>
                    </a:lnTo>
                    <a:lnTo>
                      <a:pt x="98" y="100"/>
                    </a:lnTo>
                    <a:lnTo>
                      <a:pt x="100" y="96"/>
                    </a:lnTo>
                    <a:lnTo>
                      <a:pt x="102" y="92"/>
                    </a:lnTo>
                    <a:lnTo>
                      <a:pt x="104" y="90"/>
                    </a:lnTo>
                    <a:lnTo>
                      <a:pt x="106" y="86"/>
                    </a:lnTo>
                    <a:lnTo>
                      <a:pt x="108" y="82"/>
                    </a:lnTo>
                    <a:lnTo>
                      <a:pt x="108" y="78"/>
                    </a:lnTo>
                    <a:lnTo>
                      <a:pt x="110" y="74"/>
                    </a:lnTo>
                    <a:lnTo>
                      <a:pt x="110" y="70"/>
                    </a:lnTo>
                    <a:lnTo>
                      <a:pt x="112" y="66"/>
                    </a:lnTo>
                    <a:lnTo>
                      <a:pt x="112" y="60"/>
                    </a:lnTo>
                    <a:lnTo>
                      <a:pt x="114" y="56"/>
                    </a:lnTo>
                    <a:lnTo>
                      <a:pt x="114" y="52"/>
                    </a:lnTo>
                    <a:lnTo>
                      <a:pt x="114" y="46"/>
                    </a:lnTo>
                    <a:lnTo>
                      <a:pt x="116" y="42"/>
                    </a:lnTo>
                    <a:lnTo>
                      <a:pt x="116" y="36"/>
                    </a:lnTo>
                    <a:lnTo>
                      <a:pt x="116" y="32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4" y="16"/>
                    </a:lnTo>
                    <a:lnTo>
                      <a:pt x="114" y="14"/>
                    </a:lnTo>
                    <a:lnTo>
                      <a:pt x="114" y="12"/>
                    </a:lnTo>
                    <a:lnTo>
                      <a:pt x="114" y="10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08" y="6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0" y="4"/>
                    </a:lnTo>
                    <a:lnTo>
                      <a:pt x="98" y="2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4"/>
                    </a:lnTo>
                    <a:lnTo>
                      <a:pt x="16" y="16"/>
                    </a:lnTo>
                    <a:lnTo>
                      <a:pt x="12" y="20"/>
                    </a:lnTo>
                    <a:lnTo>
                      <a:pt x="8" y="22"/>
                    </a:lnTo>
                    <a:lnTo>
                      <a:pt x="4" y="26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0" name="Freeform 392"/>
              <p:cNvSpPr>
                <a:spLocks/>
              </p:cNvSpPr>
              <p:nvPr/>
            </p:nvSpPr>
            <p:spPr bwMode="auto">
              <a:xfrm>
                <a:off x="5407025" y="1266825"/>
                <a:ext cx="120650" cy="133350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76" y="34"/>
                  </a:cxn>
                  <a:cxn ang="0">
                    <a:pos x="76" y="38"/>
                  </a:cxn>
                  <a:cxn ang="0">
                    <a:pos x="76" y="44"/>
                  </a:cxn>
                  <a:cxn ang="0">
                    <a:pos x="76" y="48"/>
                  </a:cxn>
                  <a:cxn ang="0">
                    <a:pos x="74" y="54"/>
                  </a:cxn>
                  <a:cxn ang="0">
                    <a:pos x="74" y="58"/>
                  </a:cxn>
                  <a:cxn ang="0">
                    <a:pos x="72" y="62"/>
                  </a:cxn>
                  <a:cxn ang="0">
                    <a:pos x="70" y="66"/>
                  </a:cxn>
                  <a:cxn ang="0">
                    <a:pos x="68" y="70"/>
                  </a:cxn>
                  <a:cxn ang="0">
                    <a:pos x="66" y="72"/>
                  </a:cxn>
                  <a:cxn ang="0">
                    <a:pos x="62" y="76"/>
                  </a:cxn>
                  <a:cxn ang="0">
                    <a:pos x="60" y="78"/>
                  </a:cxn>
                  <a:cxn ang="0">
                    <a:pos x="56" y="80"/>
                  </a:cxn>
                  <a:cxn ang="0">
                    <a:pos x="54" y="82"/>
                  </a:cxn>
                  <a:cxn ang="0">
                    <a:pos x="50" y="84"/>
                  </a:cxn>
                  <a:cxn ang="0">
                    <a:pos x="46" y="84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2"/>
                  </a:cxn>
                  <a:cxn ang="0">
                    <a:pos x="30" y="82"/>
                  </a:cxn>
                  <a:cxn ang="0">
                    <a:pos x="28" y="80"/>
                  </a:cxn>
                  <a:cxn ang="0">
                    <a:pos x="24" y="78"/>
                  </a:cxn>
                  <a:cxn ang="0">
                    <a:pos x="20" y="74"/>
                  </a:cxn>
                  <a:cxn ang="0">
                    <a:pos x="18" y="72"/>
                  </a:cxn>
                  <a:cxn ang="0">
                    <a:pos x="14" y="68"/>
                  </a:cxn>
                  <a:cxn ang="0">
                    <a:pos x="12" y="64"/>
                  </a:cxn>
                  <a:cxn ang="0">
                    <a:pos x="8" y="60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2" y="46"/>
                  </a:cxn>
                  <a:cxn ang="0">
                    <a:pos x="2" y="40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4" y="12"/>
                  </a:cxn>
                  <a:cxn ang="0">
                    <a:pos x="8" y="10"/>
                  </a:cxn>
                  <a:cxn ang="0">
                    <a:pos x="12" y="8"/>
                  </a:cxn>
                  <a:cxn ang="0">
                    <a:pos x="16" y="6"/>
                  </a:cxn>
                  <a:cxn ang="0">
                    <a:pos x="20" y="4"/>
                  </a:cxn>
                  <a:cxn ang="0">
                    <a:pos x="24" y="4"/>
                  </a:cxn>
                  <a:cxn ang="0">
                    <a:pos x="30" y="2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56" y="0"/>
                  </a:cxn>
                  <a:cxn ang="0">
                    <a:pos x="62" y="0"/>
                  </a:cxn>
                  <a:cxn ang="0">
                    <a:pos x="68" y="4"/>
                  </a:cxn>
                  <a:cxn ang="0">
                    <a:pos x="70" y="10"/>
                  </a:cxn>
                  <a:cxn ang="0">
                    <a:pos x="72" y="16"/>
                  </a:cxn>
                  <a:cxn ang="0">
                    <a:pos x="74" y="22"/>
                  </a:cxn>
                  <a:cxn ang="0">
                    <a:pos x="76" y="26"/>
                  </a:cxn>
                </a:cxnLst>
                <a:rect l="0" t="0" r="r" b="b"/>
                <a:pathLst>
                  <a:path w="76" h="84">
                    <a:moveTo>
                      <a:pt x="76" y="26"/>
                    </a:moveTo>
                    <a:lnTo>
                      <a:pt x="76" y="28"/>
                    </a:lnTo>
                    <a:lnTo>
                      <a:pt x="76" y="30"/>
                    </a:lnTo>
                    <a:lnTo>
                      <a:pt x="76" y="34"/>
                    </a:lnTo>
                    <a:lnTo>
                      <a:pt x="76" y="36"/>
                    </a:lnTo>
                    <a:lnTo>
                      <a:pt x="76" y="38"/>
                    </a:lnTo>
                    <a:lnTo>
                      <a:pt x="76" y="40"/>
                    </a:lnTo>
                    <a:lnTo>
                      <a:pt x="76" y="44"/>
                    </a:lnTo>
                    <a:lnTo>
                      <a:pt x="76" y="46"/>
                    </a:lnTo>
                    <a:lnTo>
                      <a:pt x="76" y="48"/>
                    </a:lnTo>
                    <a:lnTo>
                      <a:pt x="76" y="50"/>
                    </a:lnTo>
                    <a:lnTo>
                      <a:pt x="74" y="54"/>
                    </a:lnTo>
                    <a:lnTo>
                      <a:pt x="74" y="56"/>
                    </a:lnTo>
                    <a:lnTo>
                      <a:pt x="74" y="58"/>
                    </a:lnTo>
                    <a:lnTo>
                      <a:pt x="72" y="60"/>
                    </a:lnTo>
                    <a:lnTo>
                      <a:pt x="72" y="62"/>
                    </a:lnTo>
                    <a:lnTo>
                      <a:pt x="72" y="64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68" y="70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4" y="74"/>
                    </a:lnTo>
                    <a:lnTo>
                      <a:pt x="62" y="76"/>
                    </a:lnTo>
                    <a:lnTo>
                      <a:pt x="62" y="78"/>
                    </a:lnTo>
                    <a:lnTo>
                      <a:pt x="60" y="78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6" y="82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50" y="84"/>
                    </a:lnTo>
                    <a:lnTo>
                      <a:pt x="48" y="84"/>
                    </a:lnTo>
                    <a:lnTo>
                      <a:pt x="46" y="84"/>
                    </a:lnTo>
                    <a:lnTo>
                      <a:pt x="44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2"/>
                    </a:lnTo>
                    <a:lnTo>
                      <a:pt x="32" y="82"/>
                    </a:lnTo>
                    <a:lnTo>
                      <a:pt x="30" y="82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6" y="78"/>
                    </a:lnTo>
                    <a:lnTo>
                      <a:pt x="24" y="78"/>
                    </a:lnTo>
                    <a:lnTo>
                      <a:pt x="22" y="76"/>
                    </a:lnTo>
                    <a:lnTo>
                      <a:pt x="20" y="74"/>
                    </a:lnTo>
                    <a:lnTo>
                      <a:pt x="18" y="74"/>
                    </a:lnTo>
                    <a:lnTo>
                      <a:pt x="18" y="72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6" y="2"/>
                    </a:lnTo>
                    <a:lnTo>
                      <a:pt x="30" y="2"/>
                    </a:lnTo>
                    <a:lnTo>
                      <a:pt x="34" y="2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6"/>
                    </a:lnTo>
                    <a:lnTo>
                      <a:pt x="70" y="10"/>
                    </a:lnTo>
                    <a:lnTo>
                      <a:pt x="72" y="12"/>
                    </a:lnTo>
                    <a:lnTo>
                      <a:pt x="72" y="16"/>
                    </a:lnTo>
                    <a:lnTo>
                      <a:pt x="74" y="18"/>
                    </a:lnTo>
                    <a:lnTo>
                      <a:pt x="74" y="22"/>
                    </a:lnTo>
                    <a:lnTo>
                      <a:pt x="76" y="26"/>
                    </a:lnTo>
                    <a:lnTo>
                      <a:pt x="76" y="26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1" name="Freeform 393"/>
              <p:cNvSpPr>
                <a:spLocks/>
              </p:cNvSpPr>
              <p:nvPr/>
            </p:nvSpPr>
            <p:spPr bwMode="auto">
              <a:xfrm>
                <a:off x="5419725" y="1266825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28"/>
                  </a:cxn>
                  <a:cxn ang="0">
                    <a:pos x="60" y="32"/>
                  </a:cxn>
                  <a:cxn ang="0">
                    <a:pos x="60" y="36"/>
                  </a:cxn>
                  <a:cxn ang="0">
                    <a:pos x="60" y="40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58" y="52"/>
                  </a:cxn>
                  <a:cxn ang="0">
                    <a:pos x="58" y="56"/>
                  </a:cxn>
                  <a:cxn ang="0">
                    <a:pos x="56" y="58"/>
                  </a:cxn>
                  <a:cxn ang="0">
                    <a:pos x="54" y="62"/>
                  </a:cxn>
                  <a:cxn ang="0">
                    <a:pos x="52" y="64"/>
                  </a:cxn>
                  <a:cxn ang="0">
                    <a:pos x="50" y="68"/>
                  </a:cxn>
                  <a:cxn ang="0">
                    <a:pos x="48" y="70"/>
                  </a:cxn>
                  <a:cxn ang="0">
                    <a:pos x="46" y="70"/>
                  </a:cxn>
                  <a:cxn ang="0">
                    <a:pos x="42" y="72"/>
                  </a:cxn>
                  <a:cxn ang="0">
                    <a:pos x="40" y="74"/>
                  </a:cxn>
                  <a:cxn ang="0">
                    <a:pos x="36" y="74"/>
                  </a:cxn>
                  <a:cxn ang="0">
                    <a:pos x="34" y="74"/>
                  </a:cxn>
                  <a:cxn ang="0">
                    <a:pos x="30" y="74"/>
                  </a:cxn>
                  <a:cxn ang="0">
                    <a:pos x="28" y="72"/>
                  </a:cxn>
                  <a:cxn ang="0">
                    <a:pos x="24" y="72"/>
                  </a:cxn>
                  <a:cxn ang="0">
                    <a:pos x="22" y="70"/>
                  </a:cxn>
                  <a:cxn ang="0">
                    <a:pos x="18" y="68"/>
                  </a:cxn>
                  <a:cxn ang="0">
                    <a:pos x="16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0" y="40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0" y="26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6" y="6"/>
                  </a:cxn>
                  <a:cxn ang="0">
                    <a:pos x="12" y="4"/>
                  </a:cxn>
                  <a:cxn ang="0">
                    <a:pos x="18" y="4"/>
                  </a:cxn>
                  <a:cxn ang="0">
                    <a:pos x="22" y="2"/>
                  </a:cxn>
                  <a:cxn ang="0">
                    <a:pos x="28" y="2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6" y="0"/>
                  </a:cxn>
                  <a:cxn ang="0">
                    <a:pos x="48" y="2"/>
                  </a:cxn>
                  <a:cxn ang="0">
                    <a:pos x="50" y="4"/>
                  </a:cxn>
                  <a:cxn ang="0">
                    <a:pos x="52" y="8"/>
                  </a:cxn>
                  <a:cxn ang="0">
                    <a:pos x="54" y="10"/>
                  </a:cxn>
                  <a:cxn ang="0">
                    <a:pos x="56" y="14"/>
                  </a:cxn>
                  <a:cxn ang="0">
                    <a:pos x="58" y="18"/>
                  </a:cxn>
                  <a:cxn ang="0">
                    <a:pos x="58" y="20"/>
                  </a:cxn>
                  <a:cxn ang="0">
                    <a:pos x="60" y="24"/>
                  </a:cxn>
                  <a:cxn ang="0">
                    <a:pos x="60" y="26"/>
                  </a:cxn>
                </a:cxnLst>
                <a:rect l="0" t="0" r="r" b="b"/>
                <a:pathLst>
                  <a:path w="60" h="74">
                    <a:moveTo>
                      <a:pt x="60" y="26"/>
                    </a:move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4"/>
                    </a:lnTo>
                    <a:lnTo>
                      <a:pt x="60" y="36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58" y="52"/>
                    </a:lnTo>
                    <a:lnTo>
                      <a:pt x="58" y="54"/>
                    </a:lnTo>
                    <a:lnTo>
                      <a:pt x="58" y="56"/>
                    </a:lnTo>
                    <a:lnTo>
                      <a:pt x="56" y="58"/>
                    </a:lnTo>
                    <a:lnTo>
                      <a:pt x="56" y="58"/>
                    </a:lnTo>
                    <a:lnTo>
                      <a:pt x="56" y="60"/>
                    </a:lnTo>
                    <a:lnTo>
                      <a:pt x="54" y="62"/>
                    </a:lnTo>
                    <a:lnTo>
                      <a:pt x="54" y="64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8" y="70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4" y="72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6" y="74"/>
                    </a:lnTo>
                    <a:lnTo>
                      <a:pt x="34" y="74"/>
                    </a:lnTo>
                    <a:lnTo>
                      <a:pt x="34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8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0"/>
                    </a:lnTo>
                    <a:lnTo>
                      <a:pt x="22" y="70"/>
                    </a:lnTo>
                    <a:lnTo>
                      <a:pt x="20" y="70"/>
                    </a:lnTo>
                    <a:lnTo>
                      <a:pt x="18" y="68"/>
                    </a:lnTo>
                    <a:lnTo>
                      <a:pt x="18" y="68"/>
                    </a:lnTo>
                    <a:lnTo>
                      <a:pt x="16" y="66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6" y="16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8" y="20"/>
                    </a:lnTo>
                    <a:lnTo>
                      <a:pt x="58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6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2" name="Freeform 394"/>
              <p:cNvSpPr>
                <a:spLocks/>
              </p:cNvSpPr>
              <p:nvPr/>
            </p:nvSpPr>
            <p:spPr bwMode="auto">
              <a:xfrm>
                <a:off x="5435600" y="1279525"/>
                <a:ext cx="63500" cy="82550"/>
              </a:xfrm>
              <a:custGeom>
                <a:avLst/>
                <a:gdLst/>
                <a:ahLst/>
                <a:cxnLst>
                  <a:cxn ang="0">
                    <a:pos x="40" y="24"/>
                  </a:cxn>
                  <a:cxn ang="0">
                    <a:pos x="40" y="28"/>
                  </a:cxn>
                  <a:cxn ang="0">
                    <a:pos x="40" y="32"/>
                  </a:cxn>
                  <a:cxn ang="0">
                    <a:pos x="40" y="36"/>
                  </a:cxn>
                  <a:cxn ang="0">
                    <a:pos x="38" y="40"/>
                  </a:cxn>
                  <a:cxn ang="0">
                    <a:pos x="38" y="42"/>
                  </a:cxn>
                  <a:cxn ang="0">
                    <a:pos x="36" y="44"/>
                  </a:cxn>
                  <a:cxn ang="0">
                    <a:pos x="34" y="48"/>
                  </a:cxn>
                  <a:cxn ang="0">
                    <a:pos x="30" y="48"/>
                  </a:cxn>
                  <a:cxn ang="0">
                    <a:pos x="28" y="50"/>
                  </a:cxn>
                  <a:cxn ang="0">
                    <a:pos x="26" y="52"/>
                  </a:cxn>
                  <a:cxn ang="0">
                    <a:pos x="22" y="52"/>
                  </a:cxn>
                  <a:cxn ang="0">
                    <a:pos x="20" y="50"/>
                  </a:cxn>
                  <a:cxn ang="0">
                    <a:pos x="16" y="50"/>
                  </a:cxn>
                  <a:cxn ang="0">
                    <a:pos x="14" y="48"/>
                  </a:cxn>
                  <a:cxn ang="0">
                    <a:pos x="10" y="46"/>
                  </a:cxn>
                  <a:cxn ang="0">
                    <a:pos x="8" y="44"/>
                  </a:cxn>
                  <a:cxn ang="0">
                    <a:pos x="6" y="42"/>
                  </a:cxn>
                  <a:cxn ang="0">
                    <a:pos x="4" y="38"/>
                  </a:cxn>
                  <a:cxn ang="0">
                    <a:pos x="2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2" y="16"/>
                  </a:cxn>
                  <a:cxn ang="0">
                    <a:pos x="2" y="12"/>
                  </a:cxn>
                  <a:cxn ang="0">
                    <a:pos x="4" y="10"/>
                  </a:cxn>
                  <a:cxn ang="0">
                    <a:pos x="6" y="6"/>
                  </a:cxn>
                  <a:cxn ang="0">
                    <a:pos x="6" y="4"/>
                  </a:cxn>
                  <a:cxn ang="0">
                    <a:pos x="10" y="2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8"/>
                  </a:cxn>
                  <a:cxn ang="0">
                    <a:pos x="36" y="10"/>
                  </a:cxn>
                  <a:cxn ang="0">
                    <a:pos x="38" y="14"/>
                  </a:cxn>
                  <a:cxn ang="0">
                    <a:pos x="38" y="18"/>
                  </a:cxn>
                  <a:cxn ang="0">
                    <a:pos x="40" y="22"/>
                  </a:cxn>
                </a:cxnLst>
                <a:rect l="0" t="0" r="r" b="b"/>
                <a:pathLst>
                  <a:path w="40" h="52">
                    <a:moveTo>
                      <a:pt x="40" y="22"/>
                    </a:moveTo>
                    <a:lnTo>
                      <a:pt x="40" y="24"/>
                    </a:lnTo>
                    <a:lnTo>
                      <a:pt x="40" y="24"/>
                    </a:lnTo>
                    <a:lnTo>
                      <a:pt x="40" y="26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0" y="32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0" y="48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22"/>
                    </a:lnTo>
                    <a:lnTo>
                      <a:pt x="40" y="2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3" name="Freeform 395"/>
              <p:cNvSpPr>
                <a:spLocks/>
              </p:cNvSpPr>
              <p:nvPr/>
            </p:nvSpPr>
            <p:spPr bwMode="auto">
              <a:xfrm>
                <a:off x="5435600" y="1279525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8"/>
                  </a:cxn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6" y="18"/>
                  </a:cxn>
                  <a:cxn ang="0">
                    <a:pos x="4" y="18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6"/>
                  </a:cxn>
                </a:cxnLst>
                <a:rect l="0" t="0" r="r" b="b"/>
                <a:pathLst>
                  <a:path w="16" h="20">
                    <a:moveTo>
                      <a:pt x="16" y="6"/>
                    </a:move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4" name="Freeform 396"/>
              <p:cNvSpPr>
                <a:spLocks/>
              </p:cNvSpPr>
              <p:nvPr/>
            </p:nvSpPr>
            <p:spPr bwMode="auto">
              <a:xfrm>
                <a:off x="548640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5" name="Freeform 397"/>
              <p:cNvSpPr>
                <a:spLocks/>
              </p:cNvSpPr>
              <p:nvPr/>
            </p:nvSpPr>
            <p:spPr bwMode="auto">
              <a:xfrm>
                <a:off x="5372100" y="1143000"/>
                <a:ext cx="177800" cy="1555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42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2"/>
                  </a:cxn>
                  <a:cxn ang="0">
                    <a:pos x="14" y="28"/>
                  </a:cxn>
                  <a:cxn ang="0">
                    <a:pos x="10" y="34"/>
                  </a:cxn>
                  <a:cxn ang="0">
                    <a:pos x="8" y="42"/>
                  </a:cxn>
                  <a:cxn ang="0">
                    <a:pos x="6" y="50"/>
                  </a:cxn>
                  <a:cxn ang="0">
                    <a:pos x="4" y="58"/>
                  </a:cxn>
                  <a:cxn ang="0">
                    <a:pos x="2" y="66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4"/>
                  </a:cxn>
                  <a:cxn ang="0">
                    <a:pos x="2" y="96"/>
                  </a:cxn>
                  <a:cxn ang="0">
                    <a:pos x="6" y="92"/>
                  </a:cxn>
                  <a:cxn ang="0">
                    <a:pos x="10" y="88"/>
                  </a:cxn>
                  <a:cxn ang="0">
                    <a:pos x="14" y="84"/>
                  </a:cxn>
                  <a:cxn ang="0">
                    <a:pos x="20" y="80"/>
                  </a:cxn>
                  <a:cxn ang="0">
                    <a:pos x="24" y="78"/>
                  </a:cxn>
                  <a:cxn ang="0">
                    <a:pos x="30" y="74"/>
                  </a:cxn>
                  <a:cxn ang="0">
                    <a:pos x="38" y="72"/>
                  </a:cxn>
                  <a:cxn ang="0">
                    <a:pos x="44" y="68"/>
                  </a:cxn>
                  <a:cxn ang="0">
                    <a:pos x="52" y="66"/>
                  </a:cxn>
                  <a:cxn ang="0">
                    <a:pos x="60" y="66"/>
                  </a:cxn>
                  <a:cxn ang="0">
                    <a:pos x="68" y="64"/>
                  </a:cxn>
                  <a:cxn ang="0">
                    <a:pos x="76" y="64"/>
                  </a:cxn>
                  <a:cxn ang="0">
                    <a:pos x="86" y="64"/>
                  </a:cxn>
                  <a:cxn ang="0">
                    <a:pos x="96" y="66"/>
                  </a:cxn>
                  <a:cxn ang="0">
                    <a:pos x="106" y="68"/>
                  </a:cxn>
                  <a:cxn ang="0">
                    <a:pos x="110" y="66"/>
                  </a:cxn>
                  <a:cxn ang="0">
                    <a:pos x="108" y="58"/>
                  </a:cxn>
                  <a:cxn ang="0">
                    <a:pos x="106" y="50"/>
                  </a:cxn>
                  <a:cxn ang="0">
                    <a:pos x="102" y="44"/>
                  </a:cxn>
                  <a:cxn ang="0">
                    <a:pos x="100" y="38"/>
                  </a:cxn>
                  <a:cxn ang="0">
                    <a:pos x="96" y="32"/>
                  </a:cxn>
                  <a:cxn ang="0">
                    <a:pos x="92" y="26"/>
                  </a:cxn>
                  <a:cxn ang="0">
                    <a:pos x="88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8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2" y="0"/>
                  </a:cxn>
                  <a:cxn ang="0">
                    <a:pos x="50" y="0"/>
                  </a:cxn>
                </a:cxnLst>
                <a:rect l="0" t="0" r="r" b="b"/>
                <a:pathLst>
                  <a:path w="112" h="98">
                    <a:moveTo>
                      <a:pt x="50" y="0"/>
                    </a:moveTo>
                    <a:lnTo>
                      <a:pt x="46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6" y="24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10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50"/>
                    </a:lnTo>
                    <a:lnTo>
                      <a:pt x="4" y="54"/>
                    </a:lnTo>
                    <a:lnTo>
                      <a:pt x="4" y="58"/>
                    </a:lnTo>
                    <a:lnTo>
                      <a:pt x="2" y="62"/>
                    </a:lnTo>
                    <a:lnTo>
                      <a:pt x="2" y="66"/>
                    </a:lnTo>
                    <a:lnTo>
                      <a:pt x="2" y="70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2" y="96"/>
                    </a:lnTo>
                    <a:lnTo>
                      <a:pt x="4" y="94"/>
                    </a:lnTo>
                    <a:lnTo>
                      <a:pt x="6" y="92"/>
                    </a:lnTo>
                    <a:lnTo>
                      <a:pt x="8" y="90"/>
                    </a:lnTo>
                    <a:lnTo>
                      <a:pt x="10" y="88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6" y="82"/>
                    </a:lnTo>
                    <a:lnTo>
                      <a:pt x="20" y="80"/>
                    </a:lnTo>
                    <a:lnTo>
                      <a:pt x="22" y="78"/>
                    </a:lnTo>
                    <a:lnTo>
                      <a:pt x="24" y="78"/>
                    </a:lnTo>
                    <a:lnTo>
                      <a:pt x="28" y="76"/>
                    </a:lnTo>
                    <a:lnTo>
                      <a:pt x="30" y="74"/>
                    </a:lnTo>
                    <a:lnTo>
                      <a:pt x="34" y="72"/>
                    </a:lnTo>
                    <a:lnTo>
                      <a:pt x="38" y="72"/>
                    </a:lnTo>
                    <a:lnTo>
                      <a:pt x="40" y="70"/>
                    </a:lnTo>
                    <a:lnTo>
                      <a:pt x="44" y="68"/>
                    </a:lnTo>
                    <a:lnTo>
                      <a:pt x="48" y="68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80" y="64"/>
                    </a:lnTo>
                    <a:lnTo>
                      <a:pt x="86" y="64"/>
                    </a:lnTo>
                    <a:lnTo>
                      <a:pt x="90" y="66"/>
                    </a:lnTo>
                    <a:lnTo>
                      <a:pt x="96" y="66"/>
                    </a:lnTo>
                    <a:lnTo>
                      <a:pt x="100" y="68"/>
                    </a:lnTo>
                    <a:lnTo>
                      <a:pt x="106" y="68"/>
                    </a:lnTo>
                    <a:lnTo>
                      <a:pt x="112" y="70"/>
                    </a:lnTo>
                    <a:lnTo>
                      <a:pt x="110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06" y="54"/>
                    </a:lnTo>
                    <a:lnTo>
                      <a:pt x="106" y="50"/>
                    </a:lnTo>
                    <a:lnTo>
                      <a:pt x="104" y="48"/>
                    </a:lnTo>
                    <a:lnTo>
                      <a:pt x="102" y="44"/>
                    </a:lnTo>
                    <a:lnTo>
                      <a:pt x="100" y="40"/>
                    </a:lnTo>
                    <a:lnTo>
                      <a:pt x="100" y="38"/>
                    </a:lnTo>
                    <a:lnTo>
                      <a:pt x="98" y="34"/>
                    </a:lnTo>
                    <a:lnTo>
                      <a:pt x="96" y="32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0" y="22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4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6" name="Freeform 398"/>
              <p:cNvSpPr>
                <a:spLocks/>
              </p:cNvSpPr>
              <p:nvPr/>
            </p:nvSpPr>
            <p:spPr bwMode="auto">
              <a:xfrm>
                <a:off x="5372100" y="1146175"/>
                <a:ext cx="63500" cy="152400"/>
              </a:xfrm>
              <a:custGeom>
                <a:avLst/>
                <a:gdLst/>
                <a:ahLst/>
                <a:cxnLst>
                  <a:cxn ang="0">
                    <a:pos x="8" y="84"/>
                  </a:cxn>
                  <a:cxn ang="0">
                    <a:pos x="8" y="76"/>
                  </a:cxn>
                  <a:cxn ang="0">
                    <a:pos x="10" y="70"/>
                  </a:cxn>
                  <a:cxn ang="0">
                    <a:pos x="10" y="62"/>
                  </a:cxn>
                  <a:cxn ang="0">
                    <a:pos x="10" y="56"/>
                  </a:cxn>
                  <a:cxn ang="0">
                    <a:pos x="12" y="50"/>
                  </a:cxn>
                  <a:cxn ang="0">
                    <a:pos x="14" y="44"/>
                  </a:cxn>
                  <a:cxn ang="0">
                    <a:pos x="16" y="38"/>
                  </a:cxn>
                  <a:cxn ang="0">
                    <a:pos x="18" y="32"/>
                  </a:cxn>
                  <a:cxn ang="0">
                    <a:pos x="20" y="26"/>
                  </a:cxn>
                  <a:cxn ang="0">
                    <a:pos x="22" y="22"/>
                  </a:cxn>
                  <a:cxn ang="0">
                    <a:pos x="26" y="16"/>
                  </a:cxn>
                  <a:cxn ang="0">
                    <a:pos x="28" y="12"/>
                  </a:cxn>
                  <a:cxn ang="0">
                    <a:pos x="32" y="8"/>
                  </a:cxn>
                  <a:cxn ang="0">
                    <a:pos x="34" y="4"/>
                  </a:cxn>
                  <a:cxn ang="0">
                    <a:pos x="38" y="2"/>
                  </a:cxn>
                  <a:cxn ang="0">
                    <a:pos x="38" y="2"/>
                  </a:cxn>
                  <a:cxn ang="0">
                    <a:pos x="34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0"/>
                  </a:cxn>
                  <a:cxn ang="0">
                    <a:pos x="14" y="26"/>
                  </a:cxn>
                  <a:cxn ang="0">
                    <a:pos x="12" y="32"/>
                  </a:cxn>
                  <a:cxn ang="0">
                    <a:pos x="8" y="38"/>
                  </a:cxn>
                  <a:cxn ang="0">
                    <a:pos x="6" y="46"/>
                  </a:cxn>
                  <a:cxn ang="0">
                    <a:pos x="4" y="52"/>
                  </a:cxn>
                  <a:cxn ang="0">
                    <a:pos x="2" y="60"/>
                  </a:cxn>
                  <a:cxn ang="0">
                    <a:pos x="2" y="68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2"/>
                  </a:cxn>
                  <a:cxn ang="0">
                    <a:pos x="2" y="94"/>
                  </a:cxn>
                  <a:cxn ang="0">
                    <a:pos x="6" y="90"/>
                  </a:cxn>
                  <a:cxn ang="0">
                    <a:pos x="8" y="88"/>
                  </a:cxn>
                </a:cxnLst>
                <a:rect l="0" t="0" r="r" b="b"/>
                <a:pathLst>
                  <a:path w="40" h="96">
                    <a:moveTo>
                      <a:pt x="8" y="88"/>
                    </a:moveTo>
                    <a:lnTo>
                      <a:pt x="8" y="84"/>
                    </a:lnTo>
                    <a:lnTo>
                      <a:pt x="8" y="80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10" y="70"/>
                    </a:lnTo>
                    <a:lnTo>
                      <a:pt x="10" y="66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56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6" y="34"/>
                    </a:lnTo>
                    <a:lnTo>
                      <a:pt x="18" y="32"/>
                    </a:lnTo>
                    <a:lnTo>
                      <a:pt x="20" y="30"/>
                    </a:lnTo>
                    <a:lnTo>
                      <a:pt x="20" y="26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4" y="20"/>
                    </a:lnTo>
                    <a:lnTo>
                      <a:pt x="26" y="16"/>
                    </a:lnTo>
                    <a:lnTo>
                      <a:pt x="26" y="14"/>
                    </a:lnTo>
                    <a:lnTo>
                      <a:pt x="28" y="12"/>
                    </a:lnTo>
                    <a:lnTo>
                      <a:pt x="30" y="10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20"/>
                    </a:lnTo>
                    <a:lnTo>
                      <a:pt x="16" y="24"/>
                    </a:lnTo>
                    <a:lnTo>
                      <a:pt x="14" y="26"/>
                    </a:lnTo>
                    <a:lnTo>
                      <a:pt x="12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8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2" y="60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88"/>
                    </a:lnTo>
                    <a:lnTo>
                      <a:pt x="0" y="92"/>
                    </a:lnTo>
                    <a:lnTo>
                      <a:pt x="0" y="96"/>
                    </a:lnTo>
                    <a:lnTo>
                      <a:pt x="2" y="94"/>
                    </a:lnTo>
                    <a:lnTo>
                      <a:pt x="4" y="92"/>
                    </a:lnTo>
                    <a:lnTo>
                      <a:pt x="6" y="90"/>
                    </a:lnTo>
                    <a:lnTo>
                      <a:pt x="8" y="88"/>
                    </a:lnTo>
                    <a:lnTo>
                      <a:pt x="8" y="8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7" name="Freeform 399"/>
              <p:cNvSpPr>
                <a:spLocks/>
              </p:cNvSpPr>
              <p:nvPr/>
            </p:nvSpPr>
            <p:spPr bwMode="auto">
              <a:xfrm>
                <a:off x="5372100" y="1301750"/>
                <a:ext cx="133350" cy="161925"/>
              </a:xfrm>
              <a:custGeom>
                <a:avLst/>
                <a:gdLst/>
                <a:ahLst/>
                <a:cxnLst>
                  <a:cxn ang="0">
                    <a:pos x="72" y="96"/>
                  </a:cxn>
                  <a:cxn ang="0">
                    <a:pos x="66" y="96"/>
                  </a:cxn>
                  <a:cxn ang="0">
                    <a:pos x="60" y="94"/>
                  </a:cxn>
                  <a:cxn ang="0">
                    <a:pos x="54" y="92"/>
                  </a:cxn>
                  <a:cxn ang="0">
                    <a:pos x="48" y="90"/>
                  </a:cxn>
                  <a:cxn ang="0">
                    <a:pos x="44" y="86"/>
                  </a:cxn>
                  <a:cxn ang="0">
                    <a:pos x="38" y="80"/>
                  </a:cxn>
                  <a:cxn ang="0">
                    <a:pos x="34" y="74"/>
                  </a:cxn>
                  <a:cxn ang="0">
                    <a:pos x="30" y="68"/>
                  </a:cxn>
                  <a:cxn ang="0">
                    <a:pos x="26" y="60"/>
                  </a:cxn>
                  <a:cxn ang="0">
                    <a:pos x="22" y="54"/>
                  </a:cxn>
                  <a:cxn ang="0">
                    <a:pos x="18" y="46"/>
                  </a:cxn>
                  <a:cxn ang="0">
                    <a:pos x="16" y="36"/>
                  </a:cxn>
                  <a:cxn ang="0">
                    <a:pos x="12" y="26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8" y="2"/>
                  </a:cxn>
                  <a:cxn ang="0">
                    <a:pos x="8" y="0"/>
                  </a:cxn>
                  <a:cxn ang="0">
                    <a:pos x="6" y="2"/>
                  </a:cxn>
                  <a:cxn ang="0">
                    <a:pos x="2" y="4"/>
                  </a:cxn>
                  <a:cxn ang="0">
                    <a:pos x="0" y="12"/>
                  </a:cxn>
                  <a:cxn ang="0">
                    <a:pos x="2" y="22"/>
                  </a:cxn>
                  <a:cxn ang="0">
                    <a:pos x="4" y="32"/>
                  </a:cxn>
                  <a:cxn ang="0">
                    <a:pos x="6" y="42"/>
                  </a:cxn>
                  <a:cxn ang="0">
                    <a:pos x="10" y="50"/>
                  </a:cxn>
                  <a:cxn ang="0">
                    <a:pos x="14" y="58"/>
                  </a:cxn>
                  <a:cxn ang="0">
                    <a:pos x="16" y="66"/>
                  </a:cxn>
                  <a:cxn ang="0">
                    <a:pos x="20" y="72"/>
                  </a:cxn>
                  <a:cxn ang="0">
                    <a:pos x="26" y="80"/>
                  </a:cxn>
                  <a:cxn ang="0">
                    <a:pos x="30" y="84"/>
                  </a:cxn>
                  <a:cxn ang="0">
                    <a:pos x="36" y="90"/>
                  </a:cxn>
                  <a:cxn ang="0">
                    <a:pos x="40" y="94"/>
                  </a:cxn>
                  <a:cxn ang="0">
                    <a:pos x="46" y="98"/>
                  </a:cxn>
                  <a:cxn ang="0">
                    <a:pos x="52" y="100"/>
                  </a:cxn>
                  <a:cxn ang="0">
                    <a:pos x="58" y="102"/>
                  </a:cxn>
                  <a:cxn ang="0">
                    <a:pos x="64" y="102"/>
                  </a:cxn>
                  <a:cxn ang="0">
                    <a:pos x="68" y="102"/>
                  </a:cxn>
                  <a:cxn ang="0">
                    <a:pos x="70" y="100"/>
                  </a:cxn>
                  <a:cxn ang="0">
                    <a:pos x="72" y="100"/>
                  </a:cxn>
                  <a:cxn ang="0">
                    <a:pos x="78" y="98"/>
                  </a:cxn>
                  <a:cxn ang="0">
                    <a:pos x="82" y="96"/>
                  </a:cxn>
                  <a:cxn ang="0">
                    <a:pos x="82" y="94"/>
                  </a:cxn>
                  <a:cxn ang="0">
                    <a:pos x="78" y="96"/>
                  </a:cxn>
                  <a:cxn ang="0">
                    <a:pos x="76" y="96"/>
                  </a:cxn>
                  <a:cxn ang="0">
                    <a:pos x="74" y="96"/>
                  </a:cxn>
                </a:cxnLst>
                <a:rect l="0" t="0" r="r" b="b"/>
                <a:pathLst>
                  <a:path w="84" h="102">
                    <a:moveTo>
                      <a:pt x="74" y="96"/>
                    </a:moveTo>
                    <a:lnTo>
                      <a:pt x="72" y="96"/>
                    </a:lnTo>
                    <a:lnTo>
                      <a:pt x="68" y="96"/>
                    </a:lnTo>
                    <a:lnTo>
                      <a:pt x="66" y="96"/>
                    </a:lnTo>
                    <a:lnTo>
                      <a:pt x="62" y="96"/>
                    </a:lnTo>
                    <a:lnTo>
                      <a:pt x="60" y="94"/>
                    </a:lnTo>
                    <a:lnTo>
                      <a:pt x="58" y="94"/>
                    </a:lnTo>
                    <a:lnTo>
                      <a:pt x="54" y="92"/>
                    </a:lnTo>
                    <a:lnTo>
                      <a:pt x="52" y="90"/>
                    </a:lnTo>
                    <a:lnTo>
                      <a:pt x="48" y="90"/>
                    </a:lnTo>
                    <a:lnTo>
                      <a:pt x="46" y="88"/>
                    </a:lnTo>
                    <a:lnTo>
                      <a:pt x="44" y="86"/>
                    </a:lnTo>
                    <a:lnTo>
                      <a:pt x="42" y="82"/>
                    </a:lnTo>
                    <a:lnTo>
                      <a:pt x="38" y="80"/>
                    </a:lnTo>
                    <a:lnTo>
                      <a:pt x="36" y="78"/>
                    </a:lnTo>
                    <a:lnTo>
                      <a:pt x="34" y="74"/>
                    </a:lnTo>
                    <a:lnTo>
                      <a:pt x="32" y="72"/>
                    </a:lnTo>
                    <a:lnTo>
                      <a:pt x="30" y="68"/>
                    </a:lnTo>
                    <a:lnTo>
                      <a:pt x="28" y="64"/>
                    </a:lnTo>
                    <a:lnTo>
                      <a:pt x="26" y="60"/>
                    </a:lnTo>
                    <a:lnTo>
                      <a:pt x="24" y="58"/>
                    </a:lnTo>
                    <a:lnTo>
                      <a:pt x="22" y="54"/>
                    </a:lnTo>
                    <a:lnTo>
                      <a:pt x="20" y="50"/>
                    </a:lnTo>
                    <a:lnTo>
                      <a:pt x="18" y="46"/>
                    </a:lnTo>
                    <a:lnTo>
                      <a:pt x="16" y="40"/>
                    </a:lnTo>
                    <a:lnTo>
                      <a:pt x="16" y="36"/>
                    </a:lnTo>
                    <a:lnTo>
                      <a:pt x="14" y="32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4" y="26"/>
                    </a:lnTo>
                    <a:lnTo>
                      <a:pt x="4" y="32"/>
                    </a:lnTo>
                    <a:lnTo>
                      <a:pt x="6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0" y="50"/>
                    </a:lnTo>
                    <a:lnTo>
                      <a:pt x="12" y="54"/>
                    </a:lnTo>
                    <a:lnTo>
                      <a:pt x="14" y="58"/>
                    </a:lnTo>
                    <a:lnTo>
                      <a:pt x="14" y="62"/>
                    </a:lnTo>
                    <a:lnTo>
                      <a:pt x="16" y="66"/>
                    </a:lnTo>
                    <a:lnTo>
                      <a:pt x="18" y="70"/>
                    </a:lnTo>
                    <a:lnTo>
                      <a:pt x="20" y="72"/>
                    </a:lnTo>
                    <a:lnTo>
                      <a:pt x="24" y="76"/>
                    </a:lnTo>
                    <a:lnTo>
                      <a:pt x="26" y="80"/>
                    </a:lnTo>
                    <a:lnTo>
                      <a:pt x="28" y="82"/>
                    </a:lnTo>
                    <a:lnTo>
                      <a:pt x="30" y="84"/>
                    </a:lnTo>
                    <a:lnTo>
                      <a:pt x="32" y="88"/>
                    </a:lnTo>
                    <a:lnTo>
                      <a:pt x="36" y="90"/>
                    </a:lnTo>
                    <a:lnTo>
                      <a:pt x="38" y="92"/>
                    </a:lnTo>
                    <a:lnTo>
                      <a:pt x="40" y="94"/>
                    </a:lnTo>
                    <a:lnTo>
                      <a:pt x="44" y="96"/>
                    </a:lnTo>
                    <a:lnTo>
                      <a:pt x="46" y="98"/>
                    </a:lnTo>
                    <a:lnTo>
                      <a:pt x="48" y="98"/>
                    </a:lnTo>
                    <a:lnTo>
                      <a:pt x="52" y="100"/>
                    </a:lnTo>
                    <a:lnTo>
                      <a:pt x="54" y="100"/>
                    </a:lnTo>
                    <a:lnTo>
                      <a:pt x="58" y="102"/>
                    </a:lnTo>
                    <a:lnTo>
                      <a:pt x="60" y="102"/>
                    </a:lnTo>
                    <a:lnTo>
                      <a:pt x="64" y="102"/>
                    </a:lnTo>
                    <a:lnTo>
                      <a:pt x="66" y="102"/>
                    </a:lnTo>
                    <a:lnTo>
                      <a:pt x="68" y="102"/>
                    </a:lnTo>
                    <a:lnTo>
                      <a:pt x="68" y="100"/>
                    </a:lnTo>
                    <a:lnTo>
                      <a:pt x="70" y="100"/>
                    </a:lnTo>
                    <a:lnTo>
                      <a:pt x="70" y="100"/>
                    </a:lnTo>
                    <a:lnTo>
                      <a:pt x="72" y="100"/>
                    </a:lnTo>
                    <a:lnTo>
                      <a:pt x="76" y="98"/>
                    </a:lnTo>
                    <a:lnTo>
                      <a:pt x="78" y="98"/>
                    </a:lnTo>
                    <a:lnTo>
                      <a:pt x="80" y="96"/>
                    </a:lnTo>
                    <a:lnTo>
                      <a:pt x="82" y="96"/>
                    </a:lnTo>
                    <a:lnTo>
                      <a:pt x="84" y="94"/>
                    </a:lnTo>
                    <a:lnTo>
                      <a:pt x="82" y="94"/>
                    </a:lnTo>
                    <a:lnTo>
                      <a:pt x="80" y="96"/>
                    </a:lnTo>
                    <a:lnTo>
                      <a:pt x="78" y="96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74" y="96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8" name="Freeform 400"/>
              <p:cNvSpPr>
                <a:spLocks/>
              </p:cNvSpPr>
              <p:nvPr/>
            </p:nvSpPr>
            <p:spPr bwMode="auto">
              <a:xfrm>
                <a:off x="5353050" y="1381125"/>
                <a:ext cx="266700" cy="127000"/>
              </a:xfrm>
              <a:custGeom>
                <a:avLst/>
                <a:gdLst/>
                <a:ahLst/>
                <a:cxnLst>
                  <a:cxn ang="0">
                    <a:pos x="2" y="46"/>
                  </a:cxn>
                  <a:cxn ang="0">
                    <a:pos x="4" y="42"/>
                  </a:cxn>
                  <a:cxn ang="0">
                    <a:pos x="10" y="36"/>
                  </a:cxn>
                  <a:cxn ang="0">
                    <a:pos x="14" y="32"/>
                  </a:cxn>
                  <a:cxn ang="0">
                    <a:pos x="18" y="28"/>
                  </a:cxn>
                  <a:cxn ang="0">
                    <a:pos x="24" y="24"/>
                  </a:cxn>
                  <a:cxn ang="0">
                    <a:pos x="30" y="20"/>
                  </a:cxn>
                  <a:cxn ang="0">
                    <a:pos x="38" y="16"/>
                  </a:cxn>
                  <a:cxn ang="0">
                    <a:pos x="46" y="10"/>
                  </a:cxn>
                  <a:cxn ang="0">
                    <a:pos x="54" y="8"/>
                  </a:cxn>
                  <a:cxn ang="0">
                    <a:pos x="62" y="4"/>
                  </a:cxn>
                  <a:cxn ang="0">
                    <a:pos x="72" y="2"/>
                  </a:cxn>
                  <a:cxn ang="0">
                    <a:pos x="82" y="0"/>
                  </a:cxn>
                  <a:cxn ang="0">
                    <a:pos x="92" y="0"/>
                  </a:cxn>
                  <a:cxn ang="0">
                    <a:pos x="104" y="0"/>
                  </a:cxn>
                  <a:cxn ang="0">
                    <a:pos x="114" y="2"/>
                  </a:cxn>
                  <a:cxn ang="0">
                    <a:pos x="122" y="4"/>
                  </a:cxn>
                  <a:cxn ang="0">
                    <a:pos x="130" y="4"/>
                  </a:cxn>
                  <a:cxn ang="0">
                    <a:pos x="136" y="6"/>
                  </a:cxn>
                  <a:cxn ang="0">
                    <a:pos x="142" y="8"/>
                  </a:cxn>
                  <a:cxn ang="0">
                    <a:pos x="148" y="10"/>
                  </a:cxn>
                  <a:cxn ang="0">
                    <a:pos x="152" y="12"/>
                  </a:cxn>
                  <a:cxn ang="0">
                    <a:pos x="156" y="14"/>
                  </a:cxn>
                  <a:cxn ang="0">
                    <a:pos x="160" y="14"/>
                  </a:cxn>
                  <a:cxn ang="0">
                    <a:pos x="162" y="16"/>
                  </a:cxn>
                  <a:cxn ang="0">
                    <a:pos x="166" y="20"/>
                  </a:cxn>
                  <a:cxn ang="0">
                    <a:pos x="168" y="20"/>
                  </a:cxn>
                  <a:cxn ang="0">
                    <a:pos x="166" y="22"/>
                  </a:cxn>
                  <a:cxn ang="0">
                    <a:pos x="162" y="28"/>
                  </a:cxn>
                  <a:cxn ang="0">
                    <a:pos x="158" y="34"/>
                  </a:cxn>
                  <a:cxn ang="0">
                    <a:pos x="152" y="40"/>
                  </a:cxn>
                  <a:cxn ang="0">
                    <a:pos x="148" y="42"/>
                  </a:cxn>
                  <a:cxn ang="0">
                    <a:pos x="144" y="46"/>
                  </a:cxn>
                  <a:cxn ang="0">
                    <a:pos x="140" y="50"/>
                  </a:cxn>
                  <a:cxn ang="0">
                    <a:pos x="136" y="54"/>
                  </a:cxn>
                  <a:cxn ang="0">
                    <a:pos x="130" y="58"/>
                  </a:cxn>
                  <a:cxn ang="0">
                    <a:pos x="124" y="62"/>
                  </a:cxn>
                  <a:cxn ang="0">
                    <a:pos x="118" y="66"/>
                  </a:cxn>
                  <a:cxn ang="0">
                    <a:pos x="106" y="70"/>
                  </a:cxn>
                  <a:cxn ang="0">
                    <a:pos x="92" y="76"/>
                  </a:cxn>
                  <a:cxn ang="0">
                    <a:pos x="80" y="80"/>
                  </a:cxn>
                  <a:cxn ang="0">
                    <a:pos x="68" y="80"/>
                  </a:cxn>
                  <a:cxn ang="0">
                    <a:pos x="58" y="80"/>
                  </a:cxn>
                  <a:cxn ang="0">
                    <a:pos x="48" y="80"/>
                  </a:cxn>
                  <a:cxn ang="0">
                    <a:pos x="38" y="76"/>
                  </a:cxn>
                  <a:cxn ang="0">
                    <a:pos x="30" y="74"/>
                  </a:cxn>
                  <a:cxn ang="0">
                    <a:pos x="24" y="70"/>
                  </a:cxn>
                  <a:cxn ang="0">
                    <a:pos x="18" y="66"/>
                  </a:cxn>
                  <a:cxn ang="0">
                    <a:pos x="12" y="62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0" y="48"/>
                  </a:cxn>
                  <a:cxn ang="0">
                    <a:pos x="0" y="46"/>
                  </a:cxn>
                </a:cxnLst>
                <a:rect l="0" t="0" r="r" b="b"/>
                <a:pathLst>
                  <a:path w="168" h="80">
                    <a:moveTo>
                      <a:pt x="0" y="46"/>
                    </a:moveTo>
                    <a:lnTo>
                      <a:pt x="2" y="46"/>
                    </a:lnTo>
                    <a:lnTo>
                      <a:pt x="2" y="44"/>
                    </a:lnTo>
                    <a:lnTo>
                      <a:pt x="4" y="42"/>
                    </a:lnTo>
                    <a:lnTo>
                      <a:pt x="8" y="38"/>
                    </a:lnTo>
                    <a:lnTo>
                      <a:pt x="10" y="36"/>
                    </a:lnTo>
                    <a:lnTo>
                      <a:pt x="12" y="34"/>
                    </a:lnTo>
                    <a:lnTo>
                      <a:pt x="14" y="32"/>
                    </a:lnTo>
                    <a:lnTo>
                      <a:pt x="16" y="30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2"/>
                    </a:lnTo>
                    <a:lnTo>
                      <a:pt x="30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4" y="8"/>
                    </a:lnTo>
                    <a:lnTo>
                      <a:pt x="58" y="6"/>
                    </a:lnTo>
                    <a:lnTo>
                      <a:pt x="62" y="4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2" y="0"/>
                    </a:lnTo>
                    <a:lnTo>
                      <a:pt x="88" y="0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4"/>
                    </a:lnTo>
                    <a:lnTo>
                      <a:pt x="126" y="4"/>
                    </a:lnTo>
                    <a:lnTo>
                      <a:pt x="130" y="4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6" y="10"/>
                    </a:lnTo>
                    <a:lnTo>
                      <a:pt x="148" y="10"/>
                    </a:lnTo>
                    <a:lnTo>
                      <a:pt x="150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60" y="14"/>
                    </a:lnTo>
                    <a:lnTo>
                      <a:pt x="160" y="16"/>
                    </a:lnTo>
                    <a:lnTo>
                      <a:pt x="162" y="16"/>
                    </a:lnTo>
                    <a:lnTo>
                      <a:pt x="164" y="18"/>
                    </a:lnTo>
                    <a:lnTo>
                      <a:pt x="166" y="20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68" y="20"/>
                    </a:lnTo>
                    <a:lnTo>
                      <a:pt x="166" y="22"/>
                    </a:lnTo>
                    <a:lnTo>
                      <a:pt x="164" y="26"/>
                    </a:lnTo>
                    <a:lnTo>
                      <a:pt x="162" y="28"/>
                    </a:lnTo>
                    <a:lnTo>
                      <a:pt x="160" y="30"/>
                    </a:lnTo>
                    <a:lnTo>
                      <a:pt x="158" y="34"/>
                    </a:lnTo>
                    <a:lnTo>
                      <a:pt x="154" y="38"/>
                    </a:lnTo>
                    <a:lnTo>
                      <a:pt x="152" y="40"/>
                    </a:lnTo>
                    <a:lnTo>
                      <a:pt x="150" y="40"/>
                    </a:lnTo>
                    <a:lnTo>
                      <a:pt x="148" y="42"/>
                    </a:lnTo>
                    <a:lnTo>
                      <a:pt x="146" y="44"/>
                    </a:lnTo>
                    <a:lnTo>
                      <a:pt x="144" y="46"/>
                    </a:lnTo>
                    <a:lnTo>
                      <a:pt x="142" y="48"/>
                    </a:lnTo>
                    <a:lnTo>
                      <a:pt x="140" y="50"/>
                    </a:lnTo>
                    <a:lnTo>
                      <a:pt x="138" y="52"/>
                    </a:lnTo>
                    <a:lnTo>
                      <a:pt x="136" y="54"/>
                    </a:lnTo>
                    <a:lnTo>
                      <a:pt x="132" y="56"/>
                    </a:lnTo>
                    <a:lnTo>
                      <a:pt x="130" y="58"/>
                    </a:lnTo>
                    <a:lnTo>
                      <a:pt x="126" y="60"/>
                    </a:lnTo>
                    <a:lnTo>
                      <a:pt x="124" y="62"/>
                    </a:lnTo>
                    <a:lnTo>
                      <a:pt x="120" y="64"/>
                    </a:lnTo>
                    <a:lnTo>
                      <a:pt x="118" y="66"/>
                    </a:lnTo>
                    <a:lnTo>
                      <a:pt x="114" y="68"/>
                    </a:lnTo>
                    <a:lnTo>
                      <a:pt x="106" y="70"/>
                    </a:lnTo>
                    <a:lnTo>
                      <a:pt x="100" y="74"/>
                    </a:lnTo>
                    <a:lnTo>
                      <a:pt x="92" y="76"/>
                    </a:lnTo>
                    <a:lnTo>
                      <a:pt x="86" y="78"/>
                    </a:lnTo>
                    <a:lnTo>
                      <a:pt x="80" y="80"/>
                    </a:lnTo>
                    <a:lnTo>
                      <a:pt x="74" y="80"/>
                    </a:lnTo>
                    <a:lnTo>
                      <a:pt x="68" y="80"/>
                    </a:lnTo>
                    <a:lnTo>
                      <a:pt x="62" y="80"/>
                    </a:lnTo>
                    <a:lnTo>
                      <a:pt x="58" y="80"/>
                    </a:lnTo>
                    <a:lnTo>
                      <a:pt x="52" y="80"/>
                    </a:lnTo>
                    <a:lnTo>
                      <a:pt x="48" y="80"/>
                    </a:lnTo>
                    <a:lnTo>
                      <a:pt x="42" y="78"/>
                    </a:lnTo>
                    <a:lnTo>
                      <a:pt x="38" y="76"/>
                    </a:lnTo>
                    <a:lnTo>
                      <a:pt x="34" y="76"/>
                    </a:lnTo>
                    <a:lnTo>
                      <a:pt x="30" y="74"/>
                    </a:lnTo>
                    <a:lnTo>
                      <a:pt x="28" y="72"/>
                    </a:lnTo>
                    <a:lnTo>
                      <a:pt x="24" y="70"/>
                    </a:lnTo>
                    <a:lnTo>
                      <a:pt x="20" y="68"/>
                    </a:lnTo>
                    <a:lnTo>
                      <a:pt x="18" y="66"/>
                    </a:lnTo>
                    <a:lnTo>
                      <a:pt x="16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9" name="Freeform 401"/>
              <p:cNvSpPr>
                <a:spLocks/>
              </p:cNvSpPr>
              <p:nvPr/>
            </p:nvSpPr>
            <p:spPr bwMode="auto">
              <a:xfrm>
                <a:off x="5334000" y="1060450"/>
                <a:ext cx="142875" cy="107950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2" y="56"/>
                  </a:cxn>
                  <a:cxn ang="0">
                    <a:pos x="2" y="52"/>
                  </a:cxn>
                  <a:cxn ang="0">
                    <a:pos x="4" y="46"/>
                  </a:cxn>
                  <a:cxn ang="0">
                    <a:pos x="6" y="40"/>
                  </a:cxn>
                  <a:cxn ang="0">
                    <a:pos x="8" y="34"/>
                  </a:cxn>
                  <a:cxn ang="0">
                    <a:pos x="10" y="28"/>
                  </a:cxn>
                  <a:cxn ang="0">
                    <a:pos x="14" y="22"/>
                  </a:cxn>
                  <a:cxn ang="0">
                    <a:pos x="18" y="16"/>
                  </a:cxn>
                  <a:cxn ang="0">
                    <a:pos x="22" y="10"/>
                  </a:cxn>
                  <a:cxn ang="0">
                    <a:pos x="26" y="6"/>
                  </a:cxn>
                  <a:cxn ang="0">
                    <a:pos x="32" y="4"/>
                  </a:cxn>
                  <a:cxn ang="0">
                    <a:pos x="38" y="2"/>
                  </a:cxn>
                  <a:cxn ang="0">
                    <a:pos x="44" y="0"/>
                  </a:cxn>
                  <a:cxn ang="0">
                    <a:pos x="54" y="2"/>
                  </a:cxn>
                  <a:cxn ang="0">
                    <a:pos x="62" y="4"/>
                  </a:cxn>
                  <a:cxn ang="0">
                    <a:pos x="70" y="6"/>
                  </a:cxn>
                  <a:cxn ang="0">
                    <a:pos x="76" y="10"/>
                  </a:cxn>
                  <a:cxn ang="0">
                    <a:pos x="82" y="14"/>
                  </a:cxn>
                  <a:cxn ang="0">
                    <a:pos x="86" y="18"/>
                  </a:cxn>
                  <a:cxn ang="0">
                    <a:pos x="88" y="22"/>
                  </a:cxn>
                  <a:cxn ang="0">
                    <a:pos x="90" y="26"/>
                  </a:cxn>
                  <a:cxn ang="0">
                    <a:pos x="90" y="30"/>
                  </a:cxn>
                  <a:cxn ang="0">
                    <a:pos x="90" y="34"/>
                  </a:cxn>
                  <a:cxn ang="0">
                    <a:pos x="90" y="36"/>
                  </a:cxn>
                  <a:cxn ang="0">
                    <a:pos x="88" y="38"/>
                  </a:cxn>
                  <a:cxn ang="0">
                    <a:pos x="84" y="40"/>
                  </a:cxn>
                  <a:cxn ang="0">
                    <a:pos x="80" y="40"/>
                  </a:cxn>
                  <a:cxn ang="0">
                    <a:pos x="76" y="38"/>
                  </a:cxn>
                  <a:cxn ang="0">
                    <a:pos x="70" y="36"/>
                  </a:cxn>
                  <a:cxn ang="0">
                    <a:pos x="64" y="32"/>
                  </a:cxn>
                  <a:cxn ang="0">
                    <a:pos x="60" y="28"/>
                  </a:cxn>
                  <a:cxn ang="0">
                    <a:pos x="54" y="26"/>
                  </a:cxn>
                  <a:cxn ang="0">
                    <a:pos x="52" y="24"/>
                  </a:cxn>
                  <a:cxn ang="0">
                    <a:pos x="48" y="22"/>
                  </a:cxn>
                  <a:cxn ang="0">
                    <a:pos x="44" y="22"/>
                  </a:cxn>
                  <a:cxn ang="0">
                    <a:pos x="42" y="22"/>
                  </a:cxn>
                  <a:cxn ang="0">
                    <a:pos x="38" y="22"/>
                  </a:cxn>
                  <a:cxn ang="0">
                    <a:pos x="34" y="22"/>
                  </a:cxn>
                  <a:cxn ang="0">
                    <a:pos x="30" y="24"/>
                  </a:cxn>
                  <a:cxn ang="0">
                    <a:pos x="28" y="26"/>
                  </a:cxn>
                  <a:cxn ang="0">
                    <a:pos x="24" y="28"/>
                  </a:cxn>
                  <a:cxn ang="0">
                    <a:pos x="20" y="32"/>
                  </a:cxn>
                  <a:cxn ang="0">
                    <a:pos x="16" y="36"/>
                  </a:cxn>
                  <a:cxn ang="0">
                    <a:pos x="10" y="46"/>
                  </a:cxn>
                  <a:cxn ang="0">
                    <a:pos x="6" y="56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8"/>
                  </a:cxn>
                </a:cxnLst>
                <a:rect l="0" t="0" r="r" b="b"/>
                <a:pathLst>
                  <a:path w="90" h="68">
                    <a:moveTo>
                      <a:pt x="0" y="68"/>
                    </a:moveTo>
                    <a:lnTo>
                      <a:pt x="0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2"/>
                    </a:lnTo>
                    <a:lnTo>
                      <a:pt x="6" y="40"/>
                    </a:lnTo>
                    <a:lnTo>
                      <a:pt x="6" y="36"/>
                    </a:lnTo>
                    <a:lnTo>
                      <a:pt x="8" y="34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26" y="6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4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4" y="8"/>
                    </a:lnTo>
                    <a:lnTo>
                      <a:pt x="76" y="10"/>
                    </a:lnTo>
                    <a:lnTo>
                      <a:pt x="80" y="12"/>
                    </a:lnTo>
                    <a:lnTo>
                      <a:pt x="82" y="14"/>
                    </a:lnTo>
                    <a:lnTo>
                      <a:pt x="84" y="16"/>
                    </a:lnTo>
                    <a:lnTo>
                      <a:pt x="86" y="18"/>
                    </a:lnTo>
                    <a:lnTo>
                      <a:pt x="88" y="20"/>
                    </a:lnTo>
                    <a:lnTo>
                      <a:pt x="88" y="22"/>
                    </a:lnTo>
                    <a:lnTo>
                      <a:pt x="90" y="24"/>
                    </a:lnTo>
                    <a:lnTo>
                      <a:pt x="90" y="26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0" y="32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6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6" y="38"/>
                    </a:lnTo>
                    <a:lnTo>
                      <a:pt x="84" y="40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78" y="38"/>
                    </a:lnTo>
                    <a:lnTo>
                      <a:pt x="76" y="38"/>
                    </a:lnTo>
                    <a:lnTo>
                      <a:pt x="74" y="38"/>
                    </a:lnTo>
                    <a:lnTo>
                      <a:pt x="70" y="36"/>
                    </a:lnTo>
                    <a:lnTo>
                      <a:pt x="68" y="34"/>
                    </a:lnTo>
                    <a:lnTo>
                      <a:pt x="64" y="32"/>
                    </a:lnTo>
                    <a:lnTo>
                      <a:pt x="62" y="30"/>
                    </a:lnTo>
                    <a:lnTo>
                      <a:pt x="60" y="28"/>
                    </a:lnTo>
                    <a:lnTo>
                      <a:pt x="56" y="26"/>
                    </a:lnTo>
                    <a:lnTo>
                      <a:pt x="54" y="26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0" y="24"/>
                    </a:lnTo>
                    <a:lnTo>
                      <a:pt x="48" y="22"/>
                    </a:lnTo>
                    <a:lnTo>
                      <a:pt x="46" y="22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2" y="22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4" y="28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0" y="46"/>
                    </a:lnTo>
                    <a:lnTo>
                      <a:pt x="8" y="52"/>
                    </a:lnTo>
                    <a:lnTo>
                      <a:pt x="6" y="56"/>
                    </a:lnTo>
                    <a:lnTo>
                      <a:pt x="4" y="60"/>
                    </a:lnTo>
                    <a:lnTo>
                      <a:pt x="2" y="64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0" name="Freeform 402"/>
              <p:cNvSpPr>
                <a:spLocks/>
              </p:cNvSpPr>
              <p:nvPr/>
            </p:nvSpPr>
            <p:spPr bwMode="auto">
              <a:xfrm>
                <a:off x="5343525" y="1244600"/>
                <a:ext cx="234950" cy="104775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" y="62"/>
                  </a:cxn>
                  <a:cxn ang="0">
                    <a:pos x="2" y="60"/>
                  </a:cxn>
                  <a:cxn ang="0">
                    <a:pos x="4" y="58"/>
                  </a:cxn>
                  <a:cxn ang="0">
                    <a:pos x="4" y="54"/>
                  </a:cxn>
                  <a:cxn ang="0">
                    <a:pos x="6" y="52"/>
                  </a:cxn>
                  <a:cxn ang="0">
                    <a:pos x="8" y="48"/>
                  </a:cxn>
                  <a:cxn ang="0">
                    <a:pos x="10" y="44"/>
                  </a:cxn>
                  <a:cxn ang="0">
                    <a:pos x="14" y="42"/>
                  </a:cxn>
                  <a:cxn ang="0">
                    <a:pos x="16" y="38"/>
                  </a:cxn>
                  <a:cxn ang="0">
                    <a:pos x="20" y="34"/>
                  </a:cxn>
                  <a:cxn ang="0">
                    <a:pos x="22" y="30"/>
                  </a:cxn>
                  <a:cxn ang="0">
                    <a:pos x="26" y="26"/>
                  </a:cxn>
                  <a:cxn ang="0">
                    <a:pos x="30" y="22"/>
                  </a:cxn>
                  <a:cxn ang="0">
                    <a:pos x="34" y="18"/>
                  </a:cxn>
                  <a:cxn ang="0">
                    <a:pos x="40" y="16"/>
                  </a:cxn>
                  <a:cxn ang="0">
                    <a:pos x="44" y="12"/>
                  </a:cxn>
                  <a:cxn ang="0">
                    <a:pos x="50" y="10"/>
                  </a:cxn>
                  <a:cxn ang="0">
                    <a:pos x="56" y="6"/>
                  </a:cxn>
                  <a:cxn ang="0">
                    <a:pos x="62" y="4"/>
                  </a:cxn>
                  <a:cxn ang="0">
                    <a:pos x="70" y="2"/>
                  </a:cxn>
                  <a:cxn ang="0">
                    <a:pos x="76" y="2"/>
                  </a:cxn>
                  <a:cxn ang="0">
                    <a:pos x="84" y="0"/>
                  </a:cxn>
                  <a:cxn ang="0">
                    <a:pos x="92" y="0"/>
                  </a:cxn>
                  <a:cxn ang="0">
                    <a:pos x="100" y="0"/>
                  </a:cxn>
                  <a:cxn ang="0">
                    <a:pos x="108" y="2"/>
                  </a:cxn>
                  <a:cxn ang="0">
                    <a:pos x="118" y="4"/>
                  </a:cxn>
                  <a:cxn ang="0">
                    <a:pos x="128" y="6"/>
                  </a:cxn>
                  <a:cxn ang="0">
                    <a:pos x="138" y="8"/>
                  </a:cxn>
                  <a:cxn ang="0">
                    <a:pos x="148" y="12"/>
                  </a:cxn>
                  <a:cxn ang="0">
                    <a:pos x="148" y="26"/>
                  </a:cxn>
                  <a:cxn ang="0">
                    <a:pos x="148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40" y="24"/>
                  </a:cxn>
                  <a:cxn ang="0">
                    <a:pos x="136" y="22"/>
                  </a:cxn>
                  <a:cxn ang="0">
                    <a:pos x="132" y="20"/>
                  </a:cxn>
                  <a:cxn ang="0">
                    <a:pos x="130" y="20"/>
                  </a:cxn>
                  <a:cxn ang="0">
                    <a:pos x="124" y="18"/>
                  </a:cxn>
                  <a:cxn ang="0">
                    <a:pos x="120" y="18"/>
                  </a:cxn>
                  <a:cxn ang="0">
                    <a:pos x="116" y="16"/>
                  </a:cxn>
                  <a:cxn ang="0">
                    <a:pos x="110" y="16"/>
                  </a:cxn>
                  <a:cxn ang="0">
                    <a:pos x="106" y="16"/>
                  </a:cxn>
                  <a:cxn ang="0">
                    <a:pos x="100" y="14"/>
                  </a:cxn>
                  <a:cxn ang="0">
                    <a:pos x="94" y="14"/>
                  </a:cxn>
                  <a:cxn ang="0">
                    <a:pos x="88" y="14"/>
                  </a:cxn>
                  <a:cxn ang="0">
                    <a:pos x="82" y="14"/>
                  </a:cxn>
                  <a:cxn ang="0">
                    <a:pos x="76" y="16"/>
                  </a:cxn>
                  <a:cxn ang="0">
                    <a:pos x="70" y="16"/>
                  </a:cxn>
                  <a:cxn ang="0">
                    <a:pos x="64" y="18"/>
                  </a:cxn>
                  <a:cxn ang="0">
                    <a:pos x="58" y="20"/>
                  </a:cxn>
                  <a:cxn ang="0">
                    <a:pos x="52" y="22"/>
                  </a:cxn>
                  <a:cxn ang="0">
                    <a:pos x="46" y="24"/>
                  </a:cxn>
                  <a:cxn ang="0">
                    <a:pos x="38" y="28"/>
                  </a:cxn>
                  <a:cxn ang="0">
                    <a:pos x="32" y="30"/>
                  </a:cxn>
                  <a:cxn ang="0">
                    <a:pos x="26" y="36"/>
                  </a:cxn>
                  <a:cxn ang="0">
                    <a:pos x="22" y="40"/>
                  </a:cxn>
                  <a:cxn ang="0">
                    <a:pos x="16" y="46"/>
                  </a:cxn>
                  <a:cxn ang="0">
                    <a:pos x="10" y="52"/>
                  </a:cxn>
                  <a:cxn ang="0">
                    <a:pos x="4" y="60"/>
                  </a:cxn>
                  <a:cxn ang="0">
                    <a:pos x="0" y="66"/>
                  </a:cxn>
                  <a:cxn ang="0">
                    <a:pos x="0" y="66"/>
                  </a:cxn>
                </a:cxnLst>
                <a:rect l="0" t="0" r="r" b="b"/>
                <a:pathLst>
                  <a:path w="148" h="66">
                    <a:moveTo>
                      <a:pt x="0" y="66"/>
                    </a:moveTo>
                    <a:lnTo>
                      <a:pt x="0" y="66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4" y="58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8" y="48"/>
                    </a:lnTo>
                    <a:lnTo>
                      <a:pt x="10" y="44"/>
                    </a:lnTo>
                    <a:lnTo>
                      <a:pt x="14" y="42"/>
                    </a:lnTo>
                    <a:lnTo>
                      <a:pt x="16" y="38"/>
                    </a:lnTo>
                    <a:lnTo>
                      <a:pt x="20" y="34"/>
                    </a:lnTo>
                    <a:lnTo>
                      <a:pt x="22" y="30"/>
                    </a:lnTo>
                    <a:lnTo>
                      <a:pt x="26" y="26"/>
                    </a:lnTo>
                    <a:lnTo>
                      <a:pt x="30" y="22"/>
                    </a:lnTo>
                    <a:lnTo>
                      <a:pt x="34" y="18"/>
                    </a:lnTo>
                    <a:lnTo>
                      <a:pt x="40" y="16"/>
                    </a:lnTo>
                    <a:lnTo>
                      <a:pt x="44" y="12"/>
                    </a:lnTo>
                    <a:lnTo>
                      <a:pt x="50" y="10"/>
                    </a:lnTo>
                    <a:lnTo>
                      <a:pt x="56" y="6"/>
                    </a:lnTo>
                    <a:lnTo>
                      <a:pt x="62" y="4"/>
                    </a:lnTo>
                    <a:lnTo>
                      <a:pt x="70" y="2"/>
                    </a:lnTo>
                    <a:lnTo>
                      <a:pt x="76" y="2"/>
                    </a:lnTo>
                    <a:lnTo>
                      <a:pt x="84" y="0"/>
                    </a:lnTo>
                    <a:lnTo>
                      <a:pt x="92" y="0"/>
                    </a:lnTo>
                    <a:lnTo>
                      <a:pt x="100" y="0"/>
                    </a:lnTo>
                    <a:lnTo>
                      <a:pt x="108" y="2"/>
                    </a:lnTo>
                    <a:lnTo>
                      <a:pt x="118" y="4"/>
                    </a:lnTo>
                    <a:lnTo>
                      <a:pt x="128" y="6"/>
                    </a:lnTo>
                    <a:lnTo>
                      <a:pt x="138" y="8"/>
                    </a:lnTo>
                    <a:lnTo>
                      <a:pt x="148" y="12"/>
                    </a:lnTo>
                    <a:lnTo>
                      <a:pt x="148" y="26"/>
                    </a:lnTo>
                    <a:lnTo>
                      <a:pt x="148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40" y="24"/>
                    </a:lnTo>
                    <a:lnTo>
                      <a:pt x="136" y="22"/>
                    </a:lnTo>
                    <a:lnTo>
                      <a:pt x="132" y="20"/>
                    </a:lnTo>
                    <a:lnTo>
                      <a:pt x="130" y="20"/>
                    </a:lnTo>
                    <a:lnTo>
                      <a:pt x="124" y="18"/>
                    </a:lnTo>
                    <a:lnTo>
                      <a:pt x="120" y="18"/>
                    </a:lnTo>
                    <a:lnTo>
                      <a:pt x="116" y="16"/>
                    </a:lnTo>
                    <a:lnTo>
                      <a:pt x="110" y="16"/>
                    </a:lnTo>
                    <a:lnTo>
                      <a:pt x="106" y="16"/>
                    </a:lnTo>
                    <a:lnTo>
                      <a:pt x="100" y="14"/>
                    </a:lnTo>
                    <a:lnTo>
                      <a:pt x="94" y="14"/>
                    </a:lnTo>
                    <a:lnTo>
                      <a:pt x="88" y="14"/>
                    </a:lnTo>
                    <a:lnTo>
                      <a:pt x="82" y="14"/>
                    </a:lnTo>
                    <a:lnTo>
                      <a:pt x="76" y="16"/>
                    </a:lnTo>
                    <a:lnTo>
                      <a:pt x="70" y="16"/>
                    </a:lnTo>
                    <a:lnTo>
                      <a:pt x="64" y="18"/>
                    </a:lnTo>
                    <a:lnTo>
                      <a:pt x="58" y="20"/>
                    </a:lnTo>
                    <a:lnTo>
                      <a:pt x="52" y="22"/>
                    </a:lnTo>
                    <a:lnTo>
                      <a:pt x="46" y="24"/>
                    </a:lnTo>
                    <a:lnTo>
                      <a:pt x="38" y="28"/>
                    </a:lnTo>
                    <a:lnTo>
                      <a:pt x="32" y="30"/>
                    </a:lnTo>
                    <a:lnTo>
                      <a:pt x="26" y="36"/>
                    </a:lnTo>
                    <a:lnTo>
                      <a:pt x="22" y="40"/>
                    </a:lnTo>
                    <a:lnTo>
                      <a:pt x="16" y="46"/>
                    </a:lnTo>
                    <a:lnTo>
                      <a:pt x="10" y="52"/>
                    </a:lnTo>
                    <a:lnTo>
                      <a:pt x="4" y="60"/>
                    </a:lnTo>
                    <a:lnTo>
                      <a:pt x="0" y="6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1" name="Freeform 403"/>
              <p:cNvSpPr>
                <a:spLocks/>
              </p:cNvSpPr>
              <p:nvPr/>
            </p:nvSpPr>
            <p:spPr bwMode="auto">
              <a:xfrm>
                <a:off x="5353050" y="1377950"/>
                <a:ext cx="273050" cy="82550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4" y="38"/>
                  </a:cxn>
                  <a:cxn ang="0">
                    <a:pos x="12" y="32"/>
                  </a:cxn>
                  <a:cxn ang="0">
                    <a:pos x="22" y="26"/>
                  </a:cxn>
                  <a:cxn ang="0">
                    <a:pos x="28" y="20"/>
                  </a:cxn>
                  <a:cxn ang="0">
                    <a:pos x="34" y="16"/>
                  </a:cxn>
                  <a:cxn ang="0">
                    <a:pos x="42" y="12"/>
                  </a:cxn>
                  <a:cxn ang="0">
                    <a:pos x="50" y="8"/>
                  </a:cxn>
                  <a:cxn ang="0">
                    <a:pos x="56" y="6"/>
                  </a:cxn>
                  <a:cxn ang="0">
                    <a:pos x="64" y="2"/>
                  </a:cxn>
                  <a:cxn ang="0">
                    <a:pos x="74" y="2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8" y="2"/>
                  </a:cxn>
                  <a:cxn ang="0">
                    <a:pos x="104" y="4"/>
                  </a:cxn>
                  <a:cxn ang="0">
                    <a:pos x="116" y="6"/>
                  </a:cxn>
                  <a:cxn ang="0">
                    <a:pos x="130" y="10"/>
                  </a:cxn>
                  <a:cxn ang="0">
                    <a:pos x="140" y="14"/>
                  </a:cxn>
                  <a:cxn ang="0">
                    <a:pos x="152" y="18"/>
                  </a:cxn>
                  <a:cxn ang="0">
                    <a:pos x="160" y="22"/>
                  </a:cxn>
                  <a:cxn ang="0">
                    <a:pos x="166" y="24"/>
                  </a:cxn>
                  <a:cxn ang="0">
                    <a:pos x="170" y="26"/>
                  </a:cxn>
                  <a:cxn ang="0">
                    <a:pos x="172" y="28"/>
                  </a:cxn>
                  <a:cxn ang="0">
                    <a:pos x="172" y="30"/>
                  </a:cxn>
                  <a:cxn ang="0">
                    <a:pos x="172" y="30"/>
                  </a:cxn>
                  <a:cxn ang="0">
                    <a:pos x="170" y="32"/>
                  </a:cxn>
                  <a:cxn ang="0">
                    <a:pos x="168" y="34"/>
                  </a:cxn>
                  <a:cxn ang="0">
                    <a:pos x="164" y="34"/>
                  </a:cxn>
                  <a:cxn ang="0">
                    <a:pos x="160" y="36"/>
                  </a:cxn>
                  <a:cxn ang="0">
                    <a:pos x="152" y="38"/>
                  </a:cxn>
                  <a:cxn ang="0">
                    <a:pos x="140" y="42"/>
                  </a:cxn>
                  <a:cxn ang="0">
                    <a:pos x="128" y="44"/>
                  </a:cxn>
                  <a:cxn ang="0">
                    <a:pos x="116" y="46"/>
                  </a:cxn>
                  <a:cxn ang="0">
                    <a:pos x="104" y="48"/>
                  </a:cxn>
                  <a:cxn ang="0">
                    <a:pos x="96" y="48"/>
                  </a:cxn>
                  <a:cxn ang="0">
                    <a:pos x="86" y="50"/>
                  </a:cxn>
                  <a:cxn ang="0">
                    <a:pos x="74" y="50"/>
                  </a:cxn>
                  <a:cxn ang="0">
                    <a:pos x="64" y="52"/>
                  </a:cxn>
                  <a:cxn ang="0">
                    <a:pos x="54" y="52"/>
                  </a:cxn>
                  <a:cxn ang="0">
                    <a:pos x="46" y="52"/>
                  </a:cxn>
                  <a:cxn ang="0">
                    <a:pos x="38" y="52"/>
                  </a:cxn>
                  <a:cxn ang="0">
                    <a:pos x="32" y="52"/>
                  </a:cxn>
                  <a:cxn ang="0">
                    <a:pos x="30" y="52"/>
                  </a:cxn>
                  <a:cxn ang="0">
                    <a:pos x="26" y="50"/>
                  </a:cxn>
                  <a:cxn ang="0">
                    <a:pos x="16" y="48"/>
                  </a:cxn>
                  <a:cxn ang="0">
                    <a:pos x="6" y="44"/>
                  </a:cxn>
                  <a:cxn ang="0">
                    <a:pos x="0" y="42"/>
                  </a:cxn>
                  <a:cxn ang="0">
                    <a:pos x="0" y="42"/>
                  </a:cxn>
                </a:cxnLst>
                <a:rect l="0" t="0" r="r" b="b"/>
                <a:pathLst>
                  <a:path w="172" h="52">
                    <a:moveTo>
                      <a:pt x="0" y="42"/>
                    </a:moveTo>
                    <a:lnTo>
                      <a:pt x="0" y="42"/>
                    </a:lnTo>
                    <a:lnTo>
                      <a:pt x="2" y="40"/>
                    </a:lnTo>
                    <a:lnTo>
                      <a:pt x="4" y="38"/>
                    </a:lnTo>
                    <a:lnTo>
                      <a:pt x="8" y="34"/>
                    </a:lnTo>
                    <a:lnTo>
                      <a:pt x="12" y="32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0"/>
                    </a:lnTo>
                    <a:lnTo>
                      <a:pt x="30" y="18"/>
                    </a:lnTo>
                    <a:lnTo>
                      <a:pt x="34" y="16"/>
                    </a:lnTo>
                    <a:lnTo>
                      <a:pt x="38" y="14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6" y="6"/>
                    </a:lnTo>
                    <a:lnTo>
                      <a:pt x="60" y="4"/>
                    </a:lnTo>
                    <a:lnTo>
                      <a:pt x="64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4" y="0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22" y="8"/>
                    </a:lnTo>
                    <a:lnTo>
                      <a:pt x="130" y="10"/>
                    </a:lnTo>
                    <a:lnTo>
                      <a:pt x="136" y="12"/>
                    </a:lnTo>
                    <a:lnTo>
                      <a:pt x="140" y="14"/>
                    </a:lnTo>
                    <a:lnTo>
                      <a:pt x="146" y="16"/>
                    </a:lnTo>
                    <a:lnTo>
                      <a:pt x="152" y="18"/>
                    </a:lnTo>
                    <a:lnTo>
                      <a:pt x="156" y="20"/>
                    </a:lnTo>
                    <a:lnTo>
                      <a:pt x="160" y="22"/>
                    </a:lnTo>
                    <a:lnTo>
                      <a:pt x="164" y="22"/>
                    </a:lnTo>
                    <a:lnTo>
                      <a:pt x="166" y="24"/>
                    </a:lnTo>
                    <a:lnTo>
                      <a:pt x="168" y="26"/>
                    </a:lnTo>
                    <a:lnTo>
                      <a:pt x="170" y="26"/>
                    </a:lnTo>
                    <a:lnTo>
                      <a:pt x="170" y="28"/>
                    </a:lnTo>
                    <a:lnTo>
                      <a:pt x="172" y="28"/>
                    </a:lnTo>
                    <a:lnTo>
                      <a:pt x="172" y="28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2"/>
                    </a:lnTo>
                    <a:lnTo>
                      <a:pt x="170" y="32"/>
                    </a:lnTo>
                    <a:lnTo>
                      <a:pt x="170" y="32"/>
                    </a:lnTo>
                    <a:lnTo>
                      <a:pt x="168" y="34"/>
                    </a:lnTo>
                    <a:lnTo>
                      <a:pt x="166" y="34"/>
                    </a:lnTo>
                    <a:lnTo>
                      <a:pt x="164" y="34"/>
                    </a:lnTo>
                    <a:lnTo>
                      <a:pt x="162" y="36"/>
                    </a:lnTo>
                    <a:lnTo>
                      <a:pt x="160" y="36"/>
                    </a:lnTo>
                    <a:lnTo>
                      <a:pt x="158" y="36"/>
                    </a:lnTo>
                    <a:lnTo>
                      <a:pt x="152" y="38"/>
                    </a:lnTo>
                    <a:lnTo>
                      <a:pt x="146" y="40"/>
                    </a:lnTo>
                    <a:lnTo>
                      <a:pt x="140" y="42"/>
                    </a:lnTo>
                    <a:lnTo>
                      <a:pt x="134" y="42"/>
                    </a:lnTo>
                    <a:lnTo>
                      <a:pt x="128" y="44"/>
                    </a:lnTo>
                    <a:lnTo>
                      <a:pt x="122" y="46"/>
                    </a:lnTo>
                    <a:lnTo>
                      <a:pt x="116" y="46"/>
                    </a:lnTo>
                    <a:lnTo>
                      <a:pt x="110" y="48"/>
                    </a:lnTo>
                    <a:lnTo>
                      <a:pt x="104" y="48"/>
                    </a:lnTo>
                    <a:lnTo>
                      <a:pt x="100" y="48"/>
                    </a:lnTo>
                    <a:lnTo>
                      <a:pt x="96" y="48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0" y="50"/>
                    </a:lnTo>
                    <a:lnTo>
                      <a:pt x="74" y="50"/>
                    </a:lnTo>
                    <a:lnTo>
                      <a:pt x="70" y="50"/>
                    </a:lnTo>
                    <a:lnTo>
                      <a:pt x="64" y="52"/>
                    </a:lnTo>
                    <a:lnTo>
                      <a:pt x="60" y="52"/>
                    </a:lnTo>
                    <a:lnTo>
                      <a:pt x="54" y="52"/>
                    </a:lnTo>
                    <a:lnTo>
                      <a:pt x="50" y="52"/>
                    </a:lnTo>
                    <a:lnTo>
                      <a:pt x="46" y="52"/>
                    </a:lnTo>
                    <a:lnTo>
                      <a:pt x="42" y="52"/>
                    </a:lnTo>
                    <a:lnTo>
                      <a:pt x="38" y="52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26" y="50"/>
                    </a:lnTo>
                    <a:lnTo>
                      <a:pt x="22" y="50"/>
                    </a:lnTo>
                    <a:lnTo>
                      <a:pt x="16" y="48"/>
                    </a:lnTo>
                    <a:lnTo>
                      <a:pt x="12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2" name="Freeform 404"/>
              <p:cNvSpPr>
                <a:spLocks/>
              </p:cNvSpPr>
              <p:nvPr/>
            </p:nvSpPr>
            <p:spPr bwMode="auto">
              <a:xfrm>
                <a:off x="5403850" y="1397000"/>
                <a:ext cx="187325" cy="107950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38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30"/>
                  </a:cxn>
                  <a:cxn ang="0">
                    <a:pos x="2" y="34"/>
                  </a:cxn>
                  <a:cxn ang="0">
                    <a:pos x="0" y="40"/>
                  </a:cxn>
                  <a:cxn ang="0">
                    <a:pos x="2" y="44"/>
                  </a:cxn>
                  <a:cxn ang="0">
                    <a:pos x="4" y="50"/>
                  </a:cxn>
                  <a:cxn ang="0">
                    <a:pos x="6" y="54"/>
                  </a:cxn>
                  <a:cxn ang="0">
                    <a:pos x="10" y="58"/>
                  </a:cxn>
                  <a:cxn ang="0">
                    <a:pos x="16" y="60"/>
                  </a:cxn>
                  <a:cxn ang="0">
                    <a:pos x="22" y="64"/>
                  </a:cxn>
                  <a:cxn ang="0">
                    <a:pos x="28" y="66"/>
                  </a:cxn>
                  <a:cxn ang="0">
                    <a:pos x="36" y="68"/>
                  </a:cxn>
                  <a:cxn ang="0">
                    <a:pos x="44" y="68"/>
                  </a:cxn>
                  <a:cxn ang="0">
                    <a:pos x="52" y="68"/>
                  </a:cxn>
                  <a:cxn ang="0">
                    <a:pos x="60" y="68"/>
                  </a:cxn>
                  <a:cxn ang="0">
                    <a:pos x="70" y="66"/>
                  </a:cxn>
                  <a:cxn ang="0">
                    <a:pos x="78" y="64"/>
                  </a:cxn>
                  <a:cxn ang="0">
                    <a:pos x="86" y="60"/>
                  </a:cxn>
                  <a:cxn ang="0">
                    <a:pos x="94" y="58"/>
                  </a:cxn>
                  <a:cxn ang="0">
                    <a:pos x="100" y="54"/>
                  </a:cxn>
                  <a:cxn ang="0">
                    <a:pos x="106" y="50"/>
                  </a:cxn>
                  <a:cxn ang="0">
                    <a:pos x="110" y="44"/>
                  </a:cxn>
                  <a:cxn ang="0">
                    <a:pos x="114" y="40"/>
                  </a:cxn>
                  <a:cxn ang="0">
                    <a:pos x="116" y="34"/>
                  </a:cxn>
                  <a:cxn ang="0">
                    <a:pos x="118" y="30"/>
                  </a:cxn>
                  <a:cxn ang="0">
                    <a:pos x="118" y="24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2"/>
                  </a:cxn>
                  <a:cxn ang="0">
                    <a:pos x="104" y="8"/>
                  </a:cxn>
                  <a:cxn ang="0">
                    <a:pos x="100" y="4"/>
                  </a:cxn>
                  <a:cxn ang="0">
                    <a:pos x="92" y="2"/>
                  </a:cxn>
                  <a:cxn ang="0">
                    <a:pos x="86" y="0"/>
                  </a:cxn>
                  <a:cxn ang="0">
                    <a:pos x="78" y="0"/>
                  </a:cxn>
                  <a:cxn ang="0">
                    <a:pos x="70" y="0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18" h="68">
                    <a:moveTo>
                      <a:pt x="52" y="0"/>
                    </a:moveTo>
                    <a:lnTo>
                      <a:pt x="48" y="2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6" y="54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10" y="58"/>
                    </a:lnTo>
                    <a:lnTo>
                      <a:pt x="12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4"/>
                    </a:lnTo>
                    <a:lnTo>
                      <a:pt x="24" y="64"/>
                    </a:lnTo>
                    <a:lnTo>
                      <a:pt x="26" y="66"/>
                    </a:lnTo>
                    <a:lnTo>
                      <a:pt x="28" y="66"/>
                    </a:lnTo>
                    <a:lnTo>
                      <a:pt x="30" y="66"/>
                    </a:lnTo>
                    <a:lnTo>
                      <a:pt x="32" y="66"/>
                    </a:lnTo>
                    <a:lnTo>
                      <a:pt x="36" y="68"/>
                    </a:lnTo>
                    <a:lnTo>
                      <a:pt x="38" y="68"/>
                    </a:lnTo>
                    <a:lnTo>
                      <a:pt x="40" y="68"/>
                    </a:lnTo>
                    <a:lnTo>
                      <a:pt x="44" y="68"/>
                    </a:lnTo>
                    <a:lnTo>
                      <a:pt x="46" y="68"/>
                    </a:lnTo>
                    <a:lnTo>
                      <a:pt x="48" y="68"/>
                    </a:lnTo>
                    <a:lnTo>
                      <a:pt x="52" y="68"/>
                    </a:lnTo>
                    <a:lnTo>
                      <a:pt x="54" y="68"/>
                    </a:lnTo>
                    <a:lnTo>
                      <a:pt x="58" y="68"/>
                    </a:lnTo>
                    <a:lnTo>
                      <a:pt x="60" y="68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2"/>
                    </a:lnTo>
                    <a:lnTo>
                      <a:pt x="84" y="62"/>
                    </a:lnTo>
                    <a:lnTo>
                      <a:pt x="86" y="60"/>
                    </a:lnTo>
                    <a:lnTo>
                      <a:pt x="88" y="60"/>
                    </a:lnTo>
                    <a:lnTo>
                      <a:pt x="90" y="58"/>
                    </a:lnTo>
                    <a:lnTo>
                      <a:pt x="94" y="58"/>
                    </a:lnTo>
                    <a:lnTo>
                      <a:pt x="96" y="56"/>
                    </a:lnTo>
                    <a:lnTo>
                      <a:pt x="98" y="54"/>
                    </a:lnTo>
                    <a:lnTo>
                      <a:pt x="100" y="54"/>
                    </a:lnTo>
                    <a:lnTo>
                      <a:pt x="102" y="52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6" y="48"/>
                    </a:lnTo>
                    <a:lnTo>
                      <a:pt x="108" y="46"/>
                    </a:lnTo>
                    <a:lnTo>
                      <a:pt x="110" y="44"/>
                    </a:lnTo>
                    <a:lnTo>
                      <a:pt x="112" y="44"/>
                    </a:lnTo>
                    <a:lnTo>
                      <a:pt x="112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6" y="36"/>
                    </a:lnTo>
                    <a:lnTo>
                      <a:pt x="116" y="34"/>
                    </a:lnTo>
                    <a:lnTo>
                      <a:pt x="116" y="34"/>
                    </a:lnTo>
                    <a:lnTo>
                      <a:pt x="116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8" y="26"/>
                    </a:lnTo>
                    <a:lnTo>
                      <a:pt x="118" y="24"/>
                    </a:lnTo>
                    <a:lnTo>
                      <a:pt x="116" y="22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2" y="14"/>
                    </a:lnTo>
                    <a:lnTo>
                      <a:pt x="110" y="12"/>
                    </a:lnTo>
                    <a:lnTo>
                      <a:pt x="110" y="12"/>
                    </a:lnTo>
                    <a:lnTo>
                      <a:pt x="108" y="10"/>
                    </a:lnTo>
                    <a:lnTo>
                      <a:pt x="106" y="8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3" name="Freeform 405"/>
              <p:cNvSpPr>
                <a:spLocks/>
              </p:cNvSpPr>
              <p:nvPr/>
            </p:nvSpPr>
            <p:spPr bwMode="auto">
              <a:xfrm>
                <a:off x="5407025" y="1397000"/>
                <a:ext cx="180975" cy="1047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28"/>
                  </a:cxn>
                  <a:cxn ang="0">
                    <a:pos x="2" y="34"/>
                  </a:cxn>
                  <a:cxn ang="0">
                    <a:pos x="0" y="38"/>
                  </a:cxn>
                  <a:cxn ang="0">
                    <a:pos x="2" y="44"/>
                  </a:cxn>
                  <a:cxn ang="0">
                    <a:pos x="4" y="48"/>
                  </a:cxn>
                  <a:cxn ang="0">
                    <a:pos x="6" y="52"/>
                  </a:cxn>
                  <a:cxn ang="0">
                    <a:pos x="10" y="56"/>
                  </a:cxn>
                  <a:cxn ang="0">
                    <a:pos x="14" y="60"/>
                  </a:cxn>
                  <a:cxn ang="0">
                    <a:pos x="20" y="62"/>
                  </a:cxn>
                  <a:cxn ang="0">
                    <a:pos x="28" y="64"/>
                  </a:cxn>
                  <a:cxn ang="0">
                    <a:pos x="34" y="66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6"/>
                  </a:cxn>
                  <a:cxn ang="0">
                    <a:pos x="68" y="64"/>
                  </a:cxn>
                  <a:cxn ang="0">
                    <a:pos x="76" y="62"/>
                  </a:cxn>
                  <a:cxn ang="0">
                    <a:pos x="84" y="60"/>
                  </a:cxn>
                  <a:cxn ang="0">
                    <a:pos x="90" y="56"/>
                  </a:cxn>
                  <a:cxn ang="0">
                    <a:pos x="96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10" y="40"/>
                  </a:cxn>
                  <a:cxn ang="0">
                    <a:pos x="112" y="34"/>
                  </a:cxn>
                  <a:cxn ang="0">
                    <a:pos x="114" y="30"/>
                  </a:cxn>
                  <a:cxn ang="0">
                    <a:pos x="114" y="24"/>
                  </a:cxn>
                  <a:cxn ang="0">
                    <a:pos x="112" y="20"/>
                  </a:cxn>
                  <a:cxn ang="0">
                    <a:pos x="110" y="16"/>
                  </a:cxn>
                  <a:cxn ang="0">
                    <a:pos x="106" y="12"/>
                  </a:cxn>
                  <a:cxn ang="0">
                    <a:pos x="102" y="8"/>
                  </a:cxn>
                  <a:cxn ang="0">
                    <a:pos x="96" y="6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0" y="2"/>
                  </a:cxn>
                </a:cxnLst>
                <a:rect l="0" t="0" r="r" b="b"/>
                <a:pathLst>
                  <a:path w="114" h="66">
                    <a:moveTo>
                      <a:pt x="50" y="2"/>
                    </a:moveTo>
                    <a:lnTo>
                      <a:pt x="48" y="2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10" y="56"/>
                    </a:lnTo>
                    <a:lnTo>
                      <a:pt x="12" y="58"/>
                    </a:lnTo>
                    <a:lnTo>
                      <a:pt x="14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4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6"/>
                    </a:lnTo>
                    <a:lnTo>
                      <a:pt x="34" y="66"/>
                    </a:lnTo>
                    <a:lnTo>
                      <a:pt x="36" y="66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4" y="66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58" y="66"/>
                    </a:lnTo>
                    <a:lnTo>
                      <a:pt x="62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2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4" y="60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90" y="56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6" y="52"/>
                    </a:lnTo>
                    <a:lnTo>
                      <a:pt x="98" y="52"/>
                    </a:lnTo>
                    <a:lnTo>
                      <a:pt x="100" y="50"/>
                    </a:lnTo>
                    <a:lnTo>
                      <a:pt x="102" y="48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2"/>
                    </a:lnTo>
                    <a:lnTo>
                      <a:pt x="110" y="40"/>
                    </a:lnTo>
                    <a:lnTo>
                      <a:pt x="110" y="40"/>
                    </a:lnTo>
                    <a:lnTo>
                      <a:pt x="112" y="38"/>
                    </a:lnTo>
                    <a:lnTo>
                      <a:pt x="112" y="36"/>
                    </a:lnTo>
                    <a:lnTo>
                      <a:pt x="112" y="34"/>
                    </a:lnTo>
                    <a:lnTo>
                      <a:pt x="114" y="32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2" y="16"/>
                    </a:lnTo>
                    <a:lnTo>
                      <a:pt x="110" y="16"/>
                    </a:lnTo>
                    <a:lnTo>
                      <a:pt x="108" y="14"/>
                    </a:lnTo>
                    <a:lnTo>
                      <a:pt x="108" y="12"/>
                    </a:lnTo>
                    <a:lnTo>
                      <a:pt x="106" y="12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2" y="8"/>
                    </a:lnTo>
                    <a:lnTo>
                      <a:pt x="100" y="6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4" y="4"/>
                    </a:lnTo>
                    <a:lnTo>
                      <a:pt x="92" y="4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4" name="Freeform 406"/>
              <p:cNvSpPr>
                <a:spLocks/>
              </p:cNvSpPr>
              <p:nvPr/>
            </p:nvSpPr>
            <p:spPr bwMode="auto">
              <a:xfrm>
                <a:off x="5410200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2" y="20"/>
                  </a:cxn>
                  <a:cxn ang="0">
                    <a:pos x="6" y="24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8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8"/>
                  </a:cxn>
                  <a:cxn ang="0">
                    <a:pos x="20" y="60"/>
                  </a:cxn>
                  <a:cxn ang="0">
                    <a:pos x="26" y="62"/>
                  </a:cxn>
                  <a:cxn ang="0">
                    <a:pos x="34" y="64"/>
                  </a:cxn>
                  <a:cxn ang="0">
                    <a:pos x="40" y="64"/>
                  </a:cxn>
                  <a:cxn ang="0">
                    <a:pos x="48" y="64"/>
                  </a:cxn>
                  <a:cxn ang="0">
                    <a:pos x="56" y="64"/>
                  </a:cxn>
                  <a:cxn ang="0">
                    <a:pos x="66" y="62"/>
                  </a:cxn>
                  <a:cxn ang="0">
                    <a:pos x="74" y="60"/>
                  </a:cxn>
                  <a:cxn ang="0">
                    <a:pos x="80" y="58"/>
                  </a:cxn>
                  <a:cxn ang="0">
                    <a:pos x="88" y="54"/>
                  </a:cxn>
                  <a:cxn ang="0">
                    <a:pos x="94" y="52"/>
                  </a:cxn>
                  <a:cxn ang="0">
                    <a:pos x="98" y="48"/>
                  </a:cxn>
                  <a:cxn ang="0">
                    <a:pos x="104" y="44"/>
                  </a:cxn>
                  <a:cxn ang="0">
                    <a:pos x="106" y="38"/>
                  </a:cxn>
                  <a:cxn ang="0">
                    <a:pos x="110" y="34"/>
                  </a:cxn>
                  <a:cxn ang="0">
                    <a:pos x="110" y="30"/>
                  </a:cxn>
                  <a:cxn ang="0">
                    <a:pos x="110" y="24"/>
                  </a:cxn>
                  <a:cxn ang="0">
                    <a:pos x="110" y="20"/>
                  </a:cxn>
                  <a:cxn ang="0">
                    <a:pos x="106" y="16"/>
                  </a:cxn>
                  <a:cxn ang="0">
                    <a:pos x="104" y="12"/>
                  </a:cxn>
                  <a:cxn ang="0">
                    <a:pos x="98" y="8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0"/>
                  </a:cxn>
                  <a:cxn ang="0">
                    <a:pos x="50" y="2"/>
                  </a:cxn>
                </a:cxnLst>
                <a:rect l="0" t="0" r="r" b="b"/>
                <a:pathLst>
                  <a:path w="110" h="64">
                    <a:moveTo>
                      <a:pt x="50" y="2"/>
                    </a:moveTo>
                    <a:lnTo>
                      <a:pt x="46" y="2"/>
                    </a:lnTo>
                    <a:lnTo>
                      <a:pt x="44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10" y="54"/>
                    </a:lnTo>
                    <a:lnTo>
                      <a:pt x="10" y="56"/>
                    </a:lnTo>
                    <a:lnTo>
                      <a:pt x="12" y="56"/>
                    </a:lnTo>
                    <a:lnTo>
                      <a:pt x="14" y="58"/>
                    </a:lnTo>
                    <a:lnTo>
                      <a:pt x="16" y="58"/>
                    </a:lnTo>
                    <a:lnTo>
                      <a:pt x="18" y="60"/>
                    </a:lnTo>
                    <a:lnTo>
                      <a:pt x="20" y="60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6" y="62"/>
                    </a:lnTo>
                    <a:lnTo>
                      <a:pt x="28" y="62"/>
                    </a:lnTo>
                    <a:lnTo>
                      <a:pt x="30" y="64"/>
                    </a:lnTo>
                    <a:lnTo>
                      <a:pt x="34" y="64"/>
                    </a:lnTo>
                    <a:lnTo>
                      <a:pt x="36" y="64"/>
                    </a:lnTo>
                    <a:lnTo>
                      <a:pt x="38" y="64"/>
                    </a:lnTo>
                    <a:lnTo>
                      <a:pt x="40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6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0" y="62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4"/>
                    </a:lnTo>
                    <a:lnTo>
                      <a:pt x="90" y="54"/>
                    </a:lnTo>
                    <a:lnTo>
                      <a:pt x="92" y="52"/>
                    </a:lnTo>
                    <a:lnTo>
                      <a:pt x="94" y="52"/>
                    </a:lnTo>
                    <a:lnTo>
                      <a:pt x="96" y="50"/>
                    </a:lnTo>
                    <a:lnTo>
                      <a:pt x="98" y="48"/>
                    </a:lnTo>
                    <a:lnTo>
                      <a:pt x="98" y="48"/>
                    </a:lnTo>
                    <a:lnTo>
                      <a:pt x="100" y="46"/>
                    </a:lnTo>
                    <a:lnTo>
                      <a:pt x="102" y="44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0" y="26"/>
                    </a:lnTo>
                    <a:lnTo>
                      <a:pt x="110" y="24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8" y="16"/>
                    </a:lnTo>
                    <a:lnTo>
                      <a:pt x="106" y="16"/>
                    </a:lnTo>
                    <a:lnTo>
                      <a:pt x="106" y="14"/>
                    </a:lnTo>
                    <a:lnTo>
                      <a:pt x="104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98" y="8"/>
                    </a:lnTo>
                    <a:lnTo>
                      <a:pt x="98" y="8"/>
                    </a:lnTo>
                    <a:lnTo>
                      <a:pt x="96" y="6"/>
                    </a:lnTo>
                    <a:lnTo>
                      <a:pt x="94" y="6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5" name="Freeform 407"/>
              <p:cNvSpPr>
                <a:spLocks/>
              </p:cNvSpPr>
              <p:nvPr/>
            </p:nvSpPr>
            <p:spPr bwMode="auto">
              <a:xfrm>
                <a:off x="5413375" y="1397000"/>
                <a:ext cx="171450" cy="101600"/>
              </a:xfrm>
              <a:custGeom>
                <a:avLst/>
                <a:gdLst/>
                <a:ahLst/>
                <a:cxnLst>
                  <a:cxn ang="0">
                    <a:pos x="42" y="4"/>
                  </a:cxn>
                  <a:cxn ang="0">
                    <a:pos x="34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0" y="18"/>
                  </a:cxn>
                  <a:cxn ang="0">
                    <a:pos x="6" y="22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6"/>
                  </a:cxn>
                  <a:cxn ang="0">
                    <a:pos x="20" y="58"/>
                  </a:cxn>
                  <a:cxn ang="0">
                    <a:pos x="26" y="60"/>
                  </a:cxn>
                  <a:cxn ang="0">
                    <a:pos x="32" y="62"/>
                  </a:cxn>
                  <a:cxn ang="0">
                    <a:pos x="40" y="64"/>
                  </a:cxn>
                  <a:cxn ang="0">
                    <a:pos x="46" y="64"/>
                  </a:cxn>
                  <a:cxn ang="0">
                    <a:pos x="54" y="62"/>
                  </a:cxn>
                  <a:cxn ang="0">
                    <a:pos x="62" y="62"/>
                  </a:cxn>
                  <a:cxn ang="0">
                    <a:pos x="70" y="60"/>
                  </a:cxn>
                  <a:cxn ang="0">
                    <a:pos x="78" y="56"/>
                  </a:cxn>
                  <a:cxn ang="0">
                    <a:pos x="84" y="54"/>
                  </a:cxn>
                  <a:cxn ang="0">
                    <a:pos x="90" y="50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4" y="38"/>
                  </a:cxn>
                  <a:cxn ang="0">
                    <a:pos x="106" y="34"/>
                  </a:cxn>
                  <a:cxn ang="0">
                    <a:pos x="108" y="28"/>
                  </a:cxn>
                  <a:cxn ang="0">
                    <a:pos x="108" y="24"/>
                  </a:cxn>
                  <a:cxn ang="0">
                    <a:pos x="106" y="20"/>
                  </a:cxn>
                  <a:cxn ang="0">
                    <a:pos x="104" y="16"/>
                  </a:cxn>
                  <a:cxn ang="0">
                    <a:pos x="100" y="12"/>
                  </a:cxn>
                  <a:cxn ang="0">
                    <a:pos x="96" y="8"/>
                  </a:cxn>
                  <a:cxn ang="0">
                    <a:pos x="90" y="6"/>
                  </a:cxn>
                  <a:cxn ang="0">
                    <a:pos x="84" y="4"/>
                  </a:cxn>
                  <a:cxn ang="0">
                    <a:pos x="78" y="2"/>
                  </a:cxn>
                  <a:cxn ang="0">
                    <a:pos x="72" y="0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2"/>
                  </a:cxn>
                </a:cxnLst>
                <a:rect l="0" t="0" r="r" b="b"/>
                <a:pathLst>
                  <a:path w="108" h="64">
                    <a:moveTo>
                      <a:pt x="48" y="2"/>
                    </a:moveTo>
                    <a:lnTo>
                      <a:pt x="46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8" y="52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20" y="58"/>
                    </a:lnTo>
                    <a:lnTo>
                      <a:pt x="22" y="60"/>
                    </a:lnTo>
                    <a:lnTo>
                      <a:pt x="24" y="60"/>
                    </a:lnTo>
                    <a:lnTo>
                      <a:pt x="26" y="60"/>
                    </a:lnTo>
                    <a:lnTo>
                      <a:pt x="28" y="62"/>
                    </a:lnTo>
                    <a:lnTo>
                      <a:pt x="30" y="62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6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2"/>
                    </a:lnTo>
                    <a:lnTo>
                      <a:pt x="54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2" y="62"/>
                    </a:lnTo>
                    <a:lnTo>
                      <a:pt x="66" y="60"/>
                    </a:lnTo>
                    <a:lnTo>
                      <a:pt x="68" y="60"/>
                    </a:lnTo>
                    <a:lnTo>
                      <a:pt x="70" y="60"/>
                    </a:lnTo>
                    <a:lnTo>
                      <a:pt x="74" y="58"/>
                    </a:lnTo>
                    <a:lnTo>
                      <a:pt x="76" y="58"/>
                    </a:lnTo>
                    <a:lnTo>
                      <a:pt x="78" y="56"/>
                    </a:lnTo>
                    <a:lnTo>
                      <a:pt x="80" y="56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2" y="50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02" y="40"/>
                    </a:lnTo>
                    <a:lnTo>
                      <a:pt x="104" y="38"/>
                    </a:lnTo>
                    <a:lnTo>
                      <a:pt x="104" y="36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8" y="28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2"/>
                    </a:lnTo>
                    <a:lnTo>
                      <a:pt x="106" y="22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4" y="16"/>
                    </a:lnTo>
                    <a:lnTo>
                      <a:pt x="104" y="16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6" name="Freeform 408"/>
              <p:cNvSpPr>
                <a:spLocks/>
              </p:cNvSpPr>
              <p:nvPr/>
            </p:nvSpPr>
            <p:spPr bwMode="auto">
              <a:xfrm>
                <a:off x="5416550" y="1400175"/>
                <a:ext cx="165100" cy="95250"/>
              </a:xfrm>
              <a:custGeom>
                <a:avLst/>
                <a:gdLst/>
                <a:ahLst/>
                <a:cxnLst>
                  <a:cxn ang="0">
                    <a:pos x="42" y="2"/>
                  </a:cxn>
                  <a:cxn ang="0">
                    <a:pos x="34" y="4"/>
                  </a:cxn>
                  <a:cxn ang="0">
                    <a:pos x="26" y="6"/>
                  </a:cxn>
                  <a:cxn ang="0">
                    <a:pos x="20" y="10"/>
                  </a:cxn>
                  <a:cxn ang="0">
                    <a:pos x="16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2" y="42"/>
                  </a:cxn>
                  <a:cxn ang="0">
                    <a:pos x="6" y="46"/>
                  </a:cxn>
                  <a:cxn ang="0">
                    <a:pos x="8" y="50"/>
                  </a:cxn>
                  <a:cxn ang="0">
                    <a:pos x="14" y="52"/>
                  </a:cxn>
                  <a:cxn ang="0">
                    <a:pos x="18" y="56"/>
                  </a:cxn>
                  <a:cxn ang="0">
                    <a:pos x="24" y="58"/>
                  </a:cxn>
                  <a:cxn ang="0">
                    <a:pos x="30" y="58"/>
                  </a:cxn>
                  <a:cxn ang="0">
                    <a:pos x="38" y="60"/>
                  </a:cxn>
                  <a:cxn ang="0">
                    <a:pos x="46" y="60"/>
                  </a:cxn>
                  <a:cxn ang="0">
                    <a:pos x="52" y="60"/>
                  </a:cxn>
                  <a:cxn ang="0">
                    <a:pos x="60" y="58"/>
                  </a:cxn>
                  <a:cxn ang="0">
                    <a:pos x="68" y="56"/>
                  </a:cxn>
                  <a:cxn ang="0">
                    <a:pos x="76" y="54"/>
                  </a:cxn>
                  <a:cxn ang="0">
                    <a:pos x="82" y="50"/>
                  </a:cxn>
                  <a:cxn ang="0">
                    <a:pos x="88" y="48"/>
                  </a:cxn>
                  <a:cxn ang="0">
                    <a:pos x="92" y="44"/>
                  </a:cxn>
                  <a:cxn ang="0">
                    <a:pos x="96" y="40"/>
                  </a:cxn>
                  <a:cxn ang="0">
                    <a:pos x="100" y="36"/>
                  </a:cxn>
                  <a:cxn ang="0">
                    <a:pos x="102" y="32"/>
                  </a:cxn>
                  <a:cxn ang="0">
                    <a:pos x="104" y="26"/>
                  </a:cxn>
                  <a:cxn ang="0">
                    <a:pos x="104" y="22"/>
                  </a:cxn>
                  <a:cxn ang="0">
                    <a:pos x="102" y="18"/>
                  </a:cxn>
                  <a:cxn ang="0">
                    <a:pos x="100" y="14"/>
                  </a:cxn>
                  <a:cxn ang="0">
                    <a:pos x="98" y="10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0" y="0"/>
                  </a:cxn>
                  <a:cxn ang="0">
                    <a:pos x="62" y="0"/>
                  </a:cxn>
                  <a:cxn ang="0">
                    <a:pos x="54" y="0"/>
                  </a:cxn>
                  <a:cxn ang="0">
                    <a:pos x="46" y="0"/>
                  </a:cxn>
                </a:cxnLst>
                <a:rect l="0" t="0" r="r" b="b"/>
                <a:pathLst>
                  <a:path w="104" h="60">
                    <a:moveTo>
                      <a:pt x="46" y="0"/>
                    </a:moveTo>
                    <a:lnTo>
                      <a:pt x="44" y="0"/>
                    </a:ln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4" y="58"/>
                    </a:lnTo>
                    <a:lnTo>
                      <a:pt x="36" y="60"/>
                    </a:lnTo>
                    <a:lnTo>
                      <a:pt x="38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4" y="58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2"/>
                    </a:lnTo>
                    <a:lnTo>
                      <a:pt x="80" y="52"/>
                    </a:lnTo>
                    <a:lnTo>
                      <a:pt x="82" y="50"/>
                    </a:lnTo>
                    <a:lnTo>
                      <a:pt x="84" y="50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4" y="42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38"/>
                    </a:lnTo>
                    <a:lnTo>
                      <a:pt x="100" y="36"/>
                    </a:lnTo>
                    <a:lnTo>
                      <a:pt x="100" y="36"/>
                    </a:lnTo>
                    <a:lnTo>
                      <a:pt x="102" y="34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2" y="30"/>
                    </a:lnTo>
                    <a:lnTo>
                      <a:pt x="104" y="28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6" y="4"/>
                    </a:lnTo>
                    <a:lnTo>
                      <a:pt x="84" y="2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7" name="Freeform 409"/>
              <p:cNvSpPr>
                <a:spLocks/>
              </p:cNvSpPr>
              <p:nvPr/>
            </p:nvSpPr>
            <p:spPr bwMode="auto">
              <a:xfrm>
                <a:off x="5419725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2" y="52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0" y="56"/>
                  </a:cxn>
                  <a:cxn ang="0">
                    <a:pos x="36" y="58"/>
                  </a:cxn>
                  <a:cxn ang="0">
                    <a:pos x="44" y="58"/>
                  </a:cxn>
                  <a:cxn ang="0">
                    <a:pos x="52" y="58"/>
                  </a:cxn>
                  <a:cxn ang="0">
                    <a:pos x="58" y="56"/>
                  </a:cxn>
                  <a:cxn ang="0">
                    <a:pos x="66" y="54"/>
                  </a:cxn>
                  <a:cxn ang="0">
                    <a:pos x="72" y="52"/>
                  </a:cxn>
                  <a:cxn ang="0">
                    <a:pos x="80" y="50"/>
                  </a:cxn>
                  <a:cxn ang="0">
                    <a:pos x="84" y="46"/>
                  </a:cxn>
                  <a:cxn ang="0">
                    <a:pos x="90" y="42"/>
                  </a:cxn>
                  <a:cxn ang="0">
                    <a:pos x="94" y="38"/>
                  </a:cxn>
                  <a:cxn ang="0">
                    <a:pos x="96" y="34"/>
                  </a:cxn>
                  <a:cxn ang="0">
                    <a:pos x="100" y="30"/>
                  </a:cxn>
                  <a:cxn ang="0">
                    <a:pos x="100" y="26"/>
                  </a:cxn>
                  <a:cxn ang="0">
                    <a:pos x="100" y="22"/>
                  </a:cxn>
                  <a:cxn ang="0">
                    <a:pos x="100" y="18"/>
                  </a:cxn>
                  <a:cxn ang="0">
                    <a:pos x="98" y="14"/>
                  </a:cxn>
                  <a:cxn ang="0">
                    <a:pos x="94" y="10"/>
                  </a:cxn>
                  <a:cxn ang="0">
                    <a:pos x="90" y="8"/>
                  </a:cxn>
                  <a:cxn ang="0">
                    <a:pos x="86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6" y="0"/>
                  </a:cxn>
                </a:cxnLst>
                <a:rect l="0" t="0" r="r" b="b"/>
                <a:pathLst>
                  <a:path w="100" h="58">
                    <a:moveTo>
                      <a:pt x="46" y="0"/>
                    </a:move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8" y="58"/>
                    </a:lnTo>
                    <a:lnTo>
                      <a:pt x="42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6" y="52"/>
                    </a:lnTo>
                    <a:lnTo>
                      <a:pt x="78" y="50"/>
                    </a:lnTo>
                    <a:lnTo>
                      <a:pt x="80" y="50"/>
                    </a:lnTo>
                    <a:lnTo>
                      <a:pt x="82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6" y="46"/>
                    </a:lnTo>
                    <a:lnTo>
                      <a:pt x="88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98" y="32"/>
                    </a:lnTo>
                    <a:lnTo>
                      <a:pt x="100" y="30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100" y="20"/>
                    </a:lnTo>
                    <a:lnTo>
                      <a:pt x="100" y="18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92" y="10"/>
                    </a:lnTo>
                    <a:lnTo>
                      <a:pt x="92" y="8"/>
                    </a:lnTo>
                    <a:lnTo>
                      <a:pt x="90" y="8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4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8" name="Freeform 410"/>
              <p:cNvSpPr>
                <a:spLocks/>
              </p:cNvSpPr>
              <p:nvPr/>
            </p:nvSpPr>
            <p:spPr bwMode="auto">
              <a:xfrm>
                <a:off x="5422900" y="1400175"/>
                <a:ext cx="155575" cy="88900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0"/>
                  </a:cxn>
                  <a:cxn ang="0">
                    <a:pos x="4" y="44"/>
                  </a:cxn>
                  <a:cxn ang="0">
                    <a:pos x="8" y="46"/>
                  </a:cxn>
                  <a:cxn ang="0">
                    <a:pos x="12" y="50"/>
                  </a:cxn>
                  <a:cxn ang="0">
                    <a:pos x="16" y="52"/>
                  </a:cxn>
                  <a:cxn ang="0">
                    <a:pos x="22" y="54"/>
                  </a:cxn>
                  <a:cxn ang="0">
                    <a:pos x="28" y="56"/>
                  </a:cxn>
                  <a:cxn ang="0">
                    <a:pos x="36" y="56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6" y="54"/>
                  </a:cxn>
                  <a:cxn ang="0">
                    <a:pos x="64" y="54"/>
                  </a:cxn>
                  <a:cxn ang="0">
                    <a:pos x="70" y="50"/>
                  </a:cxn>
                  <a:cxn ang="0">
                    <a:pos x="76" y="48"/>
                  </a:cxn>
                  <a:cxn ang="0">
                    <a:pos x="82" y="46"/>
                  </a:cxn>
                  <a:cxn ang="0">
                    <a:pos x="86" y="42"/>
                  </a:cxn>
                  <a:cxn ang="0">
                    <a:pos x="90" y="38"/>
                  </a:cxn>
                  <a:cxn ang="0">
                    <a:pos x="94" y="34"/>
                  </a:cxn>
                  <a:cxn ang="0">
                    <a:pos x="96" y="30"/>
                  </a:cxn>
                  <a:cxn ang="0">
                    <a:pos x="96" y="26"/>
                  </a:cxn>
                  <a:cxn ang="0">
                    <a:pos x="98" y="22"/>
                  </a:cxn>
                  <a:cxn ang="0">
                    <a:pos x="96" y="18"/>
                  </a:cxn>
                  <a:cxn ang="0">
                    <a:pos x="94" y="14"/>
                  </a:cxn>
                  <a:cxn ang="0">
                    <a:pos x="92" y="10"/>
                  </a:cxn>
                  <a:cxn ang="0">
                    <a:pos x="88" y="8"/>
                  </a:cxn>
                  <a:cxn ang="0">
                    <a:pos x="82" y="4"/>
                  </a:cxn>
                  <a:cxn ang="0">
                    <a:pos x="78" y="2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98" h="56">
                    <a:moveTo>
                      <a:pt x="44" y="0"/>
                    </a:move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20" y="54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4" y="50"/>
                    </a:lnTo>
                    <a:lnTo>
                      <a:pt x="76" y="48"/>
                    </a:lnTo>
                    <a:lnTo>
                      <a:pt x="78" y="48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4" y="44"/>
                    </a:lnTo>
                    <a:lnTo>
                      <a:pt x="84" y="44"/>
                    </a:lnTo>
                    <a:lnTo>
                      <a:pt x="86" y="42"/>
                    </a:lnTo>
                    <a:lnTo>
                      <a:pt x="88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2"/>
                    </a:lnTo>
                    <a:lnTo>
                      <a:pt x="92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9" name="Freeform 411"/>
              <p:cNvSpPr>
                <a:spLocks/>
              </p:cNvSpPr>
              <p:nvPr/>
            </p:nvSpPr>
            <p:spPr bwMode="auto">
              <a:xfrm>
                <a:off x="5426075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2" y="48"/>
                  </a:cxn>
                  <a:cxn ang="0">
                    <a:pos x="16" y="50"/>
                  </a:cxn>
                  <a:cxn ang="0">
                    <a:pos x="22" y="52"/>
                  </a:cxn>
                  <a:cxn ang="0">
                    <a:pos x="28" y="54"/>
                  </a:cxn>
                  <a:cxn ang="0">
                    <a:pos x="34" y="54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4" y="54"/>
                  </a:cxn>
                  <a:cxn ang="0">
                    <a:pos x="62" y="52"/>
                  </a:cxn>
                  <a:cxn ang="0">
                    <a:pos x="68" y="50"/>
                  </a:cxn>
                  <a:cxn ang="0">
                    <a:pos x="74" y="48"/>
                  </a:cxn>
                  <a:cxn ang="0">
                    <a:pos x="78" y="44"/>
                  </a:cxn>
                  <a:cxn ang="0">
                    <a:pos x="84" y="42"/>
                  </a:cxn>
                  <a:cxn ang="0">
                    <a:pos x="88" y="38"/>
                  </a:cxn>
                  <a:cxn ang="0">
                    <a:pos x="90" y="34"/>
                  </a:cxn>
                  <a:cxn ang="0">
                    <a:pos x="92" y="30"/>
                  </a:cxn>
                  <a:cxn ang="0">
                    <a:pos x="94" y="26"/>
                  </a:cxn>
                  <a:cxn ang="0">
                    <a:pos x="94" y="22"/>
                  </a:cxn>
                  <a:cxn ang="0">
                    <a:pos x="92" y="18"/>
                  </a:cxn>
                  <a:cxn ang="0">
                    <a:pos x="90" y="14"/>
                  </a:cxn>
                  <a:cxn ang="0">
                    <a:pos x="88" y="10"/>
                  </a:cxn>
                  <a:cxn ang="0">
                    <a:pos x="84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2" y="2"/>
                  </a:cxn>
                </a:cxnLst>
                <a:rect l="0" t="0" r="r" b="b"/>
                <a:pathLst>
                  <a:path w="94" h="54">
                    <a:moveTo>
                      <a:pt x="42" y="2"/>
                    </a:move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8" y="52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4"/>
                    </a:lnTo>
                    <a:lnTo>
                      <a:pt x="44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48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6"/>
                    </a:lnTo>
                    <a:lnTo>
                      <a:pt x="78" y="46"/>
                    </a:lnTo>
                    <a:lnTo>
                      <a:pt x="78" y="44"/>
                    </a:lnTo>
                    <a:lnTo>
                      <a:pt x="80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4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90" y="36"/>
                    </a:lnTo>
                    <a:lnTo>
                      <a:pt x="90" y="34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0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4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0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2" y="16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88" y="10"/>
                    </a:lnTo>
                    <a:lnTo>
                      <a:pt x="86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0" name="Freeform 412"/>
              <p:cNvSpPr>
                <a:spLocks/>
              </p:cNvSpPr>
              <p:nvPr/>
            </p:nvSpPr>
            <p:spPr bwMode="auto">
              <a:xfrm>
                <a:off x="5429250" y="1400175"/>
                <a:ext cx="142875" cy="85725"/>
              </a:xfrm>
              <a:custGeom>
                <a:avLst/>
                <a:gdLst/>
                <a:ahLst/>
                <a:cxnLst>
                  <a:cxn ang="0">
                    <a:pos x="36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0" y="46"/>
                  </a:cxn>
                  <a:cxn ang="0">
                    <a:pos x="16" y="48"/>
                  </a:cxn>
                  <a:cxn ang="0">
                    <a:pos x="20" y="50"/>
                  </a:cxn>
                  <a:cxn ang="0">
                    <a:pos x="26" y="52"/>
                  </a:cxn>
                  <a:cxn ang="0">
                    <a:pos x="32" y="52"/>
                  </a:cxn>
                  <a:cxn ang="0">
                    <a:pos x="38" y="54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58" y="50"/>
                  </a:cxn>
                  <a:cxn ang="0">
                    <a:pos x="66" y="48"/>
                  </a:cxn>
                  <a:cxn ang="0">
                    <a:pos x="70" y="46"/>
                  </a:cxn>
                  <a:cxn ang="0">
                    <a:pos x="76" y="44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4"/>
                  </a:cxn>
                  <a:cxn ang="0">
                    <a:pos x="90" y="30"/>
                  </a:cxn>
                  <a:cxn ang="0">
                    <a:pos x="90" y="26"/>
                  </a:cxn>
                  <a:cxn ang="0">
                    <a:pos x="90" y="22"/>
                  </a:cxn>
                  <a:cxn ang="0">
                    <a:pos x="90" y="18"/>
                  </a:cxn>
                  <a:cxn ang="0">
                    <a:pos x="88" y="14"/>
                  </a:cxn>
                  <a:cxn ang="0">
                    <a:pos x="84" y="10"/>
                  </a:cxn>
                  <a:cxn ang="0">
                    <a:pos x="82" y="8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0" y="2"/>
                  </a:cxn>
                </a:cxnLst>
                <a:rect l="0" t="0" r="r" b="b"/>
                <a:pathLst>
                  <a:path w="90" h="54">
                    <a:moveTo>
                      <a:pt x="40" y="2"/>
                    </a:move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6" y="50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6" y="50"/>
                    </a:lnTo>
                    <a:lnTo>
                      <a:pt x="58" y="50"/>
                    </a:lnTo>
                    <a:lnTo>
                      <a:pt x="60" y="50"/>
                    </a:lnTo>
                    <a:lnTo>
                      <a:pt x="64" y="50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6"/>
                    </a:lnTo>
                    <a:lnTo>
                      <a:pt x="74" y="44"/>
                    </a:lnTo>
                    <a:lnTo>
                      <a:pt x="76" y="44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80" y="40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6" y="36"/>
                    </a:lnTo>
                    <a:lnTo>
                      <a:pt x="86" y="34"/>
                    </a:lnTo>
                    <a:lnTo>
                      <a:pt x="86" y="34"/>
                    </a:lnTo>
                    <a:lnTo>
                      <a:pt x="88" y="32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90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6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6" y="14"/>
                    </a:lnTo>
                    <a:lnTo>
                      <a:pt x="86" y="12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1" name="Freeform 413"/>
              <p:cNvSpPr>
                <a:spLocks/>
              </p:cNvSpPr>
              <p:nvPr/>
            </p:nvSpPr>
            <p:spPr bwMode="auto">
              <a:xfrm>
                <a:off x="5432425" y="1403350"/>
                <a:ext cx="139700" cy="79375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8" y="2"/>
                  </a:cxn>
                  <a:cxn ang="0">
                    <a:pos x="24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4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6" y="40"/>
                  </a:cxn>
                  <a:cxn ang="0">
                    <a:pos x="10" y="44"/>
                  </a:cxn>
                  <a:cxn ang="0">
                    <a:pos x="14" y="46"/>
                  </a:cxn>
                  <a:cxn ang="0">
                    <a:pos x="20" y="48"/>
                  </a:cxn>
                  <a:cxn ang="0">
                    <a:pos x="24" y="48"/>
                  </a:cxn>
                  <a:cxn ang="0">
                    <a:pos x="30" y="50"/>
                  </a:cxn>
                  <a:cxn ang="0">
                    <a:pos x="38" y="50"/>
                  </a:cxn>
                  <a:cxn ang="0">
                    <a:pos x="44" y="50"/>
                  </a:cxn>
                  <a:cxn ang="0">
                    <a:pos x="50" y="48"/>
                  </a:cxn>
                  <a:cxn ang="0">
                    <a:pos x="56" y="48"/>
                  </a:cxn>
                  <a:cxn ang="0">
                    <a:pos x="62" y="46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8" y="38"/>
                  </a:cxn>
                  <a:cxn ang="0">
                    <a:pos x="80" y="34"/>
                  </a:cxn>
                  <a:cxn ang="0">
                    <a:pos x="84" y="30"/>
                  </a:cxn>
                  <a:cxn ang="0">
                    <a:pos x="86" y="26"/>
                  </a:cxn>
                  <a:cxn ang="0">
                    <a:pos x="86" y="24"/>
                  </a:cxn>
                  <a:cxn ang="0">
                    <a:pos x="88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82" y="10"/>
                  </a:cxn>
                  <a:cxn ang="0">
                    <a:pos x="78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2" y="0"/>
                  </a:cxn>
                  <a:cxn ang="0">
                    <a:pos x="46" y="0"/>
                  </a:cxn>
                  <a:cxn ang="0">
                    <a:pos x="40" y="0"/>
                  </a:cxn>
                </a:cxnLst>
                <a:rect l="0" t="0" r="r" b="b"/>
                <a:pathLst>
                  <a:path w="88" h="50">
                    <a:moveTo>
                      <a:pt x="40" y="0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0"/>
                    </a:lnTo>
                    <a:lnTo>
                      <a:pt x="38" y="50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8" y="42"/>
                    </a:lnTo>
                    <a:lnTo>
                      <a:pt x="70" y="42"/>
                    </a:lnTo>
                    <a:lnTo>
                      <a:pt x="72" y="42"/>
                    </a:lnTo>
                    <a:lnTo>
                      <a:pt x="72" y="40"/>
                    </a:lnTo>
                    <a:lnTo>
                      <a:pt x="74" y="40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80" y="34"/>
                    </a:lnTo>
                    <a:lnTo>
                      <a:pt x="82" y="32"/>
                    </a:lnTo>
                    <a:lnTo>
                      <a:pt x="82" y="32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4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6" y="14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2" name="Freeform 414"/>
              <p:cNvSpPr>
                <a:spLocks/>
              </p:cNvSpPr>
              <p:nvPr/>
            </p:nvSpPr>
            <p:spPr bwMode="auto">
              <a:xfrm>
                <a:off x="5435600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8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6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40"/>
                  </a:cxn>
                  <a:cxn ang="0">
                    <a:pos x="10" y="42"/>
                  </a:cxn>
                  <a:cxn ang="0">
                    <a:pos x="14" y="44"/>
                  </a:cxn>
                  <a:cxn ang="0">
                    <a:pos x="18" y="46"/>
                  </a:cxn>
                  <a:cxn ang="0">
                    <a:pos x="24" y="46"/>
                  </a:cxn>
                  <a:cxn ang="0">
                    <a:pos x="30" y="48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6"/>
                  </a:cxn>
                  <a:cxn ang="0">
                    <a:pos x="54" y="46"/>
                  </a:cxn>
                  <a:cxn ang="0">
                    <a:pos x="60" y="44"/>
                  </a:cxn>
                  <a:cxn ang="0">
                    <a:pos x="66" y="42"/>
                  </a:cxn>
                  <a:cxn ang="0">
                    <a:pos x="70" y="40"/>
                  </a:cxn>
                  <a:cxn ang="0">
                    <a:pos x="74" y="36"/>
                  </a:cxn>
                  <a:cxn ang="0">
                    <a:pos x="78" y="34"/>
                  </a:cxn>
                  <a:cxn ang="0">
                    <a:pos x="80" y="30"/>
                  </a:cxn>
                  <a:cxn ang="0">
                    <a:pos x="82" y="26"/>
                  </a:cxn>
                  <a:cxn ang="0">
                    <a:pos x="84" y="22"/>
                  </a:cxn>
                  <a:cxn ang="0">
                    <a:pos x="84" y="20"/>
                  </a:cxn>
                  <a:cxn ang="0">
                    <a:pos x="82" y="16"/>
                  </a:cxn>
                  <a:cxn ang="0">
                    <a:pos x="82" y="12"/>
                  </a:cxn>
                  <a:cxn ang="0">
                    <a:pos x="78" y="10"/>
                  </a:cxn>
                  <a:cxn ang="0">
                    <a:pos x="76" y="6"/>
                  </a:cxn>
                  <a:cxn ang="0">
                    <a:pos x="72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84" h="48">
                    <a:moveTo>
                      <a:pt x="38" y="0"/>
                    </a:moveTo>
                    <a:lnTo>
                      <a:pt x="36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20" y="46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4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2" y="28"/>
                    </a:lnTo>
                    <a:lnTo>
                      <a:pt x="82" y="28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4" y="24"/>
                    </a:lnTo>
                    <a:lnTo>
                      <a:pt x="84" y="22"/>
                    </a:lnTo>
                    <a:lnTo>
                      <a:pt x="84" y="22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2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3" name="Freeform 415"/>
              <p:cNvSpPr>
                <a:spLocks/>
              </p:cNvSpPr>
              <p:nvPr/>
            </p:nvSpPr>
            <p:spPr bwMode="auto">
              <a:xfrm>
                <a:off x="5438775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4"/>
                  </a:cxn>
                  <a:cxn ang="0">
                    <a:pos x="6" y="38"/>
                  </a:cxn>
                  <a:cxn ang="0">
                    <a:pos x="10" y="40"/>
                  </a:cxn>
                  <a:cxn ang="0">
                    <a:pos x="14" y="42"/>
                  </a:cxn>
                  <a:cxn ang="0">
                    <a:pos x="18" y="44"/>
                  </a:cxn>
                  <a:cxn ang="0">
                    <a:pos x="22" y="46"/>
                  </a:cxn>
                  <a:cxn ang="0">
                    <a:pos x="28" y="46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4"/>
                  </a:cxn>
                  <a:cxn ang="0">
                    <a:pos x="58" y="42"/>
                  </a:cxn>
                  <a:cxn ang="0">
                    <a:pos x="62" y="40"/>
                  </a:cxn>
                  <a:cxn ang="0">
                    <a:pos x="66" y="38"/>
                  </a:cxn>
                  <a:cxn ang="0">
                    <a:pos x="70" y="36"/>
                  </a:cxn>
                  <a:cxn ang="0">
                    <a:pos x="74" y="32"/>
                  </a:cxn>
                  <a:cxn ang="0">
                    <a:pos x="76" y="30"/>
                  </a:cxn>
                  <a:cxn ang="0">
                    <a:pos x="78" y="26"/>
                  </a:cxn>
                  <a:cxn ang="0">
                    <a:pos x="80" y="22"/>
                  </a:cxn>
                  <a:cxn ang="0">
                    <a:pos x="80" y="20"/>
                  </a:cxn>
                  <a:cxn ang="0">
                    <a:pos x="80" y="16"/>
                  </a:cxn>
                  <a:cxn ang="0">
                    <a:pos x="78" y="12"/>
                  </a:cxn>
                  <a:cxn ang="0">
                    <a:pos x="76" y="10"/>
                  </a:cxn>
                  <a:cxn ang="0">
                    <a:pos x="72" y="8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2" y="0"/>
                  </a:cxn>
                  <a:cxn ang="0">
                    <a:pos x="36" y="0"/>
                  </a:cxn>
                </a:cxnLst>
                <a:rect l="0" t="0" r="r" b="b"/>
                <a:pathLst>
                  <a:path w="80" h="46">
                    <a:moveTo>
                      <a:pt x="36" y="0"/>
                    </a:move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60" y="42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8" y="38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2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80" y="20"/>
                    </a:lnTo>
                    <a:lnTo>
                      <a:pt x="80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4"/>
                    </a:lnTo>
                    <a:lnTo>
                      <a:pt x="78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4" name="Freeform 416"/>
              <p:cNvSpPr>
                <a:spLocks/>
              </p:cNvSpPr>
              <p:nvPr/>
            </p:nvSpPr>
            <p:spPr bwMode="auto">
              <a:xfrm>
                <a:off x="5441950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0"/>
                  </a:cxn>
                  <a:cxn ang="0">
                    <a:pos x="4" y="34"/>
                  </a:cxn>
                  <a:cxn ang="0">
                    <a:pos x="6" y="36"/>
                  </a:cxn>
                  <a:cxn ang="0">
                    <a:pos x="8" y="38"/>
                  </a:cxn>
                  <a:cxn ang="0">
                    <a:pos x="12" y="40"/>
                  </a:cxn>
                  <a:cxn ang="0">
                    <a:pos x="16" y="42"/>
                  </a:cxn>
                  <a:cxn ang="0">
                    <a:pos x="22" y="44"/>
                  </a:cxn>
                  <a:cxn ang="0">
                    <a:pos x="26" y="44"/>
                  </a:cxn>
                  <a:cxn ang="0">
                    <a:pos x="32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2"/>
                  </a:cxn>
                  <a:cxn ang="0">
                    <a:pos x="54" y="42"/>
                  </a:cxn>
                  <a:cxn ang="0">
                    <a:pos x="60" y="40"/>
                  </a:cxn>
                  <a:cxn ang="0">
                    <a:pos x="64" y="38"/>
                  </a:cxn>
                  <a:cxn ang="0">
                    <a:pos x="68" y="34"/>
                  </a:cxn>
                  <a:cxn ang="0">
                    <a:pos x="72" y="32"/>
                  </a:cxn>
                  <a:cxn ang="0">
                    <a:pos x="74" y="28"/>
                  </a:cxn>
                  <a:cxn ang="0">
                    <a:pos x="76" y="26"/>
                  </a:cxn>
                  <a:cxn ang="0">
                    <a:pos x="76" y="22"/>
                  </a:cxn>
                  <a:cxn ang="0">
                    <a:pos x="76" y="20"/>
                  </a:cxn>
                  <a:cxn ang="0">
                    <a:pos x="76" y="16"/>
                  </a:cxn>
                  <a:cxn ang="0">
                    <a:pos x="74" y="12"/>
                  </a:cxn>
                  <a:cxn ang="0">
                    <a:pos x="72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2" y="4"/>
                  </a:cxn>
                  <a:cxn ang="0">
                    <a:pos x="58" y="2"/>
                  </a:cxn>
                  <a:cxn ang="0">
                    <a:pos x="52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2"/>
                  </a:cxn>
                </a:cxnLst>
                <a:rect l="0" t="0" r="r" b="b"/>
                <a:pathLst>
                  <a:path w="76" h="44">
                    <a:moveTo>
                      <a:pt x="36" y="2"/>
                    </a:move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2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4" y="42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60" y="40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2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4" y="28"/>
                    </a:lnTo>
                    <a:lnTo>
                      <a:pt x="74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6" y="20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4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5" name="Freeform 417"/>
              <p:cNvSpPr>
                <a:spLocks/>
              </p:cNvSpPr>
              <p:nvPr/>
            </p:nvSpPr>
            <p:spPr bwMode="auto">
              <a:xfrm>
                <a:off x="5445125" y="1403350"/>
                <a:ext cx="117475" cy="6985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2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30"/>
                  </a:cxn>
                  <a:cxn ang="0">
                    <a:pos x="2" y="32"/>
                  </a:cxn>
                  <a:cxn ang="0">
                    <a:pos x="6" y="34"/>
                  </a:cxn>
                  <a:cxn ang="0">
                    <a:pos x="8" y="36"/>
                  </a:cxn>
                  <a:cxn ang="0">
                    <a:pos x="12" y="38"/>
                  </a:cxn>
                  <a:cxn ang="0">
                    <a:pos x="16" y="40"/>
                  </a:cxn>
                  <a:cxn ang="0">
                    <a:pos x="20" y="42"/>
                  </a:cxn>
                  <a:cxn ang="0">
                    <a:pos x="26" y="42"/>
                  </a:cxn>
                  <a:cxn ang="0">
                    <a:pos x="30" y="44"/>
                  </a:cxn>
                  <a:cxn ang="0">
                    <a:pos x="36" y="44"/>
                  </a:cxn>
                  <a:cxn ang="0">
                    <a:pos x="42" y="42"/>
                  </a:cxn>
                  <a:cxn ang="0">
                    <a:pos x="46" y="42"/>
                  </a:cxn>
                  <a:cxn ang="0">
                    <a:pos x="52" y="40"/>
                  </a:cxn>
                  <a:cxn ang="0">
                    <a:pos x="56" y="38"/>
                  </a:cxn>
                  <a:cxn ang="0">
                    <a:pos x="60" y="36"/>
                  </a:cxn>
                  <a:cxn ang="0">
                    <a:pos x="64" y="34"/>
                  </a:cxn>
                  <a:cxn ang="0">
                    <a:pos x="68" y="32"/>
                  </a:cxn>
                  <a:cxn ang="0">
                    <a:pos x="70" y="28"/>
                  </a:cxn>
                  <a:cxn ang="0">
                    <a:pos x="72" y="26"/>
                  </a:cxn>
                  <a:cxn ang="0">
                    <a:pos x="74" y="22"/>
                  </a:cxn>
                  <a:cxn ang="0">
                    <a:pos x="74" y="18"/>
                  </a:cxn>
                  <a:cxn ang="0">
                    <a:pos x="74" y="16"/>
                  </a:cxn>
                  <a:cxn ang="0">
                    <a:pos x="72" y="12"/>
                  </a:cxn>
                  <a:cxn ang="0">
                    <a:pos x="70" y="10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2"/>
                  </a:cxn>
                  <a:cxn ang="0">
                    <a:pos x="46" y="2"/>
                  </a:cxn>
                  <a:cxn ang="0">
                    <a:pos x="40" y="0"/>
                  </a:cxn>
                  <a:cxn ang="0">
                    <a:pos x="34" y="2"/>
                  </a:cxn>
                </a:cxnLst>
                <a:rect l="0" t="0" r="r" b="b"/>
                <a:pathLst>
                  <a:path w="74" h="44">
                    <a:moveTo>
                      <a:pt x="34" y="2"/>
                    </a:move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68" y="30"/>
                    </a:lnTo>
                    <a:lnTo>
                      <a:pt x="70" y="30"/>
                    </a:lnTo>
                    <a:lnTo>
                      <a:pt x="70" y="28"/>
                    </a:lnTo>
                    <a:lnTo>
                      <a:pt x="72" y="28"/>
                    </a:lnTo>
                    <a:lnTo>
                      <a:pt x="72" y="26"/>
                    </a:lnTo>
                    <a:lnTo>
                      <a:pt x="72" y="26"/>
                    </a:lnTo>
                    <a:lnTo>
                      <a:pt x="72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6" name="Freeform 418"/>
              <p:cNvSpPr>
                <a:spLocks/>
              </p:cNvSpPr>
              <p:nvPr/>
            </p:nvSpPr>
            <p:spPr bwMode="auto">
              <a:xfrm>
                <a:off x="5448300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2"/>
                  </a:cxn>
                  <a:cxn ang="0">
                    <a:pos x="2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8" y="34"/>
                  </a:cxn>
                  <a:cxn ang="0">
                    <a:pos x="10" y="36"/>
                  </a:cxn>
                  <a:cxn ang="0">
                    <a:pos x="14" y="36"/>
                  </a:cxn>
                  <a:cxn ang="0">
                    <a:pos x="20" y="38"/>
                  </a:cxn>
                  <a:cxn ang="0">
                    <a:pos x="24" y="40"/>
                  </a:cxn>
                  <a:cxn ang="0">
                    <a:pos x="28" y="40"/>
                  </a:cxn>
                  <a:cxn ang="0">
                    <a:pos x="34" y="40"/>
                  </a:cxn>
                  <a:cxn ang="0">
                    <a:pos x="40" y="38"/>
                  </a:cxn>
                  <a:cxn ang="0">
                    <a:pos x="44" y="38"/>
                  </a:cxn>
                  <a:cxn ang="0">
                    <a:pos x="50" y="36"/>
                  </a:cxn>
                  <a:cxn ang="0">
                    <a:pos x="54" y="36"/>
                  </a:cxn>
                  <a:cxn ang="0">
                    <a:pos x="58" y="34"/>
                  </a:cxn>
                  <a:cxn ang="0">
                    <a:pos x="62" y="30"/>
                  </a:cxn>
                  <a:cxn ang="0">
                    <a:pos x="64" y="28"/>
                  </a:cxn>
                  <a:cxn ang="0">
                    <a:pos x="68" y="26"/>
                  </a:cxn>
                  <a:cxn ang="0">
                    <a:pos x="68" y="22"/>
                  </a:cxn>
                  <a:cxn ang="0">
                    <a:pos x="70" y="20"/>
                  </a:cxn>
                  <a:cxn ang="0">
                    <a:pos x="70" y="16"/>
                  </a:cxn>
                  <a:cxn ang="0">
                    <a:pos x="70" y="14"/>
                  </a:cxn>
                  <a:cxn ang="0">
                    <a:pos x="68" y="12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2" y="2"/>
                  </a:cxn>
                  <a:cxn ang="0">
                    <a:pos x="48" y="0"/>
                  </a:cxn>
                  <a:cxn ang="0">
                    <a:pos x="44" y="0"/>
                  </a:cxn>
                  <a:cxn ang="0">
                    <a:pos x="38" y="0"/>
                  </a:cxn>
                  <a:cxn ang="0">
                    <a:pos x="32" y="0"/>
                  </a:cxn>
                </a:cxnLst>
                <a:rect l="0" t="0" r="r" b="b"/>
                <a:pathLst>
                  <a:path w="70" h="40">
                    <a:moveTo>
                      <a:pt x="32" y="0"/>
                    </a:move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6" y="34"/>
                    </a:lnTo>
                    <a:lnTo>
                      <a:pt x="56" y="34"/>
                    </a:lnTo>
                    <a:lnTo>
                      <a:pt x="58" y="34"/>
                    </a:lnTo>
                    <a:lnTo>
                      <a:pt x="60" y="32"/>
                    </a:lnTo>
                    <a:lnTo>
                      <a:pt x="60" y="32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8" y="26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7" name="Freeform 419"/>
              <p:cNvSpPr>
                <a:spLocks/>
              </p:cNvSpPr>
              <p:nvPr/>
            </p:nvSpPr>
            <p:spPr bwMode="auto">
              <a:xfrm>
                <a:off x="5451475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24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4" y="36"/>
                  </a:cxn>
                  <a:cxn ang="0">
                    <a:pos x="18" y="36"/>
                  </a:cxn>
                  <a:cxn ang="0">
                    <a:pos x="22" y="38"/>
                  </a:cxn>
                  <a:cxn ang="0">
                    <a:pos x="28" y="38"/>
                  </a:cxn>
                  <a:cxn ang="0">
                    <a:pos x="32" y="38"/>
                  </a:cxn>
                  <a:cxn ang="0">
                    <a:pos x="38" y="38"/>
                  </a:cxn>
                  <a:cxn ang="0">
                    <a:pos x="42" y="36"/>
                  </a:cxn>
                  <a:cxn ang="0">
                    <a:pos x="46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0"/>
                  </a:cxn>
                  <a:cxn ang="0">
                    <a:pos x="62" y="28"/>
                  </a:cxn>
                  <a:cxn ang="0">
                    <a:pos x="64" y="26"/>
                  </a:cxn>
                  <a:cxn ang="0">
                    <a:pos x="66" y="22"/>
                  </a:cxn>
                  <a:cxn ang="0">
                    <a:pos x="66" y="20"/>
                  </a:cxn>
                  <a:cxn ang="0">
                    <a:pos x="66" y="16"/>
                  </a:cxn>
                  <a:cxn ang="0">
                    <a:pos x="66" y="14"/>
                  </a:cxn>
                  <a:cxn ang="0">
                    <a:pos x="66" y="12"/>
                  </a:cxn>
                  <a:cxn ang="0">
                    <a:pos x="64" y="8"/>
                  </a:cxn>
                  <a:cxn ang="0">
                    <a:pos x="60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50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0"/>
                  </a:cxn>
                  <a:cxn ang="0">
                    <a:pos x="32" y="0"/>
                  </a:cxn>
                </a:cxnLst>
                <a:rect l="0" t="0" r="r" b="b"/>
                <a:pathLst>
                  <a:path w="66" h="38">
                    <a:moveTo>
                      <a:pt x="32" y="0"/>
                    </a:move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4"/>
                    </a:lnTo>
                    <a:lnTo>
                      <a:pt x="50" y="34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8" name="Freeform 420"/>
              <p:cNvSpPr>
                <a:spLocks/>
              </p:cNvSpPr>
              <p:nvPr/>
            </p:nvSpPr>
            <p:spPr bwMode="auto">
              <a:xfrm>
                <a:off x="5454650" y="1406525"/>
                <a:ext cx="101600" cy="5715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22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0"/>
                  </a:cxn>
                  <a:cxn ang="0">
                    <a:pos x="10" y="32"/>
                  </a:cxn>
                  <a:cxn ang="0">
                    <a:pos x="12" y="34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6" y="36"/>
                  </a:cxn>
                  <a:cxn ang="0">
                    <a:pos x="30" y="36"/>
                  </a:cxn>
                  <a:cxn ang="0">
                    <a:pos x="36" y="36"/>
                  </a:cxn>
                  <a:cxn ang="0">
                    <a:pos x="40" y="36"/>
                  </a:cxn>
                  <a:cxn ang="0">
                    <a:pos x="44" y="34"/>
                  </a:cxn>
                  <a:cxn ang="0">
                    <a:pos x="48" y="32"/>
                  </a:cxn>
                  <a:cxn ang="0">
                    <a:pos x="52" y="32"/>
                  </a:cxn>
                  <a:cxn ang="0">
                    <a:pos x="56" y="30"/>
                  </a:cxn>
                  <a:cxn ang="0">
                    <a:pos x="58" y="26"/>
                  </a:cxn>
                  <a:cxn ang="0">
                    <a:pos x="60" y="24"/>
                  </a:cxn>
                  <a:cxn ang="0">
                    <a:pos x="62" y="22"/>
                  </a:cxn>
                  <a:cxn ang="0">
                    <a:pos x="64" y="20"/>
                  </a:cxn>
                  <a:cxn ang="0">
                    <a:pos x="64" y="16"/>
                  </a:cxn>
                  <a:cxn ang="0">
                    <a:pos x="64" y="14"/>
                  </a:cxn>
                  <a:cxn ang="0">
                    <a:pos x="62" y="12"/>
                  </a:cxn>
                  <a:cxn ang="0">
                    <a:pos x="60" y="8"/>
                  </a:cxn>
                  <a:cxn ang="0">
                    <a:pos x="58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4" y="0"/>
                  </a:cxn>
                  <a:cxn ang="0">
                    <a:pos x="40" y="0"/>
                  </a:cxn>
                  <a:cxn ang="0">
                    <a:pos x="34" y="0"/>
                  </a:cxn>
                  <a:cxn ang="0">
                    <a:pos x="30" y="0"/>
                  </a:cxn>
                </a:cxnLst>
                <a:rect l="0" t="0" r="r" b="b"/>
                <a:pathLst>
                  <a:path w="64" h="36">
                    <a:moveTo>
                      <a:pt x="30" y="0"/>
                    </a:moveTo>
                    <a:lnTo>
                      <a:pt x="28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40" y="36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6" y="30"/>
                    </a:lnTo>
                    <a:lnTo>
                      <a:pt x="56" y="28"/>
                    </a:lnTo>
                    <a:lnTo>
                      <a:pt x="58" y="28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2" y="10"/>
                    </a:lnTo>
                    <a:lnTo>
                      <a:pt x="60" y="10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9" name="Freeform 421"/>
              <p:cNvSpPr>
                <a:spLocks/>
              </p:cNvSpPr>
              <p:nvPr/>
            </p:nvSpPr>
            <p:spPr bwMode="auto">
              <a:xfrm>
                <a:off x="5375275" y="1374775"/>
                <a:ext cx="244475" cy="50800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0" y="32"/>
                  </a:cxn>
                  <a:cxn ang="0">
                    <a:pos x="2" y="30"/>
                  </a:cxn>
                  <a:cxn ang="0">
                    <a:pos x="4" y="28"/>
                  </a:cxn>
                  <a:cxn ang="0">
                    <a:pos x="6" y="26"/>
                  </a:cxn>
                  <a:cxn ang="0">
                    <a:pos x="10" y="24"/>
                  </a:cxn>
                  <a:cxn ang="0">
                    <a:pos x="12" y="22"/>
                  </a:cxn>
                  <a:cxn ang="0">
                    <a:pos x="16" y="20"/>
                  </a:cxn>
                  <a:cxn ang="0">
                    <a:pos x="18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2" y="10"/>
                  </a:cxn>
                  <a:cxn ang="0">
                    <a:pos x="36" y="8"/>
                  </a:cxn>
                  <a:cxn ang="0">
                    <a:pos x="42" y="6"/>
                  </a:cxn>
                  <a:cxn ang="0">
                    <a:pos x="46" y="4"/>
                  </a:cxn>
                  <a:cxn ang="0">
                    <a:pos x="52" y="2"/>
                  </a:cxn>
                  <a:cxn ang="0">
                    <a:pos x="58" y="2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6" y="0"/>
                  </a:cxn>
                  <a:cxn ang="0">
                    <a:pos x="104" y="2"/>
                  </a:cxn>
                  <a:cxn ang="0">
                    <a:pos x="110" y="4"/>
                  </a:cxn>
                  <a:cxn ang="0">
                    <a:pos x="118" y="8"/>
                  </a:cxn>
                  <a:cxn ang="0">
                    <a:pos x="124" y="10"/>
                  </a:cxn>
                  <a:cxn ang="0">
                    <a:pos x="132" y="14"/>
                  </a:cxn>
                  <a:cxn ang="0">
                    <a:pos x="140" y="20"/>
                  </a:cxn>
                  <a:cxn ang="0">
                    <a:pos x="148" y="26"/>
                  </a:cxn>
                  <a:cxn ang="0">
                    <a:pos x="154" y="32"/>
                  </a:cxn>
                  <a:cxn ang="0">
                    <a:pos x="154" y="32"/>
                  </a:cxn>
                  <a:cxn ang="0">
                    <a:pos x="152" y="30"/>
                  </a:cxn>
                  <a:cxn ang="0">
                    <a:pos x="150" y="28"/>
                  </a:cxn>
                  <a:cxn ang="0">
                    <a:pos x="148" y="28"/>
                  </a:cxn>
                  <a:cxn ang="0">
                    <a:pos x="146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38" y="22"/>
                  </a:cxn>
                  <a:cxn ang="0">
                    <a:pos x="134" y="20"/>
                  </a:cxn>
                  <a:cxn ang="0">
                    <a:pos x="132" y="18"/>
                  </a:cxn>
                  <a:cxn ang="0">
                    <a:pos x="128" y="16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4" y="12"/>
                  </a:cxn>
                  <a:cxn ang="0">
                    <a:pos x="108" y="12"/>
                  </a:cxn>
                  <a:cxn ang="0">
                    <a:pos x="102" y="10"/>
                  </a:cxn>
                  <a:cxn ang="0">
                    <a:pos x="96" y="10"/>
                  </a:cxn>
                  <a:cxn ang="0">
                    <a:pos x="90" y="10"/>
                  </a:cxn>
                  <a:cxn ang="0">
                    <a:pos x="84" y="8"/>
                  </a:cxn>
                  <a:cxn ang="0">
                    <a:pos x="78" y="10"/>
                  </a:cxn>
                  <a:cxn ang="0">
                    <a:pos x="72" y="10"/>
                  </a:cxn>
                  <a:cxn ang="0">
                    <a:pos x="64" y="10"/>
                  </a:cxn>
                  <a:cxn ang="0">
                    <a:pos x="58" y="12"/>
                  </a:cxn>
                  <a:cxn ang="0">
                    <a:pos x="50" y="12"/>
                  </a:cxn>
                  <a:cxn ang="0">
                    <a:pos x="42" y="14"/>
                  </a:cxn>
                  <a:cxn ang="0">
                    <a:pos x="34" y="18"/>
                  </a:cxn>
                  <a:cxn ang="0">
                    <a:pos x="26" y="20"/>
                  </a:cxn>
                  <a:cxn ang="0">
                    <a:pos x="16" y="24"/>
                  </a:cxn>
                  <a:cxn ang="0">
                    <a:pos x="8" y="28"/>
                  </a:cxn>
                  <a:cxn ang="0">
                    <a:pos x="0" y="32"/>
                  </a:cxn>
                  <a:cxn ang="0">
                    <a:pos x="0" y="32"/>
                  </a:cxn>
                </a:cxnLst>
                <a:rect l="0" t="0" r="r" b="b"/>
                <a:pathLst>
                  <a:path w="154" h="32">
                    <a:moveTo>
                      <a:pt x="0" y="32"/>
                    </a:moveTo>
                    <a:lnTo>
                      <a:pt x="0" y="32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2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22" y="14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2" y="6"/>
                    </a:lnTo>
                    <a:lnTo>
                      <a:pt x="46" y="4"/>
                    </a:lnTo>
                    <a:lnTo>
                      <a:pt x="52" y="2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2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4" y="2"/>
                    </a:lnTo>
                    <a:lnTo>
                      <a:pt x="110" y="4"/>
                    </a:lnTo>
                    <a:lnTo>
                      <a:pt x="118" y="8"/>
                    </a:lnTo>
                    <a:lnTo>
                      <a:pt x="124" y="10"/>
                    </a:lnTo>
                    <a:lnTo>
                      <a:pt x="132" y="14"/>
                    </a:lnTo>
                    <a:lnTo>
                      <a:pt x="140" y="20"/>
                    </a:lnTo>
                    <a:lnTo>
                      <a:pt x="148" y="26"/>
                    </a:lnTo>
                    <a:lnTo>
                      <a:pt x="154" y="32"/>
                    </a:lnTo>
                    <a:lnTo>
                      <a:pt x="154" y="32"/>
                    </a:lnTo>
                    <a:lnTo>
                      <a:pt x="152" y="30"/>
                    </a:lnTo>
                    <a:lnTo>
                      <a:pt x="150" y="28"/>
                    </a:lnTo>
                    <a:lnTo>
                      <a:pt x="148" y="28"/>
                    </a:lnTo>
                    <a:lnTo>
                      <a:pt x="146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38" y="22"/>
                    </a:lnTo>
                    <a:lnTo>
                      <a:pt x="134" y="20"/>
                    </a:lnTo>
                    <a:lnTo>
                      <a:pt x="132" y="18"/>
                    </a:lnTo>
                    <a:lnTo>
                      <a:pt x="128" y="16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4" y="12"/>
                    </a:lnTo>
                    <a:lnTo>
                      <a:pt x="108" y="12"/>
                    </a:lnTo>
                    <a:lnTo>
                      <a:pt x="102" y="10"/>
                    </a:lnTo>
                    <a:lnTo>
                      <a:pt x="96" y="10"/>
                    </a:lnTo>
                    <a:lnTo>
                      <a:pt x="90" y="10"/>
                    </a:lnTo>
                    <a:lnTo>
                      <a:pt x="84" y="8"/>
                    </a:lnTo>
                    <a:lnTo>
                      <a:pt x="78" y="10"/>
                    </a:lnTo>
                    <a:lnTo>
                      <a:pt x="72" y="10"/>
                    </a:lnTo>
                    <a:lnTo>
                      <a:pt x="64" y="10"/>
                    </a:lnTo>
                    <a:lnTo>
                      <a:pt x="58" y="12"/>
                    </a:lnTo>
                    <a:lnTo>
                      <a:pt x="50" y="12"/>
                    </a:lnTo>
                    <a:lnTo>
                      <a:pt x="42" y="14"/>
                    </a:lnTo>
                    <a:lnTo>
                      <a:pt x="34" y="18"/>
                    </a:lnTo>
                    <a:lnTo>
                      <a:pt x="26" y="20"/>
                    </a:lnTo>
                    <a:lnTo>
                      <a:pt x="16" y="24"/>
                    </a:lnTo>
                    <a:lnTo>
                      <a:pt x="8" y="28"/>
                    </a:lnTo>
                    <a:lnTo>
                      <a:pt x="0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0" name="Freeform 422"/>
              <p:cNvSpPr>
                <a:spLocks/>
              </p:cNvSpPr>
              <p:nvPr/>
            </p:nvSpPr>
            <p:spPr bwMode="auto">
              <a:xfrm>
                <a:off x="5749925" y="1127125"/>
                <a:ext cx="212725" cy="355600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62" y="4"/>
                  </a:cxn>
                  <a:cxn ang="0">
                    <a:pos x="52" y="10"/>
                  </a:cxn>
                  <a:cxn ang="0">
                    <a:pos x="42" y="16"/>
                  </a:cxn>
                  <a:cxn ang="0">
                    <a:pos x="34" y="26"/>
                  </a:cxn>
                  <a:cxn ang="0">
                    <a:pos x="26" y="38"/>
                  </a:cxn>
                  <a:cxn ang="0">
                    <a:pos x="18" y="50"/>
                  </a:cxn>
                  <a:cxn ang="0">
                    <a:pos x="12" y="64"/>
                  </a:cxn>
                  <a:cxn ang="0">
                    <a:pos x="8" y="80"/>
                  </a:cxn>
                  <a:cxn ang="0">
                    <a:pos x="4" y="96"/>
                  </a:cxn>
                  <a:cxn ang="0">
                    <a:pos x="2" y="112"/>
                  </a:cxn>
                  <a:cxn ang="0">
                    <a:pos x="0" y="130"/>
                  </a:cxn>
                  <a:cxn ang="0">
                    <a:pos x="2" y="146"/>
                  </a:cxn>
                  <a:cxn ang="0">
                    <a:pos x="4" y="160"/>
                  </a:cxn>
                  <a:cxn ang="0">
                    <a:pos x="6" y="174"/>
                  </a:cxn>
                  <a:cxn ang="0">
                    <a:pos x="12" y="188"/>
                  </a:cxn>
                  <a:cxn ang="0">
                    <a:pos x="18" y="198"/>
                  </a:cxn>
                  <a:cxn ang="0">
                    <a:pos x="24" y="208"/>
                  </a:cxn>
                  <a:cxn ang="0">
                    <a:pos x="32" y="214"/>
                  </a:cxn>
                  <a:cxn ang="0">
                    <a:pos x="40" y="220"/>
                  </a:cxn>
                  <a:cxn ang="0">
                    <a:pos x="50" y="222"/>
                  </a:cxn>
                  <a:cxn ang="0">
                    <a:pos x="60" y="222"/>
                  </a:cxn>
                  <a:cxn ang="0">
                    <a:pos x="70" y="220"/>
                  </a:cxn>
                  <a:cxn ang="0">
                    <a:pos x="80" y="216"/>
                  </a:cxn>
                  <a:cxn ang="0">
                    <a:pos x="90" y="210"/>
                  </a:cxn>
                  <a:cxn ang="0">
                    <a:pos x="98" y="200"/>
                  </a:cxn>
                  <a:cxn ang="0">
                    <a:pos x="106" y="190"/>
                  </a:cxn>
                  <a:cxn ang="0">
                    <a:pos x="114" y="178"/>
                  </a:cxn>
                  <a:cxn ang="0">
                    <a:pos x="120" y="164"/>
                  </a:cxn>
                  <a:cxn ang="0">
                    <a:pos x="126" y="150"/>
                  </a:cxn>
                  <a:cxn ang="0">
                    <a:pos x="130" y="134"/>
                  </a:cxn>
                  <a:cxn ang="0">
                    <a:pos x="134" y="116"/>
                  </a:cxn>
                  <a:cxn ang="0">
                    <a:pos x="134" y="100"/>
                  </a:cxn>
                  <a:cxn ang="0">
                    <a:pos x="134" y="84"/>
                  </a:cxn>
                  <a:cxn ang="0">
                    <a:pos x="134" y="68"/>
                  </a:cxn>
                  <a:cxn ang="0">
                    <a:pos x="130" y="54"/>
                  </a:cxn>
                  <a:cxn ang="0">
                    <a:pos x="126" y="40"/>
                  </a:cxn>
                  <a:cxn ang="0">
                    <a:pos x="120" y="28"/>
                  </a:cxn>
                  <a:cxn ang="0">
                    <a:pos x="114" y="18"/>
                  </a:cxn>
                  <a:cxn ang="0">
                    <a:pos x="106" y="10"/>
                  </a:cxn>
                  <a:cxn ang="0">
                    <a:pos x="98" y="4"/>
                  </a:cxn>
                  <a:cxn ang="0">
                    <a:pos x="88" y="2"/>
                  </a:cxn>
                  <a:cxn ang="0">
                    <a:pos x="78" y="0"/>
                  </a:cxn>
                </a:cxnLst>
                <a:rect l="0" t="0" r="r" b="b"/>
                <a:pathLst>
                  <a:path w="134" h="224">
                    <a:moveTo>
                      <a:pt x="78" y="0"/>
                    </a:moveTo>
                    <a:lnTo>
                      <a:pt x="76" y="0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4"/>
                    </a:lnTo>
                    <a:lnTo>
                      <a:pt x="58" y="6"/>
                    </a:lnTo>
                    <a:lnTo>
                      <a:pt x="56" y="8"/>
                    </a:lnTo>
                    <a:lnTo>
                      <a:pt x="52" y="10"/>
                    </a:lnTo>
                    <a:lnTo>
                      <a:pt x="48" y="12"/>
                    </a:lnTo>
                    <a:lnTo>
                      <a:pt x="46" y="14"/>
                    </a:lnTo>
                    <a:lnTo>
                      <a:pt x="42" y="16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4" y="26"/>
                    </a:lnTo>
                    <a:lnTo>
                      <a:pt x="32" y="30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4" y="42"/>
                    </a:lnTo>
                    <a:lnTo>
                      <a:pt x="22" y="46"/>
                    </a:lnTo>
                    <a:lnTo>
                      <a:pt x="18" y="50"/>
                    </a:lnTo>
                    <a:lnTo>
                      <a:pt x="16" y="54"/>
                    </a:lnTo>
                    <a:lnTo>
                      <a:pt x="14" y="60"/>
                    </a:lnTo>
                    <a:lnTo>
                      <a:pt x="12" y="64"/>
                    </a:lnTo>
                    <a:lnTo>
                      <a:pt x="10" y="70"/>
                    </a:lnTo>
                    <a:lnTo>
                      <a:pt x="10" y="74"/>
                    </a:lnTo>
                    <a:lnTo>
                      <a:pt x="8" y="80"/>
                    </a:lnTo>
                    <a:lnTo>
                      <a:pt x="6" y="84"/>
                    </a:lnTo>
                    <a:lnTo>
                      <a:pt x="6" y="90"/>
                    </a:lnTo>
                    <a:lnTo>
                      <a:pt x="4" y="96"/>
                    </a:lnTo>
                    <a:lnTo>
                      <a:pt x="2" y="102"/>
                    </a:lnTo>
                    <a:lnTo>
                      <a:pt x="2" y="106"/>
                    </a:lnTo>
                    <a:lnTo>
                      <a:pt x="2" y="112"/>
                    </a:lnTo>
                    <a:lnTo>
                      <a:pt x="2" y="118"/>
                    </a:lnTo>
                    <a:lnTo>
                      <a:pt x="0" y="124"/>
                    </a:lnTo>
                    <a:lnTo>
                      <a:pt x="0" y="130"/>
                    </a:lnTo>
                    <a:lnTo>
                      <a:pt x="0" y="134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0"/>
                    </a:lnTo>
                    <a:lnTo>
                      <a:pt x="2" y="156"/>
                    </a:lnTo>
                    <a:lnTo>
                      <a:pt x="4" y="160"/>
                    </a:lnTo>
                    <a:lnTo>
                      <a:pt x="4" y="166"/>
                    </a:lnTo>
                    <a:lnTo>
                      <a:pt x="6" y="170"/>
                    </a:lnTo>
                    <a:lnTo>
                      <a:pt x="6" y="174"/>
                    </a:lnTo>
                    <a:lnTo>
                      <a:pt x="8" y="178"/>
                    </a:lnTo>
                    <a:lnTo>
                      <a:pt x="10" y="184"/>
                    </a:lnTo>
                    <a:lnTo>
                      <a:pt x="12" y="188"/>
                    </a:lnTo>
                    <a:lnTo>
                      <a:pt x="14" y="190"/>
                    </a:lnTo>
                    <a:lnTo>
                      <a:pt x="16" y="194"/>
                    </a:lnTo>
                    <a:lnTo>
                      <a:pt x="18" y="198"/>
                    </a:lnTo>
                    <a:lnTo>
                      <a:pt x="20" y="202"/>
                    </a:lnTo>
                    <a:lnTo>
                      <a:pt x="22" y="204"/>
                    </a:lnTo>
                    <a:lnTo>
                      <a:pt x="24" y="208"/>
                    </a:lnTo>
                    <a:lnTo>
                      <a:pt x="26" y="210"/>
                    </a:lnTo>
                    <a:lnTo>
                      <a:pt x="30" y="212"/>
                    </a:lnTo>
                    <a:lnTo>
                      <a:pt x="32" y="214"/>
                    </a:lnTo>
                    <a:lnTo>
                      <a:pt x="34" y="216"/>
                    </a:lnTo>
                    <a:lnTo>
                      <a:pt x="38" y="218"/>
                    </a:lnTo>
                    <a:lnTo>
                      <a:pt x="40" y="220"/>
                    </a:lnTo>
                    <a:lnTo>
                      <a:pt x="44" y="222"/>
                    </a:lnTo>
                    <a:lnTo>
                      <a:pt x="46" y="222"/>
                    </a:lnTo>
                    <a:lnTo>
                      <a:pt x="50" y="222"/>
                    </a:lnTo>
                    <a:lnTo>
                      <a:pt x="54" y="224"/>
                    </a:lnTo>
                    <a:lnTo>
                      <a:pt x="56" y="224"/>
                    </a:lnTo>
                    <a:lnTo>
                      <a:pt x="60" y="222"/>
                    </a:lnTo>
                    <a:lnTo>
                      <a:pt x="64" y="222"/>
                    </a:lnTo>
                    <a:lnTo>
                      <a:pt x="68" y="222"/>
                    </a:lnTo>
                    <a:lnTo>
                      <a:pt x="70" y="220"/>
                    </a:lnTo>
                    <a:lnTo>
                      <a:pt x="74" y="220"/>
                    </a:lnTo>
                    <a:lnTo>
                      <a:pt x="78" y="218"/>
                    </a:lnTo>
                    <a:lnTo>
                      <a:pt x="80" y="216"/>
                    </a:lnTo>
                    <a:lnTo>
                      <a:pt x="84" y="214"/>
                    </a:lnTo>
                    <a:lnTo>
                      <a:pt x="86" y="212"/>
                    </a:lnTo>
                    <a:lnTo>
                      <a:pt x="90" y="210"/>
                    </a:lnTo>
                    <a:lnTo>
                      <a:pt x="92" y="206"/>
                    </a:lnTo>
                    <a:lnTo>
                      <a:pt x="96" y="204"/>
                    </a:lnTo>
                    <a:lnTo>
                      <a:pt x="98" y="200"/>
                    </a:lnTo>
                    <a:lnTo>
                      <a:pt x="102" y="198"/>
                    </a:lnTo>
                    <a:lnTo>
                      <a:pt x="104" y="194"/>
                    </a:lnTo>
                    <a:lnTo>
                      <a:pt x="106" y="190"/>
                    </a:lnTo>
                    <a:lnTo>
                      <a:pt x="110" y="186"/>
                    </a:lnTo>
                    <a:lnTo>
                      <a:pt x="112" y="182"/>
                    </a:lnTo>
                    <a:lnTo>
                      <a:pt x="114" y="178"/>
                    </a:lnTo>
                    <a:lnTo>
                      <a:pt x="116" y="174"/>
                    </a:lnTo>
                    <a:lnTo>
                      <a:pt x="118" y="168"/>
                    </a:lnTo>
                    <a:lnTo>
                      <a:pt x="120" y="164"/>
                    </a:lnTo>
                    <a:lnTo>
                      <a:pt x="122" y="160"/>
                    </a:lnTo>
                    <a:lnTo>
                      <a:pt x="124" y="154"/>
                    </a:lnTo>
                    <a:lnTo>
                      <a:pt x="126" y="150"/>
                    </a:lnTo>
                    <a:lnTo>
                      <a:pt x="128" y="144"/>
                    </a:lnTo>
                    <a:lnTo>
                      <a:pt x="130" y="138"/>
                    </a:lnTo>
                    <a:lnTo>
                      <a:pt x="130" y="134"/>
                    </a:lnTo>
                    <a:lnTo>
                      <a:pt x="132" y="128"/>
                    </a:lnTo>
                    <a:lnTo>
                      <a:pt x="132" y="122"/>
                    </a:lnTo>
                    <a:lnTo>
                      <a:pt x="134" y="116"/>
                    </a:lnTo>
                    <a:lnTo>
                      <a:pt x="134" y="110"/>
                    </a:lnTo>
                    <a:lnTo>
                      <a:pt x="134" y="106"/>
                    </a:lnTo>
                    <a:lnTo>
                      <a:pt x="134" y="100"/>
                    </a:lnTo>
                    <a:lnTo>
                      <a:pt x="134" y="94"/>
                    </a:lnTo>
                    <a:lnTo>
                      <a:pt x="134" y="88"/>
                    </a:lnTo>
                    <a:lnTo>
                      <a:pt x="134" y="84"/>
                    </a:lnTo>
                    <a:lnTo>
                      <a:pt x="134" y="78"/>
                    </a:lnTo>
                    <a:lnTo>
                      <a:pt x="134" y="72"/>
                    </a:lnTo>
                    <a:lnTo>
                      <a:pt x="134" y="68"/>
                    </a:lnTo>
                    <a:lnTo>
                      <a:pt x="132" y="62"/>
                    </a:lnTo>
                    <a:lnTo>
                      <a:pt x="132" y="58"/>
                    </a:lnTo>
                    <a:lnTo>
                      <a:pt x="130" y="54"/>
                    </a:lnTo>
                    <a:lnTo>
                      <a:pt x="128" y="48"/>
                    </a:lnTo>
                    <a:lnTo>
                      <a:pt x="128" y="44"/>
                    </a:lnTo>
                    <a:lnTo>
                      <a:pt x="126" y="40"/>
                    </a:lnTo>
                    <a:lnTo>
                      <a:pt x="124" y="36"/>
                    </a:lnTo>
                    <a:lnTo>
                      <a:pt x="122" y="32"/>
                    </a:lnTo>
                    <a:lnTo>
                      <a:pt x="120" y="28"/>
                    </a:lnTo>
                    <a:lnTo>
                      <a:pt x="118" y="26"/>
                    </a:lnTo>
                    <a:lnTo>
                      <a:pt x="116" y="22"/>
                    </a:lnTo>
                    <a:lnTo>
                      <a:pt x="114" y="18"/>
                    </a:lnTo>
                    <a:lnTo>
                      <a:pt x="112" y="16"/>
                    </a:lnTo>
                    <a:lnTo>
                      <a:pt x="108" y="14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0" y="6"/>
                    </a:lnTo>
                    <a:lnTo>
                      <a:pt x="98" y="4"/>
                    </a:lnTo>
                    <a:lnTo>
                      <a:pt x="94" y="4"/>
                    </a:lnTo>
                    <a:lnTo>
                      <a:pt x="92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1" name="Freeform 423"/>
              <p:cNvSpPr>
                <a:spLocks/>
              </p:cNvSpPr>
              <p:nvPr/>
            </p:nvSpPr>
            <p:spPr bwMode="auto">
              <a:xfrm>
                <a:off x="5765800" y="1263650"/>
                <a:ext cx="184150" cy="193675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0" y="50"/>
                  </a:cxn>
                  <a:cxn ang="0">
                    <a:pos x="2" y="58"/>
                  </a:cxn>
                  <a:cxn ang="0">
                    <a:pos x="2" y="68"/>
                  </a:cxn>
                  <a:cxn ang="0">
                    <a:pos x="4" y="76"/>
                  </a:cxn>
                  <a:cxn ang="0">
                    <a:pos x="8" y="84"/>
                  </a:cxn>
                  <a:cxn ang="0">
                    <a:pos x="10" y="92"/>
                  </a:cxn>
                  <a:cxn ang="0">
                    <a:pos x="14" y="98"/>
                  </a:cxn>
                  <a:cxn ang="0">
                    <a:pos x="18" y="104"/>
                  </a:cxn>
                  <a:cxn ang="0">
                    <a:pos x="22" y="108"/>
                  </a:cxn>
                  <a:cxn ang="0">
                    <a:pos x="26" y="114"/>
                  </a:cxn>
                  <a:cxn ang="0">
                    <a:pos x="32" y="116"/>
                  </a:cxn>
                  <a:cxn ang="0">
                    <a:pos x="36" y="120"/>
                  </a:cxn>
                  <a:cxn ang="0">
                    <a:pos x="42" y="122"/>
                  </a:cxn>
                  <a:cxn ang="0">
                    <a:pos x="48" y="122"/>
                  </a:cxn>
                  <a:cxn ang="0">
                    <a:pos x="54" y="122"/>
                  </a:cxn>
                  <a:cxn ang="0">
                    <a:pos x="60" y="120"/>
                  </a:cxn>
                  <a:cxn ang="0">
                    <a:pos x="66" y="118"/>
                  </a:cxn>
                  <a:cxn ang="0">
                    <a:pos x="72" y="114"/>
                  </a:cxn>
                  <a:cxn ang="0">
                    <a:pos x="76" y="110"/>
                  </a:cxn>
                  <a:cxn ang="0">
                    <a:pos x="82" y="106"/>
                  </a:cxn>
                  <a:cxn ang="0">
                    <a:pos x="88" y="100"/>
                  </a:cxn>
                  <a:cxn ang="0">
                    <a:pos x="92" y="94"/>
                  </a:cxn>
                  <a:cxn ang="0">
                    <a:pos x="96" y="86"/>
                  </a:cxn>
                  <a:cxn ang="0">
                    <a:pos x="100" y="78"/>
                  </a:cxn>
                  <a:cxn ang="0">
                    <a:pos x="104" y="70"/>
                  </a:cxn>
                  <a:cxn ang="0">
                    <a:pos x="108" y="62"/>
                  </a:cxn>
                  <a:cxn ang="0">
                    <a:pos x="110" y="52"/>
                  </a:cxn>
                  <a:cxn ang="0">
                    <a:pos x="112" y="44"/>
                  </a:cxn>
                  <a:cxn ang="0">
                    <a:pos x="114" y="34"/>
                  </a:cxn>
                  <a:cxn ang="0">
                    <a:pos x="116" y="26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4"/>
                  </a:cxn>
                  <a:cxn ang="0">
                    <a:pos x="104" y="12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6" y="4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0"/>
                  </a:cxn>
                  <a:cxn ang="0">
                    <a:pos x="40" y="2"/>
                  </a:cxn>
                  <a:cxn ang="0">
                    <a:pos x="30" y="2"/>
                  </a:cxn>
                  <a:cxn ang="0">
                    <a:pos x="22" y="4"/>
                  </a:cxn>
                  <a:cxn ang="0">
                    <a:pos x="14" y="8"/>
                  </a:cxn>
                  <a:cxn ang="0">
                    <a:pos x="6" y="12"/>
                  </a:cxn>
                  <a:cxn ang="0">
                    <a:pos x="2" y="14"/>
                  </a:cxn>
                </a:cxnLst>
                <a:rect l="0" t="0" r="r" b="b"/>
                <a:pathLst>
                  <a:path w="116" h="122">
                    <a:moveTo>
                      <a:pt x="2" y="14"/>
                    </a:move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4" y="72"/>
                    </a:lnTo>
                    <a:lnTo>
                      <a:pt x="4" y="76"/>
                    </a:lnTo>
                    <a:lnTo>
                      <a:pt x="6" y="80"/>
                    </a:lnTo>
                    <a:lnTo>
                      <a:pt x="8" y="84"/>
                    </a:lnTo>
                    <a:lnTo>
                      <a:pt x="8" y="88"/>
                    </a:lnTo>
                    <a:lnTo>
                      <a:pt x="10" y="92"/>
                    </a:lnTo>
                    <a:lnTo>
                      <a:pt x="12" y="94"/>
                    </a:lnTo>
                    <a:lnTo>
                      <a:pt x="14" y="98"/>
                    </a:lnTo>
                    <a:lnTo>
                      <a:pt x="16" y="100"/>
                    </a:lnTo>
                    <a:lnTo>
                      <a:pt x="18" y="104"/>
                    </a:lnTo>
                    <a:lnTo>
                      <a:pt x="20" y="106"/>
                    </a:lnTo>
                    <a:lnTo>
                      <a:pt x="22" y="108"/>
                    </a:lnTo>
                    <a:lnTo>
                      <a:pt x="24" y="112"/>
                    </a:lnTo>
                    <a:lnTo>
                      <a:pt x="26" y="114"/>
                    </a:lnTo>
                    <a:lnTo>
                      <a:pt x="28" y="116"/>
                    </a:lnTo>
                    <a:lnTo>
                      <a:pt x="32" y="116"/>
                    </a:lnTo>
                    <a:lnTo>
                      <a:pt x="34" y="118"/>
                    </a:lnTo>
                    <a:lnTo>
                      <a:pt x="36" y="120"/>
                    </a:lnTo>
                    <a:lnTo>
                      <a:pt x="40" y="120"/>
                    </a:lnTo>
                    <a:lnTo>
                      <a:pt x="42" y="122"/>
                    </a:lnTo>
                    <a:lnTo>
                      <a:pt x="46" y="122"/>
                    </a:lnTo>
                    <a:lnTo>
                      <a:pt x="48" y="122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6" y="120"/>
                    </a:lnTo>
                    <a:lnTo>
                      <a:pt x="60" y="120"/>
                    </a:lnTo>
                    <a:lnTo>
                      <a:pt x="62" y="118"/>
                    </a:lnTo>
                    <a:lnTo>
                      <a:pt x="66" y="118"/>
                    </a:lnTo>
                    <a:lnTo>
                      <a:pt x="68" y="116"/>
                    </a:lnTo>
                    <a:lnTo>
                      <a:pt x="72" y="114"/>
                    </a:lnTo>
                    <a:lnTo>
                      <a:pt x="74" y="112"/>
                    </a:lnTo>
                    <a:lnTo>
                      <a:pt x="76" y="110"/>
                    </a:lnTo>
                    <a:lnTo>
                      <a:pt x="80" y="108"/>
                    </a:lnTo>
                    <a:lnTo>
                      <a:pt x="82" y="106"/>
                    </a:lnTo>
                    <a:lnTo>
                      <a:pt x="84" y="102"/>
                    </a:lnTo>
                    <a:lnTo>
                      <a:pt x="88" y="100"/>
                    </a:lnTo>
                    <a:lnTo>
                      <a:pt x="90" y="96"/>
                    </a:lnTo>
                    <a:lnTo>
                      <a:pt x="92" y="94"/>
                    </a:lnTo>
                    <a:lnTo>
                      <a:pt x="94" y="90"/>
                    </a:lnTo>
                    <a:lnTo>
                      <a:pt x="96" y="86"/>
                    </a:lnTo>
                    <a:lnTo>
                      <a:pt x="98" y="82"/>
                    </a:lnTo>
                    <a:lnTo>
                      <a:pt x="100" y="78"/>
                    </a:lnTo>
                    <a:lnTo>
                      <a:pt x="102" y="74"/>
                    </a:lnTo>
                    <a:lnTo>
                      <a:pt x="104" y="70"/>
                    </a:lnTo>
                    <a:lnTo>
                      <a:pt x="106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10" y="52"/>
                    </a:lnTo>
                    <a:lnTo>
                      <a:pt x="112" y="48"/>
                    </a:lnTo>
                    <a:lnTo>
                      <a:pt x="112" y="44"/>
                    </a:lnTo>
                    <a:lnTo>
                      <a:pt x="114" y="38"/>
                    </a:lnTo>
                    <a:lnTo>
                      <a:pt x="114" y="34"/>
                    </a:lnTo>
                    <a:lnTo>
                      <a:pt x="116" y="28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4"/>
                    </a:lnTo>
                    <a:lnTo>
                      <a:pt x="106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98" y="10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78" y="4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6" y="4"/>
                    </a:lnTo>
                    <a:lnTo>
                      <a:pt x="22" y="4"/>
                    </a:lnTo>
                    <a:lnTo>
                      <a:pt x="18" y="6"/>
                    </a:lnTo>
                    <a:lnTo>
                      <a:pt x="14" y="8"/>
                    </a:lnTo>
                    <a:lnTo>
                      <a:pt x="10" y="10"/>
                    </a:lnTo>
                    <a:lnTo>
                      <a:pt x="6" y="12"/>
                    </a:lnTo>
                    <a:lnTo>
                      <a:pt x="2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2" name="Freeform 424"/>
              <p:cNvSpPr>
                <a:spLocks/>
              </p:cNvSpPr>
              <p:nvPr/>
            </p:nvSpPr>
            <p:spPr bwMode="auto">
              <a:xfrm>
                <a:off x="5800725" y="1263650"/>
                <a:ext cx="117475" cy="133350"/>
              </a:xfrm>
              <a:custGeom>
                <a:avLst/>
                <a:gdLst/>
                <a:ahLst/>
                <a:cxnLst>
                  <a:cxn ang="0">
                    <a:pos x="74" y="36"/>
                  </a:cxn>
                  <a:cxn ang="0">
                    <a:pos x="74" y="40"/>
                  </a:cxn>
                  <a:cxn ang="0">
                    <a:pos x="72" y="46"/>
                  </a:cxn>
                  <a:cxn ang="0">
                    <a:pos x="72" y="50"/>
                  </a:cxn>
                  <a:cxn ang="0">
                    <a:pos x="70" y="56"/>
                  </a:cxn>
                  <a:cxn ang="0">
                    <a:pos x="68" y="60"/>
                  </a:cxn>
                  <a:cxn ang="0">
                    <a:pos x="66" y="64"/>
                  </a:cxn>
                  <a:cxn ang="0">
                    <a:pos x="64" y="68"/>
                  </a:cxn>
                  <a:cxn ang="0">
                    <a:pos x="60" y="72"/>
                  </a:cxn>
                  <a:cxn ang="0">
                    <a:pos x="58" y="74"/>
                  </a:cxn>
                  <a:cxn ang="0">
                    <a:pos x="54" y="78"/>
                  </a:cxn>
                  <a:cxn ang="0">
                    <a:pos x="52" y="80"/>
                  </a:cxn>
                  <a:cxn ang="0">
                    <a:pos x="48" y="82"/>
                  </a:cxn>
                  <a:cxn ang="0">
                    <a:pos x="44" y="82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4"/>
                  </a:cxn>
                  <a:cxn ang="0">
                    <a:pos x="30" y="82"/>
                  </a:cxn>
                  <a:cxn ang="0">
                    <a:pos x="26" y="82"/>
                  </a:cxn>
                  <a:cxn ang="0">
                    <a:pos x="22" y="80"/>
                  </a:cxn>
                  <a:cxn ang="0">
                    <a:pos x="20" y="78"/>
                  </a:cxn>
                  <a:cxn ang="0">
                    <a:pos x="16" y="76"/>
                  </a:cxn>
                  <a:cxn ang="0">
                    <a:pos x="14" y="72"/>
                  </a:cxn>
                  <a:cxn ang="0">
                    <a:pos x="10" y="68"/>
                  </a:cxn>
                  <a:cxn ang="0">
                    <a:pos x="8" y="66"/>
                  </a:cxn>
                  <a:cxn ang="0">
                    <a:pos x="6" y="62"/>
                  </a:cxn>
                  <a:cxn ang="0">
                    <a:pos x="4" y="56"/>
                  </a:cxn>
                  <a:cxn ang="0">
                    <a:pos x="2" y="52"/>
                  </a:cxn>
                  <a:cxn ang="0">
                    <a:pos x="0" y="48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2"/>
                  </a:cxn>
                  <a:cxn ang="0">
                    <a:pos x="0" y="26"/>
                  </a:cxn>
                  <a:cxn ang="0">
                    <a:pos x="0" y="18"/>
                  </a:cxn>
                  <a:cxn ang="0">
                    <a:pos x="2" y="12"/>
                  </a:cxn>
                  <a:cxn ang="0">
                    <a:pos x="4" y="6"/>
                  </a:cxn>
                  <a:cxn ang="0">
                    <a:pos x="6" y="4"/>
                  </a:cxn>
                  <a:cxn ang="0">
                    <a:pos x="12" y="2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4" y="0"/>
                  </a:cxn>
                  <a:cxn ang="0">
                    <a:pos x="52" y="2"/>
                  </a:cxn>
                  <a:cxn ang="0">
                    <a:pos x="60" y="4"/>
                  </a:cxn>
                  <a:cxn ang="0">
                    <a:pos x="68" y="6"/>
                  </a:cxn>
                  <a:cxn ang="0">
                    <a:pos x="72" y="10"/>
                  </a:cxn>
                  <a:cxn ang="0">
                    <a:pos x="74" y="16"/>
                  </a:cxn>
                  <a:cxn ang="0">
                    <a:pos x="74" y="22"/>
                  </a:cxn>
                  <a:cxn ang="0">
                    <a:pos x="74" y="28"/>
                  </a:cxn>
                  <a:cxn ang="0">
                    <a:pos x="74" y="32"/>
                  </a:cxn>
                </a:cxnLst>
                <a:rect l="0" t="0" r="r" b="b"/>
                <a:pathLst>
                  <a:path w="74" h="84">
                    <a:moveTo>
                      <a:pt x="74" y="32"/>
                    </a:moveTo>
                    <a:lnTo>
                      <a:pt x="74" y="36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2"/>
                    </a:lnTo>
                    <a:lnTo>
                      <a:pt x="72" y="46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6"/>
                    </a:lnTo>
                    <a:lnTo>
                      <a:pt x="70" y="58"/>
                    </a:lnTo>
                    <a:lnTo>
                      <a:pt x="68" y="60"/>
                    </a:lnTo>
                    <a:lnTo>
                      <a:pt x="68" y="62"/>
                    </a:lnTo>
                    <a:lnTo>
                      <a:pt x="66" y="64"/>
                    </a:lnTo>
                    <a:lnTo>
                      <a:pt x="64" y="66"/>
                    </a:lnTo>
                    <a:lnTo>
                      <a:pt x="64" y="68"/>
                    </a:lnTo>
                    <a:lnTo>
                      <a:pt x="62" y="70"/>
                    </a:lnTo>
                    <a:lnTo>
                      <a:pt x="60" y="72"/>
                    </a:lnTo>
                    <a:lnTo>
                      <a:pt x="60" y="72"/>
                    </a:lnTo>
                    <a:lnTo>
                      <a:pt x="58" y="74"/>
                    </a:lnTo>
                    <a:lnTo>
                      <a:pt x="56" y="76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2" y="80"/>
                    </a:lnTo>
                    <a:lnTo>
                      <a:pt x="50" y="80"/>
                    </a:lnTo>
                    <a:lnTo>
                      <a:pt x="48" y="82"/>
                    </a:lnTo>
                    <a:lnTo>
                      <a:pt x="46" y="82"/>
                    </a:lnTo>
                    <a:lnTo>
                      <a:pt x="44" y="82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2" y="84"/>
                    </a:lnTo>
                    <a:lnTo>
                      <a:pt x="30" y="82"/>
                    </a:lnTo>
                    <a:lnTo>
                      <a:pt x="28" y="82"/>
                    </a:lnTo>
                    <a:lnTo>
                      <a:pt x="26" y="82"/>
                    </a:lnTo>
                    <a:lnTo>
                      <a:pt x="24" y="80"/>
                    </a:lnTo>
                    <a:lnTo>
                      <a:pt x="22" y="80"/>
                    </a:lnTo>
                    <a:lnTo>
                      <a:pt x="20" y="80"/>
                    </a:lnTo>
                    <a:lnTo>
                      <a:pt x="20" y="78"/>
                    </a:lnTo>
                    <a:lnTo>
                      <a:pt x="18" y="76"/>
                    </a:lnTo>
                    <a:lnTo>
                      <a:pt x="16" y="76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8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4" y="60"/>
                    </a:lnTo>
                    <a:lnTo>
                      <a:pt x="4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4"/>
                    </a:lnTo>
                    <a:lnTo>
                      <a:pt x="60" y="4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0" y="8"/>
                    </a:lnTo>
                    <a:lnTo>
                      <a:pt x="72" y="10"/>
                    </a:lnTo>
                    <a:lnTo>
                      <a:pt x="72" y="14"/>
                    </a:lnTo>
                    <a:lnTo>
                      <a:pt x="74" y="16"/>
                    </a:lnTo>
                    <a:lnTo>
                      <a:pt x="74" y="20"/>
                    </a:lnTo>
                    <a:lnTo>
                      <a:pt x="74" y="22"/>
                    </a:lnTo>
                    <a:lnTo>
                      <a:pt x="74" y="26"/>
                    </a:lnTo>
                    <a:lnTo>
                      <a:pt x="74" y="28"/>
                    </a:lnTo>
                    <a:lnTo>
                      <a:pt x="74" y="32"/>
                    </a:lnTo>
                    <a:lnTo>
                      <a:pt x="74" y="32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3" name="Freeform 425"/>
              <p:cNvSpPr>
                <a:spLocks/>
              </p:cNvSpPr>
              <p:nvPr/>
            </p:nvSpPr>
            <p:spPr bwMode="auto">
              <a:xfrm>
                <a:off x="5810250" y="1263650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34"/>
                  </a:cxn>
                  <a:cxn ang="0">
                    <a:pos x="60" y="38"/>
                  </a:cxn>
                  <a:cxn ang="0">
                    <a:pos x="60" y="42"/>
                  </a:cxn>
                  <a:cxn ang="0">
                    <a:pos x="58" y="46"/>
                  </a:cxn>
                  <a:cxn ang="0">
                    <a:pos x="58" y="50"/>
                  </a:cxn>
                  <a:cxn ang="0">
                    <a:pos x="56" y="54"/>
                  </a:cxn>
                  <a:cxn ang="0">
                    <a:pos x="54" y="58"/>
                  </a:cxn>
                  <a:cxn ang="0">
                    <a:pos x="52" y="60"/>
                  </a:cxn>
                  <a:cxn ang="0">
                    <a:pos x="50" y="64"/>
                  </a:cxn>
                  <a:cxn ang="0">
                    <a:pos x="48" y="66"/>
                  </a:cxn>
                  <a:cxn ang="0">
                    <a:pos x="46" y="68"/>
                  </a:cxn>
                  <a:cxn ang="0">
                    <a:pos x="42" y="70"/>
                  </a:cxn>
                  <a:cxn ang="0">
                    <a:pos x="40" y="72"/>
                  </a:cxn>
                  <a:cxn ang="0">
                    <a:pos x="38" y="72"/>
                  </a:cxn>
                  <a:cxn ang="0">
                    <a:pos x="34" y="72"/>
                  </a:cxn>
                  <a:cxn ang="0">
                    <a:pos x="32" y="74"/>
                  </a:cxn>
                  <a:cxn ang="0">
                    <a:pos x="28" y="74"/>
                  </a:cxn>
                  <a:cxn ang="0">
                    <a:pos x="26" y="72"/>
                  </a:cxn>
                  <a:cxn ang="0">
                    <a:pos x="22" y="72"/>
                  </a:cxn>
                  <a:cxn ang="0">
                    <a:pos x="20" y="70"/>
                  </a:cxn>
                  <a:cxn ang="0">
                    <a:pos x="16" y="68"/>
                  </a:cxn>
                  <a:cxn ang="0">
                    <a:pos x="14" y="66"/>
                  </a:cxn>
                  <a:cxn ang="0">
                    <a:pos x="12" y="64"/>
                  </a:cxn>
                  <a:cxn ang="0">
                    <a:pos x="10" y="62"/>
                  </a:cxn>
                  <a:cxn ang="0">
                    <a:pos x="8" y="58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2" y="24"/>
                  </a:cxn>
                  <a:cxn ang="0">
                    <a:pos x="2" y="20"/>
                  </a:cxn>
                  <a:cxn ang="0">
                    <a:pos x="2" y="16"/>
                  </a:cxn>
                  <a:cxn ang="0">
                    <a:pos x="4" y="12"/>
                  </a:cxn>
                  <a:cxn ang="0">
                    <a:pos x="6" y="8"/>
                  </a:cxn>
                  <a:cxn ang="0">
                    <a:pos x="6" y="6"/>
                  </a:cxn>
                  <a:cxn ang="0">
                    <a:pos x="8" y="2"/>
                  </a:cxn>
                  <a:cxn ang="0">
                    <a:pos x="12" y="0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2" y="2"/>
                  </a:cxn>
                  <a:cxn ang="0">
                    <a:pos x="46" y="2"/>
                  </a:cxn>
                  <a:cxn ang="0">
                    <a:pos x="52" y="4"/>
                  </a:cxn>
                  <a:cxn ang="0">
                    <a:pos x="56" y="6"/>
                  </a:cxn>
                  <a:cxn ang="0">
                    <a:pos x="56" y="8"/>
                  </a:cxn>
                  <a:cxn ang="0">
                    <a:pos x="58" y="12"/>
                  </a:cxn>
                  <a:cxn ang="0">
                    <a:pos x="58" y="16"/>
                  </a:cxn>
                  <a:cxn ang="0">
                    <a:pos x="60" y="18"/>
                  </a:cxn>
                  <a:cxn ang="0">
                    <a:pos x="60" y="22"/>
                  </a:cxn>
                  <a:cxn ang="0">
                    <a:pos x="60" y="26"/>
                  </a:cxn>
                  <a:cxn ang="0">
                    <a:pos x="60" y="30"/>
                  </a:cxn>
                  <a:cxn ang="0">
                    <a:pos x="60" y="32"/>
                  </a:cxn>
                </a:cxnLst>
                <a:rect l="0" t="0" r="r" b="b"/>
                <a:pathLst>
                  <a:path w="60" h="74">
                    <a:moveTo>
                      <a:pt x="60" y="32"/>
                    </a:moveTo>
                    <a:lnTo>
                      <a:pt x="60" y="34"/>
                    </a:lnTo>
                    <a:lnTo>
                      <a:pt x="60" y="36"/>
                    </a:lnTo>
                    <a:lnTo>
                      <a:pt x="60" y="38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0" y="44"/>
                    </a:lnTo>
                    <a:lnTo>
                      <a:pt x="58" y="46"/>
                    </a:lnTo>
                    <a:lnTo>
                      <a:pt x="58" y="48"/>
                    </a:lnTo>
                    <a:lnTo>
                      <a:pt x="58" y="50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6" y="56"/>
                    </a:lnTo>
                    <a:lnTo>
                      <a:pt x="54" y="58"/>
                    </a:lnTo>
                    <a:lnTo>
                      <a:pt x="54" y="58"/>
                    </a:lnTo>
                    <a:lnTo>
                      <a:pt x="52" y="60"/>
                    </a:lnTo>
                    <a:lnTo>
                      <a:pt x="52" y="62"/>
                    </a:lnTo>
                    <a:lnTo>
                      <a:pt x="50" y="64"/>
                    </a:lnTo>
                    <a:lnTo>
                      <a:pt x="48" y="64"/>
                    </a:lnTo>
                    <a:lnTo>
                      <a:pt x="48" y="66"/>
                    </a:lnTo>
                    <a:lnTo>
                      <a:pt x="46" y="66"/>
                    </a:lnTo>
                    <a:lnTo>
                      <a:pt x="46" y="68"/>
                    </a:lnTo>
                    <a:lnTo>
                      <a:pt x="44" y="68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0" y="72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6" y="72"/>
                    </a:lnTo>
                    <a:lnTo>
                      <a:pt x="34" y="72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6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20" y="70"/>
                    </a:lnTo>
                    <a:lnTo>
                      <a:pt x="20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50" y="2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58" y="14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60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4" name="Freeform 426"/>
              <p:cNvSpPr>
                <a:spLocks/>
              </p:cNvSpPr>
              <p:nvPr/>
            </p:nvSpPr>
            <p:spPr bwMode="auto">
              <a:xfrm>
                <a:off x="5829300" y="1273175"/>
                <a:ext cx="60325" cy="82550"/>
              </a:xfrm>
              <a:custGeom>
                <a:avLst/>
                <a:gdLst/>
                <a:ahLst/>
                <a:cxnLst>
                  <a:cxn ang="0">
                    <a:pos x="38" y="30"/>
                  </a:cxn>
                  <a:cxn ang="0">
                    <a:pos x="38" y="34"/>
                  </a:cxn>
                  <a:cxn ang="0">
                    <a:pos x="36" y="38"/>
                  </a:cxn>
                  <a:cxn ang="0">
                    <a:pos x="36" y="40"/>
                  </a:cxn>
                  <a:cxn ang="0">
                    <a:pos x="34" y="44"/>
                  </a:cxn>
                  <a:cxn ang="0">
                    <a:pos x="32" y="46"/>
                  </a:cxn>
                  <a:cxn ang="0">
                    <a:pos x="30" y="48"/>
                  </a:cxn>
                  <a:cxn ang="0">
                    <a:pos x="26" y="50"/>
                  </a:cxn>
                  <a:cxn ang="0">
                    <a:pos x="24" y="52"/>
                  </a:cxn>
                  <a:cxn ang="0">
                    <a:pos x="20" y="52"/>
                  </a:cxn>
                  <a:cxn ang="0">
                    <a:pos x="18" y="52"/>
                  </a:cxn>
                  <a:cxn ang="0">
                    <a:pos x="14" y="52"/>
                  </a:cxn>
                  <a:cxn ang="0">
                    <a:pos x="12" y="52"/>
                  </a:cxn>
                  <a:cxn ang="0">
                    <a:pos x="10" y="50"/>
                  </a:cxn>
                  <a:cxn ang="0">
                    <a:pos x="8" y="48"/>
                  </a:cxn>
                  <a:cxn ang="0">
                    <a:pos x="4" y="46"/>
                  </a:cxn>
                  <a:cxn ang="0">
                    <a:pos x="4" y="42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4"/>
                  </a:cxn>
                  <a:cxn ang="0">
                    <a:pos x="4" y="10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22" y="0"/>
                  </a:cxn>
                  <a:cxn ang="0">
                    <a:pos x="24" y="2"/>
                  </a:cxn>
                  <a:cxn ang="0">
                    <a:pos x="28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10"/>
                  </a:cxn>
                  <a:cxn ang="0">
                    <a:pos x="36" y="12"/>
                  </a:cxn>
                  <a:cxn ang="0">
                    <a:pos x="36" y="16"/>
                  </a:cxn>
                  <a:cxn ang="0">
                    <a:pos x="38" y="20"/>
                  </a:cxn>
                  <a:cxn ang="0">
                    <a:pos x="38" y="24"/>
                  </a:cxn>
                  <a:cxn ang="0">
                    <a:pos x="38" y="28"/>
                  </a:cxn>
                </a:cxnLst>
                <a:rect l="0" t="0" r="r" b="b"/>
                <a:pathLst>
                  <a:path w="38" h="52">
                    <a:moveTo>
                      <a:pt x="38" y="28"/>
                    </a:moveTo>
                    <a:lnTo>
                      <a:pt x="38" y="28"/>
                    </a:lnTo>
                    <a:lnTo>
                      <a:pt x="38" y="30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4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2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38" y="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5" name="Freeform 427"/>
              <p:cNvSpPr>
                <a:spLocks/>
              </p:cNvSpPr>
              <p:nvPr/>
            </p:nvSpPr>
            <p:spPr bwMode="auto">
              <a:xfrm>
                <a:off x="5832475" y="1270000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2" y="20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6" y="20"/>
                  </a:cxn>
                  <a:cxn ang="0">
                    <a:pos x="6" y="20"/>
                  </a:cxn>
                  <a:cxn ang="0">
                    <a:pos x="4" y="18"/>
                  </a:cxn>
                  <a:cxn ang="0">
                    <a:pos x="2" y="18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4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8"/>
                  </a:cxn>
                  <a:cxn ang="0">
                    <a:pos x="16" y="10"/>
                  </a:cxn>
                </a:cxnLst>
                <a:rect l="0" t="0" r="r" b="b"/>
                <a:pathLst>
                  <a:path w="16" h="20">
                    <a:moveTo>
                      <a:pt x="16" y="10"/>
                    </a:move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6" name="Freeform 428"/>
              <p:cNvSpPr>
                <a:spLocks/>
              </p:cNvSpPr>
              <p:nvPr/>
            </p:nvSpPr>
            <p:spPr bwMode="auto">
              <a:xfrm>
                <a:off x="587375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7" name="Freeform 429"/>
              <p:cNvSpPr>
                <a:spLocks/>
              </p:cNvSpPr>
              <p:nvPr/>
            </p:nvSpPr>
            <p:spPr bwMode="auto">
              <a:xfrm>
                <a:off x="5768975" y="1139825"/>
                <a:ext cx="180975" cy="13652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2"/>
                  </a:cxn>
                  <a:cxn ang="0">
                    <a:pos x="44" y="6"/>
                  </a:cxn>
                  <a:cxn ang="0">
                    <a:pos x="40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4" y="24"/>
                  </a:cxn>
                  <a:cxn ang="0">
                    <a:pos x="20" y="32"/>
                  </a:cxn>
                  <a:cxn ang="0">
                    <a:pos x="16" y="38"/>
                  </a:cxn>
                  <a:cxn ang="0">
                    <a:pos x="12" y="46"/>
                  </a:cxn>
                  <a:cxn ang="0">
                    <a:pos x="8" y="54"/>
                  </a:cxn>
                  <a:cxn ang="0">
                    <a:pos x="6" y="62"/>
                  </a:cxn>
                  <a:cxn ang="0">
                    <a:pos x="4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2" y="78"/>
                  </a:cxn>
                  <a:cxn ang="0">
                    <a:pos x="18" y="74"/>
                  </a:cxn>
                  <a:cxn ang="0">
                    <a:pos x="24" y="72"/>
                  </a:cxn>
                  <a:cxn ang="0">
                    <a:pos x="30" y="70"/>
                  </a:cxn>
                  <a:cxn ang="0">
                    <a:pos x="36" y="68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4"/>
                  </a:cxn>
                  <a:cxn ang="0">
                    <a:pos x="66" y="66"/>
                  </a:cxn>
                  <a:cxn ang="0">
                    <a:pos x="74" y="66"/>
                  </a:cxn>
                  <a:cxn ang="0">
                    <a:pos x="82" y="68"/>
                  </a:cxn>
                  <a:cxn ang="0">
                    <a:pos x="90" y="70"/>
                  </a:cxn>
                  <a:cxn ang="0">
                    <a:pos x="100" y="74"/>
                  </a:cxn>
                  <a:cxn ang="0">
                    <a:pos x="110" y="78"/>
                  </a:cxn>
                  <a:cxn ang="0">
                    <a:pos x="114" y="76"/>
                  </a:cxn>
                  <a:cxn ang="0">
                    <a:pos x="114" y="68"/>
                  </a:cxn>
                  <a:cxn ang="0">
                    <a:pos x="114" y="62"/>
                  </a:cxn>
                  <a:cxn ang="0">
                    <a:pos x="112" y="54"/>
                  </a:cxn>
                  <a:cxn ang="0">
                    <a:pos x="110" y="46"/>
                  </a:cxn>
                  <a:cxn ang="0">
                    <a:pos x="108" y="40"/>
                  </a:cxn>
                  <a:cxn ang="0">
                    <a:pos x="106" y="34"/>
                  </a:cxn>
                  <a:cxn ang="0">
                    <a:pos x="104" y="28"/>
                  </a:cxn>
                  <a:cxn ang="0">
                    <a:pos x="100" y="22"/>
                  </a:cxn>
                  <a:cxn ang="0">
                    <a:pos x="98" y="18"/>
                  </a:cxn>
                  <a:cxn ang="0">
                    <a:pos x="94" y="12"/>
                  </a:cxn>
                  <a:cxn ang="0">
                    <a:pos x="90" y="8"/>
                  </a:cxn>
                  <a:cxn ang="0">
                    <a:pos x="86" y="6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2" y="0"/>
                  </a:cxn>
                  <a:cxn ang="0">
                    <a:pos x="70" y="0"/>
                  </a:cxn>
                </a:cxnLst>
                <a:rect l="0" t="0" r="r" b="b"/>
                <a:pathLst>
                  <a:path w="114" h="86">
                    <a:moveTo>
                      <a:pt x="70" y="0"/>
                    </a:move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4" y="6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6" y="22"/>
                    </a:lnTo>
                    <a:lnTo>
                      <a:pt x="24" y="24"/>
                    </a:lnTo>
                    <a:lnTo>
                      <a:pt x="22" y="28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8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8" y="58"/>
                    </a:lnTo>
                    <a:lnTo>
                      <a:pt x="6" y="62"/>
                    </a:lnTo>
                    <a:lnTo>
                      <a:pt x="4" y="66"/>
                    </a:lnTo>
                    <a:lnTo>
                      <a:pt x="4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4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4" y="76"/>
                    </a:lnTo>
                    <a:lnTo>
                      <a:pt x="18" y="74"/>
                    </a:lnTo>
                    <a:lnTo>
                      <a:pt x="20" y="72"/>
                    </a:lnTo>
                    <a:lnTo>
                      <a:pt x="24" y="72"/>
                    </a:lnTo>
                    <a:lnTo>
                      <a:pt x="26" y="70"/>
                    </a:lnTo>
                    <a:lnTo>
                      <a:pt x="30" y="70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6" y="66"/>
                    </a:lnTo>
                    <a:lnTo>
                      <a:pt x="50" y="66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2" y="64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2" y="68"/>
                    </a:lnTo>
                    <a:lnTo>
                      <a:pt x="86" y="70"/>
                    </a:lnTo>
                    <a:lnTo>
                      <a:pt x="90" y="70"/>
                    </a:lnTo>
                    <a:lnTo>
                      <a:pt x="96" y="72"/>
                    </a:lnTo>
                    <a:lnTo>
                      <a:pt x="100" y="74"/>
                    </a:lnTo>
                    <a:lnTo>
                      <a:pt x="106" y="76"/>
                    </a:lnTo>
                    <a:lnTo>
                      <a:pt x="110" y="78"/>
                    </a:lnTo>
                    <a:lnTo>
                      <a:pt x="114" y="80"/>
                    </a:lnTo>
                    <a:lnTo>
                      <a:pt x="114" y="76"/>
                    </a:lnTo>
                    <a:lnTo>
                      <a:pt x="114" y="72"/>
                    </a:lnTo>
                    <a:lnTo>
                      <a:pt x="114" y="68"/>
                    </a:lnTo>
                    <a:lnTo>
                      <a:pt x="114" y="64"/>
                    </a:lnTo>
                    <a:lnTo>
                      <a:pt x="114" y="62"/>
                    </a:lnTo>
                    <a:lnTo>
                      <a:pt x="112" y="58"/>
                    </a:lnTo>
                    <a:lnTo>
                      <a:pt x="112" y="54"/>
                    </a:lnTo>
                    <a:lnTo>
                      <a:pt x="112" y="50"/>
                    </a:lnTo>
                    <a:lnTo>
                      <a:pt x="110" y="46"/>
                    </a:lnTo>
                    <a:lnTo>
                      <a:pt x="110" y="44"/>
                    </a:lnTo>
                    <a:lnTo>
                      <a:pt x="108" y="40"/>
                    </a:lnTo>
                    <a:lnTo>
                      <a:pt x="108" y="36"/>
                    </a:lnTo>
                    <a:lnTo>
                      <a:pt x="106" y="34"/>
                    </a:lnTo>
                    <a:lnTo>
                      <a:pt x="104" y="30"/>
                    </a:lnTo>
                    <a:lnTo>
                      <a:pt x="104" y="28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96" y="14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8" name="Freeform 430"/>
              <p:cNvSpPr>
                <a:spLocks/>
              </p:cNvSpPr>
              <p:nvPr/>
            </p:nvSpPr>
            <p:spPr bwMode="auto">
              <a:xfrm>
                <a:off x="5768975" y="1139825"/>
                <a:ext cx="95250" cy="136525"/>
              </a:xfrm>
              <a:custGeom>
                <a:avLst/>
                <a:gdLst/>
                <a:ahLst/>
                <a:cxnLst>
                  <a:cxn ang="0">
                    <a:pos x="12" y="74"/>
                  </a:cxn>
                  <a:cxn ang="0">
                    <a:pos x="12" y="68"/>
                  </a:cxn>
                  <a:cxn ang="0">
                    <a:pos x="14" y="60"/>
                  </a:cxn>
                  <a:cxn ang="0">
                    <a:pos x="18" y="54"/>
                  </a:cxn>
                  <a:cxn ang="0">
                    <a:pos x="20" y="48"/>
                  </a:cxn>
                  <a:cxn ang="0">
                    <a:pos x="22" y="42"/>
                  </a:cxn>
                  <a:cxn ang="0">
                    <a:pos x="26" y="36"/>
                  </a:cxn>
                  <a:cxn ang="0">
                    <a:pos x="28" y="30"/>
                  </a:cxn>
                  <a:cxn ang="0">
                    <a:pos x="32" y="26"/>
                  </a:cxn>
                  <a:cxn ang="0">
                    <a:pos x="34" y="20"/>
                  </a:cxn>
                  <a:cxn ang="0">
                    <a:pos x="38" y="16"/>
                  </a:cxn>
                  <a:cxn ang="0">
                    <a:pos x="42" y="12"/>
                  </a:cxn>
                  <a:cxn ang="0">
                    <a:pos x="46" y="8"/>
                  </a:cxn>
                  <a:cxn ang="0">
                    <a:pos x="50" y="6"/>
                  </a:cxn>
                  <a:cxn ang="0">
                    <a:pos x="54" y="2"/>
                  </a:cxn>
                  <a:cxn ang="0">
                    <a:pos x="58" y="0"/>
                  </a:cxn>
                  <a:cxn ang="0">
                    <a:pos x="58" y="0"/>
                  </a:cxn>
                  <a:cxn ang="0">
                    <a:pos x="52" y="2"/>
                  </a:cxn>
                  <a:cxn ang="0">
                    <a:pos x="48" y="4"/>
                  </a:cxn>
                  <a:cxn ang="0">
                    <a:pos x="42" y="6"/>
                  </a:cxn>
                  <a:cxn ang="0">
                    <a:pos x="38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6" y="24"/>
                  </a:cxn>
                  <a:cxn ang="0">
                    <a:pos x="22" y="30"/>
                  </a:cxn>
                  <a:cxn ang="0">
                    <a:pos x="18" y="36"/>
                  </a:cxn>
                  <a:cxn ang="0">
                    <a:pos x="14" y="42"/>
                  </a:cxn>
                  <a:cxn ang="0">
                    <a:pos x="10" y="50"/>
                  </a:cxn>
                  <a:cxn ang="0">
                    <a:pos x="8" y="56"/>
                  </a:cxn>
                  <a:cxn ang="0">
                    <a:pos x="6" y="64"/>
                  </a:cxn>
                  <a:cxn ang="0">
                    <a:pos x="2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0" y="78"/>
                  </a:cxn>
                </a:cxnLst>
                <a:rect l="0" t="0" r="r" b="b"/>
                <a:pathLst>
                  <a:path w="60" h="86">
                    <a:moveTo>
                      <a:pt x="10" y="78"/>
                    </a:moveTo>
                    <a:lnTo>
                      <a:pt x="12" y="74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4" y="64"/>
                    </a:lnTo>
                    <a:lnTo>
                      <a:pt x="14" y="60"/>
                    </a:lnTo>
                    <a:lnTo>
                      <a:pt x="16" y="58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0" y="48"/>
                    </a:lnTo>
                    <a:lnTo>
                      <a:pt x="20" y="44"/>
                    </a:lnTo>
                    <a:lnTo>
                      <a:pt x="22" y="42"/>
                    </a:lnTo>
                    <a:lnTo>
                      <a:pt x="24" y="38"/>
                    </a:lnTo>
                    <a:lnTo>
                      <a:pt x="26" y="36"/>
                    </a:lnTo>
                    <a:lnTo>
                      <a:pt x="26" y="34"/>
                    </a:lnTo>
                    <a:lnTo>
                      <a:pt x="28" y="30"/>
                    </a:lnTo>
                    <a:lnTo>
                      <a:pt x="30" y="28"/>
                    </a:lnTo>
                    <a:lnTo>
                      <a:pt x="32" y="26"/>
                    </a:lnTo>
                    <a:lnTo>
                      <a:pt x="34" y="24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2" y="12"/>
                    </a:lnTo>
                    <a:lnTo>
                      <a:pt x="44" y="10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6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6"/>
                    </a:lnTo>
                    <a:lnTo>
                      <a:pt x="16" y="40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8" y="56"/>
                    </a:lnTo>
                    <a:lnTo>
                      <a:pt x="6" y="60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2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6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0" y="7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9" name="Freeform 431"/>
              <p:cNvSpPr>
                <a:spLocks/>
              </p:cNvSpPr>
              <p:nvPr/>
            </p:nvSpPr>
            <p:spPr bwMode="auto">
              <a:xfrm>
                <a:off x="5765800" y="1279525"/>
                <a:ext cx="101600" cy="177800"/>
              </a:xfrm>
              <a:custGeom>
                <a:avLst/>
                <a:gdLst/>
                <a:ahLst/>
                <a:cxnLst>
                  <a:cxn ang="0">
                    <a:pos x="52" y="108"/>
                  </a:cxn>
                  <a:cxn ang="0">
                    <a:pos x="46" y="106"/>
                  </a:cxn>
                  <a:cxn ang="0">
                    <a:pos x="40" y="104"/>
                  </a:cxn>
                  <a:cxn ang="0">
                    <a:pos x="36" y="100"/>
                  </a:cxn>
                  <a:cxn ang="0">
                    <a:pos x="32" y="96"/>
                  </a:cxn>
                  <a:cxn ang="0">
                    <a:pos x="26" y="90"/>
                  </a:cxn>
                  <a:cxn ang="0">
                    <a:pos x="22" y="84"/>
                  </a:cxn>
                  <a:cxn ang="0">
                    <a:pos x="20" y="78"/>
                  </a:cxn>
                  <a:cxn ang="0">
                    <a:pos x="16" y="72"/>
                  </a:cxn>
                  <a:cxn ang="0">
                    <a:pos x="14" y="64"/>
                  </a:cxn>
                  <a:cxn ang="0">
                    <a:pos x="12" y="54"/>
                  </a:cxn>
                  <a:cxn ang="0">
                    <a:pos x="10" y="46"/>
                  </a:cxn>
                  <a:cxn ang="0">
                    <a:pos x="10" y="36"/>
                  </a:cxn>
                  <a:cxn ang="0">
                    <a:pos x="8" y="28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0" y="10"/>
                  </a:cxn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2" y="48"/>
                  </a:cxn>
                  <a:cxn ang="0">
                    <a:pos x="2" y="58"/>
                  </a:cxn>
                  <a:cxn ang="0">
                    <a:pos x="4" y="66"/>
                  </a:cxn>
                  <a:cxn ang="0">
                    <a:pos x="8" y="74"/>
                  </a:cxn>
                  <a:cxn ang="0">
                    <a:pos x="10" y="82"/>
                  </a:cxn>
                  <a:cxn ang="0">
                    <a:pos x="14" y="88"/>
                  </a:cxn>
                  <a:cxn ang="0">
                    <a:pos x="18" y="94"/>
                  </a:cxn>
                  <a:cxn ang="0">
                    <a:pos x="22" y="98"/>
                  </a:cxn>
                  <a:cxn ang="0">
                    <a:pos x="26" y="104"/>
                  </a:cxn>
                  <a:cxn ang="0">
                    <a:pos x="32" y="106"/>
                  </a:cxn>
                  <a:cxn ang="0">
                    <a:pos x="36" y="110"/>
                  </a:cxn>
                  <a:cxn ang="0">
                    <a:pos x="42" y="112"/>
                  </a:cxn>
                  <a:cxn ang="0">
                    <a:pos x="46" y="112"/>
                  </a:cxn>
                  <a:cxn ang="0">
                    <a:pos x="48" y="112"/>
                  </a:cxn>
                  <a:cxn ang="0">
                    <a:pos x="52" y="112"/>
                  </a:cxn>
                  <a:cxn ang="0">
                    <a:pos x="56" y="110"/>
                  </a:cxn>
                  <a:cxn ang="0">
                    <a:pos x="62" y="110"/>
                  </a:cxn>
                  <a:cxn ang="0">
                    <a:pos x="62" y="108"/>
                  </a:cxn>
                  <a:cxn ang="0">
                    <a:pos x="58" y="108"/>
                  </a:cxn>
                  <a:cxn ang="0">
                    <a:pos x="56" y="108"/>
                  </a:cxn>
                  <a:cxn ang="0">
                    <a:pos x="54" y="108"/>
                  </a:cxn>
                </a:cxnLst>
                <a:rect l="0" t="0" r="r" b="b"/>
                <a:pathLst>
                  <a:path w="64" h="112">
                    <a:moveTo>
                      <a:pt x="54" y="108"/>
                    </a:moveTo>
                    <a:lnTo>
                      <a:pt x="52" y="108"/>
                    </a:lnTo>
                    <a:lnTo>
                      <a:pt x="48" y="108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0" y="104"/>
                    </a:lnTo>
                    <a:lnTo>
                      <a:pt x="38" y="102"/>
                    </a:lnTo>
                    <a:lnTo>
                      <a:pt x="36" y="100"/>
                    </a:lnTo>
                    <a:lnTo>
                      <a:pt x="34" y="98"/>
                    </a:lnTo>
                    <a:lnTo>
                      <a:pt x="32" y="96"/>
                    </a:lnTo>
                    <a:lnTo>
                      <a:pt x="28" y="94"/>
                    </a:lnTo>
                    <a:lnTo>
                      <a:pt x="26" y="90"/>
                    </a:lnTo>
                    <a:lnTo>
                      <a:pt x="24" y="88"/>
                    </a:lnTo>
                    <a:lnTo>
                      <a:pt x="22" y="84"/>
                    </a:lnTo>
                    <a:lnTo>
                      <a:pt x="22" y="82"/>
                    </a:lnTo>
                    <a:lnTo>
                      <a:pt x="20" y="78"/>
                    </a:lnTo>
                    <a:lnTo>
                      <a:pt x="18" y="74"/>
                    </a:lnTo>
                    <a:lnTo>
                      <a:pt x="16" y="72"/>
                    </a:lnTo>
                    <a:lnTo>
                      <a:pt x="16" y="68"/>
                    </a:lnTo>
                    <a:lnTo>
                      <a:pt x="14" y="64"/>
                    </a:lnTo>
                    <a:lnTo>
                      <a:pt x="12" y="60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0" y="46"/>
                    </a:lnTo>
                    <a:lnTo>
                      <a:pt x="10" y="42"/>
                    </a:lnTo>
                    <a:lnTo>
                      <a:pt x="10" y="36"/>
                    </a:lnTo>
                    <a:lnTo>
                      <a:pt x="10" y="32"/>
                    </a:lnTo>
                    <a:lnTo>
                      <a:pt x="8" y="28"/>
                    </a:lnTo>
                    <a:lnTo>
                      <a:pt x="8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2" y="54"/>
                    </a:lnTo>
                    <a:lnTo>
                      <a:pt x="2" y="58"/>
                    </a:lnTo>
                    <a:lnTo>
                      <a:pt x="4" y="62"/>
                    </a:lnTo>
                    <a:lnTo>
                      <a:pt x="4" y="66"/>
                    </a:lnTo>
                    <a:lnTo>
                      <a:pt x="6" y="70"/>
                    </a:lnTo>
                    <a:lnTo>
                      <a:pt x="8" y="74"/>
                    </a:lnTo>
                    <a:lnTo>
                      <a:pt x="8" y="78"/>
                    </a:lnTo>
                    <a:lnTo>
                      <a:pt x="10" y="82"/>
                    </a:lnTo>
                    <a:lnTo>
                      <a:pt x="12" y="84"/>
                    </a:lnTo>
                    <a:lnTo>
                      <a:pt x="14" y="88"/>
                    </a:lnTo>
                    <a:lnTo>
                      <a:pt x="16" y="90"/>
                    </a:lnTo>
                    <a:lnTo>
                      <a:pt x="18" y="94"/>
                    </a:lnTo>
                    <a:lnTo>
                      <a:pt x="20" y="96"/>
                    </a:lnTo>
                    <a:lnTo>
                      <a:pt x="22" y="98"/>
                    </a:lnTo>
                    <a:lnTo>
                      <a:pt x="24" y="102"/>
                    </a:lnTo>
                    <a:lnTo>
                      <a:pt x="26" y="104"/>
                    </a:lnTo>
                    <a:lnTo>
                      <a:pt x="28" y="106"/>
                    </a:lnTo>
                    <a:lnTo>
                      <a:pt x="32" y="106"/>
                    </a:lnTo>
                    <a:lnTo>
                      <a:pt x="34" y="108"/>
                    </a:lnTo>
                    <a:lnTo>
                      <a:pt x="36" y="110"/>
                    </a:lnTo>
                    <a:lnTo>
                      <a:pt x="40" y="110"/>
                    </a:lnTo>
                    <a:lnTo>
                      <a:pt x="42" y="112"/>
                    </a:lnTo>
                    <a:lnTo>
                      <a:pt x="46" y="112"/>
                    </a:lnTo>
                    <a:lnTo>
                      <a:pt x="46" y="112"/>
                    </a:lnTo>
                    <a:lnTo>
                      <a:pt x="48" y="112"/>
                    </a:lnTo>
                    <a:lnTo>
                      <a:pt x="48" y="112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4" y="112"/>
                    </a:lnTo>
                    <a:lnTo>
                      <a:pt x="56" y="110"/>
                    </a:lnTo>
                    <a:lnTo>
                      <a:pt x="60" y="110"/>
                    </a:lnTo>
                    <a:lnTo>
                      <a:pt x="62" y="110"/>
                    </a:lnTo>
                    <a:lnTo>
                      <a:pt x="64" y="108"/>
                    </a:lnTo>
                    <a:lnTo>
                      <a:pt x="62" y="108"/>
                    </a:lnTo>
                    <a:lnTo>
                      <a:pt x="60" y="108"/>
                    </a:lnTo>
                    <a:lnTo>
                      <a:pt x="58" y="108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4" y="108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0" name="Freeform 432"/>
              <p:cNvSpPr>
                <a:spLocks/>
              </p:cNvSpPr>
              <p:nvPr/>
            </p:nvSpPr>
            <p:spPr bwMode="auto">
              <a:xfrm>
                <a:off x="5718175" y="1377950"/>
                <a:ext cx="266700" cy="123825"/>
              </a:xfrm>
              <a:custGeom>
                <a:avLst/>
                <a:gdLst/>
                <a:ahLst/>
                <a:cxnLst>
                  <a:cxn ang="0">
                    <a:pos x="2" y="28"/>
                  </a:cxn>
                  <a:cxn ang="0">
                    <a:pos x="6" y="24"/>
                  </a:cxn>
                  <a:cxn ang="0">
                    <a:pos x="12" y="20"/>
                  </a:cxn>
                  <a:cxn ang="0">
                    <a:pos x="16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6" y="8"/>
                  </a:cxn>
                  <a:cxn ang="0">
                    <a:pos x="44" y="6"/>
                  </a:cxn>
                  <a:cxn ang="0">
                    <a:pos x="52" y="2"/>
                  </a:cxn>
                  <a:cxn ang="0">
                    <a:pos x="60" y="2"/>
                  </a:cxn>
                  <a:cxn ang="0">
                    <a:pos x="70" y="0"/>
                  </a:cxn>
                  <a:cxn ang="0">
                    <a:pos x="80" y="0"/>
                  </a:cxn>
                  <a:cxn ang="0">
                    <a:pos x="90" y="0"/>
                  </a:cxn>
                  <a:cxn ang="0">
                    <a:pos x="100" y="2"/>
                  </a:cxn>
                  <a:cxn ang="0">
                    <a:pos x="110" y="6"/>
                  </a:cxn>
                  <a:cxn ang="0">
                    <a:pos x="120" y="10"/>
                  </a:cxn>
                  <a:cxn ang="0">
                    <a:pos x="128" y="12"/>
                  </a:cxn>
                  <a:cxn ang="0">
                    <a:pos x="136" y="16"/>
                  </a:cxn>
                  <a:cxn ang="0">
                    <a:pos x="142" y="18"/>
                  </a:cxn>
                  <a:cxn ang="0">
                    <a:pos x="148" y="22"/>
                  </a:cxn>
                  <a:cxn ang="0">
                    <a:pos x="152" y="24"/>
                  </a:cxn>
                  <a:cxn ang="0">
                    <a:pos x="156" y="26"/>
                  </a:cxn>
                  <a:cxn ang="0">
                    <a:pos x="160" y="30"/>
                  </a:cxn>
                  <a:cxn ang="0">
                    <a:pos x="162" y="32"/>
                  </a:cxn>
                  <a:cxn ang="0">
                    <a:pos x="166" y="34"/>
                  </a:cxn>
                  <a:cxn ang="0">
                    <a:pos x="168" y="38"/>
                  </a:cxn>
                  <a:cxn ang="0">
                    <a:pos x="168" y="38"/>
                  </a:cxn>
                  <a:cxn ang="0">
                    <a:pos x="168" y="40"/>
                  </a:cxn>
                  <a:cxn ang="0">
                    <a:pos x="166" y="42"/>
                  </a:cxn>
                  <a:cxn ang="0">
                    <a:pos x="162" y="44"/>
                  </a:cxn>
                  <a:cxn ang="0">
                    <a:pos x="156" y="50"/>
                  </a:cxn>
                  <a:cxn ang="0">
                    <a:pos x="150" y="54"/>
                  </a:cxn>
                  <a:cxn ang="0">
                    <a:pos x="146" y="56"/>
                  </a:cxn>
                  <a:cxn ang="0">
                    <a:pos x="142" y="60"/>
                  </a:cxn>
                  <a:cxn ang="0">
                    <a:pos x="136" y="62"/>
                  </a:cxn>
                  <a:cxn ang="0">
                    <a:pos x="130" y="66"/>
                  </a:cxn>
                  <a:cxn ang="0">
                    <a:pos x="124" y="68"/>
                  </a:cxn>
                  <a:cxn ang="0">
                    <a:pos x="118" y="70"/>
                  </a:cxn>
                  <a:cxn ang="0">
                    <a:pos x="110" y="72"/>
                  </a:cxn>
                  <a:cxn ang="0">
                    <a:pos x="98" y="74"/>
                  </a:cxn>
                  <a:cxn ang="0">
                    <a:pos x="84" y="76"/>
                  </a:cxn>
                  <a:cxn ang="0">
                    <a:pos x="70" y="78"/>
                  </a:cxn>
                  <a:cxn ang="0">
                    <a:pos x="58" y="76"/>
                  </a:cxn>
                  <a:cxn ang="0">
                    <a:pos x="48" y="74"/>
                  </a:cxn>
                  <a:cxn ang="0">
                    <a:pos x="40" y="70"/>
                  </a:cxn>
                  <a:cxn ang="0">
                    <a:pos x="32" y="66"/>
                  </a:cxn>
                  <a:cxn ang="0">
                    <a:pos x="24" y="60"/>
                  </a:cxn>
                  <a:cxn ang="0">
                    <a:pos x="18" y="56"/>
                  </a:cxn>
                  <a:cxn ang="0">
                    <a:pos x="14" y="50"/>
                  </a:cxn>
                  <a:cxn ang="0">
                    <a:pos x="10" y="46"/>
                  </a:cxn>
                  <a:cxn ang="0">
                    <a:pos x="6" y="40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68" h="78">
                    <a:moveTo>
                      <a:pt x="0" y="28"/>
                    </a:moveTo>
                    <a:lnTo>
                      <a:pt x="2" y="28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2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6" y="12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0" y="6"/>
                    </a:lnTo>
                    <a:lnTo>
                      <a:pt x="44" y="6"/>
                    </a:lnTo>
                    <a:lnTo>
                      <a:pt x="48" y="4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0" y="2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2"/>
                    </a:lnTo>
                    <a:lnTo>
                      <a:pt x="100" y="2"/>
                    </a:lnTo>
                    <a:lnTo>
                      <a:pt x="106" y="4"/>
                    </a:lnTo>
                    <a:lnTo>
                      <a:pt x="110" y="6"/>
                    </a:lnTo>
                    <a:lnTo>
                      <a:pt x="116" y="8"/>
                    </a:lnTo>
                    <a:lnTo>
                      <a:pt x="120" y="10"/>
                    </a:lnTo>
                    <a:lnTo>
                      <a:pt x="124" y="10"/>
                    </a:lnTo>
                    <a:lnTo>
                      <a:pt x="128" y="12"/>
                    </a:lnTo>
                    <a:lnTo>
                      <a:pt x="132" y="14"/>
                    </a:lnTo>
                    <a:lnTo>
                      <a:pt x="136" y="16"/>
                    </a:lnTo>
                    <a:lnTo>
                      <a:pt x="138" y="18"/>
                    </a:lnTo>
                    <a:lnTo>
                      <a:pt x="142" y="18"/>
                    </a:lnTo>
                    <a:lnTo>
                      <a:pt x="144" y="20"/>
                    </a:lnTo>
                    <a:lnTo>
                      <a:pt x="148" y="22"/>
                    </a:lnTo>
                    <a:lnTo>
                      <a:pt x="150" y="22"/>
                    </a:lnTo>
                    <a:lnTo>
                      <a:pt x="152" y="24"/>
                    </a:lnTo>
                    <a:lnTo>
                      <a:pt x="154" y="26"/>
                    </a:lnTo>
                    <a:lnTo>
                      <a:pt x="156" y="26"/>
                    </a:lnTo>
                    <a:lnTo>
                      <a:pt x="158" y="28"/>
                    </a:lnTo>
                    <a:lnTo>
                      <a:pt x="160" y="30"/>
                    </a:lnTo>
                    <a:lnTo>
                      <a:pt x="162" y="30"/>
                    </a:lnTo>
                    <a:lnTo>
                      <a:pt x="162" y="32"/>
                    </a:lnTo>
                    <a:lnTo>
                      <a:pt x="164" y="32"/>
                    </a:lnTo>
                    <a:lnTo>
                      <a:pt x="166" y="34"/>
                    </a:lnTo>
                    <a:lnTo>
                      <a:pt x="166" y="36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40"/>
                    </a:lnTo>
                    <a:lnTo>
                      <a:pt x="168" y="40"/>
                    </a:lnTo>
                    <a:lnTo>
                      <a:pt x="166" y="42"/>
                    </a:lnTo>
                    <a:lnTo>
                      <a:pt x="164" y="42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56" y="50"/>
                    </a:lnTo>
                    <a:lnTo>
                      <a:pt x="152" y="52"/>
                    </a:lnTo>
                    <a:lnTo>
                      <a:pt x="150" y="54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4" y="58"/>
                    </a:lnTo>
                    <a:lnTo>
                      <a:pt x="142" y="60"/>
                    </a:lnTo>
                    <a:lnTo>
                      <a:pt x="138" y="62"/>
                    </a:lnTo>
                    <a:lnTo>
                      <a:pt x="136" y="62"/>
                    </a:lnTo>
                    <a:lnTo>
                      <a:pt x="134" y="64"/>
                    </a:lnTo>
                    <a:lnTo>
                      <a:pt x="130" y="66"/>
                    </a:lnTo>
                    <a:lnTo>
                      <a:pt x="128" y="66"/>
                    </a:lnTo>
                    <a:lnTo>
                      <a:pt x="124" y="68"/>
                    </a:lnTo>
                    <a:lnTo>
                      <a:pt x="120" y="70"/>
                    </a:lnTo>
                    <a:lnTo>
                      <a:pt x="118" y="70"/>
                    </a:lnTo>
                    <a:lnTo>
                      <a:pt x="114" y="72"/>
                    </a:lnTo>
                    <a:lnTo>
                      <a:pt x="110" y="72"/>
                    </a:lnTo>
                    <a:lnTo>
                      <a:pt x="106" y="74"/>
                    </a:lnTo>
                    <a:lnTo>
                      <a:pt x="98" y="74"/>
                    </a:lnTo>
                    <a:lnTo>
                      <a:pt x="92" y="76"/>
                    </a:lnTo>
                    <a:lnTo>
                      <a:pt x="84" y="76"/>
                    </a:lnTo>
                    <a:lnTo>
                      <a:pt x="78" y="78"/>
                    </a:lnTo>
                    <a:lnTo>
                      <a:pt x="70" y="78"/>
                    </a:lnTo>
                    <a:lnTo>
                      <a:pt x="64" y="76"/>
                    </a:lnTo>
                    <a:lnTo>
                      <a:pt x="58" y="76"/>
                    </a:lnTo>
                    <a:lnTo>
                      <a:pt x="54" y="74"/>
                    </a:lnTo>
                    <a:lnTo>
                      <a:pt x="48" y="74"/>
                    </a:lnTo>
                    <a:lnTo>
                      <a:pt x="44" y="72"/>
                    </a:lnTo>
                    <a:lnTo>
                      <a:pt x="40" y="70"/>
                    </a:lnTo>
                    <a:lnTo>
                      <a:pt x="36" y="68"/>
                    </a:lnTo>
                    <a:lnTo>
                      <a:pt x="32" y="66"/>
                    </a:lnTo>
                    <a:lnTo>
                      <a:pt x="28" y="64"/>
                    </a:lnTo>
                    <a:lnTo>
                      <a:pt x="24" y="60"/>
                    </a:lnTo>
                    <a:lnTo>
                      <a:pt x="22" y="58"/>
                    </a:lnTo>
                    <a:lnTo>
                      <a:pt x="18" y="56"/>
                    </a:lnTo>
                    <a:lnTo>
                      <a:pt x="16" y="52"/>
                    </a:lnTo>
                    <a:lnTo>
                      <a:pt x="14" y="50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1" name="Freeform 433"/>
              <p:cNvSpPr>
                <a:spLocks/>
              </p:cNvSpPr>
              <p:nvPr/>
            </p:nvSpPr>
            <p:spPr bwMode="auto">
              <a:xfrm>
                <a:off x="5819775" y="1050925"/>
                <a:ext cx="142875" cy="107950"/>
              </a:xfrm>
              <a:custGeom>
                <a:avLst/>
                <a:gdLst/>
                <a:ahLst/>
                <a:cxnLst>
                  <a:cxn ang="0">
                    <a:pos x="90" y="66"/>
                  </a:cxn>
                  <a:cxn ang="0">
                    <a:pos x="90" y="64"/>
                  </a:cxn>
                  <a:cxn ang="0">
                    <a:pos x="90" y="62"/>
                  </a:cxn>
                  <a:cxn ang="0">
                    <a:pos x="90" y="56"/>
                  </a:cxn>
                  <a:cxn ang="0">
                    <a:pos x="88" y="52"/>
                  </a:cxn>
                  <a:cxn ang="0">
                    <a:pos x="88" y="46"/>
                  </a:cxn>
                  <a:cxn ang="0">
                    <a:pos x="86" y="40"/>
                  </a:cxn>
                  <a:cxn ang="0">
                    <a:pos x="84" y="34"/>
                  </a:cxn>
                  <a:cxn ang="0">
                    <a:pos x="80" y="28"/>
                  </a:cxn>
                  <a:cxn ang="0">
                    <a:pos x="78" y="22"/>
                  </a:cxn>
                  <a:cxn ang="0">
                    <a:pos x="74" y="16"/>
                  </a:cxn>
                  <a:cxn ang="0">
                    <a:pos x="70" y="10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4" y="2"/>
                  </a:cxn>
                  <a:cxn ang="0">
                    <a:pos x="46" y="0"/>
                  </a:cxn>
                  <a:cxn ang="0">
                    <a:pos x="38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4" y="10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2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6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0"/>
                  </a:cxn>
                  <a:cxn ang="0">
                    <a:pos x="16" y="38"/>
                  </a:cxn>
                  <a:cxn ang="0">
                    <a:pos x="20" y="36"/>
                  </a:cxn>
                  <a:cxn ang="0">
                    <a:pos x="26" y="32"/>
                  </a:cxn>
                  <a:cxn ang="0">
                    <a:pos x="32" y="28"/>
                  </a:cxn>
                  <a:cxn ang="0">
                    <a:pos x="36" y="26"/>
                  </a:cxn>
                  <a:cxn ang="0">
                    <a:pos x="40" y="24"/>
                  </a:cxn>
                  <a:cxn ang="0">
                    <a:pos x="44" y="24"/>
                  </a:cxn>
                  <a:cxn ang="0">
                    <a:pos x="46" y="22"/>
                  </a:cxn>
                  <a:cxn ang="0">
                    <a:pos x="50" y="22"/>
                  </a:cxn>
                  <a:cxn ang="0">
                    <a:pos x="54" y="22"/>
                  </a:cxn>
                  <a:cxn ang="0">
                    <a:pos x="56" y="22"/>
                  </a:cxn>
                  <a:cxn ang="0">
                    <a:pos x="60" y="24"/>
                  </a:cxn>
                  <a:cxn ang="0">
                    <a:pos x="64" y="26"/>
                  </a:cxn>
                  <a:cxn ang="0">
                    <a:pos x="68" y="28"/>
                  </a:cxn>
                  <a:cxn ang="0">
                    <a:pos x="72" y="32"/>
                  </a:cxn>
                  <a:cxn ang="0">
                    <a:pos x="76" y="36"/>
                  </a:cxn>
                  <a:cxn ang="0">
                    <a:pos x="80" y="46"/>
                  </a:cxn>
                  <a:cxn ang="0">
                    <a:pos x="86" y="58"/>
                  </a:cxn>
                  <a:cxn ang="0">
                    <a:pos x="90" y="64"/>
                  </a:cxn>
                  <a:cxn ang="0">
                    <a:pos x="90" y="66"/>
                  </a:cxn>
                  <a:cxn ang="0">
                    <a:pos x="90" y="68"/>
                  </a:cxn>
                </a:cxnLst>
                <a:rect l="0" t="0" r="r" b="b"/>
                <a:pathLst>
                  <a:path w="90" h="68">
                    <a:moveTo>
                      <a:pt x="90" y="68"/>
                    </a:moveTo>
                    <a:lnTo>
                      <a:pt x="90" y="66"/>
                    </a:lnTo>
                    <a:lnTo>
                      <a:pt x="90" y="66"/>
                    </a:lnTo>
                    <a:lnTo>
                      <a:pt x="90" y="64"/>
                    </a:lnTo>
                    <a:lnTo>
                      <a:pt x="90" y="62"/>
                    </a:lnTo>
                    <a:lnTo>
                      <a:pt x="90" y="62"/>
                    </a:lnTo>
                    <a:lnTo>
                      <a:pt x="90" y="60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88" y="52"/>
                    </a:lnTo>
                    <a:lnTo>
                      <a:pt x="88" y="48"/>
                    </a:lnTo>
                    <a:lnTo>
                      <a:pt x="88" y="46"/>
                    </a:lnTo>
                    <a:lnTo>
                      <a:pt x="86" y="44"/>
                    </a:lnTo>
                    <a:lnTo>
                      <a:pt x="86" y="40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2" y="30"/>
                    </a:lnTo>
                    <a:lnTo>
                      <a:pt x="80" y="28"/>
                    </a:lnTo>
                    <a:lnTo>
                      <a:pt x="80" y="24"/>
                    </a:lnTo>
                    <a:lnTo>
                      <a:pt x="78" y="22"/>
                    </a:lnTo>
                    <a:lnTo>
                      <a:pt x="76" y="18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8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6"/>
                    </a:lnTo>
                    <a:lnTo>
                      <a:pt x="24" y="34"/>
                    </a:lnTo>
                    <a:lnTo>
                      <a:pt x="26" y="32"/>
                    </a:lnTo>
                    <a:lnTo>
                      <a:pt x="30" y="30"/>
                    </a:lnTo>
                    <a:lnTo>
                      <a:pt x="32" y="28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8" y="26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6" y="22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8" y="24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4" y="26"/>
                    </a:lnTo>
                    <a:lnTo>
                      <a:pt x="66" y="26"/>
                    </a:lnTo>
                    <a:lnTo>
                      <a:pt x="68" y="28"/>
                    </a:lnTo>
                    <a:lnTo>
                      <a:pt x="70" y="30"/>
                    </a:lnTo>
                    <a:lnTo>
                      <a:pt x="72" y="32"/>
                    </a:lnTo>
                    <a:lnTo>
                      <a:pt x="74" y="34"/>
                    </a:lnTo>
                    <a:lnTo>
                      <a:pt x="76" y="36"/>
                    </a:lnTo>
                    <a:lnTo>
                      <a:pt x="78" y="38"/>
                    </a:lnTo>
                    <a:lnTo>
                      <a:pt x="80" y="46"/>
                    </a:lnTo>
                    <a:lnTo>
                      <a:pt x="84" y="52"/>
                    </a:lnTo>
                    <a:lnTo>
                      <a:pt x="86" y="58"/>
                    </a:lnTo>
                    <a:lnTo>
                      <a:pt x="88" y="62"/>
                    </a:lnTo>
                    <a:lnTo>
                      <a:pt x="90" y="64"/>
                    </a:lnTo>
                    <a:lnTo>
                      <a:pt x="90" y="66"/>
                    </a:lnTo>
                    <a:lnTo>
                      <a:pt x="90" y="66"/>
                    </a:lnTo>
                    <a:lnTo>
                      <a:pt x="90" y="68"/>
                    </a:lnTo>
                    <a:lnTo>
                      <a:pt x="9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2" name="Freeform 434"/>
              <p:cNvSpPr>
                <a:spLocks/>
              </p:cNvSpPr>
              <p:nvPr/>
            </p:nvSpPr>
            <p:spPr bwMode="auto">
              <a:xfrm>
                <a:off x="5749925" y="1241425"/>
                <a:ext cx="241300" cy="88900"/>
              </a:xfrm>
              <a:custGeom>
                <a:avLst/>
                <a:gdLst/>
                <a:ahLst/>
                <a:cxnLst>
                  <a:cxn ang="0">
                    <a:pos x="152" y="56"/>
                  </a:cxn>
                  <a:cxn ang="0">
                    <a:pos x="150" y="54"/>
                  </a:cxn>
                  <a:cxn ang="0">
                    <a:pos x="150" y="52"/>
                  </a:cxn>
                  <a:cxn ang="0">
                    <a:pos x="148" y="50"/>
                  </a:cxn>
                  <a:cxn ang="0">
                    <a:pos x="148" y="48"/>
                  </a:cxn>
                  <a:cxn ang="0">
                    <a:pos x="146" y="46"/>
                  </a:cxn>
                  <a:cxn ang="0">
                    <a:pos x="144" y="42"/>
                  </a:cxn>
                  <a:cxn ang="0">
                    <a:pos x="144" y="40"/>
                  </a:cxn>
                  <a:cxn ang="0">
                    <a:pos x="140" y="36"/>
                  </a:cxn>
                  <a:cxn ang="0">
                    <a:pos x="138" y="34"/>
                  </a:cxn>
                  <a:cxn ang="0">
                    <a:pos x="136" y="30"/>
                  </a:cxn>
                  <a:cxn ang="0">
                    <a:pos x="132" y="26"/>
                  </a:cxn>
                  <a:cxn ang="0">
                    <a:pos x="130" y="24"/>
                  </a:cxn>
                  <a:cxn ang="0">
                    <a:pos x="126" y="20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2" y="12"/>
                  </a:cxn>
                  <a:cxn ang="0">
                    <a:pos x="108" y="8"/>
                  </a:cxn>
                  <a:cxn ang="0">
                    <a:pos x="102" y="6"/>
                  </a:cxn>
                  <a:cxn ang="0">
                    <a:pos x="96" y="4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2" y="2"/>
                  </a:cxn>
                  <a:cxn ang="0">
                    <a:pos x="32" y="4"/>
                  </a:cxn>
                  <a:cxn ang="0">
                    <a:pos x="22" y="6"/>
                  </a:cxn>
                  <a:cxn ang="0">
                    <a:pos x="12" y="10"/>
                  </a:cxn>
                  <a:cxn ang="0">
                    <a:pos x="0" y="14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2" y="28"/>
                  </a:cxn>
                  <a:cxn ang="0">
                    <a:pos x="2" y="28"/>
                  </a:cxn>
                  <a:cxn ang="0">
                    <a:pos x="4" y="28"/>
                  </a:cxn>
                  <a:cxn ang="0">
                    <a:pos x="10" y="26"/>
                  </a:cxn>
                  <a:cxn ang="0">
                    <a:pos x="16" y="24"/>
                  </a:cxn>
                  <a:cxn ang="0">
                    <a:pos x="20" y="22"/>
                  </a:cxn>
                  <a:cxn ang="0">
                    <a:pos x="24" y="20"/>
                  </a:cxn>
                  <a:cxn ang="0">
                    <a:pos x="28" y="20"/>
                  </a:cxn>
                  <a:cxn ang="0">
                    <a:pos x="34" y="18"/>
                  </a:cxn>
                  <a:cxn ang="0">
                    <a:pos x="38" y="16"/>
                  </a:cxn>
                  <a:cxn ang="0">
                    <a:pos x="44" y="16"/>
                  </a:cxn>
                  <a:cxn ang="0">
                    <a:pos x="48" y="14"/>
                  </a:cxn>
                  <a:cxn ang="0">
                    <a:pos x="54" y="14"/>
                  </a:cxn>
                  <a:cxn ang="0">
                    <a:pos x="60" y="14"/>
                  </a:cxn>
                  <a:cxn ang="0">
                    <a:pos x="66" y="14"/>
                  </a:cxn>
                  <a:cxn ang="0">
                    <a:pos x="72" y="14"/>
                  </a:cxn>
                  <a:cxn ang="0">
                    <a:pos x="78" y="14"/>
                  </a:cxn>
                  <a:cxn ang="0">
                    <a:pos x="84" y="14"/>
                  </a:cxn>
                  <a:cxn ang="0">
                    <a:pos x="92" y="16"/>
                  </a:cxn>
                  <a:cxn ang="0">
                    <a:pos x="98" y="16"/>
                  </a:cxn>
                  <a:cxn ang="0">
                    <a:pos x="104" y="18"/>
                  </a:cxn>
                  <a:cxn ang="0">
                    <a:pos x="110" y="22"/>
                  </a:cxn>
                  <a:cxn ang="0">
                    <a:pos x="116" y="24"/>
                  </a:cxn>
                  <a:cxn ang="0">
                    <a:pos x="122" y="28"/>
                  </a:cxn>
                  <a:cxn ang="0">
                    <a:pos x="128" y="32"/>
                  </a:cxn>
                  <a:cxn ang="0">
                    <a:pos x="134" y="36"/>
                  </a:cxn>
                  <a:cxn ang="0">
                    <a:pos x="140" y="42"/>
                  </a:cxn>
                  <a:cxn ang="0">
                    <a:pos x="146" y="48"/>
                  </a:cxn>
                  <a:cxn ang="0">
                    <a:pos x="152" y="56"/>
                  </a:cxn>
                  <a:cxn ang="0">
                    <a:pos x="152" y="56"/>
                  </a:cxn>
                </a:cxnLst>
                <a:rect l="0" t="0" r="r" b="b"/>
                <a:pathLst>
                  <a:path w="152" h="56">
                    <a:moveTo>
                      <a:pt x="152" y="56"/>
                    </a:moveTo>
                    <a:lnTo>
                      <a:pt x="150" y="54"/>
                    </a:lnTo>
                    <a:lnTo>
                      <a:pt x="150" y="52"/>
                    </a:lnTo>
                    <a:lnTo>
                      <a:pt x="148" y="50"/>
                    </a:lnTo>
                    <a:lnTo>
                      <a:pt x="148" y="48"/>
                    </a:lnTo>
                    <a:lnTo>
                      <a:pt x="146" y="46"/>
                    </a:lnTo>
                    <a:lnTo>
                      <a:pt x="144" y="42"/>
                    </a:lnTo>
                    <a:lnTo>
                      <a:pt x="144" y="40"/>
                    </a:lnTo>
                    <a:lnTo>
                      <a:pt x="140" y="36"/>
                    </a:lnTo>
                    <a:lnTo>
                      <a:pt x="138" y="34"/>
                    </a:lnTo>
                    <a:lnTo>
                      <a:pt x="136" y="30"/>
                    </a:lnTo>
                    <a:lnTo>
                      <a:pt x="132" y="26"/>
                    </a:lnTo>
                    <a:lnTo>
                      <a:pt x="130" y="24"/>
                    </a:lnTo>
                    <a:lnTo>
                      <a:pt x="126" y="20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2" y="12"/>
                    </a:lnTo>
                    <a:lnTo>
                      <a:pt x="108" y="8"/>
                    </a:lnTo>
                    <a:lnTo>
                      <a:pt x="102" y="6"/>
                    </a:lnTo>
                    <a:lnTo>
                      <a:pt x="96" y="4"/>
                    </a:lnTo>
                    <a:lnTo>
                      <a:pt x="90" y="2"/>
                    </a:lnTo>
                    <a:lnTo>
                      <a:pt x="84" y="2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2" y="4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10" y="26"/>
                    </a:lnTo>
                    <a:lnTo>
                      <a:pt x="16" y="24"/>
                    </a:lnTo>
                    <a:lnTo>
                      <a:pt x="20" y="22"/>
                    </a:lnTo>
                    <a:lnTo>
                      <a:pt x="24" y="20"/>
                    </a:lnTo>
                    <a:lnTo>
                      <a:pt x="28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8" y="14"/>
                    </a:lnTo>
                    <a:lnTo>
                      <a:pt x="54" y="14"/>
                    </a:lnTo>
                    <a:lnTo>
                      <a:pt x="60" y="14"/>
                    </a:lnTo>
                    <a:lnTo>
                      <a:pt x="66" y="14"/>
                    </a:lnTo>
                    <a:lnTo>
                      <a:pt x="72" y="14"/>
                    </a:lnTo>
                    <a:lnTo>
                      <a:pt x="78" y="14"/>
                    </a:lnTo>
                    <a:lnTo>
                      <a:pt x="84" y="14"/>
                    </a:lnTo>
                    <a:lnTo>
                      <a:pt x="92" y="16"/>
                    </a:lnTo>
                    <a:lnTo>
                      <a:pt x="98" y="16"/>
                    </a:lnTo>
                    <a:lnTo>
                      <a:pt x="104" y="18"/>
                    </a:lnTo>
                    <a:lnTo>
                      <a:pt x="110" y="22"/>
                    </a:lnTo>
                    <a:lnTo>
                      <a:pt x="116" y="24"/>
                    </a:lnTo>
                    <a:lnTo>
                      <a:pt x="122" y="28"/>
                    </a:lnTo>
                    <a:lnTo>
                      <a:pt x="128" y="32"/>
                    </a:lnTo>
                    <a:lnTo>
                      <a:pt x="134" y="36"/>
                    </a:lnTo>
                    <a:lnTo>
                      <a:pt x="140" y="42"/>
                    </a:lnTo>
                    <a:lnTo>
                      <a:pt x="146" y="48"/>
                    </a:lnTo>
                    <a:lnTo>
                      <a:pt x="152" y="56"/>
                    </a:lnTo>
                    <a:lnTo>
                      <a:pt x="152" y="5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3" name="Freeform 435"/>
              <p:cNvSpPr>
                <a:spLocks/>
              </p:cNvSpPr>
              <p:nvPr/>
            </p:nvSpPr>
            <p:spPr bwMode="auto">
              <a:xfrm>
                <a:off x="5721350" y="1374775"/>
                <a:ext cx="269875" cy="85725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4" y="20"/>
                  </a:cxn>
                  <a:cxn ang="0">
                    <a:pos x="14" y="16"/>
                  </a:cxn>
                  <a:cxn ang="0">
                    <a:pos x="24" y="12"/>
                  </a:cxn>
                  <a:cxn ang="0">
                    <a:pos x="30" y="8"/>
                  </a:cxn>
                  <a:cxn ang="0">
                    <a:pos x="38" y="6"/>
                  </a:cxn>
                  <a:cxn ang="0">
                    <a:pos x="46" y="4"/>
                  </a:cxn>
                  <a:cxn ang="0">
                    <a:pos x="54" y="2"/>
                  </a:cxn>
                  <a:cxn ang="0">
                    <a:pos x="62" y="0"/>
                  </a:cxn>
                  <a:cxn ang="0">
                    <a:pos x="72" y="0"/>
                  </a:cxn>
                  <a:cxn ang="0">
                    <a:pos x="80" y="0"/>
                  </a:cxn>
                  <a:cxn ang="0">
                    <a:pos x="88" y="0"/>
                  </a:cxn>
                  <a:cxn ang="0">
                    <a:pos x="96" y="2"/>
                  </a:cxn>
                  <a:cxn ang="0">
                    <a:pos x="102" y="6"/>
                  </a:cxn>
                  <a:cxn ang="0">
                    <a:pos x="110" y="8"/>
                  </a:cxn>
                  <a:cxn ang="0">
                    <a:pos x="120" y="14"/>
                  </a:cxn>
                  <a:cxn ang="0">
                    <a:pos x="132" y="20"/>
                  </a:cxn>
                  <a:cxn ang="0">
                    <a:pos x="144" y="26"/>
                  </a:cxn>
                  <a:cxn ang="0">
                    <a:pos x="152" y="32"/>
                  </a:cxn>
                  <a:cxn ang="0">
                    <a:pos x="160" y="38"/>
                  </a:cxn>
                  <a:cxn ang="0">
                    <a:pos x="166" y="42"/>
                  </a:cxn>
                  <a:cxn ang="0">
                    <a:pos x="168" y="46"/>
                  </a:cxn>
                  <a:cxn ang="0">
                    <a:pos x="170" y="48"/>
                  </a:cxn>
                  <a:cxn ang="0">
                    <a:pos x="170" y="48"/>
                  </a:cxn>
                  <a:cxn ang="0">
                    <a:pos x="170" y="50"/>
                  </a:cxn>
                  <a:cxn ang="0">
                    <a:pos x="168" y="50"/>
                  </a:cxn>
                  <a:cxn ang="0">
                    <a:pos x="166" y="52"/>
                  </a:cxn>
                  <a:cxn ang="0">
                    <a:pos x="162" y="52"/>
                  </a:cxn>
                  <a:cxn ang="0">
                    <a:pos x="156" y="52"/>
                  </a:cxn>
                  <a:cxn ang="0">
                    <a:pos x="148" y="54"/>
                  </a:cxn>
                  <a:cxn ang="0">
                    <a:pos x="136" y="54"/>
                  </a:cxn>
                  <a:cxn ang="0">
                    <a:pos x="124" y="54"/>
                  </a:cxn>
                  <a:cxn ang="0">
                    <a:pos x="112" y="52"/>
                  </a:cxn>
                  <a:cxn ang="0">
                    <a:pos x="100" y="52"/>
                  </a:cxn>
                  <a:cxn ang="0">
                    <a:pos x="90" y="50"/>
                  </a:cxn>
                  <a:cxn ang="0">
                    <a:pos x="82" y="50"/>
                  </a:cxn>
                  <a:cxn ang="0">
                    <a:pos x="70" y="48"/>
                  </a:cxn>
                  <a:cxn ang="0">
                    <a:pos x="60" y="46"/>
                  </a:cxn>
                  <a:cxn ang="0">
                    <a:pos x="50" y="44"/>
                  </a:cxn>
                  <a:cxn ang="0">
                    <a:pos x="42" y="44"/>
                  </a:cxn>
                  <a:cxn ang="0">
                    <a:pos x="34" y="42"/>
                  </a:cxn>
                  <a:cxn ang="0">
                    <a:pos x="30" y="40"/>
                  </a:cxn>
                  <a:cxn ang="0">
                    <a:pos x="28" y="40"/>
                  </a:cxn>
                  <a:cxn ang="0">
                    <a:pos x="22" y="38"/>
                  </a:cxn>
                  <a:cxn ang="0">
                    <a:pos x="14" y="32"/>
                  </a:cxn>
                  <a:cxn ang="0">
                    <a:pos x="6" y="28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170" h="54">
                    <a:moveTo>
                      <a:pt x="0" y="24"/>
                    </a:moveTo>
                    <a:lnTo>
                      <a:pt x="0" y="24"/>
                    </a:lnTo>
                    <a:lnTo>
                      <a:pt x="2" y="22"/>
                    </a:lnTo>
                    <a:lnTo>
                      <a:pt x="4" y="20"/>
                    </a:lnTo>
                    <a:lnTo>
                      <a:pt x="10" y="18"/>
                    </a:lnTo>
                    <a:lnTo>
                      <a:pt x="14" y="16"/>
                    </a:lnTo>
                    <a:lnTo>
                      <a:pt x="20" y="14"/>
                    </a:lnTo>
                    <a:lnTo>
                      <a:pt x="24" y="12"/>
                    </a:lnTo>
                    <a:lnTo>
                      <a:pt x="26" y="10"/>
                    </a:lnTo>
                    <a:lnTo>
                      <a:pt x="30" y="8"/>
                    </a:lnTo>
                    <a:lnTo>
                      <a:pt x="34" y="8"/>
                    </a:lnTo>
                    <a:lnTo>
                      <a:pt x="38" y="6"/>
                    </a:lnTo>
                    <a:lnTo>
                      <a:pt x="42" y="4"/>
                    </a:lnTo>
                    <a:lnTo>
                      <a:pt x="46" y="4"/>
                    </a:lnTo>
                    <a:lnTo>
                      <a:pt x="50" y="2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2" y="2"/>
                    </a:lnTo>
                    <a:lnTo>
                      <a:pt x="96" y="2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6" y="6"/>
                    </a:lnTo>
                    <a:lnTo>
                      <a:pt x="110" y="8"/>
                    </a:lnTo>
                    <a:lnTo>
                      <a:pt x="114" y="10"/>
                    </a:lnTo>
                    <a:lnTo>
                      <a:pt x="120" y="14"/>
                    </a:lnTo>
                    <a:lnTo>
                      <a:pt x="126" y="16"/>
                    </a:lnTo>
                    <a:lnTo>
                      <a:pt x="132" y="20"/>
                    </a:lnTo>
                    <a:lnTo>
                      <a:pt x="138" y="24"/>
                    </a:lnTo>
                    <a:lnTo>
                      <a:pt x="144" y="26"/>
                    </a:lnTo>
                    <a:lnTo>
                      <a:pt x="148" y="30"/>
                    </a:lnTo>
                    <a:lnTo>
                      <a:pt x="152" y="32"/>
                    </a:lnTo>
                    <a:lnTo>
                      <a:pt x="156" y="36"/>
                    </a:lnTo>
                    <a:lnTo>
                      <a:pt x="160" y="38"/>
                    </a:lnTo>
                    <a:lnTo>
                      <a:pt x="162" y="40"/>
                    </a:lnTo>
                    <a:lnTo>
                      <a:pt x="166" y="42"/>
                    </a:lnTo>
                    <a:lnTo>
                      <a:pt x="168" y="44"/>
                    </a:lnTo>
                    <a:lnTo>
                      <a:pt x="168" y="46"/>
                    </a:lnTo>
                    <a:lnTo>
                      <a:pt x="168" y="46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50"/>
                    </a:lnTo>
                    <a:lnTo>
                      <a:pt x="170" y="50"/>
                    </a:lnTo>
                    <a:lnTo>
                      <a:pt x="168" y="50"/>
                    </a:lnTo>
                    <a:lnTo>
                      <a:pt x="168" y="50"/>
                    </a:lnTo>
                    <a:lnTo>
                      <a:pt x="166" y="52"/>
                    </a:lnTo>
                    <a:lnTo>
                      <a:pt x="166" y="52"/>
                    </a:lnTo>
                    <a:lnTo>
                      <a:pt x="164" y="52"/>
                    </a:lnTo>
                    <a:lnTo>
                      <a:pt x="162" y="52"/>
                    </a:lnTo>
                    <a:lnTo>
                      <a:pt x="160" y="52"/>
                    </a:lnTo>
                    <a:lnTo>
                      <a:pt x="156" y="52"/>
                    </a:lnTo>
                    <a:lnTo>
                      <a:pt x="154" y="52"/>
                    </a:lnTo>
                    <a:lnTo>
                      <a:pt x="148" y="54"/>
                    </a:lnTo>
                    <a:lnTo>
                      <a:pt x="142" y="54"/>
                    </a:lnTo>
                    <a:lnTo>
                      <a:pt x="136" y="54"/>
                    </a:lnTo>
                    <a:lnTo>
                      <a:pt x="130" y="54"/>
                    </a:lnTo>
                    <a:lnTo>
                      <a:pt x="124" y="54"/>
                    </a:lnTo>
                    <a:lnTo>
                      <a:pt x="118" y="54"/>
                    </a:lnTo>
                    <a:lnTo>
                      <a:pt x="112" y="52"/>
                    </a:lnTo>
                    <a:lnTo>
                      <a:pt x="106" y="52"/>
                    </a:lnTo>
                    <a:lnTo>
                      <a:pt x="100" y="52"/>
                    </a:lnTo>
                    <a:lnTo>
                      <a:pt x="96" y="52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2" y="50"/>
                    </a:lnTo>
                    <a:lnTo>
                      <a:pt x="76" y="48"/>
                    </a:lnTo>
                    <a:lnTo>
                      <a:pt x="70" y="48"/>
                    </a:lnTo>
                    <a:lnTo>
                      <a:pt x="66" y="48"/>
                    </a:lnTo>
                    <a:lnTo>
                      <a:pt x="60" y="46"/>
                    </a:lnTo>
                    <a:lnTo>
                      <a:pt x="56" y="46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2" y="44"/>
                    </a:lnTo>
                    <a:lnTo>
                      <a:pt x="38" y="42"/>
                    </a:lnTo>
                    <a:lnTo>
                      <a:pt x="34" y="42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2" y="38"/>
                    </a:lnTo>
                    <a:lnTo>
                      <a:pt x="18" y="34"/>
                    </a:lnTo>
                    <a:lnTo>
                      <a:pt x="14" y="32"/>
                    </a:lnTo>
                    <a:lnTo>
                      <a:pt x="10" y="30"/>
                    </a:lnTo>
                    <a:lnTo>
                      <a:pt x="6" y="28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4" name="Freeform 436"/>
              <p:cNvSpPr>
                <a:spLocks/>
              </p:cNvSpPr>
              <p:nvPr/>
            </p:nvSpPr>
            <p:spPr bwMode="auto">
              <a:xfrm>
                <a:off x="5765800" y="1397000"/>
                <a:ext cx="187325" cy="104775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30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6"/>
                  </a:cxn>
                  <a:cxn ang="0">
                    <a:pos x="12" y="50"/>
                  </a:cxn>
                  <a:cxn ang="0">
                    <a:pos x="16" y="54"/>
                  </a:cxn>
                  <a:cxn ang="0">
                    <a:pos x="22" y="58"/>
                  </a:cxn>
                  <a:cxn ang="0">
                    <a:pos x="30" y="60"/>
                  </a:cxn>
                  <a:cxn ang="0">
                    <a:pos x="38" y="62"/>
                  </a:cxn>
                  <a:cxn ang="0">
                    <a:pos x="46" y="64"/>
                  </a:cxn>
                  <a:cxn ang="0">
                    <a:pos x="54" y="66"/>
                  </a:cxn>
                  <a:cxn ang="0">
                    <a:pos x="62" y="66"/>
                  </a:cxn>
                  <a:cxn ang="0">
                    <a:pos x="72" y="66"/>
                  </a:cxn>
                  <a:cxn ang="0">
                    <a:pos x="80" y="66"/>
                  </a:cxn>
                  <a:cxn ang="0">
                    <a:pos x="88" y="64"/>
                  </a:cxn>
                  <a:cxn ang="0">
                    <a:pos x="94" y="62"/>
                  </a:cxn>
                  <a:cxn ang="0">
                    <a:pos x="102" y="58"/>
                  </a:cxn>
                  <a:cxn ang="0">
                    <a:pos x="106" y="54"/>
                  </a:cxn>
                  <a:cxn ang="0">
                    <a:pos x="112" y="50"/>
                  </a:cxn>
                  <a:cxn ang="0">
                    <a:pos x="114" y="46"/>
                  </a:cxn>
                  <a:cxn ang="0">
                    <a:pos x="118" y="42"/>
                  </a:cxn>
                  <a:cxn ang="0">
                    <a:pos x="118" y="36"/>
                  </a:cxn>
                  <a:cxn ang="0">
                    <a:pos x="118" y="32"/>
                  </a:cxn>
                  <a:cxn ang="0">
                    <a:pos x="116" y="26"/>
                  </a:cxn>
                  <a:cxn ang="0">
                    <a:pos x="114" y="22"/>
                  </a:cxn>
                  <a:cxn ang="0">
                    <a:pos x="110" y="18"/>
                  </a:cxn>
                  <a:cxn ang="0">
                    <a:pos x="104" y="14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4" y="4"/>
                  </a:cxn>
                  <a:cxn ang="0">
                    <a:pos x="76" y="2"/>
                  </a:cxn>
                  <a:cxn ang="0">
                    <a:pos x="68" y="0"/>
                  </a:cxn>
                  <a:cxn ang="0">
                    <a:pos x="60" y="0"/>
                  </a:cxn>
                </a:cxnLst>
                <a:rect l="0" t="0" r="r" b="b"/>
                <a:pathLst>
                  <a:path w="118" h="66">
                    <a:moveTo>
                      <a:pt x="60" y="0"/>
                    </a:move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8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6" y="64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4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2" y="66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72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0" y="66"/>
                    </a:lnTo>
                    <a:lnTo>
                      <a:pt x="82" y="64"/>
                    </a:lnTo>
                    <a:lnTo>
                      <a:pt x="86" y="64"/>
                    </a:lnTo>
                    <a:lnTo>
                      <a:pt x="88" y="64"/>
                    </a:lnTo>
                    <a:lnTo>
                      <a:pt x="90" y="62"/>
                    </a:lnTo>
                    <a:lnTo>
                      <a:pt x="92" y="62"/>
                    </a:lnTo>
                    <a:lnTo>
                      <a:pt x="94" y="62"/>
                    </a:lnTo>
                    <a:lnTo>
                      <a:pt x="98" y="60"/>
                    </a:lnTo>
                    <a:lnTo>
                      <a:pt x="100" y="60"/>
                    </a:lnTo>
                    <a:lnTo>
                      <a:pt x="102" y="58"/>
                    </a:lnTo>
                    <a:lnTo>
                      <a:pt x="104" y="58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8" y="54"/>
                    </a:lnTo>
                    <a:lnTo>
                      <a:pt x="110" y="52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4" y="48"/>
                    </a:lnTo>
                    <a:lnTo>
                      <a:pt x="114" y="46"/>
                    </a:lnTo>
                    <a:lnTo>
                      <a:pt x="116" y="44"/>
                    </a:lnTo>
                    <a:lnTo>
                      <a:pt x="116" y="44"/>
                    </a:lnTo>
                    <a:lnTo>
                      <a:pt x="118" y="42"/>
                    </a:lnTo>
                    <a:lnTo>
                      <a:pt x="118" y="40"/>
                    </a:lnTo>
                    <a:lnTo>
                      <a:pt x="118" y="38"/>
                    </a:lnTo>
                    <a:lnTo>
                      <a:pt x="118" y="36"/>
                    </a:lnTo>
                    <a:lnTo>
                      <a:pt x="118" y="36"/>
                    </a:lnTo>
                    <a:lnTo>
                      <a:pt x="118" y="34"/>
                    </a:lnTo>
                    <a:lnTo>
                      <a:pt x="118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6" y="26"/>
                    </a:lnTo>
                    <a:lnTo>
                      <a:pt x="116" y="24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0" y="18"/>
                    </a:lnTo>
                    <a:lnTo>
                      <a:pt x="108" y="16"/>
                    </a:lnTo>
                    <a:lnTo>
                      <a:pt x="106" y="14"/>
                    </a:lnTo>
                    <a:lnTo>
                      <a:pt x="104" y="14"/>
                    </a:lnTo>
                    <a:lnTo>
                      <a:pt x="102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5" name="Freeform 437"/>
              <p:cNvSpPr>
                <a:spLocks/>
              </p:cNvSpPr>
              <p:nvPr/>
            </p:nvSpPr>
            <p:spPr bwMode="auto">
              <a:xfrm>
                <a:off x="5768975" y="1397000"/>
                <a:ext cx="184150" cy="104775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4"/>
                  </a:cxn>
                  <a:cxn ang="0">
                    <a:pos x="10" y="48"/>
                  </a:cxn>
                  <a:cxn ang="0">
                    <a:pos x="16" y="52"/>
                  </a:cxn>
                  <a:cxn ang="0">
                    <a:pos x="22" y="56"/>
                  </a:cxn>
                  <a:cxn ang="0">
                    <a:pos x="28" y="60"/>
                  </a:cxn>
                  <a:cxn ang="0">
                    <a:pos x="36" y="62"/>
                  </a:cxn>
                  <a:cxn ang="0">
                    <a:pos x="44" y="64"/>
                  </a:cxn>
                  <a:cxn ang="0">
                    <a:pos x="52" y="64"/>
                  </a:cxn>
                  <a:cxn ang="0">
                    <a:pos x="62" y="66"/>
                  </a:cxn>
                  <a:cxn ang="0">
                    <a:pos x="70" y="64"/>
                  </a:cxn>
                  <a:cxn ang="0">
                    <a:pos x="78" y="64"/>
                  </a:cxn>
                  <a:cxn ang="0">
                    <a:pos x="86" y="62"/>
                  </a:cxn>
                  <a:cxn ang="0">
                    <a:pos x="92" y="60"/>
                  </a:cxn>
                  <a:cxn ang="0">
                    <a:pos x="98" y="58"/>
                  </a:cxn>
                  <a:cxn ang="0">
                    <a:pos x="104" y="54"/>
                  </a:cxn>
                  <a:cxn ang="0">
                    <a:pos x="108" y="50"/>
                  </a:cxn>
                  <a:cxn ang="0">
                    <a:pos x="112" y="46"/>
                  </a:cxn>
                  <a:cxn ang="0">
                    <a:pos x="114" y="42"/>
                  </a:cxn>
                  <a:cxn ang="0">
                    <a:pos x="114" y="36"/>
                  </a:cxn>
                  <a:cxn ang="0">
                    <a:pos x="114" y="32"/>
                  </a:cxn>
                  <a:cxn ang="0">
                    <a:pos x="114" y="26"/>
                  </a:cxn>
                  <a:cxn ang="0">
                    <a:pos x="110" y="22"/>
                  </a:cxn>
                  <a:cxn ang="0">
                    <a:pos x="106" y="18"/>
                  </a:cxn>
                  <a:cxn ang="0">
                    <a:pos x="102" y="14"/>
                  </a:cxn>
                  <a:cxn ang="0">
                    <a:pos x="96" y="10"/>
                  </a:cxn>
                  <a:cxn ang="0">
                    <a:pos x="90" y="6"/>
                  </a:cxn>
                  <a:cxn ang="0">
                    <a:pos x="82" y="4"/>
                  </a:cxn>
                  <a:cxn ang="0">
                    <a:pos x="74" y="2"/>
                  </a:cxn>
                  <a:cxn ang="0">
                    <a:pos x="66" y="0"/>
                  </a:cxn>
                  <a:cxn ang="0">
                    <a:pos x="58" y="0"/>
                  </a:cxn>
                </a:cxnLst>
                <a:rect l="0" t="0" r="r" b="b"/>
                <a:pathLst>
                  <a:path w="116" h="66">
                    <a:moveTo>
                      <a:pt x="58" y="0"/>
                    </a:move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42" y="62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4"/>
                    </a:lnTo>
                    <a:lnTo>
                      <a:pt x="56" y="64"/>
                    </a:lnTo>
                    <a:lnTo>
                      <a:pt x="58" y="64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6" y="64"/>
                    </a:lnTo>
                    <a:lnTo>
                      <a:pt x="70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4"/>
                    </a:lnTo>
                    <a:lnTo>
                      <a:pt x="82" y="62"/>
                    </a:lnTo>
                    <a:lnTo>
                      <a:pt x="86" y="62"/>
                    </a:lnTo>
                    <a:lnTo>
                      <a:pt x="88" y="62"/>
                    </a:lnTo>
                    <a:lnTo>
                      <a:pt x="90" y="60"/>
                    </a:lnTo>
                    <a:lnTo>
                      <a:pt x="92" y="60"/>
                    </a:lnTo>
                    <a:lnTo>
                      <a:pt x="94" y="58"/>
                    </a:lnTo>
                    <a:lnTo>
                      <a:pt x="96" y="58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2" y="54"/>
                    </a:lnTo>
                    <a:lnTo>
                      <a:pt x="104" y="54"/>
                    </a:lnTo>
                    <a:lnTo>
                      <a:pt x="106" y="52"/>
                    </a:lnTo>
                    <a:lnTo>
                      <a:pt x="106" y="52"/>
                    </a:lnTo>
                    <a:lnTo>
                      <a:pt x="108" y="50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2" y="46"/>
                    </a:lnTo>
                    <a:lnTo>
                      <a:pt x="112" y="44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6" y="34"/>
                    </a:lnTo>
                    <a:lnTo>
                      <a:pt x="114" y="34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2" y="24"/>
                    </a:lnTo>
                    <a:lnTo>
                      <a:pt x="112" y="24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6" y="18"/>
                    </a:lnTo>
                    <a:lnTo>
                      <a:pt x="106" y="16"/>
                    </a:lnTo>
                    <a:lnTo>
                      <a:pt x="104" y="14"/>
                    </a:lnTo>
                    <a:lnTo>
                      <a:pt x="102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6" y="10"/>
                    </a:lnTo>
                    <a:lnTo>
                      <a:pt x="94" y="8"/>
                    </a:lnTo>
                    <a:lnTo>
                      <a:pt x="92" y="8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6" name="Freeform 438"/>
              <p:cNvSpPr>
                <a:spLocks/>
              </p:cNvSpPr>
              <p:nvPr/>
            </p:nvSpPr>
            <p:spPr bwMode="auto">
              <a:xfrm>
                <a:off x="5775325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0"/>
                  </a:cxn>
                  <a:cxn ang="0">
                    <a:pos x="34" y="2"/>
                  </a:cxn>
                  <a:cxn ang="0">
                    <a:pos x="26" y="4"/>
                  </a:cxn>
                  <a:cxn ang="0">
                    <a:pos x="20" y="6"/>
                  </a:cxn>
                  <a:cxn ang="0">
                    <a:pos x="14" y="8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4" y="52"/>
                  </a:cxn>
                  <a:cxn ang="0">
                    <a:pos x="20" y="54"/>
                  </a:cxn>
                  <a:cxn ang="0">
                    <a:pos x="26" y="58"/>
                  </a:cxn>
                  <a:cxn ang="0">
                    <a:pos x="32" y="60"/>
                  </a:cxn>
                  <a:cxn ang="0">
                    <a:pos x="40" y="62"/>
                  </a:cxn>
                  <a:cxn ang="0">
                    <a:pos x="48" y="64"/>
                  </a:cxn>
                  <a:cxn ang="0">
                    <a:pos x="58" y="64"/>
                  </a:cxn>
                  <a:cxn ang="0">
                    <a:pos x="66" y="64"/>
                  </a:cxn>
                  <a:cxn ang="0">
                    <a:pos x="74" y="62"/>
                  </a:cxn>
                  <a:cxn ang="0">
                    <a:pos x="80" y="60"/>
                  </a:cxn>
                  <a:cxn ang="0">
                    <a:pos x="88" y="58"/>
                  </a:cxn>
                  <a:cxn ang="0">
                    <a:pos x="94" y="56"/>
                  </a:cxn>
                  <a:cxn ang="0">
                    <a:pos x="98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08" y="40"/>
                  </a:cxn>
                  <a:cxn ang="0">
                    <a:pos x="110" y="36"/>
                  </a:cxn>
                  <a:cxn ang="0">
                    <a:pos x="110" y="32"/>
                  </a:cxn>
                  <a:cxn ang="0">
                    <a:pos x="108" y="26"/>
                  </a:cxn>
                  <a:cxn ang="0">
                    <a:pos x="106" y="22"/>
                  </a:cxn>
                  <a:cxn ang="0">
                    <a:pos x="102" y="18"/>
                  </a:cxn>
                  <a:cxn ang="0">
                    <a:pos x="98" y="14"/>
                  </a:cxn>
                  <a:cxn ang="0">
                    <a:pos x="92" y="10"/>
                  </a:cxn>
                  <a:cxn ang="0">
                    <a:pos x="86" y="8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10" h="64">
                    <a:moveTo>
                      <a:pt x="54" y="0"/>
                    </a:moveTo>
                    <a:lnTo>
                      <a:pt x="52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60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38" y="62"/>
                    </a:lnTo>
                    <a:lnTo>
                      <a:pt x="40" y="62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4"/>
                    </a:lnTo>
                    <a:lnTo>
                      <a:pt x="68" y="64"/>
                    </a:lnTo>
                    <a:lnTo>
                      <a:pt x="70" y="62"/>
                    </a:lnTo>
                    <a:lnTo>
                      <a:pt x="74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2" y="60"/>
                    </a:lnTo>
                    <a:lnTo>
                      <a:pt x="86" y="60"/>
                    </a:lnTo>
                    <a:lnTo>
                      <a:pt x="88" y="58"/>
                    </a:lnTo>
                    <a:lnTo>
                      <a:pt x="90" y="58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100" y="52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4"/>
                    </a:lnTo>
                    <a:lnTo>
                      <a:pt x="108" y="42"/>
                    </a:lnTo>
                    <a:lnTo>
                      <a:pt x="108" y="40"/>
                    </a:lnTo>
                    <a:lnTo>
                      <a:pt x="110" y="40"/>
                    </a:lnTo>
                    <a:lnTo>
                      <a:pt x="110" y="38"/>
                    </a:lnTo>
                    <a:lnTo>
                      <a:pt x="110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4"/>
                    </a:lnTo>
                    <a:lnTo>
                      <a:pt x="106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0" y="16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6" y="8"/>
                    </a:lnTo>
                    <a:lnTo>
                      <a:pt x="84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7" name="Freeform 439"/>
              <p:cNvSpPr>
                <a:spLocks/>
              </p:cNvSpPr>
              <p:nvPr/>
            </p:nvSpPr>
            <p:spPr bwMode="auto">
              <a:xfrm>
                <a:off x="5778500" y="1397000"/>
                <a:ext cx="168275" cy="9842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2"/>
                  </a:cxn>
                  <a:cxn ang="0">
                    <a:pos x="32" y="2"/>
                  </a:cxn>
                  <a:cxn ang="0">
                    <a:pos x="26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4" y="50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2" y="58"/>
                  </a:cxn>
                  <a:cxn ang="0">
                    <a:pos x="40" y="60"/>
                  </a:cxn>
                  <a:cxn ang="0">
                    <a:pos x="48" y="62"/>
                  </a:cxn>
                  <a:cxn ang="0">
                    <a:pos x="56" y="62"/>
                  </a:cxn>
                  <a:cxn ang="0">
                    <a:pos x="64" y="62"/>
                  </a:cxn>
                  <a:cxn ang="0">
                    <a:pos x="72" y="60"/>
                  </a:cxn>
                  <a:cxn ang="0">
                    <a:pos x="78" y="60"/>
                  </a:cxn>
                  <a:cxn ang="0">
                    <a:pos x="84" y="58"/>
                  </a:cxn>
                  <a:cxn ang="0">
                    <a:pos x="90" y="54"/>
                  </a:cxn>
                  <a:cxn ang="0">
                    <a:pos x="96" y="52"/>
                  </a:cxn>
                  <a:cxn ang="0">
                    <a:pos x="100" y="48"/>
                  </a:cxn>
                  <a:cxn ang="0">
                    <a:pos x="104" y="44"/>
                  </a:cxn>
                  <a:cxn ang="0">
                    <a:pos x="106" y="40"/>
                  </a:cxn>
                  <a:cxn ang="0">
                    <a:pos x="106" y="36"/>
                  </a:cxn>
                  <a:cxn ang="0">
                    <a:pos x="106" y="30"/>
                  </a:cxn>
                  <a:cxn ang="0">
                    <a:pos x="104" y="26"/>
                  </a:cxn>
                  <a:cxn ang="0">
                    <a:pos x="102" y="22"/>
                  </a:cxn>
                  <a:cxn ang="0">
                    <a:pos x="98" y="18"/>
                  </a:cxn>
                  <a:cxn ang="0">
                    <a:pos x="94" y="14"/>
                  </a:cxn>
                  <a:cxn ang="0">
                    <a:pos x="90" y="10"/>
                  </a:cxn>
                  <a:cxn ang="0">
                    <a:pos x="82" y="8"/>
                  </a:cxn>
                  <a:cxn ang="0">
                    <a:pos x="76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06" h="62">
                    <a:moveTo>
                      <a:pt x="54" y="0"/>
                    </a:move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4" y="60"/>
                    </a:lnTo>
                    <a:lnTo>
                      <a:pt x="36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4" y="62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2" y="62"/>
                    </a:lnTo>
                    <a:lnTo>
                      <a:pt x="56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4" y="62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2" y="60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2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6"/>
                    </a:lnTo>
                    <a:lnTo>
                      <a:pt x="90" y="54"/>
                    </a:lnTo>
                    <a:lnTo>
                      <a:pt x="92" y="54"/>
                    </a:lnTo>
                    <a:lnTo>
                      <a:pt x="94" y="52"/>
                    </a:lnTo>
                    <a:lnTo>
                      <a:pt x="96" y="52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100" y="48"/>
                    </a:lnTo>
                    <a:lnTo>
                      <a:pt x="102" y="46"/>
                    </a:lnTo>
                    <a:lnTo>
                      <a:pt x="102" y="46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06" y="36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6" y="30"/>
                    </a:lnTo>
                    <a:lnTo>
                      <a:pt x="106" y="28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4"/>
                    </a:lnTo>
                    <a:lnTo>
                      <a:pt x="102" y="22"/>
                    </a:lnTo>
                    <a:lnTo>
                      <a:pt x="102" y="20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6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8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8" name="Freeform 440"/>
              <p:cNvSpPr>
                <a:spLocks/>
              </p:cNvSpPr>
              <p:nvPr/>
            </p:nvSpPr>
            <p:spPr bwMode="auto">
              <a:xfrm>
                <a:off x="5781675" y="1400175"/>
                <a:ext cx="16510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2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4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2" y="46"/>
                  </a:cxn>
                  <a:cxn ang="0">
                    <a:pos x="18" y="50"/>
                  </a:cxn>
                  <a:cxn ang="0">
                    <a:pos x="24" y="52"/>
                  </a:cxn>
                  <a:cxn ang="0">
                    <a:pos x="30" y="56"/>
                  </a:cxn>
                  <a:cxn ang="0">
                    <a:pos x="38" y="56"/>
                  </a:cxn>
                  <a:cxn ang="0">
                    <a:pos x="46" y="58"/>
                  </a:cxn>
                  <a:cxn ang="0">
                    <a:pos x="54" y="58"/>
                  </a:cxn>
                  <a:cxn ang="0">
                    <a:pos x="62" y="58"/>
                  </a:cxn>
                  <a:cxn ang="0">
                    <a:pos x="68" y="58"/>
                  </a:cxn>
                  <a:cxn ang="0">
                    <a:pos x="76" y="56"/>
                  </a:cxn>
                  <a:cxn ang="0">
                    <a:pos x="82" y="54"/>
                  </a:cxn>
                  <a:cxn ang="0">
                    <a:pos x="88" y="52"/>
                  </a:cxn>
                  <a:cxn ang="0">
                    <a:pos x="92" y="48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2" y="38"/>
                  </a:cxn>
                  <a:cxn ang="0">
                    <a:pos x="104" y="34"/>
                  </a:cxn>
                  <a:cxn ang="0">
                    <a:pos x="102" y="28"/>
                  </a:cxn>
                  <a:cxn ang="0">
                    <a:pos x="102" y="24"/>
                  </a:cxn>
                  <a:cxn ang="0">
                    <a:pos x="100" y="20"/>
                  </a:cxn>
                  <a:cxn ang="0">
                    <a:pos x="96" y="16"/>
                  </a:cxn>
                  <a:cxn ang="0">
                    <a:pos x="92" y="12"/>
                  </a:cxn>
                  <a:cxn ang="0">
                    <a:pos x="86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66" y="2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04" h="58">
                    <a:moveTo>
                      <a:pt x="52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6"/>
                    </a:lnTo>
                    <a:lnTo>
                      <a:pt x="34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2" y="58"/>
                    </a:lnTo>
                    <a:lnTo>
                      <a:pt x="64" y="58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72" y="58"/>
                    </a:lnTo>
                    <a:lnTo>
                      <a:pt x="74" y="56"/>
                    </a:lnTo>
                    <a:lnTo>
                      <a:pt x="76" y="56"/>
                    </a:lnTo>
                    <a:lnTo>
                      <a:pt x="78" y="56"/>
                    </a:lnTo>
                    <a:lnTo>
                      <a:pt x="80" y="54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98" y="44"/>
                    </a:lnTo>
                    <a:lnTo>
                      <a:pt x="98" y="42"/>
                    </a:lnTo>
                    <a:lnTo>
                      <a:pt x="100" y="42"/>
                    </a:lnTo>
                    <a:lnTo>
                      <a:pt x="100" y="40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6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4" y="32"/>
                    </a:lnTo>
                    <a:lnTo>
                      <a:pt x="104" y="30"/>
                    </a:lnTo>
                    <a:lnTo>
                      <a:pt x="102" y="28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8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9" name="Freeform 441"/>
              <p:cNvSpPr>
                <a:spLocks/>
              </p:cNvSpPr>
              <p:nvPr/>
            </p:nvSpPr>
            <p:spPr bwMode="auto">
              <a:xfrm>
                <a:off x="5784850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2"/>
                  </a:cxn>
                  <a:cxn ang="0">
                    <a:pos x="12" y="46"/>
                  </a:cxn>
                  <a:cxn ang="0">
                    <a:pos x="18" y="48"/>
                  </a:cxn>
                  <a:cxn ang="0">
                    <a:pos x="24" y="52"/>
                  </a:cxn>
                  <a:cxn ang="0">
                    <a:pos x="30" y="54"/>
                  </a:cxn>
                  <a:cxn ang="0">
                    <a:pos x="36" y="56"/>
                  </a:cxn>
                  <a:cxn ang="0">
                    <a:pos x="44" y="56"/>
                  </a:cxn>
                  <a:cxn ang="0">
                    <a:pos x="52" y="58"/>
                  </a:cxn>
                  <a:cxn ang="0">
                    <a:pos x="60" y="56"/>
                  </a:cxn>
                  <a:cxn ang="0">
                    <a:pos x="66" y="56"/>
                  </a:cxn>
                  <a:cxn ang="0">
                    <a:pos x="74" y="54"/>
                  </a:cxn>
                  <a:cxn ang="0">
                    <a:pos x="80" y="52"/>
                  </a:cxn>
                  <a:cxn ang="0">
                    <a:pos x="84" y="50"/>
                  </a:cxn>
                  <a:cxn ang="0">
                    <a:pos x="90" y="48"/>
                  </a:cxn>
                  <a:cxn ang="0">
                    <a:pos x="94" y="44"/>
                  </a:cxn>
                  <a:cxn ang="0">
                    <a:pos x="96" y="40"/>
                  </a:cxn>
                  <a:cxn ang="0">
                    <a:pos x="98" y="36"/>
                  </a:cxn>
                  <a:cxn ang="0">
                    <a:pos x="100" y="32"/>
                  </a:cxn>
                  <a:cxn ang="0">
                    <a:pos x="100" y="28"/>
                  </a:cxn>
                  <a:cxn ang="0">
                    <a:pos x="98" y="24"/>
                  </a:cxn>
                  <a:cxn ang="0">
                    <a:pos x="96" y="20"/>
                  </a:cxn>
                  <a:cxn ang="0">
                    <a:pos x="92" y="16"/>
                  </a:cxn>
                  <a:cxn ang="0">
                    <a:pos x="88" y="12"/>
                  </a:cxn>
                  <a:cxn ang="0">
                    <a:pos x="84" y="10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58" y="0"/>
                  </a:cxn>
                  <a:cxn ang="0">
                    <a:pos x="50" y="0"/>
                  </a:cxn>
                </a:cxnLst>
                <a:rect l="0" t="0" r="r" b="b"/>
                <a:pathLst>
                  <a:path w="100" h="58">
                    <a:moveTo>
                      <a:pt x="50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4"/>
                    </a:lnTo>
                    <a:lnTo>
                      <a:pt x="80" y="52"/>
                    </a:lnTo>
                    <a:lnTo>
                      <a:pt x="82" y="52"/>
                    </a:lnTo>
                    <a:lnTo>
                      <a:pt x="84" y="52"/>
                    </a:lnTo>
                    <a:lnTo>
                      <a:pt x="84" y="50"/>
                    </a:lnTo>
                    <a:lnTo>
                      <a:pt x="86" y="50"/>
                    </a:lnTo>
                    <a:lnTo>
                      <a:pt x="88" y="48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4" y="44"/>
                    </a:lnTo>
                    <a:lnTo>
                      <a:pt x="94" y="44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38"/>
                    </a:lnTo>
                    <a:lnTo>
                      <a:pt x="98" y="36"/>
                    </a:lnTo>
                    <a:lnTo>
                      <a:pt x="100" y="36"/>
                    </a:lnTo>
                    <a:lnTo>
                      <a:pt x="100" y="34"/>
                    </a:lnTo>
                    <a:lnTo>
                      <a:pt x="100" y="32"/>
                    </a:lnTo>
                    <a:lnTo>
                      <a:pt x="100" y="32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98" y="26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2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4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0" y="14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6" y="10"/>
                    </a:lnTo>
                    <a:lnTo>
                      <a:pt x="84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0" name="Freeform 442"/>
              <p:cNvSpPr>
                <a:spLocks/>
              </p:cNvSpPr>
              <p:nvPr/>
            </p:nvSpPr>
            <p:spPr bwMode="auto">
              <a:xfrm>
                <a:off x="5788025" y="1400175"/>
                <a:ext cx="152400" cy="88900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4"/>
                  </a:cxn>
                  <a:cxn ang="0">
                    <a:pos x="16" y="48"/>
                  </a:cxn>
                  <a:cxn ang="0">
                    <a:pos x="22" y="50"/>
                  </a:cxn>
                  <a:cxn ang="0">
                    <a:pos x="28" y="52"/>
                  </a:cxn>
                  <a:cxn ang="0">
                    <a:pos x="36" y="54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8" y="56"/>
                  </a:cxn>
                  <a:cxn ang="0">
                    <a:pos x="64" y="54"/>
                  </a:cxn>
                  <a:cxn ang="0">
                    <a:pos x="70" y="54"/>
                  </a:cxn>
                  <a:cxn ang="0">
                    <a:pos x="76" y="52"/>
                  </a:cxn>
                  <a:cxn ang="0">
                    <a:pos x="82" y="50"/>
                  </a:cxn>
                  <a:cxn ang="0">
                    <a:pos x="86" y="46"/>
                  </a:cxn>
                  <a:cxn ang="0">
                    <a:pos x="90" y="44"/>
                  </a:cxn>
                  <a:cxn ang="0">
                    <a:pos x="94" y="40"/>
                  </a:cxn>
                  <a:cxn ang="0">
                    <a:pos x="96" y="36"/>
                  </a:cxn>
                  <a:cxn ang="0">
                    <a:pos x="96" y="32"/>
                  </a:cxn>
                  <a:cxn ang="0">
                    <a:pos x="96" y="28"/>
                  </a:cxn>
                  <a:cxn ang="0">
                    <a:pos x="96" y="24"/>
                  </a:cxn>
                  <a:cxn ang="0">
                    <a:pos x="92" y="20"/>
                  </a:cxn>
                  <a:cxn ang="0">
                    <a:pos x="90" y="16"/>
                  </a:cxn>
                  <a:cxn ang="0">
                    <a:pos x="86" y="12"/>
                  </a:cxn>
                  <a:cxn ang="0">
                    <a:pos x="82" y="10"/>
                  </a:cxn>
                  <a:cxn ang="0">
                    <a:pos x="76" y="6"/>
                  </a:cxn>
                  <a:cxn ang="0">
                    <a:pos x="70" y="4"/>
                  </a:cxn>
                  <a:cxn ang="0">
                    <a:pos x="64" y="2"/>
                  </a:cxn>
                  <a:cxn ang="0">
                    <a:pos x="56" y="0"/>
                  </a:cxn>
                  <a:cxn ang="0">
                    <a:pos x="48" y="0"/>
                  </a:cxn>
                </a:cxnLst>
                <a:rect l="0" t="0" r="r" b="b"/>
                <a:pathLst>
                  <a:path w="96" h="56">
                    <a:moveTo>
                      <a:pt x="48" y="0"/>
                    </a:move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0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8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4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4"/>
                    </a:lnTo>
                    <a:lnTo>
                      <a:pt x="74" y="52"/>
                    </a:lnTo>
                    <a:lnTo>
                      <a:pt x="76" y="52"/>
                    </a:lnTo>
                    <a:lnTo>
                      <a:pt x="78" y="52"/>
                    </a:lnTo>
                    <a:lnTo>
                      <a:pt x="80" y="50"/>
                    </a:lnTo>
                    <a:lnTo>
                      <a:pt x="82" y="50"/>
                    </a:lnTo>
                    <a:lnTo>
                      <a:pt x="84" y="48"/>
                    </a:lnTo>
                    <a:lnTo>
                      <a:pt x="86" y="48"/>
                    </a:lnTo>
                    <a:lnTo>
                      <a:pt x="86" y="46"/>
                    </a:lnTo>
                    <a:lnTo>
                      <a:pt x="88" y="46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96" y="24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2" y="20"/>
                    </a:lnTo>
                    <a:lnTo>
                      <a:pt x="92" y="18"/>
                    </a:lnTo>
                    <a:lnTo>
                      <a:pt x="92" y="18"/>
                    </a:lnTo>
                    <a:lnTo>
                      <a:pt x="90" y="16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6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78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1" name="Freeform 443"/>
              <p:cNvSpPr>
                <a:spLocks/>
              </p:cNvSpPr>
              <p:nvPr/>
            </p:nvSpPr>
            <p:spPr bwMode="auto">
              <a:xfrm>
                <a:off x="5791200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2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8" y="40"/>
                  </a:cxn>
                  <a:cxn ang="0">
                    <a:pos x="12" y="42"/>
                  </a:cxn>
                  <a:cxn ang="0">
                    <a:pos x="16" y="46"/>
                  </a:cxn>
                  <a:cxn ang="0">
                    <a:pos x="22" y="48"/>
                  </a:cxn>
                  <a:cxn ang="0">
                    <a:pos x="28" y="50"/>
                  </a:cxn>
                  <a:cxn ang="0">
                    <a:pos x="34" y="52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6" y="54"/>
                  </a:cxn>
                  <a:cxn ang="0">
                    <a:pos x="62" y="54"/>
                  </a:cxn>
                  <a:cxn ang="0">
                    <a:pos x="68" y="52"/>
                  </a:cxn>
                  <a:cxn ang="0">
                    <a:pos x="74" y="50"/>
                  </a:cxn>
                  <a:cxn ang="0">
                    <a:pos x="78" y="48"/>
                  </a:cxn>
                  <a:cxn ang="0">
                    <a:pos x="84" y="46"/>
                  </a:cxn>
                  <a:cxn ang="0">
                    <a:pos x="88" y="42"/>
                  </a:cxn>
                  <a:cxn ang="0">
                    <a:pos x="90" y="40"/>
                  </a:cxn>
                  <a:cxn ang="0">
                    <a:pos x="92" y="36"/>
                  </a:cxn>
                  <a:cxn ang="0">
                    <a:pos x="94" y="32"/>
                  </a:cxn>
                  <a:cxn ang="0">
                    <a:pos x="94" y="28"/>
                  </a:cxn>
                  <a:cxn ang="0">
                    <a:pos x="92" y="24"/>
                  </a:cxn>
                  <a:cxn ang="0">
                    <a:pos x="90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78" y="10"/>
                  </a:cxn>
                  <a:cxn ang="0">
                    <a:pos x="74" y="8"/>
                  </a:cxn>
                  <a:cxn ang="0">
                    <a:pos x="68" y="4"/>
                  </a:cxn>
                  <a:cxn ang="0">
                    <a:pos x="62" y="2"/>
                  </a:cxn>
                  <a:cxn ang="0">
                    <a:pos x="54" y="2"/>
                  </a:cxn>
                  <a:cxn ang="0">
                    <a:pos x="48" y="0"/>
                  </a:cxn>
                </a:cxnLst>
                <a:rect l="0" t="0" r="r" b="b"/>
                <a:pathLst>
                  <a:path w="94" h="54">
                    <a:moveTo>
                      <a:pt x="48" y="0"/>
                    </a:move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50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4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2" y="52"/>
                    </a:lnTo>
                    <a:lnTo>
                      <a:pt x="74" y="50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80" y="48"/>
                    </a:lnTo>
                    <a:lnTo>
                      <a:pt x="82" y="46"/>
                    </a:lnTo>
                    <a:lnTo>
                      <a:pt x="84" y="46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2" y="34"/>
                    </a:lnTo>
                    <a:lnTo>
                      <a:pt x="92" y="34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30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2" y="26"/>
                    </a:lnTo>
                    <a:lnTo>
                      <a:pt x="92" y="24"/>
                    </a:lnTo>
                    <a:lnTo>
                      <a:pt x="92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4" y="14"/>
                    </a:lnTo>
                    <a:lnTo>
                      <a:pt x="84" y="12"/>
                    </a:lnTo>
                    <a:lnTo>
                      <a:pt x="82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4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2" name="Freeform 444"/>
              <p:cNvSpPr>
                <a:spLocks/>
              </p:cNvSpPr>
              <p:nvPr/>
            </p:nvSpPr>
            <p:spPr bwMode="auto">
              <a:xfrm>
                <a:off x="5794375" y="1400175"/>
                <a:ext cx="142875" cy="82550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38"/>
                  </a:cxn>
                  <a:cxn ang="0">
                    <a:pos x="10" y="42"/>
                  </a:cxn>
                  <a:cxn ang="0">
                    <a:pos x="16" y="44"/>
                  </a:cxn>
                  <a:cxn ang="0">
                    <a:pos x="20" y="48"/>
                  </a:cxn>
                  <a:cxn ang="0">
                    <a:pos x="26" y="50"/>
                  </a:cxn>
                  <a:cxn ang="0">
                    <a:pos x="32" y="50"/>
                  </a:cxn>
                  <a:cxn ang="0">
                    <a:pos x="40" y="52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60" y="52"/>
                  </a:cxn>
                  <a:cxn ang="0">
                    <a:pos x="66" y="50"/>
                  </a:cxn>
                  <a:cxn ang="0">
                    <a:pos x="72" y="50"/>
                  </a:cxn>
                  <a:cxn ang="0">
                    <a:pos x="76" y="48"/>
                  </a:cxn>
                  <a:cxn ang="0">
                    <a:pos x="80" y="44"/>
                  </a:cxn>
                  <a:cxn ang="0">
                    <a:pos x="84" y="42"/>
                  </a:cxn>
                  <a:cxn ang="0">
                    <a:pos x="86" y="38"/>
                  </a:cxn>
                  <a:cxn ang="0">
                    <a:pos x="88" y="36"/>
                  </a:cxn>
                  <a:cxn ang="0">
                    <a:pos x="90" y="32"/>
                  </a:cxn>
                  <a:cxn ang="0">
                    <a:pos x="90" y="28"/>
                  </a:cxn>
                  <a:cxn ang="0">
                    <a:pos x="88" y="24"/>
                  </a:cxn>
                  <a:cxn ang="0">
                    <a:pos x="86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2" y="2"/>
                  </a:cxn>
                  <a:cxn ang="0">
                    <a:pos x="46" y="2"/>
                  </a:cxn>
                </a:cxnLst>
                <a:rect l="0" t="0" r="r" b="b"/>
                <a:pathLst>
                  <a:path w="90" h="52">
                    <a:moveTo>
                      <a:pt x="46" y="2"/>
                    </a:move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2"/>
                    </a:lnTo>
                    <a:lnTo>
                      <a:pt x="38" y="52"/>
                    </a:lnTo>
                    <a:lnTo>
                      <a:pt x="40" y="52"/>
                    </a:lnTo>
                    <a:lnTo>
                      <a:pt x="42" y="52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8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0" y="44"/>
                    </a:lnTo>
                    <a:lnTo>
                      <a:pt x="82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90" y="34"/>
                    </a:lnTo>
                    <a:lnTo>
                      <a:pt x="90" y="32"/>
                    </a:lnTo>
                    <a:lnTo>
                      <a:pt x="90" y="32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88" y="24"/>
                    </a:lnTo>
                    <a:lnTo>
                      <a:pt x="88" y="22"/>
                    </a:lnTo>
                    <a:lnTo>
                      <a:pt x="88" y="22"/>
                    </a:lnTo>
                    <a:lnTo>
                      <a:pt x="86" y="20"/>
                    </a:lnTo>
                    <a:lnTo>
                      <a:pt x="86" y="18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2"/>
                    </a:lnTo>
                    <a:lnTo>
                      <a:pt x="78" y="10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3" name="Freeform 445"/>
              <p:cNvSpPr>
                <a:spLocks/>
              </p:cNvSpPr>
              <p:nvPr/>
            </p:nvSpPr>
            <p:spPr bwMode="auto">
              <a:xfrm>
                <a:off x="5797550" y="1403350"/>
                <a:ext cx="136525" cy="7937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4" y="0"/>
                  </a:cxn>
                  <a:cxn ang="0">
                    <a:pos x="28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6" y="36"/>
                  </a:cxn>
                  <a:cxn ang="0">
                    <a:pos x="10" y="38"/>
                  </a:cxn>
                  <a:cxn ang="0">
                    <a:pos x="14" y="42"/>
                  </a:cxn>
                  <a:cxn ang="0">
                    <a:pos x="20" y="44"/>
                  </a:cxn>
                  <a:cxn ang="0">
                    <a:pos x="26" y="46"/>
                  </a:cxn>
                  <a:cxn ang="0">
                    <a:pos x="32" y="48"/>
                  </a:cxn>
                  <a:cxn ang="0">
                    <a:pos x="38" y="48"/>
                  </a:cxn>
                  <a:cxn ang="0">
                    <a:pos x="44" y="50"/>
                  </a:cxn>
                  <a:cxn ang="0">
                    <a:pos x="50" y="50"/>
                  </a:cxn>
                  <a:cxn ang="0">
                    <a:pos x="58" y="48"/>
                  </a:cxn>
                  <a:cxn ang="0">
                    <a:pos x="62" y="48"/>
                  </a:cxn>
                  <a:cxn ang="0">
                    <a:pos x="68" y="46"/>
                  </a:cxn>
                  <a:cxn ang="0">
                    <a:pos x="74" y="44"/>
                  </a:cxn>
                  <a:cxn ang="0">
                    <a:pos x="78" y="42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2"/>
                  </a:cxn>
                  <a:cxn ang="0">
                    <a:pos x="86" y="30"/>
                  </a:cxn>
                  <a:cxn ang="0">
                    <a:pos x="86" y="26"/>
                  </a:cxn>
                  <a:cxn ang="0">
                    <a:pos x="86" y="22"/>
                  </a:cxn>
                  <a:cxn ang="0">
                    <a:pos x="84" y="18"/>
                  </a:cxn>
                  <a:cxn ang="0">
                    <a:pos x="80" y="14"/>
                  </a:cxn>
                  <a:cxn ang="0">
                    <a:pos x="78" y="12"/>
                  </a:cxn>
                  <a:cxn ang="0">
                    <a:pos x="74" y="8"/>
                  </a:cxn>
                  <a:cxn ang="0">
                    <a:pos x="68" y="6"/>
                  </a:cxn>
                  <a:cxn ang="0">
                    <a:pos x="64" y="4"/>
                  </a:cxn>
                  <a:cxn ang="0">
                    <a:pos x="58" y="2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86" h="50">
                    <a:moveTo>
                      <a:pt x="44" y="0"/>
                    </a:move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50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50" y="50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6" y="46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4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6" y="42"/>
                    </a:lnTo>
                    <a:lnTo>
                      <a:pt x="78" y="42"/>
                    </a:lnTo>
                    <a:lnTo>
                      <a:pt x="78" y="4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2" y="38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4"/>
                    </a:lnTo>
                    <a:lnTo>
                      <a:pt x="86" y="32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6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4" name="Freeform 446"/>
              <p:cNvSpPr>
                <a:spLocks/>
              </p:cNvSpPr>
              <p:nvPr/>
            </p:nvSpPr>
            <p:spPr bwMode="auto">
              <a:xfrm>
                <a:off x="5800725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4"/>
                  </a:cxn>
                  <a:cxn ang="0">
                    <a:pos x="10" y="38"/>
                  </a:cxn>
                  <a:cxn ang="0">
                    <a:pos x="14" y="40"/>
                  </a:cxn>
                  <a:cxn ang="0">
                    <a:pos x="18" y="42"/>
                  </a:cxn>
                  <a:cxn ang="0">
                    <a:pos x="24" y="44"/>
                  </a:cxn>
                  <a:cxn ang="0">
                    <a:pos x="30" y="46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8"/>
                  </a:cxn>
                  <a:cxn ang="0">
                    <a:pos x="54" y="48"/>
                  </a:cxn>
                  <a:cxn ang="0">
                    <a:pos x="60" y="46"/>
                  </a:cxn>
                  <a:cxn ang="0">
                    <a:pos x="66" y="44"/>
                  </a:cxn>
                  <a:cxn ang="0">
                    <a:pos x="70" y="44"/>
                  </a:cxn>
                  <a:cxn ang="0">
                    <a:pos x="74" y="40"/>
                  </a:cxn>
                  <a:cxn ang="0">
                    <a:pos x="78" y="38"/>
                  </a:cxn>
                  <a:cxn ang="0">
                    <a:pos x="80" y="36"/>
                  </a:cxn>
                  <a:cxn ang="0">
                    <a:pos x="82" y="32"/>
                  </a:cxn>
                  <a:cxn ang="0">
                    <a:pos x="84" y="28"/>
                  </a:cxn>
                  <a:cxn ang="0">
                    <a:pos x="84" y="24"/>
                  </a:cxn>
                  <a:cxn ang="0">
                    <a:pos x="82" y="22"/>
                  </a:cxn>
                  <a:cxn ang="0">
                    <a:pos x="80" y="18"/>
                  </a:cxn>
                  <a:cxn ang="0">
                    <a:pos x="78" y="14"/>
                  </a:cxn>
                  <a:cxn ang="0">
                    <a:pos x="74" y="12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0"/>
                  </a:cxn>
                  <a:cxn ang="0">
                    <a:pos x="42" y="0"/>
                  </a:cxn>
                </a:cxnLst>
                <a:rect l="0" t="0" r="r" b="b"/>
                <a:pathLst>
                  <a:path w="84" h="48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6"/>
                    </a:lnTo>
                    <a:lnTo>
                      <a:pt x="66" y="44"/>
                    </a:lnTo>
                    <a:lnTo>
                      <a:pt x="68" y="44"/>
                    </a:lnTo>
                    <a:lnTo>
                      <a:pt x="68" y="44"/>
                    </a:lnTo>
                    <a:lnTo>
                      <a:pt x="70" y="44"/>
                    </a:lnTo>
                    <a:lnTo>
                      <a:pt x="72" y="42"/>
                    </a:lnTo>
                    <a:lnTo>
                      <a:pt x="74" y="42"/>
                    </a:lnTo>
                    <a:lnTo>
                      <a:pt x="74" y="40"/>
                    </a:lnTo>
                    <a:lnTo>
                      <a:pt x="76" y="40"/>
                    </a:lnTo>
                    <a:lnTo>
                      <a:pt x="76" y="40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2" y="34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4" y="30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4" y="24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78" y="16"/>
                    </a:lnTo>
                    <a:lnTo>
                      <a:pt x="78" y="14"/>
                    </a:lnTo>
                    <a:lnTo>
                      <a:pt x="76" y="14"/>
                    </a:lnTo>
                    <a:lnTo>
                      <a:pt x="76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5" name="Freeform 447"/>
              <p:cNvSpPr>
                <a:spLocks/>
              </p:cNvSpPr>
              <p:nvPr/>
            </p:nvSpPr>
            <p:spPr bwMode="auto">
              <a:xfrm>
                <a:off x="5803900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6"/>
                  </a:cxn>
                  <a:cxn ang="0">
                    <a:pos x="14" y="38"/>
                  </a:cxn>
                  <a:cxn ang="0">
                    <a:pos x="18" y="40"/>
                  </a:cxn>
                  <a:cxn ang="0">
                    <a:pos x="24" y="42"/>
                  </a:cxn>
                  <a:cxn ang="0">
                    <a:pos x="28" y="44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6"/>
                  </a:cxn>
                  <a:cxn ang="0">
                    <a:pos x="58" y="46"/>
                  </a:cxn>
                  <a:cxn ang="0">
                    <a:pos x="62" y="44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4" y="38"/>
                  </a:cxn>
                  <a:cxn ang="0">
                    <a:pos x="78" y="34"/>
                  </a:cxn>
                  <a:cxn ang="0">
                    <a:pos x="80" y="32"/>
                  </a:cxn>
                  <a:cxn ang="0">
                    <a:pos x="80" y="28"/>
                  </a:cxn>
                  <a:cxn ang="0">
                    <a:pos x="80" y="24"/>
                  </a:cxn>
                  <a:cxn ang="0">
                    <a:pos x="80" y="22"/>
                  </a:cxn>
                  <a:cxn ang="0">
                    <a:pos x="78" y="18"/>
                  </a:cxn>
                  <a:cxn ang="0">
                    <a:pos x="74" y="14"/>
                  </a:cxn>
                  <a:cxn ang="0">
                    <a:pos x="72" y="12"/>
                  </a:cxn>
                  <a:cxn ang="0">
                    <a:pos x="68" y="8"/>
                  </a:cxn>
                  <a:cxn ang="0">
                    <a:pos x="64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48" y="2"/>
                  </a:cxn>
                  <a:cxn ang="0">
                    <a:pos x="42" y="0"/>
                  </a:cxn>
                </a:cxnLst>
                <a:rect l="0" t="0" r="r" b="b"/>
                <a:pathLst>
                  <a:path w="80" h="46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6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6" y="42"/>
                    </a:lnTo>
                    <a:lnTo>
                      <a:pt x="68" y="42"/>
                    </a:lnTo>
                    <a:lnTo>
                      <a:pt x="68" y="42"/>
                    </a:lnTo>
                    <a:lnTo>
                      <a:pt x="70" y="40"/>
                    </a:lnTo>
                    <a:lnTo>
                      <a:pt x="72" y="40"/>
                    </a:lnTo>
                    <a:lnTo>
                      <a:pt x="72" y="40"/>
                    </a:lnTo>
                    <a:lnTo>
                      <a:pt x="74" y="38"/>
                    </a:lnTo>
                    <a:lnTo>
                      <a:pt x="74" y="38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8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0" y="30"/>
                    </a:lnTo>
                    <a:lnTo>
                      <a:pt x="80" y="28"/>
                    </a:lnTo>
                    <a:lnTo>
                      <a:pt x="80" y="26"/>
                    </a:lnTo>
                    <a:lnTo>
                      <a:pt x="80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78" y="20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6" name="Freeform 448"/>
              <p:cNvSpPr>
                <a:spLocks/>
              </p:cNvSpPr>
              <p:nvPr/>
            </p:nvSpPr>
            <p:spPr bwMode="auto">
              <a:xfrm>
                <a:off x="5807075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2" y="38"/>
                  </a:cxn>
                  <a:cxn ang="0">
                    <a:pos x="18" y="40"/>
                  </a:cxn>
                  <a:cxn ang="0">
                    <a:pos x="22" y="42"/>
                  </a:cxn>
                  <a:cxn ang="0">
                    <a:pos x="28" y="42"/>
                  </a:cxn>
                  <a:cxn ang="0">
                    <a:pos x="34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4"/>
                  </a:cxn>
                  <a:cxn ang="0">
                    <a:pos x="56" y="44"/>
                  </a:cxn>
                  <a:cxn ang="0">
                    <a:pos x="60" y="42"/>
                  </a:cxn>
                  <a:cxn ang="0">
                    <a:pos x="64" y="40"/>
                  </a:cxn>
                  <a:cxn ang="0">
                    <a:pos x="68" y="38"/>
                  </a:cxn>
                  <a:cxn ang="0">
                    <a:pos x="72" y="36"/>
                  </a:cxn>
                  <a:cxn ang="0">
                    <a:pos x="74" y="34"/>
                  </a:cxn>
                  <a:cxn ang="0">
                    <a:pos x="76" y="30"/>
                  </a:cxn>
                  <a:cxn ang="0">
                    <a:pos x="76" y="28"/>
                  </a:cxn>
                  <a:cxn ang="0">
                    <a:pos x="76" y="24"/>
                  </a:cxn>
                  <a:cxn ang="0">
                    <a:pos x="76" y="22"/>
                  </a:cxn>
                  <a:cxn ang="0">
                    <a:pos x="74" y="18"/>
                  </a:cxn>
                  <a:cxn ang="0">
                    <a:pos x="72" y="14"/>
                  </a:cxn>
                  <a:cxn ang="0">
                    <a:pos x="68" y="12"/>
                  </a:cxn>
                  <a:cxn ang="0">
                    <a:pos x="66" y="10"/>
                  </a:cxn>
                  <a:cxn ang="0">
                    <a:pos x="62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6" y="2"/>
                  </a:cxn>
                  <a:cxn ang="0">
                    <a:pos x="40" y="2"/>
                  </a:cxn>
                </a:cxnLst>
                <a:rect l="0" t="0" r="r" b="b"/>
                <a:pathLst>
                  <a:path w="76" h="44">
                    <a:moveTo>
                      <a:pt x="40" y="2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60" y="42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68" y="38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2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7" name="Freeform 449"/>
              <p:cNvSpPr>
                <a:spLocks/>
              </p:cNvSpPr>
              <p:nvPr/>
            </p:nvSpPr>
            <p:spPr bwMode="auto">
              <a:xfrm>
                <a:off x="5810250" y="1406525"/>
                <a:ext cx="117475" cy="6667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0" y="0"/>
                  </a:cxn>
                  <a:cxn ang="0">
                    <a:pos x="24" y="0"/>
                  </a:cxn>
                  <a:cxn ang="0">
                    <a:pos x="20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6" y="28"/>
                  </a:cxn>
                  <a:cxn ang="0">
                    <a:pos x="8" y="32"/>
                  </a:cxn>
                  <a:cxn ang="0">
                    <a:pos x="12" y="34"/>
                  </a:cxn>
                  <a:cxn ang="0">
                    <a:pos x="16" y="36"/>
                  </a:cxn>
                  <a:cxn ang="0">
                    <a:pos x="22" y="38"/>
                  </a:cxn>
                  <a:cxn ang="0">
                    <a:pos x="26" y="40"/>
                  </a:cxn>
                  <a:cxn ang="0">
                    <a:pos x="32" y="40"/>
                  </a:cxn>
                  <a:cxn ang="0">
                    <a:pos x="38" y="42"/>
                  </a:cxn>
                  <a:cxn ang="0">
                    <a:pos x="42" y="42"/>
                  </a:cxn>
                  <a:cxn ang="0">
                    <a:pos x="48" y="42"/>
                  </a:cxn>
                  <a:cxn ang="0">
                    <a:pos x="52" y="40"/>
                  </a:cxn>
                  <a:cxn ang="0">
                    <a:pos x="58" y="40"/>
                  </a:cxn>
                  <a:cxn ang="0">
                    <a:pos x="62" y="38"/>
                  </a:cxn>
                  <a:cxn ang="0">
                    <a:pos x="66" y="36"/>
                  </a:cxn>
                  <a:cxn ang="0">
                    <a:pos x="68" y="34"/>
                  </a:cxn>
                  <a:cxn ang="0">
                    <a:pos x="70" y="32"/>
                  </a:cxn>
                  <a:cxn ang="0">
                    <a:pos x="72" y="28"/>
                  </a:cxn>
                  <a:cxn ang="0">
                    <a:pos x="74" y="26"/>
                  </a:cxn>
                  <a:cxn ang="0">
                    <a:pos x="74" y="22"/>
                  </a:cxn>
                  <a:cxn ang="0">
                    <a:pos x="72" y="18"/>
                  </a:cxn>
                  <a:cxn ang="0">
                    <a:pos x="72" y="16"/>
                  </a:cxn>
                  <a:cxn ang="0">
                    <a:pos x="70" y="12"/>
                  </a:cxn>
                  <a:cxn ang="0">
                    <a:pos x="66" y="10"/>
                  </a:cxn>
                  <a:cxn ang="0">
                    <a:pos x="62" y="8"/>
                  </a:cxn>
                  <a:cxn ang="0">
                    <a:pos x="58" y="6"/>
                  </a:cxn>
                  <a:cxn ang="0">
                    <a:pos x="54" y="4"/>
                  </a:cxn>
                  <a:cxn ang="0">
                    <a:pos x="50" y="2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74" h="42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52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2" y="28"/>
                    </a:lnTo>
                    <a:lnTo>
                      <a:pt x="74" y="26"/>
                    </a:lnTo>
                    <a:lnTo>
                      <a:pt x="74" y="26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72" y="16"/>
                    </a:lnTo>
                    <a:lnTo>
                      <a:pt x="72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8" name="Freeform 450"/>
              <p:cNvSpPr>
                <a:spLocks/>
              </p:cNvSpPr>
              <p:nvPr/>
            </p:nvSpPr>
            <p:spPr bwMode="auto">
              <a:xfrm>
                <a:off x="5813425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8" y="0"/>
                  </a:cxn>
                  <a:cxn ang="0">
                    <a:pos x="24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2" y="22"/>
                  </a:cxn>
                  <a:cxn ang="0">
                    <a:pos x="2" y="24"/>
                  </a:cxn>
                  <a:cxn ang="0">
                    <a:pos x="6" y="28"/>
                  </a:cxn>
                  <a:cxn ang="0">
                    <a:pos x="8" y="30"/>
                  </a:cxn>
                  <a:cxn ang="0">
                    <a:pos x="12" y="32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4" y="38"/>
                  </a:cxn>
                  <a:cxn ang="0">
                    <a:pos x="30" y="40"/>
                  </a:cxn>
                  <a:cxn ang="0">
                    <a:pos x="36" y="40"/>
                  </a:cxn>
                  <a:cxn ang="0">
                    <a:pos x="40" y="40"/>
                  </a:cxn>
                  <a:cxn ang="0">
                    <a:pos x="46" y="40"/>
                  </a:cxn>
                  <a:cxn ang="0">
                    <a:pos x="50" y="40"/>
                  </a:cxn>
                  <a:cxn ang="0">
                    <a:pos x="54" y="38"/>
                  </a:cxn>
                  <a:cxn ang="0">
                    <a:pos x="58" y="36"/>
                  </a:cxn>
                  <a:cxn ang="0">
                    <a:pos x="62" y="34"/>
                  </a:cxn>
                  <a:cxn ang="0">
                    <a:pos x="66" y="32"/>
                  </a:cxn>
                  <a:cxn ang="0">
                    <a:pos x="68" y="30"/>
                  </a:cxn>
                  <a:cxn ang="0">
                    <a:pos x="70" y="28"/>
                  </a:cxn>
                  <a:cxn ang="0">
                    <a:pos x="70" y="24"/>
                  </a:cxn>
                  <a:cxn ang="0">
                    <a:pos x="70" y="22"/>
                  </a:cxn>
                  <a:cxn ang="0">
                    <a:pos x="70" y="18"/>
                  </a:cxn>
                  <a:cxn ang="0">
                    <a:pos x="68" y="16"/>
                  </a:cxn>
                  <a:cxn ang="0">
                    <a:pos x="66" y="14"/>
                  </a:cxn>
                  <a:cxn ang="0">
                    <a:pos x="64" y="10"/>
                  </a:cxn>
                  <a:cxn ang="0">
                    <a:pos x="60" y="8"/>
                  </a:cxn>
                  <a:cxn ang="0">
                    <a:pos x="56" y="6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2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40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6" y="40"/>
                    </a:lnTo>
                    <a:lnTo>
                      <a:pt x="48" y="40"/>
                    </a:lnTo>
                    <a:lnTo>
                      <a:pt x="48" y="40"/>
                    </a:lnTo>
                    <a:lnTo>
                      <a:pt x="50" y="40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2" y="10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9" name="Freeform 451"/>
              <p:cNvSpPr>
                <a:spLocks/>
              </p:cNvSpPr>
              <p:nvPr/>
            </p:nvSpPr>
            <p:spPr bwMode="auto">
              <a:xfrm>
                <a:off x="5816600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28" y="0"/>
                  </a:cxn>
                  <a:cxn ang="0">
                    <a:pos x="22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4"/>
                  </a:cxn>
                  <a:cxn ang="0">
                    <a:pos x="6" y="26"/>
                  </a:cxn>
                  <a:cxn ang="0">
                    <a:pos x="8" y="28"/>
                  </a:cxn>
                  <a:cxn ang="0">
                    <a:pos x="12" y="32"/>
                  </a:cxn>
                  <a:cxn ang="0">
                    <a:pos x="14" y="34"/>
                  </a:cxn>
                  <a:cxn ang="0">
                    <a:pos x="18" y="34"/>
                  </a:cxn>
                  <a:cxn ang="0">
                    <a:pos x="24" y="36"/>
                  </a:cxn>
                  <a:cxn ang="0">
                    <a:pos x="28" y="38"/>
                  </a:cxn>
                  <a:cxn ang="0">
                    <a:pos x="34" y="38"/>
                  </a:cxn>
                  <a:cxn ang="0">
                    <a:pos x="38" y="38"/>
                  </a:cxn>
                  <a:cxn ang="0">
                    <a:pos x="44" y="38"/>
                  </a:cxn>
                  <a:cxn ang="0">
                    <a:pos x="48" y="38"/>
                  </a:cxn>
                  <a:cxn ang="0">
                    <a:pos x="52" y="36"/>
                  </a:cxn>
                  <a:cxn ang="0">
                    <a:pos x="56" y="36"/>
                  </a:cxn>
                  <a:cxn ang="0">
                    <a:pos x="60" y="34"/>
                  </a:cxn>
                  <a:cxn ang="0">
                    <a:pos x="62" y="32"/>
                  </a:cxn>
                  <a:cxn ang="0">
                    <a:pos x="64" y="30"/>
                  </a:cxn>
                  <a:cxn ang="0">
                    <a:pos x="66" y="28"/>
                  </a:cxn>
                  <a:cxn ang="0">
                    <a:pos x="66" y="24"/>
                  </a:cxn>
                  <a:cxn ang="0">
                    <a:pos x="66" y="22"/>
                  </a:cxn>
                  <a:cxn ang="0">
                    <a:pos x="66" y="18"/>
                  </a:cxn>
                  <a:cxn ang="0">
                    <a:pos x="66" y="16"/>
                  </a:cxn>
                  <a:cxn ang="0">
                    <a:pos x="64" y="14"/>
                  </a:cxn>
                  <a:cxn ang="0">
                    <a:pos x="60" y="10"/>
                  </a:cxn>
                  <a:cxn ang="0">
                    <a:pos x="58" y="8"/>
                  </a:cxn>
                  <a:cxn ang="0">
                    <a:pos x="54" y="6"/>
                  </a:cxn>
                  <a:cxn ang="0">
                    <a:pos x="50" y="4"/>
                  </a:cxn>
                  <a:cxn ang="0">
                    <a:pos x="46" y="2"/>
                  </a:cxn>
                  <a:cxn ang="0">
                    <a:pos x="40" y="2"/>
                  </a:cxn>
                  <a:cxn ang="0">
                    <a:pos x="36" y="0"/>
                  </a:cxn>
                </a:cxnLst>
                <a:rect l="0" t="0" r="r" b="b"/>
                <a:pathLst>
                  <a:path w="66" h="38">
                    <a:moveTo>
                      <a:pt x="36" y="0"/>
                    </a:move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28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8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4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4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0" name="Freeform 452"/>
              <p:cNvSpPr>
                <a:spLocks/>
              </p:cNvSpPr>
              <p:nvPr/>
            </p:nvSpPr>
            <p:spPr bwMode="auto">
              <a:xfrm>
                <a:off x="5819775" y="1406525"/>
                <a:ext cx="101600" cy="6032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18" y="2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6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8" y="28"/>
                  </a:cxn>
                  <a:cxn ang="0">
                    <a:pos x="10" y="30"/>
                  </a:cxn>
                  <a:cxn ang="0">
                    <a:pos x="14" y="32"/>
                  </a:cxn>
                  <a:cxn ang="0">
                    <a:pos x="18" y="34"/>
                  </a:cxn>
                  <a:cxn ang="0">
                    <a:pos x="22" y="34"/>
                  </a:cxn>
                  <a:cxn ang="0">
                    <a:pos x="26" y="36"/>
                  </a:cxn>
                  <a:cxn ang="0">
                    <a:pos x="32" y="36"/>
                  </a:cxn>
                  <a:cxn ang="0">
                    <a:pos x="36" y="38"/>
                  </a:cxn>
                  <a:cxn ang="0">
                    <a:pos x="40" y="38"/>
                  </a:cxn>
                  <a:cxn ang="0">
                    <a:pos x="46" y="36"/>
                  </a:cxn>
                  <a:cxn ang="0">
                    <a:pos x="50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2"/>
                  </a:cxn>
                  <a:cxn ang="0">
                    <a:pos x="60" y="28"/>
                  </a:cxn>
                  <a:cxn ang="0">
                    <a:pos x="62" y="26"/>
                  </a:cxn>
                  <a:cxn ang="0">
                    <a:pos x="64" y="24"/>
                  </a:cxn>
                  <a:cxn ang="0">
                    <a:pos x="64" y="22"/>
                  </a:cxn>
                  <a:cxn ang="0">
                    <a:pos x="64" y="18"/>
                  </a:cxn>
                  <a:cxn ang="0">
                    <a:pos x="62" y="16"/>
                  </a:cxn>
                  <a:cxn ang="0">
                    <a:pos x="60" y="14"/>
                  </a:cxn>
                  <a:cxn ang="0">
                    <a:pos x="58" y="10"/>
                  </a:cxn>
                  <a:cxn ang="0">
                    <a:pos x="54" y="8"/>
                  </a:cxn>
                  <a:cxn ang="0">
                    <a:pos x="52" y="6"/>
                  </a:cxn>
                  <a:cxn ang="0">
                    <a:pos x="48" y="4"/>
                  </a:cxn>
                  <a:cxn ang="0">
                    <a:pos x="44" y="2"/>
                  </a:cxn>
                  <a:cxn ang="0">
                    <a:pos x="38" y="2"/>
                  </a:cxn>
                  <a:cxn ang="0">
                    <a:pos x="34" y="0"/>
                  </a:cxn>
                </a:cxnLst>
                <a:rect l="0" t="0" r="r" b="b"/>
                <a:pathLst>
                  <a:path w="64" h="38">
                    <a:moveTo>
                      <a:pt x="34" y="0"/>
                    </a:move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2" y="34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2" y="18"/>
                    </a:lnTo>
                    <a:lnTo>
                      <a:pt x="62" y="16"/>
                    </a:lnTo>
                    <a:lnTo>
                      <a:pt x="62" y="16"/>
                    </a:lnTo>
                    <a:lnTo>
                      <a:pt x="62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1" name="Freeform 453"/>
              <p:cNvSpPr>
                <a:spLocks/>
              </p:cNvSpPr>
              <p:nvPr/>
            </p:nvSpPr>
            <p:spPr bwMode="auto">
              <a:xfrm>
                <a:off x="5743575" y="1371600"/>
                <a:ext cx="241300" cy="793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" y="16"/>
                  </a:cxn>
                  <a:cxn ang="0">
                    <a:pos x="4" y="14"/>
                  </a:cxn>
                  <a:cxn ang="0">
                    <a:pos x="6" y="14"/>
                  </a:cxn>
                  <a:cxn ang="0">
                    <a:pos x="10" y="12"/>
                  </a:cxn>
                  <a:cxn ang="0">
                    <a:pos x="12" y="10"/>
                  </a:cxn>
                  <a:cxn ang="0">
                    <a:pos x="16" y="10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8" y="6"/>
                  </a:cxn>
                  <a:cxn ang="0">
                    <a:pos x="32" y="4"/>
                  </a:cxn>
                  <a:cxn ang="0">
                    <a:pos x="36" y="2"/>
                  </a:cxn>
                  <a:cxn ang="0">
                    <a:pos x="42" y="2"/>
                  </a:cxn>
                  <a:cxn ang="0">
                    <a:pos x="48" y="0"/>
                  </a:cxn>
                  <a:cxn ang="0">
                    <a:pos x="52" y="0"/>
                  </a:cxn>
                  <a:cxn ang="0">
                    <a:pos x="58" y="0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4" y="2"/>
                  </a:cxn>
                  <a:cxn ang="0">
                    <a:pos x="90" y="2"/>
                  </a:cxn>
                  <a:cxn ang="0">
                    <a:pos x="96" y="4"/>
                  </a:cxn>
                  <a:cxn ang="0">
                    <a:pos x="102" y="8"/>
                  </a:cxn>
                  <a:cxn ang="0">
                    <a:pos x="108" y="10"/>
                  </a:cxn>
                  <a:cxn ang="0">
                    <a:pos x="116" y="14"/>
                  </a:cxn>
                  <a:cxn ang="0">
                    <a:pos x="122" y="18"/>
                  </a:cxn>
                  <a:cxn ang="0">
                    <a:pos x="128" y="24"/>
                  </a:cxn>
                  <a:cxn ang="0">
                    <a:pos x="134" y="28"/>
                  </a:cxn>
                  <a:cxn ang="0">
                    <a:pos x="140" y="36"/>
                  </a:cxn>
                  <a:cxn ang="0">
                    <a:pos x="146" y="42"/>
                  </a:cxn>
                  <a:cxn ang="0">
                    <a:pos x="152" y="50"/>
                  </a:cxn>
                  <a:cxn ang="0">
                    <a:pos x="152" y="50"/>
                  </a:cxn>
                  <a:cxn ang="0">
                    <a:pos x="150" y="48"/>
                  </a:cxn>
                  <a:cxn ang="0">
                    <a:pos x="150" y="46"/>
                  </a:cxn>
                  <a:cxn ang="0">
                    <a:pos x="148" y="44"/>
                  </a:cxn>
                  <a:cxn ang="0">
                    <a:pos x="146" y="42"/>
                  </a:cxn>
                  <a:cxn ang="0">
                    <a:pos x="144" y="40"/>
                  </a:cxn>
                  <a:cxn ang="0">
                    <a:pos x="142" y="38"/>
                  </a:cxn>
                  <a:cxn ang="0">
                    <a:pos x="138" y="36"/>
                  </a:cxn>
                  <a:cxn ang="0">
                    <a:pos x="136" y="34"/>
                  </a:cxn>
                  <a:cxn ang="0">
                    <a:pos x="132" y="32"/>
                  </a:cxn>
                  <a:cxn ang="0">
                    <a:pos x="128" y="30"/>
                  </a:cxn>
                  <a:cxn ang="0">
                    <a:pos x="126" y="28"/>
                  </a:cxn>
                  <a:cxn ang="0">
                    <a:pos x="120" y="24"/>
                  </a:cxn>
                  <a:cxn ang="0">
                    <a:pos x="116" y="22"/>
                  </a:cxn>
                  <a:cxn ang="0">
                    <a:pos x="112" y="20"/>
                  </a:cxn>
                  <a:cxn ang="0">
                    <a:pos x="106" y="18"/>
                  </a:cxn>
                  <a:cxn ang="0">
                    <a:pos x="100" y="16"/>
                  </a:cxn>
                  <a:cxn ang="0">
                    <a:pos x="96" y="14"/>
                  </a:cxn>
                  <a:cxn ang="0">
                    <a:pos x="90" y="12"/>
                  </a:cxn>
                  <a:cxn ang="0">
                    <a:pos x="82" y="12"/>
                  </a:cxn>
                  <a:cxn ang="0">
                    <a:pos x="76" y="10"/>
                  </a:cxn>
                  <a:cxn ang="0">
                    <a:pos x="70" y="10"/>
                  </a:cxn>
                  <a:cxn ang="0">
                    <a:pos x="62" y="8"/>
                  </a:cxn>
                  <a:cxn ang="0">
                    <a:pos x="54" y="8"/>
                  </a:cxn>
                  <a:cxn ang="0">
                    <a:pos x="46" y="10"/>
                  </a:cxn>
                  <a:cxn ang="0">
                    <a:pos x="38" y="10"/>
                  </a:cxn>
                  <a:cxn ang="0">
                    <a:pos x="28" y="10"/>
                  </a:cxn>
                  <a:cxn ang="0">
                    <a:pos x="20" y="12"/>
                  </a:cxn>
                  <a:cxn ang="0">
                    <a:pos x="10" y="14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152" h="50">
                    <a:moveTo>
                      <a:pt x="0" y="16"/>
                    </a:moveTo>
                    <a:lnTo>
                      <a:pt x="2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6" y="10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8" y="6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8" y="0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4" y="2"/>
                    </a:lnTo>
                    <a:lnTo>
                      <a:pt x="90" y="2"/>
                    </a:lnTo>
                    <a:lnTo>
                      <a:pt x="96" y="4"/>
                    </a:lnTo>
                    <a:lnTo>
                      <a:pt x="102" y="8"/>
                    </a:lnTo>
                    <a:lnTo>
                      <a:pt x="108" y="10"/>
                    </a:lnTo>
                    <a:lnTo>
                      <a:pt x="116" y="14"/>
                    </a:lnTo>
                    <a:lnTo>
                      <a:pt x="122" y="18"/>
                    </a:lnTo>
                    <a:lnTo>
                      <a:pt x="128" y="24"/>
                    </a:lnTo>
                    <a:lnTo>
                      <a:pt x="134" y="28"/>
                    </a:lnTo>
                    <a:lnTo>
                      <a:pt x="140" y="36"/>
                    </a:lnTo>
                    <a:lnTo>
                      <a:pt x="146" y="42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0" y="48"/>
                    </a:lnTo>
                    <a:lnTo>
                      <a:pt x="150" y="46"/>
                    </a:lnTo>
                    <a:lnTo>
                      <a:pt x="148" y="44"/>
                    </a:lnTo>
                    <a:lnTo>
                      <a:pt x="146" y="42"/>
                    </a:lnTo>
                    <a:lnTo>
                      <a:pt x="144" y="40"/>
                    </a:lnTo>
                    <a:lnTo>
                      <a:pt x="142" y="38"/>
                    </a:lnTo>
                    <a:lnTo>
                      <a:pt x="138" y="36"/>
                    </a:lnTo>
                    <a:lnTo>
                      <a:pt x="136" y="34"/>
                    </a:lnTo>
                    <a:lnTo>
                      <a:pt x="132" y="32"/>
                    </a:lnTo>
                    <a:lnTo>
                      <a:pt x="128" y="30"/>
                    </a:lnTo>
                    <a:lnTo>
                      <a:pt x="126" y="28"/>
                    </a:lnTo>
                    <a:lnTo>
                      <a:pt x="120" y="24"/>
                    </a:lnTo>
                    <a:lnTo>
                      <a:pt x="116" y="22"/>
                    </a:lnTo>
                    <a:lnTo>
                      <a:pt x="112" y="20"/>
                    </a:lnTo>
                    <a:lnTo>
                      <a:pt x="106" y="18"/>
                    </a:lnTo>
                    <a:lnTo>
                      <a:pt x="100" y="16"/>
                    </a:lnTo>
                    <a:lnTo>
                      <a:pt x="96" y="14"/>
                    </a:lnTo>
                    <a:lnTo>
                      <a:pt x="90" y="12"/>
                    </a:lnTo>
                    <a:lnTo>
                      <a:pt x="82" y="12"/>
                    </a:lnTo>
                    <a:lnTo>
                      <a:pt x="76" y="10"/>
                    </a:lnTo>
                    <a:lnTo>
                      <a:pt x="70" y="10"/>
                    </a:lnTo>
                    <a:lnTo>
                      <a:pt x="62" y="8"/>
                    </a:lnTo>
                    <a:lnTo>
                      <a:pt x="54" y="8"/>
                    </a:lnTo>
                    <a:lnTo>
                      <a:pt x="46" y="10"/>
                    </a:lnTo>
                    <a:lnTo>
                      <a:pt x="38" y="10"/>
                    </a:lnTo>
                    <a:lnTo>
                      <a:pt x="28" y="10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2" name="Freeform 454"/>
              <p:cNvSpPr>
                <a:spLocks/>
              </p:cNvSpPr>
              <p:nvPr/>
            </p:nvSpPr>
            <p:spPr bwMode="auto">
              <a:xfrm>
                <a:off x="5362575" y="1606550"/>
                <a:ext cx="558800" cy="165100"/>
              </a:xfrm>
              <a:custGeom>
                <a:avLst/>
                <a:gdLst/>
                <a:ahLst/>
                <a:cxnLst>
                  <a:cxn ang="0">
                    <a:pos x="32" y="30"/>
                  </a:cxn>
                  <a:cxn ang="0">
                    <a:pos x="26" y="34"/>
                  </a:cxn>
                  <a:cxn ang="0">
                    <a:pos x="20" y="34"/>
                  </a:cxn>
                  <a:cxn ang="0">
                    <a:pos x="16" y="34"/>
                  </a:cxn>
                  <a:cxn ang="0">
                    <a:pos x="10" y="34"/>
                  </a:cxn>
                  <a:cxn ang="0">
                    <a:pos x="6" y="30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2" y="10"/>
                  </a:cxn>
                  <a:cxn ang="0">
                    <a:pos x="4" y="6"/>
                  </a:cxn>
                  <a:cxn ang="0">
                    <a:pos x="10" y="2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2" y="2"/>
                  </a:cxn>
                  <a:cxn ang="0">
                    <a:pos x="40" y="6"/>
                  </a:cxn>
                  <a:cxn ang="0">
                    <a:pos x="62" y="24"/>
                  </a:cxn>
                  <a:cxn ang="0">
                    <a:pos x="80" y="38"/>
                  </a:cxn>
                  <a:cxn ang="0">
                    <a:pos x="102" y="52"/>
                  </a:cxn>
                  <a:cxn ang="0">
                    <a:pos x="124" y="64"/>
                  </a:cxn>
                  <a:cxn ang="0">
                    <a:pos x="148" y="76"/>
                  </a:cxn>
                  <a:cxn ang="0">
                    <a:pos x="170" y="82"/>
                  </a:cxn>
                  <a:cxn ang="0">
                    <a:pos x="192" y="82"/>
                  </a:cxn>
                  <a:cxn ang="0">
                    <a:pos x="214" y="82"/>
                  </a:cxn>
                  <a:cxn ang="0">
                    <a:pos x="240" y="78"/>
                  </a:cxn>
                  <a:cxn ang="0">
                    <a:pos x="278" y="72"/>
                  </a:cxn>
                  <a:cxn ang="0">
                    <a:pos x="304" y="66"/>
                  </a:cxn>
                  <a:cxn ang="0">
                    <a:pos x="314" y="64"/>
                  </a:cxn>
                  <a:cxn ang="0">
                    <a:pos x="318" y="62"/>
                  </a:cxn>
                  <a:cxn ang="0">
                    <a:pos x="320" y="58"/>
                  </a:cxn>
                  <a:cxn ang="0">
                    <a:pos x="324" y="52"/>
                  </a:cxn>
                  <a:cxn ang="0">
                    <a:pos x="328" y="50"/>
                  </a:cxn>
                  <a:cxn ang="0">
                    <a:pos x="332" y="48"/>
                  </a:cxn>
                  <a:cxn ang="0">
                    <a:pos x="336" y="50"/>
                  </a:cxn>
                  <a:cxn ang="0">
                    <a:pos x="342" y="54"/>
                  </a:cxn>
                  <a:cxn ang="0">
                    <a:pos x="350" y="58"/>
                  </a:cxn>
                  <a:cxn ang="0">
                    <a:pos x="352" y="64"/>
                  </a:cxn>
                  <a:cxn ang="0">
                    <a:pos x="352" y="70"/>
                  </a:cxn>
                  <a:cxn ang="0">
                    <a:pos x="350" y="74"/>
                  </a:cxn>
                  <a:cxn ang="0">
                    <a:pos x="346" y="76"/>
                  </a:cxn>
                  <a:cxn ang="0">
                    <a:pos x="340" y="78"/>
                  </a:cxn>
                  <a:cxn ang="0">
                    <a:pos x="334" y="76"/>
                  </a:cxn>
                  <a:cxn ang="0">
                    <a:pos x="328" y="74"/>
                  </a:cxn>
                  <a:cxn ang="0">
                    <a:pos x="322" y="72"/>
                  </a:cxn>
                  <a:cxn ang="0">
                    <a:pos x="308" y="74"/>
                  </a:cxn>
                  <a:cxn ang="0">
                    <a:pos x="290" y="78"/>
                  </a:cxn>
                  <a:cxn ang="0">
                    <a:pos x="256" y="90"/>
                  </a:cxn>
                  <a:cxn ang="0">
                    <a:pos x="232" y="96"/>
                  </a:cxn>
                  <a:cxn ang="0">
                    <a:pos x="208" y="102"/>
                  </a:cxn>
                  <a:cxn ang="0">
                    <a:pos x="188" y="104"/>
                  </a:cxn>
                  <a:cxn ang="0">
                    <a:pos x="170" y="102"/>
                  </a:cxn>
                  <a:cxn ang="0">
                    <a:pos x="152" y="96"/>
                  </a:cxn>
                  <a:cxn ang="0">
                    <a:pos x="132" y="86"/>
                  </a:cxn>
                  <a:cxn ang="0">
                    <a:pos x="114" y="74"/>
                  </a:cxn>
                  <a:cxn ang="0">
                    <a:pos x="90" y="60"/>
                  </a:cxn>
                  <a:cxn ang="0">
                    <a:pos x="60" y="40"/>
                  </a:cxn>
                  <a:cxn ang="0">
                    <a:pos x="52" y="32"/>
                  </a:cxn>
                  <a:cxn ang="0">
                    <a:pos x="46" y="30"/>
                  </a:cxn>
                  <a:cxn ang="0">
                    <a:pos x="40" y="28"/>
                  </a:cxn>
                  <a:cxn ang="0">
                    <a:pos x="38" y="26"/>
                  </a:cxn>
                  <a:cxn ang="0">
                    <a:pos x="36" y="28"/>
                  </a:cxn>
                </a:cxnLst>
                <a:rect l="0" t="0" r="r" b="b"/>
                <a:pathLst>
                  <a:path w="352" h="104">
                    <a:moveTo>
                      <a:pt x="36" y="28"/>
                    </a:moveTo>
                    <a:lnTo>
                      <a:pt x="36" y="28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0" y="32"/>
                    </a:lnTo>
                    <a:lnTo>
                      <a:pt x="28" y="32"/>
                    </a:lnTo>
                    <a:lnTo>
                      <a:pt x="26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40" y="6"/>
                    </a:lnTo>
                    <a:lnTo>
                      <a:pt x="44" y="10"/>
                    </a:lnTo>
                    <a:lnTo>
                      <a:pt x="50" y="16"/>
                    </a:lnTo>
                    <a:lnTo>
                      <a:pt x="58" y="20"/>
                    </a:lnTo>
                    <a:lnTo>
                      <a:pt x="62" y="24"/>
                    </a:lnTo>
                    <a:lnTo>
                      <a:pt x="66" y="28"/>
                    </a:lnTo>
                    <a:lnTo>
                      <a:pt x="70" y="30"/>
                    </a:lnTo>
                    <a:lnTo>
                      <a:pt x="76" y="34"/>
                    </a:lnTo>
                    <a:lnTo>
                      <a:pt x="80" y="38"/>
                    </a:lnTo>
                    <a:lnTo>
                      <a:pt x="86" y="42"/>
                    </a:lnTo>
                    <a:lnTo>
                      <a:pt x="90" y="44"/>
                    </a:lnTo>
                    <a:lnTo>
                      <a:pt x="96" y="48"/>
                    </a:lnTo>
                    <a:lnTo>
                      <a:pt x="102" y="52"/>
                    </a:lnTo>
                    <a:lnTo>
                      <a:pt x="106" y="56"/>
                    </a:lnTo>
                    <a:lnTo>
                      <a:pt x="112" y="58"/>
                    </a:lnTo>
                    <a:lnTo>
                      <a:pt x="118" y="62"/>
                    </a:lnTo>
                    <a:lnTo>
                      <a:pt x="124" y="64"/>
                    </a:lnTo>
                    <a:lnTo>
                      <a:pt x="130" y="68"/>
                    </a:lnTo>
                    <a:lnTo>
                      <a:pt x="136" y="70"/>
                    </a:lnTo>
                    <a:lnTo>
                      <a:pt x="142" y="74"/>
                    </a:lnTo>
                    <a:lnTo>
                      <a:pt x="148" y="76"/>
                    </a:lnTo>
                    <a:lnTo>
                      <a:pt x="154" y="78"/>
                    </a:lnTo>
                    <a:lnTo>
                      <a:pt x="160" y="80"/>
                    </a:lnTo>
                    <a:lnTo>
                      <a:pt x="164" y="80"/>
                    </a:lnTo>
                    <a:lnTo>
                      <a:pt x="170" y="82"/>
                    </a:lnTo>
                    <a:lnTo>
                      <a:pt x="176" y="82"/>
                    </a:lnTo>
                    <a:lnTo>
                      <a:pt x="182" y="84"/>
                    </a:lnTo>
                    <a:lnTo>
                      <a:pt x="186" y="84"/>
                    </a:lnTo>
                    <a:lnTo>
                      <a:pt x="192" y="82"/>
                    </a:lnTo>
                    <a:lnTo>
                      <a:pt x="198" y="82"/>
                    </a:lnTo>
                    <a:lnTo>
                      <a:pt x="204" y="82"/>
                    </a:lnTo>
                    <a:lnTo>
                      <a:pt x="208" y="82"/>
                    </a:lnTo>
                    <a:lnTo>
                      <a:pt x="214" y="82"/>
                    </a:lnTo>
                    <a:lnTo>
                      <a:pt x="220" y="82"/>
                    </a:lnTo>
                    <a:lnTo>
                      <a:pt x="224" y="80"/>
                    </a:lnTo>
                    <a:lnTo>
                      <a:pt x="230" y="80"/>
                    </a:lnTo>
                    <a:lnTo>
                      <a:pt x="240" y="78"/>
                    </a:lnTo>
                    <a:lnTo>
                      <a:pt x="250" y="78"/>
                    </a:lnTo>
                    <a:lnTo>
                      <a:pt x="260" y="76"/>
                    </a:lnTo>
                    <a:lnTo>
                      <a:pt x="268" y="74"/>
                    </a:lnTo>
                    <a:lnTo>
                      <a:pt x="278" y="72"/>
                    </a:lnTo>
                    <a:lnTo>
                      <a:pt x="286" y="72"/>
                    </a:lnTo>
                    <a:lnTo>
                      <a:pt x="292" y="70"/>
                    </a:lnTo>
                    <a:lnTo>
                      <a:pt x="300" y="68"/>
                    </a:lnTo>
                    <a:lnTo>
                      <a:pt x="304" y="66"/>
                    </a:lnTo>
                    <a:lnTo>
                      <a:pt x="310" y="66"/>
                    </a:lnTo>
                    <a:lnTo>
                      <a:pt x="312" y="64"/>
                    </a:lnTo>
                    <a:lnTo>
                      <a:pt x="312" y="64"/>
                    </a:lnTo>
                    <a:lnTo>
                      <a:pt x="314" y="64"/>
                    </a:lnTo>
                    <a:lnTo>
                      <a:pt x="316" y="64"/>
                    </a:lnTo>
                    <a:lnTo>
                      <a:pt x="316" y="64"/>
                    </a:lnTo>
                    <a:lnTo>
                      <a:pt x="316" y="62"/>
                    </a:lnTo>
                    <a:lnTo>
                      <a:pt x="318" y="62"/>
                    </a:lnTo>
                    <a:lnTo>
                      <a:pt x="318" y="62"/>
                    </a:lnTo>
                    <a:lnTo>
                      <a:pt x="320" y="60"/>
                    </a:lnTo>
                    <a:lnTo>
                      <a:pt x="320" y="60"/>
                    </a:lnTo>
                    <a:lnTo>
                      <a:pt x="320" y="58"/>
                    </a:lnTo>
                    <a:lnTo>
                      <a:pt x="322" y="58"/>
                    </a:lnTo>
                    <a:lnTo>
                      <a:pt x="322" y="56"/>
                    </a:lnTo>
                    <a:lnTo>
                      <a:pt x="324" y="54"/>
                    </a:lnTo>
                    <a:lnTo>
                      <a:pt x="324" y="52"/>
                    </a:lnTo>
                    <a:lnTo>
                      <a:pt x="326" y="52"/>
                    </a:lnTo>
                    <a:lnTo>
                      <a:pt x="326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30" y="48"/>
                    </a:lnTo>
                    <a:lnTo>
                      <a:pt x="330" y="48"/>
                    </a:lnTo>
                    <a:lnTo>
                      <a:pt x="332" y="48"/>
                    </a:lnTo>
                    <a:lnTo>
                      <a:pt x="332" y="48"/>
                    </a:lnTo>
                    <a:lnTo>
                      <a:pt x="334" y="48"/>
                    </a:lnTo>
                    <a:lnTo>
                      <a:pt x="336" y="48"/>
                    </a:lnTo>
                    <a:lnTo>
                      <a:pt x="336" y="50"/>
                    </a:lnTo>
                    <a:lnTo>
                      <a:pt x="338" y="50"/>
                    </a:lnTo>
                    <a:lnTo>
                      <a:pt x="340" y="50"/>
                    </a:lnTo>
                    <a:lnTo>
                      <a:pt x="342" y="52"/>
                    </a:lnTo>
                    <a:lnTo>
                      <a:pt x="342" y="54"/>
                    </a:lnTo>
                    <a:lnTo>
                      <a:pt x="344" y="54"/>
                    </a:lnTo>
                    <a:lnTo>
                      <a:pt x="346" y="56"/>
                    </a:lnTo>
                    <a:lnTo>
                      <a:pt x="348" y="58"/>
                    </a:lnTo>
                    <a:lnTo>
                      <a:pt x="350" y="58"/>
                    </a:lnTo>
                    <a:lnTo>
                      <a:pt x="350" y="60"/>
                    </a:lnTo>
                    <a:lnTo>
                      <a:pt x="352" y="62"/>
                    </a:lnTo>
                    <a:lnTo>
                      <a:pt x="352" y="64"/>
                    </a:lnTo>
                    <a:lnTo>
                      <a:pt x="352" y="64"/>
                    </a:lnTo>
                    <a:lnTo>
                      <a:pt x="352" y="66"/>
                    </a:lnTo>
                    <a:lnTo>
                      <a:pt x="352" y="68"/>
                    </a:lnTo>
                    <a:lnTo>
                      <a:pt x="352" y="68"/>
                    </a:lnTo>
                    <a:lnTo>
                      <a:pt x="352" y="70"/>
                    </a:lnTo>
                    <a:lnTo>
                      <a:pt x="352" y="70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50" y="74"/>
                    </a:lnTo>
                    <a:lnTo>
                      <a:pt x="348" y="74"/>
                    </a:lnTo>
                    <a:lnTo>
                      <a:pt x="348" y="74"/>
                    </a:lnTo>
                    <a:lnTo>
                      <a:pt x="346" y="76"/>
                    </a:lnTo>
                    <a:lnTo>
                      <a:pt x="346" y="76"/>
                    </a:lnTo>
                    <a:lnTo>
                      <a:pt x="344" y="76"/>
                    </a:lnTo>
                    <a:lnTo>
                      <a:pt x="342" y="78"/>
                    </a:lnTo>
                    <a:lnTo>
                      <a:pt x="342" y="78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6" y="78"/>
                    </a:lnTo>
                    <a:lnTo>
                      <a:pt x="336" y="78"/>
                    </a:lnTo>
                    <a:lnTo>
                      <a:pt x="334" y="76"/>
                    </a:lnTo>
                    <a:lnTo>
                      <a:pt x="332" y="76"/>
                    </a:lnTo>
                    <a:lnTo>
                      <a:pt x="332" y="76"/>
                    </a:lnTo>
                    <a:lnTo>
                      <a:pt x="330" y="76"/>
                    </a:lnTo>
                    <a:lnTo>
                      <a:pt x="328" y="74"/>
                    </a:lnTo>
                    <a:lnTo>
                      <a:pt x="328" y="74"/>
                    </a:lnTo>
                    <a:lnTo>
                      <a:pt x="326" y="72"/>
                    </a:lnTo>
                    <a:lnTo>
                      <a:pt x="324" y="72"/>
                    </a:lnTo>
                    <a:lnTo>
                      <a:pt x="322" y="72"/>
                    </a:lnTo>
                    <a:lnTo>
                      <a:pt x="318" y="72"/>
                    </a:lnTo>
                    <a:lnTo>
                      <a:pt x="316" y="72"/>
                    </a:lnTo>
                    <a:lnTo>
                      <a:pt x="312" y="72"/>
                    </a:lnTo>
                    <a:lnTo>
                      <a:pt x="308" y="74"/>
                    </a:lnTo>
                    <a:lnTo>
                      <a:pt x="304" y="74"/>
                    </a:lnTo>
                    <a:lnTo>
                      <a:pt x="300" y="76"/>
                    </a:lnTo>
                    <a:lnTo>
                      <a:pt x="294" y="78"/>
                    </a:lnTo>
                    <a:lnTo>
                      <a:pt x="290" y="78"/>
                    </a:lnTo>
                    <a:lnTo>
                      <a:pt x="284" y="80"/>
                    </a:lnTo>
                    <a:lnTo>
                      <a:pt x="274" y="84"/>
                    </a:lnTo>
                    <a:lnTo>
                      <a:pt x="262" y="88"/>
                    </a:lnTo>
                    <a:lnTo>
                      <a:pt x="256" y="90"/>
                    </a:lnTo>
                    <a:lnTo>
                      <a:pt x="250" y="92"/>
                    </a:lnTo>
                    <a:lnTo>
                      <a:pt x="244" y="92"/>
                    </a:lnTo>
                    <a:lnTo>
                      <a:pt x="238" y="94"/>
                    </a:lnTo>
                    <a:lnTo>
                      <a:pt x="232" y="96"/>
                    </a:lnTo>
                    <a:lnTo>
                      <a:pt x="226" y="98"/>
                    </a:lnTo>
                    <a:lnTo>
                      <a:pt x="220" y="100"/>
                    </a:lnTo>
                    <a:lnTo>
                      <a:pt x="214" y="100"/>
                    </a:lnTo>
                    <a:lnTo>
                      <a:pt x="208" y="102"/>
                    </a:lnTo>
                    <a:lnTo>
                      <a:pt x="202" y="102"/>
                    </a:lnTo>
                    <a:lnTo>
                      <a:pt x="198" y="104"/>
                    </a:lnTo>
                    <a:lnTo>
                      <a:pt x="192" y="104"/>
                    </a:lnTo>
                    <a:lnTo>
                      <a:pt x="188" y="104"/>
                    </a:lnTo>
                    <a:lnTo>
                      <a:pt x="182" y="104"/>
                    </a:lnTo>
                    <a:lnTo>
                      <a:pt x="178" y="104"/>
                    </a:lnTo>
                    <a:lnTo>
                      <a:pt x="174" y="104"/>
                    </a:lnTo>
                    <a:lnTo>
                      <a:pt x="170" y="102"/>
                    </a:lnTo>
                    <a:lnTo>
                      <a:pt x="166" y="102"/>
                    </a:lnTo>
                    <a:lnTo>
                      <a:pt x="162" y="100"/>
                    </a:lnTo>
                    <a:lnTo>
                      <a:pt x="156" y="98"/>
                    </a:lnTo>
                    <a:lnTo>
                      <a:pt x="152" y="96"/>
                    </a:lnTo>
                    <a:lnTo>
                      <a:pt x="148" y="94"/>
                    </a:lnTo>
                    <a:lnTo>
                      <a:pt x="142" y="92"/>
                    </a:lnTo>
                    <a:lnTo>
                      <a:pt x="138" y="90"/>
                    </a:lnTo>
                    <a:lnTo>
                      <a:pt x="132" y="86"/>
                    </a:lnTo>
                    <a:lnTo>
                      <a:pt x="128" y="84"/>
                    </a:lnTo>
                    <a:lnTo>
                      <a:pt x="122" y="80"/>
                    </a:lnTo>
                    <a:lnTo>
                      <a:pt x="118" y="78"/>
                    </a:lnTo>
                    <a:lnTo>
                      <a:pt x="114" y="74"/>
                    </a:lnTo>
                    <a:lnTo>
                      <a:pt x="108" y="72"/>
                    </a:lnTo>
                    <a:lnTo>
                      <a:pt x="104" y="68"/>
                    </a:lnTo>
                    <a:lnTo>
                      <a:pt x="98" y="66"/>
                    </a:lnTo>
                    <a:lnTo>
                      <a:pt x="90" y="60"/>
                    </a:lnTo>
                    <a:lnTo>
                      <a:pt x="82" y="54"/>
                    </a:lnTo>
                    <a:lnTo>
                      <a:pt x="74" y="48"/>
                    </a:lnTo>
                    <a:lnTo>
                      <a:pt x="66" y="44"/>
                    </a:lnTo>
                    <a:lnTo>
                      <a:pt x="60" y="40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2" y="34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6" y="30"/>
                    </a:lnTo>
                    <a:lnTo>
                      <a:pt x="44" y="30"/>
                    </a:lnTo>
                    <a:lnTo>
                      <a:pt x="42" y="30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6" y="28"/>
                    </a:lnTo>
                    <a:close/>
                  </a:path>
                </a:pathLst>
              </a:custGeom>
              <a:solidFill>
                <a:srgbClr val="9726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3" name="Freeform 455"/>
              <p:cNvSpPr>
                <a:spLocks/>
              </p:cNvSpPr>
              <p:nvPr/>
            </p:nvSpPr>
            <p:spPr bwMode="auto">
              <a:xfrm>
                <a:off x="5543550" y="1771650"/>
                <a:ext cx="177800" cy="7620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4"/>
                  </a:cxn>
                  <a:cxn ang="0">
                    <a:pos x="12" y="8"/>
                  </a:cxn>
                  <a:cxn ang="0">
                    <a:pos x="20" y="14"/>
                  </a:cxn>
                  <a:cxn ang="0">
                    <a:pos x="28" y="18"/>
                  </a:cxn>
                  <a:cxn ang="0">
                    <a:pos x="34" y="22"/>
                  </a:cxn>
                  <a:cxn ang="0">
                    <a:pos x="40" y="24"/>
                  </a:cxn>
                  <a:cxn ang="0">
                    <a:pos x="46" y="28"/>
                  </a:cxn>
                  <a:cxn ang="0">
                    <a:pos x="52" y="30"/>
                  </a:cxn>
                  <a:cxn ang="0">
                    <a:pos x="60" y="32"/>
                  </a:cxn>
                  <a:cxn ang="0">
                    <a:pos x="66" y="32"/>
                  </a:cxn>
                  <a:cxn ang="0">
                    <a:pos x="72" y="34"/>
                  </a:cxn>
                  <a:cxn ang="0">
                    <a:pos x="82" y="34"/>
                  </a:cxn>
                  <a:cxn ang="0">
                    <a:pos x="92" y="32"/>
                  </a:cxn>
                  <a:cxn ang="0">
                    <a:pos x="100" y="32"/>
                  </a:cxn>
                  <a:cxn ang="0">
                    <a:pos x="104" y="30"/>
                  </a:cxn>
                  <a:cxn ang="0">
                    <a:pos x="108" y="30"/>
                  </a:cxn>
                  <a:cxn ang="0">
                    <a:pos x="110" y="28"/>
                  </a:cxn>
                  <a:cxn ang="0">
                    <a:pos x="112" y="28"/>
                  </a:cxn>
                  <a:cxn ang="0">
                    <a:pos x="112" y="28"/>
                  </a:cxn>
                  <a:cxn ang="0">
                    <a:pos x="108" y="30"/>
                  </a:cxn>
                  <a:cxn ang="0">
                    <a:pos x="104" y="34"/>
                  </a:cxn>
                  <a:cxn ang="0">
                    <a:pos x="100" y="36"/>
                  </a:cxn>
                  <a:cxn ang="0">
                    <a:pos x="94" y="38"/>
                  </a:cxn>
                  <a:cxn ang="0">
                    <a:pos x="90" y="42"/>
                  </a:cxn>
                  <a:cxn ang="0">
                    <a:pos x="84" y="44"/>
                  </a:cxn>
                  <a:cxn ang="0">
                    <a:pos x="78" y="46"/>
                  </a:cxn>
                  <a:cxn ang="0">
                    <a:pos x="72" y="46"/>
                  </a:cxn>
                  <a:cxn ang="0">
                    <a:pos x="64" y="48"/>
                  </a:cxn>
                  <a:cxn ang="0">
                    <a:pos x="58" y="48"/>
                  </a:cxn>
                  <a:cxn ang="0">
                    <a:pos x="52" y="48"/>
                  </a:cxn>
                  <a:cxn ang="0">
                    <a:pos x="46" y="46"/>
                  </a:cxn>
                  <a:cxn ang="0">
                    <a:pos x="40" y="42"/>
                  </a:cxn>
                  <a:cxn ang="0">
                    <a:pos x="34" y="40"/>
                  </a:cxn>
                  <a:cxn ang="0">
                    <a:pos x="28" y="36"/>
                  </a:cxn>
                  <a:cxn ang="0">
                    <a:pos x="24" y="32"/>
                  </a:cxn>
                  <a:cxn ang="0">
                    <a:pos x="18" y="28"/>
                  </a:cxn>
                  <a:cxn ang="0">
                    <a:pos x="16" y="24"/>
                  </a:cxn>
                  <a:cxn ang="0">
                    <a:pos x="12" y="20"/>
                  </a:cxn>
                  <a:cxn ang="0">
                    <a:pos x="10" y="18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4" y="8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2" h="48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12" y="8"/>
                    </a:lnTo>
                    <a:lnTo>
                      <a:pt x="16" y="12"/>
                    </a:lnTo>
                    <a:lnTo>
                      <a:pt x="20" y="14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32" y="20"/>
                    </a:lnTo>
                    <a:lnTo>
                      <a:pt x="34" y="22"/>
                    </a:lnTo>
                    <a:lnTo>
                      <a:pt x="38" y="24"/>
                    </a:lnTo>
                    <a:lnTo>
                      <a:pt x="40" y="24"/>
                    </a:lnTo>
                    <a:lnTo>
                      <a:pt x="44" y="26"/>
                    </a:lnTo>
                    <a:lnTo>
                      <a:pt x="46" y="28"/>
                    </a:lnTo>
                    <a:lnTo>
                      <a:pt x="50" y="28"/>
                    </a:lnTo>
                    <a:lnTo>
                      <a:pt x="52" y="30"/>
                    </a:lnTo>
                    <a:lnTo>
                      <a:pt x="56" y="30"/>
                    </a:lnTo>
                    <a:lnTo>
                      <a:pt x="60" y="32"/>
                    </a:lnTo>
                    <a:lnTo>
                      <a:pt x="62" y="32"/>
                    </a:lnTo>
                    <a:lnTo>
                      <a:pt x="66" y="32"/>
                    </a:lnTo>
                    <a:lnTo>
                      <a:pt x="68" y="34"/>
                    </a:lnTo>
                    <a:lnTo>
                      <a:pt x="72" y="34"/>
                    </a:lnTo>
                    <a:lnTo>
                      <a:pt x="76" y="34"/>
                    </a:lnTo>
                    <a:lnTo>
                      <a:pt x="82" y="34"/>
                    </a:lnTo>
                    <a:lnTo>
                      <a:pt x="86" y="32"/>
                    </a:lnTo>
                    <a:lnTo>
                      <a:pt x="92" y="32"/>
                    </a:lnTo>
                    <a:lnTo>
                      <a:pt x="96" y="32"/>
                    </a:lnTo>
                    <a:lnTo>
                      <a:pt x="100" y="32"/>
                    </a:lnTo>
                    <a:lnTo>
                      <a:pt x="102" y="32"/>
                    </a:lnTo>
                    <a:lnTo>
                      <a:pt x="104" y="30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0" y="30"/>
                    </a:lnTo>
                    <a:lnTo>
                      <a:pt x="108" y="30"/>
                    </a:lnTo>
                    <a:lnTo>
                      <a:pt x="106" y="32"/>
                    </a:lnTo>
                    <a:lnTo>
                      <a:pt x="104" y="34"/>
                    </a:lnTo>
                    <a:lnTo>
                      <a:pt x="102" y="36"/>
                    </a:lnTo>
                    <a:lnTo>
                      <a:pt x="100" y="36"/>
                    </a:lnTo>
                    <a:lnTo>
                      <a:pt x="96" y="38"/>
                    </a:lnTo>
                    <a:lnTo>
                      <a:pt x="94" y="38"/>
                    </a:lnTo>
                    <a:lnTo>
                      <a:pt x="92" y="40"/>
                    </a:lnTo>
                    <a:lnTo>
                      <a:pt x="90" y="42"/>
                    </a:lnTo>
                    <a:lnTo>
                      <a:pt x="86" y="42"/>
                    </a:lnTo>
                    <a:lnTo>
                      <a:pt x="84" y="44"/>
                    </a:lnTo>
                    <a:lnTo>
                      <a:pt x="80" y="44"/>
                    </a:lnTo>
                    <a:lnTo>
                      <a:pt x="78" y="46"/>
                    </a:lnTo>
                    <a:lnTo>
                      <a:pt x="74" y="46"/>
                    </a:lnTo>
                    <a:lnTo>
                      <a:pt x="72" y="46"/>
                    </a:lnTo>
                    <a:lnTo>
                      <a:pt x="68" y="48"/>
                    </a:lnTo>
                    <a:lnTo>
                      <a:pt x="64" y="48"/>
                    </a:lnTo>
                    <a:lnTo>
                      <a:pt x="62" y="48"/>
                    </a:lnTo>
                    <a:lnTo>
                      <a:pt x="58" y="48"/>
                    </a:lnTo>
                    <a:lnTo>
                      <a:pt x="56" y="48"/>
                    </a:lnTo>
                    <a:lnTo>
                      <a:pt x="52" y="48"/>
                    </a:lnTo>
                    <a:lnTo>
                      <a:pt x="48" y="46"/>
                    </a:lnTo>
                    <a:lnTo>
                      <a:pt x="46" y="46"/>
                    </a:lnTo>
                    <a:lnTo>
                      <a:pt x="42" y="44"/>
                    </a:lnTo>
                    <a:lnTo>
                      <a:pt x="40" y="42"/>
                    </a:lnTo>
                    <a:lnTo>
                      <a:pt x="36" y="40"/>
                    </a:lnTo>
                    <a:lnTo>
                      <a:pt x="34" y="40"/>
                    </a:lnTo>
                    <a:lnTo>
                      <a:pt x="30" y="38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4" y="32"/>
                    </a:lnTo>
                    <a:lnTo>
                      <a:pt x="22" y="30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16" y="24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7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4" name="Freeform 457"/>
              <p:cNvSpPr>
                <a:spLocks noEditPoints="1"/>
              </p:cNvSpPr>
              <p:nvPr/>
            </p:nvSpPr>
            <p:spPr bwMode="auto">
              <a:xfrm>
                <a:off x="5054600" y="1339850"/>
                <a:ext cx="1187450" cy="44450"/>
              </a:xfrm>
              <a:custGeom>
                <a:avLst/>
                <a:gdLst/>
                <a:ahLst/>
                <a:cxnLst>
                  <a:cxn ang="0">
                    <a:pos x="42" y="10"/>
                  </a:cxn>
                  <a:cxn ang="0">
                    <a:pos x="74" y="8"/>
                  </a:cxn>
                  <a:cxn ang="0">
                    <a:pos x="104" y="6"/>
                  </a:cxn>
                  <a:cxn ang="0">
                    <a:pos x="132" y="2"/>
                  </a:cxn>
                  <a:cxn ang="0">
                    <a:pos x="162" y="0"/>
                  </a:cxn>
                  <a:cxn ang="0">
                    <a:pos x="190" y="0"/>
                  </a:cxn>
                  <a:cxn ang="0">
                    <a:pos x="216" y="4"/>
                  </a:cxn>
                  <a:cxn ang="0">
                    <a:pos x="246" y="8"/>
                  </a:cxn>
                  <a:cxn ang="0">
                    <a:pos x="276" y="12"/>
                  </a:cxn>
                  <a:cxn ang="0">
                    <a:pos x="306" y="18"/>
                  </a:cxn>
                  <a:cxn ang="0">
                    <a:pos x="332" y="24"/>
                  </a:cxn>
                  <a:cxn ang="0">
                    <a:pos x="322" y="24"/>
                  </a:cxn>
                  <a:cxn ang="0">
                    <a:pos x="296" y="20"/>
                  </a:cxn>
                  <a:cxn ang="0">
                    <a:pos x="270" y="16"/>
                  </a:cxn>
                  <a:cxn ang="0">
                    <a:pos x="242" y="12"/>
                  </a:cxn>
                  <a:cxn ang="0">
                    <a:pos x="216" y="8"/>
                  </a:cxn>
                  <a:cxn ang="0">
                    <a:pos x="198" y="6"/>
                  </a:cxn>
                  <a:cxn ang="0">
                    <a:pos x="182" y="6"/>
                  </a:cxn>
                  <a:cxn ang="0">
                    <a:pos x="152" y="8"/>
                  </a:cxn>
                  <a:cxn ang="0">
                    <a:pos x="122" y="10"/>
                  </a:cxn>
                  <a:cxn ang="0">
                    <a:pos x="94" y="12"/>
                  </a:cxn>
                  <a:cxn ang="0">
                    <a:pos x="64" y="14"/>
                  </a:cxn>
                  <a:cxn ang="0">
                    <a:pos x="32" y="16"/>
                  </a:cxn>
                  <a:cxn ang="0">
                    <a:pos x="12" y="18"/>
                  </a:cxn>
                  <a:cxn ang="0">
                    <a:pos x="4" y="22"/>
                  </a:cxn>
                  <a:cxn ang="0">
                    <a:pos x="0" y="28"/>
                  </a:cxn>
                  <a:cxn ang="0">
                    <a:pos x="2" y="18"/>
                  </a:cxn>
                  <a:cxn ang="0">
                    <a:pos x="10" y="12"/>
                  </a:cxn>
                  <a:cxn ang="0">
                    <a:pos x="22" y="10"/>
                  </a:cxn>
                  <a:cxn ang="0">
                    <a:pos x="540" y="2"/>
                  </a:cxn>
                  <a:cxn ang="0">
                    <a:pos x="566" y="0"/>
                  </a:cxn>
                  <a:cxn ang="0">
                    <a:pos x="596" y="0"/>
                  </a:cxn>
                  <a:cxn ang="0">
                    <a:pos x="624" y="4"/>
                  </a:cxn>
                  <a:cxn ang="0">
                    <a:pos x="654" y="6"/>
                  </a:cxn>
                  <a:cxn ang="0">
                    <a:pos x="684" y="8"/>
                  </a:cxn>
                  <a:cxn ang="0">
                    <a:pos x="716" y="10"/>
                  </a:cxn>
                  <a:cxn ang="0">
                    <a:pos x="734" y="12"/>
                  </a:cxn>
                  <a:cxn ang="0">
                    <a:pos x="744" y="16"/>
                  </a:cxn>
                  <a:cxn ang="0">
                    <a:pos x="748" y="22"/>
                  </a:cxn>
                  <a:cxn ang="0">
                    <a:pos x="746" y="24"/>
                  </a:cxn>
                  <a:cxn ang="0">
                    <a:pos x="738" y="18"/>
                  </a:cxn>
                  <a:cxn ang="0">
                    <a:pos x="726" y="16"/>
                  </a:cxn>
                  <a:cxn ang="0">
                    <a:pos x="694" y="16"/>
                  </a:cxn>
                  <a:cxn ang="0">
                    <a:pos x="664" y="12"/>
                  </a:cxn>
                  <a:cxn ang="0">
                    <a:pos x="634" y="10"/>
                  </a:cxn>
                  <a:cxn ang="0">
                    <a:pos x="604" y="8"/>
                  </a:cxn>
                  <a:cxn ang="0">
                    <a:pos x="576" y="6"/>
                  </a:cxn>
                  <a:cxn ang="0">
                    <a:pos x="550" y="6"/>
                  </a:cxn>
                  <a:cxn ang="0">
                    <a:pos x="524" y="8"/>
                  </a:cxn>
                  <a:cxn ang="0">
                    <a:pos x="502" y="12"/>
                  </a:cxn>
                  <a:cxn ang="0">
                    <a:pos x="478" y="16"/>
                  </a:cxn>
                  <a:cxn ang="0">
                    <a:pos x="456" y="20"/>
                  </a:cxn>
                  <a:cxn ang="0">
                    <a:pos x="430" y="24"/>
                  </a:cxn>
                  <a:cxn ang="0">
                    <a:pos x="404" y="26"/>
                  </a:cxn>
                  <a:cxn ang="0">
                    <a:pos x="420" y="22"/>
                  </a:cxn>
                  <a:cxn ang="0">
                    <a:pos x="448" y="16"/>
                  </a:cxn>
                  <a:cxn ang="0">
                    <a:pos x="476" y="12"/>
                  </a:cxn>
                  <a:cxn ang="0">
                    <a:pos x="500" y="8"/>
                  </a:cxn>
                  <a:cxn ang="0">
                    <a:pos x="520" y="4"/>
                  </a:cxn>
                  <a:cxn ang="0">
                    <a:pos x="528" y="4"/>
                  </a:cxn>
                  <a:cxn ang="0">
                    <a:pos x="532" y="2"/>
                  </a:cxn>
                </a:cxnLst>
                <a:rect l="0" t="0" r="r" b="b"/>
                <a:pathLst>
                  <a:path w="748" h="28">
                    <a:moveTo>
                      <a:pt x="22" y="10"/>
                    </a:moveTo>
                    <a:lnTo>
                      <a:pt x="32" y="10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64" y="8"/>
                    </a:lnTo>
                    <a:lnTo>
                      <a:pt x="74" y="8"/>
                    </a:lnTo>
                    <a:lnTo>
                      <a:pt x="84" y="6"/>
                    </a:lnTo>
                    <a:lnTo>
                      <a:pt x="94" y="6"/>
                    </a:lnTo>
                    <a:lnTo>
                      <a:pt x="104" y="6"/>
                    </a:lnTo>
                    <a:lnTo>
                      <a:pt x="112" y="4"/>
                    </a:lnTo>
                    <a:lnTo>
                      <a:pt x="122" y="4"/>
                    </a:lnTo>
                    <a:lnTo>
                      <a:pt x="132" y="2"/>
                    </a:lnTo>
                    <a:lnTo>
                      <a:pt x="142" y="2"/>
                    </a:lnTo>
                    <a:lnTo>
                      <a:pt x="152" y="0"/>
                    </a:lnTo>
                    <a:lnTo>
                      <a:pt x="162" y="0"/>
                    </a:lnTo>
                    <a:lnTo>
                      <a:pt x="172" y="0"/>
                    </a:lnTo>
                    <a:lnTo>
                      <a:pt x="182" y="0"/>
                    </a:lnTo>
                    <a:lnTo>
                      <a:pt x="190" y="0"/>
                    </a:lnTo>
                    <a:lnTo>
                      <a:pt x="198" y="2"/>
                    </a:lnTo>
                    <a:lnTo>
                      <a:pt x="208" y="2"/>
                    </a:lnTo>
                    <a:lnTo>
                      <a:pt x="216" y="4"/>
                    </a:lnTo>
                    <a:lnTo>
                      <a:pt x="226" y="4"/>
                    </a:lnTo>
                    <a:lnTo>
                      <a:pt x="236" y="6"/>
                    </a:lnTo>
                    <a:lnTo>
                      <a:pt x="246" y="8"/>
                    </a:lnTo>
                    <a:lnTo>
                      <a:pt x="256" y="10"/>
                    </a:lnTo>
                    <a:lnTo>
                      <a:pt x="266" y="12"/>
                    </a:lnTo>
                    <a:lnTo>
                      <a:pt x="276" y="12"/>
                    </a:lnTo>
                    <a:lnTo>
                      <a:pt x="286" y="14"/>
                    </a:lnTo>
                    <a:lnTo>
                      <a:pt x="296" y="16"/>
                    </a:lnTo>
                    <a:lnTo>
                      <a:pt x="306" y="18"/>
                    </a:lnTo>
                    <a:lnTo>
                      <a:pt x="314" y="20"/>
                    </a:lnTo>
                    <a:lnTo>
                      <a:pt x="324" y="22"/>
                    </a:lnTo>
                    <a:lnTo>
                      <a:pt x="332" y="24"/>
                    </a:lnTo>
                    <a:lnTo>
                      <a:pt x="340" y="26"/>
                    </a:lnTo>
                    <a:lnTo>
                      <a:pt x="330" y="26"/>
                    </a:lnTo>
                    <a:lnTo>
                      <a:pt x="322" y="24"/>
                    </a:lnTo>
                    <a:lnTo>
                      <a:pt x="312" y="22"/>
                    </a:lnTo>
                    <a:lnTo>
                      <a:pt x="304" y="22"/>
                    </a:lnTo>
                    <a:lnTo>
                      <a:pt x="296" y="20"/>
                    </a:lnTo>
                    <a:lnTo>
                      <a:pt x="286" y="18"/>
                    </a:lnTo>
                    <a:lnTo>
                      <a:pt x="278" y="16"/>
                    </a:lnTo>
                    <a:lnTo>
                      <a:pt x="270" y="16"/>
                    </a:lnTo>
                    <a:lnTo>
                      <a:pt x="260" y="14"/>
                    </a:lnTo>
                    <a:lnTo>
                      <a:pt x="252" y="12"/>
                    </a:lnTo>
                    <a:lnTo>
                      <a:pt x="242" y="12"/>
                    </a:lnTo>
                    <a:lnTo>
                      <a:pt x="234" y="10"/>
                    </a:lnTo>
                    <a:lnTo>
                      <a:pt x="226" y="10"/>
                    </a:lnTo>
                    <a:lnTo>
                      <a:pt x="216" y="8"/>
                    </a:lnTo>
                    <a:lnTo>
                      <a:pt x="208" y="8"/>
                    </a:lnTo>
                    <a:lnTo>
                      <a:pt x="204" y="6"/>
                    </a:lnTo>
                    <a:lnTo>
                      <a:pt x="198" y="6"/>
                    </a:lnTo>
                    <a:lnTo>
                      <a:pt x="194" y="6"/>
                    </a:lnTo>
                    <a:lnTo>
                      <a:pt x="190" y="6"/>
                    </a:lnTo>
                    <a:lnTo>
                      <a:pt x="182" y="6"/>
                    </a:lnTo>
                    <a:lnTo>
                      <a:pt x="172" y="6"/>
                    </a:lnTo>
                    <a:lnTo>
                      <a:pt x="162" y="6"/>
                    </a:lnTo>
                    <a:lnTo>
                      <a:pt x="152" y="8"/>
                    </a:lnTo>
                    <a:lnTo>
                      <a:pt x="142" y="8"/>
                    </a:lnTo>
                    <a:lnTo>
                      <a:pt x="132" y="8"/>
                    </a:lnTo>
                    <a:lnTo>
                      <a:pt x="122" y="10"/>
                    </a:lnTo>
                    <a:lnTo>
                      <a:pt x="112" y="10"/>
                    </a:lnTo>
                    <a:lnTo>
                      <a:pt x="104" y="12"/>
                    </a:lnTo>
                    <a:lnTo>
                      <a:pt x="94" y="12"/>
                    </a:lnTo>
                    <a:lnTo>
                      <a:pt x="84" y="12"/>
                    </a:lnTo>
                    <a:lnTo>
                      <a:pt x="74" y="14"/>
                    </a:lnTo>
                    <a:lnTo>
                      <a:pt x="64" y="14"/>
                    </a:lnTo>
                    <a:lnTo>
                      <a:pt x="52" y="16"/>
                    </a:lnTo>
                    <a:lnTo>
                      <a:pt x="42" y="16"/>
                    </a:lnTo>
                    <a:lnTo>
                      <a:pt x="32" y="16"/>
                    </a:lnTo>
                    <a:lnTo>
                      <a:pt x="22" y="16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  <a:moveTo>
                      <a:pt x="532" y="2"/>
                    </a:moveTo>
                    <a:lnTo>
                      <a:pt x="540" y="2"/>
                    </a:lnTo>
                    <a:lnTo>
                      <a:pt x="550" y="0"/>
                    </a:lnTo>
                    <a:lnTo>
                      <a:pt x="558" y="0"/>
                    </a:lnTo>
                    <a:lnTo>
                      <a:pt x="566" y="0"/>
                    </a:lnTo>
                    <a:lnTo>
                      <a:pt x="576" y="0"/>
                    </a:lnTo>
                    <a:lnTo>
                      <a:pt x="586" y="0"/>
                    </a:lnTo>
                    <a:lnTo>
                      <a:pt x="596" y="0"/>
                    </a:lnTo>
                    <a:lnTo>
                      <a:pt x="604" y="2"/>
                    </a:lnTo>
                    <a:lnTo>
                      <a:pt x="614" y="2"/>
                    </a:lnTo>
                    <a:lnTo>
                      <a:pt x="624" y="4"/>
                    </a:lnTo>
                    <a:lnTo>
                      <a:pt x="634" y="4"/>
                    </a:lnTo>
                    <a:lnTo>
                      <a:pt x="644" y="6"/>
                    </a:lnTo>
                    <a:lnTo>
                      <a:pt x="654" y="6"/>
                    </a:lnTo>
                    <a:lnTo>
                      <a:pt x="664" y="6"/>
                    </a:lnTo>
                    <a:lnTo>
                      <a:pt x="674" y="8"/>
                    </a:lnTo>
                    <a:lnTo>
                      <a:pt x="684" y="8"/>
                    </a:lnTo>
                    <a:lnTo>
                      <a:pt x="694" y="10"/>
                    </a:lnTo>
                    <a:lnTo>
                      <a:pt x="704" y="10"/>
                    </a:lnTo>
                    <a:lnTo>
                      <a:pt x="716" y="10"/>
                    </a:lnTo>
                    <a:lnTo>
                      <a:pt x="726" y="10"/>
                    </a:lnTo>
                    <a:lnTo>
                      <a:pt x="730" y="10"/>
                    </a:lnTo>
                    <a:lnTo>
                      <a:pt x="734" y="12"/>
                    </a:lnTo>
                    <a:lnTo>
                      <a:pt x="738" y="12"/>
                    </a:lnTo>
                    <a:lnTo>
                      <a:pt x="740" y="14"/>
                    </a:lnTo>
                    <a:lnTo>
                      <a:pt x="744" y="16"/>
                    </a:lnTo>
                    <a:lnTo>
                      <a:pt x="746" y="18"/>
                    </a:lnTo>
                    <a:lnTo>
                      <a:pt x="746" y="20"/>
                    </a:lnTo>
                    <a:lnTo>
                      <a:pt x="748" y="22"/>
                    </a:lnTo>
                    <a:lnTo>
                      <a:pt x="748" y="28"/>
                    </a:lnTo>
                    <a:lnTo>
                      <a:pt x="746" y="26"/>
                    </a:lnTo>
                    <a:lnTo>
                      <a:pt x="746" y="24"/>
                    </a:lnTo>
                    <a:lnTo>
                      <a:pt x="744" y="22"/>
                    </a:lnTo>
                    <a:lnTo>
                      <a:pt x="740" y="20"/>
                    </a:lnTo>
                    <a:lnTo>
                      <a:pt x="738" y="18"/>
                    </a:lnTo>
                    <a:lnTo>
                      <a:pt x="734" y="18"/>
                    </a:lnTo>
                    <a:lnTo>
                      <a:pt x="730" y="16"/>
                    </a:lnTo>
                    <a:lnTo>
                      <a:pt x="726" y="16"/>
                    </a:lnTo>
                    <a:lnTo>
                      <a:pt x="716" y="16"/>
                    </a:lnTo>
                    <a:lnTo>
                      <a:pt x="704" y="16"/>
                    </a:lnTo>
                    <a:lnTo>
                      <a:pt x="694" y="16"/>
                    </a:lnTo>
                    <a:lnTo>
                      <a:pt x="684" y="14"/>
                    </a:lnTo>
                    <a:lnTo>
                      <a:pt x="674" y="14"/>
                    </a:lnTo>
                    <a:lnTo>
                      <a:pt x="664" y="12"/>
                    </a:lnTo>
                    <a:lnTo>
                      <a:pt x="654" y="12"/>
                    </a:lnTo>
                    <a:lnTo>
                      <a:pt x="644" y="12"/>
                    </a:lnTo>
                    <a:lnTo>
                      <a:pt x="634" y="10"/>
                    </a:lnTo>
                    <a:lnTo>
                      <a:pt x="624" y="10"/>
                    </a:lnTo>
                    <a:lnTo>
                      <a:pt x="614" y="8"/>
                    </a:lnTo>
                    <a:lnTo>
                      <a:pt x="604" y="8"/>
                    </a:lnTo>
                    <a:lnTo>
                      <a:pt x="596" y="8"/>
                    </a:lnTo>
                    <a:lnTo>
                      <a:pt x="586" y="6"/>
                    </a:lnTo>
                    <a:lnTo>
                      <a:pt x="576" y="6"/>
                    </a:lnTo>
                    <a:lnTo>
                      <a:pt x="566" y="6"/>
                    </a:lnTo>
                    <a:lnTo>
                      <a:pt x="558" y="6"/>
                    </a:lnTo>
                    <a:lnTo>
                      <a:pt x="550" y="6"/>
                    </a:lnTo>
                    <a:lnTo>
                      <a:pt x="540" y="8"/>
                    </a:lnTo>
                    <a:lnTo>
                      <a:pt x="532" y="8"/>
                    </a:lnTo>
                    <a:lnTo>
                      <a:pt x="524" y="8"/>
                    </a:lnTo>
                    <a:lnTo>
                      <a:pt x="516" y="10"/>
                    </a:lnTo>
                    <a:lnTo>
                      <a:pt x="510" y="10"/>
                    </a:lnTo>
                    <a:lnTo>
                      <a:pt x="502" y="12"/>
                    </a:lnTo>
                    <a:lnTo>
                      <a:pt x="494" y="12"/>
                    </a:lnTo>
                    <a:lnTo>
                      <a:pt x="486" y="14"/>
                    </a:lnTo>
                    <a:lnTo>
                      <a:pt x="478" y="16"/>
                    </a:lnTo>
                    <a:lnTo>
                      <a:pt x="472" y="16"/>
                    </a:lnTo>
                    <a:lnTo>
                      <a:pt x="464" y="18"/>
                    </a:lnTo>
                    <a:lnTo>
                      <a:pt x="456" y="20"/>
                    </a:lnTo>
                    <a:lnTo>
                      <a:pt x="446" y="20"/>
                    </a:lnTo>
                    <a:lnTo>
                      <a:pt x="438" y="22"/>
                    </a:lnTo>
                    <a:lnTo>
                      <a:pt x="430" y="24"/>
                    </a:lnTo>
                    <a:lnTo>
                      <a:pt x="422" y="24"/>
                    </a:lnTo>
                    <a:lnTo>
                      <a:pt x="412" y="26"/>
                    </a:lnTo>
                    <a:lnTo>
                      <a:pt x="404" y="26"/>
                    </a:lnTo>
                    <a:lnTo>
                      <a:pt x="410" y="26"/>
                    </a:lnTo>
                    <a:lnTo>
                      <a:pt x="416" y="24"/>
                    </a:lnTo>
                    <a:lnTo>
                      <a:pt x="420" y="22"/>
                    </a:lnTo>
                    <a:lnTo>
                      <a:pt x="426" y="22"/>
                    </a:lnTo>
                    <a:lnTo>
                      <a:pt x="438" y="18"/>
                    </a:lnTo>
                    <a:lnTo>
                      <a:pt x="448" y="16"/>
                    </a:lnTo>
                    <a:lnTo>
                      <a:pt x="458" y="14"/>
                    </a:lnTo>
                    <a:lnTo>
                      <a:pt x="468" y="14"/>
                    </a:lnTo>
                    <a:lnTo>
                      <a:pt x="476" y="12"/>
                    </a:lnTo>
                    <a:lnTo>
                      <a:pt x="484" y="10"/>
                    </a:lnTo>
                    <a:lnTo>
                      <a:pt x="492" y="10"/>
                    </a:lnTo>
                    <a:lnTo>
                      <a:pt x="500" y="8"/>
                    </a:lnTo>
                    <a:lnTo>
                      <a:pt x="508" y="6"/>
                    </a:lnTo>
                    <a:lnTo>
                      <a:pt x="514" y="6"/>
                    </a:lnTo>
                    <a:lnTo>
                      <a:pt x="520" y="4"/>
                    </a:lnTo>
                    <a:lnTo>
                      <a:pt x="524" y="4"/>
                    </a:lnTo>
                    <a:lnTo>
                      <a:pt x="526" y="4"/>
                    </a:lnTo>
                    <a:lnTo>
                      <a:pt x="528" y="4"/>
                    </a:lnTo>
                    <a:lnTo>
                      <a:pt x="530" y="2"/>
                    </a:lnTo>
                    <a:lnTo>
                      <a:pt x="532" y="2"/>
                    </a:lnTo>
                    <a:lnTo>
                      <a:pt x="532" y="2"/>
                    </a:lnTo>
                    <a:close/>
                  </a:path>
                </a:pathLst>
              </a:custGeom>
              <a:solidFill>
                <a:srgbClr val="D927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5" name="Freeform 458"/>
              <p:cNvSpPr>
                <a:spLocks/>
              </p:cNvSpPr>
              <p:nvPr/>
            </p:nvSpPr>
            <p:spPr bwMode="auto">
              <a:xfrm>
                <a:off x="5124450" y="1374775"/>
                <a:ext cx="434975" cy="107950"/>
              </a:xfrm>
              <a:custGeom>
                <a:avLst/>
                <a:gdLst/>
                <a:ahLst/>
                <a:cxnLst>
                  <a:cxn ang="0">
                    <a:pos x="270" y="54"/>
                  </a:cxn>
                  <a:cxn ang="0">
                    <a:pos x="4" y="68"/>
                  </a:cxn>
                  <a:cxn ang="0">
                    <a:pos x="4" y="62"/>
                  </a:cxn>
                  <a:cxn ang="0">
                    <a:pos x="2" y="58"/>
                  </a:cxn>
                  <a:cxn ang="0">
                    <a:pos x="2" y="54"/>
                  </a:cxn>
                  <a:cxn ang="0">
                    <a:pos x="2" y="48"/>
                  </a:cxn>
                  <a:cxn ang="0">
                    <a:pos x="2" y="44"/>
                  </a:cxn>
                  <a:cxn ang="0">
                    <a:pos x="2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0" y="32"/>
                  </a:cxn>
                  <a:cxn ang="0">
                    <a:pos x="2" y="28"/>
                  </a:cxn>
                  <a:cxn ang="0">
                    <a:pos x="4" y="24"/>
                  </a:cxn>
                  <a:cxn ang="0">
                    <a:pos x="8" y="20"/>
                  </a:cxn>
                  <a:cxn ang="0">
                    <a:pos x="14" y="18"/>
                  </a:cxn>
                  <a:cxn ang="0">
                    <a:pos x="20" y="14"/>
                  </a:cxn>
                  <a:cxn ang="0">
                    <a:pos x="28" y="12"/>
                  </a:cxn>
                  <a:cxn ang="0">
                    <a:pos x="36" y="10"/>
                  </a:cxn>
                  <a:cxn ang="0">
                    <a:pos x="46" y="8"/>
                  </a:cxn>
                  <a:cxn ang="0">
                    <a:pos x="56" y="6"/>
                  </a:cxn>
                  <a:cxn ang="0">
                    <a:pos x="68" y="4"/>
                  </a:cxn>
                  <a:cxn ang="0">
                    <a:pos x="78" y="2"/>
                  </a:cxn>
                  <a:cxn ang="0">
                    <a:pos x="90" y="2"/>
                  </a:cxn>
                  <a:cxn ang="0">
                    <a:pos x="104" y="0"/>
                  </a:cxn>
                  <a:cxn ang="0">
                    <a:pos x="116" y="0"/>
                  </a:cxn>
                  <a:cxn ang="0">
                    <a:pos x="128" y="0"/>
                  </a:cxn>
                  <a:cxn ang="0">
                    <a:pos x="142" y="0"/>
                  </a:cxn>
                  <a:cxn ang="0">
                    <a:pos x="154" y="2"/>
                  </a:cxn>
                  <a:cxn ang="0">
                    <a:pos x="168" y="2"/>
                  </a:cxn>
                  <a:cxn ang="0">
                    <a:pos x="180" y="2"/>
                  </a:cxn>
                  <a:cxn ang="0">
                    <a:pos x="192" y="4"/>
                  </a:cxn>
                  <a:cxn ang="0">
                    <a:pos x="204" y="6"/>
                  </a:cxn>
                  <a:cxn ang="0">
                    <a:pos x="214" y="8"/>
                  </a:cxn>
                  <a:cxn ang="0">
                    <a:pos x="226" y="10"/>
                  </a:cxn>
                  <a:cxn ang="0">
                    <a:pos x="234" y="12"/>
                  </a:cxn>
                  <a:cxn ang="0">
                    <a:pos x="244" y="16"/>
                  </a:cxn>
                  <a:cxn ang="0">
                    <a:pos x="252" y="18"/>
                  </a:cxn>
                  <a:cxn ang="0">
                    <a:pos x="258" y="22"/>
                  </a:cxn>
                  <a:cxn ang="0">
                    <a:pos x="264" y="26"/>
                  </a:cxn>
                  <a:cxn ang="0">
                    <a:pos x="268" y="30"/>
                  </a:cxn>
                  <a:cxn ang="0">
                    <a:pos x="272" y="34"/>
                  </a:cxn>
                  <a:cxn ang="0">
                    <a:pos x="274" y="38"/>
                  </a:cxn>
                  <a:cxn ang="0">
                    <a:pos x="274" y="42"/>
                  </a:cxn>
                  <a:cxn ang="0">
                    <a:pos x="274" y="44"/>
                  </a:cxn>
                  <a:cxn ang="0">
                    <a:pos x="274" y="46"/>
                  </a:cxn>
                  <a:cxn ang="0">
                    <a:pos x="274" y="46"/>
                  </a:cxn>
                  <a:cxn ang="0">
                    <a:pos x="272" y="48"/>
                  </a:cxn>
                  <a:cxn ang="0">
                    <a:pos x="272" y="50"/>
                  </a:cxn>
                  <a:cxn ang="0">
                    <a:pos x="270" y="54"/>
                  </a:cxn>
                  <a:cxn ang="0">
                    <a:pos x="270" y="54"/>
                  </a:cxn>
                </a:cxnLst>
                <a:rect l="0" t="0" r="r" b="b"/>
                <a:pathLst>
                  <a:path w="274" h="68">
                    <a:moveTo>
                      <a:pt x="270" y="54"/>
                    </a:moveTo>
                    <a:lnTo>
                      <a:pt x="4" y="68"/>
                    </a:lnTo>
                    <a:lnTo>
                      <a:pt x="4" y="62"/>
                    </a:lnTo>
                    <a:lnTo>
                      <a:pt x="2" y="58"/>
                    </a:lnTo>
                    <a:lnTo>
                      <a:pt x="2" y="54"/>
                    </a:lnTo>
                    <a:lnTo>
                      <a:pt x="2" y="48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28"/>
                    </a:lnTo>
                    <a:lnTo>
                      <a:pt x="4" y="24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20" y="14"/>
                    </a:lnTo>
                    <a:lnTo>
                      <a:pt x="28" y="12"/>
                    </a:lnTo>
                    <a:lnTo>
                      <a:pt x="36" y="10"/>
                    </a:lnTo>
                    <a:lnTo>
                      <a:pt x="46" y="8"/>
                    </a:lnTo>
                    <a:lnTo>
                      <a:pt x="56" y="6"/>
                    </a:lnTo>
                    <a:lnTo>
                      <a:pt x="68" y="4"/>
                    </a:lnTo>
                    <a:lnTo>
                      <a:pt x="78" y="2"/>
                    </a:lnTo>
                    <a:lnTo>
                      <a:pt x="90" y="2"/>
                    </a:lnTo>
                    <a:lnTo>
                      <a:pt x="104" y="0"/>
                    </a:lnTo>
                    <a:lnTo>
                      <a:pt x="116" y="0"/>
                    </a:lnTo>
                    <a:lnTo>
                      <a:pt x="128" y="0"/>
                    </a:lnTo>
                    <a:lnTo>
                      <a:pt x="142" y="0"/>
                    </a:lnTo>
                    <a:lnTo>
                      <a:pt x="154" y="2"/>
                    </a:lnTo>
                    <a:lnTo>
                      <a:pt x="168" y="2"/>
                    </a:lnTo>
                    <a:lnTo>
                      <a:pt x="180" y="2"/>
                    </a:lnTo>
                    <a:lnTo>
                      <a:pt x="192" y="4"/>
                    </a:lnTo>
                    <a:lnTo>
                      <a:pt x="204" y="6"/>
                    </a:lnTo>
                    <a:lnTo>
                      <a:pt x="214" y="8"/>
                    </a:lnTo>
                    <a:lnTo>
                      <a:pt x="226" y="10"/>
                    </a:lnTo>
                    <a:lnTo>
                      <a:pt x="234" y="12"/>
                    </a:lnTo>
                    <a:lnTo>
                      <a:pt x="244" y="16"/>
                    </a:lnTo>
                    <a:lnTo>
                      <a:pt x="252" y="18"/>
                    </a:lnTo>
                    <a:lnTo>
                      <a:pt x="258" y="22"/>
                    </a:lnTo>
                    <a:lnTo>
                      <a:pt x="264" y="26"/>
                    </a:lnTo>
                    <a:lnTo>
                      <a:pt x="268" y="30"/>
                    </a:lnTo>
                    <a:lnTo>
                      <a:pt x="272" y="34"/>
                    </a:lnTo>
                    <a:lnTo>
                      <a:pt x="274" y="38"/>
                    </a:lnTo>
                    <a:lnTo>
                      <a:pt x="274" y="42"/>
                    </a:lnTo>
                    <a:lnTo>
                      <a:pt x="274" y="44"/>
                    </a:lnTo>
                    <a:lnTo>
                      <a:pt x="274" y="46"/>
                    </a:lnTo>
                    <a:lnTo>
                      <a:pt x="274" y="46"/>
                    </a:lnTo>
                    <a:lnTo>
                      <a:pt x="272" y="48"/>
                    </a:lnTo>
                    <a:lnTo>
                      <a:pt x="272" y="50"/>
                    </a:lnTo>
                    <a:lnTo>
                      <a:pt x="270" y="54"/>
                    </a:lnTo>
                    <a:lnTo>
                      <a:pt x="270" y="5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6" name="Freeform 459"/>
              <p:cNvSpPr>
                <a:spLocks/>
              </p:cNvSpPr>
              <p:nvPr/>
            </p:nvSpPr>
            <p:spPr bwMode="auto">
              <a:xfrm>
                <a:off x="51308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8" y="0"/>
                  </a:cxn>
                  <a:cxn ang="0">
                    <a:pos x="266" y="2"/>
                  </a:cxn>
                  <a:cxn ang="0">
                    <a:pos x="266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8" h="18">
                    <a:moveTo>
                      <a:pt x="0" y="14"/>
                    </a:moveTo>
                    <a:lnTo>
                      <a:pt x="268" y="0"/>
                    </a:lnTo>
                    <a:lnTo>
                      <a:pt x="266" y="2"/>
                    </a:lnTo>
                    <a:lnTo>
                      <a:pt x="266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7" name="Freeform 460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8" name="Freeform 461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266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6" h="18">
                    <a:moveTo>
                      <a:pt x="0" y="16"/>
                    </a:moveTo>
                    <a:lnTo>
                      <a:pt x="266" y="0"/>
                    </a:lnTo>
                    <a:lnTo>
                      <a:pt x="266" y="2"/>
                    </a:lnTo>
                    <a:lnTo>
                      <a:pt x="266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9" name="Freeform 462"/>
              <p:cNvSpPr>
                <a:spLocks/>
              </p:cNvSpPr>
              <p:nvPr/>
            </p:nvSpPr>
            <p:spPr bwMode="auto">
              <a:xfrm>
                <a:off x="5130800" y="1463675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0" name="Freeform 463"/>
              <p:cNvSpPr>
                <a:spLocks/>
              </p:cNvSpPr>
              <p:nvPr/>
            </p:nvSpPr>
            <p:spPr bwMode="auto">
              <a:xfrm>
                <a:off x="5130800" y="146685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4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1" name="Freeform 464"/>
              <p:cNvSpPr>
                <a:spLocks/>
              </p:cNvSpPr>
              <p:nvPr/>
            </p:nvSpPr>
            <p:spPr bwMode="auto">
              <a:xfrm>
                <a:off x="5130800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264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8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2"/>
                    </a:lnTo>
                    <a:lnTo>
                      <a:pt x="264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2" name="Freeform 465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6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0"/>
                    </a:lnTo>
                    <a:lnTo>
                      <a:pt x="262" y="2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3" name="Freeform 466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62" y="4"/>
                  </a:cxn>
                  <a:cxn ang="0">
                    <a:pos x="2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4" h="18">
                    <a:moveTo>
                      <a:pt x="0" y="16"/>
                    </a:moveTo>
                    <a:lnTo>
                      <a:pt x="264" y="0"/>
                    </a:lnTo>
                    <a:lnTo>
                      <a:pt x="262" y="2"/>
                    </a:lnTo>
                    <a:lnTo>
                      <a:pt x="262" y="4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4" name="Freeform 467"/>
              <p:cNvSpPr>
                <a:spLocks/>
              </p:cNvSpPr>
              <p:nvPr/>
            </p:nvSpPr>
            <p:spPr bwMode="auto">
              <a:xfrm>
                <a:off x="5133975" y="1473200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60" y="2"/>
                  </a:cxn>
                  <a:cxn ang="0">
                    <a:pos x="260" y="2"/>
                  </a:cxn>
                  <a:cxn ang="0">
                    <a:pos x="0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8">
                    <a:moveTo>
                      <a:pt x="0" y="14"/>
                    </a:moveTo>
                    <a:lnTo>
                      <a:pt x="260" y="0"/>
                    </a:lnTo>
                    <a:lnTo>
                      <a:pt x="260" y="2"/>
                    </a:lnTo>
                    <a:lnTo>
                      <a:pt x="260" y="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5" name="Freeform 468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6">
                    <a:moveTo>
                      <a:pt x="0" y="14"/>
                    </a:moveTo>
                    <a:lnTo>
                      <a:pt x="260" y="0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6" name="Freeform 469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0" y="0"/>
                  </a:cxn>
                  <a:cxn ang="0">
                    <a:pos x="258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0" h="18">
                    <a:moveTo>
                      <a:pt x="0" y="16"/>
                    </a:moveTo>
                    <a:lnTo>
                      <a:pt x="260" y="0"/>
                    </a:lnTo>
                    <a:lnTo>
                      <a:pt x="258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7" name="Freeform 470"/>
              <p:cNvSpPr>
                <a:spLocks/>
              </p:cNvSpPr>
              <p:nvPr/>
            </p:nvSpPr>
            <p:spPr bwMode="auto">
              <a:xfrm>
                <a:off x="5133975" y="1479550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2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2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8" name="Freeform 471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0"/>
                  </a:cxn>
                  <a:cxn ang="0">
                    <a:pos x="25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9" name="Freeform 472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6" y="4"/>
                  </a:cxn>
                  <a:cxn ang="0">
                    <a:pos x="2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8">
                    <a:moveTo>
                      <a:pt x="0" y="14"/>
                    </a:moveTo>
                    <a:lnTo>
                      <a:pt x="258" y="0"/>
                    </a:lnTo>
                    <a:lnTo>
                      <a:pt x="256" y="4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0" name="Freeform 473"/>
              <p:cNvSpPr>
                <a:spLocks/>
              </p:cNvSpPr>
              <p:nvPr/>
            </p:nvSpPr>
            <p:spPr bwMode="auto">
              <a:xfrm>
                <a:off x="5133975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6" y="0"/>
                  </a:cxn>
                  <a:cxn ang="0">
                    <a:pos x="254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6" h="16">
                    <a:moveTo>
                      <a:pt x="0" y="14"/>
                    </a:moveTo>
                    <a:lnTo>
                      <a:pt x="256" y="0"/>
                    </a:lnTo>
                    <a:lnTo>
                      <a:pt x="254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1" name="Freeform 474"/>
              <p:cNvSpPr>
                <a:spLocks/>
              </p:cNvSpPr>
              <p:nvPr/>
            </p:nvSpPr>
            <p:spPr bwMode="auto">
              <a:xfrm>
                <a:off x="5137150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4" h="16">
                    <a:moveTo>
                      <a:pt x="0" y="14"/>
                    </a:moveTo>
                    <a:lnTo>
                      <a:pt x="254" y="0"/>
                    </a:lnTo>
                    <a:lnTo>
                      <a:pt x="252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2" name="Freeform 475"/>
              <p:cNvSpPr>
                <a:spLocks/>
              </p:cNvSpPr>
              <p:nvPr/>
            </p:nvSpPr>
            <p:spPr bwMode="auto">
              <a:xfrm>
                <a:off x="5137150" y="1489075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4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4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3" name="Freeform 476"/>
              <p:cNvSpPr>
                <a:spLocks/>
              </p:cNvSpPr>
              <p:nvPr/>
            </p:nvSpPr>
            <p:spPr bwMode="auto">
              <a:xfrm>
                <a:off x="51371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4" name="Freeform 477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50" h="16">
                    <a:moveTo>
                      <a:pt x="0" y="12"/>
                    </a:moveTo>
                    <a:lnTo>
                      <a:pt x="250" y="0"/>
                    </a:lnTo>
                    <a:lnTo>
                      <a:pt x="250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5" name="Freeform 478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0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0" h="16">
                    <a:moveTo>
                      <a:pt x="0" y="14"/>
                    </a:moveTo>
                    <a:lnTo>
                      <a:pt x="250" y="0"/>
                    </a:lnTo>
                    <a:lnTo>
                      <a:pt x="248" y="2"/>
                    </a:lnTo>
                    <a:lnTo>
                      <a:pt x="248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6" name="Freeform 479"/>
              <p:cNvSpPr>
                <a:spLocks/>
              </p:cNvSpPr>
              <p:nvPr/>
            </p:nvSpPr>
            <p:spPr bwMode="auto">
              <a:xfrm>
                <a:off x="51403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8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8" h="16">
                    <a:moveTo>
                      <a:pt x="0" y="14"/>
                    </a:moveTo>
                    <a:lnTo>
                      <a:pt x="248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7" name="Freeform 480"/>
              <p:cNvSpPr>
                <a:spLocks/>
              </p:cNvSpPr>
              <p:nvPr/>
            </p:nvSpPr>
            <p:spPr bwMode="auto">
              <a:xfrm>
                <a:off x="5140325" y="1498600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8" name="Freeform 481"/>
              <p:cNvSpPr>
                <a:spLocks/>
              </p:cNvSpPr>
              <p:nvPr/>
            </p:nvSpPr>
            <p:spPr bwMode="auto">
              <a:xfrm>
                <a:off x="5140325" y="1501775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2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2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9" name="Freeform 482"/>
              <p:cNvSpPr>
                <a:spLocks/>
              </p:cNvSpPr>
              <p:nvPr/>
            </p:nvSpPr>
            <p:spPr bwMode="auto">
              <a:xfrm>
                <a:off x="5143500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42" y="0"/>
                  </a:cxn>
                  <a:cxn ang="0">
                    <a:pos x="24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2" h="16">
                    <a:moveTo>
                      <a:pt x="0" y="12"/>
                    </a:moveTo>
                    <a:lnTo>
                      <a:pt x="242" y="0"/>
                    </a:lnTo>
                    <a:lnTo>
                      <a:pt x="24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0" name="Freeform 483"/>
              <p:cNvSpPr>
                <a:spLocks/>
              </p:cNvSpPr>
              <p:nvPr/>
            </p:nvSpPr>
            <p:spPr bwMode="auto">
              <a:xfrm>
                <a:off x="5143500" y="1504950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1" name="Freeform 484"/>
              <p:cNvSpPr>
                <a:spLocks/>
              </p:cNvSpPr>
              <p:nvPr/>
            </p:nvSpPr>
            <p:spPr bwMode="auto">
              <a:xfrm>
                <a:off x="5143500" y="1508125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2" name="Freeform 485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6" h="14">
                    <a:moveTo>
                      <a:pt x="0" y="12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3" name="Freeform 486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3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36" h="16">
                    <a:moveTo>
                      <a:pt x="0" y="14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3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4" name="Freeform 487"/>
              <p:cNvSpPr>
                <a:spLocks/>
              </p:cNvSpPr>
              <p:nvPr/>
            </p:nvSpPr>
            <p:spPr bwMode="auto">
              <a:xfrm>
                <a:off x="5149850" y="1514475"/>
                <a:ext cx="36830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32" y="0"/>
                  </a:cxn>
                  <a:cxn ang="0">
                    <a:pos x="230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6">
                    <a:moveTo>
                      <a:pt x="0" y="12"/>
                    </a:moveTo>
                    <a:lnTo>
                      <a:pt x="232" y="0"/>
                    </a:lnTo>
                    <a:lnTo>
                      <a:pt x="232" y="0"/>
                    </a:lnTo>
                    <a:lnTo>
                      <a:pt x="230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5" name="Freeform 488"/>
              <p:cNvSpPr>
                <a:spLocks/>
              </p:cNvSpPr>
              <p:nvPr/>
            </p:nvSpPr>
            <p:spPr bwMode="auto">
              <a:xfrm>
                <a:off x="5149850" y="1517650"/>
                <a:ext cx="3683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28" y="2"/>
                  </a:cxn>
                  <a:cxn ang="0">
                    <a:pos x="2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4">
                    <a:moveTo>
                      <a:pt x="0" y="12"/>
                    </a:moveTo>
                    <a:lnTo>
                      <a:pt x="232" y="0"/>
                    </a:lnTo>
                    <a:lnTo>
                      <a:pt x="228" y="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6" name="Freeform 489"/>
              <p:cNvSpPr>
                <a:spLocks/>
              </p:cNvSpPr>
              <p:nvPr/>
            </p:nvSpPr>
            <p:spPr bwMode="auto">
              <a:xfrm>
                <a:off x="5153025" y="1517650"/>
                <a:ext cx="3619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28" y="0"/>
                  </a:cxn>
                  <a:cxn ang="0">
                    <a:pos x="22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28" h="16">
                    <a:moveTo>
                      <a:pt x="0" y="14"/>
                    </a:moveTo>
                    <a:lnTo>
                      <a:pt x="228" y="0"/>
                    </a:lnTo>
                    <a:lnTo>
                      <a:pt x="22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7" name="Freeform 490"/>
              <p:cNvSpPr>
                <a:spLocks/>
              </p:cNvSpPr>
              <p:nvPr/>
            </p:nvSpPr>
            <p:spPr bwMode="auto">
              <a:xfrm>
                <a:off x="5153025" y="1520825"/>
                <a:ext cx="35877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6" y="0"/>
                  </a:cxn>
                  <a:cxn ang="0">
                    <a:pos x="224" y="2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6" h="14">
                    <a:moveTo>
                      <a:pt x="0" y="12"/>
                    </a:moveTo>
                    <a:lnTo>
                      <a:pt x="226" y="0"/>
                    </a:lnTo>
                    <a:lnTo>
                      <a:pt x="224" y="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8" name="Freeform 491"/>
              <p:cNvSpPr>
                <a:spLocks/>
              </p:cNvSpPr>
              <p:nvPr/>
            </p:nvSpPr>
            <p:spPr bwMode="auto">
              <a:xfrm>
                <a:off x="5156200" y="1524000"/>
                <a:ext cx="3524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2" y="0"/>
                  </a:cxn>
                  <a:cxn ang="0">
                    <a:pos x="220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2" h="14">
                    <a:moveTo>
                      <a:pt x="0" y="12"/>
                    </a:moveTo>
                    <a:lnTo>
                      <a:pt x="222" y="0"/>
                    </a:lnTo>
                    <a:lnTo>
                      <a:pt x="220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9" name="Freeform 492"/>
              <p:cNvSpPr>
                <a:spLocks/>
              </p:cNvSpPr>
              <p:nvPr/>
            </p:nvSpPr>
            <p:spPr bwMode="auto">
              <a:xfrm>
                <a:off x="5159375" y="1524000"/>
                <a:ext cx="34925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0" y="0"/>
                  </a:cxn>
                  <a:cxn ang="0">
                    <a:pos x="218" y="2"/>
                  </a:cxn>
                  <a:cxn ang="0">
                    <a:pos x="216" y="4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0" h="16">
                    <a:moveTo>
                      <a:pt x="0" y="12"/>
                    </a:moveTo>
                    <a:lnTo>
                      <a:pt x="220" y="0"/>
                    </a:lnTo>
                    <a:lnTo>
                      <a:pt x="218" y="2"/>
                    </a:lnTo>
                    <a:lnTo>
                      <a:pt x="216" y="4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0" name="Freeform 493"/>
              <p:cNvSpPr>
                <a:spLocks/>
              </p:cNvSpPr>
              <p:nvPr/>
            </p:nvSpPr>
            <p:spPr bwMode="auto">
              <a:xfrm>
                <a:off x="5162550" y="1527175"/>
                <a:ext cx="3429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6" y="0"/>
                  </a:cxn>
                  <a:cxn ang="0">
                    <a:pos x="216" y="0"/>
                  </a:cxn>
                  <a:cxn ang="0">
                    <a:pos x="212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6" h="14">
                    <a:moveTo>
                      <a:pt x="0" y="12"/>
                    </a:moveTo>
                    <a:lnTo>
                      <a:pt x="216" y="0"/>
                    </a:lnTo>
                    <a:lnTo>
                      <a:pt x="216" y="0"/>
                    </a:lnTo>
                    <a:lnTo>
                      <a:pt x="212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1" name="Freeform 494"/>
              <p:cNvSpPr>
                <a:spLocks/>
              </p:cNvSpPr>
              <p:nvPr/>
            </p:nvSpPr>
            <p:spPr bwMode="auto">
              <a:xfrm>
                <a:off x="516255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4" y="0"/>
                  </a:cxn>
                  <a:cxn ang="0">
                    <a:pos x="210" y="2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4" h="14">
                    <a:moveTo>
                      <a:pt x="0" y="12"/>
                    </a:moveTo>
                    <a:lnTo>
                      <a:pt x="214" y="0"/>
                    </a:lnTo>
                    <a:lnTo>
                      <a:pt x="210" y="2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2" name="Freeform 495"/>
              <p:cNvSpPr>
                <a:spLocks/>
              </p:cNvSpPr>
              <p:nvPr/>
            </p:nvSpPr>
            <p:spPr bwMode="auto">
              <a:xfrm>
                <a:off x="5168900" y="1530350"/>
                <a:ext cx="3302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8" y="0"/>
                  </a:cxn>
                  <a:cxn ang="0">
                    <a:pos x="204" y="4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8" h="14">
                    <a:moveTo>
                      <a:pt x="0" y="12"/>
                    </a:moveTo>
                    <a:lnTo>
                      <a:pt x="208" y="0"/>
                    </a:lnTo>
                    <a:lnTo>
                      <a:pt x="204" y="4"/>
                    </a:lnTo>
                    <a:lnTo>
                      <a:pt x="6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3" name="Freeform 496"/>
              <p:cNvSpPr>
                <a:spLocks/>
              </p:cNvSpPr>
              <p:nvPr/>
            </p:nvSpPr>
            <p:spPr bwMode="auto">
              <a:xfrm>
                <a:off x="5172075" y="1533525"/>
                <a:ext cx="3238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4" y="0"/>
                  </a:cxn>
                  <a:cxn ang="0">
                    <a:pos x="200" y="2"/>
                  </a:cxn>
                  <a:cxn ang="0">
                    <a:pos x="8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4" h="14">
                    <a:moveTo>
                      <a:pt x="0" y="12"/>
                    </a:moveTo>
                    <a:lnTo>
                      <a:pt x="204" y="0"/>
                    </a:lnTo>
                    <a:lnTo>
                      <a:pt x="200" y="2"/>
                    </a:lnTo>
                    <a:lnTo>
                      <a:pt x="8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4" name="Freeform 497"/>
              <p:cNvSpPr>
                <a:spLocks/>
              </p:cNvSpPr>
              <p:nvPr/>
            </p:nvSpPr>
            <p:spPr bwMode="auto">
              <a:xfrm>
                <a:off x="5178425" y="1536700"/>
                <a:ext cx="31432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98" y="0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98" h="12">
                    <a:moveTo>
                      <a:pt x="0" y="10"/>
                    </a:moveTo>
                    <a:lnTo>
                      <a:pt x="198" y="0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5" name="Freeform 498"/>
              <p:cNvSpPr>
                <a:spLocks/>
              </p:cNvSpPr>
              <p:nvPr/>
            </p:nvSpPr>
            <p:spPr bwMode="auto">
              <a:xfrm>
                <a:off x="5184775" y="1536700"/>
                <a:ext cx="3048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192" y="0"/>
                  </a:cxn>
                  <a:cxn ang="0">
                    <a:pos x="192" y="2"/>
                  </a:cxn>
                  <a:cxn ang="0">
                    <a:pos x="188" y="4"/>
                  </a:cxn>
                  <a:cxn ang="0">
                    <a:pos x="10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192" h="14">
                    <a:moveTo>
                      <a:pt x="0" y="12"/>
                    </a:moveTo>
                    <a:lnTo>
                      <a:pt x="192" y="0"/>
                    </a:lnTo>
                    <a:lnTo>
                      <a:pt x="192" y="2"/>
                    </a:lnTo>
                    <a:lnTo>
                      <a:pt x="188" y="4"/>
                    </a:lnTo>
                    <a:lnTo>
                      <a:pt x="10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6" name="Freeform 499"/>
              <p:cNvSpPr>
                <a:spLocks/>
              </p:cNvSpPr>
              <p:nvPr/>
            </p:nvSpPr>
            <p:spPr bwMode="auto">
              <a:xfrm>
                <a:off x="519112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86" y="0"/>
                  </a:cxn>
                  <a:cxn ang="0">
                    <a:pos x="180" y="4"/>
                  </a:cxn>
                  <a:cxn ang="0">
                    <a:pos x="14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86" h="12">
                    <a:moveTo>
                      <a:pt x="0" y="10"/>
                    </a:moveTo>
                    <a:lnTo>
                      <a:pt x="186" y="0"/>
                    </a:lnTo>
                    <a:lnTo>
                      <a:pt x="180" y="4"/>
                    </a:lnTo>
                    <a:lnTo>
                      <a:pt x="14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7" name="Freeform 500"/>
              <p:cNvSpPr>
                <a:spLocks/>
              </p:cNvSpPr>
              <p:nvPr/>
            </p:nvSpPr>
            <p:spPr bwMode="auto">
              <a:xfrm>
                <a:off x="5200650" y="1543050"/>
                <a:ext cx="2825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78" y="0"/>
                  </a:cxn>
                  <a:cxn ang="0">
                    <a:pos x="172" y="2"/>
                  </a:cxn>
                  <a:cxn ang="0">
                    <a:pos x="16" y="12"/>
                  </a:cxn>
                  <a:cxn ang="0">
                    <a:pos x="12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78" h="12">
                    <a:moveTo>
                      <a:pt x="0" y="10"/>
                    </a:moveTo>
                    <a:lnTo>
                      <a:pt x="178" y="0"/>
                    </a:lnTo>
                    <a:lnTo>
                      <a:pt x="172" y="2"/>
                    </a:lnTo>
                    <a:lnTo>
                      <a:pt x="16" y="12"/>
                    </a:lnTo>
                    <a:lnTo>
                      <a:pt x="1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8" name="Freeform 501"/>
              <p:cNvSpPr>
                <a:spLocks/>
              </p:cNvSpPr>
              <p:nvPr/>
            </p:nvSpPr>
            <p:spPr bwMode="auto">
              <a:xfrm>
                <a:off x="5213350" y="1546225"/>
                <a:ext cx="263525" cy="15875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66" y="0"/>
                  </a:cxn>
                  <a:cxn ang="0">
                    <a:pos x="164" y="0"/>
                  </a:cxn>
                  <a:cxn ang="0">
                    <a:pos x="160" y="2"/>
                  </a:cxn>
                  <a:cxn ang="0">
                    <a:pos x="18" y="10"/>
                  </a:cxn>
                  <a:cxn ang="0">
                    <a:pos x="16" y="10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66" h="10">
                    <a:moveTo>
                      <a:pt x="0" y="8"/>
                    </a:moveTo>
                    <a:lnTo>
                      <a:pt x="166" y="0"/>
                    </a:lnTo>
                    <a:lnTo>
                      <a:pt x="164" y="0"/>
                    </a:lnTo>
                    <a:lnTo>
                      <a:pt x="160" y="2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9" name="Freeform 502"/>
              <p:cNvSpPr>
                <a:spLocks/>
              </p:cNvSpPr>
              <p:nvPr/>
            </p:nvSpPr>
            <p:spPr bwMode="auto">
              <a:xfrm>
                <a:off x="52260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56" y="0"/>
                  </a:cxn>
                  <a:cxn ang="0">
                    <a:pos x="156" y="0"/>
                  </a:cxn>
                  <a:cxn ang="0">
                    <a:pos x="148" y="4"/>
                  </a:cxn>
                  <a:cxn ang="0">
                    <a:pos x="20" y="10"/>
                  </a:cxn>
                  <a:cxn ang="0">
                    <a:pos x="8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56" h="10">
                    <a:moveTo>
                      <a:pt x="0" y="10"/>
                    </a:moveTo>
                    <a:lnTo>
                      <a:pt x="156" y="0"/>
                    </a:lnTo>
                    <a:lnTo>
                      <a:pt x="156" y="0"/>
                    </a:lnTo>
                    <a:lnTo>
                      <a:pt x="148" y="4"/>
                    </a:lnTo>
                    <a:lnTo>
                      <a:pt x="20" y="10"/>
                    </a:lnTo>
                    <a:lnTo>
                      <a:pt x="8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0" name="Freeform 503"/>
              <p:cNvSpPr>
                <a:spLocks/>
              </p:cNvSpPr>
              <p:nvPr/>
            </p:nvSpPr>
            <p:spPr bwMode="auto">
              <a:xfrm>
                <a:off x="5241925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42" y="0"/>
                  </a:cxn>
                  <a:cxn ang="0">
                    <a:pos x="134" y="2"/>
                  </a:cxn>
                  <a:cxn ang="0">
                    <a:pos x="132" y="2"/>
                  </a:cxn>
                  <a:cxn ang="0">
                    <a:pos x="22" y="8"/>
                  </a:cxn>
                  <a:cxn ang="0">
                    <a:pos x="10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42" h="8">
                    <a:moveTo>
                      <a:pt x="0" y="8"/>
                    </a:moveTo>
                    <a:lnTo>
                      <a:pt x="142" y="0"/>
                    </a:lnTo>
                    <a:lnTo>
                      <a:pt x="134" y="2"/>
                    </a:lnTo>
                    <a:lnTo>
                      <a:pt x="132" y="2"/>
                    </a:lnTo>
                    <a:lnTo>
                      <a:pt x="22" y="8"/>
                    </a:lnTo>
                    <a:lnTo>
                      <a:pt x="1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1" name="Freeform 504"/>
              <p:cNvSpPr>
                <a:spLocks/>
              </p:cNvSpPr>
              <p:nvPr/>
            </p:nvSpPr>
            <p:spPr bwMode="auto">
              <a:xfrm>
                <a:off x="525780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28" y="0"/>
                  </a:cxn>
                  <a:cxn ang="0">
                    <a:pos x="124" y="0"/>
                  </a:cxn>
                  <a:cxn ang="0">
                    <a:pos x="114" y="2"/>
                  </a:cxn>
                  <a:cxn ang="0">
                    <a:pos x="30" y="8"/>
                  </a:cxn>
                  <a:cxn ang="0">
                    <a:pos x="26" y="8"/>
                  </a:cxn>
                  <a:cxn ang="0">
                    <a:pos x="14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28" h="8">
                    <a:moveTo>
                      <a:pt x="0" y="6"/>
                    </a:moveTo>
                    <a:lnTo>
                      <a:pt x="128" y="0"/>
                    </a:lnTo>
                    <a:lnTo>
                      <a:pt x="124" y="0"/>
                    </a:lnTo>
                    <a:lnTo>
                      <a:pt x="114" y="2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14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2" name="Freeform 505"/>
              <p:cNvSpPr>
                <a:spLocks/>
              </p:cNvSpPr>
              <p:nvPr/>
            </p:nvSpPr>
            <p:spPr bwMode="auto">
              <a:xfrm>
                <a:off x="527685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10" y="0"/>
                  </a:cxn>
                  <a:cxn ang="0">
                    <a:pos x="98" y="4"/>
                  </a:cxn>
                  <a:cxn ang="0">
                    <a:pos x="90" y="4"/>
                  </a:cxn>
                  <a:cxn ang="0">
                    <a:pos x="88" y="4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28" y="8"/>
                  </a:cxn>
                  <a:cxn ang="0">
                    <a:pos x="14" y="8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0" h="8">
                    <a:moveTo>
                      <a:pt x="0" y="6"/>
                    </a:moveTo>
                    <a:lnTo>
                      <a:pt x="110" y="0"/>
                    </a:lnTo>
                    <a:lnTo>
                      <a:pt x="98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28" y="8"/>
                    </a:lnTo>
                    <a:lnTo>
                      <a:pt x="1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3" name="Freeform 506"/>
              <p:cNvSpPr>
                <a:spLocks/>
              </p:cNvSpPr>
              <p:nvPr/>
            </p:nvSpPr>
            <p:spPr bwMode="auto">
              <a:xfrm>
                <a:off x="530542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84" y="0"/>
                  </a:cxn>
                  <a:cxn ang="0">
                    <a:pos x="80" y="2"/>
                  </a:cxn>
                  <a:cxn ang="0">
                    <a:pos x="72" y="2"/>
                  </a:cxn>
                  <a:cxn ang="0">
                    <a:pos x="60" y="4"/>
                  </a:cxn>
                  <a:cxn ang="0">
                    <a:pos x="50" y="4"/>
                  </a:cxn>
                  <a:cxn ang="0">
                    <a:pos x="36" y="4"/>
                  </a:cxn>
                  <a:cxn ang="0">
                    <a:pos x="24" y="6"/>
                  </a:cxn>
                  <a:cxn ang="0">
                    <a:pos x="1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84" h="6">
                    <a:moveTo>
                      <a:pt x="0" y="6"/>
                    </a:moveTo>
                    <a:lnTo>
                      <a:pt x="84" y="0"/>
                    </a:lnTo>
                    <a:lnTo>
                      <a:pt x="80" y="2"/>
                    </a:lnTo>
                    <a:lnTo>
                      <a:pt x="72" y="2"/>
                    </a:lnTo>
                    <a:lnTo>
                      <a:pt x="60" y="4"/>
                    </a:lnTo>
                    <a:lnTo>
                      <a:pt x="50" y="4"/>
                    </a:lnTo>
                    <a:lnTo>
                      <a:pt x="36" y="4"/>
                    </a:lnTo>
                    <a:lnTo>
                      <a:pt x="24" y="6"/>
                    </a:lnTo>
                    <a:lnTo>
                      <a:pt x="1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4" name="Freeform 507"/>
              <p:cNvSpPr>
                <a:spLocks/>
              </p:cNvSpPr>
              <p:nvPr/>
            </p:nvSpPr>
            <p:spPr bwMode="auto">
              <a:xfrm>
                <a:off x="5343525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6" y="0"/>
                  </a:cxn>
                  <a:cxn ang="0">
                    <a:pos x="36" y="2"/>
                  </a:cxn>
                  <a:cxn ang="0">
                    <a:pos x="26" y="2"/>
                  </a:cxn>
                  <a:cxn ang="0">
                    <a:pos x="12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46" h="4">
                    <a:moveTo>
                      <a:pt x="0" y="4"/>
                    </a:moveTo>
                    <a:lnTo>
                      <a:pt x="46" y="0"/>
                    </a:lnTo>
                    <a:lnTo>
                      <a:pt x="36" y="2"/>
                    </a:lnTo>
                    <a:lnTo>
                      <a:pt x="26" y="2"/>
                    </a:lnTo>
                    <a:lnTo>
                      <a:pt x="12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5" name="Freeform 508"/>
              <p:cNvSpPr>
                <a:spLocks/>
              </p:cNvSpPr>
              <p:nvPr/>
            </p:nvSpPr>
            <p:spPr bwMode="auto">
              <a:xfrm>
                <a:off x="5737225" y="1374775"/>
                <a:ext cx="431800" cy="107950"/>
              </a:xfrm>
              <a:custGeom>
                <a:avLst/>
                <a:gdLst/>
                <a:ahLst/>
                <a:cxnLst>
                  <a:cxn ang="0">
                    <a:pos x="270" y="68"/>
                  </a:cxn>
                  <a:cxn ang="0">
                    <a:pos x="2" y="54"/>
                  </a:cxn>
                  <a:cxn ang="0">
                    <a:pos x="2" y="50"/>
                  </a:cxn>
                  <a:cxn ang="0">
                    <a:pos x="0" y="48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0" y="44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4" y="30"/>
                  </a:cxn>
                  <a:cxn ang="0">
                    <a:pos x="8" y="26"/>
                  </a:cxn>
                  <a:cxn ang="0">
                    <a:pos x="14" y="22"/>
                  </a:cxn>
                  <a:cxn ang="0">
                    <a:pos x="22" y="18"/>
                  </a:cxn>
                  <a:cxn ang="0">
                    <a:pos x="30" y="16"/>
                  </a:cxn>
                  <a:cxn ang="0">
                    <a:pos x="38" y="12"/>
                  </a:cxn>
                  <a:cxn ang="0">
                    <a:pos x="48" y="10"/>
                  </a:cxn>
                  <a:cxn ang="0">
                    <a:pos x="58" y="8"/>
                  </a:cxn>
                  <a:cxn ang="0">
                    <a:pos x="70" y="6"/>
                  </a:cxn>
                  <a:cxn ang="0">
                    <a:pos x="82" y="4"/>
                  </a:cxn>
                  <a:cxn ang="0">
                    <a:pos x="94" y="2"/>
                  </a:cxn>
                  <a:cxn ang="0">
                    <a:pos x="106" y="2"/>
                  </a:cxn>
                  <a:cxn ang="0">
                    <a:pos x="118" y="2"/>
                  </a:cxn>
                  <a:cxn ang="0">
                    <a:pos x="132" y="0"/>
                  </a:cxn>
                  <a:cxn ang="0">
                    <a:pos x="144" y="0"/>
                  </a:cxn>
                  <a:cxn ang="0">
                    <a:pos x="158" y="0"/>
                  </a:cxn>
                  <a:cxn ang="0">
                    <a:pos x="170" y="0"/>
                  </a:cxn>
                  <a:cxn ang="0">
                    <a:pos x="182" y="2"/>
                  </a:cxn>
                  <a:cxn ang="0">
                    <a:pos x="194" y="2"/>
                  </a:cxn>
                  <a:cxn ang="0">
                    <a:pos x="206" y="4"/>
                  </a:cxn>
                  <a:cxn ang="0">
                    <a:pos x="216" y="6"/>
                  </a:cxn>
                  <a:cxn ang="0">
                    <a:pos x="228" y="8"/>
                  </a:cxn>
                  <a:cxn ang="0">
                    <a:pos x="236" y="10"/>
                  </a:cxn>
                  <a:cxn ang="0">
                    <a:pos x="246" y="12"/>
                  </a:cxn>
                  <a:cxn ang="0">
                    <a:pos x="252" y="14"/>
                  </a:cxn>
                  <a:cxn ang="0">
                    <a:pos x="260" y="18"/>
                  </a:cxn>
                  <a:cxn ang="0">
                    <a:pos x="264" y="20"/>
                  </a:cxn>
                  <a:cxn ang="0">
                    <a:pos x="268" y="24"/>
                  </a:cxn>
                  <a:cxn ang="0">
                    <a:pos x="270" y="28"/>
                  </a:cxn>
                  <a:cxn ang="0">
                    <a:pos x="272" y="32"/>
                  </a:cxn>
                  <a:cxn ang="0">
                    <a:pos x="272" y="34"/>
                  </a:cxn>
                  <a:cxn ang="0">
                    <a:pos x="272" y="38"/>
                  </a:cxn>
                  <a:cxn ang="0">
                    <a:pos x="272" y="42"/>
                  </a:cxn>
                  <a:cxn ang="0">
                    <a:pos x="272" y="44"/>
                  </a:cxn>
                  <a:cxn ang="0">
                    <a:pos x="272" y="48"/>
                  </a:cxn>
                  <a:cxn ang="0">
                    <a:pos x="270" y="54"/>
                  </a:cxn>
                  <a:cxn ang="0">
                    <a:pos x="270" y="58"/>
                  </a:cxn>
                  <a:cxn ang="0">
                    <a:pos x="270" y="62"/>
                  </a:cxn>
                  <a:cxn ang="0">
                    <a:pos x="270" y="68"/>
                  </a:cxn>
                  <a:cxn ang="0">
                    <a:pos x="270" y="68"/>
                  </a:cxn>
                </a:cxnLst>
                <a:rect l="0" t="0" r="r" b="b"/>
                <a:pathLst>
                  <a:path w="272" h="68">
                    <a:moveTo>
                      <a:pt x="270" y="68"/>
                    </a:moveTo>
                    <a:lnTo>
                      <a:pt x="2" y="54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4" y="30"/>
                    </a:lnTo>
                    <a:lnTo>
                      <a:pt x="8" y="26"/>
                    </a:lnTo>
                    <a:lnTo>
                      <a:pt x="14" y="22"/>
                    </a:lnTo>
                    <a:lnTo>
                      <a:pt x="22" y="18"/>
                    </a:lnTo>
                    <a:lnTo>
                      <a:pt x="30" y="16"/>
                    </a:lnTo>
                    <a:lnTo>
                      <a:pt x="38" y="12"/>
                    </a:lnTo>
                    <a:lnTo>
                      <a:pt x="48" y="10"/>
                    </a:lnTo>
                    <a:lnTo>
                      <a:pt x="58" y="8"/>
                    </a:lnTo>
                    <a:lnTo>
                      <a:pt x="70" y="6"/>
                    </a:lnTo>
                    <a:lnTo>
                      <a:pt x="82" y="4"/>
                    </a:lnTo>
                    <a:lnTo>
                      <a:pt x="94" y="2"/>
                    </a:lnTo>
                    <a:lnTo>
                      <a:pt x="106" y="2"/>
                    </a:lnTo>
                    <a:lnTo>
                      <a:pt x="118" y="2"/>
                    </a:lnTo>
                    <a:lnTo>
                      <a:pt x="132" y="0"/>
                    </a:lnTo>
                    <a:lnTo>
                      <a:pt x="144" y="0"/>
                    </a:lnTo>
                    <a:lnTo>
                      <a:pt x="158" y="0"/>
                    </a:lnTo>
                    <a:lnTo>
                      <a:pt x="170" y="0"/>
                    </a:lnTo>
                    <a:lnTo>
                      <a:pt x="182" y="2"/>
                    </a:lnTo>
                    <a:lnTo>
                      <a:pt x="194" y="2"/>
                    </a:lnTo>
                    <a:lnTo>
                      <a:pt x="206" y="4"/>
                    </a:lnTo>
                    <a:lnTo>
                      <a:pt x="216" y="6"/>
                    </a:lnTo>
                    <a:lnTo>
                      <a:pt x="228" y="8"/>
                    </a:lnTo>
                    <a:lnTo>
                      <a:pt x="236" y="10"/>
                    </a:lnTo>
                    <a:lnTo>
                      <a:pt x="246" y="12"/>
                    </a:lnTo>
                    <a:lnTo>
                      <a:pt x="252" y="14"/>
                    </a:lnTo>
                    <a:lnTo>
                      <a:pt x="260" y="18"/>
                    </a:lnTo>
                    <a:lnTo>
                      <a:pt x="264" y="20"/>
                    </a:lnTo>
                    <a:lnTo>
                      <a:pt x="268" y="24"/>
                    </a:lnTo>
                    <a:lnTo>
                      <a:pt x="270" y="28"/>
                    </a:lnTo>
                    <a:lnTo>
                      <a:pt x="272" y="32"/>
                    </a:lnTo>
                    <a:lnTo>
                      <a:pt x="272" y="34"/>
                    </a:lnTo>
                    <a:lnTo>
                      <a:pt x="272" y="38"/>
                    </a:lnTo>
                    <a:lnTo>
                      <a:pt x="272" y="42"/>
                    </a:lnTo>
                    <a:lnTo>
                      <a:pt x="272" y="44"/>
                    </a:lnTo>
                    <a:lnTo>
                      <a:pt x="272" y="48"/>
                    </a:lnTo>
                    <a:lnTo>
                      <a:pt x="270" y="54"/>
                    </a:lnTo>
                    <a:lnTo>
                      <a:pt x="270" y="58"/>
                    </a:lnTo>
                    <a:lnTo>
                      <a:pt x="270" y="62"/>
                    </a:lnTo>
                    <a:lnTo>
                      <a:pt x="270" y="68"/>
                    </a:lnTo>
                    <a:lnTo>
                      <a:pt x="270" y="68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6" name="Freeform 509"/>
              <p:cNvSpPr>
                <a:spLocks/>
              </p:cNvSpPr>
              <p:nvPr/>
            </p:nvSpPr>
            <p:spPr bwMode="auto">
              <a:xfrm>
                <a:off x="57404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6"/>
                  </a:cxn>
                  <a:cxn ang="0">
                    <a:pos x="268" y="18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6"/>
                    </a:lnTo>
                    <a:lnTo>
                      <a:pt x="268" y="18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7" name="Freeform 510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4"/>
                  </a:cxn>
                  <a:cxn ang="0">
                    <a:pos x="26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6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4"/>
                    </a:lnTo>
                    <a:lnTo>
                      <a:pt x="26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8" name="Freeform 511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6"/>
                  </a:cxn>
                  <a:cxn ang="0">
                    <a:pos x="266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6"/>
                    </a:lnTo>
                    <a:lnTo>
                      <a:pt x="266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9" name="Freeform 512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6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0" name="Freeform 513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6"/>
                    </a:lnTo>
                    <a:lnTo>
                      <a:pt x="264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1" name="Freeform 514"/>
              <p:cNvSpPr>
                <a:spLocks/>
              </p:cNvSpPr>
              <p:nvPr/>
            </p:nvSpPr>
            <p:spPr bwMode="auto">
              <a:xfrm>
                <a:off x="5743575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264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2" name="Freeform 515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4"/>
                  </a:cxn>
                  <a:cxn ang="0">
                    <a:pos x="262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6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4"/>
                    </a:lnTo>
                    <a:lnTo>
                      <a:pt x="262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3" name="Freeform 516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6"/>
                  </a:cxn>
                  <a:cxn ang="0">
                    <a:pos x="262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6"/>
                    </a:lnTo>
                    <a:lnTo>
                      <a:pt x="262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4" name="Freeform 517"/>
              <p:cNvSpPr>
                <a:spLocks/>
              </p:cNvSpPr>
              <p:nvPr/>
            </p:nvSpPr>
            <p:spPr bwMode="auto">
              <a:xfrm>
                <a:off x="5746750" y="1473200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5" name="Freeform 518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60" y="16"/>
                    </a:lnTo>
                    <a:lnTo>
                      <a:pt x="260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6" name="Freeform 519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258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8">
                    <a:moveTo>
                      <a:pt x="0" y="0"/>
                    </a:moveTo>
                    <a:lnTo>
                      <a:pt x="260" y="16"/>
                    </a:lnTo>
                    <a:lnTo>
                      <a:pt x="260" y="16"/>
                    </a:lnTo>
                    <a:lnTo>
                      <a:pt x="258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7" name="Freeform 520"/>
              <p:cNvSpPr>
                <a:spLocks/>
              </p:cNvSpPr>
              <p:nvPr/>
            </p:nvSpPr>
            <p:spPr bwMode="auto">
              <a:xfrm>
                <a:off x="5749925" y="1479550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58" y="16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58" y="16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8" name="Freeform 521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9" name="Freeform 522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8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0" name="Freeform 523"/>
              <p:cNvSpPr>
                <a:spLocks/>
              </p:cNvSpPr>
              <p:nvPr/>
            </p:nvSpPr>
            <p:spPr bwMode="auto">
              <a:xfrm>
                <a:off x="5753100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25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25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1" name="Freeform 524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2" name="Freeform 525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2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2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3" name="Freeform 526"/>
              <p:cNvSpPr>
                <a:spLocks/>
              </p:cNvSpPr>
              <p:nvPr/>
            </p:nvSpPr>
            <p:spPr bwMode="auto">
              <a:xfrm>
                <a:off x="57594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2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2" h="16">
                    <a:moveTo>
                      <a:pt x="0" y="0"/>
                    </a:moveTo>
                    <a:lnTo>
                      <a:pt x="252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4" name="Freeform 527"/>
              <p:cNvSpPr>
                <a:spLocks/>
              </p:cNvSpPr>
              <p:nvPr/>
            </p:nvSpPr>
            <p:spPr bwMode="auto">
              <a:xfrm>
                <a:off x="57594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0" h="16">
                    <a:moveTo>
                      <a:pt x="0" y="0"/>
                    </a:move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5" name="Freeform 528"/>
              <p:cNvSpPr>
                <a:spLocks/>
              </p:cNvSpPr>
              <p:nvPr/>
            </p:nvSpPr>
            <p:spPr bwMode="auto">
              <a:xfrm>
                <a:off x="5762625" y="1495425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6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6" name="Freeform 529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7" name="Freeform 530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8" name="Freeform 531"/>
              <p:cNvSpPr>
                <a:spLocks/>
              </p:cNvSpPr>
              <p:nvPr/>
            </p:nvSpPr>
            <p:spPr bwMode="auto">
              <a:xfrm>
                <a:off x="5765800" y="1501775"/>
                <a:ext cx="3873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4" y="14"/>
                  </a:cxn>
                  <a:cxn ang="0">
                    <a:pos x="244" y="16"/>
                  </a:cxn>
                  <a:cxn ang="0">
                    <a:pos x="24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4" h="16">
                    <a:moveTo>
                      <a:pt x="0" y="0"/>
                    </a:moveTo>
                    <a:lnTo>
                      <a:pt x="244" y="14"/>
                    </a:lnTo>
                    <a:lnTo>
                      <a:pt x="244" y="16"/>
                    </a:lnTo>
                    <a:lnTo>
                      <a:pt x="24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9" name="Freeform 545"/>
              <p:cNvSpPr>
                <a:spLocks/>
              </p:cNvSpPr>
              <p:nvPr/>
            </p:nvSpPr>
            <p:spPr bwMode="auto">
              <a:xfrm>
                <a:off x="579120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12"/>
                  </a:cxn>
                  <a:cxn ang="0">
                    <a:pos x="210" y="12"/>
                  </a:cxn>
                  <a:cxn ang="0">
                    <a:pos x="210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4" h="14">
                    <a:moveTo>
                      <a:pt x="0" y="0"/>
                    </a:moveTo>
                    <a:lnTo>
                      <a:pt x="214" y="12"/>
                    </a:lnTo>
                    <a:lnTo>
                      <a:pt x="210" y="12"/>
                    </a:lnTo>
                    <a:lnTo>
                      <a:pt x="210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0" name="Freeform 546"/>
              <p:cNvSpPr>
                <a:spLocks/>
              </p:cNvSpPr>
              <p:nvPr/>
            </p:nvSpPr>
            <p:spPr bwMode="auto">
              <a:xfrm>
                <a:off x="5794375" y="1530350"/>
                <a:ext cx="3333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6" y="14"/>
                  </a:cxn>
                  <a:cxn ang="0">
                    <a:pos x="204" y="1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0" h="14">
                    <a:moveTo>
                      <a:pt x="0" y="0"/>
                    </a:moveTo>
                    <a:lnTo>
                      <a:pt x="210" y="12"/>
                    </a:lnTo>
                    <a:lnTo>
                      <a:pt x="208" y="12"/>
                    </a:lnTo>
                    <a:lnTo>
                      <a:pt x="206" y="14"/>
                    </a:lnTo>
                    <a:lnTo>
                      <a:pt x="204" y="1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1" name="Freeform 547"/>
              <p:cNvSpPr>
                <a:spLocks/>
              </p:cNvSpPr>
              <p:nvPr/>
            </p:nvSpPr>
            <p:spPr bwMode="auto">
              <a:xfrm>
                <a:off x="5797550" y="1533525"/>
                <a:ext cx="3270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12"/>
                  </a:cxn>
                  <a:cxn ang="0">
                    <a:pos x="204" y="12"/>
                  </a:cxn>
                  <a:cxn ang="0">
                    <a:pos x="200" y="12"/>
                  </a:cxn>
                  <a:cxn ang="0">
                    <a:pos x="198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6" h="14">
                    <a:moveTo>
                      <a:pt x="0" y="0"/>
                    </a:moveTo>
                    <a:lnTo>
                      <a:pt x="206" y="12"/>
                    </a:lnTo>
                    <a:lnTo>
                      <a:pt x="204" y="12"/>
                    </a:lnTo>
                    <a:lnTo>
                      <a:pt x="200" y="12"/>
                    </a:lnTo>
                    <a:lnTo>
                      <a:pt x="198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2" name="Freeform 548"/>
              <p:cNvSpPr>
                <a:spLocks/>
              </p:cNvSpPr>
              <p:nvPr/>
            </p:nvSpPr>
            <p:spPr bwMode="auto">
              <a:xfrm>
                <a:off x="5800725" y="1536700"/>
                <a:ext cx="3175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0" y="10"/>
                  </a:cxn>
                  <a:cxn ang="0">
                    <a:pos x="198" y="10"/>
                  </a:cxn>
                  <a:cxn ang="0">
                    <a:pos x="192" y="12"/>
                  </a:cxn>
                  <a:cxn ang="0">
                    <a:pos x="190" y="1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0" h="12">
                    <a:moveTo>
                      <a:pt x="0" y="0"/>
                    </a:moveTo>
                    <a:lnTo>
                      <a:pt x="200" y="10"/>
                    </a:lnTo>
                    <a:lnTo>
                      <a:pt x="198" y="10"/>
                    </a:lnTo>
                    <a:lnTo>
                      <a:pt x="192" y="12"/>
                    </a:lnTo>
                    <a:lnTo>
                      <a:pt x="190" y="1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3" name="Freeform 549"/>
              <p:cNvSpPr>
                <a:spLocks/>
              </p:cNvSpPr>
              <p:nvPr/>
            </p:nvSpPr>
            <p:spPr bwMode="auto">
              <a:xfrm>
                <a:off x="5803900" y="1536700"/>
                <a:ext cx="3079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4" y="12"/>
                  </a:cxn>
                  <a:cxn ang="0">
                    <a:pos x="190" y="12"/>
                  </a:cxn>
                  <a:cxn ang="0">
                    <a:pos x="182" y="1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94" h="14">
                    <a:moveTo>
                      <a:pt x="0" y="0"/>
                    </a:moveTo>
                    <a:lnTo>
                      <a:pt x="194" y="12"/>
                    </a:lnTo>
                    <a:lnTo>
                      <a:pt x="190" y="12"/>
                    </a:lnTo>
                    <a:lnTo>
                      <a:pt x="182" y="1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4" name="Freeform 550"/>
              <p:cNvSpPr>
                <a:spLocks/>
              </p:cNvSpPr>
              <p:nvPr/>
            </p:nvSpPr>
            <p:spPr bwMode="auto">
              <a:xfrm>
                <a:off x="580707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6" y="10"/>
                  </a:cxn>
                  <a:cxn ang="0">
                    <a:pos x="180" y="12"/>
                  </a:cxn>
                  <a:cxn ang="0">
                    <a:pos x="174" y="12"/>
                  </a:cxn>
                  <a:cxn ang="0">
                    <a:pos x="6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86" h="12">
                    <a:moveTo>
                      <a:pt x="0" y="0"/>
                    </a:moveTo>
                    <a:lnTo>
                      <a:pt x="186" y="10"/>
                    </a:lnTo>
                    <a:lnTo>
                      <a:pt x="180" y="12"/>
                    </a:lnTo>
                    <a:lnTo>
                      <a:pt x="174" y="12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5" name="Freeform 551"/>
              <p:cNvSpPr>
                <a:spLocks/>
              </p:cNvSpPr>
              <p:nvPr/>
            </p:nvSpPr>
            <p:spPr bwMode="auto">
              <a:xfrm>
                <a:off x="5813425" y="1543050"/>
                <a:ext cx="2794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6" y="10"/>
                  </a:cxn>
                  <a:cxn ang="0">
                    <a:pos x="176" y="10"/>
                  </a:cxn>
                  <a:cxn ang="0">
                    <a:pos x="164" y="10"/>
                  </a:cxn>
                  <a:cxn ang="0">
                    <a:pos x="162" y="12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76" h="12">
                    <a:moveTo>
                      <a:pt x="0" y="0"/>
                    </a:moveTo>
                    <a:lnTo>
                      <a:pt x="176" y="10"/>
                    </a:lnTo>
                    <a:lnTo>
                      <a:pt x="176" y="10"/>
                    </a:lnTo>
                    <a:lnTo>
                      <a:pt x="164" y="10"/>
                    </a:lnTo>
                    <a:lnTo>
                      <a:pt x="162" y="12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6" name="Freeform 552"/>
              <p:cNvSpPr>
                <a:spLocks/>
              </p:cNvSpPr>
              <p:nvPr/>
            </p:nvSpPr>
            <p:spPr bwMode="auto">
              <a:xfrm>
                <a:off x="5816600" y="1546225"/>
                <a:ext cx="2667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2" y="10"/>
                  </a:cxn>
                  <a:cxn ang="0">
                    <a:pos x="150" y="10"/>
                  </a:cxn>
                  <a:cxn ang="0">
                    <a:pos x="8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8" h="10">
                    <a:moveTo>
                      <a:pt x="0" y="0"/>
                    </a:moveTo>
                    <a:lnTo>
                      <a:pt x="168" y="8"/>
                    </a:lnTo>
                    <a:lnTo>
                      <a:pt x="162" y="8"/>
                    </a:lnTo>
                    <a:lnTo>
                      <a:pt x="152" y="10"/>
                    </a:lnTo>
                    <a:lnTo>
                      <a:pt x="150" y="10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7" name="Freeform 553"/>
              <p:cNvSpPr>
                <a:spLocks/>
              </p:cNvSpPr>
              <p:nvPr/>
            </p:nvSpPr>
            <p:spPr bwMode="auto">
              <a:xfrm>
                <a:off x="58229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6" y="10"/>
                  </a:cxn>
                  <a:cxn ang="0">
                    <a:pos x="148" y="10"/>
                  </a:cxn>
                  <a:cxn ang="0">
                    <a:pos x="136" y="10"/>
                  </a:cxn>
                  <a:cxn ang="0">
                    <a:pos x="8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6" h="10">
                    <a:moveTo>
                      <a:pt x="0" y="0"/>
                    </a:moveTo>
                    <a:lnTo>
                      <a:pt x="156" y="10"/>
                    </a:lnTo>
                    <a:lnTo>
                      <a:pt x="148" y="10"/>
                    </a:lnTo>
                    <a:lnTo>
                      <a:pt x="136" y="10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8" name="Freeform 554"/>
              <p:cNvSpPr>
                <a:spLocks/>
              </p:cNvSpPr>
              <p:nvPr/>
            </p:nvSpPr>
            <p:spPr bwMode="auto">
              <a:xfrm>
                <a:off x="5829300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2" y="8"/>
                  </a:cxn>
                  <a:cxn ang="0">
                    <a:pos x="130" y="8"/>
                  </a:cxn>
                  <a:cxn ang="0">
                    <a:pos x="118" y="8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2" h="8">
                    <a:moveTo>
                      <a:pt x="0" y="0"/>
                    </a:moveTo>
                    <a:lnTo>
                      <a:pt x="142" y="8"/>
                    </a:lnTo>
                    <a:lnTo>
                      <a:pt x="130" y="8"/>
                    </a:lnTo>
                    <a:lnTo>
                      <a:pt x="118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9" name="Freeform 555"/>
              <p:cNvSpPr>
                <a:spLocks/>
              </p:cNvSpPr>
              <p:nvPr/>
            </p:nvSpPr>
            <p:spPr bwMode="auto">
              <a:xfrm>
                <a:off x="583565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14" y="8"/>
                  </a:cxn>
                  <a:cxn ang="0">
                    <a:pos x="100" y="8"/>
                  </a:cxn>
                  <a:cxn ang="0">
                    <a:pos x="98" y="8"/>
                  </a:cxn>
                  <a:cxn ang="0">
                    <a:pos x="14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8" h="8">
                    <a:moveTo>
                      <a:pt x="0" y="0"/>
                    </a:moveTo>
                    <a:lnTo>
                      <a:pt x="128" y="6"/>
                    </a:lnTo>
                    <a:lnTo>
                      <a:pt x="126" y="6"/>
                    </a:lnTo>
                    <a:lnTo>
                      <a:pt x="114" y="8"/>
                    </a:lnTo>
                    <a:lnTo>
                      <a:pt x="100" y="8"/>
                    </a:lnTo>
                    <a:lnTo>
                      <a:pt x="98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0" name="Freeform 556"/>
              <p:cNvSpPr>
                <a:spLocks/>
              </p:cNvSpPr>
              <p:nvPr/>
            </p:nvSpPr>
            <p:spPr bwMode="auto">
              <a:xfrm>
                <a:off x="584200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0" y="6"/>
                  </a:cxn>
                  <a:cxn ang="0">
                    <a:pos x="110" y="8"/>
                  </a:cxn>
                  <a:cxn ang="0">
                    <a:pos x="96" y="8"/>
                  </a:cxn>
                  <a:cxn ang="0">
                    <a:pos x="82" y="8"/>
                  </a:cxn>
                  <a:cxn ang="0">
                    <a:pos x="70" y="8"/>
                  </a:cxn>
                  <a:cxn ang="0">
                    <a:pos x="70" y="8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1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6"/>
                    </a:lnTo>
                    <a:lnTo>
                      <a:pt x="110" y="8"/>
                    </a:lnTo>
                    <a:lnTo>
                      <a:pt x="96" y="8"/>
                    </a:lnTo>
                    <a:lnTo>
                      <a:pt x="82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1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1" name="Freeform 557"/>
              <p:cNvSpPr>
                <a:spLocks/>
              </p:cNvSpPr>
              <p:nvPr/>
            </p:nvSpPr>
            <p:spPr bwMode="auto">
              <a:xfrm>
                <a:off x="585787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4" y="6"/>
                  </a:cxn>
                  <a:cxn ang="0">
                    <a:pos x="72" y="6"/>
                  </a:cxn>
                  <a:cxn ang="0">
                    <a:pos x="60" y="6"/>
                  </a:cxn>
                  <a:cxn ang="0">
                    <a:pos x="46" y="4"/>
                  </a:cxn>
                  <a:cxn ang="0">
                    <a:pos x="34" y="4"/>
                  </a:cxn>
                  <a:cxn ang="0">
                    <a:pos x="22" y="4"/>
                  </a:cxn>
                  <a:cxn ang="0">
                    <a:pos x="12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84" h="6">
                    <a:moveTo>
                      <a:pt x="0" y="0"/>
                    </a:moveTo>
                    <a:lnTo>
                      <a:pt x="84" y="6"/>
                    </a:lnTo>
                    <a:lnTo>
                      <a:pt x="72" y="6"/>
                    </a:lnTo>
                    <a:lnTo>
                      <a:pt x="60" y="6"/>
                    </a:lnTo>
                    <a:lnTo>
                      <a:pt x="46" y="4"/>
                    </a:lnTo>
                    <a:lnTo>
                      <a:pt x="34" y="4"/>
                    </a:lnTo>
                    <a:lnTo>
                      <a:pt x="22" y="4"/>
                    </a:lnTo>
                    <a:lnTo>
                      <a:pt x="12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2" name="Freeform 558"/>
              <p:cNvSpPr>
                <a:spLocks/>
              </p:cNvSpPr>
              <p:nvPr/>
            </p:nvSpPr>
            <p:spPr bwMode="auto">
              <a:xfrm>
                <a:off x="5880100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6" y="4"/>
                  </a:cxn>
                  <a:cxn ang="0">
                    <a:pos x="32" y="2"/>
                  </a:cxn>
                  <a:cxn ang="0">
                    <a:pos x="20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6" h="4">
                    <a:moveTo>
                      <a:pt x="0" y="0"/>
                    </a:moveTo>
                    <a:lnTo>
                      <a:pt x="46" y="4"/>
                    </a:lnTo>
                    <a:lnTo>
                      <a:pt x="32" y="2"/>
                    </a:lnTo>
                    <a:lnTo>
                      <a:pt x="20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3" name="Freeform 559"/>
              <p:cNvSpPr>
                <a:spLocks/>
              </p:cNvSpPr>
              <p:nvPr/>
            </p:nvSpPr>
            <p:spPr bwMode="auto">
              <a:xfrm>
                <a:off x="5143500" y="1482725"/>
                <a:ext cx="381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10" y="8"/>
                  </a:cxn>
                  <a:cxn ang="0">
                    <a:pos x="6" y="8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" h="10">
                    <a:moveTo>
                      <a:pt x="0" y="0"/>
                    </a:moveTo>
                    <a:lnTo>
                      <a:pt x="24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4" name="Freeform 560"/>
              <p:cNvSpPr>
                <a:spLocks/>
              </p:cNvSpPr>
              <p:nvPr/>
            </p:nvSpPr>
            <p:spPr bwMode="auto">
              <a:xfrm>
                <a:off x="51435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4" y="2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26" h="2">
                    <a:moveTo>
                      <a:pt x="2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5" name="Freeform 561"/>
              <p:cNvSpPr>
                <a:spLocks/>
              </p:cNvSpPr>
              <p:nvPr/>
            </p:nvSpPr>
            <p:spPr bwMode="auto">
              <a:xfrm>
                <a:off x="5143500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28" h="4">
                    <a:moveTo>
                      <a:pt x="2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6" name="Freeform 562"/>
              <p:cNvSpPr>
                <a:spLocks noEditPoints="1"/>
              </p:cNvSpPr>
              <p:nvPr/>
            </p:nvSpPr>
            <p:spPr bwMode="auto">
              <a:xfrm>
                <a:off x="5143500" y="1479550"/>
                <a:ext cx="377825" cy="158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30" y="2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2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</a:cxnLst>
                <a:rect l="0" t="0" r="r" b="b"/>
                <a:pathLst>
                  <a:path w="238" h="10">
                    <a:moveTo>
                      <a:pt x="2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  <a:moveTo>
                      <a:pt x="238" y="10"/>
                    </a:move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7" name="Freeform 563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0" y="4"/>
                  </a:cxn>
                  <a:cxn ang="0">
                    <a:pos x="28" y="4"/>
                  </a:cxn>
                  <a:cxn ang="0">
                    <a:pos x="28" y="4"/>
                  </a:cxn>
                  <a:cxn ang="0">
                    <a:pos x="236" y="12"/>
                  </a:cxn>
                  <a:cxn ang="0">
                    <a:pos x="240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6" y="12"/>
                  </a:cxn>
                </a:cxnLst>
                <a:rect l="0" t="0" r="r" b="b"/>
                <a:pathLst>
                  <a:path w="240" h="12">
                    <a:moveTo>
                      <a:pt x="2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  <a:moveTo>
                      <a:pt x="236" y="12"/>
                    </a:moveTo>
                    <a:lnTo>
                      <a:pt x="240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6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8" name="Freeform 564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4" y="12"/>
                  </a:cxn>
                  <a:cxn ang="0">
                    <a:pos x="234" y="10"/>
                  </a:cxn>
                  <a:cxn ang="0">
                    <a:pos x="240" y="10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3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36" y="2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240" h="12">
                    <a:moveTo>
                      <a:pt x="238" y="12"/>
                    </a:move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4" y="12"/>
                    </a:lnTo>
                    <a:lnTo>
                      <a:pt x="234" y="10"/>
                    </a:lnTo>
                    <a:lnTo>
                      <a:pt x="240" y="10"/>
                    </a:lnTo>
                    <a:lnTo>
                      <a:pt x="238" y="12"/>
                    </a:lnTo>
                    <a:lnTo>
                      <a:pt x="238" y="12"/>
                    </a:lnTo>
                    <a:close/>
                    <a:moveTo>
                      <a:pt x="3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9" name="Freeform 565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1000" cy="22225"/>
              </a:xfrm>
              <a:custGeom>
                <a:avLst/>
                <a:gdLst/>
                <a:ahLst/>
                <a:cxnLst>
                  <a:cxn ang="0">
                    <a:pos x="240" y="14"/>
                  </a:cxn>
                  <a:cxn ang="0">
                    <a:pos x="236" y="14"/>
                  </a:cxn>
                  <a:cxn ang="0">
                    <a:pos x="234" y="14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40" y="12"/>
                  </a:cxn>
                  <a:cxn ang="0">
                    <a:pos x="240" y="14"/>
                  </a:cxn>
                  <a:cxn ang="0">
                    <a:pos x="240" y="14"/>
                  </a:cxn>
                  <a:cxn ang="0">
                    <a:pos x="34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6" y="4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240" h="14">
                    <a:moveTo>
                      <a:pt x="240" y="14"/>
                    </a:moveTo>
                    <a:lnTo>
                      <a:pt x="236" y="14"/>
                    </a:lnTo>
                    <a:lnTo>
                      <a:pt x="234" y="14"/>
                    </a:ln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40" y="12"/>
                    </a:lnTo>
                    <a:lnTo>
                      <a:pt x="240" y="14"/>
                    </a:lnTo>
                    <a:lnTo>
                      <a:pt x="240" y="14"/>
                    </a:lnTo>
                    <a:close/>
                    <a:moveTo>
                      <a:pt x="34" y="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0" name="Freeform 566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42" y="12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3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42" y="12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3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1" name="Freeform 567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28" y="10"/>
                  </a:cxn>
                  <a:cxn ang="0">
                    <a:pos x="226" y="10"/>
                  </a:cxn>
                  <a:cxn ang="0">
                    <a:pos x="242" y="10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4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6" y="2"/>
                  </a:cxn>
                  <a:cxn ang="0">
                    <a:pos x="46" y="2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28" y="10"/>
                    </a:lnTo>
                    <a:lnTo>
                      <a:pt x="226" y="10"/>
                    </a:lnTo>
                    <a:lnTo>
                      <a:pt x="242" y="10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4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2" name="Freeform 568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8" y="12"/>
                  </a:cxn>
                  <a:cxn ang="0">
                    <a:pos x="228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42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4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  <a:cxn ang="0">
                    <a:pos x="44" y="4"/>
                  </a:cxn>
                  <a:cxn ang="0">
                    <a:pos x="44" y="4"/>
                  </a:cxn>
                </a:cxnLst>
                <a:rect l="0" t="0" r="r" b="b"/>
                <a:pathLst>
                  <a:path w="242" h="14">
                    <a:moveTo>
                      <a:pt x="242" y="14"/>
                    </a:moveTo>
                    <a:lnTo>
                      <a:pt x="228" y="12"/>
                    </a:lnTo>
                    <a:lnTo>
                      <a:pt x="228" y="12"/>
                    </a:ln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42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4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3" name="Freeform 569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22" y="10"/>
                  </a:cxn>
                  <a:cxn ang="0">
                    <a:pos x="220" y="10"/>
                  </a:cxn>
                  <a:cxn ang="0">
                    <a:pos x="242" y="10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46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4" y="2"/>
                  </a:cxn>
                  <a:cxn ang="0">
                    <a:pos x="52" y="2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</a:cxnLst>
                <a:rect l="0" t="0" r="r" b="b"/>
                <a:pathLst>
                  <a:path w="242" h="12">
                    <a:moveTo>
                      <a:pt x="242" y="12"/>
                    </a:move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22" y="10"/>
                    </a:lnTo>
                    <a:lnTo>
                      <a:pt x="220" y="10"/>
                    </a:lnTo>
                    <a:lnTo>
                      <a:pt x="242" y="10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46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4" name="Freeform 570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4" y="12"/>
                  </a:cxn>
                  <a:cxn ang="0">
                    <a:pos x="22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5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2" y="4"/>
                  </a:cxn>
                  <a:cxn ang="0">
                    <a:pos x="50" y="4"/>
                  </a:cxn>
                  <a:cxn ang="0">
                    <a:pos x="50" y="4"/>
                  </a:cxn>
                </a:cxnLst>
                <a:rect l="0" t="0" r="r" b="b"/>
                <a:pathLst>
                  <a:path w="244" h="14">
                    <a:moveTo>
                      <a:pt x="242" y="14"/>
                    </a:moveTo>
                    <a:lnTo>
                      <a:pt x="224" y="12"/>
                    </a:lnTo>
                    <a:lnTo>
                      <a:pt x="222" y="12"/>
                    </a:ln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5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5" name="Freeform 571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16" y="10"/>
                  </a:cxn>
                  <a:cxn ang="0">
                    <a:pos x="214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5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2" y="2"/>
                  </a:cxn>
                  <a:cxn ang="0">
                    <a:pos x="60" y="2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4" y="4"/>
                  </a:cxn>
                </a:cxnLst>
                <a:rect l="0" t="0" r="r" b="b"/>
                <a:pathLst>
                  <a:path w="244" h="12">
                    <a:moveTo>
                      <a:pt x="242" y="12"/>
                    </a:move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14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5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6" name="Freeform 572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14"/>
                  </a:cxn>
                  <a:cxn ang="0">
                    <a:pos x="216" y="12"/>
                  </a:cxn>
                  <a:cxn ang="0">
                    <a:pos x="216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44" y="12"/>
                  </a:cxn>
                  <a:cxn ang="0">
                    <a:pos x="244" y="14"/>
                  </a:cxn>
                  <a:cxn ang="0">
                    <a:pos x="244" y="14"/>
                  </a:cxn>
                  <a:cxn ang="0">
                    <a:pos x="58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6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0" y="4"/>
                  </a:cxn>
                  <a:cxn ang="0">
                    <a:pos x="58" y="6"/>
                  </a:cxn>
                  <a:cxn ang="0">
                    <a:pos x="58" y="6"/>
                  </a:cxn>
                </a:cxnLst>
                <a:rect l="0" t="0" r="r" b="b"/>
                <a:pathLst>
                  <a:path w="244" h="14">
                    <a:moveTo>
                      <a:pt x="244" y="14"/>
                    </a:moveTo>
                    <a:lnTo>
                      <a:pt x="216" y="12"/>
                    </a:lnTo>
                    <a:lnTo>
                      <a:pt x="216" y="12"/>
                    </a:ln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44" y="12"/>
                    </a:lnTo>
                    <a:lnTo>
                      <a:pt x="244" y="14"/>
                    </a:lnTo>
                    <a:lnTo>
                      <a:pt x="244" y="14"/>
                    </a:lnTo>
                    <a:close/>
                    <a:moveTo>
                      <a:pt x="58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7" name="Freeform 573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08" y="10"/>
                  </a:cxn>
                  <a:cxn ang="0">
                    <a:pos x="206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6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2"/>
                  </a:cxn>
                  <a:cxn ang="0">
                    <a:pos x="70" y="4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08" y="10"/>
                    </a:lnTo>
                    <a:lnTo>
                      <a:pt x="206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  <a:moveTo>
                      <a:pt x="6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8" name="Freeform 574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22225"/>
              </a:xfrm>
              <a:custGeom>
                <a:avLst/>
                <a:gdLst/>
                <a:ahLst/>
                <a:cxnLst>
                  <a:cxn ang="0">
                    <a:pos x="246" y="14"/>
                  </a:cxn>
                  <a:cxn ang="0">
                    <a:pos x="212" y="12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48" y="12"/>
                  </a:cxn>
                  <a:cxn ang="0">
                    <a:pos x="246" y="14"/>
                  </a:cxn>
                  <a:cxn ang="0">
                    <a:pos x="246" y="14"/>
                  </a:cxn>
                  <a:cxn ang="0">
                    <a:pos x="68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2" y="6"/>
                  </a:cxn>
                  <a:cxn ang="0">
                    <a:pos x="68" y="6"/>
                  </a:cxn>
                  <a:cxn ang="0">
                    <a:pos x="68" y="6"/>
                  </a:cxn>
                </a:cxnLst>
                <a:rect l="0" t="0" r="r" b="b"/>
                <a:pathLst>
                  <a:path w="248" h="14">
                    <a:moveTo>
                      <a:pt x="246" y="14"/>
                    </a:moveTo>
                    <a:lnTo>
                      <a:pt x="212" y="12"/>
                    </a:lnTo>
                    <a:lnTo>
                      <a:pt x="210" y="12"/>
                    </a:ln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48" y="12"/>
                    </a:lnTo>
                    <a:lnTo>
                      <a:pt x="246" y="14"/>
                    </a:lnTo>
                    <a:lnTo>
                      <a:pt x="246" y="14"/>
                    </a:lnTo>
                    <a:close/>
                    <a:moveTo>
                      <a:pt x="68" y="6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6"/>
                    </a:lnTo>
                    <a:lnTo>
                      <a:pt x="68" y="6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9" name="Freeform 575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19050"/>
              </a:xfrm>
              <a:custGeom>
                <a:avLst/>
                <a:gdLst/>
                <a:ahLst/>
                <a:cxnLst>
                  <a:cxn ang="0">
                    <a:pos x="246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00" y="10"/>
                  </a:cxn>
                  <a:cxn ang="0">
                    <a:pos x="198" y="8"/>
                  </a:cxn>
                  <a:cxn ang="0">
                    <a:pos x="248" y="12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7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6" y="4"/>
                  </a:cxn>
                  <a:cxn ang="0">
                    <a:pos x="82" y="4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4" y="4"/>
                  </a:cxn>
                </a:cxnLst>
                <a:rect l="0" t="0" r="r" b="b"/>
                <a:pathLst>
                  <a:path w="248" h="12">
                    <a:moveTo>
                      <a:pt x="246" y="12"/>
                    </a:move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00" y="10"/>
                    </a:lnTo>
                    <a:lnTo>
                      <a:pt x="198" y="8"/>
                    </a:lnTo>
                    <a:lnTo>
                      <a:pt x="248" y="12"/>
                    </a:lnTo>
                    <a:lnTo>
                      <a:pt x="246" y="12"/>
                    </a:lnTo>
                    <a:lnTo>
                      <a:pt x="246" y="12"/>
                    </a:lnTo>
                    <a:close/>
                    <a:moveTo>
                      <a:pt x="74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0" name="Freeform 576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202" y="12"/>
                  </a:cxn>
                  <a:cxn ang="0">
                    <a:pos x="200" y="12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4" y="6"/>
                  </a:cxn>
                  <a:cxn ang="0">
                    <a:pos x="82" y="6"/>
                  </a:cxn>
                  <a:cxn ang="0">
                    <a:pos x="80" y="6"/>
                  </a:cxn>
                  <a:cxn ang="0">
                    <a:pos x="80" y="6"/>
                  </a:cxn>
                  <a:cxn ang="0">
                    <a:pos x="80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202" y="12"/>
                    </a:lnTo>
                    <a:lnTo>
                      <a:pt x="200" y="12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80" y="6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1" name="Freeform 577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98" y="10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00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6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198" y="10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190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6" y="6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2" name="Freeform 578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6875" cy="19050"/>
              </a:xfrm>
              <a:custGeom>
                <a:avLst/>
                <a:gdLst/>
                <a:ahLst/>
                <a:cxnLst>
                  <a:cxn ang="0">
                    <a:pos x="248" y="12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182" y="8"/>
                  </a:cxn>
                  <a:cxn ang="0">
                    <a:pos x="180" y="8"/>
                  </a:cxn>
                  <a:cxn ang="0">
                    <a:pos x="176" y="8"/>
                  </a:cxn>
                  <a:cxn ang="0">
                    <a:pos x="174" y="8"/>
                  </a:cxn>
                  <a:cxn ang="0">
                    <a:pos x="250" y="10"/>
                  </a:cxn>
                  <a:cxn ang="0">
                    <a:pos x="248" y="12"/>
                  </a:cxn>
                  <a:cxn ang="0">
                    <a:pos x="248" y="12"/>
                  </a:cxn>
                  <a:cxn ang="0">
                    <a:pos x="92" y="6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10" y="4"/>
                  </a:cxn>
                  <a:cxn ang="0">
                    <a:pos x="108" y="4"/>
                  </a:cxn>
                  <a:cxn ang="0">
                    <a:pos x="106" y="4"/>
                  </a:cxn>
                  <a:cxn ang="0">
                    <a:pos x="104" y="4"/>
                  </a:cxn>
                  <a:cxn ang="0">
                    <a:pos x="102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2" y="6"/>
                  </a:cxn>
                </a:cxnLst>
                <a:rect l="0" t="0" r="r" b="b"/>
                <a:pathLst>
                  <a:path w="250" h="12">
                    <a:moveTo>
                      <a:pt x="248" y="12"/>
                    </a:moveTo>
                    <a:lnTo>
                      <a:pt x="192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182" y="8"/>
                    </a:lnTo>
                    <a:lnTo>
                      <a:pt x="180" y="8"/>
                    </a:lnTo>
                    <a:lnTo>
                      <a:pt x="176" y="8"/>
                    </a:lnTo>
                    <a:lnTo>
                      <a:pt x="174" y="8"/>
                    </a:lnTo>
                    <a:lnTo>
                      <a:pt x="250" y="10"/>
                    </a:lnTo>
                    <a:lnTo>
                      <a:pt x="248" y="12"/>
                    </a:lnTo>
                    <a:lnTo>
                      <a:pt x="248" y="12"/>
                    </a:lnTo>
                    <a:close/>
                    <a:moveTo>
                      <a:pt x="92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0" y="4"/>
                    </a:lnTo>
                    <a:lnTo>
                      <a:pt x="108" y="4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2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2" y="6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3" name="Freeform 579"/>
              <p:cNvSpPr>
                <a:spLocks noEditPoints="1"/>
              </p:cNvSpPr>
              <p:nvPr/>
            </p:nvSpPr>
            <p:spPr bwMode="auto">
              <a:xfrm>
                <a:off x="5140325" y="1454150"/>
                <a:ext cx="396875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84" y="10"/>
                  </a:cxn>
                  <a:cxn ang="0">
                    <a:pos x="182" y="10"/>
                  </a:cxn>
                  <a:cxn ang="0">
                    <a:pos x="178" y="10"/>
                  </a:cxn>
                  <a:cxn ang="0">
                    <a:pos x="176" y="10"/>
                  </a:cxn>
                  <a:cxn ang="0">
                    <a:pos x="172" y="8"/>
                  </a:cxn>
                  <a:cxn ang="0">
                    <a:pos x="170" y="8"/>
                  </a:cxn>
                  <a:cxn ang="0">
                    <a:pos x="166" y="8"/>
                  </a:cxn>
                  <a:cxn ang="0">
                    <a:pos x="164" y="8"/>
                  </a:cxn>
                  <a:cxn ang="0">
                    <a:pos x="160" y="8"/>
                  </a:cxn>
                  <a:cxn ang="0">
                    <a:pos x="250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10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106" y="6"/>
                  </a:cxn>
                  <a:cxn ang="0">
                    <a:pos x="104" y="6"/>
                  </a:cxn>
                  <a:cxn ang="0">
                    <a:pos x="100" y="6"/>
                  </a:cxn>
                  <a:cxn ang="0">
                    <a:pos x="100" y="6"/>
                  </a:cxn>
                </a:cxnLst>
                <a:rect l="0" t="0" r="r" b="b"/>
                <a:pathLst>
                  <a:path w="250" h="14">
                    <a:moveTo>
                      <a:pt x="248" y="14"/>
                    </a:moveTo>
                    <a:lnTo>
                      <a:pt x="184" y="10"/>
                    </a:lnTo>
                    <a:lnTo>
                      <a:pt x="182" y="10"/>
                    </a:lnTo>
                    <a:lnTo>
                      <a:pt x="178" y="10"/>
                    </a:lnTo>
                    <a:lnTo>
                      <a:pt x="176" y="10"/>
                    </a:lnTo>
                    <a:lnTo>
                      <a:pt x="172" y="8"/>
                    </a:lnTo>
                    <a:lnTo>
                      <a:pt x="170" y="8"/>
                    </a:lnTo>
                    <a:lnTo>
                      <a:pt x="166" y="8"/>
                    </a:lnTo>
                    <a:lnTo>
                      <a:pt x="164" y="8"/>
                    </a:lnTo>
                    <a:lnTo>
                      <a:pt x="160" y="8"/>
                    </a:lnTo>
                    <a:lnTo>
                      <a:pt x="250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10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106" y="6"/>
                    </a:lnTo>
                    <a:lnTo>
                      <a:pt x="104" y="6"/>
                    </a:lnTo>
                    <a:lnTo>
                      <a:pt x="100" y="6"/>
                    </a:lnTo>
                    <a:lnTo>
                      <a:pt x="100" y="6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4" name="Freeform 580"/>
              <p:cNvSpPr>
                <a:spLocks/>
              </p:cNvSpPr>
              <p:nvPr/>
            </p:nvSpPr>
            <p:spPr bwMode="auto">
              <a:xfrm>
                <a:off x="5140325" y="14541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174" y="1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6" y="8"/>
                  </a:cxn>
                  <a:cxn ang="0">
                    <a:pos x="150" y="6"/>
                  </a:cxn>
                  <a:cxn ang="0">
                    <a:pos x="144" y="6"/>
                  </a:cxn>
                  <a:cxn ang="0">
                    <a:pos x="138" y="6"/>
                  </a:cxn>
                  <a:cxn ang="0">
                    <a:pos x="130" y="6"/>
                  </a:cxn>
                  <a:cxn ang="0">
                    <a:pos x="124" y="6"/>
                  </a:cxn>
                  <a:cxn ang="0">
                    <a:pos x="122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4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174" y="10"/>
                    </a:lnTo>
                    <a:lnTo>
                      <a:pt x="168" y="8"/>
                    </a:lnTo>
                    <a:lnTo>
                      <a:pt x="162" y="8"/>
                    </a:lnTo>
                    <a:lnTo>
                      <a:pt x="156" y="8"/>
                    </a:lnTo>
                    <a:lnTo>
                      <a:pt x="150" y="6"/>
                    </a:lnTo>
                    <a:lnTo>
                      <a:pt x="144" y="6"/>
                    </a:lnTo>
                    <a:lnTo>
                      <a:pt x="138" y="6"/>
                    </a:lnTo>
                    <a:lnTo>
                      <a:pt x="130" y="6"/>
                    </a:lnTo>
                    <a:lnTo>
                      <a:pt x="124" y="6"/>
                    </a:lnTo>
                    <a:lnTo>
                      <a:pt x="122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5" name="Freeform 581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160" y="10"/>
                  </a:cxn>
                  <a:cxn ang="0">
                    <a:pos x="156" y="10"/>
                  </a:cxn>
                  <a:cxn ang="0">
                    <a:pos x="152" y="8"/>
                  </a:cxn>
                  <a:cxn ang="0">
                    <a:pos x="148" y="8"/>
                  </a:cxn>
                  <a:cxn ang="0">
                    <a:pos x="144" y="8"/>
                  </a:cxn>
                  <a:cxn ang="0">
                    <a:pos x="138" y="8"/>
                  </a:cxn>
                  <a:cxn ang="0">
                    <a:pos x="134" y="8"/>
                  </a:cxn>
                  <a:cxn ang="0">
                    <a:pos x="130" y="8"/>
                  </a:cxn>
                  <a:cxn ang="0">
                    <a:pos x="124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160" y="10"/>
                    </a:lnTo>
                    <a:lnTo>
                      <a:pt x="156" y="10"/>
                    </a:lnTo>
                    <a:lnTo>
                      <a:pt x="152" y="8"/>
                    </a:lnTo>
                    <a:lnTo>
                      <a:pt x="148" y="8"/>
                    </a:lnTo>
                    <a:lnTo>
                      <a:pt x="144" y="8"/>
                    </a:lnTo>
                    <a:lnTo>
                      <a:pt x="138" y="8"/>
                    </a:lnTo>
                    <a:lnTo>
                      <a:pt x="134" y="8"/>
                    </a:lnTo>
                    <a:lnTo>
                      <a:pt x="130" y="8"/>
                    </a:lnTo>
                    <a:lnTo>
                      <a:pt x="124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6" name="Freeform 582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7" name="Freeform 583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2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8" name="Freeform 584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2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9" name="Freeform 585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0" name="Freeform 586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1" name="Freeform 587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2" name="Freeform 588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3" name="Freeform 589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4" name="Freeform 590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5" name="Freeform 591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6" name="Freeform 592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7" name="Freeform 593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8" name="Freeform 594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9" name="Freeform 595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0" name="Freeform 596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1" name="Freeform 597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2" name="Freeform 598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4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4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3" name="Freeform 599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4" name="Freeform 600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1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6" y="12"/>
                  </a:cxn>
                </a:cxnLst>
                <a:rect l="0" t="0" r="r" b="b"/>
                <a:pathLst>
                  <a:path w="256" h="12">
                    <a:moveTo>
                      <a:pt x="256" y="1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6" y="12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5" name="Freeform 601"/>
              <p:cNvSpPr>
                <a:spLocks/>
              </p:cNvSpPr>
              <p:nvPr/>
            </p:nvSpPr>
            <p:spPr bwMode="auto">
              <a:xfrm>
                <a:off x="5140325" y="14224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6" y="14"/>
                  </a:cxn>
                  <a:cxn ang="0">
                    <a:pos x="256" y="14"/>
                  </a:cxn>
                </a:cxnLst>
                <a:rect l="0" t="0" r="r" b="b"/>
                <a:pathLst>
                  <a:path w="256" h="14">
                    <a:moveTo>
                      <a:pt x="256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6" y="14"/>
                    </a:lnTo>
                    <a:lnTo>
                      <a:pt x="256" y="14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6" name="Freeform 602"/>
              <p:cNvSpPr>
                <a:spLocks/>
              </p:cNvSpPr>
              <p:nvPr/>
            </p:nvSpPr>
            <p:spPr bwMode="auto">
              <a:xfrm>
                <a:off x="5143500" y="1422400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7" name="Freeform 603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8" name="Freeform 604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9" name="Freeform 605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0" name="Freeform 606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1" name="Freeform 607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2" name="Freeform 608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3" name="Freeform 609"/>
              <p:cNvSpPr>
                <a:spLocks/>
              </p:cNvSpPr>
              <p:nvPr/>
            </p:nvSpPr>
            <p:spPr bwMode="auto">
              <a:xfrm>
                <a:off x="5153025" y="14128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4" y="12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4" name="Freeform 610"/>
              <p:cNvSpPr>
                <a:spLocks/>
              </p:cNvSpPr>
              <p:nvPr/>
            </p:nvSpPr>
            <p:spPr bwMode="auto">
              <a:xfrm>
                <a:off x="5153025" y="1384300"/>
                <a:ext cx="387350" cy="47625"/>
              </a:xfrm>
              <a:custGeom>
                <a:avLst/>
                <a:gdLst/>
                <a:ahLst/>
                <a:cxnLst>
                  <a:cxn ang="0">
                    <a:pos x="244" y="30"/>
                  </a:cxn>
                  <a:cxn ang="0">
                    <a:pos x="0" y="18"/>
                  </a:cxn>
                  <a:cxn ang="0">
                    <a:pos x="4" y="16"/>
                  </a:cxn>
                  <a:cxn ang="0">
                    <a:pos x="10" y="14"/>
                  </a:cxn>
                  <a:cxn ang="0">
                    <a:pos x="16" y="12"/>
                  </a:cxn>
                  <a:cxn ang="0">
                    <a:pos x="22" y="10"/>
                  </a:cxn>
                  <a:cxn ang="0">
                    <a:pos x="28" y="8"/>
                  </a:cxn>
                  <a:cxn ang="0">
                    <a:pos x="36" y="6"/>
                  </a:cxn>
                  <a:cxn ang="0">
                    <a:pos x="44" y="4"/>
                  </a:cxn>
                  <a:cxn ang="0">
                    <a:pos x="52" y="4"/>
                  </a:cxn>
                  <a:cxn ang="0">
                    <a:pos x="62" y="2"/>
                  </a:cxn>
                  <a:cxn ang="0">
                    <a:pos x="70" y="2"/>
                  </a:cxn>
                  <a:cxn ang="0">
                    <a:pos x="80" y="2"/>
                  </a:cxn>
                  <a:cxn ang="0">
                    <a:pos x="90" y="0"/>
                  </a:cxn>
                  <a:cxn ang="0">
                    <a:pos x="98" y="0"/>
                  </a:cxn>
                  <a:cxn ang="0">
                    <a:pos x="108" y="0"/>
                  </a:cxn>
                  <a:cxn ang="0">
                    <a:pos x="118" y="0"/>
                  </a:cxn>
                  <a:cxn ang="0">
                    <a:pos x="128" y="0"/>
                  </a:cxn>
                  <a:cxn ang="0">
                    <a:pos x="138" y="2"/>
                  </a:cxn>
                  <a:cxn ang="0">
                    <a:pos x="148" y="2"/>
                  </a:cxn>
                  <a:cxn ang="0">
                    <a:pos x="158" y="2"/>
                  </a:cxn>
                  <a:cxn ang="0">
                    <a:pos x="166" y="4"/>
                  </a:cxn>
                  <a:cxn ang="0">
                    <a:pos x="176" y="4"/>
                  </a:cxn>
                  <a:cxn ang="0">
                    <a:pos x="184" y="6"/>
                  </a:cxn>
                  <a:cxn ang="0">
                    <a:pos x="192" y="8"/>
                  </a:cxn>
                  <a:cxn ang="0">
                    <a:pos x="200" y="10"/>
                  </a:cxn>
                  <a:cxn ang="0">
                    <a:pos x="208" y="12"/>
                  </a:cxn>
                  <a:cxn ang="0">
                    <a:pos x="216" y="14"/>
                  </a:cxn>
                  <a:cxn ang="0">
                    <a:pos x="222" y="16"/>
                  </a:cxn>
                  <a:cxn ang="0">
                    <a:pos x="228" y="18"/>
                  </a:cxn>
                  <a:cxn ang="0">
                    <a:pos x="232" y="20"/>
                  </a:cxn>
                  <a:cxn ang="0">
                    <a:pos x="238" y="24"/>
                  </a:cxn>
                  <a:cxn ang="0">
                    <a:pos x="240" y="26"/>
                  </a:cxn>
                  <a:cxn ang="0">
                    <a:pos x="244" y="30"/>
                  </a:cxn>
                  <a:cxn ang="0">
                    <a:pos x="244" y="30"/>
                  </a:cxn>
                </a:cxnLst>
                <a:rect l="0" t="0" r="r" b="b"/>
                <a:pathLst>
                  <a:path w="244" h="30">
                    <a:moveTo>
                      <a:pt x="244" y="30"/>
                    </a:moveTo>
                    <a:lnTo>
                      <a:pt x="0" y="18"/>
                    </a:lnTo>
                    <a:lnTo>
                      <a:pt x="4" y="16"/>
                    </a:lnTo>
                    <a:lnTo>
                      <a:pt x="10" y="14"/>
                    </a:lnTo>
                    <a:lnTo>
                      <a:pt x="16" y="12"/>
                    </a:lnTo>
                    <a:lnTo>
                      <a:pt x="22" y="10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62" y="2"/>
                    </a:lnTo>
                    <a:lnTo>
                      <a:pt x="70" y="2"/>
                    </a:lnTo>
                    <a:lnTo>
                      <a:pt x="80" y="2"/>
                    </a:lnTo>
                    <a:lnTo>
                      <a:pt x="90" y="0"/>
                    </a:lnTo>
                    <a:lnTo>
                      <a:pt x="98" y="0"/>
                    </a:lnTo>
                    <a:lnTo>
                      <a:pt x="108" y="0"/>
                    </a:lnTo>
                    <a:lnTo>
                      <a:pt x="118" y="0"/>
                    </a:lnTo>
                    <a:lnTo>
                      <a:pt x="128" y="0"/>
                    </a:lnTo>
                    <a:lnTo>
                      <a:pt x="138" y="2"/>
                    </a:lnTo>
                    <a:lnTo>
                      <a:pt x="148" y="2"/>
                    </a:lnTo>
                    <a:lnTo>
                      <a:pt x="158" y="2"/>
                    </a:lnTo>
                    <a:lnTo>
                      <a:pt x="166" y="4"/>
                    </a:lnTo>
                    <a:lnTo>
                      <a:pt x="176" y="4"/>
                    </a:lnTo>
                    <a:lnTo>
                      <a:pt x="184" y="6"/>
                    </a:lnTo>
                    <a:lnTo>
                      <a:pt x="192" y="8"/>
                    </a:lnTo>
                    <a:lnTo>
                      <a:pt x="200" y="10"/>
                    </a:lnTo>
                    <a:lnTo>
                      <a:pt x="208" y="12"/>
                    </a:lnTo>
                    <a:lnTo>
                      <a:pt x="216" y="14"/>
                    </a:lnTo>
                    <a:lnTo>
                      <a:pt x="222" y="16"/>
                    </a:lnTo>
                    <a:lnTo>
                      <a:pt x="228" y="18"/>
                    </a:lnTo>
                    <a:lnTo>
                      <a:pt x="232" y="20"/>
                    </a:lnTo>
                    <a:lnTo>
                      <a:pt x="238" y="24"/>
                    </a:lnTo>
                    <a:lnTo>
                      <a:pt x="240" y="26"/>
                    </a:lnTo>
                    <a:lnTo>
                      <a:pt x="244" y="30"/>
                    </a:lnTo>
                    <a:lnTo>
                      <a:pt x="244" y="3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5" name="Freeform 611"/>
              <p:cNvSpPr>
                <a:spLocks/>
              </p:cNvSpPr>
              <p:nvPr/>
            </p:nvSpPr>
            <p:spPr bwMode="auto">
              <a:xfrm>
                <a:off x="6115050" y="1482725"/>
                <a:ext cx="34925" cy="1587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2" y="0"/>
                  </a:cxn>
                  <a:cxn ang="0">
                    <a:pos x="22" y="2"/>
                  </a:cxn>
                  <a:cxn ang="0">
                    <a:pos x="22" y="8"/>
                  </a:cxn>
                  <a:cxn ang="0">
                    <a:pos x="22" y="10"/>
                  </a:cxn>
                  <a:cxn ang="0">
                    <a:pos x="18" y="10"/>
                  </a:cxn>
                  <a:cxn ang="0">
                    <a:pos x="16" y="8"/>
                  </a:cxn>
                  <a:cxn ang="0">
                    <a:pos x="14" y="8"/>
                  </a:cxn>
                  <a:cxn ang="0">
                    <a:pos x="12" y="6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22" h="10">
                    <a:moveTo>
                      <a:pt x="0" y="2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2" y="8"/>
                    </a:lnTo>
                    <a:lnTo>
                      <a:pt x="22" y="10"/>
                    </a:lnTo>
                    <a:lnTo>
                      <a:pt x="18" y="10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6" name="Freeform 612"/>
              <p:cNvSpPr>
                <a:spLocks/>
              </p:cNvSpPr>
              <p:nvPr/>
            </p:nvSpPr>
            <p:spPr bwMode="auto">
              <a:xfrm>
                <a:off x="61087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6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26" h="2">
                    <a:moveTo>
                      <a:pt x="26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7" name="Freeform 613"/>
              <p:cNvSpPr>
                <a:spLocks/>
              </p:cNvSpPr>
              <p:nvPr/>
            </p:nvSpPr>
            <p:spPr bwMode="auto">
              <a:xfrm>
                <a:off x="6105525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28" y="0"/>
                  </a:cxn>
                  <a:cxn ang="0">
                    <a:pos x="28" y="2"/>
                  </a:cxn>
                  <a:cxn ang="0">
                    <a:pos x="28" y="2"/>
                  </a:cxn>
                </a:cxnLst>
                <a:rect l="0" t="0" r="r" b="b"/>
                <a:pathLst>
                  <a:path w="28" h="4">
                    <a:moveTo>
                      <a:pt x="28" y="2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8" name="Freeform 614"/>
              <p:cNvSpPr>
                <a:spLocks noEditPoints="1"/>
              </p:cNvSpPr>
              <p:nvPr/>
            </p:nvSpPr>
            <p:spPr bwMode="auto">
              <a:xfrm>
                <a:off x="5772150" y="1479550"/>
                <a:ext cx="381000" cy="15875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2" y="2"/>
                  </a:cxn>
                  <a:cxn ang="0">
                    <a:pos x="212" y="2"/>
                  </a:cxn>
                  <a:cxn ang="0">
                    <a:pos x="210" y="2"/>
                  </a:cxn>
                  <a:cxn ang="0">
                    <a:pos x="208" y="2"/>
                  </a:cxn>
                  <a:cxn ang="0">
                    <a:pos x="208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240" h="10">
                    <a:moveTo>
                      <a:pt x="238" y="2"/>
                    </a:moveTo>
                    <a:lnTo>
                      <a:pt x="212" y="2"/>
                    </a:lnTo>
                    <a:lnTo>
                      <a:pt x="212" y="2"/>
                    </a:lnTo>
                    <a:lnTo>
                      <a:pt x="210" y="2"/>
                    </a:lnTo>
                    <a:lnTo>
                      <a:pt x="208" y="2"/>
                    </a:lnTo>
                    <a:lnTo>
                      <a:pt x="208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0"/>
                    </a:move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9" name="Freeform 615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0" y="4"/>
                  </a:cxn>
                  <a:cxn ang="0">
                    <a:pos x="208" y="4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0" h="12">
                    <a:moveTo>
                      <a:pt x="238" y="2"/>
                    </a:moveTo>
                    <a:lnTo>
                      <a:pt x="210" y="4"/>
                    </a:lnTo>
                    <a:lnTo>
                      <a:pt x="208" y="4"/>
                    </a:ln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2"/>
                    </a:move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0" name="Freeform 616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40" y="2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04" y="2"/>
                  </a:cxn>
                  <a:cxn ang="0">
                    <a:pos x="202" y="2"/>
                  </a:cxn>
                  <a:cxn ang="0">
                    <a:pos x="240" y="0"/>
                  </a:cxn>
                  <a:cxn ang="0">
                    <a:pos x="240" y="0"/>
                  </a:cxn>
                  <a:cxn ang="0">
                    <a:pos x="240" y="2"/>
                  </a:cxn>
                  <a:cxn ang="0">
                    <a:pos x="240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6" y="10"/>
                  </a:cxn>
                  <a:cxn ang="0">
                    <a:pos x="4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</a:cxnLst>
                <a:rect l="0" t="0" r="r" b="b"/>
                <a:pathLst>
                  <a:path w="240" h="12">
                    <a:moveTo>
                      <a:pt x="240" y="2"/>
                    </a:move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04" y="2"/>
                    </a:lnTo>
                    <a:lnTo>
                      <a:pt x="202" y="2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2"/>
                    </a:lnTo>
                    <a:lnTo>
                      <a:pt x="240" y="2"/>
                    </a:lnTo>
                    <a:close/>
                    <a:moveTo>
                      <a:pt x="2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1" name="Freeform 617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6" y="4"/>
                  </a:cxn>
                  <a:cxn ang="0">
                    <a:pos x="206" y="4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6" y="14"/>
                  </a:cxn>
                  <a:cxn ang="0">
                    <a:pos x="6" y="14"/>
                  </a:cxn>
                </a:cxnLst>
                <a:rect l="0" t="0" r="r" b="b"/>
                <a:pathLst>
                  <a:path w="242" h="14">
                    <a:moveTo>
                      <a:pt x="242" y="2"/>
                    </a:moveTo>
                    <a:lnTo>
                      <a:pt x="206" y="4"/>
                    </a:lnTo>
                    <a:lnTo>
                      <a:pt x="206" y="4"/>
                    </a:ln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6" y="14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2" name="Freeform 618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8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8" y="12"/>
                  </a:cxn>
                </a:cxnLst>
                <a:rect l="0" t="0" r="r" b="b"/>
                <a:pathLst>
                  <a:path w="242" h="12">
                    <a:moveTo>
                      <a:pt x="242" y="2"/>
                    </a:move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8" y="1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3" name="Freeform 619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0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1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14" y="10"/>
                  </a:cxn>
                  <a:cxn ang="0">
                    <a:pos x="14" y="10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10" y="12"/>
                  </a:cxn>
                </a:cxnLst>
                <a:rect l="0" t="0" r="r" b="b"/>
                <a:pathLst>
                  <a:path w="242" h="12">
                    <a:moveTo>
                      <a:pt x="242" y="0"/>
                    </a:move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242" y="0"/>
                    </a:lnTo>
                    <a:lnTo>
                      <a:pt x="242" y="0"/>
                    </a:lnTo>
                    <a:lnTo>
                      <a:pt x="242" y="0"/>
                    </a:lnTo>
                    <a:close/>
                    <a:moveTo>
                      <a:pt x="10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4" name="Freeform 620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00" y="4"/>
                  </a:cxn>
                  <a:cxn ang="0">
                    <a:pos x="198" y="4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4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  <a:cxn ang="0">
                    <a:pos x="14" y="12"/>
                  </a:cxn>
                  <a:cxn ang="0">
                    <a:pos x="14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200" y="4"/>
                    </a:lnTo>
                    <a:lnTo>
                      <a:pt x="198" y="4"/>
                    </a:ln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4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5" name="Freeform 621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190" y="2"/>
                  </a:cxn>
                  <a:cxn ang="0">
                    <a:pos x="188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6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190" y="2"/>
                    </a:lnTo>
                    <a:lnTo>
                      <a:pt x="188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6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6" name="Freeform 622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2" y="4"/>
                  </a:cxn>
                  <a:cxn ang="0">
                    <a:pos x="190" y="4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0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  <a:cxn ang="0">
                    <a:pos x="20" y="12"/>
                  </a:cxn>
                  <a:cxn ang="0">
                    <a:pos x="20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192" y="4"/>
                    </a:lnTo>
                    <a:lnTo>
                      <a:pt x="190" y="4"/>
                    </a:ln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0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7" name="Freeform 623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182" y="2"/>
                  </a:cxn>
                  <a:cxn ang="0">
                    <a:pos x="180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30" y="10"/>
                  </a:cxn>
                  <a:cxn ang="0">
                    <a:pos x="28" y="10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2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8" name="Freeform 624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6" y="6"/>
                  </a:cxn>
                  <a:cxn ang="0">
                    <a:pos x="184" y="4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28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0" y="12"/>
                  </a:cxn>
                  <a:cxn ang="0">
                    <a:pos x="28" y="12"/>
                  </a:cxn>
                  <a:cxn ang="0">
                    <a:pos x="28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86" y="6"/>
                    </a:lnTo>
                    <a:lnTo>
                      <a:pt x="184" y="4"/>
                    </a:ln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28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0" y="12"/>
                    </a:lnTo>
                    <a:lnTo>
                      <a:pt x="28" y="12"/>
                    </a:lnTo>
                    <a:lnTo>
                      <a:pt x="28" y="12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9" name="Freeform 625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176" y="4"/>
                  </a:cxn>
                  <a:cxn ang="0">
                    <a:pos x="172" y="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2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40" y="10"/>
                  </a:cxn>
                  <a:cxn ang="0">
                    <a:pos x="38" y="10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2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176" y="4"/>
                    </a:lnTo>
                    <a:lnTo>
                      <a:pt x="172" y="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2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2" y="12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0" name="Freeform 626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8" y="6"/>
                  </a:cxn>
                  <a:cxn ang="0">
                    <a:pos x="176" y="6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6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38" y="12"/>
                  </a:cxn>
                  <a:cxn ang="0">
                    <a:pos x="36" y="12"/>
                  </a:cxn>
                  <a:cxn ang="0">
                    <a:pos x="36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78" y="6"/>
                    </a:lnTo>
                    <a:lnTo>
                      <a:pt x="176" y="6"/>
                    </a:ln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6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36" y="12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1" name="Freeform 627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164" y="4"/>
                  </a:cxn>
                  <a:cxn ang="0">
                    <a:pos x="162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4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50" y="8"/>
                  </a:cxn>
                  <a:cxn ang="0">
                    <a:pos x="48" y="10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40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164" y="4"/>
                    </a:lnTo>
                    <a:lnTo>
                      <a:pt x="162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40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50" y="8"/>
                    </a:lnTo>
                    <a:lnTo>
                      <a:pt x="48" y="10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40" y="12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2" name="Freeform 628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70" y="6"/>
                  </a:cxn>
                  <a:cxn ang="0">
                    <a:pos x="168" y="6"/>
                  </a:cxn>
                  <a:cxn ang="0">
                    <a:pos x="166" y="6"/>
                  </a:cxn>
                  <a:cxn ang="0">
                    <a:pos x="164" y="6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46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58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0" y="12"/>
                  </a:cxn>
                  <a:cxn ang="0">
                    <a:pos x="46" y="12"/>
                  </a:cxn>
                  <a:cxn ang="0">
                    <a:pos x="46" y="1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70" y="6"/>
                    </a:lnTo>
                    <a:lnTo>
                      <a:pt x="168" y="6"/>
                    </a:lnTo>
                    <a:lnTo>
                      <a:pt x="166" y="6"/>
                    </a:lnTo>
                    <a:lnTo>
                      <a:pt x="164" y="6"/>
                    </a:ln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46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58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0" y="12"/>
                    </a:lnTo>
                    <a:lnTo>
                      <a:pt x="46" y="12"/>
                    </a:lnTo>
                    <a:lnTo>
                      <a:pt x="46" y="12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3" name="Freeform 629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52" y="10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64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6" y="10"/>
                  </a:cxn>
                  <a:cxn ang="0">
                    <a:pos x="54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2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52" y="10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4" name="Freeform 630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0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146" y="4"/>
                  </a:cxn>
                  <a:cxn ang="0">
                    <a:pos x="144" y="4"/>
                  </a:cxn>
                  <a:cxn ang="0">
                    <a:pos x="142" y="4"/>
                  </a:cxn>
                  <a:cxn ang="0">
                    <a:pos x="138" y="4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58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74" y="8"/>
                  </a:cxn>
                  <a:cxn ang="0">
                    <a:pos x="72" y="8"/>
                  </a:cxn>
                  <a:cxn ang="0">
                    <a:pos x="70" y="8"/>
                  </a:cxn>
                  <a:cxn ang="0">
                    <a:pos x="68" y="8"/>
                  </a:cxn>
                  <a:cxn ang="0">
                    <a:pos x="66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8" y="10"/>
                  </a:cxn>
                </a:cxnLst>
                <a:rect l="0" t="0" r="r" b="b"/>
                <a:pathLst>
                  <a:path w="248" h="12">
                    <a:moveTo>
                      <a:pt x="248" y="0"/>
                    </a:move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146" y="4"/>
                    </a:lnTo>
                    <a:lnTo>
                      <a:pt x="144" y="4"/>
                    </a:lnTo>
                    <a:lnTo>
                      <a:pt x="142" y="4"/>
                    </a:lnTo>
                    <a:lnTo>
                      <a:pt x="138" y="4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lose/>
                    <a:moveTo>
                      <a:pt x="58" y="10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5" name="Freeform 631"/>
              <p:cNvSpPr>
                <a:spLocks noEditPoints="1"/>
              </p:cNvSpPr>
              <p:nvPr/>
            </p:nvSpPr>
            <p:spPr bwMode="auto">
              <a:xfrm>
                <a:off x="5759450" y="1454150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48" y="6"/>
                  </a:cxn>
                  <a:cxn ang="0">
                    <a:pos x="146" y="6"/>
                  </a:cxn>
                  <a:cxn ang="0">
                    <a:pos x="142" y="6"/>
                  </a:cxn>
                  <a:cxn ang="0">
                    <a:pos x="140" y="6"/>
                  </a:cxn>
                  <a:cxn ang="0">
                    <a:pos x="138" y="6"/>
                  </a:cxn>
                  <a:cxn ang="0">
                    <a:pos x="134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64" y="10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88" y="8"/>
                  </a:cxn>
                  <a:cxn ang="0">
                    <a:pos x="84" y="8"/>
                  </a:cxn>
                  <a:cxn ang="0">
                    <a:pos x="82" y="8"/>
                  </a:cxn>
                  <a:cxn ang="0">
                    <a:pos x="80" y="8"/>
                  </a:cxn>
                  <a:cxn ang="0">
                    <a:pos x="76" y="8"/>
                  </a:cxn>
                  <a:cxn ang="0">
                    <a:pos x="74" y="10"/>
                  </a:cxn>
                  <a:cxn ang="0">
                    <a:pos x="70" y="10"/>
                  </a:cxn>
                  <a:cxn ang="0">
                    <a:pos x="68" y="10"/>
                  </a:cxn>
                  <a:cxn ang="0">
                    <a:pos x="64" y="10"/>
                  </a:cxn>
                  <a:cxn ang="0">
                    <a:pos x="64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48" y="6"/>
                    </a:lnTo>
                    <a:lnTo>
                      <a:pt x="146" y="6"/>
                    </a:lnTo>
                    <a:lnTo>
                      <a:pt x="142" y="6"/>
                    </a:lnTo>
                    <a:lnTo>
                      <a:pt x="140" y="6"/>
                    </a:lnTo>
                    <a:lnTo>
                      <a:pt x="138" y="6"/>
                    </a:lnTo>
                    <a:lnTo>
                      <a:pt x="134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64" y="10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88" y="8"/>
                    </a:lnTo>
                    <a:lnTo>
                      <a:pt x="84" y="8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6" y="8"/>
                    </a:lnTo>
                    <a:lnTo>
                      <a:pt x="74" y="1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4" y="1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6" name="Freeform 632"/>
              <p:cNvSpPr>
                <a:spLocks/>
              </p:cNvSpPr>
              <p:nvPr/>
            </p:nvSpPr>
            <p:spPr bwMode="auto">
              <a:xfrm>
                <a:off x="5759450" y="1454150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38" y="6"/>
                  </a:cxn>
                  <a:cxn ang="0">
                    <a:pos x="138" y="6"/>
                  </a:cxn>
                  <a:cxn ang="0">
                    <a:pos x="136" y="6"/>
                  </a:cxn>
                  <a:cxn ang="0">
                    <a:pos x="134" y="6"/>
                  </a:cxn>
                  <a:cxn ang="0">
                    <a:pos x="132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24" y="6"/>
                  </a:cxn>
                  <a:cxn ang="0">
                    <a:pos x="118" y="6"/>
                  </a:cxn>
                  <a:cxn ang="0">
                    <a:pos x="112" y="6"/>
                  </a:cxn>
                  <a:cxn ang="0">
                    <a:pos x="106" y="6"/>
                  </a:cxn>
                  <a:cxn ang="0">
                    <a:pos x="98" y="6"/>
                  </a:cxn>
                  <a:cxn ang="0">
                    <a:pos x="92" y="8"/>
                  </a:cxn>
                  <a:cxn ang="0">
                    <a:pos x="86" y="8"/>
                  </a:cxn>
                  <a:cxn ang="0">
                    <a:pos x="80" y="8"/>
                  </a:cxn>
                  <a:cxn ang="0">
                    <a:pos x="74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2">
                    <a:moveTo>
                      <a:pt x="248" y="2"/>
                    </a:moveTo>
                    <a:lnTo>
                      <a:pt x="138" y="6"/>
                    </a:lnTo>
                    <a:lnTo>
                      <a:pt x="138" y="6"/>
                    </a:lnTo>
                    <a:lnTo>
                      <a:pt x="136" y="6"/>
                    </a:lnTo>
                    <a:lnTo>
                      <a:pt x="134" y="6"/>
                    </a:lnTo>
                    <a:lnTo>
                      <a:pt x="132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6" y="6"/>
                    </a:lnTo>
                    <a:lnTo>
                      <a:pt x="124" y="6"/>
                    </a:lnTo>
                    <a:lnTo>
                      <a:pt x="118" y="6"/>
                    </a:lnTo>
                    <a:lnTo>
                      <a:pt x="112" y="6"/>
                    </a:lnTo>
                    <a:lnTo>
                      <a:pt x="106" y="6"/>
                    </a:lnTo>
                    <a:lnTo>
                      <a:pt x="98" y="6"/>
                    </a:lnTo>
                    <a:lnTo>
                      <a:pt x="92" y="8"/>
                    </a:lnTo>
                    <a:lnTo>
                      <a:pt x="86" y="8"/>
                    </a:lnTo>
                    <a:lnTo>
                      <a:pt x="80" y="8"/>
                    </a:lnTo>
                    <a:lnTo>
                      <a:pt x="74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7" name="Freeform 633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126" y="8"/>
                  </a:cxn>
                  <a:cxn ang="0">
                    <a:pos x="122" y="8"/>
                  </a:cxn>
                  <a:cxn ang="0">
                    <a:pos x="116" y="8"/>
                  </a:cxn>
                  <a:cxn ang="0">
                    <a:pos x="112" y="8"/>
                  </a:cxn>
                  <a:cxn ang="0">
                    <a:pos x="108" y="8"/>
                  </a:cxn>
                  <a:cxn ang="0">
                    <a:pos x="104" y="8"/>
                  </a:cxn>
                  <a:cxn ang="0">
                    <a:pos x="98" y="8"/>
                  </a:cxn>
                  <a:cxn ang="0">
                    <a:pos x="94" y="10"/>
                  </a:cxn>
                  <a:cxn ang="0">
                    <a:pos x="90" y="10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126" y="8"/>
                    </a:lnTo>
                    <a:lnTo>
                      <a:pt x="122" y="8"/>
                    </a:lnTo>
                    <a:lnTo>
                      <a:pt x="116" y="8"/>
                    </a:lnTo>
                    <a:lnTo>
                      <a:pt x="112" y="8"/>
                    </a:lnTo>
                    <a:lnTo>
                      <a:pt x="108" y="8"/>
                    </a:lnTo>
                    <a:lnTo>
                      <a:pt x="104" y="8"/>
                    </a:lnTo>
                    <a:lnTo>
                      <a:pt x="98" y="8"/>
                    </a:lnTo>
                    <a:lnTo>
                      <a:pt x="94" y="10"/>
                    </a:lnTo>
                    <a:lnTo>
                      <a:pt x="90" y="10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8" name="Freeform 634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9" name="Freeform 635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0" name="Freeform 636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1" name="Freeform 637"/>
              <p:cNvSpPr>
                <a:spLocks/>
              </p:cNvSpPr>
              <p:nvPr/>
            </p:nvSpPr>
            <p:spPr bwMode="auto">
              <a:xfrm>
                <a:off x="5756275" y="144462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2" name="Freeform 638"/>
              <p:cNvSpPr>
                <a:spLocks/>
              </p:cNvSpPr>
              <p:nvPr/>
            </p:nvSpPr>
            <p:spPr bwMode="auto">
              <a:xfrm>
                <a:off x="5753100" y="144462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3" name="Freeform 639"/>
              <p:cNvSpPr>
                <a:spLocks/>
              </p:cNvSpPr>
              <p:nvPr/>
            </p:nvSpPr>
            <p:spPr bwMode="auto">
              <a:xfrm>
                <a:off x="5753100" y="1441450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4" name="Freeform 644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5" name="Freeform 645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2">
                    <a:moveTo>
                      <a:pt x="256" y="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6" name="Freeform 646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7" name="Freeform 647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8" name="Freeform 648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9" name="Freeform 649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0" name="Freeform 650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1" name="Freeform 651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2" name="Freeform 652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0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</a:cxnLst>
                <a:rect l="0" t="0" r="r" b="b"/>
                <a:pathLst>
                  <a:path w="254" h="12">
                    <a:moveTo>
                      <a:pt x="254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3" name="Freeform 653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4" name="Freeform 654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2" y="0"/>
                  </a:cxn>
                  <a:cxn ang="0">
                    <a:pos x="252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2">
                    <a:moveTo>
                      <a:pt x="254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5" name="Freeform 655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6" name="Freeform 656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2">
                    <a:moveTo>
                      <a:pt x="252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7" name="Freeform 657"/>
              <p:cNvSpPr>
                <a:spLocks/>
              </p:cNvSpPr>
              <p:nvPr/>
            </p:nvSpPr>
            <p:spPr bwMode="auto">
              <a:xfrm>
                <a:off x="5749925" y="14160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8" name="Freeform 658"/>
              <p:cNvSpPr>
                <a:spLocks/>
              </p:cNvSpPr>
              <p:nvPr/>
            </p:nvSpPr>
            <p:spPr bwMode="auto">
              <a:xfrm>
                <a:off x="574992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48" y="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9" name="Freeform 659"/>
              <p:cNvSpPr>
                <a:spLocks/>
              </p:cNvSpPr>
              <p:nvPr/>
            </p:nvSpPr>
            <p:spPr bwMode="auto">
              <a:xfrm>
                <a:off x="575310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0" name="Freeform 660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1" name="Freeform 661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242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0"/>
                  </a:cxn>
                </a:cxnLst>
                <a:rect l="0" t="0" r="r" b="b"/>
                <a:pathLst>
                  <a:path w="246" h="12">
                    <a:moveTo>
                      <a:pt x="246" y="0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2" name="Freeform 662"/>
              <p:cNvSpPr>
                <a:spLocks/>
              </p:cNvSpPr>
              <p:nvPr/>
            </p:nvSpPr>
            <p:spPr bwMode="auto">
              <a:xfrm>
                <a:off x="5756275" y="1384300"/>
                <a:ext cx="384175" cy="47625"/>
              </a:xfrm>
              <a:custGeom>
                <a:avLst/>
                <a:gdLst/>
                <a:ahLst/>
                <a:cxnLst>
                  <a:cxn ang="0">
                    <a:pos x="242" y="18"/>
                  </a:cxn>
                  <a:cxn ang="0">
                    <a:pos x="0" y="30"/>
                  </a:cxn>
                  <a:cxn ang="0">
                    <a:pos x="2" y="26"/>
                  </a:cxn>
                  <a:cxn ang="0">
                    <a:pos x="6" y="24"/>
                  </a:cxn>
                  <a:cxn ang="0">
                    <a:pos x="10" y="20"/>
                  </a:cxn>
                  <a:cxn ang="0">
                    <a:pos x="16" y="18"/>
                  </a:cxn>
                  <a:cxn ang="0">
                    <a:pos x="22" y="16"/>
                  </a:cxn>
                  <a:cxn ang="0">
                    <a:pos x="28" y="14"/>
                  </a:cxn>
                  <a:cxn ang="0">
                    <a:pos x="34" y="12"/>
                  </a:cxn>
                  <a:cxn ang="0">
                    <a:pos x="42" y="10"/>
                  </a:cxn>
                  <a:cxn ang="0">
                    <a:pos x="50" y="8"/>
                  </a:cxn>
                  <a:cxn ang="0">
                    <a:pos x="58" y="6"/>
                  </a:cxn>
                  <a:cxn ang="0">
                    <a:pos x="68" y="4"/>
                  </a:cxn>
                  <a:cxn ang="0">
                    <a:pos x="76" y="4"/>
                  </a:cxn>
                  <a:cxn ang="0">
                    <a:pos x="86" y="2"/>
                  </a:cxn>
                  <a:cxn ang="0">
                    <a:pos x="96" y="2"/>
                  </a:cxn>
                  <a:cxn ang="0">
                    <a:pos x="106" y="2"/>
                  </a:cxn>
                  <a:cxn ang="0">
                    <a:pos x="114" y="0"/>
                  </a:cxn>
                  <a:cxn ang="0">
                    <a:pos x="124" y="0"/>
                  </a:cxn>
                  <a:cxn ang="0">
                    <a:pos x="134" y="0"/>
                  </a:cxn>
                  <a:cxn ang="0">
                    <a:pos x="144" y="0"/>
                  </a:cxn>
                  <a:cxn ang="0">
                    <a:pos x="154" y="0"/>
                  </a:cxn>
                  <a:cxn ang="0">
                    <a:pos x="164" y="2"/>
                  </a:cxn>
                  <a:cxn ang="0">
                    <a:pos x="172" y="2"/>
                  </a:cxn>
                  <a:cxn ang="0">
                    <a:pos x="182" y="2"/>
                  </a:cxn>
                  <a:cxn ang="0">
                    <a:pos x="190" y="4"/>
                  </a:cxn>
                  <a:cxn ang="0">
                    <a:pos x="198" y="4"/>
                  </a:cxn>
                  <a:cxn ang="0">
                    <a:pos x="206" y="6"/>
                  </a:cxn>
                  <a:cxn ang="0">
                    <a:pos x="214" y="8"/>
                  </a:cxn>
                  <a:cxn ang="0">
                    <a:pos x="220" y="10"/>
                  </a:cxn>
                  <a:cxn ang="0">
                    <a:pos x="228" y="12"/>
                  </a:cxn>
                  <a:cxn ang="0">
                    <a:pos x="232" y="14"/>
                  </a:cxn>
                  <a:cxn ang="0">
                    <a:pos x="238" y="16"/>
                  </a:cxn>
                  <a:cxn ang="0">
                    <a:pos x="242" y="18"/>
                  </a:cxn>
                  <a:cxn ang="0">
                    <a:pos x="242" y="18"/>
                  </a:cxn>
                </a:cxnLst>
                <a:rect l="0" t="0" r="r" b="b"/>
                <a:pathLst>
                  <a:path w="242" h="30">
                    <a:moveTo>
                      <a:pt x="242" y="18"/>
                    </a:moveTo>
                    <a:lnTo>
                      <a:pt x="0" y="30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0"/>
                    </a:lnTo>
                    <a:lnTo>
                      <a:pt x="16" y="18"/>
                    </a:lnTo>
                    <a:lnTo>
                      <a:pt x="22" y="16"/>
                    </a:lnTo>
                    <a:lnTo>
                      <a:pt x="28" y="14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0" y="8"/>
                    </a:lnTo>
                    <a:lnTo>
                      <a:pt x="58" y="6"/>
                    </a:lnTo>
                    <a:lnTo>
                      <a:pt x="68" y="4"/>
                    </a:lnTo>
                    <a:lnTo>
                      <a:pt x="76" y="4"/>
                    </a:lnTo>
                    <a:lnTo>
                      <a:pt x="86" y="2"/>
                    </a:lnTo>
                    <a:lnTo>
                      <a:pt x="96" y="2"/>
                    </a:lnTo>
                    <a:lnTo>
                      <a:pt x="106" y="2"/>
                    </a:lnTo>
                    <a:lnTo>
                      <a:pt x="114" y="0"/>
                    </a:lnTo>
                    <a:lnTo>
                      <a:pt x="124" y="0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54" y="0"/>
                    </a:lnTo>
                    <a:lnTo>
                      <a:pt x="164" y="2"/>
                    </a:lnTo>
                    <a:lnTo>
                      <a:pt x="172" y="2"/>
                    </a:lnTo>
                    <a:lnTo>
                      <a:pt x="182" y="2"/>
                    </a:lnTo>
                    <a:lnTo>
                      <a:pt x="190" y="4"/>
                    </a:lnTo>
                    <a:lnTo>
                      <a:pt x="198" y="4"/>
                    </a:lnTo>
                    <a:lnTo>
                      <a:pt x="206" y="6"/>
                    </a:lnTo>
                    <a:lnTo>
                      <a:pt x="214" y="8"/>
                    </a:lnTo>
                    <a:lnTo>
                      <a:pt x="220" y="10"/>
                    </a:lnTo>
                    <a:lnTo>
                      <a:pt x="228" y="12"/>
                    </a:lnTo>
                    <a:lnTo>
                      <a:pt x="232" y="14"/>
                    </a:lnTo>
                    <a:lnTo>
                      <a:pt x="238" y="16"/>
                    </a:lnTo>
                    <a:lnTo>
                      <a:pt x="242" y="18"/>
                    </a:lnTo>
                    <a:lnTo>
                      <a:pt x="242" y="18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15" name="Group 404"/>
            <p:cNvGrpSpPr/>
            <p:nvPr/>
          </p:nvGrpSpPr>
          <p:grpSpPr>
            <a:xfrm rot="21105860">
              <a:off x="1415589" y="1398343"/>
              <a:ext cx="1355561" cy="711763"/>
              <a:chOff x="4518025" y="1063625"/>
              <a:chExt cx="1225550" cy="546100"/>
            </a:xfrm>
          </p:grpSpPr>
          <p:grpSp>
            <p:nvGrpSpPr>
              <p:cNvPr id="516" name="Group 266"/>
              <p:cNvGrpSpPr>
                <a:grpSpLocks/>
              </p:cNvGrpSpPr>
              <p:nvPr/>
            </p:nvGrpSpPr>
            <p:grpSpPr bwMode="auto">
              <a:xfrm>
                <a:off x="4518025" y="1063625"/>
                <a:ext cx="1225550" cy="546100"/>
                <a:chOff x="2846" y="670"/>
                <a:chExt cx="772" cy="344"/>
              </a:xfrm>
            </p:grpSpPr>
            <p:sp>
              <p:nvSpPr>
                <p:cNvPr id="2438" name="Freeform 96"/>
                <p:cNvSpPr>
                  <a:spLocks/>
                </p:cNvSpPr>
                <p:nvPr/>
              </p:nvSpPr>
              <p:spPr bwMode="auto">
                <a:xfrm>
                  <a:off x="2846" y="670"/>
                  <a:ext cx="772" cy="344"/>
                </a:xfrm>
                <a:custGeom>
                  <a:avLst/>
                  <a:gdLst/>
                  <a:ahLst/>
                  <a:cxnLst>
                    <a:cxn ang="0">
                      <a:pos x="80" y="4"/>
                    </a:cxn>
                    <a:cxn ang="0">
                      <a:pos x="114" y="4"/>
                    </a:cxn>
                    <a:cxn ang="0">
                      <a:pos x="150" y="4"/>
                    </a:cxn>
                    <a:cxn ang="0">
                      <a:pos x="184" y="6"/>
                    </a:cxn>
                    <a:cxn ang="0">
                      <a:pos x="220" y="10"/>
                    </a:cxn>
                    <a:cxn ang="0">
                      <a:pos x="252" y="22"/>
                    </a:cxn>
                    <a:cxn ang="0">
                      <a:pos x="284" y="34"/>
                    </a:cxn>
                    <a:cxn ang="0">
                      <a:pos x="316" y="48"/>
                    </a:cxn>
                    <a:cxn ang="0">
                      <a:pos x="346" y="60"/>
                    </a:cxn>
                    <a:cxn ang="0">
                      <a:pos x="364" y="66"/>
                    </a:cxn>
                    <a:cxn ang="0">
                      <a:pos x="384" y="70"/>
                    </a:cxn>
                    <a:cxn ang="0">
                      <a:pos x="402" y="72"/>
                    </a:cxn>
                    <a:cxn ang="0">
                      <a:pos x="422" y="74"/>
                    </a:cxn>
                    <a:cxn ang="0">
                      <a:pos x="442" y="74"/>
                    </a:cxn>
                    <a:cxn ang="0">
                      <a:pos x="474" y="70"/>
                    </a:cxn>
                    <a:cxn ang="0">
                      <a:pos x="508" y="68"/>
                    </a:cxn>
                    <a:cxn ang="0">
                      <a:pos x="542" y="64"/>
                    </a:cxn>
                    <a:cxn ang="0">
                      <a:pos x="576" y="66"/>
                    </a:cxn>
                    <a:cxn ang="0">
                      <a:pos x="610" y="72"/>
                    </a:cxn>
                    <a:cxn ang="0">
                      <a:pos x="644" y="80"/>
                    </a:cxn>
                    <a:cxn ang="0">
                      <a:pos x="676" y="92"/>
                    </a:cxn>
                    <a:cxn ang="0">
                      <a:pos x="710" y="100"/>
                    </a:cxn>
                    <a:cxn ang="0">
                      <a:pos x="744" y="108"/>
                    </a:cxn>
                    <a:cxn ang="0">
                      <a:pos x="764" y="120"/>
                    </a:cxn>
                    <a:cxn ang="0">
                      <a:pos x="772" y="142"/>
                    </a:cxn>
                    <a:cxn ang="0">
                      <a:pos x="762" y="174"/>
                    </a:cxn>
                    <a:cxn ang="0">
                      <a:pos x="746" y="186"/>
                    </a:cxn>
                    <a:cxn ang="0">
                      <a:pos x="736" y="202"/>
                    </a:cxn>
                    <a:cxn ang="0">
                      <a:pos x="730" y="238"/>
                    </a:cxn>
                    <a:cxn ang="0">
                      <a:pos x="720" y="276"/>
                    </a:cxn>
                    <a:cxn ang="0">
                      <a:pos x="704" y="308"/>
                    </a:cxn>
                    <a:cxn ang="0">
                      <a:pos x="676" y="334"/>
                    </a:cxn>
                    <a:cxn ang="0">
                      <a:pos x="644" y="342"/>
                    </a:cxn>
                    <a:cxn ang="0">
                      <a:pos x="598" y="344"/>
                    </a:cxn>
                    <a:cxn ang="0">
                      <a:pos x="548" y="338"/>
                    </a:cxn>
                    <a:cxn ang="0">
                      <a:pos x="502" y="326"/>
                    </a:cxn>
                    <a:cxn ang="0">
                      <a:pos x="466" y="312"/>
                    </a:cxn>
                    <a:cxn ang="0">
                      <a:pos x="438" y="288"/>
                    </a:cxn>
                    <a:cxn ang="0">
                      <a:pos x="418" y="258"/>
                    </a:cxn>
                    <a:cxn ang="0">
                      <a:pos x="406" y="224"/>
                    </a:cxn>
                    <a:cxn ang="0">
                      <a:pos x="400" y="186"/>
                    </a:cxn>
                    <a:cxn ang="0">
                      <a:pos x="392" y="146"/>
                    </a:cxn>
                    <a:cxn ang="0">
                      <a:pos x="384" y="128"/>
                    </a:cxn>
                    <a:cxn ang="0">
                      <a:pos x="378" y="128"/>
                    </a:cxn>
                    <a:cxn ang="0">
                      <a:pos x="362" y="146"/>
                    </a:cxn>
                    <a:cxn ang="0">
                      <a:pos x="344" y="184"/>
                    </a:cxn>
                    <a:cxn ang="0">
                      <a:pos x="326" y="216"/>
                    </a:cxn>
                    <a:cxn ang="0">
                      <a:pos x="304" y="244"/>
                    </a:cxn>
                    <a:cxn ang="0">
                      <a:pos x="276" y="266"/>
                    </a:cxn>
                    <a:cxn ang="0">
                      <a:pos x="240" y="278"/>
                    </a:cxn>
                    <a:cxn ang="0">
                      <a:pos x="200" y="280"/>
                    </a:cxn>
                    <a:cxn ang="0">
                      <a:pos x="152" y="276"/>
                    </a:cxn>
                    <a:cxn ang="0">
                      <a:pos x="104" y="266"/>
                    </a:cxn>
                    <a:cxn ang="0">
                      <a:pos x="62" y="252"/>
                    </a:cxn>
                    <a:cxn ang="0">
                      <a:pos x="34" y="232"/>
                    </a:cxn>
                    <a:cxn ang="0">
                      <a:pos x="18" y="198"/>
                    </a:cxn>
                    <a:cxn ang="0">
                      <a:pos x="14" y="162"/>
                    </a:cxn>
                    <a:cxn ang="0">
                      <a:pos x="16" y="124"/>
                    </a:cxn>
                    <a:cxn ang="0">
                      <a:pos x="20" y="88"/>
                    </a:cxn>
                    <a:cxn ang="0">
                      <a:pos x="8" y="66"/>
                    </a:cxn>
                    <a:cxn ang="0">
                      <a:pos x="6" y="22"/>
                    </a:cxn>
                    <a:cxn ang="0">
                      <a:pos x="20" y="4"/>
                    </a:cxn>
                    <a:cxn ang="0">
                      <a:pos x="44" y="0"/>
                    </a:cxn>
                  </a:cxnLst>
                  <a:rect l="0" t="0" r="r" b="b"/>
                  <a:pathLst>
                    <a:path w="772" h="344">
                      <a:moveTo>
                        <a:pt x="50" y="0"/>
                      </a:moveTo>
                      <a:lnTo>
                        <a:pt x="54" y="2"/>
                      </a:lnTo>
                      <a:lnTo>
                        <a:pt x="60" y="2"/>
                      </a:lnTo>
                      <a:lnTo>
                        <a:pt x="66" y="2"/>
                      </a:lnTo>
                      <a:lnTo>
                        <a:pt x="70" y="2"/>
                      </a:lnTo>
                      <a:lnTo>
                        <a:pt x="76" y="2"/>
                      </a:lnTo>
                      <a:lnTo>
                        <a:pt x="80" y="4"/>
                      </a:lnTo>
                      <a:lnTo>
                        <a:pt x="86" y="4"/>
                      </a:lnTo>
                      <a:lnTo>
                        <a:pt x="90" y="4"/>
                      </a:lnTo>
                      <a:lnTo>
                        <a:pt x="96" y="4"/>
                      </a:lnTo>
                      <a:lnTo>
                        <a:pt x="100" y="4"/>
                      </a:lnTo>
                      <a:lnTo>
                        <a:pt x="104" y="4"/>
                      </a:lnTo>
                      <a:lnTo>
                        <a:pt x="110" y="4"/>
                      </a:lnTo>
                      <a:lnTo>
                        <a:pt x="114" y="4"/>
                      </a:lnTo>
                      <a:lnTo>
                        <a:pt x="120" y="4"/>
                      </a:lnTo>
                      <a:lnTo>
                        <a:pt x="124" y="4"/>
                      </a:lnTo>
                      <a:lnTo>
                        <a:pt x="130" y="4"/>
                      </a:lnTo>
                      <a:lnTo>
                        <a:pt x="134" y="4"/>
                      </a:lnTo>
                      <a:lnTo>
                        <a:pt x="140" y="4"/>
                      </a:lnTo>
                      <a:lnTo>
                        <a:pt x="144" y="4"/>
                      </a:lnTo>
                      <a:lnTo>
                        <a:pt x="150" y="4"/>
                      </a:lnTo>
                      <a:lnTo>
                        <a:pt x="154" y="4"/>
                      </a:lnTo>
                      <a:lnTo>
                        <a:pt x="160" y="4"/>
                      </a:lnTo>
                      <a:lnTo>
                        <a:pt x="164" y="4"/>
                      </a:lnTo>
                      <a:lnTo>
                        <a:pt x="170" y="4"/>
                      </a:lnTo>
                      <a:lnTo>
                        <a:pt x="174" y="6"/>
                      </a:lnTo>
                      <a:lnTo>
                        <a:pt x="180" y="6"/>
                      </a:lnTo>
                      <a:lnTo>
                        <a:pt x="184" y="6"/>
                      </a:lnTo>
                      <a:lnTo>
                        <a:pt x="190" y="6"/>
                      </a:lnTo>
                      <a:lnTo>
                        <a:pt x="196" y="6"/>
                      </a:lnTo>
                      <a:lnTo>
                        <a:pt x="200" y="8"/>
                      </a:lnTo>
                      <a:lnTo>
                        <a:pt x="206" y="8"/>
                      </a:lnTo>
                      <a:lnTo>
                        <a:pt x="210" y="10"/>
                      </a:lnTo>
                      <a:lnTo>
                        <a:pt x="214" y="10"/>
                      </a:lnTo>
                      <a:lnTo>
                        <a:pt x="220" y="10"/>
                      </a:lnTo>
                      <a:lnTo>
                        <a:pt x="224" y="12"/>
                      </a:lnTo>
                      <a:lnTo>
                        <a:pt x="228" y="14"/>
                      </a:lnTo>
                      <a:lnTo>
                        <a:pt x="232" y="14"/>
                      </a:lnTo>
                      <a:lnTo>
                        <a:pt x="238" y="16"/>
                      </a:lnTo>
                      <a:lnTo>
                        <a:pt x="242" y="18"/>
                      </a:lnTo>
                      <a:lnTo>
                        <a:pt x="246" y="20"/>
                      </a:lnTo>
                      <a:lnTo>
                        <a:pt x="252" y="22"/>
                      </a:lnTo>
                      <a:lnTo>
                        <a:pt x="256" y="22"/>
                      </a:lnTo>
                      <a:lnTo>
                        <a:pt x="260" y="24"/>
                      </a:lnTo>
                      <a:lnTo>
                        <a:pt x="266" y="26"/>
                      </a:lnTo>
                      <a:lnTo>
                        <a:pt x="270" y="28"/>
                      </a:lnTo>
                      <a:lnTo>
                        <a:pt x="276" y="30"/>
                      </a:lnTo>
                      <a:lnTo>
                        <a:pt x="280" y="32"/>
                      </a:lnTo>
                      <a:lnTo>
                        <a:pt x="284" y="34"/>
                      </a:lnTo>
                      <a:lnTo>
                        <a:pt x="290" y="36"/>
                      </a:lnTo>
                      <a:lnTo>
                        <a:pt x="294" y="38"/>
                      </a:lnTo>
                      <a:lnTo>
                        <a:pt x="298" y="40"/>
                      </a:lnTo>
                      <a:lnTo>
                        <a:pt x="302" y="42"/>
                      </a:lnTo>
                      <a:lnTo>
                        <a:pt x="308" y="44"/>
                      </a:lnTo>
                      <a:lnTo>
                        <a:pt x="312" y="46"/>
                      </a:lnTo>
                      <a:lnTo>
                        <a:pt x="316" y="48"/>
                      </a:lnTo>
                      <a:lnTo>
                        <a:pt x="322" y="50"/>
                      </a:lnTo>
                      <a:lnTo>
                        <a:pt x="326" y="52"/>
                      </a:lnTo>
                      <a:lnTo>
                        <a:pt x="330" y="54"/>
                      </a:lnTo>
                      <a:lnTo>
                        <a:pt x="334" y="56"/>
                      </a:lnTo>
                      <a:lnTo>
                        <a:pt x="338" y="58"/>
                      </a:lnTo>
                      <a:lnTo>
                        <a:pt x="342" y="60"/>
                      </a:lnTo>
                      <a:lnTo>
                        <a:pt x="346" y="60"/>
                      </a:lnTo>
                      <a:lnTo>
                        <a:pt x="350" y="62"/>
                      </a:lnTo>
                      <a:lnTo>
                        <a:pt x="352" y="62"/>
                      </a:lnTo>
                      <a:lnTo>
                        <a:pt x="356" y="64"/>
                      </a:lnTo>
                      <a:lnTo>
                        <a:pt x="358" y="64"/>
                      </a:lnTo>
                      <a:lnTo>
                        <a:pt x="360" y="64"/>
                      </a:lnTo>
                      <a:lnTo>
                        <a:pt x="362" y="66"/>
                      </a:lnTo>
                      <a:lnTo>
                        <a:pt x="364" y="66"/>
                      </a:lnTo>
                      <a:lnTo>
                        <a:pt x="368" y="66"/>
                      </a:lnTo>
                      <a:lnTo>
                        <a:pt x="370" y="68"/>
                      </a:lnTo>
                      <a:lnTo>
                        <a:pt x="372" y="68"/>
                      </a:lnTo>
                      <a:lnTo>
                        <a:pt x="376" y="68"/>
                      </a:lnTo>
                      <a:lnTo>
                        <a:pt x="378" y="70"/>
                      </a:lnTo>
                      <a:lnTo>
                        <a:pt x="380" y="70"/>
                      </a:lnTo>
                      <a:lnTo>
                        <a:pt x="384" y="70"/>
                      </a:lnTo>
                      <a:lnTo>
                        <a:pt x="386" y="70"/>
                      </a:lnTo>
                      <a:lnTo>
                        <a:pt x="388" y="70"/>
                      </a:lnTo>
                      <a:lnTo>
                        <a:pt x="392" y="72"/>
                      </a:lnTo>
                      <a:lnTo>
                        <a:pt x="394" y="72"/>
                      </a:lnTo>
                      <a:lnTo>
                        <a:pt x="398" y="72"/>
                      </a:lnTo>
                      <a:lnTo>
                        <a:pt x="400" y="72"/>
                      </a:lnTo>
                      <a:lnTo>
                        <a:pt x="402" y="72"/>
                      </a:lnTo>
                      <a:lnTo>
                        <a:pt x="406" y="74"/>
                      </a:lnTo>
                      <a:lnTo>
                        <a:pt x="408" y="74"/>
                      </a:lnTo>
                      <a:lnTo>
                        <a:pt x="412" y="74"/>
                      </a:lnTo>
                      <a:lnTo>
                        <a:pt x="414" y="74"/>
                      </a:lnTo>
                      <a:lnTo>
                        <a:pt x="416" y="74"/>
                      </a:lnTo>
                      <a:lnTo>
                        <a:pt x="420" y="74"/>
                      </a:lnTo>
                      <a:lnTo>
                        <a:pt x="422" y="74"/>
                      </a:lnTo>
                      <a:lnTo>
                        <a:pt x="424" y="74"/>
                      </a:lnTo>
                      <a:lnTo>
                        <a:pt x="426" y="74"/>
                      </a:lnTo>
                      <a:lnTo>
                        <a:pt x="430" y="74"/>
                      </a:lnTo>
                      <a:lnTo>
                        <a:pt x="432" y="74"/>
                      </a:lnTo>
                      <a:lnTo>
                        <a:pt x="434" y="74"/>
                      </a:lnTo>
                      <a:lnTo>
                        <a:pt x="438" y="74"/>
                      </a:lnTo>
                      <a:lnTo>
                        <a:pt x="442" y="74"/>
                      </a:lnTo>
                      <a:lnTo>
                        <a:pt x="446" y="74"/>
                      </a:lnTo>
                      <a:lnTo>
                        <a:pt x="452" y="74"/>
                      </a:lnTo>
                      <a:lnTo>
                        <a:pt x="456" y="72"/>
                      </a:lnTo>
                      <a:lnTo>
                        <a:pt x="460" y="72"/>
                      </a:lnTo>
                      <a:lnTo>
                        <a:pt x="464" y="72"/>
                      </a:lnTo>
                      <a:lnTo>
                        <a:pt x="470" y="72"/>
                      </a:lnTo>
                      <a:lnTo>
                        <a:pt x="474" y="70"/>
                      </a:lnTo>
                      <a:lnTo>
                        <a:pt x="480" y="70"/>
                      </a:lnTo>
                      <a:lnTo>
                        <a:pt x="484" y="70"/>
                      </a:lnTo>
                      <a:lnTo>
                        <a:pt x="488" y="70"/>
                      </a:lnTo>
                      <a:lnTo>
                        <a:pt x="494" y="68"/>
                      </a:lnTo>
                      <a:lnTo>
                        <a:pt x="498" y="68"/>
                      </a:lnTo>
                      <a:lnTo>
                        <a:pt x="504" y="68"/>
                      </a:lnTo>
                      <a:lnTo>
                        <a:pt x="508" y="68"/>
                      </a:lnTo>
                      <a:lnTo>
                        <a:pt x="514" y="66"/>
                      </a:lnTo>
                      <a:lnTo>
                        <a:pt x="518" y="66"/>
                      </a:lnTo>
                      <a:lnTo>
                        <a:pt x="524" y="66"/>
                      </a:lnTo>
                      <a:lnTo>
                        <a:pt x="528" y="66"/>
                      </a:lnTo>
                      <a:lnTo>
                        <a:pt x="534" y="66"/>
                      </a:lnTo>
                      <a:lnTo>
                        <a:pt x="538" y="64"/>
                      </a:lnTo>
                      <a:lnTo>
                        <a:pt x="542" y="64"/>
                      </a:lnTo>
                      <a:lnTo>
                        <a:pt x="548" y="64"/>
                      </a:lnTo>
                      <a:lnTo>
                        <a:pt x="552" y="64"/>
                      </a:lnTo>
                      <a:lnTo>
                        <a:pt x="556" y="64"/>
                      </a:lnTo>
                      <a:lnTo>
                        <a:pt x="562" y="64"/>
                      </a:lnTo>
                      <a:lnTo>
                        <a:pt x="566" y="64"/>
                      </a:lnTo>
                      <a:lnTo>
                        <a:pt x="570" y="64"/>
                      </a:lnTo>
                      <a:lnTo>
                        <a:pt x="576" y="66"/>
                      </a:lnTo>
                      <a:lnTo>
                        <a:pt x="580" y="66"/>
                      </a:lnTo>
                      <a:lnTo>
                        <a:pt x="584" y="66"/>
                      </a:lnTo>
                      <a:lnTo>
                        <a:pt x="590" y="68"/>
                      </a:lnTo>
                      <a:lnTo>
                        <a:pt x="594" y="68"/>
                      </a:lnTo>
                      <a:lnTo>
                        <a:pt x="600" y="70"/>
                      </a:lnTo>
                      <a:lnTo>
                        <a:pt x="604" y="70"/>
                      </a:lnTo>
                      <a:lnTo>
                        <a:pt x="610" y="72"/>
                      </a:lnTo>
                      <a:lnTo>
                        <a:pt x="614" y="72"/>
                      </a:lnTo>
                      <a:lnTo>
                        <a:pt x="620" y="74"/>
                      </a:lnTo>
                      <a:lnTo>
                        <a:pt x="624" y="76"/>
                      </a:lnTo>
                      <a:lnTo>
                        <a:pt x="630" y="76"/>
                      </a:lnTo>
                      <a:lnTo>
                        <a:pt x="634" y="78"/>
                      </a:lnTo>
                      <a:lnTo>
                        <a:pt x="638" y="80"/>
                      </a:lnTo>
                      <a:lnTo>
                        <a:pt x="644" y="80"/>
                      </a:lnTo>
                      <a:lnTo>
                        <a:pt x="648" y="82"/>
                      </a:lnTo>
                      <a:lnTo>
                        <a:pt x="654" y="84"/>
                      </a:lnTo>
                      <a:lnTo>
                        <a:pt x="658" y="86"/>
                      </a:lnTo>
                      <a:lnTo>
                        <a:pt x="662" y="86"/>
                      </a:lnTo>
                      <a:lnTo>
                        <a:pt x="668" y="88"/>
                      </a:lnTo>
                      <a:lnTo>
                        <a:pt x="672" y="90"/>
                      </a:lnTo>
                      <a:lnTo>
                        <a:pt x="676" y="92"/>
                      </a:lnTo>
                      <a:lnTo>
                        <a:pt x="682" y="92"/>
                      </a:lnTo>
                      <a:lnTo>
                        <a:pt x="686" y="94"/>
                      </a:lnTo>
                      <a:lnTo>
                        <a:pt x="690" y="96"/>
                      </a:lnTo>
                      <a:lnTo>
                        <a:pt x="696" y="96"/>
                      </a:lnTo>
                      <a:lnTo>
                        <a:pt x="700" y="98"/>
                      </a:lnTo>
                      <a:lnTo>
                        <a:pt x="706" y="100"/>
                      </a:lnTo>
                      <a:lnTo>
                        <a:pt x="710" y="100"/>
                      </a:lnTo>
                      <a:lnTo>
                        <a:pt x="714" y="102"/>
                      </a:lnTo>
                      <a:lnTo>
                        <a:pt x="720" y="102"/>
                      </a:lnTo>
                      <a:lnTo>
                        <a:pt x="724" y="104"/>
                      </a:lnTo>
                      <a:lnTo>
                        <a:pt x="730" y="104"/>
                      </a:lnTo>
                      <a:lnTo>
                        <a:pt x="736" y="106"/>
                      </a:lnTo>
                      <a:lnTo>
                        <a:pt x="740" y="106"/>
                      </a:lnTo>
                      <a:lnTo>
                        <a:pt x="744" y="108"/>
                      </a:lnTo>
                      <a:lnTo>
                        <a:pt x="748" y="108"/>
                      </a:lnTo>
                      <a:lnTo>
                        <a:pt x="750" y="110"/>
                      </a:lnTo>
                      <a:lnTo>
                        <a:pt x="754" y="112"/>
                      </a:lnTo>
                      <a:lnTo>
                        <a:pt x="756" y="114"/>
                      </a:lnTo>
                      <a:lnTo>
                        <a:pt x="760" y="116"/>
                      </a:lnTo>
                      <a:lnTo>
                        <a:pt x="762" y="118"/>
                      </a:lnTo>
                      <a:lnTo>
                        <a:pt x="764" y="120"/>
                      </a:lnTo>
                      <a:lnTo>
                        <a:pt x="766" y="124"/>
                      </a:lnTo>
                      <a:lnTo>
                        <a:pt x="768" y="126"/>
                      </a:lnTo>
                      <a:lnTo>
                        <a:pt x="770" y="130"/>
                      </a:lnTo>
                      <a:lnTo>
                        <a:pt x="770" y="132"/>
                      </a:lnTo>
                      <a:lnTo>
                        <a:pt x="772" y="136"/>
                      </a:lnTo>
                      <a:lnTo>
                        <a:pt x="772" y="140"/>
                      </a:lnTo>
                      <a:lnTo>
                        <a:pt x="772" y="142"/>
                      </a:lnTo>
                      <a:lnTo>
                        <a:pt x="772" y="146"/>
                      </a:lnTo>
                      <a:lnTo>
                        <a:pt x="768" y="162"/>
                      </a:lnTo>
                      <a:lnTo>
                        <a:pt x="768" y="164"/>
                      </a:lnTo>
                      <a:lnTo>
                        <a:pt x="768" y="168"/>
                      </a:lnTo>
                      <a:lnTo>
                        <a:pt x="766" y="170"/>
                      </a:lnTo>
                      <a:lnTo>
                        <a:pt x="764" y="172"/>
                      </a:lnTo>
                      <a:lnTo>
                        <a:pt x="762" y="174"/>
                      </a:lnTo>
                      <a:lnTo>
                        <a:pt x="760" y="176"/>
                      </a:lnTo>
                      <a:lnTo>
                        <a:pt x="758" y="178"/>
                      </a:lnTo>
                      <a:lnTo>
                        <a:pt x="756" y="180"/>
                      </a:lnTo>
                      <a:lnTo>
                        <a:pt x="754" y="182"/>
                      </a:lnTo>
                      <a:lnTo>
                        <a:pt x="752" y="182"/>
                      </a:lnTo>
                      <a:lnTo>
                        <a:pt x="750" y="184"/>
                      </a:lnTo>
                      <a:lnTo>
                        <a:pt x="746" y="186"/>
                      </a:lnTo>
                      <a:lnTo>
                        <a:pt x="744" y="186"/>
                      </a:lnTo>
                      <a:lnTo>
                        <a:pt x="742" y="186"/>
                      </a:lnTo>
                      <a:lnTo>
                        <a:pt x="740" y="188"/>
                      </a:lnTo>
                      <a:lnTo>
                        <a:pt x="740" y="188"/>
                      </a:lnTo>
                      <a:lnTo>
                        <a:pt x="738" y="194"/>
                      </a:lnTo>
                      <a:lnTo>
                        <a:pt x="738" y="198"/>
                      </a:lnTo>
                      <a:lnTo>
                        <a:pt x="736" y="202"/>
                      </a:lnTo>
                      <a:lnTo>
                        <a:pt x="736" y="208"/>
                      </a:lnTo>
                      <a:lnTo>
                        <a:pt x="734" y="212"/>
                      </a:lnTo>
                      <a:lnTo>
                        <a:pt x="734" y="218"/>
                      </a:lnTo>
                      <a:lnTo>
                        <a:pt x="732" y="222"/>
                      </a:lnTo>
                      <a:lnTo>
                        <a:pt x="732" y="228"/>
                      </a:lnTo>
                      <a:lnTo>
                        <a:pt x="730" y="234"/>
                      </a:lnTo>
                      <a:lnTo>
                        <a:pt x="730" y="238"/>
                      </a:lnTo>
                      <a:lnTo>
                        <a:pt x="728" y="244"/>
                      </a:lnTo>
                      <a:lnTo>
                        <a:pt x="726" y="250"/>
                      </a:lnTo>
                      <a:lnTo>
                        <a:pt x="726" y="254"/>
                      </a:lnTo>
                      <a:lnTo>
                        <a:pt x="724" y="260"/>
                      </a:lnTo>
                      <a:lnTo>
                        <a:pt x="722" y="264"/>
                      </a:lnTo>
                      <a:lnTo>
                        <a:pt x="722" y="270"/>
                      </a:lnTo>
                      <a:lnTo>
                        <a:pt x="720" y="276"/>
                      </a:lnTo>
                      <a:lnTo>
                        <a:pt x="718" y="280"/>
                      </a:lnTo>
                      <a:lnTo>
                        <a:pt x="716" y="286"/>
                      </a:lnTo>
                      <a:lnTo>
                        <a:pt x="714" y="290"/>
                      </a:lnTo>
                      <a:lnTo>
                        <a:pt x="712" y="294"/>
                      </a:lnTo>
                      <a:lnTo>
                        <a:pt x="708" y="300"/>
                      </a:lnTo>
                      <a:lnTo>
                        <a:pt x="706" y="304"/>
                      </a:lnTo>
                      <a:lnTo>
                        <a:pt x="704" y="308"/>
                      </a:lnTo>
                      <a:lnTo>
                        <a:pt x="700" y="312"/>
                      </a:lnTo>
                      <a:lnTo>
                        <a:pt x="696" y="316"/>
                      </a:lnTo>
                      <a:lnTo>
                        <a:pt x="694" y="320"/>
                      </a:lnTo>
                      <a:lnTo>
                        <a:pt x="690" y="324"/>
                      </a:lnTo>
                      <a:lnTo>
                        <a:pt x="686" y="328"/>
                      </a:lnTo>
                      <a:lnTo>
                        <a:pt x="682" y="330"/>
                      </a:lnTo>
                      <a:lnTo>
                        <a:pt x="676" y="334"/>
                      </a:lnTo>
                      <a:lnTo>
                        <a:pt x="672" y="336"/>
                      </a:lnTo>
                      <a:lnTo>
                        <a:pt x="668" y="338"/>
                      </a:lnTo>
                      <a:lnTo>
                        <a:pt x="664" y="338"/>
                      </a:lnTo>
                      <a:lnTo>
                        <a:pt x="660" y="340"/>
                      </a:lnTo>
                      <a:lnTo>
                        <a:pt x="654" y="342"/>
                      </a:lnTo>
                      <a:lnTo>
                        <a:pt x="648" y="342"/>
                      </a:lnTo>
                      <a:lnTo>
                        <a:pt x="644" y="342"/>
                      </a:lnTo>
                      <a:lnTo>
                        <a:pt x="638" y="344"/>
                      </a:lnTo>
                      <a:lnTo>
                        <a:pt x="632" y="344"/>
                      </a:lnTo>
                      <a:lnTo>
                        <a:pt x="624" y="344"/>
                      </a:lnTo>
                      <a:lnTo>
                        <a:pt x="618" y="344"/>
                      </a:lnTo>
                      <a:lnTo>
                        <a:pt x="612" y="344"/>
                      </a:lnTo>
                      <a:lnTo>
                        <a:pt x="606" y="344"/>
                      </a:lnTo>
                      <a:lnTo>
                        <a:pt x="598" y="344"/>
                      </a:lnTo>
                      <a:lnTo>
                        <a:pt x="592" y="342"/>
                      </a:lnTo>
                      <a:lnTo>
                        <a:pt x="584" y="342"/>
                      </a:lnTo>
                      <a:lnTo>
                        <a:pt x="578" y="342"/>
                      </a:lnTo>
                      <a:lnTo>
                        <a:pt x="570" y="340"/>
                      </a:lnTo>
                      <a:lnTo>
                        <a:pt x="562" y="340"/>
                      </a:lnTo>
                      <a:lnTo>
                        <a:pt x="556" y="338"/>
                      </a:lnTo>
                      <a:lnTo>
                        <a:pt x="548" y="338"/>
                      </a:lnTo>
                      <a:lnTo>
                        <a:pt x="542" y="336"/>
                      </a:lnTo>
                      <a:lnTo>
                        <a:pt x="534" y="334"/>
                      </a:lnTo>
                      <a:lnTo>
                        <a:pt x="528" y="332"/>
                      </a:lnTo>
                      <a:lnTo>
                        <a:pt x="522" y="332"/>
                      </a:lnTo>
                      <a:lnTo>
                        <a:pt x="514" y="330"/>
                      </a:lnTo>
                      <a:lnTo>
                        <a:pt x="508" y="328"/>
                      </a:lnTo>
                      <a:lnTo>
                        <a:pt x="502" y="326"/>
                      </a:lnTo>
                      <a:lnTo>
                        <a:pt x="496" y="324"/>
                      </a:lnTo>
                      <a:lnTo>
                        <a:pt x="490" y="322"/>
                      </a:lnTo>
                      <a:lnTo>
                        <a:pt x="486" y="320"/>
                      </a:lnTo>
                      <a:lnTo>
                        <a:pt x="480" y="318"/>
                      </a:lnTo>
                      <a:lnTo>
                        <a:pt x="474" y="316"/>
                      </a:lnTo>
                      <a:lnTo>
                        <a:pt x="470" y="314"/>
                      </a:lnTo>
                      <a:lnTo>
                        <a:pt x="466" y="312"/>
                      </a:lnTo>
                      <a:lnTo>
                        <a:pt x="460" y="308"/>
                      </a:lnTo>
                      <a:lnTo>
                        <a:pt x="456" y="306"/>
                      </a:lnTo>
                      <a:lnTo>
                        <a:pt x="452" y="302"/>
                      </a:lnTo>
                      <a:lnTo>
                        <a:pt x="448" y="298"/>
                      </a:lnTo>
                      <a:lnTo>
                        <a:pt x="444" y="296"/>
                      </a:lnTo>
                      <a:lnTo>
                        <a:pt x="440" y="292"/>
                      </a:lnTo>
                      <a:lnTo>
                        <a:pt x="438" y="288"/>
                      </a:lnTo>
                      <a:lnTo>
                        <a:pt x="434" y="284"/>
                      </a:lnTo>
                      <a:lnTo>
                        <a:pt x="432" y="280"/>
                      </a:lnTo>
                      <a:lnTo>
                        <a:pt x="428" y="276"/>
                      </a:lnTo>
                      <a:lnTo>
                        <a:pt x="426" y="272"/>
                      </a:lnTo>
                      <a:lnTo>
                        <a:pt x="422" y="266"/>
                      </a:lnTo>
                      <a:lnTo>
                        <a:pt x="420" y="262"/>
                      </a:lnTo>
                      <a:lnTo>
                        <a:pt x="418" y="258"/>
                      </a:lnTo>
                      <a:lnTo>
                        <a:pt x="416" y="252"/>
                      </a:lnTo>
                      <a:lnTo>
                        <a:pt x="414" y="248"/>
                      </a:lnTo>
                      <a:lnTo>
                        <a:pt x="412" y="244"/>
                      </a:lnTo>
                      <a:lnTo>
                        <a:pt x="410" y="238"/>
                      </a:lnTo>
                      <a:lnTo>
                        <a:pt x="408" y="234"/>
                      </a:lnTo>
                      <a:lnTo>
                        <a:pt x="408" y="228"/>
                      </a:lnTo>
                      <a:lnTo>
                        <a:pt x="406" y="224"/>
                      </a:lnTo>
                      <a:lnTo>
                        <a:pt x="404" y="218"/>
                      </a:lnTo>
                      <a:lnTo>
                        <a:pt x="404" y="212"/>
                      </a:lnTo>
                      <a:lnTo>
                        <a:pt x="402" y="208"/>
                      </a:lnTo>
                      <a:lnTo>
                        <a:pt x="402" y="202"/>
                      </a:lnTo>
                      <a:lnTo>
                        <a:pt x="400" y="198"/>
                      </a:lnTo>
                      <a:lnTo>
                        <a:pt x="400" y="192"/>
                      </a:lnTo>
                      <a:lnTo>
                        <a:pt x="400" y="186"/>
                      </a:lnTo>
                      <a:lnTo>
                        <a:pt x="398" y="182"/>
                      </a:lnTo>
                      <a:lnTo>
                        <a:pt x="398" y="174"/>
                      </a:lnTo>
                      <a:lnTo>
                        <a:pt x="396" y="168"/>
                      </a:lnTo>
                      <a:lnTo>
                        <a:pt x="396" y="162"/>
                      </a:lnTo>
                      <a:lnTo>
                        <a:pt x="394" y="156"/>
                      </a:lnTo>
                      <a:lnTo>
                        <a:pt x="394" y="152"/>
                      </a:lnTo>
                      <a:lnTo>
                        <a:pt x="392" y="146"/>
                      </a:lnTo>
                      <a:lnTo>
                        <a:pt x="392" y="142"/>
                      </a:lnTo>
                      <a:lnTo>
                        <a:pt x="390" y="138"/>
                      </a:lnTo>
                      <a:lnTo>
                        <a:pt x="388" y="136"/>
                      </a:lnTo>
                      <a:lnTo>
                        <a:pt x="388" y="132"/>
                      </a:lnTo>
                      <a:lnTo>
                        <a:pt x="386" y="130"/>
                      </a:lnTo>
                      <a:lnTo>
                        <a:pt x="384" y="128"/>
                      </a:lnTo>
                      <a:lnTo>
                        <a:pt x="384" y="128"/>
                      </a:lnTo>
                      <a:lnTo>
                        <a:pt x="382" y="126"/>
                      </a:lnTo>
                      <a:lnTo>
                        <a:pt x="382" y="126"/>
                      </a:lnTo>
                      <a:lnTo>
                        <a:pt x="382" y="126"/>
                      </a:lnTo>
                      <a:lnTo>
                        <a:pt x="382" y="126"/>
                      </a:lnTo>
                      <a:lnTo>
                        <a:pt x="380" y="126"/>
                      </a:lnTo>
                      <a:lnTo>
                        <a:pt x="380" y="126"/>
                      </a:lnTo>
                      <a:lnTo>
                        <a:pt x="378" y="128"/>
                      </a:lnTo>
                      <a:lnTo>
                        <a:pt x="376" y="130"/>
                      </a:lnTo>
                      <a:lnTo>
                        <a:pt x="374" y="130"/>
                      </a:lnTo>
                      <a:lnTo>
                        <a:pt x="372" y="134"/>
                      </a:lnTo>
                      <a:lnTo>
                        <a:pt x="370" y="136"/>
                      </a:lnTo>
                      <a:lnTo>
                        <a:pt x="368" y="138"/>
                      </a:lnTo>
                      <a:lnTo>
                        <a:pt x="366" y="142"/>
                      </a:lnTo>
                      <a:lnTo>
                        <a:pt x="362" y="146"/>
                      </a:lnTo>
                      <a:lnTo>
                        <a:pt x="360" y="152"/>
                      </a:lnTo>
                      <a:lnTo>
                        <a:pt x="358" y="156"/>
                      </a:lnTo>
                      <a:lnTo>
                        <a:pt x="354" y="162"/>
                      </a:lnTo>
                      <a:lnTo>
                        <a:pt x="352" y="168"/>
                      </a:lnTo>
                      <a:lnTo>
                        <a:pt x="348" y="174"/>
                      </a:lnTo>
                      <a:lnTo>
                        <a:pt x="346" y="178"/>
                      </a:lnTo>
                      <a:lnTo>
                        <a:pt x="344" y="184"/>
                      </a:lnTo>
                      <a:lnTo>
                        <a:pt x="342" y="188"/>
                      </a:lnTo>
                      <a:lnTo>
                        <a:pt x="338" y="194"/>
                      </a:lnTo>
                      <a:lnTo>
                        <a:pt x="336" y="198"/>
                      </a:lnTo>
                      <a:lnTo>
                        <a:pt x="334" y="202"/>
                      </a:lnTo>
                      <a:lnTo>
                        <a:pt x="332" y="206"/>
                      </a:lnTo>
                      <a:lnTo>
                        <a:pt x="328" y="212"/>
                      </a:lnTo>
                      <a:lnTo>
                        <a:pt x="326" y="216"/>
                      </a:lnTo>
                      <a:lnTo>
                        <a:pt x="322" y="220"/>
                      </a:lnTo>
                      <a:lnTo>
                        <a:pt x="320" y="224"/>
                      </a:lnTo>
                      <a:lnTo>
                        <a:pt x="316" y="228"/>
                      </a:lnTo>
                      <a:lnTo>
                        <a:pt x="314" y="232"/>
                      </a:lnTo>
                      <a:lnTo>
                        <a:pt x="310" y="236"/>
                      </a:lnTo>
                      <a:lnTo>
                        <a:pt x="306" y="240"/>
                      </a:lnTo>
                      <a:lnTo>
                        <a:pt x="304" y="244"/>
                      </a:lnTo>
                      <a:lnTo>
                        <a:pt x="300" y="248"/>
                      </a:lnTo>
                      <a:lnTo>
                        <a:pt x="296" y="252"/>
                      </a:lnTo>
                      <a:lnTo>
                        <a:pt x="292" y="254"/>
                      </a:lnTo>
                      <a:lnTo>
                        <a:pt x="288" y="258"/>
                      </a:lnTo>
                      <a:lnTo>
                        <a:pt x="284" y="260"/>
                      </a:lnTo>
                      <a:lnTo>
                        <a:pt x="280" y="264"/>
                      </a:lnTo>
                      <a:lnTo>
                        <a:pt x="276" y="266"/>
                      </a:lnTo>
                      <a:lnTo>
                        <a:pt x="270" y="268"/>
                      </a:lnTo>
                      <a:lnTo>
                        <a:pt x="266" y="270"/>
                      </a:lnTo>
                      <a:lnTo>
                        <a:pt x="262" y="274"/>
                      </a:lnTo>
                      <a:lnTo>
                        <a:pt x="256" y="274"/>
                      </a:lnTo>
                      <a:lnTo>
                        <a:pt x="252" y="276"/>
                      </a:lnTo>
                      <a:lnTo>
                        <a:pt x="246" y="278"/>
                      </a:lnTo>
                      <a:lnTo>
                        <a:pt x="240" y="278"/>
                      </a:lnTo>
                      <a:lnTo>
                        <a:pt x="236" y="280"/>
                      </a:lnTo>
                      <a:lnTo>
                        <a:pt x="230" y="280"/>
                      </a:lnTo>
                      <a:lnTo>
                        <a:pt x="224" y="280"/>
                      </a:lnTo>
                      <a:lnTo>
                        <a:pt x="218" y="280"/>
                      </a:lnTo>
                      <a:lnTo>
                        <a:pt x="212" y="282"/>
                      </a:lnTo>
                      <a:lnTo>
                        <a:pt x="206" y="280"/>
                      </a:lnTo>
                      <a:lnTo>
                        <a:pt x="200" y="280"/>
                      </a:lnTo>
                      <a:lnTo>
                        <a:pt x="194" y="280"/>
                      </a:lnTo>
                      <a:lnTo>
                        <a:pt x="186" y="280"/>
                      </a:lnTo>
                      <a:lnTo>
                        <a:pt x="180" y="280"/>
                      </a:lnTo>
                      <a:lnTo>
                        <a:pt x="172" y="278"/>
                      </a:lnTo>
                      <a:lnTo>
                        <a:pt x="166" y="278"/>
                      </a:lnTo>
                      <a:lnTo>
                        <a:pt x="158" y="278"/>
                      </a:lnTo>
                      <a:lnTo>
                        <a:pt x="152" y="276"/>
                      </a:lnTo>
                      <a:lnTo>
                        <a:pt x="144" y="276"/>
                      </a:lnTo>
                      <a:lnTo>
                        <a:pt x="138" y="274"/>
                      </a:lnTo>
                      <a:lnTo>
                        <a:pt x="130" y="272"/>
                      </a:lnTo>
                      <a:lnTo>
                        <a:pt x="124" y="272"/>
                      </a:lnTo>
                      <a:lnTo>
                        <a:pt x="116" y="270"/>
                      </a:lnTo>
                      <a:lnTo>
                        <a:pt x="110" y="268"/>
                      </a:lnTo>
                      <a:lnTo>
                        <a:pt x="104" y="266"/>
                      </a:lnTo>
                      <a:lnTo>
                        <a:pt x="96" y="264"/>
                      </a:lnTo>
                      <a:lnTo>
                        <a:pt x="90" y="262"/>
                      </a:lnTo>
                      <a:lnTo>
                        <a:pt x="84" y="260"/>
                      </a:lnTo>
                      <a:lnTo>
                        <a:pt x="78" y="258"/>
                      </a:lnTo>
                      <a:lnTo>
                        <a:pt x="72" y="256"/>
                      </a:lnTo>
                      <a:lnTo>
                        <a:pt x="68" y="254"/>
                      </a:lnTo>
                      <a:lnTo>
                        <a:pt x="62" y="252"/>
                      </a:lnTo>
                      <a:lnTo>
                        <a:pt x="56" y="250"/>
                      </a:lnTo>
                      <a:lnTo>
                        <a:pt x="52" y="248"/>
                      </a:lnTo>
                      <a:lnTo>
                        <a:pt x="48" y="244"/>
                      </a:lnTo>
                      <a:lnTo>
                        <a:pt x="44" y="242"/>
                      </a:lnTo>
                      <a:lnTo>
                        <a:pt x="40" y="238"/>
                      </a:lnTo>
                      <a:lnTo>
                        <a:pt x="38" y="236"/>
                      </a:lnTo>
                      <a:lnTo>
                        <a:pt x="34" y="232"/>
                      </a:lnTo>
                      <a:lnTo>
                        <a:pt x="32" y="228"/>
                      </a:lnTo>
                      <a:lnTo>
                        <a:pt x="28" y="222"/>
                      </a:lnTo>
                      <a:lnTo>
                        <a:pt x="26" y="218"/>
                      </a:lnTo>
                      <a:lnTo>
                        <a:pt x="24" y="214"/>
                      </a:lnTo>
                      <a:lnTo>
                        <a:pt x="22" y="208"/>
                      </a:lnTo>
                      <a:lnTo>
                        <a:pt x="20" y="204"/>
                      </a:lnTo>
                      <a:lnTo>
                        <a:pt x="18" y="198"/>
                      </a:lnTo>
                      <a:lnTo>
                        <a:pt x="18" y="194"/>
                      </a:lnTo>
                      <a:lnTo>
                        <a:pt x="16" y="188"/>
                      </a:lnTo>
                      <a:lnTo>
                        <a:pt x="16" y="184"/>
                      </a:lnTo>
                      <a:lnTo>
                        <a:pt x="14" y="178"/>
                      </a:lnTo>
                      <a:lnTo>
                        <a:pt x="14" y="172"/>
                      </a:lnTo>
                      <a:lnTo>
                        <a:pt x="14" y="168"/>
                      </a:lnTo>
                      <a:lnTo>
                        <a:pt x="14" y="162"/>
                      </a:lnTo>
                      <a:lnTo>
                        <a:pt x="14" y="156"/>
                      </a:lnTo>
                      <a:lnTo>
                        <a:pt x="14" y="150"/>
                      </a:lnTo>
                      <a:lnTo>
                        <a:pt x="14" y="146"/>
                      </a:lnTo>
                      <a:lnTo>
                        <a:pt x="14" y="140"/>
                      </a:lnTo>
                      <a:lnTo>
                        <a:pt x="16" y="134"/>
                      </a:lnTo>
                      <a:lnTo>
                        <a:pt x="16" y="130"/>
                      </a:lnTo>
                      <a:lnTo>
                        <a:pt x="16" y="124"/>
                      </a:lnTo>
                      <a:lnTo>
                        <a:pt x="16" y="118"/>
                      </a:lnTo>
                      <a:lnTo>
                        <a:pt x="18" y="114"/>
                      </a:lnTo>
                      <a:lnTo>
                        <a:pt x="18" y="108"/>
                      </a:lnTo>
                      <a:lnTo>
                        <a:pt x="18" y="102"/>
                      </a:lnTo>
                      <a:lnTo>
                        <a:pt x="18" y="98"/>
                      </a:lnTo>
                      <a:lnTo>
                        <a:pt x="20" y="92"/>
                      </a:lnTo>
                      <a:lnTo>
                        <a:pt x="20" y="88"/>
                      </a:lnTo>
                      <a:lnTo>
                        <a:pt x="20" y="82"/>
                      </a:lnTo>
                      <a:lnTo>
                        <a:pt x="20" y="78"/>
                      </a:lnTo>
                      <a:lnTo>
                        <a:pt x="20" y="76"/>
                      </a:lnTo>
                      <a:lnTo>
                        <a:pt x="20" y="76"/>
                      </a:lnTo>
                      <a:lnTo>
                        <a:pt x="16" y="72"/>
                      </a:lnTo>
                      <a:lnTo>
                        <a:pt x="12" y="70"/>
                      </a:lnTo>
                      <a:lnTo>
                        <a:pt x="8" y="66"/>
                      </a:lnTo>
                      <a:lnTo>
                        <a:pt x="4" y="60"/>
                      </a:lnTo>
                      <a:lnTo>
                        <a:pt x="2" y="56"/>
                      </a:lnTo>
                      <a:lnTo>
                        <a:pt x="0" y="50"/>
                      </a:lnTo>
                      <a:lnTo>
                        <a:pt x="0" y="44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6" y="22"/>
                      </a:lnTo>
                      <a:lnTo>
                        <a:pt x="6" y="18"/>
                      </a:lnTo>
                      <a:lnTo>
                        <a:pt x="8" y="16"/>
                      </a:lnTo>
                      <a:lnTo>
                        <a:pt x="10" y="12"/>
                      </a:lnTo>
                      <a:lnTo>
                        <a:pt x="12" y="10"/>
                      </a:lnTo>
                      <a:lnTo>
                        <a:pt x="14" y="8"/>
                      </a:lnTo>
                      <a:lnTo>
                        <a:pt x="18" y="6"/>
                      </a:lnTo>
                      <a:lnTo>
                        <a:pt x="20" y="4"/>
                      </a:lnTo>
                      <a:lnTo>
                        <a:pt x="24" y="2"/>
                      </a:lnTo>
                      <a:lnTo>
                        <a:pt x="26" y="2"/>
                      </a:lnTo>
                      <a:lnTo>
                        <a:pt x="30" y="0"/>
                      </a:lnTo>
                      <a:lnTo>
                        <a:pt x="34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4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9" name="Freeform 97"/>
                <p:cNvSpPr>
                  <a:spLocks/>
                </p:cNvSpPr>
                <p:nvPr/>
              </p:nvSpPr>
              <p:spPr bwMode="auto">
                <a:xfrm>
                  <a:off x="2852" y="676"/>
                  <a:ext cx="760" cy="332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128" y="4"/>
                    </a:cxn>
                    <a:cxn ang="0">
                      <a:pos x="184" y="6"/>
                    </a:cxn>
                    <a:cxn ang="0">
                      <a:pos x="220" y="12"/>
                    </a:cxn>
                    <a:cxn ang="0">
                      <a:pos x="262" y="28"/>
                    </a:cxn>
                    <a:cxn ang="0">
                      <a:pos x="330" y="58"/>
                    </a:cxn>
                    <a:cxn ang="0">
                      <a:pos x="368" y="68"/>
                    </a:cxn>
                    <a:cxn ang="0">
                      <a:pos x="412" y="74"/>
                    </a:cxn>
                    <a:cxn ang="0">
                      <a:pos x="454" y="72"/>
                    </a:cxn>
                    <a:cxn ang="0">
                      <a:pos x="528" y="66"/>
                    </a:cxn>
                    <a:cxn ang="0">
                      <a:pos x="564" y="64"/>
                    </a:cxn>
                    <a:cxn ang="0">
                      <a:pos x="602" y="72"/>
                    </a:cxn>
                    <a:cxn ang="0">
                      <a:pos x="664" y="90"/>
                    </a:cxn>
                    <a:cxn ang="0">
                      <a:pos x="708" y="102"/>
                    </a:cxn>
                    <a:cxn ang="0">
                      <a:pos x="738" y="108"/>
                    </a:cxn>
                    <a:cxn ang="0">
                      <a:pos x="748" y="112"/>
                    </a:cxn>
                    <a:cxn ang="0">
                      <a:pos x="756" y="122"/>
                    </a:cxn>
                    <a:cxn ang="0">
                      <a:pos x="760" y="132"/>
                    </a:cxn>
                    <a:cxn ang="0">
                      <a:pos x="756" y="158"/>
                    </a:cxn>
                    <a:cxn ang="0">
                      <a:pos x="752" y="164"/>
                    </a:cxn>
                    <a:cxn ang="0">
                      <a:pos x="742" y="172"/>
                    </a:cxn>
                    <a:cxn ang="0">
                      <a:pos x="726" y="186"/>
                    </a:cxn>
                    <a:cxn ang="0">
                      <a:pos x="714" y="248"/>
                    </a:cxn>
                    <a:cxn ang="0">
                      <a:pos x="700" y="286"/>
                    </a:cxn>
                    <a:cxn ang="0">
                      <a:pos x="676" y="318"/>
                    </a:cxn>
                    <a:cxn ang="0">
                      <a:pos x="642" y="330"/>
                    </a:cxn>
                    <a:cxn ang="0">
                      <a:pos x="592" y="332"/>
                    </a:cxn>
                    <a:cxn ang="0">
                      <a:pos x="536" y="324"/>
                    </a:cxn>
                    <a:cxn ang="0">
                      <a:pos x="486" y="312"/>
                    </a:cxn>
                    <a:cxn ang="0">
                      <a:pos x="450" y="292"/>
                    </a:cxn>
                    <a:cxn ang="0">
                      <a:pos x="424" y="262"/>
                    </a:cxn>
                    <a:cxn ang="0">
                      <a:pos x="408" y="226"/>
                    </a:cxn>
                    <a:cxn ang="0">
                      <a:pos x="400" y="186"/>
                    </a:cxn>
                    <a:cxn ang="0">
                      <a:pos x="392" y="140"/>
                    </a:cxn>
                    <a:cxn ang="0">
                      <a:pos x="380" y="116"/>
                    </a:cxn>
                    <a:cxn ang="0">
                      <a:pos x="364" y="120"/>
                    </a:cxn>
                    <a:cxn ang="0">
                      <a:pos x="342" y="154"/>
                    </a:cxn>
                    <a:cxn ang="0">
                      <a:pos x="322" y="194"/>
                    </a:cxn>
                    <a:cxn ang="0">
                      <a:pos x="300" y="226"/>
                    </a:cxn>
                    <a:cxn ang="0">
                      <a:pos x="270" y="252"/>
                    </a:cxn>
                    <a:cxn ang="0">
                      <a:pos x="234" y="268"/>
                    </a:cxn>
                    <a:cxn ang="0">
                      <a:pos x="188" y="268"/>
                    </a:cxn>
                    <a:cxn ang="0">
                      <a:pos x="132" y="262"/>
                    </a:cxn>
                    <a:cxn ang="0">
                      <a:pos x="80" y="250"/>
                    </a:cxn>
                    <a:cxn ang="0">
                      <a:pos x="42" y="232"/>
                    </a:cxn>
                    <a:cxn ang="0">
                      <a:pos x="22" y="200"/>
                    </a:cxn>
                    <a:cxn ang="0">
                      <a:pos x="14" y="160"/>
                    </a:cxn>
                    <a:cxn ang="0">
                      <a:pos x="18" y="108"/>
                    </a:cxn>
                    <a:cxn ang="0">
                      <a:pos x="18" y="66"/>
                    </a:cxn>
                    <a:cxn ang="0">
                      <a:pos x="6" y="54"/>
                    </a:cxn>
                    <a:cxn ang="0">
                      <a:pos x="2" y="46"/>
                    </a:cxn>
                    <a:cxn ang="0">
                      <a:pos x="4" y="22"/>
                    </a:cxn>
                    <a:cxn ang="0">
                      <a:pos x="8" y="12"/>
                    </a:cxn>
                    <a:cxn ang="0">
                      <a:pos x="16" y="4"/>
                    </a:cxn>
                    <a:cxn ang="0">
                      <a:pos x="2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60" h="332">
                      <a:moveTo>
                        <a:pt x="38" y="0"/>
                      </a:moveTo>
                      <a:lnTo>
                        <a:pt x="44" y="0"/>
                      </a:lnTo>
                      <a:lnTo>
                        <a:pt x="48" y="0"/>
                      </a:lnTo>
                      <a:lnTo>
                        <a:pt x="54" y="2"/>
                      </a:lnTo>
                      <a:lnTo>
                        <a:pt x="58" y="2"/>
                      </a:lnTo>
                      <a:lnTo>
                        <a:pt x="64" y="2"/>
                      </a:lnTo>
                      <a:lnTo>
                        <a:pt x="68" y="2"/>
                      </a:lnTo>
                      <a:lnTo>
                        <a:pt x="74" y="4"/>
                      </a:lnTo>
                      <a:lnTo>
                        <a:pt x="78" y="4"/>
                      </a:lnTo>
                      <a:lnTo>
                        <a:pt x="84" y="4"/>
                      </a:lnTo>
                      <a:lnTo>
                        <a:pt x="90" y="4"/>
                      </a:lnTo>
                      <a:lnTo>
                        <a:pt x="94" y="4"/>
                      </a:lnTo>
                      <a:lnTo>
                        <a:pt x="100" y="4"/>
                      </a:lnTo>
                      <a:lnTo>
                        <a:pt x="108" y="4"/>
                      </a:lnTo>
                      <a:lnTo>
                        <a:pt x="118" y="4"/>
                      </a:lnTo>
                      <a:lnTo>
                        <a:pt x="128" y="4"/>
                      </a:lnTo>
                      <a:lnTo>
                        <a:pt x="138" y="4"/>
                      </a:lnTo>
                      <a:lnTo>
                        <a:pt x="148" y="4"/>
                      </a:lnTo>
                      <a:lnTo>
                        <a:pt x="158" y="4"/>
                      </a:lnTo>
                      <a:lnTo>
                        <a:pt x="164" y="4"/>
                      </a:lnTo>
                      <a:lnTo>
                        <a:pt x="168" y="4"/>
                      </a:lnTo>
                      <a:lnTo>
                        <a:pt x="174" y="6"/>
                      </a:lnTo>
                      <a:lnTo>
                        <a:pt x="178" y="6"/>
                      </a:lnTo>
                      <a:lnTo>
                        <a:pt x="184" y="6"/>
                      </a:lnTo>
                      <a:lnTo>
                        <a:pt x="188" y="6"/>
                      </a:lnTo>
                      <a:lnTo>
                        <a:pt x="194" y="8"/>
                      </a:lnTo>
                      <a:lnTo>
                        <a:pt x="198" y="8"/>
                      </a:lnTo>
                      <a:lnTo>
                        <a:pt x="204" y="8"/>
                      </a:lnTo>
                      <a:lnTo>
                        <a:pt x="208" y="10"/>
                      </a:lnTo>
                      <a:lnTo>
                        <a:pt x="212" y="10"/>
                      </a:lnTo>
                      <a:lnTo>
                        <a:pt x="216" y="12"/>
                      </a:lnTo>
                      <a:lnTo>
                        <a:pt x="220" y="12"/>
                      </a:lnTo>
                      <a:lnTo>
                        <a:pt x="226" y="14"/>
                      </a:lnTo>
                      <a:lnTo>
                        <a:pt x="230" y="16"/>
                      </a:lnTo>
                      <a:lnTo>
                        <a:pt x="234" y="18"/>
                      </a:lnTo>
                      <a:lnTo>
                        <a:pt x="238" y="18"/>
                      </a:lnTo>
                      <a:lnTo>
                        <a:pt x="244" y="20"/>
                      </a:lnTo>
                      <a:lnTo>
                        <a:pt x="248" y="22"/>
                      </a:lnTo>
                      <a:lnTo>
                        <a:pt x="252" y="24"/>
                      </a:lnTo>
                      <a:lnTo>
                        <a:pt x="262" y="28"/>
                      </a:lnTo>
                      <a:lnTo>
                        <a:pt x="272" y="32"/>
                      </a:lnTo>
                      <a:lnTo>
                        <a:pt x="280" y="36"/>
                      </a:lnTo>
                      <a:lnTo>
                        <a:pt x="290" y="40"/>
                      </a:lnTo>
                      <a:lnTo>
                        <a:pt x="300" y="44"/>
                      </a:lnTo>
                      <a:lnTo>
                        <a:pt x="308" y="48"/>
                      </a:lnTo>
                      <a:lnTo>
                        <a:pt x="318" y="52"/>
                      </a:lnTo>
                      <a:lnTo>
                        <a:pt x="326" y="56"/>
                      </a:lnTo>
                      <a:lnTo>
                        <a:pt x="330" y="58"/>
                      </a:lnTo>
                      <a:lnTo>
                        <a:pt x="334" y="58"/>
                      </a:lnTo>
                      <a:lnTo>
                        <a:pt x="338" y="60"/>
                      </a:lnTo>
                      <a:lnTo>
                        <a:pt x="342" y="62"/>
                      </a:lnTo>
                      <a:lnTo>
                        <a:pt x="348" y="64"/>
                      </a:lnTo>
                      <a:lnTo>
                        <a:pt x="352" y="64"/>
                      </a:lnTo>
                      <a:lnTo>
                        <a:pt x="358" y="66"/>
                      </a:lnTo>
                      <a:lnTo>
                        <a:pt x="362" y="68"/>
                      </a:lnTo>
                      <a:lnTo>
                        <a:pt x="368" y="68"/>
                      </a:lnTo>
                      <a:lnTo>
                        <a:pt x="374" y="70"/>
                      </a:lnTo>
                      <a:lnTo>
                        <a:pt x="380" y="70"/>
                      </a:lnTo>
                      <a:lnTo>
                        <a:pt x="384" y="72"/>
                      </a:lnTo>
                      <a:lnTo>
                        <a:pt x="390" y="72"/>
                      </a:lnTo>
                      <a:lnTo>
                        <a:pt x="396" y="72"/>
                      </a:lnTo>
                      <a:lnTo>
                        <a:pt x="402" y="74"/>
                      </a:lnTo>
                      <a:lnTo>
                        <a:pt x="408" y="74"/>
                      </a:lnTo>
                      <a:lnTo>
                        <a:pt x="412" y="74"/>
                      </a:lnTo>
                      <a:lnTo>
                        <a:pt x="418" y="74"/>
                      </a:lnTo>
                      <a:lnTo>
                        <a:pt x="424" y="74"/>
                      </a:lnTo>
                      <a:lnTo>
                        <a:pt x="428" y="74"/>
                      </a:lnTo>
                      <a:lnTo>
                        <a:pt x="432" y="74"/>
                      </a:lnTo>
                      <a:lnTo>
                        <a:pt x="436" y="74"/>
                      </a:lnTo>
                      <a:lnTo>
                        <a:pt x="442" y="74"/>
                      </a:lnTo>
                      <a:lnTo>
                        <a:pt x="446" y="72"/>
                      </a:lnTo>
                      <a:lnTo>
                        <a:pt x="454" y="72"/>
                      </a:lnTo>
                      <a:lnTo>
                        <a:pt x="464" y="72"/>
                      </a:lnTo>
                      <a:lnTo>
                        <a:pt x="474" y="70"/>
                      </a:lnTo>
                      <a:lnTo>
                        <a:pt x="484" y="70"/>
                      </a:lnTo>
                      <a:lnTo>
                        <a:pt x="494" y="68"/>
                      </a:lnTo>
                      <a:lnTo>
                        <a:pt x="504" y="68"/>
                      </a:lnTo>
                      <a:lnTo>
                        <a:pt x="514" y="66"/>
                      </a:lnTo>
                      <a:lnTo>
                        <a:pt x="522" y="66"/>
                      </a:lnTo>
                      <a:lnTo>
                        <a:pt x="528" y="66"/>
                      </a:lnTo>
                      <a:lnTo>
                        <a:pt x="532" y="64"/>
                      </a:lnTo>
                      <a:lnTo>
                        <a:pt x="538" y="64"/>
                      </a:lnTo>
                      <a:lnTo>
                        <a:pt x="542" y="64"/>
                      </a:lnTo>
                      <a:lnTo>
                        <a:pt x="546" y="64"/>
                      </a:lnTo>
                      <a:lnTo>
                        <a:pt x="552" y="64"/>
                      </a:lnTo>
                      <a:lnTo>
                        <a:pt x="556" y="64"/>
                      </a:lnTo>
                      <a:lnTo>
                        <a:pt x="560" y="64"/>
                      </a:lnTo>
                      <a:lnTo>
                        <a:pt x="564" y="64"/>
                      </a:lnTo>
                      <a:lnTo>
                        <a:pt x="568" y="66"/>
                      </a:lnTo>
                      <a:lnTo>
                        <a:pt x="572" y="66"/>
                      </a:lnTo>
                      <a:lnTo>
                        <a:pt x="578" y="66"/>
                      </a:lnTo>
                      <a:lnTo>
                        <a:pt x="582" y="66"/>
                      </a:lnTo>
                      <a:lnTo>
                        <a:pt x="588" y="68"/>
                      </a:lnTo>
                      <a:lnTo>
                        <a:pt x="592" y="68"/>
                      </a:lnTo>
                      <a:lnTo>
                        <a:pt x="598" y="70"/>
                      </a:lnTo>
                      <a:lnTo>
                        <a:pt x="602" y="72"/>
                      </a:lnTo>
                      <a:lnTo>
                        <a:pt x="608" y="72"/>
                      </a:lnTo>
                      <a:lnTo>
                        <a:pt x="612" y="74"/>
                      </a:lnTo>
                      <a:lnTo>
                        <a:pt x="616" y="74"/>
                      </a:lnTo>
                      <a:lnTo>
                        <a:pt x="626" y="78"/>
                      </a:lnTo>
                      <a:lnTo>
                        <a:pt x="636" y="80"/>
                      </a:lnTo>
                      <a:lnTo>
                        <a:pt x="646" y="84"/>
                      </a:lnTo>
                      <a:lnTo>
                        <a:pt x="654" y="86"/>
                      </a:lnTo>
                      <a:lnTo>
                        <a:pt x="664" y="90"/>
                      </a:lnTo>
                      <a:lnTo>
                        <a:pt x="674" y="92"/>
                      </a:lnTo>
                      <a:lnTo>
                        <a:pt x="678" y="94"/>
                      </a:lnTo>
                      <a:lnTo>
                        <a:pt x="684" y="94"/>
                      </a:lnTo>
                      <a:lnTo>
                        <a:pt x="688" y="96"/>
                      </a:lnTo>
                      <a:lnTo>
                        <a:pt x="692" y="98"/>
                      </a:lnTo>
                      <a:lnTo>
                        <a:pt x="698" y="98"/>
                      </a:lnTo>
                      <a:lnTo>
                        <a:pt x="702" y="100"/>
                      </a:lnTo>
                      <a:lnTo>
                        <a:pt x="708" y="102"/>
                      </a:lnTo>
                      <a:lnTo>
                        <a:pt x="712" y="102"/>
                      </a:lnTo>
                      <a:lnTo>
                        <a:pt x="718" y="104"/>
                      </a:lnTo>
                      <a:lnTo>
                        <a:pt x="722" y="104"/>
                      </a:lnTo>
                      <a:lnTo>
                        <a:pt x="728" y="106"/>
                      </a:lnTo>
                      <a:lnTo>
                        <a:pt x="734" y="106"/>
                      </a:lnTo>
                      <a:lnTo>
                        <a:pt x="734" y="106"/>
                      </a:lnTo>
                      <a:lnTo>
                        <a:pt x="736" y="106"/>
                      </a:lnTo>
                      <a:lnTo>
                        <a:pt x="738" y="108"/>
                      </a:lnTo>
                      <a:lnTo>
                        <a:pt x="740" y="108"/>
                      </a:lnTo>
                      <a:lnTo>
                        <a:pt x="740" y="108"/>
                      </a:lnTo>
                      <a:lnTo>
                        <a:pt x="742" y="108"/>
                      </a:lnTo>
                      <a:lnTo>
                        <a:pt x="744" y="110"/>
                      </a:lnTo>
                      <a:lnTo>
                        <a:pt x="744" y="110"/>
                      </a:lnTo>
                      <a:lnTo>
                        <a:pt x="746" y="112"/>
                      </a:lnTo>
                      <a:lnTo>
                        <a:pt x="746" y="112"/>
                      </a:lnTo>
                      <a:lnTo>
                        <a:pt x="748" y="112"/>
                      </a:lnTo>
                      <a:lnTo>
                        <a:pt x="750" y="114"/>
                      </a:lnTo>
                      <a:lnTo>
                        <a:pt x="750" y="114"/>
                      </a:lnTo>
                      <a:lnTo>
                        <a:pt x="752" y="116"/>
                      </a:lnTo>
                      <a:lnTo>
                        <a:pt x="752" y="116"/>
                      </a:lnTo>
                      <a:lnTo>
                        <a:pt x="754" y="118"/>
                      </a:lnTo>
                      <a:lnTo>
                        <a:pt x="754" y="118"/>
                      </a:lnTo>
                      <a:lnTo>
                        <a:pt x="754" y="120"/>
                      </a:lnTo>
                      <a:lnTo>
                        <a:pt x="756" y="122"/>
                      </a:lnTo>
                      <a:lnTo>
                        <a:pt x="756" y="122"/>
                      </a:lnTo>
                      <a:lnTo>
                        <a:pt x="756" y="124"/>
                      </a:lnTo>
                      <a:lnTo>
                        <a:pt x="758" y="126"/>
                      </a:lnTo>
                      <a:lnTo>
                        <a:pt x="758" y="126"/>
                      </a:lnTo>
                      <a:lnTo>
                        <a:pt x="758" y="128"/>
                      </a:lnTo>
                      <a:lnTo>
                        <a:pt x="758" y="130"/>
                      </a:lnTo>
                      <a:lnTo>
                        <a:pt x="758" y="130"/>
                      </a:lnTo>
                      <a:lnTo>
                        <a:pt x="760" y="132"/>
                      </a:lnTo>
                      <a:lnTo>
                        <a:pt x="760" y="134"/>
                      </a:lnTo>
                      <a:lnTo>
                        <a:pt x="760" y="134"/>
                      </a:lnTo>
                      <a:lnTo>
                        <a:pt x="760" y="136"/>
                      </a:lnTo>
                      <a:lnTo>
                        <a:pt x="760" y="138"/>
                      </a:lnTo>
                      <a:lnTo>
                        <a:pt x="760" y="140"/>
                      </a:lnTo>
                      <a:lnTo>
                        <a:pt x="756" y="154"/>
                      </a:lnTo>
                      <a:lnTo>
                        <a:pt x="756" y="156"/>
                      </a:lnTo>
                      <a:lnTo>
                        <a:pt x="756" y="158"/>
                      </a:lnTo>
                      <a:lnTo>
                        <a:pt x="756" y="158"/>
                      </a:lnTo>
                      <a:lnTo>
                        <a:pt x="756" y="160"/>
                      </a:lnTo>
                      <a:lnTo>
                        <a:pt x="754" y="160"/>
                      </a:lnTo>
                      <a:lnTo>
                        <a:pt x="754" y="162"/>
                      </a:lnTo>
                      <a:lnTo>
                        <a:pt x="754" y="162"/>
                      </a:lnTo>
                      <a:lnTo>
                        <a:pt x="754" y="162"/>
                      </a:lnTo>
                      <a:lnTo>
                        <a:pt x="752" y="164"/>
                      </a:lnTo>
                      <a:lnTo>
                        <a:pt x="752" y="164"/>
                      </a:lnTo>
                      <a:lnTo>
                        <a:pt x="752" y="166"/>
                      </a:lnTo>
                      <a:lnTo>
                        <a:pt x="750" y="166"/>
                      </a:lnTo>
                      <a:lnTo>
                        <a:pt x="750" y="168"/>
                      </a:lnTo>
                      <a:lnTo>
                        <a:pt x="748" y="168"/>
                      </a:lnTo>
                      <a:lnTo>
                        <a:pt x="748" y="168"/>
                      </a:lnTo>
                      <a:lnTo>
                        <a:pt x="746" y="170"/>
                      </a:lnTo>
                      <a:lnTo>
                        <a:pt x="744" y="170"/>
                      </a:lnTo>
                      <a:lnTo>
                        <a:pt x="742" y="172"/>
                      </a:lnTo>
                      <a:lnTo>
                        <a:pt x="740" y="172"/>
                      </a:lnTo>
                      <a:lnTo>
                        <a:pt x="738" y="174"/>
                      </a:lnTo>
                      <a:lnTo>
                        <a:pt x="736" y="174"/>
                      </a:lnTo>
                      <a:lnTo>
                        <a:pt x="734" y="176"/>
                      </a:lnTo>
                      <a:lnTo>
                        <a:pt x="732" y="176"/>
                      </a:lnTo>
                      <a:lnTo>
                        <a:pt x="730" y="176"/>
                      </a:lnTo>
                      <a:lnTo>
                        <a:pt x="728" y="180"/>
                      </a:lnTo>
                      <a:lnTo>
                        <a:pt x="726" y="186"/>
                      </a:lnTo>
                      <a:lnTo>
                        <a:pt x="726" y="190"/>
                      </a:lnTo>
                      <a:lnTo>
                        <a:pt x="724" y="196"/>
                      </a:lnTo>
                      <a:lnTo>
                        <a:pt x="722" y="206"/>
                      </a:lnTo>
                      <a:lnTo>
                        <a:pt x="720" y="216"/>
                      </a:lnTo>
                      <a:lnTo>
                        <a:pt x="718" y="226"/>
                      </a:lnTo>
                      <a:lnTo>
                        <a:pt x="716" y="236"/>
                      </a:lnTo>
                      <a:lnTo>
                        <a:pt x="714" y="242"/>
                      </a:lnTo>
                      <a:lnTo>
                        <a:pt x="714" y="248"/>
                      </a:lnTo>
                      <a:lnTo>
                        <a:pt x="712" y="252"/>
                      </a:lnTo>
                      <a:lnTo>
                        <a:pt x="710" y="258"/>
                      </a:lnTo>
                      <a:lnTo>
                        <a:pt x="710" y="262"/>
                      </a:lnTo>
                      <a:lnTo>
                        <a:pt x="708" y="268"/>
                      </a:lnTo>
                      <a:lnTo>
                        <a:pt x="706" y="272"/>
                      </a:lnTo>
                      <a:lnTo>
                        <a:pt x="704" y="278"/>
                      </a:lnTo>
                      <a:lnTo>
                        <a:pt x="702" y="282"/>
                      </a:lnTo>
                      <a:lnTo>
                        <a:pt x="700" y="286"/>
                      </a:lnTo>
                      <a:lnTo>
                        <a:pt x="698" y="290"/>
                      </a:lnTo>
                      <a:lnTo>
                        <a:pt x="694" y="296"/>
                      </a:lnTo>
                      <a:lnTo>
                        <a:pt x="692" y="300"/>
                      </a:lnTo>
                      <a:lnTo>
                        <a:pt x="690" y="304"/>
                      </a:lnTo>
                      <a:lnTo>
                        <a:pt x="686" y="308"/>
                      </a:lnTo>
                      <a:lnTo>
                        <a:pt x="682" y="310"/>
                      </a:lnTo>
                      <a:lnTo>
                        <a:pt x="680" y="314"/>
                      </a:lnTo>
                      <a:lnTo>
                        <a:pt x="676" y="318"/>
                      </a:lnTo>
                      <a:lnTo>
                        <a:pt x="672" y="320"/>
                      </a:lnTo>
                      <a:lnTo>
                        <a:pt x="668" y="322"/>
                      </a:lnTo>
                      <a:lnTo>
                        <a:pt x="664" y="324"/>
                      </a:lnTo>
                      <a:lnTo>
                        <a:pt x="660" y="326"/>
                      </a:lnTo>
                      <a:lnTo>
                        <a:pt x="656" y="328"/>
                      </a:lnTo>
                      <a:lnTo>
                        <a:pt x="652" y="328"/>
                      </a:lnTo>
                      <a:lnTo>
                        <a:pt x="646" y="330"/>
                      </a:lnTo>
                      <a:lnTo>
                        <a:pt x="642" y="330"/>
                      </a:lnTo>
                      <a:lnTo>
                        <a:pt x="636" y="330"/>
                      </a:lnTo>
                      <a:lnTo>
                        <a:pt x="630" y="332"/>
                      </a:lnTo>
                      <a:lnTo>
                        <a:pt x="624" y="332"/>
                      </a:lnTo>
                      <a:lnTo>
                        <a:pt x="618" y="332"/>
                      </a:lnTo>
                      <a:lnTo>
                        <a:pt x="612" y="332"/>
                      </a:lnTo>
                      <a:lnTo>
                        <a:pt x="606" y="332"/>
                      </a:lnTo>
                      <a:lnTo>
                        <a:pt x="600" y="332"/>
                      </a:lnTo>
                      <a:lnTo>
                        <a:pt x="592" y="332"/>
                      </a:lnTo>
                      <a:lnTo>
                        <a:pt x="586" y="330"/>
                      </a:lnTo>
                      <a:lnTo>
                        <a:pt x="578" y="330"/>
                      </a:lnTo>
                      <a:lnTo>
                        <a:pt x="572" y="330"/>
                      </a:lnTo>
                      <a:lnTo>
                        <a:pt x="564" y="328"/>
                      </a:lnTo>
                      <a:lnTo>
                        <a:pt x="558" y="328"/>
                      </a:lnTo>
                      <a:lnTo>
                        <a:pt x="550" y="326"/>
                      </a:lnTo>
                      <a:lnTo>
                        <a:pt x="544" y="326"/>
                      </a:lnTo>
                      <a:lnTo>
                        <a:pt x="536" y="324"/>
                      </a:lnTo>
                      <a:lnTo>
                        <a:pt x="530" y="322"/>
                      </a:lnTo>
                      <a:lnTo>
                        <a:pt x="524" y="322"/>
                      </a:lnTo>
                      <a:lnTo>
                        <a:pt x="516" y="320"/>
                      </a:lnTo>
                      <a:lnTo>
                        <a:pt x="510" y="318"/>
                      </a:lnTo>
                      <a:lnTo>
                        <a:pt x="504" y="316"/>
                      </a:lnTo>
                      <a:lnTo>
                        <a:pt x="498" y="314"/>
                      </a:lnTo>
                      <a:lnTo>
                        <a:pt x="492" y="314"/>
                      </a:lnTo>
                      <a:lnTo>
                        <a:pt x="486" y="312"/>
                      </a:lnTo>
                      <a:lnTo>
                        <a:pt x="482" y="310"/>
                      </a:lnTo>
                      <a:lnTo>
                        <a:pt x="476" y="308"/>
                      </a:lnTo>
                      <a:lnTo>
                        <a:pt x="472" y="306"/>
                      </a:lnTo>
                      <a:lnTo>
                        <a:pt x="466" y="304"/>
                      </a:lnTo>
                      <a:lnTo>
                        <a:pt x="462" y="300"/>
                      </a:lnTo>
                      <a:lnTo>
                        <a:pt x="458" y="298"/>
                      </a:lnTo>
                      <a:lnTo>
                        <a:pt x="454" y="294"/>
                      </a:lnTo>
                      <a:lnTo>
                        <a:pt x="450" y="292"/>
                      </a:lnTo>
                      <a:lnTo>
                        <a:pt x="446" y="288"/>
                      </a:lnTo>
                      <a:lnTo>
                        <a:pt x="442" y="286"/>
                      </a:lnTo>
                      <a:lnTo>
                        <a:pt x="440" y="282"/>
                      </a:lnTo>
                      <a:lnTo>
                        <a:pt x="436" y="278"/>
                      </a:lnTo>
                      <a:lnTo>
                        <a:pt x="434" y="274"/>
                      </a:lnTo>
                      <a:lnTo>
                        <a:pt x="430" y="270"/>
                      </a:lnTo>
                      <a:lnTo>
                        <a:pt x="428" y="266"/>
                      </a:lnTo>
                      <a:lnTo>
                        <a:pt x="424" y="262"/>
                      </a:lnTo>
                      <a:lnTo>
                        <a:pt x="422" y="258"/>
                      </a:lnTo>
                      <a:lnTo>
                        <a:pt x="420" y="254"/>
                      </a:lnTo>
                      <a:lnTo>
                        <a:pt x="418" y="250"/>
                      </a:lnTo>
                      <a:lnTo>
                        <a:pt x="416" y="244"/>
                      </a:lnTo>
                      <a:lnTo>
                        <a:pt x="414" y="240"/>
                      </a:lnTo>
                      <a:lnTo>
                        <a:pt x="412" y="236"/>
                      </a:lnTo>
                      <a:lnTo>
                        <a:pt x="410" y="230"/>
                      </a:lnTo>
                      <a:lnTo>
                        <a:pt x="408" y="226"/>
                      </a:lnTo>
                      <a:lnTo>
                        <a:pt x="408" y="220"/>
                      </a:lnTo>
                      <a:lnTo>
                        <a:pt x="406" y="216"/>
                      </a:lnTo>
                      <a:lnTo>
                        <a:pt x="404" y="210"/>
                      </a:lnTo>
                      <a:lnTo>
                        <a:pt x="404" y="206"/>
                      </a:lnTo>
                      <a:lnTo>
                        <a:pt x="402" y="200"/>
                      </a:lnTo>
                      <a:lnTo>
                        <a:pt x="402" y="196"/>
                      </a:lnTo>
                      <a:lnTo>
                        <a:pt x="400" y="190"/>
                      </a:lnTo>
                      <a:lnTo>
                        <a:pt x="400" y="186"/>
                      </a:lnTo>
                      <a:lnTo>
                        <a:pt x="400" y="180"/>
                      </a:lnTo>
                      <a:lnTo>
                        <a:pt x="398" y="176"/>
                      </a:lnTo>
                      <a:lnTo>
                        <a:pt x="398" y="168"/>
                      </a:lnTo>
                      <a:lnTo>
                        <a:pt x="396" y="162"/>
                      </a:lnTo>
                      <a:lnTo>
                        <a:pt x="396" y="156"/>
                      </a:lnTo>
                      <a:lnTo>
                        <a:pt x="394" y="150"/>
                      </a:lnTo>
                      <a:lnTo>
                        <a:pt x="394" y="144"/>
                      </a:lnTo>
                      <a:lnTo>
                        <a:pt x="392" y="140"/>
                      </a:lnTo>
                      <a:lnTo>
                        <a:pt x="390" y="134"/>
                      </a:lnTo>
                      <a:lnTo>
                        <a:pt x="390" y="130"/>
                      </a:lnTo>
                      <a:lnTo>
                        <a:pt x="388" y="128"/>
                      </a:lnTo>
                      <a:lnTo>
                        <a:pt x="386" y="124"/>
                      </a:lnTo>
                      <a:lnTo>
                        <a:pt x="386" y="122"/>
                      </a:lnTo>
                      <a:lnTo>
                        <a:pt x="384" y="120"/>
                      </a:lnTo>
                      <a:lnTo>
                        <a:pt x="382" y="118"/>
                      </a:lnTo>
                      <a:lnTo>
                        <a:pt x="380" y="116"/>
                      </a:lnTo>
                      <a:lnTo>
                        <a:pt x="378" y="116"/>
                      </a:lnTo>
                      <a:lnTo>
                        <a:pt x="376" y="114"/>
                      </a:lnTo>
                      <a:lnTo>
                        <a:pt x="374" y="114"/>
                      </a:lnTo>
                      <a:lnTo>
                        <a:pt x="372" y="114"/>
                      </a:lnTo>
                      <a:lnTo>
                        <a:pt x="370" y="116"/>
                      </a:lnTo>
                      <a:lnTo>
                        <a:pt x="368" y="116"/>
                      </a:lnTo>
                      <a:lnTo>
                        <a:pt x="366" y="118"/>
                      </a:lnTo>
                      <a:lnTo>
                        <a:pt x="364" y="120"/>
                      </a:lnTo>
                      <a:lnTo>
                        <a:pt x="362" y="124"/>
                      </a:lnTo>
                      <a:lnTo>
                        <a:pt x="360" y="126"/>
                      </a:lnTo>
                      <a:lnTo>
                        <a:pt x="356" y="130"/>
                      </a:lnTo>
                      <a:lnTo>
                        <a:pt x="354" y="134"/>
                      </a:lnTo>
                      <a:lnTo>
                        <a:pt x="352" y="138"/>
                      </a:lnTo>
                      <a:lnTo>
                        <a:pt x="348" y="142"/>
                      </a:lnTo>
                      <a:lnTo>
                        <a:pt x="346" y="148"/>
                      </a:lnTo>
                      <a:lnTo>
                        <a:pt x="342" y="154"/>
                      </a:lnTo>
                      <a:lnTo>
                        <a:pt x="340" y="160"/>
                      </a:lnTo>
                      <a:lnTo>
                        <a:pt x="336" y="166"/>
                      </a:lnTo>
                      <a:lnTo>
                        <a:pt x="334" y="170"/>
                      </a:lnTo>
                      <a:lnTo>
                        <a:pt x="332" y="176"/>
                      </a:lnTo>
                      <a:lnTo>
                        <a:pt x="330" y="180"/>
                      </a:lnTo>
                      <a:lnTo>
                        <a:pt x="328" y="184"/>
                      </a:lnTo>
                      <a:lnTo>
                        <a:pt x="324" y="188"/>
                      </a:lnTo>
                      <a:lnTo>
                        <a:pt x="322" y="194"/>
                      </a:lnTo>
                      <a:lnTo>
                        <a:pt x="320" y="198"/>
                      </a:lnTo>
                      <a:lnTo>
                        <a:pt x="318" y="202"/>
                      </a:lnTo>
                      <a:lnTo>
                        <a:pt x="314" y="206"/>
                      </a:lnTo>
                      <a:lnTo>
                        <a:pt x="312" y="210"/>
                      </a:lnTo>
                      <a:lnTo>
                        <a:pt x="308" y="214"/>
                      </a:lnTo>
                      <a:lnTo>
                        <a:pt x="306" y="218"/>
                      </a:lnTo>
                      <a:lnTo>
                        <a:pt x="302" y="222"/>
                      </a:lnTo>
                      <a:lnTo>
                        <a:pt x="300" y="226"/>
                      </a:lnTo>
                      <a:lnTo>
                        <a:pt x="296" y="230"/>
                      </a:lnTo>
                      <a:lnTo>
                        <a:pt x="292" y="234"/>
                      </a:lnTo>
                      <a:lnTo>
                        <a:pt x="290" y="238"/>
                      </a:lnTo>
                      <a:lnTo>
                        <a:pt x="286" y="240"/>
                      </a:lnTo>
                      <a:lnTo>
                        <a:pt x="282" y="244"/>
                      </a:lnTo>
                      <a:lnTo>
                        <a:pt x="278" y="248"/>
                      </a:lnTo>
                      <a:lnTo>
                        <a:pt x="274" y="250"/>
                      </a:lnTo>
                      <a:lnTo>
                        <a:pt x="270" y="252"/>
                      </a:lnTo>
                      <a:lnTo>
                        <a:pt x="266" y="256"/>
                      </a:lnTo>
                      <a:lnTo>
                        <a:pt x="262" y="258"/>
                      </a:lnTo>
                      <a:lnTo>
                        <a:pt x="258" y="260"/>
                      </a:lnTo>
                      <a:lnTo>
                        <a:pt x="252" y="262"/>
                      </a:lnTo>
                      <a:lnTo>
                        <a:pt x="248" y="264"/>
                      </a:lnTo>
                      <a:lnTo>
                        <a:pt x="244" y="264"/>
                      </a:lnTo>
                      <a:lnTo>
                        <a:pt x="238" y="266"/>
                      </a:lnTo>
                      <a:lnTo>
                        <a:pt x="234" y="268"/>
                      </a:lnTo>
                      <a:lnTo>
                        <a:pt x="228" y="268"/>
                      </a:lnTo>
                      <a:lnTo>
                        <a:pt x="224" y="268"/>
                      </a:lnTo>
                      <a:lnTo>
                        <a:pt x="218" y="268"/>
                      </a:lnTo>
                      <a:lnTo>
                        <a:pt x="212" y="270"/>
                      </a:lnTo>
                      <a:lnTo>
                        <a:pt x="206" y="270"/>
                      </a:lnTo>
                      <a:lnTo>
                        <a:pt x="200" y="270"/>
                      </a:lnTo>
                      <a:lnTo>
                        <a:pt x="194" y="268"/>
                      </a:lnTo>
                      <a:lnTo>
                        <a:pt x="188" y="268"/>
                      </a:lnTo>
                      <a:lnTo>
                        <a:pt x="182" y="268"/>
                      </a:lnTo>
                      <a:lnTo>
                        <a:pt x="174" y="268"/>
                      </a:lnTo>
                      <a:lnTo>
                        <a:pt x="168" y="268"/>
                      </a:lnTo>
                      <a:lnTo>
                        <a:pt x="160" y="266"/>
                      </a:lnTo>
                      <a:lnTo>
                        <a:pt x="154" y="266"/>
                      </a:lnTo>
                      <a:lnTo>
                        <a:pt x="146" y="264"/>
                      </a:lnTo>
                      <a:lnTo>
                        <a:pt x="140" y="264"/>
                      </a:lnTo>
                      <a:lnTo>
                        <a:pt x="132" y="262"/>
                      </a:lnTo>
                      <a:lnTo>
                        <a:pt x="126" y="260"/>
                      </a:lnTo>
                      <a:lnTo>
                        <a:pt x="118" y="260"/>
                      </a:lnTo>
                      <a:lnTo>
                        <a:pt x="112" y="258"/>
                      </a:lnTo>
                      <a:lnTo>
                        <a:pt x="106" y="256"/>
                      </a:lnTo>
                      <a:lnTo>
                        <a:pt x="98" y="254"/>
                      </a:lnTo>
                      <a:lnTo>
                        <a:pt x="92" y="252"/>
                      </a:lnTo>
                      <a:lnTo>
                        <a:pt x="86" y="252"/>
                      </a:lnTo>
                      <a:lnTo>
                        <a:pt x="80" y="250"/>
                      </a:lnTo>
                      <a:lnTo>
                        <a:pt x="74" y="248"/>
                      </a:lnTo>
                      <a:lnTo>
                        <a:pt x="68" y="246"/>
                      </a:lnTo>
                      <a:lnTo>
                        <a:pt x="64" y="244"/>
                      </a:lnTo>
                      <a:lnTo>
                        <a:pt x="58" y="240"/>
                      </a:lnTo>
                      <a:lnTo>
                        <a:pt x="54" y="238"/>
                      </a:lnTo>
                      <a:lnTo>
                        <a:pt x="50" y="236"/>
                      </a:lnTo>
                      <a:lnTo>
                        <a:pt x="46" y="234"/>
                      </a:lnTo>
                      <a:lnTo>
                        <a:pt x="42" y="232"/>
                      </a:lnTo>
                      <a:lnTo>
                        <a:pt x="40" y="228"/>
                      </a:lnTo>
                      <a:lnTo>
                        <a:pt x="36" y="226"/>
                      </a:lnTo>
                      <a:lnTo>
                        <a:pt x="34" y="222"/>
                      </a:lnTo>
                      <a:lnTo>
                        <a:pt x="30" y="218"/>
                      </a:lnTo>
                      <a:lnTo>
                        <a:pt x="28" y="214"/>
                      </a:lnTo>
                      <a:lnTo>
                        <a:pt x="26" y="210"/>
                      </a:lnTo>
                      <a:lnTo>
                        <a:pt x="24" y="206"/>
                      </a:lnTo>
                      <a:lnTo>
                        <a:pt x="22" y="200"/>
                      </a:lnTo>
                      <a:lnTo>
                        <a:pt x="20" y="196"/>
                      </a:lnTo>
                      <a:lnTo>
                        <a:pt x="18" y="192"/>
                      </a:lnTo>
                      <a:lnTo>
                        <a:pt x="18" y="186"/>
                      </a:lnTo>
                      <a:lnTo>
                        <a:pt x="16" y="182"/>
                      </a:lnTo>
                      <a:lnTo>
                        <a:pt x="16" y="176"/>
                      </a:lnTo>
                      <a:lnTo>
                        <a:pt x="14" y="172"/>
                      </a:lnTo>
                      <a:lnTo>
                        <a:pt x="14" y="166"/>
                      </a:lnTo>
                      <a:lnTo>
                        <a:pt x="14" y="160"/>
                      </a:lnTo>
                      <a:lnTo>
                        <a:pt x="14" y="156"/>
                      </a:lnTo>
                      <a:lnTo>
                        <a:pt x="14" y="150"/>
                      </a:lnTo>
                      <a:lnTo>
                        <a:pt x="14" y="146"/>
                      </a:lnTo>
                      <a:lnTo>
                        <a:pt x="14" y="140"/>
                      </a:lnTo>
                      <a:lnTo>
                        <a:pt x="16" y="134"/>
                      </a:lnTo>
                      <a:lnTo>
                        <a:pt x="16" y="130"/>
                      </a:lnTo>
                      <a:lnTo>
                        <a:pt x="16" y="118"/>
                      </a:lnTo>
                      <a:lnTo>
                        <a:pt x="18" y="108"/>
                      </a:lnTo>
                      <a:lnTo>
                        <a:pt x="18" y="98"/>
                      </a:lnTo>
                      <a:lnTo>
                        <a:pt x="20" y="88"/>
                      </a:lnTo>
                      <a:lnTo>
                        <a:pt x="20" y="82"/>
                      </a:lnTo>
                      <a:lnTo>
                        <a:pt x="20" y="78"/>
                      </a:lnTo>
                      <a:lnTo>
                        <a:pt x="20" y="72"/>
                      </a:lnTo>
                      <a:lnTo>
                        <a:pt x="20" y="68"/>
                      </a:lnTo>
                      <a:lnTo>
                        <a:pt x="20" y="66"/>
                      </a:lnTo>
                      <a:lnTo>
                        <a:pt x="18" y="66"/>
                      </a:lnTo>
                      <a:lnTo>
                        <a:pt x="16" y="64"/>
                      </a:lnTo>
                      <a:lnTo>
                        <a:pt x="14" y="62"/>
                      </a:lnTo>
                      <a:lnTo>
                        <a:pt x="12" y="60"/>
                      </a:lnTo>
                      <a:lnTo>
                        <a:pt x="10" y="60"/>
                      </a:lnTo>
                      <a:lnTo>
                        <a:pt x="8" y="58"/>
                      </a:lnTo>
                      <a:lnTo>
                        <a:pt x="6" y="56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4" y="52"/>
                      </a:lnTo>
                      <a:lnTo>
                        <a:pt x="4" y="52"/>
                      </a:lnTo>
                      <a:lnTo>
                        <a:pt x="4" y="50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2" y="40"/>
                      </a:lnTo>
                      <a:lnTo>
                        <a:pt x="4" y="24"/>
                      </a:lnTo>
                      <a:lnTo>
                        <a:pt x="4" y="22"/>
                      </a:lnTo>
                      <a:lnTo>
                        <a:pt x="4" y="20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4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8" y="4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2" y="2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0" name="Freeform 98"/>
                <p:cNvSpPr>
                  <a:spLocks/>
                </p:cNvSpPr>
                <p:nvPr/>
              </p:nvSpPr>
              <p:spPr bwMode="auto">
                <a:xfrm>
                  <a:off x="2886" y="702"/>
                  <a:ext cx="300" cy="216"/>
                </a:xfrm>
                <a:custGeom>
                  <a:avLst/>
                  <a:gdLst/>
                  <a:ahLst/>
                  <a:cxnLst>
                    <a:cxn ang="0">
                      <a:pos x="90" y="206"/>
                    </a:cxn>
                    <a:cxn ang="0">
                      <a:pos x="64" y="200"/>
                    </a:cxn>
                    <a:cxn ang="0">
                      <a:pos x="42" y="194"/>
                    </a:cxn>
                    <a:cxn ang="0">
                      <a:pos x="26" y="186"/>
                    </a:cxn>
                    <a:cxn ang="0">
                      <a:pos x="18" y="180"/>
                    </a:cxn>
                    <a:cxn ang="0">
                      <a:pos x="10" y="170"/>
                    </a:cxn>
                    <a:cxn ang="0">
                      <a:pos x="4" y="156"/>
                    </a:cxn>
                    <a:cxn ang="0">
                      <a:pos x="2" y="140"/>
                    </a:cxn>
                    <a:cxn ang="0">
                      <a:pos x="0" y="122"/>
                    </a:cxn>
                    <a:cxn ang="0">
                      <a:pos x="2" y="102"/>
                    </a:cxn>
                    <a:cxn ang="0">
                      <a:pos x="2" y="88"/>
                    </a:cxn>
                    <a:cxn ang="0">
                      <a:pos x="4" y="80"/>
                    </a:cxn>
                    <a:cxn ang="0">
                      <a:pos x="4" y="74"/>
                    </a:cxn>
                    <a:cxn ang="0">
                      <a:pos x="4" y="66"/>
                    </a:cxn>
                    <a:cxn ang="0">
                      <a:pos x="6" y="60"/>
                    </a:cxn>
                    <a:cxn ang="0">
                      <a:pos x="6" y="54"/>
                    </a:cxn>
                    <a:cxn ang="0">
                      <a:pos x="6" y="50"/>
                    </a:cxn>
                    <a:cxn ang="0">
                      <a:pos x="8" y="44"/>
                    </a:cxn>
                    <a:cxn ang="0">
                      <a:pos x="10" y="34"/>
                    </a:cxn>
                    <a:cxn ang="0">
                      <a:pos x="20" y="22"/>
                    </a:cxn>
                    <a:cxn ang="0">
                      <a:pos x="36" y="12"/>
                    </a:cxn>
                    <a:cxn ang="0">
                      <a:pos x="54" y="6"/>
                    </a:cxn>
                    <a:cxn ang="0">
                      <a:pos x="78" y="2"/>
                    </a:cxn>
                    <a:cxn ang="0">
                      <a:pos x="102" y="0"/>
                    </a:cxn>
                    <a:cxn ang="0">
                      <a:pos x="128" y="2"/>
                    </a:cxn>
                    <a:cxn ang="0">
                      <a:pos x="154" y="6"/>
                    </a:cxn>
                    <a:cxn ang="0">
                      <a:pos x="182" y="10"/>
                    </a:cxn>
                    <a:cxn ang="0">
                      <a:pos x="208" y="18"/>
                    </a:cxn>
                    <a:cxn ang="0">
                      <a:pos x="232" y="26"/>
                    </a:cxn>
                    <a:cxn ang="0">
                      <a:pos x="254" y="38"/>
                    </a:cxn>
                    <a:cxn ang="0">
                      <a:pos x="274" y="50"/>
                    </a:cxn>
                    <a:cxn ang="0">
                      <a:pos x="288" y="64"/>
                    </a:cxn>
                    <a:cxn ang="0">
                      <a:pos x="298" y="80"/>
                    </a:cxn>
                    <a:cxn ang="0">
                      <a:pos x="300" y="96"/>
                    </a:cxn>
                    <a:cxn ang="0">
                      <a:pos x="300" y="108"/>
                    </a:cxn>
                    <a:cxn ang="0">
                      <a:pos x="298" y="112"/>
                    </a:cxn>
                    <a:cxn ang="0">
                      <a:pos x="296" y="118"/>
                    </a:cxn>
                    <a:cxn ang="0">
                      <a:pos x="294" y="122"/>
                    </a:cxn>
                    <a:cxn ang="0">
                      <a:pos x="292" y="128"/>
                    </a:cxn>
                    <a:cxn ang="0">
                      <a:pos x="290" y="132"/>
                    </a:cxn>
                    <a:cxn ang="0">
                      <a:pos x="286" y="138"/>
                    </a:cxn>
                    <a:cxn ang="0">
                      <a:pos x="284" y="144"/>
                    </a:cxn>
                    <a:cxn ang="0">
                      <a:pos x="272" y="164"/>
                    </a:cxn>
                    <a:cxn ang="0">
                      <a:pos x="250" y="190"/>
                    </a:cxn>
                    <a:cxn ang="0">
                      <a:pos x="224" y="208"/>
                    </a:cxn>
                    <a:cxn ang="0">
                      <a:pos x="192" y="216"/>
                    </a:cxn>
                    <a:cxn ang="0">
                      <a:pos x="172" y="216"/>
                    </a:cxn>
                    <a:cxn ang="0">
                      <a:pos x="146" y="214"/>
                    </a:cxn>
                    <a:cxn ang="0">
                      <a:pos x="118" y="212"/>
                    </a:cxn>
                    <a:cxn ang="0">
                      <a:pos x="104" y="210"/>
                    </a:cxn>
                  </a:cxnLst>
                  <a:rect l="0" t="0" r="r" b="b"/>
                  <a:pathLst>
                    <a:path w="300" h="216">
                      <a:moveTo>
                        <a:pt x="104" y="210"/>
                      </a:moveTo>
                      <a:lnTo>
                        <a:pt x="90" y="206"/>
                      </a:lnTo>
                      <a:lnTo>
                        <a:pt x="78" y="204"/>
                      </a:lnTo>
                      <a:lnTo>
                        <a:pt x="64" y="200"/>
                      </a:lnTo>
                      <a:lnTo>
                        <a:pt x="52" y="196"/>
                      </a:lnTo>
                      <a:lnTo>
                        <a:pt x="42" y="194"/>
                      </a:lnTo>
                      <a:lnTo>
                        <a:pt x="32" y="190"/>
                      </a:lnTo>
                      <a:lnTo>
                        <a:pt x="26" y="186"/>
                      </a:lnTo>
                      <a:lnTo>
                        <a:pt x="20" y="184"/>
                      </a:lnTo>
                      <a:lnTo>
                        <a:pt x="18" y="180"/>
                      </a:lnTo>
                      <a:lnTo>
                        <a:pt x="14" y="176"/>
                      </a:lnTo>
                      <a:lnTo>
                        <a:pt x="10" y="170"/>
                      </a:lnTo>
                      <a:lnTo>
                        <a:pt x="8" y="164"/>
                      </a:lnTo>
                      <a:lnTo>
                        <a:pt x="4" y="156"/>
                      </a:lnTo>
                      <a:lnTo>
                        <a:pt x="2" y="150"/>
                      </a:lnTo>
                      <a:lnTo>
                        <a:pt x="2" y="140"/>
                      </a:lnTo>
                      <a:lnTo>
                        <a:pt x="0" y="132"/>
                      </a:lnTo>
                      <a:lnTo>
                        <a:pt x="0" y="122"/>
                      </a:lnTo>
                      <a:lnTo>
                        <a:pt x="2" y="112"/>
                      </a:lnTo>
                      <a:lnTo>
                        <a:pt x="2" y="102"/>
                      </a:lnTo>
                      <a:lnTo>
                        <a:pt x="2" y="92"/>
                      </a:lnTo>
                      <a:lnTo>
                        <a:pt x="2" y="88"/>
                      </a:lnTo>
                      <a:lnTo>
                        <a:pt x="4" y="84"/>
                      </a:lnTo>
                      <a:lnTo>
                        <a:pt x="4" y="80"/>
                      </a:lnTo>
                      <a:lnTo>
                        <a:pt x="4" y="78"/>
                      </a:lnTo>
                      <a:lnTo>
                        <a:pt x="4" y="74"/>
                      </a:lnTo>
                      <a:lnTo>
                        <a:pt x="4" y="70"/>
                      </a:lnTo>
                      <a:lnTo>
                        <a:pt x="4" y="66"/>
                      </a:lnTo>
                      <a:lnTo>
                        <a:pt x="6" y="64"/>
                      </a:lnTo>
                      <a:lnTo>
                        <a:pt x="6" y="60"/>
                      </a:lnTo>
                      <a:lnTo>
                        <a:pt x="6" y="58"/>
                      </a:lnTo>
                      <a:lnTo>
                        <a:pt x="6" y="54"/>
                      </a:lnTo>
                      <a:lnTo>
                        <a:pt x="6" y="52"/>
                      </a:lnTo>
                      <a:lnTo>
                        <a:pt x="6" y="50"/>
                      </a:lnTo>
                      <a:lnTo>
                        <a:pt x="8" y="46"/>
                      </a:lnTo>
                      <a:lnTo>
                        <a:pt x="8" y="44"/>
                      </a:lnTo>
                      <a:lnTo>
                        <a:pt x="8" y="42"/>
                      </a:lnTo>
                      <a:lnTo>
                        <a:pt x="10" y="34"/>
                      </a:lnTo>
                      <a:lnTo>
                        <a:pt x="14" y="28"/>
                      </a:lnTo>
                      <a:lnTo>
                        <a:pt x="20" y="22"/>
                      </a:lnTo>
                      <a:lnTo>
                        <a:pt x="28" y="16"/>
                      </a:lnTo>
                      <a:lnTo>
                        <a:pt x="36" y="12"/>
                      </a:lnTo>
                      <a:lnTo>
                        <a:pt x="44" y="8"/>
                      </a:lnTo>
                      <a:lnTo>
                        <a:pt x="54" y="6"/>
                      </a:lnTo>
                      <a:lnTo>
                        <a:pt x="66" y="4"/>
                      </a:lnTo>
                      <a:lnTo>
                        <a:pt x="78" y="2"/>
                      </a:lnTo>
                      <a:lnTo>
                        <a:pt x="90" y="2"/>
                      </a:lnTo>
                      <a:lnTo>
                        <a:pt x="102" y="0"/>
                      </a:lnTo>
                      <a:lnTo>
                        <a:pt x="114" y="2"/>
                      </a:lnTo>
                      <a:lnTo>
                        <a:pt x="128" y="2"/>
                      </a:lnTo>
                      <a:lnTo>
                        <a:pt x="142" y="4"/>
                      </a:lnTo>
                      <a:lnTo>
                        <a:pt x="154" y="6"/>
                      </a:lnTo>
                      <a:lnTo>
                        <a:pt x="168" y="8"/>
                      </a:lnTo>
                      <a:lnTo>
                        <a:pt x="182" y="10"/>
                      </a:lnTo>
                      <a:lnTo>
                        <a:pt x="196" y="14"/>
                      </a:lnTo>
                      <a:lnTo>
                        <a:pt x="208" y="18"/>
                      </a:lnTo>
                      <a:lnTo>
                        <a:pt x="220" y="22"/>
                      </a:lnTo>
                      <a:lnTo>
                        <a:pt x="232" y="26"/>
                      </a:lnTo>
                      <a:lnTo>
                        <a:pt x="244" y="32"/>
                      </a:lnTo>
                      <a:lnTo>
                        <a:pt x="254" y="38"/>
                      </a:lnTo>
                      <a:lnTo>
                        <a:pt x="264" y="44"/>
                      </a:lnTo>
                      <a:lnTo>
                        <a:pt x="274" y="50"/>
                      </a:lnTo>
                      <a:lnTo>
                        <a:pt x="282" y="56"/>
                      </a:lnTo>
                      <a:lnTo>
                        <a:pt x="288" y="64"/>
                      </a:lnTo>
                      <a:lnTo>
                        <a:pt x="294" y="72"/>
                      </a:lnTo>
                      <a:lnTo>
                        <a:pt x="298" y="80"/>
                      </a:lnTo>
                      <a:lnTo>
                        <a:pt x="300" y="88"/>
                      </a:lnTo>
                      <a:lnTo>
                        <a:pt x="300" y="96"/>
                      </a:lnTo>
                      <a:lnTo>
                        <a:pt x="300" y="106"/>
                      </a:lnTo>
                      <a:lnTo>
                        <a:pt x="300" y="108"/>
                      </a:lnTo>
                      <a:lnTo>
                        <a:pt x="298" y="110"/>
                      </a:lnTo>
                      <a:lnTo>
                        <a:pt x="298" y="112"/>
                      </a:lnTo>
                      <a:lnTo>
                        <a:pt x="296" y="114"/>
                      </a:lnTo>
                      <a:lnTo>
                        <a:pt x="296" y="118"/>
                      </a:lnTo>
                      <a:lnTo>
                        <a:pt x="294" y="120"/>
                      </a:lnTo>
                      <a:lnTo>
                        <a:pt x="294" y="122"/>
                      </a:lnTo>
                      <a:lnTo>
                        <a:pt x="292" y="124"/>
                      </a:lnTo>
                      <a:lnTo>
                        <a:pt x="292" y="128"/>
                      </a:lnTo>
                      <a:lnTo>
                        <a:pt x="290" y="130"/>
                      </a:lnTo>
                      <a:lnTo>
                        <a:pt x="290" y="132"/>
                      </a:lnTo>
                      <a:lnTo>
                        <a:pt x="288" y="136"/>
                      </a:lnTo>
                      <a:lnTo>
                        <a:pt x="286" y="138"/>
                      </a:lnTo>
                      <a:lnTo>
                        <a:pt x="286" y="140"/>
                      </a:lnTo>
                      <a:lnTo>
                        <a:pt x="284" y="144"/>
                      </a:lnTo>
                      <a:lnTo>
                        <a:pt x="282" y="146"/>
                      </a:lnTo>
                      <a:lnTo>
                        <a:pt x="272" y="164"/>
                      </a:lnTo>
                      <a:lnTo>
                        <a:pt x="262" y="178"/>
                      </a:lnTo>
                      <a:lnTo>
                        <a:pt x="250" y="190"/>
                      </a:lnTo>
                      <a:lnTo>
                        <a:pt x="236" y="200"/>
                      </a:lnTo>
                      <a:lnTo>
                        <a:pt x="224" y="208"/>
                      </a:lnTo>
                      <a:lnTo>
                        <a:pt x="210" y="214"/>
                      </a:lnTo>
                      <a:lnTo>
                        <a:pt x="192" y="216"/>
                      </a:lnTo>
                      <a:lnTo>
                        <a:pt x="184" y="216"/>
                      </a:lnTo>
                      <a:lnTo>
                        <a:pt x="172" y="216"/>
                      </a:lnTo>
                      <a:lnTo>
                        <a:pt x="160" y="216"/>
                      </a:lnTo>
                      <a:lnTo>
                        <a:pt x="146" y="214"/>
                      </a:lnTo>
                      <a:lnTo>
                        <a:pt x="132" y="214"/>
                      </a:lnTo>
                      <a:lnTo>
                        <a:pt x="118" y="212"/>
                      </a:lnTo>
                      <a:lnTo>
                        <a:pt x="104" y="210"/>
                      </a:lnTo>
                      <a:lnTo>
                        <a:pt x="104" y="210"/>
                      </a:lnTo>
                      <a:close/>
                    </a:path>
                  </a:pathLst>
                </a:custGeom>
                <a:solidFill>
                  <a:srgbClr val="0C0C0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1" name="Freeform 99"/>
                <p:cNvSpPr>
                  <a:spLocks/>
                </p:cNvSpPr>
                <p:nvPr/>
              </p:nvSpPr>
              <p:spPr bwMode="auto">
                <a:xfrm>
                  <a:off x="2894" y="708"/>
                  <a:ext cx="286" cy="120"/>
                </a:xfrm>
                <a:custGeom>
                  <a:avLst/>
                  <a:gdLst/>
                  <a:ahLst/>
                  <a:cxnLst>
                    <a:cxn ang="0">
                      <a:pos x="278" y="120"/>
                    </a:cxn>
                    <a:cxn ang="0">
                      <a:pos x="0" y="92"/>
                    </a:cxn>
                    <a:cxn ang="0">
                      <a:pos x="0" y="88"/>
                    </a:cxn>
                    <a:cxn ang="0">
                      <a:pos x="2" y="80"/>
                    </a:cxn>
                    <a:cxn ang="0">
                      <a:pos x="2" y="72"/>
                    </a:cxn>
                    <a:cxn ang="0">
                      <a:pos x="2" y="64"/>
                    </a:cxn>
                    <a:cxn ang="0">
                      <a:pos x="4" y="58"/>
                    </a:cxn>
                    <a:cxn ang="0">
                      <a:pos x="4" y="52"/>
                    </a:cxn>
                    <a:cxn ang="0">
                      <a:pos x="4" y="46"/>
                    </a:cxn>
                    <a:cxn ang="0">
                      <a:pos x="4" y="44"/>
                    </a:cxn>
                    <a:cxn ang="0">
                      <a:pos x="6" y="42"/>
                    </a:cxn>
                    <a:cxn ang="0">
                      <a:pos x="6" y="40"/>
                    </a:cxn>
                    <a:cxn ang="0">
                      <a:pos x="6" y="38"/>
                    </a:cxn>
                    <a:cxn ang="0">
                      <a:pos x="8" y="30"/>
                    </a:cxn>
                    <a:cxn ang="0">
                      <a:pos x="12" y="24"/>
                    </a:cxn>
                    <a:cxn ang="0">
                      <a:pos x="16" y="20"/>
                    </a:cxn>
                    <a:cxn ang="0">
                      <a:pos x="24" y="14"/>
                    </a:cxn>
                    <a:cxn ang="0">
                      <a:pos x="30" y="10"/>
                    </a:cxn>
                    <a:cxn ang="0">
                      <a:pos x="40" y="8"/>
                    </a:cxn>
                    <a:cxn ang="0">
                      <a:pos x="48" y="6"/>
                    </a:cxn>
                    <a:cxn ang="0">
                      <a:pos x="58" y="4"/>
                    </a:cxn>
                    <a:cxn ang="0">
                      <a:pos x="70" y="2"/>
                    </a:cxn>
                    <a:cxn ang="0">
                      <a:pos x="82" y="2"/>
                    </a:cxn>
                    <a:cxn ang="0">
                      <a:pos x="94" y="0"/>
                    </a:cxn>
                    <a:cxn ang="0">
                      <a:pos x="106" y="2"/>
                    </a:cxn>
                    <a:cxn ang="0">
                      <a:pos x="120" y="2"/>
                    </a:cxn>
                    <a:cxn ang="0">
                      <a:pos x="132" y="4"/>
                    </a:cxn>
                    <a:cxn ang="0">
                      <a:pos x="146" y="6"/>
                    </a:cxn>
                    <a:cxn ang="0">
                      <a:pos x="160" y="8"/>
                    </a:cxn>
                    <a:cxn ang="0">
                      <a:pos x="172" y="10"/>
                    </a:cxn>
                    <a:cxn ang="0">
                      <a:pos x="186" y="14"/>
                    </a:cxn>
                    <a:cxn ang="0">
                      <a:pos x="198" y="18"/>
                    </a:cxn>
                    <a:cxn ang="0">
                      <a:pos x="210" y="22"/>
                    </a:cxn>
                    <a:cxn ang="0">
                      <a:pos x="222" y="26"/>
                    </a:cxn>
                    <a:cxn ang="0">
                      <a:pos x="234" y="32"/>
                    </a:cxn>
                    <a:cxn ang="0">
                      <a:pos x="244" y="36"/>
                    </a:cxn>
                    <a:cxn ang="0">
                      <a:pos x="252" y="42"/>
                    </a:cxn>
                    <a:cxn ang="0">
                      <a:pos x="262" y="48"/>
                    </a:cxn>
                    <a:cxn ang="0">
                      <a:pos x="268" y="54"/>
                    </a:cxn>
                    <a:cxn ang="0">
                      <a:pos x="276" y="62"/>
                    </a:cxn>
                    <a:cxn ang="0">
                      <a:pos x="280" y="68"/>
                    </a:cxn>
                    <a:cxn ang="0">
                      <a:pos x="284" y="76"/>
                    </a:cxn>
                    <a:cxn ang="0">
                      <a:pos x="286" y="82"/>
                    </a:cxn>
                    <a:cxn ang="0">
                      <a:pos x="286" y="90"/>
                    </a:cxn>
                    <a:cxn ang="0">
                      <a:pos x="286" y="98"/>
                    </a:cxn>
                    <a:cxn ang="0">
                      <a:pos x="284" y="100"/>
                    </a:cxn>
                    <a:cxn ang="0">
                      <a:pos x="284" y="104"/>
                    </a:cxn>
                    <a:cxn ang="0">
                      <a:pos x="284" y="106"/>
                    </a:cxn>
                    <a:cxn ang="0">
                      <a:pos x="282" y="108"/>
                    </a:cxn>
                    <a:cxn ang="0">
                      <a:pos x="282" y="110"/>
                    </a:cxn>
                    <a:cxn ang="0">
                      <a:pos x="280" y="114"/>
                    </a:cxn>
                    <a:cxn ang="0">
                      <a:pos x="280" y="116"/>
                    </a:cxn>
                    <a:cxn ang="0">
                      <a:pos x="278" y="120"/>
                    </a:cxn>
                    <a:cxn ang="0">
                      <a:pos x="278" y="120"/>
                    </a:cxn>
                  </a:cxnLst>
                  <a:rect l="0" t="0" r="r" b="b"/>
                  <a:pathLst>
                    <a:path w="286" h="120">
                      <a:moveTo>
                        <a:pt x="278" y="120"/>
                      </a:moveTo>
                      <a:lnTo>
                        <a:pt x="0" y="92"/>
                      </a:lnTo>
                      <a:lnTo>
                        <a:pt x="0" y="88"/>
                      </a:lnTo>
                      <a:lnTo>
                        <a:pt x="2" y="80"/>
                      </a:lnTo>
                      <a:lnTo>
                        <a:pt x="2" y="72"/>
                      </a:lnTo>
                      <a:lnTo>
                        <a:pt x="2" y="64"/>
                      </a:lnTo>
                      <a:lnTo>
                        <a:pt x="4" y="58"/>
                      </a:lnTo>
                      <a:lnTo>
                        <a:pt x="4" y="52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6" y="42"/>
                      </a:lnTo>
                      <a:lnTo>
                        <a:pt x="6" y="40"/>
                      </a:lnTo>
                      <a:lnTo>
                        <a:pt x="6" y="38"/>
                      </a:lnTo>
                      <a:lnTo>
                        <a:pt x="8" y="30"/>
                      </a:lnTo>
                      <a:lnTo>
                        <a:pt x="12" y="24"/>
                      </a:lnTo>
                      <a:lnTo>
                        <a:pt x="16" y="20"/>
                      </a:lnTo>
                      <a:lnTo>
                        <a:pt x="24" y="14"/>
                      </a:lnTo>
                      <a:lnTo>
                        <a:pt x="30" y="10"/>
                      </a:lnTo>
                      <a:lnTo>
                        <a:pt x="40" y="8"/>
                      </a:lnTo>
                      <a:lnTo>
                        <a:pt x="48" y="6"/>
                      </a:lnTo>
                      <a:lnTo>
                        <a:pt x="58" y="4"/>
                      </a:lnTo>
                      <a:lnTo>
                        <a:pt x="70" y="2"/>
                      </a:lnTo>
                      <a:lnTo>
                        <a:pt x="82" y="2"/>
                      </a:lnTo>
                      <a:lnTo>
                        <a:pt x="94" y="0"/>
                      </a:lnTo>
                      <a:lnTo>
                        <a:pt x="106" y="2"/>
                      </a:lnTo>
                      <a:lnTo>
                        <a:pt x="120" y="2"/>
                      </a:lnTo>
                      <a:lnTo>
                        <a:pt x="132" y="4"/>
                      </a:lnTo>
                      <a:lnTo>
                        <a:pt x="146" y="6"/>
                      </a:lnTo>
                      <a:lnTo>
                        <a:pt x="160" y="8"/>
                      </a:lnTo>
                      <a:lnTo>
                        <a:pt x="172" y="10"/>
                      </a:lnTo>
                      <a:lnTo>
                        <a:pt x="186" y="14"/>
                      </a:lnTo>
                      <a:lnTo>
                        <a:pt x="198" y="18"/>
                      </a:lnTo>
                      <a:lnTo>
                        <a:pt x="210" y="22"/>
                      </a:lnTo>
                      <a:lnTo>
                        <a:pt x="222" y="26"/>
                      </a:lnTo>
                      <a:lnTo>
                        <a:pt x="234" y="32"/>
                      </a:lnTo>
                      <a:lnTo>
                        <a:pt x="244" y="36"/>
                      </a:lnTo>
                      <a:lnTo>
                        <a:pt x="252" y="42"/>
                      </a:lnTo>
                      <a:lnTo>
                        <a:pt x="262" y="48"/>
                      </a:lnTo>
                      <a:lnTo>
                        <a:pt x="268" y="54"/>
                      </a:lnTo>
                      <a:lnTo>
                        <a:pt x="276" y="62"/>
                      </a:lnTo>
                      <a:lnTo>
                        <a:pt x="280" y="68"/>
                      </a:lnTo>
                      <a:lnTo>
                        <a:pt x="284" y="76"/>
                      </a:lnTo>
                      <a:lnTo>
                        <a:pt x="286" y="82"/>
                      </a:lnTo>
                      <a:lnTo>
                        <a:pt x="286" y="90"/>
                      </a:lnTo>
                      <a:lnTo>
                        <a:pt x="286" y="98"/>
                      </a:lnTo>
                      <a:lnTo>
                        <a:pt x="284" y="100"/>
                      </a:lnTo>
                      <a:lnTo>
                        <a:pt x="284" y="104"/>
                      </a:lnTo>
                      <a:lnTo>
                        <a:pt x="284" y="106"/>
                      </a:lnTo>
                      <a:lnTo>
                        <a:pt x="282" y="108"/>
                      </a:lnTo>
                      <a:lnTo>
                        <a:pt x="282" y="110"/>
                      </a:lnTo>
                      <a:lnTo>
                        <a:pt x="280" y="114"/>
                      </a:lnTo>
                      <a:lnTo>
                        <a:pt x="280" y="116"/>
                      </a:lnTo>
                      <a:lnTo>
                        <a:pt x="278" y="120"/>
                      </a:lnTo>
                      <a:lnTo>
                        <a:pt x="278" y="12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2" name="Freeform 100"/>
                <p:cNvSpPr>
                  <a:spLocks/>
                </p:cNvSpPr>
                <p:nvPr/>
              </p:nvSpPr>
              <p:spPr bwMode="auto">
                <a:xfrm>
                  <a:off x="2894" y="798"/>
                  <a:ext cx="278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8" y="28"/>
                    </a:cxn>
                    <a:cxn ang="0">
                      <a:pos x="278" y="28"/>
                    </a:cxn>
                    <a:cxn ang="0">
                      <a:pos x="278" y="30"/>
                    </a:cxn>
                    <a:cxn ang="0">
                      <a:pos x="278" y="30"/>
                    </a:cxn>
                    <a:cxn ang="0">
                      <a:pos x="276" y="3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8" h="32">
                      <a:moveTo>
                        <a:pt x="0" y="0"/>
                      </a:moveTo>
                      <a:lnTo>
                        <a:pt x="278" y="28"/>
                      </a:lnTo>
                      <a:lnTo>
                        <a:pt x="278" y="28"/>
                      </a:lnTo>
                      <a:lnTo>
                        <a:pt x="278" y="30"/>
                      </a:lnTo>
                      <a:lnTo>
                        <a:pt x="278" y="30"/>
                      </a:lnTo>
                      <a:lnTo>
                        <a:pt x="276" y="32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3" name="Freeform 101"/>
                <p:cNvSpPr>
                  <a:spLocks/>
                </p:cNvSpPr>
                <p:nvPr/>
              </p:nvSpPr>
              <p:spPr bwMode="auto">
                <a:xfrm>
                  <a:off x="2894" y="800"/>
                  <a:ext cx="278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8" y="28"/>
                    </a:cxn>
                    <a:cxn ang="0">
                      <a:pos x="278" y="28"/>
                    </a:cxn>
                    <a:cxn ang="0">
                      <a:pos x="276" y="30"/>
                    </a:cxn>
                    <a:cxn ang="0">
                      <a:pos x="276" y="30"/>
                    </a:cxn>
                    <a:cxn ang="0">
                      <a:pos x="276" y="3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8" h="32">
                      <a:moveTo>
                        <a:pt x="0" y="0"/>
                      </a:moveTo>
                      <a:lnTo>
                        <a:pt x="278" y="28"/>
                      </a:lnTo>
                      <a:lnTo>
                        <a:pt x="278" y="28"/>
                      </a:lnTo>
                      <a:lnTo>
                        <a:pt x="276" y="30"/>
                      </a:lnTo>
                      <a:lnTo>
                        <a:pt x="276" y="30"/>
                      </a:lnTo>
                      <a:lnTo>
                        <a:pt x="276" y="32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C19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4" name="Freeform 102"/>
                <p:cNvSpPr>
                  <a:spLocks/>
                </p:cNvSpPr>
                <p:nvPr/>
              </p:nvSpPr>
              <p:spPr bwMode="auto">
                <a:xfrm>
                  <a:off x="2894" y="802"/>
                  <a:ext cx="276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6" y="28"/>
                    </a:cxn>
                    <a:cxn ang="0">
                      <a:pos x="276" y="28"/>
                    </a:cxn>
                    <a:cxn ang="0">
                      <a:pos x="276" y="30"/>
                    </a:cxn>
                    <a:cxn ang="0">
                      <a:pos x="276" y="30"/>
                    </a:cxn>
                    <a:cxn ang="0">
                      <a:pos x="276" y="3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6" h="32">
                      <a:moveTo>
                        <a:pt x="0" y="0"/>
                      </a:moveTo>
                      <a:lnTo>
                        <a:pt x="276" y="28"/>
                      </a:lnTo>
                      <a:lnTo>
                        <a:pt x="276" y="28"/>
                      </a:lnTo>
                      <a:lnTo>
                        <a:pt x="276" y="30"/>
                      </a:lnTo>
                      <a:lnTo>
                        <a:pt x="276" y="30"/>
                      </a:lnTo>
                      <a:lnTo>
                        <a:pt x="276" y="3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11C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5" name="Freeform 103"/>
                <p:cNvSpPr>
                  <a:spLocks/>
                </p:cNvSpPr>
                <p:nvPr/>
              </p:nvSpPr>
              <p:spPr bwMode="auto">
                <a:xfrm>
                  <a:off x="2894" y="804"/>
                  <a:ext cx="276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6" y="28"/>
                    </a:cxn>
                    <a:cxn ang="0">
                      <a:pos x="276" y="28"/>
                    </a:cxn>
                    <a:cxn ang="0">
                      <a:pos x="276" y="30"/>
                    </a:cxn>
                    <a:cxn ang="0">
                      <a:pos x="274" y="30"/>
                    </a:cxn>
                    <a:cxn ang="0">
                      <a:pos x="274" y="32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6" h="32">
                      <a:moveTo>
                        <a:pt x="0" y="0"/>
                      </a:moveTo>
                      <a:lnTo>
                        <a:pt x="276" y="28"/>
                      </a:lnTo>
                      <a:lnTo>
                        <a:pt x="276" y="28"/>
                      </a:lnTo>
                      <a:lnTo>
                        <a:pt x="276" y="30"/>
                      </a:lnTo>
                      <a:lnTo>
                        <a:pt x="274" y="30"/>
                      </a:lnTo>
                      <a:lnTo>
                        <a:pt x="274" y="32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521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6" name="Freeform 104"/>
                <p:cNvSpPr>
                  <a:spLocks/>
                </p:cNvSpPr>
                <p:nvPr/>
              </p:nvSpPr>
              <p:spPr bwMode="auto">
                <a:xfrm>
                  <a:off x="2894" y="806"/>
                  <a:ext cx="276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6" y="28"/>
                    </a:cxn>
                    <a:cxn ang="0">
                      <a:pos x="274" y="28"/>
                    </a:cxn>
                    <a:cxn ang="0">
                      <a:pos x="274" y="30"/>
                    </a:cxn>
                    <a:cxn ang="0">
                      <a:pos x="274" y="30"/>
                    </a:cxn>
                    <a:cxn ang="0">
                      <a:pos x="274" y="3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6" h="32">
                      <a:moveTo>
                        <a:pt x="0" y="0"/>
                      </a:moveTo>
                      <a:lnTo>
                        <a:pt x="276" y="28"/>
                      </a:lnTo>
                      <a:lnTo>
                        <a:pt x="274" y="28"/>
                      </a:lnTo>
                      <a:lnTo>
                        <a:pt x="274" y="30"/>
                      </a:lnTo>
                      <a:lnTo>
                        <a:pt x="274" y="30"/>
                      </a:lnTo>
                      <a:lnTo>
                        <a:pt x="274" y="32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923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7" name="Freeform 105"/>
                <p:cNvSpPr>
                  <a:spLocks/>
                </p:cNvSpPr>
                <p:nvPr/>
              </p:nvSpPr>
              <p:spPr bwMode="auto">
                <a:xfrm>
                  <a:off x="2894" y="808"/>
                  <a:ext cx="27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4" y="28"/>
                    </a:cxn>
                    <a:cxn ang="0">
                      <a:pos x="274" y="28"/>
                    </a:cxn>
                    <a:cxn ang="0">
                      <a:pos x="274" y="30"/>
                    </a:cxn>
                    <a:cxn ang="0">
                      <a:pos x="272" y="30"/>
                    </a:cxn>
                    <a:cxn ang="0">
                      <a:pos x="272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4" h="30">
                      <a:moveTo>
                        <a:pt x="0" y="0"/>
                      </a:moveTo>
                      <a:lnTo>
                        <a:pt x="274" y="28"/>
                      </a:lnTo>
                      <a:lnTo>
                        <a:pt x="274" y="28"/>
                      </a:lnTo>
                      <a:lnTo>
                        <a:pt x="274" y="30"/>
                      </a:lnTo>
                      <a:lnTo>
                        <a:pt x="272" y="30"/>
                      </a:lnTo>
                      <a:lnTo>
                        <a:pt x="272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D27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8" name="Freeform 106"/>
                <p:cNvSpPr>
                  <a:spLocks/>
                </p:cNvSpPr>
                <p:nvPr/>
              </p:nvSpPr>
              <p:spPr bwMode="auto">
                <a:xfrm>
                  <a:off x="2894" y="810"/>
                  <a:ext cx="27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4" y="28"/>
                    </a:cxn>
                    <a:cxn ang="0">
                      <a:pos x="272" y="28"/>
                    </a:cxn>
                    <a:cxn ang="0">
                      <a:pos x="272" y="28"/>
                    </a:cxn>
                    <a:cxn ang="0">
                      <a:pos x="272" y="30"/>
                    </a:cxn>
                    <a:cxn ang="0">
                      <a:pos x="272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4" h="30">
                      <a:moveTo>
                        <a:pt x="0" y="0"/>
                      </a:moveTo>
                      <a:lnTo>
                        <a:pt x="274" y="28"/>
                      </a:lnTo>
                      <a:lnTo>
                        <a:pt x="272" y="28"/>
                      </a:lnTo>
                      <a:lnTo>
                        <a:pt x="272" y="28"/>
                      </a:lnTo>
                      <a:lnTo>
                        <a:pt x="272" y="30"/>
                      </a:lnTo>
                      <a:lnTo>
                        <a:pt x="272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02A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9" name="Freeform 107"/>
                <p:cNvSpPr>
                  <a:spLocks/>
                </p:cNvSpPr>
                <p:nvPr/>
              </p:nvSpPr>
              <p:spPr bwMode="auto">
                <a:xfrm>
                  <a:off x="2894" y="812"/>
                  <a:ext cx="27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26"/>
                    </a:cxn>
                    <a:cxn ang="0">
                      <a:pos x="272" y="28"/>
                    </a:cxn>
                    <a:cxn ang="0">
                      <a:pos x="272" y="28"/>
                    </a:cxn>
                    <a:cxn ang="0">
                      <a:pos x="270" y="30"/>
                    </a:cxn>
                    <a:cxn ang="0">
                      <a:pos x="270" y="3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30">
                      <a:moveTo>
                        <a:pt x="0" y="0"/>
                      </a:moveTo>
                      <a:lnTo>
                        <a:pt x="272" y="26"/>
                      </a:lnTo>
                      <a:lnTo>
                        <a:pt x="272" y="28"/>
                      </a:lnTo>
                      <a:lnTo>
                        <a:pt x="272" y="28"/>
                      </a:lnTo>
                      <a:lnTo>
                        <a:pt x="270" y="30"/>
                      </a:lnTo>
                      <a:lnTo>
                        <a:pt x="270" y="3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2C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0" name="Freeform 108"/>
                <p:cNvSpPr>
                  <a:spLocks/>
                </p:cNvSpPr>
                <p:nvPr/>
              </p:nvSpPr>
              <p:spPr bwMode="auto">
                <a:xfrm>
                  <a:off x="2894" y="814"/>
                  <a:ext cx="27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26"/>
                    </a:cxn>
                    <a:cxn ang="0">
                      <a:pos x="270" y="28"/>
                    </a:cxn>
                    <a:cxn ang="0">
                      <a:pos x="270" y="28"/>
                    </a:cxn>
                    <a:cxn ang="0">
                      <a:pos x="270" y="30"/>
                    </a:cxn>
                    <a:cxn ang="0">
                      <a:pos x="270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30">
                      <a:moveTo>
                        <a:pt x="0" y="0"/>
                      </a:moveTo>
                      <a:lnTo>
                        <a:pt x="272" y="26"/>
                      </a:lnTo>
                      <a:lnTo>
                        <a:pt x="270" y="28"/>
                      </a:lnTo>
                      <a:lnTo>
                        <a:pt x="270" y="28"/>
                      </a:lnTo>
                      <a:lnTo>
                        <a:pt x="270" y="30"/>
                      </a:lnTo>
                      <a:lnTo>
                        <a:pt x="270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62F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1" name="Freeform 109"/>
                <p:cNvSpPr>
                  <a:spLocks/>
                </p:cNvSpPr>
                <p:nvPr/>
              </p:nvSpPr>
              <p:spPr bwMode="auto">
                <a:xfrm>
                  <a:off x="2894" y="816"/>
                  <a:ext cx="27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26"/>
                    </a:cxn>
                    <a:cxn ang="0">
                      <a:pos x="268" y="30"/>
                    </a:cxn>
                    <a:cxn ang="0">
                      <a:pos x="268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30">
                      <a:moveTo>
                        <a:pt x="0" y="0"/>
                      </a:moveTo>
                      <a:lnTo>
                        <a:pt x="270" y="26"/>
                      </a:lnTo>
                      <a:lnTo>
                        <a:pt x="268" y="30"/>
                      </a:lnTo>
                      <a:lnTo>
                        <a:pt x="268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A32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2" name="Freeform 110"/>
                <p:cNvSpPr>
                  <a:spLocks/>
                </p:cNvSpPr>
                <p:nvPr/>
              </p:nvSpPr>
              <p:spPr bwMode="auto">
                <a:xfrm>
                  <a:off x="2894" y="818"/>
                  <a:ext cx="27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26"/>
                    </a:cxn>
                    <a:cxn ang="0">
                      <a:pos x="268" y="28"/>
                    </a:cxn>
                    <a:cxn ang="0">
                      <a:pos x="266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30">
                      <a:moveTo>
                        <a:pt x="0" y="0"/>
                      </a:moveTo>
                      <a:lnTo>
                        <a:pt x="270" y="26"/>
                      </a:lnTo>
                      <a:lnTo>
                        <a:pt x="268" y="28"/>
                      </a:lnTo>
                      <a:lnTo>
                        <a:pt x="266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4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3" name="Freeform 111"/>
                <p:cNvSpPr>
                  <a:spLocks/>
                </p:cNvSpPr>
                <p:nvPr/>
              </p:nvSpPr>
              <p:spPr bwMode="auto">
                <a:xfrm>
                  <a:off x="2894" y="820"/>
                  <a:ext cx="268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8" y="26"/>
                    </a:cxn>
                    <a:cxn ang="0">
                      <a:pos x="266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8" h="30">
                      <a:moveTo>
                        <a:pt x="0" y="0"/>
                      </a:moveTo>
                      <a:lnTo>
                        <a:pt x="268" y="26"/>
                      </a:lnTo>
                      <a:lnTo>
                        <a:pt x="266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36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4" name="Freeform 112"/>
                <p:cNvSpPr>
                  <a:spLocks/>
                </p:cNvSpPr>
                <p:nvPr/>
              </p:nvSpPr>
              <p:spPr bwMode="auto">
                <a:xfrm>
                  <a:off x="2894" y="822"/>
                  <a:ext cx="266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26"/>
                    </a:cxn>
                    <a:cxn ang="0">
                      <a:pos x="264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30">
                      <a:moveTo>
                        <a:pt x="0" y="0"/>
                      </a:moveTo>
                      <a:lnTo>
                        <a:pt x="266" y="26"/>
                      </a:lnTo>
                      <a:lnTo>
                        <a:pt x="264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39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5" name="Freeform 113"/>
                <p:cNvSpPr>
                  <a:spLocks/>
                </p:cNvSpPr>
                <p:nvPr/>
              </p:nvSpPr>
              <p:spPr bwMode="auto">
                <a:xfrm>
                  <a:off x="2894" y="824"/>
                  <a:ext cx="266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26"/>
                    </a:cxn>
                    <a:cxn ang="0">
                      <a:pos x="264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30">
                      <a:moveTo>
                        <a:pt x="0" y="0"/>
                      </a:moveTo>
                      <a:lnTo>
                        <a:pt x="266" y="26"/>
                      </a:lnTo>
                      <a:lnTo>
                        <a:pt x="264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63A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6" name="Freeform 114"/>
                <p:cNvSpPr>
                  <a:spLocks/>
                </p:cNvSpPr>
                <p:nvPr/>
              </p:nvSpPr>
              <p:spPr bwMode="auto">
                <a:xfrm>
                  <a:off x="2894" y="826"/>
                  <a:ext cx="26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4" y="26"/>
                    </a:cxn>
                    <a:cxn ang="0">
                      <a:pos x="262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4" h="30">
                      <a:moveTo>
                        <a:pt x="0" y="0"/>
                      </a:moveTo>
                      <a:lnTo>
                        <a:pt x="264" y="26"/>
                      </a:lnTo>
                      <a:lnTo>
                        <a:pt x="262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93C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7" name="Freeform 115"/>
                <p:cNvSpPr>
                  <a:spLocks/>
                </p:cNvSpPr>
                <p:nvPr/>
              </p:nvSpPr>
              <p:spPr bwMode="auto">
                <a:xfrm>
                  <a:off x="2894" y="828"/>
                  <a:ext cx="26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4" y="26"/>
                    </a:cxn>
                    <a:cxn ang="0">
                      <a:pos x="260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4" h="30">
                      <a:moveTo>
                        <a:pt x="0" y="0"/>
                      </a:moveTo>
                      <a:lnTo>
                        <a:pt x="264" y="26"/>
                      </a:lnTo>
                      <a:lnTo>
                        <a:pt x="260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3E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8" name="Freeform 116"/>
                <p:cNvSpPr>
                  <a:spLocks/>
                </p:cNvSpPr>
                <p:nvPr/>
              </p:nvSpPr>
              <p:spPr bwMode="auto">
                <a:xfrm>
                  <a:off x="2894" y="830"/>
                  <a:ext cx="26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26"/>
                    </a:cxn>
                    <a:cxn ang="0">
                      <a:pos x="260" y="3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30">
                      <a:moveTo>
                        <a:pt x="0" y="0"/>
                      </a:moveTo>
                      <a:lnTo>
                        <a:pt x="262" y="26"/>
                      </a:lnTo>
                      <a:lnTo>
                        <a:pt x="260" y="3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3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9" name="Freeform 117"/>
                <p:cNvSpPr>
                  <a:spLocks/>
                </p:cNvSpPr>
                <p:nvPr/>
              </p:nvSpPr>
              <p:spPr bwMode="auto">
                <a:xfrm>
                  <a:off x="2894" y="832"/>
                  <a:ext cx="26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0" y="26"/>
                    </a:cxn>
                    <a:cxn ang="0">
                      <a:pos x="258" y="30"/>
                    </a:cxn>
                    <a:cxn ang="0">
                      <a:pos x="258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30">
                      <a:moveTo>
                        <a:pt x="0" y="0"/>
                      </a:moveTo>
                      <a:lnTo>
                        <a:pt x="260" y="26"/>
                      </a:lnTo>
                      <a:lnTo>
                        <a:pt x="258" y="30"/>
                      </a:lnTo>
                      <a:lnTo>
                        <a:pt x="258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241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0" name="Freeform 118"/>
                <p:cNvSpPr>
                  <a:spLocks/>
                </p:cNvSpPr>
                <p:nvPr/>
              </p:nvSpPr>
              <p:spPr bwMode="auto">
                <a:xfrm>
                  <a:off x="2894" y="834"/>
                  <a:ext cx="26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0" y="26"/>
                    </a:cxn>
                    <a:cxn ang="0">
                      <a:pos x="258" y="28"/>
                    </a:cxn>
                    <a:cxn ang="0">
                      <a:pos x="258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30">
                      <a:moveTo>
                        <a:pt x="0" y="0"/>
                      </a:moveTo>
                      <a:lnTo>
                        <a:pt x="260" y="26"/>
                      </a:lnTo>
                      <a:lnTo>
                        <a:pt x="258" y="28"/>
                      </a:lnTo>
                      <a:lnTo>
                        <a:pt x="258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542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1" name="Freeform 119"/>
                <p:cNvSpPr>
                  <a:spLocks/>
                </p:cNvSpPr>
                <p:nvPr/>
              </p:nvSpPr>
              <p:spPr bwMode="auto">
                <a:xfrm>
                  <a:off x="2894" y="836"/>
                  <a:ext cx="258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26"/>
                    </a:cxn>
                    <a:cxn ang="0">
                      <a:pos x="256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30">
                      <a:moveTo>
                        <a:pt x="0" y="0"/>
                      </a:moveTo>
                      <a:lnTo>
                        <a:pt x="258" y="26"/>
                      </a:lnTo>
                      <a:lnTo>
                        <a:pt x="256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43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2" name="Freeform 120"/>
                <p:cNvSpPr>
                  <a:spLocks/>
                </p:cNvSpPr>
                <p:nvPr/>
              </p:nvSpPr>
              <p:spPr bwMode="auto">
                <a:xfrm>
                  <a:off x="2894" y="838"/>
                  <a:ext cx="258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26"/>
                    </a:cxn>
                    <a:cxn ang="0">
                      <a:pos x="254" y="3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30">
                      <a:moveTo>
                        <a:pt x="0" y="0"/>
                      </a:moveTo>
                      <a:lnTo>
                        <a:pt x="258" y="26"/>
                      </a:lnTo>
                      <a:lnTo>
                        <a:pt x="254" y="3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A44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3" name="Freeform 121"/>
                <p:cNvSpPr>
                  <a:spLocks/>
                </p:cNvSpPr>
                <p:nvPr/>
              </p:nvSpPr>
              <p:spPr bwMode="auto">
                <a:xfrm>
                  <a:off x="2894" y="840"/>
                  <a:ext cx="256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6" y="26"/>
                    </a:cxn>
                    <a:cxn ang="0">
                      <a:pos x="252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6" h="30">
                      <a:moveTo>
                        <a:pt x="0" y="0"/>
                      </a:moveTo>
                      <a:lnTo>
                        <a:pt x="256" y="26"/>
                      </a:lnTo>
                      <a:lnTo>
                        <a:pt x="252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C46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4" name="Freeform 122"/>
                <p:cNvSpPr>
                  <a:spLocks/>
                </p:cNvSpPr>
                <p:nvPr/>
              </p:nvSpPr>
              <p:spPr bwMode="auto">
                <a:xfrm>
                  <a:off x="2894" y="842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4" y="26"/>
                    </a:cxn>
                    <a:cxn ang="0">
                      <a:pos x="252" y="30"/>
                    </a:cxn>
                    <a:cxn ang="0">
                      <a:pos x="0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4" h="30">
                      <a:moveTo>
                        <a:pt x="0" y="0"/>
                      </a:moveTo>
                      <a:lnTo>
                        <a:pt x="254" y="26"/>
                      </a:lnTo>
                      <a:lnTo>
                        <a:pt x="252" y="30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E46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5" name="Freeform 123"/>
                <p:cNvSpPr>
                  <a:spLocks/>
                </p:cNvSpPr>
                <p:nvPr/>
              </p:nvSpPr>
              <p:spPr bwMode="auto">
                <a:xfrm>
                  <a:off x="2894" y="844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2" y="26"/>
                    </a:cxn>
                    <a:cxn ang="0">
                      <a:pos x="250" y="30"/>
                    </a:cxn>
                    <a:cxn ang="0">
                      <a:pos x="0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2" h="30">
                      <a:moveTo>
                        <a:pt x="0" y="0"/>
                      </a:moveTo>
                      <a:lnTo>
                        <a:pt x="252" y="26"/>
                      </a:lnTo>
                      <a:lnTo>
                        <a:pt x="250" y="30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1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6" name="Freeform 124"/>
                <p:cNvSpPr>
                  <a:spLocks/>
                </p:cNvSpPr>
                <p:nvPr/>
              </p:nvSpPr>
              <p:spPr bwMode="auto">
                <a:xfrm>
                  <a:off x="2894" y="848"/>
                  <a:ext cx="252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2" y="24"/>
                    </a:cxn>
                    <a:cxn ang="0">
                      <a:pos x="248" y="28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2" h="28">
                      <a:moveTo>
                        <a:pt x="0" y="0"/>
                      </a:moveTo>
                      <a:lnTo>
                        <a:pt x="252" y="24"/>
                      </a:lnTo>
                      <a:lnTo>
                        <a:pt x="248" y="28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3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7" name="Freeform 125"/>
                <p:cNvSpPr>
                  <a:spLocks/>
                </p:cNvSpPr>
                <p:nvPr/>
              </p:nvSpPr>
              <p:spPr bwMode="auto">
                <a:xfrm>
                  <a:off x="2894" y="850"/>
                  <a:ext cx="250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0" y="24"/>
                    </a:cxn>
                    <a:cxn ang="0">
                      <a:pos x="248" y="26"/>
                    </a:cxn>
                    <a:cxn ang="0">
                      <a:pos x="248" y="28"/>
                    </a:cxn>
                    <a:cxn ang="0">
                      <a:pos x="2" y="4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0" h="28">
                      <a:moveTo>
                        <a:pt x="0" y="0"/>
                      </a:moveTo>
                      <a:lnTo>
                        <a:pt x="250" y="24"/>
                      </a:lnTo>
                      <a:lnTo>
                        <a:pt x="248" y="26"/>
                      </a:lnTo>
                      <a:lnTo>
                        <a:pt x="248" y="28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549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8" name="Freeform 126"/>
                <p:cNvSpPr>
                  <a:spLocks/>
                </p:cNvSpPr>
                <p:nvPr/>
              </p:nvSpPr>
              <p:spPr bwMode="auto">
                <a:xfrm>
                  <a:off x="2896" y="852"/>
                  <a:ext cx="246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24"/>
                    </a:cxn>
                    <a:cxn ang="0">
                      <a:pos x="246" y="24"/>
                    </a:cxn>
                    <a:cxn ang="0">
                      <a:pos x="244" y="2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28">
                      <a:moveTo>
                        <a:pt x="0" y="0"/>
                      </a:moveTo>
                      <a:lnTo>
                        <a:pt x="246" y="24"/>
                      </a:lnTo>
                      <a:lnTo>
                        <a:pt x="246" y="24"/>
                      </a:lnTo>
                      <a:lnTo>
                        <a:pt x="244" y="28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9" name="Freeform 127"/>
                <p:cNvSpPr>
                  <a:spLocks/>
                </p:cNvSpPr>
                <p:nvPr/>
              </p:nvSpPr>
              <p:spPr bwMode="auto">
                <a:xfrm>
                  <a:off x="2896" y="854"/>
                  <a:ext cx="246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24"/>
                    </a:cxn>
                    <a:cxn ang="0">
                      <a:pos x="242" y="2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26">
                      <a:moveTo>
                        <a:pt x="0" y="0"/>
                      </a:moveTo>
                      <a:lnTo>
                        <a:pt x="246" y="24"/>
                      </a:lnTo>
                      <a:lnTo>
                        <a:pt x="242" y="2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A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0" name="Freeform 128"/>
                <p:cNvSpPr>
                  <a:spLocks/>
                </p:cNvSpPr>
                <p:nvPr/>
              </p:nvSpPr>
              <p:spPr bwMode="auto">
                <a:xfrm>
                  <a:off x="2896" y="856"/>
                  <a:ext cx="244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4" y="24"/>
                    </a:cxn>
                    <a:cxn ang="0">
                      <a:pos x="240" y="2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4" h="26">
                      <a:moveTo>
                        <a:pt x="0" y="0"/>
                      </a:moveTo>
                      <a:lnTo>
                        <a:pt x="244" y="24"/>
                      </a:lnTo>
                      <a:lnTo>
                        <a:pt x="240" y="2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D4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1" name="Freeform 129"/>
                <p:cNvSpPr>
                  <a:spLocks/>
                </p:cNvSpPr>
                <p:nvPr/>
              </p:nvSpPr>
              <p:spPr bwMode="auto">
                <a:xfrm>
                  <a:off x="2896" y="858"/>
                  <a:ext cx="242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2" y="22"/>
                    </a:cxn>
                    <a:cxn ang="0">
                      <a:pos x="238" y="2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2" h="26">
                      <a:moveTo>
                        <a:pt x="0" y="0"/>
                      </a:moveTo>
                      <a:lnTo>
                        <a:pt x="242" y="22"/>
                      </a:lnTo>
                      <a:lnTo>
                        <a:pt x="238" y="2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4B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2" name="Freeform 130"/>
                <p:cNvSpPr>
                  <a:spLocks/>
                </p:cNvSpPr>
                <p:nvPr/>
              </p:nvSpPr>
              <p:spPr bwMode="auto">
                <a:xfrm>
                  <a:off x="2898" y="860"/>
                  <a:ext cx="238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8" y="22"/>
                    </a:cxn>
                    <a:cxn ang="0">
                      <a:pos x="234" y="2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8" h="26">
                      <a:moveTo>
                        <a:pt x="0" y="0"/>
                      </a:moveTo>
                      <a:lnTo>
                        <a:pt x="238" y="22"/>
                      </a:lnTo>
                      <a:lnTo>
                        <a:pt x="234" y="2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4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3" name="Freeform 131"/>
                <p:cNvSpPr>
                  <a:spLocks/>
                </p:cNvSpPr>
                <p:nvPr/>
              </p:nvSpPr>
              <p:spPr bwMode="auto">
                <a:xfrm>
                  <a:off x="2898" y="862"/>
                  <a:ext cx="236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6" y="22"/>
                    </a:cxn>
                    <a:cxn ang="0">
                      <a:pos x="232" y="2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6" h="26">
                      <a:moveTo>
                        <a:pt x="0" y="0"/>
                      </a:moveTo>
                      <a:lnTo>
                        <a:pt x="236" y="22"/>
                      </a:lnTo>
                      <a:lnTo>
                        <a:pt x="232" y="2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4B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4" name="Freeform 132"/>
                <p:cNvSpPr>
                  <a:spLocks/>
                </p:cNvSpPr>
                <p:nvPr/>
              </p:nvSpPr>
              <p:spPr bwMode="auto">
                <a:xfrm>
                  <a:off x="2898" y="864"/>
                  <a:ext cx="234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4" y="22"/>
                    </a:cxn>
                    <a:cxn ang="0">
                      <a:pos x="232" y="24"/>
                    </a:cxn>
                    <a:cxn ang="0">
                      <a:pos x="230" y="2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4" h="26">
                      <a:moveTo>
                        <a:pt x="0" y="0"/>
                      </a:moveTo>
                      <a:lnTo>
                        <a:pt x="234" y="22"/>
                      </a:lnTo>
                      <a:lnTo>
                        <a:pt x="232" y="24"/>
                      </a:lnTo>
                      <a:lnTo>
                        <a:pt x="230" y="2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4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5" name="Freeform 133"/>
                <p:cNvSpPr>
                  <a:spLocks/>
                </p:cNvSpPr>
                <p:nvPr/>
              </p:nvSpPr>
              <p:spPr bwMode="auto">
                <a:xfrm>
                  <a:off x="2900" y="866"/>
                  <a:ext cx="230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0" y="22"/>
                    </a:cxn>
                    <a:cxn ang="0">
                      <a:pos x="230" y="22"/>
                    </a:cxn>
                    <a:cxn ang="0">
                      <a:pos x="226" y="26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0" h="26">
                      <a:moveTo>
                        <a:pt x="0" y="0"/>
                      </a:moveTo>
                      <a:lnTo>
                        <a:pt x="230" y="22"/>
                      </a:lnTo>
                      <a:lnTo>
                        <a:pt x="230" y="22"/>
                      </a:lnTo>
                      <a:lnTo>
                        <a:pt x="226" y="2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4B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6" name="Freeform 134"/>
                <p:cNvSpPr>
                  <a:spLocks/>
                </p:cNvSpPr>
                <p:nvPr/>
              </p:nvSpPr>
              <p:spPr bwMode="auto">
                <a:xfrm>
                  <a:off x="2900" y="868"/>
                  <a:ext cx="228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8" y="22"/>
                    </a:cxn>
                    <a:cxn ang="0">
                      <a:pos x="224" y="2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8" h="26">
                      <a:moveTo>
                        <a:pt x="0" y="0"/>
                      </a:moveTo>
                      <a:lnTo>
                        <a:pt x="228" y="22"/>
                      </a:lnTo>
                      <a:lnTo>
                        <a:pt x="224" y="26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C4B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7" name="Freeform 135"/>
                <p:cNvSpPr>
                  <a:spLocks/>
                </p:cNvSpPr>
                <p:nvPr/>
              </p:nvSpPr>
              <p:spPr bwMode="auto">
                <a:xfrm>
                  <a:off x="2902" y="870"/>
                  <a:ext cx="224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4" y="22"/>
                    </a:cxn>
                    <a:cxn ang="0">
                      <a:pos x="220" y="2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4" h="26">
                      <a:moveTo>
                        <a:pt x="0" y="0"/>
                      </a:moveTo>
                      <a:lnTo>
                        <a:pt x="224" y="22"/>
                      </a:lnTo>
                      <a:lnTo>
                        <a:pt x="220" y="2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E4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8" name="Freeform 136"/>
                <p:cNvSpPr>
                  <a:spLocks/>
                </p:cNvSpPr>
                <p:nvPr/>
              </p:nvSpPr>
              <p:spPr bwMode="auto">
                <a:xfrm>
                  <a:off x="2904" y="872"/>
                  <a:ext cx="220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0" y="22"/>
                    </a:cxn>
                    <a:cxn ang="0">
                      <a:pos x="216" y="2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0" h="26">
                      <a:moveTo>
                        <a:pt x="0" y="0"/>
                      </a:moveTo>
                      <a:lnTo>
                        <a:pt x="220" y="22"/>
                      </a:lnTo>
                      <a:lnTo>
                        <a:pt x="216" y="2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34F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9" name="Freeform 137"/>
                <p:cNvSpPr>
                  <a:spLocks/>
                </p:cNvSpPr>
                <p:nvPr/>
              </p:nvSpPr>
              <p:spPr bwMode="auto">
                <a:xfrm>
                  <a:off x="2904" y="874"/>
                  <a:ext cx="218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8" y="22"/>
                    </a:cxn>
                    <a:cxn ang="0">
                      <a:pos x="216" y="24"/>
                    </a:cxn>
                    <a:cxn ang="0">
                      <a:pos x="214" y="26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8" h="26">
                      <a:moveTo>
                        <a:pt x="0" y="0"/>
                      </a:moveTo>
                      <a:lnTo>
                        <a:pt x="218" y="22"/>
                      </a:lnTo>
                      <a:lnTo>
                        <a:pt x="216" y="24"/>
                      </a:lnTo>
                      <a:lnTo>
                        <a:pt x="214" y="2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A53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0" name="Freeform 138"/>
                <p:cNvSpPr>
                  <a:spLocks/>
                </p:cNvSpPr>
                <p:nvPr/>
              </p:nvSpPr>
              <p:spPr bwMode="auto">
                <a:xfrm>
                  <a:off x="2906" y="876"/>
                  <a:ext cx="214" cy="2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4" y="22"/>
                    </a:cxn>
                    <a:cxn ang="0">
                      <a:pos x="214" y="22"/>
                    </a:cxn>
                    <a:cxn ang="0">
                      <a:pos x="208" y="24"/>
                    </a:cxn>
                    <a:cxn ang="0">
                      <a:pos x="6" y="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4" h="24">
                      <a:moveTo>
                        <a:pt x="0" y="0"/>
                      </a:moveTo>
                      <a:lnTo>
                        <a:pt x="214" y="22"/>
                      </a:lnTo>
                      <a:lnTo>
                        <a:pt x="214" y="22"/>
                      </a:lnTo>
                      <a:lnTo>
                        <a:pt x="208" y="24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56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1" name="Freeform 139"/>
                <p:cNvSpPr>
                  <a:spLocks/>
                </p:cNvSpPr>
                <p:nvPr/>
              </p:nvSpPr>
              <p:spPr bwMode="auto">
                <a:xfrm>
                  <a:off x="2908" y="878"/>
                  <a:ext cx="210" cy="2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0" y="22"/>
                    </a:cxn>
                    <a:cxn ang="0">
                      <a:pos x="204" y="24"/>
                    </a:cxn>
                    <a:cxn ang="0">
                      <a:pos x="8" y="6"/>
                    </a:cxn>
                    <a:cxn ang="0">
                      <a:pos x="6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0" h="24">
                      <a:moveTo>
                        <a:pt x="0" y="0"/>
                      </a:moveTo>
                      <a:lnTo>
                        <a:pt x="210" y="22"/>
                      </a:lnTo>
                      <a:lnTo>
                        <a:pt x="204" y="24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45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2" name="Freeform 140"/>
                <p:cNvSpPr>
                  <a:spLocks/>
                </p:cNvSpPr>
                <p:nvPr/>
              </p:nvSpPr>
              <p:spPr bwMode="auto">
                <a:xfrm>
                  <a:off x="2912" y="882"/>
                  <a:ext cx="202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2" y="18"/>
                    </a:cxn>
                    <a:cxn ang="0">
                      <a:pos x="196" y="22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2" h="22">
                      <a:moveTo>
                        <a:pt x="0" y="0"/>
                      </a:moveTo>
                      <a:lnTo>
                        <a:pt x="202" y="18"/>
                      </a:lnTo>
                      <a:lnTo>
                        <a:pt x="196" y="22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A5E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3" name="Freeform 141"/>
                <p:cNvSpPr>
                  <a:spLocks/>
                </p:cNvSpPr>
                <p:nvPr/>
              </p:nvSpPr>
              <p:spPr bwMode="auto">
                <a:xfrm>
                  <a:off x="2916" y="884"/>
                  <a:ext cx="19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96" y="18"/>
                    </a:cxn>
                    <a:cxn ang="0">
                      <a:pos x="190" y="22"/>
                    </a:cxn>
                    <a:cxn ang="0">
                      <a:pos x="188" y="22"/>
                    </a:cxn>
                    <a:cxn ang="0">
                      <a:pos x="12" y="4"/>
                    </a:cxn>
                    <a:cxn ang="0">
                      <a:pos x="6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96" h="22">
                      <a:moveTo>
                        <a:pt x="0" y="0"/>
                      </a:moveTo>
                      <a:lnTo>
                        <a:pt x="196" y="18"/>
                      </a:lnTo>
                      <a:lnTo>
                        <a:pt x="190" y="22"/>
                      </a:lnTo>
                      <a:lnTo>
                        <a:pt x="188" y="22"/>
                      </a:lnTo>
                      <a:lnTo>
                        <a:pt x="12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163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4" name="Freeform 142"/>
                <p:cNvSpPr>
                  <a:spLocks/>
                </p:cNvSpPr>
                <p:nvPr/>
              </p:nvSpPr>
              <p:spPr bwMode="auto">
                <a:xfrm>
                  <a:off x="2922" y="886"/>
                  <a:ext cx="18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86" y="18"/>
                    </a:cxn>
                    <a:cxn ang="0">
                      <a:pos x="184" y="20"/>
                    </a:cxn>
                    <a:cxn ang="0">
                      <a:pos x="178" y="22"/>
                    </a:cxn>
                    <a:cxn ang="0">
                      <a:pos x="14" y="6"/>
                    </a:cxn>
                    <a:cxn ang="0">
                      <a:pos x="8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6" h="22">
                      <a:moveTo>
                        <a:pt x="0" y="0"/>
                      </a:moveTo>
                      <a:lnTo>
                        <a:pt x="186" y="18"/>
                      </a:lnTo>
                      <a:lnTo>
                        <a:pt x="184" y="20"/>
                      </a:lnTo>
                      <a:lnTo>
                        <a:pt x="178" y="22"/>
                      </a:lnTo>
                      <a:lnTo>
                        <a:pt x="14" y="6"/>
                      </a:ln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67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5" name="Freeform 143"/>
                <p:cNvSpPr>
                  <a:spLocks/>
                </p:cNvSpPr>
                <p:nvPr/>
              </p:nvSpPr>
              <p:spPr bwMode="auto">
                <a:xfrm>
                  <a:off x="2928" y="888"/>
                  <a:ext cx="17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6" y="18"/>
                    </a:cxn>
                    <a:cxn ang="0">
                      <a:pos x="168" y="22"/>
                    </a:cxn>
                    <a:cxn ang="0">
                      <a:pos x="16" y="6"/>
                    </a:cxn>
                    <a:cxn ang="0">
                      <a:pos x="12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76" h="22">
                      <a:moveTo>
                        <a:pt x="0" y="0"/>
                      </a:moveTo>
                      <a:lnTo>
                        <a:pt x="176" y="18"/>
                      </a:lnTo>
                      <a:lnTo>
                        <a:pt x="168" y="22"/>
                      </a:lnTo>
                      <a:lnTo>
                        <a:pt x="16" y="6"/>
                      </a:lnTo>
                      <a:lnTo>
                        <a:pt x="1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F6C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6" name="Freeform 144"/>
                <p:cNvSpPr>
                  <a:spLocks/>
                </p:cNvSpPr>
                <p:nvPr/>
              </p:nvSpPr>
              <p:spPr bwMode="auto">
                <a:xfrm>
                  <a:off x="2936" y="892"/>
                  <a:ext cx="164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4" y="16"/>
                    </a:cxn>
                    <a:cxn ang="0">
                      <a:pos x="158" y="18"/>
                    </a:cxn>
                    <a:cxn ang="0">
                      <a:pos x="154" y="18"/>
                    </a:cxn>
                    <a:cxn ang="0">
                      <a:pos x="20" y="6"/>
                    </a:cxn>
                    <a:cxn ang="0">
                      <a:pos x="16" y="4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64" h="18">
                      <a:moveTo>
                        <a:pt x="0" y="0"/>
                      </a:moveTo>
                      <a:lnTo>
                        <a:pt x="164" y="16"/>
                      </a:lnTo>
                      <a:lnTo>
                        <a:pt x="158" y="18"/>
                      </a:lnTo>
                      <a:lnTo>
                        <a:pt x="154" y="18"/>
                      </a:lnTo>
                      <a:lnTo>
                        <a:pt x="20" y="6"/>
                      </a:lnTo>
                      <a:lnTo>
                        <a:pt x="1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67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7" name="Freeform 145"/>
                <p:cNvSpPr>
                  <a:spLocks/>
                </p:cNvSpPr>
                <p:nvPr/>
              </p:nvSpPr>
              <p:spPr bwMode="auto">
                <a:xfrm>
                  <a:off x="2944" y="894"/>
                  <a:ext cx="152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2" y="16"/>
                    </a:cxn>
                    <a:cxn ang="0">
                      <a:pos x="150" y="16"/>
                    </a:cxn>
                    <a:cxn ang="0">
                      <a:pos x="138" y="18"/>
                    </a:cxn>
                    <a:cxn ang="0">
                      <a:pos x="26" y="8"/>
                    </a:cxn>
                    <a:cxn ang="0">
                      <a:pos x="20" y="6"/>
                    </a:cxn>
                    <a:cxn ang="0">
                      <a:pos x="8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2" h="18">
                      <a:moveTo>
                        <a:pt x="0" y="0"/>
                      </a:moveTo>
                      <a:lnTo>
                        <a:pt x="152" y="16"/>
                      </a:lnTo>
                      <a:lnTo>
                        <a:pt x="150" y="16"/>
                      </a:lnTo>
                      <a:lnTo>
                        <a:pt x="138" y="18"/>
                      </a:lnTo>
                      <a:lnTo>
                        <a:pt x="26" y="8"/>
                      </a:lnTo>
                      <a:lnTo>
                        <a:pt x="20" y="6"/>
                      </a:lnTo>
                      <a:lnTo>
                        <a:pt x="8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D76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8" name="Freeform 146"/>
                <p:cNvSpPr>
                  <a:spLocks/>
                </p:cNvSpPr>
                <p:nvPr/>
              </p:nvSpPr>
              <p:spPr bwMode="auto">
                <a:xfrm>
                  <a:off x="2956" y="898"/>
                  <a:ext cx="134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4" y="12"/>
                    </a:cxn>
                    <a:cxn ang="0">
                      <a:pos x="122" y="14"/>
                    </a:cxn>
                    <a:cxn ang="0">
                      <a:pos x="114" y="14"/>
                    </a:cxn>
                    <a:cxn ang="0">
                      <a:pos x="112" y="14"/>
                    </a:cxn>
                    <a:cxn ang="0">
                      <a:pos x="34" y="8"/>
                    </a:cxn>
                    <a:cxn ang="0">
                      <a:pos x="22" y="4"/>
                    </a:cxn>
                    <a:cxn ang="0">
                      <a:pos x="8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4" h="14">
                      <a:moveTo>
                        <a:pt x="0" y="0"/>
                      </a:moveTo>
                      <a:lnTo>
                        <a:pt x="134" y="12"/>
                      </a:lnTo>
                      <a:lnTo>
                        <a:pt x="122" y="14"/>
                      </a:lnTo>
                      <a:lnTo>
                        <a:pt x="114" y="14"/>
                      </a:lnTo>
                      <a:lnTo>
                        <a:pt x="112" y="14"/>
                      </a:lnTo>
                      <a:lnTo>
                        <a:pt x="34" y="8"/>
                      </a:lnTo>
                      <a:lnTo>
                        <a:pt x="22" y="4"/>
                      </a:lnTo>
                      <a:lnTo>
                        <a:pt x="8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67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9" name="Freeform 147"/>
                <p:cNvSpPr>
                  <a:spLocks/>
                </p:cNvSpPr>
                <p:nvPr/>
              </p:nvSpPr>
              <p:spPr bwMode="auto">
                <a:xfrm>
                  <a:off x="2970" y="902"/>
                  <a:ext cx="112" cy="1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2" y="10"/>
                    </a:cxn>
                    <a:cxn ang="0">
                      <a:pos x="108" y="10"/>
                    </a:cxn>
                    <a:cxn ang="0">
                      <a:pos x="100" y="10"/>
                    </a:cxn>
                    <a:cxn ang="0">
                      <a:pos x="88" y="10"/>
                    </a:cxn>
                    <a:cxn ang="0">
                      <a:pos x="76" y="10"/>
                    </a:cxn>
                    <a:cxn ang="0">
                      <a:pos x="64" y="10"/>
                    </a:cxn>
                    <a:cxn ang="0">
                      <a:pos x="50" y="8"/>
                    </a:cxn>
                    <a:cxn ang="0">
                      <a:pos x="36" y="6"/>
                    </a:cxn>
                    <a:cxn ang="0">
                      <a:pos x="22" y="4"/>
                    </a:cxn>
                    <a:cxn ang="0">
                      <a:pos x="8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2" h="10">
                      <a:moveTo>
                        <a:pt x="0" y="0"/>
                      </a:moveTo>
                      <a:lnTo>
                        <a:pt x="112" y="10"/>
                      </a:lnTo>
                      <a:lnTo>
                        <a:pt x="108" y="10"/>
                      </a:lnTo>
                      <a:lnTo>
                        <a:pt x="100" y="10"/>
                      </a:lnTo>
                      <a:lnTo>
                        <a:pt x="88" y="10"/>
                      </a:lnTo>
                      <a:lnTo>
                        <a:pt x="76" y="10"/>
                      </a:lnTo>
                      <a:lnTo>
                        <a:pt x="64" y="10"/>
                      </a:lnTo>
                      <a:lnTo>
                        <a:pt x="50" y="8"/>
                      </a:lnTo>
                      <a:lnTo>
                        <a:pt x="36" y="6"/>
                      </a:lnTo>
                      <a:lnTo>
                        <a:pt x="22" y="4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7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0" name="Freeform 148"/>
                <p:cNvSpPr>
                  <a:spLocks/>
                </p:cNvSpPr>
                <p:nvPr/>
              </p:nvSpPr>
              <p:spPr bwMode="auto">
                <a:xfrm>
                  <a:off x="2990" y="906"/>
                  <a:ext cx="78" cy="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8" y="6"/>
                    </a:cxn>
                    <a:cxn ang="0">
                      <a:pos x="68" y="6"/>
                    </a:cxn>
                    <a:cxn ang="0">
                      <a:pos x="56" y="6"/>
                    </a:cxn>
                    <a:cxn ang="0">
                      <a:pos x="44" y="6"/>
                    </a:cxn>
                    <a:cxn ang="0">
                      <a:pos x="30" y="4"/>
                    </a:cxn>
                    <a:cxn ang="0">
                      <a:pos x="16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8" h="6">
                      <a:moveTo>
                        <a:pt x="0" y="0"/>
                      </a:moveTo>
                      <a:lnTo>
                        <a:pt x="78" y="6"/>
                      </a:lnTo>
                      <a:lnTo>
                        <a:pt x="68" y="6"/>
                      </a:lnTo>
                      <a:lnTo>
                        <a:pt x="56" y="6"/>
                      </a:lnTo>
                      <a:lnTo>
                        <a:pt x="44" y="6"/>
                      </a:lnTo>
                      <a:lnTo>
                        <a:pt x="30" y="4"/>
                      </a:lnTo>
                      <a:lnTo>
                        <a:pt x="16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1" name="Freeform 149"/>
                <p:cNvSpPr>
                  <a:spLocks/>
                </p:cNvSpPr>
                <p:nvPr/>
              </p:nvSpPr>
              <p:spPr bwMode="auto">
                <a:xfrm>
                  <a:off x="3264" y="764"/>
                  <a:ext cx="298" cy="216"/>
                </a:xfrm>
                <a:custGeom>
                  <a:avLst/>
                  <a:gdLst/>
                  <a:ahLst/>
                  <a:cxnLst>
                    <a:cxn ang="0">
                      <a:pos x="184" y="216"/>
                    </a:cxn>
                    <a:cxn ang="0">
                      <a:pos x="208" y="216"/>
                    </a:cxn>
                    <a:cxn ang="0">
                      <a:pos x="230" y="216"/>
                    </a:cxn>
                    <a:cxn ang="0">
                      <a:pos x="244" y="212"/>
                    </a:cxn>
                    <a:cxn ang="0">
                      <a:pos x="252" y="208"/>
                    </a:cxn>
                    <a:cxn ang="0">
                      <a:pos x="262" y="198"/>
                    </a:cxn>
                    <a:cxn ang="0">
                      <a:pos x="270" y="186"/>
                    </a:cxn>
                    <a:cxn ang="0">
                      <a:pos x="278" y="170"/>
                    </a:cxn>
                    <a:cxn ang="0">
                      <a:pos x="282" y="152"/>
                    </a:cxn>
                    <a:cxn ang="0">
                      <a:pos x="288" y="132"/>
                    </a:cxn>
                    <a:cxn ang="0">
                      <a:pos x="290" y="124"/>
                    </a:cxn>
                    <a:cxn ang="0">
                      <a:pos x="292" y="114"/>
                    </a:cxn>
                    <a:cxn ang="0">
                      <a:pos x="292" y="106"/>
                    </a:cxn>
                    <a:cxn ang="0">
                      <a:pos x="294" y="100"/>
                    </a:cxn>
                    <a:cxn ang="0">
                      <a:pos x="296" y="94"/>
                    </a:cxn>
                    <a:cxn ang="0">
                      <a:pos x="296" y="90"/>
                    </a:cxn>
                    <a:cxn ang="0">
                      <a:pos x="296" y="84"/>
                    </a:cxn>
                    <a:cxn ang="0">
                      <a:pos x="298" y="74"/>
                    </a:cxn>
                    <a:cxn ang="0">
                      <a:pos x="292" y="58"/>
                    </a:cxn>
                    <a:cxn ang="0">
                      <a:pos x="280" y="44"/>
                    </a:cxn>
                    <a:cxn ang="0">
                      <a:pos x="264" y="34"/>
                    </a:cxn>
                    <a:cxn ang="0">
                      <a:pos x="244" y="24"/>
                    </a:cxn>
                    <a:cxn ang="0">
                      <a:pos x="220" y="14"/>
                    </a:cxn>
                    <a:cxn ang="0">
                      <a:pos x="194" y="8"/>
                    </a:cxn>
                    <a:cxn ang="0">
                      <a:pos x="168" y="4"/>
                    </a:cxn>
                    <a:cxn ang="0">
                      <a:pos x="140" y="0"/>
                    </a:cxn>
                    <a:cxn ang="0">
                      <a:pos x="114" y="0"/>
                    </a:cxn>
                    <a:cxn ang="0">
                      <a:pos x="88" y="0"/>
                    </a:cxn>
                    <a:cxn ang="0">
                      <a:pos x="64" y="4"/>
                    </a:cxn>
                    <a:cxn ang="0">
                      <a:pos x="42" y="10"/>
                    </a:cxn>
                    <a:cxn ang="0">
                      <a:pos x="24" y="18"/>
                    </a:cxn>
                    <a:cxn ang="0">
                      <a:pos x="10" y="30"/>
                    </a:cxn>
                    <a:cxn ang="0">
                      <a:pos x="2" y="46"/>
                    </a:cxn>
                    <a:cxn ang="0">
                      <a:pos x="0" y="58"/>
                    </a:cxn>
                    <a:cxn ang="0">
                      <a:pos x="0" y="62"/>
                    </a:cxn>
                    <a:cxn ang="0">
                      <a:pos x="0" y="68"/>
                    </a:cxn>
                    <a:cxn ang="0">
                      <a:pos x="0" y="74"/>
                    </a:cxn>
                    <a:cxn ang="0">
                      <a:pos x="2" y="78"/>
                    </a:cxn>
                    <a:cxn ang="0">
                      <a:pos x="2" y="84"/>
                    </a:cxn>
                    <a:cxn ang="0">
                      <a:pos x="2" y="90"/>
                    </a:cxn>
                    <a:cxn ang="0">
                      <a:pos x="4" y="96"/>
                    </a:cxn>
                    <a:cxn ang="0">
                      <a:pos x="10" y="118"/>
                    </a:cxn>
                    <a:cxn ang="0">
                      <a:pos x="22" y="152"/>
                    </a:cxn>
                    <a:cxn ang="0">
                      <a:pos x="42" y="176"/>
                    </a:cxn>
                    <a:cxn ang="0">
                      <a:pos x="70" y="194"/>
                    </a:cxn>
                    <a:cxn ang="0">
                      <a:pos x="88" y="200"/>
                    </a:cxn>
                    <a:cxn ang="0">
                      <a:pos x="114" y="206"/>
                    </a:cxn>
                    <a:cxn ang="0">
                      <a:pos x="142" y="210"/>
                    </a:cxn>
                    <a:cxn ang="0">
                      <a:pos x="170" y="214"/>
                    </a:cxn>
                  </a:cxnLst>
                  <a:rect l="0" t="0" r="r" b="b"/>
                  <a:pathLst>
                    <a:path w="298" h="216">
                      <a:moveTo>
                        <a:pt x="170" y="214"/>
                      </a:moveTo>
                      <a:lnTo>
                        <a:pt x="184" y="216"/>
                      </a:lnTo>
                      <a:lnTo>
                        <a:pt x="196" y="216"/>
                      </a:lnTo>
                      <a:lnTo>
                        <a:pt x="208" y="216"/>
                      </a:lnTo>
                      <a:lnTo>
                        <a:pt x="220" y="216"/>
                      </a:lnTo>
                      <a:lnTo>
                        <a:pt x="230" y="216"/>
                      </a:lnTo>
                      <a:lnTo>
                        <a:pt x="238" y="214"/>
                      </a:lnTo>
                      <a:lnTo>
                        <a:pt x="244" y="212"/>
                      </a:lnTo>
                      <a:lnTo>
                        <a:pt x="246" y="212"/>
                      </a:lnTo>
                      <a:lnTo>
                        <a:pt x="252" y="208"/>
                      </a:lnTo>
                      <a:lnTo>
                        <a:pt x="256" y="204"/>
                      </a:lnTo>
                      <a:lnTo>
                        <a:pt x="262" y="198"/>
                      </a:lnTo>
                      <a:lnTo>
                        <a:pt x="266" y="192"/>
                      </a:lnTo>
                      <a:lnTo>
                        <a:pt x="270" y="186"/>
                      </a:lnTo>
                      <a:lnTo>
                        <a:pt x="274" y="178"/>
                      </a:lnTo>
                      <a:lnTo>
                        <a:pt x="278" y="170"/>
                      </a:lnTo>
                      <a:lnTo>
                        <a:pt x="280" y="162"/>
                      </a:lnTo>
                      <a:lnTo>
                        <a:pt x="282" y="152"/>
                      </a:lnTo>
                      <a:lnTo>
                        <a:pt x="286" y="142"/>
                      </a:lnTo>
                      <a:lnTo>
                        <a:pt x="288" y="132"/>
                      </a:lnTo>
                      <a:lnTo>
                        <a:pt x="288" y="128"/>
                      </a:lnTo>
                      <a:lnTo>
                        <a:pt x="290" y="124"/>
                      </a:lnTo>
                      <a:lnTo>
                        <a:pt x="290" y="120"/>
                      </a:lnTo>
                      <a:lnTo>
                        <a:pt x="292" y="114"/>
                      </a:lnTo>
                      <a:lnTo>
                        <a:pt x="292" y="110"/>
                      </a:lnTo>
                      <a:lnTo>
                        <a:pt x="292" y="106"/>
                      </a:lnTo>
                      <a:lnTo>
                        <a:pt x="294" y="104"/>
                      </a:lnTo>
                      <a:lnTo>
                        <a:pt x="294" y="100"/>
                      </a:lnTo>
                      <a:lnTo>
                        <a:pt x="294" y="98"/>
                      </a:lnTo>
                      <a:lnTo>
                        <a:pt x="296" y="94"/>
                      </a:lnTo>
                      <a:lnTo>
                        <a:pt x="296" y="92"/>
                      </a:lnTo>
                      <a:lnTo>
                        <a:pt x="296" y="90"/>
                      </a:lnTo>
                      <a:lnTo>
                        <a:pt x="296" y="86"/>
                      </a:lnTo>
                      <a:lnTo>
                        <a:pt x="296" y="84"/>
                      </a:lnTo>
                      <a:lnTo>
                        <a:pt x="298" y="82"/>
                      </a:lnTo>
                      <a:lnTo>
                        <a:pt x="298" y="74"/>
                      </a:lnTo>
                      <a:lnTo>
                        <a:pt x="296" y="66"/>
                      </a:lnTo>
                      <a:lnTo>
                        <a:pt x="292" y="58"/>
                      </a:lnTo>
                      <a:lnTo>
                        <a:pt x="286" y="52"/>
                      </a:lnTo>
                      <a:lnTo>
                        <a:pt x="280" y="44"/>
                      </a:lnTo>
                      <a:lnTo>
                        <a:pt x="272" y="38"/>
                      </a:lnTo>
                      <a:lnTo>
                        <a:pt x="264" y="34"/>
                      </a:lnTo>
                      <a:lnTo>
                        <a:pt x="254" y="28"/>
                      </a:lnTo>
                      <a:lnTo>
                        <a:pt x="244" y="24"/>
                      </a:lnTo>
                      <a:lnTo>
                        <a:pt x="232" y="18"/>
                      </a:lnTo>
                      <a:lnTo>
                        <a:pt x="220" y="14"/>
                      </a:lnTo>
                      <a:lnTo>
                        <a:pt x="208" y="12"/>
                      </a:lnTo>
                      <a:lnTo>
                        <a:pt x="194" y="8"/>
                      </a:lnTo>
                      <a:lnTo>
                        <a:pt x="182" y="6"/>
                      </a:lnTo>
                      <a:lnTo>
                        <a:pt x="168" y="4"/>
                      </a:lnTo>
                      <a:lnTo>
                        <a:pt x="154" y="2"/>
                      </a:lnTo>
                      <a:lnTo>
                        <a:pt x="140" y="0"/>
                      </a:lnTo>
                      <a:lnTo>
                        <a:pt x="126" y="0"/>
                      </a:lnTo>
                      <a:lnTo>
                        <a:pt x="114" y="0"/>
                      </a:lnTo>
                      <a:lnTo>
                        <a:pt x="100" y="0"/>
                      </a:lnTo>
                      <a:lnTo>
                        <a:pt x="88" y="0"/>
                      </a:lnTo>
                      <a:lnTo>
                        <a:pt x="74" y="2"/>
                      </a:lnTo>
                      <a:lnTo>
                        <a:pt x="64" y="4"/>
                      </a:lnTo>
                      <a:lnTo>
                        <a:pt x="52" y="6"/>
                      </a:lnTo>
                      <a:lnTo>
                        <a:pt x="42" y="10"/>
                      </a:lnTo>
                      <a:lnTo>
                        <a:pt x="32" y="14"/>
                      </a:lnTo>
                      <a:lnTo>
                        <a:pt x="24" y="18"/>
                      </a:lnTo>
                      <a:lnTo>
                        <a:pt x="16" y="24"/>
                      </a:lnTo>
                      <a:lnTo>
                        <a:pt x="10" y="30"/>
                      </a:lnTo>
                      <a:lnTo>
                        <a:pt x="4" y="38"/>
                      </a:lnTo>
                      <a:lnTo>
                        <a:pt x="2" y="46"/>
                      </a:lnTo>
                      <a:lnTo>
                        <a:pt x="0" y="56"/>
                      </a:lnTo>
                      <a:lnTo>
                        <a:pt x="0" y="58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8"/>
                      </a:lnTo>
                      <a:lnTo>
                        <a:pt x="0" y="70"/>
                      </a:lnTo>
                      <a:lnTo>
                        <a:pt x="0" y="74"/>
                      </a:lnTo>
                      <a:lnTo>
                        <a:pt x="0" y="76"/>
                      </a:lnTo>
                      <a:lnTo>
                        <a:pt x="2" y="78"/>
                      </a:lnTo>
                      <a:lnTo>
                        <a:pt x="2" y="82"/>
                      </a:lnTo>
                      <a:lnTo>
                        <a:pt x="2" y="84"/>
                      </a:lnTo>
                      <a:lnTo>
                        <a:pt x="2" y="88"/>
                      </a:lnTo>
                      <a:lnTo>
                        <a:pt x="2" y="90"/>
                      </a:lnTo>
                      <a:lnTo>
                        <a:pt x="4" y="94"/>
                      </a:lnTo>
                      <a:lnTo>
                        <a:pt x="4" y="96"/>
                      </a:lnTo>
                      <a:lnTo>
                        <a:pt x="4" y="100"/>
                      </a:lnTo>
                      <a:lnTo>
                        <a:pt x="10" y="118"/>
                      </a:lnTo>
                      <a:lnTo>
                        <a:pt x="16" y="136"/>
                      </a:lnTo>
                      <a:lnTo>
                        <a:pt x="22" y="152"/>
                      </a:lnTo>
                      <a:lnTo>
                        <a:pt x="32" y="166"/>
                      </a:lnTo>
                      <a:lnTo>
                        <a:pt x="42" y="176"/>
                      </a:lnTo>
                      <a:lnTo>
                        <a:pt x="54" y="186"/>
                      </a:lnTo>
                      <a:lnTo>
                        <a:pt x="70" y="194"/>
                      </a:lnTo>
                      <a:lnTo>
                        <a:pt x="78" y="196"/>
                      </a:lnTo>
                      <a:lnTo>
                        <a:pt x="88" y="200"/>
                      </a:lnTo>
                      <a:lnTo>
                        <a:pt x="100" y="202"/>
                      </a:lnTo>
                      <a:lnTo>
                        <a:pt x="114" y="206"/>
                      </a:lnTo>
                      <a:lnTo>
                        <a:pt x="128" y="208"/>
                      </a:lnTo>
                      <a:lnTo>
                        <a:pt x="142" y="210"/>
                      </a:lnTo>
                      <a:lnTo>
                        <a:pt x="156" y="212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close/>
                    </a:path>
                  </a:pathLst>
                </a:custGeom>
                <a:solidFill>
                  <a:srgbClr val="0C0C0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2" name="Freeform 150"/>
                <p:cNvSpPr>
                  <a:spLocks/>
                </p:cNvSpPr>
                <p:nvPr/>
              </p:nvSpPr>
              <p:spPr bwMode="auto">
                <a:xfrm>
                  <a:off x="3270" y="770"/>
                  <a:ext cx="286" cy="130"/>
                </a:xfrm>
                <a:custGeom>
                  <a:avLst/>
                  <a:gdLst/>
                  <a:ahLst/>
                  <a:cxnLst>
                    <a:cxn ang="0">
                      <a:pos x="274" y="130"/>
                    </a:cxn>
                    <a:cxn ang="0">
                      <a:pos x="2" y="74"/>
                    </a:cxn>
                    <a:cxn ang="0">
                      <a:pos x="0" y="70"/>
                    </a:cxn>
                    <a:cxn ang="0">
                      <a:pos x="0" y="66"/>
                    </a:cxn>
                    <a:cxn ang="0">
                      <a:pos x="0" y="64"/>
                    </a:cxn>
                    <a:cxn ang="0">
                      <a:pos x="0" y="60"/>
                    </a:cxn>
                    <a:cxn ang="0">
                      <a:pos x="0" y="58"/>
                    </a:cxn>
                    <a:cxn ang="0">
                      <a:pos x="0" y="56"/>
                    </a:cxn>
                    <a:cxn ang="0">
                      <a:pos x="0" y="52"/>
                    </a:cxn>
                    <a:cxn ang="0">
                      <a:pos x="0" y="50"/>
                    </a:cxn>
                    <a:cxn ang="0">
                      <a:pos x="2" y="42"/>
                    </a:cxn>
                    <a:cxn ang="0">
                      <a:pos x="4" y="34"/>
                    </a:cxn>
                    <a:cxn ang="0">
                      <a:pos x="8" y="28"/>
                    </a:cxn>
                    <a:cxn ang="0">
                      <a:pos x="14" y="22"/>
                    </a:cxn>
                    <a:cxn ang="0">
                      <a:pos x="20" y="18"/>
                    </a:cxn>
                    <a:cxn ang="0">
                      <a:pos x="28" y="14"/>
                    </a:cxn>
                    <a:cxn ang="0">
                      <a:pos x="38" y="10"/>
                    </a:cxn>
                    <a:cxn ang="0">
                      <a:pos x="48" y="6"/>
                    </a:cxn>
                    <a:cxn ang="0">
                      <a:pos x="58" y="4"/>
                    </a:cxn>
                    <a:cxn ang="0">
                      <a:pos x="70" y="2"/>
                    </a:cxn>
                    <a:cxn ang="0">
                      <a:pos x="82" y="0"/>
                    </a:cxn>
                    <a:cxn ang="0">
                      <a:pos x="94" y="0"/>
                    </a:cxn>
                    <a:cxn ang="0">
                      <a:pos x="108" y="0"/>
                    </a:cxn>
                    <a:cxn ang="0">
                      <a:pos x="120" y="0"/>
                    </a:cxn>
                    <a:cxn ang="0">
                      <a:pos x="134" y="0"/>
                    </a:cxn>
                    <a:cxn ang="0">
                      <a:pos x="148" y="2"/>
                    </a:cxn>
                    <a:cxn ang="0">
                      <a:pos x="162" y="4"/>
                    </a:cxn>
                    <a:cxn ang="0">
                      <a:pos x="174" y="6"/>
                    </a:cxn>
                    <a:cxn ang="0">
                      <a:pos x="188" y="8"/>
                    </a:cxn>
                    <a:cxn ang="0">
                      <a:pos x="200" y="10"/>
                    </a:cxn>
                    <a:cxn ang="0">
                      <a:pos x="212" y="14"/>
                    </a:cxn>
                    <a:cxn ang="0">
                      <a:pos x="224" y="18"/>
                    </a:cxn>
                    <a:cxn ang="0">
                      <a:pos x="234" y="22"/>
                    </a:cxn>
                    <a:cxn ang="0">
                      <a:pos x="244" y="28"/>
                    </a:cxn>
                    <a:cxn ang="0">
                      <a:pos x="254" y="32"/>
                    </a:cxn>
                    <a:cxn ang="0">
                      <a:pos x="262" y="38"/>
                    </a:cxn>
                    <a:cxn ang="0">
                      <a:pos x="270" y="44"/>
                    </a:cxn>
                    <a:cxn ang="0">
                      <a:pos x="276" y="50"/>
                    </a:cxn>
                    <a:cxn ang="0">
                      <a:pos x="280" y="56"/>
                    </a:cxn>
                    <a:cxn ang="0">
                      <a:pos x="284" y="62"/>
                    </a:cxn>
                    <a:cxn ang="0">
                      <a:pos x="286" y="68"/>
                    </a:cxn>
                    <a:cxn ang="0">
                      <a:pos x="286" y="76"/>
                    </a:cxn>
                    <a:cxn ang="0">
                      <a:pos x="284" y="78"/>
                    </a:cxn>
                    <a:cxn ang="0">
                      <a:pos x="284" y="80"/>
                    </a:cxn>
                    <a:cxn ang="0">
                      <a:pos x="284" y="82"/>
                    </a:cxn>
                    <a:cxn ang="0">
                      <a:pos x="284" y="86"/>
                    </a:cxn>
                    <a:cxn ang="0">
                      <a:pos x="282" y="90"/>
                    </a:cxn>
                    <a:cxn ang="0">
                      <a:pos x="282" y="96"/>
                    </a:cxn>
                    <a:cxn ang="0">
                      <a:pos x="280" y="102"/>
                    </a:cxn>
                    <a:cxn ang="0">
                      <a:pos x="278" y="110"/>
                    </a:cxn>
                    <a:cxn ang="0">
                      <a:pos x="276" y="116"/>
                    </a:cxn>
                    <a:cxn ang="0">
                      <a:pos x="276" y="124"/>
                    </a:cxn>
                    <a:cxn ang="0">
                      <a:pos x="274" y="130"/>
                    </a:cxn>
                    <a:cxn ang="0">
                      <a:pos x="274" y="130"/>
                    </a:cxn>
                  </a:cxnLst>
                  <a:rect l="0" t="0" r="r" b="b"/>
                  <a:pathLst>
                    <a:path w="286" h="130">
                      <a:moveTo>
                        <a:pt x="274" y="130"/>
                      </a:moveTo>
                      <a:lnTo>
                        <a:pt x="2" y="74"/>
                      </a:lnTo>
                      <a:lnTo>
                        <a:pt x="0" y="70"/>
                      </a:lnTo>
                      <a:lnTo>
                        <a:pt x="0" y="66"/>
                      </a:lnTo>
                      <a:lnTo>
                        <a:pt x="0" y="64"/>
                      </a:lnTo>
                      <a:lnTo>
                        <a:pt x="0" y="60"/>
                      </a:lnTo>
                      <a:lnTo>
                        <a:pt x="0" y="58"/>
                      </a:lnTo>
                      <a:lnTo>
                        <a:pt x="0" y="56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2" y="42"/>
                      </a:lnTo>
                      <a:lnTo>
                        <a:pt x="4" y="34"/>
                      </a:lnTo>
                      <a:lnTo>
                        <a:pt x="8" y="28"/>
                      </a:lnTo>
                      <a:lnTo>
                        <a:pt x="14" y="22"/>
                      </a:lnTo>
                      <a:lnTo>
                        <a:pt x="20" y="18"/>
                      </a:lnTo>
                      <a:lnTo>
                        <a:pt x="28" y="14"/>
                      </a:lnTo>
                      <a:lnTo>
                        <a:pt x="38" y="10"/>
                      </a:lnTo>
                      <a:lnTo>
                        <a:pt x="48" y="6"/>
                      </a:lnTo>
                      <a:lnTo>
                        <a:pt x="58" y="4"/>
                      </a:lnTo>
                      <a:lnTo>
                        <a:pt x="70" y="2"/>
                      </a:lnTo>
                      <a:lnTo>
                        <a:pt x="82" y="0"/>
                      </a:lnTo>
                      <a:lnTo>
                        <a:pt x="94" y="0"/>
                      </a:lnTo>
                      <a:lnTo>
                        <a:pt x="108" y="0"/>
                      </a:lnTo>
                      <a:lnTo>
                        <a:pt x="120" y="0"/>
                      </a:lnTo>
                      <a:lnTo>
                        <a:pt x="134" y="0"/>
                      </a:lnTo>
                      <a:lnTo>
                        <a:pt x="148" y="2"/>
                      </a:lnTo>
                      <a:lnTo>
                        <a:pt x="162" y="4"/>
                      </a:lnTo>
                      <a:lnTo>
                        <a:pt x="174" y="6"/>
                      </a:lnTo>
                      <a:lnTo>
                        <a:pt x="188" y="8"/>
                      </a:lnTo>
                      <a:lnTo>
                        <a:pt x="200" y="10"/>
                      </a:lnTo>
                      <a:lnTo>
                        <a:pt x="212" y="14"/>
                      </a:lnTo>
                      <a:lnTo>
                        <a:pt x="224" y="18"/>
                      </a:lnTo>
                      <a:lnTo>
                        <a:pt x="234" y="22"/>
                      </a:lnTo>
                      <a:lnTo>
                        <a:pt x="244" y="28"/>
                      </a:lnTo>
                      <a:lnTo>
                        <a:pt x="254" y="32"/>
                      </a:lnTo>
                      <a:lnTo>
                        <a:pt x="262" y="38"/>
                      </a:lnTo>
                      <a:lnTo>
                        <a:pt x="270" y="44"/>
                      </a:lnTo>
                      <a:lnTo>
                        <a:pt x="276" y="50"/>
                      </a:lnTo>
                      <a:lnTo>
                        <a:pt x="280" y="56"/>
                      </a:lnTo>
                      <a:lnTo>
                        <a:pt x="284" y="62"/>
                      </a:lnTo>
                      <a:lnTo>
                        <a:pt x="286" y="68"/>
                      </a:lnTo>
                      <a:lnTo>
                        <a:pt x="286" y="76"/>
                      </a:lnTo>
                      <a:lnTo>
                        <a:pt x="284" y="78"/>
                      </a:lnTo>
                      <a:lnTo>
                        <a:pt x="284" y="80"/>
                      </a:lnTo>
                      <a:lnTo>
                        <a:pt x="284" y="82"/>
                      </a:lnTo>
                      <a:lnTo>
                        <a:pt x="284" y="86"/>
                      </a:lnTo>
                      <a:lnTo>
                        <a:pt x="282" y="90"/>
                      </a:lnTo>
                      <a:lnTo>
                        <a:pt x="282" y="96"/>
                      </a:lnTo>
                      <a:lnTo>
                        <a:pt x="280" y="102"/>
                      </a:lnTo>
                      <a:lnTo>
                        <a:pt x="278" y="110"/>
                      </a:lnTo>
                      <a:lnTo>
                        <a:pt x="276" y="116"/>
                      </a:lnTo>
                      <a:lnTo>
                        <a:pt x="276" y="124"/>
                      </a:lnTo>
                      <a:lnTo>
                        <a:pt x="274" y="130"/>
                      </a:lnTo>
                      <a:lnTo>
                        <a:pt x="274" y="13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3" name="Freeform 151"/>
                <p:cNvSpPr>
                  <a:spLocks/>
                </p:cNvSpPr>
                <p:nvPr/>
              </p:nvSpPr>
              <p:spPr bwMode="auto">
                <a:xfrm>
                  <a:off x="3272" y="842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4" name="Freeform 152"/>
                <p:cNvSpPr>
                  <a:spLocks/>
                </p:cNvSpPr>
                <p:nvPr/>
              </p:nvSpPr>
              <p:spPr bwMode="auto">
                <a:xfrm>
                  <a:off x="3272" y="844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C19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5" name="Freeform 153"/>
                <p:cNvSpPr>
                  <a:spLocks/>
                </p:cNvSpPr>
                <p:nvPr/>
              </p:nvSpPr>
              <p:spPr bwMode="auto">
                <a:xfrm>
                  <a:off x="3272" y="846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58"/>
                    </a:cxn>
                    <a:cxn ang="0">
                      <a:pos x="270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58"/>
                      </a:lnTo>
                      <a:lnTo>
                        <a:pt x="270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11C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6" name="Freeform 154"/>
                <p:cNvSpPr>
                  <a:spLocks/>
                </p:cNvSpPr>
                <p:nvPr/>
              </p:nvSpPr>
              <p:spPr bwMode="auto">
                <a:xfrm>
                  <a:off x="3272" y="848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56"/>
                    </a:cxn>
                    <a:cxn ang="0">
                      <a:pos x="270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56"/>
                      </a:lnTo>
                      <a:lnTo>
                        <a:pt x="270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521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7" name="Freeform 155"/>
                <p:cNvSpPr>
                  <a:spLocks/>
                </p:cNvSpPr>
                <p:nvPr/>
              </p:nvSpPr>
              <p:spPr bwMode="auto">
                <a:xfrm>
                  <a:off x="3272" y="850"/>
                  <a:ext cx="270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56"/>
                    </a:cxn>
                    <a:cxn ang="0">
                      <a:pos x="270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60">
                      <a:moveTo>
                        <a:pt x="0" y="0"/>
                      </a:moveTo>
                      <a:lnTo>
                        <a:pt x="270" y="56"/>
                      </a:lnTo>
                      <a:lnTo>
                        <a:pt x="270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923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8" name="Freeform 156"/>
                <p:cNvSpPr>
                  <a:spLocks/>
                </p:cNvSpPr>
                <p:nvPr/>
              </p:nvSpPr>
              <p:spPr bwMode="auto">
                <a:xfrm>
                  <a:off x="3272" y="852"/>
                  <a:ext cx="270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56"/>
                    </a:cxn>
                    <a:cxn ang="0">
                      <a:pos x="270" y="60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60">
                      <a:moveTo>
                        <a:pt x="0" y="0"/>
                      </a:moveTo>
                      <a:lnTo>
                        <a:pt x="270" y="56"/>
                      </a:lnTo>
                      <a:lnTo>
                        <a:pt x="270" y="60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D27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9" name="Freeform 157"/>
                <p:cNvSpPr>
                  <a:spLocks/>
                </p:cNvSpPr>
                <p:nvPr/>
              </p:nvSpPr>
              <p:spPr bwMode="auto">
                <a:xfrm>
                  <a:off x="3272" y="854"/>
                  <a:ext cx="270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56"/>
                    </a:cxn>
                    <a:cxn ang="0">
                      <a:pos x="268" y="60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60">
                      <a:moveTo>
                        <a:pt x="0" y="0"/>
                      </a:moveTo>
                      <a:lnTo>
                        <a:pt x="270" y="56"/>
                      </a:lnTo>
                      <a:lnTo>
                        <a:pt x="268" y="60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02A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0" name="Freeform 158"/>
                <p:cNvSpPr>
                  <a:spLocks/>
                </p:cNvSpPr>
                <p:nvPr/>
              </p:nvSpPr>
              <p:spPr bwMode="auto">
                <a:xfrm>
                  <a:off x="3274" y="856"/>
                  <a:ext cx="268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8" y="56"/>
                    </a:cxn>
                    <a:cxn ang="0">
                      <a:pos x="266" y="58"/>
                    </a:cxn>
                    <a:cxn ang="0">
                      <a:pos x="266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8" h="60">
                      <a:moveTo>
                        <a:pt x="0" y="0"/>
                      </a:moveTo>
                      <a:lnTo>
                        <a:pt x="268" y="56"/>
                      </a:lnTo>
                      <a:lnTo>
                        <a:pt x="266" y="58"/>
                      </a:lnTo>
                      <a:lnTo>
                        <a:pt x="266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2C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1" name="Freeform 159"/>
                <p:cNvSpPr>
                  <a:spLocks/>
                </p:cNvSpPr>
                <p:nvPr/>
              </p:nvSpPr>
              <p:spPr bwMode="auto">
                <a:xfrm>
                  <a:off x="3274" y="858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6" y="56"/>
                    </a:cxn>
                    <a:cxn ang="0">
                      <a:pos x="266" y="6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6" y="56"/>
                      </a:lnTo>
                      <a:lnTo>
                        <a:pt x="266" y="6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62F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2" name="Freeform 160"/>
                <p:cNvSpPr>
                  <a:spLocks/>
                </p:cNvSpPr>
                <p:nvPr/>
              </p:nvSpPr>
              <p:spPr bwMode="auto">
                <a:xfrm>
                  <a:off x="3274" y="860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6" y="6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6" y="6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A32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3" name="Freeform 161"/>
                <p:cNvSpPr>
                  <a:spLocks/>
                </p:cNvSpPr>
                <p:nvPr/>
              </p:nvSpPr>
              <p:spPr bwMode="auto">
                <a:xfrm>
                  <a:off x="3274" y="862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4" y="60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4" y="60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4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4" name="Freeform 162"/>
                <p:cNvSpPr>
                  <a:spLocks/>
                </p:cNvSpPr>
                <p:nvPr/>
              </p:nvSpPr>
              <p:spPr bwMode="auto">
                <a:xfrm>
                  <a:off x="3274" y="864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4" y="6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4" y="6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36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5" name="Freeform 163"/>
                <p:cNvSpPr>
                  <a:spLocks/>
                </p:cNvSpPr>
                <p:nvPr/>
              </p:nvSpPr>
              <p:spPr bwMode="auto">
                <a:xfrm>
                  <a:off x="3276" y="866"/>
                  <a:ext cx="26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56"/>
                    </a:cxn>
                    <a:cxn ang="0">
                      <a:pos x="262" y="58"/>
                    </a:cxn>
                    <a:cxn ang="0">
                      <a:pos x="262" y="6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60">
                      <a:moveTo>
                        <a:pt x="0" y="0"/>
                      </a:moveTo>
                      <a:lnTo>
                        <a:pt x="262" y="56"/>
                      </a:lnTo>
                      <a:lnTo>
                        <a:pt x="262" y="58"/>
                      </a:lnTo>
                      <a:lnTo>
                        <a:pt x="262" y="6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39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6" name="Freeform 164"/>
                <p:cNvSpPr>
                  <a:spLocks/>
                </p:cNvSpPr>
                <p:nvPr/>
              </p:nvSpPr>
              <p:spPr bwMode="auto">
                <a:xfrm>
                  <a:off x="3276" y="868"/>
                  <a:ext cx="26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56"/>
                    </a:cxn>
                    <a:cxn ang="0">
                      <a:pos x="262" y="56"/>
                    </a:cxn>
                    <a:cxn ang="0">
                      <a:pos x="260" y="6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60">
                      <a:moveTo>
                        <a:pt x="0" y="0"/>
                      </a:moveTo>
                      <a:lnTo>
                        <a:pt x="262" y="56"/>
                      </a:lnTo>
                      <a:lnTo>
                        <a:pt x="262" y="56"/>
                      </a:lnTo>
                      <a:lnTo>
                        <a:pt x="260" y="6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63A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7" name="Freeform 165"/>
                <p:cNvSpPr>
                  <a:spLocks/>
                </p:cNvSpPr>
                <p:nvPr/>
              </p:nvSpPr>
              <p:spPr bwMode="auto">
                <a:xfrm>
                  <a:off x="3276" y="870"/>
                  <a:ext cx="26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56"/>
                    </a:cxn>
                    <a:cxn ang="0">
                      <a:pos x="260" y="60"/>
                    </a:cxn>
                    <a:cxn ang="0">
                      <a:pos x="2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60">
                      <a:moveTo>
                        <a:pt x="0" y="0"/>
                      </a:moveTo>
                      <a:lnTo>
                        <a:pt x="262" y="56"/>
                      </a:lnTo>
                      <a:lnTo>
                        <a:pt x="260" y="60"/>
                      </a:lnTo>
                      <a:lnTo>
                        <a:pt x="2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93C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8" name="Freeform 166"/>
                <p:cNvSpPr>
                  <a:spLocks/>
                </p:cNvSpPr>
                <p:nvPr/>
              </p:nvSpPr>
              <p:spPr bwMode="auto">
                <a:xfrm>
                  <a:off x="3278" y="872"/>
                  <a:ext cx="258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56"/>
                    </a:cxn>
                    <a:cxn ang="0">
                      <a:pos x="258" y="60"/>
                    </a:cxn>
                    <a:cxn ang="0">
                      <a:pos x="0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60">
                      <a:moveTo>
                        <a:pt x="0" y="0"/>
                      </a:moveTo>
                      <a:lnTo>
                        <a:pt x="258" y="56"/>
                      </a:lnTo>
                      <a:lnTo>
                        <a:pt x="258" y="60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3E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9" name="Freeform 167"/>
                <p:cNvSpPr>
                  <a:spLocks/>
                </p:cNvSpPr>
                <p:nvPr/>
              </p:nvSpPr>
              <p:spPr bwMode="auto">
                <a:xfrm>
                  <a:off x="3278" y="876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54"/>
                    </a:cxn>
                    <a:cxn ang="0">
                      <a:pos x="258" y="56"/>
                    </a:cxn>
                    <a:cxn ang="0">
                      <a:pos x="256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56">
                      <a:moveTo>
                        <a:pt x="0" y="0"/>
                      </a:moveTo>
                      <a:lnTo>
                        <a:pt x="258" y="54"/>
                      </a:lnTo>
                      <a:lnTo>
                        <a:pt x="258" y="56"/>
                      </a:lnTo>
                      <a:lnTo>
                        <a:pt x="256" y="5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3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0" name="Freeform 168"/>
                <p:cNvSpPr>
                  <a:spLocks/>
                </p:cNvSpPr>
                <p:nvPr/>
              </p:nvSpPr>
              <p:spPr bwMode="auto">
                <a:xfrm>
                  <a:off x="3278" y="878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6" y="56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56">
                      <a:moveTo>
                        <a:pt x="0" y="0"/>
                      </a:move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6" y="5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241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1" name="Freeform 169"/>
                <p:cNvSpPr>
                  <a:spLocks/>
                </p:cNvSpPr>
                <p:nvPr/>
              </p:nvSpPr>
              <p:spPr bwMode="auto">
                <a:xfrm>
                  <a:off x="3278" y="880"/>
                  <a:ext cx="256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6" y="52"/>
                    </a:cxn>
                    <a:cxn ang="0">
                      <a:pos x="256" y="56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6" h="56">
                      <a:moveTo>
                        <a:pt x="0" y="0"/>
                      </a:moveTo>
                      <a:lnTo>
                        <a:pt x="256" y="52"/>
                      </a:lnTo>
                      <a:lnTo>
                        <a:pt x="256" y="5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542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2" name="Freeform 170"/>
                <p:cNvSpPr>
                  <a:spLocks/>
                </p:cNvSpPr>
                <p:nvPr/>
              </p:nvSpPr>
              <p:spPr bwMode="auto">
                <a:xfrm>
                  <a:off x="3280" y="882"/>
                  <a:ext cx="254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4" y="52"/>
                    </a:cxn>
                    <a:cxn ang="0">
                      <a:pos x="252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4" h="56">
                      <a:moveTo>
                        <a:pt x="0" y="0"/>
                      </a:moveTo>
                      <a:lnTo>
                        <a:pt x="254" y="52"/>
                      </a:lnTo>
                      <a:lnTo>
                        <a:pt x="252" y="5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43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3" name="Freeform 171"/>
                <p:cNvSpPr>
                  <a:spLocks/>
                </p:cNvSpPr>
                <p:nvPr/>
              </p:nvSpPr>
              <p:spPr bwMode="auto">
                <a:xfrm>
                  <a:off x="3280" y="884"/>
                  <a:ext cx="254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4" y="52"/>
                    </a:cxn>
                    <a:cxn ang="0">
                      <a:pos x="252" y="56"/>
                    </a:cxn>
                    <a:cxn ang="0">
                      <a:pos x="252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4" h="56">
                      <a:moveTo>
                        <a:pt x="0" y="0"/>
                      </a:moveTo>
                      <a:lnTo>
                        <a:pt x="254" y="52"/>
                      </a:lnTo>
                      <a:lnTo>
                        <a:pt x="252" y="56"/>
                      </a:lnTo>
                      <a:lnTo>
                        <a:pt x="252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A44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4" name="Freeform 172"/>
                <p:cNvSpPr>
                  <a:spLocks/>
                </p:cNvSpPr>
                <p:nvPr/>
              </p:nvSpPr>
              <p:spPr bwMode="auto">
                <a:xfrm>
                  <a:off x="3280" y="886"/>
                  <a:ext cx="252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2" y="52"/>
                    </a:cxn>
                    <a:cxn ang="0">
                      <a:pos x="252" y="54"/>
                    </a:cxn>
                    <a:cxn ang="0">
                      <a:pos x="252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2" h="56">
                      <a:moveTo>
                        <a:pt x="0" y="0"/>
                      </a:moveTo>
                      <a:lnTo>
                        <a:pt x="252" y="52"/>
                      </a:lnTo>
                      <a:lnTo>
                        <a:pt x="252" y="54"/>
                      </a:lnTo>
                      <a:lnTo>
                        <a:pt x="252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C46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5" name="Freeform 173"/>
                <p:cNvSpPr>
                  <a:spLocks/>
                </p:cNvSpPr>
                <p:nvPr/>
              </p:nvSpPr>
              <p:spPr bwMode="auto">
                <a:xfrm>
                  <a:off x="3282" y="888"/>
                  <a:ext cx="250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0" y="52"/>
                    </a:cxn>
                    <a:cxn ang="0">
                      <a:pos x="248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0" h="56">
                      <a:moveTo>
                        <a:pt x="0" y="0"/>
                      </a:moveTo>
                      <a:lnTo>
                        <a:pt x="250" y="52"/>
                      </a:lnTo>
                      <a:lnTo>
                        <a:pt x="248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E46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6" name="Freeform 174"/>
                <p:cNvSpPr>
                  <a:spLocks/>
                </p:cNvSpPr>
                <p:nvPr/>
              </p:nvSpPr>
              <p:spPr bwMode="auto">
                <a:xfrm>
                  <a:off x="3282" y="890"/>
                  <a:ext cx="250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0" y="52"/>
                    </a:cxn>
                    <a:cxn ang="0">
                      <a:pos x="248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0" h="56">
                      <a:moveTo>
                        <a:pt x="0" y="0"/>
                      </a:moveTo>
                      <a:lnTo>
                        <a:pt x="250" y="52"/>
                      </a:lnTo>
                      <a:lnTo>
                        <a:pt x="248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1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7" name="Freeform 175"/>
                <p:cNvSpPr>
                  <a:spLocks/>
                </p:cNvSpPr>
                <p:nvPr/>
              </p:nvSpPr>
              <p:spPr bwMode="auto">
                <a:xfrm>
                  <a:off x="3284" y="892"/>
                  <a:ext cx="246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52"/>
                    </a:cxn>
                    <a:cxn ang="0">
                      <a:pos x="244" y="56"/>
                    </a:cxn>
                    <a:cxn ang="0">
                      <a:pos x="244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56">
                      <a:moveTo>
                        <a:pt x="0" y="0"/>
                      </a:moveTo>
                      <a:lnTo>
                        <a:pt x="246" y="52"/>
                      </a:lnTo>
                      <a:lnTo>
                        <a:pt x="244" y="56"/>
                      </a:lnTo>
                      <a:lnTo>
                        <a:pt x="244" y="5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3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8" name="Freeform 176"/>
                <p:cNvSpPr>
                  <a:spLocks/>
                </p:cNvSpPr>
                <p:nvPr/>
              </p:nvSpPr>
              <p:spPr bwMode="auto">
                <a:xfrm>
                  <a:off x="3284" y="894"/>
                  <a:ext cx="246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52"/>
                    </a:cxn>
                    <a:cxn ang="0">
                      <a:pos x="244" y="54"/>
                    </a:cxn>
                    <a:cxn ang="0">
                      <a:pos x="244" y="56"/>
                    </a:cxn>
                    <a:cxn ang="0">
                      <a:pos x="2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56">
                      <a:moveTo>
                        <a:pt x="0" y="0"/>
                      </a:moveTo>
                      <a:lnTo>
                        <a:pt x="246" y="52"/>
                      </a:lnTo>
                      <a:lnTo>
                        <a:pt x="244" y="54"/>
                      </a:lnTo>
                      <a:lnTo>
                        <a:pt x="244" y="5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549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9" name="Freeform 177"/>
                <p:cNvSpPr>
                  <a:spLocks/>
                </p:cNvSpPr>
                <p:nvPr/>
              </p:nvSpPr>
              <p:spPr bwMode="auto">
                <a:xfrm>
                  <a:off x="3284" y="896"/>
                  <a:ext cx="244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4" y="52"/>
                    </a:cxn>
                    <a:cxn ang="0">
                      <a:pos x="242" y="56"/>
                    </a:cxn>
                    <a:cxn ang="0">
                      <a:pos x="2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4" h="56">
                      <a:moveTo>
                        <a:pt x="0" y="0"/>
                      </a:moveTo>
                      <a:lnTo>
                        <a:pt x="244" y="52"/>
                      </a:lnTo>
                      <a:lnTo>
                        <a:pt x="242" y="56"/>
                      </a:ln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0" name="Freeform 178"/>
                <p:cNvSpPr>
                  <a:spLocks/>
                </p:cNvSpPr>
                <p:nvPr/>
              </p:nvSpPr>
              <p:spPr bwMode="auto">
                <a:xfrm>
                  <a:off x="3286" y="900"/>
                  <a:ext cx="242" cy="5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2" y="50"/>
                    </a:cxn>
                    <a:cxn ang="0">
                      <a:pos x="240" y="5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2" h="54">
                      <a:moveTo>
                        <a:pt x="0" y="0"/>
                      </a:moveTo>
                      <a:lnTo>
                        <a:pt x="242" y="50"/>
                      </a:lnTo>
                      <a:lnTo>
                        <a:pt x="240" y="5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A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1" name="Freeform 179"/>
                <p:cNvSpPr>
                  <a:spLocks/>
                </p:cNvSpPr>
                <p:nvPr/>
              </p:nvSpPr>
              <p:spPr bwMode="auto">
                <a:xfrm>
                  <a:off x="3286" y="902"/>
                  <a:ext cx="240" cy="5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0" y="50"/>
                    </a:cxn>
                    <a:cxn ang="0">
                      <a:pos x="238" y="52"/>
                    </a:cxn>
                    <a:cxn ang="0">
                      <a:pos x="238" y="5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0" h="54">
                      <a:moveTo>
                        <a:pt x="0" y="0"/>
                      </a:moveTo>
                      <a:lnTo>
                        <a:pt x="240" y="50"/>
                      </a:lnTo>
                      <a:lnTo>
                        <a:pt x="238" y="52"/>
                      </a:lnTo>
                      <a:lnTo>
                        <a:pt x="238" y="5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D4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2" name="Freeform 180"/>
                <p:cNvSpPr>
                  <a:spLocks/>
                </p:cNvSpPr>
                <p:nvPr/>
              </p:nvSpPr>
              <p:spPr bwMode="auto">
                <a:xfrm>
                  <a:off x="3288" y="904"/>
                  <a:ext cx="238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8" y="50"/>
                    </a:cxn>
                    <a:cxn ang="0">
                      <a:pos x="236" y="50"/>
                    </a:cxn>
                    <a:cxn ang="0">
                      <a:pos x="234" y="52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8" h="52">
                      <a:moveTo>
                        <a:pt x="0" y="0"/>
                      </a:moveTo>
                      <a:lnTo>
                        <a:pt x="238" y="50"/>
                      </a:lnTo>
                      <a:lnTo>
                        <a:pt x="236" y="50"/>
                      </a:lnTo>
                      <a:lnTo>
                        <a:pt x="234" y="52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4B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3" name="Freeform 181"/>
                <p:cNvSpPr>
                  <a:spLocks/>
                </p:cNvSpPr>
                <p:nvPr/>
              </p:nvSpPr>
              <p:spPr bwMode="auto">
                <a:xfrm>
                  <a:off x="3288" y="906"/>
                  <a:ext cx="236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6" y="50"/>
                    </a:cxn>
                    <a:cxn ang="0">
                      <a:pos x="234" y="52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6" h="52">
                      <a:moveTo>
                        <a:pt x="0" y="0"/>
                      </a:moveTo>
                      <a:lnTo>
                        <a:pt x="236" y="50"/>
                      </a:lnTo>
                      <a:lnTo>
                        <a:pt x="234" y="52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4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4" name="Freeform 182"/>
                <p:cNvSpPr>
                  <a:spLocks/>
                </p:cNvSpPr>
                <p:nvPr/>
              </p:nvSpPr>
              <p:spPr bwMode="auto">
                <a:xfrm>
                  <a:off x="3290" y="908"/>
                  <a:ext cx="232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2" y="48"/>
                    </a:cxn>
                    <a:cxn ang="0">
                      <a:pos x="230" y="52"/>
                    </a:cxn>
                    <a:cxn ang="0">
                      <a:pos x="230" y="52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2" h="52">
                      <a:moveTo>
                        <a:pt x="0" y="0"/>
                      </a:moveTo>
                      <a:lnTo>
                        <a:pt x="232" y="48"/>
                      </a:lnTo>
                      <a:lnTo>
                        <a:pt x="230" y="52"/>
                      </a:lnTo>
                      <a:lnTo>
                        <a:pt x="230" y="52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4B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5" name="Freeform 183"/>
                <p:cNvSpPr>
                  <a:spLocks/>
                </p:cNvSpPr>
                <p:nvPr/>
              </p:nvSpPr>
              <p:spPr bwMode="auto">
                <a:xfrm>
                  <a:off x="3292" y="910"/>
                  <a:ext cx="230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0" y="48"/>
                    </a:cxn>
                    <a:cxn ang="0">
                      <a:pos x="228" y="50"/>
                    </a:cxn>
                    <a:cxn ang="0">
                      <a:pos x="226" y="52"/>
                    </a:cxn>
                    <a:cxn ang="0">
                      <a:pos x="2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0" h="52">
                      <a:moveTo>
                        <a:pt x="0" y="0"/>
                      </a:moveTo>
                      <a:lnTo>
                        <a:pt x="230" y="48"/>
                      </a:lnTo>
                      <a:lnTo>
                        <a:pt x="228" y="50"/>
                      </a:lnTo>
                      <a:lnTo>
                        <a:pt x="226" y="52"/>
                      </a:lnTo>
                      <a:lnTo>
                        <a:pt x="2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4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6" name="Freeform 184"/>
                <p:cNvSpPr>
                  <a:spLocks/>
                </p:cNvSpPr>
                <p:nvPr/>
              </p:nvSpPr>
              <p:spPr bwMode="auto">
                <a:xfrm>
                  <a:off x="3292" y="912"/>
                  <a:ext cx="228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8" y="48"/>
                    </a:cxn>
                    <a:cxn ang="0">
                      <a:pos x="224" y="52"/>
                    </a:cxn>
                    <a:cxn ang="0">
                      <a:pos x="224" y="52"/>
                    </a:cxn>
                    <a:cxn ang="0">
                      <a:pos x="4" y="6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8" h="52">
                      <a:moveTo>
                        <a:pt x="0" y="0"/>
                      </a:moveTo>
                      <a:lnTo>
                        <a:pt x="228" y="48"/>
                      </a:lnTo>
                      <a:lnTo>
                        <a:pt x="224" y="52"/>
                      </a:lnTo>
                      <a:lnTo>
                        <a:pt x="224" y="52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4B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7" name="Freeform 185"/>
                <p:cNvSpPr>
                  <a:spLocks/>
                </p:cNvSpPr>
                <p:nvPr/>
              </p:nvSpPr>
              <p:spPr bwMode="auto">
                <a:xfrm>
                  <a:off x="3294" y="916"/>
                  <a:ext cx="224" cy="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4" y="46"/>
                    </a:cxn>
                    <a:cxn ang="0">
                      <a:pos x="222" y="48"/>
                    </a:cxn>
                    <a:cxn ang="0">
                      <a:pos x="220" y="5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4" h="50">
                      <a:moveTo>
                        <a:pt x="0" y="0"/>
                      </a:moveTo>
                      <a:lnTo>
                        <a:pt x="224" y="46"/>
                      </a:lnTo>
                      <a:lnTo>
                        <a:pt x="222" y="48"/>
                      </a:lnTo>
                      <a:lnTo>
                        <a:pt x="220" y="5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C4B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8" name="Freeform 186"/>
                <p:cNvSpPr>
                  <a:spLocks/>
                </p:cNvSpPr>
                <p:nvPr/>
              </p:nvSpPr>
              <p:spPr bwMode="auto">
                <a:xfrm>
                  <a:off x="3296" y="918"/>
                  <a:ext cx="220" cy="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0" y="46"/>
                    </a:cxn>
                    <a:cxn ang="0">
                      <a:pos x="216" y="5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0" h="50">
                      <a:moveTo>
                        <a:pt x="0" y="0"/>
                      </a:moveTo>
                      <a:lnTo>
                        <a:pt x="220" y="46"/>
                      </a:lnTo>
                      <a:lnTo>
                        <a:pt x="216" y="5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E4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9" name="Freeform 187"/>
                <p:cNvSpPr>
                  <a:spLocks/>
                </p:cNvSpPr>
                <p:nvPr/>
              </p:nvSpPr>
              <p:spPr bwMode="auto">
                <a:xfrm>
                  <a:off x="3296" y="920"/>
                  <a:ext cx="218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8" y="46"/>
                    </a:cxn>
                    <a:cxn ang="0">
                      <a:pos x="216" y="48"/>
                    </a:cxn>
                    <a:cxn ang="0">
                      <a:pos x="214" y="48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8" h="48">
                      <a:moveTo>
                        <a:pt x="0" y="0"/>
                      </a:moveTo>
                      <a:lnTo>
                        <a:pt x="218" y="46"/>
                      </a:lnTo>
                      <a:lnTo>
                        <a:pt x="216" y="48"/>
                      </a:lnTo>
                      <a:lnTo>
                        <a:pt x="214" y="48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34F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0" name="Freeform 188"/>
                <p:cNvSpPr>
                  <a:spLocks/>
                </p:cNvSpPr>
                <p:nvPr/>
              </p:nvSpPr>
              <p:spPr bwMode="auto">
                <a:xfrm>
                  <a:off x="3298" y="922"/>
                  <a:ext cx="214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4" y="46"/>
                    </a:cxn>
                    <a:cxn ang="0">
                      <a:pos x="214" y="46"/>
                    </a:cxn>
                    <a:cxn ang="0">
                      <a:pos x="210" y="48"/>
                    </a:cxn>
                    <a:cxn ang="0">
                      <a:pos x="4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4" h="48">
                      <a:moveTo>
                        <a:pt x="0" y="0"/>
                      </a:moveTo>
                      <a:lnTo>
                        <a:pt x="214" y="46"/>
                      </a:lnTo>
                      <a:lnTo>
                        <a:pt x="214" y="46"/>
                      </a:lnTo>
                      <a:lnTo>
                        <a:pt x="210" y="48"/>
                      </a:ln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A53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1" name="Freeform 189"/>
                <p:cNvSpPr>
                  <a:spLocks/>
                </p:cNvSpPr>
                <p:nvPr/>
              </p:nvSpPr>
              <p:spPr bwMode="auto">
                <a:xfrm>
                  <a:off x="3300" y="924"/>
                  <a:ext cx="210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0" y="44"/>
                    </a:cxn>
                    <a:cxn ang="0">
                      <a:pos x="208" y="46"/>
                    </a:cxn>
                    <a:cxn ang="0">
                      <a:pos x="204" y="48"/>
                    </a:cxn>
                    <a:cxn ang="0">
                      <a:pos x="204" y="48"/>
                    </a:cxn>
                    <a:cxn ang="0">
                      <a:pos x="4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0" h="48">
                      <a:moveTo>
                        <a:pt x="0" y="0"/>
                      </a:moveTo>
                      <a:lnTo>
                        <a:pt x="210" y="44"/>
                      </a:lnTo>
                      <a:lnTo>
                        <a:pt x="208" y="46"/>
                      </a:lnTo>
                      <a:lnTo>
                        <a:pt x="204" y="48"/>
                      </a:lnTo>
                      <a:lnTo>
                        <a:pt x="204" y="48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56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2" name="Freeform 190"/>
                <p:cNvSpPr>
                  <a:spLocks/>
                </p:cNvSpPr>
                <p:nvPr/>
              </p:nvSpPr>
              <p:spPr bwMode="auto">
                <a:xfrm>
                  <a:off x="3302" y="928"/>
                  <a:ext cx="206" cy="4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6" y="42"/>
                    </a:cxn>
                    <a:cxn ang="0">
                      <a:pos x="206" y="42"/>
                    </a:cxn>
                    <a:cxn ang="0">
                      <a:pos x="202" y="44"/>
                    </a:cxn>
                    <a:cxn ang="0">
                      <a:pos x="198" y="44"/>
                    </a:cxn>
                    <a:cxn ang="0">
                      <a:pos x="198" y="4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6" h="44">
                      <a:moveTo>
                        <a:pt x="0" y="0"/>
                      </a:moveTo>
                      <a:lnTo>
                        <a:pt x="206" y="42"/>
                      </a:lnTo>
                      <a:lnTo>
                        <a:pt x="206" y="42"/>
                      </a:lnTo>
                      <a:lnTo>
                        <a:pt x="202" y="44"/>
                      </a:lnTo>
                      <a:lnTo>
                        <a:pt x="198" y="44"/>
                      </a:lnTo>
                      <a:lnTo>
                        <a:pt x="198" y="4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45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3" name="Freeform 191"/>
                <p:cNvSpPr>
                  <a:spLocks/>
                </p:cNvSpPr>
                <p:nvPr/>
              </p:nvSpPr>
              <p:spPr bwMode="auto">
                <a:xfrm>
                  <a:off x="3304" y="930"/>
                  <a:ext cx="200" cy="4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0" y="42"/>
                    </a:cxn>
                    <a:cxn ang="0">
                      <a:pos x="196" y="42"/>
                    </a:cxn>
                    <a:cxn ang="0">
                      <a:pos x="190" y="4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0" h="44">
                      <a:moveTo>
                        <a:pt x="0" y="0"/>
                      </a:moveTo>
                      <a:lnTo>
                        <a:pt x="200" y="42"/>
                      </a:lnTo>
                      <a:lnTo>
                        <a:pt x="196" y="42"/>
                      </a:lnTo>
                      <a:lnTo>
                        <a:pt x="190" y="4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A5E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4" name="Freeform 192"/>
                <p:cNvSpPr>
                  <a:spLocks/>
                </p:cNvSpPr>
                <p:nvPr/>
              </p:nvSpPr>
              <p:spPr bwMode="auto">
                <a:xfrm>
                  <a:off x="3306" y="932"/>
                  <a:ext cx="194" cy="4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94" y="40"/>
                    </a:cxn>
                    <a:cxn ang="0">
                      <a:pos x="186" y="42"/>
                    </a:cxn>
                    <a:cxn ang="0">
                      <a:pos x="182" y="42"/>
                    </a:cxn>
                    <a:cxn ang="0">
                      <a:pos x="6" y="6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94" h="42">
                      <a:moveTo>
                        <a:pt x="0" y="0"/>
                      </a:moveTo>
                      <a:lnTo>
                        <a:pt x="194" y="40"/>
                      </a:lnTo>
                      <a:lnTo>
                        <a:pt x="186" y="42"/>
                      </a:lnTo>
                      <a:lnTo>
                        <a:pt x="182" y="42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163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5" name="Freeform 193"/>
                <p:cNvSpPr>
                  <a:spLocks/>
                </p:cNvSpPr>
                <p:nvPr/>
              </p:nvSpPr>
              <p:spPr bwMode="auto">
                <a:xfrm>
                  <a:off x="3308" y="934"/>
                  <a:ext cx="186" cy="4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86" y="40"/>
                    </a:cxn>
                    <a:cxn ang="0">
                      <a:pos x="184" y="40"/>
                    </a:cxn>
                    <a:cxn ang="0">
                      <a:pos x="176" y="40"/>
                    </a:cxn>
                    <a:cxn ang="0">
                      <a:pos x="172" y="40"/>
                    </a:cxn>
                    <a:cxn ang="0">
                      <a:pos x="8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6" h="40">
                      <a:moveTo>
                        <a:pt x="0" y="0"/>
                      </a:moveTo>
                      <a:lnTo>
                        <a:pt x="186" y="40"/>
                      </a:lnTo>
                      <a:lnTo>
                        <a:pt x="184" y="40"/>
                      </a:lnTo>
                      <a:lnTo>
                        <a:pt x="176" y="40"/>
                      </a:lnTo>
                      <a:lnTo>
                        <a:pt x="172" y="40"/>
                      </a:lnTo>
                      <a:lnTo>
                        <a:pt x="8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67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6" name="Freeform 194"/>
                <p:cNvSpPr>
                  <a:spLocks/>
                </p:cNvSpPr>
                <p:nvPr/>
              </p:nvSpPr>
              <p:spPr bwMode="auto">
                <a:xfrm>
                  <a:off x="3312" y="938"/>
                  <a:ext cx="176" cy="3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6" y="36"/>
                    </a:cxn>
                    <a:cxn ang="0">
                      <a:pos x="172" y="36"/>
                    </a:cxn>
                    <a:cxn ang="0">
                      <a:pos x="160" y="36"/>
                    </a:cxn>
                    <a:cxn ang="0">
                      <a:pos x="160" y="36"/>
                    </a:cxn>
                    <a:cxn ang="0">
                      <a:pos x="6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76" h="36">
                      <a:moveTo>
                        <a:pt x="0" y="0"/>
                      </a:moveTo>
                      <a:lnTo>
                        <a:pt x="176" y="36"/>
                      </a:lnTo>
                      <a:lnTo>
                        <a:pt x="172" y="36"/>
                      </a:lnTo>
                      <a:lnTo>
                        <a:pt x="160" y="36"/>
                      </a:lnTo>
                      <a:lnTo>
                        <a:pt x="160" y="36"/>
                      </a:lnTo>
                      <a:lnTo>
                        <a:pt x="6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F6C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7" name="Freeform 195"/>
                <p:cNvSpPr>
                  <a:spLocks/>
                </p:cNvSpPr>
                <p:nvPr/>
              </p:nvSpPr>
              <p:spPr bwMode="auto">
                <a:xfrm>
                  <a:off x="3316" y="940"/>
                  <a:ext cx="164" cy="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4" y="34"/>
                    </a:cxn>
                    <a:cxn ang="0">
                      <a:pos x="156" y="34"/>
                    </a:cxn>
                    <a:cxn ang="0">
                      <a:pos x="144" y="34"/>
                    </a:cxn>
                    <a:cxn ang="0">
                      <a:pos x="144" y="34"/>
                    </a:cxn>
                    <a:cxn ang="0">
                      <a:pos x="8" y="6"/>
                    </a:cxn>
                    <a:cxn ang="0">
                      <a:pos x="6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64" h="34">
                      <a:moveTo>
                        <a:pt x="0" y="0"/>
                      </a:moveTo>
                      <a:lnTo>
                        <a:pt x="164" y="34"/>
                      </a:lnTo>
                      <a:lnTo>
                        <a:pt x="156" y="34"/>
                      </a:lnTo>
                      <a:lnTo>
                        <a:pt x="144" y="34"/>
                      </a:lnTo>
                      <a:lnTo>
                        <a:pt x="144" y="34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67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8" name="Freeform 196"/>
                <p:cNvSpPr>
                  <a:spLocks/>
                </p:cNvSpPr>
                <p:nvPr/>
              </p:nvSpPr>
              <p:spPr bwMode="auto">
                <a:xfrm>
                  <a:off x="3318" y="942"/>
                  <a:ext cx="154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4" y="32"/>
                    </a:cxn>
                    <a:cxn ang="0">
                      <a:pos x="142" y="32"/>
                    </a:cxn>
                    <a:cxn ang="0">
                      <a:pos x="130" y="32"/>
                    </a:cxn>
                    <a:cxn ang="0">
                      <a:pos x="130" y="32"/>
                    </a:cxn>
                    <a:cxn ang="0">
                      <a:pos x="12" y="8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4" h="32">
                      <a:moveTo>
                        <a:pt x="0" y="0"/>
                      </a:moveTo>
                      <a:lnTo>
                        <a:pt x="154" y="32"/>
                      </a:lnTo>
                      <a:lnTo>
                        <a:pt x="142" y="32"/>
                      </a:lnTo>
                      <a:lnTo>
                        <a:pt x="130" y="32"/>
                      </a:lnTo>
                      <a:lnTo>
                        <a:pt x="130" y="32"/>
                      </a:lnTo>
                      <a:lnTo>
                        <a:pt x="12" y="8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D76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9" name="Freeform 197"/>
                <p:cNvSpPr>
                  <a:spLocks/>
                </p:cNvSpPr>
                <p:nvPr/>
              </p:nvSpPr>
              <p:spPr bwMode="auto">
                <a:xfrm>
                  <a:off x="3324" y="946"/>
                  <a:ext cx="136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6" y="28"/>
                    </a:cxn>
                    <a:cxn ang="0">
                      <a:pos x="124" y="28"/>
                    </a:cxn>
                    <a:cxn ang="0">
                      <a:pos x="110" y="26"/>
                    </a:cxn>
                    <a:cxn ang="0">
                      <a:pos x="106" y="26"/>
                    </a:cxn>
                    <a:cxn ang="0">
                      <a:pos x="16" y="8"/>
                    </a:cxn>
                    <a:cxn ang="0">
                      <a:pos x="12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28">
                      <a:moveTo>
                        <a:pt x="0" y="0"/>
                      </a:moveTo>
                      <a:lnTo>
                        <a:pt x="136" y="28"/>
                      </a:lnTo>
                      <a:lnTo>
                        <a:pt x="124" y="28"/>
                      </a:lnTo>
                      <a:lnTo>
                        <a:pt x="110" y="26"/>
                      </a:lnTo>
                      <a:lnTo>
                        <a:pt x="106" y="26"/>
                      </a:lnTo>
                      <a:lnTo>
                        <a:pt x="16" y="8"/>
                      </a:lnTo>
                      <a:lnTo>
                        <a:pt x="12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67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0" name="Freeform 198"/>
                <p:cNvSpPr>
                  <a:spLocks/>
                </p:cNvSpPr>
                <p:nvPr/>
              </p:nvSpPr>
              <p:spPr bwMode="auto">
                <a:xfrm>
                  <a:off x="3330" y="950"/>
                  <a:ext cx="118" cy="2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8" y="24"/>
                    </a:cxn>
                    <a:cxn ang="0">
                      <a:pos x="104" y="22"/>
                    </a:cxn>
                    <a:cxn ang="0">
                      <a:pos x="90" y="20"/>
                    </a:cxn>
                    <a:cxn ang="0">
                      <a:pos x="76" y="18"/>
                    </a:cxn>
                    <a:cxn ang="0">
                      <a:pos x="68" y="18"/>
                    </a:cxn>
                    <a:cxn ang="0">
                      <a:pos x="34" y="10"/>
                    </a:cxn>
                    <a:cxn ang="0">
                      <a:pos x="24" y="8"/>
                    </a:cxn>
                    <a:cxn ang="0">
                      <a:pos x="14" y="4"/>
                    </a:cxn>
                    <a:cxn ang="0">
                      <a:pos x="6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8" h="24">
                      <a:moveTo>
                        <a:pt x="0" y="0"/>
                      </a:moveTo>
                      <a:lnTo>
                        <a:pt x="118" y="24"/>
                      </a:lnTo>
                      <a:lnTo>
                        <a:pt x="104" y="22"/>
                      </a:lnTo>
                      <a:lnTo>
                        <a:pt x="90" y="20"/>
                      </a:lnTo>
                      <a:lnTo>
                        <a:pt x="76" y="18"/>
                      </a:lnTo>
                      <a:lnTo>
                        <a:pt x="68" y="18"/>
                      </a:lnTo>
                      <a:lnTo>
                        <a:pt x="34" y="10"/>
                      </a:lnTo>
                      <a:lnTo>
                        <a:pt x="24" y="8"/>
                      </a:lnTo>
                      <a:lnTo>
                        <a:pt x="14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7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1" name="Freeform 199"/>
                <p:cNvSpPr>
                  <a:spLocks/>
                </p:cNvSpPr>
                <p:nvPr/>
              </p:nvSpPr>
              <p:spPr bwMode="auto">
                <a:xfrm>
                  <a:off x="3340" y="954"/>
                  <a:ext cx="90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0" y="18"/>
                    </a:cxn>
                    <a:cxn ang="0">
                      <a:pos x="80" y="16"/>
                    </a:cxn>
                    <a:cxn ang="0">
                      <a:pos x="66" y="14"/>
                    </a:cxn>
                    <a:cxn ang="0">
                      <a:pos x="52" y="12"/>
                    </a:cxn>
                    <a:cxn ang="0">
                      <a:pos x="38" y="10"/>
                    </a:cxn>
                    <a:cxn ang="0">
                      <a:pos x="26" y="6"/>
                    </a:cxn>
                    <a:cxn ang="0">
                      <a:pos x="14" y="4"/>
                    </a:cxn>
                    <a:cxn ang="0">
                      <a:pos x="4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0" h="18">
                      <a:moveTo>
                        <a:pt x="0" y="0"/>
                      </a:moveTo>
                      <a:lnTo>
                        <a:pt x="90" y="18"/>
                      </a:lnTo>
                      <a:lnTo>
                        <a:pt x="80" y="16"/>
                      </a:lnTo>
                      <a:lnTo>
                        <a:pt x="66" y="14"/>
                      </a:lnTo>
                      <a:lnTo>
                        <a:pt x="52" y="12"/>
                      </a:lnTo>
                      <a:lnTo>
                        <a:pt x="38" y="10"/>
                      </a:lnTo>
                      <a:lnTo>
                        <a:pt x="26" y="6"/>
                      </a:lnTo>
                      <a:lnTo>
                        <a:pt x="14" y="4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2" name="Freeform 200"/>
                <p:cNvSpPr>
                  <a:spLocks/>
                </p:cNvSpPr>
                <p:nvPr/>
              </p:nvSpPr>
              <p:spPr bwMode="auto">
                <a:xfrm>
                  <a:off x="3364" y="960"/>
                  <a:ext cx="34" cy="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4" y="8"/>
                    </a:cxn>
                    <a:cxn ang="0">
                      <a:pos x="28" y="6"/>
                    </a:cxn>
                    <a:cxn ang="0">
                      <a:pos x="14" y="4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4" h="8">
                      <a:moveTo>
                        <a:pt x="0" y="0"/>
                      </a:moveTo>
                      <a:lnTo>
                        <a:pt x="34" y="8"/>
                      </a:lnTo>
                      <a:lnTo>
                        <a:pt x="28" y="6"/>
                      </a:lnTo>
                      <a:lnTo>
                        <a:pt x="14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C8F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3" name="Freeform 201"/>
                <p:cNvSpPr>
                  <a:spLocks/>
                </p:cNvSpPr>
                <p:nvPr/>
              </p:nvSpPr>
              <p:spPr bwMode="auto">
                <a:xfrm>
                  <a:off x="2902" y="810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" y="4"/>
                    </a:cxn>
                    <a:cxn ang="0">
                      <a:pos x="16" y="6"/>
                    </a:cxn>
                    <a:cxn ang="0">
                      <a:pos x="14" y="6"/>
                    </a:cxn>
                    <a:cxn ang="0">
                      <a:pos x="12" y="8"/>
                    </a:cxn>
                    <a:cxn ang="0">
                      <a:pos x="8" y="8"/>
                    </a:cxn>
                    <a:cxn ang="0">
                      <a:pos x="6" y="10"/>
                    </a:cxn>
                    <a:cxn ang="0">
                      <a:pos x="4" y="12"/>
                    </a:cxn>
                    <a:cxn ang="0">
                      <a:pos x="2" y="12"/>
                    </a:cxn>
                    <a:cxn ang="0">
                      <a:pos x="0" y="14"/>
                    </a:cxn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" h="14">
                      <a:moveTo>
                        <a:pt x="0" y="0"/>
                      </a:moveTo>
                      <a:lnTo>
                        <a:pt x="20" y="4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6" y="10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0" y="14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4" name="Freeform 202"/>
                <p:cNvSpPr>
                  <a:spLocks noEditPoints="1"/>
                </p:cNvSpPr>
                <p:nvPr/>
              </p:nvSpPr>
              <p:spPr bwMode="auto">
                <a:xfrm>
                  <a:off x="2902" y="808"/>
                  <a:ext cx="246" cy="50"/>
                </a:xfrm>
                <a:custGeom>
                  <a:avLst/>
                  <a:gdLst/>
                  <a:ahLst/>
                  <a:cxnLst>
                    <a:cxn ang="0">
                      <a:pos x="16" y="8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2" y="4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18" y="6"/>
                    </a:cxn>
                    <a:cxn ang="0">
                      <a:pos x="16" y="8"/>
                    </a:cxn>
                    <a:cxn ang="0">
                      <a:pos x="16" y="8"/>
                    </a:cxn>
                    <a:cxn ang="0">
                      <a:pos x="244" y="50"/>
                    </a:cxn>
                    <a:cxn ang="0">
                      <a:pos x="246" y="50"/>
                    </a:cxn>
                    <a:cxn ang="0">
                      <a:pos x="244" y="50"/>
                    </a:cxn>
                    <a:cxn ang="0">
                      <a:pos x="244" y="50"/>
                    </a:cxn>
                    <a:cxn ang="0">
                      <a:pos x="244" y="50"/>
                    </a:cxn>
                  </a:cxnLst>
                  <a:rect l="0" t="0" r="r" b="b"/>
                  <a:pathLst>
                    <a:path w="246" h="50">
                      <a:moveTo>
                        <a:pt x="16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2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8" y="6"/>
                      </a:lnTo>
                      <a:lnTo>
                        <a:pt x="16" y="8"/>
                      </a:lnTo>
                      <a:lnTo>
                        <a:pt x="16" y="8"/>
                      </a:lnTo>
                      <a:close/>
                      <a:moveTo>
                        <a:pt x="244" y="50"/>
                      </a:moveTo>
                      <a:lnTo>
                        <a:pt x="246" y="50"/>
                      </a:lnTo>
                      <a:lnTo>
                        <a:pt x="244" y="50"/>
                      </a:lnTo>
                      <a:lnTo>
                        <a:pt x="244" y="50"/>
                      </a:lnTo>
                      <a:lnTo>
                        <a:pt x="244" y="50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5" name="Freeform 203"/>
                <p:cNvSpPr>
                  <a:spLocks noEditPoints="1"/>
                </p:cNvSpPr>
                <p:nvPr/>
              </p:nvSpPr>
              <p:spPr bwMode="auto">
                <a:xfrm>
                  <a:off x="2902" y="808"/>
                  <a:ext cx="246" cy="50"/>
                </a:xfrm>
                <a:custGeom>
                  <a:avLst/>
                  <a:gdLst/>
                  <a:ahLst/>
                  <a:cxnLst>
                    <a:cxn ang="0">
                      <a:pos x="20" y="6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4" y="4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242" y="48"/>
                    </a:cxn>
                    <a:cxn ang="0">
                      <a:pos x="246" y="48"/>
                    </a:cxn>
                    <a:cxn ang="0">
                      <a:pos x="244" y="50"/>
                    </a:cxn>
                    <a:cxn ang="0">
                      <a:pos x="244" y="50"/>
                    </a:cxn>
                    <a:cxn ang="0">
                      <a:pos x="244" y="48"/>
                    </a:cxn>
                    <a:cxn ang="0">
                      <a:pos x="244" y="48"/>
                    </a:cxn>
                    <a:cxn ang="0">
                      <a:pos x="242" y="48"/>
                    </a:cxn>
                    <a:cxn ang="0">
                      <a:pos x="242" y="48"/>
                    </a:cxn>
                  </a:cxnLst>
                  <a:rect l="0" t="0" r="r" b="b"/>
                  <a:pathLst>
                    <a:path w="246" h="50">
                      <a:moveTo>
                        <a:pt x="20" y="6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close/>
                      <a:moveTo>
                        <a:pt x="242" y="48"/>
                      </a:moveTo>
                      <a:lnTo>
                        <a:pt x="246" y="48"/>
                      </a:lnTo>
                      <a:lnTo>
                        <a:pt x="244" y="50"/>
                      </a:lnTo>
                      <a:lnTo>
                        <a:pt x="244" y="50"/>
                      </a:lnTo>
                      <a:lnTo>
                        <a:pt x="244" y="48"/>
                      </a:lnTo>
                      <a:lnTo>
                        <a:pt x="244" y="48"/>
                      </a:lnTo>
                      <a:lnTo>
                        <a:pt x="242" y="48"/>
                      </a:lnTo>
                      <a:lnTo>
                        <a:pt x="242" y="48"/>
                      </a:lnTo>
                      <a:close/>
                    </a:path>
                  </a:pathLst>
                </a:custGeom>
                <a:solidFill>
                  <a:srgbClr val="3B37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6" name="Freeform 204"/>
                <p:cNvSpPr>
                  <a:spLocks noEditPoints="1"/>
                </p:cNvSpPr>
                <p:nvPr/>
              </p:nvSpPr>
              <p:spPr bwMode="auto">
                <a:xfrm>
                  <a:off x="2902" y="806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6" y="52"/>
                    </a:cxn>
                    <a:cxn ang="0">
                      <a:pos x="244" y="52"/>
                    </a:cxn>
                    <a:cxn ang="0">
                      <a:pos x="244" y="50"/>
                    </a:cxn>
                    <a:cxn ang="0">
                      <a:pos x="242" y="50"/>
                    </a:cxn>
                    <a:cxn ang="0">
                      <a:pos x="242" y="48"/>
                    </a:cxn>
                    <a:cxn ang="0">
                      <a:pos x="240" y="48"/>
                    </a:cxn>
                    <a:cxn ang="0">
                      <a:pos x="248" y="48"/>
                    </a:cxn>
                    <a:cxn ang="0">
                      <a:pos x="246" y="52"/>
                    </a:cxn>
                    <a:cxn ang="0">
                      <a:pos x="246" y="52"/>
                    </a:cxn>
                    <a:cxn ang="0">
                      <a:pos x="22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8" y="4"/>
                    </a:cxn>
                    <a:cxn ang="0">
                      <a:pos x="26" y="6"/>
                    </a:cxn>
                    <a:cxn ang="0">
                      <a:pos x="24" y="6"/>
                    </a:cxn>
                    <a:cxn ang="0">
                      <a:pos x="24" y="6"/>
                    </a:cxn>
                    <a:cxn ang="0">
                      <a:pos x="22" y="6"/>
                    </a:cxn>
                    <a:cxn ang="0">
                      <a:pos x="22" y="6"/>
                    </a:cxn>
                  </a:cxnLst>
                  <a:rect l="0" t="0" r="r" b="b"/>
                  <a:pathLst>
                    <a:path w="248" h="52">
                      <a:moveTo>
                        <a:pt x="246" y="52"/>
                      </a:moveTo>
                      <a:lnTo>
                        <a:pt x="244" y="52"/>
                      </a:lnTo>
                      <a:lnTo>
                        <a:pt x="244" y="50"/>
                      </a:lnTo>
                      <a:lnTo>
                        <a:pt x="242" y="50"/>
                      </a:lnTo>
                      <a:lnTo>
                        <a:pt x="242" y="48"/>
                      </a:lnTo>
                      <a:lnTo>
                        <a:pt x="240" y="48"/>
                      </a:lnTo>
                      <a:lnTo>
                        <a:pt x="248" y="48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close/>
                      <a:moveTo>
                        <a:pt x="22" y="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8" y="4"/>
                      </a:lnTo>
                      <a:lnTo>
                        <a:pt x="26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close/>
                    </a:path>
                  </a:pathLst>
                </a:custGeom>
                <a:solidFill>
                  <a:srgbClr val="3D3A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7" name="Freeform 205"/>
                <p:cNvSpPr>
                  <a:spLocks noEditPoints="1"/>
                </p:cNvSpPr>
                <p:nvPr/>
              </p:nvSpPr>
              <p:spPr bwMode="auto">
                <a:xfrm>
                  <a:off x="2902" y="804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6" y="52"/>
                    </a:cxn>
                    <a:cxn ang="0">
                      <a:pos x="242" y="52"/>
                    </a:cxn>
                    <a:cxn ang="0">
                      <a:pos x="242" y="50"/>
                    </a:cxn>
                    <a:cxn ang="0">
                      <a:pos x="240" y="50"/>
                    </a:cxn>
                    <a:cxn ang="0">
                      <a:pos x="240" y="48"/>
                    </a:cxn>
                    <a:cxn ang="0">
                      <a:pos x="238" y="48"/>
                    </a:cxn>
                    <a:cxn ang="0">
                      <a:pos x="248" y="50"/>
                    </a:cxn>
                    <a:cxn ang="0">
                      <a:pos x="246" y="52"/>
                    </a:cxn>
                    <a:cxn ang="0">
                      <a:pos x="246" y="52"/>
                    </a:cxn>
                    <a:cxn ang="0">
                      <a:pos x="24" y="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30" y="6"/>
                    </a:cxn>
                    <a:cxn ang="0">
                      <a:pos x="28" y="6"/>
                    </a:cxn>
                    <a:cxn ang="0">
                      <a:pos x="28" y="6"/>
                    </a:cxn>
                    <a:cxn ang="0">
                      <a:pos x="26" y="8"/>
                    </a:cxn>
                    <a:cxn ang="0">
                      <a:pos x="24" y="8"/>
                    </a:cxn>
                    <a:cxn ang="0">
                      <a:pos x="24" y="8"/>
                    </a:cxn>
                  </a:cxnLst>
                  <a:rect l="0" t="0" r="r" b="b"/>
                  <a:pathLst>
                    <a:path w="248" h="52">
                      <a:moveTo>
                        <a:pt x="246" y="52"/>
                      </a:moveTo>
                      <a:lnTo>
                        <a:pt x="242" y="52"/>
                      </a:lnTo>
                      <a:lnTo>
                        <a:pt x="242" y="50"/>
                      </a:lnTo>
                      <a:lnTo>
                        <a:pt x="240" y="50"/>
                      </a:lnTo>
                      <a:lnTo>
                        <a:pt x="240" y="48"/>
                      </a:lnTo>
                      <a:lnTo>
                        <a:pt x="238" y="48"/>
                      </a:lnTo>
                      <a:lnTo>
                        <a:pt x="248" y="50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close/>
                      <a:moveTo>
                        <a:pt x="24" y="8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6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close/>
                    </a:path>
                  </a:pathLst>
                </a:custGeom>
                <a:solidFill>
                  <a:srgbClr val="413F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8" name="Freeform 206"/>
                <p:cNvSpPr>
                  <a:spLocks noEditPoints="1"/>
                </p:cNvSpPr>
                <p:nvPr/>
              </p:nvSpPr>
              <p:spPr bwMode="auto">
                <a:xfrm>
                  <a:off x="2902" y="802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8" y="52"/>
                    </a:cxn>
                    <a:cxn ang="0">
                      <a:pos x="240" y="52"/>
                    </a:cxn>
                    <a:cxn ang="0">
                      <a:pos x="240" y="50"/>
                    </a:cxn>
                    <a:cxn ang="0">
                      <a:pos x="238" y="50"/>
                    </a:cxn>
                    <a:cxn ang="0">
                      <a:pos x="238" y="48"/>
                    </a:cxn>
                    <a:cxn ang="0">
                      <a:pos x="236" y="48"/>
                    </a:cxn>
                    <a:cxn ang="0">
                      <a:pos x="248" y="50"/>
                    </a:cxn>
                    <a:cxn ang="0">
                      <a:pos x="248" y="52"/>
                    </a:cxn>
                    <a:cxn ang="0">
                      <a:pos x="248" y="52"/>
                    </a:cxn>
                    <a:cxn ang="0">
                      <a:pos x="28" y="8"/>
                    </a:cxn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34" y="8"/>
                    </a:cxn>
                    <a:cxn ang="0">
                      <a:pos x="32" y="8"/>
                    </a:cxn>
                    <a:cxn ang="0">
                      <a:pos x="30" y="8"/>
                    </a:cxn>
                    <a:cxn ang="0">
                      <a:pos x="28" y="8"/>
                    </a:cxn>
                    <a:cxn ang="0">
                      <a:pos x="28" y="8"/>
                    </a:cxn>
                    <a:cxn ang="0">
                      <a:pos x="28" y="8"/>
                    </a:cxn>
                  </a:cxnLst>
                  <a:rect l="0" t="0" r="r" b="b"/>
                  <a:pathLst>
                    <a:path w="248" h="52">
                      <a:moveTo>
                        <a:pt x="248" y="52"/>
                      </a:moveTo>
                      <a:lnTo>
                        <a:pt x="240" y="52"/>
                      </a:lnTo>
                      <a:lnTo>
                        <a:pt x="240" y="50"/>
                      </a:lnTo>
                      <a:lnTo>
                        <a:pt x="238" y="50"/>
                      </a:lnTo>
                      <a:lnTo>
                        <a:pt x="238" y="48"/>
                      </a:lnTo>
                      <a:lnTo>
                        <a:pt x="236" y="48"/>
                      </a:lnTo>
                      <a:lnTo>
                        <a:pt x="248" y="50"/>
                      </a:lnTo>
                      <a:lnTo>
                        <a:pt x="248" y="52"/>
                      </a:lnTo>
                      <a:lnTo>
                        <a:pt x="248" y="52"/>
                      </a:lnTo>
                      <a:close/>
                      <a:moveTo>
                        <a:pt x="28" y="8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close/>
                    </a:path>
                  </a:pathLst>
                </a:custGeom>
                <a:solidFill>
                  <a:srgbClr val="4241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9" name="Freeform 207"/>
                <p:cNvSpPr>
                  <a:spLocks noEditPoints="1"/>
                </p:cNvSpPr>
                <p:nvPr/>
              </p:nvSpPr>
              <p:spPr bwMode="auto">
                <a:xfrm>
                  <a:off x="2902" y="802"/>
                  <a:ext cx="250" cy="52"/>
                </a:xfrm>
                <a:custGeom>
                  <a:avLst/>
                  <a:gdLst/>
                  <a:ahLst/>
                  <a:cxnLst>
                    <a:cxn ang="0">
                      <a:pos x="248" y="52"/>
                    </a:cxn>
                    <a:cxn ang="0">
                      <a:pos x="238" y="50"/>
                    </a:cxn>
                    <a:cxn ang="0">
                      <a:pos x="238" y="48"/>
                    </a:cxn>
                    <a:cxn ang="0">
                      <a:pos x="236" y="48"/>
                    </a:cxn>
                    <a:cxn ang="0">
                      <a:pos x="236" y="46"/>
                    </a:cxn>
                    <a:cxn ang="0">
                      <a:pos x="234" y="46"/>
                    </a:cxn>
                    <a:cxn ang="0">
                      <a:pos x="250" y="48"/>
                    </a:cxn>
                    <a:cxn ang="0">
                      <a:pos x="248" y="52"/>
                    </a:cxn>
                    <a:cxn ang="0">
                      <a:pos x="248" y="52"/>
                    </a:cxn>
                    <a:cxn ang="0">
                      <a:pos x="30" y="8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36" y="6"/>
                    </a:cxn>
                    <a:cxn ang="0">
                      <a:pos x="36" y="6"/>
                    </a:cxn>
                    <a:cxn ang="0">
                      <a:pos x="34" y="8"/>
                    </a:cxn>
                    <a:cxn ang="0">
                      <a:pos x="32" y="8"/>
                    </a:cxn>
                    <a:cxn ang="0">
                      <a:pos x="30" y="8"/>
                    </a:cxn>
                    <a:cxn ang="0">
                      <a:pos x="30" y="8"/>
                    </a:cxn>
                  </a:cxnLst>
                  <a:rect l="0" t="0" r="r" b="b"/>
                  <a:pathLst>
                    <a:path w="250" h="52">
                      <a:moveTo>
                        <a:pt x="248" y="52"/>
                      </a:moveTo>
                      <a:lnTo>
                        <a:pt x="238" y="50"/>
                      </a:lnTo>
                      <a:lnTo>
                        <a:pt x="238" y="48"/>
                      </a:lnTo>
                      <a:lnTo>
                        <a:pt x="236" y="48"/>
                      </a:lnTo>
                      <a:lnTo>
                        <a:pt x="236" y="46"/>
                      </a:lnTo>
                      <a:lnTo>
                        <a:pt x="234" y="46"/>
                      </a:lnTo>
                      <a:lnTo>
                        <a:pt x="250" y="48"/>
                      </a:lnTo>
                      <a:lnTo>
                        <a:pt x="248" y="52"/>
                      </a:lnTo>
                      <a:lnTo>
                        <a:pt x="248" y="52"/>
                      </a:lnTo>
                      <a:close/>
                      <a:moveTo>
                        <a:pt x="30" y="8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close/>
                    </a:path>
                  </a:pathLst>
                </a:custGeom>
                <a:solidFill>
                  <a:srgbClr val="4444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0" name="Freeform 208"/>
                <p:cNvSpPr>
                  <a:spLocks noEditPoints="1"/>
                </p:cNvSpPr>
                <p:nvPr/>
              </p:nvSpPr>
              <p:spPr bwMode="auto">
                <a:xfrm>
                  <a:off x="2904" y="800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6" y="52"/>
                    </a:cxn>
                    <a:cxn ang="0">
                      <a:pos x="234" y="50"/>
                    </a:cxn>
                    <a:cxn ang="0">
                      <a:pos x="234" y="48"/>
                    </a:cxn>
                    <a:cxn ang="0">
                      <a:pos x="232" y="48"/>
                    </a:cxn>
                    <a:cxn ang="0">
                      <a:pos x="230" y="46"/>
                    </a:cxn>
                    <a:cxn ang="0">
                      <a:pos x="230" y="46"/>
                    </a:cxn>
                    <a:cxn ang="0">
                      <a:pos x="248" y="50"/>
                    </a:cxn>
                    <a:cxn ang="0">
                      <a:pos x="246" y="52"/>
                    </a:cxn>
                    <a:cxn ang="0">
                      <a:pos x="246" y="52"/>
                    </a:cxn>
                    <a:cxn ang="0">
                      <a:pos x="32" y="10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38" y="8"/>
                    </a:cxn>
                    <a:cxn ang="0">
                      <a:pos x="36" y="8"/>
                    </a:cxn>
                    <a:cxn ang="0">
                      <a:pos x="34" y="8"/>
                    </a:cxn>
                    <a:cxn ang="0">
                      <a:pos x="34" y="8"/>
                    </a:cxn>
                    <a:cxn ang="0">
                      <a:pos x="32" y="10"/>
                    </a:cxn>
                    <a:cxn ang="0">
                      <a:pos x="32" y="10"/>
                    </a:cxn>
                  </a:cxnLst>
                  <a:rect l="0" t="0" r="r" b="b"/>
                  <a:pathLst>
                    <a:path w="248" h="52">
                      <a:moveTo>
                        <a:pt x="246" y="52"/>
                      </a:moveTo>
                      <a:lnTo>
                        <a:pt x="234" y="50"/>
                      </a:lnTo>
                      <a:lnTo>
                        <a:pt x="234" y="48"/>
                      </a:lnTo>
                      <a:lnTo>
                        <a:pt x="232" y="48"/>
                      </a:lnTo>
                      <a:lnTo>
                        <a:pt x="230" y="46"/>
                      </a:lnTo>
                      <a:lnTo>
                        <a:pt x="230" y="46"/>
                      </a:lnTo>
                      <a:lnTo>
                        <a:pt x="248" y="50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close/>
                      <a:moveTo>
                        <a:pt x="32" y="1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8" y="8"/>
                      </a:lnTo>
                      <a:lnTo>
                        <a:pt x="36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2" y="10"/>
                      </a:lnTo>
                      <a:lnTo>
                        <a:pt x="32" y="10"/>
                      </a:lnTo>
                      <a:close/>
                    </a:path>
                  </a:pathLst>
                </a:custGeom>
                <a:solidFill>
                  <a:srgbClr val="4647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1" name="Freeform 209"/>
                <p:cNvSpPr>
                  <a:spLocks noEditPoints="1"/>
                </p:cNvSpPr>
                <p:nvPr/>
              </p:nvSpPr>
              <p:spPr bwMode="auto">
                <a:xfrm>
                  <a:off x="2904" y="798"/>
                  <a:ext cx="250" cy="52"/>
                </a:xfrm>
                <a:custGeom>
                  <a:avLst/>
                  <a:gdLst/>
                  <a:ahLst/>
                  <a:cxnLst>
                    <a:cxn ang="0">
                      <a:pos x="248" y="52"/>
                    </a:cxn>
                    <a:cxn ang="0">
                      <a:pos x="232" y="50"/>
                    </a:cxn>
                    <a:cxn ang="0">
                      <a:pos x="230" y="48"/>
                    </a:cxn>
                    <a:cxn ang="0">
                      <a:pos x="230" y="48"/>
                    </a:cxn>
                    <a:cxn ang="0">
                      <a:pos x="228" y="46"/>
                    </a:cxn>
                    <a:cxn ang="0">
                      <a:pos x="226" y="46"/>
                    </a:cxn>
                    <a:cxn ang="0">
                      <a:pos x="250" y="50"/>
                    </a:cxn>
                    <a:cxn ang="0">
                      <a:pos x="248" y="52"/>
                    </a:cxn>
                    <a:cxn ang="0">
                      <a:pos x="248" y="52"/>
                    </a:cxn>
                    <a:cxn ang="0">
                      <a:pos x="34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42" y="8"/>
                    </a:cxn>
                    <a:cxn ang="0">
                      <a:pos x="40" y="8"/>
                    </a:cxn>
                    <a:cxn ang="0">
                      <a:pos x="38" y="10"/>
                    </a:cxn>
                    <a:cxn ang="0">
                      <a:pos x="36" y="10"/>
                    </a:cxn>
                    <a:cxn ang="0">
                      <a:pos x="34" y="10"/>
                    </a:cxn>
                    <a:cxn ang="0">
                      <a:pos x="34" y="10"/>
                    </a:cxn>
                  </a:cxnLst>
                  <a:rect l="0" t="0" r="r" b="b"/>
                  <a:pathLst>
                    <a:path w="250" h="52">
                      <a:moveTo>
                        <a:pt x="248" y="52"/>
                      </a:moveTo>
                      <a:lnTo>
                        <a:pt x="232" y="50"/>
                      </a:lnTo>
                      <a:lnTo>
                        <a:pt x="230" y="48"/>
                      </a:lnTo>
                      <a:lnTo>
                        <a:pt x="230" y="48"/>
                      </a:lnTo>
                      <a:lnTo>
                        <a:pt x="228" y="46"/>
                      </a:lnTo>
                      <a:lnTo>
                        <a:pt x="226" y="46"/>
                      </a:lnTo>
                      <a:lnTo>
                        <a:pt x="250" y="50"/>
                      </a:lnTo>
                      <a:lnTo>
                        <a:pt x="248" y="52"/>
                      </a:lnTo>
                      <a:lnTo>
                        <a:pt x="248" y="52"/>
                      </a:lnTo>
                      <a:close/>
                      <a:moveTo>
                        <a:pt x="34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42" y="8"/>
                      </a:lnTo>
                      <a:lnTo>
                        <a:pt x="40" y="8"/>
                      </a:lnTo>
                      <a:lnTo>
                        <a:pt x="38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close/>
                    </a:path>
                  </a:pathLst>
                </a:custGeom>
                <a:solidFill>
                  <a:srgbClr val="484B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2" name="Freeform 210"/>
                <p:cNvSpPr>
                  <a:spLocks noEditPoints="1"/>
                </p:cNvSpPr>
                <p:nvPr/>
              </p:nvSpPr>
              <p:spPr bwMode="auto">
                <a:xfrm>
                  <a:off x="2904" y="796"/>
                  <a:ext cx="250" cy="54"/>
                </a:xfrm>
                <a:custGeom>
                  <a:avLst/>
                  <a:gdLst/>
                  <a:ahLst/>
                  <a:cxnLst>
                    <a:cxn ang="0">
                      <a:pos x="248" y="54"/>
                    </a:cxn>
                    <a:cxn ang="0">
                      <a:pos x="230" y="50"/>
                    </a:cxn>
                    <a:cxn ang="0">
                      <a:pos x="228" y="48"/>
                    </a:cxn>
                    <a:cxn ang="0">
                      <a:pos x="226" y="48"/>
                    </a:cxn>
                    <a:cxn ang="0">
                      <a:pos x="226" y="46"/>
                    </a:cxn>
                    <a:cxn ang="0">
                      <a:pos x="224" y="46"/>
                    </a:cxn>
                    <a:cxn ang="0">
                      <a:pos x="250" y="50"/>
                    </a:cxn>
                    <a:cxn ang="0">
                      <a:pos x="250" y="52"/>
                    </a:cxn>
                    <a:cxn ang="0">
                      <a:pos x="248" y="54"/>
                    </a:cxn>
                    <a:cxn ang="0">
                      <a:pos x="248" y="54"/>
                    </a:cxn>
                    <a:cxn ang="0">
                      <a:pos x="38" y="1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46" y="10"/>
                    </a:cxn>
                    <a:cxn ang="0">
                      <a:pos x="44" y="10"/>
                    </a:cxn>
                    <a:cxn ang="0">
                      <a:pos x="42" y="10"/>
                    </a:cxn>
                    <a:cxn ang="0">
                      <a:pos x="40" y="10"/>
                    </a:cxn>
                    <a:cxn ang="0">
                      <a:pos x="38" y="12"/>
                    </a:cxn>
                    <a:cxn ang="0">
                      <a:pos x="38" y="12"/>
                    </a:cxn>
                  </a:cxnLst>
                  <a:rect l="0" t="0" r="r" b="b"/>
                  <a:pathLst>
                    <a:path w="250" h="54">
                      <a:moveTo>
                        <a:pt x="248" y="54"/>
                      </a:moveTo>
                      <a:lnTo>
                        <a:pt x="230" y="50"/>
                      </a:lnTo>
                      <a:lnTo>
                        <a:pt x="228" y="48"/>
                      </a:lnTo>
                      <a:lnTo>
                        <a:pt x="226" y="48"/>
                      </a:lnTo>
                      <a:lnTo>
                        <a:pt x="226" y="46"/>
                      </a:lnTo>
                      <a:lnTo>
                        <a:pt x="224" y="46"/>
                      </a:lnTo>
                      <a:lnTo>
                        <a:pt x="250" y="50"/>
                      </a:lnTo>
                      <a:lnTo>
                        <a:pt x="250" y="52"/>
                      </a:lnTo>
                      <a:lnTo>
                        <a:pt x="248" y="54"/>
                      </a:lnTo>
                      <a:lnTo>
                        <a:pt x="248" y="54"/>
                      </a:lnTo>
                      <a:close/>
                      <a:moveTo>
                        <a:pt x="38" y="12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46" y="10"/>
                      </a:lnTo>
                      <a:lnTo>
                        <a:pt x="44" y="10"/>
                      </a:lnTo>
                      <a:lnTo>
                        <a:pt x="42" y="10"/>
                      </a:lnTo>
                      <a:lnTo>
                        <a:pt x="40" y="10"/>
                      </a:lnTo>
                      <a:lnTo>
                        <a:pt x="38" y="12"/>
                      </a:lnTo>
                      <a:lnTo>
                        <a:pt x="38" y="12"/>
                      </a:lnTo>
                      <a:close/>
                    </a:path>
                  </a:pathLst>
                </a:custGeom>
                <a:solidFill>
                  <a:srgbClr val="4B4E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3" name="Freeform 211"/>
                <p:cNvSpPr>
                  <a:spLocks noEditPoints="1"/>
                </p:cNvSpPr>
                <p:nvPr/>
              </p:nvSpPr>
              <p:spPr bwMode="auto">
                <a:xfrm>
                  <a:off x="2904" y="794"/>
                  <a:ext cx="250" cy="54"/>
                </a:xfrm>
                <a:custGeom>
                  <a:avLst/>
                  <a:gdLst/>
                  <a:ahLst/>
                  <a:cxnLst>
                    <a:cxn ang="0">
                      <a:pos x="250" y="54"/>
                    </a:cxn>
                    <a:cxn ang="0">
                      <a:pos x="226" y="50"/>
                    </a:cxn>
                    <a:cxn ang="0">
                      <a:pos x="226" y="48"/>
                    </a:cxn>
                    <a:cxn ang="0">
                      <a:pos x="224" y="48"/>
                    </a:cxn>
                    <a:cxn ang="0">
                      <a:pos x="222" y="46"/>
                    </a:cxn>
                    <a:cxn ang="0">
                      <a:pos x="220" y="46"/>
                    </a:cxn>
                    <a:cxn ang="0">
                      <a:pos x="250" y="52"/>
                    </a:cxn>
                    <a:cxn ang="0">
                      <a:pos x="250" y="54"/>
                    </a:cxn>
                    <a:cxn ang="0">
                      <a:pos x="250" y="54"/>
                    </a:cxn>
                    <a:cxn ang="0">
                      <a:pos x="250" y="54"/>
                    </a:cxn>
                    <a:cxn ang="0">
                      <a:pos x="42" y="1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50" y="10"/>
                    </a:cxn>
                    <a:cxn ang="0">
                      <a:pos x="48" y="12"/>
                    </a:cxn>
                    <a:cxn ang="0">
                      <a:pos x="46" y="12"/>
                    </a:cxn>
                    <a:cxn ang="0">
                      <a:pos x="44" y="12"/>
                    </a:cxn>
                    <a:cxn ang="0">
                      <a:pos x="42" y="12"/>
                    </a:cxn>
                    <a:cxn ang="0">
                      <a:pos x="42" y="12"/>
                    </a:cxn>
                  </a:cxnLst>
                  <a:rect l="0" t="0" r="r" b="b"/>
                  <a:pathLst>
                    <a:path w="250" h="54">
                      <a:moveTo>
                        <a:pt x="250" y="54"/>
                      </a:moveTo>
                      <a:lnTo>
                        <a:pt x="226" y="50"/>
                      </a:lnTo>
                      <a:lnTo>
                        <a:pt x="226" y="48"/>
                      </a:lnTo>
                      <a:lnTo>
                        <a:pt x="224" y="48"/>
                      </a:lnTo>
                      <a:lnTo>
                        <a:pt x="222" y="46"/>
                      </a:lnTo>
                      <a:lnTo>
                        <a:pt x="220" y="46"/>
                      </a:lnTo>
                      <a:lnTo>
                        <a:pt x="250" y="52"/>
                      </a:lnTo>
                      <a:lnTo>
                        <a:pt x="250" y="54"/>
                      </a:lnTo>
                      <a:lnTo>
                        <a:pt x="250" y="54"/>
                      </a:lnTo>
                      <a:lnTo>
                        <a:pt x="250" y="54"/>
                      </a:lnTo>
                      <a:close/>
                      <a:moveTo>
                        <a:pt x="42" y="12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50" y="10"/>
                      </a:lnTo>
                      <a:lnTo>
                        <a:pt x="48" y="12"/>
                      </a:lnTo>
                      <a:lnTo>
                        <a:pt x="46" y="12"/>
                      </a:lnTo>
                      <a:lnTo>
                        <a:pt x="44" y="12"/>
                      </a:lnTo>
                      <a:lnTo>
                        <a:pt x="42" y="12"/>
                      </a:lnTo>
                      <a:lnTo>
                        <a:pt x="42" y="12"/>
                      </a:lnTo>
                      <a:close/>
                    </a:path>
                  </a:pathLst>
                </a:custGeom>
                <a:solidFill>
                  <a:srgbClr val="4C4F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4" name="Freeform 212"/>
                <p:cNvSpPr>
                  <a:spLocks noEditPoints="1"/>
                </p:cNvSpPr>
                <p:nvPr/>
              </p:nvSpPr>
              <p:spPr bwMode="auto">
                <a:xfrm>
                  <a:off x="2904" y="794"/>
                  <a:ext cx="252" cy="52"/>
                </a:xfrm>
                <a:custGeom>
                  <a:avLst/>
                  <a:gdLst/>
                  <a:ahLst/>
                  <a:cxnLst>
                    <a:cxn ang="0">
                      <a:pos x="250" y="52"/>
                    </a:cxn>
                    <a:cxn ang="0">
                      <a:pos x="224" y="48"/>
                    </a:cxn>
                    <a:cxn ang="0">
                      <a:pos x="222" y="46"/>
                    </a:cxn>
                    <a:cxn ang="0">
                      <a:pos x="220" y="46"/>
                    </a:cxn>
                    <a:cxn ang="0">
                      <a:pos x="218" y="44"/>
                    </a:cxn>
                    <a:cxn ang="0">
                      <a:pos x="218" y="42"/>
                    </a:cxn>
                    <a:cxn ang="0">
                      <a:pos x="252" y="50"/>
                    </a:cxn>
                    <a:cxn ang="0">
                      <a:pos x="250" y="52"/>
                    </a:cxn>
                    <a:cxn ang="0">
                      <a:pos x="250" y="52"/>
                    </a:cxn>
                    <a:cxn ang="0">
                      <a:pos x="46" y="1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4" y="10"/>
                    </a:cxn>
                    <a:cxn ang="0">
                      <a:pos x="52" y="10"/>
                    </a:cxn>
                    <a:cxn ang="0">
                      <a:pos x="50" y="10"/>
                    </a:cxn>
                    <a:cxn ang="0">
                      <a:pos x="48" y="12"/>
                    </a:cxn>
                    <a:cxn ang="0">
                      <a:pos x="46" y="12"/>
                    </a:cxn>
                    <a:cxn ang="0">
                      <a:pos x="46" y="12"/>
                    </a:cxn>
                  </a:cxnLst>
                  <a:rect l="0" t="0" r="r" b="b"/>
                  <a:pathLst>
                    <a:path w="252" h="52">
                      <a:moveTo>
                        <a:pt x="250" y="52"/>
                      </a:moveTo>
                      <a:lnTo>
                        <a:pt x="224" y="48"/>
                      </a:lnTo>
                      <a:lnTo>
                        <a:pt x="222" y="46"/>
                      </a:lnTo>
                      <a:lnTo>
                        <a:pt x="220" y="46"/>
                      </a:lnTo>
                      <a:lnTo>
                        <a:pt x="218" y="44"/>
                      </a:lnTo>
                      <a:lnTo>
                        <a:pt x="218" y="42"/>
                      </a:lnTo>
                      <a:lnTo>
                        <a:pt x="252" y="50"/>
                      </a:lnTo>
                      <a:lnTo>
                        <a:pt x="250" y="52"/>
                      </a:lnTo>
                      <a:lnTo>
                        <a:pt x="250" y="52"/>
                      </a:lnTo>
                      <a:close/>
                      <a:moveTo>
                        <a:pt x="46" y="1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4" y="10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48" y="12"/>
                      </a:lnTo>
                      <a:lnTo>
                        <a:pt x="46" y="12"/>
                      </a:lnTo>
                      <a:lnTo>
                        <a:pt x="46" y="12"/>
                      </a:lnTo>
                      <a:close/>
                    </a:path>
                  </a:pathLst>
                </a:custGeom>
                <a:solidFill>
                  <a:srgbClr val="4D51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5" name="Freeform 213"/>
                <p:cNvSpPr>
                  <a:spLocks noEditPoints="1"/>
                </p:cNvSpPr>
                <p:nvPr/>
              </p:nvSpPr>
              <p:spPr bwMode="auto">
                <a:xfrm>
                  <a:off x="2904" y="792"/>
                  <a:ext cx="252" cy="54"/>
                </a:xfrm>
                <a:custGeom>
                  <a:avLst/>
                  <a:gdLst/>
                  <a:ahLst/>
                  <a:cxnLst>
                    <a:cxn ang="0">
                      <a:pos x="250" y="54"/>
                    </a:cxn>
                    <a:cxn ang="0">
                      <a:pos x="220" y="48"/>
                    </a:cxn>
                    <a:cxn ang="0">
                      <a:pos x="218" y="46"/>
                    </a:cxn>
                    <a:cxn ang="0">
                      <a:pos x="218" y="44"/>
                    </a:cxn>
                    <a:cxn ang="0">
                      <a:pos x="216" y="44"/>
                    </a:cxn>
                    <a:cxn ang="0">
                      <a:pos x="214" y="42"/>
                    </a:cxn>
                    <a:cxn ang="0">
                      <a:pos x="252" y="50"/>
                    </a:cxn>
                    <a:cxn ang="0">
                      <a:pos x="250" y="54"/>
                    </a:cxn>
                    <a:cxn ang="0">
                      <a:pos x="250" y="54"/>
                    </a:cxn>
                    <a:cxn ang="0">
                      <a:pos x="50" y="1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8" y="12"/>
                    </a:cxn>
                    <a:cxn ang="0">
                      <a:pos x="56" y="12"/>
                    </a:cxn>
                    <a:cxn ang="0">
                      <a:pos x="54" y="12"/>
                    </a:cxn>
                    <a:cxn ang="0">
                      <a:pos x="52" y="12"/>
                    </a:cxn>
                    <a:cxn ang="0">
                      <a:pos x="50" y="12"/>
                    </a:cxn>
                    <a:cxn ang="0">
                      <a:pos x="50" y="12"/>
                    </a:cxn>
                  </a:cxnLst>
                  <a:rect l="0" t="0" r="r" b="b"/>
                  <a:pathLst>
                    <a:path w="252" h="54">
                      <a:moveTo>
                        <a:pt x="250" y="54"/>
                      </a:moveTo>
                      <a:lnTo>
                        <a:pt x="220" y="48"/>
                      </a:lnTo>
                      <a:lnTo>
                        <a:pt x="218" y="46"/>
                      </a:lnTo>
                      <a:lnTo>
                        <a:pt x="218" y="44"/>
                      </a:lnTo>
                      <a:lnTo>
                        <a:pt x="216" y="44"/>
                      </a:lnTo>
                      <a:lnTo>
                        <a:pt x="214" y="42"/>
                      </a:lnTo>
                      <a:lnTo>
                        <a:pt x="252" y="50"/>
                      </a:lnTo>
                      <a:lnTo>
                        <a:pt x="250" y="54"/>
                      </a:lnTo>
                      <a:lnTo>
                        <a:pt x="250" y="54"/>
                      </a:lnTo>
                      <a:close/>
                      <a:moveTo>
                        <a:pt x="50" y="1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8" y="12"/>
                      </a:lnTo>
                      <a:lnTo>
                        <a:pt x="56" y="12"/>
                      </a:lnTo>
                      <a:lnTo>
                        <a:pt x="54" y="12"/>
                      </a:lnTo>
                      <a:lnTo>
                        <a:pt x="52" y="12"/>
                      </a:lnTo>
                      <a:lnTo>
                        <a:pt x="50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4E55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6" name="Freeform 214"/>
                <p:cNvSpPr>
                  <a:spLocks noEditPoints="1"/>
                </p:cNvSpPr>
                <p:nvPr/>
              </p:nvSpPr>
              <p:spPr bwMode="auto">
                <a:xfrm>
                  <a:off x="2904" y="790"/>
                  <a:ext cx="252" cy="54"/>
                </a:xfrm>
                <a:custGeom>
                  <a:avLst/>
                  <a:gdLst/>
                  <a:ahLst/>
                  <a:cxnLst>
                    <a:cxn ang="0">
                      <a:pos x="252" y="54"/>
                    </a:cxn>
                    <a:cxn ang="0">
                      <a:pos x="218" y="46"/>
                    </a:cxn>
                    <a:cxn ang="0">
                      <a:pos x="216" y="46"/>
                    </a:cxn>
                    <a:cxn ang="0">
                      <a:pos x="214" y="44"/>
                    </a:cxn>
                    <a:cxn ang="0">
                      <a:pos x="212" y="44"/>
                    </a:cxn>
                    <a:cxn ang="0">
                      <a:pos x="210" y="42"/>
                    </a:cxn>
                    <a:cxn ang="0">
                      <a:pos x="252" y="50"/>
                    </a:cxn>
                    <a:cxn ang="0">
                      <a:pos x="252" y="54"/>
                    </a:cxn>
                    <a:cxn ang="0">
                      <a:pos x="252" y="54"/>
                    </a:cxn>
                    <a:cxn ang="0">
                      <a:pos x="54" y="1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64" y="14"/>
                    </a:cxn>
                    <a:cxn ang="0">
                      <a:pos x="62" y="14"/>
                    </a:cxn>
                    <a:cxn ang="0">
                      <a:pos x="58" y="14"/>
                    </a:cxn>
                    <a:cxn ang="0">
                      <a:pos x="56" y="14"/>
                    </a:cxn>
                    <a:cxn ang="0">
                      <a:pos x="54" y="14"/>
                    </a:cxn>
                    <a:cxn ang="0">
                      <a:pos x="54" y="14"/>
                    </a:cxn>
                  </a:cxnLst>
                  <a:rect l="0" t="0" r="r" b="b"/>
                  <a:pathLst>
                    <a:path w="252" h="54">
                      <a:moveTo>
                        <a:pt x="252" y="54"/>
                      </a:moveTo>
                      <a:lnTo>
                        <a:pt x="218" y="46"/>
                      </a:lnTo>
                      <a:lnTo>
                        <a:pt x="216" y="46"/>
                      </a:lnTo>
                      <a:lnTo>
                        <a:pt x="214" y="44"/>
                      </a:lnTo>
                      <a:lnTo>
                        <a:pt x="212" y="44"/>
                      </a:lnTo>
                      <a:lnTo>
                        <a:pt x="210" y="42"/>
                      </a:lnTo>
                      <a:lnTo>
                        <a:pt x="252" y="50"/>
                      </a:lnTo>
                      <a:lnTo>
                        <a:pt x="252" y="54"/>
                      </a:lnTo>
                      <a:lnTo>
                        <a:pt x="252" y="54"/>
                      </a:lnTo>
                      <a:close/>
                      <a:moveTo>
                        <a:pt x="54" y="1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64" y="14"/>
                      </a:lnTo>
                      <a:lnTo>
                        <a:pt x="62" y="14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4" y="14"/>
                      </a:lnTo>
                      <a:lnTo>
                        <a:pt x="54" y="14"/>
                      </a:lnTo>
                      <a:close/>
                    </a:path>
                  </a:pathLst>
                </a:custGeom>
                <a:solidFill>
                  <a:srgbClr val="4F56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7" name="Freeform 215"/>
                <p:cNvSpPr>
                  <a:spLocks noEditPoints="1"/>
                </p:cNvSpPr>
                <p:nvPr/>
              </p:nvSpPr>
              <p:spPr bwMode="auto">
                <a:xfrm>
                  <a:off x="2904" y="788"/>
                  <a:ext cx="254" cy="54"/>
                </a:xfrm>
                <a:custGeom>
                  <a:avLst/>
                  <a:gdLst/>
                  <a:ahLst/>
                  <a:cxnLst>
                    <a:cxn ang="0">
                      <a:pos x="252" y="54"/>
                    </a:cxn>
                    <a:cxn ang="0">
                      <a:pos x="214" y="46"/>
                    </a:cxn>
                    <a:cxn ang="0">
                      <a:pos x="212" y="46"/>
                    </a:cxn>
                    <a:cxn ang="0">
                      <a:pos x="210" y="44"/>
                    </a:cxn>
                    <a:cxn ang="0">
                      <a:pos x="208" y="42"/>
                    </a:cxn>
                    <a:cxn ang="0">
                      <a:pos x="206" y="42"/>
                    </a:cxn>
                    <a:cxn ang="0">
                      <a:pos x="254" y="52"/>
                    </a:cxn>
                    <a:cxn ang="0">
                      <a:pos x="252" y="54"/>
                    </a:cxn>
                    <a:cxn ang="0">
                      <a:pos x="252" y="54"/>
                    </a:cxn>
                    <a:cxn ang="0">
                      <a:pos x="58" y="1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68" y="14"/>
                    </a:cxn>
                    <a:cxn ang="0">
                      <a:pos x="66" y="14"/>
                    </a:cxn>
                    <a:cxn ang="0">
                      <a:pos x="64" y="16"/>
                    </a:cxn>
                    <a:cxn ang="0">
                      <a:pos x="62" y="16"/>
                    </a:cxn>
                    <a:cxn ang="0">
                      <a:pos x="58" y="16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254" h="54">
                      <a:moveTo>
                        <a:pt x="252" y="54"/>
                      </a:moveTo>
                      <a:lnTo>
                        <a:pt x="214" y="46"/>
                      </a:lnTo>
                      <a:lnTo>
                        <a:pt x="212" y="46"/>
                      </a:lnTo>
                      <a:lnTo>
                        <a:pt x="210" y="44"/>
                      </a:lnTo>
                      <a:lnTo>
                        <a:pt x="208" y="42"/>
                      </a:lnTo>
                      <a:lnTo>
                        <a:pt x="206" y="42"/>
                      </a:lnTo>
                      <a:lnTo>
                        <a:pt x="254" y="52"/>
                      </a:lnTo>
                      <a:lnTo>
                        <a:pt x="252" y="54"/>
                      </a:lnTo>
                      <a:lnTo>
                        <a:pt x="252" y="54"/>
                      </a:lnTo>
                      <a:close/>
                      <a:moveTo>
                        <a:pt x="58" y="1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68" y="14"/>
                      </a:lnTo>
                      <a:lnTo>
                        <a:pt x="66" y="14"/>
                      </a:lnTo>
                      <a:lnTo>
                        <a:pt x="64" y="16"/>
                      </a:lnTo>
                      <a:lnTo>
                        <a:pt x="62" y="16"/>
                      </a:lnTo>
                      <a:lnTo>
                        <a:pt x="58" y="16"/>
                      </a:lnTo>
                      <a:lnTo>
                        <a:pt x="58" y="16"/>
                      </a:lnTo>
                      <a:close/>
                    </a:path>
                  </a:pathLst>
                </a:custGeom>
                <a:solidFill>
                  <a:srgbClr val="4F59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8" name="Freeform 216"/>
                <p:cNvSpPr>
                  <a:spLocks noEditPoints="1"/>
                </p:cNvSpPr>
                <p:nvPr/>
              </p:nvSpPr>
              <p:spPr bwMode="auto">
                <a:xfrm>
                  <a:off x="2904" y="788"/>
                  <a:ext cx="254" cy="52"/>
                </a:xfrm>
                <a:custGeom>
                  <a:avLst/>
                  <a:gdLst/>
                  <a:ahLst/>
                  <a:cxnLst>
                    <a:cxn ang="0">
                      <a:pos x="252" y="52"/>
                    </a:cxn>
                    <a:cxn ang="0">
                      <a:pos x="210" y="44"/>
                    </a:cxn>
                    <a:cxn ang="0">
                      <a:pos x="208" y="42"/>
                    </a:cxn>
                    <a:cxn ang="0">
                      <a:pos x="204" y="42"/>
                    </a:cxn>
                    <a:cxn ang="0">
                      <a:pos x="202" y="40"/>
                    </a:cxn>
                    <a:cxn ang="0">
                      <a:pos x="200" y="40"/>
                    </a:cxn>
                    <a:cxn ang="0">
                      <a:pos x="254" y="50"/>
                    </a:cxn>
                    <a:cxn ang="0">
                      <a:pos x="252" y="52"/>
                    </a:cxn>
                    <a:cxn ang="0">
                      <a:pos x="252" y="52"/>
                    </a:cxn>
                    <a:cxn ang="0">
                      <a:pos x="64" y="1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4"/>
                    </a:cxn>
                    <a:cxn ang="0">
                      <a:pos x="74" y="14"/>
                    </a:cxn>
                    <a:cxn ang="0">
                      <a:pos x="72" y="14"/>
                    </a:cxn>
                    <a:cxn ang="0">
                      <a:pos x="70" y="14"/>
                    </a:cxn>
                    <a:cxn ang="0">
                      <a:pos x="70" y="14"/>
                    </a:cxn>
                    <a:cxn ang="0">
                      <a:pos x="68" y="14"/>
                    </a:cxn>
                    <a:cxn ang="0">
                      <a:pos x="66" y="14"/>
                    </a:cxn>
                    <a:cxn ang="0">
                      <a:pos x="66" y="14"/>
                    </a:cxn>
                    <a:cxn ang="0">
                      <a:pos x="64" y="16"/>
                    </a:cxn>
                    <a:cxn ang="0">
                      <a:pos x="64" y="16"/>
                    </a:cxn>
                  </a:cxnLst>
                  <a:rect l="0" t="0" r="r" b="b"/>
                  <a:pathLst>
                    <a:path w="254" h="52">
                      <a:moveTo>
                        <a:pt x="252" y="52"/>
                      </a:moveTo>
                      <a:lnTo>
                        <a:pt x="210" y="44"/>
                      </a:lnTo>
                      <a:lnTo>
                        <a:pt x="208" y="42"/>
                      </a:lnTo>
                      <a:lnTo>
                        <a:pt x="204" y="42"/>
                      </a:lnTo>
                      <a:lnTo>
                        <a:pt x="202" y="40"/>
                      </a:lnTo>
                      <a:lnTo>
                        <a:pt x="200" y="40"/>
                      </a:lnTo>
                      <a:lnTo>
                        <a:pt x="254" y="50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close/>
                      <a:moveTo>
                        <a:pt x="64" y="1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2" y="14"/>
                      </a:lnTo>
                      <a:lnTo>
                        <a:pt x="70" y="14"/>
                      </a:lnTo>
                      <a:lnTo>
                        <a:pt x="70" y="14"/>
                      </a:lnTo>
                      <a:lnTo>
                        <a:pt x="68" y="14"/>
                      </a:lnTo>
                      <a:lnTo>
                        <a:pt x="66" y="14"/>
                      </a:lnTo>
                      <a:lnTo>
                        <a:pt x="66" y="14"/>
                      </a:lnTo>
                      <a:lnTo>
                        <a:pt x="64" y="16"/>
                      </a:lnTo>
                      <a:lnTo>
                        <a:pt x="64" y="16"/>
                      </a:lnTo>
                      <a:close/>
                    </a:path>
                  </a:pathLst>
                </a:custGeom>
                <a:solidFill>
                  <a:srgbClr val="515B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9" name="Freeform 217"/>
                <p:cNvSpPr>
                  <a:spLocks noEditPoints="1"/>
                </p:cNvSpPr>
                <p:nvPr/>
              </p:nvSpPr>
              <p:spPr bwMode="auto">
                <a:xfrm>
                  <a:off x="2904" y="786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4" y="54"/>
                    </a:cxn>
                    <a:cxn ang="0">
                      <a:pos x="206" y="44"/>
                    </a:cxn>
                    <a:cxn ang="0">
                      <a:pos x="202" y="42"/>
                    </a:cxn>
                    <a:cxn ang="0">
                      <a:pos x="200" y="42"/>
                    </a:cxn>
                    <a:cxn ang="0">
                      <a:pos x="198" y="40"/>
                    </a:cxn>
                    <a:cxn ang="0">
                      <a:pos x="194" y="38"/>
                    </a:cxn>
                    <a:cxn ang="0">
                      <a:pos x="256" y="50"/>
                    </a:cxn>
                    <a:cxn ang="0">
                      <a:pos x="254" y="54"/>
                    </a:cxn>
                    <a:cxn ang="0">
                      <a:pos x="254" y="54"/>
                    </a:cxn>
                    <a:cxn ang="0">
                      <a:pos x="68" y="1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2" y="16"/>
                    </a:cxn>
                    <a:cxn ang="0">
                      <a:pos x="80" y="16"/>
                    </a:cxn>
                    <a:cxn ang="0">
                      <a:pos x="78" y="16"/>
                    </a:cxn>
                    <a:cxn ang="0">
                      <a:pos x="76" y="16"/>
                    </a:cxn>
                    <a:cxn ang="0">
                      <a:pos x="76" y="16"/>
                    </a:cxn>
                    <a:cxn ang="0">
                      <a:pos x="74" y="16"/>
                    </a:cxn>
                    <a:cxn ang="0">
                      <a:pos x="72" y="16"/>
                    </a:cxn>
                    <a:cxn ang="0">
                      <a:pos x="70" y="16"/>
                    </a:cxn>
                    <a:cxn ang="0">
                      <a:pos x="68" y="16"/>
                    </a:cxn>
                    <a:cxn ang="0">
                      <a:pos x="68" y="16"/>
                    </a:cxn>
                  </a:cxnLst>
                  <a:rect l="0" t="0" r="r" b="b"/>
                  <a:pathLst>
                    <a:path w="256" h="54">
                      <a:moveTo>
                        <a:pt x="254" y="54"/>
                      </a:moveTo>
                      <a:lnTo>
                        <a:pt x="206" y="44"/>
                      </a:lnTo>
                      <a:lnTo>
                        <a:pt x="202" y="42"/>
                      </a:lnTo>
                      <a:lnTo>
                        <a:pt x="200" y="42"/>
                      </a:lnTo>
                      <a:lnTo>
                        <a:pt x="198" y="40"/>
                      </a:lnTo>
                      <a:lnTo>
                        <a:pt x="194" y="38"/>
                      </a:lnTo>
                      <a:lnTo>
                        <a:pt x="256" y="50"/>
                      </a:lnTo>
                      <a:lnTo>
                        <a:pt x="254" y="54"/>
                      </a:lnTo>
                      <a:lnTo>
                        <a:pt x="254" y="54"/>
                      </a:lnTo>
                      <a:close/>
                      <a:moveTo>
                        <a:pt x="68" y="1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2" y="16"/>
                      </a:lnTo>
                      <a:lnTo>
                        <a:pt x="80" y="16"/>
                      </a:lnTo>
                      <a:lnTo>
                        <a:pt x="78" y="16"/>
                      </a:lnTo>
                      <a:lnTo>
                        <a:pt x="76" y="16"/>
                      </a:lnTo>
                      <a:lnTo>
                        <a:pt x="76" y="16"/>
                      </a:lnTo>
                      <a:lnTo>
                        <a:pt x="74" y="16"/>
                      </a:lnTo>
                      <a:lnTo>
                        <a:pt x="72" y="16"/>
                      </a:lnTo>
                      <a:lnTo>
                        <a:pt x="70" y="16"/>
                      </a:lnTo>
                      <a:lnTo>
                        <a:pt x="68" y="16"/>
                      </a:lnTo>
                      <a:lnTo>
                        <a:pt x="68" y="16"/>
                      </a:lnTo>
                      <a:close/>
                    </a:path>
                  </a:pathLst>
                </a:custGeom>
                <a:solidFill>
                  <a:srgbClr val="515C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0" name="Freeform 218"/>
                <p:cNvSpPr>
                  <a:spLocks noEditPoints="1"/>
                </p:cNvSpPr>
                <p:nvPr/>
              </p:nvSpPr>
              <p:spPr bwMode="auto">
                <a:xfrm>
                  <a:off x="2904" y="784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4" y="54"/>
                    </a:cxn>
                    <a:cxn ang="0">
                      <a:pos x="200" y="44"/>
                    </a:cxn>
                    <a:cxn ang="0">
                      <a:pos x="198" y="42"/>
                    </a:cxn>
                    <a:cxn ang="0">
                      <a:pos x="198" y="42"/>
                    </a:cxn>
                    <a:cxn ang="0">
                      <a:pos x="196" y="42"/>
                    </a:cxn>
                    <a:cxn ang="0">
                      <a:pos x="194" y="40"/>
                    </a:cxn>
                    <a:cxn ang="0">
                      <a:pos x="192" y="40"/>
                    </a:cxn>
                    <a:cxn ang="0">
                      <a:pos x="192" y="40"/>
                    </a:cxn>
                    <a:cxn ang="0">
                      <a:pos x="190" y="38"/>
                    </a:cxn>
                    <a:cxn ang="0">
                      <a:pos x="188" y="38"/>
                    </a:cxn>
                    <a:cxn ang="0">
                      <a:pos x="256" y="52"/>
                    </a:cxn>
                    <a:cxn ang="0">
                      <a:pos x="254" y="54"/>
                    </a:cxn>
                    <a:cxn ang="0">
                      <a:pos x="254" y="54"/>
                    </a:cxn>
                    <a:cxn ang="0">
                      <a:pos x="74" y="1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88" y="18"/>
                    </a:cxn>
                    <a:cxn ang="0">
                      <a:pos x="86" y="18"/>
                    </a:cxn>
                    <a:cxn ang="0">
                      <a:pos x="86" y="18"/>
                    </a:cxn>
                    <a:cxn ang="0">
                      <a:pos x="84" y="18"/>
                    </a:cxn>
                    <a:cxn ang="0">
                      <a:pos x="82" y="18"/>
                    </a:cxn>
                    <a:cxn ang="0">
                      <a:pos x="80" y="18"/>
                    </a:cxn>
                    <a:cxn ang="0">
                      <a:pos x="78" y="18"/>
                    </a:cxn>
                    <a:cxn ang="0">
                      <a:pos x="76" y="18"/>
                    </a:cxn>
                    <a:cxn ang="0">
                      <a:pos x="74" y="18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256" h="54">
                      <a:moveTo>
                        <a:pt x="254" y="54"/>
                      </a:moveTo>
                      <a:lnTo>
                        <a:pt x="200" y="44"/>
                      </a:lnTo>
                      <a:lnTo>
                        <a:pt x="198" y="42"/>
                      </a:lnTo>
                      <a:lnTo>
                        <a:pt x="198" y="42"/>
                      </a:lnTo>
                      <a:lnTo>
                        <a:pt x="196" y="42"/>
                      </a:lnTo>
                      <a:lnTo>
                        <a:pt x="194" y="40"/>
                      </a:lnTo>
                      <a:lnTo>
                        <a:pt x="192" y="40"/>
                      </a:lnTo>
                      <a:lnTo>
                        <a:pt x="192" y="40"/>
                      </a:lnTo>
                      <a:lnTo>
                        <a:pt x="190" y="38"/>
                      </a:lnTo>
                      <a:lnTo>
                        <a:pt x="188" y="38"/>
                      </a:lnTo>
                      <a:lnTo>
                        <a:pt x="256" y="52"/>
                      </a:lnTo>
                      <a:lnTo>
                        <a:pt x="254" y="54"/>
                      </a:lnTo>
                      <a:lnTo>
                        <a:pt x="254" y="54"/>
                      </a:lnTo>
                      <a:close/>
                      <a:moveTo>
                        <a:pt x="74" y="18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88" y="18"/>
                      </a:lnTo>
                      <a:lnTo>
                        <a:pt x="86" y="18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2" y="18"/>
                      </a:lnTo>
                      <a:lnTo>
                        <a:pt x="80" y="18"/>
                      </a:lnTo>
                      <a:lnTo>
                        <a:pt x="78" y="18"/>
                      </a:lnTo>
                      <a:lnTo>
                        <a:pt x="76" y="18"/>
                      </a:lnTo>
                      <a:lnTo>
                        <a:pt x="74" y="18"/>
                      </a:lnTo>
                      <a:lnTo>
                        <a:pt x="74" y="18"/>
                      </a:lnTo>
                      <a:close/>
                    </a:path>
                  </a:pathLst>
                </a:custGeom>
                <a:solidFill>
                  <a:srgbClr val="515F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1" name="Freeform 219"/>
                <p:cNvSpPr>
                  <a:spLocks noEditPoints="1"/>
                </p:cNvSpPr>
                <p:nvPr/>
              </p:nvSpPr>
              <p:spPr bwMode="auto">
                <a:xfrm>
                  <a:off x="2904" y="782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94" y="42"/>
                    </a:cxn>
                    <a:cxn ang="0">
                      <a:pos x="192" y="42"/>
                    </a:cxn>
                    <a:cxn ang="0">
                      <a:pos x="192" y="42"/>
                    </a:cxn>
                    <a:cxn ang="0">
                      <a:pos x="190" y="40"/>
                    </a:cxn>
                    <a:cxn ang="0">
                      <a:pos x="188" y="40"/>
                    </a:cxn>
                    <a:cxn ang="0">
                      <a:pos x="186" y="38"/>
                    </a:cxn>
                    <a:cxn ang="0">
                      <a:pos x="184" y="38"/>
                    </a:cxn>
                    <a:cxn ang="0">
                      <a:pos x="182" y="38"/>
                    </a:cxn>
                    <a:cxn ang="0">
                      <a:pos x="180" y="36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82" y="2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98" y="20"/>
                    </a:cxn>
                    <a:cxn ang="0">
                      <a:pos x="96" y="20"/>
                    </a:cxn>
                    <a:cxn ang="0">
                      <a:pos x="94" y="20"/>
                    </a:cxn>
                    <a:cxn ang="0">
                      <a:pos x="92" y="20"/>
                    </a:cxn>
                    <a:cxn ang="0">
                      <a:pos x="90" y="20"/>
                    </a:cxn>
                    <a:cxn ang="0">
                      <a:pos x="88" y="20"/>
                    </a:cxn>
                    <a:cxn ang="0">
                      <a:pos x="86" y="20"/>
                    </a:cxn>
                    <a:cxn ang="0">
                      <a:pos x="84" y="20"/>
                    </a:cxn>
                    <a:cxn ang="0">
                      <a:pos x="82" y="20"/>
                    </a:cxn>
                    <a:cxn ang="0">
                      <a:pos x="82" y="20"/>
                    </a:cxn>
                  </a:cxnLst>
                  <a:rect l="0" t="0" r="r" b="b"/>
                  <a:pathLst>
                    <a:path w="256" h="54">
                      <a:moveTo>
                        <a:pt x="256" y="54"/>
                      </a:moveTo>
                      <a:lnTo>
                        <a:pt x="194" y="42"/>
                      </a:lnTo>
                      <a:lnTo>
                        <a:pt x="192" y="42"/>
                      </a:lnTo>
                      <a:lnTo>
                        <a:pt x="192" y="42"/>
                      </a:lnTo>
                      <a:lnTo>
                        <a:pt x="190" y="40"/>
                      </a:lnTo>
                      <a:lnTo>
                        <a:pt x="188" y="40"/>
                      </a:lnTo>
                      <a:lnTo>
                        <a:pt x="186" y="38"/>
                      </a:lnTo>
                      <a:lnTo>
                        <a:pt x="184" y="38"/>
                      </a:lnTo>
                      <a:lnTo>
                        <a:pt x="182" y="38"/>
                      </a:lnTo>
                      <a:lnTo>
                        <a:pt x="180" y="36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  <a:moveTo>
                        <a:pt x="82" y="20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98" y="20"/>
                      </a:lnTo>
                      <a:lnTo>
                        <a:pt x="96" y="20"/>
                      </a:lnTo>
                      <a:lnTo>
                        <a:pt x="94" y="20"/>
                      </a:lnTo>
                      <a:lnTo>
                        <a:pt x="92" y="20"/>
                      </a:lnTo>
                      <a:lnTo>
                        <a:pt x="90" y="20"/>
                      </a:lnTo>
                      <a:lnTo>
                        <a:pt x="88" y="20"/>
                      </a:lnTo>
                      <a:lnTo>
                        <a:pt x="86" y="20"/>
                      </a:lnTo>
                      <a:lnTo>
                        <a:pt x="84" y="20"/>
                      </a:lnTo>
                      <a:lnTo>
                        <a:pt x="82" y="20"/>
                      </a:lnTo>
                      <a:lnTo>
                        <a:pt x="82" y="20"/>
                      </a:lnTo>
                      <a:close/>
                    </a:path>
                  </a:pathLst>
                </a:custGeom>
                <a:solidFill>
                  <a:srgbClr val="52616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2" name="Freeform 220"/>
                <p:cNvSpPr>
                  <a:spLocks noEditPoints="1"/>
                </p:cNvSpPr>
                <p:nvPr/>
              </p:nvSpPr>
              <p:spPr bwMode="auto">
                <a:xfrm>
                  <a:off x="2904" y="782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88" y="40"/>
                    </a:cxn>
                    <a:cxn ang="0">
                      <a:pos x="186" y="38"/>
                    </a:cxn>
                    <a:cxn ang="0">
                      <a:pos x="184" y="38"/>
                    </a:cxn>
                    <a:cxn ang="0">
                      <a:pos x="182" y="38"/>
                    </a:cxn>
                    <a:cxn ang="0">
                      <a:pos x="180" y="36"/>
                    </a:cxn>
                    <a:cxn ang="0">
                      <a:pos x="178" y="36"/>
                    </a:cxn>
                    <a:cxn ang="0">
                      <a:pos x="174" y="34"/>
                    </a:cxn>
                    <a:cxn ang="0">
                      <a:pos x="172" y="34"/>
                    </a:cxn>
                    <a:cxn ang="0">
                      <a:pos x="170" y="34"/>
                    </a:cxn>
                    <a:cxn ang="0">
                      <a:pos x="258" y="50"/>
                    </a:cxn>
                    <a:cxn ang="0">
                      <a:pos x="256" y="52"/>
                    </a:cxn>
                    <a:cxn ang="0">
                      <a:pos x="256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88" y="20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8" y="20"/>
                    </a:cxn>
                    <a:cxn ang="0">
                      <a:pos x="106" y="20"/>
                    </a:cxn>
                    <a:cxn ang="0">
                      <a:pos x="104" y="20"/>
                    </a:cxn>
                    <a:cxn ang="0">
                      <a:pos x="102" y="20"/>
                    </a:cxn>
                    <a:cxn ang="0">
                      <a:pos x="98" y="20"/>
                    </a:cxn>
                    <a:cxn ang="0">
                      <a:pos x="96" y="20"/>
                    </a:cxn>
                    <a:cxn ang="0">
                      <a:pos x="94" y="20"/>
                    </a:cxn>
                    <a:cxn ang="0">
                      <a:pos x="92" y="20"/>
                    </a:cxn>
                    <a:cxn ang="0">
                      <a:pos x="88" y="20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258" h="54">
                      <a:moveTo>
                        <a:pt x="256" y="54"/>
                      </a:moveTo>
                      <a:lnTo>
                        <a:pt x="188" y="40"/>
                      </a:lnTo>
                      <a:lnTo>
                        <a:pt x="186" y="38"/>
                      </a:lnTo>
                      <a:lnTo>
                        <a:pt x="184" y="38"/>
                      </a:lnTo>
                      <a:lnTo>
                        <a:pt x="182" y="38"/>
                      </a:lnTo>
                      <a:lnTo>
                        <a:pt x="180" y="36"/>
                      </a:lnTo>
                      <a:lnTo>
                        <a:pt x="178" y="36"/>
                      </a:lnTo>
                      <a:lnTo>
                        <a:pt x="174" y="34"/>
                      </a:lnTo>
                      <a:lnTo>
                        <a:pt x="172" y="34"/>
                      </a:lnTo>
                      <a:lnTo>
                        <a:pt x="170" y="34"/>
                      </a:lnTo>
                      <a:lnTo>
                        <a:pt x="258" y="50"/>
                      </a:lnTo>
                      <a:lnTo>
                        <a:pt x="256" y="52"/>
                      </a:lnTo>
                      <a:lnTo>
                        <a:pt x="256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  <a:moveTo>
                        <a:pt x="88" y="20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8" y="20"/>
                      </a:lnTo>
                      <a:lnTo>
                        <a:pt x="106" y="20"/>
                      </a:lnTo>
                      <a:lnTo>
                        <a:pt x="104" y="20"/>
                      </a:lnTo>
                      <a:lnTo>
                        <a:pt x="102" y="20"/>
                      </a:lnTo>
                      <a:lnTo>
                        <a:pt x="98" y="20"/>
                      </a:lnTo>
                      <a:lnTo>
                        <a:pt x="96" y="20"/>
                      </a:lnTo>
                      <a:lnTo>
                        <a:pt x="94" y="20"/>
                      </a:lnTo>
                      <a:lnTo>
                        <a:pt x="92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close/>
                    </a:path>
                  </a:pathLst>
                </a:custGeom>
                <a:solidFill>
                  <a:srgbClr val="51626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3" name="Freeform 221"/>
                <p:cNvSpPr>
                  <a:spLocks noEditPoints="1"/>
                </p:cNvSpPr>
                <p:nvPr/>
              </p:nvSpPr>
              <p:spPr bwMode="auto">
                <a:xfrm>
                  <a:off x="2904" y="780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80" y="38"/>
                    </a:cxn>
                    <a:cxn ang="0">
                      <a:pos x="178" y="38"/>
                    </a:cxn>
                    <a:cxn ang="0">
                      <a:pos x="174" y="36"/>
                    </a:cxn>
                    <a:cxn ang="0">
                      <a:pos x="170" y="36"/>
                    </a:cxn>
                    <a:cxn ang="0">
                      <a:pos x="166" y="34"/>
                    </a:cxn>
                    <a:cxn ang="0">
                      <a:pos x="164" y="32"/>
                    </a:cxn>
                    <a:cxn ang="0">
                      <a:pos x="160" y="32"/>
                    </a:cxn>
                    <a:cxn ang="0">
                      <a:pos x="156" y="30"/>
                    </a:cxn>
                    <a:cxn ang="0">
                      <a:pos x="152" y="3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98" y="22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28" y="24"/>
                    </a:cxn>
                    <a:cxn ang="0">
                      <a:pos x="124" y="24"/>
                    </a:cxn>
                    <a:cxn ang="0">
                      <a:pos x="120" y="24"/>
                    </a:cxn>
                    <a:cxn ang="0">
                      <a:pos x="116" y="24"/>
                    </a:cxn>
                    <a:cxn ang="0">
                      <a:pos x="112" y="24"/>
                    </a:cxn>
                    <a:cxn ang="0">
                      <a:pos x="108" y="22"/>
                    </a:cxn>
                    <a:cxn ang="0">
                      <a:pos x="104" y="22"/>
                    </a:cxn>
                    <a:cxn ang="0">
                      <a:pos x="102" y="22"/>
                    </a:cxn>
                    <a:cxn ang="0">
                      <a:pos x="98" y="22"/>
                    </a:cxn>
                    <a:cxn ang="0">
                      <a:pos x="98" y="22"/>
                    </a:cxn>
                  </a:cxnLst>
                  <a:rect l="0" t="0" r="r" b="b"/>
                  <a:pathLst>
                    <a:path w="258" h="54">
                      <a:moveTo>
                        <a:pt x="256" y="54"/>
                      </a:moveTo>
                      <a:lnTo>
                        <a:pt x="180" y="38"/>
                      </a:lnTo>
                      <a:lnTo>
                        <a:pt x="178" y="38"/>
                      </a:lnTo>
                      <a:lnTo>
                        <a:pt x="174" y="36"/>
                      </a:lnTo>
                      <a:lnTo>
                        <a:pt x="170" y="36"/>
                      </a:lnTo>
                      <a:lnTo>
                        <a:pt x="166" y="34"/>
                      </a:lnTo>
                      <a:lnTo>
                        <a:pt x="164" y="32"/>
                      </a:lnTo>
                      <a:lnTo>
                        <a:pt x="160" y="32"/>
                      </a:lnTo>
                      <a:lnTo>
                        <a:pt x="156" y="30"/>
                      </a:lnTo>
                      <a:lnTo>
                        <a:pt x="152" y="3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  <a:moveTo>
                        <a:pt x="98" y="22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28" y="24"/>
                      </a:lnTo>
                      <a:lnTo>
                        <a:pt x="124" y="24"/>
                      </a:lnTo>
                      <a:lnTo>
                        <a:pt x="120" y="24"/>
                      </a:lnTo>
                      <a:lnTo>
                        <a:pt x="116" y="24"/>
                      </a:lnTo>
                      <a:lnTo>
                        <a:pt x="112" y="24"/>
                      </a:lnTo>
                      <a:lnTo>
                        <a:pt x="108" y="22"/>
                      </a:lnTo>
                      <a:lnTo>
                        <a:pt x="104" y="22"/>
                      </a:lnTo>
                      <a:lnTo>
                        <a:pt x="102" y="22"/>
                      </a:lnTo>
                      <a:lnTo>
                        <a:pt x="98" y="22"/>
                      </a:lnTo>
                      <a:lnTo>
                        <a:pt x="98" y="22"/>
                      </a:lnTo>
                      <a:close/>
                    </a:path>
                  </a:pathLst>
                </a:custGeom>
                <a:solidFill>
                  <a:srgbClr val="5164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4" name="Freeform 222"/>
                <p:cNvSpPr>
                  <a:spLocks/>
                </p:cNvSpPr>
                <p:nvPr/>
              </p:nvSpPr>
              <p:spPr bwMode="auto">
                <a:xfrm>
                  <a:off x="2906" y="778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68" y="38"/>
                    </a:cxn>
                    <a:cxn ang="0">
                      <a:pos x="164" y="36"/>
                    </a:cxn>
                    <a:cxn ang="0">
                      <a:pos x="158" y="34"/>
                    </a:cxn>
                    <a:cxn ang="0">
                      <a:pos x="152" y="32"/>
                    </a:cxn>
                    <a:cxn ang="0">
                      <a:pos x="148" y="32"/>
                    </a:cxn>
                    <a:cxn ang="0">
                      <a:pos x="142" y="30"/>
                    </a:cxn>
                    <a:cxn ang="0">
                      <a:pos x="136" y="30"/>
                    </a:cxn>
                    <a:cxn ang="0">
                      <a:pos x="132" y="28"/>
                    </a:cxn>
                    <a:cxn ang="0">
                      <a:pos x="126" y="28"/>
                    </a:cxn>
                    <a:cxn ang="0">
                      <a:pos x="124" y="26"/>
                    </a:cxn>
                    <a:cxn ang="0">
                      <a:pos x="122" y="26"/>
                    </a:cxn>
                    <a:cxn ang="0">
                      <a:pos x="118" y="26"/>
                    </a:cxn>
                    <a:cxn ang="0">
                      <a:pos x="116" y="26"/>
                    </a:cxn>
                    <a:cxn ang="0">
                      <a:pos x="114" y="26"/>
                    </a:cxn>
                    <a:cxn ang="0">
                      <a:pos x="112" y="26"/>
                    </a:cxn>
                    <a:cxn ang="0">
                      <a:pos x="108" y="24"/>
                    </a:cxn>
                    <a:cxn ang="0">
                      <a:pos x="106" y="2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56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</a:cxnLst>
                  <a:rect l="0" t="0" r="r" b="b"/>
                  <a:pathLst>
                    <a:path w="256" h="54">
                      <a:moveTo>
                        <a:pt x="256" y="54"/>
                      </a:moveTo>
                      <a:lnTo>
                        <a:pt x="168" y="38"/>
                      </a:lnTo>
                      <a:lnTo>
                        <a:pt x="164" y="36"/>
                      </a:lnTo>
                      <a:lnTo>
                        <a:pt x="158" y="34"/>
                      </a:lnTo>
                      <a:lnTo>
                        <a:pt x="152" y="32"/>
                      </a:lnTo>
                      <a:lnTo>
                        <a:pt x="148" y="32"/>
                      </a:lnTo>
                      <a:lnTo>
                        <a:pt x="142" y="30"/>
                      </a:lnTo>
                      <a:lnTo>
                        <a:pt x="136" y="30"/>
                      </a:lnTo>
                      <a:lnTo>
                        <a:pt x="132" y="28"/>
                      </a:lnTo>
                      <a:lnTo>
                        <a:pt x="126" y="28"/>
                      </a:lnTo>
                      <a:lnTo>
                        <a:pt x="124" y="26"/>
                      </a:lnTo>
                      <a:lnTo>
                        <a:pt x="122" y="26"/>
                      </a:lnTo>
                      <a:lnTo>
                        <a:pt x="118" y="26"/>
                      </a:lnTo>
                      <a:lnTo>
                        <a:pt x="116" y="26"/>
                      </a:lnTo>
                      <a:lnTo>
                        <a:pt x="114" y="26"/>
                      </a:lnTo>
                      <a:lnTo>
                        <a:pt x="112" y="26"/>
                      </a:lnTo>
                      <a:lnTo>
                        <a:pt x="108" y="24"/>
                      </a:lnTo>
                      <a:lnTo>
                        <a:pt x="106" y="2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56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</a:path>
                  </a:pathLst>
                </a:custGeom>
                <a:solidFill>
                  <a:srgbClr val="51667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5" name="Freeform 223"/>
                <p:cNvSpPr>
                  <a:spLocks/>
                </p:cNvSpPr>
                <p:nvPr/>
              </p:nvSpPr>
              <p:spPr bwMode="auto">
                <a:xfrm>
                  <a:off x="2906" y="776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256" y="56"/>
                    </a:cxn>
                    <a:cxn ang="0">
                      <a:pos x="150" y="34"/>
                    </a:cxn>
                    <a:cxn ang="0">
                      <a:pos x="148" y="34"/>
                    </a:cxn>
                    <a:cxn ang="0">
                      <a:pos x="144" y="32"/>
                    </a:cxn>
                    <a:cxn ang="0">
                      <a:pos x="142" y="32"/>
                    </a:cxn>
                    <a:cxn ang="0">
                      <a:pos x="138" y="32"/>
                    </a:cxn>
                    <a:cxn ang="0">
                      <a:pos x="136" y="30"/>
                    </a:cxn>
                    <a:cxn ang="0">
                      <a:pos x="132" y="30"/>
                    </a:cxn>
                    <a:cxn ang="0">
                      <a:pos x="130" y="30"/>
                    </a:cxn>
                    <a:cxn ang="0">
                      <a:pos x="126" y="30"/>
                    </a:cxn>
                    <a:cxn ang="0">
                      <a:pos x="126" y="2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6"/>
                    </a:cxn>
                    <a:cxn ang="0">
                      <a:pos x="256" y="56"/>
                    </a:cxn>
                  </a:cxnLst>
                  <a:rect l="0" t="0" r="r" b="b"/>
                  <a:pathLst>
                    <a:path w="258" h="56">
                      <a:moveTo>
                        <a:pt x="256" y="56"/>
                      </a:moveTo>
                      <a:lnTo>
                        <a:pt x="150" y="34"/>
                      </a:lnTo>
                      <a:lnTo>
                        <a:pt x="148" y="34"/>
                      </a:lnTo>
                      <a:lnTo>
                        <a:pt x="144" y="32"/>
                      </a:lnTo>
                      <a:lnTo>
                        <a:pt x="142" y="32"/>
                      </a:lnTo>
                      <a:lnTo>
                        <a:pt x="138" y="32"/>
                      </a:lnTo>
                      <a:lnTo>
                        <a:pt x="136" y="30"/>
                      </a:lnTo>
                      <a:lnTo>
                        <a:pt x="132" y="30"/>
                      </a:lnTo>
                      <a:lnTo>
                        <a:pt x="130" y="30"/>
                      </a:lnTo>
                      <a:lnTo>
                        <a:pt x="126" y="30"/>
                      </a:lnTo>
                      <a:lnTo>
                        <a:pt x="126" y="28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6"/>
                      </a:lnTo>
                      <a:lnTo>
                        <a:pt x="256" y="56"/>
                      </a:lnTo>
                      <a:close/>
                    </a:path>
                  </a:pathLst>
                </a:custGeom>
                <a:solidFill>
                  <a:srgbClr val="5067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6" name="Freeform 224"/>
                <p:cNvSpPr>
                  <a:spLocks/>
                </p:cNvSpPr>
                <p:nvPr/>
              </p:nvSpPr>
              <p:spPr bwMode="auto">
                <a:xfrm>
                  <a:off x="2906" y="776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58" y="5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</a:cxnLst>
                  <a:rect l="0" t="0" r="r" b="b"/>
                  <a:pathLst>
                    <a:path w="258" h="54">
                      <a:moveTo>
                        <a:pt x="256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8" y="5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</a:path>
                  </a:pathLst>
                </a:custGeom>
                <a:solidFill>
                  <a:srgbClr val="4F687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7" name="Freeform 225"/>
                <p:cNvSpPr>
                  <a:spLocks/>
                </p:cNvSpPr>
                <p:nvPr/>
              </p:nvSpPr>
              <p:spPr bwMode="auto">
                <a:xfrm>
                  <a:off x="2906" y="774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4F69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8" name="Freeform 226"/>
                <p:cNvSpPr>
                  <a:spLocks/>
                </p:cNvSpPr>
                <p:nvPr/>
              </p:nvSpPr>
              <p:spPr bwMode="auto">
                <a:xfrm>
                  <a:off x="2906" y="772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4E6C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9" name="Freeform 227"/>
                <p:cNvSpPr>
                  <a:spLocks/>
                </p:cNvSpPr>
                <p:nvPr/>
              </p:nvSpPr>
              <p:spPr bwMode="auto">
                <a:xfrm>
                  <a:off x="2906" y="770"/>
                  <a:ext cx="260" cy="56"/>
                </a:xfrm>
                <a:custGeom>
                  <a:avLst/>
                  <a:gdLst/>
                  <a:ahLst/>
                  <a:cxnLst>
                    <a:cxn ang="0">
                      <a:pos x="258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6"/>
                    </a:cxn>
                    <a:cxn ang="0">
                      <a:pos x="258" y="56"/>
                    </a:cxn>
                  </a:cxnLst>
                  <a:rect l="0" t="0" r="r" b="b"/>
                  <a:pathLst>
                    <a:path w="260" h="56">
                      <a:moveTo>
                        <a:pt x="258" y="5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close/>
                    </a:path>
                  </a:pathLst>
                </a:custGeom>
                <a:solidFill>
                  <a:srgbClr val="4D6D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0" name="Freeform 228"/>
                <p:cNvSpPr>
                  <a:spLocks/>
                </p:cNvSpPr>
                <p:nvPr/>
              </p:nvSpPr>
              <p:spPr bwMode="auto">
                <a:xfrm>
                  <a:off x="2906" y="770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60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4B6E8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1" name="Freeform 229"/>
                <p:cNvSpPr>
                  <a:spLocks/>
                </p:cNvSpPr>
                <p:nvPr/>
              </p:nvSpPr>
              <p:spPr bwMode="auto">
                <a:xfrm>
                  <a:off x="2906" y="768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60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</a:cxnLst>
                  <a:rect l="0" t="0" r="r" b="b"/>
                  <a:pathLst>
                    <a:path w="260" h="54">
                      <a:moveTo>
                        <a:pt x="260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close/>
                    </a:path>
                  </a:pathLst>
                </a:custGeom>
                <a:solidFill>
                  <a:srgbClr val="496F8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2" name="Freeform 230"/>
                <p:cNvSpPr>
                  <a:spLocks/>
                </p:cNvSpPr>
                <p:nvPr/>
              </p:nvSpPr>
              <p:spPr bwMode="auto">
                <a:xfrm>
                  <a:off x="2906" y="766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0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6"/>
                    </a:cxn>
                    <a:cxn ang="0">
                      <a:pos x="260" y="56"/>
                    </a:cxn>
                  </a:cxnLst>
                  <a:rect l="0" t="0" r="r" b="b"/>
                  <a:pathLst>
                    <a:path w="262" h="56">
                      <a:moveTo>
                        <a:pt x="260" y="5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close/>
                    </a:path>
                  </a:pathLst>
                </a:custGeom>
                <a:solidFill>
                  <a:srgbClr val="476F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3" name="Freeform 231"/>
                <p:cNvSpPr>
                  <a:spLocks/>
                </p:cNvSpPr>
                <p:nvPr/>
              </p:nvSpPr>
              <p:spPr bwMode="auto">
                <a:xfrm>
                  <a:off x="2906" y="764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0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0" y="54"/>
                    </a:cxn>
                    <a:cxn ang="0">
                      <a:pos x="260" y="56"/>
                    </a:cxn>
                    <a:cxn ang="0">
                      <a:pos x="260" y="56"/>
                    </a:cxn>
                  </a:cxnLst>
                  <a:rect l="0" t="0" r="r" b="b"/>
                  <a:pathLst>
                    <a:path w="262" h="56">
                      <a:moveTo>
                        <a:pt x="260" y="5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0" y="54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close/>
                    </a:path>
                  </a:pathLst>
                </a:custGeom>
                <a:solidFill>
                  <a:srgbClr val="4671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4" name="Freeform 232"/>
                <p:cNvSpPr>
                  <a:spLocks/>
                </p:cNvSpPr>
                <p:nvPr/>
              </p:nvSpPr>
              <p:spPr bwMode="auto">
                <a:xfrm>
                  <a:off x="2906" y="764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4272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5" name="Freeform 233"/>
                <p:cNvSpPr>
                  <a:spLocks/>
                </p:cNvSpPr>
                <p:nvPr/>
              </p:nvSpPr>
              <p:spPr bwMode="auto">
                <a:xfrm>
                  <a:off x="2906" y="762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3E739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6" name="Freeform 234"/>
                <p:cNvSpPr>
                  <a:spLocks/>
                </p:cNvSpPr>
                <p:nvPr/>
              </p:nvSpPr>
              <p:spPr bwMode="auto">
                <a:xfrm>
                  <a:off x="2906" y="760"/>
                  <a:ext cx="264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64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4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64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3C74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7" name="Freeform 235"/>
                <p:cNvSpPr>
                  <a:spLocks/>
                </p:cNvSpPr>
                <p:nvPr/>
              </p:nvSpPr>
              <p:spPr bwMode="auto">
                <a:xfrm>
                  <a:off x="2906" y="758"/>
                  <a:ext cx="264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64" y="52"/>
                    </a:cxn>
                    <a:cxn ang="0">
                      <a:pos x="264" y="54"/>
                    </a:cxn>
                    <a:cxn ang="0">
                      <a:pos x="264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4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64" y="52"/>
                      </a:lnTo>
                      <a:lnTo>
                        <a:pt x="264" y="54"/>
                      </a:lnTo>
                      <a:lnTo>
                        <a:pt x="264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3775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8" name="Freeform 236"/>
                <p:cNvSpPr>
                  <a:spLocks/>
                </p:cNvSpPr>
                <p:nvPr/>
              </p:nvSpPr>
              <p:spPr bwMode="auto">
                <a:xfrm>
                  <a:off x="2908" y="758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3575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9" name="Freeform 237"/>
                <p:cNvSpPr>
                  <a:spLocks/>
                </p:cNvSpPr>
                <p:nvPr/>
              </p:nvSpPr>
              <p:spPr bwMode="auto">
                <a:xfrm>
                  <a:off x="2908" y="756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2F76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0" name="Freeform 238"/>
                <p:cNvSpPr>
                  <a:spLocks/>
                </p:cNvSpPr>
                <p:nvPr/>
              </p:nvSpPr>
              <p:spPr bwMode="auto">
                <a:xfrm>
                  <a:off x="2908" y="754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2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2976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1" name="Freeform 239"/>
                <p:cNvSpPr>
                  <a:spLocks/>
                </p:cNvSpPr>
                <p:nvPr/>
              </p:nvSpPr>
              <p:spPr bwMode="auto">
                <a:xfrm>
                  <a:off x="2908" y="752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2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2479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2" name="Freeform 240"/>
                <p:cNvSpPr>
                  <a:spLocks/>
                </p:cNvSpPr>
                <p:nvPr/>
              </p:nvSpPr>
              <p:spPr bwMode="auto">
                <a:xfrm>
                  <a:off x="2908" y="752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1B78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3" name="Freeform 241"/>
                <p:cNvSpPr>
                  <a:spLocks/>
                </p:cNvSpPr>
                <p:nvPr/>
              </p:nvSpPr>
              <p:spPr bwMode="auto">
                <a:xfrm>
                  <a:off x="2908" y="750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0F79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4" name="Freeform 242"/>
                <p:cNvSpPr>
                  <a:spLocks/>
                </p:cNvSpPr>
                <p:nvPr/>
              </p:nvSpPr>
              <p:spPr bwMode="auto">
                <a:xfrm>
                  <a:off x="2908" y="748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2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027B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5" name="Freeform 243"/>
                <p:cNvSpPr>
                  <a:spLocks/>
                </p:cNvSpPr>
                <p:nvPr/>
              </p:nvSpPr>
              <p:spPr bwMode="auto">
                <a:xfrm>
                  <a:off x="2910" y="746"/>
                  <a:ext cx="260" cy="56"/>
                </a:xfrm>
                <a:custGeom>
                  <a:avLst/>
                  <a:gdLst/>
                  <a:ahLst/>
                  <a:cxnLst>
                    <a:cxn ang="0">
                      <a:pos x="260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6"/>
                    </a:cxn>
                    <a:cxn ang="0">
                      <a:pos x="260" y="56"/>
                    </a:cxn>
                    <a:cxn ang="0">
                      <a:pos x="260" y="56"/>
                    </a:cxn>
                  </a:cxnLst>
                  <a:rect l="0" t="0" r="r" b="b"/>
                  <a:pathLst>
                    <a:path w="260" h="56">
                      <a:moveTo>
                        <a:pt x="260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close/>
                    </a:path>
                  </a:pathLst>
                </a:custGeom>
                <a:solidFill>
                  <a:srgbClr val="017A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6" name="Freeform 244"/>
                <p:cNvSpPr>
                  <a:spLocks/>
                </p:cNvSpPr>
                <p:nvPr/>
              </p:nvSpPr>
              <p:spPr bwMode="auto">
                <a:xfrm>
                  <a:off x="2910" y="746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60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</a:cxnLst>
                  <a:rect l="0" t="0" r="r" b="b"/>
                  <a:pathLst>
                    <a:path w="260" h="54">
                      <a:moveTo>
                        <a:pt x="260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close/>
                    </a:path>
                  </a:pathLst>
                </a:custGeom>
                <a:solidFill>
                  <a:srgbClr val="007CB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7" name="Freeform 245"/>
                <p:cNvSpPr>
                  <a:spLocks/>
                </p:cNvSpPr>
                <p:nvPr/>
              </p:nvSpPr>
              <p:spPr bwMode="auto">
                <a:xfrm>
                  <a:off x="2910" y="744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60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</a:cxnLst>
                  <a:rect l="0" t="0" r="r" b="b"/>
                  <a:pathLst>
                    <a:path w="260" h="54">
                      <a:moveTo>
                        <a:pt x="260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close/>
                    </a:path>
                  </a:pathLst>
                </a:custGeom>
                <a:solidFill>
                  <a:srgbClr val="067B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8" name="Freeform 246"/>
                <p:cNvSpPr>
                  <a:spLocks/>
                </p:cNvSpPr>
                <p:nvPr/>
              </p:nvSpPr>
              <p:spPr bwMode="auto">
                <a:xfrm>
                  <a:off x="2912" y="742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258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6"/>
                    </a:cxn>
                    <a:cxn ang="0">
                      <a:pos x="258" y="56"/>
                    </a:cxn>
                  </a:cxnLst>
                  <a:rect l="0" t="0" r="r" b="b"/>
                  <a:pathLst>
                    <a:path w="258" h="56">
                      <a:moveTo>
                        <a:pt x="258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close/>
                    </a:path>
                  </a:pathLst>
                </a:custGeom>
                <a:solidFill>
                  <a:srgbClr val="037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9" name="Freeform 247"/>
                <p:cNvSpPr>
                  <a:spLocks/>
                </p:cNvSpPr>
                <p:nvPr/>
              </p:nvSpPr>
              <p:spPr bwMode="auto">
                <a:xfrm>
                  <a:off x="2912" y="742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58" y="5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58" y="5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037D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0" name="Freeform 248"/>
                <p:cNvSpPr>
                  <a:spLocks/>
                </p:cNvSpPr>
                <p:nvPr/>
              </p:nvSpPr>
              <p:spPr bwMode="auto">
                <a:xfrm>
                  <a:off x="2912" y="740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56" y="5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56" y="5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057D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1" name="Freeform 249"/>
                <p:cNvSpPr>
                  <a:spLocks/>
                </p:cNvSpPr>
                <p:nvPr/>
              </p:nvSpPr>
              <p:spPr bwMode="auto">
                <a:xfrm>
                  <a:off x="2914" y="738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54" y="50"/>
                    </a:cxn>
                    <a:cxn ang="0">
                      <a:pos x="254" y="52"/>
                    </a:cxn>
                    <a:cxn ang="0">
                      <a:pos x="254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</a:cxnLst>
                  <a:rect l="0" t="0" r="r" b="b"/>
                  <a:pathLst>
                    <a:path w="256" h="54">
                      <a:moveTo>
                        <a:pt x="256" y="5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54" y="50"/>
                      </a:lnTo>
                      <a:lnTo>
                        <a:pt x="254" y="52"/>
                      </a:lnTo>
                      <a:lnTo>
                        <a:pt x="254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</a:path>
                  </a:pathLst>
                </a:custGeom>
                <a:solidFill>
                  <a:srgbClr val="077DB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2" name="Freeform 250"/>
                <p:cNvSpPr>
                  <a:spLocks/>
                </p:cNvSpPr>
                <p:nvPr/>
              </p:nvSpPr>
              <p:spPr bwMode="auto">
                <a:xfrm>
                  <a:off x="2914" y="738"/>
                  <a:ext cx="254" cy="52"/>
                </a:xfrm>
                <a:custGeom>
                  <a:avLst/>
                  <a:gdLst/>
                  <a:ahLst/>
                  <a:cxnLst>
                    <a:cxn ang="0">
                      <a:pos x="254" y="5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254" y="50"/>
                    </a:cxn>
                    <a:cxn ang="0">
                      <a:pos x="254" y="50"/>
                    </a:cxn>
                    <a:cxn ang="0">
                      <a:pos x="254" y="50"/>
                    </a:cxn>
                    <a:cxn ang="0">
                      <a:pos x="254" y="52"/>
                    </a:cxn>
                    <a:cxn ang="0">
                      <a:pos x="254" y="52"/>
                    </a:cxn>
                    <a:cxn ang="0">
                      <a:pos x="254" y="52"/>
                    </a:cxn>
                  </a:cxnLst>
                  <a:rect l="0" t="0" r="r" b="b"/>
                  <a:pathLst>
                    <a:path w="254" h="52">
                      <a:moveTo>
                        <a:pt x="254" y="52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254" y="50"/>
                      </a:lnTo>
                      <a:lnTo>
                        <a:pt x="254" y="50"/>
                      </a:lnTo>
                      <a:lnTo>
                        <a:pt x="254" y="50"/>
                      </a:lnTo>
                      <a:lnTo>
                        <a:pt x="254" y="52"/>
                      </a:lnTo>
                      <a:lnTo>
                        <a:pt x="254" y="52"/>
                      </a:lnTo>
                      <a:lnTo>
                        <a:pt x="254" y="52"/>
                      </a:lnTo>
                      <a:close/>
                    </a:path>
                  </a:pathLst>
                </a:custGeom>
                <a:solidFill>
                  <a:srgbClr val="087D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3" name="Freeform 251"/>
                <p:cNvSpPr>
                  <a:spLocks/>
                </p:cNvSpPr>
                <p:nvPr/>
              </p:nvSpPr>
              <p:spPr bwMode="auto">
                <a:xfrm>
                  <a:off x="2916" y="736"/>
                  <a:ext cx="252" cy="52"/>
                </a:xfrm>
                <a:custGeom>
                  <a:avLst/>
                  <a:gdLst/>
                  <a:ahLst/>
                  <a:cxnLst>
                    <a:cxn ang="0">
                      <a:pos x="252" y="5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50" y="50"/>
                    </a:cxn>
                    <a:cxn ang="0">
                      <a:pos x="252" y="50"/>
                    </a:cxn>
                    <a:cxn ang="0">
                      <a:pos x="252" y="52"/>
                    </a:cxn>
                    <a:cxn ang="0">
                      <a:pos x="252" y="52"/>
                    </a:cxn>
                    <a:cxn ang="0">
                      <a:pos x="252" y="52"/>
                    </a:cxn>
                    <a:cxn ang="0">
                      <a:pos x="252" y="52"/>
                    </a:cxn>
                  </a:cxnLst>
                  <a:rect l="0" t="0" r="r" b="b"/>
                  <a:pathLst>
                    <a:path w="252" h="52">
                      <a:moveTo>
                        <a:pt x="252" y="52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50" y="50"/>
                      </a:lnTo>
                      <a:lnTo>
                        <a:pt x="252" y="50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close/>
                    </a:path>
                  </a:pathLst>
                </a:custGeom>
                <a:solidFill>
                  <a:srgbClr val="0B7D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4" name="Freeform 252"/>
                <p:cNvSpPr>
                  <a:spLocks/>
                </p:cNvSpPr>
                <p:nvPr/>
              </p:nvSpPr>
              <p:spPr bwMode="auto">
                <a:xfrm>
                  <a:off x="2918" y="720"/>
                  <a:ext cx="250" cy="68"/>
                </a:xfrm>
                <a:custGeom>
                  <a:avLst/>
                  <a:gdLst/>
                  <a:ahLst/>
                  <a:cxnLst>
                    <a:cxn ang="0">
                      <a:pos x="250" y="68"/>
                    </a:cxn>
                    <a:cxn ang="0">
                      <a:pos x="0" y="18"/>
                    </a:cxn>
                    <a:cxn ang="0">
                      <a:pos x="4" y="14"/>
                    </a:cxn>
                    <a:cxn ang="0">
                      <a:pos x="10" y="10"/>
                    </a:cxn>
                    <a:cxn ang="0">
                      <a:pos x="14" y="8"/>
                    </a:cxn>
                    <a:cxn ang="0">
                      <a:pos x="22" y="6"/>
                    </a:cxn>
                    <a:cxn ang="0">
                      <a:pos x="28" y="4"/>
                    </a:cxn>
                    <a:cxn ang="0">
                      <a:pos x="36" y="2"/>
                    </a:cxn>
                    <a:cxn ang="0">
                      <a:pos x="44" y="0"/>
                    </a:cxn>
                    <a:cxn ang="0">
                      <a:pos x="54" y="0"/>
                    </a:cxn>
                    <a:cxn ang="0">
                      <a:pos x="62" y="0"/>
                    </a:cxn>
                    <a:cxn ang="0">
                      <a:pos x="72" y="0"/>
                    </a:cxn>
                    <a:cxn ang="0">
                      <a:pos x="82" y="0"/>
                    </a:cxn>
                    <a:cxn ang="0">
                      <a:pos x="90" y="0"/>
                    </a:cxn>
                    <a:cxn ang="0">
                      <a:pos x="100" y="0"/>
                    </a:cxn>
                    <a:cxn ang="0">
                      <a:pos x="110" y="2"/>
                    </a:cxn>
                    <a:cxn ang="0">
                      <a:pos x="120" y="4"/>
                    </a:cxn>
                    <a:cxn ang="0">
                      <a:pos x="130" y="6"/>
                    </a:cxn>
                    <a:cxn ang="0">
                      <a:pos x="140" y="8"/>
                    </a:cxn>
                    <a:cxn ang="0">
                      <a:pos x="150" y="10"/>
                    </a:cxn>
                    <a:cxn ang="0">
                      <a:pos x="160" y="12"/>
                    </a:cxn>
                    <a:cxn ang="0">
                      <a:pos x="170" y="14"/>
                    </a:cxn>
                    <a:cxn ang="0">
                      <a:pos x="180" y="18"/>
                    </a:cxn>
                    <a:cxn ang="0">
                      <a:pos x="188" y="22"/>
                    </a:cxn>
                    <a:cxn ang="0">
                      <a:pos x="198" y="26"/>
                    </a:cxn>
                    <a:cxn ang="0">
                      <a:pos x="206" y="28"/>
                    </a:cxn>
                    <a:cxn ang="0">
                      <a:pos x="214" y="34"/>
                    </a:cxn>
                    <a:cxn ang="0">
                      <a:pos x="220" y="38"/>
                    </a:cxn>
                    <a:cxn ang="0">
                      <a:pos x="226" y="42"/>
                    </a:cxn>
                    <a:cxn ang="0">
                      <a:pos x="234" y="46"/>
                    </a:cxn>
                    <a:cxn ang="0">
                      <a:pos x="238" y="52"/>
                    </a:cxn>
                    <a:cxn ang="0">
                      <a:pos x="242" y="56"/>
                    </a:cxn>
                    <a:cxn ang="0">
                      <a:pos x="246" y="62"/>
                    </a:cxn>
                    <a:cxn ang="0">
                      <a:pos x="250" y="68"/>
                    </a:cxn>
                    <a:cxn ang="0">
                      <a:pos x="250" y="68"/>
                    </a:cxn>
                  </a:cxnLst>
                  <a:rect l="0" t="0" r="r" b="b"/>
                  <a:pathLst>
                    <a:path w="250" h="68">
                      <a:moveTo>
                        <a:pt x="250" y="68"/>
                      </a:moveTo>
                      <a:lnTo>
                        <a:pt x="0" y="18"/>
                      </a:lnTo>
                      <a:lnTo>
                        <a:pt x="4" y="14"/>
                      </a:lnTo>
                      <a:lnTo>
                        <a:pt x="10" y="10"/>
                      </a:lnTo>
                      <a:lnTo>
                        <a:pt x="14" y="8"/>
                      </a:lnTo>
                      <a:lnTo>
                        <a:pt x="22" y="6"/>
                      </a:lnTo>
                      <a:lnTo>
                        <a:pt x="28" y="4"/>
                      </a:lnTo>
                      <a:lnTo>
                        <a:pt x="36" y="2"/>
                      </a:lnTo>
                      <a:lnTo>
                        <a:pt x="44" y="0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72" y="0"/>
                      </a:lnTo>
                      <a:lnTo>
                        <a:pt x="82" y="0"/>
                      </a:lnTo>
                      <a:lnTo>
                        <a:pt x="90" y="0"/>
                      </a:lnTo>
                      <a:lnTo>
                        <a:pt x="100" y="0"/>
                      </a:lnTo>
                      <a:lnTo>
                        <a:pt x="110" y="2"/>
                      </a:lnTo>
                      <a:lnTo>
                        <a:pt x="120" y="4"/>
                      </a:lnTo>
                      <a:lnTo>
                        <a:pt x="130" y="6"/>
                      </a:lnTo>
                      <a:lnTo>
                        <a:pt x="140" y="8"/>
                      </a:lnTo>
                      <a:lnTo>
                        <a:pt x="150" y="10"/>
                      </a:lnTo>
                      <a:lnTo>
                        <a:pt x="160" y="12"/>
                      </a:lnTo>
                      <a:lnTo>
                        <a:pt x="170" y="14"/>
                      </a:lnTo>
                      <a:lnTo>
                        <a:pt x="180" y="18"/>
                      </a:lnTo>
                      <a:lnTo>
                        <a:pt x="188" y="22"/>
                      </a:lnTo>
                      <a:lnTo>
                        <a:pt x="198" y="26"/>
                      </a:lnTo>
                      <a:lnTo>
                        <a:pt x="206" y="28"/>
                      </a:lnTo>
                      <a:lnTo>
                        <a:pt x="214" y="34"/>
                      </a:lnTo>
                      <a:lnTo>
                        <a:pt x="220" y="38"/>
                      </a:lnTo>
                      <a:lnTo>
                        <a:pt x="226" y="42"/>
                      </a:lnTo>
                      <a:lnTo>
                        <a:pt x="234" y="46"/>
                      </a:lnTo>
                      <a:lnTo>
                        <a:pt x="238" y="52"/>
                      </a:lnTo>
                      <a:lnTo>
                        <a:pt x="242" y="56"/>
                      </a:lnTo>
                      <a:lnTo>
                        <a:pt x="246" y="62"/>
                      </a:lnTo>
                      <a:lnTo>
                        <a:pt x="250" y="68"/>
                      </a:lnTo>
                      <a:lnTo>
                        <a:pt x="250" y="68"/>
                      </a:lnTo>
                      <a:close/>
                    </a:path>
                  </a:pathLst>
                </a:custGeom>
                <a:solidFill>
                  <a:srgbClr val="0B7D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5" name="Freeform 253"/>
                <p:cNvSpPr>
                  <a:spLocks noEditPoints="1"/>
                </p:cNvSpPr>
                <p:nvPr/>
              </p:nvSpPr>
              <p:spPr bwMode="auto">
                <a:xfrm>
                  <a:off x="3286" y="878"/>
                  <a:ext cx="248" cy="4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26" y="26"/>
                    </a:cxn>
                    <a:cxn ang="0">
                      <a:pos x="248" y="28"/>
                    </a:cxn>
                    <a:cxn ang="0">
                      <a:pos x="248" y="28"/>
                    </a:cxn>
                    <a:cxn ang="0">
                      <a:pos x="246" y="36"/>
                    </a:cxn>
                    <a:cxn ang="0">
                      <a:pos x="244" y="42"/>
                    </a:cxn>
                    <a:cxn ang="0">
                      <a:pos x="242" y="40"/>
                    </a:cxn>
                    <a:cxn ang="0">
                      <a:pos x="240" y="38"/>
                    </a:cxn>
                    <a:cxn ang="0">
                      <a:pos x="238" y="36"/>
                    </a:cxn>
                    <a:cxn ang="0">
                      <a:pos x="236" y="34"/>
                    </a:cxn>
                    <a:cxn ang="0">
                      <a:pos x="234" y="32"/>
                    </a:cxn>
                    <a:cxn ang="0">
                      <a:pos x="232" y="30"/>
                    </a:cxn>
                    <a:cxn ang="0">
                      <a:pos x="230" y="28"/>
                    </a:cxn>
                    <a:cxn ang="0">
                      <a:pos x="226" y="26"/>
                    </a:cxn>
                    <a:cxn ang="0">
                      <a:pos x="226" y="26"/>
                    </a:cxn>
                  </a:cxnLst>
                  <a:rect l="0" t="0" r="r" b="b"/>
                  <a:pathLst>
                    <a:path w="248" h="4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26" y="26"/>
                      </a:moveTo>
                      <a:lnTo>
                        <a:pt x="248" y="28"/>
                      </a:lnTo>
                      <a:lnTo>
                        <a:pt x="248" y="28"/>
                      </a:lnTo>
                      <a:lnTo>
                        <a:pt x="246" y="36"/>
                      </a:lnTo>
                      <a:lnTo>
                        <a:pt x="244" y="42"/>
                      </a:lnTo>
                      <a:lnTo>
                        <a:pt x="242" y="40"/>
                      </a:lnTo>
                      <a:lnTo>
                        <a:pt x="240" y="38"/>
                      </a:lnTo>
                      <a:lnTo>
                        <a:pt x="238" y="36"/>
                      </a:lnTo>
                      <a:lnTo>
                        <a:pt x="236" y="34"/>
                      </a:lnTo>
                      <a:lnTo>
                        <a:pt x="234" y="32"/>
                      </a:lnTo>
                      <a:lnTo>
                        <a:pt x="232" y="30"/>
                      </a:lnTo>
                      <a:lnTo>
                        <a:pt x="230" y="28"/>
                      </a:lnTo>
                      <a:lnTo>
                        <a:pt x="226" y="26"/>
                      </a:lnTo>
                      <a:lnTo>
                        <a:pt x="226" y="26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6" name="Freeform 254"/>
                <p:cNvSpPr>
                  <a:spLocks noEditPoints="1"/>
                </p:cNvSpPr>
                <p:nvPr/>
              </p:nvSpPr>
              <p:spPr bwMode="auto">
                <a:xfrm>
                  <a:off x="3286" y="878"/>
                  <a:ext cx="248" cy="28"/>
                </a:xfrm>
                <a:custGeom>
                  <a:avLst/>
                  <a:gdLst/>
                  <a:ahLst/>
                  <a:cxnLst>
                    <a:cxn ang="0">
                      <a:pos x="248" y="28"/>
                    </a:cxn>
                    <a:cxn ang="0">
                      <a:pos x="228" y="26"/>
                    </a:cxn>
                    <a:cxn ang="0">
                      <a:pos x="228" y="26"/>
                    </a:cxn>
                    <a:cxn ang="0">
                      <a:pos x="226" y="26"/>
                    </a:cxn>
                    <a:cxn ang="0">
                      <a:pos x="226" y="24"/>
                    </a:cxn>
                    <a:cxn ang="0">
                      <a:pos x="224" y="24"/>
                    </a:cxn>
                    <a:cxn ang="0">
                      <a:pos x="248" y="26"/>
                    </a:cxn>
                    <a:cxn ang="0">
                      <a:pos x="248" y="28"/>
                    </a:cxn>
                    <a:cxn ang="0">
                      <a:pos x="248" y="28"/>
                    </a:cxn>
                    <a:cxn ang="0">
                      <a:pos x="248" y="28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8" h="28">
                      <a:moveTo>
                        <a:pt x="248" y="28"/>
                      </a:moveTo>
                      <a:lnTo>
                        <a:pt x="228" y="26"/>
                      </a:lnTo>
                      <a:lnTo>
                        <a:pt x="228" y="26"/>
                      </a:lnTo>
                      <a:lnTo>
                        <a:pt x="226" y="26"/>
                      </a:lnTo>
                      <a:lnTo>
                        <a:pt x="226" y="24"/>
                      </a:lnTo>
                      <a:lnTo>
                        <a:pt x="224" y="24"/>
                      </a:lnTo>
                      <a:lnTo>
                        <a:pt x="248" y="26"/>
                      </a:lnTo>
                      <a:lnTo>
                        <a:pt x="248" y="28"/>
                      </a:lnTo>
                      <a:lnTo>
                        <a:pt x="248" y="28"/>
                      </a:lnTo>
                      <a:lnTo>
                        <a:pt x="248" y="28"/>
                      </a:lnTo>
                      <a:close/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7" name="Freeform 255"/>
                <p:cNvSpPr>
                  <a:spLocks noEditPoints="1"/>
                </p:cNvSpPr>
                <p:nvPr/>
              </p:nvSpPr>
              <p:spPr bwMode="auto">
                <a:xfrm>
                  <a:off x="3284" y="876"/>
                  <a:ext cx="250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8" y="28"/>
                    </a:cxn>
                    <a:cxn ang="0">
                      <a:pos x="228" y="26"/>
                    </a:cxn>
                    <a:cxn ang="0">
                      <a:pos x="226" y="26"/>
                    </a:cxn>
                    <a:cxn ang="0">
                      <a:pos x="226" y="24"/>
                    </a:cxn>
                    <a:cxn ang="0">
                      <a:pos x="224" y="24"/>
                    </a:cxn>
                    <a:cxn ang="0">
                      <a:pos x="250" y="26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6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2" y="2"/>
                    </a:cxn>
                    <a:cxn ang="0">
                      <a:pos x="2" y="2"/>
                    </a:cxn>
                  </a:cxnLst>
                  <a:rect l="0" t="0" r="r" b="b"/>
                  <a:pathLst>
                    <a:path w="250" h="30">
                      <a:moveTo>
                        <a:pt x="250" y="30"/>
                      </a:moveTo>
                      <a:lnTo>
                        <a:pt x="228" y="28"/>
                      </a:lnTo>
                      <a:lnTo>
                        <a:pt x="228" y="26"/>
                      </a:lnTo>
                      <a:lnTo>
                        <a:pt x="226" y="26"/>
                      </a:lnTo>
                      <a:lnTo>
                        <a:pt x="226" y="24"/>
                      </a:lnTo>
                      <a:lnTo>
                        <a:pt x="224" y="24"/>
                      </a:lnTo>
                      <a:lnTo>
                        <a:pt x="250" y="26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3B37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8" name="Freeform 256"/>
                <p:cNvSpPr>
                  <a:spLocks noEditPoints="1"/>
                </p:cNvSpPr>
                <p:nvPr/>
              </p:nvSpPr>
              <p:spPr bwMode="auto">
                <a:xfrm>
                  <a:off x="3284" y="874"/>
                  <a:ext cx="250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6" y="28"/>
                    </a:cxn>
                    <a:cxn ang="0">
                      <a:pos x="226" y="26"/>
                    </a:cxn>
                    <a:cxn ang="0">
                      <a:pos x="224" y="26"/>
                    </a:cxn>
                    <a:cxn ang="0">
                      <a:pos x="222" y="24"/>
                    </a:cxn>
                    <a:cxn ang="0">
                      <a:pos x="222" y="24"/>
                    </a:cxn>
                    <a:cxn ang="0">
                      <a:pos x="250" y="28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0" y="2"/>
                    </a:cxn>
                    <a:cxn ang="0">
                      <a:pos x="8" y="2"/>
                    </a:cxn>
                    <a:cxn ang="0">
                      <a:pos x="6" y="2"/>
                    </a:cxn>
                    <a:cxn ang="0">
                      <a:pos x="6" y="4"/>
                    </a:cxn>
                    <a:cxn ang="0">
                      <a:pos x="4" y="4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250" h="30">
                      <a:moveTo>
                        <a:pt x="250" y="30"/>
                      </a:moveTo>
                      <a:lnTo>
                        <a:pt x="226" y="28"/>
                      </a:lnTo>
                      <a:lnTo>
                        <a:pt x="226" y="26"/>
                      </a:lnTo>
                      <a:lnTo>
                        <a:pt x="224" y="26"/>
                      </a:lnTo>
                      <a:lnTo>
                        <a:pt x="222" y="24"/>
                      </a:lnTo>
                      <a:lnTo>
                        <a:pt x="222" y="24"/>
                      </a:lnTo>
                      <a:lnTo>
                        <a:pt x="250" y="28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3D3A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9" name="Freeform 257"/>
                <p:cNvSpPr>
                  <a:spLocks noEditPoints="1"/>
                </p:cNvSpPr>
                <p:nvPr/>
              </p:nvSpPr>
              <p:spPr bwMode="auto">
                <a:xfrm>
                  <a:off x="3284" y="872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4" y="28"/>
                    </a:cxn>
                    <a:cxn ang="0">
                      <a:pos x="222" y="26"/>
                    </a:cxn>
                    <a:cxn ang="0">
                      <a:pos x="222" y="26"/>
                    </a:cxn>
                    <a:cxn ang="0">
                      <a:pos x="220" y="26"/>
                    </a:cxn>
                    <a:cxn ang="0">
                      <a:pos x="218" y="24"/>
                    </a:cxn>
                    <a:cxn ang="0">
                      <a:pos x="252" y="28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6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10" y="4"/>
                    </a:cxn>
                    <a:cxn ang="0">
                      <a:pos x="8" y="4"/>
                    </a:cxn>
                    <a:cxn ang="0">
                      <a:pos x="6" y="4"/>
                    </a:cxn>
                    <a:cxn ang="0">
                      <a:pos x="6" y="4"/>
                    </a:cxn>
                  </a:cxnLst>
                  <a:rect l="0" t="0" r="r" b="b"/>
                  <a:pathLst>
                    <a:path w="252" h="30">
                      <a:moveTo>
                        <a:pt x="250" y="30"/>
                      </a:moveTo>
                      <a:lnTo>
                        <a:pt x="224" y="28"/>
                      </a:lnTo>
                      <a:lnTo>
                        <a:pt x="222" y="26"/>
                      </a:lnTo>
                      <a:lnTo>
                        <a:pt x="222" y="26"/>
                      </a:lnTo>
                      <a:lnTo>
                        <a:pt x="220" y="26"/>
                      </a:lnTo>
                      <a:lnTo>
                        <a:pt x="218" y="24"/>
                      </a:lnTo>
                      <a:lnTo>
                        <a:pt x="252" y="28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6" y="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413F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0" name="Freeform 258"/>
                <p:cNvSpPr>
                  <a:spLocks noEditPoints="1"/>
                </p:cNvSpPr>
                <p:nvPr/>
              </p:nvSpPr>
              <p:spPr bwMode="auto">
                <a:xfrm>
                  <a:off x="3284" y="872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2" y="26"/>
                    </a:cxn>
                    <a:cxn ang="0">
                      <a:pos x="220" y="26"/>
                    </a:cxn>
                    <a:cxn ang="0">
                      <a:pos x="218" y="24"/>
                    </a:cxn>
                    <a:cxn ang="0">
                      <a:pos x="218" y="24"/>
                    </a:cxn>
                    <a:cxn ang="0">
                      <a:pos x="216" y="22"/>
                    </a:cxn>
                    <a:cxn ang="0">
                      <a:pos x="252" y="26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1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4" y="0"/>
                    </a:cxn>
                    <a:cxn ang="0">
                      <a:pos x="14" y="2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52" h="30">
                      <a:moveTo>
                        <a:pt x="250" y="30"/>
                      </a:moveTo>
                      <a:lnTo>
                        <a:pt x="222" y="26"/>
                      </a:lnTo>
                      <a:lnTo>
                        <a:pt x="220" y="26"/>
                      </a:lnTo>
                      <a:lnTo>
                        <a:pt x="218" y="24"/>
                      </a:lnTo>
                      <a:lnTo>
                        <a:pt x="218" y="24"/>
                      </a:lnTo>
                      <a:lnTo>
                        <a:pt x="216" y="22"/>
                      </a:lnTo>
                      <a:lnTo>
                        <a:pt x="252" y="26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10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4241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1" name="Freeform 259"/>
                <p:cNvSpPr>
                  <a:spLocks noEditPoints="1"/>
                </p:cNvSpPr>
                <p:nvPr/>
              </p:nvSpPr>
              <p:spPr bwMode="auto">
                <a:xfrm>
                  <a:off x="3284" y="870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2" y="30"/>
                    </a:cxn>
                    <a:cxn ang="0">
                      <a:pos x="218" y="26"/>
                    </a:cxn>
                    <a:cxn ang="0">
                      <a:pos x="218" y="26"/>
                    </a:cxn>
                    <a:cxn ang="0">
                      <a:pos x="216" y="24"/>
                    </a:cxn>
                    <a:cxn ang="0">
                      <a:pos x="214" y="24"/>
                    </a:cxn>
                    <a:cxn ang="0">
                      <a:pos x="214" y="22"/>
                    </a:cxn>
                    <a:cxn ang="0">
                      <a:pos x="252" y="26"/>
                    </a:cxn>
                    <a:cxn ang="0">
                      <a:pos x="252" y="30"/>
                    </a:cxn>
                    <a:cxn ang="0">
                      <a:pos x="252" y="30"/>
                    </a:cxn>
                    <a:cxn ang="0">
                      <a:pos x="1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8" y="2"/>
                    </a:cxn>
                    <a:cxn ang="0">
                      <a:pos x="16" y="2"/>
                    </a:cxn>
                    <a:cxn ang="0">
                      <a:pos x="14" y="2"/>
                    </a:cxn>
                    <a:cxn ang="0">
                      <a:pos x="14" y="4"/>
                    </a:cxn>
                    <a:cxn ang="0">
                      <a:pos x="12" y="4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252" h="30">
                      <a:moveTo>
                        <a:pt x="252" y="30"/>
                      </a:moveTo>
                      <a:lnTo>
                        <a:pt x="218" y="26"/>
                      </a:lnTo>
                      <a:lnTo>
                        <a:pt x="218" y="26"/>
                      </a:lnTo>
                      <a:lnTo>
                        <a:pt x="216" y="24"/>
                      </a:lnTo>
                      <a:lnTo>
                        <a:pt x="214" y="24"/>
                      </a:lnTo>
                      <a:lnTo>
                        <a:pt x="214" y="22"/>
                      </a:lnTo>
                      <a:lnTo>
                        <a:pt x="252" y="26"/>
                      </a:lnTo>
                      <a:lnTo>
                        <a:pt x="252" y="30"/>
                      </a:lnTo>
                      <a:lnTo>
                        <a:pt x="252" y="30"/>
                      </a:lnTo>
                      <a:close/>
                      <a:moveTo>
                        <a:pt x="12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4444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2" name="Freeform 260"/>
                <p:cNvSpPr>
                  <a:spLocks noEditPoints="1"/>
                </p:cNvSpPr>
                <p:nvPr/>
              </p:nvSpPr>
              <p:spPr bwMode="auto">
                <a:xfrm>
                  <a:off x="3284" y="868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2" y="30"/>
                    </a:cxn>
                    <a:cxn ang="0">
                      <a:pos x="216" y="26"/>
                    </a:cxn>
                    <a:cxn ang="0">
                      <a:pos x="214" y="26"/>
                    </a:cxn>
                    <a:cxn ang="0">
                      <a:pos x="214" y="24"/>
                    </a:cxn>
                    <a:cxn ang="0">
                      <a:pos x="212" y="24"/>
                    </a:cxn>
                    <a:cxn ang="0">
                      <a:pos x="210" y="22"/>
                    </a:cxn>
                    <a:cxn ang="0">
                      <a:pos x="252" y="28"/>
                    </a:cxn>
                    <a:cxn ang="0">
                      <a:pos x="252" y="28"/>
                    </a:cxn>
                    <a:cxn ang="0">
                      <a:pos x="252" y="30"/>
                    </a:cxn>
                    <a:cxn ang="0">
                      <a:pos x="252" y="30"/>
                    </a:cxn>
                    <a:cxn ang="0">
                      <a:pos x="14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0" y="2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6" y="4"/>
                    </a:cxn>
                    <a:cxn ang="0">
                      <a:pos x="14" y="4"/>
                    </a:cxn>
                    <a:cxn ang="0">
                      <a:pos x="14" y="4"/>
                    </a:cxn>
                  </a:cxnLst>
                  <a:rect l="0" t="0" r="r" b="b"/>
                  <a:pathLst>
                    <a:path w="252" h="30">
                      <a:moveTo>
                        <a:pt x="252" y="30"/>
                      </a:moveTo>
                      <a:lnTo>
                        <a:pt x="216" y="26"/>
                      </a:lnTo>
                      <a:lnTo>
                        <a:pt x="214" y="26"/>
                      </a:lnTo>
                      <a:lnTo>
                        <a:pt x="214" y="24"/>
                      </a:lnTo>
                      <a:lnTo>
                        <a:pt x="212" y="24"/>
                      </a:lnTo>
                      <a:lnTo>
                        <a:pt x="210" y="22"/>
                      </a:lnTo>
                      <a:lnTo>
                        <a:pt x="252" y="28"/>
                      </a:lnTo>
                      <a:lnTo>
                        <a:pt x="252" y="28"/>
                      </a:lnTo>
                      <a:lnTo>
                        <a:pt x="252" y="30"/>
                      </a:lnTo>
                      <a:lnTo>
                        <a:pt x="252" y="30"/>
                      </a:lnTo>
                      <a:close/>
                      <a:moveTo>
                        <a:pt x="14" y="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4647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3" name="Freeform 261"/>
                <p:cNvSpPr>
                  <a:spLocks noEditPoints="1"/>
                </p:cNvSpPr>
                <p:nvPr/>
              </p:nvSpPr>
              <p:spPr bwMode="auto">
                <a:xfrm>
                  <a:off x="3282" y="866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16" y="26"/>
                    </a:cxn>
                    <a:cxn ang="0">
                      <a:pos x="214" y="26"/>
                    </a:cxn>
                    <a:cxn ang="0">
                      <a:pos x="212" y="24"/>
                    </a:cxn>
                    <a:cxn ang="0">
                      <a:pos x="210" y="24"/>
                    </a:cxn>
                    <a:cxn ang="0">
                      <a:pos x="208" y="24"/>
                    </a:cxn>
                    <a:cxn ang="0">
                      <a:pos x="254" y="28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0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" y="4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20" y="6"/>
                    </a:cxn>
                  </a:cxnLst>
                  <a:rect l="0" t="0" r="r" b="b"/>
                  <a:pathLst>
                    <a:path w="254" h="30">
                      <a:moveTo>
                        <a:pt x="254" y="30"/>
                      </a:moveTo>
                      <a:lnTo>
                        <a:pt x="216" y="26"/>
                      </a:lnTo>
                      <a:lnTo>
                        <a:pt x="214" y="26"/>
                      </a:lnTo>
                      <a:lnTo>
                        <a:pt x="212" y="24"/>
                      </a:lnTo>
                      <a:lnTo>
                        <a:pt x="210" y="24"/>
                      </a:lnTo>
                      <a:lnTo>
                        <a:pt x="208" y="24"/>
                      </a:lnTo>
                      <a:lnTo>
                        <a:pt x="254" y="28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0" y="6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close/>
                    </a:path>
                  </a:pathLst>
                </a:custGeom>
                <a:solidFill>
                  <a:srgbClr val="484B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4" name="Freeform 262"/>
                <p:cNvSpPr>
                  <a:spLocks noEditPoints="1"/>
                </p:cNvSpPr>
                <p:nvPr/>
              </p:nvSpPr>
              <p:spPr bwMode="auto">
                <a:xfrm>
                  <a:off x="3282" y="866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12" y="24"/>
                    </a:cxn>
                    <a:cxn ang="0">
                      <a:pos x="210" y="24"/>
                    </a:cxn>
                    <a:cxn ang="0">
                      <a:pos x="208" y="24"/>
                    </a:cxn>
                    <a:cxn ang="0">
                      <a:pos x="208" y="22"/>
                    </a:cxn>
                    <a:cxn ang="0">
                      <a:pos x="206" y="22"/>
                    </a:cxn>
                    <a:cxn ang="0">
                      <a:pos x="254" y="26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8" y="2"/>
                    </a:cxn>
                    <a:cxn ang="0">
                      <a:pos x="28" y="2"/>
                    </a:cxn>
                    <a:cxn ang="0">
                      <a:pos x="26" y="4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2" y="4"/>
                    </a:cxn>
                  </a:cxnLst>
                  <a:rect l="0" t="0" r="r" b="b"/>
                  <a:pathLst>
                    <a:path w="254" h="30">
                      <a:moveTo>
                        <a:pt x="254" y="30"/>
                      </a:moveTo>
                      <a:lnTo>
                        <a:pt x="212" y="24"/>
                      </a:lnTo>
                      <a:lnTo>
                        <a:pt x="210" y="24"/>
                      </a:lnTo>
                      <a:lnTo>
                        <a:pt x="208" y="24"/>
                      </a:lnTo>
                      <a:lnTo>
                        <a:pt x="208" y="22"/>
                      </a:lnTo>
                      <a:lnTo>
                        <a:pt x="206" y="22"/>
                      </a:lnTo>
                      <a:lnTo>
                        <a:pt x="254" y="26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2" y="4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4B4E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5" name="Freeform 263"/>
                <p:cNvSpPr>
                  <a:spLocks noEditPoints="1"/>
                </p:cNvSpPr>
                <p:nvPr/>
              </p:nvSpPr>
              <p:spPr bwMode="auto">
                <a:xfrm>
                  <a:off x="3282" y="864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08" y="26"/>
                    </a:cxn>
                    <a:cxn ang="0">
                      <a:pos x="208" y="24"/>
                    </a:cxn>
                    <a:cxn ang="0">
                      <a:pos x="206" y="24"/>
                    </a:cxn>
                    <a:cxn ang="0">
                      <a:pos x="204" y="22"/>
                    </a:cxn>
                    <a:cxn ang="0">
                      <a:pos x="202" y="22"/>
                    </a:cxn>
                    <a:cxn ang="0">
                      <a:pos x="254" y="28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6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32" y="4"/>
                    </a:cxn>
                    <a:cxn ang="0">
                      <a:pos x="30" y="4"/>
                    </a:cxn>
                    <a:cxn ang="0">
                      <a:pos x="28" y="4"/>
                    </a:cxn>
                    <a:cxn ang="0">
                      <a:pos x="28" y="4"/>
                    </a:cxn>
                    <a:cxn ang="0">
                      <a:pos x="26" y="6"/>
                    </a:cxn>
                    <a:cxn ang="0">
                      <a:pos x="26" y="6"/>
                    </a:cxn>
                  </a:cxnLst>
                  <a:rect l="0" t="0" r="r" b="b"/>
                  <a:pathLst>
                    <a:path w="254" h="30">
                      <a:moveTo>
                        <a:pt x="254" y="30"/>
                      </a:moveTo>
                      <a:lnTo>
                        <a:pt x="208" y="26"/>
                      </a:lnTo>
                      <a:lnTo>
                        <a:pt x="208" y="24"/>
                      </a:lnTo>
                      <a:lnTo>
                        <a:pt x="206" y="24"/>
                      </a:lnTo>
                      <a:lnTo>
                        <a:pt x="204" y="22"/>
                      </a:lnTo>
                      <a:lnTo>
                        <a:pt x="202" y="22"/>
                      </a:lnTo>
                      <a:lnTo>
                        <a:pt x="254" y="28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6" y="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2" y="4"/>
                      </a:lnTo>
                      <a:lnTo>
                        <a:pt x="30" y="4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6" y="6"/>
                      </a:lnTo>
                      <a:lnTo>
                        <a:pt x="26" y="6"/>
                      </a:lnTo>
                      <a:close/>
                    </a:path>
                  </a:pathLst>
                </a:custGeom>
                <a:solidFill>
                  <a:srgbClr val="4C4F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6" name="Freeform 264"/>
                <p:cNvSpPr>
                  <a:spLocks noEditPoints="1"/>
                </p:cNvSpPr>
                <p:nvPr/>
              </p:nvSpPr>
              <p:spPr bwMode="auto">
                <a:xfrm>
                  <a:off x="3282" y="862"/>
                  <a:ext cx="256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06" y="26"/>
                    </a:cxn>
                    <a:cxn ang="0">
                      <a:pos x="204" y="24"/>
                    </a:cxn>
                    <a:cxn ang="0">
                      <a:pos x="202" y="24"/>
                    </a:cxn>
                    <a:cxn ang="0">
                      <a:pos x="200" y="22"/>
                    </a:cxn>
                    <a:cxn ang="0">
                      <a:pos x="198" y="22"/>
                    </a:cxn>
                    <a:cxn ang="0">
                      <a:pos x="256" y="28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8" y="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36" y="4"/>
                    </a:cxn>
                    <a:cxn ang="0">
                      <a:pos x="34" y="4"/>
                    </a:cxn>
                    <a:cxn ang="0">
                      <a:pos x="32" y="6"/>
                    </a:cxn>
                    <a:cxn ang="0">
                      <a:pos x="30" y="6"/>
                    </a:cxn>
                    <a:cxn ang="0">
                      <a:pos x="28" y="6"/>
                    </a:cxn>
                    <a:cxn ang="0">
                      <a:pos x="28" y="6"/>
                    </a:cxn>
                  </a:cxnLst>
                  <a:rect l="0" t="0" r="r" b="b"/>
                  <a:pathLst>
                    <a:path w="256" h="30">
                      <a:moveTo>
                        <a:pt x="254" y="30"/>
                      </a:moveTo>
                      <a:lnTo>
                        <a:pt x="206" y="26"/>
                      </a:lnTo>
                      <a:lnTo>
                        <a:pt x="204" y="24"/>
                      </a:lnTo>
                      <a:lnTo>
                        <a:pt x="202" y="24"/>
                      </a:lnTo>
                      <a:lnTo>
                        <a:pt x="200" y="22"/>
                      </a:lnTo>
                      <a:lnTo>
                        <a:pt x="198" y="22"/>
                      </a:lnTo>
                      <a:lnTo>
                        <a:pt x="256" y="28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8" y="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2" y="6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4D51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7" name="Freeform 265"/>
                <p:cNvSpPr>
                  <a:spLocks noEditPoints="1"/>
                </p:cNvSpPr>
                <p:nvPr/>
              </p:nvSpPr>
              <p:spPr bwMode="auto">
                <a:xfrm>
                  <a:off x="3282" y="860"/>
                  <a:ext cx="256" cy="32"/>
                </a:xfrm>
                <a:custGeom>
                  <a:avLst/>
                  <a:gdLst/>
                  <a:ahLst/>
                  <a:cxnLst>
                    <a:cxn ang="0">
                      <a:pos x="254" y="32"/>
                    </a:cxn>
                    <a:cxn ang="0">
                      <a:pos x="202" y="26"/>
                    </a:cxn>
                    <a:cxn ang="0">
                      <a:pos x="200" y="24"/>
                    </a:cxn>
                    <a:cxn ang="0">
                      <a:pos x="198" y="24"/>
                    </a:cxn>
                    <a:cxn ang="0">
                      <a:pos x="196" y="22"/>
                    </a:cxn>
                    <a:cxn ang="0">
                      <a:pos x="194" y="22"/>
                    </a:cxn>
                    <a:cxn ang="0">
                      <a:pos x="256" y="28"/>
                    </a:cxn>
                    <a:cxn ang="0">
                      <a:pos x="254" y="32"/>
                    </a:cxn>
                    <a:cxn ang="0">
                      <a:pos x="254" y="32"/>
                    </a:cxn>
                    <a:cxn ang="0">
                      <a:pos x="32" y="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40" y="6"/>
                    </a:cxn>
                    <a:cxn ang="0">
                      <a:pos x="38" y="6"/>
                    </a:cxn>
                    <a:cxn ang="0">
                      <a:pos x="36" y="6"/>
                    </a:cxn>
                    <a:cxn ang="0">
                      <a:pos x="34" y="6"/>
                    </a:cxn>
                    <a:cxn ang="0">
                      <a:pos x="32" y="8"/>
                    </a:cxn>
                    <a:cxn ang="0">
                      <a:pos x="32" y="8"/>
                    </a:cxn>
                  </a:cxnLst>
                  <a:rect l="0" t="0" r="r" b="b"/>
                  <a:pathLst>
                    <a:path w="256" h="32">
                      <a:moveTo>
                        <a:pt x="254" y="32"/>
                      </a:moveTo>
                      <a:lnTo>
                        <a:pt x="202" y="26"/>
                      </a:lnTo>
                      <a:lnTo>
                        <a:pt x="200" y="24"/>
                      </a:lnTo>
                      <a:lnTo>
                        <a:pt x="198" y="24"/>
                      </a:lnTo>
                      <a:lnTo>
                        <a:pt x="196" y="22"/>
                      </a:lnTo>
                      <a:lnTo>
                        <a:pt x="194" y="22"/>
                      </a:lnTo>
                      <a:lnTo>
                        <a:pt x="256" y="28"/>
                      </a:lnTo>
                      <a:lnTo>
                        <a:pt x="254" y="32"/>
                      </a:lnTo>
                      <a:lnTo>
                        <a:pt x="254" y="32"/>
                      </a:lnTo>
                      <a:close/>
                      <a:moveTo>
                        <a:pt x="32" y="8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40" y="6"/>
                      </a:lnTo>
                      <a:lnTo>
                        <a:pt x="38" y="6"/>
                      </a:lnTo>
                      <a:lnTo>
                        <a:pt x="36" y="6"/>
                      </a:lnTo>
                      <a:lnTo>
                        <a:pt x="34" y="6"/>
                      </a:lnTo>
                      <a:lnTo>
                        <a:pt x="32" y="8"/>
                      </a:lnTo>
                      <a:lnTo>
                        <a:pt x="32" y="8"/>
                      </a:lnTo>
                      <a:close/>
                    </a:path>
                  </a:pathLst>
                </a:custGeom>
                <a:solidFill>
                  <a:srgbClr val="4E55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399" name="Freeform 267"/>
              <p:cNvSpPr>
                <a:spLocks noEditPoints="1"/>
              </p:cNvSpPr>
              <p:nvPr/>
            </p:nvSpPr>
            <p:spPr bwMode="auto">
              <a:xfrm>
                <a:off x="5210175" y="1365250"/>
                <a:ext cx="406400" cy="47625"/>
              </a:xfrm>
              <a:custGeom>
                <a:avLst/>
                <a:gdLst/>
                <a:ahLst/>
                <a:cxnLst>
                  <a:cxn ang="0">
                    <a:pos x="256" y="30"/>
                  </a:cxn>
                  <a:cxn ang="0">
                    <a:pos x="198" y="24"/>
                  </a:cxn>
                  <a:cxn ang="0">
                    <a:pos x="196" y="22"/>
                  </a:cxn>
                  <a:cxn ang="0">
                    <a:pos x="194" y="22"/>
                  </a:cxn>
                  <a:cxn ang="0">
                    <a:pos x="192" y="20"/>
                  </a:cxn>
                  <a:cxn ang="0">
                    <a:pos x="190" y="20"/>
                  </a:cxn>
                  <a:cxn ang="0">
                    <a:pos x="256" y="26"/>
                  </a:cxn>
                  <a:cxn ang="0">
                    <a:pos x="256" y="30"/>
                  </a:cxn>
                  <a:cxn ang="0">
                    <a:pos x="256" y="30"/>
                  </a:cxn>
                  <a:cxn ang="0">
                    <a:pos x="3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6" y="4"/>
                  </a:cxn>
                  <a:cxn ang="0">
                    <a:pos x="42" y="4"/>
                  </a:cxn>
                  <a:cxn ang="0">
                    <a:pos x="40" y="6"/>
                  </a:cxn>
                  <a:cxn ang="0">
                    <a:pos x="38" y="6"/>
                  </a:cxn>
                  <a:cxn ang="0">
                    <a:pos x="36" y="6"/>
                  </a:cxn>
                  <a:cxn ang="0">
                    <a:pos x="36" y="6"/>
                  </a:cxn>
                </a:cxnLst>
                <a:rect l="0" t="0" r="r" b="b"/>
                <a:pathLst>
                  <a:path w="256" h="30">
                    <a:moveTo>
                      <a:pt x="256" y="30"/>
                    </a:moveTo>
                    <a:lnTo>
                      <a:pt x="198" y="24"/>
                    </a:lnTo>
                    <a:lnTo>
                      <a:pt x="196" y="22"/>
                    </a:lnTo>
                    <a:lnTo>
                      <a:pt x="194" y="22"/>
                    </a:lnTo>
                    <a:lnTo>
                      <a:pt x="192" y="20"/>
                    </a:lnTo>
                    <a:lnTo>
                      <a:pt x="190" y="20"/>
                    </a:lnTo>
                    <a:lnTo>
                      <a:pt x="256" y="26"/>
                    </a:lnTo>
                    <a:lnTo>
                      <a:pt x="256" y="30"/>
                    </a:lnTo>
                    <a:lnTo>
                      <a:pt x="256" y="30"/>
                    </a:lnTo>
                    <a:close/>
                    <a:moveTo>
                      <a:pt x="3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0" name="Freeform 268"/>
              <p:cNvSpPr>
                <a:spLocks noEditPoints="1"/>
              </p:cNvSpPr>
              <p:nvPr/>
            </p:nvSpPr>
            <p:spPr bwMode="auto">
              <a:xfrm>
                <a:off x="5210175" y="1362075"/>
                <a:ext cx="406400" cy="47625"/>
              </a:xfrm>
              <a:custGeom>
                <a:avLst/>
                <a:gdLst/>
                <a:ahLst/>
                <a:cxnLst>
                  <a:cxn ang="0">
                    <a:pos x="256" y="30"/>
                  </a:cxn>
                  <a:cxn ang="0">
                    <a:pos x="194" y="24"/>
                  </a:cxn>
                  <a:cxn ang="0">
                    <a:pos x="192" y="22"/>
                  </a:cxn>
                  <a:cxn ang="0">
                    <a:pos x="190" y="22"/>
                  </a:cxn>
                  <a:cxn ang="0">
                    <a:pos x="186" y="20"/>
                  </a:cxn>
                  <a:cxn ang="0">
                    <a:pos x="184" y="20"/>
                  </a:cxn>
                  <a:cxn ang="0">
                    <a:pos x="256" y="28"/>
                  </a:cxn>
                  <a:cxn ang="0">
                    <a:pos x="256" y="30"/>
                  </a:cxn>
                  <a:cxn ang="0">
                    <a:pos x="256" y="30"/>
                  </a:cxn>
                  <a:cxn ang="0">
                    <a:pos x="40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0" y="6"/>
                  </a:cxn>
                  <a:cxn ang="0">
                    <a:pos x="48" y="6"/>
                  </a:cxn>
                  <a:cxn ang="0">
                    <a:pos x="46" y="6"/>
                  </a:cxn>
                  <a:cxn ang="0">
                    <a:pos x="42" y="6"/>
                  </a:cxn>
                  <a:cxn ang="0">
                    <a:pos x="40" y="8"/>
                  </a:cxn>
                  <a:cxn ang="0">
                    <a:pos x="40" y="8"/>
                  </a:cxn>
                </a:cxnLst>
                <a:rect l="0" t="0" r="r" b="b"/>
                <a:pathLst>
                  <a:path w="256" h="30">
                    <a:moveTo>
                      <a:pt x="256" y="30"/>
                    </a:moveTo>
                    <a:lnTo>
                      <a:pt x="194" y="24"/>
                    </a:lnTo>
                    <a:lnTo>
                      <a:pt x="192" y="22"/>
                    </a:lnTo>
                    <a:lnTo>
                      <a:pt x="190" y="22"/>
                    </a:lnTo>
                    <a:lnTo>
                      <a:pt x="186" y="20"/>
                    </a:lnTo>
                    <a:lnTo>
                      <a:pt x="184" y="20"/>
                    </a:lnTo>
                    <a:lnTo>
                      <a:pt x="256" y="28"/>
                    </a:lnTo>
                    <a:lnTo>
                      <a:pt x="256" y="30"/>
                    </a:lnTo>
                    <a:lnTo>
                      <a:pt x="256" y="30"/>
                    </a:lnTo>
                    <a:close/>
                    <a:moveTo>
                      <a:pt x="4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8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1" name="Freeform 269"/>
              <p:cNvSpPr>
                <a:spLocks noEditPoints="1"/>
              </p:cNvSpPr>
              <p:nvPr/>
            </p:nvSpPr>
            <p:spPr bwMode="auto">
              <a:xfrm>
                <a:off x="5207000" y="1358900"/>
                <a:ext cx="409575" cy="47625"/>
              </a:xfrm>
              <a:custGeom>
                <a:avLst/>
                <a:gdLst/>
                <a:ahLst/>
                <a:cxnLst>
                  <a:cxn ang="0">
                    <a:pos x="258" y="30"/>
                  </a:cxn>
                  <a:cxn ang="0">
                    <a:pos x="192" y="24"/>
                  </a:cxn>
                  <a:cxn ang="0">
                    <a:pos x="188" y="22"/>
                  </a:cxn>
                  <a:cxn ang="0">
                    <a:pos x="186" y="22"/>
                  </a:cxn>
                  <a:cxn ang="0">
                    <a:pos x="184" y="20"/>
                  </a:cxn>
                  <a:cxn ang="0">
                    <a:pos x="180" y="20"/>
                  </a:cxn>
                  <a:cxn ang="0">
                    <a:pos x="258" y="28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48" y="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58" y="6"/>
                  </a:cxn>
                  <a:cxn ang="0">
                    <a:pos x="54" y="6"/>
                  </a:cxn>
                  <a:cxn ang="0">
                    <a:pos x="52" y="8"/>
                  </a:cxn>
                  <a:cxn ang="0">
                    <a:pos x="50" y="8"/>
                  </a:cxn>
                  <a:cxn ang="0">
                    <a:pos x="48" y="8"/>
                  </a:cxn>
                  <a:cxn ang="0">
                    <a:pos x="48" y="8"/>
                  </a:cxn>
                </a:cxnLst>
                <a:rect l="0" t="0" r="r" b="b"/>
                <a:pathLst>
                  <a:path w="258" h="30">
                    <a:moveTo>
                      <a:pt x="258" y="30"/>
                    </a:moveTo>
                    <a:lnTo>
                      <a:pt x="192" y="24"/>
                    </a:lnTo>
                    <a:lnTo>
                      <a:pt x="188" y="22"/>
                    </a:lnTo>
                    <a:lnTo>
                      <a:pt x="186" y="22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258" y="28"/>
                    </a:lnTo>
                    <a:lnTo>
                      <a:pt x="258" y="30"/>
                    </a:lnTo>
                    <a:lnTo>
                      <a:pt x="258" y="30"/>
                    </a:lnTo>
                    <a:close/>
                    <a:moveTo>
                      <a:pt x="48" y="8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8" y="6"/>
                    </a:lnTo>
                    <a:lnTo>
                      <a:pt x="54" y="6"/>
                    </a:lnTo>
                    <a:lnTo>
                      <a:pt x="52" y="8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2" name="Freeform 270"/>
              <p:cNvSpPr>
                <a:spLocks noEditPoints="1"/>
              </p:cNvSpPr>
              <p:nvPr/>
            </p:nvSpPr>
            <p:spPr bwMode="auto">
              <a:xfrm>
                <a:off x="5207000" y="1355725"/>
                <a:ext cx="409575" cy="50800"/>
              </a:xfrm>
              <a:custGeom>
                <a:avLst/>
                <a:gdLst/>
                <a:ahLst/>
                <a:cxnLst>
                  <a:cxn ang="0">
                    <a:pos x="258" y="32"/>
                  </a:cxn>
                  <a:cxn ang="0">
                    <a:pos x="186" y="24"/>
                  </a:cxn>
                  <a:cxn ang="0">
                    <a:pos x="184" y="24"/>
                  </a:cxn>
                  <a:cxn ang="0">
                    <a:pos x="184" y="22"/>
                  </a:cxn>
                  <a:cxn ang="0">
                    <a:pos x="182" y="22"/>
                  </a:cxn>
                  <a:cxn ang="0">
                    <a:pos x="180" y="22"/>
                  </a:cxn>
                  <a:cxn ang="0">
                    <a:pos x="180" y="20"/>
                  </a:cxn>
                  <a:cxn ang="0">
                    <a:pos x="178" y="20"/>
                  </a:cxn>
                  <a:cxn ang="0">
                    <a:pos x="176" y="20"/>
                  </a:cxn>
                  <a:cxn ang="0">
                    <a:pos x="174" y="20"/>
                  </a:cxn>
                  <a:cxn ang="0">
                    <a:pos x="258" y="28"/>
                  </a:cxn>
                  <a:cxn ang="0">
                    <a:pos x="258" y="32"/>
                  </a:cxn>
                  <a:cxn ang="0">
                    <a:pos x="258" y="32"/>
                  </a:cxn>
                  <a:cxn ang="0">
                    <a:pos x="52" y="10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58" y="8"/>
                  </a:cxn>
                  <a:cxn ang="0">
                    <a:pos x="56" y="8"/>
                  </a:cxn>
                  <a:cxn ang="0">
                    <a:pos x="54" y="8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2" y="10"/>
                  </a:cxn>
                </a:cxnLst>
                <a:rect l="0" t="0" r="r" b="b"/>
                <a:pathLst>
                  <a:path w="258" h="32">
                    <a:moveTo>
                      <a:pt x="258" y="32"/>
                    </a:moveTo>
                    <a:lnTo>
                      <a:pt x="186" y="24"/>
                    </a:lnTo>
                    <a:lnTo>
                      <a:pt x="184" y="24"/>
                    </a:lnTo>
                    <a:lnTo>
                      <a:pt x="184" y="22"/>
                    </a:lnTo>
                    <a:lnTo>
                      <a:pt x="182" y="22"/>
                    </a:lnTo>
                    <a:lnTo>
                      <a:pt x="180" y="22"/>
                    </a:lnTo>
                    <a:lnTo>
                      <a:pt x="180" y="20"/>
                    </a:lnTo>
                    <a:lnTo>
                      <a:pt x="178" y="20"/>
                    </a:lnTo>
                    <a:lnTo>
                      <a:pt x="176" y="20"/>
                    </a:lnTo>
                    <a:lnTo>
                      <a:pt x="174" y="20"/>
                    </a:lnTo>
                    <a:lnTo>
                      <a:pt x="258" y="28"/>
                    </a:lnTo>
                    <a:lnTo>
                      <a:pt x="258" y="32"/>
                    </a:lnTo>
                    <a:lnTo>
                      <a:pt x="258" y="32"/>
                    </a:lnTo>
                    <a:close/>
                    <a:moveTo>
                      <a:pt x="52" y="10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3" name="Freeform 271"/>
              <p:cNvSpPr>
                <a:spLocks noEditPoints="1"/>
              </p:cNvSpPr>
              <p:nvPr/>
            </p:nvSpPr>
            <p:spPr bwMode="auto">
              <a:xfrm>
                <a:off x="5207000" y="1355725"/>
                <a:ext cx="412750" cy="47625"/>
              </a:xfrm>
              <a:custGeom>
                <a:avLst/>
                <a:gdLst/>
                <a:ahLst/>
                <a:cxnLst>
                  <a:cxn ang="0">
                    <a:pos x="258" y="30"/>
                  </a:cxn>
                  <a:cxn ang="0">
                    <a:pos x="180" y="22"/>
                  </a:cxn>
                  <a:cxn ang="0">
                    <a:pos x="180" y="20"/>
                  </a:cxn>
                  <a:cxn ang="0">
                    <a:pos x="178" y="20"/>
                  </a:cxn>
                  <a:cxn ang="0">
                    <a:pos x="176" y="20"/>
                  </a:cxn>
                  <a:cxn ang="0">
                    <a:pos x="174" y="20"/>
                  </a:cxn>
                  <a:cxn ang="0">
                    <a:pos x="172" y="18"/>
                  </a:cxn>
                  <a:cxn ang="0">
                    <a:pos x="170" y="18"/>
                  </a:cxn>
                  <a:cxn ang="0">
                    <a:pos x="170" y="18"/>
                  </a:cxn>
                  <a:cxn ang="0">
                    <a:pos x="168" y="18"/>
                  </a:cxn>
                  <a:cxn ang="0">
                    <a:pos x="260" y="26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58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6"/>
                  </a:cxn>
                  <a:cxn ang="0">
                    <a:pos x="68" y="6"/>
                  </a:cxn>
                  <a:cxn ang="0">
                    <a:pos x="68" y="8"/>
                  </a:cxn>
                  <a:cxn ang="0">
                    <a:pos x="66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58" y="8"/>
                  </a:cxn>
                  <a:cxn ang="0">
                    <a:pos x="58" y="8"/>
                  </a:cxn>
                </a:cxnLst>
                <a:rect l="0" t="0" r="r" b="b"/>
                <a:pathLst>
                  <a:path w="260" h="30">
                    <a:moveTo>
                      <a:pt x="258" y="30"/>
                    </a:moveTo>
                    <a:lnTo>
                      <a:pt x="180" y="22"/>
                    </a:lnTo>
                    <a:lnTo>
                      <a:pt x="180" y="20"/>
                    </a:lnTo>
                    <a:lnTo>
                      <a:pt x="178" y="20"/>
                    </a:lnTo>
                    <a:lnTo>
                      <a:pt x="176" y="20"/>
                    </a:lnTo>
                    <a:lnTo>
                      <a:pt x="174" y="20"/>
                    </a:lnTo>
                    <a:lnTo>
                      <a:pt x="172" y="18"/>
                    </a:lnTo>
                    <a:lnTo>
                      <a:pt x="170" y="18"/>
                    </a:lnTo>
                    <a:lnTo>
                      <a:pt x="170" y="18"/>
                    </a:lnTo>
                    <a:lnTo>
                      <a:pt x="168" y="18"/>
                    </a:lnTo>
                    <a:lnTo>
                      <a:pt x="260" y="26"/>
                    </a:lnTo>
                    <a:lnTo>
                      <a:pt x="258" y="30"/>
                    </a:lnTo>
                    <a:lnTo>
                      <a:pt x="258" y="30"/>
                    </a:lnTo>
                    <a:close/>
                    <a:moveTo>
                      <a:pt x="58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4" name="Freeform 272"/>
              <p:cNvSpPr>
                <a:spLocks noEditPoints="1"/>
              </p:cNvSpPr>
              <p:nvPr/>
            </p:nvSpPr>
            <p:spPr bwMode="auto">
              <a:xfrm>
                <a:off x="5207000" y="1352550"/>
                <a:ext cx="412750" cy="47625"/>
              </a:xfrm>
              <a:custGeom>
                <a:avLst/>
                <a:gdLst/>
                <a:ahLst/>
                <a:cxnLst>
                  <a:cxn ang="0">
                    <a:pos x="258" y="30"/>
                  </a:cxn>
                  <a:cxn ang="0">
                    <a:pos x="174" y="22"/>
                  </a:cxn>
                  <a:cxn ang="0">
                    <a:pos x="172" y="20"/>
                  </a:cxn>
                  <a:cxn ang="0">
                    <a:pos x="170" y="20"/>
                  </a:cxn>
                  <a:cxn ang="0">
                    <a:pos x="168" y="20"/>
                  </a:cxn>
                  <a:cxn ang="0">
                    <a:pos x="166" y="20"/>
                  </a:cxn>
                  <a:cxn ang="0">
                    <a:pos x="164" y="18"/>
                  </a:cxn>
                  <a:cxn ang="0">
                    <a:pos x="164" y="18"/>
                  </a:cxn>
                  <a:cxn ang="0">
                    <a:pos x="162" y="18"/>
                  </a:cxn>
                  <a:cxn ang="0">
                    <a:pos x="160" y="16"/>
                  </a:cxn>
                  <a:cxn ang="0">
                    <a:pos x="260" y="28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64" y="1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8" y="8"/>
                  </a:cxn>
                  <a:cxn ang="0">
                    <a:pos x="78" y="8"/>
                  </a:cxn>
                  <a:cxn ang="0">
                    <a:pos x="76" y="8"/>
                  </a:cxn>
                  <a:cxn ang="0">
                    <a:pos x="74" y="8"/>
                  </a:cxn>
                  <a:cxn ang="0">
                    <a:pos x="72" y="8"/>
                  </a:cxn>
                  <a:cxn ang="0">
                    <a:pos x="70" y="8"/>
                  </a:cxn>
                  <a:cxn ang="0">
                    <a:pos x="68" y="10"/>
                  </a:cxn>
                  <a:cxn ang="0">
                    <a:pos x="66" y="10"/>
                  </a:cxn>
                  <a:cxn ang="0">
                    <a:pos x="64" y="10"/>
                  </a:cxn>
                  <a:cxn ang="0">
                    <a:pos x="64" y="10"/>
                  </a:cxn>
                </a:cxnLst>
                <a:rect l="0" t="0" r="r" b="b"/>
                <a:pathLst>
                  <a:path w="260" h="30">
                    <a:moveTo>
                      <a:pt x="258" y="30"/>
                    </a:moveTo>
                    <a:lnTo>
                      <a:pt x="174" y="22"/>
                    </a:lnTo>
                    <a:lnTo>
                      <a:pt x="172" y="20"/>
                    </a:lnTo>
                    <a:lnTo>
                      <a:pt x="170" y="20"/>
                    </a:lnTo>
                    <a:lnTo>
                      <a:pt x="168" y="20"/>
                    </a:lnTo>
                    <a:lnTo>
                      <a:pt x="166" y="20"/>
                    </a:lnTo>
                    <a:lnTo>
                      <a:pt x="164" y="18"/>
                    </a:lnTo>
                    <a:lnTo>
                      <a:pt x="164" y="18"/>
                    </a:lnTo>
                    <a:lnTo>
                      <a:pt x="162" y="18"/>
                    </a:lnTo>
                    <a:lnTo>
                      <a:pt x="160" y="16"/>
                    </a:lnTo>
                    <a:lnTo>
                      <a:pt x="260" y="28"/>
                    </a:lnTo>
                    <a:lnTo>
                      <a:pt x="258" y="30"/>
                    </a:lnTo>
                    <a:lnTo>
                      <a:pt x="258" y="30"/>
                    </a:lnTo>
                    <a:close/>
                    <a:moveTo>
                      <a:pt x="64" y="1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1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5" name="Freeform 273"/>
              <p:cNvSpPr>
                <a:spLocks noEditPoints="1"/>
              </p:cNvSpPr>
              <p:nvPr/>
            </p:nvSpPr>
            <p:spPr bwMode="auto">
              <a:xfrm>
                <a:off x="5207000" y="1349375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168" y="22"/>
                  </a:cxn>
                  <a:cxn ang="0">
                    <a:pos x="166" y="20"/>
                  </a:cxn>
                  <a:cxn ang="0">
                    <a:pos x="162" y="20"/>
                  </a:cxn>
                  <a:cxn ang="0">
                    <a:pos x="160" y="20"/>
                  </a:cxn>
                  <a:cxn ang="0">
                    <a:pos x="158" y="18"/>
                  </a:cxn>
                  <a:cxn ang="0">
                    <a:pos x="156" y="18"/>
                  </a:cxn>
                  <a:cxn ang="0">
                    <a:pos x="152" y="18"/>
                  </a:cxn>
                  <a:cxn ang="0">
                    <a:pos x="150" y="16"/>
                  </a:cxn>
                  <a:cxn ang="0">
                    <a:pos x="148" y="16"/>
                  </a:cxn>
                  <a:cxn ang="0">
                    <a:pos x="260" y="28"/>
                  </a:cxn>
                  <a:cxn ang="0">
                    <a:pos x="260" y="30"/>
                  </a:cxn>
                  <a:cxn ang="0">
                    <a:pos x="260" y="30"/>
                  </a:cxn>
                  <a:cxn ang="0">
                    <a:pos x="70" y="1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90" y="10"/>
                  </a:cxn>
                  <a:cxn ang="0">
                    <a:pos x="88" y="10"/>
                  </a:cxn>
                  <a:cxn ang="0">
                    <a:pos x="86" y="10"/>
                  </a:cxn>
                  <a:cxn ang="0">
                    <a:pos x="82" y="10"/>
                  </a:cxn>
                  <a:cxn ang="0">
                    <a:pos x="80" y="10"/>
                  </a:cxn>
                  <a:cxn ang="0">
                    <a:pos x="78" y="10"/>
                  </a:cxn>
                  <a:cxn ang="0">
                    <a:pos x="76" y="10"/>
                  </a:cxn>
                  <a:cxn ang="0">
                    <a:pos x="72" y="10"/>
                  </a:cxn>
                  <a:cxn ang="0">
                    <a:pos x="70" y="10"/>
                  </a:cxn>
                  <a:cxn ang="0">
                    <a:pos x="70" y="1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168" y="22"/>
                    </a:lnTo>
                    <a:lnTo>
                      <a:pt x="166" y="20"/>
                    </a:lnTo>
                    <a:lnTo>
                      <a:pt x="162" y="20"/>
                    </a:lnTo>
                    <a:lnTo>
                      <a:pt x="160" y="20"/>
                    </a:lnTo>
                    <a:lnTo>
                      <a:pt x="158" y="18"/>
                    </a:lnTo>
                    <a:lnTo>
                      <a:pt x="156" y="18"/>
                    </a:lnTo>
                    <a:lnTo>
                      <a:pt x="152" y="18"/>
                    </a:lnTo>
                    <a:lnTo>
                      <a:pt x="150" y="16"/>
                    </a:lnTo>
                    <a:lnTo>
                      <a:pt x="148" y="16"/>
                    </a:lnTo>
                    <a:lnTo>
                      <a:pt x="260" y="28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  <a:moveTo>
                      <a:pt x="70" y="10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10"/>
                    </a:lnTo>
                    <a:lnTo>
                      <a:pt x="82" y="10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6" y="10"/>
                    </a:lnTo>
                    <a:lnTo>
                      <a:pt x="72" y="10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6" name="Freeform 274"/>
              <p:cNvSpPr>
                <a:spLocks noEditPoints="1"/>
              </p:cNvSpPr>
              <p:nvPr/>
            </p:nvSpPr>
            <p:spPr bwMode="auto">
              <a:xfrm>
                <a:off x="5207000" y="1346200"/>
                <a:ext cx="412750" cy="50800"/>
              </a:xfrm>
              <a:custGeom>
                <a:avLst/>
                <a:gdLst/>
                <a:ahLst/>
                <a:cxnLst>
                  <a:cxn ang="0">
                    <a:pos x="260" y="32"/>
                  </a:cxn>
                  <a:cxn ang="0">
                    <a:pos x="160" y="20"/>
                  </a:cxn>
                  <a:cxn ang="0">
                    <a:pos x="156" y="20"/>
                  </a:cxn>
                  <a:cxn ang="0">
                    <a:pos x="152" y="20"/>
                  </a:cxn>
                  <a:cxn ang="0">
                    <a:pos x="148" y="18"/>
                  </a:cxn>
                  <a:cxn ang="0">
                    <a:pos x="146" y="18"/>
                  </a:cxn>
                  <a:cxn ang="0">
                    <a:pos x="142" y="16"/>
                  </a:cxn>
                  <a:cxn ang="0">
                    <a:pos x="138" y="16"/>
                  </a:cxn>
                  <a:cxn ang="0">
                    <a:pos x="134" y="16"/>
                  </a:cxn>
                  <a:cxn ang="0">
                    <a:pos x="132" y="16"/>
                  </a:cxn>
                  <a:cxn ang="0">
                    <a:pos x="130" y="14"/>
                  </a:cxn>
                  <a:cxn ang="0">
                    <a:pos x="128" y="14"/>
                  </a:cxn>
                  <a:cxn ang="0">
                    <a:pos x="128" y="14"/>
                  </a:cxn>
                  <a:cxn ang="0">
                    <a:pos x="126" y="14"/>
                  </a:cxn>
                  <a:cxn ang="0">
                    <a:pos x="260" y="28"/>
                  </a:cxn>
                  <a:cxn ang="0">
                    <a:pos x="260" y="32"/>
                  </a:cxn>
                  <a:cxn ang="0">
                    <a:pos x="260" y="32"/>
                  </a:cxn>
                  <a:cxn ang="0">
                    <a:pos x="78" y="1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12" y="12"/>
                  </a:cxn>
                  <a:cxn ang="0">
                    <a:pos x="108" y="12"/>
                  </a:cxn>
                  <a:cxn ang="0">
                    <a:pos x="104" y="12"/>
                  </a:cxn>
                  <a:cxn ang="0">
                    <a:pos x="98" y="12"/>
                  </a:cxn>
                  <a:cxn ang="0">
                    <a:pos x="94" y="12"/>
                  </a:cxn>
                  <a:cxn ang="0">
                    <a:pos x="90" y="12"/>
                  </a:cxn>
                  <a:cxn ang="0">
                    <a:pos x="86" y="12"/>
                  </a:cxn>
                  <a:cxn ang="0">
                    <a:pos x="82" y="12"/>
                  </a:cxn>
                  <a:cxn ang="0">
                    <a:pos x="78" y="12"/>
                  </a:cxn>
                  <a:cxn ang="0">
                    <a:pos x="78" y="12"/>
                  </a:cxn>
                </a:cxnLst>
                <a:rect l="0" t="0" r="r" b="b"/>
                <a:pathLst>
                  <a:path w="260" h="32">
                    <a:moveTo>
                      <a:pt x="260" y="32"/>
                    </a:moveTo>
                    <a:lnTo>
                      <a:pt x="160" y="20"/>
                    </a:lnTo>
                    <a:lnTo>
                      <a:pt x="156" y="20"/>
                    </a:lnTo>
                    <a:lnTo>
                      <a:pt x="152" y="20"/>
                    </a:lnTo>
                    <a:lnTo>
                      <a:pt x="148" y="18"/>
                    </a:lnTo>
                    <a:lnTo>
                      <a:pt x="146" y="18"/>
                    </a:lnTo>
                    <a:lnTo>
                      <a:pt x="142" y="16"/>
                    </a:lnTo>
                    <a:lnTo>
                      <a:pt x="138" y="16"/>
                    </a:lnTo>
                    <a:lnTo>
                      <a:pt x="134" y="16"/>
                    </a:lnTo>
                    <a:lnTo>
                      <a:pt x="132" y="16"/>
                    </a:lnTo>
                    <a:lnTo>
                      <a:pt x="130" y="14"/>
                    </a:lnTo>
                    <a:lnTo>
                      <a:pt x="128" y="14"/>
                    </a:lnTo>
                    <a:lnTo>
                      <a:pt x="128" y="14"/>
                    </a:lnTo>
                    <a:lnTo>
                      <a:pt x="126" y="14"/>
                    </a:lnTo>
                    <a:lnTo>
                      <a:pt x="260" y="28"/>
                    </a:lnTo>
                    <a:lnTo>
                      <a:pt x="260" y="32"/>
                    </a:lnTo>
                    <a:lnTo>
                      <a:pt x="260" y="32"/>
                    </a:lnTo>
                    <a:close/>
                    <a:moveTo>
                      <a:pt x="78" y="12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112" y="12"/>
                    </a:lnTo>
                    <a:lnTo>
                      <a:pt x="108" y="12"/>
                    </a:lnTo>
                    <a:lnTo>
                      <a:pt x="104" y="12"/>
                    </a:lnTo>
                    <a:lnTo>
                      <a:pt x="98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86" y="12"/>
                    </a:lnTo>
                    <a:lnTo>
                      <a:pt x="82" y="12"/>
                    </a:lnTo>
                    <a:lnTo>
                      <a:pt x="78" y="12"/>
                    </a:lnTo>
                    <a:lnTo>
                      <a:pt x="78" y="12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7" name="Freeform 275"/>
              <p:cNvSpPr>
                <a:spLocks/>
              </p:cNvSpPr>
              <p:nvPr/>
            </p:nvSpPr>
            <p:spPr bwMode="auto">
              <a:xfrm>
                <a:off x="5207000" y="1346200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148" y="18"/>
                  </a:cxn>
                  <a:cxn ang="0">
                    <a:pos x="146" y="18"/>
                  </a:cxn>
                  <a:cxn ang="0">
                    <a:pos x="144" y="18"/>
                  </a:cxn>
                  <a:cxn ang="0">
                    <a:pos x="142" y="16"/>
                  </a:cxn>
                  <a:cxn ang="0">
                    <a:pos x="140" y="16"/>
                  </a:cxn>
                  <a:cxn ang="0">
                    <a:pos x="138" y="16"/>
                  </a:cxn>
                  <a:cxn ang="0">
                    <a:pos x="136" y="16"/>
                  </a:cxn>
                  <a:cxn ang="0">
                    <a:pos x="134" y="16"/>
                  </a:cxn>
                  <a:cxn ang="0">
                    <a:pos x="132" y="16"/>
                  </a:cxn>
                  <a:cxn ang="0">
                    <a:pos x="126" y="14"/>
                  </a:cxn>
                  <a:cxn ang="0">
                    <a:pos x="120" y="14"/>
                  </a:cxn>
                  <a:cxn ang="0">
                    <a:pos x="116" y="14"/>
                  </a:cxn>
                  <a:cxn ang="0">
                    <a:pos x="110" y="12"/>
                  </a:cxn>
                  <a:cxn ang="0">
                    <a:pos x="106" y="12"/>
                  </a:cxn>
                  <a:cxn ang="0">
                    <a:pos x="100" y="12"/>
                  </a:cxn>
                  <a:cxn ang="0">
                    <a:pos x="96" y="12"/>
                  </a:cxn>
                  <a:cxn ang="0">
                    <a:pos x="90" y="1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0" y="28"/>
                  </a:cxn>
                  <a:cxn ang="0">
                    <a:pos x="260" y="30"/>
                  </a:cxn>
                  <a:cxn ang="0">
                    <a:pos x="260" y="3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148" y="18"/>
                    </a:lnTo>
                    <a:lnTo>
                      <a:pt x="146" y="18"/>
                    </a:lnTo>
                    <a:lnTo>
                      <a:pt x="144" y="18"/>
                    </a:lnTo>
                    <a:lnTo>
                      <a:pt x="142" y="16"/>
                    </a:lnTo>
                    <a:lnTo>
                      <a:pt x="140" y="16"/>
                    </a:lnTo>
                    <a:lnTo>
                      <a:pt x="138" y="16"/>
                    </a:lnTo>
                    <a:lnTo>
                      <a:pt x="136" y="16"/>
                    </a:lnTo>
                    <a:lnTo>
                      <a:pt x="134" y="16"/>
                    </a:lnTo>
                    <a:lnTo>
                      <a:pt x="132" y="16"/>
                    </a:lnTo>
                    <a:lnTo>
                      <a:pt x="126" y="14"/>
                    </a:lnTo>
                    <a:lnTo>
                      <a:pt x="120" y="14"/>
                    </a:lnTo>
                    <a:lnTo>
                      <a:pt x="116" y="14"/>
                    </a:lnTo>
                    <a:lnTo>
                      <a:pt x="110" y="12"/>
                    </a:lnTo>
                    <a:lnTo>
                      <a:pt x="106" y="12"/>
                    </a:lnTo>
                    <a:lnTo>
                      <a:pt x="100" y="12"/>
                    </a:lnTo>
                    <a:lnTo>
                      <a:pt x="96" y="12"/>
                    </a:lnTo>
                    <a:lnTo>
                      <a:pt x="90" y="1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0" y="28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8" name="Freeform 276"/>
              <p:cNvSpPr>
                <a:spLocks/>
              </p:cNvSpPr>
              <p:nvPr/>
            </p:nvSpPr>
            <p:spPr bwMode="auto">
              <a:xfrm>
                <a:off x="5207000" y="1343025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126" y="16"/>
                  </a:cxn>
                  <a:cxn ang="0">
                    <a:pos x="124" y="16"/>
                  </a:cxn>
                  <a:cxn ang="0">
                    <a:pos x="122" y="16"/>
                  </a:cxn>
                  <a:cxn ang="0">
                    <a:pos x="120" y="16"/>
                  </a:cxn>
                  <a:cxn ang="0">
                    <a:pos x="118" y="16"/>
                  </a:cxn>
                  <a:cxn ang="0">
                    <a:pos x="116" y="16"/>
                  </a:cxn>
                  <a:cxn ang="0">
                    <a:pos x="116" y="16"/>
                  </a:cxn>
                  <a:cxn ang="0">
                    <a:pos x="114" y="14"/>
                  </a:cxn>
                  <a:cxn ang="0">
                    <a:pos x="112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0" y="28"/>
                  </a:cxn>
                  <a:cxn ang="0">
                    <a:pos x="260" y="30"/>
                  </a:cxn>
                  <a:cxn ang="0">
                    <a:pos x="260" y="3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126" y="16"/>
                    </a:lnTo>
                    <a:lnTo>
                      <a:pt x="124" y="16"/>
                    </a:lnTo>
                    <a:lnTo>
                      <a:pt x="122" y="16"/>
                    </a:lnTo>
                    <a:lnTo>
                      <a:pt x="120" y="16"/>
                    </a:lnTo>
                    <a:lnTo>
                      <a:pt x="118" y="16"/>
                    </a:lnTo>
                    <a:lnTo>
                      <a:pt x="116" y="16"/>
                    </a:lnTo>
                    <a:lnTo>
                      <a:pt x="116" y="16"/>
                    </a:lnTo>
                    <a:lnTo>
                      <a:pt x="114" y="14"/>
                    </a:lnTo>
                    <a:lnTo>
                      <a:pt x="112" y="1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0" y="28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9" name="Freeform 277"/>
              <p:cNvSpPr>
                <a:spLocks/>
              </p:cNvSpPr>
              <p:nvPr/>
            </p:nvSpPr>
            <p:spPr bwMode="auto">
              <a:xfrm>
                <a:off x="5207000" y="1339850"/>
                <a:ext cx="412750" cy="50800"/>
              </a:xfrm>
              <a:custGeom>
                <a:avLst/>
                <a:gdLst/>
                <a:ahLst/>
                <a:cxnLst>
                  <a:cxn ang="0">
                    <a:pos x="260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0" y="28"/>
                  </a:cxn>
                  <a:cxn ang="0">
                    <a:pos x="260" y="32"/>
                  </a:cxn>
                  <a:cxn ang="0">
                    <a:pos x="260" y="32"/>
                  </a:cxn>
                </a:cxnLst>
                <a:rect l="0" t="0" r="r" b="b"/>
                <a:pathLst>
                  <a:path w="260" h="32">
                    <a:moveTo>
                      <a:pt x="260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0" y="28"/>
                    </a:lnTo>
                    <a:lnTo>
                      <a:pt x="260" y="32"/>
                    </a:lnTo>
                    <a:lnTo>
                      <a:pt x="260" y="3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0" name="Freeform 278"/>
              <p:cNvSpPr>
                <a:spLocks/>
              </p:cNvSpPr>
              <p:nvPr/>
            </p:nvSpPr>
            <p:spPr bwMode="auto">
              <a:xfrm>
                <a:off x="5203825" y="1336675"/>
                <a:ext cx="419100" cy="50800"/>
              </a:xfrm>
              <a:custGeom>
                <a:avLst/>
                <a:gdLst/>
                <a:ahLst/>
                <a:cxnLst>
                  <a:cxn ang="0">
                    <a:pos x="262" y="3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2" y="32"/>
                  </a:cxn>
                  <a:cxn ang="0">
                    <a:pos x="262" y="32"/>
                  </a:cxn>
                </a:cxnLst>
                <a:rect l="0" t="0" r="r" b="b"/>
                <a:pathLst>
                  <a:path w="264" h="32">
                    <a:moveTo>
                      <a:pt x="262" y="32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2" y="32"/>
                    </a:lnTo>
                    <a:lnTo>
                      <a:pt x="262" y="32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1" name="Freeform 279"/>
              <p:cNvSpPr>
                <a:spLocks/>
              </p:cNvSpPr>
              <p:nvPr/>
            </p:nvSpPr>
            <p:spPr bwMode="auto">
              <a:xfrm>
                <a:off x="5203825" y="1336675"/>
                <a:ext cx="419100" cy="47625"/>
              </a:xfrm>
              <a:custGeom>
                <a:avLst/>
                <a:gdLst/>
                <a:ahLst/>
                <a:cxnLst>
                  <a:cxn ang="0">
                    <a:pos x="262" y="3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2" y="30"/>
                  </a:cxn>
                  <a:cxn ang="0">
                    <a:pos x="262" y="30"/>
                  </a:cxn>
                </a:cxnLst>
                <a:rect l="0" t="0" r="r" b="b"/>
                <a:pathLst>
                  <a:path w="264" h="30">
                    <a:moveTo>
                      <a:pt x="262" y="30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2" y="30"/>
                    </a:lnTo>
                    <a:lnTo>
                      <a:pt x="262" y="30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2" name="Freeform 280"/>
              <p:cNvSpPr>
                <a:spLocks/>
              </p:cNvSpPr>
              <p:nvPr/>
            </p:nvSpPr>
            <p:spPr bwMode="auto">
              <a:xfrm>
                <a:off x="5203825" y="1333500"/>
                <a:ext cx="419100" cy="47625"/>
              </a:xfrm>
              <a:custGeom>
                <a:avLst/>
                <a:gdLst/>
                <a:ahLst/>
                <a:cxnLst>
                  <a:cxn ang="0">
                    <a:pos x="264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4" y="30"/>
                  </a:cxn>
                </a:cxnLst>
                <a:rect l="0" t="0" r="r" b="b"/>
                <a:pathLst>
                  <a:path w="264" h="30">
                    <a:moveTo>
                      <a:pt x="264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4" y="30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3" name="Freeform 281"/>
              <p:cNvSpPr>
                <a:spLocks/>
              </p:cNvSpPr>
              <p:nvPr/>
            </p:nvSpPr>
            <p:spPr bwMode="auto">
              <a:xfrm>
                <a:off x="5203825" y="1330325"/>
                <a:ext cx="419100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4" h="32">
                    <a:moveTo>
                      <a:pt x="264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4" name="Freeform 282"/>
              <p:cNvSpPr>
                <a:spLocks/>
              </p:cNvSpPr>
              <p:nvPr/>
            </p:nvSpPr>
            <p:spPr bwMode="auto">
              <a:xfrm>
                <a:off x="5203825" y="1327150"/>
                <a:ext cx="419100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4" y="30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4" h="32">
                    <a:moveTo>
                      <a:pt x="264" y="3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4" y="30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5" name="Freeform 283"/>
              <p:cNvSpPr>
                <a:spLocks/>
              </p:cNvSpPr>
              <p:nvPr/>
            </p:nvSpPr>
            <p:spPr bwMode="auto">
              <a:xfrm>
                <a:off x="5203825" y="1327150"/>
                <a:ext cx="419100" cy="47625"/>
              </a:xfrm>
              <a:custGeom>
                <a:avLst/>
                <a:gdLst/>
                <a:ahLst/>
                <a:cxnLst>
                  <a:cxn ang="0">
                    <a:pos x="264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4" y="30"/>
                  </a:cxn>
                </a:cxnLst>
                <a:rect l="0" t="0" r="r" b="b"/>
                <a:pathLst>
                  <a:path w="264" h="30">
                    <a:moveTo>
                      <a:pt x="264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4" y="30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6" name="Freeform 284"/>
              <p:cNvSpPr>
                <a:spLocks/>
              </p:cNvSpPr>
              <p:nvPr/>
            </p:nvSpPr>
            <p:spPr bwMode="auto">
              <a:xfrm>
                <a:off x="5203825" y="1323975"/>
                <a:ext cx="422275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6" h="32">
                    <a:moveTo>
                      <a:pt x="264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7" name="Freeform 285"/>
              <p:cNvSpPr>
                <a:spLocks/>
              </p:cNvSpPr>
              <p:nvPr/>
            </p:nvSpPr>
            <p:spPr bwMode="auto">
              <a:xfrm>
                <a:off x="5203825" y="1320800"/>
                <a:ext cx="422275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6" h="32">
                    <a:moveTo>
                      <a:pt x="264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8" name="Freeform 286"/>
              <p:cNvSpPr>
                <a:spLocks/>
              </p:cNvSpPr>
              <p:nvPr/>
            </p:nvSpPr>
            <p:spPr bwMode="auto">
              <a:xfrm>
                <a:off x="5203825" y="1317625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9" name="Freeform 287"/>
              <p:cNvSpPr>
                <a:spLocks/>
              </p:cNvSpPr>
              <p:nvPr/>
            </p:nvSpPr>
            <p:spPr bwMode="auto">
              <a:xfrm>
                <a:off x="5203825" y="1317625"/>
                <a:ext cx="422275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6" h="30">
                    <a:moveTo>
                      <a:pt x="266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0" name="Freeform 288"/>
              <p:cNvSpPr>
                <a:spLocks/>
              </p:cNvSpPr>
              <p:nvPr/>
            </p:nvSpPr>
            <p:spPr bwMode="auto">
              <a:xfrm>
                <a:off x="5203825" y="131445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1" name="Freeform 289"/>
              <p:cNvSpPr>
                <a:spLocks/>
              </p:cNvSpPr>
              <p:nvPr/>
            </p:nvSpPr>
            <p:spPr bwMode="auto">
              <a:xfrm>
                <a:off x="5203825" y="1311275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2" name="Freeform 290"/>
              <p:cNvSpPr>
                <a:spLocks/>
              </p:cNvSpPr>
              <p:nvPr/>
            </p:nvSpPr>
            <p:spPr bwMode="auto">
              <a:xfrm>
                <a:off x="5203825" y="1311275"/>
                <a:ext cx="422275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6" h="30">
                    <a:moveTo>
                      <a:pt x="266" y="3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3" name="Freeform 291"/>
              <p:cNvSpPr>
                <a:spLocks/>
              </p:cNvSpPr>
              <p:nvPr/>
            </p:nvSpPr>
            <p:spPr bwMode="auto">
              <a:xfrm>
                <a:off x="5203825" y="130810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4" name="Freeform 292"/>
              <p:cNvSpPr>
                <a:spLocks/>
              </p:cNvSpPr>
              <p:nvPr/>
            </p:nvSpPr>
            <p:spPr bwMode="auto">
              <a:xfrm>
                <a:off x="5203825" y="1304925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5" name="Freeform 293"/>
              <p:cNvSpPr>
                <a:spLocks/>
              </p:cNvSpPr>
              <p:nvPr/>
            </p:nvSpPr>
            <p:spPr bwMode="auto">
              <a:xfrm>
                <a:off x="5203825" y="130175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6" name="Freeform 294"/>
              <p:cNvSpPr>
                <a:spLocks/>
              </p:cNvSpPr>
              <p:nvPr/>
            </p:nvSpPr>
            <p:spPr bwMode="auto">
              <a:xfrm>
                <a:off x="5203825" y="1301750"/>
                <a:ext cx="425450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8" y="28"/>
                  </a:cxn>
                  <a:cxn ang="0">
                    <a:pos x="268" y="28"/>
                  </a:cxn>
                  <a:cxn ang="0">
                    <a:pos x="268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8" h="30">
                    <a:moveTo>
                      <a:pt x="266" y="3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8" y="28"/>
                    </a:lnTo>
                    <a:lnTo>
                      <a:pt x="268" y="28"/>
                    </a:lnTo>
                    <a:lnTo>
                      <a:pt x="268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7" name="Freeform 295"/>
              <p:cNvSpPr>
                <a:spLocks/>
              </p:cNvSpPr>
              <p:nvPr/>
            </p:nvSpPr>
            <p:spPr bwMode="auto">
              <a:xfrm>
                <a:off x="5207000" y="1298575"/>
                <a:ext cx="422275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6" h="32">
                    <a:moveTo>
                      <a:pt x="264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8" name="Freeform 296"/>
              <p:cNvSpPr>
                <a:spLocks/>
              </p:cNvSpPr>
              <p:nvPr/>
            </p:nvSpPr>
            <p:spPr bwMode="auto">
              <a:xfrm>
                <a:off x="5207000" y="129540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9" name="Freeform 297"/>
              <p:cNvSpPr>
                <a:spLocks/>
              </p:cNvSpPr>
              <p:nvPr/>
            </p:nvSpPr>
            <p:spPr bwMode="auto">
              <a:xfrm>
                <a:off x="5207000" y="1295400"/>
                <a:ext cx="422275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64" y="28"/>
                  </a:cxn>
                  <a:cxn ang="0">
                    <a:pos x="264" y="28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6" h="30">
                    <a:moveTo>
                      <a:pt x="266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64" y="28"/>
                    </a:lnTo>
                    <a:lnTo>
                      <a:pt x="264" y="28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0" name="Freeform 298"/>
              <p:cNvSpPr>
                <a:spLocks/>
              </p:cNvSpPr>
              <p:nvPr/>
            </p:nvSpPr>
            <p:spPr bwMode="auto">
              <a:xfrm>
                <a:off x="5207000" y="1292225"/>
                <a:ext cx="419100" cy="47625"/>
              </a:xfrm>
              <a:custGeom>
                <a:avLst/>
                <a:gdLst/>
                <a:ahLst/>
                <a:cxnLst>
                  <a:cxn ang="0">
                    <a:pos x="264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4" y="28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4" y="30"/>
                  </a:cxn>
                  <a:cxn ang="0">
                    <a:pos x="264" y="30"/>
                  </a:cxn>
                  <a:cxn ang="0">
                    <a:pos x="264" y="30"/>
                  </a:cxn>
                </a:cxnLst>
                <a:rect l="0" t="0" r="r" b="b"/>
                <a:pathLst>
                  <a:path w="264" h="30">
                    <a:moveTo>
                      <a:pt x="264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4" y="28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4" y="30"/>
                    </a:lnTo>
                    <a:lnTo>
                      <a:pt x="264" y="30"/>
                    </a:lnTo>
                    <a:lnTo>
                      <a:pt x="264" y="30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1" name="Freeform 299"/>
              <p:cNvSpPr>
                <a:spLocks/>
              </p:cNvSpPr>
              <p:nvPr/>
            </p:nvSpPr>
            <p:spPr bwMode="auto">
              <a:xfrm>
                <a:off x="5210175" y="1289050"/>
                <a:ext cx="415925" cy="50800"/>
              </a:xfrm>
              <a:custGeom>
                <a:avLst/>
                <a:gdLst/>
                <a:ahLst/>
                <a:cxnLst>
                  <a:cxn ang="0">
                    <a:pos x="262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28"/>
                  </a:cxn>
                  <a:cxn ang="0">
                    <a:pos x="262" y="28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2"/>
                  </a:cxn>
                  <a:cxn ang="0">
                    <a:pos x="262" y="32"/>
                  </a:cxn>
                </a:cxnLst>
                <a:rect l="0" t="0" r="r" b="b"/>
                <a:pathLst>
                  <a:path w="262" h="32">
                    <a:moveTo>
                      <a:pt x="262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28"/>
                    </a:lnTo>
                    <a:lnTo>
                      <a:pt x="262" y="28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2"/>
                    </a:lnTo>
                    <a:lnTo>
                      <a:pt x="262" y="3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2" name="Freeform 300"/>
              <p:cNvSpPr>
                <a:spLocks/>
              </p:cNvSpPr>
              <p:nvPr/>
            </p:nvSpPr>
            <p:spPr bwMode="auto">
              <a:xfrm>
                <a:off x="5210175" y="1285875"/>
                <a:ext cx="415925" cy="50800"/>
              </a:xfrm>
              <a:custGeom>
                <a:avLst/>
                <a:gdLst/>
                <a:ahLst/>
                <a:cxnLst>
                  <a:cxn ang="0">
                    <a:pos x="262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62" y="28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2"/>
                  </a:cxn>
                  <a:cxn ang="0">
                    <a:pos x="262" y="32"/>
                  </a:cxn>
                </a:cxnLst>
                <a:rect l="0" t="0" r="r" b="b"/>
                <a:pathLst>
                  <a:path w="262" h="32">
                    <a:moveTo>
                      <a:pt x="262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62" y="28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2"/>
                    </a:lnTo>
                    <a:lnTo>
                      <a:pt x="262" y="32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3" name="Freeform 301"/>
              <p:cNvSpPr>
                <a:spLocks/>
              </p:cNvSpPr>
              <p:nvPr/>
            </p:nvSpPr>
            <p:spPr bwMode="auto">
              <a:xfrm>
                <a:off x="5210175" y="1285875"/>
                <a:ext cx="415925" cy="47625"/>
              </a:xfrm>
              <a:custGeom>
                <a:avLst/>
                <a:gdLst/>
                <a:ahLst/>
                <a:cxnLst>
                  <a:cxn ang="0">
                    <a:pos x="262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2" y="28"/>
                  </a:cxn>
                  <a:cxn ang="0">
                    <a:pos x="262" y="28"/>
                  </a:cxn>
                  <a:cxn ang="0">
                    <a:pos x="262" y="28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0"/>
                  </a:cxn>
                </a:cxnLst>
                <a:rect l="0" t="0" r="r" b="b"/>
                <a:pathLst>
                  <a:path w="262" h="30">
                    <a:moveTo>
                      <a:pt x="262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2" y="28"/>
                    </a:lnTo>
                    <a:lnTo>
                      <a:pt x="262" y="28"/>
                    </a:lnTo>
                    <a:lnTo>
                      <a:pt x="262" y="28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0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4" name="Freeform 302"/>
              <p:cNvSpPr>
                <a:spLocks/>
              </p:cNvSpPr>
              <p:nvPr/>
            </p:nvSpPr>
            <p:spPr bwMode="auto">
              <a:xfrm>
                <a:off x="5213350" y="1282700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58" y="28"/>
                  </a:cxn>
                  <a:cxn ang="0">
                    <a:pos x="258" y="28"/>
                  </a:cxn>
                  <a:cxn ang="0">
                    <a:pos x="260" y="30"/>
                  </a:cxn>
                  <a:cxn ang="0">
                    <a:pos x="260" y="30"/>
                  </a:cxn>
                  <a:cxn ang="0">
                    <a:pos x="260" y="30"/>
                  </a:cxn>
                  <a:cxn ang="0">
                    <a:pos x="260" y="3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58" y="28"/>
                    </a:lnTo>
                    <a:lnTo>
                      <a:pt x="258" y="28"/>
                    </a:lnTo>
                    <a:lnTo>
                      <a:pt x="260" y="30"/>
                    </a:lnTo>
                    <a:lnTo>
                      <a:pt x="260" y="30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5" name="Freeform 303"/>
              <p:cNvSpPr>
                <a:spLocks/>
              </p:cNvSpPr>
              <p:nvPr/>
            </p:nvSpPr>
            <p:spPr bwMode="auto">
              <a:xfrm>
                <a:off x="5213350" y="1279525"/>
                <a:ext cx="412750" cy="50800"/>
              </a:xfrm>
              <a:custGeom>
                <a:avLst/>
                <a:gdLst/>
                <a:ahLst/>
                <a:cxnLst>
                  <a:cxn ang="0">
                    <a:pos x="260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58" y="28"/>
                  </a:cxn>
                  <a:cxn ang="0">
                    <a:pos x="258" y="28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260" y="32"/>
                  </a:cxn>
                  <a:cxn ang="0">
                    <a:pos x="260" y="32"/>
                  </a:cxn>
                </a:cxnLst>
                <a:rect l="0" t="0" r="r" b="b"/>
                <a:pathLst>
                  <a:path w="260" h="32">
                    <a:moveTo>
                      <a:pt x="260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8" y="28"/>
                    </a:lnTo>
                    <a:lnTo>
                      <a:pt x="258" y="28"/>
                    </a:lnTo>
                    <a:lnTo>
                      <a:pt x="258" y="30"/>
                    </a:lnTo>
                    <a:lnTo>
                      <a:pt x="258" y="30"/>
                    </a:lnTo>
                    <a:lnTo>
                      <a:pt x="260" y="32"/>
                    </a:lnTo>
                    <a:lnTo>
                      <a:pt x="260" y="32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6" name="Freeform 304"/>
              <p:cNvSpPr>
                <a:spLocks/>
              </p:cNvSpPr>
              <p:nvPr/>
            </p:nvSpPr>
            <p:spPr bwMode="auto">
              <a:xfrm>
                <a:off x="5216525" y="1279525"/>
                <a:ext cx="406400" cy="47625"/>
              </a:xfrm>
              <a:custGeom>
                <a:avLst/>
                <a:gdLst/>
                <a:ahLst/>
                <a:cxnLst>
                  <a:cxn ang="0">
                    <a:pos x="256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54" y="26"/>
                  </a:cxn>
                  <a:cxn ang="0">
                    <a:pos x="256" y="28"/>
                  </a:cxn>
                  <a:cxn ang="0">
                    <a:pos x="256" y="28"/>
                  </a:cxn>
                  <a:cxn ang="0">
                    <a:pos x="256" y="28"/>
                  </a:cxn>
                  <a:cxn ang="0">
                    <a:pos x="256" y="30"/>
                  </a:cxn>
                  <a:cxn ang="0">
                    <a:pos x="256" y="30"/>
                  </a:cxn>
                </a:cxnLst>
                <a:rect l="0" t="0" r="r" b="b"/>
                <a:pathLst>
                  <a:path w="256" h="30">
                    <a:moveTo>
                      <a:pt x="256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54" y="26"/>
                    </a:lnTo>
                    <a:lnTo>
                      <a:pt x="256" y="28"/>
                    </a:lnTo>
                    <a:lnTo>
                      <a:pt x="256" y="28"/>
                    </a:lnTo>
                    <a:lnTo>
                      <a:pt x="256" y="28"/>
                    </a:lnTo>
                    <a:lnTo>
                      <a:pt x="256" y="30"/>
                    </a:lnTo>
                    <a:lnTo>
                      <a:pt x="256" y="3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7" name="Freeform 305"/>
              <p:cNvSpPr>
                <a:spLocks/>
              </p:cNvSpPr>
              <p:nvPr/>
            </p:nvSpPr>
            <p:spPr bwMode="auto">
              <a:xfrm>
                <a:off x="5216525" y="1238250"/>
                <a:ext cx="406400" cy="85725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0" y="26"/>
                  </a:cxn>
                  <a:cxn ang="0">
                    <a:pos x="4" y="22"/>
                  </a:cxn>
                  <a:cxn ang="0">
                    <a:pos x="10" y="18"/>
                  </a:cxn>
                  <a:cxn ang="0">
                    <a:pos x="16" y="14"/>
                  </a:cxn>
                  <a:cxn ang="0">
                    <a:pos x="22" y="12"/>
                  </a:cxn>
                  <a:cxn ang="0">
                    <a:pos x="28" y="8"/>
                  </a:cxn>
                  <a:cxn ang="0">
                    <a:pos x="36" y="6"/>
                  </a:cxn>
                  <a:cxn ang="0">
                    <a:pos x="44" y="4"/>
                  </a:cxn>
                  <a:cxn ang="0">
                    <a:pos x="54" y="2"/>
                  </a:cxn>
                  <a:cxn ang="0">
                    <a:pos x="62" y="2"/>
                  </a:cxn>
                  <a:cxn ang="0">
                    <a:pos x="72" y="0"/>
                  </a:cxn>
                  <a:cxn ang="0">
                    <a:pos x="82" y="0"/>
                  </a:cxn>
                  <a:cxn ang="0">
                    <a:pos x="92" y="0"/>
                  </a:cxn>
                  <a:cxn ang="0">
                    <a:pos x="102" y="0"/>
                  </a:cxn>
                  <a:cxn ang="0">
                    <a:pos x="112" y="0"/>
                  </a:cxn>
                  <a:cxn ang="0">
                    <a:pos x="122" y="0"/>
                  </a:cxn>
                  <a:cxn ang="0">
                    <a:pos x="132" y="2"/>
                  </a:cxn>
                  <a:cxn ang="0">
                    <a:pos x="144" y="2"/>
                  </a:cxn>
                  <a:cxn ang="0">
                    <a:pos x="154" y="4"/>
                  </a:cxn>
                  <a:cxn ang="0">
                    <a:pos x="164" y="6"/>
                  </a:cxn>
                  <a:cxn ang="0">
                    <a:pos x="174" y="8"/>
                  </a:cxn>
                  <a:cxn ang="0">
                    <a:pos x="182" y="12"/>
                  </a:cxn>
                  <a:cxn ang="0">
                    <a:pos x="192" y="14"/>
                  </a:cxn>
                  <a:cxn ang="0">
                    <a:pos x="202" y="18"/>
                  </a:cxn>
                  <a:cxn ang="0">
                    <a:pos x="210" y="20"/>
                  </a:cxn>
                  <a:cxn ang="0">
                    <a:pos x="218" y="24"/>
                  </a:cxn>
                  <a:cxn ang="0">
                    <a:pos x="226" y="28"/>
                  </a:cxn>
                  <a:cxn ang="0">
                    <a:pos x="232" y="32"/>
                  </a:cxn>
                  <a:cxn ang="0">
                    <a:pos x="238" y="36"/>
                  </a:cxn>
                  <a:cxn ang="0">
                    <a:pos x="244" y="40"/>
                  </a:cxn>
                  <a:cxn ang="0">
                    <a:pos x="248" y="44"/>
                  </a:cxn>
                  <a:cxn ang="0">
                    <a:pos x="252" y="50"/>
                  </a:cxn>
                  <a:cxn ang="0">
                    <a:pos x="256" y="54"/>
                  </a:cxn>
                  <a:cxn ang="0">
                    <a:pos x="256" y="54"/>
                  </a:cxn>
                </a:cxnLst>
                <a:rect l="0" t="0" r="r" b="b"/>
                <a:pathLst>
                  <a:path w="256" h="54">
                    <a:moveTo>
                      <a:pt x="256" y="54"/>
                    </a:moveTo>
                    <a:lnTo>
                      <a:pt x="0" y="26"/>
                    </a:lnTo>
                    <a:lnTo>
                      <a:pt x="4" y="22"/>
                    </a:lnTo>
                    <a:lnTo>
                      <a:pt x="10" y="18"/>
                    </a:lnTo>
                    <a:lnTo>
                      <a:pt x="16" y="14"/>
                    </a:lnTo>
                    <a:lnTo>
                      <a:pt x="22" y="12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4" y="4"/>
                    </a:lnTo>
                    <a:lnTo>
                      <a:pt x="54" y="2"/>
                    </a:lnTo>
                    <a:lnTo>
                      <a:pt x="62" y="2"/>
                    </a:lnTo>
                    <a:lnTo>
                      <a:pt x="72" y="0"/>
                    </a:lnTo>
                    <a:lnTo>
                      <a:pt x="82" y="0"/>
                    </a:lnTo>
                    <a:lnTo>
                      <a:pt x="92" y="0"/>
                    </a:lnTo>
                    <a:lnTo>
                      <a:pt x="102" y="0"/>
                    </a:lnTo>
                    <a:lnTo>
                      <a:pt x="112" y="0"/>
                    </a:lnTo>
                    <a:lnTo>
                      <a:pt x="122" y="0"/>
                    </a:lnTo>
                    <a:lnTo>
                      <a:pt x="132" y="2"/>
                    </a:lnTo>
                    <a:lnTo>
                      <a:pt x="144" y="2"/>
                    </a:lnTo>
                    <a:lnTo>
                      <a:pt x="154" y="4"/>
                    </a:lnTo>
                    <a:lnTo>
                      <a:pt x="164" y="6"/>
                    </a:lnTo>
                    <a:lnTo>
                      <a:pt x="174" y="8"/>
                    </a:lnTo>
                    <a:lnTo>
                      <a:pt x="182" y="12"/>
                    </a:lnTo>
                    <a:lnTo>
                      <a:pt x="192" y="14"/>
                    </a:lnTo>
                    <a:lnTo>
                      <a:pt x="202" y="18"/>
                    </a:lnTo>
                    <a:lnTo>
                      <a:pt x="210" y="20"/>
                    </a:lnTo>
                    <a:lnTo>
                      <a:pt x="218" y="24"/>
                    </a:lnTo>
                    <a:lnTo>
                      <a:pt x="226" y="28"/>
                    </a:lnTo>
                    <a:lnTo>
                      <a:pt x="232" y="32"/>
                    </a:lnTo>
                    <a:lnTo>
                      <a:pt x="238" y="36"/>
                    </a:lnTo>
                    <a:lnTo>
                      <a:pt x="244" y="40"/>
                    </a:lnTo>
                    <a:lnTo>
                      <a:pt x="248" y="44"/>
                    </a:lnTo>
                    <a:lnTo>
                      <a:pt x="252" y="50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517" name="Group 2905"/>
          <p:cNvGrpSpPr/>
          <p:nvPr/>
        </p:nvGrpSpPr>
        <p:grpSpPr>
          <a:xfrm>
            <a:off x="6400800" y="2514600"/>
            <a:ext cx="1981200" cy="2057400"/>
            <a:chOff x="533400" y="3200400"/>
            <a:chExt cx="2438400" cy="2465645"/>
          </a:xfrm>
        </p:grpSpPr>
        <p:grpSp>
          <p:nvGrpSpPr>
            <p:cNvPr id="518" name="Group 5"/>
            <p:cNvGrpSpPr>
              <a:grpSpLocks noChangeAspect="1"/>
            </p:cNvGrpSpPr>
            <p:nvPr/>
          </p:nvGrpSpPr>
          <p:grpSpPr bwMode="auto">
            <a:xfrm>
              <a:off x="533400" y="3200400"/>
              <a:ext cx="2438400" cy="2465645"/>
              <a:chOff x="816" y="624"/>
              <a:chExt cx="1074" cy="1086"/>
            </a:xfrm>
          </p:grpSpPr>
          <p:sp>
            <p:nvSpPr>
              <p:cNvPr id="3201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816" y="624"/>
                <a:ext cx="1074" cy="10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2" name="Freeform 7"/>
              <p:cNvSpPr>
                <a:spLocks/>
              </p:cNvSpPr>
              <p:nvPr/>
            </p:nvSpPr>
            <p:spPr bwMode="auto">
              <a:xfrm>
                <a:off x="1351" y="1237"/>
                <a:ext cx="55" cy="365"/>
              </a:xfrm>
              <a:custGeom>
                <a:avLst/>
                <a:gdLst/>
                <a:ahLst/>
                <a:cxnLst>
                  <a:cxn ang="0">
                    <a:pos x="41" y="1"/>
                  </a:cxn>
                  <a:cxn ang="0">
                    <a:pos x="41" y="5"/>
                  </a:cxn>
                  <a:cxn ang="0">
                    <a:pos x="41" y="12"/>
                  </a:cxn>
                  <a:cxn ang="0">
                    <a:pos x="42" y="20"/>
                  </a:cxn>
                  <a:cxn ang="0">
                    <a:pos x="44" y="31"/>
                  </a:cxn>
                  <a:cxn ang="0">
                    <a:pos x="44" y="43"/>
                  </a:cxn>
                  <a:cxn ang="0">
                    <a:pos x="46" y="57"/>
                  </a:cxn>
                  <a:cxn ang="0">
                    <a:pos x="47" y="71"/>
                  </a:cxn>
                  <a:cxn ang="0">
                    <a:pos x="49" y="87"/>
                  </a:cxn>
                  <a:cxn ang="0">
                    <a:pos x="50" y="104"/>
                  </a:cxn>
                  <a:cxn ang="0">
                    <a:pos x="51" y="121"/>
                  </a:cxn>
                  <a:cxn ang="0">
                    <a:pos x="52" y="139"/>
                  </a:cxn>
                  <a:cxn ang="0">
                    <a:pos x="52" y="157"/>
                  </a:cxn>
                  <a:cxn ang="0">
                    <a:pos x="53" y="175"/>
                  </a:cxn>
                  <a:cxn ang="0">
                    <a:pos x="54" y="194"/>
                  </a:cxn>
                  <a:cxn ang="0">
                    <a:pos x="55" y="212"/>
                  </a:cxn>
                  <a:cxn ang="0">
                    <a:pos x="55" y="230"/>
                  </a:cxn>
                  <a:cxn ang="0">
                    <a:pos x="55" y="247"/>
                  </a:cxn>
                  <a:cxn ang="0">
                    <a:pos x="55" y="263"/>
                  </a:cxn>
                  <a:cxn ang="0">
                    <a:pos x="54" y="279"/>
                  </a:cxn>
                  <a:cxn ang="0">
                    <a:pos x="54" y="293"/>
                  </a:cxn>
                  <a:cxn ang="0">
                    <a:pos x="52" y="306"/>
                  </a:cxn>
                  <a:cxn ang="0">
                    <a:pos x="52" y="317"/>
                  </a:cxn>
                  <a:cxn ang="0">
                    <a:pos x="50" y="328"/>
                  </a:cxn>
                  <a:cxn ang="0">
                    <a:pos x="48" y="336"/>
                  </a:cxn>
                  <a:cxn ang="0">
                    <a:pos x="45" y="344"/>
                  </a:cxn>
                  <a:cxn ang="0">
                    <a:pos x="43" y="350"/>
                  </a:cxn>
                  <a:cxn ang="0">
                    <a:pos x="39" y="357"/>
                  </a:cxn>
                  <a:cxn ang="0">
                    <a:pos x="33" y="363"/>
                  </a:cxn>
                  <a:cxn ang="0">
                    <a:pos x="28" y="364"/>
                  </a:cxn>
                  <a:cxn ang="0">
                    <a:pos x="22" y="361"/>
                  </a:cxn>
                  <a:cxn ang="0">
                    <a:pos x="16" y="352"/>
                  </a:cxn>
                  <a:cxn ang="0">
                    <a:pos x="13" y="344"/>
                  </a:cxn>
                  <a:cxn ang="0">
                    <a:pos x="11" y="336"/>
                  </a:cxn>
                  <a:cxn ang="0">
                    <a:pos x="9" y="329"/>
                  </a:cxn>
                  <a:cxn ang="0">
                    <a:pos x="6" y="319"/>
                  </a:cxn>
                  <a:cxn ang="0">
                    <a:pos x="5" y="309"/>
                  </a:cxn>
                  <a:cxn ang="0">
                    <a:pos x="3" y="297"/>
                  </a:cxn>
                  <a:cxn ang="0">
                    <a:pos x="2" y="284"/>
                  </a:cxn>
                  <a:cxn ang="0">
                    <a:pos x="1" y="271"/>
                  </a:cxn>
                  <a:cxn ang="0">
                    <a:pos x="0" y="256"/>
                  </a:cxn>
                  <a:cxn ang="0">
                    <a:pos x="0" y="242"/>
                  </a:cxn>
                  <a:cxn ang="0">
                    <a:pos x="0" y="227"/>
                  </a:cxn>
                  <a:cxn ang="0">
                    <a:pos x="0" y="211"/>
                  </a:cxn>
                  <a:cxn ang="0">
                    <a:pos x="0" y="194"/>
                  </a:cxn>
                  <a:cxn ang="0">
                    <a:pos x="1" y="178"/>
                  </a:cxn>
                  <a:cxn ang="0">
                    <a:pos x="2" y="161"/>
                  </a:cxn>
                  <a:cxn ang="0">
                    <a:pos x="2" y="146"/>
                  </a:cxn>
                  <a:cxn ang="0">
                    <a:pos x="3" y="129"/>
                  </a:cxn>
                  <a:cxn ang="0">
                    <a:pos x="4" y="113"/>
                  </a:cxn>
                  <a:cxn ang="0">
                    <a:pos x="5" y="97"/>
                  </a:cxn>
                  <a:cxn ang="0">
                    <a:pos x="6" y="81"/>
                  </a:cxn>
                  <a:cxn ang="0">
                    <a:pos x="7" y="68"/>
                  </a:cxn>
                  <a:cxn ang="0">
                    <a:pos x="8" y="54"/>
                  </a:cxn>
                  <a:cxn ang="0">
                    <a:pos x="9" y="40"/>
                  </a:cxn>
                  <a:cxn ang="0">
                    <a:pos x="10" y="29"/>
                  </a:cxn>
                  <a:cxn ang="0">
                    <a:pos x="12" y="19"/>
                  </a:cxn>
                  <a:cxn ang="0">
                    <a:pos x="12" y="8"/>
                  </a:cxn>
                  <a:cxn ang="0">
                    <a:pos x="14" y="0"/>
                  </a:cxn>
                </a:cxnLst>
                <a:rect l="0" t="0" r="r" b="b"/>
                <a:pathLst>
                  <a:path w="55" h="365">
                    <a:moveTo>
                      <a:pt x="41" y="0"/>
                    </a:moveTo>
                    <a:lnTo>
                      <a:pt x="41" y="0"/>
                    </a:lnTo>
                    <a:lnTo>
                      <a:pt x="41" y="1"/>
                    </a:lnTo>
                    <a:lnTo>
                      <a:pt x="41" y="2"/>
                    </a:lnTo>
                    <a:lnTo>
                      <a:pt x="41" y="4"/>
                    </a:lnTo>
                    <a:lnTo>
                      <a:pt x="41" y="5"/>
                    </a:lnTo>
                    <a:lnTo>
                      <a:pt x="41" y="8"/>
                    </a:lnTo>
                    <a:lnTo>
                      <a:pt x="41" y="10"/>
                    </a:lnTo>
                    <a:lnTo>
                      <a:pt x="41" y="12"/>
                    </a:lnTo>
                    <a:lnTo>
                      <a:pt x="42" y="15"/>
                    </a:lnTo>
                    <a:lnTo>
                      <a:pt x="42" y="18"/>
                    </a:lnTo>
                    <a:lnTo>
                      <a:pt x="42" y="20"/>
                    </a:lnTo>
                    <a:lnTo>
                      <a:pt x="43" y="24"/>
                    </a:lnTo>
                    <a:lnTo>
                      <a:pt x="43" y="27"/>
                    </a:lnTo>
                    <a:lnTo>
                      <a:pt x="44" y="31"/>
                    </a:lnTo>
                    <a:lnTo>
                      <a:pt x="44" y="35"/>
                    </a:lnTo>
                    <a:lnTo>
                      <a:pt x="44" y="39"/>
                    </a:lnTo>
                    <a:lnTo>
                      <a:pt x="44" y="43"/>
                    </a:lnTo>
                    <a:lnTo>
                      <a:pt x="45" y="47"/>
                    </a:lnTo>
                    <a:lnTo>
                      <a:pt x="45" y="52"/>
                    </a:lnTo>
                    <a:lnTo>
                      <a:pt x="46" y="57"/>
                    </a:lnTo>
                    <a:lnTo>
                      <a:pt x="46" y="60"/>
                    </a:lnTo>
                    <a:lnTo>
                      <a:pt x="47" y="66"/>
                    </a:lnTo>
                    <a:lnTo>
                      <a:pt x="47" y="71"/>
                    </a:lnTo>
                    <a:lnTo>
                      <a:pt x="47" y="77"/>
                    </a:lnTo>
                    <a:lnTo>
                      <a:pt x="48" y="81"/>
                    </a:lnTo>
                    <a:lnTo>
                      <a:pt x="49" y="87"/>
                    </a:lnTo>
                    <a:lnTo>
                      <a:pt x="49" y="93"/>
                    </a:lnTo>
                    <a:lnTo>
                      <a:pt x="49" y="98"/>
                    </a:lnTo>
                    <a:lnTo>
                      <a:pt x="50" y="104"/>
                    </a:lnTo>
                    <a:lnTo>
                      <a:pt x="50" y="110"/>
                    </a:lnTo>
                    <a:lnTo>
                      <a:pt x="50" y="116"/>
                    </a:lnTo>
                    <a:lnTo>
                      <a:pt x="51" y="121"/>
                    </a:lnTo>
                    <a:lnTo>
                      <a:pt x="51" y="127"/>
                    </a:lnTo>
                    <a:lnTo>
                      <a:pt x="52" y="133"/>
                    </a:lnTo>
                    <a:lnTo>
                      <a:pt x="52" y="139"/>
                    </a:lnTo>
                    <a:lnTo>
                      <a:pt x="52" y="145"/>
                    </a:lnTo>
                    <a:lnTo>
                      <a:pt x="52" y="151"/>
                    </a:lnTo>
                    <a:lnTo>
                      <a:pt x="52" y="157"/>
                    </a:lnTo>
                    <a:lnTo>
                      <a:pt x="52" y="163"/>
                    </a:lnTo>
                    <a:lnTo>
                      <a:pt x="53" y="170"/>
                    </a:lnTo>
                    <a:lnTo>
                      <a:pt x="53" y="175"/>
                    </a:lnTo>
                    <a:lnTo>
                      <a:pt x="54" y="182"/>
                    </a:lnTo>
                    <a:lnTo>
                      <a:pt x="54" y="188"/>
                    </a:lnTo>
                    <a:lnTo>
                      <a:pt x="54" y="194"/>
                    </a:lnTo>
                    <a:lnTo>
                      <a:pt x="54" y="200"/>
                    </a:lnTo>
                    <a:lnTo>
                      <a:pt x="55" y="207"/>
                    </a:lnTo>
                    <a:lnTo>
                      <a:pt x="55" y="212"/>
                    </a:lnTo>
                    <a:lnTo>
                      <a:pt x="55" y="218"/>
                    </a:lnTo>
                    <a:lnTo>
                      <a:pt x="55" y="224"/>
                    </a:lnTo>
                    <a:lnTo>
                      <a:pt x="55" y="230"/>
                    </a:lnTo>
                    <a:lnTo>
                      <a:pt x="55" y="235"/>
                    </a:lnTo>
                    <a:lnTo>
                      <a:pt x="55" y="241"/>
                    </a:lnTo>
                    <a:lnTo>
                      <a:pt x="55" y="247"/>
                    </a:lnTo>
                    <a:lnTo>
                      <a:pt x="55" y="253"/>
                    </a:lnTo>
                    <a:lnTo>
                      <a:pt x="55" y="258"/>
                    </a:lnTo>
                    <a:lnTo>
                      <a:pt x="55" y="263"/>
                    </a:lnTo>
                    <a:lnTo>
                      <a:pt x="54" y="269"/>
                    </a:lnTo>
                    <a:lnTo>
                      <a:pt x="54" y="274"/>
                    </a:lnTo>
                    <a:lnTo>
                      <a:pt x="54" y="279"/>
                    </a:lnTo>
                    <a:lnTo>
                      <a:pt x="54" y="284"/>
                    </a:lnTo>
                    <a:lnTo>
                      <a:pt x="54" y="289"/>
                    </a:lnTo>
                    <a:lnTo>
                      <a:pt x="54" y="293"/>
                    </a:lnTo>
                    <a:lnTo>
                      <a:pt x="53" y="297"/>
                    </a:lnTo>
                    <a:lnTo>
                      <a:pt x="52" y="302"/>
                    </a:lnTo>
                    <a:lnTo>
                      <a:pt x="52" y="306"/>
                    </a:lnTo>
                    <a:lnTo>
                      <a:pt x="52" y="310"/>
                    </a:lnTo>
                    <a:lnTo>
                      <a:pt x="52" y="313"/>
                    </a:lnTo>
                    <a:lnTo>
                      <a:pt x="52" y="317"/>
                    </a:lnTo>
                    <a:lnTo>
                      <a:pt x="51" y="321"/>
                    </a:lnTo>
                    <a:lnTo>
                      <a:pt x="50" y="325"/>
                    </a:lnTo>
                    <a:lnTo>
                      <a:pt x="50" y="328"/>
                    </a:lnTo>
                    <a:lnTo>
                      <a:pt x="49" y="330"/>
                    </a:lnTo>
                    <a:lnTo>
                      <a:pt x="48" y="333"/>
                    </a:lnTo>
                    <a:lnTo>
                      <a:pt x="48" y="336"/>
                    </a:lnTo>
                    <a:lnTo>
                      <a:pt x="47" y="339"/>
                    </a:lnTo>
                    <a:lnTo>
                      <a:pt x="46" y="342"/>
                    </a:lnTo>
                    <a:lnTo>
                      <a:pt x="45" y="344"/>
                    </a:lnTo>
                    <a:lnTo>
                      <a:pt x="45" y="347"/>
                    </a:lnTo>
                    <a:lnTo>
                      <a:pt x="44" y="349"/>
                    </a:lnTo>
                    <a:lnTo>
                      <a:pt x="43" y="350"/>
                    </a:lnTo>
                    <a:lnTo>
                      <a:pt x="42" y="352"/>
                    </a:lnTo>
                    <a:lnTo>
                      <a:pt x="41" y="354"/>
                    </a:lnTo>
                    <a:lnTo>
                      <a:pt x="39" y="357"/>
                    </a:lnTo>
                    <a:lnTo>
                      <a:pt x="37" y="360"/>
                    </a:lnTo>
                    <a:lnTo>
                      <a:pt x="35" y="362"/>
                    </a:lnTo>
                    <a:lnTo>
                      <a:pt x="33" y="363"/>
                    </a:lnTo>
                    <a:lnTo>
                      <a:pt x="32" y="364"/>
                    </a:lnTo>
                    <a:lnTo>
                      <a:pt x="30" y="365"/>
                    </a:lnTo>
                    <a:lnTo>
                      <a:pt x="28" y="364"/>
                    </a:lnTo>
                    <a:lnTo>
                      <a:pt x="26" y="363"/>
                    </a:lnTo>
                    <a:lnTo>
                      <a:pt x="24" y="362"/>
                    </a:lnTo>
                    <a:lnTo>
                      <a:pt x="22" y="361"/>
                    </a:lnTo>
                    <a:lnTo>
                      <a:pt x="20" y="358"/>
                    </a:lnTo>
                    <a:lnTo>
                      <a:pt x="18" y="355"/>
                    </a:lnTo>
                    <a:lnTo>
                      <a:pt x="16" y="352"/>
                    </a:lnTo>
                    <a:lnTo>
                      <a:pt x="14" y="349"/>
                    </a:lnTo>
                    <a:lnTo>
                      <a:pt x="14" y="346"/>
                    </a:lnTo>
                    <a:lnTo>
                      <a:pt x="13" y="344"/>
                    </a:lnTo>
                    <a:lnTo>
                      <a:pt x="12" y="342"/>
                    </a:lnTo>
                    <a:lnTo>
                      <a:pt x="12" y="339"/>
                    </a:lnTo>
                    <a:lnTo>
                      <a:pt x="11" y="336"/>
                    </a:lnTo>
                    <a:lnTo>
                      <a:pt x="10" y="334"/>
                    </a:lnTo>
                    <a:lnTo>
                      <a:pt x="9" y="331"/>
                    </a:lnTo>
                    <a:lnTo>
                      <a:pt x="9" y="329"/>
                    </a:lnTo>
                    <a:lnTo>
                      <a:pt x="8" y="325"/>
                    </a:lnTo>
                    <a:lnTo>
                      <a:pt x="7" y="322"/>
                    </a:lnTo>
                    <a:lnTo>
                      <a:pt x="6" y="319"/>
                    </a:lnTo>
                    <a:lnTo>
                      <a:pt x="6" y="315"/>
                    </a:lnTo>
                    <a:lnTo>
                      <a:pt x="5" y="312"/>
                    </a:lnTo>
                    <a:lnTo>
                      <a:pt x="5" y="309"/>
                    </a:lnTo>
                    <a:lnTo>
                      <a:pt x="4" y="305"/>
                    </a:lnTo>
                    <a:lnTo>
                      <a:pt x="4" y="301"/>
                    </a:lnTo>
                    <a:lnTo>
                      <a:pt x="3" y="297"/>
                    </a:lnTo>
                    <a:lnTo>
                      <a:pt x="3" y="292"/>
                    </a:lnTo>
                    <a:lnTo>
                      <a:pt x="2" y="289"/>
                    </a:lnTo>
                    <a:lnTo>
                      <a:pt x="2" y="284"/>
                    </a:lnTo>
                    <a:lnTo>
                      <a:pt x="2" y="280"/>
                    </a:lnTo>
                    <a:lnTo>
                      <a:pt x="1" y="275"/>
                    </a:lnTo>
                    <a:lnTo>
                      <a:pt x="1" y="271"/>
                    </a:lnTo>
                    <a:lnTo>
                      <a:pt x="1" y="267"/>
                    </a:lnTo>
                    <a:lnTo>
                      <a:pt x="0" y="261"/>
                    </a:lnTo>
                    <a:lnTo>
                      <a:pt x="0" y="256"/>
                    </a:lnTo>
                    <a:lnTo>
                      <a:pt x="0" y="252"/>
                    </a:lnTo>
                    <a:lnTo>
                      <a:pt x="0" y="247"/>
                    </a:lnTo>
                    <a:lnTo>
                      <a:pt x="0" y="242"/>
                    </a:lnTo>
                    <a:lnTo>
                      <a:pt x="0" y="236"/>
                    </a:lnTo>
                    <a:lnTo>
                      <a:pt x="0" y="232"/>
                    </a:lnTo>
                    <a:lnTo>
                      <a:pt x="0" y="227"/>
                    </a:lnTo>
                    <a:lnTo>
                      <a:pt x="0" y="221"/>
                    </a:lnTo>
                    <a:lnTo>
                      <a:pt x="0" y="215"/>
                    </a:lnTo>
                    <a:lnTo>
                      <a:pt x="0" y="211"/>
                    </a:lnTo>
                    <a:lnTo>
                      <a:pt x="0" y="205"/>
                    </a:lnTo>
                    <a:lnTo>
                      <a:pt x="0" y="199"/>
                    </a:lnTo>
                    <a:lnTo>
                      <a:pt x="0" y="194"/>
                    </a:lnTo>
                    <a:lnTo>
                      <a:pt x="0" y="189"/>
                    </a:lnTo>
                    <a:lnTo>
                      <a:pt x="1" y="183"/>
                    </a:lnTo>
                    <a:lnTo>
                      <a:pt x="1" y="178"/>
                    </a:lnTo>
                    <a:lnTo>
                      <a:pt x="1" y="173"/>
                    </a:lnTo>
                    <a:lnTo>
                      <a:pt x="1" y="167"/>
                    </a:lnTo>
                    <a:lnTo>
                      <a:pt x="2" y="161"/>
                    </a:lnTo>
                    <a:lnTo>
                      <a:pt x="2" y="156"/>
                    </a:lnTo>
                    <a:lnTo>
                      <a:pt x="2" y="151"/>
                    </a:lnTo>
                    <a:lnTo>
                      <a:pt x="2" y="146"/>
                    </a:lnTo>
                    <a:lnTo>
                      <a:pt x="3" y="140"/>
                    </a:lnTo>
                    <a:lnTo>
                      <a:pt x="3" y="135"/>
                    </a:lnTo>
                    <a:lnTo>
                      <a:pt x="3" y="129"/>
                    </a:lnTo>
                    <a:lnTo>
                      <a:pt x="3" y="123"/>
                    </a:lnTo>
                    <a:lnTo>
                      <a:pt x="4" y="118"/>
                    </a:lnTo>
                    <a:lnTo>
                      <a:pt x="4" y="113"/>
                    </a:lnTo>
                    <a:lnTo>
                      <a:pt x="4" y="107"/>
                    </a:lnTo>
                    <a:lnTo>
                      <a:pt x="5" y="102"/>
                    </a:lnTo>
                    <a:lnTo>
                      <a:pt x="5" y="97"/>
                    </a:lnTo>
                    <a:lnTo>
                      <a:pt x="5" y="92"/>
                    </a:lnTo>
                    <a:lnTo>
                      <a:pt x="6" y="87"/>
                    </a:lnTo>
                    <a:lnTo>
                      <a:pt x="6" y="81"/>
                    </a:lnTo>
                    <a:lnTo>
                      <a:pt x="6" y="78"/>
                    </a:lnTo>
                    <a:lnTo>
                      <a:pt x="7" y="72"/>
                    </a:lnTo>
                    <a:lnTo>
                      <a:pt x="7" y="68"/>
                    </a:lnTo>
                    <a:lnTo>
                      <a:pt x="8" y="63"/>
                    </a:lnTo>
                    <a:lnTo>
                      <a:pt x="8" y="58"/>
                    </a:lnTo>
                    <a:lnTo>
                      <a:pt x="8" y="54"/>
                    </a:lnTo>
                    <a:lnTo>
                      <a:pt x="9" y="49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9" y="37"/>
                    </a:lnTo>
                    <a:lnTo>
                      <a:pt x="10" y="33"/>
                    </a:lnTo>
                    <a:lnTo>
                      <a:pt x="10" y="29"/>
                    </a:lnTo>
                    <a:lnTo>
                      <a:pt x="11" y="25"/>
                    </a:lnTo>
                    <a:lnTo>
                      <a:pt x="11" y="21"/>
                    </a:lnTo>
                    <a:lnTo>
                      <a:pt x="12" y="19"/>
                    </a:lnTo>
                    <a:lnTo>
                      <a:pt x="12" y="15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4" y="0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3" name="Freeform 8"/>
              <p:cNvSpPr>
                <a:spLocks/>
              </p:cNvSpPr>
              <p:nvPr/>
            </p:nvSpPr>
            <p:spPr bwMode="auto">
              <a:xfrm>
                <a:off x="1400" y="1241"/>
                <a:ext cx="157" cy="33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7"/>
                  </a:cxn>
                  <a:cxn ang="0">
                    <a:pos x="3" y="13"/>
                  </a:cxn>
                  <a:cxn ang="0">
                    <a:pos x="5" y="21"/>
                  </a:cxn>
                  <a:cxn ang="0">
                    <a:pos x="8" y="32"/>
                  </a:cxn>
                  <a:cxn ang="0">
                    <a:pos x="12" y="43"/>
                  </a:cxn>
                  <a:cxn ang="0">
                    <a:pos x="16" y="55"/>
                  </a:cxn>
                  <a:cxn ang="0">
                    <a:pos x="21" y="70"/>
                  </a:cxn>
                  <a:cxn ang="0">
                    <a:pos x="25" y="85"/>
                  </a:cxn>
                  <a:cxn ang="0">
                    <a:pos x="30" y="101"/>
                  </a:cxn>
                  <a:cxn ang="0">
                    <a:pos x="36" y="117"/>
                  </a:cxn>
                  <a:cxn ang="0">
                    <a:pos x="42" y="134"/>
                  </a:cxn>
                  <a:cxn ang="0">
                    <a:pos x="48" y="151"/>
                  </a:cxn>
                  <a:cxn ang="0">
                    <a:pos x="54" y="169"/>
                  </a:cxn>
                  <a:cxn ang="0">
                    <a:pos x="61" y="186"/>
                  </a:cxn>
                  <a:cxn ang="0">
                    <a:pos x="67" y="203"/>
                  </a:cxn>
                  <a:cxn ang="0">
                    <a:pos x="73" y="220"/>
                  </a:cxn>
                  <a:cxn ang="0">
                    <a:pos x="80" y="235"/>
                  </a:cxn>
                  <a:cxn ang="0">
                    <a:pos x="86" y="250"/>
                  </a:cxn>
                  <a:cxn ang="0">
                    <a:pos x="92" y="265"/>
                  </a:cxn>
                  <a:cxn ang="0">
                    <a:pos x="99" y="278"/>
                  </a:cxn>
                  <a:cxn ang="0">
                    <a:pos x="105" y="288"/>
                  </a:cxn>
                  <a:cxn ang="0">
                    <a:pos x="111" y="299"/>
                  </a:cxn>
                  <a:cxn ang="0">
                    <a:pos x="117" y="308"/>
                  </a:cxn>
                  <a:cxn ang="0">
                    <a:pos x="122" y="316"/>
                  </a:cxn>
                  <a:cxn ang="0">
                    <a:pos x="127" y="322"/>
                  </a:cxn>
                  <a:cxn ang="0">
                    <a:pos x="136" y="329"/>
                  </a:cxn>
                  <a:cxn ang="0">
                    <a:pos x="144" y="334"/>
                  </a:cxn>
                  <a:cxn ang="0">
                    <a:pos x="151" y="334"/>
                  </a:cxn>
                  <a:cxn ang="0">
                    <a:pos x="155" y="329"/>
                  </a:cxn>
                  <a:cxn ang="0">
                    <a:pos x="157" y="323"/>
                  </a:cxn>
                  <a:cxn ang="0">
                    <a:pos x="157" y="317"/>
                  </a:cxn>
                  <a:cxn ang="0">
                    <a:pos x="157" y="311"/>
                  </a:cxn>
                  <a:cxn ang="0">
                    <a:pos x="156" y="303"/>
                  </a:cxn>
                  <a:cxn ang="0">
                    <a:pos x="154" y="293"/>
                  </a:cxn>
                  <a:cxn ang="0">
                    <a:pos x="151" y="284"/>
                  </a:cxn>
                  <a:cxn ang="0">
                    <a:pos x="148" y="273"/>
                  </a:cxn>
                  <a:cxn ang="0">
                    <a:pos x="143" y="261"/>
                  </a:cxn>
                  <a:cxn ang="0">
                    <a:pos x="138" y="248"/>
                  </a:cxn>
                  <a:cxn ang="0">
                    <a:pos x="132" y="233"/>
                  </a:cxn>
                  <a:cxn ang="0">
                    <a:pos x="125" y="219"/>
                  </a:cxn>
                  <a:cxn ang="0">
                    <a:pos x="118" y="204"/>
                  </a:cxn>
                  <a:cxn ang="0">
                    <a:pos x="110" y="188"/>
                  </a:cxn>
                  <a:cxn ang="0">
                    <a:pos x="101" y="172"/>
                  </a:cxn>
                  <a:cxn ang="0">
                    <a:pos x="93" y="156"/>
                  </a:cxn>
                  <a:cxn ang="0">
                    <a:pos x="84" y="140"/>
                  </a:cxn>
                  <a:cxn ang="0">
                    <a:pos x="75" y="125"/>
                  </a:cxn>
                  <a:cxn ang="0">
                    <a:pos x="66" y="109"/>
                  </a:cxn>
                  <a:cxn ang="0">
                    <a:pos x="58" y="94"/>
                  </a:cxn>
                  <a:cxn ang="0">
                    <a:pos x="48" y="79"/>
                  </a:cxn>
                  <a:cxn ang="0">
                    <a:pos x="40" y="66"/>
                  </a:cxn>
                  <a:cxn ang="0">
                    <a:pos x="32" y="53"/>
                  </a:cxn>
                  <a:cxn ang="0">
                    <a:pos x="25" y="41"/>
                  </a:cxn>
                  <a:cxn ang="0">
                    <a:pos x="19" y="31"/>
                  </a:cxn>
                  <a:cxn ang="0">
                    <a:pos x="12" y="21"/>
                  </a:cxn>
                  <a:cxn ang="0">
                    <a:pos x="7" y="14"/>
                  </a:cxn>
                  <a:cxn ang="0">
                    <a:pos x="3" y="8"/>
                  </a:cxn>
                  <a:cxn ang="0">
                    <a:pos x="0" y="1"/>
                  </a:cxn>
                </a:cxnLst>
                <a:rect l="0" t="0" r="r" b="b"/>
                <a:pathLst>
                  <a:path w="157" h="33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4" y="18"/>
                    </a:lnTo>
                    <a:lnTo>
                      <a:pt x="5" y="21"/>
                    </a:lnTo>
                    <a:lnTo>
                      <a:pt x="6" y="24"/>
                    </a:lnTo>
                    <a:lnTo>
                      <a:pt x="7" y="28"/>
                    </a:lnTo>
                    <a:lnTo>
                      <a:pt x="8" y="32"/>
                    </a:lnTo>
                    <a:lnTo>
                      <a:pt x="9" y="35"/>
                    </a:lnTo>
                    <a:lnTo>
                      <a:pt x="10" y="38"/>
                    </a:lnTo>
                    <a:lnTo>
                      <a:pt x="12" y="43"/>
                    </a:lnTo>
                    <a:lnTo>
                      <a:pt x="13" y="47"/>
                    </a:lnTo>
                    <a:lnTo>
                      <a:pt x="14" y="52"/>
                    </a:lnTo>
                    <a:lnTo>
                      <a:pt x="16" y="55"/>
                    </a:lnTo>
                    <a:lnTo>
                      <a:pt x="17" y="60"/>
                    </a:lnTo>
                    <a:lnTo>
                      <a:pt x="19" y="65"/>
                    </a:lnTo>
                    <a:lnTo>
                      <a:pt x="21" y="70"/>
                    </a:lnTo>
                    <a:lnTo>
                      <a:pt x="22" y="74"/>
                    </a:lnTo>
                    <a:lnTo>
                      <a:pt x="23" y="79"/>
                    </a:lnTo>
                    <a:lnTo>
                      <a:pt x="25" y="85"/>
                    </a:lnTo>
                    <a:lnTo>
                      <a:pt x="27" y="91"/>
                    </a:lnTo>
                    <a:lnTo>
                      <a:pt x="29" y="95"/>
                    </a:lnTo>
                    <a:lnTo>
                      <a:pt x="30" y="101"/>
                    </a:lnTo>
                    <a:lnTo>
                      <a:pt x="33" y="107"/>
                    </a:lnTo>
                    <a:lnTo>
                      <a:pt x="34" y="112"/>
                    </a:lnTo>
                    <a:lnTo>
                      <a:pt x="36" y="117"/>
                    </a:lnTo>
                    <a:lnTo>
                      <a:pt x="38" y="123"/>
                    </a:lnTo>
                    <a:lnTo>
                      <a:pt x="40" y="129"/>
                    </a:lnTo>
                    <a:lnTo>
                      <a:pt x="42" y="134"/>
                    </a:lnTo>
                    <a:lnTo>
                      <a:pt x="43" y="140"/>
                    </a:lnTo>
                    <a:lnTo>
                      <a:pt x="46" y="146"/>
                    </a:lnTo>
                    <a:lnTo>
                      <a:pt x="48" y="151"/>
                    </a:lnTo>
                    <a:lnTo>
                      <a:pt x="50" y="157"/>
                    </a:lnTo>
                    <a:lnTo>
                      <a:pt x="52" y="163"/>
                    </a:lnTo>
                    <a:lnTo>
                      <a:pt x="54" y="169"/>
                    </a:lnTo>
                    <a:lnTo>
                      <a:pt x="56" y="174"/>
                    </a:lnTo>
                    <a:lnTo>
                      <a:pt x="59" y="180"/>
                    </a:lnTo>
                    <a:lnTo>
                      <a:pt x="61" y="186"/>
                    </a:lnTo>
                    <a:lnTo>
                      <a:pt x="62" y="191"/>
                    </a:lnTo>
                    <a:lnTo>
                      <a:pt x="64" y="198"/>
                    </a:lnTo>
                    <a:lnTo>
                      <a:pt x="67" y="203"/>
                    </a:lnTo>
                    <a:lnTo>
                      <a:pt x="69" y="209"/>
                    </a:lnTo>
                    <a:lnTo>
                      <a:pt x="71" y="214"/>
                    </a:lnTo>
                    <a:lnTo>
                      <a:pt x="73" y="220"/>
                    </a:lnTo>
                    <a:lnTo>
                      <a:pt x="76" y="225"/>
                    </a:lnTo>
                    <a:lnTo>
                      <a:pt x="78" y="230"/>
                    </a:lnTo>
                    <a:lnTo>
                      <a:pt x="80" y="235"/>
                    </a:lnTo>
                    <a:lnTo>
                      <a:pt x="81" y="241"/>
                    </a:lnTo>
                    <a:lnTo>
                      <a:pt x="84" y="246"/>
                    </a:lnTo>
                    <a:lnTo>
                      <a:pt x="86" y="250"/>
                    </a:lnTo>
                    <a:lnTo>
                      <a:pt x="88" y="255"/>
                    </a:lnTo>
                    <a:lnTo>
                      <a:pt x="90" y="260"/>
                    </a:lnTo>
                    <a:lnTo>
                      <a:pt x="92" y="265"/>
                    </a:lnTo>
                    <a:lnTo>
                      <a:pt x="95" y="268"/>
                    </a:lnTo>
                    <a:lnTo>
                      <a:pt x="97" y="273"/>
                    </a:lnTo>
                    <a:lnTo>
                      <a:pt x="99" y="278"/>
                    </a:lnTo>
                    <a:lnTo>
                      <a:pt x="100" y="282"/>
                    </a:lnTo>
                    <a:lnTo>
                      <a:pt x="103" y="286"/>
                    </a:lnTo>
                    <a:lnTo>
                      <a:pt x="105" y="288"/>
                    </a:lnTo>
                    <a:lnTo>
                      <a:pt x="107" y="292"/>
                    </a:lnTo>
                    <a:lnTo>
                      <a:pt x="109" y="296"/>
                    </a:lnTo>
                    <a:lnTo>
                      <a:pt x="111" y="299"/>
                    </a:lnTo>
                    <a:lnTo>
                      <a:pt x="113" y="303"/>
                    </a:lnTo>
                    <a:lnTo>
                      <a:pt x="115" y="306"/>
                    </a:lnTo>
                    <a:lnTo>
                      <a:pt x="117" y="308"/>
                    </a:lnTo>
                    <a:lnTo>
                      <a:pt x="118" y="310"/>
                    </a:lnTo>
                    <a:lnTo>
                      <a:pt x="120" y="313"/>
                    </a:lnTo>
                    <a:lnTo>
                      <a:pt x="122" y="316"/>
                    </a:lnTo>
                    <a:lnTo>
                      <a:pt x="123" y="318"/>
                    </a:lnTo>
                    <a:lnTo>
                      <a:pt x="126" y="320"/>
                    </a:lnTo>
                    <a:lnTo>
                      <a:pt x="127" y="322"/>
                    </a:lnTo>
                    <a:lnTo>
                      <a:pt x="129" y="324"/>
                    </a:lnTo>
                    <a:lnTo>
                      <a:pt x="133" y="326"/>
                    </a:lnTo>
                    <a:lnTo>
                      <a:pt x="136" y="329"/>
                    </a:lnTo>
                    <a:lnTo>
                      <a:pt x="138" y="331"/>
                    </a:lnTo>
                    <a:lnTo>
                      <a:pt x="141" y="333"/>
                    </a:lnTo>
                    <a:lnTo>
                      <a:pt x="144" y="334"/>
                    </a:lnTo>
                    <a:lnTo>
                      <a:pt x="147" y="335"/>
                    </a:lnTo>
                    <a:lnTo>
                      <a:pt x="149" y="335"/>
                    </a:lnTo>
                    <a:lnTo>
                      <a:pt x="151" y="334"/>
                    </a:lnTo>
                    <a:lnTo>
                      <a:pt x="153" y="333"/>
                    </a:lnTo>
                    <a:lnTo>
                      <a:pt x="154" y="331"/>
                    </a:lnTo>
                    <a:lnTo>
                      <a:pt x="155" y="329"/>
                    </a:lnTo>
                    <a:lnTo>
                      <a:pt x="156" y="326"/>
                    </a:lnTo>
                    <a:lnTo>
                      <a:pt x="156" y="325"/>
                    </a:lnTo>
                    <a:lnTo>
                      <a:pt x="157" y="323"/>
                    </a:lnTo>
                    <a:lnTo>
                      <a:pt x="157" y="321"/>
                    </a:lnTo>
                    <a:lnTo>
                      <a:pt x="157" y="320"/>
                    </a:lnTo>
                    <a:lnTo>
                      <a:pt x="157" y="317"/>
                    </a:lnTo>
                    <a:lnTo>
                      <a:pt x="157" y="315"/>
                    </a:lnTo>
                    <a:lnTo>
                      <a:pt x="157" y="313"/>
                    </a:lnTo>
                    <a:lnTo>
                      <a:pt x="157" y="311"/>
                    </a:lnTo>
                    <a:lnTo>
                      <a:pt x="156" y="308"/>
                    </a:lnTo>
                    <a:lnTo>
                      <a:pt x="156" y="306"/>
                    </a:lnTo>
                    <a:lnTo>
                      <a:pt x="156" y="303"/>
                    </a:lnTo>
                    <a:lnTo>
                      <a:pt x="155" y="300"/>
                    </a:lnTo>
                    <a:lnTo>
                      <a:pt x="155" y="297"/>
                    </a:lnTo>
                    <a:lnTo>
                      <a:pt x="154" y="293"/>
                    </a:lnTo>
                    <a:lnTo>
                      <a:pt x="153" y="290"/>
                    </a:lnTo>
                    <a:lnTo>
                      <a:pt x="152" y="287"/>
                    </a:lnTo>
                    <a:lnTo>
                      <a:pt x="151" y="284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148" y="273"/>
                    </a:lnTo>
                    <a:lnTo>
                      <a:pt x="146" y="268"/>
                    </a:lnTo>
                    <a:lnTo>
                      <a:pt x="145" y="265"/>
                    </a:lnTo>
                    <a:lnTo>
                      <a:pt x="143" y="261"/>
                    </a:lnTo>
                    <a:lnTo>
                      <a:pt x="142" y="257"/>
                    </a:lnTo>
                    <a:lnTo>
                      <a:pt x="140" y="252"/>
                    </a:lnTo>
                    <a:lnTo>
                      <a:pt x="138" y="248"/>
                    </a:lnTo>
                    <a:lnTo>
                      <a:pt x="136" y="243"/>
                    </a:lnTo>
                    <a:lnTo>
                      <a:pt x="135" y="238"/>
                    </a:lnTo>
                    <a:lnTo>
                      <a:pt x="132" y="233"/>
                    </a:lnTo>
                    <a:lnTo>
                      <a:pt x="130" y="229"/>
                    </a:lnTo>
                    <a:lnTo>
                      <a:pt x="127" y="224"/>
                    </a:lnTo>
                    <a:lnTo>
                      <a:pt x="125" y="219"/>
                    </a:lnTo>
                    <a:lnTo>
                      <a:pt x="123" y="213"/>
                    </a:lnTo>
                    <a:lnTo>
                      <a:pt x="120" y="209"/>
                    </a:lnTo>
                    <a:lnTo>
                      <a:pt x="118" y="204"/>
                    </a:lnTo>
                    <a:lnTo>
                      <a:pt x="116" y="199"/>
                    </a:lnTo>
                    <a:lnTo>
                      <a:pt x="113" y="193"/>
                    </a:lnTo>
                    <a:lnTo>
                      <a:pt x="110" y="188"/>
                    </a:lnTo>
                    <a:lnTo>
                      <a:pt x="107" y="183"/>
                    </a:lnTo>
                    <a:lnTo>
                      <a:pt x="105" y="178"/>
                    </a:lnTo>
                    <a:lnTo>
                      <a:pt x="101" y="172"/>
                    </a:lnTo>
                    <a:lnTo>
                      <a:pt x="99" y="167"/>
                    </a:lnTo>
                    <a:lnTo>
                      <a:pt x="96" y="162"/>
                    </a:lnTo>
                    <a:lnTo>
                      <a:pt x="93" y="156"/>
                    </a:lnTo>
                    <a:lnTo>
                      <a:pt x="90" y="151"/>
                    </a:lnTo>
                    <a:lnTo>
                      <a:pt x="87" y="146"/>
                    </a:lnTo>
                    <a:lnTo>
                      <a:pt x="84" y="140"/>
                    </a:lnTo>
                    <a:lnTo>
                      <a:pt x="81" y="135"/>
                    </a:lnTo>
                    <a:lnTo>
                      <a:pt x="78" y="130"/>
                    </a:lnTo>
                    <a:lnTo>
                      <a:pt x="75" y="125"/>
                    </a:lnTo>
                    <a:lnTo>
                      <a:pt x="72" y="119"/>
                    </a:lnTo>
                    <a:lnTo>
                      <a:pt x="69" y="114"/>
                    </a:lnTo>
                    <a:lnTo>
                      <a:pt x="66" y="109"/>
                    </a:lnTo>
                    <a:lnTo>
                      <a:pt x="63" y="104"/>
                    </a:lnTo>
                    <a:lnTo>
                      <a:pt x="61" y="99"/>
                    </a:lnTo>
                    <a:lnTo>
                      <a:pt x="58" y="94"/>
                    </a:lnTo>
                    <a:lnTo>
                      <a:pt x="54" y="89"/>
                    </a:lnTo>
                    <a:lnTo>
                      <a:pt x="51" y="84"/>
                    </a:lnTo>
                    <a:lnTo>
                      <a:pt x="48" y="79"/>
                    </a:lnTo>
                    <a:lnTo>
                      <a:pt x="46" y="75"/>
                    </a:lnTo>
                    <a:lnTo>
                      <a:pt x="42" y="70"/>
                    </a:lnTo>
                    <a:lnTo>
                      <a:pt x="40" y="66"/>
                    </a:lnTo>
                    <a:lnTo>
                      <a:pt x="38" y="61"/>
                    </a:lnTo>
                    <a:lnTo>
                      <a:pt x="35" y="57"/>
                    </a:lnTo>
                    <a:lnTo>
                      <a:pt x="32" y="53"/>
                    </a:lnTo>
                    <a:lnTo>
                      <a:pt x="30" y="49"/>
                    </a:lnTo>
                    <a:lnTo>
                      <a:pt x="27" y="45"/>
                    </a:lnTo>
                    <a:lnTo>
                      <a:pt x="25" y="41"/>
                    </a:lnTo>
                    <a:lnTo>
                      <a:pt x="22" y="37"/>
                    </a:lnTo>
                    <a:lnTo>
                      <a:pt x="21" y="34"/>
                    </a:lnTo>
                    <a:lnTo>
                      <a:pt x="19" y="31"/>
                    </a:lnTo>
                    <a:lnTo>
                      <a:pt x="17" y="28"/>
                    </a:lnTo>
                    <a:lnTo>
                      <a:pt x="15" y="24"/>
                    </a:lnTo>
                    <a:lnTo>
                      <a:pt x="12" y="21"/>
                    </a:lnTo>
                    <a:lnTo>
                      <a:pt x="10" y="18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6" y="12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4" name="Freeform 9"/>
              <p:cNvSpPr>
                <a:spLocks/>
              </p:cNvSpPr>
              <p:nvPr/>
            </p:nvSpPr>
            <p:spPr bwMode="auto">
              <a:xfrm>
                <a:off x="1388" y="1212"/>
                <a:ext cx="88" cy="386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29" y="6"/>
                  </a:cxn>
                  <a:cxn ang="0">
                    <a:pos x="31" y="13"/>
                  </a:cxn>
                  <a:cxn ang="0">
                    <a:pos x="33" y="22"/>
                  </a:cxn>
                  <a:cxn ang="0">
                    <a:pos x="35" y="33"/>
                  </a:cxn>
                  <a:cxn ang="0">
                    <a:pos x="38" y="45"/>
                  </a:cxn>
                  <a:cxn ang="0">
                    <a:pos x="42" y="60"/>
                  </a:cxn>
                  <a:cxn ang="0">
                    <a:pos x="45" y="75"/>
                  </a:cxn>
                  <a:cxn ang="0">
                    <a:pos x="50" y="91"/>
                  </a:cxn>
                  <a:cxn ang="0">
                    <a:pos x="54" y="109"/>
                  </a:cxn>
                  <a:cxn ang="0">
                    <a:pos x="57" y="127"/>
                  </a:cxn>
                  <a:cxn ang="0">
                    <a:pos x="61" y="146"/>
                  </a:cxn>
                  <a:cxn ang="0">
                    <a:pos x="65" y="165"/>
                  </a:cxn>
                  <a:cxn ang="0">
                    <a:pos x="69" y="184"/>
                  </a:cxn>
                  <a:cxn ang="0">
                    <a:pos x="73" y="204"/>
                  </a:cxn>
                  <a:cxn ang="0">
                    <a:pos x="76" y="223"/>
                  </a:cxn>
                  <a:cxn ang="0">
                    <a:pos x="79" y="242"/>
                  </a:cxn>
                  <a:cxn ang="0">
                    <a:pos x="82" y="259"/>
                  </a:cxn>
                  <a:cxn ang="0">
                    <a:pos x="84" y="278"/>
                  </a:cxn>
                  <a:cxn ang="0">
                    <a:pos x="86" y="294"/>
                  </a:cxn>
                  <a:cxn ang="0">
                    <a:pos x="88" y="309"/>
                  </a:cxn>
                  <a:cxn ang="0">
                    <a:pos x="88" y="322"/>
                  </a:cxn>
                  <a:cxn ang="0">
                    <a:pos x="88" y="335"/>
                  </a:cxn>
                  <a:cxn ang="0">
                    <a:pos x="87" y="346"/>
                  </a:cxn>
                  <a:cxn ang="0">
                    <a:pos x="86" y="355"/>
                  </a:cxn>
                  <a:cxn ang="0">
                    <a:pos x="85" y="364"/>
                  </a:cxn>
                  <a:cxn ang="0">
                    <a:pos x="82" y="371"/>
                  </a:cxn>
                  <a:cxn ang="0">
                    <a:pos x="79" y="378"/>
                  </a:cxn>
                  <a:cxn ang="0">
                    <a:pos x="73" y="384"/>
                  </a:cxn>
                  <a:cxn ang="0">
                    <a:pos x="66" y="385"/>
                  </a:cxn>
                  <a:cxn ang="0">
                    <a:pos x="59" y="380"/>
                  </a:cxn>
                  <a:cxn ang="0">
                    <a:pos x="52" y="372"/>
                  </a:cxn>
                  <a:cxn ang="0">
                    <a:pos x="49" y="366"/>
                  </a:cxn>
                  <a:cxn ang="0">
                    <a:pos x="44" y="357"/>
                  </a:cxn>
                  <a:cxn ang="0">
                    <a:pos x="40" y="348"/>
                  </a:cxn>
                  <a:cxn ang="0">
                    <a:pos x="36" y="337"/>
                  </a:cxn>
                  <a:cxn ang="0">
                    <a:pos x="33" y="326"/>
                  </a:cxn>
                  <a:cxn ang="0">
                    <a:pos x="30" y="313"/>
                  </a:cxn>
                  <a:cxn ang="0">
                    <a:pos x="26" y="297"/>
                  </a:cxn>
                  <a:cxn ang="0">
                    <a:pos x="23" y="281"/>
                  </a:cxn>
                  <a:cxn ang="0">
                    <a:pos x="20" y="265"/>
                  </a:cxn>
                  <a:cxn ang="0">
                    <a:pos x="17" y="247"/>
                  </a:cxn>
                  <a:cxn ang="0">
                    <a:pos x="15" y="228"/>
                  </a:cxn>
                  <a:cxn ang="0">
                    <a:pos x="13" y="210"/>
                  </a:cxn>
                  <a:cxn ang="0">
                    <a:pos x="11" y="190"/>
                  </a:cxn>
                  <a:cxn ang="0">
                    <a:pos x="9" y="171"/>
                  </a:cxn>
                  <a:cxn ang="0">
                    <a:pos x="8" y="152"/>
                  </a:cxn>
                  <a:cxn ang="0">
                    <a:pos x="6" y="133"/>
                  </a:cxn>
                  <a:cxn ang="0">
                    <a:pos x="5" y="115"/>
                  </a:cxn>
                  <a:cxn ang="0">
                    <a:pos x="4" y="97"/>
                  </a:cxn>
                  <a:cxn ang="0">
                    <a:pos x="3" y="81"/>
                  </a:cxn>
                  <a:cxn ang="0">
                    <a:pos x="2" y="64"/>
                  </a:cxn>
                  <a:cxn ang="0">
                    <a:pos x="1" y="50"/>
                  </a:cxn>
                  <a:cxn ang="0">
                    <a:pos x="1" y="37"/>
                  </a:cxn>
                  <a:cxn ang="0">
                    <a:pos x="0" y="26"/>
                  </a:cxn>
                  <a:cxn ang="0">
                    <a:pos x="0" y="16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0" y="1"/>
                  </a:cxn>
                </a:cxnLst>
                <a:rect l="0" t="0" r="r" b="b"/>
                <a:pathLst>
                  <a:path w="88" h="386">
                    <a:moveTo>
                      <a:pt x="28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9" y="5"/>
                    </a:lnTo>
                    <a:lnTo>
                      <a:pt x="29" y="6"/>
                    </a:lnTo>
                    <a:lnTo>
                      <a:pt x="30" y="8"/>
                    </a:lnTo>
                    <a:lnTo>
                      <a:pt x="30" y="10"/>
                    </a:lnTo>
                    <a:lnTo>
                      <a:pt x="31" y="13"/>
                    </a:lnTo>
                    <a:lnTo>
                      <a:pt x="31" y="15"/>
                    </a:lnTo>
                    <a:lnTo>
                      <a:pt x="33" y="19"/>
                    </a:lnTo>
                    <a:lnTo>
                      <a:pt x="33" y="22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5" y="33"/>
                    </a:lnTo>
                    <a:lnTo>
                      <a:pt x="36" y="37"/>
                    </a:lnTo>
                    <a:lnTo>
                      <a:pt x="37" y="41"/>
                    </a:lnTo>
                    <a:lnTo>
                      <a:pt x="38" y="45"/>
                    </a:lnTo>
                    <a:lnTo>
                      <a:pt x="39" y="50"/>
                    </a:lnTo>
                    <a:lnTo>
                      <a:pt x="41" y="54"/>
                    </a:lnTo>
                    <a:lnTo>
                      <a:pt x="42" y="60"/>
                    </a:lnTo>
                    <a:lnTo>
                      <a:pt x="43" y="64"/>
                    </a:lnTo>
                    <a:lnTo>
                      <a:pt x="44" y="70"/>
                    </a:lnTo>
                    <a:lnTo>
                      <a:pt x="45" y="75"/>
                    </a:lnTo>
                    <a:lnTo>
                      <a:pt x="47" y="80"/>
                    </a:lnTo>
                    <a:lnTo>
                      <a:pt x="48" y="85"/>
                    </a:lnTo>
                    <a:lnTo>
                      <a:pt x="50" y="91"/>
                    </a:lnTo>
                    <a:lnTo>
                      <a:pt x="51" y="97"/>
                    </a:lnTo>
                    <a:lnTo>
                      <a:pt x="52" y="103"/>
                    </a:lnTo>
                    <a:lnTo>
                      <a:pt x="54" y="109"/>
                    </a:lnTo>
                    <a:lnTo>
                      <a:pt x="55" y="115"/>
                    </a:lnTo>
                    <a:lnTo>
                      <a:pt x="56" y="121"/>
                    </a:lnTo>
                    <a:lnTo>
                      <a:pt x="57" y="127"/>
                    </a:lnTo>
                    <a:lnTo>
                      <a:pt x="58" y="134"/>
                    </a:lnTo>
                    <a:lnTo>
                      <a:pt x="60" y="140"/>
                    </a:lnTo>
                    <a:lnTo>
                      <a:pt x="61" y="146"/>
                    </a:lnTo>
                    <a:lnTo>
                      <a:pt x="62" y="153"/>
                    </a:lnTo>
                    <a:lnTo>
                      <a:pt x="64" y="159"/>
                    </a:lnTo>
                    <a:lnTo>
                      <a:pt x="65" y="165"/>
                    </a:lnTo>
                    <a:lnTo>
                      <a:pt x="66" y="172"/>
                    </a:lnTo>
                    <a:lnTo>
                      <a:pt x="68" y="179"/>
                    </a:lnTo>
                    <a:lnTo>
                      <a:pt x="69" y="184"/>
                    </a:lnTo>
                    <a:lnTo>
                      <a:pt x="71" y="191"/>
                    </a:lnTo>
                    <a:lnTo>
                      <a:pt x="72" y="198"/>
                    </a:lnTo>
                    <a:lnTo>
                      <a:pt x="73" y="204"/>
                    </a:lnTo>
                    <a:lnTo>
                      <a:pt x="73" y="210"/>
                    </a:lnTo>
                    <a:lnTo>
                      <a:pt x="75" y="217"/>
                    </a:lnTo>
                    <a:lnTo>
                      <a:pt x="76" y="223"/>
                    </a:lnTo>
                    <a:lnTo>
                      <a:pt x="77" y="230"/>
                    </a:lnTo>
                    <a:lnTo>
                      <a:pt x="78" y="236"/>
                    </a:lnTo>
                    <a:lnTo>
                      <a:pt x="79" y="242"/>
                    </a:lnTo>
                    <a:lnTo>
                      <a:pt x="80" y="248"/>
                    </a:lnTo>
                    <a:lnTo>
                      <a:pt x="81" y="254"/>
                    </a:lnTo>
                    <a:lnTo>
                      <a:pt x="82" y="259"/>
                    </a:lnTo>
                    <a:lnTo>
                      <a:pt x="83" y="266"/>
                    </a:lnTo>
                    <a:lnTo>
                      <a:pt x="83" y="272"/>
                    </a:lnTo>
                    <a:lnTo>
                      <a:pt x="84" y="278"/>
                    </a:lnTo>
                    <a:lnTo>
                      <a:pt x="85" y="282"/>
                    </a:lnTo>
                    <a:lnTo>
                      <a:pt x="86" y="288"/>
                    </a:lnTo>
                    <a:lnTo>
                      <a:pt x="86" y="294"/>
                    </a:lnTo>
                    <a:lnTo>
                      <a:pt x="87" y="299"/>
                    </a:lnTo>
                    <a:lnTo>
                      <a:pt x="87" y="304"/>
                    </a:lnTo>
                    <a:lnTo>
                      <a:pt x="88" y="309"/>
                    </a:lnTo>
                    <a:lnTo>
                      <a:pt x="88" y="314"/>
                    </a:lnTo>
                    <a:lnTo>
                      <a:pt x="88" y="318"/>
                    </a:lnTo>
                    <a:lnTo>
                      <a:pt x="88" y="322"/>
                    </a:lnTo>
                    <a:lnTo>
                      <a:pt x="88" y="327"/>
                    </a:lnTo>
                    <a:lnTo>
                      <a:pt x="88" y="331"/>
                    </a:lnTo>
                    <a:lnTo>
                      <a:pt x="88" y="335"/>
                    </a:lnTo>
                    <a:lnTo>
                      <a:pt x="88" y="338"/>
                    </a:lnTo>
                    <a:lnTo>
                      <a:pt x="88" y="343"/>
                    </a:lnTo>
                    <a:lnTo>
                      <a:pt x="87" y="346"/>
                    </a:lnTo>
                    <a:lnTo>
                      <a:pt x="87" y="350"/>
                    </a:lnTo>
                    <a:lnTo>
                      <a:pt x="86" y="353"/>
                    </a:lnTo>
                    <a:lnTo>
                      <a:pt x="86" y="355"/>
                    </a:lnTo>
                    <a:lnTo>
                      <a:pt x="86" y="358"/>
                    </a:lnTo>
                    <a:lnTo>
                      <a:pt x="85" y="361"/>
                    </a:lnTo>
                    <a:lnTo>
                      <a:pt x="85" y="364"/>
                    </a:lnTo>
                    <a:lnTo>
                      <a:pt x="84" y="367"/>
                    </a:lnTo>
                    <a:lnTo>
                      <a:pt x="83" y="369"/>
                    </a:lnTo>
                    <a:lnTo>
                      <a:pt x="82" y="371"/>
                    </a:lnTo>
                    <a:lnTo>
                      <a:pt x="82" y="373"/>
                    </a:lnTo>
                    <a:lnTo>
                      <a:pt x="81" y="375"/>
                    </a:lnTo>
                    <a:lnTo>
                      <a:pt x="79" y="378"/>
                    </a:lnTo>
                    <a:lnTo>
                      <a:pt x="77" y="381"/>
                    </a:lnTo>
                    <a:lnTo>
                      <a:pt x="75" y="383"/>
                    </a:lnTo>
                    <a:lnTo>
                      <a:pt x="73" y="384"/>
                    </a:lnTo>
                    <a:lnTo>
                      <a:pt x="72" y="385"/>
                    </a:lnTo>
                    <a:lnTo>
                      <a:pt x="69" y="386"/>
                    </a:lnTo>
                    <a:lnTo>
                      <a:pt x="66" y="385"/>
                    </a:lnTo>
                    <a:lnTo>
                      <a:pt x="64" y="384"/>
                    </a:lnTo>
                    <a:lnTo>
                      <a:pt x="61" y="382"/>
                    </a:lnTo>
                    <a:lnTo>
                      <a:pt x="59" y="380"/>
                    </a:lnTo>
                    <a:lnTo>
                      <a:pt x="56" y="377"/>
                    </a:lnTo>
                    <a:lnTo>
                      <a:pt x="54" y="374"/>
                    </a:lnTo>
                    <a:lnTo>
                      <a:pt x="52" y="372"/>
                    </a:lnTo>
                    <a:lnTo>
                      <a:pt x="51" y="370"/>
                    </a:lnTo>
                    <a:lnTo>
                      <a:pt x="50" y="368"/>
                    </a:lnTo>
                    <a:lnTo>
                      <a:pt x="49" y="366"/>
                    </a:lnTo>
                    <a:lnTo>
                      <a:pt x="47" y="363"/>
                    </a:lnTo>
                    <a:lnTo>
                      <a:pt x="46" y="360"/>
                    </a:lnTo>
                    <a:lnTo>
                      <a:pt x="44" y="357"/>
                    </a:lnTo>
                    <a:lnTo>
                      <a:pt x="43" y="355"/>
                    </a:lnTo>
                    <a:lnTo>
                      <a:pt x="42" y="352"/>
                    </a:lnTo>
                    <a:lnTo>
                      <a:pt x="40" y="348"/>
                    </a:lnTo>
                    <a:lnTo>
                      <a:pt x="39" y="344"/>
                    </a:lnTo>
                    <a:lnTo>
                      <a:pt x="38" y="341"/>
                    </a:lnTo>
                    <a:lnTo>
                      <a:pt x="36" y="337"/>
                    </a:lnTo>
                    <a:lnTo>
                      <a:pt x="35" y="334"/>
                    </a:lnTo>
                    <a:lnTo>
                      <a:pt x="34" y="330"/>
                    </a:lnTo>
                    <a:lnTo>
                      <a:pt x="33" y="326"/>
                    </a:lnTo>
                    <a:lnTo>
                      <a:pt x="32" y="321"/>
                    </a:lnTo>
                    <a:lnTo>
                      <a:pt x="31" y="317"/>
                    </a:lnTo>
                    <a:lnTo>
                      <a:pt x="30" y="313"/>
                    </a:lnTo>
                    <a:lnTo>
                      <a:pt x="29" y="308"/>
                    </a:lnTo>
                    <a:lnTo>
                      <a:pt x="27" y="303"/>
                    </a:lnTo>
                    <a:lnTo>
                      <a:pt x="26" y="297"/>
                    </a:lnTo>
                    <a:lnTo>
                      <a:pt x="25" y="293"/>
                    </a:lnTo>
                    <a:lnTo>
                      <a:pt x="24" y="287"/>
                    </a:lnTo>
                    <a:lnTo>
                      <a:pt x="23" y="281"/>
                    </a:lnTo>
                    <a:lnTo>
                      <a:pt x="22" y="277"/>
                    </a:lnTo>
                    <a:lnTo>
                      <a:pt x="21" y="271"/>
                    </a:lnTo>
                    <a:lnTo>
                      <a:pt x="20" y="265"/>
                    </a:lnTo>
                    <a:lnTo>
                      <a:pt x="19" y="258"/>
                    </a:lnTo>
                    <a:lnTo>
                      <a:pt x="18" y="253"/>
                    </a:lnTo>
                    <a:lnTo>
                      <a:pt x="17" y="247"/>
                    </a:lnTo>
                    <a:lnTo>
                      <a:pt x="17" y="241"/>
                    </a:lnTo>
                    <a:lnTo>
                      <a:pt x="15" y="235"/>
                    </a:lnTo>
                    <a:lnTo>
                      <a:pt x="15" y="228"/>
                    </a:lnTo>
                    <a:lnTo>
                      <a:pt x="15" y="222"/>
                    </a:lnTo>
                    <a:lnTo>
                      <a:pt x="15" y="216"/>
                    </a:lnTo>
                    <a:lnTo>
                      <a:pt x="13" y="210"/>
                    </a:lnTo>
                    <a:lnTo>
                      <a:pt x="13" y="203"/>
                    </a:lnTo>
                    <a:lnTo>
                      <a:pt x="12" y="197"/>
                    </a:lnTo>
                    <a:lnTo>
                      <a:pt x="11" y="190"/>
                    </a:lnTo>
                    <a:lnTo>
                      <a:pt x="10" y="184"/>
                    </a:lnTo>
                    <a:lnTo>
                      <a:pt x="10" y="178"/>
                    </a:lnTo>
                    <a:lnTo>
                      <a:pt x="9" y="171"/>
                    </a:lnTo>
                    <a:lnTo>
                      <a:pt x="9" y="165"/>
                    </a:lnTo>
                    <a:lnTo>
                      <a:pt x="8" y="159"/>
                    </a:lnTo>
                    <a:lnTo>
                      <a:pt x="8" y="152"/>
                    </a:lnTo>
                    <a:lnTo>
                      <a:pt x="7" y="146"/>
                    </a:lnTo>
                    <a:lnTo>
                      <a:pt x="7" y="140"/>
                    </a:lnTo>
                    <a:lnTo>
                      <a:pt x="6" y="133"/>
                    </a:lnTo>
                    <a:lnTo>
                      <a:pt x="6" y="127"/>
                    </a:lnTo>
                    <a:lnTo>
                      <a:pt x="5" y="121"/>
                    </a:lnTo>
                    <a:lnTo>
                      <a:pt x="5" y="115"/>
                    </a:lnTo>
                    <a:lnTo>
                      <a:pt x="4" y="109"/>
                    </a:lnTo>
                    <a:lnTo>
                      <a:pt x="4" y="103"/>
                    </a:lnTo>
                    <a:lnTo>
                      <a:pt x="4" y="97"/>
                    </a:lnTo>
                    <a:lnTo>
                      <a:pt x="3" y="92"/>
                    </a:lnTo>
                    <a:lnTo>
                      <a:pt x="3" y="86"/>
                    </a:lnTo>
                    <a:lnTo>
                      <a:pt x="3" y="81"/>
                    </a:lnTo>
                    <a:lnTo>
                      <a:pt x="2" y="75"/>
                    </a:lnTo>
                    <a:lnTo>
                      <a:pt x="2" y="70"/>
                    </a:lnTo>
                    <a:lnTo>
                      <a:pt x="2" y="64"/>
                    </a:lnTo>
                    <a:lnTo>
                      <a:pt x="1" y="60"/>
                    </a:lnTo>
                    <a:lnTo>
                      <a:pt x="1" y="55"/>
                    </a:lnTo>
                    <a:lnTo>
                      <a:pt x="1" y="50"/>
                    </a:lnTo>
                    <a:lnTo>
                      <a:pt x="1" y="45"/>
                    </a:lnTo>
                    <a:lnTo>
                      <a:pt x="1" y="42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5" name="Freeform 10"/>
              <p:cNvSpPr>
                <a:spLocks/>
              </p:cNvSpPr>
              <p:nvPr/>
            </p:nvSpPr>
            <p:spPr bwMode="auto">
              <a:xfrm>
                <a:off x="1397" y="1217"/>
                <a:ext cx="216" cy="292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36" y="12"/>
                  </a:cxn>
                  <a:cxn ang="0">
                    <a:pos x="41" y="18"/>
                  </a:cxn>
                  <a:cxn ang="0">
                    <a:pos x="47" y="25"/>
                  </a:cxn>
                  <a:cxn ang="0">
                    <a:pos x="54" y="33"/>
                  </a:cxn>
                  <a:cxn ang="0">
                    <a:pos x="62" y="42"/>
                  </a:cxn>
                  <a:cxn ang="0">
                    <a:pos x="70" y="53"/>
                  </a:cxn>
                  <a:cxn ang="0">
                    <a:pos x="79" y="64"/>
                  </a:cxn>
                  <a:cxn ang="0">
                    <a:pos x="88" y="76"/>
                  </a:cxn>
                  <a:cxn ang="0">
                    <a:pos x="99" y="88"/>
                  </a:cxn>
                  <a:cxn ang="0">
                    <a:pos x="108" y="100"/>
                  </a:cxn>
                  <a:cxn ang="0">
                    <a:pos x="119" y="114"/>
                  </a:cxn>
                  <a:cxn ang="0">
                    <a:pos x="128" y="127"/>
                  </a:cxn>
                  <a:cxn ang="0">
                    <a:pos x="139" y="140"/>
                  </a:cxn>
                  <a:cxn ang="0">
                    <a:pos x="148" y="154"/>
                  </a:cxn>
                  <a:cxn ang="0">
                    <a:pos x="158" y="167"/>
                  </a:cxn>
                  <a:cxn ang="0">
                    <a:pos x="167" y="179"/>
                  </a:cxn>
                  <a:cxn ang="0">
                    <a:pos x="176" y="193"/>
                  </a:cxn>
                  <a:cxn ang="0">
                    <a:pos x="183" y="205"/>
                  </a:cxn>
                  <a:cxn ang="0">
                    <a:pos x="191" y="216"/>
                  </a:cxn>
                  <a:cxn ang="0">
                    <a:pos x="197" y="228"/>
                  </a:cxn>
                  <a:cxn ang="0">
                    <a:pos x="202" y="237"/>
                  </a:cxn>
                  <a:cxn ang="0">
                    <a:pos x="206" y="247"/>
                  </a:cxn>
                  <a:cxn ang="0">
                    <a:pos x="210" y="255"/>
                  </a:cxn>
                  <a:cxn ang="0">
                    <a:pos x="213" y="263"/>
                  </a:cxn>
                  <a:cxn ang="0">
                    <a:pos x="215" y="271"/>
                  </a:cxn>
                  <a:cxn ang="0">
                    <a:pos x="216" y="276"/>
                  </a:cxn>
                  <a:cxn ang="0">
                    <a:pos x="216" y="282"/>
                  </a:cxn>
                  <a:cxn ang="0">
                    <a:pos x="215" y="290"/>
                  </a:cxn>
                  <a:cxn ang="0">
                    <a:pos x="210" y="292"/>
                  </a:cxn>
                  <a:cxn ang="0">
                    <a:pos x="203" y="292"/>
                  </a:cxn>
                  <a:cxn ang="0">
                    <a:pos x="194" y="287"/>
                  </a:cxn>
                  <a:cxn ang="0">
                    <a:pos x="188" y="282"/>
                  </a:cxn>
                  <a:cxn ang="0">
                    <a:pos x="181" y="277"/>
                  </a:cxn>
                  <a:cxn ang="0">
                    <a:pos x="175" y="270"/>
                  </a:cxn>
                  <a:cxn ang="0">
                    <a:pos x="167" y="262"/>
                  </a:cxn>
                  <a:cxn ang="0">
                    <a:pos x="160" y="253"/>
                  </a:cxn>
                  <a:cxn ang="0">
                    <a:pos x="151" y="242"/>
                  </a:cxn>
                  <a:cxn ang="0">
                    <a:pos x="141" y="230"/>
                  </a:cxn>
                  <a:cxn ang="0">
                    <a:pos x="133" y="217"/>
                  </a:cxn>
                  <a:cxn ang="0">
                    <a:pos x="123" y="203"/>
                  </a:cxn>
                  <a:cxn ang="0">
                    <a:pos x="114" y="188"/>
                  </a:cxn>
                  <a:cxn ang="0">
                    <a:pos x="103" y="174"/>
                  </a:cxn>
                  <a:cxn ang="0">
                    <a:pos x="94" y="157"/>
                  </a:cxn>
                  <a:cxn ang="0">
                    <a:pos x="84" y="142"/>
                  </a:cxn>
                  <a:cxn ang="0">
                    <a:pos x="75" y="126"/>
                  </a:cxn>
                  <a:cxn ang="0">
                    <a:pos x="65" y="111"/>
                  </a:cxn>
                  <a:cxn ang="0">
                    <a:pos x="56" y="97"/>
                  </a:cxn>
                  <a:cxn ang="0">
                    <a:pos x="47" y="81"/>
                  </a:cxn>
                  <a:cxn ang="0">
                    <a:pos x="39" y="67"/>
                  </a:cxn>
                  <a:cxn ang="0">
                    <a:pos x="31" y="54"/>
                  </a:cxn>
                  <a:cxn ang="0">
                    <a:pos x="25" y="42"/>
                  </a:cxn>
                  <a:cxn ang="0">
                    <a:pos x="18" y="31"/>
                  </a:cxn>
                  <a:cxn ang="0">
                    <a:pos x="12" y="21"/>
                  </a:cxn>
                  <a:cxn ang="0">
                    <a:pos x="7" y="13"/>
                  </a:cxn>
                  <a:cxn ang="0">
                    <a:pos x="5" y="7"/>
                  </a:cxn>
                  <a:cxn ang="0">
                    <a:pos x="0" y="0"/>
                  </a:cxn>
                  <a:cxn ang="0">
                    <a:pos x="29" y="3"/>
                  </a:cxn>
                </a:cxnLst>
                <a:rect l="0" t="0" r="r" b="b"/>
                <a:pathLst>
                  <a:path w="216" h="292">
                    <a:moveTo>
                      <a:pt x="29" y="3"/>
                    </a:moveTo>
                    <a:lnTo>
                      <a:pt x="30" y="4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5" y="10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1" y="18"/>
                    </a:lnTo>
                    <a:lnTo>
                      <a:pt x="43" y="20"/>
                    </a:lnTo>
                    <a:lnTo>
                      <a:pt x="45" y="22"/>
                    </a:lnTo>
                    <a:lnTo>
                      <a:pt x="47" y="25"/>
                    </a:lnTo>
                    <a:lnTo>
                      <a:pt x="49" y="27"/>
                    </a:lnTo>
                    <a:lnTo>
                      <a:pt x="51" y="30"/>
                    </a:lnTo>
                    <a:lnTo>
                      <a:pt x="54" y="33"/>
                    </a:lnTo>
                    <a:lnTo>
                      <a:pt x="57" y="37"/>
                    </a:lnTo>
                    <a:lnTo>
                      <a:pt x="59" y="39"/>
                    </a:lnTo>
                    <a:lnTo>
                      <a:pt x="62" y="42"/>
                    </a:lnTo>
                    <a:lnTo>
                      <a:pt x="64" y="46"/>
                    </a:lnTo>
                    <a:lnTo>
                      <a:pt x="67" y="49"/>
                    </a:lnTo>
                    <a:lnTo>
                      <a:pt x="70" y="53"/>
                    </a:lnTo>
                    <a:lnTo>
                      <a:pt x="73" y="57"/>
                    </a:lnTo>
                    <a:lnTo>
                      <a:pt x="76" y="59"/>
                    </a:lnTo>
                    <a:lnTo>
                      <a:pt x="79" y="64"/>
                    </a:lnTo>
                    <a:lnTo>
                      <a:pt x="83" y="68"/>
                    </a:lnTo>
                    <a:lnTo>
                      <a:pt x="85" y="72"/>
                    </a:lnTo>
                    <a:lnTo>
                      <a:pt x="88" y="76"/>
                    </a:lnTo>
                    <a:lnTo>
                      <a:pt x="92" y="80"/>
                    </a:lnTo>
                    <a:lnTo>
                      <a:pt x="95" y="84"/>
                    </a:lnTo>
                    <a:lnTo>
                      <a:pt x="99" y="88"/>
                    </a:lnTo>
                    <a:lnTo>
                      <a:pt x="102" y="92"/>
                    </a:lnTo>
                    <a:lnTo>
                      <a:pt x="105" y="97"/>
                    </a:lnTo>
                    <a:lnTo>
                      <a:pt x="108" y="100"/>
                    </a:lnTo>
                    <a:lnTo>
                      <a:pt x="112" y="105"/>
                    </a:lnTo>
                    <a:lnTo>
                      <a:pt x="115" y="109"/>
                    </a:lnTo>
                    <a:lnTo>
                      <a:pt x="119" y="114"/>
                    </a:lnTo>
                    <a:lnTo>
                      <a:pt x="121" y="118"/>
                    </a:lnTo>
                    <a:lnTo>
                      <a:pt x="125" y="122"/>
                    </a:lnTo>
                    <a:lnTo>
                      <a:pt x="128" y="127"/>
                    </a:lnTo>
                    <a:lnTo>
                      <a:pt x="132" y="132"/>
                    </a:lnTo>
                    <a:lnTo>
                      <a:pt x="135" y="136"/>
                    </a:lnTo>
                    <a:lnTo>
                      <a:pt x="139" y="140"/>
                    </a:lnTo>
                    <a:lnTo>
                      <a:pt x="141" y="145"/>
                    </a:lnTo>
                    <a:lnTo>
                      <a:pt x="145" y="150"/>
                    </a:lnTo>
                    <a:lnTo>
                      <a:pt x="148" y="154"/>
                    </a:lnTo>
                    <a:lnTo>
                      <a:pt x="151" y="158"/>
                    </a:lnTo>
                    <a:lnTo>
                      <a:pt x="155" y="162"/>
                    </a:lnTo>
                    <a:lnTo>
                      <a:pt x="158" y="167"/>
                    </a:lnTo>
                    <a:lnTo>
                      <a:pt x="160" y="171"/>
                    </a:lnTo>
                    <a:lnTo>
                      <a:pt x="164" y="175"/>
                    </a:lnTo>
                    <a:lnTo>
                      <a:pt x="167" y="179"/>
                    </a:lnTo>
                    <a:lnTo>
                      <a:pt x="170" y="184"/>
                    </a:lnTo>
                    <a:lnTo>
                      <a:pt x="173" y="188"/>
                    </a:lnTo>
                    <a:lnTo>
                      <a:pt x="176" y="193"/>
                    </a:lnTo>
                    <a:lnTo>
                      <a:pt x="179" y="196"/>
                    </a:lnTo>
                    <a:lnTo>
                      <a:pt x="181" y="201"/>
                    </a:lnTo>
                    <a:lnTo>
                      <a:pt x="183" y="205"/>
                    </a:lnTo>
                    <a:lnTo>
                      <a:pt x="186" y="209"/>
                    </a:lnTo>
                    <a:lnTo>
                      <a:pt x="188" y="213"/>
                    </a:lnTo>
                    <a:lnTo>
                      <a:pt x="191" y="216"/>
                    </a:lnTo>
                    <a:lnTo>
                      <a:pt x="193" y="220"/>
                    </a:lnTo>
                    <a:lnTo>
                      <a:pt x="195" y="224"/>
                    </a:lnTo>
                    <a:lnTo>
                      <a:pt x="197" y="228"/>
                    </a:lnTo>
                    <a:lnTo>
                      <a:pt x="198" y="231"/>
                    </a:lnTo>
                    <a:lnTo>
                      <a:pt x="200" y="234"/>
                    </a:lnTo>
                    <a:lnTo>
                      <a:pt x="202" y="237"/>
                    </a:lnTo>
                    <a:lnTo>
                      <a:pt x="203" y="240"/>
                    </a:lnTo>
                    <a:lnTo>
                      <a:pt x="205" y="244"/>
                    </a:lnTo>
                    <a:lnTo>
                      <a:pt x="206" y="247"/>
                    </a:lnTo>
                    <a:lnTo>
                      <a:pt x="208" y="251"/>
                    </a:lnTo>
                    <a:lnTo>
                      <a:pt x="209" y="253"/>
                    </a:lnTo>
                    <a:lnTo>
                      <a:pt x="210" y="255"/>
                    </a:lnTo>
                    <a:lnTo>
                      <a:pt x="211" y="258"/>
                    </a:lnTo>
                    <a:lnTo>
                      <a:pt x="212" y="261"/>
                    </a:lnTo>
                    <a:lnTo>
                      <a:pt x="213" y="263"/>
                    </a:lnTo>
                    <a:lnTo>
                      <a:pt x="214" y="266"/>
                    </a:lnTo>
                    <a:lnTo>
                      <a:pt x="214" y="269"/>
                    </a:lnTo>
                    <a:lnTo>
                      <a:pt x="215" y="271"/>
                    </a:lnTo>
                    <a:lnTo>
                      <a:pt x="215" y="273"/>
                    </a:lnTo>
                    <a:lnTo>
                      <a:pt x="216" y="274"/>
                    </a:lnTo>
                    <a:lnTo>
                      <a:pt x="216" y="276"/>
                    </a:lnTo>
                    <a:lnTo>
                      <a:pt x="216" y="278"/>
                    </a:lnTo>
                    <a:lnTo>
                      <a:pt x="216" y="280"/>
                    </a:lnTo>
                    <a:lnTo>
                      <a:pt x="216" y="282"/>
                    </a:lnTo>
                    <a:lnTo>
                      <a:pt x="216" y="285"/>
                    </a:lnTo>
                    <a:lnTo>
                      <a:pt x="216" y="287"/>
                    </a:lnTo>
                    <a:lnTo>
                      <a:pt x="215" y="290"/>
                    </a:lnTo>
                    <a:lnTo>
                      <a:pt x="214" y="292"/>
                    </a:lnTo>
                    <a:lnTo>
                      <a:pt x="212" y="292"/>
                    </a:lnTo>
                    <a:lnTo>
                      <a:pt x="210" y="292"/>
                    </a:lnTo>
                    <a:lnTo>
                      <a:pt x="208" y="292"/>
                    </a:lnTo>
                    <a:lnTo>
                      <a:pt x="206" y="292"/>
                    </a:lnTo>
                    <a:lnTo>
                      <a:pt x="203" y="292"/>
                    </a:lnTo>
                    <a:lnTo>
                      <a:pt x="200" y="292"/>
                    </a:lnTo>
                    <a:lnTo>
                      <a:pt x="197" y="289"/>
                    </a:lnTo>
                    <a:lnTo>
                      <a:pt x="194" y="287"/>
                    </a:lnTo>
                    <a:lnTo>
                      <a:pt x="192" y="286"/>
                    </a:lnTo>
                    <a:lnTo>
                      <a:pt x="190" y="284"/>
                    </a:lnTo>
                    <a:lnTo>
                      <a:pt x="188" y="282"/>
                    </a:lnTo>
                    <a:lnTo>
                      <a:pt x="186" y="281"/>
                    </a:lnTo>
                    <a:lnTo>
                      <a:pt x="183" y="278"/>
                    </a:lnTo>
                    <a:lnTo>
                      <a:pt x="181" y="277"/>
                    </a:lnTo>
                    <a:lnTo>
                      <a:pt x="179" y="274"/>
                    </a:lnTo>
                    <a:lnTo>
                      <a:pt x="177" y="273"/>
                    </a:lnTo>
                    <a:lnTo>
                      <a:pt x="175" y="270"/>
                    </a:lnTo>
                    <a:lnTo>
                      <a:pt x="172" y="268"/>
                    </a:lnTo>
                    <a:lnTo>
                      <a:pt x="170" y="264"/>
                    </a:lnTo>
                    <a:lnTo>
                      <a:pt x="167" y="262"/>
                    </a:lnTo>
                    <a:lnTo>
                      <a:pt x="164" y="259"/>
                    </a:lnTo>
                    <a:lnTo>
                      <a:pt x="162" y="255"/>
                    </a:lnTo>
                    <a:lnTo>
                      <a:pt x="160" y="253"/>
                    </a:lnTo>
                    <a:lnTo>
                      <a:pt x="157" y="250"/>
                    </a:lnTo>
                    <a:lnTo>
                      <a:pt x="154" y="246"/>
                    </a:lnTo>
                    <a:lnTo>
                      <a:pt x="151" y="242"/>
                    </a:lnTo>
                    <a:lnTo>
                      <a:pt x="148" y="237"/>
                    </a:lnTo>
                    <a:lnTo>
                      <a:pt x="145" y="234"/>
                    </a:lnTo>
                    <a:lnTo>
                      <a:pt x="141" y="230"/>
                    </a:lnTo>
                    <a:lnTo>
                      <a:pt x="139" y="225"/>
                    </a:lnTo>
                    <a:lnTo>
                      <a:pt x="136" y="221"/>
                    </a:lnTo>
                    <a:lnTo>
                      <a:pt x="133" y="217"/>
                    </a:lnTo>
                    <a:lnTo>
                      <a:pt x="130" y="212"/>
                    </a:lnTo>
                    <a:lnTo>
                      <a:pt x="126" y="208"/>
                    </a:lnTo>
                    <a:lnTo>
                      <a:pt x="123" y="203"/>
                    </a:lnTo>
                    <a:lnTo>
                      <a:pt x="121" y="198"/>
                    </a:lnTo>
                    <a:lnTo>
                      <a:pt x="117" y="194"/>
                    </a:lnTo>
                    <a:lnTo>
                      <a:pt x="114" y="188"/>
                    </a:lnTo>
                    <a:lnTo>
                      <a:pt x="111" y="183"/>
                    </a:lnTo>
                    <a:lnTo>
                      <a:pt x="107" y="178"/>
                    </a:lnTo>
                    <a:lnTo>
                      <a:pt x="103" y="174"/>
                    </a:lnTo>
                    <a:lnTo>
                      <a:pt x="101" y="168"/>
                    </a:lnTo>
                    <a:lnTo>
                      <a:pt x="97" y="162"/>
                    </a:lnTo>
                    <a:lnTo>
                      <a:pt x="94" y="157"/>
                    </a:lnTo>
                    <a:lnTo>
                      <a:pt x="91" y="153"/>
                    </a:lnTo>
                    <a:lnTo>
                      <a:pt x="87" y="147"/>
                    </a:lnTo>
                    <a:lnTo>
                      <a:pt x="84" y="142"/>
                    </a:lnTo>
                    <a:lnTo>
                      <a:pt x="81" y="137"/>
                    </a:lnTo>
                    <a:lnTo>
                      <a:pt x="78" y="132"/>
                    </a:lnTo>
                    <a:lnTo>
                      <a:pt x="75" y="126"/>
                    </a:lnTo>
                    <a:lnTo>
                      <a:pt x="71" y="121"/>
                    </a:lnTo>
                    <a:lnTo>
                      <a:pt x="68" y="117"/>
                    </a:lnTo>
                    <a:lnTo>
                      <a:pt x="65" y="111"/>
                    </a:lnTo>
                    <a:lnTo>
                      <a:pt x="62" y="106"/>
                    </a:lnTo>
                    <a:lnTo>
                      <a:pt x="59" y="101"/>
                    </a:lnTo>
                    <a:lnTo>
                      <a:pt x="56" y="97"/>
                    </a:lnTo>
                    <a:lnTo>
                      <a:pt x="53" y="91"/>
                    </a:lnTo>
                    <a:lnTo>
                      <a:pt x="50" y="86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2" y="72"/>
                    </a:lnTo>
                    <a:lnTo>
                      <a:pt x="39" y="67"/>
                    </a:lnTo>
                    <a:lnTo>
                      <a:pt x="36" y="63"/>
                    </a:lnTo>
                    <a:lnTo>
                      <a:pt x="34" y="59"/>
                    </a:lnTo>
                    <a:lnTo>
                      <a:pt x="31" y="54"/>
                    </a:lnTo>
                    <a:lnTo>
                      <a:pt x="28" y="50"/>
                    </a:lnTo>
                    <a:lnTo>
                      <a:pt x="26" y="46"/>
                    </a:lnTo>
                    <a:lnTo>
                      <a:pt x="25" y="42"/>
                    </a:lnTo>
                    <a:lnTo>
                      <a:pt x="22" y="39"/>
                    </a:lnTo>
                    <a:lnTo>
                      <a:pt x="20" y="35"/>
                    </a:lnTo>
                    <a:lnTo>
                      <a:pt x="18" y="31"/>
                    </a:lnTo>
                    <a:lnTo>
                      <a:pt x="16" y="28"/>
                    </a:lnTo>
                    <a:lnTo>
                      <a:pt x="14" y="24"/>
                    </a:lnTo>
                    <a:lnTo>
                      <a:pt x="12" y="21"/>
                    </a:lnTo>
                    <a:lnTo>
                      <a:pt x="10" y="19"/>
                    </a:lnTo>
                    <a:lnTo>
                      <a:pt x="9" y="16"/>
                    </a:lnTo>
                    <a:lnTo>
                      <a:pt x="7" y="13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" y="3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6" name="Freeform 11"/>
              <p:cNvSpPr>
                <a:spLocks/>
              </p:cNvSpPr>
              <p:nvPr/>
            </p:nvSpPr>
            <p:spPr bwMode="auto">
              <a:xfrm>
                <a:off x="1468" y="1218"/>
                <a:ext cx="334" cy="148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10" y="6"/>
                  </a:cxn>
                  <a:cxn ang="0">
                    <a:pos x="17" y="11"/>
                  </a:cxn>
                  <a:cxn ang="0">
                    <a:pos x="26" y="18"/>
                  </a:cxn>
                  <a:cxn ang="0">
                    <a:pos x="35" y="23"/>
                  </a:cxn>
                  <a:cxn ang="0">
                    <a:pos x="46" y="30"/>
                  </a:cxn>
                  <a:cxn ang="0">
                    <a:pos x="58" y="38"/>
                  </a:cxn>
                  <a:cxn ang="0">
                    <a:pos x="71" y="46"/>
                  </a:cxn>
                  <a:cxn ang="0">
                    <a:pos x="85" y="55"/>
                  </a:cxn>
                  <a:cxn ang="0">
                    <a:pos x="100" y="62"/>
                  </a:cxn>
                  <a:cxn ang="0">
                    <a:pos x="114" y="72"/>
                  </a:cxn>
                  <a:cxn ang="0">
                    <a:pos x="129" y="80"/>
                  </a:cxn>
                  <a:cxn ang="0">
                    <a:pos x="146" y="89"/>
                  </a:cxn>
                  <a:cxn ang="0">
                    <a:pos x="161" y="97"/>
                  </a:cxn>
                  <a:cxn ang="0">
                    <a:pos x="177" y="106"/>
                  </a:cxn>
                  <a:cxn ang="0">
                    <a:pos x="192" y="114"/>
                  </a:cxn>
                  <a:cxn ang="0">
                    <a:pos x="207" y="120"/>
                  </a:cxn>
                  <a:cxn ang="0">
                    <a:pos x="223" y="127"/>
                  </a:cxn>
                  <a:cxn ang="0">
                    <a:pos x="237" y="134"/>
                  </a:cxn>
                  <a:cxn ang="0">
                    <a:pos x="250" y="138"/>
                  </a:cxn>
                  <a:cxn ang="0">
                    <a:pos x="262" y="141"/>
                  </a:cxn>
                  <a:cxn ang="0">
                    <a:pos x="274" y="145"/>
                  </a:cxn>
                  <a:cxn ang="0">
                    <a:pos x="284" y="147"/>
                  </a:cxn>
                  <a:cxn ang="0">
                    <a:pos x="294" y="148"/>
                  </a:cxn>
                  <a:cxn ang="0">
                    <a:pos x="302" y="148"/>
                  </a:cxn>
                  <a:cxn ang="0">
                    <a:pos x="310" y="148"/>
                  </a:cxn>
                  <a:cxn ang="0">
                    <a:pos x="317" y="146"/>
                  </a:cxn>
                  <a:cxn ang="0">
                    <a:pos x="322" y="145"/>
                  </a:cxn>
                  <a:cxn ang="0">
                    <a:pos x="330" y="139"/>
                  </a:cxn>
                  <a:cxn ang="0">
                    <a:pos x="334" y="132"/>
                  </a:cxn>
                  <a:cxn ang="0">
                    <a:pos x="331" y="123"/>
                  </a:cxn>
                  <a:cxn ang="0">
                    <a:pos x="325" y="113"/>
                  </a:cxn>
                  <a:cxn ang="0">
                    <a:pos x="320" y="107"/>
                  </a:cxn>
                  <a:cxn ang="0">
                    <a:pos x="313" y="101"/>
                  </a:cxn>
                  <a:cxn ang="0">
                    <a:pos x="305" y="96"/>
                  </a:cxn>
                  <a:cxn ang="0">
                    <a:pos x="296" y="90"/>
                  </a:cxn>
                  <a:cxn ang="0">
                    <a:pos x="285" y="84"/>
                  </a:cxn>
                  <a:cxn ang="0">
                    <a:pos x="273" y="78"/>
                  </a:cxn>
                  <a:cxn ang="0">
                    <a:pos x="260" y="72"/>
                  </a:cxn>
                  <a:cxn ang="0">
                    <a:pos x="244" y="66"/>
                  </a:cxn>
                  <a:cxn ang="0">
                    <a:pos x="228" y="59"/>
                  </a:cxn>
                  <a:cxn ang="0">
                    <a:pos x="212" y="55"/>
                  </a:cxn>
                  <a:cxn ang="0">
                    <a:pos x="195" y="49"/>
                  </a:cxn>
                  <a:cxn ang="0">
                    <a:pos x="178" y="43"/>
                  </a:cxn>
                  <a:cxn ang="0">
                    <a:pos x="160" y="38"/>
                  </a:cxn>
                  <a:cxn ang="0">
                    <a:pos x="143" y="34"/>
                  </a:cxn>
                  <a:cxn ang="0">
                    <a:pos x="125" y="29"/>
                  </a:cxn>
                  <a:cxn ang="0">
                    <a:pos x="108" y="25"/>
                  </a:cxn>
                  <a:cxn ang="0">
                    <a:pos x="91" y="20"/>
                  </a:cxn>
                  <a:cxn ang="0">
                    <a:pos x="75" y="17"/>
                  </a:cxn>
                  <a:cxn ang="0">
                    <a:pos x="61" y="13"/>
                  </a:cxn>
                  <a:cxn ang="0">
                    <a:pos x="47" y="10"/>
                  </a:cxn>
                  <a:cxn ang="0">
                    <a:pos x="34" y="7"/>
                  </a:cxn>
                  <a:cxn ang="0">
                    <a:pos x="24" y="4"/>
                  </a:cxn>
                  <a:cxn ang="0">
                    <a:pos x="14" y="2"/>
                  </a:cxn>
                  <a:cxn ang="0">
                    <a:pos x="8" y="1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34" h="148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20" y="13"/>
                    </a:lnTo>
                    <a:lnTo>
                      <a:pt x="23" y="15"/>
                    </a:lnTo>
                    <a:lnTo>
                      <a:pt x="26" y="18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35" y="23"/>
                    </a:lnTo>
                    <a:lnTo>
                      <a:pt x="39" y="25"/>
                    </a:lnTo>
                    <a:lnTo>
                      <a:pt x="42" y="27"/>
                    </a:lnTo>
                    <a:lnTo>
                      <a:pt x="46" y="30"/>
                    </a:lnTo>
                    <a:lnTo>
                      <a:pt x="50" y="33"/>
                    </a:lnTo>
                    <a:lnTo>
                      <a:pt x="54" y="36"/>
                    </a:lnTo>
                    <a:lnTo>
                      <a:pt x="58" y="38"/>
                    </a:lnTo>
                    <a:lnTo>
                      <a:pt x="62" y="40"/>
                    </a:lnTo>
                    <a:lnTo>
                      <a:pt x="67" y="43"/>
                    </a:lnTo>
                    <a:lnTo>
                      <a:pt x="71" y="46"/>
                    </a:lnTo>
                    <a:lnTo>
                      <a:pt x="75" y="48"/>
                    </a:lnTo>
                    <a:lnTo>
                      <a:pt x="80" y="51"/>
                    </a:lnTo>
                    <a:lnTo>
                      <a:pt x="85" y="55"/>
                    </a:lnTo>
                    <a:lnTo>
                      <a:pt x="90" y="58"/>
                    </a:lnTo>
                    <a:lnTo>
                      <a:pt x="94" y="59"/>
                    </a:lnTo>
                    <a:lnTo>
                      <a:pt x="100" y="62"/>
                    </a:lnTo>
                    <a:lnTo>
                      <a:pt x="105" y="65"/>
                    </a:lnTo>
                    <a:lnTo>
                      <a:pt x="109" y="69"/>
                    </a:lnTo>
                    <a:lnTo>
                      <a:pt x="114" y="72"/>
                    </a:lnTo>
                    <a:lnTo>
                      <a:pt x="120" y="75"/>
                    </a:lnTo>
                    <a:lnTo>
                      <a:pt x="125" y="77"/>
                    </a:lnTo>
                    <a:lnTo>
                      <a:pt x="129" y="80"/>
                    </a:lnTo>
                    <a:lnTo>
                      <a:pt x="135" y="83"/>
                    </a:lnTo>
                    <a:lnTo>
                      <a:pt x="140" y="86"/>
                    </a:lnTo>
                    <a:lnTo>
                      <a:pt x="146" y="89"/>
                    </a:lnTo>
                    <a:lnTo>
                      <a:pt x="151" y="92"/>
                    </a:lnTo>
                    <a:lnTo>
                      <a:pt x="156" y="95"/>
                    </a:lnTo>
                    <a:lnTo>
                      <a:pt x="161" y="97"/>
                    </a:lnTo>
                    <a:lnTo>
                      <a:pt x="166" y="100"/>
                    </a:lnTo>
                    <a:lnTo>
                      <a:pt x="172" y="103"/>
                    </a:lnTo>
                    <a:lnTo>
                      <a:pt x="177" y="106"/>
                    </a:lnTo>
                    <a:lnTo>
                      <a:pt x="182" y="108"/>
                    </a:lnTo>
                    <a:lnTo>
                      <a:pt x="186" y="111"/>
                    </a:lnTo>
                    <a:lnTo>
                      <a:pt x="192" y="114"/>
                    </a:lnTo>
                    <a:lnTo>
                      <a:pt x="197" y="116"/>
                    </a:lnTo>
                    <a:lnTo>
                      <a:pt x="203" y="118"/>
                    </a:lnTo>
                    <a:lnTo>
                      <a:pt x="207" y="120"/>
                    </a:lnTo>
                    <a:lnTo>
                      <a:pt x="213" y="123"/>
                    </a:lnTo>
                    <a:lnTo>
                      <a:pt x="217" y="125"/>
                    </a:lnTo>
                    <a:lnTo>
                      <a:pt x="223" y="127"/>
                    </a:lnTo>
                    <a:lnTo>
                      <a:pt x="227" y="129"/>
                    </a:lnTo>
                    <a:lnTo>
                      <a:pt x="232" y="132"/>
                    </a:lnTo>
                    <a:lnTo>
                      <a:pt x="237" y="134"/>
                    </a:lnTo>
                    <a:lnTo>
                      <a:pt x="241" y="135"/>
                    </a:lnTo>
                    <a:lnTo>
                      <a:pt x="245" y="136"/>
                    </a:lnTo>
                    <a:lnTo>
                      <a:pt x="250" y="138"/>
                    </a:lnTo>
                    <a:lnTo>
                      <a:pt x="254" y="139"/>
                    </a:lnTo>
                    <a:lnTo>
                      <a:pt x="259" y="140"/>
                    </a:lnTo>
                    <a:lnTo>
                      <a:pt x="262" y="141"/>
                    </a:lnTo>
                    <a:lnTo>
                      <a:pt x="266" y="143"/>
                    </a:lnTo>
                    <a:lnTo>
                      <a:pt x="270" y="143"/>
                    </a:lnTo>
                    <a:lnTo>
                      <a:pt x="274" y="145"/>
                    </a:lnTo>
                    <a:lnTo>
                      <a:pt x="278" y="145"/>
                    </a:lnTo>
                    <a:lnTo>
                      <a:pt x="281" y="146"/>
                    </a:lnTo>
                    <a:lnTo>
                      <a:pt x="284" y="147"/>
                    </a:lnTo>
                    <a:lnTo>
                      <a:pt x="287" y="147"/>
                    </a:lnTo>
                    <a:lnTo>
                      <a:pt x="291" y="148"/>
                    </a:lnTo>
                    <a:lnTo>
                      <a:pt x="294" y="148"/>
                    </a:lnTo>
                    <a:lnTo>
                      <a:pt x="297" y="148"/>
                    </a:lnTo>
                    <a:lnTo>
                      <a:pt x="300" y="148"/>
                    </a:lnTo>
                    <a:lnTo>
                      <a:pt x="302" y="148"/>
                    </a:lnTo>
                    <a:lnTo>
                      <a:pt x="305" y="148"/>
                    </a:lnTo>
                    <a:lnTo>
                      <a:pt x="307" y="148"/>
                    </a:lnTo>
                    <a:lnTo>
                      <a:pt x="310" y="148"/>
                    </a:lnTo>
                    <a:lnTo>
                      <a:pt x="312" y="147"/>
                    </a:lnTo>
                    <a:lnTo>
                      <a:pt x="315" y="147"/>
                    </a:lnTo>
                    <a:lnTo>
                      <a:pt x="317" y="146"/>
                    </a:lnTo>
                    <a:lnTo>
                      <a:pt x="319" y="146"/>
                    </a:lnTo>
                    <a:lnTo>
                      <a:pt x="320" y="145"/>
                    </a:lnTo>
                    <a:lnTo>
                      <a:pt x="322" y="145"/>
                    </a:lnTo>
                    <a:lnTo>
                      <a:pt x="325" y="143"/>
                    </a:lnTo>
                    <a:lnTo>
                      <a:pt x="328" y="141"/>
                    </a:lnTo>
                    <a:lnTo>
                      <a:pt x="330" y="139"/>
                    </a:lnTo>
                    <a:lnTo>
                      <a:pt x="332" y="137"/>
                    </a:lnTo>
                    <a:lnTo>
                      <a:pt x="333" y="135"/>
                    </a:lnTo>
                    <a:lnTo>
                      <a:pt x="334" y="132"/>
                    </a:lnTo>
                    <a:lnTo>
                      <a:pt x="333" y="129"/>
                    </a:lnTo>
                    <a:lnTo>
                      <a:pt x="333" y="126"/>
                    </a:lnTo>
                    <a:lnTo>
                      <a:pt x="331" y="123"/>
                    </a:lnTo>
                    <a:lnTo>
                      <a:pt x="330" y="119"/>
                    </a:lnTo>
                    <a:lnTo>
                      <a:pt x="328" y="116"/>
                    </a:lnTo>
                    <a:lnTo>
                      <a:pt x="325" y="113"/>
                    </a:lnTo>
                    <a:lnTo>
                      <a:pt x="323" y="111"/>
                    </a:lnTo>
                    <a:lnTo>
                      <a:pt x="321" y="109"/>
                    </a:lnTo>
                    <a:lnTo>
                      <a:pt x="320" y="107"/>
                    </a:lnTo>
                    <a:lnTo>
                      <a:pt x="318" y="105"/>
                    </a:lnTo>
                    <a:lnTo>
                      <a:pt x="316" y="103"/>
                    </a:lnTo>
                    <a:lnTo>
                      <a:pt x="313" y="101"/>
                    </a:lnTo>
                    <a:lnTo>
                      <a:pt x="311" y="99"/>
                    </a:lnTo>
                    <a:lnTo>
                      <a:pt x="308" y="97"/>
                    </a:lnTo>
                    <a:lnTo>
                      <a:pt x="305" y="96"/>
                    </a:lnTo>
                    <a:lnTo>
                      <a:pt x="302" y="94"/>
                    </a:lnTo>
                    <a:lnTo>
                      <a:pt x="299" y="92"/>
                    </a:lnTo>
                    <a:lnTo>
                      <a:pt x="296" y="90"/>
                    </a:lnTo>
                    <a:lnTo>
                      <a:pt x="293" y="88"/>
                    </a:lnTo>
                    <a:lnTo>
                      <a:pt x="289" y="86"/>
                    </a:lnTo>
                    <a:lnTo>
                      <a:pt x="285" y="84"/>
                    </a:lnTo>
                    <a:lnTo>
                      <a:pt x="281" y="82"/>
                    </a:lnTo>
                    <a:lnTo>
                      <a:pt x="278" y="80"/>
                    </a:lnTo>
                    <a:lnTo>
                      <a:pt x="273" y="78"/>
                    </a:lnTo>
                    <a:lnTo>
                      <a:pt x="268" y="76"/>
                    </a:lnTo>
                    <a:lnTo>
                      <a:pt x="264" y="74"/>
                    </a:lnTo>
                    <a:lnTo>
                      <a:pt x="260" y="72"/>
                    </a:lnTo>
                    <a:lnTo>
                      <a:pt x="255" y="70"/>
                    </a:lnTo>
                    <a:lnTo>
                      <a:pt x="249" y="68"/>
                    </a:lnTo>
                    <a:lnTo>
                      <a:pt x="244" y="66"/>
                    </a:lnTo>
                    <a:lnTo>
                      <a:pt x="240" y="64"/>
                    </a:lnTo>
                    <a:lnTo>
                      <a:pt x="234" y="61"/>
                    </a:lnTo>
                    <a:lnTo>
                      <a:pt x="228" y="59"/>
                    </a:lnTo>
                    <a:lnTo>
                      <a:pt x="224" y="58"/>
                    </a:lnTo>
                    <a:lnTo>
                      <a:pt x="218" y="56"/>
                    </a:lnTo>
                    <a:lnTo>
                      <a:pt x="212" y="55"/>
                    </a:lnTo>
                    <a:lnTo>
                      <a:pt x="206" y="53"/>
                    </a:lnTo>
                    <a:lnTo>
                      <a:pt x="202" y="51"/>
                    </a:lnTo>
                    <a:lnTo>
                      <a:pt x="195" y="49"/>
                    </a:lnTo>
                    <a:lnTo>
                      <a:pt x="189" y="47"/>
                    </a:lnTo>
                    <a:lnTo>
                      <a:pt x="184" y="45"/>
                    </a:lnTo>
                    <a:lnTo>
                      <a:pt x="178" y="43"/>
                    </a:lnTo>
                    <a:lnTo>
                      <a:pt x="172" y="41"/>
                    </a:lnTo>
                    <a:lnTo>
                      <a:pt x="166" y="40"/>
                    </a:lnTo>
                    <a:lnTo>
                      <a:pt x="160" y="38"/>
                    </a:lnTo>
                    <a:lnTo>
                      <a:pt x="154" y="38"/>
                    </a:lnTo>
                    <a:lnTo>
                      <a:pt x="148" y="36"/>
                    </a:lnTo>
                    <a:lnTo>
                      <a:pt x="143" y="34"/>
                    </a:lnTo>
                    <a:lnTo>
                      <a:pt x="137" y="32"/>
                    </a:lnTo>
                    <a:lnTo>
                      <a:pt x="131" y="31"/>
                    </a:lnTo>
                    <a:lnTo>
                      <a:pt x="125" y="29"/>
                    </a:lnTo>
                    <a:lnTo>
                      <a:pt x="119" y="27"/>
                    </a:lnTo>
                    <a:lnTo>
                      <a:pt x="113" y="26"/>
                    </a:lnTo>
                    <a:lnTo>
                      <a:pt x="108" y="25"/>
                    </a:lnTo>
                    <a:lnTo>
                      <a:pt x="103" y="23"/>
                    </a:lnTo>
                    <a:lnTo>
                      <a:pt x="97" y="21"/>
                    </a:lnTo>
                    <a:lnTo>
                      <a:pt x="91" y="20"/>
                    </a:lnTo>
                    <a:lnTo>
                      <a:pt x="87" y="19"/>
                    </a:lnTo>
                    <a:lnTo>
                      <a:pt x="81" y="18"/>
                    </a:lnTo>
                    <a:lnTo>
                      <a:pt x="75" y="17"/>
                    </a:lnTo>
                    <a:lnTo>
                      <a:pt x="70" y="16"/>
                    </a:lnTo>
                    <a:lnTo>
                      <a:pt x="66" y="15"/>
                    </a:lnTo>
                    <a:lnTo>
                      <a:pt x="61" y="13"/>
                    </a:lnTo>
                    <a:lnTo>
                      <a:pt x="56" y="12"/>
                    </a:lnTo>
                    <a:lnTo>
                      <a:pt x="51" y="11"/>
                    </a:lnTo>
                    <a:lnTo>
                      <a:pt x="47" y="10"/>
                    </a:lnTo>
                    <a:lnTo>
                      <a:pt x="43" y="9"/>
                    </a:lnTo>
                    <a:lnTo>
                      <a:pt x="38" y="8"/>
                    </a:lnTo>
                    <a:lnTo>
                      <a:pt x="34" y="7"/>
                    </a:lnTo>
                    <a:lnTo>
                      <a:pt x="31" y="6"/>
                    </a:lnTo>
                    <a:lnTo>
                      <a:pt x="28" y="5"/>
                    </a:lnTo>
                    <a:lnTo>
                      <a:pt x="24" y="4"/>
                    </a:lnTo>
                    <a:lnTo>
                      <a:pt x="21" y="4"/>
                    </a:lnTo>
                    <a:lnTo>
                      <a:pt x="18" y="3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7" name="Freeform 12"/>
              <p:cNvSpPr>
                <a:spLocks/>
              </p:cNvSpPr>
              <p:nvPr/>
            </p:nvSpPr>
            <p:spPr bwMode="auto">
              <a:xfrm>
                <a:off x="1445" y="1178"/>
                <a:ext cx="294" cy="206"/>
              </a:xfrm>
              <a:custGeom>
                <a:avLst/>
                <a:gdLst/>
                <a:ahLst/>
                <a:cxnLst>
                  <a:cxn ang="0">
                    <a:pos x="31" y="42"/>
                  </a:cxn>
                  <a:cxn ang="0">
                    <a:pos x="39" y="50"/>
                  </a:cxn>
                  <a:cxn ang="0">
                    <a:pos x="48" y="57"/>
                  </a:cxn>
                  <a:cxn ang="0">
                    <a:pos x="57" y="64"/>
                  </a:cxn>
                  <a:cxn ang="0">
                    <a:pos x="69" y="74"/>
                  </a:cxn>
                  <a:cxn ang="0">
                    <a:pos x="80" y="84"/>
                  </a:cxn>
                  <a:cxn ang="0">
                    <a:pos x="93" y="95"/>
                  </a:cxn>
                  <a:cxn ang="0">
                    <a:pos x="106" y="105"/>
                  </a:cxn>
                  <a:cxn ang="0">
                    <a:pos x="119" y="117"/>
                  </a:cxn>
                  <a:cxn ang="0">
                    <a:pos x="132" y="128"/>
                  </a:cxn>
                  <a:cxn ang="0">
                    <a:pos x="146" y="138"/>
                  </a:cxn>
                  <a:cxn ang="0">
                    <a:pos x="159" y="149"/>
                  </a:cxn>
                  <a:cxn ang="0">
                    <a:pos x="172" y="158"/>
                  </a:cxn>
                  <a:cxn ang="0">
                    <a:pos x="184" y="168"/>
                  </a:cxn>
                  <a:cxn ang="0">
                    <a:pos x="195" y="175"/>
                  </a:cxn>
                  <a:cxn ang="0">
                    <a:pos x="204" y="181"/>
                  </a:cxn>
                  <a:cxn ang="0">
                    <a:pos x="212" y="188"/>
                  </a:cxn>
                  <a:cxn ang="0">
                    <a:pos x="223" y="195"/>
                  </a:cxn>
                  <a:cxn ang="0">
                    <a:pos x="234" y="200"/>
                  </a:cxn>
                  <a:cxn ang="0">
                    <a:pos x="243" y="205"/>
                  </a:cxn>
                  <a:cxn ang="0">
                    <a:pos x="253" y="205"/>
                  </a:cxn>
                  <a:cxn ang="0">
                    <a:pos x="263" y="201"/>
                  </a:cxn>
                  <a:cxn ang="0">
                    <a:pos x="275" y="195"/>
                  </a:cxn>
                  <a:cxn ang="0">
                    <a:pos x="287" y="188"/>
                  </a:cxn>
                  <a:cxn ang="0">
                    <a:pos x="294" y="176"/>
                  </a:cxn>
                  <a:cxn ang="0">
                    <a:pos x="293" y="169"/>
                  </a:cxn>
                  <a:cxn ang="0">
                    <a:pos x="289" y="160"/>
                  </a:cxn>
                  <a:cxn ang="0">
                    <a:pos x="281" y="151"/>
                  </a:cxn>
                  <a:cxn ang="0">
                    <a:pos x="268" y="140"/>
                  </a:cxn>
                  <a:cxn ang="0">
                    <a:pos x="257" y="131"/>
                  </a:cxn>
                  <a:cxn ang="0">
                    <a:pos x="248" y="125"/>
                  </a:cxn>
                  <a:cxn ang="0">
                    <a:pos x="240" y="118"/>
                  </a:cxn>
                  <a:cxn ang="0">
                    <a:pos x="230" y="113"/>
                  </a:cxn>
                  <a:cxn ang="0">
                    <a:pos x="220" y="106"/>
                  </a:cxn>
                  <a:cxn ang="0">
                    <a:pos x="209" y="99"/>
                  </a:cxn>
                  <a:cxn ang="0">
                    <a:pos x="199" y="93"/>
                  </a:cxn>
                  <a:cxn ang="0">
                    <a:pos x="188" y="86"/>
                  </a:cxn>
                  <a:cxn ang="0">
                    <a:pos x="176" y="78"/>
                  </a:cxn>
                  <a:cxn ang="0">
                    <a:pos x="165" y="72"/>
                  </a:cxn>
                  <a:cxn ang="0">
                    <a:pos x="153" y="65"/>
                  </a:cxn>
                  <a:cxn ang="0">
                    <a:pos x="142" y="59"/>
                  </a:cxn>
                  <a:cxn ang="0">
                    <a:pos x="131" y="52"/>
                  </a:cxn>
                  <a:cxn ang="0">
                    <a:pos x="118" y="45"/>
                  </a:cxn>
                  <a:cxn ang="0">
                    <a:pos x="107" y="39"/>
                  </a:cxn>
                  <a:cxn ang="0">
                    <a:pos x="96" y="34"/>
                  </a:cxn>
                  <a:cxn ang="0">
                    <a:pos x="85" y="28"/>
                  </a:cxn>
                  <a:cxn ang="0">
                    <a:pos x="74" y="23"/>
                  </a:cxn>
                  <a:cxn ang="0">
                    <a:pos x="65" y="19"/>
                  </a:cxn>
                  <a:cxn ang="0">
                    <a:pos x="55" y="15"/>
                  </a:cxn>
                  <a:cxn ang="0">
                    <a:pos x="47" y="11"/>
                  </a:cxn>
                  <a:cxn ang="0">
                    <a:pos x="35" y="7"/>
                  </a:cxn>
                  <a:cxn ang="0">
                    <a:pos x="25" y="2"/>
                  </a:cxn>
                  <a:cxn ang="0">
                    <a:pos x="19" y="0"/>
                  </a:cxn>
                </a:cxnLst>
                <a:rect l="0" t="0" r="r" b="b"/>
                <a:pathLst>
                  <a:path w="294" h="206">
                    <a:moveTo>
                      <a:pt x="27" y="39"/>
                    </a:moveTo>
                    <a:lnTo>
                      <a:pt x="28" y="39"/>
                    </a:lnTo>
                    <a:lnTo>
                      <a:pt x="29" y="40"/>
                    </a:lnTo>
                    <a:lnTo>
                      <a:pt x="31" y="42"/>
                    </a:lnTo>
                    <a:lnTo>
                      <a:pt x="33" y="44"/>
                    </a:lnTo>
                    <a:lnTo>
                      <a:pt x="36" y="47"/>
                    </a:lnTo>
                    <a:lnTo>
                      <a:pt x="37" y="48"/>
                    </a:lnTo>
                    <a:lnTo>
                      <a:pt x="39" y="50"/>
                    </a:lnTo>
                    <a:lnTo>
                      <a:pt x="41" y="51"/>
                    </a:lnTo>
                    <a:lnTo>
                      <a:pt x="44" y="53"/>
                    </a:lnTo>
                    <a:lnTo>
                      <a:pt x="46" y="55"/>
                    </a:lnTo>
                    <a:lnTo>
                      <a:pt x="48" y="57"/>
                    </a:lnTo>
                    <a:lnTo>
                      <a:pt x="50" y="59"/>
                    </a:lnTo>
                    <a:lnTo>
                      <a:pt x="53" y="60"/>
                    </a:lnTo>
                    <a:lnTo>
                      <a:pt x="54" y="62"/>
                    </a:lnTo>
                    <a:lnTo>
                      <a:pt x="57" y="64"/>
                    </a:lnTo>
                    <a:lnTo>
                      <a:pt x="60" y="67"/>
                    </a:lnTo>
                    <a:lnTo>
                      <a:pt x="63" y="69"/>
                    </a:lnTo>
                    <a:lnTo>
                      <a:pt x="65" y="71"/>
                    </a:lnTo>
                    <a:lnTo>
                      <a:pt x="69" y="74"/>
                    </a:lnTo>
                    <a:lnTo>
                      <a:pt x="71" y="77"/>
                    </a:lnTo>
                    <a:lnTo>
                      <a:pt x="73" y="78"/>
                    </a:lnTo>
                    <a:lnTo>
                      <a:pt x="76" y="81"/>
                    </a:lnTo>
                    <a:lnTo>
                      <a:pt x="80" y="84"/>
                    </a:lnTo>
                    <a:lnTo>
                      <a:pt x="83" y="87"/>
                    </a:lnTo>
                    <a:lnTo>
                      <a:pt x="87" y="90"/>
                    </a:lnTo>
                    <a:lnTo>
                      <a:pt x="90" y="92"/>
                    </a:lnTo>
                    <a:lnTo>
                      <a:pt x="93" y="95"/>
                    </a:lnTo>
                    <a:lnTo>
                      <a:pt x="95" y="97"/>
                    </a:lnTo>
                    <a:lnTo>
                      <a:pt x="99" y="99"/>
                    </a:lnTo>
                    <a:lnTo>
                      <a:pt x="102" y="102"/>
                    </a:lnTo>
                    <a:lnTo>
                      <a:pt x="106" y="105"/>
                    </a:lnTo>
                    <a:lnTo>
                      <a:pt x="109" y="108"/>
                    </a:lnTo>
                    <a:lnTo>
                      <a:pt x="112" y="111"/>
                    </a:lnTo>
                    <a:lnTo>
                      <a:pt x="115" y="114"/>
                    </a:lnTo>
                    <a:lnTo>
                      <a:pt x="119" y="117"/>
                    </a:lnTo>
                    <a:lnTo>
                      <a:pt x="122" y="119"/>
                    </a:lnTo>
                    <a:lnTo>
                      <a:pt x="126" y="122"/>
                    </a:lnTo>
                    <a:lnTo>
                      <a:pt x="129" y="124"/>
                    </a:lnTo>
                    <a:lnTo>
                      <a:pt x="132" y="128"/>
                    </a:lnTo>
                    <a:lnTo>
                      <a:pt x="136" y="130"/>
                    </a:lnTo>
                    <a:lnTo>
                      <a:pt x="140" y="134"/>
                    </a:lnTo>
                    <a:lnTo>
                      <a:pt x="143" y="136"/>
                    </a:lnTo>
                    <a:lnTo>
                      <a:pt x="146" y="138"/>
                    </a:lnTo>
                    <a:lnTo>
                      <a:pt x="150" y="140"/>
                    </a:lnTo>
                    <a:lnTo>
                      <a:pt x="152" y="144"/>
                    </a:lnTo>
                    <a:lnTo>
                      <a:pt x="156" y="146"/>
                    </a:lnTo>
                    <a:lnTo>
                      <a:pt x="159" y="149"/>
                    </a:lnTo>
                    <a:lnTo>
                      <a:pt x="163" y="151"/>
                    </a:lnTo>
                    <a:lnTo>
                      <a:pt x="166" y="154"/>
                    </a:lnTo>
                    <a:lnTo>
                      <a:pt x="169" y="156"/>
                    </a:lnTo>
                    <a:lnTo>
                      <a:pt x="172" y="158"/>
                    </a:lnTo>
                    <a:lnTo>
                      <a:pt x="175" y="161"/>
                    </a:lnTo>
                    <a:lnTo>
                      <a:pt x="178" y="163"/>
                    </a:lnTo>
                    <a:lnTo>
                      <a:pt x="181" y="166"/>
                    </a:lnTo>
                    <a:lnTo>
                      <a:pt x="184" y="168"/>
                    </a:lnTo>
                    <a:lnTo>
                      <a:pt x="187" y="170"/>
                    </a:lnTo>
                    <a:lnTo>
                      <a:pt x="189" y="172"/>
                    </a:lnTo>
                    <a:lnTo>
                      <a:pt x="192" y="174"/>
                    </a:lnTo>
                    <a:lnTo>
                      <a:pt x="195" y="175"/>
                    </a:lnTo>
                    <a:lnTo>
                      <a:pt x="197" y="177"/>
                    </a:lnTo>
                    <a:lnTo>
                      <a:pt x="200" y="179"/>
                    </a:lnTo>
                    <a:lnTo>
                      <a:pt x="202" y="180"/>
                    </a:lnTo>
                    <a:lnTo>
                      <a:pt x="204" y="181"/>
                    </a:lnTo>
                    <a:lnTo>
                      <a:pt x="206" y="183"/>
                    </a:lnTo>
                    <a:lnTo>
                      <a:pt x="208" y="185"/>
                    </a:lnTo>
                    <a:lnTo>
                      <a:pt x="210" y="186"/>
                    </a:lnTo>
                    <a:lnTo>
                      <a:pt x="212" y="188"/>
                    </a:lnTo>
                    <a:lnTo>
                      <a:pt x="214" y="189"/>
                    </a:lnTo>
                    <a:lnTo>
                      <a:pt x="216" y="190"/>
                    </a:lnTo>
                    <a:lnTo>
                      <a:pt x="220" y="193"/>
                    </a:lnTo>
                    <a:lnTo>
                      <a:pt x="223" y="195"/>
                    </a:lnTo>
                    <a:lnTo>
                      <a:pt x="226" y="196"/>
                    </a:lnTo>
                    <a:lnTo>
                      <a:pt x="228" y="197"/>
                    </a:lnTo>
                    <a:lnTo>
                      <a:pt x="231" y="199"/>
                    </a:lnTo>
                    <a:lnTo>
                      <a:pt x="234" y="200"/>
                    </a:lnTo>
                    <a:lnTo>
                      <a:pt x="236" y="201"/>
                    </a:lnTo>
                    <a:lnTo>
                      <a:pt x="238" y="203"/>
                    </a:lnTo>
                    <a:lnTo>
                      <a:pt x="240" y="203"/>
                    </a:lnTo>
                    <a:lnTo>
                      <a:pt x="243" y="205"/>
                    </a:lnTo>
                    <a:lnTo>
                      <a:pt x="246" y="205"/>
                    </a:lnTo>
                    <a:lnTo>
                      <a:pt x="248" y="206"/>
                    </a:lnTo>
                    <a:lnTo>
                      <a:pt x="250" y="205"/>
                    </a:lnTo>
                    <a:lnTo>
                      <a:pt x="253" y="205"/>
                    </a:lnTo>
                    <a:lnTo>
                      <a:pt x="255" y="204"/>
                    </a:lnTo>
                    <a:lnTo>
                      <a:pt x="258" y="203"/>
                    </a:lnTo>
                    <a:lnTo>
                      <a:pt x="260" y="202"/>
                    </a:lnTo>
                    <a:lnTo>
                      <a:pt x="263" y="201"/>
                    </a:lnTo>
                    <a:lnTo>
                      <a:pt x="266" y="199"/>
                    </a:lnTo>
                    <a:lnTo>
                      <a:pt x="268" y="197"/>
                    </a:lnTo>
                    <a:lnTo>
                      <a:pt x="272" y="196"/>
                    </a:lnTo>
                    <a:lnTo>
                      <a:pt x="275" y="195"/>
                    </a:lnTo>
                    <a:lnTo>
                      <a:pt x="278" y="193"/>
                    </a:lnTo>
                    <a:lnTo>
                      <a:pt x="282" y="192"/>
                    </a:lnTo>
                    <a:lnTo>
                      <a:pt x="285" y="189"/>
                    </a:lnTo>
                    <a:lnTo>
                      <a:pt x="287" y="188"/>
                    </a:lnTo>
                    <a:lnTo>
                      <a:pt x="289" y="185"/>
                    </a:lnTo>
                    <a:lnTo>
                      <a:pt x="291" y="182"/>
                    </a:lnTo>
                    <a:lnTo>
                      <a:pt x="293" y="179"/>
                    </a:lnTo>
                    <a:lnTo>
                      <a:pt x="294" y="176"/>
                    </a:lnTo>
                    <a:lnTo>
                      <a:pt x="293" y="175"/>
                    </a:lnTo>
                    <a:lnTo>
                      <a:pt x="293" y="173"/>
                    </a:lnTo>
                    <a:lnTo>
                      <a:pt x="293" y="171"/>
                    </a:lnTo>
                    <a:lnTo>
                      <a:pt x="293" y="169"/>
                    </a:lnTo>
                    <a:lnTo>
                      <a:pt x="292" y="166"/>
                    </a:lnTo>
                    <a:lnTo>
                      <a:pt x="291" y="164"/>
                    </a:lnTo>
                    <a:lnTo>
                      <a:pt x="290" y="162"/>
                    </a:lnTo>
                    <a:lnTo>
                      <a:pt x="289" y="160"/>
                    </a:lnTo>
                    <a:lnTo>
                      <a:pt x="286" y="157"/>
                    </a:lnTo>
                    <a:lnTo>
                      <a:pt x="285" y="156"/>
                    </a:lnTo>
                    <a:lnTo>
                      <a:pt x="283" y="153"/>
                    </a:lnTo>
                    <a:lnTo>
                      <a:pt x="281" y="151"/>
                    </a:lnTo>
                    <a:lnTo>
                      <a:pt x="278" y="148"/>
                    </a:lnTo>
                    <a:lnTo>
                      <a:pt x="275" y="145"/>
                    </a:lnTo>
                    <a:lnTo>
                      <a:pt x="271" y="142"/>
                    </a:lnTo>
                    <a:lnTo>
                      <a:pt x="268" y="140"/>
                    </a:lnTo>
                    <a:lnTo>
                      <a:pt x="265" y="137"/>
                    </a:lnTo>
                    <a:lnTo>
                      <a:pt x="261" y="134"/>
                    </a:lnTo>
                    <a:lnTo>
                      <a:pt x="259" y="132"/>
                    </a:lnTo>
                    <a:lnTo>
                      <a:pt x="257" y="131"/>
                    </a:lnTo>
                    <a:lnTo>
                      <a:pt x="254" y="130"/>
                    </a:lnTo>
                    <a:lnTo>
                      <a:pt x="252" y="128"/>
                    </a:lnTo>
                    <a:lnTo>
                      <a:pt x="250" y="127"/>
                    </a:lnTo>
                    <a:lnTo>
                      <a:pt x="248" y="125"/>
                    </a:lnTo>
                    <a:lnTo>
                      <a:pt x="247" y="123"/>
                    </a:lnTo>
                    <a:lnTo>
                      <a:pt x="245" y="122"/>
                    </a:lnTo>
                    <a:lnTo>
                      <a:pt x="242" y="120"/>
                    </a:lnTo>
                    <a:lnTo>
                      <a:pt x="240" y="118"/>
                    </a:lnTo>
                    <a:lnTo>
                      <a:pt x="237" y="117"/>
                    </a:lnTo>
                    <a:lnTo>
                      <a:pt x="235" y="116"/>
                    </a:lnTo>
                    <a:lnTo>
                      <a:pt x="232" y="114"/>
                    </a:lnTo>
                    <a:lnTo>
                      <a:pt x="230" y="113"/>
                    </a:lnTo>
                    <a:lnTo>
                      <a:pt x="227" y="111"/>
                    </a:lnTo>
                    <a:lnTo>
                      <a:pt x="225" y="109"/>
                    </a:lnTo>
                    <a:lnTo>
                      <a:pt x="222" y="107"/>
                    </a:lnTo>
                    <a:lnTo>
                      <a:pt x="220" y="106"/>
                    </a:lnTo>
                    <a:lnTo>
                      <a:pt x="217" y="104"/>
                    </a:lnTo>
                    <a:lnTo>
                      <a:pt x="214" y="102"/>
                    </a:lnTo>
                    <a:lnTo>
                      <a:pt x="212" y="101"/>
                    </a:lnTo>
                    <a:lnTo>
                      <a:pt x="209" y="99"/>
                    </a:lnTo>
                    <a:lnTo>
                      <a:pt x="207" y="98"/>
                    </a:lnTo>
                    <a:lnTo>
                      <a:pt x="204" y="96"/>
                    </a:lnTo>
                    <a:lnTo>
                      <a:pt x="201" y="95"/>
                    </a:lnTo>
                    <a:lnTo>
                      <a:pt x="199" y="93"/>
                    </a:lnTo>
                    <a:lnTo>
                      <a:pt x="196" y="91"/>
                    </a:lnTo>
                    <a:lnTo>
                      <a:pt x="193" y="90"/>
                    </a:lnTo>
                    <a:lnTo>
                      <a:pt x="190" y="87"/>
                    </a:lnTo>
                    <a:lnTo>
                      <a:pt x="188" y="86"/>
                    </a:lnTo>
                    <a:lnTo>
                      <a:pt x="185" y="84"/>
                    </a:lnTo>
                    <a:lnTo>
                      <a:pt x="182" y="82"/>
                    </a:lnTo>
                    <a:lnTo>
                      <a:pt x="179" y="80"/>
                    </a:lnTo>
                    <a:lnTo>
                      <a:pt x="176" y="78"/>
                    </a:lnTo>
                    <a:lnTo>
                      <a:pt x="173" y="78"/>
                    </a:lnTo>
                    <a:lnTo>
                      <a:pt x="170" y="76"/>
                    </a:lnTo>
                    <a:lnTo>
                      <a:pt x="168" y="74"/>
                    </a:lnTo>
                    <a:lnTo>
                      <a:pt x="165" y="72"/>
                    </a:lnTo>
                    <a:lnTo>
                      <a:pt x="162" y="70"/>
                    </a:lnTo>
                    <a:lnTo>
                      <a:pt x="159" y="69"/>
                    </a:lnTo>
                    <a:lnTo>
                      <a:pt x="156" y="67"/>
                    </a:lnTo>
                    <a:lnTo>
                      <a:pt x="153" y="65"/>
                    </a:lnTo>
                    <a:lnTo>
                      <a:pt x="150" y="63"/>
                    </a:lnTo>
                    <a:lnTo>
                      <a:pt x="148" y="62"/>
                    </a:lnTo>
                    <a:lnTo>
                      <a:pt x="145" y="60"/>
                    </a:lnTo>
                    <a:lnTo>
                      <a:pt x="142" y="59"/>
                    </a:lnTo>
                    <a:lnTo>
                      <a:pt x="139" y="57"/>
                    </a:lnTo>
                    <a:lnTo>
                      <a:pt x="136" y="55"/>
                    </a:lnTo>
                    <a:lnTo>
                      <a:pt x="133" y="53"/>
                    </a:lnTo>
                    <a:lnTo>
                      <a:pt x="131" y="52"/>
                    </a:lnTo>
                    <a:lnTo>
                      <a:pt x="128" y="50"/>
                    </a:lnTo>
                    <a:lnTo>
                      <a:pt x="125" y="49"/>
                    </a:lnTo>
                    <a:lnTo>
                      <a:pt x="121" y="47"/>
                    </a:lnTo>
                    <a:lnTo>
                      <a:pt x="118" y="45"/>
                    </a:lnTo>
                    <a:lnTo>
                      <a:pt x="115" y="43"/>
                    </a:lnTo>
                    <a:lnTo>
                      <a:pt x="112" y="42"/>
                    </a:lnTo>
                    <a:lnTo>
                      <a:pt x="110" y="40"/>
                    </a:lnTo>
                    <a:lnTo>
                      <a:pt x="107" y="39"/>
                    </a:lnTo>
                    <a:lnTo>
                      <a:pt x="104" y="38"/>
                    </a:lnTo>
                    <a:lnTo>
                      <a:pt x="102" y="37"/>
                    </a:lnTo>
                    <a:lnTo>
                      <a:pt x="98" y="35"/>
                    </a:lnTo>
                    <a:lnTo>
                      <a:pt x="96" y="34"/>
                    </a:lnTo>
                    <a:lnTo>
                      <a:pt x="93" y="32"/>
                    </a:lnTo>
                    <a:lnTo>
                      <a:pt x="91" y="31"/>
                    </a:lnTo>
                    <a:lnTo>
                      <a:pt x="88" y="30"/>
                    </a:lnTo>
                    <a:lnTo>
                      <a:pt x="85" y="28"/>
                    </a:lnTo>
                    <a:lnTo>
                      <a:pt x="82" y="27"/>
                    </a:lnTo>
                    <a:lnTo>
                      <a:pt x="80" y="26"/>
                    </a:lnTo>
                    <a:lnTo>
                      <a:pt x="77" y="25"/>
                    </a:lnTo>
                    <a:lnTo>
                      <a:pt x="74" y="23"/>
                    </a:lnTo>
                    <a:lnTo>
                      <a:pt x="72" y="22"/>
                    </a:lnTo>
                    <a:lnTo>
                      <a:pt x="70" y="21"/>
                    </a:lnTo>
                    <a:lnTo>
                      <a:pt x="67" y="20"/>
                    </a:lnTo>
                    <a:lnTo>
                      <a:pt x="65" y="19"/>
                    </a:lnTo>
                    <a:lnTo>
                      <a:pt x="63" y="18"/>
                    </a:lnTo>
                    <a:lnTo>
                      <a:pt x="60" y="18"/>
                    </a:lnTo>
                    <a:lnTo>
                      <a:pt x="58" y="17"/>
                    </a:lnTo>
                    <a:lnTo>
                      <a:pt x="55" y="15"/>
                    </a:lnTo>
                    <a:lnTo>
                      <a:pt x="54" y="14"/>
                    </a:lnTo>
                    <a:lnTo>
                      <a:pt x="52" y="13"/>
                    </a:lnTo>
                    <a:lnTo>
                      <a:pt x="49" y="12"/>
                    </a:lnTo>
                    <a:lnTo>
                      <a:pt x="47" y="11"/>
                    </a:lnTo>
                    <a:lnTo>
                      <a:pt x="45" y="10"/>
                    </a:lnTo>
                    <a:lnTo>
                      <a:pt x="43" y="10"/>
                    </a:lnTo>
                    <a:lnTo>
                      <a:pt x="39" y="8"/>
                    </a:lnTo>
                    <a:lnTo>
                      <a:pt x="35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0" y="20"/>
                    </a:lnTo>
                    <a:lnTo>
                      <a:pt x="27" y="39"/>
                    </a:lnTo>
                    <a:lnTo>
                      <a:pt x="27" y="3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8" name="Freeform 13"/>
              <p:cNvSpPr>
                <a:spLocks/>
              </p:cNvSpPr>
              <p:nvPr/>
            </p:nvSpPr>
            <p:spPr bwMode="auto">
              <a:xfrm>
                <a:off x="1430" y="1159"/>
                <a:ext cx="333" cy="148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10" y="6"/>
                  </a:cxn>
                  <a:cxn ang="0">
                    <a:pos x="17" y="11"/>
                  </a:cxn>
                  <a:cxn ang="0">
                    <a:pos x="26" y="17"/>
                  </a:cxn>
                  <a:cxn ang="0">
                    <a:pos x="35" y="23"/>
                  </a:cxn>
                  <a:cxn ang="0">
                    <a:pos x="46" y="30"/>
                  </a:cxn>
                  <a:cxn ang="0">
                    <a:pos x="58" y="38"/>
                  </a:cxn>
                  <a:cxn ang="0">
                    <a:pos x="71" y="45"/>
                  </a:cxn>
                  <a:cxn ang="0">
                    <a:pos x="85" y="54"/>
                  </a:cxn>
                  <a:cxn ang="0">
                    <a:pos x="100" y="62"/>
                  </a:cxn>
                  <a:cxn ang="0">
                    <a:pos x="114" y="72"/>
                  </a:cxn>
                  <a:cxn ang="0">
                    <a:pos x="129" y="80"/>
                  </a:cxn>
                  <a:cxn ang="0">
                    <a:pos x="146" y="89"/>
                  </a:cxn>
                  <a:cxn ang="0">
                    <a:pos x="161" y="97"/>
                  </a:cxn>
                  <a:cxn ang="0">
                    <a:pos x="176" y="106"/>
                  </a:cxn>
                  <a:cxn ang="0">
                    <a:pos x="191" y="114"/>
                  </a:cxn>
                  <a:cxn ang="0">
                    <a:pos x="206" y="120"/>
                  </a:cxn>
                  <a:cxn ang="0">
                    <a:pos x="222" y="127"/>
                  </a:cxn>
                  <a:cxn ang="0">
                    <a:pos x="236" y="132"/>
                  </a:cxn>
                  <a:cxn ang="0">
                    <a:pos x="249" y="137"/>
                  </a:cxn>
                  <a:cxn ang="0">
                    <a:pos x="262" y="141"/>
                  </a:cxn>
                  <a:cxn ang="0">
                    <a:pos x="273" y="144"/>
                  </a:cxn>
                  <a:cxn ang="0">
                    <a:pos x="283" y="146"/>
                  </a:cxn>
                  <a:cxn ang="0">
                    <a:pos x="293" y="147"/>
                  </a:cxn>
                  <a:cxn ang="0">
                    <a:pos x="302" y="147"/>
                  </a:cxn>
                  <a:cxn ang="0">
                    <a:pos x="310" y="147"/>
                  </a:cxn>
                  <a:cxn ang="0">
                    <a:pos x="317" y="146"/>
                  </a:cxn>
                  <a:cxn ang="0">
                    <a:pos x="322" y="144"/>
                  </a:cxn>
                  <a:cxn ang="0">
                    <a:pos x="330" y="138"/>
                  </a:cxn>
                  <a:cxn ang="0">
                    <a:pos x="333" y="132"/>
                  </a:cxn>
                  <a:cxn ang="0">
                    <a:pos x="331" y="122"/>
                  </a:cxn>
                  <a:cxn ang="0">
                    <a:pos x="325" y="112"/>
                  </a:cxn>
                  <a:cxn ang="0">
                    <a:pos x="319" y="106"/>
                  </a:cxn>
                  <a:cxn ang="0">
                    <a:pos x="313" y="100"/>
                  </a:cxn>
                  <a:cxn ang="0">
                    <a:pos x="304" y="95"/>
                  </a:cxn>
                  <a:cxn ang="0">
                    <a:pos x="295" y="89"/>
                  </a:cxn>
                  <a:cxn ang="0">
                    <a:pos x="284" y="83"/>
                  </a:cxn>
                  <a:cxn ang="0">
                    <a:pos x="272" y="77"/>
                  </a:cxn>
                  <a:cxn ang="0">
                    <a:pos x="258" y="71"/>
                  </a:cxn>
                  <a:cxn ang="0">
                    <a:pos x="243" y="65"/>
                  </a:cxn>
                  <a:cxn ang="0">
                    <a:pos x="227" y="59"/>
                  </a:cxn>
                  <a:cxn ang="0">
                    <a:pos x="211" y="54"/>
                  </a:cxn>
                  <a:cxn ang="0">
                    <a:pos x="194" y="48"/>
                  </a:cxn>
                  <a:cxn ang="0">
                    <a:pos x="177" y="43"/>
                  </a:cxn>
                  <a:cxn ang="0">
                    <a:pos x="159" y="38"/>
                  </a:cxn>
                  <a:cxn ang="0">
                    <a:pos x="142" y="34"/>
                  </a:cxn>
                  <a:cxn ang="0">
                    <a:pos x="125" y="28"/>
                  </a:cxn>
                  <a:cxn ang="0">
                    <a:pos x="108" y="24"/>
                  </a:cxn>
                  <a:cxn ang="0">
                    <a:pos x="91" y="19"/>
                  </a:cxn>
                  <a:cxn ang="0">
                    <a:pos x="75" y="17"/>
                  </a:cxn>
                  <a:cxn ang="0">
                    <a:pos x="61" y="13"/>
                  </a:cxn>
                  <a:cxn ang="0">
                    <a:pos x="47" y="10"/>
                  </a:cxn>
                  <a:cxn ang="0">
                    <a:pos x="34" y="7"/>
                  </a:cxn>
                  <a:cxn ang="0">
                    <a:pos x="24" y="4"/>
                  </a:cxn>
                  <a:cxn ang="0">
                    <a:pos x="14" y="2"/>
                  </a:cxn>
                  <a:cxn ang="0">
                    <a:pos x="8" y="1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33" h="148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20" y="13"/>
                    </a:lnTo>
                    <a:lnTo>
                      <a:pt x="23" y="15"/>
                    </a:lnTo>
                    <a:lnTo>
                      <a:pt x="26" y="17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35" y="23"/>
                    </a:lnTo>
                    <a:lnTo>
                      <a:pt x="39" y="25"/>
                    </a:lnTo>
                    <a:lnTo>
                      <a:pt x="42" y="27"/>
                    </a:lnTo>
                    <a:lnTo>
                      <a:pt x="46" y="30"/>
                    </a:lnTo>
                    <a:lnTo>
                      <a:pt x="50" y="33"/>
                    </a:lnTo>
                    <a:lnTo>
                      <a:pt x="54" y="36"/>
                    </a:lnTo>
                    <a:lnTo>
                      <a:pt x="58" y="38"/>
                    </a:lnTo>
                    <a:lnTo>
                      <a:pt x="62" y="40"/>
                    </a:lnTo>
                    <a:lnTo>
                      <a:pt x="67" y="42"/>
                    </a:lnTo>
                    <a:lnTo>
                      <a:pt x="71" y="45"/>
                    </a:lnTo>
                    <a:lnTo>
                      <a:pt x="75" y="48"/>
                    </a:lnTo>
                    <a:lnTo>
                      <a:pt x="80" y="51"/>
                    </a:lnTo>
                    <a:lnTo>
                      <a:pt x="85" y="54"/>
                    </a:lnTo>
                    <a:lnTo>
                      <a:pt x="90" y="58"/>
                    </a:lnTo>
                    <a:lnTo>
                      <a:pt x="94" y="59"/>
                    </a:lnTo>
                    <a:lnTo>
                      <a:pt x="100" y="62"/>
                    </a:lnTo>
                    <a:lnTo>
                      <a:pt x="105" y="65"/>
                    </a:lnTo>
                    <a:lnTo>
                      <a:pt x="109" y="69"/>
                    </a:lnTo>
                    <a:lnTo>
                      <a:pt x="114" y="72"/>
                    </a:lnTo>
                    <a:lnTo>
                      <a:pt x="119" y="75"/>
                    </a:lnTo>
                    <a:lnTo>
                      <a:pt x="125" y="78"/>
                    </a:lnTo>
                    <a:lnTo>
                      <a:pt x="129" y="80"/>
                    </a:lnTo>
                    <a:lnTo>
                      <a:pt x="135" y="83"/>
                    </a:lnTo>
                    <a:lnTo>
                      <a:pt x="140" y="86"/>
                    </a:lnTo>
                    <a:lnTo>
                      <a:pt x="146" y="89"/>
                    </a:lnTo>
                    <a:lnTo>
                      <a:pt x="150" y="92"/>
                    </a:lnTo>
                    <a:lnTo>
                      <a:pt x="155" y="95"/>
                    </a:lnTo>
                    <a:lnTo>
                      <a:pt x="161" y="97"/>
                    </a:lnTo>
                    <a:lnTo>
                      <a:pt x="166" y="100"/>
                    </a:lnTo>
                    <a:lnTo>
                      <a:pt x="171" y="103"/>
                    </a:lnTo>
                    <a:lnTo>
                      <a:pt x="176" y="106"/>
                    </a:lnTo>
                    <a:lnTo>
                      <a:pt x="182" y="108"/>
                    </a:lnTo>
                    <a:lnTo>
                      <a:pt x="186" y="111"/>
                    </a:lnTo>
                    <a:lnTo>
                      <a:pt x="191" y="114"/>
                    </a:lnTo>
                    <a:lnTo>
                      <a:pt x="197" y="116"/>
                    </a:lnTo>
                    <a:lnTo>
                      <a:pt x="202" y="117"/>
                    </a:lnTo>
                    <a:lnTo>
                      <a:pt x="206" y="120"/>
                    </a:lnTo>
                    <a:lnTo>
                      <a:pt x="212" y="123"/>
                    </a:lnTo>
                    <a:lnTo>
                      <a:pt x="217" y="124"/>
                    </a:lnTo>
                    <a:lnTo>
                      <a:pt x="222" y="127"/>
                    </a:lnTo>
                    <a:lnTo>
                      <a:pt x="226" y="129"/>
                    </a:lnTo>
                    <a:lnTo>
                      <a:pt x="231" y="131"/>
                    </a:lnTo>
                    <a:lnTo>
                      <a:pt x="236" y="132"/>
                    </a:lnTo>
                    <a:lnTo>
                      <a:pt x="240" y="134"/>
                    </a:lnTo>
                    <a:lnTo>
                      <a:pt x="244" y="136"/>
                    </a:lnTo>
                    <a:lnTo>
                      <a:pt x="249" y="137"/>
                    </a:lnTo>
                    <a:lnTo>
                      <a:pt x="253" y="138"/>
                    </a:lnTo>
                    <a:lnTo>
                      <a:pt x="258" y="140"/>
                    </a:lnTo>
                    <a:lnTo>
                      <a:pt x="262" y="141"/>
                    </a:lnTo>
                    <a:lnTo>
                      <a:pt x="265" y="142"/>
                    </a:lnTo>
                    <a:lnTo>
                      <a:pt x="269" y="143"/>
                    </a:lnTo>
                    <a:lnTo>
                      <a:pt x="273" y="144"/>
                    </a:lnTo>
                    <a:lnTo>
                      <a:pt x="277" y="144"/>
                    </a:lnTo>
                    <a:lnTo>
                      <a:pt x="281" y="146"/>
                    </a:lnTo>
                    <a:lnTo>
                      <a:pt x="283" y="146"/>
                    </a:lnTo>
                    <a:lnTo>
                      <a:pt x="287" y="146"/>
                    </a:lnTo>
                    <a:lnTo>
                      <a:pt x="290" y="147"/>
                    </a:lnTo>
                    <a:lnTo>
                      <a:pt x="293" y="147"/>
                    </a:lnTo>
                    <a:lnTo>
                      <a:pt x="296" y="147"/>
                    </a:lnTo>
                    <a:lnTo>
                      <a:pt x="300" y="147"/>
                    </a:lnTo>
                    <a:lnTo>
                      <a:pt x="302" y="147"/>
                    </a:lnTo>
                    <a:lnTo>
                      <a:pt x="305" y="148"/>
                    </a:lnTo>
                    <a:lnTo>
                      <a:pt x="307" y="147"/>
                    </a:lnTo>
                    <a:lnTo>
                      <a:pt x="310" y="147"/>
                    </a:lnTo>
                    <a:lnTo>
                      <a:pt x="312" y="147"/>
                    </a:lnTo>
                    <a:lnTo>
                      <a:pt x="315" y="146"/>
                    </a:lnTo>
                    <a:lnTo>
                      <a:pt x="317" y="146"/>
                    </a:lnTo>
                    <a:lnTo>
                      <a:pt x="319" y="145"/>
                    </a:lnTo>
                    <a:lnTo>
                      <a:pt x="320" y="144"/>
                    </a:lnTo>
                    <a:lnTo>
                      <a:pt x="322" y="144"/>
                    </a:lnTo>
                    <a:lnTo>
                      <a:pt x="325" y="142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7"/>
                    </a:lnTo>
                    <a:lnTo>
                      <a:pt x="333" y="135"/>
                    </a:lnTo>
                    <a:lnTo>
                      <a:pt x="333" y="132"/>
                    </a:lnTo>
                    <a:lnTo>
                      <a:pt x="333" y="129"/>
                    </a:lnTo>
                    <a:lnTo>
                      <a:pt x="333" y="126"/>
                    </a:lnTo>
                    <a:lnTo>
                      <a:pt x="331" y="122"/>
                    </a:lnTo>
                    <a:lnTo>
                      <a:pt x="330" y="119"/>
                    </a:lnTo>
                    <a:lnTo>
                      <a:pt x="327" y="116"/>
                    </a:lnTo>
                    <a:lnTo>
                      <a:pt x="325" y="112"/>
                    </a:lnTo>
                    <a:lnTo>
                      <a:pt x="322" y="110"/>
                    </a:lnTo>
                    <a:lnTo>
                      <a:pt x="321" y="108"/>
                    </a:lnTo>
                    <a:lnTo>
                      <a:pt x="319" y="106"/>
                    </a:lnTo>
                    <a:lnTo>
                      <a:pt x="317" y="104"/>
                    </a:lnTo>
                    <a:lnTo>
                      <a:pt x="315" y="102"/>
                    </a:lnTo>
                    <a:lnTo>
                      <a:pt x="313" y="100"/>
                    </a:lnTo>
                    <a:lnTo>
                      <a:pt x="310" y="98"/>
                    </a:lnTo>
                    <a:lnTo>
                      <a:pt x="307" y="97"/>
                    </a:lnTo>
                    <a:lnTo>
                      <a:pt x="304" y="95"/>
                    </a:lnTo>
                    <a:lnTo>
                      <a:pt x="301" y="93"/>
                    </a:lnTo>
                    <a:lnTo>
                      <a:pt x="299" y="91"/>
                    </a:lnTo>
                    <a:lnTo>
                      <a:pt x="295" y="89"/>
                    </a:lnTo>
                    <a:lnTo>
                      <a:pt x="292" y="87"/>
                    </a:lnTo>
                    <a:lnTo>
                      <a:pt x="288" y="85"/>
                    </a:lnTo>
                    <a:lnTo>
                      <a:pt x="284" y="83"/>
                    </a:lnTo>
                    <a:lnTo>
                      <a:pt x="281" y="81"/>
                    </a:lnTo>
                    <a:lnTo>
                      <a:pt x="276" y="79"/>
                    </a:lnTo>
                    <a:lnTo>
                      <a:pt x="272" y="77"/>
                    </a:lnTo>
                    <a:lnTo>
                      <a:pt x="267" y="75"/>
                    </a:lnTo>
                    <a:lnTo>
                      <a:pt x="262" y="73"/>
                    </a:lnTo>
                    <a:lnTo>
                      <a:pt x="258" y="71"/>
                    </a:lnTo>
                    <a:lnTo>
                      <a:pt x="253" y="69"/>
                    </a:lnTo>
                    <a:lnTo>
                      <a:pt x="248" y="67"/>
                    </a:lnTo>
                    <a:lnTo>
                      <a:pt x="243" y="65"/>
                    </a:lnTo>
                    <a:lnTo>
                      <a:pt x="238" y="63"/>
                    </a:lnTo>
                    <a:lnTo>
                      <a:pt x="233" y="61"/>
                    </a:lnTo>
                    <a:lnTo>
                      <a:pt x="227" y="59"/>
                    </a:lnTo>
                    <a:lnTo>
                      <a:pt x="223" y="58"/>
                    </a:lnTo>
                    <a:lnTo>
                      <a:pt x="217" y="56"/>
                    </a:lnTo>
                    <a:lnTo>
                      <a:pt x="211" y="54"/>
                    </a:lnTo>
                    <a:lnTo>
                      <a:pt x="205" y="52"/>
                    </a:lnTo>
                    <a:lnTo>
                      <a:pt x="200" y="51"/>
                    </a:lnTo>
                    <a:lnTo>
                      <a:pt x="194" y="48"/>
                    </a:lnTo>
                    <a:lnTo>
                      <a:pt x="188" y="46"/>
                    </a:lnTo>
                    <a:lnTo>
                      <a:pt x="183" y="45"/>
                    </a:lnTo>
                    <a:lnTo>
                      <a:pt x="177" y="43"/>
                    </a:lnTo>
                    <a:lnTo>
                      <a:pt x="170" y="41"/>
                    </a:lnTo>
                    <a:lnTo>
                      <a:pt x="165" y="39"/>
                    </a:lnTo>
                    <a:lnTo>
                      <a:pt x="159" y="38"/>
                    </a:lnTo>
                    <a:lnTo>
                      <a:pt x="153" y="37"/>
                    </a:lnTo>
                    <a:lnTo>
                      <a:pt x="147" y="35"/>
                    </a:lnTo>
                    <a:lnTo>
                      <a:pt x="142" y="34"/>
                    </a:lnTo>
                    <a:lnTo>
                      <a:pt x="135" y="32"/>
                    </a:lnTo>
                    <a:lnTo>
                      <a:pt x="130" y="30"/>
                    </a:lnTo>
                    <a:lnTo>
                      <a:pt x="125" y="28"/>
                    </a:lnTo>
                    <a:lnTo>
                      <a:pt x="118" y="27"/>
                    </a:lnTo>
                    <a:lnTo>
                      <a:pt x="113" y="25"/>
                    </a:lnTo>
                    <a:lnTo>
                      <a:pt x="108" y="24"/>
                    </a:lnTo>
                    <a:lnTo>
                      <a:pt x="102" y="22"/>
                    </a:lnTo>
                    <a:lnTo>
                      <a:pt x="96" y="21"/>
                    </a:lnTo>
                    <a:lnTo>
                      <a:pt x="91" y="19"/>
                    </a:lnTo>
                    <a:lnTo>
                      <a:pt x="86" y="19"/>
                    </a:lnTo>
                    <a:lnTo>
                      <a:pt x="80" y="18"/>
                    </a:lnTo>
                    <a:lnTo>
                      <a:pt x="75" y="17"/>
                    </a:lnTo>
                    <a:lnTo>
                      <a:pt x="70" y="16"/>
                    </a:lnTo>
                    <a:lnTo>
                      <a:pt x="66" y="14"/>
                    </a:lnTo>
                    <a:lnTo>
                      <a:pt x="61" y="13"/>
                    </a:lnTo>
                    <a:lnTo>
                      <a:pt x="56" y="12"/>
                    </a:lnTo>
                    <a:lnTo>
                      <a:pt x="51" y="11"/>
                    </a:lnTo>
                    <a:lnTo>
                      <a:pt x="47" y="10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4" y="7"/>
                    </a:lnTo>
                    <a:lnTo>
                      <a:pt x="31" y="6"/>
                    </a:lnTo>
                    <a:lnTo>
                      <a:pt x="28" y="5"/>
                    </a:lnTo>
                    <a:lnTo>
                      <a:pt x="24" y="4"/>
                    </a:lnTo>
                    <a:lnTo>
                      <a:pt x="21" y="4"/>
                    </a:lnTo>
                    <a:lnTo>
                      <a:pt x="18" y="3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9" name="Freeform 14"/>
              <p:cNvSpPr>
                <a:spLocks/>
              </p:cNvSpPr>
              <p:nvPr/>
            </p:nvSpPr>
            <p:spPr bwMode="auto">
              <a:xfrm>
                <a:off x="1443" y="1176"/>
                <a:ext cx="272" cy="24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7" y="10"/>
                  </a:cxn>
                  <a:cxn ang="0">
                    <a:pos x="13" y="16"/>
                  </a:cxn>
                  <a:cxn ang="0">
                    <a:pos x="18" y="24"/>
                  </a:cxn>
                  <a:cxn ang="0">
                    <a:pos x="25" y="34"/>
                  </a:cxn>
                  <a:cxn ang="0">
                    <a:pos x="34" y="43"/>
                  </a:cxn>
                  <a:cxn ang="0">
                    <a:pos x="42" y="55"/>
                  </a:cxn>
                  <a:cxn ang="0">
                    <a:pos x="52" y="67"/>
                  </a:cxn>
                  <a:cxn ang="0">
                    <a:pos x="62" y="80"/>
                  </a:cxn>
                  <a:cxn ang="0">
                    <a:pos x="74" y="92"/>
                  </a:cxn>
                  <a:cxn ang="0">
                    <a:pos x="84" y="105"/>
                  </a:cxn>
                  <a:cxn ang="0">
                    <a:pos x="96" y="119"/>
                  </a:cxn>
                  <a:cxn ang="0">
                    <a:pos x="108" y="132"/>
                  </a:cxn>
                  <a:cxn ang="0">
                    <a:pos x="119" y="144"/>
                  </a:cxn>
                  <a:cxn ang="0">
                    <a:pos x="133" y="158"/>
                  </a:cxn>
                  <a:cxn ang="0">
                    <a:pos x="144" y="170"/>
                  </a:cxn>
                  <a:cxn ang="0">
                    <a:pos x="155" y="181"/>
                  </a:cxn>
                  <a:cxn ang="0">
                    <a:pos x="168" y="193"/>
                  </a:cxn>
                  <a:cxn ang="0">
                    <a:pos x="179" y="202"/>
                  </a:cxn>
                  <a:cxn ang="0">
                    <a:pos x="191" y="212"/>
                  </a:cxn>
                  <a:cxn ang="0">
                    <a:pos x="200" y="219"/>
                  </a:cxn>
                  <a:cxn ang="0">
                    <a:pos x="210" y="226"/>
                  </a:cxn>
                  <a:cxn ang="0">
                    <a:pos x="219" y="232"/>
                  </a:cxn>
                  <a:cxn ang="0">
                    <a:pos x="229" y="236"/>
                  </a:cxn>
                  <a:cxn ang="0">
                    <a:pos x="236" y="239"/>
                  </a:cxn>
                  <a:cxn ang="0">
                    <a:pos x="244" y="241"/>
                  </a:cxn>
                  <a:cxn ang="0">
                    <a:pos x="250" y="242"/>
                  </a:cxn>
                  <a:cxn ang="0">
                    <a:pos x="256" y="243"/>
                  </a:cxn>
                  <a:cxn ang="0">
                    <a:pos x="266" y="240"/>
                  </a:cxn>
                  <a:cxn ang="0">
                    <a:pos x="270" y="235"/>
                  </a:cxn>
                  <a:cxn ang="0">
                    <a:pos x="272" y="225"/>
                  </a:cxn>
                  <a:cxn ang="0">
                    <a:pos x="270" y="217"/>
                  </a:cxn>
                  <a:cxn ang="0">
                    <a:pos x="268" y="211"/>
                  </a:cxn>
                  <a:cxn ang="0">
                    <a:pos x="265" y="204"/>
                  </a:cxn>
                  <a:cxn ang="0">
                    <a:pos x="260" y="197"/>
                  </a:cxn>
                  <a:cxn ang="0">
                    <a:pos x="254" y="188"/>
                  </a:cxn>
                  <a:cxn ang="0">
                    <a:pos x="247" y="178"/>
                  </a:cxn>
                  <a:cxn ang="0">
                    <a:pos x="239" y="170"/>
                  </a:cxn>
                  <a:cxn ang="0">
                    <a:pos x="228" y="159"/>
                  </a:cxn>
                  <a:cxn ang="0">
                    <a:pos x="216" y="149"/>
                  </a:cxn>
                  <a:cxn ang="0">
                    <a:pos x="204" y="139"/>
                  </a:cxn>
                  <a:cxn ang="0">
                    <a:pos x="191" y="128"/>
                  </a:cxn>
                  <a:cxn ang="0">
                    <a:pos x="177" y="118"/>
                  </a:cxn>
                  <a:cxn ang="0">
                    <a:pos x="163" y="106"/>
                  </a:cxn>
                  <a:cxn ang="0">
                    <a:pos x="148" y="96"/>
                  </a:cxn>
                  <a:cxn ang="0">
                    <a:pos x="133" y="85"/>
                  </a:cxn>
                  <a:cxn ang="0">
                    <a:pos x="118" y="75"/>
                  </a:cxn>
                  <a:cxn ang="0">
                    <a:pos x="103" y="65"/>
                  </a:cxn>
                  <a:cxn ang="0">
                    <a:pos x="89" y="56"/>
                  </a:cxn>
                  <a:cxn ang="0">
                    <a:pos x="75" y="46"/>
                  </a:cxn>
                  <a:cxn ang="0">
                    <a:pos x="61" y="38"/>
                  </a:cxn>
                  <a:cxn ang="0">
                    <a:pos x="49" y="29"/>
                  </a:cxn>
                  <a:cxn ang="0">
                    <a:pos x="37" y="22"/>
                  </a:cxn>
                  <a:cxn ang="0">
                    <a:pos x="28" y="17"/>
                  </a:cxn>
                  <a:cxn ang="0">
                    <a:pos x="18" y="11"/>
                  </a:cxn>
                  <a:cxn ang="0">
                    <a:pos x="11" y="6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272" h="243">
                    <a:moveTo>
                      <a:pt x="0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11" y="14"/>
                    </a:lnTo>
                    <a:lnTo>
                      <a:pt x="13" y="16"/>
                    </a:lnTo>
                    <a:lnTo>
                      <a:pt x="14" y="19"/>
                    </a:lnTo>
                    <a:lnTo>
                      <a:pt x="17" y="22"/>
                    </a:lnTo>
                    <a:lnTo>
                      <a:pt x="18" y="24"/>
                    </a:lnTo>
                    <a:lnTo>
                      <a:pt x="21" y="27"/>
                    </a:lnTo>
                    <a:lnTo>
                      <a:pt x="23" y="30"/>
                    </a:lnTo>
                    <a:lnTo>
                      <a:pt x="25" y="34"/>
                    </a:lnTo>
                    <a:lnTo>
                      <a:pt x="28" y="37"/>
                    </a:lnTo>
                    <a:lnTo>
                      <a:pt x="31" y="40"/>
                    </a:lnTo>
                    <a:lnTo>
                      <a:pt x="34" y="43"/>
                    </a:lnTo>
                    <a:lnTo>
                      <a:pt x="37" y="47"/>
                    </a:lnTo>
                    <a:lnTo>
                      <a:pt x="39" y="51"/>
                    </a:lnTo>
                    <a:lnTo>
                      <a:pt x="42" y="55"/>
                    </a:lnTo>
                    <a:lnTo>
                      <a:pt x="46" y="59"/>
                    </a:lnTo>
                    <a:lnTo>
                      <a:pt x="49" y="62"/>
                    </a:lnTo>
                    <a:lnTo>
                      <a:pt x="52" y="67"/>
                    </a:lnTo>
                    <a:lnTo>
                      <a:pt x="56" y="71"/>
                    </a:lnTo>
                    <a:lnTo>
                      <a:pt x="59" y="75"/>
                    </a:lnTo>
                    <a:lnTo>
                      <a:pt x="62" y="80"/>
                    </a:lnTo>
                    <a:lnTo>
                      <a:pt x="66" y="83"/>
                    </a:lnTo>
                    <a:lnTo>
                      <a:pt x="70" y="88"/>
                    </a:lnTo>
                    <a:lnTo>
                      <a:pt x="74" y="92"/>
                    </a:lnTo>
                    <a:lnTo>
                      <a:pt x="76" y="97"/>
                    </a:lnTo>
                    <a:lnTo>
                      <a:pt x="80" y="100"/>
                    </a:lnTo>
                    <a:lnTo>
                      <a:pt x="84" y="105"/>
                    </a:lnTo>
                    <a:lnTo>
                      <a:pt x="88" y="110"/>
                    </a:lnTo>
                    <a:lnTo>
                      <a:pt x="92" y="114"/>
                    </a:lnTo>
                    <a:lnTo>
                      <a:pt x="96" y="119"/>
                    </a:lnTo>
                    <a:lnTo>
                      <a:pt x="99" y="123"/>
                    </a:lnTo>
                    <a:lnTo>
                      <a:pt x="104" y="127"/>
                    </a:lnTo>
                    <a:lnTo>
                      <a:pt x="108" y="132"/>
                    </a:lnTo>
                    <a:lnTo>
                      <a:pt x="112" y="136"/>
                    </a:lnTo>
                    <a:lnTo>
                      <a:pt x="115" y="140"/>
                    </a:lnTo>
                    <a:lnTo>
                      <a:pt x="119" y="144"/>
                    </a:lnTo>
                    <a:lnTo>
                      <a:pt x="124" y="149"/>
                    </a:lnTo>
                    <a:lnTo>
                      <a:pt x="128" y="154"/>
                    </a:lnTo>
                    <a:lnTo>
                      <a:pt x="133" y="158"/>
                    </a:lnTo>
                    <a:lnTo>
                      <a:pt x="136" y="161"/>
                    </a:lnTo>
                    <a:lnTo>
                      <a:pt x="140" y="165"/>
                    </a:lnTo>
                    <a:lnTo>
                      <a:pt x="144" y="170"/>
                    </a:lnTo>
                    <a:lnTo>
                      <a:pt x="148" y="174"/>
                    </a:lnTo>
                    <a:lnTo>
                      <a:pt x="152" y="177"/>
                    </a:lnTo>
                    <a:lnTo>
                      <a:pt x="155" y="181"/>
                    </a:lnTo>
                    <a:lnTo>
                      <a:pt x="160" y="185"/>
                    </a:lnTo>
                    <a:lnTo>
                      <a:pt x="163" y="189"/>
                    </a:lnTo>
                    <a:lnTo>
                      <a:pt x="168" y="193"/>
                    </a:lnTo>
                    <a:lnTo>
                      <a:pt x="172" y="196"/>
                    </a:lnTo>
                    <a:lnTo>
                      <a:pt x="175" y="199"/>
                    </a:lnTo>
                    <a:lnTo>
                      <a:pt x="179" y="202"/>
                    </a:lnTo>
                    <a:lnTo>
                      <a:pt x="183" y="206"/>
                    </a:lnTo>
                    <a:lnTo>
                      <a:pt x="187" y="209"/>
                    </a:lnTo>
                    <a:lnTo>
                      <a:pt x="191" y="212"/>
                    </a:lnTo>
                    <a:lnTo>
                      <a:pt x="193" y="215"/>
                    </a:lnTo>
                    <a:lnTo>
                      <a:pt x="197" y="216"/>
                    </a:lnTo>
                    <a:lnTo>
                      <a:pt x="200" y="219"/>
                    </a:lnTo>
                    <a:lnTo>
                      <a:pt x="204" y="222"/>
                    </a:lnTo>
                    <a:lnTo>
                      <a:pt x="207" y="224"/>
                    </a:lnTo>
                    <a:lnTo>
                      <a:pt x="210" y="226"/>
                    </a:lnTo>
                    <a:lnTo>
                      <a:pt x="213" y="228"/>
                    </a:lnTo>
                    <a:lnTo>
                      <a:pt x="216" y="230"/>
                    </a:lnTo>
                    <a:lnTo>
                      <a:pt x="219" y="232"/>
                    </a:lnTo>
                    <a:lnTo>
                      <a:pt x="223" y="233"/>
                    </a:lnTo>
                    <a:lnTo>
                      <a:pt x="225" y="235"/>
                    </a:lnTo>
                    <a:lnTo>
                      <a:pt x="229" y="236"/>
                    </a:lnTo>
                    <a:lnTo>
                      <a:pt x="230" y="237"/>
                    </a:lnTo>
                    <a:lnTo>
                      <a:pt x="233" y="238"/>
                    </a:lnTo>
                    <a:lnTo>
                      <a:pt x="236" y="239"/>
                    </a:lnTo>
                    <a:lnTo>
                      <a:pt x="239" y="240"/>
                    </a:lnTo>
                    <a:lnTo>
                      <a:pt x="241" y="240"/>
                    </a:lnTo>
                    <a:lnTo>
                      <a:pt x="244" y="241"/>
                    </a:lnTo>
                    <a:lnTo>
                      <a:pt x="246" y="241"/>
                    </a:lnTo>
                    <a:lnTo>
                      <a:pt x="249" y="242"/>
                    </a:lnTo>
                    <a:lnTo>
                      <a:pt x="250" y="242"/>
                    </a:lnTo>
                    <a:lnTo>
                      <a:pt x="252" y="242"/>
                    </a:lnTo>
                    <a:lnTo>
                      <a:pt x="254" y="242"/>
                    </a:lnTo>
                    <a:lnTo>
                      <a:pt x="256" y="243"/>
                    </a:lnTo>
                    <a:lnTo>
                      <a:pt x="259" y="242"/>
                    </a:lnTo>
                    <a:lnTo>
                      <a:pt x="263" y="241"/>
                    </a:lnTo>
                    <a:lnTo>
                      <a:pt x="266" y="240"/>
                    </a:lnTo>
                    <a:lnTo>
                      <a:pt x="268" y="239"/>
                    </a:lnTo>
                    <a:lnTo>
                      <a:pt x="269" y="236"/>
                    </a:lnTo>
                    <a:lnTo>
                      <a:pt x="270" y="235"/>
                    </a:lnTo>
                    <a:lnTo>
                      <a:pt x="271" y="232"/>
                    </a:lnTo>
                    <a:lnTo>
                      <a:pt x="272" y="229"/>
                    </a:lnTo>
                    <a:lnTo>
                      <a:pt x="272" y="225"/>
                    </a:lnTo>
                    <a:lnTo>
                      <a:pt x="271" y="222"/>
                    </a:lnTo>
                    <a:lnTo>
                      <a:pt x="271" y="219"/>
                    </a:lnTo>
                    <a:lnTo>
                      <a:pt x="270" y="217"/>
                    </a:lnTo>
                    <a:lnTo>
                      <a:pt x="270" y="216"/>
                    </a:lnTo>
                    <a:lnTo>
                      <a:pt x="269" y="214"/>
                    </a:lnTo>
                    <a:lnTo>
                      <a:pt x="268" y="211"/>
                    </a:lnTo>
                    <a:lnTo>
                      <a:pt x="268" y="209"/>
                    </a:lnTo>
                    <a:lnTo>
                      <a:pt x="266" y="206"/>
                    </a:lnTo>
                    <a:lnTo>
                      <a:pt x="265" y="204"/>
                    </a:lnTo>
                    <a:lnTo>
                      <a:pt x="263" y="201"/>
                    </a:lnTo>
                    <a:lnTo>
                      <a:pt x="262" y="198"/>
                    </a:lnTo>
                    <a:lnTo>
                      <a:pt x="260" y="197"/>
                    </a:lnTo>
                    <a:lnTo>
                      <a:pt x="259" y="194"/>
                    </a:lnTo>
                    <a:lnTo>
                      <a:pt x="256" y="191"/>
                    </a:lnTo>
                    <a:lnTo>
                      <a:pt x="254" y="188"/>
                    </a:lnTo>
                    <a:lnTo>
                      <a:pt x="252" y="185"/>
                    </a:lnTo>
                    <a:lnTo>
                      <a:pt x="249" y="182"/>
                    </a:lnTo>
                    <a:lnTo>
                      <a:pt x="247" y="178"/>
                    </a:lnTo>
                    <a:lnTo>
                      <a:pt x="245" y="176"/>
                    </a:lnTo>
                    <a:lnTo>
                      <a:pt x="242" y="173"/>
                    </a:lnTo>
                    <a:lnTo>
                      <a:pt x="239" y="170"/>
                    </a:lnTo>
                    <a:lnTo>
                      <a:pt x="235" y="167"/>
                    </a:lnTo>
                    <a:lnTo>
                      <a:pt x="231" y="163"/>
                    </a:lnTo>
                    <a:lnTo>
                      <a:pt x="228" y="159"/>
                    </a:lnTo>
                    <a:lnTo>
                      <a:pt x="225" y="157"/>
                    </a:lnTo>
                    <a:lnTo>
                      <a:pt x="221" y="153"/>
                    </a:lnTo>
                    <a:lnTo>
                      <a:pt x="216" y="149"/>
                    </a:lnTo>
                    <a:lnTo>
                      <a:pt x="212" y="146"/>
                    </a:lnTo>
                    <a:lnTo>
                      <a:pt x="209" y="142"/>
                    </a:lnTo>
                    <a:lnTo>
                      <a:pt x="204" y="139"/>
                    </a:lnTo>
                    <a:lnTo>
                      <a:pt x="200" y="136"/>
                    </a:lnTo>
                    <a:lnTo>
                      <a:pt x="195" y="132"/>
                    </a:lnTo>
                    <a:lnTo>
                      <a:pt x="191" y="128"/>
                    </a:lnTo>
                    <a:lnTo>
                      <a:pt x="187" y="124"/>
                    </a:lnTo>
                    <a:lnTo>
                      <a:pt x="182" y="121"/>
                    </a:lnTo>
                    <a:lnTo>
                      <a:pt x="177" y="118"/>
                    </a:lnTo>
                    <a:lnTo>
                      <a:pt x="172" y="114"/>
                    </a:lnTo>
                    <a:lnTo>
                      <a:pt x="168" y="110"/>
                    </a:lnTo>
                    <a:lnTo>
                      <a:pt x="163" y="106"/>
                    </a:lnTo>
                    <a:lnTo>
                      <a:pt x="157" y="103"/>
                    </a:lnTo>
                    <a:lnTo>
                      <a:pt x="152" y="100"/>
                    </a:lnTo>
                    <a:lnTo>
                      <a:pt x="148" y="96"/>
                    </a:lnTo>
                    <a:lnTo>
                      <a:pt x="143" y="92"/>
                    </a:lnTo>
                    <a:lnTo>
                      <a:pt x="137" y="89"/>
                    </a:lnTo>
                    <a:lnTo>
                      <a:pt x="133" y="85"/>
                    </a:lnTo>
                    <a:lnTo>
                      <a:pt x="128" y="81"/>
                    </a:lnTo>
                    <a:lnTo>
                      <a:pt x="123" y="79"/>
                    </a:lnTo>
                    <a:lnTo>
                      <a:pt x="118" y="75"/>
                    </a:lnTo>
                    <a:lnTo>
                      <a:pt x="113" y="72"/>
                    </a:lnTo>
                    <a:lnTo>
                      <a:pt x="108" y="68"/>
                    </a:lnTo>
                    <a:lnTo>
                      <a:pt x="103" y="65"/>
                    </a:lnTo>
                    <a:lnTo>
                      <a:pt x="98" y="62"/>
                    </a:lnTo>
                    <a:lnTo>
                      <a:pt x="94" y="59"/>
                    </a:lnTo>
                    <a:lnTo>
                      <a:pt x="89" y="56"/>
                    </a:lnTo>
                    <a:lnTo>
                      <a:pt x="84" y="52"/>
                    </a:lnTo>
                    <a:lnTo>
                      <a:pt x="79" y="49"/>
                    </a:lnTo>
                    <a:lnTo>
                      <a:pt x="75" y="46"/>
                    </a:lnTo>
                    <a:lnTo>
                      <a:pt x="71" y="43"/>
                    </a:lnTo>
                    <a:lnTo>
                      <a:pt x="66" y="41"/>
                    </a:lnTo>
                    <a:lnTo>
                      <a:pt x="61" y="38"/>
                    </a:lnTo>
                    <a:lnTo>
                      <a:pt x="57" y="35"/>
                    </a:lnTo>
                    <a:lnTo>
                      <a:pt x="54" y="32"/>
                    </a:lnTo>
                    <a:lnTo>
                      <a:pt x="49" y="29"/>
                    </a:lnTo>
                    <a:lnTo>
                      <a:pt x="45" y="27"/>
                    </a:lnTo>
                    <a:lnTo>
                      <a:pt x="41" y="25"/>
                    </a:lnTo>
                    <a:lnTo>
                      <a:pt x="37" y="22"/>
                    </a:lnTo>
                    <a:lnTo>
                      <a:pt x="34" y="21"/>
                    </a:lnTo>
                    <a:lnTo>
                      <a:pt x="31" y="19"/>
                    </a:lnTo>
                    <a:lnTo>
                      <a:pt x="28" y="17"/>
                    </a:lnTo>
                    <a:lnTo>
                      <a:pt x="24" y="14"/>
                    </a:lnTo>
                    <a:lnTo>
                      <a:pt x="21" y="12"/>
                    </a:lnTo>
                    <a:lnTo>
                      <a:pt x="18" y="11"/>
                    </a:lnTo>
                    <a:lnTo>
                      <a:pt x="16" y="9"/>
                    </a:lnTo>
                    <a:lnTo>
                      <a:pt x="13" y="7"/>
                    </a:lnTo>
                    <a:lnTo>
                      <a:pt x="11" y="6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0" name="Freeform 15"/>
              <p:cNvSpPr>
                <a:spLocks/>
              </p:cNvSpPr>
              <p:nvPr/>
            </p:nvSpPr>
            <p:spPr bwMode="auto">
              <a:xfrm>
                <a:off x="1409" y="1176"/>
                <a:ext cx="237" cy="265"/>
              </a:xfrm>
              <a:custGeom>
                <a:avLst/>
                <a:gdLst/>
                <a:ahLst/>
                <a:cxnLst>
                  <a:cxn ang="0">
                    <a:pos x="22" y="44"/>
                  </a:cxn>
                  <a:cxn ang="0">
                    <a:pos x="29" y="54"/>
                  </a:cxn>
                  <a:cxn ang="0">
                    <a:pos x="34" y="62"/>
                  </a:cxn>
                  <a:cxn ang="0">
                    <a:pos x="41" y="73"/>
                  </a:cxn>
                  <a:cxn ang="0">
                    <a:pos x="49" y="85"/>
                  </a:cxn>
                  <a:cxn ang="0">
                    <a:pos x="57" y="99"/>
                  </a:cxn>
                  <a:cxn ang="0">
                    <a:pos x="67" y="112"/>
                  </a:cxn>
                  <a:cxn ang="0">
                    <a:pos x="75" y="126"/>
                  </a:cxn>
                  <a:cxn ang="0">
                    <a:pos x="85" y="141"/>
                  </a:cxn>
                  <a:cxn ang="0">
                    <a:pos x="95" y="156"/>
                  </a:cxn>
                  <a:cxn ang="0">
                    <a:pos x="105" y="170"/>
                  </a:cxn>
                  <a:cxn ang="0">
                    <a:pos x="114" y="183"/>
                  </a:cxn>
                  <a:cxn ang="0">
                    <a:pos x="124" y="197"/>
                  </a:cxn>
                  <a:cxn ang="0">
                    <a:pos x="132" y="209"/>
                  </a:cxn>
                  <a:cxn ang="0">
                    <a:pos x="141" y="219"/>
                  </a:cxn>
                  <a:cxn ang="0">
                    <a:pos x="148" y="229"/>
                  </a:cxn>
                  <a:cxn ang="0">
                    <a:pos x="157" y="240"/>
                  </a:cxn>
                  <a:cxn ang="0">
                    <a:pos x="167" y="252"/>
                  </a:cxn>
                  <a:cxn ang="0">
                    <a:pos x="178" y="261"/>
                  </a:cxn>
                  <a:cxn ang="0">
                    <a:pos x="188" y="265"/>
                  </a:cxn>
                  <a:cxn ang="0">
                    <a:pos x="199" y="264"/>
                  </a:cxn>
                  <a:cxn ang="0">
                    <a:pos x="212" y="261"/>
                  </a:cxn>
                  <a:cxn ang="0">
                    <a:pos x="226" y="257"/>
                  </a:cxn>
                  <a:cxn ang="0">
                    <a:pos x="235" y="249"/>
                  </a:cxn>
                  <a:cxn ang="0">
                    <a:pos x="236" y="237"/>
                  </a:cxn>
                  <a:cxn ang="0">
                    <a:pos x="232" y="227"/>
                  </a:cxn>
                  <a:cxn ang="0">
                    <a:pos x="225" y="215"/>
                  </a:cxn>
                  <a:cxn ang="0">
                    <a:pos x="218" y="203"/>
                  </a:cxn>
                  <a:cxn ang="0">
                    <a:pos x="212" y="196"/>
                  </a:cxn>
                  <a:cxn ang="0">
                    <a:pos x="206" y="187"/>
                  </a:cxn>
                  <a:cxn ang="0">
                    <a:pos x="200" y="178"/>
                  </a:cxn>
                  <a:cxn ang="0">
                    <a:pos x="193" y="170"/>
                  </a:cxn>
                  <a:cxn ang="0">
                    <a:pos x="185" y="160"/>
                  </a:cxn>
                  <a:cxn ang="0">
                    <a:pos x="177" y="151"/>
                  </a:cxn>
                  <a:cxn ang="0">
                    <a:pos x="168" y="141"/>
                  </a:cxn>
                  <a:cxn ang="0">
                    <a:pos x="160" y="132"/>
                  </a:cxn>
                  <a:cxn ang="0">
                    <a:pos x="151" y="122"/>
                  </a:cxn>
                  <a:cxn ang="0">
                    <a:pos x="142" y="113"/>
                  </a:cxn>
                  <a:cxn ang="0">
                    <a:pos x="133" y="103"/>
                  </a:cxn>
                  <a:cxn ang="0">
                    <a:pos x="124" y="93"/>
                  </a:cxn>
                  <a:cxn ang="0">
                    <a:pos x="115" y="83"/>
                  </a:cxn>
                  <a:cxn ang="0">
                    <a:pos x="106" y="73"/>
                  </a:cxn>
                  <a:cxn ang="0">
                    <a:pos x="96" y="64"/>
                  </a:cxn>
                  <a:cxn ang="0">
                    <a:pos x="88" y="55"/>
                  </a:cxn>
                  <a:cxn ang="0">
                    <a:pos x="78" y="47"/>
                  </a:cxn>
                  <a:cxn ang="0">
                    <a:pos x="70" y="40"/>
                  </a:cxn>
                  <a:cxn ang="0">
                    <a:pos x="58" y="29"/>
                  </a:cxn>
                  <a:cxn ang="0">
                    <a:pos x="51" y="22"/>
                  </a:cxn>
                  <a:cxn ang="0">
                    <a:pos x="38" y="11"/>
                  </a:cxn>
                  <a:cxn ang="0">
                    <a:pos x="29" y="4"/>
                  </a:cxn>
                  <a:cxn ang="0">
                    <a:pos x="23" y="0"/>
                  </a:cxn>
                </a:cxnLst>
                <a:rect l="0" t="0" r="r" b="b"/>
                <a:pathLst>
                  <a:path w="237" h="265">
                    <a:moveTo>
                      <a:pt x="19" y="40"/>
                    </a:moveTo>
                    <a:lnTo>
                      <a:pt x="20" y="41"/>
                    </a:lnTo>
                    <a:lnTo>
                      <a:pt x="21" y="41"/>
                    </a:lnTo>
                    <a:lnTo>
                      <a:pt x="22" y="44"/>
                    </a:lnTo>
                    <a:lnTo>
                      <a:pt x="24" y="46"/>
                    </a:lnTo>
                    <a:lnTo>
                      <a:pt x="26" y="50"/>
                    </a:lnTo>
                    <a:lnTo>
                      <a:pt x="27" y="52"/>
                    </a:lnTo>
                    <a:lnTo>
                      <a:pt x="29" y="54"/>
                    </a:lnTo>
                    <a:lnTo>
                      <a:pt x="30" y="56"/>
                    </a:lnTo>
                    <a:lnTo>
                      <a:pt x="32" y="59"/>
                    </a:lnTo>
                    <a:lnTo>
                      <a:pt x="33" y="61"/>
                    </a:lnTo>
                    <a:lnTo>
                      <a:pt x="34" y="62"/>
                    </a:lnTo>
                    <a:lnTo>
                      <a:pt x="35" y="65"/>
                    </a:lnTo>
                    <a:lnTo>
                      <a:pt x="37" y="68"/>
                    </a:lnTo>
                    <a:lnTo>
                      <a:pt x="39" y="71"/>
                    </a:lnTo>
                    <a:lnTo>
                      <a:pt x="41" y="73"/>
                    </a:lnTo>
                    <a:lnTo>
                      <a:pt x="43" y="77"/>
                    </a:lnTo>
                    <a:lnTo>
                      <a:pt x="45" y="80"/>
                    </a:lnTo>
                    <a:lnTo>
                      <a:pt x="47" y="82"/>
                    </a:lnTo>
                    <a:lnTo>
                      <a:pt x="49" y="85"/>
                    </a:lnTo>
                    <a:lnTo>
                      <a:pt x="51" y="89"/>
                    </a:lnTo>
                    <a:lnTo>
                      <a:pt x="53" y="92"/>
                    </a:lnTo>
                    <a:lnTo>
                      <a:pt x="55" y="95"/>
                    </a:lnTo>
                    <a:lnTo>
                      <a:pt x="57" y="99"/>
                    </a:lnTo>
                    <a:lnTo>
                      <a:pt x="59" y="102"/>
                    </a:lnTo>
                    <a:lnTo>
                      <a:pt x="62" y="106"/>
                    </a:lnTo>
                    <a:lnTo>
                      <a:pt x="64" y="109"/>
                    </a:lnTo>
                    <a:lnTo>
                      <a:pt x="67" y="112"/>
                    </a:lnTo>
                    <a:lnTo>
                      <a:pt x="69" y="116"/>
                    </a:lnTo>
                    <a:lnTo>
                      <a:pt x="71" y="119"/>
                    </a:lnTo>
                    <a:lnTo>
                      <a:pt x="73" y="123"/>
                    </a:lnTo>
                    <a:lnTo>
                      <a:pt x="75" y="126"/>
                    </a:lnTo>
                    <a:lnTo>
                      <a:pt x="78" y="130"/>
                    </a:lnTo>
                    <a:lnTo>
                      <a:pt x="80" y="134"/>
                    </a:lnTo>
                    <a:lnTo>
                      <a:pt x="83" y="138"/>
                    </a:lnTo>
                    <a:lnTo>
                      <a:pt x="85" y="141"/>
                    </a:lnTo>
                    <a:lnTo>
                      <a:pt x="88" y="144"/>
                    </a:lnTo>
                    <a:lnTo>
                      <a:pt x="90" y="148"/>
                    </a:lnTo>
                    <a:lnTo>
                      <a:pt x="92" y="152"/>
                    </a:lnTo>
                    <a:lnTo>
                      <a:pt x="95" y="156"/>
                    </a:lnTo>
                    <a:lnTo>
                      <a:pt x="97" y="159"/>
                    </a:lnTo>
                    <a:lnTo>
                      <a:pt x="100" y="163"/>
                    </a:lnTo>
                    <a:lnTo>
                      <a:pt x="102" y="167"/>
                    </a:lnTo>
                    <a:lnTo>
                      <a:pt x="105" y="170"/>
                    </a:lnTo>
                    <a:lnTo>
                      <a:pt x="108" y="174"/>
                    </a:lnTo>
                    <a:lnTo>
                      <a:pt x="109" y="177"/>
                    </a:lnTo>
                    <a:lnTo>
                      <a:pt x="111" y="180"/>
                    </a:lnTo>
                    <a:lnTo>
                      <a:pt x="114" y="183"/>
                    </a:lnTo>
                    <a:lnTo>
                      <a:pt x="117" y="187"/>
                    </a:lnTo>
                    <a:lnTo>
                      <a:pt x="119" y="191"/>
                    </a:lnTo>
                    <a:lnTo>
                      <a:pt x="121" y="194"/>
                    </a:lnTo>
                    <a:lnTo>
                      <a:pt x="124" y="197"/>
                    </a:lnTo>
                    <a:lnTo>
                      <a:pt x="126" y="199"/>
                    </a:lnTo>
                    <a:lnTo>
                      <a:pt x="129" y="203"/>
                    </a:lnTo>
                    <a:lnTo>
                      <a:pt x="130" y="206"/>
                    </a:lnTo>
                    <a:lnTo>
                      <a:pt x="132" y="209"/>
                    </a:lnTo>
                    <a:lnTo>
                      <a:pt x="134" y="212"/>
                    </a:lnTo>
                    <a:lnTo>
                      <a:pt x="137" y="215"/>
                    </a:lnTo>
                    <a:lnTo>
                      <a:pt x="139" y="216"/>
                    </a:lnTo>
                    <a:lnTo>
                      <a:pt x="141" y="219"/>
                    </a:lnTo>
                    <a:lnTo>
                      <a:pt x="142" y="222"/>
                    </a:lnTo>
                    <a:lnTo>
                      <a:pt x="145" y="224"/>
                    </a:lnTo>
                    <a:lnTo>
                      <a:pt x="146" y="226"/>
                    </a:lnTo>
                    <a:lnTo>
                      <a:pt x="148" y="229"/>
                    </a:lnTo>
                    <a:lnTo>
                      <a:pt x="149" y="231"/>
                    </a:lnTo>
                    <a:lnTo>
                      <a:pt x="151" y="233"/>
                    </a:lnTo>
                    <a:lnTo>
                      <a:pt x="154" y="236"/>
                    </a:lnTo>
                    <a:lnTo>
                      <a:pt x="157" y="240"/>
                    </a:lnTo>
                    <a:lnTo>
                      <a:pt x="159" y="243"/>
                    </a:lnTo>
                    <a:lnTo>
                      <a:pt x="162" y="246"/>
                    </a:lnTo>
                    <a:lnTo>
                      <a:pt x="165" y="249"/>
                    </a:lnTo>
                    <a:lnTo>
                      <a:pt x="167" y="252"/>
                    </a:lnTo>
                    <a:lnTo>
                      <a:pt x="168" y="253"/>
                    </a:lnTo>
                    <a:lnTo>
                      <a:pt x="170" y="255"/>
                    </a:lnTo>
                    <a:lnTo>
                      <a:pt x="174" y="258"/>
                    </a:lnTo>
                    <a:lnTo>
                      <a:pt x="178" y="261"/>
                    </a:lnTo>
                    <a:lnTo>
                      <a:pt x="180" y="263"/>
                    </a:lnTo>
                    <a:lnTo>
                      <a:pt x="183" y="264"/>
                    </a:lnTo>
                    <a:lnTo>
                      <a:pt x="186" y="265"/>
                    </a:lnTo>
                    <a:lnTo>
                      <a:pt x="188" y="265"/>
                    </a:lnTo>
                    <a:lnTo>
                      <a:pt x="190" y="265"/>
                    </a:lnTo>
                    <a:lnTo>
                      <a:pt x="193" y="265"/>
                    </a:lnTo>
                    <a:lnTo>
                      <a:pt x="195" y="264"/>
                    </a:lnTo>
                    <a:lnTo>
                      <a:pt x="199" y="264"/>
                    </a:lnTo>
                    <a:lnTo>
                      <a:pt x="202" y="263"/>
                    </a:lnTo>
                    <a:lnTo>
                      <a:pt x="206" y="263"/>
                    </a:lnTo>
                    <a:lnTo>
                      <a:pt x="208" y="262"/>
                    </a:lnTo>
                    <a:lnTo>
                      <a:pt x="212" y="261"/>
                    </a:lnTo>
                    <a:lnTo>
                      <a:pt x="216" y="260"/>
                    </a:lnTo>
                    <a:lnTo>
                      <a:pt x="220" y="260"/>
                    </a:lnTo>
                    <a:lnTo>
                      <a:pt x="223" y="259"/>
                    </a:lnTo>
                    <a:lnTo>
                      <a:pt x="226" y="257"/>
                    </a:lnTo>
                    <a:lnTo>
                      <a:pt x="229" y="255"/>
                    </a:lnTo>
                    <a:lnTo>
                      <a:pt x="231" y="254"/>
                    </a:lnTo>
                    <a:lnTo>
                      <a:pt x="234" y="252"/>
                    </a:lnTo>
                    <a:lnTo>
                      <a:pt x="235" y="249"/>
                    </a:lnTo>
                    <a:lnTo>
                      <a:pt x="236" y="245"/>
                    </a:lnTo>
                    <a:lnTo>
                      <a:pt x="237" y="242"/>
                    </a:lnTo>
                    <a:lnTo>
                      <a:pt x="236" y="239"/>
                    </a:lnTo>
                    <a:lnTo>
                      <a:pt x="236" y="237"/>
                    </a:lnTo>
                    <a:lnTo>
                      <a:pt x="235" y="235"/>
                    </a:lnTo>
                    <a:lnTo>
                      <a:pt x="235" y="233"/>
                    </a:lnTo>
                    <a:lnTo>
                      <a:pt x="234" y="230"/>
                    </a:lnTo>
                    <a:lnTo>
                      <a:pt x="232" y="227"/>
                    </a:lnTo>
                    <a:lnTo>
                      <a:pt x="231" y="224"/>
                    </a:lnTo>
                    <a:lnTo>
                      <a:pt x="229" y="221"/>
                    </a:lnTo>
                    <a:lnTo>
                      <a:pt x="227" y="217"/>
                    </a:lnTo>
                    <a:lnTo>
                      <a:pt x="225" y="215"/>
                    </a:lnTo>
                    <a:lnTo>
                      <a:pt x="224" y="211"/>
                    </a:lnTo>
                    <a:lnTo>
                      <a:pt x="221" y="207"/>
                    </a:lnTo>
                    <a:lnTo>
                      <a:pt x="220" y="205"/>
                    </a:lnTo>
                    <a:lnTo>
                      <a:pt x="218" y="203"/>
                    </a:lnTo>
                    <a:lnTo>
                      <a:pt x="217" y="201"/>
                    </a:lnTo>
                    <a:lnTo>
                      <a:pt x="216" y="199"/>
                    </a:lnTo>
                    <a:lnTo>
                      <a:pt x="214" y="197"/>
                    </a:lnTo>
                    <a:lnTo>
                      <a:pt x="212" y="196"/>
                    </a:lnTo>
                    <a:lnTo>
                      <a:pt x="211" y="194"/>
                    </a:lnTo>
                    <a:lnTo>
                      <a:pt x="210" y="192"/>
                    </a:lnTo>
                    <a:lnTo>
                      <a:pt x="208" y="190"/>
                    </a:lnTo>
                    <a:lnTo>
                      <a:pt x="206" y="187"/>
                    </a:lnTo>
                    <a:lnTo>
                      <a:pt x="205" y="185"/>
                    </a:lnTo>
                    <a:lnTo>
                      <a:pt x="204" y="183"/>
                    </a:lnTo>
                    <a:lnTo>
                      <a:pt x="202" y="181"/>
                    </a:lnTo>
                    <a:lnTo>
                      <a:pt x="200" y="178"/>
                    </a:lnTo>
                    <a:lnTo>
                      <a:pt x="198" y="177"/>
                    </a:lnTo>
                    <a:lnTo>
                      <a:pt x="197" y="175"/>
                    </a:lnTo>
                    <a:lnTo>
                      <a:pt x="194" y="173"/>
                    </a:lnTo>
                    <a:lnTo>
                      <a:pt x="193" y="170"/>
                    </a:lnTo>
                    <a:lnTo>
                      <a:pt x="190" y="168"/>
                    </a:lnTo>
                    <a:lnTo>
                      <a:pt x="188" y="165"/>
                    </a:lnTo>
                    <a:lnTo>
                      <a:pt x="186" y="163"/>
                    </a:lnTo>
                    <a:lnTo>
                      <a:pt x="185" y="160"/>
                    </a:lnTo>
                    <a:lnTo>
                      <a:pt x="183" y="158"/>
                    </a:lnTo>
                    <a:lnTo>
                      <a:pt x="181" y="157"/>
                    </a:lnTo>
                    <a:lnTo>
                      <a:pt x="179" y="154"/>
                    </a:lnTo>
                    <a:lnTo>
                      <a:pt x="177" y="151"/>
                    </a:lnTo>
                    <a:lnTo>
                      <a:pt x="175" y="149"/>
                    </a:lnTo>
                    <a:lnTo>
                      <a:pt x="173" y="147"/>
                    </a:lnTo>
                    <a:lnTo>
                      <a:pt x="170" y="144"/>
                    </a:lnTo>
                    <a:lnTo>
                      <a:pt x="168" y="141"/>
                    </a:lnTo>
                    <a:lnTo>
                      <a:pt x="167" y="139"/>
                    </a:lnTo>
                    <a:lnTo>
                      <a:pt x="165" y="138"/>
                    </a:lnTo>
                    <a:lnTo>
                      <a:pt x="162" y="134"/>
                    </a:lnTo>
                    <a:lnTo>
                      <a:pt x="160" y="132"/>
                    </a:lnTo>
                    <a:lnTo>
                      <a:pt x="158" y="129"/>
                    </a:lnTo>
                    <a:lnTo>
                      <a:pt x="156" y="127"/>
                    </a:lnTo>
                    <a:lnTo>
                      <a:pt x="153" y="124"/>
                    </a:lnTo>
                    <a:lnTo>
                      <a:pt x="151" y="122"/>
                    </a:lnTo>
                    <a:lnTo>
                      <a:pt x="149" y="119"/>
                    </a:lnTo>
                    <a:lnTo>
                      <a:pt x="147" y="118"/>
                    </a:lnTo>
                    <a:lnTo>
                      <a:pt x="145" y="115"/>
                    </a:lnTo>
                    <a:lnTo>
                      <a:pt x="142" y="113"/>
                    </a:lnTo>
                    <a:lnTo>
                      <a:pt x="140" y="110"/>
                    </a:lnTo>
                    <a:lnTo>
                      <a:pt x="138" y="108"/>
                    </a:lnTo>
                    <a:lnTo>
                      <a:pt x="135" y="105"/>
                    </a:lnTo>
                    <a:lnTo>
                      <a:pt x="133" y="103"/>
                    </a:lnTo>
                    <a:lnTo>
                      <a:pt x="131" y="100"/>
                    </a:lnTo>
                    <a:lnTo>
                      <a:pt x="129" y="99"/>
                    </a:lnTo>
                    <a:lnTo>
                      <a:pt x="127" y="96"/>
                    </a:lnTo>
                    <a:lnTo>
                      <a:pt x="124" y="93"/>
                    </a:lnTo>
                    <a:lnTo>
                      <a:pt x="122" y="90"/>
                    </a:lnTo>
                    <a:lnTo>
                      <a:pt x="120" y="88"/>
                    </a:lnTo>
                    <a:lnTo>
                      <a:pt x="117" y="85"/>
                    </a:lnTo>
                    <a:lnTo>
                      <a:pt x="115" y="83"/>
                    </a:lnTo>
                    <a:lnTo>
                      <a:pt x="112" y="80"/>
                    </a:lnTo>
                    <a:lnTo>
                      <a:pt x="110" y="79"/>
                    </a:lnTo>
                    <a:lnTo>
                      <a:pt x="108" y="76"/>
                    </a:lnTo>
                    <a:lnTo>
                      <a:pt x="106" y="73"/>
                    </a:lnTo>
                    <a:lnTo>
                      <a:pt x="103" y="71"/>
                    </a:lnTo>
                    <a:lnTo>
                      <a:pt x="101" y="69"/>
                    </a:lnTo>
                    <a:lnTo>
                      <a:pt x="99" y="66"/>
                    </a:lnTo>
                    <a:lnTo>
                      <a:pt x="96" y="64"/>
                    </a:lnTo>
                    <a:lnTo>
                      <a:pt x="94" y="62"/>
                    </a:lnTo>
                    <a:lnTo>
                      <a:pt x="91" y="60"/>
                    </a:lnTo>
                    <a:lnTo>
                      <a:pt x="90" y="58"/>
                    </a:lnTo>
                    <a:lnTo>
                      <a:pt x="88" y="55"/>
                    </a:lnTo>
                    <a:lnTo>
                      <a:pt x="85" y="53"/>
                    </a:lnTo>
                    <a:lnTo>
                      <a:pt x="83" y="51"/>
                    </a:lnTo>
                    <a:lnTo>
                      <a:pt x="80" y="49"/>
                    </a:lnTo>
                    <a:lnTo>
                      <a:pt x="78" y="47"/>
                    </a:lnTo>
                    <a:lnTo>
                      <a:pt x="76" y="45"/>
                    </a:lnTo>
                    <a:lnTo>
                      <a:pt x="74" y="43"/>
                    </a:lnTo>
                    <a:lnTo>
                      <a:pt x="71" y="41"/>
                    </a:lnTo>
                    <a:lnTo>
                      <a:pt x="70" y="40"/>
                    </a:lnTo>
                    <a:lnTo>
                      <a:pt x="68" y="38"/>
                    </a:lnTo>
                    <a:lnTo>
                      <a:pt x="66" y="36"/>
                    </a:lnTo>
                    <a:lnTo>
                      <a:pt x="62" y="32"/>
                    </a:lnTo>
                    <a:lnTo>
                      <a:pt x="58" y="29"/>
                    </a:lnTo>
                    <a:lnTo>
                      <a:pt x="56" y="27"/>
                    </a:lnTo>
                    <a:lnTo>
                      <a:pt x="53" y="25"/>
                    </a:lnTo>
                    <a:lnTo>
                      <a:pt x="52" y="23"/>
                    </a:lnTo>
                    <a:lnTo>
                      <a:pt x="51" y="22"/>
                    </a:lnTo>
                    <a:lnTo>
                      <a:pt x="47" y="20"/>
                    </a:lnTo>
                    <a:lnTo>
                      <a:pt x="44" y="17"/>
                    </a:lnTo>
                    <a:lnTo>
                      <a:pt x="41" y="14"/>
                    </a:lnTo>
                    <a:lnTo>
                      <a:pt x="38" y="11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0" y="14"/>
                    </a:lnTo>
                    <a:lnTo>
                      <a:pt x="19" y="40"/>
                    </a:lnTo>
                    <a:lnTo>
                      <a:pt x="19" y="4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1" name="Freeform 16"/>
              <p:cNvSpPr>
                <a:spLocks/>
              </p:cNvSpPr>
              <p:nvPr/>
            </p:nvSpPr>
            <p:spPr bwMode="auto">
              <a:xfrm>
                <a:off x="1406" y="1228"/>
                <a:ext cx="183" cy="32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4" y="10"/>
                  </a:cxn>
                  <a:cxn ang="0">
                    <a:pos x="7" y="17"/>
                  </a:cxn>
                  <a:cxn ang="0">
                    <a:pos x="10" y="27"/>
                  </a:cxn>
                  <a:cxn ang="0">
                    <a:pos x="15" y="37"/>
                  </a:cxn>
                  <a:cxn ang="0">
                    <a:pos x="18" y="48"/>
                  </a:cxn>
                  <a:cxn ang="0">
                    <a:pos x="24" y="63"/>
                  </a:cxn>
                  <a:cxn ang="0">
                    <a:pos x="30" y="76"/>
                  </a:cxn>
                  <a:cxn ang="0">
                    <a:pos x="36" y="91"/>
                  </a:cxn>
                  <a:cxn ang="0">
                    <a:pos x="43" y="107"/>
                  </a:cxn>
                  <a:cxn ang="0">
                    <a:pos x="50" y="124"/>
                  </a:cxn>
                  <a:cxn ang="0">
                    <a:pos x="57" y="140"/>
                  </a:cxn>
                  <a:cxn ang="0">
                    <a:pos x="65" y="157"/>
                  </a:cxn>
                  <a:cxn ang="0">
                    <a:pos x="72" y="173"/>
                  </a:cxn>
                  <a:cxn ang="0">
                    <a:pos x="80" y="190"/>
                  </a:cxn>
                  <a:cxn ang="0">
                    <a:pos x="88" y="205"/>
                  </a:cxn>
                  <a:cxn ang="0">
                    <a:pos x="95" y="222"/>
                  </a:cxn>
                  <a:cxn ang="0">
                    <a:pos x="103" y="236"/>
                  </a:cxn>
                  <a:cxn ang="0">
                    <a:pos x="111" y="250"/>
                  </a:cxn>
                  <a:cxn ang="0">
                    <a:pos x="117" y="263"/>
                  </a:cxn>
                  <a:cxn ang="0">
                    <a:pos x="125" y="275"/>
                  </a:cxn>
                  <a:cxn ang="0">
                    <a:pos x="132" y="284"/>
                  </a:cxn>
                  <a:cxn ang="0">
                    <a:pos x="138" y="293"/>
                  </a:cxn>
                  <a:cxn ang="0">
                    <a:pos x="145" y="300"/>
                  </a:cxn>
                  <a:cxn ang="0">
                    <a:pos x="151" y="307"/>
                  </a:cxn>
                  <a:cxn ang="0">
                    <a:pos x="158" y="313"/>
                  </a:cxn>
                  <a:cxn ang="0">
                    <a:pos x="168" y="319"/>
                  </a:cxn>
                  <a:cxn ang="0">
                    <a:pos x="175" y="320"/>
                  </a:cxn>
                  <a:cxn ang="0">
                    <a:pos x="181" y="316"/>
                  </a:cxn>
                  <a:cxn ang="0">
                    <a:pos x="182" y="307"/>
                  </a:cxn>
                  <a:cxn ang="0">
                    <a:pos x="182" y="300"/>
                  </a:cxn>
                  <a:cxn ang="0">
                    <a:pos x="182" y="293"/>
                  </a:cxn>
                  <a:cxn ang="0">
                    <a:pos x="180" y="285"/>
                  </a:cxn>
                  <a:cxn ang="0">
                    <a:pos x="176" y="276"/>
                  </a:cxn>
                  <a:cxn ang="0">
                    <a:pos x="173" y="266"/>
                  </a:cxn>
                  <a:cxn ang="0">
                    <a:pos x="169" y="255"/>
                  </a:cxn>
                  <a:cxn ang="0">
                    <a:pos x="164" y="243"/>
                  </a:cxn>
                  <a:cxn ang="0">
                    <a:pos x="156" y="231"/>
                  </a:cxn>
                  <a:cxn ang="0">
                    <a:pos x="149" y="217"/>
                  </a:cxn>
                  <a:cxn ang="0">
                    <a:pos x="140" y="203"/>
                  </a:cxn>
                  <a:cxn ang="0">
                    <a:pos x="132" y="188"/>
                  </a:cxn>
                  <a:cxn ang="0">
                    <a:pos x="122" y="173"/>
                  </a:cxn>
                  <a:cxn ang="0">
                    <a:pos x="112" y="158"/>
                  </a:cxn>
                  <a:cxn ang="0">
                    <a:pos x="102" y="143"/>
                  </a:cxn>
                  <a:cxn ang="0">
                    <a:pos x="93" y="127"/>
                  </a:cxn>
                  <a:cxn ang="0">
                    <a:pos x="82" y="112"/>
                  </a:cxn>
                  <a:cxn ang="0">
                    <a:pos x="72" y="98"/>
                  </a:cxn>
                  <a:cxn ang="0">
                    <a:pos x="62" y="84"/>
                  </a:cxn>
                  <a:cxn ang="0">
                    <a:pos x="53" y="70"/>
                  </a:cxn>
                  <a:cxn ang="0">
                    <a:pos x="43" y="58"/>
                  </a:cxn>
                  <a:cxn ang="0">
                    <a:pos x="35" y="46"/>
                  </a:cxn>
                  <a:cxn ang="0">
                    <a:pos x="26" y="35"/>
                  </a:cxn>
                  <a:cxn ang="0">
                    <a:pos x="19" y="26"/>
                  </a:cxn>
                  <a:cxn ang="0">
                    <a:pos x="13" y="17"/>
                  </a:cxn>
                  <a:cxn ang="0">
                    <a:pos x="8" y="10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183" h="320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7" y="17"/>
                    </a:lnTo>
                    <a:lnTo>
                      <a:pt x="8" y="20"/>
                    </a:lnTo>
                    <a:lnTo>
                      <a:pt x="9" y="23"/>
                    </a:lnTo>
                    <a:lnTo>
                      <a:pt x="10" y="27"/>
                    </a:lnTo>
                    <a:lnTo>
                      <a:pt x="12" y="29"/>
                    </a:lnTo>
                    <a:lnTo>
                      <a:pt x="13" y="33"/>
                    </a:lnTo>
                    <a:lnTo>
                      <a:pt x="15" y="37"/>
                    </a:lnTo>
                    <a:lnTo>
                      <a:pt x="16" y="41"/>
                    </a:lnTo>
                    <a:lnTo>
                      <a:pt x="17" y="45"/>
                    </a:lnTo>
                    <a:lnTo>
                      <a:pt x="18" y="48"/>
                    </a:lnTo>
                    <a:lnTo>
                      <a:pt x="20" y="53"/>
                    </a:lnTo>
                    <a:lnTo>
                      <a:pt x="22" y="58"/>
                    </a:lnTo>
                    <a:lnTo>
                      <a:pt x="24" y="63"/>
                    </a:lnTo>
                    <a:lnTo>
                      <a:pt x="26" y="67"/>
                    </a:lnTo>
                    <a:lnTo>
                      <a:pt x="28" y="71"/>
                    </a:lnTo>
                    <a:lnTo>
                      <a:pt x="30" y="76"/>
                    </a:lnTo>
                    <a:lnTo>
                      <a:pt x="33" y="81"/>
                    </a:lnTo>
                    <a:lnTo>
                      <a:pt x="35" y="87"/>
                    </a:lnTo>
                    <a:lnTo>
                      <a:pt x="36" y="91"/>
                    </a:lnTo>
                    <a:lnTo>
                      <a:pt x="38" y="97"/>
                    </a:lnTo>
                    <a:lnTo>
                      <a:pt x="41" y="102"/>
                    </a:lnTo>
                    <a:lnTo>
                      <a:pt x="43" y="107"/>
                    </a:lnTo>
                    <a:lnTo>
                      <a:pt x="45" y="112"/>
                    </a:lnTo>
                    <a:lnTo>
                      <a:pt x="48" y="118"/>
                    </a:lnTo>
                    <a:lnTo>
                      <a:pt x="50" y="124"/>
                    </a:lnTo>
                    <a:lnTo>
                      <a:pt x="53" y="129"/>
                    </a:lnTo>
                    <a:lnTo>
                      <a:pt x="55" y="134"/>
                    </a:lnTo>
                    <a:lnTo>
                      <a:pt x="57" y="140"/>
                    </a:lnTo>
                    <a:lnTo>
                      <a:pt x="59" y="145"/>
                    </a:lnTo>
                    <a:lnTo>
                      <a:pt x="62" y="151"/>
                    </a:lnTo>
                    <a:lnTo>
                      <a:pt x="65" y="157"/>
                    </a:lnTo>
                    <a:lnTo>
                      <a:pt x="67" y="162"/>
                    </a:lnTo>
                    <a:lnTo>
                      <a:pt x="70" y="167"/>
                    </a:lnTo>
                    <a:lnTo>
                      <a:pt x="72" y="173"/>
                    </a:lnTo>
                    <a:lnTo>
                      <a:pt x="74" y="179"/>
                    </a:lnTo>
                    <a:lnTo>
                      <a:pt x="77" y="184"/>
                    </a:lnTo>
                    <a:lnTo>
                      <a:pt x="80" y="190"/>
                    </a:lnTo>
                    <a:lnTo>
                      <a:pt x="82" y="195"/>
                    </a:lnTo>
                    <a:lnTo>
                      <a:pt x="85" y="201"/>
                    </a:lnTo>
                    <a:lnTo>
                      <a:pt x="88" y="205"/>
                    </a:lnTo>
                    <a:lnTo>
                      <a:pt x="91" y="211"/>
                    </a:lnTo>
                    <a:lnTo>
                      <a:pt x="93" y="216"/>
                    </a:lnTo>
                    <a:lnTo>
                      <a:pt x="95" y="222"/>
                    </a:lnTo>
                    <a:lnTo>
                      <a:pt x="97" y="226"/>
                    </a:lnTo>
                    <a:lnTo>
                      <a:pt x="100" y="231"/>
                    </a:lnTo>
                    <a:lnTo>
                      <a:pt x="103" y="236"/>
                    </a:lnTo>
                    <a:lnTo>
                      <a:pt x="106" y="241"/>
                    </a:lnTo>
                    <a:lnTo>
                      <a:pt x="108" y="245"/>
                    </a:lnTo>
                    <a:lnTo>
                      <a:pt x="111" y="250"/>
                    </a:lnTo>
                    <a:lnTo>
                      <a:pt x="112" y="255"/>
                    </a:lnTo>
                    <a:lnTo>
                      <a:pt x="115" y="259"/>
                    </a:lnTo>
                    <a:lnTo>
                      <a:pt x="117" y="263"/>
                    </a:lnTo>
                    <a:lnTo>
                      <a:pt x="120" y="267"/>
                    </a:lnTo>
                    <a:lnTo>
                      <a:pt x="123" y="271"/>
                    </a:lnTo>
                    <a:lnTo>
                      <a:pt x="125" y="275"/>
                    </a:lnTo>
                    <a:lnTo>
                      <a:pt x="127" y="278"/>
                    </a:lnTo>
                    <a:lnTo>
                      <a:pt x="130" y="281"/>
                    </a:lnTo>
                    <a:lnTo>
                      <a:pt x="132" y="284"/>
                    </a:lnTo>
                    <a:lnTo>
                      <a:pt x="134" y="287"/>
                    </a:lnTo>
                    <a:lnTo>
                      <a:pt x="136" y="290"/>
                    </a:lnTo>
                    <a:lnTo>
                      <a:pt x="138" y="293"/>
                    </a:lnTo>
                    <a:lnTo>
                      <a:pt x="141" y="296"/>
                    </a:lnTo>
                    <a:lnTo>
                      <a:pt x="143" y="298"/>
                    </a:lnTo>
                    <a:lnTo>
                      <a:pt x="145" y="300"/>
                    </a:lnTo>
                    <a:lnTo>
                      <a:pt x="147" y="302"/>
                    </a:lnTo>
                    <a:lnTo>
                      <a:pt x="149" y="304"/>
                    </a:lnTo>
                    <a:lnTo>
                      <a:pt x="151" y="307"/>
                    </a:lnTo>
                    <a:lnTo>
                      <a:pt x="152" y="309"/>
                    </a:lnTo>
                    <a:lnTo>
                      <a:pt x="155" y="310"/>
                    </a:lnTo>
                    <a:lnTo>
                      <a:pt x="158" y="313"/>
                    </a:lnTo>
                    <a:lnTo>
                      <a:pt x="162" y="316"/>
                    </a:lnTo>
                    <a:lnTo>
                      <a:pt x="165" y="318"/>
                    </a:lnTo>
                    <a:lnTo>
                      <a:pt x="168" y="319"/>
                    </a:lnTo>
                    <a:lnTo>
                      <a:pt x="170" y="320"/>
                    </a:lnTo>
                    <a:lnTo>
                      <a:pt x="173" y="320"/>
                    </a:lnTo>
                    <a:lnTo>
                      <a:pt x="175" y="320"/>
                    </a:lnTo>
                    <a:lnTo>
                      <a:pt x="178" y="319"/>
                    </a:lnTo>
                    <a:lnTo>
                      <a:pt x="179" y="318"/>
                    </a:lnTo>
                    <a:lnTo>
                      <a:pt x="181" y="316"/>
                    </a:lnTo>
                    <a:lnTo>
                      <a:pt x="181" y="314"/>
                    </a:lnTo>
                    <a:lnTo>
                      <a:pt x="182" y="311"/>
                    </a:lnTo>
                    <a:lnTo>
                      <a:pt x="182" y="307"/>
                    </a:lnTo>
                    <a:lnTo>
                      <a:pt x="183" y="304"/>
                    </a:lnTo>
                    <a:lnTo>
                      <a:pt x="182" y="302"/>
                    </a:lnTo>
                    <a:lnTo>
                      <a:pt x="182" y="300"/>
                    </a:lnTo>
                    <a:lnTo>
                      <a:pt x="182" y="298"/>
                    </a:lnTo>
                    <a:lnTo>
                      <a:pt x="182" y="296"/>
                    </a:lnTo>
                    <a:lnTo>
                      <a:pt x="182" y="293"/>
                    </a:lnTo>
                    <a:lnTo>
                      <a:pt x="181" y="290"/>
                    </a:lnTo>
                    <a:lnTo>
                      <a:pt x="180" y="287"/>
                    </a:lnTo>
                    <a:lnTo>
                      <a:pt x="180" y="285"/>
                    </a:lnTo>
                    <a:lnTo>
                      <a:pt x="179" y="281"/>
                    </a:lnTo>
                    <a:lnTo>
                      <a:pt x="178" y="279"/>
                    </a:lnTo>
                    <a:lnTo>
                      <a:pt x="176" y="276"/>
                    </a:lnTo>
                    <a:lnTo>
                      <a:pt x="176" y="273"/>
                    </a:lnTo>
                    <a:lnTo>
                      <a:pt x="174" y="269"/>
                    </a:lnTo>
                    <a:lnTo>
                      <a:pt x="173" y="266"/>
                    </a:lnTo>
                    <a:lnTo>
                      <a:pt x="171" y="262"/>
                    </a:lnTo>
                    <a:lnTo>
                      <a:pt x="170" y="260"/>
                    </a:lnTo>
                    <a:lnTo>
                      <a:pt x="169" y="255"/>
                    </a:lnTo>
                    <a:lnTo>
                      <a:pt x="167" y="251"/>
                    </a:lnTo>
                    <a:lnTo>
                      <a:pt x="165" y="247"/>
                    </a:lnTo>
                    <a:lnTo>
                      <a:pt x="164" y="243"/>
                    </a:lnTo>
                    <a:lnTo>
                      <a:pt x="161" y="240"/>
                    </a:lnTo>
                    <a:lnTo>
                      <a:pt x="159" y="235"/>
                    </a:lnTo>
                    <a:lnTo>
                      <a:pt x="156" y="231"/>
                    </a:lnTo>
                    <a:lnTo>
                      <a:pt x="153" y="226"/>
                    </a:lnTo>
                    <a:lnTo>
                      <a:pt x="151" y="222"/>
                    </a:lnTo>
                    <a:lnTo>
                      <a:pt x="149" y="217"/>
                    </a:lnTo>
                    <a:lnTo>
                      <a:pt x="146" y="212"/>
                    </a:lnTo>
                    <a:lnTo>
                      <a:pt x="144" y="208"/>
                    </a:lnTo>
                    <a:lnTo>
                      <a:pt x="140" y="203"/>
                    </a:lnTo>
                    <a:lnTo>
                      <a:pt x="137" y="198"/>
                    </a:lnTo>
                    <a:lnTo>
                      <a:pt x="134" y="193"/>
                    </a:lnTo>
                    <a:lnTo>
                      <a:pt x="132" y="188"/>
                    </a:lnTo>
                    <a:lnTo>
                      <a:pt x="129" y="183"/>
                    </a:lnTo>
                    <a:lnTo>
                      <a:pt x="126" y="179"/>
                    </a:lnTo>
                    <a:lnTo>
                      <a:pt x="122" y="173"/>
                    </a:lnTo>
                    <a:lnTo>
                      <a:pt x="119" y="168"/>
                    </a:lnTo>
                    <a:lnTo>
                      <a:pt x="115" y="163"/>
                    </a:lnTo>
                    <a:lnTo>
                      <a:pt x="112" y="158"/>
                    </a:lnTo>
                    <a:lnTo>
                      <a:pt x="109" y="153"/>
                    </a:lnTo>
                    <a:lnTo>
                      <a:pt x="106" y="147"/>
                    </a:lnTo>
                    <a:lnTo>
                      <a:pt x="102" y="143"/>
                    </a:lnTo>
                    <a:lnTo>
                      <a:pt x="99" y="138"/>
                    </a:lnTo>
                    <a:lnTo>
                      <a:pt x="95" y="132"/>
                    </a:lnTo>
                    <a:lnTo>
                      <a:pt x="93" y="127"/>
                    </a:lnTo>
                    <a:lnTo>
                      <a:pt x="89" y="123"/>
                    </a:lnTo>
                    <a:lnTo>
                      <a:pt x="85" y="118"/>
                    </a:lnTo>
                    <a:lnTo>
                      <a:pt x="82" y="112"/>
                    </a:lnTo>
                    <a:lnTo>
                      <a:pt x="79" y="107"/>
                    </a:lnTo>
                    <a:lnTo>
                      <a:pt x="75" y="103"/>
                    </a:lnTo>
                    <a:lnTo>
                      <a:pt x="72" y="98"/>
                    </a:lnTo>
                    <a:lnTo>
                      <a:pt x="69" y="93"/>
                    </a:lnTo>
                    <a:lnTo>
                      <a:pt x="66" y="89"/>
                    </a:lnTo>
                    <a:lnTo>
                      <a:pt x="62" y="84"/>
                    </a:lnTo>
                    <a:lnTo>
                      <a:pt x="59" y="80"/>
                    </a:lnTo>
                    <a:lnTo>
                      <a:pt x="55" y="75"/>
                    </a:lnTo>
                    <a:lnTo>
                      <a:pt x="53" y="70"/>
                    </a:lnTo>
                    <a:lnTo>
                      <a:pt x="50" y="67"/>
                    </a:lnTo>
                    <a:lnTo>
                      <a:pt x="46" y="62"/>
                    </a:lnTo>
                    <a:lnTo>
                      <a:pt x="43" y="58"/>
                    </a:lnTo>
                    <a:lnTo>
                      <a:pt x="40" y="54"/>
                    </a:lnTo>
                    <a:lnTo>
                      <a:pt x="37" y="49"/>
                    </a:lnTo>
                    <a:lnTo>
                      <a:pt x="35" y="46"/>
                    </a:lnTo>
                    <a:lnTo>
                      <a:pt x="32" y="42"/>
                    </a:lnTo>
                    <a:lnTo>
                      <a:pt x="29" y="39"/>
                    </a:lnTo>
                    <a:lnTo>
                      <a:pt x="26" y="35"/>
                    </a:lnTo>
                    <a:lnTo>
                      <a:pt x="24" y="32"/>
                    </a:lnTo>
                    <a:lnTo>
                      <a:pt x="21" y="28"/>
                    </a:lnTo>
                    <a:lnTo>
                      <a:pt x="19" y="26"/>
                    </a:lnTo>
                    <a:lnTo>
                      <a:pt x="17" y="23"/>
                    </a:lnTo>
                    <a:lnTo>
                      <a:pt x="15" y="20"/>
                    </a:lnTo>
                    <a:lnTo>
                      <a:pt x="13" y="17"/>
                    </a:lnTo>
                    <a:lnTo>
                      <a:pt x="12" y="15"/>
                    </a:lnTo>
                    <a:lnTo>
                      <a:pt x="9" y="12"/>
                    </a:lnTo>
                    <a:lnTo>
                      <a:pt x="8" y="10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2" name="Freeform 17"/>
              <p:cNvSpPr>
                <a:spLocks/>
              </p:cNvSpPr>
              <p:nvPr/>
            </p:nvSpPr>
            <p:spPr bwMode="auto">
              <a:xfrm>
                <a:off x="1309" y="1256"/>
                <a:ext cx="57" cy="376"/>
              </a:xfrm>
              <a:custGeom>
                <a:avLst/>
                <a:gdLst/>
                <a:ahLst/>
                <a:cxnLst>
                  <a:cxn ang="0">
                    <a:pos x="16" y="1"/>
                  </a:cxn>
                  <a:cxn ang="0">
                    <a:pos x="16" y="6"/>
                  </a:cxn>
                  <a:cxn ang="0">
                    <a:pos x="15" y="13"/>
                  </a:cxn>
                  <a:cxn ang="0">
                    <a:pos x="14" y="21"/>
                  </a:cxn>
                  <a:cxn ang="0">
                    <a:pos x="13" y="33"/>
                  </a:cxn>
                  <a:cxn ang="0">
                    <a:pos x="12" y="44"/>
                  </a:cxn>
                  <a:cxn ang="0">
                    <a:pos x="10" y="59"/>
                  </a:cxn>
                  <a:cxn ang="0">
                    <a:pos x="9" y="74"/>
                  </a:cxn>
                  <a:cxn ang="0">
                    <a:pos x="8" y="90"/>
                  </a:cxn>
                  <a:cxn ang="0">
                    <a:pos x="6" y="107"/>
                  </a:cxn>
                  <a:cxn ang="0">
                    <a:pos x="5" y="125"/>
                  </a:cxn>
                  <a:cxn ang="0">
                    <a:pos x="4" y="143"/>
                  </a:cxn>
                  <a:cxn ang="0">
                    <a:pos x="3" y="162"/>
                  </a:cxn>
                  <a:cxn ang="0">
                    <a:pos x="2" y="181"/>
                  </a:cxn>
                  <a:cxn ang="0">
                    <a:pos x="1" y="200"/>
                  </a:cxn>
                  <a:cxn ang="0">
                    <a:pos x="0" y="218"/>
                  </a:cxn>
                  <a:cxn ang="0">
                    <a:pos x="0" y="236"/>
                  </a:cxn>
                  <a:cxn ang="0">
                    <a:pos x="0" y="254"/>
                  </a:cxn>
                  <a:cxn ang="0">
                    <a:pos x="0" y="271"/>
                  </a:cxn>
                  <a:cxn ang="0">
                    <a:pos x="0" y="287"/>
                  </a:cxn>
                  <a:cxn ang="0">
                    <a:pos x="2" y="302"/>
                  </a:cxn>
                  <a:cxn ang="0">
                    <a:pos x="2" y="314"/>
                  </a:cxn>
                  <a:cxn ang="0">
                    <a:pos x="4" y="327"/>
                  </a:cxn>
                  <a:cxn ang="0">
                    <a:pos x="6" y="337"/>
                  </a:cxn>
                  <a:cxn ang="0">
                    <a:pos x="8" y="347"/>
                  </a:cxn>
                  <a:cxn ang="0">
                    <a:pos x="11" y="354"/>
                  </a:cxn>
                  <a:cxn ang="0">
                    <a:pos x="13" y="361"/>
                  </a:cxn>
                  <a:cxn ang="0">
                    <a:pos x="17" y="369"/>
                  </a:cxn>
                  <a:cxn ang="0">
                    <a:pos x="23" y="374"/>
                  </a:cxn>
                  <a:cxn ang="0">
                    <a:pos x="29" y="376"/>
                  </a:cxn>
                  <a:cxn ang="0">
                    <a:pos x="35" y="372"/>
                  </a:cxn>
                  <a:cxn ang="0">
                    <a:pos x="40" y="364"/>
                  </a:cxn>
                  <a:cxn ang="0">
                    <a:pos x="44" y="355"/>
                  </a:cxn>
                  <a:cxn ang="0">
                    <a:pos x="47" y="348"/>
                  </a:cxn>
                  <a:cxn ang="0">
                    <a:pos x="49" y="339"/>
                  </a:cxn>
                  <a:cxn ang="0">
                    <a:pos x="51" y="330"/>
                  </a:cxn>
                  <a:cxn ang="0">
                    <a:pos x="53" y="319"/>
                  </a:cxn>
                  <a:cxn ang="0">
                    <a:pos x="55" y="307"/>
                  </a:cxn>
                  <a:cxn ang="0">
                    <a:pos x="56" y="293"/>
                  </a:cxn>
                  <a:cxn ang="0">
                    <a:pos x="56" y="280"/>
                  </a:cxn>
                  <a:cxn ang="0">
                    <a:pos x="56" y="265"/>
                  </a:cxn>
                  <a:cxn ang="0">
                    <a:pos x="57" y="250"/>
                  </a:cxn>
                  <a:cxn ang="0">
                    <a:pos x="57" y="234"/>
                  </a:cxn>
                  <a:cxn ang="0">
                    <a:pos x="57" y="216"/>
                  </a:cxn>
                  <a:cxn ang="0">
                    <a:pos x="56" y="200"/>
                  </a:cxn>
                  <a:cxn ang="0">
                    <a:pos x="56" y="184"/>
                  </a:cxn>
                  <a:cxn ang="0">
                    <a:pos x="56" y="167"/>
                  </a:cxn>
                  <a:cxn ang="0">
                    <a:pos x="56" y="150"/>
                  </a:cxn>
                  <a:cxn ang="0">
                    <a:pos x="55" y="134"/>
                  </a:cxn>
                  <a:cxn ang="0">
                    <a:pos x="54" y="117"/>
                  </a:cxn>
                  <a:cxn ang="0">
                    <a:pos x="53" y="101"/>
                  </a:cxn>
                  <a:cxn ang="0">
                    <a:pos x="51" y="85"/>
                  </a:cxn>
                  <a:cxn ang="0">
                    <a:pos x="50" y="70"/>
                  </a:cxn>
                  <a:cxn ang="0">
                    <a:pos x="49" y="56"/>
                  </a:cxn>
                  <a:cxn ang="0">
                    <a:pos x="48" y="43"/>
                  </a:cxn>
                  <a:cxn ang="0">
                    <a:pos x="47" y="30"/>
                  </a:cxn>
                  <a:cxn ang="0">
                    <a:pos x="46" y="20"/>
                  </a:cxn>
                  <a:cxn ang="0">
                    <a:pos x="45" y="9"/>
                  </a:cxn>
                  <a:cxn ang="0">
                    <a:pos x="45" y="1"/>
                  </a:cxn>
                </a:cxnLst>
                <a:rect l="0" t="0" r="r" b="b"/>
                <a:pathLst>
                  <a:path w="57" h="376">
                    <a:moveTo>
                      <a:pt x="17" y="0"/>
                    </a:move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5" y="10"/>
                    </a:lnTo>
                    <a:lnTo>
                      <a:pt x="15" y="13"/>
                    </a:lnTo>
                    <a:lnTo>
                      <a:pt x="15" y="16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13" y="29"/>
                    </a:lnTo>
                    <a:lnTo>
                      <a:pt x="13" y="33"/>
                    </a:lnTo>
                    <a:lnTo>
                      <a:pt x="12" y="37"/>
                    </a:lnTo>
                    <a:lnTo>
                      <a:pt x="12" y="40"/>
                    </a:lnTo>
                    <a:lnTo>
                      <a:pt x="12" y="44"/>
                    </a:lnTo>
                    <a:lnTo>
                      <a:pt x="11" y="49"/>
                    </a:lnTo>
                    <a:lnTo>
                      <a:pt x="10" y="54"/>
                    </a:lnTo>
                    <a:lnTo>
                      <a:pt x="10" y="59"/>
                    </a:lnTo>
                    <a:lnTo>
                      <a:pt x="10" y="63"/>
                    </a:lnTo>
                    <a:lnTo>
                      <a:pt x="10" y="69"/>
                    </a:lnTo>
                    <a:lnTo>
                      <a:pt x="9" y="74"/>
                    </a:lnTo>
                    <a:lnTo>
                      <a:pt x="9" y="79"/>
                    </a:lnTo>
                    <a:lnTo>
                      <a:pt x="8" y="84"/>
                    </a:lnTo>
                    <a:lnTo>
                      <a:pt x="8" y="90"/>
                    </a:lnTo>
                    <a:lnTo>
                      <a:pt x="7" y="96"/>
                    </a:lnTo>
                    <a:lnTo>
                      <a:pt x="7" y="101"/>
                    </a:lnTo>
                    <a:lnTo>
                      <a:pt x="6" y="107"/>
                    </a:lnTo>
                    <a:lnTo>
                      <a:pt x="6" y="114"/>
                    </a:lnTo>
                    <a:lnTo>
                      <a:pt x="6" y="119"/>
                    </a:lnTo>
                    <a:lnTo>
                      <a:pt x="5" y="125"/>
                    </a:lnTo>
                    <a:lnTo>
                      <a:pt x="5" y="131"/>
                    </a:lnTo>
                    <a:lnTo>
                      <a:pt x="4" y="137"/>
                    </a:lnTo>
                    <a:lnTo>
                      <a:pt x="4" y="143"/>
                    </a:lnTo>
                    <a:lnTo>
                      <a:pt x="4" y="150"/>
                    </a:lnTo>
                    <a:lnTo>
                      <a:pt x="3" y="156"/>
                    </a:lnTo>
                    <a:lnTo>
                      <a:pt x="3" y="162"/>
                    </a:lnTo>
                    <a:lnTo>
                      <a:pt x="2" y="169"/>
                    </a:lnTo>
                    <a:lnTo>
                      <a:pt x="2" y="175"/>
                    </a:lnTo>
                    <a:lnTo>
                      <a:pt x="2" y="181"/>
                    </a:lnTo>
                    <a:lnTo>
                      <a:pt x="2" y="188"/>
                    </a:lnTo>
                    <a:lnTo>
                      <a:pt x="1" y="194"/>
                    </a:lnTo>
                    <a:lnTo>
                      <a:pt x="1" y="200"/>
                    </a:lnTo>
                    <a:lnTo>
                      <a:pt x="1" y="206"/>
                    </a:lnTo>
                    <a:lnTo>
                      <a:pt x="1" y="213"/>
                    </a:lnTo>
                    <a:lnTo>
                      <a:pt x="0" y="218"/>
                    </a:lnTo>
                    <a:lnTo>
                      <a:pt x="0" y="225"/>
                    </a:lnTo>
                    <a:lnTo>
                      <a:pt x="0" y="231"/>
                    </a:lnTo>
                    <a:lnTo>
                      <a:pt x="0" y="236"/>
                    </a:lnTo>
                    <a:lnTo>
                      <a:pt x="0" y="242"/>
                    </a:lnTo>
                    <a:lnTo>
                      <a:pt x="0" y="249"/>
                    </a:lnTo>
                    <a:lnTo>
                      <a:pt x="0" y="254"/>
                    </a:lnTo>
                    <a:lnTo>
                      <a:pt x="0" y="260"/>
                    </a:lnTo>
                    <a:lnTo>
                      <a:pt x="0" y="266"/>
                    </a:lnTo>
                    <a:lnTo>
                      <a:pt x="0" y="271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7"/>
                    </a:lnTo>
                    <a:lnTo>
                      <a:pt x="0" y="292"/>
                    </a:lnTo>
                    <a:lnTo>
                      <a:pt x="1" y="297"/>
                    </a:lnTo>
                    <a:lnTo>
                      <a:pt x="2" y="302"/>
                    </a:lnTo>
                    <a:lnTo>
                      <a:pt x="2" y="306"/>
                    </a:lnTo>
                    <a:lnTo>
                      <a:pt x="2" y="311"/>
                    </a:lnTo>
                    <a:lnTo>
                      <a:pt x="2" y="314"/>
                    </a:lnTo>
                    <a:lnTo>
                      <a:pt x="3" y="319"/>
                    </a:lnTo>
                    <a:lnTo>
                      <a:pt x="3" y="323"/>
                    </a:lnTo>
                    <a:lnTo>
                      <a:pt x="4" y="327"/>
                    </a:lnTo>
                    <a:lnTo>
                      <a:pt x="4" y="331"/>
                    </a:lnTo>
                    <a:lnTo>
                      <a:pt x="6" y="334"/>
                    </a:lnTo>
                    <a:lnTo>
                      <a:pt x="6" y="337"/>
                    </a:lnTo>
                    <a:lnTo>
                      <a:pt x="7" y="341"/>
                    </a:lnTo>
                    <a:lnTo>
                      <a:pt x="7" y="344"/>
                    </a:lnTo>
                    <a:lnTo>
                      <a:pt x="8" y="347"/>
                    </a:lnTo>
                    <a:lnTo>
                      <a:pt x="9" y="350"/>
                    </a:lnTo>
                    <a:lnTo>
                      <a:pt x="10" y="352"/>
                    </a:lnTo>
                    <a:lnTo>
                      <a:pt x="11" y="354"/>
                    </a:lnTo>
                    <a:lnTo>
                      <a:pt x="12" y="357"/>
                    </a:lnTo>
                    <a:lnTo>
                      <a:pt x="13" y="359"/>
                    </a:lnTo>
                    <a:lnTo>
                      <a:pt x="13" y="361"/>
                    </a:lnTo>
                    <a:lnTo>
                      <a:pt x="14" y="363"/>
                    </a:lnTo>
                    <a:lnTo>
                      <a:pt x="15" y="366"/>
                    </a:lnTo>
                    <a:lnTo>
                      <a:pt x="17" y="369"/>
                    </a:lnTo>
                    <a:lnTo>
                      <a:pt x="18" y="371"/>
                    </a:lnTo>
                    <a:lnTo>
                      <a:pt x="20" y="372"/>
                    </a:lnTo>
                    <a:lnTo>
                      <a:pt x="23" y="374"/>
                    </a:lnTo>
                    <a:lnTo>
                      <a:pt x="25" y="375"/>
                    </a:lnTo>
                    <a:lnTo>
                      <a:pt x="27" y="376"/>
                    </a:lnTo>
                    <a:lnTo>
                      <a:pt x="29" y="376"/>
                    </a:lnTo>
                    <a:lnTo>
                      <a:pt x="31" y="375"/>
                    </a:lnTo>
                    <a:lnTo>
                      <a:pt x="33" y="374"/>
                    </a:lnTo>
                    <a:lnTo>
                      <a:pt x="35" y="372"/>
                    </a:lnTo>
                    <a:lnTo>
                      <a:pt x="36" y="370"/>
                    </a:lnTo>
                    <a:lnTo>
                      <a:pt x="38" y="367"/>
                    </a:lnTo>
                    <a:lnTo>
                      <a:pt x="40" y="364"/>
                    </a:lnTo>
                    <a:lnTo>
                      <a:pt x="42" y="360"/>
                    </a:lnTo>
                    <a:lnTo>
                      <a:pt x="43" y="357"/>
                    </a:lnTo>
                    <a:lnTo>
                      <a:pt x="44" y="355"/>
                    </a:lnTo>
                    <a:lnTo>
                      <a:pt x="45" y="352"/>
                    </a:lnTo>
                    <a:lnTo>
                      <a:pt x="46" y="350"/>
                    </a:lnTo>
                    <a:lnTo>
                      <a:pt x="47" y="348"/>
                    </a:lnTo>
                    <a:lnTo>
                      <a:pt x="47" y="345"/>
                    </a:lnTo>
                    <a:lnTo>
                      <a:pt x="48" y="342"/>
                    </a:lnTo>
                    <a:lnTo>
                      <a:pt x="49" y="339"/>
                    </a:lnTo>
                    <a:lnTo>
                      <a:pt x="50" y="335"/>
                    </a:lnTo>
                    <a:lnTo>
                      <a:pt x="51" y="332"/>
                    </a:lnTo>
                    <a:lnTo>
                      <a:pt x="51" y="330"/>
                    </a:lnTo>
                    <a:lnTo>
                      <a:pt x="52" y="326"/>
                    </a:lnTo>
                    <a:lnTo>
                      <a:pt x="53" y="322"/>
                    </a:lnTo>
                    <a:lnTo>
                      <a:pt x="53" y="319"/>
                    </a:lnTo>
                    <a:lnTo>
                      <a:pt x="54" y="314"/>
                    </a:lnTo>
                    <a:lnTo>
                      <a:pt x="55" y="311"/>
                    </a:lnTo>
                    <a:lnTo>
                      <a:pt x="55" y="307"/>
                    </a:lnTo>
                    <a:lnTo>
                      <a:pt x="55" y="302"/>
                    </a:lnTo>
                    <a:lnTo>
                      <a:pt x="56" y="298"/>
                    </a:lnTo>
                    <a:lnTo>
                      <a:pt x="56" y="293"/>
                    </a:lnTo>
                    <a:lnTo>
                      <a:pt x="56" y="290"/>
                    </a:lnTo>
                    <a:lnTo>
                      <a:pt x="56" y="285"/>
                    </a:lnTo>
                    <a:lnTo>
                      <a:pt x="56" y="280"/>
                    </a:lnTo>
                    <a:lnTo>
                      <a:pt x="56" y="275"/>
                    </a:lnTo>
                    <a:lnTo>
                      <a:pt x="56" y="270"/>
                    </a:lnTo>
                    <a:lnTo>
                      <a:pt x="56" y="265"/>
                    </a:lnTo>
                    <a:lnTo>
                      <a:pt x="56" y="260"/>
                    </a:lnTo>
                    <a:lnTo>
                      <a:pt x="57" y="255"/>
                    </a:lnTo>
                    <a:lnTo>
                      <a:pt x="57" y="250"/>
                    </a:lnTo>
                    <a:lnTo>
                      <a:pt x="57" y="244"/>
                    </a:lnTo>
                    <a:lnTo>
                      <a:pt x="57" y="239"/>
                    </a:lnTo>
                    <a:lnTo>
                      <a:pt x="57" y="234"/>
                    </a:lnTo>
                    <a:lnTo>
                      <a:pt x="57" y="229"/>
                    </a:lnTo>
                    <a:lnTo>
                      <a:pt x="57" y="223"/>
                    </a:lnTo>
                    <a:lnTo>
                      <a:pt x="57" y="216"/>
                    </a:lnTo>
                    <a:lnTo>
                      <a:pt x="57" y="212"/>
                    </a:lnTo>
                    <a:lnTo>
                      <a:pt x="56" y="206"/>
                    </a:lnTo>
                    <a:lnTo>
                      <a:pt x="56" y="200"/>
                    </a:lnTo>
                    <a:lnTo>
                      <a:pt x="56" y="195"/>
                    </a:lnTo>
                    <a:lnTo>
                      <a:pt x="56" y="190"/>
                    </a:lnTo>
                    <a:lnTo>
                      <a:pt x="56" y="184"/>
                    </a:lnTo>
                    <a:lnTo>
                      <a:pt x="56" y="178"/>
                    </a:lnTo>
                    <a:lnTo>
                      <a:pt x="56" y="173"/>
                    </a:lnTo>
                    <a:lnTo>
                      <a:pt x="56" y="167"/>
                    </a:lnTo>
                    <a:lnTo>
                      <a:pt x="56" y="161"/>
                    </a:lnTo>
                    <a:lnTo>
                      <a:pt x="56" y="156"/>
                    </a:lnTo>
                    <a:lnTo>
                      <a:pt x="56" y="150"/>
                    </a:lnTo>
                    <a:lnTo>
                      <a:pt x="56" y="145"/>
                    </a:lnTo>
                    <a:lnTo>
                      <a:pt x="55" y="139"/>
                    </a:lnTo>
                    <a:lnTo>
                      <a:pt x="55" y="134"/>
                    </a:lnTo>
                    <a:lnTo>
                      <a:pt x="54" y="128"/>
                    </a:lnTo>
                    <a:lnTo>
                      <a:pt x="54" y="122"/>
                    </a:lnTo>
                    <a:lnTo>
                      <a:pt x="54" y="117"/>
                    </a:lnTo>
                    <a:lnTo>
                      <a:pt x="53" y="111"/>
                    </a:lnTo>
                    <a:lnTo>
                      <a:pt x="53" y="106"/>
                    </a:lnTo>
                    <a:lnTo>
                      <a:pt x="53" y="101"/>
                    </a:lnTo>
                    <a:lnTo>
                      <a:pt x="52" y="96"/>
                    </a:lnTo>
                    <a:lnTo>
                      <a:pt x="52" y="90"/>
                    </a:lnTo>
                    <a:lnTo>
                      <a:pt x="51" y="85"/>
                    </a:lnTo>
                    <a:lnTo>
                      <a:pt x="51" y="80"/>
                    </a:lnTo>
                    <a:lnTo>
                      <a:pt x="51" y="75"/>
                    </a:lnTo>
                    <a:lnTo>
                      <a:pt x="50" y="70"/>
                    </a:lnTo>
                    <a:lnTo>
                      <a:pt x="50" y="65"/>
                    </a:lnTo>
                    <a:lnTo>
                      <a:pt x="50" y="61"/>
                    </a:lnTo>
                    <a:lnTo>
                      <a:pt x="49" y="56"/>
                    </a:lnTo>
                    <a:lnTo>
                      <a:pt x="49" y="52"/>
                    </a:lnTo>
                    <a:lnTo>
                      <a:pt x="48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7" y="35"/>
                    </a:lnTo>
                    <a:lnTo>
                      <a:pt x="47" y="30"/>
                    </a:lnTo>
                    <a:lnTo>
                      <a:pt x="47" y="27"/>
                    </a:lnTo>
                    <a:lnTo>
                      <a:pt x="47" y="23"/>
                    </a:lnTo>
                    <a:lnTo>
                      <a:pt x="46" y="20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3"/>
                    </a:lnTo>
                    <a:lnTo>
                      <a:pt x="45" y="1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3" name="Freeform 18"/>
              <p:cNvSpPr>
                <a:spLocks/>
              </p:cNvSpPr>
              <p:nvPr/>
            </p:nvSpPr>
            <p:spPr bwMode="auto">
              <a:xfrm>
                <a:off x="1154" y="1261"/>
                <a:ext cx="164" cy="345"/>
              </a:xfrm>
              <a:custGeom>
                <a:avLst/>
                <a:gdLst/>
                <a:ahLst/>
                <a:cxnLst>
                  <a:cxn ang="0">
                    <a:pos x="162" y="2"/>
                  </a:cxn>
                  <a:cxn ang="0">
                    <a:pos x="161" y="6"/>
                  </a:cxn>
                  <a:cxn ang="0">
                    <a:pos x="159" y="13"/>
                  </a:cxn>
                  <a:cxn ang="0">
                    <a:pos x="157" y="21"/>
                  </a:cxn>
                  <a:cxn ang="0">
                    <a:pos x="153" y="32"/>
                  </a:cxn>
                  <a:cxn ang="0">
                    <a:pos x="150" y="44"/>
                  </a:cxn>
                  <a:cxn ang="0">
                    <a:pos x="146" y="56"/>
                  </a:cxn>
                  <a:cxn ang="0">
                    <a:pos x="141" y="72"/>
                  </a:cxn>
                  <a:cxn ang="0">
                    <a:pos x="136" y="87"/>
                  </a:cxn>
                  <a:cxn ang="0">
                    <a:pos x="131" y="103"/>
                  </a:cxn>
                  <a:cxn ang="0">
                    <a:pos x="126" y="120"/>
                  </a:cxn>
                  <a:cxn ang="0">
                    <a:pos x="119" y="138"/>
                  </a:cxn>
                  <a:cxn ang="0">
                    <a:pos x="114" y="155"/>
                  </a:cxn>
                  <a:cxn ang="0">
                    <a:pos x="107" y="173"/>
                  </a:cxn>
                  <a:cxn ang="0">
                    <a:pos x="100" y="191"/>
                  </a:cxn>
                  <a:cxn ang="0">
                    <a:pos x="94" y="209"/>
                  </a:cxn>
                  <a:cxn ang="0">
                    <a:pos x="88" y="227"/>
                  </a:cxn>
                  <a:cxn ang="0">
                    <a:pos x="81" y="243"/>
                  </a:cxn>
                  <a:cxn ang="0">
                    <a:pos x="75" y="258"/>
                  </a:cxn>
                  <a:cxn ang="0">
                    <a:pos x="68" y="272"/>
                  </a:cxn>
                  <a:cxn ang="0">
                    <a:pos x="61" y="287"/>
                  </a:cxn>
                  <a:cxn ang="0">
                    <a:pos x="55" y="298"/>
                  </a:cxn>
                  <a:cxn ang="0">
                    <a:pos x="48" y="308"/>
                  </a:cxn>
                  <a:cxn ang="0">
                    <a:pos x="42" y="318"/>
                  </a:cxn>
                  <a:cxn ang="0">
                    <a:pos x="37" y="326"/>
                  </a:cxn>
                  <a:cxn ang="0">
                    <a:pos x="31" y="332"/>
                  </a:cxn>
                  <a:cxn ang="0">
                    <a:pos x="23" y="340"/>
                  </a:cxn>
                  <a:cxn ang="0">
                    <a:pos x="14" y="345"/>
                  </a:cxn>
                  <a:cxn ang="0">
                    <a:pos x="8" y="345"/>
                  </a:cxn>
                  <a:cxn ang="0">
                    <a:pos x="3" y="339"/>
                  </a:cxn>
                  <a:cxn ang="0">
                    <a:pos x="1" y="332"/>
                  </a:cxn>
                  <a:cxn ang="0">
                    <a:pos x="0" y="326"/>
                  </a:cxn>
                  <a:cxn ang="0">
                    <a:pos x="1" y="320"/>
                  </a:cxn>
                  <a:cxn ang="0">
                    <a:pos x="2" y="311"/>
                  </a:cxn>
                  <a:cxn ang="0">
                    <a:pos x="4" y="302"/>
                  </a:cxn>
                  <a:cxn ang="0">
                    <a:pos x="7" y="291"/>
                  </a:cxn>
                  <a:cxn ang="0">
                    <a:pos x="10" y="280"/>
                  </a:cxn>
                  <a:cxn ang="0">
                    <a:pos x="15" y="267"/>
                  </a:cxn>
                  <a:cxn ang="0">
                    <a:pos x="20" y="253"/>
                  </a:cxn>
                  <a:cxn ang="0">
                    <a:pos x="26" y="239"/>
                  </a:cxn>
                  <a:cxn ang="0">
                    <a:pos x="34" y="225"/>
                  </a:cxn>
                  <a:cxn ang="0">
                    <a:pos x="41" y="209"/>
                  </a:cxn>
                  <a:cxn ang="0">
                    <a:pos x="49" y="192"/>
                  </a:cxn>
                  <a:cxn ang="0">
                    <a:pos x="57" y="176"/>
                  </a:cxn>
                  <a:cxn ang="0">
                    <a:pos x="67" y="160"/>
                  </a:cxn>
                  <a:cxn ang="0">
                    <a:pos x="76" y="143"/>
                  </a:cxn>
                  <a:cxn ang="0">
                    <a:pos x="85" y="127"/>
                  </a:cxn>
                  <a:cxn ang="0">
                    <a:pos x="95" y="112"/>
                  </a:cxn>
                  <a:cxn ang="0">
                    <a:pos x="104" y="96"/>
                  </a:cxn>
                  <a:cxn ang="0">
                    <a:pos x="113" y="81"/>
                  </a:cxn>
                  <a:cxn ang="0">
                    <a:pos x="121" y="67"/>
                  </a:cxn>
                  <a:cxn ang="0">
                    <a:pos x="129" y="54"/>
                  </a:cxn>
                  <a:cxn ang="0">
                    <a:pos x="136" y="42"/>
                  </a:cxn>
                  <a:cxn ang="0">
                    <a:pos x="143" y="31"/>
                  </a:cxn>
                  <a:cxn ang="0">
                    <a:pos x="149" y="21"/>
                  </a:cxn>
                  <a:cxn ang="0">
                    <a:pos x="153" y="14"/>
                  </a:cxn>
                  <a:cxn ang="0">
                    <a:pos x="158" y="7"/>
                  </a:cxn>
                  <a:cxn ang="0">
                    <a:pos x="163" y="0"/>
                  </a:cxn>
                </a:cxnLst>
                <a:rect l="0" t="0" r="r" b="b"/>
                <a:pathLst>
                  <a:path w="164" h="345">
                    <a:moveTo>
                      <a:pt x="164" y="0"/>
                    </a:moveTo>
                    <a:lnTo>
                      <a:pt x="163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61" y="4"/>
                    </a:lnTo>
                    <a:lnTo>
                      <a:pt x="161" y="6"/>
                    </a:lnTo>
                    <a:lnTo>
                      <a:pt x="161" y="8"/>
                    </a:lnTo>
                    <a:lnTo>
                      <a:pt x="160" y="11"/>
                    </a:lnTo>
                    <a:lnTo>
                      <a:pt x="159" y="13"/>
                    </a:lnTo>
                    <a:lnTo>
                      <a:pt x="158" y="15"/>
                    </a:lnTo>
                    <a:lnTo>
                      <a:pt x="158" y="18"/>
                    </a:lnTo>
                    <a:lnTo>
                      <a:pt x="157" y="21"/>
                    </a:lnTo>
                    <a:lnTo>
                      <a:pt x="155" y="24"/>
                    </a:lnTo>
                    <a:lnTo>
                      <a:pt x="154" y="28"/>
                    </a:lnTo>
                    <a:lnTo>
                      <a:pt x="153" y="32"/>
                    </a:lnTo>
                    <a:lnTo>
                      <a:pt x="153" y="35"/>
                    </a:lnTo>
                    <a:lnTo>
                      <a:pt x="151" y="39"/>
                    </a:lnTo>
                    <a:lnTo>
                      <a:pt x="150" y="44"/>
                    </a:lnTo>
                    <a:lnTo>
                      <a:pt x="149" y="48"/>
                    </a:lnTo>
                    <a:lnTo>
                      <a:pt x="147" y="53"/>
                    </a:lnTo>
                    <a:lnTo>
                      <a:pt x="146" y="56"/>
                    </a:lnTo>
                    <a:lnTo>
                      <a:pt x="144" y="61"/>
                    </a:lnTo>
                    <a:lnTo>
                      <a:pt x="143" y="67"/>
                    </a:lnTo>
                    <a:lnTo>
                      <a:pt x="141" y="72"/>
                    </a:lnTo>
                    <a:lnTo>
                      <a:pt x="140" y="76"/>
                    </a:lnTo>
                    <a:lnTo>
                      <a:pt x="138" y="82"/>
                    </a:lnTo>
                    <a:lnTo>
                      <a:pt x="136" y="87"/>
                    </a:lnTo>
                    <a:lnTo>
                      <a:pt x="134" y="92"/>
                    </a:lnTo>
                    <a:lnTo>
                      <a:pt x="133" y="97"/>
                    </a:lnTo>
                    <a:lnTo>
                      <a:pt x="131" y="103"/>
                    </a:lnTo>
                    <a:lnTo>
                      <a:pt x="130" y="110"/>
                    </a:lnTo>
                    <a:lnTo>
                      <a:pt x="127" y="114"/>
                    </a:lnTo>
                    <a:lnTo>
                      <a:pt x="126" y="120"/>
                    </a:lnTo>
                    <a:lnTo>
                      <a:pt x="123" y="126"/>
                    </a:lnTo>
                    <a:lnTo>
                      <a:pt x="121" y="132"/>
                    </a:lnTo>
                    <a:lnTo>
                      <a:pt x="119" y="138"/>
                    </a:lnTo>
                    <a:lnTo>
                      <a:pt x="117" y="144"/>
                    </a:lnTo>
                    <a:lnTo>
                      <a:pt x="115" y="150"/>
                    </a:lnTo>
                    <a:lnTo>
                      <a:pt x="114" y="155"/>
                    </a:lnTo>
                    <a:lnTo>
                      <a:pt x="112" y="161"/>
                    </a:lnTo>
                    <a:lnTo>
                      <a:pt x="109" y="168"/>
                    </a:lnTo>
                    <a:lnTo>
                      <a:pt x="107" y="173"/>
                    </a:lnTo>
                    <a:lnTo>
                      <a:pt x="105" y="179"/>
                    </a:lnTo>
                    <a:lnTo>
                      <a:pt x="103" y="185"/>
                    </a:lnTo>
                    <a:lnTo>
                      <a:pt x="100" y="191"/>
                    </a:lnTo>
                    <a:lnTo>
                      <a:pt x="98" y="197"/>
                    </a:lnTo>
                    <a:lnTo>
                      <a:pt x="96" y="204"/>
                    </a:lnTo>
                    <a:lnTo>
                      <a:pt x="94" y="209"/>
                    </a:lnTo>
                    <a:lnTo>
                      <a:pt x="92" y="215"/>
                    </a:lnTo>
                    <a:lnTo>
                      <a:pt x="90" y="220"/>
                    </a:lnTo>
                    <a:lnTo>
                      <a:pt x="88" y="227"/>
                    </a:lnTo>
                    <a:lnTo>
                      <a:pt x="85" y="231"/>
                    </a:lnTo>
                    <a:lnTo>
                      <a:pt x="83" y="237"/>
                    </a:lnTo>
                    <a:lnTo>
                      <a:pt x="81" y="243"/>
                    </a:lnTo>
                    <a:lnTo>
                      <a:pt x="79" y="248"/>
                    </a:lnTo>
                    <a:lnTo>
                      <a:pt x="76" y="253"/>
                    </a:lnTo>
                    <a:lnTo>
                      <a:pt x="75" y="258"/>
                    </a:lnTo>
                    <a:lnTo>
                      <a:pt x="72" y="263"/>
                    </a:lnTo>
                    <a:lnTo>
                      <a:pt x="70" y="268"/>
                    </a:lnTo>
                    <a:lnTo>
                      <a:pt x="68" y="272"/>
                    </a:lnTo>
                    <a:lnTo>
                      <a:pt x="66" y="277"/>
                    </a:lnTo>
                    <a:lnTo>
                      <a:pt x="64" y="282"/>
                    </a:lnTo>
                    <a:lnTo>
                      <a:pt x="61" y="287"/>
                    </a:lnTo>
                    <a:lnTo>
                      <a:pt x="59" y="290"/>
                    </a:lnTo>
                    <a:lnTo>
                      <a:pt x="57" y="294"/>
                    </a:lnTo>
                    <a:lnTo>
                      <a:pt x="55" y="298"/>
                    </a:lnTo>
                    <a:lnTo>
                      <a:pt x="53" y="302"/>
                    </a:lnTo>
                    <a:lnTo>
                      <a:pt x="51" y="306"/>
                    </a:lnTo>
                    <a:lnTo>
                      <a:pt x="48" y="308"/>
                    </a:lnTo>
                    <a:lnTo>
                      <a:pt x="46" y="312"/>
                    </a:lnTo>
                    <a:lnTo>
                      <a:pt x="44" y="315"/>
                    </a:lnTo>
                    <a:lnTo>
                      <a:pt x="42" y="318"/>
                    </a:lnTo>
                    <a:lnTo>
                      <a:pt x="40" y="321"/>
                    </a:lnTo>
                    <a:lnTo>
                      <a:pt x="38" y="323"/>
                    </a:lnTo>
                    <a:lnTo>
                      <a:pt x="37" y="326"/>
                    </a:lnTo>
                    <a:lnTo>
                      <a:pt x="35" y="328"/>
                    </a:lnTo>
                    <a:lnTo>
                      <a:pt x="33" y="330"/>
                    </a:lnTo>
                    <a:lnTo>
                      <a:pt x="31" y="332"/>
                    </a:lnTo>
                    <a:lnTo>
                      <a:pt x="30" y="334"/>
                    </a:lnTo>
                    <a:lnTo>
                      <a:pt x="26" y="337"/>
                    </a:lnTo>
                    <a:lnTo>
                      <a:pt x="23" y="340"/>
                    </a:lnTo>
                    <a:lnTo>
                      <a:pt x="19" y="342"/>
                    </a:lnTo>
                    <a:lnTo>
                      <a:pt x="18" y="344"/>
                    </a:lnTo>
                    <a:lnTo>
                      <a:pt x="14" y="345"/>
                    </a:lnTo>
                    <a:lnTo>
                      <a:pt x="12" y="345"/>
                    </a:lnTo>
                    <a:lnTo>
                      <a:pt x="10" y="345"/>
                    </a:lnTo>
                    <a:lnTo>
                      <a:pt x="8" y="345"/>
                    </a:lnTo>
                    <a:lnTo>
                      <a:pt x="6" y="343"/>
                    </a:lnTo>
                    <a:lnTo>
                      <a:pt x="4" y="341"/>
                    </a:lnTo>
                    <a:lnTo>
                      <a:pt x="3" y="339"/>
                    </a:lnTo>
                    <a:lnTo>
                      <a:pt x="2" y="336"/>
                    </a:lnTo>
                    <a:lnTo>
                      <a:pt x="1" y="334"/>
                    </a:lnTo>
                    <a:lnTo>
                      <a:pt x="1" y="332"/>
                    </a:lnTo>
                    <a:lnTo>
                      <a:pt x="1" y="330"/>
                    </a:lnTo>
                    <a:lnTo>
                      <a:pt x="1" y="328"/>
                    </a:lnTo>
                    <a:lnTo>
                      <a:pt x="0" y="326"/>
                    </a:lnTo>
                    <a:lnTo>
                      <a:pt x="0" y="325"/>
                    </a:lnTo>
                    <a:lnTo>
                      <a:pt x="1" y="322"/>
                    </a:lnTo>
                    <a:lnTo>
                      <a:pt x="1" y="320"/>
                    </a:lnTo>
                    <a:lnTo>
                      <a:pt x="1" y="317"/>
                    </a:lnTo>
                    <a:lnTo>
                      <a:pt x="1" y="314"/>
                    </a:lnTo>
                    <a:lnTo>
                      <a:pt x="2" y="311"/>
                    </a:lnTo>
                    <a:lnTo>
                      <a:pt x="3" y="308"/>
                    </a:lnTo>
                    <a:lnTo>
                      <a:pt x="3" y="305"/>
                    </a:lnTo>
                    <a:lnTo>
                      <a:pt x="4" y="302"/>
                    </a:lnTo>
                    <a:lnTo>
                      <a:pt x="5" y="298"/>
                    </a:lnTo>
                    <a:lnTo>
                      <a:pt x="6" y="295"/>
                    </a:lnTo>
                    <a:lnTo>
                      <a:pt x="7" y="291"/>
                    </a:lnTo>
                    <a:lnTo>
                      <a:pt x="8" y="287"/>
                    </a:lnTo>
                    <a:lnTo>
                      <a:pt x="9" y="284"/>
                    </a:lnTo>
                    <a:lnTo>
                      <a:pt x="10" y="280"/>
                    </a:lnTo>
                    <a:lnTo>
                      <a:pt x="12" y="276"/>
                    </a:lnTo>
                    <a:lnTo>
                      <a:pt x="14" y="271"/>
                    </a:lnTo>
                    <a:lnTo>
                      <a:pt x="15" y="267"/>
                    </a:lnTo>
                    <a:lnTo>
                      <a:pt x="18" y="263"/>
                    </a:lnTo>
                    <a:lnTo>
                      <a:pt x="18" y="258"/>
                    </a:lnTo>
                    <a:lnTo>
                      <a:pt x="20" y="253"/>
                    </a:lnTo>
                    <a:lnTo>
                      <a:pt x="22" y="248"/>
                    </a:lnTo>
                    <a:lnTo>
                      <a:pt x="24" y="245"/>
                    </a:lnTo>
                    <a:lnTo>
                      <a:pt x="26" y="239"/>
                    </a:lnTo>
                    <a:lnTo>
                      <a:pt x="29" y="234"/>
                    </a:lnTo>
                    <a:lnTo>
                      <a:pt x="31" y="229"/>
                    </a:lnTo>
                    <a:lnTo>
                      <a:pt x="34" y="225"/>
                    </a:lnTo>
                    <a:lnTo>
                      <a:pt x="36" y="219"/>
                    </a:lnTo>
                    <a:lnTo>
                      <a:pt x="38" y="213"/>
                    </a:lnTo>
                    <a:lnTo>
                      <a:pt x="41" y="209"/>
                    </a:lnTo>
                    <a:lnTo>
                      <a:pt x="44" y="204"/>
                    </a:lnTo>
                    <a:lnTo>
                      <a:pt x="46" y="198"/>
                    </a:lnTo>
                    <a:lnTo>
                      <a:pt x="49" y="192"/>
                    </a:lnTo>
                    <a:lnTo>
                      <a:pt x="52" y="188"/>
                    </a:lnTo>
                    <a:lnTo>
                      <a:pt x="56" y="182"/>
                    </a:lnTo>
                    <a:lnTo>
                      <a:pt x="57" y="176"/>
                    </a:lnTo>
                    <a:lnTo>
                      <a:pt x="60" y="170"/>
                    </a:lnTo>
                    <a:lnTo>
                      <a:pt x="63" y="166"/>
                    </a:lnTo>
                    <a:lnTo>
                      <a:pt x="67" y="160"/>
                    </a:lnTo>
                    <a:lnTo>
                      <a:pt x="70" y="154"/>
                    </a:lnTo>
                    <a:lnTo>
                      <a:pt x="73" y="149"/>
                    </a:lnTo>
                    <a:lnTo>
                      <a:pt x="76" y="143"/>
                    </a:lnTo>
                    <a:lnTo>
                      <a:pt x="79" y="138"/>
                    </a:lnTo>
                    <a:lnTo>
                      <a:pt x="82" y="132"/>
                    </a:lnTo>
                    <a:lnTo>
                      <a:pt x="85" y="127"/>
                    </a:lnTo>
                    <a:lnTo>
                      <a:pt x="88" y="122"/>
                    </a:lnTo>
                    <a:lnTo>
                      <a:pt x="92" y="116"/>
                    </a:lnTo>
                    <a:lnTo>
                      <a:pt x="95" y="112"/>
                    </a:lnTo>
                    <a:lnTo>
                      <a:pt x="97" y="106"/>
                    </a:lnTo>
                    <a:lnTo>
                      <a:pt x="100" y="101"/>
                    </a:lnTo>
                    <a:lnTo>
                      <a:pt x="104" y="96"/>
                    </a:lnTo>
                    <a:lnTo>
                      <a:pt x="107" y="91"/>
                    </a:lnTo>
                    <a:lnTo>
                      <a:pt x="110" y="86"/>
                    </a:lnTo>
                    <a:lnTo>
                      <a:pt x="113" y="81"/>
                    </a:lnTo>
                    <a:lnTo>
                      <a:pt x="115" y="76"/>
                    </a:lnTo>
                    <a:lnTo>
                      <a:pt x="118" y="72"/>
                    </a:lnTo>
                    <a:lnTo>
                      <a:pt x="121" y="67"/>
                    </a:lnTo>
                    <a:lnTo>
                      <a:pt x="124" y="62"/>
                    </a:lnTo>
                    <a:lnTo>
                      <a:pt x="127" y="58"/>
                    </a:lnTo>
                    <a:lnTo>
                      <a:pt x="129" y="54"/>
                    </a:lnTo>
                    <a:lnTo>
                      <a:pt x="132" y="50"/>
                    </a:lnTo>
                    <a:lnTo>
                      <a:pt x="134" y="45"/>
                    </a:lnTo>
                    <a:lnTo>
                      <a:pt x="136" y="42"/>
                    </a:lnTo>
                    <a:lnTo>
                      <a:pt x="138" y="38"/>
                    </a:lnTo>
                    <a:lnTo>
                      <a:pt x="141" y="34"/>
                    </a:lnTo>
                    <a:lnTo>
                      <a:pt x="143" y="31"/>
                    </a:lnTo>
                    <a:lnTo>
                      <a:pt x="145" y="28"/>
                    </a:lnTo>
                    <a:lnTo>
                      <a:pt x="147" y="24"/>
                    </a:lnTo>
                    <a:lnTo>
                      <a:pt x="149" y="21"/>
                    </a:lnTo>
                    <a:lnTo>
                      <a:pt x="151" y="18"/>
                    </a:lnTo>
                    <a:lnTo>
                      <a:pt x="153" y="15"/>
                    </a:lnTo>
                    <a:lnTo>
                      <a:pt x="153" y="14"/>
                    </a:lnTo>
                    <a:lnTo>
                      <a:pt x="155" y="12"/>
                    </a:lnTo>
                    <a:lnTo>
                      <a:pt x="157" y="9"/>
                    </a:lnTo>
                    <a:lnTo>
                      <a:pt x="158" y="7"/>
                    </a:lnTo>
                    <a:lnTo>
                      <a:pt x="160" y="4"/>
                    </a:lnTo>
                    <a:lnTo>
                      <a:pt x="162" y="2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4" name="Freeform 19"/>
              <p:cNvSpPr>
                <a:spLocks/>
              </p:cNvSpPr>
              <p:nvPr/>
            </p:nvSpPr>
            <p:spPr bwMode="auto">
              <a:xfrm>
                <a:off x="1238" y="1230"/>
                <a:ext cx="91" cy="398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60" y="7"/>
                  </a:cxn>
                  <a:cxn ang="0">
                    <a:pos x="58" y="14"/>
                  </a:cxn>
                  <a:cxn ang="0">
                    <a:pos x="56" y="23"/>
                  </a:cxn>
                  <a:cxn ang="0">
                    <a:pos x="53" y="34"/>
                  </a:cxn>
                  <a:cxn ang="0">
                    <a:pos x="50" y="46"/>
                  </a:cxn>
                  <a:cxn ang="0">
                    <a:pos x="47" y="62"/>
                  </a:cxn>
                  <a:cxn ang="0">
                    <a:pos x="43" y="78"/>
                  </a:cxn>
                  <a:cxn ang="0">
                    <a:pos x="39" y="95"/>
                  </a:cxn>
                  <a:cxn ang="0">
                    <a:pos x="35" y="113"/>
                  </a:cxn>
                  <a:cxn ang="0">
                    <a:pos x="30" y="131"/>
                  </a:cxn>
                  <a:cxn ang="0">
                    <a:pos x="27" y="151"/>
                  </a:cxn>
                  <a:cxn ang="0">
                    <a:pos x="23" y="171"/>
                  </a:cxn>
                  <a:cxn ang="0">
                    <a:pos x="19" y="190"/>
                  </a:cxn>
                  <a:cxn ang="0">
                    <a:pos x="15" y="210"/>
                  </a:cxn>
                  <a:cxn ang="0">
                    <a:pos x="11" y="230"/>
                  </a:cxn>
                  <a:cxn ang="0">
                    <a:pos x="9" y="250"/>
                  </a:cxn>
                  <a:cxn ang="0">
                    <a:pos x="6" y="268"/>
                  </a:cxn>
                  <a:cxn ang="0">
                    <a:pos x="4" y="286"/>
                  </a:cxn>
                  <a:cxn ang="0">
                    <a:pos x="2" y="303"/>
                  </a:cxn>
                  <a:cxn ang="0">
                    <a:pos x="1" y="319"/>
                  </a:cxn>
                  <a:cxn ang="0">
                    <a:pos x="0" y="333"/>
                  </a:cxn>
                  <a:cxn ang="0">
                    <a:pos x="0" y="346"/>
                  </a:cxn>
                  <a:cxn ang="0">
                    <a:pos x="1" y="357"/>
                  </a:cxn>
                  <a:cxn ang="0">
                    <a:pos x="3" y="368"/>
                  </a:cxn>
                  <a:cxn ang="0">
                    <a:pos x="4" y="376"/>
                  </a:cxn>
                  <a:cxn ang="0">
                    <a:pos x="6" y="383"/>
                  </a:cxn>
                  <a:cxn ang="0">
                    <a:pos x="10" y="390"/>
                  </a:cxn>
                  <a:cxn ang="0">
                    <a:pos x="15" y="396"/>
                  </a:cxn>
                  <a:cxn ang="0">
                    <a:pos x="23" y="397"/>
                  </a:cxn>
                  <a:cxn ang="0">
                    <a:pos x="30" y="393"/>
                  </a:cxn>
                  <a:cxn ang="0">
                    <a:pos x="37" y="384"/>
                  </a:cxn>
                  <a:cxn ang="0">
                    <a:pos x="42" y="377"/>
                  </a:cxn>
                  <a:cxn ang="0">
                    <a:pos x="46" y="369"/>
                  </a:cxn>
                  <a:cxn ang="0">
                    <a:pos x="50" y="359"/>
                  </a:cxn>
                  <a:cxn ang="0">
                    <a:pos x="53" y="348"/>
                  </a:cxn>
                  <a:cxn ang="0">
                    <a:pos x="57" y="336"/>
                  </a:cxn>
                  <a:cxn ang="0">
                    <a:pos x="61" y="322"/>
                  </a:cxn>
                  <a:cxn ang="0">
                    <a:pos x="65" y="307"/>
                  </a:cxn>
                  <a:cxn ang="0">
                    <a:pos x="67" y="290"/>
                  </a:cxn>
                  <a:cxn ang="0">
                    <a:pos x="69" y="273"/>
                  </a:cxn>
                  <a:cxn ang="0">
                    <a:pos x="72" y="255"/>
                  </a:cxn>
                  <a:cxn ang="0">
                    <a:pos x="75" y="236"/>
                  </a:cxn>
                  <a:cxn ang="0">
                    <a:pos x="77" y="217"/>
                  </a:cxn>
                  <a:cxn ang="0">
                    <a:pos x="79" y="197"/>
                  </a:cxn>
                  <a:cxn ang="0">
                    <a:pos x="81" y="177"/>
                  </a:cxn>
                  <a:cxn ang="0">
                    <a:pos x="83" y="157"/>
                  </a:cxn>
                  <a:cxn ang="0">
                    <a:pos x="84" y="138"/>
                  </a:cxn>
                  <a:cxn ang="0">
                    <a:pos x="86" y="120"/>
                  </a:cxn>
                  <a:cxn ang="0">
                    <a:pos x="87" y="101"/>
                  </a:cxn>
                  <a:cxn ang="0">
                    <a:pos x="88" y="84"/>
                  </a:cxn>
                  <a:cxn ang="0">
                    <a:pos x="88" y="67"/>
                  </a:cxn>
                  <a:cxn ang="0">
                    <a:pos x="88" y="52"/>
                  </a:cxn>
                  <a:cxn ang="0">
                    <a:pos x="89" y="39"/>
                  </a:cxn>
                  <a:cxn ang="0">
                    <a:pos x="89" y="27"/>
                  </a:cxn>
                  <a:cxn ang="0">
                    <a:pos x="90" y="18"/>
                  </a:cxn>
                  <a:cxn ang="0">
                    <a:pos x="90" y="10"/>
                  </a:cxn>
                  <a:cxn ang="0">
                    <a:pos x="90" y="4"/>
                  </a:cxn>
                  <a:cxn ang="0">
                    <a:pos x="91" y="1"/>
                  </a:cxn>
                </a:cxnLst>
                <a:rect l="0" t="0" r="r" b="b"/>
                <a:pathLst>
                  <a:path w="91" h="398">
                    <a:moveTo>
                      <a:pt x="63" y="0"/>
                    </a:moveTo>
                    <a:lnTo>
                      <a:pt x="62" y="0"/>
                    </a:lnTo>
                    <a:lnTo>
                      <a:pt x="62" y="2"/>
                    </a:lnTo>
                    <a:lnTo>
                      <a:pt x="61" y="3"/>
                    </a:lnTo>
                    <a:lnTo>
                      <a:pt x="61" y="5"/>
                    </a:lnTo>
                    <a:lnTo>
                      <a:pt x="60" y="7"/>
                    </a:lnTo>
                    <a:lnTo>
                      <a:pt x="60" y="9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57" y="17"/>
                    </a:lnTo>
                    <a:lnTo>
                      <a:pt x="57" y="20"/>
                    </a:lnTo>
                    <a:lnTo>
                      <a:pt x="56" y="23"/>
                    </a:lnTo>
                    <a:lnTo>
                      <a:pt x="55" y="26"/>
                    </a:lnTo>
                    <a:lnTo>
                      <a:pt x="54" y="30"/>
                    </a:lnTo>
                    <a:lnTo>
                      <a:pt x="53" y="34"/>
                    </a:lnTo>
                    <a:lnTo>
                      <a:pt x="52" y="38"/>
                    </a:lnTo>
                    <a:lnTo>
                      <a:pt x="51" y="43"/>
                    </a:lnTo>
                    <a:lnTo>
                      <a:pt x="50" y="46"/>
                    </a:lnTo>
                    <a:lnTo>
                      <a:pt x="49" y="52"/>
                    </a:lnTo>
                    <a:lnTo>
                      <a:pt x="48" y="56"/>
                    </a:lnTo>
                    <a:lnTo>
                      <a:pt x="47" y="62"/>
                    </a:lnTo>
                    <a:lnTo>
                      <a:pt x="46" y="66"/>
                    </a:lnTo>
                    <a:lnTo>
                      <a:pt x="45" y="72"/>
                    </a:lnTo>
                    <a:lnTo>
                      <a:pt x="43" y="78"/>
                    </a:lnTo>
                    <a:lnTo>
                      <a:pt x="42" y="84"/>
                    </a:lnTo>
                    <a:lnTo>
                      <a:pt x="40" y="88"/>
                    </a:lnTo>
                    <a:lnTo>
                      <a:pt x="39" y="95"/>
                    </a:lnTo>
                    <a:lnTo>
                      <a:pt x="37" y="101"/>
                    </a:lnTo>
                    <a:lnTo>
                      <a:pt x="36" y="106"/>
                    </a:lnTo>
                    <a:lnTo>
                      <a:pt x="35" y="113"/>
                    </a:lnTo>
                    <a:lnTo>
                      <a:pt x="34" y="120"/>
                    </a:lnTo>
                    <a:lnTo>
                      <a:pt x="32" y="125"/>
                    </a:lnTo>
                    <a:lnTo>
                      <a:pt x="30" y="131"/>
                    </a:lnTo>
                    <a:lnTo>
                      <a:pt x="30" y="138"/>
                    </a:lnTo>
                    <a:lnTo>
                      <a:pt x="29" y="144"/>
                    </a:lnTo>
                    <a:lnTo>
                      <a:pt x="27" y="151"/>
                    </a:lnTo>
                    <a:lnTo>
                      <a:pt x="26" y="158"/>
                    </a:lnTo>
                    <a:lnTo>
                      <a:pt x="24" y="164"/>
                    </a:lnTo>
                    <a:lnTo>
                      <a:pt x="23" y="171"/>
                    </a:lnTo>
                    <a:lnTo>
                      <a:pt x="22" y="178"/>
                    </a:lnTo>
                    <a:lnTo>
                      <a:pt x="20" y="183"/>
                    </a:lnTo>
                    <a:lnTo>
                      <a:pt x="19" y="190"/>
                    </a:lnTo>
                    <a:lnTo>
                      <a:pt x="18" y="198"/>
                    </a:lnTo>
                    <a:lnTo>
                      <a:pt x="16" y="203"/>
                    </a:lnTo>
                    <a:lnTo>
                      <a:pt x="15" y="210"/>
                    </a:lnTo>
                    <a:lnTo>
                      <a:pt x="14" y="218"/>
                    </a:lnTo>
                    <a:lnTo>
                      <a:pt x="13" y="224"/>
                    </a:lnTo>
                    <a:lnTo>
                      <a:pt x="11" y="230"/>
                    </a:lnTo>
                    <a:lnTo>
                      <a:pt x="11" y="237"/>
                    </a:lnTo>
                    <a:lnTo>
                      <a:pt x="10" y="243"/>
                    </a:lnTo>
                    <a:lnTo>
                      <a:pt x="9" y="250"/>
                    </a:lnTo>
                    <a:lnTo>
                      <a:pt x="8" y="256"/>
                    </a:lnTo>
                    <a:lnTo>
                      <a:pt x="7" y="262"/>
                    </a:lnTo>
                    <a:lnTo>
                      <a:pt x="6" y="268"/>
                    </a:lnTo>
                    <a:lnTo>
                      <a:pt x="5" y="275"/>
                    </a:lnTo>
                    <a:lnTo>
                      <a:pt x="4" y="280"/>
                    </a:lnTo>
                    <a:lnTo>
                      <a:pt x="4" y="286"/>
                    </a:lnTo>
                    <a:lnTo>
                      <a:pt x="3" y="292"/>
                    </a:lnTo>
                    <a:lnTo>
                      <a:pt x="3" y="298"/>
                    </a:lnTo>
                    <a:lnTo>
                      <a:pt x="2" y="303"/>
                    </a:lnTo>
                    <a:lnTo>
                      <a:pt x="1" y="308"/>
                    </a:lnTo>
                    <a:lnTo>
                      <a:pt x="1" y="314"/>
                    </a:lnTo>
                    <a:lnTo>
                      <a:pt x="1" y="319"/>
                    </a:lnTo>
                    <a:lnTo>
                      <a:pt x="1" y="323"/>
                    </a:lnTo>
                    <a:lnTo>
                      <a:pt x="0" y="328"/>
                    </a:lnTo>
                    <a:lnTo>
                      <a:pt x="0" y="333"/>
                    </a:lnTo>
                    <a:lnTo>
                      <a:pt x="0" y="337"/>
                    </a:lnTo>
                    <a:lnTo>
                      <a:pt x="0" y="341"/>
                    </a:lnTo>
                    <a:lnTo>
                      <a:pt x="0" y="346"/>
                    </a:lnTo>
                    <a:lnTo>
                      <a:pt x="1" y="350"/>
                    </a:lnTo>
                    <a:lnTo>
                      <a:pt x="1" y="354"/>
                    </a:lnTo>
                    <a:lnTo>
                      <a:pt x="1" y="357"/>
                    </a:lnTo>
                    <a:lnTo>
                      <a:pt x="1" y="360"/>
                    </a:lnTo>
                    <a:lnTo>
                      <a:pt x="2" y="364"/>
                    </a:lnTo>
                    <a:lnTo>
                      <a:pt x="3" y="368"/>
                    </a:lnTo>
                    <a:lnTo>
                      <a:pt x="3" y="370"/>
                    </a:lnTo>
                    <a:lnTo>
                      <a:pt x="4" y="373"/>
                    </a:lnTo>
                    <a:lnTo>
                      <a:pt x="4" y="376"/>
                    </a:lnTo>
                    <a:lnTo>
                      <a:pt x="5" y="378"/>
                    </a:lnTo>
                    <a:lnTo>
                      <a:pt x="5" y="381"/>
                    </a:lnTo>
                    <a:lnTo>
                      <a:pt x="6" y="383"/>
                    </a:lnTo>
                    <a:lnTo>
                      <a:pt x="7" y="385"/>
                    </a:lnTo>
                    <a:lnTo>
                      <a:pt x="8" y="387"/>
                    </a:lnTo>
                    <a:lnTo>
                      <a:pt x="10" y="390"/>
                    </a:lnTo>
                    <a:lnTo>
                      <a:pt x="11" y="394"/>
                    </a:lnTo>
                    <a:lnTo>
                      <a:pt x="13" y="396"/>
                    </a:lnTo>
                    <a:lnTo>
                      <a:pt x="15" y="396"/>
                    </a:lnTo>
                    <a:lnTo>
                      <a:pt x="18" y="397"/>
                    </a:lnTo>
                    <a:lnTo>
                      <a:pt x="21" y="398"/>
                    </a:lnTo>
                    <a:lnTo>
                      <a:pt x="23" y="397"/>
                    </a:lnTo>
                    <a:lnTo>
                      <a:pt x="26" y="396"/>
                    </a:lnTo>
                    <a:lnTo>
                      <a:pt x="28" y="395"/>
                    </a:lnTo>
                    <a:lnTo>
                      <a:pt x="30" y="393"/>
                    </a:lnTo>
                    <a:lnTo>
                      <a:pt x="33" y="389"/>
                    </a:lnTo>
                    <a:lnTo>
                      <a:pt x="36" y="386"/>
                    </a:lnTo>
                    <a:lnTo>
                      <a:pt x="37" y="384"/>
                    </a:lnTo>
                    <a:lnTo>
                      <a:pt x="39" y="381"/>
                    </a:lnTo>
                    <a:lnTo>
                      <a:pt x="40" y="379"/>
                    </a:lnTo>
                    <a:lnTo>
                      <a:pt x="42" y="377"/>
                    </a:lnTo>
                    <a:lnTo>
                      <a:pt x="43" y="375"/>
                    </a:lnTo>
                    <a:lnTo>
                      <a:pt x="45" y="372"/>
                    </a:lnTo>
                    <a:lnTo>
                      <a:pt x="46" y="369"/>
                    </a:lnTo>
                    <a:lnTo>
                      <a:pt x="48" y="366"/>
                    </a:lnTo>
                    <a:lnTo>
                      <a:pt x="49" y="362"/>
                    </a:lnTo>
                    <a:lnTo>
                      <a:pt x="50" y="359"/>
                    </a:lnTo>
                    <a:lnTo>
                      <a:pt x="51" y="356"/>
                    </a:lnTo>
                    <a:lnTo>
                      <a:pt x="52" y="352"/>
                    </a:lnTo>
                    <a:lnTo>
                      <a:pt x="53" y="348"/>
                    </a:lnTo>
                    <a:lnTo>
                      <a:pt x="55" y="344"/>
                    </a:lnTo>
                    <a:lnTo>
                      <a:pt x="56" y="340"/>
                    </a:lnTo>
                    <a:lnTo>
                      <a:pt x="57" y="336"/>
                    </a:lnTo>
                    <a:lnTo>
                      <a:pt x="59" y="331"/>
                    </a:lnTo>
                    <a:lnTo>
                      <a:pt x="60" y="327"/>
                    </a:lnTo>
                    <a:lnTo>
                      <a:pt x="61" y="322"/>
                    </a:lnTo>
                    <a:lnTo>
                      <a:pt x="63" y="318"/>
                    </a:lnTo>
                    <a:lnTo>
                      <a:pt x="63" y="312"/>
                    </a:lnTo>
                    <a:lnTo>
                      <a:pt x="65" y="307"/>
                    </a:lnTo>
                    <a:lnTo>
                      <a:pt x="66" y="301"/>
                    </a:lnTo>
                    <a:lnTo>
                      <a:pt x="67" y="297"/>
                    </a:lnTo>
                    <a:lnTo>
                      <a:pt x="67" y="290"/>
                    </a:lnTo>
                    <a:lnTo>
                      <a:pt x="69" y="284"/>
                    </a:lnTo>
                    <a:lnTo>
                      <a:pt x="69" y="279"/>
                    </a:lnTo>
                    <a:lnTo>
                      <a:pt x="69" y="273"/>
                    </a:lnTo>
                    <a:lnTo>
                      <a:pt x="70" y="267"/>
                    </a:lnTo>
                    <a:lnTo>
                      <a:pt x="71" y="261"/>
                    </a:lnTo>
                    <a:lnTo>
                      <a:pt x="72" y="255"/>
                    </a:lnTo>
                    <a:lnTo>
                      <a:pt x="73" y="249"/>
                    </a:lnTo>
                    <a:lnTo>
                      <a:pt x="74" y="242"/>
                    </a:lnTo>
                    <a:lnTo>
                      <a:pt x="75" y="236"/>
                    </a:lnTo>
                    <a:lnTo>
                      <a:pt x="75" y="229"/>
                    </a:lnTo>
                    <a:lnTo>
                      <a:pt x="77" y="223"/>
                    </a:lnTo>
                    <a:lnTo>
                      <a:pt x="77" y="217"/>
                    </a:lnTo>
                    <a:lnTo>
                      <a:pt x="78" y="210"/>
                    </a:lnTo>
                    <a:lnTo>
                      <a:pt x="78" y="203"/>
                    </a:lnTo>
                    <a:lnTo>
                      <a:pt x="79" y="197"/>
                    </a:lnTo>
                    <a:lnTo>
                      <a:pt x="80" y="190"/>
                    </a:lnTo>
                    <a:lnTo>
                      <a:pt x="80" y="183"/>
                    </a:lnTo>
                    <a:lnTo>
                      <a:pt x="81" y="177"/>
                    </a:lnTo>
                    <a:lnTo>
                      <a:pt x="82" y="170"/>
                    </a:lnTo>
                    <a:lnTo>
                      <a:pt x="82" y="163"/>
                    </a:lnTo>
                    <a:lnTo>
                      <a:pt x="83" y="157"/>
                    </a:lnTo>
                    <a:lnTo>
                      <a:pt x="83" y="151"/>
                    </a:lnTo>
                    <a:lnTo>
                      <a:pt x="84" y="144"/>
                    </a:lnTo>
                    <a:lnTo>
                      <a:pt x="84" y="138"/>
                    </a:lnTo>
                    <a:lnTo>
                      <a:pt x="85" y="131"/>
                    </a:lnTo>
                    <a:lnTo>
                      <a:pt x="85" y="125"/>
                    </a:lnTo>
                    <a:lnTo>
                      <a:pt x="86" y="120"/>
                    </a:lnTo>
                    <a:lnTo>
                      <a:pt x="86" y="113"/>
                    </a:lnTo>
                    <a:lnTo>
                      <a:pt x="86" y="106"/>
                    </a:lnTo>
                    <a:lnTo>
                      <a:pt x="87" y="101"/>
                    </a:lnTo>
                    <a:lnTo>
                      <a:pt x="87" y="95"/>
                    </a:lnTo>
                    <a:lnTo>
                      <a:pt x="87" y="89"/>
                    </a:lnTo>
                    <a:lnTo>
                      <a:pt x="88" y="84"/>
                    </a:lnTo>
                    <a:lnTo>
                      <a:pt x="88" y="78"/>
                    </a:lnTo>
                    <a:lnTo>
                      <a:pt x="88" y="73"/>
                    </a:lnTo>
                    <a:lnTo>
                      <a:pt x="88" y="67"/>
                    </a:lnTo>
                    <a:lnTo>
                      <a:pt x="88" y="62"/>
                    </a:lnTo>
                    <a:lnTo>
                      <a:pt x="88" y="57"/>
                    </a:lnTo>
                    <a:lnTo>
                      <a:pt x="88" y="52"/>
                    </a:lnTo>
                    <a:lnTo>
                      <a:pt x="88" y="47"/>
                    </a:lnTo>
                    <a:lnTo>
                      <a:pt x="89" y="44"/>
                    </a:lnTo>
                    <a:lnTo>
                      <a:pt x="89" y="39"/>
                    </a:lnTo>
                    <a:lnTo>
                      <a:pt x="89" y="35"/>
                    </a:lnTo>
                    <a:lnTo>
                      <a:pt x="89" y="31"/>
                    </a:lnTo>
                    <a:lnTo>
                      <a:pt x="89" y="27"/>
                    </a:lnTo>
                    <a:lnTo>
                      <a:pt x="89" y="24"/>
                    </a:lnTo>
                    <a:lnTo>
                      <a:pt x="90" y="21"/>
                    </a:lnTo>
                    <a:lnTo>
                      <a:pt x="90" y="18"/>
                    </a:lnTo>
                    <a:lnTo>
                      <a:pt x="90" y="15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90" y="7"/>
                    </a:lnTo>
                    <a:lnTo>
                      <a:pt x="90" y="6"/>
                    </a:lnTo>
                    <a:lnTo>
                      <a:pt x="90" y="4"/>
                    </a:lnTo>
                    <a:lnTo>
                      <a:pt x="90" y="3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63" y="0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5" name="Freeform 20"/>
              <p:cNvSpPr>
                <a:spLocks/>
              </p:cNvSpPr>
              <p:nvPr/>
            </p:nvSpPr>
            <p:spPr bwMode="auto">
              <a:xfrm>
                <a:off x="1097" y="1235"/>
                <a:ext cx="223" cy="302"/>
              </a:xfrm>
              <a:custGeom>
                <a:avLst/>
                <a:gdLst/>
                <a:ahLst/>
                <a:cxnLst>
                  <a:cxn ang="0">
                    <a:pos x="191" y="5"/>
                  </a:cxn>
                  <a:cxn ang="0">
                    <a:pos x="186" y="10"/>
                  </a:cxn>
                  <a:cxn ang="0">
                    <a:pos x="182" y="17"/>
                  </a:cxn>
                  <a:cxn ang="0">
                    <a:pos x="175" y="23"/>
                  </a:cxn>
                  <a:cxn ang="0">
                    <a:pos x="169" y="31"/>
                  </a:cxn>
                  <a:cxn ang="0">
                    <a:pos x="161" y="41"/>
                  </a:cxn>
                  <a:cxn ang="0">
                    <a:pos x="153" y="51"/>
                  </a:cxn>
                  <a:cxn ang="0">
                    <a:pos x="144" y="61"/>
                  </a:cxn>
                  <a:cxn ang="0">
                    <a:pos x="134" y="74"/>
                  </a:cxn>
                  <a:cxn ang="0">
                    <a:pos x="125" y="87"/>
                  </a:cxn>
                  <a:cxn ang="0">
                    <a:pos x="114" y="99"/>
                  </a:cxn>
                  <a:cxn ang="0">
                    <a:pos x="104" y="113"/>
                  </a:cxn>
                  <a:cxn ang="0">
                    <a:pos x="94" y="126"/>
                  </a:cxn>
                  <a:cxn ang="0">
                    <a:pos x="83" y="140"/>
                  </a:cxn>
                  <a:cxn ang="0">
                    <a:pos x="74" y="155"/>
                  </a:cxn>
                  <a:cxn ang="0">
                    <a:pos x="63" y="167"/>
                  </a:cxn>
                  <a:cxn ang="0">
                    <a:pos x="54" y="181"/>
                  </a:cxn>
                  <a:cxn ang="0">
                    <a:pos x="45" y="195"/>
                  </a:cxn>
                  <a:cxn ang="0">
                    <a:pos x="37" y="207"/>
                  </a:cxn>
                  <a:cxn ang="0">
                    <a:pos x="29" y="219"/>
                  </a:cxn>
                  <a:cxn ang="0">
                    <a:pos x="22" y="231"/>
                  </a:cxn>
                  <a:cxn ang="0">
                    <a:pos x="17" y="241"/>
                  </a:cxn>
                  <a:cxn ang="0">
                    <a:pos x="12" y="252"/>
                  </a:cxn>
                  <a:cxn ang="0">
                    <a:pos x="8" y="260"/>
                  </a:cxn>
                  <a:cxn ang="0">
                    <a:pos x="4" y="269"/>
                  </a:cxn>
                  <a:cxn ang="0">
                    <a:pos x="2" y="277"/>
                  </a:cxn>
                  <a:cxn ang="0">
                    <a:pos x="1" y="284"/>
                  </a:cxn>
                  <a:cxn ang="0">
                    <a:pos x="0" y="290"/>
                  </a:cxn>
                  <a:cxn ang="0">
                    <a:pos x="1" y="296"/>
                  </a:cxn>
                  <a:cxn ang="0">
                    <a:pos x="4" y="302"/>
                  </a:cxn>
                  <a:cxn ang="0">
                    <a:pos x="11" y="302"/>
                  </a:cxn>
                  <a:cxn ang="0">
                    <a:pos x="19" y="298"/>
                  </a:cxn>
                  <a:cxn ang="0">
                    <a:pos x="26" y="293"/>
                  </a:cxn>
                  <a:cxn ang="0">
                    <a:pos x="33" y="288"/>
                  </a:cxn>
                  <a:cxn ang="0">
                    <a:pos x="40" y="282"/>
                  </a:cxn>
                  <a:cxn ang="0">
                    <a:pos x="47" y="274"/>
                  </a:cxn>
                  <a:cxn ang="0">
                    <a:pos x="55" y="264"/>
                  </a:cxn>
                  <a:cxn ang="0">
                    <a:pos x="63" y="254"/>
                  </a:cxn>
                  <a:cxn ang="0">
                    <a:pos x="73" y="242"/>
                  </a:cxn>
                  <a:cxn ang="0">
                    <a:pos x="82" y="229"/>
                  </a:cxn>
                  <a:cxn ang="0">
                    <a:pos x="92" y="215"/>
                  </a:cxn>
                  <a:cxn ang="0">
                    <a:pos x="101" y="199"/>
                  </a:cxn>
                  <a:cxn ang="0">
                    <a:pos x="112" y="184"/>
                  </a:cxn>
                  <a:cxn ang="0">
                    <a:pos x="122" y="169"/>
                  </a:cxn>
                  <a:cxn ang="0">
                    <a:pos x="132" y="153"/>
                  </a:cxn>
                  <a:cxn ang="0">
                    <a:pos x="142" y="137"/>
                  </a:cxn>
                  <a:cxn ang="0">
                    <a:pos x="152" y="120"/>
                  </a:cxn>
                  <a:cxn ang="0">
                    <a:pos x="161" y="105"/>
                  </a:cxn>
                  <a:cxn ang="0">
                    <a:pos x="171" y="89"/>
                  </a:cxn>
                  <a:cxn ang="0">
                    <a:pos x="179" y="74"/>
                  </a:cxn>
                  <a:cxn ang="0">
                    <a:pos x="188" y="60"/>
                  </a:cxn>
                  <a:cxn ang="0">
                    <a:pos x="194" y="47"/>
                  </a:cxn>
                  <a:cxn ang="0">
                    <a:pos x="201" y="36"/>
                  </a:cxn>
                  <a:cxn ang="0">
                    <a:pos x="208" y="25"/>
                  </a:cxn>
                  <a:cxn ang="0">
                    <a:pos x="213" y="17"/>
                  </a:cxn>
                  <a:cxn ang="0">
                    <a:pos x="217" y="9"/>
                  </a:cxn>
                  <a:cxn ang="0">
                    <a:pos x="222" y="2"/>
                  </a:cxn>
                  <a:cxn ang="0">
                    <a:pos x="193" y="3"/>
                  </a:cxn>
                </a:cxnLst>
                <a:rect l="0" t="0" r="r" b="b"/>
                <a:pathLst>
                  <a:path w="223" h="302">
                    <a:moveTo>
                      <a:pt x="193" y="3"/>
                    </a:moveTo>
                    <a:lnTo>
                      <a:pt x="192" y="3"/>
                    </a:lnTo>
                    <a:lnTo>
                      <a:pt x="191" y="5"/>
                    </a:lnTo>
                    <a:lnTo>
                      <a:pt x="190" y="7"/>
                    </a:lnTo>
                    <a:lnTo>
                      <a:pt x="188" y="9"/>
                    </a:lnTo>
                    <a:lnTo>
                      <a:pt x="186" y="10"/>
                    </a:lnTo>
                    <a:lnTo>
                      <a:pt x="185" y="12"/>
                    </a:lnTo>
                    <a:lnTo>
                      <a:pt x="183" y="14"/>
                    </a:lnTo>
                    <a:lnTo>
                      <a:pt x="182" y="17"/>
                    </a:lnTo>
                    <a:lnTo>
                      <a:pt x="180" y="19"/>
                    </a:lnTo>
                    <a:lnTo>
                      <a:pt x="178" y="21"/>
                    </a:lnTo>
                    <a:lnTo>
                      <a:pt x="175" y="23"/>
                    </a:lnTo>
                    <a:lnTo>
                      <a:pt x="174" y="26"/>
                    </a:lnTo>
                    <a:lnTo>
                      <a:pt x="171" y="29"/>
                    </a:lnTo>
                    <a:lnTo>
                      <a:pt x="169" y="31"/>
                    </a:lnTo>
                    <a:lnTo>
                      <a:pt x="167" y="34"/>
                    </a:lnTo>
                    <a:lnTo>
                      <a:pt x="164" y="38"/>
                    </a:lnTo>
                    <a:lnTo>
                      <a:pt x="161" y="41"/>
                    </a:lnTo>
                    <a:lnTo>
                      <a:pt x="158" y="44"/>
                    </a:lnTo>
                    <a:lnTo>
                      <a:pt x="155" y="47"/>
                    </a:lnTo>
                    <a:lnTo>
                      <a:pt x="153" y="51"/>
                    </a:lnTo>
                    <a:lnTo>
                      <a:pt x="150" y="54"/>
                    </a:lnTo>
                    <a:lnTo>
                      <a:pt x="147" y="59"/>
                    </a:lnTo>
                    <a:lnTo>
                      <a:pt x="144" y="61"/>
                    </a:lnTo>
                    <a:lnTo>
                      <a:pt x="141" y="66"/>
                    </a:lnTo>
                    <a:lnTo>
                      <a:pt x="137" y="70"/>
                    </a:lnTo>
                    <a:lnTo>
                      <a:pt x="134" y="74"/>
                    </a:lnTo>
                    <a:lnTo>
                      <a:pt x="132" y="79"/>
                    </a:lnTo>
                    <a:lnTo>
                      <a:pt x="128" y="82"/>
                    </a:lnTo>
                    <a:lnTo>
                      <a:pt x="125" y="87"/>
                    </a:lnTo>
                    <a:lnTo>
                      <a:pt x="121" y="91"/>
                    </a:lnTo>
                    <a:lnTo>
                      <a:pt x="117" y="95"/>
                    </a:lnTo>
                    <a:lnTo>
                      <a:pt x="114" y="99"/>
                    </a:lnTo>
                    <a:lnTo>
                      <a:pt x="111" y="103"/>
                    </a:lnTo>
                    <a:lnTo>
                      <a:pt x="108" y="108"/>
                    </a:lnTo>
                    <a:lnTo>
                      <a:pt x="104" y="113"/>
                    </a:lnTo>
                    <a:lnTo>
                      <a:pt x="101" y="118"/>
                    </a:lnTo>
                    <a:lnTo>
                      <a:pt x="97" y="121"/>
                    </a:lnTo>
                    <a:lnTo>
                      <a:pt x="94" y="126"/>
                    </a:lnTo>
                    <a:lnTo>
                      <a:pt x="90" y="131"/>
                    </a:lnTo>
                    <a:lnTo>
                      <a:pt x="87" y="136"/>
                    </a:lnTo>
                    <a:lnTo>
                      <a:pt x="83" y="140"/>
                    </a:lnTo>
                    <a:lnTo>
                      <a:pt x="80" y="144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0" y="158"/>
                    </a:lnTo>
                    <a:lnTo>
                      <a:pt x="67" y="163"/>
                    </a:lnTo>
                    <a:lnTo>
                      <a:pt x="63" y="167"/>
                    </a:lnTo>
                    <a:lnTo>
                      <a:pt x="60" y="172"/>
                    </a:lnTo>
                    <a:lnTo>
                      <a:pt x="57" y="177"/>
                    </a:lnTo>
                    <a:lnTo>
                      <a:pt x="54" y="181"/>
                    </a:lnTo>
                    <a:lnTo>
                      <a:pt x="51" y="185"/>
                    </a:lnTo>
                    <a:lnTo>
                      <a:pt x="48" y="190"/>
                    </a:lnTo>
                    <a:lnTo>
                      <a:pt x="45" y="195"/>
                    </a:lnTo>
                    <a:lnTo>
                      <a:pt x="42" y="198"/>
                    </a:lnTo>
                    <a:lnTo>
                      <a:pt x="39" y="203"/>
                    </a:lnTo>
                    <a:lnTo>
                      <a:pt x="37" y="207"/>
                    </a:lnTo>
                    <a:lnTo>
                      <a:pt x="34" y="211"/>
                    </a:lnTo>
                    <a:lnTo>
                      <a:pt x="32" y="216"/>
                    </a:lnTo>
                    <a:lnTo>
                      <a:pt x="29" y="219"/>
                    </a:lnTo>
                    <a:lnTo>
                      <a:pt x="27" y="224"/>
                    </a:lnTo>
                    <a:lnTo>
                      <a:pt x="25" y="227"/>
                    </a:lnTo>
                    <a:lnTo>
                      <a:pt x="22" y="231"/>
                    </a:lnTo>
                    <a:lnTo>
                      <a:pt x="20" y="235"/>
                    </a:lnTo>
                    <a:lnTo>
                      <a:pt x="18" y="238"/>
                    </a:lnTo>
                    <a:lnTo>
                      <a:pt x="17" y="241"/>
                    </a:lnTo>
                    <a:lnTo>
                      <a:pt x="16" y="245"/>
                    </a:lnTo>
                    <a:lnTo>
                      <a:pt x="14" y="248"/>
                    </a:lnTo>
                    <a:lnTo>
                      <a:pt x="12" y="252"/>
                    </a:lnTo>
                    <a:lnTo>
                      <a:pt x="10" y="255"/>
                    </a:lnTo>
                    <a:lnTo>
                      <a:pt x="9" y="257"/>
                    </a:lnTo>
                    <a:lnTo>
                      <a:pt x="8" y="260"/>
                    </a:lnTo>
                    <a:lnTo>
                      <a:pt x="7" y="264"/>
                    </a:lnTo>
                    <a:lnTo>
                      <a:pt x="5" y="266"/>
                    </a:lnTo>
                    <a:lnTo>
                      <a:pt x="4" y="269"/>
                    </a:lnTo>
                    <a:lnTo>
                      <a:pt x="4" y="272"/>
                    </a:lnTo>
                    <a:lnTo>
                      <a:pt x="3" y="274"/>
                    </a:lnTo>
                    <a:lnTo>
                      <a:pt x="2" y="277"/>
                    </a:lnTo>
                    <a:lnTo>
                      <a:pt x="2" y="279"/>
                    </a:lnTo>
                    <a:lnTo>
                      <a:pt x="1" y="281"/>
                    </a:lnTo>
                    <a:lnTo>
                      <a:pt x="1" y="284"/>
                    </a:lnTo>
                    <a:lnTo>
                      <a:pt x="0" y="286"/>
                    </a:lnTo>
                    <a:lnTo>
                      <a:pt x="0" y="288"/>
                    </a:lnTo>
                    <a:lnTo>
                      <a:pt x="0" y="290"/>
                    </a:lnTo>
                    <a:lnTo>
                      <a:pt x="0" y="292"/>
                    </a:lnTo>
                    <a:lnTo>
                      <a:pt x="0" y="294"/>
                    </a:lnTo>
                    <a:lnTo>
                      <a:pt x="1" y="296"/>
                    </a:lnTo>
                    <a:lnTo>
                      <a:pt x="2" y="298"/>
                    </a:lnTo>
                    <a:lnTo>
                      <a:pt x="3" y="301"/>
                    </a:lnTo>
                    <a:lnTo>
                      <a:pt x="4" y="302"/>
                    </a:lnTo>
                    <a:lnTo>
                      <a:pt x="6" y="302"/>
                    </a:lnTo>
                    <a:lnTo>
                      <a:pt x="8" y="302"/>
                    </a:lnTo>
                    <a:lnTo>
                      <a:pt x="11" y="302"/>
                    </a:lnTo>
                    <a:lnTo>
                      <a:pt x="13" y="301"/>
                    </a:lnTo>
                    <a:lnTo>
                      <a:pt x="17" y="300"/>
                    </a:lnTo>
                    <a:lnTo>
                      <a:pt x="19" y="298"/>
                    </a:lnTo>
                    <a:lnTo>
                      <a:pt x="23" y="296"/>
                    </a:lnTo>
                    <a:lnTo>
                      <a:pt x="25" y="294"/>
                    </a:lnTo>
                    <a:lnTo>
                      <a:pt x="26" y="293"/>
                    </a:lnTo>
                    <a:lnTo>
                      <a:pt x="29" y="292"/>
                    </a:lnTo>
                    <a:lnTo>
                      <a:pt x="31" y="290"/>
                    </a:lnTo>
                    <a:lnTo>
                      <a:pt x="33" y="288"/>
                    </a:lnTo>
                    <a:lnTo>
                      <a:pt x="35" y="286"/>
                    </a:lnTo>
                    <a:lnTo>
                      <a:pt x="37" y="284"/>
                    </a:lnTo>
                    <a:lnTo>
                      <a:pt x="40" y="282"/>
                    </a:lnTo>
                    <a:lnTo>
                      <a:pt x="42" y="279"/>
                    </a:lnTo>
                    <a:lnTo>
                      <a:pt x="44" y="276"/>
                    </a:lnTo>
                    <a:lnTo>
                      <a:pt x="47" y="274"/>
                    </a:lnTo>
                    <a:lnTo>
                      <a:pt x="50" y="271"/>
                    </a:lnTo>
                    <a:lnTo>
                      <a:pt x="52" y="268"/>
                    </a:lnTo>
                    <a:lnTo>
                      <a:pt x="55" y="264"/>
                    </a:lnTo>
                    <a:lnTo>
                      <a:pt x="57" y="261"/>
                    </a:lnTo>
                    <a:lnTo>
                      <a:pt x="61" y="257"/>
                    </a:lnTo>
                    <a:lnTo>
                      <a:pt x="63" y="254"/>
                    </a:lnTo>
                    <a:lnTo>
                      <a:pt x="66" y="250"/>
                    </a:lnTo>
                    <a:lnTo>
                      <a:pt x="69" y="246"/>
                    </a:lnTo>
                    <a:lnTo>
                      <a:pt x="73" y="242"/>
                    </a:lnTo>
                    <a:lnTo>
                      <a:pt x="75" y="237"/>
                    </a:lnTo>
                    <a:lnTo>
                      <a:pt x="78" y="233"/>
                    </a:lnTo>
                    <a:lnTo>
                      <a:pt x="82" y="229"/>
                    </a:lnTo>
                    <a:lnTo>
                      <a:pt x="85" y="224"/>
                    </a:lnTo>
                    <a:lnTo>
                      <a:pt x="89" y="219"/>
                    </a:lnTo>
                    <a:lnTo>
                      <a:pt x="92" y="215"/>
                    </a:lnTo>
                    <a:lnTo>
                      <a:pt x="94" y="210"/>
                    </a:lnTo>
                    <a:lnTo>
                      <a:pt x="98" y="205"/>
                    </a:lnTo>
                    <a:lnTo>
                      <a:pt x="101" y="199"/>
                    </a:lnTo>
                    <a:lnTo>
                      <a:pt x="105" y="195"/>
                    </a:lnTo>
                    <a:lnTo>
                      <a:pt x="108" y="190"/>
                    </a:lnTo>
                    <a:lnTo>
                      <a:pt x="112" y="184"/>
                    </a:lnTo>
                    <a:lnTo>
                      <a:pt x="115" y="179"/>
                    </a:lnTo>
                    <a:lnTo>
                      <a:pt x="118" y="174"/>
                    </a:lnTo>
                    <a:lnTo>
                      <a:pt x="122" y="169"/>
                    </a:lnTo>
                    <a:lnTo>
                      <a:pt x="125" y="163"/>
                    </a:lnTo>
                    <a:lnTo>
                      <a:pt x="129" y="157"/>
                    </a:lnTo>
                    <a:lnTo>
                      <a:pt x="132" y="153"/>
                    </a:lnTo>
                    <a:lnTo>
                      <a:pt x="135" y="147"/>
                    </a:lnTo>
                    <a:lnTo>
                      <a:pt x="139" y="141"/>
                    </a:lnTo>
                    <a:lnTo>
                      <a:pt x="142" y="137"/>
                    </a:lnTo>
                    <a:lnTo>
                      <a:pt x="145" y="131"/>
                    </a:lnTo>
                    <a:lnTo>
                      <a:pt x="149" y="126"/>
                    </a:lnTo>
                    <a:lnTo>
                      <a:pt x="152" y="120"/>
                    </a:lnTo>
                    <a:lnTo>
                      <a:pt x="155" y="115"/>
                    </a:lnTo>
                    <a:lnTo>
                      <a:pt x="158" y="110"/>
                    </a:lnTo>
                    <a:lnTo>
                      <a:pt x="161" y="105"/>
                    </a:lnTo>
                    <a:lnTo>
                      <a:pt x="165" y="99"/>
                    </a:lnTo>
                    <a:lnTo>
                      <a:pt x="168" y="95"/>
                    </a:lnTo>
                    <a:lnTo>
                      <a:pt x="171" y="89"/>
                    </a:lnTo>
                    <a:lnTo>
                      <a:pt x="173" y="84"/>
                    </a:lnTo>
                    <a:lnTo>
                      <a:pt x="176" y="80"/>
                    </a:lnTo>
                    <a:lnTo>
                      <a:pt x="179" y="74"/>
                    </a:lnTo>
                    <a:lnTo>
                      <a:pt x="182" y="70"/>
                    </a:lnTo>
                    <a:lnTo>
                      <a:pt x="185" y="65"/>
                    </a:lnTo>
                    <a:lnTo>
                      <a:pt x="188" y="60"/>
                    </a:lnTo>
                    <a:lnTo>
                      <a:pt x="190" y="56"/>
                    </a:lnTo>
                    <a:lnTo>
                      <a:pt x="192" y="52"/>
                    </a:lnTo>
                    <a:lnTo>
                      <a:pt x="194" y="47"/>
                    </a:lnTo>
                    <a:lnTo>
                      <a:pt x="197" y="43"/>
                    </a:lnTo>
                    <a:lnTo>
                      <a:pt x="199" y="40"/>
                    </a:lnTo>
                    <a:lnTo>
                      <a:pt x="201" y="36"/>
                    </a:lnTo>
                    <a:lnTo>
                      <a:pt x="204" y="32"/>
                    </a:lnTo>
                    <a:lnTo>
                      <a:pt x="206" y="29"/>
                    </a:lnTo>
                    <a:lnTo>
                      <a:pt x="208" y="25"/>
                    </a:lnTo>
                    <a:lnTo>
                      <a:pt x="210" y="22"/>
                    </a:lnTo>
                    <a:lnTo>
                      <a:pt x="211" y="19"/>
                    </a:lnTo>
                    <a:lnTo>
                      <a:pt x="213" y="17"/>
                    </a:lnTo>
                    <a:lnTo>
                      <a:pt x="214" y="14"/>
                    </a:lnTo>
                    <a:lnTo>
                      <a:pt x="216" y="11"/>
                    </a:lnTo>
                    <a:lnTo>
                      <a:pt x="217" y="9"/>
                    </a:lnTo>
                    <a:lnTo>
                      <a:pt x="218" y="7"/>
                    </a:lnTo>
                    <a:lnTo>
                      <a:pt x="220" y="3"/>
                    </a:lnTo>
                    <a:lnTo>
                      <a:pt x="222" y="2"/>
                    </a:lnTo>
                    <a:lnTo>
                      <a:pt x="222" y="1"/>
                    </a:lnTo>
                    <a:lnTo>
                      <a:pt x="223" y="0"/>
                    </a:lnTo>
                    <a:lnTo>
                      <a:pt x="193" y="3"/>
                    </a:lnTo>
                    <a:lnTo>
                      <a:pt x="193" y="3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6" name="Freeform 21"/>
              <p:cNvSpPr>
                <a:spLocks/>
              </p:cNvSpPr>
              <p:nvPr/>
            </p:nvSpPr>
            <p:spPr bwMode="auto">
              <a:xfrm>
                <a:off x="904" y="1237"/>
                <a:ext cx="343" cy="153"/>
              </a:xfrm>
              <a:custGeom>
                <a:avLst/>
                <a:gdLst/>
                <a:ahLst/>
                <a:cxnLst>
                  <a:cxn ang="0">
                    <a:pos x="341" y="0"/>
                  </a:cxn>
                  <a:cxn ang="0">
                    <a:pos x="333" y="5"/>
                  </a:cxn>
                  <a:cxn ang="0">
                    <a:pos x="326" y="9"/>
                  </a:cxn>
                  <a:cxn ang="0">
                    <a:pos x="319" y="15"/>
                  </a:cxn>
                  <a:cxn ang="0">
                    <a:pos x="309" y="20"/>
                  </a:cxn>
                  <a:cxn ang="0">
                    <a:pos x="298" y="27"/>
                  </a:cxn>
                  <a:cxn ang="0">
                    <a:pos x="287" y="36"/>
                  </a:cxn>
                  <a:cxn ang="0">
                    <a:pos x="273" y="43"/>
                  </a:cxn>
                  <a:cxn ang="0">
                    <a:pos x="259" y="52"/>
                  </a:cxn>
                  <a:cxn ang="0">
                    <a:pos x="245" y="61"/>
                  </a:cxn>
                  <a:cxn ang="0">
                    <a:pos x="230" y="70"/>
                  </a:cxn>
                  <a:cxn ang="0">
                    <a:pos x="213" y="79"/>
                  </a:cxn>
                  <a:cxn ang="0">
                    <a:pos x="198" y="88"/>
                  </a:cxn>
                  <a:cxn ang="0">
                    <a:pos x="182" y="97"/>
                  </a:cxn>
                  <a:cxn ang="0">
                    <a:pos x="166" y="106"/>
                  </a:cxn>
                  <a:cxn ang="0">
                    <a:pos x="151" y="114"/>
                  </a:cxn>
                  <a:cxn ang="0">
                    <a:pos x="134" y="121"/>
                  </a:cxn>
                  <a:cxn ang="0">
                    <a:pos x="119" y="128"/>
                  </a:cxn>
                  <a:cxn ang="0">
                    <a:pos x="105" y="135"/>
                  </a:cxn>
                  <a:cxn ang="0">
                    <a:pos x="92" y="140"/>
                  </a:cxn>
                  <a:cxn ang="0">
                    <a:pos x="78" y="144"/>
                  </a:cxn>
                  <a:cxn ang="0">
                    <a:pos x="65" y="148"/>
                  </a:cxn>
                  <a:cxn ang="0">
                    <a:pos x="55" y="151"/>
                  </a:cxn>
                  <a:cxn ang="0">
                    <a:pos x="44" y="152"/>
                  </a:cxn>
                  <a:cxn ang="0">
                    <a:pos x="35" y="153"/>
                  </a:cxn>
                  <a:cxn ang="0">
                    <a:pos x="26" y="153"/>
                  </a:cxn>
                  <a:cxn ang="0">
                    <a:pos x="19" y="151"/>
                  </a:cxn>
                  <a:cxn ang="0">
                    <a:pos x="13" y="150"/>
                  </a:cxn>
                  <a:cxn ang="0">
                    <a:pos x="6" y="146"/>
                  </a:cxn>
                  <a:cxn ang="0">
                    <a:pos x="0" y="138"/>
                  </a:cxn>
                  <a:cxn ang="0">
                    <a:pos x="1" y="130"/>
                  </a:cxn>
                  <a:cxn ang="0">
                    <a:pos x="6" y="119"/>
                  </a:cxn>
                  <a:cxn ang="0">
                    <a:pos x="12" y="112"/>
                  </a:cxn>
                  <a:cxn ang="0">
                    <a:pos x="18" y="106"/>
                  </a:cxn>
                  <a:cxn ang="0">
                    <a:pos x="26" y="100"/>
                  </a:cxn>
                  <a:cxn ang="0">
                    <a:pos x="36" y="94"/>
                  </a:cxn>
                  <a:cxn ang="0">
                    <a:pos x="46" y="88"/>
                  </a:cxn>
                  <a:cxn ang="0">
                    <a:pos x="58" y="82"/>
                  </a:cxn>
                  <a:cxn ang="0">
                    <a:pos x="72" y="76"/>
                  </a:cxn>
                  <a:cxn ang="0">
                    <a:pos x="86" y="69"/>
                  </a:cxn>
                  <a:cxn ang="0">
                    <a:pos x="102" y="63"/>
                  </a:cxn>
                  <a:cxn ang="0">
                    <a:pos x="118" y="58"/>
                  </a:cxn>
                  <a:cxn ang="0">
                    <a:pos x="136" y="52"/>
                  </a:cxn>
                  <a:cxn ang="0">
                    <a:pos x="153" y="46"/>
                  </a:cxn>
                  <a:cxn ang="0">
                    <a:pos x="172" y="40"/>
                  </a:cxn>
                  <a:cxn ang="0">
                    <a:pos x="190" y="36"/>
                  </a:cxn>
                  <a:cxn ang="0">
                    <a:pos x="208" y="31"/>
                  </a:cxn>
                  <a:cxn ang="0">
                    <a:pos x="226" y="26"/>
                  </a:cxn>
                  <a:cxn ang="0">
                    <a:pos x="242" y="21"/>
                  </a:cxn>
                  <a:cxn ang="0">
                    <a:pos x="259" y="18"/>
                  </a:cxn>
                  <a:cxn ang="0">
                    <a:pos x="274" y="14"/>
                  </a:cxn>
                  <a:cxn ang="0">
                    <a:pos x="288" y="11"/>
                  </a:cxn>
                  <a:cxn ang="0">
                    <a:pos x="301" y="7"/>
                  </a:cxn>
                  <a:cxn ang="0">
                    <a:pos x="313" y="5"/>
                  </a:cxn>
                  <a:cxn ang="0">
                    <a:pos x="324" y="2"/>
                  </a:cxn>
                  <a:cxn ang="0">
                    <a:pos x="331" y="1"/>
                  </a:cxn>
                  <a:cxn ang="0">
                    <a:pos x="338" y="0"/>
                  </a:cxn>
                  <a:cxn ang="0">
                    <a:pos x="342" y="0"/>
                  </a:cxn>
                </a:cxnLst>
                <a:rect l="0" t="0" r="r" b="b"/>
                <a:pathLst>
                  <a:path w="343" h="153">
                    <a:moveTo>
                      <a:pt x="343" y="0"/>
                    </a:moveTo>
                    <a:lnTo>
                      <a:pt x="342" y="0"/>
                    </a:lnTo>
                    <a:lnTo>
                      <a:pt x="341" y="0"/>
                    </a:lnTo>
                    <a:lnTo>
                      <a:pt x="338" y="1"/>
                    </a:lnTo>
                    <a:lnTo>
                      <a:pt x="335" y="4"/>
                    </a:lnTo>
                    <a:lnTo>
                      <a:pt x="333" y="5"/>
                    </a:lnTo>
                    <a:lnTo>
                      <a:pt x="331" y="6"/>
                    </a:lnTo>
                    <a:lnTo>
                      <a:pt x="329" y="7"/>
                    </a:lnTo>
                    <a:lnTo>
                      <a:pt x="326" y="9"/>
                    </a:lnTo>
                    <a:lnTo>
                      <a:pt x="324" y="11"/>
                    </a:lnTo>
                    <a:lnTo>
                      <a:pt x="322" y="12"/>
                    </a:lnTo>
                    <a:lnTo>
                      <a:pt x="319" y="15"/>
                    </a:lnTo>
                    <a:lnTo>
                      <a:pt x="316" y="17"/>
                    </a:lnTo>
                    <a:lnTo>
                      <a:pt x="312" y="19"/>
                    </a:lnTo>
                    <a:lnTo>
                      <a:pt x="309" y="20"/>
                    </a:lnTo>
                    <a:lnTo>
                      <a:pt x="306" y="22"/>
                    </a:lnTo>
                    <a:lnTo>
                      <a:pt x="302" y="25"/>
                    </a:lnTo>
                    <a:lnTo>
                      <a:pt x="298" y="27"/>
                    </a:lnTo>
                    <a:lnTo>
                      <a:pt x="294" y="30"/>
                    </a:lnTo>
                    <a:lnTo>
                      <a:pt x="290" y="33"/>
                    </a:lnTo>
                    <a:lnTo>
                      <a:pt x="287" y="36"/>
                    </a:lnTo>
                    <a:lnTo>
                      <a:pt x="282" y="38"/>
                    </a:lnTo>
                    <a:lnTo>
                      <a:pt x="277" y="40"/>
                    </a:lnTo>
                    <a:lnTo>
                      <a:pt x="273" y="43"/>
                    </a:lnTo>
                    <a:lnTo>
                      <a:pt x="268" y="46"/>
                    </a:lnTo>
                    <a:lnTo>
                      <a:pt x="264" y="49"/>
                    </a:lnTo>
                    <a:lnTo>
                      <a:pt x="259" y="52"/>
                    </a:lnTo>
                    <a:lnTo>
                      <a:pt x="254" y="55"/>
                    </a:lnTo>
                    <a:lnTo>
                      <a:pt x="250" y="58"/>
                    </a:lnTo>
                    <a:lnTo>
                      <a:pt x="245" y="61"/>
                    </a:lnTo>
                    <a:lnTo>
                      <a:pt x="240" y="64"/>
                    </a:lnTo>
                    <a:lnTo>
                      <a:pt x="235" y="67"/>
                    </a:lnTo>
                    <a:lnTo>
                      <a:pt x="230" y="70"/>
                    </a:lnTo>
                    <a:lnTo>
                      <a:pt x="225" y="73"/>
                    </a:lnTo>
                    <a:lnTo>
                      <a:pt x="219" y="76"/>
                    </a:lnTo>
                    <a:lnTo>
                      <a:pt x="213" y="79"/>
                    </a:lnTo>
                    <a:lnTo>
                      <a:pt x="209" y="82"/>
                    </a:lnTo>
                    <a:lnTo>
                      <a:pt x="204" y="85"/>
                    </a:lnTo>
                    <a:lnTo>
                      <a:pt x="198" y="88"/>
                    </a:lnTo>
                    <a:lnTo>
                      <a:pt x="192" y="91"/>
                    </a:lnTo>
                    <a:lnTo>
                      <a:pt x="188" y="94"/>
                    </a:lnTo>
                    <a:lnTo>
                      <a:pt x="182" y="97"/>
                    </a:lnTo>
                    <a:lnTo>
                      <a:pt x="177" y="99"/>
                    </a:lnTo>
                    <a:lnTo>
                      <a:pt x="172" y="102"/>
                    </a:lnTo>
                    <a:lnTo>
                      <a:pt x="166" y="106"/>
                    </a:lnTo>
                    <a:lnTo>
                      <a:pt x="161" y="108"/>
                    </a:lnTo>
                    <a:lnTo>
                      <a:pt x="155" y="111"/>
                    </a:lnTo>
                    <a:lnTo>
                      <a:pt x="151" y="114"/>
                    </a:lnTo>
                    <a:lnTo>
                      <a:pt x="145" y="116"/>
                    </a:lnTo>
                    <a:lnTo>
                      <a:pt x="139" y="118"/>
                    </a:lnTo>
                    <a:lnTo>
                      <a:pt x="134" y="121"/>
                    </a:lnTo>
                    <a:lnTo>
                      <a:pt x="130" y="123"/>
                    </a:lnTo>
                    <a:lnTo>
                      <a:pt x="125" y="126"/>
                    </a:lnTo>
                    <a:lnTo>
                      <a:pt x="119" y="128"/>
                    </a:lnTo>
                    <a:lnTo>
                      <a:pt x="114" y="130"/>
                    </a:lnTo>
                    <a:lnTo>
                      <a:pt x="110" y="133"/>
                    </a:lnTo>
                    <a:lnTo>
                      <a:pt x="105" y="135"/>
                    </a:lnTo>
                    <a:lnTo>
                      <a:pt x="100" y="136"/>
                    </a:lnTo>
                    <a:lnTo>
                      <a:pt x="95" y="138"/>
                    </a:lnTo>
                    <a:lnTo>
                      <a:pt x="92" y="140"/>
                    </a:lnTo>
                    <a:lnTo>
                      <a:pt x="87" y="142"/>
                    </a:lnTo>
                    <a:lnTo>
                      <a:pt x="82" y="143"/>
                    </a:lnTo>
                    <a:lnTo>
                      <a:pt x="78" y="144"/>
                    </a:lnTo>
                    <a:lnTo>
                      <a:pt x="74" y="146"/>
                    </a:lnTo>
                    <a:lnTo>
                      <a:pt x="70" y="147"/>
                    </a:lnTo>
                    <a:lnTo>
                      <a:pt x="65" y="148"/>
                    </a:lnTo>
                    <a:lnTo>
                      <a:pt x="62" y="149"/>
                    </a:lnTo>
                    <a:lnTo>
                      <a:pt x="57" y="150"/>
                    </a:lnTo>
                    <a:lnTo>
                      <a:pt x="55" y="151"/>
                    </a:lnTo>
                    <a:lnTo>
                      <a:pt x="51" y="151"/>
                    </a:lnTo>
                    <a:lnTo>
                      <a:pt x="47" y="151"/>
                    </a:lnTo>
                    <a:lnTo>
                      <a:pt x="44" y="152"/>
                    </a:lnTo>
                    <a:lnTo>
                      <a:pt x="40" y="152"/>
                    </a:lnTo>
                    <a:lnTo>
                      <a:pt x="37" y="152"/>
                    </a:lnTo>
                    <a:lnTo>
                      <a:pt x="35" y="153"/>
                    </a:lnTo>
                    <a:lnTo>
                      <a:pt x="32" y="153"/>
                    </a:lnTo>
                    <a:lnTo>
                      <a:pt x="29" y="153"/>
                    </a:lnTo>
                    <a:lnTo>
                      <a:pt x="26" y="153"/>
                    </a:lnTo>
                    <a:lnTo>
                      <a:pt x="24" y="152"/>
                    </a:lnTo>
                    <a:lnTo>
                      <a:pt x="21" y="152"/>
                    </a:lnTo>
                    <a:lnTo>
                      <a:pt x="19" y="151"/>
                    </a:lnTo>
                    <a:lnTo>
                      <a:pt x="17" y="151"/>
                    </a:lnTo>
                    <a:lnTo>
                      <a:pt x="15" y="150"/>
                    </a:lnTo>
                    <a:lnTo>
                      <a:pt x="13" y="150"/>
                    </a:lnTo>
                    <a:lnTo>
                      <a:pt x="11" y="149"/>
                    </a:lnTo>
                    <a:lnTo>
                      <a:pt x="8" y="147"/>
                    </a:lnTo>
                    <a:lnTo>
                      <a:pt x="6" y="146"/>
                    </a:lnTo>
                    <a:lnTo>
                      <a:pt x="3" y="143"/>
                    </a:lnTo>
                    <a:lnTo>
                      <a:pt x="2" y="141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3"/>
                    </a:lnTo>
                    <a:lnTo>
                      <a:pt x="1" y="130"/>
                    </a:lnTo>
                    <a:lnTo>
                      <a:pt x="1" y="126"/>
                    </a:lnTo>
                    <a:lnTo>
                      <a:pt x="3" y="123"/>
                    </a:lnTo>
                    <a:lnTo>
                      <a:pt x="6" y="119"/>
                    </a:lnTo>
                    <a:lnTo>
                      <a:pt x="9" y="116"/>
                    </a:lnTo>
                    <a:lnTo>
                      <a:pt x="10" y="114"/>
                    </a:lnTo>
                    <a:lnTo>
                      <a:pt x="12" y="112"/>
                    </a:lnTo>
                    <a:lnTo>
                      <a:pt x="14" y="110"/>
                    </a:lnTo>
                    <a:lnTo>
                      <a:pt x="17" y="108"/>
                    </a:lnTo>
                    <a:lnTo>
                      <a:pt x="18" y="106"/>
                    </a:lnTo>
                    <a:lnTo>
                      <a:pt x="20" y="104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9" y="98"/>
                    </a:lnTo>
                    <a:lnTo>
                      <a:pt x="32" y="96"/>
                    </a:lnTo>
                    <a:lnTo>
                      <a:pt x="36" y="94"/>
                    </a:lnTo>
                    <a:lnTo>
                      <a:pt x="39" y="92"/>
                    </a:lnTo>
                    <a:lnTo>
                      <a:pt x="42" y="90"/>
                    </a:lnTo>
                    <a:lnTo>
                      <a:pt x="46" y="88"/>
                    </a:lnTo>
                    <a:lnTo>
                      <a:pt x="50" y="86"/>
                    </a:lnTo>
                    <a:lnTo>
                      <a:pt x="55" y="84"/>
                    </a:lnTo>
                    <a:lnTo>
                      <a:pt x="58" y="82"/>
                    </a:lnTo>
                    <a:lnTo>
                      <a:pt x="62" y="80"/>
                    </a:lnTo>
                    <a:lnTo>
                      <a:pt x="67" y="78"/>
                    </a:lnTo>
                    <a:lnTo>
                      <a:pt x="72" y="76"/>
                    </a:lnTo>
                    <a:lnTo>
                      <a:pt x="76" y="74"/>
                    </a:lnTo>
                    <a:lnTo>
                      <a:pt x="81" y="72"/>
                    </a:lnTo>
                    <a:lnTo>
                      <a:pt x="86" y="69"/>
                    </a:lnTo>
                    <a:lnTo>
                      <a:pt x="92" y="68"/>
                    </a:lnTo>
                    <a:lnTo>
                      <a:pt x="96" y="65"/>
                    </a:lnTo>
                    <a:lnTo>
                      <a:pt x="102" y="63"/>
                    </a:lnTo>
                    <a:lnTo>
                      <a:pt x="107" y="61"/>
                    </a:lnTo>
                    <a:lnTo>
                      <a:pt x="113" y="59"/>
                    </a:lnTo>
                    <a:lnTo>
                      <a:pt x="118" y="58"/>
                    </a:lnTo>
                    <a:lnTo>
                      <a:pt x="124" y="56"/>
                    </a:lnTo>
                    <a:lnTo>
                      <a:pt x="130" y="54"/>
                    </a:lnTo>
                    <a:lnTo>
                      <a:pt x="136" y="52"/>
                    </a:lnTo>
                    <a:lnTo>
                      <a:pt x="142" y="50"/>
                    </a:lnTo>
                    <a:lnTo>
                      <a:pt x="148" y="48"/>
                    </a:lnTo>
                    <a:lnTo>
                      <a:pt x="153" y="46"/>
                    </a:lnTo>
                    <a:lnTo>
                      <a:pt x="159" y="44"/>
                    </a:lnTo>
                    <a:lnTo>
                      <a:pt x="165" y="42"/>
                    </a:lnTo>
                    <a:lnTo>
                      <a:pt x="172" y="40"/>
                    </a:lnTo>
                    <a:lnTo>
                      <a:pt x="177" y="39"/>
                    </a:lnTo>
                    <a:lnTo>
                      <a:pt x="184" y="38"/>
                    </a:lnTo>
                    <a:lnTo>
                      <a:pt x="190" y="36"/>
                    </a:lnTo>
                    <a:lnTo>
                      <a:pt x="195" y="34"/>
                    </a:lnTo>
                    <a:lnTo>
                      <a:pt x="201" y="32"/>
                    </a:lnTo>
                    <a:lnTo>
                      <a:pt x="208" y="31"/>
                    </a:lnTo>
                    <a:lnTo>
                      <a:pt x="213" y="29"/>
                    </a:lnTo>
                    <a:lnTo>
                      <a:pt x="219" y="28"/>
                    </a:lnTo>
                    <a:lnTo>
                      <a:pt x="226" y="26"/>
                    </a:lnTo>
                    <a:lnTo>
                      <a:pt x="231" y="25"/>
                    </a:lnTo>
                    <a:lnTo>
                      <a:pt x="236" y="23"/>
                    </a:lnTo>
                    <a:lnTo>
                      <a:pt x="242" y="21"/>
                    </a:lnTo>
                    <a:lnTo>
                      <a:pt x="248" y="20"/>
                    </a:lnTo>
                    <a:lnTo>
                      <a:pt x="253" y="19"/>
                    </a:lnTo>
                    <a:lnTo>
                      <a:pt x="259" y="18"/>
                    </a:lnTo>
                    <a:lnTo>
                      <a:pt x="264" y="17"/>
                    </a:lnTo>
                    <a:lnTo>
                      <a:pt x="268" y="16"/>
                    </a:lnTo>
                    <a:lnTo>
                      <a:pt x="274" y="14"/>
                    </a:lnTo>
                    <a:lnTo>
                      <a:pt x="279" y="13"/>
                    </a:lnTo>
                    <a:lnTo>
                      <a:pt x="284" y="12"/>
                    </a:lnTo>
                    <a:lnTo>
                      <a:pt x="288" y="11"/>
                    </a:lnTo>
                    <a:lnTo>
                      <a:pt x="293" y="10"/>
                    </a:lnTo>
                    <a:lnTo>
                      <a:pt x="297" y="8"/>
                    </a:lnTo>
                    <a:lnTo>
                      <a:pt x="301" y="7"/>
                    </a:lnTo>
                    <a:lnTo>
                      <a:pt x="306" y="7"/>
                    </a:lnTo>
                    <a:lnTo>
                      <a:pt x="309" y="6"/>
                    </a:lnTo>
                    <a:lnTo>
                      <a:pt x="313" y="5"/>
                    </a:lnTo>
                    <a:lnTo>
                      <a:pt x="317" y="4"/>
                    </a:lnTo>
                    <a:lnTo>
                      <a:pt x="320" y="3"/>
                    </a:lnTo>
                    <a:lnTo>
                      <a:pt x="324" y="2"/>
                    </a:lnTo>
                    <a:lnTo>
                      <a:pt x="326" y="2"/>
                    </a:lnTo>
                    <a:lnTo>
                      <a:pt x="328" y="1"/>
                    </a:lnTo>
                    <a:lnTo>
                      <a:pt x="331" y="1"/>
                    </a:lnTo>
                    <a:lnTo>
                      <a:pt x="333" y="1"/>
                    </a:lnTo>
                    <a:lnTo>
                      <a:pt x="335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2" y="0"/>
                    </a:lnTo>
                    <a:lnTo>
                      <a:pt x="343" y="0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7" name="Freeform 22"/>
              <p:cNvSpPr>
                <a:spLocks/>
              </p:cNvSpPr>
              <p:nvPr/>
            </p:nvSpPr>
            <p:spPr bwMode="auto">
              <a:xfrm>
                <a:off x="968" y="1196"/>
                <a:ext cx="302" cy="212"/>
              </a:xfrm>
              <a:custGeom>
                <a:avLst/>
                <a:gdLst/>
                <a:ahLst/>
                <a:cxnLst>
                  <a:cxn ang="0">
                    <a:pos x="272" y="41"/>
                  </a:cxn>
                  <a:cxn ang="0">
                    <a:pos x="261" y="50"/>
                  </a:cxn>
                  <a:cxn ang="0">
                    <a:pos x="250" y="60"/>
                  </a:cxn>
                  <a:cxn ang="0">
                    <a:pos x="240" y="68"/>
                  </a:cxn>
                  <a:cxn ang="0">
                    <a:pos x="228" y="78"/>
                  </a:cxn>
                  <a:cxn ang="0">
                    <a:pos x="217" y="89"/>
                  </a:cxn>
                  <a:cxn ang="0">
                    <a:pos x="204" y="99"/>
                  </a:cxn>
                  <a:cxn ang="0">
                    <a:pos x="190" y="111"/>
                  </a:cxn>
                  <a:cxn ang="0">
                    <a:pos x="176" y="122"/>
                  </a:cxn>
                  <a:cxn ang="0">
                    <a:pos x="163" y="134"/>
                  </a:cxn>
                  <a:cxn ang="0">
                    <a:pos x="148" y="144"/>
                  </a:cxn>
                  <a:cxn ang="0">
                    <a:pos x="135" y="156"/>
                  </a:cxn>
                  <a:cxn ang="0">
                    <a:pos x="123" y="165"/>
                  </a:cxn>
                  <a:cxn ang="0">
                    <a:pos x="110" y="174"/>
                  </a:cxn>
                  <a:cxn ang="0">
                    <a:pos x="99" y="181"/>
                  </a:cxn>
                  <a:cxn ang="0">
                    <a:pos x="90" y="188"/>
                  </a:cxn>
                  <a:cxn ang="0">
                    <a:pos x="82" y="194"/>
                  </a:cxn>
                  <a:cxn ang="0">
                    <a:pos x="69" y="201"/>
                  </a:cxn>
                  <a:cxn ang="0">
                    <a:pos x="59" y="207"/>
                  </a:cxn>
                  <a:cxn ang="0">
                    <a:pos x="50" y="211"/>
                  </a:cxn>
                  <a:cxn ang="0">
                    <a:pos x="40" y="211"/>
                  </a:cxn>
                  <a:cxn ang="0">
                    <a:pos x="29" y="206"/>
                  </a:cxn>
                  <a:cxn ang="0">
                    <a:pos x="16" y="198"/>
                  </a:cxn>
                  <a:cxn ang="0">
                    <a:pos x="4" y="190"/>
                  </a:cxn>
                  <a:cxn ang="0">
                    <a:pos x="0" y="177"/>
                  </a:cxn>
                  <a:cxn ang="0">
                    <a:pos x="4" y="168"/>
                  </a:cxn>
                  <a:cxn ang="0">
                    <a:pos x="12" y="158"/>
                  </a:cxn>
                  <a:cxn ang="0">
                    <a:pos x="23" y="147"/>
                  </a:cxn>
                  <a:cxn ang="0">
                    <a:pos x="36" y="137"/>
                  </a:cxn>
                  <a:cxn ang="0">
                    <a:pos x="45" y="131"/>
                  </a:cxn>
                  <a:cxn ang="0">
                    <a:pos x="53" y="124"/>
                  </a:cxn>
                  <a:cxn ang="0">
                    <a:pos x="64" y="118"/>
                  </a:cxn>
                  <a:cxn ang="0">
                    <a:pos x="73" y="111"/>
                  </a:cxn>
                  <a:cxn ang="0">
                    <a:pos x="84" y="103"/>
                  </a:cxn>
                  <a:cxn ang="0">
                    <a:pos x="95" y="97"/>
                  </a:cxn>
                  <a:cxn ang="0">
                    <a:pos x="107" y="90"/>
                  </a:cxn>
                  <a:cxn ang="0">
                    <a:pos x="118" y="82"/>
                  </a:cxn>
                  <a:cxn ang="0">
                    <a:pos x="129" y="76"/>
                  </a:cxn>
                  <a:cxn ang="0">
                    <a:pos x="142" y="69"/>
                  </a:cxn>
                  <a:cxn ang="0">
                    <a:pos x="154" y="61"/>
                  </a:cxn>
                  <a:cxn ang="0">
                    <a:pos x="166" y="55"/>
                  </a:cxn>
                  <a:cxn ang="0">
                    <a:pos x="178" y="48"/>
                  </a:cxn>
                  <a:cxn ang="0">
                    <a:pos x="189" y="41"/>
                  </a:cxn>
                  <a:cxn ang="0">
                    <a:pos x="201" y="36"/>
                  </a:cxn>
                  <a:cxn ang="0">
                    <a:pos x="212" y="30"/>
                  </a:cxn>
                  <a:cxn ang="0">
                    <a:pos x="223" y="25"/>
                  </a:cxn>
                  <a:cxn ang="0">
                    <a:pos x="234" y="21"/>
                  </a:cxn>
                  <a:cxn ang="0">
                    <a:pos x="243" y="17"/>
                  </a:cxn>
                  <a:cxn ang="0">
                    <a:pos x="252" y="12"/>
                  </a:cxn>
                  <a:cxn ang="0">
                    <a:pos x="262" y="8"/>
                  </a:cxn>
                  <a:cxn ang="0">
                    <a:pos x="274" y="2"/>
                  </a:cxn>
                  <a:cxn ang="0">
                    <a:pos x="283" y="0"/>
                  </a:cxn>
                  <a:cxn ang="0">
                    <a:pos x="275" y="39"/>
                  </a:cxn>
                </a:cxnLst>
                <a:rect l="0" t="0" r="r" b="b"/>
                <a:pathLst>
                  <a:path w="302" h="212">
                    <a:moveTo>
                      <a:pt x="275" y="39"/>
                    </a:moveTo>
                    <a:lnTo>
                      <a:pt x="274" y="39"/>
                    </a:lnTo>
                    <a:lnTo>
                      <a:pt x="274" y="40"/>
                    </a:lnTo>
                    <a:lnTo>
                      <a:pt x="272" y="41"/>
                    </a:lnTo>
                    <a:lnTo>
                      <a:pt x="270" y="42"/>
                    </a:lnTo>
                    <a:lnTo>
                      <a:pt x="267" y="44"/>
                    </a:lnTo>
                    <a:lnTo>
                      <a:pt x="264" y="47"/>
                    </a:lnTo>
                    <a:lnTo>
                      <a:pt x="261" y="50"/>
                    </a:lnTo>
                    <a:lnTo>
                      <a:pt x="257" y="54"/>
                    </a:lnTo>
                    <a:lnTo>
                      <a:pt x="255" y="56"/>
                    </a:lnTo>
                    <a:lnTo>
                      <a:pt x="253" y="58"/>
                    </a:lnTo>
                    <a:lnTo>
                      <a:pt x="250" y="60"/>
                    </a:lnTo>
                    <a:lnTo>
                      <a:pt x="248" y="61"/>
                    </a:lnTo>
                    <a:lnTo>
                      <a:pt x="245" y="63"/>
                    </a:lnTo>
                    <a:lnTo>
                      <a:pt x="243" y="66"/>
                    </a:lnTo>
                    <a:lnTo>
                      <a:pt x="240" y="68"/>
                    </a:lnTo>
                    <a:lnTo>
                      <a:pt x="238" y="71"/>
                    </a:lnTo>
                    <a:lnTo>
                      <a:pt x="234" y="73"/>
                    </a:lnTo>
                    <a:lnTo>
                      <a:pt x="232" y="76"/>
                    </a:lnTo>
                    <a:lnTo>
                      <a:pt x="228" y="78"/>
                    </a:lnTo>
                    <a:lnTo>
                      <a:pt x="226" y="80"/>
                    </a:lnTo>
                    <a:lnTo>
                      <a:pt x="223" y="83"/>
                    </a:lnTo>
                    <a:lnTo>
                      <a:pt x="220" y="86"/>
                    </a:lnTo>
                    <a:lnTo>
                      <a:pt x="217" y="89"/>
                    </a:lnTo>
                    <a:lnTo>
                      <a:pt x="214" y="92"/>
                    </a:lnTo>
                    <a:lnTo>
                      <a:pt x="210" y="95"/>
                    </a:lnTo>
                    <a:lnTo>
                      <a:pt x="207" y="98"/>
                    </a:lnTo>
                    <a:lnTo>
                      <a:pt x="204" y="99"/>
                    </a:lnTo>
                    <a:lnTo>
                      <a:pt x="201" y="102"/>
                    </a:lnTo>
                    <a:lnTo>
                      <a:pt x="197" y="105"/>
                    </a:lnTo>
                    <a:lnTo>
                      <a:pt x="194" y="108"/>
                    </a:lnTo>
                    <a:lnTo>
                      <a:pt x="190" y="111"/>
                    </a:lnTo>
                    <a:lnTo>
                      <a:pt x="186" y="114"/>
                    </a:lnTo>
                    <a:lnTo>
                      <a:pt x="184" y="117"/>
                    </a:lnTo>
                    <a:lnTo>
                      <a:pt x="180" y="119"/>
                    </a:lnTo>
                    <a:lnTo>
                      <a:pt x="176" y="122"/>
                    </a:lnTo>
                    <a:lnTo>
                      <a:pt x="173" y="126"/>
                    </a:lnTo>
                    <a:lnTo>
                      <a:pt x="169" y="128"/>
                    </a:lnTo>
                    <a:lnTo>
                      <a:pt x="166" y="131"/>
                    </a:lnTo>
                    <a:lnTo>
                      <a:pt x="163" y="134"/>
                    </a:lnTo>
                    <a:lnTo>
                      <a:pt x="159" y="137"/>
                    </a:lnTo>
                    <a:lnTo>
                      <a:pt x="155" y="139"/>
                    </a:lnTo>
                    <a:lnTo>
                      <a:pt x="152" y="142"/>
                    </a:lnTo>
                    <a:lnTo>
                      <a:pt x="148" y="144"/>
                    </a:lnTo>
                    <a:lnTo>
                      <a:pt x="146" y="147"/>
                    </a:lnTo>
                    <a:lnTo>
                      <a:pt x="142" y="150"/>
                    </a:lnTo>
                    <a:lnTo>
                      <a:pt x="139" y="153"/>
                    </a:lnTo>
                    <a:lnTo>
                      <a:pt x="135" y="156"/>
                    </a:lnTo>
                    <a:lnTo>
                      <a:pt x="132" y="158"/>
                    </a:lnTo>
                    <a:lnTo>
                      <a:pt x="128" y="160"/>
                    </a:lnTo>
                    <a:lnTo>
                      <a:pt x="126" y="162"/>
                    </a:lnTo>
                    <a:lnTo>
                      <a:pt x="123" y="165"/>
                    </a:lnTo>
                    <a:lnTo>
                      <a:pt x="119" y="167"/>
                    </a:lnTo>
                    <a:lnTo>
                      <a:pt x="116" y="170"/>
                    </a:lnTo>
                    <a:lnTo>
                      <a:pt x="113" y="172"/>
                    </a:lnTo>
                    <a:lnTo>
                      <a:pt x="110" y="174"/>
                    </a:lnTo>
                    <a:lnTo>
                      <a:pt x="108" y="177"/>
                    </a:lnTo>
                    <a:lnTo>
                      <a:pt x="105" y="177"/>
                    </a:lnTo>
                    <a:lnTo>
                      <a:pt x="102" y="179"/>
                    </a:lnTo>
                    <a:lnTo>
                      <a:pt x="99" y="181"/>
                    </a:lnTo>
                    <a:lnTo>
                      <a:pt x="97" y="183"/>
                    </a:lnTo>
                    <a:lnTo>
                      <a:pt x="94" y="185"/>
                    </a:lnTo>
                    <a:lnTo>
                      <a:pt x="92" y="186"/>
                    </a:lnTo>
                    <a:lnTo>
                      <a:pt x="90" y="188"/>
                    </a:lnTo>
                    <a:lnTo>
                      <a:pt x="88" y="189"/>
                    </a:lnTo>
                    <a:lnTo>
                      <a:pt x="86" y="191"/>
                    </a:lnTo>
                    <a:lnTo>
                      <a:pt x="84" y="192"/>
                    </a:lnTo>
                    <a:lnTo>
                      <a:pt x="82" y="194"/>
                    </a:lnTo>
                    <a:lnTo>
                      <a:pt x="80" y="195"/>
                    </a:lnTo>
                    <a:lnTo>
                      <a:pt x="76" y="196"/>
                    </a:lnTo>
                    <a:lnTo>
                      <a:pt x="73" y="199"/>
                    </a:lnTo>
                    <a:lnTo>
                      <a:pt x="69" y="201"/>
                    </a:lnTo>
                    <a:lnTo>
                      <a:pt x="67" y="203"/>
                    </a:lnTo>
                    <a:lnTo>
                      <a:pt x="64" y="204"/>
                    </a:lnTo>
                    <a:lnTo>
                      <a:pt x="62" y="206"/>
                    </a:lnTo>
                    <a:lnTo>
                      <a:pt x="59" y="207"/>
                    </a:lnTo>
                    <a:lnTo>
                      <a:pt x="57" y="208"/>
                    </a:lnTo>
                    <a:lnTo>
                      <a:pt x="55" y="209"/>
                    </a:lnTo>
                    <a:lnTo>
                      <a:pt x="53" y="210"/>
                    </a:lnTo>
                    <a:lnTo>
                      <a:pt x="50" y="211"/>
                    </a:lnTo>
                    <a:lnTo>
                      <a:pt x="47" y="212"/>
                    </a:lnTo>
                    <a:lnTo>
                      <a:pt x="45" y="212"/>
                    </a:lnTo>
                    <a:lnTo>
                      <a:pt x="42" y="212"/>
                    </a:lnTo>
                    <a:lnTo>
                      <a:pt x="40" y="211"/>
                    </a:lnTo>
                    <a:lnTo>
                      <a:pt x="37" y="210"/>
                    </a:lnTo>
                    <a:lnTo>
                      <a:pt x="34" y="209"/>
                    </a:lnTo>
                    <a:lnTo>
                      <a:pt x="32" y="208"/>
                    </a:lnTo>
                    <a:lnTo>
                      <a:pt x="29" y="206"/>
                    </a:lnTo>
                    <a:lnTo>
                      <a:pt x="26" y="204"/>
                    </a:lnTo>
                    <a:lnTo>
                      <a:pt x="23" y="202"/>
                    </a:lnTo>
                    <a:lnTo>
                      <a:pt x="19" y="200"/>
                    </a:lnTo>
                    <a:lnTo>
                      <a:pt x="16" y="198"/>
                    </a:lnTo>
                    <a:lnTo>
                      <a:pt x="12" y="196"/>
                    </a:lnTo>
                    <a:lnTo>
                      <a:pt x="10" y="195"/>
                    </a:lnTo>
                    <a:lnTo>
                      <a:pt x="7" y="193"/>
                    </a:lnTo>
                    <a:lnTo>
                      <a:pt x="4" y="190"/>
                    </a:lnTo>
                    <a:lnTo>
                      <a:pt x="2" y="187"/>
                    </a:lnTo>
                    <a:lnTo>
                      <a:pt x="1" y="183"/>
                    </a:lnTo>
                    <a:lnTo>
                      <a:pt x="1" y="180"/>
                    </a:lnTo>
                    <a:lnTo>
                      <a:pt x="0" y="177"/>
                    </a:lnTo>
                    <a:lnTo>
                      <a:pt x="1" y="174"/>
                    </a:lnTo>
                    <a:lnTo>
                      <a:pt x="2" y="172"/>
                    </a:lnTo>
                    <a:lnTo>
                      <a:pt x="3" y="170"/>
                    </a:lnTo>
                    <a:lnTo>
                      <a:pt x="4" y="168"/>
                    </a:lnTo>
                    <a:lnTo>
                      <a:pt x="6" y="166"/>
                    </a:lnTo>
                    <a:lnTo>
                      <a:pt x="8" y="163"/>
                    </a:lnTo>
                    <a:lnTo>
                      <a:pt x="10" y="160"/>
                    </a:lnTo>
                    <a:lnTo>
                      <a:pt x="12" y="158"/>
                    </a:lnTo>
                    <a:lnTo>
                      <a:pt x="14" y="156"/>
                    </a:lnTo>
                    <a:lnTo>
                      <a:pt x="17" y="153"/>
                    </a:lnTo>
                    <a:lnTo>
                      <a:pt x="20" y="150"/>
                    </a:lnTo>
                    <a:lnTo>
                      <a:pt x="23" y="147"/>
                    </a:lnTo>
                    <a:lnTo>
                      <a:pt x="28" y="144"/>
                    </a:lnTo>
                    <a:lnTo>
                      <a:pt x="31" y="141"/>
                    </a:lnTo>
                    <a:lnTo>
                      <a:pt x="34" y="138"/>
                    </a:lnTo>
                    <a:lnTo>
                      <a:pt x="36" y="137"/>
                    </a:lnTo>
                    <a:lnTo>
                      <a:pt x="38" y="136"/>
                    </a:lnTo>
                    <a:lnTo>
                      <a:pt x="41" y="134"/>
                    </a:lnTo>
                    <a:lnTo>
                      <a:pt x="43" y="133"/>
                    </a:lnTo>
                    <a:lnTo>
                      <a:pt x="45" y="131"/>
                    </a:lnTo>
                    <a:lnTo>
                      <a:pt x="47" y="129"/>
                    </a:lnTo>
                    <a:lnTo>
                      <a:pt x="50" y="127"/>
                    </a:lnTo>
                    <a:lnTo>
                      <a:pt x="51" y="126"/>
                    </a:lnTo>
                    <a:lnTo>
                      <a:pt x="53" y="124"/>
                    </a:lnTo>
                    <a:lnTo>
                      <a:pt x="56" y="122"/>
                    </a:lnTo>
                    <a:lnTo>
                      <a:pt x="58" y="121"/>
                    </a:lnTo>
                    <a:lnTo>
                      <a:pt x="61" y="119"/>
                    </a:lnTo>
                    <a:lnTo>
                      <a:pt x="64" y="118"/>
                    </a:lnTo>
                    <a:lnTo>
                      <a:pt x="66" y="116"/>
                    </a:lnTo>
                    <a:lnTo>
                      <a:pt x="69" y="114"/>
                    </a:lnTo>
                    <a:lnTo>
                      <a:pt x="71" y="113"/>
                    </a:lnTo>
                    <a:lnTo>
                      <a:pt x="73" y="111"/>
                    </a:lnTo>
                    <a:lnTo>
                      <a:pt x="76" y="109"/>
                    </a:lnTo>
                    <a:lnTo>
                      <a:pt x="79" y="107"/>
                    </a:lnTo>
                    <a:lnTo>
                      <a:pt x="82" y="106"/>
                    </a:lnTo>
                    <a:lnTo>
                      <a:pt x="84" y="103"/>
                    </a:lnTo>
                    <a:lnTo>
                      <a:pt x="87" y="102"/>
                    </a:lnTo>
                    <a:lnTo>
                      <a:pt x="89" y="100"/>
                    </a:lnTo>
                    <a:lnTo>
                      <a:pt x="92" y="99"/>
                    </a:lnTo>
                    <a:lnTo>
                      <a:pt x="95" y="97"/>
                    </a:lnTo>
                    <a:lnTo>
                      <a:pt x="98" y="95"/>
                    </a:lnTo>
                    <a:lnTo>
                      <a:pt x="101" y="93"/>
                    </a:lnTo>
                    <a:lnTo>
                      <a:pt x="104" y="92"/>
                    </a:lnTo>
                    <a:lnTo>
                      <a:pt x="107" y="90"/>
                    </a:lnTo>
                    <a:lnTo>
                      <a:pt x="108" y="88"/>
                    </a:lnTo>
                    <a:lnTo>
                      <a:pt x="112" y="86"/>
                    </a:lnTo>
                    <a:lnTo>
                      <a:pt x="115" y="84"/>
                    </a:lnTo>
                    <a:lnTo>
                      <a:pt x="118" y="82"/>
                    </a:lnTo>
                    <a:lnTo>
                      <a:pt x="121" y="80"/>
                    </a:lnTo>
                    <a:lnTo>
                      <a:pt x="124" y="79"/>
                    </a:lnTo>
                    <a:lnTo>
                      <a:pt x="127" y="78"/>
                    </a:lnTo>
                    <a:lnTo>
                      <a:pt x="129" y="76"/>
                    </a:lnTo>
                    <a:lnTo>
                      <a:pt x="132" y="74"/>
                    </a:lnTo>
                    <a:lnTo>
                      <a:pt x="136" y="72"/>
                    </a:lnTo>
                    <a:lnTo>
                      <a:pt x="139" y="70"/>
                    </a:lnTo>
                    <a:lnTo>
                      <a:pt x="142" y="69"/>
                    </a:lnTo>
                    <a:lnTo>
                      <a:pt x="145" y="67"/>
                    </a:lnTo>
                    <a:lnTo>
                      <a:pt x="147" y="65"/>
                    </a:lnTo>
                    <a:lnTo>
                      <a:pt x="151" y="63"/>
                    </a:lnTo>
                    <a:lnTo>
                      <a:pt x="154" y="61"/>
                    </a:lnTo>
                    <a:lnTo>
                      <a:pt x="157" y="60"/>
                    </a:lnTo>
                    <a:lnTo>
                      <a:pt x="160" y="58"/>
                    </a:lnTo>
                    <a:lnTo>
                      <a:pt x="163" y="57"/>
                    </a:lnTo>
                    <a:lnTo>
                      <a:pt x="166" y="55"/>
                    </a:lnTo>
                    <a:lnTo>
                      <a:pt x="168" y="53"/>
                    </a:lnTo>
                    <a:lnTo>
                      <a:pt x="171" y="51"/>
                    </a:lnTo>
                    <a:lnTo>
                      <a:pt x="175" y="50"/>
                    </a:lnTo>
                    <a:lnTo>
                      <a:pt x="178" y="48"/>
                    </a:lnTo>
                    <a:lnTo>
                      <a:pt x="181" y="46"/>
                    </a:lnTo>
                    <a:lnTo>
                      <a:pt x="184" y="45"/>
                    </a:lnTo>
                    <a:lnTo>
                      <a:pt x="186" y="43"/>
                    </a:lnTo>
                    <a:lnTo>
                      <a:pt x="189" y="41"/>
                    </a:lnTo>
                    <a:lnTo>
                      <a:pt x="192" y="41"/>
                    </a:lnTo>
                    <a:lnTo>
                      <a:pt x="195" y="39"/>
                    </a:lnTo>
                    <a:lnTo>
                      <a:pt x="199" y="38"/>
                    </a:lnTo>
                    <a:lnTo>
                      <a:pt x="201" y="36"/>
                    </a:lnTo>
                    <a:lnTo>
                      <a:pt x="204" y="35"/>
                    </a:lnTo>
                    <a:lnTo>
                      <a:pt x="206" y="33"/>
                    </a:lnTo>
                    <a:lnTo>
                      <a:pt x="209" y="32"/>
                    </a:lnTo>
                    <a:lnTo>
                      <a:pt x="212" y="30"/>
                    </a:lnTo>
                    <a:lnTo>
                      <a:pt x="215" y="29"/>
                    </a:lnTo>
                    <a:lnTo>
                      <a:pt x="218" y="28"/>
                    </a:lnTo>
                    <a:lnTo>
                      <a:pt x="221" y="26"/>
                    </a:lnTo>
                    <a:lnTo>
                      <a:pt x="223" y="25"/>
                    </a:lnTo>
                    <a:lnTo>
                      <a:pt x="226" y="23"/>
                    </a:lnTo>
                    <a:lnTo>
                      <a:pt x="228" y="22"/>
                    </a:lnTo>
                    <a:lnTo>
                      <a:pt x="231" y="21"/>
                    </a:lnTo>
                    <a:lnTo>
                      <a:pt x="234" y="21"/>
                    </a:lnTo>
                    <a:lnTo>
                      <a:pt x="236" y="20"/>
                    </a:lnTo>
                    <a:lnTo>
                      <a:pt x="239" y="19"/>
                    </a:lnTo>
                    <a:lnTo>
                      <a:pt x="242" y="18"/>
                    </a:lnTo>
                    <a:lnTo>
                      <a:pt x="243" y="17"/>
                    </a:lnTo>
                    <a:lnTo>
                      <a:pt x="245" y="16"/>
                    </a:lnTo>
                    <a:lnTo>
                      <a:pt x="248" y="14"/>
                    </a:lnTo>
                    <a:lnTo>
                      <a:pt x="250" y="13"/>
                    </a:lnTo>
                    <a:lnTo>
                      <a:pt x="252" y="12"/>
                    </a:lnTo>
                    <a:lnTo>
                      <a:pt x="254" y="11"/>
                    </a:lnTo>
                    <a:lnTo>
                      <a:pt x="257" y="10"/>
                    </a:lnTo>
                    <a:lnTo>
                      <a:pt x="259" y="9"/>
                    </a:lnTo>
                    <a:lnTo>
                      <a:pt x="262" y="8"/>
                    </a:lnTo>
                    <a:lnTo>
                      <a:pt x="265" y="6"/>
                    </a:lnTo>
                    <a:lnTo>
                      <a:pt x="269" y="5"/>
                    </a:lnTo>
                    <a:lnTo>
                      <a:pt x="272" y="4"/>
                    </a:lnTo>
                    <a:lnTo>
                      <a:pt x="274" y="2"/>
                    </a:lnTo>
                    <a:lnTo>
                      <a:pt x="277" y="2"/>
                    </a:lnTo>
                    <a:lnTo>
                      <a:pt x="279" y="1"/>
                    </a:lnTo>
                    <a:lnTo>
                      <a:pt x="281" y="1"/>
                    </a:lnTo>
                    <a:lnTo>
                      <a:pt x="283" y="0"/>
                    </a:lnTo>
                    <a:lnTo>
                      <a:pt x="284" y="0"/>
                    </a:lnTo>
                    <a:lnTo>
                      <a:pt x="302" y="21"/>
                    </a:lnTo>
                    <a:lnTo>
                      <a:pt x="275" y="39"/>
                    </a:lnTo>
                    <a:lnTo>
                      <a:pt x="275" y="3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8" name="Freeform 23"/>
              <p:cNvSpPr>
                <a:spLocks/>
              </p:cNvSpPr>
              <p:nvPr/>
            </p:nvSpPr>
            <p:spPr bwMode="auto">
              <a:xfrm>
                <a:off x="943" y="1175"/>
                <a:ext cx="344" cy="153"/>
              </a:xfrm>
              <a:custGeom>
                <a:avLst/>
                <a:gdLst/>
                <a:ahLst/>
                <a:cxnLst>
                  <a:cxn ang="0">
                    <a:pos x="341" y="1"/>
                  </a:cxn>
                  <a:cxn ang="0">
                    <a:pos x="334" y="5"/>
                  </a:cxn>
                  <a:cxn ang="0">
                    <a:pos x="327" y="9"/>
                  </a:cxn>
                  <a:cxn ang="0">
                    <a:pos x="319" y="15"/>
                  </a:cxn>
                  <a:cxn ang="0">
                    <a:pos x="309" y="22"/>
                  </a:cxn>
                  <a:cxn ang="0">
                    <a:pos x="299" y="28"/>
                  </a:cxn>
                  <a:cxn ang="0">
                    <a:pos x="287" y="36"/>
                  </a:cxn>
                  <a:cxn ang="0">
                    <a:pos x="273" y="43"/>
                  </a:cxn>
                  <a:cxn ang="0">
                    <a:pos x="259" y="53"/>
                  </a:cxn>
                  <a:cxn ang="0">
                    <a:pos x="245" y="62"/>
                  </a:cxn>
                  <a:cxn ang="0">
                    <a:pos x="229" y="71"/>
                  </a:cxn>
                  <a:cxn ang="0">
                    <a:pos x="214" y="80"/>
                  </a:cxn>
                  <a:cxn ang="0">
                    <a:pos x="198" y="89"/>
                  </a:cxn>
                  <a:cxn ang="0">
                    <a:pos x="182" y="98"/>
                  </a:cxn>
                  <a:cxn ang="0">
                    <a:pos x="167" y="106"/>
                  </a:cxn>
                  <a:cxn ang="0">
                    <a:pos x="151" y="114"/>
                  </a:cxn>
                  <a:cxn ang="0">
                    <a:pos x="134" y="122"/>
                  </a:cxn>
                  <a:cxn ang="0">
                    <a:pos x="119" y="129"/>
                  </a:cxn>
                  <a:cxn ang="0">
                    <a:pos x="105" y="135"/>
                  </a:cxn>
                  <a:cxn ang="0">
                    <a:pos x="92" y="140"/>
                  </a:cxn>
                  <a:cxn ang="0">
                    <a:pos x="78" y="145"/>
                  </a:cxn>
                  <a:cxn ang="0">
                    <a:pos x="66" y="148"/>
                  </a:cxn>
                  <a:cxn ang="0">
                    <a:pos x="55" y="151"/>
                  </a:cxn>
                  <a:cxn ang="0">
                    <a:pos x="44" y="152"/>
                  </a:cxn>
                  <a:cxn ang="0">
                    <a:pos x="36" y="153"/>
                  </a:cxn>
                  <a:cxn ang="0">
                    <a:pos x="27" y="153"/>
                  </a:cxn>
                  <a:cxn ang="0">
                    <a:pos x="20" y="152"/>
                  </a:cxn>
                  <a:cxn ang="0">
                    <a:pos x="14" y="150"/>
                  </a:cxn>
                  <a:cxn ang="0">
                    <a:pos x="6" y="146"/>
                  </a:cxn>
                  <a:cxn ang="0">
                    <a:pos x="1" y="140"/>
                  </a:cxn>
                  <a:cxn ang="0">
                    <a:pos x="1" y="130"/>
                  </a:cxn>
                  <a:cxn ang="0">
                    <a:pos x="6" y="120"/>
                  </a:cxn>
                  <a:cxn ang="0">
                    <a:pos x="13" y="113"/>
                  </a:cxn>
                  <a:cxn ang="0">
                    <a:pos x="18" y="106"/>
                  </a:cxn>
                  <a:cxn ang="0">
                    <a:pos x="27" y="101"/>
                  </a:cxn>
                  <a:cxn ang="0">
                    <a:pos x="36" y="94"/>
                  </a:cxn>
                  <a:cxn ang="0">
                    <a:pos x="46" y="89"/>
                  </a:cxn>
                  <a:cxn ang="0">
                    <a:pos x="58" y="82"/>
                  </a:cxn>
                  <a:cxn ang="0">
                    <a:pos x="72" y="76"/>
                  </a:cxn>
                  <a:cxn ang="0">
                    <a:pos x="87" y="70"/>
                  </a:cxn>
                  <a:cxn ang="0">
                    <a:pos x="102" y="63"/>
                  </a:cxn>
                  <a:cxn ang="0">
                    <a:pos x="119" y="58"/>
                  </a:cxn>
                  <a:cxn ang="0">
                    <a:pos x="137" y="52"/>
                  </a:cxn>
                  <a:cxn ang="0">
                    <a:pos x="154" y="46"/>
                  </a:cxn>
                  <a:cxn ang="0">
                    <a:pos x="172" y="41"/>
                  </a:cxn>
                  <a:cxn ang="0">
                    <a:pos x="191" y="36"/>
                  </a:cxn>
                  <a:cxn ang="0">
                    <a:pos x="209" y="31"/>
                  </a:cxn>
                  <a:cxn ang="0">
                    <a:pos x="226" y="26"/>
                  </a:cxn>
                  <a:cxn ang="0">
                    <a:pos x="243" y="22"/>
                  </a:cxn>
                  <a:cxn ang="0">
                    <a:pos x="259" y="18"/>
                  </a:cxn>
                  <a:cxn ang="0">
                    <a:pos x="275" y="15"/>
                  </a:cxn>
                  <a:cxn ang="0">
                    <a:pos x="289" y="11"/>
                  </a:cxn>
                  <a:cxn ang="0">
                    <a:pos x="302" y="8"/>
                  </a:cxn>
                  <a:cxn ang="0">
                    <a:pos x="314" y="5"/>
                  </a:cxn>
                  <a:cxn ang="0">
                    <a:pos x="324" y="3"/>
                  </a:cxn>
                  <a:cxn ang="0">
                    <a:pos x="332" y="2"/>
                  </a:cxn>
                  <a:cxn ang="0">
                    <a:pos x="338" y="1"/>
                  </a:cxn>
                  <a:cxn ang="0">
                    <a:pos x="343" y="0"/>
                  </a:cxn>
                </a:cxnLst>
                <a:rect l="0" t="0" r="r" b="b"/>
                <a:pathLst>
                  <a:path w="344" h="153">
                    <a:moveTo>
                      <a:pt x="344" y="0"/>
                    </a:moveTo>
                    <a:lnTo>
                      <a:pt x="343" y="0"/>
                    </a:lnTo>
                    <a:lnTo>
                      <a:pt x="341" y="1"/>
                    </a:lnTo>
                    <a:lnTo>
                      <a:pt x="339" y="2"/>
                    </a:lnTo>
                    <a:lnTo>
                      <a:pt x="336" y="4"/>
                    </a:lnTo>
                    <a:lnTo>
                      <a:pt x="334" y="5"/>
                    </a:lnTo>
                    <a:lnTo>
                      <a:pt x="331" y="6"/>
                    </a:lnTo>
                    <a:lnTo>
                      <a:pt x="329" y="8"/>
                    </a:lnTo>
                    <a:lnTo>
                      <a:pt x="327" y="9"/>
                    </a:lnTo>
                    <a:lnTo>
                      <a:pt x="325" y="11"/>
                    </a:lnTo>
                    <a:lnTo>
                      <a:pt x="322" y="13"/>
                    </a:lnTo>
                    <a:lnTo>
                      <a:pt x="319" y="15"/>
                    </a:lnTo>
                    <a:lnTo>
                      <a:pt x="316" y="18"/>
                    </a:lnTo>
                    <a:lnTo>
                      <a:pt x="313" y="20"/>
                    </a:lnTo>
                    <a:lnTo>
                      <a:pt x="309" y="22"/>
                    </a:lnTo>
                    <a:lnTo>
                      <a:pt x="306" y="23"/>
                    </a:lnTo>
                    <a:lnTo>
                      <a:pt x="303" y="26"/>
                    </a:lnTo>
                    <a:lnTo>
                      <a:pt x="299" y="28"/>
                    </a:lnTo>
                    <a:lnTo>
                      <a:pt x="294" y="30"/>
                    </a:lnTo>
                    <a:lnTo>
                      <a:pt x="290" y="33"/>
                    </a:lnTo>
                    <a:lnTo>
                      <a:pt x="287" y="36"/>
                    </a:lnTo>
                    <a:lnTo>
                      <a:pt x="282" y="39"/>
                    </a:lnTo>
                    <a:lnTo>
                      <a:pt x="278" y="42"/>
                    </a:lnTo>
                    <a:lnTo>
                      <a:pt x="273" y="43"/>
                    </a:lnTo>
                    <a:lnTo>
                      <a:pt x="269" y="47"/>
                    </a:lnTo>
                    <a:lnTo>
                      <a:pt x="264" y="50"/>
                    </a:lnTo>
                    <a:lnTo>
                      <a:pt x="259" y="53"/>
                    </a:lnTo>
                    <a:lnTo>
                      <a:pt x="255" y="56"/>
                    </a:lnTo>
                    <a:lnTo>
                      <a:pt x="250" y="59"/>
                    </a:lnTo>
                    <a:lnTo>
                      <a:pt x="245" y="62"/>
                    </a:lnTo>
                    <a:lnTo>
                      <a:pt x="240" y="64"/>
                    </a:lnTo>
                    <a:lnTo>
                      <a:pt x="235" y="67"/>
                    </a:lnTo>
                    <a:lnTo>
                      <a:pt x="229" y="71"/>
                    </a:lnTo>
                    <a:lnTo>
                      <a:pt x="225" y="74"/>
                    </a:lnTo>
                    <a:lnTo>
                      <a:pt x="219" y="77"/>
                    </a:lnTo>
                    <a:lnTo>
                      <a:pt x="214" y="80"/>
                    </a:lnTo>
                    <a:lnTo>
                      <a:pt x="209" y="82"/>
                    </a:lnTo>
                    <a:lnTo>
                      <a:pt x="204" y="86"/>
                    </a:lnTo>
                    <a:lnTo>
                      <a:pt x="198" y="89"/>
                    </a:lnTo>
                    <a:lnTo>
                      <a:pt x="193" y="91"/>
                    </a:lnTo>
                    <a:lnTo>
                      <a:pt x="188" y="95"/>
                    </a:lnTo>
                    <a:lnTo>
                      <a:pt x="182" y="98"/>
                    </a:lnTo>
                    <a:lnTo>
                      <a:pt x="177" y="101"/>
                    </a:lnTo>
                    <a:lnTo>
                      <a:pt x="171" y="103"/>
                    </a:lnTo>
                    <a:lnTo>
                      <a:pt x="167" y="106"/>
                    </a:lnTo>
                    <a:lnTo>
                      <a:pt x="161" y="109"/>
                    </a:lnTo>
                    <a:lnTo>
                      <a:pt x="155" y="112"/>
                    </a:lnTo>
                    <a:lnTo>
                      <a:pt x="151" y="114"/>
                    </a:lnTo>
                    <a:lnTo>
                      <a:pt x="145" y="117"/>
                    </a:lnTo>
                    <a:lnTo>
                      <a:pt x="140" y="120"/>
                    </a:lnTo>
                    <a:lnTo>
                      <a:pt x="134" y="122"/>
                    </a:lnTo>
                    <a:lnTo>
                      <a:pt x="130" y="124"/>
                    </a:lnTo>
                    <a:lnTo>
                      <a:pt x="125" y="127"/>
                    </a:lnTo>
                    <a:lnTo>
                      <a:pt x="119" y="129"/>
                    </a:lnTo>
                    <a:lnTo>
                      <a:pt x="114" y="131"/>
                    </a:lnTo>
                    <a:lnTo>
                      <a:pt x="110" y="133"/>
                    </a:lnTo>
                    <a:lnTo>
                      <a:pt x="105" y="135"/>
                    </a:lnTo>
                    <a:lnTo>
                      <a:pt x="100" y="137"/>
                    </a:lnTo>
                    <a:lnTo>
                      <a:pt x="95" y="139"/>
                    </a:lnTo>
                    <a:lnTo>
                      <a:pt x="92" y="140"/>
                    </a:lnTo>
                    <a:lnTo>
                      <a:pt x="87" y="142"/>
                    </a:lnTo>
                    <a:lnTo>
                      <a:pt x="82" y="143"/>
                    </a:lnTo>
                    <a:lnTo>
                      <a:pt x="78" y="145"/>
                    </a:lnTo>
                    <a:lnTo>
                      <a:pt x="74" y="146"/>
                    </a:lnTo>
                    <a:lnTo>
                      <a:pt x="70" y="147"/>
                    </a:lnTo>
                    <a:lnTo>
                      <a:pt x="66" y="148"/>
                    </a:lnTo>
                    <a:lnTo>
                      <a:pt x="62" y="149"/>
                    </a:lnTo>
                    <a:lnTo>
                      <a:pt x="58" y="150"/>
                    </a:lnTo>
                    <a:lnTo>
                      <a:pt x="55" y="151"/>
                    </a:lnTo>
                    <a:lnTo>
                      <a:pt x="51" y="151"/>
                    </a:lnTo>
                    <a:lnTo>
                      <a:pt x="48" y="152"/>
                    </a:lnTo>
                    <a:lnTo>
                      <a:pt x="44" y="152"/>
                    </a:lnTo>
                    <a:lnTo>
                      <a:pt x="41" y="153"/>
                    </a:lnTo>
                    <a:lnTo>
                      <a:pt x="38" y="153"/>
                    </a:lnTo>
                    <a:lnTo>
                      <a:pt x="36" y="153"/>
                    </a:lnTo>
                    <a:lnTo>
                      <a:pt x="33" y="153"/>
                    </a:lnTo>
                    <a:lnTo>
                      <a:pt x="30" y="153"/>
                    </a:lnTo>
                    <a:lnTo>
                      <a:pt x="27" y="153"/>
                    </a:lnTo>
                    <a:lnTo>
                      <a:pt x="24" y="152"/>
                    </a:lnTo>
                    <a:lnTo>
                      <a:pt x="22" y="152"/>
                    </a:lnTo>
                    <a:lnTo>
                      <a:pt x="20" y="152"/>
                    </a:lnTo>
                    <a:lnTo>
                      <a:pt x="17" y="151"/>
                    </a:lnTo>
                    <a:lnTo>
                      <a:pt x="16" y="151"/>
                    </a:lnTo>
                    <a:lnTo>
                      <a:pt x="14" y="150"/>
                    </a:lnTo>
                    <a:lnTo>
                      <a:pt x="12" y="149"/>
                    </a:lnTo>
                    <a:lnTo>
                      <a:pt x="9" y="148"/>
                    </a:lnTo>
                    <a:lnTo>
                      <a:pt x="6" y="146"/>
                    </a:lnTo>
                    <a:lnTo>
                      <a:pt x="4" y="144"/>
                    </a:lnTo>
                    <a:lnTo>
                      <a:pt x="2" y="142"/>
                    </a:lnTo>
                    <a:lnTo>
                      <a:pt x="1" y="140"/>
                    </a:lnTo>
                    <a:lnTo>
                      <a:pt x="0" y="137"/>
                    </a:lnTo>
                    <a:lnTo>
                      <a:pt x="0" y="133"/>
                    </a:lnTo>
                    <a:lnTo>
                      <a:pt x="1" y="130"/>
                    </a:lnTo>
                    <a:lnTo>
                      <a:pt x="1" y="127"/>
                    </a:lnTo>
                    <a:lnTo>
                      <a:pt x="4" y="123"/>
                    </a:lnTo>
                    <a:lnTo>
                      <a:pt x="6" y="120"/>
                    </a:lnTo>
                    <a:lnTo>
                      <a:pt x="9" y="117"/>
                    </a:lnTo>
                    <a:lnTo>
                      <a:pt x="11" y="114"/>
                    </a:lnTo>
                    <a:lnTo>
                      <a:pt x="13" y="113"/>
                    </a:lnTo>
                    <a:lnTo>
                      <a:pt x="15" y="110"/>
                    </a:lnTo>
                    <a:lnTo>
                      <a:pt x="17" y="108"/>
                    </a:lnTo>
                    <a:lnTo>
                      <a:pt x="18" y="106"/>
                    </a:lnTo>
                    <a:lnTo>
                      <a:pt x="21" y="104"/>
                    </a:lnTo>
                    <a:lnTo>
                      <a:pt x="23" y="102"/>
                    </a:lnTo>
                    <a:lnTo>
                      <a:pt x="27" y="101"/>
                    </a:lnTo>
                    <a:lnTo>
                      <a:pt x="29" y="99"/>
                    </a:lnTo>
                    <a:lnTo>
                      <a:pt x="33" y="97"/>
                    </a:lnTo>
                    <a:lnTo>
                      <a:pt x="36" y="94"/>
                    </a:lnTo>
                    <a:lnTo>
                      <a:pt x="39" y="93"/>
                    </a:lnTo>
                    <a:lnTo>
                      <a:pt x="42" y="90"/>
                    </a:lnTo>
                    <a:lnTo>
                      <a:pt x="46" y="89"/>
                    </a:lnTo>
                    <a:lnTo>
                      <a:pt x="50" y="86"/>
                    </a:lnTo>
                    <a:lnTo>
                      <a:pt x="55" y="84"/>
                    </a:lnTo>
                    <a:lnTo>
                      <a:pt x="58" y="82"/>
                    </a:lnTo>
                    <a:lnTo>
                      <a:pt x="62" y="81"/>
                    </a:lnTo>
                    <a:lnTo>
                      <a:pt x="67" y="79"/>
                    </a:lnTo>
                    <a:lnTo>
                      <a:pt x="72" y="76"/>
                    </a:lnTo>
                    <a:lnTo>
                      <a:pt x="76" y="74"/>
                    </a:lnTo>
                    <a:lnTo>
                      <a:pt x="81" y="72"/>
                    </a:lnTo>
                    <a:lnTo>
                      <a:pt x="87" y="70"/>
                    </a:lnTo>
                    <a:lnTo>
                      <a:pt x="92" y="68"/>
                    </a:lnTo>
                    <a:lnTo>
                      <a:pt x="97" y="66"/>
                    </a:lnTo>
                    <a:lnTo>
                      <a:pt x="102" y="63"/>
                    </a:lnTo>
                    <a:lnTo>
                      <a:pt x="108" y="62"/>
                    </a:lnTo>
                    <a:lnTo>
                      <a:pt x="114" y="60"/>
                    </a:lnTo>
                    <a:lnTo>
                      <a:pt x="119" y="58"/>
                    </a:lnTo>
                    <a:lnTo>
                      <a:pt x="125" y="56"/>
                    </a:lnTo>
                    <a:lnTo>
                      <a:pt x="131" y="54"/>
                    </a:lnTo>
                    <a:lnTo>
                      <a:pt x="137" y="52"/>
                    </a:lnTo>
                    <a:lnTo>
                      <a:pt x="142" y="50"/>
                    </a:lnTo>
                    <a:lnTo>
                      <a:pt x="149" y="48"/>
                    </a:lnTo>
                    <a:lnTo>
                      <a:pt x="154" y="46"/>
                    </a:lnTo>
                    <a:lnTo>
                      <a:pt x="160" y="44"/>
                    </a:lnTo>
                    <a:lnTo>
                      <a:pt x="166" y="42"/>
                    </a:lnTo>
                    <a:lnTo>
                      <a:pt x="172" y="41"/>
                    </a:lnTo>
                    <a:lnTo>
                      <a:pt x="178" y="39"/>
                    </a:lnTo>
                    <a:lnTo>
                      <a:pt x="185" y="38"/>
                    </a:lnTo>
                    <a:lnTo>
                      <a:pt x="191" y="36"/>
                    </a:lnTo>
                    <a:lnTo>
                      <a:pt x="196" y="35"/>
                    </a:lnTo>
                    <a:lnTo>
                      <a:pt x="202" y="33"/>
                    </a:lnTo>
                    <a:lnTo>
                      <a:pt x="209" y="31"/>
                    </a:lnTo>
                    <a:lnTo>
                      <a:pt x="214" y="29"/>
                    </a:lnTo>
                    <a:lnTo>
                      <a:pt x="220" y="28"/>
                    </a:lnTo>
                    <a:lnTo>
                      <a:pt x="226" y="26"/>
                    </a:lnTo>
                    <a:lnTo>
                      <a:pt x="232" y="25"/>
                    </a:lnTo>
                    <a:lnTo>
                      <a:pt x="237" y="23"/>
                    </a:lnTo>
                    <a:lnTo>
                      <a:pt x="243" y="22"/>
                    </a:lnTo>
                    <a:lnTo>
                      <a:pt x="248" y="21"/>
                    </a:lnTo>
                    <a:lnTo>
                      <a:pt x="254" y="20"/>
                    </a:lnTo>
                    <a:lnTo>
                      <a:pt x="259" y="18"/>
                    </a:lnTo>
                    <a:lnTo>
                      <a:pt x="265" y="17"/>
                    </a:lnTo>
                    <a:lnTo>
                      <a:pt x="269" y="16"/>
                    </a:lnTo>
                    <a:lnTo>
                      <a:pt x="275" y="15"/>
                    </a:lnTo>
                    <a:lnTo>
                      <a:pt x="280" y="13"/>
                    </a:lnTo>
                    <a:lnTo>
                      <a:pt x="285" y="12"/>
                    </a:lnTo>
                    <a:lnTo>
                      <a:pt x="289" y="11"/>
                    </a:lnTo>
                    <a:lnTo>
                      <a:pt x="294" y="10"/>
                    </a:lnTo>
                    <a:lnTo>
                      <a:pt x="298" y="9"/>
                    </a:lnTo>
                    <a:lnTo>
                      <a:pt x="302" y="8"/>
                    </a:lnTo>
                    <a:lnTo>
                      <a:pt x="306" y="7"/>
                    </a:lnTo>
                    <a:lnTo>
                      <a:pt x="310" y="6"/>
                    </a:lnTo>
                    <a:lnTo>
                      <a:pt x="314" y="5"/>
                    </a:lnTo>
                    <a:lnTo>
                      <a:pt x="317" y="4"/>
                    </a:lnTo>
                    <a:lnTo>
                      <a:pt x="321" y="3"/>
                    </a:lnTo>
                    <a:lnTo>
                      <a:pt x="324" y="3"/>
                    </a:lnTo>
                    <a:lnTo>
                      <a:pt x="326" y="3"/>
                    </a:lnTo>
                    <a:lnTo>
                      <a:pt x="329" y="3"/>
                    </a:lnTo>
                    <a:lnTo>
                      <a:pt x="332" y="2"/>
                    </a:lnTo>
                    <a:lnTo>
                      <a:pt x="334" y="2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0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9" name="Freeform 24"/>
              <p:cNvSpPr>
                <a:spLocks/>
              </p:cNvSpPr>
              <p:nvPr/>
            </p:nvSpPr>
            <p:spPr bwMode="auto">
              <a:xfrm>
                <a:off x="993" y="1193"/>
                <a:ext cx="280" cy="251"/>
              </a:xfrm>
              <a:custGeom>
                <a:avLst/>
                <a:gdLst/>
                <a:ahLst/>
                <a:cxnLst>
                  <a:cxn ang="0">
                    <a:pos x="278" y="2"/>
                  </a:cxn>
                  <a:cxn ang="0">
                    <a:pos x="273" y="8"/>
                  </a:cxn>
                  <a:cxn ang="0">
                    <a:pos x="269" y="15"/>
                  </a:cxn>
                  <a:cxn ang="0">
                    <a:pos x="262" y="23"/>
                  </a:cxn>
                  <a:cxn ang="0">
                    <a:pos x="256" y="32"/>
                  </a:cxn>
                  <a:cxn ang="0">
                    <a:pos x="247" y="42"/>
                  </a:cxn>
                  <a:cxn ang="0">
                    <a:pos x="238" y="53"/>
                  </a:cxn>
                  <a:cxn ang="0">
                    <a:pos x="229" y="64"/>
                  </a:cxn>
                  <a:cxn ang="0">
                    <a:pos x="218" y="78"/>
                  </a:cxn>
                  <a:cxn ang="0">
                    <a:pos x="208" y="91"/>
                  </a:cxn>
                  <a:cxn ang="0">
                    <a:pos x="196" y="104"/>
                  </a:cxn>
                  <a:cxn ang="0">
                    <a:pos x="184" y="119"/>
                  </a:cxn>
                  <a:cxn ang="0">
                    <a:pos x="172" y="132"/>
                  </a:cxn>
                  <a:cxn ang="0">
                    <a:pos x="160" y="145"/>
                  </a:cxn>
                  <a:cxn ang="0">
                    <a:pos x="147" y="160"/>
                  </a:cxn>
                  <a:cxn ang="0">
                    <a:pos x="135" y="172"/>
                  </a:cxn>
                  <a:cxn ang="0">
                    <a:pos x="122" y="184"/>
                  </a:cxn>
                  <a:cxn ang="0">
                    <a:pos x="111" y="196"/>
                  </a:cxn>
                  <a:cxn ang="0">
                    <a:pos x="99" y="207"/>
                  </a:cxn>
                  <a:cxn ang="0">
                    <a:pos x="87" y="217"/>
                  </a:cxn>
                  <a:cxn ang="0">
                    <a:pos x="77" y="225"/>
                  </a:cxn>
                  <a:cxn ang="0">
                    <a:pos x="66" y="232"/>
                  </a:cxn>
                  <a:cxn ang="0">
                    <a:pos x="57" y="238"/>
                  </a:cxn>
                  <a:cxn ang="0">
                    <a:pos x="47" y="242"/>
                  </a:cxn>
                  <a:cxn ang="0">
                    <a:pos x="39" y="246"/>
                  </a:cxn>
                  <a:cxn ang="0">
                    <a:pos x="30" y="249"/>
                  </a:cxn>
                  <a:cxn ang="0">
                    <a:pos x="24" y="251"/>
                  </a:cxn>
                  <a:cxn ang="0">
                    <a:pos x="18" y="251"/>
                  </a:cxn>
                  <a:cxn ang="0">
                    <a:pos x="9" y="250"/>
                  </a:cxn>
                  <a:cxn ang="0">
                    <a:pos x="3" y="244"/>
                  </a:cxn>
                  <a:cxn ang="0">
                    <a:pos x="0" y="237"/>
                  </a:cxn>
                  <a:cxn ang="0">
                    <a:pos x="1" y="227"/>
                  </a:cxn>
                  <a:cxn ang="0">
                    <a:pos x="3" y="220"/>
                  </a:cxn>
                  <a:cxn ang="0">
                    <a:pos x="6" y="213"/>
                  </a:cxn>
                  <a:cxn ang="0">
                    <a:pos x="11" y="205"/>
                  </a:cxn>
                  <a:cxn ang="0">
                    <a:pos x="17" y="197"/>
                  </a:cxn>
                  <a:cxn ang="0">
                    <a:pos x="24" y="188"/>
                  </a:cxn>
                  <a:cxn ang="0">
                    <a:pos x="32" y="178"/>
                  </a:cxn>
                  <a:cxn ang="0">
                    <a:pos x="42" y="168"/>
                  </a:cxn>
                  <a:cxn ang="0">
                    <a:pos x="53" y="158"/>
                  </a:cxn>
                  <a:cxn ang="0">
                    <a:pos x="65" y="147"/>
                  </a:cxn>
                  <a:cxn ang="0">
                    <a:pos x="79" y="136"/>
                  </a:cxn>
                  <a:cxn ang="0">
                    <a:pos x="92" y="125"/>
                  </a:cxn>
                  <a:cxn ang="0">
                    <a:pos x="107" y="114"/>
                  </a:cxn>
                  <a:cxn ang="0">
                    <a:pos x="122" y="103"/>
                  </a:cxn>
                  <a:cxn ang="0">
                    <a:pos x="138" y="92"/>
                  </a:cxn>
                  <a:cxn ang="0">
                    <a:pos x="153" y="81"/>
                  </a:cxn>
                  <a:cxn ang="0">
                    <a:pos x="168" y="71"/>
                  </a:cxn>
                  <a:cxn ang="0">
                    <a:pos x="183" y="61"/>
                  </a:cxn>
                  <a:cxn ang="0">
                    <a:pos x="198" y="51"/>
                  </a:cxn>
                  <a:cxn ang="0">
                    <a:pos x="212" y="42"/>
                  </a:cxn>
                  <a:cxn ang="0">
                    <a:pos x="224" y="34"/>
                  </a:cxn>
                  <a:cxn ang="0">
                    <a:pos x="237" y="26"/>
                  </a:cxn>
                  <a:cxn ang="0">
                    <a:pos x="248" y="19"/>
                  </a:cxn>
                  <a:cxn ang="0">
                    <a:pos x="257" y="13"/>
                  </a:cxn>
                  <a:cxn ang="0">
                    <a:pos x="265" y="8"/>
                  </a:cxn>
                  <a:cxn ang="0">
                    <a:pos x="273" y="5"/>
                  </a:cxn>
                  <a:cxn ang="0">
                    <a:pos x="279" y="0"/>
                  </a:cxn>
                </a:cxnLst>
                <a:rect l="0" t="0" r="r" b="b"/>
                <a:pathLst>
                  <a:path w="280" h="251">
                    <a:moveTo>
                      <a:pt x="280" y="0"/>
                    </a:moveTo>
                    <a:lnTo>
                      <a:pt x="279" y="0"/>
                    </a:lnTo>
                    <a:lnTo>
                      <a:pt x="278" y="2"/>
                    </a:lnTo>
                    <a:lnTo>
                      <a:pt x="276" y="4"/>
                    </a:lnTo>
                    <a:lnTo>
                      <a:pt x="275" y="7"/>
                    </a:lnTo>
                    <a:lnTo>
                      <a:pt x="273" y="8"/>
                    </a:lnTo>
                    <a:lnTo>
                      <a:pt x="272" y="10"/>
                    </a:lnTo>
                    <a:lnTo>
                      <a:pt x="270" y="12"/>
                    </a:lnTo>
                    <a:lnTo>
                      <a:pt x="269" y="15"/>
                    </a:lnTo>
                    <a:lnTo>
                      <a:pt x="266" y="17"/>
                    </a:lnTo>
                    <a:lnTo>
                      <a:pt x="264" y="20"/>
                    </a:lnTo>
                    <a:lnTo>
                      <a:pt x="262" y="23"/>
                    </a:lnTo>
                    <a:lnTo>
                      <a:pt x="260" y="25"/>
                    </a:lnTo>
                    <a:lnTo>
                      <a:pt x="257" y="28"/>
                    </a:lnTo>
                    <a:lnTo>
                      <a:pt x="256" y="32"/>
                    </a:lnTo>
                    <a:lnTo>
                      <a:pt x="253" y="35"/>
                    </a:lnTo>
                    <a:lnTo>
                      <a:pt x="250" y="38"/>
                    </a:lnTo>
                    <a:lnTo>
                      <a:pt x="247" y="42"/>
                    </a:lnTo>
                    <a:lnTo>
                      <a:pt x="244" y="45"/>
                    </a:lnTo>
                    <a:lnTo>
                      <a:pt x="241" y="49"/>
                    </a:lnTo>
                    <a:lnTo>
                      <a:pt x="238" y="53"/>
                    </a:lnTo>
                    <a:lnTo>
                      <a:pt x="235" y="57"/>
                    </a:lnTo>
                    <a:lnTo>
                      <a:pt x="232" y="61"/>
                    </a:lnTo>
                    <a:lnTo>
                      <a:pt x="229" y="64"/>
                    </a:lnTo>
                    <a:lnTo>
                      <a:pt x="225" y="69"/>
                    </a:lnTo>
                    <a:lnTo>
                      <a:pt x="222" y="73"/>
                    </a:lnTo>
                    <a:lnTo>
                      <a:pt x="218" y="78"/>
                    </a:lnTo>
                    <a:lnTo>
                      <a:pt x="215" y="83"/>
                    </a:lnTo>
                    <a:lnTo>
                      <a:pt x="212" y="87"/>
                    </a:lnTo>
                    <a:lnTo>
                      <a:pt x="208" y="91"/>
                    </a:lnTo>
                    <a:lnTo>
                      <a:pt x="203" y="96"/>
                    </a:lnTo>
                    <a:lnTo>
                      <a:pt x="199" y="101"/>
                    </a:lnTo>
                    <a:lnTo>
                      <a:pt x="196" y="104"/>
                    </a:lnTo>
                    <a:lnTo>
                      <a:pt x="192" y="109"/>
                    </a:lnTo>
                    <a:lnTo>
                      <a:pt x="188" y="114"/>
                    </a:lnTo>
                    <a:lnTo>
                      <a:pt x="184" y="119"/>
                    </a:lnTo>
                    <a:lnTo>
                      <a:pt x="180" y="123"/>
                    </a:lnTo>
                    <a:lnTo>
                      <a:pt x="176" y="127"/>
                    </a:lnTo>
                    <a:lnTo>
                      <a:pt x="172" y="132"/>
                    </a:lnTo>
                    <a:lnTo>
                      <a:pt x="168" y="137"/>
                    </a:lnTo>
                    <a:lnTo>
                      <a:pt x="164" y="141"/>
                    </a:lnTo>
                    <a:lnTo>
                      <a:pt x="160" y="145"/>
                    </a:lnTo>
                    <a:lnTo>
                      <a:pt x="156" y="150"/>
                    </a:lnTo>
                    <a:lnTo>
                      <a:pt x="152" y="155"/>
                    </a:lnTo>
                    <a:lnTo>
                      <a:pt x="147" y="160"/>
                    </a:lnTo>
                    <a:lnTo>
                      <a:pt x="143" y="163"/>
                    </a:lnTo>
                    <a:lnTo>
                      <a:pt x="139" y="168"/>
                    </a:lnTo>
                    <a:lnTo>
                      <a:pt x="135" y="172"/>
                    </a:lnTo>
                    <a:lnTo>
                      <a:pt x="131" y="177"/>
                    </a:lnTo>
                    <a:lnTo>
                      <a:pt x="126" y="180"/>
                    </a:lnTo>
                    <a:lnTo>
                      <a:pt x="122" y="184"/>
                    </a:lnTo>
                    <a:lnTo>
                      <a:pt x="119" y="188"/>
                    </a:lnTo>
                    <a:lnTo>
                      <a:pt x="115" y="192"/>
                    </a:lnTo>
                    <a:lnTo>
                      <a:pt x="111" y="196"/>
                    </a:lnTo>
                    <a:lnTo>
                      <a:pt x="106" y="199"/>
                    </a:lnTo>
                    <a:lnTo>
                      <a:pt x="102" y="203"/>
                    </a:lnTo>
                    <a:lnTo>
                      <a:pt x="99" y="207"/>
                    </a:lnTo>
                    <a:lnTo>
                      <a:pt x="95" y="210"/>
                    </a:lnTo>
                    <a:lnTo>
                      <a:pt x="91" y="214"/>
                    </a:lnTo>
                    <a:lnTo>
                      <a:pt x="87" y="217"/>
                    </a:lnTo>
                    <a:lnTo>
                      <a:pt x="84" y="219"/>
                    </a:lnTo>
                    <a:lnTo>
                      <a:pt x="81" y="222"/>
                    </a:lnTo>
                    <a:lnTo>
                      <a:pt x="77" y="225"/>
                    </a:lnTo>
                    <a:lnTo>
                      <a:pt x="73" y="227"/>
                    </a:lnTo>
                    <a:lnTo>
                      <a:pt x="70" y="230"/>
                    </a:lnTo>
                    <a:lnTo>
                      <a:pt x="66" y="232"/>
                    </a:lnTo>
                    <a:lnTo>
                      <a:pt x="63" y="234"/>
                    </a:lnTo>
                    <a:lnTo>
                      <a:pt x="60" y="236"/>
                    </a:lnTo>
                    <a:lnTo>
                      <a:pt x="57" y="238"/>
                    </a:lnTo>
                    <a:lnTo>
                      <a:pt x="53" y="239"/>
                    </a:lnTo>
                    <a:lnTo>
                      <a:pt x="50" y="241"/>
                    </a:lnTo>
                    <a:lnTo>
                      <a:pt x="47" y="242"/>
                    </a:lnTo>
                    <a:lnTo>
                      <a:pt x="44" y="244"/>
                    </a:lnTo>
                    <a:lnTo>
                      <a:pt x="41" y="245"/>
                    </a:lnTo>
                    <a:lnTo>
                      <a:pt x="39" y="246"/>
                    </a:lnTo>
                    <a:lnTo>
                      <a:pt x="36" y="247"/>
                    </a:lnTo>
                    <a:lnTo>
                      <a:pt x="33" y="249"/>
                    </a:lnTo>
                    <a:lnTo>
                      <a:pt x="30" y="249"/>
                    </a:lnTo>
                    <a:lnTo>
                      <a:pt x="28" y="250"/>
                    </a:lnTo>
                    <a:lnTo>
                      <a:pt x="26" y="250"/>
                    </a:lnTo>
                    <a:lnTo>
                      <a:pt x="24" y="251"/>
                    </a:lnTo>
                    <a:lnTo>
                      <a:pt x="22" y="251"/>
                    </a:lnTo>
                    <a:lnTo>
                      <a:pt x="20" y="251"/>
                    </a:lnTo>
                    <a:lnTo>
                      <a:pt x="18" y="251"/>
                    </a:lnTo>
                    <a:lnTo>
                      <a:pt x="16" y="251"/>
                    </a:lnTo>
                    <a:lnTo>
                      <a:pt x="12" y="251"/>
                    </a:lnTo>
                    <a:lnTo>
                      <a:pt x="9" y="250"/>
                    </a:lnTo>
                    <a:lnTo>
                      <a:pt x="6" y="249"/>
                    </a:lnTo>
                    <a:lnTo>
                      <a:pt x="5" y="247"/>
                    </a:lnTo>
                    <a:lnTo>
                      <a:pt x="3" y="244"/>
                    </a:lnTo>
                    <a:lnTo>
                      <a:pt x="1" y="242"/>
                    </a:lnTo>
                    <a:lnTo>
                      <a:pt x="0" y="239"/>
                    </a:lnTo>
                    <a:lnTo>
                      <a:pt x="0" y="237"/>
                    </a:lnTo>
                    <a:lnTo>
                      <a:pt x="0" y="233"/>
                    </a:lnTo>
                    <a:lnTo>
                      <a:pt x="0" y="229"/>
                    </a:lnTo>
                    <a:lnTo>
                      <a:pt x="1" y="227"/>
                    </a:lnTo>
                    <a:lnTo>
                      <a:pt x="1" y="225"/>
                    </a:lnTo>
                    <a:lnTo>
                      <a:pt x="2" y="222"/>
                    </a:lnTo>
                    <a:lnTo>
                      <a:pt x="3" y="220"/>
                    </a:lnTo>
                    <a:lnTo>
                      <a:pt x="4" y="218"/>
                    </a:lnTo>
                    <a:lnTo>
                      <a:pt x="5" y="216"/>
                    </a:lnTo>
                    <a:lnTo>
                      <a:pt x="6" y="213"/>
                    </a:lnTo>
                    <a:lnTo>
                      <a:pt x="7" y="211"/>
                    </a:lnTo>
                    <a:lnTo>
                      <a:pt x="9" y="208"/>
                    </a:lnTo>
                    <a:lnTo>
                      <a:pt x="11" y="205"/>
                    </a:lnTo>
                    <a:lnTo>
                      <a:pt x="12" y="202"/>
                    </a:lnTo>
                    <a:lnTo>
                      <a:pt x="15" y="199"/>
                    </a:lnTo>
                    <a:lnTo>
                      <a:pt x="17" y="197"/>
                    </a:lnTo>
                    <a:lnTo>
                      <a:pt x="19" y="194"/>
                    </a:lnTo>
                    <a:lnTo>
                      <a:pt x="21" y="191"/>
                    </a:lnTo>
                    <a:lnTo>
                      <a:pt x="24" y="188"/>
                    </a:lnTo>
                    <a:lnTo>
                      <a:pt x="26" y="184"/>
                    </a:lnTo>
                    <a:lnTo>
                      <a:pt x="29" y="181"/>
                    </a:lnTo>
                    <a:lnTo>
                      <a:pt x="32" y="178"/>
                    </a:lnTo>
                    <a:lnTo>
                      <a:pt x="36" y="175"/>
                    </a:lnTo>
                    <a:lnTo>
                      <a:pt x="39" y="172"/>
                    </a:lnTo>
                    <a:lnTo>
                      <a:pt x="42" y="168"/>
                    </a:lnTo>
                    <a:lnTo>
                      <a:pt x="45" y="164"/>
                    </a:lnTo>
                    <a:lnTo>
                      <a:pt x="49" y="161"/>
                    </a:lnTo>
                    <a:lnTo>
                      <a:pt x="53" y="158"/>
                    </a:lnTo>
                    <a:lnTo>
                      <a:pt x="57" y="154"/>
                    </a:lnTo>
                    <a:lnTo>
                      <a:pt x="62" y="150"/>
                    </a:lnTo>
                    <a:lnTo>
                      <a:pt x="65" y="147"/>
                    </a:lnTo>
                    <a:lnTo>
                      <a:pt x="70" y="143"/>
                    </a:lnTo>
                    <a:lnTo>
                      <a:pt x="74" y="140"/>
                    </a:lnTo>
                    <a:lnTo>
                      <a:pt x="79" y="136"/>
                    </a:lnTo>
                    <a:lnTo>
                      <a:pt x="83" y="133"/>
                    </a:lnTo>
                    <a:lnTo>
                      <a:pt x="87" y="129"/>
                    </a:lnTo>
                    <a:lnTo>
                      <a:pt x="92" y="125"/>
                    </a:lnTo>
                    <a:lnTo>
                      <a:pt x="97" y="122"/>
                    </a:lnTo>
                    <a:lnTo>
                      <a:pt x="102" y="118"/>
                    </a:lnTo>
                    <a:lnTo>
                      <a:pt x="107" y="114"/>
                    </a:lnTo>
                    <a:lnTo>
                      <a:pt x="112" y="110"/>
                    </a:lnTo>
                    <a:lnTo>
                      <a:pt x="117" y="106"/>
                    </a:lnTo>
                    <a:lnTo>
                      <a:pt x="122" y="103"/>
                    </a:lnTo>
                    <a:lnTo>
                      <a:pt x="127" y="99"/>
                    </a:lnTo>
                    <a:lnTo>
                      <a:pt x="132" y="96"/>
                    </a:lnTo>
                    <a:lnTo>
                      <a:pt x="138" y="92"/>
                    </a:lnTo>
                    <a:lnTo>
                      <a:pt x="143" y="88"/>
                    </a:lnTo>
                    <a:lnTo>
                      <a:pt x="148" y="84"/>
                    </a:lnTo>
                    <a:lnTo>
                      <a:pt x="153" y="81"/>
                    </a:lnTo>
                    <a:lnTo>
                      <a:pt x="158" y="78"/>
                    </a:lnTo>
                    <a:lnTo>
                      <a:pt x="163" y="74"/>
                    </a:lnTo>
                    <a:lnTo>
                      <a:pt x="168" y="71"/>
                    </a:lnTo>
                    <a:lnTo>
                      <a:pt x="173" y="67"/>
                    </a:lnTo>
                    <a:lnTo>
                      <a:pt x="179" y="64"/>
                    </a:lnTo>
                    <a:lnTo>
                      <a:pt x="183" y="61"/>
                    </a:lnTo>
                    <a:lnTo>
                      <a:pt x="188" y="58"/>
                    </a:lnTo>
                    <a:lnTo>
                      <a:pt x="193" y="54"/>
                    </a:lnTo>
                    <a:lnTo>
                      <a:pt x="198" y="51"/>
                    </a:lnTo>
                    <a:lnTo>
                      <a:pt x="202" y="48"/>
                    </a:lnTo>
                    <a:lnTo>
                      <a:pt x="207" y="45"/>
                    </a:lnTo>
                    <a:lnTo>
                      <a:pt x="212" y="42"/>
                    </a:lnTo>
                    <a:lnTo>
                      <a:pt x="216" y="39"/>
                    </a:lnTo>
                    <a:lnTo>
                      <a:pt x="220" y="37"/>
                    </a:lnTo>
                    <a:lnTo>
                      <a:pt x="224" y="34"/>
                    </a:lnTo>
                    <a:lnTo>
                      <a:pt x="229" y="31"/>
                    </a:lnTo>
                    <a:lnTo>
                      <a:pt x="233" y="28"/>
                    </a:lnTo>
                    <a:lnTo>
                      <a:pt x="237" y="26"/>
                    </a:lnTo>
                    <a:lnTo>
                      <a:pt x="240" y="24"/>
                    </a:lnTo>
                    <a:lnTo>
                      <a:pt x="244" y="21"/>
                    </a:lnTo>
                    <a:lnTo>
                      <a:pt x="248" y="19"/>
                    </a:lnTo>
                    <a:lnTo>
                      <a:pt x="252" y="17"/>
                    </a:lnTo>
                    <a:lnTo>
                      <a:pt x="255" y="15"/>
                    </a:lnTo>
                    <a:lnTo>
                      <a:pt x="257" y="13"/>
                    </a:lnTo>
                    <a:lnTo>
                      <a:pt x="260" y="11"/>
                    </a:lnTo>
                    <a:lnTo>
                      <a:pt x="263" y="10"/>
                    </a:lnTo>
                    <a:lnTo>
                      <a:pt x="265" y="8"/>
                    </a:lnTo>
                    <a:lnTo>
                      <a:pt x="268" y="6"/>
                    </a:lnTo>
                    <a:lnTo>
                      <a:pt x="270" y="5"/>
                    </a:lnTo>
                    <a:lnTo>
                      <a:pt x="273" y="5"/>
                    </a:lnTo>
                    <a:lnTo>
                      <a:pt x="275" y="3"/>
                    </a:lnTo>
                    <a:lnTo>
                      <a:pt x="278" y="2"/>
                    </a:lnTo>
                    <a:lnTo>
                      <a:pt x="279" y="0"/>
                    </a:lnTo>
                    <a:lnTo>
                      <a:pt x="280" y="0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0" name="Freeform 25"/>
              <p:cNvSpPr>
                <a:spLocks/>
              </p:cNvSpPr>
              <p:nvPr/>
            </p:nvSpPr>
            <p:spPr bwMode="auto">
              <a:xfrm>
                <a:off x="1064" y="1195"/>
                <a:ext cx="244" cy="271"/>
              </a:xfrm>
              <a:custGeom>
                <a:avLst/>
                <a:gdLst/>
                <a:ahLst/>
                <a:cxnLst>
                  <a:cxn ang="0">
                    <a:pos x="221" y="42"/>
                  </a:cxn>
                  <a:cxn ang="0">
                    <a:pos x="214" y="52"/>
                  </a:cxn>
                  <a:cxn ang="0">
                    <a:pos x="208" y="61"/>
                  </a:cxn>
                  <a:cxn ang="0">
                    <a:pos x="202" y="71"/>
                  </a:cxn>
                  <a:cxn ang="0">
                    <a:pos x="194" y="83"/>
                  </a:cxn>
                  <a:cxn ang="0">
                    <a:pos x="186" y="97"/>
                  </a:cxn>
                  <a:cxn ang="0">
                    <a:pos x="177" y="110"/>
                  </a:cxn>
                  <a:cxn ang="0">
                    <a:pos x="167" y="125"/>
                  </a:cxn>
                  <a:cxn ang="0">
                    <a:pos x="158" y="139"/>
                  </a:cxn>
                  <a:cxn ang="0">
                    <a:pos x="147" y="155"/>
                  </a:cxn>
                  <a:cxn ang="0">
                    <a:pos x="138" y="170"/>
                  </a:cxn>
                  <a:cxn ang="0">
                    <a:pos x="127" y="184"/>
                  </a:cxn>
                  <a:cxn ang="0">
                    <a:pos x="118" y="197"/>
                  </a:cxn>
                  <a:cxn ang="0">
                    <a:pos x="109" y="210"/>
                  </a:cxn>
                  <a:cxn ang="0">
                    <a:pos x="101" y="221"/>
                  </a:cxn>
                  <a:cxn ang="0">
                    <a:pos x="93" y="231"/>
                  </a:cxn>
                  <a:cxn ang="0">
                    <a:pos x="85" y="241"/>
                  </a:cxn>
                  <a:cxn ang="0">
                    <a:pos x="73" y="254"/>
                  </a:cxn>
                  <a:cxn ang="0">
                    <a:pos x="66" y="262"/>
                  </a:cxn>
                  <a:cxn ang="0">
                    <a:pos x="58" y="269"/>
                  </a:cxn>
                  <a:cxn ang="0">
                    <a:pos x="48" y="271"/>
                  </a:cxn>
                  <a:cxn ang="0">
                    <a:pos x="35" y="270"/>
                  </a:cxn>
                  <a:cxn ang="0">
                    <a:pos x="21" y="268"/>
                  </a:cxn>
                  <a:cxn ang="0">
                    <a:pos x="8" y="262"/>
                  </a:cxn>
                  <a:cxn ang="0">
                    <a:pos x="0" y="254"/>
                  </a:cxn>
                  <a:cxn ang="0">
                    <a:pos x="0" y="245"/>
                  </a:cxn>
                  <a:cxn ang="0">
                    <a:pos x="3" y="236"/>
                  </a:cxn>
                  <a:cxn ang="0">
                    <a:pos x="10" y="223"/>
                  </a:cxn>
                  <a:cxn ang="0">
                    <a:pos x="17" y="210"/>
                  </a:cxn>
                  <a:cxn ang="0">
                    <a:pos x="23" y="201"/>
                  </a:cxn>
                  <a:cxn ang="0">
                    <a:pos x="29" y="193"/>
                  </a:cxn>
                  <a:cxn ang="0">
                    <a:pos x="36" y="184"/>
                  </a:cxn>
                  <a:cxn ang="0">
                    <a:pos x="43" y="176"/>
                  </a:cxn>
                  <a:cxn ang="0">
                    <a:pos x="50" y="166"/>
                  </a:cxn>
                  <a:cxn ang="0">
                    <a:pos x="59" y="157"/>
                  </a:cxn>
                  <a:cxn ang="0">
                    <a:pos x="68" y="146"/>
                  </a:cxn>
                  <a:cxn ang="0">
                    <a:pos x="76" y="137"/>
                  </a:cxn>
                  <a:cxn ang="0">
                    <a:pos x="85" y="126"/>
                  </a:cxn>
                  <a:cxn ang="0">
                    <a:pos x="94" y="117"/>
                  </a:cxn>
                  <a:cxn ang="0">
                    <a:pos x="104" y="106"/>
                  </a:cxn>
                  <a:cxn ang="0">
                    <a:pos x="113" y="96"/>
                  </a:cxn>
                  <a:cxn ang="0">
                    <a:pos x="123" y="85"/>
                  </a:cxn>
                  <a:cxn ang="0">
                    <a:pos x="132" y="76"/>
                  </a:cxn>
                  <a:cxn ang="0">
                    <a:pos x="141" y="66"/>
                  </a:cxn>
                  <a:cxn ang="0">
                    <a:pos x="151" y="58"/>
                  </a:cxn>
                  <a:cxn ang="0">
                    <a:pos x="160" y="49"/>
                  </a:cxn>
                  <a:cxn ang="0">
                    <a:pos x="169" y="41"/>
                  </a:cxn>
                  <a:cxn ang="0">
                    <a:pos x="178" y="33"/>
                  </a:cxn>
                  <a:cxn ang="0">
                    <a:pos x="187" y="24"/>
                  </a:cxn>
                  <a:cxn ang="0">
                    <a:pos x="201" y="13"/>
                  </a:cxn>
                  <a:cxn ang="0">
                    <a:pos x="211" y="4"/>
                  </a:cxn>
                  <a:cxn ang="0">
                    <a:pos x="219" y="0"/>
                  </a:cxn>
                  <a:cxn ang="0">
                    <a:pos x="224" y="39"/>
                  </a:cxn>
                </a:cxnLst>
                <a:rect l="0" t="0" r="r" b="b"/>
                <a:pathLst>
                  <a:path w="244" h="271">
                    <a:moveTo>
                      <a:pt x="224" y="39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220" y="43"/>
                    </a:lnTo>
                    <a:lnTo>
                      <a:pt x="218" y="46"/>
                    </a:lnTo>
                    <a:lnTo>
                      <a:pt x="216" y="50"/>
                    </a:lnTo>
                    <a:lnTo>
                      <a:pt x="214" y="52"/>
                    </a:lnTo>
                    <a:lnTo>
                      <a:pt x="213" y="54"/>
                    </a:lnTo>
                    <a:lnTo>
                      <a:pt x="211" y="56"/>
                    </a:lnTo>
                    <a:lnTo>
                      <a:pt x="210" y="59"/>
                    </a:lnTo>
                    <a:lnTo>
                      <a:pt x="208" y="61"/>
                    </a:lnTo>
                    <a:lnTo>
                      <a:pt x="207" y="63"/>
                    </a:lnTo>
                    <a:lnTo>
                      <a:pt x="205" y="66"/>
                    </a:lnTo>
                    <a:lnTo>
                      <a:pt x="204" y="69"/>
                    </a:lnTo>
                    <a:lnTo>
                      <a:pt x="202" y="71"/>
                    </a:lnTo>
                    <a:lnTo>
                      <a:pt x="201" y="74"/>
                    </a:lnTo>
                    <a:lnTo>
                      <a:pt x="199" y="78"/>
                    </a:lnTo>
                    <a:lnTo>
                      <a:pt x="197" y="81"/>
                    </a:lnTo>
                    <a:lnTo>
                      <a:pt x="194" y="83"/>
                    </a:lnTo>
                    <a:lnTo>
                      <a:pt x="192" y="86"/>
                    </a:lnTo>
                    <a:lnTo>
                      <a:pt x="190" y="90"/>
                    </a:lnTo>
                    <a:lnTo>
                      <a:pt x="188" y="93"/>
                    </a:lnTo>
                    <a:lnTo>
                      <a:pt x="186" y="97"/>
                    </a:lnTo>
                    <a:lnTo>
                      <a:pt x="184" y="100"/>
                    </a:lnTo>
                    <a:lnTo>
                      <a:pt x="182" y="103"/>
                    </a:lnTo>
                    <a:lnTo>
                      <a:pt x="180" y="107"/>
                    </a:lnTo>
                    <a:lnTo>
                      <a:pt x="177" y="110"/>
                    </a:lnTo>
                    <a:lnTo>
                      <a:pt x="175" y="114"/>
                    </a:lnTo>
                    <a:lnTo>
                      <a:pt x="172" y="118"/>
                    </a:lnTo>
                    <a:lnTo>
                      <a:pt x="170" y="121"/>
                    </a:lnTo>
                    <a:lnTo>
                      <a:pt x="167" y="125"/>
                    </a:lnTo>
                    <a:lnTo>
                      <a:pt x="165" y="129"/>
                    </a:lnTo>
                    <a:lnTo>
                      <a:pt x="163" y="132"/>
                    </a:lnTo>
                    <a:lnTo>
                      <a:pt x="161" y="137"/>
                    </a:lnTo>
                    <a:lnTo>
                      <a:pt x="158" y="139"/>
                    </a:lnTo>
                    <a:lnTo>
                      <a:pt x="155" y="143"/>
                    </a:lnTo>
                    <a:lnTo>
                      <a:pt x="152" y="147"/>
                    </a:lnTo>
                    <a:lnTo>
                      <a:pt x="150" y="151"/>
                    </a:lnTo>
                    <a:lnTo>
                      <a:pt x="147" y="155"/>
                    </a:lnTo>
                    <a:lnTo>
                      <a:pt x="146" y="158"/>
                    </a:lnTo>
                    <a:lnTo>
                      <a:pt x="143" y="162"/>
                    </a:lnTo>
                    <a:lnTo>
                      <a:pt x="141" y="166"/>
                    </a:lnTo>
                    <a:lnTo>
                      <a:pt x="138" y="170"/>
                    </a:lnTo>
                    <a:lnTo>
                      <a:pt x="135" y="174"/>
                    </a:lnTo>
                    <a:lnTo>
                      <a:pt x="132" y="177"/>
                    </a:lnTo>
                    <a:lnTo>
                      <a:pt x="130" y="180"/>
                    </a:lnTo>
                    <a:lnTo>
                      <a:pt x="127" y="184"/>
                    </a:lnTo>
                    <a:lnTo>
                      <a:pt x="126" y="188"/>
                    </a:lnTo>
                    <a:lnTo>
                      <a:pt x="123" y="191"/>
                    </a:lnTo>
                    <a:lnTo>
                      <a:pt x="121" y="195"/>
                    </a:lnTo>
                    <a:lnTo>
                      <a:pt x="118" y="197"/>
                    </a:lnTo>
                    <a:lnTo>
                      <a:pt x="116" y="201"/>
                    </a:lnTo>
                    <a:lnTo>
                      <a:pt x="113" y="204"/>
                    </a:lnTo>
                    <a:lnTo>
                      <a:pt x="111" y="207"/>
                    </a:lnTo>
                    <a:lnTo>
                      <a:pt x="109" y="210"/>
                    </a:lnTo>
                    <a:lnTo>
                      <a:pt x="108" y="213"/>
                    </a:lnTo>
                    <a:lnTo>
                      <a:pt x="105" y="216"/>
                    </a:lnTo>
                    <a:lnTo>
                      <a:pt x="103" y="219"/>
                    </a:lnTo>
                    <a:lnTo>
                      <a:pt x="101" y="221"/>
                    </a:lnTo>
                    <a:lnTo>
                      <a:pt x="99" y="224"/>
                    </a:lnTo>
                    <a:lnTo>
                      <a:pt x="97" y="226"/>
                    </a:lnTo>
                    <a:lnTo>
                      <a:pt x="95" y="229"/>
                    </a:lnTo>
                    <a:lnTo>
                      <a:pt x="93" y="231"/>
                    </a:lnTo>
                    <a:lnTo>
                      <a:pt x="91" y="233"/>
                    </a:lnTo>
                    <a:lnTo>
                      <a:pt x="89" y="236"/>
                    </a:lnTo>
                    <a:lnTo>
                      <a:pt x="88" y="237"/>
                    </a:lnTo>
                    <a:lnTo>
                      <a:pt x="85" y="241"/>
                    </a:lnTo>
                    <a:lnTo>
                      <a:pt x="82" y="245"/>
                    </a:lnTo>
                    <a:lnTo>
                      <a:pt x="79" y="249"/>
                    </a:lnTo>
                    <a:lnTo>
                      <a:pt x="76" y="252"/>
                    </a:lnTo>
                    <a:lnTo>
                      <a:pt x="73" y="254"/>
                    </a:lnTo>
                    <a:lnTo>
                      <a:pt x="71" y="256"/>
                    </a:lnTo>
                    <a:lnTo>
                      <a:pt x="70" y="258"/>
                    </a:lnTo>
                    <a:lnTo>
                      <a:pt x="68" y="261"/>
                    </a:lnTo>
                    <a:lnTo>
                      <a:pt x="66" y="262"/>
                    </a:lnTo>
                    <a:lnTo>
                      <a:pt x="64" y="264"/>
                    </a:lnTo>
                    <a:lnTo>
                      <a:pt x="62" y="266"/>
                    </a:lnTo>
                    <a:lnTo>
                      <a:pt x="61" y="267"/>
                    </a:lnTo>
                    <a:lnTo>
                      <a:pt x="58" y="269"/>
                    </a:lnTo>
                    <a:lnTo>
                      <a:pt x="55" y="270"/>
                    </a:lnTo>
                    <a:lnTo>
                      <a:pt x="52" y="271"/>
                    </a:lnTo>
                    <a:lnTo>
                      <a:pt x="50" y="271"/>
                    </a:lnTo>
                    <a:lnTo>
                      <a:pt x="48" y="271"/>
                    </a:lnTo>
                    <a:lnTo>
                      <a:pt x="45" y="271"/>
                    </a:lnTo>
                    <a:lnTo>
                      <a:pt x="42" y="271"/>
                    </a:lnTo>
                    <a:lnTo>
                      <a:pt x="39" y="270"/>
                    </a:lnTo>
                    <a:lnTo>
                      <a:pt x="35" y="270"/>
                    </a:lnTo>
                    <a:lnTo>
                      <a:pt x="32" y="270"/>
                    </a:lnTo>
                    <a:lnTo>
                      <a:pt x="29" y="269"/>
                    </a:lnTo>
                    <a:lnTo>
                      <a:pt x="26" y="268"/>
                    </a:lnTo>
                    <a:lnTo>
                      <a:pt x="21" y="268"/>
                    </a:lnTo>
                    <a:lnTo>
                      <a:pt x="18" y="267"/>
                    </a:lnTo>
                    <a:lnTo>
                      <a:pt x="14" y="266"/>
                    </a:lnTo>
                    <a:lnTo>
                      <a:pt x="12" y="265"/>
                    </a:lnTo>
                    <a:lnTo>
                      <a:pt x="8" y="262"/>
                    </a:lnTo>
                    <a:lnTo>
                      <a:pt x="5" y="260"/>
                    </a:lnTo>
                    <a:lnTo>
                      <a:pt x="3" y="258"/>
                    </a:lnTo>
                    <a:lnTo>
                      <a:pt x="2" y="256"/>
                    </a:lnTo>
                    <a:lnTo>
                      <a:pt x="0" y="254"/>
                    </a:lnTo>
                    <a:lnTo>
                      <a:pt x="0" y="252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1" y="243"/>
                    </a:lnTo>
                    <a:lnTo>
                      <a:pt x="2" y="241"/>
                    </a:lnTo>
                    <a:lnTo>
                      <a:pt x="3" y="238"/>
                    </a:lnTo>
                    <a:lnTo>
                      <a:pt x="3" y="236"/>
                    </a:lnTo>
                    <a:lnTo>
                      <a:pt x="5" y="233"/>
                    </a:lnTo>
                    <a:lnTo>
                      <a:pt x="6" y="230"/>
                    </a:lnTo>
                    <a:lnTo>
                      <a:pt x="8" y="226"/>
                    </a:lnTo>
                    <a:lnTo>
                      <a:pt x="10" y="223"/>
                    </a:lnTo>
                    <a:lnTo>
                      <a:pt x="12" y="219"/>
                    </a:lnTo>
                    <a:lnTo>
                      <a:pt x="13" y="216"/>
                    </a:lnTo>
                    <a:lnTo>
                      <a:pt x="16" y="212"/>
                    </a:lnTo>
                    <a:lnTo>
                      <a:pt x="17" y="210"/>
                    </a:lnTo>
                    <a:lnTo>
                      <a:pt x="18" y="208"/>
                    </a:lnTo>
                    <a:lnTo>
                      <a:pt x="20" y="206"/>
                    </a:lnTo>
                    <a:lnTo>
                      <a:pt x="21" y="204"/>
                    </a:lnTo>
                    <a:lnTo>
                      <a:pt x="23" y="201"/>
                    </a:lnTo>
                    <a:lnTo>
                      <a:pt x="25" y="199"/>
                    </a:lnTo>
                    <a:lnTo>
                      <a:pt x="26" y="197"/>
                    </a:lnTo>
                    <a:lnTo>
                      <a:pt x="28" y="196"/>
                    </a:lnTo>
                    <a:lnTo>
                      <a:pt x="29" y="193"/>
                    </a:lnTo>
                    <a:lnTo>
                      <a:pt x="31" y="191"/>
                    </a:lnTo>
                    <a:lnTo>
                      <a:pt x="32" y="189"/>
                    </a:lnTo>
                    <a:lnTo>
                      <a:pt x="34" y="187"/>
                    </a:lnTo>
                    <a:lnTo>
                      <a:pt x="36" y="184"/>
                    </a:lnTo>
                    <a:lnTo>
                      <a:pt x="38" y="182"/>
                    </a:lnTo>
                    <a:lnTo>
                      <a:pt x="40" y="180"/>
                    </a:lnTo>
                    <a:lnTo>
                      <a:pt x="42" y="178"/>
                    </a:lnTo>
                    <a:lnTo>
                      <a:pt x="43" y="176"/>
                    </a:lnTo>
                    <a:lnTo>
                      <a:pt x="45" y="173"/>
                    </a:lnTo>
                    <a:lnTo>
                      <a:pt x="47" y="171"/>
                    </a:lnTo>
                    <a:lnTo>
                      <a:pt x="49" y="169"/>
                    </a:lnTo>
                    <a:lnTo>
                      <a:pt x="50" y="166"/>
                    </a:lnTo>
                    <a:lnTo>
                      <a:pt x="52" y="164"/>
                    </a:lnTo>
                    <a:lnTo>
                      <a:pt x="55" y="161"/>
                    </a:lnTo>
                    <a:lnTo>
                      <a:pt x="57" y="159"/>
                    </a:lnTo>
                    <a:lnTo>
                      <a:pt x="59" y="157"/>
                    </a:lnTo>
                    <a:lnTo>
                      <a:pt x="61" y="154"/>
                    </a:lnTo>
                    <a:lnTo>
                      <a:pt x="63" y="152"/>
                    </a:lnTo>
                    <a:lnTo>
                      <a:pt x="66" y="149"/>
                    </a:lnTo>
                    <a:lnTo>
                      <a:pt x="68" y="146"/>
                    </a:lnTo>
                    <a:lnTo>
                      <a:pt x="70" y="144"/>
                    </a:lnTo>
                    <a:lnTo>
                      <a:pt x="71" y="141"/>
                    </a:lnTo>
                    <a:lnTo>
                      <a:pt x="74" y="139"/>
                    </a:lnTo>
                    <a:lnTo>
                      <a:pt x="76" y="137"/>
                    </a:lnTo>
                    <a:lnTo>
                      <a:pt x="78" y="134"/>
                    </a:lnTo>
                    <a:lnTo>
                      <a:pt x="81" y="132"/>
                    </a:lnTo>
                    <a:lnTo>
                      <a:pt x="83" y="129"/>
                    </a:lnTo>
                    <a:lnTo>
                      <a:pt x="85" y="126"/>
                    </a:lnTo>
                    <a:lnTo>
                      <a:pt x="88" y="124"/>
                    </a:lnTo>
                    <a:lnTo>
                      <a:pt x="89" y="121"/>
                    </a:lnTo>
                    <a:lnTo>
                      <a:pt x="92" y="120"/>
                    </a:lnTo>
                    <a:lnTo>
                      <a:pt x="94" y="117"/>
                    </a:lnTo>
                    <a:lnTo>
                      <a:pt x="97" y="114"/>
                    </a:lnTo>
                    <a:lnTo>
                      <a:pt x="99" y="111"/>
                    </a:lnTo>
                    <a:lnTo>
                      <a:pt x="102" y="109"/>
                    </a:lnTo>
                    <a:lnTo>
                      <a:pt x="104" y="106"/>
                    </a:lnTo>
                    <a:lnTo>
                      <a:pt x="106" y="104"/>
                    </a:lnTo>
                    <a:lnTo>
                      <a:pt x="108" y="101"/>
                    </a:lnTo>
                    <a:lnTo>
                      <a:pt x="111" y="99"/>
                    </a:lnTo>
                    <a:lnTo>
                      <a:pt x="113" y="96"/>
                    </a:lnTo>
                    <a:lnTo>
                      <a:pt x="115" y="94"/>
                    </a:lnTo>
                    <a:lnTo>
                      <a:pt x="118" y="91"/>
                    </a:lnTo>
                    <a:lnTo>
                      <a:pt x="120" y="88"/>
                    </a:lnTo>
                    <a:lnTo>
                      <a:pt x="123" y="85"/>
                    </a:lnTo>
                    <a:lnTo>
                      <a:pt x="125" y="83"/>
                    </a:lnTo>
                    <a:lnTo>
                      <a:pt x="127" y="81"/>
                    </a:lnTo>
                    <a:lnTo>
                      <a:pt x="130" y="79"/>
                    </a:lnTo>
                    <a:lnTo>
                      <a:pt x="132" y="76"/>
                    </a:lnTo>
                    <a:lnTo>
                      <a:pt x="134" y="73"/>
                    </a:lnTo>
                    <a:lnTo>
                      <a:pt x="137" y="71"/>
                    </a:lnTo>
                    <a:lnTo>
                      <a:pt x="139" y="69"/>
                    </a:lnTo>
                    <a:lnTo>
                      <a:pt x="141" y="66"/>
                    </a:lnTo>
                    <a:lnTo>
                      <a:pt x="144" y="64"/>
                    </a:lnTo>
                    <a:lnTo>
                      <a:pt x="147" y="61"/>
                    </a:lnTo>
                    <a:lnTo>
                      <a:pt x="148" y="60"/>
                    </a:lnTo>
                    <a:lnTo>
                      <a:pt x="151" y="58"/>
                    </a:lnTo>
                    <a:lnTo>
                      <a:pt x="153" y="55"/>
                    </a:lnTo>
                    <a:lnTo>
                      <a:pt x="155" y="53"/>
                    </a:lnTo>
                    <a:lnTo>
                      <a:pt x="158" y="51"/>
                    </a:lnTo>
                    <a:lnTo>
                      <a:pt x="160" y="49"/>
                    </a:lnTo>
                    <a:lnTo>
                      <a:pt x="162" y="46"/>
                    </a:lnTo>
                    <a:lnTo>
                      <a:pt x="165" y="44"/>
                    </a:lnTo>
                    <a:lnTo>
                      <a:pt x="166" y="42"/>
                    </a:lnTo>
                    <a:lnTo>
                      <a:pt x="169" y="41"/>
                    </a:lnTo>
                    <a:lnTo>
                      <a:pt x="171" y="39"/>
                    </a:lnTo>
                    <a:lnTo>
                      <a:pt x="173" y="37"/>
                    </a:lnTo>
                    <a:lnTo>
                      <a:pt x="175" y="35"/>
                    </a:lnTo>
                    <a:lnTo>
                      <a:pt x="178" y="33"/>
                    </a:lnTo>
                    <a:lnTo>
                      <a:pt x="180" y="31"/>
                    </a:lnTo>
                    <a:lnTo>
                      <a:pt x="182" y="29"/>
                    </a:lnTo>
                    <a:lnTo>
                      <a:pt x="184" y="28"/>
                    </a:lnTo>
                    <a:lnTo>
                      <a:pt x="187" y="24"/>
                    </a:lnTo>
                    <a:lnTo>
                      <a:pt x="191" y="22"/>
                    </a:lnTo>
                    <a:lnTo>
                      <a:pt x="194" y="19"/>
                    </a:lnTo>
                    <a:lnTo>
                      <a:pt x="198" y="16"/>
                    </a:lnTo>
                    <a:lnTo>
                      <a:pt x="201" y="13"/>
                    </a:lnTo>
                    <a:lnTo>
                      <a:pt x="204" y="10"/>
                    </a:lnTo>
                    <a:lnTo>
                      <a:pt x="206" y="8"/>
                    </a:lnTo>
                    <a:lnTo>
                      <a:pt x="209" y="6"/>
                    </a:lnTo>
                    <a:lnTo>
                      <a:pt x="211" y="4"/>
                    </a:lnTo>
                    <a:lnTo>
                      <a:pt x="213" y="3"/>
                    </a:lnTo>
                    <a:lnTo>
                      <a:pt x="215" y="2"/>
                    </a:lnTo>
                    <a:lnTo>
                      <a:pt x="217" y="1"/>
                    </a:lnTo>
                    <a:lnTo>
                      <a:pt x="219" y="0"/>
                    </a:lnTo>
                    <a:lnTo>
                      <a:pt x="220" y="0"/>
                    </a:lnTo>
                    <a:lnTo>
                      <a:pt x="244" y="12"/>
                    </a:lnTo>
                    <a:lnTo>
                      <a:pt x="224" y="39"/>
                    </a:lnTo>
                    <a:lnTo>
                      <a:pt x="224" y="3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1" name="Freeform 26"/>
              <p:cNvSpPr>
                <a:spLocks/>
              </p:cNvSpPr>
              <p:nvPr/>
            </p:nvSpPr>
            <p:spPr bwMode="auto">
              <a:xfrm>
                <a:off x="1122" y="1247"/>
                <a:ext cx="189" cy="329"/>
              </a:xfrm>
              <a:custGeom>
                <a:avLst/>
                <a:gdLst/>
                <a:ahLst/>
                <a:cxnLst>
                  <a:cxn ang="0">
                    <a:pos x="187" y="1"/>
                  </a:cxn>
                  <a:cxn ang="0">
                    <a:pos x="185" y="6"/>
                  </a:cxn>
                  <a:cxn ang="0">
                    <a:pos x="184" y="12"/>
                  </a:cxn>
                  <a:cxn ang="0">
                    <a:pos x="180" y="20"/>
                  </a:cxn>
                  <a:cxn ang="0">
                    <a:pos x="177" y="30"/>
                  </a:cxn>
                  <a:cxn ang="0">
                    <a:pos x="172" y="42"/>
                  </a:cxn>
                  <a:cxn ang="0">
                    <a:pos x="166" y="54"/>
                  </a:cxn>
                  <a:cxn ang="0">
                    <a:pos x="161" y="68"/>
                  </a:cxn>
                  <a:cxn ang="0">
                    <a:pos x="155" y="84"/>
                  </a:cxn>
                  <a:cxn ang="0">
                    <a:pos x="149" y="99"/>
                  </a:cxn>
                  <a:cxn ang="0">
                    <a:pos x="142" y="116"/>
                  </a:cxn>
                  <a:cxn ang="0">
                    <a:pos x="134" y="132"/>
                  </a:cxn>
                  <a:cxn ang="0">
                    <a:pos x="127" y="149"/>
                  </a:cxn>
                  <a:cxn ang="0">
                    <a:pos x="119" y="166"/>
                  </a:cxn>
                  <a:cxn ang="0">
                    <a:pos x="111" y="184"/>
                  </a:cxn>
                  <a:cxn ang="0">
                    <a:pos x="104" y="201"/>
                  </a:cxn>
                  <a:cxn ang="0">
                    <a:pos x="96" y="217"/>
                  </a:cxn>
                  <a:cxn ang="0">
                    <a:pos x="88" y="232"/>
                  </a:cxn>
                  <a:cxn ang="0">
                    <a:pos x="80" y="247"/>
                  </a:cxn>
                  <a:cxn ang="0">
                    <a:pos x="72" y="262"/>
                  </a:cxn>
                  <a:cxn ang="0">
                    <a:pos x="65" y="274"/>
                  </a:cxn>
                  <a:cxn ang="0">
                    <a:pos x="57" y="285"/>
                  </a:cxn>
                  <a:cxn ang="0">
                    <a:pos x="50" y="295"/>
                  </a:cxn>
                  <a:cxn ang="0">
                    <a:pos x="43" y="303"/>
                  </a:cxn>
                  <a:cxn ang="0">
                    <a:pos x="36" y="311"/>
                  </a:cxn>
                  <a:cxn ang="0">
                    <a:pos x="31" y="318"/>
                  </a:cxn>
                  <a:cxn ang="0">
                    <a:pos x="25" y="322"/>
                  </a:cxn>
                  <a:cxn ang="0">
                    <a:pos x="18" y="326"/>
                  </a:cxn>
                  <a:cxn ang="0">
                    <a:pos x="10" y="329"/>
                  </a:cxn>
                  <a:cxn ang="0">
                    <a:pos x="4" y="327"/>
                  </a:cxn>
                  <a:cxn ang="0">
                    <a:pos x="0" y="320"/>
                  </a:cxn>
                  <a:cxn ang="0">
                    <a:pos x="0" y="315"/>
                  </a:cxn>
                  <a:cxn ang="0">
                    <a:pos x="0" y="309"/>
                  </a:cxn>
                  <a:cxn ang="0">
                    <a:pos x="1" y="301"/>
                  </a:cxn>
                  <a:cxn ang="0">
                    <a:pos x="3" y="294"/>
                  </a:cxn>
                  <a:cxn ang="0">
                    <a:pos x="6" y="284"/>
                  </a:cxn>
                  <a:cxn ang="0">
                    <a:pos x="10" y="274"/>
                  </a:cxn>
                  <a:cxn ang="0">
                    <a:pos x="14" y="262"/>
                  </a:cxn>
                  <a:cxn ang="0">
                    <a:pos x="20" y="251"/>
                  </a:cxn>
                  <a:cxn ang="0">
                    <a:pos x="27" y="238"/>
                  </a:cxn>
                  <a:cxn ang="0">
                    <a:pos x="34" y="223"/>
                  </a:cxn>
                  <a:cxn ang="0">
                    <a:pos x="43" y="208"/>
                  </a:cxn>
                  <a:cxn ang="0">
                    <a:pos x="52" y="193"/>
                  </a:cxn>
                  <a:cxn ang="0">
                    <a:pos x="62" y="178"/>
                  </a:cxn>
                  <a:cxn ang="0">
                    <a:pos x="71" y="163"/>
                  </a:cxn>
                  <a:cxn ang="0">
                    <a:pos x="82" y="146"/>
                  </a:cxn>
                  <a:cxn ang="0">
                    <a:pos x="93" y="131"/>
                  </a:cxn>
                  <a:cxn ang="0">
                    <a:pos x="103" y="116"/>
                  </a:cxn>
                  <a:cxn ang="0">
                    <a:pos x="114" y="101"/>
                  </a:cxn>
                  <a:cxn ang="0">
                    <a:pos x="124" y="86"/>
                  </a:cxn>
                  <a:cxn ang="0">
                    <a:pos x="134" y="72"/>
                  </a:cxn>
                  <a:cxn ang="0">
                    <a:pos x="144" y="59"/>
                  </a:cxn>
                  <a:cxn ang="0">
                    <a:pos x="152" y="47"/>
                  </a:cxn>
                  <a:cxn ang="0">
                    <a:pos x="161" y="35"/>
                  </a:cxn>
                  <a:cxn ang="0">
                    <a:pos x="168" y="26"/>
                  </a:cxn>
                  <a:cxn ang="0">
                    <a:pos x="175" y="17"/>
                  </a:cxn>
                  <a:cxn ang="0">
                    <a:pos x="180" y="9"/>
                  </a:cxn>
                  <a:cxn ang="0">
                    <a:pos x="185" y="3"/>
                  </a:cxn>
                  <a:cxn ang="0">
                    <a:pos x="189" y="0"/>
                  </a:cxn>
                </a:cxnLst>
                <a:rect l="0" t="0" r="r" b="b"/>
                <a:pathLst>
                  <a:path w="189" h="329">
                    <a:moveTo>
                      <a:pt x="189" y="0"/>
                    </a:moveTo>
                    <a:lnTo>
                      <a:pt x="188" y="0"/>
                    </a:lnTo>
                    <a:lnTo>
                      <a:pt x="187" y="1"/>
                    </a:lnTo>
                    <a:lnTo>
                      <a:pt x="187" y="2"/>
                    </a:lnTo>
                    <a:lnTo>
                      <a:pt x="186" y="4"/>
                    </a:lnTo>
                    <a:lnTo>
                      <a:pt x="185" y="6"/>
                    </a:lnTo>
                    <a:lnTo>
                      <a:pt x="185" y="8"/>
                    </a:lnTo>
                    <a:lnTo>
                      <a:pt x="185" y="9"/>
                    </a:lnTo>
                    <a:lnTo>
                      <a:pt x="184" y="12"/>
                    </a:lnTo>
                    <a:lnTo>
                      <a:pt x="183" y="14"/>
                    </a:lnTo>
                    <a:lnTo>
                      <a:pt x="182" y="17"/>
                    </a:lnTo>
                    <a:lnTo>
                      <a:pt x="180" y="20"/>
                    </a:lnTo>
                    <a:lnTo>
                      <a:pt x="179" y="23"/>
                    </a:lnTo>
                    <a:lnTo>
                      <a:pt x="178" y="27"/>
                    </a:lnTo>
                    <a:lnTo>
                      <a:pt x="177" y="30"/>
                    </a:lnTo>
                    <a:lnTo>
                      <a:pt x="175" y="33"/>
                    </a:lnTo>
                    <a:lnTo>
                      <a:pt x="173" y="37"/>
                    </a:lnTo>
                    <a:lnTo>
                      <a:pt x="172" y="42"/>
                    </a:lnTo>
                    <a:lnTo>
                      <a:pt x="170" y="46"/>
                    </a:lnTo>
                    <a:lnTo>
                      <a:pt x="168" y="49"/>
                    </a:lnTo>
                    <a:lnTo>
                      <a:pt x="166" y="54"/>
                    </a:lnTo>
                    <a:lnTo>
                      <a:pt x="165" y="59"/>
                    </a:lnTo>
                    <a:lnTo>
                      <a:pt x="164" y="64"/>
                    </a:lnTo>
                    <a:lnTo>
                      <a:pt x="161" y="68"/>
                    </a:lnTo>
                    <a:lnTo>
                      <a:pt x="159" y="73"/>
                    </a:lnTo>
                    <a:lnTo>
                      <a:pt x="157" y="78"/>
                    </a:lnTo>
                    <a:lnTo>
                      <a:pt x="155" y="84"/>
                    </a:lnTo>
                    <a:lnTo>
                      <a:pt x="153" y="88"/>
                    </a:lnTo>
                    <a:lnTo>
                      <a:pt x="151" y="94"/>
                    </a:lnTo>
                    <a:lnTo>
                      <a:pt x="149" y="99"/>
                    </a:lnTo>
                    <a:lnTo>
                      <a:pt x="146" y="105"/>
                    </a:lnTo>
                    <a:lnTo>
                      <a:pt x="145" y="110"/>
                    </a:lnTo>
                    <a:lnTo>
                      <a:pt x="142" y="116"/>
                    </a:lnTo>
                    <a:lnTo>
                      <a:pt x="140" y="121"/>
                    </a:lnTo>
                    <a:lnTo>
                      <a:pt x="137" y="126"/>
                    </a:lnTo>
                    <a:lnTo>
                      <a:pt x="134" y="132"/>
                    </a:lnTo>
                    <a:lnTo>
                      <a:pt x="132" y="138"/>
                    </a:lnTo>
                    <a:lnTo>
                      <a:pt x="129" y="144"/>
                    </a:lnTo>
                    <a:lnTo>
                      <a:pt x="127" y="149"/>
                    </a:lnTo>
                    <a:lnTo>
                      <a:pt x="124" y="155"/>
                    </a:lnTo>
                    <a:lnTo>
                      <a:pt x="122" y="161"/>
                    </a:lnTo>
                    <a:lnTo>
                      <a:pt x="119" y="166"/>
                    </a:lnTo>
                    <a:lnTo>
                      <a:pt x="117" y="172"/>
                    </a:lnTo>
                    <a:lnTo>
                      <a:pt x="114" y="178"/>
                    </a:lnTo>
                    <a:lnTo>
                      <a:pt x="111" y="184"/>
                    </a:lnTo>
                    <a:lnTo>
                      <a:pt x="108" y="189"/>
                    </a:lnTo>
                    <a:lnTo>
                      <a:pt x="107" y="195"/>
                    </a:lnTo>
                    <a:lnTo>
                      <a:pt x="104" y="201"/>
                    </a:lnTo>
                    <a:lnTo>
                      <a:pt x="101" y="206"/>
                    </a:lnTo>
                    <a:lnTo>
                      <a:pt x="98" y="211"/>
                    </a:lnTo>
                    <a:lnTo>
                      <a:pt x="96" y="217"/>
                    </a:lnTo>
                    <a:lnTo>
                      <a:pt x="93" y="222"/>
                    </a:lnTo>
                    <a:lnTo>
                      <a:pt x="90" y="227"/>
                    </a:lnTo>
                    <a:lnTo>
                      <a:pt x="88" y="232"/>
                    </a:lnTo>
                    <a:lnTo>
                      <a:pt x="85" y="238"/>
                    </a:lnTo>
                    <a:lnTo>
                      <a:pt x="82" y="243"/>
                    </a:lnTo>
                    <a:lnTo>
                      <a:pt x="80" y="247"/>
                    </a:lnTo>
                    <a:lnTo>
                      <a:pt x="77" y="252"/>
                    </a:lnTo>
                    <a:lnTo>
                      <a:pt x="74" y="257"/>
                    </a:lnTo>
                    <a:lnTo>
                      <a:pt x="72" y="262"/>
                    </a:lnTo>
                    <a:lnTo>
                      <a:pt x="69" y="265"/>
                    </a:lnTo>
                    <a:lnTo>
                      <a:pt x="67" y="270"/>
                    </a:lnTo>
                    <a:lnTo>
                      <a:pt x="65" y="274"/>
                    </a:lnTo>
                    <a:lnTo>
                      <a:pt x="62" y="278"/>
                    </a:lnTo>
                    <a:lnTo>
                      <a:pt x="59" y="281"/>
                    </a:lnTo>
                    <a:lnTo>
                      <a:pt x="57" y="285"/>
                    </a:lnTo>
                    <a:lnTo>
                      <a:pt x="55" y="289"/>
                    </a:lnTo>
                    <a:lnTo>
                      <a:pt x="52" y="292"/>
                    </a:lnTo>
                    <a:lnTo>
                      <a:pt x="50" y="295"/>
                    </a:lnTo>
                    <a:lnTo>
                      <a:pt x="48" y="299"/>
                    </a:lnTo>
                    <a:lnTo>
                      <a:pt x="46" y="301"/>
                    </a:lnTo>
                    <a:lnTo>
                      <a:pt x="43" y="303"/>
                    </a:lnTo>
                    <a:lnTo>
                      <a:pt x="41" y="306"/>
                    </a:lnTo>
                    <a:lnTo>
                      <a:pt x="39" y="309"/>
                    </a:lnTo>
                    <a:lnTo>
                      <a:pt x="36" y="311"/>
                    </a:lnTo>
                    <a:lnTo>
                      <a:pt x="34" y="314"/>
                    </a:lnTo>
                    <a:lnTo>
                      <a:pt x="32" y="316"/>
                    </a:lnTo>
                    <a:lnTo>
                      <a:pt x="31" y="318"/>
                    </a:lnTo>
                    <a:lnTo>
                      <a:pt x="29" y="320"/>
                    </a:lnTo>
                    <a:lnTo>
                      <a:pt x="27" y="320"/>
                    </a:lnTo>
                    <a:lnTo>
                      <a:pt x="25" y="322"/>
                    </a:lnTo>
                    <a:lnTo>
                      <a:pt x="23" y="323"/>
                    </a:lnTo>
                    <a:lnTo>
                      <a:pt x="21" y="325"/>
                    </a:lnTo>
                    <a:lnTo>
                      <a:pt x="18" y="326"/>
                    </a:lnTo>
                    <a:lnTo>
                      <a:pt x="15" y="328"/>
                    </a:lnTo>
                    <a:lnTo>
                      <a:pt x="12" y="329"/>
                    </a:lnTo>
                    <a:lnTo>
                      <a:pt x="10" y="329"/>
                    </a:lnTo>
                    <a:lnTo>
                      <a:pt x="8" y="329"/>
                    </a:lnTo>
                    <a:lnTo>
                      <a:pt x="6" y="329"/>
                    </a:lnTo>
                    <a:lnTo>
                      <a:pt x="4" y="327"/>
                    </a:lnTo>
                    <a:lnTo>
                      <a:pt x="3" y="325"/>
                    </a:lnTo>
                    <a:lnTo>
                      <a:pt x="1" y="323"/>
                    </a:lnTo>
                    <a:lnTo>
                      <a:pt x="0" y="320"/>
                    </a:lnTo>
                    <a:lnTo>
                      <a:pt x="0" y="319"/>
                    </a:lnTo>
                    <a:lnTo>
                      <a:pt x="0" y="317"/>
                    </a:lnTo>
                    <a:lnTo>
                      <a:pt x="0" y="315"/>
                    </a:lnTo>
                    <a:lnTo>
                      <a:pt x="0" y="313"/>
                    </a:lnTo>
                    <a:lnTo>
                      <a:pt x="0" y="311"/>
                    </a:lnTo>
                    <a:lnTo>
                      <a:pt x="0" y="309"/>
                    </a:lnTo>
                    <a:lnTo>
                      <a:pt x="0" y="306"/>
                    </a:lnTo>
                    <a:lnTo>
                      <a:pt x="1" y="304"/>
                    </a:lnTo>
                    <a:lnTo>
                      <a:pt x="1" y="301"/>
                    </a:lnTo>
                    <a:lnTo>
                      <a:pt x="1" y="299"/>
                    </a:lnTo>
                    <a:lnTo>
                      <a:pt x="2" y="296"/>
                    </a:lnTo>
                    <a:lnTo>
                      <a:pt x="3" y="294"/>
                    </a:lnTo>
                    <a:lnTo>
                      <a:pt x="4" y="290"/>
                    </a:lnTo>
                    <a:lnTo>
                      <a:pt x="4" y="287"/>
                    </a:lnTo>
                    <a:lnTo>
                      <a:pt x="6" y="284"/>
                    </a:lnTo>
                    <a:lnTo>
                      <a:pt x="7" y="281"/>
                    </a:lnTo>
                    <a:lnTo>
                      <a:pt x="8" y="278"/>
                    </a:lnTo>
                    <a:lnTo>
                      <a:pt x="10" y="274"/>
                    </a:lnTo>
                    <a:lnTo>
                      <a:pt x="11" y="270"/>
                    </a:lnTo>
                    <a:lnTo>
                      <a:pt x="12" y="266"/>
                    </a:lnTo>
                    <a:lnTo>
                      <a:pt x="14" y="262"/>
                    </a:lnTo>
                    <a:lnTo>
                      <a:pt x="16" y="259"/>
                    </a:lnTo>
                    <a:lnTo>
                      <a:pt x="18" y="255"/>
                    </a:lnTo>
                    <a:lnTo>
                      <a:pt x="20" y="251"/>
                    </a:lnTo>
                    <a:lnTo>
                      <a:pt x="22" y="246"/>
                    </a:lnTo>
                    <a:lnTo>
                      <a:pt x="24" y="242"/>
                    </a:lnTo>
                    <a:lnTo>
                      <a:pt x="27" y="238"/>
                    </a:lnTo>
                    <a:lnTo>
                      <a:pt x="30" y="233"/>
                    </a:lnTo>
                    <a:lnTo>
                      <a:pt x="31" y="227"/>
                    </a:lnTo>
                    <a:lnTo>
                      <a:pt x="34" y="223"/>
                    </a:lnTo>
                    <a:lnTo>
                      <a:pt x="36" y="219"/>
                    </a:lnTo>
                    <a:lnTo>
                      <a:pt x="40" y="214"/>
                    </a:lnTo>
                    <a:lnTo>
                      <a:pt x="43" y="208"/>
                    </a:lnTo>
                    <a:lnTo>
                      <a:pt x="46" y="204"/>
                    </a:lnTo>
                    <a:lnTo>
                      <a:pt x="49" y="199"/>
                    </a:lnTo>
                    <a:lnTo>
                      <a:pt x="52" y="193"/>
                    </a:lnTo>
                    <a:lnTo>
                      <a:pt x="55" y="188"/>
                    </a:lnTo>
                    <a:lnTo>
                      <a:pt x="58" y="184"/>
                    </a:lnTo>
                    <a:lnTo>
                      <a:pt x="62" y="178"/>
                    </a:lnTo>
                    <a:lnTo>
                      <a:pt x="65" y="173"/>
                    </a:lnTo>
                    <a:lnTo>
                      <a:pt x="69" y="168"/>
                    </a:lnTo>
                    <a:lnTo>
                      <a:pt x="71" y="163"/>
                    </a:lnTo>
                    <a:lnTo>
                      <a:pt x="75" y="157"/>
                    </a:lnTo>
                    <a:lnTo>
                      <a:pt x="79" y="152"/>
                    </a:lnTo>
                    <a:lnTo>
                      <a:pt x="82" y="146"/>
                    </a:lnTo>
                    <a:lnTo>
                      <a:pt x="86" y="142"/>
                    </a:lnTo>
                    <a:lnTo>
                      <a:pt x="89" y="136"/>
                    </a:lnTo>
                    <a:lnTo>
                      <a:pt x="93" y="131"/>
                    </a:lnTo>
                    <a:lnTo>
                      <a:pt x="96" y="126"/>
                    </a:lnTo>
                    <a:lnTo>
                      <a:pt x="100" y="121"/>
                    </a:lnTo>
                    <a:lnTo>
                      <a:pt x="103" y="116"/>
                    </a:lnTo>
                    <a:lnTo>
                      <a:pt x="107" y="111"/>
                    </a:lnTo>
                    <a:lnTo>
                      <a:pt x="110" y="106"/>
                    </a:lnTo>
                    <a:lnTo>
                      <a:pt x="114" y="101"/>
                    </a:lnTo>
                    <a:lnTo>
                      <a:pt x="117" y="96"/>
                    </a:lnTo>
                    <a:lnTo>
                      <a:pt x="121" y="91"/>
                    </a:lnTo>
                    <a:lnTo>
                      <a:pt x="124" y="86"/>
                    </a:lnTo>
                    <a:lnTo>
                      <a:pt x="127" y="82"/>
                    </a:lnTo>
                    <a:lnTo>
                      <a:pt x="130" y="76"/>
                    </a:lnTo>
                    <a:lnTo>
                      <a:pt x="134" y="72"/>
                    </a:lnTo>
                    <a:lnTo>
                      <a:pt x="137" y="68"/>
                    </a:lnTo>
                    <a:lnTo>
                      <a:pt x="141" y="63"/>
                    </a:lnTo>
                    <a:lnTo>
                      <a:pt x="144" y="59"/>
                    </a:lnTo>
                    <a:lnTo>
                      <a:pt x="146" y="55"/>
                    </a:lnTo>
                    <a:lnTo>
                      <a:pt x="149" y="50"/>
                    </a:lnTo>
                    <a:lnTo>
                      <a:pt x="152" y="47"/>
                    </a:lnTo>
                    <a:lnTo>
                      <a:pt x="155" y="43"/>
                    </a:lnTo>
                    <a:lnTo>
                      <a:pt x="158" y="39"/>
                    </a:lnTo>
                    <a:lnTo>
                      <a:pt x="161" y="35"/>
                    </a:lnTo>
                    <a:lnTo>
                      <a:pt x="164" y="32"/>
                    </a:lnTo>
                    <a:lnTo>
                      <a:pt x="166" y="29"/>
                    </a:lnTo>
                    <a:lnTo>
                      <a:pt x="168" y="26"/>
                    </a:lnTo>
                    <a:lnTo>
                      <a:pt x="170" y="23"/>
                    </a:lnTo>
                    <a:lnTo>
                      <a:pt x="172" y="20"/>
                    </a:lnTo>
                    <a:lnTo>
                      <a:pt x="175" y="17"/>
                    </a:lnTo>
                    <a:lnTo>
                      <a:pt x="177" y="14"/>
                    </a:lnTo>
                    <a:lnTo>
                      <a:pt x="178" y="12"/>
                    </a:lnTo>
                    <a:lnTo>
                      <a:pt x="180" y="9"/>
                    </a:lnTo>
                    <a:lnTo>
                      <a:pt x="182" y="8"/>
                    </a:lnTo>
                    <a:lnTo>
                      <a:pt x="183" y="7"/>
                    </a:lnTo>
                    <a:lnTo>
                      <a:pt x="185" y="3"/>
                    </a:lnTo>
                    <a:lnTo>
                      <a:pt x="187" y="1"/>
                    </a:lnTo>
                    <a:lnTo>
                      <a:pt x="188" y="0"/>
                    </a:lnTo>
                    <a:lnTo>
                      <a:pt x="189" y="0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2" name="Freeform 27"/>
              <p:cNvSpPr>
                <a:spLocks/>
              </p:cNvSpPr>
              <p:nvPr/>
            </p:nvSpPr>
            <p:spPr bwMode="auto">
              <a:xfrm>
                <a:off x="1432" y="1123"/>
                <a:ext cx="335" cy="191"/>
              </a:xfrm>
              <a:custGeom>
                <a:avLst/>
                <a:gdLst/>
                <a:ahLst/>
                <a:cxnLst>
                  <a:cxn ang="0">
                    <a:pos x="14" y="1"/>
                  </a:cxn>
                  <a:cxn ang="0">
                    <a:pos x="22" y="5"/>
                  </a:cxn>
                  <a:cxn ang="0">
                    <a:pos x="29" y="8"/>
                  </a:cxn>
                  <a:cxn ang="0">
                    <a:pos x="38" y="12"/>
                  </a:cxn>
                  <a:cxn ang="0">
                    <a:pos x="49" y="17"/>
                  </a:cxn>
                  <a:cxn ang="0">
                    <a:pos x="62" y="21"/>
                  </a:cxn>
                  <a:cxn ang="0">
                    <a:pos x="75" y="27"/>
                  </a:cxn>
                  <a:cxn ang="0">
                    <a:pos x="89" y="33"/>
                  </a:cxn>
                  <a:cxn ang="0">
                    <a:pos x="105" y="40"/>
                  </a:cxn>
                  <a:cxn ang="0">
                    <a:pos x="121" y="47"/>
                  </a:cxn>
                  <a:cxn ang="0">
                    <a:pos x="137" y="55"/>
                  </a:cxn>
                  <a:cxn ang="0">
                    <a:pos x="154" y="62"/>
                  </a:cxn>
                  <a:cxn ang="0">
                    <a:pos x="170" y="70"/>
                  </a:cxn>
                  <a:cxn ang="0">
                    <a:pos x="187" y="78"/>
                  </a:cxn>
                  <a:cxn ang="0">
                    <a:pos x="204" y="87"/>
                  </a:cxn>
                  <a:cxn ang="0">
                    <a:pos x="221" y="94"/>
                  </a:cxn>
                  <a:cxn ang="0">
                    <a:pos x="236" y="102"/>
                  </a:cxn>
                  <a:cxn ang="0">
                    <a:pos x="250" y="111"/>
                  </a:cxn>
                  <a:cxn ang="0">
                    <a:pos x="264" y="118"/>
                  </a:cxn>
                  <a:cxn ang="0">
                    <a:pos x="277" y="126"/>
                  </a:cxn>
                  <a:cxn ang="0">
                    <a:pos x="288" y="133"/>
                  </a:cxn>
                  <a:cxn ang="0">
                    <a:pos x="298" y="140"/>
                  </a:cxn>
                  <a:cxn ang="0">
                    <a:pos x="308" y="147"/>
                  </a:cxn>
                  <a:cxn ang="0">
                    <a:pos x="315" y="153"/>
                  </a:cxn>
                  <a:cxn ang="0">
                    <a:pos x="321" y="159"/>
                  </a:cxn>
                  <a:cxn ang="0">
                    <a:pos x="328" y="166"/>
                  </a:cxn>
                  <a:cxn ang="0">
                    <a:pos x="334" y="175"/>
                  </a:cxn>
                  <a:cxn ang="0">
                    <a:pos x="335" y="182"/>
                  </a:cxn>
                  <a:cxn ang="0">
                    <a:pos x="332" y="187"/>
                  </a:cxn>
                  <a:cxn ang="0">
                    <a:pos x="324" y="190"/>
                  </a:cxn>
                  <a:cxn ang="0">
                    <a:pos x="317" y="191"/>
                  </a:cxn>
                  <a:cxn ang="0">
                    <a:pos x="311" y="190"/>
                  </a:cxn>
                  <a:cxn ang="0">
                    <a:pos x="303" y="189"/>
                  </a:cxn>
                  <a:cxn ang="0">
                    <a:pos x="296" y="187"/>
                  </a:cxn>
                  <a:cxn ang="0">
                    <a:pos x="286" y="184"/>
                  </a:cxn>
                  <a:cxn ang="0">
                    <a:pos x="276" y="181"/>
                  </a:cxn>
                  <a:cxn ang="0">
                    <a:pos x="265" y="177"/>
                  </a:cxn>
                  <a:cxn ang="0">
                    <a:pos x="254" y="172"/>
                  </a:cxn>
                  <a:cxn ang="0">
                    <a:pos x="241" y="167"/>
                  </a:cxn>
                  <a:cxn ang="0">
                    <a:pos x="228" y="161"/>
                  </a:cxn>
                  <a:cxn ang="0">
                    <a:pos x="215" y="154"/>
                  </a:cxn>
                  <a:cxn ang="0">
                    <a:pos x="201" y="148"/>
                  </a:cxn>
                  <a:cxn ang="0">
                    <a:pos x="187" y="140"/>
                  </a:cxn>
                  <a:cxn ang="0">
                    <a:pos x="173" y="132"/>
                  </a:cxn>
                  <a:cxn ang="0">
                    <a:pos x="159" y="124"/>
                  </a:cxn>
                  <a:cxn ang="0">
                    <a:pos x="144" y="115"/>
                  </a:cxn>
                  <a:cxn ang="0">
                    <a:pos x="129" y="107"/>
                  </a:cxn>
                  <a:cxn ang="0">
                    <a:pos x="115" y="98"/>
                  </a:cxn>
                  <a:cxn ang="0">
                    <a:pos x="101" y="91"/>
                  </a:cxn>
                  <a:cxn ang="0">
                    <a:pos x="87" y="82"/>
                  </a:cxn>
                  <a:cxn ang="0">
                    <a:pos x="74" y="74"/>
                  </a:cxn>
                  <a:cxn ang="0">
                    <a:pos x="62" y="65"/>
                  </a:cxn>
                  <a:cxn ang="0">
                    <a:pos x="49" y="58"/>
                  </a:cxn>
                  <a:cxn ang="0">
                    <a:pos x="38" y="51"/>
                  </a:cxn>
                  <a:cxn ang="0">
                    <a:pos x="28" y="44"/>
                  </a:cxn>
                  <a:cxn ang="0">
                    <a:pos x="18" y="38"/>
                  </a:cxn>
                  <a:cxn ang="0">
                    <a:pos x="10" y="33"/>
                  </a:cxn>
                  <a:cxn ang="0">
                    <a:pos x="3" y="28"/>
                  </a:cxn>
                  <a:cxn ang="0">
                    <a:pos x="12" y="0"/>
                  </a:cxn>
                </a:cxnLst>
                <a:rect l="0" t="0" r="r" b="b"/>
                <a:pathLst>
                  <a:path w="335" h="191">
                    <a:moveTo>
                      <a:pt x="12" y="0"/>
                    </a:moveTo>
                    <a:lnTo>
                      <a:pt x="12" y="0"/>
                    </a:lnTo>
                    <a:lnTo>
                      <a:pt x="14" y="1"/>
                    </a:lnTo>
                    <a:lnTo>
                      <a:pt x="16" y="2"/>
                    </a:lnTo>
                    <a:lnTo>
                      <a:pt x="20" y="4"/>
                    </a:lnTo>
                    <a:lnTo>
                      <a:pt x="22" y="5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32" y="9"/>
                    </a:lnTo>
                    <a:lnTo>
                      <a:pt x="35" y="10"/>
                    </a:lnTo>
                    <a:lnTo>
                      <a:pt x="38" y="12"/>
                    </a:lnTo>
                    <a:lnTo>
                      <a:pt x="42" y="14"/>
                    </a:lnTo>
                    <a:lnTo>
                      <a:pt x="46" y="15"/>
                    </a:lnTo>
                    <a:lnTo>
                      <a:pt x="49" y="17"/>
                    </a:lnTo>
                    <a:lnTo>
                      <a:pt x="53" y="17"/>
                    </a:lnTo>
                    <a:lnTo>
                      <a:pt x="57" y="19"/>
                    </a:lnTo>
                    <a:lnTo>
                      <a:pt x="62" y="21"/>
                    </a:lnTo>
                    <a:lnTo>
                      <a:pt x="66" y="23"/>
                    </a:lnTo>
                    <a:lnTo>
                      <a:pt x="70" y="25"/>
                    </a:lnTo>
                    <a:lnTo>
                      <a:pt x="75" y="27"/>
                    </a:lnTo>
                    <a:lnTo>
                      <a:pt x="80" y="29"/>
                    </a:lnTo>
                    <a:lnTo>
                      <a:pt x="85" y="31"/>
                    </a:lnTo>
                    <a:lnTo>
                      <a:pt x="89" y="33"/>
                    </a:lnTo>
                    <a:lnTo>
                      <a:pt x="94" y="36"/>
                    </a:lnTo>
                    <a:lnTo>
                      <a:pt x="100" y="37"/>
                    </a:lnTo>
                    <a:lnTo>
                      <a:pt x="105" y="40"/>
                    </a:lnTo>
                    <a:lnTo>
                      <a:pt x="110" y="42"/>
                    </a:lnTo>
                    <a:lnTo>
                      <a:pt x="116" y="45"/>
                    </a:lnTo>
                    <a:lnTo>
                      <a:pt x="121" y="47"/>
                    </a:lnTo>
                    <a:lnTo>
                      <a:pt x="126" y="50"/>
                    </a:lnTo>
                    <a:lnTo>
                      <a:pt x="132" y="52"/>
                    </a:lnTo>
                    <a:lnTo>
                      <a:pt x="137" y="55"/>
                    </a:lnTo>
                    <a:lnTo>
                      <a:pt x="143" y="57"/>
                    </a:lnTo>
                    <a:lnTo>
                      <a:pt x="148" y="59"/>
                    </a:lnTo>
                    <a:lnTo>
                      <a:pt x="154" y="62"/>
                    </a:lnTo>
                    <a:lnTo>
                      <a:pt x="160" y="65"/>
                    </a:lnTo>
                    <a:lnTo>
                      <a:pt x="164" y="67"/>
                    </a:lnTo>
                    <a:lnTo>
                      <a:pt x="170" y="70"/>
                    </a:lnTo>
                    <a:lnTo>
                      <a:pt x="176" y="73"/>
                    </a:lnTo>
                    <a:lnTo>
                      <a:pt x="182" y="75"/>
                    </a:lnTo>
                    <a:lnTo>
                      <a:pt x="187" y="78"/>
                    </a:lnTo>
                    <a:lnTo>
                      <a:pt x="193" y="81"/>
                    </a:lnTo>
                    <a:lnTo>
                      <a:pt x="199" y="83"/>
                    </a:lnTo>
                    <a:lnTo>
                      <a:pt x="204" y="87"/>
                    </a:lnTo>
                    <a:lnTo>
                      <a:pt x="209" y="89"/>
                    </a:lnTo>
                    <a:lnTo>
                      <a:pt x="215" y="92"/>
                    </a:lnTo>
                    <a:lnTo>
                      <a:pt x="221" y="94"/>
                    </a:lnTo>
                    <a:lnTo>
                      <a:pt x="225" y="97"/>
                    </a:lnTo>
                    <a:lnTo>
                      <a:pt x="230" y="99"/>
                    </a:lnTo>
                    <a:lnTo>
                      <a:pt x="236" y="102"/>
                    </a:lnTo>
                    <a:lnTo>
                      <a:pt x="240" y="105"/>
                    </a:lnTo>
                    <a:lnTo>
                      <a:pt x="246" y="108"/>
                    </a:lnTo>
                    <a:lnTo>
                      <a:pt x="250" y="111"/>
                    </a:lnTo>
                    <a:lnTo>
                      <a:pt x="255" y="114"/>
                    </a:lnTo>
                    <a:lnTo>
                      <a:pt x="260" y="115"/>
                    </a:lnTo>
                    <a:lnTo>
                      <a:pt x="264" y="118"/>
                    </a:lnTo>
                    <a:lnTo>
                      <a:pt x="268" y="121"/>
                    </a:lnTo>
                    <a:lnTo>
                      <a:pt x="273" y="124"/>
                    </a:lnTo>
                    <a:lnTo>
                      <a:pt x="277" y="126"/>
                    </a:lnTo>
                    <a:lnTo>
                      <a:pt x="281" y="129"/>
                    </a:lnTo>
                    <a:lnTo>
                      <a:pt x="285" y="131"/>
                    </a:lnTo>
                    <a:lnTo>
                      <a:pt x="288" y="133"/>
                    </a:lnTo>
                    <a:lnTo>
                      <a:pt x="292" y="135"/>
                    </a:lnTo>
                    <a:lnTo>
                      <a:pt x="296" y="138"/>
                    </a:lnTo>
                    <a:lnTo>
                      <a:pt x="298" y="140"/>
                    </a:lnTo>
                    <a:lnTo>
                      <a:pt x="301" y="142"/>
                    </a:lnTo>
                    <a:lnTo>
                      <a:pt x="304" y="145"/>
                    </a:lnTo>
                    <a:lnTo>
                      <a:pt x="308" y="147"/>
                    </a:lnTo>
                    <a:lnTo>
                      <a:pt x="310" y="149"/>
                    </a:lnTo>
                    <a:lnTo>
                      <a:pt x="313" y="151"/>
                    </a:lnTo>
                    <a:lnTo>
                      <a:pt x="315" y="153"/>
                    </a:lnTo>
                    <a:lnTo>
                      <a:pt x="317" y="154"/>
                    </a:lnTo>
                    <a:lnTo>
                      <a:pt x="319" y="156"/>
                    </a:lnTo>
                    <a:lnTo>
                      <a:pt x="321" y="159"/>
                    </a:lnTo>
                    <a:lnTo>
                      <a:pt x="323" y="160"/>
                    </a:lnTo>
                    <a:lnTo>
                      <a:pt x="325" y="163"/>
                    </a:lnTo>
                    <a:lnTo>
                      <a:pt x="328" y="166"/>
                    </a:lnTo>
                    <a:lnTo>
                      <a:pt x="330" y="169"/>
                    </a:lnTo>
                    <a:lnTo>
                      <a:pt x="332" y="172"/>
                    </a:lnTo>
                    <a:lnTo>
                      <a:pt x="334" y="175"/>
                    </a:lnTo>
                    <a:lnTo>
                      <a:pt x="335" y="177"/>
                    </a:lnTo>
                    <a:lnTo>
                      <a:pt x="335" y="180"/>
                    </a:lnTo>
                    <a:lnTo>
                      <a:pt x="335" y="182"/>
                    </a:lnTo>
                    <a:lnTo>
                      <a:pt x="335" y="185"/>
                    </a:lnTo>
                    <a:lnTo>
                      <a:pt x="333" y="186"/>
                    </a:lnTo>
                    <a:lnTo>
                      <a:pt x="332" y="187"/>
                    </a:lnTo>
                    <a:lnTo>
                      <a:pt x="329" y="189"/>
                    </a:lnTo>
                    <a:lnTo>
                      <a:pt x="327" y="190"/>
                    </a:lnTo>
                    <a:lnTo>
                      <a:pt x="324" y="190"/>
                    </a:lnTo>
                    <a:lnTo>
                      <a:pt x="320" y="191"/>
                    </a:lnTo>
                    <a:lnTo>
                      <a:pt x="319" y="191"/>
                    </a:lnTo>
                    <a:lnTo>
                      <a:pt x="317" y="191"/>
                    </a:lnTo>
                    <a:lnTo>
                      <a:pt x="315" y="191"/>
                    </a:lnTo>
                    <a:lnTo>
                      <a:pt x="314" y="191"/>
                    </a:lnTo>
                    <a:lnTo>
                      <a:pt x="311" y="190"/>
                    </a:lnTo>
                    <a:lnTo>
                      <a:pt x="308" y="190"/>
                    </a:lnTo>
                    <a:lnTo>
                      <a:pt x="306" y="189"/>
                    </a:lnTo>
                    <a:lnTo>
                      <a:pt x="303" y="189"/>
                    </a:lnTo>
                    <a:lnTo>
                      <a:pt x="300" y="188"/>
                    </a:lnTo>
                    <a:lnTo>
                      <a:pt x="298" y="187"/>
                    </a:lnTo>
                    <a:lnTo>
                      <a:pt x="296" y="187"/>
                    </a:lnTo>
                    <a:lnTo>
                      <a:pt x="292" y="186"/>
                    </a:lnTo>
                    <a:lnTo>
                      <a:pt x="289" y="185"/>
                    </a:lnTo>
                    <a:lnTo>
                      <a:pt x="286" y="184"/>
                    </a:lnTo>
                    <a:lnTo>
                      <a:pt x="282" y="183"/>
                    </a:lnTo>
                    <a:lnTo>
                      <a:pt x="279" y="182"/>
                    </a:lnTo>
                    <a:lnTo>
                      <a:pt x="276" y="181"/>
                    </a:lnTo>
                    <a:lnTo>
                      <a:pt x="273" y="180"/>
                    </a:lnTo>
                    <a:lnTo>
                      <a:pt x="269" y="178"/>
                    </a:lnTo>
                    <a:lnTo>
                      <a:pt x="265" y="177"/>
                    </a:lnTo>
                    <a:lnTo>
                      <a:pt x="261" y="175"/>
                    </a:lnTo>
                    <a:lnTo>
                      <a:pt x="258" y="174"/>
                    </a:lnTo>
                    <a:lnTo>
                      <a:pt x="254" y="172"/>
                    </a:lnTo>
                    <a:lnTo>
                      <a:pt x="250" y="171"/>
                    </a:lnTo>
                    <a:lnTo>
                      <a:pt x="245" y="169"/>
                    </a:lnTo>
                    <a:lnTo>
                      <a:pt x="241" y="167"/>
                    </a:lnTo>
                    <a:lnTo>
                      <a:pt x="237" y="165"/>
                    </a:lnTo>
                    <a:lnTo>
                      <a:pt x="233" y="163"/>
                    </a:lnTo>
                    <a:lnTo>
                      <a:pt x="228" y="161"/>
                    </a:lnTo>
                    <a:lnTo>
                      <a:pt x="223" y="159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0" y="152"/>
                    </a:lnTo>
                    <a:lnTo>
                      <a:pt x="205" y="150"/>
                    </a:lnTo>
                    <a:lnTo>
                      <a:pt x="201" y="148"/>
                    </a:lnTo>
                    <a:lnTo>
                      <a:pt x="197" y="145"/>
                    </a:lnTo>
                    <a:lnTo>
                      <a:pt x="192" y="142"/>
                    </a:lnTo>
                    <a:lnTo>
                      <a:pt x="187" y="140"/>
                    </a:lnTo>
                    <a:lnTo>
                      <a:pt x="183" y="137"/>
                    </a:lnTo>
                    <a:lnTo>
                      <a:pt x="178" y="134"/>
                    </a:lnTo>
                    <a:lnTo>
                      <a:pt x="173" y="132"/>
                    </a:lnTo>
                    <a:lnTo>
                      <a:pt x="168" y="130"/>
                    </a:lnTo>
                    <a:lnTo>
                      <a:pt x="163" y="126"/>
                    </a:lnTo>
                    <a:lnTo>
                      <a:pt x="159" y="124"/>
                    </a:lnTo>
                    <a:lnTo>
                      <a:pt x="153" y="121"/>
                    </a:lnTo>
                    <a:lnTo>
                      <a:pt x="148" y="118"/>
                    </a:lnTo>
                    <a:lnTo>
                      <a:pt x="144" y="115"/>
                    </a:lnTo>
                    <a:lnTo>
                      <a:pt x="139" y="113"/>
                    </a:lnTo>
                    <a:lnTo>
                      <a:pt x="134" y="110"/>
                    </a:lnTo>
                    <a:lnTo>
                      <a:pt x="129" y="107"/>
                    </a:lnTo>
                    <a:lnTo>
                      <a:pt x="125" y="104"/>
                    </a:lnTo>
                    <a:lnTo>
                      <a:pt x="120" y="102"/>
                    </a:lnTo>
                    <a:lnTo>
                      <a:pt x="115" y="98"/>
                    </a:lnTo>
                    <a:lnTo>
                      <a:pt x="110" y="95"/>
                    </a:lnTo>
                    <a:lnTo>
                      <a:pt x="106" y="93"/>
                    </a:lnTo>
                    <a:lnTo>
                      <a:pt x="101" y="91"/>
                    </a:lnTo>
                    <a:lnTo>
                      <a:pt x="96" y="87"/>
                    </a:lnTo>
                    <a:lnTo>
                      <a:pt x="91" y="85"/>
                    </a:lnTo>
                    <a:lnTo>
                      <a:pt x="87" y="82"/>
                    </a:lnTo>
                    <a:lnTo>
                      <a:pt x="83" y="79"/>
                    </a:lnTo>
                    <a:lnTo>
                      <a:pt x="78" y="76"/>
                    </a:lnTo>
                    <a:lnTo>
                      <a:pt x="74" y="74"/>
                    </a:lnTo>
                    <a:lnTo>
                      <a:pt x="69" y="71"/>
                    </a:lnTo>
                    <a:lnTo>
                      <a:pt x="66" y="69"/>
                    </a:lnTo>
                    <a:lnTo>
                      <a:pt x="62" y="65"/>
                    </a:lnTo>
                    <a:lnTo>
                      <a:pt x="57" y="63"/>
                    </a:lnTo>
                    <a:lnTo>
                      <a:pt x="53" y="60"/>
                    </a:lnTo>
                    <a:lnTo>
                      <a:pt x="49" y="58"/>
                    </a:lnTo>
                    <a:lnTo>
                      <a:pt x="46" y="55"/>
                    </a:lnTo>
                    <a:lnTo>
                      <a:pt x="42" y="53"/>
                    </a:lnTo>
                    <a:lnTo>
                      <a:pt x="38" y="51"/>
                    </a:lnTo>
                    <a:lnTo>
                      <a:pt x="34" y="49"/>
                    </a:lnTo>
                    <a:lnTo>
                      <a:pt x="30" y="46"/>
                    </a:lnTo>
                    <a:lnTo>
                      <a:pt x="28" y="44"/>
                    </a:lnTo>
                    <a:lnTo>
                      <a:pt x="24" y="42"/>
                    </a:lnTo>
                    <a:lnTo>
                      <a:pt x="21" y="40"/>
                    </a:lnTo>
                    <a:lnTo>
                      <a:pt x="18" y="38"/>
                    </a:lnTo>
                    <a:lnTo>
                      <a:pt x="15" y="36"/>
                    </a:lnTo>
                    <a:lnTo>
                      <a:pt x="12" y="35"/>
                    </a:lnTo>
                    <a:lnTo>
                      <a:pt x="10" y="33"/>
                    </a:lnTo>
                    <a:lnTo>
                      <a:pt x="7" y="31"/>
                    </a:lnTo>
                    <a:lnTo>
                      <a:pt x="5" y="29"/>
                    </a:lnTo>
                    <a:lnTo>
                      <a:pt x="3" y="28"/>
                    </a:lnTo>
                    <a:lnTo>
                      <a:pt x="0" y="27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3" name="Freeform 28"/>
              <p:cNvSpPr>
                <a:spLocks/>
              </p:cNvSpPr>
              <p:nvPr/>
            </p:nvSpPr>
            <p:spPr bwMode="auto">
              <a:xfrm>
                <a:off x="1453" y="1110"/>
                <a:ext cx="372" cy="54"/>
              </a:xfrm>
              <a:custGeom>
                <a:avLst/>
                <a:gdLst/>
                <a:ahLst/>
                <a:cxnLst>
                  <a:cxn ang="0">
                    <a:pos x="3" y="10"/>
                  </a:cxn>
                  <a:cxn ang="0">
                    <a:pos x="7" y="10"/>
                  </a:cxn>
                  <a:cxn ang="0">
                    <a:pos x="13" y="12"/>
                  </a:cxn>
                  <a:cxn ang="0">
                    <a:pos x="22" y="13"/>
                  </a:cxn>
                  <a:cxn ang="0">
                    <a:pos x="32" y="16"/>
                  </a:cxn>
                  <a:cxn ang="0">
                    <a:pos x="44" y="18"/>
                  </a:cxn>
                  <a:cxn ang="0">
                    <a:pos x="57" y="21"/>
                  </a:cxn>
                  <a:cxn ang="0">
                    <a:pos x="72" y="24"/>
                  </a:cxn>
                  <a:cxn ang="0">
                    <a:pos x="88" y="27"/>
                  </a:cxn>
                  <a:cxn ang="0">
                    <a:pos x="104" y="30"/>
                  </a:cxn>
                  <a:cxn ang="0">
                    <a:pos x="123" y="32"/>
                  </a:cxn>
                  <a:cxn ang="0">
                    <a:pos x="140" y="35"/>
                  </a:cxn>
                  <a:cxn ang="0">
                    <a:pos x="159" y="39"/>
                  </a:cxn>
                  <a:cxn ang="0">
                    <a:pos x="177" y="42"/>
                  </a:cxn>
                  <a:cxn ang="0">
                    <a:pos x="196" y="45"/>
                  </a:cxn>
                  <a:cxn ang="0">
                    <a:pos x="214" y="47"/>
                  </a:cxn>
                  <a:cxn ang="0">
                    <a:pos x="232" y="49"/>
                  </a:cxn>
                  <a:cxn ang="0">
                    <a:pos x="249" y="50"/>
                  </a:cxn>
                  <a:cxn ang="0">
                    <a:pos x="266" y="52"/>
                  </a:cxn>
                  <a:cxn ang="0">
                    <a:pos x="281" y="53"/>
                  </a:cxn>
                  <a:cxn ang="0">
                    <a:pos x="296" y="54"/>
                  </a:cxn>
                  <a:cxn ang="0">
                    <a:pos x="310" y="54"/>
                  </a:cxn>
                  <a:cxn ang="0">
                    <a:pos x="322" y="53"/>
                  </a:cxn>
                  <a:cxn ang="0">
                    <a:pos x="333" y="52"/>
                  </a:cxn>
                  <a:cxn ang="0">
                    <a:pos x="342" y="50"/>
                  </a:cxn>
                  <a:cxn ang="0">
                    <a:pos x="350" y="49"/>
                  </a:cxn>
                  <a:cxn ang="0">
                    <a:pos x="356" y="47"/>
                  </a:cxn>
                  <a:cxn ang="0">
                    <a:pos x="364" y="43"/>
                  </a:cxn>
                  <a:cxn ang="0">
                    <a:pos x="370" y="38"/>
                  </a:cxn>
                  <a:cxn ang="0">
                    <a:pos x="372" y="31"/>
                  </a:cxn>
                  <a:cxn ang="0">
                    <a:pos x="367" y="25"/>
                  </a:cxn>
                  <a:cxn ang="0">
                    <a:pos x="359" y="20"/>
                  </a:cxn>
                  <a:cxn ang="0">
                    <a:pos x="354" y="17"/>
                  </a:cxn>
                  <a:cxn ang="0">
                    <a:pos x="345" y="13"/>
                  </a:cxn>
                  <a:cxn ang="0">
                    <a:pos x="336" y="11"/>
                  </a:cxn>
                  <a:cxn ang="0">
                    <a:pos x="326" y="9"/>
                  </a:cxn>
                  <a:cxn ang="0">
                    <a:pos x="316" y="7"/>
                  </a:cxn>
                  <a:cxn ang="0">
                    <a:pos x="302" y="5"/>
                  </a:cxn>
                  <a:cxn ang="0">
                    <a:pos x="288" y="3"/>
                  </a:cxn>
                  <a:cxn ang="0">
                    <a:pos x="273" y="2"/>
                  </a:cxn>
                  <a:cxn ang="0">
                    <a:pos x="257" y="1"/>
                  </a:cxn>
                  <a:cxn ang="0">
                    <a:pos x="239" y="0"/>
                  </a:cxn>
                  <a:cxn ang="0">
                    <a:pos x="221" y="0"/>
                  </a:cxn>
                  <a:cxn ang="0">
                    <a:pos x="203" y="0"/>
                  </a:cxn>
                  <a:cxn ang="0">
                    <a:pos x="184" y="0"/>
                  </a:cxn>
                  <a:cxn ang="0">
                    <a:pos x="166" y="1"/>
                  </a:cxn>
                  <a:cxn ang="0">
                    <a:pos x="147" y="1"/>
                  </a:cxn>
                  <a:cxn ang="0">
                    <a:pos x="129" y="2"/>
                  </a:cxn>
                  <a:cxn ang="0">
                    <a:pos x="112" y="3"/>
                  </a:cxn>
                  <a:cxn ang="0">
                    <a:pos x="94" y="4"/>
                  </a:cxn>
                  <a:cxn ang="0">
                    <a:pos x="78" y="4"/>
                  </a:cxn>
                  <a:cxn ang="0">
                    <a:pos x="63" y="5"/>
                  </a:cxn>
                  <a:cxn ang="0">
                    <a:pos x="49" y="6"/>
                  </a:cxn>
                  <a:cxn ang="0">
                    <a:pos x="36" y="7"/>
                  </a:cxn>
                  <a:cxn ang="0">
                    <a:pos x="25" y="8"/>
                  </a:cxn>
                  <a:cxn ang="0">
                    <a:pos x="15" y="8"/>
                  </a:cxn>
                  <a:cxn ang="0">
                    <a:pos x="8" y="10"/>
                  </a:cxn>
                  <a:cxn ang="0">
                    <a:pos x="4" y="10"/>
                  </a:cxn>
                  <a:cxn ang="0">
                    <a:pos x="0" y="10"/>
                  </a:cxn>
                </a:cxnLst>
                <a:rect l="0" t="0" r="r" b="b"/>
                <a:pathLst>
                  <a:path w="372" h="54">
                    <a:moveTo>
                      <a:pt x="0" y="10"/>
                    </a:moveTo>
                    <a:lnTo>
                      <a:pt x="1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5" y="14"/>
                    </a:lnTo>
                    <a:lnTo>
                      <a:pt x="28" y="15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40" y="17"/>
                    </a:lnTo>
                    <a:lnTo>
                      <a:pt x="44" y="18"/>
                    </a:lnTo>
                    <a:lnTo>
                      <a:pt x="48" y="19"/>
                    </a:lnTo>
                    <a:lnTo>
                      <a:pt x="52" y="20"/>
                    </a:lnTo>
                    <a:lnTo>
                      <a:pt x="57" y="21"/>
                    </a:lnTo>
                    <a:lnTo>
                      <a:pt x="62" y="22"/>
                    </a:lnTo>
                    <a:lnTo>
                      <a:pt x="67" y="23"/>
                    </a:lnTo>
                    <a:lnTo>
                      <a:pt x="72" y="24"/>
                    </a:lnTo>
                    <a:lnTo>
                      <a:pt x="77" y="25"/>
                    </a:lnTo>
                    <a:lnTo>
                      <a:pt x="83" y="26"/>
                    </a:lnTo>
                    <a:lnTo>
                      <a:pt x="88" y="27"/>
                    </a:lnTo>
                    <a:lnTo>
                      <a:pt x="93" y="28"/>
                    </a:lnTo>
                    <a:lnTo>
                      <a:pt x="99" y="29"/>
                    </a:lnTo>
                    <a:lnTo>
                      <a:pt x="104" y="30"/>
                    </a:lnTo>
                    <a:lnTo>
                      <a:pt x="111" y="30"/>
                    </a:lnTo>
                    <a:lnTo>
                      <a:pt x="116" y="31"/>
                    </a:lnTo>
                    <a:lnTo>
                      <a:pt x="123" y="32"/>
                    </a:lnTo>
                    <a:lnTo>
                      <a:pt x="127" y="33"/>
                    </a:lnTo>
                    <a:lnTo>
                      <a:pt x="134" y="35"/>
                    </a:lnTo>
                    <a:lnTo>
                      <a:pt x="140" y="35"/>
                    </a:lnTo>
                    <a:lnTo>
                      <a:pt x="146" y="36"/>
                    </a:lnTo>
                    <a:lnTo>
                      <a:pt x="152" y="37"/>
                    </a:lnTo>
                    <a:lnTo>
                      <a:pt x="159" y="39"/>
                    </a:lnTo>
                    <a:lnTo>
                      <a:pt x="164" y="39"/>
                    </a:lnTo>
                    <a:lnTo>
                      <a:pt x="170" y="41"/>
                    </a:lnTo>
                    <a:lnTo>
                      <a:pt x="177" y="42"/>
                    </a:lnTo>
                    <a:lnTo>
                      <a:pt x="182" y="43"/>
                    </a:lnTo>
                    <a:lnTo>
                      <a:pt x="189" y="43"/>
                    </a:lnTo>
                    <a:lnTo>
                      <a:pt x="196" y="45"/>
                    </a:lnTo>
                    <a:lnTo>
                      <a:pt x="201" y="45"/>
                    </a:lnTo>
                    <a:lnTo>
                      <a:pt x="208" y="46"/>
                    </a:lnTo>
                    <a:lnTo>
                      <a:pt x="214" y="47"/>
                    </a:lnTo>
                    <a:lnTo>
                      <a:pt x="219" y="48"/>
                    </a:lnTo>
                    <a:lnTo>
                      <a:pt x="225" y="48"/>
                    </a:lnTo>
                    <a:lnTo>
                      <a:pt x="232" y="49"/>
                    </a:lnTo>
                    <a:lnTo>
                      <a:pt x="238" y="49"/>
                    </a:lnTo>
                    <a:lnTo>
                      <a:pt x="243" y="50"/>
                    </a:lnTo>
                    <a:lnTo>
                      <a:pt x="249" y="50"/>
                    </a:lnTo>
                    <a:lnTo>
                      <a:pt x="255" y="51"/>
                    </a:lnTo>
                    <a:lnTo>
                      <a:pt x="260" y="51"/>
                    </a:lnTo>
                    <a:lnTo>
                      <a:pt x="266" y="52"/>
                    </a:lnTo>
                    <a:lnTo>
                      <a:pt x="271" y="52"/>
                    </a:lnTo>
                    <a:lnTo>
                      <a:pt x="277" y="53"/>
                    </a:lnTo>
                    <a:lnTo>
                      <a:pt x="281" y="53"/>
                    </a:lnTo>
                    <a:lnTo>
                      <a:pt x="287" y="53"/>
                    </a:lnTo>
                    <a:lnTo>
                      <a:pt x="292" y="54"/>
                    </a:lnTo>
                    <a:lnTo>
                      <a:pt x="296" y="54"/>
                    </a:lnTo>
                    <a:lnTo>
                      <a:pt x="301" y="54"/>
                    </a:lnTo>
                    <a:lnTo>
                      <a:pt x="305" y="54"/>
                    </a:lnTo>
                    <a:lnTo>
                      <a:pt x="310" y="54"/>
                    </a:lnTo>
                    <a:lnTo>
                      <a:pt x="314" y="54"/>
                    </a:lnTo>
                    <a:lnTo>
                      <a:pt x="317" y="53"/>
                    </a:lnTo>
                    <a:lnTo>
                      <a:pt x="322" y="53"/>
                    </a:lnTo>
                    <a:lnTo>
                      <a:pt x="325" y="53"/>
                    </a:lnTo>
                    <a:lnTo>
                      <a:pt x="329" y="53"/>
                    </a:lnTo>
                    <a:lnTo>
                      <a:pt x="333" y="52"/>
                    </a:lnTo>
                    <a:lnTo>
                      <a:pt x="335" y="51"/>
                    </a:lnTo>
                    <a:lnTo>
                      <a:pt x="339" y="51"/>
                    </a:lnTo>
                    <a:lnTo>
                      <a:pt x="342" y="50"/>
                    </a:lnTo>
                    <a:lnTo>
                      <a:pt x="345" y="50"/>
                    </a:lnTo>
                    <a:lnTo>
                      <a:pt x="347" y="49"/>
                    </a:lnTo>
                    <a:lnTo>
                      <a:pt x="350" y="49"/>
                    </a:lnTo>
                    <a:lnTo>
                      <a:pt x="353" y="49"/>
                    </a:lnTo>
                    <a:lnTo>
                      <a:pt x="354" y="48"/>
                    </a:lnTo>
                    <a:lnTo>
                      <a:pt x="356" y="47"/>
                    </a:lnTo>
                    <a:lnTo>
                      <a:pt x="358" y="46"/>
                    </a:lnTo>
                    <a:lnTo>
                      <a:pt x="360" y="45"/>
                    </a:lnTo>
                    <a:lnTo>
                      <a:pt x="364" y="43"/>
                    </a:lnTo>
                    <a:lnTo>
                      <a:pt x="367" y="42"/>
                    </a:lnTo>
                    <a:lnTo>
                      <a:pt x="369" y="40"/>
                    </a:lnTo>
                    <a:lnTo>
                      <a:pt x="370" y="38"/>
                    </a:lnTo>
                    <a:lnTo>
                      <a:pt x="372" y="36"/>
                    </a:lnTo>
                    <a:lnTo>
                      <a:pt x="372" y="34"/>
                    </a:lnTo>
                    <a:lnTo>
                      <a:pt x="372" y="31"/>
                    </a:lnTo>
                    <a:lnTo>
                      <a:pt x="371" y="30"/>
                    </a:lnTo>
                    <a:lnTo>
                      <a:pt x="369" y="28"/>
                    </a:lnTo>
                    <a:lnTo>
                      <a:pt x="367" y="25"/>
                    </a:lnTo>
                    <a:lnTo>
                      <a:pt x="364" y="23"/>
                    </a:lnTo>
                    <a:lnTo>
                      <a:pt x="361" y="21"/>
                    </a:lnTo>
                    <a:lnTo>
                      <a:pt x="359" y="20"/>
                    </a:lnTo>
                    <a:lnTo>
                      <a:pt x="357" y="19"/>
                    </a:lnTo>
                    <a:lnTo>
                      <a:pt x="355" y="18"/>
                    </a:lnTo>
                    <a:lnTo>
                      <a:pt x="354" y="17"/>
                    </a:lnTo>
                    <a:lnTo>
                      <a:pt x="351" y="16"/>
                    </a:lnTo>
                    <a:lnTo>
                      <a:pt x="348" y="15"/>
                    </a:lnTo>
                    <a:lnTo>
                      <a:pt x="345" y="13"/>
                    </a:lnTo>
                    <a:lnTo>
                      <a:pt x="343" y="13"/>
                    </a:lnTo>
                    <a:lnTo>
                      <a:pt x="339" y="12"/>
                    </a:lnTo>
                    <a:lnTo>
                      <a:pt x="336" y="11"/>
                    </a:lnTo>
                    <a:lnTo>
                      <a:pt x="334" y="10"/>
                    </a:lnTo>
                    <a:lnTo>
                      <a:pt x="331" y="10"/>
                    </a:lnTo>
                    <a:lnTo>
                      <a:pt x="326" y="9"/>
                    </a:lnTo>
                    <a:lnTo>
                      <a:pt x="323" y="8"/>
                    </a:lnTo>
                    <a:lnTo>
                      <a:pt x="319" y="8"/>
                    </a:lnTo>
                    <a:lnTo>
                      <a:pt x="316" y="7"/>
                    </a:lnTo>
                    <a:lnTo>
                      <a:pt x="311" y="6"/>
                    </a:lnTo>
                    <a:lnTo>
                      <a:pt x="307" y="6"/>
                    </a:lnTo>
                    <a:lnTo>
                      <a:pt x="302" y="5"/>
                    </a:lnTo>
                    <a:lnTo>
                      <a:pt x="298" y="5"/>
                    </a:lnTo>
                    <a:lnTo>
                      <a:pt x="293" y="4"/>
                    </a:lnTo>
                    <a:lnTo>
                      <a:pt x="288" y="3"/>
                    </a:lnTo>
                    <a:lnTo>
                      <a:pt x="283" y="2"/>
                    </a:lnTo>
                    <a:lnTo>
                      <a:pt x="278" y="2"/>
                    </a:lnTo>
                    <a:lnTo>
                      <a:pt x="273" y="2"/>
                    </a:lnTo>
                    <a:lnTo>
                      <a:pt x="267" y="1"/>
                    </a:lnTo>
                    <a:lnTo>
                      <a:pt x="261" y="1"/>
                    </a:lnTo>
                    <a:lnTo>
                      <a:pt x="257" y="1"/>
                    </a:lnTo>
                    <a:lnTo>
                      <a:pt x="250" y="1"/>
                    </a:lnTo>
                    <a:lnTo>
                      <a:pt x="244" y="0"/>
                    </a:lnTo>
                    <a:lnTo>
                      <a:pt x="239" y="0"/>
                    </a:lnTo>
                    <a:lnTo>
                      <a:pt x="234" y="0"/>
                    </a:lnTo>
                    <a:lnTo>
                      <a:pt x="227" y="0"/>
                    </a:lnTo>
                    <a:lnTo>
                      <a:pt x="221" y="0"/>
                    </a:lnTo>
                    <a:lnTo>
                      <a:pt x="215" y="0"/>
                    </a:lnTo>
                    <a:lnTo>
                      <a:pt x="209" y="0"/>
                    </a:lnTo>
                    <a:lnTo>
                      <a:pt x="203" y="0"/>
                    </a:lnTo>
                    <a:lnTo>
                      <a:pt x="197" y="0"/>
                    </a:lnTo>
                    <a:lnTo>
                      <a:pt x="191" y="0"/>
                    </a:lnTo>
                    <a:lnTo>
                      <a:pt x="184" y="0"/>
                    </a:lnTo>
                    <a:lnTo>
                      <a:pt x="179" y="0"/>
                    </a:lnTo>
                    <a:lnTo>
                      <a:pt x="172" y="0"/>
                    </a:lnTo>
                    <a:lnTo>
                      <a:pt x="166" y="1"/>
                    </a:lnTo>
                    <a:lnTo>
                      <a:pt x="160" y="1"/>
                    </a:lnTo>
                    <a:lnTo>
                      <a:pt x="153" y="1"/>
                    </a:lnTo>
                    <a:lnTo>
                      <a:pt x="147" y="1"/>
                    </a:lnTo>
                    <a:lnTo>
                      <a:pt x="142" y="1"/>
                    </a:lnTo>
                    <a:lnTo>
                      <a:pt x="135" y="2"/>
                    </a:lnTo>
                    <a:lnTo>
                      <a:pt x="129" y="2"/>
                    </a:lnTo>
                    <a:lnTo>
                      <a:pt x="123" y="2"/>
                    </a:lnTo>
                    <a:lnTo>
                      <a:pt x="117" y="2"/>
                    </a:lnTo>
                    <a:lnTo>
                      <a:pt x="112" y="3"/>
                    </a:lnTo>
                    <a:lnTo>
                      <a:pt x="105" y="3"/>
                    </a:lnTo>
                    <a:lnTo>
                      <a:pt x="100" y="3"/>
                    </a:lnTo>
                    <a:lnTo>
                      <a:pt x="94" y="4"/>
                    </a:lnTo>
                    <a:lnTo>
                      <a:pt x="88" y="4"/>
                    </a:lnTo>
                    <a:lnTo>
                      <a:pt x="84" y="4"/>
                    </a:lnTo>
                    <a:lnTo>
                      <a:pt x="78" y="4"/>
                    </a:lnTo>
                    <a:lnTo>
                      <a:pt x="73" y="5"/>
                    </a:lnTo>
                    <a:lnTo>
                      <a:pt x="67" y="5"/>
                    </a:lnTo>
                    <a:lnTo>
                      <a:pt x="63" y="5"/>
                    </a:lnTo>
                    <a:lnTo>
                      <a:pt x="58" y="5"/>
                    </a:lnTo>
                    <a:lnTo>
                      <a:pt x="53" y="6"/>
                    </a:lnTo>
                    <a:lnTo>
                      <a:pt x="49" y="6"/>
                    </a:lnTo>
                    <a:lnTo>
                      <a:pt x="45" y="6"/>
                    </a:lnTo>
                    <a:lnTo>
                      <a:pt x="40" y="7"/>
                    </a:lnTo>
                    <a:lnTo>
                      <a:pt x="36" y="7"/>
                    </a:lnTo>
                    <a:lnTo>
                      <a:pt x="32" y="8"/>
                    </a:lnTo>
                    <a:lnTo>
                      <a:pt x="28" y="8"/>
                    </a:lnTo>
                    <a:lnTo>
                      <a:pt x="25" y="8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5" y="8"/>
                    </a:lnTo>
                    <a:lnTo>
                      <a:pt x="13" y="9"/>
                    </a:lnTo>
                    <a:lnTo>
                      <a:pt x="10" y="9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4" name="Freeform 29"/>
              <p:cNvSpPr>
                <a:spLocks/>
              </p:cNvSpPr>
              <p:nvPr/>
            </p:nvSpPr>
            <p:spPr bwMode="auto">
              <a:xfrm>
                <a:off x="1421" y="1091"/>
                <a:ext cx="379" cy="157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0" y="1"/>
                  </a:cxn>
                  <a:cxn ang="0">
                    <a:pos x="26" y="3"/>
                  </a:cxn>
                  <a:cxn ang="0">
                    <a:pos x="36" y="5"/>
                  </a:cxn>
                  <a:cxn ang="0">
                    <a:pos x="47" y="9"/>
                  </a:cxn>
                  <a:cxn ang="0">
                    <a:pos x="59" y="11"/>
                  </a:cxn>
                  <a:cxn ang="0">
                    <a:pos x="74" y="15"/>
                  </a:cxn>
                  <a:cxn ang="0">
                    <a:pos x="89" y="19"/>
                  </a:cxn>
                  <a:cxn ang="0">
                    <a:pos x="106" y="24"/>
                  </a:cxn>
                  <a:cxn ang="0">
                    <a:pos x="123" y="29"/>
                  </a:cxn>
                  <a:cxn ang="0">
                    <a:pos x="141" y="34"/>
                  </a:cxn>
                  <a:cxn ang="0">
                    <a:pos x="160" y="39"/>
                  </a:cxn>
                  <a:cxn ang="0">
                    <a:pos x="179" y="45"/>
                  </a:cxn>
                  <a:cxn ang="0">
                    <a:pos x="198" y="50"/>
                  </a:cxn>
                  <a:cxn ang="0">
                    <a:pos x="217" y="56"/>
                  </a:cxn>
                  <a:cxn ang="0">
                    <a:pos x="236" y="63"/>
                  </a:cxn>
                  <a:cxn ang="0">
                    <a:pos x="254" y="69"/>
                  </a:cxn>
                  <a:cxn ang="0">
                    <a:pos x="271" y="75"/>
                  </a:cxn>
                  <a:cxn ang="0">
                    <a:pos x="288" y="82"/>
                  </a:cxn>
                  <a:cxn ang="0">
                    <a:pos x="304" y="87"/>
                  </a:cxn>
                  <a:cxn ang="0">
                    <a:pos x="318" y="94"/>
                  </a:cxn>
                  <a:cxn ang="0">
                    <a:pos x="330" y="100"/>
                  </a:cxn>
                  <a:cxn ang="0">
                    <a:pos x="342" y="106"/>
                  </a:cxn>
                  <a:cxn ang="0">
                    <a:pos x="351" y="112"/>
                  </a:cxn>
                  <a:cxn ang="0">
                    <a:pos x="360" y="117"/>
                  </a:cxn>
                  <a:cxn ang="0">
                    <a:pos x="367" y="123"/>
                  </a:cxn>
                  <a:cxn ang="0">
                    <a:pos x="374" y="131"/>
                  </a:cxn>
                  <a:cxn ang="0">
                    <a:pos x="379" y="140"/>
                  </a:cxn>
                  <a:cxn ang="0">
                    <a:pos x="378" y="147"/>
                  </a:cxn>
                  <a:cxn ang="0">
                    <a:pos x="371" y="153"/>
                  </a:cxn>
                  <a:cxn ang="0">
                    <a:pos x="365" y="155"/>
                  </a:cxn>
                  <a:cxn ang="0">
                    <a:pos x="358" y="156"/>
                  </a:cxn>
                  <a:cxn ang="0">
                    <a:pos x="350" y="157"/>
                  </a:cxn>
                  <a:cxn ang="0">
                    <a:pos x="341" y="156"/>
                  </a:cxn>
                  <a:cxn ang="0">
                    <a:pos x="330" y="155"/>
                  </a:cxn>
                  <a:cxn ang="0">
                    <a:pos x="319" y="153"/>
                  </a:cxn>
                  <a:cxn ang="0">
                    <a:pos x="307" y="151"/>
                  </a:cxn>
                  <a:cxn ang="0">
                    <a:pos x="293" y="147"/>
                  </a:cxn>
                  <a:cxn ang="0">
                    <a:pos x="278" y="144"/>
                  </a:cxn>
                  <a:cxn ang="0">
                    <a:pos x="262" y="138"/>
                  </a:cxn>
                  <a:cxn ang="0">
                    <a:pos x="246" y="133"/>
                  </a:cxn>
                  <a:cxn ang="0">
                    <a:pos x="229" y="126"/>
                  </a:cxn>
                  <a:cxn ang="0">
                    <a:pos x="211" y="120"/>
                  </a:cxn>
                  <a:cxn ang="0">
                    <a:pos x="193" y="112"/>
                  </a:cxn>
                  <a:cxn ang="0">
                    <a:pos x="175" y="106"/>
                  </a:cxn>
                  <a:cxn ang="0">
                    <a:pos x="157" y="97"/>
                  </a:cxn>
                  <a:cxn ang="0">
                    <a:pos x="139" y="89"/>
                  </a:cxn>
                  <a:cxn ang="0">
                    <a:pos x="121" y="82"/>
                  </a:cxn>
                  <a:cxn ang="0">
                    <a:pos x="105" y="75"/>
                  </a:cxn>
                  <a:cxn ang="0">
                    <a:pos x="88" y="67"/>
                  </a:cxn>
                  <a:cxn ang="0">
                    <a:pos x="73" y="60"/>
                  </a:cxn>
                  <a:cxn ang="0">
                    <a:pos x="59" y="53"/>
                  </a:cxn>
                  <a:cxn ang="0">
                    <a:pos x="45" y="47"/>
                  </a:cxn>
                  <a:cxn ang="0">
                    <a:pos x="33" y="41"/>
                  </a:cxn>
                  <a:cxn ang="0">
                    <a:pos x="22" y="36"/>
                  </a:cxn>
                  <a:cxn ang="0">
                    <a:pos x="14" y="31"/>
                  </a:cxn>
                  <a:cxn ang="0">
                    <a:pos x="7" y="29"/>
                  </a:cxn>
                  <a:cxn ang="0">
                    <a:pos x="0" y="25"/>
                  </a:cxn>
                  <a:cxn ang="0">
                    <a:pos x="13" y="0"/>
                  </a:cxn>
                </a:cxnLst>
                <a:rect l="0" t="0" r="r" b="b"/>
                <a:pathLst>
                  <a:path w="379" h="157">
                    <a:moveTo>
                      <a:pt x="13" y="0"/>
                    </a:moveTo>
                    <a:lnTo>
                      <a:pt x="13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6" y="3"/>
                    </a:lnTo>
                    <a:lnTo>
                      <a:pt x="29" y="3"/>
                    </a:lnTo>
                    <a:lnTo>
                      <a:pt x="32" y="4"/>
                    </a:lnTo>
                    <a:lnTo>
                      <a:pt x="36" y="5"/>
                    </a:lnTo>
                    <a:lnTo>
                      <a:pt x="39" y="6"/>
                    </a:lnTo>
                    <a:lnTo>
                      <a:pt x="42" y="7"/>
                    </a:lnTo>
                    <a:lnTo>
                      <a:pt x="47" y="9"/>
                    </a:lnTo>
                    <a:lnTo>
                      <a:pt x="51" y="10"/>
                    </a:lnTo>
                    <a:lnTo>
                      <a:pt x="55" y="10"/>
                    </a:lnTo>
                    <a:lnTo>
                      <a:pt x="59" y="11"/>
                    </a:lnTo>
                    <a:lnTo>
                      <a:pt x="64" y="12"/>
                    </a:lnTo>
                    <a:lnTo>
                      <a:pt x="68" y="13"/>
                    </a:lnTo>
                    <a:lnTo>
                      <a:pt x="74" y="15"/>
                    </a:lnTo>
                    <a:lnTo>
                      <a:pt x="78" y="16"/>
                    </a:lnTo>
                    <a:lnTo>
                      <a:pt x="84" y="18"/>
                    </a:lnTo>
                    <a:lnTo>
                      <a:pt x="89" y="19"/>
                    </a:lnTo>
                    <a:lnTo>
                      <a:pt x="95" y="21"/>
                    </a:lnTo>
                    <a:lnTo>
                      <a:pt x="99" y="22"/>
                    </a:lnTo>
                    <a:lnTo>
                      <a:pt x="106" y="24"/>
                    </a:lnTo>
                    <a:lnTo>
                      <a:pt x="111" y="26"/>
                    </a:lnTo>
                    <a:lnTo>
                      <a:pt x="117" y="27"/>
                    </a:lnTo>
                    <a:lnTo>
                      <a:pt x="123" y="29"/>
                    </a:lnTo>
                    <a:lnTo>
                      <a:pt x="130" y="30"/>
                    </a:lnTo>
                    <a:lnTo>
                      <a:pt x="136" y="32"/>
                    </a:lnTo>
                    <a:lnTo>
                      <a:pt x="141" y="34"/>
                    </a:lnTo>
                    <a:lnTo>
                      <a:pt x="148" y="35"/>
                    </a:lnTo>
                    <a:lnTo>
                      <a:pt x="155" y="37"/>
                    </a:lnTo>
                    <a:lnTo>
                      <a:pt x="160" y="39"/>
                    </a:lnTo>
                    <a:lnTo>
                      <a:pt x="167" y="41"/>
                    </a:lnTo>
                    <a:lnTo>
                      <a:pt x="173" y="43"/>
                    </a:lnTo>
                    <a:lnTo>
                      <a:pt x="179" y="45"/>
                    </a:lnTo>
                    <a:lnTo>
                      <a:pt x="185" y="47"/>
                    </a:lnTo>
                    <a:lnTo>
                      <a:pt x="192" y="49"/>
                    </a:lnTo>
                    <a:lnTo>
                      <a:pt x="198" y="50"/>
                    </a:lnTo>
                    <a:lnTo>
                      <a:pt x="205" y="52"/>
                    </a:lnTo>
                    <a:lnTo>
                      <a:pt x="211" y="54"/>
                    </a:lnTo>
                    <a:lnTo>
                      <a:pt x="217" y="56"/>
                    </a:lnTo>
                    <a:lnTo>
                      <a:pt x="224" y="59"/>
                    </a:lnTo>
                    <a:lnTo>
                      <a:pt x="230" y="61"/>
                    </a:lnTo>
                    <a:lnTo>
                      <a:pt x="236" y="63"/>
                    </a:lnTo>
                    <a:lnTo>
                      <a:pt x="242" y="65"/>
                    </a:lnTo>
                    <a:lnTo>
                      <a:pt x="248" y="67"/>
                    </a:lnTo>
                    <a:lnTo>
                      <a:pt x="254" y="69"/>
                    </a:lnTo>
                    <a:lnTo>
                      <a:pt x="260" y="71"/>
                    </a:lnTo>
                    <a:lnTo>
                      <a:pt x="266" y="73"/>
                    </a:lnTo>
                    <a:lnTo>
                      <a:pt x="271" y="75"/>
                    </a:lnTo>
                    <a:lnTo>
                      <a:pt x="277" y="78"/>
                    </a:lnTo>
                    <a:lnTo>
                      <a:pt x="283" y="79"/>
                    </a:lnTo>
                    <a:lnTo>
                      <a:pt x="288" y="82"/>
                    </a:lnTo>
                    <a:lnTo>
                      <a:pt x="293" y="84"/>
                    </a:lnTo>
                    <a:lnTo>
                      <a:pt x="299" y="86"/>
                    </a:lnTo>
                    <a:lnTo>
                      <a:pt x="304" y="87"/>
                    </a:lnTo>
                    <a:lnTo>
                      <a:pt x="309" y="90"/>
                    </a:lnTo>
                    <a:lnTo>
                      <a:pt x="313" y="92"/>
                    </a:lnTo>
                    <a:lnTo>
                      <a:pt x="318" y="94"/>
                    </a:lnTo>
                    <a:lnTo>
                      <a:pt x="322" y="96"/>
                    </a:lnTo>
                    <a:lnTo>
                      <a:pt x="327" y="98"/>
                    </a:lnTo>
                    <a:lnTo>
                      <a:pt x="330" y="100"/>
                    </a:lnTo>
                    <a:lnTo>
                      <a:pt x="334" y="102"/>
                    </a:lnTo>
                    <a:lnTo>
                      <a:pt x="338" y="104"/>
                    </a:lnTo>
                    <a:lnTo>
                      <a:pt x="342" y="106"/>
                    </a:lnTo>
                    <a:lnTo>
                      <a:pt x="345" y="107"/>
                    </a:lnTo>
                    <a:lnTo>
                      <a:pt x="348" y="110"/>
                    </a:lnTo>
                    <a:lnTo>
                      <a:pt x="351" y="112"/>
                    </a:lnTo>
                    <a:lnTo>
                      <a:pt x="354" y="113"/>
                    </a:lnTo>
                    <a:lnTo>
                      <a:pt x="357" y="115"/>
                    </a:lnTo>
                    <a:lnTo>
                      <a:pt x="360" y="117"/>
                    </a:lnTo>
                    <a:lnTo>
                      <a:pt x="362" y="119"/>
                    </a:lnTo>
                    <a:lnTo>
                      <a:pt x="364" y="121"/>
                    </a:lnTo>
                    <a:lnTo>
                      <a:pt x="367" y="123"/>
                    </a:lnTo>
                    <a:lnTo>
                      <a:pt x="368" y="125"/>
                    </a:lnTo>
                    <a:lnTo>
                      <a:pt x="371" y="128"/>
                    </a:lnTo>
                    <a:lnTo>
                      <a:pt x="374" y="131"/>
                    </a:lnTo>
                    <a:lnTo>
                      <a:pt x="376" y="134"/>
                    </a:lnTo>
                    <a:lnTo>
                      <a:pt x="378" y="137"/>
                    </a:lnTo>
                    <a:lnTo>
                      <a:pt x="379" y="140"/>
                    </a:lnTo>
                    <a:lnTo>
                      <a:pt x="379" y="143"/>
                    </a:lnTo>
                    <a:lnTo>
                      <a:pt x="379" y="146"/>
                    </a:lnTo>
                    <a:lnTo>
                      <a:pt x="378" y="147"/>
                    </a:lnTo>
                    <a:lnTo>
                      <a:pt x="376" y="149"/>
                    </a:lnTo>
                    <a:lnTo>
                      <a:pt x="374" y="151"/>
                    </a:lnTo>
                    <a:lnTo>
                      <a:pt x="371" y="153"/>
                    </a:lnTo>
                    <a:lnTo>
                      <a:pt x="368" y="154"/>
                    </a:lnTo>
                    <a:lnTo>
                      <a:pt x="367" y="154"/>
                    </a:lnTo>
                    <a:lnTo>
                      <a:pt x="365" y="155"/>
                    </a:lnTo>
                    <a:lnTo>
                      <a:pt x="363" y="155"/>
                    </a:lnTo>
                    <a:lnTo>
                      <a:pt x="360" y="156"/>
                    </a:lnTo>
                    <a:lnTo>
                      <a:pt x="358" y="156"/>
                    </a:lnTo>
                    <a:lnTo>
                      <a:pt x="355" y="156"/>
                    </a:lnTo>
                    <a:lnTo>
                      <a:pt x="352" y="156"/>
                    </a:lnTo>
                    <a:lnTo>
                      <a:pt x="350" y="157"/>
                    </a:lnTo>
                    <a:lnTo>
                      <a:pt x="348" y="156"/>
                    </a:lnTo>
                    <a:lnTo>
                      <a:pt x="344" y="156"/>
                    </a:lnTo>
                    <a:lnTo>
                      <a:pt x="341" y="156"/>
                    </a:lnTo>
                    <a:lnTo>
                      <a:pt x="338" y="156"/>
                    </a:lnTo>
                    <a:lnTo>
                      <a:pt x="334" y="155"/>
                    </a:lnTo>
                    <a:lnTo>
                      <a:pt x="330" y="155"/>
                    </a:lnTo>
                    <a:lnTo>
                      <a:pt x="327" y="154"/>
                    </a:lnTo>
                    <a:lnTo>
                      <a:pt x="323" y="154"/>
                    </a:lnTo>
                    <a:lnTo>
                      <a:pt x="319" y="153"/>
                    </a:lnTo>
                    <a:lnTo>
                      <a:pt x="315" y="153"/>
                    </a:lnTo>
                    <a:lnTo>
                      <a:pt x="310" y="151"/>
                    </a:lnTo>
                    <a:lnTo>
                      <a:pt x="307" y="151"/>
                    </a:lnTo>
                    <a:lnTo>
                      <a:pt x="302" y="150"/>
                    </a:lnTo>
                    <a:lnTo>
                      <a:pt x="298" y="148"/>
                    </a:lnTo>
                    <a:lnTo>
                      <a:pt x="293" y="147"/>
                    </a:lnTo>
                    <a:lnTo>
                      <a:pt x="289" y="146"/>
                    </a:lnTo>
                    <a:lnTo>
                      <a:pt x="283" y="145"/>
                    </a:lnTo>
                    <a:lnTo>
                      <a:pt x="278" y="144"/>
                    </a:lnTo>
                    <a:lnTo>
                      <a:pt x="272" y="142"/>
                    </a:lnTo>
                    <a:lnTo>
                      <a:pt x="268" y="140"/>
                    </a:lnTo>
                    <a:lnTo>
                      <a:pt x="262" y="138"/>
                    </a:lnTo>
                    <a:lnTo>
                      <a:pt x="257" y="136"/>
                    </a:lnTo>
                    <a:lnTo>
                      <a:pt x="251" y="134"/>
                    </a:lnTo>
                    <a:lnTo>
                      <a:pt x="246" y="133"/>
                    </a:lnTo>
                    <a:lnTo>
                      <a:pt x="240" y="130"/>
                    </a:lnTo>
                    <a:lnTo>
                      <a:pt x="234" y="128"/>
                    </a:lnTo>
                    <a:lnTo>
                      <a:pt x="229" y="126"/>
                    </a:lnTo>
                    <a:lnTo>
                      <a:pt x="223" y="125"/>
                    </a:lnTo>
                    <a:lnTo>
                      <a:pt x="216" y="122"/>
                    </a:lnTo>
                    <a:lnTo>
                      <a:pt x="211" y="120"/>
                    </a:lnTo>
                    <a:lnTo>
                      <a:pt x="205" y="117"/>
                    </a:lnTo>
                    <a:lnTo>
                      <a:pt x="199" y="115"/>
                    </a:lnTo>
                    <a:lnTo>
                      <a:pt x="193" y="112"/>
                    </a:lnTo>
                    <a:lnTo>
                      <a:pt x="187" y="110"/>
                    </a:lnTo>
                    <a:lnTo>
                      <a:pt x="181" y="107"/>
                    </a:lnTo>
                    <a:lnTo>
                      <a:pt x="175" y="106"/>
                    </a:lnTo>
                    <a:lnTo>
                      <a:pt x="169" y="103"/>
                    </a:lnTo>
                    <a:lnTo>
                      <a:pt x="163" y="100"/>
                    </a:lnTo>
                    <a:lnTo>
                      <a:pt x="157" y="97"/>
                    </a:lnTo>
                    <a:lnTo>
                      <a:pt x="152" y="95"/>
                    </a:lnTo>
                    <a:lnTo>
                      <a:pt x="145" y="92"/>
                    </a:lnTo>
                    <a:lnTo>
                      <a:pt x="139" y="89"/>
                    </a:lnTo>
                    <a:lnTo>
                      <a:pt x="134" y="87"/>
                    </a:lnTo>
                    <a:lnTo>
                      <a:pt x="127" y="85"/>
                    </a:lnTo>
                    <a:lnTo>
                      <a:pt x="121" y="82"/>
                    </a:lnTo>
                    <a:lnTo>
                      <a:pt x="116" y="80"/>
                    </a:lnTo>
                    <a:lnTo>
                      <a:pt x="111" y="77"/>
                    </a:lnTo>
                    <a:lnTo>
                      <a:pt x="105" y="75"/>
                    </a:lnTo>
                    <a:lnTo>
                      <a:pt x="99" y="72"/>
                    </a:lnTo>
                    <a:lnTo>
                      <a:pt x="94" y="69"/>
                    </a:lnTo>
                    <a:lnTo>
                      <a:pt x="88" y="67"/>
                    </a:lnTo>
                    <a:lnTo>
                      <a:pt x="83" y="65"/>
                    </a:lnTo>
                    <a:lnTo>
                      <a:pt x="78" y="62"/>
                    </a:lnTo>
                    <a:lnTo>
                      <a:pt x="73" y="60"/>
                    </a:lnTo>
                    <a:lnTo>
                      <a:pt x="68" y="58"/>
                    </a:lnTo>
                    <a:lnTo>
                      <a:pt x="63" y="55"/>
                    </a:lnTo>
                    <a:lnTo>
                      <a:pt x="59" y="53"/>
                    </a:lnTo>
                    <a:lnTo>
                      <a:pt x="54" y="51"/>
                    </a:lnTo>
                    <a:lnTo>
                      <a:pt x="49" y="49"/>
                    </a:lnTo>
                    <a:lnTo>
                      <a:pt x="45" y="47"/>
                    </a:lnTo>
                    <a:lnTo>
                      <a:pt x="41" y="45"/>
                    </a:lnTo>
                    <a:lnTo>
                      <a:pt x="37" y="43"/>
                    </a:lnTo>
                    <a:lnTo>
                      <a:pt x="33" y="41"/>
                    </a:lnTo>
                    <a:lnTo>
                      <a:pt x="30" y="40"/>
                    </a:lnTo>
                    <a:lnTo>
                      <a:pt x="26" y="37"/>
                    </a:lnTo>
                    <a:lnTo>
                      <a:pt x="22" y="36"/>
                    </a:lnTo>
                    <a:lnTo>
                      <a:pt x="20" y="34"/>
                    </a:lnTo>
                    <a:lnTo>
                      <a:pt x="17" y="33"/>
                    </a:lnTo>
                    <a:lnTo>
                      <a:pt x="14" y="31"/>
                    </a:lnTo>
                    <a:lnTo>
                      <a:pt x="12" y="30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3" y="27"/>
                    </a:lnTo>
                    <a:lnTo>
                      <a:pt x="1" y="26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5" name="Freeform 30"/>
              <p:cNvSpPr>
                <a:spLocks/>
              </p:cNvSpPr>
              <p:nvPr/>
            </p:nvSpPr>
            <p:spPr bwMode="auto">
              <a:xfrm>
                <a:off x="1430" y="1044"/>
                <a:ext cx="363" cy="67"/>
              </a:xfrm>
              <a:custGeom>
                <a:avLst/>
                <a:gdLst/>
                <a:ahLst/>
                <a:cxnLst>
                  <a:cxn ang="0">
                    <a:pos x="18" y="41"/>
                  </a:cxn>
                  <a:cxn ang="0">
                    <a:pos x="26" y="39"/>
                  </a:cxn>
                  <a:cxn ang="0">
                    <a:pos x="33" y="37"/>
                  </a:cxn>
                  <a:cxn ang="0">
                    <a:pos x="42" y="36"/>
                  </a:cxn>
                  <a:cxn ang="0">
                    <a:pos x="52" y="34"/>
                  </a:cxn>
                  <a:cxn ang="0">
                    <a:pos x="64" y="32"/>
                  </a:cxn>
                  <a:cxn ang="0">
                    <a:pos x="76" y="29"/>
                  </a:cxn>
                  <a:cxn ang="0">
                    <a:pos x="90" y="26"/>
                  </a:cxn>
                  <a:cxn ang="0">
                    <a:pos x="105" y="24"/>
                  </a:cxn>
                  <a:cxn ang="0">
                    <a:pos x="121" y="21"/>
                  </a:cxn>
                  <a:cxn ang="0">
                    <a:pos x="136" y="18"/>
                  </a:cxn>
                  <a:cxn ang="0">
                    <a:pos x="152" y="16"/>
                  </a:cxn>
                  <a:cxn ang="0">
                    <a:pos x="169" y="13"/>
                  </a:cxn>
                  <a:cxn ang="0">
                    <a:pos x="186" y="10"/>
                  </a:cxn>
                  <a:cxn ang="0">
                    <a:pos x="204" y="9"/>
                  </a:cxn>
                  <a:cxn ang="0">
                    <a:pos x="220" y="6"/>
                  </a:cxn>
                  <a:cxn ang="0">
                    <a:pos x="236" y="4"/>
                  </a:cxn>
                  <a:cxn ang="0">
                    <a:pos x="252" y="3"/>
                  </a:cxn>
                  <a:cxn ang="0">
                    <a:pos x="266" y="1"/>
                  </a:cxn>
                  <a:cxn ang="0">
                    <a:pos x="281" y="1"/>
                  </a:cxn>
                  <a:cxn ang="0">
                    <a:pos x="294" y="0"/>
                  </a:cxn>
                  <a:cxn ang="0">
                    <a:pos x="306" y="0"/>
                  </a:cxn>
                  <a:cxn ang="0">
                    <a:pos x="317" y="0"/>
                  </a:cxn>
                  <a:cxn ang="0">
                    <a:pos x="327" y="1"/>
                  </a:cxn>
                  <a:cxn ang="0">
                    <a:pos x="335" y="3"/>
                  </a:cxn>
                  <a:cxn ang="0">
                    <a:pos x="342" y="4"/>
                  </a:cxn>
                  <a:cxn ang="0">
                    <a:pos x="349" y="6"/>
                  </a:cxn>
                  <a:cxn ang="0">
                    <a:pos x="355" y="7"/>
                  </a:cxn>
                  <a:cxn ang="0">
                    <a:pos x="360" y="12"/>
                  </a:cxn>
                  <a:cxn ang="0">
                    <a:pos x="363" y="18"/>
                  </a:cxn>
                  <a:cxn ang="0">
                    <a:pos x="357" y="26"/>
                  </a:cxn>
                  <a:cxn ang="0">
                    <a:pos x="348" y="32"/>
                  </a:cxn>
                  <a:cxn ang="0">
                    <a:pos x="340" y="35"/>
                  </a:cxn>
                  <a:cxn ang="0">
                    <a:pos x="332" y="37"/>
                  </a:cxn>
                  <a:cxn ang="0">
                    <a:pos x="322" y="40"/>
                  </a:cxn>
                  <a:cxn ang="0">
                    <a:pos x="311" y="42"/>
                  </a:cxn>
                  <a:cxn ang="0">
                    <a:pos x="299" y="46"/>
                  </a:cxn>
                  <a:cxn ang="0">
                    <a:pos x="284" y="47"/>
                  </a:cxn>
                  <a:cxn ang="0">
                    <a:pos x="269" y="50"/>
                  </a:cxn>
                  <a:cxn ang="0">
                    <a:pos x="252" y="52"/>
                  </a:cxn>
                  <a:cxn ang="0">
                    <a:pos x="236" y="54"/>
                  </a:cxn>
                  <a:cxn ang="0">
                    <a:pos x="217" y="56"/>
                  </a:cxn>
                  <a:cxn ang="0">
                    <a:pos x="199" y="57"/>
                  </a:cxn>
                  <a:cxn ang="0">
                    <a:pos x="181" y="57"/>
                  </a:cxn>
                  <a:cxn ang="0">
                    <a:pos x="162" y="59"/>
                  </a:cxn>
                  <a:cxn ang="0">
                    <a:pos x="144" y="59"/>
                  </a:cxn>
                  <a:cxn ang="0">
                    <a:pos x="126" y="61"/>
                  </a:cxn>
                  <a:cxn ang="0">
                    <a:pos x="108" y="62"/>
                  </a:cxn>
                  <a:cxn ang="0">
                    <a:pos x="90" y="63"/>
                  </a:cxn>
                  <a:cxn ang="0">
                    <a:pos x="73" y="64"/>
                  </a:cxn>
                  <a:cxn ang="0">
                    <a:pos x="59" y="64"/>
                  </a:cxn>
                  <a:cxn ang="0">
                    <a:pos x="45" y="65"/>
                  </a:cxn>
                  <a:cxn ang="0">
                    <a:pos x="32" y="65"/>
                  </a:cxn>
                  <a:cxn ang="0">
                    <a:pos x="22" y="65"/>
                  </a:cxn>
                  <a:cxn ang="0">
                    <a:pos x="13" y="66"/>
                  </a:cxn>
                  <a:cxn ang="0">
                    <a:pos x="6" y="66"/>
                  </a:cxn>
                  <a:cxn ang="0">
                    <a:pos x="2" y="66"/>
                  </a:cxn>
                  <a:cxn ang="0">
                    <a:pos x="17" y="41"/>
                  </a:cxn>
                </a:cxnLst>
                <a:rect l="0" t="0" r="r" b="b"/>
                <a:pathLst>
                  <a:path w="363" h="67">
                    <a:moveTo>
                      <a:pt x="17" y="41"/>
                    </a:moveTo>
                    <a:lnTo>
                      <a:pt x="17" y="41"/>
                    </a:lnTo>
                    <a:lnTo>
                      <a:pt x="18" y="41"/>
                    </a:lnTo>
                    <a:lnTo>
                      <a:pt x="21" y="40"/>
                    </a:lnTo>
                    <a:lnTo>
                      <a:pt x="24" y="40"/>
                    </a:lnTo>
                    <a:lnTo>
                      <a:pt x="26" y="39"/>
                    </a:lnTo>
                    <a:lnTo>
                      <a:pt x="29" y="38"/>
                    </a:lnTo>
                    <a:lnTo>
                      <a:pt x="31" y="38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8" y="37"/>
                    </a:lnTo>
                    <a:lnTo>
                      <a:pt x="42" y="36"/>
                    </a:lnTo>
                    <a:lnTo>
                      <a:pt x="46" y="36"/>
                    </a:lnTo>
                    <a:lnTo>
                      <a:pt x="49" y="35"/>
                    </a:lnTo>
                    <a:lnTo>
                      <a:pt x="52" y="34"/>
                    </a:lnTo>
                    <a:lnTo>
                      <a:pt x="55" y="33"/>
                    </a:lnTo>
                    <a:lnTo>
                      <a:pt x="60" y="33"/>
                    </a:lnTo>
                    <a:lnTo>
                      <a:pt x="64" y="32"/>
                    </a:lnTo>
                    <a:lnTo>
                      <a:pt x="68" y="31"/>
                    </a:lnTo>
                    <a:lnTo>
                      <a:pt x="72" y="30"/>
                    </a:lnTo>
                    <a:lnTo>
                      <a:pt x="76" y="29"/>
                    </a:lnTo>
                    <a:lnTo>
                      <a:pt x="81" y="28"/>
                    </a:lnTo>
                    <a:lnTo>
                      <a:pt x="86" y="27"/>
                    </a:lnTo>
                    <a:lnTo>
                      <a:pt x="90" y="26"/>
                    </a:lnTo>
                    <a:lnTo>
                      <a:pt x="95" y="26"/>
                    </a:lnTo>
                    <a:lnTo>
                      <a:pt x="100" y="24"/>
                    </a:lnTo>
                    <a:lnTo>
                      <a:pt x="105" y="24"/>
                    </a:lnTo>
                    <a:lnTo>
                      <a:pt x="110" y="23"/>
                    </a:lnTo>
                    <a:lnTo>
                      <a:pt x="116" y="22"/>
                    </a:lnTo>
                    <a:lnTo>
                      <a:pt x="121" y="21"/>
                    </a:lnTo>
                    <a:lnTo>
                      <a:pt x="126" y="20"/>
                    </a:lnTo>
                    <a:lnTo>
                      <a:pt x="131" y="19"/>
                    </a:lnTo>
                    <a:lnTo>
                      <a:pt x="136" y="18"/>
                    </a:lnTo>
                    <a:lnTo>
                      <a:pt x="142" y="18"/>
                    </a:lnTo>
                    <a:lnTo>
                      <a:pt x="147" y="17"/>
                    </a:lnTo>
                    <a:lnTo>
                      <a:pt x="152" y="16"/>
                    </a:lnTo>
                    <a:lnTo>
                      <a:pt x="158" y="15"/>
                    </a:lnTo>
                    <a:lnTo>
                      <a:pt x="164" y="14"/>
                    </a:lnTo>
                    <a:lnTo>
                      <a:pt x="169" y="13"/>
                    </a:lnTo>
                    <a:lnTo>
                      <a:pt x="175" y="12"/>
                    </a:lnTo>
                    <a:lnTo>
                      <a:pt x="181" y="12"/>
                    </a:lnTo>
                    <a:lnTo>
                      <a:pt x="186" y="10"/>
                    </a:lnTo>
                    <a:lnTo>
                      <a:pt x="192" y="10"/>
                    </a:lnTo>
                    <a:lnTo>
                      <a:pt x="197" y="9"/>
                    </a:lnTo>
                    <a:lnTo>
                      <a:pt x="204" y="9"/>
                    </a:lnTo>
                    <a:lnTo>
                      <a:pt x="208" y="7"/>
                    </a:lnTo>
                    <a:lnTo>
                      <a:pt x="214" y="7"/>
                    </a:lnTo>
                    <a:lnTo>
                      <a:pt x="220" y="6"/>
                    </a:lnTo>
                    <a:lnTo>
                      <a:pt x="225" y="5"/>
                    </a:lnTo>
                    <a:lnTo>
                      <a:pt x="231" y="5"/>
                    </a:lnTo>
                    <a:lnTo>
                      <a:pt x="236" y="4"/>
                    </a:lnTo>
                    <a:lnTo>
                      <a:pt x="242" y="3"/>
                    </a:lnTo>
                    <a:lnTo>
                      <a:pt x="246" y="3"/>
                    </a:lnTo>
                    <a:lnTo>
                      <a:pt x="252" y="3"/>
                    </a:lnTo>
                    <a:lnTo>
                      <a:pt x="257" y="2"/>
                    </a:lnTo>
                    <a:lnTo>
                      <a:pt x="262" y="1"/>
                    </a:lnTo>
                    <a:lnTo>
                      <a:pt x="266" y="1"/>
                    </a:lnTo>
                    <a:lnTo>
                      <a:pt x="271" y="1"/>
                    </a:lnTo>
                    <a:lnTo>
                      <a:pt x="276" y="1"/>
                    </a:lnTo>
                    <a:lnTo>
                      <a:pt x="281" y="1"/>
                    </a:lnTo>
                    <a:lnTo>
                      <a:pt x="286" y="1"/>
                    </a:lnTo>
                    <a:lnTo>
                      <a:pt x="290" y="0"/>
                    </a:lnTo>
                    <a:lnTo>
                      <a:pt x="294" y="0"/>
                    </a:lnTo>
                    <a:lnTo>
                      <a:pt x="298" y="0"/>
                    </a:lnTo>
                    <a:lnTo>
                      <a:pt x="302" y="0"/>
                    </a:lnTo>
                    <a:lnTo>
                      <a:pt x="306" y="0"/>
                    </a:lnTo>
                    <a:lnTo>
                      <a:pt x="310" y="0"/>
                    </a:lnTo>
                    <a:lnTo>
                      <a:pt x="313" y="0"/>
                    </a:lnTo>
                    <a:lnTo>
                      <a:pt x="317" y="0"/>
                    </a:lnTo>
                    <a:lnTo>
                      <a:pt x="320" y="0"/>
                    </a:lnTo>
                    <a:lnTo>
                      <a:pt x="323" y="1"/>
                    </a:lnTo>
                    <a:lnTo>
                      <a:pt x="327" y="1"/>
                    </a:lnTo>
                    <a:lnTo>
                      <a:pt x="330" y="1"/>
                    </a:lnTo>
                    <a:lnTo>
                      <a:pt x="332" y="2"/>
                    </a:lnTo>
                    <a:lnTo>
                      <a:pt x="335" y="3"/>
                    </a:lnTo>
                    <a:lnTo>
                      <a:pt x="338" y="3"/>
                    </a:lnTo>
                    <a:lnTo>
                      <a:pt x="340" y="4"/>
                    </a:lnTo>
                    <a:lnTo>
                      <a:pt x="342" y="4"/>
                    </a:lnTo>
                    <a:lnTo>
                      <a:pt x="345" y="5"/>
                    </a:lnTo>
                    <a:lnTo>
                      <a:pt x="347" y="5"/>
                    </a:lnTo>
                    <a:lnTo>
                      <a:pt x="349" y="6"/>
                    </a:lnTo>
                    <a:lnTo>
                      <a:pt x="351" y="6"/>
                    </a:lnTo>
                    <a:lnTo>
                      <a:pt x="353" y="7"/>
                    </a:lnTo>
                    <a:lnTo>
                      <a:pt x="355" y="7"/>
                    </a:lnTo>
                    <a:lnTo>
                      <a:pt x="357" y="9"/>
                    </a:lnTo>
                    <a:lnTo>
                      <a:pt x="358" y="10"/>
                    </a:lnTo>
                    <a:lnTo>
                      <a:pt x="360" y="12"/>
                    </a:lnTo>
                    <a:lnTo>
                      <a:pt x="362" y="13"/>
                    </a:lnTo>
                    <a:lnTo>
                      <a:pt x="363" y="16"/>
                    </a:lnTo>
                    <a:lnTo>
                      <a:pt x="363" y="18"/>
                    </a:lnTo>
                    <a:lnTo>
                      <a:pt x="361" y="22"/>
                    </a:lnTo>
                    <a:lnTo>
                      <a:pt x="359" y="24"/>
                    </a:lnTo>
                    <a:lnTo>
                      <a:pt x="357" y="26"/>
                    </a:lnTo>
                    <a:lnTo>
                      <a:pt x="354" y="29"/>
                    </a:lnTo>
                    <a:lnTo>
                      <a:pt x="350" y="31"/>
                    </a:lnTo>
                    <a:lnTo>
                      <a:pt x="348" y="32"/>
                    </a:lnTo>
                    <a:lnTo>
                      <a:pt x="345" y="33"/>
                    </a:lnTo>
                    <a:lnTo>
                      <a:pt x="343" y="34"/>
                    </a:lnTo>
                    <a:lnTo>
                      <a:pt x="340" y="35"/>
                    </a:lnTo>
                    <a:lnTo>
                      <a:pt x="338" y="36"/>
                    </a:lnTo>
                    <a:lnTo>
                      <a:pt x="335" y="37"/>
                    </a:lnTo>
                    <a:lnTo>
                      <a:pt x="332" y="37"/>
                    </a:lnTo>
                    <a:lnTo>
                      <a:pt x="329" y="38"/>
                    </a:lnTo>
                    <a:lnTo>
                      <a:pt x="325" y="39"/>
                    </a:lnTo>
                    <a:lnTo>
                      <a:pt x="322" y="40"/>
                    </a:lnTo>
                    <a:lnTo>
                      <a:pt x="319" y="41"/>
                    </a:lnTo>
                    <a:lnTo>
                      <a:pt x="316" y="42"/>
                    </a:lnTo>
                    <a:lnTo>
                      <a:pt x="311" y="42"/>
                    </a:lnTo>
                    <a:lnTo>
                      <a:pt x="307" y="44"/>
                    </a:lnTo>
                    <a:lnTo>
                      <a:pt x="302" y="44"/>
                    </a:lnTo>
                    <a:lnTo>
                      <a:pt x="299" y="46"/>
                    </a:lnTo>
                    <a:lnTo>
                      <a:pt x="294" y="46"/>
                    </a:lnTo>
                    <a:lnTo>
                      <a:pt x="289" y="47"/>
                    </a:lnTo>
                    <a:lnTo>
                      <a:pt x="284" y="47"/>
                    </a:lnTo>
                    <a:lnTo>
                      <a:pt x="280" y="49"/>
                    </a:lnTo>
                    <a:lnTo>
                      <a:pt x="274" y="49"/>
                    </a:lnTo>
                    <a:lnTo>
                      <a:pt x="269" y="50"/>
                    </a:lnTo>
                    <a:lnTo>
                      <a:pt x="263" y="50"/>
                    </a:lnTo>
                    <a:lnTo>
                      <a:pt x="259" y="51"/>
                    </a:lnTo>
                    <a:lnTo>
                      <a:pt x="252" y="52"/>
                    </a:lnTo>
                    <a:lnTo>
                      <a:pt x="246" y="53"/>
                    </a:lnTo>
                    <a:lnTo>
                      <a:pt x="241" y="53"/>
                    </a:lnTo>
                    <a:lnTo>
                      <a:pt x="236" y="54"/>
                    </a:lnTo>
                    <a:lnTo>
                      <a:pt x="229" y="54"/>
                    </a:lnTo>
                    <a:lnTo>
                      <a:pt x="223" y="55"/>
                    </a:lnTo>
                    <a:lnTo>
                      <a:pt x="217" y="56"/>
                    </a:lnTo>
                    <a:lnTo>
                      <a:pt x="211" y="56"/>
                    </a:lnTo>
                    <a:lnTo>
                      <a:pt x="205" y="56"/>
                    </a:lnTo>
                    <a:lnTo>
                      <a:pt x="199" y="57"/>
                    </a:lnTo>
                    <a:lnTo>
                      <a:pt x="193" y="57"/>
                    </a:lnTo>
                    <a:lnTo>
                      <a:pt x="186" y="57"/>
                    </a:lnTo>
                    <a:lnTo>
                      <a:pt x="181" y="57"/>
                    </a:lnTo>
                    <a:lnTo>
                      <a:pt x="174" y="58"/>
                    </a:lnTo>
                    <a:lnTo>
                      <a:pt x="167" y="58"/>
                    </a:lnTo>
                    <a:lnTo>
                      <a:pt x="162" y="59"/>
                    </a:lnTo>
                    <a:lnTo>
                      <a:pt x="155" y="59"/>
                    </a:lnTo>
                    <a:lnTo>
                      <a:pt x="149" y="59"/>
                    </a:lnTo>
                    <a:lnTo>
                      <a:pt x="144" y="59"/>
                    </a:lnTo>
                    <a:lnTo>
                      <a:pt x="137" y="60"/>
                    </a:lnTo>
                    <a:lnTo>
                      <a:pt x="131" y="61"/>
                    </a:lnTo>
                    <a:lnTo>
                      <a:pt x="126" y="61"/>
                    </a:lnTo>
                    <a:lnTo>
                      <a:pt x="119" y="61"/>
                    </a:lnTo>
                    <a:lnTo>
                      <a:pt x="113" y="62"/>
                    </a:lnTo>
                    <a:lnTo>
                      <a:pt x="108" y="62"/>
                    </a:lnTo>
                    <a:lnTo>
                      <a:pt x="102" y="62"/>
                    </a:lnTo>
                    <a:lnTo>
                      <a:pt x="95" y="62"/>
                    </a:lnTo>
                    <a:lnTo>
                      <a:pt x="90" y="63"/>
                    </a:lnTo>
                    <a:lnTo>
                      <a:pt x="85" y="63"/>
                    </a:lnTo>
                    <a:lnTo>
                      <a:pt x="79" y="63"/>
                    </a:lnTo>
                    <a:lnTo>
                      <a:pt x="73" y="64"/>
                    </a:lnTo>
                    <a:lnTo>
                      <a:pt x="69" y="64"/>
                    </a:lnTo>
                    <a:lnTo>
                      <a:pt x="64" y="64"/>
                    </a:lnTo>
                    <a:lnTo>
                      <a:pt x="59" y="64"/>
                    </a:lnTo>
                    <a:lnTo>
                      <a:pt x="54" y="64"/>
                    </a:lnTo>
                    <a:lnTo>
                      <a:pt x="50" y="65"/>
                    </a:lnTo>
                    <a:lnTo>
                      <a:pt x="45" y="65"/>
                    </a:lnTo>
                    <a:lnTo>
                      <a:pt x="41" y="65"/>
                    </a:lnTo>
                    <a:lnTo>
                      <a:pt x="36" y="65"/>
                    </a:lnTo>
                    <a:lnTo>
                      <a:pt x="32" y="65"/>
                    </a:lnTo>
                    <a:lnTo>
                      <a:pt x="29" y="65"/>
                    </a:lnTo>
                    <a:lnTo>
                      <a:pt x="25" y="65"/>
                    </a:lnTo>
                    <a:lnTo>
                      <a:pt x="22" y="65"/>
                    </a:lnTo>
                    <a:lnTo>
                      <a:pt x="18" y="66"/>
                    </a:lnTo>
                    <a:lnTo>
                      <a:pt x="15" y="66"/>
                    </a:lnTo>
                    <a:lnTo>
                      <a:pt x="13" y="66"/>
                    </a:lnTo>
                    <a:lnTo>
                      <a:pt x="11" y="66"/>
                    </a:lnTo>
                    <a:lnTo>
                      <a:pt x="9" y="66"/>
                    </a:lnTo>
                    <a:lnTo>
                      <a:pt x="6" y="66"/>
                    </a:lnTo>
                    <a:lnTo>
                      <a:pt x="5" y="66"/>
                    </a:lnTo>
                    <a:lnTo>
                      <a:pt x="3" y="66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17" y="41"/>
                    </a:lnTo>
                    <a:lnTo>
                      <a:pt x="17" y="41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6" name="Freeform 31"/>
              <p:cNvSpPr>
                <a:spLocks/>
              </p:cNvSpPr>
              <p:nvPr/>
            </p:nvSpPr>
            <p:spPr bwMode="auto">
              <a:xfrm>
                <a:off x="1465" y="811"/>
                <a:ext cx="284" cy="237"/>
              </a:xfrm>
              <a:custGeom>
                <a:avLst/>
                <a:gdLst/>
                <a:ahLst/>
                <a:cxnLst>
                  <a:cxn ang="0">
                    <a:pos x="2" y="236"/>
                  </a:cxn>
                  <a:cxn ang="0">
                    <a:pos x="9" y="231"/>
                  </a:cxn>
                  <a:cxn ang="0">
                    <a:pos x="15" y="228"/>
                  </a:cxn>
                  <a:cxn ang="0">
                    <a:pos x="24" y="223"/>
                  </a:cxn>
                  <a:cxn ang="0">
                    <a:pos x="34" y="218"/>
                  </a:cxn>
                  <a:cxn ang="0">
                    <a:pos x="45" y="212"/>
                  </a:cxn>
                  <a:cxn ang="0">
                    <a:pos x="57" y="205"/>
                  </a:cxn>
                  <a:cxn ang="0">
                    <a:pos x="71" y="197"/>
                  </a:cxn>
                  <a:cxn ang="0">
                    <a:pos x="85" y="190"/>
                  </a:cxn>
                  <a:cxn ang="0">
                    <a:pos x="99" y="181"/>
                  </a:cxn>
                  <a:cxn ang="0">
                    <a:pos x="114" y="172"/>
                  </a:cxn>
                  <a:cxn ang="0">
                    <a:pos x="130" y="162"/>
                  </a:cxn>
                  <a:cxn ang="0">
                    <a:pos x="145" y="153"/>
                  </a:cxn>
                  <a:cxn ang="0">
                    <a:pos x="160" y="143"/>
                  </a:cxn>
                  <a:cxn ang="0">
                    <a:pos x="175" y="134"/>
                  </a:cxn>
                  <a:cxn ang="0">
                    <a:pos x="189" y="123"/>
                  </a:cxn>
                  <a:cxn ang="0">
                    <a:pos x="203" y="113"/>
                  </a:cxn>
                  <a:cxn ang="0">
                    <a:pos x="216" y="103"/>
                  </a:cxn>
                  <a:cxn ang="0">
                    <a:pos x="229" y="94"/>
                  </a:cxn>
                  <a:cxn ang="0">
                    <a:pos x="241" y="84"/>
                  </a:cxn>
                  <a:cxn ang="0">
                    <a:pos x="250" y="75"/>
                  </a:cxn>
                  <a:cxn ang="0">
                    <a:pos x="259" y="65"/>
                  </a:cxn>
                  <a:cxn ang="0">
                    <a:pos x="266" y="57"/>
                  </a:cxn>
                  <a:cxn ang="0">
                    <a:pos x="272" y="49"/>
                  </a:cxn>
                  <a:cxn ang="0">
                    <a:pos x="277" y="41"/>
                  </a:cxn>
                  <a:cxn ang="0">
                    <a:pos x="281" y="34"/>
                  </a:cxn>
                  <a:cxn ang="0">
                    <a:pos x="284" y="27"/>
                  </a:cxn>
                  <a:cxn ang="0">
                    <a:pos x="284" y="21"/>
                  </a:cxn>
                  <a:cxn ang="0">
                    <a:pos x="284" y="13"/>
                  </a:cxn>
                  <a:cxn ang="0">
                    <a:pos x="281" y="6"/>
                  </a:cxn>
                  <a:cxn ang="0">
                    <a:pos x="273" y="1"/>
                  </a:cxn>
                  <a:cxn ang="0">
                    <a:pos x="267" y="0"/>
                  </a:cxn>
                  <a:cxn ang="0">
                    <a:pos x="262" y="1"/>
                  </a:cxn>
                  <a:cxn ang="0">
                    <a:pos x="255" y="2"/>
                  </a:cxn>
                  <a:cxn ang="0">
                    <a:pos x="246" y="5"/>
                  </a:cxn>
                  <a:cxn ang="0">
                    <a:pos x="238" y="8"/>
                  </a:cxn>
                  <a:cxn ang="0">
                    <a:pos x="229" y="13"/>
                  </a:cxn>
                  <a:cxn ang="0">
                    <a:pos x="219" y="18"/>
                  </a:cxn>
                  <a:cxn ang="0">
                    <a:pos x="208" y="26"/>
                  </a:cxn>
                  <a:cxn ang="0">
                    <a:pos x="197" y="35"/>
                  </a:cxn>
                  <a:cxn ang="0">
                    <a:pos x="185" y="43"/>
                  </a:cxn>
                  <a:cxn ang="0">
                    <a:pos x="172" y="55"/>
                  </a:cxn>
                  <a:cxn ang="0">
                    <a:pos x="160" y="66"/>
                  </a:cxn>
                  <a:cxn ang="0">
                    <a:pos x="147" y="78"/>
                  </a:cxn>
                  <a:cxn ang="0">
                    <a:pos x="133" y="91"/>
                  </a:cxn>
                  <a:cxn ang="0">
                    <a:pos x="120" y="104"/>
                  </a:cxn>
                  <a:cxn ang="0">
                    <a:pos x="108" y="117"/>
                  </a:cxn>
                  <a:cxn ang="0">
                    <a:pos x="94" y="130"/>
                  </a:cxn>
                  <a:cxn ang="0">
                    <a:pos x="82" y="144"/>
                  </a:cxn>
                  <a:cxn ang="0">
                    <a:pos x="71" y="156"/>
                  </a:cxn>
                  <a:cxn ang="0">
                    <a:pos x="59" y="169"/>
                  </a:cxn>
                  <a:cxn ang="0">
                    <a:pos x="48" y="181"/>
                  </a:cxn>
                  <a:cxn ang="0">
                    <a:pos x="38" y="192"/>
                  </a:cxn>
                  <a:cxn ang="0">
                    <a:pos x="29" y="202"/>
                  </a:cxn>
                  <a:cxn ang="0">
                    <a:pos x="21" y="212"/>
                  </a:cxn>
                  <a:cxn ang="0">
                    <a:pos x="15" y="219"/>
                  </a:cxn>
                  <a:cxn ang="0">
                    <a:pos x="8" y="226"/>
                  </a:cxn>
                  <a:cxn ang="0">
                    <a:pos x="3" y="232"/>
                  </a:cxn>
                  <a:cxn ang="0">
                    <a:pos x="0" y="237"/>
                  </a:cxn>
                </a:cxnLst>
                <a:rect l="0" t="0" r="r" b="b"/>
                <a:pathLst>
                  <a:path w="284" h="237">
                    <a:moveTo>
                      <a:pt x="0" y="237"/>
                    </a:moveTo>
                    <a:lnTo>
                      <a:pt x="0" y="236"/>
                    </a:lnTo>
                    <a:lnTo>
                      <a:pt x="2" y="236"/>
                    </a:lnTo>
                    <a:lnTo>
                      <a:pt x="4" y="234"/>
                    </a:lnTo>
                    <a:lnTo>
                      <a:pt x="8" y="232"/>
                    </a:lnTo>
                    <a:lnTo>
                      <a:pt x="9" y="231"/>
                    </a:lnTo>
                    <a:lnTo>
                      <a:pt x="11" y="231"/>
                    </a:lnTo>
                    <a:lnTo>
                      <a:pt x="13" y="229"/>
                    </a:lnTo>
                    <a:lnTo>
                      <a:pt x="15" y="228"/>
                    </a:lnTo>
                    <a:lnTo>
                      <a:pt x="18" y="226"/>
                    </a:lnTo>
                    <a:lnTo>
                      <a:pt x="21" y="225"/>
                    </a:lnTo>
                    <a:lnTo>
                      <a:pt x="24" y="223"/>
                    </a:lnTo>
                    <a:lnTo>
                      <a:pt x="28" y="222"/>
                    </a:lnTo>
                    <a:lnTo>
                      <a:pt x="31" y="219"/>
                    </a:lnTo>
                    <a:lnTo>
                      <a:pt x="34" y="218"/>
                    </a:lnTo>
                    <a:lnTo>
                      <a:pt x="37" y="215"/>
                    </a:lnTo>
                    <a:lnTo>
                      <a:pt x="41" y="213"/>
                    </a:lnTo>
                    <a:lnTo>
                      <a:pt x="45" y="212"/>
                    </a:lnTo>
                    <a:lnTo>
                      <a:pt x="49" y="210"/>
                    </a:lnTo>
                    <a:lnTo>
                      <a:pt x="53" y="207"/>
                    </a:lnTo>
                    <a:lnTo>
                      <a:pt x="57" y="205"/>
                    </a:lnTo>
                    <a:lnTo>
                      <a:pt x="62" y="202"/>
                    </a:lnTo>
                    <a:lnTo>
                      <a:pt x="66" y="199"/>
                    </a:lnTo>
                    <a:lnTo>
                      <a:pt x="71" y="197"/>
                    </a:lnTo>
                    <a:lnTo>
                      <a:pt x="75" y="194"/>
                    </a:lnTo>
                    <a:lnTo>
                      <a:pt x="79" y="192"/>
                    </a:lnTo>
                    <a:lnTo>
                      <a:pt x="85" y="190"/>
                    </a:lnTo>
                    <a:lnTo>
                      <a:pt x="90" y="187"/>
                    </a:lnTo>
                    <a:lnTo>
                      <a:pt x="94" y="184"/>
                    </a:lnTo>
                    <a:lnTo>
                      <a:pt x="99" y="181"/>
                    </a:lnTo>
                    <a:lnTo>
                      <a:pt x="104" y="178"/>
                    </a:lnTo>
                    <a:lnTo>
                      <a:pt x="109" y="174"/>
                    </a:lnTo>
                    <a:lnTo>
                      <a:pt x="114" y="172"/>
                    </a:lnTo>
                    <a:lnTo>
                      <a:pt x="119" y="169"/>
                    </a:lnTo>
                    <a:lnTo>
                      <a:pt x="124" y="165"/>
                    </a:lnTo>
                    <a:lnTo>
                      <a:pt x="130" y="162"/>
                    </a:lnTo>
                    <a:lnTo>
                      <a:pt x="134" y="159"/>
                    </a:lnTo>
                    <a:lnTo>
                      <a:pt x="140" y="155"/>
                    </a:lnTo>
                    <a:lnTo>
                      <a:pt x="145" y="153"/>
                    </a:lnTo>
                    <a:lnTo>
                      <a:pt x="150" y="150"/>
                    </a:lnTo>
                    <a:lnTo>
                      <a:pt x="155" y="146"/>
                    </a:lnTo>
                    <a:lnTo>
                      <a:pt x="160" y="143"/>
                    </a:lnTo>
                    <a:lnTo>
                      <a:pt x="165" y="140"/>
                    </a:lnTo>
                    <a:lnTo>
                      <a:pt x="169" y="136"/>
                    </a:lnTo>
                    <a:lnTo>
                      <a:pt x="175" y="134"/>
                    </a:lnTo>
                    <a:lnTo>
                      <a:pt x="180" y="130"/>
                    </a:lnTo>
                    <a:lnTo>
                      <a:pt x="185" y="127"/>
                    </a:lnTo>
                    <a:lnTo>
                      <a:pt x="189" y="123"/>
                    </a:lnTo>
                    <a:lnTo>
                      <a:pt x="194" y="120"/>
                    </a:lnTo>
                    <a:lnTo>
                      <a:pt x="199" y="116"/>
                    </a:lnTo>
                    <a:lnTo>
                      <a:pt x="203" y="113"/>
                    </a:lnTo>
                    <a:lnTo>
                      <a:pt x="207" y="110"/>
                    </a:lnTo>
                    <a:lnTo>
                      <a:pt x="212" y="107"/>
                    </a:lnTo>
                    <a:lnTo>
                      <a:pt x="216" y="103"/>
                    </a:lnTo>
                    <a:lnTo>
                      <a:pt x="221" y="100"/>
                    </a:lnTo>
                    <a:lnTo>
                      <a:pt x="225" y="96"/>
                    </a:lnTo>
                    <a:lnTo>
                      <a:pt x="229" y="94"/>
                    </a:lnTo>
                    <a:lnTo>
                      <a:pt x="233" y="91"/>
                    </a:lnTo>
                    <a:lnTo>
                      <a:pt x="237" y="87"/>
                    </a:lnTo>
                    <a:lnTo>
                      <a:pt x="241" y="84"/>
                    </a:lnTo>
                    <a:lnTo>
                      <a:pt x="245" y="81"/>
                    </a:lnTo>
                    <a:lnTo>
                      <a:pt x="247" y="77"/>
                    </a:lnTo>
                    <a:lnTo>
                      <a:pt x="250" y="75"/>
                    </a:lnTo>
                    <a:lnTo>
                      <a:pt x="253" y="72"/>
                    </a:lnTo>
                    <a:lnTo>
                      <a:pt x="257" y="69"/>
                    </a:lnTo>
                    <a:lnTo>
                      <a:pt x="259" y="65"/>
                    </a:lnTo>
                    <a:lnTo>
                      <a:pt x="262" y="62"/>
                    </a:lnTo>
                    <a:lnTo>
                      <a:pt x="264" y="59"/>
                    </a:lnTo>
                    <a:lnTo>
                      <a:pt x="266" y="57"/>
                    </a:lnTo>
                    <a:lnTo>
                      <a:pt x="268" y="54"/>
                    </a:lnTo>
                    <a:lnTo>
                      <a:pt x="270" y="52"/>
                    </a:lnTo>
                    <a:lnTo>
                      <a:pt x="272" y="49"/>
                    </a:lnTo>
                    <a:lnTo>
                      <a:pt x="274" y="46"/>
                    </a:lnTo>
                    <a:lnTo>
                      <a:pt x="276" y="43"/>
                    </a:lnTo>
                    <a:lnTo>
                      <a:pt x="277" y="41"/>
                    </a:lnTo>
                    <a:lnTo>
                      <a:pt x="279" y="38"/>
                    </a:lnTo>
                    <a:lnTo>
                      <a:pt x="280" y="37"/>
                    </a:lnTo>
                    <a:lnTo>
                      <a:pt x="281" y="34"/>
                    </a:lnTo>
                    <a:lnTo>
                      <a:pt x="282" y="32"/>
                    </a:lnTo>
                    <a:lnTo>
                      <a:pt x="283" y="30"/>
                    </a:lnTo>
                    <a:lnTo>
                      <a:pt x="284" y="27"/>
                    </a:lnTo>
                    <a:lnTo>
                      <a:pt x="284" y="25"/>
                    </a:lnTo>
                    <a:lnTo>
                      <a:pt x="284" y="23"/>
                    </a:lnTo>
                    <a:lnTo>
                      <a:pt x="284" y="21"/>
                    </a:lnTo>
                    <a:lnTo>
                      <a:pt x="284" y="19"/>
                    </a:lnTo>
                    <a:lnTo>
                      <a:pt x="284" y="16"/>
                    </a:lnTo>
                    <a:lnTo>
                      <a:pt x="284" y="13"/>
                    </a:lnTo>
                    <a:lnTo>
                      <a:pt x="284" y="10"/>
                    </a:lnTo>
                    <a:lnTo>
                      <a:pt x="283" y="8"/>
                    </a:lnTo>
                    <a:lnTo>
                      <a:pt x="281" y="6"/>
                    </a:lnTo>
                    <a:lnTo>
                      <a:pt x="279" y="4"/>
                    </a:lnTo>
                    <a:lnTo>
                      <a:pt x="276" y="2"/>
                    </a:lnTo>
                    <a:lnTo>
                      <a:pt x="273" y="1"/>
                    </a:lnTo>
                    <a:lnTo>
                      <a:pt x="271" y="1"/>
                    </a:lnTo>
                    <a:lnTo>
                      <a:pt x="269" y="0"/>
                    </a:lnTo>
                    <a:lnTo>
                      <a:pt x="267" y="0"/>
                    </a:lnTo>
                    <a:lnTo>
                      <a:pt x="265" y="0"/>
                    </a:lnTo>
                    <a:lnTo>
                      <a:pt x="264" y="0"/>
                    </a:lnTo>
                    <a:lnTo>
                      <a:pt x="262" y="1"/>
                    </a:lnTo>
                    <a:lnTo>
                      <a:pt x="259" y="1"/>
                    </a:lnTo>
                    <a:lnTo>
                      <a:pt x="258" y="2"/>
                    </a:lnTo>
                    <a:lnTo>
                      <a:pt x="255" y="2"/>
                    </a:lnTo>
                    <a:lnTo>
                      <a:pt x="252" y="3"/>
                    </a:lnTo>
                    <a:lnTo>
                      <a:pt x="249" y="4"/>
                    </a:lnTo>
                    <a:lnTo>
                      <a:pt x="246" y="5"/>
                    </a:lnTo>
                    <a:lnTo>
                      <a:pt x="244" y="6"/>
                    </a:lnTo>
                    <a:lnTo>
                      <a:pt x="241" y="7"/>
                    </a:lnTo>
                    <a:lnTo>
                      <a:pt x="238" y="8"/>
                    </a:lnTo>
                    <a:lnTo>
                      <a:pt x="235" y="10"/>
                    </a:lnTo>
                    <a:lnTo>
                      <a:pt x="232" y="11"/>
                    </a:lnTo>
                    <a:lnTo>
                      <a:pt x="229" y="13"/>
                    </a:lnTo>
                    <a:lnTo>
                      <a:pt x="226" y="15"/>
                    </a:lnTo>
                    <a:lnTo>
                      <a:pt x="223" y="17"/>
                    </a:lnTo>
                    <a:lnTo>
                      <a:pt x="219" y="18"/>
                    </a:lnTo>
                    <a:lnTo>
                      <a:pt x="216" y="21"/>
                    </a:lnTo>
                    <a:lnTo>
                      <a:pt x="212" y="23"/>
                    </a:lnTo>
                    <a:lnTo>
                      <a:pt x="208" y="26"/>
                    </a:lnTo>
                    <a:lnTo>
                      <a:pt x="205" y="28"/>
                    </a:lnTo>
                    <a:lnTo>
                      <a:pt x="201" y="31"/>
                    </a:lnTo>
                    <a:lnTo>
                      <a:pt x="197" y="35"/>
                    </a:lnTo>
                    <a:lnTo>
                      <a:pt x="193" y="37"/>
                    </a:lnTo>
                    <a:lnTo>
                      <a:pt x="188" y="40"/>
                    </a:lnTo>
                    <a:lnTo>
                      <a:pt x="185" y="43"/>
                    </a:lnTo>
                    <a:lnTo>
                      <a:pt x="181" y="47"/>
                    </a:lnTo>
                    <a:lnTo>
                      <a:pt x="177" y="51"/>
                    </a:lnTo>
                    <a:lnTo>
                      <a:pt x="172" y="55"/>
                    </a:lnTo>
                    <a:lnTo>
                      <a:pt x="168" y="58"/>
                    </a:lnTo>
                    <a:lnTo>
                      <a:pt x="164" y="62"/>
                    </a:lnTo>
                    <a:lnTo>
                      <a:pt x="160" y="66"/>
                    </a:lnTo>
                    <a:lnTo>
                      <a:pt x="155" y="70"/>
                    </a:lnTo>
                    <a:lnTo>
                      <a:pt x="151" y="75"/>
                    </a:lnTo>
                    <a:lnTo>
                      <a:pt x="147" y="78"/>
                    </a:lnTo>
                    <a:lnTo>
                      <a:pt x="143" y="83"/>
                    </a:lnTo>
                    <a:lnTo>
                      <a:pt x="138" y="87"/>
                    </a:lnTo>
                    <a:lnTo>
                      <a:pt x="133" y="91"/>
                    </a:lnTo>
                    <a:lnTo>
                      <a:pt x="129" y="95"/>
                    </a:lnTo>
                    <a:lnTo>
                      <a:pt x="125" y="99"/>
                    </a:lnTo>
                    <a:lnTo>
                      <a:pt x="120" y="104"/>
                    </a:lnTo>
                    <a:lnTo>
                      <a:pt x="116" y="109"/>
                    </a:lnTo>
                    <a:lnTo>
                      <a:pt x="111" y="113"/>
                    </a:lnTo>
                    <a:lnTo>
                      <a:pt x="108" y="117"/>
                    </a:lnTo>
                    <a:lnTo>
                      <a:pt x="103" y="121"/>
                    </a:lnTo>
                    <a:lnTo>
                      <a:pt x="99" y="126"/>
                    </a:lnTo>
                    <a:lnTo>
                      <a:pt x="94" y="130"/>
                    </a:lnTo>
                    <a:lnTo>
                      <a:pt x="91" y="134"/>
                    </a:lnTo>
                    <a:lnTo>
                      <a:pt x="86" y="139"/>
                    </a:lnTo>
                    <a:lnTo>
                      <a:pt x="82" y="144"/>
                    </a:lnTo>
                    <a:lnTo>
                      <a:pt x="78" y="148"/>
                    </a:lnTo>
                    <a:lnTo>
                      <a:pt x="74" y="153"/>
                    </a:lnTo>
                    <a:lnTo>
                      <a:pt x="71" y="156"/>
                    </a:lnTo>
                    <a:lnTo>
                      <a:pt x="67" y="161"/>
                    </a:lnTo>
                    <a:lnTo>
                      <a:pt x="62" y="165"/>
                    </a:lnTo>
                    <a:lnTo>
                      <a:pt x="59" y="169"/>
                    </a:lnTo>
                    <a:lnTo>
                      <a:pt x="55" y="173"/>
                    </a:lnTo>
                    <a:lnTo>
                      <a:pt x="52" y="177"/>
                    </a:lnTo>
                    <a:lnTo>
                      <a:pt x="48" y="181"/>
                    </a:lnTo>
                    <a:lnTo>
                      <a:pt x="45" y="185"/>
                    </a:lnTo>
                    <a:lnTo>
                      <a:pt x="41" y="188"/>
                    </a:lnTo>
                    <a:lnTo>
                      <a:pt x="38" y="192"/>
                    </a:lnTo>
                    <a:lnTo>
                      <a:pt x="34" y="195"/>
                    </a:lnTo>
                    <a:lnTo>
                      <a:pt x="32" y="199"/>
                    </a:lnTo>
                    <a:lnTo>
                      <a:pt x="29" y="202"/>
                    </a:lnTo>
                    <a:lnTo>
                      <a:pt x="26" y="205"/>
                    </a:lnTo>
                    <a:lnTo>
                      <a:pt x="23" y="209"/>
                    </a:lnTo>
                    <a:lnTo>
                      <a:pt x="21" y="212"/>
                    </a:lnTo>
                    <a:lnTo>
                      <a:pt x="18" y="214"/>
                    </a:lnTo>
                    <a:lnTo>
                      <a:pt x="16" y="216"/>
                    </a:lnTo>
                    <a:lnTo>
                      <a:pt x="15" y="219"/>
                    </a:lnTo>
                    <a:lnTo>
                      <a:pt x="12" y="222"/>
                    </a:lnTo>
                    <a:lnTo>
                      <a:pt x="10" y="224"/>
                    </a:lnTo>
                    <a:lnTo>
                      <a:pt x="8" y="226"/>
                    </a:lnTo>
                    <a:lnTo>
                      <a:pt x="6" y="228"/>
                    </a:lnTo>
                    <a:lnTo>
                      <a:pt x="5" y="230"/>
                    </a:lnTo>
                    <a:lnTo>
                      <a:pt x="3" y="232"/>
                    </a:lnTo>
                    <a:lnTo>
                      <a:pt x="1" y="234"/>
                    </a:lnTo>
                    <a:lnTo>
                      <a:pt x="0" y="236"/>
                    </a:lnTo>
                    <a:lnTo>
                      <a:pt x="0" y="237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7" name="Freeform 32"/>
              <p:cNvSpPr>
                <a:spLocks/>
              </p:cNvSpPr>
              <p:nvPr/>
            </p:nvSpPr>
            <p:spPr bwMode="auto">
              <a:xfrm>
                <a:off x="1427" y="869"/>
                <a:ext cx="299" cy="191"/>
              </a:xfrm>
              <a:custGeom>
                <a:avLst/>
                <a:gdLst/>
                <a:ahLst/>
                <a:cxnLst>
                  <a:cxn ang="0">
                    <a:pos x="41" y="173"/>
                  </a:cxn>
                  <a:cxn ang="0">
                    <a:pos x="49" y="171"/>
                  </a:cxn>
                  <a:cxn ang="0">
                    <a:pos x="57" y="167"/>
                  </a:cxn>
                  <a:cxn ang="0">
                    <a:pos x="67" y="163"/>
                  </a:cxn>
                  <a:cxn ang="0">
                    <a:pos x="79" y="158"/>
                  </a:cxn>
                  <a:cxn ang="0">
                    <a:pos x="93" y="153"/>
                  </a:cxn>
                  <a:cxn ang="0">
                    <a:pos x="109" y="147"/>
                  </a:cxn>
                  <a:cxn ang="0">
                    <a:pos x="124" y="141"/>
                  </a:cxn>
                  <a:cxn ang="0">
                    <a:pos x="140" y="134"/>
                  </a:cxn>
                  <a:cxn ang="0">
                    <a:pos x="156" y="128"/>
                  </a:cxn>
                  <a:cxn ang="0">
                    <a:pos x="173" y="121"/>
                  </a:cxn>
                  <a:cxn ang="0">
                    <a:pos x="188" y="115"/>
                  </a:cxn>
                  <a:cxn ang="0">
                    <a:pos x="205" y="107"/>
                  </a:cxn>
                  <a:cxn ang="0">
                    <a:pos x="219" y="101"/>
                  </a:cxn>
                  <a:cxn ang="0">
                    <a:pos x="231" y="95"/>
                  </a:cxn>
                  <a:cxn ang="0">
                    <a:pos x="244" y="89"/>
                  </a:cxn>
                  <a:cxn ang="0">
                    <a:pos x="254" y="84"/>
                  </a:cxn>
                  <a:cxn ang="0">
                    <a:pos x="263" y="79"/>
                  </a:cxn>
                  <a:cxn ang="0">
                    <a:pos x="275" y="73"/>
                  </a:cxn>
                  <a:cxn ang="0">
                    <a:pos x="284" y="66"/>
                  </a:cxn>
                  <a:cxn ang="0">
                    <a:pos x="293" y="60"/>
                  </a:cxn>
                  <a:cxn ang="0">
                    <a:pos x="297" y="51"/>
                  </a:cxn>
                  <a:cxn ang="0">
                    <a:pos x="298" y="39"/>
                  </a:cxn>
                  <a:cxn ang="0">
                    <a:pos x="299" y="25"/>
                  </a:cxn>
                  <a:cxn ang="0">
                    <a:pos x="296" y="11"/>
                  </a:cxn>
                  <a:cxn ang="0">
                    <a:pos x="288" y="2"/>
                  </a:cxn>
                  <a:cxn ang="0">
                    <a:pos x="282" y="0"/>
                  </a:cxn>
                  <a:cxn ang="0">
                    <a:pos x="271" y="1"/>
                  </a:cxn>
                  <a:cxn ang="0">
                    <a:pos x="260" y="4"/>
                  </a:cxn>
                  <a:cxn ang="0">
                    <a:pos x="251" y="7"/>
                  </a:cxn>
                  <a:cxn ang="0">
                    <a:pos x="244" y="10"/>
                  </a:cxn>
                  <a:cxn ang="0">
                    <a:pos x="234" y="14"/>
                  </a:cxn>
                  <a:cxn ang="0">
                    <a:pos x="226" y="18"/>
                  </a:cxn>
                  <a:cxn ang="0">
                    <a:pos x="215" y="23"/>
                  </a:cxn>
                  <a:cxn ang="0">
                    <a:pos x="206" y="28"/>
                  </a:cxn>
                  <a:cxn ang="0">
                    <a:pos x="194" y="34"/>
                  </a:cxn>
                  <a:cxn ang="0">
                    <a:pos x="184" y="39"/>
                  </a:cxn>
                  <a:cxn ang="0">
                    <a:pos x="172" y="46"/>
                  </a:cxn>
                  <a:cxn ang="0">
                    <a:pos x="161" y="53"/>
                  </a:cxn>
                  <a:cxn ang="0">
                    <a:pos x="149" y="59"/>
                  </a:cxn>
                  <a:cxn ang="0">
                    <a:pos x="137" y="66"/>
                  </a:cxn>
                  <a:cxn ang="0">
                    <a:pos x="126" y="74"/>
                  </a:cxn>
                  <a:cxn ang="0">
                    <a:pos x="114" y="80"/>
                  </a:cxn>
                  <a:cxn ang="0">
                    <a:pos x="103" y="88"/>
                  </a:cxn>
                  <a:cxn ang="0">
                    <a:pos x="91" y="95"/>
                  </a:cxn>
                  <a:cxn ang="0">
                    <a:pos x="80" y="102"/>
                  </a:cxn>
                  <a:cxn ang="0">
                    <a:pos x="70" y="109"/>
                  </a:cxn>
                  <a:cxn ang="0">
                    <a:pos x="59" y="116"/>
                  </a:cxn>
                  <a:cxn ang="0">
                    <a:pos x="50" y="123"/>
                  </a:cxn>
                  <a:cxn ang="0">
                    <a:pos x="41" y="130"/>
                  </a:cxn>
                  <a:cxn ang="0">
                    <a:pos x="34" y="136"/>
                  </a:cxn>
                  <a:cxn ang="0">
                    <a:pos x="24" y="144"/>
                  </a:cxn>
                  <a:cxn ang="0">
                    <a:pos x="12" y="154"/>
                  </a:cxn>
                  <a:cxn ang="0">
                    <a:pos x="3" y="160"/>
                  </a:cxn>
                  <a:cxn ang="0">
                    <a:pos x="9" y="191"/>
                  </a:cxn>
                </a:cxnLst>
                <a:rect l="0" t="0" r="r" b="b"/>
                <a:pathLst>
                  <a:path w="299" h="191">
                    <a:moveTo>
                      <a:pt x="38" y="175"/>
                    </a:moveTo>
                    <a:lnTo>
                      <a:pt x="38" y="174"/>
                    </a:lnTo>
                    <a:lnTo>
                      <a:pt x="39" y="174"/>
                    </a:lnTo>
                    <a:lnTo>
                      <a:pt x="41" y="173"/>
                    </a:lnTo>
                    <a:lnTo>
                      <a:pt x="44" y="173"/>
                    </a:lnTo>
                    <a:lnTo>
                      <a:pt x="45" y="172"/>
                    </a:lnTo>
                    <a:lnTo>
                      <a:pt x="47" y="172"/>
                    </a:lnTo>
                    <a:lnTo>
                      <a:pt x="49" y="171"/>
                    </a:lnTo>
                    <a:lnTo>
                      <a:pt x="51" y="170"/>
                    </a:lnTo>
                    <a:lnTo>
                      <a:pt x="53" y="169"/>
                    </a:lnTo>
                    <a:lnTo>
                      <a:pt x="54" y="168"/>
                    </a:lnTo>
                    <a:lnTo>
                      <a:pt x="57" y="167"/>
                    </a:lnTo>
                    <a:lnTo>
                      <a:pt x="59" y="167"/>
                    </a:lnTo>
                    <a:lnTo>
                      <a:pt x="62" y="165"/>
                    </a:lnTo>
                    <a:lnTo>
                      <a:pt x="65" y="164"/>
                    </a:lnTo>
                    <a:lnTo>
                      <a:pt x="67" y="163"/>
                    </a:lnTo>
                    <a:lnTo>
                      <a:pt x="71" y="162"/>
                    </a:lnTo>
                    <a:lnTo>
                      <a:pt x="73" y="161"/>
                    </a:lnTo>
                    <a:lnTo>
                      <a:pt x="76" y="160"/>
                    </a:lnTo>
                    <a:lnTo>
                      <a:pt x="79" y="158"/>
                    </a:lnTo>
                    <a:lnTo>
                      <a:pt x="83" y="157"/>
                    </a:lnTo>
                    <a:lnTo>
                      <a:pt x="87" y="155"/>
                    </a:lnTo>
                    <a:lnTo>
                      <a:pt x="90" y="154"/>
                    </a:lnTo>
                    <a:lnTo>
                      <a:pt x="93" y="153"/>
                    </a:lnTo>
                    <a:lnTo>
                      <a:pt x="97" y="152"/>
                    </a:lnTo>
                    <a:lnTo>
                      <a:pt x="100" y="150"/>
                    </a:lnTo>
                    <a:lnTo>
                      <a:pt x="105" y="149"/>
                    </a:lnTo>
                    <a:lnTo>
                      <a:pt x="109" y="147"/>
                    </a:lnTo>
                    <a:lnTo>
                      <a:pt x="112" y="146"/>
                    </a:lnTo>
                    <a:lnTo>
                      <a:pt x="116" y="144"/>
                    </a:lnTo>
                    <a:lnTo>
                      <a:pt x="120" y="143"/>
                    </a:lnTo>
                    <a:lnTo>
                      <a:pt x="124" y="141"/>
                    </a:lnTo>
                    <a:lnTo>
                      <a:pt x="129" y="139"/>
                    </a:lnTo>
                    <a:lnTo>
                      <a:pt x="132" y="137"/>
                    </a:lnTo>
                    <a:lnTo>
                      <a:pt x="136" y="136"/>
                    </a:lnTo>
                    <a:lnTo>
                      <a:pt x="140" y="134"/>
                    </a:lnTo>
                    <a:lnTo>
                      <a:pt x="144" y="133"/>
                    </a:lnTo>
                    <a:lnTo>
                      <a:pt x="149" y="132"/>
                    </a:lnTo>
                    <a:lnTo>
                      <a:pt x="152" y="130"/>
                    </a:lnTo>
                    <a:lnTo>
                      <a:pt x="156" y="128"/>
                    </a:lnTo>
                    <a:lnTo>
                      <a:pt x="161" y="126"/>
                    </a:lnTo>
                    <a:lnTo>
                      <a:pt x="165" y="124"/>
                    </a:lnTo>
                    <a:lnTo>
                      <a:pt x="168" y="123"/>
                    </a:lnTo>
                    <a:lnTo>
                      <a:pt x="173" y="121"/>
                    </a:lnTo>
                    <a:lnTo>
                      <a:pt x="177" y="119"/>
                    </a:lnTo>
                    <a:lnTo>
                      <a:pt x="181" y="117"/>
                    </a:lnTo>
                    <a:lnTo>
                      <a:pt x="185" y="115"/>
                    </a:lnTo>
                    <a:lnTo>
                      <a:pt x="188" y="115"/>
                    </a:lnTo>
                    <a:lnTo>
                      <a:pt x="193" y="113"/>
                    </a:lnTo>
                    <a:lnTo>
                      <a:pt x="196" y="111"/>
                    </a:lnTo>
                    <a:lnTo>
                      <a:pt x="200" y="109"/>
                    </a:lnTo>
                    <a:lnTo>
                      <a:pt x="205" y="107"/>
                    </a:lnTo>
                    <a:lnTo>
                      <a:pt x="208" y="106"/>
                    </a:lnTo>
                    <a:lnTo>
                      <a:pt x="211" y="104"/>
                    </a:lnTo>
                    <a:lnTo>
                      <a:pt x="215" y="103"/>
                    </a:lnTo>
                    <a:lnTo>
                      <a:pt x="219" y="101"/>
                    </a:lnTo>
                    <a:lnTo>
                      <a:pt x="222" y="99"/>
                    </a:lnTo>
                    <a:lnTo>
                      <a:pt x="226" y="97"/>
                    </a:lnTo>
                    <a:lnTo>
                      <a:pt x="228" y="96"/>
                    </a:lnTo>
                    <a:lnTo>
                      <a:pt x="231" y="95"/>
                    </a:lnTo>
                    <a:lnTo>
                      <a:pt x="235" y="94"/>
                    </a:lnTo>
                    <a:lnTo>
                      <a:pt x="238" y="92"/>
                    </a:lnTo>
                    <a:lnTo>
                      <a:pt x="241" y="91"/>
                    </a:lnTo>
                    <a:lnTo>
                      <a:pt x="244" y="89"/>
                    </a:lnTo>
                    <a:lnTo>
                      <a:pt x="246" y="88"/>
                    </a:lnTo>
                    <a:lnTo>
                      <a:pt x="248" y="87"/>
                    </a:lnTo>
                    <a:lnTo>
                      <a:pt x="251" y="85"/>
                    </a:lnTo>
                    <a:lnTo>
                      <a:pt x="254" y="84"/>
                    </a:lnTo>
                    <a:lnTo>
                      <a:pt x="256" y="83"/>
                    </a:lnTo>
                    <a:lnTo>
                      <a:pt x="258" y="82"/>
                    </a:lnTo>
                    <a:lnTo>
                      <a:pt x="261" y="80"/>
                    </a:lnTo>
                    <a:lnTo>
                      <a:pt x="263" y="79"/>
                    </a:lnTo>
                    <a:lnTo>
                      <a:pt x="265" y="78"/>
                    </a:lnTo>
                    <a:lnTo>
                      <a:pt x="268" y="76"/>
                    </a:lnTo>
                    <a:lnTo>
                      <a:pt x="272" y="75"/>
                    </a:lnTo>
                    <a:lnTo>
                      <a:pt x="275" y="73"/>
                    </a:lnTo>
                    <a:lnTo>
                      <a:pt x="278" y="71"/>
                    </a:lnTo>
                    <a:lnTo>
                      <a:pt x="281" y="69"/>
                    </a:lnTo>
                    <a:lnTo>
                      <a:pt x="284" y="68"/>
                    </a:lnTo>
                    <a:lnTo>
                      <a:pt x="284" y="66"/>
                    </a:lnTo>
                    <a:lnTo>
                      <a:pt x="287" y="65"/>
                    </a:lnTo>
                    <a:lnTo>
                      <a:pt x="289" y="64"/>
                    </a:lnTo>
                    <a:lnTo>
                      <a:pt x="290" y="63"/>
                    </a:lnTo>
                    <a:lnTo>
                      <a:pt x="293" y="60"/>
                    </a:lnTo>
                    <a:lnTo>
                      <a:pt x="295" y="58"/>
                    </a:lnTo>
                    <a:lnTo>
                      <a:pt x="296" y="56"/>
                    </a:lnTo>
                    <a:lnTo>
                      <a:pt x="297" y="54"/>
                    </a:lnTo>
                    <a:lnTo>
                      <a:pt x="297" y="51"/>
                    </a:lnTo>
                    <a:lnTo>
                      <a:pt x="297" y="48"/>
                    </a:lnTo>
                    <a:lnTo>
                      <a:pt x="298" y="45"/>
                    </a:lnTo>
                    <a:lnTo>
                      <a:pt x="298" y="42"/>
                    </a:lnTo>
                    <a:lnTo>
                      <a:pt x="298" y="39"/>
                    </a:lnTo>
                    <a:lnTo>
                      <a:pt x="298" y="36"/>
                    </a:lnTo>
                    <a:lnTo>
                      <a:pt x="299" y="33"/>
                    </a:lnTo>
                    <a:lnTo>
                      <a:pt x="299" y="29"/>
                    </a:lnTo>
                    <a:lnTo>
                      <a:pt x="299" y="25"/>
                    </a:lnTo>
                    <a:lnTo>
                      <a:pt x="299" y="21"/>
                    </a:lnTo>
                    <a:lnTo>
                      <a:pt x="298" y="18"/>
                    </a:lnTo>
                    <a:lnTo>
                      <a:pt x="297" y="14"/>
                    </a:lnTo>
                    <a:lnTo>
                      <a:pt x="296" y="11"/>
                    </a:lnTo>
                    <a:lnTo>
                      <a:pt x="295" y="8"/>
                    </a:lnTo>
                    <a:lnTo>
                      <a:pt x="292" y="5"/>
                    </a:lnTo>
                    <a:lnTo>
                      <a:pt x="290" y="3"/>
                    </a:lnTo>
                    <a:lnTo>
                      <a:pt x="288" y="2"/>
                    </a:lnTo>
                    <a:lnTo>
                      <a:pt x="287" y="1"/>
                    </a:lnTo>
                    <a:lnTo>
                      <a:pt x="285" y="0"/>
                    </a:lnTo>
                    <a:lnTo>
                      <a:pt x="284" y="0"/>
                    </a:lnTo>
                    <a:lnTo>
                      <a:pt x="282" y="0"/>
                    </a:lnTo>
                    <a:lnTo>
                      <a:pt x="279" y="0"/>
                    </a:lnTo>
                    <a:lnTo>
                      <a:pt x="277" y="0"/>
                    </a:lnTo>
                    <a:lnTo>
                      <a:pt x="275" y="1"/>
                    </a:lnTo>
                    <a:lnTo>
                      <a:pt x="271" y="1"/>
                    </a:lnTo>
                    <a:lnTo>
                      <a:pt x="268" y="1"/>
                    </a:lnTo>
                    <a:lnTo>
                      <a:pt x="265" y="2"/>
                    </a:lnTo>
                    <a:lnTo>
                      <a:pt x="262" y="3"/>
                    </a:lnTo>
                    <a:lnTo>
                      <a:pt x="260" y="4"/>
                    </a:lnTo>
                    <a:lnTo>
                      <a:pt x="258" y="4"/>
                    </a:lnTo>
                    <a:lnTo>
                      <a:pt x="255" y="5"/>
                    </a:lnTo>
                    <a:lnTo>
                      <a:pt x="254" y="6"/>
                    </a:lnTo>
                    <a:lnTo>
                      <a:pt x="251" y="7"/>
                    </a:lnTo>
                    <a:lnTo>
                      <a:pt x="249" y="7"/>
                    </a:lnTo>
                    <a:lnTo>
                      <a:pt x="247" y="8"/>
                    </a:lnTo>
                    <a:lnTo>
                      <a:pt x="245" y="9"/>
                    </a:lnTo>
                    <a:lnTo>
                      <a:pt x="244" y="10"/>
                    </a:lnTo>
                    <a:lnTo>
                      <a:pt x="241" y="11"/>
                    </a:lnTo>
                    <a:lnTo>
                      <a:pt x="239" y="12"/>
                    </a:lnTo>
                    <a:lnTo>
                      <a:pt x="237" y="13"/>
                    </a:lnTo>
                    <a:lnTo>
                      <a:pt x="234" y="14"/>
                    </a:lnTo>
                    <a:lnTo>
                      <a:pt x="232" y="15"/>
                    </a:lnTo>
                    <a:lnTo>
                      <a:pt x="230" y="16"/>
                    </a:lnTo>
                    <a:lnTo>
                      <a:pt x="228" y="18"/>
                    </a:lnTo>
                    <a:lnTo>
                      <a:pt x="226" y="18"/>
                    </a:lnTo>
                    <a:lnTo>
                      <a:pt x="223" y="19"/>
                    </a:lnTo>
                    <a:lnTo>
                      <a:pt x="220" y="20"/>
                    </a:lnTo>
                    <a:lnTo>
                      <a:pt x="218" y="22"/>
                    </a:lnTo>
                    <a:lnTo>
                      <a:pt x="215" y="23"/>
                    </a:lnTo>
                    <a:lnTo>
                      <a:pt x="213" y="24"/>
                    </a:lnTo>
                    <a:lnTo>
                      <a:pt x="210" y="26"/>
                    </a:lnTo>
                    <a:lnTo>
                      <a:pt x="208" y="27"/>
                    </a:lnTo>
                    <a:lnTo>
                      <a:pt x="206" y="28"/>
                    </a:lnTo>
                    <a:lnTo>
                      <a:pt x="203" y="30"/>
                    </a:lnTo>
                    <a:lnTo>
                      <a:pt x="200" y="31"/>
                    </a:lnTo>
                    <a:lnTo>
                      <a:pt x="197" y="33"/>
                    </a:lnTo>
                    <a:lnTo>
                      <a:pt x="194" y="34"/>
                    </a:lnTo>
                    <a:lnTo>
                      <a:pt x="192" y="36"/>
                    </a:lnTo>
                    <a:lnTo>
                      <a:pt x="189" y="37"/>
                    </a:lnTo>
                    <a:lnTo>
                      <a:pt x="187" y="38"/>
                    </a:lnTo>
                    <a:lnTo>
                      <a:pt x="184" y="39"/>
                    </a:lnTo>
                    <a:lnTo>
                      <a:pt x="181" y="41"/>
                    </a:lnTo>
                    <a:lnTo>
                      <a:pt x="178" y="43"/>
                    </a:lnTo>
                    <a:lnTo>
                      <a:pt x="175" y="45"/>
                    </a:lnTo>
                    <a:lnTo>
                      <a:pt x="172" y="46"/>
                    </a:lnTo>
                    <a:lnTo>
                      <a:pt x="169" y="48"/>
                    </a:lnTo>
                    <a:lnTo>
                      <a:pt x="167" y="50"/>
                    </a:lnTo>
                    <a:lnTo>
                      <a:pt x="164" y="52"/>
                    </a:lnTo>
                    <a:lnTo>
                      <a:pt x="161" y="53"/>
                    </a:lnTo>
                    <a:lnTo>
                      <a:pt x="158" y="55"/>
                    </a:lnTo>
                    <a:lnTo>
                      <a:pt x="155" y="57"/>
                    </a:lnTo>
                    <a:lnTo>
                      <a:pt x="152" y="58"/>
                    </a:lnTo>
                    <a:lnTo>
                      <a:pt x="149" y="59"/>
                    </a:lnTo>
                    <a:lnTo>
                      <a:pt x="147" y="61"/>
                    </a:lnTo>
                    <a:lnTo>
                      <a:pt x="144" y="63"/>
                    </a:lnTo>
                    <a:lnTo>
                      <a:pt x="141" y="65"/>
                    </a:lnTo>
                    <a:lnTo>
                      <a:pt x="137" y="66"/>
                    </a:lnTo>
                    <a:lnTo>
                      <a:pt x="134" y="68"/>
                    </a:lnTo>
                    <a:lnTo>
                      <a:pt x="131" y="70"/>
                    </a:lnTo>
                    <a:lnTo>
                      <a:pt x="129" y="72"/>
                    </a:lnTo>
                    <a:lnTo>
                      <a:pt x="126" y="74"/>
                    </a:lnTo>
                    <a:lnTo>
                      <a:pt x="123" y="76"/>
                    </a:lnTo>
                    <a:lnTo>
                      <a:pt x="120" y="77"/>
                    </a:lnTo>
                    <a:lnTo>
                      <a:pt x="117" y="79"/>
                    </a:lnTo>
                    <a:lnTo>
                      <a:pt x="114" y="80"/>
                    </a:lnTo>
                    <a:lnTo>
                      <a:pt x="111" y="82"/>
                    </a:lnTo>
                    <a:lnTo>
                      <a:pt x="109" y="84"/>
                    </a:lnTo>
                    <a:lnTo>
                      <a:pt x="106" y="86"/>
                    </a:lnTo>
                    <a:lnTo>
                      <a:pt x="103" y="88"/>
                    </a:lnTo>
                    <a:lnTo>
                      <a:pt x="100" y="89"/>
                    </a:lnTo>
                    <a:lnTo>
                      <a:pt x="97" y="91"/>
                    </a:lnTo>
                    <a:lnTo>
                      <a:pt x="94" y="94"/>
                    </a:lnTo>
                    <a:lnTo>
                      <a:pt x="91" y="95"/>
                    </a:lnTo>
                    <a:lnTo>
                      <a:pt x="89" y="96"/>
                    </a:lnTo>
                    <a:lnTo>
                      <a:pt x="86" y="98"/>
                    </a:lnTo>
                    <a:lnTo>
                      <a:pt x="83" y="100"/>
                    </a:lnTo>
                    <a:lnTo>
                      <a:pt x="80" y="102"/>
                    </a:lnTo>
                    <a:lnTo>
                      <a:pt x="78" y="104"/>
                    </a:lnTo>
                    <a:lnTo>
                      <a:pt x="75" y="106"/>
                    </a:lnTo>
                    <a:lnTo>
                      <a:pt x="72" y="108"/>
                    </a:lnTo>
                    <a:lnTo>
                      <a:pt x="70" y="109"/>
                    </a:lnTo>
                    <a:lnTo>
                      <a:pt x="68" y="111"/>
                    </a:lnTo>
                    <a:lnTo>
                      <a:pt x="65" y="113"/>
                    </a:lnTo>
                    <a:lnTo>
                      <a:pt x="62" y="115"/>
                    </a:lnTo>
                    <a:lnTo>
                      <a:pt x="59" y="116"/>
                    </a:lnTo>
                    <a:lnTo>
                      <a:pt x="57" y="118"/>
                    </a:lnTo>
                    <a:lnTo>
                      <a:pt x="54" y="120"/>
                    </a:lnTo>
                    <a:lnTo>
                      <a:pt x="53" y="122"/>
                    </a:lnTo>
                    <a:lnTo>
                      <a:pt x="50" y="123"/>
                    </a:lnTo>
                    <a:lnTo>
                      <a:pt x="48" y="125"/>
                    </a:lnTo>
                    <a:lnTo>
                      <a:pt x="46" y="127"/>
                    </a:lnTo>
                    <a:lnTo>
                      <a:pt x="44" y="129"/>
                    </a:lnTo>
                    <a:lnTo>
                      <a:pt x="41" y="130"/>
                    </a:lnTo>
                    <a:lnTo>
                      <a:pt x="39" y="132"/>
                    </a:lnTo>
                    <a:lnTo>
                      <a:pt x="37" y="134"/>
                    </a:lnTo>
                    <a:lnTo>
                      <a:pt x="35" y="135"/>
                    </a:lnTo>
                    <a:lnTo>
                      <a:pt x="34" y="136"/>
                    </a:lnTo>
                    <a:lnTo>
                      <a:pt x="32" y="138"/>
                    </a:lnTo>
                    <a:lnTo>
                      <a:pt x="29" y="139"/>
                    </a:lnTo>
                    <a:lnTo>
                      <a:pt x="27" y="141"/>
                    </a:lnTo>
                    <a:lnTo>
                      <a:pt x="24" y="144"/>
                    </a:lnTo>
                    <a:lnTo>
                      <a:pt x="20" y="147"/>
                    </a:lnTo>
                    <a:lnTo>
                      <a:pt x="17" y="149"/>
                    </a:lnTo>
                    <a:lnTo>
                      <a:pt x="15" y="152"/>
                    </a:lnTo>
                    <a:lnTo>
                      <a:pt x="12" y="154"/>
                    </a:lnTo>
                    <a:lnTo>
                      <a:pt x="10" y="156"/>
                    </a:lnTo>
                    <a:lnTo>
                      <a:pt x="7" y="157"/>
                    </a:lnTo>
                    <a:lnTo>
                      <a:pt x="5" y="159"/>
                    </a:lnTo>
                    <a:lnTo>
                      <a:pt x="3" y="160"/>
                    </a:lnTo>
                    <a:lnTo>
                      <a:pt x="2" y="162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9" y="191"/>
                    </a:lnTo>
                    <a:lnTo>
                      <a:pt x="38" y="175"/>
                    </a:lnTo>
                    <a:lnTo>
                      <a:pt x="38" y="175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8" name="Freeform 33"/>
              <p:cNvSpPr>
                <a:spLocks/>
              </p:cNvSpPr>
              <p:nvPr/>
            </p:nvSpPr>
            <p:spPr bwMode="auto">
              <a:xfrm>
                <a:off x="1393" y="817"/>
                <a:ext cx="285" cy="237"/>
              </a:xfrm>
              <a:custGeom>
                <a:avLst/>
                <a:gdLst/>
                <a:ahLst/>
                <a:cxnLst>
                  <a:cxn ang="0">
                    <a:pos x="2" y="236"/>
                  </a:cxn>
                  <a:cxn ang="0">
                    <a:pos x="10" y="232"/>
                  </a:cxn>
                  <a:cxn ang="0">
                    <a:pos x="16" y="228"/>
                  </a:cxn>
                  <a:cxn ang="0">
                    <a:pos x="25" y="224"/>
                  </a:cxn>
                  <a:cxn ang="0">
                    <a:pos x="34" y="218"/>
                  </a:cxn>
                  <a:cxn ang="0">
                    <a:pos x="46" y="212"/>
                  </a:cxn>
                  <a:cxn ang="0">
                    <a:pos x="58" y="206"/>
                  </a:cxn>
                  <a:cxn ang="0">
                    <a:pos x="71" y="198"/>
                  </a:cxn>
                  <a:cxn ang="0">
                    <a:pos x="85" y="189"/>
                  </a:cxn>
                  <a:cxn ang="0">
                    <a:pos x="100" y="181"/>
                  </a:cxn>
                  <a:cxn ang="0">
                    <a:pos x="115" y="172"/>
                  </a:cxn>
                  <a:cxn ang="0">
                    <a:pos x="130" y="163"/>
                  </a:cxn>
                  <a:cxn ang="0">
                    <a:pos x="145" y="153"/>
                  </a:cxn>
                  <a:cxn ang="0">
                    <a:pos x="161" y="144"/>
                  </a:cxn>
                  <a:cxn ang="0">
                    <a:pos x="176" y="134"/>
                  </a:cxn>
                  <a:cxn ang="0">
                    <a:pos x="190" y="124"/>
                  </a:cxn>
                  <a:cxn ang="0">
                    <a:pos x="203" y="113"/>
                  </a:cxn>
                  <a:cxn ang="0">
                    <a:pos x="217" y="104"/>
                  </a:cxn>
                  <a:cxn ang="0">
                    <a:pos x="229" y="94"/>
                  </a:cxn>
                  <a:cxn ang="0">
                    <a:pos x="241" y="85"/>
                  </a:cxn>
                  <a:cxn ang="0">
                    <a:pos x="250" y="75"/>
                  </a:cxn>
                  <a:cxn ang="0">
                    <a:pos x="259" y="66"/>
                  </a:cxn>
                  <a:cxn ang="0">
                    <a:pos x="266" y="57"/>
                  </a:cxn>
                  <a:cxn ang="0">
                    <a:pos x="272" y="50"/>
                  </a:cxn>
                  <a:cxn ang="0">
                    <a:pos x="278" y="41"/>
                  </a:cxn>
                  <a:cxn ang="0">
                    <a:pos x="280" y="34"/>
                  </a:cxn>
                  <a:cxn ang="0">
                    <a:pos x="283" y="28"/>
                  </a:cxn>
                  <a:cxn ang="0">
                    <a:pos x="285" y="21"/>
                  </a:cxn>
                  <a:cxn ang="0">
                    <a:pos x="285" y="12"/>
                  </a:cxn>
                  <a:cxn ang="0">
                    <a:pos x="280" y="5"/>
                  </a:cxn>
                  <a:cxn ang="0">
                    <a:pos x="274" y="1"/>
                  </a:cxn>
                  <a:cxn ang="0">
                    <a:pos x="268" y="0"/>
                  </a:cxn>
                  <a:cxn ang="0">
                    <a:pos x="261" y="1"/>
                  </a:cxn>
                  <a:cxn ang="0">
                    <a:pos x="255" y="2"/>
                  </a:cxn>
                  <a:cxn ang="0">
                    <a:pos x="247" y="5"/>
                  </a:cxn>
                  <a:cxn ang="0">
                    <a:pos x="239" y="9"/>
                  </a:cxn>
                  <a:cxn ang="0">
                    <a:pos x="229" y="12"/>
                  </a:cxn>
                  <a:cxn ang="0">
                    <a:pos x="220" y="19"/>
                  </a:cxn>
                  <a:cxn ang="0">
                    <a:pos x="209" y="27"/>
                  </a:cxn>
                  <a:cxn ang="0">
                    <a:pos x="198" y="35"/>
                  </a:cxn>
                  <a:cxn ang="0">
                    <a:pos x="185" y="44"/>
                  </a:cxn>
                  <a:cxn ang="0">
                    <a:pos x="172" y="54"/>
                  </a:cxn>
                  <a:cxn ang="0">
                    <a:pos x="160" y="67"/>
                  </a:cxn>
                  <a:cxn ang="0">
                    <a:pos x="147" y="79"/>
                  </a:cxn>
                  <a:cxn ang="0">
                    <a:pos x="134" y="91"/>
                  </a:cxn>
                  <a:cxn ang="0">
                    <a:pos x="121" y="105"/>
                  </a:cxn>
                  <a:cxn ang="0">
                    <a:pos x="107" y="118"/>
                  </a:cxn>
                  <a:cxn ang="0">
                    <a:pos x="95" y="130"/>
                  </a:cxn>
                  <a:cxn ang="0">
                    <a:pos x="83" y="144"/>
                  </a:cxn>
                  <a:cxn ang="0">
                    <a:pos x="70" y="157"/>
                  </a:cxn>
                  <a:cxn ang="0">
                    <a:pos x="59" y="169"/>
                  </a:cxn>
                  <a:cxn ang="0">
                    <a:pos x="49" y="181"/>
                  </a:cxn>
                  <a:cxn ang="0">
                    <a:pos x="38" y="192"/>
                  </a:cxn>
                  <a:cxn ang="0">
                    <a:pos x="29" y="203"/>
                  </a:cxn>
                  <a:cxn ang="0">
                    <a:pos x="22" y="212"/>
                  </a:cxn>
                  <a:cxn ang="0">
                    <a:pos x="14" y="220"/>
                  </a:cxn>
                  <a:cxn ang="0">
                    <a:pos x="9" y="226"/>
                  </a:cxn>
                  <a:cxn ang="0">
                    <a:pos x="3" y="233"/>
                  </a:cxn>
                  <a:cxn ang="0">
                    <a:pos x="0" y="237"/>
                  </a:cxn>
                </a:cxnLst>
                <a:rect l="0" t="0" r="r" b="b"/>
                <a:pathLst>
                  <a:path w="285" h="237">
                    <a:moveTo>
                      <a:pt x="0" y="237"/>
                    </a:moveTo>
                    <a:lnTo>
                      <a:pt x="1" y="237"/>
                    </a:lnTo>
                    <a:lnTo>
                      <a:pt x="2" y="236"/>
                    </a:lnTo>
                    <a:lnTo>
                      <a:pt x="4" y="235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1" y="230"/>
                    </a:lnTo>
                    <a:lnTo>
                      <a:pt x="13" y="229"/>
                    </a:lnTo>
                    <a:lnTo>
                      <a:pt x="16" y="228"/>
                    </a:lnTo>
                    <a:lnTo>
                      <a:pt x="19" y="226"/>
                    </a:lnTo>
                    <a:lnTo>
                      <a:pt x="22" y="225"/>
                    </a:lnTo>
                    <a:lnTo>
                      <a:pt x="25" y="224"/>
                    </a:lnTo>
                    <a:lnTo>
                      <a:pt x="28" y="222"/>
                    </a:lnTo>
                    <a:lnTo>
                      <a:pt x="31" y="220"/>
                    </a:lnTo>
                    <a:lnTo>
                      <a:pt x="34" y="218"/>
                    </a:lnTo>
                    <a:lnTo>
                      <a:pt x="38" y="216"/>
                    </a:lnTo>
                    <a:lnTo>
                      <a:pt x="42" y="214"/>
                    </a:lnTo>
                    <a:lnTo>
                      <a:pt x="46" y="212"/>
                    </a:lnTo>
                    <a:lnTo>
                      <a:pt x="49" y="209"/>
                    </a:lnTo>
                    <a:lnTo>
                      <a:pt x="54" y="207"/>
                    </a:lnTo>
                    <a:lnTo>
                      <a:pt x="58" y="206"/>
                    </a:lnTo>
                    <a:lnTo>
                      <a:pt x="63" y="203"/>
                    </a:lnTo>
                    <a:lnTo>
                      <a:pt x="67" y="200"/>
                    </a:lnTo>
                    <a:lnTo>
                      <a:pt x="71" y="198"/>
                    </a:lnTo>
                    <a:lnTo>
                      <a:pt x="76" y="195"/>
                    </a:lnTo>
                    <a:lnTo>
                      <a:pt x="80" y="192"/>
                    </a:lnTo>
                    <a:lnTo>
                      <a:pt x="85" y="189"/>
                    </a:lnTo>
                    <a:lnTo>
                      <a:pt x="89" y="186"/>
                    </a:lnTo>
                    <a:lnTo>
                      <a:pt x="95" y="185"/>
                    </a:lnTo>
                    <a:lnTo>
                      <a:pt x="100" y="181"/>
                    </a:lnTo>
                    <a:lnTo>
                      <a:pt x="105" y="178"/>
                    </a:lnTo>
                    <a:lnTo>
                      <a:pt x="109" y="175"/>
                    </a:lnTo>
                    <a:lnTo>
                      <a:pt x="115" y="172"/>
                    </a:lnTo>
                    <a:lnTo>
                      <a:pt x="120" y="169"/>
                    </a:lnTo>
                    <a:lnTo>
                      <a:pt x="125" y="166"/>
                    </a:lnTo>
                    <a:lnTo>
                      <a:pt x="130" y="163"/>
                    </a:lnTo>
                    <a:lnTo>
                      <a:pt x="135" y="160"/>
                    </a:lnTo>
                    <a:lnTo>
                      <a:pt x="140" y="156"/>
                    </a:lnTo>
                    <a:lnTo>
                      <a:pt x="145" y="153"/>
                    </a:lnTo>
                    <a:lnTo>
                      <a:pt x="150" y="149"/>
                    </a:lnTo>
                    <a:lnTo>
                      <a:pt x="155" y="147"/>
                    </a:lnTo>
                    <a:lnTo>
                      <a:pt x="161" y="144"/>
                    </a:lnTo>
                    <a:lnTo>
                      <a:pt x="165" y="140"/>
                    </a:lnTo>
                    <a:lnTo>
                      <a:pt x="170" y="137"/>
                    </a:lnTo>
                    <a:lnTo>
                      <a:pt x="176" y="134"/>
                    </a:lnTo>
                    <a:lnTo>
                      <a:pt x="181" y="130"/>
                    </a:lnTo>
                    <a:lnTo>
                      <a:pt x="185" y="127"/>
                    </a:lnTo>
                    <a:lnTo>
                      <a:pt x="190" y="124"/>
                    </a:lnTo>
                    <a:lnTo>
                      <a:pt x="195" y="120"/>
                    </a:lnTo>
                    <a:lnTo>
                      <a:pt x="199" y="117"/>
                    </a:lnTo>
                    <a:lnTo>
                      <a:pt x="203" y="113"/>
                    </a:lnTo>
                    <a:lnTo>
                      <a:pt x="208" y="110"/>
                    </a:lnTo>
                    <a:lnTo>
                      <a:pt x="213" y="107"/>
                    </a:lnTo>
                    <a:lnTo>
                      <a:pt x="217" y="104"/>
                    </a:lnTo>
                    <a:lnTo>
                      <a:pt x="222" y="101"/>
                    </a:lnTo>
                    <a:lnTo>
                      <a:pt x="225" y="97"/>
                    </a:lnTo>
                    <a:lnTo>
                      <a:pt x="229" y="94"/>
                    </a:lnTo>
                    <a:lnTo>
                      <a:pt x="233" y="91"/>
                    </a:lnTo>
                    <a:lnTo>
                      <a:pt x="237" y="88"/>
                    </a:lnTo>
                    <a:lnTo>
                      <a:pt x="241" y="85"/>
                    </a:lnTo>
                    <a:lnTo>
                      <a:pt x="244" y="82"/>
                    </a:lnTo>
                    <a:lnTo>
                      <a:pt x="247" y="79"/>
                    </a:lnTo>
                    <a:lnTo>
                      <a:pt x="250" y="75"/>
                    </a:lnTo>
                    <a:lnTo>
                      <a:pt x="253" y="72"/>
                    </a:lnTo>
                    <a:lnTo>
                      <a:pt x="257" y="70"/>
                    </a:lnTo>
                    <a:lnTo>
                      <a:pt x="259" y="66"/>
                    </a:lnTo>
                    <a:lnTo>
                      <a:pt x="261" y="63"/>
                    </a:lnTo>
                    <a:lnTo>
                      <a:pt x="264" y="60"/>
                    </a:lnTo>
                    <a:lnTo>
                      <a:pt x="266" y="57"/>
                    </a:lnTo>
                    <a:lnTo>
                      <a:pt x="268" y="54"/>
                    </a:lnTo>
                    <a:lnTo>
                      <a:pt x="270" y="52"/>
                    </a:lnTo>
                    <a:lnTo>
                      <a:pt x="272" y="50"/>
                    </a:lnTo>
                    <a:lnTo>
                      <a:pt x="274" y="47"/>
                    </a:lnTo>
                    <a:lnTo>
                      <a:pt x="276" y="44"/>
                    </a:lnTo>
                    <a:lnTo>
                      <a:pt x="278" y="41"/>
                    </a:lnTo>
                    <a:lnTo>
                      <a:pt x="279" y="39"/>
                    </a:lnTo>
                    <a:lnTo>
                      <a:pt x="280" y="36"/>
                    </a:lnTo>
                    <a:lnTo>
                      <a:pt x="280" y="34"/>
                    </a:lnTo>
                    <a:lnTo>
                      <a:pt x="282" y="31"/>
                    </a:lnTo>
                    <a:lnTo>
                      <a:pt x="282" y="30"/>
                    </a:lnTo>
                    <a:lnTo>
                      <a:pt x="283" y="28"/>
                    </a:lnTo>
                    <a:lnTo>
                      <a:pt x="283" y="25"/>
                    </a:lnTo>
                    <a:lnTo>
                      <a:pt x="284" y="23"/>
                    </a:lnTo>
                    <a:lnTo>
                      <a:pt x="285" y="21"/>
                    </a:lnTo>
                    <a:lnTo>
                      <a:pt x="285" y="19"/>
                    </a:lnTo>
                    <a:lnTo>
                      <a:pt x="285" y="16"/>
                    </a:lnTo>
                    <a:lnTo>
                      <a:pt x="285" y="12"/>
                    </a:lnTo>
                    <a:lnTo>
                      <a:pt x="283" y="10"/>
                    </a:lnTo>
                    <a:lnTo>
                      <a:pt x="283" y="8"/>
                    </a:lnTo>
                    <a:lnTo>
                      <a:pt x="280" y="5"/>
                    </a:lnTo>
                    <a:lnTo>
                      <a:pt x="279" y="4"/>
                    </a:lnTo>
                    <a:lnTo>
                      <a:pt x="277" y="2"/>
                    </a:lnTo>
                    <a:lnTo>
                      <a:pt x="274" y="1"/>
                    </a:lnTo>
                    <a:lnTo>
                      <a:pt x="272" y="1"/>
                    </a:lnTo>
                    <a:lnTo>
                      <a:pt x="270" y="0"/>
                    </a:lnTo>
                    <a:lnTo>
                      <a:pt x="268" y="0"/>
                    </a:lnTo>
                    <a:lnTo>
                      <a:pt x="266" y="0"/>
                    </a:lnTo>
                    <a:lnTo>
                      <a:pt x="264" y="0"/>
                    </a:lnTo>
                    <a:lnTo>
                      <a:pt x="261" y="1"/>
                    </a:lnTo>
                    <a:lnTo>
                      <a:pt x="260" y="1"/>
                    </a:lnTo>
                    <a:lnTo>
                      <a:pt x="258" y="2"/>
                    </a:lnTo>
                    <a:lnTo>
                      <a:pt x="255" y="2"/>
                    </a:lnTo>
                    <a:lnTo>
                      <a:pt x="253" y="3"/>
                    </a:lnTo>
                    <a:lnTo>
                      <a:pt x="250" y="4"/>
                    </a:lnTo>
                    <a:lnTo>
                      <a:pt x="247" y="5"/>
                    </a:lnTo>
                    <a:lnTo>
                      <a:pt x="244" y="6"/>
                    </a:lnTo>
                    <a:lnTo>
                      <a:pt x="241" y="7"/>
                    </a:lnTo>
                    <a:lnTo>
                      <a:pt x="239" y="9"/>
                    </a:lnTo>
                    <a:lnTo>
                      <a:pt x="236" y="10"/>
                    </a:lnTo>
                    <a:lnTo>
                      <a:pt x="233" y="11"/>
                    </a:lnTo>
                    <a:lnTo>
                      <a:pt x="229" y="12"/>
                    </a:lnTo>
                    <a:lnTo>
                      <a:pt x="226" y="15"/>
                    </a:lnTo>
                    <a:lnTo>
                      <a:pt x="223" y="17"/>
                    </a:lnTo>
                    <a:lnTo>
                      <a:pt x="220" y="19"/>
                    </a:lnTo>
                    <a:lnTo>
                      <a:pt x="216" y="21"/>
                    </a:lnTo>
                    <a:lnTo>
                      <a:pt x="212" y="24"/>
                    </a:lnTo>
                    <a:lnTo>
                      <a:pt x="209" y="27"/>
                    </a:lnTo>
                    <a:lnTo>
                      <a:pt x="205" y="29"/>
                    </a:lnTo>
                    <a:lnTo>
                      <a:pt x="202" y="31"/>
                    </a:lnTo>
                    <a:lnTo>
                      <a:pt x="198" y="35"/>
                    </a:lnTo>
                    <a:lnTo>
                      <a:pt x="194" y="38"/>
                    </a:lnTo>
                    <a:lnTo>
                      <a:pt x="189" y="41"/>
                    </a:lnTo>
                    <a:lnTo>
                      <a:pt x="185" y="44"/>
                    </a:lnTo>
                    <a:lnTo>
                      <a:pt x="181" y="48"/>
                    </a:lnTo>
                    <a:lnTo>
                      <a:pt x="177" y="51"/>
                    </a:lnTo>
                    <a:lnTo>
                      <a:pt x="172" y="54"/>
                    </a:lnTo>
                    <a:lnTo>
                      <a:pt x="168" y="59"/>
                    </a:lnTo>
                    <a:lnTo>
                      <a:pt x="164" y="62"/>
                    </a:lnTo>
                    <a:lnTo>
                      <a:pt x="160" y="67"/>
                    </a:lnTo>
                    <a:lnTo>
                      <a:pt x="155" y="70"/>
                    </a:lnTo>
                    <a:lnTo>
                      <a:pt x="151" y="74"/>
                    </a:lnTo>
                    <a:lnTo>
                      <a:pt x="147" y="79"/>
                    </a:lnTo>
                    <a:lnTo>
                      <a:pt x="143" y="83"/>
                    </a:lnTo>
                    <a:lnTo>
                      <a:pt x="138" y="88"/>
                    </a:lnTo>
                    <a:lnTo>
                      <a:pt x="134" y="91"/>
                    </a:lnTo>
                    <a:lnTo>
                      <a:pt x="129" y="96"/>
                    </a:lnTo>
                    <a:lnTo>
                      <a:pt x="125" y="100"/>
                    </a:lnTo>
                    <a:lnTo>
                      <a:pt x="121" y="105"/>
                    </a:lnTo>
                    <a:lnTo>
                      <a:pt x="116" y="109"/>
                    </a:lnTo>
                    <a:lnTo>
                      <a:pt x="112" y="113"/>
                    </a:lnTo>
                    <a:lnTo>
                      <a:pt x="107" y="118"/>
                    </a:lnTo>
                    <a:lnTo>
                      <a:pt x="104" y="122"/>
                    </a:lnTo>
                    <a:lnTo>
                      <a:pt x="99" y="127"/>
                    </a:lnTo>
                    <a:lnTo>
                      <a:pt x="95" y="130"/>
                    </a:lnTo>
                    <a:lnTo>
                      <a:pt x="91" y="135"/>
                    </a:lnTo>
                    <a:lnTo>
                      <a:pt x="87" y="140"/>
                    </a:lnTo>
                    <a:lnTo>
                      <a:pt x="83" y="144"/>
                    </a:lnTo>
                    <a:lnTo>
                      <a:pt x="78" y="148"/>
                    </a:lnTo>
                    <a:lnTo>
                      <a:pt x="75" y="153"/>
                    </a:lnTo>
                    <a:lnTo>
                      <a:pt x="70" y="157"/>
                    </a:lnTo>
                    <a:lnTo>
                      <a:pt x="67" y="161"/>
                    </a:lnTo>
                    <a:lnTo>
                      <a:pt x="63" y="165"/>
                    </a:lnTo>
                    <a:lnTo>
                      <a:pt x="59" y="169"/>
                    </a:lnTo>
                    <a:lnTo>
                      <a:pt x="55" y="173"/>
                    </a:lnTo>
                    <a:lnTo>
                      <a:pt x="51" y="177"/>
                    </a:lnTo>
                    <a:lnTo>
                      <a:pt x="49" y="181"/>
                    </a:lnTo>
                    <a:lnTo>
                      <a:pt x="45" y="185"/>
                    </a:lnTo>
                    <a:lnTo>
                      <a:pt x="42" y="188"/>
                    </a:lnTo>
                    <a:lnTo>
                      <a:pt x="38" y="192"/>
                    </a:lnTo>
                    <a:lnTo>
                      <a:pt x="35" y="196"/>
                    </a:lnTo>
                    <a:lnTo>
                      <a:pt x="32" y="199"/>
                    </a:lnTo>
                    <a:lnTo>
                      <a:pt x="29" y="203"/>
                    </a:lnTo>
                    <a:lnTo>
                      <a:pt x="27" y="206"/>
                    </a:lnTo>
                    <a:lnTo>
                      <a:pt x="24" y="208"/>
                    </a:lnTo>
                    <a:lnTo>
                      <a:pt x="22" y="212"/>
                    </a:lnTo>
                    <a:lnTo>
                      <a:pt x="19" y="215"/>
                    </a:lnTo>
                    <a:lnTo>
                      <a:pt x="16" y="217"/>
                    </a:lnTo>
                    <a:lnTo>
                      <a:pt x="14" y="220"/>
                    </a:lnTo>
                    <a:lnTo>
                      <a:pt x="12" y="222"/>
                    </a:lnTo>
                    <a:lnTo>
                      <a:pt x="10" y="225"/>
                    </a:lnTo>
                    <a:lnTo>
                      <a:pt x="9" y="226"/>
                    </a:lnTo>
                    <a:lnTo>
                      <a:pt x="7" y="228"/>
                    </a:lnTo>
                    <a:lnTo>
                      <a:pt x="6" y="230"/>
                    </a:lnTo>
                    <a:lnTo>
                      <a:pt x="3" y="233"/>
                    </a:lnTo>
                    <a:lnTo>
                      <a:pt x="1" y="235"/>
                    </a:lnTo>
                    <a:lnTo>
                      <a:pt x="0" y="237"/>
                    </a:lnTo>
                    <a:lnTo>
                      <a:pt x="0" y="237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9" name="Freeform 34"/>
              <p:cNvSpPr>
                <a:spLocks/>
              </p:cNvSpPr>
              <p:nvPr/>
            </p:nvSpPr>
            <p:spPr bwMode="auto">
              <a:xfrm>
                <a:off x="1414" y="912"/>
                <a:ext cx="344" cy="138"/>
              </a:xfrm>
              <a:custGeom>
                <a:avLst/>
                <a:gdLst/>
                <a:ahLst/>
                <a:cxnLst>
                  <a:cxn ang="0">
                    <a:pos x="2" y="138"/>
                  </a:cxn>
                  <a:cxn ang="0">
                    <a:pos x="7" y="137"/>
                  </a:cxn>
                  <a:cxn ang="0">
                    <a:pos x="12" y="135"/>
                  </a:cxn>
                  <a:cxn ang="0">
                    <a:pos x="21" y="134"/>
                  </a:cxn>
                  <a:cxn ang="0">
                    <a:pos x="31" y="133"/>
                  </a:cxn>
                  <a:cxn ang="0">
                    <a:pos x="43" y="130"/>
                  </a:cxn>
                  <a:cxn ang="0">
                    <a:pos x="56" y="129"/>
                  </a:cxn>
                  <a:cxn ang="0">
                    <a:pos x="70" y="126"/>
                  </a:cxn>
                  <a:cxn ang="0">
                    <a:pos x="85" y="123"/>
                  </a:cxn>
                  <a:cxn ang="0">
                    <a:pos x="102" y="120"/>
                  </a:cxn>
                  <a:cxn ang="0">
                    <a:pos x="118" y="116"/>
                  </a:cxn>
                  <a:cxn ang="0">
                    <a:pos x="136" y="112"/>
                  </a:cxn>
                  <a:cxn ang="0">
                    <a:pos x="153" y="109"/>
                  </a:cxn>
                  <a:cxn ang="0">
                    <a:pos x="171" y="104"/>
                  </a:cxn>
                  <a:cxn ang="0">
                    <a:pos x="188" y="100"/>
                  </a:cxn>
                  <a:cxn ang="0">
                    <a:pos x="206" y="95"/>
                  </a:cxn>
                  <a:cxn ang="0">
                    <a:pos x="223" y="91"/>
                  </a:cxn>
                  <a:cxn ang="0">
                    <a:pos x="239" y="86"/>
                  </a:cxn>
                  <a:cxn ang="0">
                    <a:pos x="255" y="81"/>
                  </a:cxn>
                  <a:cxn ang="0">
                    <a:pos x="269" y="75"/>
                  </a:cxn>
                  <a:cxn ang="0">
                    <a:pos x="283" y="71"/>
                  </a:cxn>
                  <a:cxn ang="0">
                    <a:pos x="295" y="64"/>
                  </a:cxn>
                  <a:cxn ang="0">
                    <a:pos x="306" y="59"/>
                  </a:cxn>
                  <a:cxn ang="0">
                    <a:pos x="315" y="53"/>
                  </a:cxn>
                  <a:cxn ang="0">
                    <a:pos x="323" y="48"/>
                  </a:cxn>
                  <a:cxn ang="0">
                    <a:pos x="330" y="42"/>
                  </a:cxn>
                  <a:cxn ang="0">
                    <a:pos x="338" y="33"/>
                  </a:cxn>
                  <a:cxn ang="0">
                    <a:pos x="343" y="23"/>
                  </a:cxn>
                  <a:cxn ang="0">
                    <a:pos x="344" y="14"/>
                  </a:cxn>
                  <a:cxn ang="0">
                    <a:pos x="339" y="7"/>
                  </a:cxn>
                  <a:cxn ang="0">
                    <a:pos x="330" y="2"/>
                  </a:cxn>
                  <a:cxn ang="0">
                    <a:pos x="324" y="1"/>
                  </a:cxn>
                  <a:cxn ang="0">
                    <a:pos x="316" y="0"/>
                  </a:cxn>
                  <a:cxn ang="0">
                    <a:pos x="308" y="0"/>
                  </a:cxn>
                  <a:cxn ang="0">
                    <a:pos x="298" y="1"/>
                  </a:cxn>
                  <a:cxn ang="0">
                    <a:pos x="287" y="2"/>
                  </a:cxn>
                  <a:cxn ang="0">
                    <a:pos x="276" y="5"/>
                  </a:cxn>
                  <a:cxn ang="0">
                    <a:pos x="263" y="9"/>
                  </a:cxn>
                  <a:cxn ang="0">
                    <a:pos x="249" y="14"/>
                  </a:cxn>
                  <a:cxn ang="0">
                    <a:pos x="234" y="19"/>
                  </a:cxn>
                  <a:cxn ang="0">
                    <a:pos x="219" y="25"/>
                  </a:cxn>
                  <a:cxn ang="0">
                    <a:pos x="202" y="32"/>
                  </a:cxn>
                  <a:cxn ang="0">
                    <a:pos x="186" y="39"/>
                  </a:cxn>
                  <a:cxn ang="0">
                    <a:pos x="169" y="47"/>
                  </a:cxn>
                  <a:cxn ang="0">
                    <a:pos x="152" y="55"/>
                  </a:cxn>
                  <a:cxn ang="0">
                    <a:pos x="136" y="63"/>
                  </a:cxn>
                  <a:cxn ang="0">
                    <a:pos x="119" y="72"/>
                  </a:cxn>
                  <a:cxn ang="0">
                    <a:pos x="104" y="80"/>
                  </a:cxn>
                  <a:cxn ang="0">
                    <a:pos x="88" y="89"/>
                  </a:cxn>
                  <a:cxn ang="0">
                    <a:pos x="73" y="96"/>
                  </a:cxn>
                  <a:cxn ang="0">
                    <a:pos x="60" y="104"/>
                  </a:cxn>
                  <a:cxn ang="0">
                    <a:pos x="47" y="111"/>
                  </a:cxn>
                  <a:cxn ang="0">
                    <a:pos x="35" y="117"/>
                  </a:cxn>
                  <a:cxn ang="0">
                    <a:pos x="25" y="123"/>
                  </a:cxn>
                  <a:cxn ang="0">
                    <a:pos x="16" y="129"/>
                  </a:cxn>
                  <a:cxn ang="0">
                    <a:pos x="9" y="132"/>
                  </a:cxn>
                  <a:cxn ang="0">
                    <a:pos x="2" y="137"/>
                  </a:cxn>
                  <a:cxn ang="0">
                    <a:pos x="0" y="138"/>
                  </a:cxn>
                </a:cxnLst>
                <a:rect l="0" t="0" r="r" b="b"/>
                <a:pathLst>
                  <a:path w="344" h="138">
                    <a:moveTo>
                      <a:pt x="0" y="138"/>
                    </a:moveTo>
                    <a:lnTo>
                      <a:pt x="1" y="138"/>
                    </a:lnTo>
                    <a:lnTo>
                      <a:pt x="2" y="138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7"/>
                    </a:lnTo>
                    <a:lnTo>
                      <a:pt x="10" y="136"/>
                    </a:lnTo>
                    <a:lnTo>
                      <a:pt x="12" y="135"/>
                    </a:lnTo>
                    <a:lnTo>
                      <a:pt x="15" y="135"/>
                    </a:lnTo>
                    <a:lnTo>
                      <a:pt x="18" y="135"/>
                    </a:lnTo>
                    <a:lnTo>
                      <a:pt x="21" y="134"/>
                    </a:lnTo>
                    <a:lnTo>
                      <a:pt x="24" y="133"/>
                    </a:lnTo>
                    <a:lnTo>
                      <a:pt x="28" y="133"/>
                    </a:lnTo>
                    <a:lnTo>
                      <a:pt x="31" y="133"/>
                    </a:lnTo>
                    <a:lnTo>
                      <a:pt x="34" y="132"/>
                    </a:lnTo>
                    <a:lnTo>
                      <a:pt x="39" y="131"/>
                    </a:lnTo>
                    <a:lnTo>
                      <a:pt x="43" y="130"/>
                    </a:lnTo>
                    <a:lnTo>
                      <a:pt x="47" y="130"/>
                    </a:lnTo>
                    <a:lnTo>
                      <a:pt x="51" y="129"/>
                    </a:lnTo>
                    <a:lnTo>
                      <a:pt x="56" y="129"/>
                    </a:lnTo>
                    <a:lnTo>
                      <a:pt x="61" y="128"/>
                    </a:lnTo>
                    <a:lnTo>
                      <a:pt x="66" y="127"/>
                    </a:lnTo>
                    <a:lnTo>
                      <a:pt x="70" y="126"/>
                    </a:lnTo>
                    <a:lnTo>
                      <a:pt x="75" y="125"/>
                    </a:lnTo>
                    <a:lnTo>
                      <a:pt x="80" y="124"/>
                    </a:lnTo>
                    <a:lnTo>
                      <a:pt x="85" y="123"/>
                    </a:lnTo>
                    <a:lnTo>
                      <a:pt x="91" y="122"/>
                    </a:lnTo>
                    <a:lnTo>
                      <a:pt x="96" y="121"/>
                    </a:lnTo>
                    <a:lnTo>
                      <a:pt x="102" y="120"/>
                    </a:lnTo>
                    <a:lnTo>
                      <a:pt x="107" y="119"/>
                    </a:lnTo>
                    <a:lnTo>
                      <a:pt x="113" y="117"/>
                    </a:lnTo>
                    <a:lnTo>
                      <a:pt x="118" y="116"/>
                    </a:lnTo>
                    <a:lnTo>
                      <a:pt x="124" y="115"/>
                    </a:lnTo>
                    <a:lnTo>
                      <a:pt x="130" y="113"/>
                    </a:lnTo>
                    <a:lnTo>
                      <a:pt x="136" y="112"/>
                    </a:lnTo>
                    <a:lnTo>
                      <a:pt x="142" y="111"/>
                    </a:lnTo>
                    <a:lnTo>
                      <a:pt x="147" y="110"/>
                    </a:lnTo>
                    <a:lnTo>
                      <a:pt x="153" y="109"/>
                    </a:lnTo>
                    <a:lnTo>
                      <a:pt x="159" y="107"/>
                    </a:lnTo>
                    <a:lnTo>
                      <a:pt x="165" y="106"/>
                    </a:lnTo>
                    <a:lnTo>
                      <a:pt x="171" y="104"/>
                    </a:lnTo>
                    <a:lnTo>
                      <a:pt x="177" y="103"/>
                    </a:lnTo>
                    <a:lnTo>
                      <a:pt x="182" y="101"/>
                    </a:lnTo>
                    <a:lnTo>
                      <a:pt x="188" y="100"/>
                    </a:lnTo>
                    <a:lnTo>
                      <a:pt x="195" y="98"/>
                    </a:lnTo>
                    <a:lnTo>
                      <a:pt x="201" y="97"/>
                    </a:lnTo>
                    <a:lnTo>
                      <a:pt x="206" y="95"/>
                    </a:lnTo>
                    <a:lnTo>
                      <a:pt x="212" y="94"/>
                    </a:lnTo>
                    <a:lnTo>
                      <a:pt x="218" y="92"/>
                    </a:lnTo>
                    <a:lnTo>
                      <a:pt x="223" y="91"/>
                    </a:lnTo>
                    <a:lnTo>
                      <a:pt x="228" y="89"/>
                    </a:lnTo>
                    <a:lnTo>
                      <a:pt x="234" y="88"/>
                    </a:lnTo>
                    <a:lnTo>
                      <a:pt x="239" y="86"/>
                    </a:lnTo>
                    <a:lnTo>
                      <a:pt x="245" y="84"/>
                    </a:lnTo>
                    <a:lnTo>
                      <a:pt x="250" y="82"/>
                    </a:lnTo>
                    <a:lnTo>
                      <a:pt x="255" y="81"/>
                    </a:lnTo>
                    <a:lnTo>
                      <a:pt x="259" y="78"/>
                    </a:lnTo>
                    <a:lnTo>
                      <a:pt x="265" y="77"/>
                    </a:lnTo>
                    <a:lnTo>
                      <a:pt x="269" y="75"/>
                    </a:lnTo>
                    <a:lnTo>
                      <a:pt x="275" y="73"/>
                    </a:lnTo>
                    <a:lnTo>
                      <a:pt x="279" y="72"/>
                    </a:lnTo>
                    <a:lnTo>
                      <a:pt x="283" y="71"/>
                    </a:lnTo>
                    <a:lnTo>
                      <a:pt x="288" y="69"/>
                    </a:lnTo>
                    <a:lnTo>
                      <a:pt x="292" y="67"/>
                    </a:lnTo>
                    <a:lnTo>
                      <a:pt x="295" y="64"/>
                    </a:lnTo>
                    <a:lnTo>
                      <a:pt x="299" y="63"/>
                    </a:lnTo>
                    <a:lnTo>
                      <a:pt x="302" y="60"/>
                    </a:lnTo>
                    <a:lnTo>
                      <a:pt x="306" y="59"/>
                    </a:lnTo>
                    <a:lnTo>
                      <a:pt x="309" y="57"/>
                    </a:lnTo>
                    <a:lnTo>
                      <a:pt x="313" y="55"/>
                    </a:lnTo>
                    <a:lnTo>
                      <a:pt x="315" y="53"/>
                    </a:lnTo>
                    <a:lnTo>
                      <a:pt x="317" y="52"/>
                    </a:lnTo>
                    <a:lnTo>
                      <a:pt x="320" y="50"/>
                    </a:lnTo>
                    <a:lnTo>
                      <a:pt x="323" y="48"/>
                    </a:lnTo>
                    <a:lnTo>
                      <a:pt x="325" y="46"/>
                    </a:lnTo>
                    <a:lnTo>
                      <a:pt x="328" y="44"/>
                    </a:lnTo>
                    <a:lnTo>
                      <a:pt x="330" y="42"/>
                    </a:lnTo>
                    <a:lnTo>
                      <a:pt x="332" y="40"/>
                    </a:lnTo>
                    <a:lnTo>
                      <a:pt x="335" y="36"/>
                    </a:lnTo>
                    <a:lnTo>
                      <a:pt x="338" y="33"/>
                    </a:lnTo>
                    <a:lnTo>
                      <a:pt x="340" y="30"/>
                    </a:lnTo>
                    <a:lnTo>
                      <a:pt x="342" y="26"/>
                    </a:lnTo>
                    <a:lnTo>
                      <a:pt x="343" y="23"/>
                    </a:lnTo>
                    <a:lnTo>
                      <a:pt x="344" y="20"/>
                    </a:lnTo>
                    <a:lnTo>
                      <a:pt x="344" y="16"/>
                    </a:lnTo>
                    <a:lnTo>
                      <a:pt x="344" y="14"/>
                    </a:lnTo>
                    <a:lnTo>
                      <a:pt x="343" y="12"/>
                    </a:lnTo>
                    <a:lnTo>
                      <a:pt x="341" y="10"/>
                    </a:lnTo>
                    <a:lnTo>
                      <a:pt x="339" y="7"/>
                    </a:lnTo>
                    <a:lnTo>
                      <a:pt x="337" y="5"/>
                    </a:lnTo>
                    <a:lnTo>
                      <a:pt x="334" y="3"/>
                    </a:lnTo>
                    <a:lnTo>
                      <a:pt x="330" y="2"/>
                    </a:lnTo>
                    <a:lnTo>
                      <a:pt x="328" y="1"/>
                    </a:lnTo>
                    <a:lnTo>
                      <a:pt x="326" y="1"/>
                    </a:lnTo>
                    <a:lnTo>
                      <a:pt x="324" y="1"/>
                    </a:lnTo>
                    <a:lnTo>
                      <a:pt x="322" y="1"/>
                    </a:lnTo>
                    <a:lnTo>
                      <a:pt x="318" y="0"/>
                    </a:lnTo>
                    <a:lnTo>
                      <a:pt x="316" y="0"/>
                    </a:lnTo>
                    <a:lnTo>
                      <a:pt x="314" y="0"/>
                    </a:lnTo>
                    <a:lnTo>
                      <a:pt x="311" y="0"/>
                    </a:lnTo>
                    <a:lnTo>
                      <a:pt x="308" y="0"/>
                    </a:lnTo>
                    <a:lnTo>
                      <a:pt x="305" y="0"/>
                    </a:lnTo>
                    <a:lnTo>
                      <a:pt x="301" y="0"/>
                    </a:lnTo>
                    <a:lnTo>
                      <a:pt x="298" y="1"/>
                    </a:lnTo>
                    <a:lnTo>
                      <a:pt x="295" y="1"/>
                    </a:lnTo>
                    <a:lnTo>
                      <a:pt x="291" y="2"/>
                    </a:lnTo>
                    <a:lnTo>
                      <a:pt x="287" y="2"/>
                    </a:lnTo>
                    <a:lnTo>
                      <a:pt x="283" y="3"/>
                    </a:lnTo>
                    <a:lnTo>
                      <a:pt x="279" y="4"/>
                    </a:lnTo>
                    <a:lnTo>
                      <a:pt x="276" y="5"/>
                    </a:lnTo>
                    <a:lnTo>
                      <a:pt x="272" y="7"/>
                    </a:lnTo>
                    <a:lnTo>
                      <a:pt x="268" y="8"/>
                    </a:lnTo>
                    <a:lnTo>
                      <a:pt x="263" y="9"/>
                    </a:lnTo>
                    <a:lnTo>
                      <a:pt x="258" y="11"/>
                    </a:lnTo>
                    <a:lnTo>
                      <a:pt x="254" y="12"/>
                    </a:lnTo>
                    <a:lnTo>
                      <a:pt x="249" y="14"/>
                    </a:lnTo>
                    <a:lnTo>
                      <a:pt x="244" y="15"/>
                    </a:lnTo>
                    <a:lnTo>
                      <a:pt x="239" y="16"/>
                    </a:lnTo>
                    <a:lnTo>
                      <a:pt x="234" y="19"/>
                    </a:lnTo>
                    <a:lnTo>
                      <a:pt x="229" y="21"/>
                    </a:lnTo>
                    <a:lnTo>
                      <a:pt x="223" y="23"/>
                    </a:lnTo>
                    <a:lnTo>
                      <a:pt x="219" y="25"/>
                    </a:lnTo>
                    <a:lnTo>
                      <a:pt x="213" y="27"/>
                    </a:lnTo>
                    <a:lnTo>
                      <a:pt x="207" y="30"/>
                    </a:lnTo>
                    <a:lnTo>
                      <a:pt x="202" y="32"/>
                    </a:lnTo>
                    <a:lnTo>
                      <a:pt x="197" y="34"/>
                    </a:lnTo>
                    <a:lnTo>
                      <a:pt x="191" y="36"/>
                    </a:lnTo>
                    <a:lnTo>
                      <a:pt x="186" y="39"/>
                    </a:lnTo>
                    <a:lnTo>
                      <a:pt x="181" y="42"/>
                    </a:lnTo>
                    <a:lnTo>
                      <a:pt x="175" y="45"/>
                    </a:lnTo>
                    <a:lnTo>
                      <a:pt x="169" y="47"/>
                    </a:lnTo>
                    <a:lnTo>
                      <a:pt x="163" y="50"/>
                    </a:lnTo>
                    <a:lnTo>
                      <a:pt x="158" y="53"/>
                    </a:lnTo>
                    <a:lnTo>
                      <a:pt x="152" y="55"/>
                    </a:lnTo>
                    <a:lnTo>
                      <a:pt x="146" y="57"/>
                    </a:lnTo>
                    <a:lnTo>
                      <a:pt x="142" y="61"/>
                    </a:lnTo>
                    <a:lnTo>
                      <a:pt x="136" y="63"/>
                    </a:lnTo>
                    <a:lnTo>
                      <a:pt x="130" y="66"/>
                    </a:lnTo>
                    <a:lnTo>
                      <a:pt x="124" y="69"/>
                    </a:lnTo>
                    <a:lnTo>
                      <a:pt x="119" y="72"/>
                    </a:lnTo>
                    <a:lnTo>
                      <a:pt x="114" y="74"/>
                    </a:lnTo>
                    <a:lnTo>
                      <a:pt x="108" y="77"/>
                    </a:lnTo>
                    <a:lnTo>
                      <a:pt x="104" y="80"/>
                    </a:lnTo>
                    <a:lnTo>
                      <a:pt x="99" y="83"/>
                    </a:lnTo>
                    <a:lnTo>
                      <a:pt x="93" y="86"/>
                    </a:lnTo>
                    <a:lnTo>
                      <a:pt x="88" y="89"/>
                    </a:lnTo>
                    <a:lnTo>
                      <a:pt x="83" y="91"/>
                    </a:lnTo>
                    <a:lnTo>
                      <a:pt x="78" y="93"/>
                    </a:lnTo>
                    <a:lnTo>
                      <a:pt x="73" y="96"/>
                    </a:lnTo>
                    <a:lnTo>
                      <a:pt x="68" y="98"/>
                    </a:lnTo>
                    <a:lnTo>
                      <a:pt x="64" y="101"/>
                    </a:lnTo>
                    <a:lnTo>
                      <a:pt x="60" y="104"/>
                    </a:lnTo>
                    <a:lnTo>
                      <a:pt x="55" y="106"/>
                    </a:lnTo>
                    <a:lnTo>
                      <a:pt x="51" y="109"/>
                    </a:lnTo>
                    <a:lnTo>
                      <a:pt x="47" y="111"/>
                    </a:lnTo>
                    <a:lnTo>
                      <a:pt x="43" y="113"/>
                    </a:lnTo>
                    <a:lnTo>
                      <a:pt x="39" y="115"/>
                    </a:lnTo>
                    <a:lnTo>
                      <a:pt x="35" y="117"/>
                    </a:lnTo>
                    <a:lnTo>
                      <a:pt x="32" y="120"/>
                    </a:lnTo>
                    <a:lnTo>
                      <a:pt x="28" y="122"/>
                    </a:lnTo>
                    <a:lnTo>
                      <a:pt x="25" y="123"/>
                    </a:lnTo>
                    <a:lnTo>
                      <a:pt x="22" y="125"/>
                    </a:lnTo>
                    <a:lnTo>
                      <a:pt x="19" y="127"/>
                    </a:lnTo>
                    <a:lnTo>
                      <a:pt x="16" y="129"/>
                    </a:lnTo>
                    <a:lnTo>
                      <a:pt x="13" y="130"/>
                    </a:lnTo>
                    <a:lnTo>
                      <a:pt x="11" y="130"/>
                    </a:lnTo>
                    <a:lnTo>
                      <a:pt x="9" y="132"/>
                    </a:lnTo>
                    <a:lnTo>
                      <a:pt x="8" y="133"/>
                    </a:lnTo>
                    <a:lnTo>
                      <a:pt x="4" y="135"/>
                    </a:lnTo>
                    <a:lnTo>
                      <a:pt x="2" y="137"/>
                    </a:lnTo>
                    <a:lnTo>
                      <a:pt x="1" y="138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0" name="Freeform 35"/>
              <p:cNvSpPr>
                <a:spLocks/>
              </p:cNvSpPr>
              <p:nvPr/>
            </p:nvSpPr>
            <p:spPr bwMode="auto">
              <a:xfrm>
                <a:off x="1410" y="982"/>
                <a:ext cx="329" cy="105"/>
              </a:xfrm>
              <a:custGeom>
                <a:avLst/>
                <a:gdLst/>
                <a:ahLst/>
                <a:cxnLst>
                  <a:cxn ang="0">
                    <a:pos x="37" y="99"/>
                  </a:cxn>
                  <a:cxn ang="0">
                    <a:pos x="45" y="99"/>
                  </a:cxn>
                  <a:cxn ang="0">
                    <a:pos x="54" y="98"/>
                  </a:cxn>
                  <a:cxn ang="0">
                    <a:pos x="66" y="97"/>
                  </a:cxn>
                  <a:cxn ang="0">
                    <a:pos x="78" y="96"/>
                  </a:cxn>
                  <a:cxn ang="0">
                    <a:pos x="92" y="95"/>
                  </a:cxn>
                  <a:cxn ang="0">
                    <a:pos x="108" y="94"/>
                  </a:cxn>
                  <a:cxn ang="0">
                    <a:pos x="126" y="92"/>
                  </a:cxn>
                  <a:cxn ang="0">
                    <a:pos x="143" y="91"/>
                  </a:cxn>
                  <a:cxn ang="0">
                    <a:pos x="161" y="89"/>
                  </a:cxn>
                  <a:cxn ang="0">
                    <a:pos x="179" y="87"/>
                  </a:cxn>
                  <a:cxn ang="0">
                    <a:pos x="196" y="85"/>
                  </a:cxn>
                  <a:cxn ang="0">
                    <a:pos x="213" y="83"/>
                  </a:cxn>
                  <a:cxn ang="0">
                    <a:pos x="228" y="80"/>
                  </a:cxn>
                  <a:cxn ang="0">
                    <a:pos x="243" y="80"/>
                  </a:cxn>
                  <a:cxn ang="0">
                    <a:pos x="256" y="77"/>
                  </a:cxn>
                  <a:cxn ang="0">
                    <a:pos x="267" y="75"/>
                  </a:cxn>
                  <a:cxn ang="0">
                    <a:pos x="277" y="73"/>
                  </a:cxn>
                  <a:cxn ang="0">
                    <a:pos x="285" y="71"/>
                  </a:cxn>
                  <a:cxn ang="0">
                    <a:pos x="297" y="68"/>
                  </a:cxn>
                  <a:cxn ang="0">
                    <a:pos x="306" y="65"/>
                  </a:cxn>
                  <a:cxn ang="0">
                    <a:pos x="315" y="59"/>
                  </a:cxn>
                  <a:cxn ang="0">
                    <a:pos x="320" y="50"/>
                  </a:cxn>
                  <a:cxn ang="0">
                    <a:pos x="324" y="38"/>
                  </a:cxn>
                  <a:cxn ang="0">
                    <a:pos x="328" y="23"/>
                  </a:cxn>
                  <a:cxn ang="0">
                    <a:pos x="326" y="10"/>
                  </a:cxn>
                  <a:cxn ang="0">
                    <a:pos x="317" y="2"/>
                  </a:cxn>
                  <a:cxn ang="0">
                    <a:pos x="306" y="0"/>
                  </a:cxn>
                  <a:cxn ang="0">
                    <a:pos x="295" y="0"/>
                  </a:cxn>
                  <a:cxn ang="0">
                    <a:pos x="286" y="0"/>
                  </a:cxn>
                  <a:cxn ang="0">
                    <a:pos x="278" y="1"/>
                  </a:cxn>
                  <a:cxn ang="0">
                    <a:pos x="268" y="2"/>
                  </a:cxn>
                  <a:cxn ang="0">
                    <a:pos x="258" y="3"/>
                  </a:cxn>
                  <a:cxn ang="0">
                    <a:pos x="247" y="5"/>
                  </a:cxn>
                  <a:cxn ang="0">
                    <a:pos x="237" y="8"/>
                  </a:cxn>
                  <a:cxn ang="0">
                    <a:pos x="224" y="10"/>
                  </a:cxn>
                  <a:cxn ang="0">
                    <a:pos x="212" y="13"/>
                  </a:cxn>
                  <a:cxn ang="0">
                    <a:pos x="200" y="16"/>
                  </a:cxn>
                  <a:cxn ang="0">
                    <a:pos x="187" y="19"/>
                  </a:cxn>
                  <a:cxn ang="0">
                    <a:pos x="174" y="21"/>
                  </a:cxn>
                  <a:cxn ang="0">
                    <a:pos x="161" y="24"/>
                  </a:cxn>
                  <a:cxn ang="0">
                    <a:pos x="148" y="28"/>
                  </a:cxn>
                  <a:cxn ang="0">
                    <a:pos x="135" y="31"/>
                  </a:cxn>
                  <a:cxn ang="0">
                    <a:pos x="121" y="34"/>
                  </a:cxn>
                  <a:cxn ang="0">
                    <a:pos x="108" y="39"/>
                  </a:cxn>
                  <a:cxn ang="0">
                    <a:pos x="95" y="42"/>
                  </a:cxn>
                  <a:cxn ang="0">
                    <a:pos x="83" y="46"/>
                  </a:cxn>
                  <a:cxn ang="0">
                    <a:pos x="70" y="50"/>
                  </a:cxn>
                  <a:cxn ang="0">
                    <a:pos x="60" y="54"/>
                  </a:cxn>
                  <a:cxn ang="0">
                    <a:pos x="50" y="58"/>
                  </a:cxn>
                  <a:cxn ang="0">
                    <a:pos x="40" y="61"/>
                  </a:cxn>
                  <a:cxn ang="0">
                    <a:pos x="31" y="65"/>
                  </a:cxn>
                  <a:cxn ang="0">
                    <a:pos x="23" y="68"/>
                  </a:cxn>
                  <a:cxn ang="0">
                    <a:pos x="14" y="71"/>
                  </a:cxn>
                  <a:cxn ang="0">
                    <a:pos x="4" y="75"/>
                  </a:cxn>
                  <a:cxn ang="0">
                    <a:pos x="2" y="105"/>
                  </a:cxn>
                </a:cxnLst>
                <a:rect l="0" t="0" r="r" b="b"/>
                <a:pathLst>
                  <a:path w="329" h="105">
                    <a:moveTo>
                      <a:pt x="34" y="99"/>
                    </a:moveTo>
                    <a:lnTo>
                      <a:pt x="34" y="99"/>
                    </a:lnTo>
                    <a:lnTo>
                      <a:pt x="35" y="99"/>
                    </a:lnTo>
                    <a:lnTo>
                      <a:pt x="37" y="99"/>
                    </a:lnTo>
                    <a:lnTo>
                      <a:pt x="40" y="99"/>
                    </a:lnTo>
                    <a:lnTo>
                      <a:pt x="41" y="99"/>
                    </a:lnTo>
                    <a:lnTo>
                      <a:pt x="43" y="99"/>
                    </a:lnTo>
                    <a:lnTo>
                      <a:pt x="45" y="99"/>
                    </a:lnTo>
                    <a:lnTo>
                      <a:pt x="47" y="99"/>
                    </a:lnTo>
                    <a:lnTo>
                      <a:pt x="50" y="98"/>
                    </a:lnTo>
                    <a:lnTo>
                      <a:pt x="51" y="98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60" y="98"/>
                    </a:lnTo>
                    <a:lnTo>
                      <a:pt x="63" y="98"/>
                    </a:lnTo>
                    <a:lnTo>
                      <a:pt x="66" y="97"/>
                    </a:lnTo>
                    <a:lnTo>
                      <a:pt x="69" y="97"/>
                    </a:lnTo>
                    <a:lnTo>
                      <a:pt x="71" y="97"/>
                    </a:lnTo>
                    <a:lnTo>
                      <a:pt x="75" y="96"/>
                    </a:lnTo>
                    <a:lnTo>
                      <a:pt x="78" y="96"/>
                    </a:lnTo>
                    <a:lnTo>
                      <a:pt x="82" y="96"/>
                    </a:lnTo>
                    <a:lnTo>
                      <a:pt x="85" y="96"/>
                    </a:lnTo>
                    <a:lnTo>
                      <a:pt x="89" y="95"/>
                    </a:lnTo>
                    <a:lnTo>
                      <a:pt x="92" y="95"/>
                    </a:lnTo>
                    <a:lnTo>
                      <a:pt x="97" y="95"/>
                    </a:lnTo>
                    <a:lnTo>
                      <a:pt x="101" y="95"/>
                    </a:lnTo>
                    <a:lnTo>
                      <a:pt x="105" y="94"/>
                    </a:lnTo>
                    <a:lnTo>
                      <a:pt x="108" y="94"/>
                    </a:lnTo>
                    <a:lnTo>
                      <a:pt x="113" y="94"/>
                    </a:lnTo>
                    <a:lnTo>
                      <a:pt x="117" y="93"/>
                    </a:lnTo>
                    <a:lnTo>
                      <a:pt x="122" y="93"/>
                    </a:lnTo>
                    <a:lnTo>
                      <a:pt x="126" y="92"/>
                    </a:lnTo>
                    <a:lnTo>
                      <a:pt x="130" y="92"/>
                    </a:lnTo>
                    <a:lnTo>
                      <a:pt x="134" y="91"/>
                    </a:lnTo>
                    <a:lnTo>
                      <a:pt x="138" y="91"/>
                    </a:lnTo>
                    <a:lnTo>
                      <a:pt x="143" y="91"/>
                    </a:lnTo>
                    <a:lnTo>
                      <a:pt x="147" y="90"/>
                    </a:lnTo>
                    <a:lnTo>
                      <a:pt x="152" y="89"/>
                    </a:lnTo>
                    <a:lnTo>
                      <a:pt x="156" y="89"/>
                    </a:lnTo>
                    <a:lnTo>
                      <a:pt x="161" y="89"/>
                    </a:lnTo>
                    <a:lnTo>
                      <a:pt x="166" y="88"/>
                    </a:lnTo>
                    <a:lnTo>
                      <a:pt x="169" y="88"/>
                    </a:lnTo>
                    <a:lnTo>
                      <a:pt x="174" y="88"/>
                    </a:lnTo>
                    <a:lnTo>
                      <a:pt x="179" y="87"/>
                    </a:lnTo>
                    <a:lnTo>
                      <a:pt x="184" y="87"/>
                    </a:lnTo>
                    <a:lnTo>
                      <a:pt x="187" y="86"/>
                    </a:lnTo>
                    <a:lnTo>
                      <a:pt x="192" y="86"/>
                    </a:lnTo>
                    <a:lnTo>
                      <a:pt x="196" y="85"/>
                    </a:lnTo>
                    <a:lnTo>
                      <a:pt x="201" y="85"/>
                    </a:lnTo>
                    <a:lnTo>
                      <a:pt x="205" y="84"/>
                    </a:lnTo>
                    <a:lnTo>
                      <a:pt x="208" y="83"/>
                    </a:lnTo>
                    <a:lnTo>
                      <a:pt x="213" y="83"/>
                    </a:lnTo>
                    <a:lnTo>
                      <a:pt x="217" y="82"/>
                    </a:lnTo>
                    <a:lnTo>
                      <a:pt x="221" y="82"/>
                    </a:lnTo>
                    <a:lnTo>
                      <a:pt x="224" y="81"/>
                    </a:lnTo>
                    <a:lnTo>
                      <a:pt x="228" y="80"/>
                    </a:lnTo>
                    <a:lnTo>
                      <a:pt x="233" y="80"/>
                    </a:lnTo>
                    <a:lnTo>
                      <a:pt x="236" y="80"/>
                    </a:lnTo>
                    <a:lnTo>
                      <a:pt x="240" y="80"/>
                    </a:lnTo>
                    <a:lnTo>
                      <a:pt x="243" y="80"/>
                    </a:lnTo>
                    <a:lnTo>
                      <a:pt x="247" y="79"/>
                    </a:lnTo>
                    <a:lnTo>
                      <a:pt x="250" y="78"/>
                    </a:lnTo>
                    <a:lnTo>
                      <a:pt x="253" y="78"/>
                    </a:lnTo>
                    <a:lnTo>
                      <a:pt x="256" y="77"/>
                    </a:lnTo>
                    <a:lnTo>
                      <a:pt x="260" y="77"/>
                    </a:lnTo>
                    <a:lnTo>
                      <a:pt x="262" y="76"/>
                    </a:lnTo>
                    <a:lnTo>
                      <a:pt x="264" y="75"/>
                    </a:lnTo>
                    <a:lnTo>
                      <a:pt x="267" y="75"/>
                    </a:lnTo>
                    <a:lnTo>
                      <a:pt x="270" y="74"/>
                    </a:lnTo>
                    <a:lnTo>
                      <a:pt x="272" y="74"/>
                    </a:lnTo>
                    <a:lnTo>
                      <a:pt x="275" y="73"/>
                    </a:lnTo>
                    <a:lnTo>
                      <a:pt x="277" y="73"/>
                    </a:lnTo>
                    <a:lnTo>
                      <a:pt x="280" y="72"/>
                    </a:lnTo>
                    <a:lnTo>
                      <a:pt x="281" y="72"/>
                    </a:lnTo>
                    <a:lnTo>
                      <a:pt x="283" y="72"/>
                    </a:lnTo>
                    <a:lnTo>
                      <a:pt x="285" y="71"/>
                    </a:lnTo>
                    <a:lnTo>
                      <a:pt x="287" y="71"/>
                    </a:lnTo>
                    <a:lnTo>
                      <a:pt x="290" y="70"/>
                    </a:lnTo>
                    <a:lnTo>
                      <a:pt x="294" y="69"/>
                    </a:lnTo>
                    <a:lnTo>
                      <a:pt x="297" y="68"/>
                    </a:lnTo>
                    <a:lnTo>
                      <a:pt x="300" y="67"/>
                    </a:lnTo>
                    <a:lnTo>
                      <a:pt x="301" y="66"/>
                    </a:lnTo>
                    <a:lnTo>
                      <a:pt x="304" y="66"/>
                    </a:lnTo>
                    <a:lnTo>
                      <a:pt x="306" y="65"/>
                    </a:lnTo>
                    <a:lnTo>
                      <a:pt x="308" y="64"/>
                    </a:lnTo>
                    <a:lnTo>
                      <a:pt x="311" y="62"/>
                    </a:lnTo>
                    <a:lnTo>
                      <a:pt x="313" y="60"/>
                    </a:lnTo>
                    <a:lnTo>
                      <a:pt x="315" y="59"/>
                    </a:lnTo>
                    <a:lnTo>
                      <a:pt x="317" y="57"/>
                    </a:lnTo>
                    <a:lnTo>
                      <a:pt x="318" y="55"/>
                    </a:lnTo>
                    <a:lnTo>
                      <a:pt x="319" y="52"/>
                    </a:lnTo>
                    <a:lnTo>
                      <a:pt x="320" y="50"/>
                    </a:lnTo>
                    <a:lnTo>
                      <a:pt x="321" y="47"/>
                    </a:lnTo>
                    <a:lnTo>
                      <a:pt x="322" y="44"/>
                    </a:lnTo>
                    <a:lnTo>
                      <a:pt x="323" y="41"/>
                    </a:lnTo>
                    <a:lnTo>
                      <a:pt x="324" y="38"/>
                    </a:lnTo>
                    <a:lnTo>
                      <a:pt x="326" y="35"/>
                    </a:lnTo>
                    <a:lnTo>
                      <a:pt x="327" y="31"/>
                    </a:lnTo>
                    <a:lnTo>
                      <a:pt x="328" y="27"/>
                    </a:lnTo>
                    <a:lnTo>
                      <a:pt x="328" y="23"/>
                    </a:lnTo>
                    <a:lnTo>
                      <a:pt x="329" y="21"/>
                    </a:lnTo>
                    <a:lnTo>
                      <a:pt x="328" y="17"/>
                    </a:lnTo>
                    <a:lnTo>
                      <a:pt x="328" y="13"/>
                    </a:lnTo>
                    <a:lnTo>
                      <a:pt x="326" y="10"/>
                    </a:lnTo>
                    <a:lnTo>
                      <a:pt x="324" y="7"/>
                    </a:lnTo>
                    <a:lnTo>
                      <a:pt x="321" y="5"/>
                    </a:lnTo>
                    <a:lnTo>
                      <a:pt x="319" y="2"/>
                    </a:lnTo>
                    <a:lnTo>
                      <a:pt x="317" y="2"/>
                    </a:lnTo>
                    <a:lnTo>
                      <a:pt x="315" y="2"/>
                    </a:lnTo>
                    <a:lnTo>
                      <a:pt x="312" y="1"/>
                    </a:lnTo>
                    <a:lnTo>
                      <a:pt x="310" y="1"/>
                    </a:lnTo>
                    <a:lnTo>
                      <a:pt x="306" y="0"/>
                    </a:lnTo>
                    <a:lnTo>
                      <a:pt x="303" y="0"/>
                    </a:lnTo>
                    <a:lnTo>
                      <a:pt x="300" y="0"/>
                    </a:lnTo>
                    <a:lnTo>
                      <a:pt x="297" y="0"/>
                    </a:lnTo>
                    <a:lnTo>
                      <a:pt x="295" y="0"/>
                    </a:lnTo>
                    <a:lnTo>
                      <a:pt x="293" y="0"/>
                    </a:lnTo>
                    <a:lnTo>
                      <a:pt x="290" y="0"/>
                    </a:lnTo>
                    <a:lnTo>
                      <a:pt x="289" y="0"/>
                    </a:lnTo>
                    <a:lnTo>
                      <a:pt x="286" y="0"/>
                    </a:lnTo>
                    <a:lnTo>
                      <a:pt x="284" y="0"/>
                    </a:lnTo>
                    <a:lnTo>
                      <a:pt x="282" y="1"/>
                    </a:lnTo>
                    <a:lnTo>
                      <a:pt x="281" y="1"/>
                    </a:lnTo>
                    <a:lnTo>
                      <a:pt x="278" y="1"/>
                    </a:lnTo>
                    <a:lnTo>
                      <a:pt x="276" y="2"/>
                    </a:lnTo>
                    <a:lnTo>
                      <a:pt x="273" y="2"/>
                    </a:lnTo>
                    <a:lnTo>
                      <a:pt x="271" y="2"/>
                    </a:lnTo>
                    <a:lnTo>
                      <a:pt x="268" y="2"/>
                    </a:lnTo>
                    <a:lnTo>
                      <a:pt x="266" y="2"/>
                    </a:lnTo>
                    <a:lnTo>
                      <a:pt x="263" y="2"/>
                    </a:lnTo>
                    <a:lnTo>
                      <a:pt x="261" y="3"/>
                    </a:lnTo>
                    <a:lnTo>
                      <a:pt x="258" y="3"/>
                    </a:lnTo>
                    <a:lnTo>
                      <a:pt x="256" y="4"/>
                    </a:lnTo>
                    <a:lnTo>
                      <a:pt x="253" y="4"/>
                    </a:lnTo>
                    <a:lnTo>
                      <a:pt x="250" y="5"/>
                    </a:lnTo>
                    <a:lnTo>
                      <a:pt x="247" y="5"/>
                    </a:lnTo>
                    <a:lnTo>
                      <a:pt x="245" y="6"/>
                    </a:lnTo>
                    <a:lnTo>
                      <a:pt x="243" y="6"/>
                    </a:lnTo>
                    <a:lnTo>
                      <a:pt x="240" y="7"/>
                    </a:lnTo>
                    <a:lnTo>
                      <a:pt x="237" y="8"/>
                    </a:lnTo>
                    <a:lnTo>
                      <a:pt x="234" y="8"/>
                    </a:lnTo>
                    <a:lnTo>
                      <a:pt x="230" y="9"/>
                    </a:lnTo>
                    <a:lnTo>
                      <a:pt x="227" y="10"/>
                    </a:lnTo>
                    <a:lnTo>
                      <a:pt x="224" y="10"/>
                    </a:lnTo>
                    <a:lnTo>
                      <a:pt x="222" y="11"/>
                    </a:lnTo>
                    <a:lnTo>
                      <a:pt x="219" y="11"/>
                    </a:lnTo>
                    <a:lnTo>
                      <a:pt x="216" y="12"/>
                    </a:lnTo>
                    <a:lnTo>
                      <a:pt x="212" y="13"/>
                    </a:lnTo>
                    <a:lnTo>
                      <a:pt x="209" y="13"/>
                    </a:lnTo>
                    <a:lnTo>
                      <a:pt x="206" y="14"/>
                    </a:lnTo>
                    <a:lnTo>
                      <a:pt x="203" y="15"/>
                    </a:lnTo>
                    <a:lnTo>
                      <a:pt x="200" y="16"/>
                    </a:lnTo>
                    <a:lnTo>
                      <a:pt x="197" y="16"/>
                    </a:lnTo>
                    <a:lnTo>
                      <a:pt x="193" y="17"/>
                    </a:lnTo>
                    <a:lnTo>
                      <a:pt x="190" y="18"/>
                    </a:lnTo>
                    <a:lnTo>
                      <a:pt x="187" y="19"/>
                    </a:lnTo>
                    <a:lnTo>
                      <a:pt x="184" y="19"/>
                    </a:lnTo>
                    <a:lnTo>
                      <a:pt x="181" y="20"/>
                    </a:lnTo>
                    <a:lnTo>
                      <a:pt x="178" y="21"/>
                    </a:lnTo>
                    <a:lnTo>
                      <a:pt x="174" y="21"/>
                    </a:lnTo>
                    <a:lnTo>
                      <a:pt x="170" y="22"/>
                    </a:lnTo>
                    <a:lnTo>
                      <a:pt x="167" y="22"/>
                    </a:lnTo>
                    <a:lnTo>
                      <a:pt x="165" y="24"/>
                    </a:lnTo>
                    <a:lnTo>
                      <a:pt x="161" y="24"/>
                    </a:lnTo>
                    <a:lnTo>
                      <a:pt x="158" y="25"/>
                    </a:lnTo>
                    <a:lnTo>
                      <a:pt x="154" y="26"/>
                    </a:lnTo>
                    <a:lnTo>
                      <a:pt x="151" y="27"/>
                    </a:lnTo>
                    <a:lnTo>
                      <a:pt x="148" y="28"/>
                    </a:lnTo>
                    <a:lnTo>
                      <a:pt x="145" y="28"/>
                    </a:lnTo>
                    <a:lnTo>
                      <a:pt x="142" y="29"/>
                    </a:lnTo>
                    <a:lnTo>
                      <a:pt x="138" y="30"/>
                    </a:lnTo>
                    <a:lnTo>
                      <a:pt x="135" y="31"/>
                    </a:lnTo>
                    <a:lnTo>
                      <a:pt x="131" y="32"/>
                    </a:lnTo>
                    <a:lnTo>
                      <a:pt x="128" y="33"/>
                    </a:lnTo>
                    <a:lnTo>
                      <a:pt x="125" y="34"/>
                    </a:lnTo>
                    <a:lnTo>
                      <a:pt x="121" y="34"/>
                    </a:lnTo>
                    <a:lnTo>
                      <a:pt x="118" y="35"/>
                    </a:lnTo>
                    <a:lnTo>
                      <a:pt x="114" y="37"/>
                    </a:lnTo>
                    <a:lnTo>
                      <a:pt x="111" y="38"/>
                    </a:lnTo>
                    <a:lnTo>
                      <a:pt x="108" y="39"/>
                    </a:lnTo>
                    <a:lnTo>
                      <a:pt x="105" y="40"/>
                    </a:lnTo>
                    <a:lnTo>
                      <a:pt x="102" y="40"/>
                    </a:lnTo>
                    <a:lnTo>
                      <a:pt x="99" y="41"/>
                    </a:lnTo>
                    <a:lnTo>
                      <a:pt x="95" y="42"/>
                    </a:lnTo>
                    <a:lnTo>
                      <a:pt x="92" y="43"/>
                    </a:lnTo>
                    <a:lnTo>
                      <a:pt x="89" y="44"/>
                    </a:lnTo>
                    <a:lnTo>
                      <a:pt x="87" y="45"/>
                    </a:lnTo>
                    <a:lnTo>
                      <a:pt x="83" y="46"/>
                    </a:lnTo>
                    <a:lnTo>
                      <a:pt x="80" y="47"/>
                    </a:lnTo>
                    <a:lnTo>
                      <a:pt x="77" y="48"/>
                    </a:lnTo>
                    <a:lnTo>
                      <a:pt x="74" y="49"/>
                    </a:lnTo>
                    <a:lnTo>
                      <a:pt x="70" y="50"/>
                    </a:lnTo>
                    <a:lnTo>
                      <a:pt x="68" y="51"/>
                    </a:lnTo>
                    <a:lnTo>
                      <a:pt x="66" y="52"/>
                    </a:lnTo>
                    <a:lnTo>
                      <a:pt x="63" y="53"/>
                    </a:lnTo>
                    <a:lnTo>
                      <a:pt x="60" y="54"/>
                    </a:lnTo>
                    <a:lnTo>
                      <a:pt x="57" y="55"/>
                    </a:lnTo>
                    <a:lnTo>
                      <a:pt x="54" y="56"/>
                    </a:lnTo>
                    <a:lnTo>
                      <a:pt x="51" y="57"/>
                    </a:lnTo>
                    <a:lnTo>
                      <a:pt x="50" y="58"/>
                    </a:lnTo>
                    <a:lnTo>
                      <a:pt x="47" y="59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0" y="61"/>
                    </a:lnTo>
                    <a:lnTo>
                      <a:pt x="37" y="62"/>
                    </a:lnTo>
                    <a:lnTo>
                      <a:pt x="35" y="63"/>
                    </a:lnTo>
                    <a:lnTo>
                      <a:pt x="33" y="64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27" y="66"/>
                    </a:lnTo>
                    <a:lnTo>
                      <a:pt x="25" y="67"/>
                    </a:lnTo>
                    <a:lnTo>
                      <a:pt x="23" y="68"/>
                    </a:lnTo>
                    <a:lnTo>
                      <a:pt x="20" y="68"/>
                    </a:lnTo>
                    <a:lnTo>
                      <a:pt x="19" y="69"/>
                    </a:lnTo>
                    <a:lnTo>
                      <a:pt x="17" y="70"/>
                    </a:lnTo>
                    <a:lnTo>
                      <a:pt x="14" y="71"/>
                    </a:lnTo>
                    <a:lnTo>
                      <a:pt x="12" y="73"/>
                    </a:lnTo>
                    <a:lnTo>
                      <a:pt x="9" y="74"/>
                    </a:lnTo>
                    <a:lnTo>
                      <a:pt x="6" y="75"/>
                    </a:lnTo>
                    <a:lnTo>
                      <a:pt x="4" y="75"/>
                    </a:lnTo>
                    <a:lnTo>
                      <a:pt x="3" y="77"/>
                    </a:lnTo>
                    <a:lnTo>
                      <a:pt x="0" y="77"/>
                    </a:lnTo>
                    <a:lnTo>
                      <a:pt x="0" y="78"/>
                    </a:lnTo>
                    <a:lnTo>
                      <a:pt x="2" y="105"/>
                    </a:lnTo>
                    <a:lnTo>
                      <a:pt x="34" y="99"/>
                    </a:lnTo>
                    <a:lnTo>
                      <a:pt x="34" y="9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1" name="Freeform 36"/>
              <p:cNvSpPr>
                <a:spLocks/>
              </p:cNvSpPr>
              <p:nvPr/>
            </p:nvSpPr>
            <p:spPr bwMode="auto">
              <a:xfrm>
                <a:off x="1444" y="1078"/>
                <a:ext cx="371" cy="50"/>
              </a:xfrm>
              <a:custGeom>
                <a:avLst/>
                <a:gdLst/>
                <a:ahLst/>
                <a:cxnLst>
                  <a:cxn ang="0">
                    <a:pos x="2" y="30"/>
                  </a:cxn>
                  <a:cxn ang="0">
                    <a:pos x="6" y="30"/>
                  </a:cxn>
                  <a:cxn ang="0">
                    <a:pos x="13" y="31"/>
                  </a:cxn>
                  <a:cxn ang="0">
                    <a:pos x="21" y="32"/>
                  </a:cxn>
                  <a:cxn ang="0">
                    <a:pos x="32" y="34"/>
                  </a:cxn>
                  <a:cxn ang="0">
                    <a:pos x="44" y="35"/>
                  </a:cxn>
                  <a:cxn ang="0">
                    <a:pos x="57" y="37"/>
                  </a:cxn>
                  <a:cxn ang="0">
                    <a:pos x="73" y="38"/>
                  </a:cxn>
                  <a:cxn ang="0">
                    <a:pos x="88" y="40"/>
                  </a:cxn>
                  <a:cxn ang="0">
                    <a:pos x="105" y="42"/>
                  </a:cxn>
                  <a:cxn ang="0">
                    <a:pos x="122" y="42"/>
                  </a:cxn>
                  <a:cxn ang="0">
                    <a:pos x="140" y="44"/>
                  </a:cxn>
                  <a:cxn ang="0">
                    <a:pos x="159" y="46"/>
                  </a:cxn>
                  <a:cxn ang="0">
                    <a:pos x="177" y="47"/>
                  </a:cxn>
                  <a:cxn ang="0">
                    <a:pos x="196" y="48"/>
                  </a:cxn>
                  <a:cxn ang="0">
                    <a:pos x="214" y="49"/>
                  </a:cxn>
                  <a:cxn ang="0">
                    <a:pos x="232" y="50"/>
                  </a:cxn>
                  <a:cxn ang="0">
                    <a:pos x="249" y="50"/>
                  </a:cxn>
                  <a:cxn ang="0">
                    <a:pos x="266" y="50"/>
                  </a:cxn>
                  <a:cxn ang="0">
                    <a:pos x="282" y="50"/>
                  </a:cxn>
                  <a:cxn ang="0">
                    <a:pos x="297" y="50"/>
                  </a:cxn>
                  <a:cxn ang="0">
                    <a:pos x="309" y="48"/>
                  </a:cxn>
                  <a:cxn ang="0">
                    <a:pos x="321" y="46"/>
                  </a:cxn>
                  <a:cxn ang="0">
                    <a:pos x="332" y="44"/>
                  </a:cxn>
                  <a:cxn ang="0">
                    <a:pos x="342" y="42"/>
                  </a:cxn>
                  <a:cxn ang="0">
                    <a:pos x="349" y="40"/>
                  </a:cxn>
                  <a:cxn ang="0">
                    <a:pos x="356" y="37"/>
                  </a:cxn>
                  <a:cxn ang="0">
                    <a:pos x="363" y="33"/>
                  </a:cxn>
                  <a:cxn ang="0">
                    <a:pos x="369" y="27"/>
                  </a:cxn>
                  <a:cxn ang="0">
                    <a:pos x="370" y="22"/>
                  </a:cxn>
                  <a:cxn ang="0">
                    <a:pos x="366" y="15"/>
                  </a:cxn>
                  <a:cxn ang="0">
                    <a:pos x="358" y="10"/>
                  </a:cxn>
                  <a:cxn ang="0">
                    <a:pos x="352" y="8"/>
                  </a:cxn>
                  <a:cxn ang="0">
                    <a:pos x="344" y="5"/>
                  </a:cxn>
                  <a:cxn ang="0">
                    <a:pos x="335" y="3"/>
                  </a:cxn>
                  <a:cxn ang="0">
                    <a:pos x="325" y="2"/>
                  </a:cxn>
                  <a:cxn ang="0">
                    <a:pos x="314" y="1"/>
                  </a:cxn>
                  <a:cxn ang="0">
                    <a:pos x="301" y="0"/>
                  </a:cxn>
                  <a:cxn ang="0">
                    <a:pos x="286" y="0"/>
                  </a:cxn>
                  <a:cxn ang="0">
                    <a:pos x="271" y="0"/>
                  </a:cxn>
                  <a:cxn ang="0">
                    <a:pos x="255" y="0"/>
                  </a:cxn>
                  <a:cxn ang="0">
                    <a:pos x="238" y="1"/>
                  </a:cxn>
                  <a:cxn ang="0">
                    <a:pos x="220" y="2"/>
                  </a:cxn>
                  <a:cxn ang="0">
                    <a:pos x="202" y="3"/>
                  </a:cxn>
                  <a:cxn ang="0">
                    <a:pos x="183" y="5"/>
                  </a:cxn>
                  <a:cxn ang="0">
                    <a:pos x="165" y="6"/>
                  </a:cxn>
                  <a:cxn ang="0">
                    <a:pos x="147" y="9"/>
                  </a:cxn>
                  <a:cxn ang="0">
                    <a:pos x="128" y="11"/>
                  </a:cxn>
                  <a:cxn ang="0">
                    <a:pos x="111" y="14"/>
                  </a:cxn>
                  <a:cxn ang="0">
                    <a:pos x="94" y="16"/>
                  </a:cxn>
                  <a:cxn ang="0">
                    <a:pos x="77" y="18"/>
                  </a:cxn>
                  <a:cxn ang="0">
                    <a:pos x="62" y="20"/>
                  </a:cxn>
                  <a:cxn ang="0">
                    <a:pos x="48" y="23"/>
                  </a:cxn>
                  <a:cxn ang="0">
                    <a:pos x="36" y="24"/>
                  </a:cxn>
                  <a:cxn ang="0">
                    <a:pos x="24" y="25"/>
                  </a:cxn>
                  <a:cxn ang="0">
                    <a:pos x="16" y="27"/>
                  </a:cxn>
                  <a:cxn ang="0">
                    <a:pos x="9" y="28"/>
                  </a:cxn>
                  <a:cxn ang="0">
                    <a:pos x="3" y="29"/>
                  </a:cxn>
                  <a:cxn ang="0">
                    <a:pos x="0" y="30"/>
                  </a:cxn>
                </a:cxnLst>
                <a:rect l="0" t="0" r="r" b="b"/>
                <a:pathLst>
                  <a:path w="371" h="50">
                    <a:moveTo>
                      <a:pt x="0" y="30"/>
                    </a:moveTo>
                    <a:lnTo>
                      <a:pt x="0" y="30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9" y="31"/>
                    </a:lnTo>
                    <a:lnTo>
                      <a:pt x="10" y="31"/>
                    </a:lnTo>
                    <a:lnTo>
                      <a:pt x="13" y="31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21" y="32"/>
                    </a:lnTo>
                    <a:lnTo>
                      <a:pt x="24" y="33"/>
                    </a:lnTo>
                    <a:lnTo>
                      <a:pt x="28" y="33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9" y="35"/>
                    </a:lnTo>
                    <a:lnTo>
                      <a:pt x="44" y="35"/>
                    </a:lnTo>
                    <a:lnTo>
                      <a:pt x="48" y="36"/>
                    </a:lnTo>
                    <a:lnTo>
                      <a:pt x="53" y="36"/>
                    </a:lnTo>
                    <a:lnTo>
                      <a:pt x="57" y="37"/>
                    </a:lnTo>
                    <a:lnTo>
                      <a:pt x="62" y="37"/>
                    </a:lnTo>
                    <a:lnTo>
                      <a:pt x="67" y="38"/>
                    </a:lnTo>
                    <a:lnTo>
                      <a:pt x="73" y="38"/>
                    </a:lnTo>
                    <a:lnTo>
                      <a:pt x="77" y="39"/>
                    </a:lnTo>
                    <a:lnTo>
                      <a:pt x="82" y="39"/>
                    </a:lnTo>
                    <a:lnTo>
                      <a:pt x="88" y="40"/>
                    </a:lnTo>
                    <a:lnTo>
                      <a:pt x="94" y="40"/>
                    </a:lnTo>
                    <a:lnTo>
                      <a:pt x="99" y="41"/>
                    </a:lnTo>
                    <a:lnTo>
                      <a:pt x="105" y="42"/>
                    </a:lnTo>
                    <a:lnTo>
                      <a:pt x="111" y="42"/>
                    </a:lnTo>
                    <a:lnTo>
                      <a:pt x="116" y="42"/>
                    </a:lnTo>
                    <a:lnTo>
                      <a:pt x="122" y="42"/>
                    </a:lnTo>
                    <a:lnTo>
                      <a:pt x="128" y="43"/>
                    </a:lnTo>
                    <a:lnTo>
                      <a:pt x="134" y="44"/>
                    </a:lnTo>
                    <a:lnTo>
                      <a:pt x="140" y="44"/>
                    </a:lnTo>
                    <a:lnTo>
                      <a:pt x="147" y="45"/>
                    </a:lnTo>
                    <a:lnTo>
                      <a:pt x="152" y="45"/>
                    </a:lnTo>
                    <a:lnTo>
                      <a:pt x="159" y="46"/>
                    </a:lnTo>
                    <a:lnTo>
                      <a:pt x="165" y="46"/>
                    </a:lnTo>
                    <a:lnTo>
                      <a:pt x="171" y="47"/>
                    </a:lnTo>
                    <a:lnTo>
                      <a:pt x="177" y="47"/>
                    </a:lnTo>
                    <a:lnTo>
                      <a:pt x="183" y="47"/>
                    </a:lnTo>
                    <a:lnTo>
                      <a:pt x="190" y="47"/>
                    </a:lnTo>
                    <a:lnTo>
                      <a:pt x="196" y="48"/>
                    </a:lnTo>
                    <a:lnTo>
                      <a:pt x="202" y="48"/>
                    </a:lnTo>
                    <a:lnTo>
                      <a:pt x="209" y="49"/>
                    </a:lnTo>
                    <a:lnTo>
                      <a:pt x="214" y="49"/>
                    </a:lnTo>
                    <a:lnTo>
                      <a:pt x="220" y="49"/>
                    </a:lnTo>
                    <a:lnTo>
                      <a:pt x="226" y="49"/>
                    </a:lnTo>
                    <a:lnTo>
                      <a:pt x="232" y="50"/>
                    </a:lnTo>
                    <a:lnTo>
                      <a:pt x="238" y="50"/>
                    </a:lnTo>
                    <a:lnTo>
                      <a:pt x="244" y="50"/>
                    </a:lnTo>
                    <a:lnTo>
                      <a:pt x="249" y="50"/>
                    </a:lnTo>
                    <a:lnTo>
                      <a:pt x="255" y="50"/>
                    </a:lnTo>
                    <a:lnTo>
                      <a:pt x="261" y="50"/>
                    </a:lnTo>
                    <a:lnTo>
                      <a:pt x="266" y="50"/>
                    </a:lnTo>
                    <a:lnTo>
                      <a:pt x="271" y="50"/>
                    </a:lnTo>
                    <a:lnTo>
                      <a:pt x="277" y="50"/>
                    </a:lnTo>
                    <a:lnTo>
                      <a:pt x="282" y="50"/>
                    </a:lnTo>
                    <a:lnTo>
                      <a:pt x="286" y="50"/>
                    </a:lnTo>
                    <a:lnTo>
                      <a:pt x="292" y="50"/>
                    </a:lnTo>
                    <a:lnTo>
                      <a:pt x="297" y="50"/>
                    </a:lnTo>
                    <a:lnTo>
                      <a:pt x="301" y="49"/>
                    </a:lnTo>
                    <a:lnTo>
                      <a:pt x="305" y="48"/>
                    </a:lnTo>
                    <a:lnTo>
                      <a:pt x="309" y="48"/>
                    </a:lnTo>
                    <a:lnTo>
                      <a:pt x="314" y="47"/>
                    </a:lnTo>
                    <a:lnTo>
                      <a:pt x="317" y="47"/>
                    </a:lnTo>
                    <a:lnTo>
                      <a:pt x="321" y="46"/>
                    </a:lnTo>
                    <a:lnTo>
                      <a:pt x="325" y="45"/>
                    </a:lnTo>
                    <a:lnTo>
                      <a:pt x="328" y="45"/>
                    </a:lnTo>
                    <a:lnTo>
                      <a:pt x="332" y="44"/>
                    </a:lnTo>
                    <a:lnTo>
                      <a:pt x="335" y="44"/>
                    </a:lnTo>
                    <a:lnTo>
                      <a:pt x="338" y="43"/>
                    </a:lnTo>
                    <a:lnTo>
                      <a:pt x="342" y="42"/>
                    </a:lnTo>
                    <a:lnTo>
                      <a:pt x="344" y="42"/>
                    </a:lnTo>
                    <a:lnTo>
                      <a:pt x="346" y="41"/>
                    </a:lnTo>
                    <a:lnTo>
                      <a:pt x="349" y="40"/>
                    </a:lnTo>
                    <a:lnTo>
                      <a:pt x="352" y="40"/>
                    </a:lnTo>
                    <a:lnTo>
                      <a:pt x="354" y="39"/>
                    </a:lnTo>
                    <a:lnTo>
                      <a:pt x="356" y="37"/>
                    </a:lnTo>
                    <a:lnTo>
                      <a:pt x="358" y="36"/>
                    </a:lnTo>
                    <a:lnTo>
                      <a:pt x="360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7" y="29"/>
                    </a:lnTo>
                    <a:lnTo>
                      <a:pt x="369" y="27"/>
                    </a:lnTo>
                    <a:lnTo>
                      <a:pt x="370" y="25"/>
                    </a:lnTo>
                    <a:lnTo>
                      <a:pt x="371" y="23"/>
                    </a:lnTo>
                    <a:lnTo>
                      <a:pt x="370" y="22"/>
                    </a:lnTo>
                    <a:lnTo>
                      <a:pt x="369" y="20"/>
                    </a:lnTo>
                    <a:lnTo>
                      <a:pt x="367" y="17"/>
                    </a:lnTo>
                    <a:lnTo>
                      <a:pt x="366" y="15"/>
                    </a:lnTo>
                    <a:lnTo>
                      <a:pt x="363" y="13"/>
                    </a:lnTo>
                    <a:lnTo>
                      <a:pt x="360" y="11"/>
                    </a:lnTo>
                    <a:lnTo>
                      <a:pt x="358" y="10"/>
                    </a:lnTo>
                    <a:lnTo>
                      <a:pt x="356" y="9"/>
                    </a:lnTo>
                    <a:lnTo>
                      <a:pt x="354" y="8"/>
                    </a:lnTo>
                    <a:lnTo>
                      <a:pt x="352" y="8"/>
                    </a:lnTo>
                    <a:lnTo>
                      <a:pt x="349" y="7"/>
                    </a:lnTo>
                    <a:lnTo>
                      <a:pt x="346" y="6"/>
                    </a:lnTo>
                    <a:lnTo>
                      <a:pt x="344" y="5"/>
                    </a:lnTo>
                    <a:lnTo>
                      <a:pt x="342" y="4"/>
                    </a:lnTo>
                    <a:lnTo>
                      <a:pt x="338" y="3"/>
                    </a:lnTo>
                    <a:lnTo>
                      <a:pt x="335" y="3"/>
                    </a:lnTo>
                    <a:lnTo>
                      <a:pt x="332" y="3"/>
                    </a:lnTo>
                    <a:lnTo>
                      <a:pt x="328" y="3"/>
                    </a:lnTo>
                    <a:lnTo>
                      <a:pt x="325" y="2"/>
                    </a:lnTo>
                    <a:lnTo>
                      <a:pt x="321" y="2"/>
                    </a:lnTo>
                    <a:lnTo>
                      <a:pt x="317" y="1"/>
                    </a:lnTo>
                    <a:lnTo>
                      <a:pt x="314" y="1"/>
                    </a:lnTo>
                    <a:lnTo>
                      <a:pt x="309" y="0"/>
                    </a:lnTo>
                    <a:lnTo>
                      <a:pt x="305" y="0"/>
                    </a:lnTo>
                    <a:lnTo>
                      <a:pt x="301" y="0"/>
                    </a:lnTo>
                    <a:lnTo>
                      <a:pt x="297" y="0"/>
                    </a:lnTo>
                    <a:lnTo>
                      <a:pt x="292" y="0"/>
                    </a:lnTo>
                    <a:lnTo>
                      <a:pt x="286" y="0"/>
                    </a:lnTo>
                    <a:lnTo>
                      <a:pt x="282" y="0"/>
                    </a:lnTo>
                    <a:lnTo>
                      <a:pt x="277" y="0"/>
                    </a:lnTo>
                    <a:lnTo>
                      <a:pt x="271" y="0"/>
                    </a:lnTo>
                    <a:lnTo>
                      <a:pt x="266" y="0"/>
                    </a:lnTo>
                    <a:lnTo>
                      <a:pt x="261" y="0"/>
                    </a:lnTo>
                    <a:lnTo>
                      <a:pt x="255" y="0"/>
                    </a:lnTo>
                    <a:lnTo>
                      <a:pt x="249" y="0"/>
                    </a:lnTo>
                    <a:lnTo>
                      <a:pt x="244" y="0"/>
                    </a:lnTo>
                    <a:lnTo>
                      <a:pt x="238" y="1"/>
                    </a:lnTo>
                    <a:lnTo>
                      <a:pt x="232" y="1"/>
                    </a:lnTo>
                    <a:lnTo>
                      <a:pt x="226" y="2"/>
                    </a:lnTo>
                    <a:lnTo>
                      <a:pt x="220" y="2"/>
                    </a:lnTo>
                    <a:lnTo>
                      <a:pt x="214" y="3"/>
                    </a:lnTo>
                    <a:lnTo>
                      <a:pt x="209" y="3"/>
                    </a:lnTo>
                    <a:lnTo>
                      <a:pt x="202" y="3"/>
                    </a:lnTo>
                    <a:lnTo>
                      <a:pt x="196" y="4"/>
                    </a:lnTo>
                    <a:lnTo>
                      <a:pt x="190" y="4"/>
                    </a:lnTo>
                    <a:lnTo>
                      <a:pt x="183" y="5"/>
                    </a:lnTo>
                    <a:lnTo>
                      <a:pt x="177" y="5"/>
                    </a:lnTo>
                    <a:lnTo>
                      <a:pt x="171" y="6"/>
                    </a:lnTo>
                    <a:lnTo>
                      <a:pt x="165" y="6"/>
                    </a:lnTo>
                    <a:lnTo>
                      <a:pt x="159" y="7"/>
                    </a:lnTo>
                    <a:lnTo>
                      <a:pt x="152" y="8"/>
                    </a:lnTo>
                    <a:lnTo>
                      <a:pt x="147" y="9"/>
                    </a:lnTo>
                    <a:lnTo>
                      <a:pt x="140" y="9"/>
                    </a:lnTo>
                    <a:lnTo>
                      <a:pt x="134" y="10"/>
                    </a:lnTo>
                    <a:lnTo>
                      <a:pt x="128" y="11"/>
                    </a:lnTo>
                    <a:lnTo>
                      <a:pt x="122" y="12"/>
                    </a:lnTo>
                    <a:lnTo>
                      <a:pt x="116" y="13"/>
                    </a:lnTo>
                    <a:lnTo>
                      <a:pt x="111" y="14"/>
                    </a:lnTo>
                    <a:lnTo>
                      <a:pt x="105" y="14"/>
                    </a:lnTo>
                    <a:lnTo>
                      <a:pt x="99" y="15"/>
                    </a:lnTo>
                    <a:lnTo>
                      <a:pt x="94" y="16"/>
                    </a:lnTo>
                    <a:lnTo>
                      <a:pt x="88" y="17"/>
                    </a:lnTo>
                    <a:lnTo>
                      <a:pt x="82" y="17"/>
                    </a:lnTo>
                    <a:lnTo>
                      <a:pt x="77" y="18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2" y="20"/>
                    </a:lnTo>
                    <a:lnTo>
                      <a:pt x="57" y="21"/>
                    </a:lnTo>
                    <a:lnTo>
                      <a:pt x="53" y="22"/>
                    </a:lnTo>
                    <a:lnTo>
                      <a:pt x="48" y="23"/>
                    </a:lnTo>
                    <a:lnTo>
                      <a:pt x="44" y="23"/>
                    </a:lnTo>
                    <a:lnTo>
                      <a:pt x="39" y="23"/>
                    </a:lnTo>
                    <a:lnTo>
                      <a:pt x="36" y="24"/>
                    </a:lnTo>
                    <a:lnTo>
                      <a:pt x="32" y="24"/>
                    </a:lnTo>
                    <a:lnTo>
                      <a:pt x="28" y="25"/>
                    </a:lnTo>
                    <a:lnTo>
                      <a:pt x="24" y="25"/>
                    </a:lnTo>
                    <a:lnTo>
                      <a:pt x="21" y="25"/>
                    </a:lnTo>
                    <a:lnTo>
                      <a:pt x="18" y="26"/>
                    </a:lnTo>
                    <a:lnTo>
                      <a:pt x="16" y="27"/>
                    </a:lnTo>
                    <a:lnTo>
                      <a:pt x="13" y="27"/>
                    </a:lnTo>
                    <a:lnTo>
                      <a:pt x="10" y="27"/>
                    </a:lnTo>
                    <a:lnTo>
                      <a:pt x="9" y="28"/>
                    </a:lnTo>
                    <a:lnTo>
                      <a:pt x="6" y="28"/>
                    </a:lnTo>
                    <a:lnTo>
                      <a:pt x="4" y="28"/>
                    </a:lnTo>
                    <a:lnTo>
                      <a:pt x="3" y="29"/>
                    </a:lnTo>
                    <a:lnTo>
                      <a:pt x="2" y="29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2" name="Freeform 37"/>
              <p:cNvSpPr>
                <a:spLocks/>
              </p:cNvSpPr>
              <p:nvPr/>
            </p:nvSpPr>
            <p:spPr bwMode="auto">
              <a:xfrm>
                <a:off x="927" y="1123"/>
                <a:ext cx="305" cy="175"/>
              </a:xfrm>
              <a:custGeom>
                <a:avLst/>
                <a:gdLst/>
                <a:ahLst/>
                <a:cxnLst>
                  <a:cxn ang="0">
                    <a:pos x="292" y="1"/>
                  </a:cxn>
                  <a:cxn ang="0">
                    <a:pos x="284" y="4"/>
                  </a:cxn>
                  <a:cxn ang="0">
                    <a:pos x="278" y="7"/>
                  </a:cxn>
                  <a:cxn ang="0">
                    <a:pos x="269" y="11"/>
                  </a:cxn>
                  <a:cxn ang="0">
                    <a:pos x="259" y="15"/>
                  </a:cxn>
                  <a:cxn ang="0">
                    <a:pos x="248" y="19"/>
                  </a:cxn>
                  <a:cxn ang="0">
                    <a:pos x="236" y="25"/>
                  </a:cxn>
                  <a:cxn ang="0">
                    <a:pos x="223" y="31"/>
                  </a:cxn>
                  <a:cxn ang="0">
                    <a:pos x="209" y="37"/>
                  </a:cxn>
                  <a:cxn ang="0">
                    <a:pos x="195" y="44"/>
                  </a:cxn>
                  <a:cxn ang="0">
                    <a:pos x="180" y="51"/>
                  </a:cxn>
                  <a:cxn ang="0">
                    <a:pos x="165" y="57"/>
                  </a:cxn>
                  <a:cxn ang="0">
                    <a:pos x="149" y="65"/>
                  </a:cxn>
                  <a:cxn ang="0">
                    <a:pos x="134" y="72"/>
                  </a:cxn>
                  <a:cxn ang="0">
                    <a:pos x="119" y="80"/>
                  </a:cxn>
                  <a:cxn ang="0">
                    <a:pos x="105" y="87"/>
                  </a:cxn>
                  <a:cxn ang="0">
                    <a:pos x="91" y="94"/>
                  </a:cxn>
                  <a:cxn ang="0">
                    <a:pos x="77" y="102"/>
                  </a:cxn>
                  <a:cxn ang="0">
                    <a:pos x="64" y="109"/>
                  </a:cxn>
                  <a:cxn ang="0">
                    <a:pos x="53" y="116"/>
                  </a:cxn>
                  <a:cxn ang="0">
                    <a:pos x="42" y="123"/>
                  </a:cxn>
                  <a:cxn ang="0">
                    <a:pos x="33" y="129"/>
                  </a:cxn>
                  <a:cxn ang="0">
                    <a:pos x="25" y="135"/>
                  </a:cxn>
                  <a:cxn ang="0">
                    <a:pos x="17" y="141"/>
                  </a:cxn>
                  <a:cxn ang="0">
                    <a:pos x="13" y="146"/>
                  </a:cxn>
                  <a:cxn ang="0">
                    <a:pos x="7" y="153"/>
                  </a:cxn>
                  <a:cxn ang="0">
                    <a:pos x="1" y="162"/>
                  </a:cxn>
                  <a:cxn ang="0">
                    <a:pos x="0" y="168"/>
                  </a:cxn>
                  <a:cxn ang="0">
                    <a:pos x="4" y="172"/>
                  </a:cxn>
                  <a:cxn ang="0">
                    <a:pos x="11" y="175"/>
                  </a:cxn>
                  <a:cxn ang="0">
                    <a:pos x="16" y="175"/>
                  </a:cxn>
                  <a:cxn ang="0">
                    <a:pos x="23" y="175"/>
                  </a:cxn>
                  <a:cxn ang="0">
                    <a:pos x="30" y="174"/>
                  </a:cxn>
                  <a:cxn ang="0">
                    <a:pos x="37" y="172"/>
                  </a:cxn>
                  <a:cxn ang="0">
                    <a:pos x="46" y="171"/>
                  </a:cxn>
                  <a:cxn ang="0">
                    <a:pos x="55" y="168"/>
                  </a:cxn>
                  <a:cxn ang="0">
                    <a:pos x="66" y="164"/>
                  </a:cxn>
                  <a:cxn ang="0">
                    <a:pos x="75" y="159"/>
                  </a:cxn>
                  <a:cxn ang="0">
                    <a:pos x="87" y="154"/>
                  </a:cxn>
                  <a:cxn ang="0">
                    <a:pos x="98" y="149"/>
                  </a:cxn>
                  <a:cxn ang="0">
                    <a:pos x="110" y="142"/>
                  </a:cxn>
                  <a:cxn ang="0">
                    <a:pos x="123" y="136"/>
                  </a:cxn>
                  <a:cxn ang="0">
                    <a:pos x="135" y="129"/>
                  </a:cxn>
                  <a:cxn ang="0">
                    <a:pos x="148" y="121"/>
                  </a:cxn>
                  <a:cxn ang="0">
                    <a:pos x="161" y="114"/>
                  </a:cxn>
                  <a:cxn ang="0">
                    <a:pos x="174" y="106"/>
                  </a:cxn>
                  <a:cxn ang="0">
                    <a:pos x="187" y="98"/>
                  </a:cxn>
                  <a:cxn ang="0">
                    <a:pos x="200" y="91"/>
                  </a:cxn>
                  <a:cxn ang="0">
                    <a:pos x="213" y="83"/>
                  </a:cxn>
                  <a:cxn ang="0">
                    <a:pos x="225" y="75"/>
                  </a:cxn>
                  <a:cxn ang="0">
                    <a:pos x="237" y="67"/>
                  </a:cxn>
                  <a:cxn ang="0">
                    <a:pos x="248" y="60"/>
                  </a:cxn>
                  <a:cxn ang="0">
                    <a:pos x="260" y="54"/>
                  </a:cxn>
                  <a:cxn ang="0">
                    <a:pos x="269" y="47"/>
                  </a:cxn>
                  <a:cxn ang="0">
                    <a:pos x="280" y="40"/>
                  </a:cxn>
                  <a:cxn ang="0">
                    <a:pos x="288" y="35"/>
                  </a:cxn>
                  <a:cxn ang="0">
                    <a:pos x="296" y="30"/>
                  </a:cxn>
                  <a:cxn ang="0">
                    <a:pos x="303" y="25"/>
                  </a:cxn>
                  <a:cxn ang="0">
                    <a:pos x="294" y="0"/>
                  </a:cxn>
                </a:cxnLst>
                <a:rect l="0" t="0" r="r" b="b"/>
                <a:pathLst>
                  <a:path w="305" h="175">
                    <a:moveTo>
                      <a:pt x="294" y="0"/>
                    </a:moveTo>
                    <a:lnTo>
                      <a:pt x="293" y="0"/>
                    </a:lnTo>
                    <a:lnTo>
                      <a:pt x="292" y="1"/>
                    </a:lnTo>
                    <a:lnTo>
                      <a:pt x="289" y="2"/>
                    </a:lnTo>
                    <a:lnTo>
                      <a:pt x="286" y="3"/>
                    </a:lnTo>
                    <a:lnTo>
                      <a:pt x="284" y="4"/>
                    </a:lnTo>
                    <a:lnTo>
                      <a:pt x="283" y="5"/>
                    </a:lnTo>
                    <a:lnTo>
                      <a:pt x="280" y="6"/>
                    </a:lnTo>
                    <a:lnTo>
                      <a:pt x="278" y="7"/>
                    </a:lnTo>
                    <a:lnTo>
                      <a:pt x="275" y="8"/>
                    </a:lnTo>
                    <a:lnTo>
                      <a:pt x="272" y="9"/>
                    </a:lnTo>
                    <a:lnTo>
                      <a:pt x="269" y="11"/>
                    </a:lnTo>
                    <a:lnTo>
                      <a:pt x="266" y="12"/>
                    </a:lnTo>
                    <a:lnTo>
                      <a:pt x="263" y="14"/>
                    </a:lnTo>
                    <a:lnTo>
                      <a:pt x="259" y="15"/>
                    </a:lnTo>
                    <a:lnTo>
                      <a:pt x="256" y="17"/>
                    </a:lnTo>
                    <a:lnTo>
                      <a:pt x="252" y="18"/>
                    </a:lnTo>
                    <a:lnTo>
                      <a:pt x="248" y="19"/>
                    </a:lnTo>
                    <a:lnTo>
                      <a:pt x="245" y="21"/>
                    </a:lnTo>
                    <a:lnTo>
                      <a:pt x="240" y="23"/>
                    </a:lnTo>
                    <a:lnTo>
                      <a:pt x="236" y="25"/>
                    </a:lnTo>
                    <a:lnTo>
                      <a:pt x="231" y="27"/>
                    </a:lnTo>
                    <a:lnTo>
                      <a:pt x="227" y="29"/>
                    </a:lnTo>
                    <a:lnTo>
                      <a:pt x="223" y="31"/>
                    </a:lnTo>
                    <a:lnTo>
                      <a:pt x="219" y="33"/>
                    </a:lnTo>
                    <a:lnTo>
                      <a:pt x="214" y="35"/>
                    </a:lnTo>
                    <a:lnTo>
                      <a:pt x="209" y="37"/>
                    </a:lnTo>
                    <a:lnTo>
                      <a:pt x="205" y="39"/>
                    </a:lnTo>
                    <a:lnTo>
                      <a:pt x="200" y="41"/>
                    </a:lnTo>
                    <a:lnTo>
                      <a:pt x="195" y="44"/>
                    </a:lnTo>
                    <a:lnTo>
                      <a:pt x="189" y="46"/>
                    </a:lnTo>
                    <a:lnTo>
                      <a:pt x="185" y="48"/>
                    </a:lnTo>
                    <a:lnTo>
                      <a:pt x="180" y="51"/>
                    </a:lnTo>
                    <a:lnTo>
                      <a:pt x="175" y="53"/>
                    </a:lnTo>
                    <a:lnTo>
                      <a:pt x="169" y="55"/>
                    </a:lnTo>
                    <a:lnTo>
                      <a:pt x="165" y="57"/>
                    </a:lnTo>
                    <a:lnTo>
                      <a:pt x="160" y="60"/>
                    </a:lnTo>
                    <a:lnTo>
                      <a:pt x="154" y="62"/>
                    </a:lnTo>
                    <a:lnTo>
                      <a:pt x="149" y="65"/>
                    </a:lnTo>
                    <a:lnTo>
                      <a:pt x="145" y="67"/>
                    </a:lnTo>
                    <a:lnTo>
                      <a:pt x="139" y="70"/>
                    </a:lnTo>
                    <a:lnTo>
                      <a:pt x="134" y="72"/>
                    </a:lnTo>
                    <a:lnTo>
                      <a:pt x="129" y="75"/>
                    </a:lnTo>
                    <a:lnTo>
                      <a:pt x="124" y="77"/>
                    </a:lnTo>
                    <a:lnTo>
                      <a:pt x="119" y="80"/>
                    </a:lnTo>
                    <a:lnTo>
                      <a:pt x="114" y="82"/>
                    </a:lnTo>
                    <a:lnTo>
                      <a:pt x="110" y="84"/>
                    </a:lnTo>
                    <a:lnTo>
                      <a:pt x="105" y="87"/>
                    </a:lnTo>
                    <a:lnTo>
                      <a:pt x="100" y="90"/>
                    </a:lnTo>
                    <a:lnTo>
                      <a:pt x="95" y="92"/>
                    </a:lnTo>
                    <a:lnTo>
                      <a:pt x="91" y="94"/>
                    </a:lnTo>
                    <a:lnTo>
                      <a:pt x="86" y="96"/>
                    </a:lnTo>
                    <a:lnTo>
                      <a:pt x="81" y="99"/>
                    </a:lnTo>
                    <a:lnTo>
                      <a:pt x="77" y="102"/>
                    </a:lnTo>
                    <a:lnTo>
                      <a:pt x="72" y="104"/>
                    </a:lnTo>
                    <a:lnTo>
                      <a:pt x="69" y="107"/>
                    </a:lnTo>
                    <a:lnTo>
                      <a:pt x="64" y="109"/>
                    </a:lnTo>
                    <a:lnTo>
                      <a:pt x="60" y="111"/>
                    </a:lnTo>
                    <a:lnTo>
                      <a:pt x="56" y="114"/>
                    </a:lnTo>
                    <a:lnTo>
                      <a:pt x="53" y="116"/>
                    </a:lnTo>
                    <a:lnTo>
                      <a:pt x="50" y="118"/>
                    </a:lnTo>
                    <a:lnTo>
                      <a:pt x="46" y="121"/>
                    </a:lnTo>
                    <a:lnTo>
                      <a:pt x="42" y="123"/>
                    </a:lnTo>
                    <a:lnTo>
                      <a:pt x="39" y="125"/>
                    </a:lnTo>
                    <a:lnTo>
                      <a:pt x="36" y="127"/>
                    </a:lnTo>
                    <a:lnTo>
                      <a:pt x="33" y="129"/>
                    </a:lnTo>
                    <a:lnTo>
                      <a:pt x="30" y="131"/>
                    </a:lnTo>
                    <a:lnTo>
                      <a:pt x="27" y="133"/>
                    </a:lnTo>
                    <a:lnTo>
                      <a:pt x="25" y="135"/>
                    </a:lnTo>
                    <a:lnTo>
                      <a:pt x="22" y="137"/>
                    </a:lnTo>
                    <a:lnTo>
                      <a:pt x="20" y="139"/>
                    </a:lnTo>
                    <a:lnTo>
                      <a:pt x="17" y="141"/>
                    </a:lnTo>
                    <a:lnTo>
                      <a:pt x="16" y="143"/>
                    </a:lnTo>
                    <a:lnTo>
                      <a:pt x="14" y="145"/>
                    </a:lnTo>
                    <a:lnTo>
                      <a:pt x="13" y="146"/>
                    </a:lnTo>
                    <a:lnTo>
                      <a:pt x="11" y="148"/>
                    </a:lnTo>
                    <a:lnTo>
                      <a:pt x="9" y="150"/>
                    </a:lnTo>
                    <a:lnTo>
                      <a:pt x="7" y="153"/>
                    </a:lnTo>
                    <a:lnTo>
                      <a:pt x="4" y="156"/>
                    </a:lnTo>
                    <a:lnTo>
                      <a:pt x="2" y="159"/>
                    </a:lnTo>
                    <a:lnTo>
                      <a:pt x="1" y="162"/>
                    </a:lnTo>
                    <a:lnTo>
                      <a:pt x="0" y="164"/>
                    </a:lnTo>
                    <a:lnTo>
                      <a:pt x="0" y="166"/>
                    </a:lnTo>
                    <a:lnTo>
                      <a:pt x="0" y="168"/>
                    </a:lnTo>
                    <a:lnTo>
                      <a:pt x="1" y="171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5" y="173"/>
                    </a:lnTo>
                    <a:lnTo>
                      <a:pt x="8" y="174"/>
                    </a:lnTo>
                    <a:lnTo>
                      <a:pt x="11" y="175"/>
                    </a:lnTo>
                    <a:lnTo>
                      <a:pt x="14" y="175"/>
                    </a:lnTo>
                    <a:lnTo>
                      <a:pt x="15" y="175"/>
                    </a:lnTo>
                    <a:lnTo>
                      <a:pt x="16" y="175"/>
                    </a:lnTo>
                    <a:lnTo>
                      <a:pt x="19" y="175"/>
                    </a:lnTo>
                    <a:lnTo>
                      <a:pt x="21" y="175"/>
                    </a:lnTo>
                    <a:lnTo>
                      <a:pt x="23" y="175"/>
                    </a:lnTo>
                    <a:lnTo>
                      <a:pt x="25" y="174"/>
                    </a:lnTo>
                    <a:lnTo>
                      <a:pt x="27" y="174"/>
                    </a:lnTo>
                    <a:lnTo>
                      <a:pt x="30" y="174"/>
                    </a:lnTo>
                    <a:lnTo>
                      <a:pt x="32" y="173"/>
                    </a:lnTo>
                    <a:lnTo>
                      <a:pt x="34" y="173"/>
                    </a:lnTo>
                    <a:lnTo>
                      <a:pt x="37" y="172"/>
                    </a:lnTo>
                    <a:lnTo>
                      <a:pt x="40" y="172"/>
                    </a:lnTo>
                    <a:lnTo>
                      <a:pt x="43" y="171"/>
                    </a:lnTo>
                    <a:lnTo>
                      <a:pt x="46" y="171"/>
                    </a:lnTo>
                    <a:lnTo>
                      <a:pt x="49" y="169"/>
                    </a:lnTo>
                    <a:lnTo>
                      <a:pt x="52" y="169"/>
                    </a:lnTo>
                    <a:lnTo>
                      <a:pt x="55" y="168"/>
                    </a:lnTo>
                    <a:lnTo>
                      <a:pt x="58" y="166"/>
                    </a:lnTo>
                    <a:lnTo>
                      <a:pt x="62" y="165"/>
                    </a:lnTo>
                    <a:lnTo>
                      <a:pt x="66" y="164"/>
                    </a:lnTo>
                    <a:lnTo>
                      <a:pt x="69" y="162"/>
                    </a:lnTo>
                    <a:lnTo>
                      <a:pt x="72" y="161"/>
                    </a:lnTo>
                    <a:lnTo>
                      <a:pt x="75" y="159"/>
                    </a:lnTo>
                    <a:lnTo>
                      <a:pt x="79" y="158"/>
                    </a:lnTo>
                    <a:lnTo>
                      <a:pt x="83" y="156"/>
                    </a:lnTo>
                    <a:lnTo>
                      <a:pt x="87" y="154"/>
                    </a:lnTo>
                    <a:lnTo>
                      <a:pt x="90" y="153"/>
                    </a:lnTo>
                    <a:lnTo>
                      <a:pt x="94" y="151"/>
                    </a:lnTo>
                    <a:lnTo>
                      <a:pt x="98" y="149"/>
                    </a:lnTo>
                    <a:lnTo>
                      <a:pt x="102" y="147"/>
                    </a:lnTo>
                    <a:lnTo>
                      <a:pt x="106" y="145"/>
                    </a:lnTo>
                    <a:lnTo>
                      <a:pt x="110" y="142"/>
                    </a:lnTo>
                    <a:lnTo>
                      <a:pt x="114" y="140"/>
                    </a:lnTo>
                    <a:lnTo>
                      <a:pt x="118" y="138"/>
                    </a:lnTo>
                    <a:lnTo>
                      <a:pt x="123" y="136"/>
                    </a:lnTo>
                    <a:lnTo>
                      <a:pt x="127" y="133"/>
                    </a:lnTo>
                    <a:lnTo>
                      <a:pt x="130" y="132"/>
                    </a:lnTo>
                    <a:lnTo>
                      <a:pt x="135" y="129"/>
                    </a:lnTo>
                    <a:lnTo>
                      <a:pt x="139" y="126"/>
                    </a:lnTo>
                    <a:lnTo>
                      <a:pt x="144" y="124"/>
                    </a:lnTo>
                    <a:lnTo>
                      <a:pt x="148" y="121"/>
                    </a:lnTo>
                    <a:lnTo>
                      <a:pt x="152" y="119"/>
                    </a:lnTo>
                    <a:lnTo>
                      <a:pt x="156" y="116"/>
                    </a:lnTo>
                    <a:lnTo>
                      <a:pt x="161" y="114"/>
                    </a:lnTo>
                    <a:lnTo>
                      <a:pt x="166" y="112"/>
                    </a:lnTo>
                    <a:lnTo>
                      <a:pt x="169" y="109"/>
                    </a:lnTo>
                    <a:lnTo>
                      <a:pt x="174" y="106"/>
                    </a:lnTo>
                    <a:lnTo>
                      <a:pt x="178" y="104"/>
                    </a:lnTo>
                    <a:lnTo>
                      <a:pt x="183" y="101"/>
                    </a:lnTo>
                    <a:lnTo>
                      <a:pt x="187" y="98"/>
                    </a:lnTo>
                    <a:lnTo>
                      <a:pt x="191" y="95"/>
                    </a:lnTo>
                    <a:lnTo>
                      <a:pt x="196" y="94"/>
                    </a:lnTo>
                    <a:lnTo>
                      <a:pt x="200" y="91"/>
                    </a:lnTo>
                    <a:lnTo>
                      <a:pt x="205" y="89"/>
                    </a:lnTo>
                    <a:lnTo>
                      <a:pt x="208" y="85"/>
                    </a:lnTo>
                    <a:lnTo>
                      <a:pt x="213" y="83"/>
                    </a:lnTo>
                    <a:lnTo>
                      <a:pt x="217" y="80"/>
                    </a:lnTo>
                    <a:lnTo>
                      <a:pt x="221" y="77"/>
                    </a:lnTo>
                    <a:lnTo>
                      <a:pt x="225" y="75"/>
                    </a:lnTo>
                    <a:lnTo>
                      <a:pt x="229" y="73"/>
                    </a:lnTo>
                    <a:lnTo>
                      <a:pt x="233" y="70"/>
                    </a:lnTo>
                    <a:lnTo>
                      <a:pt x="237" y="67"/>
                    </a:lnTo>
                    <a:lnTo>
                      <a:pt x="241" y="65"/>
                    </a:lnTo>
                    <a:lnTo>
                      <a:pt x="245" y="63"/>
                    </a:lnTo>
                    <a:lnTo>
                      <a:pt x="248" y="60"/>
                    </a:lnTo>
                    <a:lnTo>
                      <a:pt x="252" y="57"/>
                    </a:lnTo>
                    <a:lnTo>
                      <a:pt x="256" y="55"/>
                    </a:lnTo>
                    <a:lnTo>
                      <a:pt x="260" y="54"/>
                    </a:lnTo>
                    <a:lnTo>
                      <a:pt x="263" y="51"/>
                    </a:lnTo>
                    <a:lnTo>
                      <a:pt x="266" y="49"/>
                    </a:lnTo>
                    <a:lnTo>
                      <a:pt x="269" y="47"/>
                    </a:lnTo>
                    <a:lnTo>
                      <a:pt x="273" y="44"/>
                    </a:lnTo>
                    <a:lnTo>
                      <a:pt x="276" y="42"/>
                    </a:lnTo>
                    <a:lnTo>
                      <a:pt x="280" y="40"/>
                    </a:lnTo>
                    <a:lnTo>
                      <a:pt x="283" y="38"/>
                    </a:lnTo>
                    <a:lnTo>
                      <a:pt x="285" y="36"/>
                    </a:lnTo>
                    <a:lnTo>
                      <a:pt x="288" y="35"/>
                    </a:lnTo>
                    <a:lnTo>
                      <a:pt x="291" y="33"/>
                    </a:lnTo>
                    <a:lnTo>
                      <a:pt x="293" y="31"/>
                    </a:lnTo>
                    <a:lnTo>
                      <a:pt x="296" y="30"/>
                    </a:lnTo>
                    <a:lnTo>
                      <a:pt x="299" y="28"/>
                    </a:lnTo>
                    <a:lnTo>
                      <a:pt x="301" y="26"/>
                    </a:lnTo>
                    <a:lnTo>
                      <a:pt x="303" y="25"/>
                    </a:lnTo>
                    <a:lnTo>
                      <a:pt x="305" y="24"/>
                    </a:lnTo>
                    <a:lnTo>
                      <a:pt x="294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3" name="Freeform 38"/>
              <p:cNvSpPr>
                <a:spLocks/>
              </p:cNvSpPr>
              <p:nvPr/>
            </p:nvSpPr>
            <p:spPr bwMode="auto">
              <a:xfrm>
                <a:off x="876" y="1112"/>
                <a:ext cx="337" cy="49"/>
              </a:xfrm>
              <a:custGeom>
                <a:avLst/>
                <a:gdLst/>
                <a:ahLst/>
                <a:cxnLst>
                  <a:cxn ang="0">
                    <a:pos x="335" y="8"/>
                  </a:cxn>
                  <a:cxn ang="0">
                    <a:pos x="327" y="9"/>
                  </a:cxn>
                  <a:cxn ang="0">
                    <a:pos x="319" y="11"/>
                  </a:cxn>
                  <a:cxn ang="0">
                    <a:pos x="311" y="13"/>
                  </a:cxn>
                  <a:cxn ang="0">
                    <a:pos x="300" y="15"/>
                  </a:cxn>
                  <a:cxn ang="0">
                    <a:pos x="288" y="17"/>
                  </a:cxn>
                  <a:cxn ang="0">
                    <a:pos x="276" y="20"/>
                  </a:cxn>
                  <a:cxn ang="0">
                    <a:pos x="261" y="23"/>
                  </a:cxn>
                  <a:cxn ang="0">
                    <a:pos x="246" y="26"/>
                  </a:cxn>
                  <a:cxn ang="0">
                    <a:pos x="231" y="28"/>
                  </a:cxn>
                  <a:cxn ang="0">
                    <a:pos x="215" y="31"/>
                  </a:cxn>
                  <a:cxn ang="0">
                    <a:pos x="198" y="34"/>
                  </a:cxn>
                  <a:cxn ang="0">
                    <a:pos x="181" y="37"/>
                  </a:cxn>
                  <a:cxn ang="0">
                    <a:pos x="164" y="39"/>
                  </a:cxn>
                  <a:cxn ang="0">
                    <a:pos x="147" y="42"/>
                  </a:cxn>
                  <a:cxn ang="0">
                    <a:pos x="131" y="44"/>
                  </a:cxn>
                  <a:cxn ang="0">
                    <a:pos x="115" y="46"/>
                  </a:cxn>
                  <a:cxn ang="0">
                    <a:pos x="100" y="47"/>
                  </a:cxn>
                  <a:cxn ang="0">
                    <a:pos x="85" y="48"/>
                  </a:cxn>
                  <a:cxn ang="0">
                    <a:pos x="72" y="49"/>
                  </a:cxn>
                  <a:cxn ang="0">
                    <a:pos x="60" y="49"/>
                  </a:cxn>
                  <a:cxn ang="0">
                    <a:pos x="48" y="48"/>
                  </a:cxn>
                  <a:cxn ang="0">
                    <a:pos x="38" y="48"/>
                  </a:cxn>
                  <a:cxn ang="0">
                    <a:pos x="29" y="47"/>
                  </a:cxn>
                  <a:cxn ang="0">
                    <a:pos x="21" y="46"/>
                  </a:cxn>
                  <a:cxn ang="0">
                    <a:pos x="15" y="43"/>
                  </a:cxn>
                  <a:cxn ang="0">
                    <a:pos x="9" y="41"/>
                  </a:cxn>
                  <a:cxn ang="0">
                    <a:pos x="1" y="34"/>
                  </a:cxn>
                  <a:cxn ang="0">
                    <a:pos x="1" y="27"/>
                  </a:cxn>
                  <a:cxn ang="0">
                    <a:pos x="6" y="21"/>
                  </a:cxn>
                  <a:cxn ang="0">
                    <a:pos x="12" y="17"/>
                  </a:cxn>
                  <a:cxn ang="0">
                    <a:pos x="18" y="14"/>
                  </a:cxn>
                  <a:cxn ang="0">
                    <a:pos x="26" y="11"/>
                  </a:cxn>
                  <a:cxn ang="0">
                    <a:pos x="34" y="8"/>
                  </a:cxn>
                  <a:cxn ang="0">
                    <a:pos x="44" y="8"/>
                  </a:cxn>
                  <a:cxn ang="0">
                    <a:pos x="54" y="5"/>
                  </a:cxn>
                  <a:cxn ang="0">
                    <a:pos x="66" y="4"/>
                  </a:cxn>
                  <a:cxn ang="0">
                    <a:pos x="80" y="2"/>
                  </a:cxn>
                  <a:cxn ang="0">
                    <a:pos x="94" y="1"/>
                  </a:cxn>
                  <a:cxn ang="0">
                    <a:pos x="109" y="0"/>
                  </a:cxn>
                  <a:cxn ang="0">
                    <a:pos x="124" y="0"/>
                  </a:cxn>
                  <a:cxn ang="0">
                    <a:pos x="141" y="0"/>
                  </a:cxn>
                  <a:cxn ang="0">
                    <a:pos x="158" y="0"/>
                  </a:cxn>
                  <a:cxn ang="0">
                    <a:pos x="175" y="0"/>
                  </a:cxn>
                  <a:cxn ang="0">
                    <a:pos x="191" y="0"/>
                  </a:cxn>
                  <a:cxn ang="0">
                    <a:pos x="208" y="0"/>
                  </a:cxn>
                  <a:cxn ang="0">
                    <a:pos x="224" y="1"/>
                  </a:cxn>
                  <a:cxn ang="0">
                    <a:pos x="240" y="2"/>
                  </a:cxn>
                  <a:cxn ang="0">
                    <a:pos x="256" y="3"/>
                  </a:cxn>
                  <a:cxn ang="0">
                    <a:pos x="270" y="3"/>
                  </a:cxn>
                  <a:cxn ang="0">
                    <a:pos x="283" y="4"/>
                  </a:cxn>
                  <a:cxn ang="0">
                    <a:pos x="296" y="5"/>
                  </a:cxn>
                  <a:cxn ang="0">
                    <a:pos x="307" y="6"/>
                  </a:cxn>
                  <a:cxn ang="0">
                    <a:pos x="316" y="6"/>
                  </a:cxn>
                  <a:cxn ang="0">
                    <a:pos x="325" y="7"/>
                  </a:cxn>
                  <a:cxn ang="0">
                    <a:pos x="332" y="8"/>
                  </a:cxn>
                  <a:cxn ang="0">
                    <a:pos x="337" y="8"/>
                  </a:cxn>
                </a:cxnLst>
                <a:rect l="0" t="0" r="r" b="b"/>
                <a:pathLst>
                  <a:path w="337" h="49">
                    <a:moveTo>
                      <a:pt x="337" y="8"/>
                    </a:moveTo>
                    <a:lnTo>
                      <a:pt x="336" y="8"/>
                    </a:lnTo>
                    <a:lnTo>
                      <a:pt x="335" y="8"/>
                    </a:lnTo>
                    <a:lnTo>
                      <a:pt x="332" y="8"/>
                    </a:lnTo>
                    <a:lnTo>
                      <a:pt x="329" y="9"/>
                    </a:lnTo>
                    <a:lnTo>
                      <a:pt x="327" y="9"/>
                    </a:lnTo>
                    <a:lnTo>
                      <a:pt x="325" y="10"/>
                    </a:lnTo>
                    <a:lnTo>
                      <a:pt x="322" y="10"/>
                    </a:lnTo>
                    <a:lnTo>
                      <a:pt x="319" y="11"/>
                    </a:lnTo>
                    <a:lnTo>
                      <a:pt x="316" y="11"/>
                    </a:lnTo>
                    <a:lnTo>
                      <a:pt x="314" y="12"/>
                    </a:lnTo>
                    <a:lnTo>
                      <a:pt x="311" y="13"/>
                    </a:lnTo>
                    <a:lnTo>
                      <a:pt x="308" y="14"/>
                    </a:lnTo>
                    <a:lnTo>
                      <a:pt x="304" y="14"/>
                    </a:lnTo>
                    <a:lnTo>
                      <a:pt x="300" y="15"/>
                    </a:lnTo>
                    <a:lnTo>
                      <a:pt x="296" y="16"/>
                    </a:lnTo>
                    <a:lnTo>
                      <a:pt x="293" y="17"/>
                    </a:lnTo>
                    <a:lnTo>
                      <a:pt x="288" y="17"/>
                    </a:lnTo>
                    <a:lnTo>
                      <a:pt x="284" y="18"/>
                    </a:lnTo>
                    <a:lnTo>
                      <a:pt x="279" y="19"/>
                    </a:lnTo>
                    <a:lnTo>
                      <a:pt x="276" y="20"/>
                    </a:lnTo>
                    <a:lnTo>
                      <a:pt x="271" y="21"/>
                    </a:lnTo>
                    <a:lnTo>
                      <a:pt x="266" y="22"/>
                    </a:lnTo>
                    <a:lnTo>
                      <a:pt x="261" y="23"/>
                    </a:lnTo>
                    <a:lnTo>
                      <a:pt x="257" y="24"/>
                    </a:lnTo>
                    <a:lnTo>
                      <a:pt x="251" y="25"/>
                    </a:lnTo>
                    <a:lnTo>
                      <a:pt x="246" y="26"/>
                    </a:lnTo>
                    <a:lnTo>
                      <a:pt x="241" y="27"/>
                    </a:lnTo>
                    <a:lnTo>
                      <a:pt x="237" y="28"/>
                    </a:lnTo>
                    <a:lnTo>
                      <a:pt x="231" y="28"/>
                    </a:lnTo>
                    <a:lnTo>
                      <a:pt x="225" y="29"/>
                    </a:lnTo>
                    <a:lnTo>
                      <a:pt x="219" y="30"/>
                    </a:lnTo>
                    <a:lnTo>
                      <a:pt x="215" y="31"/>
                    </a:lnTo>
                    <a:lnTo>
                      <a:pt x="209" y="32"/>
                    </a:lnTo>
                    <a:lnTo>
                      <a:pt x="203" y="33"/>
                    </a:lnTo>
                    <a:lnTo>
                      <a:pt x="198" y="34"/>
                    </a:lnTo>
                    <a:lnTo>
                      <a:pt x="193" y="35"/>
                    </a:lnTo>
                    <a:lnTo>
                      <a:pt x="186" y="35"/>
                    </a:lnTo>
                    <a:lnTo>
                      <a:pt x="181" y="37"/>
                    </a:lnTo>
                    <a:lnTo>
                      <a:pt x="175" y="37"/>
                    </a:lnTo>
                    <a:lnTo>
                      <a:pt x="170" y="39"/>
                    </a:lnTo>
                    <a:lnTo>
                      <a:pt x="164" y="39"/>
                    </a:lnTo>
                    <a:lnTo>
                      <a:pt x="159" y="40"/>
                    </a:lnTo>
                    <a:lnTo>
                      <a:pt x="153" y="41"/>
                    </a:lnTo>
                    <a:lnTo>
                      <a:pt x="147" y="42"/>
                    </a:lnTo>
                    <a:lnTo>
                      <a:pt x="142" y="43"/>
                    </a:lnTo>
                    <a:lnTo>
                      <a:pt x="137" y="43"/>
                    </a:lnTo>
                    <a:lnTo>
                      <a:pt x="131" y="44"/>
                    </a:lnTo>
                    <a:lnTo>
                      <a:pt x="125" y="45"/>
                    </a:lnTo>
                    <a:lnTo>
                      <a:pt x="121" y="45"/>
                    </a:lnTo>
                    <a:lnTo>
                      <a:pt x="115" y="46"/>
                    </a:lnTo>
                    <a:lnTo>
                      <a:pt x="110" y="47"/>
                    </a:lnTo>
                    <a:lnTo>
                      <a:pt x="105" y="47"/>
                    </a:lnTo>
                    <a:lnTo>
                      <a:pt x="100" y="47"/>
                    </a:lnTo>
                    <a:lnTo>
                      <a:pt x="95" y="47"/>
                    </a:lnTo>
                    <a:lnTo>
                      <a:pt x="90" y="48"/>
                    </a:lnTo>
                    <a:lnTo>
                      <a:pt x="85" y="48"/>
                    </a:lnTo>
                    <a:lnTo>
                      <a:pt x="81" y="48"/>
                    </a:lnTo>
                    <a:lnTo>
                      <a:pt x="76" y="49"/>
                    </a:lnTo>
                    <a:lnTo>
                      <a:pt x="72" y="49"/>
                    </a:lnTo>
                    <a:lnTo>
                      <a:pt x="68" y="49"/>
                    </a:lnTo>
                    <a:lnTo>
                      <a:pt x="64" y="49"/>
                    </a:lnTo>
                    <a:lnTo>
                      <a:pt x="60" y="49"/>
                    </a:lnTo>
                    <a:lnTo>
                      <a:pt x="56" y="49"/>
                    </a:lnTo>
                    <a:lnTo>
                      <a:pt x="52" y="49"/>
                    </a:lnTo>
                    <a:lnTo>
                      <a:pt x="48" y="48"/>
                    </a:lnTo>
                    <a:lnTo>
                      <a:pt x="45" y="48"/>
                    </a:lnTo>
                    <a:lnTo>
                      <a:pt x="42" y="48"/>
                    </a:lnTo>
                    <a:lnTo>
                      <a:pt x="38" y="48"/>
                    </a:lnTo>
                    <a:lnTo>
                      <a:pt x="35" y="47"/>
                    </a:lnTo>
                    <a:lnTo>
                      <a:pt x="32" y="47"/>
                    </a:lnTo>
                    <a:lnTo>
                      <a:pt x="29" y="47"/>
                    </a:lnTo>
                    <a:lnTo>
                      <a:pt x="27" y="47"/>
                    </a:lnTo>
                    <a:lnTo>
                      <a:pt x="24" y="46"/>
                    </a:lnTo>
                    <a:lnTo>
                      <a:pt x="21" y="46"/>
                    </a:lnTo>
                    <a:lnTo>
                      <a:pt x="19" y="45"/>
                    </a:lnTo>
                    <a:lnTo>
                      <a:pt x="17" y="44"/>
                    </a:lnTo>
                    <a:lnTo>
                      <a:pt x="15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4" y="38"/>
                    </a:lnTo>
                    <a:lnTo>
                      <a:pt x="1" y="34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6" y="21"/>
                    </a:lnTo>
                    <a:lnTo>
                      <a:pt x="9" y="19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4" y="16"/>
                    </a:lnTo>
                    <a:lnTo>
                      <a:pt x="17" y="15"/>
                    </a:lnTo>
                    <a:lnTo>
                      <a:pt x="18" y="14"/>
                    </a:lnTo>
                    <a:lnTo>
                      <a:pt x="21" y="13"/>
                    </a:lnTo>
                    <a:lnTo>
                      <a:pt x="23" y="12"/>
                    </a:lnTo>
                    <a:lnTo>
                      <a:pt x="26" y="11"/>
                    </a:lnTo>
                    <a:lnTo>
                      <a:pt x="27" y="10"/>
                    </a:lnTo>
                    <a:lnTo>
                      <a:pt x="31" y="9"/>
                    </a:lnTo>
                    <a:lnTo>
                      <a:pt x="34" y="8"/>
                    </a:lnTo>
                    <a:lnTo>
                      <a:pt x="37" y="8"/>
                    </a:lnTo>
                    <a:lnTo>
                      <a:pt x="41" y="8"/>
                    </a:lnTo>
                    <a:lnTo>
                      <a:pt x="44" y="8"/>
                    </a:lnTo>
                    <a:lnTo>
                      <a:pt x="46" y="6"/>
                    </a:lnTo>
                    <a:lnTo>
                      <a:pt x="50" y="6"/>
                    </a:lnTo>
                    <a:lnTo>
                      <a:pt x="54" y="5"/>
                    </a:lnTo>
                    <a:lnTo>
                      <a:pt x="58" y="5"/>
                    </a:lnTo>
                    <a:lnTo>
                      <a:pt x="63" y="4"/>
                    </a:lnTo>
                    <a:lnTo>
                      <a:pt x="66" y="4"/>
                    </a:lnTo>
                    <a:lnTo>
                      <a:pt x="70" y="3"/>
                    </a:lnTo>
                    <a:lnTo>
                      <a:pt x="75" y="3"/>
                    </a:lnTo>
                    <a:lnTo>
                      <a:pt x="80" y="2"/>
                    </a:lnTo>
                    <a:lnTo>
                      <a:pt x="84" y="2"/>
                    </a:lnTo>
                    <a:lnTo>
                      <a:pt x="88" y="2"/>
                    </a:lnTo>
                    <a:lnTo>
                      <a:pt x="94" y="1"/>
                    </a:lnTo>
                    <a:lnTo>
                      <a:pt x="99" y="1"/>
                    </a:lnTo>
                    <a:lnTo>
                      <a:pt x="104" y="1"/>
                    </a:lnTo>
                    <a:lnTo>
                      <a:pt x="109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1" y="0"/>
                    </a:lnTo>
                    <a:lnTo>
                      <a:pt x="146" y="0"/>
                    </a:lnTo>
                    <a:lnTo>
                      <a:pt x="152" y="0"/>
                    </a:lnTo>
                    <a:lnTo>
                      <a:pt x="158" y="0"/>
                    </a:lnTo>
                    <a:lnTo>
                      <a:pt x="163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0" y="0"/>
                    </a:lnTo>
                    <a:lnTo>
                      <a:pt x="185" y="0"/>
                    </a:lnTo>
                    <a:lnTo>
                      <a:pt x="191" y="0"/>
                    </a:lnTo>
                    <a:lnTo>
                      <a:pt x="197" y="0"/>
                    </a:lnTo>
                    <a:lnTo>
                      <a:pt x="202" y="0"/>
                    </a:lnTo>
                    <a:lnTo>
                      <a:pt x="208" y="0"/>
                    </a:lnTo>
                    <a:lnTo>
                      <a:pt x="214" y="1"/>
                    </a:lnTo>
                    <a:lnTo>
                      <a:pt x="219" y="1"/>
                    </a:lnTo>
                    <a:lnTo>
                      <a:pt x="224" y="1"/>
                    </a:lnTo>
                    <a:lnTo>
                      <a:pt x="230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5" y="2"/>
                    </a:lnTo>
                    <a:lnTo>
                      <a:pt x="250" y="2"/>
                    </a:lnTo>
                    <a:lnTo>
                      <a:pt x="256" y="3"/>
                    </a:lnTo>
                    <a:lnTo>
                      <a:pt x="260" y="3"/>
                    </a:lnTo>
                    <a:lnTo>
                      <a:pt x="265" y="3"/>
                    </a:lnTo>
                    <a:lnTo>
                      <a:pt x="270" y="3"/>
                    </a:lnTo>
                    <a:lnTo>
                      <a:pt x="275" y="4"/>
                    </a:lnTo>
                    <a:lnTo>
                      <a:pt x="279" y="4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92" y="5"/>
                    </a:lnTo>
                    <a:lnTo>
                      <a:pt x="296" y="5"/>
                    </a:lnTo>
                    <a:lnTo>
                      <a:pt x="299" y="5"/>
                    </a:lnTo>
                    <a:lnTo>
                      <a:pt x="303" y="5"/>
                    </a:lnTo>
                    <a:lnTo>
                      <a:pt x="307" y="6"/>
                    </a:lnTo>
                    <a:lnTo>
                      <a:pt x="311" y="6"/>
                    </a:lnTo>
                    <a:lnTo>
                      <a:pt x="314" y="6"/>
                    </a:lnTo>
                    <a:lnTo>
                      <a:pt x="316" y="6"/>
                    </a:lnTo>
                    <a:lnTo>
                      <a:pt x="319" y="6"/>
                    </a:lnTo>
                    <a:lnTo>
                      <a:pt x="322" y="6"/>
                    </a:lnTo>
                    <a:lnTo>
                      <a:pt x="325" y="7"/>
                    </a:lnTo>
                    <a:lnTo>
                      <a:pt x="327" y="7"/>
                    </a:lnTo>
                    <a:lnTo>
                      <a:pt x="329" y="8"/>
                    </a:lnTo>
                    <a:lnTo>
                      <a:pt x="332" y="8"/>
                    </a:lnTo>
                    <a:lnTo>
                      <a:pt x="335" y="8"/>
                    </a:lnTo>
                    <a:lnTo>
                      <a:pt x="336" y="8"/>
                    </a:lnTo>
                    <a:lnTo>
                      <a:pt x="337" y="8"/>
                    </a:lnTo>
                    <a:lnTo>
                      <a:pt x="337" y="8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4" name="Freeform 39"/>
              <p:cNvSpPr>
                <a:spLocks/>
              </p:cNvSpPr>
              <p:nvPr/>
            </p:nvSpPr>
            <p:spPr bwMode="auto">
              <a:xfrm>
                <a:off x="898" y="1094"/>
                <a:ext cx="344" cy="143"/>
              </a:xfrm>
              <a:custGeom>
                <a:avLst/>
                <a:gdLst/>
                <a:ahLst/>
                <a:cxnLst>
                  <a:cxn ang="0">
                    <a:pos x="331" y="0"/>
                  </a:cxn>
                  <a:cxn ang="0">
                    <a:pos x="322" y="2"/>
                  </a:cxn>
                  <a:cxn ang="0">
                    <a:pos x="314" y="4"/>
                  </a:cxn>
                  <a:cxn ang="0">
                    <a:pos x="305" y="7"/>
                  </a:cxn>
                  <a:cxn ang="0">
                    <a:pos x="293" y="9"/>
                  </a:cxn>
                  <a:cxn ang="0">
                    <a:pos x="281" y="12"/>
                  </a:cxn>
                  <a:cxn ang="0">
                    <a:pos x="268" y="16"/>
                  </a:cxn>
                  <a:cxn ang="0">
                    <a:pos x="253" y="20"/>
                  </a:cxn>
                  <a:cxn ang="0">
                    <a:pos x="236" y="25"/>
                  </a:cxn>
                  <a:cxn ang="0">
                    <a:pos x="220" y="29"/>
                  </a:cxn>
                  <a:cxn ang="0">
                    <a:pos x="203" y="34"/>
                  </a:cxn>
                  <a:cxn ang="0">
                    <a:pos x="186" y="40"/>
                  </a:cxn>
                  <a:cxn ang="0">
                    <a:pos x="169" y="45"/>
                  </a:cxn>
                  <a:cxn ang="0">
                    <a:pos x="151" y="50"/>
                  </a:cxn>
                  <a:cxn ang="0">
                    <a:pos x="135" y="57"/>
                  </a:cxn>
                  <a:cxn ang="0">
                    <a:pos x="118" y="62"/>
                  </a:cxn>
                  <a:cxn ang="0">
                    <a:pos x="101" y="67"/>
                  </a:cxn>
                  <a:cxn ang="0">
                    <a:pos x="86" y="73"/>
                  </a:cxn>
                  <a:cxn ang="0">
                    <a:pos x="72" y="79"/>
                  </a:cxn>
                  <a:cxn ang="0">
                    <a:pos x="59" y="85"/>
                  </a:cxn>
                  <a:cxn ang="0">
                    <a:pos x="46" y="91"/>
                  </a:cxn>
                  <a:cxn ang="0">
                    <a:pos x="36" y="96"/>
                  </a:cxn>
                  <a:cxn ang="0">
                    <a:pos x="27" y="102"/>
                  </a:cxn>
                  <a:cxn ang="0">
                    <a:pos x="19" y="106"/>
                  </a:cxn>
                  <a:cxn ang="0">
                    <a:pos x="13" y="111"/>
                  </a:cxn>
                  <a:cxn ang="0">
                    <a:pos x="5" y="118"/>
                  </a:cxn>
                  <a:cxn ang="0">
                    <a:pos x="1" y="126"/>
                  </a:cxn>
                  <a:cxn ang="0">
                    <a:pos x="0" y="134"/>
                  </a:cxn>
                  <a:cxn ang="0">
                    <a:pos x="4" y="139"/>
                  </a:cxn>
                  <a:cxn ang="0">
                    <a:pos x="10" y="142"/>
                  </a:cxn>
                  <a:cxn ang="0">
                    <a:pos x="17" y="143"/>
                  </a:cxn>
                  <a:cxn ang="0">
                    <a:pos x="24" y="143"/>
                  </a:cxn>
                  <a:cxn ang="0">
                    <a:pos x="31" y="143"/>
                  </a:cxn>
                  <a:cxn ang="0">
                    <a:pos x="41" y="143"/>
                  </a:cxn>
                  <a:cxn ang="0">
                    <a:pos x="51" y="142"/>
                  </a:cxn>
                  <a:cxn ang="0">
                    <a:pos x="62" y="139"/>
                  </a:cxn>
                  <a:cxn ang="0">
                    <a:pos x="74" y="136"/>
                  </a:cxn>
                  <a:cxn ang="0">
                    <a:pos x="87" y="133"/>
                  </a:cxn>
                  <a:cxn ang="0">
                    <a:pos x="101" y="128"/>
                  </a:cxn>
                  <a:cxn ang="0">
                    <a:pos x="115" y="123"/>
                  </a:cxn>
                  <a:cxn ang="0">
                    <a:pos x="130" y="118"/>
                  </a:cxn>
                  <a:cxn ang="0">
                    <a:pos x="146" y="112"/>
                  </a:cxn>
                  <a:cxn ang="0">
                    <a:pos x="162" y="106"/>
                  </a:cxn>
                  <a:cxn ang="0">
                    <a:pos x="178" y="99"/>
                  </a:cxn>
                  <a:cxn ang="0">
                    <a:pos x="195" y="92"/>
                  </a:cxn>
                  <a:cxn ang="0">
                    <a:pos x="212" y="84"/>
                  </a:cxn>
                  <a:cxn ang="0">
                    <a:pos x="227" y="78"/>
                  </a:cxn>
                  <a:cxn ang="0">
                    <a:pos x="243" y="71"/>
                  </a:cxn>
                  <a:cxn ang="0">
                    <a:pos x="257" y="64"/>
                  </a:cxn>
                  <a:cxn ang="0">
                    <a:pos x="272" y="57"/>
                  </a:cxn>
                  <a:cxn ang="0">
                    <a:pos x="286" y="51"/>
                  </a:cxn>
                  <a:cxn ang="0">
                    <a:pos x="297" y="46"/>
                  </a:cxn>
                  <a:cxn ang="0">
                    <a:pos x="309" y="40"/>
                  </a:cxn>
                  <a:cxn ang="0">
                    <a:pos x="319" y="35"/>
                  </a:cxn>
                  <a:cxn ang="0">
                    <a:pos x="328" y="31"/>
                  </a:cxn>
                  <a:cxn ang="0">
                    <a:pos x="334" y="27"/>
                  </a:cxn>
                  <a:cxn ang="0">
                    <a:pos x="342" y="24"/>
                  </a:cxn>
                  <a:cxn ang="0">
                    <a:pos x="333" y="0"/>
                  </a:cxn>
                </a:cxnLst>
                <a:rect l="0" t="0" r="r" b="b"/>
                <a:pathLst>
                  <a:path w="344" h="143">
                    <a:moveTo>
                      <a:pt x="333" y="0"/>
                    </a:moveTo>
                    <a:lnTo>
                      <a:pt x="332" y="0"/>
                    </a:lnTo>
                    <a:lnTo>
                      <a:pt x="331" y="0"/>
                    </a:lnTo>
                    <a:lnTo>
                      <a:pt x="328" y="0"/>
                    </a:lnTo>
                    <a:lnTo>
                      <a:pt x="325" y="1"/>
                    </a:lnTo>
                    <a:lnTo>
                      <a:pt x="322" y="2"/>
                    </a:lnTo>
                    <a:lnTo>
                      <a:pt x="320" y="3"/>
                    </a:lnTo>
                    <a:lnTo>
                      <a:pt x="317" y="3"/>
                    </a:lnTo>
                    <a:lnTo>
                      <a:pt x="314" y="4"/>
                    </a:lnTo>
                    <a:lnTo>
                      <a:pt x="312" y="5"/>
                    </a:lnTo>
                    <a:lnTo>
                      <a:pt x="308" y="6"/>
                    </a:lnTo>
                    <a:lnTo>
                      <a:pt x="305" y="7"/>
                    </a:lnTo>
                    <a:lnTo>
                      <a:pt x="302" y="7"/>
                    </a:lnTo>
                    <a:lnTo>
                      <a:pt x="297" y="8"/>
                    </a:lnTo>
                    <a:lnTo>
                      <a:pt x="293" y="9"/>
                    </a:lnTo>
                    <a:lnTo>
                      <a:pt x="290" y="10"/>
                    </a:lnTo>
                    <a:lnTo>
                      <a:pt x="286" y="11"/>
                    </a:lnTo>
                    <a:lnTo>
                      <a:pt x="281" y="12"/>
                    </a:lnTo>
                    <a:lnTo>
                      <a:pt x="276" y="13"/>
                    </a:lnTo>
                    <a:lnTo>
                      <a:pt x="272" y="15"/>
                    </a:lnTo>
                    <a:lnTo>
                      <a:pt x="268" y="16"/>
                    </a:lnTo>
                    <a:lnTo>
                      <a:pt x="262" y="17"/>
                    </a:lnTo>
                    <a:lnTo>
                      <a:pt x="257" y="19"/>
                    </a:lnTo>
                    <a:lnTo>
                      <a:pt x="253" y="20"/>
                    </a:lnTo>
                    <a:lnTo>
                      <a:pt x="248" y="22"/>
                    </a:lnTo>
                    <a:lnTo>
                      <a:pt x="242" y="23"/>
                    </a:lnTo>
                    <a:lnTo>
                      <a:pt x="236" y="25"/>
                    </a:lnTo>
                    <a:lnTo>
                      <a:pt x="232" y="26"/>
                    </a:lnTo>
                    <a:lnTo>
                      <a:pt x="226" y="28"/>
                    </a:lnTo>
                    <a:lnTo>
                      <a:pt x="220" y="29"/>
                    </a:lnTo>
                    <a:lnTo>
                      <a:pt x="215" y="31"/>
                    </a:lnTo>
                    <a:lnTo>
                      <a:pt x="209" y="32"/>
                    </a:lnTo>
                    <a:lnTo>
                      <a:pt x="203" y="34"/>
                    </a:lnTo>
                    <a:lnTo>
                      <a:pt x="197" y="36"/>
                    </a:lnTo>
                    <a:lnTo>
                      <a:pt x="192" y="38"/>
                    </a:lnTo>
                    <a:lnTo>
                      <a:pt x="186" y="40"/>
                    </a:lnTo>
                    <a:lnTo>
                      <a:pt x="180" y="42"/>
                    </a:lnTo>
                    <a:lnTo>
                      <a:pt x="175" y="43"/>
                    </a:lnTo>
                    <a:lnTo>
                      <a:pt x="169" y="45"/>
                    </a:lnTo>
                    <a:lnTo>
                      <a:pt x="162" y="46"/>
                    </a:lnTo>
                    <a:lnTo>
                      <a:pt x="158" y="48"/>
                    </a:lnTo>
                    <a:lnTo>
                      <a:pt x="151" y="50"/>
                    </a:lnTo>
                    <a:lnTo>
                      <a:pt x="145" y="52"/>
                    </a:lnTo>
                    <a:lnTo>
                      <a:pt x="139" y="54"/>
                    </a:lnTo>
                    <a:lnTo>
                      <a:pt x="135" y="57"/>
                    </a:lnTo>
                    <a:lnTo>
                      <a:pt x="128" y="58"/>
                    </a:lnTo>
                    <a:lnTo>
                      <a:pt x="122" y="60"/>
                    </a:lnTo>
                    <a:lnTo>
                      <a:pt x="118" y="62"/>
                    </a:lnTo>
                    <a:lnTo>
                      <a:pt x="112" y="64"/>
                    </a:lnTo>
                    <a:lnTo>
                      <a:pt x="106" y="65"/>
                    </a:lnTo>
                    <a:lnTo>
                      <a:pt x="101" y="67"/>
                    </a:lnTo>
                    <a:lnTo>
                      <a:pt x="96" y="69"/>
                    </a:lnTo>
                    <a:lnTo>
                      <a:pt x="91" y="72"/>
                    </a:lnTo>
                    <a:lnTo>
                      <a:pt x="86" y="73"/>
                    </a:lnTo>
                    <a:lnTo>
                      <a:pt x="82" y="75"/>
                    </a:lnTo>
                    <a:lnTo>
                      <a:pt x="77" y="77"/>
                    </a:lnTo>
                    <a:lnTo>
                      <a:pt x="72" y="79"/>
                    </a:lnTo>
                    <a:lnTo>
                      <a:pt x="67" y="81"/>
                    </a:lnTo>
                    <a:lnTo>
                      <a:pt x="63" y="84"/>
                    </a:lnTo>
                    <a:lnTo>
                      <a:pt x="59" y="85"/>
                    </a:lnTo>
                    <a:lnTo>
                      <a:pt x="55" y="87"/>
                    </a:lnTo>
                    <a:lnTo>
                      <a:pt x="51" y="89"/>
                    </a:lnTo>
                    <a:lnTo>
                      <a:pt x="46" y="91"/>
                    </a:lnTo>
                    <a:lnTo>
                      <a:pt x="43" y="92"/>
                    </a:lnTo>
                    <a:lnTo>
                      <a:pt x="40" y="94"/>
                    </a:lnTo>
                    <a:lnTo>
                      <a:pt x="36" y="96"/>
                    </a:lnTo>
                    <a:lnTo>
                      <a:pt x="33" y="98"/>
                    </a:lnTo>
                    <a:lnTo>
                      <a:pt x="30" y="100"/>
                    </a:lnTo>
                    <a:lnTo>
                      <a:pt x="27" y="102"/>
                    </a:lnTo>
                    <a:lnTo>
                      <a:pt x="24" y="103"/>
                    </a:lnTo>
                    <a:lnTo>
                      <a:pt x="22" y="104"/>
                    </a:lnTo>
                    <a:lnTo>
                      <a:pt x="19" y="106"/>
                    </a:lnTo>
                    <a:lnTo>
                      <a:pt x="17" y="108"/>
                    </a:lnTo>
                    <a:lnTo>
                      <a:pt x="15" y="110"/>
                    </a:lnTo>
                    <a:lnTo>
                      <a:pt x="13" y="111"/>
                    </a:lnTo>
                    <a:lnTo>
                      <a:pt x="11" y="113"/>
                    </a:lnTo>
                    <a:lnTo>
                      <a:pt x="9" y="115"/>
                    </a:lnTo>
                    <a:lnTo>
                      <a:pt x="5" y="118"/>
                    </a:lnTo>
                    <a:lnTo>
                      <a:pt x="4" y="122"/>
                    </a:lnTo>
                    <a:lnTo>
                      <a:pt x="2" y="123"/>
                    </a:lnTo>
                    <a:lnTo>
                      <a:pt x="1" y="126"/>
                    </a:lnTo>
                    <a:lnTo>
                      <a:pt x="0" y="129"/>
                    </a:lnTo>
                    <a:lnTo>
                      <a:pt x="0" y="131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2" y="137"/>
                    </a:lnTo>
                    <a:lnTo>
                      <a:pt x="4" y="139"/>
                    </a:lnTo>
                    <a:lnTo>
                      <a:pt x="5" y="140"/>
                    </a:lnTo>
                    <a:lnTo>
                      <a:pt x="9" y="142"/>
                    </a:lnTo>
                    <a:lnTo>
                      <a:pt x="10" y="142"/>
                    </a:lnTo>
                    <a:lnTo>
                      <a:pt x="12" y="143"/>
                    </a:lnTo>
                    <a:lnTo>
                      <a:pt x="14" y="143"/>
                    </a:lnTo>
                    <a:lnTo>
                      <a:pt x="17" y="143"/>
                    </a:lnTo>
                    <a:lnTo>
                      <a:pt x="19" y="143"/>
                    </a:lnTo>
                    <a:lnTo>
                      <a:pt x="21" y="143"/>
                    </a:lnTo>
                    <a:lnTo>
                      <a:pt x="24" y="143"/>
                    </a:lnTo>
                    <a:lnTo>
                      <a:pt x="26" y="143"/>
                    </a:lnTo>
                    <a:lnTo>
                      <a:pt x="28" y="143"/>
                    </a:lnTo>
                    <a:lnTo>
                      <a:pt x="31" y="143"/>
                    </a:lnTo>
                    <a:lnTo>
                      <a:pt x="34" y="143"/>
                    </a:lnTo>
                    <a:lnTo>
                      <a:pt x="37" y="143"/>
                    </a:lnTo>
                    <a:lnTo>
                      <a:pt x="41" y="143"/>
                    </a:lnTo>
                    <a:lnTo>
                      <a:pt x="43" y="142"/>
                    </a:lnTo>
                    <a:lnTo>
                      <a:pt x="46" y="142"/>
                    </a:lnTo>
                    <a:lnTo>
                      <a:pt x="51" y="142"/>
                    </a:lnTo>
                    <a:lnTo>
                      <a:pt x="54" y="141"/>
                    </a:lnTo>
                    <a:lnTo>
                      <a:pt x="58" y="140"/>
                    </a:lnTo>
                    <a:lnTo>
                      <a:pt x="62" y="139"/>
                    </a:lnTo>
                    <a:lnTo>
                      <a:pt x="65" y="139"/>
                    </a:lnTo>
                    <a:lnTo>
                      <a:pt x="69" y="137"/>
                    </a:lnTo>
                    <a:lnTo>
                      <a:pt x="74" y="136"/>
                    </a:lnTo>
                    <a:lnTo>
                      <a:pt x="78" y="135"/>
                    </a:lnTo>
                    <a:lnTo>
                      <a:pt x="82" y="134"/>
                    </a:lnTo>
                    <a:lnTo>
                      <a:pt x="87" y="133"/>
                    </a:lnTo>
                    <a:lnTo>
                      <a:pt x="91" y="131"/>
                    </a:lnTo>
                    <a:lnTo>
                      <a:pt x="96" y="130"/>
                    </a:lnTo>
                    <a:lnTo>
                      <a:pt x="101" y="128"/>
                    </a:lnTo>
                    <a:lnTo>
                      <a:pt x="105" y="126"/>
                    </a:lnTo>
                    <a:lnTo>
                      <a:pt x="110" y="124"/>
                    </a:lnTo>
                    <a:lnTo>
                      <a:pt x="115" y="123"/>
                    </a:lnTo>
                    <a:lnTo>
                      <a:pt x="120" y="122"/>
                    </a:lnTo>
                    <a:lnTo>
                      <a:pt x="125" y="120"/>
                    </a:lnTo>
                    <a:lnTo>
                      <a:pt x="130" y="118"/>
                    </a:lnTo>
                    <a:lnTo>
                      <a:pt x="136" y="116"/>
                    </a:lnTo>
                    <a:lnTo>
                      <a:pt x="141" y="114"/>
                    </a:lnTo>
                    <a:lnTo>
                      <a:pt x="146" y="112"/>
                    </a:lnTo>
                    <a:lnTo>
                      <a:pt x="152" y="110"/>
                    </a:lnTo>
                    <a:lnTo>
                      <a:pt x="157" y="107"/>
                    </a:lnTo>
                    <a:lnTo>
                      <a:pt x="162" y="106"/>
                    </a:lnTo>
                    <a:lnTo>
                      <a:pt x="168" y="104"/>
                    </a:lnTo>
                    <a:lnTo>
                      <a:pt x="174" y="102"/>
                    </a:lnTo>
                    <a:lnTo>
                      <a:pt x="178" y="99"/>
                    </a:lnTo>
                    <a:lnTo>
                      <a:pt x="184" y="97"/>
                    </a:lnTo>
                    <a:lnTo>
                      <a:pt x="190" y="94"/>
                    </a:lnTo>
                    <a:lnTo>
                      <a:pt x="195" y="92"/>
                    </a:lnTo>
                    <a:lnTo>
                      <a:pt x="200" y="89"/>
                    </a:lnTo>
                    <a:lnTo>
                      <a:pt x="206" y="87"/>
                    </a:lnTo>
                    <a:lnTo>
                      <a:pt x="212" y="84"/>
                    </a:lnTo>
                    <a:lnTo>
                      <a:pt x="216" y="83"/>
                    </a:lnTo>
                    <a:lnTo>
                      <a:pt x="222" y="80"/>
                    </a:lnTo>
                    <a:lnTo>
                      <a:pt x="227" y="78"/>
                    </a:lnTo>
                    <a:lnTo>
                      <a:pt x="233" y="75"/>
                    </a:lnTo>
                    <a:lnTo>
                      <a:pt x="237" y="73"/>
                    </a:lnTo>
                    <a:lnTo>
                      <a:pt x="243" y="71"/>
                    </a:lnTo>
                    <a:lnTo>
                      <a:pt x="248" y="69"/>
                    </a:lnTo>
                    <a:lnTo>
                      <a:pt x="253" y="66"/>
                    </a:lnTo>
                    <a:lnTo>
                      <a:pt x="257" y="64"/>
                    </a:lnTo>
                    <a:lnTo>
                      <a:pt x="262" y="62"/>
                    </a:lnTo>
                    <a:lnTo>
                      <a:pt x="268" y="59"/>
                    </a:lnTo>
                    <a:lnTo>
                      <a:pt x="272" y="57"/>
                    </a:lnTo>
                    <a:lnTo>
                      <a:pt x="276" y="55"/>
                    </a:lnTo>
                    <a:lnTo>
                      <a:pt x="281" y="53"/>
                    </a:lnTo>
                    <a:lnTo>
                      <a:pt x="286" y="51"/>
                    </a:lnTo>
                    <a:lnTo>
                      <a:pt x="290" y="49"/>
                    </a:lnTo>
                    <a:lnTo>
                      <a:pt x="293" y="46"/>
                    </a:lnTo>
                    <a:lnTo>
                      <a:pt x="297" y="46"/>
                    </a:lnTo>
                    <a:lnTo>
                      <a:pt x="302" y="44"/>
                    </a:lnTo>
                    <a:lnTo>
                      <a:pt x="305" y="41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6" y="37"/>
                    </a:lnTo>
                    <a:lnTo>
                      <a:pt x="319" y="35"/>
                    </a:lnTo>
                    <a:lnTo>
                      <a:pt x="322" y="34"/>
                    </a:lnTo>
                    <a:lnTo>
                      <a:pt x="325" y="32"/>
                    </a:lnTo>
                    <a:lnTo>
                      <a:pt x="328" y="31"/>
                    </a:lnTo>
                    <a:lnTo>
                      <a:pt x="330" y="29"/>
                    </a:lnTo>
                    <a:lnTo>
                      <a:pt x="332" y="28"/>
                    </a:lnTo>
                    <a:lnTo>
                      <a:pt x="334" y="27"/>
                    </a:lnTo>
                    <a:lnTo>
                      <a:pt x="336" y="26"/>
                    </a:lnTo>
                    <a:lnTo>
                      <a:pt x="339" y="26"/>
                    </a:lnTo>
                    <a:lnTo>
                      <a:pt x="342" y="24"/>
                    </a:lnTo>
                    <a:lnTo>
                      <a:pt x="343" y="24"/>
                    </a:lnTo>
                    <a:lnTo>
                      <a:pt x="344" y="24"/>
                    </a:lnTo>
                    <a:lnTo>
                      <a:pt x="333" y="0"/>
                    </a:ln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5" name="Freeform 40"/>
              <p:cNvSpPr>
                <a:spLocks/>
              </p:cNvSpPr>
              <p:nvPr/>
            </p:nvSpPr>
            <p:spPr bwMode="auto">
              <a:xfrm>
                <a:off x="903" y="1051"/>
                <a:ext cx="332" cy="61"/>
              </a:xfrm>
              <a:custGeom>
                <a:avLst/>
                <a:gdLst/>
                <a:ahLst/>
                <a:cxnLst>
                  <a:cxn ang="0">
                    <a:pos x="314" y="38"/>
                  </a:cxn>
                  <a:cxn ang="0">
                    <a:pos x="308" y="36"/>
                  </a:cxn>
                  <a:cxn ang="0">
                    <a:pos x="301" y="34"/>
                  </a:cxn>
                  <a:cxn ang="0">
                    <a:pos x="292" y="33"/>
                  </a:cxn>
                  <a:cxn ang="0">
                    <a:pos x="284" y="31"/>
                  </a:cxn>
                  <a:cxn ang="0">
                    <a:pos x="272" y="29"/>
                  </a:cxn>
                  <a:cxn ang="0">
                    <a:pos x="261" y="27"/>
                  </a:cxn>
                  <a:cxn ang="0">
                    <a:pos x="249" y="25"/>
                  </a:cxn>
                  <a:cxn ang="0">
                    <a:pos x="235" y="22"/>
                  </a:cxn>
                  <a:cxn ang="0">
                    <a:pos x="222" y="19"/>
                  </a:cxn>
                  <a:cxn ang="0">
                    <a:pos x="207" y="17"/>
                  </a:cxn>
                  <a:cxn ang="0">
                    <a:pos x="192" y="14"/>
                  </a:cxn>
                  <a:cxn ang="0">
                    <a:pos x="177" y="11"/>
                  </a:cxn>
                  <a:cxn ang="0">
                    <a:pos x="161" y="10"/>
                  </a:cxn>
                  <a:cxn ang="0">
                    <a:pos x="147" y="8"/>
                  </a:cxn>
                  <a:cxn ang="0">
                    <a:pos x="132" y="5"/>
                  </a:cxn>
                  <a:cxn ang="0">
                    <a:pos x="116" y="4"/>
                  </a:cxn>
                  <a:cxn ang="0">
                    <a:pos x="102" y="2"/>
                  </a:cxn>
                  <a:cxn ang="0">
                    <a:pos x="89" y="1"/>
                  </a:cxn>
                  <a:cxn ang="0">
                    <a:pos x="77" y="1"/>
                  </a:cxn>
                  <a:cxn ang="0">
                    <a:pos x="64" y="0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4" y="2"/>
                  </a:cxn>
                  <a:cxn ang="0">
                    <a:pos x="26" y="3"/>
                  </a:cxn>
                  <a:cxn ang="0">
                    <a:pos x="19" y="4"/>
                  </a:cxn>
                  <a:cxn ang="0">
                    <a:pos x="13" y="6"/>
                  </a:cxn>
                  <a:cxn ang="0">
                    <a:pos x="4" y="9"/>
                  </a:cxn>
                  <a:cxn ang="0">
                    <a:pos x="0" y="14"/>
                  </a:cxn>
                  <a:cxn ang="0">
                    <a:pos x="4" y="22"/>
                  </a:cxn>
                  <a:cxn ang="0">
                    <a:pos x="13" y="28"/>
                  </a:cxn>
                  <a:cxn ang="0">
                    <a:pos x="19" y="30"/>
                  </a:cxn>
                  <a:cxn ang="0">
                    <a:pos x="26" y="33"/>
                  </a:cxn>
                  <a:cxn ang="0">
                    <a:pos x="35" y="35"/>
                  </a:cxn>
                  <a:cxn ang="0">
                    <a:pos x="45" y="38"/>
                  </a:cxn>
                  <a:cxn ang="0">
                    <a:pos x="57" y="40"/>
                  </a:cxn>
                  <a:cxn ang="0">
                    <a:pos x="69" y="43"/>
                  </a:cxn>
                  <a:cxn ang="0">
                    <a:pos x="81" y="44"/>
                  </a:cxn>
                  <a:cxn ang="0">
                    <a:pos x="96" y="47"/>
                  </a:cxn>
                  <a:cxn ang="0">
                    <a:pos x="112" y="48"/>
                  </a:cxn>
                  <a:cxn ang="0">
                    <a:pos x="128" y="50"/>
                  </a:cxn>
                  <a:cxn ang="0">
                    <a:pos x="144" y="51"/>
                  </a:cxn>
                  <a:cxn ang="0">
                    <a:pos x="161" y="52"/>
                  </a:cxn>
                  <a:cxn ang="0">
                    <a:pos x="178" y="53"/>
                  </a:cxn>
                  <a:cxn ang="0">
                    <a:pos x="195" y="54"/>
                  </a:cxn>
                  <a:cxn ang="0">
                    <a:pos x="211" y="55"/>
                  </a:cxn>
                  <a:cxn ang="0">
                    <a:pos x="229" y="57"/>
                  </a:cxn>
                  <a:cxn ang="0">
                    <a:pos x="244" y="57"/>
                  </a:cxn>
                  <a:cxn ang="0">
                    <a:pos x="259" y="58"/>
                  </a:cxn>
                  <a:cxn ang="0">
                    <a:pos x="272" y="58"/>
                  </a:cxn>
                  <a:cxn ang="0">
                    <a:pos x="286" y="59"/>
                  </a:cxn>
                  <a:cxn ang="0">
                    <a:pos x="298" y="60"/>
                  </a:cxn>
                  <a:cxn ang="0">
                    <a:pos x="308" y="60"/>
                  </a:cxn>
                  <a:cxn ang="0">
                    <a:pos x="316" y="60"/>
                  </a:cxn>
                  <a:cxn ang="0">
                    <a:pos x="324" y="61"/>
                  </a:cxn>
                  <a:cxn ang="0">
                    <a:pos x="331" y="61"/>
                  </a:cxn>
                  <a:cxn ang="0">
                    <a:pos x="316" y="39"/>
                  </a:cxn>
                </a:cxnLst>
                <a:rect l="0" t="0" r="r" b="b"/>
                <a:pathLst>
                  <a:path w="332" h="61">
                    <a:moveTo>
                      <a:pt x="316" y="39"/>
                    </a:moveTo>
                    <a:lnTo>
                      <a:pt x="316" y="38"/>
                    </a:lnTo>
                    <a:lnTo>
                      <a:pt x="314" y="38"/>
                    </a:lnTo>
                    <a:lnTo>
                      <a:pt x="312" y="37"/>
                    </a:lnTo>
                    <a:lnTo>
                      <a:pt x="309" y="37"/>
                    </a:lnTo>
                    <a:lnTo>
                      <a:pt x="308" y="36"/>
                    </a:lnTo>
                    <a:lnTo>
                      <a:pt x="305" y="35"/>
                    </a:lnTo>
                    <a:lnTo>
                      <a:pt x="303" y="35"/>
                    </a:lnTo>
                    <a:lnTo>
                      <a:pt x="301" y="34"/>
                    </a:lnTo>
                    <a:lnTo>
                      <a:pt x="298" y="34"/>
                    </a:lnTo>
                    <a:lnTo>
                      <a:pt x="295" y="33"/>
                    </a:lnTo>
                    <a:lnTo>
                      <a:pt x="292" y="33"/>
                    </a:lnTo>
                    <a:lnTo>
                      <a:pt x="290" y="33"/>
                    </a:lnTo>
                    <a:lnTo>
                      <a:pt x="287" y="31"/>
                    </a:lnTo>
                    <a:lnTo>
                      <a:pt x="284" y="31"/>
                    </a:lnTo>
                    <a:lnTo>
                      <a:pt x="280" y="30"/>
                    </a:lnTo>
                    <a:lnTo>
                      <a:pt x="277" y="30"/>
                    </a:lnTo>
                    <a:lnTo>
                      <a:pt x="272" y="29"/>
                    </a:lnTo>
                    <a:lnTo>
                      <a:pt x="269" y="29"/>
                    </a:lnTo>
                    <a:lnTo>
                      <a:pt x="265" y="28"/>
                    </a:lnTo>
                    <a:lnTo>
                      <a:pt x="261" y="27"/>
                    </a:lnTo>
                    <a:lnTo>
                      <a:pt x="257" y="26"/>
                    </a:lnTo>
                    <a:lnTo>
                      <a:pt x="252" y="25"/>
                    </a:lnTo>
                    <a:lnTo>
                      <a:pt x="249" y="25"/>
                    </a:lnTo>
                    <a:lnTo>
                      <a:pt x="245" y="24"/>
                    </a:lnTo>
                    <a:lnTo>
                      <a:pt x="240" y="23"/>
                    </a:lnTo>
                    <a:lnTo>
                      <a:pt x="235" y="22"/>
                    </a:lnTo>
                    <a:lnTo>
                      <a:pt x="231" y="21"/>
                    </a:lnTo>
                    <a:lnTo>
                      <a:pt x="227" y="20"/>
                    </a:lnTo>
                    <a:lnTo>
                      <a:pt x="222" y="19"/>
                    </a:lnTo>
                    <a:lnTo>
                      <a:pt x="216" y="18"/>
                    </a:lnTo>
                    <a:lnTo>
                      <a:pt x="211" y="17"/>
                    </a:lnTo>
                    <a:lnTo>
                      <a:pt x="207" y="17"/>
                    </a:lnTo>
                    <a:lnTo>
                      <a:pt x="202" y="16"/>
                    </a:lnTo>
                    <a:lnTo>
                      <a:pt x="197" y="14"/>
                    </a:lnTo>
                    <a:lnTo>
                      <a:pt x="192" y="14"/>
                    </a:lnTo>
                    <a:lnTo>
                      <a:pt x="187" y="13"/>
                    </a:lnTo>
                    <a:lnTo>
                      <a:pt x="182" y="12"/>
                    </a:lnTo>
                    <a:lnTo>
                      <a:pt x="177" y="11"/>
                    </a:lnTo>
                    <a:lnTo>
                      <a:pt x="172" y="11"/>
                    </a:lnTo>
                    <a:lnTo>
                      <a:pt x="167" y="11"/>
                    </a:lnTo>
                    <a:lnTo>
                      <a:pt x="161" y="10"/>
                    </a:lnTo>
                    <a:lnTo>
                      <a:pt x="156" y="9"/>
                    </a:lnTo>
                    <a:lnTo>
                      <a:pt x="152" y="8"/>
                    </a:lnTo>
                    <a:lnTo>
                      <a:pt x="147" y="8"/>
                    </a:lnTo>
                    <a:lnTo>
                      <a:pt x="141" y="7"/>
                    </a:lnTo>
                    <a:lnTo>
                      <a:pt x="136" y="6"/>
                    </a:lnTo>
                    <a:lnTo>
                      <a:pt x="132" y="5"/>
                    </a:lnTo>
                    <a:lnTo>
                      <a:pt x="126" y="5"/>
                    </a:lnTo>
                    <a:lnTo>
                      <a:pt x="121" y="4"/>
                    </a:lnTo>
                    <a:lnTo>
                      <a:pt x="116" y="4"/>
                    </a:lnTo>
                    <a:lnTo>
                      <a:pt x="112" y="3"/>
                    </a:lnTo>
                    <a:lnTo>
                      <a:pt x="107" y="3"/>
                    </a:lnTo>
                    <a:lnTo>
                      <a:pt x="102" y="2"/>
                    </a:lnTo>
                    <a:lnTo>
                      <a:pt x="97" y="2"/>
                    </a:lnTo>
                    <a:lnTo>
                      <a:pt x="94" y="1"/>
                    </a:lnTo>
                    <a:lnTo>
                      <a:pt x="89" y="1"/>
                    </a:lnTo>
                    <a:lnTo>
                      <a:pt x="84" y="1"/>
                    </a:lnTo>
                    <a:lnTo>
                      <a:pt x="80" y="1"/>
                    </a:lnTo>
                    <a:lnTo>
                      <a:pt x="77" y="1"/>
                    </a:lnTo>
                    <a:lnTo>
                      <a:pt x="73" y="1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40" y="1"/>
                    </a:lnTo>
                    <a:lnTo>
                      <a:pt x="37" y="1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28" y="2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7" y="5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10" y="7"/>
                    </a:lnTo>
                    <a:lnTo>
                      <a:pt x="7" y="8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4" y="22"/>
                    </a:lnTo>
                    <a:lnTo>
                      <a:pt x="7" y="24"/>
                    </a:lnTo>
                    <a:lnTo>
                      <a:pt x="9" y="26"/>
                    </a:lnTo>
                    <a:lnTo>
                      <a:pt x="13" y="28"/>
                    </a:lnTo>
                    <a:lnTo>
                      <a:pt x="15" y="29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6" y="33"/>
                    </a:lnTo>
                    <a:lnTo>
                      <a:pt x="29" y="33"/>
                    </a:lnTo>
                    <a:lnTo>
                      <a:pt x="32" y="34"/>
                    </a:lnTo>
                    <a:lnTo>
                      <a:pt x="35" y="35"/>
                    </a:lnTo>
                    <a:lnTo>
                      <a:pt x="38" y="36"/>
                    </a:lnTo>
                    <a:lnTo>
                      <a:pt x="41" y="37"/>
                    </a:lnTo>
                    <a:lnTo>
                      <a:pt x="45" y="38"/>
                    </a:lnTo>
                    <a:lnTo>
                      <a:pt x="49" y="39"/>
                    </a:lnTo>
                    <a:lnTo>
                      <a:pt x="53" y="40"/>
                    </a:lnTo>
                    <a:lnTo>
                      <a:pt x="57" y="40"/>
                    </a:lnTo>
                    <a:lnTo>
                      <a:pt x="60" y="42"/>
                    </a:lnTo>
                    <a:lnTo>
                      <a:pt x="64" y="42"/>
                    </a:lnTo>
                    <a:lnTo>
                      <a:pt x="69" y="43"/>
                    </a:lnTo>
                    <a:lnTo>
                      <a:pt x="73" y="43"/>
                    </a:lnTo>
                    <a:lnTo>
                      <a:pt x="77" y="44"/>
                    </a:lnTo>
                    <a:lnTo>
                      <a:pt x="81" y="44"/>
                    </a:lnTo>
                    <a:lnTo>
                      <a:pt x="87" y="45"/>
                    </a:lnTo>
                    <a:lnTo>
                      <a:pt x="91" y="46"/>
                    </a:lnTo>
                    <a:lnTo>
                      <a:pt x="96" y="47"/>
                    </a:lnTo>
                    <a:lnTo>
                      <a:pt x="101" y="47"/>
                    </a:lnTo>
                    <a:lnTo>
                      <a:pt x="107" y="48"/>
                    </a:lnTo>
                    <a:lnTo>
                      <a:pt x="112" y="48"/>
                    </a:lnTo>
                    <a:lnTo>
                      <a:pt x="117" y="49"/>
                    </a:lnTo>
                    <a:lnTo>
                      <a:pt x="122" y="49"/>
                    </a:lnTo>
                    <a:lnTo>
                      <a:pt x="128" y="50"/>
                    </a:lnTo>
                    <a:lnTo>
                      <a:pt x="134" y="50"/>
                    </a:lnTo>
                    <a:lnTo>
                      <a:pt x="139" y="50"/>
                    </a:lnTo>
                    <a:lnTo>
                      <a:pt x="144" y="51"/>
                    </a:lnTo>
                    <a:lnTo>
                      <a:pt x="150" y="51"/>
                    </a:lnTo>
                    <a:lnTo>
                      <a:pt x="155" y="51"/>
                    </a:lnTo>
                    <a:lnTo>
                      <a:pt x="161" y="52"/>
                    </a:lnTo>
                    <a:lnTo>
                      <a:pt x="167" y="52"/>
                    </a:lnTo>
                    <a:lnTo>
                      <a:pt x="173" y="53"/>
                    </a:lnTo>
                    <a:lnTo>
                      <a:pt x="178" y="53"/>
                    </a:lnTo>
                    <a:lnTo>
                      <a:pt x="184" y="54"/>
                    </a:lnTo>
                    <a:lnTo>
                      <a:pt x="190" y="54"/>
                    </a:lnTo>
                    <a:lnTo>
                      <a:pt x="195" y="54"/>
                    </a:lnTo>
                    <a:lnTo>
                      <a:pt x="201" y="55"/>
                    </a:lnTo>
                    <a:lnTo>
                      <a:pt x="207" y="55"/>
                    </a:lnTo>
                    <a:lnTo>
                      <a:pt x="211" y="55"/>
                    </a:lnTo>
                    <a:lnTo>
                      <a:pt x="217" y="56"/>
                    </a:lnTo>
                    <a:lnTo>
                      <a:pt x="223" y="56"/>
                    </a:lnTo>
                    <a:lnTo>
                      <a:pt x="229" y="57"/>
                    </a:lnTo>
                    <a:lnTo>
                      <a:pt x="233" y="57"/>
                    </a:lnTo>
                    <a:lnTo>
                      <a:pt x="239" y="57"/>
                    </a:lnTo>
                    <a:lnTo>
                      <a:pt x="244" y="57"/>
                    </a:lnTo>
                    <a:lnTo>
                      <a:pt x="249" y="58"/>
                    </a:lnTo>
                    <a:lnTo>
                      <a:pt x="253" y="58"/>
                    </a:lnTo>
                    <a:lnTo>
                      <a:pt x="259" y="58"/>
                    </a:lnTo>
                    <a:lnTo>
                      <a:pt x="264" y="58"/>
                    </a:lnTo>
                    <a:lnTo>
                      <a:pt x="269" y="58"/>
                    </a:lnTo>
                    <a:lnTo>
                      <a:pt x="272" y="58"/>
                    </a:lnTo>
                    <a:lnTo>
                      <a:pt x="277" y="59"/>
                    </a:lnTo>
                    <a:lnTo>
                      <a:pt x="282" y="59"/>
                    </a:lnTo>
                    <a:lnTo>
                      <a:pt x="286" y="59"/>
                    </a:lnTo>
                    <a:lnTo>
                      <a:pt x="289" y="59"/>
                    </a:lnTo>
                    <a:lnTo>
                      <a:pt x="293" y="60"/>
                    </a:lnTo>
                    <a:lnTo>
                      <a:pt x="298" y="60"/>
                    </a:lnTo>
                    <a:lnTo>
                      <a:pt x="302" y="60"/>
                    </a:lnTo>
                    <a:lnTo>
                      <a:pt x="305" y="60"/>
                    </a:lnTo>
                    <a:lnTo>
                      <a:pt x="308" y="60"/>
                    </a:lnTo>
                    <a:lnTo>
                      <a:pt x="310" y="60"/>
                    </a:lnTo>
                    <a:lnTo>
                      <a:pt x="314" y="60"/>
                    </a:lnTo>
                    <a:lnTo>
                      <a:pt x="316" y="60"/>
                    </a:lnTo>
                    <a:lnTo>
                      <a:pt x="319" y="60"/>
                    </a:lnTo>
                    <a:lnTo>
                      <a:pt x="322" y="60"/>
                    </a:lnTo>
                    <a:lnTo>
                      <a:pt x="324" y="61"/>
                    </a:lnTo>
                    <a:lnTo>
                      <a:pt x="327" y="61"/>
                    </a:lnTo>
                    <a:lnTo>
                      <a:pt x="329" y="61"/>
                    </a:lnTo>
                    <a:lnTo>
                      <a:pt x="331" y="61"/>
                    </a:lnTo>
                    <a:lnTo>
                      <a:pt x="332" y="61"/>
                    </a:lnTo>
                    <a:lnTo>
                      <a:pt x="316" y="39"/>
                    </a:lnTo>
                    <a:lnTo>
                      <a:pt x="316" y="39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6" name="Freeform 41"/>
              <p:cNvSpPr>
                <a:spLocks/>
              </p:cNvSpPr>
              <p:nvPr/>
            </p:nvSpPr>
            <p:spPr bwMode="auto">
              <a:xfrm>
                <a:off x="943" y="837"/>
                <a:ext cx="259" cy="217"/>
              </a:xfrm>
              <a:custGeom>
                <a:avLst/>
                <a:gdLst/>
                <a:ahLst/>
                <a:cxnLst>
                  <a:cxn ang="0">
                    <a:pos x="257" y="216"/>
                  </a:cxn>
                  <a:cxn ang="0">
                    <a:pos x="250" y="212"/>
                  </a:cxn>
                  <a:cxn ang="0">
                    <a:pos x="244" y="208"/>
                  </a:cxn>
                  <a:cxn ang="0">
                    <a:pos x="236" y="205"/>
                  </a:cxn>
                  <a:cxn ang="0">
                    <a:pos x="228" y="200"/>
                  </a:cxn>
                  <a:cxn ang="0">
                    <a:pos x="217" y="194"/>
                  </a:cxn>
                  <a:cxn ang="0">
                    <a:pos x="207" y="187"/>
                  </a:cxn>
                  <a:cxn ang="0">
                    <a:pos x="194" y="180"/>
                  </a:cxn>
                  <a:cxn ang="0">
                    <a:pos x="182" y="173"/>
                  </a:cxn>
                  <a:cxn ang="0">
                    <a:pos x="169" y="166"/>
                  </a:cxn>
                  <a:cxn ang="0">
                    <a:pos x="155" y="157"/>
                  </a:cxn>
                  <a:cxn ang="0">
                    <a:pos x="141" y="148"/>
                  </a:cxn>
                  <a:cxn ang="0">
                    <a:pos x="128" y="139"/>
                  </a:cxn>
                  <a:cxn ang="0">
                    <a:pos x="114" y="130"/>
                  </a:cxn>
                  <a:cxn ang="0">
                    <a:pos x="100" y="122"/>
                  </a:cxn>
                  <a:cxn ang="0">
                    <a:pos x="87" y="112"/>
                  </a:cxn>
                  <a:cxn ang="0">
                    <a:pos x="75" y="103"/>
                  </a:cxn>
                  <a:cxn ang="0">
                    <a:pos x="62" y="94"/>
                  </a:cxn>
                  <a:cxn ang="0">
                    <a:pos x="52" y="85"/>
                  </a:cxn>
                  <a:cxn ang="0">
                    <a:pos x="41" y="76"/>
                  </a:cxn>
                  <a:cxn ang="0">
                    <a:pos x="33" y="68"/>
                  </a:cxn>
                  <a:cxn ang="0">
                    <a:pos x="24" y="59"/>
                  </a:cxn>
                  <a:cxn ang="0">
                    <a:pos x="17" y="51"/>
                  </a:cxn>
                  <a:cxn ang="0">
                    <a:pos x="12" y="44"/>
                  </a:cxn>
                  <a:cxn ang="0">
                    <a:pos x="7" y="37"/>
                  </a:cxn>
                  <a:cxn ang="0">
                    <a:pos x="4" y="30"/>
                  </a:cxn>
                  <a:cxn ang="0">
                    <a:pos x="1" y="25"/>
                  </a:cxn>
                  <a:cxn ang="0">
                    <a:pos x="0" y="19"/>
                  </a:cxn>
                  <a:cxn ang="0">
                    <a:pos x="0" y="11"/>
                  </a:cxn>
                  <a:cxn ang="0">
                    <a:pos x="3" y="5"/>
                  </a:cxn>
                  <a:cxn ang="0">
                    <a:pos x="11" y="1"/>
                  </a:cxn>
                  <a:cxn ang="0">
                    <a:pos x="18" y="0"/>
                  </a:cxn>
                  <a:cxn ang="0">
                    <a:pos x="25" y="1"/>
                  </a:cxn>
                  <a:cxn ang="0">
                    <a:pos x="32" y="3"/>
                  </a:cxn>
                  <a:cxn ang="0">
                    <a:pos x="39" y="6"/>
                  </a:cxn>
                  <a:cxn ang="0">
                    <a:pos x="48" y="10"/>
                  </a:cxn>
                  <a:cxn ang="0">
                    <a:pos x="56" y="15"/>
                  </a:cxn>
                  <a:cxn ang="0">
                    <a:pos x="67" y="21"/>
                  </a:cxn>
                  <a:cxn ang="0">
                    <a:pos x="76" y="29"/>
                  </a:cxn>
                  <a:cxn ang="0">
                    <a:pos x="87" y="36"/>
                  </a:cxn>
                  <a:cxn ang="0">
                    <a:pos x="98" y="46"/>
                  </a:cxn>
                  <a:cxn ang="0">
                    <a:pos x="110" y="56"/>
                  </a:cxn>
                  <a:cxn ang="0">
                    <a:pos x="121" y="68"/>
                  </a:cxn>
                  <a:cxn ang="0">
                    <a:pos x="133" y="78"/>
                  </a:cxn>
                  <a:cxn ang="0">
                    <a:pos x="146" y="90"/>
                  </a:cxn>
                  <a:cxn ang="0">
                    <a:pos x="156" y="103"/>
                  </a:cxn>
                  <a:cxn ang="0">
                    <a:pos x="169" y="115"/>
                  </a:cxn>
                  <a:cxn ang="0">
                    <a:pos x="180" y="127"/>
                  </a:cxn>
                  <a:cxn ang="0">
                    <a:pos x="191" y="139"/>
                  </a:cxn>
                  <a:cxn ang="0">
                    <a:pos x="202" y="150"/>
                  </a:cxn>
                  <a:cxn ang="0">
                    <a:pos x="211" y="162"/>
                  </a:cxn>
                  <a:cxn ang="0">
                    <a:pos x="221" y="172"/>
                  </a:cxn>
                  <a:cxn ang="0">
                    <a:pos x="229" y="182"/>
                  </a:cxn>
                  <a:cxn ang="0">
                    <a:pos x="237" y="191"/>
                  </a:cxn>
                  <a:cxn ang="0">
                    <a:pos x="244" y="199"/>
                  </a:cxn>
                  <a:cxn ang="0">
                    <a:pos x="249" y="205"/>
                  </a:cxn>
                  <a:cxn ang="0">
                    <a:pos x="254" y="211"/>
                  </a:cxn>
                  <a:cxn ang="0">
                    <a:pos x="259" y="217"/>
                  </a:cxn>
                </a:cxnLst>
                <a:rect l="0" t="0" r="r" b="b"/>
                <a:pathLst>
                  <a:path w="259" h="217">
                    <a:moveTo>
                      <a:pt x="259" y="217"/>
                    </a:moveTo>
                    <a:lnTo>
                      <a:pt x="259" y="217"/>
                    </a:lnTo>
                    <a:lnTo>
                      <a:pt x="257" y="216"/>
                    </a:lnTo>
                    <a:lnTo>
                      <a:pt x="255" y="215"/>
                    </a:lnTo>
                    <a:lnTo>
                      <a:pt x="252" y="213"/>
                    </a:lnTo>
                    <a:lnTo>
                      <a:pt x="250" y="212"/>
                    </a:lnTo>
                    <a:lnTo>
                      <a:pt x="248" y="211"/>
                    </a:lnTo>
                    <a:lnTo>
                      <a:pt x="247" y="210"/>
                    </a:lnTo>
                    <a:lnTo>
                      <a:pt x="244" y="208"/>
                    </a:lnTo>
                    <a:lnTo>
                      <a:pt x="242" y="207"/>
                    </a:lnTo>
                    <a:lnTo>
                      <a:pt x="239" y="206"/>
                    </a:lnTo>
                    <a:lnTo>
                      <a:pt x="236" y="205"/>
                    </a:lnTo>
                    <a:lnTo>
                      <a:pt x="234" y="204"/>
                    </a:lnTo>
                    <a:lnTo>
                      <a:pt x="230" y="202"/>
                    </a:lnTo>
                    <a:lnTo>
                      <a:pt x="228" y="200"/>
                    </a:lnTo>
                    <a:lnTo>
                      <a:pt x="224" y="198"/>
                    </a:lnTo>
                    <a:lnTo>
                      <a:pt x="221" y="196"/>
                    </a:lnTo>
                    <a:lnTo>
                      <a:pt x="217" y="194"/>
                    </a:lnTo>
                    <a:lnTo>
                      <a:pt x="213" y="192"/>
                    </a:lnTo>
                    <a:lnTo>
                      <a:pt x="210" y="189"/>
                    </a:lnTo>
                    <a:lnTo>
                      <a:pt x="207" y="187"/>
                    </a:lnTo>
                    <a:lnTo>
                      <a:pt x="202" y="186"/>
                    </a:lnTo>
                    <a:lnTo>
                      <a:pt x="198" y="183"/>
                    </a:lnTo>
                    <a:lnTo>
                      <a:pt x="194" y="180"/>
                    </a:lnTo>
                    <a:lnTo>
                      <a:pt x="191" y="178"/>
                    </a:lnTo>
                    <a:lnTo>
                      <a:pt x="187" y="176"/>
                    </a:lnTo>
                    <a:lnTo>
                      <a:pt x="182" y="173"/>
                    </a:lnTo>
                    <a:lnTo>
                      <a:pt x="178" y="170"/>
                    </a:lnTo>
                    <a:lnTo>
                      <a:pt x="173" y="168"/>
                    </a:lnTo>
                    <a:lnTo>
                      <a:pt x="169" y="166"/>
                    </a:lnTo>
                    <a:lnTo>
                      <a:pt x="164" y="163"/>
                    </a:lnTo>
                    <a:lnTo>
                      <a:pt x="159" y="160"/>
                    </a:lnTo>
                    <a:lnTo>
                      <a:pt x="155" y="157"/>
                    </a:lnTo>
                    <a:lnTo>
                      <a:pt x="151" y="154"/>
                    </a:lnTo>
                    <a:lnTo>
                      <a:pt x="146" y="151"/>
                    </a:lnTo>
                    <a:lnTo>
                      <a:pt x="141" y="148"/>
                    </a:lnTo>
                    <a:lnTo>
                      <a:pt x="137" y="146"/>
                    </a:lnTo>
                    <a:lnTo>
                      <a:pt x="132" y="143"/>
                    </a:lnTo>
                    <a:lnTo>
                      <a:pt x="128" y="139"/>
                    </a:lnTo>
                    <a:lnTo>
                      <a:pt x="123" y="136"/>
                    </a:lnTo>
                    <a:lnTo>
                      <a:pt x="118" y="133"/>
                    </a:lnTo>
                    <a:lnTo>
                      <a:pt x="114" y="130"/>
                    </a:lnTo>
                    <a:lnTo>
                      <a:pt x="109" y="128"/>
                    </a:lnTo>
                    <a:lnTo>
                      <a:pt x="105" y="125"/>
                    </a:lnTo>
                    <a:lnTo>
                      <a:pt x="100" y="122"/>
                    </a:lnTo>
                    <a:lnTo>
                      <a:pt x="96" y="118"/>
                    </a:lnTo>
                    <a:lnTo>
                      <a:pt x="92" y="115"/>
                    </a:lnTo>
                    <a:lnTo>
                      <a:pt x="87" y="112"/>
                    </a:lnTo>
                    <a:lnTo>
                      <a:pt x="83" y="109"/>
                    </a:lnTo>
                    <a:lnTo>
                      <a:pt x="78" y="106"/>
                    </a:lnTo>
                    <a:lnTo>
                      <a:pt x="75" y="103"/>
                    </a:lnTo>
                    <a:lnTo>
                      <a:pt x="71" y="100"/>
                    </a:lnTo>
                    <a:lnTo>
                      <a:pt x="67" y="97"/>
                    </a:lnTo>
                    <a:lnTo>
                      <a:pt x="62" y="94"/>
                    </a:lnTo>
                    <a:lnTo>
                      <a:pt x="59" y="90"/>
                    </a:lnTo>
                    <a:lnTo>
                      <a:pt x="56" y="88"/>
                    </a:lnTo>
                    <a:lnTo>
                      <a:pt x="52" y="85"/>
                    </a:lnTo>
                    <a:lnTo>
                      <a:pt x="48" y="82"/>
                    </a:lnTo>
                    <a:lnTo>
                      <a:pt x="45" y="79"/>
                    </a:lnTo>
                    <a:lnTo>
                      <a:pt x="41" y="76"/>
                    </a:lnTo>
                    <a:lnTo>
                      <a:pt x="38" y="73"/>
                    </a:lnTo>
                    <a:lnTo>
                      <a:pt x="36" y="70"/>
                    </a:lnTo>
                    <a:lnTo>
                      <a:pt x="33" y="68"/>
                    </a:lnTo>
                    <a:lnTo>
                      <a:pt x="30" y="65"/>
                    </a:lnTo>
                    <a:lnTo>
                      <a:pt x="27" y="62"/>
                    </a:lnTo>
                    <a:lnTo>
                      <a:pt x="24" y="59"/>
                    </a:lnTo>
                    <a:lnTo>
                      <a:pt x="22" y="57"/>
                    </a:lnTo>
                    <a:lnTo>
                      <a:pt x="20" y="54"/>
                    </a:lnTo>
                    <a:lnTo>
                      <a:pt x="17" y="51"/>
                    </a:lnTo>
                    <a:lnTo>
                      <a:pt x="16" y="49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0" y="42"/>
                    </a:lnTo>
                    <a:lnTo>
                      <a:pt x="9" y="39"/>
                    </a:lnTo>
                    <a:lnTo>
                      <a:pt x="7" y="37"/>
                    </a:lnTo>
                    <a:lnTo>
                      <a:pt x="6" y="35"/>
                    </a:lnTo>
                    <a:lnTo>
                      <a:pt x="5" y="33"/>
                    </a:lnTo>
                    <a:lnTo>
                      <a:pt x="4" y="30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30" y="2"/>
                    </a:lnTo>
                    <a:lnTo>
                      <a:pt x="32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9" y="6"/>
                    </a:lnTo>
                    <a:lnTo>
                      <a:pt x="42" y="7"/>
                    </a:lnTo>
                    <a:lnTo>
                      <a:pt x="45" y="9"/>
                    </a:lnTo>
                    <a:lnTo>
                      <a:pt x="48" y="10"/>
                    </a:lnTo>
                    <a:lnTo>
                      <a:pt x="51" y="11"/>
                    </a:lnTo>
                    <a:lnTo>
                      <a:pt x="54" y="12"/>
                    </a:lnTo>
                    <a:lnTo>
                      <a:pt x="56" y="15"/>
                    </a:lnTo>
                    <a:lnTo>
                      <a:pt x="59" y="17"/>
                    </a:lnTo>
                    <a:lnTo>
                      <a:pt x="63" y="19"/>
                    </a:lnTo>
                    <a:lnTo>
                      <a:pt x="67" y="21"/>
                    </a:lnTo>
                    <a:lnTo>
                      <a:pt x="70" y="24"/>
                    </a:lnTo>
                    <a:lnTo>
                      <a:pt x="74" y="26"/>
                    </a:lnTo>
                    <a:lnTo>
                      <a:pt x="76" y="29"/>
                    </a:lnTo>
                    <a:lnTo>
                      <a:pt x="80" y="30"/>
                    </a:lnTo>
                    <a:lnTo>
                      <a:pt x="83" y="33"/>
                    </a:lnTo>
                    <a:lnTo>
                      <a:pt x="87" y="36"/>
                    </a:lnTo>
                    <a:lnTo>
                      <a:pt x="91" y="40"/>
                    </a:lnTo>
                    <a:lnTo>
                      <a:pt x="94" y="43"/>
                    </a:lnTo>
                    <a:lnTo>
                      <a:pt x="98" y="46"/>
                    </a:lnTo>
                    <a:lnTo>
                      <a:pt x="102" y="50"/>
                    </a:lnTo>
                    <a:lnTo>
                      <a:pt x="106" y="52"/>
                    </a:lnTo>
                    <a:lnTo>
                      <a:pt x="110" y="56"/>
                    </a:lnTo>
                    <a:lnTo>
                      <a:pt x="114" y="60"/>
                    </a:lnTo>
                    <a:lnTo>
                      <a:pt x="117" y="63"/>
                    </a:lnTo>
                    <a:lnTo>
                      <a:pt x="121" y="68"/>
                    </a:lnTo>
                    <a:lnTo>
                      <a:pt x="126" y="70"/>
                    </a:lnTo>
                    <a:lnTo>
                      <a:pt x="130" y="75"/>
                    </a:lnTo>
                    <a:lnTo>
                      <a:pt x="133" y="78"/>
                    </a:lnTo>
                    <a:lnTo>
                      <a:pt x="137" y="83"/>
                    </a:lnTo>
                    <a:lnTo>
                      <a:pt x="141" y="87"/>
                    </a:lnTo>
                    <a:lnTo>
                      <a:pt x="146" y="90"/>
                    </a:lnTo>
                    <a:lnTo>
                      <a:pt x="149" y="94"/>
                    </a:lnTo>
                    <a:lnTo>
                      <a:pt x="152" y="98"/>
                    </a:lnTo>
                    <a:lnTo>
                      <a:pt x="156" y="103"/>
                    </a:lnTo>
                    <a:lnTo>
                      <a:pt x="161" y="107"/>
                    </a:lnTo>
                    <a:lnTo>
                      <a:pt x="165" y="111"/>
                    </a:lnTo>
                    <a:lnTo>
                      <a:pt x="169" y="115"/>
                    </a:lnTo>
                    <a:lnTo>
                      <a:pt x="172" y="119"/>
                    </a:lnTo>
                    <a:lnTo>
                      <a:pt x="176" y="123"/>
                    </a:lnTo>
                    <a:lnTo>
                      <a:pt x="180" y="127"/>
                    </a:lnTo>
                    <a:lnTo>
                      <a:pt x="184" y="131"/>
                    </a:lnTo>
                    <a:lnTo>
                      <a:pt x="188" y="135"/>
                    </a:lnTo>
                    <a:lnTo>
                      <a:pt x="191" y="139"/>
                    </a:lnTo>
                    <a:lnTo>
                      <a:pt x="194" y="143"/>
                    </a:lnTo>
                    <a:lnTo>
                      <a:pt x="198" y="147"/>
                    </a:lnTo>
                    <a:lnTo>
                      <a:pt x="202" y="150"/>
                    </a:lnTo>
                    <a:lnTo>
                      <a:pt x="206" y="154"/>
                    </a:lnTo>
                    <a:lnTo>
                      <a:pt x="209" y="158"/>
                    </a:lnTo>
                    <a:lnTo>
                      <a:pt x="211" y="162"/>
                    </a:lnTo>
                    <a:lnTo>
                      <a:pt x="215" y="165"/>
                    </a:lnTo>
                    <a:lnTo>
                      <a:pt x="218" y="169"/>
                    </a:lnTo>
                    <a:lnTo>
                      <a:pt x="221" y="172"/>
                    </a:lnTo>
                    <a:lnTo>
                      <a:pt x="224" y="175"/>
                    </a:lnTo>
                    <a:lnTo>
                      <a:pt x="227" y="179"/>
                    </a:lnTo>
                    <a:lnTo>
                      <a:pt x="229" y="182"/>
                    </a:lnTo>
                    <a:lnTo>
                      <a:pt x="232" y="185"/>
                    </a:lnTo>
                    <a:lnTo>
                      <a:pt x="234" y="188"/>
                    </a:lnTo>
                    <a:lnTo>
                      <a:pt x="237" y="191"/>
                    </a:lnTo>
                    <a:lnTo>
                      <a:pt x="240" y="194"/>
                    </a:lnTo>
                    <a:lnTo>
                      <a:pt x="242" y="196"/>
                    </a:lnTo>
                    <a:lnTo>
                      <a:pt x="244" y="199"/>
                    </a:lnTo>
                    <a:lnTo>
                      <a:pt x="246" y="201"/>
                    </a:lnTo>
                    <a:lnTo>
                      <a:pt x="248" y="204"/>
                    </a:lnTo>
                    <a:lnTo>
                      <a:pt x="249" y="205"/>
                    </a:lnTo>
                    <a:lnTo>
                      <a:pt x="251" y="207"/>
                    </a:lnTo>
                    <a:lnTo>
                      <a:pt x="252" y="209"/>
                    </a:lnTo>
                    <a:lnTo>
                      <a:pt x="254" y="211"/>
                    </a:lnTo>
                    <a:lnTo>
                      <a:pt x="256" y="213"/>
                    </a:lnTo>
                    <a:lnTo>
                      <a:pt x="258" y="216"/>
                    </a:lnTo>
                    <a:lnTo>
                      <a:pt x="259" y="217"/>
                    </a:lnTo>
                    <a:lnTo>
                      <a:pt x="259" y="217"/>
                    </a:lnTo>
                    <a:lnTo>
                      <a:pt x="259" y="217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7" name="Freeform 42"/>
              <p:cNvSpPr>
                <a:spLocks/>
              </p:cNvSpPr>
              <p:nvPr/>
            </p:nvSpPr>
            <p:spPr bwMode="auto">
              <a:xfrm>
                <a:off x="965" y="890"/>
                <a:ext cx="271" cy="175"/>
              </a:xfrm>
              <a:custGeom>
                <a:avLst/>
                <a:gdLst/>
                <a:ahLst/>
                <a:cxnLst>
                  <a:cxn ang="0">
                    <a:pos x="234" y="159"/>
                  </a:cxn>
                  <a:cxn ang="0">
                    <a:pos x="223" y="154"/>
                  </a:cxn>
                  <a:cxn ang="0">
                    <a:pos x="215" y="152"/>
                  </a:cxn>
                  <a:cxn ang="0">
                    <a:pos x="204" y="147"/>
                  </a:cxn>
                  <a:cxn ang="0">
                    <a:pos x="192" y="143"/>
                  </a:cxn>
                  <a:cxn ang="0">
                    <a:pos x="179" y="138"/>
                  </a:cxn>
                  <a:cxn ang="0">
                    <a:pos x="166" y="133"/>
                  </a:cxn>
                  <a:cxn ang="0">
                    <a:pos x="150" y="127"/>
                  </a:cxn>
                  <a:cxn ang="0">
                    <a:pos x="136" y="120"/>
                  </a:cxn>
                  <a:cxn ang="0">
                    <a:pos x="121" y="114"/>
                  </a:cxn>
                  <a:cxn ang="0">
                    <a:pos x="106" y="109"/>
                  </a:cxn>
                  <a:cxn ang="0">
                    <a:pos x="92" y="102"/>
                  </a:cxn>
                  <a:cxn ang="0">
                    <a:pos x="78" y="95"/>
                  </a:cxn>
                  <a:cxn ang="0">
                    <a:pos x="66" y="90"/>
                  </a:cxn>
                  <a:cxn ang="0">
                    <a:pos x="54" y="84"/>
                  </a:cxn>
                  <a:cxn ang="0">
                    <a:pos x="44" y="79"/>
                  </a:cxn>
                  <a:cxn ang="0">
                    <a:pos x="36" y="75"/>
                  </a:cxn>
                  <a:cxn ang="0">
                    <a:pos x="27" y="70"/>
                  </a:cxn>
                  <a:cxn ang="0">
                    <a:pos x="16" y="63"/>
                  </a:cxn>
                  <a:cxn ang="0">
                    <a:pos x="9" y="58"/>
                  </a:cxn>
                  <a:cxn ang="0">
                    <a:pos x="2" y="51"/>
                  </a:cxn>
                  <a:cxn ang="0">
                    <a:pos x="1" y="41"/>
                  </a:cxn>
                  <a:cxn ang="0">
                    <a:pos x="0" y="29"/>
                  </a:cxn>
                  <a:cxn ang="0">
                    <a:pos x="1" y="16"/>
                  </a:cxn>
                  <a:cxn ang="0">
                    <a:pos x="6" y="5"/>
                  </a:cxn>
                  <a:cxn ang="0">
                    <a:pos x="16" y="0"/>
                  </a:cxn>
                  <a:cxn ang="0">
                    <a:pos x="26" y="1"/>
                  </a:cxn>
                  <a:cxn ang="0">
                    <a:pos x="37" y="4"/>
                  </a:cxn>
                  <a:cxn ang="0">
                    <a:pos x="52" y="10"/>
                  </a:cxn>
                  <a:cxn ang="0">
                    <a:pos x="62" y="15"/>
                  </a:cxn>
                  <a:cxn ang="0">
                    <a:pos x="71" y="18"/>
                  </a:cxn>
                  <a:cxn ang="0">
                    <a:pos x="80" y="24"/>
                  </a:cxn>
                  <a:cxn ang="0">
                    <a:pos x="90" y="29"/>
                  </a:cxn>
                  <a:cxn ang="0">
                    <a:pos x="99" y="34"/>
                  </a:cxn>
                  <a:cxn ang="0">
                    <a:pos x="109" y="39"/>
                  </a:cxn>
                  <a:cxn ang="0">
                    <a:pos x="119" y="45"/>
                  </a:cxn>
                  <a:cxn ang="0">
                    <a:pos x="130" y="51"/>
                  </a:cxn>
                  <a:cxn ang="0">
                    <a:pos x="140" y="57"/>
                  </a:cxn>
                  <a:cxn ang="0">
                    <a:pos x="150" y="64"/>
                  </a:cxn>
                  <a:cxn ang="0">
                    <a:pos x="162" y="71"/>
                  </a:cxn>
                  <a:cxn ang="0">
                    <a:pos x="172" y="77"/>
                  </a:cxn>
                  <a:cxn ang="0">
                    <a:pos x="183" y="83"/>
                  </a:cxn>
                  <a:cxn ang="0">
                    <a:pos x="192" y="90"/>
                  </a:cxn>
                  <a:cxn ang="0">
                    <a:pos x="202" y="96"/>
                  </a:cxn>
                  <a:cxn ang="0">
                    <a:pos x="212" y="103"/>
                  </a:cxn>
                  <a:cxn ang="0">
                    <a:pos x="221" y="110"/>
                  </a:cxn>
                  <a:cxn ang="0">
                    <a:pos x="229" y="116"/>
                  </a:cxn>
                  <a:cxn ang="0">
                    <a:pos x="237" y="122"/>
                  </a:cxn>
                  <a:cxn ang="0">
                    <a:pos x="249" y="132"/>
                  </a:cxn>
                  <a:cxn ang="0">
                    <a:pos x="260" y="140"/>
                  </a:cxn>
                  <a:cxn ang="0">
                    <a:pos x="267" y="147"/>
                  </a:cxn>
                  <a:cxn ang="0">
                    <a:pos x="264" y="175"/>
                  </a:cxn>
                </a:cxnLst>
                <a:rect l="0" t="0" r="r" b="b"/>
                <a:pathLst>
                  <a:path w="271" h="175">
                    <a:moveTo>
                      <a:pt x="237" y="160"/>
                    </a:moveTo>
                    <a:lnTo>
                      <a:pt x="237" y="160"/>
                    </a:lnTo>
                    <a:lnTo>
                      <a:pt x="236" y="160"/>
                    </a:lnTo>
                    <a:lnTo>
                      <a:pt x="234" y="159"/>
                    </a:lnTo>
                    <a:lnTo>
                      <a:pt x="231" y="158"/>
                    </a:lnTo>
                    <a:lnTo>
                      <a:pt x="228" y="157"/>
                    </a:lnTo>
                    <a:lnTo>
                      <a:pt x="226" y="155"/>
                    </a:lnTo>
                    <a:lnTo>
                      <a:pt x="223" y="154"/>
                    </a:lnTo>
                    <a:lnTo>
                      <a:pt x="221" y="154"/>
                    </a:lnTo>
                    <a:lnTo>
                      <a:pt x="219" y="153"/>
                    </a:lnTo>
                    <a:lnTo>
                      <a:pt x="217" y="152"/>
                    </a:lnTo>
                    <a:lnTo>
                      <a:pt x="215" y="152"/>
                    </a:lnTo>
                    <a:lnTo>
                      <a:pt x="212" y="151"/>
                    </a:lnTo>
                    <a:lnTo>
                      <a:pt x="209" y="150"/>
                    </a:lnTo>
                    <a:lnTo>
                      <a:pt x="207" y="149"/>
                    </a:lnTo>
                    <a:lnTo>
                      <a:pt x="204" y="147"/>
                    </a:lnTo>
                    <a:lnTo>
                      <a:pt x="201" y="146"/>
                    </a:lnTo>
                    <a:lnTo>
                      <a:pt x="198" y="145"/>
                    </a:lnTo>
                    <a:lnTo>
                      <a:pt x="195" y="144"/>
                    </a:lnTo>
                    <a:lnTo>
                      <a:pt x="192" y="143"/>
                    </a:lnTo>
                    <a:lnTo>
                      <a:pt x="189" y="142"/>
                    </a:lnTo>
                    <a:lnTo>
                      <a:pt x="186" y="140"/>
                    </a:lnTo>
                    <a:lnTo>
                      <a:pt x="183" y="139"/>
                    </a:lnTo>
                    <a:lnTo>
                      <a:pt x="179" y="138"/>
                    </a:lnTo>
                    <a:lnTo>
                      <a:pt x="176" y="137"/>
                    </a:lnTo>
                    <a:lnTo>
                      <a:pt x="172" y="135"/>
                    </a:lnTo>
                    <a:lnTo>
                      <a:pt x="169" y="134"/>
                    </a:lnTo>
                    <a:lnTo>
                      <a:pt x="166" y="133"/>
                    </a:lnTo>
                    <a:lnTo>
                      <a:pt x="162" y="132"/>
                    </a:lnTo>
                    <a:lnTo>
                      <a:pt x="158" y="130"/>
                    </a:lnTo>
                    <a:lnTo>
                      <a:pt x="154" y="129"/>
                    </a:lnTo>
                    <a:lnTo>
                      <a:pt x="150" y="127"/>
                    </a:lnTo>
                    <a:lnTo>
                      <a:pt x="147" y="125"/>
                    </a:lnTo>
                    <a:lnTo>
                      <a:pt x="143" y="124"/>
                    </a:lnTo>
                    <a:lnTo>
                      <a:pt x="140" y="122"/>
                    </a:lnTo>
                    <a:lnTo>
                      <a:pt x="136" y="120"/>
                    </a:lnTo>
                    <a:lnTo>
                      <a:pt x="132" y="119"/>
                    </a:lnTo>
                    <a:lnTo>
                      <a:pt x="129" y="117"/>
                    </a:lnTo>
                    <a:lnTo>
                      <a:pt x="125" y="116"/>
                    </a:lnTo>
                    <a:lnTo>
                      <a:pt x="121" y="114"/>
                    </a:lnTo>
                    <a:lnTo>
                      <a:pt x="117" y="113"/>
                    </a:lnTo>
                    <a:lnTo>
                      <a:pt x="113" y="112"/>
                    </a:lnTo>
                    <a:lnTo>
                      <a:pt x="110" y="111"/>
                    </a:lnTo>
                    <a:lnTo>
                      <a:pt x="106" y="109"/>
                    </a:lnTo>
                    <a:lnTo>
                      <a:pt x="102" y="107"/>
                    </a:lnTo>
                    <a:lnTo>
                      <a:pt x="98" y="105"/>
                    </a:lnTo>
                    <a:lnTo>
                      <a:pt x="95" y="104"/>
                    </a:lnTo>
                    <a:lnTo>
                      <a:pt x="92" y="102"/>
                    </a:lnTo>
                    <a:lnTo>
                      <a:pt x="88" y="100"/>
                    </a:lnTo>
                    <a:lnTo>
                      <a:pt x="85" y="99"/>
                    </a:lnTo>
                    <a:lnTo>
                      <a:pt x="81" y="97"/>
                    </a:lnTo>
                    <a:lnTo>
                      <a:pt x="78" y="95"/>
                    </a:lnTo>
                    <a:lnTo>
                      <a:pt x="74" y="94"/>
                    </a:lnTo>
                    <a:lnTo>
                      <a:pt x="72" y="93"/>
                    </a:lnTo>
                    <a:lnTo>
                      <a:pt x="69" y="92"/>
                    </a:lnTo>
                    <a:lnTo>
                      <a:pt x="66" y="90"/>
                    </a:lnTo>
                    <a:lnTo>
                      <a:pt x="63" y="89"/>
                    </a:lnTo>
                    <a:lnTo>
                      <a:pt x="60" y="87"/>
                    </a:lnTo>
                    <a:lnTo>
                      <a:pt x="57" y="86"/>
                    </a:lnTo>
                    <a:lnTo>
                      <a:pt x="54" y="84"/>
                    </a:lnTo>
                    <a:lnTo>
                      <a:pt x="52" y="83"/>
                    </a:lnTo>
                    <a:lnTo>
                      <a:pt x="49" y="81"/>
                    </a:lnTo>
                    <a:lnTo>
                      <a:pt x="47" y="80"/>
                    </a:lnTo>
                    <a:lnTo>
                      <a:pt x="44" y="79"/>
                    </a:lnTo>
                    <a:lnTo>
                      <a:pt x="42" y="78"/>
                    </a:lnTo>
                    <a:lnTo>
                      <a:pt x="40" y="77"/>
                    </a:lnTo>
                    <a:lnTo>
                      <a:pt x="38" y="76"/>
                    </a:lnTo>
                    <a:lnTo>
                      <a:pt x="36" y="75"/>
                    </a:lnTo>
                    <a:lnTo>
                      <a:pt x="34" y="74"/>
                    </a:lnTo>
                    <a:lnTo>
                      <a:pt x="32" y="73"/>
                    </a:lnTo>
                    <a:lnTo>
                      <a:pt x="31" y="72"/>
                    </a:lnTo>
                    <a:lnTo>
                      <a:pt x="27" y="70"/>
                    </a:lnTo>
                    <a:lnTo>
                      <a:pt x="24" y="68"/>
                    </a:lnTo>
                    <a:lnTo>
                      <a:pt x="21" y="67"/>
                    </a:lnTo>
                    <a:lnTo>
                      <a:pt x="18" y="65"/>
                    </a:lnTo>
                    <a:lnTo>
                      <a:pt x="16" y="63"/>
                    </a:lnTo>
                    <a:lnTo>
                      <a:pt x="15" y="62"/>
                    </a:lnTo>
                    <a:lnTo>
                      <a:pt x="12" y="61"/>
                    </a:lnTo>
                    <a:lnTo>
                      <a:pt x="11" y="59"/>
                    </a:lnTo>
                    <a:lnTo>
                      <a:pt x="9" y="58"/>
                    </a:lnTo>
                    <a:lnTo>
                      <a:pt x="8" y="57"/>
                    </a:lnTo>
                    <a:lnTo>
                      <a:pt x="5" y="55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1" y="38"/>
                    </a:lnTo>
                    <a:lnTo>
                      <a:pt x="1" y="36"/>
                    </a:lnTo>
                    <a:lnTo>
                      <a:pt x="1" y="33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9" y="1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7" y="4"/>
                    </a:lnTo>
                    <a:lnTo>
                      <a:pt x="41" y="6"/>
                    </a:lnTo>
                    <a:lnTo>
                      <a:pt x="45" y="7"/>
                    </a:lnTo>
                    <a:lnTo>
                      <a:pt x="49" y="9"/>
                    </a:lnTo>
                    <a:lnTo>
                      <a:pt x="52" y="10"/>
                    </a:lnTo>
                    <a:lnTo>
                      <a:pt x="55" y="12"/>
                    </a:lnTo>
                    <a:lnTo>
                      <a:pt x="58" y="13"/>
                    </a:lnTo>
                    <a:lnTo>
                      <a:pt x="60" y="14"/>
                    </a:lnTo>
                    <a:lnTo>
                      <a:pt x="62" y="15"/>
                    </a:lnTo>
                    <a:lnTo>
                      <a:pt x="64" y="16"/>
                    </a:lnTo>
                    <a:lnTo>
                      <a:pt x="67" y="16"/>
                    </a:lnTo>
                    <a:lnTo>
                      <a:pt x="69" y="17"/>
                    </a:lnTo>
                    <a:lnTo>
                      <a:pt x="71" y="18"/>
                    </a:lnTo>
                    <a:lnTo>
                      <a:pt x="72" y="20"/>
                    </a:lnTo>
                    <a:lnTo>
                      <a:pt x="75" y="21"/>
                    </a:lnTo>
                    <a:lnTo>
                      <a:pt x="77" y="22"/>
                    </a:lnTo>
                    <a:lnTo>
                      <a:pt x="80" y="24"/>
                    </a:lnTo>
                    <a:lnTo>
                      <a:pt x="82" y="25"/>
                    </a:lnTo>
                    <a:lnTo>
                      <a:pt x="85" y="26"/>
                    </a:lnTo>
                    <a:lnTo>
                      <a:pt x="87" y="27"/>
                    </a:lnTo>
                    <a:lnTo>
                      <a:pt x="90" y="29"/>
                    </a:lnTo>
                    <a:lnTo>
                      <a:pt x="92" y="30"/>
                    </a:lnTo>
                    <a:lnTo>
                      <a:pt x="94" y="31"/>
                    </a:lnTo>
                    <a:lnTo>
                      <a:pt x="96" y="33"/>
                    </a:lnTo>
                    <a:lnTo>
                      <a:pt x="99" y="34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7" y="38"/>
                    </a:lnTo>
                    <a:lnTo>
                      <a:pt x="109" y="39"/>
                    </a:lnTo>
                    <a:lnTo>
                      <a:pt x="111" y="41"/>
                    </a:lnTo>
                    <a:lnTo>
                      <a:pt x="113" y="42"/>
                    </a:lnTo>
                    <a:lnTo>
                      <a:pt x="116" y="44"/>
                    </a:lnTo>
                    <a:lnTo>
                      <a:pt x="119" y="45"/>
                    </a:lnTo>
                    <a:lnTo>
                      <a:pt x="122" y="47"/>
                    </a:lnTo>
                    <a:lnTo>
                      <a:pt x="124" y="48"/>
                    </a:lnTo>
                    <a:lnTo>
                      <a:pt x="127" y="50"/>
                    </a:lnTo>
                    <a:lnTo>
                      <a:pt x="130" y="51"/>
                    </a:lnTo>
                    <a:lnTo>
                      <a:pt x="132" y="53"/>
                    </a:lnTo>
                    <a:lnTo>
                      <a:pt x="134" y="55"/>
                    </a:lnTo>
                    <a:lnTo>
                      <a:pt x="137" y="56"/>
                    </a:lnTo>
                    <a:lnTo>
                      <a:pt x="140" y="57"/>
                    </a:lnTo>
                    <a:lnTo>
                      <a:pt x="143" y="59"/>
                    </a:lnTo>
                    <a:lnTo>
                      <a:pt x="146" y="61"/>
                    </a:lnTo>
                    <a:lnTo>
                      <a:pt x="149" y="62"/>
                    </a:lnTo>
                    <a:lnTo>
                      <a:pt x="150" y="64"/>
                    </a:lnTo>
                    <a:lnTo>
                      <a:pt x="153" y="66"/>
                    </a:lnTo>
                    <a:lnTo>
                      <a:pt x="156" y="68"/>
                    </a:lnTo>
                    <a:lnTo>
                      <a:pt x="159" y="70"/>
                    </a:lnTo>
                    <a:lnTo>
                      <a:pt x="162" y="71"/>
                    </a:lnTo>
                    <a:lnTo>
                      <a:pt x="165" y="73"/>
                    </a:lnTo>
                    <a:lnTo>
                      <a:pt x="167" y="74"/>
                    </a:lnTo>
                    <a:lnTo>
                      <a:pt x="169" y="75"/>
                    </a:lnTo>
                    <a:lnTo>
                      <a:pt x="172" y="77"/>
                    </a:lnTo>
                    <a:lnTo>
                      <a:pt x="175" y="79"/>
                    </a:lnTo>
                    <a:lnTo>
                      <a:pt x="177" y="80"/>
                    </a:lnTo>
                    <a:lnTo>
                      <a:pt x="180" y="82"/>
                    </a:lnTo>
                    <a:lnTo>
                      <a:pt x="183" y="83"/>
                    </a:lnTo>
                    <a:lnTo>
                      <a:pt x="186" y="85"/>
                    </a:lnTo>
                    <a:lnTo>
                      <a:pt x="188" y="87"/>
                    </a:lnTo>
                    <a:lnTo>
                      <a:pt x="190" y="89"/>
                    </a:lnTo>
                    <a:lnTo>
                      <a:pt x="192" y="90"/>
                    </a:lnTo>
                    <a:lnTo>
                      <a:pt x="195" y="92"/>
                    </a:lnTo>
                    <a:lnTo>
                      <a:pt x="197" y="94"/>
                    </a:lnTo>
                    <a:lnTo>
                      <a:pt x="200" y="95"/>
                    </a:lnTo>
                    <a:lnTo>
                      <a:pt x="202" y="96"/>
                    </a:lnTo>
                    <a:lnTo>
                      <a:pt x="205" y="99"/>
                    </a:lnTo>
                    <a:lnTo>
                      <a:pt x="207" y="100"/>
                    </a:lnTo>
                    <a:lnTo>
                      <a:pt x="209" y="102"/>
                    </a:lnTo>
                    <a:lnTo>
                      <a:pt x="212" y="103"/>
                    </a:lnTo>
                    <a:lnTo>
                      <a:pt x="214" y="105"/>
                    </a:lnTo>
                    <a:lnTo>
                      <a:pt x="216" y="107"/>
                    </a:lnTo>
                    <a:lnTo>
                      <a:pt x="219" y="109"/>
                    </a:lnTo>
                    <a:lnTo>
                      <a:pt x="221" y="110"/>
                    </a:lnTo>
                    <a:lnTo>
                      <a:pt x="223" y="112"/>
                    </a:lnTo>
                    <a:lnTo>
                      <a:pt x="225" y="113"/>
                    </a:lnTo>
                    <a:lnTo>
                      <a:pt x="227" y="114"/>
                    </a:lnTo>
                    <a:lnTo>
                      <a:pt x="229" y="116"/>
                    </a:lnTo>
                    <a:lnTo>
                      <a:pt x="231" y="117"/>
                    </a:lnTo>
                    <a:lnTo>
                      <a:pt x="233" y="119"/>
                    </a:lnTo>
                    <a:lnTo>
                      <a:pt x="235" y="121"/>
                    </a:lnTo>
                    <a:lnTo>
                      <a:pt x="237" y="122"/>
                    </a:lnTo>
                    <a:lnTo>
                      <a:pt x="239" y="124"/>
                    </a:lnTo>
                    <a:lnTo>
                      <a:pt x="243" y="127"/>
                    </a:lnTo>
                    <a:lnTo>
                      <a:pt x="246" y="129"/>
                    </a:lnTo>
                    <a:lnTo>
                      <a:pt x="249" y="132"/>
                    </a:lnTo>
                    <a:lnTo>
                      <a:pt x="252" y="134"/>
                    </a:lnTo>
                    <a:lnTo>
                      <a:pt x="255" y="136"/>
                    </a:lnTo>
                    <a:lnTo>
                      <a:pt x="258" y="138"/>
                    </a:lnTo>
                    <a:lnTo>
                      <a:pt x="260" y="140"/>
                    </a:lnTo>
                    <a:lnTo>
                      <a:pt x="263" y="143"/>
                    </a:lnTo>
                    <a:lnTo>
                      <a:pt x="265" y="144"/>
                    </a:lnTo>
                    <a:lnTo>
                      <a:pt x="266" y="146"/>
                    </a:lnTo>
                    <a:lnTo>
                      <a:pt x="267" y="147"/>
                    </a:lnTo>
                    <a:lnTo>
                      <a:pt x="269" y="148"/>
                    </a:lnTo>
                    <a:lnTo>
                      <a:pt x="271" y="150"/>
                    </a:lnTo>
                    <a:lnTo>
                      <a:pt x="271" y="151"/>
                    </a:lnTo>
                    <a:lnTo>
                      <a:pt x="264" y="175"/>
                    </a:lnTo>
                    <a:lnTo>
                      <a:pt x="237" y="160"/>
                    </a:lnTo>
                    <a:lnTo>
                      <a:pt x="237" y="16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8" name="Freeform 43"/>
              <p:cNvSpPr>
                <a:spLocks/>
              </p:cNvSpPr>
              <p:nvPr/>
            </p:nvSpPr>
            <p:spPr bwMode="auto">
              <a:xfrm>
                <a:off x="1008" y="842"/>
                <a:ext cx="260" cy="218"/>
              </a:xfrm>
              <a:custGeom>
                <a:avLst/>
                <a:gdLst/>
                <a:ahLst/>
                <a:cxnLst>
                  <a:cxn ang="0">
                    <a:pos x="258" y="217"/>
                  </a:cxn>
                  <a:cxn ang="0">
                    <a:pos x="250" y="212"/>
                  </a:cxn>
                  <a:cxn ang="0">
                    <a:pos x="244" y="209"/>
                  </a:cxn>
                  <a:cxn ang="0">
                    <a:pos x="237" y="205"/>
                  </a:cxn>
                  <a:cxn ang="0">
                    <a:pos x="227" y="200"/>
                  </a:cxn>
                  <a:cxn ang="0">
                    <a:pos x="217" y="194"/>
                  </a:cxn>
                  <a:cxn ang="0">
                    <a:pos x="206" y="188"/>
                  </a:cxn>
                  <a:cxn ang="0">
                    <a:pos x="194" y="181"/>
                  </a:cxn>
                  <a:cxn ang="0">
                    <a:pos x="182" y="174"/>
                  </a:cxn>
                  <a:cxn ang="0">
                    <a:pos x="168" y="165"/>
                  </a:cxn>
                  <a:cxn ang="0">
                    <a:pos x="155" y="157"/>
                  </a:cxn>
                  <a:cxn ang="0">
                    <a:pos x="141" y="148"/>
                  </a:cxn>
                  <a:cxn ang="0">
                    <a:pos x="126" y="140"/>
                  </a:cxn>
                  <a:cxn ang="0">
                    <a:pos x="113" y="131"/>
                  </a:cxn>
                  <a:cxn ang="0">
                    <a:pos x="100" y="123"/>
                  </a:cxn>
                  <a:cxn ang="0">
                    <a:pos x="87" y="113"/>
                  </a:cxn>
                  <a:cxn ang="0">
                    <a:pos x="73" y="103"/>
                  </a:cxn>
                  <a:cxn ang="0">
                    <a:pos x="62" y="95"/>
                  </a:cxn>
                  <a:cxn ang="0">
                    <a:pos x="51" y="86"/>
                  </a:cxn>
                  <a:cxn ang="0">
                    <a:pos x="41" y="78"/>
                  </a:cxn>
                  <a:cxn ang="0">
                    <a:pos x="31" y="69"/>
                  </a:cxn>
                  <a:cxn ang="0">
                    <a:pos x="24" y="61"/>
                  </a:cxn>
                  <a:cxn ang="0">
                    <a:pos x="17" y="52"/>
                  </a:cxn>
                  <a:cxn ang="0">
                    <a:pos x="11" y="45"/>
                  </a:cxn>
                  <a:cxn ang="0">
                    <a:pos x="7" y="38"/>
                  </a:cxn>
                  <a:cxn ang="0">
                    <a:pos x="4" y="31"/>
                  </a:cxn>
                  <a:cxn ang="0">
                    <a:pos x="2" y="25"/>
                  </a:cxn>
                  <a:cxn ang="0">
                    <a:pos x="0" y="20"/>
                  </a:cxn>
                  <a:cxn ang="0">
                    <a:pos x="0" y="11"/>
                  </a:cxn>
                  <a:cxn ang="0">
                    <a:pos x="4" y="5"/>
                  </a:cxn>
                  <a:cxn ang="0">
                    <a:pos x="11" y="1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2" y="3"/>
                  </a:cxn>
                  <a:cxn ang="0">
                    <a:pos x="40" y="6"/>
                  </a:cxn>
                  <a:cxn ang="0">
                    <a:pos x="48" y="10"/>
                  </a:cxn>
                  <a:cxn ang="0">
                    <a:pos x="57" y="15"/>
                  </a:cxn>
                  <a:cxn ang="0">
                    <a:pos x="67" y="22"/>
                  </a:cxn>
                  <a:cxn ang="0">
                    <a:pos x="77" y="29"/>
                  </a:cxn>
                  <a:cxn ang="0">
                    <a:pos x="87" y="37"/>
                  </a:cxn>
                  <a:cxn ang="0">
                    <a:pos x="99" y="46"/>
                  </a:cxn>
                  <a:cxn ang="0">
                    <a:pos x="110" y="57"/>
                  </a:cxn>
                  <a:cxn ang="0">
                    <a:pos x="122" y="68"/>
                  </a:cxn>
                  <a:cxn ang="0">
                    <a:pos x="134" y="80"/>
                  </a:cxn>
                  <a:cxn ang="0">
                    <a:pos x="145" y="92"/>
                  </a:cxn>
                  <a:cxn ang="0">
                    <a:pos x="157" y="103"/>
                  </a:cxn>
                  <a:cxn ang="0">
                    <a:pos x="169" y="116"/>
                  </a:cxn>
                  <a:cxn ang="0">
                    <a:pos x="181" y="128"/>
                  </a:cxn>
                  <a:cxn ang="0">
                    <a:pos x="192" y="141"/>
                  </a:cxn>
                  <a:cxn ang="0">
                    <a:pos x="203" y="151"/>
                  </a:cxn>
                  <a:cxn ang="0">
                    <a:pos x="212" y="162"/>
                  </a:cxn>
                  <a:cxn ang="0">
                    <a:pos x="222" y="173"/>
                  </a:cxn>
                  <a:cxn ang="0">
                    <a:pos x="230" y="182"/>
                  </a:cxn>
                  <a:cxn ang="0">
                    <a:pos x="238" y="192"/>
                  </a:cxn>
                  <a:cxn ang="0">
                    <a:pos x="244" y="200"/>
                  </a:cxn>
                  <a:cxn ang="0">
                    <a:pos x="249" y="205"/>
                  </a:cxn>
                  <a:cxn ang="0">
                    <a:pos x="255" y="211"/>
                  </a:cxn>
                  <a:cxn ang="0">
                    <a:pos x="259" y="217"/>
                  </a:cxn>
                </a:cxnLst>
                <a:rect l="0" t="0" r="r" b="b"/>
                <a:pathLst>
                  <a:path w="260" h="218">
                    <a:moveTo>
                      <a:pt x="260" y="218"/>
                    </a:moveTo>
                    <a:lnTo>
                      <a:pt x="259" y="218"/>
                    </a:lnTo>
                    <a:lnTo>
                      <a:pt x="258" y="217"/>
                    </a:lnTo>
                    <a:lnTo>
                      <a:pt x="256" y="215"/>
                    </a:lnTo>
                    <a:lnTo>
                      <a:pt x="253" y="214"/>
                    </a:lnTo>
                    <a:lnTo>
                      <a:pt x="250" y="212"/>
                    </a:lnTo>
                    <a:lnTo>
                      <a:pt x="248" y="211"/>
                    </a:lnTo>
                    <a:lnTo>
                      <a:pt x="246" y="210"/>
                    </a:lnTo>
                    <a:lnTo>
                      <a:pt x="244" y="209"/>
                    </a:lnTo>
                    <a:lnTo>
                      <a:pt x="241" y="208"/>
                    </a:lnTo>
                    <a:lnTo>
                      <a:pt x="240" y="207"/>
                    </a:lnTo>
                    <a:lnTo>
                      <a:pt x="237" y="205"/>
                    </a:lnTo>
                    <a:lnTo>
                      <a:pt x="234" y="203"/>
                    </a:lnTo>
                    <a:lnTo>
                      <a:pt x="231" y="201"/>
                    </a:lnTo>
                    <a:lnTo>
                      <a:pt x="227" y="200"/>
                    </a:lnTo>
                    <a:lnTo>
                      <a:pt x="224" y="199"/>
                    </a:lnTo>
                    <a:lnTo>
                      <a:pt x="221" y="197"/>
                    </a:lnTo>
                    <a:lnTo>
                      <a:pt x="217" y="194"/>
                    </a:lnTo>
                    <a:lnTo>
                      <a:pt x="213" y="192"/>
                    </a:lnTo>
                    <a:lnTo>
                      <a:pt x="210" y="190"/>
                    </a:lnTo>
                    <a:lnTo>
                      <a:pt x="206" y="188"/>
                    </a:lnTo>
                    <a:lnTo>
                      <a:pt x="202" y="185"/>
                    </a:lnTo>
                    <a:lnTo>
                      <a:pt x="198" y="183"/>
                    </a:lnTo>
                    <a:lnTo>
                      <a:pt x="194" y="181"/>
                    </a:lnTo>
                    <a:lnTo>
                      <a:pt x="190" y="179"/>
                    </a:lnTo>
                    <a:lnTo>
                      <a:pt x="186" y="176"/>
                    </a:lnTo>
                    <a:lnTo>
                      <a:pt x="182" y="174"/>
                    </a:lnTo>
                    <a:lnTo>
                      <a:pt x="178" y="171"/>
                    </a:lnTo>
                    <a:lnTo>
                      <a:pt x="173" y="168"/>
                    </a:lnTo>
                    <a:lnTo>
                      <a:pt x="168" y="165"/>
                    </a:lnTo>
                    <a:lnTo>
                      <a:pt x="164" y="162"/>
                    </a:lnTo>
                    <a:lnTo>
                      <a:pt x="159" y="160"/>
                    </a:lnTo>
                    <a:lnTo>
                      <a:pt x="155" y="157"/>
                    </a:lnTo>
                    <a:lnTo>
                      <a:pt x="150" y="154"/>
                    </a:lnTo>
                    <a:lnTo>
                      <a:pt x="145" y="151"/>
                    </a:lnTo>
                    <a:lnTo>
                      <a:pt x="141" y="148"/>
                    </a:lnTo>
                    <a:lnTo>
                      <a:pt x="137" y="146"/>
                    </a:lnTo>
                    <a:lnTo>
                      <a:pt x="131" y="142"/>
                    </a:lnTo>
                    <a:lnTo>
                      <a:pt x="126" y="140"/>
                    </a:lnTo>
                    <a:lnTo>
                      <a:pt x="123" y="137"/>
                    </a:lnTo>
                    <a:lnTo>
                      <a:pt x="118" y="134"/>
                    </a:lnTo>
                    <a:lnTo>
                      <a:pt x="113" y="131"/>
                    </a:lnTo>
                    <a:lnTo>
                      <a:pt x="108" y="128"/>
                    </a:lnTo>
                    <a:lnTo>
                      <a:pt x="105" y="125"/>
                    </a:lnTo>
                    <a:lnTo>
                      <a:pt x="100" y="123"/>
                    </a:lnTo>
                    <a:lnTo>
                      <a:pt x="95" y="119"/>
                    </a:lnTo>
                    <a:lnTo>
                      <a:pt x="90" y="116"/>
                    </a:lnTo>
                    <a:lnTo>
                      <a:pt x="87" y="113"/>
                    </a:lnTo>
                    <a:lnTo>
                      <a:pt x="82" y="110"/>
                    </a:lnTo>
                    <a:lnTo>
                      <a:pt x="78" y="106"/>
                    </a:lnTo>
                    <a:lnTo>
                      <a:pt x="73" y="103"/>
                    </a:lnTo>
                    <a:lnTo>
                      <a:pt x="69" y="101"/>
                    </a:lnTo>
                    <a:lnTo>
                      <a:pt x="66" y="98"/>
                    </a:lnTo>
                    <a:lnTo>
                      <a:pt x="62" y="95"/>
                    </a:lnTo>
                    <a:lnTo>
                      <a:pt x="58" y="92"/>
                    </a:lnTo>
                    <a:lnTo>
                      <a:pt x="54" y="89"/>
                    </a:lnTo>
                    <a:lnTo>
                      <a:pt x="51" y="86"/>
                    </a:lnTo>
                    <a:lnTo>
                      <a:pt x="48" y="84"/>
                    </a:lnTo>
                    <a:lnTo>
                      <a:pt x="44" y="81"/>
                    </a:lnTo>
                    <a:lnTo>
                      <a:pt x="41" y="78"/>
                    </a:lnTo>
                    <a:lnTo>
                      <a:pt x="38" y="75"/>
                    </a:lnTo>
                    <a:lnTo>
                      <a:pt x="34" y="72"/>
                    </a:lnTo>
                    <a:lnTo>
                      <a:pt x="31" y="69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4" y="61"/>
                    </a:lnTo>
                    <a:lnTo>
                      <a:pt x="21" y="58"/>
                    </a:lnTo>
                    <a:lnTo>
                      <a:pt x="19" y="55"/>
                    </a:lnTo>
                    <a:lnTo>
                      <a:pt x="17" y="52"/>
                    </a:lnTo>
                    <a:lnTo>
                      <a:pt x="15" y="49"/>
                    </a:lnTo>
                    <a:lnTo>
                      <a:pt x="13" y="47"/>
                    </a:lnTo>
                    <a:lnTo>
                      <a:pt x="11" y="45"/>
                    </a:lnTo>
                    <a:lnTo>
                      <a:pt x="10" y="43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6" y="36"/>
                    </a:lnTo>
                    <a:lnTo>
                      <a:pt x="5" y="33"/>
                    </a:lnTo>
                    <a:lnTo>
                      <a:pt x="4" y="31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1"/>
                    </a:lnTo>
                    <a:lnTo>
                      <a:pt x="24" y="1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32" y="3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40" y="6"/>
                    </a:lnTo>
                    <a:lnTo>
                      <a:pt x="43" y="7"/>
                    </a:lnTo>
                    <a:lnTo>
                      <a:pt x="46" y="8"/>
                    </a:lnTo>
                    <a:lnTo>
                      <a:pt x="48" y="10"/>
                    </a:lnTo>
                    <a:lnTo>
                      <a:pt x="51" y="11"/>
                    </a:lnTo>
                    <a:lnTo>
                      <a:pt x="54" y="13"/>
                    </a:lnTo>
                    <a:lnTo>
                      <a:pt x="57" y="15"/>
                    </a:lnTo>
                    <a:lnTo>
                      <a:pt x="60" y="17"/>
                    </a:lnTo>
                    <a:lnTo>
                      <a:pt x="64" y="20"/>
                    </a:lnTo>
                    <a:lnTo>
                      <a:pt x="67" y="22"/>
                    </a:lnTo>
                    <a:lnTo>
                      <a:pt x="70" y="25"/>
                    </a:lnTo>
                    <a:lnTo>
                      <a:pt x="73" y="26"/>
                    </a:lnTo>
                    <a:lnTo>
                      <a:pt x="77" y="29"/>
                    </a:lnTo>
                    <a:lnTo>
                      <a:pt x="81" y="31"/>
                    </a:lnTo>
                    <a:lnTo>
                      <a:pt x="84" y="34"/>
                    </a:lnTo>
                    <a:lnTo>
                      <a:pt x="87" y="37"/>
                    </a:lnTo>
                    <a:lnTo>
                      <a:pt x="91" y="41"/>
                    </a:lnTo>
                    <a:lnTo>
                      <a:pt x="95" y="44"/>
                    </a:lnTo>
                    <a:lnTo>
                      <a:pt x="99" y="46"/>
                    </a:lnTo>
                    <a:lnTo>
                      <a:pt x="103" y="50"/>
                    </a:lnTo>
                    <a:lnTo>
                      <a:pt x="106" y="53"/>
                    </a:lnTo>
                    <a:lnTo>
                      <a:pt x="110" y="57"/>
                    </a:lnTo>
                    <a:lnTo>
                      <a:pt x="114" y="61"/>
                    </a:lnTo>
                    <a:lnTo>
                      <a:pt x="118" y="64"/>
                    </a:lnTo>
                    <a:lnTo>
                      <a:pt x="122" y="68"/>
                    </a:lnTo>
                    <a:lnTo>
                      <a:pt x="126" y="72"/>
                    </a:lnTo>
                    <a:lnTo>
                      <a:pt x="130" y="76"/>
                    </a:lnTo>
                    <a:lnTo>
                      <a:pt x="134" y="80"/>
                    </a:lnTo>
                    <a:lnTo>
                      <a:pt x="138" y="84"/>
                    </a:lnTo>
                    <a:lnTo>
                      <a:pt x="142" y="87"/>
                    </a:lnTo>
                    <a:lnTo>
                      <a:pt x="145" y="92"/>
                    </a:lnTo>
                    <a:lnTo>
                      <a:pt x="149" y="96"/>
                    </a:lnTo>
                    <a:lnTo>
                      <a:pt x="153" y="100"/>
                    </a:lnTo>
                    <a:lnTo>
                      <a:pt x="157" y="103"/>
                    </a:lnTo>
                    <a:lnTo>
                      <a:pt x="162" y="108"/>
                    </a:lnTo>
                    <a:lnTo>
                      <a:pt x="164" y="112"/>
                    </a:lnTo>
                    <a:lnTo>
                      <a:pt x="169" y="116"/>
                    </a:lnTo>
                    <a:lnTo>
                      <a:pt x="173" y="120"/>
                    </a:lnTo>
                    <a:lnTo>
                      <a:pt x="177" y="124"/>
                    </a:lnTo>
                    <a:lnTo>
                      <a:pt x="181" y="128"/>
                    </a:lnTo>
                    <a:lnTo>
                      <a:pt x="184" y="132"/>
                    </a:lnTo>
                    <a:lnTo>
                      <a:pt x="188" y="136"/>
                    </a:lnTo>
                    <a:lnTo>
                      <a:pt x="192" y="141"/>
                    </a:lnTo>
                    <a:lnTo>
                      <a:pt x="195" y="144"/>
                    </a:lnTo>
                    <a:lnTo>
                      <a:pt x="199" y="148"/>
                    </a:lnTo>
                    <a:lnTo>
                      <a:pt x="203" y="151"/>
                    </a:lnTo>
                    <a:lnTo>
                      <a:pt x="205" y="156"/>
                    </a:lnTo>
                    <a:lnTo>
                      <a:pt x="209" y="159"/>
                    </a:lnTo>
                    <a:lnTo>
                      <a:pt x="212" y="162"/>
                    </a:lnTo>
                    <a:lnTo>
                      <a:pt x="216" y="166"/>
                    </a:lnTo>
                    <a:lnTo>
                      <a:pt x="219" y="170"/>
                    </a:lnTo>
                    <a:lnTo>
                      <a:pt x="222" y="173"/>
                    </a:lnTo>
                    <a:lnTo>
                      <a:pt x="224" y="176"/>
                    </a:lnTo>
                    <a:lnTo>
                      <a:pt x="227" y="180"/>
                    </a:lnTo>
                    <a:lnTo>
                      <a:pt x="230" y="182"/>
                    </a:lnTo>
                    <a:lnTo>
                      <a:pt x="233" y="185"/>
                    </a:lnTo>
                    <a:lnTo>
                      <a:pt x="235" y="189"/>
                    </a:lnTo>
                    <a:lnTo>
                      <a:pt x="238" y="192"/>
                    </a:lnTo>
                    <a:lnTo>
                      <a:pt x="241" y="195"/>
                    </a:lnTo>
                    <a:lnTo>
                      <a:pt x="242" y="197"/>
                    </a:lnTo>
                    <a:lnTo>
                      <a:pt x="244" y="200"/>
                    </a:lnTo>
                    <a:lnTo>
                      <a:pt x="246" y="201"/>
                    </a:lnTo>
                    <a:lnTo>
                      <a:pt x="248" y="203"/>
                    </a:lnTo>
                    <a:lnTo>
                      <a:pt x="249" y="205"/>
                    </a:lnTo>
                    <a:lnTo>
                      <a:pt x="251" y="208"/>
                    </a:lnTo>
                    <a:lnTo>
                      <a:pt x="253" y="209"/>
                    </a:lnTo>
                    <a:lnTo>
                      <a:pt x="255" y="211"/>
                    </a:lnTo>
                    <a:lnTo>
                      <a:pt x="257" y="214"/>
                    </a:lnTo>
                    <a:lnTo>
                      <a:pt x="258" y="216"/>
                    </a:lnTo>
                    <a:lnTo>
                      <a:pt x="259" y="217"/>
                    </a:lnTo>
                    <a:lnTo>
                      <a:pt x="260" y="218"/>
                    </a:lnTo>
                    <a:lnTo>
                      <a:pt x="260" y="218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9" name="Freeform 44"/>
              <p:cNvSpPr>
                <a:spLocks/>
              </p:cNvSpPr>
              <p:nvPr/>
            </p:nvSpPr>
            <p:spPr bwMode="auto">
              <a:xfrm>
                <a:off x="935" y="929"/>
                <a:ext cx="314" cy="128"/>
              </a:xfrm>
              <a:custGeom>
                <a:avLst/>
                <a:gdLst/>
                <a:ahLst/>
                <a:cxnLst>
                  <a:cxn ang="0">
                    <a:pos x="311" y="127"/>
                  </a:cxn>
                  <a:cxn ang="0">
                    <a:pos x="303" y="126"/>
                  </a:cxn>
                  <a:cxn ang="0">
                    <a:pos x="296" y="125"/>
                  </a:cxn>
                  <a:cxn ang="0">
                    <a:pos x="287" y="123"/>
                  </a:cxn>
                  <a:cxn ang="0">
                    <a:pos x="277" y="121"/>
                  </a:cxn>
                  <a:cxn ang="0">
                    <a:pos x="266" y="119"/>
                  </a:cxn>
                  <a:cxn ang="0">
                    <a:pos x="253" y="117"/>
                  </a:cxn>
                  <a:cxn ang="0">
                    <a:pos x="239" y="114"/>
                  </a:cxn>
                  <a:cxn ang="0">
                    <a:pos x="225" y="112"/>
                  </a:cxn>
                  <a:cxn ang="0">
                    <a:pos x="210" y="109"/>
                  </a:cxn>
                  <a:cxn ang="0">
                    <a:pos x="195" y="105"/>
                  </a:cxn>
                  <a:cxn ang="0">
                    <a:pos x="179" y="101"/>
                  </a:cxn>
                  <a:cxn ang="0">
                    <a:pos x="162" y="97"/>
                  </a:cxn>
                  <a:cxn ang="0">
                    <a:pos x="146" y="94"/>
                  </a:cxn>
                  <a:cxn ang="0">
                    <a:pos x="131" y="90"/>
                  </a:cxn>
                  <a:cxn ang="0">
                    <a:pos x="116" y="86"/>
                  </a:cxn>
                  <a:cxn ang="0">
                    <a:pos x="101" y="81"/>
                  </a:cxn>
                  <a:cxn ang="0">
                    <a:pos x="86" y="76"/>
                  </a:cxn>
                  <a:cxn ang="0">
                    <a:pos x="73" y="72"/>
                  </a:cxn>
                  <a:cxn ang="0">
                    <a:pos x="61" y="67"/>
                  </a:cxn>
                  <a:cxn ang="0">
                    <a:pos x="49" y="61"/>
                  </a:cxn>
                  <a:cxn ang="0">
                    <a:pos x="40" y="55"/>
                  </a:cxn>
                  <a:cxn ang="0">
                    <a:pos x="31" y="51"/>
                  </a:cxn>
                  <a:cxn ang="0">
                    <a:pos x="23" y="45"/>
                  </a:cxn>
                  <a:cxn ang="0">
                    <a:pos x="16" y="40"/>
                  </a:cxn>
                  <a:cxn ang="0">
                    <a:pos x="9" y="34"/>
                  </a:cxn>
                  <a:cxn ang="0">
                    <a:pos x="3" y="24"/>
                  </a:cxn>
                  <a:cxn ang="0">
                    <a:pos x="0" y="16"/>
                  </a:cxn>
                  <a:cxn ang="0">
                    <a:pos x="3" y="8"/>
                  </a:cxn>
                  <a:cxn ang="0">
                    <a:pos x="9" y="3"/>
                  </a:cxn>
                  <a:cxn ang="0">
                    <a:pos x="16" y="1"/>
                  </a:cxn>
                  <a:cxn ang="0">
                    <a:pos x="23" y="0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7" y="2"/>
                  </a:cxn>
                  <a:cxn ang="0">
                    <a:pos x="58" y="4"/>
                  </a:cxn>
                  <a:cxn ang="0">
                    <a:pos x="70" y="8"/>
                  </a:cxn>
                  <a:cxn ang="0">
                    <a:pos x="83" y="11"/>
                  </a:cxn>
                  <a:cxn ang="0">
                    <a:pos x="95" y="16"/>
                  </a:cxn>
                  <a:cxn ang="0">
                    <a:pos x="109" y="21"/>
                  </a:cxn>
                  <a:cxn ang="0">
                    <a:pos x="123" y="28"/>
                  </a:cxn>
                  <a:cxn ang="0">
                    <a:pos x="139" y="35"/>
                  </a:cxn>
                  <a:cxn ang="0">
                    <a:pos x="154" y="41"/>
                  </a:cxn>
                  <a:cxn ang="0">
                    <a:pos x="169" y="49"/>
                  </a:cxn>
                  <a:cxn ang="0">
                    <a:pos x="184" y="56"/>
                  </a:cxn>
                  <a:cxn ang="0">
                    <a:pos x="199" y="64"/>
                  </a:cxn>
                  <a:cxn ang="0">
                    <a:pos x="214" y="72"/>
                  </a:cxn>
                  <a:cxn ang="0">
                    <a:pos x="228" y="79"/>
                  </a:cxn>
                  <a:cxn ang="0">
                    <a:pos x="241" y="87"/>
                  </a:cxn>
                  <a:cxn ang="0">
                    <a:pos x="254" y="94"/>
                  </a:cxn>
                  <a:cxn ang="0">
                    <a:pos x="266" y="100"/>
                  </a:cxn>
                  <a:cxn ang="0">
                    <a:pos x="276" y="107"/>
                  </a:cxn>
                  <a:cxn ang="0">
                    <a:pos x="287" y="113"/>
                  </a:cxn>
                  <a:cxn ang="0">
                    <a:pos x="295" y="116"/>
                  </a:cxn>
                  <a:cxn ang="0">
                    <a:pos x="302" y="121"/>
                  </a:cxn>
                  <a:cxn ang="0">
                    <a:pos x="309" y="125"/>
                  </a:cxn>
                  <a:cxn ang="0">
                    <a:pos x="314" y="128"/>
                  </a:cxn>
                </a:cxnLst>
                <a:rect l="0" t="0" r="r" b="b"/>
                <a:pathLst>
                  <a:path w="314" h="128">
                    <a:moveTo>
                      <a:pt x="314" y="128"/>
                    </a:moveTo>
                    <a:lnTo>
                      <a:pt x="313" y="128"/>
                    </a:lnTo>
                    <a:lnTo>
                      <a:pt x="311" y="127"/>
                    </a:lnTo>
                    <a:lnTo>
                      <a:pt x="309" y="127"/>
                    </a:lnTo>
                    <a:lnTo>
                      <a:pt x="306" y="127"/>
                    </a:lnTo>
                    <a:lnTo>
                      <a:pt x="303" y="126"/>
                    </a:lnTo>
                    <a:lnTo>
                      <a:pt x="301" y="125"/>
                    </a:lnTo>
                    <a:lnTo>
                      <a:pt x="298" y="125"/>
                    </a:lnTo>
                    <a:lnTo>
                      <a:pt x="296" y="125"/>
                    </a:lnTo>
                    <a:lnTo>
                      <a:pt x="294" y="124"/>
                    </a:lnTo>
                    <a:lnTo>
                      <a:pt x="291" y="124"/>
                    </a:lnTo>
                    <a:lnTo>
                      <a:pt x="287" y="123"/>
                    </a:lnTo>
                    <a:lnTo>
                      <a:pt x="284" y="123"/>
                    </a:lnTo>
                    <a:lnTo>
                      <a:pt x="280" y="122"/>
                    </a:lnTo>
                    <a:lnTo>
                      <a:pt x="277" y="121"/>
                    </a:lnTo>
                    <a:lnTo>
                      <a:pt x="274" y="121"/>
                    </a:lnTo>
                    <a:lnTo>
                      <a:pt x="270" y="120"/>
                    </a:lnTo>
                    <a:lnTo>
                      <a:pt x="266" y="119"/>
                    </a:lnTo>
                    <a:lnTo>
                      <a:pt x="261" y="118"/>
                    </a:lnTo>
                    <a:lnTo>
                      <a:pt x="257" y="118"/>
                    </a:lnTo>
                    <a:lnTo>
                      <a:pt x="253" y="117"/>
                    </a:lnTo>
                    <a:lnTo>
                      <a:pt x="249" y="116"/>
                    </a:lnTo>
                    <a:lnTo>
                      <a:pt x="244" y="115"/>
                    </a:lnTo>
                    <a:lnTo>
                      <a:pt x="239" y="114"/>
                    </a:lnTo>
                    <a:lnTo>
                      <a:pt x="235" y="113"/>
                    </a:lnTo>
                    <a:lnTo>
                      <a:pt x="230" y="113"/>
                    </a:lnTo>
                    <a:lnTo>
                      <a:pt x="225" y="112"/>
                    </a:lnTo>
                    <a:lnTo>
                      <a:pt x="220" y="111"/>
                    </a:lnTo>
                    <a:lnTo>
                      <a:pt x="216" y="110"/>
                    </a:lnTo>
                    <a:lnTo>
                      <a:pt x="210" y="109"/>
                    </a:lnTo>
                    <a:lnTo>
                      <a:pt x="205" y="108"/>
                    </a:lnTo>
                    <a:lnTo>
                      <a:pt x="199" y="107"/>
                    </a:lnTo>
                    <a:lnTo>
                      <a:pt x="195" y="105"/>
                    </a:lnTo>
                    <a:lnTo>
                      <a:pt x="189" y="104"/>
                    </a:lnTo>
                    <a:lnTo>
                      <a:pt x="184" y="103"/>
                    </a:lnTo>
                    <a:lnTo>
                      <a:pt x="179" y="101"/>
                    </a:lnTo>
                    <a:lnTo>
                      <a:pt x="174" y="100"/>
                    </a:lnTo>
                    <a:lnTo>
                      <a:pt x="168" y="99"/>
                    </a:lnTo>
                    <a:lnTo>
                      <a:pt x="162" y="97"/>
                    </a:lnTo>
                    <a:lnTo>
                      <a:pt x="158" y="96"/>
                    </a:lnTo>
                    <a:lnTo>
                      <a:pt x="152" y="95"/>
                    </a:lnTo>
                    <a:lnTo>
                      <a:pt x="146" y="94"/>
                    </a:lnTo>
                    <a:lnTo>
                      <a:pt x="141" y="93"/>
                    </a:lnTo>
                    <a:lnTo>
                      <a:pt x="136" y="92"/>
                    </a:lnTo>
                    <a:lnTo>
                      <a:pt x="131" y="90"/>
                    </a:lnTo>
                    <a:lnTo>
                      <a:pt x="125" y="88"/>
                    </a:lnTo>
                    <a:lnTo>
                      <a:pt x="121" y="87"/>
                    </a:lnTo>
                    <a:lnTo>
                      <a:pt x="116" y="86"/>
                    </a:lnTo>
                    <a:lnTo>
                      <a:pt x="110" y="84"/>
                    </a:lnTo>
                    <a:lnTo>
                      <a:pt x="105" y="82"/>
                    </a:lnTo>
                    <a:lnTo>
                      <a:pt x="101" y="81"/>
                    </a:lnTo>
                    <a:lnTo>
                      <a:pt x="96" y="79"/>
                    </a:lnTo>
                    <a:lnTo>
                      <a:pt x="91" y="78"/>
                    </a:lnTo>
                    <a:lnTo>
                      <a:pt x="86" y="76"/>
                    </a:lnTo>
                    <a:lnTo>
                      <a:pt x="82" y="74"/>
                    </a:lnTo>
                    <a:lnTo>
                      <a:pt x="78" y="73"/>
                    </a:lnTo>
                    <a:lnTo>
                      <a:pt x="73" y="72"/>
                    </a:lnTo>
                    <a:lnTo>
                      <a:pt x="69" y="70"/>
                    </a:lnTo>
                    <a:lnTo>
                      <a:pt x="64" y="69"/>
                    </a:lnTo>
                    <a:lnTo>
                      <a:pt x="61" y="67"/>
                    </a:lnTo>
                    <a:lnTo>
                      <a:pt x="58" y="65"/>
                    </a:lnTo>
                    <a:lnTo>
                      <a:pt x="53" y="63"/>
                    </a:lnTo>
                    <a:lnTo>
                      <a:pt x="49" y="61"/>
                    </a:lnTo>
                    <a:lnTo>
                      <a:pt x="46" y="59"/>
                    </a:lnTo>
                    <a:lnTo>
                      <a:pt x="43" y="58"/>
                    </a:lnTo>
                    <a:lnTo>
                      <a:pt x="40" y="55"/>
                    </a:lnTo>
                    <a:lnTo>
                      <a:pt x="37" y="55"/>
                    </a:lnTo>
                    <a:lnTo>
                      <a:pt x="33" y="53"/>
                    </a:lnTo>
                    <a:lnTo>
                      <a:pt x="31" y="51"/>
                    </a:lnTo>
                    <a:lnTo>
                      <a:pt x="27" y="49"/>
                    </a:lnTo>
                    <a:lnTo>
                      <a:pt x="25" y="47"/>
                    </a:lnTo>
                    <a:lnTo>
                      <a:pt x="23" y="45"/>
                    </a:lnTo>
                    <a:lnTo>
                      <a:pt x="21" y="43"/>
                    </a:lnTo>
                    <a:lnTo>
                      <a:pt x="18" y="42"/>
                    </a:lnTo>
                    <a:lnTo>
                      <a:pt x="16" y="40"/>
                    </a:lnTo>
                    <a:lnTo>
                      <a:pt x="14" y="38"/>
                    </a:lnTo>
                    <a:lnTo>
                      <a:pt x="13" y="37"/>
                    </a:lnTo>
                    <a:lnTo>
                      <a:pt x="9" y="34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2" y="2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42" y="1"/>
                    </a:lnTo>
                    <a:lnTo>
                      <a:pt x="45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8" y="4"/>
                    </a:lnTo>
                    <a:lnTo>
                      <a:pt x="62" y="5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4" y="9"/>
                    </a:lnTo>
                    <a:lnTo>
                      <a:pt x="78" y="10"/>
                    </a:lnTo>
                    <a:lnTo>
                      <a:pt x="83" y="11"/>
                    </a:lnTo>
                    <a:lnTo>
                      <a:pt x="86" y="13"/>
                    </a:lnTo>
                    <a:lnTo>
                      <a:pt x="91" y="14"/>
                    </a:lnTo>
                    <a:lnTo>
                      <a:pt x="95" y="16"/>
                    </a:lnTo>
                    <a:lnTo>
                      <a:pt x="100" y="17"/>
                    </a:lnTo>
                    <a:lnTo>
                      <a:pt x="104" y="19"/>
                    </a:lnTo>
                    <a:lnTo>
                      <a:pt x="109" y="21"/>
                    </a:lnTo>
                    <a:lnTo>
                      <a:pt x="114" y="23"/>
                    </a:lnTo>
                    <a:lnTo>
                      <a:pt x="119" y="25"/>
                    </a:lnTo>
                    <a:lnTo>
                      <a:pt x="123" y="28"/>
                    </a:lnTo>
                    <a:lnTo>
                      <a:pt x="128" y="30"/>
                    </a:lnTo>
                    <a:lnTo>
                      <a:pt x="134" y="32"/>
                    </a:lnTo>
                    <a:lnTo>
                      <a:pt x="139" y="35"/>
                    </a:lnTo>
                    <a:lnTo>
                      <a:pt x="143" y="36"/>
                    </a:lnTo>
                    <a:lnTo>
                      <a:pt x="148" y="39"/>
                    </a:lnTo>
                    <a:lnTo>
                      <a:pt x="154" y="41"/>
                    </a:lnTo>
                    <a:lnTo>
                      <a:pt x="159" y="43"/>
                    </a:lnTo>
                    <a:lnTo>
                      <a:pt x="163" y="46"/>
                    </a:lnTo>
                    <a:lnTo>
                      <a:pt x="169" y="49"/>
                    </a:lnTo>
                    <a:lnTo>
                      <a:pt x="174" y="51"/>
                    </a:lnTo>
                    <a:lnTo>
                      <a:pt x="179" y="54"/>
                    </a:lnTo>
                    <a:lnTo>
                      <a:pt x="184" y="56"/>
                    </a:lnTo>
                    <a:lnTo>
                      <a:pt x="188" y="58"/>
                    </a:lnTo>
                    <a:lnTo>
                      <a:pt x="194" y="61"/>
                    </a:lnTo>
                    <a:lnTo>
                      <a:pt x="199" y="64"/>
                    </a:lnTo>
                    <a:lnTo>
                      <a:pt x="204" y="67"/>
                    </a:lnTo>
                    <a:lnTo>
                      <a:pt x="208" y="69"/>
                    </a:lnTo>
                    <a:lnTo>
                      <a:pt x="214" y="72"/>
                    </a:lnTo>
                    <a:lnTo>
                      <a:pt x="218" y="74"/>
                    </a:lnTo>
                    <a:lnTo>
                      <a:pt x="223" y="77"/>
                    </a:lnTo>
                    <a:lnTo>
                      <a:pt x="228" y="79"/>
                    </a:lnTo>
                    <a:lnTo>
                      <a:pt x="232" y="81"/>
                    </a:lnTo>
                    <a:lnTo>
                      <a:pt x="237" y="84"/>
                    </a:lnTo>
                    <a:lnTo>
                      <a:pt x="241" y="87"/>
                    </a:lnTo>
                    <a:lnTo>
                      <a:pt x="245" y="89"/>
                    </a:lnTo>
                    <a:lnTo>
                      <a:pt x="250" y="92"/>
                    </a:lnTo>
                    <a:lnTo>
                      <a:pt x="254" y="94"/>
                    </a:lnTo>
                    <a:lnTo>
                      <a:pt x="258" y="96"/>
                    </a:lnTo>
                    <a:lnTo>
                      <a:pt x="261" y="98"/>
                    </a:lnTo>
                    <a:lnTo>
                      <a:pt x="266" y="100"/>
                    </a:lnTo>
                    <a:lnTo>
                      <a:pt x="270" y="103"/>
                    </a:lnTo>
                    <a:lnTo>
                      <a:pt x="274" y="105"/>
                    </a:lnTo>
                    <a:lnTo>
                      <a:pt x="276" y="107"/>
                    </a:lnTo>
                    <a:lnTo>
                      <a:pt x="280" y="109"/>
                    </a:lnTo>
                    <a:lnTo>
                      <a:pt x="283" y="111"/>
                    </a:lnTo>
                    <a:lnTo>
                      <a:pt x="287" y="113"/>
                    </a:lnTo>
                    <a:lnTo>
                      <a:pt x="290" y="113"/>
                    </a:lnTo>
                    <a:lnTo>
                      <a:pt x="293" y="115"/>
                    </a:lnTo>
                    <a:lnTo>
                      <a:pt x="295" y="116"/>
                    </a:lnTo>
                    <a:lnTo>
                      <a:pt x="297" y="118"/>
                    </a:lnTo>
                    <a:lnTo>
                      <a:pt x="299" y="120"/>
                    </a:lnTo>
                    <a:lnTo>
                      <a:pt x="302" y="121"/>
                    </a:lnTo>
                    <a:lnTo>
                      <a:pt x="304" y="122"/>
                    </a:lnTo>
                    <a:lnTo>
                      <a:pt x="306" y="124"/>
                    </a:lnTo>
                    <a:lnTo>
                      <a:pt x="309" y="125"/>
                    </a:lnTo>
                    <a:lnTo>
                      <a:pt x="311" y="127"/>
                    </a:lnTo>
                    <a:lnTo>
                      <a:pt x="313" y="127"/>
                    </a:lnTo>
                    <a:lnTo>
                      <a:pt x="314" y="128"/>
                    </a:lnTo>
                    <a:lnTo>
                      <a:pt x="314" y="128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0" name="Freeform 45"/>
              <p:cNvSpPr>
                <a:spLocks/>
              </p:cNvSpPr>
              <p:nvPr/>
            </p:nvSpPr>
            <p:spPr bwMode="auto">
              <a:xfrm>
                <a:off x="954" y="993"/>
                <a:ext cx="298" cy="98"/>
              </a:xfrm>
              <a:custGeom>
                <a:avLst/>
                <a:gdLst/>
                <a:ahLst/>
                <a:cxnLst>
                  <a:cxn ang="0">
                    <a:pos x="264" y="91"/>
                  </a:cxn>
                  <a:cxn ang="0">
                    <a:pos x="254" y="89"/>
                  </a:cxn>
                  <a:cxn ang="0">
                    <a:pos x="244" y="89"/>
                  </a:cxn>
                  <a:cxn ang="0">
                    <a:pos x="233" y="88"/>
                  </a:cxn>
                  <a:cxn ang="0">
                    <a:pos x="220" y="88"/>
                  </a:cxn>
                  <a:cxn ang="0">
                    <a:pos x="206" y="87"/>
                  </a:cxn>
                  <a:cxn ang="0">
                    <a:pos x="191" y="86"/>
                  </a:cxn>
                  <a:cxn ang="0">
                    <a:pos x="176" y="84"/>
                  </a:cxn>
                  <a:cxn ang="0">
                    <a:pos x="160" y="83"/>
                  </a:cxn>
                  <a:cxn ang="0">
                    <a:pos x="143" y="81"/>
                  </a:cxn>
                  <a:cxn ang="0">
                    <a:pos x="127" y="80"/>
                  </a:cxn>
                  <a:cxn ang="0">
                    <a:pos x="112" y="78"/>
                  </a:cxn>
                  <a:cxn ang="0">
                    <a:pos x="98" y="76"/>
                  </a:cxn>
                  <a:cxn ang="0">
                    <a:pos x="83" y="74"/>
                  </a:cxn>
                  <a:cxn ang="0">
                    <a:pos x="72" y="72"/>
                  </a:cxn>
                  <a:cxn ang="0">
                    <a:pos x="61" y="70"/>
                  </a:cxn>
                  <a:cxn ang="0">
                    <a:pos x="51" y="69"/>
                  </a:cxn>
                  <a:cxn ang="0">
                    <a:pos x="43" y="67"/>
                  </a:cxn>
                  <a:cxn ang="0">
                    <a:pos x="34" y="65"/>
                  </a:cxn>
                  <a:cxn ang="0">
                    <a:pos x="24" y="62"/>
                  </a:cxn>
                  <a:cxn ang="0">
                    <a:pos x="15" y="58"/>
                  </a:cxn>
                  <a:cxn ang="0">
                    <a:pos x="9" y="51"/>
                  </a:cxn>
                  <a:cxn ang="0">
                    <a:pos x="6" y="41"/>
                  </a:cxn>
                  <a:cxn ang="0">
                    <a:pos x="1" y="29"/>
                  </a:cxn>
                  <a:cxn ang="0">
                    <a:pos x="0" y="16"/>
                  </a:cxn>
                  <a:cxn ang="0">
                    <a:pos x="6" y="6"/>
                  </a:cxn>
                  <a:cxn ang="0">
                    <a:pos x="15" y="1"/>
                  </a:cxn>
                  <a:cxn ang="0">
                    <a:pos x="26" y="0"/>
                  </a:cxn>
                  <a:cxn ang="0">
                    <a:pos x="37" y="0"/>
                  </a:cxn>
                  <a:cxn ang="0">
                    <a:pos x="45" y="1"/>
                  </a:cxn>
                  <a:cxn ang="0">
                    <a:pos x="54" y="2"/>
                  </a:cxn>
                  <a:cxn ang="0">
                    <a:pos x="63" y="3"/>
                  </a:cxn>
                  <a:cxn ang="0">
                    <a:pos x="72" y="6"/>
                  </a:cxn>
                  <a:cxn ang="0">
                    <a:pos x="83" y="8"/>
                  </a:cxn>
                  <a:cxn ang="0">
                    <a:pos x="93" y="10"/>
                  </a:cxn>
                  <a:cxn ang="0">
                    <a:pos x="104" y="11"/>
                  </a:cxn>
                  <a:cxn ang="0">
                    <a:pos x="116" y="14"/>
                  </a:cxn>
                  <a:cxn ang="0">
                    <a:pos x="127" y="17"/>
                  </a:cxn>
                  <a:cxn ang="0">
                    <a:pos x="140" y="20"/>
                  </a:cxn>
                  <a:cxn ang="0">
                    <a:pos x="151" y="23"/>
                  </a:cxn>
                  <a:cxn ang="0">
                    <a:pos x="163" y="26"/>
                  </a:cxn>
                  <a:cxn ang="0">
                    <a:pos x="176" y="30"/>
                  </a:cxn>
                  <a:cxn ang="0">
                    <a:pos x="187" y="32"/>
                  </a:cxn>
                  <a:cxn ang="0">
                    <a:pos x="199" y="36"/>
                  </a:cxn>
                  <a:cxn ang="0">
                    <a:pos x="211" y="39"/>
                  </a:cxn>
                  <a:cxn ang="0">
                    <a:pos x="222" y="43"/>
                  </a:cxn>
                  <a:cxn ang="0">
                    <a:pos x="233" y="47"/>
                  </a:cxn>
                  <a:cxn ang="0">
                    <a:pos x="242" y="50"/>
                  </a:cxn>
                  <a:cxn ang="0">
                    <a:pos x="253" y="54"/>
                  </a:cxn>
                  <a:cxn ang="0">
                    <a:pos x="261" y="57"/>
                  </a:cxn>
                  <a:cxn ang="0">
                    <a:pos x="271" y="61"/>
                  </a:cxn>
                  <a:cxn ang="0">
                    <a:pos x="285" y="67"/>
                  </a:cxn>
                  <a:cxn ang="0">
                    <a:pos x="294" y="70"/>
                  </a:cxn>
                  <a:cxn ang="0">
                    <a:pos x="296" y="98"/>
                  </a:cxn>
                </a:cxnLst>
                <a:rect l="0" t="0" r="r" b="b"/>
                <a:pathLst>
                  <a:path w="298" h="98">
                    <a:moveTo>
                      <a:pt x="268" y="91"/>
                    </a:moveTo>
                    <a:lnTo>
                      <a:pt x="268" y="91"/>
                    </a:lnTo>
                    <a:lnTo>
                      <a:pt x="267" y="91"/>
                    </a:lnTo>
                    <a:lnTo>
                      <a:pt x="264" y="91"/>
                    </a:lnTo>
                    <a:lnTo>
                      <a:pt x="262" y="91"/>
                    </a:lnTo>
                    <a:lnTo>
                      <a:pt x="259" y="90"/>
                    </a:lnTo>
                    <a:lnTo>
                      <a:pt x="256" y="90"/>
                    </a:lnTo>
                    <a:lnTo>
                      <a:pt x="254" y="89"/>
                    </a:lnTo>
                    <a:lnTo>
                      <a:pt x="251" y="89"/>
                    </a:lnTo>
                    <a:lnTo>
                      <a:pt x="249" y="89"/>
                    </a:lnTo>
                    <a:lnTo>
                      <a:pt x="247" y="89"/>
                    </a:lnTo>
                    <a:lnTo>
                      <a:pt x="244" y="89"/>
                    </a:lnTo>
                    <a:lnTo>
                      <a:pt x="241" y="89"/>
                    </a:lnTo>
                    <a:lnTo>
                      <a:pt x="238" y="88"/>
                    </a:lnTo>
                    <a:lnTo>
                      <a:pt x="236" y="88"/>
                    </a:lnTo>
                    <a:lnTo>
                      <a:pt x="233" y="88"/>
                    </a:lnTo>
                    <a:lnTo>
                      <a:pt x="230" y="88"/>
                    </a:lnTo>
                    <a:lnTo>
                      <a:pt x="227" y="88"/>
                    </a:lnTo>
                    <a:lnTo>
                      <a:pt x="224" y="88"/>
                    </a:lnTo>
                    <a:lnTo>
                      <a:pt x="220" y="88"/>
                    </a:lnTo>
                    <a:lnTo>
                      <a:pt x="217" y="88"/>
                    </a:lnTo>
                    <a:lnTo>
                      <a:pt x="213" y="87"/>
                    </a:lnTo>
                    <a:lnTo>
                      <a:pt x="210" y="87"/>
                    </a:lnTo>
                    <a:lnTo>
                      <a:pt x="206" y="87"/>
                    </a:lnTo>
                    <a:lnTo>
                      <a:pt x="202" y="87"/>
                    </a:lnTo>
                    <a:lnTo>
                      <a:pt x="199" y="87"/>
                    </a:lnTo>
                    <a:lnTo>
                      <a:pt x="196" y="87"/>
                    </a:lnTo>
                    <a:lnTo>
                      <a:pt x="191" y="86"/>
                    </a:lnTo>
                    <a:lnTo>
                      <a:pt x="187" y="85"/>
                    </a:lnTo>
                    <a:lnTo>
                      <a:pt x="183" y="85"/>
                    </a:lnTo>
                    <a:lnTo>
                      <a:pt x="180" y="85"/>
                    </a:lnTo>
                    <a:lnTo>
                      <a:pt x="176" y="84"/>
                    </a:lnTo>
                    <a:lnTo>
                      <a:pt x="172" y="84"/>
                    </a:lnTo>
                    <a:lnTo>
                      <a:pt x="168" y="84"/>
                    </a:lnTo>
                    <a:lnTo>
                      <a:pt x="163" y="84"/>
                    </a:lnTo>
                    <a:lnTo>
                      <a:pt x="160" y="83"/>
                    </a:lnTo>
                    <a:lnTo>
                      <a:pt x="156" y="83"/>
                    </a:lnTo>
                    <a:lnTo>
                      <a:pt x="152" y="82"/>
                    </a:lnTo>
                    <a:lnTo>
                      <a:pt x="148" y="82"/>
                    </a:lnTo>
                    <a:lnTo>
                      <a:pt x="143" y="81"/>
                    </a:lnTo>
                    <a:lnTo>
                      <a:pt x="140" y="81"/>
                    </a:lnTo>
                    <a:lnTo>
                      <a:pt x="136" y="80"/>
                    </a:lnTo>
                    <a:lnTo>
                      <a:pt x="132" y="80"/>
                    </a:lnTo>
                    <a:lnTo>
                      <a:pt x="127" y="80"/>
                    </a:lnTo>
                    <a:lnTo>
                      <a:pt x="123" y="79"/>
                    </a:lnTo>
                    <a:lnTo>
                      <a:pt x="120" y="78"/>
                    </a:lnTo>
                    <a:lnTo>
                      <a:pt x="116" y="78"/>
                    </a:lnTo>
                    <a:lnTo>
                      <a:pt x="112" y="78"/>
                    </a:lnTo>
                    <a:lnTo>
                      <a:pt x="108" y="77"/>
                    </a:lnTo>
                    <a:lnTo>
                      <a:pt x="104" y="77"/>
                    </a:lnTo>
                    <a:lnTo>
                      <a:pt x="102" y="77"/>
                    </a:lnTo>
                    <a:lnTo>
                      <a:pt x="98" y="76"/>
                    </a:lnTo>
                    <a:lnTo>
                      <a:pt x="94" y="75"/>
                    </a:lnTo>
                    <a:lnTo>
                      <a:pt x="91" y="75"/>
                    </a:lnTo>
                    <a:lnTo>
                      <a:pt x="87" y="75"/>
                    </a:lnTo>
                    <a:lnTo>
                      <a:pt x="83" y="74"/>
                    </a:lnTo>
                    <a:lnTo>
                      <a:pt x="81" y="74"/>
                    </a:lnTo>
                    <a:lnTo>
                      <a:pt x="78" y="73"/>
                    </a:lnTo>
                    <a:lnTo>
                      <a:pt x="75" y="73"/>
                    </a:lnTo>
                    <a:lnTo>
                      <a:pt x="72" y="72"/>
                    </a:lnTo>
                    <a:lnTo>
                      <a:pt x="68" y="72"/>
                    </a:lnTo>
                    <a:lnTo>
                      <a:pt x="65" y="71"/>
                    </a:lnTo>
                    <a:lnTo>
                      <a:pt x="64" y="71"/>
                    </a:lnTo>
                    <a:lnTo>
                      <a:pt x="61" y="70"/>
                    </a:lnTo>
                    <a:lnTo>
                      <a:pt x="58" y="69"/>
                    </a:lnTo>
                    <a:lnTo>
                      <a:pt x="56" y="69"/>
                    </a:lnTo>
                    <a:lnTo>
                      <a:pt x="53" y="69"/>
                    </a:lnTo>
                    <a:lnTo>
                      <a:pt x="51" y="69"/>
                    </a:lnTo>
                    <a:lnTo>
                      <a:pt x="48" y="69"/>
                    </a:lnTo>
                    <a:lnTo>
                      <a:pt x="46" y="68"/>
                    </a:lnTo>
                    <a:lnTo>
                      <a:pt x="45" y="68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4" y="65"/>
                    </a:lnTo>
                    <a:lnTo>
                      <a:pt x="31" y="64"/>
                    </a:lnTo>
                    <a:lnTo>
                      <a:pt x="28" y="64"/>
                    </a:lnTo>
                    <a:lnTo>
                      <a:pt x="26" y="63"/>
                    </a:lnTo>
                    <a:lnTo>
                      <a:pt x="24" y="62"/>
                    </a:lnTo>
                    <a:lnTo>
                      <a:pt x="22" y="61"/>
                    </a:lnTo>
                    <a:lnTo>
                      <a:pt x="20" y="61"/>
                    </a:lnTo>
                    <a:lnTo>
                      <a:pt x="19" y="60"/>
                    </a:lnTo>
                    <a:lnTo>
                      <a:pt x="15" y="58"/>
                    </a:lnTo>
                    <a:lnTo>
                      <a:pt x="13" y="57"/>
                    </a:lnTo>
                    <a:lnTo>
                      <a:pt x="11" y="55"/>
                    </a:lnTo>
                    <a:lnTo>
                      <a:pt x="10" y="53"/>
                    </a:lnTo>
                    <a:lnTo>
                      <a:pt x="9" y="51"/>
                    </a:lnTo>
                    <a:lnTo>
                      <a:pt x="8" y="49"/>
                    </a:lnTo>
                    <a:lnTo>
                      <a:pt x="7" y="47"/>
                    </a:lnTo>
                    <a:lnTo>
                      <a:pt x="6" y="44"/>
                    </a:lnTo>
                    <a:lnTo>
                      <a:pt x="6" y="41"/>
                    </a:lnTo>
                    <a:lnTo>
                      <a:pt x="5" y="38"/>
                    </a:lnTo>
                    <a:lnTo>
                      <a:pt x="4" y="35"/>
                    </a:lnTo>
                    <a:lnTo>
                      <a:pt x="2" y="32"/>
                    </a:lnTo>
                    <a:lnTo>
                      <a:pt x="1" y="29"/>
                    </a:lnTo>
                    <a:lnTo>
                      <a:pt x="1" y="26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1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2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7" y="1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9" y="3"/>
                    </a:lnTo>
                    <a:lnTo>
                      <a:pt x="61" y="3"/>
                    </a:lnTo>
                    <a:lnTo>
                      <a:pt x="63" y="3"/>
                    </a:lnTo>
                    <a:lnTo>
                      <a:pt x="65" y="4"/>
                    </a:lnTo>
                    <a:lnTo>
                      <a:pt x="67" y="5"/>
                    </a:lnTo>
                    <a:lnTo>
                      <a:pt x="70" y="5"/>
                    </a:lnTo>
                    <a:lnTo>
                      <a:pt x="72" y="6"/>
                    </a:lnTo>
                    <a:lnTo>
                      <a:pt x="75" y="6"/>
                    </a:lnTo>
                    <a:lnTo>
                      <a:pt x="78" y="7"/>
                    </a:lnTo>
                    <a:lnTo>
                      <a:pt x="81" y="8"/>
                    </a:lnTo>
                    <a:lnTo>
                      <a:pt x="83" y="8"/>
                    </a:lnTo>
                    <a:lnTo>
                      <a:pt x="85" y="9"/>
                    </a:lnTo>
                    <a:lnTo>
                      <a:pt x="88" y="9"/>
                    </a:lnTo>
                    <a:lnTo>
                      <a:pt x="91" y="10"/>
                    </a:lnTo>
                    <a:lnTo>
                      <a:pt x="93" y="10"/>
                    </a:lnTo>
                    <a:lnTo>
                      <a:pt x="97" y="10"/>
                    </a:lnTo>
                    <a:lnTo>
                      <a:pt x="99" y="10"/>
                    </a:lnTo>
                    <a:lnTo>
                      <a:pt x="102" y="11"/>
                    </a:lnTo>
                    <a:lnTo>
                      <a:pt x="104" y="11"/>
                    </a:lnTo>
                    <a:lnTo>
                      <a:pt x="107" y="12"/>
                    </a:lnTo>
                    <a:lnTo>
                      <a:pt x="110" y="13"/>
                    </a:lnTo>
                    <a:lnTo>
                      <a:pt x="113" y="14"/>
                    </a:lnTo>
                    <a:lnTo>
                      <a:pt x="116" y="14"/>
                    </a:lnTo>
                    <a:lnTo>
                      <a:pt x="119" y="15"/>
                    </a:lnTo>
                    <a:lnTo>
                      <a:pt x="122" y="16"/>
                    </a:lnTo>
                    <a:lnTo>
                      <a:pt x="125" y="17"/>
                    </a:lnTo>
                    <a:lnTo>
                      <a:pt x="127" y="17"/>
                    </a:lnTo>
                    <a:lnTo>
                      <a:pt x="130" y="18"/>
                    </a:lnTo>
                    <a:lnTo>
                      <a:pt x="133" y="19"/>
                    </a:lnTo>
                    <a:lnTo>
                      <a:pt x="137" y="20"/>
                    </a:lnTo>
                    <a:lnTo>
                      <a:pt x="140" y="20"/>
                    </a:lnTo>
                    <a:lnTo>
                      <a:pt x="142" y="21"/>
                    </a:lnTo>
                    <a:lnTo>
                      <a:pt x="145" y="22"/>
                    </a:lnTo>
                    <a:lnTo>
                      <a:pt x="148" y="23"/>
                    </a:lnTo>
                    <a:lnTo>
                      <a:pt x="151" y="23"/>
                    </a:lnTo>
                    <a:lnTo>
                      <a:pt x="154" y="24"/>
                    </a:lnTo>
                    <a:lnTo>
                      <a:pt x="157" y="24"/>
                    </a:lnTo>
                    <a:lnTo>
                      <a:pt x="160" y="26"/>
                    </a:lnTo>
                    <a:lnTo>
                      <a:pt x="163" y="26"/>
                    </a:lnTo>
                    <a:lnTo>
                      <a:pt x="166" y="27"/>
                    </a:lnTo>
                    <a:lnTo>
                      <a:pt x="169" y="28"/>
                    </a:lnTo>
                    <a:lnTo>
                      <a:pt x="173" y="29"/>
                    </a:lnTo>
                    <a:lnTo>
                      <a:pt x="176" y="30"/>
                    </a:lnTo>
                    <a:lnTo>
                      <a:pt x="179" y="30"/>
                    </a:lnTo>
                    <a:lnTo>
                      <a:pt x="181" y="30"/>
                    </a:lnTo>
                    <a:lnTo>
                      <a:pt x="184" y="31"/>
                    </a:lnTo>
                    <a:lnTo>
                      <a:pt x="187" y="32"/>
                    </a:lnTo>
                    <a:lnTo>
                      <a:pt x="191" y="33"/>
                    </a:lnTo>
                    <a:lnTo>
                      <a:pt x="194" y="34"/>
                    </a:lnTo>
                    <a:lnTo>
                      <a:pt x="197" y="35"/>
                    </a:lnTo>
                    <a:lnTo>
                      <a:pt x="199" y="36"/>
                    </a:lnTo>
                    <a:lnTo>
                      <a:pt x="202" y="37"/>
                    </a:lnTo>
                    <a:lnTo>
                      <a:pt x="205" y="37"/>
                    </a:lnTo>
                    <a:lnTo>
                      <a:pt x="208" y="39"/>
                    </a:lnTo>
                    <a:lnTo>
                      <a:pt x="211" y="39"/>
                    </a:lnTo>
                    <a:lnTo>
                      <a:pt x="214" y="40"/>
                    </a:lnTo>
                    <a:lnTo>
                      <a:pt x="217" y="41"/>
                    </a:lnTo>
                    <a:lnTo>
                      <a:pt x="219" y="43"/>
                    </a:lnTo>
                    <a:lnTo>
                      <a:pt x="222" y="43"/>
                    </a:lnTo>
                    <a:lnTo>
                      <a:pt x="225" y="44"/>
                    </a:lnTo>
                    <a:lnTo>
                      <a:pt x="227" y="45"/>
                    </a:lnTo>
                    <a:lnTo>
                      <a:pt x="230" y="46"/>
                    </a:lnTo>
                    <a:lnTo>
                      <a:pt x="233" y="47"/>
                    </a:lnTo>
                    <a:lnTo>
                      <a:pt x="236" y="48"/>
                    </a:lnTo>
                    <a:lnTo>
                      <a:pt x="237" y="49"/>
                    </a:lnTo>
                    <a:lnTo>
                      <a:pt x="240" y="49"/>
                    </a:lnTo>
                    <a:lnTo>
                      <a:pt x="242" y="50"/>
                    </a:lnTo>
                    <a:lnTo>
                      <a:pt x="245" y="51"/>
                    </a:lnTo>
                    <a:lnTo>
                      <a:pt x="248" y="52"/>
                    </a:lnTo>
                    <a:lnTo>
                      <a:pt x="250" y="53"/>
                    </a:lnTo>
                    <a:lnTo>
                      <a:pt x="253" y="54"/>
                    </a:lnTo>
                    <a:lnTo>
                      <a:pt x="255" y="55"/>
                    </a:lnTo>
                    <a:lnTo>
                      <a:pt x="257" y="56"/>
                    </a:lnTo>
                    <a:lnTo>
                      <a:pt x="259" y="57"/>
                    </a:lnTo>
                    <a:lnTo>
                      <a:pt x="261" y="57"/>
                    </a:lnTo>
                    <a:lnTo>
                      <a:pt x="264" y="58"/>
                    </a:lnTo>
                    <a:lnTo>
                      <a:pt x="265" y="59"/>
                    </a:lnTo>
                    <a:lnTo>
                      <a:pt x="268" y="60"/>
                    </a:lnTo>
                    <a:lnTo>
                      <a:pt x="271" y="61"/>
                    </a:lnTo>
                    <a:lnTo>
                      <a:pt x="275" y="63"/>
                    </a:lnTo>
                    <a:lnTo>
                      <a:pt x="278" y="64"/>
                    </a:lnTo>
                    <a:lnTo>
                      <a:pt x="282" y="66"/>
                    </a:lnTo>
                    <a:lnTo>
                      <a:pt x="285" y="67"/>
                    </a:lnTo>
                    <a:lnTo>
                      <a:pt x="288" y="69"/>
                    </a:lnTo>
                    <a:lnTo>
                      <a:pt x="290" y="69"/>
                    </a:lnTo>
                    <a:lnTo>
                      <a:pt x="292" y="69"/>
                    </a:lnTo>
                    <a:lnTo>
                      <a:pt x="294" y="70"/>
                    </a:lnTo>
                    <a:lnTo>
                      <a:pt x="295" y="71"/>
                    </a:lnTo>
                    <a:lnTo>
                      <a:pt x="297" y="72"/>
                    </a:lnTo>
                    <a:lnTo>
                      <a:pt x="298" y="73"/>
                    </a:lnTo>
                    <a:lnTo>
                      <a:pt x="296" y="98"/>
                    </a:lnTo>
                    <a:lnTo>
                      <a:pt x="268" y="91"/>
                    </a:lnTo>
                    <a:lnTo>
                      <a:pt x="268" y="91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1" name="Freeform 46"/>
              <p:cNvSpPr>
                <a:spLocks/>
              </p:cNvSpPr>
              <p:nvPr/>
            </p:nvSpPr>
            <p:spPr bwMode="auto">
              <a:xfrm>
                <a:off x="885" y="1081"/>
                <a:ext cx="336" cy="47"/>
              </a:xfrm>
              <a:custGeom>
                <a:avLst/>
                <a:gdLst/>
                <a:ahLst/>
                <a:cxnLst>
                  <a:cxn ang="0">
                    <a:pos x="334" y="28"/>
                  </a:cxn>
                  <a:cxn ang="0">
                    <a:pos x="326" y="29"/>
                  </a:cxn>
                  <a:cxn ang="0">
                    <a:pos x="319" y="30"/>
                  </a:cxn>
                  <a:cxn ang="0">
                    <a:pos x="309" y="31"/>
                  </a:cxn>
                  <a:cxn ang="0">
                    <a:pos x="299" y="33"/>
                  </a:cxn>
                  <a:cxn ang="0">
                    <a:pos x="287" y="34"/>
                  </a:cxn>
                  <a:cxn ang="0">
                    <a:pos x="274" y="36"/>
                  </a:cxn>
                  <a:cxn ang="0">
                    <a:pos x="260" y="37"/>
                  </a:cxn>
                  <a:cxn ang="0">
                    <a:pos x="245" y="39"/>
                  </a:cxn>
                  <a:cxn ang="0">
                    <a:pos x="229" y="39"/>
                  </a:cxn>
                  <a:cxn ang="0">
                    <a:pos x="213" y="41"/>
                  </a:cxn>
                  <a:cxn ang="0">
                    <a:pos x="196" y="42"/>
                  </a:cxn>
                  <a:cxn ang="0">
                    <a:pos x="180" y="43"/>
                  </a:cxn>
                  <a:cxn ang="0">
                    <a:pos x="163" y="44"/>
                  </a:cxn>
                  <a:cxn ang="0">
                    <a:pos x="147" y="45"/>
                  </a:cxn>
                  <a:cxn ang="0">
                    <a:pos x="130" y="46"/>
                  </a:cxn>
                  <a:cxn ang="0">
                    <a:pos x="114" y="47"/>
                  </a:cxn>
                  <a:cxn ang="0">
                    <a:pos x="98" y="47"/>
                  </a:cxn>
                  <a:cxn ang="0">
                    <a:pos x="84" y="47"/>
                  </a:cxn>
                  <a:cxn ang="0">
                    <a:pos x="71" y="47"/>
                  </a:cxn>
                  <a:cxn ang="0">
                    <a:pos x="58" y="45"/>
                  </a:cxn>
                  <a:cxn ang="0">
                    <a:pos x="47" y="44"/>
                  </a:cxn>
                  <a:cxn ang="0">
                    <a:pos x="37" y="42"/>
                  </a:cxn>
                  <a:cxn ang="0">
                    <a:pos x="28" y="40"/>
                  </a:cxn>
                  <a:cxn ang="0">
                    <a:pos x="20" y="39"/>
                  </a:cxn>
                  <a:cxn ang="0">
                    <a:pos x="15" y="36"/>
                  </a:cxn>
                  <a:cxn ang="0">
                    <a:pos x="9" y="34"/>
                  </a:cxn>
                  <a:cxn ang="0">
                    <a:pos x="2" y="28"/>
                  </a:cxn>
                  <a:cxn ang="0">
                    <a:pos x="0" y="22"/>
                  </a:cxn>
                  <a:cxn ang="0">
                    <a:pos x="2" y="17"/>
                  </a:cxn>
                  <a:cxn ang="0">
                    <a:pos x="10" y="12"/>
                  </a:cxn>
                  <a:cxn ang="0">
                    <a:pos x="15" y="9"/>
                  </a:cxn>
                  <a:cxn ang="0">
                    <a:pos x="21" y="6"/>
                  </a:cxn>
                  <a:cxn ang="0">
                    <a:pos x="29" y="4"/>
                  </a:cxn>
                  <a:cxn ang="0">
                    <a:pos x="38" y="3"/>
                  </a:cxn>
                  <a:cxn ang="0">
                    <a:pos x="48" y="1"/>
                  </a:cxn>
                  <a:cxn ang="0">
                    <a:pos x="59" y="0"/>
                  </a:cxn>
                  <a:cxn ang="0">
                    <a:pos x="72" y="0"/>
                  </a:cxn>
                  <a:cxn ang="0">
                    <a:pos x="85" y="0"/>
                  </a:cxn>
                  <a:cxn ang="0">
                    <a:pos x="99" y="0"/>
                  </a:cxn>
                  <a:cxn ang="0">
                    <a:pos x="114" y="1"/>
                  </a:cxn>
                  <a:cxn ang="0">
                    <a:pos x="131" y="2"/>
                  </a:cxn>
                  <a:cxn ang="0">
                    <a:pos x="147" y="4"/>
                  </a:cxn>
                  <a:cxn ang="0">
                    <a:pos x="164" y="5"/>
                  </a:cxn>
                  <a:cxn ang="0">
                    <a:pos x="180" y="7"/>
                  </a:cxn>
                  <a:cxn ang="0">
                    <a:pos x="196" y="9"/>
                  </a:cxn>
                  <a:cxn ang="0">
                    <a:pos x="213" y="11"/>
                  </a:cxn>
                  <a:cxn ang="0">
                    <a:pos x="229" y="13"/>
                  </a:cxn>
                  <a:cxn ang="0">
                    <a:pos x="245" y="15"/>
                  </a:cxn>
                  <a:cxn ang="0">
                    <a:pos x="260" y="17"/>
                  </a:cxn>
                  <a:cxn ang="0">
                    <a:pos x="274" y="19"/>
                  </a:cxn>
                  <a:cxn ang="0">
                    <a:pos x="287" y="20"/>
                  </a:cxn>
                  <a:cxn ang="0">
                    <a:pos x="299" y="22"/>
                  </a:cxn>
                  <a:cxn ang="0">
                    <a:pos x="309" y="24"/>
                  </a:cxn>
                  <a:cxn ang="0">
                    <a:pos x="319" y="25"/>
                  </a:cxn>
                  <a:cxn ang="0">
                    <a:pos x="326" y="26"/>
                  </a:cxn>
                  <a:cxn ang="0">
                    <a:pos x="334" y="28"/>
                  </a:cxn>
                  <a:cxn ang="0">
                    <a:pos x="336" y="28"/>
                  </a:cxn>
                </a:cxnLst>
                <a:rect l="0" t="0" r="r" b="b"/>
                <a:pathLst>
                  <a:path w="336" h="47">
                    <a:moveTo>
                      <a:pt x="336" y="28"/>
                    </a:moveTo>
                    <a:lnTo>
                      <a:pt x="335" y="28"/>
                    </a:lnTo>
                    <a:lnTo>
                      <a:pt x="334" y="28"/>
                    </a:lnTo>
                    <a:lnTo>
                      <a:pt x="331" y="29"/>
                    </a:lnTo>
                    <a:lnTo>
                      <a:pt x="327" y="29"/>
                    </a:lnTo>
                    <a:lnTo>
                      <a:pt x="326" y="29"/>
                    </a:lnTo>
                    <a:lnTo>
                      <a:pt x="324" y="30"/>
                    </a:lnTo>
                    <a:lnTo>
                      <a:pt x="321" y="30"/>
                    </a:lnTo>
                    <a:lnTo>
                      <a:pt x="319" y="30"/>
                    </a:lnTo>
                    <a:lnTo>
                      <a:pt x="315" y="30"/>
                    </a:lnTo>
                    <a:lnTo>
                      <a:pt x="312" y="31"/>
                    </a:lnTo>
                    <a:lnTo>
                      <a:pt x="309" y="31"/>
                    </a:lnTo>
                    <a:lnTo>
                      <a:pt x="306" y="32"/>
                    </a:lnTo>
                    <a:lnTo>
                      <a:pt x="303" y="32"/>
                    </a:lnTo>
                    <a:lnTo>
                      <a:pt x="299" y="33"/>
                    </a:lnTo>
                    <a:lnTo>
                      <a:pt x="295" y="33"/>
                    </a:lnTo>
                    <a:lnTo>
                      <a:pt x="291" y="33"/>
                    </a:lnTo>
                    <a:lnTo>
                      <a:pt x="287" y="34"/>
                    </a:lnTo>
                    <a:lnTo>
                      <a:pt x="283" y="34"/>
                    </a:lnTo>
                    <a:lnTo>
                      <a:pt x="279" y="35"/>
                    </a:lnTo>
                    <a:lnTo>
                      <a:pt x="274" y="36"/>
                    </a:lnTo>
                    <a:lnTo>
                      <a:pt x="269" y="36"/>
                    </a:lnTo>
                    <a:lnTo>
                      <a:pt x="265" y="37"/>
                    </a:lnTo>
                    <a:lnTo>
                      <a:pt x="260" y="37"/>
                    </a:lnTo>
                    <a:lnTo>
                      <a:pt x="255" y="38"/>
                    </a:lnTo>
                    <a:lnTo>
                      <a:pt x="249" y="38"/>
                    </a:lnTo>
                    <a:lnTo>
                      <a:pt x="245" y="39"/>
                    </a:lnTo>
                    <a:lnTo>
                      <a:pt x="240" y="39"/>
                    </a:lnTo>
                    <a:lnTo>
                      <a:pt x="235" y="39"/>
                    </a:lnTo>
                    <a:lnTo>
                      <a:pt x="229" y="39"/>
                    </a:lnTo>
                    <a:lnTo>
                      <a:pt x="224" y="40"/>
                    </a:lnTo>
                    <a:lnTo>
                      <a:pt x="219" y="40"/>
                    </a:lnTo>
                    <a:lnTo>
                      <a:pt x="213" y="41"/>
                    </a:lnTo>
                    <a:lnTo>
                      <a:pt x="208" y="41"/>
                    </a:lnTo>
                    <a:lnTo>
                      <a:pt x="202" y="41"/>
                    </a:lnTo>
                    <a:lnTo>
                      <a:pt x="196" y="42"/>
                    </a:lnTo>
                    <a:lnTo>
                      <a:pt x="191" y="42"/>
                    </a:lnTo>
                    <a:lnTo>
                      <a:pt x="185" y="42"/>
                    </a:lnTo>
                    <a:lnTo>
                      <a:pt x="180" y="43"/>
                    </a:lnTo>
                    <a:lnTo>
                      <a:pt x="174" y="43"/>
                    </a:lnTo>
                    <a:lnTo>
                      <a:pt x="169" y="44"/>
                    </a:lnTo>
                    <a:lnTo>
                      <a:pt x="163" y="44"/>
                    </a:lnTo>
                    <a:lnTo>
                      <a:pt x="157" y="45"/>
                    </a:lnTo>
                    <a:lnTo>
                      <a:pt x="152" y="45"/>
                    </a:lnTo>
                    <a:lnTo>
                      <a:pt x="147" y="45"/>
                    </a:lnTo>
                    <a:lnTo>
                      <a:pt x="141" y="45"/>
                    </a:lnTo>
                    <a:lnTo>
                      <a:pt x="135" y="46"/>
                    </a:lnTo>
                    <a:lnTo>
                      <a:pt x="130" y="46"/>
                    </a:lnTo>
                    <a:lnTo>
                      <a:pt x="125" y="46"/>
                    </a:lnTo>
                    <a:lnTo>
                      <a:pt x="119" y="46"/>
                    </a:lnTo>
                    <a:lnTo>
                      <a:pt x="114" y="47"/>
                    </a:lnTo>
                    <a:lnTo>
                      <a:pt x="109" y="47"/>
                    </a:lnTo>
                    <a:lnTo>
                      <a:pt x="104" y="47"/>
                    </a:lnTo>
                    <a:lnTo>
                      <a:pt x="98" y="47"/>
                    </a:lnTo>
                    <a:lnTo>
                      <a:pt x="94" y="47"/>
                    </a:lnTo>
                    <a:lnTo>
                      <a:pt x="89" y="47"/>
                    </a:lnTo>
                    <a:lnTo>
                      <a:pt x="84" y="47"/>
                    </a:lnTo>
                    <a:lnTo>
                      <a:pt x="79" y="47"/>
                    </a:lnTo>
                    <a:lnTo>
                      <a:pt x="75" y="47"/>
                    </a:lnTo>
                    <a:lnTo>
                      <a:pt x="71" y="47"/>
                    </a:lnTo>
                    <a:lnTo>
                      <a:pt x="67" y="47"/>
                    </a:lnTo>
                    <a:lnTo>
                      <a:pt x="63" y="46"/>
                    </a:lnTo>
                    <a:lnTo>
                      <a:pt x="58" y="45"/>
                    </a:lnTo>
                    <a:lnTo>
                      <a:pt x="55" y="45"/>
                    </a:lnTo>
                    <a:lnTo>
                      <a:pt x="51" y="44"/>
                    </a:lnTo>
                    <a:lnTo>
                      <a:pt x="47" y="44"/>
                    </a:lnTo>
                    <a:lnTo>
                      <a:pt x="44" y="43"/>
                    </a:lnTo>
                    <a:lnTo>
                      <a:pt x="40" y="43"/>
                    </a:lnTo>
                    <a:lnTo>
                      <a:pt x="37" y="42"/>
                    </a:lnTo>
                    <a:lnTo>
                      <a:pt x="35" y="41"/>
                    </a:lnTo>
                    <a:lnTo>
                      <a:pt x="31" y="41"/>
                    </a:lnTo>
                    <a:lnTo>
                      <a:pt x="28" y="40"/>
                    </a:lnTo>
                    <a:lnTo>
                      <a:pt x="26" y="39"/>
                    </a:lnTo>
                    <a:lnTo>
                      <a:pt x="23" y="39"/>
                    </a:lnTo>
                    <a:lnTo>
                      <a:pt x="20" y="39"/>
                    </a:lnTo>
                    <a:lnTo>
                      <a:pt x="18" y="38"/>
                    </a:lnTo>
                    <a:lnTo>
                      <a:pt x="17" y="37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6" y="32"/>
                    </a:lnTo>
                    <a:lnTo>
                      <a:pt x="4" y="30"/>
                    </a:lnTo>
                    <a:lnTo>
                      <a:pt x="2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" y="19"/>
                    </a:lnTo>
                    <a:lnTo>
                      <a:pt x="2" y="17"/>
                    </a:lnTo>
                    <a:lnTo>
                      <a:pt x="4" y="15"/>
                    </a:lnTo>
                    <a:lnTo>
                      <a:pt x="6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9"/>
                    </a:lnTo>
                    <a:lnTo>
                      <a:pt x="18" y="8"/>
                    </a:lnTo>
                    <a:lnTo>
                      <a:pt x="19" y="7"/>
                    </a:lnTo>
                    <a:lnTo>
                      <a:pt x="21" y="6"/>
                    </a:lnTo>
                    <a:lnTo>
                      <a:pt x="23" y="5"/>
                    </a:lnTo>
                    <a:lnTo>
                      <a:pt x="26" y="5"/>
                    </a:lnTo>
                    <a:lnTo>
                      <a:pt x="29" y="4"/>
                    </a:lnTo>
                    <a:lnTo>
                      <a:pt x="32" y="4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1" y="2"/>
                    </a:lnTo>
                    <a:lnTo>
                      <a:pt x="44" y="2"/>
                    </a:lnTo>
                    <a:lnTo>
                      <a:pt x="48" y="1"/>
                    </a:lnTo>
                    <a:lnTo>
                      <a:pt x="52" y="1"/>
                    </a:lnTo>
                    <a:lnTo>
                      <a:pt x="56" y="1"/>
                    </a:lnTo>
                    <a:lnTo>
                      <a:pt x="59" y="0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5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20" y="1"/>
                    </a:lnTo>
                    <a:lnTo>
                      <a:pt x="125" y="1"/>
                    </a:lnTo>
                    <a:lnTo>
                      <a:pt x="131" y="2"/>
                    </a:lnTo>
                    <a:lnTo>
                      <a:pt x="135" y="3"/>
                    </a:lnTo>
                    <a:lnTo>
                      <a:pt x="141" y="3"/>
                    </a:lnTo>
                    <a:lnTo>
                      <a:pt x="147" y="4"/>
                    </a:lnTo>
                    <a:lnTo>
                      <a:pt x="152" y="4"/>
                    </a:lnTo>
                    <a:lnTo>
                      <a:pt x="158" y="4"/>
                    </a:lnTo>
                    <a:lnTo>
                      <a:pt x="164" y="5"/>
                    </a:lnTo>
                    <a:lnTo>
                      <a:pt x="170" y="5"/>
                    </a:lnTo>
                    <a:lnTo>
                      <a:pt x="174" y="6"/>
                    </a:lnTo>
                    <a:lnTo>
                      <a:pt x="180" y="7"/>
                    </a:lnTo>
                    <a:lnTo>
                      <a:pt x="186" y="7"/>
                    </a:lnTo>
                    <a:lnTo>
                      <a:pt x="191" y="8"/>
                    </a:lnTo>
                    <a:lnTo>
                      <a:pt x="196" y="9"/>
                    </a:lnTo>
                    <a:lnTo>
                      <a:pt x="202" y="9"/>
                    </a:lnTo>
                    <a:lnTo>
                      <a:pt x="208" y="10"/>
                    </a:lnTo>
                    <a:lnTo>
                      <a:pt x="213" y="11"/>
                    </a:lnTo>
                    <a:lnTo>
                      <a:pt x="219" y="11"/>
                    </a:lnTo>
                    <a:lnTo>
                      <a:pt x="224" y="12"/>
                    </a:lnTo>
                    <a:lnTo>
                      <a:pt x="229" y="13"/>
                    </a:lnTo>
                    <a:lnTo>
                      <a:pt x="235" y="14"/>
                    </a:lnTo>
                    <a:lnTo>
                      <a:pt x="240" y="14"/>
                    </a:lnTo>
                    <a:lnTo>
                      <a:pt x="245" y="15"/>
                    </a:lnTo>
                    <a:lnTo>
                      <a:pt x="249" y="16"/>
                    </a:lnTo>
                    <a:lnTo>
                      <a:pt x="255" y="16"/>
                    </a:lnTo>
                    <a:lnTo>
                      <a:pt x="260" y="17"/>
                    </a:lnTo>
                    <a:lnTo>
                      <a:pt x="265" y="17"/>
                    </a:lnTo>
                    <a:lnTo>
                      <a:pt x="269" y="18"/>
                    </a:lnTo>
                    <a:lnTo>
                      <a:pt x="274" y="19"/>
                    </a:lnTo>
                    <a:lnTo>
                      <a:pt x="279" y="19"/>
                    </a:lnTo>
                    <a:lnTo>
                      <a:pt x="283" y="20"/>
                    </a:lnTo>
                    <a:lnTo>
                      <a:pt x="287" y="20"/>
                    </a:lnTo>
                    <a:lnTo>
                      <a:pt x="291" y="21"/>
                    </a:lnTo>
                    <a:lnTo>
                      <a:pt x="295" y="21"/>
                    </a:lnTo>
                    <a:lnTo>
                      <a:pt x="299" y="22"/>
                    </a:lnTo>
                    <a:lnTo>
                      <a:pt x="303" y="22"/>
                    </a:lnTo>
                    <a:lnTo>
                      <a:pt x="306" y="23"/>
                    </a:lnTo>
                    <a:lnTo>
                      <a:pt x="309" y="24"/>
                    </a:lnTo>
                    <a:lnTo>
                      <a:pt x="312" y="24"/>
                    </a:lnTo>
                    <a:lnTo>
                      <a:pt x="315" y="24"/>
                    </a:lnTo>
                    <a:lnTo>
                      <a:pt x="319" y="25"/>
                    </a:lnTo>
                    <a:lnTo>
                      <a:pt x="321" y="25"/>
                    </a:lnTo>
                    <a:lnTo>
                      <a:pt x="324" y="26"/>
                    </a:lnTo>
                    <a:lnTo>
                      <a:pt x="326" y="26"/>
                    </a:lnTo>
                    <a:lnTo>
                      <a:pt x="327" y="27"/>
                    </a:lnTo>
                    <a:lnTo>
                      <a:pt x="331" y="27"/>
                    </a:lnTo>
                    <a:lnTo>
                      <a:pt x="334" y="28"/>
                    </a:lnTo>
                    <a:lnTo>
                      <a:pt x="335" y="28"/>
                    </a:lnTo>
                    <a:lnTo>
                      <a:pt x="336" y="28"/>
                    </a:lnTo>
                    <a:lnTo>
                      <a:pt x="336" y="28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2" name="Freeform 47"/>
              <p:cNvSpPr>
                <a:spLocks/>
              </p:cNvSpPr>
              <p:nvPr/>
            </p:nvSpPr>
            <p:spPr bwMode="auto">
              <a:xfrm>
                <a:off x="1049" y="772"/>
                <a:ext cx="224" cy="274"/>
              </a:xfrm>
              <a:custGeom>
                <a:avLst/>
                <a:gdLst/>
                <a:ahLst/>
                <a:cxnLst>
                  <a:cxn ang="0">
                    <a:pos x="222" y="257"/>
                  </a:cxn>
                  <a:cxn ang="0">
                    <a:pos x="218" y="250"/>
                  </a:cxn>
                  <a:cxn ang="0">
                    <a:pos x="214" y="244"/>
                  </a:cxn>
                  <a:cxn ang="0">
                    <a:pos x="209" y="236"/>
                  </a:cxn>
                  <a:cxn ang="0">
                    <a:pos x="202" y="227"/>
                  </a:cxn>
                  <a:cxn ang="0">
                    <a:pos x="196" y="217"/>
                  </a:cxn>
                  <a:cxn ang="0">
                    <a:pos x="188" y="207"/>
                  </a:cxn>
                  <a:cxn ang="0">
                    <a:pos x="180" y="194"/>
                  </a:cxn>
                  <a:cxn ang="0">
                    <a:pos x="172" y="182"/>
                  </a:cxn>
                  <a:cxn ang="0">
                    <a:pos x="162" y="170"/>
                  </a:cxn>
                  <a:cxn ang="0">
                    <a:pos x="153" y="156"/>
                  </a:cxn>
                  <a:cxn ang="0">
                    <a:pos x="143" y="142"/>
                  </a:cxn>
                  <a:cxn ang="0">
                    <a:pos x="133" y="129"/>
                  </a:cxn>
                  <a:cxn ang="0">
                    <a:pos x="123" y="115"/>
                  </a:cxn>
                  <a:cxn ang="0">
                    <a:pos x="113" y="102"/>
                  </a:cxn>
                  <a:cxn ang="0">
                    <a:pos x="103" y="89"/>
                  </a:cxn>
                  <a:cxn ang="0">
                    <a:pos x="93" y="76"/>
                  </a:cxn>
                  <a:cxn ang="0">
                    <a:pos x="83" y="64"/>
                  </a:cxn>
                  <a:cxn ang="0">
                    <a:pos x="73" y="54"/>
                  </a:cxn>
                  <a:cxn ang="0">
                    <a:pos x="65" y="43"/>
                  </a:cxn>
                  <a:cxn ang="0">
                    <a:pos x="56" y="34"/>
                  </a:cxn>
                  <a:cxn ang="0">
                    <a:pos x="47" y="26"/>
                  </a:cxn>
                  <a:cxn ang="0">
                    <a:pos x="41" y="19"/>
                  </a:cxn>
                  <a:cxn ang="0">
                    <a:pos x="34" y="14"/>
                  </a:cxn>
                  <a:cxn ang="0">
                    <a:pos x="27" y="9"/>
                  </a:cxn>
                  <a:cxn ang="0">
                    <a:pos x="20" y="4"/>
                  </a:cxn>
                  <a:cxn ang="0">
                    <a:pos x="11" y="1"/>
                  </a:cxn>
                  <a:cxn ang="0">
                    <a:pos x="5" y="1"/>
                  </a:cxn>
                  <a:cxn ang="0">
                    <a:pos x="1" y="5"/>
                  </a:cxn>
                  <a:cxn ang="0">
                    <a:pos x="0" y="13"/>
                  </a:cxn>
                  <a:cxn ang="0">
                    <a:pos x="1" y="19"/>
                  </a:cxn>
                  <a:cxn ang="0">
                    <a:pos x="2" y="25"/>
                  </a:cxn>
                  <a:cxn ang="0">
                    <a:pos x="4" y="32"/>
                  </a:cxn>
                  <a:cxn ang="0">
                    <a:pos x="7" y="38"/>
                  </a:cxn>
                  <a:cxn ang="0">
                    <a:pos x="11" y="46"/>
                  </a:cxn>
                  <a:cxn ang="0">
                    <a:pos x="15" y="55"/>
                  </a:cxn>
                  <a:cxn ang="0">
                    <a:pos x="22" y="64"/>
                  </a:cxn>
                  <a:cxn ang="0">
                    <a:pos x="27" y="73"/>
                  </a:cxn>
                  <a:cxn ang="0">
                    <a:pos x="34" y="82"/>
                  </a:cxn>
                  <a:cxn ang="0">
                    <a:pos x="43" y="93"/>
                  </a:cxn>
                  <a:cxn ang="0">
                    <a:pos x="50" y="104"/>
                  </a:cxn>
                  <a:cxn ang="0">
                    <a:pos x="59" y="115"/>
                  </a:cxn>
                  <a:cxn ang="0">
                    <a:pos x="68" y="127"/>
                  </a:cxn>
                  <a:cxn ang="0">
                    <a:pos x="78" y="137"/>
                  </a:cxn>
                  <a:cxn ang="0">
                    <a:pos x="88" y="150"/>
                  </a:cxn>
                  <a:cxn ang="0">
                    <a:pos x="98" y="160"/>
                  </a:cxn>
                  <a:cxn ang="0">
                    <a:pos x="107" y="172"/>
                  </a:cxn>
                  <a:cxn ang="0">
                    <a:pos x="118" y="183"/>
                  </a:cxn>
                  <a:cxn ang="0">
                    <a:pos x="128" y="194"/>
                  </a:cxn>
                  <a:cxn ang="0">
                    <a:pos x="138" y="205"/>
                  </a:cxn>
                  <a:cxn ang="0">
                    <a:pos x="147" y="215"/>
                  </a:cxn>
                  <a:cxn ang="0">
                    <a:pos x="156" y="226"/>
                  </a:cxn>
                  <a:cxn ang="0">
                    <a:pos x="165" y="235"/>
                  </a:cxn>
                  <a:cxn ang="0">
                    <a:pos x="174" y="244"/>
                  </a:cxn>
                  <a:cxn ang="0">
                    <a:pos x="181" y="252"/>
                  </a:cxn>
                  <a:cxn ang="0">
                    <a:pos x="189" y="260"/>
                  </a:cxn>
                  <a:cxn ang="0">
                    <a:pos x="196" y="267"/>
                  </a:cxn>
                  <a:cxn ang="0">
                    <a:pos x="201" y="272"/>
                  </a:cxn>
                  <a:cxn ang="0">
                    <a:pos x="224" y="259"/>
                  </a:cxn>
                </a:cxnLst>
                <a:rect l="0" t="0" r="r" b="b"/>
                <a:pathLst>
                  <a:path w="224" h="274">
                    <a:moveTo>
                      <a:pt x="224" y="259"/>
                    </a:moveTo>
                    <a:lnTo>
                      <a:pt x="223" y="258"/>
                    </a:lnTo>
                    <a:lnTo>
                      <a:pt x="222" y="257"/>
                    </a:lnTo>
                    <a:lnTo>
                      <a:pt x="221" y="254"/>
                    </a:lnTo>
                    <a:lnTo>
                      <a:pt x="219" y="252"/>
                    </a:lnTo>
                    <a:lnTo>
                      <a:pt x="218" y="250"/>
                    </a:lnTo>
                    <a:lnTo>
                      <a:pt x="217" y="249"/>
                    </a:lnTo>
                    <a:lnTo>
                      <a:pt x="216" y="246"/>
                    </a:lnTo>
                    <a:lnTo>
                      <a:pt x="214" y="244"/>
                    </a:lnTo>
                    <a:lnTo>
                      <a:pt x="213" y="241"/>
                    </a:lnTo>
                    <a:lnTo>
                      <a:pt x="211" y="239"/>
                    </a:lnTo>
                    <a:lnTo>
                      <a:pt x="209" y="236"/>
                    </a:lnTo>
                    <a:lnTo>
                      <a:pt x="207" y="233"/>
                    </a:lnTo>
                    <a:lnTo>
                      <a:pt x="204" y="231"/>
                    </a:lnTo>
                    <a:lnTo>
                      <a:pt x="202" y="227"/>
                    </a:lnTo>
                    <a:lnTo>
                      <a:pt x="200" y="224"/>
                    </a:lnTo>
                    <a:lnTo>
                      <a:pt x="199" y="221"/>
                    </a:lnTo>
                    <a:lnTo>
                      <a:pt x="196" y="217"/>
                    </a:lnTo>
                    <a:lnTo>
                      <a:pt x="194" y="213"/>
                    </a:lnTo>
                    <a:lnTo>
                      <a:pt x="191" y="210"/>
                    </a:lnTo>
                    <a:lnTo>
                      <a:pt x="188" y="207"/>
                    </a:lnTo>
                    <a:lnTo>
                      <a:pt x="185" y="203"/>
                    </a:lnTo>
                    <a:lnTo>
                      <a:pt x="183" y="199"/>
                    </a:lnTo>
                    <a:lnTo>
                      <a:pt x="180" y="194"/>
                    </a:lnTo>
                    <a:lnTo>
                      <a:pt x="178" y="191"/>
                    </a:lnTo>
                    <a:lnTo>
                      <a:pt x="175" y="187"/>
                    </a:lnTo>
                    <a:lnTo>
                      <a:pt x="172" y="182"/>
                    </a:lnTo>
                    <a:lnTo>
                      <a:pt x="169" y="178"/>
                    </a:lnTo>
                    <a:lnTo>
                      <a:pt x="166" y="174"/>
                    </a:lnTo>
                    <a:lnTo>
                      <a:pt x="162" y="170"/>
                    </a:lnTo>
                    <a:lnTo>
                      <a:pt x="160" y="165"/>
                    </a:lnTo>
                    <a:lnTo>
                      <a:pt x="156" y="160"/>
                    </a:lnTo>
                    <a:lnTo>
                      <a:pt x="153" y="156"/>
                    </a:lnTo>
                    <a:lnTo>
                      <a:pt x="149" y="152"/>
                    </a:lnTo>
                    <a:lnTo>
                      <a:pt x="146" y="147"/>
                    </a:lnTo>
                    <a:lnTo>
                      <a:pt x="143" y="142"/>
                    </a:lnTo>
                    <a:lnTo>
                      <a:pt x="140" y="138"/>
                    </a:lnTo>
                    <a:lnTo>
                      <a:pt x="137" y="134"/>
                    </a:lnTo>
                    <a:lnTo>
                      <a:pt x="133" y="129"/>
                    </a:lnTo>
                    <a:lnTo>
                      <a:pt x="129" y="124"/>
                    </a:lnTo>
                    <a:lnTo>
                      <a:pt x="126" y="119"/>
                    </a:lnTo>
                    <a:lnTo>
                      <a:pt x="123" y="115"/>
                    </a:lnTo>
                    <a:lnTo>
                      <a:pt x="120" y="111"/>
                    </a:lnTo>
                    <a:lnTo>
                      <a:pt x="116" y="106"/>
                    </a:lnTo>
                    <a:lnTo>
                      <a:pt x="113" y="102"/>
                    </a:lnTo>
                    <a:lnTo>
                      <a:pt x="109" y="97"/>
                    </a:lnTo>
                    <a:lnTo>
                      <a:pt x="106" y="93"/>
                    </a:lnTo>
                    <a:lnTo>
                      <a:pt x="103" y="89"/>
                    </a:lnTo>
                    <a:lnTo>
                      <a:pt x="100" y="84"/>
                    </a:lnTo>
                    <a:lnTo>
                      <a:pt x="96" y="80"/>
                    </a:lnTo>
                    <a:lnTo>
                      <a:pt x="93" y="76"/>
                    </a:lnTo>
                    <a:lnTo>
                      <a:pt x="89" y="72"/>
                    </a:lnTo>
                    <a:lnTo>
                      <a:pt x="86" y="69"/>
                    </a:lnTo>
                    <a:lnTo>
                      <a:pt x="83" y="64"/>
                    </a:lnTo>
                    <a:lnTo>
                      <a:pt x="80" y="60"/>
                    </a:lnTo>
                    <a:lnTo>
                      <a:pt x="77" y="56"/>
                    </a:lnTo>
                    <a:lnTo>
                      <a:pt x="73" y="54"/>
                    </a:lnTo>
                    <a:lnTo>
                      <a:pt x="70" y="50"/>
                    </a:lnTo>
                    <a:lnTo>
                      <a:pt x="67" y="46"/>
                    </a:lnTo>
                    <a:lnTo>
                      <a:pt x="65" y="43"/>
                    </a:lnTo>
                    <a:lnTo>
                      <a:pt x="62" y="40"/>
                    </a:lnTo>
                    <a:lnTo>
                      <a:pt x="59" y="37"/>
                    </a:lnTo>
                    <a:lnTo>
                      <a:pt x="56" y="34"/>
                    </a:lnTo>
                    <a:lnTo>
                      <a:pt x="53" y="31"/>
                    </a:lnTo>
                    <a:lnTo>
                      <a:pt x="50" y="29"/>
                    </a:lnTo>
                    <a:lnTo>
                      <a:pt x="47" y="26"/>
                    </a:lnTo>
                    <a:lnTo>
                      <a:pt x="46" y="23"/>
                    </a:lnTo>
                    <a:lnTo>
                      <a:pt x="43" y="21"/>
                    </a:lnTo>
                    <a:lnTo>
                      <a:pt x="41" y="19"/>
                    </a:lnTo>
                    <a:lnTo>
                      <a:pt x="38" y="18"/>
                    </a:lnTo>
                    <a:lnTo>
                      <a:pt x="36" y="16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6" y="8"/>
                    </a:lnTo>
                    <a:lnTo>
                      <a:pt x="24" y="7"/>
                    </a:lnTo>
                    <a:lnTo>
                      <a:pt x="20" y="4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4" y="32"/>
                    </a:lnTo>
                    <a:lnTo>
                      <a:pt x="5" y="34"/>
                    </a:lnTo>
                    <a:lnTo>
                      <a:pt x="6" y="36"/>
                    </a:lnTo>
                    <a:lnTo>
                      <a:pt x="7" y="38"/>
                    </a:lnTo>
                    <a:lnTo>
                      <a:pt x="8" y="41"/>
                    </a:lnTo>
                    <a:lnTo>
                      <a:pt x="9" y="43"/>
                    </a:lnTo>
                    <a:lnTo>
                      <a:pt x="11" y="46"/>
                    </a:lnTo>
                    <a:lnTo>
                      <a:pt x="12" y="49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7" y="57"/>
                    </a:lnTo>
                    <a:lnTo>
                      <a:pt x="20" y="60"/>
                    </a:lnTo>
                    <a:lnTo>
                      <a:pt x="22" y="64"/>
                    </a:lnTo>
                    <a:lnTo>
                      <a:pt x="24" y="67"/>
                    </a:lnTo>
                    <a:lnTo>
                      <a:pt x="26" y="70"/>
                    </a:lnTo>
                    <a:lnTo>
                      <a:pt x="27" y="73"/>
                    </a:lnTo>
                    <a:lnTo>
                      <a:pt x="29" y="76"/>
                    </a:lnTo>
                    <a:lnTo>
                      <a:pt x="32" y="79"/>
                    </a:lnTo>
                    <a:lnTo>
                      <a:pt x="34" y="82"/>
                    </a:lnTo>
                    <a:lnTo>
                      <a:pt x="37" y="86"/>
                    </a:lnTo>
                    <a:lnTo>
                      <a:pt x="40" y="90"/>
                    </a:lnTo>
                    <a:lnTo>
                      <a:pt x="43" y="93"/>
                    </a:lnTo>
                    <a:lnTo>
                      <a:pt x="45" y="96"/>
                    </a:lnTo>
                    <a:lnTo>
                      <a:pt x="47" y="100"/>
                    </a:lnTo>
                    <a:lnTo>
                      <a:pt x="50" y="104"/>
                    </a:lnTo>
                    <a:lnTo>
                      <a:pt x="53" y="108"/>
                    </a:lnTo>
                    <a:lnTo>
                      <a:pt x="56" y="112"/>
                    </a:lnTo>
                    <a:lnTo>
                      <a:pt x="59" y="115"/>
                    </a:lnTo>
                    <a:lnTo>
                      <a:pt x="63" y="119"/>
                    </a:lnTo>
                    <a:lnTo>
                      <a:pt x="65" y="122"/>
                    </a:lnTo>
                    <a:lnTo>
                      <a:pt x="68" y="127"/>
                    </a:lnTo>
                    <a:lnTo>
                      <a:pt x="72" y="130"/>
                    </a:lnTo>
                    <a:lnTo>
                      <a:pt x="75" y="134"/>
                    </a:lnTo>
                    <a:lnTo>
                      <a:pt x="78" y="137"/>
                    </a:lnTo>
                    <a:lnTo>
                      <a:pt x="82" y="141"/>
                    </a:lnTo>
                    <a:lnTo>
                      <a:pt x="85" y="145"/>
                    </a:lnTo>
                    <a:lnTo>
                      <a:pt x="88" y="150"/>
                    </a:lnTo>
                    <a:lnTo>
                      <a:pt x="91" y="153"/>
                    </a:lnTo>
                    <a:lnTo>
                      <a:pt x="94" y="156"/>
                    </a:lnTo>
                    <a:lnTo>
                      <a:pt x="98" y="160"/>
                    </a:lnTo>
                    <a:lnTo>
                      <a:pt x="102" y="165"/>
                    </a:lnTo>
                    <a:lnTo>
                      <a:pt x="104" y="168"/>
                    </a:lnTo>
                    <a:lnTo>
                      <a:pt x="107" y="172"/>
                    </a:lnTo>
                    <a:lnTo>
                      <a:pt x="111" y="176"/>
                    </a:lnTo>
                    <a:lnTo>
                      <a:pt x="115" y="180"/>
                    </a:lnTo>
                    <a:lnTo>
                      <a:pt x="118" y="183"/>
                    </a:lnTo>
                    <a:lnTo>
                      <a:pt x="121" y="187"/>
                    </a:lnTo>
                    <a:lnTo>
                      <a:pt x="124" y="191"/>
                    </a:lnTo>
                    <a:lnTo>
                      <a:pt x="128" y="194"/>
                    </a:lnTo>
                    <a:lnTo>
                      <a:pt x="131" y="197"/>
                    </a:lnTo>
                    <a:lnTo>
                      <a:pt x="134" y="201"/>
                    </a:lnTo>
                    <a:lnTo>
                      <a:pt x="138" y="205"/>
                    </a:lnTo>
                    <a:lnTo>
                      <a:pt x="141" y="209"/>
                    </a:lnTo>
                    <a:lnTo>
                      <a:pt x="143" y="212"/>
                    </a:lnTo>
                    <a:lnTo>
                      <a:pt x="147" y="215"/>
                    </a:lnTo>
                    <a:lnTo>
                      <a:pt x="150" y="218"/>
                    </a:lnTo>
                    <a:lnTo>
                      <a:pt x="153" y="222"/>
                    </a:lnTo>
                    <a:lnTo>
                      <a:pt x="156" y="226"/>
                    </a:lnTo>
                    <a:lnTo>
                      <a:pt x="160" y="229"/>
                    </a:lnTo>
                    <a:lnTo>
                      <a:pt x="162" y="231"/>
                    </a:lnTo>
                    <a:lnTo>
                      <a:pt x="165" y="235"/>
                    </a:lnTo>
                    <a:lnTo>
                      <a:pt x="168" y="238"/>
                    </a:lnTo>
                    <a:lnTo>
                      <a:pt x="171" y="241"/>
                    </a:lnTo>
                    <a:lnTo>
                      <a:pt x="174" y="244"/>
                    </a:lnTo>
                    <a:lnTo>
                      <a:pt x="177" y="247"/>
                    </a:lnTo>
                    <a:lnTo>
                      <a:pt x="179" y="250"/>
                    </a:lnTo>
                    <a:lnTo>
                      <a:pt x="181" y="252"/>
                    </a:lnTo>
                    <a:lnTo>
                      <a:pt x="184" y="254"/>
                    </a:lnTo>
                    <a:lnTo>
                      <a:pt x="187" y="257"/>
                    </a:lnTo>
                    <a:lnTo>
                      <a:pt x="189" y="260"/>
                    </a:lnTo>
                    <a:lnTo>
                      <a:pt x="191" y="262"/>
                    </a:lnTo>
                    <a:lnTo>
                      <a:pt x="193" y="264"/>
                    </a:lnTo>
                    <a:lnTo>
                      <a:pt x="196" y="267"/>
                    </a:lnTo>
                    <a:lnTo>
                      <a:pt x="197" y="269"/>
                    </a:lnTo>
                    <a:lnTo>
                      <a:pt x="200" y="270"/>
                    </a:lnTo>
                    <a:lnTo>
                      <a:pt x="201" y="272"/>
                    </a:lnTo>
                    <a:lnTo>
                      <a:pt x="203" y="274"/>
                    </a:lnTo>
                    <a:lnTo>
                      <a:pt x="224" y="259"/>
                    </a:lnTo>
                    <a:lnTo>
                      <a:pt x="224" y="25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3" name="Freeform 48"/>
              <p:cNvSpPr>
                <a:spLocks/>
              </p:cNvSpPr>
              <p:nvPr/>
            </p:nvSpPr>
            <p:spPr bwMode="auto">
              <a:xfrm>
                <a:off x="1178" y="695"/>
                <a:ext cx="97" cy="328"/>
              </a:xfrm>
              <a:custGeom>
                <a:avLst/>
                <a:gdLst/>
                <a:ahLst/>
                <a:cxnLst>
                  <a:cxn ang="0">
                    <a:pos x="96" y="326"/>
                  </a:cxn>
                  <a:cxn ang="0">
                    <a:pos x="93" y="318"/>
                  </a:cxn>
                  <a:cxn ang="0">
                    <a:pos x="90" y="311"/>
                  </a:cxn>
                  <a:cxn ang="0">
                    <a:pos x="87" y="303"/>
                  </a:cxn>
                  <a:cxn ang="0">
                    <a:pos x="83" y="293"/>
                  </a:cxn>
                  <a:cxn ang="0">
                    <a:pos x="78" y="282"/>
                  </a:cxn>
                  <a:cxn ang="0">
                    <a:pos x="73" y="270"/>
                  </a:cxn>
                  <a:cxn ang="0">
                    <a:pos x="68" y="256"/>
                  </a:cxn>
                  <a:cxn ang="0">
                    <a:pos x="63" y="242"/>
                  </a:cxn>
                  <a:cxn ang="0">
                    <a:pos x="57" y="227"/>
                  </a:cxn>
                  <a:cxn ang="0">
                    <a:pos x="51" y="211"/>
                  </a:cxn>
                  <a:cxn ang="0">
                    <a:pos x="45" y="195"/>
                  </a:cxn>
                  <a:cxn ang="0">
                    <a:pos x="39" y="180"/>
                  </a:cxn>
                  <a:cxn ang="0">
                    <a:pos x="33" y="164"/>
                  </a:cxn>
                  <a:cxn ang="0">
                    <a:pos x="29" y="148"/>
                  </a:cxn>
                  <a:cxn ang="0">
                    <a:pos x="23" y="132"/>
                  </a:cxn>
                  <a:cxn ang="0">
                    <a:pos x="18" y="116"/>
                  </a:cxn>
                  <a:cxn ang="0">
                    <a:pos x="13" y="101"/>
                  </a:cxn>
                  <a:cxn ang="0">
                    <a:pos x="10" y="88"/>
                  </a:cxn>
                  <a:cxn ang="0">
                    <a:pos x="7" y="75"/>
                  </a:cxn>
                  <a:cxn ang="0">
                    <a:pos x="4" y="62"/>
                  </a:cxn>
                  <a:cxn ang="0">
                    <a:pos x="2" y="51"/>
                  </a:cxn>
                  <a:cxn ang="0">
                    <a:pos x="2" y="41"/>
                  </a:cxn>
                  <a:cxn ang="0">
                    <a:pos x="0" y="32"/>
                  </a:cxn>
                  <a:cxn ang="0">
                    <a:pos x="0" y="24"/>
                  </a:cxn>
                  <a:cxn ang="0">
                    <a:pos x="1" y="17"/>
                  </a:cxn>
                  <a:cxn ang="0">
                    <a:pos x="2" y="12"/>
                  </a:cxn>
                  <a:cxn ang="0">
                    <a:pos x="6" y="3"/>
                  </a:cxn>
                  <a:cxn ang="0">
                    <a:pos x="12" y="0"/>
                  </a:cxn>
                  <a:cxn ang="0">
                    <a:pos x="17" y="1"/>
                  </a:cxn>
                  <a:cxn ang="0">
                    <a:pos x="24" y="7"/>
                  </a:cxn>
                  <a:cxn ang="0">
                    <a:pos x="31" y="16"/>
                  </a:cxn>
                  <a:cxn ang="0">
                    <a:pos x="34" y="22"/>
                  </a:cxn>
                  <a:cxn ang="0">
                    <a:pos x="38" y="30"/>
                  </a:cxn>
                  <a:cxn ang="0">
                    <a:pos x="42" y="38"/>
                  </a:cxn>
                  <a:cxn ang="0">
                    <a:pos x="46" y="49"/>
                  </a:cxn>
                  <a:cxn ang="0">
                    <a:pos x="51" y="61"/>
                  </a:cxn>
                  <a:cxn ang="0">
                    <a:pos x="54" y="74"/>
                  </a:cxn>
                  <a:cxn ang="0">
                    <a:pos x="58" y="87"/>
                  </a:cxn>
                  <a:cxn ang="0">
                    <a:pos x="61" y="102"/>
                  </a:cxn>
                  <a:cxn ang="0">
                    <a:pos x="65" y="117"/>
                  </a:cxn>
                  <a:cxn ang="0">
                    <a:pos x="68" y="133"/>
                  </a:cxn>
                  <a:cxn ang="0">
                    <a:pos x="71" y="150"/>
                  </a:cxn>
                  <a:cxn ang="0">
                    <a:pos x="73" y="167"/>
                  </a:cxn>
                  <a:cxn ang="0">
                    <a:pos x="77" y="183"/>
                  </a:cxn>
                  <a:cxn ang="0">
                    <a:pos x="79" y="199"/>
                  </a:cxn>
                  <a:cxn ang="0">
                    <a:pos x="82" y="216"/>
                  </a:cxn>
                  <a:cxn ang="0">
                    <a:pos x="85" y="232"/>
                  </a:cxn>
                  <a:cxn ang="0">
                    <a:pos x="87" y="247"/>
                  </a:cxn>
                  <a:cxn ang="0">
                    <a:pos x="89" y="261"/>
                  </a:cxn>
                  <a:cxn ang="0">
                    <a:pos x="90" y="274"/>
                  </a:cxn>
                  <a:cxn ang="0">
                    <a:pos x="91" y="287"/>
                  </a:cxn>
                  <a:cxn ang="0">
                    <a:pos x="94" y="298"/>
                  </a:cxn>
                  <a:cxn ang="0">
                    <a:pos x="94" y="308"/>
                  </a:cxn>
                  <a:cxn ang="0">
                    <a:pos x="96" y="315"/>
                  </a:cxn>
                  <a:cxn ang="0">
                    <a:pos x="97" y="323"/>
                  </a:cxn>
                  <a:cxn ang="0">
                    <a:pos x="97" y="328"/>
                  </a:cxn>
                </a:cxnLst>
                <a:rect l="0" t="0" r="r" b="b"/>
                <a:pathLst>
                  <a:path w="97" h="328">
                    <a:moveTo>
                      <a:pt x="97" y="328"/>
                    </a:moveTo>
                    <a:lnTo>
                      <a:pt x="97" y="328"/>
                    </a:lnTo>
                    <a:lnTo>
                      <a:pt x="96" y="326"/>
                    </a:lnTo>
                    <a:lnTo>
                      <a:pt x="95" y="324"/>
                    </a:lnTo>
                    <a:lnTo>
                      <a:pt x="94" y="320"/>
                    </a:lnTo>
                    <a:lnTo>
                      <a:pt x="93" y="318"/>
                    </a:lnTo>
                    <a:lnTo>
                      <a:pt x="92" y="316"/>
                    </a:lnTo>
                    <a:lnTo>
                      <a:pt x="91" y="313"/>
                    </a:lnTo>
                    <a:lnTo>
                      <a:pt x="90" y="311"/>
                    </a:lnTo>
                    <a:lnTo>
                      <a:pt x="89" y="308"/>
                    </a:lnTo>
                    <a:lnTo>
                      <a:pt x="88" y="306"/>
                    </a:lnTo>
                    <a:lnTo>
                      <a:pt x="87" y="303"/>
                    </a:lnTo>
                    <a:lnTo>
                      <a:pt x="86" y="300"/>
                    </a:lnTo>
                    <a:lnTo>
                      <a:pt x="84" y="296"/>
                    </a:lnTo>
                    <a:lnTo>
                      <a:pt x="83" y="293"/>
                    </a:lnTo>
                    <a:lnTo>
                      <a:pt x="81" y="289"/>
                    </a:lnTo>
                    <a:lnTo>
                      <a:pt x="80" y="286"/>
                    </a:lnTo>
                    <a:lnTo>
                      <a:pt x="78" y="282"/>
                    </a:lnTo>
                    <a:lnTo>
                      <a:pt x="76" y="278"/>
                    </a:lnTo>
                    <a:lnTo>
                      <a:pt x="75" y="273"/>
                    </a:lnTo>
                    <a:lnTo>
                      <a:pt x="73" y="270"/>
                    </a:lnTo>
                    <a:lnTo>
                      <a:pt x="71" y="265"/>
                    </a:lnTo>
                    <a:lnTo>
                      <a:pt x="70" y="261"/>
                    </a:lnTo>
                    <a:lnTo>
                      <a:pt x="68" y="256"/>
                    </a:lnTo>
                    <a:lnTo>
                      <a:pt x="67" y="251"/>
                    </a:lnTo>
                    <a:lnTo>
                      <a:pt x="64" y="247"/>
                    </a:lnTo>
                    <a:lnTo>
                      <a:pt x="63" y="242"/>
                    </a:lnTo>
                    <a:lnTo>
                      <a:pt x="61" y="237"/>
                    </a:lnTo>
                    <a:lnTo>
                      <a:pt x="59" y="232"/>
                    </a:lnTo>
                    <a:lnTo>
                      <a:pt x="57" y="227"/>
                    </a:lnTo>
                    <a:lnTo>
                      <a:pt x="55" y="222"/>
                    </a:lnTo>
                    <a:lnTo>
                      <a:pt x="52" y="216"/>
                    </a:lnTo>
                    <a:lnTo>
                      <a:pt x="51" y="211"/>
                    </a:lnTo>
                    <a:lnTo>
                      <a:pt x="49" y="207"/>
                    </a:lnTo>
                    <a:lnTo>
                      <a:pt x="47" y="201"/>
                    </a:lnTo>
                    <a:lnTo>
                      <a:pt x="45" y="195"/>
                    </a:lnTo>
                    <a:lnTo>
                      <a:pt x="43" y="191"/>
                    </a:lnTo>
                    <a:lnTo>
                      <a:pt x="41" y="185"/>
                    </a:lnTo>
                    <a:lnTo>
                      <a:pt x="39" y="180"/>
                    </a:lnTo>
                    <a:lnTo>
                      <a:pt x="37" y="174"/>
                    </a:lnTo>
                    <a:lnTo>
                      <a:pt x="35" y="170"/>
                    </a:lnTo>
                    <a:lnTo>
                      <a:pt x="33" y="164"/>
                    </a:lnTo>
                    <a:lnTo>
                      <a:pt x="32" y="158"/>
                    </a:lnTo>
                    <a:lnTo>
                      <a:pt x="30" y="153"/>
                    </a:lnTo>
                    <a:lnTo>
                      <a:pt x="29" y="148"/>
                    </a:lnTo>
                    <a:lnTo>
                      <a:pt x="26" y="143"/>
                    </a:lnTo>
                    <a:lnTo>
                      <a:pt x="25" y="137"/>
                    </a:lnTo>
                    <a:lnTo>
                      <a:pt x="23" y="132"/>
                    </a:lnTo>
                    <a:lnTo>
                      <a:pt x="21" y="127"/>
                    </a:lnTo>
                    <a:lnTo>
                      <a:pt x="19" y="121"/>
                    </a:lnTo>
                    <a:lnTo>
                      <a:pt x="18" y="116"/>
                    </a:lnTo>
                    <a:lnTo>
                      <a:pt x="16" y="112"/>
                    </a:lnTo>
                    <a:lnTo>
                      <a:pt x="15" y="107"/>
                    </a:lnTo>
                    <a:lnTo>
                      <a:pt x="13" y="101"/>
                    </a:lnTo>
                    <a:lnTo>
                      <a:pt x="13" y="96"/>
                    </a:lnTo>
                    <a:lnTo>
                      <a:pt x="12" y="92"/>
                    </a:lnTo>
                    <a:lnTo>
                      <a:pt x="10" y="88"/>
                    </a:lnTo>
                    <a:lnTo>
                      <a:pt x="9" y="83"/>
                    </a:lnTo>
                    <a:lnTo>
                      <a:pt x="8" y="78"/>
                    </a:lnTo>
                    <a:lnTo>
                      <a:pt x="7" y="75"/>
                    </a:lnTo>
                    <a:lnTo>
                      <a:pt x="6" y="71"/>
                    </a:lnTo>
                    <a:lnTo>
                      <a:pt x="5" y="66"/>
                    </a:lnTo>
                    <a:lnTo>
                      <a:pt x="4" y="62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2" y="51"/>
                    </a:lnTo>
                    <a:lnTo>
                      <a:pt x="2" y="47"/>
                    </a:lnTo>
                    <a:lnTo>
                      <a:pt x="2" y="44"/>
                    </a:lnTo>
                    <a:lnTo>
                      <a:pt x="2" y="41"/>
                    </a:lnTo>
                    <a:lnTo>
                      <a:pt x="1" y="37"/>
                    </a:lnTo>
                    <a:lnTo>
                      <a:pt x="0" y="35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1"/>
                    </a:lnTo>
                    <a:lnTo>
                      <a:pt x="19" y="2"/>
                    </a:lnTo>
                    <a:lnTo>
                      <a:pt x="22" y="4"/>
                    </a:lnTo>
                    <a:lnTo>
                      <a:pt x="24" y="7"/>
                    </a:lnTo>
                    <a:lnTo>
                      <a:pt x="27" y="10"/>
                    </a:lnTo>
                    <a:lnTo>
                      <a:pt x="30" y="14"/>
                    </a:lnTo>
                    <a:lnTo>
                      <a:pt x="31" y="16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22"/>
                    </a:lnTo>
                    <a:lnTo>
                      <a:pt x="35" y="24"/>
                    </a:lnTo>
                    <a:lnTo>
                      <a:pt x="37" y="27"/>
                    </a:lnTo>
                    <a:lnTo>
                      <a:pt x="38" y="30"/>
                    </a:lnTo>
                    <a:lnTo>
                      <a:pt x="40" y="33"/>
                    </a:lnTo>
                    <a:lnTo>
                      <a:pt x="41" y="36"/>
                    </a:lnTo>
                    <a:lnTo>
                      <a:pt x="42" y="38"/>
                    </a:lnTo>
                    <a:lnTo>
                      <a:pt x="44" y="42"/>
                    </a:lnTo>
                    <a:lnTo>
                      <a:pt x="45" y="46"/>
                    </a:lnTo>
                    <a:lnTo>
                      <a:pt x="46" y="49"/>
                    </a:lnTo>
                    <a:lnTo>
                      <a:pt x="48" y="53"/>
                    </a:lnTo>
                    <a:lnTo>
                      <a:pt x="49" y="56"/>
                    </a:lnTo>
                    <a:lnTo>
                      <a:pt x="51" y="61"/>
                    </a:lnTo>
                    <a:lnTo>
                      <a:pt x="52" y="65"/>
                    </a:lnTo>
                    <a:lnTo>
                      <a:pt x="52" y="69"/>
                    </a:lnTo>
                    <a:lnTo>
                      <a:pt x="54" y="74"/>
                    </a:lnTo>
                    <a:lnTo>
                      <a:pt x="55" y="77"/>
                    </a:lnTo>
                    <a:lnTo>
                      <a:pt x="56" y="82"/>
                    </a:lnTo>
                    <a:lnTo>
                      <a:pt x="58" y="87"/>
                    </a:lnTo>
                    <a:lnTo>
                      <a:pt x="59" y="92"/>
                    </a:lnTo>
                    <a:lnTo>
                      <a:pt x="60" y="97"/>
                    </a:lnTo>
                    <a:lnTo>
                      <a:pt x="61" y="102"/>
                    </a:lnTo>
                    <a:lnTo>
                      <a:pt x="63" y="107"/>
                    </a:lnTo>
                    <a:lnTo>
                      <a:pt x="64" y="112"/>
                    </a:lnTo>
                    <a:lnTo>
                      <a:pt x="65" y="117"/>
                    </a:lnTo>
                    <a:lnTo>
                      <a:pt x="66" y="123"/>
                    </a:lnTo>
                    <a:lnTo>
                      <a:pt x="67" y="128"/>
                    </a:lnTo>
                    <a:lnTo>
                      <a:pt x="68" y="133"/>
                    </a:lnTo>
                    <a:lnTo>
                      <a:pt x="70" y="139"/>
                    </a:lnTo>
                    <a:lnTo>
                      <a:pt x="70" y="144"/>
                    </a:lnTo>
                    <a:lnTo>
                      <a:pt x="71" y="150"/>
                    </a:lnTo>
                    <a:lnTo>
                      <a:pt x="72" y="155"/>
                    </a:lnTo>
                    <a:lnTo>
                      <a:pt x="73" y="161"/>
                    </a:lnTo>
                    <a:lnTo>
                      <a:pt x="73" y="167"/>
                    </a:lnTo>
                    <a:lnTo>
                      <a:pt x="75" y="172"/>
                    </a:lnTo>
                    <a:lnTo>
                      <a:pt x="76" y="177"/>
                    </a:lnTo>
                    <a:lnTo>
                      <a:pt x="77" y="183"/>
                    </a:lnTo>
                    <a:lnTo>
                      <a:pt x="78" y="189"/>
                    </a:lnTo>
                    <a:lnTo>
                      <a:pt x="79" y="194"/>
                    </a:lnTo>
                    <a:lnTo>
                      <a:pt x="79" y="199"/>
                    </a:lnTo>
                    <a:lnTo>
                      <a:pt x="80" y="205"/>
                    </a:lnTo>
                    <a:lnTo>
                      <a:pt x="81" y="211"/>
                    </a:lnTo>
                    <a:lnTo>
                      <a:pt x="82" y="216"/>
                    </a:lnTo>
                    <a:lnTo>
                      <a:pt x="83" y="221"/>
                    </a:lnTo>
                    <a:lnTo>
                      <a:pt x="84" y="227"/>
                    </a:lnTo>
                    <a:lnTo>
                      <a:pt x="85" y="232"/>
                    </a:lnTo>
                    <a:lnTo>
                      <a:pt x="86" y="237"/>
                    </a:lnTo>
                    <a:lnTo>
                      <a:pt x="86" y="242"/>
                    </a:lnTo>
                    <a:lnTo>
                      <a:pt x="87" y="247"/>
                    </a:lnTo>
                    <a:lnTo>
                      <a:pt x="88" y="251"/>
                    </a:lnTo>
                    <a:lnTo>
                      <a:pt x="88" y="256"/>
                    </a:lnTo>
                    <a:lnTo>
                      <a:pt x="89" y="261"/>
                    </a:lnTo>
                    <a:lnTo>
                      <a:pt x="90" y="266"/>
                    </a:lnTo>
                    <a:lnTo>
                      <a:pt x="90" y="270"/>
                    </a:lnTo>
                    <a:lnTo>
                      <a:pt x="90" y="274"/>
                    </a:lnTo>
                    <a:lnTo>
                      <a:pt x="90" y="279"/>
                    </a:lnTo>
                    <a:lnTo>
                      <a:pt x="91" y="283"/>
                    </a:lnTo>
                    <a:lnTo>
                      <a:pt x="91" y="287"/>
                    </a:lnTo>
                    <a:lnTo>
                      <a:pt x="92" y="290"/>
                    </a:lnTo>
                    <a:lnTo>
                      <a:pt x="93" y="294"/>
                    </a:lnTo>
                    <a:lnTo>
                      <a:pt x="94" y="298"/>
                    </a:lnTo>
                    <a:lnTo>
                      <a:pt x="94" y="301"/>
                    </a:lnTo>
                    <a:lnTo>
                      <a:pt x="94" y="305"/>
                    </a:lnTo>
                    <a:lnTo>
                      <a:pt x="94" y="308"/>
                    </a:lnTo>
                    <a:lnTo>
                      <a:pt x="95" y="310"/>
                    </a:lnTo>
                    <a:lnTo>
                      <a:pt x="95" y="313"/>
                    </a:lnTo>
                    <a:lnTo>
                      <a:pt x="96" y="315"/>
                    </a:lnTo>
                    <a:lnTo>
                      <a:pt x="96" y="318"/>
                    </a:lnTo>
                    <a:lnTo>
                      <a:pt x="96" y="320"/>
                    </a:lnTo>
                    <a:lnTo>
                      <a:pt x="97" y="323"/>
                    </a:lnTo>
                    <a:lnTo>
                      <a:pt x="97" y="326"/>
                    </a:lnTo>
                    <a:lnTo>
                      <a:pt x="97" y="328"/>
                    </a:lnTo>
                    <a:lnTo>
                      <a:pt x="97" y="328"/>
                    </a:lnTo>
                    <a:lnTo>
                      <a:pt x="97" y="328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4" name="Freeform 49"/>
              <p:cNvSpPr>
                <a:spLocks/>
              </p:cNvSpPr>
              <p:nvPr/>
            </p:nvSpPr>
            <p:spPr bwMode="auto">
              <a:xfrm>
                <a:off x="1104" y="731"/>
                <a:ext cx="201" cy="319"/>
              </a:xfrm>
              <a:custGeom>
                <a:avLst/>
                <a:gdLst/>
                <a:ahLst/>
                <a:cxnLst>
                  <a:cxn ang="0">
                    <a:pos x="200" y="302"/>
                  </a:cxn>
                  <a:cxn ang="0">
                    <a:pos x="195" y="293"/>
                  </a:cxn>
                  <a:cxn ang="0">
                    <a:pos x="192" y="286"/>
                  </a:cxn>
                  <a:cxn ang="0">
                    <a:pos x="188" y="277"/>
                  </a:cxn>
                  <a:cxn ang="0">
                    <a:pos x="183" y="267"/>
                  </a:cxn>
                  <a:cxn ang="0">
                    <a:pos x="177" y="255"/>
                  </a:cxn>
                  <a:cxn ang="0">
                    <a:pos x="171" y="242"/>
                  </a:cxn>
                  <a:cxn ang="0">
                    <a:pos x="164" y="229"/>
                  </a:cxn>
                  <a:cxn ang="0">
                    <a:pos x="157" y="214"/>
                  </a:cxn>
                  <a:cxn ang="0">
                    <a:pos x="149" y="199"/>
                  </a:cxn>
                  <a:cxn ang="0">
                    <a:pos x="142" y="183"/>
                  </a:cxn>
                  <a:cxn ang="0">
                    <a:pos x="133" y="167"/>
                  </a:cxn>
                  <a:cxn ang="0">
                    <a:pos x="125" y="152"/>
                  </a:cxn>
                  <a:cxn ang="0">
                    <a:pos x="116" y="136"/>
                  </a:cxn>
                  <a:cxn ang="0">
                    <a:pos x="107" y="119"/>
                  </a:cxn>
                  <a:cxn ang="0">
                    <a:pos x="99" y="104"/>
                  </a:cxn>
                  <a:cxn ang="0">
                    <a:pos x="90" y="90"/>
                  </a:cxn>
                  <a:cxn ang="0">
                    <a:pos x="82" y="76"/>
                  </a:cxn>
                  <a:cxn ang="0">
                    <a:pos x="73" y="63"/>
                  </a:cxn>
                  <a:cxn ang="0">
                    <a:pos x="66" y="51"/>
                  </a:cxn>
                  <a:cxn ang="0">
                    <a:pos x="58" y="40"/>
                  </a:cxn>
                  <a:cxn ang="0">
                    <a:pos x="50" y="30"/>
                  </a:cxn>
                  <a:cxn ang="0">
                    <a:pos x="44" y="23"/>
                  </a:cxn>
                  <a:cxn ang="0">
                    <a:pos x="36" y="16"/>
                  </a:cxn>
                  <a:cxn ang="0">
                    <a:pos x="30" y="11"/>
                  </a:cxn>
                  <a:cxn ang="0">
                    <a:pos x="23" y="5"/>
                  </a:cxn>
                  <a:cxn ang="0">
                    <a:pos x="13" y="0"/>
                  </a:cxn>
                  <a:cxn ang="0">
                    <a:pos x="7" y="1"/>
                  </a:cxn>
                  <a:cxn ang="0">
                    <a:pos x="2" y="6"/>
                  </a:cxn>
                  <a:cxn ang="0">
                    <a:pos x="0" y="16"/>
                  </a:cxn>
                  <a:cxn ang="0">
                    <a:pos x="1" y="23"/>
                  </a:cxn>
                  <a:cxn ang="0">
                    <a:pos x="2" y="31"/>
                  </a:cxn>
                  <a:cxn ang="0">
                    <a:pos x="4" y="39"/>
                  </a:cxn>
                  <a:cxn ang="0">
                    <a:pos x="7" y="49"/>
                  </a:cxn>
                  <a:cxn ang="0">
                    <a:pos x="10" y="59"/>
                  </a:cxn>
                  <a:cxn ang="0">
                    <a:pos x="15" y="70"/>
                  </a:cxn>
                  <a:cxn ang="0">
                    <a:pos x="22" y="82"/>
                  </a:cxn>
                  <a:cxn ang="0">
                    <a:pos x="28" y="95"/>
                  </a:cxn>
                  <a:cxn ang="0">
                    <a:pos x="35" y="108"/>
                  </a:cxn>
                  <a:cxn ang="0">
                    <a:pos x="43" y="122"/>
                  </a:cxn>
                  <a:cxn ang="0">
                    <a:pos x="51" y="136"/>
                  </a:cxn>
                  <a:cxn ang="0">
                    <a:pos x="61" y="151"/>
                  </a:cxn>
                  <a:cxn ang="0">
                    <a:pos x="70" y="166"/>
                  </a:cxn>
                  <a:cxn ang="0">
                    <a:pos x="80" y="180"/>
                  </a:cxn>
                  <a:cxn ang="0">
                    <a:pos x="90" y="195"/>
                  </a:cxn>
                  <a:cxn ang="0">
                    <a:pos x="100" y="210"/>
                  </a:cxn>
                  <a:cxn ang="0">
                    <a:pos x="109" y="224"/>
                  </a:cxn>
                  <a:cxn ang="0">
                    <a:pos x="120" y="238"/>
                  </a:cxn>
                  <a:cxn ang="0">
                    <a:pos x="129" y="251"/>
                  </a:cxn>
                  <a:cxn ang="0">
                    <a:pos x="138" y="263"/>
                  </a:cxn>
                  <a:cxn ang="0">
                    <a:pos x="145" y="274"/>
                  </a:cxn>
                  <a:cxn ang="0">
                    <a:pos x="153" y="285"/>
                  </a:cxn>
                  <a:cxn ang="0">
                    <a:pos x="161" y="294"/>
                  </a:cxn>
                  <a:cxn ang="0">
                    <a:pos x="166" y="302"/>
                  </a:cxn>
                  <a:cxn ang="0">
                    <a:pos x="171" y="309"/>
                  </a:cxn>
                  <a:cxn ang="0">
                    <a:pos x="176" y="315"/>
                  </a:cxn>
                  <a:cxn ang="0">
                    <a:pos x="180" y="319"/>
                  </a:cxn>
                </a:cxnLst>
                <a:rect l="0" t="0" r="r" b="b"/>
                <a:pathLst>
                  <a:path w="201" h="319">
                    <a:moveTo>
                      <a:pt x="201" y="304"/>
                    </a:moveTo>
                    <a:lnTo>
                      <a:pt x="200" y="303"/>
                    </a:lnTo>
                    <a:lnTo>
                      <a:pt x="200" y="302"/>
                    </a:lnTo>
                    <a:lnTo>
                      <a:pt x="198" y="299"/>
                    </a:lnTo>
                    <a:lnTo>
                      <a:pt x="197" y="295"/>
                    </a:lnTo>
                    <a:lnTo>
                      <a:pt x="195" y="293"/>
                    </a:lnTo>
                    <a:lnTo>
                      <a:pt x="194" y="292"/>
                    </a:lnTo>
                    <a:lnTo>
                      <a:pt x="193" y="289"/>
                    </a:lnTo>
                    <a:lnTo>
                      <a:pt x="192" y="286"/>
                    </a:lnTo>
                    <a:lnTo>
                      <a:pt x="190" y="283"/>
                    </a:lnTo>
                    <a:lnTo>
                      <a:pt x="189" y="280"/>
                    </a:lnTo>
                    <a:lnTo>
                      <a:pt x="188" y="277"/>
                    </a:lnTo>
                    <a:lnTo>
                      <a:pt x="186" y="274"/>
                    </a:lnTo>
                    <a:lnTo>
                      <a:pt x="184" y="271"/>
                    </a:lnTo>
                    <a:lnTo>
                      <a:pt x="183" y="267"/>
                    </a:lnTo>
                    <a:lnTo>
                      <a:pt x="182" y="263"/>
                    </a:lnTo>
                    <a:lnTo>
                      <a:pt x="180" y="259"/>
                    </a:lnTo>
                    <a:lnTo>
                      <a:pt x="177" y="255"/>
                    </a:lnTo>
                    <a:lnTo>
                      <a:pt x="175" y="251"/>
                    </a:lnTo>
                    <a:lnTo>
                      <a:pt x="173" y="247"/>
                    </a:lnTo>
                    <a:lnTo>
                      <a:pt x="171" y="242"/>
                    </a:lnTo>
                    <a:lnTo>
                      <a:pt x="168" y="238"/>
                    </a:lnTo>
                    <a:lnTo>
                      <a:pt x="166" y="234"/>
                    </a:lnTo>
                    <a:lnTo>
                      <a:pt x="164" y="229"/>
                    </a:lnTo>
                    <a:lnTo>
                      <a:pt x="162" y="224"/>
                    </a:lnTo>
                    <a:lnTo>
                      <a:pt x="160" y="219"/>
                    </a:lnTo>
                    <a:lnTo>
                      <a:pt x="157" y="214"/>
                    </a:lnTo>
                    <a:lnTo>
                      <a:pt x="154" y="209"/>
                    </a:lnTo>
                    <a:lnTo>
                      <a:pt x="152" y="204"/>
                    </a:lnTo>
                    <a:lnTo>
                      <a:pt x="149" y="199"/>
                    </a:lnTo>
                    <a:lnTo>
                      <a:pt x="146" y="194"/>
                    </a:lnTo>
                    <a:lnTo>
                      <a:pt x="144" y="189"/>
                    </a:lnTo>
                    <a:lnTo>
                      <a:pt x="142" y="183"/>
                    </a:lnTo>
                    <a:lnTo>
                      <a:pt x="139" y="177"/>
                    </a:lnTo>
                    <a:lnTo>
                      <a:pt x="136" y="173"/>
                    </a:lnTo>
                    <a:lnTo>
                      <a:pt x="133" y="167"/>
                    </a:lnTo>
                    <a:lnTo>
                      <a:pt x="130" y="162"/>
                    </a:lnTo>
                    <a:lnTo>
                      <a:pt x="127" y="156"/>
                    </a:lnTo>
                    <a:lnTo>
                      <a:pt x="125" y="152"/>
                    </a:lnTo>
                    <a:lnTo>
                      <a:pt x="122" y="146"/>
                    </a:lnTo>
                    <a:lnTo>
                      <a:pt x="119" y="140"/>
                    </a:lnTo>
                    <a:lnTo>
                      <a:pt x="116" y="136"/>
                    </a:lnTo>
                    <a:lnTo>
                      <a:pt x="113" y="130"/>
                    </a:lnTo>
                    <a:lnTo>
                      <a:pt x="110" y="125"/>
                    </a:lnTo>
                    <a:lnTo>
                      <a:pt x="107" y="119"/>
                    </a:lnTo>
                    <a:lnTo>
                      <a:pt x="105" y="115"/>
                    </a:lnTo>
                    <a:lnTo>
                      <a:pt x="102" y="109"/>
                    </a:lnTo>
                    <a:lnTo>
                      <a:pt x="99" y="104"/>
                    </a:lnTo>
                    <a:lnTo>
                      <a:pt x="96" y="99"/>
                    </a:lnTo>
                    <a:lnTo>
                      <a:pt x="92" y="95"/>
                    </a:lnTo>
                    <a:lnTo>
                      <a:pt x="90" y="90"/>
                    </a:lnTo>
                    <a:lnTo>
                      <a:pt x="87" y="84"/>
                    </a:lnTo>
                    <a:lnTo>
                      <a:pt x="85" y="80"/>
                    </a:lnTo>
                    <a:lnTo>
                      <a:pt x="82" y="76"/>
                    </a:lnTo>
                    <a:lnTo>
                      <a:pt x="79" y="71"/>
                    </a:lnTo>
                    <a:lnTo>
                      <a:pt x="76" y="67"/>
                    </a:lnTo>
                    <a:lnTo>
                      <a:pt x="73" y="63"/>
                    </a:lnTo>
                    <a:lnTo>
                      <a:pt x="70" y="59"/>
                    </a:lnTo>
                    <a:lnTo>
                      <a:pt x="68" y="55"/>
                    </a:lnTo>
                    <a:lnTo>
                      <a:pt x="66" y="51"/>
                    </a:lnTo>
                    <a:lnTo>
                      <a:pt x="63" y="47"/>
                    </a:lnTo>
                    <a:lnTo>
                      <a:pt x="60" y="43"/>
                    </a:lnTo>
                    <a:lnTo>
                      <a:pt x="58" y="40"/>
                    </a:lnTo>
                    <a:lnTo>
                      <a:pt x="55" y="37"/>
                    </a:lnTo>
                    <a:lnTo>
                      <a:pt x="52" y="34"/>
                    </a:lnTo>
                    <a:lnTo>
                      <a:pt x="50" y="30"/>
                    </a:lnTo>
                    <a:lnTo>
                      <a:pt x="48" y="28"/>
                    </a:lnTo>
                    <a:lnTo>
                      <a:pt x="46" y="25"/>
                    </a:lnTo>
                    <a:lnTo>
                      <a:pt x="44" y="23"/>
                    </a:lnTo>
                    <a:lnTo>
                      <a:pt x="41" y="20"/>
                    </a:lnTo>
                    <a:lnTo>
                      <a:pt x="38" y="18"/>
                    </a:lnTo>
                    <a:lnTo>
                      <a:pt x="36" y="16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11"/>
                    </a:lnTo>
                    <a:lnTo>
                      <a:pt x="29" y="9"/>
                    </a:lnTo>
                    <a:lnTo>
                      <a:pt x="27" y="8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1" y="26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3" y="34"/>
                    </a:lnTo>
                    <a:lnTo>
                      <a:pt x="3" y="37"/>
                    </a:lnTo>
                    <a:lnTo>
                      <a:pt x="4" y="39"/>
                    </a:lnTo>
                    <a:lnTo>
                      <a:pt x="5" y="42"/>
                    </a:lnTo>
                    <a:lnTo>
                      <a:pt x="6" y="46"/>
                    </a:lnTo>
                    <a:lnTo>
                      <a:pt x="7" y="49"/>
                    </a:lnTo>
                    <a:lnTo>
                      <a:pt x="9" y="53"/>
                    </a:lnTo>
                    <a:lnTo>
                      <a:pt x="10" y="56"/>
                    </a:lnTo>
                    <a:lnTo>
                      <a:pt x="10" y="59"/>
                    </a:lnTo>
                    <a:lnTo>
                      <a:pt x="12" y="63"/>
                    </a:lnTo>
                    <a:lnTo>
                      <a:pt x="13" y="67"/>
                    </a:lnTo>
                    <a:lnTo>
                      <a:pt x="15" y="70"/>
                    </a:lnTo>
                    <a:lnTo>
                      <a:pt x="17" y="75"/>
                    </a:lnTo>
                    <a:lnTo>
                      <a:pt x="19" y="78"/>
                    </a:lnTo>
                    <a:lnTo>
                      <a:pt x="22" y="82"/>
                    </a:lnTo>
                    <a:lnTo>
                      <a:pt x="24" y="87"/>
                    </a:lnTo>
                    <a:lnTo>
                      <a:pt x="26" y="91"/>
                    </a:lnTo>
                    <a:lnTo>
                      <a:pt x="28" y="95"/>
                    </a:lnTo>
                    <a:lnTo>
                      <a:pt x="30" y="99"/>
                    </a:lnTo>
                    <a:lnTo>
                      <a:pt x="32" y="104"/>
                    </a:lnTo>
                    <a:lnTo>
                      <a:pt x="35" y="108"/>
                    </a:lnTo>
                    <a:lnTo>
                      <a:pt x="38" y="113"/>
                    </a:lnTo>
                    <a:lnTo>
                      <a:pt x="41" y="117"/>
                    </a:lnTo>
                    <a:lnTo>
                      <a:pt x="43" y="122"/>
                    </a:lnTo>
                    <a:lnTo>
                      <a:pt x="46" y="127"/>
                    </a:lnTo>
                    <a:lnTo>
                      <a:pt x="49" y="132"/>
                    </a:lnTo>
                    <a:lnTo>
                      <a:pt x="51" y="136"/>
                    </a:lnTo>
                    <a:lnTo>
                      <a:pt x="54" y="141"/>
                    </a:lnTo>
                    <a:lnTo>
                      <a:pt x="58" y="147"/>
                    </a:lnTo>
                    <a:lnTo>
                      <a:pt x="61" y="151"/>
                    </a:lnTo>
                    <a:lnTo>
                      <a:pt x="65" y="156"/>
                    </a:lnTo>
                    <a:lnTo>
                      <a:pt x="68" y="161"/>
                    </a:lnTo>
                    <a:lnTo>
                      <a:pt x="70" y="166"/>
                    </a:lnTo>
                    <a:lnTo>
                      <a:pt x="73" y="171"/>
                    </a:lnTo>
                    <a:lnTo>
                      <a:pt x="77" y="176"/>
                    </a:lnTo>
                    <a:lnTo>
                      <a:pt x="80" y="180"/>
                    </a:lnTo>
                    <a:lnTo>
                      <a:pt x="84" y="186"/>
                    </a:lnTo>
                    <a:lnTo>
                      <a:pt x="87" y="191"/>
                    </a:lnTo>
                    <a:lnTo>
                      <a:pt x="90" y="195"/>
                    </a:lnTo>
                    <a:lnTo>
                      <a:pt x="93" y="200"/>
                    </a:lnTo>
                    <a:lnTo>
                      <a:pt x="97" y="205"/>
                    </a:lnTo>
                    <a:lnTo>
                      <a:pt x="100" y="210"/>
                    </a:lnTo>
                    <a:lnTo>
                      <a:pt x="104" y="214"/>
                    </a:lnTo>
                    <a:lnTo>
                      <a:pt x="107" y="219"/>
                    </a:lnTo>
                    <a:lnTo>
                      <a:pt x="109" y="224"/>
                    </a:lnTo>
                    <a:lnTo>
                      <a:pt x="113" y="229"/>
                    </a:lnTo>
                    <a:lnTo>
                      <a:pt x="117" y="234"/>
                    </a:lnTo>
                    <a:lnTo>
                      <a:pt x="120" y="238"/>
                    </a:lnTo>
                    <a:lnTo>
                      <a:pt x="123" y="242"/>
                    </a:lnTo>
                    <a:lnTo>
                      <a:pt x="126" y="247"/>
                    </a:lnTo>
                    <a:lnTo>
                      <a:pt x="129" y="251"/>
                    </a:lnTo>
                    <a:lnTo>
                      <a:pt x="132" y="255"/>
                    </a:lnTo>
                    <a:lnTo>
                      <a:pt x="135" y="259"/>
                    </a:lnTo>
                    <a:lnTo>
                      <a:pt x="138" y="263"/>
                    </a:lnTo>
                    <a:lnTo>
                      <a:pt x="141" y="267"/>
                    </a:lnTo>
                    <a:lnTo>
                      <a:pt x="144" y="271"/>
                    </a:lnTo>
                    <a:lnTo>
                      <a:pt x="145" y="274"/>
                    </a:lnTo>
                    <a:lnTo>
                      <a:pt x="148" y="278"/>
                    </a:lnTo>
                    <a:lnTo>
                      <a:pt x="151" y="282"/>
                    </a:lnTo>
                    <a:lnTo>
                      <a:pt x="153" y="285"/>
                    </a:lnTo>
                    <a:lnTo>
                      <a:pt x="156" y="288"/>
                    </a:lnTo>
                    <a:lnTo>
                      <a:pt x="158" y="292"/>
                    </a:lnTo>
                    <a:lnTo>
                      <a:pt x="161" y="294"/>
                    </a:lnTo>
                    <a:lnTo>
                      <a:pt x="163" y="297"/>
                    </a:lnTo>
                    <a:lnTo>
                      <a:pt x="164" y="299"/>
                    </a:lnTo>
                    <a:lnTo>
                      <a:pt x="166" y="302"/>
                    </a:lnTo>
                    <a:lnTo>
                      <a:pt x="168" y="305"/>
                    </a:lnTo>
                    <a:lnTo>
                      <a:pt x="169" y="307"/>
                    </a:lnTo>
                    <a:lnTo>
                      <a:pt x="171" y="309"/>
                    </a:lnTo>
                    <a:lnTo>
                      <a:pt x="173" y="311"/>
                    </a:lnTo>
                    <a:lnTo>
                      <a:pt x="174" y="312"/>
                    </a:lnTo>
                    <a:lnTo>
                      <a:pt x="176" y="315"/>
                    </a:lnTo>
                    <a:lnTo>
                      <a:pt x="178" y="318"/>
                    </a:lnTo>
                    <a:lnTo>
                      <a:pt x="179" y="319"/>
                    </a:lnTo>
                    <a:lnTo>
                      <a:pt x="180" y="319"/>
                    </a:lnTo>
                    <a:lnTo>
                      <a:pt x="201" y="304"/>
                    </a:lnTo>
                    <a:lnTo>
                      <a:pt x="201" y="304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5" name="Freeform 50"/>
              <p:cNvSpPr>
                <a:spLocks/>
              </p:cNvSpPr>
              <p:nvPr/>
            </p:nvSpPr>
            <p:spPr bwMode="auto">
              <a:xfrm>
                <a:off x="1254" y="708"/>
                <a:ext cx="53" cy="334"/>
              </a:xfrm>
              <a:custGeom>
                <a:avLst/>
                <a:gdLst/>
                <a:ahLst/>
                <a:cxnLst>
                  <a:cxn ang="0">
                    <a:pos x="53" y="312"/>
                  </a:cxn>
                  <a:cxn ang="0">
                    <a:pos x="53" y="304"/>
                  </a:cxn>
                  <a:cxn ang="0">
                    <a:pos x="53" y="297"/>
                  </a:cxn>
                  <a:cxn ang="0">
                    <a:pos x="53" y="290"/>
                  </a:cxn>
                  <a:cxn ang="0">
                    <a:pos x="53" y="280"/>
                  </a:cxn>
                  <a:cxn ang="0">
                    <a:pos x="53" y="270"/>
                  </a:cxn>
                  <a:cxn ang="0">
                    <a:pos x="53" y="257"/>
                  </a:cxn>
                  <a:cxn ang="0">
                    <a:pos x="53" y="245"/>
                  </a:cxn>
                  <a:cxn ang="0">
                    <a:pos x="53" y="232"/>
                  </a:cxn>
                  <a:cxn ang="0">
                    <a:pos x="53" y="218"/>
                  </a:cxn>
                  <a:cxn ang="0">
                    <a:pos x="53" y="202"/>
                  </a:cxn>
                  <a:cxn ang="0">
                    <a:pos x="53" y="188"/>
                  </a:cxn>
                  <a:cxn ang="0">
                    <a:pos x="52" y="172"/>
                  </a:cxn>
                  <a:cxn ang="0">
                    <a:pos x="51" y="157"/>
                  </a:cxn>
                  <a:cxn ang="0">
                    <a:pos x="51" y="141"/>
                  </a:cxn>
                  <a:cxn ang="0">
                    <a:pos x="50" y="126"/>
                  </a:cxn>
                  <a:cxn ang="0">
                    <a:pos x="49" y="111"/>
                  </a:cxn>
                  <a:cxn ang="0">
                    <a:pos x="47" y="98"/>
                  </a:cxn>
                  <a:cxn ang="0">
                    <a:pos x="46" y="84"/>
                  </a:cxn>
                  <a:cxn ang="0">
                    <a:pos x="44" y="71"/>
                  </a:cxn>
                  <a:cxn ang="0">
                    <a:pos x="42" y="60"/>
                  </a:cxn>
                  <a:cxn ang="0">
                    <a:pos x="40" y="49"/>
                  </a:cxn>
                  <a:cxn ang="0">
                    <a:pos x="38" y="40"/>
                  </a:cxn>
                  <a:cxn ang="0">
                    <a:pos x="35" y="30"/>
                  </a:cxn>
                  <a:cxn ang="0">
                    <a:pos x="33" y="23"/>
                  </a:cxn>
                  <a:cxn ang="0">
                    <a:pos x="30" y="16"/>
                  </a:cxn>
                  <a:cxn ang="0">
                    <a:pos x="27" y="10"/>
                  </a:cxn>
                  <a:cxn ang="0">
                    <a:pos x="22" y="3"/>
                  </a:cxn>
                  <a:cxn ang="0">
                    <a:pos x="17" y="0"/>
                  </a:cxn>
                  <a:cxn ang="0">
                    <a:pos x="9" y="4"/>
                  </a:cxn>
                  <a:cxn ang="0">
                    <a:pos x="5" y="14"/>
                  </a:cxn>
                  <a:cxn ang="0">
                    <a:pos x="3" y="20"/>
                  </a:cxn>
                  <a:cxn ang="0">
                    <a:pos x="2" y="27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" y="84"/>
                  </a:cxn>
                  <a:cxn ang="0">
                    <a:pos x="2" y="100"/>
                  </a:cxn>
                  <a:cxn ang="0">
                    <a:pos x="3" y="115"/>
                  </a:cxn>
                  <a:cxn ang="0">
                    <a:pos x="5" y="131"/>
                  </a:cxn>
                  <a:cxn ang="0">
                    <a:pos x="7" y="147"/>
                  </a:cxn>
                  <a:cxn ang="0">
                    <a:pos x="9" y="164"/>
                  </a:cxn>
                  <a:cxn ang="0">
                    <a:pos x="11" y="180"/>
                  </a:cxn>
                  <a:cxn ang="0">
                    <a:pos x="13" y="198"/>
                  </a:cxn>
                  <a:cxn ang="0">
                    <a:pos x="14" y="215"/>
                  </a:cxn>
                  <a:cxn ang="0">
                    <a:pos x="17" y="231"/>
                  </a:cxn>
                  <a:cxn ang="0">
                    <a:pos x="19" y="246"/>
                  </a:cxn>
                  <a:cxn ang="0">
                    <a:pos x="21" y="261"/>
                  </a:cxn>
                  <a:cxn ang="0">
                    <a:pos x="23" y="275"/>
                  </a:cxn>
                  <a:cxn ang="0">
                    <a:pos x="26" y="288"/>
                  </a:cxn>
                  <a:cxn ang="0">
                    <a:pos x="27" y="299"/>
                  </a:cxn>
                  <a:cxn ang="0">
                    <a:pos x="29" y="310"/>
                  </a:cxn>
                  <a:cxn ang="0">
                    <a:pos x="31" y="318"/>
                  </a:cxn>
                  <a:cxn ang="0">
                    <a:pos x="32" y="325"/>
                  </a:cxn>
                  <a:cxn ang="0">
                    <a:pos x="33" y="333"/>
                  </a:cxn>
                  <a:cxn ang="0">
                    <a:pos x="53" y="314"/>
                  </a:cxn>
                </a:cxnLst>
                <a:rect l="0" t="0" r="r" b="b"/>
                <a:pathLst>
                  <a:path w="53" h="334">
                    <a:moveTo>
                      <a:pt x="53" y="314"/>
                    </a:moveTo>
                    <a:lnTo>
                      <a:pt x="53" y="313"/>
                    </a:lnTo>
                    <a:lnTo>
                      <a:pt x="53" y="312"/>
                    </a:lnTo>
                    <a:lnTo>
                      <a:pt x="53" y="309"/>
                    </a:lnTo>
                    <a:lnTo>
                      <a:pt x="53" y="306"/>
                    </a:lnTo>
                    <a:lnTo>
                      <a:pt x="53" y="304"/>
                    </a:lnTo>
                    <a:lnTo>
                      <a:pt x="53" y="302"/>
                    </a:lnTo>
                    <a:lnTo>
                      <a:pt x="53" y="299"/>
                    </a:lnTo>
                    <a:lnTo>
                      <a:pt x="53" y="297"/>
                    </a:lnTo>
                    <a:lnTo>
                      <a:pt x="53" y="295"/>
                    </a:lnTo>
                    <a:lnTo>
                      <a:pt x="53" y="293"/>
                    </a:lnTo>
                    <a:lnTo>
                      <a:pt x="53" y="290"/>
                    </a:lnTo>
                    <a:lnTo>
                      <a:pt x="53" y="287"/>
                    </a:lnTo>
                    <a:lnTo>
                      <a:pt x="53" y="283"/>
                    </a:lnTo>
                    <a:lnTo>
                      <a:pt x="53" y="280"/>
                    </a:lnTo>
                    <a:lnTo>
                      <a:pt x="53" y="276"/>
                    </a:lnTo>
                    <a:lnTo>
                      <a:pt x="53" y="274"/>
                    </a:lnTo>
                    <a:lnTo>
                      <a:pt x="53" y="270"/>
                    </a:lnTo>
                    <a:lnTo>
                      <a:pt x="53" y="265"/>
                    </a:lnTo>
                    <a:lnTo>
                      <a:pt x="53" y="261"/>
                    </a:lnTo>
                    <a:lnTo>
                      <a:pt x="53" y="257"/>
                    </a:lnTo>
                    <a:lnTo>
                      <a:pt x="53" y="254"/>
                    </a:lnTo>
                    <a:lnTo>
                      <a:pt x="53" y="249"/>
                    </a:lnTo>
                    <a:lnTo>
                      <a:pt x="53" y="245"/>
                    </a:lnTo>
                    <a:lnTo>
                      <a:pt x="53" y="240"/>
                    </a:lnTo>
                    <a:lnTo>
                      <a:pt x="53" y="236"/>
                    </a:lnTo>
                    <a:lnTo>
                      <a:pt x="53" y="232"/>
                    </a:lnTo>
                    <a:lnTo>
                      <a:pt x="53" y="227"/>
                    </a:lnTo>
                    <a:lnTo>
                      <a:pt x="53" y="222"/>
                    </a:lnTo>
                    <a:lnTo>
                      <a:pt x="53" y="218"/>
                    </a:lnTo>
                    <a:lnTo>
                      <a:pt x="53" y="213"/>
                    </a:lnTo>
                    <a:lnTo>
                      <a:pt x="53" y="207"/>
                    </a:lnTo>
                    <a:lnTo>
                      <a:pt x="53" y="202"/>
                    </a:lnTo>
                    <a:lnTo>
                      <a:pt x="53" y="198"/>
                    </a:lnTo>
                    <a:lnTo>
                      <a:pt x="53" y="193"/>
                    </a:lnTo>
                    <a:lnTo>
                      <a:pt x="53" y="188"/>
                    </a:lnTo>
                    <a:lnTo>
                      <a:pt x="53" y="182"/>
                    </a:lnTo>
                    <a:lnTo>
                      <a:pt x="52" y="178"/>
                    </a:lnTo>
                    <a:lnTo>
                      <a:pt x="52" y="172"/>
                    </a:lnTo>
                    <a:lnTo>
                      <a:pt x="52" y="167"/>
                    </a:lnTo>
                    <a:lnTo>
                      <a:pt x="52" y="162"/>
                    </a:lnTo>
                    <a:lnTo>
                      <a:pt x="51" y="157"/>
                    </a:lnTo>
                    <a:lnTo>
                      <a:pt x="51" y="152"/>
                    </a:lnTo>
                    <a:lnTo>
                      <a:pt x="51" y="146"/>
                    </a:lnTo>
                    <a:lnTo>
                      <a:pt x="51" y="141"/>
                    </a:lnTo>
                    <a:lnTo>
                      <a:pt x="50" y="137"/>
                    </a:lnTo>
                    <a:lnTo>
                      <a:pt x="50" y="131"/>
                    </a:lnTo>
                    <a:lnTo>
                      <a:pt x="50" y="126"/>
                    </a:lnTo>
                    <a:lnTo>
                      <a:pt x="50" y="121"/>
                    </a:lnTo>
                    <a:lnTo>
                      <a:pt x="49" y="116"/>
                    </a:lnTo>
                    <a:lnTo>
                      <a:pt x="49" y="111"/>
                    </a:lnTo>
                    <a:lnTo>
                      <a:pt x="48" y="106"/>
                    </a:lnTo>
                    <a:lnTo>
                      <a:pt x="48" y="102"/>
                    </a:lnTo>
                    <a:lnTo>
                      <a:pt x="47" y="98"/>
                    </a:lnTo>
                    <a:lnTo>
                      <a:pt x="47" y="93"/>
                    </a:lnTo>
                    <a:lnTo>
                      <a:pt x="46" y="88"/>
                    </a:lnTo>
                    <a:lnTo>
                      <a:pt x="46" y="84"/>
                    </a:lnTo>
                    <a:lnTo>
                      <a:pt x="45" y="80"/>
                    </a:lnTo>
                    <a:lnTo>
                      <a:pt x="45" y="76"/>
                    </a:lnTo>
                    <a:lnTo>
                      <a:pt x="44" y="71"/>
                    </a:lnTo>
                    <a:lnTo>
                      <a:pt x="44" y="67"/>
                    </a:lnTo>
                    <a:lnTo>
                      <a:pt x="43" y="63"/>
                    </a:lnTo>
                    <a:lnTo>
                      <a:pt x="42" y="60"/>
                    </a:lnTo>
                    <a:lnTo>
                      <a:pt x="41" y="56"/>
                    </a:lnTo>
                    <a:lnTo>
                      <a:pt x="41" y="52"/>
                    </a:lnTo>
                    <a:lnTo>
                      <a:pt x="40" y="49"/>
                    </a:lnTo>
                    <a:lnTo>
                      <a:pt x="39" y="45"/>
                    </a:lnTo>
                    <a:lnTo>
                      <a:pt x="38" y="43"/>
                    </a:lnTo>
                    <a:lnTo>
                      <a:pt x="38" y="40"/>
                    </a:lnTo>
                    <a:lnTo>
                      <a:pt x="37" y="36"/>
                    </a:lnTo>
                    <a:lnTo>
                      <a:pt x="36" y="33"/>
                    </a:lnTo>
                    <a:lnTo>
                      <a:pt x="35" y="30"/>
                    </a:lnTo>
                    <a:lnTo>
                      <a:pt x="34" y="27"/>
                    </a:lnTo>
                    <a:lnTo>
                      <a:pt x="34" y="24"/>
                    </a:lnTo>
                    <a:lnTo>
                      <a:pt x="33" y="23"/>
                    </a:lnTo>
                    <a:lnTo>
                      <a:pt x="32" y="21"/>
                    </a:lnTo>
                    <a:lnTo>
                      <a:pt x="32" y="18"/>
                    </a:lnTo>
                    <a:lnTo>
                      <a:pt x="30" y="16"/>
                    </a:lnTo>
                    <a:lnTo>
                      <a:pt x="29" y="14"/>
                    </a:lnTo>
                    <a:lnTo>
                      <a:pt x="28" y="12"/>
                    </a:lnTo>
                    <a:lnTo>
                      <a:pt x="27" y="10"/>
                    </a:lnTo>
                    <a:lnTo>
                      <a:pt x="26" y="7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20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6" y="10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1" y="30"/>
                    </a:lnTo>
                    <a:lnTo>
                      <a:pt x="1" y="34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5"/>
                    </a:lnTo>
                    <a:lnTo>
                      <a:pt x="1" y="80"/>
                    </a:lnTo>
                    <a:lnTo>
                      <a:pt x="1" y="84"/>
                    </a:lnTo>
                    <a:lnTo>
                      <a:pt x="1" y="89"/>
                    </a:lnTo>
                    <a:lnTo>
                      <a:pt x="2" y="94"/>
                    </a:lnTo>
                    <a:lnTo>
                      <a:pt x="2" y="100"/>
                    </a:lnTo>
                    <a:lnTo>
                      <a:pt x="2" y="104"/>
                    </a:lnTo>
                    <a:lnTo>
                      <a:pt x="3" y="109"/>
                    </a:lnTo>
                    <a:lnTo>
                      <a:pt x="3" y="115"/>
                    </a:lnTo>
                    <a:lnTo>
                      <a:pt x="4" y="120"/>
                    </a:lnTo>
                    <a:lnTo>
                      <a:pt x="4" y="125"/>
                    </a:lnTo>
                    <a:lnTo>
                      <a:pt x="5" y="131"/>
                    </a:lnTo>
                    <a:lnTo>
                      <a:pt x="5" y="137"/>
                    </a:lnTo>
                    <a:lnTo>
                      <a:pt x="6" y="142"/>
                    </a:lnTo>
                    <a:lnTo>
                      <a:pt x="7" y="147"/>
                    </a:lnTo>
                    <a:lnTo>
                      <a:pt x="8" y="153"/>
                    </a:lnTo>
                    <a:lnTo>
                      <a:pt x="8" y="159"/>
                    </a:lnTo>
                    <a:lnTo>
                      <a:pt x="9" y="164"/>
                    </a:lnTo>
                    <a:lnTo>
                      <a:pt x="9" y="170"/>
                    </a:lnTo>
                    <a:lnTo>
                      <a:pt x="10" y="176"/>
                    </a:lnTo>
                    <a:lnTo>
                      <a:pt x="11" y="180"/>
                    </a:lnTo>
                    <a:lnTo>
                      <a:pt x="12" y="187"/>
                    </a:lnTo>
                    <a:lnTo>
                      <a:pt x="12" y="192"/>
                    </a:lnTo>
                    <a:lnTo>
                      <a:pt x="13" y="198"/>
                    </a:lnTo>
                    <a:lnTo>
                      <a:pt x="13" y="203"/>
                    </a:lnTo>
                    <a:lnTo>
                      <a:pt x="14" y="209"/>
                    </a:lnTo>
                    <a:lnTo>
                      <a:pt x="14" y="215"/>
                    </a:lnTo>
                    <a:lnTo>
                      <a:pt x="15" y="220"/>
                    </a:lnTo>
                    <a:lnTo>
                      <a:pt x="16" y="225"/>
                    </a:lnTo>
                    <a:lnTo>
                      <a:pt x="17" y="231"/>
                    </a:lnTo>
                    <a:lnTo>
                      <a:pt x="17" y="236"/>
                    </a:lnTo>
                    <a:lnTo>
                      <a:pt x="18" y="241"/>
                    </a:lnTo>
                    <a:lnTo>
                      <a:pt x="19" y="246"/>
                    </a:lnTo>
                    <a:lnTo>
                      <a:pt x="20" y="252"/>
                    </a:lnTo>
                    <a:lnTo>
                      <a:pt x="20" y="256"/>
                    </a:lnTo>
                    <a:lnTo>
                      <a:pt x="21" y="261"/>
                    </a:lnTo>
                    <a:lnTo>
                      <a:pt x="22" y="265"/>
                    </a:lnTo>
                    <a:lnTo>
                      <a:pt x="23" y="271"/>
                    </a:lnTo>
                    <a:lnTo>
                      <a:pt x="23" y="275"/>
                    </a:lnTo>
                    <a:lnTo>
                      <a:pt x="24" y="279"/>
                    </a:lnTo>
                    <a:lnTo>
                      <a:pt x="25" y="284"/>
                    </a:lnTo>
                    <a:lnTo>
                      <a:pt x="26" y="288"/>
                    </a:lnTo>
                    <a:lnTo>
                      <a:pt x="26" y="292"/>
                    </a:lnTo>
                    <a:lnTo>
                      <a:pt x="27" y="295"/>
                    </a:lnTo>
                    <a:lnTo>
                      <a:pt x="27" y="299"/>
                    </a:lnTo>
                    <a:lnTo>
                      <a:pt x="29" y="303"/>
                    </a:lnTo>
                    <a:lnTo>
                      <a:pt x="29" y="307"/>
                    </a:lnTo>
                    <a:lnTo>
                      <a:pt x="29" y="310"/>
                    </a:lnTo>
                    <a:lnTo>
                      <a:pt x="30" y="313"/>
                    </a:lnTo>
                    <a:lnTo>
                      <a:pt x="30" y="315"/>
                    </a:lnTo>
                    <a:lnTo>
                      <a:pt x="31" y="318"/>
                    </a:lnTo>
                    <a:lnTo>
                      <a:pt x="31" y="321"/>
                    </a:lnTo>
                    <a:lnTo>
                      <a:pt x="32" y="323"/>
                    </a:lnTo>
                    <a:lnTo>
                      <a:pt x="32" y="325"/>
                    </a:lnTo>
                    <a:lnTo>
                      <a:pt x="33" y="328"/>
                    </a:lnTo>
                    <a:lnTo>
                      <a:pt x="33" y="331"/>
                    </a:lnTo>
                    <a:lnTo>
                      <a:pt x="33" y="333"/>
                    </a:lnTo>
                    <a:lnTo>
                      <a:pt x="34" y="334"/>
                    </a:lnTo>
                    <a:lnTo>
                      <a:pt x="53" y="314"/>
                    </a:lnTo>
                    <a:lnTo>
                      <a:pt x="53" y="314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6" name="Freeform 51"/>
              <p:cNvSpPr>
                <a:spLocks/>
              </p:cNvSpPr>
              <p:nvPr/>
            </p:nvSpPr>
            <p:spPr bwMode="auto">
              <a:xfrm>
                <a:off x="1375" y="775"/>
                <a:ext cx="268" cy="277"/>
              </a:xfrm>
              <a:custGeom>
                <a:avLst/>
                <a:gdLst/>
                <a:ahLst/>
                <a:cxnLst>
                  <a:cxn ang="0">
                    <a:pos x="1" y="272"/>
                  </a:cxn>
                  <a:cxn ang="0">
                    <a:pos x="7" y="265"/>
                  </a:cxn>
                  <a:cxn ang="0">
                    <a:pos x="12" y="258"/>
                  </a:cxn>
                  <a:cxn ang="0">
                    <a:pos x="19" y="249"/>
                  </a:cxn>
                  <a:cxn ang="0">
                    <a:pos x="27" y="240"/>
                  </a:cxn>
                  <a:cxn ang="0">
                    <a:pos x="35" y="229"/>
                  </a:cxn>
                  <a:cxn ang="0">
                    <a:pos x="46" y="218"/>
                  </a:cxn>
                  <a:cxn ang="0">
                    <a:pos x="55" y="206"/>
                  </a:cxn>
                  <a:cxn ang="0">
                    <a:pos x="67" y="191"/>
                  </a:cxn>
                  <a:cxn ang="0">
                    <a:pos x="79" y="178"/>
                  </a:cxn>
                  <a:cxn ang="0">
                    <a:pos x="90" y="164"/>
                  </a:cxn>
                  <a:cxn ang="0">
                    <a:pos x="104" y="149"/>
                  </a:cxn>
                  <a:cxn ang="0">
                    <a:pos x="116" y="134"/>
                  </a:cxn>
                  <a:cxn ang="0">
                    <a:pos x="128" y="119"/>
                  </a:cxn>
                  <a:cxn ang="0">
                    <a:pos x="142" y="105"/>
                  </a:cxn>
                  <a:cxn ang="0">
                    <a:pos x="154" y="92"/>
                  </a:cxn>
                  <a:cxn ang="0">
                    <a:pos x="166" y="78"/>
                  </a:cxn>
                  <a:cxn ang="0">
                    <a:pos x="179" y="65"/>
                  </a:cxn>
                  <a:cxn ang="0">
                    <a:pos x="190" y="53"/>
                  </a:cxn>
                  <a:cxn ang="0">
                    <a:pos x="201" y="43"/>
                  </a:cxn>
                  <a:cxn ang="0">
                    <a:pos x="211" y="34"/>
                  </a:cxn>
                  <a:cxn ang="0">
                    <a:pos x="220" y="25"/>
                  </a:cxn>
                  <a:cxn ang="0">
                    <a:pos x="229" y="18"/>
                  </a:cxn>
                  <a:cxn ang="0">
                    <a:pos x="237" y="13"/>
                  </a:cxn>
                  <a:cxn ang="0">
                    <a:pos x="243" y="8"/>
                  </a:cxn>
                  <a:cxn ang="0">
                    <a:pos x="252" y="3"/>
                  </a:cxn>
                  <a:cxn ang="0">
                    <a:pos x="260" y="0"/>
                  </a:cxn>
                  <a:cxn ang="0">
                    <a:pos x="266" y="2"/>
                  </a:cxn>
                  <a:cxn ang="0">
                    <a:pos x="268" y="6"/>
                  </a:cxn>
                  <a:cxn ang="0">
                    <a:pos x="266" y="15"/>
                  </a:cxn>
                  <a:cxn ang="0">
                    <a:pos x="263" y="23"/>
                  </a:cxn>
                  <a:cxn ang="0">
                    <a:pos x="259" y="30"/>
                  </a:cxn>
                  <a:cxn ang="0">
                    <a:pos x="256" y="37"/>
                  </a:cxn>
                  <a:cxn ang="0">
                    <a:pos x="250" y="46"/>
                  </a:cxn>
                  <a:cxn ang="0">
                    <a:pos x="243" y="54"/>
                  </a:cxn>
                  <a:cxn ang="0">
                    <a:pos x="237" y="64"/>
                  </a:cxn>
                  <a:cxn ang="0">
                    <a:pos x="228" y="75"/>
                  </a:cxn>
                  <a:cxn ang="0">
                    <a:pos x="219" y="86"/>
                  </a:cxn>
                  <a:cxn ang="0">
                    <a:pos x="209" y="97"/>
                  </a:cxn>
                  <a:cxn ang="0">
                    <a:pos x="198" y="110"/>
                  </a:cxn>
                  <a:cxn ang="0">
                    <a:pos x="186" y="122"/>
                  </a:cxn>
                  <a:cxn ang="0">
                    <a:pos x="174" y="134"/>
                  </a:cxn>
                  <a:cxn ang="0">
                    <a:pos x="162" y="147"/>
                  </a:cxn>
                  <a:cxn ang="0">
                    <a:pos x="149" y="159"/>
                  </a:cxn>
                  <a:cxn ang="0">
                    <a:pos x="137" y="172"/>
                  </a:cxn>
                  <a:cxn ang="0">
                    <a:pos x="124" y="184"/>
                  </a:cxn>
                  <a:cxn ang="0">
                    <a:pos x="112" y="196"/>
                  </a:cxn>
                  <a:cxn ang="0">
                    <a:pos x="101" y="208"/>
                  </a:cxn>
                  <a:cxn ang="0">
                    <a:pos x="89" y="219"/>
                  </a:cxn>
                  <a:cxn ang="0">
                    <a:pos x="78" y="229"/>
                  </a:cxn>
                  <a:cxn ang="0">
                    <a:pos x="67" y="239"/>
                  </a:cxn>
                  <a:cxn ang="0">
                    <a:pos x="58" y="248"/>
                  </a:cxn>
                  <a:cxn ang="0">
                    <a:pos x="50" y="256"/>
                  </a:cxn>
                  <a:cxn ang="0">
                    <a:pos x="43" y="262"/>
                  </a:cxn>
                  <a:cxn ang="0">
                    <a:pos x="37" y="267"/>
                  </a:cxn>
                  <a:cxn ang="0">
                    <a:pos x="31" y="273"/>
                  </a:cxn>
                  <a:cxn ang="0">
                    <a:pos x="28" y="277"/>
                  </a:cxn>
                </a:cxnLst>
                <a:rect l="0" t="0" r="r" b="b"/>
                <a:pathLst>
                  <a:path w="268" h="277">
                    <a:moveTo>
                      <a:pt x="0" y="274"/>
                    </a:moveTo>
                    <a:lnTo>
                      <a:pt x="0" y="273"/>
                    </a:lnTo>
                    <a:lnTo>
                      <a:pt x="1" y="272"/>
                    </a:lnTo>
                    <a:lnTo>
                      <a:pt x="3" y="269"/>
                    </a:lnTo>
                    <a:lnTo>
                      <a:pt x="6" y="267"/>
                    </a:lnTo>
                    <a:lnTo>
                      <a:pt x="7" y="265"/>
                    </a:lnTo>
                    <a:lnTo>
                      <a:pt x="9" y="262"/>
                    </a:lnTo>
                    <a:lnTo>
                      <a:pt x="10" y="260"/>
                    </a:lnTo>
                    <a:lnTo>
                      <a:pt x="12" y="258"/>
                    </a:lnTo>
                    <a:lnTo>
                      <a:pt x="14" y="255"/>
                    </a:lnTo>
                    <a:lnTo>
                      <a:pt x="16" y="252"/>
                    </a:lnTo>
                    <a:lnTo>
                      <a:pt x="19" y="249"/>
                    </a:lnTo>
                    <a:lnTo>
                      <a:pt x="22" y="247"/>
                    </a:lnTo>
                    <a:lnTo>
                      <a:pt x="24" y="244"/>
                    </a:lnTo>
                    <a:lnTo>
                      <a:pt x="27" y="240"/>
                    </a:lnTo>
                    <a:lnTo>
                      <a:pt x="28" y="237"/>
                    </a:lnTo>
                    <a:lnTo>
                      <a:pt x="32" y="233"/>
                    </a:lnTo>
                    <a:lnTo>
                      <a:pt x="35" y="229"/>
                    </a:lnTo>
                    <a:lnTo>
                      <a:pt x="39" y="226"/>
                    </a:lnTo>
                    <a:lnTo>
                      <a:pt x="42" y="222"/>
                    </a:lnTo>
                    <a:lnTo>
                      <a:pt x="46" y="218"/>
                    </a:lnTo>
                    <a:lnTo>
                      <a:pt x="48" y="214"/>
                    </a:lnTo>
                    <a:lnTo>
                      <a:pt x="52" y="209"/>
                    </a:lnTo>
                    <a:lnTo>
                      <a:pt x="55" y="206"/>
                    </a:lnTo>
                    <a:lnTo>
                      <a:pt x="60" y="201"/>
                    </a:lnTo>
                    <a:lnTo>
                      <a:pt x="63" y="196"/>
                    </a:lnTo>
                    <a:lnTo>
                      <a:pt x="67" y="191"/>
                    </a:lnTo>
                    <a:lnTo>
                      <a:pt x="71" y="188"/>
                    </a:lnTo>
                    <a:lnTo>
                      <a:pt x="75" y="183"/>
                    </a:lnTo>
                    <a:lnTo>
                      <a:pt x="79" y="178"/>
                    </a:lnTo>
                    <a:lnTo>
                      <a:pt x="83" y="173"/>
                    </a:lnTo>
                    <a:lnTo>
                      <a:pt x="86" y="169"/>
                    </a:lnTo>
                    <a:lnTo>
                      <a:pt x="90" y="164"/>
                    </a:lnTo>
                    <a:lnTo>
                      <a:pt x="95" y="159"/>
                    </a:lnTo>
                    <a:lnTo>
                      <a:pt x="99" y="153"/>
                    </a:lnTo>
                    <a:lnTo>
                      <a:pt x="104" y="149"/>
                    </a:lnTo>
                    <a:lnTo>
                      <a:pt x="107" y="144"/>
                    </a:lnTo>
                    <a:lnTo>
                      <a:pt x="111" y="139"/>
                    </a:lnTo>
                    <a:lnTo>
                      <a:pt x="116" y="134"/>
                    </a:lnTo>
                    <a:lnTo>
                      <a:pt x="120" y="129"/>
                    </a:lnTo>
                    <a:lnTo>
                      <a:pt x="124" y="124"/>
                    </a:lnTo>
                    <a:lnTo>
                      <a:pt x="128" y="119"/>
                    </a:lnTo>
                    <a:lnTo>
                      <a:pt x="133" y="114"/>
                    </a:lnTo>
                    <a:lnTo>
                      <a:pt x="137" y="110"/>
                    </a:lnTo>
                    <a:lnTo>
                      <a:pt x="142" y="105"/>
                    </a:lnTo>
                    <a:lnTo>
                      <a:pt x="145" y="100"/>
                    </a:lnTo>
                    <a:lnTo>
                      <a:pt x="150" y="95"/>
                    </a:lnTo>
                    <a:lnTo>
                      <a:pt x="154" y="92"/>
                    </a:lnTo>
                    <a:lnTo>
                      <a:pt x="159" y="87"/>
                    </a:lnTo>
                    <a:lnTo>
                      <a:pt x="163" y="82"/>
                    </a:lnTo>
                    <a:lnTo>
                      <a:pt x="166" y="78"/>
                    </a:lnTo>
                    <a:lnTo>
                      <a:pt x="171" y="73"/>
                    </a:lnTo>
                    <a:lnTo>
                      <a:pt x="175" y="70"/>
                    </a:lnTo>
                    <a:lnTo>
                      <a:pt x="179" y="65"/>
                    </a:lnTo>
                    <a:lnTo>
                      <a:pt x="182" y="61"/>
                    </a:lnTo>
                    <a:lnTo>
                      <a:pt x="186" y="57"/>
                    </a:lnTo>
                    <a:lnTo>
                      <a:pt x="190" y="53"/>
                    </a:lnTo>
                    <a:lnTo>
                      <a:pt x="194" y="50"/>
                    </a:lnTo>
                    <a:lnTo>
                      <a:pt x="198" y="46"/>
                    </a:lnTo>
                    <a:lnTo>
                      <a:pt x="201" y="43"/>
                    </a:lnTo>
                    <a:lnTo>
                      <a:pt x="205" y="40"/>
                    </a:lnTo>
                    <a:lnTo>
                      <a:pt x="208" y="36"/>
                    </a:lnTo>
                    <a:lnTo>
                      <a:pt x="211" y="34"/>
                    </a:lnTo>
                    <a:lnTo>
                      <a:pt x="214" y="31"/>
                    </a:lnTo>
                    <a:lnTo>
                      <a:pt x="218" y="28"/>
                    </a:lnTo>
                    <a:lnTo>
                      <a:pt x="220" y="25"/>
                    </a:lnTo>
                    <a:lnTo>
                      <a:pt x="223" y="23"/>
                    </a:lnTo>
                    <a:lnTo>
                      <a:pt x="226" y="20"/>
                    </a:lnTo>
                    <a:lnTo>
                      <a:pt x="229" y="18"/>
                    </a:lnTo>
                    <a:lnTo>
                      <a:pt x="232" y="16"/>
                    </a:lnTo>
                    <a:lnTo>
                      <a:pt x="234" y="15"/>
                    </a:lnTo>
                    <a:lnTo>
                      <a:pt x="237" y="13"/>
                    </a:lnTo>
                    <a:lnTo>
                      <a:pt x="240" y="11"/>
                    </a:lnTo>
                    <a:lnTo>
                      <a:pt x="241" y="9"/>
                    </a:lnTo>
                    <a:lnTo>
                      <a:pt x="243" y="8"/>
                    </a:lnTo>
                    <a:lnTo>
                      <a:pt x="245" y="7"/>
                    </a:lnTo>
                    <a:lnTo>
                      <a:pt x="248" y="6"/>
                    </a:lnTo>
                    <a:lnTo>
                      <a:pt x="252" y="3"/>
                    </a:lnTo>
                    <a:lnTo>
                      <a:pt x="255" y="2"/>
                    </a:lnTo>
                    <a:lnTo>
                      <a:pt x="258" y="0"/>
                    </a:lnTo>
                    <a:lnTo>
                      <a:pt x="260" y="0"/>
                    </a:lnTo>
                    <a:lnTo>
                      <a:pt x="262" y="0"/>
                    </a:lnTo>
                    <a:lnTo>
                      <a:pt x="265" y="0"/>
                    </a:lnTo>
                    <a:lnTo>
                      <a:pt x="266" y="2"/>
                    </a:lnTo>
                    <a:lnTo>
                      <a:pt x="268" y="3"/>
                    </a:lnTo>
                    <a:lnTo>
                      <a:pt x="268" y="4"/>
                    </a:lnTo>
                    <a:lnTo>
                      <a:pt x="268" y="6"/>
                    </a:lnTo>
                    <a:lnTo>
                      <a:pt x="268" y="9"/>
                    </a:lnTo>
                    <a:lnTo>
                      <a:pt x="268" y="12"/>
                    </a:lnTo>
                    <a:lnTo>
                      <a:pt x="266" y="15"/>
                    </a:lnTo>
                    <a:lnTo>
                      <a:pt x="265" y="19"/>
                    </a:lnTo>
                    <a:lnTo>
                      <a:pt x="264" y="20"/>
                    </a:lnTo>
                    <a:lnTo>
                      <a:pt x="263" y="23"/>
                    </a:lnTo>
                    <a:lnTo>
                      <a:pt x="262" y="25"/>
                    </a:lnTo>
                    <a:lnTo>
                      <a:pt x="261" y="27"/>
                    </a:lnTo>
                    <a:lnTo>
                      <a:pt x="259" y="30"/>
                    </a:lnTo>
                    <a:lnTo>
                      <a:pt x="259" y="32"/>
                    </a:lnTo>
                    <a:lnTo>
                      <a:pt x="257" y="34"/>
                    </a:lnTo>
                    <a:lnTo>
                      <a:pt x="256" y="37"/>
                    </a:lnTo>
                    <a:lnTo>
                      <a:pt x="254" y="39"/>
                    </a:lnTo>
                    <a:lnTo>
                      <a:pt x="252" y="42"/>
                    </a:lnTo>
                    <a:lnTo>
                      <a:pt x="250" y="46"/>
                    </a:lnTo>
                    <a:lnTo>
                      <a:pt x="248" y="49"/>
                    </a:lnTo>
                    <a:lnTo>
                      <a:pt x="245" y="52"/>
                    </a:lnTo>
                    <a:lnTo>
                      <a:pt x="243" y="54"/>
                    </a:lnTo>
                    <a:lnTo>
                      <a:pt x="241" y="57"/>
                    </a:lnTo>
                    <a:lnTo>
                      <a:pt x="240" y="61"/>
                    </a:lnTo>
                    <a:lnTo>
                      <a:pt x="237" y="64"/>
                    </a:lnTo>
                    <a:lnTo>
                      <a:pt x="234" y="68"/>
                    </a:lnTo>
                    <a:lnTo>
                      <a:pt x="231" y="72"/>
                    </a:lnTo>
                    <a:lnTo>
                      <a:pt x="228" y="75"/>
                    </a:lnTo>
                    <a:lnTo>
                      <a:pt x="225" y="78"/>
                    </a:lnTo>
                    <a:lnTo>
                      <a:pt x="221" y="82"/>
                    </a:lnTo>
                    <a:lnTo>
                      <a:pt x="219" y="86"/>
                    </a:lnTo>
                    <a:lnTo>
                      <a:pt x="216" y="90"/>
                    </a:lnTo>
                    <a:lnTo>
                      <a:pt x="212" y="93"/>
                    </a:lnTo>
                    <a:lnTo>
                      <a:pt x="209" y="97"/>
                    </a:lnTo>
                    <a:lnTo>
                      <a:pt x="205" y="101"/>
                    </a:lnTo>
                    <a:lnTo>
                      <a:pt x="201" y="106"/>
                    </a:lnTo>
                    <a:lnTo>
                      <a:pt x="198" y="110"/>
                    </a:lnTo>
                    <a:lnTo>
                      <a:pt x="194" y="113"/>
                    </a:lnTo>
                    <a:lnTo>
                      <a:pt x="190" y="117"/>
                    </a:lnTo>
                    <a:lnTo>
                      <a:pt x="186" y="122"/>
                    </a:lnTo>
                    <a:lnTo>
                      <a:pt x="182" y="126"/>
                    </a:lnTo>
                    <a:lnTo>
                      <a:pt x="178" y="131"/>
                    </a:lnTo>
                    <a:lnTo>
                      <a:pt x="174" y="134"/>
                    </a:lnTo>
                    <a:lnTo>
                      <a:pt x="170" y="139"/>
                    </a:lnTo>
                    <a:lnTo>
                      <a:pt x="166" y="143"/>
                    </a:lnTo>
                    <a:lnTo>
                      <a:pt x="162" y="147"/>
                    </a:lnTo>
                    <a:lnTo>
                      <a:pt x="158" y="151"/>
                    </a:lnTo>
                    <a:lnTo>
                      <a:pt x="154" y="155"/>
                    </a:lnTo>
                    <a:lnTo>
                      <a:pt x="149" y="159"/>
                    </a:lnTo>
                    <a:lnTo>
                      <a:pt x="145" y="164"/>
                    </a:lnTo>
                    <a:lnTo>
                      <a:pt x="142" y="168"/>
                    </a:lnTo>
                    <a:lnTo>
                      <a:pt x="137" y="172"/>
                    </a:lnTo>
                    <a:lnTo>
                      <a:pt x="133" y="176"/>
                    </a:lnTo>
                    <a:lnTo>
                      <a:pt x="128" y="180"/>
                    </a:lnTo>
                    <a:lnTo>
                      <a:pt x="124" y="184"/>
                    </a:lnTo>
                    <a:lnTo>
                      <a:pt x="121" y="189"/>
                    </a:lnTo>
                    <a:lnTo>
                      <a:pt x="116" y="192"/>
                    </a:lnTo>
                    <a:lnTo>
                      <a:pt x="112" y="196"/>
                    </a:lnTo>
                    <a:lnTo>
                      <a:pt x="108" y="200"/>
                    </a:lnTo>
                    <a:lnTo>
                      <a:pt x="105" y="205"/>
                    </a:lnTo>
                    <a:lnTo>
                      <a:pt x="101" y="208"/>
                    </a:lnTo>
                    <a:lnTo>
                      <a:pt x="97" y="211"/>
                    </a:lnTo>
                    <a:lnTo>
                      <a:pt x="93" y="215"/>
                    </a:lnTo>
                    <a:lnTo>
                      <a:pt x="89" y="219"/>
                    </a:lnTo>
                    <a:lnTo>
                      <a:pt x="85" y="222"/>
                    </a:lnTo>
                    <a:lnTo>
                      <a:pt x="82" y="226"/>
                    </a:lnTo>
                    <a:lnTo>
                      <a:pt x="78" y="229"/>
                    </a:lnTo>
                    <a:lnTo>
                      <a:pt x="75" y="232"/>
                    </a:lnTo>
                    <a:lnTo>
                      <a:pt x="71" y="235"/>
                    </a:lnTo>
                    <a:lnTo>
                      <a:pt x="67" y="239"/>
                    </a:lnTo>
                    <a:lnTo>
                      <a:pt x="65" y="242"/>
                    </a:lnTo>
                    <a:lnTo>
                      <a:pt x="62" y="245"/>
                    </a:lnTo>
                    <a:lnTo>
                      <a:pt x="58" y="248"/>
                    </a:lnTo>
                    <a:lnTo>
                      <a:pt x="55" y="250"/>
                    </a:lnTo>
                    <a:lnTo>
                      <a:pt x="52" y="253"/>
                    </a:lnTo>
                    <a:lnTo>
                      <a:pt x="50" y="256"/>
                    </a:lnTo>
                    <a:lnTo>
                      <a:pt x="47" y="258"/>
                    </a:lnTo>
                    <a:lnTo>
                      <a:pt x="46" y="260"/>
                    </a:lnTo>
                    <a:lnTo>
                      <a:pt x="43" y="262"/>
                    </a:lnTo>
                    <a:lnTo>
                      <a:pt x="41" y="265"/>
                    </a:lnTo>
                    <a:lnTo>
                      <a:pt x="39" y="266"/>
                    </a:lnTo>
                    <a:lnTo>
                      <a:pt x="37" y="267"/>
                    </a:lnTo>
                    <a:lnTo>
                      <a:pt x="35" y="269"/>
                    </a:lnTo>
                    <a:lnTo>
                      <a:pt x="34" y="271"/>
                    </a:lnTo>
                    <a:lnTo>
                      <a:pt x="31" y="273"/>
                    </a:lnTo>
                    <a:lnTo>
                      <a:pt x="30" y="275"/>
                    </a:lnTo>
                    <a:lnTo>
                      <a:pt x="28" y="276"/>
                    </a:lnTo>
                    <a:lnTo>
                      <a:pt x="28" y="277"/>
                    </a:lnTo>
                    <a:lnTo>
                      <a:pt x="0" y="274"/>
                    </a:lnTo>
                    <a:lnTo>
                      <a:pt x="0" y="274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7" name="Freeform 52"/>
              <p:cNvSpPr>
                <a:spLocks/>
              </p:cNvSpPr>
              <p:nvPr/>
            </p:nvSpPr>
            <p:spPr bwMode="auto">
              <a:xfrm>
                <a:off x="1371" y="760"/>
                <a:ext cx="205" cy="282"/>
              </a:xfrm>
              <a:custGeom>
                <a:avLst/>
                <a:gdLst/>
                <a:ahLst/>
                <a:cxnLst>
                  <a:cxn ang="0">
                    <a:pos x="1" y="264"/>
                  </a:cxn>
                  <a:cxn ang="0">
                    <a:pos x="4" y="258"/>
                  </a:cxn>
                  <a:cxn ang="0">
                    <a:pos x="9" y="251"/>
                  </a:cxn>
                  <a:cxn ang="0">
                    <a:pos x="13" y="243"/>
                  </a:cxn>
                  <a:cxn ang="0">
                    <a:pos x="18" y="234"/>
                  </a:cxn>
                  <a:cxn ang="0">
                    <a:pos x="24" y="224"/>
                  </a:cxn>
                  <a:cxn ang="0">
                    <a:pos x="32" y="213"/>
                  </a:cxn>
                  <a:cxn ang="0">
                    <a:pos x="38" y="201"/>
                  </a:cxn>
                  <a:cxn ang="0">
                    <a:pos x="46" y="188"/>
                  </a:cxn>
                  <a:cxn ang="0">
                    <a:pos x="54" y="174"/>
                  </a:cxn>
                  <a:cxn ang="0">
                    <a:pos x="63" y="161"/>
                  </a:cxn>
                  <a:cxn ang="0">
                    <a:pos x="71" y="146"/>
                  </a:cxn>
                  <a:cxn ang="0">
                    <a:pos x="80" y="132"/>
                  </a:cxn>
                  <a:cxn ang="0">
                    <a:pos x="90" y="119"/>
                  </a:cxn>
                  <a:cxn ang="0">
                    <a:pos x="99" y="105"/>
                  </a:cxn>
                  <a:cxn ang="0">
                    <a:pos x="108" y="91"/>
                  </a:cxn>
                  <a:cxn ang="0">
                    <a:pos x="117" y="78"/>
                  </a:cxn>
                  <a:cxn ang="0">
                    <a:pos x="126" y="67"/>
                  </a:cxn>
                  <a:cxn ang="0">
                    <a:pos x="134" y="55"/>
                  </a:cxn>
                  <a:cxn ang="0">
                    <a:pos x="143" y="45"/>
                  </a:cxn>
                  <a:cxn ang="0">
                    <a:pos x="150" y="35"/>
                  </a:cxn>
                  <a:cxn ang="0">
                    <a:pos x="158" y="27"/>
                  </a:cxn>
                  <a:cxn ang="0">
                    <a:pos x="166" y="20"/>
                  </a:cxn>
                  <a:cxn ang="0">
                    <a:pos x="171" y="14"/>
                  </a:cxn>
                  <a:cxn ang="0">
                    <a:pos x="178" y="10"/>
                  </a:cxn>
                  <a:cxn ang="0">
                    <a:pos x="185" y="4"/>
                  </a:cxn>
                  <a:cxn ang="0">
                    <a:pos x="194" y="1"/>
                  </a:cxn>
                  <a:cxn ang="0">
                    <a:pos x="200" y="1"/>
                  </a:cxn>
                  <a:cxn ang="0">
                    <a:pos x="205" y="4"/>
                  </a:cxn>
                  <a:cxn ang="0">
                    <a:pos x="205" y="11"/>
                  </a:cxn>
                  <a:cxn ang="0">
                    <a:pos x="205" y="18"/>
                  </a:cxn>
                  <a:cxn ang="0">
                    <a:pos x="205" y="24"/>
                  </a:cxn>
                  <a:cxn ang="0">
                    <a:pos x="203" y="30"/>
                  </a:cxn>
                  <a:cxn ang="0">
                    <a:pos x="200" y="38"/>
                  </a:cxn>
                  <a:cxn ang="0">
                    <a:pos x="197" y="46"/>
                  </a:cxn>
                  <a:cxn ang="0">
                    <a:pos x="192" y="54"/>
                  </a:cxn>
                  <a:cxn ang="0">
                    <a:pos x="188" y="64"/>
                  </a:cxn>
                  <a:cxn ang="0">
                    <a:pos x="182" y="73"/>
                  </a:cxn>
                  <a:cxn ang="0">
                    <a:pos x="176" y="84"/>
                  </a:cxn>
                  <a:cxn ang="0">
                    <a:pos x="168" y="94"/>
                  </a:cxn>
                  <a:cxn ang="0">
                    <a:pos x="162" y="106"/>
                  </a:cxn>
                  <a:cxn ang="0">
                    <a:pos x="153" y="117"/>
                  </a:cxn>
                  <a:cxn ang="0">
                    <a:pos x="145" y="128"/>
                  </a:cxn>
                  <a:cxn ang="0">
                    <a:pos x="136" y="141"/>
                  </a:cxn>
                  <a:cxn ang="0">
                    <a:pos x="128" y="153"/>
                  </a:cxn>
                  <a:cxn ang="0">
                    <a:pos x="118" y="165"/>
                  </a:cxn>
                  <a:cxn ang="0">
                    <a:pos x="109" y="176"/>
                  </a:cxn>
                  <a:cxn ang="0">
                    <a:pos x="100" y="188"/>
                  </a:cxn>
                  <a:cxn ang="0">
                    <a:pos x="90" y="200"/>
                  </a:cxn>
                  <a:cxn ang="0">
                    <a:pos x="81" y="210"/>
                  </a:cxn>
                  <a:cxn ang="0">
                    <a:pos x="72" y="221"/>
                  </a:cxn>
                  <a:cxn ang="0">
                    <a:pos x="63" y="231"/>
                  </a:cxn>
                  <a:cxn ang="0">
                    <a:pos x="55" y="242"/>
                  </a:cxn>
                  <a:cxn ang="0">
                    <a:pos x="47" y="250"/>
                  </a:cxn>
                  <a:cxn ang="0">
                    <a:pos x="40" y="259"/>
                  </a:cxn>
                  <a:cxn ang="0">
                    <a:pos x="33" y="267"/>
                  </a:cxn>
                  <a:cxn ang="0">
                    <a:pos x="27" y="274"/>
                  </a:cxn>
                  <a:cxn ang="0">
                    <a:pos x="22" y="281"/>
                  </a:cxn>
                  <a:cxn ang="0">
                    <a:pos x="0" y="267"/>
                  </a:cxn>
                </a:cxnLst>
                <a:rect l="0" t="0" r="r" b="b"/>
                <a:pathLst>
                  <a:path w="205" h="282">
                    <a:moveTo>
                      <a:pt x="0" y="267"/>
                    </a:moveTo>
                    <a:lnTo>
                      <a:pt x="0" y="266"/>
                    </a:lnTo>
                    <a:lnTo>
                      <a:pt x="1" y="264"/>
                    </a:lnTo>
                    <a:lnTo>
                      <a:pt x="2" y="263"/>
                    </a:lnTo>
                    <a:lnTo>
                      <a:pt x="4" y="260"/>
                    </a:lnTo>
                    <a:lnTo>
                      <a:pt x="4" y="258"/>
                    </a:lnTo>
                    <a:lnTo>
                      <a:pt x="6" y="256"/>
                    </a:lnTo>
                    <a:lnTo>
                      <a:pt x="7" y="253"/>
                    </a:lnTo>
                    <a:lnTo>
                      <a:pt x="9" y="251"/>
                    </a:lnTo>
                    <a:lnTo>
                      <a:pt x="10" y="249"/>
                    </a:lnTo>
                    <a:lnTo>
                      <a:pt x="12" y="246"/>
                    </a:lnTo>
                    <a:lnTo>
                      <a:pt x="13" y="243"/>
                    </a:lnTo>
                    <a:lnTo>
                      <a:pt x="14" y="241"/>
                    </a:lnTo>
                    <a:lnTo>
                      <a:pt x="16" y="238"/>
                    </a:lnTo>
                    <a:lnTo>
                      <a:pt x="18" y="234"/>
                    </a:lnTo>
                    <a:lnTo>
                      <a:pt x="20" y="231"/>
                    </a:lnTo>
                    <a:lnTo>
                      <a:pt x="22" y="228"/>
                    </a:lnTo>
                    <a:lnTo>
                      <a:pt x="24" y="224"/>
                    </a:lnTo>
                    <a:lnTo>
                      <a:pt x="26" y="221"/>
                    </a:lnTo>
                    <a:lnTo>
                      <a:pt x="29" y="216"/>
                    </a:lnTo>
                    <a:lnTo>
                      <a:pt x="32" y="213"/>
                    </a:lnTo>
                    <a:lnTo>
                      <a:pt x="33" y="208"/>
                    </a:lnTo>
                    <a:lnTo>
                      <a:pt x="35" y="205"/>
                    </a:lnTo>
                    <a:lnTo>
                      <a:pt x="38" y="201"/>
                    </a:lnTo>
                    <a:lnTo>
                      <a:pt x="41" y="197"/>
                    </a:lnTo>
                    <a:lnTo>
                      <a:pt x="43" y="192"/>
                    </a:lnTo>
                    <a:lnTo>
                      <a:pt x="46" y="188"/>
                    </a:lnTo>
                    <a:lnTo>
                      <a:pt x="49" y="184"/>
                    </a:lnTo>
                    <a:lnTo>
                      <a:pt x="51" y="180"/>
                    </a:lnTo>
                    <a:lnTo>
                      <a:pt x="54" y="174"/>
                    </a:lnTo>
                    <a:lnTo>
                      <a:pt x="57" y="170"/>
                    </a:lnTo>
                    <a:lnTo>
                      <a:pt x="59" y="166"/>
                    </a:lnTo>
                    <a:lnTo>
                      <a:pt x="63" y="161"/>
                    </a:lnTo>
                    <a:lnTo>
                      <a:pt x="66" y="155"/>
                    </a:lnTo>
                    <a:lnTo>
                      <a:pt x="69" y="151"/>
                    </a:lnTo>
                    <a:lnTo>
                      <a:pt x="71" y="146"/>
                    </a:lnTo>
                    <a:lnTo>
                      <a:pt x="74" y="142"/>
                    </a:lnTo>
                    <a:lnTo>
                      <a:pt x="77" y="137"/>
                    </a:lnTo>
                    <a:lnTo>
                      <a:pt x="80" y="132"/>
                    </a:lnTo>
                    <a:lnTo>
                      <a:pt x="83" y="127"/>
                    </a:lnTo>
                    <a:lnTo>
                      <a:pt x="87" y="123"/>
                    </a:lnTo>
                    <a:lnTo>
                      <a:pt x="90" y="119"/>
                    </a:lnTo>
                    <a:lnTo>
                      <a:pt x="92" y="114"/>
                    </a:lnTo>
                    <a:lnTo>
                      <a:pt x="96" y="109"/>
                    </a:lnTo>
                    <a:lnTo>
                      <a:pt x="99" y="105"/>
                    </a:lnTo>
                    <a:lnTo>
                      <a:pt x="102" y="101"/>
                    </a:lnTo>
                    <a:lnTo>
                      <a:pt x="105" y="96"/>
                    </a:lnTo>
                    <a:lnTo>
                      <a:pt x="108" y="91"/>
                    </a:lnTo>
                    <a:lnTo>
                      <a:pt x="111" y="88"/>
                    </a:lnTo>
                    <a:lnTo>
                      <a:pt x="114" y="83"/>
                    </a:lnTo>
                    <a:lnTo>
                      <a:pt x="117" y="78"/>
                    </a:lnTo>
                    <a:lnTo>
                      <a:pt x="120" y="74"/>
                    </a:lnTo>
                    <a:lnTo>
                      <a:pt x="123" y="70"/>
                    </a:lnTo>
                    <a:lnTo>
                      <a:pt x="126" y="67"/>
                    </a:lnTo>
                    <a:lnTo>
                      <a:pt x="128" y="62"/>
                    </a:lnTo>
                    <a:lnTo>
                      <a:pt x="131" y="58"/>
                    </a:lnTo>
                    <a:lnTo>
                      <a:pt x="134" y="55"/>
                    </a:lnTo>
                    <a:lnTo>
                      <a:pt x="137" y="51"/>
                    </a:lnTo>
                    <a:lnTo>
                      <a:pt x="140" y="49"/>
                    </a:lnTo>
                    <a:lnTo>
                      <a:pt x="143" y="45"/>
                    </a:lnTo>
                    <a:lnTo>
                      <a:pt x="147" y="42"/>
                    </a:lnTo>
                    <a:lnTo>
                      <a:pt x="148" y="39"/>
                    </a:lnTo>
                    <a:lnTo>
                      <a:pt x="150" y="35"/>
                    </a:lnTo>
                    <a:lnTo>
                      <a:pt x="153" y="32"/>
                    </a:lnTo>
                    <a:lnTo>
                      <a:pt x="156" y="30"/>
                    </a:lnTo>
                    <a:lnTo>
                      <a:pt x="158" y="27"/>
                    </a:lnTo>
                    <a:lnTo>
                      <a:pt x="161" y="25"/>
                    </a:lnTo>
                    <a:lnTo>
                      <a:pt x="163" y="23"/>
                    </a:lnTo>
                    <a:lnTo>
                      <a:pt x="166" y="20"/>
                    </a:lnTo>
                    <a:lnTo>
                      <a:pt x="167" y="18"/>
                    </a:lnTo>
                    <a:lnTo>
                      <a:pt x="169" y="16"/>
                    </a:lnTo>
                    <a:lnTo>
                      <a:pt x="171" y="14"/>
                    </a:lnTo>
                    <a:lnTo>
                      <a:pt x="174" y="12"/>
                    </a:lnTo>
                    <a:lnTo>
                      <a:pt x="176" y="10"/>
                    </a:lnTo>
                    <a:lnTo>
                      <a:pt x="178" y="10"/>
                    </a:lnTo>
                    <a:lnTo>
                      <a:pt x="180" y="8"/>
                    </a:lnTo>
                    <a:lnTo>
                      <a:pt x="182" y="7"/>
                    </a:lnTo>
                    <a:lnTo>
                      <a:pt x="185" y="4"/>
                    </a:lnTo>
                    <a:lnTo>
                      <a:pt x="188" y="3"/>
                    </a:lnTo>
                    <a:lnTo>
                      <a:pt x="191" y="1"/>
                    </a:lnTo>
                    <a:lnTo>
                      <a:pt x="194" y="1"/>
                    </a:lnTo>
                    <a:lnTo>
                      <a:pt x="196" y="0"/>
                    </a:lnTo>
                    <a:lnTo>
                      <a:pt x="199" y="0"/>
                    </a:lnTo>
                    <a:lnTo>
                      <a:pt x="200" y="1"/>
                    </a:lnTo>
                    <a:lnTo>
                      <a:pt x="203" y="2"/>
                    </a:lnTo>
                    <a:lnTo>
                      <a:pt x="204" y="3"/>
                    </a:lnTo>
                    <a:lnTo>
                      <a:pt x="205" y="4"/>
                    </a:lnTo>
                    <a:lnTo>
                      <a:pt x="205" y="7"/>
                    </a:lnTo>
                    <a:lnTo>
                      <a:pt x="205" y="9"/>
                    </a:lnTo>
                    <a:lnTo>
                      <a:pt x="205" y="11"/>
                    </a:lnTo>
                    <a:lnTo>
                      <a:pt x="205" y="14"/>
                    </a:lnTo>
                    <a:lnTo>
                      <a:pt x="205" y="16"/>
                    </a:lnTo>
                    <a:lnTo>
                      <a:pt x="205" y="18"/>
                    </a:lnTo>
                    <a:lnTo>
                      <a:pt x="205" y="20"/>
                    </a:lnTo>
                    <a:lnTo>
                      <a:pt x="205" y="22"/>
                    </a:lnTo>
                    <a:lnTo>
                      <a:pt x="205" y="24"/>
                    </a:lnTo>
                    <a:lnTo>
                      <a:pt x="204" y="26"/>
                    </a:lnTo>
                    <a:lnTo>
                      <a:pt x="203" y="29"/>
                    </a:lnTo>
                    <a:lnTo>
                      <a:pt x="203" y="30"/>
                    </a:lnTo>
                    <a:lnTo>
                      <a:pt x="202" y="32"/>
                    </a:lnTo>
                    <a:lnTo>
                      <a:pt x="201" y="35"/>
                    </a:lnTo>
                    <a:lnTo>
                      <a:pt x="200" y="38"/>
                    </a:lnTo>
                    <a:lnTo>
                      <a:pt x="199" y="41"/>
                    </a:lnTo>
                    <a:lnTo>
                      <a:pt x="198" y="43"/>
                    </a:lnTo>
                    <a:lnTo>
                      <a:pt x="197" y="46"/>
                    </a:lnTo>
                    <a:lnTo>
                      <a:pt x="195" y="49"/>
                    </a:lnTo>
                    <a:lnTo>
                      <a:pt x="194" y="51"/>
                    </a:lnTo>
                    <a:lnTo>
                      <a:pt x="192" y="54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8" y="64"/>
                    </a:lnTo>
                    <a:lnTo>
                      <a:pt x="186" y="67"/>
                    </a:lnTo>
                    <a:lnTo>
                      <a:pt x="185" y="70"/>
                    </a:lnTo>
                    <a:lnTo>
                      <a:pt x="182" y="73"/>
                    </a:lnTo>
                    <a:lnTo>
                      <a:pt x="180" y="77"/>
                    </a:lnTo>
                    <a:lnTo>
                      <a:pt x="178" y="80"/>
                    </a:lnTo>
                    <a:lnTo>
                      <a:pt x="176" y="84"/>
                    </a:lnTo>
                    <a:lnTo>
                      <a:pt x="173" y="88"/>
                    </a:lnTo>
                    <a:lnTo>
                      <a:pt x="171" y="91"/>
                    </a:lnTo>
                    <a:lnTo>
                      <a:pt x="168" y="94"/>
                    </a:lnTo>
                    <a:lnTo>
                      <a:pt x="167" y="98"/>
                    </a:lnTo>
                    <a:lnTo>
                      <a:pt x="164" y="102"/>
                    </a:lnTo>
                    <a:lnTo>
                      <a:pt x="162" y="106"/>
                    </a:lnTo>
                    <a:lnTo>
                      <a:pt x="159" y="109"/>
                    </a:lnTo>
                    <a:lnTo>
                      <a:pt x="156" y="113"/>
                    </a:lnTo>
                    <a:lnTo>
                      <a:pt x="153" y="117"/>
                    </a:lnTo>
                    <a:lnTo>
                      <a:pt x="150" y="122"/>
                    </a:lnTo>
                    <a:lnTo>
                      <a:pt x="147" y="125"/>
                    </a:lnTo>
                    <a:lnTo>
                      <a:pt x="145" y="128"/>
                    </a:lnTo>
                    <a:lnTo>
                      <a:pt x="142" y="133"/>
                    </a:lnTo>
                    <a:lnTo>
                      <a:pt x="139" y="137"/>
                    </a:lnTo>
                    <a:lnTo>
                      <a:pt x="136" y="141"/>
                    </a:lnTo>
                    <a:lnTo>
                      <a:pt x="133" y="145"/>
                    </a:lnTo>
                    <a:lnTo>
                      <a:pt x="130" y="148"/>
                    </a:lnTo>
                    <a:lnTo>
                      <a:pt x="128" y="153"/>
                    </a:lnTo>
                    <a:lnTo>
                      <a:pt x="124" y="157"/>
                    </a:lnTo>
                    <a:lnTo>
                      <a:pt x="121" y="161"/>
                    </a:lnTo>
                    <a:lnTo>
                      <a:pt x="118" y="165"/>
                    </a:lnTo>
                    <a:lnTo>
                      <a:pt x="115" y="168"/>
                    </a:lnTo>
                    <a:lnTo>
                      <a:pt x="111" y="172"/>
                    </a:lnTo>
                    <a:lnTo>
                      <a:pt x="109" y="176"/>
                    </a:lnTo>
                    <a:lnTo>
                      <a:pt x="106" y="180"/>
                    </a:lnTo>
                    <a:lnTo>
                      <a:pt x="103" y="185"/>
                    </a:lnTo>
                    <a:lnTo>
                      <a:pt x="100" y="188"/>
                    </a:lnTo>
                    <a:lnTo>
                      <a:pt x="96" y="192"/>
                    </a:lnTo>
                    <a:lnTo>
                      <a:pt x="93" y="195"/>
                    </a:lnTo>
                    <a:lnTo>
                      <a:pt x="90" y="200"/>
                    </a:lnTo>
                    <a:lnTo>
                      <a:pt x="87" y="203"/>
                    </a:lnTo>
                    <a:lnTo>
                      <a:pt x="84" y="206"/>
                    </a:lnTo>
                    <a:lnTo>
                      <a:pt x="81" y="210"/>
                    </a:lnTo>
                    <a:lnTo>
                      <a:pt x="78" y="214"/>
                    </a:lnTo>
                    <a:lnTo>
                      <a:pt x="75" y="218"/>
                    </a:lnTo>
                    <a:lnTo>
                      <a:pt x="72" y="221"/>
                    </a:lnTo>
                    <a:lnTo>
                      <a:pt x="69" y="224"/>
                    </a:lnTo>
                    <a:lnTo>
                      <a:pt x="67" y="228"/>
                    </a:lnTo>
                    <a:lnTo>
                      <a:pt x="63" y="231"/>
                    </a:lnTo>
                    <a:lnTo>
                      <a:pt x="60" y="235"/>
                    </a:lnTo>
                    <a:lnTo>
                      <a:pt x="58" y="238"/>
                    </a:lnTo>
                    <a:lnTo>
                      <a:pt x="55" y="242"/>
                    </a:lnTo>
                    <a:lnTo>
                      <a:pt x="52" y="244"/>
                    </a:lnTo>
                    <a:lnTo>
                      <a:pt x="50" y="247"/>
                    </a:lnTo>
                    <a:lnTo>
                      <a:pt x="47" y="250"/>
                    </a:lnTo>
                    <a:lnTo>
                      <a:pt x="45" y="254"/>
                    </a:lnTo>
                    <a:lnTo>
                      <a:pt x="42" y="256"/>
                    </a:lnTo>
                    <a:lnTo>
                      <a:pt x="40" y="259"/>
                    </a:lnTo>
                    <a:lnTo>
                      <a:pt x="38" y="262"/>
                    </a:lnTo>
                    <a:lnTo>
                      <a:pt x="35" y="264"/>
                    </a:lnTo>
                    <a:lnTo>
                      <a:pt x="33" y="267"/>
                    </a:lnTo>
                    <a:lnTo>
                      <a:pt x="32" y="269"/>
                    </a:lnTo>
                    <a:lnTo>
                      <a:pt x="29" y="272"/>
                    </a:lnTo>
                    <a:lnTo>
                      <a:pt x="27" y="274"/>
                    </a:lnTo>
                    <a:lnTo>
                      <a:pt x="25" y="276"/>
                    </a:lnTo>
                    <a:lnTo>
                      <a:pt x="24" y="279"/>
                    </a:lnTo>
                    <a:lnTo>
                      <a:pt x="22" y="281"/>
                    </a:lnTo>
                    <a:lnTo>
                      <a:pt x="21" y="282"/>
                    </a:lnTo>
                    <a:lnTo>
                      <a:pt x="0" y="267"/>
                    </a:lnTo>
                    <a:lnTo>
                      <a:pt x="0" y="267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8" name="Freeform 53"/>
              <p:cNvSpPr>
                <a:spLocks/>
              </p:cNvSpPr>
              <p:nvPr/>
            </p:nvSpPr>
            <p:spPr bwMode="auto">
              <a:xfrm>
                <a:off x="1339" y="706"/>
                <a:ext cx="165" cy="294"/>
              </a:xfrm>
              <a:custGeom>
                <a:avLst/>
                <a:gdLst/>
                <a:ahLst/>
                <a:cxnLst>
                  <a:cxn ang="0">
                    <a:pos x="0" y="292"/>
                  </a:cxn>
                  <a:cxn ang="0">
                    <a:pos x="2" y="284"/>
                  </a:cxn>
                  <a:cxn ang="0">
                    <a:pos x="5" y="278"/>
                  </a:cxn>
                  <a:cxn ang="0">
                    <a:pos x="6" y="269"/>
                  </a:cxn>
                  <a:cxn ang="0">
                    <a:pos x="9" y="259"/>
                  </a:cxn>
                  <a:cxn ang="0">
                    <a:pos x="13" y="248"/>
                  </a:cxn>
                  <a:cxn ang="0">
                    <a:pos x="18" y="236"/>
                  </a:cxn>
                  <a:cxn ang="0">
                    <a:pos x="22" y="222"/>
                  </a:cxn>
                  <a:cxn ang="0">
                    <a:pos x="26" y="209"/>
                  </a:cxn>
                  <a:cxn ang="0">
                    <a:pos x="32" y="194"/>
                  </a:cxn>
                  <a:cxn ang="0">
                    <a:pos x="38" y="180"/>
                  </a:cxn>
                  <a:cxn ang="0">
                    <a:pos x="44" y="164"/>
                  </a:cxn>
                  <a:cxn ang="0">
                    <a:pos x="49" y="149"/>
                  </a:cxn>
                  <a:cxn ang="0">
                    <a:pos x="56" y="133"/>
                  </a:cxn>
                  <a:cxn ang="0">
                    <a:pos x="62" y="119"/>
                  </a:cxn>
                  <a:cxn ang="0">
                    <a:pos x="68" y="103"/>
                  </a:cxn>
                  <a:cxn ang="0">
                    <a:pos x="75" y="89"/>
                  </a:cxn>
                  <a:cxn ang="0">
                    <a:pos x="82" y="76"/>
                  </a:cxn>
                  <a:cxn ang="0">
                    <a:pos x="88" y="64"/>
                  </a:cxn>
                  <a:cxn ang="0">
                    <a:pos x="95" y="52"/>
                  </a:cxn>
                  <a:cxn ang="0">
                    <a:pos x="102" y="42"/>
                  </a:cxn>
                  <a:cxn ang="0">
                    <a:pos x="108" y="32"/>
                  </a:cxn>
                  <a:cxn ang="0">
                    <a:pos x="115" y="25"/>
                  </a:cxn>
                  <a:cxn ang="0">
                    <a:pos x="121" y="17"/>
                  </a:cxn>
                  <a:cxn ang="0">
                    <a:pos x="126" y="11"/>
                  </a:cxn>
                  <a:cxn ang="0">
                    <a:pos x="135" y="6"/>
                  </a:cxn>
                  <a:cxn ang="0">
                    <a:pos x="145" y="1"/>
                  </a:cxn>
                  <a:cxn ang="0">
                    <a:pos x="154" y="0"/>
                  </a:cxn>
                  <a:cxn ang="0">
                    <a:pos x="160" y="4"/>
                  </a:cxn>
                  <a:cxn ang="0">
                    <a:pos x="164" y="11"/>
                  </a:cxn>
                  <a:cxn ang="0">
                    <a:pos x="165" y="18"/>
                  </a:cxn>
                  <a:cxn ang="0">
                    <a:pos x="165" y="25"/>
                  </a:cxn>
                  <a:cxn ang="0">
                    <a:pos x="164" y="32"/>
                  </a:cxn>
                  <a:cxn ang="0">
                    <a:pos x="162" y="41"/>
                  </a:cxn>
                  <a:cxn ang="0">
                    <a:pos x="160" y="50"/>
                  </a:cxn>
                  <a:cxn ang="0">
                    <a:pos x="156" y="60"/>
                  </a:cxn>
                  <a:cxn ang="0">
                    <a:pos x="152" y="71"/>
                  </a:cxn>
                  <a:cxn ang="0">
                    <a:pos x="146" y="83"/>
                  </a:cxn>
                  <a:cxn ang="0">
                    <a:pos x="140" y="95"/>
                  </a:cxn>
                  <a:cxn ang="0">
                    <a:pos x="132" y="107"/>
                  </a:cxn>
                  <a:cxn ang="0">
                    <a:pos x="124" y="121"/>
                  </a:cxn>
                  <a:cxn ang="0">
                    <a:pos x="115" y="135"/>
                  </a:cxn>
                  <a:cxn ang="0">
                    <a:pos x="106" y="148"/>
                  </a:cxn>
                  <a:cxn ang="0">
                    <a:pos x="97" y="161"/>
                  </a:cxn>
                  <a:cxn ang="0">
                    <a:pos x="87" y="176"/>
                  </a:cxn>
                  <a:cxn ang="0">
                    <a:pos x="78" y="190"/>
                  </a:cxn>
                  <a:cxn ang="0">
                    <a:pos x="68" y="203"/>
                  </a:cxn>
                  <a:cxn ang="0">
                    <a:pos x="59" y="216"/>
                  </a:cxn>
                  <a:cxn ang="0">
                    <a:pos x="49" y="228"/>
                  </a:cxn>
                  <a:cxn ang="0">
                    <a:pos x="41" y="239"/>
                  </a:cxn>
                  <a:cxn ang="0">
                    <a:pos x="32" y="251"/>
                  </a:cxn>
                  <a:cxn ang="0">
                    <a:pos x="25" y="260"/>
                  </a:cxn>
                  <a:cxn ang="0">
                    <a:pos x="18" y="270"/>
                  </a:cxn>
                  <a:cxn ang="0">
                    <a:pos x="11" y="277"/>
                  </a:cxn>
                  <a:cxn ang="0">
                    <a:pos x="6" y="283"/>
                  </a:cxn>
                  <a:cxn ang="0">
                    <a:pos x="2" y="289"/>
                  </a:cxn>
                  <a:cxn ang="0">
                    <a:pos x="0" y="294"/>
                  </a:cxn>
                </a:cxnLst>
                <a:rect l="0" t="0" r="r" b="b"/>
                <a:pathLst>
                  <a:path w="165" h="294">
                    <a:moveTo>
                      <a:pt x="0" y="294"/>
                    </a:moveTo>
                    <a:lnTo>
                      <a:pt x="0" y="293"/>
                    </a:lnTo>
                    <a:lnTo>
                      <a:pt x="0" y="292"/>
                    </a:lnTo>
                    <a:lnTo>
                      <a:pt x="1" y="289"/>
                    </a:lnTo>
                    <a:lnTo>
                      <a:pt x="2" y="286"/>
                    </a:lnTo>
                    <a:lnTo>
                      <a:pt x="2" y="284"/>
                    </a:lnTo>
                    <a:lnTo>
                      <a:pt x="3" y="282"/>
                    </a:lnTo>
                    <a:lnTo>
                      <a:pt x="3" y="279"/>
                    </a:lnTo>
                    <a:lnTo>
                      <a:pt x="5" y="278"/>
                    </a:lnTo>
                    <a:lnTo>
                      <a:pt x="5" y="275"/>
                    </a:lnTo>
                    <a:lnTo>
                      <a:pt x="6" y="272"/>
                    </a:lnTo>
                    <a:lnTo>
                      <a:pt x="6" y="269"/>
                    </a:lnTo>
                    <a:lnTo>
                      <a:pt x="8" y="266"/>
                    </a:lnTo>
                    <a:lnTo>
                      <a:pt x="8" y="262"/>
                    </a:lnTo>
                    <a:lnTo>
                      <a:pt x="9" y="259"/>
                    </a:lnTo>
                    <a:lnTo>
                      <a:pt x="11" y="255"/>
                    </a:lnTo>
                    <a:lnTo>
                      <a:pt x="12" y="252"/>
                    </a:lnTo>
                    <a:lnTo>
                      <a:pt x="13" y="248"/>
                    </a:lnTo>
                    <a:lnTo>
                      <a:pt x="14" y="243"/>
                    </a:lnTo>
                    <a:lnTo>
                      <a:pt x="16" y="239"/>
                    </a:lnTo>
                    <a:lnTo>
                      <a:pt x="18" y="236"/>
                    </a:lnTo>
                    <a:lnTo>
                      <a:pt x="19" y="231"/>
                    </a:lnTo>
                    <a:lnTo>
                      <a:pt x="21" y="227"/>
                    </a:lnTo>
                    <a:lnTo>
                      <a:pt x="22" y="222"/>
                    </a:lnTo>
                    <a:lnTo>
                      <a:pt x="24" y="218"/>
                    </a:lnTo>
                    <a:lnTo>
                      <a:pt x="26" y="214"/>
                    </a:lnTo>
                    <a:lnTo>
                      <a:pt x="26" y="209"/>
                    </a:lnTo>
                    <a:lnTo>
                      <a:pt x="28" y="204"/>
                    </a:lnTo>
                    <a:lnTo>
                      <a:pt x="30" y="200"/>
                    </a:lnTo>
                    <a:lnTo>
                      <a:pt x="32" y="194"/>
                    </a:lnTo>
                    <a:lnTo>
                      <a:pt x="34" y="189"/>
                    </a:lnTo>
                    <a:lnTo>
                      <a:pt x="36" y="184"/>
                    </a:lnTo>
                    <a:lnTo>
                      <a:pt x="38" y="180"/>
                    </a:lnTo>
                    <a:lnTo>
                      <a:pt x="40" y="174"/>
                    </a:lnTo>
                    <a:lnTo>
                      <a:pt x="42" y="169"/>
                    </a:lnTo>
                    <a:lnTo>
                      <a:pt x="44" y="164"/>
                    </a:lnTo>
                    <a:lnTo>
                      <a:pt x="45" y="160"/>
                    </a:lnTo>
                    <a:lnTo>
                      <a:pt x="47" y="154"/>
                    </a:lnTo>
                    <a:lnTo>
                      <a:pt x="49" y="149"/>
                    </a:lnTo>
                    <a:lnTo>
                      <a:pt x="51" y="143"/>
                    </a:lnTo>
                    <a:lnTo>
                      <a:pt x="53" y="139"/>
                    </a:lnTo>
                    <a:lnTo>
                      <a:pt x="56" y="133"/>
                    </a:lnTo>
                    <a:lnTo>
                      <a:pt x="58" y="128"/>
                    </a:lnTo>
                    <a:lnTo>
                      <a:pt x="60" y="123"/>
                    </a:lnTo>
                    <a:lnTo>
                      <a:pt x="62" y="119"/>
                    </a:lnTo>
                    <a:lnTo>
                      <a:pt x="64" y="113"/>
                    </a:lnTo>
                    <a:lnTo>
                      <a:pt x="66" y="109"/>
                    </a:lnTo>
                    <a:lnTo>
                      <a:pt x="68" y="103"/>
                    </a:lnTo>
                    <a:lnTo>
                      <a:pt x="70" y="100"/>
                    </a:lnTo>
                    <a:lnTo>
                      <a:pt x="73" y="94"/>
                    </a:lnTo>
                    <a:lnTo>
                      <a:pt x="75" y="89"/>
                    </a:lnTo>
                    <a:lnTo>
                      <a:pt x="77" y="85"/>
                    </a:lnTo>
                    <a:lnTo>
                      <a:pt x="80" y="81"/>
                    </a:lnTo>
                    <a:lnTo>
                      <a:pt x="82" y="76"/>
                    </a:lnTo>
                    <a:lnTo>
                      <a:pt x="83" y="72"/>
                    </a:lnTo>
                    <a:lnTo>
                      <a:pt x="85" y="67"/>
                    </a:lnTo>
                    <a:lnTo>
                      <a:pt x="88" y="64"/>
                    </a:lnTo>
                    <a:lnTo>
                      <a:pt x="90" y="60"/>
                    </a:lnTo>
                    <a:lnTo>
                      <a:pt x="92" y="56"/>
                    </a:lnTo>
                    <a:lnTo>
                      <a:pt x="95" y="52"/>
                    </a:lnTo>
                    <a:lnTo>
                      <a:pt x="97" y="48"/>
                    </a:lnTo>
                    <a:lnTo>
                      <a:pt x="100" y="45"/>
                    </a:lnTo>
                    <a:lnTo>
                      <a:pt x="102" y="42"/>
                    </a:lnTo>
                    <a:lnTo>
                      <a:pt x="103" y="39"/>
                    </a:lnTo>
                    <a:lnTo>
                      <a:pt x="105" y="35"/>
                    </a:lnTo>
                    <a:lnTo>
                      <a:pt x="108" y="32"/>
                    </a:lnTo>
                    <a:lnTo>
                      <a:pt x="110" y="29"/>
                    </a:lnTo>
                    <a:lnTo>
                      <a:pt x="112" y="26"/>
                    </a:lnTo>
                    <a:lnTo>
                      <a:pt x="115" y="25"/>
                    </a:lnTo>
                    <a:lnTo>
                      <a:pt x="117" y="22"/>
                    </a:lnTo>
                    <a:lnTo>
                      <a:pt x="119" y="19"/>
                    </a:lnTo>
                    <a:lnTo>
                      <a:pt x="121" y="17"/>
                    </a:lnTo>
                    <a:lnTo>
                      <a:pt x="122" y="15"/>
                    </a:lnTo>
                    <a:lnTo>
                      <a:pt x="124" y="13"/>
                    </a:lnTo>
                    <a:lnTo>
                      <a:pt x="126" y="11"/>
                    </a:lnTo>
                    <a:lnTo>
                      <a:pt x="129" y="9"/>
                    </a:lnTo>
                    <a:lnTo>
                      <a:pt x="131" y="8"/>
                    </a:lnTo>
                    <a:lnTo>
                      <a:pt x="135" y="6"/>
                    </a:lnTo>
                    <a:lnTo>
                      <a:pt x="138" y="4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8" y="0"/>
                    </a:lnTo>
                    <a:lnTo>
                      <a:pt x="151" y="0"/>
                    </a:lnTo>
                    <a:lnTo>
                      <a:pt x="154" y="0"/>
                    </a:lnTo>
                    <a:lnTo>
                      <a:pt x="157" y="1"/>
                    </a:lnTo>
                    <a:lnTo>
                      <a:pt x="159" y="2"/>
                    </a:lnTo>
                    <a:lnTo>
                      <a:pt x="160" y="4"/>
                    </a:lnTo>
                    <a:lnTo>
                      <a:pt x="161" y="6"/>
                    </a:lnTo>
                    <a:lnTo>
                      <a:pt x="163" y="8"/>
                    </a:lnTo>
                    <a:lnTo>
                      <a:pt x="164" y="11"/>
                    </a:lnTo>
                    <a:lnTo>
                      <a:pt x="164" y="14"/>
                    </a:lnTo>
                    <a:lnTo>
                      <a:pt x="164" y="16"/>
                    </a:lnTo>
                    <a:lnTo>
                      <a:pt x="165" y="18"/>
                    </a:lnTo>
                    <a:lnTo>
                      <a:pt x="165" y="20"/>
                    </a:lnTo>
                    <a:lnTo>
                      <a:pt x="165" y="23"/>
                    </a:lnTo>
                    <a:lnTo>
                      <a:pt x="165" y="25"/>
                    </a:lnTo>
                    <a:lnTo>
                      <a:pt x="165" y="27"/>
                    </a:lnTo>
                    <a:lnTo>
                      <a:pt x="164" y="29"/>
                    </a:lnTo>
                    <a:lnTo>
                      <a:pt x="164" y="32"/>
                    </a:lnTo>
                    <a:lnTo>
                      <a:pt x="163" y="34"/>
                    </a:lnTo>
                    <a:lnTo>
                      <a:pt x="163" y="37"/>
                    </a:lnTo>
                    <a:lnTo>
                      <a:pt x="162" y="41"/>
                    </a:lnTo>
                    <a:lnTo>
                      <a:pt x="161" y="44"/>
                    </a:lnTo>
                    <a:lnTo>
                      <a:pt x="160" y="46"/>
                    </a:lnTo>
                    <a:lnTo>
                      <a:pt x="160" y="50"/>
                    </a:lnTo>
                    <a:lnTo>
                      <a:pt x="159" y="53"/>
                    </a:lnTo>
                    <a:lnTo>
                      <a:pt x="158" y="56"/>
                    </a:lnTo>
                    <a:lnTo>
                      <a:pt x="156" y="60"/>
                    </a:lnTo>
                    <a:lnTo>
                      <a:pt x="155" y="64"/>
                    </a:lnTo>
                    <a:lnTo>
                      <a:pt x="154" y="66"/>
                    </a:lnTo>
                    <a:lnTo>
                      <a:pt x="152" y="71"/>
                    </a:lnTo>
                    <a:lnTo>
                      <a:pt x="150" y="75"/>
                    </a:lnTo>
                    <a:lnTo>
                      <a:pt x="148" y="79"/>
                    </a:lnTo>
                    <a:lnTo>
                      <a:pt x="146" y="83"/>
                    </a:lnTo>
                    <a:lnTo>
                      <a:pt x="144" y="86"/>
                    </a:lnTo>
                    <a:lnTo>
                      <a:pt x="141" y="90"/>
                    </a:lnTo>
                    <a:lnTo>
                      <a:pt x="140" y="95"/>
                    </a:lnTo>
                    <a:lnTo>
                      <a:pt x="137" y="99"/>
                    </a:lnTo>
                    <a:lnTo>
                      <a:pt x="135" y="103"/>
                    </a:lnTo>
                    <a:lnTo>
                      <a:pt x="132" y="107"/>
                    </a:lnTo>
                    <a:lnTo>
                      <a:pt x="129" y="112"/>
                    </a:lnTo>
                    <a:lnTo>
                      <a:pt x="126" y="116"/>
                    </a:lnTo>
                    <a:lnTo>
                      <a:pt x="124" y="121"/>
                    </a:lnTo>
                    <a:lnTo>
                      <a:pt x="121" y="125"/>
                    </a:lnTo>
                    <a:lnTo>
                      <a:pt x="119" y="130"/>
                    </a:lnTo>
                    <a:lnTo>
                      <a:pt x="115" y="135"/>
                    </a:lnTo>
                    <a:lnTo>
                      <a:pt x="113" y="140"/>
                    </a:lnTo>
                    <a:lnTo>
                      <a:pt x="109" y="143"/>
                    </a:lnTo>
                    <a:lnTo>
                      <a:pt x="106" y="148"/>
                    </a:lnTo>
                    <a:lnTo>
                      <a:pt x="103" y="153"/>
                    </a:lnTo>
                    <a:lnTo>
                      <a:pt x="100" y="158"/>
                    </a:lnTo>
                    <a:lnTo>
                      <a:pt x="97" y="161"/>
                    </a:lnTo>
                    <a:lnTo>
                      <a:pt x="94" y="167"/>
                    </a:lnTo>
                    <a:lnTo>
                      <a:pt x="90" y="171"/>
                    </a:lnTo>
                    <a:lnTo>
                      <a:pt x="87" y="176"/>
                    </a:lnTo>
                    <a:lnTo>
                      <a:pt x="84" y="181"/>
                    </a:lnTo>
                    <a:lnTo>
                      <a:pt x="81" y="185"/>
                    </a:lnTo>
                    <a:lnTo>
                      <a:pt x="78" y="190"/>
                    </a:lnTo>
                    <a:lnTo>
                      <a:pt x="75" y="194"/>
                    </a:lnTo>
                    <a:lnTo>
                      <a:pt x="71" y="199"/>
                    </a:lnTo>
                    <a:lnTo>
                      <a:pt x="68" y="203"/>
                    </a:lnTo>
                    <a:lnTo>
                      <a:pt x="64" y="207"/>
                    </a:lnTo>
                    <a:lnTo>
                      <a:pt x="62" y="212"/>
                    </a:lnTo>
                    <a:lnTo>
                      <a:pt x="59" y="216"/>
                    </a:lnTo>
                    <a:lnTo>
                      <a:pt x="56" y="220"/>
                    </a:lnTo>
                    <a:lnTo>
                      <a:pt x="52" y="224"/>
                    </a:lnTo>
                    <a:lnTo>
                      <a:pt x="49" y="228"/>
                    </a:lnTo>
                    <a:lnTo>
                      <a:pt x="46" y="232"/>
                    </a:lnTo>
                    <a:lnTo>
                      <a:pt x="44" y="236"/>
                    </a:lnTo>
                    <a:lnTo>
                      <a:pt x="41" y="239"/>
                    </a:lnTo>
                    <a:lnTo>
                      <a:pt x="38" y="243"/>
                    </a:lnTo>
                    <a:lnTo>
                      <a:pt x="35" y="247"/>
                    </a:lnTo>
                    <a:lnTo>
                      <a:pt x="32" y="251"/>
                    </a:lnTo>
                    <a:lnTo>
                      <a:pt x="29" y="254"/>
                    </a:lnTo>
                    <a:lnTo>
                      <a:pt x="27" y="258"/>
                    </a:lnTo>
                    <a:lnTo>
                      <a:pt x="25" y="260"/>
                    </a:lnTo>
                    <a:lnTo>
                      <a:pt x="23" y="263"/>
                    </a:lnTo>
                    <a:lnTo>
                      <a:pt x="20" y="266"/>
                    </a:lnTo>
                    <a:lnTo>
                      <a:pt x="18" y="270"/>
                    </a:lnTo>
                    <a:lnTo>
                      <a:pt x="16" y="272"/>
                    </a:lnTo>
                    <a:lnTo>
                      <a:pt x="14" y="275"/>
                    </a:lnTo>
                    <a:lnTo>
                      <a:pt x="11" y="277"/>
                    </a:lnTo>
                    <a:lnTo>
                      <a:pt x="10" y="279"/>
                    </a:lnTo>
                    <a:lnTo>
                      <a:pt x="8" y="281"/>
                    </a:lnTo>
                    <a:lnTo>
                      <a:pt x="6" y="283"/>
                    </a:lnTo>
                    <a:lnTo>
                      <a:pt x="6" y="285"/>
                    </a:lnTo>
                    <a:lnTo>
                      <a:pt x="5" y="287"/>
                    </a:lnTo>
                    <a:lnTo>
                      <a:pt x="2" y="289"/>
                    </a:lnTo>
                    <a:lnTo>
                      <a:pt x="1" y="292"/>
                    </a:lnTo>
                    <a:lnTo>
                      <a:pt x="0" y="293"/>
                    </a:lnTo>
                    <a:lnTo>
                      <a:pt x="0" y="294"/>
                    </a:lnTo>
                    <a:lnTo>
                      <a:pt x="0" y="294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9" name="Freeform 54"/>
              <p:cNvSpPr>
                <a:spLocks/>
              </p:cNvSpPr>
              <p:nvPr/>
            </p:nvSpPr>
            <p:spPr bwMode="auto">
              <a:xfrm>
                <a:off x="1333" y="739"/>
                <a:ext cx="124" cy="292"/>
              </a:xfrm>
              <a:custGeom>
                <a:avLst/>
                <a:gdLst/>
                <a:ahLst/>
                <a:cxnLst>
                  <a:cxn ang="0">
                    <a:pos x="10" y="256"/>
                  </a:cxn>
                  <a:cxn ang="0">
                    <a:pos x="12" y="245"/>
                  </a:cxn>
                  <a:cxn ang="0">
                    <a:pos x="12" y="235"/>
                  </a:cxn>
                  <a:cxn ang="0">
                    <a:pos x="14" y="225"/>
                  </a:cxn>
                  <a:cxn ang="0">
                    <a:pos x="17" y="212"/>
                  </a:cxn>
                  <a:cxn ang="0">
                    <a:pos x="19" y="198"/>
                  </a:cxn>
                  <a:cxn ang="0">
                    <a:pos x="22" y="184"/>
                  </a:cxn>
                  <a:cxn ang="0">
                    <a:pos x="25" y="168"/>
                  </a:cxn>
                  <a:cxn ang="0">
                    <a:pos x="29" y="152"/>
                  </a:cxn>
                  <a:cxn ang="0">
                    <a:pos x="32" y="137"/>
                  </a:cxn>
                  <a:cxn ang="0">
                    <a:pos x="34" y="121"/>
                  </a:cxn>
                  <a:cxn ang="0">
                    <a:pos x="38" y="106"/>
                  </a:cxn>
                  <a:cxn ang="0">
                    <a:pos x="41" y="91"/>
                  </a:cxn>
                  <a:cxn ang="0">
                    <a:pos x="44" y="78"/>
                  </a:cxn>
                  <a:cxn ang="0">
                    <a:pos x="48" y="67"/>
                  </a:cxn>
                  <a:cxn ang="0">
                    <a:pos x="51" y="55"/>
                  </a:cxn>
                  <a:cxn ang="0">
                    <a:pos x="53" y="46"/>
                  </a:cxn>
                  <a:cxn ang="0">
                    <a:pos x="56" y="37"/>
                  </a:cxn>
                  <a:cxn ang="0">
                    <a:pos x="59" y="29"/>
                  </a:cxn>
                  <a:cxn ang="0">
                    <a:pos x="63" y="19"/>
                  </a:cxn>
                  <a:cxn ang="0">
                    <a:pos x="68" y="12"/>
                  </a:cxn>
                  <a:cxn ang="0">
                    <a:pos x="75" y="6"/>
                  </a:cxn>
                  <a:cxn ang="0">
                    <a:pos x="85" y="3"/>
                  </a:cxn>
                  <a:cxn ang="0">
                    <a:pos x="98" y="0"/>
                  </a:cxn>
                  <a:cxn ang="0">
                    <a:pos x="111" y="0"/>
                  </a:cxn>
                  <a:cxn ang="0">
                    <a:pos x="121" y="7"/>
                  </a:cxn>
                  <a:cxn ang="0">
                    <a:pos x="124" y="15"/>
                  </a:cxn>
                  <a:cxn ang="0">
                    <a:pos x="124" y="27"/>
                  </a:cxn>
                  <a:cxn ang="0">
                    <a:pos x="123" y="39"/>
                  </a:cxn>
                  <a:cxn ang="0">
                    <a:pos x="121" y="47"/>
                  </a:cxn>
                  <a:cxn ang="0">
                    <a:pos x="119" y="55"/>
                  </a:cxn>
                  <a:cxn ang="0">
                    <a:pos x="117" y="64"/>
                  </a:cxn>
                  <a:cxn ang="0">
                    <a:pos x="114" y="73"/>
                  </a:cxn>
                  <a:cxn ang="0">
                    <a:pos x="111" y="84"/>
                  </a:cxn>
                  <a:cxn ang="0">
                    <a:pos x="108" y="94"/>
                  </a:cxn>
                  <a:cxn ang="0">
                    <a:pos x="105" y="105"/>
                  </a:cxn>
                  <a:cxn ang="0">
                    <a:pos x="100" y="115"/>
                  </a:cxn>
                  <a:cxn ang="0">
                    <a:pos x="97" y="128"/>
                  </a:cxn>
                  <a:cxn ang="0">
                    <a:pos x="92" y="139"/>
                  </a:cxn>
                  <a:cxn ang="0">
                    <a:pos x="89" y="150"/>
                  </a:cxn>
                  <a:cxn ang="0">
                    <a:pos x="84" y="163"/>
                  </a:cxn>
                  <a:cxn ang="0">
                    <a:pos x="80" y="174"/>
                  </a:cxn>
                  <a:cxn ang="0">
                    <a:pos x="75" y="186"/>
                  </a:cxn>
                  <a:cxn ang="0">
                    <a:pos x="70" y="197"/>
                  </a:cxn>
                  <a:cxn ang="0">
                    <a:pos x="66" y="207"/>
                  </a:cxn>
                  <a:cxn ang="0">
                    <a:pos x="61" y="219"/>
                  </a:cxn>
                  <a:cxn ang="0">
                    <a:pos x="56" y="229"/>
                  </a:cxn>
                  <a:cxn ang="0">
                    <a:pos x="52" y="239"/>
                  </a:cxn>
                  <a:cxn ang="0">
                    <a:pos x="48" y="248"/>
                  </a:cxn>
                  <a:cxn ang="0">
                    <a:pos x="42" y="259"/>
                  </a:cxn>
                  <a:cxn ang="0">
                    <a:pos x="34" y="273"/>
                  </a:cxn>
                  <a:cxn ang="0">
                    <a:pos x="29" y="284"/>
                  </a:cxn>
                  <a:cxn ang="0">
                    <a:pos x="25" y="291"/>
                  </a:cxn>
                  <a:cxn ang="0">
                    <a:pos x="10" y="259"/>
                  </a:cxn>
                </a:cxnLst>
                <a:rect l="0" t="0" r="r" b="b"/>
                <a:pathLst>
                  <a:path w="124" h="292">
                    <a:moveTo>
                      <a:pt x="10" y="259"/>
                    </a:moveTo>
                    <a:lnTo>
                      <a:pt x="10" y="259"/>
                    </a:lnTo>
                    <a:lnTo>
                      <a:pt x="10" y="257"/>
                    </a:lnTo>
                    <a:lnTo>
                      <a:pt x="10" y="256"/>
                    </a:lnTo>
                    <a:lnTo>
                      <a:pt x="11" y="253"/>
                    </a:lnTo>
                    <a:lnTo>
                      <a:pt x="11" y="250"/>
                    </a:lnTo>
                    <a:lnTo>
                      <a:pt x="11" y="246"/>
                    </a:lnTo>
                    <a:lnTo>
                      <a:pt x="12" y="245"/>
                    </a:lnTo>
                    <a:lnTo>
                      <a:pt x="12" y="243"/>
                    </a:lnTo>
                    <a:lnTo>
                      <a:pt x="12" y="241"/>
                    </a:lnTo>
                    <a:lnTo>
                      <a:pt x="12" y="238"/>
                    </a:lnTo>
                    <a:lnTo>
                      <a:pt x="12" y="235"/>
                    </a:lnTo>
                    <a:lnTo>
                      <a:pt x="13" y="233"/>
                    </a:lnTo>
                    <a:lnTo>
                      <a:pt x="13" y="230"/>
                    </a:lnTo>
                    <a:lnTo>
                      <a:pt x="14" y="227"/>
                    </a:lnTo>
                    <a:lnTo>
                      <a:pt x="14" y="225"/>
                    </a:lnTo>
                    <a:lnTo>
                      <a:pt x="15" y="222"/>
                    </a:lnTo>
                    <a:lnTo>
                      <a:pt x="15" y="218"/>
                    </a:lnTo>
                    <a:lnTo>
                      <a:pt x="16" y="215"/>
                    </a:lnTo>
                    <a:lnTo>
                      <a:pt x="17" y="212"/>
                    </a:lnTo>
                    <a:lnTo>
                      <a:pt x="17" y="208"/>
                    </a:lnTo>
                    <a:lnTo>
                      <a:pt x="18" y="205"/>
                    </a:lnTo>
                    <a:lnTo>
                      <a:pt x="18" y="202"/>
                    </a:lnTo>
                    <a:lnTo>
                      <a:pt x="19" y="198"/>
                    </a:lnTo>
                    <a:lnTo>
                      <a:pt x="20" y="195"/>
                    </a:lnTo>
                    <a:lnTo>
                      <a:pt x="21" y="191"/>
                    </a:lnTo>
                    <a:lnTo>
                      <a:pt x="22" y="187"/>
                    </a:lnTo>
                    <a:lnTo>
                      <a:pt x="22" y="184"/>
                    </a:lnTo>
                    <a:lnTo>
                      <a:pt x="23" y="180"/>
                    </a:lnTo>
                    <a:lnTo>
                      <a:pt x="24" y="176"/>
                    </a:lnTo>
                    <a:lnTo>
                      <a:pt x="24" y="172"/>
                    </a:lnTo>
                    <a:lnTo>
                      <a:pt x="25" y="168"/>
                    </a:lnTo>
                    <a:lnTo>
                      <a:pt x="26" y="164"/>
                    </a:lnTo>
                    <a:lnTo>
                      <a:pt x="27" y="160"/>
                    </a:lnTo>
                    <a:lnTo>
                      <a:pt x="28" y="157"/>
                    </a:lnTo>
                    <a:lnTo>
                      <a:pt x="29" y="152"/>
                    </a:lnTo>
                    <a:lnTo>
                      <a:pt x="29" y="148"/>
                    </a:lnTo>
                    <a:lnTo>
                      <a:pt x="30" y="145"/>
                    </a:lnTo>
                    <a:lnTo>
                      <a:pt x="31" y="141"/>
                    </a:lnTo>
                    <a:lnTo>
                      <a:pt x="32" y="137"/>
                    </a:lnTo>
                    <a:lnTo>
                      <a:pt x="32" y="132"/>
                    </a:lnTo>
                    <a:lnTo>
                      <a:pt x="32" y="128"/>
                    </a:lnTo>
                    <a:lnTo>
                      <a:pt x="34" y="126"/>
                    </a:lnTo>
                    <a:lnTo>
                      <a:pt x="34" y="121"/>
                    </a:lnTo>
                    <a:lnTo>
                      <a:pt x="35" y="117"/>
                    </a:lnTo>
                    <a:lnTo>
                      <a:pt x="36" y="113"/>
                    </a:lnTo>
                    <a:lnTo>
                      <a:pt x="37" y="109"/>
                    </a:lnTo>
                    <a:lnTo>
                      <a:pt x="38" y="106"/>
                    </a:lnTo>
                    <a:lnTo>
                      <a:pt x="38" y="102"/>
                    </a:lnTo>
                    <a:lnTo>
                      <a:pt x="39" y="99"/>
                    </a:lnTo>
                    <a:lnTo>
                      <a:pt x="40" y="95"/>
                    </a:lnTo>
                    <a:lnTo>
                      <a:pt x="41" y="91"/>
                    </a:lnTo>
                    <a:lnTo>
                      <a:pt x="42" y="88"/>
                    </a:lnTo>
                    <a:lnTo>
                      <a:pt x="42" y="85"/>
                    </a:lnTo>
                    <a:lnTo>
                      <a:pt x="44" y="82"/>
                    </a:lnTo>
                    <a:lnTo>
                      <a:pt x="44" y="78"/>
                    </a:lnTo>
                    <a:lnTo>
                      <a:pt x="45" y="75"/>
                    </a:lnTo>
                    <a:lnTo>
                      <a:pt x="46" y="72"/>
                    </a:lnTo>
                    <a:lnTo>
                      <a:pt x="47" y="70"/>
                    </a:lnTo>
                    <a:lnTo>
                      <a:pt x="48" y="67"/>
                    </a:lnTo>
                    <a:lnTo>
                      <a:pt x="49" y="63"/>
                    </a:lnTo>
                    <a:lnTo>
                      <a:pt x="50" y="60"/>
                    </a:lnTo>
                    <a:lnTo>
                      <a:pt x="50" y="58"/>
                    </a:lnTo>
                    <a:lnTo>
                      <a:pt x="51" y="55"/>
                    </a:lnTo>
                    <a:lnTo>
                      <a:pt x="51" y="52"/>
                    </a:lnTo>
                    <a:lnTo>
                      <a:pt x="52" y="51"/>
                    </a:lnTo>
                    <a:lnTo>
                      <a:pt x="53" y="48"/>
                    </a:lnTo>
                    <a:lnTo>
                      <a:pt x="53" y="46"/>
                    </a:lnTo>
                    <a:lnTo>
                      <a:pt x="54" y="44"/>
                    </a:lnTo>
                    <a:lnTo>
                      <a:pt x="55" y="41"/>
                    </a:lnTo>
                    <a:lnTo>
                      <a:pt x="55" y="39"/>
                    </a:lnTo>
                    <a:lnTo>
                      <a:pt x="56" y="37"/>
                    </a:lnTo>
                    <a:lnTo>
                      <a:pt x="56" y="35"/>
                    </a:lnTo>
                    <a:lnTo>
                      <a:pt x="57" y="33"/>
                    </a:lnTo>
                    <a:lnTo>
                      <a:pt x="58" y="32"/>
                    </a:lnTo>
                    <a:lnTo>
                      <a:pt x="59" y="29"/>
                    </a:lnTo>
                    <a:lnTo>
                      <a:pt x="60" y="26"/>
                    </a:lnTo>
                    <a:lnTo>
                      <a:pt x="61" y="23"/>
                    </a:lnTo>
                    <a:lnTo>
                      <a:pt x="62" y="21"/>
                    </a:lnTo>
                    <a:lnTo>
                      <a:pt x="63" y="19"/>
                    </a:lnTo>
                    <a:lnTo>
                      <a:pt x="64" y="17"/>
                    </a:lnTo>
                    <a:lnTo>
                      <a:pt x="65" y="15"/>
                    </a:lnTo>
                    <a:lnTo>
                      <a:pt x="67" y="13"/>
                    </a:lnTo>
                    <a:lnTo>
                      <a:pt x="68" y="12"/>
                    </a:lnTo>
                    <a:lnTo>
                      <a:pt x="70" y="9"/>
                    </a:lnTo>
                    <a:lnTo>
                      <a:pt x="71" y="8"/>
                    </a:lnTo>
                    <a:lnTo>
                      <a:pt x="73" y="7"/>
                    </a:lnTo>
                    <a:lnTo>
                      <a:pt x="75" y="6"/>
                    </a:lnTo>
                    <a:lnTo>
                      <a:pt x="77" y="5"/>
                    </a:lnTo>
                    <a:lnTo>
                      <a:pt x="79" y="4"/>
                    </a:lnTo>
                    <a:lnTo>
                      <a:pt x="83" y="4"/>
                    </a:lnTo>
                    <a:lnTo>
                      <a:pt x="85" y="3"/>
                    </a:lnTo>
                    <a:lnTo>
                      <a:pt x="89" y="3"/>
                    </a:lnTo>
                    <a:lnTo>
                      <a:pt x="91" y="2"/>
                    </a:lnTo>
                    <a:lnTo>
                      <a:pt x="94" y="1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5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4" y="1"/>
                    </a:lnTo>
                    <a:lnTo>
                      <a:pt x="116" y="3"/>
                    </a:lnTo>
                    <a:lnTo>
                      <a:pt x="119" y="5"/>
                    </a:lnTo>
                    <a:lnTo>
                      <a:pt x="121" y="7"/>
                    </a:lnTo>
                    <a:lnTo>
                      <a:pt x="123" y="10"/>
                    </a:lnTo>
                    <a:lnTo>
                      <a:pt x="123" y="12"/>
                    </a:lnTo>
                    <a:lnTo>
                      <a:pt x="123" y="13"/>
                    </a:lnTo>
                    <a:lnTo>
                      <a:pt x="124" y="15"/>
                    </a:lnTo>
                    <a:lnTo>
                      <a:pt x="124" y="18"/>
                    </a:lnTo>
                    <a:lnTo>
                      <a:pt x="124" y="21"/>
                    </a:lnTo>
                    <a:lnTo>
                      <a:pt x="124" y="24"/>
                    </a:lnTo>
                    <a:lnTo>
                      <a:pt x="124" y="27"/>
                    </a:lnTo>
                    <a:lnTo>
                      <a:pt x="124" y="30"/>
                    </a:lnTo>
                    <a:lnTo>
                      <a:pt x="123" y="33"/>
                    </a:lnTo>
                    <a:lnTo>
                      <a:pt x="123" y="37"/>
                    </a:lnTo>
                    <a:lnTo>
                      <a:pt x="123" y="39"/>
                    </a:lnTo>
                    <a:lnTo>
                      <a:pt x="122" y="41"/>
                    </a:lnTo>
                    <a:lnTo>
                      <a:pt x="122" y="43"/>
                    </a:lnTo>
                    <a:lnTo>
                      <a:pt x="122" y="45"/>
                    </a:lnTo>
                    <a:lnTo>
                      <a:pt x="121" y="47"/>
                    </a:lnTo>
                    <a:lnTo>
                      <a:pt x="121" y="49"/>
                    </a:lnTo>
                    <a:lnTo>
                      <a:pt x="120" y="51"/>
                    </a:lnTo>
                    <a:lnTo>
                      <a:pt x="120" y="53"/>
                    </a:lnTo>
                    <a:lnTo>
                      <a:pt x="119" y="55"/>
                    </a:lnTo>
                    <a:lnTo>
                      <a:pt x="118" y="57"/>
                    </a:lnTo>
                    <a:lnTo>
                      <a:pt x="118" y="59"/>
                    </a:lnTo>
                    <a:lnTo>
                      <a:pt x="117" y="62"/>
                    </a:lnTo>
                    <a:lnTo>
                      <a:pt x="117" y="64"/>
                    </a:lnTo>
                    <a:lnTo>
                      <a:pt x="116" y="67"/>
                    </a:lnTo>
                    <a:lnTo>
                      <a:pt x="115" y="69"/>
                    </a:lnTo>
                    <a:lnTo>
                      <a:pt x="115" y="71"/>
                    </a:lnTo>
                    <a:lnTo>
                      <a:pt x="114" y="73"/>
                    </a:lnTo>
                    <a:lnTo>
                      <a:pt x="113" y="76"/>
                    </a:lnTo>
                    <a:lnTo>
                      <a:pt x="113" y="79"/>
                    </a:lnTo>
                    <a:lnTo>
                      <a:pt x="112" y="82"/>
                    </a:lnTo>
                    <a:lnTo>
                      <a:pt x="111" y="84"/>
                    </a:lnTo>
                    <a:lnTo>
                      <a:pt x="110" y="87"/>
                    </a:lnTo>
                    <a:lnTo>
                      <a:pt x="109" y="89"/>
                    </a:lnTo>
                    <a:lnTo>
                      <a:pt x="109" y="91"/>
                    </a:lnTo>
                    <a:lnTo>
                      <a:pt x="108" y="94"/>
                    </a:lnTo>
                    <a:lnTo>
                      <a:pt x="107" y="97"/>
                    </a:lnTo>
                    <a:lnTo>
                      <a:pt x="106" y="99"/>
                    </a:lnTo>
                    <a:lnTo>
                      <a:pt x="106" y="103"/>
                    </a:lnTo>
                    <a:lnTo>
                      <a:pt x="105" y="105"/>
                    </a:lnTo>
                    <a:lnTo>
                      <a:pt x="103" y="108"/>
                    </a:lnTo>
                    <a:lnTo>
                      <a:pt x="102" y="110"/>
                    </a:lnTo>
                    <a:lnTo>
                      <a:pt x="102" y="113"/>
                    </a:lnTo>
                    <a:lnTo>
                      <a:pt x="100" y="115"/>
                    </a:lnTo>
                    <a:lnTo>
                      <a:pt x="100" y="119"/>
                    </a:lnTo>
                    <a:lnTo>
                      <a:pt x="98" y="122"/>
                    </a:lnTo>
                    <a:lnTo>
                      <a:pt x="98" y="125"/>
                    </a:lnTo>
                    <a:lnTo>
                      <a:pt x="97" y="128"/>
                    </a:lnTo>
                    <a:lnTo>
                      <a:pt x="96" y="130"/>
                    </a:lnTo>
                    <a:lnTo>
                      <a:pt x="94" y="132"/>
                    </a:lnTo>
                    <a:lnTo>
                      <a:pt x="93" y="136"/>
                    </a:lnTo>
                    <a:lnTo>
                      <a:pt x="92" y="139"/>
                    </a:lnTo>
                    <a:lnTo>
                      <a:pt x="91" y="142"/>
                    </a:lnTo>
                    <a:lnTo>
                      <a:pt x="90" y="145"/>
                    </a:lnTo>
                    <a:lnTo>
                      <a:pt x="89" y="148"/>
                    </a:lnTo>
                    <a:lnTo>
                      <a:pt x="89" y="150"/>
                    </a:lnTo>
                    <a:lnTo>
                      <a:pt x="88" y="153"/>
                    </a:lnTo>
                    <a:lnTo>
                      <a:pt x="86" y="156"/>
                    </a:lnTo>
                    <a:lnTo>
                      <a:pt x="85" y="160"/>
                    </a:lnTo>
                    <a:lnTo>
                      <a:pt x="84" y="163"/>
                    </a:lnTo>
                    <a:lnTo>
                      <a:pt x="83" y="166"/>
                    </a:lnTo>
                    <a:lnTo>
                      <a:pt x="82" y="168"/>
                    </a:lnTo>
                    <a:lnTo>
                      <a:pt x="81" y="171"/>
                    </a:lnTo>
                    <a:lnTo>
                      <a:pt x="80" y="174"/>
                    </a:lnTo>
                    <a:lnTo>
                      <a:pt x="79" y="177"/>
                    </a:lnTo>
                    <a:lnTo>
                      <a:pt x="77" y="180"/>
                    </a:lnTo>
                    <a:lnTo>
                      <a:pt x="76" y="183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3" y="191"/>
                    </a:lnTo>
                    <a:lnTo>
                      <a:pt x="72" y="194"/>
                    </a:lnTo>
                    <a:lnTo>
                      <a:pt x="70" y="197"/>
                    </a:lnTo>
                    <a:lnTo>
                      <a:pt x="70" y="200"/>
                    </a:lnTo>
                    <a:lnTo>
                      <a:pt x="69" y="203"/>
                    </a:lnTo>
                    <a:lnTo>
                      <a:pt x="68" y="206"/>
                    </a:lnTo>
                    <a:lnTo>
                      <a:pt x="66" y="207"/>
                    </a:lnTo>
                    <a:lnTo>
                      <a:pt x="65" y="210"/>
                    </a:lnTo>
                    <a:lnTo>
                      <a:pt x="64" y="213"/>
                    </a:lnTo>
                    <a:lnTo>
                      <a:pt x="63" y="216"/>
                    </a:lnTo>
                    <a:lnTo>
                      <a:pt x="61" y="219"/>
                    </a:lnTo>
                    <a:lnTo>
                      <a:pt x="60" y="222"/>
                    </a:lnTo>
                    <a:lnTo>
                      <a:pt x="59" y="224"/>
                    </a:lnTo>
                    <a:lnTo>
                      <a:pt x="58" y="226"/>
                    </a:lnTo>
                    <a:lnTo>
                      <a:pt x="56" y="229"/>
                    </a:lnTo>
                    <a:lnTo>
                      <a:pt x="55" y="232"/>
                    </a:lnTo>
                    <a:lnTo>
                      <a:pt x="54" y="234"/>
                    </a:lnTo>
                    <a:lnTo>
                      <a:pt x="53" y="237"/>
                    </a:lnTo>
                    <a:lnTo>
                      <a:pt x="52" y="239"/>
                    </a:lnTo>
                    <a:lnTo>
                      <a:pt x="51" y="242"/>
                    </a:lnTo>
                    <a:lnTo>
                      <a:pt x="50" y="244"/>
                    </a:lnTo>
                    <a:lnTo>
                      <a:pt x="49" y="245"/>
                    </a:lnTo>
                    <a:lnTo>
                      <a:pt x="48" y="248"/>
                    </a:lnTo>
                    <a:lnTo>
                      <a:pt x="47" y="250"/>
                    </a:lnTo>
                    <a:lnTo>
                      <a:pt x="46" y="253"/>
                    </a:lnTo>
                    <a:lnTo>
                      <a:pt x="45" y="255"/>
                    </a:lnTo>
                    <a:lnTo>
                      <a:pt x="42" y="259"/>
                    </a:lnTo>
                    <a:lnTo>
                      <a:pt x="40" y="263"/>
                    </a:lnTo>
                    <a:lnTo>
                      <a:pt x="38" y="266"/>
                    </a:lnTo>
                    <a:lnTo>
                      <a:pt x="36" y="270"/>
                    </a:lnTo>
                    <a:lnTo>
                      <a:pt x="34" y="273"/>
                    </a:lnTo>
                    <a:lnTo>
                      <a:pt x="33" y="276"/>
                    </a:lnTo>
                    <a:lnTo>
                      <a:pt x="32" y="279"/>
                    </a:lnTo>
                    <a:lnTo>
                      <a:pt x="31" y="282"/>
                    </a:lnTo>
                    <a:lnTo>
                      <a:pt x="29" y="284"/>
                    </a:lnTo>
                    <a:lnTo>
                      <a:pt x="28" y="285"/>
                    </a:lnTo>
                    <a:lnTo>
                      <a:pt x="27" y="287"/>
                    </a:lnTo>
                    <a:lnTo>
                      <a:pt x="26" y="289"/>
                    </a:lnTo>
                    <a:lnTo>
                      <a:pt x="25" y="291"/>
                    </a:lnTo>
                    <a:lnTo>
                      <a:pt x="25" y="292"/>
                    </a:lnTo>
                    <a:lnTo>
                      <a:pt x="0" y="288"/>
                    </a:lnTo>
                    <a:lnTo>
                      <a:pt x="10" y="259"/>
                    </a:lnTo>
                    <a:lnTo>
                      <a:pt x="10" y="25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0" name="Freeform 55"/>
              <p:cNvSpPr>
                <a:spLocks/>
              </p:cNvSpPr>
              <p:nvPr/>
            </p:nvSpPr>
            <p:spPr bwMode="auto">
              <a:xfrm>
                <a:off x="1345" y="770"/>
                <a:ext cx="167" cy="295"/>
              </a:xfrm>
              <a:custGeom>
                <a:avLst/>
                <a:gdLst/>
                <a:ahLst/>
                <a:cxnLst>
                  <a:cxn ang="0">
                    <a:pos x="0" y="292"/>
                  </a:cxn>
                  <a:cxn ang="0">
                    <a:pos x="2" y="286"/>
                  </a:cxn>
                  <a:cxn ang="0">
                    <a:pos x="4" y="279"/>
                  </a:cxn>
                  <a:cxn ang="0">
                    <a:pos x="7" y="271"/>
                  </a:cxn>
                  <a:cxn ang="0">
                    <a:pos x="10" y="260"/>
                  </a:cxn>
                  <a:cxn ang="0">
                    <a:pos x="14" y="249"/>
                  </a:cxn>
                  <a:cxn ang="0">
                    <a:pos x="18" y="237"/>
                  </a:cxn>
                  <a:cxn ang="0">
                    <a:pos x="22" y="223"/>
                  </a:cxn>
                  <a:cxn ang="0">
                    <a:pos x="27" y="210"/>
                  </a:cxn>
                  <a:cxn ang="0">
                    <a:pos x="33" y="195"/>
                  </a:cxn>
                  <a:cxn ang="0">
                    <a:pos x="39" y="180"/>
                  </a:cxn>
                  <a:cxn ang="0">
                    <a:pos x="43" y="165"/>
                  </a:cxn>
                  <a:cxn ang="0">
                    <a:pos x="50" y="150"/>
                  </a:cxn>
                  <a:cxn ang="0">
                    <a:pos x="56" y="135"/>
                  </a:cxn>
                  <a:cxn ang="0">
                    <a:pos x="62" y="119"/>
                  </a:cxn>
                  <a:cxn ang="0">
                    <a:pos x="69" y="104"/>
                  </a:cxn>
                  <a:cxn ang="0">
                    <a:pos x="76" y="90"/>
                  </a:cxn>
                  <a:cxn ang="0">
                    <a:pos x="82" y="77"/>
                  </a:cxn>
                  <a:cxn ang="0">
                    <a:pos x="89" y="64"/>
                  </a:cxn>
                  <a:cxn ang="0">
                    <a:pos x="96" y="52"/>
                  </a:cxn>
                  <a:cxn ang="0">
                    <a:pos x="102" y="41"/>
                  </a:cxn>
                  <a:cxn ang="0">
                    <a:pos x="109" y="32"/>
                  </a:cxn>
                  <a:cxn ang="0">
                    <a:pos x="116" y="24"/>
                  </a:cxn>
                  <a:cxn ang="0">
                    <a:pos x="122" y="17"/>
                  </a:cxn>
                  <a:cxn ang="0">
                    <a:pos x="128" y="12"/>
                  </a:cxn>
                  <a:cxn ang="0">
                    <a:pos x="135" y="6"/>
                  </a:cxn>
                  <a:cxn ang="0">
                    <a:pos x="146" y="1"/>
                  </a:cxn>
                  <a:cxn ang="0">
                    <a:pos x="154" y="0"/>
                  </a:cxn>
                  <a:cxn ang="0">
                    <a:pos x="161" y="4"/>
                  </a:cxn>
                  <a:cxn ang="0">
                    <a:pos x="165" y="11"/>
                  </a:cxn>
                  <a:cxn ang="0">
                    <a:pos x="167" y="19"/>
                  </a:cxn>
                  <a:cxn ang="0">
                    <a:pos x="167" y="25"/>
                  </a:cxn>
                  <a:cxn ang="0">
                    <a:pos x="166" y="32"/>
                  </a:cxn>
                  <a:cxn ang="0">
                    <a:pos x="164" y="40"/>
                  </a:cxn>
                  <a:cxn ang="0">
                    <a:pos x="161" y="50"/>
                  </a:cxn>
                  <a:cxn ang="0">
                    <a:pos x="158" y="59"/>
                  </a:cxn>
                  <a:cxn ang="0">
                    <a:pos x="154" y="71"/>
                  </a:cxn>
                  <a:cxn ang="0">
                    <a:pos x="148" y="82"/>
                  </a:cxn>
                  <a:cxn ang="0">
                    <a:pos x="141" y="95"/>
                  </a:cxn>
                  <a:cxn ang="0">
                    <a:pos x="134" y="108"/>
                  </a:cxn>
                  <a:cxn ang="0">
                    <a:pos x="126" y="121"/>
                  </a:cxn>
                  <a:cxn ang="0">
                    <a:pos x="117" y="136"/>
                  </a:cxn>
                  <a:cxn ang="0">
                    <a:pos x="108" y="150"/>
                  </a:cxn>
                  <a:cxn ang="0">
                    <a:pos x="98" y="163"/>
                  </a:cxn>
                  <a:cxn ang="0">
                    <a:pos x="89" y="177"/>
                  </a:cxn>
                  <a:cxn ang="0">
                    <a:pos x="79" y="191"/>
                  </a:cxn>
                  <a:cxn ang="0">
                    <a:pos x="70" y="204"/>
                  </a:cxn>
                  <a:cxn ang="0">
                    <a:pos x="60" y="217"/>
                  </a:cxn>
                  <a:cxn ang="0">
                    <a:pos x="50" y="230"/>
                  </a:cxn>
                  <a:cxn ang="0">
                    <a:pos x="41" y="241"/>
                  </a:cxn>
                  <a:cxn ang="0">
                    <a:pos x="33" y="253"/>
                  </a:cxn>
                  <a:cxn ang="0">
                    <a:pos x="25" y="262"/>
                  </a:cxn>
                  <a:cxn ang="0">
                    <a:pos x="19" y="272"/>
                  </a:cxn>
                  <a:cxn ang="0">
                    <a:pos x="12" y="278"/>
                  </a:cxn>
                  <a:cxn ang="0">
                    <a:pos x="7" y="285"/>
                  </a:cxn>
                  <a:cxn ang="0">
                    <a:pos x="2" y="291"/>
                  </a:cxn>
                  <a:cxn ang="0">
                    <a:pos x="0" y="295"/>
                  </a:cxn>
                </a:cxnLst>
                <a:rect l="0" t="0" r="r" b="b"/>
                <a:pathLst>
                  <a:path w="167" h="295">
                    <a:moveTo>
                      <a:pt x="0" y="295"/>
                    </a:moveTo>
                    <a:lnTo>
                      <a:pt x="0" y="294"/>
                    </a:lnTo>
                    <a:lnTo>
                      <a:pt x="0" y="292"/>
                    </a:lnTo>
                    <a:lnTo>
                      <a:pt x="0" y="291"/>
                    </a:lnTo>
                    <a:lnTo>
                      <a:pt x="2" y="288"/>
                    </a:lnTo>
                    <a:lnTo>
                      <a:pt x="2" y="286"/>
                    </a:lnTo>
                    <a:lnTo>
                      <a:pt x="3" y="283"/>
                    </a:lnTo>
                    <a:lnTo>
                      <a:pt x="3" y="281"/>
                    </a:lnTo>
                    <a:lnTo>
                      <a:pt x="4" y="279"/>
                    </a:lnTo>
                    <a:lnTo>
                      <a:pt x="5" y="275"/>
                    </a:lnTo>
                    <a:lnTo>
                      <a:pt x="6" y="272"/>
                    </a:lnTo>
                    <a:lnTo>
                      <a:pt x="7" y="271"/>
                    </a:lnTo>
                    <a:lnTo>
                      <a:pt x="8" y="267"/>
                    </a:lnTo>
                    <a:lnTo>
                      <a:pt x="9" y="264"/>
                    </a:lnTo>
                    <a:lnTo>
                      <a:pt x="10" y="260"/>
                    </a:lnTo>
                    <a:lnTo>
                      <a:pt x="11" y="256"/>
                    </a:lnTo>
                    <a:lnTo>
                      <a:pt x="13" y="253"/>
                    </a:lnTo>
                    <a:lnTo>
                      <a:pt x="14" y="249"/>
                    </a:lnTo>
                    <a:lnTo>
                      <a:pt x="15" y="245"/>
                    </a:lnTo>
                    <a:lnTo>
                      <a:pt x="17" y="241"/>
                    </a:lnTo>
                    <a:lnTo>
                      <a:pt x="18" y="237"/>
                    </a:lnTo>
                    <a:lnTo>
                      <a:pt x="20" y="233"/>
                    </a:lnTo>
                    <a:lnTo>
                      <a:pt x="20" y="228"/>
                    </a:lnTo>
                    <a:lnTo>
                      <a:pt x="22" y="223"/>
                    </a:lnTo>
                    <a:lnTo>
                      <a:pt x="24" y="219"/>
                    </a:lnTo>
                    <a:lnTo>
                      <a:pt x="25" y="214"/>
                    </a:lnTo>
                    <a:lnTo>
                      <a:pt x="27" y="210"/>
                    </a:lnTo>
                    <a:lnTo>
                      <a:pt x="29" y="205"/>
                    </a:lnTo>
                    <a:lnTo>
                      <a:pt x="31" y="201"/>
                    </a:lnTo>
                    <a:lnTo>
                      <a:pt x="33" y="195"/>
                    </a:lnTo>
                    <a:lnTo>
                      <a:pt x="35" y="191"/>
                    </a:lnTo>
                    <a:lnTo>
                      <a:pt x="36" y="185"/>
                    </a:lnTo>
                    <a:lnTo>
                      <a:pt x="39" y="180"/>
                    </a:lnTo>
                    <a:lnTo>
                      <a:pt x="40" y="175"/>
                    </a:lnTo>
                    <a:lnTo>
                      <a:pt x="41" y="170"/>
                    </a:lnTo>
                    <a:lnTo>
                      <a:pt x="43" y="165"/>
                    </a:lnTo>
                    <a:lnTo>
                      <a:pt x="46" y="160"/>
                    </a:lnTo>
                    <a:lnTo>
                      <a:pt x="47" y="155"/>
                    </a:lnTo>
                    <a:lnTo>
                      <a:pt x="50" y="150"/>
                    </a:lnTo>
                    <a:lnTo>
                      <a:pt x="52" y="144"/>
                    </a:lnTo>
                    <a:lnTo>
                      <a:pt x="54" y="139"/>
                    </a:lnTo>
                    <a:lnTo>
                      <a:pt x="56" y="135"/>
                    </a:lnTo>
                    <a:lnTo>
                      <a:pt x="58" y="129"/>
                    </a:lnTo>
                    <a:lnTo>
                      <a:pt x="60" y="124"/>
                    </a:lnTo>
                    <a:lnTo>
                      <a:pt x="62" y="119"/>
                    </a:lnTo>
                    <a:lnTo>
                      <a:pt x="64" y="115"/>
                    </a:lnTo>
                    <a:lnTo>
                      <a:pt x="67" y="109"/>
                    </a:lnTo>
                    <a:lnTo>
                      <a:pt x="69" y="104"/>
                    </a:lnTo>
                    <a:lnTo>
                      <a:pt x="71" y="99"/>
                    </a:lnTo>
                    <a:lnTo>
                      <a:pt x="73" y="95"/>
                    </a:lnTo>
                    <a:lnTo>
                      <a:pt x="76" y="90"/>
                    </a:lnTo>
                    <a:lnTo>
                      <a:pt x="77" y="85"/>
                    </a:lnTo>
                    <a:lnTo>
                      <a:pt x="79" y="81"/>
                    </a:lnTo>
                    <a:lnTo>
                      <a:pt x="82" y="77"/>
                    </a:lnTo>
                    <a:lnTo>
                      <a:pt x="84" y="72"/>
                    </a:lnTo>
                    <a:lnTo>
                      <a:pt x="86" y="68"/>
                    </a:lnTo>
                    <a:lnTo>
                      <a:pt x="89" y="64"/>
                    </a:lnTo>
                    <a:lnTo>
                      <a:pt x="91" y="59"/>
                    </a:lnTo>
                    <a:lnTo>
                      <a:pt x="94" y="56"/>
                    </a:lnTo>
                    <a:lnTo>
                      <a:pt x="96" y="52"/>
                    </a:lnTo>
                    <a:lnTo>
                      <a:pt x="98" y="49"/>
                    </a:lnTo>
                    <a:lnTo>
                      <a:pt x="100" y="45"/>
                    </a:lnTo>
                    <a:lnTo>
                      <a:pt x="102" y="41"/>
                    </a:lnTo>
                    <a:lnTo>
                      <a:pt x="104" y="39"/>
                    </a:lnTo>
                    <a:lnTo>
                      <a:pt x="106" y="36"/>
                    </a:lnTo>
                    <a:lnTo>
                      <a:pt x="109" y="32"/>
                    </a:lnTo>
                    <a:lnTo>
                      <a:pt x="111" y="29"/>
                    </a:lnTo>
                    <a:lnTo>
                      <a:pt x="113" y="26"/>
                    </a:lnTo>
                    <a:lnTo>
                      <a:pt x="116" y="24"/>
                    </a:lnTo>
                    <a:lnTo>
                      <a:pt x="117" y="21"/>
                    </a:lnTo>
                    <a:lnTo>
                      <a:pt x="119" y="20"/>
                    </a:lnTo>
                    <a:lnTo>
                      <a:pt x="122" y="17"/>
                    </a:lnTo>
                    <a:lnTo>
                      <a:pt x="124" y="16"/>
                    </a:lnTo>
                    <a:lnTo>
                      <a:pt x="126" y="13"/>
                    </a:lnTo>
                    <a:lnTo>
                      <a:pt x="128" y="12"/>
                    </a:lnTo>
                    <a:lnTo>
                      <a:pt x="130" y="10"/>
                    </a:lnTo>
                    <a:lnTo>
                      <a:pt x="132" y="9"/>
                    </a:lnTo>
                    <a:lnTo>
                      <a:pt x="135" y="6"/>
                    </a:lnTo>
                    <a:lnTo>
                      <a:pt x="139" y="4"/>
                    </a:lnTo>
                    <a:lnTo>
                      <a:pt x="143" y="2"/>
                    </a:lnTo>
                    <a:lnTo>
                      <a:pt x="146" y="1"/>
                    </a:lnTo>
                    <a:lnTo>
                      <a:pt x="149" y="0"/>
                    </a:lnTo>
                    <a:lnTo>
                      <a:pt x="153" y="0"/>
                    </a:lnTo>
                    <a:lnTo>
                      <a:pt x="154" y="0"/>
                    </a:lnTo>
                    <a:lnTo>
                      <a:pt x="157" y="1"/>
                    </a:lnTo>
                    <a:lnTo>
                      <a:pt x="159" y="2"/>
                    </a:lnTo>
                    <a:lnTo>
                      <a:pt x="161" y="4"/>
                    </a:lnTo>
                    <a:lnTo>
                      <a:pt x="163" y="5"/>
                    </a:lnTo>
                    <a:lnTo>
                      <a:pt x="165" y="8"/>
                    </a:lnTo>
                    <a:lnTo>
                      <a:pt x="165" y="11"/>
                    </a:lnTo>
                    <a:lnTo>
                      <a:pt x="167" y="15"/>
                    </a:lnTo>
                    <a:lnTo>
                      <a:pt x="167" y="17"/>
                    </a:lnTo>
                    <a:lnTo>
                      <a:pt x="167" y="19"/>
                    </a:lnTo>
                    <a:lnTo>
                      <a:pt x="167" y="20"/>
                    </a:lnTo>
                    <a:lnTo>
                      <a:pt x="167" y="23"/>
                    </a:lnTo>
                    <a:lnTo>
                      <a:pt x="167" y="25"/>
                    </a:lnTo>
                    <a:lnTo>
                      <a:pt x="167" y="27"/>
                    </a:lnTo>
                    <a:lnTo>
                      <a:pt x="167" y="30"/>
                    </a:lnTo>
                    <a:lnTo>
                      <a:pt x="166" y="32"/>
                    </a:lnTo>
                    <a:lnTo>
                      <a:pt x="165" y="35"/>
                    </a:lnTo>
                    <a:lnTo>
                      <a:pt x="165" y="38"/>
                    </a:lnTo>
                    <a:lnTo>
                      <a:pt x="164" y="40"/>
                    </a:lnTo>
                    <a:lnTo>
                      <a:pt x="164" y="43"/>
                    </a:lnTo>
                    <a:lnTo>
                      <a:pt x="163" y="47"/>
                    </a:lnTo>
                    <a:lnTo>
                      <a:pt x="161" y="50"/>
                    </a:lnTo>
                    <a:lnTo>
                      <a:pt x="160" y="53"/>
                    </a:lnTo>
                    <a:lnTo>
                      <a:pt x="159" y="57"/>
                    </a:lnTo>
                    <a:lnTo>
                      <a:pt x="158" y="59"/>
                    </a:lnTo>
                    <a:lnTo>
                      <a:pt x="157" y="63"/>
                    </a:lnTo>
                    <a:lnTo>
                      <a:pt x="155" y="67"/>
                    </a:lnTo>
                    <a:lnTo>
                      <a:pt x="154" y="71"/>
                    </a:lnTo>
                    <a:lnTo>
                      <a:pt x="152" y="75"/>
                    </a:lnTo>
                    <a:lnTo>
                      <a:pt x="150" y="78"/>
                    </a:lnTo>
                    <a:lnTo>
                      <a:pt x="148" y="82"/>
                    </a:lnTo>
                    <a:lnTo>
                      <a:pt x="146" y="87"/>
                    </a:lnTo>
                    <a:lnTo>
                      <a:pt x="143" y="91"/>
                    </a:lnTo>
                    <a:lnTo>
                      <a:pt x="141" y="95"/>
                    </a:lnTo>
                    <a:lnTo>
                      <a:pt x="139" y="99"/>
                    </a:lnTo>
                    <a:lnTo>
                      <a:pt x="136" y="104"/>
                    </a:lnTo>
                    <a:lnTo>
                      <a:pt x="134" y="108"/>
                    </a:lnTo>
                    <a:lnTo>
                      <a:pt x="132" y="113"/>
                    </a:lnTo>
                    <a:lnTo>
                      <a:pt x="129" y="117"/>
                    </a:lnTo>
                    <a:lnTo>
                      <a:pt x="126" y="121"/>
                    </a:lnTo>
                    <a:lnTo>
                      <a:pt x="123" y="126"/>
                    </a:lnTo>
                    <a:lnTo>
                      <a:pt x="120" y="131"/>
                    </a:lnTo>
                    <a:lnTo>
                      <a:pt x="117" y="136"/>
                    </a:lnTo>
                    <a:lnTo>
                      <a:pt x="115" y="140"/>
                    </a:lnTo>
                    <a:lnTo>
                      <a:pt x="111" y="144"/>
                    </a:lnTo>
                    <a:lnTo>
                      <a:pt x="108" y="150"/>
                    </a:lnTo>
                    <a:lnTo>
                      <a:pt x="105" y="154"/>
                    </a:lnTo>
                    <a:lnTo>
                      <a:pt x="101" y="158"/>
                    </a:lnTo>
                    <a:lnTo>
                      <a:pt x="98" y="163"/>
                    </a:lnTo>
                    <a:lnTo>
                      <a:pt x="95" y="168"/>
                    </a:lnTo>
                    <a:lnTo>
                      <a:pt x="92" y="173"/>
                    </a:lnTo>
                    <a:lnTo>
                      <a:pt x="89" y="177"/>
                    </a:lnTo>
                    <a:lnTo>
                      <a:pt x="85" y="181"/>
                    </a:lnTo>
                    <a:lnTo>
                      <a:pt x="82" y="186"/>
                    </a:lnTo>
                    <a:lnTo>
                      <a:pt x="79" y="191"/>
                    </a:lnTo>
                    <a:lnTo>
                      <a:pt x="76" y="195"/>
                    </a:lnTo>
                    <a:lnTo>
                      <a:pt x="73" y="199"/>
                    </a:lnTo>
                    <a:lnTo>
                      <a:pt x="70" y="204"/>
                    </a:lnTo>
                    <a:lnTo>
                      <a:pt x="66" y="209"/>
                    </a:lnTo>
                    <a:lnTo>
                      <a:pt x="63" y="214"/>
                    </a:lnTo>
                    <a:lnTo>
                      <a:pt x="60" y="217"/>
                    </a:lnTo>
                    <a:lnTo>
                      <a:pt x="57" y="222"/>
                    </a:lnTo>
                    <a:lnTo>
                      <a:pt x="54" y="226"/>
                    </a:lnTo>
                    <a:lnTo>
                      <a:pt x="50" y="230"/>
                    </a:lnTo>
                    <a:lnTo>
                      <a:pt x="47" y="233"/>
                    </a:lnTo>
                    <a:lnTo>
                      <a:pt x="44" y="237"/>
                    </a:lnTo>
                    <a:lnTo>
                      <a:pt x="41" y="241"/>
                    </a:lnTo>
                    <a:lnTo>
                      <a:pt x="39" y="245"/>
                    </a:lnTo>
                    <a:lnTo>
                      <a:pt x="36" y="249"/>
                    </a:lnTo>
                    <a:lnTo>
                      <a:pt x="33" y="253"/>
                    </a:lnTo>
                    <a:lnTo>
                      <a:pt x="30" y="255"/>
                    </a:lnTo>
                    <a:lnTo>
                      <a:pt x="28" y="259"/>
                    </a:lnTo>
                    <a:lnTo>
                      <a:pt x="25" y="262"/>
                    </a:lnTo>
                    <a:lnTo>
                      <a:pt x="23" y="265"/>
                    </a:lnTo>
                    <a:lnTo>
                      <a:pt x="20" y="268"/>
                    </a:lnTo>
                    <a:lnTo>
                      <a:pt x="19" y="272"/>
                    </a:lnTo>
                    <a:lnTo>
                      <a:pt x="17" y="273"/>
                    </a:lnTo>
                    <a:lnTo>
                      <a:pt x="14" y="276"/>
                    </a:lnTo>
                    <a:lnTo>
                      <a:pt x="12" y="278"/>
                    </a:lnTo>
                    <a:lnTo>
                      <a:pt x="11" y="281"/>
                    </a:lnTo>
                    <a:lnTo>
                      <a:pt x="9" y="283"/>
                    </a:lnTo>
                    <a:lnTo>
                      <a:pt x="7" y="285"/>
                    </a:lnTo>
                    <a:lnTo>
                      <a:pt x="6" y="287"/>
                    </a:lnTo>
                    <a:lnTo>
                      <a:pt x="5" y="289"/>
                    </a:lnTo>
                    <a:lnTo>
                      <a:pt x="2" y="291"/>
                    </a:lnTo>
                    <a:lnTo>
                      <a:pt x="0" y="293"/>
                    </a:lnTo>
                    <a:lnTo>
                      <a:pt x="0" y="294"/>
                    </a:lnTo>
                    <a:lnTo>
                      <a:pt x="0" y="295"/>
                    </a:lnTo>
                    <a:lnTo>
                      <a:pt x="0" y="295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1" name="Freeform 56"/>
              <p:cNvSpPr>
                <a:spLocks/>
              </p:cNvSpPr>
              <p:nvPr/>
            </p:nvSpPr>
            <p:spPr bwMode="auto">
              <a:xfrm>
                <a:off x="1343" y="716"/>
                <a:ext cx="74" cy="329"/>
              </a:xfrm>
              <a:custGeom>
                <a:avLst/>
                <a:gdLst/>
                <a:ahLst/>
                <a:cxnLst>
                  <a:cxn ang="0">
                    <a:pos x="2" y="326"/>
                  </a:cxn>
                  <a:cxn ang="0">
                    <a:pos x="1" y="319"/>
                  </a:cxn>
                  <a:cxn ang="0">
                    <a:pos x="1" y="312"/>
                  </a:cxn>
                  <a:cxn ang="0">
                    <a:pos x="1" y="303"/>
                  </a:cxn>
                  <a:cxn ang="0">
                    <a:pos x="1" y="292"/>
                  </a:cxn>
                  <a:cxn ang="0">
                    <a:pos x="0" y="281"/>
                  </a:cxn>
                  <a:cxn ang="0">
                    <a:pos x="0" y="268"/>
                  </a:cxn>
                  <a:cxn ang="0">
                    <a:pos x="0" y="254"/>
                  </a:cxn>
                  <a:cxn ang="0">
                    <a:pos x="0" y="239"/>
                  </a:cxn>
                  <a:cxn ang="0">
                    <a:pos x="1" y="225"/>
                  </a:cxn>
                  <a:cxn ang="0">
                    <a:pos x="1" y="209"/>
                  </a:cxn>
                  <a:cxn ang="0">
                    <a:pos x="1" y="192"/>
                  </a:cxn>
                  <a:cxn ang="0">
                    <a:pos x="2" y="175"/>
                  </a:cxn>
                  <a:cxn ang="0">
                    <a:pos x="2" y="159"/>
                  </a:cxn>
                  <a:cxn ang="0">
                    <a:pos x="3" y="143"/>
                  </a:cxn>
                  <a:cxn ang="0">
                    <a:pos x="4" y="127"/>
                  </a:cxn>
                  <a:cxn ang="0">
                    <a:pos x="5" y="111"/>
                  </a:cxn>
                  <a:cxn ang="0">
                    <a:pos x="7" y="96"/>
                  </a:cxn>
                  <a:cxn ang="0">
                    <a:pos x="10" y="82"/>
                  </a:cxn>
                  <a:cxn ang="0">
                    <a:pos x="13" y="69"/>
                  </a:cxn>
                  <a:cxn ang="0">
                    <a:pos x="16" y="56"/>
                  </a:cxn>
                  <a:cxn ang="0">
                    <a:pos x="19" y="46"/>
                  </a:cxn>
                  <a:cxn ang="0">
                    <a:pos x="22" y="36"/>
                  </a:cxn>
                  <a:cxn ang="0">
                    <a:pos x="25" y="27"/>
                  </a:cxn>
                  <a:cxn ang="0">
                    <a:pos x="30" y="20"/>
                  </a:cxn>
                  <a:cxn ang="0">
                    <a:pos x="34" y="14"/>
                  </a:cxn>
                  <a:cxn ang="0">
                    <a:pos x="38" y="9"/>
                  </a:cxn>
                  <a:cxn ang="0">
                    <a:pos x="46" y="2"/>
                  </a:cxn>
                  <a:cxn ang="0">
                    <a:pos x="54" y="0"/>
                  </a:cxn>
                  <a:cxn ang="0">
                    <a:pos x="60" y="3"/>
                  </a:cxn>
                  <a:cxn ang="0">
                    <a:pos x="67" y="10"/>
                  </a:cxn>
                  <a:cxn ang="0">
                    <a:pos x="69" y="15"/>
                  </a:cxn>
                  <a:cxn ang="0">
                    <a:pos x="71" y="21"/>
                  </a:cxn>
                  <a:cxn ang="0">
                    <a:pos x="73" y="29"/>
                  </a:cxn>
                  <a:cxn ang="0">
                    <a:pos x="74" y="38"/>
                  </a:cxn>
                  <a:cxn ang="0">
                    <a:pos x="74" y="48"/>
                  </a:cxn>
                  <a:cxn ang="0">
                    <a:pos x="74" y="59"/>
                  </a:cxn>
                  <a:cxn ang="0">
                    <a:pos x="73" y="72"/>
                  </a:cxn>
                  <a:cxn ang="0">
                    <a:pos x="71" y="85"/>
                  </a:cxn>
                  <a:cxn ang="0">
                    <a:pos x="68" y="98"/>
                  </a:cxn>
                  <a:cxn ang="0">
                    <a:pos x="65" y="113"/>
                  </a:cxn>
                  <a:cxn ang="0">
                    <a:pos x="62" y="129"/>
                  </a:cxn>
                  <a:cxn ang="0">
                    <a:pos x="59" y="145"/>
                  </a:cxn>
                  <a:cxn ang="0">
                    <a:pos x="54" y="161"/>
                  </a:cxn>
                  <a:cxn ang="0">
                    <a:pos x="49" y="177"/>
                  </a:cxn>
                  <a:cxn ang="0">
                    <a:pos x="45" y="194"/>
                  </a:cxn>
                  <a:cxn ang="0">
                    <a:pos x="41" y="210"/>
                  </a:cxn>
                  <a:cxn ang="0">
                    <a:pos x="35" y="226"/>
                  </a:cxn>
                  <a:cxn ang="0">
                    <a:pos x="31" y="241"/>
                  </a:cxn>
                  <a:cxn ang="0">
                    <a:pos x="26" y="255"/>
                  </a:cxn>
                  <a:cxn ang="0">
                    <a:pos x="22" y="269"/>
                  </a:cxn>
                  <a:cxn ang="0">
                    <a:pos x="17" y="282"/>
                  </a:cxn>
                  <a:cxn ang="0">
                    <a:pos x="14" y="293"/>
                  </a:cxn>
                  <a:cxn ang="0">
                    <a:pos x="10" y="303"/>
                  </a:cxn>
                  <a:cxn ang="0">
                    <a:pos x="7" y="312"/>
                  </a:cxn>
                  <a:cxn ang="0">
                    <a:pos x="4" y="319"/>
                  </a:cxn>
                  <a:cxn ang="0">
                    <a:pos x="2" y="326"/>
                  </a:cxn>
                  <a:cxn ang="0">
                    <a:pos x="2" y="329"/>
                  </a:cxn>
                </a:cxnLst>
                <a:rect l="0" t="0" r="r" b="b"/>
                <a:pathLst>
                  <a:path w="74" h="329">
                    <a:moveTo>
                      <a:pt x="2" y="329"/>
                    </a:moveTo>
                    <a:lnTo>
                      <a:pt x="2" y="328"/>
                    </a:lnTo>
                    <a:lnTo>
                      <a:pt x="2" y="326"/>
                    </a:lnTo>
                    <a:lnTo>
                      <a:pt x="2" y="325"/>
                    </a:lnTo>
                    <a:lnTo>
                      <a:pt x="2" y="321"/>
                    </a:lnTo>
                    <a:lnTo>
                      <a:pt x="1" y="319"/>
                    </a:lnTo>
                    <a:lnTo>
                      <a:pt x="1" y="317"/>
                    </a:lnTo>
                    <a:lnTo>
                      <a:pt x="1" y="314"/>
                    </a:lnTo>
                    <a:lnTo>
                      <a:pt x="1" y="312"/>
                    </a:lnTo>
                    <a:lnTo>
                      <a:pt x="1" y="308"/>
                    </a:lnTo>
                    <a:lnTo>
                      <a:pt x="1" y="306"/>
                    </a:lnTo>
                    <a:lnTo>
                      <a:pt x="1" y="303"/>
                    </a:lnTo>
                    <a:lnTo>
                      <a:pt x="1" y="300"/>
                    </a:lnTo>
                    <a:lnTo>
                      <a:pt x="1" y="296"/>
                    </a:lnTo>
                    <a:lnTo>
                      <a:pt x="1" y="292"/>
                    </a:lnTo>
                    <a:lnTo>
                      <a:pt x="1" y="288"/>
                    </a:lnTo>
                    <a:lnTo>
                      <a:pt x="1" y="285"/>
                    </a:lnTo>
                    <a:lnTo>
                      <a:pt x="0" y="281"/>
                    </a:lnTo>
                    <a:lnTo>
                      <a:pt x="0" y="277"/>
                    </a:lnTo>
                    <a:lnTo>
                      <a:pt x="0" y="272"/>
                    </a:lnTo>
                    <a:lnTo>
                      <a:pt x="0" y="268"/>
                    </a:lnTo>
                    <a:lnTo>
                      <a:pt x="0" y="264"/>
                    </a:lnTo>
                    <a:lnTo>
                      <a:pt x="0" y="259"/>
                    </a:lnTo>
                    <a:lnTo>
                      <a:pt x="0" y="254"/>
                    </a:lnTo>
                    <a:lnTo>
                      <a:pt x="0" y="249"/>
                    </a:lnTo>
                    <a:lnTo>
                      <a:pt x="0" y="245"/>
                    </a:lnTo>
                    <a:lnTo>
                      <a:pt x="0" y="239"/>
                    </a:lnTo>
                    <a:lnTo>
                      <a:pt x="0" y="234"/>
                    </a:lnTo>
                    <a:lnTo>
                      <a:pt x="1" y="229"/>
                    </a:lnTo>
                    <a:lnTo>
                      <a:pt x="1" y="225"/>
                    </a:lnTo>
                    <a:lnTo>
                      <a:pt x="1" y="219"/>
                    </a:lnTo>
                    <a:lnTo>
                      <a:pt x="1" y="214"/>
                    </a:lnTo>
                    <a:lnTo>
                      <a:pt x="1" y="209"/>
                    </a:lnTo>
                    <a:lnTo>
                      <a:pt x="1" y="203"/>
                    </a:lnTo>
                    <a:lnTo>
                      <a:pt x="1" y="197"/>
                    </a:lnTo>
                    <a:lnTo>
                      <a:pt x="1" y="192"/>
                    </a:lnTo>
                    <a:lnTo>
                      <a:pt x="1" y="187"/>
                    </a:lnTo>
                    <a:lnTo>
                      <a:pt x="1" y="181"/>
                    </a:lnTo>
                    <a:lnTo>
                      <a:pt x="2" y="175"/>
                    </a:lnTo>
                    <a:lnTo>
                      <a:pt x="2" y="171"/>
                    </a:lnTo>
                    <a:lnTo>
                      <a:pt x="2" y="165"/>
                    </a:lnTo>
                    <a:lnTo>
                      <a:pt x="2" y="159"/>
                    </a:lnTo>
                    <a:lnTo>
                      <a:pt x="2" y="153"/>
                    </a:lnTo>
                    <a:lnTo>
                      <a:pt x="2" y="149"/>
                    </a:lnTo>
                    <a:lnTo>
                      <a:pt x="3" y="143"/>
                    </a:lnTo>
                    <a:lnTo>
                      <a:pt x="3" y="137"/>
                    </a:lnTo>
                    <a:lnTo>
                      <a:pt x="4" y="132"/>
                    </a:lnTo>
                    <a:lnTo>
                      <a:pt x="4" y="127"/>
                    </a:lnTo>
                    <a:lnTo>
                      <a:pt x="4" y="122"/>
                    </a:lnTo>
                    <a:lnTo>
                      <a:pt x="5" y="116"/>
                    </a:lnTo>
                    <a:lnTo>
                      <a:pt x="5" y="111"/>
                    </a:lnTo>
                    <a:lnTo>
                      <a:pt x="6" y="106"/>
                    </a:lnTo>
                    <a:lnTo>
                      <a:pt x="7" y="101"/>
                    </a:lnTo>
                    <a:lnTo>
                      <a:pt x="7" y="96"/>
                    </a:lnTo>
                    <a:lnTo>
                      <a:pt x="8" y="92"/>
                    </a:lnTo>
                    <a:lnTo>
                      <a:pt x="9" y="86"/>
                    </a:lnTo>
                    <a:lnTo>
                      <a:pt x="10" y="82"/>
                    </a:lnTo>
                    <a:lnTo>
                      <a:pt x="11" y="77"/>
                    </a:lnTo>
                    <a:lnTo>
                      <a:pt x="11" y="74"/>
                    </a:lnTo>
                    <a:lnTo>
                      <a:pt x="13" y="69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16" y="56"/>
                    </a:lnTo>
                    <a:lnTo>
                      <a:pt x="17" y="53"/>
                    </a:lnTo>
                    <a:lnTo>
                      <a:pt x="18" y="50"/>
                    </a:lnTo>
                    <a:lnTo>
                      <a:pt x="19" y="46"/>
                    </a:lnTo>
                    <a:lnTo>
                      <a:pt x="20" y="42"/>
                    </a:lnTo>
                    <a:lnTo>
                      <a:pt x="21" y="39"/>
                    </a:lnTo>
                    <a:lnTo>
                      <a:pt x="22" y="36"/>
                    </a:lnTo>
                    <a:lnTo>
                      <a:pt x="23" y="33"/>
                    </a:lnTo>
                    <a:lnTo>
                      <a:pt x="24" y="30"/>
                    </a:lnTo>
                    <a:lnTo>
                      <a:pt x="25" y="27"/>
                    </a:lnTo>
                    <a:lnTo>
                      <a:pt x="27" y="25"/>
                    </a:lnTo>
                    <a:lnTo>
                      <a:pt x="28" y="22"/>
                    </a:lnTo>
                    <a:lnTo>
                      <a:pt x="30" y="20"/>
                    </a:lnTo>
                    <a:lnTo>
                      <a:pt x="31" y="17"/>
                    </a:lnTo>
                    <a:lnTo>
                      <a:pt x="33" y="15"/>
                    </a:lnTo>
                    <a:lnTo>
                      <a:pt x="34" y="14"/>
                    </a:lnTo>
                    <a:lnTo>
                      <a:pt x="35" y="12"/>
                    </a:lnTo>
                    <a:lnTo>
                      <a:pt x="37" y="10"/>
                    </a:lnTo>
                    <a:lnTo>
                      <a:pt x="38" y="9"/>
                    </a:lnTo>
                    <a:lnTo>
                      <a:pt x="41" y="6"/>
                    </a:lnTo>
                    <a:lnTo>
                      <a:pt x="43" y="4"/>
                    </a:lnTo>
                    <a:lnTo>
                      <a:pt x="46" y="2"/>
                    </a:lnTo>
                    <a:lnTo>
                      <a:pt x="49" y="1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1"/>
                    </a:lnTo>
                    <a:lnTo>
                      <a:pt x="60" y="3"/>
                    </a:lnTo>
                    <a:lnTo>
                      <a:pt x="63" y="5"/>
                    </a:lnTo>
                    <a:lnTo>
                      <a:pt x="64" y="7"/>
                    </a:lnTo>
                    <a:lnTo>
                      <a:pt x="67" y="10"/>
                    </a:lnTo>
                    <a:lnTo>
                      <a:pt x="67" y="12"/>
                    </a:lnTo>
                    <a:lnTo>
                      <a:pt x="68" y="14"/>
                    </a:lnTo>
                    <a:lnTo>
                      <a:pt x="69" y="15"/>
                    </a:lnTo>
                    <a:lnTo>
                      <a:pt x="70" y="17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2" y="24"/>
                    </a:lnTo>
                    <a:lnTo>
                      <a:pt x="72" y="27"/>
                    </a:lnTo>
                    <a:lnTo>
                      <a:pt x="73" y="29"/>
                    </a:lnTo>
                    <a:lnTo>
                      <a:pt x="73" y="32"/>
                    </a:lnTo>
                    <a:lnTo>
                      <a:pt x="73" y="35"/>
                    </a:lnTo>
                    <a:lnTo>
                      <a:pt x="74" y="38"/>
                    </a:lnTo>
                    <a:lnTo>
                      <a:pt x="74" y="41"/>
                    </a:lnTo>
                    <a:lnTo>
                      <a:pt x="74" y="44"/>
                    </a:lnTo>
                    <a:lnTo>
                      <a:pt x="74" y="48"/>
                    </a:lnTo>
                    <a:lnTo>
                      <a:pt x="74" y="52"/>
                    </a:lnTo>
                    <a:lnTo>
                      <a:pt x="74" y="55"/>
                    </a:lnTo>
                    <a:lnTo>
                      <a:pt x="74" y="59"/>
                    </a:lnTo>
                    <a:lnTo>
                      <a:pt x="74" y="63"/>
                    </a:lnTo>
                    <a:lnTo>
                      <a:pt x="74" y="68"/>
                    </a:lnTo>
                    <a:lnTo>
                      <a:pt x="73" y="72"/>
                    </a:lnTo>
                    <a:lnTo>
                      <a:pt x="72" y="75"/>
                    </a:lnTo>
                    <a:lnTo>
                      <a:pt x="72" y="80"/>
                    </a:lnTo>
                    <a:lnTo>
                      <a:pt x="71" y="85"/>
                    </a:lnTo>
                    <a:lnTo>
                      <a:pt x="70" y="89"/>
                    </a:lnTo>
                    <a:lnTo>
                      <a:pt x="69" y="93"/>
                    </a:lnTo>
                    <a:lnTo>
                      <a:pt x="68" y="98"/>
                    </a:lnTo>
                    <a:lnTo>
                      <a:pt x="67" y="103"/>
                    </a:lnTo>
                    <a:lnTo>
                      <a:pt x="66" y="108"/>
                    </a:lnTo>
                    <a:lnTo>
                      <a:pt x="65" y="113"/>
                    </a:lnTo>
                    <a:lnTo>
                      <a:pt x="64" y="118"/>
                    </a:lnTo>
                    <a:lnTo>
                      <a:pt x="63" y="124"/>
                    </a:lnTo>
                    <a:lnTo>
                      <a:pt x="62" y="129"/>
                    </a:lnTo>
                    <a:lnTo>
                      <a:pt x="60" y="134"/>
                    </a:lnTo>
                    <a:lnTo>
                      <a:pt x="60" y="140"/>
                    </a:lnTo>
                    <a:lnTo>
                      <a:pt x="59" y="145"/>
                    </a:lnTo>
                    <a:lnTo>
                      <a:pt x="57" y="151"/>
                    </a:lnTo>
                    <a:lnTo>
                      <a:pt x="55" y="155"/>
                    </a:lnTo>
                    <a:lnTo>
                      <a:pt x="54" y="161"/>
                    </a:lnTo>
                    <a:lnTo>
                      <a:pt x="52" y="167"/>
                    </a:lnTo>
                    <a:lnTo>
                      <a:pt x="51" y="171"/>
                    </a:lnTo>
                    <a:lnTo>
                      <a:pt x="49" y="177"/>
                    </a:lnTo>
                    <a:lnTo>
                      <a:pt x="48" y="183"/>
                    </a:lnTo>
                    <a:lnTo>
                      <a:pt x="46" y="189"/>
                    </a:lnTo>
                    <a:lnTo>
                      <a:pt x="45" y="194"/>
                    </a:lnTo>
                    <a:lnTo>
                      <a:pt x="43" y="199"/>
                    </a:lnTo>
                    <a:lnTo>
                      <a:pt x="41" y="205"/>
                    </a:lnTo>
                    <a:lnTo>
                      <a:pt x="41" y="210"/>
                    </a:lnTo>
                    <a:lnTo>
                      <a:pt x="39" y="215"/>
                    </a:lnTo>
                    <a:lnTo>
                      <a:pt x="37" y="221"/>
                    </a:lnTo>
                    <a:lnTo>
                      <a:pt x="35" y="226"/>
                    </a:lnTo>
                    <a:lnTo>
                      <a:pt x="34" y="231"/>
                    </a:lnTo>
                    <a:lnTo>
                      <a:pt x="32" y="236"/>
                    </a:ln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6" y="255"/>
                    </a:lnTo>
                    <a:lnTo>
                      <a:pt x="24" y="260"/>
                    </a:lnTo>
                    <a:lnTo>
                      <a:pt x="22" y="265"/>
                    </a:lnTo>
                    <a:lnTo>
                      <a:pt x="22" y="269"/>
                    </a:lnTo>
                    <a:lnTo>
                      <a:pt x="20" y="273"/>
                    </a:lnTo>
                    <a:lnTo>
                      <a:pt x="19" y="277"/>
                    </a:lnTo>
                    <a:lnTo>
                      <a:pt x="17" y="282"/>
                    </a:lnTo>
                    <a:lnTo>
                      <a:pt x="16" y="286"/>
                    </a:lnTo>
                    <a:lnTo>
                      <a:pt x="15" y="289"/>
                    </a:lnTo>
                    <a:lnTo>
                      <a:pt x="14" y="293"/>
                    </a:lnTo>
                    <a:lnTo>
                      <a:pt x="13" y="297"/>
                    </a:lnTo>
                    <a:lnTo>
                      <a:pt x="11" y="300"/>
                    </a:lnTo>
                    <a:lnTo>
                      <a:pt x="10" y="303"/>
                    </a:lnTo>
                    <a:lnTo>
                      <a:pt x="9" y="307"/>
                    </a:lnTo>
                    <a:lnTo>
                      <a:pt x="8" y="309"/>
                    </a:lnTo>
                    <a:lnTo>
                      <a:pt x="7" y="312"/>
                    </a:lnTo>
                    <a:lnTo>
                      <a:pt x="6" y="314"/>
                    </a:lnTo>
                    <a:lnTo>
                      <a:pt x="5" y="317"/>
                    </a:lnTo>
                    <a:lnTo>
                      <a:pt x="4" y="319"/>
                    </a:lnTo>
                    <a:lnTo>
                      <a:pt x="4" y="321"/>
                    </a:lnTo>
                    <a:lnTo>
                      <a:pt x="2" y="325"/>
                    </a:lnTo>
                    <a:lnTo>
                      <a:pt x="2" y="326"/>
                    </a:lnTo>
                    <a:lnTo>
                      <a:pt x="2" y="328"/>
                    </a:lnTo>
                    <a:lnTo>
                      <a:pt x="2" y="329"/>
                    </a:lnTo>
                    <a:lnTo>
                      <a:pt x="2" y="329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2" name="Freeform 57"/>
              <p:cNvSpPr>
                <a:spLocks/>
              </p:cNvSpPr>
              <p:nvPr/>
            </p:nvSpPr>
            <p:spPr bwMode="auto">
              <a:xfrm>
                <a:off x="1293" y="746"/>
                <a:ext cx="66" cy="308"/>
              </a:xfrm>
              <a:custGeom>
                <a:avLst/>
                <a:gdLst/>
                <a:ahLst/>
                <a:cxnLst>
                  <a:cxn ang="0">
                    <a:pos x="17" y="275"/>
                  </a:cxn>
                  <a:cxn ang="0">
                    <a:pos x="15" y="263"/>
                  </a:cxn>
                  <a:cxn ang="0">
                    <a:pos x="14" y="255"/>
                  </a:cxn>
                  <a:cxn ang="0">
                    <a:pos x="14" y="243"/>
                  </a:cxn>
                  <a:cxn ang="0">
                    <a:pos x="12" y="230"/>
                  </a:cxn>
                  <a:cxn ang="0">
                    <a:pos x="11" y="217"/>
                  </a:cxn>
                  <a:cxn ang="0">
                    <a:pos x="9" y="201"/>
                  </a:cxn>
                  <a:cxn ang="0">
                    <a:pos x="7" y="186"/>
                  </a:cxn>
                  <a:cxn ang="0">
                    <a:pos x="6" y="170"/>
                  </a:cxn>
                  <a:cxn ang="0">
                    <a:pos x="5" y="154"/>
                  </a:cxn>
                  <a:cxn ang="0">
                    <a:pos x="3" y="138"/>
                  </a:cxn>
                  <a:cxn ang="0">
                    <a:pos x="2" y="122"/>
                  </a:cxn>
                  <a:cxn ang="0">
                    <a:pos x="1" y="107"/>
                  </a:cxn>
                  <a:cxn ang="0">
                    <a:pos x="1" y="94"/>
                  </a:cxn>
                  <a:cxn ang="0">
                    <a:pos x="1" y="82"/>
                  </a:cxn>
                  <a:cxn ang="0">
                    <a:pos x="0" y="70"/>
                  </a:cxn>
                  <a:cxn ang="0">
                    <a:pos x="0" y="61"/>
                  </a:cxn>
                  <a:cxn ang="0">
                    <a:pos x="0" y="52"/>
                  </a:cxn>
                  <a:cxn ang="0">
                    <a:pos x="1" y="44"/>
                  </a:cxn>
                  <a:cxn ang="0">
                    <a:pos x="1" y="32"/>
                  </a:cxn>
                  <a:cxn ang="0">
                    <a:pos x="3" y="24"/>
                  </a:cxn>
                  <a:cxn ang="0">
                    <a:pos x="9" y="16"/>
                  </a:cxn>
                  <a:cxn ang="0">
                    <a:pos x="17" y="11"/>
                  </a:cxn>
                  <a:cxn ang="0">
                    <a:pos x="29" y="5"/>
                  </a:cxn>
                  <a:cxn ang="0">
                    <a:pos x="42" y="0"/>
                  </a:cxn>
                  <a:cxn ang="0">
                    <a:pos x="52" y="4"/>
                  </a:cxn>
                  <a:cxn ang="0">
                    <a:pos x="58" y="11"/>
                  </a:cxn>
                  <a:cxn ang="0">
                    <a:pos x="61" y="22"/>
                  </a:cxn>
                  <a:cxn ang="0">
                    <a:pos x="63" y="34"/>
                  </a:cxn>
                  <a:cxn ang="0">
                    <a:pos x="64" y="42"/>
                  </a:cxn>
                  <a:cxn ang="0">
                    <a:pos x="65" y="50"/>
                  </a:cxn>
                  <a:cxn ang="0">
                    <a:pos x="66" y="60"/>
                  </a:cxn>
                  <a:cxn ang="0">
                    <a:pos x="66" y="69"/>
                  </a:cxn>
                  <a:cxn ang="0">
                    <a:pos x="66" y="81"/>
                  </a:cxn>
                  <a:cxn ang="0">
                    <a:pos x="65" y="91"/>
                  </a:cxn>
                  <a:cxn ang="0">
                    <a:pos x="65" y="102"/>
                  </a:cxn>
                  <a:cxn ang="0">
                    <a:pos x="64" y="114"/>
                  </a:cxn>
                  <a:cxn ang="0">
                    <a:pos x="64" y="126"/>
                  </a:cxn>
                  <a:cxn ang="0">
                    <a:pos x="63" y="138"/>
                  </a:cxn>
                  <a:cxn ang="0">
                    <a:pos x="63" y="150"/>
                  </a:cxn>
                  <a:cxn ang="0">
                    <a:pos x="62" y="162"/>
                  </a:cxn>
                  <a:cxn ang="0">
                    <a:pos x="62" y="176"/>
                  </a:cxn>
                  <a:cxn ang="0">
                    <a:pos x="61" y="187"/>
                  </a:cxn>
                  <a:cxn ang="0">
                    <a:pos x="59" y="199"/>
                  </a:cxn>
                  <a:cxn ang="0">
                    <a:pos x="58" y="212"/>
                  </a:cxn>
                  <a:cxn ang="0">
                    <a:pos x="56" y="223"/>
                  </a:cxn>
                  <a:cxn ang="0">
                    <a:pos x="54" y="235"/>
                  </a:cxn>
                  <a:cxn ang="0">
                    <a:pos x="53" y="245"/>
                  </a:cxn>
                  <a:cxn ang="0">
                    <a:pos x="52" y="256"/>
                  </a:cxn>
                  <a:cxn ang="0">
                    <a:pos x="51" y="265"/>
                  </a:cxn>
                  <a:cxn ang="0">
                    <a:pos x="49" y="274"/>
                  </a:cxn>
                  <a:cxn ang="0">
                    <a:pos x="47" y="283"/>
                  </a:cxn>
                  <a:cxn ang="0">
                    <a:pos x="44" y="296"/>
                  </a:cxn>
                  <a:cxn ang="0">
                    <a:pos x="43" y="303"/>
                  </a:cxn>
                  <a:cxn ang="0">
                    <a:pos x="18" y="278"/>
                  </a:cxn>
                </a:cxnLst>
                <a:rect l="0" t="0" r="r" b="b"/>
                <a:pathLst>
                  <a:path w="66" h="308">
                    <a:moveTo>
                      <a:pt x="18" y="278"/>
                    </a:moveTo>
                    <a:lnTo>
                      <a:pt x="17" y="277"/>
                    </a:lnTo>
                    <a:lnTo>
                      <a:pt x="17" y="277"/>
                    </a:lnTo>
                    <a:lnTo>
                      <a:pt x="17" y="275"/>
                    </a:lnTo>
                    <a:lnTo>
                      <a:pt x="17" y="273"/>
                    </a:lnTo>
                    <a:lnTo>
                      <a:pt x="16" y="269"/>
                    </a:lnTo>
                    <a:lnTo>
                      <a:pt x="16" y="266"/>
                    </a:lnTo>
                    <a:lnTo>
                      <a:pt x="15" y="263"/>
                    </a:lnTo>
                    <a:lnTo>
                      <a:pt x="15" y="261"/>
                    </a:lnTo>
                    <a:lnTo>
                      <a:pt x="15" y="259"/>
                    </a:lnTo>
                    <a:lnTo>
                      <a:pt x="15" y="257"/>
                    </a:lnTo>
                    <a:lnTo>
                      <a:pt x="14" y="255"/>
                    </a:lnTo>
                    <a:lnTo>
                      <a:pt x="14" y="252"/>
                    </a:lnTo>
                    <a:lnTo>
                      <a:pt x="14" y="249"/>
                    </a:lnTo>
                    <a:lnTo>
                      <a:pt x="14" y="246"/>
                    </a:lnTo>
                    <a:lnTo>
                      <a:pt x="14" y="243"/>
                    </a:lnTo>
                    <a:lnTo>
                      <a:pt x="13" y="240"/>
                    </a:lnTo>
                    <a:lnTo>
                      <a:pt x="13" y="237"/>
                    </a:lnTo>
                    <a:lnTo>
                      <a:pt x="13" y="234"/>
                    </a:lnTo>
                    <a:lnTo>
                      <a:pt x="12" y="230"/>
                    </a:lnTo>
                    <a:lnTo>
                      <a:pt x="12" y="227"/>
                    </a:lnTo>
                    <a:lnTo>
                      <a:pt x="11" y="223"/>
                    </a:lnTo>
                    <a:lnTo>
                      <a:pt x="11" y="220"/>
                    </a:lnTo>
                    <a:lnTo>
                      <a:pt x="11" y="217"/>
                    </a:lnTo>
                    <a:lnTo>
                      <a:pt x="10" y="213"/>
                    </a:lnTo>
                    <a:lnTo>
                      <a:pt x="10" y="209"/>
                    </a:lnTo>
                    <a:lnTo>
                      <a:pt x="10" y="206"/>
                    </a:lnTo>
                    <a:lnTo>
                      <a:pt x="9" y="201"/>
                    </a:lnTo>
                    <a:lnTo>
                      <a:pt x="9" y="198"/>
                    </a:lnTo>
                    <a:lnTo>
                      <a:pt x="8" y="194"/>
                    </a:lnTo>
                    <a:lnTo>
                      <a:pt x="8" y="190"/>
                    </a:lnTo>
                    <a:lnTo>
                      <a:pt x="7" y="186"/>
                    </a:lnTo>
                    <a:lnTo>
                      <a:pt x="7" y="182"/>
                    </a:lnTo>
                    <a:lnTo>
                      <a:pt x="6" y="178"/>
                    </a:lnTo>
                    <a:lnTo>
                      <a:pt x="6" y="174"/>
                    </a:lnTo>
                    <a:lnTo>
                      <a:pt x="6" y="170"/>
                    </a:lnTo>
                    <a:lnTo>
                      <a:pt x="5" y="166"/>
                    </a:lnTo>
                    <a:lnTo>
                      <a:pt x="5" y="162"/>
                    </a:lnTo>
                    <a:lnTo>
                      <a:pt x="5" y="159"/>
                    </a:lnTo>
                    <a:lnTo>
                      <a:pt x="5" y="154"/>
                    </a:lnTo>
                    <a:lnTo>
                      <a:pt x="4" y="150"/>
                    </a:lnTo>
                    <a:lnTo>
                      <a:pt x="4" y="146"/>
                    </a:lnTo>
                    <a:lnTo>
                      <a:pt x="4" y="142"/>
                    </a:lnTo>
                    <a:lnTo>
                      <a:pt x="3" y="138"/>
                    </a:lnTo>
                    <a:lnTo>
                      <a:pt x="3" y="134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2"/>
                    </a:lnTo>
                    <a:lnTo>
                      <a:pt x="2" y="119"/>
                    </a:lnTo>
                    <a:lnTo>
                      <a:pt x="2" y="115"/>
                    </a:lnTo>
                    <a:lnTo>
                      <a:pt x="2" y="112"/>
                    </a:lnTo>
                    <a:lnTo>
                      <a:pt x="1" y="107"/>
                    </a:lnTo>
                    <a:lnTo>
                      <a:pt x="1" y="104"/>
                    </a:lnTo>
                    <a:lnTo>
                      <a:pt x="1" y="101"/>
                    </a:lnTo>
                    <a:lnTo>
                      <a:pt x="1" y="98"/>
                    </a:lnTo>
                    <a:lnTo>
                      <a:pt x="1" y="94"/>
                    </a:lnTo>
                    <a:lnTo>
                      <a:pt x="1" y="91"/>
                    </a:lnTo>
                    <a:lnTo>
                      <a:pt x="1" y="87"/>
                    </a:lnTo>
                    <a:lnTo>
                      <a:pt x="1" y="84"/>
                    </a:lnTo>
                    <a:lnTo>
                      <a:pt x="1" y="82"/>
                    </a:lnTo>
                    <a:lnTo>
                      <a:pt x="1" y="79"/>
                    </a:lnTo>
                    <a:lnTo>
                      <a:pt x="1" y="76"/>
                    </a:lnTo>
                    <a:lnTo>
                      <a:pt x="1" y="73"/>
                    </a:lnTo>
                    <a:lnTo>
                      <a:pt x="0" y="70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1" y="40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1" y="32"/>
                    </a:lnTo>
                    <a:lnTo>
                      <a:pt x="1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5" y="19"/>
                    </a:lnTo>
                    <a:lnTo>
                      <a:pt x="7" y="18"/>
                    </a:lnTo>
                    <a:lnTo>
                      <a:pt x="9" y="16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7" y="11"/>
                    </a:lnTo>
                    <a:lnTo>
                      <a:pt x="20" y="9"/>
                    </a:lnTo>
                    <a:lnTo>
                      <a:pt x="23" y="7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33" y="3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8" y="1"/>
                    </a:lnTo>
                    <a:lnTo>
                      <a:pt x="51" y="2"/>
                    </a:lnTo>
                    <a:lnTo>
                      <a:pt x="52" y="4"/>
                    </a:lnTo>
                    <a:lnTo>
                      <a:pt x="55" y="6"/>
                    </a:lnTo>
                    <a:lnTo>
                      <a:pt x="56" y="7"/>
                    </a:lnTo>
                    <a:lnTo>
                      <a:pt x="57" y="9"/>
                    </a:lnTo>
                    <a:lnTo>
                      <a:pt x="58" y="11"/>
                    </a:lnTo>
                    <a:lnTo>
                      <a:pt x="60" y="14"/>
                    </a:lnTo>
                    <a:lnTo>
                      <a:pt x="60" y="16"/>
                    </a:lnTo>
                    <a:lnTo>
                      <a:pt x="61" y="19"/>
                    </a:lnTo>
                    <a:lnTo>
                      <a:pt x="61" y="22"/>
                    </a:lnTo>
                    <a:lnTo>
                      <a:pt x="62" y="25"/>
                    </a:lnTo>
                    <a:lnTo>
                      <a:pt x="63" y="28"/>
                    </a:lnTo>
                    <a:lnTo>
                      <a:pt x="63" y="32"/>
                    </a:lnTo>
                    <a:lnTo>
                      <a:pt x="63" y="34"/>
                    </a:lnTo>
                    <a:lnTo>
                      <a:pt x="64" y="36"/>
                    </a:lnTo>
                    <a:lnTo>
                      <a:pt x="64" y="38"/>
                    </a:lnTo>
                    <a:lnTo>
                      <a:pt x="64" y="40"/>
                    </a:lnTo>
                    <a:lnTo>
                      <a:pt x="64" y="42"/>
                    </a:lnTo>
                    <a:lnTo>
                      <a:pt x="64" y="44"/>
                    </a:lnTo>
                    <a:lnTo>
                      <a:pt x="64" y="46"/>
                    </a:lnTo>
                    <a:lnTo>
                      <a:pt x="65" y="48"/>
                    </a:lnTo>
                    <a:lnTo>
                      <a:pt x="65" y="50"/>
                    </a:lnTo>
                    <a:lnTo>
                      <a:pt x="65" y="52"/>
                    </a:lnTo>
                    <a:lnTo>
                      <a:pt x="65" y="55"/>
                    </a:lnTo>
                    <a:lnTo>
                      <a:pt x="66" y="58"/>
                    </a:lnTo>
                    <a:lnTo>
                      <a:pt x="66" y="60"/>
                    </a:lnTo>
                    <a:lnTo>
                      <a:pt x="66" y="63"/>
                    </a:lnTo>
                    <a:lnTo>
                      <a:pt x="66" y="64"/>
                    </a:lnTo>
                    <a:lnTo>
                      <a:pt x="66" y="67"/>
                    </a:lnTo>
                    <a:lnTo>
                      <a:pt x="66" y="69"/>
                    </a:lnTo>
                    <a:lnTo>
                      <a:pt x="66" y="72"/>
                    </a:lnTo>
                    <a:lnTo>
                      <a:pt x="66" y="75"/>
                    </a:lnTo>
                    <a:lnTo>
                      <a:pt x="66" y="78"/>
                    </a:lnTo>
                    <a:lnTo>
                      <a:pt x="66" y="81"/>
                    </a:lnTo>
                    <a:lnTo>
                      <a:pt x="66" y="83"/>
                    </a:lnTo>
                    <a:lnTo>
                      <a:pt x="66" y="85"/>
                    </a:lnTo>
                    <a:lnTo>
                      <a:pt x="66" y="88"/>
                    </a:lnTo>
                    <a:lnTo>
                      <a:pt x="65" y="91"/>
                    </a:lnTo>
                    <a:lnTo>
                      <a:pt x="65" y="94"/>
                    </a:lnTo>
                    <a:lnTo>
                      <a:pt x="65" y="97"/>
                    </a:lnTo>
                    <a:lnTo>
                      <a:pt x="65" y="100"/>
                    </a:lnTo>
                    <a:lnTo>
                      <a:pt x="65" y="102"/>
                    </a:lnTo>
                    <a:lnTo>
                      <a:pt x="65" y="105"/>
                    </a:lnTo>
                    <a:lnTo>
                      <a:pt x="65" y="108"/>
                    </a:lnTo>
                    <a:lnTo>
                      <a:pt x="65" y="111"/>
                    </a:lnTo>
                    <a:lnTo>
                      <a:pt x="64" y="114"/>
                    </a:lnTo>
                    <a:lnTo>
                      <a:pt x="64" y="117"/>
                    </a:lnTo>
                    <a:lnTo>
                      <a:pt x="64" y="121"/>
                    </a:lnTo>
                    <a:lnTo>
                      <a:pt x="64" y="123"/>
                    </a:lnTo>
                    <a:lnTo>
                      <a:pt x="64" y="126"/>
                    </a:lnTo>
                    <a:lnTo>
                      <a:pt x="64" y="129"/>
                    </a:lnTo>
                    <a:lnTo>
                      <a:pt x="64" y="132"/>
                    </a:lnTo>
                    <a:lnTo>
                      <a:pt x="64" y="135"/>
                    </a:lnTo>
                    <a:lnTo>
                      <a:pt x="63" y="138"/>
                    </a:lnTo>
                    <a:lnTo>
                      <a:pt x="63" y="141"/>
                    </a:lnTo>
                    <a:lnTo>
                      <a:pt x="63" y="144"/>
                    </a:lnTo>
                    <a:lnTo>
                      <a:pt x="63" y="147"/>
                    </a:lnTo>
                    <a:lnTo>
                      <a:pt x="63" y="150"/>
                    </a:lnTo>
                    <a:lnTo>
                      <a:pt x="63" y="154"/>
                    </a:lnTo>
                    <a:lnTo>
                      <a:pt x="63" y="157"/>
                    </a:lnTo>
                    <a:lnTo>
                      <a:pt x="63" y="160"/>
                    </a:lnTo>
                    <a:lnTo>
                      <a:pt x="62" y="162"/>
                    </a:lnTo>
                    <a:lnTo>
                      <a:pt x="62" y="166"/>
                    </a:lnTo>
                    <a:lnTo>
                      <a:pt x="62" y="169"/>
                    </a:lnTo>
                    <a:lnTo>
                      <a:pt x="62" y="173"/>
                    </a:lnTo>
                    <a:lnTo>
                      <a:pt x="62" y="176"/>
                    </a:lnTo>
                    <a:lnTo>
                      <a:pt x="61" y="179"/>
                    </a:lnTo>
                    <a:lnTo>
                      <a:pt x="61" y="181"/>
                    </a:lnTo>
                    <a:lnTo>
                      <a:pt x="61" y="184"/>
                    </a:lnTo>
                    <a:lnTo>
                      <a:pt x="61" y="187"/>
                    </a:lnTo>
                    <a:lnTo>
                      <a:pt x="60" y="191"/>
                    </a:lnTo>
                    <a:lnTo>
                      <a:pt x="60" y="194"/>
                    </a:lnTo>
                    <a:lnTo>
                      <a:pt x="60" y="197"/>
                    </a:lnTo>
                    <a:lnTo>
                      <a:pt x="59" y="199"/>
                    </a:lnTo>
                    <a:lnTo>
                      <a:pt x="59" y="202"/>
                    </a:lnTo>
                    <a:lnTo>
                      <a:pt x="58" y="205"/>
                    </a:lnTo>
                    <a:lnTo>
                      <a:pt x="58" y="209"/>
                    </a:lnTo>
                    <a:lnTo>
                      <a:pt x="58" y="212"/>
                    </a:lnTo>
                    <a:lnTo>
                      <a:pt x="57" y="215"/>
                    </a:lnTo>
                    <a:lnTo>
                      <a:pt x="57" y="218"/>
                    </a:lnTo>
                    <a:lnTo>
                      <a:pt x="57" y="220"/>
                    </a:lnTo>
                    <a:lnTo>
                      <a:pt x="56" y="223"/>
                    </a:lnTo>
                    <a:lnTo>
                      <a:pt x="56" y="226"/>
                    </a:lnTo>
                    <a:lnTo>
                      <a:pt x="55" y="229"/>
                    </a:lnTo>
                    <a:lnTo>
                      <a:pt x="55" y="232"/>
                    </a:lnTo>
                    <a:lnTo>
                      <a:pt x="54" y="235"/>
                    </a:lnTo>
                    <a:lnTo>
                      <a:pt x="54" y="238"/>
                    </a:lnTo>
                    <a:lnTo>
                      <a:pt x="54" y="240"/>
                    </a:lnTo>
                    <a:lnTo>
                      <a:pt x="54" y="243"/>
                    </a:lnTo>
                    <a:lnTo>
                      <a:pt x="53" y="245"/>
                    </a:lnTo>
                    <a:lnTo>
                      <a:pt x="52" y="248"/>
                    </a:lnTo>
                    <a:lnTo>
                      <a:pt x="52" y="250"/>
                    </a:lnTo>
                    <a:lnTo>
                      <a:pt x="52" y="253"/>
                    </a:lnTo>
                    <a:lnTo>
                      <a:pt x="52" y="256"/>
                    </a:lnTo>
                    <a:lnTo>
                      <a:pt x="52" y="258"/>
                    </a:lnTo>
                    <a:lnTo>
                      <a:pt x="51" y="260"/>
                    </a:lnTo>
                    <a:lnTo>
                      <a:pt x="51" y="263"/>
                    </a:lnTo>
                    <a:lnTo>
                      <a:pt x="51" y="265"/>
                    </a:lnTo>
                    <a:lnTo>
                      <a:pt x="50" y="267"/>
                    </a:lnTo>
                    <a:lnTo>
                      <a:pt x="50" y="270"/>
                    </a:lnTo>
                    <a:lnTo>
                      <a:pt x="49" y="272"/>
                    </a:lnTo>
                    <a:lnTo>
                      <a:pt x="49" y="274"/>
                    </a:lnTo>
                    <a:lnTo>
                      <a:pt x="49" y="276"/>
                    </a:lnTo>
                    <a:lnTo>
                      <a:pt x="48" y="277"/>
                    </a:lnTo>
                    <a:lnTo>
                      <a:pt x="48" y="279"/>
                    </a:lnTo>
                    <a:lnTo>
                      <a:pt x="47" y="283"/>
                    </a:lnTo>
                    <a:lnTo>
                      <a:pt x="46" y="287"/>
                    </a:lnTo>
                    <a:lnTo>
                      <a:pt x="46" y="290"/>
                    </a:lnTo>
                    <a:lnTo>
                      <a:pt x="45" y="293"/>
                    </a:lnTo>
                    <a:lnTo>
                      <a:pt x="44" y="296"/>
                    </a:lnTo>
                    <a:lnTo>
                      <a:pt x="44" y="297"/>
                    </a:lnTo>
                    <a:lnTo>
                      <a:pt x="43" y="299"/>
                    </a:lnTo>
                    <a:lnTo>
                      <a:pt x="43" y="301"/>
                    </a:lnTo>
                    <a:lnTo>
                      <a:pt x="43" y="303"/>
                    </a:lnTo>
                    <a:lnTo>
                      <a:pt x="43" y="304"/>
                    </a:lnTo>
                    <a:lnTo>
                      <a:pt x="18" y="308"/>
                    </a:lnTo>
                    <a:lnTo>
                      <a:pt x="18" y="278"/>
                    </a:lnTo>
                    <a:lnTo>
                      <a:pt x="18" y="278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3" name="Freeform 58"/>
              <p:cNvSpPr>
                <a:spLocks/>
              </p:cNvSpPr>
              <p:nvPr/>
            </p:nvSpPr>
            <p:spPr bwMode="auto">
              <a:xfrm>
                <a:off x="1153" y="988"/>
                <a:ext cx="348" cy="312"/>
              </a:xfrm>
              <a:custGeom>
                <a:avLst/>
                <a:gdLst/>
                <a:ahLst/>
                <a:cxnLst>
                  <a:cxn ang="0">
                    <a:pos x="38" y="176"/>
                  </a:cxn>
                  <a:cxn ang="0">
                    <a:pos x="17" y="188"/>
                  </a:cxn>
                  <a:cxn ang="0">
                    <a:pos x="1" y="206"/>
                  </a:cxn>
                  <a:cxn ang="0">
                    <a:pos x="23" y="214"/>
                  </a:cxn>
                  <a:cxn ang="0">
                    <a:pos x="44" y="219"/>
                  </a:cxn>
                  <a:cxn ang="0">
                    <a:pos x="58" y="241"/>
                  </a:cxn>
                  <a:cxn ang="0">
                    <a:pos x="53" y="268"/>
                  </a:cxn>
                  <a:cxn ang="0">
                    <a:pos x="67" y="273"/>
                  </a:cxn>
                  <a:cxn ang="0">
                    <a:pos x="93" y="271"/>
                  </a:cxn>
                  <a:cxn ang="0">
                    <a:pos x="100" y="291"/>
                  </a:cxn>
                  <a:cxn ang="0">
                    <a:pos x="110" y="306"/>
                  </a:cxn>
                  <a:cxn ang="0">
                    <a:pos x="130" y="294"/>
                  </a:cxn>
                  <a:cxn ang="0">
                    <a:pos x="150" y="296"/>
                  </a:cxn>
                  <a:cxn ang="0">
                    <a:pos x="178" y="295"/>
                  </a:cxn>
                  <a:cxn ang="0">
                    <a:pos x="199" y="287"/>
                  </a:cxn>
                  <a:cxn ang="0">
                    <a:pos x="216" y="308"/>
                  </a:cxn>
                  <a:cxn ang="0">
                    <a:pos x="230" y="298"/>
                  </a:cxn>
                  <a:cxn ang="0">
                    <a:pos x="238" y="272"/>
                  </a:cxn>
                  <a:cxn ang="0">
                    <a:pos x="257" y="283"/>
                  </a:cxn>
                  <a:cxn ang="0">
                    <a:pos x="273" y="292"/>
                  </a:cxn>
                  <a:cxn ang="0">
                    <a:pos x="276" y="266"/>
                  </a:cxn>
                  <a:cxn ang="0">
                    <a:pos x="290" y="251"/>
                  </a:cxn>
                  <a:cxn ang="0">
                    <a:pos x="312" y="257"/>
                  </a:cxn>
                  <a:cxn ang="0">
                    <a:pos x="300" y="237"/>
                  </a:cxn>
                  <a:cxn ang="0">
                    <a:pos x="318" y="218"/>
                  </a:cxn>
                  <a:cxn ang="0">
                    <a:pos x="342" y="204"/>
                  </a:cxn>
                  <a:cxn ang="0">
                    <a:pos x="325" y="189"/>
                  </a:cxn>
                  <a:cxn ang="0">
                    <a:pos x="324" y="173"/>
                  </a:cxn>
                  <a:cxn ang="0">
                    <a:pos x="347" y="158"/>
                  </a:cxn>
                  <a:cxn ang="0">
                    <a:pos x="333" y="141"/>
                  </a:cxn>
                  <a:cxn ang="0">
                    <a:pos x="307" y="123"/>
                  </a:cxn>
                  <a:cxn ang="0">
                    <a:pos x="308" y="103"/>
                  </a:cxn>
                  <a:cxn ang="0">
                    <a:pos x="303" y="88"/>
                  </a:cxn>
                  <a:cxn ang="0">
                    <a:pos x="286" y="76"/>
                  </a:cxn>
                  <a:cxn ang="0">
                    <a:pos x="282" y="48"/>
                  </a:cxn>
                  <a:cxn ang="0">
                    <a:pos x="278" y="28"/>
                  </a:cxn>
                  <a:cxn ang="0">
                    <a:pos x="255" y="41"/>
                  </a:cxn>
                  <a:cxn ang="0">
                    <a:pos x="233" y="30"/>
                  </a:cxn>
                  <a:cxn ang="0">
                    <a:pos x="217" y="2"/>
                  </a:cxn>
                  <a:cxn ang="0">
                    <a:pos x="203" y="13"/>
                  </a:cxn>
                  <a:cxn ang="0">
                    <a:pos x="192" y="33"/>
                  </a:cxn>
                  <a:cxn ang="0">
                    <a:pos x="179" y="14"/>
                  </a:cxn>
                  <a:cxn ang="0">
                    <a:pos x="167" y="2"/>
                  </a:cxn>
                  <a:cxn ang="0">
                    <a:pos x="153" y="27"/>
                  </a:cxn>
                  <a:cxn ang="0">
                    <a:pos x="133" y="31"/>
                  </a:cxn>
                  <a:cxn ang="0">
                    <a:pos x="115" y="15"/>
                  </a:cxn>
                  <a:cxn ang="0">
                    <a:pos x="109" y="36"/>
                  </a:cxn>
                  <a:cxn ang="0">
                    <a:pos x="90" y="42"/>
                  </a:cxn>
                  <a:cxn ang="0">
                    <a:pos x="84" y="54"/>
                  </a:cxn>
                  <a:cxn ang="0">
                    <a:pos x="74" y="71"/>
                  </a:cxn>
                  <a:cxn ang="0">
                    <a:pos x="52" y="73"/>
                  </a:cxn>
                  <a:cxn ang="0">
                    <a:pos x="31" y="72"/>
                  </a:cxn>
                  <a:cxn ang="0">
                    <a:pos x="37" y="78"/>
                  </a:cxn>
                  <a:cxn ang="0">
                    <a:pos x="52" y="94"/>
                  </a:cxn>
                  <a:cxn ang="0">
                    <a:pos x="31" y="117"/>
                  </a:cxn>
                  <a:cxn ang="0">
                    <a:pos x="45" y="131"/>
                  </a:cxn>
                  <a:cxn ang="0">
                    <a:pos x="25" y="136"/>
                  </a:cxn>
                  <a:cxn ang="0">
                    <a:pos x="29" y="153"/>
                  </a:cxn>
                  <a:cxn ang="0">
                    <a:pos x="54" y="168"/>
                  </a:cxn>
                </a:cxnLst>
                <a:rect l="0" t="0" r="r" b="b"/>
                <a:pathLst>
                  <a:path w="348" h="312">
                    <a:moveTo>
                      <a:pt x="55" y="169"/>
                    </a:moveTo>
                    <a:lnTo>
                      <a:pt x="54" y="169"/>
                    </a:lnTo>
                    <a:lnTo>
                      <a:pt x="52" y="170"/>
                    </a:lnTo>
                    <a:lnTo>
                      <a:pt x="50" y="171"/>
                    </a:lnTo>
                    <a:lnTo>
                      <a:pt x="47" y="172"/>
                    </a:lnTo>
                    <a:lnTo>
                      <a:pt x="44" y="172"/>
                    </a:lnTo>
                    <a:lnTo>
                      <a:pt x="42" y="173"/>
                    </a:lnTo>
                    <a:lnTo>
                      <a:pt x="40" y="175"/>
                    </a:lnTo>
                    <a:lnTo>
                      <a:pt x="38" y="176"/>
                    </a:lnTo>
                    <a:lnTo>
                      <a:pt x="36" y="177"/>
                    </a:lnTo>
                    <a:lnTo>
                      <a:pt x="34" y="178"/>
                    </a:lnTo>
                    <a:lnTo>
                      <a:pt x="31" y="180"/>
                    </a:lnTo>
                    <a:lnTo>
                      <a:pt x="29" y="181"/>
                    </a:lnTo>
                    <a:lnTo>
                      <a:pt x="26" y="182"/>
                    </a:lnTo>
                    <a:lnTo>
                      <a:pt x="23" y="184"/>
                    </a:lnTo>
                    <a:lnTo>
                      <a:pt x="21" y="185"/>
                    </a:lnTo>
                    <a:lnTo>
                      <a:pt x="19" y="187"/>
                    </a:lnTo>
                    <a:lnTo>
                      <a:pt x="17" y="188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0" y="192"/>
                    </a:lnTo>
                    <a:lnTo>
                      <a:pt x="7" y="195"/>
                    </a:lnTo>
                    <a:lnTo>
                      <a:pt x="4" y="197"/>
                    </a:lnTo>
                    <a:lnTo>
                      <a:pt x="1" y="200"/>
                    </a:lnTo>
                    <a:lnTo>
                      <a:pt x="1" y="202"/>
                    </a:lnTo>
                    <a:lnTo>
                      <a:pt x="0" y="204"/>
                    </a:lnTo>
                    <a:lnTo>
                      <a:pt x="1" y="206"/>
                    </a:lnTo>
                    <a:lnTo>
                      <a:pt x="2" y="208"/>
                    </a:lnTo>
                    <a:lnTo>
                      <a:pt x="5" y="209"/>
                    </a:lnTo>
                    <a:lnTo>
                      <a:pt x="9" y="210"/>
                    </a:lnTo>
                    <a:lnTo>
                      <a:pt x="13" y="211"/>
                    </a:lnTo>
                    <a:lnTo>
                      <a:pt x="15" y="211"/>
                    </a:lnTo>
                    <a:lnTo>
                      <a:pt x="17" y="212"/>
                    </a:lnTo>
                    <a:lnTo>
                      <a:pt x="19" y="213"/>
                    </a:lnTo>
                    <a:lnTo>
                      <a:pt x="21" y="213"/>
                    </a:lnTo>
                    <a:lnTo>
                      <a:pt x="23" y="214"/>
                    </a:lnTo>
                    <a:lnTo>
                      <a:pt x="25" y="215"/>
                    </a:lnTo>
                    <a:lnTo>
                      <a:pt x="28" y="215"/>
                    </a:lnTo>
                    <a:lnTo>
                      <a:pt x="31" y="216"/>
                    </a:lnTo>
                    <a:lnTo>
                      <a:pt x="33" y="216"/>
                    </a:lnTo>
                    <a:lnTo>
                      <a:pt x="35" y="217"/>
                    </a:lnTo>
                    <a:lnTo>
                      <a:pt x="38" y="217"/>
                    </a:lnTo>
                    <a:lnTo>
                      <a:pt x="40" y="218"/>
                    </a:lnTo>
                    <a:lnTo>
                      <a:pt x="42" y="219"/>
                    </a:lnTo>
                    <a:lnTo>
                      <a:pt x="44" y="219"/>
                    </a:lnTo>
                    <a:lnTo>
                      <a:pt x="46" y="220"/>
                    </a:lnTo>
                    <a:lnTo>
                      <a:pt x="48" y="222"/>
                    </a:lnTo>
                    <a:lnTo>
                      <a:pt x="52" y="224"/>
                    </a:lnTo>
                    <a:lnTo>
                      <a:pt x="55" y="226"/>
                    </a:lnTo>
                    <a:lnTo>
                      <a:pt x="57" y="229"/>
                    </a:lnTo>
                    <a:lnTo>
                      <a:pt x="58" y="231"/>
                    </a:lnTo>
                    <a:lnTo>
                      <a:pt x="58" y="234"/>
                    </a:lnTo>
                    <a:lnTo>
                      <a:pt x="59" y="237"/>
                    </a:lnTo>
                    <a:lnTo>
                      <a:pt x="58" y="241"/>
                    </a:lnTo>
                    <a:lnTo>
                      <a:pt x="58" y="244"/>
                    </a:lnTo>
                    <a:lnTo>
                      <a:pt x="58" y="248"/>
                    </a:lnTo>
                    <a:lnTo>
                      <a:pt x="58" y="251"/>
                    </a:lnTo>
                    <a:lnTo>
                      <a:pt x="57" y="254"/>
                    </a:lnTo>
                    <a:lnTo>
                      <a:pt x="55" y="257"/>
                    </a:lnTo>
                    <a:lnTo>
                      <a:pt x="54" y="260"/>
                    </a:lnTo>
                    <a:lnTo>
                      <a:pt x="54" y="264"/>
                    </a:lnTo>
                    <a:lnTo>
                      <a:pt x="53" y="266"/>
                    </a:lnTo>
                    <a:lnTo>
                      <a:pt x="53" y="268"/>
                    </a:lnTo>
                    <a:lnTo>
                      <a:pt x="53" y="269"/>
                    </a:lnTo>
                    <a:lnTo>
                      <a:pt x="54" y="271"/>
                    </a:lnTo>
                    <a:lnTo>
                      <a:pt x="54" y="272"/>
                    </a:lnTo>
                    <a:lnTo>
                      <a:pt x="55" y="273"/>
                    </a:lnTo>
                    <a:lnTo>
                      <a:pt x="57" y="274"/>
                    </a:lnTo>
                    <a:lnTo>
                      <a:pt x="59" y="274"/>
                    </a:lnTo>
                    <a:lnTo>
                      <a:pt x="61" y="274"/>
                    </a:lnTo>
                    <a:lnTo>
                      <a:pt x="64" y="273"/>
                    </a:lnTo>
                    <a:lnTo>
                      <a:pt x="67" y="273"/>
                    </a:lnTo>
                    <a:lnTo>
                      <a:pt x="70" y="273"/>
                    </a:lnTo>
                    <a:lnTo>
                      <a:pt x="73" y="271"/>
                    </a:lnTo>
                    <a:lnTo>
                      <a:pt x="76" y="271"/>
                    </a:lnTo>
                    <a:lnTo>
                      <a:pt x="79" y="270"/>
                    </a:lnTo>
                    <a:lnTo>
                      <a:pt x="82" y="270"/>
                    </a:lnTo>
                    <a:lnTo>
                      <a:pt x="85" y="270"/>
                    </a:lnTo>
                    <a:lnTo>
                      <a:pt x="88" y="270"/>
                    </a:lnTo>
                    <a:lnTo>
                      <a:pt x="90" y="270"/>
                    </a:lnTo>
                    <a:lnTo>
                      <a:pt x="93" y="271"/>
                    </a:lnTo>
                    <a:lnTo>
                      <a:pt x="95" y="272"/>
                    </a:lnTo>
                    <a:lnTo>
                      <a:pt x="96" y="274"/>
                    </a:lnTo>
                    <a:lnTo>
                      <a:pt x="96" y="276"/>
                    </a:lnTo>
                    <a:lnTo>
                      <a:pt x="98" y="278"/>
                    </a:lnTo>
                    <a:lnTo>
                      <a:pt x="98" y="281"/>
                    </a:lnTo>
                    <a:lnTo>
                      <a:pt x="99" y="284"/>
                    </a:lnTo>
                    <a:lnTo>
                      <a:pt x="99" y="286"/>
                    </a:lnTo>
                    <a:lnTo>
                      <a:pt x="100" y="289"/>
                    </a:lnTo>
                    <a:lnTo>
                      <a:pt x="100" y="291"/>
                    </a:lnTo>
                    <a:lnTo>
                      <a:pt x="100" y="294"/>
                    </a:lnTo>
                    <a:lnTo>
                      <a:pt x="101" y="297"/>
                    </a:lnTo>
                    <a:lnTo>
                      <a:pt x="101" y="300"/>
                    </a:lnTo>
                    <a:lnTo>
                      <a:pt x="101" y="301"/>
                    </a:lnTo>
                    <a:lnTo>
                      <a:pt x="102" y="303"/>
                    </a:lnTo>
                    <a:lnTo>
                      <a:pt x="103" y="305"/>
                    </a:lnTo>
                    <a:lnTo>
                      <a:pt x="104" y="306"/>
                    </a:lnTo>
                    <a:lnTo>
                      <a:pt x="106" y="306"/>
                    </a:lnTo>
                    <a:lnTo>
                      <a:pt x="110" y="306"/>
                    </a:lnTo>
                    <a:lnTo>
                      <a:pt x="112" y="304"/>
                    </a:lnTo>
                    <a:lnTo>
                      <a:pt x="113" y="303"/>
                    </a:lnTo>
                    <a:lnTo>
                      <a:pt x="115" y="302"/>
                    </a:lnTo>
                    <a:lnTo>
                      <a:pt x="117" y="301"/>
                    </a:lnTo>
                    <a:lnTo>
                      <a:pt x="119" y="299"/>
                    </a:lnTo>
                    <a:lnTo>
                      <a:pt x="122" y="298"/>
                    </a:lnTo>
                    <a:lnTo>
                      <a:pt x="124" y="296"/>
                    </a:lnTo>
                    <a:lnTo>
                      <a:pt x="127" y="295"/>
                    </a:lnTo>
                    <a:lnTo>
                      <a:pt x="130" y="294"/>
                    </a:lnTo>
                    <a:lnTo>
                      <a:pt x="132" y="293"/>
                    </a:lnTo>
                    <a:lnTo>
                      <a:pt x="135" y="292"/>
                    </a:lnTo>
                    <a:lnTo>
                      <a:pt x="137" y="292"/>
                    </a:lnTo>
                    <a:lnTo>
                      <a:pt x="139" y="292"/>
                    </a:lnTo>
                    <a:lnTo>
                      <a:pt x="141" y="292"/>
                    </a:lnTo>
                    <a:lnTo>
                      <a:pt x="144" y="292"/>
                    </a:lnTo>
                    <a:lnTo>
                      <a:pt x="146" y="294"/>
                    </a:lnTo>
                    <a:lnTo>
                      <a:pt x="148" y="295"/>
                    </a:lnTo>
                    <a:lnTo>
                      <a:pt x="150" y="296"/>
                    </a:lnTo>
                    <a:lnTo>
                      <a:pt x="152" y="297"/>
                    </a:lnTo>
                    <a:lnTo>
                      <a:pt x="154" y="298"/>
                    </a:lnTo>
                    <a:lnTo>
                      <a:pt x="157" y="300"/>
                    </a:lnTo>
                    <a:lnTo>
                      <a:pt x="161" y="303"/>
                    </a:lnTo>
                    <a:lnTo>
                      <a:pt x="165" y="303"/>
                    </a:lnTo>
                    <a:lnTo>
                      <a:pt x="169" y="303"/>
                    </a:lnTo>
                    <a:lnTo>
                      <a:pt x="172" y="301"/>
                    </a:lnTo>
                    <a:lnTo>
                      <a:pt x="174" y="298"/>
                    </a:lnTo>
                    <a:lnTo>
                      <a:pt x="178" y="295"/>
                    </a:lnTo>
                    <a:lnTo>
                      <a:pt x="182" y="291"/>
                    </a:lnTo>
                    <a:lnTo>
                      <a:pt x="185" y="288"/>
                    </a:lnTo>
                    <a:lnTo>
                      <a:pt x="188" y="286"/>
                    </a:lnTo>
                    <a:lnTo>
                      <a:pt x="190" y="285"/>
                    </a:lnTo>
                    <a:lnTo>
                      <a:pt x="192" y="285"/>
                    </a:lnTo>
                    <a:lnTo>
                      <a:pt x="193" y="285"/>
                    </a:lnTo>
                    <a:lnTo>
                      <a:pt x="195" y="285"/>
                    </a:lnTo>
                    <a:lnTo>
                      <a:pt x="197" y="286"/>
                    </a:lnTo>
                    <a:lnTo>
                      <a:pt x="199" y="287"/>
                    </a:lnTo>
                    <a:lnTo>
                      <a:pt x="201" y="288"/>
                    </a:lnTo>
                    <a:lnTo>
                      <a:pt x="203" y="291"/>
                    </a:lnTo>
                    <a:lnTo>
                      <a:pt x="205" y="293"/>
                    </a:lnTo>
                    <a:lnTo>
                      <a:pt x="207" y="296"/>
                    </a:lnTo>
                    <a:lnTo>
                      <a:pt x="209" y="298"/>
                    </a:lnTo>
                    <a:lnTo>
                      <a:pt x="212" y="301"/>
                    </a:lnTo>
                    <a:lnTo>
                      <a:pt x="212" y="304"/>
                    </a:lnTo>
                    <a:lnTo>
                      <a:pt x="214" y="306"/>
                    </a:lnTo>
                    <a:lnTo>
                      <a:pt x="216" y="308"/>
                    </a:lnTo>
                    <a:lnTo>
                      <a:pt x="218" y="309"/>
                    </a:lnTo>
                    <a:lnTo>
                      <a:pt x="221" y="312"/>
                    </a:lnTo>
                    <a:lnTo>
                      <a:pt x="225" y="312"/>
                    </a:lnTo>
                    <a:lnTo>
                      <a:pt x="225" y="311"/>
                    </a:lnTo>
                    <a:lnTo>
                      <a:pt x="227" y="309"/>
                    </a:lnTo>
                    <a:lnTo>
                      <a:pt x="228" y="307"/>
                    </a:lnTo>
                    <a:lnTo>
                      <a:pt x="229" y="305"/>
                    </a:lnTo>
                    <a:lnTo>
                      <a:pt x="230" y="301"/>
                    </a:lnTo>
                    <a:lnTo>
                      <a:pt x="230" y="298"/>
                    </a:lnTo>
                    <a:lnTo>
                      <a:pt x="231" y="295"/>
                    </a:lnTo>
                    <a:lnTo>
                      <a:pt x="231" y="292"/>
                    </a:lnTo>
                    <a:lnTo>
                      <a:pt x="232" y="288"/>
                    </a:lnTo>
                    <a:lnTo>
                      <a:pt x="233" y="285"/>
                    </a:lnTo>
                    <a:lnTo>
                      <a:pt x="234" y="282"/>
                    </a:lnTo>
                    <a:lnTo>
                      <a:pt x="235" y="279"/>
                    </a:lnTo>
                    <a:lnTo>
                      <a:pt x="236" y="276"/>
                    </a:lnTo>
                    <a:lnTo>
                      <a:pt x="237" y="274"/>
                    </a:lnTo>
                    <a:lnTo>
                      <a:pt x="238" y="272"/>
                    </a:lnTo>
                    <a:lnTo>
                      <a:pt x="240" y="271"/>
                    </a:lnTo>
                    <a:lnTo>
                      <a:pt x="242" y="271"/>
                    </a:lnTo>
                    <a:lnTo>
                      <a:pt x="244" y="271"/>
                    </a:lnTo>
                    <a:lnTo>
                      <a:pt x="246" y="272"/>
                    </a:lnTo>
                    <a:lnTo>
                      <a:pt x="248" y="274"/>
                    </a:lnTo>
                    <a:lnTo>
                      <a:pt x="250" y="276"/>
                    </a:lnTo>
                    <a:lnTo>
                      <a:pt x="252" y="278"/>
                    </a:lnTo>
                    <a:lnTo>
                      <a:pt x="254" y="280"/>
                    </a:lnTo>
                    <a:lnTo>
                      <a:pt x="257" y="283"/>
                    </a:lnTo>
                    <a:lnTo>
                      <a:pt x="259" y="285"/>
                    </a:lnTo>
                    <a:lnTo>
                      <a:pt x="261" y="288"/>
                    </a:lnTo>
                    <a:lnTo>
                      <a:pt x="263" y="289"/>
                    </a:lnTo>
                    <a:lnTo>
                      <a:pt x="266" y="291"/>
                    </a:lnTo>
                    <a:lnTo>
                      <a:pt x="269" y="294"/>
                    </a:lnTo>
                    <a:lnTo>
                      <a:pt x="271" y="295"/>
                    </a:lnTo>
                    <a:lnTo>
                      <a:pt x="271" y="294"/>
                    </a:lnTo>
                    <a:lnTo>
                      <a:pt x="272" y="294"/>
                    </a:lnTo>
                    <a:lnTo>
                      <a:pt x="273" y="292"/>
                    </a:lnTo>
                    <a:lnTo>
                      <a:pt x="273" y="290"/>
                    </a:lnTo>
                    <a:lnTo>
                      <a:pt x="273" y="288"/>
                    </a:lnTo>
                    <a:lnTo>
                      <a:pt x="274" y="285"/>
                    </a:lnTo>
                    <a:lnTo>
                      <a:pt x="274" y="282"/>
                    </a:lnTo>
                    <a:lnTo>
                      <a:pt x="274" y="279"/>
                    </a:lnTo>
                    <a:lnTo>
                      <a:pt x="274" y="275"/>
                    </a:lnTo>
                    <a:lnTo>
                      <a:pt x="274" y="272"/>
                    </a:lnTo>
                    <a:lnTo>
                      <a:pt x="275" y="268"/>
                    </a:lnTo>
                    <a:lnTo>
                      <a:pt x="276" y="266"/>
                    </a:lnTo>
                    <a:lnTo>
                      <a:pt x="276" y="263"/>
                    </a:lnTo>
                    <a:lnTo>
                      <a:pt x="277" y="260"/>
                    </a:lnTo>
                    <a:lnTo>
                      <a:pt x="278" y="258"/>
                    </a:lnTo>
                    <a:lnTo>
                      <a:pt x="281" y="256"/>
                    </a:lnTo>
                    <a:lnTo>
                      <a:pt x="282" y="254"/>
                    </a:lnTo>
                    <a:lnTo>
                      <a:pt x="284" y="253"/>
                    </a:lnTo>
                    <a:lnTo>
                      <a:pt x="286" y="252"/>
                    </a:lnTo>
                    <a:lnTo>
                      <a:pt x="289" y="252"/>
                    </a:lnTo>
                    <a:lnTo>
                      <a:pt x="290" y="251"/>
                    </a:lnTo>
                    <a:lnTo>
                      <a:pt x="293" y="252"/>
                    </a:lnTo>
                    <a:lnTo>
                      <a:pt x="296" y="252"/>
                    </a:lnTo>
                    <a:lnTo>
                      <a:pt x="299" y="253"/>
                    </a:lnTo>
                    <a:lnTo>
                      <a:pt x="301" y="253"/>
                    </a:lnTo>
                    <a:lnTo>
                      <a:pt x="304" y="254"/>
                    </a:lnTo>
                    <a:lnTo>
                      <a:pt x="306" y="255"/>
                    </a:lnTo>
                    <a:lnTo>
                      <a:pt x="308" y="256"/>
                    </a:lnTo>
                    <a:lnTo>
                      <a:pt x="310" y="257"/>
                    </a:lnTo>
                    <a:lnTo>
                      <a:pt x="312" y="257"/>
                    </a:lnTo>
                    <a:lnTo>
                      <a:pt x="311" y="256"/>
                    </a:lnTo>
                    <a:lnTo>
                      <a:pt x="309" y="254"/>
                    </a:lnTo>
                    <a:lnTo>
                      <a:pt x="307" y="251"/>
                    </a:lnTo>
                    <a:lnTo>
                      <a:pt x="305" y="248"/>
                    </a:lnTo>
                    <a:lnTo>
                      <a:pt x="303" y="246"/>
                    </a:lnTo>
                    <a:lnTo>
                      <a:pt x="302" y="244"/>
                    </a:lnTo>
                    <a:lnTo>
                      <a:pt x="301" y="242"/>
                    </a:lnTo>
                    <a:lnTo>
                      <a:pt x="300" y="240"/>
                    </a:lnTo>
                    <a:lnTo>
                      <a:pt x="300" y="237"/>
                    </a:lnTo>
                    <a:lnTo>
                      <a:pt x="300" y="235"/>
                    </a:lnTo>
                    <a:lnTo>
                      <a:pt x="300" y="233"/>
                    </a:lnTo>
                    <a:lnTo>
                      <a:pt x="302" y="231"/>
                    </a:lnTo>
                    <a:lnTo>
                      <a:pt x="303" y="229"/>
                    </a:lnTo>
                    <a:lnTo>
                      <a:pt x="306" y="227"/>
                    </a:lnTo>
                    <a:lnTo>
                      <a:pt x="308" y="225"/>
                    </a:lnTo>
                    <a:lnTo>
                      <a:pt x="311" y="223"/>
                    </a:lnTo>
                    <a:lnTo>
                      <a:pt x="314" y="220"/>
                    </a:lnTo>
                    <a:lnTo>
                      <a:pt x="318" y="218"/>
                    </a:lnTo>
                    <a:lnTo>
                      <a:pt x="321" y="216"/>
                    </a:lnTo>
                    <a:lnTo>
                      <a:pt x="325" y="215"/>
                    </a:lnTo>
                    <a:lnTo>
                      <a:pt x="327" y="213"/>
                    </a:lnTo>
                    <a:lnTo>
                      <a:pt x="331" y="211"/>
                    </a:lnTo>
                    <a:lnTo>
                      <a:pt x="334" y="210"/>
                    </a:lnTo>
                    <a:lnTo>
                      <a:pt x="337" y="209"/>
                    </a:lnTo>
                    <a:lnTo>
                      <a:pt x="339" y="207"/>
                    </a:lnTo>
                    <a:lnTo>
                      <a:pt x="341" y="205"/>
                    </a:lnTo>
                    <a:lnTo>
                      <a:pt x="342" y="204"/>
                    </a:lnTo>
                    <a:lnTo>
                      <a:pt x="344" y="202"/>
                    </a:lnTo>
                    <a:lnTo>
                      <a:pt x="342" y="199"/>
                    </a:lnTo>
                    <a:lnTo>
                      <a:pt x="339" y="196"/>
                    </a:lnTo>
                    <a:lnTo>
                      <a:pt x="337" y="195"/>
                    </a:lnTo>
                    <a:lnTo>
                      <a:pt x="335" y="193"/>
                    </a:lnTo>
                    <a:lnTo>
                      <a:pt x="332" y="192"/>
                    </a:lnTo>
                    <a:lnTo>
                      <a:pt x="330" y="191"/>
                    </a:lnTo>
                    <a:lnTo>
                      <a:pt x="327" y="190"/>
                    </a:lnTo>
                    <a:lnTo>
                      <a:pt x="325" y="189"/>
                    </a:lnTo>
                    <a:lnTo>
                      <a:pt x="323" y="188"/>
                    </a:lnTo>
                    <a:lnTo>
                      <a:pt x="320" y="187"/>
                    </a:lnTo>
                    <a:lnTo>
                      <a:pt x="317" y="184"/>
                    </a:lnTo>
                    <a:lnTo>
                      <a:pt x="316" y="182"/>
                    </a:lnTo>
                    <a:lnTo>
                      <a:pt x="316" y="180"/>
                    </a:lnTo>
                    <a:lnTo>
                      <a:pt x="318" y="178"/>
                    </a:lnTo>
                    <a:lnTo>
                      <a:pt x="319" y="176"/>
                    </a:lnTo>
                    <a:lnTo>
                      <a:pt x="322" y="175"/>
                    </a:lnTo>
                    <a:lnTo>
                      <a:pt x="324" y="173"/>
                    </a:lnTo>
                    <a:lnTo>
                      <a:pt x="327" y="172"/>
                    </a:lnTo>
                    <a:lnTo>
                      <a:pt x="329" y="171"/>
                    </a:lnTo>
                    <a:lnTo>
                      <a:pt x="332" y="169"/>
                    </a:lnTo>
                    <a:lnTo>
                      <a:pt x="335" y="167"/>
                    </a:lnTo>
                    <a:lnTo>
                      <a:pt x="338" y="165"/>
                    </a:lnTo>
                    <a:lnTo>
                      <a:pt x="341" y="164"/>
                    </a:lnTo>
                    <a:lnTo>
                      <a:pt x="344" y="162"/>
                    </a:lnTo>
                    <a:lnTo>
                      <a:pt x="346" y="160"/>
                    </a:lnTo>
                    <a:lnTo>
                      <a:pt x="347" y="158"/>
                    </a:lnTo>
                    <a:lnTo>
                      <a:pt x="347" y="157"/>
                    </a:lnTo>
                    <a:lnTo>
                      <a:pt x="348" y="155"/>
                    </a:lnTo>
                    <a:lnTo>
                      <a:pt x="347" y="153"/>
                    </a:lnTo>
                    <a:lnTo>
                      <a:pt x="346" y="152"/>
                    </a:lnTo>
                    <a:lnTo>
                      <a:pt x="345" y="149"/>
                    </a:lnTo>
                    <a:lnTo>
                      <a:pt x="343" y="147"/>
                    </a:lnTo>
                    <a:lnTo>
                      <a:pt x="340" y="145"/>
                    </a:lnTo>
                    <a:lnTo>
                      <a:pt x="337" y="143"/>
                    </a:lnTo>
                    <a:lnTo>
                      <a:pt x="333" y="141"/>
                    </a:lnTo>
                    <a:lnTo>
                      <a:pt x="330" y="139"/>
                    </a:lnTo>
                    <a:lnTo>
                      <a:pt x="327" y="137"/>
                    </a:lnTo>
                    <a:lnTo>
                      <a:pt x="324" y="135"/>
                    </a:lnTo>
                    <a:lnTo>
                      <a:pt x="320" y="132"/>
                    </a:lnTo>
                    <a:lnTo>
                      <a:pt x="317" y="131"/>
                    </a:lnTo>
                    <a:lnTo>
                      <a:pt x="313" y="129"/>
                    </a:lnTo>
                    <a:lnTo>
                      <a:pt x="311" y="127"/>
                    </a:lnTo>
                    <a:lnTo>
                      <a:pt x="308" y="124"/>
                    </a:lnTo>
                    <a:lnTo>
                      <a:pt x="307" y="123"/>
                    </a:lnTo>
                    <a:lnTo>
                      <a:pt x="306" y="120"/>
                    </a:lnTo>
                    <a:lnTo>
                      <a:pt x="305" y="118"/>
                    </a:lnTo>
                    <a:lnTo>
                      <a:pt x="304" y="115"/>
                    </a:lnTo>
                    <a:lnTo>
                      <a:pt x="305" y="113"/>
                    </a:lnTo>
                    <a:lnTo>
                      <a:pt x="305" y="112"/>
                    </a:lnTo>
                    <a:lnTo>
                      <a:pt x="306" y="109"/>
                    </a:lnTo>
                    <a:lnTo>
                      <a:pt x="307" y="107"/>
                    </a:lnTo>
                    <a:lnTo>
                      <a:pt x="308" y="105"/>
                    </a:lnTo>
                    <a:lnTo>
                      <a:pt x="308" y="103"/>
                    </a:lnTo>
                    <a:lnTo>
                      <a:pt x="309" y="100"/>
                    </a:lnTo>
                    <a:lnTo>
                      <a:pt x="309" y="98"/>
                    </a:lnTo>
                    <a:lnTo>
                      <a:pt x="311" y="97"/>
                    </a:lnTo>
                    <a:lnTo>
                      <a:pt x="312" y="94"/>
                    </a:lnTo>
                    <a:lnTo>
                      <a:pt x="312" y="93"/>
                    </a:lnTo>
                    <a:lnTo>
                      <a:pt x="309" y="91"/>
                    </a:lnTo>
                    <a:lnTo>
                      <a:pt x="307" y="89"/>
                    </a:lnTo>
                    <a:lnTo>
                      <a:pt x="305" y="89"/>
                    </a:lnTo>
                    <a:lnTo>
                      <a:pt x="303" y="88"/>
                    </a:lnTo>
                    <a:lnTo>
                      <a:pt x="301" y="87"/>
                    </a:lnTo>
                    <a:lnTo>
                      <a:pt x="299" y="87"/>
                    </a:lnTo>
                    <a:lnTo>
                      <a:pt x="297" y="86"/>
                    </a:lnTo>
                    <a:lnTo>
                      <a:pt x="294" y="85"/>
                    </a:lnTo>
                    <a:lnTo>
                      <a:pt x="292" y="83"/>
                    </a:lnTo>
                    <a:lnTo>
                      <a:pt x="290" y="82"/>
                    </a:lnTo>
                    <a:lnTo>
                      <a:pt x="289" y="80"/>
                    </a:lnTo>
                    <a:lnTo>
                      <a:pt x="287" y="78"/>
                    </a:lnTo>
                    <a:lnTo>
                      <a:pt x="286" y="76"/>
                    </a:lnTo>
                    <a:lnTo>
                      <a:pt x="285" y="74"/>
                    </a:lnTo>
                    <a:lnTo>
                      <a:pt x="283" y="71"/>
                    </a:lnTo>
                    <a:lnTo>
                      <a:pt x="283" y="68"/>
                    </a:lnTo>
                    <a:lnTo>
                      <a:pt x="282" y="65"/>
                    </a:lnTo>
                    <a:lnTo>
                      <a:pt x="282" y="62"/>
                    </a:lnTo>
                    <a:lnTo>
                      <a:pt x="282" y="58"/>
                    </a:lnTo>
                    <a:lnTo>
                      <a:pt x="282" y="54"/>
                    </a:lnTo>
                    <a:lnTo>
                      <a:pt x="282" y="51"/>
                    </a:lnTo>
                    <a:lnTo>
                      <a:pt x="282" y="48"/>
                    </a:lnTo>
                    <a:lnTo>
                      <a:pt x="282" y="44"/>
                    </a:lnTo>
                    <a:lnTo>
                      <a:pt x="282" y="41"/>
                    </a:lnTo>
                    <a:lnTo>
                      <a:pt x="282" y="37"/>
                    </a:lnTo>
                    <a:lnTo>
                      <a:pt x="283" y="35"/>
                    </a:lnTo>
                    <a:lnTo>
                      <a:pt x="282" y="33"/>
                    </a:lnTo>
                    <a:lnTo>
                      <a:pt x="282" y="31"/>
                    </a:lnTo>
                    <a:lnTo>
                      <a:pt x="281" y="29"/>
                    </a:lnTo>
                    <a:lnTo>
                      <a:pt x="281" y="29"/>
                    </a:lnTo>
                    <a:lnTo>
                      <a:pt x="278" y="28"/>
                    </a:lnTo>
                    <a:lnTo>
                      <a:pt x="274" y="30"/>
                    </a:lnTo>
                    <a:lnTo>
                      <a:pt x="272" y="31"/>
                    </a:lnTo>
                    <a:lnTo>
                      <a:pt x="270" y="33"/>
                    </a:lnTo>
                    <a:lnTo>
                      <a:pt x="268" y="35"/>
                    </a:lnTo>
                    <a:lnTo>
                      <a:pt x="266" y="36"/>
                    </a:lnTo>
                    <a:lnTo>
                      <a:pt x="263" y="37"/>
                    </a:lnTo>
                    <a:lnTo>
                      <a:pt x="261" y="39"/>
                    </a:lnTo>
                    <a:lnTo>
                      <a:pt x="258" y="40"/>
                    </a:lnTo>
                    <a:lnTo>
                      <a:pt x="255" y="41"/>
                    </a:lnTo>
                    <a:lnTo>
                      <a:pt x="252" y="42"/>
                    </a:lnTo>
                    <a:lnTo>
                      <a:pt x="250" y="42"/>
                    </a:lnTo>
                    <a:lnTo>
                      <a:pt x="248" y="42"/>
                    </a:lnTo>
                    <a:lnTo>
                      <a:pt x="246" y="41"/>
                    </a:lnTo>
                    <a:lnTo>
                      <a:pt x="243" y="39"/>
                    </a:lnTo>
                    <a:lnTo>
                      <a:pt x="240" y="37"/>
                    </a:lnTo>
                    <a:lnTo>
                      <a:pt x="238" y="35"/>
                    </a:lnTo>
                    <a:lnTo>
                      <a:pt x="236" y="33"/>
                    </a:lnTo>
                    <a:lnTo>
                      <a:pt x="233" y="30"/>
                    </a:lnTo>
                    <a:lnTo>
                      <a:pt x="231" y="27"/>
                    </a:lnTo>
                    <a:lnTo>
                      <a:pt x="230" y="23"/>
                    </a:lnTo>
                    <a:lnTo>
                      <a:pt x="228" y="19"/>
                    </a:lnTo>
                    <a:lnTo>
                      <a:pt x="226" y="16"/>
                    </a:lnTo>
                    <a:lnTo>
                      <a:pt x="224" y="13"/>
                    </a:lnTo>
                    <a:lnTo>
                      <a:pt x="222" y="10"/>
                    </a:lnTo>
                    <a:lnTo>
                      <a:pt x="221" y="7"/>
                    </a:lnTo>
                    <a:lnTo>
                      <a:pt x="219" y="4"/>
                    </a:lnTo>
                    <a:lnTo>
                      <a:pt x="217" y="2"/>
                    </a:lnTo>
                    <a:lnTo>
                      <a:pt x="215" y="1"/>
                    </a:lnTo>
                    <a:lnTo>
                      <a:pt x="214" y="1"/>
                    </a:lnTo>
                    <a:lnTo>
                      <a:pt x="212" y="0"/>
                    </a:lnTo>
                    <a:lnTo>
                      <a:pt x="212" y="1"/>
                    </a:lnTo>
                    <a:lnTo>
                      <a:pt x="210" y="2"/>
                    </a:lnTo>
                    <a:lnTo>
                      <a:pt x="208" y="5"/>
                    </a:lnTo>
                    <a:lnTo>
                      <a:pt x="206" y="7"/>
                    </a:lnTo>
                    <a:lnTo>
                      <a:pt x="205" y="10"/>
                    </a:lnTo>
                    <a:lnTo>
                      <a:pt x="203" y="13"/>
                    </a:lnTo>
                    <a:lnTo>
                      <a:pt x="202" y="15"/>
                    </a:lnTo>
                    <a:lnTo>
                      <a:pt x="201" y="18"/>
                    </a:lnTo>
                    <a:lnTo>
                      <a:pt x="199" y="21"/>
                    </a:lnTo>
                    <a:lnTo>
                      <a:pt x="198" y="24"/>
                    </a:lnTo>
                    <a:lnTo>
                      <a:pt x="197" y="27"/>
                    </a:lnTo>
                    <a:lnTo>
                      <a:pt x="195" y="28"/>
                    </a:lnTo>
                    <a:lnTo>
                      <a:pt x="194" y="31"/>
                    </a:lnTo>
                    <a:lnTo>
                      <a:pt x="192" y="32"/>
                    </a:lnTo>
                    <a:lnTo>
                      <a:pt x="192" y="33"/>
                    </a:lnTo>
                    <a:lnTo>
                      <a:pt x="191" y="32"/>
                    </a:lnTo>
                    <a:lnTo>
                      <a:pt x="189" y="31"/>
                    </a:lnTo>
                    <a:lnTo>
                      <a:pt x="187" y="29"/>
                    </a:lnTo>
                    <a:lnTo>
                      <a:pt x="186" y="27"/>
                    </a:lnTo>
                    <a:lnTo>
                      <a:pt x="185" y="25"/>
                    </a:lnTo>
                    <a:lnTo>
                      <a:pt x="183" y="22"/>
                    </a:lnTo>
                    <a:lnTo>
                      <a:pt x="182" y="19"/>
                    </a:lnTo>
                    <a:lnTo>
                      <a:pt x="181" y="16"/>
                    </a:lnTo>
                    <a:lnTo>
                      <a:pt x="179" y="14"/>
                    </a:lnTo>
                    <a:lnTo>
                      <a:pt x="178" y="11"/>
                    </a:lnTo>
                    <a:lnTo>
                      <a:pt x="176" y="8"/>
                    </a:lnTo>
                    <a:lnTo>
                      <a:pt x="175" y="5"/>
                    </a:lnTo>
                    <a:lnTo>
                      <a:pt x="173" y="3"/>
                    </a:lnTo>
                    <a:lnTo>
                      <a:pt x="173" y="2"/>
                    </a:lnTo>
                    <a:lnTo>
                      <a:pt x="171" y="1"/>
                    </a:lnTo>
                    <a:lnTo>
                      <a:pt x="170" y="1"/>
                    </a:lnTo>
                    <a:lnTo>
                      <a:pt x="168" y="1"/>
                    </a:lnTo>
                    <a:lnTo>
                      <a:pt x="167" y="2"/>
                    </a:lnTo>
                    <a:lnTo>
                      <a:pt x="165" y="4"/>
                    </a:lnTo>
                    <a:lnTo>
                      <a:pt x="164" y="7"/>
                    </a:lnTo>
                    <a:lnTo>
                      <a:pt x="162" y="9"/>
                    </a:lnTo>
                    <a:lnTo>
                      <a:pt x="161" y="12"/>
                    </a:lnTo>
                    <a:lnTo>
                      <a:pt x="159" y="15"/>
                    </a:lnTo>
                    <a:lnTo>
                      <a:pt x="158" y="18"/>
                    </a:lnTo>
                    <a:lnTo>
                      <a:pt x="156" y="21"/>
                    </a:lnTo>
                    <a:lnTo>
                      <a:pt x="154" y="24"/>
                    </a:lnTo>
                    <a:lnTo>
                      <a:pt x="153" y="27"/>
                    </a:lnTo>
                    <a:lnTo>
                      <a:pt x="151" y="30"/>
                    </a:lnTo>
                    <a:lnTo>
                      <a:pt x="149" y="33"/>
                    </a:lnTo>
                    <a:lnTo>
                      <a:pt x="147" y="35"/>
                    </a:lnTo>
                    <a:lnTo>
                      <a:pt x="145" y="36"/>
                    </a:lnTo>
                    <a:lnTo>
                      <a:pt x="144" y="37"/>
                    </a:lnTo>
                    <a:lnTo>
                      <a:pt x="139" y="37"/>
                    </a:lnTo>
                    <a:lnTo>
                      <a:pt x="136" y="35"/>
                    </a:lnTo>
                    <a:lnTo>
                      <a:pt x="134" y="33"/>
                    </a:lnTo>
                    <a:lnTo>
                      <a:pt x="133" y="31"/>
                    </a:lnTo>
                    <a:lnTo>
                      <a:pt x="131" y="29"/>
                    </a:lnTo>
                    <a:lnTo>
                      <a:pt x="129" y="27"/>
                    </a:lnTo>
                    <a:lnTo>
                      <a:pt x="127" y="24"/>
                    </a:lnTo>
                    <a:lnTo>
                      <a:pt x="125" y="22"/>
                    </a:lnTo>
                    <a:lnTo>
                      <a:pt x="123" y="19"/>
                    </a:lnTo>
                    <a:lnTo>
                      <a:pt x="122" y="18"/>
                    </a:lnTo>
                    <a:lnTo>
                      <a:pt x="119" y="15"/>
                    </a:lnTo>
                    <a:lnTo>
                      <a:pt x="117" y="14"/>
                    </a:lnTo>
                    <a:lnTo>
                      <a:pt x="115" y="15"/>
                    </a:lnTo>
                    <a:lnTo>
                      <a:pt x="114" y="16"/>
                    </a:lnTo>
                    <a:lnTo>
                      <a:pt x="114" y="18"/>
                    </a:lnTo>
                    <a:lnTo>
                      <a:pt x="113" y="21"/>
                    </a:lnTo>
                    <a:lnTo>
                      <a:pt x="113" y="23"/>
                    </a:lnTo>
                    <a:lnTo>
                      <a:pt x="112" y="26"/>
                    </a:lnTo>
                    <a:lnTo>
                      <a:pt x="112" y="28"/>
                    </a:lnTo>
                    <a:lnTo>
                      <a:pt x="111" y="31"/>
                    </a:lnTo>
                    <a:lnTo>
                      <a:pt x="110" y="34"/>
                    </a:lnTo>
                    <a:lnTo>
                      <a:pt x="109" y="36"/>
                    </a:lnTo>
                    <a:lnTo>
                      <a:pt x="108" y="38"/>
                    </a:lnTo>
                    <a:lnTo>
                      <a:pt x="107" y="41"/>
                    </a:lnTo>
                    <a:lnTo>
                      <a:pt x="106" y="42"/>
                    </a:lnTo>
                    <a:lnTo>
                      <a:pt x="105" y="44"/>
                    </a:lnTo>
                    <a:lnTo>
                      <a:pt x="102" y="45"/>
                    </a:lnTo>
                    <a:lnTo>
                      <a:pt x="99" y="46"/>
                    </a:lnTo>
                    <a:lnTo>
                      <a:pt x="96" y="45"/>
                    </a:lnTo>
                    <a:lnTo>
                      <a:pt x="93" y="44"/>
                    </a:lnTo>
                    <a:lnTo>
                      <a:pt x="90" y="42"/>
                    </a:lnTo>
                    <a:lnTo>
                      <a:pt x="87" y="40"/>
                    </a:lnTo>
                    <a:lnTo>
                      <a:pt x="84" y="39"/>
                    </a:lnTo>
                    <a:lnTo>
                      <a:pt x="83" y="40"/>
                    </a:lnTo>
                    <a:lnTo>
                      <a:pt x="83" y="42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4" y="50"/>
                    </a:lnTo>
                    <a:lnTo>
                      <a:pt x="84" y="52"/>
                    </a:lnTo>
                    <a:lnTo>
                      <a:pt x="84" y="54"/>
                    </a:lnTo>
                    <a:lnTo>
                      <a:pt x="84" y="56"/>
                    </a:lnTo>
                    <a:lnTo>
                      <a:pt x="84" y="58"/>
                    </a:lnTo>
                    <a:lnTo>
                      <a:pt x="83" y="61"/>
                    </a:lnTo>
                    <a:lnTo>
                      <a:pt x="83" y="63"/>
                    </a:lnTo>
                    <a:lnTo>
                      <a:pt x="81" y="65"/>
                    </a:lnTo>
                    <a:lnTo>
                      <a:pt x="80" y="67"/>
                    </a:lnTo>
                    <a:lnTo>
                      <a:pt x="79" y="69"/>
                    </a:lnTo>
                    <a:lnTo>
                      <a:pt x="77" y="71"/>
                    </a:lnTo>
                    <a:lnTo>
                      <a:pt x="74" y="71"/>
                    </a:lnTo>
                    <a:lnTo>
                      <a:pt x="71" y="72"/>
                    </a:lnTo>
                    <a:lnTo>
                      <a:pt x="68" y="72"/>
                    </a:lnTo>
                    <a:lnTo>
                      <a:pt x="64" y="73"/>
                    </a:lnTo>
                    <a:lnTo>
                      <a:pt x="62" y="73"/>
                    </a:lnTo>
                    <a:lnTo>
                      <a:pt x="59" y="73"/>
                    </a:lnTo>
                    <a:lnTo>
                      <a:pt x="58" y="73"/>
                    </a:lnTo>
                    <a:lnTo>
                      <a:pt x="56" y="73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50" y="73"/>
                    </a:lnTo>
                    <a:lnTo>
                      <a:pt x="48" y="73"/>
                    </a:lnTo>
                    <a:lnTo>
                      <a:pt x="46" y="72"/>
                    </a:lnTo>
                    <a:lnTo>
                      <a:pt x="43" y="72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37" y="72"/>
                    </a:lnTo>
                    <a:lnTo>
                      <a:pt x="34" y="72"/>
                    </a:lnTo>
                    <a:lnTo>
                      <a:pt x="31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7" y="72"/>
                    </a:lnTo>
                    <a:lnTo>
                      <a:pt x="29" y="74"/>
                    </a:lnTo>
                    <a:lnTo>
                      <a:pt x="30" y="74"/>
                    </a:lnTo>
                    <a:lnTo>
                      <a:pt x="33" y="75"/>
                    </a:lnTo>
                    <a:lnTo>
                      <a:pt x="35" y="76"/>
                    </a:lnTo>
                    <a:lnTo>
                      <a:pt x="37" y="78"/>
                    </a:lnTo>
                    <a:lnTo>
                      <a:pt x="39" y="79"/>
                    </a:lnTo>
                    <a:lnTo>
                      <a:pt x="41" y="81"/>
                    </a:lnTo>
                    <a:lnTo>
                      <a:pt x="43" y="82"/>
                    </a:lnTo>
                    <a:lnTo>
                      <a:pt x="46" y="84"/>
                    </a:lnTo>
                    <a:lnTo>
                      <a:pt x="48" y="86"/>
                    </a:lnTo>
                    <a:lnTo>
                      <a:pt x="50" y="88"/>
                    </a:lnTo>
                    <a:lnTo>
                      <a:pt x="51" y="89"/>
                    </a:lnTo>
                    <a:lnTo>
                      <a:pt x="52" y="92"/>
                    </a:lnTo>
                    <a:lnTo>
                      <a:pt x="52" y="94"/>
                    </a:lnTo>
                    <a:lnTo>
                      <a:pt x="50" y="98"/>
                    </a:lnTo>
                    <a:lnTo>
                      <a:pt x="47" y="102"/>
                    </a:lnTo>
                    <a:lnTo>
                      <a:pt x="43" y="105"/>
                    </a:lnTo>
                    <a:lnTo>
                      <a:pt x="41" y="107"/>
                    </a:lnTo>
                    <a:lnTo>
                      <a:pt x="38" y="109"/>
                    </a:lnTo>
                    <a:lnTo>
                      <a:pt x="37" y="110"/>
                    </a:lnTo>
                    <a:lnTo>
                      <a:pt x="35" y="112"/>
                    </a:lnTo>
                    <a:lnTo>
                      <a:pt x="33" y="114"/>
                    </a:lnTo>
                    <a:lnTo>
                      <a:pt x="31" y="117"/>
                    </a:lnTo>
                    <a:lnTo>
                      <a:pt x="31" y="119"/>
                    </a:lnTo>
                    <a:lnTo>
                      <a:pt x="33" y="121"/>
                    </a:lnTo>
                    <a:lnTo>
                      <a:pt x="36" y="123"/>
                    </a:lnTo>
                    <a:lnTo>
                      <a:pt x="39" y="126"/>
                    </a:lnTo>
                    <a:lnTo>
                      <a:pt x="42" y="127"/>
                    </a:lnTo>
                    <a:lnTo>
                      <a:pt x="45" y="128"/>
                    </a:lnTo>
                    <a:lnTo>
                      <a:pt x="47" y="129"/>
                    </a:lnTo>
                    <a:lnTo>
                      <a:pt x="47" y="131"/>
                    </a:lnTo>
                    <a:lnTo>
                      <a:pt x="45" y="131"/>
                    </a:lnTo>
                    <a:lnTo>
                      <a:pt x="44" y="132"/>
                    </a:lnTo>
                    <a:lnTo>
                      <a:pt x="42" y="132"/>
                    </a:lnTo>
                    <a:lnTo>
                      <a:pt x="40" y="132"/>
                    </a:lnTo>
                    <a:lnTo>
                      <a:pt x="38" y="132"/>
                    </a:lnTo>
                    <a:lnTo>
                      <a:pt x="35" y="133"/>
                    </a:lnTo>
                    <a:lnTo>
                      <a:pt x="33" y="134"/>
                    </a:lnTo>
                    <a:lnTo>
                      <a:pt x="31" y="135"/>
                    </a:lnTo>
                    <a:lnTo>
                      <a:pt x="28" y="135"/>
                    </a:lnTo>
                    <a:lnTo>
                      <a:pt x="25" y="136"/>
                    </a:lnTo>
                    <a:lnTo>
                      <a:pt x="23" y="137"/>
                    </a:lnTo>
                    <a:lnTo>
                      <a:pt x="21" y="139"/>
                    </a:lnTo>
                    <a:lnTo>
                      <a:pt x="19" y="141"/>
                    </a:lnTo>
                    <a:lnTo>
                      <a:pt x="19" y="145"/>
                    </a:lnTo>
                    <a:lnTo>
                      <a:pt x="20" y="146"/>
                    </a:lnTo>
                    <a:lnTo>
                      <a:pt x="21" y="148"/>
                    </a:lnTo>
                    <a:lnTo>
                      <a:pt x="24" y="150"/>
                    </a:lnTo>
                    <a:lnTo>
                      <a:pt x="26" y="152"/>
                    </a:lnTo>
                    <a:lnTo>
                      <a:pt x="29" y="153"/>
                    </a:lnTo>
                    <a:lnTo>
                      <a:pt x="32" y="155"/>
                    </a:lnTo>
                    <a:lnTo>
                      <a:pt x="35" y="157"/>
                    </a:lnTo>
                    <a:lnTo>
                      <a:pt x="38" y="159"/>
                    </a:lnTo>
                    <a:lnTo>
                      <a:pt x="41" y="161"/>
                    </a:lnTo>
                    <a:lnTo>
                      <a:pt x="44" y="163"/>
                    </a:lnTo>
                    <a:lnTo>
                      <a:pt x="47" y="164"/>
                    </a:lnTo>
                    <a:lnTo>
                      <a:pt x="50" y="166"/>
                    </a:lnTo>
                    <a:lnTo>
                      <a:pt x="52" y="167"/>
                    </a:lnTo>
                    <a:lnTo>
                      <a:pt x="54" y="168"/>
                    </a:lnTo>
                    <a:lnTo>
                      <a:pt x="54" y="168"/>
                    </a:lnTo>
                    <a:lnTo>
                      <a:pt x="55" y="169"/>
                    </a:lnTo>
                    <a:lnTo>
                      <a:pt x="55" y="169"/>
                    </a:lnTo>
                    <a:close/>
                  </a:path>
                </a:pathLst>
              </a:custGeom>
              <a:solidFill>
                <a:srgbClr val="D119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4" name="Freeform 59"/>
              <p:cNvSpPr>
                <a:spLocks/>
              </p:cNvSpPr>
              <p:nvPr/>
            </p:nvSpPr>
            <p:spPr bwMode="auto">
              <a:xfrm>
                <a:off x="1229" y="1051"/>
                <a:ext cx="193" cy="198"/>
              </a:xfrm>
              <a:custGeom>
                <a:avLst/>
                <a:gdLst/>
                <a:ahLst/>
                <a:cxnLst>
                  <a:cxn ang="0">
                    <a:pos x="49" y="58"/>
                  </a:cxn>
                  <a:cxn ang="0">
                    <a:pos x="52" y="45"/>
                  </a:cxn>
                  <a:cxn ang="0">
                    <a:pos x="62" y="51"/>
                  </a:cxn>
                  <a:cxn ang="0">
                    <a:pos x="61" y="33"/>
                  </a:cxn>
                  <a:cxn ang="0">
                    <a:pos x="60" y="19"/>
                  </a:cxn>
                  <a:cxn ang="0">
                    <a:pos x="63" y="1"/>
                  </a:cxn>
                  <a:cxn ang="0">
                    <a:pos x="78" y="10"/>
                  </a:cxn>
                  <a:cxn ang="0">
                    <a:pos x="99" y="31"/>
                  </a:cxn>
                  <a:cxn ang="0">
                    <a:pos x="118" y="34"/>
                  </a:cxn>
                  <a:cxn ang="0">
                    <a:pos x="129" y="19"/>
                  </a:cxn>
                  <a:cxn ang="0">
                    <a:pos x="130" y="22"/>
                  </a:cxn>
                  <a:cxn ang="0">
                    <a:pos x="127" y="45"/>
                  </a:cxn>
                  <a:cxn ang="0">
                    <a:pos x="134" y="60"/>
                  </a:cxn>
                  <a:cxn ang="0">
                    <a:pos x="153" y="54"/>
                  </a:cxn>
                  <a:cxn ang="0">
                    <a:pos x="167" y="50"/>
                  </a:cxn>
                  <a:cxn ang="0">
                    <a:pos x="158" y="67"/>
                  </a:cxn>
                  <a:cxn ang="0">
                    <a:pos x="153" y="83"/>
                  </a:cxn>
                  <a:cxn ang="0">
                    <a:pos x="165" y="87"/>
                  </a:cxn>
                  <a:cxn ang="0">
                    <a:pos x="171" y="90"/>
                  </a:cxn>
                  <a:cxn ang="0">
                    <a:pos x="161" y="110"/>
                  </a:cxn>
                  <a:cxn ang="0">
                    <a:pos x="178" y="119"/>
                  </a:cxn>
                  <a:cxn ang="0">
                    <a:pos x="193" y="125"/>
                  </a:cxn>
                  <a:cxn ang="0">
                    <a:pos x="182" y="125"/>
                  </a:cxn>
                  <a:cxn ang="0">
                    <a:pos x="161" y="127"/>
                  </a:cxn>
                  <a:cxn ang="0">
                    <a:pos x="155" y="142"/>
                  </a:cxn>
                  <a:cxn ang="0">
                    <a:pos x="163" y="162"/>
                  </a:cxn>
                  <a:cxn ang="0">
                    <a:pos x="163" y="169"/>
                  </a:cxn>
                  <a:cxn ang="0">
                    <a:pos x="147" y="163"/>
                  </a:cxn>
                  <a:cxn ang="0">
                    <a:pos x="130" y="159"/>
                  </a:cxn>
                  <a:cxn ang="0">
                    <a:pos x="124" y="169"/>
                  </a:cxn>
                  <a:cxn ang="0">
                    <a:pos x="125" y="183"/>
                  </a:cxn>
                  <a:cxn ang="0">
                    <a:pos x="119" y="169"/>
                  </a:cxn>
                  <a:cxn ang="0">
                    <a:pos x="108" y="163"/>
                  </a:cxn>
                  <a:cxn ang="0">
                    <a:pos x="90" y="179"/>
                  </a:cxn>
                  <a:cxn ang="0">
                    <a:pos x="74" y="197"/>
                  </a:cxn>
                  <a:cxn ang="0">
                    <a:pos x="69" y="191"/>
                  </a:cxn>
                  <a:cxn ang="0">
                    <a:pos x="70" y="171"/>
                  </a:cxn>
                  <a:cxn ang="0">
                    <a:pos x="61" y="165"/>
                  </a:cxn>
                  <a:cxn ang="0">
                    <a:pos x="49" y="170"/>
                  </a:cxn>
                  <a:cxn ang="0">
                    <a:pos x="52" y="156"/>
                  </a:cxn>
                  <a:cxn ang="0">
                    <a:pos x="47" y="147"/>
                  </a:cxn>
                  <a:cxn ang="0">
                    <a:pos x="31" y="148"/>
                  </a:cxn>
                  <a:cxn ang="0">
                    <a:pos x="26" y="146"/>
                  </a:cxn>
                  <a:cxn ang="0">
                    <a:pos x="41" y="135"/>
                  </a:cxn>
                  <a:cxn ang="0">
                    <a:pos x="42" y="126"/>
                  </a:cxn>
                  <a:cxn ang="0">
                    <a:pos x="24" y="124"/>
                  </a:cxn>
                  <a:cxn ang="0">
                    <a:pos x="19" y="122"/>
                  </a:cxn>
                  <a:cxn ang="0">
                    <a:pos x="31" y="105"/>
                  </a:cxn>
                  <a:cxn ang="0">
                    <a:pos x="16" y="92"/>
                  </a:cxn>
                  <a:cxn ang="0">
                    <a:pos x="0" y="84"/>
                  </a:cxn>
                  <a:cxn ang="0">
                    <a:pos x="13" y="86"/>
                  </a:cxn>
                  <a:cxn ang="0">
                    <a:pos x="29" y="87"/>
                  </a:cxn>
                  <a:cxn ang="0">
                    <a:pos x="27" y="69"/>
                  </a:cxn>
                  <a:cxn ang="0">
                    <a:pos x="33" y="63"/>
                  </a:cxn>
                  <a:cxn ang="0">
                    <a:pos x="47" y="69"/>
                  </a:cxn>
                </a:cxnLst>
                <a:rect l="0" t="0" r="r" b="b"/>
                <a:pathLst>
                  <a:path w="193" h="198">
                    <a:moveTo>
                      <a:pt x="51" y="71"/>
                    </a:moveTo>
                    <a:lnTo>
                      <a:pt x="50" y="69"/>
                    </a:lnTo>
                    <a:lnTo>
                      <a:pt x="50" y="67"/>
                    </a:lnTo>
                    <a:lnTo>
                      <a:pt x="49" y="65"/>
                    </a:lnTo>
                    <a:lnTo>
                      <a:pt x="49" y="63"/>
                    </a:lnTo>
                    <a:lnTo>
                      <a:pt x="49" y="61"/>
                    </a:lnTo>
                    <a:lnTo>
                      <a:pt x="49" y="58"/>
                    </a:lnTo>
                    <a:lnTo>
                      <a:pt x="48" y="56"/>
                    </a:lnTo>
                    <a:lnTo>
                      <a:pt x="48" y="53"/>
                    </a:lnTo>
                    <a:lnTo>
                      <a:pt x="48" y="51"/>
                    </a:lnTo>
                    <a:lnTo>
                      <a:pt x="48" y="50"/>
                    </a:lnTo>
                    <a:lnTo>
                      <a:pt x="49" y="47"/>
                    </a:lnTo>
                    <a:lnTo>
                      <a:pt x="51" y="46"/>
                    </a:lnTo>
                    <a:lnTo>
                      <a:pt x="52" y="45"/>
                    </a:lnTo>
                    <a:lnTo>
                      <a:pt x="53" y="47"/>
                    </a:lnTo>
                    <a:lnTo>
                      <a:pt x="55" y="49"/>
                    </a:lnTo>
                    <a:lnTo>
                      <a:pt x="57" y="51"/>
                    </a:lnTo>
                    <a:lnTo>
                      <a:pt x="59" y="53"/>
                    </a:lnTo>
                    <a:lnTo>
                      <a:pt x="60" y="54"/>
                    </a:lnTo>
                    <a:lnTo>
                      <a:pt x="61" y="54"/>
                    </a:lnTo>
                    <a:lnTo>
                      <a:pt x="62" y="51"/>
                    </a:lnTo>
                    <a:lnTo>
                      <a:pt x="62" y="50"/>
                    </a:lnTo>
                    <a:lnTo>
                      <a:pt x="62" y="47"/>
                    </a:lnTo>
                    <a:lnTo>
                      <a:pt x="62" y="43"/>
                    </a:lnTo>
                    <a:lnTo>
                      <a:pt x="62" y="40"/>
                    </a:lnTo>
                    <a:lnTo>
                      <a:pt x="61" y="38"/>
                    </a:lnTo>
                    <a:lnTo>
                      <a:pt x="61" y="35"/>
                    </a:lnTo>
                    <a:lnTo>
                      <a:pt x="61" y="33"/>
                    </a:lnTo>
                    <a:lnTo>
                      <a:pt x="61" y="31"/>
                    </a:lnTo>
                    <a:lnTo>
                      <a:pt x="61" y="30"/>
                    </a:lnTo>
                    <a:lnTo>
                      <a:pt x="61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0" y="22"/>
                    </a:lnTo>
                    <a:lnTo>
                      <a:pt x="60" y="19"/>
                    </a:lnTo>
                    <a:lnTo>
                      <a:pt x="60" y="17"/>
                    </a:lnTo>
                    <a:lnTo>
                      <a:pt x="60" y="15"/>
                    </a:lnTo>
                    <a:lnTo>
                      <a:pt x="60" y="11"/>
                    </a:lnTo>
                    <a:lnTo>
                      <a:pt x="61" y="9"/>
                    </a:lnTo>
                    <a:lnTo>
                      <a:pt x="61" y="5"/>
                    </a:lnTo>
                    <a:lnTo>
                      <a:pt x="62" y="3"/>
                    </a:lnTo>
                    <a:lnTo>
                      <a:pt x="63" y="1"/>
                    </a:lnTo>
                    <a:lnTo>
                      <a:pt x="65" y="1"/>
                    </a:lnTo>
                    <a:lnTo>
                      <a:pt x="66" y="0"/>
                    </a:lnTo>
                    <a:lnTo>
                      <a:pt x="68" y="1"/>
                    </a:lnTo>
                    <a:lnTo>
                      <a:pt x="70" y="2"/>
                    </a:lnTo>
                    <a:lnTo>
                      <a:pt x="74" y="5"/>
                    </a:lnTo>
                    <a:lnTo>
                      <a:pt x="76" y="7"/>
                    </a:lnTo>
                    <a:lnTo>
                      <a:pt x="78" y="10"/>
                    </a:lnTo>
                    <a:lnTo>
                      <a:pt x="81" y="13"/>
                    </a:lnTo>
                    <a:lnTo>
                      <a:pt x="84" y="16"/>
                    </a:lnTo>
                    <a:lnTo>
                      <a:pt x="87" y="19"/>
                    </a:lnTo>
                    <a:lnTo>
                      <a:pt x="91" y="23"/>
                    </a:lnTo>
                    <a:lnTo>
                      <a:pt x="94" y="26"/>
                    </a:lnTo>
                    <a:lnTo>
                      <a:pt x="97" y="29"/>
                    </a:lnTo>
                    <a:lnTo>
                      <a:pt x="99" y="31"/>
                    </a:lnTo>
                    <a:lnTo>
                      <a:pt x="103" y="33"/>
                    </a:lnTo>
                    <a:lnTo>
                      <a:pt x="106" y="35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5" y="35"/>
                    </a:lnTo>
                    <a:lnTo>
                      <a:pt x="116" y="34"/>
                    </a:lnTo>
                    <a:lnTo>
                      <a:pt x="118" y="34"/>
                    </a:lnTo>
                    <a:lnTo>
                      <a:pt x="120" y="31"/>
                    </a:lnTo>
                    <a:lnTo>
                      <a:pt x="122" y="30"/>
                    </a:lnTo>
                    <a:lnTo>
                      <a:pt x="124" y="28"/>
                    </a:lnTo>
                    <a:lnTo>
                      <a:pt x="126" y="26"/>
                    </a:lnTo>
                    <a:lnTo>
                      <a:pt x="127" y="24"/>
                    </a:lnTo>
                    <a:lnTo>
                      <a:pt x="128" y="21"/>
                    </a:lnTo>
                    <a:lnTo>
                      <a:pt x="129" y="19"/>
                    </a:lnTo>
                    <a:lnTo>
                      <a:pt x="130" y="17"/>
                    </a:lnTo>
                    <a:lnTo>
                      <a:pt x="131" y="15"/>
                    </a:lnTo>
                    <a:lnTo>
                      <a:pt x="132" y="15"/>
                    </a:lnTo>
                    <a:lnTo>
                      <a:pt x="131" y="16"/>
                    </a:lnTo>
                    <a:lnTo>
                      <a:pt x="131" y="17"/>
                    </a:lnTo>
                    <a:lnTo>
                      <a:pt x="131" y="19"/>
                    </a:lnTo>
                    <a:lnTo>
                      <a:pt x="130" y="22"/>
                    </a:lnTo>
                    <a:lnTo>
                      <a:pt x="129" y="24"/>
                    </a:lnTo>
                    <a:lnTo>
                      <a:pt x="129" y="28"/>
                    </a:lnTo>
                    <a:lnTo>
                      <a:pt x="128" y="30"/>
                    </a:lnTo>
                    <a:lnTo>
                      <a:pt x="128" y="34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5"/>
                    </a:lnTo>
                    <a:lnTo>
                      <a:pt x="127" y="49"/>
                    </a:lnTo>
                    <a:lnTo>
                      <a:pt x="127" y="51"/>
                    </a:lnTo>
                    <a:lnTo>
                      <a:pt x="128" y="54"/>
                    </a:lnTo>
                    <a:lnTo>
                      <a:pt x="129" y="56"/>
                    </a:lnTo>
                    <a:lnTo>
                      <a:pt x="130" y="58"/>
                    </a:lnTo>
                    <a:lnTo>
                      <a:pt x="132" y="59"/>
                    </a:lnTo>
                    <a:lnTo>
                      <a:pt x="134" y="60"/>
                    </a:lnTo>
                    <a:lnTo>
                      <a:pt x="136" y="59"/>
                    </a:lnTo>
                    <a:lnTo>
                      <a:pt x="139" y="59"/>
                    </a:lnTo>
                    <a:lnTo>
                      <a:pt x="141" y="58"/>
                    </a:lnTo>
                    <a:lnTo>
                      <a:pt x="144" y="57"/>
                    </a:lnTo>
                    <a:lnTo>
                      <a:pt x="147" y="56"/>
                    </a:lnTo>
                    <a:lnTo>
                      <a:pt x="151" y="55"/>
                    </a:lnTo>
                    <a:lnTo>
                      <a:pt x="153" y="54"/>
                    </a:lnTo>
                    <a:lnTo>
                      <a:pt x="155" y="52"/>
                    </a:lnTo>
                    <a:lnTo>
                      <a:pt x="157" y="51"/>
                    </a:lnTo>
                    <a:lnTo>
                      <a:pt x="160" y="51"/>
                    </a:lnTo>
                    <a:lnTo>
                      <a:pt x="162" y="50"/>
                    </a:lnTo>
                    <a:lnTo>
                      <a:pt x="164" y="50"/>
                    </a:lnTo>
                    <a:lnTo>
                      <a:pt x="165" y="50"/>
                    </a:lnTo>
                    <a:lnTo>
                      <a:pt x="167" y="50"/>
                    </a:lnTo>
                    <a:lnTo>
                      <a:pt x="167" y="52"/>
                    </a:lnTo>
                    <a:lnTo>
                      <a:pt x="165" y="55"/>
                    </a:lnTo>
                    <a:lnTo>
                      <a:pt x="164" y="57"/>
                    </a:lnTo>
                    <a:lnTo>
                      <a:pt x="163" y="59"/>
                    </a:lnTo>
                    <a:lnTo>
                      <a:pt x="161" y="61"/>
                    </a:lnTo>
                    <a:lnTo>
                      <a:pt x="160" y="64"/>
                    </a:lnTo>
                    <a:lnTo>
                      <a:pt x="158" y="67"/>
                    </a:lnTo>
                    <a:lnTo>
                      <a:pt x="156" y="69"/>
                    </a:lnTo>
                    <a:lnTo>
                      <a:pt x="155" y="71"/>
                    </a:lnTo>
                    <a:lnTo>
                      <a:pt x="155" y="74"/>
                    </a:lnTo>
                    <a:lnTo>
                      <a:pt x="154" y="76"/>
                    </a:lnTo>
                    <a:lnTo>
                      <a:pt x="153" y="79"/>
                    </a:lnTo>
                    <a:lnTo>
                      <a:pt x="152" y="81"/>
                    </a:lnTo>
                    <a:lnTo>
                      <a:pt x="153" y="83"/>
                    </a:lnTo>
                    <a:lnTo>
                      <a:pt x="154" y="86"/>
                    </a:lnTo>
                    <a:lnTo>
                      <a:pt x="155" y="87"/>
                    </a:lnTo>
                    <a:lnTo>
                      <a:pt x="156" y="87"/>
                    </a:lnTo>
                    <a:lnTo>
                      <a:pt x="158" y="87"/>
                    </a:lnTo>
                    <a:lnTo>
                      <a:pt x="160" y="87"/>
                    </a:lnTo>
                    <a:lnTo>
                      <a:pt x="163" y="88"/>
                    </a:lnTo>
                    <a:lnTo>
                      <a:pt x="165" y="87"/>
                    </a:lnTo>
                    <a:lnTo>
                      <a:pt x="166" y="87"/>
                    </a:lnTo>
                    <a:lnTo>
                      <a:pt x="168" y="87"/>
                    </a:lnTo>
                    <a:lnTo>
                      <a:pt x="170" y="87"/>
                    </a:lnTo>
                    <a:lnTo>
                      <a:pt x="173" y="87"/>
                    </a:lnTo>
                    <a:lnTo>
                      <a:pt x="174" y="87"/>
                    </a:lnTo>
                    <a:lnTo>
                      <a:pt x="173" y="89"/>
                    </a:lnTo>
                    <a:lnTo>
                      <a:pt x="171" y="90"/>
                    </a:lnTo>
                    <a:lnTo>
                      <a:pt x="168" y="92"/>
                    </a:lnTo>
                    <a:lnTo>
                      <a:pt x="165" y="95"/>
                    </a:lnTo>
                    <a:lnTo>
                      <a:pt x="161" y="99"/>
                    </a:lnTo>
                    <a:lnTo>
                      <a:pt x="159" y="102"/>
                    </a:lnTo>
                    <a:lnTo>
                      <a:pt x="159" y="106"/>
                    </a:lnTo>
                    <a:lnTo>
                      <a:pt x="160" y="109"/>
                    </a:lnTo>
                    <a:lnTo>
                      <a:pt x="161" y="110"/>
                    </a:lnTo>
                    <a:lnTo>
                      <a:pt x="162" y="112"/>
                    </a:lnTo>
                    <a:lnTo>
                      <a:pt x="164" y="113"/>
                    </a:lnTo>
                    <a:lnTo>
                      <a:pt x="167" y="115"/>
                    </a:lnTo>
                    <a:lnTo>
                      <a:pt x="169" y="116"/>
                    </a:lnTo>
                    <a:lnTo>
                      <a:pt x="172" y="117"/>
                    </a:lnTo>
                    <a:lnTo>
                      <a:pt x="174" y="118"/>
                    </a:lnTo>
                    <a:lnTo>
                      <a:pt x="178" y="119"/>
                    </a:lnTo>
                    <a:lnTo>
                      <a:pt x="180" y="120"/>
                    </a:lnTo>
                    <a:lnTo>
                      <a:pt x="183" y="121"/>
                    </a:lnTo>
                    <a:lnTo>
                      <a:pt x="186" y="122"/>
                    </a:lnTo>
                    <a:lnTo>
                      <a:pt x="188" y="123"/>
                    </a:lnTo>
                    <a:lnTo>
                      <a:pt x="190" y="124"/>
                    </a:lnTo>
                    <a:lnTo>
                      <a:pt x="192" y="124"/>
                    </a:lnTo>
                    <a:lnTo>
                      <a:pt x="193" y="125"/>
                    </a:lnTo>
                    <a:lnTo>
                      <a:pt x="193" y="125"/>
                    </a:lnTo>
                    <a:lnTo>
                      <a:pt x="192" y="125"/>
                    </a:lnTo>
                    <a:lnTo>
                      <a:pt x="192" y="125"/>
                    </a:lnTo>
                    <a:lnTo>
                      <a:pt x="189" y="125"/>
                    </a:lnTo>
                    <a:lnTo>
                      <a:pt x="187" y="125"/>
                    </a:lnTo>
                    <a:lnTo>
                      <a:pt x="185" y="125"/>
                    </a:lnTo>
                    <a:lnTo>
                      <a:pt x="182" y="125"/>
                    </a:lnTo>
                    <a:lnTo>
                      <a:pt x="178" y="125"/>
                    </a:lnTo>
                    <a:lnTo>
                      <a:pt x="176" y="126"/>
                    </a:lnTo>
                    <a:lnTo>
                      <a:pt x="173" y="126"/>
                    </a:lnTo>
                    <a:lnTo>
                      <a:pt x="170" y="126"/>
                    </a:lnTo>
                    <a:lnTo>
                      <a:pt x="166" y="127"/>
                    </a:lnTo>
                    <a:lnTo>
                      <a:pt x="164" y="127"/>
                    </a:lnTo>
                    <a:lnTo>
                      <a:pt x="161" y="127"/>
                    </a:lnTo>
                    <a:lnTo>
                      <a:pt x="159" y="129"/>
                    </a:lnTo>
                    <a:lnTo>
                      <a:pt x="157" y="130"/>
                    </a:lnTo>
                    <a:lnTo>
                      <a:pt x="156" y="133"/>
                    </a:lnTo>
                    <a:lnTo>
                      <a:pt x="155" y="134"/>
                    </a:lnTo>
                    <a:lnTo>
                      <a:pt x="155" y="137"/>
                    </a:lnTo>
                    <a:lnTo>
                      <a:pt x="155" y="139"/>
                    </a:lnTo>
                    <a:lnTo>
                      <a:pt x="155" y="142"/>
                    </a:lnTo>
                    <a:lnTo>
                      <a:pt x="155" y="145"/>
                    </a:lnTo>
                    <a:lnTo>
                      <a:pt x="156" y="147"/>
                    </a:lnTo>
                    <a:lnTo>
                      <a:pt x="157" y="150"/>
                    </a:lnTo>
                    <a:lnTo>
                      <a:pt x="159" y="153"/>
                    </a:lnTo>
                    <a:lnTo>
                      <a:pt x="160" y="156"/>
                    </a:lnTo>
                    <a:lnTo>
                      <a:pt x="162" y="159"/>
                    </a:lnTo>
                    <a:lnTo>
                      <a:pt x="163" y="162"/>
                    </a:lnTo>
                    <a:lnTo>
                      <a:pt x="164" y="164"/>
                    </a:lnTo>
                    <a:lnTo>
                      <a:pt x="165" y="166"/>
                    </a:lnTo>
                    <a:lnTo>
                      <a:pt x="165" y="167"/>
                    </a:lnTo>
                    <a:lnTo>
                      <a:pt x="165" y="168"/>
                    </a:lnTo>
                    <a:lnTo>
                      <a:pt x="166" y="169"/>
                    </a:lnTo>
                    <a:lnTo>
                      <a:pt x="165" y="169"/>
                    </a:lnTo>
                    <a:lnTo>
                      <a:pt x="163" y="169"/>
                    </a:lnTo>
                    <a:lnTo>
                      <a:pt x="162" y="169"/>
                    </a:lnTo>
                    <a:lnTo>
                      <a:pt x="160" y="168"/>
                    </a:lnTo>
                    <a:lnTo>
                      <a:pt x="157" y="167"/>
                    </a:lnTo>
                    <a:lnTo>
                      <a:pt x="155" y="166"/>
                    </a:lnTo>
                    <a:lnTo>
                      <a:pt x="153" y="166"/>
                    </a:lnTo>
                    <a:lnTo>
                      <a:pt x="150" y="165"/>
                    </a:lnTo>
                    <a:lnTo>
                      <a:pt x="147" y="163"/>
                    </a:lnTo>
                    <a:lnTo>
                      <a:pt x="144" y="162"/>
                    </a:lnTo>
                    <a:lnTo>
                      <a:pt x="141" y="161"/>
                    </a:lnTo>
                    <a:lnTo>
                      <a:pt x="139" y="160"/>
                    </a:lnTo>
                    <a:lnTo>
                      <a:pt x="136" y="159"/>
                    </a:lnTo>
                    <a:lnTo>
                      <a:pt x="134" y="159"/>
                    </a:lnTo>
                    <a:lnTo>
                      <a:pt x="132" y="159"/>
                    </a:lnTo>
                    <a:lnTo>
                      <a:pt x="130" y="159"/>
                    </a:lnTo>
                    <a:lnTo>
                      <a:pt x="128" y="160"/>
                    </a:lnTo>
                    <a:lnTo>
                      <a:pt x="127" y="161"/>
                    </a:lnTo>
                    <a:lnTo>
                      <a:pt x="125" y="162"/>
                    </a:lnTo>
                    <a:lnTo>
                      <a:pt x="125" y="164"/>
                    </a:lnTo>
                    <a:lnTo>
                      <a:pt x="124" y="166"/>
                    </a:lnTo>
                    <a:lnTo>
                      <a:pt x="124" y="167"/>
                    </a:lnTo>
                    <a:lnTo>
                      <a:pt x="124" y="169"/>
                    </a:lnTo>
                    <a:lnTo>
                      <a:pt x="124" y="171"/>
                    </a:lnTo>
                    <a:lnTo>
                      <a:pt x="124" y="173"/>
                    </a:lnTo>
                    <a:lnTo>
                      <a:pt x="124" y="176"/>
                    </a:lnTo>
                    <a:lnTo>
                      <a:pt x="124" y="177"/>
                    </a:lnTo>
                    <a:lnTo>
                      <a:pt x="124" y="179"/>
                    </a:lnTo>
                    <a:lnTo>
                      <a:pt x="125" y="182"/>
                    </a:lnTo>
                    <a:lnTo>
                      <a:pt x="125" y="183"/>
                    </a:lnTo>
                    <a:lnTo>
                      <a:pt x="125" y="182"/>
                    </a:lnTo>
                    <a:lnTo>
                      <a:pt x="124" y="179"/>
                    </a:lnTo>
                    <a:lnTo>
                      <a:pt x="123" y="177"/>
                    </a:lnTo>
                    <a:lnTo>
                      <a:pt x="122" y="175"/>
                    </a:lnTo>
                    <a:lnTo>
                      <a:pt x="121" y="173"/>
                    </a:lnTo>
                    <a:lnTo>
                      <a:pt x="121" y="171"/>
                    </a:lnTo>
                    <a:lnTo>
                      <a:pt x="119" y="169"/>
                    </a:lnTo>
                    <a:lnTo>
                      <a:pt x="118" y="167"/>
                    </a:lnTo>
                    <a:lnTo>
                      <a:pt x="116" y="166"/>
                    </a:lnTo>
                    <a:lnTo>
                      <a:pt x="116" y="165"/>
                    </a:lnTo>
                    <a:lnTo>
                      <a:pt x="114" y="164"/>
                    </a:lnTo>
                    <a:lnTo>
                      <a:pt x="112" y="163"/>
                    </a:lnTo>
                    <a:lnTo>
                      <a:pt x="110" y="163"/>
                    </a:lnTo>
                    <a:lnTo>
                      <a:pt x="108" y="163"/>
                    </a:lnTo>
                    <a:lnTo>
                      <a:pt x="105" y="164"/>
                    </a:lnTo>
                    <a:lnTo>
                      <a:pt x="103" y="166"/>
                    </a:lnTo>
                    <a:lnTo>
                      <a:pt x="100" y="167"/>
                    </a:lnTo>
                    <a:lnTo>
                      <a:pt x="97" y="170"/>
                    </a:lnTo>
                    <a:lnTo>
                      <a:pt x="95" y="172"/>
                    </a:lnTo>
                    <a:lnTo>
                      <a:pt x="93" y="175"/>
                    </a:lnTo>
                    <a:lnTo>
                      <a:pt x="90" y="179"/>
                    </a:lnTo>
                    <a:lnTo>
                      <a:pt x="87" y="182"/>
                    </a:lnTo>
                    <a:lnTo>
                      <a:pt x="84" y="185"/>
                    </a:lnTo>
                    <a:lnTo>
                      <a:pt x="82" y="187"/>
                    </a:lnTo>
                    <a:lnTo>
                      <a:pt x="79" y="190"/>
                    </a:lnTo>
                    <a:lnTo>
                      <a:pt x="78" y="193"/>
                    </a:lnTo>
                    <a:lnTo>
                      <a:pt x="76" y="194"/>
                    </a:lnTo>
                    <a:lnTo>
                      <a:pt x="74" y="197"/>
                    </a:lnTo>
                    <a:lnTo>
                      <a:pt x="72" y="197"/>
                    </a:lnTo>
                    <a:lnTo>
                      <a:pt x="72" y="198"/>
                    </a:lnTo>
                    <a:lnTo>
                      <a:pt x="70" y="198"/>
                    </a:lnTo>
                    <a:lnTo>
                      <a:pt x="70" y="197"/>
                    </a:lnTo>
                    <a:lnTo>
                      <a:pt x="69" y="195"/>
                    </a:lnTo>
                    <a:lnTo>
                      <a:pt x="69" y="193"/>
                    </a:lnTo>
                    <a:lnTo>
                      <a:pt x="69" y="191"/>
                    </a:lnTo>
                    <a:lnTo>
                      <a:pt x="69" y="188"/>
                    </a:lnTo>
                    <a:lnTo>
                      <a:pt x="69" y="186"/>
                    </a:lnTo>
                    <a:lnTo>
                      <a:pt x="70" y="183"/>
                    </a:lnTo>
                    <a:lnTo>
                      <a:pt x="70" y="180"/>
                    </a:lnTo>
                    <a:lnTo>
                      <a:pt x="70" y="177"/>
                    </a:lnTo>
                    <a:lnTo>
                      <a:pt x="70" y="173"/>
                    </a:lnTo>
                    <a:lnTo>
                      <a:pt x="70" y="171"/>
                    </a:lnTo>
                    <a:lnTo>
                      <a:pt x="70" y="168"/>
                    </a:lnTo>
                    <a:lnTo>
                      <a:pt x="70" y="166"/>
                    </a:lnTo>
                    <a:lnTo>
                      <a:pt x="69" y="165"/>
                    </a:lnTo>
                    <a:lnTo>
                      <a:pt x="69" y="163"/>
                    </a:lnTo>
                    <a:lnTo>
                      <a:pt x="67" y="162"/>
                    </a:lnTo>
                    <a:lnTo>
                      <a:pt x="65" y="163"/>
                    </a:lnTo>
                    <a:lnTo>
                      <a:pt x="61" y="165"/>
                    </a:lnTo>
                    <a:lnTo>
                      <a:pt x="59" y="167"/>
                    </a:lnTo>
                    <a:lnTo>
                      <a:pt x="55" y="170"/>
                    </a:lnTo>
                    <a:lnTo>
                      <a:pt x="52" y="172"/>
                    </a:lnTo>
                    <a:lnTo>
                      <a:pt x="50" y="174"/>
                    </a:lnTo>
                    <a:lnTo>
                      <a:pt x="49" y="175"/>
                    </a:lnTo>
                    <a:lnTo>
                      <a:pt x="49" y="173"/>
                    </a:lnTo>
                    <a:lnTo>
                      <a:pt x="49" y="170"/>
                    </a:lnTo>
                    <a:lnTo>
                      <a:pt x="49" y="168"/>
                    </a:lnTo>
                    <a:lnTo>
                      <a:pt x="50" y="167"/>
                    </a:lnTo>
                    <a:lnTo>
                      <a:pt x="51" y="165"/>
                    </a:lnTo>
                    <a:lnTo>
                      <a:pt x="51" y="163"/>
                    </a:lnTo>
                    <a:lnTo>
                      <a:pt x="52" y="161"/>
                    </a:lnTo>
                    <a:lnTo>
                      <a:pt x="52" y="159"/>
                    </a:lnTo>
                    <a:lnTo>
                      <a:pt x="52" y="156"/>
                    </a:lnTo>
                    <a:lnTo>
                      <a:pt x="52" y="154"/>
                    </a:lnTo>
                    <a:lnTo>
                      <a:pt x="52" y="152"/>
                    </a:lnTo>
                    <a:lnTo>
                      <a:pt x="52" y="150"/>
                    </a:lnTo>
                    <a:lnTo>
                      <a:pt x="51" y="149"/>
                    </a:lnTo>
                    <a:lnTo>
                      <a:pt x="51" y="148"/>
                    </a:lnTo>
                    <a:lnTo>
                      <a:pt x="49" y="147"/>
                    </a:lnTo>
                    <a:lnTo>
                      <a:pt x="47" y="147"/>
                    </a:lnTo>
                    <a:lnTo>
                      <a:pt x="45" y="147"/>
                    </a:lnTo>
                    <a:lnTo>
                      <a:pt x="43" y="147"/>
                    </a:lnTo>
                    <a:lnTo>
                      <a:pt x="40" y="147"/>
                    </a:lnTo>
                    <a:lnTo>
                      <a:pt x="38" y="147"/>
                    </a:lnTo>
                    <a:lnTo>
                      <a:pt x="36" y="147"/>
                    </a:lnTo>
                    <a:lnTo>
                      <a:pt x="34" y="148"/>
                    </a:lnTo>
                    <a:lnTo>
                      <a:pt x="31" y="148"/>
                    </a:lnTo>
                    <a:lnTo>
                      <a:pt x="28" y="149"/>
                    </a:lnTo>
                    <a:lnTo>
                      <a:pt x="26" y="149"/>
                    </a:lnTo>
                    <a:lnTo>
                      <a:pt x="25" y="149"/>
                    </a:lnTo>
                    <a:lnTo>
                      <a:pt x="22" y="150"/>
                    </a:lnTo>
                    <a:lnTo>
                      <a:pt x="21" y="150"/>
                    </a:lnTo>
                    <a:lnTo>
                      <a:pt x="23" y="148"/>
                    </a:lnTo>
                    <a:lnTo>
                      <a:pt x="26" y="146"/>
                    </a:lnTo>
                    <a:lnTo>
                      <a:pt x="28" y="145"/>
                    </a:lnTo>
                    <a:lnTo>
                      <a:pt x="30" y="144"/>
                    </a:lnTo>
                    <a:lnTo>
                      <a:pt x="33" y="142"/>
                    </a:lnTo>
                    <a:lnTo>
                      <a:pt x="36" y="141"/>
                    </a:lnTo>
                    <a:lnTo>
                      <a:pt x="38" y="139"/>
                    </a:lnTo>
                    <a:lnTo>
                      <a:pt x="39" y="137"/>
                    </a:lnTo>
                    <a:lnTo>
                      <a:pt x="41" y="135"/>
                    </a:lnTo>
                    <a:lnTo>
                      <a:pt x="43" y="134"/>
                    </a:lnTo>
                    <a:lnTo>
                      <a:pt x="46" y="130"/>
                    </a:lnTo>
                    <a:lnTo>
                      <a:pt x="46" y="129"/>
                    </a:lnTo>
                    <a:lnTo>
                      <a:pt x="46" y="127"/>
                    </a:lnTo>
                    <a:lnTo>
                      <a:pt x="45" y="127"/>
                    </a:lnTo>
                    <a:lnTo>
                      <a:pt x="43" y="126"/>
                    </a:lnTo>
                    <a:lnTo>
                      <a:pt x="42" y="126"/>
                    </a:lnTo>
                    <a:lnTo>
                      <a:pt x="39" y="125"/>
                    </a:lnTo>
                    <a:lnTo>
                      <a:pt x="38" y="125"/>
                    </a:lnTo>
                    <a:lnTo>
                      <a:pt x="35" y="125"/>
                    </a:lnTo>
                    <a:lnTo>
                      <a:pt x="33" y="125"/>
                    </a:lnTo>
                    <a:lnTo>
                      <a:pt x="29" y="124"/>
                    </a:lnTo>
                    <a:lnTo>
                      <a:pt x="27" y="124"/>
                    </a:lnTo>
                    <a:lnTo>
                      <a:pt x="24" y="124"/>
                    </a:lnTo>
                    <a:lnTo>
                      <a:pt x="22" y="124"/>
                    </a:lnTo>
                    <a:lnTo>
                      <a:pt x="20" y="124"/>
                    </a:lnTo>
                    <a:lnTo>
                      <a:pt x="19" y="124"/>
                    </a:lnTo>
                    <a:lnTo>
                      <a:pt x="17" y="124"/>
                    </a:lnTo>
                    <a:lnTo>
                      <a:pt x="17" y="124"/>
                    </a:lnTo>
                    <a:lnTo>
                      <a:pt x="17" y="123"/>
                    </a:lnTo>
                    <a:lnTo>
                      <a:pt x="19" y="122"/>
                    </a:lnTo>
                    <a:lnTo>
                      <a:pt x="21" y="120"/>
                    </a:lnTo>
                    <a:lnTo>
                      <a:pt x="25" y="118"/>
                    </a:lnTo>
                    <a:lnTo>
                      <a:pt x="28" y="115"/>
                    </a:lnTo>
                    <a:lnTo>
                      <a:pt x="31" y="113"/>
                    </a:lnTo>
                    <a:lnTo>
                      <a:pt x="33" y="109"/>
                    </a:lnTo>
                    <a:lnTo>
                      <a:pt x="33" y="107"/>
                    </a:lnTo>
                    <a:lnTo>
                      <a:pt x="31" y="105"/>
                    </a:lnTo>
                    <a:lnTo>
                      <a:pt x="30" y="103"/>
                    </a:lnTo>
                    <a:lnTo>
                      <a:pt x="28" y="101"/>
                    </a:lnTo>
                    <a:lnTo>
                      <a:pt x="26" y="100"/>
                    </a:lnTo>
                    <a:lnTo>
                      <a:pt x="23" y="97"/>
                    </a:lnTo>
                    <a:lnTo>
                      <a:pt x="21" y="95"/>
                    </a:lnTo>
                    <a:lnTo>
                      <a:pt x="19" y="94"/>
                    </a:lnTo>
                    <a:lnTo>
                      <a:pt x="16" y="92"/>
                    </a:lnTo>
                    <a:lnTo>
                      <a:pt x="12" y="90"/>
                    </a:lnTo>
                    <a:lnTo>
                      <a:pt x="10" y="89"/>
                    </a:lnTo>
                    <a:lnTo>
                      <a:pt x="7" y="88"/>
                    </a:lnTo>
                    <a:lnTo>
                      <a:pt x="4" y="87"/>
                    </a:lnTo>
                    <a:lnTo>
                      <a:pt x="2" y="86"/>
                    </a:lnTo>
                    <a:lnTo>
                      <a:pt x="1" y="84"/>
                    </a:lnTo>
                    <a:lnTo>
                      <a:pt x="0" y="84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10" y="85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8" y="86"/>
                    </a:lnTo>
                    <a:lnTo>
                      <a:pt x="20" y="87"/>
                    </a:lnTo>
                    <a:lnTo>
                      <a:pt x="23" y="87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29" y="87"/>
                    </a:lnTo>
                    <a:lnTo>
                      <a:pt x="31" y="86"/>
                    </a:lnTo>
                    <a:lnTo>
                      <a:pt x="32" y="83"/>
                    </a:lnTo>
                    <a:lnTo>
                      <a:pt x="32" y="80"/>
                    </a:lnTo>
                    <a:lnTo>
                      <a:pt x="31" y="76"/>
                    </a:lnTo>
                    <a:lnTo>
                      <a:pt x="29" y="72"/>
                    </a:lnTo>
                    <a:lnTo>
                      <a:pt x="28" y="70"/>
                    </a:lnTo>
                    <a:lnTo>
                      <a:pt x="27" y="69"/>
                    </a:lnTo>
                    <a:lnTo>
                      <a:pt x="26" y="67"/>
                    </a:lnTo>
                    <a:lnTo>
                      <a:pt x="25" y="65"/>
                    </a:lnTo>
                    <a:lnTo>
                      <a:pt x="24" y="62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31" y="62"/>
                    </a:lnTo>
                    <a:lnTo>
                      <a:pt x="33" y="63"/>
                    </a:lnTo>
                    <a:lnTo>
                      <a:pt x="35" y="64"/>
                    </a:lnTo>
                    <a:lnTo>
                      <a:pt x="37" y="65"/>
                    </a:lnTo>
                    <a:lnTo>
                      <a:pt x="39" y="66"/>
                    </a:lnTo>
                    <a:lnTo>
                      <a:pt x="40" y="67"/>
                    </a:lnTo>
                    <a:lnTo>
                      <a:pt x="43" y="68"/>
                    </a:lnTo>
                    <a:lnTo>
                      <a:pt x="45" y="69"/>
                    </a:lnTo>
                    <a:lnTo>
                      <a:pt x="47" y="69"/>
                    </a:lnTo>
                    <a:lnTo>
                      <a:pt x="49" y="70"/>
                    </a:lnTo>
                    <a:lnTo>
                      <a:pt x="51" y="71"/>
                    </a:lnTo>
                    <a:lnTo>
                      <a:pt x="51" y="71"/>
                    </a:lnTo>
                    <a:close/>
                  </a:path>
                </a:pathLst>
              </a:custGeom>
              <a:solidFill>
                <a:srgbClr val="CC00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5" name="Freeform 60"/>
              <p:cNvSpPr>
                <a:spLocks/>
              </p:cNvSpPr>
              <p:nvPr/>
            </p:nvSpPr>
            <p:spPr bwMode="auto">
              <a:xfrm>
                <a:off x="1286" y="1120"/>
                <a:ext cx="79" cy="70"/>
              </a:xfrm>
              <a:custGeom>
                <a:avLst/>
                <a:gdLst/>
                <a:ahLst/>
                <a:cxnLst>
                  <a:cxn ang="0">
                    <a:pos x="32" y="18"/>
                  </a:cxn>
                  <a:cxn ang="0">
                    <a:pos x="38" y="12"/>
                  </a:cxn>
                  <a:cxn ang="0">
                    <a:pos x="43" y="6"/>
                  </a:cxn>
                  <a:cxn ang="0">
                    <a:pos x="51" y="0"/>
                  </a:cxn>
                  <a:cxn ang="0">
                    <a:pos x="55" y="2"/>
                  </a:cxn>
                  <a:cxn ang="0">
                    <a:pos x="53" y="10"/>
                  </a:cxn>
                  <a:cxn ang="0">
                    <a:pos x="53" y="17"/>
                  </a:cxn>
                  <a:cxn ang="0">
                    <a:pos x="55" y="25"/>
                  </a:cxn>
                  <a:cxn ang="0">
                    <a:pos x="64" y="25"/>
                  </a:cxn>
                  <a:cxn ang="0">
                    <a:pos x="71" y="23"/>
                  </a:cxn>
                  <a:cxn ang="0">
                    <a:pos x="68" y="27"/>
                  </a:cxn>
                  <a:cxn ang="0">
                    <a:pos x="58" y="35"/>
                  </a:cxn>
                  <a:cxn ang="0">
                    <a:pos x="53" y="41"/>
                  </a:cxn>
                  <a:cxn ang="0">
                    <a:pos x="57" y="43"/>
                  </a:cxn>
                  <a:cxn ang="0">
                    <a:pos x="62" y="44"/>
                  </a:cxn>
                  <a:cxn ang="0">
                    <a:pos x="69" y="44"/>
                  </a:cxn>
                  <a:cxn ang="0">
                    <a:pos x="78" y="48"/>
                  </a:cxn>
                  <a:cxn ang="0">
                    <a:pos x="79" y="56"/>
                  </a:cxn>
                  <a:cxn ang="0">
                    <a:pos x="73" y="64"/>
                  </a:cxn>
                  <a:cxn ang="0">
                    <a:pos x="65" y="65"/>
                  </a:cxn>
                  <a:cxn ang="0">
                    <a:pos x="59" y="58"/>
                  </a:cxn>
                  <a:cxn ang="0">
                    <a:pos x="52" y="52"/>
                  </a:cxn>
                  <a:cxn ang="0">
                    <a:pos x="49" y="56"/>
                  </a:cxn>
                  <a:cxn ang="0">
                    <a:pos x="46" y="65"/>
                  </a:cxn>
                  <a:cxn ang="0">
                    <a:pos x="43" y="70"/>
                  </a:cxn>
                  <a:cxn ang="0">
                    <a:pos x="39" y="65"/>
                  </a:cxn>
                  <a:cxn ang="0">
                    <a:pos x="36" y="59"/>
                  </a:cxn>
                  <a:cxn ang="0">
                    <a:pos x="32" y="54"/>
                  </a:cxn>
                  <a:cxn ang="0">
                    <a:pos x="26" y="48"/>
                  </a:cxn>
                  <a:cxn ang="0">
                    <a:pos x="19" y="52"/>
                  </a:cxn>
                  <a:cxn ang="0">
                    <a:pos x="11" y="60"/>
                  </a:cxn>
                  <a:cxn ang="0">
                    <a:pos x="4" y="63"/>
                  </a:cxn>
                  <a:cxn ang="0">
                    <a:pos x="0" y="56"/>
                  </a:cxn>
                  <a:cxn ang="0">
                    <a:pos x="2" y="45"/>
                  </a:cxn>
                  <a:cxn ang="0">
                    <a:pos x="11" y="40"/>
                  </a:cxn>
                  <a:cxn ang="0">
                    <a:pos x="17" y="40"/>
                  </a:cxn>
                  <a:cxn ang="0">
                    <a:pos x="23" y="40"/>
                  </a:cxn>
                  <a:cxn ang="0">
                    <a:pos x="28" y="40"/>
                  </a:cxn>
                  <a:cxn ang="0">
                    <a:pos x="23" y="37"/>
                  </a:cxn>
                  <a:cxn ang="0">
                    <a:pos x="18" y="33"/>
                  </a:cxn>
                  <a:cxn ang="0">
                    <a:pos x="10" y="29"/>
                  </a:cxn>
                  <a:cxn ang="0">
                    <a:pos x="3" y="24"/>
                  </a:cxn>
                  <a:cxn ang="0">
                    <a:pos x="3" y="22"/>
                  </a:cxn>
                  <a:cxn ang="0">
                    <a:pos x="9" y="23"/>
                  </a:cxn>
                  <a:cxn ang="0">
                    <a:pos x="15" y="25"/>
                  </a:cxn>
                  <a:cxn ang="0">
                    <a:pos x="21" y="26"/>
                  </a:cxn>
                  <a:cxn ang="0">
                    <a:pos x="26" y="27"/>
                  </a:cxn>
                  <a:cxn ang="0">
                    <a:pos x="30" y="25"/>
                  </a:cxn>
                  <a:cxn ang="0">
                    <a:pos x="29" y="20"/>
                  </a:cxn>
                </a:cxnLst>
                <a:rect l="0" t="0" r="r" b="b"/>
                <a:pathLst>
                  <a:path w="79" h="70">
                    <a:moveTo>
                      <a:pt x="29" y="20"/>
                    </a:moveTo>
                    <a:lnTo>
                      <a:pt x="30" y="20"/>
                    </a:lnTo>
                    <a:lnTo>
                      <a:pt x="32" y="18"/>
                    </a:lnTo>
                    <a:lnTo>
                      <a:pt x="33" y="16"/>
                    </a:lnTo>
                    <a:lnTo>
                      <a:pt x="35" y="14"/>
                    </a:lnTo>
                    <a:lnTo>
                      <a:pt x="38" y="12"/>
                    </a:lnTo>
                    <a:lnTo>
                      <a:pt x="40" y="10"/>
                    </a:lnTo>
                    <a:lnTo>
                      <a:pt x="41" y="8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47" y="2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4" y="4"/>
                    </a:lnTo>
                    <a:lnTo>
                      <a:pt x="54" y="8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3" y="15"/>
                    </a:lnTo>
                    <a:lnTo>
                      <a:pt x="53" y="17"/>
                    </a:lnTo>
                    <a:lnTo>
                      <a:pt x="53" y="20"/>
                    </a:lnTo>
                    <a:lnTo>
                      <a:pt x="54" y="23"/>
                    </a:lnTo>
                    <a:lnTo>
                      <a:pt x="55" y="25"/>
                    </a:lnTo>
                    <a:lnTo>
                      <a:pt x="58" y="26"/>
                    </a:lnTo>
                    <a:lnTo>
                      <a:pt x="61" y="25"/>
                    </a:lnTo>
                    <a:lnTo>
                      <a:pt x="64" y="25"/>
                    </a:lnTo>
                    <a:lnTo>
                      <a:pt x="67" y="24"/>
                    </a:lnTo>
                    <a:lnTo>
                      <a:pt x="70" y="24"/>
                    </a:lnTo>
                    <a:lnTo>
                      <a:pt x="71" y="23"/>
                    </a:lnTo>
                    <a:lnTo>
                      <a:pt x="72" y="25"/>
                    </a:lnTo>
                    <a:lnTo>
                      <a:pt x="71" y="25"/>
                    </a:lnTo>
                    <a:lnTo>
                      <a:pt x="68" y="27"/>
                    </a:lnTo>
                    <a:lnTo>
                      <a:pt x="65" y="30"/>
                    </a:lnTo>
                    <a:lnTo>
                      <a:pt x="61" y="33"/>
                    </a:lnTo>
                    <a:lnTo>
                      <a:pt x="58" y="35"/>
                    </a:lnTo>
                    <a:lnTo>
                      <a:pt x="55" y="38"/>
                    </a:lnTo>
                    <a:lnTo>
                      <a:pt x="53" y="39"/>
                    </a:lnTo>
                    <a:lnTo>
                      <a:pt x="53" y="41"/>
                    </a:lnTo>
                    <a:lnTo>
                      <a:pt x="53" y="42"/>
                    </a:lnTo>
                    <a:lnTo>
                      <a:pt x="56" y="43"/>
                    </a:lnTo>
                    <a:lnTo>
                      <a:pt x="57" y="43"/>
                    </a:lnTo>
                    <a:lnTo>
                      <a:pt x="59" y="44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7" y="44"/>
                    </a:lnTo>
                    <a:lnTo>
                      <a:pt x="69" y="44"/>
                    </a:lnTo>
                    <a:lnTo>
                      <a:pt x="71" y="45"/>
                    </a:lnTo>
                    <a:lnTo>
                      <a:pt x="75" y="46"/>
                    </a:lnTo>
                    <a:lnTo>
                      <a:pt x="78" y="48"/>
                    </a:lnTo>
                    <a:lnTo>
                      <a:pt x="79" y="50"/>
                    </a:lnTo>
                    <a:lnTo>
                      <a:pt x="79" y="53"/>
                    </a:lnTo>
                    <a:lnTo>
                      <a:pt x="79" y="56"/>
                    </a:lnTo>
                    <a:lnTo>
                      <a:pt x="77" y="59"/>
                    </a:lnTo>
                    <a:lnTo>
                      <a:pt x="75" y="61"/>
                    </a:lnTo>
                    <a:lnTo>
                      <a:pt x="73" y="64"/>
                    </a:lnTo>
                    <a:lnTo>
                      <a:pt x="70" y="66"/>
                    </a:lnTo>
                    <a:lnTo>
                      <a:pt x="68" y="66"/>
                    </a:lnTo>
                    <a:lnTo>
                      <a:pt x="65" y="65"/>
                    </a:lnTo>
                    <a:lnTo>
                      <a:pt x="62" y="63"/>
                    </a:lnTo>
                    <a:lnTo>
                      <a:pt x="60" y="60"/>
                    </a:lnTo>
                    <a:lnTo>
                      <a:pt x="59" y="58"/>
                    </a:lnTo>
                    <a:lnTo>
                      <a:pt x="56" y="55"/>
                    </a:lnTo>
                    <a:lnTo>
                      <a:pt x="54" y="53"/>
                    </a:lnTo>
                    <a:lnTo>
                      <a:pt x="52" y="52"/>
                    </a:lnTo>
                    <a:lnTo>
                      <a:pt x="51" y="52"/>
                    </a:lnTo>
                    <a:lnTo>
                      <a:pt x="50" y="53"/>
                    </a:lnTo>
                    <a:lnTo>
                      <a:pt x="49" y="56"/>
                    </a:lnTo>
                    <a:lnTo>
                      <a:pt x="48" y="58"/>
                    </a:lnTo>
                    <a:lnTo>
                      <a:pt x="47" y="62"/>
                    </a:lnTo>
                    <a:lnTo>
                      <a:pt x="46" y="65"/>
                    </a:lnTo>
                    <a:lnTo>
                      <a:pt x="45" y="68"/>
                    </a:lnTo>
                    <a:lnTo>
                      <a:pt x="44" y="70"/>
                    </a:lnTo>
                    <a:lnTo>
                      <a:pt x="43" y="70"/>
                    </a:lnTo>
                    <a:lnTo>
                      <a:pt x="41" y="69"/>
                    </a:lnTo>
                    <a:lnTo>
                      <a:pt x="40" y="67"/>
                    </a:lnTo>
                    <a:lnTo>
                      <a:pt x="39" y="65"/>
                    </a:lnTo>
                    <a:lnTo>
                      <a:pt x="38" y="63"/>
                    </a:lnTo>
                    <a:lnTo>
                      <a:pt x="37" y="61"/>
                    </a:lnTo>
                    <a:lnTo>
                      <a:pt x="36" y="59"/>
                    </a:lnTo>
                    <a:lnTo>
                      <a:pt x="35" y="58"/>
                    </a:lnTo>
                    <a:lnTo>
                      <a:pt x="33" y="56"/>
                    </a:lnTo>
                    <a:lnTo>
                      <a:pt x="32" y="54"/>
                    </a:lnTo>
                    <a:lnTo>
                      <a:pt x="31" y="52"/>
                    </a:lnTo>
                    <a:lnTo>
                      <a:pt x="28" y="49"/>
                    </a:lnTo>
                    <a:lnTo>
                      <a:pt x="26" y="48"/>
                    </a:lnTo>
                    <a:lnTo>
                      <a:pt x="23" y="48"/>
                    </a:lnTo>
                    <a:lnTo>
                      <a:pt x="21" y="50"/>
                    </a:lnTo>
                    <a:lnTo>
                      <a:pt x="19" y="52"/>
                    </a:lnTo>
                    <a:lnTo>
                      <a:pt x="16" y="55"/>
                    </a:lnTo>
                    <a:lnTo>
                      <a:pt x="13" y="58"/>
                    </a:lnTo>
                    <a:lnTo>
                      <a:pt x="11" y="60"/>
                    </a:lnTo>
                    <a:lnTo>
                      <a:pt x="8" y="62"/>
                    </a:lnTo>
                    <a:lnTo>
                      <a:pt x="6" y="64"/>
                    </a:lnTo>
                    <a:lnTo>
                      <a:pt x="4" y="63"/>
                    </a:lnTo>
                    <a:lnTo>
                      <a:pt x="2" y="61"/>
                    </a:lnTo>
                    <a:lnTo>
                      <a:pt x="1" y="58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1" y="48"/>
                    </a:lnTo>
                    <a:lnTo>
                      <a:pt x="2" y="45"/>
                    </a:lnTo>
                    <a:lnTo>
                      <a:pt x="4" y="43"/>
                    </a:lnTo>
                    <a:lnTo>
                      <a:pt x="6" y="41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5" y="40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29" y="40"/>
                    </a:lnTo>
                    <a:lnTo>
                      <a:pt x="27" y="39"/>
                    </a:lnTo>
                    <a:lnTo>
                      <a:pt x="23" y="37"/>
                    </a:lnTo>
                    <a:lnTo>
                      <a:pt x="21" y="36"/>
                    </a:lnTo>
                    <a:lnTo>
                      <a:pt x="20" y="35"/>
                    </a:lnTo>
                    <a:lnTo>
                      <a:pt x="18" y="33"/>
                    </a:lnTo>
                    <a:lnTo>
                      <a:pt x="15" y="32"/>
                    </a:lnTo>
                    <a:lnTo>
                      <a:pt x="13" y="30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6" y="26"/>
                    </a:lnTo>
                    <a:lnTo>
                      <a:pt x="3" y="24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6" y="23"/>
                    </a:lnTo>
                    <a:lnTo>
                      <a:pt x="9" y="23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6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4" y="27"/>
                    </a:lnTo>
                    <a:lnTo>
                      <a:pt x="26" y="27"/>
                    </a:lnTo>
                    <a:lnTo>
                      <a:pt x="28" y="26"/>
                    </a:lnTo>
                    <a:lnTo>
                      <a:pt x="30" y="26"/>
                    </a:lnTo>
                    <a:lnTo>
                      <a:pt x="30" y="25"/>
                    </a:lnTo>
                    <a:lnTo>
                      <a:pt x="30" y="24"/>
                    </a:lnTo>
                    <a:lnTo>
                      <a:pt x="29" y="21"/>
                    </a:lnTo>
                    <a:lnTo>
                      <a:pt x="29" y="20"/>
                    </a:lnTo>
                    <a:lnTo>
                      <a:pt x="29" y="20"/>
                    </a:lnTo>
                    <a:close/>
                  </a:path>
                </a:pathLst>
              </a:custGeom>
              <a:solidFill>
                <a:srgbClr val="FAAD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6" name="Freeform 61"/>
              <p:cNvSpPr>
                <a:spLocks/>
              </p:cNvSpPr>
              <p:nvPr/>
            </p:nvSpPr>
            <p:spPr bwMode="auto">
              <a:xfrm>
                <a:off x="1216" y="696"/>
                <a:ext cx="72" cy="332"/>
              </a:xfrm>
              <a:custGeom>
                <a:avLst/>
                <a:gdLst/>
                <a:ahLst/>
                <a:cxnLst>
                  <a:cxn ang="0">
                    <a:pos x="71" y="330"/>
                  </a:cxn>
                  <a:cxn ang="0">
                    <a:pos x="68" y="323"/>
                  </a:cxn>
                  <a:cxn ang="0">
                    <a:pos x="66" y="315"/>
                  </a:cxn>
                  <a:cxn ang="0">
                    <a:pos x="63" y="307"/>
                  </a:cxn>
                  <a:cxn ang="0">
                    <a:pos x="59" y="297"/>
                  </a:cxn>
                  <a:cxn ang="0">
                    <a:pos x="55" y="285"/>
                  </a:cxn>
                  <a:cxn ang="0">
                    <a:pos x="52" y="273"/>
                  </a:cxn>
                  <a:cxn ang="0">
                    <a:pos x="48" y="259"/>
                  </a:cxn>
                  <a:cxn ang="0">
                    <a:pos x="44" y="245"/>
                  </a:cxn>
                  <a:cxn ang="0">
                    <a:pos x="39" y="230"/>
                  </a:cxn>
                  <a:cxn ang="0">
                    <a:pos x="35" y="214"/>
                  </a:cxn>
                  <a:cxn ang="0">
                    <a:pos x="30" y="198"/>
                  </a:cxn>
                  <a:cxn ang="0">
                    <a:pos x="26" y="182"/>
                  </a:cxn>
                  <a:cxn ang="0">
                    <a:pos x="22" y="166"/>
                  </a:cxn>
                  <a:cxn ang="0">
                    <a:pos x="18" y="150"/>
                  </a:cxn>
                  <a:cxn ang="0">
                    <a:pos x="14" y="133"/>
                  </a:cxn>
                  <a:cxn ang="0">
                    <a:pos x="11" y="117"/>
                  </a:cxn>
                  <a:cxn ang="0">
                    <a:pos x="8" y="102"/>
                  </a:cxn>
                  <a:cxn ang="0">
                    <a:pos x="6" y="88"/>
                  </a:cxn>
                  <a:cxn ang="0">
                    <a:pos x="3" y="74"/>
                  </a:cxn>
                  <a:cxn ang="0">
                    <a:pos x="2" y="62"/>
                  </a:cxn>
                  <a:cxn ang="0">
                    <a:pos x="1" y="51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1" y="23"/>
                  </a:cxn>
                  <a:cxn ang="0">
                    <a:pos x="2" y="16"/>
                  </a:cxn>
                  <a:cxn ang="0">
                    <a:pos x="4" y="11"/>
                  </a:cxn>
                  <a:cxn ang="0">
                    <a:pos x="8" y="3"/>
                  </a:cxn>
                  <a:cxn ang="0">
                    <a:pos x="13" y="0"/>
                  </a:cxn>
                  <a:cxn ang="0">
                    <a:pos x="18" y="1"/>
                  </a:cxn>
                  <a:cxn ang="0">
                    <a:pos x="25" y="7"/>
                  </a:cxn>
                  <a:cxn ang="0">
                    <a:pos x="29" y="12"/>
                  </a:cxn>
                  <a:cxn ang="0">
                    <a:pos x="32" y="18"/>
                  </a:cxn>
                  <a:cxn ang="0">
                    <a:pos x="35" y="25"/>
                  </a:cxn>
                  <a:cxn ang="0">
                    <a:pos x="38" y="34"/>
                  </a:cxn>
                  <a:cxn ang="0">
                    <a:pos x="41" y="43"/>
                  </a:cxn>
                  <a:cxn ang="0">
                    <a:pos x="44" y="55"/>
                  </a:cxn>
                  <a:cxn ang="0">
                    <a:pos x="47" y="67"/>
                  </a:cxn>
                  <a:cxn ang="0">
                    <a:pos x="50" y="79"/>
                  </a:cxn>
                  <a:cxn ang="0">
                    <a:pos x="52" y="94"/>
                  </a:cxn>
                  <a:cxn ang="0">
                    <a:pos x="54" y="109"/>
                  </a:cxn>
                  <a:cxn ang="0">
                    <a:pos x="56" y="125"/>
                  </a:cxn>
                  <a:cxn ang="0">
                    <a:pos x="59" y="142"/>
                  </a:cxn>
                  <a:cxn ang="0">
                    <a:pos x="60" y="158"/>
                  </a:cxn>
                  <a:cxn ang="0">
                    <a:pos x="62" y="175"/>
                  </a:cxn>
                  <a:cxn ang="0">
                    <a:pos x="64" y="191"/>
                  </a:cxn>
                  <a:cxn ang="0">
                    <a:pos x="65" y="209"/>
                  </a:cxn>
                  <a:cxn ang="0">
                    <a:pos x="66" y="225"/>
                  </a:cxn>
                  <a:cxn ang="0">
                    <a:pos x="67" y="240"/>
                  </a:cxn>
                  <a:cxn ang="0">
                    <a:pos x="68" y="255"/>
                  </a:cxn>
                  <a:cxn ang="0">
                    <a:pos x="69" y="269"/>
                  </a:cxn>
                  <a:cxn ang="0">
                    <a:pos x="70" y="283"/>
                  </a:cxn>
                  <a:cxn ang="0">
                    <a:pos x="70" y="295"/>
                  </a:cxn>
                  <a:cxn ang="0">
                    <a:pos x="71" y="306"/>
                  </a:cxn>
                  <a:cxn ang="0">
                    <a:pos x="71" y="315"/>
                  </a:cxn>
                  <a:cxn ang="0">
                    <a:pos x="71" y="322"/>
                  </a:cxn>
                  <a:cxn ang="0">
                    <a:pos x="71" y="330"/>
                  </a:cxn>
                  <a:cxn ang="0">
                    <a:pos x="72" y="332"/>
                  </a:cxn>
                </a:cxnLst>
                <a:rect l="0" t="0" r="r" b="b"/>
                <a:pathLst>
                  <a:path w="72" h="332">
                    <a:moveTo>
                      <a:pt x="72" y="332"/>
                    </a:moveTo>
                    <a:lnTo>
                      <a:pt x="71" y="331"/>
                    </a:lnTo>
                    <a:lnTo>
                      <a:pt x="71" y="330"/>
                    </a:lnTo>
                    <a:lnTo>
                      <a:pt x="70" y="327"/>
                    </a:lnTo>
                    <a:lnTo>
                      <a:pt x="69" y="325"/>
                    </a:lnTo>
                    <a:lnTo>
                      <a:pt x="68" y="323"/>
                    </a:lnTo>
                    <a:lnTo>
                      <a:pt x="67" y="320"/>
                    </a:lnTo>
                    <a:lnTo>
                      <a:pt x="67" y="318"/>
                    </a:lnTo>
                    <a:lnTo>
                      <a:pt x="66" y="315"/>
                    </a:lnTo>
                    <a:lnTo>
                      <a:pt x="65" y="312"/>
                    </a:lnTo>
                    <a:lnTo>
                      <a:pt x="64" y="310"/>
                    </a:lnTo>
                    <a:lnTo>
                      <a:pt x="63" y="307"/>
                    </a:lnTo>
                    <a:lnTo>
                      <a:pt x="62" y="304"/>
                    </a:lnTo>
                    <a:lnTo>
                      <a:pt x="61" y="300"/>
                    </a:lnTo>
                    <a:lnTo>
                      <a:pt x="59" y="297"/>
                    </a:lnTo>
                    <a:lnTo>
                      <a:pt x="58" y="293"/>
                    </a:lnTo>
                    <a:lnTo>
                      <a:pt x="57" y="289"/>
                    </a:lnTo>
                    <a:lnTo>
                      <a:pt x="55" y="285"/>
                    </a:lnTo>
                    <a:lnTo>
                      <a:pt x="54" y="281"/>
                    </a:lnTo>
                    <a:lnTo>
                      <a:pt x="53" y="277"/>
                    </a:lnTo>
                    <a:lnTo>
                      <a:pt x="52" y="273"/>
                    </a:lnTo>
                    <a:lnTo>
                      <a:pt x="51" y="269"/>
                    </a:lnTo>
                    <a:lnTo>
                      <a:pt x="50" y="264"/>
                    </a:lnTo>
                    <a:lnTo>
                      <a:pt x="48" y="259"/>
                    </a:lnTo>
                    <a:lnTo>
                      <a:pt x="47" y="255"/>
                    </a:lnTo>
                    <a:lnTo>
                      <a:pt x="45" y="249"/>
                    </a:lnTo>
                    <a:lnTo>
                      <a:pt x="44" y="245"/>
                    </a:lnTo>
                    <a:lnTo>
                      <a:pt x="42" y="240"/>
                    </a:lnTo>
                    <a:lnTo>
                      <a:pt x="41" y="235"/>
                    </a:lnTo>
                    <a:lnTo>
                      <a:pt x="39" y="230"/>
                    </a:lnTo>
                    <a:lnTo>
                      <a:pt x="38" y="225"/>
                    </a:lnTo>
                    <a:lnTo>
                      <a:pt x="36" y="219"/>
                    </a:lnTo>
                    <a:lnTo>
                      <a:pt x="35" y="214"/>
                    </a:lnTo>
                    <a:lnTo>
                      <a:pt x="33" y="209"/>
                    </a:lnTo>
                    <a:lnTo>
                      <a:pt x="32" y="204"/>
                    </a:lnTo>
                    <a:lnTo>
                      <a:pt x="30" y="198"/>
                    </a:lnTo>
                    <a:lnTo>
                      <a:pt x="29" y="192"/>
                    </a:lnTo>
                    <a:lnTo>
                      <a:pt x="27" y="187"/>
                    </a:lnTo>
                    <a:lnTo>
                      <a:pt x="26" y="182"/>
                    </a:lnTo>
                    <a:lnTo>
                      <a:pt x="25" y="176"/>
                    </a:lnTo>
                    <a:lnTo>
                      <a:pt x="23" y="171"/>
                    </a:lnTo>
                    <a:lnTo>
                      <a:pt x="22" y="166"/>
                    </a:lnTo>
                    <a:lnTo>
                      <a:pt x="20" y="160"/>
                    </a:lnTo>
                    <a:lnTo>
                      <a:pt x="19" y="154"/>
                    </a:lnTo>
                    <a:lnTo>
                      <a:pt x="18" y="150"/>
                    </a:lnTo>
                    <a:lnTo>
                      <a:pt x="17" y="144"/>
                    </a:lnTo>
                    <a:lnTo>
                      <a:pt x="15" y="138"/>
                    </a:lnTo>
                    <a:lnTo>
                      <a:pt x="14" y="133"/>
                    </a:lnTo>
                    <a:lnTo>
                      <a:pt x="13" y="128"/>
                    </a:lnTo>
                    <a:lnTo>
                      <a:pt x="12" y="122"/>
                    </a:lnTo>
                    <a:lnTo>
                      <a:pt x="11" y="117"/>
                    </a:lnTo>
                    <a:lnTo>
                      <a:pt x="10" y="113"/>
                    </a:lnTo>
                    <a:lnTo>
                      <a:pt x="9" y="108"/>
                    </a:lnTo>
                    <a:lnTo>
                      <a:pt x="8" y="102"/>
                    </a:lnTo>
                    <a:lnTo>
                      <a:pt x="7" y="97"/>
                    </a:lnTo>
                    <a:lnTo>
                      <a:pt x="6" y="93"/>
                    </a:lnTo>
                    <a:lnTo>
                      <a:pt x="6" y="88"/>
                    </a:lnTo>
                    <a:lnTo>
                      <a:pt x="5" y="83"/>
                    </a:lnTo>
                    <a:lnTo>
                      <a:pt x="4" y="78"/>
                    </a:lnTo>
                    <a:lnTo>
                      <a:pt x="3" y="74"/>
                    </a:lnTo>
                    <a:lnTo>
                      <a:pt x="3" y="71"/>
                    </a:lnTo>
                    <a:lnTo>
                      <a:pt x="2" y="66"/>
                    </a:lnTo>
                    <a:lnTo>
                      <a:pt x="2" y="62"/>
                    </a:lnTo>
                    <a:lnTo>
                      <a:pt x="1" y="58"/>
                    </a:lnTo>
                    <a:lnTo>
                      <a:pt x="1" y="55"/>
                    </a:lnTo>
                    <a:lnTo>
                      <a:pt x="1" y="51"/>
                    </a:lnTo>
                    <a:lnTo>
                      <a:pt x="0" y="47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2"/>
                    </a:lnTo>
                    <a:lnTo>
                      <a:pt x="1" y="29"/>
                    </a:lnTo>
                    <a:lnTo>
                      <a:pt x="1" y="26"/>
                    </a:lnTo>
                    <a:lnTo>
                      <a:pt x="1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1" y="3"/>
                    </a:lnTo>
                    <a:lnTo>
                      <a:pt x="23" y="4"/>
                    </a:lnTo>
                    <a:lnTo>
                      <a:pt x="25" y="7"/>
                    </a:lnTo>
                    <a:lnTo>
                      <a:pt x="26" y="9"/>
                    </a:lnTo>
                    <a:lnTo>
                      <a:pt x="27" y="11"/>
                    </a:lnTo>
                    <a:lnTo>
                      <a:pt x="29" y="12"/>
                    </a:lnTo>
                    <a:lnTo>
                      <a:pt x="30" y="15"/>
                    </a:lnTo>
                    <a:lnTo>
                      <a:pt x="31" y="16"/>
                    </a:lnTo>
                    <a:lnTo>
                      <a:pt x="32" y="18"/>
                    </a:lnTo>
                    <a:lnTo>
                      <a:pt x="33" y="20"/>
                    </a:lnTo>
                    <a:lnTo>
                      <a:pt x="34" y="23"/>
                    </a:lnTo>
                    <a:lnTo>
                      <a:pt x="35" y="25"/>
                    </a:lnTo>
                    <a:lnTo>
                      <a:pt x="36" y="28"/>
                    </a:lnTo>
                    <a:lnTo>
                      <a:pt x="37" y="31"/>
                    </a:lnTo>
                    <a:lnTo>
                      <a:pt x="38" y="34"/>
                    </a:lnTo>
                    <a:lnTo>
                      <a:pt x="39" y="36"/>
                    </a:lnTo>
                    <a:lnTo>
                      <a:pt x="40" y="40"/>
                    </a:lnTo>
                    <a:lnTo>
                      <a:pt x="41" y="43"/>
                    </a:lnTo>
                    <a:lnTo>
                      <a:pt x="42" y="47"/>
                    </a:lnTo>
                    <a:lnTo>
                      <a:pt x="43" y="51"/>
                    </a:lnTo>
                    <a:lnTo>
                      <a:pt x="44" y="55"/>
                    </a:lnTo>
                    <a:lnTo>
                      <a:pt x="46" y="58"/>
                    </a:lnTo>
                    <a:lnTo>
                      <a:pt x="47" y="62"/>
                    </a:lnTo>
                    <a:lnTo>
                      <a:pt x="47" y="67"/>
                    </a:lnTo>
                    <a:lnTo>
                      <a:pt x="48" y="71"/>
                    </a:lnTo>
                    <a:lnTo>
                      <a:pt x="49" y="75"/>
                    </a:lnTo>
                    <a:lnTo>
                      <a:pt x="50" y="79"/>
                    </a:lnTo>
                    <a:lnTo>
                      <a:pt x="51" y="84"/>
                    </a:lnTo>
                    <a:lnTo>
                      <a:pt x="52" y="89"/>
                    </a:lnTo>
                    <a:lnTo>
                      <a:pt x="52" y="94"/>
                    </a:lnTo>
                    <a:lnTo>
                      <a:pt x="53" y="99"/>
                    </a:lnTo>
                    <a:lnTo>
                      <a:pt x="53" y="104"/>
                    </a:lnTo>
                    <a:lnTo>
                      <a:pt x="54" y="109"/>
                    </a:lnTo>
                    <a:lnTo>
                      <a:pt x="55" y="114"/>
                    </a:lnTo>
                    <a:lnTo>
                      <a:pt x="56" y="119"/>
                    </a:lnTo>
                    <a:lnTo>
                      <a:pt x="56" y="125"/>
                    </a:lnTo>
                    <a:lnTo>
                      <a:pt x="57" y="131"/>
                    </a:lnTo>
                    <a:lnTo>
                      <a:pt x="58" y="136"/>
                    </a:lnTo>
                    <a:lnTo>
                      <a:pt x="59" y="142"/>
                    </a:lnTo>
                    <a:lnTo>
                      <a:pt x="59" y="147"/>
                    </a:lnTo>
                    <a:lnTo>
                      <a:pt x="60" y="152"/>
                    </a:lnTo>
                    <a:lnTo>
                      <a:pt x="60" y="158"/>
                    </a:lnTo>
                    <a:lnTo>
                      <a:pt x="61" y="164"/>
                    </a:lnTo>
                    <a:lnTo>
                      <a:pt x="61" y="169"/>
                    </a:lnTo>
                    <a:lnTo>
                      <a:pt x="62" y="175"/>
                    </a:lnTo>
                    <a:lnTo>
                      <a:pt x="62" y="180"/>
                    </a:lnTo>
                    <a:lnTo>
                      <a:pt x="63" y="187"/>
                    </a:lnTo>
                    <a:lnTo>
                      <a:pt x="64" y="191"/>
                    </a:lnTo>
                    <a:lnTo>
                      <a:pt x="64" y="197"/>
                    </a:lnTo>
                    <a:lnTo>
                      <a:pt x="64" y="203"/>
                    </a:lnTo>
                    <a:lnTo>
                      <a:pt x="65" y="209"/>
                    </a:lnTo>
                    <a:lnTo>
                      <a:pt x="65" y="214"/>
                    </a:lnTo>
                    <a:lnTo>
                      <a:pt x="66" y="219"/>
                    </a:lnTo>
                    <a:lnTo>
                      <a:pt x="66" y="225"/>
                    </a:lnTo>
                    <a:lnTo>
                      <a:pt x="67" y="230"/>
                    </a:lnTo>
                    <a:lnTo>
                      <a:pt x="67" y="235"/>
                    </a:lnTo>
                    <a:lnTo>
                      <a:pt x="67" y="240"/>
                    </a:lnTo>
                    <a:lnTo>
                      <a:pt x="68" y="245"/>
                    </a:lnTo>
                    <a:lnTo>
                      <a:pt x="68" y="250"/>
                    </a:lnTo>
                    <a:lnTo>
                      <a:pt x="68" y="255"/>
                    </a:lnTo>
                    <a:lnTo>
                      <a:pt x="68" y="260"/>
                    </a:lnTo>
                    <a:lnTo>
                      <a:pt x="69" y="265"/>
                    </a:lnTo>
                    <a:lnTo>
                      <a:pt x="69" y="269"/>
                    </a:lnTo>
                    <a:lnTo>
                      <a:pt x="69" y="274"/>
                    </a:lnTo>
                    <a:lnTo>
                      <a:pt x="69" y="279"/>
                    </a:lnTo>
                    <a:lnTo>
                      <a:pt x="70" y="283"/>
                    </a:lnTo>
                    <a:lnTo>
                      <a:pt x="70" y="288"/>
                    </a:lnTo>
                    <a:lnTo>
                      <a:pt x="70" y="291"/>
                    </a:lnTo>
                    <a:lnTo>
                      <a:pt x="70" y="295"/>
                    </a:lnTo>
                    <a:lnTo>
                      <a:pt x="70" y="299"/>
                    </a:lnTo>
                    <a:lnTo>
                      <a:pt x="71" y="303"/>
                    </a:lnTo>
                    <a:lnTo>
                      <a:pt x="71" y="306"/>
                    </a:lnTo>
                    <a:lnTo>
                      <a:pt x="71" y="308"/>
                    </a:lnTo>
                    <a:lnTo>
                      <a:pt x="71" y="311"/>
                    </a:lnTo>
                    <a:lnTo>
                      <a:pt x="71" y="315"/>
                    </a:lnTo>
                    <a:lnTo>
                      <a:pt x="71" y="317"/>
                    </a:lnTo>
                    <a:lnTo>
                      <a:pt x="71" y="320"/>
                    </a:lnTo>
                    <a:lnTo>
                      <a:pt x="71" y="322"/>
                    </a:lnTo>
                    <a:lnTo>
                      <a:pt x="71" y="325"/>
                    </a:lnTo>
                    <a:lnTo>
                      <a:pt x="71" y="327"/>
                    </a:lnTo>
                    <a:lnTo>
                      <a:pt x="71" y="330"/>
                    </a:lnTo>
                    <a:lnTo>
                      <a:pt x="71" y="331"/>
                    </a:lnTo>
                    <a:lnTo>
                      <a:pt x="72" y="332"/>
                    </a:lnTo>
                    <a:lnTo>
                      <a:pt x="72" y="332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19" name="Group 1594"/>
            <p:cNvGrpSpPr/>
            <p:nvPr/>
          </p:nvGrpSpPr>
          <p:grpSpPr>
            <a:xfrm>
              <a:off x="1146175" y="3810000"/>
              <a:ext cx="1216025" cy="1209675"/>
              <a:chOff x="5038725" y="803275"/>
              <a:chExt cx="1216025" cy="1209675"/>
            </a:xfrm>
          </p:grpSpPr>
          <p:sp>
            <p:nvSpPr>
              <p:cNvPr id="2909" name="Freeform 368"/>
              <p:cNvSpPr>
                <a:spLocks/>
              </p:cNvSpPr>
              <p:nvPr/>
            </p:nvSpPr>
            <p:spPr bwMode="auto">
              <a:xfrm>
                <a:off x="5054600" y="803275"/>
                <a:ext cx="1190625" cy="1209675"/>
              </a:xfrm>
              <a:custGeom>
                <a:avLst/>
                <a:gdLst/>
                <a:ahLst/>
                <a:cxnLst>
                  <a:cxn ang="0">
                    <a:pos x="414" y="2"/>
                  </a:cxn>
                  <a:cxn ang="0">
                    <a:pos x="468" y="12"/>
                  </a:cxn>
                  <a:cxn ang="0">
                    <a:pos x="520" y="30"/>
                  </a:cxn>
                  <a:cxn ang="0">
                    <a:pos x="570" y="56"/>
                  </a:cxn>
                  <a:cxn ang="0">
                    <a:pos x="614" y="88"/>
                  </a:cxn>
                  <a:cxn ang="0">
                    <a:pos x="652" y="126"/>
                  </a:cxn>
                  <a:cxn ang="0">
                    <a:pos x="686" y="168"/>
                  </a:cxn>
                  <a:cxn ang="0">
                    <a:pos x="712" y="216"/>
                  </a:cxn>
                  <a:cxn ang="0">
                    <a:pos x="732" y="268"/>
                  </a:cxn>
                  <a:cxn ang="0">
                    <a:pos x="746" y="324"/>
                  </a:cxn>
                  <a:cxn ang="0">
                    <a:pos x="750" y="382"/>
                  </a:cxn>
                  <a:cxn ang="0">
                    <a:pos x="746" y="440"/>
                  </a:cxn>
                  <a:cxn ang="0">
                    <a:pos x="732" y="494"/>
                  </a:cxn>
                  <a:cxn ang="0">
                    <a:pos x="712" y="546"/>
                  </a:cxn>
                  <a:cxn ang="0">
                    <a:pos x="686" y="594"/>
                  </a:cxn>
                  <a:cxn ang="0">
                    <a:pos x="652" y="638"/>
                  </a:cxn>
                  <a:cxn ang="0">
                    <a:pos x="614" y="676"/>
                  </a:cxn>
                  <a:cxn ang="0">
                    <a:pos x="570" y="708"/>
                  </a:cxn>
                  <a:cxn ang="0">
                    <a:pos x="520" y="732"/>
                  </a:cxn>
                  <a:cxn ang="0">
                    <a:pos x="468" y="750"/>
                  </a:cxn>
                  <a:cxn ang="0">
                    <a:pos x="414" y="760"/>
                  </a:cxn>
                  <a:cxn ang="0">
                    <a:pos x="356" y="762"/>
                  </a:cxn>
                  <a:cxn ang="0">
                    <a:pos x="300" y="754"/>
                  </a:cxn>
                  <a:cxn ang="0">
                    <a:pos x="246" y="740"/>
                  </a:cxn>
                  <a:cxn ang="0">
                    <a:pos x="196" y="716"/>
                  </a:cxn>
                  <a:cxn ang="0">
                    <a:pos x="150" y="686"/>
                  </a:cxn>
                  <a:cxn ang="0">
                    <a:pos x="110" y="650"/>
                  </a:cxn>
                  <a:cxn ang="0">
                    <a:pos x="74" y="610"/>
                  </a:cxn>
                  <a:cxn ang="0">
                    <a:pos x="46" y="564"/>
                  </a:cxn>
                  <a:cxn ang="0">
                    <a:pos x="24" y="512"/>
                  </a:cxn>
                  <a:cxn ang="0">
                    <a:pos x="8" y="458"/>
                  </a:cxn>
                  <a:cxn ang="0">
                    <a:pos x="0" y="402"/>
                  </a:cxn>
                  <a:cxn ang="0">
                    <a:pos x="2" y="342"/>
                  </a:cxn>
                  <a:cxn ang="0">
                    <a:pos x="12" y="286"/>
                  </a:cxn>
                  <a:cxn ang="0">
                    <a:pos x="30" y="234"/>
                  </a:cxn>
                  <a:cxn ang="0">
                    <a:pos x="54" y="184"/>
                  </a:cxn>
                  <a:cxn ang="0">
                    <a:pos x="86" y="140"/>
                  </a:cxn>
                  <a:cxn ang="0">
                    <a:pos x="124" y="100"/>
                  </a:cxn>
                  <a:cxn ang="0">
                    <a:pos x="166" y="66"/>
                  </a:cxn>
                  <a:cxn ang="0">
                    <a:pos x="212" y="38"/>
                  </a:cxn>
                  <a:cxn ang="0">
                    <a:pos x="264" y="18"/>
                  </a:cxn>
                  <a:cxn ang="0">
                    <a:pos x="318" y="6"/>
                  </a:cxn>
                  <a:cxn ang="0">
                    <a:pos x="374" y="0"/>
                  </a:cxn>
                </a:cxnLst>
                <a:rect l="0" t="0" r="r" b="b"/>
                <a:pathLst>
                  <a:path w="750" h="762">
                    <a:moveTo>
                      <a:pt x="374" y="0"/>
                    </a:moveTo>
                    <a:lnTo>
                      <a:pt x="394" y="2"/>
                    </a:lnTo>
                    <a:lnTo>
                      <a:pt x="414" y="2"/>
                    </a:lnTo>
                    <a:lnTo>
                      <a:pt x="432" y="6"/>
                    </a:lnTo>
                    <a:lnTo>
                      <a:pt x="450" y="8"/>
                    </a:lnTo>
                    <a:lnTo>
                      <a:pt x="468" y="12"/>
                    </a:lnTo>
                    <a:lnTo>
                      <a:pt x="486" y="18"/>
                    </a:lnTo>
                    <a:lnTo>
                      <a:pt x="504" y="24"/>
                    </a:lnTo>
                    <a:lnTo>
                      <a:pt x="520" y="30"/>
                    </a:lnTo>
                    <a:lnTo>
                      <a:pt x="538" y="38"/>
                    </a:lnTo>
                    <a:lnTo>
                      <a:pt x="554" y="46"/>
                    </a:lnTo>
                    <a:lnTo>
                      <a:pt x="570" y="56"/>
                    </a:lnTo>
                    <a:lnTo>
                      <a:pt x="584" y="66"/>
                    </a:lnTo>
                    <a:lnTo>
                      <a:pt x="600" y="76"/>
                    </a:lnTo>
                    <a:lnTo>
                      <a:pt x="614" y="88"/>
                    </a:lnTo>
                    <a:lnTo>
                      <a:pt x="626" y="100"/>
                    </a:lnTo>
                    <a:lnTo>
                      <a:pt x="640" y="112"/>
                    </a:lnTo>
                    <a:lnTo>
                      <a:pt x="652" y="126"/>
                    </a:lnTo>
                    <a:lnTo>
                      <a:pt x="664" y="140"/>
                    </a:lnTo>
                    <a:lnTo>
                      <a:pt x="676" y="154"/>
                    </a:lnTo>
                    <a:lnTo>
                      <a:pt x="686" y="168"/>
                    </a:lnTo>
                    <a:lnTo>
                      <a:pt x="696" y="184"/>
                    </a:lnTo>
                    <a:lnTo>
                      <a:pt x="704" y="200"/>
                    </a:lnTo>
                    <a:lnTo>
                      <a:pt x="712" y="216"/>
                    </a:lnTo>
                    <a:lnTo>
                      <a:pt x="720" y="234"/>
                    </a:lnTo>
                    <a:lnTo>
                      <a:pt x="726" y="250"/>
                    </a:lnTo>
                    <a:lnTo>
                      <a:pt x="732" y="268"/>
                    </a:lnTo>
                    <a:lnTo>
                      <a:pt x="738" y="286"/>
                    </a:lnTo>
                    <a:lnTo>
                      <a:pt x="742" y="304"/>
                    </a:lnTo>
                    <a:lnTo>
                      <a:pt x="746" y="324"/>
                    </a:lnTo>
                    <a:lnTo>
                      <a:pt x="748" y="342"/>
                    </a:lnTo>
                    <a:lnTo>
                      <a:pt x="750" y="362"/>
                    </a:lnTo>
                    <a:lnTo>
                      <a:pt x="750" y="382"/>
                    </a:lnTo>
                    <a:lnTo>
                      <a:pt x="750" y="402"/>
                    </a:lnTo>
                    <a:lnTo>
                      <a:pt x="748" y="420"/>
                    </a:lnTo>
                    <a:lnTo>
                      <a:pt x="746" y="440"/>
                    </a:lnTo>
                    <a:lnTo>
                      <a:pt x="742" y="458"/>
                    </a:lnTo>
                    <a:lnTo>
                      <a:pt x="738" y="476"/>
                    </a:lnTo>
                    <a:lnTo>
                      <a:pt x="732" y="494"/>
                    </a:lnTo>
                    <a:lnTo>
                      <a:pt x="726" y="512"/>
                    </a:lnTo>
                    <a:lnTo>
                      <a:pt x="720" y="530"/>
                    </a:lnTo>
                    <a:lnTo>
                      <a:pt x="712" y="546"/>
                    </a:lnTo>
                    <a:lnTo>
                      <a:pt x="704" y="564"/>
                    </a:lnTo>
                    <a:lnTo>
                      <a:pt x="696" y="578"/>
                    </a:lnTo>
                    <a:lnTo>
                      <a:pt x="686" y="594"/>
                    </a:lnTo>
                    <a:lnTo>
                      <a:pt x="676" y="610"/>
                    </a:lnTo>
                    <a:lnTo>
                      <a:pt x="664" y="624"/>
                    </a:lnTo>
                    <a:lnTo>
                      <a:pt x="652" y="638"/>
                    </a:lnTo>
                    <a:lnTo>
                      <a:pt x="640" y="650"/>
                    </a:lnTo>
                    <a:lnTo>
                      <a:pt x="626" y="664"/>
                    </a:lnTo>
                    <a:lnTo>
                      <a:pt x="614" y="676"/>
                    </a:lnTo>
                    <a:lnTo>
                      <a:pt x="600" y="686"/>
                    </a:lnTo>
                    <a:lnTo>
                      <a:pt x="584" y="698"/>
                    </a:lnTo>
                    <a:lnTo>
                      <a:pt x="570" y="708"/>
                    </a:lnTo>
                    <a:lnTo>
                      <a:pt x="554" y="716"/>
                    </a:lnTo>
                    <a:lnTo>
                      <a:pt x="538" y="724"/>
                    </a:lnTo>
                    <a:lnTo>
                      <a:pt x="520" y="732"/>
                    </a:lnTo>
                    <a:lnTo>
                      <a:pt x="504" y="740"/>
                    </a:lnTo>
                    <a:lnTo>
                      <a:pt x="486" y="746"/>
                    </a:lnTo>
                    <a:lnTo>
                      <a:pt x="468" y="750"/>
                    </a:lnTo>
                    <a:lnTo>
                      <a:pt x="450" y="754"/>
                    </a:lnTo>
                    <a:lnTo>
                      <a:pt x="432" y="758"/>
                    </a:lnTo>
                    <a:lnTo>
                      <a:pt x="414" y="760"/>
                    </a:lnTo>
                    <a:lnTo>
                      <a:pt x="394" y="762"/>
                    </a:lnTo>
                    <a:lnTo>
                      <a:pt x="374" y="762"/>
                    </a:lnTo>
                    <a:lnTo>
                      <a:pt x="356" y="762"/>
                    </a:lnTo>
                    <a:lnTo>
                      <a:pt x="336" y="760"/>
                    </a:lnTo>
                    <a:lnTo>
                      <a:pt x="318" y="758"/>
                    </a:lnTo>
                    <a:lnTo>
                      <a:pt x="300" y="754"/>
                    </a:lnTo>
                    <a:lnTo>
                      <a:pt x="282" y="750"/>
                    </a:lnTo>
                    <a:lnTo>
                      <a:pt x="264" y="746"/>
                    </a:lnTo>
                    <a:lnTo>
                      <a:pt x="246" y="740"/>
                    </a:lnTo>
                    <a:lnTo>
                      <a:pt x="230" y="732"/>
                    </a:lnTo>
                    <a:lnTo>
                      <a:pt x="212" y="724"/>
                    </a:lnTo>
                    <a:lnTo>
                      <a:pt x="196" y="716"/>
                    </a:lnTo>
                    <a:lnTo>
                      <a:pt x="180" y="708"/>
                    </a:lnTo>
                    <a:lnTo>
                      <a:pt x="166" y="698"/>
                    </a:lnTo>
                    <a:lnTo>
                      <a:pt x="150" y="686"/>
                    </a:lnTo>
                    <a:lnTo>
                      <a:pt x="136" y="676"/>
                    </a:lnTo>
                    <a:lnTo>
                      <a:pt x="124" y="664"/>
                    </a:lnTo>
                    <a:lnTo>
                      <a:pt x="110" y="650"/>
                    </a:lnTo>
                    <a:lnTo>
                      <a:pt x="98" y="638"/>
                    </a:lnTo>
                    <a:lnTo>
                      <a:pt x="86" y="624"/>
                    </a:lnTo>
                    <a:lnTo>
                      <a:pt x="74" y="610"/>
                    </a:lnTo>
                    <a:lnTo>
                      <a:pt x="64" y="594"/>
                    </a:lnTo>
                    <a:lnTo>
                      <a:pt x="54" y="578"/>
                    </a:lnTo>
                    <a:lnTo>
                      <a:pt x="46" y="564"/>
                    </a:lnTo>
                    <a:lnTo>
                      <a:pt x="38" y="546"/>
                    </a:lnTo>
                    <a:lnTo>
                      <a:pt x="30" y="530"/>
                    </a:lnTo>
                    <a:lnTo>
                      <a:pt x="24" y="512"/>
                    </a:lnTo>
                    <a:lnTo>
                      <a:pt x="18" y="494"/>
                    </a:lnTo>
                    <a:lnTo>
                      <a:pt x="12" y="476"/>
                    </a:lnTo>
                    <a:lnTo>
                      <a:pt x="8" y="458"/>
                    </a:lnTo>
                    <a:lnTo>
                      <a:pt x="4" y="440"/>
                    </a:lnTo>
                    <a:lnTo>
                      <a:pt x="2" y="420"/>
                    </a:lnTo>
                    <a:lnTo>
                      <a:pt x="0" y="402"/>
                    </a:lnTo>
                    <a:lnTo>
                      <a:pt x="0" y="382"/>
                    </a:lnTo>
                    <a:lnTo>
                      <a:pt x="0" y="362"/>
                    </a:lnTo>
                    <a:lnTo>
                      <a:pt x="2" y="342"/>
                    </a:lnTo>
                    <a:lnTo>
                      <a:pt x="4" y="324"/>
                    </a:lnTo>
                    <a:lnTo>
                      <a:pt x="8" y="304"/>
                    </a:lnTo>
                    <a:lnTo>
                      <a:pt x="12" y="286"/>
                    </a:lnTo>
                    <a:lnTo>
                      <a:pt x="18" y="268"/>
                    </a:lnTo>
                    <a:lnTo>
                      <a:pt x="24" y="250"/>
                    </a:lnTo>
                    <a:lnTo>
                      <a:pt x="30" y="234"/>
                    </a:lnTo>
                    <a:lnTo>
                      <a:pt x="38" y="216"/>
                    </a:lnTo>
                    <a:lnTo>
                      <a:pt x="46" y="200"/>
                    </a:lnTo>
                    <a:lnTo>
                      <a:pt x="54" y="184"/>
                    </a:lnTo>
                    <a:lnTo>
                      <a:pt x="64" y="168"/>
                    </a:lnTo>
                    <a:lnTo>
                      <a:pt x="74" y="154"/>
                    </a:lnTo>
                    <a:lnTo>
                      <a:pt x="86" y="140"/>
                    </a:lnTo>
                    <a:lnTo>
                      <a:pt x="98" y="126"/>
                    </a:lnTo>
                    <a:lnTo>
                      <a:pt x="110" y="112"/>
                    </a:lnTo>
                    <a:lnTo>
                      <a:pt x="124" y="100"/>
                    </a:lnTo>
                    <a:lnTo>
                      <a:pt x="136" y="88"/>
                    </a:lnTo>
                    <a:lnTo>
                      <a:pt x="150" y="76"/>
                    </a:lnTo>
                    <a:lnTo>
                      <a:pt x="166" y="66"/>
                    </a:lnTo>
                    <a:lnTo>
                      <a:pt x="180" y="56"/>
                    </a:lnTo>
                    <a:lnTo>
                      <a:pt x="196" y="46"/>
                    </a:lnTo>
                    <a:lnTo>
                      <a:pt x="212" y="38"/>
                    </a:lnTo>
                    <a:lnTo>
                      <a:pt x="230" y="30"/>
                    </a:lnTo>
                    <a:lnTo>
                      <a:pt x="246" y="24"/>
                    </a:lnTo>
                    <a:lnTo>
                      <a:pt x="264" y="18"/>
                    </a:lnTo>
                    <a:lnTo>
                      <a:pt x="282" y="12"/>
                    </a:lnTo>
                    <a:lnTo>
                      <a:pt x="300" y="8"/>
                    </a:lnTo>
                    <a:lnTo>
                      <a:pt x="318" y="6"/>
                    </a:lnTo>
                    <a:lnTo>
                      <a:pt x="336" y="2"/>
                    </a:lnTo>
                    <a:lnTo>
                      <a:pt x="356" y="2"/>
                    </a:lnTo>
                    <a:lnTo>
                      <a:pt x="374" y="0"/>
                    </a:lnTo>
                    <a:lnTo>
                      <a:pt x="374" y="0"/>
                    </a:lnTo>
                    <a:close/>
                  </a:path>
                </a:pathLst>
              </a:custGeom>
              <a:solidFill>
                <a:srgbClr val="E99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0" name="Freeform 369"/>
              <p:cNvSpPr>
                <a:spLocks/>
              </p:cNvSpPr>
              <p:nvPr/>
            </p:nvSpPr>
            <p:spPr bwMode="auto">
              <a:xfrm>
                <a:off x="5089525" y="835025"/>
                <a:ext cx="1127125" cy="1146175"/>
              </a:xfrm>
              <a:custGeom>
                <a:avLst/>
                <a:gdLst/>
                <a:ahLst/>
                <a:cxnLst>
                  <a:cxn ang="0">
                    <a:pos x="392" y="2"/>
                  </a:cxn>
                  <a:cxn ang="0">
                    <a:pos x="444" y="12"/>
                  </a:cxn>
                  <a:cxn ang="0">
                    <a:pos x="494" y="28"/>
                  </a:cxn>
                  <a:cxn ang="0">
                    <a:pos x="540" y="52"/>
                  </a:cxn>
                  <a:cxn ang="0">
                    <a:pos x="580" y="82"/>
                  </a:cxn>
                  <a:cxn ang="0">
                    <a:pos x="618" y="118"/>
                  </a:cxn>
                  <a:cxn ang="0">
                    <a:pos x="650" y="160"/>
                  </a:cxn>
                  <a:cxn ang="0">
                    <a:pos x="676" y="206"/>
                  </a:cxn>
                  <a:cxn ang="0">
                    <a:pos x="694" y="254"/>
                  </a:cxn>
                  <a:cxn ang="0">
                    <a:pos x="706" y="306"/>
                  </a:cxn>
                  <a:cxn ang="0">
                    <a:pos x="710" y="362"/>
                  </a:cxn>
                  <a:cxn ang="0">
                    <a:pos x="706" y="416"/>
                  </a:cxn>
                  <a:cxn ang="0">
                    <a:pos x="694" y="468"/>
                  </a:cxn>
                  <a:cxn ang="0">
                    <a:pos x="676" y="518"/>
                  </a:cxn>
                  <a:cxn ang="0">
                    <a:pos x="650" y="564"/>
                  </a:cxn>
                  <a:cxn ang="0">
                    <a:pos x="618" y="604"/>
                  </a:cxn>
                  <a:cxn ang="0">
                    <a:pos x="580" y="640"/>
                  </a:cxn>
                  <a:cxn ang="0">
                    <a:pos x="540" y="670"/>
                  </a:cxn>
                  <a:cxn ang="0">
                    <a:pos x="494" y="694"/>
                  </a:cxn>
                  <a:cxn ang="0">
                    <a:pos x="444" y="712"/>
                  </a:cxn>
                  <a:cxn ang="0">
                    <a:pos x="392" y="720"/>
                  </a:cxn>
                  <a:cxn ang="0">
                    <a:pos x="336" y="722"/>
                  </a:cxn>
                  <a:cxn ang="0">
                    <a:pos x="284" y="716"/>
                  </a:cxn>
                  <a:cxn ang="0">
                    <a:pos x="232" y="700"/>
                  </a:cxn>
                  <a:cxn ang="0">
                    <a:pos x="186" y="678"/>
                  </a:cxn>
                  <a:cxn ang="0">
                    <a:pos x="142" y="650"/>
                  </a:cxn>
                  <a:cxn ang="0">
                    <a:pos x="104" y="616"/>
                  </a:cxn>
                  <a:cxn ang="0">
                    <a:pos x="70" y="578"/>
                  </a:cxn>
                  <a:cxn ang="0">
                    <a:pos x="42" y="534"/>
                  </a:cxn>
                  <a:cxn ang="0">
                    <a:pos x="22" y="486"/>
                  </a:cxn>
                  <a:cxn ang="0">
                    <a:pos x="8" y="434"/>
                  </a:cxn>
                  <a:cxn ang="0">
                    <a:pos x="0" y="380"/>
                  </a:cxn>
                  <a:cxn ang="0">
                    <a:pos x="2" y="324"/>
                  </a:cxn>
                  <a:cxn ang="0">
                    <a:pos x="10" y="272"/>
                  </a:cxn>
                  <a:cxn ang="0">
                    <a:pos x="28" y="222"/>
                  </a:cxn>
                  <a:cxn ang="0">
                    <a:pos x="52" y="174"/>
                  </a:cxn>
                  <a:cxn ang="0">
                    <a:pos x="80" y="132"/>
                  </a:cxn>
                  <a:cxn ang="0">
                    <a:pos x="116" y="94"/>
                  </a:cxn>
                  <a:cxn ang="0">
                    <a:pos x="156" y="62"/>
                  </a:cxn>
                  <a:cxn ang="0">
                    <a:pos x="202" y="36"/>
                  </a:cxn>
                  <a:cxn ang="0">
                    <a:pos x="250" y="16"/>
                  </a:cxn>
                  <a:cxn ang="0">
                    <a:pos x="300" y="4"/>
                  </a:cxn>
                  <a:cxn ang="0">
                    <a:pos x="356" y="0"/>
                  </a:cxn>
                </a:cxnLst>
                <a:rect l="0" t="0" r="r" b="b"/>
                <a:pathLst>
                  <a:path w="710" h="722">
                    <a:moveTo>
                      <a:pt x="356" y="0"/>
                    </a:moveTo>
                    <a:lnTo>
                      <a:pt x="374" y="2"/>
                    </a:lnTo>
                    <a:lnTo>
                      <a:pt x="392" y="2"/>
                    </a:lnTo>
                    <a:lnTo>
                      <a:pt x="410" y="4"/>
                    </a:lnTo>
                    <a:lnTo>
                      <a:pt x="426" y="8"/>
                    </a:lnTo>
                    <a:lnTo>
                      <a:pt x="444" y="12"/>
                    </a:lnTo>
                    <a:lnTo>
                      <a:pt x="460" y="16"/>
                    </a:lnTo>
                    <a:lnTo>
                      <a:pt x="478" y="22"/>
                    </a:lnTo>
                    <a:lnTo>
                      <a:pt x="494" y="28"/>
                    </a:lnTo>
                    <a:lnTo>
                      <a:pt x="510" y="36"/>
                    </a:lnTo>
                    <a:lnTo>
                      <a:pt x="524" y="44"/>
                    </a:lnTo>
                    <a:lnTo>
                      <a:pt x="540" y="52"/>
                    </a:lnTo>
                    <a:lnTo>
                      <a:pt x="554" y="62"/>
                    </a:lnTo>
                    <a:lnTo>
                      <a:pt x="568" y="72"/>
                    </a:lnTo>
                    <a:lnTo>
                      <a:pt x="580" y="82"/>
                    </a:lnTo>
                    <a:lnTo>
                      <a:pt x="594" y="94"/>
                    </a:lnTo>
                    <a:lnTo>
                      <a:pt x="606" y="106"/>
                    </a:lnTo>
                    <a:lnTo>
                      <a:pt x="618" y="118"/>
                    </a:lnTo>
                    <a:lnTo>
                      <a:pt x="630" y="132"/>
                    </a:lnTo>
                    <a:lnTo>
                      <a:pt x="640" y="146"/>
                    </a:lnTo>
                    <a:lnTo>
                      <a:pt x="650" y="160"/>
                    </a:lnTo>
                    <a:lnTo>
                      <a:pt x="658" y="174"/>
                    </a:lnTo>
                    <a:lnTo>
                      <a:pt x="668" y="190"/>
                    </a:lnTo>
                    <a:lnTo>
                      <a:pt x="676" y="206"/>
                    </a:lnTo>
                    <a:lnTo>
                      <a:pt x="682" y="222"/>
                    </a:lnTo>
                    <a:lnTo>
                      <a:pt x="688" y="238"/>
                    </a:lnTo>
                    <a:lnTo>
                      <a:pt x="694" y="254"/>
                    </a:lnTo>
                    <a:lnTo>
                      <a:pt x="700" y="272"/>
                    </a:lnTo>
                    <a:lnTo>
                      <a:pt x="704" y="288"/>
                    </a:lnTo>
                    <a:lnTo>
                      <a:pt x="706" y="306"/>
                    </a:lnTo>
                    <a:lnTo>
                      <a:pt x="708" y="324"/>
                    </a:lnTo>
                    <a:lnTo>
                      <a:pt x="710" y="342"/>
                    </a:lnTo>
                    <a:lnTo>
                      <a:pt x="710" y="362"/>
                    </a:lnTo>
                    <a:lnTo>
                      <a:pt x="710" y="380"/>
                    </a:lnTo>
                    <a:lnTo>
                      <a:pt x="708" y="398"/>
                    </a:lnTo>
                    <a:lnTo>
                      <a:pt x="706" y="416"/>
                    </a:lnTo>
                    <a:lnTo>
                      <a:pt x="704" y="434"/>
                    </a:lnTo>
                    <a:lnTo>
                      <a:pt x="700" y="452"/>
                    </a:lnTo>
                    <a:lnTo>
                      <a:pt x="694" y="468"/>
                    </a:lnTo>
                    <a:lnTo>
                      <a:pt x="688" y="486"/>
                    </a:lnTo>
                    <a:lnTo>
                      <a:pt x="682" y="502"/>
                    </a:lnTo>
                    <a:lnTo>
                      <a:pt x="676" y="518"/>
                    </a:lnTo>
                    <a:lnTo>
                      <a:pt x="668" y="534"/>
                    </a:lnTo>
                    <a:lnTo>
                      <a:pt x="658" y="548"/>
                    </a:lnTo>
                    <a:lnTo>
                      <a:pt x="650" y="564"/>
                    </a:lnTo>
                    <a:lnTo>
                      <a:pt x="640" y="578"/>
                    </a:lnTo>
                    <a:lnTo>
                      <a:pt x="630" y="592"/>
                    </a:lnTo>
                    <a:lnTo>
                      <a:pt x="618" y="604"/>
                    </a:lnTo>
                    <a:lnTo>
                      <a:pt x="606" y="616"/>
                    </a:lnTo>
                    <a:lnTo>
                      <a:pt x="594" y="628"/>
                    </a:lnTo>
                    <a:lnTo>
                      <a:pt x="580" y="640"/>
                    </a:lnTo>
                    <a:lnTo>
                      <a:pt x="568" y="650"/>
                    </a:lnTo>
                    <a:lnTo>
                      <a:pt x="554" y="660"/>
                    </a:lnTo>
                    <a:lnTo>
                      <a:pt x="540" y="670"/>
                    </a:lnTo>
                    <a:lnTo>
                      <a:pt x="524" y="678"/>
                    </a:lnTo>
                    <a:lnTo>
                      <a:pt x="510" y="686"/>
                    </a:lnTo>
                    <a:lnTo>
                      <a:pt x="494" y="694"/>
                    </a:lnTo>
                    <a:lnTo>
                      <a:pt x="478" y="700"/>
                    </a:lnTo>
                    <a:lnTo>
                      <a:pt x="460" y="706"/>
                    </a:lnTo>
                    <a:lnTo>
                      <a:pt x="444" y="712"/>
                    </a:lnTo>
                    <a:lnTo>
                      <a:pt x="426" y="716"/>
                    </a:lnTo>
                    <a:lnTo>
                      <a:pt x="410" y="718"/>
                    </a:lnTo>
                    <a:lnTo>
                      <a:pt x="392" y="720"/>
                    </a:lnTo>
                    <a:lnTo>
                      <a:pt x="374" y="722"/>
                    </a:lnTo>
                    <a:lnTo>
                      <a:pt x="356" y="722"/>
                    </a:lnTo>
                    <a:lnTo>
                      <a:pt x="336" y="722"/>
                    </a:lnTo>
                    <a:lnTo>
                      <a:pt x="318" y="720"/>
                    </a:lnTo>
                    <a:lnTo>
                      <a:pt x="300" y="718"/>
                    </a:lnTo>
                    <a:lnTo>
                      <a:pt x="284" y="716"/>
                    </a:lnTo>
                    <a:lnTo>
                      <a:pt x="266" y="712"/>
                    </a:lnTo>
                    <a:lnTo>
                      <a:pt x="250" y="706"/>
                    </a:lnTo>
                    <a:lnTo>
                      <a:pt x="232" y="700"/>
                    </a:lnTo>
                    <a:lnTo>
                      <a:pt x="216" y="694"/>
                    </a:lnTo>
                    <a:lnTo>
                      <a:pt x="202" y="686"/>
                    </a:lnTo>
                    <a:lnTo>
                      <a:pt x="186" y="678"/>
                    </a:lnTo>
                    <a:lnTo>
                      <a:pt x="170" y="670"/>
                    </a:lnTo>
                    <a:lnTo>
                      <a:pt x="156" y="660"/>
                    </a:lnTo>
                    <a:lnTo>
                      <a:pt x="142" y="650"/>
                    </a:lnTo>
                    <a:lnTo>
                      <a:pt x="130" y="640"/>
                    </a:lnTo>
                    <a:lnTo>
                      <a:pt x="116" y="628"/>
                    </a:lnTo>
                    <a:lnTo>
                      <a:pt x="104" y="616"/>
                    </a:lnTo>
                    <a:lnTo>
                      <a:pt x="92" y="604"/>
                    </a:lnTo>
                    <a:lnTo>
                      <a:pt x="80" y="592"/>
                    </a:lnTo>
                    <a:lnTo>
                      <a:pt x="70" y="578"/>
                    </a:lnTo>
                    <a:lnTo>
                      <a:pt x="60" y="564"/>
                    </a:lnTo>
                    <a:lnTo>
                      <a:pt x="52" y="548"/>
                    </a:lnTo>
                    <a:lnTo>
                      <a:pt x="42" y="534"/>
                    </a:lnTo>
                    <a:lnTo>
                      <a:pt x="34" y="518"/>
                    </a:lnTo>
                    <a:lnTo>
                      <a:pt x="28" y="502"/>
                    </a:lnTo>
                    <a:lnTo>
                      <a:pt x="22" y="486"/>
                    </a:lnTo>
                    <a:lnTo>
                      <a:pt x="16" y="468"/>
                    </a:lnTo>
                    <a:lnTo>
                      <a:pt x="10" y="452"/>
                    </a:lnTo>
                    <a:lnTo>
                      <a:pt x="8" y="434"/>
                    </a:lnTo>
                    <a:lnTo>
                      <a:pt x="4" y="416"/>
                    </a:lnTo>
                    <a:lnTo>
                      <a:pt x="2" y="398"/>
                    </a:lnTo>
                    <a:lnTo>
                      <a:pt x="0" y="380"/>
                    </a:lnTo>
                    <a:lnTo>
                      <a:pt x="0" y="362"/>
                    </a:lnTo>
                    <a:lnTo>
                      <a:pt x="0" y="342"/>
                    </a:lnTo>
                    <a:lnTo>
                      <a:pt x="2" y="324"/>
                    </a:lnTo>
                    <a:lnTo>
                      <a:pt x="4" y="306"/>
                    </a:lnTo>
                    <a:lnTo>
                      <a:pt x="8" y="288"/>
                    </a:lnTo>
                    <a:lnTo>
                      <a:pt x="10" y="272"/>
                    </a:lnTo>
                    <a:lnTo>
                      <a:pt x="16" y="254"/>
                    </a:lnTo>
                    <a:lnTo>
                      <a:pt x="22" y="238"/>
                    </a:lnTo>
                    <a:lnTo>
                      <a:pt x="28" y="222"/>
                    </a:lnTo>
                    <a:lnTo>
                      <a:pt x="34" y="206"/>
                    </a:lnTo>
                    <a:lnTo>
                      <a:pt x="42" y="190"/>
                    </a:lnTo>
                    <a:lnTo>
                      <a:pt x="52" y="174"/>
                    </a:lnTo>
                    <a:lnTo>
                      <a:pt x="60" y="160"/>
                    </a:lnTo>
                    <a:lnTo>
                      <a:pt x="70" y="146"/>
                    </a:lnTo>
                    <a:lnTo>
                      <a:pt x="80" y="132"/>
                    </a:lnTo>
                    <a:lnTo>
                      <a:pt x="92" y="118"/>
                    </a:lnTo>
                    <a:lnTo>
                      <a:pt x="104" y="106"/>
                    </a:lnTo>
                    <a:lnTo>
                      <a:pt x="116" y="94"/>
                    </a:lnTo>
                    <a:lnTo>
                      <a:pt x="130" y="82"/>
                    </a:lnTo>
                    <a:lnTo>
                      <a:pt x="142" y="72"/>
                    </a:lnTo>
                    <a:lnTo>
                      <a:pt x="156" y="62"/>
                    </a:lnTo>
                    <a:lnTo>
                      <a:pt x="170" y="52"/>
                    </a:lnTo>
                    <a:lnTo>
                      <a:pt x="186" y="44"/>
                    </a:lnTo>
                    <a:lnTo>
                      <a:pt x="202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50" y="16"/>
                    </a:lnTo>
                    <a:lnTo>
                      <a:pt x="266" y="12"/>
                    </a:lnTo>
                    <a:lnTo>
                      <a:pt x="284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6" y="2"/>
                    </a:lnTo>
                    <a:lnTo>
                      <a:pt x="356" y="0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1" name="Freeform 370"/>
              <p:cNvSpPr>
                <a:spLocks/>
              </p:cNvSpPr>
              <p:nvPr/>
            </p:nvSpPr>
            <p:spPr bwMode="auto">
              <a:xfrm>
                <a:off x="5092700" y="841375"/>
                <a:ext cx="1120775" cy="1136650"/>
              </a:xfrm>
              <a:custGeom>
                <a:avLst/>
                <a:gdLst/>
                <a:ahLst/>
                <a:cxnLst>
                  <a:cxn ang="0">
                    <a:pos x="390" y="2"/>
                  </a:cxn>
                  <a:cxn ang="0">
                    <a:pos x="442" y="12"/>
                  </a:cxn>
                  <a:cxn ang="0">
                    <a:pos x="490" y="28"/>
                  </a:cxn>
                  <a:cxn ang="0">
                    <a:pos x="536" y="52"/>
                  </a:cxn>
                  <a:cxn ang="0">
                    <a:pos x="578" y="82"/>
                  </a:cxn>
                  <a:cxn ang="0">
                    <a:pos x="614" y="116"/>
                  </a:cxn>
                  <a:cxn ang="0">
                    <a:pos x="646" y="158"/>
                  </a:cxn>
                  <a:cxn ang="0">
                    <a:pos x="670" y="202"/>
                  </a:cxn>
                  <a:cxn ang="0">
                    <a:pos x="690" y="252"/>
                  </a:cxn>
                  <a:cxn ang="0">
                    <a:pos x="702" y="304"/>
                  </a:cxn>
                  <a:cxn ang="0">
                    <a:pos x="706" y="358"/>
                  </a:cxn>
                  <a:cxn ang="0">
                    <a:pos x="702" y="412"/>
                  </a:cxn>
                  <a:cxn ang="0">
                    <a:pos x="690" y="464"/>
                  </a:cxn>
                  <a:cxn ang="0">
                    <a:pos x="670" y="512"/>
                  </a:cxn>
                  <a:cxn ang="0">
                    <a:pos x="646" y="558"/>
                  </a:cxn>
                  <a:cxn ang="0">
                    <a:pos x="614" y="598"/>
                  </a:cxn>
                  <a:cxn ang="0">
                    <a:pos x="578" y="634"/>
                  </a:cxn>
                  <a:cxn ang="0">
                    <a:pos x="536" y="664"/>
                  </a:cxn>
                  <a:cxn ang="0">
                    <a:pos x="490" y="688"/>
                  </a:cxn>
                  <a:cxn ang="0">
                    <a:pos x="442" y="704"/>
                  </a:cxn>
                  <a:cxn ang="0">
                    <a:pos x="390" y="714"/>
                  </a:cxn>
                  <a:cxn ang="0">
                    <a:pos x="334" y="714"/>
                  </a:cxn>
                  <a:cxn ang="0">
                    <a:pos x="282" y="708"/>
                  </a:cxn>
                  <a:cxn ang="0">
                    <a:pos x="232" y="694"/>
                  </a:cxn>
                  <a:cxn ang="0">
                    <a:pos x="186" y="672"/>
                  </a:cxn>
                  <a:cxn ang="0">
                    <a:pos x="142" y="644"/>
                  </a:cxn>
                  <a:cxn ang="0">
                    <a:pos x="104" y="610"/>
                  </a:cxn>
                  <a:cxn ang="0">
                    <a:pos x="70" y="572"/>
                  </a:cxn>
                  <a:cxn ang="0">
                    <a:pos x="44" y="528"/>
                  </a:cxn>
                  <a:cxn ang="0">
                    <a:pos x="22" y="480"/>
                  </a:cxn>
                  <a:cxn ang="0">
                    <a:pos x="8" y="430"/>
                  </a:cxn>
                  <a:cxn ang="0">
                    <a:pos x="2" y="376"/>
                  </a:cxn>
                  <a:cxn ang="0">
                    <a:pos x="2" y="322"/>
                  </a:cxn>
                  <a:cxn ang="0">
                    <a:pos x="12" y="268"/>
                  </a:cxn>
                  <a:cxn ang="0">
                    <a:pos x="28" y="218"/>
                  </a:cxn>
                  <a:cxn ang="0">
                    <a:pos x="52" y="172"/>
                  </a:cxn>
                  <a:cxn ang="0">
                    <a:pos x="82" y="130"/>
                  </a:cxn>
                  <a:cxn ang="0">
                    <a:pos x="116" y="92"/>
                  </a:cxn>
                  <a:cxn ang="0">
                    <a:pos x="156" y="60"/>
                  </a:cxn>
                  <a:cxn ang="0">
                    <a:pos x="200" y="36"/>
                  </a:cxn>
                  <a:cxn ang="0">
                    <a:pos x="248" y="16"/>
                  </a:cxn>
                  <a:cxn ang="0">
                    <a:pos x="300" y="4"/>
                  </a:cxn>
                  <a:cxn ang="0">
                    <a:pos x="354" y="0"/>
                  </a:cxn>
                </a:cxnLst>
                <a:rect l="0" t="0" r="r" b="b"/>
                <a:pathLst>
                  <a:path w="706" h="716">
                    <a:moveTo>
                      <a:pt x="354" y="0"/>
                    </a:moveTo>
                    <a:lnTo>
                      <a:pt x="372" y="0"/>
                    </a:lnTo>
                    <a:lnTo>
                      <a:pt x="390" y="2"/>
                    </a:lnTo>
                    <a:lnTo>
                      <a:pt x="406" y="4"/>
                    </a:lnTo>
                    <a:lnTo>
                      <a:pt x="424" y="8"/>
                    </a:lnTo>
                    <a:lnTo>
                      <a:pt x="442" y="12"/>
                    </a:lnTo>
                    <a:lnTo>
                      <a:pt x="458" y="16"/>
                    </a:lnTo>
                    <a:lnTo>
                      <a:pt x="474" y="22"/>
                    </a:lnTo>
                    <a:lnTo>
                      <a:pt x="490" y="28"/>
                    </a:lnTo>
                    <a:lnTo>
                      <a:pt x="506" y="36"/>
                    </a:lnTo>
                    <a:lnTo>
                      <a:pt x="520" y="42"/>
                    </a:lnTo>
                    <a:lnTo>
                      <a:pt x="536" y="52"/>
                    </a:lnTo>
                    <a:lnTo>
                      <a:pt x="550" y="60"/>
                    </a:lnTo>
                    <a:lnTo>
                      <a:pt x="564" y="70"/>
                    </a:lnTo>
                    <a:lnTo>
                      <a:pt x="578" y="82"/>
                    </a:lnTo>
                    <a:lnTo>
                      <a:pt x="590" y="92"/>
                    </a:lnTo>
                    <a:lnTo>
                      <a:pt x="602" y="104"/>
                    </a:lnTo>
                    <a:lnTo>
                      <a:pt x="614" y="116"/>
                    </a:lnTo>
                    <a:lnTo>
                      <a:pt x="624" y="130"/>
                    </a:lnTo>
                    <a:lnTo>
                      <a:pt x="636" y="144"/>
                    </a:lnTo>
                    <a:lnTo>
                      <a:pt x="646" y="158"/>
                    </a:lnTo>
                    <a:lnTo>
                      <a:pt x="654" y="172"/>
                    </a:lnTo>
                    <a:lnTo>
                      <a:pt x="662" y="188"/>
                    </a:lnTo>
                    <a:lnTo>
                      <a:pt x="670" y="202"/>
                    </a:lnTo>
                    <a:lnTo>
                      <a:pt x="678" y="218"/>
                    </a:lnTo>
                    <a:lnTo>
                      <a:pt x="684" y="234"/>
                    </a:lnTo>
                    <a:lnTo>
                      <a:pt x="690" y="252"/>
                    </a:lnTo>
                    <a:lnTo>
                      <a:pt x="694" y="268"/>
                    </a:lnTo>
                    <a:lnTo>
                      <a:pt x="698" y="286"/>
                    </a:lnTo>
                    <a:lnTo>
                      <a:pt x="702" y="304"/>
                    </a:lnTo>
                    <a:lnTo>
                      <a:pt x="704" y="322"/>
                    </a:lnTo>
                    <a:lnTo>
                      <a:pt x="704" y="340"/>
                    </a:lnTo>
                    <a:lnTo>
                      <a:pt x="706" y="358"/>
                    </a:lnTo>
                    <a:lnTo>
                      <a:pt x="704" y="376"/>
                    </a:lnTo>
                    <a:lnTo>
                      <a:pt x="704" y="394"/>
                    </a:lnTo>
                    <a:lnTo>
                      <a:pt x="702" y="412"/>
                    </a:lnTo>
                    <a:lnTo>
                      <a:pt x="698" y="430"/>
                    </a:lnTo>
                    <a:lnTo>
                      <a:pt x="694" y="446"/>
                    </a:lnTo>
                    <a:lnTo>
                      <a:pt x="690" y="464"/>
                    </a:lnTo>
                    <a:lnTo>
                      <a:pt x="684" y="480"/>
                    </a:lnTo>
                    <a:lnTo>
                      <a:pt x="678" y="496"/>
                    </a:lnTo>
                    <a:lnTo>
                      <a:pt x="670" y="512"/>
                    </a:lnTo>
                    <a:lnTo>
                      <a:pt x="662" y="528"/>
                    </a:lnTo>
                    <a:lnTo>
                      <a:pt x="654" y="544"/>
                    </a:lnTo>
                    <a:lnTo>
                      <a:pt x="646" y="558"/>
                    </a:lnTo>
                    <a:lnTo>
                      <a:pt x="636" y="572"/>
                    </a:lnTo>
                    <a:lnTo>
                      <a:pt x="624" y="586"/>
                    </a:lnTo>
                    <a:lnTo>
                      <a:pt x="614" y="598"/>
                    </a:lnTo>
                    <a:lnTo>
                      <a:pt x="602" y="610"/>
                    </a:lnTo>
                    <a:lnTo>
                      <a:pt x="590" y="622"/>
                    </a:lnTo>
                    <a:lnTo>
                      <a:pt x="578" y="634"/>
                    </a:lnTo>
                    <a:lnTo>
                      <a:pt x="564" y="644"/>
                    </a:lnTo>
                    <a:lnTo>
                      <a:pt x="550" y="654"/>
                    </a:lnTo>
                    <a:lnTo>
                      <a:pt x="536" y="664"/>
                    </a:lnTo>
                    <a:lnTo>
                      <a:pt x="520" y="672"/>
                    </a:lnTo>
                    <a:lnTo>
                      <a:pt x="506" y="680"/>
                    </a:lnTo>
                    <a:lnTo>
                      <a:pt x="490" y="688"/>
                    </a:lnTo>
                    <a:lnTo>
                      <a:pt x="474" y="694"/>
                    </a:lnTo>
                    <a:lnTo>
                      <a:pt x="458" y="700"/>
                    </a:lnTo>
                    <a:lnTo>
                      <a:pt x="442" y="704"/>
                    </a:lnTo>
                    <a:lnTo>
                      <a:pt x="424" y="708"/>
                    </a:lnTo>
                    <a:lnTo>
                      <a:pt x="406" y="712"/>
                    </a:lnTo>
                    <a:lnTo>
                      <a:pt x="390" y="714"/>
                    </a:lnTo>
                    <a:lnTo>
                      <a:pt x="372" y="714"/>
                    </a:lnTo>
                    <a:lnTo>
                      <a:pt x="354" y="716"/>
                    </a:lnTo>
                    <a:lnTo>
                      <a:pt x="334" y="714"/>
                    </a:lnTo>
                    <a:lnTo>
                      <a:pt x="318" y="714"/>
                    </a:lnTo>
                    <a:lnTo>
                      <a:pt x="300" y="712"/>
                    </a:lnTo>
                    <a:lnTo>
                      <a:pt x="282" y="708"/>
                    </a:lnTo>
                    <a:lnTo>
                      <a:pt x="266" y="704"/>
                    </a:lnTo>
                    <a:lnTo>
                      <a:pt x="248" y="700"/>
                    </a:lnTo>
                    <a:lnTo>
                      <a:pt x="232" y="694"/>
                    </a:lnTo>
                    <a:lnTo>
                      <a:pt x="216" y="688"/>
                    </a:lnTo>
                    <a:lnTo>
                      <a:pt x="200" y="680"/>
                    </a:lnTo>
                    <a:lnTo>
                      <a:pt x="186" y="672"/>
                    </a:lnTo>
                    <a:lnTo>
                      <a:pt x="170" y="664"/>
                    </a:lnTo>
                    <a:lnTo>
                      <a:pt x="156" y="654"/>
                    </a:lnTo>
                    <a:lnTo>
                      <a:pt x="142" y="644"/>
                    </a:lnTo>
                    <a:lnTo>
                      <a:pt x="130" y="634"/>
                    </a:lnTo>
                    <a:lnTo>
                      <a:pt x="116" y="622"/>
                    </a:lnTo>
                    <a:lnTo>
                      <a:pt x="104" y="610"/>
                    </a:lnTo>
                    <a:lnTo>
                      <a:pt x="92" y="598"/>
                    </a:lnTo>
                    <a:lnTo>
                      <a:pt x="82" y="586"/>
                    </a:lnTo>
                    <a:lnTo>
                      <a:pt x="70" y="572"/>
                    </a:lnTo>
                    <a:lnTo>
                      <a:pt x="60" y="558"/>
                    </a:lnTo>
                    <a:lnTo>
                      <a:pt x="52" y="544"/>
                    </a:lnTo>
                    <a:lnTo>
                      <a:pt x="44" y="528"/>
                    </a:lnTo>
                    <a:lnTo>
                      <a:pt x="36" y="512"/>
                    </a:lnTo>
                    <a:lnTo>
                      <a:pt x="28" y="496"/>
                    </a:lnTo>
                    <a:lnTo>
                      <a:pt x="22" y="480"/>
                    </a:lnTo>
                    <a:lnTo>
                      <a:pt x="16" y="464"/>
                    </a:lnTo>
                    <a:lnTo>
                      <a:pt x="12" y="446"/>
                    </a:lnTo>
                    <a:lnTo>
                      <a:pt x="8" y="430"/>
                    </a:lnTo>
                    <a:lnTo>
                      <a:pt x="4" y="412"/>
                    </a:lnTo>
                    <a:lnTo>
                      <a:pt x="2" y="394"/>
                    </a:lnTo>
                    <a:lnTo>
                      <a:pt x="2" y="376"/>
                    </a:lnTo>
                    <a:lnTo>
                      <a:pt x="0" y="358"/>
                    </a:lnTo>
                    <a:lnTo>
                      <a:pt x="2" y="340"/>
                    </a:lnTo>
                    <a:lnTo>
                      <a:pt x="2" y="322"/>
                    </a:lnTo>
                    <a:lnTo>
                      <a:pt x="4" y="304"/>
                    </a:lnTo>
                    <a:lnTo>
                      <a:pt x="8" y="286"/>
                    </a:lnTo>
                    <a:lnTo>
                      <a:pt x="12" y="268"/>
                    </a:lnTo>
                    <a:lnTo>
                      <a:pt x="16" y="252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6" y="202"/>
                    </a:lnTo>
                    <a:lnTo>
                      <a:pt x="44" y="188"/>
                    </a:lnTo>
                    <a:lnTo>
                      <a:pt x="52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2" y="130"/>
                    </a:lnTo>
                    <a:lnTo>
                      <a:pt x="92" y="116"/>
                    </a:lnTo>
                    <a:lnTo>
                      <a:pt x="104" y="104"/>
                    </a:lnTo>
                    <a:lnTo>
                      <a:pt x="116" y="92"/>
                    </a:lnTo>
                    <a:lnTo>
                      <a:pt x="130" y="82"/>
                    </a:lnTo>
                    <a:lnTo>
                      <a:pt x="142" y="70"/>
                    </a:lnTo>
                    <a:lnTo>
                      <a:pt x="156" y="60"/>
                    </a:lnTo>
                    <a:lnTo>
                      <a:pt x="170" y="52"/>
                    </a:lnTo>
                    <a:lnTo>
                      <a:pt x="186" y="42"/>
                    </a:lnTo>
                    <a:lnTo>
                      <a:pt x="200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48" y="16"/>
                    </a:lnTo>
                    <a:lnTo>
                      <a:pt x="266" y="12"/>
                    </a:lnTo>
                    <a:lnTo>
                      <a:pt x="282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4" y="0"/>
                    </a:lnTo>
                    <a:lnTo>
                      <a:pt x="354" y="0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F4BE1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2" name="Freeform 371"/>
              <p:cNvSpPr>
                <a:spLocks/>
              </p:cNvSpPr>
              <p:nvPr/>
            </p:nvSpPr>
            <p:spPr bwMode="auto">
              <a:xfrm>
                <a:off x="5099050" y="844550"/>
                <a:ext cx="1108075" cy="1127125"/>
              </a:xfrm>
              <a:custGeom>
                <a:avLst/>
                <a:gdLst/>
                <a:ahLst/>
                <a:cxnLst>
                  <a:cxn ang="0">
                    <a:pos x="384" y="2"/>
                  </a:cxn>
                  <a:cxn ang="0">
                    <a:pos x="436" y="12"/>
                  </a:cxn>
                  <a:cxn ang="0">
                    <a:pos x="484" y="28"/>
                  </a:cxn>
                  <a:cxn ang="0">
                    <a:pos x="530" y="52"/>
                  </a:cxn>
                  <a:cxn ang="0">
                    <a:pos x="572" y="82"/>
                  </a:cxn>
                  <a:cxn ang="0">
                    <a:pos x="608" y="118"/>
                  </a:cxn>
                  <a:cxn ang="0">
                    <a:pos x="638" y="158"/>
                  </a:cxn>
                  <a:cxn ang="0">
                    <a:pos x="664" y="202"/>
                  </a:cxn>
                  <a:cxn ang="0">
                    <a:pos x="682" y="250"/>
                  </a:cxn>
                  <a:cxn ang="0">
                    <a:pos x="694" y="302"/>
                  </a:cxn>
                  <a:cxn ang="0">
                    <a:pos x="698" y="356"/>
                  </a:cxn>
                  <a:cxn ang="0">
                    <a:pos x="694" y="410"/>
                  </a:cxn>
                  <a:cxn ang="0">
                    <a:pos x="682" y="462"/>
                  </a:cxn>
                  <a:cxn ang="0">
                    <a:pos x="664" y="510"/>
                  </a:cxn>
                  <a:cxn ang="0">
                    <a:pos x="638" y="554"/>
                  </a:cxn>
                  <a:cxn ang="0">
                    <a:pos x="608" y="594"/>
                  </a:cxn>
                  <a:cxn ang="0">
                    <a:pos x="572" y="630"/>
                  </a:cxn>
                  <a:cxn ang="0">
                    <a:pos x="530" y="658"/>
                  </a:cxn>
                  <a:cxn ang="0">
                    <a:pos x="484" y="682"/>
                  </a:cxn>
                  <a:cxn ang="0">
                    <a:pos x="436" y="700"/>
                  </a:cxn>
                  <a:cxn ang="0">
                    <a:pos x="384" y="708"/>
                  </a:cxn>
                  <a:cxn ang="0">
                    <a:pos x="332" y="710"/>
                  </a:cxn>
                  <a:cxn ang="0">
                    <a:pos x="278" y="704"/>
                  </a:cxn>
                  <a:cxn ang="0">
                    <a:pos x="230" y="688"/>
                  </a:cxn>
                  <a:cxn ang="0">
                    <a:pos x="182" y="668"/>
                  </a:cxn>
                  <a:cxn ang="0">
                    <a:pos x="140" y="640"/>
                  </a:cxn>
                  <a:cxn ang="0">
                    <a:pos x="102" y="606"/>
                  </a:cxn>
                  <a:cxn ang="0">
                    <a:pos x="70" y="568"/>
                  </a:cxn>
                  <a:cxn ang="0">
                    <a:pos x="42" y="524"/>
                  </a:cxn>
                  <a:cxn ang="0">
                    <a:pos x="22" y="478"/>
                  </a:cxn>
                  <a:cxn ang="0">
                    <a:pos x="8" y="428"/>
                  </a:cxn>
                  <a:cxn ang="0">
                    <a:pos x="0" y="374"/>
                  </a:cxn>
                  <a:cxn ang="0">
                    <a:pos x="2" y="320"/>
                  </a:cxn>
                  <a:cxn ang="0">
                    <a:pos x="10" y="266"/>
                  </a:cxn>
                  <a:cxn ang="0">
                    <a:pos x="28" y="218"/>
                  </a:cxn>
                  <a:cxn ang="0">
                    <a:pos x="50" y="172"/>
                  </a:cxn>
                  <a:cxn ang="0">
                    <a:pos x="80" y="130"/>
                  </a:cxn>
                  <a:cxn ang="0">
                    <a:pos x="114" y="94"/>
                  </a:cxn>
                  <a:cxn ang="0">
                    <a:pos x="154" y="62"/>
                  </a:cxn>
                  <a:cxn ang="0">
                    <a:pos x="198" y="36"/>
                  </a:cxn>
                  <a:cxn ang="0">
                    <a:pos x="246" y="16"/>
                  </a:cxn>
                  <a:cxn ang="0">
                    <a:pos x="296" y="4"/>
                  </a:cxn>
                  <a:cxn ang="0">
                    <a:pos x="350" y="0"/>
                  </a:cxn>
                </a:cxnLst>
                <a:rect l="0" t="0" r="r" b="b"/>
                <a:pathLst>
                  <a:path w="698" h="710">
                    <a:moveTo>
                      <a:pt x="350" y="0"/>
                    </a:moveTo>
                    <a:lnTo>
                      <a:pt x="368" y="2"/>
                    </a:lnTo>
                    <a:lnTo>
                      <a:pt x="384" y="2"/>
                    </a:lnTo>
                    <a:lnTo>
                      <a:pt x="402" y="4"/>
                    </a:lnTo>
                    <a:lnTo>
                      <a:pt x="420" y="8"/>
                    </a:lnTo>
                    <a:lnTo>
                      <a:pt x="436" y="12"/>
                    </a:lnTo>
                    <a:lnTo>
                      <a:pt x="452" y="16"/>
                    </a:lnTo>
                    <a:lnTo>
                      <a:pt x="470" y="22"/>
                    </a:lnTo>
                    <a:lnTo>
                      <a:pt x="484" y="28"/>
                    </a:lnTo>
                    <a:lnTo>
                      <a:pt x="500" y="36"/>
                    </a:lnTo>
                    <a:lnTo>
                      <a:pt x="516" y="44"/>
                    </a:lnTo>
                    <a:lnTo>
                      <a:pt x="530" y="52"/>
                    </a:lnTo>
                    <a:lnTo>
                      <a:pt x="544" y="62"/>
                    </a:lnTo>
                    <a:lnTo>
                      <a:pt x="558" y="72"/>
                    </a:lnTo>
                    <a:lnTo>
                      <a:pt x="572" y="82"/>
                    </a:lnTo>
                    <a:lnTo>
                      <a:pt x="584" y="94"/>
                    </a:lnTo>
                    <a:lnTo>
                      <a:pt x="596" y="104"/>
                    </a:lnTo>
                    <a:lnTo>
                      <a:pt x="608" y="118"/>
                    </a:lnTo>
                    <a:lnTo>
                      <a:pt x="618" y="130"/>
                    </a:lnTo>
                    <a:lnTo>
                      <a:pt x="628" y="144"/>
                    </a:lnTo>
                    <a:lnTo>
                      <a:pt x="638" y="158"/>
                    </a:lnTo>
                    <a:lnTo>
                      <a:pt x="648" y="172"/>
                    </a:lnTo>
                    <a:lnTo>
                      <a:pt x="656" y="186"/>
                    </a:lnTo>
                    <a:lnTo>
                      <a:pt x="664" y="202"/>
                    </a:lnTo>
                    <a:lnTo>
                      <a:pt x="670" y="218"/>
                    </a:lnTo>
                    <a:lnTo>
                      <a:pt x="676" y="234"/>
                    </a:lnTo>
                    <a:lnTo>
                      <a:pt x="682" y="250"/>
                    </a:lnTo>
                    <a:lnTo>
                      <a:pt x="688" y="266"/>
                    </a:lnTo>
                    <a:lnTo>
                      <a:pt x="692" y="284"/>
                    </a:lnTo>
                    <a:lnTo>
                      <a:pt x="694" y="302"/>
                    </a:lnTo>
                    <a:lnTo>
                      <a:pt x="696" y="320"/>
                    </a:lnTo>
                    <a:lnTo>
                      <a:pt x="698" y="338"/>
                    </a:lnTo>
                    <a:lnTo>
                      <a:pt x="698" y="356"/>
                    </a:lnTo>
                    <a:lnTo>
                      <a:pt x="698" y="374"/>
                    </a:lnTo>
                    <a:lnTo>
                      <a:pt x="696" y="392"/>
                    </a:lnTo>
                    <a:lnTo>
                      <a:pt x="694" y="410"/>
                    </a:lnTo>
                    <a:lnTo>
                      <a:pt x="692" y="428"/>
                    </a:lnTo>
                    <a:lnTo>
                      <a:pt x="688" y="444"/>
                    </a:lnTo>
                    <a:lnTo>
                      <a:pt x="682" y="462"/>
                    </a:lnTo>
                    <a:lnTo>
                      <a:pt x="676" y="478"/>
                    </a:lnTo>
                    <a:lnTo>
                      <a:pt x="670" y="494"/>
                    </a:lnTo>
                    <a:lnTo>
                      <a:pt x="664" y="510"/>
                    </a:lnTo>
                    <a:lnTo>
                      <a:pt x="656" y="524"/>
                    </a:lnTo>
                    <a:lnTo>
                      <a:pt x="648" y="540"/>
                    </a:lnTo>
                    <a:lnTo>
                      <a:pt x="638" y="554"/>
                    </a:lnTo>
                    <a:lnTo>
                      <a:pt x="628" y="568"/>
                    </a:lnTo>
                    <a:lnTo>
                      <a:pt x="618" y="582"/>
                    </a:lnTo>
                    <a:lnTo>
                      <a:pt x="608" y="594"/>
                    </a:lnTo>
                    <a:lnTo>
                      <a:pt x="596" y="606"/>
                    </a:lnTo>
                    <a:lnTo>
                      <a:pt x="584" y="618"/>
                    </a:lnTo>
                    <a:lnTo>
                      <a:pt x="572" y="630"/>
                    </a:lnTo>
                    <a:lnTo>
                      <a:pt x="558" y="640"/>
                    </a:lnTo>
                    <a:lnTo>
                      <a:pt x="544" y="650"/>
                    </a:lnTo>
                    <a:lnTo>
                      <a:pt x="530" y="658"/>
                    </a:lnTo>
                    <a:lnTo>
                      <a:pt x="516" y="668"/>
                    </a:lnTo>
                    <a:lnTo>
                      <a:pt x="500" y="676"/>
                    </a:lnTo>
                    <a:lnTo>
                      <a:pt x="484" y="682"/>
                    </a:lnTo>
                    <a:lnTo>
                      <a:pt x="470" y="688"/>
                    </a:lnTo>
                    <a:lnTo>
                      <a:pt x="452" y="694"/>
                    </a:lnTo>
                    <a:lnTo>
                      <a:pt x="436" y="700"/>
                    </a:lnTo>
                    <a:lnTo>
                      <a:pt x="420" y="704"/>
                    </a:lnTo>
                    <a:lnTo>
                      <a:pt x="402" y="706"/>
                    </a:lnTo>
                    <a:lnTo>
                      <a:pt x="384" y="708"/>
                    </a:lnTo>
                    <a:lnTo>
                      <a:pt x="368" y="710"/>
                    </a:lnTo>
                    <a:lnTo>
                      <a:pt x="350" y="710"/>
                    </a:lnTo>
                    <a:lnTo>
                      <a:pt x="332" y="710"/>
                    </a:lnTo>
                    <a:lnTo>
                      <a:pt x="314" y="708"/>
                    </a:lnTo>
                    <a:lnTo>
                      <a:pt x="296" y="706"/>
                    </a:lnTo>
                    <a:lnTo>
                      <a:pt x="278" y="704"/>
                    </a:lnTo>
                    <a:lnTo>
                      <a:pt x="262" y="700"/>
                    </a:lnTo>
                    <a:lnTo>
                      <a:pt x="246" y="694"/>
                    </a:lnTo>
                    <a:lnTo>
                      <a:pt x="230" y="688"/>
                    </a:lnTo>
                    <a:lnTo>
                      <a:pt x="214" y="682"/>
                    </a:lnTo>
                    <a:lnTo>
                      <a:pt x="198" y="676"/>
                    </a:lnTo>
                    <a:lnTo>
                      <a:pt x="182" y="668"/>
                    </a:lnTo>
                    <a:lnTo>
                      <a:pt x="168" y="658"/>
                    </a:lnTo>
                    <a:lnTo>
                      <a:pt x="154" y="650"/>
                    </a:lnTo>
                    <a:lnTo>
                      <a:pt x="140" y="640"/>
                    </a:lnTo>
                    <a:lnTo>
                      <a:pt x="126" y="630"/>
                    </a:lnTo>
                    <a:lnTo>
                      <a:pt x="114" y="618"/>
                    </a:lnTo>
                    <a:lnTo>
                      <a:pt x="102" y="606"/>
                    </a:lnTo>
                    <a:lnTo>
                      <a:pt x="90" y="594"/>
                    </a:lnTo>
                    <a:lnTo>
                      <a:pt x="80" y="582"/>
                    </a:lnTo>
                    <a:lnTo>
                      <a:pt x="70" y="568"/>
                    </a:lnTo>
                    <a:lnTo>
                      <a:pt x="60" y="554"/>
                    </a:lnTo>
                    <a:lnTo>
                      <a:pt x="50" y="540"/>
                    </a:lnTo>
                    <a:lnTo>
                      <a:pt x="42" y="524"/>
                    </a:lnTo>
                    <a:lnTo>
                      <a:pt x="34" y="510"/>
                    </a:lnTo>
                    <a:lnTo>
                      <a:pt x="28" y="494"/>
                    </a:lnTo>
                    <a:lnTo>
                      <a:pt x="22" y="478"/>
                    </a:lnTo>
                    <a:lnTo>
                      <a:pt x="16" y="462"/>
                    </a:lnTo>
                    <a:lnTo>
                      <a:pt x="10" y="444"/>
                    </a:lnTo>
                    <a:lnTo>
                      <a:pt x="8" y="428"/>
                    </a:lnTo>
                    <a:lnTo>
                      <a:pt x="4" y="410"/>
                    </a:lnTo>
                    <a:lnTo>
                      <a:pt x="2" y="392"/>
                    </a:lnTo>
                    <a:lnTo>
                      <a:pt x="0" y="374"/>
                    </a:lnTo>
                    <a:lnTo>
                      <a:pt x="0" y="356"/>
                    </a:lnTo>
                    <a:lnTo>
                      <a:pt x="0" y="338"/>
                    </a:lnTo>
                    <a:lnTo>
                      <a:pt x="2" y="320"/>
                    </a:lnTo>
                    <a:lnTo>
                      <a:pt x="4" y="302"/>
                    </a:lnTo>
                    <a:lnTo>
                      <a:pt x="8" y="284"/>
                    </a:lnTo>
                    <a:lnTo>
                      <a:pt x="10" y="266"/>
                    </a:lnTo>
                    <a:lnTo>
                      <a:pt x="16" y="250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4" y="202"/>
                    </a:lnTo>
                    <a:lnTo>
                      <a:pt x="42" y="186"/>
                    </a:lnTo>
                    <a:lnTo>
                      <a:pt x="50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0" y="130"/>
                    </a:lnTo>
                    <a:lnTo>
                      <a:pt x="90" y="118"/>
                    </a:lnTo>
                    <a:lnTo>
                      <a:pt x="102" y="104"/>
                    </a:lnTo>
                    <a:lnTo>
                      <a:pt x="114" y="94"/>
                    </a:lnTo>
                    <a:lnTo>
                      <a:pt x="126" y="82"/>
                    </a:lnTo>
                    <a:lnTo>
                      <a:pt x="140" y="72"/>
                    </a:lnTo>
                    <a:lnTo>
                      <a:pt x="154" y="62"/>
                    </a:lnTo>
                    <a:lnTo>
                      <a:pt x="168" y="52"/>
                    </a:lnTo>
                    <a:lnTo>
                      <a:pt x="182" y="44"/>
                    </a:lnTo>
                    <a:lnTo>
                      <a:pt x="198" y="36"/>
                    </a:lnTo>
                    <a:lnTo>
                      <a:pt x="214" y="28"/>
                    </a:lnTo>
                    <a:lnTo>
                      <a:pt x="230" y="22"/>
                    </a:lnTo>
                    <a:lnTo>
                      <a:pt x="246" y="16"/>
                    </a:lnTo>
                    <a:lnTo>
                      <a:pt x="262" y="12"/>
                    </a:lnTo>
                    <a:lnTo>
                      <a:pt x="278" y="8"/>
                    </a:lnTo>
                    <a:lnTo>
                      <a:pt x="296" y="4"/>
                    </a:lnTo>
                    <a:lnTo>
                      <a:pt x="314" y="2"/>
                    </a:lnTo>
                    <a:lnTo>
                      <a:pt x="332" y="2"/>
                    </a:lnTo>
                    <a:lnTo>
                      <a:pt x="350" y="0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rgbClr val="F4C0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3" name="Freeform 372"/>
              <p:cNvSpPr>
                <a:spLocks/>
              </p:cNvSpPr>
              <p:nvPr/>
            </p:nvSpPr>
            <p:spPr bwMode="auto">
              <a:xfrm>
                <a:off x="5105400" y="850900"/>
                <a:ext cx="1098550" cy="1117600"/>
              </a:xfrm>
              <a:custGeom>
                <a:avLst/>
                <a:gdLst/>
                <a:ahLst/>
                <a:cxnLst>
                  <a:cxn ang="0">
                    <a:pos x="380" y="2"/>
                  </a:cxn>
                  <a:cxn ang="0">
                    <a:pos x="432" y="12"/>
                  </a:cxn>
                  <a:cxn ang="0">
                    <a:pos x="480" y="28"/>
                  </a:cxn>
                  <a:cxn ang="0">
                    <a:pos x="524" y="50"/>
                  </a:cxn>
                  <a:cxn ang="0">
                    <a:pos x="566" y="80"/>
                  </a:cxn>
                  <a:cxn ang="0">
                    <a:pos x="602" y="116"/>
                  </a:cxn>
                  <a:cxn ang="0">
                    <a:pos x="632" y="154"/>
                  </a:cxn>
                  <a:cxn ang="0">
                    <a:pos x="656" y="200"/>
                  </a:cxn>
                  <a:cxn ang="0">
                    <a:pos x="676" y="248"/>
                  </a:cxn>
                  <a:cxn ang="0">
                    <a:pos x="688" y="298"/>
                  </a:cxn>
                  <a:cxn ang="0">
                    <a:pos x="692" y="352"/>
                  </a:cxn>
                  <a:cxn ang="0">
                    <a:pos x="688" y="406"/>
                  </a:cxn>
                  <a:cxn ang="0">
                    <a:pos x="676" y="456"/>
                  </a:cxn>
                  <a:cxn ang="0">
                    <a:pos x="656" y="504"/>
                  </a:cxn>
                  <a:cxn ang="0">
                    <a:pos x="632" y="548"/>
                  </a:cxn>
                  <a:cxn ang="0">
                    <a:pos x="602" y="588"/>
                  </a:cxn>
                  <a:cxn ang="0">
                    <a:pos x="566" y="622"/>
                  </a:cxn>
                  <a:cxn ang="0">
                    <a:pos x="524" y="652"/>
                  </a:cxn>
                  <a:cxn ang="0">
                    <a:pos x="480" y="676"/>
                  </a:cxn>
                  <a:cxn ang="0">
                    <a:pos x="432" y="692"/>
                  </a:cxn>
                  <a:cxn ang="0">
                    <a:pos x="380" y="702"/>
                  </a:cxn>
                  <a:cxn ang="0">
                    <a:pos x="328" y="702"/>
                  </a:cxn>
                  <a:cxn ang="0">
                    <a:pos x="276" y="696"/>
                  </a:cxn>
                  <a:cxn ang="0">
                    <a:pos x="226" y="682"/>
                  </a:cxn>
                  <a:cxn ang="0">
                    <a:pos x="180" y="660"/>
                  </a:cxn>
                  <a:cxn ang="0">
                    <a:pos x="138" y="634"/>
                  </a:cxn>
                  <a:cxn ang="0">
                    <a:pos x="100" y="600"/>
                  </a:cxn>
                  <a:cxn ang="0">
                    <a:pos x="68" y="562"/>
                  </a:cxn>
                  <a:cxn ang="0">
                    <a:pos x="40" y="520"/>
                  </a:cxn>
                  <a:cxn ang="0">
                    <a:pos x="20" y="472"/>
                  </a:cxn>
                  <a:cxn ang="0">
                    <a:pos x="6" y="422"/>
                  </a:cxn>
                  <a:cxn ang="0">
                    <a:pos x="0" y="370"/>
                  </a:cxn>
                  <a:cxn ang="0">
                    <a:pos x="0" y="316"/>
                  </a:cxn>
                  <a:cxn ang="0">
                    <a:pos x="10" y="264"/>
                  </a:cxn>
                  <a:cxn ang="0">
                    <a:pos x="26" y="214"/>
                  </a:cxn>
                  <a:cxn ang="0">
                    <a:pos x="50" y="170"/>
                  </a:cxn>
                  <a:cxn ang="0">
                    <a:pos x="78" y="128"/>
                  </a:cxn>
                  <a:cxn ang="0">
                    <a:pos x="112" y="92"/>
                  </a:cxn>
                  <a:cxn ang="0">
                    <a:pos x="152" y="60"/>
                  </a:cxn>
                  <a:cxn ang="0">
                    <a:pos x="196" y="34"/>
                  </a:cxn>
                  <a:cxn ang="0">
                    <a:pos x="242" y="16"/>
                  </a:cxn>
                  <a:cxn ang="0">
                    <a:pos x="292" y="4"/>
                  </a:cxn>
                  <a:cxn ang="0">
                    <a:pos x="346" y="0"/>
                  </a:cxn>
                </a:cxnLst>
                <a:rect l="0" t="0" r="r" b="b"/>
                <a:pathLst>
                  <a:path w="692" h="704">
                    <a:moveTo>
                      <a:pt x="346" y="0"/>
                    </a:moveTo>
                    <a:lnTo>
                      <a:pt x="362" y="0"/>
                    </a:lnTo>
                    <a:lnTo>
                      <a:pt x="380" y="2"/>
                    </a:lnTo>
                    <a:lnTo>
                      <a:pt x="398" y="4"/>
                    </a:lnTo>
                    <a:lnTo>
                      <a:pt x="414" y="8"/>
                    </a:lnTo>
                    <a:lnTo>
                      <a:pt x="432" y="12"/>
                    </a:lnTo>
                    <a:lnTo>
                      <a:pt x="448" y="16"/>
                    </a:lnTo>
                    <a:lnTo>
                      <a:pt x="464" y="22"/>
                    </a:lnTo>
                    <a:lnTo>
                      <a:pt x="480" y="28"/>
                    </a:lnTo>
                    <a:lnTo>
                      <a:pt x="496" y="34"/>
                    </a:lnTo>
                    <a:lnTo>
                      <a:pt x="510" y="42"/>
                    </a:lnTo>
                    <a:lnTo>
                      <a:pt x="524" y="50"/>
                    </a:lnTo>
                    <a:lnTo>
                      <a:pt x="538" y="60"/>
                    </a:lnTo>
                    <a:lnTo>
                      <a:pt x="552" y="70"/>
                    </a:lnTo>
                    <a:lnTo>
                      <a:pt x="566" y="80"/>
                    </a:lnTo>
                    <a:lnTo>
                      <a:pt x="578" y="92"/>
                    </a:lnTo>
                    <a:lnTo>
                      <a:pt x="590" y="102"/>
                    </a:lnTo>
                    <a:lnTo>
                      <a:pt x="602" y="116"/>
                    </a:lnTo>
                    <a:lnTo>
                      <a:pt x="612" y="128"/>
                    </a:lnTo>
                    <a:lnTo>
                      <a:pt x="622" y="142"/>
                    </a:lnTo>
                    <a:lnTo>
                      <a:pt x="632" y="154"/>
                    </a:lnTo>
                    <a:lnTo>
                      <a:pt x="640" y="170"/>
                    </a:lnTo>
                    <a:lnTo>
                      <a:pt x="650" y="184"/>
                    </a:lnTo>
                    <a:lnTo>
                      <a:pt x="656" y="200"/>
                    </a:lnTo>
                    <a:lnTo>
                      <a:pt x="664" y="214"/>
                    </a:lnTo>
                    <a:lnTo>
                      <a:pt x="670" y="230"/>
                    </a:lnTo>
                    <a:lnTo>
                      <a:pt x="676" y="248"/>
                    </a:lnTo>
                    <a:lnTo>
                      <a:pt x="680" y="264"/>
                    </a:lnTo>
                    <a:lnTo>
                      <a:pt x="684" y="280"/>
                    </a:lnTo>
                    <a:lnTo>
                      <a:pt x="688" y="298"/>
                    </a:lnTo>
                    <a:lnTo>
                      <a:pt x="690" y="316"/>
                    </a:lnTo>
                    <a:lnTo>
                      <a:pt x="690" y="334"/>
                    </a:lnTo>
                    <a:lnTo>
                      <a:pt x="692" y="352"/>
                    </a:lnTo>
                    <a:lnTo>
                      <a:pt x="690" y="370"/>
                    </a:lnTo>
                    <a:lnTo>
                      <a:pt x="690" y="388"/>
                    </a:lnTo>
                    <a:lnTo>
                      <a:pt x="688" y="406"/>
                    </a:lnTo>
                    <a:lnTo>
                      <a:pt x="684" y="422"/>
                    </a:lnTo>
                    <a:lnTo>
                      <a:pt x="680" y="440"/>
                    </a:lnTo>
                    <a:lnTo>
                      <a:pt x="676" y="456"/>
                    </a:lnTo>
                    <a:lnTo>
                      <a:pt x="670" y="472"/>
                    </a:lnTo>
                    <a:lnTo>
                      <a:pt x="664" y="488"/>
                    </a:lnTo>
                    <a:lnTo>
                      <a:pt x="656" y="504"/>
                    </a:lnTo>
                    <a:lnTo>
                      <a:pt x="650" y="520"/>
                    </a:lnTo>
                    <a:lnTo>
                      <a:pt x="640" y="534"/>
                    </a:lnTo>
                    <a:lnTo>
                      <a:pt x="632" y="548"/>
                    </a:lnTo>
                    <a:lnTo>
                      <a:pt x="622" y="562"/>
                    </a:lnTo>
                    <a:lnTo>
                      <a:pt x="612" y="576"/>
                    </a:lnTo>
                    <a:lnTo>
                      <a:pt x="602" y="588"/>
                    </a:lnTo>
                    <a:lnTo>
                      <a:pt x="590" y="600"/>
                    </a:lnTo>
                    <a:lnTo>
                      <a:pt x="578" y="612"/>
                    </a:lnTo>
                    <a:lnTo>
                      <a:pt x="566" y="622"/>
                    </a:lnTo>
                    <a:lnTo>
                      <a:pt x="552" y="634"/>
                    </a:lnTo>
                    <a:lnTo>
                      <a:pt x="538" y="644"/>
                    </a:lnTo>
                    <a:lnTo>
                      <a:pt x="524" y="652"/>
                    </a:lnTo>
                    <a:lnTo>
                      <a:pt x="510" y="660"/>
                    </a:lnTo>
                    <a:lnTo>
                      <a:pt x="496" y="668"/>
                    </a:lnTo>
                    <a:lnTo>
                      <a:pt x="480" y="676"/>
                    </a:lnTo>
                    <a:lnTo>
                      <a:pt x="464" y="682"/>
                    </a:lnTo>
                    <a:lnTo>
                      <a:pt x="448" y="688"/>
                    </a:lnTo>
                    <a:lnTo>
                      <a:pt x="432" y="692"/>
                    </a:lnTo>
                    <a:lnTo>
                      <a:pt x="414" y="696"/>
                    </a:lnTo>
                    <a:lnTo>
                      <a:pt x="398" y="700"/>
                    </a:lnTo>
                    <a:lnTo>
                      <a:pt x="380" y="702"/>
                    </a:lnTo>
                    <a:lnTo>
                      <a:pt x="362" y="702"/>
                    </a:lnTo>
                    <a:lnTo>
                      <a:pt x="346" y="704"/>
                    </a:lnTo>
                    <a:lnTo>
                      <a:pt x="328" y="702"/>
                    </a:lnTo>
                    <a:lnTo>
                      <a:pt x="310" y="702"/>
                    </a:lnTo>
                    <a:lnTo>
                      <a:pt x="292" y="700"/>
                    </a:lnTo>
                    <a:lnTo>
                      <a:pt x="276" y="696"/>
                    </a:lnTo>
                    <a:lnTo>
                      <a:pt x="258" y="692"/>
                    </a:lnTo>
                    <a:lnTo>
                      <a:pt x="242" y="688"/>
                    </a:lnTo>
                    <a:lnTo>
                      <a:pt x="226" y="682"/>
                    </a:lnTo>
                    <a:lnTo>
                      <a:pt x="210" y="676"/>
                    </a:lnTo>
                    <a:lnTo>
                      <a:pt x="196" y="668"/>
                    </a:lnTo>
                    <a:lnTo>
                      <a:pt x="180" y="660"/>
                    </a:lnTo>
                    <a:lnTo>
                      <a:pt x="166" y="652"/>
                    </a:lnTo>
                    <a:lnTo>
                      <a:pt x="152" y="644"/>
                    </a:lnTo>
                    <a:lnTo>
                      <a:pt x="138" y="634"/>
                    </a:lnTo>
                    <a:lnTo>
                      <a:pt x="124" y="622"/>
                    </a:lnTo>
                    <a:lnTo>
                      <a:pt x="112" y="612"/>
                    </a:lnTo>
                    <a:lnTo>
                      <a:pt x="100" y="600"/>
                    </a:lnTo>
                    <a:lnTo>
                      <a:pt x="88" y="588"/>
                    </a:lnTo>
                    <a:lnTo>
                      <a:pt x="78" y="576"/>
                    </a:lnTo>
                    <a:lnTo>
                      <a:pt x="68" y="562"/>
                    </a:lnTo>
                    <a:lnTo>
                      <a:pt x="58" y="548"/>
                    </a:lnTo>
                    <a:lnTo>
                      <a:pt x="50" y="534"/>
                    </a:lnTo>
                    <a:lnTo>
                      <a:pt x="40" y="520"/>
                    </a:lnTo>
                    <a:lnTo>
                      <a:pt x="34" y="504"/>
                    </a:lnTo>
                    <a:lnTo>
                      <a:pt x="26" y="488"/>
                    </a:lnTo>
                    <a:lnTo>
                      <a:pt x="20" y="472"/>
                    </a:lnTo>
                    <a:lnTo>
                      <a:pt x="14" y="456"/>
                    </a:lnTo>
                    <a:lnTo>
                      <a:pt x="10" y="440"/>
                    </a:lnTo>
                    <a:lnTo>
                      <a:pt x="6" y="422"/>
                    </a:lnTo>
                    <a:lnTo>
                      <a:pt x="4" y="406"/>
                    </a:lnTo>
                    <a:lnTo>
                      <a:pt x="0" y="388"/>
                    </a:lnTo>
                    <a:lnTo>
                      <a:pt x="0" y="370"/>
                    </a:lnTo>
                    <a:lnTo>
                      <a:pt x="0" y="352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4" y="298"/>
                    </a:lnTo>
                    <a:lnTo>
                      <a:pt x="6" y="280"/>
                    </a:lnTo>
                    <a:lnTo>
                      <a:pt x="10" y="264"/>
                    </a:lnTo>
                    <a:lnTo>
                      <a:pt x="14" y="248"/>
                    </a:lnTo>
                    <a:lnTo>
                      <a:pt x="20" y="230"/>
                    </a:lnTo>
                    <a:lnTo>
                      <a:pt x="26" y="214"/>
                    </a:lnTo>
                    <a:lnTo>
                      <a:pt x="34" y="200"/>
                    </a:lnTo>
                    <a:lnTo>
                      <a:pt x="40" y="184"/>
                    </a:lnTo>
                    <a:lnTo>
                      <a:pt x="50" y="170"/>
                    </a:lnTo>
                    <a:lnTo>
                      <a:pt x="58" y="154"/>
                    </a:lnTo>
                    <a:lnTo>
                      <a:pt x="68" y="142"/>
                    </a:lnTo>
                    <a:lnTo>
                      <a:pt x="78" y="128"/>
                    </a:lnTo>
                    <a:lnTo>
                      <a:pt x="88" y="116"/>
                    </a:lnTo>
                    <a:lnTo>
                      <a:pt x="100" y="102"/>
                    </a:lnTo>
                    <a:lnTo>
                      <a:pt x="112" y="92"/>
                    </a:lnTo>
                    <a:lnTo>
                      <a:pt x="124" y="80"/>
                    </a:lnTo>
                    <a:lnTo>
                      <a:pt x="138" y="70"/>
                    </a:lnTo>
                    <a:lnTo>
                      <a:pt x="152" y="60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6" y="34"/>
                    </a:lnTo>
                    <a:lnTo>
                      <a:pt x="210" y="28"/>
                    </a:lnTo>
                    <a:lnTo>
                      <a:pt x="226" y="22"/>
                    </a:lnTo>
                    <a:lnTo>
                      <a:pt x="242" y="16"/>
                    </a:lnTo>
                    <a:lnTo>
                      <a:pt x="258" y="12"/>
                    </a:lnTo>
                    <a:lnTo>
                      <a:pt x="276" y="8"/>
                    </a:lnTo>
                    <a:lnTo>
                      <a:pt x="292" y="4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46" y="0"/>
                    </a:ln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5C2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4" name="Freeform 373"/>
              <p:cNvSpPr>
                <a:spLocks/>
              </p:cNvSpPr>
              <p:nvPr/>
            </p:nvSpPr>
            <p:spPr bwMode="auto">
              <a:xfrm>
                <a:off x="5108575" y="857250"/>
                <a:ext cx="1089025" cy="1104900"/>
              </a:xfrm>
              <a:custGeom>
                <a:avLst/>
                <a:gdLst/>
                <a:ahLst/>
                <a:cxnLst>
                  <a:cxn ang="0">
                    <a:pos x="378" y="0"/>
                  </a:cxn>
                  <a:cxn ang="0">
                    <a:pos x="428" y="10"/>
                  </a:cxn>
                  <a:cxn ang="0">
                    <a:pos x="476" y="26"/>
                  </a:cxn>
                  <a:cxn ang="0">
                    <a:pos x="520" y="50"/>
                  </a:cxn>
                  <a:cxn ang="0">
                    <a:pos x="562" y="78"/>
                  </a:cxn>
                  <a:cxn ang="0">
                    <a:pos x="596" y="114"/>
                  </a:cxn>
                  <a:cxn ang="0">
                    <a:pos x="628" y="152"/>
                  </a:cxn>
                  <a:cxn ang="0">
                    <a:pos x="652" y="196"/>
                  </a:cxn>
                  <a:cxn ang="0">
                    <a:pos x="670" y="244"/>
                  </a:cxn>
                  <a:cxn ang="0">
                    <a:pos x="682" y="294"/>
                  </a:cxn>
                  <a:cxn ang="0">
                    <a:pos x="686" y="348"/>
                  </a:cxn>
                  <a:cxn ang="0">
                    <a:pos x="682" y="400"/>
                  </a:cxn>
                  <a:cxn ang="0">
                    <a:pos x="670" y="452"/>
                  </a:cxn>
                  <a:cxn ang="0">
                    <a:pos x="652" y="498"/>
                  </a:cxn>
                  <a:cxn ang="0">
                    <a:pos x="628" y="542"/>
                  </a:cxn>
                  <a:cxn ang="0">
                    <a:pos x="596" y="582"/>
                  </a:cxn>
                  <a:cxn ang="0">
                    <a:pos x="562" y="616"/>
                  </a:cxn>
                  <a:cxn ang="0">
                    <a:pos x="520" y="646"/>
                  </a:cxn>
                  <a:cxn ang="0">
                    <a:pos x="476" y="668"/>
                  </a:cxn>
                  <a:cxn ang="0">
                    <a:pos x="428" y="686"/>
                  </a:cxn>
                  <a:cxn ang="0">
                    <a:pos x="378" y="694"/>
                  </a:cxn>
                  <a:cxn ang="0">
                    <a:pos x="326" y="696"/>
                  </a:cxn>
                  <a:cxn ang="0">
                    <a:pos x="274" y="688"/>
                  </a:cxn>
                  <a:cxn ang="0">
                    <a:pos x="226" y="674"/>
                  </a:cxn>
                  <a:cxn ang="0">
                    <a:pos x="180" y="654"/>
                  </a:cxn>
                  <a:cxn ang="0">
                    <a:pos x="138" y="626"/>
                  </a:cxn>
                  <a:cxn ang="0">
                    <a:pos x="100" y="594"/>
                  </a:cxn>
                  <a:cxn ang="0">
                    <a:pos x="68" y="556"/>
                  </a:cxn>
                  <a:cxn ang="0">
                    <a:pos x="42" y="514"/>
                  </a:cxn>
                  <a:cxn ang="0">
                    <a:pos x="20" y="468"/>
                  </a:cxn>
                  <a:cxn ang="0">
                    <a:pos x="8" y="418"/>
                  </a:cxn>
                  <a:cxn ang="0">
                    <a:pos x="0" y="366"/>
                  </a:cxn>
                  <a:cxn ang="0">
                    <a:pos x="2" y="312"/>
                  </a:cxn>
                  <a:cxn ang="0">
                    <a:pos x="10" y="260"/>
                  </a:cxn>
                  <a:cxn ang="0">
                    <a:pos x="28" y="212"/>
                  </a:cxn>
                  <a:cxn ang="0">
                    <a:pos x="50" y="166"/>
                  </a:cxn>
                  <a:cxn ang="0">
                    <a:pos x="78" y="126"/>
                  </a:cxn>
                  <a:cxn ang="0">
                    <a:pos x="112" y="90"/>
                  </a:cxn>
                  <a:cxn ang="0">
                    <a:pos x="152" y="58"/>
                  </a:cxn>
                  <a:cxn ang="0">
                    <a:pos x="194" y="34"/>
                  </a:cxn>
                  <a:cxn ang="0">
                    <a:pos x="242" y="14"/>
                  </a:cxn>
                  <a:cxn ang="0">
                    <a:pos x="290" y="4"/>
                  </a:cxn>
                  <a:cxn ang="0">
                    <a:pos x="344" y="0"/>
                  </a:cxn>
                </a:cxnLst>
                <a:rect l="0" t="0" r="r" b="b"/>
                <a:pathLst>
                  <a:path w="686" h="696">
                    <a:moveTo>
                      <a:pt x="344" y="0"/>
                    </a:moveTo>
                    <a:lnTo>
                      <a:pt x="360" y="0"/>
                    </a:lnTo>
                    <a:lnTo>
                      <a:pt x="378" y="0"/>
                    </a:lnTo>
                    <a:lnTo>
                      <a:pt x="396" y="4"/>
                    </a:lnTo>
                    <a:lnTo>
                      <a:pt x="412" y="6"/>
                    </a:lnTo>
                    <a:lnTo>
                      <a:pt x="428" y="10"/>
                    </a:lnTo>
                    <a:lnTo>
                      <a:pt x="444" y="14"/>
                    </a:lnTo>
                    <a:lnTo>
                      <a:pt x="460" y="20"/>
                    </a:lnTo>
                    <a:lnTo>
                      <a:pt x="476" y="26"/>
                    </a:lnTo>
                    <a:lnTo>
                      <a:pt x="492" y="34"/>
                    </a:lnTo>
                    <a:lnTo>
                      <a:pt x="506" y="42"/>
                    </a:lnTo>
                    <a:lnTo>
                      <a:pt x="520" y="50"/>
                    </a:lnTo>
                    <a:lnTo>
                      <a:pt x="534" y="58"/>
                    </a:lnTo>
                    <a:lnTo>
                      <a:pt x="548" y="68"/>
                    </a:lnTo>
                    <a:lnTo>
                      <a:pt x="562" y="78"/>
                    </a:lnTo>
                    <a:lnTo>
                      <a:pt x="574" y="90"/>
                    </a:lnTo>
                    <a:lnTo>
                      <a:pt x="586" y="102"/>
                    </a:lnTo>
                    <a:lnTo>
                      <a:pt x="596" y="114"/>
                    </a:lnTo>
                    <a:lnTo>
                      <a:pt x="608" y="126"/>
                    </a:lnTo>
                    <a:lnTo>
                      <a:pt x="618" y="140"/>
                    </a:lnTo>
                    <a:lnTo>
                      <a:pt x="628" y="152"/>
                    </a:lnTo>
                    <a:lnTo>
                      <a:pt x="636" y="166"/>
                    </a:lnTo>
                    <a:lnTo>
                      <a:pt x="644" y="182"/>
                    </a:lnTo>
                    <a:lnTo>
                      <a:pt x="652" y="196"/>
                    </a:lnTo>
                    <a:lnTo>
                      <a:pt x="658" y="212"/>
                    </a:lnTo>
                    <a:lnTo>
                      <a:pt x="666" y="228"/>
                    </a:lnTo>
                    <a:lnTo>
                      <a:pt x="670" y="244"/>
                    </a:lnTo>
                    <a:lnTo>
                      <a:pt x="676" y="260"/>
                    </a:lnTo>
                    <a:lnTo>
                      <a:pt x="678" y="278"/>
                    </a:lnTo>
                    <a:lnTo>
                      <a:pt x="682" y="294"/>
                    </a:lnTo>
                    <a:lnTo>
                      <a:pt x="684" y="312"/>
                    </a:lnTo>
                    <a:lnTo>
                      <a:pt x="686" y="330"/>
                    </a:lnTo>
                    <a:lnTo>
                      <a:pt x="686" y="348"/>
                    </a:lnTo>
                    <a:lnTo>
                      <a:pt x="686" y="366"/>
                    </a:lnTo>
                    <a:lnTo>
                      <a:pt x="684" y="384"/>
                    </a:lnTo>
                    <a:lnTo>
                      <a:pt x="682" y="400"/>
                    </a:lnTo>
                    <a:lnTo>
                      <a:pt x="678" y="418"/>
                    </a:lnTo>
                    <a:lnTo>
                      <a:pt x="676" y="434"/>
                    </a:lnTo>
                    <a:lnTo>
                      <a:pt x="670" y="452"/>
                    </a:lnTo>
                    <a:lnTo>
                      <a:pt x="666" y="468"/>
                    </a:lnTo>
                    <a:lnTo>
                      <a:pt x="658" y="484"/>
                    </a:lnTo>
                    <a:lnTo>
                      <a:pt x="652" y="498"/>
                    </a:lnTo>
                    <a:lnTo>
                      <a:pt x="644" y="514"/>
                    </a:lnTo>
                    <a:lnTo>
                      <a:pt x="636" y="528"/>
                    </a:lnTo>
                    <a:lnTo>
                      <a:pt x="628" y="542"/>
                    </a:lnTo>
                    <a:lnTo>
                      <a:pt x="618" y="556"/>
                    </a:lnTo>
                    <a:lnTo>
                      <a:pt x="608" y="570"/>
                    </a:lnTo>
                    <a:lnTo>
                      <a:pt x="596" y="582"/>
                    </a:lnTo>
                    <a:lnTo>
                      <a:pt x="586" y="594"/>
                    </a:lnTo>
                    <a:lnTo>
                      <a:pt x="574" y="606"/>
                    </a:lnTo>
                    <a:lnTo>
                      <a:pt x="562" y="616"/>
                    </a:lnTo>
                    <a:lnTo>
                      <a:pt x="548" y="626"/>
                    </a:lnTo>
                    <a:lnTo>
                      <a:pt x="534" y="636"/>
                    </a:lnTo>
                    <a:lnTo>
                      <a:pt x="520" y="646"/>
                    </a:lnTo>
                    <a:lnTo>
                      <a:pt x="506" y="654"/>
                    </a:lnTo>
                    <a:lnTo>
                      <a:pt x="492" y="662"/>
                    </a:lnTo>
                    <a:lnTo>
                      <a:pt x="476" y="668"/>
                    </a:lnTo>
                    <a:lnTo>
                      <a:pt x="460" y="674"/>
                    </a:lnTo>
                    <a:lnTo>
                      <a:pt x="444" y="680"/>
                    </a:lnTo>
                    <a:lnTo>
                      <a:pt x="428" y="686"/>
                    </a:lnTo>
                    <a:lnTo>
                      <a:pt x="412" y="688"/>
                    </a:lnTo>
                    <a:lnTo>
                      <a:pt x="396" y="692"/>
                    </a:lnTo>
                    <a:lnTo>
                      <a:pt x="378" y="694"/>
                    </a:lnTo>
                    <a:lnTo>
                      <a:pt x="360" y="696"/>
                    </a:lnTo>
                    <a:lnTo>
                      <a:pt x="344" y="696"/>
                    </a:lnTo>
                    <a:lnTo>
                      <a:pt x="326" y="696"/>
                    </a:lnTo>
                    <a:lnTo>
                      <a:pt x="308" y="694"/>
                    </a:lnTo>
                    <a:lnTo>
                      <a:pt x="290" y="692"/>
                    </a:lnTo>
                    <a:lnTo>
                      <a:pt x="274" y="688"/>
                    </a:lnTo>
                    <a:lnTo>
                      <a:pt x="258" y="686"/>
                    </a:lnTo>
                    <a:lnTo>
                      <a:pt x="242" y="680"/>
                    </a:lnTo>
                    <a:lnTo>
                      <a:pt x="226" y="674"/>
                    </a:lnTo>
                    <a:lnTo>
                      <a:pt x="210" y="668"/>
                    </a:lnTo>
                    <a:lnTo>
                      <a:pt x="194" y="662"/>
                    </a:lnTo>
                    <a:lnTo>
                      <a:pt x="180" y="654"/>
                    </a:lnTo>
                    <a:lnTo>
                      <a:pt x="166" y="646"/>
                    </a:lnTo>
                    <a:lnTo>
                      <a:pt x="152" y="636"/>
                    </a:lnTo>
                    <a:lnTo>
                      <a:pt x="138" y="626"/>
                    </a:lnTo>
                    <a:lnTo>
                      <a:pt x="124" y="616"/>
                    </a:lnTo>
                    <a:lnTo>
                      <a:pt x="112" y="606"/>
                    </a:lnTo>
                    <a:lnTo>
                      <a:pt x="100" y="594"/>
                    </a:lnTo>
                    <a:lnTo>
                      <a:pt x="90" y="582"/>
                    </a:lnTo>
                    <a:lnTo>
                      <a:pt x="78" y="570"/>
                    </a:lnTo>
                    <a:lnTo>
                      <a:pt x="68" y="556"/>
                    </a:lnTo>
                    <a:lnTo>
                      <a:pt x="58" y="542"/>
                    </a:lnTo>
                    <a:lnTo>
                      <a:pt x="50" y="528"/>
                    </a:lnTo>
                    <a:lnTo>
                      <a:pt x="42" y="514"/>
                    </a:lnTo>
                    <a:lnTo>
                      <a:pt x="34" y="498"/>
                    </a:lnTo>
                    <a:lnTo>
                      <a:pt x="28" y="484"/>
                    </a:lnTo>
                    <a:lnTo>
                      <a:pt x="20" y="468"/>
                    </a:lnTo>
                    <a:lnTo>
                      <a:pt x="16" y="452"/>
                    </a:lnTo>
                    <a:lnTo>
                      <a:pt x="10" y="434"/>
                    </a:lnTo>
                    <a:lnTo>
                      <a:pt x="8" y="418"/>
                    </a:lnTo>
                    <a:lnTo>
                      <a:pt x="4" y="400"/>
                    </a:lnTo>
                    <a:lnTo>
                      <a:pt x="2" y="384"/>
                    </a:lnTo>
                    <a:lnTo>
                      <a:pt x="0" y="366"/>
                    </a:lnTo>
                    <a:lnTo>
                      <a:pt x="0" y="348"/>
                    </a:lnTo>
                    <a:lnTo>
                      <a:pt x="0" y="330"/>
                    </a:lnTo>
                    <a:lnTo>
                      <a:pt x="2" y="312"/>
                    </a:lnTo>
                    <a:lnTo>
                      <a:pt x="4" y="294"/>
                    </a:lnTo>
                    <a:lnTo>
                      <a:pt x="8" y="278"/>
                    </a:lnTo>
                    <a:lnTo>
                      <a:pt x="10" y="260"/>
                    </a:lnTo>
                    <a:lnTo>
                      <a:pt x="16" y="244"/>
                    </a:lnTo>
                    <a:lnTo>
                      <a:pt x="20" y="228"/>
                    </a:lnTo>
                    <a:lnTo>
                      <a:pt x="28" y="212"/>
                    </a:lnTo>
                    <a:lnTo>
                      <a:pt x="34" y="196"/>
                    </a:lnTo>
                    <a:lnTo>
                      <a:pt x="42" y="182"/>
                    </a:lnTo>
                    <a:lnTo>
                      <a:pt x="50" y="166"/>
                    </a:lnTo>
                    <a:lnTo>
                      <a:pt x="58" y="152"/>
                    </a:lnTo>
                    <a:lnTo>
                      <a:pt x="68" y="140"/>
                    </a:lnTo>
                    <a:lnTo>
                      <a:pt x="78" y="126"/>
                    </a:lnTo>
                    <a:lnTo>
                      <a:pt x="90" y="114"/>
                    </a:lnTo>
                    <a:lnTo>
                      <a:pt x="100" y="102"/>
                    </a:lnTo>
                    <a:lnTo>
                      <a:pt x="112" y="90"/>
                    </a:lnTo>
                    <a:lnTo>
                      <a:pt x="124" y="78"/>
                    </a:lnTo>
                    <a:lnTo>
                      <a:pt x="138" y="68"/>
                    </a:lnTo>
                    <a:lnTo>
                      <a:pt x="152" y="58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4" y="34"/>
                    </a:lnTo>
                    <a:lnTo>
                      <a:pt x="210" y="26"/>
                    </a:lnTo>
                    <a:lnTo>
                      <a:pt x="226" y="20"/>
                    </a:lnTo>
                    <a:lnTo>
                      <a:pt x="242" y="14"/>
                    </a:lnTo>
                    <a:lnTo>
                      <a:pt x="258" y="10"/>
                    </a:lnTo>
                    <a:lnTo>
                      <a:pt x="274" y="6"/>
                    </a:lnTo>
                    <a:lnTo>
                      <a:pt x="290" y="4"/>
                    </a:lnTo>
                    <a:lnTo>
                      <a:pt x="308" y="0"/>
                    </a:lnTo>
                    <a:lnTo>
                      <a:pt x="326" y="0"/>
                    </a:lnTo>
                    <a:lnTo>
                      <a:pt x="344" y="0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F3C3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5" name="Freeform 374"/>
              <p:cNvSpPr>
                <a:spLocks/>
              </p:cNvSpPr>
              <p:nvPr/>
            </p:nvSpPr>
            <p:spPr bwMode="auto">
              <a:xfrm>
                <a:off x="5114925" y="860425"/>
                <a:ext cx="1076325" cy="1095375"/>
              </a:xfrm>
              <a:custGeom>
                <a:avLst/>
                <a:gdLst/>
                <a:ahLst/>
                <a:cxnLst>
                  <a:cxn ang="0">
                    <a:pos x="374" y="2"/>
                  </a:cxn>
                  <a:cxn ang="0">
                    <a:pos x="424" y="12"/>
                  </a:cxn>
                  <a:cxn ang="0">
                    <a:pos x="472" y="28"/>
                  </a:cxn>
                  <a:cxn ang="0">
                    <a:pos x="516" y="50"/>
                  </a:cxn>
                  <a:cxn ang="0">
                    <a:pos x="556" y="80"/>
                  </a:cxn>
                  <a:cxn ang="0">
                    <a:pos x="590" y="114"/>
                  </a:cxn>
                  <a:cxn ang="0">
                    <a:pos x="620" y="152"/>
                  </a:cxn>
                  <a:cxn ang="0">
                    <a:pos x="646" y="196"/>
                  </a:cxn>
                  <a:cxn ang="0">
                    <a:pos x="664" y="242"/>
                  </a:cxn>
                  <a:cxn ang="0">
                    <a:pos x="674" y="292"/>
                  </a:cxn>
                  <a:cxn ang="0">
                    <a:pos x="678" y="346"/>
                  </a:cxn>
                  <a:cxn ang="0">
                    <a:pos x="674" y="398"/>
                  </a:cxn>
                  <a:cxn ang="0">
                    <a:pos x="664" y="448"/>
                  </a:cxn>
                  <a:cxn ang="0">
                    <a:pos x="646" y="496"/>
                  </a:cxn>
                  <a:cxn ang="0">
                    <a:pos x="620" y="538"/>
                  </a:cxn>
                  <a:cxn ang="0">
                    <a:pos x="590" y="578"/>
                  </a:cxn>
                  <a:cxn ang="0">
                    <a:pos x="556" y="612"/>
                  </a:cxn>
                  <a:cxn ang="0">
                    <a:pos x="516" y="640"/>
                  </a:cxn>
                  <a:cxn ang="0">
                    <a:pos x="472" y="664"/>
                  </a:cxn>
                  <a:cxn ang="0">
                    <a:pos x="424" y="680"/>
                  </a:cxn>
                  <a:cxn ang="0">
                    <a:pos x="374" y="690"/>
                  </a:cxn>
                  <a:cxn ang="0">
                    <a:pos x="322" y="690"/>
                  </a:cxn>
                  <a:cxn ang="0">
                    <a:pos x="270" y="684"/>
                  </a:cxn>
                  <a:cxn ang="0">
                    <a:pos x="222" y="670"/>
                  </a:cxn>
                  <a:cxn ang="0">
                    <a:pos x="178" y="650"/>
                  </a:cxn>
                  <a:cxn ang="0">
                    <a:pos x="136" y="622"/>
                  </a:cxn>
                  <a:cxn ang="0">
                    <a:pos x="98" y="590"/>
                  </a:cxn>
                  <a:cxn ang="0">
                    <a:pos x="66" y="552"/>
                  </a:cxn>
                  <a:cxn ang="0">
                    <a:pos x="40" y="510"/>
                  </a:cxn>
                  <a:cxn ang="0">
                    <a:pos x="20" y="464"/>
                  </a:cxn>
                  <a:cxn ang="0">
                    <a:pos x="6" y="416"/>
                  </a:cxn>
                  <a:cxn ang="0">
                    <a:pos x="0" y="364"/>
                  </a:cxn>
                  <a:cxn ang="0">
                    <a:pos x="0" y="310"/>
                  </a:cxn>
                  <a:cxn ang="0">
                    <a:pos x="10" y="260"/>
                  </a:cxn>
                  <a:cxn ang="0">
                    <a:pos x="26" y="212"/>
                  </a:cxn>
                  <a:cxn ang="0">
                    <a:pos x="48" y="166"/>
                  </a:cxn>
                  <a:cxn ang="0">
                    <a:pos x="76" y="126"/>
                  </a:cxn>
                  <a:cxn ang="0">
                    <a:pos x="110" y="90"/>
                  </a:cxn>
                  <a:cxn ang="0">
                    <a:pos x="150" y="60"/>
                  </a:cxn>
                  <a:cxn ang="0">
                    <a:pos x="192" y="34"/>
                  </a:cxn>
                  <a:cxn ang="0">
                    <a:pos x="238" y="16"/>
                  </a:cxn>
                  <a:cxn ang="0">
                    <a:pos x="288" y="4"/>
                  </a:cxn>
                  <a:cxn ang="0">
                    <a:pos x="340" y="0"/>
                  </a:cxn>
                </a:cxnLst>
                <a:rect l="0" t="0" r="r" b="b"/>
                <a:pathLst>
                  <a:path w="678" h="690">
                    <a:moveTo>
                      <a:pt x="340" y="0"/>
                    </a:moveTo>
                    <a:lnTo>
                      <a:pt x="356" y="0"/>
                    </a:lnTo>
                    <a:lnTo>
                      <a:pt x="374" y="2"/>
                    </a:lnTo>
                    <a:lnTo>
                      <a:pt x="390" y="4"/>
                    </a:lnTo>
                    <a:lnTo>
                      <a:pt x="408" y="8"/>
                    </a:lnTo>
                    <a:lnTo>
                      <a:pt x="424" y="12"/>
                    </a:lnTo>
                    <a:lnTo>
                      <a:pt x="440" y="16"/>
                    </a:lnTo>
                    <a:lnTo>
                      <a:pt x="456" y="22"/>
                    </a:lnTo>
                    <a:lnTo>
                      <a:pt x="472" y="28"/>
                    </a:lnTo>
                    <a:lnTo>
                      <a:pt x="486" y="34"/>
                    </a:lnTo>
                    <a:lnTo>
                      <a:pt x="500" y="42"/>
                    </a:lnTo>
                    <a:lnTo>
                      <a:pt x="516" y="50"/>
                    </a:lnTo>
                    <a:lnTo>
                      <a:pt x="528" y="60"/>
                    </a:lnTo>
                    <a:lnTo>
                      <a:pt x="542" y="68"/>
                    </a:lnTo>
                    <a:lnTo>
                      <a:pt x="556" y="80"/>
                    </a:lnTo>
                    <a:lnTo>
                      <a:pt x="568" y="90"/>
                    </a:lnTo>
                    <a:lnTo>
                      <a:pt x="580" y="102"/>
                    </a:lnTo>
                    <a:lnTo>
                      <a:pt x="590" y="114"/>
                    </a:lnTo>
                    <a:lnTo>
                      <a:pt x="602" y="126"/>
                    </a:lnTo>
                    <a:lnTo>
                      <a:pt x="612" y="138"/>
                    </a:lnTo>
                    <a:lnTo>
                      <a:pt x="620" y="152"/>
                    </a:lnTo>
                    <a:lnTo>
                      <a:pt x="630" y="166"/>
                    </a:lnTo>
                    <a:lnTo>
                      <a:pt x="638" y="182"/>
                    </a:lnTo>
                    <a:lnTo>
                      <a:pt x="646" y="196"/>
                    </a:lnTo>
                    <a:lnTo>
                      <a:pt x="652" y="212"/>
                    </a:lnTo>
                    <a:lnTo>
                      <a:pt x="658" y="226"/>
                    </a:lnTo>
                    <a:lnTo>
                      <a:pt x="664" y="242"/>
                    </a:lnTo>
                    <a:lnTo>
                      <a:pt x="668" y="260"/>
                    </a:lnTo>
                    <a:lnTo>
                      <a:pt x="672" y="276"/>
                    </a:lnTo>
                    <a:lnTo>
                      <a:pt x="674" y="292"/>
                    </a:lnTo>
                    <a:lnTo>
                      <a:pt x="678" y="310"/>
                    </a:lnTo>
                    <a:lnTo>
                      <a:pt x="678" y="328"/>
                    </a:lnTo>
                    <a:lnTo>
                      <a:pt x="678" y="346"/>
                    </a:lnTo>
                    <a:lnTo>
                      <a:pt x="678" y="364"/>
                    </a:lnTo>
                    <a:lnTo>
                      <a:pt x="678" y="380"/>
                    </a:lnTo>
                    <a:lnTo>
                      <a:pt x="674" y="398"/>
                    </a:lnTo>
                    <a:lnTo>
                      <a:pt x="672" y="416"/>
                    </a:lnTo>
                    <a:lnTo>
                      <a:pt x="668" y="432"/>
                    </a:lnTo>
                    <a:lnTo>
                      <a:pt x="664" y="448"/>
                    </a:lnTo>
                    <a:lnTo>
                      <a:pt x="658" y="464"/>
                    </a:lnTo>
                    <a:lnTo>
                      <a:pt x="652" y="480"/>
                    </a:lnTo>
                    <a:lnTo>
                      <a:pt x="646" y="496"/>
                    </a:lnTo>
                    <a:lnTo>
                      <a:pt x="638" y="510"/>
                    </a:lnTo>
                    <a:lnTo>
                      <a:pt x="630" y="524"/>
                    </a:lnTo>
                    <a:lnTo>
                      <a:pt x="620" y="538"/>
                    </a:lnTo>
                    <a:lnTo>
                      <a:pt x="612" y="552"/>
                    </a:lnTo>
                    <a:lnTo>
                      <a:pt x="602" y="566"/>
                    </a:lnTo>
                    <a:lnTo>
                      <a:pt x="590" y="578"/>
                    </a:lnTo>
                    <a:lnTo>
                      <a:pt x="580" y="590"/>
                    </a:lnTo>
                    <a:lnTo>
                      <a:pt x="568" y="602"/>
                    </a:lnTo>
                    <a:lnTo>
                      <a:pt x="556" y="612"/>
                    </a:lnTo>
                    <a:lnTo>
                      <a:pt x="542" y="622"/>
                    </a:lnTo>
                    <a:lnTo>
                      <a:pt x="528" y="632"/>
                    </a:lnTo>
                    <a:lnTo>
                      <a:pt x="516" y="640"/>
                    </a:lnTo>
                    <a:lnTo>
                      <a:pt x="500" y="650"/>
                    </a:lnTo>
                    <a:lnTo>
                      <a:pt x="486" y="656"/>
                    </a:lnTo>
                    <a:lnTo>
                      <a:pt x="472" y="664"/>
                    </a:lnTo>
                    <a:lnTo>
                      <a:pt x="456" y="670"/>
                    </a:lnTo>
                    <a:lnTo>
                      <a:pt x="440" y="676"/>
                    </a:lnTo>
                    <a:lnTo>
                      <a:pt x="424" y="680"/>
                    </a:lnTo>
                    <a:lnTo>
                      <a:pt x="408" y="684"/>
                    </a:lnTo>
                    <a:lnTo>
                      <a:pt x="390" y="686"/>
                    </a:lnTo>
                    <a:lnTo>
                      <a:pt x="374" y="690"/>
                    </a:lnTo>
                    <a:lnTo>
                      <a:pt x="356" y="690"/>
                    </a:lnTo>
                    <a:lnTo>
                      <a:pt x="340" y="690"/>
                    </a:lnTo>
                    <a:lnTo>
                      <a:pt x="322" y="690"/>
                    </a:lnTo>
                    <a:lnTo>
                      <a:pt x="304" y="690"/>
                    </a:lnTo>
                    <a:lnTo>
                      <a:pt x="288" y="686"/>
                    </a:lnTo>
                    <a:lnTo>
                      <a:pt x="270" y="684"/>
                    </a:lnTo>
                    <a:lnTo>
                      <a:pt x="254" y="680"/>
                    </a:lnTo>
                    <a:lnTo>
                      <a:pt x="238" y="676"/>
                    </a:lnTo>
                    <a:lnTo>
                      <a:pt x="222" y="670"/>
                    </a:lnTo>
                    <a:lnTo>
                      <a:pt x="206" y="664"/>
                    </a:lnTo>
                    <a:lnTo>
                      <a:pt x="192" y="656"/>
                    </a:lnTo>
                    <a:lnTo>
                      <a:pt x="178" y="650"/>
                    </a:lnTo>
                    <a:lnTo>
                      <a:pt x="162" y="640"/>
                    </a:lnTo>
                    <a:lnTo>
                      <a:pt x="150" y="632"/>
                    </a:lnTo>
                    <a:lnTo>
                      <a:pt x="136" y="622"/>
                    </a:lnTo>
                    <a:lnTo>
                      <a:pt x="122" y="612"/>
                    </a:lnTo>
                    <a:lnTo>
                      <a:pt x="110" y="602"/>
                    </a:lnTo>
                    <a:lnTo>
                      <a:pt x="98" y="590"/>
                    </a:lnTo>
                    <a:lnTo>
                      <a:pt x="88" y="578"/>
                    </a:lnTo>
                    <a:lnTo>
                      <a:pt x="76" y="566"/>
                    </a:lnTo>
                    <a:lnTo>
                      <a:pt x="66" y="552"/>
                    </a:lnTo>
                    <a:lnTo>
                      <a:pt x="58" y="538"/>
                    </a:lnTo>
                    <a:lnTo>
                      <a:pt x="48" y="524"/>
                    </a:lnTo>
                    <a:lnTo>
                      <a:pt x="40" y="510"/>
                    </a:lnTo>
                    <a:lnTo>
                      <a:pt x="32" y="496"/>
                    </a:lnTo>
                    <a:lnTo>
                      <a:pt x="26" y="480"/>
                    </a:lnTo>
                    <a:lnTo>
                      <a:pt x="20" y="464"/>
                    </a:lnTo>
                    <a:lnTo>
                      <a:pt x="14" y="448"/>
                    </a:lnTo>
                    <a:lnTo>
                      <a:pt x="10" y="432"/>
                    </a:lnTo>
                    <a:lnTo>
                      <a:pt x="6" y="416"/>
                    </a:lnTo>
                    <a:lnTo>
                      <a:pt x="4" y="398"/>
                    </a:lnTo>
                    <a:lnTo>
                      <a:pt x="0" y="380"/>
                    </a:lnTo>
                    <a:lnTo>
                      <a:pt x="0" y="364"/>
                    </a:lnTo>
                    <a:lnTo>
                      <a:pt x="0" y="346"/>
                    </a:lnTo>
                    <a:lnTo>
                      <a:pt x="0" y="328"/>
                    </a:lnTo>
                    <a:lnTo>
                      <a:pt x="0" y="310"/>
                    </a:lnTo>
                    <a:lnTo>
                      <a:pt x="4" y="292"/>
                    </a:lnTo>
                    <a:lnTo>
                      <a:pt x="6" y="276"/>
                    </a:lnTo>
                    <a:lnTo>
                      <a:pt x="10" y="260"/>
                    </a:lnTo>
                    <a:lnTo>
                      <a:pt x="14" y="242"/>
                    </a:lnTo>
                    <a:lnTo>
                      <a:pt x="20" y="226"/>
                    </a:lnTo>
                    <a:lnTo>
                      <a:pt x="26" y="212"/>
                    </a:lnTo>
                    <a:lnTo>
                      <a:pt x="32" y="196"/>
                    </a:lnTo>
                    <a:lnTo>
                      <a:pt x="40" y="182"/>
                    </a:lnTo>
                    <a:lnTo>
                      <a:pt x="48" y="166"/>
                    </a:lnTo>
                    <a:lnTo>
                      <a:pt x="58" y="152"/>
                    </a:lnTo>
                    <a:lnTo>
                      <a:pt x="66" y="138"/>
                    </a:lnTo>
                    <a:lnTo>
                      <a:pt x="76" y="126"/>
                    </a:lnTo>
                    <a:lnTo>
                      <a:pt x="88" y="114"/>
                    </a:lnTo>
                    <a:lnTo>
                      <a:pt x="98" y="102"/>
                    </a:lnTo>
                    <a:lnTo>
                      <a:pt x="110" y="90"/>
                    </a:lnTo>
                    <a:lnTo>
                      <a:pt x="122" y="80"/>
                    </a:lnTo>
                    <a:lnTo>
                      <a:pt x="136" y="68"/>
                    </a:lnTo>
                    <a:lnTo>
                      <a:pt x="150" y="60"/>
                    </a:lnTo>
                    <a:lnTo>
                      <a:pt x="162" y="50"/>
                    </a:lnTo>
                    <a:lnTo>
                      <a:pt x="178" y="42"/>
                    </a:lnTo>
                    <a:lnTo>
                      <a:pt x="192" y="34"/>
                    </a:lnTo>
                    <a:lnTo>
                      <a:pt x="206" y="28"/>
                    </a:lnTo>
                    <a:lnTo>
                      <a:pt x="222" y="22"/>
                    </a:lnTo>
                    <a:lnTo>
                      <a:pt x="238" y="16"/>
                    </a:lnTo>
                    <a:lnTo>
                      <a:pt x="254" y="12"/>
                    </a:lnTo>
                    <a:lnTo>
                      <a:pt x="270" y="8"/>
                    </a:lnTo>
                    <a:lnTo>
                      <a:pt x="288" y="4"/>
                    </a:lnTo>
                    <a:lnTo>
                      <a:pt x="304" y="2"/>
                    </a:lnTo>
                    <a:lnTo>
                      <a:pt x="322" y="0"/>
                    </a:lnTo>
                    <a:lnTo>
                      <a:pt x="340" y="0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rgbClr val="F5C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6" name="Freeform 375"/>
              <p:cNvSpPr>
                <a:spLocks/>
              </p:cNvSpPr>
              <p:nvPr/>
            </p:nvSpPr>
            <p:spPr bwMode="auto">
              <a:xfrm>
                <a:off x="5118100" y="866775"/>
                <a:ext cx="1069975" cy="1085850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2" y="10"/>
                  </a:cxn>
                  <a:cxn ang="0">
                    <a:pos x="468" y="26"/>
                  </a:cxn>
                  <a:cxn ang="0">
                    <a:pos x="512" y="48"/>
                  </a:cxn>
                  <a:cxn ang="0">
                    <a:pos x="552" y="78"/>
                  </a:cxn>
                  <a:cxn ang="0">
                    <a:pos x="586" y="112"/>
                  </a:cxn>
                  <a:cxn ang="0">
                    <a:pos x="616" y="150"/>
                  </a:cxn>
                  <a:cxn ang="0">
                    <a:pos x="640" y="194"/>
                  </a:cxn>
                  <a:cxn ang="0">
                    <a:pos x="658" y="240"/>
                  </a:cxn>
                  <a:cxn ang="0">
                    <a:pos x="670" y="290"/>
                  </a:cxn>
                  <a:cxn ang="0">
                    <a:pos x="674" y="342"/>
                  </a:cxn>
                  <a:cxn ang="0">
                    <a:pos x="670" y="394"/>
                  </a:cxn>
                  <a:cxn ang="0">
                    <a:pos x="658" y="444"/>
                  </a:cxn>
                  <a:cxn ang="0">
                    <a:pos x="640" y="490"/>
                  </a:cxn>
                  <a:cxn ang="0">
                    <a:pos x="616" y="532"/>
                  </a:cxn>
                  <a:cxn ang="0">
                    <a:pos x="586" y="572"/>
                  </a:cxn>
                  <a:cxn ang="0">
                    <a:pos x="552" y="606"/>
                  </a:cxn>
                  <a:cxn ang="0">
                    <a:pos x="512" y="634"/>
                  </a:cxn>
                  <a:cxn ang="0">
                    <a:pos x="468" y="656"/>
                  </a:cxn>
                  <a:cxn ang="0">
                    <a:pos x="422" y="672"/>
                  </a:cxn>
                  <a:cxn ang="0">
                    <a:pos x="372" y="682"/>
                  </a:cxn>
                  <a:cxn ang="0">
                    <a:pos x="320" y="684"/>
                  </a:cxn>
                  <a:cxn ang="0">
                    <a:pos x="270" y="676"/>
                  </a:cxn>
                  <a:cxn ang="0">
                    <a:pos x="222" y="662"/>
                  </a:cxn>
                  <a:cxn ang="0">
                    <a:pos x="176" y="642"/>
                  </a:cxn>
                  <a:cxn ang="0">
                    <a:pos x="136" y="616"/>
                  </a:cxn>
                  <a:cxn ang="0">
                    <a:pos x="98" y="584"/>
                  </a:cxn>
                  <a:cxn ang="0">
                    <a:pos x="68" y="546"/>
                  </a:cxn>
                  <a:cxn ang="0">
                    <a:pos x="40" y="504"/>
                  </a:cxn>
                  <a:cxn ang="0">
                    <a:pos x="20" y="460"/>
                  </a:cxn>
                  <a:cxn ang="0">
                    <a:pos x="8" y="410"/>
                  </a:cxn>
                  <a:cxn ang="0">
                    <a:pos x="0" y="360"/>
                  </a:cxn>
                  <a:cxn ang="0">
                    <a:pos x="2" y="306"/>
                  </a:cxn>
                  <a:cxn ang="0">
                    <a:pos x="10" y="256"/>
                  </a:cxn>
                  <a:cxn ang="0">
                    <a:pos x="26" y="208"/>
                  </a:cxn>
                  <a:cxn ang="0">
                    <a:pos x="50" y="164"/>
                  </a:cxn>
                  <a:cxn ang="0">
                    <a:pos x="78" y="124"/>
                  </a:cxn>
                  <a:cxn ang="0">
                    <a:pos x="110" y="88"/>
                  </a:cxn>
                  <a:cxn ang="0">
                    <a:pos x="148" y="58"/>
                  </a:cxn>
                  <a:cxn ang="0">
                    <a:pos x="192" y="34"/>
                  </a:cxn>
                  <a:cxn ang="0">
                    <a:pos x="236" y="14"/>
                  </a:cxn>
                  <a:cxn ang="0">
                    <a:pos x="286" y="4"/>
                  </a:cxn>
                  <a:cxn ang="0">
                    <a:pos x="338" y="0"/>
                  </a:cxn>
                </a:cxnLst>
                <a:rect l="0" t="0" r="r" b="b"/>
                <a:pathLst>
                  <a:path w="674" h="684">
                    <a:moveTo>
                      <a:pt x="338" y="0"/>
                    </a:moveTo>
                    <a:lnTo>
                      <a:pt x="354" y="0"/>
                    </a:lnTo>
                    <a:lnTo>
                      <a:pt x="372" y="2"/>
                    </a:lnTo>
                    <a:lnTo>
                      <a:pt x="388" y="4"/>
                    </a:lnTo>
                    <a:lnTo>
                      <a:pt x="404" y="6"/>
                    </a:lnTo>
                    <a:lnTo>
                      <a:pt x="422" y="10"/>
                    </a:lnTo>
                    <a:lnTo>
                      <a:pt x="438" y="14"/>
                    </a:lnTo>
                    <a:lnTo>
                      <a:pt x="452" y="20"/>
                    </a:lnTo>
                    <a:lnTo>
                      <a:pt x="468" y="26"/>
                    </a:lnTo>
                    <a:lnTo>
                      <a:pt x="484" y="34"/>
                    </a:lnTo>
                    <a:lnTo>
                      <a:pt x="498" y="40"/>
                    </a:lnTo>
                    <a:lnTo>
                      <a:pt x="512" y="48"/>
                    </a:lnTo>
                    <a:lnTo>
                      <a:pt x="526" y="58"/>
                    </a:lnTo>
                    <a:lnTo>
                      <a:pt x="538" y="68"/>
                    </a:lnTo>
                    <a:lnTo>
                      <a:pt x="552" y="78"/>
                    </a:lnTo>
                    <a:lnTo>
                      <a:pt x="564" y="88"/>
                    </a:lnTo>
                    <a:lnTo>
                      <a:pt x="576" y="100"/>
                    </a:lnTo>
                    <a:lnTo>
                      <a:pt x="586" y="112"/>
                    </a:lnTo>
                    <a:lnTo>
                      <a:pt x="596" y="124"/>
                    </a:lnTo>
                    <a:lnTo>
                      <a:pt x="606" y="136"/>
                    </a:lnTo>
                    <a:lnTo>
                      <a:pt x="616" y="150"/>
                    </a:lnTo>
                    <a:lnTo>
                      <a:pt x="624" y="164"/>
                    </a:lnTo>
                    <a:lnTo>
                      <a:pt x="634" y="178"/>
                    </a:lnTo>
                    <a:lnTo>
                      <a:pt x="640" y="194"/>
                    </a:lnTo>
                    <a:lnTo>
                      <a:pt x="648" y="208"/>
                    </a:lnTo>
                    <a:lnTo>
                      <a:pt x="654" y="224"/>
                    </a:lnTo>
                    <a:lnTo>
                      <a:pt x="658" y="240"/>
                    </a:lnTo>
                    <a:lnTo>
                      <a:pt x="664" y="256"/>
                    </a:lnTo>
                    <a:lnTo>
                      <a:pt x="666" y="272"/>
                    </a:lnTo>
                    <a:lnTo>
                      <a:pt x="670" y="290"/>
                    </a:lnTo>
                    <a:lnTo>
                      <a:pt x="672" y="306"/>
                    </a:lnTo>
                    <a:lnTo>
                      <a:pt x="674" y="324"/>
                    </a:lnTo>
                    <a:lnTo>
                      <a:pt x="674" y="342"/>
                    </a:lnTo>
                    <a:lnTo>
                      <a:pt x="674" y="360"/>
                    </a:lnTo>
                    <a:lnTo>
                      <a:pt x="672" y="376"/>
                    </a:lnTo>
                    <a:lnTo>
                      <a:pt x="670" y="394"/>
                    </a:lnTo>
                    <a:lnTo>
                      <a:pt x="666" y="410"/>
                    </a:lnTo>
                    <a:lnTo>
                      <a:pt x="664" y="428"/>
                    </a:lnTo>
                    <a:lnTo>
                      <a:pt x="658" y="444"/>
                    </a:lnTo>
                    <a:lnTo>
                      <a:pt x="654" y="460"/>
                    </a:lnTo>
                    <a:lnTo>
                      <a:pt x="648" y="474"/>
                    </a:lnTo>
                    <a:lnTo>
                      <a:pt x="640" y="490"/>
                    </a:lnTo>
                    <a:lnTo>
                      <a:pt x="634" y="504"/>
                    </a:lnTo>
                    <a:lnTo>
                      <a:pt x="624" y="518"/>
                    </a:lnTo>
                    <a:lnTo>
                      <a:pt x="616" y="532"/>
                    </a:lnTo>
                    <a:lnTo>
                      <a:pt x="606" y="546"/>
                    </a:lnTo>
                    <a:lnTo>
                      <a:pt x="596" y="560"/>
                    </a:lnTo>
                    <a:lnTo>
                      <a:pt x="586" y="572"/>
                    </a:lnTo>
                    <a:lnTo>
                      <a:pt x="576" y="584"/>
                    </a:lnTo>
                    <a:lnTo>
                      <a:pt x="564" y="594"/>
                    </a:lnTo>
                    <a:lnTo>
                      <a:pt x="552" y="606"/>
                    </a:lnTo>
                    <a:lnTo>
                      <a:pt x="538" y="616"/>
                    </a:lnTo>
                    <a:lnTo>
                      <a:pt x="526" y="626"/>
                    </a:lnTo>
                    <a:lnTo>
                      <a:pt x="512" y="634"/>
                    </a:lnTo>
                    <a:lnTo>
                      <a:pt x="498" y="642"/>
                    </a:lnTo>
                    <a:lnTo>
                      <a:pt x="484" y="650"/>
                    </a:lnTo>
                    <a:lnTo>
                      <a:pt x="468" y="656"/>
                    </a:lnTo>
                    <a:lnTo>
                      <a:pt x="452" y="662"/>
                    </a:lnTo>
                    <a:lnTo>
                      <a:pt x="438" y="668"/>
                    </a:lnTo>
                    <a:lnTo>
                      <a:pt x="422" y="672"/>
                    </a:lnTo>
                    <a:lnTo>
                      <a:pt x="404" y="676"/>
                    </a:lnTo>
                    <a:lnTo>
                      <a:pt x="388" y="680"/>
                    </a:lnTo>
                    <a:lnTo>
                      <a:pt x="372" y="682"/>
                    </a:lnTo>
                    <a:lnTo>
                      <a:pt x="354" y="684"/>
                    </a:lnTo>
                    <a:lnTo>
                      <a:pt x="338" y="684"/>
                    </a:lnTo>
                    <a:lnTo>
                      <a:pt x="320" y="684"/>
                    </a:lnTo>
                    <a:lnTo>
                      <a:pt x="302" y="682"/>
                    </a:lnTo>
                    <a:lnTo>
                      <a:pt x="286" y="680"/>
                    </a:lnTo>
                    <a:lnTo>
                      <a:pt x="270" y="676"/>
                    </a:lnTo>
                    <a:lnTo>
                      <a:pt x="252" y="672"/>
                    </a:lnTo>
                    <a:lnTo>
                      <a:pt x="236" y="668"/>
                    </a:lnTo>
                    <a:lnTo>
                      <a:pt x="222" y="662"/>
                    </a:lnTo>
                    <a:lnTo>
                      <a:pt x="206" y="656"/>
                    </a:lnTo>
                    <a:lnTo>
                      <a:pt x="192" y="650"/>
                    </a:lnTo>
                    <a:lnTo>
                      <a:pt x="176" y="642"/>
                    </a:lnTo>
                    <a:lnTo>
                      <a:pt x="162" y="634"/>
                    </a:lnTo>
                    <a:lnTo>
                      <a:pt x="148" y="626"/>
                    </a:lnTo>
                    <a:lnTo>
                      <a:pt x="136" y="616"/>
                    </a:lnTo>
                    <a:lnTo>
                      <a:pt x="122" y="606"/>
                    </a:lnTo>
                    <a:lnTo>
                      <a:pt x="110" y="594"/>
                    </a:lnTo>
                    <a:lnTo>
                      <a:pt x="98" y="584"/>
                    </a:lnTo>
                    <a:lnTo>
                      <a:pt x="88" y="572"/>
                    </a:lnTo>
                    <a:lnTo>
                      <a:pt x="78" y="560"/>
                    </a:lnTo>
                    <a:lnTo>
                      <a:pt x="68" y="546"/>
                    </a:lnTo>
                    <a:lnTo>
                      <a:pt x="58" y="532"/>
                    </a:lnTo>
                    <a:lnTo>
                      <a:pt x="50" y="518"/>
                    </a:lnTo>
                    <a:lnTo>
                      <a:pt x="40" y="504"/>
                    </a:lnTo>
                    <a:lnTo>
                      <a:pt x="34" y="490"/>
                    </a:lnTo>
                    <a:lnTo>
                      <a:pt x="26" y="474"/>
                    </a:lnTo>
                    <a:lnTo>
                      <a:pt x="20" y="460"/>
                    </a:lnTo>
                    <a:lnTo>
                      <a:pt x="16" y="444"/>
                    </a:lnTo>
                    <a:lnTo>
                      <a:pt x="10" y="428"/>
                    </a:lnTo>
                    <a:lnTo>
                      <a:pt x="8" y="410"/>
                    </a:lnTo>
                    <a:lnTo>
                      <a:pt x="4" y="394"/>
                    </a:lnTo>
                    <a:lnTo>
                      <a:pt x="2" y="376"/>
                    </a:lnTo>
                    <a:lnTo>
                      <a:pt x="0" y="360"/>
                    </a:lnTo>
                    <a:lnTo>
                      <a:pt x="0" y="342"/>
                    </a:lnTo>
                    <a:lnTo>
                      <a:pt x="0" y="324"/>
                    </a:lnTo>
                    <a:lnTo>
                      <a:pt x="2" y="306"/>
                    </a:lnTo>
                    <a:lnTo>
                      <a:pt x="4" y="290"/>
                    </a:lnTo>
                    <a:lnTo>
                      <a:pt x="8" y="272"/>
                    </a:lnTo>
                    <a:lnTo>
                      <a:pt x="10" y="256"/>
                    </a:lnTo>
                    <a:lnTo>
                      <a:pt x="16" y="240"/>
                    </a:lnTo>
                    <a:lnTo>
                      <a:pt x="20" y="224"/>
                    </a:lnTo>
                    <a:lnTo>
                      <a:pt x="26" y="208"/>
                    </a:lnTo>
                    <a:lnTo>
                      <a:pt x="34" y="194"/>
                    </a:lnTo>
                    <a:lnTo>
                      <a:pt x="40" y="178"/>
                    </a:lnTo>
                    <a:lnTo>
                      <a:pt x="50" y="164"/>
                    </a:lnTo>
                    <a:lnTo>
                      <a:pt x="58" y="150"/>
                    </a:lnTo>
                    <a:lnTo>
                      <a:pt x="68" y="136"/>
                    </a:lnTo>
                    <a:lnTo>
                      <a:pt x="78" y="124"/>
                    </a:lnTo>
                    <a:lnTo>
                      <a:pt x="88" y="112"/>
                    </a:lnTo>
                    <a:lnTo>
                      <a:pt x="98" y="100"/>
                    </a:lnTo>
                    <a:lnTo>
                      <a:pt x="110" y="88"/>
                    </a:lnTo>
                    <a:lnTo>
                      <a:pt x="122" y="78"/>
                    </a:lnTo>
                    <a:lnTo>
                      <a:pt x="136" y="68"/>
                    </a:lnTo>
                    <a:lnTo>
                      <a:pt x="148" y="58"/>
                    </a:lnTo>
                    <a:lnTo>
                      <a:pt x="162" y="48"/>
                    </a:lnTo>
                    <a:lnTo>
                      <a:pt x="176" y="40"/>
                    </a:lnTo>
                    <a:lnTo>
                      <a:pt x="192" y="34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6" y="14"/>
                    </a:lnTo>
                    <a:lnTo>
                      <a:pt x="252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2" y="2"/>
                    </a:lnTo>
                    <a:lnTo>
                      <a:pt x="320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F4C8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7" name="Freeform 376"/>
              <p:cNvSpPr>
                <a:spLocks/>
              </p:cNvSpPr>
              <p:nvPr/>
            </p:nvSpPr>
            <p:spPr bwMode="auto">
              <a:xfrm>
                <a:off x="5124450" y="869950"/>
                <a:ext cx="1057275" cy="1076325"/>
              </a:xfrm>
              <a:custGeom>
                <a:avLst/>
                <a:gdLst/>
                <a:ahLst/>
                <a:cxnLst>
                  <a:cxn ang="0">
                    <a:pos x="368" y="2"/>
                  </a:cxn>
                  <a:cxn ang="0">
                    <a:pos x="416" y="12"/>
                  </a:cxn>
                  <a:cxn ang="0">
                    <a:pos x="462" y="28"/>
                  </a:cxn>
                  <a:cxn ang="0">
                    <a:pos x="506" y="50"/>
                  </a:cxn>
                  <a:cxn ang="0">
                    <a:pos x="546" y="78"/>
                  </a:cxn>
                  <a:cxn ang="0">
                    <a:pos x="580" y="112"/>
                  </a:cxn>
                  <a:cxn ang="0">
                    <a:pos x="610" y="150"/>
                  </a:cxn>
                  <a:cxn ang="0">
                    <a:pos x="634" y="192"/>
                  </a:cxn>
                  <a:cxn ang="0">
                    <a:pos x="652" y="238"/>
                  </a:cxn>
                  <a:cxn ang="0">
                    <a:pos x="662" y="288"/>
                  </a:cxn>
                  <a:cxn ang="0">
                    <a:pos x="666" y="340"/>
                  </a:cxn>
                  <a:cxn ang="0">
                    <a:pos x="662" y="392"/>
                  </a:cxn>
                  <a:cxn ang="0">
                    <a:pos x="652" y="440"/>
                  </a:cxn>
                  <a:cxn ang="0">
                    <a:pos x="634" y="486"/>
                  </a:cxn>
                  <a:cxn ang="0">
                    <a:pos x="610" y="530"/>
                  </a:cxn>
                  <a:cxn ang="0">
                    <a:pos x="580" y="568"/>
                  </a:cxn>
                  <a:cxn ang="0">
                    <a:pos x="546" y="602"/>
                  </a:cxn>
                  <a:cxn ang="0">
                    <a:pos x="506" y="630"/>
                  </a:cxn>
                  <a:cxn ang="0">
                    <a:pos x="462" y="652"/>
                  </a:cxn>
                  <a:cxn ang="0">
                    <a:pos x="416" y="668"/>
                  </a:cxn>
                  <a:cxn ang="0">
                    <a:pos x="368" y="676"/>
                  </a:cxn>
                  <a:cxn ang="0">
                    <a:pos x="316" y="678"/>
                  </a:cxn>
                  <a:cxn ang="0">
                    <a:pos x="266" y="672"/>
                  </a:cxn>
                  <a:cxn ang="0">
                    <a:pos x="218" y="658"/>
                  </a:cxn>
                  <a:cxn ang="0">
                    <a:pos x="174" y="638"/>
                  </a:cxn>
                  <a:cxn ang="0">
                    <a:pos x="134" y="612"/>
                  </a:cxn>
                  <a:cxn ang="0">
                    <a:pos x="98" y="580"/>
                  </a:cxn>
                  <a:cxn ang="0">
                    <a:pos x="66" y="542"/>
                  </a:cxn>
                  <a:cxn ang="0">
                    <a:pos x="40" y="502"/>
                  </a:cxn>
                  <a:cxn ang="0">
                    <a:pos x="20" y="456"/>
                  </a:cxn>
                  <a:cxn ang="0">
                    <a:pos x="6" y="408"/>
                  </a:cxn>
                  <a:cxn ang="0">
                    <a:pos x="0" y="356"/>
                  </a:cxn>
                  <a:cxn ang="0">
                    <a:pos x="2" y="304"/>
                  </a:cxn>
                  <a:cxn ang="0">
                    <a:pos x="10" y="254"/>
                  </a:cxn>
                  <a:cxn ang="0">
                    <a:pos x="26" y="208"/>
                  </a:cxn>
                  <a:cxn ang="0">
                    <a:pos x="48" y="164"/>
                  </a:cxn>
                  <a:cxn ang="0">
                    <a:pos x="76" y="124"/>
                  </a:cxn>
                  <a:cxn ang="0">
                    <a:pos x="108" y="88"/>
                  </a:cxn>
                  <a:cxn ang="0">
                    <a:pos x="146" y="58"/>
                  </a:cxn>
                  <a:cxn ang="0">
                    <a:pos x="188" y="34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4" y="0"/>
                  </a:cxn>
                </a:cxnLst>
                <a:rect l="0" t="0" r="r" b="b"/>
                <a:pathLst>
                  <a:path w="666" h="678">
                    <a:moveTo>
                      <a:pt x="334" y="0"/>
                    </a:moveTo>
                    <a:lnTo>
                      <a:pt x="350" y="0"/>
                    </a:lnTo>
                    <a:lnTo>
                      <a:pt x="368" y="2"/>
                    </a:lnTo>
                    <a:lnTo>
                      <a:pt x="384" y="4"/>
                    </a:lnTo>
                    <a:lnTo>
                      <a:pt x="400" y="8"/>
                    </a:lnTo>
                    <a:lnTo>
                      <a:pt x="416" y="12"/>
                    </a:lnTo>
                    <a:lnTo>
                      <a:pt x="432" y="16"/>
                    </a:lnTo>
                    <a:lnTo>
                      <a:pt x="448" y="22"/>
                    </a:lnTo>
                    <a:lnTo>
                      <a:pt x="462" y="28"/>
                    </a:lnTo>
                    <a:lnTo>
                      <a:pt x="478" y="34"/>
                    </a:lnTo>
                    <a:lnTo>
                      <a:pt x="492" y="42"/>
                    </a:lnTo>
                    <a:lnTo>
                      <a:pt x="506" y="50"/>
                    </a:lnTo>
                    <a:lnTo>
                      <a:pt x="520" y="58"/>
                    </a:lnTo>
                    <a:lnTo>
                      <a:pt x="532" y="68"/>
                    </a:lnTo>
                    <a:lnTo>
                      <a:pt x="546" y="78"/>
                    </a:lnTo>
                    <a:lnTo>
                      <a:pt x="558" y="88"/>
                    </a:lnTo>
                    <a:lnTo>
                      <a:pt x="568" y="100"/>
                    </a:lnTo>
                    <a:lnTo>
                      <a:pt x="580" y="112"/>
                    </a:lnTo>
                    <a:lnTo>
                      <a:pt x="590" y="124"/>
                    </a:lnTo>
                    <a:lnTo>
                      <a:pt x="600" y="136"/>
                    </a:lnTo>
                    <a:lnTo>
                      <a:pt x="610" y="150"/>
                    </a:lnTo>
                    <a:lnTo>
                      <a:pt x="618" y="164"/>
                    </a:lnTo>
                    <a:lnTo>
                      <a:pt x="626" y="178"/>
                    </a:lnTo>
                    <a:lnTo>
                      <a:pt x="634" y="192"/>
                    </a:lnTo>
                    <a:lnTo>
                      <a:pt x="640" y="208"/>
                    </a:lnTo>
                    <a:lnTo>
                      <a:pt x="646" y="222"/>
                    </a:lnTo>
                    <a:lnTo>
                      <a:pt x="652" y="238"/>
                    </a:lnTo>
                    <a:lnTo>
                      <a:pt x="656" y="254"/>
                    </a:lnTo>
                    <a:lnTo>
                      <a:pt x="660" y="272"/>
                    </a:lnTo>
                    <a:lnTo>
                      <a:pt x="662" y="288"/>
                    </a:lnTo>
                    <a:lnTo>
                      <a:pt x="664" y="304"/>
                    </a:lnTo>
                    <a:lnTo>
                      <a:pt x="666" y="322"/>
                    </a:lnTo>
                    <a:lnTo>
                      <a:pt x="666" y="340"/>
                    </a:lnTo>
                    <a:lnTo>
                      <a:pt x="666" y="356"/>
                    </a:lnTo>
                    <a:lnTo>
                      <a:pt x="664" y="374"/>
                    </a:lnTo>
                    <a:lnTo>
                      <a:pt x="662" y="392"/>
                    </a:lnTo>
                    <a:lnTo>
                      <a:pt x="660" y="408"/>
                    </a:lnTo>
                    <a:lnTo>
                      <a:pt x="656" y="424"/>
                    </a:lnTo>
                    <a:lnTo>
                      <a:pt x="652" y="440"/>
                    </a:lnTo>
                    <a:lnTo>
                      <a:pt x="646" y="456"/>
                    </a:lnTo>
                    <a:lnTo>
                      <a:pt x="640" y="472"/>
                    </a:lnTo>
                    <a:lnTo>
                      <a:pt x="634" y="486"/>
                    </a:lnTo>
                    <a:lnTo>
                      <a:pt x="626" y="502"/>
                    </a:lnTo>
                    <a:lnTo>
                      <a:pt x="618" y="516"/>
                    </a:lnTo>
                    <a:lnTo>
                      <a:pt x="610" y="530"/>
                    </a:lnTo>
                    <a:lnTo>
                      <a:pt x="600" y="542"/>
                    </a:lnTo>
                    <a:lnTo>
                      <a:pt x="590" y="556"/>
                    </a:lnTo>
                    <a:lnTo>
                      <a:pt x="580" y="568"/>
                    </a:lnTo>
                    <a:lnTo>
                      <a:pt x="568" y="580"/>
                    </a:lnTo>
                    <a:lnTo>
                      <a:pt x="558" y="590"/>
                    </a:lnTo>
                    <a:lnTo>
                      <a:pt x="546" y="602"/>
                    </a:lnTo>
                    <a:lnTo>
                      <a:pt x="532" y="612"/>
                    </a:lnTo>
                    <a:lnTo>
                      <a:pt x="520" y="620"/>
                    </a:lnTo>
                    <a:lnTo>
                      <a:pt x="506" y="630"/>
                    </a:lnTo>
                    <a:lnTo>
                      <a:pt x="492" y="638"/>
                    </a:lnTo>
                    <a:lnTo>
                      <a:pt x="478" y="646"/>
                    </a:lnTo>
                    <a:lnTo>
                      <a:pt x="462" y="652"/>
                    </a:lnTo>
                    <a:lnTo>
                      <a:pt x="448" y="658"/>
                    </a:lnTo>
                    <a:lnTo>
                      <a:pt x="432" y="664"/>
                    </a:lnTo>
                    <a:lnTo>
                      <a:pt x="416" y="668"/>
                    </a:lnTo>
                    <a:lnTo>
                      <a:pt x="400" y="672"/>
                    </a:lnTo>
                    <a:lnTo>
                      <a:pt x="384" y="674"/>
                    </a:lnTo>
                    <a:lnTo>
                      <a:pt x="368" y="676"/>
                    </a:lnTo>
                    <a:lnTo>
                      <a:pt x="350" y="678"/>
                    </a:lnTo>
                    <a:lnTo>
                      <a:pt x="334" y="678"/>
                    </a:lnTo>
                    <a:lnTo>
                      <a:pt x="316" y="678"/>
                    </a:lnTo>
                    <a:lnTo>
                      <a:pt x="298" y="676"/>
                    </a:lnTo>
                    <a:lnTo>
                      <a:pt x="282" y="674"/>
                    </a:lnTo>
                    <a:lnTo>
                      <a:pt x="266" y="672"/>
                    </a:lnTo>
                    <a:lnTo>
                      <a:pt x="250" y="668"/>
                    </a:lnTo>
                    <a:lnTo>
                      <a:pt x="234" y="664"/>
                    </a:lnTo>
                    <a:lnTo>
                      <a:pt x="218" y="658"/>
                    </a:lnTo>
                    <a:lnTo>
                      <a:pt x="204" y="652"/>
                    </a:lnTo>
                    <a:lnTo>
                      <a:pt x="188" y="646"/>
                    </a:lnTo>
                    <a:lnTo>
                      <a:pt x="174" y="638"/>
                    </a:lnTo>
                    <a:lnTo>
                      <a:pt x="160" y="630"/>
                    </a:lnTo>
                    <a:lnTo>
                      <a:pt x="146" y="620"/>
                    </a:lnTo>
                    <a:lnTo>
                      <a:pt x="134" y="612"/>
                    </a:lnTo>
                    <a:lnTo>
                      <a:pt x="120" y="602"/>
                    </a:lnTo>
                    <a:lnTo>
                      <a:pt x="108" y="590"/>
                    </a:lnTo>
                    <a:lnTo>
                      <a:pt x="98" y="580"/>
                    </a:lnTo>
                    <a:lnTo>
                      <a:pt x="86" y="568"/>
                    </a:lnTo>
                    <a:lnTo>
                      <a:pt x="76" y="556"/>
                    </a:lnTo>
                    <a:lnTo>
                      <a:pt x="66" y="542"/>
                    </a:lnTo>
                    <a:lnTo>
                      <a:pt x="56" y="530"/>
                    </a:lnTo>
                    <a:lnTo>
                      <a:pt x="48" y="516"/>
                    </a:lnTo>
                    <a:lnTo>
                      <a:pt x="40" y="502"/>
                    </a:lnTo>
                    <a:lnTo>
                      <a:pt x="32" y="486"/>
                    </a:lnTo>
                    <a:lnTo>
                      <a:pt x="26" y="472"/>
                    </a:lnTo>
                    <a:lnTo>
                      <a:pt x="20" y="456"/>
                    </a:lnTo>
                    <a:lnTo>
                      <a:pt x="14" y="440"/>
                    </a:lnTo>
                    <a:lnTo>
                      <a:pt x="10" y="424"/>
                    </a:lnTo>
                    <a:lnTo>
                      <a:pt x="6" y="408"/>
                    </a:lnTo>
                    <a:lnTo>
                      <a:pt x="4" y="392"/>
                    </a:lnTo>
                    <a:lnTo>
                      <a:pt x="2" y="374"/>
                    </a:lnTo>
                    <a:lnTo>
                      <a:pt x="0" y="356"/>
                    </a:lnTo>
                    <a:lnTo>
                      <a:pt x="0" y="340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4" y="288"/>
                    </a:lnTo>
                    <a:lnTo>
                      <a:pt x="6" y="272"/>
                    </a:lnTo>
                    <a:lnTo>
                      <a:pt x="10" y="254"/>
                    </a:lnTo>
                    <a:lnTo>
                      <a:pt x="14" y="238"/>
                    </a:lnTo>
                    <a:lnTo>
                      <a:pt x="20" y="222"/>
                    </a:lnTo>
                    <a:lnTo>
                      <a:pt x="26" y="208"/>
                    </a:lnTo>
                    <a:lnTo>
                      <a:pt x="32" y="192"/>
                    </a:lnTo>
                    <a:lnTo>
                      <a:pt x="40" y="178"/>
                    </a:lnTo>
                    <a:lnTo>
                      <a:pt x="48" y="164"/>
                    </a:lnTo>
                    <a:lnTo>
                      <a:pt x="56" y="150"/>
                    </a:lnTo>
                    <a:lnTo>
                      <a:pt x="66" y="136"/>
                    </a:lnTo>
                    <a:lnTo>
                      <a:pt x="76" y="124"/>
                    </a:lnTo>
                    <a:lnTo>
                      <a:pt x="86" y="112"/>
                    </a:lnTo>
                    <a:lnTo>
                      <a:pt x="98" y="100"/>
                    </a:lnTo>
                    <a:lnTo>
                      <a:pt x="108" y="88"/>
                    </a:lnTo>
                    <a:lnTo>
                      <a:pt x="120" y="78"/>
                    </a:lnTo>
                    <a:lnTo>
                      <a:pt x="134" y="68"/>
                    </a:lnTo>
                    <a:lnTo>
                      <a:pt x="146" y="58"/>
                    </a:lnTo>
                    <a:lnTo>
                      <a:pt x="160" y="50"/>
                    </a:lnTo>
                    <a:lnTo>
                      <a:pt x="174" y="42"/>
                    </a:lnTo>
                    <a:lnTo>
                      <a:pt x="188" y="34"/>
                    </a:lnTo>
                    <a:lnTo>
                      <a:pt x="204" y="28"/>
                    </a:lnTo>
                    <a:lnTo>
                      <a:pt x="218" y="22"/>
                    </a:lnTo>
                    <a:lnTo>
                      <a:pt x="234" y="16"/>
                    </a:lnTo>
                    <a:lnTo>
                      <a:pt x="250" y="12"/>
                    </a:lnTo>
                    <a:lnTo>
                      <a:pt x="266" y="8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6" y="0"/>
                    </a:lnTo>
                    <a:lnTo>
                      <a:pt x="334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6CA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8" name="Freeform 377"/>
              <p:cNvSpPr>
                <a:spLocks/>
              </p:cNvSpPr>
              <p:nvPr/>
            </p:nvSpPr>
            <p:spPr bwMode="auto">
              <a:xfrm>
                <a:off x="5127625" y="876300"/>
                <a:ext cx="1050925" cy="1066800"/>
              </a:xfrm>
              <a:custGeom>
                <a:avLst/>
                <a:gdLst/>
                <a:ahLst/>
                <a:cxnLst>
                  <a:cxn ang="0">
                    <a:pos x="364" y="2"/>
                  </a:cxn>
                  <a:cxn ang="0">
                    <a:pos x="414" y="10"/>
                  </a:cxn>
                  <a:cxn ang="0">
                    <a:pos x="460" y="26"/>
                  </a:cxn>
                  <a:cxn ang="0">
                    <a:pos x="502" y="48"/>
                  </a:cxn>
                  <a:cxn ang="0">
                    <a:pos x="542" y="76"/>
                  </a:cxn>
                  <a:cxn ang="0">
                    <a:pos x="576" y="110"/>
                  </a:cxn>
                  <a:cxn ang="0">
                    <a:pos x="606" y="148"/>
                  </a:cxn>
                  <a:cxn ang="0">
                    <a:pos x="628" y="190"/>
                  </a:cxn>
                  <a:cxn ang="0">
                    <a:pos x="646" y="236"/>
                  </a:cxn>
                  <a:cxn ang="0">
                    <a:pos x="658" y="284"/>
                  </a:cxn>
                  <a:cxn ang="0">
                    <a:pos x="662" y="336"/>
                  </a:cxn>
                  <a:cxn ang="0">
                    <a:pos x="658" y="386"/>
                  </a:cxn>
                  <a:cxn ang="0">
                    <a:pos x="646" y="436"/>
                  </a:cxn>
                  <a:cxn ang="0">
                    <a:pos x="628" y="482"/>
                  </a:cxn>
                  <a:cxn ang="0">
                    <a:pos x="606" y="524"/>
                  </a:cxn>
                  <a:cxn ang="0">
                    <a:pos x="576" y="562"/>
                  </a:cxn>
                  <a:cxn ang="0">
                    <a:pos x="542" y="594"/>
                  </a:cxn>
                  <a:cxn ang="0">
                    <a:pos x="502" y="622"/>
                  </a:cxn>
                  <a:cxn ang="0">
                    <a:pos x="460" y="646"/>
                  </a:cxn>
                  <a:cxn ang="0">
                    <a:pos x="414" y="660"/>
                  </a:cxn>
                  <a:cxn ang="0">
                    <a:pos x="364" y="670"/>
                  </a:cxn>
                  <a:cxn ang="0">
                    <a:pos x="314" y="670"/>
                  </a:cxn>
                  <a:cxn ang="0">
                    <a:pos x="264" y="664"/>
                  </a:cxn>
                  <a:cxn ang="0">
                    <a:pos x="218" y="652"/>
                  </a:cxn>
                  <a:cxn ang="0">
                    <a:pos x="174" y="630"/>
                  </a:cxn>
                  <a:cxn ang="0">
                    <a:pos x="134" y="604"/>
                  </a:cxn>
                  <a:cxn ang="0">
                    <a:pos x="98" y="574"/>
                  </a:cxn>
                  <a:cxn ang="0">
                    <a:pos x="66" y="536"/>
                  </a:cxn>
                  <a:cxn ang="0">
                    <a:pos x="40" y="496"/>
                  </a:cxn>
                  <a:cxn ang="0">
                    <a:pos x="20" y="452"/>
                  </a:cxn>
                  <a:cxn ang="0">
                    <a:pos x="8" y="404"/>
                  </a:cxn>
                  <a:cxn ang="0">
                    <a:pos x="0" y="352"/>
                  </a:cxn>
                  <a:cxn ang="0">
                    <a:pos x="2" y="302"/>
                  </a:cxn>
                  <a:cxn ang="0">
                    <a:pos x="10" y="252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6" y="122"/>
                  </a:cxn>
                  <a:cxn ang="0">
                    <a:pos x="108" y="86"/>
                  </a:cxn>
                  <a:cxn ang="0">
                    <a:pos x="146" y="58"/>
                  </a:cxn>
                  <a:cxn ang="0">
                    <a:pos x="188" y="32"/>
                  </a:cxn>
                  <a:cxn ang="0">
                    <a:pos x="232" y="14"/>
                  </a:cxn>
                  <a:cxn ang="0">
                    <a:pos x="280" y="4"/>
                  </a:cxn>
                  <a:cxn ang="0">
                    <a:pos x="332" y="0"/>
                  </a:cxn>
                </a:cxnLst>
                <a:rect l="0" t="0" r="r" b="b"/>
                <a:pathLst>
                  <a:path w="662" h="672">
                    <a:moveTo>
                      <a:pt x="332" y="0"/>
                    </a:moveTo>
                    <a:lnTo>
                      <a:pt x="348" y="0"/>
                    </a:lnTo>
                    <a:lnTo>
                      <a:pt x="364" y="2"/>
                    </a:lnTo>
                    <a:lnTo>
                      <a:pt x="382" y="4"/>
                    </a:lnTo>
                    <a:lnTo>
                      <a:pt x="398" y="6"/>
                    </a:lnTo>
                    <a:lnTo>
                      <a:pt x="414" y="10"/>
                    </a:lnTo>
                    <a:lnTo>
                      <a:pt x="430" y="14"/>
                    </a:lnTo>
                    <a:lnTo>
                      <a:pt x="444" y="20"/>
                    </a:lnTo>
                    <a:lnTo>
                      <a:pt x="460" y="26"/>
                    </a:lnTo>
                    <a:lnTo>
                      <a:pt x="474" y="32"/>
                    </a:lnTo>
                    <a:lnTo>
                      <a:pt x="488" y="40"/>
                    </a:lnTo>
                    <a:lnTo>
                      <a:pt x="502" y="48"/>
                    </a:lnTo>
                    <a:lnTo>
                      <a:pt x="516" y="58"/>
                    </a:lnTo>
                    <a:lnTo>
                      <a:pt x="528" y="66"/>
                    </a:lnTo>
                    <a:lnTo>
                      <a:pt x="542" y="76"/>
                    </a:lnTo>
                    <a:lnTo>
                      <a:pt x="554" y="86"/>
                    </a:lnTo>
                    <a:lnTo>
                      <a:pt x="564" y="98"/>
                    </a:lnTo>
                    <a:lnTo>
                      <a:pt x="576" y="110"/>
                    </a:lnTo>
                    <a:lnTo>
                      <a:pt x="586" y="122"/>
                    </a:lnTo>
                    <a:lnTo>
                      <a:pt x="596" y="134"/>
                    </a:lnTo>
                    <a:lnTo>
                      <a:pt x="606" y="148"/>
                    </a:lnTo>
                    <a:lnTo>
                      <a:pt x="614" y="162"/>
                    </a:lnTo>
                    <a:lnTo>
                      <a:pt x="622" y="176"/>
                    </a:lnTo>
                    <a:lnTo>
                      <a:pt x="628" y="190"/>
                    </a:lnTo>
                    <a:lnTo>
                      <a:pt x="636" y="204"/>
                    </a:lnTo>
                    <a:lnTo>
                      <a:pt x="642" y="220"/>
                    </a:lnTo>
                    <a:lnTo>
                      <a:pt x="646" y="236"/>
                    </a:lnTo>
                    <a:lnTo>
                      <a:pt x="652" y="252"/>
                    </a:lnTo>
                    <a:lnTo>
                      <a:pt x="654" y="268"/>
                    </a:lnTo>
                    <a:lnTo>
                      <a:pt x="658" y="284"/>
                    </a:lnTo>
                    <a:lnTo>
                      <a:pt x="660" y="302"/>
                    </a:lnTo>
                    <a:lnTo>
                      <a:pt x="662" y="318"/>
                    </a:lnTo>
                    <a:lnTo>
                      <a:pt x="662" y="336"/>
                    </a:lnTo>
                    <a:lnTo>
                      <a:pt x="662" y="352"/>
                    </a:lnTo>
                    <a:lnTo>
                      <a:pt x="660" y="370"/>
                    </a:lnTo>
                    <a:lnTo>
                      <a:pt x="658" y="386"/>
                    </a:lnTo>
                    <a:lnTo>
                      <a:pt x="654" y="404"/>
                    </a:lnTo>
                    <a:lnTo>
                      <a:pt x="652" y="420"/>
                    </a:lnTo>
                    <a:lnTo>
                      <a:pt x="646" y="436"/>
                    </a:lnTo>
                    <a:lnTo>
                      <a:pt x="642" y="452"/>
                    </a:lnTo>
                    <a:lnTo>
                      <a:pt x="636" y="466"/>
                    </a:lnTo>
                    <a:lnTo>
                      <a:pt x="628" y="482"/>
                    </a:lnTo>
                    <a:lnTo>
                      <a:pt x="622" y="496"/>
                    </a:lnTo>
                    <a:lnTo>
                      <a:pt x="614" y="510"/>
                    </a:lnTo>
                    <a:lnTo>
                      <a:pt x="606" y="524"/>
                    </a:lnTo>
                    <a:lnTo>
                      <a:pt x="596" y="536"/>
                    </a:lnTo>
                    <a:lnTo>
                      <a:pt x="586" y="550"/>
                    </a:lnTo>
                    <a:lnTo>
                      <a:pt x="576" y="562"/>
                    </a:lnTo>
                    <a:lnTo>
                      <a:pt x="564" y="574"/>
                    </a:lnTo>
                    <a:lnTo>
                      <a:pt x="554" y="584"/>
                    </a:lnTo>
                    <a:lnTo>
                      <a:pt x="542" y="594"/>
                    </a:lnTo>
                    <a:lnTo>
                      <a:pt x="528" y="604"/>
                    </a:lnTo>
                    <a:lnTo>
                      <a:pt x="516" y="614"/>
                    </a:lnTo>
                    <a:lnTo>
                      <a:pt x="502" y="622"/>
                    </a:lnTo>
                    <a:lnTo>
                      <a:pt x="488" y="630"/>
                    </a:lnTo>
                    <a:lnTo>
                      <a:pt x="474" y="638"/>
                    </a:lnTo>
                    <a:lnTo>
                      <a:pt x="460" y="646"/>
                    </a:lnTo>
                    <a:lnTo>
                      <a:pt x="444" y="652"/>
                    </a:lnTo>
                    <a:lnTo>
                      <a:pt x="430" y="656"/>
                    </a:lnTo>
                    <a:lnTo>
                      <a:pt x="414" y="660"/>
                    </a:lnTo>
                    <a:lnTo>
                      <a:pt x="398" y="664"/>
                    </a:lnTo>
                    <a:lnTo>
                      <a:pt x="382" y="668"/>
                    </a:lnTo>
                    <a:lnTo>
                      <a:pt x="364" y="670"/>
                    </a:lnTo>
                    <a:lnTo>
                      <a:pt x="348" y="670"/>
                    </a:lnTo>
                    <a:lnTo>
                      <a:pt x="332" y="672"/>
                    </a:lnTo>
                    <a:lnTo>
                      <a:pt x="314" y="670"/>
                    </a:lnTo>
                    <a:lnTo>
                      <a:pt x="298" y="670"/>
                    </a:lnTo>
                    <a:lnTo>
                      <a:pt x="280" y="668"/>
                    </a:lnTo>
                    <a:lnTo>
                      <a:pt x="264" y="664"/>
                    </a:lnTo>
                    <a:lnTo>
                      <a:pt x="248" y="660"/>
                    </a:lnTo>
                    <a:lnTo>
                      <a:pt x="232" y="656"/>
                    </a:lnTo>
                    <a:lnTo>
                      <a:pt x="218" y="652"/>
                    </a:lnTo>
                    <a:lnTo>
                      <a:pt x="202" y="646"/>
                    </a:lnTo>
                    <a:lnTo>
                      <a:pt x="188" y="638"/>
                    </a:lnTo>
                    <a:lnTo>
                      <a:pt x="174" y="630"/>
                    </a:lnTo>
                    <a:lnTo>
                      <a:pt x="160" y="622"/>
                    </a:lnTo>
                    <a:lnTo>
                      <a:pt x="146" y="614"/>
                    </a:lnTo>
                    <a:lnTo>
                      <a:pt x="134" y="604"/>
                    </a:lnTo>
                    <a:lnTo>
                      <a:pt x="120" y="594"/>
                    </a:lnTo>
                    <a:lnTo>
                      <a:pt x="108" y="584"/>
                    </a:lnTo>
                    <a:lnTo>
                      <a:pt x="98" y="574"/>
                    </a:lnTo>
                    <a:lnTo>
                      <a:pt x="86" y="562"/>
                    </a:lnTo>
                    <a:lnTo>
                      <a:pt x="76" y="550"/>
                    </a:lnTo>
                    <a:lnTo>
                      <a:pt x="66" y="536"/>
                    </a:lnTo>
                    <a:lnTo>
                      <a:pt x="56" y="524"/>
                    </a:lnTo>
                    <a:lnTo>
                      <a:pt x="48" y="510"/>
                    </a:lnTo>
                    <a:lnTo>
                      <a:pt x="40" y="496"/>
                    </a:lnTo>
                    <a:lnTo>
                      <a:pt x="34" y="482"/>
                    </a:lnTo>
                    <a:lnTo>
                      <a:pt x="26" y="466"/>
                    </a:lnTo>
                    <a:lnTo>
                      <a:pt x="20" y="452"/>
                    </a:lnTo>
                    <a:lnTo>
                      <a:pt x="16" y="436"/>
                    </a:lnTo>
                    <a:lnTo>
                      <a:pt x="10" y="420"/>
                    </a:lnTo>
                    <a:lnTo>
                      <a:pt x="8" y="404"/>
                    </a:lnTo>
                    <a:lnTo>
                      <a:pt x="4" y="386"/>
                    </a:lnTo>
                    <a:lnTo>
                      <a:pt x="2" y="370"/>
                    </a:lnTo>
                    <a:lnTo>
                      <a:pt x="0" y="352"/>
                    </a:lnTo>
                    <a:lnTo>
                      <a:pt x="0" y="336"/>
                    </a:lnTo>
                    <a:lnTo>
                      <a:pt x="0" y="318"/>
                    </a:lnTo>
                    <a:lnTo>
                      <a:pt x="2" y="302"/>
                    </a:lnTo>
                    <a:lnTo>
                      <a:pt x="4" y="284"/>
                    </a:lnTo>
                    <a:lnTo>
                      <a:pt x="8" y="268"/>
                    </a:lnTo>
                    <a:lnTo>
                      <a:pt x="10" y="252"/>
                    </a:lnTo>
                    <a:lnTo>
                      <a:pt x="16" y="236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4" y="190"/>
                    </a:lnTo>
                    <a:lnTo>
                      <a:pt x="40" y="176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6" y="134"/>
                    </a:lnTo>
                    <a:lnTo>
                      <a:pt x="76" y="122"/>
                    </a:lnTo>
                    <a:lnTo>
                      <a:pt x="86" y="110"/>
                    </a:lnTo>
                    <a:lnTo>
                      <a:pt x="98" y="98"/>
                    </a:lnTo>
                    <a:lnTo>
                      <a:pt x="108" y="86"/>
                    </a:lnTo>
                    <a:lnTo>
                      <a:pt x="120" y="76"/>
                    </a:lnTo>
                    <a:lnTo>
                      <a:pt x="134" y="66"/>
                    </a:lnTo>
                    <a:lnTo>
                      <a:pt x="146" y="58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2" y="26"/>
                    </a:lnTo>
                    <a:lnTo>
                      <a:pt x="218" y="20"/>
                    </a:lnTo>
                    <a:lnTo>
                      <a:pt x="232" y="14"/>
                    </a:lnTo>
                    <a:lnTo>
                      <a:pt x="248" y="10"/>
                    </a:lnTo>
                    <a:lnTo>
                      <a:pt x="264" y="6"/>
                    </a:lnTo>
                    <a:lnTo>
                      <a:pt x="280" y="4"/>
                    </a:lnTo>
                    <a:lnTo>
                      <a:pt x="298" y="2"/>
                    </a:lnTo>
                    <a:lnTo>
                      <a:pt x="314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F5CD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9" name="Freeform 378"/>
              <p:cNvSpPr>
                <a:spLocks/>
              </p:cNvSpPr>
              <p:nvPr/>
            </p:nvSpPr>
            <p:spPr bwMode="auto">
              <a:xfrm>
                <a:off x="5133975" y="879475"/>
                <a:ext cx="1038225" cy="1057275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8" y="12"/>
                  </a:cxn>
                  <a:cxn ang="0">
                    <a:pos x="454" y="26"/>
                  </a:cxn>
                  <a:cxn ang="0">
                    <a:pos x="496" y="50"/>
                  </a:cxn>
                  <a:cxn ang="0">
                    <a:pos x="536" y="76"/>
                  </a:cxn>
                  <a:cxn ang="0">
                    <a:pos x="570" y="110"/>
                  </a:cxn>
                  <a:cxn ang="0">
                    <a:pos x="598" y="148"/>
                  </a:cxn>
                  <a:cxn ang="0">
                    <a:pos x="622" y="190"/>
                  </a:cxn>
                  <a:cxn ang="0">
                    <a:pos x="640" y="234"/>
                  </a:cxn>
                  <a:cxn ang="0">
                    <a:pos x="650" y="282"/>
                  </a:cxn>
                  <a:cxn ang="0">
                    <a:pos x="654" y="334"/>
                  </a:cxn>
                  <a:cxn ang="0">
                    <a:pos x="650" y="384"/>
                  </a:cxn>
                  <a:cxn ang="0">
                    <a:pos x="640" y="432"/>
                  </a:cxn>
                  <a:cxn ang="0">
                    <a:pos x="622" y="478"/>
                  </a:cxn>
                  <a:cxn ang="0">
                    <a:pos x="598" y="520"/>
                  </a:cxn>
                  <a:cxn ang="0">
                    <a:pos x="570" y="558"/>
                  </a:cxn>
                  <a:cxn ang="0">
                    <a:pos x="536" y="590"/>
                  </a:cxn>
                  <a:cxn ang="0">
                    <a:pos x="496" y="618"/>
                  </a:cxn>
                  <a:cxn ang="0">
                    <a:pos x="454" y="640"/>
                  </a:cxn>
                  <a:cxn ang="0">
                    <a:pos x="408" y="656"/>
                  </a:cxn>
                  <a:cxn ang="0">
                    <a:pos x="360" y="664"/>
                  </a:cxn>
                  <a:cxn ang="0">
                    <a:pos x="310" y="666"/>
                  </a:cxn>
                  <a:cxn ang="0">
                    <a:pos x="262" y="660"/>
                  </a:cxn>
                  <a:cxn ang="0">
                    <a:pos x="214" y="646"/>
                  </a:cxn>
                  <a:cxn ang="0">
                    <a:pos x="170" y="626"/>
                  </a:cxn>
                  <a:cxn ang="0">
                    <a:pos x="132" y="600"/>
                  </a:cxn>
                  <a:cxn ang="0">
                    <a:pos x="96" y="568"/>
                  </a:cxn>
                  <a:cxn ang="0">
                    <a:pos x="64" y="532"/>
                  </a:cxn>
                  <a:cxn ang="0">
                    <a:pos x="40" y="492"/>
                  </a:cxn>
                  <a:cxn ang="0">
                    <a:pos x="20" y="448"/>
                  </a:cxn>
                  <a:cxn ang="0">
                    <a:pos x="6" y="400"/>
                  </a:cxn>
                  <a:cxn ang="0">
                    <a:pos x="0" y="350"/>
                  </a:cxn>
                  <a:cxn ang="0">
                    <a:pos x="2" y="300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4" y="122"/>
                  </a:cxn>
                  <a:cxn ang="0">
                    <a:pos x="106" y="88"/>
                  </a:cxn>
                  <a:cxn ang="0">
                    <a:pos x="144" y="58"/>
                  </a:cxn>
                  <a:cxn ang="0">
                    <a:pos x="186" y="34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4" h="666">
                    <a:moveTo>
                      <a:pt x="328" y="0"/>
                    </a:moveTo>
                    <a:lnTo>
                      <a:pt x="344" y="2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4" y="8"/>
                    </a:lnTo>
                    <a:lnTo>
                      <a:pt x="408" y="12"/>
                    </a:lnTo>
                    <a:lnTo>
                      <a:pt x="424" y="16"/>
                    </a:lnTo>
                    <a:lnTo>
                      <a:pt x="440" y="22"/>
                    </a:lnTo>
                    <a:lnTo>
                      <a:pt x="454" y="26"/>
                    </a:lnTo>
                    <a:lnTo>
                      <a:pt x="468" y="34"/>
                    </a:lnTo>
                    <a:lnTo>
                      <a:pt x="484" y="40"/>
                    </a:lnTo>
                    <a:lnTo>
                      <a:pt x="496" y="50"/>
                    </a:lnTo>
                    <a:lnTo>
                      <a:pt x="510" y="58"/>
                    </a:lnTo>
                    <a:lnTo>
                      <a:pt x="522" y="66"/>
                    </a:lnTo>
                    <a:lnTo>
                      <a:pt x="536" y="76"/>
                    </a:lnTo>
                    <a:lnTo>
                      <a:pt x="548" y="88"/>
                    </a:lnTo>
                    <a:lnTo>
                      <a:pt x="558" y="98"/>
                    </a:lnTo>
                    <a:lnTo>
                      <a:pt x="570" y="110"/>
                    </a:lnTo>
                    <a:lnTo>
                      <a:pt x="580" y="122"/>
                    </a:lnTo>
                    <a:lnTo>
                      <a:pt x="590" y="134"/>
                    </a:lnTo>
                    <a:lnTo>
                      <a:pt x="598" y="148"/>
                    </a:lnTo>
                    <a:lnTo>
                      <a:pt x="608" y="162"/>
                    </a:lnTo>
                    <a:lnTo>
                      <a:pt x="614" y="174"/>
                    </a:lnTo>
                    <a:lnTo>
                      <a:pt x="622" y="190"/>
                    </a:lnTo>
                    <a:lnTo>
                      <a:pt x="628" y="204"/>
                    </a:lnTo>
                    <a:lnTo>
                      <a:pt x="634" y="220"/>
                    </a:lnTo>
                    <a:lnTo>
                      <a:pt x="640" y="234"/>
                    </a:lnTo>
                    <a:lnTo>
                      <a:pt x="644" y="250"/>
                    </a:lnTo>
                    <a:lnTo>
                      <a:pt x="648" y="266"/>
                    </a:lnTo>
                    <a:lnTo>
                      <a:pt x="650" y="282"/>
                    </a:lnTo>
                    <a:lnTo>
                      <a:pt x="652" y="300"/>
                    </a:lnTo>
                    <a:lnTo>
                      <a:pt x="654" y="316"/>
                    </a:lnTo>
                    <a:lnTo>
                      <a:pt x="654" y="334"/>
                    </a:lnTo>
                    <a:lnTo>
                      <a:pt x="654" y="350"/>
                    </a:lnTo>
                    <a:lnTo>
                      <a:pt x="652" y="368"/>
                    </a:lnTo>
                    <a:lnTo>
                      <a:pt x="650" y="384"/>
                    </a:lnTo>
                    <a:lnTo>
                      <a:pt x="648" y="400"/>
                    </a:lnTo>
                    <a:lnTo>
                      <a:pt x="644" y="416"/>
                    </a:lnTo>
                    <a:lnTo>
                      <a:pt x="640" y="432"/>
                    </a:lnTo>
                    <a:lnTo>
                      <a:pt x="634" y="448"/>
                    </a:lnTo>
                    <a:lnTo>
                      <a:pt x="628" y="464"/>
                    </a:lnTo>
                    <a:lnTo>
                      <a:pt x="622" y="478"/>
                    </a:lnTo>
                    <a:lnTo>
                      <a:pt x="614" y="492"/>
                    </a:lnTo>
                    <a:lnTo>
                      <a:pt x="608" y="506"/>
                    </a:lnTo>
                    <a:lnTo>
                      <a:pt x="598" y="520"/>
                    </a:lnTo>
                    <a:lnTo>
                      <a:pt x="590" y="532"/>
                    </a:lnTo>
                    <a:lnTo>
                      <a:pt x="580" y="546"/>
                    </a:lnTo>
                    <a:lnTo>
                      <a:pt x="570" y="558"/>
                    </a:lnTo>
                    <a:lnTo>
                      <a:pt x="558" y="568"/>
                    </a:lnTo>
                    <a:lnTo>
                      <a:pt x="548" y="580"/>
                    </a:lnTo>
                    <a:lnTo>
                      <a:pt x="536" y="590"/>
                    </a:lnTo>
                    <a:lnTo>
                      <a:pt x="522" y="600"/>
                    </a:lnTo>
                    <a:lnTo>
                      <a:pt x="510" y="610"/>
                    </a:lnTo>
                    <a:lnTo>
                      <a:pt x="496" y="618"/>
                    </a:lnTo>
                    <a:lnTo>
                      <a:pt x="484" y="626"/>
                    </a:lnTo>
                    <a:lnTo>
                      <a:pt x="468" y="634"/>
                    </a:lnTo>
                    <a:lnTo>
                      <a:pt x="454" y="640"/>
                    </a:lnTo>
                    <a:lnTo>
                      <a:pt x="440" y="646"/>
                    </a:lnTo>
                    <a:lnTo>
                      <a:pt x="424" y="652"/>
                    </a:lnTo>
                    <a:lnTo>
                      <a:pt x="408" y="656"/>
                    </a:lnTo>
                    <a:lnTo>
                      <a:pt x="394" y="660"/>
                    </a:lnTo>
                    <a:lnTo>
                      <a:pt x="376" y="662"/>
                    </a:lnTo>
                    <a:lnTo>
                      <a:pt x="360" y="664"/>
                    </a:lnTo>
                    <a:lnTo>
                      <a:pt x="344" y="666"/>
                    </a:lnTo>
                    <a:lnTo>
                      <a:pt x="328" y="666"/>
                    </a:lnTo>
                    <a:lnTo>
                      <a:pt x="310" y="666"/>
                    </a:lnTo>
                    <a:lnTo>
                      <a:pt x="294" y="664"/>
                    </a:lnTo>
                    <a:lnTo>
                      <a:pt x="278" y="662"/>
                    </a:lnTo>
                    <a:lnTo>
                      <a:pt x="262" y="660"/>
                    </a:lnTo>
                    <a:lnTo>
                      <a:pt x="246" y="656"/>
                    </a:lnTo>
                    <a:lnTo>
                      <a:pt x="230" y="652"/>
                    </a:lnTo>
                    <a:lnTo>
                      <a:pt x="214" y="646"/>
                    </a:lnTo>
                    <a:lnTo>
                      <a:pt x="200" y="640"/>
                    </a:lnTo>
                    <a:lnTo>
                      <a:pt x="186" y="634"/>
                    </a:lnTo>
                    <a:lnTo>
                      <a:pt x="170" y="626"/>
                    </a:lnTo>
                    <a:lnTo>
                      <a:pt x="158" y="618"/>
                    </a:lnTo>
                    <a:lnTo>
                      <a:pt x="144" y="610"/>
                    </a:lnTo>
                    <a:lnTo>
                      <a:pt x="132" y="600"/>
                    </a:lnTo>
                    <a:lnTo>
                      <a:pt x="118" y="590"/>
                    </a:lnTo>
                    <a:lnTo>
                      <a:pt x="106" y="580"/>
                    </a:lnTo>
                    <a:lnTo>
                      <a:pt x="96" y="568"/>
                    </a:lnTo>
                    <a:lnTo>
                      <a:pt x="84" y="558"/>
                    </a:lnTo>
                    <a:lnTo>
                      <a:pt x="74" y="546"/>
                    </a:lnTo>
                    <a:lnTo>
                      <a:pt x="64" y="532"/>
                    </a:lnTo>
                    <a:lnTo>
                      <a:pt x="56" y="520"/>
                    </a:lnTo>
                    <a:lnTo>
                      <a:pt x="48" y="506"/>
                    </a:lnTo>
                    <a:lnTo>
                      <a:pt x="40" y="492"/>
                    </a:lnTo>
                    <a:lnTo>
                      <a:pt x="32" y="478"/>
                    </a:lnTo>
                    <a:lnTo>
                      <a:pt x="26" y="464"/>
                    </a:lnTo>
                    <a:lnTo>
                      <a:pt x="20" y="448"/>
                    </a:lnTo>
                    <a:lnTo>
                      <a:pt x="14" y="432"/>
                    </a:lnTo>
                    <a:lnTo>
                      <a:pt x="10" y="416"/>
                    </a:lnTo>
                    <a:lnTo>
                      <a:pt x="6" y="400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0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4" y="282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2" y="190"/>
                    </a:lnTo>
                    <a:lnTo>
                      <a:pt x="40" y="174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4" y="134"/>
                    </a:lnTo>
                    <a:lnTo>
                      <a:pt x="74" y="122"/>
                    </a:lnTo>
                    <a:lnTo>
                      <a:pt x="84" y="110"/>
                    </a:lnTo>
                    <a:lnTo>
                      <a:pt x="96" y="98"/>
                    </a:lnTo>
                    <a:lnTo>
                      <a:pt x="106" y="88"/>
                    </a:lnTo>
                    <a:lnTo>
                      <a:pt x="118" y="76"/>
                    </a:lnTo>
                    <a:lnTo>
                      <a:pt x="132" y="66"/>
                    </a:lnTo>
                    <a:lnTo>
                      <a:pt x="144" y="58"/>
                    </a:lnTo>
                    <a:lnTo>
                      <a:pt x="158" y="50"/>
                    </a:lnTo>
                    <a:lnTo>
                      <a:pt x="170" y="40"/>
                    </a:lnTo>
                    <a:lnTo>
                      <a:pt x="186" y="34"/>
                    </a:lnTo>
                    <a:lnTo>
                      <a:pt x="200" y="26"/>
                    </a:lnTo>
                    <a:lnTo>
                      <a:pt x="214" y="22"/>
                    </a:lnTo>
                    <a:lnTo>
                      <a:pt x="230" y="16"/>
                    </a:lnTo>
                    <a:lnTo>
                      <a:pt x="246" y="12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F5C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0" name="Freeform 379"/>
              <p:cNvSpPr>
                <a:spLocks/>
              </p:cNvSpPr>
              <p:nvPr/>
            </p:nvSpPr>
            <p:spPr bwMode="auto">
              <a:xfrm>
                <a:off x="5156200" y="901700"/>
                <a:ext cx="1003300" cy="1019175"/>
              </a:xfrm>
              <a:custGeom>
                <a:avLst/>
                <a:gdLst/>
                <a:ahLst/>
                <a:cxnLst>
                  <a:cxn ang="0">
                    <a:pos x="348" y="2"/>
                  </a:cxn>
                  <a:cxn ang="0">
                    <a:pos x="396" y="10"/>
                  </a:cxn>
                  <a:cxn ang="0">
                    <a:pos x="440" y="26"/>
                  </a:cxn>
                  <a:cxn ang="0">
                    <a:pos x="480" y="46"/>
                  </a:cxn>
                  <a:cxn ang="0">
                    <a:pos x="518" y="74"/>
                  </a:cxn>
                  <a:cxn ang="0">
                    <a:pos x="550" y="106"/>
                  </a:cxn>
                  <a:cxn ang="0">
                    <a:pos x="578" y="142"/>
                  </a:cxn>
                  <a:cxn ang="0">
                    <a:pos x="602" y="182"/>
                  </a:cxn>
                  <a:cxn ang="0">
                    <a:pos x="618" y="226"/>
                  </a:cxn>
                  <a:cxn ang="0">
                    <a:pos x="628" y="272"/>
                  </a:cxn>
                  <a:cxn ang="0">
                    <a:pos x="632" y="322"/>
                  </a:cxn>
                  <a:cxn ang="0">
                    <a:pos x="628" y="370"/>
                  </a:cxn>
                  <a:cxn ang="0">
                    <a:pos x="618" y="416"/>
                  </a:cxn>
                  <a:cxn ang="0">
                    <a:pos x="602" y="460"/>
                  </a:cxn>
                  <a:cxn ang="0">
                    <a:pos x="578" y="500"/>
                  </a:cxn>
                  <a:cxn ang="0">
                    <a:pos x="550" y="536"/>
                  </a:cxn>
                  <a:cxn ang="0">
                    <a:pos x="518" y="568"/>
                  </a:cxn>
                  <a:cxn ang="0">
                    <a:pos x="480" y="596"/>
                  </a:cxn>
                  <a:cxn ang="0">
                    <a:pos x="440" y="616"/>
                  </a:cxn>
                  <a:cxn ang="0">
                    <a:pos x="396" y="632"/>
                  </a:cxn>
                  <a:cxn ang="0">
                    <a:pos x="348" y="640"/>
                  </a:cxn>
                  <a:cxn ang="0">
                    <a:pos x="300" y="642"/>
                  </a:cxn>
                  <a:cxn ang="0">
                    <a:pos x="252" y="636"/>
                  </a:cxn>
                  <a:cxn ang="0">
                    <a:pos x="208" y="622"/>
                  </a:cxn>
                  <a:cxn ang="0">
                    <a:pos x="166" y="604"/>
                  </a:cxn>
                  <a:cxn ang="0">
                    <a:pos x="128" y="578"/>
                  </a:cxn>
                  <a:cxn ang="0">
                    <a:pos x="94" y="548"/>
                  </a:cxn>
                  <a:cxn ang="0">
                    <a:pos x="64" y="514"/>
                  </a:cxn>
                  <a:cxn ang="0">
                    <a:pos x="38" y="474"/>
                  </a:cxn>
                  <a:cxn ang="0">
                    <a:pos x="20" y="432"/>
                  </a:cxn>
                  <a:cxn ang="0">
                    <a:pos x="8" y="386"/>
                  </a:cxn>
                  <a:cxn ang="0">
                    <a:pos x="2" y="338"/>
                  </a:cxn>
                  <a:cxn ang="0">
                    <a:pos x="2" y="288"/>
                  </a:cxn>
                  <a:cxn ang="0">
                    <a:pos x="10" y="240"/>
                  </a:cxn>
                  <a:cxn ang="0">
                    <a:pos x="26" y="196"/>
                  </a:cxn>
                  <a:cxn ang="0">
                    <a:pos x="46" y="154"/>
                  </a:cxn>
                  <a:cxn ang="0">
                    <a:pos x="72" y="118"/>
                  </a:cxn>
                  <a:cxn ang="0">
                    <a:pos x="104" y="84"/>
                  </a:cxn>
                  <a:cxn ang="0">
                    <a:pos x="140" y="56"/>
                  </a:cxn>
                  <a:cxn ang="0">
                    <a:pos x="180" y="32"/>
                  </a:cxn>
                  <a:cxn ang="0">
                    <a:pos x="222" y="14"/>
                  </a:cxn>
                  <a:cxn ang="0">
                    <a:pos x="268" y="4"/>
                  </a:cxn>
                  <a:cxn ang="0">
                    <a:pos x="316" y="0"/>
                  </a:cxn>
                </a:cxnLst>
                <a:rect l="0" t="0" r="r" b="b"/>
                <a:pathLst>
                  <a:path w="632" h="642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2"/>
                    </a:lnTo>
                    <a:lnTo>
                      <a:pt x="364" y="4"/>
                    </a:lnTo>
                    <a:lnTo>
                      <a:pt x="380" y="6"/>
                    </a:lnTo>
                    <a:lnTo>
                      <a:pt x="396" y="10"/>
                    </a:lnTo>
                    <a:lnTo>
                      <a:pt x="410" y="14"/>
                    </a:lnTo>
                    <a:lnTo>
                      <a:pt x="426" y="20"/>
                    </a:lnTo>
                    <a:lnTo>
                      <a:pt x="440" y="26"/>
                    </a:lnTo>
                    <a:lnTo>
                      <a:pt x="454" y="32"/>
                    </a:lnTo>
                    <a:lnTo>
                      <a:pt x="468" y="40"/>
                    </a:lnTo>
                    <a:lnTo>
                      <a:pt x="480" y="46"/>
                    </a:lnTo>
                    <a:lnTo>
                      <a:pt x="494" y="56"/>
                    </a:lnTo>
                    <a:lnTo>
                      <a:pt x="506" y="64"/>
                    </a:lnTo>
                    <a:lnTo>
                      <a:pt x="518" y="74"/>
                    </a:lnTo>
                    <a:lnTo>
                      <a:pt x="528" y="84"/>
                    </a:lnTo>
                    <a:lnTo>
                      <a:pt x="540" y="94"/>
                    </a:lnTo>
                    <a:lnTo>
                      <a:pt x="550" y="106"/>
                    </a:lnTo>
                    <a:lnTo>
                      <a:pt x="560" y="118"/>
                    </a:lnTo>
                    <a:lnTo>
                      <a:pt x="570" y="130"/>
                    </a:lnTo>
                    <a:lnTo>
                      <a:pt x="578" y="142"/>
                    </a:lnTo>
                    <a:lnTo>
                      <a:pt x="586" y="154"/>
                    </a:lnTo>
                    <a:lnTo>
                      <a:pt x="594" y="168"/>
                    </a:lnTo>
                    <a:lnTo>
                      <a:pt x="602" y="182"/>
                    </a:lnTo>
                    <a:lnTo>
                      <a:pt x="608" y="196"/>
                    </a:lnTo>
                    <a:lnTo>
                      <a:pt x="614" y="210"/>
                    </a:lnTo>
                    <a:lnTo>
                      <a:pt x="618" y="226"/>
                    </a:lnTo>
                    <a:lnTo>
                      <a:pt x="622" y="240"/>
                    </a:lnTo>
                    <a:lnTo>
                      <a:pt x="626" y="256"/>
                    </a:lnTo>
                    <a:lnTo>
                      <a:pt x="628" y="272"/>
                    </a:lnTo>
                    <a:lnTo>
                      <a:pt x="630" y="288"/>
                    </a:lnTo>
                    <a:lnTo>
                      <a:pt x="632" y="304"/>
                    </a:lnTo>
                    <a:lnTo>
                      <a:pt x="632" y="322"/>
                    </a:lnTo>
                    <a:lnTo>
                      <a:pt x="632" y="338"/>
                    </a:lnTo>
                    <a:lnTo>
                      <a:pt x="630" y="354"/>
                    </a:lnTo>
                    <a:lnTo>
                      <a:pt x="628" y="370"/>
                    </a:lnTo>
                    <a:lnTo>
                      <a:pt x="626" y="386"/>
                    </a:lnTo>
                    <a:lnTo>
                      <a:pt x="622" y="402"/>
                    </a:lnTo>
                    <a:lnTo>
                      <a:pt x="618" y="416"/>
                    </a:lnTo>
                    <a:lnTo>
                      <a:pt x="614" y="432"/>
                    </a:lnTo>
                    <a:lnTo>
                      <a:pt x="608" y="446"/>
                    </a:lnTo>
                    <a:lnTo>
                      <a:pt x="602" y="460"/>
                    </a:lnTo>
                    <a:lnTo>
                      <a:pt x="594" y="474"/>
                    </a:lnTo>
                    <a:lnTo>
                      <a:pt x="586" y="488"/>
                    </a:lnTo>
                    <a:lnTo>
                      <a:pt x="578" y="500"/>
                    </a:lnTo>
                    <a:lnTo>
                      <a:pt x="570" y="514"/>
                    </a:lnTo>
                    <a:lnTo>
                      <a:pt x="560" y="526"/>
                    </a:lnTo>
                    <a:lnTo>
                      <a:pt x="550" y="536"/>
                    </a:lnTo>
                    <a:lnTo>
                      <a:pt x="540" y="548"/>
                    </a:lnTo>
                    <a:lnTo>
                      <a:pt x="528" y="558"/>
                    </a:lnTo>
                    <a:lnTo>
                      <a:pt x="518" y="568"/>
                    </a:lnTo>
                    <a:lnTo>
                      <a:pt x="506" y="578"/>
                    </a:lnTo>
                    <a:lnTo>
                      <a:pt x="494" y="588"/>
                    </a:lnTo>
                    <a:lnTo>
                      <a:pt x="480" y="596"/>
                    </a:lnTo>
                    <a:lnTo>
                      <a:pt x="468" y="604"/>
                    </a:lnTo>
                    <a:lnTo>
                      <a:pt x="454" y="610"/>
                    </a:lnTo>
                    <a:lnTo>
                      <a:pt x="440" y="616"/>
                    </a:lnTo>
                    <a:lnTo>
                      <a:pt x="426" y="622"/>
                    </a:lnTo>
                    <a:lnTo>
                      <a:pt x="410" y="628"/>
                    </a:lnTo>
                    <a:lnTo>
                      <a:pt x="396" y="632"/>
                    </a:lnTo>
                    <a:lnTo>
                      <a:pt x="380" y="636"/>
                    </a:lnTo>
                    <a:lnTo>
                      <a:pt x="364" y="638"/>
                    </a:lnTo>
                    <a:lnTo>
                      <a:pt x="348" y="640"/>
                    </a:lnTo>
                    <a:lnTo>
                      <a:pt x="332" y="642"/>
                    </a:lnTo>
                    <a:lnTo>
                      <a:pt x="316" y="642"/>
                    </a:lnTo>
                    <a:lnTo>
                      <a:pt x="300" y="642"/>
                    </a:lnTo>
                    <a:lnTo>
                      <a:pt x="284" y="640"/>
                    </a:lnTo>
                    <a:lnTo>
                      <a:pt x="268" y="638"/>
                    </a:lnTo>
                    <a:lnTo>
                      <a:pt x="252" y="636"/>
                    </a:lnTo>
                    <a:lnTo>
                      <a:pt x="238" y="632"/>
                    </a:lnTo>
                    <a:lnTo>
                      <a:pt x="222" y="628"/>
                    </a:lnTo>
                    <a:lnTo>
                      <a:pt x="208" y="622"/>
                    </a:lnTo>
                    <a:lnTo>
                      <a:pt x="194" y="616"/>
                    </a:lnTo>
                    <a:lnTo>
                      <a:pt x="180" y="610"/>
                    </a:lnTo>
                    <a:lnTo>
                      <a:pt x="166" y="604"/>
                    </a:lnTo>
                    <a:lnTo>
                      <a:pt x="152" y="596"/>
                    </a:lnTo>
                    <a:lnTo>
                      <a:pt x="140" y="588"/>
                    </a:lnTo>
                    <a:lnTo>
                      <a:pt x="128" y="578"/>
                    </a:lnTo>
                    <a:lnTo>
                      <a:pt x="116" y="568"/>
                    </a:lnTo>
                    <a:lnTo>
                      <a:pt x="104" y="558"/>
                    </a:lnTo>
                    <a:lnTo>
                      <a:pt x="94" y="548"/>
                    </a:lnTo>
                    <a:lnTo>
                      <a:pt x="82" y="536"/>
                    </a:lnTo>
                    <a:lnTo>
                      <a:pt x="72" y="526"/>
                    </a:lnTo>
                    <a:lnTo>
                      <a:pt x="64" y="514"/>
                    </a:lnTo>
                    <a:lnTo>
                      <a:pt x="54" y="500"/>
                    </a:lnTo>
                    <a:lnTo>
                      <a:pt x="46" y="488"/>
                    </a:lnTo>
                    <a:lnTo>
                      <a:pt x="38" y="474"/>
                    </a:lnTo>
                    <a:lnTo>
                      <a:pt x="32" y="460"/>
                    </a:lnTo>
                    <a:lnTo>
                      <a:pt x="26" y="446"/>
                    </a:lnTo>
                    <a:lnTo>
                      <a:pt x="20" y="432"/>
                    </a:lnTo>
                    <a:lnTo>
                      <a:pt x="16" y="416"/>
                    </a:lnTo>
                    <a:lnTo>
                      <a:pt x="10" y="402"/>
                    </a:lnTo>
                    <a:lnTo>
                      <a:pt x="8" y="386"/>
                    </a:lnTo>
                    <a:lnTo>
                      <a:pt x="4" y="370"/>
                    </a:lnTo>
                    <a:lnTo>
                      <a:pt x="2" y="354"/>
                    </a:lnTo>
                    <a:lnTo>
                      <a:pt x="2" y="338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2" y="288"/>
                    </a:lnTo>
                    <a:lnTo>
                      <a:pt x="4" y="272"/>
                    </a:lnTo>
                    <a:lnTo>
                      <a:pt x="8" y="256"/>
                    </a:lnTo>
                    <a:lnTo>
                      <a:pt x="10" y="240"/>
                    </a:lnTo>
                    <a:lnTo>
                      <a:pt x="16" y="226"/>
                    </a:lnTo>
                    <a:lnTo>
                      <a:pt x="20" y="210"/>
                    </a:lnTo>
                    <a:lnTo>
                      <a:pt x="26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2" y="118"/>
                    </a:lnTo>
                    <a:lnTo>
                      <a:pt x="82" y="106"/>
                    </a:lnTo>
                    <a:lnTo>
                      <a:pt x="94" y="94"/>
                    </a:lnTo>
                    <a:lnTo>
                      <a:pt x="104" y="84"/>
                    </a:lnTo>
                    <a:lnTo>
                      <a:pt x="116" y="74"/>
                    </a:lnTo>
                    <a:lnTo>
                      <a:pt x="128" y="64"/>
                    </a:lnTo>
                    <a:lnTo>
                      <a:pt x="140" y="56"/>
                    </a:lnTo>
                    <a:lnTo>
                      <a:pt x="152" y="46"/>
                    </a:lnTo>
                    <a:lnTo>
                      <a:pt x="166" y="40"/>
                    </a:lnTo>
                    <a:lnTo>
                      <a:pt x="180" y="32"/>
                    </a:lnTo>
                    <a:lnTo>
                      <a:pt x="194" y="26"/>
                    </a:lnTo>
                    <a:lnTo>
                      <a:pt x="208" y="20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4"/>
                    </a:lnTo>
                    <a:lnTo>
                      <a:pt x="284" y="2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6D1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1" name="Freeform 380"/>
              <p:cNvSpPr>
                <a:spLocks/>
              </p:cNvSpPr>
              <p:nvPr/>
            </p:nvSpPr>
            <p:spPr bwMode="auto">
              <a:xfrm>
                <a:off x="5181600" y="923925"/>
                <a:ext cx="965200" cy="981075"/>
              </a:xfrm>
              <a:custGeom>
                <a:avLst/>
                <a:gdLst/>
                <a:ahLst/>
                <a:cxnLst>
                  <a:cxn ang="0">
                    <a:pos x="336" y="2"/>
                  </a:cxn>
                  <a:cxn ang="0">
                    <a:pos x="380" y="10"/>
                  </a:cxn>
                  <a:cxn ang="0">
                    <a:pos x="422" y="24"/>
                  </a:cxn>
                  <a:cxn ang="0">
                    <a:pos x="462" y="44"/>
                  </a:cxn>
                  <a:cxn ang="0">
                    <a:pos x="498" y="70"/>
                  </a:cxn>
                  <a:cxn ang="0">
                    <a:pos x="528" y="102"/>
                  </a:cxn>
                  <a:cxn ang="0">
                    <a:pos x="556" y="136"/>
                  </a:cxn>
                  <a:cxn ang="0">
                    <a:pos x="578" y="174"/>
                  </a:cxn>
                  <a:cxn ang="0">
                    <a:pos x="594" y="216"/>
                  </a:cxn>
                  <a:cxn ang="0">
                    <a:pos x="604" y="262"/>
                  </a:cxn>
                  <a:cxn ang="0">
                    <a:pos x="608" y="308"/>
                  </a:cxn>
                  <a:cxn ang="0">
                    <a:pos x="604" y="356"/>
                  </a:cxn>
                  <a:cxn ang="0">
                    <a:pos x="594" y="400"/>
                  </a:cxn>
                  <a:cxn ang="0">
                    <a:pos x="578" y="442"/>
                  </a:cxn>
                  <a:cxn ang="0">
                    <a:pos x="556" y="482"/>
                  </a:cxn>
                  <a:cxn ang="0">
                    <a:pos x="528" y="516"/>
                  </a:cxn>
                  <a:cxn ang="0">
                    <a:pos x="498" y="546"/>
                  </a:cxn>
                  <a:cxn ang="0">
                    <a:pos x="462" y="572"/>
                  </a:cxn>
                  <a:cxn ang="0">
                    <a:pos x="422" y="594"/>
                  </a:cxn>
                  <a:cxn ang="0">
                    <a:pos x="380" y="608"/>
                  </a:cxn>
                  <a:cxn ang="0">
                    <a:pos x="336" y="616"/>
                  </a:cxn>
                  <a:cxn ang="0">
                    <a:pos x="288" y="618"/>
                  </a:cxn>
                  <a:cxn ang="0">
                    <a:pos x="242" y="612"/>
                  </a:cxn>
                  <a:cxn ang="0">
                    <a:pos x="200" y="598"/>
                  </a:cxn>
                  <a:cxn ang="0">
                    <a:pos x="160" y="580"/>
                  </a:cxn>
                  <a:cxn ang="0">
                    <a:pos x="122" y="556"/>
                  </a:cxn>
                  <a:cxn ang="0">
                    <a:pos x="90" y="528"/>
                  </a:cxn>
                  <a:cxn ang="0">
                    <a:pos x="60" y="494"/>
                  </a:cxn>
                  <a:cxn ang="0">
                    <a:pos x="36" y="456"/>
                  </a:cxn>
                  <a:cxn ang="0">
                    <a:pos x="18" y="414"/>
                  </a:cxn>
                  <a:cxn ang="0">
                    <a:pos x="6" y="370"/>
                  </a:cxn>
                  <a:cxn ang="0">
                    <a:pos x="0" y="324"/>
                  </a:cxn>
                  <a:cxn ang="0">
                    <a:pos x="2" y="278"/>
                  </a:cxn>
                  <a:cxn ang="0">
                    <a:pos x="10" y="232"/>
                  </a:cxn>
                  <a:cxn ang="0">
                    <a:pos x="24" y="188"/>
                  </a:cxn>
                  <a:cxn ang="0">
                    <a:pos x="44" y="148"/>
                  </a:cxn>
                  <a:cxn ang="0">
                    <a:pos x="70" y="112"/>
                  </a:cxn>
                  <a:cxn ang="0">
                    <a:pos x="100" y="80"/>
                  </a:cxn>
                  <a:cxn ang="0">
                    <a:pos x="134" y="52"/>
                  </a:cxn>
                  <a:cxn ang="0">
                    <a:pos x="172" y="30"/>
                  </a:cxn>
                  <a:cxn ang="0">
                    <a:pos x="214" y="14"/>
                  </a:cxn>
                  <a:cxn ang="0">
                    <a:pos x="258" y="4"/>
                  </a:cxn>
                  <a:cxn ang="0">
                    <a:pos x="304" y="0"/>
                  </a:cxn>
                </a:cxnLst>
                <a:rect l="0" t="0" r="r" b="b"/>
                <a:pathLst>
                  <a:path w="608" h="618">
                    <a:moveTo>
                      <a:pt x="304" y="0"/>
                    </a:moveTo>
                    <a:lnTo>
                      <a:pt x="320" y="0"/>
                    </a:lnTo>
                    <a:lnTo>
                      <a:pt x="336" y="2"/>
                    </a:lnTo>
                    <a:lnTo>
                      <a:pt x="350" y="4"/>
                    </a:lnTo>
                    <a:lnTo>
                      <a:pt x="366" y="6"/>
                    </a:lnTo>
                    <a:lnTo>
                      <a:pt x="380" y="10"/>
                    </a:lnTo>
                    <a:lnTo>
                      <a:pt x="394" y="14"/>
                    </a:lnTo>
                    <a:lnTo>
                      <a:pt x="408" y="18"/>
                    </a:lnTo>
                    <a:lnTo>
                      <a:pt x="422" y="24"/>
                    </a:lnTo>
                    <a:lnTo>
                      <a:pt x="436" y="30"/>
                    </a:lnTo>
                    <a:lnTo>
                      <a:pt x="448" y="38"/>
                    </a:lnTo>
                    <a:lnTo>
                      <a:pt x="462" y="44"/>
                    </a:lnTo>
                    <a:lnTo>
                      <a:pt x="474" y="52"/>
                    </a:lnTo>
                    <a:lnTo>
                      <a:pt x="486" y="62"/>
                    </a:lnTo>
                    <a:lnTo>
                      <a:pt x="498" y="70"/>
                    </a:lnTo>
                    <a:lnTo>
                      <a:pt x="508" y="80"/>
                    </a:lnTo>
                    <a:lnTo>
                      <a:pt x="518" y="90"/>
                    </a:lnTo>
                    <a:lnTo>
                      <a:pt x="528" y="102"/>
                    </a:lnTo>
                    <a:lnTo>
                      <a:pt x="538" y="112"/>
                    </a:lnTo>
                    <a:lnTo>
                      <a:pt x="548" y="124"/>
                    </a:lnTo>
                    <a:lnTo>
                      <a:pt x="556" y="136"/>
                    </a:lnTo>
                    <a:lnTo>
                      <a:pt x="564" y="148"/>
                    </a:lnTo>
                    <a:lnTo>
                      <a:pt x="572" y="162"/>
                    </a:lnTo>
                    <a:lnTo>
                      <a:pt x="578" y="174"/>
                    </a:lnTo>
                    <a:lnTo>
                      <a:pt x="584" y="188"/>
                    </a:lnTo>
                    <a:lnTo>
                      <a:pt x="590" y="202"/>
                    </a:lnTo>
                    <a:lnTo>
                      <a:pt x="594" y="216"/>
                    </a:lnTo>
                    <a:lnTo>
                      <a:pt x="598" y="232"/>
                    </a:lnTo>
                    <a:lnTo>
                      <a:pt x="602" y="246"/>
                    </a:lnTo>
                    <a:lnTo>
                      <a:pt x="604" y="262"/>
                    </a:lnTo>
                    <a:lnTo>
                      <a:pt x="606" y="278"/>
                    </a:lnTo>
                    <a:lnTo>
                      <a:pt x="608" y="292"/>
                    </a:lnTo>
                    <a:lnTo>
                      <a:pt x="608" y="308"/>
                    </a:lnTo>
                    <a:lnTo>
                      <a:pt x="608" y="324"/>
                    </a:lnTo>
                    <a:lnTo>
                      <a:pt x="606" y="340"/>
                    </a:lnTo>
                    <a:lnTo>
                      <a:pt x="604" y="356"/>
                    </a:lnTo>
                    <a:lnTo>
                      <a:pt x="602" y="370"/>
                    </a:lnTo>
                    <a:lnTo>
                      <a:pt x="598" y="386"/>
                    </a:lnTo>
                    <a:lnTo>
                      <a:pt x="594" y="400"/>
                    </a:lnTo>
                    <a:lnTo>
                      <a:pt x="590" y="414"/>
                    </a:lnTo>
                    <a:lnTo>
                      <a:pt x="584" y="428"/>
                    </a:lnTo>
                    <a:lnTo>
                      <a:pt x="578" y="442"/>
                    </a:lnTo>
                    <a:lnTo>
                      <a:pt x="572" y="456"/>
                    </a:lnTo>
                    <a:lnTo>
                      <a:pt x="564" y="468"/>
                    </a:lnTo>
                    <a:lnTo>
                      <a:pt x="556" y="482"/>
                    </a:lnTo>
                    <a:lnTo>
                      <a:pt x="548" y="494"/>
                    </a:lnTo>
                    <a:lnTo>
                      <a:pt x="538" y="506"/>
                    </a:lnTo>
                    <a:lnTo>
                      <a:pt x="528" y="516"/>
                    </a:lnTo>
                    <a:lnTo>
                      <a:pt x="518" y="528"/>
                    </a:lnTo>
                    <a:lnTo>
                      <a:pt x="508" y="538"/>
                    </a:lnTo>
                    <a:lnTo>
                      <a:pt x="498" y="546"/>
                    </a:lnTo>
                    <a:lnTo>
                      <a:pt x="486" y="556"/>
                    </a:lnTo>
                    <a:lnTo>
                      <a:pt x="474" y="564"/>
                    </a:lnTo>
                    <a:lnTo>
                      <a:pt x="462" y="572"/>
                    </a:lnTo>
                    <a:lnTo>
                      <a:pt x="448" y="580"/>
                    </a:lnTo>
                    <a:lnTo>
                      <a:pt x="436" y="588"/>
                    </a:lnTo>
                    <a:lnTo>
                      <a:pt x="422" y="594"/>
                    </a:lnTo>
                    <a:lnTo>
                      <a:pt x="408" y="598"/>
                    </a:lnTo>
                    <a:lnTo>
                      <a:pt x="394" y="604"/>
                    </a:lnTo>
                    <a:lnTo>
                      <a:pt x="380" y="608"/>
                    </a:lnTo>
                    <a:lnTo>
                      <a:pt x="366" y="612"/>
                    </a:lnTo>
                    <a:lnTo>
                      <a:pt x="350" y="614"/>
                    </a:lnTo>
                    <a:lnTo>
                      <a:pt x="336" y="616"/>
                    </a:lnTo>
                    <a:lnTo>
                      <a:pt x="320" y="618"/>
                    </a:lnTo>
                    <a:lnTo>
                      <a:pt x="304" y="618"/>
                    </a:lnTo>
                    <a:lnTo>
                      <a:pt x="288" y="618"/>
                    </a:lnTo>
                    <a:lnTo>
                      <a:pt x="274" y="616"/>
                    </a:lnTo>
                    <a:lnTo>
                      <a:pt x="258" y="614"/>
                    </a:lnTo>
                    <a:lnTo>
                      <a:pt x="242" y="612"/>
                    </a:lnTo>
                    <a:lnTo>
                      <a:pt x="228" y="608"/>
                    </a:lnTo>
                    <a:lnTo>
                      <a:pt x="214" y="604"/>
                    </a:lnTo>
                    <a:lnTo>
                      <a:pt x="200" y="598"/>
                    </a:lnTo>
                    <a:lnTo>
                      <a:pt x="186" y="594"/>
                    </a:lnTo>
                    <a:lnTo>
                      <a:pt x="172" y="588"/>
                    </a:lnTo>
                    <a:lnTo>
                      <a:pt x="160" y="580"/>
                    </a:lnTo>
                    <a:lnTo>
                      <a:pt x="146" y="572"/>
                    </a:lnTo>
                    <a:lnTo>
                      <a:pt x="134" y="564"/>
                    </a:lnTo>
                    <a:lnTo>
                      <a:pt x="122" y="556"/>
                    </a:lnTo>
                    <a:lnTo>
                      <a:pt x="110" y="546"/>
                    </a:lnTo>
                    <a:lnTo>
                      <a:pt x="100" y="538"/>
                    </a:lnTo>
                    <a:lnTo>
                      <a:pt x="90" y="528"/>
                    </a:lnTo>
                    <a:lnTo>
                      <a:pt x="80" y="516"/>
                    </a:lnTo>
                    <a:lnTo>
                      <a:pt x="70" y="506"/>
                    </a:lnTo>
                    <a:lnTo>
                      <a:pt x="60" y="494"/>
                    </a:lnTo>
                    <a:lnTo>
                      <a:pt x="52" y="482"/>
                    </a:lnTo>
                    <a:lnTo>
                      <a:pt x="44" y="468"/>
                    </a:lnTo>
                    <a:lnTo>
                      <a:pt x="36" y="456"/>
                    </a:lnTo>
                    <a:lnTo>
                      <a:pt x="30" y="442"/>
                    </a:lnTo>
                    <a:lnTo>
                      <a:pt x="24" y="428"/>
                    </a:lnTo>
                    <a:lnTo>
                      <a:pt x="18" y="414"/>
                    </a:lnTo>
                    <a:lnTo>
                      <a:pt x="14" y="400"/>
                    </a:lnTo>
                    <a:lnTo>
                      <a:pt x="10" y="386"/>
                    </a:lnTo>
                    <a:lnTo>
                      <a:pt x="6" y="370"/>
                    </a:lnTo>
                    <a:lnTo>
                      <a:pt x="4" y="356"/>
                    </a:lnTo>
                    <a:lnTo>
                      <a:pt x="2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2" y="278"/>
                    </a:lnTo>
                    <a:lnTo>
                      <a:pt x="4" y="262"/>
                    </a:lnTo>
                    <a:lnTo>
                      <a:pt x="6" y="246"/>
                    </a:lnTo>
                    <a:lnTo>
                      <a:pt x="10" y="232"/>
                    </a:lnTo>
                    <a:lnTo>
                      <a:pt x="14" y="216"/>
                    </a:lnTo>
                    <a:lnTo>
                      <a:pt x="18" y="202"/>
                    </a:lnTo>
                    <a:lnTo>
                      <a:pt x="24" y="188"/>
                    </a:lnTo>
                    <a:lnTo>
                      <a:pt x="30" y="174"/>
                    </a:lnTo>
                    <a:lnTo>
                      <a:pt x="36" y="162"/>
                    </a:lnTo>
                    <a:lnTo>
                      <a:pt x="44" y="148"/>
                    </a:lnTo>
                    <a:lnTo>
                      <a:pt x="52" y="136"/>
                    </a:lnTo>
                    <a:lnTo>
                      <a:pt x="60" y="124"/>
                    </a:lnTo>
                    <a:lnTo>
                      <a:pt x="70" y="112"/>
                    </a:lnTo>
                    <a:lnTo>
                      <a:pt x="80" y="102"/>
                    </a:lnTo>
                    <a:lnTo>
                      <a:pt x="90" y="90"/>
                    </a:lnTo>
                    <a:lnTo>
                      <a:pt x="100" y="80"/>
                    </a:lnTo>
                    <a:lnTo>
                      <a:pt x="110" y="70"/>
                    </a:lnTo>
                    <a:lnTo>
                      <a:pt x="122" y="62"/>
                    </a:lnTo>
                    <a:lnTo>
                      <a:pt x="134" y="52"/>
                    </a:lnTo>
                    <a:lnTo>
                      <a:pt x="146" y="44"/>
                    </a:lnTo>
                    <a:lnTo>
                      <a:pt x="160" y="38"/>
                    </a:lnTo>
                    <a:lnTo>
                      <a:pt x="172" y="30"/>
                    </a:lnTo>
                    <a:lnTo>
                      <a:pt x="186" y="24"/>
                    </a:lnTo>
                    <a:lnTo>
                      <a:pt x="200" y="18"/>
                    </a:lnTo>
                    <a:lnTo>
                      <a:pt x="214" y="14"/>
                    </a:lnTo>
                    <a:lnTo>
                      <a:pt x="228" y="10"/>
                    </a:lnTo>
                    <a:lnTo>
                      <a:pt x="242" y="6"/>
                    </a:lnTo>
                    <a:lnTo>
                      <a:pt x="258" y="4"/>
                    </a:lnTo>
                    <a:lnTo>
                      <a:pt x="274" y="2"/>
                    </a:lnTo>
                    <a:lnTo>
                      <a:pt x="288" y="0"/>
                    </a:lnTo>
                    <a:lnTo>
                      <a:pt x="304" y="0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F7D60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2" name="Freeform 381"/>
              <p:cNvSpPr>
                <a:spLocks/>
              </p:cNvSpPr>
              <p:nvPr/>
            </p:nvSpPr>
            <p:spPr bwMode="auto">
              <a:xfrm>
                <a:off x="5207000" y="946150"/>
                <a:ext cx="927100" cy="942975"/>
              </a:xfrm>
              <a:custGeom>
                <a:avLst/>
                <a:gdLst/>
                <a:ahLst/>
                <a:cxnLst>
                  <a:cxn ang="0">
                    <a:pos x="322" y="2"/>
                  </a:cxn>
                  <a:cxn ang="0">
                    <a:pos x="364" y="8"/>
                  </a:cxn>
                  <a:cxn ang="0">
                    <a:pos x="406" y="22"/>
                  </a:cxn>
                  <a:cxn ang="0">
                    <a:pos x="442" y="42"/>
                  </a:cxn>
                  <a:cxn ang="0">
                    <a:pos x="478" y="68"/>
                  </a:cxn>
                  <a:cxn ang="0">
                    <a:pos x="508" y="96"/>
                  </a:cxn>
                  <a:cxn ang="0">
                    <a:pos x="534" y="130"/>
                  </a:cxn>
                  <a:cxn ang="0">
                    <a:pos x="554" y="168"/>
                  </a:cxn>
                  <a:cxn ang="0">
                    <a:pos x="570" y="208"/>
                  </a:cxn>
                  <a:cxn ang="0">
                    <a:pos x="580" y="252"/>
                  </a:cxn>
                  <a:cxn ang="0">
                    <a:pos x="584" y="296"/>
                  </a:cxn>
                  <a:cxn ang="0">
                    <a:pos x="580" y="342"/>
                  </a:cxn>
                  <a:cxn ang="0">
                    <a:pos x="570" y="384"/>
                  </a:cxn>
                  <a:cxn ang="0">
                    <a:pos x="554" y="424"/>
                  </a:cxn>
                  <a:cxn ang="0">
                    <a:pos x="534" y="462"/>
                  </a:cxn>
                  <a:cxn ang="0">
                    <a:pos x="508" y="496"/>
                  </a:cxn>
                  <a:cxn ang="0">
                    <a:pos x="478" y="526"/>
                  </a:cxn>
                  <a:cxn ang="0">
                    <a:pos x="442" y="550"/>
                  </a:cxn>
                  <a:cxn ang="0">
                    <a:pos x="406" y="570"/>
                  </a:cxn>
                  <a:cxn ang="0">
                    <a:pos x="364" y="584"/>
                  </a:cxn>
                  <a:cxn ang="0">
                    <a:pos x="322" y="592"/>
                  </a:cxn>
                  <a:cxn ang="0">
                    <a:pos x="276" y="592"/>
                  </a:cxn>
                  <a:cxn ang="0">
                    <a:pos x="232" y="588"/>
                  </a:cxn>
                  <a:cxn ang="0">
                    <a:pos x="192" y="576"/>
                  </a:cxn>
                  <a:cxn ang="0">
                    <a:pos x="152" y="558"/>
                  </a:cxn>
                  <a:cxn ang="0">
                    <a:pos x="116" y="534"/>
                  </a:cxn>
                  <a:cxn ang="0">
                    <a:pos x="84" y="506"/>
                  </a:cxn>
                  <a:cxn ang="0">
                    <a:pos x="58" y="474"/>
                  </a:cxn>
                  <a:cxn ang="0">
                    <a:pos x="34" y="438"/>
                  </a:cxn>
                  <a:cxn ang="0">
                    <a:pos x="18" y="398"/>
                  </a:cxn>
                  <a:cxn ang="0">
                    <a:pos x="6" y="356"/>
                  </a:cxn>
                  <a:cxn ang="0">
                    <a:pos x="0" y="312"/>
                  </a:cxn>
                  <a:cxn ang="0">
                    <a:pos x="0" y="266"/>
                  </a:cxn>
                  <a:cxn ang="0">
                    <a:pos x="8" y="222"/>
                  </a:cxn>
                  <a:cxn ang="0">
                    <a:pos x="22" y="180"/>
                  </a:cxn>
                  <a:cxn ang="0">
                    <a:pos x="42" y="142"/>
                  </a:cxn>
                  <a:cxn ang="0">
                    <a:pos x="66" y="108"/>
                  </a:cxn>
                  <a:cxn ang="0">
                    <a:pos x="96" y="76"/>
                  </a:cxn>
                  <a:cxn ang="0">
                    <a:pos x="128" y="50"/>
                  </a:cxn>
                  <a:cxn ang="0">
                    <a:pos x="164" y="28"/>
                  </a:cxn>
                  <a:cxn ang="0">
                    <a:pos x="204" y="12"/>
                  </a:cxn>
                  <a:cxn ang="0">
                    <a:pos x="248" y="2"/>
                  </a:cxn>
                  <a:cxn ang="0">
                    <a:pos x="292" y="0"/>
                  </a:cxn>
                </a:cxnLst>
                <a:rect l="0" t="0" r="r" b="b"/>
                <a:pathLst>
                  <a:path w="584" h="594">
                    <a:moveTo>
                      <a:pt x="292" y="0"/>
                    </a:moveTo>
                    <a:lnTo>
                      <a:pt x="306" y="0"/>
                    </a:lnTo>
                    <a:lnTo>
                      <a:pt x="322" y="2"/>
                    </a:lnTo>
                    <a:lnTo>
                      <a:pt x="336" y="2"/>
                    </a:lnTo>
                    <a:lnTo>
                      <a:pt x="350" y="6"/>
                    </a:lnTo>
                    <a:lnTo>
                      <a:pt x="364" y="8"/>
                    </a:lnTo>
                    <a:lnTo>
                      <a:pt x="378" y="12"/>
                    </a:lnTo>
                    <a:lnTo>
                      <a:pt x="392" y="18"/>
                    </a:lnTo>
                    <a:lnTo>
                      <a:pt x="406" y="22"/>
                    </a:lnTo>
                    <a:lnTo>
                      <a:pt x="418" y="28"/>
                    </a:lnTo>
                    <a:lnTo>
                      <a:pt x="430" y="36"/>
                    </a:lnTo>
                    <a:lnTo>
                      <a:pt x="442" y="42"/>
                    </a:lnTo>
                    <a:lnTo>
                      <a:pt x="454" y="50"/>
                    </a:lnTo>
                    <a:lnTo>
                      <a:pt x="466" y="58"/>
                    </a:lnTo>
                    <a:lnTo>
                      <a:pt x="478" y="68"/>
                    </a:lnTo>
                    <a:lnTo>
                      <a:pt x="488" y="76"/>
                    </a:lnTo>
                    <a:lnTo>
                      <a:pt x="498" y="86"/>
                    </a:lnTo>
                    <a:lnTo>
                      <a:pt x="508" y="96"/>
                    </a:lnTo>
                    <a:lnTo>
                      <a:pt x="516" y="108"/>
                    </a:lnTo>
                    <a:lnTo>
                      <a:pt x="526" y="118"/>
                    </a:lnTo>
                    <a:lnTo>
                      <a:pt x="534" y="130"/>
                    </a:lnTo>
                    <a:lnTo>
                      <a:pt x="542" y="142"/>
                    </a:lnTo>
                    <a:lnTo>
                      <a:pt x="548" y="154"/>
                    </a:lnTo>
                    <a:lnTo>
                      <a:pt x="554" y="168"/>
                    </a:lnTo>
                    <a:lnTo>
                      <a:pt x="560" y="180"/>
                    </a:lnTo>
                    <a:lnTo>
                      <a:pt x="566" y="194"/>
                    </a:lnTo>
                    <a:lnTo>
                      <a:pt x="570" y="208"/>
                    </a:lnTo>
                    <a:lnTo>
                      <a:pt x="574" y="222"/>
                    </a:lnTo>
                    <a:lnTo>
                      <a:pt x="578" y="236"/>
                    </a:lnTo>
                    <a:lnTo>
                      <a:pt x="580" y="252"/>
                    </a:lnTo>
                    <a:lnTo>
                      <a:pt x="582" y="266"/>
                    </a:lnTo>
                    <a:lnTo>
                      <a:pt x="584" y="282"/>
                    </a:lnTo>
                    <a:lnTo>
                      <a:pt x="584" y="296"/>
                    </a:lnTo>
                    <a:lnTo>
                      <a:pt x="584" y="312"/>
                    </a:lnTo>
                    <a:lnTo>
                      <a:pt x="582" y="326"/>
                    </a:lnTo>
                    <a:lnTo>
                      <a:pt x="580" y="342"/>
                    </a:lnTo>
                    <a:lnTo>
                      <a:pt x="578" y="356"/>
                    </a:lnTo>
                    <a:lnTo>
                      <a:pt x="574" y="370"/>
                    </a:lnTo>
                    <a:lnTo>
                      <a:pt x="570" y="384"/>
                    </a:lnTo>
                    <a:lnTo>
                      <a:pt x="566" y="398"/>
                    </a:lnTo>
                    <a:lnTo>
                      <a:pt x="560" y="412"/>
                    </a:lnTo>
                    <a:lnTo>
                      <a:pt x="554" y="424"/>
                    </a:lnTo>
                    <a:lnTo>
                      <a:pt x="548" y="438"/>
                    </a:lnTo>
                    <a:lnTo>
                      <a:pt x="542" y="450"/>
                    </a:lnTo>
                    <a:lnTo>
                      <a:pt x="534" y="462"/>
                    </a:lnTo>
                    <a:lnTo>
                      <a:pt x="526" y="474"/>
                    </a:lnTo>
                    <a:lnTo>
                      <a:pt x="516" y="486"/>
                    </a:lnTo>
                    <a:lnTo>
                      <a:pt x="508" y="496"/>
                    </a:lnTo>
                    <a:lnTo>
                      <a:pt x="498" y="506"/>
                    </a:lnTo>
                    <a:lnTo>
                      <a:pt x="488" y="516"/>
                    </a:lnTo>
                    <a:lnTo>
                      <a:pt x="478" y="526"/>
                    </a:lnTo>
                    <a:lnTo>
                      <a:pt x="466" y="534"/>
                    </a:lnTo>
                    <a:lnTo>
                      <a:pt x="454" y="542"/>
                    </a:lnTo>
                    <a:lnTo>
                      <a:pt x="442" y="550"/>
                    </a:lnTo>
                    <a:lnTo>
                      <a:pt x="430" y="558"/>
                    </a:lnTo>
                    <a:lnTo>
                      <a:pt x="418" y="564"/>
                    </a:lnTo>
                    <a:lnTo>
                      <a:pt x="406" y="570"/>
                    </a:lnTo>
                    <a:lnTo>
                      <a:pt x="392" y="576"/>
                    </a:lnTo>
                    <a:lnTo>
                      <a:pt x="378" y="580"/>
                    </a:lnTo>
                    <a:lnTo>
                      <a:pt x="364" y="584"/>
                    </a:lnTo>
                    <a:lnTo>
                      <a:pt x="350" y="588"/>
                    </a:lnTo>
                    <a:lnTo>
                      <a:pt x="336" y="590"/>
                    </a:lnTo>
                    <a:lnTo>
                      <a:pt x="322" y="592"/>
                    </a:lnTo>
                    <a:lnTo>
                      <a:pt x="306" y="592"/>
                    </a:lnTo>
                    <a:lnTo>
                      <a:pt x="292" y="594"/>
                    </a:lnTo>
                    <a:lnTo>
                      <a:pt x="276" y="592"/>
                    </a:lnTo>
                    <a:lnTo>
                      <a:pt x="262" y="592"/>
                    </a:lnTo>
                    <a:lnTo>
                      <a:pt x="248" y="590"/>
                    </a:lnTo>
                    <a:lnTo>
                      <a:pt x="232" y="588"/>
                    </a:lnTo>
                    <a:lnTo>
                      <a:pt x="218" y="584"/>
                    </a:lnTo>
                    <a:lnTo>
                      <a:pt x="204" y="580"/>
                    </a:lnTo>
                    <a:lnTo>
                      <a:pt x="192" y="576"/>
                    </a:lnTo>
                    <a:lnTo>
                      <a:pt x="178" y="570"/>
                    </a:lnTo>
                    <a:lnTo>
                      <a:pt x="164" y="564"/>
                    </a:lnTo>
                    <a:lnTo>
                      <a:pt x="152" y="558"/>
                    </a:lnTo>
                    <a:lnTo>
                      <a:pt x="140" y="550"/>
                    </a:lnTo>
                    <a:lnTo>
                      <a:pt x="128" y="542"/>
                    </a:lnTo>
                    <a:lnTo>
                      <a:pt x="116" y="534"/>
                    </a:lnTo>
                    <a:lnTo>
                      <a:pt x="106" y="526"/>
                    </a:lnTo>
                    <a:lnTo>
                      <a:pt x="96" y="516"/>
                    </a:lnTo>
                    <a:lnTo>
                      <a:pt x="84" y="506"/>
                    </a:lnTo>
                    <a:lnTo>
                      <a:pt x="76" y="496"/>
                    </a:lnTo>
                    <a:lnTo>
                      <a:pt x="66" y="486"/>
                    </a:lnTo>
                    <a:lnTo>
                      <a:pt x="58" y="474"/>
                    </a:lnTo>
                    <a:lnTo>
                      <a:pt x="50" y="462"/>
                    </a:lnTo>
                    <a:lnTo>
                      <a:pt x="42" y="450"/>
                    </a:lnTo>
                    <a:lnTo>
                      <a:pt x="34" y="438"/>
                    </a:lnTo>
                    <a:lnTo>
                      <a:pt x="28" y="424"/>
                    </a:lnTo>
                    <a:lnTo>
                      <a:pt x="22" y="412"/>
                    </a:lnTo>
                    <a:lnTo>
                      <a:pt x="18" y="398"/>
                    </a:lnTo>
                    <a:lnTo>
                      <a:pt x="12" y="384"/>
                    </a:lnTo>
                    <a:lnTo>
                      <a:pt x="8" y="370"/>
                    </a:lnTo>
                    <a:lnTo>
                      <a:pt x="6" y="356"/>
                    </a:lnTo>
                    <a:lnTo>
                      <a:pt x="2" y="342"/>
                    </a:lnTo>
                    <a:lnTo>
                      <a:pt x="0" y="326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2"/>
                    </a:lnTo>
                    <a:lnTo>
                      <a:pt x="0" y="266"/>
                    </a:lnTo>
                    <a:lnTo>
                      <a:pt x="2" y="252"/>
                    </a:lnTo>
                    <a:lnTo>
                      <a:pt x="6" y="236"/>
                    </a:lnTo>
                    <a:lnTo>
                      <a:pt x="8" y="222"/>
                    </a:lnTo>
                    <a:lnTo>
                      <a:pt x="12" y="208"/>
                    </a:lnTo>
                    <a:lnTo>
                      <a:pt x="18" y="194"/>
                    </a:lnTo>
                    <a:lnTo>
                      <a:pt x="22" y="180"/>
                    </a:lnTo>
                    <a:lnTo>
                      <a:pt x="28" y="168"/>
                    </a:lnTo>
                    <a:lnTo>
                      <a:pt x="34" y="154"/>
                    </a:lnTo>
                    <a:lnTo>
                      <a:pt x="42" y="142"/>
                    </a:lnTo>
                    <a:lnTo>
                      <a:pt x="50" y="130"/>
                    </a:lnTo>
                    <a:lnTo>
                      <a:pt x="58" y="118"/>
                    </a:lnTo>
                    <a:lnTo>
                      <a:pt x="66" y="108"/>
                    </a:lnTo>
                    <a:lnTo>
                      <a:pt x="76" y="96"/>
                    </a:lnTo>
                    <a:lnTo>
                      <a:pt x="84" y="86"/>
                    </a:lnTo>
                    <a:lnTo>
                      <a:pt x="96" y="76"/>
                    </a:lnTo>
                    <a:lnTo>
                      <a:pt x="106" y="68"/>
                    </a:lnTo>
                    <a:lnTo>
                      <a:pt x="116" y="58"/>
                    </a:lnTo>
                    <a:lnTo>
                      <a:pt x="128" y="50"/>
                    </a:lnTo>
                    <a:lnTo>
                      <a:pt x="140" y="42"/>
                    </a:lnTo>
                    <a:lnTo>
                      <a:pt x="152" y="36"/>
                    </a:lnTo>
                    <a:lnTo>
                      <a:pt x="164" y="28"/>
                    </a:lnTo>
                    <a:lnTo>
                      <a:pt x="178" y="22"/>
                    </a:lnTo>
                    <a:lnTo>
                      <a:pt x="192" y="18"/>
                    </a:lnTo>
                    <a:lnTo>
                      <a:pt x="204" y="12"/>
                    </a:lnTo>
                    <a:lnTo>
                      <a:pt x="218" y="8"/>
                    </a:lnTo>
                    <a:lnTo>
                      <a:pt x="232" y="6"/>
                    </a:lnTo>
                    <a:lnTo>
                      <a:pt x="248" y="2"/>
                    </a:lnTo>
                    <a:lnTo>
                      <a:pt x="262" y="2"/>
                    </a:lnTo>
                    <a:lnTo>
                      <a:pt x="276" y="0"/>
                    </a:lnTo>
                    <a:lnTo>
                      <a:pt x="292" y="0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8DA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3" name="Freeform 382"/>
              <p:cNvSpPr>
                <a:spLocks/>
              </p:cNvSpPr>
              <p:nvPr/>
            </p:nvSpPr>
            <p:spPr bwMode="auto">
              <a:xfrm>
                <a:off x="5229225" y="965200"/>
                <a:ext cx="892175" cy="904875"/>
              </a:xfrm>
              <a:custGeom>
                <a:avLst/>
                <a:gdLst/>
                <a:ahLst/>
                <a:cxnLst>
                  <a:cxn ang="0">
                    <a:pos x="310" y="2"/>
                  </a:cxn>
                  <a:cxn ang="0">
                    <a:pos x="352" y="10"/>
                  </a:cxn>
                  <a:cxn ang="0">
                    <a:pos x="390" y="24"/>
                  </a:cxn>
                  <a:cxn ang="0">
                    <a:pos x="426" y="42"/>
                  </a:cxn>
                  <a:cxn ang="0">
                    <a:pos x="460" y="66"/>
                  </a:cxn>
                  <a:cxn ang="0">
                    <a:pos x="488" y="94"/>
                  </a:cxn>
                  <a:cxn ang="0">
                    <a:pos x="514" y="126"/>
                  </a:cxn>
                  <a:cxn ang="0">
                    <a:pos x="534" y="162"/>
                  </a:cxn>
                  <a:cxn ang="0">
                    <a:pos x="548" y="202"/>
                  </a:cxn>
                  <a:cxn ang="0">
                    <a:pos x="558" y="242"/>
                  </a:cxn>
                  <a:cxn ang="0">
                    <a:pos x="562" y="286"/>
                  </a:cxn>
                  <a:cxn ang="0">
                    <a:pos x="558" y="330"/>
                  </a:cxn>
                  <a:cxn ang="0">
                    <a:pos x="548" y="370"/>
                  </a:cxn>
                  <a:cxn ang="0">
                    <a:pos x="534" y="410"/>
                  </a:cxn>
                  <a:cxn ang="0">
                    <a:pos x="514" y="446"/>
                  </a:cxn>
                  <a:cxn ang="0">
                    <a:pos x="488" y="478"/>
                  </a:cxn>
                  <a:cxn ang="0">
                    <a:pos x="460" y="506"/>
                  </a:cxn>
                  <a:cxn ang="0">
                    <a:pos x="426" y="530"/>
                  </a:cxn>
                  <a:cxn ang="0">
                    <a:pos x="390" y="548"/>
                  </a:cxn>
                  <a:cxn ang="0">
                    <a:pos x="352" y="562"/>
                  </a:cxn>
                  <a:cxn ang="0">
                    <a:pos x="310" y="570"/>
                  </a:cxn>
                  <a:cxn ang="0">
                    <a:pos x="266" y="570"/>
                  </a:cxn>
                  <a:cxn ang="0">
                    <a:pos x="224" y="564"/>
                  </a:cxn>
                  <a:cxn ang="0">
                    <a:pos x="184" y="554"/>
                  </a:cxn>
                  <a:cxn ang="0">
                    <a:pos x="148" y="536"/>
                  </a:cxn>
                  <a:cxn ang="0">
                    <a:pos x="114" y="514"/>
                  </a:cxn>
                  <a:cxn ang="0">
                    <a:pos x="82" y="488"/>
                  </a:cxn>
                  <a:cxn ang="0">
                    <a:pos x="56" y="456"/>
                  </a:cxn>
                  <a:cxn ang="0">
                    <a:pos x="34" y="422"/>
                  </a:cxn>
                  <a:cxn ang="0">
                    <a:pos x="18" y="384"/>
                  </a:cxn>
                  <a:cxn ang="0">
                    <a:pos x="6" y="344"/>
                  </a:cxn>
                  <a:cxn ang="0">
                    <a:pos x="2" y="300"/>
                  </a:cxn>
                  <a:cxn ang="0">
                    <a:pos x="2" y="256"/>
                  </a:cxn>
                  <a:cxn ang="0">
                    <a:pos x="10" y="214"/>
                  </a:cxn>
                  <a:cxn ang="0">
                    <a:pos x="22" y="176"/>
                  </a:cxn>
                  <a:cxn ang="0">
                    <a:pos x="42" y="138"/>
                  </a:cxn>
                  <a:cxn ang="0">
                    <a:pos x="64" y="104"/>
                  </a:cxn>
                  <a:cxn ang="0">
                    <a:pos x="92" y="76"/>
                  </a:cxn>
                  <a:cxn ang="0">
                    <a:pos x="124" y="50"/>
                  </a:cxn>
                  <a:cxn ang="0">
                    <a:pos x="160" y="30"/>
                  </a:cxn>
                  <a:cxn ang="0">
                    <a:pos x="198" y="14"/>
                  </a:cxn>
                  <a:cxn ang="0">
                    <a:pos x="238" y="4"/>
                  </a:cxn>
                  <a:cxn ang="0">
                    <a:pos x="282" y="0"/>
                  </a:cxn>
                </a:cxnLst>
                <a:rect l="0" t="0" r="r" b="b"/>
                <a:pathLst>
                  <a:path w="562" h="570">
                    <a:moveTo>
                      <a:pt x="282" y="0"/>
                    </a:moveTo>
                    <a:lnTo>
                      <a:pt x="296" y="2"/>
                    </a:lnTo>
                    <a:lnTo>
                      <a:pt x="310" y="2"/>
                    </a:lnTo>
                    <a:lnTo>
                      <a:pt x="324" y="4"/>
                    </a:lnTo>
                    <a:lnTo>
                      <a:pt x="338" y="6"/>
                    </a:lnTo>
                    <a:lnTo>
                      <a:pt x="352" y="10"/>
                    </a:lnTo>
                    <a:lnTo>
                      <a:pt x="364" y="14"/>
                    </a:lnTo>
                    <a:lnTo>
                      <a:pt x="378" y="18"/>
                    </a:lnTo>
                    <a:lnTo>
                      <a:pt x="390" y="24"/>
                    </a:lnTo>
                    <a:lnTo>
                      <a:pt x="402" y="30"/>
                    </a:lnTo>
                    <a:lnTo>
                      <a:pt x="414" y="36"/>
                    </a:lnTo>
                    <a:lnTo>
                      <a:pt x="426" y="42"/>
                    </a:lnTo>
                    <a:lnTo>
                      <a:pt x="438" y="50"/>
                    </a:lnTo>
                    <a:lnTo>
                      <a:pt x="448" y="58"/>
                    </a:lnTo>
                    <a:lnTo>
                      <a:pt x="460" y="66"/>
                    </a:lnTo>
                    <a:lnTo>
                      <a:pt x="470" y="76"/>
                    </a:lnTo>
                    <a:lnTo>
                      <a:pt x="480" y="84"/>
                    </a:lnTo>
                    <a:lnTo>
                      <a:pt x="488" y="94"/>
                    </a:lnTo>
                    <a:lnTo>
                      <a:pt x="498" y="104"/>
                    </a:lnTo>
                    <a:lnTo>
                      <a:pt x="506" y="116"/>
                    </a:lnTo>
                    <a:lnTo>
                      <a:pt x="514" y="126"/>
                    </a:lnTo>
                    <a:lnTo>
                      <a:pt x="520" y="138"/>
                    </a:lnTo>
                    <a:lnTo>
                      <a:pt x="528" y="150"/>
                    </a:lnTo>
                    <a:lnTo>
                      <a:pt x="534" y="162"/>
                    </a:lnTo>
                    <a:lnTo>
                      <a:pt x="540" y="176"/>
                    </a:lnTo>
                    <a:lnTo>
                      <a:pt x="544" y="188"/>
                    </a:lnTo>
                    <a:lnTo>
                      <a:pt x="548" y="202"/>
                    </a:lnTo>
                    <a:lnTo>
                      <a:pt x="552" y="214"/>
                    </a:lnTo>
                    <a:lnTo>
                      <a:pt x="556" y="228"/>
                    </a:lnTo>
                    <a:lnTo>
                      <a:pt x="558" y="242"/>
                    </a:lnTo>
                    <a:lnTo>
                      <a:pt x="560" y="256"/>
                    </a:lnTo>
                    <a:lnTo>
                      <a:pt x="562" y="272"/>
                    </a:lnTo>
                    <a:lnTo>
                      <a:pt x="562" y="286"/>
                    </a:lnTo>
                    <a:lnTo>
                      <a:pt x="562" y="300"/>
                    </a:lnTo>
                    <a:lnTo>
                      <a:pt x="560" y="316"/>
                    </a:lnTo>
                    <a:lnTo>
                      <a:pt x="558" y="330"/>
                    </a:lnTo>
                    <a:lnTo>
                      <a:pt x="556" y="344"/>
                    </a:lnTo>
                    <a:lnTo>
                      <a:pt x="552" y="358"/>
                    </a:lnTo>
                    <a:lnTo>
                      <a:pt x="548" y="370"/>
                    </a:lnTo>
                    <a:lnTo>
                      <a:pt x="544" y="384"/>
                    </a:lnTo>
                    <a:lnTo>
                      <a:pt x="540" y="396"/>
                    </a:lnTo>
                    <a:lnTo>
                      <a:pt x="534" y="410"/>
                    </a:lnTo>
                    <a:lnTo>
                      <a:pt x="528" y="422"/>
                    </a:lnTo>
                    <a:lnTo>
                      <a:pt x="520" y="434"/>
                    </a:lnTo>
                    <a:lnTo>
                      <a:pt x="514" y="446"/>
                    </a:lnTo>
                    <a:lnTo>
                      <a:pt x="506" y="456"/>
                    </a:lnTo>
                    <a:lnTo>
                      <a:pt x="498" y="468"/>
                    </a:lnTo>
                    <a:lnTo>
                      <a:pt x="488" y="478"/>
                    </a:lnTo>
                    <a:lnTo>
                      <a:pt x="480" y="488"/>
                    </a:lnTo>
                    <a:lnTo>
                      <a:pt x="470" y="496"/>
                    </a:lnTo>
                    <a:lnTo>
                      <a:pt x="460" y="506"/>
                    </a:lnTo>
                    <a:lnTo>
                      <a:pt x="448" y="514"/>
                    </a:lnTo>
                    <a:lnTo>
                      <a:pt x="438" y="522"/>
                    </a:lnTo>
                    <a:lnTo>
                      <a:pt x="426" y="530"/>
                    </a:lnTo>
                    <a:lnTo>
                      <a:pt x="414" y="536"/>
                    </a:lnTo>
                    <a:lnTo>
                      <a:pt x="402" y="542"/>
                    </a:lnTo>
                    <a:lnTo>
                      <a:pt x="390" y="548"/>
                    </a:lnTo>
                    <a:lnTo>
                      <a:pt x="378" y="554"/>
                    </a:lnTo>
                    <a:lnTo>
                      <a:pt x="364" y="558"/>
                    </a:lnTo>
                    <a:lnTo>
                      <a:pt x="352" y="562"/>
                    </a:lnTo>
                    <a:lnTo>
                      <a:pt x="338" y="564"/>
                    </a:lnTo>
                    <a:lnTo>
                      <a:pt x="324" y="568"/>
                    </a:lnTo>
                    <a:lnTo>
                      <a:pt x="310" y="570"/>
                    </a:lnTo>
                    <a:lnTo>
                      <a:pt x="296" y="570"/>
                    </a:lnTo>
                    <a:lnTo>
                      <a:pt x="282" y="570"/>
                    </a:lnTo>
                    <a:lnTo>
                      <a:pt x="266" y="570"/>
                    </a:lnTo>
                    <a:lnTo>
                      <a:pt x="252" y="570"/>
                    </a:lnTo>
                    <a:lnTo>
                      <a:pt x="238" y="568"/>
                    </a:lnTo>
                    <a:lnTo>
                      <a:pt x="224" y="564"/>
                    </a:lnTo>
                    <a:lnTo>
                      <a:pt x="210" y="562"/>
                    </a:lnTo>
                    <a:lnTo>
                      <a:pt x="198" y="558"/>
                    </a:lnTo>
                    <a:lnTo>
                      <a:pt x="184" y="554"/>
                    </a:lnTo>
                    <a:lnTo>
                      <a:pt x="172" y="548"/>
                    </a:lnTo>
                    <a:lnTo>
                      <a:pt x="160" y="542"/>
                    </a:lnTo>
                    <a:lnTo>
                      <a:pt x="148" y="536"/>
                    </a:lnTo>
                    <a:lnTo>
                      <a:pt x="136" y="530"/>
                    </a:lnTo>
                    <a:lnTo>
                      <a:pt x="124" y="522"/>
                    </a:lnTo>
                    <a:lnTo>
                      <a:pt x="114" y="514"/>
                    </a:lnTo>
                    <a:lnTo>
                      <a:pt x="102" y="506"/>
                    </a:lnTo>
                    <a:lnTo>
                      <a:pt x="92" y="496"/>
                    </a:lnTo>
                    <a:lnTo>
                      <a:pt x="82" y="488"/>
                    </a:lnTo>
                    <a:lnTo>
                      <a:pt x="74" y="478"/>
                    </a:lnTo>
                    <a:lnTo>
                      <a:pt x="64" y="468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2" y="434"/>
                    </a:lnTo>
                    <a:lnTo>
                      <a:pt x="34" y="422"/>
                    </a:lnTo>
                    <a:lnTo>
                      <a:pt x="28" y="410"/>
                    </a:lnTo>
                    <a:lnTo>
                      <a:pt x="22" y="396"/>
                    </a:lnTo>
                    <a:lnTo>
                      <a:pt x="18" y="384"/>
                    </a:lnTo>
                    <a:lnTo>
                      <a:pt x="14" y="370"/>
                    </a:lnTo>
                    <a:lnTo>
                      <a:pt x="10" y="358"/>
                    </a:lnTo>
                    <a:lnTo>
                      <a:pt x="6" y="344"/>
                    </a:lnTo>
                    <a:lnTo>
                      <a:pt x="4" y="330"/>
                    </a:lnTo>
                    <a:lnTo>
                      <a:pt x="2" y="316"/>
                    </a:lnTo>
                    <a:lnTo>
                      <a:pt x="2" y="300"/>
                    </a:lnTo>
                    <a:lnTo>
                      <a:pt x="0" y="286"/>
                    </a:lnTo>
                    <a:lnTo>
                      <a:pt x="2" y="272"/>
                    </a:lnTo>
                    <a:lnTo>
                      <a:pt x="2" y="256"/>
                    </a:lnTo>
                    <a:lnTo>
                      <a:pt x="4" y="242"/>
                    </a:lnTo>
                    <a:lnTo>
                      <a:pt x="6" y="228"/>
                    </a:lnTo>
                    <a:lnTo>
                      <a:pt x="10" y="214"/>
                    </a:lnTo>
                    <a:lnTo>
                      <a:pt x="14" y="202"/>
                    </a:lnTo>
                    <a:lnTo>
                      <a:pt x="18" y="188"/>
                    </a:lnTo>
                    <a:lnTo>
                      <a:pt x="22" y="176"/>
                    </a:lnTo>
                    <a:lnTo>
                      <a:pt x="28" y="162"/>
                    </a:lnTo>
                    <a:lnTo>
                      <a:pt x="34" y="150"/>
                    </a:lnTo>
                    <a:lnTo>
                      <a:pt x="42" y="138"/>
                    </a:lnTo>
                    <a:lnTo>
                      <a:pt x="48" y="126"/>
                    </a:lnTo>
                    <a:lnTo>
                      <a:pt x="56" y="116"/>
                    </a:lnTo>
                    <a:lnTo>
                      <a:pt x="64" y="104"/>
                    </a:lnTo>
                    <a:lnTo>
                      <a:pt x="74" y="94"/>
                    </a:lnTo>
                    <a:lnTo>
                      <a:pt x="82" y="84"/>
                    </a:lnTo>
                    <a:lnTo>
                      <a:pt x="92" y="76"/>
                    </a:lnTo>
                    <a:lnTo>
                      <a:pt x="102" y="66"/>
                    </a:lnTo>
                    <a:lnTo>
                      <a:pt x="114" y="58"/>
                    </a:lnTo>
                    <a:lnTo>
                      <a:pt x="124" y="50"/>
                    </a:lnTo>
                    <a:lnTo>
                      <a:pt x="136" y="42"/>
                    </a:lnTo>
                    <a:lnTo>
                      <a:pt x="148" y="36"/>
                    </a:lnTo>
                    <a:lnTo>
                      <a:pt x="160" y="30"/>
                    </a:lnTo>
                    <a:lnTo>
                      <a:pt x="172" y="24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0" y="10"/>
                    </a:lnTo>
                    <a:lnTo>
                      <a:pt x="224" y="6"/>
                    </a:lnTo>
                    <a:lnTo>
                      <a:pt x="238" y="4"/>
                    </a:lnTo>
                    <a:lnTo>
                      <a:pt x="252" y="2"/>
                    </a:lnTo>
                    <a:lnTo>
                      <a:pt x="266" y="2"/>
                    </a:lnTo>
                    <a:lnTo>
                      <a:pt x="282" y="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FA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4" name="Freeform 383"/>
              <p:cNvSpPr>
                <a:spLocks/>
              </p:cNvSpPr>
              <p:nvPr/>
            </p:nvSpPr>
            <p:spPr bwMode="auto">
              <a:xfrm>
                <a:off x="5254625" y="987425"/>
                <a:ext cx="854075" cy="866775"/>
              </a:xfrm>
              <a:custGeom>
                <a:avLst/>
                <a:gdLst/>
                <a:ahLst/>
                <a:cxnLst>
                  <a:cxn ang="0">
                    <a:pos x="296" y="2"/>
                  </a:cxn>
                  <a:cxn ang="0">
                    <a:pos x="336" y="10"/>
                  </a:cxn>
                  <a:cxn ang="0">
                    <a:pos x="374" y="22"/>
                  </a:cxn>
                  <a:cxn ang="0">
                    <a:pos x="408" y="40"/>
                  </a:cxn>
                  <a:cxn ang="0">
                    <a:pos x="440" y="62"/>
                  </a:cxn>
                  <a:cxn ang="0">
                    <a:pos x="468" y="90"/>
                  </a:cxn>
                  <a:cxn ang="0">
                    <a:pos x="492" y="120"/>
                  </a:cxn>
                  <a:cxn ang="0">
                    <a:pos x="510" y="156"/>
                  </a:cxn>
                  <a:cxn ang="0">
                    <a:pos x="526" y="192"/>
                  </a:cxn>
                  <a:cxn ang="0">
                    <a:pos x="534" y="232"/>
                  </a:cxn>
                  <a:cxn ang="0">
                    <a:pos x="538" y="274"/>
                  </a:cxn>
                  <a:cxn ang="0">
                    <a:pos x="534" y="316"/>
                  </a:cxn>
                  <a:cxn ang="0">
                    <a:pos x="526" y="354"/>
                  </a:cxn>
                  <a:cxn ang="0">
                    <a:pos x="510" y="392"/>
                  </a:cxn>
                  <a:cxn ang="0">
                    <a:pos x="492" y="426"/>
                  </a:cxn>
                  <a:cxn ang="0">
                    <a:pos x="468" y="456"/>
                  </a:cxn>
                  <a:cxn ang="0">
                    <a:pos x="440" y="484"/>
                  </a:cxn>
                  <a:cxn ang="0">
                    <a:pos x="408" y="506"/>
                  </a:cxn>
                  <a:cxn ang="0">
                    <a:pos x="374" y="524"/>
                  </a:cxn>
                  <a:cxn ang="0">
                    <a:pos x="336" y="538"/>
                  </a:cxn>
                  <a:cxn ang="0">
                    <a:pos x="296" y="544"/>
                  </a:cxn>
                  <a:cxn ang="0">
                    <a:pos x="254" y="546"/>
                  </a:cxn>
                  <a:cxn ang="0">
                    <a:pos x="214" y="540"/>
                  </a:cxn>
                  <a:cxn ang="0">
                    <a:pos x="176" y="530"/>
                  </a:cxn>
                  <a:cxn ang="0">
                    <a:pos x="140" y="514"/>
                  </a:cxn>
                  <a:cxn ang="0">
                    <a:pos x="108" y="492"/>
                  </a:cxn>
                  <a:cxn ang="0">
                    <a:pos x="78" y="466"/>
                  </a:cxn>
                  <a:cxn ang="0">
                    <a:pos x="54" y="436"/>
                  </a:cxn>
                  <a:cxn ang="0">
                    <a:pos x="32" y="404"/>
                  </a:cxn>
                  <a:cxn ang="0">
                    <a:pos x="16" y="368"/>
                  </a:cxn>
                  <a:cxn ang="0">
                    <a:pos x="6" y="328"/>
                  </a:cxn>
                  <a:cxn ang="0">
                    <a:pos x="0" y="288"/>
                  </a:cxn>
                  <a:cxn ang="0">
                    <a:pos x="2" y="246"/>
                  </a:cxn>
                  <a:cxn ang="0">
                    <a:pos x="8" y="206"/>
                  </a:cxn>
                  <a:cxn ang="0">
                    <a:pos x="22" y="168"/>
                  </a:cxn>
                  <a:cxn ang="0">
                    <a:pos x="38" y="132"/>
                  </a:cxn>
                  <a:cxn ang="0">
                    <a:pos x="62" y="100"/>
                  </a:cxn>
                  <a:cxn ang="0">
                    <a:pos x="88" y="72"/>
                  </a:cxn>
                  <a:cxn ang="0">
                    <a:pos x="118" y="48"/>
                  </a:cxn>
                  <a:cxn ang="0">
                    <a:pos x="152" y="28"/>
                  </a:cxn>
                  <a:cxn ang="0">
                    <a:pos x="188" y="12"/>
                  </a:cxn>
                  <a:cxn ang="0">
                    <a:pos x="228" y="4"/>
                  </a:cxn>
                  <a:cxn ang="0">
                    <a:pos x="268" y="0"/>
                  </a:cxn>
                </a:cxnLst>
                <a:rect l="0" t="0" r="r" b="b"/>
                <a:pathLst>
                  <a:path w="538" h="546">
                    <a:moveTo>
                      <a:pt x="268" y="0"/>
                    </a:moveTo>
                    <a:lnTo>
                      <a:pt x="282" y="0"/>
                    </a:lnTo>
                    <a:lnTo>
                      <a:pt x="296" y="2"/>
                    </a:lnTo>
                    <a:lnTo>
                      <a:pt x="310" y="4"/>
                    </a:lnTo>
                    <a:lnTo>
                      <a:pt x="322" y="6"/>
                    </a:lnTo>
                    <a:lnTo>
                      <a:pt x="336" y="10"/>
                    </a:lnTo>
                    <a:lnTo>
                      <a:pt x="348" y="12"/>
                    </a:lnTo>
                    <a:lnTo>
                      <a:pt x="360" y="18"/>
                    </a:lnTo>
                    <a:lnTo>
                      <a:pt x="374" y="22"/>
                    </a:lnTo>
                    <a:lnTo>
                      <a:pt x="384" y="28"/>
                    </a:lnTo>
                    <a:lnTo>
                      <a:pt x="396" y="34"/>
                    </a:lnTo>
                    <a:lnTo>
                      <a:pt x="408" y="40"/>
                    </a:lnTo>
                    <a:lnTo>
                      <a:pt x="418" y="48"/>
                    </a:lnTo>
                    <a:lnTo>
                      <a:pt x="430" y="54"/>
                    </a:lnTo>
                    <a:lnTo>
                      <a:pt x="440" y="62"/>
                    </a:lnTo>
                    <a:lnTo>
                      <a:pt x="450" y="72"/>
                    </a:lnTo>
                    <a:lnTo>
                      <a:pt x="458" y="80"/>
                    </a:lnTo>
                    <a:lnTo>
                      <a:pt x="468" y="90"/>
                    </a:lnTo>
                    <a:lnTo>
                      <a:pt x="476" y="100"/>
                    </a:lnTo>
                    <a:lnTo>
                      <a:pt x="484" y="110"/>
                    </a:lnTo>
                    <a:lnTo>
                      <a:pt x="492" y="120"/>
                    </a:lnTo>
                    <a:lnTo>
                      <a:pt x="498" y="132"/>
                    </a:lnTo>
                    <a:lnTo>
                      <a:pt x="504" y="144"/>
                    </a:lnTo>
                    <a:lnTo>
                      <a:pt x="510" y="156"/>
                    </a:lnTo>
                    <a:lnTo>
                      <a:pt x="516" y="168"/>
                    </a:lnTo>
                    <a:lnTo>
                      <a:pt x="520" y="180"/>
                    </a:lnTo>
                    <a:lnTo>
                      <a:pt x="526" y="192"/>
                    </a:lnTo>
                    <a:lnTo>
                      <a:pt x="528" y="206"/>
                    </a:lnTo>
                    <a:lnTo>
                      <a:pt x="532" y="218"/>
                    </a:lnTo>
                    <a:lnTo>
                      <a:pt x="534" y="232"/>
                    </a:lnTo>
                    <a:lnTo>
                      <a:pt x="536" y="246"/>
                    </a:lnTo>
                    <a:lnTo>
                      <a:pt x="536" y="260"/>
                    </a:lnTo>
                    <a:lnTo>
                      <a:pt x="538" y="274"/>
                    </a:lnTo>
                    <a:lnTo>
                      <a:pt x="536" y="288"/>
                    </a:lnTo>
                    <a:lnTo>
                      <a:pt x="536" y="302"/>
                    </a:lnTo>
                    <a:lnTo>
                      <a:pt x="534" y="316"/>
                    </a:lnTo>
                    <a:lnTo>
                      <a:pt x="532" y="328"/>
                    </a:lnTo>
                    <a:lnTo>
                      <a:pt x="528" y="342"/>
                    </a:lnTo>
                    <a:lnTo>
                      <a:pt x="526" y="354"/>
                    </a:lnTo>
                    <a:lnTo>
                      <a:pt x="520" y="368"/>
                    </a:lnTo>
                    <a:lnTo>
                      <a:pt x="516" y="380"/>
                    </a:lnTo>
                    <a:lnTo>
                      <a:pt x="510" y="392"/>
                    </a:lnTo>
                    <a:lnTo>
                      <a:pt x="504" y="404"/>
                    </a:lnTo>
                    <a:lnTo>
                      <a:pt x="498" y="414"/>
                    </a:lnTo>
                    <a:lnTo>
                      <a:pt x="492" y="426"/>
                    </a:lnTo>
                    <a:lnTo>
                      <a:pt x="484" y="436"/>
                    </a:lnTo>
                    <a:lnTo>
                      <a:pt x="476" y="448"/>
                    </a:lnTo>
                    <a:lnTo>
                      <a:pt x="468" y="456"/>
                    </a:lnTo>
                    <a:lnTo>
                      <a:pt x="458" y="466"/>
                    </a:lnTo>
                    <a:lnTo>
                      <a:pt x="450" y="476"/>
                    </a:lnTo>
                    <a:lnTo>
                      <a:pt x="440" y="484"/>
                    </a:lnTo>
                    <a:lnTo>
                      <a:pt x="430" y="492"/>
                    </a:lnTo>
                    <a:lnTo>
                      <a:pt x="418" y="500"/>
                    </a:lnTo>
                    <a:lnTo>
                      <a:pt x="408" y="506"/>
                    </a:lnTo>
                    <a:lnTo>
                      <a:pt x="396" y="514"/>
                    </a:lnTo>
                    <a:lnTo>
                      <a:pt x="384" y="520"/>
                    </a:lnTo>
                    <a:lnTo>
                      <a:pt x="374" y="524"/>
                    </a:lnTo>
                    <a:lnTo>
                      <a:pt x="360" y="530"/>
                    </a:lnTo>
                    <a:lnTo>
                      <a:pt x="348" y="534"/>
                    </a:lnTo>
                    <a:lnTo>
                      <a:pt x="336" y="538"/>
                    </a:lnTo>
                    <a:lnTo>
                      <a:pt x="322" y="540"/>
                    </a:lnTo>
                    <a:lnTo>
                      <a:pt x="310" y="544"/>
                    </a:lnTo>
                    <a:lnTo>
                      <a:pt x="296" y="544"/>
                    </a:lnTo>
                    <a:lnTo>
                      <a:pt x="282" y="546"/>
                    </a:lnTo>
                    <a:lnTo>
                      <a:pt x="268" y="546"/>
                    </a:lnTo>
                    <a:lnTo>
                      <a:pt x="254" y="546"/>
                    </a:lnTo>
                    <a:lnTo>
                      <a:pt x="242" y="544"/>
                    </a:lnTo>
                    <a:lnTo>
                      <a:pt x="228" y="544"/>
                    </a:lnTo>
                    <a:lnTo>
                      <a:pt x="214" y="540"/>
                    </a:lnTo>
                    <a:lnTo>
                      <a:pt x="202" y="538"/>
                    </a:lnTo>
                    <a:lnTo>
                      <a:pt x="188" y="534"/>
                    </a:lnTo>
                    <a:lnTo>
                      <a:pt x="176" y="530"/>
                    </a:lnTo>
                    <a:lnTo>
                      <a:pt x="164" y="524"/>
                    </a:lnTo>
                    <a:lnTo>
                      <a:pt x="152" y="520"/>
                    </a:lnTo>
                    <a:lnTo>
                      <a:pt x="140" y="514"/>
                    </a:lnTo>
                    <a:lnTo>
                      <a:pt x="130" y="506"/>
                    </a:lnTo>
                    <a:lnTo>
                      <a:pt x="118" y="500"/>
                    </a:lnTo>
                    <a:lnTo>
                      <a:pt x="108" y="492"/>
                    </a:lnTo>
                    <a:lnTo>
                      <a:pt x="98" y="484"/>
                    </a:lnTo>
                    <a:lnTo>
                      <a:pt x="88" y="476"/>
                    </a:lnTo>
                    <a:lnTo>
                      <a:pt x="78" y="466"/>
                    </a:lnTo>
                    <a:lnTo>
                      <a:pt x="70" y="456"/>
                    </a:lnTo>
                    <a:lnTo>
                      <a:pt x="62" y="448"/>
                    </a:lnTo>
                    <a:lnTo>
                      <a:pt x="54" y="436"/>
                    </a:lnTo>
                    <a:lnTo>
                      <a:pt x="46" y="426"/>
                    </a:lnTo>
                    <a:lnTo>
                      <a:pt x="38" y="414"/>
                    </a:lnTo>
                    <a:lnTo>
                      <a:pt x="32" y="404"/>
                    </a:lnTo>
                    <a:lnTo>
                      <a:pt x="26" y="392"/>
                    </a:lnTo>
                    <a:lnTo>
                      <a:pt x="22" y="380"/>
                    </a:lnTo>
                    <a:lnTo>
                      <a:pt x="16" y="368"/>
                    </a:lnTo>
                    <a:lnTo>
                      <a:pt x="12" y="354"/>
                    </a:lnTo>
                    <a:lnTo>
                      <a:pt x="8" y="342"/>
                    </a:lnTo>
                    <a:lnTo>
                      <a:pt x="6" y="328"/>
                    </a:lnTo>
                    <a:lnTo>
                      <a:pt x="4" y="316"/>
                    </a:lnTo>
                    <a:lnTo>
                      <a:pt x="2" y="302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0"/>
                    </a:lnTo>
                    <a:lnTo>
                      <a:pt x="2" y="246"/>
                    </a:lnTo>
                    <a:lnTo>
                      <a:pt x="4" y="232"/>
                    </a:lnTo>
                    <a:lnTo>
                      <a:pt x="6" y="218"/>
                    </a:lnTo>
                    <a:lnTo>
                      <a:pt x="8" y="206"/>
                    </a:lnTo>
                    <a:lnTo>
                      <a:pt x="12" y="192"/>
                    </a:lnTo>
                    <a:lnTo>
                      <a:pt x="16" y="180"/>
                    </a:lnTo>
                    <a:lnTo>
                      <a:pt x="22" y="168"/>
                    </a:lnTo>
                    <a:lnTo>
                      <a:pt x="26" y="156"/>
                    </a:lnTo>
                    <a:lnTo>
                      <a:pt x="32" y="144"/>
                    </a:lnTo>
                    <a:lnTo>
                      <a:pt x="38" y="132"/>
                    </a:lnTo>
                    <a:lnTo>
                      <a:pt x="46" y="120"/>
                    </a:lnTo>
                    <a:lnTo>
                      <a:pt x="54" y="110"/>
                    </a:lnTo>
                    <a:lnTo>
                      <a:pt x="62" y="100"/>
                    </a:lnTo>
                    <a:lnTo>
                      <a:pt x="70" y="90"/>
                    </a:lnTo>
                    <a:lnTo>
                      <a:pt x="78" y="80"/>
                    </a:lnTo>
                    <a:lnTo>
                      <a:pt x="88" y="72"/>
                    </a:lnTo>
                    <a:lnTo>
                      <a:pt x="98" y="62"/>
                    </a:lnTo>
                    <a:lnTo>
                      <a:pt x="108" y="54"/>
                    </a:lnTo>
                    <a:lnTo>
                      <a:pt x="118" y="48"/>
                    </a:lnTo>
                    <a:lnTo>
                      <a:pt x="130" y="40"/>
                    </a:lnTo>
                    <a:lnTo>
                      <a:pt x="140" y="34"/>
                    </a:lnTo>
                    <a:lnTo>
                      <a:pt x="152" y="28"/>
                    </a:lnTo>
                    <a:lnTo>
                      <a:pt x="164" y="22"/>
                    </a:lnTo>
                    <a:lnTo>
                      <a:pt x="176" y="18"/>
                    </a:lnTo>
                    <a:lnTo>
                      <a:pt x="188" y="12"/>
                    </a:lnTo>
                    <a:lnTo>
                      <a:pt x="202" y="10"/>
                    </a:lnTo>
                    <a:lnTo>
                      <a:pt x="214" y="6"/>
                    </a:lnTo>
                    <a:lnTo>
                      <a:pt x="228" y="4"/>
                    </a:lnTo>
                    <a:lnTo>
                      <a:pt x="242" y="2"/>
                    </a:lnTo>
                    <a:lnTo>
                      <a:pt x="254" y="0"/>
                    </a:lnTo>
                    <a:lnTo>
                      <a:pt x="268" y="0"/>
                    </a:ln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FAE3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5" name="Freeform 384"/>
              <p:cNvSpPr>
                <a:spLocks/>
              </p:cNvSpPr>
              <p:nvPr/>
            </p:nvSpPr>
            <p:spPr bwMode="auto">
              <a:xfrm>
                <a:off x="5280025" y="1009650"/>
                <a:ext cx="812800" cy="828675"/>
              </a:xfrm>
              <a:custGeom>
                <a:avLst/>
                <a:gdLst/>
                <a:ahLst/>
                <a:cxnLst>
                  <a:cxn ang="0">
                    <a:pos x="282" y="2"/>
                  </a:cxn>
                  <a:cxn ang="0">
                    <a:pos x="320" y="8"/>
                  </a:cxn>
                  <a:cxn ang="0">
                    <a:pos x="356" y="20"/>
                  </a:cxn>
                  <a:cxn ang="0">
                    <a:pos x="390" y="38"/>
                  </a:cxn>
                  <a:cxn ang="0">
                    <a:pos x="420" y="60"/>
                  </a:cxn>
                  <a:cxn ang="0">
                    <a:pos x="446" y="86"/>
                  </a:cxn>
                  <a:cxn ang="0">
                    <a:pos x="468" y="116"/>
                  </a:cxn>
                  <a:cxn ang="0">
                    <a:pos x="488" y="148"/>
                  </a:cxn>
                  <a:cxn ang="0">
                    <a:pos x="502" y="184"/>
                  </a:cxn>
                  <a:cxn ang="0">
                    <a:pos x="510" y="222"/>
                  </a:cxn>
                  <a:cxn ang="0">
                    <a:pos x="512" y="262"/>
                  </a:cxn>
                  <a:cxn ang="0">
                    <a:pos x="510" y="300"/>
                  </a:cxn>
                  <a:cxn ang="0">
                    <a:pos x="502" y="338"/>
                  </a:cxn>
                  <a:cxn ang="0">
                    <a:pos x="488" y="374"/>
                  </a:cxn>
                  <a:cxn ang="0">
                    <a:pos x="468" y="406"/>
                  </a:cxn>
                  <a:cxn ang="0">
                    <a:pos x="446" y="436"/>
                  </a:cxn>
                  <a:cxn ang="0">
                    <a:pos x="420" y="462"/>
                  </a:cxn>
                  <a:cxn ang="0">
                    <a:pos x="390" y="484"/>
                  </a:cxn>
                  <a:cxn ang="0">
                    <a:pos x="356" y="502"/>
                  </a:cxn>
                  <a:cxn ang="0">
                    <a:pos x="320" y="514"/>
                  </a:cxn>
                  <a:cxn ang="0">
                    <a:pos x="282" y="520"/>
                  </a:cxn>
                  <a:cxn ang="0">
                    <a:pos x="242" y="522"/>
                  </a:cxn>
                  <a:cxn ang="0">
                    <a:pos x="204" y="516"/>
                  </a:cxn>
                  <a:cxn ang="0">
                    <a:pos x="168" y="506"/>
                  </a:cxn>
                  <a:cxn ang="0">
                    <a:pos x="134" y="490"/>
                  </a:cxn>
                  <a:cxn ang="0">
                    <a:pos x="102" y="470"/>
                  </a:cxn>
                  <a:cxn ang="0">
                    <a:pos x="74" y="446"/>
                  </a:cxn>
                  <a:cxn ang="0">
                    <a:pos x="50" y="418"/>
                  </a:cxn>
                  <a:cxn ang="0">
                    <a:pos x="30" y="386"/>
                  </a:cxn>
                  <a:cxn ang="0">
                    <a:pos x="14" y="350"/>
                  </a:cxn>
                  <a:cxn ang="0">
                    <a:pos x="4" y="314"/>
                  </a:cxn>
                  <a:cxn ang="0">
                    <a:pos x="0" y="274"/>
                  </a:cxn>
                  <a:cxn ang="0">
                    <a:pos x="0" y="234"/>
                  </a:cxn>
                  <a:cxn ang="0">
                    <a:pos x="8" y="196"/>
                  </a:cxn>
                  <a:cxn ang="0">
                    <a:pos x="20" y="160"/>
                  </a:cxn>
                  <a:cxn ang="0">
                    <a:pos x="36" y="126"/>
                  </a:cxn>
                  <a:cxn ang="0">
                    <a:pos x="58" y="96"/>
                  </a:cxn>
                  <a:cxn ang="0">
                    <a:pos x="84" y="68"/>
                  </a:cxn>
                  <a:cxn ang="0">
                    <a:pos x="112" y="44"/>
                  </a:cxn>
                  <a:cxn ang="0">
                    <a:pos x="144" y="26"/>
                  </a:cxn>
                  <a:cxn ang="0">
                    <a:pos x="180" y="12"/>
                  </a:cxn>
                  <a:cxn ang="0">
                    <a:pos x="216" y="4"/>
                  </a:cxn>
                  <a:cxn ang="0">
                    <a:pos x="256" y="0"/>
                  </a:cxn>
                </a:cxnLst>
                <a:rect l="0" t="0" r="r" b="b"/>
                <a:pathLst>
                  <a:path w="512" h="522">
                    <a:moveTo>
                      <a:pt x="256" y="0"/>
                    </a:moveTo>
                    <a:lnTo>
                      <a:pt x="270" y="0"/>
                    </a:lnTo>
                    <a:lnTo>
                      <a:pt x="282" y="2"/>
                    </a:lnTo>
                    <a:lnTo>
                      <a:pt x="296" y="4"/>
                    </a:lnTo>
                    <a:lnTo>
                      <a:pt x="308" y="6"/>
                    </a:lnTo>
                    <a:lnTo>
                      <a:pt x="320" y="8"/>
                    </a:lnTo>
                    <a:lnTo>
                      <a:pt x="332" y="12"/>
                    </a:lnTo>
                    <a:lnTo>
                      <a:pt x="344" y="16"/>
                    </a:lnTo>
                    <a:lnTo>
                      <a:pt x="356" y="20"/>
                    </a:lnTo>
                    <a:lnTo>
                      <a:pt x="368" y="26"/>
                    </a:lnTo>
                    <a:lnTo>
                      <a:pt x="378" y="32"/>
                    </a:lnTo>
                    <a:lnTo>
                      <a:pt x="390" y="38"/>
                    </a:lnTo>
                    <a:lnTo>
                      <a:pt x="400" y="44"/>
                    </a:lnTo>
                    <a:lnTo>
                      <a:pt x="410" y="52"/>
                    </a:lnTo>
                    <a:lnTo>
                      <a:pt x="420" y="60"/>
                    </a:lnTo>
                    <a:lnTo>
                      <a:pt x="428" y="68"/>
                    </a:lnTo>
                    <a:lnTo>
                      <a:pt x="438" y="76"/>
                    </a:lnTo>
                    <a:lnTo>
                      <a:pt x="446" y="86"/>
                    </a:lnTo>
                    <a:lnTo>
                      <a:pt x="454" y="96"/>
                    </a:lnTo>
                    <a:lnTo>
                      <a:pt x="462" y="104"/>
                    </a:lnTo>
                    <a:lnTo>
                      <a:pt x="468" y="116"/>
                    </a:lnTo>
                    <a:lnTo>
                      <a:pt x="476" y="126"/>
                    </a:lnTo>
                    <a:lnTo>
                      <a:pt x="482" y="136"/>
                    </a:lnTo>
                    <a:lnTo>
                      <a:pt x="488" y="148"/>
                    </a:lnTo>
                    <a:lnTo>
                      <a:pt x="492" y="160"/>
                    </a:lnTo>
                    <a:lnTo>
                      <a:pt x="498" y="172"/>
                    </a:lnTo>
                    <a:lnTo>
                      <a:pt x="502" y="184"/>
                    </a:lnTo>
                    <a:lnTo>
                      <a:pt x="504" y="196"/>
                    </a:lnTo>
                    <a:lnTo>
                      <a:pt x="508" y="208"/>
                    </a:lnTo>
                    <a:lnTo>
                      <a:pt x="510" y="222"/>
                    </a:lnTo>
                    <a:lnTo>
                      <a:pt x="512" y="234"/>
                    </a:lnTo>
                    <a:lnTo>
                      <a:pt x="512" y="248"/>
                    </a:lnTo>
                    <a:lnTo>
                      <a:pt x="512" y="262"/>
                    </a:lnTo>
                    <a:lnTo>
                      <a:pt x="512" y="274"/>
                    </a:lnTo>
                    <a:lnTo>
                      <a:pt x="512" y="288"/>
                    </a:lnTo>
                    <a:lnTo>
                      <a:pt x="510" y="300"/>
                    </a:lnTo>
                    <a:lnTo>
                      <a:pt x="508" y="314"/>
                    </a:lnTo>
                    <a:lnTo>
                      <a:pt x="504" y="326"/>
                    </a:lnTo>
                    <a:lnTo>
                      <a:pt x="502" y="338"/>
                    </a:lnTo>
                    <a:lnTo>
                      <a:pt x="498" y="350"/>
                    </a:lnTo>
                    <a:lnTo>
                      <a:pt x="492" y="362"/>
                    </a:lnTo>
                    <a:lnTo>
                      <a:pt x="488" y="374"/>
                    </a:lnTo>
                    <a:lnTo>
                      <a:pt x="482" y="386"/>
                    </a:lnTo>
                    <a:lnTo>
                      <a:pt x="476" y="396"/>
                    </a:lnTo>
                    <a:lnTo>
                      <a:pt x="468" y="406"/>
                    </a:lnTo>
                    <a:lnTo>
                      <a:pt x="462" y="418"/>
                    </a:lnTo>
                    <a:lnTo>
                      <a:pt x="454" y="426"/>
                    </a:lnTo>
                    <a:lnTo>
                      <a:pt x="446" y="436"/>
                    </a:lnTo>
                    <a:lnTo>
                      <a:pt x="438" y="446"/>
                    </a:lnTo>
                    <a:lnTo>
                      <a:pt x="428" y="454"/>
                    </a:lnTo>
                    <a:lnTo>
                      <a:pt x="420" y="462"/>
                    </a:lnTo>
                    <a:lnTo>
                      <a:pt x="410" y="470"/>
                    </a:lnTo>
                    <a:lnTo>
                      <a:pt x="400" y="478"/>
                    </a:lnTo>
                    <a:lnTo>
                      <a:pt x="390" y="484"/>
                    </a:lnTo>
                    <a:lnTo>
                      <a:pt x="378" y="490"/>
                    </a:lnTo>
                    <a:lnTo>
                      <a:pt x="368" y="496"/>
                    </a:lnTo>
                    <a:lnTo>
                      <a:pt x="356" y="502"/>
                    </a:lnTo>
                    <a:lnTo>
                      <a:pt x="344" y="506"/>
                    </a:lnTo>
                    <a:lnTo>
                      <a:pt x="332" y="510"/>
                    </a:lnTo>
                    <a:lnTo>
                      <a:pt x="320" y="514"/>
                    </a:lnTo>
                    <a:lnTo>
                      <a:pt x="308" y="516"/>
                    </a:lnTo>
                    <a:lnTo>
                      <a:pt x="296" y="518"/>
                    </a:lnTo>
                    <a:lnTo>
                      <a:pt x="282" y="520"/>
                    </a:lnTo>
                    <a:lnTo>
                      <a:pt x="270" y="522"/>
                    </a:lnTo>
                    <a:lnTo>
                      <a:pt x="256" y="522"/>
                    </a:lnTo>
                    <a:lnTo>
                      <a:pt x="242" y="522"/>
                    </a:lnTo>
                    <a:lnTo>
                      <a:pt x="230" y="520"/>
                    </a:lnTo>
                    <a:lnTo>
                      <a:pt x="216" y="518"/>
                    </a:lnTo>
                    <a:lnTo>
                      <a:pt x="204" y="516"/>
                    </a:lnTo>
                    <a:lnTo>
                      <a:pt x="192" y="514"/>
                    </a:lnTo>
                    <a:lnTo>
                      <a:pt x="180" y="510"/>
                    </a:lnTo>
                    <a:lnTo>
                      <a:pt x="168" y="506"/>
                    </a:lnTo>
                    <a:lnTo>
                      <a:pt x="156" y="502"/>
                    </a:lnTo>
                    <a:lnTo>
                      <a:pt x="144" y="496"/>
                    </a:lnTo>
                    <a:lnTo>
                      <a:pt x="134" y="490"/>
                    </a:lnTo>
                    <a:lnTo>
                      <a:pt x="122" y="484"/>
                    </a:lnTo>
                    <a:lnTo>
                      <a:pt x="112" y="478"/>
                    </a:lnTo>
                    <a:lnTo>
                      <a:pt x="102" y="470"/>
                    </a:lnTo>
                    <a:lnTo>
                      <a:pt x="92" y="462"/>
                    </a:lnTo>
                    <a:lnTo>
                      <a:pt x="84" y="454"/>
                    </a:lnTo>
                    <a:lnTo>
                      <a:pt x="74" y="446"/>
                    </a:lnTo>
                    <a:lnTo>
                      <a:pt x="66" y="436"/>
                    </a:lnTo>
                    <a:lnTo>
                      <a:pt x="58" y="426"/>
                    </a:lnTo>
                    <a:lnTo>
                      <a:pt x="50" y="418"/>
                    </a:lnTo>
                    <a:lnTo>
                      <a:pt x="44" y="406"/>
                    </a:lnTo>
                    <a:lnTo>
                      <a:pt x="36" y="396"/>
                    </a:lnTo>
                    <a:lnTo>
                      <a:pt x="30" y="386"/>
                    </a:lnTo>
                    <a:lnTo>
                      <a:pt x="24" y="374"/>
                    </a:lnTo>
                    <a:lnTo>
                      <a:pt x="20" y="362"/>
                    </a:lnTo>
                    <a:lnTo>
                      <a:pt x="14" y="350"/>
                    </a:lnTo>
                    <a:lnTo>
                      <a:pt x="10" y="338"/>
                    </a:lnTo>
                    <a:lnTo>
                      <a:pt x="8" y="326"/>
                    </a:lnTo>
                    <a:lnTo>
                      <a:pt x="4" y="314"/>
                    </a:lnTo>
                    <a:lnTo>
                      <a:pt x="2" y="300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4"/>
                    </a:lnTo>
                    <a:lnTo>
                      <a:pt x="2" y="222"/>
                    </a:lnTo>
                    <a:lnTo>
                      <a:pt x="4" y="208"/>
                    </a:lnTo>
                    <a:lnTo>
                      <a:pt x="8" y="196"/>
                    </a:lnTo>
                    <a:lnTo>
                      <a:pt x="10" y="184"/>
                    </a:lnTo>
                    <a:lnTo>
                      <a:pt x="14" y="172"/>
                    </a:lnTo>
                    <a:lnTo>
                      <a:pt x="20" y="160"/>
                    </a:lnTo>
                    <a:lnTo>
                      <a:pt x="24" y="148"/>
                    </a:lnTo>
                    <a:lnTo>
                      <a:pt x="30" y="136"/>
                    </a:lnTo>
                    <a:lnTo>
                      <a:pt x="36" y="126"/>
                    </a:lnTo>
                    <a:lnTo>
                      <a:pt x="44" y="116"/>
                    </a:lnTo>
                    <a:lnTo>
                      <a:pt x="50" y="104"/>
                    </a:lnTo>
                    <a:lnTo>
                      <a:pt x="58" y="96"/>
                    </a:lnTo>
                    <a:lnTo>
                      <a:pt x="66" y="86"/>
                    </a:lnTo>
                    <a:lnTo>
                      <a:pt x="74" y="76"/>
                    </a:lnTo>
                    <a:lnTo>
                      <a:pt x="84" y="68"/>
                    </a:lnTo>
                    <a:lnTo>
                      <a:pt x="92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2" y="38"/>
                    </a:lnTo>
                    <a:lnTo>
                      <a:pt x="134" y="32"/>
                    </a:lnTo>
                    <a:lnTo>
                      <a:pt x="144" y="26"/>
                    </a:lnTo>
                    <a:lnTo>
                      <a:pt x="156" y="20"/>
                    </a:lnTo>
                    <a:lnTo>
                      <a:pt x="168" y="16"/>
                    </a:lnTo>
                    <a:lnTo>
                      <a:pt x="180" y="12"/>
                    </a:lnTo>
                    <a:lnTo>
                      <a:pt x="192" y="8"/>
                    </a:lnTo>
                    <a:lnTo>
                      <a:pt x="204" y="6"/>
                    </a:lnTo>
                    <a:lnTo>
                      <a:pt x="216" y="4"/>
                    </a:lnTo>
                    <a:lnTo>
                      <a:pt x="230" y="2"/>
                    </a:lnTo>
                    <a:lnTo>
                      <a:pt x="242" y="0"/>
                    </a:lnTo>
                    <a:lnTo>
                      <a:pt x="256" y="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BE7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6" name="Freeform 385"/>
              <p:cNvSpPr>
                <a:spLocks/>
              </p:cNvSpPr>
              <p:nvPr/>
            </p:nvSpPr>
            <p:spPr bwMode="auto">
              <a:xfrm>
                <a:off x="5302250" y="1031875"/>
                <a:ext cx="777875" cy="790575"/>
              </a:xfrm>
              <a:custGeom>
                <a:avLst/>
                <a:gdLst/>
                <a:ahLst/>
                <a:cxnLst>
                  <a:cxn ang="0">
                    <a:pos x="270" y="2"/>
                  </a:cxn>
                  <a:cxn ang="0">
                    <a:pos x="306" y="8"/>
                  </a:cxn>
                  <a:cxn ang="0">
                    <a:pos x="340" y="20"/>
                  </a:cxn>
                  <a:cxn ang="0">
                    <a:pos x="372" y="36"/>
                  </a:cxn>
                  <a:cxn ang="0">
                    <a:pos x="402" y="56"/>
                  </a:cxn>
                  <a:cxn ang="0">
                    <a:pos x="426" y="82"/>
                  </a:cxn>
                  <a:cxn ang="0">
                    <a:pos x="448" y="110"/>
                  </a:cxn>
                  <a:cxn ang="0">
                    <a:pos x="466" y="140"/>
                  </a:cxn>
                  <a:cxn ang="0">
                    <a:pos x="480" y="174"/>
                  </a:cxn>
                  <a:cxn ang="0">
                    <a:pos x="488" y="210"/>
                  </a:cxn>
                  <a:cxn ang="0">
                    <a:pos x="490" y="248"/>
                  </a:cxn>
                  <a:cxn ang="0">
                    <a:pos x="488" y="286"/>
                  </a:cxn>
                  <a:cxn ang="0">
                    <a:pos x="480" y="322"/>
                  </a:cxn>
                  <a:cxn ang="0">
                    <a:pos x="466" y="356"/>
                  </a:cxn>
                  <a:cxn ang="0">
                    <a:pos x="448" y="388"/>
                  </a:cxn>
                  <a:cxn ang="0">
                    <a:pos x="426" y="416"/>
                  </a:cxn>
                  <a:cxn ang="0">
                    <a:pos x="402" y="440"/>
                  </a:cxn>
                  <a:cxn ang="0">
                    <a:pos x="372" y="462"/>
                  </a:cxn>
                  <a:cxn ang="0">
                    <a:pos x="340" y="478"/>
                  </a:cxn>
                  <a:cxn ang="0">
                    <a:pos x="306" y="490"/>
                  </a:cxn>
                  <a:cxn ang="0">
                    <a:pos x="270" y="496"/>
                  </a:cxn>
                  <a:cxn ang="0">
                    <a:pos x="232" y="498"/>
                  </a:cxn>
                  <a:cxn ang="0">
                    <a:pos x="196" y="492"/>
                  </a:cxn>
                  <a:cxn ang="0">
                    <a:pos x="162" y="482"/>
                  </a:cxn>
                  <a:cxn ang="0">
                    <a:pos x="128" y="468"/>
                  </a:cxn>
                  <a:cxn ang="0">
                    <a:pos x="100" y="448"/>
                  </a:cxn>
                  <a:cxn ang="0">
                    <a:pos x="72" y="424"/>
                  </a:cxn>
                  <a:cxn ang="0">
                    <a:pos x="50" y="398"/>
                  </a:cxn>
                  <a:cxn ang="0">
                    <a:pos x="30" y="368"/>
                  </a:cxn>
                  <a:cxn ang="0">
                    <a:pos x="16" y="334"/>
                  </a:cxn>
                  <a:cxn ang="0">
                    <a:pos x="6" y="298"/>
                  </a:cxn>
                  <a:cxn ang="0">
                    <a:pos x="0" y="262"/>
                  </a:cxn>
                  <a:cxn ang="0">
                    <a:pos x="2" y="224"/>
                  </a:cxn>
                  <a:cxn ang="0">
                    <a:pos x="8" y="186"/>
                  </a:cxn>
                  <a:cxn ang="0">
                    <a:pos x="20" y="152"/>
                  </a:cxn>
                  <a:cxn ang="0">
                    <a:pos x="36" y="120"/>
                  </a:cxn>
                  <a:cxn ang="0">
                    <a:pos x="56" y="90"/>
                  </a:cxn>
                  <a:cxn ang="0">
                    <a:pos x="80" y="64"/>
                  </a:cxn>
                  <a:cxn ang="0">
                    <a:pos x="108" y="42"/>
                  </a:cxn>
                  <a:cxn ang="0">
                    <a:pos x="140" y="24"/>
                  </a:cxn>
                  <a:cxn ang="0">
                    <a:pos x="172" y="10"/>
                  </a:cxn>
                  <a:cxn ang="0">
                    <a:pos x="208" y="2"/>
                  </a:cxn>
                  <a:cxn ang="0">
                    <a:pos x="246" y="0"/>
                  </a:cxn>
                </a:cxnLst>
                <a:rect l="0" t="0" r="r" b="b"/>
                <a:pathLst>
                  <a:path w="490" h="498">
                    <a:moveTo>
                      <a:pt x="246" y="0"/>
                    </a:moveTo>
                    <a:lnTo>
                      <a:pt x="258" y="0"/>
                    </a:lnTo>
                    <a:lnTo>
                      <a:pt x="270" y="2"/>
                    </a:lnTo>
                    <a:lnTo>
                      <a:pt x="282" y="2"/>
                    </a:lnTo>
                    <a:lnTo>
                      <a:pt x="294" y="4"/>
                    </a:lnTo>
                    <a:lnTo>
                      <a:pt x="306" y="8"/>
                    </a:lnTo>
                    <a:lnTo>
                      <a:pt x="318" y="10"/>
                    </a:lnTo>
                    <a:lnTo>
                      <a:pt x="330" y="14"/>
                    </a:lnTo>
                    <a:lnTo>
                      <a:pt x="340" y="20"/>
                    </a:lnTo>
                    <a:lnTo>
                      <a:pt x="352" y="24"/>
                    </a:lnTo>
                    <a:lnTo>
                      <a:pt x="362" y="30"/>
                    </a:lnTo>
                    <a:lnTo>
                      <a:pt x="372" y="36"/>
                    </a:lnTo>
                    <a:lnTo>
                      <a:pt x="382" y="42"/>
                    </a:lnTo>
                    <a:lnTo>
                      <a:pt x="392" y="50"/>
                    </a:lnTo>
                    <a:lnTo>
                      <a:pt x="402" y="56"/>
                    </a:lnTo>
                    <a:lnTo>
                      <a:pt x="410" y="64"/>
                    </a:lnTo>
                    <a:lnTo>
                      <a:pt x="418" y="72"/>
                    </a:lnTo>
                    <a:lnTo>
                      <a:pt x="426" y="82"/>
                    </a:lnTo>
                    <a:lnTo>
                      <a:pt x="434" y="90"/>
                    </a:lnTo>
                    <a:lnTo>
                      <a:pt x="442" y="100"/>
                    </a:lnTo>
                    <a:lnTo>
                      <a:pt x="448" y="110"/>
                    </a:lnTo>
                    <a:lnTo>
                      <a:pt x="456" y="120"/>
                    </a:lnTo>
                    <a:lnTo>
                      <a:pt x="460" y="130"/>
                    </a:lnTo>
                    <a:lnTo>
                      <a:pt x="466" y="140"/>
                    </a:lnTo>
                    <a:lnTo>
                      <a:pt x="472" y="152"/>
                    </a:lnTo>
                    <a:lnTo>
                      <a:pt x="476" y="164"/>
                    </a:lnTo>
                    <a:lnTo>
                      <a:pt x="480" y="174"/>
                    </a:lnTo>
                    <a:lnTo>
                      <a:pt x="482" y="186"/>
                    </a:lnTo>
                    <a:lnTo>
                      <a:pt x="486" y="198"/>
                    </a:lnTo>
                    <a:lnTo>
                      <a:pt x="488" y="210"/>
                    </a:lnTo>
                    <a:lnTo>
                      <a:pt x="490" y="224"/>
                    </a:lnTo>
                    <a:lnTo>
                      <a:pt x="490" y="236"/>
                    </a:lnTo>
                    <a:lnTo>
                      <a:pt x="490" y="248"/>
                    </a:lnTo>
                    <a:lnTo>
                      <a:pt x="490" y="262"/>
                    </a:lnTo>
                    <a:lnTo>
                      <a:pt x="490" y="274"/>
                    </a:lnTo>
                    <a:lnTo>
                      <a:pt x="488" y="286"/>
                    </a:lnTo>
                    <a:lnTo>
                      <a:pt x="486" y="298"/>
                    </a:lnTo>
                    <a:lnTo>
                      <a:pt x="482" y="310"/>
                    </a:lnTo>
                    <a:lnTo>
                      <a:pt x="480" y="322"/>
                    </a:lnTo>
                    <a:lnTo>
                      <a:pt x="476" y="334"/>
                    </a:lnTo>
                    <a:lnTo>
                      <a:pt x="472" y="346"/>
                    </a:lnTo>
                    <a:lnTo>
                      <a:pt x="466" y="356"/>
                    </a:lnTo>
                    <a:lnTo>
                      <a:pt x="460" y="368"/>
                    </a:lnTo>
                    <a:lnTo>
                      <a:pt x="456" y="378"/>
                    </a:lnTo>
                    <a:lnTo>
                      <a:pt x="448" y="388"/>
                    </a:lnTo>
                    <a:lnTo>
                      <a:pt x="442" y="398"/>
                    </a:lnTo>
                    <a:lnTo>
                      <a:pt x="434" y="406"/>
                    </a:lnTo>
                    <a:lnTo>
                      <a:pt x="426" y="416"/>
                    </a:lnTo>
                    <a:lnTo>
                      <a:pt x="418" y="424"/>
                    </a:lnTo>
                    <a:lnTo>
                      <a:pt x="410" y="432"/>
                    </a:lnTo>
                    <a:lnTo>
                      <a:pt x="402" y="440"/>
                    </a:lnTo>
                    <a:lnTo>
                      <a:pt x="392" y="448"/>
                    </a:lnTo>
                    <a:lnTo>
                      <a:pt x="382" y="454"/>
                    </a:lnTo>
                    <a:lnTo>
                      <a:pt x="372" y="462"/>
                    </a:lnTo>
                    <a:lnTo>
                      <a:pt x="362" y="468"/>
                    </a:lnTo>
                    <a:lnTo>
                      <a:pt x="352" y="474"/>
                    </a:lnTo>
                    <a:lnTo>
                      <a:pt x="340" y="478"/>
                    </a:lnTo>
                    <a:lnTo>
                      <a:pt x="330" y="482"/>
                    </a:lnTo>
                    <a:lnTo>
                      <a:pt x="318" y="486"/>
                    </a:lnTo>
                    <a:lnTo>
                      <a:pt x="306" y="490"/>
                    </a:lnTo>
                    <a:lnTo>
                      <a:pt x="294" y="492"/>
                    </a:lnTo>
                    <a:lnTo>
                      <a:pt x="282" y="494"/>
                    </a:lnTo>
                    <a:lnTo>
                      <a:pt x="270" y="496"/>
                    </a:lnTo>
                    <a:lnTo>
                      <a:pt x="258" y="498"/>
                    </a:lnTo>
                    <a:lnTo>
                      <a:pt x="246" y="498"/>
                    </a:lnTo>
                    <a:lnTo>
                      <a:pt x="232" y="498"/>
                    </a:lnTo>
                    <a:lnTo>
                      <a:pt x="220" y="496"/>
                    </a:lnTo>
                    <a:lnTo>
                      <a:pt x="208" y="494"/>
                    </a:lnTo>
                    <a:lnTo>
                      <a:pt x="196" y="492"/>
                    </a:lnTo>
                    <a:lnTo>
                      <a:pt x="184" y="490"/>
                    </a:lnTo>
                    <a:lnTo>
                      <a:pt x="172" y="486"/>
                    </a:lnTo>
                    <a:lnTo>
                      <a:pt x="162" y="482"/>
                    </a:lnTo>
                    <a:lnTo>
                      <a:pt x="150" y="478"/>
                    </a:lnTo>
                    <a:lnTo>
                      <a:pt x="140" y="474"/>
                    </a:lnTo>
                    <a:lnTo>
                      <a:pt x="128" y="468"/>
                    </a:lnTo>
                    <a:lnTo>
                      <a:pt x="118" y="462"/>
                    </a:lnTo>
                    <a:lnTo>
                      <a:pt x="108" y="454"/>
                    </a:lnTo>
                    <a:lnTo>
                      <a:pt x="100" y="448"/>
                    </a:lnTo>
                    <a:lnTo>
                      <a:pt x="90" y="440"/>
                    </a:lnTo>
                    <a:lnTo>
                      <a:pt x="80" y="432"/>
                    </a:lnTo>
                    <a:lnTo>
                      <a:pt x="72" y="424"/>
                    </a:lnTo>
                    <a:lnTo>
                      <a:pt x="64" y="416"/>
                    </a:lnTo>
                    <a:lnTo>
                      <a:pt x="56" y="406"/>
                    </a:lnTo>
                    <a:lnTo>
                      <a:pt x="50" y="398"/>
                    </a:lnTo>
                    <a:lnTo>
                      <a:pt x="42" y="388"/>
                    </a:lnTo>
                    <a:lnTo>
                      <a:pt x="36" y="378"/>
                    </a:lnTo>
                    <a:lnTo>
                      <a:pt x="30" y="368"/>
                    </a:lnTo>
                    <a:lnTo>
                      <a:pt x="24" y="356"/>
                    </a:lnTo>
                    <a:lnTo>
                      <a:pt x="20" y="346"/>
                    </a:lnTo>
                    <a:lnTo>
                      <a:pt x="16" y="334"/>
                    </a:lnTo>
                    <a:lnTo>
                      <a:pt x="12" y="322"/>
                    </a:lnTo>
                    <a:lnTo>
                      <a:pt x="8" y="310"/>
                    </a:lnTo>
                    <a:lnTo>
                      <a:pt x="6" y="298"/>
                    </a:lnTo>
                    <a:lnTo>
                      <a:pt x="4" y="286"/>
                    </a:lnTo>
                    <a:lnTo>
                      <a:pt x="2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2" y="224"/>
                    </a:lnTo>
                    <a:lnTo>
                      <a:pt x="4" y="210"/>
                    </a:lnTo>
                    <a:lnTo>
                      <a:pt x="6" y="198"/>
                    </a:lnTo>
                    <a:lnTo>
                      <a:pt x="8" y="186"/>
                    </a:lnTo>
                    <a:lnTo>
                      <a:pt x="12" y="174"/>
                    </a:lnTo>
                    <a:lnTo>
                      <a:pt x="16" y="164"/>
                    </a:lnTo>
                    <a:lnTo>
                      <a:pt x="20" y="152"/>
                    </a:lnTo>
                    <a:lnTo>
                      <a:pt x="24" y="140"/>
                    </a:lnTo>
                    <a:lnTo>
                      <a:pt x="30" y="130"/>
                    </a:lnTo>
                    <a:lnTo>
                      <a:pt x="36" y="120"/>
                    </a:lnTo>
                    <a:lnTo>
                      <a:pt x="42" y="110"/>
                    </a:lnTo>
                    <a:lnTo>
                      <a:pt x="50" y="100"/>
                    </a:lnTo>
                    <a:lnTo>
                      <a:pt x="56" y="90"/>
                    </a:lnTo>
                    <a:lnTo>
                      <a:pt x="64" y="82"/>
                    </a:lnTo>
                    <a:lnTo>
                      <a:pt x="72" y="72"/>
                    </a:lnTo>
                    <a:lnTo>
                      <a:pt x="80" y="64"/>
                    </a:lnTo>
                    <a:lnTo>
                      <a:pt x="90" y="56"/>
                    </a:lnTo>
                    <a:lnTo>
                      <a:pt x="100" y="50"/>
                    </a:lnTo>
                    <a:lnTo>
                      <a:pt x="108" y="42"/>
                    </a:lnTo>
                    <a:lnTo>
                      <a:pt x="118" y="36"/>
                    </a:lnTo>
                    <a:lnTo>
                      <a:pt x="128" y="30"/>
                    </a:lnTo>
                    <a:lnTo>
                      <a:pt x="140" y="24"/>
                    </a:lnTo>
                    <a:lnTo>
                      <a:pt x="150" y="20"/>
                    </a:lnTo>
                    <a:lnTo>
                      <a:pt x="162" y="14"/>
                    </a:lnTo>
                    <a:lnTo>
                      <a:pt x="172" y="10"/>
                    </a:lnTo>
                    <a:lnTo>
                      <a:pt x="184" y="8"/>
                    </a:lnTo>
                    <a:lnTo>
                      <a:pt x="196" y="4"/>
                    </a:lnTo>
                    <a:lnTo>
                      <a:pt x="208" y="2"/>
                    </a:lnTo>
                    <a:lnTo>
                      <a:pt x="220" y="2"/>
                    </a:lnTo>
                    <a:lnTo>
                      <a:pt x="232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FBEB0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7" name="Freeform 386"/>
              <p:cNvSpPr>
                <a:spLocks/>
              </p:cNvSpPr>
              <p:nvPr/>
            </p:nvSpPr>
            <p:spPr bwMode="auto">
              <a:xfrm>
                <a:off x="5327650" y="1054100"/>
                <a:ext cx="739775" cy="752475"/>
              </a:xfrm>
              <a:custGeom>
                <a:avLst/>
                <a:gdLst/>
                <a:ahLst/>
                <a:cxnLst>
                  <a:cxn ang="0">
                    <a:pos x="256" y="0"/>
                  </a:cxn>
                  <a:cxn ang="0">
                    <a:pos x="292" y="6"/>
                  </a:cxn>
                  <a:cxn ang="0">
                    <a:pos x="324" y="18"/>
                  </a:cxn>
                  <a:cxn ang="0">
                    <a:pos x="354" y="34"/>
                  </a:cxn>
                  <a:cxn ang="0">
                    <a:pos x="382" y="54"/>
                  </a:cxn>
                  <a:cxn ang="0">
                    <a:pos x="406" y="76"/>
                  </a:cxn>
                  <a:cxn ang="0">
                    <a:pos x="426" y="104"/>
                  </a:cxn>
                  <a:cxn ang="0">
                    <a:pos x="444" y="134"/>
                  </a:cxn>
                  <a:cxn ang="0">
                    <a:pos x="456" y="166"/>
                  </a:cxn>
                  <a:cxn ang="0">
                    <a:pos x="464" y="200"/>
                  </a:cxn>
                  <a:cxn ang="0">
                    <a:pos x="466" y="236"/>
                  </a:cxn>
                  <a:cxn ang="0">
                    <a:pos x="464" y="272"/>
                  </a:cxn>
                  <a:cxn ang="0">
                    <a:pos x="456" y="306"/>
                  </a:cxn>
                  <a:cxn ang="0">
                    <a:pos x="444" y="338"/>
                  </a:cxn>
                  <a:cxn ang="0">
                    <a:pos x="426" y="368"/>
                  </a:cxn>
                  <a:cxn ang="0">
                    <a:pos x="406" y="396"/>
                  </a:cxn>
                  <a:cxn ang="0">
                    <a:pos x="382" y="420"/>
                  </a:cxn>
                  <a:cxn ang="0">
                    <a:pos x="354" y="438"/>
                  </a:cxn>
                  <a:cxn ang="0">
                    <a:pos x="324" y="454"/>
                  </a:cxn>
                  <a:cxn ang="0">
                    <a:pos x="292" y="466"/>
                  </a:cxn>
                  <a:cxn ang="0">
                    <a:pos x="256" y="472"/>
                  </a:cxn>
                  <a:cxn ang="0">
                    <a:pos x="222" y="472"/>
                  </a:cxn>
                  <a:cxn ang="0">
                    <a:pos x="186" y="468"/>
                  </a:cxn>
                  <a:cxn ang="0">
                    <a:pos x="152" y="458"/>
                  </a:cxn>
                  <a:cxn ang="0">
                    <a:pos x="122" y="444"/>
                  </a:cxn>
                  <a:cxn ang="0">
                    <a:pos x="94" y="426"/>
                  </a:cxn>
                  <a:cxn ang="0">
                    <a:pos x="68" y="404"/>
                  </a:cxn>
                  <a:cxn ang="0">
                    <a:pos x="46" y="378"/>
                  </a:cxn>
                  <a:cxn ang="0">
                    <a:pos x="28" y="350"/>
                  </a:cxn>
                  <a:cxn ang="0">
                    <a:pos x="14" y="318"/>
                  </a:cxn>
                  <a:cxn ang="0">
                    <a:pos x="4" y="284"/>
                  </a:cxn>
                  <a:cxn ang="0">
                    <a:pos x="0" y="248"/>
                  </a:cxn>
                  <a:cxn ang="0">
                    <a:pos x="2" y="212"/>
                  </a:cxn>
                  <a:cxn ang="0">
                    <a:pos x="8" y="178"/>
                  </a:cxn>
                  <a:cxn ang="0">
                    <a:pos x="18" y="144"/>
                  </a:cxn>
                  <a:cxn ang="0">
                    <a:pos x="34" y="114"/>
                  </a:cxn>
                  <a:cxn ang="0">
                    <a:pos x="54" y="86"/>
                  </a:cxn>
                  <a:cxn ang="0">
                    <a:pos x="76" y="60"/>
                  </a:cxn>
                  <a:cxn ang="0">
                    <a:pos x="102" y="40"/>
                  </a:cxn>
                  <a:cxn ang="0">
                    <a:pos x="132" y="22"/>
                  </a:cxn>
                  <a:cxn ang="0">
                    <a:pos x="164" y="10"/>
                  </a:cxn>
                  <a:cxn ang="0">
                    <a:pos x="198" y="2"/>
                  </a:cxn>
                  <a:cxn ang="0">
                    <a:pos x="234" y="0"/>
                  </a:cxn>
                </a:cxnLst>
                <a:rect l="0" t="0" r="r" b="b"/>
                <a:pathLst>
                  <a:path w="466" h="474">
                    <a:moveTo>
                      <a:pt x="234" y="0"/>
                    </a:moveTo>
                    <a:lnTo>
                      <a:pt x="246" y="0"/>
                    </a:lnTo>
                    <a:lnTo>
                      <a:pt x="256" y="0"/>
                    </a:lnTo>
                    <a:lnTo>
                      <a:pt x="268" y="2"/>
                    </a:lnTo>
                    <a:lnTo>
                      <a:pt x="280" y="4"/>
                    </a:lnTo>
                    <a:lnTo>
                      <a:pt x="292" y="6"/>
                    </a:lnTo>
                    <a:lnTo>
                      <a:pt x="302" y="10"/>
                    </a:lnTo>
                    <a:lnTo>
                      <a:pt x="314" y="14"/>
                    </a:lnTo>
                    <a:lnTo>
                      <a:pt x="324" y="18"/>
                    </a:lnTo>
                    <a:lnTo>
                      <a:pt x="334" y="22"/>
                    </a:lnTo>
                    <a:lnTo>
                      <a:pt x="344" y="28"/>
                    </a:lnTo>
                    <a:lnTo>
                      <a:pt x="354" y="34"/>
                    </a:lnTo>
                    <a:lnTo>
                      <a:pt x="364" y="40"/>
                    </a:lnTo>
                    <a:lnTo>
                      <a:pt x="372" y="46"/>
                    </a:lnTo>
                    <a:lnTo>
                      <a:pt x="382" y="54"/>
                    </a:lnTo>
                    <a:lnTo>
                      <a:pt x="390" y="60"/>
                    </a:lnTo>
                    <a:lnTo>
                      <a:pt x="398" y="68"/>
                    </a:lnTo>
                    <a:lnTo>
                      <a:pt x="406" y="76"/>
                    </a:lnTo>
                    <a:lnTo>
                      <a:pt x="412" y="86"/>
                    </a:lnTo>
                    <a:lnTo>
                      <a:pt x="420" y="94"/>
                    </a:lnTo>
                    <a:lnTo>
                      <a:pt x="426" y="104"/>
                    </a:lnTo>
                    <a:lnTo>
                      <a:pt x="432" y="114"/>
                    </a:lnTo>
                    <a:lnTo>
                      <a:pt x="438" y="124"/>
                    </a:lnTo>
                    <a:lnTo>
                      <a:pt x="444" y="134"/>
                    </a:lnTo>
                    <a:lnTo>
                      <a:pt x="448" y="144"/>
                    </a:lnTo>
                    <a:lnTo>
                      <a:pt x="452" y="154"/>
                    </a:lnTo>
                    <a:lnTo>
                      <a:pt x="456" y="166"/>
                    </a:lnTo>
                    <a:lnTo>
                      <a:pt x="458" y="178"/>
                    </a:lnTo>
                    <a:lnTo>
                      <a:pt x="462" y="188"/>
                    </a:lnTo>
                    <a:lnTo>
                      <a:pt x="464" y="200"/>
                    </a:lnTo>
                    <a:lnTo>
                      <a:pt x="464" y="212"/>
                    </a:lnTo>
                    <a:lnTo>
                      <a:pt x="466" y="224"/>
                    </a:lnTo>
                    <a:lnTo>
                      <a:pt x="466" y="236"/>
                    </a:lnTo>
                    <a:lnTo>
                      <a:pt x="466" y="248"/>
                    </a:lnTo>
                    <a:lnTo>
                      <a:pt x="464" y="260"/>
                    </a:lnTo>
                    <a:lnTo>
                      <a:pt x="464" y="272"/>
                    </a:lnTo>
                    <a:lnTo>
                      <a:pt x="462" y="284"/>
                    </a:lnTo>
                    <a:lnTo>
                      <a:pt x="458" y="296"/>
                    </a:lnTo>
                    <a:lnTo>
                      <a:pt x="456" y="306"/>
                    </a:lnTo>
                    <a:lnTo>
                      <a:pt x="452" y="318"/>
                    </a:lnTo>
                    <a:lnTo>
                      <a:pt x="448" y="328"/>
                    </a:lnTo>
                    <a:lnTo>
                      <a:pt x="444" y="338"/>
                    </a:lnTo>
                    <a:lnTo>
                      <a:pt x="438" y="350"/>
                    </a:lnTo>
                    <a:lnTo>
                      <a:pt x="432" y="360"/>
                    </a:lnTo>
                    <a:lnTo>
                      <a:pt x="426" y="368"/>
                    </a:lnTo>
                    <a:lnTo>
                      <a:pt x="420" y="378"/>
                    </a:lnTo>
                    <a:lnTo>
                      <a:pt x="412" y="386"/>
                    </a:lnTo>
                    <a:lnTo>
                      <a:pt x="406" y="396"/>
                    </a:lnTo>
                    <a:lnTo>
                      <a:pt x="398" y="404"/>
                    </a:lnTo>
                    <a:lnTo>
                      <a:pt x="390" y="412"/>
                    </a:lnTo>
                    <a:lnTo>
                      <a:pt x="382" y="420"/>
                    </a:lnTo>
                    <a:lnTo>
                      <a:pt x="372" y="426"/>
                    </a:lnTo>
                    <a:lnTo>
                      <a:pt x="364" y="432"/>
                    </a:lnTo>
                    <a:lnTo>
                      <a:pt x="354" y="438"/>
                    </a:lnTo>
                    <a:lnTo>
                      <a:pt x="344" y="444"/>
                    </a:lnTo>
                    <a:lnTo>
                      <a:pt x="334" y="450"/>
                    </a:lnTo>
                    <a:lnTo>
                      <a:pt x="324" y="454"/>
                    </a:lnTo>
                    <a:lnTo>
                      <a:pt x="314" y="458"/>
                    </a:lnTo>
                    <a:lnTo>
                      <a:pt x="302" y="462"/>
                    </a:lnTo>
                    <a:lnTo>
                      <a:pt x="292" y="466"/>
                    </a:lnTo>
                    <a:lnTo>
                      <a:pt x="280" y="468"/>
                    </a:lnTo>
                    <a:lnTo>
                      <a:pt x="268" y="470"/>
                    </a:lnTo>
                    <a:lnTo>
                      <a:pt x="256" y="472"/>
                    </a:lnTo>
                    <a:lnTo>
                      <a:pt x="246" y="472"/>
                    </a:lnTo>
                    <a:lnTo>
                      <a:pt x="234" y="474"/>
                    </a:lnTo>
                    <a:lnTo>
                      <a:pt x="222" y="472"/>
                    </a:lnTo>
                    <a:lnTo>
                      <a:pt x="210" y="472"/>
                    </a:lnTo>
                    <a:lnTo>
                      <a:pt x="198" y="470"/>
                    </a:lnTo>
                    <a:lnTo>
                      <a:pt x="186" y="468"/>
                    </a:lnTo>
                    <a:lnTo>
                      <a:pt x="174" y="466"/>
                    </a:lnTo>
                    <a:lnTo>
                      <a:pt x="164" y="462"/>
                    </a:lnTo>
                    <a:lnTo>
                      <a:pt x="152" y="458"/>
                    </a:lnTo>
                    <a:lnTo>
                      <a:pt x="142" y="454"/>
                    </a:lnTo>
                    <a:lnTo>
                      <a:pt x="132" y="450"/>
                    </a:lnTo>
                    <a:lnTo>
                      <a:pt x="122" y="444"/>
                    </a:lnTo>
                    <a:lnTo>
                      <a:pt x="112" y="438"/>
                    </a:lnTo>
                    <a:lnTo>
                      <a:pt x="102" y="432"/>
                    </a:lnTo>
                    <a:lnTo>
                      <a:pt x="94" y="426"/>
                    </a:lnTo>
                    <a:lnTo>
                      <a:pt x="84" y="420"/>
                    </a:lnTo>
                    <a:lnTo>
                      <a:pt x="76" y="412"/>
                    </a:lnTo>
                    <a:lnTo>
                      <a:pt x="68" y="404"/>
                    </a:lnTo>
                    <a:lnTo>
                      <a:pt x="60" y="396"/>
                    </a:lnTo>
                    <a:lnTo>
                      <a:pt x="54" y="386"/>
                    </a:lnTo>
                    <a:lnTo>
                      <a:pt x="46" y="378"/>
                    </a:lnTo>
                    <a:lnTo>
                      <a:pt x="40" y="368"/>
                    </a:lnTo>
                    <a:lnTo>
                      <a:pt x="34" y="360"/>
                    </a:lnTo>
                    <a:lnTo>
                      <a:pt x="28" y="350"/>
                    </a:lnTo>
                    <a:lnTo>
                      <a:pt x="22" y="338"/>
                    </a:lnTo>
                    <a:lnTo>
                      <a:pt x="18" y="328"/>
                    </a:lnTo>
                    <a:lnTo>
                      <a:pt x="14" y="318"/>
                    </a:lnTo>
                    <a:lnTo>
                      <a:pt x="10" y="306"/>
                    </a:lnTo>
                    <a:lnTo>
                      <a:pt x="8" y="296"/>
                    </a:lnTo>
                    <a:lnTo>
                      <a:pt x="4" y="284"/>
                    </a:lnTo>
                    <a:lnTo>
                      <a:pt x="2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0" y="224"/>
                    </a:lnTo>
                    <a:lnTo>
                      <a:pt x="2" y="212"/>
                    </a:lnTo>
                    <a:lnTo>
                      <a:pt x="2" y="200"/>
                    </a:lnTo>
                    <a:lnTo>
                      <a:pt x="4" y="188"/>
                    </a:lnTo>
                    <a:lnTo>
                      <a:pt x="8" y="178"/>
                    </a:lnTo>
                    <a:lnTo>
                      <a:pt x="10" y="166"/>
                    </a:lnTo>
                    <a:lnTo>
                      <a:pt x="14" y="154"/>
                    </a:lnTo>
                    <a:lnTo>
                      <a:pt x="18" y="144"/>
                    </a:lnTo>
                    <a:lnTo>
                      <a:pt x="22" y="134"/>
                    </a:lnTo>
                    <a:lnTo>
                      <a:pt x="28" y="124"/>
                    </a:lnTo>
                    <a:lnTo>
                      <a:pt x="34" y="114"/>
                    </a:lnTo>
                    <a:lnTo>
                      <a:pt x="40" y="104"/>
                    </a:lnTo>
                    <a:lnTo>
                      <a:pt x="46" y="94"/>
                    </a:lnTo>
                    <a:lnTo>
                      <a:pt x="54" y="86"/>
                    </a:lnTo>
                    <a:lnTo>
                      <a:pt x="60" y="76"/>
                    </a:lnTo>
                    <a:lnTo>
                      <a:pt x="68" y="68"/>
                    </a:lnTo>
                    <a:lnTo>
                      <a:pt x="76" y="60"/>
                    </a:lnTo>
                    <a:lnTo>
                      <a:pt x="84" y="54"/>
                    </a:lnTo>
                    <a:lnTo>
                      <a:pt x="94" y="46"/>
                    </a:lnTo>
                    <a:lnTo>
                      <a:pt x="102" y="40"/>
                    </a:lnTo>
                    <a:lnTo>
                      <a:pt x="112" y="34"/>
                    </a:lnTo>
                    <a:lnTo>
                      <a:pt x="122" y="28"/>
                    </a:lnTo>
                    <a:lnTo>
                      <a:pt x="132" y="22"/>
                    </a:lnTo>
                    <a:lnTo>
                      <a:pt x="142" y="18"/>
                    </a:lnTo>
                    <a:lnTo>
                      <a:pt x="152" y="14"/>
                    </a:lnTo>
                    <a:lnTo>
                      <a:pt x="164" y="10"/>
                    </a:lnTo>
                    <a:lnTo>
                      <a:pt x="174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0"/>
                    </a:lnTo>
                    <a:lnTo>
                      <a:pt x="222" y="0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FCEE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8" name="Freeform 387"/>
              <p:cNvSpPr>
                <a:spLocks/>
              </p:cNvSpPr>
              <p:nvPr/>
            </p:nvSpPr>
            <p:spPr bwMode="auto">
              <a:xfrm>
                <a:off x="5353050" y="1073150"/>
                <a:ext cx="701675" cy="71437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76" y="8"/>
                  </a:cxn>
                  <a:cxn ang="0">
                    <a:pos x="306" y="18"/>
                  </a:cxn>
                  <a:cxn ang="0">
                    <a:pos x="336" y="34"/>
                  </a:cxn>
                  <a:cxn ang="0">
                    <a:pos x="362" y="52"/>
                  </a:cxn>
                  <a:cxn ang="0">
                    <a:pos x="384" y="74"/>
                  </a:cxn>
                  <a:cxn ang="0">
                    <a:pos x="404" y="100"/>
                  </a:cxn>
                  <a:cxn ang="0">
                    <a:pos x="420" y="128"/>
                  </a:cxn>
                  <a:cxn ang="0">
                    <a:pos x="432" y="158"/>
                  </a:cxn>
                  <a:cxn ang="0">
                    <a:pos x="440" y="192"/>
                  </a:cxn>
                  <a:cxn ang="0">
                    <a:pos x="442" y="226"/>
                  </a:cxn>
                  <a:cxn ang="0">
                    <a:pos x="440" y="260"/>
                  </a:cxn>
                  <a:cxn ang="0">
                    <a:pos x="432" y="292"/>
                  </a:cxn>
                  <a:cxn ang="0">
                    <a:pos x="420" y="324"/>
                  </a:cxn>
                  <a:cxn ang="0">
                    <a:pos x="404" y="352"/>
                  </a:cxn>
                  <a:cxn ang="0">
                    <a:pos x="384" y="378"/>
                  </a:cxn>
                  <a:cxn ang="0">
                    <a:pos x="362" y="400"/>
                  </a:cxn>
                  <a:cxn ang="0">
                    <a:pos x="336" y="418"/>
                  </a:cxn>
                  <a:cxn ang="0">
                    <a:pos x="306" y="434"/>
                  </a:cxn>
                  <a:cxn ang="0">
                    <a:pos x="276" y="444"/>
                  </a:cxn>
                  <a:cxn ang="0">
                    <a:pos x="244" y="450"/>
                  </a:cxn>
                  <a:cxn ang="0">
                    <a:pos x="210" y="450"/>
                  </a:cxn>
                  <a:cxn ang="0">
                    <a:pos x="176" y="446"/>
                  </a:cxn>
                  <a:cxn ang="0">
                    <a:pos x="144" y="438"/>
                  </a:cxn>
                  <a:cxn ang="0">
                    <a:pos x="114" y="424"/>
                  </a:cxn>
                  <a:cxn ang="0">
                    <a:pos x="88" y="406"/>
                  </a:cxn>
                  <a:cxn ang="0">
                    <a:pos x="64" y="384"/>
                  </a:cxn>
                  <a:cxn ang="0">
                    <a:pos x="44" y="360"/>
                  </a:cxn>
                  <a:cxn ang="0">
                    <a:pos x="26" y="332"/>
                  </a:cxn>
                  <a:cxn ang="0">
                    <a:pos x="12" y="304"/>
                  </a:cxn>
                  <a:cxn ang="0">
                    <a:pos x="4" y="272"/>
                  </a:cxn>
                  <a:cxn ang="0">
                    <a:pos x="0" y="238"/>
                  </a:cxn>
                  <a:cxn ang="0">
                    <a:pos x="0" y="202"/>
                  </a:cxn>
                  <a:cxn ang="0">
                    <a:pos x="6" y="170"/>
                  </a:cxn>
                  <a:cxn ang="0">
                    <a:pos x="16" y="138"/>
                  </a:cxn>
                  <a:cxn ang="0">
                    <a:pos x="32" y="110"/>
                  </a:cxn>
                  <a:cxn ang="0">
                    <a:pos x="50" y="82"/>
                  </a:cxn>
                  <a:cxn ang="0">
                    <a:pos x="72" y="60"/>
                  </a:cxn>
                  <a:cxn ang="0">
                    <a:pos x="96" y="40"/>
                  </a:cxn>
                  <a:cxn ang="0">
                    <a:pos x="124" y="24"/>
                  </a:cxn>
                  <a:cxn ang="0">
                    <a:pos x="154" y="10"/>
                  </a:cxn>
                  <a:cxn ang="0">
                    <a:pos x="186" y="4"/>
                  </a:cxn>
                  <a:cxn ang="0">
                    <a:pos x="220" y="0"/>
                  </a:cxn>
                </a:cxnLst>
                <a:rect l="0" t="0" r="r" b="b"/>
                <a:pathLst>
                  <a:path w="442" h="450">
                    <a:moveTo>
                      <a:pt x="220" y="0"/>
                    </a:moveTo>
                    <a:lnTo>
                      <a:pt x="232" y="2"/>
                    </a:lnTo>
                    <a:lnTo>
                      <a:pt x="244" y="2"/>
                    </a:lnTo>
                    <a:lnTo>
                      <a:pt x="254" y="4"/>
                    </a:lnTo>
                    <a:lnTo>
                      <a:pt x="266" y="6"/>
                    </a:lnTo>
                    <a:lnTo>
                      <a:pt x="276" y="8"/>
                    </a:lnTo>
                    <a:lnTo>
                      <a:pt x="286" y="10"/>
                    </a:lnTo>
                    <a:lnTo>
                      <a:pt x="296" y="14"/>
                    </a:lnTo>
                    <a:lnTo>
                      <a:pt x="306" y="18"/>
                    </a:lnTo>
                    <a:lnTo>
                      <a:pt x="316" y="24"/>
                    </a:lnTo>
                    <a:lnTo>
                      <a:pt x="326" y="28"/>
                    </a:lnTo>
                    <a:lnTo>
                      <a:pt x="336" y="34"/>
                    </a:lnTo>
                    <a:lnTo>
                      <a:pt x="344" y="40"/>
                    </a:lnTo>
                    <a:lnTo>
                      <a:pt x="354" y="46"/>
                    </a:lnTo>
                    <a:lnTo>
                      <a:pt x="362" y="52"/>
                    </a:lnTo>
                    <a:lnTo>
                      <a:pt x="370" y="60"/>
                    </a:lnTo>
                    <a:lnTo>
                      <a:pt x="378" y="66"/>
                    </a:lnTo>
                    <a:lnTo>
                      <a:pt x="384" y="74"/>
                    </a:lnTo>
                    <a:lnTo>
                      <a:pt x="392" y="82"/>
                    </a:lnTo>
                    <a:lnTo>
                      <a:pt x="398" y="92"/>
                    </a:lnTo>
                    <a:lnTo>
                      <a:pt x="404" y="100"/>
                    </a:lnTo>
                    <a:lnTo>
                      <a:pt x="410" y="110"/>
                    </a:lnTo>
                    <a:lnTo>
                      <a:pt x="416" y="118"/>
                    </a:lnTo>
                    <a:lnTo>
                      <a:pt x="420" y="128"/>
                    </a:lnTo>
                    <a:lnTo>
                      <a:pt x="424" y="138"/>
                    </a:lnTo>
                    <a:lnTo>
                      <a:pt x="428" y="148"/>
                    </a:lnTo>
                    <a:lnTo>
                      <a:pt x="432" y="158"/>
                    </a:lnTo>
                    <a:lnTo>
                      <a:pt x="434" y="170"/>
                    </a:lnTo>
                    <a:lnTo>
                      <a:pt x="438" y="180"/>
                    </a:lnTo>
                    <a:lnTo>
                      <a:pt x="440" y="192"/>
                    </a:lnTo>
                    <a:lnTo>
                      <a:pt x="440" y="202"/>
                    </a:lnTo>
                    <a:lnTo>
                      <a:pt x="442" y="214"/>
                    </a:lnTo>
                    <a:lnTo>
                      <a:pt x="442" y="226"/>
                    </a:lnTo>
                    <a:lnTo>
                      <a:pt x="442" y="238"/>
                    </a:lnTo>
                    <a:lnTo>
                      <a:pt x="440" y="248"/>
                    </a:lnTo>
                    <a:lnTo>
                      <a:pt x="440" y="260"/>
                    </a:lnTo>
                    <a:lnTo>
                      <a:pt x="438" y="272"/>
                    </a:lnTo>
                    <a:lnTo>
                      <a:pt x="434" y="282"/>
                    </a:lnTo>
                    <a:lnTo>
                      <a:pt x="432" y="292"/>
                    </a:lnTo>
                    <a:lnTo>
                      <a:pt x="428" y="304"/>
                    </a:lnTo>
                    <a:lnTo>
                      <a:pt x="424" y="314"/>
                    </a:lnTo>
                    <a:lnTo>
                      <a:pt x="420" y="324"/>
                    </a:lnTo>
                    <a:lnTo>
                      <a:pt x="416" y="332"/>
                    </a:lnTo>
                    <a:lnTo>
                      <a:pt x="410" y="342"/>
                    </a:lnTo>
                    <a:lnTo>
                      <a:pt x="404" y="352"/>
                    </a:lnTo>
                    <a:lnTo>
                      <a:pt x="398" y="360"/>
                    </a:lnTo>
                    <a:lnTo>
                      <a:pt x="392" y="368"/>
                    </a:lnTo>
                    <a:lnTo>
                      <a:pt x="384" y="378"/>
                    </a:lnTo>
                    <a:lnTo>
                      <a:pt x="378" y="384"/>
                    </a:lnTo>
                    <a:lnTo>
                      <a:pt x="370" y="392"/>
                    </a:lnTo>
                    <a:lnTo>
                      <a:pt x="362" y="400"/>
                    </a:lnTo>
                    <a:lnTo>
                      <a:pt x="354" y="406"/>
                    </a:lnTo>
                    <a:lnTo>
                      <a:pt x="344" y="412"/>
                    </a:lnTo>
                    <a:lnTo>
                      <a:pt x="336" y="418"/>
                    </a:lnTo>
                    <a:lnTo>
                      <a:pt x="326" y="424"/>
                    </a:lnTo>
                    <a:lnTo>
                      <a:pt x="316" y="428"/>
                    </a:lnTo>
                    <a:lnTo>
                      <a:pt x="306" y="434"/>
                    </a:lnTo>
                    <a:lnTo>
                      <a:pt x="296" y="438"/>
                    </a:lnTo>
                    <a:lnTo>
                      <a:pt x="286" y="440"/>
                    </a:lnTo>
                    <a:lnTo>
                      <a:pt x="276" y="444"/>
                    </a:lnTo>
                    <a:lnTo>
                      <a:pt x="266" y="446"/>
                    </a:lnTo>
                    <a:lnTo>
                      <a:pt x="254" y="448"/>
                    </a:lnTo>
                    <a:lnTo>
                      <a:pt x="244" y="450"/>
                    </a:lnTo>
                    <a:lnTo>
                      <a:pt x="232" y="450"/>
                    </a:lnTo>
                    <a:lnTo>
                      <a:pt x="220" y="450"/>
                    </a:lnTo>
                    <a:lnTo>
                      <a:pt x="210" y="450"/>
                    </a:lnTo>
                    <a:lnTo>
                      <a:pt x="198" y="450"/>
                    </a:lnTo>
                    <a:lnTo>
                      <a:pt x="186" y="448"/>
                    </a:lnTo>
                    <a:lnTo>
                      <a:pt x="176" y="446"/>
                    </a:lnTo>
                    <a:lnTo>
                      <a:pt x="166" y="444"/>
                    </a:lnTo>
                    <a:lnTo>
                      <a:pt x="154" y="440"/>
                    </a:lnTo>
                    <a:lnTo>
                      <a:pt x="144" y="438"/>
                    </a:lnTo>
                    <a:lnTo>
                      <a:pt x="134" y="434"/>
                    </a:lnTo>
                    <a:lnTo>
                      <a:pt x="124" y="428"/>
                    </a:lnTo>
                    <a:lnTo>
                      <a:pt x="114" y="424"/>
                    </a:lnTo>
                    <a:lnTo>
                      <a:pt x="106" y="418"/>
                    </a:lnTo>
                    <a:lnTo>
                      <a:pt x="96" y="412"/>
                    </a:lnTo>
                    <a:lnTo>
                      <a:pt x="88" y="406"/>
                    </a:lnTo>
                    <a:lnTo>
                      <a:pt x="80" y="400"/>
                    </a:lnTo>
                    <a:lnTo>
                      <a:pt x="72" y="392"/>
                    </a:lnTo>
                    <a:lnTo>
                      <a:pt x="64" y="384"/>
                    </a:lnTo>
                    <a:lnTo>
                      <a:pt x="56" y="378"/>
                    </a:lnTo>
                    <a:lnTo>
                      <a:pt x="50" y="368"/>
                    </a:lnTo>
                    <a:lnTo>
                      <a:pt x="44" y="360"/>
                    </a:lnTo>
                    <a:lnTo>
                      <a:pt x="38" y="352"/>
                    </a:lnTo>
                    <a:lnTo>
                      <a:pt x="32" y="342"/>
                    </a:lnTo>
                    <a:lnTo>
                      <a:pt x="26" y="332"/>
                    </a:lnTo>
                    <a:lnTo>
                      <a:pt x="20" y="324"/>
                    </a:lnTo>
                    <a:lnTo>
                      <a:pt x="16" y="314"/>
                    </a:lnTo>
                    <a:lnTo>
                      <a:pt x="12" y="304"/>
                    </a:lnTo>
                    <a:lnTo>
                      <a:pt x="10" y="292"/>
                    </a:lnTo>
                    <a:lnTo>
                      <a:pt x="6" y="282"/>
                    </a:lnTo>
                    <a:lnTo>
                      <a:pt x="4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8"/>
                    </a:lnTo>
                    <a:lnTo>
                      <a:pt x="0" y="226"/>
                    </a:lnTo>
                    <a:lnTo>
                      <a:pt x="0" y="214"/>
                    </a:lnTo>
                    <a:lnTo>
                      <a:pt x="0" y="202"/>
                    </a:lnTo>
                    <a:lnTo>
                      <a:pt x="2" y="192"/>
                    </a:lnTo>
                    <a:lnTo>
                      <a:pt x="4" y="180"/>
                    </a:lnTo>
                    <a:lnTo>
                      <a:pt x="6" y="170"/>
                    </a:lnTo>
                    <a:lnTo>
                      <a:pt x="10" y="158"/>
                    </a:lnTo>
                    <a:lnTo>
                      <a:pt x="12" y="148"/>
                    </a:lnTo>
                    <a:lnTo>
                      <a:pt x="16" y="138"/>
                    </a:lnTo>
                    <a:lnTo>
                      <a:pt x="20" y="128"/>
                    </a:lnTo>
                    <a:lnTo>
                      <a:pt x="26" y="118"/>
                    </a:lnTo>
                    <a:lnTo>
                      <a:pt x="32" y="110"/>
                    </a:lnTo>
                    <a:lnTo>
                      <a:pt x="38" y="100"/>
                    </a:lnTo>
                    <a:lnTo>
                      <a:pt x="44" y="92"/>
                    </a:lnTo>
                    <a:lnTo>
                      <a:pt x="50" y="82"/>
                    </a:lnTo>
                    <a:lnTo>
                      <a:pt x="56" y="74"/>
                    </a:lnTo>
                    <a:lnTo>
                      <a:pt x="64" y="66"/>
                    </a:lnTo>
                    <a:lnTo>
                      <a:pt x="72" y="60"/>
                    </a:lnTo>
                    <a:lnTo>
                      <a:pt x="80" y="52"/>
                    </a:lnTo>
                    <a:lnTo>
                      <a:pt x="88" y="46"/>
                    </a:lnTo>
                    <a:lnTo>
                      <a:pt x="96" y="40"/>
                    </a:lnTo>
                    <a:lnTo>
                      <a:pt x="106" y="34"/>
                    </a:lnTo>
                    <a:lnTo>
                      <a:pt x="114" y="28"/>
                    </a:lnTo>
                    <a:lnTo>
                      <a:pt x="124" y="24"/>
                    </a:lnTo>
                    <a:lnTo>
                      <a:pt x="134" y="18"/>
                    </a:lnTo>
                    <a:lnTo>
                      <a:pt x="144" y="14"/>
                    </a:lnTo>
                    <a:lnTo>
                      <a:pt x="154" y="10"/>
                    </a:lnTo>
                    <a:lnTo>
                      <a:pt x="166" y="8"/>
                    </a:lnTo>
                    <a:lnTo>
                      <a:pt x="176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2"/>
                    </a:lnTo>
                    <a:lnTo>
                      <a:pt x="220" y="0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9" name="Freeform 390"/>
              <p:cNvSpPr>
                <a:spLocks/>
              </p:cNvSpPr>
              <p:nvPr/>
            </p:nvSpPr>
            <p:spPr bwMode="auto">
              <a:xfrm>
                <a:off x="5359400" y="1130300"/>
                <a:ext cx="209550" cy="358775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38" y="8"/>
                  </a:cxn>
                  <a:cxn ang="0">
                    <a:pos x="30" y="16"/>
                  </a:cxn>
                  <a:cxn ang="0">
                    <a:pos x="22" y="26"/>
                  </a:cxn>
                  <a:cxn ang="0">
                    <a:pos x="16" y="36"/>
                  </a:cxn>
                  <a:cxn ang="0">
                    <a:pos x="10" y="50"/>
                  </a:cxn>
                  <a:cxn ang="0">
                    <a:pos x="6" y="64"/>
                  </a:cxn>
                  <a:cxn ang="0">
                    <a:pos x="2" y="78"/>
                  </a:cxn>
                  <a:cxn ang="0">
                    <a:pos x="0" y="94"/>
                  </a:cxn>
                  <a:cxn ang="0">
                    <a:pos x="0" y="112"/>
                  </a:cxn>
                  <a:cxn ang="0">
                    <a:pos x="2" y="128"/>
                  </a:cxn>
                  <a:cxn ang="0">
                    <a:pos x="4" y="144"/>
                  </a:cxn>
                  <a:cxn ang="0">
                    <a:pos x="8" y="160"/>
                  </a:cxn>
                  <a:cxn ang="0">
                    <a:pos x="14" y="174"/>
                  </a:cxn>
                  <a:cxn ang="0">
                    <a:pos x="20" y="188"/>
                  </a:cxn>
                  <a:cxn ang="0">
                    <a:pos x="28" y="198"/>
                  </a:cxn>
                  <a:cxn ang="0">
                    <a:pos x="36" y="208"/>
                  </a:cxn>
                  <a:cxn ang="0">
                    <a:pos x="44" y="216"/>
                  </a:cxn>
                  <a:cxn ang="0">
                    <a:pos x="52" y="222"/>
                  </a:cxn>
                  <a:cxn ang="0">
                    <a:pos x="62" y="224"/>
                  </a:cxn>
                  <a:cxn ang="0">
                    <a:pos x="72" y="226"/>
                  </a:cxn>
                  <a:cxn ang="0">
                    <a:pos x="82" y="224"/>
                  </a:cxn>
                  <a:cxn ang="0">
                    <a:pos x="92" y="218"/>
                  </a:cxn>
                  <a:cxn ang="0">
                    <a:pos x="100" y="212"/>
                  </a:cxn>
                  <a:cxn ang="0">
                    <a:pos x="108" y="204"/>
                  </a:cxn>
                  <a:cxn ang="0">
                    <a:pos x="116" y="192"/>
                  </a:cxn>
                  <a:cxn ang="0">
                    <a:pos x="120" y="180"/>
                  </a:cxn>
                  <a:cxn ang="0">
                    <a:pos x="126" y="168"/>
                  </a:cxn>
                  <a:cxn ang="0">
                    <a:pos x="128" y="152"/>
                  </a:cxn>
                  <a:cxn ang="0">
                    <a:pos x="132" y="136"/>
                  </a:cxn>
                  <a:cxn ang="0">
                    <a:pos x="132" y="120"/>
                  </a:cxn>
                  <a:cxn ang="0">
                    <a:pos x="132" y="104"/>
                  </a:cxn>
                  <a:cxn ang="0">
                    <a:pos x="128" y="86"/>
                  </a:cxn>
                  <a:cxn ang="0">
                    <a:pos x="126" y="70"/>
                  </a:cxn>
                  <a:cxn ang="0">
                    <a:pos x="120" y="56"/>
                  </a:cxn>
                  <a:cxn ang="0">
                    <a:pos x="114" y="42"/>
                  </a:cxn>
                  <a:cxn ang="0">
                    <a:pos x="108" y="30"/>
                  </a:cxn>
                  <a:cxn ang="0">
                    <a:pos x="100" y="20"/>
                  </a:cxn>
                  <a:cxn ang="0">
                    <a:pos x="92" y="12"/>
                  </a:cxn>
                  <a:cxn ang="0">
                    <a:pos x="82" y="6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4" y="2"/>
                  </a:cxn>
                </a:cxnLst>
                <a:rect l="0" t="0" r="r" b="b"/>
                <a:pathLst>
                  <a:path w="132" h="226">
                    <a:moveTo>
                      <a:pt x="54" y="2"/>
                    </a:moveTo>
                    <a:lnTo>
                      <a:pt x="50" y="2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6" y="20"/>
                    </a:lnTo>
                    <a:lnTo>
                      <a:pt x="24" y="22"/>
                    </a:lnTo>
                    <a:lnTo>
                      <a:pt x="22" y="26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6" y="36"/>
                    </a:lnTo>
                    <a:lnTo>
                      <a:pt x="14" y="40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2" y="84"/>
                    </a:lnTo>
                    <a:lnTo>
                      <a:pt x="2" y="90"/>
                    </a:lnTo>
                    <a:lnTo>
                      <a:pt x="0" y="94"/>
                    </a:lnTo>
                    <a:lnTo>
                      <a:pt x="0" y="100"/>
                    </a:lnTo>
                    <a:lnTo>
                      <a:pt x="0" y="106"/>
                    </a:lnTo>
                    <a:lnTo>
                      <a:pt x="0" y="112"/>
                    </a:lnTo>
                    <a:lnTo>
                      <a:pt x="0" y="116"/>
                    </a:lnTo>
                    <a:lnTo>
                      <a:pt x="0" y="122"/>
                    </a:lnTo>
                    <a:lnTo>
                      <a:pt x="2" y="128"/>
                    </a:lnTo>
                    <a:lnTo>
                      <a:pt x="2" y="134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6"/>
                    </a:lnTo>
                    <a:lnTo>
                      <a:pt x="8" y="160"/>
                    </a:lnTo>
                    <a:lnTo>
                      <a:pt x="10" y="166"/>
                    </a:lnTo>
                    <a:lnTo>
                      <a:pt x="12" y="170"/>
                    </a:lnTo>
                    <a:lnTo>
                      <a:pt x="14" y="174"/>
                    </a:lnTo>
                    <a:lnTo>
                      <a:pt x="16" y="180"/>
                    </a:lnTo>
                    <a:lnTo>
                      <a:pt x="18" y="184"/>
                    </a:lnTo>
                    <a:lnTo>
                      <a:pt x="20" y="188"/>
                    </a:lnTo>
                    <a:lnTo>
                      <a:pt x="22" y="192"/>
                    </a:lnTo>
                    <a:lnTo>
                      <a:pt x="24" y="196"/>
                    </a:lnTo>
                    <a:lnTo>
                      <a:pt x="28" y="198"/>
                    </a:lnTo>
                    <a:lnTo>
                      <a:pt x="30" y="202"/>
                    </a:lnTo>
                    <a:lnTo>
                      <a:pt x="32" y="206"/>
                    </a:lnTo>
                    <a:lnTo>
                      <a:pt x="36" y="208"/>
                    </a:lnTo>
                    <a:lnTo>
                      <a:pt x="38" y="212"/>
                    </a:lnTo>
                    <a:lnTo>
                      <a:pt x="40" y="214"/>
                    </a:lnTo>
                    <a:lnTo>
                      <a:pt x="44" y="216"/>
                    </a:lnTo>
                    <a:lnTo>
                      <a:pt x="46" y="218"/>
                    </a:lnTo>
                    <a:lnTo>
                      <a:pt x="50" y="220"/>
                    </a:lnTo>
                    <a:lnTo>
                      <a:pt x="52" y="222"/>
                    </a:lnTo>
                    <a:lnTo>
                      <a:pt x="56" y="222"/>
                    </a:lnTo>
                    <a:lnTo>
                      <a:pt x="60" y="224"/>
                    </a:lnTo>
                    <a:lnTo>
                      <a:pt x="62" y="224"/>
                    </a:lnTo>
                    <a:lnTo>
                      <a:pt x="66" y="226"/>
                    </a:lnTo>
                    <a:lnTo>
                      <a:pt x="70" y="226"/>
                    </a:lnTo>
                    <a:lnTo>
                      <a:pt x="72" y="226"/>
                    </a:lnTo>
                    <a:lnTo>
                      <a:pt x="76" y="224"/>
                    </a:lnTo>
                    <a:lnTo>
                      <a:pt x="78" y="224"/>
                    </a:lnTo>
                    <a:lnTo>
                      <a:pt x="82" y="224"/>
                    </a:lnTo>
                    <a:lnTo>
                      <a:pt x="86" y="222"/>
                    </a:lnTo>
                    <a:lnTo>
                      <a:pt x="88" y="220"/>
                    </a:lnTo>
                    <a:lnTo>
                      <a:pt x="92" y="218"/>
                    </a:lnTo>
                    <a:lnTo>
                      <a:pt x="94" y="216"/>
                    </a:lnTo>
                    <a:lnTo>
                      <a:pt x="98" y="214"/>
                    </a:lnTo>
                    <a:lnTo>
                      <a:pt x="100" y="212"/>
                    </a:lnTo>
                    <a:lnTo>
                      <a:pt x="104" y="210"/>
                    </a:lnTo>
                    <a:lnTo>
                      <a:pt x="106" y="206"/>
                    </a:lnTo>
                    <a:lnTo>
                      <a:pt x="108" y="204"/>
                    </a:lnTo>
                    <a:lnTo>
                      <a:pt x="110" y="200"/>
                    </a:lnTo>
                    <a:lnTo>
                      <a:pt x="112" y="196"/>
                    </a:lnTo>
                    <a:lnTo>
                      <a:pt x="116" y="192"/>
                    </a:lnTo>
                    <a:lnTo>
                      <a:pt x="118" y="190"/>
                    </a:lnTo>
                    <a:lnTo>
                      <a:pt x="118" y="186"/>
                    </a:lnTo>
                    <a:lnTo>
                      <a:pt x="120" y="180"/>
                    </a:lnTo>
                    <a:lnTo>
                      <a:pt x="122" y="176"/>
                    </a:lnTo>
                    <a:lnTo>
                      <a:pt x="124" y="172"/>
                    </a:lnTo>
                    <a:lnTo>
                      <a:pt x="126" y="168"/>
                    </a:lnTo>
                    <a:lnTo>
                      <a:pt x="126" y="162"/>
                    </a:lnTo>
                    <a:lnTo>
                      <a:pt x="128" y="158"/>
                    </a:lnTo>
                    <a:lnTo>
                      <a:pt x="128" y="152"/>
                    </a:lnTo>
                    <a:lnTo>
                      <a:pt x="130" y="148"/>
                    </a:lnTo>
                    <a:lnTo>
                      <a:pt x="130" y="142"/>
                    </a:lnTo>
                    <a:lnTo>
                      <a:pt x="132" y="136"/>
                    </a:lnTo>
                    <a:lnTo>
                      <a:pt x="132" y="132"/>
                    </a:lnTo>
                    <a:lnTo>
                      <a:pt x="132" y="126"/>
                    </a:lnTo>
                    <a:lnTo>
                      <a:pt x="132" y="120"/>
                    </a:lnTo>
                    <a:lnTo>
                      <a:pt x="132" y="114"/>
                    </a:lnTo>
                    <a:lnTo>
                      <a:pt x="132" y="110"/>
                    </a:lnTo>
                    <a:lnTo>
                      <a:pt x="132" y="104"/>
                    </a:lnTo>
                    <a:lnTo>
                      <a:pt x="130" y="98"/>
                    </a:lnTo>
                    <a:lnTo>
                      <a:pt x="130" y="92"/>
                    </a:lnTo>
                    <a:lnTo>
                      <a:pt x="128" y="86"/>
                    </a:lnTo>
                    <a:lnTo>
                      <a:pt x="128" y="82"/>
                    </a:lnTo>
                    <a:lnTo>
                      <a:pt x="126" y="76"/>
                    </a:lnTo>
                    <a:lnTo>
                      <a:pt x="126" y="70"/>
                    </a:lnTo>
                    <a:lnTo>
                      <a:pt x="124" y="66"/>
                    </a:lnTo>
                    <a:lnTo>
                      <a:pt x="122" y="60"/>
                    </a:lnTo>
                    <a:lnTo>
                      <a:pt x="120" y="56"/>
                    </a:lnTo>
                    <a:lnTo>
                      <a:pt x="118" y="52"/>
                    </a:lnTo>
                    <a:lnTo>
                      <a:pt x="116" y="46"/>
                    </a:lnTo>
                    <a:lnTo>
                      <a:pt x="114" y="42"/>
                    </a:lnTo>
                    <a:lnTo>
                      <a:pt x="112" y="38"/>
                    </a:lnTo>
                    <a:lnTo>
                      <a:pt x="110" y="34"/>
                    </a:lnTo>
                    <a:lnTo>
                      <a:pt x="108" y="30"/>
                    </a:lnTo>
                    <a:lnTo>
                      <a:pt x="106" y="26"/>
                    </a:lnTo>
                    <a:lnTo>
                      <a:pt x="102" y="24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6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0" name="Freeform 391"/>
              <p:cNvSpPr>
                <a:spLocks/>
              </p:cNvSpPr>
              <p:nvPr/>
            </p:nvSpPr>
            <p:spPr bwMode="auto">
              <a:xfrm>
                <a:off x="5372100" y="1266825"/>
                <a:ext cx="184150" cy="196850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44"/>
                  </a:cxn>
                  <a:cxn ang="0">
                    <a:pos x="4" y="54"/>
                  </a:cxn>
                  <a:cxn ang="0">
                    <a:pos x="6" y="64"/>
                  </a:cxn>
                  <a:cxn ang="0">
                    <a:pos x="10" y="72"/>
                  </a:cxn>
                  <a:cxn ang="0">
                    <a:pos x="14" y="80"/>
                  </a:cxn>
                  <a:cxn ang="0">
                    <a:pos x="16" y="88"/>
                  </a:cxn>
                  <a:cxn ang="0">
                    <a:pos x="20" y="94"/>
                  </a:cxn>
                  <a:cxn ang="0">
                    <a:pos x="26" y="102"/>
                  </a:cxn>
                  <a:cxn ang="0">
                    <a:pos x="30" y="106"/>
                  </a:cxn>
                  <a:cxn ang="0">
                    <a:pos x="36" y="112"/>
                  </a:cxn>
                  <a:cxn ang="0">
                    <a:pos x="40" y="116"/>
                  </a:cxn>
                  <a:cxn ang="0">
                    <a:pos x="46" y="120"/>
                  </a:cxn>
                  <a:cxn ang="0">
                    <a:pos x="52" y="122"/>
                  </a:cxn>
                  <a:cxn ang="0">
                    <a:pos x="58" y="124"/>
                  </a:cxn>
                  <a:cxn ang="0">
                    <a:pos x="64" y="124"/>
                  </a:cxn>
                  <a:cxn ang="0">
                    <a:pos x="68" y="122"/>
                  </a:cxn>
                  <a:cxn ang="0">
                    <a:pos x="74" y="122"/>
                  </a:cxn>
                  <a:cxn ang="0">
                    <a:pos x="80" y="118"/>
                  </a:cxn>
                  <a:cxn ang="0">
                    <a:pos x="86" y="116"/>
                  </a:cxn>
                  <a:cxn ang="0">
                    <a:pos x="90" y="110"/>
                  </a:cxn>
                  <a:cxn ang="0">
                    <a:pos x="94" y="106"/>
                  </a:cxn>
                  <a:cxn ang="0">
                    <a:pos x="98" y="100"/>
                  </a:cxn>
                  <a:cxn ang="0">
                    <a:pos x="102" y="92"/>
                  </a:cxn>
                  <a:cxn ang="0">
                    <a:pos x="106" y="86"/>
                  </a:cxn>
                  <a:cxn ang="0">
                    <a:pos x="108" y="78"/>
                  </a:cxn>
                  <a:cxn ang="0">
                    <a:pos x="110" y="70"/>
                  </a:cxn>
                  <a:cxn ang="0">
                    <a:pos x="112" y="60"/>
                  </a:cxn>
                  <a:cxn ang="0">
                    <a:pos x="114" y="52"/>
                  </a:cxn>
                  <a:cxn ang="0">
                    <a:pos x="116" y="42"/>
                  </a:cxn>
                  <a:cxn ang="0">
                    <a:pos x="116" y="32"/>
                  </a:cxn>
                  <a:cxn ang="0">
                    <a:pos x="116" y="22"/>
                  </a:cxn>
                  <a:cxn ang="0">
                    <a:pos x="114" y="14"/>
                  </a:cxn>
                  <a:cxn ang="0">
                    <a:pos x="114" y="10"/>
                  </a:cxn>
                  <a:cxn ang="0">
                    <a:pos x="112" y="6"/>
                  </a:cxn>
                  <a:cxn ang="0">
                    <a:pos x="106" y="4"/>
                  </a:cxn>
                  <a:cxn ang="0">
                    <a:pos x="100" y="4"/>
                  </a:cxn>
                  <a:cxn ang="0">
                    <a:pos x="94" y="2"/>
                  </a:cxn>
                  <a:cxn ang="0">
                    <a:pos x="88" y="2"/>
                  </a:cxn>
                  <a:cxn ang="0">
                    <a:pos x="80" y="0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2"/>
                  </a:cxn>
                  <a:cxn ang="0">
                    <a:pos x="50" y="2"/>
                  </a:cxn>
                  <a:cxn ang="0">
                    <a:pos x="42" y="4"/>
                  </a:cxn>
                  <a:cxn ang="0">
                    <a:pos x="34" y="6"/>
                  </a:cxn>
                  <a:cxn ang="0">
                    <a:pos x="26" y="10"/>
                  </a:cxn>
                  <a:cxn ang="0">
                    <a:pos x="20" y="14"/>
                  </a:cxn>
                  <a:cxn ang="0">
                    <a:pos x="12" y="20"/>
                  </a:cxn>
                  <a:cxn ang="0">
                    <a:pos x="4" y="26"/>
                  </a:cxn>
                  <a:cxn ang="0">
                    <a:pos x="0" y="28"/>
                  </a:cxn>
                </a:cxnLst>
                <a:rect l="0" t="0" r="r" b="b"/>
                <a:pathLst>
                  <a:path w="116" h="124">
                    <a:moveTo>
                      <a:pt x="0" y="28"/>
                    </a:moveTo>
                    <a:lnTo>
                      <a:pt x="0" y="34"/>
                    </a:lnTo>
                    <a:lnTo>
                      <a:pt x="2" y="40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8" y="68"/>
                    </a:lnTo>
                    <a:lnTo>
                      <a:pt x="10" y="72"/>
                    </a:lnTo>
                    <a:lnTo>
                      <a:pt x="12" y="76"/>
                    </a:lnTo>
                    <a:lnTo>
                      <a:pt x="14" y="80"/>
                    </a:lnTo>
                    <a:lnTo>
                      <a:pt x="14" y="84"/>
                    </a:lnTo>
                    <a:lnTo>
                      <a:pt x="16" y="88"/>
                    </a:lnTo>
                    <a:lnTo>
                      <a:pt x="18" y="92"/>
                    </a:lnTo>
                    <a:lnTo>
                      <a:pt x="20" y="94"/>
                    </a:lnTo>
                    <a:lnTo>
                      <a:pt x="24" y="98"/>
                    </a:lnTo>
                    <a:lnTo>
                      <a:pt x="26" y="102"/>
                    </a:lnTo>
                    <a:lnTo>
                      <a:pt x="28" y="104"/>
                    </a:lnTo>
                    <a:lnTo>
                      <a:pt x="30" y="106"/>
                    </a:lnTo>
                    <a:lnTo>
                      <a:pt x="32" y="110"/>
                    </a:lnTo>
                    <a:lnTo>
                      <a:pt x="36" y="112"/>
                    </a:lnTo>
                    <a:lnTo>
                      <a:pt x="38" y="114"/>
                    </a:lnTo>
                    <a:lnTo>
                      <a:pt x="40" y="116"/>
                    </a:lnTo>
                    <a:lnTo>
                      <a:pt x="44" y="118"/>
                    </a:lnTo>
                    <a:lnTo>
                      <a:pt x="46" y="120"/>
                    </a:lnTo>
                    <a:lnTo>
                      <a:pt x="48" y="120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8" y="124"/>
                    </a:lnTo>
                    <a:lnTo>
                      <a:pt x="60" y="124"/>
                    </a:lnTo>
                    <a:lnTo>
                      <a:pt x="64" y="124"/>
                    </a:lnTo>
                    <a:lnTo>
                      <a:pt x="66" y="124"/>
                    </a:lnTo>
                    <a:lnTo>
                      <a:pt x="68" y="122"/>
                    </a:lnTo>
                    <a:lnTo>
                      <a:pt x="72" y="122"/>
                    </a:lnTo>
                    <a:lnTo>
                      <a:pt x="74" y="122"/>
                    </a:lnTo>
                    <a:lnTo>
                      <a:pt x="78" y="120"/>
                    </a:lnTo>
                    <a:lnTo>
                      <a:pt x="80" y="118"/>
                    </a:lnTo>
                    <a:lnTo>
                      <a:pt x="82" y="116"/>
                    </a:lnTo>
                    <a:lnTo>
                      <a:pt x="86" y="116"/>
                    </a:lnTo>
                    <a:lnTo>
                      <a:pt x="88" y="112"/>
                    </a:lnTo>
                    <a:lnTo>
                      <a:pt x="90" y="110"/>
                    </a:lnTo>
                    <a:lnTo>
                      <a:pt x="92" y="108"/>
                    </a:lnTo>
                    <a:lnTo>
                      <a:pt x="94" y="106"/>
                    </a:lnTo>
                    <a:lnTo>
                      <a:pt x="96" y="102"/>
                    </a:lnTo>
                    <a:lnTo>
                      <a:pt x="98" y="100"/>
                    </a:lnTo>
                    <a:lnTo>
                      <a:pt x="100" y="96"/>
                    </a:lnTo>
                    <a:lnTo>
                      <a:pt x="102" y="92"/>
                    </a:lnTo>
                    <a:lnTo>
                      <a:pt x="104" y="90"/>
                    </a:lnTo>
                    <a:lnTo>
                      <a:pt x="106" y="86"/>
                    </a:lnTo>
                    <a:lnTo>
                      <a:pt x="108" y="82"/>
                    </a:lnTo>
                    <a:lnTo>
                      <a:pt x="108" y="78"/>
                    </a:lnTo>
                    <a:lnTo>
                      <a:pt x="110" y="74"/>
                    </a:lnTo>
                    <a:lnTo>
                      <a:pt x="110" y="70"/>
                    </a:lnTo>
                    <a:lnTo>
                      <a:pt x="112" y="66"/>
                    </a:lnTo>
                    <a:lnTo>
                      <a:pt x="112" y="60"/>
                    </a:lnTo>
                    <a:lnTo>
                      <a:pt x="114" y="56"/>
                    </a:lnTo>
                    <a:lnTo>
                      <a:pt x="114" y="52"/>
                    </a:lnTo>
                    <a:lnTo>
                      <a:pt x="114" y="46"/>
                    </a:lnTo>
                    <a:lnTo>
                      <a:pt x="116" y="42"/>
                    </a:lnTo>
                    <a:lnTo>
                      <a:pt x="116" y="36"/>
                    </a:lnTo>
                    <a:lnTo>
                      <a:pt x="116" y="32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4" y="16"/>
                    </a:lnTo>
                    <a:lnTo>
                      <a:pt x="114" y="14"/>
                    </a:lnTo>
                    <a:lnTo>
                      <a:pt x="114" y="12"/>
                    </a:lnTo>
                    <a:lnTo>
                      <a:pt x="114" y="10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08" y="6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0" y="4"/>
                    </a:lnTo>
                    <a:lnTo>
                      <a:pt x="98" y="2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4"/>
                    </a:lnTo>
                    <a:lnTo>
                      <a:pt x="16" y="16"/>
                    </a:lnTo>
                    <a:lnTo>
                      <a:pt x="12" y="20"/>
                    </a:lnTo>
                    <a:lnTo>
                      <a:pt x="8" y="22"/>
                    </a:lnTo>
                    <a:lnTo>
                      <a:pt x="4" y="26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1" name="Freeform 392"/>
              <p:cNvSpPr>
                <a:spLocks/>
              </p:cNvSpPr>
              <p:nvPr/>
            </p:nvSpPr>
            <p:spPr bwMode="auto">
              <a:xfrm>
                <a:off x="5407025" y="1266825"/>
                <a:ext cx="120650" cy="133350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76" y="34"/>
                  </a:cxn>
                  <a:cxn ang="0">
                    <a:pos x="76" y="38"/>
                  </a:cxn>
                  <a:cxn ang="0">
                    <a:pos x="76" y="44"/>
                  </a:cxn>
                  <a:cxn ang="0">
                    <a:pos x="76" y="48"/>
                  </a:cxn>
                  <a:cxn ang="0">
                    <a:pos x="74" y="54"/>
                  </a:cxn>
                  <a:cxn ang="0">
                    <a:pos x="74" y="58"/>
                  </a:cxn>
                  <a:cxn ang="0">
                    <a:pos x="72" y="62"/>
                  </a:cxn>
                  <a:cxn ang="0">
                    <a:pos x="70" y="66"/>
                  </a:cxn>
                  <a:cxn ang="0">
                    <a:pos x="68" y="70"/>
                  </a:cxn>
                  <a:cxn ang="0">
                    <a:pos x="66" y="72"/>
                  </a:cxn>
                  <a:cxn ang="0">
                    <a:pos x="62" y="76"/>
                  </a:cxn>
                  <a:cxn ang="0">
                    <a:pos x="60" y="78"/>
                  </a:cxn>
                  <a:cxn ang="0">
                    <a:pos x="56" y="80"/>
                  </a:cxn>
                  <a:cxn ang="0">
                    <a:pos x="54" y="82"/>
                  </a:cxn>
                  <a:cxn ang="0">
                    <a:pos x="50" y="84"/>
                  </a:cxn>
                  <a:cxn ang="0">
                    <a:pos x="46" y="84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2"/>
                  </a:cxn>
                  <a:cxn ang="0">
                    <a:pos x="30" y="82"/>
                  </a:cxn>
                  <a:cxn ang="0">
                    <a:pos x="28" y="80"/>
                  </a:cxn>
                  <a:cxn ang="0">
                    <a:pos x="24" y="78"/>
                  </a:cxn>
                  <a:cxn ang="0">
                    <a:pos x="20" y="74"/>
                  </a:cxn>
                  <a:cxn ang="0">
                    <a:pos x="18" y="72"/>
                  </a:cxn>
                  <a:cxn ang="0">
                    <a:pos x="14" y="68"/>
                  </a:cxn>
                  <a:cxn ang="0">
                    <a:pos x="12" y="64"/>
                  </a:cxn>
                  <a:cxn ang="0">
                    <a:pos x="8" y="60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2" y="46"/>
                  </a:cxn>
                  <a:cxn ang="0">
                    <a:pos x="2" y="40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4" y="12"/>
                  </a:cxn>
                  <a:cxn ang="0">
                    <a:pos x="8" y="10"/>
                  </a:cxn>
                  <a:cxn ang="0">
                    <a:pos x="12" y="8"/>
                  </a:cxn>
                  <a:cxn ang="0">
                    <a:pos x="16" y="6"/>
                  </a:cxn>
                  <a:cxn ang="0">
                    <a:pos x="20" y="4"/>
                  </a:cxn>
                  <a:cxn ang="0">
                    <a:pos x="24" y="4"/>
                  </a:cxn>
                  <a:cxn ang="0">
                    <a:pos x="30" y="2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56" y="0"/>
                  </a:cxn>
                  <a:cxn ang="0">
                    <a:pos x="62" y="0"/>
                  </a:cxn>
                  <a:cxn ang="0">
                    <a:pos x="68" y="4"/>
                  </a:cxn>
                  <a:cxn ang="0">
                    <a:pos x="70" y="10"/>
                  </a:cxn>
                  <a:cxn ang="0">
                    <a:pos x="72" y="16"/>
                  </a:cxn>
                  <a:cxn ang="0">
                    <a:pos x="74" y="22"/>
                  </a:cxn>
                  <a:cxn ang="0">
                    <a:pos x="76" y="26"/>
                  </a:cxn>
                </a:cxnLst>
                <a:rect l="0" t="0" r="r" b="b"/>
                <a:pathLst>
                  <a:path w="76" h="84">
                    <a:moveTo>
                      <a:pt x="76" y="26"/>
                    </a:moveTo>
                    <a:lnTo>
                      <a:pt x="76" y="28"/>
                    </a:lnTo>
                    <a:lnTo>
                      <a:pt x="76" y="30"/>
                    </a:lnTo>
                    <a:lnTo>
                      <a:pt x="76" y="34"/>
                    </a:lnTo>
                    <a:lnTo>
                      <a:pt x="76" y="36"/>
                    </a:lnTo>
                    <a:lnTo>
                      <a:pt x="76" y="38"/>
                    </a:lnTo>
                    <a:lnTo>
                      <a:pt x="76" y="40"/>
                    </a:lnTo>
                    <a:lnTo>
                      <a:pt x="76" y="44"/>
                    </a:lnTo>
                    <a:lnTo>
                      <a:pt x="76" y="46"/>
                    </a:lnTo>
                    <a:lnTo>
                      <a:pt x="76" y="48"/>
                    </a:lnTo>
                    <a:lnTo>
                      <a:pt x="76" y="50"/>
                    </a:lnTo>
                    <a:lnTo>
                      <a:pt x="74" y="54"/>
                    </a:lnTo>
                    <a:lnTo>
                      <a:pt x="74" y="56"/>
                    </a:lnTo>
                    <a:lnTo>
                      <a:pt x="74" y="58"/>
                    </a:lnTo>
                    <a:lnTo>
                      <a:pt x="72" y="60"/>
                    </a:lnTo>
                    <a:lnTo>
                      <a:pt x="72" y="62"/>
                    </a:lnTo>
                    <a:lnTo>
                      <a:pt x="72" y="64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68" y="70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4" y="74"/>
                    </a:lnTo>
                    <a:lnTo>
                      <a:pt x="62" y="76"/>
                    </a:lnTo>
                    <a:lnTo>
                      <a:pt x="62" y="78"/>
                    </a:lnTo>
                    <a:lnTo>
                      <a:pt x="60" y="78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6" y="82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50" y="84"/>
                    </a:lnTo>
                    <a:lnTo>
                      <a:pt x="48" y="84"/>
                    </a:lnTo>
                    <a:lnTo>
                      <a:pt x="46" y="84"/>
                    </a:lnTo>
                    <a:lnTo>
                      <a:pt x="44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2"/>
                    </a:lnTo>
                    <a:lnTo>
                      <a:pt x="32" y="82"/>
                    </a:lnTo>
                    <a:lnTo>
                      <a:pt x="30" y="82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6" y="78"/>
                    </a:lnTo>
                    <a:lnTo>
                      <a:pt x="24" y="78"/>
                    </a:lnTo>
                    <a:lnTo>
                      <a:pt x="22" y="76"/>
                    </a:lnTo>
                    <a:lnTo>
                      <a:pt x="20" y="74"/>
                    </a:lnTo>
                    <a:lnTo>
                      <a:pt x="18" y="74"/>
                    </a:lnTo>
                    <a:lnTo>
                      <a:pt x="18" y="72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6" y="2"/>
                    </a:lnTo>
                    <a:lnTo>
                      <a:pt x="30" y="2"/>
                    </a:lnTo>
                    <a:lnTo>
                      <a:pt x="34" y="2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6"/>
                    </a:lnTo>
                    <a:lnTo>
                      <a:pt x="70" y="10"/>
                    </a:lnTo>
                    <a:lnTo>
                      <a:pt x="72" y="12"/>
                    </a:lnTo>
                    <a:lnTo>
                      <a:pt x="72" y="16"/>
                    </a:lnTo>
                    <a:lnTo>
                      <a:pt x="74" y="18"/>
                    </a:lnTo>
                    <a:lnTo>
                      <a:pt x="74" y="22"/>
                    </a:lnTo>
                    <a:lnTo>
                      <a:pt x="76" y="26"/>
                    </a:lnTo>
                    <a:lnTo>
                      <a:pt x="76" y="26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2" name="Freeform 393"/>
              <p:cNvSpPr>
                <a:spLocks/>
              </p:cNvSpPr>
              <p:nvPr/>
            </p:nvSpPr>
            <p:spPr bwMode="auto">
              <a:xfrm>
                <a:off x="5419725" y="1266825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28"/>
                  </a:cxn>
                  <a:cxn ang="0">
                    <a:pos x="60" y="32"/>
                  </a:cxn>
                  <a:cxn ang="0">
                    <a:pos x="60" y="36"/>
                  </a:cxn>
                  <a:cxn ang="0">
                    <a:pos x="60" y="40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58" y="52"/>
                  </a:cxn>
                  <a:cxn ang="0">
                    <a:pos x="58" y="56"/>
                  </a:cxn>
                  <a:cxn ang="0">
                    <a:pos x="56" y="58"/>
                  </a:cxn>
                  <a:cxn ang="0">
                    <a:pos x="54" y="62"/>
                  </a:cxn>
                  <a:cxn ang="0">
                    <a:pos x="52" y="64"/>
                  </a:cxn>
                  <a:cxn ang="0">
                    <a:pos x="50" y="68"/>
                  </a:cxn>
                  <a:cxn ang="0">
                    <a:pos x="48" y="70"/>
                  </a:cxn>
                  <a:cxn ang="0">
                    <a:pos x="46" y="70"/>
                  </a:cxn>
                  <a:cxn ang="0">
                    <a:pos x="42" y="72"/>
                  </a:cxn>
                  <a:cxn ang="0">
                    <a:pos x="40" y="74"/>
                  </a:cxn>
                  <a:cxn ang="0">
                    <a:pos x="36" y="74"/>
                  </a:cxn>
                  <a:cxn ang="0">
                    <a:pos x="34" y="74"/>
                  </a:cxn>
                  <a:cxn ang="0">
                    <a:pos x="30" y="74"/>
                  </a:cxn>
                  <a:cxn ang="0">
                    <a:pos x="28" y="72"/>
                  </a:cxn>
                  <a:cxn ang="0">
                    <a:pos x="24" y="72"/>
                  </a:cxn>
                  <a:cxn ang="0">
                    <a:pos x="22" y="70"/>
                  </a:cxn>
                  <a:cxn ang="0">
                    <a:pos x="18" y="68"/>
                  </a:cxn>
                  <a:cxn ang="0">
                    <a:pos x="16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0" y="40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0" y="26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6" y="6"/>
                  </a:cxn>
                  <a:cxn ang="0">
                    <a:pos x="12" y="4"/>
                  </a:cxn>
                  <a:cxn ang="0">
                    <a:pos x="18" y="4"/>
                  </a:cxn>
                  <a:cxn ang="0">
                    <a:pos x="22" y="2"/>
                  </a:cxn>
                  <a:cxn ang="0">
                    <a:pos x="28" y="2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6" y="0"/>
                  </a:cxn>
                  <a:cxn ang="0">
                    <a:pos x="48" y="2"/>
                  </a:cxn>
                  <a:cxn ang="0">
                    <a:pos x="50" y="4"/>
                  </a:cxn>
                  <a:cxn ang="0">
                    <a:pos x="52" y="8"/>
                  </a:cxn>
                  <a:cxn ang="0">
                    <a:pos x="54" y="10"/>
                  </a:cxn>
                  <a:cxn ang="0">
                    <a:pos x="56" y="14"/>
                  </a:cxn>
                  <a:cxn ang="0">
                    <a:pos x="58" y="18"/>
                  </a:cxn>
                  <a:cxn ang="0">
                    <a:pos x="58" y="20"/>
                  </a:cxn>
                  <a:cxn ang="0">
                    <a:pos x="60" y="24"/>
                  </a:cxn>
                  <a:cxn ang="0">
                    <a:pos x="60" y="26"/>
                  </a:cxn>
                </a:cxnLst>
                <a:rect l="0" t="0" r="r" b="b"/>
                <a:pathLst>
                  <a:path w="60" h="74">
                    <a:moveTo>
                      <a:pt x="60" y="26"/>
                    </a:move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4"/>
                    </a:lnTo>
                    <a:lnTo>
                      <a:pt x="60" y="36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58" y="52"/>
                    </a:lnTo>
                    <a:lnTo>
                      <a:pt x="58" y="54"/>
                    </a:lnTo>
                    <a:lnTo>
                      <a:pt x="58" y="56"/>
                    </a:lnTo>
                    <a:lnTo>
                      <a:pt x="56" y="58"/>
                    </a:lnTo>
                    <a:lnTo>
                      <a:pt x="56" y="58"/>
                    </a:lnTo>
                    <a:lnTo>
                      <a:pt x="56" y="60"/>
                    </a:lnTo>
                    <a:lnTo>
                      <a:pt x="54" y="62"/>
                    </a:lnTo>
                    <a:lnTo>
                      <a:pt x="54" y="64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8" y="70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4" y="72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6" y="74"/>
                    </a:lnTo>
                    <a:lnTo>
                      <a:pt x="34" y="74"/>
                    </a:lnTo>
                    <a:lnTo>
                      <a:pt x="34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8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0"/>
                    </a:lnTo>
                    <a:lnTo>
                      <a:pt x="22" y="70"/>
                    </a:lnTo>
                    <a:lnTo>
                      <a:pt x="20" y="70"/>
                    </a:lnTo>
                    <a:lnTo>
                      <a:pt x="18" y="68"/>
                    </a:lnTo>
                    <a:lnTo>
                      <a:pt x="18" y="68"/>
                    </a:lnTo>
                    <a:lnTo>
                      <a:pt x="16" y="66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6" y="16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8" y="20"/>
                    </a:lnTo>
                    <a:lnTo>
                      <a:pt x="58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6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3" name="Freeform 394"/>
              <p:cNvSpPr>
                <a:spLocks/>
              </p:cNvSpPr>
              <p:nvPr/>
            </p:nvSpPr>
            <p:spPr bwMode="auto">
              <a:xfrm>
                <a:off x="5435600" y="1279525"/>
                <a:ext cx="63500" cy="82550"/>
              </a:xfrm>
              <a:custGeom>
                <a:avLst/>
                <a:gdLst/>
                <a:ahLst/>
                <a:cxnLst>
                  <a:cxn ang="0">
                    <a:pos x="40" y="24"/>
                  </a:cxn>
                  <a:cxn ang="0">
                    <a:pos x="40" y="28"/>
                  </a:cxn>
                  <a:cxn ang="0">
                    <a:pos x="40" y="32"/>
                  </a:cxn>
                  <a:cxn ang="0">
                    <a:pos x="40" y="36"/>
                  </a:cxn>
                  <a:cxn ang="0">
                    <a:pos x="38" y="40"/>
                  </a:cxn>
                  <a:cxn ang="0">
                    <a:pos x="38" y="42"/>
                  </a:cxn>
                  <a:cxn ang="0">
                    <a:pos x="36" y="44"/>
                  </a:cxn>
                  <a:cxn ang="0">
                    <a:pos x="34" y="48"/>
                  </a:cxn>
                  <a:cxn ang="0">
                    <a:pos x="30" y="48"/>
                  </a:cxn>
                  <a:cxn ang="0">
                    <a:pos x="28" y="50"/>
                  </a:cxn>
                  <a:cxn ang="0">
                    <a:pos x="26" y="52"/>
                  </a:cxn>
                  <a:cxn ang="0">
                    <a:pos x="22" y="52"/>
                  </a:cxn>
                  <a:cxn ang="0">
                    <a:pos x="20" y="50"/>
                  </a:cxn>
                  <a:cxn ang="0">
                    <a:pos x="16" y="50"/>
                  </a:cxn>
                  <a:cxn ang="0">
                    <a:pos x="14" y="48"/>
                  </a:cxn>
                  <a:cxn ang="0">
                    <a:pos x="10" y="46"/>
                  </a:cxn>
                  <a:cxn ang="0">
                    <a:pos x="8" y="44"/>
                  </a:cxn>
                  <a:cxn ang="0">
                    <a:pos x="6" y="42"/>
                  </a:cxn>
                  <a:cxn ang="0">
                    <a:pos x="4" y="38"/>
                  </a:cxn>
                  <a:cxn ang="0">
                    <a:pos x="2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2" y="16"/>
                  </a:cxn>
                  <a:cxn ang="0">
                    <a:pos x="2" y="12"/>
                  </a:cxn>
                  <a:cxn ang="0">
                    <a:pos x="4" y="10"/>
                  </a:cxn>
                  <a:cxn ang="0">
                    <a:pos x="6" y="6"/>
                  </a:cxn>
                  <a:cxn ang="0">
                    <a:pos x="6" y="4"/>
                  </a:cxn>
                  <a:cxn ang="0">
                    <a:pos x="10" y="2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8"/>
                  </a:cxn>
                  <a:cxn ang="0">
                    <a:pos x="36" y="10"/>
                  </a:cxn>
                  <a:cxn ang="0">
                    <a:pos x="38" y="14"/>
                  </a:cxn>
                  <a:cxn ang="0">
                    <a:pos x="38" y="18"/>
                  </a:cxn>
                  <a:cxn ang="0">
                    <a:pos x="40" y="22"/>
                  </a:cxn>
                </a:cxnLst>
                <a:rect l="0" t="0" r="r" b="b"/>
                <a:pathLst>
                  <a:path w="40" h="52">
                    <a:moveTo>
                      <a:pt x="40" y="22"/>
                    </a:moveTo>
                    <a:lnTo>
                      <a:pt x="40" y="24"/>
                    </a:lnTo>
                    <a:lnTo>
                      <a:pt x="40" y="24"/>
                    </a:lnTo>
                    <a:lnTo>
                      <a:pt x="40" y="26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0" y="32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0" y="48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22"/>
                    </a:lnTo>
                    <a:lnTo>
                      <a:pt x="40" y="2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4" name="Freeform 395"/>
              <p:cNvSpPr>
                <a:spLocks/>
              </p:cNvSpPr>
              <p:nvPr/>
            </p:nvSpPr>
            <p:spPr bwMode="auto">
              <a:xfrm>
                <a:off x="5435600" y="1279525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8"/>
                  </a:cxn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6" y="18"/>
                  </a:cxn>
                  <a:cxn ang="0">
                    <a:pos x="4" y="18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6"/>
                  </a:cxn>
                </a:cxnLst>
                <a:rect l="0" t="0" r="r" b="b"/>
                <a:pathLst>
                  <a:path w="16" h="20">
                    <a:moveTo>
                      <a:pt x="16" y="6"/>
                    </a:move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5" name="Freeform 396"/>
              <p:cNvSpPr>
                <a:spLocks/>
              </p:cNvSpPr>
              <p:nvPr/>
            </p:nvSpPr>
            <p:spPr bwMode="auto">
              <a:xfrm>
                <a:off x="548640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6" name="Freeform 397"/>
              <p:cNvSpPr>
                <a:spLocks/>
              </p:cNvSpPr>
              <p:nvPr/>
            </p:nvSpPr>
            <p:spPr bwMode="auto">
              <a:xfrm>
                <a:off x="5372100" y="1143000"/>
                <a:ext cx="177800" cy="1555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42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2"/>
                  </a:cxn>
                  <a:cxn ang="0">
                    <a:pos x="14" y="28"/>
                  </a:cxn>
                  <a:cxn ang="0">
                    <a:pos x="10" y="34"/>
                  </a:cxn>
                  <a:cxn ang="0">
                    <a:pos x="8" y="42"/>
                  </a:cxn>
                  <a:cxn ang="0">
                    <a:pos x="6" y="50"/>
                  </a:cxn>
                  <a:cxn ang="0">
                    <a:pos x="4" y="58"/>
                  </a:cxn>
                  <a:cxn ang="0">
                    <a:pos x="2" y="66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4"/>
                  </a:cxn>
                  <a:cxn ang="0">
                    <a:pos x="2" y="96"/>
                  </a:cxn>
                  <a:cxn ang="0">
                    <a:pos x="6" y="92"/>
                  </a:cxn>
                  <a:cxn ang="0">
                    <a:pos x="10" y="88"/>
                  </a:cxn>
                  <a:cxn ang="0">
                    <a:pos x="14" y="84"/>
                  </a:cxn>
                  <a:cxn ang="0">
                    <a:pos x="20" y="80"/>
                  </a:cxn>
                  <a:cxn ang="0">
                    <a:pos x="24" y="78"/>
                  </a:cxn>
                  <a:cxn ang="0">
                    <a:pos x="30" y="74"/>
                  </a:cxn>
                  <a:cxn ang="0">
                    <a:pos x="38" y="72"/>
                  </a:cxn>
                  <a:cxn ang="0">
                    <a:pos x="44" y="68"/>
                  </a:cxn>
                  <a:cxn ang="0">
                    <a:pos x="52" y="66"/>
                  </a:cxn>
                  <a:cxn ang="0">
                    <a:pos x="60" y="66"/>
                  </a:cxn>
                  <a:cxn ang="0">
                    <a:pos x="68" y="64"/>
                  </a:cxn>
                  <a:cxn ang="0">
                    <a:pos x="76" y="64"/>
                  </a:cxn>
                  <a:cxn ang="0">
                    <a:pos x="86" y="64"/>
                  </a:cxn>
                  <a:cxn ang="0">
                    <a:pos x="96" y="66"/>
                  </a:cxn>
                  <a:cxn ang="0">
                    <a:pos x="106" y="68"/>
                  </a:cxn>
                  <a:cxn ang="0">
                    <a:pos x="110" y="66"/>
                  </a:cxn>
                  <a:cxn ang="0">
                    <a:pos x="108" y="58"/>
                  </a:cxn>
                  <a:cxn ang="0">
                    <a:pos x="106" y="50"/>
                  </a:cxn>
                  <a:cxn ang="0">
                    <a:pos x="102" y="44"/>
                  </a:cxn>
                  <a:cxn ang="0">
                    <a:pos x="100" y="38"/>
                  </a:cxn>
                  <a:cxn ang="0">
                    <a:pos x="96" y="32"/>
                  </a:cxn>
                  <a:cxn ang="0">
                    <a:pos x="92" y="26"/>
                  </a:cxn>
                  <a:cxn ang="0">
                    <a:pos x="88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8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2" y="0"/>
                  </a:cxn>
                  <a:cxn ang="0">
                    <a:pos x="50" y="0"/>
                  </a:cxn>
                </a:cxnLst>
                <a:rect l="0" t="0" r="r" b="b"/>
                <a:pathLst>
                  <a:path w="112" h="98">
                    <a:moveTo>
                      <a:pt x="50" y="0"/>
                    </a:moveTo>
                    <a:lnTo>
                      <a:pt x="46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6" y="24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10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50"/>
                    </a:lnTo>
                    <a:lnTo>
                      <a:pt x="4" y="54"/>
                    </a:lnTo>
                    <a:lnTo>
                      <a:pt x="4" y="58"/>
                    </a:lnTo>
                    <a:lnTo>
                      <a:pt x="2" y="62"/>
                    </a:lnTo>
                    <a:lnTo>
                      <a:pt x="2" y="66"/>
                    </a:lnTo>
                    <a:lnTo>
                      <a:pt x="2" y="70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2" y="96"/>
                    </a:lnTo>
                    <a:lnTo>
                      <a:pt x="4" y="94"/>
                    </a:lnTo>
                    <a:lnTo>
                      <a:pt x="6" y="92"/>
                    </a:lnTo>
                    <a:lnTo>
                      <a:pt x="8" y="90"/>
                    </a:lnTo>
                    <a:lnTo>
                      <a:pt x="10" y="88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6" y="82"/>
                    </a:lnTo>
                    <a:lnTo>
                      <a:pt x="20" y="80"/>
                    </a:lnTo>
                    <a:lnTo>
                      <a:pt x="22" y="78"/>
                    </a:lnTo>
                    <a:lnTo>
                      <a:pt x="24" y="78"/>
                    </a:lnTo>
                    <a:lnTo>
                      <a:pt x="28" y="76"/>
                    </a:lnTo>
                    <a:lnTo>
                      <a:pt x="30" y="74"/>
                    </a:lnTo>
                    <a:lnTo>
                      <a:pt x="34" y="72"/>
                    </a:lnTo>
                    <a:lnTo>
                      <a:pt x="38" y="72"/>
                    </a:lnTo>
                    <a:lnTo>
                      <a:pt x="40" y="70"/>
                    </a:lnTo>
                    <a:lnTo>
                      <a:pt x="44" y="68"/>
                    </a:lnTo>
                    <a:lnTo>
                      <a:pt x="48" y="68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80" y="64"/>
                    </a:lnTo>
                    <a:lnTo>
                      <a:pt x="86" y="64"/>
                    </a:lnTo>
                    <a:lnTo>
                      <a:pt x="90" y="66"/>
                    </a:lnTo>
                    <a:lnTo>
                      <a:pt x="96" y="66"/>
                    </a:lnTo>
                    <a:lnTo>
                      <a:pt x="100" y="68"/>
                    </a:lnTo>
                    <a:lnTo>
                      <a:pt x="106" y="68"/>
                    </a:lnTo>
                    <a:lnTo>
                      <a:pt x="112" y="70"/>
                    </a:lnTo>
                    <a:lnTo>
                      <a:pt x="110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06" y="54"/>
                    </a:lnTo>
                    <a:lnTo>
                      <a:pt x="106" y="50"/>
                    </a:lnTo>
                    <a:lnTo>
                      <a:pt x="104" y="48"/>
                    </a:lnTo>
                    <a:lnTo>
                      <a:pt x="102" y="44"/>
                    </a:lnTo>
                    <a:lnTo>
                      <a:pt x="100" y="40"/>
                    </a:lnTo>
                    <a:lnTo>
                      <a:pt x="100" y="38"/>
                    </a:lnTo>
                    <a:lnTo>
                      <a:pt x="98" y="34"/>
                    </a:lnTo>
                    <a:lnTo>
                      <a:pt x="96" y="32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0" y="22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4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7" name="Freeform 398"/>
              <p:cNvSpPr>
                <a:spLocks/>
              </p:cNvSpPr>
              <p:nvPr/>
            </p:nvSpPr>
            <p:spPr bwMode="auto">
              <a:xfrm>
                <a:off x="5372100" y="1146175"/>
                <a:ext cx="63500" cy="152400"/>
              </a:xfrm>
              <a:custGeom>
                <a:avLst/>
                <a:gdLst/>
                <a:ahLst/>
                <a:cxnLst>
                  <a:cxn ang="0">
                    <a:pos x="8" y="84"/>
                  </a:cxn>
                  <a:cxn ang="0">
                    <a:pos x="8" y="76"/>
                  </a:cxn>
                  <a:cxn ang="0">
                    <a:pos x="10" y="70"/>
                  </a:cxn>
                  <a:cxn ang="0">
                    <a:pos x="10" y="62"/>
                  </a:cxn>
                  <a:cxn ang="0">
                    <a:pos x="10" y="56"/>
                  </a:cxn>
                  <a:cxn ang="0">
                    <a:pos x="12" y="50"/>
                  </a:cxn>
                  <a:cxn ang="0">
                    <a:pos x="14" y="44"/>
                  </a:cxn>
                  <a:cxn ang="0">
                    <a:pos x="16" y="38"/>
                  </a:cxn>
                  <a:cxn ang="0">
                    <a:pos x="18" y="32"/>
                  </a:cxn>
                  <a:cxn ang="0">
                    <a:pos x="20" y="26"/>
                  </a:cxn>
                  <a:cxn ang="0">
                    <a:pos x="22" y="22"/>
                  </a:cxn>
                  <a:cxn ang="0">
                    <a:pos x="26" y="16"/>
                  </a:cxn>
                  <a:cxn ang="0">
                    <a:pos x="28" y="12"/>
                  </a:cxn>
                  <a:cxn ang="0">
                    <a:pos x="32" y="8"/>
                  </a:cxn>
                  <a:cxn ang="0">
                    <a:pos x="34" y="4"/>
                  </a:cxn>
                  <a:cxn ang="0">
                    <a:pos x="38" y="2"/>
                  </a:cxn>
                  <a:cxn ang="0">
                    <a:pos x="38" y="2"/>
                  </a:cxn>
                  <a:cxn ang="0">
                    <a:pos x="34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0"/>
                  </a:cxn>
                  <a:cxn ang="0">
                    <a:pos x="14" y="26"/>
                  </a:cxn>
                  <a:cxn ang="0">
                    <a:pos x="12" y="32"/>
                  </a:cxn>
                  <a:cxn ang="0">
                    <a:pos x="8" y="38"/>
                  </a:cxn>
                  <a:cxn ang="0">
                    <a:pos x="6" y="46"/>
                  </a:cxn>
                  <a:cxn ang="0">
                    <a:pos x="4" y="52"/>
                  </a:cxn>
                  <a:cxn ang="0">
                    <a:pos x="2" y="60"/>
                  </a:cxn>
                  <a:cxn ang="0">
                    <a:pos x="2" y="68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2"/>
                  </a:cxn>
                  <a:cxn ang="0">
                    <a:pos x="2" y="94"/>
                  </a:cxn>
                  <a:cxn ang="0">
                    <a:pos x="6" y="90"/>
                  </a:cxn>
                  <a:cxn ang="0">
                    <a:pos x="8" y="88"/>
                  </a:cxn>
                </a:cxnLst>
                <a:rect l="0" t="0" r="r" b="b"/>
                <a:pathLst>
                  <a:path w="40" h="96">
                    <a:moveTo>
                      <a:pt x="8" y="88"/>
                    </a:moveTo>
                    <a:lnTo>
                      <a:pt x="8" y="84"/>
                    </a:lnTo>
                    <a:lnTo>
                      <a:pt x="8" y="80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10" y="70"/>
                    </a:lnTo>
                    <a:lnTo>
                      <a:pt x="10" y="66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56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6" y="34"/>
                    </a:lnTo>
                    <a:lnTo>
                      <a:pt x="18" y="32"/>
                    </a:lnTo>
                    <a:lnTo>
                      <a:pt x="20" y="30"/>
                    </a:lnTo>
                    <a:lnTo>
                      <a:pt x="20" y="26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4" y="20"/>
                    </a:lnTo>
                    <a:lnTo>
                      <a:pt x="26" y="16"/>
                    </a:lnTo>
                    <a:lnTo>
                      <a:pt x="26" y="14"/>
                    </a:lnTo>
                    <a:lnTo>
                      <a:pt x="28" y="12"/>
                    </a:lnTo>
                    <a:lnTo>
                      <a:pt x="30" y="10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20"/>
                    </a:lnTo>
                    <a:lnTo>
                      <a:pt x="16" y="24"/>
                    </a:lnTo>
                    <a:lnTo>
                      <a:pt x="14" y="26"/>
                    </a:lnTo>
                    <a:lnTo>
                      <a:pt x="12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8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2" y="60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88"/>
                    </a:lnTo>
                    <a:lnTo>
                      <a:pt x="0" y="92"/>
                    </a:lnTo>
                    <a:lnTo>
                      <a:pt x="0" y="96"/>
                    </a:lnTo>
                    <a:lnTo>
                      <a:pt x="2" y="94"/>
                    </a:lnTo>
                    <a:lnTo>
                      <a:pt x="4" y="92"/>
                    </a:lnTo>
                    <a:lnTo>
                      <a:pt x="6" y="90"/>
                    </a:lnTo>
                    <a:lnTo>
                      <a:pt x="8" y="88"/>
                    </a:lnTo>
                    <a:lnTo>
                      <a:pt x="8" y="8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8" name="Freeform 399"/>
              <p:cNvSpPr>
                <a:spLocks/>
              </p:cNvSpPr>
              <p:nvPr/>
            </p:nvSpPr>
            <p:spPr bwMode="auto">
              <a:xfrm>
                <a:off x="5372100" y="1301750"/>
                <a:ext cx="133350" cy="161925"/>
              </a:xfrm>
              <a:custGeom>
                <a:avLst/>
                <a:gdLst/>
                <a:ahLst/>
                <a:cxnLst>
                  <a:cxn ang="0">
                    <a:pos x="72" y="96"/>
                  </a:cxn>
                  <a:cxn ang="0">
                    <a:pos x="66" y="96"/>
                  </a:cxn>
                  <a:cxn ang="0">
                    <a:pos x="60" y="94"/>
                  </a:cxn>
                  <a:cxn ang="0">
                    <a:pos x="54" y="92"/>
                  </a:cxn>
                  <a:cxn ang="0">
                    <a:pos x="48" y="90"/>
                  </a:cxn>
                  <a:cxn ang="0">
                    <a:pos x="44" y="86"/>
                  </a:cxn>
                  <a:cxn ang="0">
                    <a:pos x="38" y="80"/>
                  </a:cxn>
                  <a:cxn ang="0">
                    <a:pos x="34" y="74"/>
                  </a:cxn>
                  <a:cxn ang="0">
                    <a:pos x="30" y="68"/>
                  </a:cxn>
                  <a:cxn ang="0">
                    <a:pos x="26" y="60"/>
                  </a:cxn>
                  <a:cxn ang="0">
                    <a:pos x="22" y="54"/>
                  </a:cxn>
                  <a:cxn ang="0">
                    <a:pos x="18" y="46"/>
                  </a:cxn>
                  <a:cxn ang="0">
                    <a:pos x="16" y="36"/>
                  </a:cxn>
                  <a:cxn ang="0">
                    <a:pos x="12" y="26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8" y="2"/>
                  </a:cxn>
                  <a:cxn ang="0">
                    <a:pos x="8" y="0"/>
                  </a:cxn>
                  <a:cxn ang="0">
                    <a:pos x="6" y="2"/>
                  </a:cxn>
                  <a:cxn ang="0">
                    <a:pos x="2" y="4"/>
                  </a:cxn>
                  <a:cxn ang="0">
                    <a:pos x="0" y="12"/>
                  </a:cxn>
                  <a:cxn ang="0">
                    <a:pos x="2" y="22"/>
                  </a:cxn>
                  <a:cxn ang="0">
                    <a:pos x="4" y="32"/>
                  </a:cxn>
                  <a:cxn ang="0">
                    <a:pos x="6" y="42"/>
                  </a:cxn>
                  <a:cxn ang="0">
                    <a:pos x="10" y="50"/>
                  </a:cxn>
                  <a:cxn ang="0">
                    <a:pos x="14" y="58"/>
                  </a:cxn>
                  <a:cxn ang="0">
                    <a:pos x="16" y="66"/>
                  </a:cxn>
                  <a:cxn ang="0">
                    <a:pos x="20" y="72"/>
                  </a:cxn>
                  <a:cxn ang="0">
                    <a:pos x="26" y="80"/>
                  </a:cxn>
                  <a:cxn ang="0">
                    <a:pos x="30" y="84"/>
                  </a:cxn>
                  <a:cxn ang="0">
                    <a:pos x="36" y="90"/>
                  </a:cxn>
                  <a:cxn ang="0">
                    <a:pos x="40" y="94"/>
                  </a:cxn>
                  <a:cxn ang="0">
                    <a:pos x="46" y="98"/>
                  </a:cxn>
                  <a:cxn ang="0">
                    <a:pos x="52" y="100"/>
                  </a:cxn>
                  <a:cxn ang="0">
                    <a:pos x="58" y="102"/>
                  </a:cxn>
                  <a:cxn ang="0">
                    <a:pos x="64" y="102"/>
                  </a:cxn>
                  <a:cxn ang="0">
                    <a:pos x="68" y="102"/>
                  </a:cxn>
                  <a:cxn ang="0">
                    <a:pos x="70" y="100"/>
                  </a:cxn>
                  <a:cxn ang="0">
                    <a:pos x="72" y="100"/>
                  </a:cxn>
                  <a:cxn ang="0">
                    <a:pos x="78" y="98"/>
                  </a:cxn>
                  <a:cxn ang="0">
                    <a:pos x="82" y="96"/>
                  </a:cxn>
                  <a:cxn ang="0">
                    <a:pos x="82" y="94"/>
                  </a:cxn>
                  <a:cxn ang="0">
                    <a:pos x="78" y="96"/>
                  </a:cxn>
                  <a:cxn ang="0">
                    <a:pos x="76" y="96"/>
                  </a:cxn>
                  <a:cxn ang="0">
                    <a:pos x="74" y="96"/>
                  </a:cxn>
                </a:cxnLst>
                <a:rect l="0" t="0" r="r" b="b"/>
                <a:pathLst>
                  <a:path w="84" h="102">
                    <a:moveTo>
                      <a:pt x="74" y="96"/>
                    </a:moveTo>
                    <a:lnTo>
                      <a:pt x="72" y="96"/>
                    </a:lnTo>
                    <a:lnTo>
                      <a:pt x="68" y="96"/>
                    </a:lnTo>
                    <a:lnTo>
                      <a:pt x="66" y="96"/>
                    </a:lnTo>
                    <a:lnTo>
                      <a:pt x="62" y="96"/>
                    </a:lnTo>
                    <a:lnTo>
                      <a:pt x="60" y="94"/>
                    </a:lnTo>
                    <a:lnTo>
                      <a:pt x="58" y="94"/>
                    </a:lnTo>
                    <a:lnTo>
                      <a:pt x="54" y="92"/>
                    </a:lnTo>
                    <a:lnTo>
                      <a:pt x="52" y="90"/>
                    </a:lnTo>
                    <a:lnTo>
                      <a:pt x="48" y="90"/>
                    </a:lnTo>
                    <a:lnTo>
                      <a:pt x="46" y="88"/>
                    </a:lnTo>
                    <a:lnTo>
                      <a:pt x="44" y="86"/>
                    </a:lnTo>
                    <a:lnTo>
                      <a:pt x="42" y="82"/>
                    </a:lnTo>
                    <a:lnTo>
                      <a:pt x="38" y="80"/>
                    </a:lnTo>
                    <a:lnTo>
                      <a:pt x="36" y="78"/>
                    </a:lnTo>
                    <a:lnTo>
                      <a:pt x="34" y="74"/>
                    </a:lnTo>
                    <a:lnTo>
                      <a:pt x="32" y="72"/>
                    </a:lnTo>
                    <a:lnTo>
                      <a:pt x="30" y="68"/>
                    </a:lnTo>
                    <a:lnTo>
                      <a:pt x="28" y="64"/>
                    </a:lnTo>
                    <a:lnTo>
                      <a:pt x="26" y="60"/>
                    </a:lnTo>
                    <a:lnTo>
                      <a:pt x="24" y="58"/>
                    </a:lnTo>
                    <a:lnTo>
                      <a:pt x="22" y="54"/>
                    </a:lnTo>
                    <a:lnTo>
                      <a:pt x="20" y="50"/>
                    </a:lnTo>
                    <a:lnTo>
                      <a:pt x="18" y="46"/>
                    </a:lnTo>
                    <a:lnTo>
                      <a:pt x="16" y="40"/>
                    </a:lnTo>
                    <a:lnTo>
                      <a:pt x="16" y="36"/>
                    </a:lnTo>
                    <a:lnTo>
                      <a:pt x="14" y="32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4" y="26"/>
                    </a:lnTo>
                    <a:lnTo>
                      <a:pt x="4" y="32"/>
                    </a:lnTo>
                    <a:lnTo>
                      <a:pt x="6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0" y="50"/>
                    </a:lnTo>
                    <a:lnTo>
                      <a:pt x="12" y="54"/>
                    </a:lnTo>
                    <a:lnTo>
                      <a:pt x="14" y="58"/>
                    </a:lnTo>
                    <a:lnTo>
                      <a:pt x="14" y="62"/>
                    </a:lnTo>
                    <a:lnTo>
                      <a:pt x="16" y="66"/>
                    </a:lnTo>
                    <a:lnTo>
                      <a:pt x="18" y="70"/>
                    </a:lnTo>
                    <a:lnTo>
                      <a:pt x="20" y="72"/>
                    </a:lnTo>
                    <a:lnTo>
                      <a:pt x="24" y="76"/>
                    </a:lnTo>
                    <a:lnTo>
                      <a:pt x="26" y="80"/>
                    </a:lnTo>
                    <a:lnTo>
                      <a:pt x="28" y="82"/>
                    </a:lnTo>
                    <a:lnTo>
                      <a:pt x="30" y="84"/>
                    </a:lnTo>
                    <a:lnTo>
                      <a:pt x="32" y="88"/>
                    </a:lnTo>
                    <a:lnTo>
                      <a:pt x="36" y="90"/>
                    </a:lnTo>
                    <a:lnTo>
                      <a:pt x="38" y="92"/>
                    </a:lnTo>
                    <a:lnTo>
                      <a:pt x="40" y="94"/>
                    </a:lnTo>
                    <a:lnTo>
                      <a:pt x="44" y="96"/>
                    </a:lnTo>
                    <a:lnTo>
                      <a:pt x="46" y="98"/>
                    </a:lnTo>
                    <a:lnTo>
                      <a:pt x="48" y="98"/>
                    </a:lnTo>
                    <a:lnTo>
                      <a:pt x="52" y="100"/>
                    </a:lnTo>
                    <a:lnTo>
                      <a:pt x="54" y="100"/>
                    </a:lnTo>
                    <a:lnTo>
                      <a:pt x="58" y="102"/>
                    </a:lnTo>
                    <a:lnTo>
                      <a:pt x="60" y="102"/>
                    </a:lnTo>
                    <a:lnTo>
                      <a:pt x="64" y="102"/>
                    </a:lnTo>
                    <a:lnTo>
                      <a:pt x="66" y="102"/>
                    </a:lnTo>
                    <a:lnTo>
                      <a:pt x="68" y="102"/>
                    </a:lnTo>
                    <a:lnTo>
                      <a:pt x="68" y="100"/>
                    </a:lnTo>
                    <a:lnTo>
                      <a:pt x="70" y="100"/>
                    </a:lnTo>
                    <a:lnTo>
                      <a:pt x="70" y="100"/>
                    </a:lnTo>
                    <a:lnTo>
                      <a:pt x="72" y="100"/>
                    </a:lnTo>
                    <a:lnTo>
                      <a:pt x="76" y="98"/>
                    </a:lnTo>
                    <a:lnTo>
                      <a:pt x="78" y="98"/>
                    </a:lnTo>
                    <a:lnTo>
                      <a:pt x="80" y="96"/>
                    </a:lnTo>
                    <a:lnTo>
                      <a:pt x="82" y="96"/>
                    </a:lnTo>
                    <a:lnTo>
                      <a:pt x="84" y="94"/>
                    </a:lnTo>
                    <a:lnTo>
                      <a:pt x="82" y="94"/>
                    </a:lnTo>
                    <a:lnTo>
                      <a:pt x="80" y="96"/>
                    </a:lnTo>
                    <a:lnTo>
                      <a:pt x="78" y="96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74" y="96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9" name="Freeform 400"/>
              <p:cNvSpPr>
                <a:spLocks/>
              </p:cNvSpPr>
              <p:nvPr/>
            </p:nvSpPr>
            <p:spPr bwMode="auto">
              <a:xfrm>
                <a:off x="5353050" y="1381125"/>
                <a:ext cx="266700" cy="127000"/>
              </a:xfrm>
              <a:custGeom>
                <a:avLst/>
                <a:gdLst/>
                <a:ahLst/>
                <a:cxnLst>
                  <a:cxn ang="0">
                    <a:pos x="2" y="46"/>
                  </a:cxn>
                  <a:cxn ang="0">
                    <a:pos x="4" y="42"/>
                  </a:cxn>
                  <a:cxn ang="0">
                    <a:pos x="10" y="36"/>
                  </a:cxn>
                  <a:cxn ang="0">
                    <a:pos x="14" y="32"/>
                  </a:cxn>
                  <a:cxn ang="0">
                    <a:pos x="18" y="28"/>
                  </a:cxn>
                  <a:cxn ang="0">
                    <a:pos x="24" y="24"/>
                  </a:cxn>
                  <a:cxn ang="0">
                    <a:pos x="30" y="20"/>
                  </a:cxn>
                  <a:cxn ang="0">
                    <a:pos x="38" y="16"/>
                  </a:cxn>
                  <a:cxn ang="0">
                    <a:pos x="46" y="10"/>
                  </a:cxn>
                  <a:cxn ang="0">
                    <a:pos x="54" y="8"/>
                  </a:cxn>
                  <a:cxn ang="0">
                    <a:pos x="62" y="4"/>
                  </a:cxn>
                  <a:cxn ang="0">
                    <a:pos x="72" y="2"/>
                  </a:cxn>
                  <a:cxn ang="0">
                    <a:pos x="82" y="0"/>
                  </a:cxn>
                  <a:cxn ang="0">
                    <a:pos x="92" y="0"/>
                  </a:cxn>
                  <a:cxn ang="0">
                    <a:pos x="104" y="0"/>
                  </a:cxn>
                  <a:cxn ang="0">
                    <a:pos x="114" y="2"/>
                  </a:cxn>
                  <a:cxn ang="0">
                    <a:pos x="122" y="4"/>
                  </a:cxn>
                  <a:cxn ang="0">
                    <a:pos x="130" y="4"/>
                  </a:cxn>
                  <a:cxn ang="0">
                    <a:pos x="136" y="6"/>
                  </a:cxn>
                  <a:cxn ang="0">
                    <a:pos x="142" y="8"/>
                  </a:cxn>
                  <a:cxn ang="0">
                    <a:pos x="148" y="10"/>
                  </a:cxn>
                  <a:cxn ang="0">
                    <a:pos x="152" y="12"/>
                  </a:cxn>
                  <a:cxn ang="0">
                    <a:pos x="156" y="14"/>
                  </a:cxn>
                  <a:cxn ang="0">
                    <a:pos x="160" y="14"/>
                  </a:cxn>
                  <a:cxn ang="0">
                    <a:pos x="162" y="16"/>
                  </a:cxn>
                  <a:cxn ang="0">
                    <a:pos x="166" y="20"/>
                  </a:cxn>
                  <a:cxn ang="0">
                    <a:pos x="168" y="20"/>
                  </a:cxn>
                  <a:cxn ang="0">
                    <a:pos x="166" y="22"/>
                  </a:cxn>
                  <a:cxn ang="0">
                    <a:pos x="162" y="28"/>
                  </a:cxn>
                  <a:cxn ang="0">
                    <a:pos x="158" y="34"/>
                  </a:cxn>
                  <a:cxn ang="0">
                    <a:pos x="152" y="40"/>
                  </a:cxn>
                  <a:cxn ang="0">
                    <a:pos x="148" y="42"/>
                  </a:cxn>
                  <a:cxn ang="0">
                    <a:pos x="144" y="46"/>
                  </a:cxn>
                  <a:cxn ang="0">
                    <a:pos x="140" y="50"/>
                  </a:cxn>
                  <a:cxn ang="0">
                    <a:pos x="136" y="54"/>
                  </a:cxn>
                  <a:cxn ang="0">
                    <a:pos x="130" y="58"/>
                  </a:cxn>
                  <a:cxn ang="0">
                    <a:pos x="124" y="62"/>
                  </a:cxn>
                  <a:cxn ang="0">
                    <a:pos x="118" y="66"/>
                  </a:cxn>
                  <a:cxn ang="0">
                    <a:pos x="106" y="70"/>
                  </a:cxn>
                  <a:cxn ang="0">
                    <a:pos x="92" y="76"/>
                  </a:cxn>
                  <a:cxn ang="0">
                    <a:pos x="80" y="80"/>
                  </a:cxn>
                  <a:cxn ang="0">
                    <a:pos x="68" y="80"/>
                  </a:cxn>
                  <a:cxn ang="0">
                    <a:pos x="58" y="80"/>
                  </a:cxn>
                  <a:cxn ang="0">
                    <a:pos x="48" y="80"/>
                  </a:cxn>
                  <a:cxn ang="0">
                    <a:pos x="38" y="76"/>
                  </a:cxn>
                  <a:cxn ang="0">
                    <a:pos x="30" y="74"/>
                  </a:cxn>
                  <a:cxn ang="0">
                    <a:pos x="24" y="70"/>
                  </a:cxn>
                  <a:cxn ang="0">
                    <a:pos x="18" y="66"/>
                  </a:cxn>
                  <a:cxn ang="0">
                    <a:pos x="12" y="62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0" y="48"/>
                  </a:cxn>
                  <a:cxn ang="0">
                    <a:pos x="0" y="46"/>
                  </a:cxn>
                </a:cxnLst>
                <a:rect l="0" t="0" r="r" b="b"/>
                <a:pathLst>
                  <a:path w="168" h="80">
                    <a:moveTo>
                      <a:pt x="0" y="46"/>
                    </a:moveTo>
                    <a:lnTo>
                      <a:pt x="2" y="46"/>
                    </a:lnTo>
                    <a:lnTo>
                      <a:pt x="2" y="44"/>
                    </a:lnTo>
                    <a:lnTo>
                      <a:pt x="4" y="42"/>
                    </a:lnTo>
                    <a:lnTo>
                      <a:pt x="8" y="38"/>
                    </a:lnTo>
                    <a:lnTo>
                      <a:pt x="10" y="36"/>
                    </a:lnTo>
                    <a:lnTo>
                      <a:pt x="12" y="34"/>
                    </a:lnTo>
                    <a:lnTo>
                      <a:pt x="14" y="32"/>
                    </a:lnTo>
                    <a:lnTo>
                      <a:pt x="16" y="30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2"/>
                    </a:lnTo>
                    <a:lnTo>
                      <a:pt x="30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4" y="8"/>
                    </a:lnTo>
                    <a:lnTo>
                      <a:pt x="58" y="6"/>
                    </a:lnTo>
                    <a:lnTo>
                      <a:pt x="62" y="4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2" y="0"/>
                    </a:lnTo>
                    <a:lnTo>
                      <a:pt x="88" y="0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4"/>
                    </a:lnTo>
                    <a:lnTo>
                      <a:pt x="126" y="4"/>
                    </a:lnTo>
                    <a:lnTo>
                      <a:pt x="130" y="4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6" y="10"/>
                    </a:lnTo>
                    <a:lnTo>
                      <a:pt x="148" y="10"/>
                    </a:lnTo>
                    <a:lnTo>
                      <a:pt x="150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60" y="14"/>
                    </a:lnTo>
                    <a:lnTo>
                      <a:pt x="160" y="16"/>
                    </a:lnTo>
                    <a:lnTo>
                      <a:pt x="162" y="16"/>
                    </a:lnTo>
                    <a:lnTo>
                      <a:pt x="164" y="18"/>
                    </a:lnTo>
                    <a:lnTo>
                      <a:pt x="166" y="20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68" y="20"/>
                    </a:lnTo>
                    <a:lnTo>
                      <a:pt x="166" y="22"/>
                    </a:lnTo>
                    <a:lnTo>
                      <a:pt x="164" y="26"/>
                    </a:lnTo>
                    <a:lnTo>
                      <a:pt x="162" y="28"/>
                    </a:lnTo>
                    <a:lnTo>
                      <a:pt x="160" y="30"/>
                    </a:lnTo>
                    <a:lnTo>
                      <a:pt x="158" y="34"/>
                    </a:lnTo>
                    <a:lnTo>
                      <a:pt x="154" y="38"/>
                    </a:lnTo>
                    <a:lnTo>
                      <a:pt x="152" y="40"/>
                    </a:lnTo>
                    <a:lnTo>
                      <a:pt x="150" y="40"/>
                    </a:lnTo>
                    <a:lnTo>
                      <a:pt x="148" y="42"/>
                    </a:lnTo>
                    <a:lnTo>
                      <a:pt x="146" y="44"/>
                    </a:lnTo>
                    <a:lnTo>
                      <a:pt x="144" y="46"/>
                    </a:lnTo>
                    <a:lnTo>
                      <a:pt x="142" y="48"/>
                    </a:lnTo>
                    <a:lnTo>
                      <a:pt x="140" y="50"/>
                    </a:lnTo>
                    <a:lnTo>
                      <a:pt x="138" y="52"/>
                    </a:lnTo>
                    <a:lnTo>
                      <a:pt x="136" y="54"/>
                    </a:lnTo>
                    <a:lnTo>
                      <a:pt x="132" y="56"/>
                    </a:lnTo>
                    <a:lnTo>
                      <a:pt x="130" y="58"/>
                    </a:lnTo>
                    <a:lnTo>
                      <a:pt x="126" y="60"/>
                    </a:lnTo>
                    <a:lnTo>
                      <a:pt x="124" y="62"/>
                    </a:lnTo>
                    <a:lnTo>
                      <a:pt x="120" y="64"/>
                    </a:lnTo>
                    <a:lnTo>
                      <a:pt x="118" y="66"/>
                    </a:lnTo>
                    <a:lnTo>
                      <a:pt x="114" y="68"/>
                    </a:lnTo>
                    <a:lnTo>
                      <a:pt x="106" y="70"/>
                    </a:lnTo>
                    <a:lnTo>
                      <a:pt x="100" y="74"/>
                    </a:lnTo>
                    <a:lnTo>
                      <a:pt x="92" y="76"/>
                    </a:lnTo>
                    <a:lnTo>
                      <a:pt x="86" y="78"/>
                    </a:lnTo>
                    <a:lnTo>
                      <a:pt x="80" y="80"/>
                    </a:lnTo>
                    <a:lnTo>
                      <a:pt x="74" y="80"/>
                    </a:lnTo>
                    <a:lnTo>
                      <a:pt x="68" y="80"/>
                    </a:lnTo>
                    <a:lnTo>
                      <a:pt x="62" y="80"/>
                    </a:lnTo>
                    <a:lnTo>
                      <a:pt x="58" y="80"/>
                    </a:lnTo>
                    <a:lnTo>
                      <a:pt x="52" y="80"/>
                    </a:lnTo>
                    <a:lnTo>
                      <a:pt x="48" y="80"/>
                    </a:lnTo>
                    <a:lnTo>
                      <a:pt x="42" y="78"/>
                    </a:lnTo>
                    <a:lnTo>
                      <a:pt x="38" y="76"/>
                    </a:lnTo>
                    <a:lnTo>
                      <a:pt x="34" y="76"/>
                    </a:lnTo>
                    <a:lnTo>
                      <a:pt x="30" y="74"/>
                    </a:lnTo>
                    <a:lnTo>
                      <a:pt x="28" y="72"/>
                    </a:lnTo>
                    <a:lnTo>
                      <a:pt x="24" y="70"/>
                    </a:lnTo>
                    <a:lnTo>
                      <a:pt x="20" y="68"/>
                    </a:lnTo>
                    <a:lnTo>
                      <a:pt x="18" y="66"/>
                    </a:lnTo>
                    <a:lnTo>
                      <a:pt x="16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0" name="Freeform 401"/>
              <p:cNvSpPr>
                <a:spLocks/>
              </p:cNvSpPr>
              <p:nvPr/>
            </p:nvSpPr>
            <p:spPr bwMode="auto">
              <a:xfrm>
                <a:off x="5334000" y="1060450"/>
                <a:ext cx="142875" cy="107950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2" y="56"/>
                  </a:cxn>
                  <a:cxn ang="0">
                    <a:pos x="2" y="52"/>
                  </a:cxn>
                  <a:cxn ang="0">
                    <a:pos x="4" y="46"/>
                  </a:cxn>
                  <a:cxn ang="0">
                    <a:pos x="6" y="40"/>
                  </a:cxn>
                  <a:cxn ang="0">
                    <a:pos x="8" y="34"/>
                  </a:cxn>
                  <a:cxn ang="0">
                    <a:pos x="10" y="28"/>
                  </a:cxn>
                  <a:cxn ang="0">
                    <a:pos x="14" y="22"/>
                  </a:cxn>
                  <a:cxn ang="0">
                    <a:pos x="18" y="16"/>
                  </a:cxn>
                  <a:cxn ang="0">
                    <a:pos x="22" y="10"/>
                  </a:cxn>
                  <a:cxn ang="0">
                    <a:pos x="26" y="6"/>
                  </a:cxn>
                  <a:cxn ang="0">
                    <a:pos x="32" y="4"/>
                  </a:cxn>
                  <a:cxn ang="0">
                    <a:pos x="38" y="2"/>
                  </a:cxn>
                  <a:cxn ang="0">
                    <a:pos x="44" y="0"/>
                  </a:cxn>
                  <a:cxn ang="0">
                    <a:pos x="54" y="2"/>
                  </a:cxn>
                  <a:cxn ang="0">
                    <a:pos x="62" y="4"/>
                  </a:cxn>
                  <a:cxn ang="0">
                    <a:pos x="70" y="6"/>
                  </a:cxn>
                  <a:cxn ang="0">
                    <a:pos x="76" y="10"/>
                  </a:cxn>
                  <a:cxn ang="0">
                    <a:pos x="82" y="14"/>
                  </a:cxn>
                  <a:cxn ang="0">
                    <a:pos x="86" y="18"/>
                  </a:cxn>
                  <a:cxn ang="0">
                    <a:pos x="88" y="22"/>
                  </a:cxn>
                  <a:cxn ang="0">
                    <a:pos x="90" y="26"/>
                  </a:cxn>
                  <a:cxn ang="0">
                    <a:pos x="90" y="30"/>
                  </a:cxn>
                  <a:cxn ang="0">
                    <a:pos x="90" y="34"/>
                  </a:cxn>
                  <a:cxn ang="0">
                    <a:pos x="90" y="36"/>
                  </a:cxn>
                  <a:cxn ang="0">
                    <a:pos x="88" y="38"/>
                  </a:cxn>
                  <a:cxn ang="0">
                    <a:pos x="84" y="40"/>
                  </a:cxn>
                  <a:cxn ang="0">
                    <a:pos x="80" y="40"/>
                  </a:cxn>
                  <a:cxn ang="0">
                    <a:pos x="76" y="38"/>
                  </a:cxn>
                  <a:cxn ang="0">
                    <a:pos x="70" y="36"/>
                  </a:cxn>
                  <a:cxn ang="0">
                    <a:pos x="64" y="32"/>
                  </a:cxn>
                  <a:cxn ang="0">
                    <a:pos x="60" y="28"/>
                  </a:cxn>
                  <a:cxn ang="0">
                    <a:pos x="54" y="26"/>
                  </a:cxn>
                  <a:cxn ang="0">
                    <a:pos x="52" y="24"/>
                  </a:cxn>
                  <a:cxn ang="0">
                    <a:pos x="48" y="22"/>
                  </a:cxn>
                  <a:cxn ang="0">
                    <a:pos x="44" y="22"/>
                  </a:cxn>
                  <a:cxn ang="0">
                    <a:pos x="42" y="22"/>
                  </a:cxn>
                  <a:cxn ang="0">
                    <a:pos x="38" y="22"/>
                  </a:cxn>
                  <a:cxn ang="0">
                    <a:pos x="34" y="22"/>
                  </a:cxn>
                  <a:cxn ang="0">
                    <a:pos x="30" y="24"/>
                  </a:cxn>
                  <a:cxn ang="0">
                    <a:pos x="28" y="26"/>
                  </a:cxn>
                  <a:cxn ang="0">
                    <a:pos x="24" y="28"/>
                  </a:cxn>
                  <a:cxn ang="0">
                    <a:pos x="20" y="32"/>
                  </a:cxn>
                  <a:cxn ang="0">
                    <a:pos x="16" y="36"/>
                  </a:cxn>
                  <a:cxn ang="0">
                    <a:pos x="10" y="46"/>
                  </a:cxn>
                  <a:cxn ang="0">
                    <a:pos x="6" y="56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8"/>
                  </a:cxn>
                </a:cxnLst>
                <a:rect l="0" t="0" r="r" b="b"/>
                <a:pathLst>
                  <a:path w="90" h="68">
                    <a:moveTo>
                      <a:pt x="0" y="68"/>
                    </a:moveTo>
                    <a:lnTo>
                      <a:pt x="0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2"/>
                    </a:lnTo>
                    <a:lnTo>
                      <a:pt x="6" y="40"/>
                    </a:lnTo>
                    <a:lnTo>
                      <a:pt x="6" y="36"/>
                    </a:lnTo>
                    <a:lnTo>
                      <a:pt x="8" y="34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26" y="6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4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4" y="8"/>
                    </a:lnTo>
                    <a:lnTo>
                      <a:pt x="76" y="10"/>
                    </a:lnTo>
                    <a:lnTo>
                      <a:pt x="80" y="12"/>
                    </a:lnTo>
                    <a:lnTo>
                      <a:pt x="82" y="14"/>
                    </a:lnTo>
                    <a:lnTo>
                      <a:pt x="84" y="16"/>
                    </a:lnTo>
                    <a:lnTo>
                      <a:pt x="86" y="18"/>
                    </a:lnTo>
                    <a:lnTo>
                      <a:pt x="88" y="20"/>
                    </a:lnTo>
                    <a:lnTo>
                      <a:pt x="88" y="22"/>
                    </a:lnTo>
                    <a:lnTo>
                      <a:pt x="90" y="24"/>
                    </a:lnTo>
                    <a:lnTo>
                      <a:pt x="90" y="26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0" y="32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6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6" y="38"/>
                    </a:lnTo>
                    <a:lnTo>
                      <a:pt x="84" y="40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78" y="38"/>
                    </a:lnTo>
                    <a:lnTo>
                      <a:pt x="76" y="38"/>
                    </a:lnTo>
                    <a:lnTo>
                      <a:pt x="74" y="38"/>
                    </a:lnTo>
                    <a:lnTo>
                      <a:pt x="70" y="36"/>
                    </a:lnTo>
                    <a:lnTo>
                      <a:pt x="68" y="34"/>
                    </a:lnTo>
                    <a:lnTo>
                      <a:pt x="64" y="32"/>
                    </a:lnTo>
                    <a:lnTo>
                      <a:pt x="62" y="30"/>
                    </a:lnTo>
                    <a:lnTo>
                      <a:pt x="60" y="28"/>
                    </a:lnTo>
                    <a:lnTo>
                      <a:pt x="56" y="26"/>
                    </a:lnTo>
                    <a:lnTo>
                      <a:pt x="54" y="26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0" y="24"/>
                    </a:lnTo>
                    <a:lnTo>
                      <a:pt x="48" y="22"/>
                    </a:lnTo>
                    <a:lnTo>
                      <a:pt x="46" y="22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2" y="22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4" y="28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0" y="46"/>
                    </a:lnTo>
                    <a:lnTo>
                      <a:pt x="8" y="52"/>
                    </a:lnTo>
                    <a:lnTo>
                      <a:pt x="6" y="56"/>
                    </a:lnTo>
                    <a:lnTo>
                      <a:pt x="4" y="60"/>
                    </a:lnTo>
                    <a:lnTo>
                      <a:pt x="2" y="64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1" name="Freeform 402"/>
              <p:cNvSpPr>
                <a:spLocks/>
              </p:cNvSpPr>
              <p:nvPr/>
            </p:nvSpPr>
            <p:spPr bwMode="auto">
              <a:xfrm>
                <a:off x="5343525" y="1244600"/>
                <a:ext cx="234950" cy="104775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" y="62"/>
                  </a:cxn>
                  <a:cxn ang="0">
                    <a:pos x="2" y="60"/>
                  </a:cxn>
                  <a:cxn ang="0">
                    <a:pos x="4" y="58"/>
                  </a:cxn>
                  <a:cxn ang="0">
                    <a:pos x="4" y="54"/>
                  </a:cxn>
                  <a:cxn ang="0">
                    <a:pos x="6" y="52"/>
                  </a:cxn>
                  <a:cxn ang="0">
                    <a:pos x="8" y="48"/>
                  </a:cxn>
                  <a:cxn ang="0">
                    <a:pos x="10" y="44"/>
                  </a:cxn>
                  <a:cxn ang="0">
                    <a:pos x="14" y="42"/>
                  </a:cxn>
                  <a:cxn ang="0">
                    <a:pos x="16" y="38"/>
                  </a:cxn>
                  <a:cxn ang="0">
                    <a:pos x="20" y="34"/>
                  </a:cxn>
                  <a:cxn ang="0">
                    <a:pos x="22" y="30"/>
                  </a:cxn>
                  <a:cxn ang="0">
                    <a:pos x="26" y="26"/>
                  </a:cxn>
                  <a:cxn ang="0">
                    <a:pos x="30" y="22"/>
                  </a:cxn>
                  <a:cxn ang="0">
                    <a:pos x="34" y="18"/>
                  </a:cxn>
                  <a:cxn ang="0">
                    <a:pos x="40" y="16"/>
                  </a:cxn>
                  <a:cxn ang="0">
                    <a:pos x="44" y="12"/>
                  </a:cxn>
                  <a:cxn ang="0">
                    <a:pos x="50" y="10"/>
                  </a:cxn>
                  <a:cxn ang="0">
                    <a:pos x="56" y="6"/>
                  </a:cxn>
                  <a:cxn ang="0">
                    <a:pos x="62" y="4"/>
                  </a:cxn>
                  <a:cxn ang="0">
                    <a:pos x="70" y="2"/>
                  </a:cxn>
                  <a:cxn ang="0">
                    <a:pos x="76" y="2"/>
                  </a:cxn>
                  <a:cxn ang="0">
                    <a:pos x="84" y="0"/>
                  </a:cxn>
                  <a:cxn ang="0">
                    <a:pos x="92" y="0"/>
                  </a:cxn>
                  <a:cxn ang="0">
                    <a:pos x="100" y="0"/>
                  </a:cxn>
                  <a:cxn ang="0">
                    <a:pos x="108" y="2"/>
                  </a:cxn>
                  <a:cxn ang="0">
                    <a:pos x="118" y="4"/>
                  </a:cxn>
                  <a:cxn ang="0">
                    <a:pos x="128" y="6"/>
                  </a:cxn>
                  <a:cxn ang="0">
                    <a:pos x="138" y="8"/>
                  </a:cxn>
                  <a:cxn ang="0">
                    <a:pos x="148" y="12"/>
                  </a:cxn>
                  <a:cxn ang="0">
                    <a:pos x="148" y="26"/>
                  </a:cxn>
                  <a:cxn ang="0">
                    <a:pos x="148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40" y="24"/>
                  </a:cxn>
                  <a:cxn ang="0">
                    <a:pos x="136" y="22"/>
                  </a:cxn>
                  <a:cxn ang="0">
                    <a:pos x="132" y="20"/>
                  </a:cxn>
                  <a:cxn ang="0">
                    <a:pos x="130" y="20"/>
                  </a:cxn>
                  <a:cxn ang="0">
                    <a:pos x="124" y="18"/>
                  </a:cxn>
                  <a:cxn ang="0">
                    <a:pos x="120" y="18"/>
                  </a:cxn>
                  <a:cxn ang="0">
                    <a:pos x="116" y="16"/>
                  </a:cxn>
                  <a:cxn ang="0">
                    <a:pos x="110" y="16"/>
                  </a:cxn>
                  <a:cxn ang="0">
                    <a:pos x="106" y="16"/>
                  </a:cxn>
                  <a:cxn ang="0">
                    <a:pos x="100" y="14"/>
                  </a:cxn>
                  <a:cxn ang="0">
                    <a:pos x="94" y="14"/>
                  </a:cxn>
                  <a:cxn ang="0">
                    <a:pos x="88" y="14"/>
                  </a:cxn>
                  <a:cxn ang="0">
                    <a:pos x="82" y="14"/>
                  </a:cxn>
                  <a:cxn ang="0">
                    <a:pos x="76" y="16"/>
                  </a:cxn>
                  <a:cxn ang="0">
                    <a:pos x="70" y="16"/>
                  </a:cxn>
                  <a:cxn ang="0">
                    <a:pos x="64" y="18"/>
                  </a:cxn>
                  <a:cxn ang="0">
                    <a:pos x="58" y="20"/>
                  </a:cxn>
                  <a:cxn ang="0">
                    <a:pos x="52" y="22"/>
                  </a:cxn>
                  <a:cxn ang="0">
                    <a:pos x="46" y="24"/>
                  </a:cxn>
                  <a:cxn ang="0">
                    <a:pos x="38" y="28"/>
                  </a:cxn>
                  <a:cxn ang="0">
                    <a:pos x="32" y="30"/>
                  </a:cxn>
                  <a:cxn ang="0">
                    <a:pos x="26" y="36"/>
                  </a:cxn>
                  <a:cxn ang="0">
                    <a:pos x="22" y="40"/>
                  </a:cxn>
                  <a:cxn ang="0">
                    <a:pos x="16" y="46"/>
                  </a:cxn>
                  <a:cxn ang="0">
                    <a:pos x="10" y="52"/>
                  </a:cxn>
                  <a:cxn ang="0">
                    <a:pos x="4" y="60"/>
                  </a:cxn>
                  <a:cxn ang="0">
                    <a:pos x="0" y="66"/>
                  </a:cxn>
                  <a:cxn ang="0">
                    <a:pos x="0" y="66"/>
                  </a:cxn>
                </a:cxnLst>
                <a:rect l="0" t="0" r="r" b="b"/>
                <a:pathLst>
                  <a:path w="148" h="66">
                    <a:moveTo>
                      <a:pt x="0" y="66"/>
                    </a:moveTo>
                    <a:lnTo>
                      <a:pt x="0" y="66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4" y="58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8" y="48"/>
                    </a:lnTo>
                    <a:lnTo>
                      <a:pt x="10" y="44"/>
                    </a:lnTo>
                    <a:lnTo>
                      <a:pt x="14" y="42"/>
                    </a:lnTo>
                    <a:lnTo>
                      <a:pt x="16" y="38"/>
                    </a:lnTo>
                    <a:lnTo>
                      <a:pt x="20" y="34"/>
                    </a:lnTo>
                    <a:lnTo>
                      <a:pt x="22" y="30"/>
                    </a:lnTo>
                    <a:lnTo>
                      <a:pt x="26" y="26"/>
                    </a:lnTo>
                    <a:lnTo>
                      <a:pt x="30" y="22"/>
                    </a:lnTo>
                    <a:lnTo>
                      <a:pt x="34" y="18"/>
                    </a:lnTo>
                    <a:lnTo>
                      <a:pt x="40" y="16"/>
                    </a:lnTo>
                    <a:lnTo>
                      <a:pt x="44" y="12"/>
                    </a:lnTo>
                    <a:lnTo>
                      <a:pt x="50" y="10"/>
                    </a:lnTo>
                    <a:lnTo>
                      <a:pt x="56" y="6"/>
                    </a:lnTo>
                    <a:lnTo>
                      <a:pt x="62" y="4"/>
                    </a:lnTo>
                    <a:lnTo>
                      <a:pt x="70" y="2"/>
                    </a:lnTo>
                    <a:lnTo>
                      <a:pt x="76" y="2"/>
                    </a:lnTo>
                    <a:lnTo>
                      <a:pt x="84" y="0"/>
                    </a:lnTo>
                    <a:lnTo>
                      <a:pt x="92" y="0"/>
                    </a:lnTo>
                    <a:lnTo>
                      <a:pt x="100" y="0"/>
                    </a:lnTo>
                    <a:lnTo>
                      <a:pt x="108" y="2"/>
                    </a:lnTo>
                    <a:lnTo>
                      <a:pt x="118" y="4"/>
                    </a:lnTo>
                    <a:lnTo>
                      <a:pt x="128" y="6"/>
                    </a:lnTo>
                    <a:lnTo>
                      <a:pt x="138" y="8"/>
                    </a:lnTo>
                    <a:lnTo>
                      <a:pt x="148" y="12"/>
                    </a:lnTo>
                    <a:lnTo>
                      <a:pt x="148" y="26"/>
                    </a:lnTo>
                    <a:lnTo>
                      <a:pt x="148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40" y="24"/>
                    </a:lnTo>
                    <a:lnTo>
                      <a:pt x="136" y="22"/>
                    </a:lnTo>
                    <a:lnTo>
                      <a:pt x="132" y="20"/>
                    </a:lnTo>
                    <a:lnTo>
                      <a:pt x="130" y="20"/>
                    </a:lnTo>
                    <a:lnTo>
                      <a:pt x="124" y="18"/>
                    </a:lnTo>
                    <a:lnTo>
                      <a:pt x="120" y="18"/>
                    </a:lnTo>
                    <a:lnTo>
                      <a:pt x="116" y="16"/>
                    </a:lnTo>
                    <a:lnTo>
                      <a:pt x="110" y="16"/>
                    </a:lnTo>
                    <a:lnTo>
                      <a:pt x="106" y="16"/>
                    </a:lnTo>
                    <a:lnTo>
                      <a:pt x="100" y="14"/>
                    </a:lnTo>
                    <a:lnTo>
                      <a:pt x="94" y="14"/>
                    </a:lnTo>
                    <a:lnTo>
                      <a:pt x="88" y="14"/>
                    </a:lnTo>
                    <a:lnTo>
                      <a:pt x="82" y="14"/>
                    </a:lnTo>
                    <a:lnTo>
                      <a:pt x="76" y="16"/>
                    </a:lnTo>
                    <a:lnTo>
                      <a:pt x="70" y="16"/>
                    </a:lnTo>
                    <a:lnTo>
                      <a:pt x="64" y="18"/>
                    </a:lnTo>
                    <a:lnTo>
                      <a:pt x="58" y="20"/>
                    </a:lnTo>
                    <a:lnTo>
                      <a:pt x="52" y="22"/>
                    </a:lnTo>
                    <a:lnTo>
                      <a:pt x="46" y="24"/>
                    </a:lnTo>
                    <a:lnTo>
                      <a:pt x="38" y="28"/>
                    </a:lnTo>
                    <a:lnTo>
                      <a:pt x="32" y="30"/>
                    </a:lnTo>
                    <a:lnTo>
                      <a:pt x="26" y="36"/>
                    </a:lnTo>
                    <a:lnTo>
                      <a:pt x="22" y="40"/>
                    </a:lnTo>
                    <a:lnTo>
                      <a:pt x="16" y="46"/>
                    </a:lnTo>
                    <a:lnTo>
                      <a:pt x="10" y="52"/>
                    </a:lnTo>
                    <a:lnTo>
                      <a:pt x="4" y="60"/>
                    </a:lnTo>
                    <a:lnTo>
                      <a:pt x="0" y="6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2" name="Freeform 403"/>
              <p:cNvSpPr>
                <a:spLocks/>
              </p:cNvSpPr>
              <p:nvPr/>
            </p:nvSpPr>
            <p:spPr bwMode="auto">
              <a:xfrm>
                <a:off x="5353050" y="1377950"/>
                <a:ext cx="273050" cy="82550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4" y="38"/>
                  </a:cxn>
                  <a:cxn ang="0">
                    <a:pos x="12" y="32"/>
                  </a:cxn>
                  <a:cxn ang="0">
                    <a:pos x="22" y="26"/>
                  </a:cxn>
                  <a:cxn ang="0">
                    <a:pos x="28" y="20"/>
                  </a:cxn>
                  <a:cxn ang="0">
                    <a:pos x="34" y="16"/>
                  </a:cxn>
                  <a:cxn ang="0">
                    <a:pos x="42" y="12"/>
                  </a:cxn>
                  <a:cxn ang="0">
                    <a:pos x="50" y="8"/>
                  </a:cxn>
                  <a:cxn ang="0">
                    <a:pos x="56" y="6"/>
                  </a:cxn>
                  <a:cxn ang="0">
                    <a:pos x="64" y="2"/>
                  </a:cxn>
                  <a:cxn ang="0">
                    <a:pos x="74" y="2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8" y="2"/>
                  </a:cxn>
                  <a:cxn ang="0">
                    <a:pos x="104" y="4"/>
                  </a:cxn>
                  <a:cxn ang="0">
                    <a:pos x="116" y="6"/>
                  </a:cxn>
                  <a:cxn ang="0">
                    <a:pos x="130" y="10"/>
                  </a:cxn>
                  <a:cxn ang="0">
                    <a:pos x="140" y="14"/>
                  </a:cxn>
                  <a:cxn ang="0">
                    <a:pos x="152" y="18"/>
                  </a:cxn>
                  <a:cxn ang="0">
                    <a:pos x="160" y="22"/>
                  </a:cxn>
                  <a:cxn ang="0">
                    <a:pos x="166" y="24"/>
                  </a:cxn>
                  <a:cxn ang="0">
                    <a:pos x="170" y="26"/>
                  </a:cxn>
                  <a:cxn ang="0">
                    <a:pos x="172" y="28"/>
                  </a:cxn>
                  <a:cxn ang="0">
                    <a:pos x="172" y="30"/>
                  </a:cxn>
                  <a:cxn ang="0">
                    <a:pos x="172" y="30"/>
                  </a:cxn>
                  <a:cxn ang="0">
                    <a:pos x="170" y="32"/>
                  </a:cxn>
                  <a:cxn ang="0">
                    <a:pos x="168" y="34"/>
                  </a:cxn>
                  <a:cxn ang="0">
                    <a:pos x="164" y="34"/>
                  </a:cxn>
                  <a:cxn ang="0">
                    <a:pos x="160" y="36"/>
                  </a:cxn>
                  <a:cxn ang="0">
                    <a:pos x="152" y="38"/>
                  </a:cxn>
                  <a:cxn ang="0">
                    <a:pos x="140" y="42"/>
                  </a:cxn>
                  <a:cxn ang="0">
                    <a:pos x="128" y="44"/>
                  </a:cxn>
                  <a:cxn ang="0">
                    <a:pos x="116" y="46"/>
                  </a:cxn>
                  <a:cxn ang="0">
                    <a:pos x="104" y="48"/>
                  </a:cxn>
                  <a:cxn ang="0">
                    <a:pos x="96" y="48"/>
                  </a:cxn>
                  <a:cxn ang="0">
                    <a:pos x="86" y="50"/>
                  </a:cxn>
                  <a:cxn ang="0">
                    <a:pos x="74" y="50"/>
                  </a:cxn>
                  <a:cxn ang="0">
                    <a:pos x="64" y="52"/>
                  </a:cxn>
                  <a:cxn ang="0">
                    <a:pos x="54" y="52"/>
                  </a:cxn>
                  <a:cxn ang="0">
                    <a:pos x="46" y="52"/>
                  </a:cxn>
                  <a:cxn ang="0">
                    <a:pos x="38" y="52"/>
                  </a:cxn>
                  <a:cxn ang="0">
                    <a:pos x="32" y="52"/>
                  </a:cxn>
                  <a:cxn ang="0">
                    <a:pos x="30" y="52"/>
                  </a:cxn>
                  <a:cxn ang="0">
                    <a:pos x="26" y="50"/>
                  </a:cxn>
                  <a:cxn ang="0">
                    <a:pos x="16" y="48"/>
                  </a:cxn>
                  <a:cxn ang="0">
                    <a:pos x="6" y="44"/>
                  </a:cxn>
                  <a:cxn ang="0">
                    <a:pos x="0" y="42"/>
                  </a:cxn>
                  <a:cxn ang="0">
                    <a:pos x="0" y="42"/>
                  </a:cxn>
                </a:cxnLst>
                <a:rect l="0" t="0" r="r" b="b"/>
                <a:pathLst>
                  <a:path w="172" h="52">
                    <a:moveTo>
                      <a:pt x="0" y="42"/>
                    </a:moveTo>
                    <a:lnTo>
                      <a:pt x="0" y="42"/>
                    </a:lnTo>
                    <a:lnTo>
                      <a:pt x="2" y="40"/>
                    </a:lnTo>
                    <a:lnTo>
                      <a:pt x="4" y="38"/>
                    </a:lnTo>
                    <a:lnTo>
                      <a:pt x="8" y="34"/>
                    </a:lnTo>
                    <a:lnTo>
                      <a:pt x="12" y="32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0"/>
                    </a:lnTo>
                    <a:lnTo>
                      <a:pt x="30" y="18"/>
                    </a:lnTo>
                    <a:lnTo>
                      <a:pt x="34" y="16"/>
                    </a:lnTo>
                    <a:lnTo>
                      <a:pt x="38" y="14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6" y="6"/>
                    </a:lnTo>
                    <a:lnTo>
                      <a:pt x="60" y="4"/>
                    </a:lnTo>
                    <a:lnTo>
                      <a:pt x="64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4" y="0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22" y="8"/>
                    </a:lnTo>
                    <a:lnTo>
                      <a:pt x="130" y="10"/>
                    </a:lnTo>
                    <a:lnTo>
                      <a:pt x="136" y="12"/>
                    </a:lnTo>
                    <a:lnTo>
                      <a:pt x="140" y="14"/>
                    </a:lnTo>
                    <a:lnTo>
                      <a:pt x="146" y="16"/>
                    </a:lnTo>
                    <a:lnTo>
                      <a:pt x="152" y="18"/>
                    </a:lnTo>
                    <a:lnTo>
                      <a:pt x="156" y="20"/>
                    </a:lnTo>
                    <a:lnTo>
                      <a:pt x="160" y="22"/>
                    </a:lnTo>
                    <a:lnTo>
                      <a:pt x="164" y="22"/>
                    </a:lnTo>
                    <a:lnTo>
                      <a:pt x="166" y="24"/>
                    </a:lnTo>
                    <a:lnTo>
                      <a:pt x="168" y="26"/>
                    </a:lnTo>
                    <a:lnTo>
                      <a:pt x="170" y="26"/>
                    </a:lnTo>
                    <a:lnTo>
                      <a:pt x="170" y="28"/>
                    </a:lnTo>
                    <a:lnTo>
                      <a:pt x="172" y="28"/>
                    </a:lnTo>
                    <a:lnTo>
                      <a:pt x="172" y="28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2"/>
                    </a:lnTo>
                    <a:lnTo>
                      <a:pt x="170" y="32"/>
                    </a:lnTo>
                    <a:lnTo>
                      <a:pt x="170" y="32"/>
                    </a:lnTo>
                    <a:lnTo>
                      <a:pt x="168" y="34"/>
                    </a:lnTo>
                    <a:lnTo>
                      <a:pt x="166" y="34"/>
                    </a:lnTo>
                    <a:lnTo>
                      <a:pt x="164" y="34"/>
                    </a:lnTo>
                    <a:lnTo>
                      <a:pt x="162" y="36"/>
                    </a:lnTo>
                    <a:lnTo>
                      <a:pt x="160" y="36"/>
                    </a:lnTo>
                    <a:lnTo>
                      <a:pt x="158" y="36"/>
                    </a:lnTo>
                    <a:lnTo>
                      <a:pt x="152" y="38"/>
                    </a:lnTo>
                    <a:lnTo>
                      <a:pt x="146" y="40"/>
                    </a:lnTo>
                    <a:lnTo>
                      <a:pt x="140" y="42"/>
                    </a:lnTo>
                    <a:lnTo>
                      <a:pt x="134" y="42"/>
                    </a:lnTo>
                    <a:lnTo>
                      <a:pt x="128" y="44"/>
                    </a:lnTo>
                    <a:lnTo>
                      <a:pt x="122" y="46"/>
                    </a:lnTo>
                    <a:lnTo>
                      <a:pt x="116" y="46"/>
                    </a:lnTo>
                    <a:lnTo>
                      <a:pt x="110" y="48"/>
                    </a:lnTo>
                    <a:lnTo>
                      <a:pt x="104" y="48"/>
                    </a:lnTo>
                    <a:lnTo>
                      <a:pt x="100" y="48"/>
                    </a:lnTo>
                    <a:lnTo>
                      <a:pt x="96" y="48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0" y="50"/>
                    </a:lnTo>
                    <a:lnTo>
                      <a:pt x="74" y="50"/>
                    </a:lnTo>
                    <a:lnTo>
                      <a:pt x="70" y="50"/>
                    </a:lnTo>
                    <a:lnTo>
                      <a:pt x="64" y="52"/>
                    </a:lnTo>
                    <a:lnTo>
                      <a:pt x="60" y="52"/>
                    </a:lnTo>
                    <a:lnTo>
                      <a:pt x="54" y="52"/>
                    </a:lnTo>
                    <a:lnTo>
                      <a:pt x="50" y="52"/>
                    </a:lnTo>
                    <a:lnTo>
                      <a:pt x="46" y="52"/>
                    </a:lnTo>
                    <a:lnTo>
                      <a:pt x="42" y="52"/>
                    </a:lnTo>
                    <a:lnTo>
                      <a:pt x="38" y="52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26" y="50"/>
                    </a:lnTo>
                    <a:lnTo>
                      <a:pt x="22" y="50"/>
                    </a:lnTo>
                    <a:lnTo>
                      <a:pt x="16" y="48"/>
                    </a:lnTo>
                    <a:lnTo>
                      <a:pt x="12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3" name="Freeform 404"/>
              <p:cNvSpPr>
                <a:spLocks/>
              </p:cNvSpPr>
              <p:nvPr/>
            </p:nvSpPr>
            <p:spPr bwMode="auto">
              <a:xfrm>
                <a:off x="5403850" y="1397000"/>
                <a:ext cx="187325" cy="107950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38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30"/>
                  </a:cxn>
                  <a:cxn ang="0">
                    <a:pos x="2" y="34"/>
                  </a:cxn>
                  <a:cxn ang="0">
                    <a:pos x="0" y="40"/>
                  </a:cxn>
                  <a:cxn ang="0">
                    <a:pos x="2" y="44"/>
                  </a:cxn>
                  <a:cxn ang="0">
                    <a:pos x="4" y="50"/>
                  </a:cxn>
                  <a:cxn ang="0">
                    <a:pos x="6" y="54"/>
                  </a:cxn>
                  <a:cxn ang="0">
                    <a:pos x="10" y="58"/>
                  </a:cxn>
                  <a:cxn ang="0">
                    <a:pos x="16" y="60"/>
                  </a:cxn>
                  <a:cxn ang="0">
                    <a:pos x="22" y="64"/>
                  </a:cxn>
                  <a:cxn ang="0">
                    <a:pos x="28" y="66"/>
                  </a:cxn>
                  <a:cxn ang="0">
                    <a:pos x="36" y="68"/>
                  </a:cxn>
                  <a:cxn ang="0">
                    <a:pos x="44" y="68"/>
                  </a:cxn>
                  <a:cxn ang="0">
                    <a:pos x="52" y="68"/>
                  </a:cxn>
                  <a:cxn ang="0">
                    <a:pos x="60" y="68"/>
                  </a:cxn>
                  <a:cxn ang="0">
                    <a:pos x="70" y="66"/>
                  </a:cxn>
                  <a:cxn ang="0">
                    <a:pos x="78" y="64"/>
                  </a:cxn>
                  <a:cxn ang="0">
                    <a:pos x="86" y="60"/>
                  </a:cxn>
                  <a:cxn ang="0">
                    <a:pos x="94" y="58"/>
                  </a:cxn>
                  <a:cxn ang="0">
                    <a:pos x="100" y="54"/>
                  </a:cxn>
                  <a:cxn ang="0">
                    <a:pos x="106" y="50"/>
                  </a:cxn>
                  <a:cxn ang="0">
                    <a:pos x="110" y="44"/>
                  </a:cxn>
                  <a:cxn ang="0">
                    <a:pos x="114" y="40"/>
                  </a:cxn>
                  <a:cxn ang="0">
                    <a:pos x="116" y="34"/>
                  </a:cxn>
                  <a:cxn ang="0">
                    <a:pos x="118" y="30"/>
                  </a:cxn>
                  <a:cxn ang="0">
                    <a:pos x="118" y="24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2"/>
                  </a:cxn>
                  <a:cxn ang="0">
                    <a:pos x="104" y="8"/>
                  </a:cxn>
                  <a:cxn ang="0">
                    <a:pos x="100" y="4"/>
                  </a:cxn>
                  <a:cxn ang="0">
                    <a:pos x="92" y="2"/>
                  </a:cxn>
                  <a:cxn ang="0">
                    <a:pos x="86" y="0"/>
                  </a:cxn>
                  <a:cxn ang="0">
                    <a:pos x="78" y="0"/>
                  </a:cxn>
                  <a:cxn ang="0">
                    <a:pos x="70" y="0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18" h="68">
                    <a:moveTo>
                      <a:pt x="52" y="0"/>
                    </a:moveTo>
                    <a:lnTo>
                      <a:pt x="48" y="2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6" y="54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10" y="58"/>
                    </a:lnTo>
                    <a:lnTo>
                      <a:pt x="12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4"/>
                    </a:lnTo>
                    <a:lnTo>
                      <a:pt x="24" y="64"/>
                    </a:lnTo>
                    <a:lnTo>
                      <a:pt x="26" y="66"/>
                    </a:lnTo>
                    <a:lnTo>
                      <a:pt x="28" y="66"/>
                    </a:lnTo>
                    <a:lnTo>
                      <a:pt x="30" y="66"/>
                    </a:lnTo>
                    <a:lnTo>
                      <a:pt x="32" y="66"/>
                    </a:lnTo>
                    <a:lnTo>
                      <a:pt x="36" y="68"/>
                    </a:lnTo>
                    <a:lnTo>
                      <a:pt x="38" y="68"/>
                    </a:lnTo>
                    <a:lnTo>
                      <a:pt x="40" y="68"/>
                    </a:lnTo>
                    <a:lnTo>
                      <a:pt x="44" y="68"/>
                    </a:lnTo>
                    <a:lnTo>
                      <a:pt x="46" y="68"/>
                    </a:lnTo>
                    <a:lnTo>
                      <a:pt x="48" y="68"/>
                    </a:lnTo>
                    <a:lnTo>
                      <a:pt x="52" y="68"/>
                    </a:lnTo>
                    <a:lnTo>
                      <a:pt x="54" y="68"/>
                    </a:lnTo>
                    <a:lnTo>
                      <a:pt x="58" y="68"/>
                    </a:lnTo>
                    <a:lnTo>
                      <a:pt x="60" y="68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2"/>
                    </a:lnTo>
                    <a:lnTo>
                      <a:pt x="84" y="62"/>
                    </a:lnTo>
                    <a:lnTo>
                      <a:pt x="86" y="60"/>
                    </a:lnTo>
                    <a:lnTo>
                      <a:pt x="88" y="60"/>
                    </a:lnTo>
                    <a:lnTo>
                      <a:pt x="90" y="58"/>
                    </a:lnTo>
                    <a:lnTo>
                      <a:pt x="94" y="58"/>
                    </a:lnTo>
                    <a:lnTo>
                      <a:pt x="96" y="56"/>
                    </a:lnTo>
                    <a:lnTo>
                      <a:pt x="98" y="54"/>
                    </a:lnTo>
                    <a:lnTo>
                      <a:pt x="100" y="54"/>
                    </a:lnTo>
                    <a:lnTo>
                      <a:pt x="102" y="52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6" y="48"/>
                    </a:lnTo>
                    <a:lnTo>
                      <a:pt x="108" y="46"/>
                    </a:lnTo>
                    <a:lnTo>
                      <a:pt x="110" y="44"/>
                    </a:lnTo>
                    <a:lnTo>
                      <a:pt x="112" y="44"/>
                    </a:lnTo>
                    <a:lnTo>
                      <a:pt x="112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6" y="36"/>
                    </a:lnTo>
                    <a:lnTo>
                      <a:pt x="116" y="34"/>
                    </a:lnTo>
                    <a:lnTo>
                      <a:pt x="116" y="34"/>
                    </a:lnTo>
                    <a:lnTo>
                      <a:pt x="116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8" y="26"/>
                    </a:lnTo>
                    <a:lnTo>
                      <a:pt x="118" y="24"/>
                    </a:lnTo>
                    <a:lnTo>
                      <a:pt x="116" y="22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2" y="14"/>
                    </a:lnTo>
                    <a:lnTo>
                      <a:pt x="110" y="12"/>
                    </a:lnTo>
                    <a:lnTo>
                      <a:pt x="110" y="12"/>
                    </a:lnTo>
                    <a:lnTo>
                      <a:pt x="108" y="10"/>
                    </a:lnTo>
                    <a:lnTo>
                      <a:pt x="106" y="8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4" name="Freeform 405"/>
              <p:cNvSpPr>
                <a:spLocks/>
              </p:cNvSpPr>
              <p:nvPr/>
            </p:nvSpPr>
            <p:spPr bwMode="auto">
              <a:xfrm>
                <a:off x="5407025" y="1397000"/>
                <a:ext cx="180975" cy="1047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28"/>
                  </a:cxn>
                  <a:cxn ang="0">
                    <a:pos x="2" y="34"/>
                  </a:cxn>
                  <a:cxn ang="0">
                    <a:pos x="0" y="38"/>
                  </a:cxn>
                  <a:cxn ang="0">
                    <a:pos x="2" y="44"/>
                  </a:cxn>
                  <a:cxn ang="0">
                    <a:pos x="4" y="48"/>
                  </a:cxn>
                  <a:cxn ang="0">
                    <a:pos x="6" y="52"/>
                  </a:cxn>
                  <a:cxn ang="0">
                    <a:pos x="10" y="56"/>
                  </a:cxn>
                  <a:cxn ang="0">
                    <a:pos x="14" y="60"/>
                  </a:cxn>
                  <a:cxn ang="0">
                    <a:pos x="20" y="62"/>
                  </a:cxn>
                  <a:cxn ang="0">
                    <a:pos x="28" y="64"/>
                  </a:cxn>
                  <a:cxn ang="0">
                    <a:pos x="34" y="66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6"/>
                  </a:cxn>
                  <a:cxn ang="0">
                    <a:pos x="68" y="64"/>
                  </a:cxn>
                  <a:cxn ang="0">
                    <a:pos x="76" y="62"/>
                  </a:cxn>
                  <a:cxn ang="0">
                    <a:pos x="84" y="60"/>
                  </a:cxn>
                  <a:cxn ang="0">
                    <a:pos x="90" y="56"/>
                  </a:cxn>
                  <a:cxn ang="0">
                    <a:pos x="96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10" y="40"/>
                  </a:cxn>
                  <a:cxn ang="0">
                    <a:pos x="112" y="34"/>
                  </a:cxn>
                  <a:cxn ang="0">
                    <a:pos x="114" y="30"/>
                  </a:cxn>
                  <a:cxn ang="0">
                    <a:pos x="114" y="24"/>
                  </a:cxn>
                  <a:cxn ang="0">
                    <a:pos x="112" y="20"/>
                  </a:cxn>
                  <a:cxn ang="0">
                    <a:pos x="110" y="16"/>
                  </a:cxn>
                  <a:cxn ang="0">
                    <a:pos x="106" y="12"/>
                  </a:cxn>
                  <a:cxn ang="0">
                    <a:pos x="102" y="8"/>
                  </a:cxn>
                  <a:cxn ang="0">
                    <a:pos x="96" y="6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0" y="2"/>
                  </a:cxn>
                </a:cxnLst>
                <a:rect l="0" t="0" r="r" b="b"/>
                <a:pathLst>
                  <a:path w="114" h="66">
                    <a:moveTo>
                      <a:pt x="50" y="2"/>
                    </a:moveTo>
                    <a:lnTo>
                      <a:pt x="48" y="2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10" y="56"/>
                    </a:lnTo>
                    <a:lnTo>
                      <a:pt x="12" y="58"/>
                    </a:lnTo>
                    <a:lnTo>
                      <a:pt x="14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4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6"/>
                    </a:lnTo>
                    <a:lnTo>
                      <a:pt x="34" y="66"/>
                    </a:lnTo>
                    <a:lnTo>
                      <a:pt x="36" y="66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4" y="66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58" y="66"/>
                    </a:lnTo>
                    <a:lnTo>
                      <a:pt x="62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2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4" y="60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90" y="56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6" y="52"/>
                    </a:lnTo>
                    <a:lnTo>
                      <a:pt x="98" y="52"/>
                    </a:lnTo>
                    <a:lnTo>
                      <a:pt x="100" y="50"/>
                    </a:lnTo>
                    <a:lnTo>
                      <a:pt x="102" y="48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2"/>
                    </a:lnTo>
                    <a:lnTo>
                      <a:pt x="110" y="40"/>
                    </a:lnTo>
                    <a:lnTo>
                      <a:pt x="110" y="40"/>
                    </a:lnTo>
                    <a:lnTo>
                      <a:pt x="112" y="38"/>
                    </a:lnTo>
                    <a:lnTo>
                      <a:pt x="112" y="36"/>
                    </a:lnTo>
                    <a:lnTo>
                      <a:pt x="112" y="34"/>
                    </a:lnTo>
                    <a:lnTo>
                      <a:pt x="114" y="32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2" y="16"/>
                    </a:lnTo>
                    <a:lnTo>
                      <a:pt x="110" y="16"/>
                    </a:lnTo>
                    <a:lnTo>
                      <a:pt x="108" y="14"/>
                    </a:lnTo>
                    <a:lnTo>
                      <a:pt x="108" y="12"/>
                    </a:lnTo>
                    <a:lnTo>
                      <a:pt x="106" y="12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2" y="8"/>
                    </a:lnTo>
                    <a:lnTo>
                      <a:pt x="100" y="6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4" y="4"/>
                    </a:lnTo>
                    <a:lnTo>
                      <a:pt x="92" y="4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5" name="Freeform 406"/>
              <p:cNvSpPr>
                <a:spLocks/>
              </p:cNvSpPr>
              <p:nvPr/>
            </p:nvSpPr>
            <p:spPr bwMode="auto">
              <a:xfrm>
                <a:off x="5410200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2" y="20"/>
                  </a:cxn>
                  <a:cxn ang="0">
                    <a:pos x="6" y="24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8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8"/>
                  </a:cxn>
                  <a:cxn ang="0">
                    <a:pos x="20" y="60"/>
                  </a:cxn>
                  <a:cxn ang="0">
                    <a:pos x="26" y="62"/>
                  </a:cxn>
                  <a:cxn ang="0">
                    <a:pos x="34" y="64"/>
                  </a:cxn>
                  <a:cxn ang="0">
                    <a:pos x="40" y="64"/>
                  </a:cxn>
                  <a:cxn ang="0">
                    <a:pos x="48" y="64"/>
                  </a:cxn>
                  <a:cxn ang="0">
                    <a:pos x="56" y="64"/>
                  </a:cxn>
                  <a:cxn ang="0">
                    <a:pos x="66" y="62"/>
                  </a:cxn>
                  <a:cxn ang="0">
                    <a:pos x="74" y="60"/>
                  </a:cxn>
                  <a:cxn ang="0">
                    <a:pos x="80" y="58"/>
                  </a:cxn>
                  <a:cxn ang="0">
                    <a:pos x="88" y="54"/>
                  </a:cxn>
                  <a:cxn ang="0">
                    <a:pos x="94" y="52"/>
                  </a:cxn>
                  <a:cxn ang="0">
                    <a:pos x="98" y="48"/>
                  </a:cxn>
                  <a:cxn ang="0">
                    <a:pos x="104" y="44"/>
                  </a:cxn>
                  <a:cxn ang="0">
                    <a:pos x="106" y="38"/>
                  </a:cxn>
                  <a:cxn ang="0">
                    <a:pos x="110" y="34"/>
                  </a:cxn>
                  <a:cxn ang="0">
                    <a:pos x="110" y="30"/>
                  </a:cxn>
                  <a:cxn ang="0">
                    <a:pos x="110" y="24"/>
                  </a:cxn>
                  <a:cxn ang="0">
                    <a:pos x="110" y="20"/>
                  </a:cxn>
                  <a:cxn ang="0">
                    <a:pos x="106" y="16"/>
                  </a:cxn>
                  <a:cxn ang="0">
                    <a:pos x="104" y="12"/>
                  </a:cxn>
                  <a:cxn ang="0">
                    <a:pos x="98" y="8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0"/>
                  </a:cxn>
                  <a:cxn ang="0">
                    <a:pos x="50" y="2"/>
                  </a:cxn>
                </a:cxnLst>
                <a:rect l="0" t="0" r="r" b="b"/>
                <a:pathLst>
                  <a:path w="110" h="64">
                    <a:moveTo>
                      <a:pt x="50" y="2"/>
                    </a:moveTo>
                    <a:lnTo>
                      <a:pt x="46" y="2"/>
                    </a:lnTo>
                    <a:lnTo>
                      <a:pt x="44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10" y="54"/>
                    </a:lnTo>
                    <a:lnTo>
                      <a:pt x="10" y="56"/>
                    </a:lnTo>
                    <a:lnTo>
                      <a:pt x="12" y="56"/>
                    </a:lnTo>
                    <a:lnTo>
                      <a:pt x="14" y="58"/>
                    </a:lnTo>
                    <a:lnTo>
                      <a:pt x="16" y="58"/>
                    </a:lnTo>
                    <a:lnTo>
                      <a:pt x="18" y="60"/>
                    </a:lnTo>
                    <a:lnTo>
                      <a:pt x="20" y="60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6" y="62"/>
                    </a:lnTo>
                    <a:lnTo>
                      <a:pt x="28" y="62"/>
                    </a:lnTo>
                    <a:lnTo>
                      <a:pt x="30" y="64"/>
                    </a:lnTo>
                    <a:lnTo>
                      <a:pt x="34" y="64"/>
                    </a:lnTo>
                    <a:lnTo>
                      <a:pt x="36" y="64"/>
                    </a:lnTo>
                    <a:lnTo>
                      <a:pt x="38" y="64"/>
                    </a:lnTo>
                    <a:lnTo>
                      <a:pt x="40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6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0" y="62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4"/>
                    </a:lnTo>
                    <a:lnTo>
                      <a:pt x="90" y="54"/>
                    </a:lnTo>
                    <a:lnTo>
                      <a:pt x="92" y="52"/>
                    </a:lnTo>
                    <a:lnTo>
                      <a:pt x="94" y="52"/>
                    </a:lnTo>
                    <a:lnTo>
                      <a:pt x="96" y="50"/>
                    </a:lnTo>
                    <a:lnTo>
                      <a:pt x="98" y="48"/>
                    </a:lnTo>
                    <a:lnTo>
                      <a:pt x="98" y="48"/>
                    </a:lnTo>
                    <a:lnTo>
                      <a:pt x="100" y="46"/>
                    </a:lnTo>
                    <a:lnTo>
                      <a:pt x="102" y="44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0" y="26"/>
                    </a:lnTo>
                    <a:lnTo>
                      <a:pt x="110" y="24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8" y="16"/>
                    </a:lnTo>
                    <a:lnTo>
                      <a:pt x="106" y="16"/>
                    </a:lnTo>
                    <a:lnTo>
                      <a:pt x="106" y="14"/>
                    </a:lnTo>
                    <a:lnTo>
                      <a:pt x="104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98" y="8"/>
                    </a:lnTo>
                    <a:lnTo>
                      <a:pt x="98" y="8"/>
                    </a:lnTo>
                    <a:lnTo>
                      <a:pt x="96" y="6"/>
                    </a:lnTo>
                    <a:lnTo>
                      <a:pt x="94" y="6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6" name="Freeform 407"/>
              <p:cNvSpPr>
                <a:spLocks/>
              </p:cNvSpPr>
              <p:nvPr/>
            </p:nvSpPr>
            <p:spPr bwMode="auto">
              <a:xfrm>
                <a:off x="5413375" y="1397000"/>
                <a:ext cx="171450" cy="101600"/>
              </a:xfrm>
              <a:custGeom>
                <a:avLst/>
                <a:gdLst/>
                <a:ahLst/>
                <a:cxnLst>
                  <a:cxn ang="0">
                    <a:pos x="42" y="4"/>
                  </a:cxn>
                  <a:cxn ang="0">
                    <a:pos x="34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0" y="18"/>
                  </a:cxn>
                  <a:cxn ang="0">
                    <a:pos x="6" y="22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6"/>
                  </a:cxn>
                  <a:cxn ang="0">
                    <a:pos x="20" y="58"/>
                  </a:cxn>
                  <a:cxn ang="0">
                    <a:pos x="26" y="60"/>
                  </a:cxn>
                  <a:cxn ang="0">
                    <a:pos x="32" y="62"/>
                  </a:cxn>
                  <a:cxn ang="0">
                    <a:pos x="40" y="64"/>
                  </a:cxn>
                  <a:cxn ang="0">
                    <a:pos x="46" y="64"/>
                  </a:cxn>
                  <a:cxn ang="0">
                    <a:pos x="54" y="62"/>
                  </a:cxn>
                  <a:cxn ang="0">
                    <a:pos x="62" y="62"/>
                  </a:cxn>
                  <a:cxn ang="0">
                    <a:pos x="70" y="60"/>
                  </a:cxn>
                  <a:cxn ang="0">
                    <a:pos x="78" y="56"/>
                  </a:cxn>
                  <a:cxn ang="0">
                    <a:pos x="84" y="54"/>
                  </a:cxn>
                  <a:cxn ang="0">
                    <a:pos x="90" y="50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4" y="38"/>
                  </a:cxn>
                  <a:cxn ang="0">
                    <a:pos x="106" y="34"/>
                  </a:cxn>
                  <a:cxn ang="0">
                    <a:pos x="108" y="28"/>
                  </a:cxn>
                  <a:cxn ang="0">
                    <a:pos x="108" y="24"/>
                  </a:cxn>
                  <a:cxn ang="0">
                    <a:pos x="106" y="20"/>
                  </a:cxn>
                  <a:cxn ang="0">
                    <a:pos x="104" y="16"/>
                  </a:cxn>
                  <a:cxn ang="0">
                    <a:pos x="100" y="12"/>
                  </a:cxn>
                  <a:cxn ang="0">
                    <a:pos x="96" y="8"/>
                  </a:cxn>
                  <a:cxn ang="0">
                    <a:pos x="90" y="6"/>
                  </a:cxn>
                  <a:cxn ang="0">
                    <a:pos x="84" y="4"/>
                  </a:cxn>
                  <a:cxn ang="0">
                    <a:pos x="78" y="2"/>
                  </a:cxn>
                  <a:cxn ang="0">
                    <a:pos x="72" y="0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2"/>
                  </a:cxn>
                </a:cxnLst>
                <a:rect l="0" t="0" r="r" b="b"/>
                <a:pathLst>
                  <a:path w="108" h="64">
                    <a:moveTo>
                      <a:pt x="48" y="2"/>
                    </a:moveTo>
                    <a:lnTo>
                      <a:pt x="46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8" y="52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20" y="58"/>
                    </a:lnTo>
                    <a:lnTo>
                      <a:pt x="22" y="60"/>
                    </a:lnTo>
                    <a:lnTo>
                      <a:pt x="24" y="60"/>
                    </a:lnTo>
                    <a:lnTo>
                      <a:pt x="26" y="60"/>
                    </a:lnTo>
                    <a:lnTo>
                      <a:pt x="28" y="62"/>
                    </a:lnTo>
                    <a:lnTo>
                      <a:pt x="30" y="62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6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2"/>
                    </a:lnTo>
                    <a:lnTo>
                      <a:pt x="54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2" y="62"/>
                    </a:lnTo>
                    <a:lnTo>
                      <a:pt x="66" y="60"/>
                    </a:lnTo>
                    <a:lnTo>
                      <a:pt x="68" y="60"/>
                    </a:lnTo>
                    <a:lnTo>
                      <a:pt x="70" y="60"/>
                    </a:lnTo>
                    <a:lnTo>
                      <a:pt x="74" y="58"/>
                    </a:lnTo>
                    <a:lnTo>
                      <a:pt x="76" y="58"/>
                    </a:lnTo>
                    <a:lnTo>
                      <a:pt x="78" y="56"/>
                    </a:lnTo>
                    <a:lnTo>
                      <a:pt x="80" y="56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2" y="50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02" y="40"/>
                    </a:lnTo>
                    <a:lnTo>
                      <a:pt x="104" y="38"/>
                    </a:lnTo>
                    <a:lnTo>
                      <a:pt x="104" y="36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8" y="28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2"/>
                    </a:lnTo>
                    <a:lnTo>
                      <a:pt x="106" y="22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4" y="16"/>
                    </a:lnTo>
                    <a:lnTo>
                      <a:pt x="104" y="16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7" name="Freeform 408"/>
              <p:cNvSpPr>
                <a:spLocks/>
              </p:cNvSpPr>
              <p:nvPr/>
            </p:nvSpPr>
            <p:spPr bwMode="auto">
              <a:xfrm>
                <a:off x="5416550" y="1400175"/>
                <a:ext cx="165100" cy="95250"/>
              </a:xfrm>
              <a:custGeom>
                <a:avLst/>
                <a:gdLst/>
                <a:ahLst/>
                <a:cxnLst>
                  <a:cxn ang="0">
                    <a:pos x="42" y="2"/>
                  </a:cxn>
                  <a:cxn ang="0">
                    <a:pos x="34" y="4"/>
                  </a:cxn>
                  <a:cxn ang="0">
                    <a:pos x="26" y="6"/>
                  </a:cxn>
                  <a:cxn ang="0">
                    <a:pos x="20" y="10"/>
                  </a:cxn>
                  <a:cxn ang="0">
                    <a:pos x="16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2" y="42"/>
                  </a:cxn>
                  <a:cxn ang="0">
                    <a:pos x="6" y="46"/>
                  </a:cxn>
                  <a:cxn ang="0">
                    <a:pos x="8" y="50"/>
                  </a:cxn>
                  <a:cxn ang="0">
                    <a:pos x="14" y="52"/>
                  </a:cxn>
                  <a:cxn ang="0">
                    <a:pos x="18" y="56"/>
                  </a:cxn>
                  <a:cxn ang="0">
                    <a:pos x="24" y="58"/>
                  </a:cxn>
                  <a:cxn ang="0">
                    <a:pos x="30" y="58"/>
                  </a:cxn>
                  <a:cxn ang="0">
                    <a:pos x="38" y="60"/>
                  </a:cxn>
                  <a:cxn ang="0">
                    <a:pos x="46" y="60"/>
                  </a:cxn>
                  <a:cxn ang="0">
                    <a:pos x="52" y="60"/>
                  </a:cxn>
                  <a:cxn ang="0">
                    <a:pos x="60" y="58"/>
                  </a:cxn>
                  <a:cxn ang="0">
                    <a:pos x="68" y="56"/>
                  </a:cxn>
                  <a:cxn ang="0">
                    <a:pos x="76" y="54"/>
                  </a:cxn>
                  <a:cxn ang="0">
                    <a:pos x="82" y="50"/>
                  </a:cxn>
                  <a:cxn ang="0">
                    <a:pos x="88" y="48"/>
                  </a:cxn>
                  <a:cxn ang="0">
                    <a:pos x="92" y="44"/>
                  </a:cxn>
                  <a:cxn ang="0">
                    <a:pos x="96" y="40"/>
                  </a:cxn>
                  <a:cxn ang="0">
                    <a:pos x="100" y="36"/>
                  </a:cxn>
                  <a:cxn ang="0">
                    <a:pos x="102" y="32"/>
                  </a:cxn>
                  <a:cxn ang="0">
                    <a:pos x="104" y="26"/>
                  </a:cxn>
                  <a:cxn ang="0">
                    <a:pos x="104" y="22"/>
                  </a:cxn>
                  <a:cxn ang="0">
                    <a:pos x="102" y="18"/>
                  </a:cxn>
                  <a:cxn ang="0">
                    <a:pos x="100" y="14"/>
                  </a:cxn>
                  <a:cxn ang="0">
                    <a:pos x="98" y="10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0" y="0"/>
                  </a:cxn>
                  <a:cxn ang="0">
                    <a:pos x="62" y="0"/>
                  </a:cxn>
                  <a:cxn ang="0">
                    <a:pos x="54" y="0"/>
                  </a:cxn>
                  <a:cxn ang="0">
                    <a:pos x="46" y="0"/>
                  </a:cxn>
                </a:cxnLst>
                <a:rect l="0" t="0" r="r" b="b"/>
                <a:pathLst>
                  <a:path w="104" h="60">
                    <a:moveTo>
                      <a:pt x="46" y="0"/>
                    </a:moveTo>
                    <a:lnTo>
                      <a:pt x="44" y="0"/>
                    </a:ln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4" y="58"/>
                    </a:lnTo>
                    <a:lnTo>
                      <a:pt x="36" y="60"/>
                    </a:lnTo>
                    <a:lnTo>
                      <a:pt x="38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4" y="58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2"/>
                    </a:lnTo>
                    <a:lnTo>
                      <a:pt x="80" y="52"/>
                    </a:lnTo>
                    <a:lnTo>
                      <a:pt x="82" y="50"/>
                    </a:lnTo>
                    <a:lnTo>
                      <a:pt x="84" y="50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4" y="42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38"/>
                    </a:lnTo>
                    <a:lnTo>
                      <a:pt x="100" y="36"/>
                    </a:lnTo>
                    <a:lnTo>
                      <a:pt x="100" y="36"/>
                    </a:lnTo>
                    <a:lnTo>
                      <a:pt x="102" y="34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2" y="30"/>
                    </a:lnTo>
                    <a:lnTo>
                      <a:pt x="104" y="28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6" y="4"/>
                    </a:lnTo>
                    <a:lnTo>
                      <a:pt x="84" y="2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8" name="Freeform 409"/>
              <p:cNvSpPr>
                <a:spLocks/>
              </p:cNvSpPr>
              <p:nvPr/>
            </p:nvSpPr>
            <p:spPr bwMode="auto">
              <a:xfrm>
                <a:off x="5419725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2" y="52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0" y="56"/>
                  </a:cxn>
                  <a:cxn ang="0">
                    <a:pos x="36" y="58"/>
                  </a:cxn>
                  <a:cxn ang="0">
                    <a:pos x="44" y="58"/>
                  </a:cxn>
                  <a:cxn ang="0">
                    <a:pos x="52" y="58"/>
                  </a:cxn>
                  <a:cxn ang="0">
                    <a:pos x="58" y="56"/>
                  </a:cxn>
                  <a:cxn ang="0">
                    <a:pos x="66" y="54"/>
                  </a:cxn>
                  <a:cxn ang="0">
                    <a:pos x="72" y="52"/>
                  </a:cxn>
                  <a:cxn ang="0">
                    <a:pos x="80" y="50"/>
                  </a:cxn>
                  <a:cxn ang="0">
                    <a:pos x="84" y="46"/>
                  </a:cxn>
                  <a:cxn ang="0">
                    <a:pos x="90" y="42"/>
                  </a:cxn>
                  <a:cxn ang="0">
                    <a:pos x="94" y="38"/>
                  </a:cxn>
                  <a:cxn ang="0">
                    <a:pos x="96" y="34"/>
                  </a:cxn>
                  <a:cxn ang="0">
                    <a:pos x="100" y="30"/>
                  </a:cxn>
                  <a:cxn ang="0">
                    <a:pos x="100" y="26"/>
                  </a:cxn>
                  <a:cxn ang="0">
                    <a:pos x="100" y="22"/>
                  </a:cxn>
                  <a:cxn ang="0">
                    <a:pos x="100" y="18"/>
                  </a:cxn>
                  <a:cxn ang="0">
                    <a:pos x="98" y="14"/>
                  </a:cxn>
                  <a:cxn ang="0">
                    <a:pos x="94" y="10"/>
                  </a:cxn>
                  <a:cxn ang="0">
                    <a:pos x="90" y="8"/>
                  </a:cxn>
                  <a:cxn ang="0">
                    <a:pos x="86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6" y="0"/>
                  </a:cxn>
                </a:cxnLst>
                <a:rect l="0" t="0" r="r" b="b"/>
                <a:pathLst>
                  <a:path w="100" h="58">
                    <a:moveTo>
                      <a:pt x="46" y="0"/>
                    </a:move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8" y="58"/>
                    </a:lnTo>
                    <a:lnTo>
                      <a:pt x="42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6" y="52"/>
                    </a:lnTo>
                    <a:lnTo>
                      <a:pt x="78" y="50"/>
                    </a:lnTo>
                    <a:lnTo>
                      <a:pt x="80" y="50"/>
                    </a:lnTo>
                    <a:lnTo>
                      <a:pt x="82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6" y="46"/>
                    </a:lnTo>
                    <a:lnTo>
                      <a:pt x="88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98" y="32"/>
                    </a:lnTo>
                    <a:lnTo>
                      <a:pt x="100" y="30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100" y="20"/>
                    </a:lnTo>
                    <a:lnTo>
                      <a:pt x="100" y="18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92" y="10"/>
                    </a:lnTo>
                    <a:lnTo>
                      <a:pt x="92" y="8"/>
                    </a:lnTo>
                    <a:lnTo>
                      <a:pt x="90" y="8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4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9" name="Freeform 410"/>
              <p:cNvSpPr>
                <a:spLocks/>
              </p:cNvSpPr>
              <p:nvPr/>
            </p:nvSpPr>
            <p:spPr bwMode="auto">
              <a:xfrm>
                <a:off x="5422900" y="1400175"/>
                <a:ext cx="155575" cy="88900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0"/>
                  </a:cxn>
                  <a:cxn ang="0">
                    <a:pos x="4" y="44"/>
                  </a:cxn>
                  <a:cxn ang="0">
                    <a:pos x="8" y="46"/>
                  </a:cxn>
                  <a:cxn ang="0">
                    <a:pos x="12" y="50"/>
                  </a:cxn>
                  <a:cxn ang="0">
                    <a:pos x="16" y="52"/>
                  </a:cxn>
                  <a:cxn ang="0">
                    <a:pos x="22" y="54"/>
                  </a:cxn>
                  <a:cxn ang="0">
                    <a:pos x="28" y="56"/>
                  </a:cxn>
                  <a:cxn ang="0">
                    <a:pos x="36" y="56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6" y="54"/>
                  </a:cxn>
                  <a:cxn ang="0">
                    <a:pos x="64" y="54"/>
                  </a:cxn>
                  <a:cxn ang="0">
                    <a:pos x="70" y="50"/>
                  </a:cxn>
                  <a:cxn ang="0">
                    <a:pos x="76" y="48"/>
                  </a:cxn>
                  <a:cxn ang="0">
                    <a:pos x="82" y="46"/>
                  </a:cxn>
                  <a:cxn ang="0">
                    <a:pos x="86" y="42"/>
                  </a:cxn>
                  <a:cxn ang="0">
                    <a:pos x="90" y="38"/>
                  </a:cxn>
                  <a:cxn ang="0">
                    <a:pos x="94" y="34"/>
                  </a:cxn>
                  <a:cxn ang="0">
                    <a:pos x="96" y="30"/>
                  </a:cxn>
                  <a:cxn ang="0">
                    <a:pos x="96" y="26"/>
                  </a:cxn>
                  <a:cxn ang="0">
                    <a:pos x="98" y="22"/>
                  </a:cxn>
                  <a:cxn ang="0">
                    <a:pos x="96" y="18"/>
                  </a:cxn>
                  <a:cxn ang="0">
                    <a:pos x="94" y="14"/>
                  </a:cxn>
                  <a:cxn ang="0">
                    <a:pos x="92" y="10"/>
                  </a:cxn>
                  <a:cxn ang="0">
                    <a:pos x="88" y="8"/>
                  </a:cxn>
                  <a:cxn ang="0">
                    <a:pos x="82" y="4"/>
                  </a:cxn>
                  <a:cxn ang="0">
                    <a:pos x="78" y="2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98" h="56">
                    <a:moveTo>
                      <a:pt x="44" y="0"/>
                    </a:move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20" y="54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4" y="50"/>
                    </a:lnTo>
                    <a:lnTo>
                      <a:pt x="76" y="48"/>
                    </a:lnTo>
                    <a:lnTo>
                      <a:pt x="78" y="48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4" y="44"/>
                    </a:lnTo>
                    <a:lnTo>
                      <a:pt x="84" y="44"/>
                    </a:lnTo>
                    <a:lnTo>
                      <a:pt x="86" y="42"/>
                    </a:lnTo>
                    <a:lnTo>
                      <a:pt x="88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2"/>
                    </a:lnTo>
                    <a:lnTo>
                      <a:pt x="92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0" name="Freeform 411"/>
              <p:cNvSpPr>
                <a:spLocks/>
              </p:cNvSpPr>
              <p:nvPr/>
            </p:nvSpPr>
            <p:spPr bwMode="auto">
              <a:xfrm>
                <a:off x="5426075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2" y="48"/>
                  </a:cxn>
                  <a:cxn ang="0">
                    <a:pos x="16" y="50"/>
                  </a:cxn>
                  <a:cxn ang="0">
                    <a:pos x="22" y="52"/>
                  </a:cxn>
                  <a:cxn ang="0">
                    <a:pos x="28" y="54"/>
                  </a:cxn>
                  <a:cxn ang="0">
                    <a:pos x="34" y="54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4" y="54"/>
                  </a:cxn>
                  <a:cxn ang="0">
                    <a:pos x="62" y="52"/>
                  </a:cxn>
                  <a:cxn ang="0">
                    <a:pos x="68" y="50"/>
                  </a:cxn>
                  <a:cxn ang="0">
                    <a:pos x="74" y="48"/>
                  </a:cxn>
                  <a:cxn ang="0">
                    <a:pos x="78" y="44"/>
                  </a:cxn>
                  <a:cxn ang="0">
                    <a:pos x="84" y="42"/>
                  </a:cxn>
                  <a:cxn ang="0">
                    <a:pos x="88" y="38"/>
                  </a:cxn>
                  <a:cxn ang="0">
                    <a:pos x="90" y="34"/>
                  </a:cxn>
                  <a:cxn ang="0">
                    <a:pos x="92" y="30"/>
                  </a:cxn>
                  <a:cxn ang="0">
                    <a:pos x="94" y="26"/>
                  </a:cxn>
                  <a:cxn ang="0">
                    <a:pos x="94" y="22"/>
                  </a:cxn>
                  <a:cxn ang="0">
                    <a:pos x="92" y="18"/>
                  </a:cxn>
                  <a:cxn ang="0">
                    <a:pos x="90" y="14"/>
                  </a:cxn>
                  <a:cxn ang="0">
                    <a:pos x="88" y="10"/>
                  </a:cxn>
                  <a:cxn ang="0">
                    <a:pos x="84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2" y="2"/>
                  </a:cxn>
                </a:cxnLst>
                <a:rect l="0" t="0" r="r" b="b"/>
                <a:pathLst>
                  <a:path w="94" h="54">
                    <a:moveTo>
                      <a:pt x="42" y="2"/>
                    </a:move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8" y="52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4"/>
                    </a:lnTo>
                    <a:lnTo>
                      <a:pt x="44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48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6"/>
                    </a:lnTo>
                    <a:lnTo>
                      <a:pt x="78" y="46"/>
                    </a:lnTo>
                    <a:lnTo>
                      <a:pt x="78" y="44"/>
                    </a:lnTo>
                    <a:lnTo>
                      <a:pt x="80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4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90" y="36"/>
                    </a:lnTo>
                    <a:lnTo>
                      <a:pt x="90" y="34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0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4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0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2" y="16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88" y="10"/>
                    </a:lnTo>
                    <a:lnTo>
                      <a:pt x="86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1" name="Freeform 412"/>
              <p:cNvSpPr>
                <a:spLocks/>
              </p:cNvSpPr>
              <p:nvPr/>
            </p:nvSpPr>
            <p:spPr bwMode="auto">
              <a:xfrm>
                <a:off x="5429250" y="1400175"/>
                <a:ext cx="142875" cy="85725"/>
              </a:xfrm>
              <a:custGeom>
                <a:avLst/>
                <a:gdLst/>
                <a:ahLst/>
                <a:cxnLst>
                  <a:cxn ang="0">
                    <a:pos x="36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0" y="46"/>
                  </a:cxn>
                  <a:cxn ang="0">
                    <a:pos x="16" y="48"/>
                  </a:cxn>
                  <a:cxn ang="0">
                    <a:pos x="20" y="50"/>
                  </a:cxn>
                  <a:cxn ang="0">
                    <a:pos x="26" y="52"/>
                  </a:cxn>
                  <a:cxn ang="0">
                    <a:pos x="32" y="52"/>
                  </a:cxn>
                  <a:cxn ang="0">
                    <a:pos x="38" y="54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58" y="50"/>
                  </a:cxn>
                  <a:cxn ang="0">
                    <a:pos x="66" y="48"/>
                  </a:cxn>
                  <a:cxn ang="0">
                    <a:pos x="70" y="46"/>
                  </a:cxn>
                  <a:cxn ang="0">
                    <a:pos x="76" y="44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4"/>
                  </a:cxn>
                  <a:cxn ang="0">
                    <a:pos x="90" y="30"/>
                  </a:cxn>
                  <a:cxn ang="0">
                    <a:pos x="90" y="26"/>
                  </a:cxn>
                  <a:cxn ang="0">
                    <a:pos x="90" y="22"/>
                  </a:cxn>
                  <a:cxn ang="0">
                    <a:pos x="90" y="18"/>
                  </a:cxn>
                  <a:cxn ang="0">
                    <a:pos x="88" y="14"/>
                  </a:cxn>
                  <a:cxn ang="0">
                    <a:pos x="84" y="10"/>
                  </a:cxn>
                  <a:cxn ang="0">
                    <a:pos x="82" y="8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0" y="2"/>
                  </a:cxn>
                </a:cxnLst>
                <a:rect l="0" t="0" r="r" b="b"/>
                <a:pathLst>
                  <a:path w="90" h="54">
                    <a:moveTo>
                      <a:pt x="40" y="2"/>
                    </a:move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6" y="50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6" y="50"/>
                    </a:lnTo>
                    <a:lnTo>
                      <a:pt x="58" y="50"/>
                    </a:lnTo>
                    <a:lnTo>
                      <a:pt x="60" y="50"/>
                    </a:lnTo>
                    <a:lnTo>
                      <a:pt x="64" y="50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6"/>
                    </a:lnTo>
                    <a:lnTo>
                      <a:pt x="74" y="44"/>
                    </a:lnTo>
                    <a:lnTo>
                      <a:pt x="76" y="44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80" y="40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6" y="36"/>
                    </a:lnTo>
                    <a:lnTo>
                      <a:pt x="86" y="34"/>
                    </a:lnTo>
                    <a:lnTo>
                      <a:pt x="86" y="34"/>
                    </a:lnTo>
                    <a:lnTo>
                      <a:pt x="88" y="32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90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6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6" y="14"/>
                    </a:lnTo>
                    <a:lnTo>
                      <a:pt x="86" y="12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2" name="Freeform 413"/>
              <p:cNvSpPr>
                <a:spLocks/>
              </p:cNvSpPr>
              <p:nvPr/>
            </p:nvSpPr>
            <p:spPr bwMode="auto">
              <a:xfrm>
                <a:off x="5432425" y="1403350"/>
                <a:ext cx="139700" cy="79375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8" y="2"/>
                  </a:cxn>
                  <a:cxn ang="0">
                    <a:pos x="24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4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6" y="40"/>
                  </a:cxn>
                  <a:cxn ang="0">
                    <a:pos x="10" y="44"/>
                  </a:cxn>
                  <a:cxn ang="0">
                    <a:pos x="14" y="46"/>
                  </a:cxn>
                  <a:cxn ang="0">
                    <a:pos x="20" y="48"/>
                  </a:cxn>
                  <a:cxn ang="0">
                    <a:pos x="24" y="48"/>
                  </a:cxn>
                  <a:cxn ang="0">
                    <a:pos x="30" y="50"/>
                  </a:cxn>
                  <a:cxn ang="0">
                    <a:pos x="38" y="50"/>
                  </a:cxn>
                  <a:cxn ang="0">
                    <a:pos x="44" y="50"/>
                  </a:cxn>
                  <a:cxn ang="0">
                    <a:pos x="50" y="48"/>
                  </a:cxn>
                  <a:cxn ang="0">
                    <a:pos x="56" y="48"/>
                  </a:cxn>
                  <a:cxn ang="0">
                    <a:pos x="62" y="46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8" y="38"/>
                  </a:cxn>
                  <a:cxn ang="0">
                    <a:pos x="80" y="34"/>
                  </a:cxn>
                  <a:cxn ang="0">
                    <a:pos x="84" y="30"/>
                  </a:cxn>
                  <a:cxn ang="0">
                    <a:pos x="86" y="26"/>
                  </a:cxn>
                  <a:cxn ang="0">
                    <a:pos x="86" y="24"/>
                  </a:cxn>
                  <a:cxn ang="0">
                    <a:pos x="88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82" y="10"/>
                  </a:cxn>
                  <a:cxn ang="0">
                    <a:pos x="78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2" y="0"/>
                  </a:cxn>
                  <a:cxn ang="0">
                    <a:pos x="46" y="0"/>
                  </a:cxn>
                  <a:cxn ang="0">
                    <a:pos x="40" y="0"/>
                  </a:cxn>
                </a:cxnLst>
                <a:rect l="0" t="0" r="r" b="b"/>
                <a:pathLst>
                  <a:path w="88" h="50">
                    <a:moveTo>
                      <a:pt x="40" y="0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0"/>
                    </a:lnTo>
                    <a:lnTo>
                      <a:pt x="38" y="50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8" y="42"/>
                    </a:lnTo>
                    <a:lnTo>
                      <a:pt x="70" y="42"/>
                    </a:lnTo>
                    <a:lnTo>
                      <a:pt x="72" y="42"/>
                    </a:lnTo>
                    <a:lnTo>
                      <a:pt x="72" y="40"/>
                    </a:lnTo>
                    <a:lnTo>
                      <a:pt x="74" y="40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80" y="34"/>
                    </a:lnTo>
                    <a:lnTo>
                      <a:pt x="82" y="32"/>
                    </a:lnTo>
                    <a:lnTo>
                      <a:pt x="82" y="32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4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6" y="14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3" name="Freeform 414"/>
              <p:cNvSpPr>
                <a:spLocks/>
              </p:cNvSpPr>
              <p:nvPr/>
            </p:nvSpPr>
            <p:spPr bwMode="auto">
              <a:xfrm>
                <a:off x="5435600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8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6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40"/>
                  </a:cxn>
                  <a:cxn ang="0">
                    <a:pos x="10" y="42"/>
                  </a:cxn>
                  <a:cxn ang="0">
                    <a:pos x="14" y="44"/>
                  </a:cxn>
                  <a:cxn ang="0">
                    <a:pos x="18" y="46"/>
                  </a:cxn>
                  <a:cxn ang="0">
                    <a:pos x="24" y="46"/>
                  </a:cxn>
                  <a:cxn ang="0">
                    <a:pos x="30" y="48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6"/>
                  </a:cxn>
                  <a:cxn ang="0">
                    <a:pos x="54" y="46"/>
                  </a:cxn>
                  <a:cxn ang="0">
                    <a:pos x="60" y="44"/>
                  </a:cxn>
                  <a:cxn ang="0">
                    <a:pos x="66" y="42"/>
                  </a:cxn>
                  <a:cxn ang="0">
                    <a:pos x="70" y="40"/>
                  </a:cxn>
                  <a:cxn ang="0">
                    <a:pos x="74" y="36"/>
                  </a:cxn>
                  <a:cxn ang="0">
                    <a:pos x="78" y="34"/>
                  </a:cxn>
                  <a:cxn ang="0">
                    <a:pos x="80" y="30"/>
                  </a:cxn>
                  <a:cxn ang="0">
                    <a:pos x="82" y="26"/>
                  </a:cxn>
                  <a:cxn ang="0">
                    <a:pos x="84" y="22"/>
                  </a:cxn>
                  <a:cxn ang="0">
                    <a:pos x="84" y="20"/>
                  </a:cxn>
                  <a:cxn ang="0">
                    <a:pos x="82" y="16"/>
                  </a:cxn>
                  <a:cxn ang="0">
                    <a:pos x="82" y="12"/>
                  </a:cxn>
                  <a:cxn ang="0">
                    <a:pos x="78" y="10"/>
                  </a:cxn>
                  <a:cxn ang="0">
                    <a:pos x="76" y="6"/>
                  </a:cxn>
                  <a:cxn ang="0">
                    <a:pos x="72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84" h="48">
                    <a:moveTo>
                      <a:pt x="38" y="0"/>
                    </a:moveTo>
                    <a:lnTo>
                      <a:pt x="36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20" y="46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4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2" y="28"/>
                    </a:lnTo>
                    <a:lnTo>
                      <a:pt x="82" y="28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4" y="24"/>
                    </a:lnTo>
                    <a:lnTo>
                      <a:pt x="84" y="22"/>
                    </a:lnTo>
                    <a:lnTo>
                      <a:pt x="84" y="22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2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4" name="Freeform 415"/>
              <p:cNvSpPr>
                <a:spLocks/>
              </p:cNvSpPr>
              <p:nvPr/>
            </p:nvSpPr>
            <p:spPr bwMode="auto">
              <a:xfrm>
                <a:off x="5438775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4"/>
                  </a:cxn>
                  <a:cxn ang="0">
                    <a:pos x="6" y="38"/>
                  </a:cxn>
                  <a:cxn ang="0">
                    <a:pos x="10" y="40"/>
                  </a:cxn>
                  <a:cxn ang="0">
                    <a:pos x="14" y="42"/>
                  </a:cxn>
                  <a:cxn ang="0">
                    <a:pos x="18" y="44"/>
                  </a:cxn>
                  <a:cxn ang="0">
                    <a:pos x="22" y="46"/>
                  </a:cxn>
                  <a:cxn ang="0">
                    <a:pos x="28" y="46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4"/>
                  </a:cxn>
                  <a:cxn ang="0">
                    <a:pos x="58" y="42"/>
                  </a:cxn>
                  <a:cxn ang="0">
                    <a:pos x="62" y="40"/>
                  </a:cxn>
                  <a:cxn ang="0">
                    <a:pos x="66" y="38"/>
                  </a:cxn>
                  <a:cxn ang="0">
                    <a:pos x="70" y="36"/>
                  </a:cxn>
                  <a:cxn ang="0">
                    <a:pos x="74" y="32"/>
                  </a:cxn>
                  <a:cxn ang="0">
                    <a:pos x="76" y="30"/>
                  </a:cxn>
                  <a:cxn ang="0">
                    <a:pos x="78" y="26"/>
                  </a:cxn>
                  <a:cxn ang="0">
                    <a:pos x="80" y="22"/>
                  </a:cxn>
                  <a:cxn ang="0">
                    <a:pos x="80" y="20"/>
                  </a:cxn>
                  <a:cxn ang="0">
                    <a:pos x="80" y="16"/>
                  </a:cxn>
                  <a:cxn ang="0">
                    <a:pos x="78" y="12"/>
                  </a:cxn>
                  <a:cxn ang="0">
                    <a:pos x="76" y="10"/>
                  </a:cxn>
                  <a:cxn ang="0">
                    <a:pos x="72" y="8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2" y="0"/>
                  </a:cxn>
                  <a:cxn ang="0">
                    <a:pos x="36" y="0"/>
                  </a:cxn>
                </a:cxnLst>
                <a:rect l="0" t="0" r="r" b="b"/>
                <a:pathLst>
                  <a:path w="80" h="46">
                    <a:moveTo>
                      <a:pt x="36" y="0"/>
                    </a:move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60" y="42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8" y="38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2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80" y="20"/>
                    </a:lnTo>
                    <a:lnTo>
                      <a:pt x="80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4"/>
                    </a:lnTo>
                    <a:lnTo>
                      <a:pt x="78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5" name="Freeform 416"/>
              <p:cNvSpPr>
                <a:spLocks/>
              </p:cNvSpPr>
              <p:nvPr/>
            </p:nvSpPr>
            <p:spPr bwMode="auto">
              <a:xfrm>
                <a:off x="5441950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0"/>
                  </a:cxn>
                  <a:cxn ang="0">
                    <a:pos x="4" y="34"/>
                  </a:cxn>
                  <a:cxn ang="0">
                    <a:pos x="6" y="36"/>
                  </a:cxn>
                  <a:cxn ang="0">
                    <a:pos x="8" y="38"/>
                  </a:cxn>
                  <a:cxn ang="0">
                    <a:pos x="12" y="40"/>
                  </a:cxn>
                  <a:cxn ang="0">
                    <a:pos x="16" y="42"/>
                  </a:cxn>
                  <a:cxn ang="0">
                    <a:pos x="22" y="44"/>
                  </a:cxn>
                  <a:cxn ang="0">
                    <a:pos x="26" y="44"/>
                  </a:cxn>
                  <a:cxn ang="0">
                    <a:pos x="32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2"/>
                  </a:cxn>
                  <a:cxn ang="0">
                    <a:pos x="54" y="42"/>
                  </a:cxn>
                  <a:cxn ang="0">
                    <a:pos x="60" y="40"/>
                  </a:cxn>
                  <a:cxn ang="0">
                    <a:pos x="64" y="38"/>
                  </a:cxn>
                  <a:cxn ang="0">
                    <a:pos x="68" y="34"/>
                  </a:cxn>
                  <a:cxn ang="0">
                    <a:pos x="72" y="32"/>
                  </a:cxn>
                  <a:cxn ang="0">
                    <a:pos x="74" y="28"/>
                  </a:cxn>
                  <a:cxn ang="0">
                    <a:pos x="76" y="26"/>
                  </a:cxn>
                  <a:cxn ang="0">
                    <a:pos x="76" y="22"/>
                  </a:cxn>
                  <a:cxn ang="0">
                    <a:pos x="76" y="20"/>
                  </a:cxn>
                  <a:cxn ang="0">
                    <a:pos x="76" y="16"/>
                  </a:cxn>
                  <a:cxn ang="0">
                    <a:pos x="74" y="12"/>
                  </a:cxn>
                  <a:cxn ang="0">
                    <a:pos x="72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2" y="4"/>
                  </a:cxn>
                  <a:cxn ang="0">
                    <a:pos x="58" y="2"/>
                  </a:cxn>
                  <a:cxn ang="0">
                    <a:pos x="52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2"/>
                  </a:cxn>
                </a:cxnLst>
                <a:rect l="0" t="0" r="r" b="b"/>
                <a:pathLst>
                  <a:path w="76" h="44">
                    <a:moveTo>
                      <a:pt x="36" y="2"/>
                    </a:move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2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4" y="42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60" y="40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2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4" y="28"/>
                    </a:lnTo>
                    <a:lnTo>
                      <a:pt x="74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6" y="20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4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6" name="Freeform 417"/>
              <p:cNvSpPr>
                <a:spLocks/>
              </p:cNvSpPr>
              <p:nvPr/>
            </p:nvSpPr>
            <p:spPr bwMode="auto">
              <a:xfrm>
                <a:off x="5445125" y="1403350"/>
                <a:ext cx="117475" cy="6985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2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30"/>
                  </a:cxn>
                  <a:cxn ang="0">
                    <a:pos x="2" y="32"/>
                  </a:cxn>
                  <a:cxn ang="0">
                    <a:pos x="6" y="34"/>
                  </a:cxn>
                  <a:cxn ang="0">
                    <a:pos x="8" y="36"/>
                  </a:cxn>
                  <a:cxn ang="0">
                    <a:pos x="12" y="38"/>
                  </a:cxn>
                  <a:cxn ang="0">
                    <a:pos x="16" y="40"/>
                  </a:cxn>
                  <a:cxn ang="0">
                    <a:pos x="20" y="42"/>
                  </a:cxn>
                  <a:cxn ang="0">
                    <a:pos x="26" y="42"/>
                  </a:cxn>
                  <a:cxn ang="0">
                    <a:pos x="30" y="44"/>
                  </a:cxn>
                  <a:cxn ang="0">
                    <a:pos x="36" y="44"/>
                  </a:cxn>
                  <a:cxn ang="0">
                    <a:pos x="42" y="42"/>
                  </a:cxn>
                  <a:cxn ang="0">
                    <a:pos x="46" y="42"/>
                  </a:cxn>
                  <a:cxn ang="0">
                    <a:pos x="52" y="40"/>
                  </a:cxn>
                  <a:cxn ang="0">
                    <a:pos x="56" y="38"/>
                  </a:cxn>
                  <a:cxn ang="0">
                    <a:pos x="60" y="36"/>
                  </a:cxn>
                  <a:cxn ang="0">
                    <a:pos x="64" y="34"/>
                  </a:cxn>
                  <a:cxn ang="0">
                    <a:pos x="68" y="32"/>
                  </a:cxn>
                  <a:cxn ang="0">
                    <a:pos x="70" y="28"/>
                  </a:cxn>
                  <a:cxn ang="0">
                    <a:pos x="72" y="26"/>
                  </a:cxn>
                  <a:cxn ang="0">
                    <a:pos x="74" y="22"/>
                  </a:cxn>
                  <a:cxn ang="0">
                    <a:pos x="74" y="18"/>
                  </a:cxn>
                  <a:cxn ang="0">
                    <a:pos x="74" y="16"/>
                  </a:cxn>
                  <a:cxn ang="0">
                    <a:pos x="72" y="12"/>
                  </a:cxn>
                  <a:cxn ang="0">
                    <a:pos x="70" y="10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2"/>
                  </a:cxn>
                  <a:cxn ang="0">
                    <a:pos x="46" y="2"/>
                  </a:cxn>
                  <a:cxn ang="0">
                    <a:pos x="40" y="0"/>
                  </a:cxn>
                  <a:cxn ang="0">
                    <a:pos x="34" y="2"/>
                  </a:cxn>
                </a:cxnLst>
                <a:rect l="0" t="0" r="r" b="b"/>
                <a:pathLst>
                  <a:path w="74" h="44">
                    <a:moveTo>
                      <a:pt x="34" y="2"/>
                    </a:move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68" y="30"/>
                    </a:lnTo>
                    <a:lnTo>
                      <a:pt x="70" y="30"/>
                    </a:lnTo>
                    <a:lnTo>
                      <a:pt x="70" y="28"/>
                    </a:lnTo>
                    <a:lnTo>
                      <a:pt x="72" y="28"/>
                    </a:lnTo>
                    <a:lnTo>
                      <a:pt x="72" y="26"/>
                    </a:lnTo>
                    <a:lnTo>
                      <a:pt x="72" y="26"/>
                    </a:lnTo>
                    <a:lnTo>
                      <a:pt x="72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7" name="Freeform 418"/>
              <p:cNvSpPr>
                <a:spLocks/>
              </p:cNvSpPr>
              <p:nvPr/>
            </p:nvSpPr>
            <p:spPr bwMode="auto">
              <a:xfrm>
                <a:off x="5448300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2"/>
                  </a:cxn>
                  <a:cxn ang="0">
                    <a:pos x="2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8" y="34"/>
                  </a:cxn>
                  <a:cxn ang="0">
                    <a:pos x="10" y="36"/>
                  </a:cxn>
                  <a:cxn ang="0">
                    <a:pos x="14" y="36"/>
                  </a:cxn>
                  <a:cxn ang="0">
                    <a:pos x="20" y="38"/>
                  </a:cxn>
                  <a:cxn ang="0">
                    <a:pos x="24" y="40"/>
                  </a:cxn>
                  <a:cxn ang="0">
                    <a:pos x="28" y="40"/>
                  </a:cxn>
                  <a:cxn ang="0">
                    <a:pos x="34" y="40"/>
                  </a:cxn>
                  <a:cxn ang="0">
                    <a:pos x="40" y="38"/>
                  </a:cxn>
                  <a:cxn ang="0">
                    <a:pos x="44" y="38"/>
                  </a:cxn>
                  <a:cxn ang="0">
                    <a:pos x="50" y="36"/>
                  </a:cxn>
                  <a:cxn ang="0">
                    <a:pos x="54" y="36"/>
                  </a:cxn>
                  <a:cxn ang="0">
                    <a:pos x="58" y="34"/>
                  </a:cxn>
                  <a:cxn ang="0">
                    <a:pos x="62" y="30"/>
                  </a:cxn>
                  <a:cxn ang="0">
                    <a:pos x="64" y="28"/>
                  </a:cxn>
                  <a:cxn ang="0">
                    <a:pos x="68" y="26"/>
                  </a:cxn>
                  <a:cxn ang="0">
                    <a:pos x="68" y="22"/>
                  </a:cxn>
                  <a:cxn ang="0">
                    <a:pos x="70" y="20"/>
                  </a:cxn>
                  <a:cxn ang="0">
                    <a:pos x="70" y="16"/>
                  </a:cxn>
                  <a:cxn ang="0">
                    <a:pos x="70" y="14"/>
                  </a:cxn>
                  <a:cxn ang="0">
                    <a:pos x="68" y="12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2" y="2"/>
                  </a:cxn>
                  <a:cxn ang="0">
                    <a:pos x="48" y="0"/>
                  </a:cxn>
                  <a:cxn ang="0">
                    <a:pos x="44" y="0"/>
                  </a:cxn>
                  <a:cxn ang="0">
                    <a:pos x="38" y="0"/>
                  </a:cxn>
                  <a:cxn ang="0">
                    <a:pos x="32" y="0"/>
                  </a:cxn>
                </a:cxnLst>
                <a:rect l="0" t="0" r="r" b="b"/>
                <a:pathLst>
                  <a:path w="70" h="40">
                    <a:moveTo>
                      <a:pt x="32" y="0"/>
                    </a:move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6" y="34"/>
                    </a:lnTo>
                    <a:lnTo>
                      <a:pt x="56" y="34"/>
                    </a:lnTo>
                    <a:lnTo>
                      <a:pt x="58" y="34"/>
                    </a:lnTo>
                    <a:lnTo>
                      <a:pt x="60" y="32"/>
                    </a:lnTo>
                    <a:lnTo>
                      <a:pt x="60" y="32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8" y="26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8" name="Freeform 419"/>
              <p:cNvSpPr>
                <a:spLocks/>
              </p:cNvSpPr>
              <p:nvPr/>
            </p:nvSpPr>
            <p:spPr bwMode="auto">
              <a:xfrm>
                <a:off x="5451475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24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4" y="36"/>
                  </a:cxn>
                  <a:cxn ang="0">
                    <a:pos x="18" y="36"/>
                  </a:cxn>
                  <a:cxn ang="0">
                    <a:pos x="22" y="38"/>
                  </a:cxn>
                  <a:cxn ang="0">
                    <a:pos x="28" y="38"/>
                  </a:cxn>
                  <a:cxn ang="0">
                    <a:pos x="32" y="38"/>
                  </a:cxn>
                  <a:cxn ang="0">
                    <a:pos x="38" y="38"/>
                  </a:cxn>
                  <a:cxn ang="0">
                    <a:pos x="42" y="36"/>
                  </a:cxn>
                  <a:cxn ang="0">
                    <a:pos x="46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0"/>
                  </a:cxn>
                  <a:cxn ang="0">
                    <a:pos x="62" y="28"/>
                  </a:cxn>
                  <a:cxn ang="0">
                    <a:pos x="64" y="26"/>
                  </a:cxn>
                  <a:cxn ang="0">
                    <a:pos x="66" y="22"/>
                  </a:cxn>
                  <a:cxn ang="0">
                    <a:pos x="66" y="20"/>
                  </a:cxn>
                  <a:cxn ang="0">
                    <a:pos x="66" y="16"/>
                  </a:cxn>
                  <a:cxn ang="0">
                    <a:pos x="66" y="14"/>
                  </a:cxn>
                  <a:cxn ang="0">
                    <a:pos x="66" y="12"/>
                  </a:cxn>
                  <a:cxn ang="0">
                    <a:pos x="64" y="8"/>
                  </a:cxn>
                  <a:cxn ang="0">
                    <a:pos x="60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50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0"/>
                  </a:cxn>
                  <a:cxn ang="0">
                    <a:pos x="32" y="0"/>
                  </a:cxn>
                </a:cxnLst>
                <a:rect l="0" t="0" r="r" b="b"/>
                <a:pathLst>
                  <a:path w="66" h="38">
                    <a:moveTo>
                      <a:pt x="32" y="0"/>
                    </a:move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4"/>
                    </a:lnTo>
                    <a:lnTo>
                      <a:pt x="50" y="34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9" name="Freeform 420"/>
              <p:cNvSpPr>
                <a:spLocks/>
              </p:cNvSpPr>
              <p:nvPr/>
            </p:nvSpPr>
            <p:spPr bwMode="auto">
              <a:xfrm>
                <a:off x="5454650" y="1406525"/>
                <a:ext cx="101600" cy="5715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22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0"/>
                  </a:cxn>
                  <a:cxn ang="0">
                    <a:pos x="10" y="32"/>
                  </a:cxn>
                  <a:cxn ang="0">
                    <a:pos x="12" y="34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6" y="36"/>
                  </a:cxn>
                  <a:cxn ang="0">
                    <a:pos x="30" y="36"/>
                  </a:cxn>
                  <a:cxn ang="0">
                    <a:pos x="36" y="36"/>
                  </a:cxn>
                  <a:cxn ang="0">
                    <a:pos x="40" y="36"/>
                  </a:cxn>
                  <a:cxn ang="0">
                    <a:pos x="44" y="34"/>
                  </a:cxn>
                  <a:cxn ang="0">
                    <a:pos x="48" y="32"/>
                  </a:cxn>
                  <a:cxn ang="0">
                    <a:pos x="52" y="32"/>
                  </a:cxn>
                  <a:cxn ang="0">
                    <a:pos x="56" y="30"/>
                  </a:cxn>
                  <a:cxn ang="0">
                    <a:pos x="58" y="26"/>
                  </a:cxn>
                  <a:cxn ang="0">
                    <a:pos x="60" y="24"/>
                  </a:cxn>
                  <a:cxn ang="0">
                    <a:pos x="62" y="22"/>
                  </a:cxn>
                  <a:cxn ang="0">
                    <a:pos x="64" y="20"/>
                  </a:cxn>
                  <a:cxn ang="0">
                    <a:pos x="64" y="16"/>
                  </a:cxn>
                  <a:cxn ang="0">
                    <a:pos x="64" y="14"/>
                  </a:cxn>
                  <a:cxn ang="0">
                    <a:pos x="62" y="12"/>
                  </a:cxn>
                  <a:cxn ang="0">
                    <a:pos x="60" y="8"/>
                  </a:cxn>
                  <a:cxn ang="0">
                    <a:pos x="58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4" y="0"/>
                  </a:cxn>
                  <a:cxn ang="0">
                    <a:pos x="40" y="0"/>
                  </a:cxn>
                  <a:cxn ang="0">
                    <a:pos x="34" y="0"/>
                  </a:cxn>
                  <a:cxn ang="0">
                    <a:pos x="30" y="0"/>
                  </a:cxn>
                </a:cxnLst>
                <a:rect l="0" t="0" r="r" b="b"/>
                <a:pathLst>
                  <a:path w="64" h="36">
                    <a:moveTo>
                      <a:pt x="30" y="0"/>
                    </a:moveTo>
                    <a:lnTo>
                      <a:pt x="28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40" y="36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6" y="30"/>
                    </a:lnTo>
                    <a:lnTo>
                      <a:pt x="56" y="28"/>
                    </a:lnTo>
                    <a:lnTo>
                      <a:pt x="58" y="28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2" y="10"/>
                    </a:lnTo>
                    <a:lnTo>
                      <a:pt x="60" y="10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0" name="Freeform 421"/>
              <p:cNvSpPr>
                <a:spLocks/>
              </p:cNvSpPr>
              <p:nvPr/>
            </p:nvSpPr>
            <p:spPr bwMode="auto">
              <a:xfrm>
                <a:off x="5375275" y="1374775"/>
                <a:ext cx="244475" cy="50800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0" y="32"/>
                  </a:cxn>
                  <a:cxn ang="0">
                    <a:pos x="2" y="30"/>
                  </a:cxn>
                  <a:cxn ang="0">
                    <a:pos x="4" y="28"/>
                  </a:cxn>
                  <a:cxn ang="0">
                    <a:pos x="6" y="26"/>
                  </a:cxn>
                  <a:cxn ang="0">
                    <a:pos x="10" y="24"/>
                  </a:cxn>
                  <a:cxn ang="0">
                    <a:pos x="12" y="22"/>
                  </a:cxn>
                  <a:cxn ang="0">
                    <a:pos x="16" y="20"/>
                  </a:cxn>
                  <a:cxn ang="0">
                    <a:pos x="18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2" y="10"/>
                  </a:cxn>
                  <a:cxn ang="0">
                    <a:pos x="36" y="8"/>
                  </a:cxn>
                  <a:cxn ang="0">
                    <a:pos x="42" y="6"/>
                  </a:cxn>
                  <a:cxn ang="0">
                    <a:pos x="46" y="4"/>
                  </a:cxn>
                  <a:cxn ang="0">
                    <a:pos x="52" y="2"/>
                  </a:cxn>
                  <a:cxn ang="0">
                    <a:pos x="58" y="2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6" y="0"/>
                  </a:cxn>
                  <a:cxn ang="0">
                    <a:pos x="104" y="2"/>
                  </a:cxn>
                  <a:cxn ang="0">
                    <a:pos x="110" y="4"/>
                  </a:cxn>
                  <a:cxn ang="0">
                    <a:pos x="118" y="8"/>
                  </a:cxn>
                  <a:cxn ang="0">
                    <a:pos x="124" y="10"/>
                  </a:cxn>
                  <a:cxn ang="0">
                    <a:pos x="132" y="14"/>
                  </a:cxn>
                  <a:cxn ang="0">
                    <a:pos x="140" y="20"/>
                  </a:cxn>
                  <a:cxn ang="0">
                    <a:pos x="148" y="26"/>
                  </a:cxn>
                  <a:cxn ang="0">
                    <a:pos x="154" y="32"/>
                  </a:cxn>
                  <a:cxn ang="0">
                    <a:pos x="154" y="32"/>
                  </a:cxn>
                  <a:cxn ang="0">
                    <a:pos x="152" y="30"/>
                  </a:cxn>
                  <a:cxn ang="0">
                    <a:pos x="150" y="28"/>
                  </a:cxn>
                  <a:cxn ang="0">
                    <a:pos x="148" y="28"/>
                  </a:cxn>
                  <a:cxn ang="0">
                    <a:pos x="146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38" y="22"/>
                  </a:cxn>
                  <a:cxn ang="0">
                    <a:pos x="134" y="20"/>
                  </a:cxn>
                  <a:cxn ang="0">
                    <a:pos x="132" y="18"/>
                  </a:cxn>
                  <a:cxn ang="0">
                    <a:pos x="128" y="16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4" y="12"/>
                  </a:cxn>
                  <a:cxn ang="0">
                    <a:pos x="108" y="12"/>
                  </a:cxn>
                  <a:cxn ang="0">
                    <a:pos x="102" y="10"/>
                  </a:cxn>
                  <a:cxn ang="0">
                    <a:pos x="96" y="10"/>
                  </a:cxn>
                  <a:cxn ang="0">
                    <a:pos x="90" y="10"/>
                  </a:cxn>
                  <a:cxn ang="0">
                    <a:pos x="84" y="8"/>
                  </a:cxn>
                  <a:cxn ang="0">
                    <a:pos x="78" y="10"/>
                  </a:cxn>
                  <a:cxn ang="0">
                    <a:pos x="72" y="10"/>
                  </a:cxn>
                  <a:cxn ang="0">
                    <a:pos x="64" y="10"/>
                  </a:cxn>
                  <a:cxn ang="0">
                    <a:pos x="58" y="12"/>
                  </a:cxn>
                  <a:cxn ang="0">
                    <a:pos x="50" y="12"/>
                  </a:cxn>
                  <a:cxn ang="0">
                    <a:pos x="42" y="14"/>
                  </a:cxn>
                  <a:cxn ang="0">
                    <a:pos x="34" y="18"/>
                  </a:cxn>
                  <a:cxn ang="0">
                    <a:pos x="26" y="20"/>
                  </a:cxn>
                  <a:cxn ang="0">
                    <a:pos x="16" y="24"/>
                  </a:cxn>
                  <a:cxn ang="0">
                    <a:pos x="8" y="28"/>
                  </a:cxn>
                  <a:cxn ang="0">
                    <a:pos x="0" y="32"/>
                  </a:cxn>
                  <a:cxn ang="0">
                    <a:pos x="0" y="32"/>
                  </a:cxn>
                </a:cxnLst>
                <a:rect l="0" t="0" r="r" b="b"/>
                <a:pathLst>
                  <a:path w="154" h="32">
                    <a:moveTo>
                      <a:pt x="0" y="32"/>
                    </a:moveTo>
                    <a:lnTo>
                      <a:pt x="0" y="32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2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22" y="14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2" y="6"/>
                    </a:lnTo>
                    <a:lnTo>
                      <a:pt x="46" y="4"/>
                    </a:lnTo>
                    <a:lnTo>
                      <a:pt x="52" y="2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2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4" y="2"/>
                    </a:lnTo>
                    <a:lnTo>
                      <a:pt x="110" y="4"/>
                    </a:lnTo>
                    <a:lnTo>
                      <a:pt x="118" y="8"/>
                    </a:lnTo>
                    <a:lnTo>
                      <a:pt x="124" y="10"/>
                    </a:lnTo>
                    <a:lnTo>
                      <a:pt x="132" y="14"/>
                    </a:lnTo>
                    <a:lnTo>
                      <a:pt x="140" y="20"/>
                    </a:lnTo>
                    <a:lnTo>
                      <a:pt x="148" y="26"/>
                    </a:lnTo>
                    <a:lnTo>
                      <a:pt x="154" y="32"/>
                    </a:lnTo>
                    <a:lnTo>
                      <a:pt x="154" y="32"/>
                    </a:lnTo>
                    <a:lnTo>
                      <a:pt x="152" y="30"/>
                    </a:lnTo>
                    <a:lnTo>
                      <a:pt x="150" y="28"/>
                    </a:lnTo>
                    <a:lnTo>
                      <a:pt x="148" y="28"/>
                    </a:lnTo>
                    <a:lnTo>
                      <a:pt x="146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38" y="22"/>
                    </a:lnTo>
                    <a:lnTo>
                      <a:pt x="134" y="20"/>
                    </a:lnTo>
                    <a:lnTo>
                      <a:pt x="132" y="18"/>
                    </a:lnTo>
                    <a:lnTo>
                      <a:pt x="128" y="16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4" y="12"/>
                    </a:lnTo>
                    <a:lnTo>
                      <a:pt x="108" y="12"/>
                    </a:lnTo>
                    <a:lnTo>
                      <a:pt x="102" y="10"/>
                    </a:lnTo>
                    <a:lnTo>
                      <a:pt x="96" y="10"/>
                    </a:lnTo>
                    <a:lnTo>
                      <a:pt x="90" y="10"/>
                    </a:lnTo>
                    <a:lnTo>
                      <a:pt x="84" y="8"/>
                    </a:lnTo>
                    <a:lnTo>
                      <a:pt x="78" y="10"/>
                    </a:lnTo>
                    <a:lnTo>
                      <a:pt x="72" y="10"/>
                    </a:lnTo>
                    <a:lnTo>
                      <a:pt x="64" y="10"/>
                    </a:lnTo>
                    <a:lnTo>
                      <a:pt x="58" y="12"/>
                    </a:lnTo>
                    <a:lnTo>
                      <a:pt x="50" y="12"/>
                    </a:lnTo>
                    <a:lnTo>
                      <a:pt x="42" y="14"/>
                    </a:lnTo>
                    <a:lnTo>
                      <a:pt x="34" y="18"/>
                    </a:lnTo>
                    <a:lnTo>
                      <a:pt x="26" y="20"/>
                    </a:lnTo>
                    <a:lnTo>
                      <a:pt x="16" y="24"/>
                    </a:lnTo>
                    <a:lnTo>
                      <a:pt x="8" y="28"/>
                    </a:lnTo>
                    <a:lnTo>
                      <a:pt x="0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1" name="Freeform 422"/>
              <p:cNvSpPr>
                <a:spLocks/>
              </p:cNvSpPr>
              <p:nvPr/>
            </p:nvSpPr>
            <p:spPr bwMode="auto">
              <a:xfrm>
                <a:off x="5749925" y="1127125"/>
                <a:ext cx="212725" cy="355600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62" y="4"/>
                  </a:cxn>
                  <a:cxn ang="0">
                    <a:pos x="52" y="10"/>
                  </a:cxn>
                  <a:cxn ang="0">
                    <a:pos x="42" y="16"/>
                  </a:cxn>
                  <a:cxn ang="0">
                    <a:pos x="34" y="26"/>
                  </a:cxn>
                  <a:cxn ang="0">
                    <a:pos x="26" y="38"/>
                  </a:cxn>
                  <a:cxn ang="0">
                    <a:pos x="18" y="50"/>
                  </a:cxn>
                  <a:cxn ang="0">
                    <a:pos x="12" y="64"/>
                  </a:cxn>
                  <a:cxn ang="0">
                    <a:pos x="8" y="80"/>
                  </a:cxn>
                  <a:cxn ang="0">
                    <a:pos x="4" y="96"/>
                  </a:cxn>
                  <a:cxn ang="0">
                    <a:pos x="2" y="112"/>
                  </a:cxn>
                  <a:cxn ang="0">
                    <a:pos x="0" y="130"/>
                  </a:cxn>
                  <a:cxn ang="0">
                    <a:pos x="2" y="146"/>
                  </a:cxn>
                  <a:cxn ang="0">
                    <a:pos x="4" y="160"/>
                  </a:cxn>
                  <a:cxn ang="0">
                    <a:pos x="6" y="174"/>
                  </a:cxn>
                  <a:cxn ang="0">
                    <a:pos x="12" y="188"/>
                  </a:cxn>
                  <a:cxn ang="0">
                    <a:pos x="18" y="198"/>
                  </a:cxn>
                  <a:cxn ang="0">
                    <a:pos x="24" y="208"/>
                  </a:cxn>
                  <a:cxn ang="0">
                    <a:pos x="32" y="214"/>
                  </a:cxn>
                  <a:cxn ang="0">
                    <a:pos x="40" y="220"/>
                  </a:cxn>
                  <a:cxn ang="0">
                    <a:pos x="50" y="222"/>
                  </a:cxn>
                  <a:cxn ang="0">
                    <a:pos x="60" y="222"/>
                  </a:cxn>
                  <a:cxn ang="0">
                    <a:pos x="70" y="220"/>
                  </a:cxn>
                  <a:cxn ang="0">
                    <a:pos x="80" y="216"/>
                  </a:cxn>
                  <a:cxn ang="0">
                    <a:pos x="90" y="210"/>
                  </a:cxn>
                  <a:cxn ang="0">
                    <a:pos x="98" y="200"/>
                  </a:cxn>
                  <a:cxn ang="0">
                    <a:pos x="106" y="190"/>
                  </a:cxn>
                  <a:cxn ang="0">
                    <a:pos x="114" y="178"/>
                  </a:cxn>
                  <a:cxn ang="0">
                    <a:pos x="120" y="164"/>
                  </a:cxn>
                  <a:cxn ang="0">
                    <a:pos x="126" y="150"/>
                  </a:cxn>
                  <a:cxn ang="0">
                    <a:pos x="130" y="134"/>
                  </a:cxn>
                  <a:cxn ang="0">
                    <a:pos x="134" y="116"/>
                  </a:cxn>
                  <a:cxn ang="0">
                    <a:pos x="134" y="100"/>
                  </a:cxn>
                  <a:cxn ang="0">
                    <a:pos x="134" y="84"/>
                  </a:cxn>
                  <a:cxn ang="0">
                    <a:pos x="134" y="68"/>
                  </a:cxn>
                  <a:cxn ang="0">
                    <a:pos x="130" y="54"/>
                  </a:cxn>
                  <a:cxn ang="0">
                    <a:pos x="126" y="40"/>
                  </a:cxn>
                  <a:cxn ang="0">
                    <a:pos x="120" y="28"/>
                  </a:cxn>
                  <a:cxn ang="0">
                    <a:pos x="114" y="18"/>
                  </a:cxn>
                  <a:cxn ang="0">
                    <a:pos x="106" y="10"/>
                  </a:cxn>
                  <a:cxn ang="0">
                    <a:pos x="98" y="4"/>
                  </a:cxn>
                  <a:cxn ang="0">
                    <a:pos x="88" y="2"/>
                  </a:cxn>
                  <a:cxn ang="0">
                    <a:pos x="78" y="0"/>
                  </a:cxn>
                </a:cxnLst>
                <a:rect l="0" t="0" r="r" b="b"/>
                <a:pathLst>
                  <a:path w="134" h="224">
                    <a:moveTo>
                      <a:pt x="78" y="0"/>
                    </a:moveTo>
                    <a:lnTo>
                      <a:pt x="76" y="0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4"/>
                    </a:lnTo>
                    <a:lnTo>
                      <a:pt x="58" y="6"/>
                    </a:lnTo>
                    <a:lnTo>
                      <a:pt x="56" y="8"/>
                    </a:lnTo>
                    <a:lnTo>
                      <a:pt x="52" y="10"/>
                    </a:lnTo>
                    <a:lnTo>
                      <a:pt x="48" y="12"/>
                    </a:lnTo>
                    <a:lnTo>
                      <a:pt x="46" y="14"/>
                    </a:lnTo>
                    <a:lnTo>
                      <a:pt x="42" y="16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4" y="26"/>
                    </a:lnTo>
                    <a:lnTo>
                      <a:pt x="32" y="30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4" y="42"/>
                    </a:lnTo>
                    <a:lnTo>
                      <a:pt x="22" y="46"/>
                    </a:lnTo>
                    <a:lnTo>
                      <a:pt x="18" y="50"/>
                    </a:lnTo>
                    <a:lnTo>
                      <a:pt x="16" y="54"/>
                    </a:lnTo>
                    <a:lnTo>
                      <a:pt x="14" y="60"/>
                    </a:lnTo>
                    <a:lnTo>
                      <a:pt x="12" y="64"/>
                    </a:lnTo>
                    <a:lnTo>
                      <a:pt x="10" y="70"/>
                    </a:lnTo>
                    <a:lnTo>
                      <a:pt x="10" y="74"/>
                    </a:lnTo>
                    <a:lnTo>
                      <a:pt x="8" y="80"/>
                    </a:lnTo>
                    <a:lnTo>
                      <a:pt x="6" y="84"/>
                    </a:lnTo>
                    <a:lnTo>
                      <a:pt x="6" y="90"/>
                    </a:lnTo>
                    <a:lnTo>
                      <a:pt x="4" y="96"/>
                    </a:lnTo>
                    <a:lnTo>
                      <a:pt x="2" y="102"/>
                    </a:lnTo>
                    <a:lnTo>
                      <a:pt x="2" y="106"/>
                    </a:lnTo>
                    <a:lnTo>
                      <a:pt x="2" y="112"/>
                    </a:lnTo>
                    <a:lnTo>
                      <a:pt x="2" y="118"/>
                    </a:lnTo>
                    <a:lnTo>
                      <a:pt x="0" y="124"/>
                    </a:lnTo>
                    <a:lnTo>
                      <a:pt x="0" y="130"/>
                    </a:lnTo>
                    <a:lnTo>
                      <a:pt x="0" y="134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0"/>
                    </a:lnTo>
                    <a:lnTo>
                      <a:pt x="2" y="156"/>
                    </a:lnTo>
                    <a:lnTo>
                      <a:pt x="4" y="160"/>
                    </a:lnTo>
                    <a:lnTo>
                      <a:pt x="4" y="166"/>
                    </a:lnTo>
                    <a:lnTo>
                      <a:pt x="6" y="170"/>
                    </a:lnTo>
                    <a:lnTo>
                      <a:pt x="6" y="174"/>
                    </a:lnTo>
                    <a:lnTo>
                      <a:pt x="8" y="178"/>
                    </a:lnTo>
                    <a:lnTo>
                      <a:pt x="10" y="184"/>
                    </a:lnTo>
                    <a:lnTo>
                      <a:pt x="12" y="188"/>
                    </a:lnTo>
                    <a:lnTo>
                      <a:pt x="14" y="190"/>
                    </a:lnTo>
                    <a:lnTo>
                      <a:pt x="16" y="194"/>
                    </a:lnTo>
                    <a:lnTo>
                      <a:pt x="18" y="198"/>
                    </a:lnTo>
                    <a:lnTo>
                      <a:pt x="20" y="202"/>
                    </a:lnTo>
                    <a:lnTo>
                      <a:pt x="22" y="204"/>
                    </a:lnTo>
                    <a:lnTo>
                      <a:pt x="24" y="208"/>
                    </a:lnTo>
                    <a:lnTo>
                      <a:pt x="26" y="210"/>
                    </a:lnTo>
                    <a:lnTo>
                      <a:pt x="30" y="212"/>
                    </a:lnTo>
                    <a:lnTo>
                      <a:pt x="32" y="214"/>
                    </a:lnTo>
                    <a:lnTo>
                      <a:pt x="34" y="216"/>
                    </a:lnTo>
                    <a:lnTo>
                      <a:pt x="38" y="218"/>
                    </a:lnTo>
                    <a:lnTo>
                      <a:pt x="40" y="220"/>
                    </a:lnTo>
                    <a:lnTo>
                      <a:pt x="44" y="222"/>
                    </a:lnTo>
                    <a:lnTo>
                      <a:pt x="46" y="222"/>
                    </a:lnTo>
                    <a:lnTo>
                      <a:pt x="50" y="222"/>
                    </a:lnTo>
                    <a:lnTo>
                      <a:pt x="54" y="224"/>
                    </a:lnTo>
                    <a:lnTo>
                      <a:pt x="56" y="224"/>
                    </a:lnTo>
                    <a:lnTo>
                      <a:pt x="60" y="222"/>
                    </a:lnTo>
                    <a:lnTo>
                      <a:pt x="64" y="222"/>
                    </a:lnTo>
                    <a:lnTo>
                      <a:pt x="68" y="222"/>
                    </a:lnTo>
                    <a:lnTo>
                      <a:pt x="70" y="220"/>
                    </a:lnTo>
                    <a:lnTo>
                      <a:pt x="74" y="220"/>
                    </a:lnTo>
                    <a:lnTo>
                      <a:pt x="78" y="218"/>
                    </a:lnTo>
                    <a:lnTo>
                      <a:pt x="80" y="216"/>
                    </a:lnTo>
                    <a:lnTo>
                      <a:pt x="84" y="214"/>
                    </a:lnTo>
                    <a:lnTo>
                      <a:pt x="86" y="212"/>
                    </a:lnTo>
                    <a:lnTo>
                      <a:pt x="90" y="210"/>
                    </a:lnTo>
                    <a:lnTo>
                      <a:pt x="92" y="206"/>
                    </a:lnTo>
                    <a:lnTo>
                      <a:pt x="96" y="204"/>
                    </a:lnTo>
                    <a:lnTo>
                      <a:pt x="98" y="200"/>
                    </a:lnTo>
                    <a:lnTo>
                      <a:pt x="102" y="198"/>
                    </a:lnTo>
                    <a:lnTo>
                      <a:pt x="104" y="194"/>
                    </a:lnTo>
                    <a:lnTo>
                      <a:pt x="106" y="190"/>
                    </a:lnTo>
                    <a:lnTo>
                      <a:pt x="110" y="186"/>
                    </a:lnTo>
                    <a:lnTo>
                      <a:pt x="112" y="182"/>
                    </a:lnTo>
                    <a:lnTo>
                      <a:pt x="114" y="178"/>
                    </a:lnTo>
                    <a:lnTo>
                      <a:pt x="116" y="174"/>
                    </a:lnTo>
                    <a:lnTo>
                      <a:pt x="118" y="168"/>
                    </a:lnTo>
                    <a:lnTo>
                      <a:pt x="120" y="164"/>
                    </a:lnTo>
                    <a:lnTo>
                      <a:pt x="122" y="160"/>
                    </a:lnTo>
                    <a:lnTo>
                      <a:pt x="124" y="154"/>
                    </a:lnTo>
                    <a:lnTo>
                      <a:pt x="126" y="150"/>
                    </a:lnTo>
                    <a:lnTo>
                      <a:pt x="128" y="144"/>
                    </a:lnTo>
                    <a:lnTo>
                      <a:pt x="130" y="138"/>
                    </a:lnTo>
                    <a:lnTo>
                      <a:pt x="130" y="134"/>
                    </a:lnTo>
                    <a:lnTo>
                      <a:pt x="132" y="128"/>
                    </a:lnTo>
                    <a:lnTo>
                      <a:pt x="132" y="122"/>
                    </a:lnTo>
                    <a:lnTo>
                      <a:pt x="134" y="116"/>
                    </a:lnTo>
                    <a:lnTo>
                      <a:pt x="134" y="110"/>
                    </a:lnTo>
                    <a:lnTo>
                      <a:pt x="134" y="106"/>
                    </a:lnTo>
                    <a:lnTo>
                      <a:pt x="134" y="100"/>
                    </a:lnTo>
                    <a:lnTo>
                      <a:pt x="134" y="94"/>
                    </a:lnTo>
                    <a:lnTo>
                      <a:pt x="134" y="88"/>
                    </a:lnTo>
                    <a:lnTo>
                      <a:pt x="134" y="84"/>
                    </a:lnTo>
                    <a:lnTo>
                      <a:pt x="134" y="78"/>
                    </a:lnTo>
                    <a:lnTo>
                      <a:pt x="134" y="72"/>
                    </a:lnTo>
                    <a:lnTo>
                      <a:pt x="134" y="68"/>
                    </a:lnTo>
                    <a:lnTo>
                      <a:pt x="132" y="62"/>
                    </a:lnTo>
                    <a:lnTo>
                      <a:pt x="132" y="58"/>
                    </a:lnTo>
                    <a:lnTo>
                      <a:pt x="130" y="54"/>
                    </a:lnTo>
                    <a:lnTo>
                      <a:pt x="128" y="48"/>
                    </a:lnTo>
                    <a:lnTo>
                      <a:pt x="128" y="44"/>
                    </a:lnTo>
                    <a:lnTo>
                      <a:pt x="126" y="40"/>
                    </a:lnTo>
                    <a:lnTo>
                      <a:pt x="124" y="36"/>
                    </a:lnTo>
                    <a:lnTo>
                      <a:pt x="122" y="32"/>
                    </a:lnTo>
                    <a:lnTo>
                      <a:pt x="120" y="28"/>
                    </a:lnTo>
                    <a:lnTo>
                      <a:pt x="118" y="26"/>
                    </a:lnTo>
                    <a:lnTo>
                      <a:pt x="116" y="22"/>
                    </a:lnTo>
                    <a:lnTo>
                      <a:pt x="114" y="18"/>
                    </a:lnTo>
                    <a:lnTo>
                      <a:pt x="112" y="16"/>
                    </a:lnTo>
                    <a:lnTo>
                      <a:pt x="108" y="14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0" y="6"/>
                    </a:lnTo>
                    <a:lnTo>
                      <a:pt x="98" y="4"/>
                    </a:lnTo>
                    <a:lnTo>
                      <a:pt x="94" y="4"/>
                    </a:lnTo>
                    <a:lnTo>
                      <a:pt x="92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2" name="Freeform 423"/>
              <p:cNvSpPr>
                <a:spLocks/>
              </p:cNvSpPr>
              <p:nvPr/>
            </p:nvSpPr>
            <p:spPr bwMode="auto">
              <a:xfrm>
                <a:off x="5765800" y="1263650"/>
                <a:ext cx="184150" cy="193675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0" y="50"/>
                  </a:cxn>
                  <a:cxn ang="0">
                    <a:pos x="2" y="58"/>
                  </a:cxn>
                  <a:cxn ang="0">
                    <a:pos x="2" y="68"/>
                  </a:cxn>
                  <a:cxn ang="0">
                    <a:pos x="4" y="76"/>
                  </a:cxn>
                  <a:cxn ang="0">
                    <a:pos x="8" y="84"/>
                  </a:cxn>
                  <a:cxn ang="0">
                    <a:pos x="10" y="92"/>
                  </a:cxn>
                  <a:cxn ang="0">
                    <a:pos x="14" y="98"/>
                  </a:cxn>
                  <a:cxn ang="0">
                    <a:pos x="18" y="104"/>
                  </a:cxn>
                  <a:cxn ang="0">
                    <a:pos x="22" y="108"/>
                  </a:cxn>
                  <a:cxn ang="0">
                    <a:pos x="26" y="114"/>
                  </a:cxn>
                  <a:cxn ang="0">
                    <a:pos x="32" y="116"/>
                  </a:cxn>
                  <a:cxn ang="0">
                    <a:pos x="36" y="120"/>
                  </a:cxn>
                  <a:cxn ang="0">
                    <a:pos x="42" y="122"/>
                  </a:cxn>
                  <a:cxn ang="0">
                    <a:pos x="48" y="122"/>
                  </a:cxn>
                  <a:cxn ang="0">
                    <a:pos x="54" y="122"/>
                  </a:cxn>
                  <a:cxn ang="0">
                    <a:pos x="60" y="120"/>
                  </a:cxn>
                  <a:cxn ang="0">
                    <a:pos x="66" y="118"/>
                  </a:cxn>
                  <a:cxn ang="0">
                    <a:pos x="72" y="114"/>
                  </a:cxn>
                  <a:cxn ang="0">
                    <a:pos x="76" y="110"/>
                  </a:cxn>
                  <a:cxn ang="0">
                    <a:pos x="82" y="106"/>
                  </a:cxn>
                  <a:cxn ang="0">
                    <a:pos x="88" y="100"/>
                  </a:cxn>
                  <a:cxn ang="0">
                    <a:pos x="92" y="94"/>
                  </a:cxn>
                  <a:cxn ang="0">
                    <a:pos x="96" y="86"/>
                  </a:cxn>
                  <a:cxn ang="0">
                    <a:pos x="100" y="78"/>
                  </a:cxn>
                  <a:cxn ang="0">
                    <a:pos x="104" y="70"/>
                  </a:cxn>
                  <a:cxn ang="0">
                    <a:pos x="108" y="62"/>
                  </a:cxn>
                  <a:cxn ang="0">
                    <a:pos x="110" y="52"/>
                  </a:cxn>
                  <a:cxn ang="0">
                    <a:pos x="112" y="44"/>
                  </a:cxn>
                  <a:cxn ang="0">
                    <a:pos x="114" y="34"/>
                  </a:cxn>
                  <a:cxn ang="0">
                    <a:pos x="116" y="26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4"/>
                  </a:cxn>
                  <a:cxn ang="0">
                    <a:pos x="104" y="12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6" y="4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0"/>
                  </a:cxn>
                  <a:cxn ang="0">
                    <a:pos x="40" y="2"/>
                  </a:cxn>
                  <a:cxn ang="0">
                    <a:pos x="30" y="2"/>
                  </a:cxn>
                  <a:cxn ang="0">
                    <a:pos x="22" y="4"/>
                  </a:cxn>
                  <a:cxn ang="0">
                    <a:pos x="14" y="8"/>
                  </a:cxn>
                  <a:cxn ang="0">
                    <a:pos x="6" y="12"/>
                  </a:cxn>
                  <a:cxn ang="0">
                    <a:pos x="2" y="14"/>
                  </a:cxn>
                </a:cxnLst>
                <a:rect l="0" t="0" r="r" b="b"/>
                <a:pathLst>
                  <a:path w="116" h="122">
                    <a:moveTo>
                      <a:pt x="2" y="14"/>
                    </a:move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4" y="72"/>
                    </a:lnTo>
                    <a:lnTo>
                      <a:pt x="4" y="76"/>
                    </a:lnTo>
                    <a:lnTo>
                      <a:pt x="6" y="80"/>
                    </a:lnTo>
                    <a:lnTo>
                      <a:pt x="8" y="84"/>
                    </a:lnTo>
                    <a:lnTo>
                      <a:pt x="8" y="88"/>
                    </a:lnTo>
                    <a:lnTo>
                      <a:pt x="10" y="92"/>
                    </a:lnTo>
                    <a:lnTo>
                      <a:pt x="12" y="94"/>
                    </a:lnTo>
                    <a:lnTo>
                      <a:pt x="14" y="98"/>
                    </a:lnTo>
                    <a:lnTo>
                      <a:pt x="16" y="100"/>
                    </a:lnTo>
                    <a:lnTo>
                      <a:pt x="18" y="104"/>
                    </a:lnTo>
                    <a:lnTo>
                      <a:pt x="20" y="106"/>
                    </a:lnTo>
                    <a:lnTo>
                      <a:pt x="22" y="108"/>
                    </a:lnTo>
                    <a:lnTo>
                      <a:pt x="24" y="112"/>
                    </a:lnTo>
                    <a:lnTo>
                      <a:pt x="26" y="114"/>
                    </a:lnTo>
                    <a:lnTo>
                      <a:pt x="28" y="116"/>
                    </a:lnTo>
                    <a:lnTo>
                      <a:pt x="32" y="116"/>
                    </a:lnTo>
                    <a:lnTo>
                      <a:pt x="34" y="118"/>
                    </a:lnTo>
                    <a:lnTo>
                      <a:pt x="36" y="120"/>
                    </a:lnTo>
                    <a:lnTo>
                      <a:pt x="40" y="120"/>
                    </a:lnTo>
                    <a:lnTo>
                      <a:pt x="42" y="122"/>
                    </a:lnTo>
                    <a:lnTo>
                      <a:pt x="46" y="122"/>
                    </a:lnTo>
                    <a:lnTo>
                      <a:pt x="48" y="122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6" y="120"/>
                    </a:lnTo>
                    <a:lnTo>
                      <a:pt x="60" y="120"/>
                    </a:lnTo>
                    <a:lnTo>
                      <a:pt x="62" y="118"/>
                    </a:lnTo>
                    <a:lnTo>
                      <a:pt x="66" y="118"/>
                    </a:lnTo>
                    <a:lnTo>
                      <a:pt x="68" y="116"/>
                    </a:lnTo>
                    <a:lnTo>
                      <a:pt x="72" y="114"/>
                    </a:lnTo>
                    <a:lnTo>
                      <a:pt x="74" y="112"/>
                    </a:lnTo>
                    <a:lnTo>
                      <a:pt x="76" y="110"/>
                    </a:lnTo>
                    <a:lnTo>
                      <a:pt x="80" y="108"/>
                    </a:lnTo>
                    <a:lnTo>
                      <a:pt x="82" y="106"/>
                    </a:lnTo>
                    <a:lnTo>
                      <a:pt x="84" y="102"/>
                    </a:lnTo>
                    <a:lnTo>
                      <a:pt x="88" y="100"/>
                    </a:lnTo>
                    <a:lnTo>
                      <a:pt x="90" y="96"/>
                    </a:lnTo>
                    <a:lnTo>
                      <a:pt x="92" y="94"/>
                    </a:lnTo>
                    <a:lnTo>
                      <a:pt x="94" y="90"/>
                    </a:lnTo>
                    <a:lnTo>
                      <a:pt x="96" y="86"/>
                    </a:lnTo>
                    <a:lnTo>
                      <a:pt x="98" y="82"/>
                    </a:lnTo>
                    <a:lnTo>
                      <a:pt x="100" y="78"/>
                    </a:lnTo>
                    <a:lnTo>
                      <a:pt x="102" y="74"/>
                    </a:lnTo>
                    <a:lnTo>
                      <a:pt x="104" y="70"/>
                    </a:lnTo>
                    <a:lnTo>
                      <a:pt x="106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10" y="52"/>
                    </a:lnTo>
                    <a:lnTo>
                      <a:pt x="112" y="48"/>
                    </a:lnTo>
                    <a:lnTo>
                      <a:pt x="112" y="44"/>
                    </a:lnTo>
                    <a:lnTo>
                      <a:pt x="114" y="38"/>
                    </a:lnTo>
                    <a:lnTo>
                      <a:pt x="114" y="34"/>
                    </a:lnTo>
                    <a:lnTo>
                      <a:pt x="116" y="28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4"/>
                    </a:lnTo>
                    <a:lnTo>
                      <a:pt x="106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98" y="10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78" y="4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6" y="4"/>
                    </a:lnTo>
                    <a:lnTo>
                      <a:pt x="22" y="4"/>
                    </a:lnTo>
                    <a:lnTo>
                      <a:pt x="18" y="6"/>
                    </a:lnTo>
                    <a:lnTo>
                      <a:pt x="14" y="8"/>
                    </a:lnTo>
                    <a:lnTo>
                      <a:pt x="10" y="10"/>
                    </a:lnTo>
                    <a:lnTo>
                      <a:pt x="6" y="12"/>
                    </a:lnTo>
                    <a:lnTo>
                      <a:pt x="2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3" name="Freeform 424"/>
              <p:cNvSpPr>
                <a:spLocks/>
              </p:cNvSpPr>
              <p:nvPr/>
            </p:nvSpPr>
            <p:spPr bwMode="auto">
              <a:xfrm>
                <a:off x="5800725" y="1263650"/>
                <a:ext cx="117475" cy="133350"/>
              </a:xfrm>
              <a:custGeom>
                <a:avLst/>
                <a:gdLst/>
                <a:ahLst/>
                <a:cxnLst>
                  <a:cxn ang="0">
                    <a:pos x="74" y="36"/>
                  </a:cxn>
                  <a:cxn ang="0">
                    <a:pos x="74" y="40"/>
                  </a:cxn>
                  <a:cxn ang="0">
                    <a:pos x="72" y="46"/>
                  </a:cxn>
                  <a:cxn ang="0">
                    <a:pos x="72" y="50"/>
                  </a:cxn>
                  <a:cxn ang="0">
                    <a:pos x="70" y="56"/>
                  </a:cxn>
                  <a:cxn ang="0">
                    <a:pos x="68" y="60"/>
                  </a:cxn>
                  <a:cxn ang="0">
                    <a:pos x="66" y="64"/>
                  </a:cxn>
                  <a:cxn ang="0">
                    <a:pos x="64" y="68"/>
                  </a:cxn>
                  <a:cxn ang="0">
                    <a:pos x="60" y="72"/>
                  </a:cxn>
                  <a:cxn ang="0">
                    <a:pos x="58" y="74"/>
                  </a:cxn>
                  <a:cxn ang="0">
                    <a:pos x="54" y="78"/>
                  </a:cxn>
                  <a:cxn ang="0">
                    <a:pos x="52" y="80"/>
                  </a:cxn>
                  <a:cxn ang="0">
                    <a:pos x="48" y="82"/>
                  </a:cxn>
                  <a:cxn ang="0">
                    <a:pos x="44" y="82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4"/>
                  </a:cxn>
                  <a:cxn ang="0">
                    <a:pos x="30" y="82"/>
                  </a:cxn>
                  <a:cxn ang="0">
                    <a:pos x="26" y="82"/>
                  </a:cxn>
                  <a:cxn ang="0">
                    <a:pos x="22" y="80"/>
                  </a:cxn>
                  <a:cxn ang="0">
                    <a:pos x="20" y="78"/>
                  </a:cxn>
                  <a:cxn ang="0">
                    <a:pos x="16" y="76"/>
                  </a:cxn>
                  <a:cxn ang="0">
                    <a:pos x="14" y="72"/>
                  </a:cxn>
                  <a:cxn ang="0">
                    <a:pos x="10" y="68"/>
                  </a:cxn>
                  <a:cxn ang="0">
                    <a:pos x="8" y="66"/>
                  </a:cxn>
                  <a:cxn ang="0">
                    <a:pos x="6" y="62"/>
                  </a:cxn>
                  <a:cxn ang="0">
                    <a:pos x="4" y="56"/>
                  </a:cxn>
                  <a:cxn ang="0">
                    <a:pos x="2" y="52"/>
                  </a:cxn>
                  <a:cxn ang="0">
                    <a:pos x="0" y="48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2"/>
                  </a:cxn>
                  <a:cxn ang="0">
                    <a:pos x="0" y="26"/>
                  </a:cxn>
                  <a:cxn ang="0">
                    <a:pos x="0" y="18"/>
                  </a:cxn>
                  <a:cxn ang="0">
                    <a:pos x="2" y="12"/>
                  </a:cxn>
                  <a:cxn ang="0">
                    <a:pos x="4" y="6"/>
                  </a:cxn>
                  <a:cxn ang="0">
                    <a:pos x="6" y="4"/>
                  </a:cxn>
                  <a:cxn ang="0">
                    <a:pos x="12" y="2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4" y="0"/>
                  </a:cxn>
                  <a:cxn ang="0">
                    <a:pos x="52" y="2"/>
                  </a:cxn>
                  <a:cxn ang="0">
                    <a:pos x="60" y="4"/>
                  </a:cxn>
                  <a:cxn ang="0">
                    <a:pos x="68" y="6"/>
                  </a:cxn>
                  <a:cxn ang="0">
                    <a:pos x="72" y="10"/>
                  </a:cxn>
                  <a:cxn ang="0">
                    <a:pos x="74" y="16"/>
                  </a:cxn>
                  <a:cxn ang="0">
                    <a:pos x="74" y="22"/>
                  </a:cxn>
                  <a:cxn ang="0">
                    <a:pos x="74" y="28"/>
                  </a:cxn>
                  <a:cxn ang="0">
                    <a:pos x="74" y="32"/>
                  </a:cxn>
                </a:cxnLst>
                <a:rect l="0" t="0" r="r" b="b"/>
                <a:pathLst>
                  <a:path w="74" h="84">
                    <a:moveTo>
                      <a:pt x="74" y="32"/>
                    </a:moveTo>
                    <a:lnTo>
                      <a:pt x="74" y="36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2"/>
                    </a:lnTo>
                    <a:lnTo>
                      <a:pt x="72" y="46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6"/>
                    </a:lnTo>
                    <a:lnTo>
                      <a:pt x="70" y="58"/>
                    </a:lnTo>
                    <a:lnTo>
                      <a:pt x="68" y="60"/>
                    </a:lnTo>
                    <a:lnTo>
                      <a:pt x="68" y="62"/>
                    </a:lnTo>
                    <a:lnTo>
                      <a:pt x="66" y="64"/>
                    </a:lnTo>
                    <a:lnTo>
                      <a:pt x="64" y="66"/>
                    </a:lnTo>
                    <a:lnTo>
                      <a:pt x="64" y="68"/>
                    </a:lnTo>
                    <a:lnTo>
                      <a:pt x="62" y="70"/>
                    </a:lnTo>
                    <a:lnTo>
                      <a:pt x="60" y="72"/>
                    </a:lnTo>
                    <a:lnTo>
                      <a:pt x="60" y="72"/>
                    </a:lnTo>
                    <a:lnTo>
                      <a:pt x="58" y="74"/>
                    </a:lnTo>
                    <a:lnTo>
                      <a:pt x="56" y="76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2" y="80"/>
                    </a:lnTo>
                    <a:lnTo>
                      <a:pt x="50" y="80"/>
                    </a:lnTo>
                    <a:lnTo>
                      <a:pt x="48" y="82"/>
                    </a:lnTo>
                    <a:lnTo>
                      <a:pt x="46" y="82"/>
                    </a:lnTo>
                    <a:lnTo>
                      <a:pt x="44" y="82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2" y="84"/>
                    </a:lnTo>
                    <a:lnTo>
                      <a:pt x="30" y="82"/>
                    </a:lnTo>
                    <a:lnTo>
                      <a:pt x="28" y="82"/>
                    </a:lnTo>
                    <a:lnTo>
                      <a:pt x="26" y="82"/>
                    </a:lnTo>
                    <a:lnTo>
                      <a:pt x="24" y="80"/>
                    </a:lnTo>
                    <a:lnTo>
                      <a:pt x="22" y="80"/>
                    </a:lnTo>
                    <a:lnTo>
                      <a:pt x="20" y="80"/>
                    </a:lnTo>
                    <a:lnTo>
                      <a:pt x="20" y="78"/>
                    </a:lnTo>
                    <a:lnTo>
                      <a:pt x="18" y="76"/>
                    </a:lnTo>
                    <a:lnTo>
                      <a:pt x="16" y="76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8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4" y="60"/>
                    </a:lnTo>
                    <a:lnTo>
                      <a:pt x="4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4"/>
                    </a:lnTo>
                    <a:lnTo>
                      <a:pt x="60" y="4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0" y="8"/>
                    </a:lnTo>
                    <a:lnTo>
                      <a:pt x="72" y="10"/>
                    </a:lnTo>
                    <a:lnTo>
                      <a:pt x="72" y="14"/>
                    </a:lnTo>
                    <a:lnTo>
                      <a:pt x="74" y="16"/>
                    </a:lnTo>
                    <a:lnTo>
                      <a:pt x="74" y="20"/>
                    </a:lnTo>
                    <a:lnTo>
                      <a:pt x="74" y="22"/>
                    </a:lnTo>
                    <a:lnTo>
                      <a:pt x="74" y="26"/>
                    </a:lnTo>
                    <a:lnTo>
                      <a:pt x="74" y="28"/>
                    </a:lnTo>
                    <a:lnTo>
                      <a:pt x="74" y="32"/>
                    </a:lnTo>
                    <a:lnTo>
                      <a:pt x="74" y="32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4" name="Freeform 425"/>
              <p:cNvSpPr>
                <a:spLocks/>
              </p:cNvSpPr>
              <p:nvPr/>
            </p:nvSpPr>
            <p:spPr bwMode="auto">
              <a:xfrm>
                <a:off x="5810250" y="1263650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34"/>
                  </a:cxn>
                  <a:cxn ang="0">
                    <a:pos x="60" y="38"/>
                  </a:cxn>
                  <a:cxn ang="0">
                    <a:pos x="60" y="42"/>
                  </a:cxn>
                  <a:cxn ang="0">
                    <a:pos x="58" y="46"/>
                  </a:cxn>
                  <a:cxn ang="0">
                    <a:pos x="58" y="50"/>
                  </a:cxn>
                  <a:cxn ang="0">
                    <a:pos x="56" y="54"/>
                  </a:cxn>
                  <a:cxn ang="0">
                    <a:pos x="54" y="58"/>
                  </a:cxn>
                  <a:cxn ang="0">
                    <a:pos x="52" y="60"/>
                  </a:cxn>
                  <a:cxn ang="0">
                    <a:pos x="50" y="64"/>
                  </a:cxn>
                  <a:cxn ang="0">
                    <a:pos x="48" y="66"/>
                  </a:cxn>
                  <a:cxn ang="0">
                    <a:pos x="46" y="68"/>
                  </a:cxn>
                  <a:cxn ang="0">
                    <a:pos x="42" y="70"/>
                  </a:cxn>
                  <a:cxn ang="0">
                    <a:pos x="40" y="72"/>
                  </a:cxn>
                  <a:cxn ang="0">
                    <a:pos x="38" y="72"/>
                  </a:cxn>
                  <a:cxn ang="0">
                    <a:pos x="34" y="72"/>
                  </a:cxn>
                  <a:cxn ang="0">
                    <a:pos x="32" y="74"/>
                  </a:cxn>
                  <a:cxn ang="0">
                    <a:pos x="28" y="74"/>
                  </a:cxn>
                  <a:cxn ang="0">
                    <a:pos x="26" y="72"/>
                  </a:cxn>
                  <a:cxn ang="0">
                    <a:pos x="22" y="72"/>
                  </a:cxn>
                  <a:cxn ang="0">
                    <a:pos x="20" y="70"/>
                  </a:cxn>
                  <a:cxn ang="0">
                    <a:pos x="16" y="68"/>
                  </a:cxn>
                  <a:cxn ang="0">
                    <a:pos x="14" y="66"/>
                  </a:cxn>
                  <a:cxn ang="0">
                    <a:pos x="12" y="64"/>
                  </a:cxn>
                  <a:cxn ang="0">
                    <a:pos x="10" y="62"/>
                  </a:cxn>
                  <a:cxn ang="0">
                    <a:pos x="8" y="58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2" y="24"/>
                  </a:cxn>
                  <a:cxn ang="0">
                    <a:pos x="2" y="20"/>
                  </a:cxn>
                  <a:cxn ang="0">
                    <a:pos x="2" y="16"/>
                  </a:cxn>
                  <a:cxn ang="0">
                    <a:pos x="4" y="12"/>
                  </a:cxn>
                  <a:cxn ang="0">
                    <a:pos x="6" y="8"/>
                  </a:cxn>
                  <a:cxn ang="0">
                    <a:pos x="6" y="6"/>
                  </a:cxn>
                  <a:cxn ang="0">
                    <a:pos x="8" y="2"/>
                  </a:cxn>
                  <a:cxn ang="0">
                    <a:pos x="12" y="0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2" y="2"/>
                  </a:cxn>
                  <a:cxn ang="0">
                    <a:pos x="46" y="2"/>
                  </a:cxn>
                  <a:cxn ang="0">
                    <a:pos x="52" y="4"/>
                  </a:cxn>
                  <a:cxn ang="0">
                    <a:pos x="56" y="6"/>
                  </a:cxn>
                  <a:cxn ang="0">
                    <a:pos x="56" y="8"/>
                  </a:cxn>
                  <a:cxn ang="0">
                    <a:pos x="58" y="12"/>
                  </a:cxn>
                  <a:cxn ang="0">
                    <a:pos x="58" y="16"/>
                  </a:cxn>
                  <a:cxn ang="0">
                    <a:pos x="60" y="18"/>
                  </a:cxn>
                  <a:cxn ang="0">
                    <a:pos x="60" y="22"/>
                  </a:cxn>
                  <a:cxn ang="0">
                    <a:pos x="60" y="26"/>
                  </a:cxn>
                  <a:cxn ang="0">
                    <a:pos x="60" y="30"/>
                  </a:cxn>
                  <a:cxn ang="0">
                    <a:pos x="60" y="32"/>
                  </a:cxn>
                </a:cxnLst>
                <a:rect l="0" t="0" r="r" b="b"/>
                <a:pathLst>
                  <a:path w="60" h="74">
                    <a:moveTo>
                      <a:pt x="60" y="32"/>
                    </a:moveTo>
                    <a:lnTo>
                      <a:pt x="60" y="34"/>
                    </a:lnTo>
                    <a:lnTo>
                      <a:pt x="60" y="36"/>
                    </a:lnTo>
                    <a:lnTo>
                      <a:pt x="60" y="38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0" y="44"/>
                    </a:lnTo>
                    <a:lnTo>
                      <a:pt x="58" y="46"/>
                    </a:lnTo>
                    <a:lnTo>
                      <a:pt x="58" y="48"/>
                    </a:lnTo>
                    <a:lnTo>
                      <a:pt x="58" y="50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6" y="56"/>
                    </a:lnTo>
                    <a:lnTo>
                      <a:pt x="54" y="58"/>
                    </a:lnTo>
                    <a:lnTo>
                      <a:pt x="54" y="58"/>
                    </a:lnTo>
                    <a:lnTo>
                      <a:pt x="52" y="60"/>
                    </a:lnTo>
                    <a:lnTo>
                      <a:pt x="52" y="62"/>
                    </a:lnTo>
                    <a:lnTo>
                      <a:pt x="50" y="64"/>
                    </a:lnTo>
                    <a:lnTo>
                      <a:pt x="48" y="64"/>
                    </a:lnTo>
                    <a:lnTo>
                      <a:pt x="48" y="66"/>
                    </a:lnTo>
                    <a:lnTo>
                      <a:pt x="46" y="66"/>
                    </a:lnTo>
                    <a:lnTo>
                      <a:pt x="46" y="68"/>
                    </a:lnTo>
                    <a:lnTo>
                      <a:pt x="44" y="68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0" y="72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6" y="72"/>
                    </a:lnTo>
                    <a:lnTo>
                      <a:pt x="34" y="72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6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20" y="70"/>
                    </a:lnTo>
                    <a:lnTo>
                      <a:pt x="20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50" y="2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58" y="14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60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5" name="Freeform 426"/>
              <p:cNvSpPr>
                <a:spLocks/>
              </p:cNvSpPr>
              <p:nvPr/>
            </p:nvSpPr>
            <p:spPr bwMode="auto">
              <a:xfrm>
                <a:off x="5829300" y="1273175"/>
                <a:ext cx="60325" cy="82550"/>
              </a:xfrm>
              <a:custGeom>
                <a:avLst/>
                <a:gdLst/>
                <a:ahLst/>
                <a:cxnLst>
                  <a:cxn ang="0">
                    <a:pos x="38" y="30"/>
                  </a:cxn>
                  <a:cxn ang="0">
                    <a:pos x="38" y="34"/>
                  </a:cxn>
                  <a:cxn ang="0">
                    <a:pos x="36" y="38"/>
                  </a:cxn>
                  <a:cxn ang="0">
                    <a:pos x="36" y="40"/>
                  </a:cxn>
                  <a:cxn ang="0">
                    <a:pos x="34" y="44"/>
                  </a:cxn>
                  <a:cxn ang="0">
                    <a:pos x="32" y="46"/>
                  </a:cxn>
                  <a:cxn ang="0">
                    <a:pos x="30" y="48"/>
                  </a:cxn>
                  <a:cxn ang="0">
                    <a:pos x="26" y="50"/>
                  </a:cxn>
                  <a:cxn ang="0">
                    <a:pos x="24" y="52"/>
                  </a:cxn>
                  <a:cxn ang="0">
                    <a:pos x="20" y="52"/>
                  </a:cxn>
                  <a:cxn ang="0">
                    <a:pos x="18" y="52"/>
                  </a:cxn>
                  <a:cxn ang="0">
                    <a:pos x="14" y="52"/>
                  </a:cxn>
                  <a:cxn ang="0">
                    <a:pos x="12" y="52"/>
                  </a:cxn>
                  <a:cxn ang="0">
                    <a:pos x="10" y="50"/>
                  </a:cxn>
                  <a:cxn ang="0">
                    <a:pos x="8" y="48"/>
                  </a:cxn>
                  <a:cxn ang="0">
                    <a:pos x="4" y="46"/>
                  </a:cxn>
                  <a:cxn ang="0">
                    <a:pos x="4" y="42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4"/>
                  </a:cxn>
                  <a:cxn ang="0">
                    <a:pos x="4" y="10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22" y="0"/>
                  </a:cxn>
                  <a:cxn ang="0">
                    <a:pos x="24" y="2"/>
                  </a:cxn>
                  <a:cxn ang="0">
                    <a:pos x="28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10"/>
                  </a:cxn>
                  <a:cxn ang="0">
                    <a:pos x="36" y="12"/>
                  </a:cxn>
                  <a:cxn ang="0">
                    <a:pos x="36" y="16"/>
                  </a:cxn>
                  <a:cxn ang="0">
                    <a:pos x="38" y="20"/>
                  </a:cxn>
                  <a:cxn ang="0">
                    <a:pos x="38" y="24"/>
                  </a:cxn>
                  <a:cxn ang="0">
                    <a:pos x="38" y="28"/>
                  </a:cxn>
                </a:cxnLst>
                <a:rect l="0" t="0" r="r" b="b"/>
                <a:pathLst>
                  <a:path w="38" h="52">
                    <a:moveTo>
                      <a:pt x="38" y="28"/>
                    </a:moveTo>
                    <a:lnTo>
                      <a:pt x="38" y="28"/>
                    </a:lnTo>
                    <a:lnTo>
                      <a:pt x="38" y="30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4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2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38" y="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6" name="Freeform 427"/>
              <p:cNvSpPr>
                <a:spLocks/>
              </p:cNvSpPr>
              <p:nvPr/>
            </p:nvSpPr>
            <p:spPr bwMode="auto">
              <a:xfrm>
                <a:off x="5832475" y="1270000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2" y="20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6" y="20"/>
                  </a:cxn>
                  <a:cxn ang="0">
                    <a:pos x="6" y="20"/>
                  </a:cxn>
                  <a:cxn ang="0">
                    <a:pos x="4" y="18"/>
                  </a:cxn>
                  <a:cxn ang="0">
                    <a:pos x="2" y="18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4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8"/>
                  </a:cxn>
                  <a:cxn ang="0">
                    <a:pos x="16" y="10"/>
                  </a:cxn>
                </a:cxnLst>
                <a:rect l="0" t="0" r="r" b="b"/>
                <a:pathLst>
                  <a:path w="16" h="20">
                    <a:moveTo>
                      <a:pt x="16" y="10"/>
                    </a:move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7" name="Freeform 428"/>
              <p:cNvSpPr>
                <a:spLocks/>
              </p:cNvSpPr>
              <p:nvPr/>
            </p:nvSpPr>
            <p:spPr bwMode="auto">
              <a:xfrm>
                <a:off x="587375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8" name="Freeform 429"/>
              <p:cNvSpPr>
                <a:spLocks/>
              </p:cNvSpPr>
              <p:nvPr/>
            </p:nvSpPr>
            <p:spPr bwMode="auto">
              <a:xfrm>
                <a:off x="5768975" y="1139825"/>
                <a:ext cx="180975" cy="13652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2"/>
                  </a:cxn>
                  <a:cxn ang="0">
                    <a:pos x="44" y="6"/>
                  </a:cxn>
                  <a:cxn ang="0">
                    <a:pos x="40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4" y="24"/>
                  </a:cxn>
                  <a:cxn ang="0">
                    <a:pos x="20" y="32"/>
                  </a:cxn>
                  <a:cxn ang="0">
                    <a:pos x="16" y="38"/>
                  </a:cxn>
                  <a:cxn ang="0">
                    <a:pos x="12" y="46"/>
                  </a:cxn>
                  <a:cxn ang="0">
                    <a:pos x="8" y="54"/>
                  </a:cxn>
                  <a:cxn ang="0">
                    <a:pos x="6" y="62"/>
                  </a:cxn>
                  <a:cxn ang="0">
                    <a:pos x="4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2" y="78"/>
                  </a:cxn>
                  <a:cxn ang="0">
                    <a:pos x="18" y="74"/>
                  </a:cxn>
                  <a:cxn ang="0">
                    <a:pos x="24" y="72"/>
                  </a:cxn>
                  <a:cxn ang="0">
                    <a:pos x="30" y="70"/>
                  </a:cxn>
                  <a:cxn ang="0">
                    <a:pos x="36" y="68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4"/>
                  </a:cxn>
                  <a:cxn ang="0">
                    <a:pos x="66" y="66"/>
                  </a:cxn>
                  <a:cxn ang="0">
                    <a:pos x="74" y="66"/>
                  </a:cxn>
                  <a:cxn ang="0">
                    <a:pos x="82" y="68"/>
                  </a:cxn>
                  <a:cxn ang="0">
                    <a:pos x="90" y="70"/>
                  </a:cxn>
                  <a:cxn ang="0">
                    <a:pos x="100" y="74"/>
                  </a:cxn>
                  <a:cxn ang="0">
                    <a:pos x="110" y="78"/>
                  </a:cxn>
                  <a:cxn ang="0">
                    <a:pos x="114" y="76"/>
                  </a:cxn>
                  <a:cxn ang="0">
                    <a:pos x="114" y="68"/>
                  </a:cxn>
                  <a:cxn ang="0">
                    <a:pos x="114" y="62"/>
                  </a:cxn>
                  <a:cxn ang="0">
                    <a:pos x="112" y="54"/>
                  </a:cxn>
                  <a:cxn ang="0">
                    <a:pos x="110" y="46"/>
                  </a:cxn>
                  <a:cxn ang="0">
                    <a:pos x="108" y="40"/>
                  </a:cxn>
                  <a:cxn ang="0">
                    <a:pos x="106" y="34"/>
                  </a:cxn>
                  <a:cxn ang="0">
                    <a:pos x="104" y="28"/>
                  </a:cxn>
                  <a:cxn ang="0">
                    <a:pos x="100" y="22"/>
                  </a:cxn>
                  <a:cxn ang="0">
                    <a:pos x="98" y="18"/>
                  </a:cxn>
                  <a:cxn ang="0">
                    <a:pos x="94" y="12"/>
                  </a:cxn>
                  <a:cxn ang="0">
                    <a:pos x="90" y="8"/>
                  </a:cxn>
                  <a:cxn ang="0">
                    <a:pos x="86" y="6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2" y="0"/>
                  </a:cxn>
                  <a:cxn ang="0">
                    <a:pos x="70" y="0"/>
                  </a:cxn>
                </a:cxnLst>
                <a:rect l="0" t="0" r="r" b="b"/>
                <a:pathLst>
                  <a:path w="114" h="86">
                    <a:moveTo>
                      <a:pt x="70" y="0"/>
                    </a:move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4" y="6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6" y="22"/>
                    </a:lnTo>
                    <a:lnTo>
                      <a:pt x="24" y="24"/>
                    </a:lnTo>
                    <a:lnTo>
                      <a:pt x="22" y="28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8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8" y="58"/>
                    </a:lnTo>
                    <a:lnTo>
                      <a:pt x="6" y="62"/>
                    </a:lnTo>
                    <a:lnTo>
                      <a:pt x="4" y="66"/>
                    </a:lnTo>
                    <a:lnTo>
                      <a:pt x="4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4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4" y="76"/>
                    </a:lnTo>
                    <a:lnTo>
                      <a:pt x="18" y="74"/>
                    </a:lnTo>
                    <a:lnTo>
                      <a:pt x="20" y="72"/>
                    </a:lnTo>
                    <a:lnTo>
                      <a:pt x="24" y="72"/>
                    </a:lnTo>
                    <a:lnTo>
                      <a:pt x="26" y="70"/>
                    </a:lnTo>
                    <a:lnTo>
                      <a:pt x="30" y="70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6" y="66"/>
                    </a:lnTo>
                    <a:lnTo>
                      <a:pt x="50" y="66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2" y="64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2" y="68"/>
                    </a:lnTo>
                    <a:lnTo>
                      <a:pt x="86" y="70"/>
                    </a:lnTo>
                    <a:lnTo>
                      <a:pt x="90" y="70"/>
                    </a:lnTo>
                    <a:lnTo>
                      <a:pt x="96" y="72"/>
                    </a:lnTo>
                    <a:lnTo>
                      <a:pt x="100" y="74"/>
                    </a:lnTo>
                    <a:lnTo>
                      <a:pt x="106" y="76"/>
                    </a:lnTo>
                    <a:lnTo>
                      <a:pt x="110" y="78"/>
                    </a:lnTo>
                    <a:lnTo>
                      <a:pt x="114" y="80"/>
                    </a:lnTo>
                    <a:lnTo>
                      <a:pt x="114" y="76"/>
                    </a:lnTo>
                    <a:lnTo>
                      <a:pt x="114" y="72"/>
                    </a:lnTo>
                    <a:lnTo>
                      <a:pt x="114" y="68"/>
                    </a:lnTo>
                    <a:lnTo>
                      <a:pt x="114" y="64"/>
                    </a:lnTo>
                    <a:lnTo>
                      <a:pt x="114" y="62"/>
                    </a:lnTo>
                    <a:lnTo>
                      <a:pt x="112" y="58"/>
                    </a:lnTo>
                    <a:lnTo>
                      <a:pt x="112" y="54"/>
                    </a:lnTo>
                    <a:lnTo>
                      <a:pt x="112" y="50"/>
                    </a:lnTo>
                    <a:lnTo>
                      <a:pt x="110" y="46"/>
                    </a:lnTo>
                    <a:lnTo>
                      <a:pt x="110" y="44"/>
                    </a:lnTo>
                    <a:lnTo>
                      <a:pt x="108" y="40"/>
                    </a:lnTo>
                    <a:lnTo>
                      <a:pt x="108" y="36"/>
                    </a:lnTo>
                    <a:lnTo>
                      <a:pt x="106" y="34"/>
                    </a:lnTo>
                    <a:lnTo>
                      <a:pt x="104" y="30"/>
                    </a:lnTo>
                    <a:lnTo>
                      <a:pt x="104" y="28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96" y="14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9" name="Freeform 430"/>
              <p:cNvSpPr>
                <a:spLocks/>
              </p:cNvSpPr>
              <p:nvPr/>
            </p:nvSpPr>
            <p:spPr bwMode="auto">
              <a:xfrm>
                <a:off x="5768975" y="1139825"/>
                <a:ext cx="95250" cy="136525"/>
              </a:xfrm>
              <a:custGeom>
                <a:avLst/>
                <a:gdLst/>
                <a:ahLst/>
                <a:cxnLst>
                  <a:cxn ang="0">
                    <a:pos x="12" y="74"/>
                  </a:cxn>
                  <a:cxn ang="0">
                    <a:pos x="12" y="68"/>
                  </a:cxn>
                  <a:cxn ang="0">
                    <a:pos x="14" y="60"/>
                  </a:cxn>
                  <a:cxn ang="0">
                    <a:pos x="18" y="54"/>
                  </a:cxn>
                  <a:cxn ang="0">
                    <a:pos x="20" y="48"/>
                  </a:cxn>
                  <a:cxn ang="0">
                    <a:pos x="22" y="42"/>
                  </a:cxn>
                  <a:cxn ang="0">
                    <a:pos x="26" y="36"/>
                  </a:cxn>
                  <a:cxn ang="0">
                    <a:pos x="28" y="30"/>
                  </a:cxn>
                  <a:cxn ang="0">
                    <a:pos x="32" y="26"/>
                  </a:cxn>
                  <a:cxn ang="0">
                    <a:pos x="34" y="20"/>
                  </a:cxn>
                  <a:cxn ang="0">
                    <a:pos x="38" y="16"/>
                  </a:cxn>
                  <a:cxn ang="0">
                    <a:pos x="42" y="12"/>
                  </a:cxn>
                  <a:cxn ang="0">
                    <a:pos x="46" y="8"/>
                  </a:cxn>
                  <a:cxn ang="0">
                    <a:pos x="50" y="6"/>
                  </a:cxn>
                  <a:cxn ang="0">
                    <a:pos x="54" y="2"/>
                  </a:cxn>
                  <a:cxn ang="0">
                    <a:pos x="58" y="0"/>
                  </a:cxn>
                  <a:cxn ang="0">
                    <a:pos x="58" y="0"/>
                  </a:cxn>
                  <a:cxn ang="0">
                    <a:pos x="52" y="2"/>
                  </a:cxn>
                  <a:cxn ang="0">
                    <a:pos x="48" y="4"/>
                  </a:cxn>
                  <a:cxn ang="0">
                    <a:pos x="42" y="6"/>
                  </a:cxn>
                  <a:cxn ang="0">
                    <a:pos x="38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6" y="24"/>
                  </a:cxn>
                  <a:cxn ang="0">
                    <a:pos x="22" y="30"/>
                  </a:cxn>
                  <a:cxn ang="0">
                    <a:pos x="18" y="36"/>
                  </a:cxn>
                  <a:cxn ang="0">
                    <a:pos x="14" y="42"/>
                  </a:cxn>
                  <a:cxn ang="0">
                    <a:pos x="10" y="50"/>
                  </a:cxn>
                  <a:cxn ang="0">
                    <a:pos x="8" y="56"/>
                  </a:cxn>
                  <a:cxn ang="0">
                    <a:pos x="6" y="64"/>
                  </a:cxn>
                  <a:cxn ang="0">
                    <a:pos x="2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0" y="78"/>
                  </a:cxn>
                </a:cxnLst>
                <a:rect l="0" t="0" r="r" b="b"/>
                <a:pathLst>
                  <a:path w="60" h="86">
                    <a:moveTo>
                      <a:pt x="10" y="78"/>
                    </a:moveTo>
                    <a:lnTo>
                      <a:pt x="12" y="74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4" y="64"/>
                    </a:lnTo>
                    <a:lnTo>
                      <a:pt x="14" y="60"/>
                    </a:lnTo>
                    <a:lnTo>
                      <a:pt x="16" y="58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0" y="48"/>
                    </a:lnTo>
                    <a:lnTo>
                      <a:pt x="20" y="44"/>
                    </a:lnTo>
                    <a:lnTo>
                      <a:pt x="22" y="42"/>
                    </a:lnTo>
                    <a:lnTo>
                      <a:pt x="24" y="38"/>
                    </a:lnTo>
                    <a:lnTo>
                      <a:pt x="26" y="36"/>
                    </a:lnTo>
                    <a:lnTo>
                      <a:pt x="26" y="34"/>
                    </a:lnTo>
                    <a:lnTo>
                      <a:pt x="28" y="30"/>
                    </a:lnTo>
                    <a:lnTo>
                      <a:pt x="30" y="28"/>
                    </a:lnTo>
                    <a:lnTo>
                      <a:pt x="32" y="26"/>
                    </a:lnTo>
                    <a:lnTo>
                      <a:pt x="34" y="24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2" y="12"/>
                    </a:lnTo>
                    <a:lnTo>
                      <a:pt x="44" y="10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6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6"/>
                    </a:lnTo>
                    <a:lnTo>
                      <a:pt x="16" y="40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8" y="56"/>
                    </a:lnTo>
                    <a:lnTo>
                      <a:pt x="6" y="60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2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6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0" y="7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0" name="Freeform 431"/>
              <p:cNvSpPr>
                <a:spLocks/>
              </p:cNvSpPr>
              <p:nvPr/>
            </p:nvSpPr>
            <p:spPr bwMode="auto">
              <a:xfrm>
                <a:off x="5765800" y="1279525"/>
                <a:ext cx="101600" cy="177800"/>
              </a:xfrm>
              <a:custGeom>
                <a:avLst/>
                <a:gdLst/>
                <a:ahLst/>
                <a:cxnLst>
                  <a:cxn ang="0">
                    <a:pos x="52" y="108"/>
                  </a:cxn>
                  <a:cxn ang="0">
                    <a:pos x="46" y="106"/>
                  </a:cxn>
                  <a:cxn ang="0">
                    <a:pos x="40" y="104"/>
                  </a:cxn>
                  <a:cxn ang="0">
                    <a:pos x="36" y="100"/>
                  </a:cxn>
                  <a:cxn ang="0">
                    <a:pos x="32" y="96"/>
                  </a:cxn>
                  <a:cxn ang="0">
                    <a:pos x="26" y="90"/>
                  </a:cxn>
                  <a:cxn ang="0">
                    <a:pos x="22" y="84"/>
                  </a:cxn>
                  <a:cxn ang="0">
                    <a:pos x="20" y="78"/>
                  </a:cxn>
                  <a:cxn ang="0">
                    <a:pos x="16" y="72"/>
                  </a:cxn>
                  <a:cxn ang="0">
                    <a:pos x="14" y="64"/>
                  </a:cxn>
                  <a:cxn ang="0">
                    <a:pos x="12" y="54"/>
                  </a:cxn>
                  <a:cxn ang="0">
                    <a:pos x="10" y="46"/>
                  </a:cxn>
                  <a:cxn ang="0">
                    <a:pos x="10" y="36"/>
                  </a:cxn>
                  <a:cxn ang="0">
                    <a:pos x="8" y="28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0" y="10"/>
                  </a:cxn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2" y="48"/>
                  </a:cxn>
                  <a:cxn ang="0">
                    <a:pos x="2" y="58"/>
                  </a:cxn>
                  <a:cxn ang="0">
                    <a:pos x="4" y="66"/>
                  </a:cxn>
                  <a:cxn ang="0">
                    <a:pos x="8" y="74"/>
                  </a:cxn>
                  <a:cxn ang="0">
                    <a:pos x="10" y="82"/>
                  </a:cxn>
                  <a:cxn ang="0">
                    <a:pos x="14" y="88"/>
                  </a:cxn>
                  <a:cxn ang="0">
                    <a:pos x="18" y="94"/>
                  </a:cxn>
                  <a:cxn ang="0">
                    <a:pos x="22" y="98"/>
                  </a:cxn>
                  <a:cxn ang="0">
                    <a:pos x="26" y="104"/>
                  </a:cxn>
                  <a:cxn ang="0">
                    <a:pos x="32" y="106"/>
                  </a:cxn>
                  <a:cxn ang="0">
                    <a:pos x="36" y="110"/>
                  </a:cxn>
                  <a:cxn ang="0">
                    <a:pos x="42" y="112"/>
                  </a:cxn>
                  <a:cxn ang="0">
                    <a:pos x="46" y="112"/>
                  </a:cxn>
                  <a:cxn ang="0">
                    <a:pos x="48" y="112"/>
                  </a:cxn>
                  <a:cxn ang="0">
                    <a:pos x="52" y="112"/>
                  </a:cxn>
                  <a:cxn ang="0">
                    <a:pos x="56" y="110"/>
                  </a:cxn>
                  <a:cxn ang="0">
                    <a:pos x="62" y="110"/>
                  </a:cxn>
                  <a:cxn ang="0">
                    <a:pos x="62" y="108"/>
                  </a:cxn>
                  <a:cxn ang="0">
                    <a:pos x="58" y="108"/>
                  </a:cxn>
                  <a:cxn ang="0">
                    <a:pos x="56" y="108"/>
                  </a:cxn>
                  <a:cxn ang="0">
                    <a:pos x="54" y="108"/>
                  </a:cxn>
                </a:cxnLst>
                <a:rect l="0" t="0" r="r" b="b"/>
                <a:pathLst>
                  <a:path w="64" h="112">
                    <a:moveTo>
                      <a:pt x="54" y="108"/>
                    </a:moveTo>
                    <a:lnTo>
                      <a:pt x="52" y="108"/>
                    </a:lnTo>
                    <a:lnTo>
                      <a:pt x="48" y="108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0" y="104"/>
                    </a:lnTo>
                    <a:lnTo>
                      <a:pt x="38" y="102"/>
                    </a:lnTo>
                    <a:lnTo>
                      <a:pt x="36" y="100"/>
                    </a:lnTo>
                    <a:lnTo>
                      <a:pt x="34" y="98"/>
                    </a:lnTo>
                    <a:lnTo>
                      <a:pt x="32" y="96"/>
                    </a:lnTo>
                    <a:lnTo>
                      <a:pt x="28" y="94"/>
                    </a:lnTo>
                    <a:lnTo>
                      <a:pt x="26" y="90"/>
                    </a:lnTo>
                    <a:lnTo>
                      <a:pt x="24" y="88"/>
                    </a:lnTo>
                    <a:lnTo>
                      <a:pt x="22" y="84"/>
                    </a:lnTo>
                    <a:lnTo>
                      <a:pt x="22" y="82"/>
                    </a:lnTo>
                    <a:lnTo>
                      <a:pt x="20" y="78"/>
                    </a:lnTo>
                    <a:lnTo>
                      <a:pt x="18" y="74"/>
                    </a:lnTo>
                    <a:lnTo>
                      <a:pt x="16" y="72"/>
                    </a:lnTo>
                    <a:lnTo>
                      <a:pt x="16" y="68"/>
                    </a:lnTo>
                    <a:lnTo>
                      <a:pt x="14" y="64"/>
                    </a:lnTo>
                    <a:lnTo>
                      <a:pt x="12" y="60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0" y="46"/>
                    </a:lnTo>
                    <a:lnTo>
                      <a:pt x="10" y="42"/>
                    </a:lnTo>
                    <a:lnTo>
                      <a:pt x="10" y="36"/>
                    </a:lnTo>
                    <a:lnTo>
                      <a:pt x="10" y="32"/>
                    </a:lnTo>
                    <a:lnTo>
                      <a:pt x="8" y="28"/>
                    </a:lnTo>
                    <a:lnTo>
                      <a:pt x="8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2" y="54"/>
                    </a:lnTo>
                    <a:lnTo>
                      <a:pt x="2" y="58"/>
                    </a:lnTo>
                    <a:lnTo>
                      <a:pt x="4" y="62"/>
                    </a:lnTo>
                    <a:lnTo>
                      <a:pt x="4" y="66"/>
                    </a:lnTo>
                    <a:lnTo>
                      <a:pt x="6" y="70"/>
                    </a:lnTo>
                    <a:lnTo>
                      <a:pt x="8" y="74"/>
                    </a:lnTo>
                    <a:lnTo>
                      <a:pt x="8" y="78"/>
                    </a:lnTo>
                    <a:lnTo>
                      <a:pt x="10" y="82"/>
                    </a:lnTo>
                    <a:lnTo>
                      <a:pt x="12" y="84"/>
                    </a:lnTo>
                    <a:lnTo>
                      <a:pt x="14" y="88"/>
                    </a:lnTo>
                    <a:lnTo>
                      <a:pt x="16" y="90"/>
                    </a:lnTo>
                    <a:lnTo>
                      <a:pt x="18" y="94"/>
                    </a:lnTo>
                    <a:lnTo>
                      <a:pt x="20" y="96"/>
                    </a:lnTo>
                    <a:lnTo>
                      <a:pt x="22" y="98"/>
                    </a:lnTo>
                    <a:lnTo>
                      <a:pt x="24" y="102"/>
                    </a:lnTo>
                    <a:lnTo>
                      <a:pt x="26" y="104"/>
                    </a:lnTo>
                    <a:lnTo>
                      <a:pt x="28" y="106"/>
                    </a:lnTo>
                    <a:lnTo>
                      <a:pt x="32" y="106"/>
                    </a:lnTo>
                    <a:lnTo>
                      <a:pt x="34" y="108"/>
                    </a:lnTo>
                    <a:lnTo>
                      <a:pt x="36" y="110"/>
                    </a:lnTo>
                    <a:lnTo>
                      <a:pt x="40" y="110"/>
                    </a:lnTo>
                    <a:lnTo>
                      <a:pt x="42" y="112"/>
                    </a:lnTo>
                    <a:lnTo>
                      <a:pt x="46" y="112"/>
                    </a:lnTo>
                    <a:lnTo>
                      <a:pt x="46" y="112"/>
                    </a:lnTo>
                    <a:lnTo>
                      <a:pt x="48" y="112"/>
                    </a:lnTo>
                    <a:lnTo>
                      <a:pt x="48" y="112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4" y="112"/>
                    </a:lnTo>
                    <a:lnTo>
                      <a:pt x="56" y="110"/>
                    </a:lnTo>
                    <a:lnTo>
                      <a:pt x="60" y="110"/>
                    </a:lnTo>
                    <a:lnTo>
                      <a:pt x="62" y="110"/>
                    </a:lnTo>
                    <a:lnTo>
                      <a:pt x="64" y="108"/>
                    </a:lnTo>
                    <a:lnTo>
                      <a:pt x="62" y="108"/>
                    </a:lnTo>
                    <a:lnTo>
                      <a:pt x="60" y="108"/>
                    </a:lnTo>
                    <a:lnTo>
                      <a:pt x="58" y="108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4" y="108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1" name="Freeform 432"/>
              <p:cNvSpPr>
                <a:spLocks/>
              </p:cNvSpPr>
              <p:nvPr/>
            </p:nvSpPr>
            <p:spPr bwMode="auto">
              <a:xfrm>
                <a:off x="5718175" y="1377950"/>
                <a:ext cx="266700" cy="123825"/>
              </a:xfrm>
              <a:custGeom>
                <a:avLst/>
                <a:gdLst/>
                <a:ahLst/>
                <a:cxnLst>
                  <a:cxn ang="0">
                    <a:pos x="2" y="28"/>
                  </a:cxn>
                  <a:cxn ang="0">
                    <a:pos x="6" y="24"/>
                  </a:cxn>
                  <a:cxn ang="0">
                    <a:pos x="12" y="20"/>
                  </a:cxn>
                  <a:cxn ang="0">
                    <a:pos x="16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6" y="8"/>
                  </a:cxn>
                  <a:cxn ang="0">
                    <a:pos x="44" y="6"/>
                  </a:cxn>
                  <a:cxn ang="0">
                    <a:pos x="52" y="2"/>
                  </a:cxn>
                  <a:cxn ang="0">
                    <a:pos x="60" y="2"/>
                  </a:cxn>
                  <a:cxn ang="0">
                    <a:pos x="70" y="0"/>
                  </a:cxn>
                  <a:cxn ang="0">
                    <a:pos x="80" y="0"/>
                  </a:cxn>
                  <a:cxn ang="0">
                    <a:pos x="90" y="0"/>
                  </a:cxn>
                  <a:cxn ang="0">
                    <a:pos x="100" y="2"/>
                  </a:cxn>
                  <a:cxn ang="0">
                    <a:pos x="110" y="6"/>
                  </a:cxn>
                  <a:cxn ang="0">
                    <a:pos x="120" y="10"/>
                  </a:cxn>
                  <a:cxn ang="0">
                    <a:pos x="128" y="12"/>
                  </a:cxn>
                  <a:cxn ang="0">
                    <a:pos x="136" y="16"/>
                  </a:cxn>
                  <a:cxn ang="0">
                    <a:pos x="142" y="18"/>
                  </a:cxn>
                  <a:cxn ang="0">
                    <a:pos x="148" y="22"/>
                  </a:cxn>
                  <a:cxn ang="0">
                    <a:pos x="152" y="24"/>
                  </a:cxn>
                  <a:cxn ang="0">
                    <a:pos x="156" y="26"/>
                  </a:cxn>
                  <a:cxn ang="0">
                    <a:pos x="160" y="30"/>
                  </a:cxn>
                  <a:cxn ang="0">
                    <a:pos x="162" y="32"/>
                  </a:cxn>
                  <a:cxn ang="0">
                    <a:pos x="166" y="34"/>
                  </a:cxn>
                  <a:cxn ang="0">
                    <a:pos x="168" y="38"/>
                  </a:cxn>
                  <a:cxn ang="0">
                    <a:pos x="168" y="38"/>
                  </a:cxn>
                  <a:cxn ang="0">
                    <a:pos x="168" y="40"/>
                  </a:cxn>
                  <a:cxn ang="0">
                    <a:pos x="166" y="42"/>
                  </a:cxn>
                  <a:cxn ang="0">
                    <a:pos x="162" y="44"/>
                  </a:cxn>
                  <a:cxn ang="0">
                    <a:pos x="156" y="50"/>
                  </a:cxn>
                  <a:cxn ang="0">
                    <a:pos x="150" y="54"/>
                  </a:cxn>
                  <a:cxn ang="0">
                    <a:pos x="146" y="56"/>
                  </a:cxn>
                  <a:cxn ang="0">
                    <a:pos x="142" y="60"/>
                  </a:cxn>
                  <a:cxn ang="0">
                    <a:pos x="136" y="62"/>
                  </a:cxn>
                  <a:cxn ang="0">
                    <a:pos x="130" y="66"/>
                  </a:cxn>
                  <a:cxn ang="0">
                    <a:pos x="124" y="68"/>
                  </a:cxn>
                  <a:cxn ang="0">
                    <a:pos x="118" y="70"/>
                  </a:cxn>
                  <a:cxn ang="0">
                    <a:pos x="110" y="72"/>
                  </a:cxn>
                  <a:cxn ang="0">
                    <a:pos x="98" y="74"/>
                  </a:cxn>
                  <a:cxn ang="0">
                    <a:pos x="84" y="76"/>
                  </a:cxn>
                  <a:cxn ang="0">
                    <a:pos x="70" y="78"/>
                  </a:cxn>
                  <a:cxn ang="0">
                    <a:pos x="58" y="76"/>
                  </a:cxn>
                  <a:cxn ang="0">
                    <a:pos x="48" y="74"/>
                  </a:cxn>
                  <a:cxn ang="0">
                    <a:pos x="40" y="70"/>
                  </a:cxn>
                  <a:cxn ang="0">
                    <a:pos x="32" y="66"/>
                  </a:cxn>
                  <a:cxn ang="0">
                    <a:pos x="24" y="60"/>
                  </a:cxn>
                  <a:cxn ang="0">
                    <a:pos x="18" y="56"/>
                  </a:cxn>
                  <a:cxn ang="0">
                    <a:pos x="14" y="50"/>
                  </a:cxn>
                  <a:cxn ang="0">
                    <a:pos x="10" y="46"/>
                  </a:cxn>
                  <a:cxn ang="0">
                    <a:pos x="6" y="40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68" h="78">
                    <a:moveTo>
                      <a:pt x="0" y="28"/>
                    </a:moveTo>
                    <a:lnTo>
                      <a:pt x="2" y="28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2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6" y="12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0" y="6"/>
                    </a:lnTo>
                    <a:lnTo>
                      <a:pt x="44" y="6"/>
                    </a:lnTo>
                    <a:lnTo>
                      <a:pt x="48" y="4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0" y="2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2"/>
                    </a:lnTo>
                    <a:lnTo>
                      <a:pt x="100" y="2"/>
                    </a:lnTo>
                    <a:lnTo>
                      <a:pt x="106" y="4"/>
                    </a:lnTo>
                    <a:lnTo>
                      <a:pt x="110" y="6"/>
                    </a:lnTo>
                    <a:lnTo>
                      <a:pt x="116" y="8"/>
                    </a:lnTo>
                    <a:lnTo>
                      <a:pt x="120" y="10"/>
                    </a:lnTo>
                    <a:lnTo>
                      <a:pt x="124" y="10"/>
                    </a:lnTo>
                    <a:lnTo>
                      <a:pt x="128" y="12"/>
                    </a:lnTo>
                    <a:lnTo>
                      <a:pt x="132" y="14"/>
                    </a:lnTo>
                    <a:lnTo>
                      <a:pt x="136" y="16"/>
                    </a:lnTo>
                    <a:lnTo>
                      <a:pt x="138" y="18"/>
                    </a:lnTo>
                    <a:lnTo>
                      <a:pt x="142" y="18"/>
                    </a:lnTo>
                    <a:lnTo>
                      <a:pt x="144" y="20"/>
                    </a:lnTo>
                    <a:lnTo>
                      <a:pt x="148" y="22"/>
                    </a:lnTo>
                    <a:lnTo>
                      <a:pt x="150" y="22"/>
                    </a:lnTo>
                    <a:lnTo>
                      <a:pt x="152" y="24"/>
                    </a:lnTo>
                    <a:lnTo>
                      <a:pt x="154" y="26"/>
                    </a:lnTo>
                    <a:lnTo>
                      <a:pt x="156" y="26"/>
                    </a:lnTo>
                    <a:lnTo>
                      <a:pt x="158" y="28"/>
                    </a:lnTo>
                    <a:lnTo>
                      <a:pt x="160" y="30"/>
                    </a:lnTo>
                    <a:lnTo>
                      <a:pt x="162" y="30"/>
                    </a:lnTo>
                    <a:lnTo>
                      <a:pt x="162" y="32"/>
                    </a:lnTo>
                    <a:lnTo>
                      <a:pt x="164" y="32"/>
                    </a:lnTo>
                    <a:lnTo>
                      <a:pt x="166" y="34"/>
                    </a:lnTo>
                    <a:lnTo>
                      <a:pt x="166" y="36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40"/>
                    </a:lnTo>
                    <a:lnTo>
                      <a:pt x="168" y="40"/>
                    </a:lnTo>
                    <a:lnTo>
                      <a:pt x="166" y="42"/>
                    </a:lnTo>
                    <a:lnTo>
                      <a:pt x="164" y="42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56" y="50"/>
                    </a:lnTo>
                    <a:lnTo>
                      <a:pt x="152" y="52"/>
                    </a:lnTo>
                    <a:lnTo>
                      <a:pt x="150" y="54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4" y="58"/>
                    </a:lnTo>
                    <a:lnTo>
                      <a:pt x="142" y="60"/>
                    </a:lnTo>
                    <a:lnTo>
                      <a:pt x="138" y="62"/>
                    </a:lnTo>
                    <a:lnTo>
                      <a:pt x="136" y="62"/>
                    </a:lnTo>
                    <a:lnTo>
                      <a:pt x="134" y="64"/>
                    </a:lnTo>
                    <a:lnTo>
                      <a:pt x="130" y="66"/>
                    </a:lnTo>
                    <a:lnTo>
                      <a:pt x="128" y="66"/>
                    </a:lnTo>
                    <a:lnTo>
                      <a:pt x="124" y="68"/>
                    </a:lnTo>
                    <a:lnTo>
                      <a:pt x="120" y="70"/>
                    </a:lnTo>
                    <a:lnTo>
                      <a:pt x="118" y="70"/>
                    </a:lnTo>
                    <a:lnTo>
                      <a:pt x="114" y="72"/>
                    </a:lnTo>
                    <a:lnTo>
                      <a:pt x="110" y="72"/>
                    </a:lnTo>
                    <a:lnTo>
                      <a:pt x="106" y="74"/>
                    </a:lnTo>
                    <a:lnTo>
                      <a:pt x="98" y="74"/>
                    </a:lnTo>
                    <a:lnTo>
                      <a:pt x="92" y="76"/>
                    </a:lnTo>
                    <a:lnTo>
                      <a:pt x="84" y="76"/>
                    </a:lnTo>
                    <a:lnTo>
                      <a:pt x="78" y="78"/>
                    </a:lnTo>
                    <a:lnTo>
                      <a:pt x="70" y="78"/>
                    </a:lnTo>
                    <a:lnTo>
                      <a:pt x="64" y="76"/>
                    </a:lnTo>
                    <a:lnTo>
                      <a:pt x="58" y="76"/>
                    </a:lnTo>
                    <a:lnTo>
                      <a:pt x="54" y="74"/>
                    </a:lnTo>
                    <a:lnTo>
                      <a:pt x="48" y="74"/>
                    </a:lnTo>
                    <a:lnTo>
                      <a:pt x="44" y="72"/>
                    </a:lnTo>
                    <a:lnTo>
                      <a:pt x="40" y="70"/>
                    </a:lnTo>
                    <a:lnTo>
                      <a:pt x="36" y="68"/>
                    </a:lnTo>
                    <a:lnTo>
                      <a:pt x="32" y="66"/>
                    </a:lnTo>
                    <a:lnTo>
                      <a:pt x="28" y="64"/>
                    </a:lnTo>
                    <a:lnTo>
                      <a:pt x="24" y="60"/>
                    </a:lnTo>
                    <a:lnTo>
                      <a:pt x="22" y="58"/>
                    </a:lnTo>
                    <a:lnTo>
                      <a:pt x="18" y="56"/>
                    </a:lnTo>
                    <a:lnTo>
                      <a:pt x="16" y="52"/>
                    </a:lnTo>
                    <a:lnTo>
                      <a:pt x="14" y="50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2" name="Freeform 433"/>
              <p:cNvSpPr>
                <a:spLocks/>
              </p:cNvSpPr>
              <p:nvPr/>
            </p:nvSpPr>
            <p:spPr bwMode="auto">
              <a:xfrm>
                <a:off x="5819775" y="1050925"/>
                <a:ext cx="142875" cy="107950"/>
              </a:xfrm>
              <a:custGeom>
                <a:avLst/>
                <a:gdLst/>
                <a:ahLst/>
                <a:cxnLst>
                  <a:cxn ang="0">
                    <a:pos x="90" y="66"/>
                  </a:cxn>
                  <a:cxn ang="0">
                    <a:pos x="90" y="64"/>
                  </a:cxn>
                  <a:cxn ang="0">
                    <a:pos x="90" y="62"/>
                  </a:cxn>
                  <a:cxn ang="0">
                    <a:pos x="90" y="56"/>
                  </a:cxn>
                  <a:cxn ang="0">
                    <a:pos x="88" y="52"/>
                  </a:cxn>
                  <a:cxn ang="0">
                    <a:pos x="88" y="46"/>
                  </a:cxn>
                  <a:cxn ang="0">
                    <a:pos x="86" y="40"/>
                  </a:cxn>
                  <a:cxn ang="0">
                    <a:pos x="84" y="34"/>
                  </a:cxn>
                  <a:cxn ang="0">
                    <a:pos x="80" y="28"/>
                  </a:cxn>
                  <a:cxn ang="0">
                    <a:pos x="78" y="22"/>
                  </a:cxn>
                  <a:cxn ang="0">
                    <a:pos x="74" y="16"/>
                  </a:cxn>
                  <a:cxn ang="0">
                    <a:pos x="70" y="10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4" y="2"/>
                  </a:cxn>
                  <a:cxn ang="0">
                    <a:pos x="46" y="0"/>
                  </a:cxn>
                  <a:cxn ang="0">
                    <a:pos x="38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4" y="10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2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6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0"/>
                  </a:cxn>
                  <a:cxn ang="0">
                    <a:pos x="16" y="38"/>
                  </a:cxn>
                  <a:cxn ang="0">
                    <a:pos x="20" y="36"/>
                  </a:cxn>
                  <a:cxn ang="0">
                    <a:pos x="26" y="32"/>
                  </a:cxn>
                  <a:cxn ang="0">
                    <a:pos x="32" y="28"/>
                  </a:cxn>
                  <a:cxn ang="0">
                    <a:pos x="36" y="26"/>
                  </a:cxn>
                  <a:cxn ang="0">
                    <a:pos x="40" y="24"/>
                  </a:cxn>
                  <a:cxn ang="0">
                    <a:pos x="44" y="24"/>
                  </a:cxn>
                  <a:cxn ang="0">
                    <a:pos x="46" y="22"/>
                  </a:cxn>
                  <a:cxn ang="0">
                    <a:pos x="50" y="22"/>
                  </a:cxn>
                  <a:cxn ang="0">
                    <a:pos x="54" y="22"/>
                  </a:cxn>
                  <a:cxn ang="0">
                    <a:pos x="56" y="22"/>
                  </a:cxn>
                  <a:cxn ang="0">
                    <a:pos x="60" y="24"/>
                  </a:cxn>
                  <a:cxn ang="0">
                    <a:pos x="64" y="26"/>
                  </a:cxn>
                  <a:cxn ang="0">
                    <a:pos x="68" y="28"/>
                  </a:cxn>
                  <a:cxn ang="0">
                    <a:pos x="72" y="32"/>
                  </a:cxn>
                  <a:cxn ang="0">
                    <a:pos x="76" y="36"/>
                  </a:cxn>
                  <a:cxn ang="0">
                    <a:pos x="80" y="46"/>
                  </a:cxn>
                  <a:cxn ang="0">
                    <a:pos x="86" y="58"/>
                  </a:cxn>
                  <a:cxn ang="0">
                    <a:pos x="90" y="64"/>
                  </a:cxn>
                  <a:cxn ang="0">
                    <a:pos x="90" y="66"/>
                  </a:cxn>
                  <a:cxn ang="0">
                    <a:pos x="90" y="68"/>
                  </a:cxn>
                </a:cxnLst>
                <a:rect l="0" t="0" r="r" b="b"/>
                <a:pathLst>
                  <a:path w="90" h="68">
                    <a:moveTo>
                      <a:pt x="90" y="68"/>
                    </a:moveTo>
                    <a:lnTo>
                      <a:pt x="90" y="66"/>
                    </a:lnTo>
                    <a:lnTo>
                      <a:pt x="90" y="66"/>
                    </a:lnTo>
                    <a:lnTo>
                      <a:pt x="90" y="64"/>
                    </a:lnTo>
                    <a:lnTo>
                      <a:pt x="90" y="62"/>
                    </a:lnTo>
                    <a:lnTo>
                      <a:pt x="90" y="62"/>
                    </a:lnTo>
                    <a:lnTo>
                      <a:pt x="90" y="60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88" y="52"/>
                    </a:lnTo>
                    <a:lnTo>
                      <a:pt x="88" y="48"/>
                    </a:lnTo>
                    <a:lnTo>
                      <a:pt x="88" y="46"/>
                    </a:lnTo>
                    <a:lnTo>
                      <a:pt x="86" y="44"/>
                    </a:lnTo>
                    <a:lnTo>
                      <a:pt x="86" y="40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2" y="30"/>
                    </a:lnTo>
                    <a:lnTo>
                      <a:pt x="80" y="28"/>
                    </a:lnTo>
                    <a:lnTo>
                      <a:pt x="80" y="24"/>
                    </a:lnTo>
                    <a:lnTo>
                      <a:pt x="78" y="22"/>
                    </a:lnTo>
                    <a:lnTo>
                      <a:pt x="76" y="18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8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6"/>
                    </a:lnTo>
                    <a:lnTo>
                      <a:pt x="24" y="34"/>
                    </a:lnTo>
                    <a:lnTo>
                      <a:pt x="26" y="32"/>
                    </a:lnTo>
                    <a:lnTo>
                      <a:pt x="30" y="30"/>
                    </a:lnTo>
                    <a:lnTo>
                      <a:pt x="32" y="28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8" y="26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6" y="22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8" y="24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4" y="26"/>
                    </a:lnTo>
                    <a:lnTo>
                      <a:pt x="66" y="26"/>
                    </a:lnTo>
                    <a:lnTo>
                      <a:pt x="68" y="28"/>
                    </a:lnTo>
                    <a:lnTo>
                      <a:pt x="70" y="30"/>
                    </a:lnTo>
                    <a:lnTo>
                      <a:pt x="72" y="32"/>
                    </a:lnTo>
                    <a:lnTo>
                      <a:pt x="74" y="34"/>
                    </a:lnTo>
                    <a:lnTo>
                      <a:pt x="76" y="36"/>
                    </a:lnTo>
                    <a:lnTo>
                      <a:pt x="78" y="38"/>
                    </a:lnTo>
                    <a:lnTo>
                      <a:pt x="80" y="46"/>
                    </a:lnTo>
                    <a:lnTo>
                      <a:pt x="84" y="52"/>
                    </a:lnTo>
                    <a:lnTo>
                      <a:pt x="86" y="58"/>
                    </a:lnTo>
                    <a:lnTo>
                      <a:pt x="88" y="62"/>
                    </a:lnTo>
                    <a:lnTo>
                      <a:pt x="90" y="64"/>
                    </a:lnTo>
                    <a:lnTo>
                      <a:pt x="90" y="66"/>
                    </a:lnTo>
                    <a:lnTo>
                      <a:pt x="90" y="66"/>
                    </a:lnTo>
                    <a:lnTo>
                      <a:pt x="90" y="68"/>
                    </a:lnTo>
                    <a:lnTo>
                      <a:pt x="9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3" name="Freeform 434"/>
              <p:cNvSpPr>
                <a:spLocks/>
              </p:cNvSpPr>
              <p:nvPr/>
            </p:nvSpPr>
            <p:spPr bwMode="auto">
              <a:xfrm>
                <a:off x="5749925" y="1241425"/>
                <a:ext cx="241300" cy="88900"/>
              </a:xfrm>
              <a:custGeom>
                <a:avLst/>
                <a:gdLst/>
                <a:ahLst/>
                <a:cxnLst>
                  <a:cxn ang="0">
                    <a:pos x="152" y="56"/>
                  </a:cxn>
                  <a:cxn ang="0">
                    <a:pos x="150" y="54"/>
                  </a:cxn>
                  <a:cxn ang="0">
                    <a:pos x="150" y="52"/>
                  </a:cxn>
                  <a:cxn ang="0">
                    <a:pos x="148" y="50"/>
                  </a:cxn>
                  <a:cxn ang="0">
                    <a:pos x="148" y="48"/>
                  </a:cxn>
                  <a:cxn ang="0">
                    <a:pos x="146" y="46"/>
                  </a:cxn>
                  <a:cxn ang="0">
                    <a:pos x="144" y="42"/>
                  </a:cxn>
                  <a:cxn ang="0">
                    <a:pos x="144" y="40"/>
                  </a:cxn>
                  <a:cxn ang="0">
                    <a:pos x="140" y="36"/>
                  </a:cxn>
                  <a:cxn ang="0">
                    <a:pos x="138" y="34"/>
                  </a:cxn>
                  <a:cxn ang="0">
                    <a:pos x="136" y="30"/>
                  </a:cxn>
                  <a:cxn ang="0">
                    <a:pos x="132" y="26"/>
                  </a:cxn>
                  <a:cxn ang="0">
                    <a:pos x="130" y="24"/>
                  </a:cxn>
                  <a:cxn ang="0">
                    <a:pos x="126" y="20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2" y="12"/>
                  </a:cxn>
                  <a:cxn ang="0">
                    <a:pos x="108" y="8"/>
                  </a:cxn>
                  <a:cxn ang="0">
                    <a:pos x="102" y="6"/>
                  </a:cxn>
                  <a:cxn ang="0">
                    <a:pos x="96" y="4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2" y="2"/>
                  </a:cxn>
                  <a:cxn ang="0">
                    <a:pos x="32" y="4"/>
                  </a:cxn>
                  <a:cxn ang="0">
                    <a:pos x="22" y="6"/>
                  </a:cxn>
                  <a:cxn ang="0">
                    <a:pos x="12" y="10"/>
                  </a:cxn>
                  <a:cxn ang="0">
                    <a:pos x="0" y="14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2" y="28"/>
                  </a:cxn>
                  <a:cxn ang="0">
                    <a:pos x="2" y="28"/>
                  </a:cxn>
                  <a:cxn ang="0">
                    <a:pos x="4" y="28"/>
                  </a:cxn>
                  <a:cxn ang="0">
                    <a:pos x="10" y="26"/>
                  </a:cxn>
                  <a:cxn ang="0">
                    <a:pos x="16" y="24"/>
                  </a:cxn>
                  <a:cxn ang="0">
                    <a:pos x="20" y="22"/>
                  </a:cxn>
                  <a:cxn ang="0">
                    <a:pos x="24" y="20"/>
                  </a:cxn>
                  <a:cxn ang="0">
                    <a:pos x="28" y="20"/>
                  </a:cxn>
                  <a:cxn ang="0">
                    <a:pos x="34" y="18"/>
                  </a:cxn>
                  <a:cxn ang="0">
                    <a:pos x="38" y="16"/>
                  </a:cxn>
                  <a:cxn ang="0">
                    <a:pos x="44" y="16"/>
                  </a:cxn>
                  <a:cxn ang="0">
                    <a:pos x="48" y="14"/>
                  </a:cxn>
                  <a:cxn ang="0">
                    <a:pos x="54" y="14"/>
                  </a:cxn>
                  <a:cxn ang="0">
                    <a:pos x="60" y="14"/>
                  </a:cxn>
                  <a:cxn ang="0">
                    <a:pos x="66" y="14"/>
                  </a:cxn>
                  <a:cxn ang="0">
                    <a:pos x="72" y="14"/>
                  </a:cxn>
                  <a:cxn ang="0">
                    <a:pos x="78" y="14"/>
                  </a:cxn>
                  <a:cxn ang="0">
                    <a:pos x="84" y="14"/>
                  </a:cxn>
                  <a:cxn ang="0">
                    <a:pos x="92" y="16"/>
                  </a:cxn>
                  <a:cxn ang="0">
                    <a:pos x="98" y="16"/>
                  </a:cxn>
                  <a:cxn ang="0">
                    <a:pos x="104" y="18"/>
                  </a:cxn>
                  <a:cxn ang="0">
                    <a:pos x="110" y="22"/>
                  </a:cxn>
                  <a:cxn ang="0">
                    <a:pos x="116" y="24"/>
                  </a:cxn>
                  <a:cxn ang="0">
                    <a:pos x="122" y="28"/>
                  </a:cxn>
                  <a:cxn ang="0">
                    <a:pos x="128" y="32"/>
                  </a:cxn>
                  <a:cxn ang="0">
                    <a:pos x="134" y="36"/>
                  </a:cxn>
                  <a:cxn ang="0">
                    <a:pos x="140" y="42"/>
                  </a:cxn>
                  <a:cxn ang="0">
                    <a:pos x="146" y="48"/>
                  </a:cxn>
                  <a:cxn ang="0">
                    <a:pos x="152" y="56"/>
                  </a:cxn>
                  <a:cxn ang="0">
                    <a:pos x="152" y="56"/>
                  </a:cxn>
                </a:cxnLst>
                <a:rect l="0" t="0" r="r" b="b"/>
                <a:pathLst>
                  <a:path w="152" h="56">
                    <a:moveTo>
                      <a:pt x="152" y="56"/>
                    </a:moveTo>
                    <a:lnTo>
                      <a:pt x="150" y="54"/>
                    </a:lnTo>
                    <a:lnTo>
                      <a:pt x="150" y="52"/>
                    </a:lnTo>
                    <a:lnTo>
                      <a:pt x="148" y="50"/>
                    </a:lnTo>
                    <a:lnTo>
                      <a:pt x="148" y="48"/>
                    </a:lnTo>
                    <a:lnTo>
                      <a:pt x="146" y="46"/>
                    </a:lnTo>
                    <a:lnTo>
                      <a:pt x="144" y="42"/>
                    </a:lnTo>
                    <a:lnTo>
                      <a:pt x="144" y="40"/>
                    </a:lnTo>
                    <a:lnTo>
                      <a:pt x="140" y="36"/>
                    </a:lnTo>
                    <a:lnTo>
                      <a:pt x="138" y="34"/>
                    </a:lnTo>
                    <a:lnTo>
                      <a:pt x="136" y="30"/>
                    </a:lnTo>
                    <a:lnTo>
                      <a:pt x="132" y="26"/>
                    </a:lnTo>
                    <a:lnTo>
                      <a:pt x="130" y="24"/>
                    </a:lnTo>
                    <a:lnTo>
                      <a:pt x="126" y="20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2" y="12"/>
                    </a:lnTo>
                    <a:lnTo>
                      <a:pt x="108" y="8"/>
                    </a:lnTo>
                    <a:lnTo>
                      <a:pt x="102" y="6"/>
                    </a:lnTo>
                    <a:lnTo>
                      <a:pt x="96" y="4"/>
                    </a:lnTo>
                    <a:lnTo>
                      <a:pt x="90" y="2"/>
                    </a:lnTo>
                    <a:lnTo>
                      <a:pt x="84" y="2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2" y="4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10" y="26"/>
                    </a:lnTo>
                    <a:lnTo>
                      <a:pt x="16" y="24"/>
                    </a:lnTo>
                    <a:lnTo>
                      <a:pt x="20" y="22"/>
                    </a:lnTo>
                    <a:lnTo>
                      <a:pt x="24" y="20"/>
                    </a:lnTo>
                    <a:lnTo>
                      <a:pt x="28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8" y="14"/>
                    </a:lnTo>
                    <a:lnTo>
                      <a:pt x="54" y="14"/>
                    </a:lnTo>
                    <a:lnTo>
                      <a:pt x="60" y="14"/>
                    </a:lnTo>
                    <a:lnTo>
                      <a:pt x="66" y="14"/>
                    </a:lnTo>
                    <a:lnTo>
                      <a:pt x="72" y="14"/>
                    </a:lnTo>
                    <a:lnTo>
                      <a:pt x="78" y="14"/>
                    </a:lnTo>
                    <a:lnTo>
                      <a:pt x="84" y="14"/>
                    </a:lnTo>
                    <a:lnTo>
                      <a:pt x="92" y="16"/>
                    </a:lnTo>
                    <a:lnTo>
                      <a:pt x="98" y="16"/>
                    </a:lnTo>
                    <a:lnTo>
                      <a:pt x="104" y="18"/>
                    </a:lnTo>
                    <a:lnTo>
                      <a:pt x="110" y="22"/>
                    </a:lnTo>
                    <a:lnTo>
                      <a:pt x="116" y="24"/>
                    </a:lnTo>
                    <a:lnTo>
                      <a:pt x="122" y="28"/>
                    </a:lnTo>
                    <a:lnTo>
                      <a:pt x="128" y="32"/>
                    </a:lnTo>
                    <a:lnTo>
                      <a:pt x="134" y="36"/>
                    </a:lnTo>
                    <a:lnTo>
                      <a:pt x="140" y="42"/>
                    </a:lnTo>
                    <a:lnTo>
                      <a:pt x="146" y="48"/>
                    </a:lnTo>
                    <a:lnTo>
                      <a:pt x="152" y="56"/>
                    </a:lnTo>
                    <a:lnTo>
                      <a:pt x="152" y="5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4" name="Freeform 435"/>
              <p:cNvSpPr>
                <a:spLocks/>
              </p:cNvSpPr>
              <p:nvPr/>
            </p:nvSpPr>
            <p:spPr bwMode="auto">
              <a:xfrm>
                <a:off x="5721350" y="1374775"/>
                <a:ext cx="269875" cy="85725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4" y="20"/>
                  </a:cxn>
                  <a:cxn ang="0">
                    <a:pos x="14" y="16"/>
                  </a:cxn>
                  <a:cxn ang="0">
                    <a:pos x="24" y="12"/>
                  </a:cxn>
                  <a:cxn ang="0">
                    <a:pos x="30" y="8"/>
                  </a:cxn>
                  <a:cxn ang="0">
                    <a:pos x="38" y="6"/>
                  </a:cxn>
                  <a:cxn ang="0">
                    <a:pos x="46" y="4"/>
                  </a:cxn>
                  <a:cxn ang="0">
                    <a:pos x="54" y="2"/>
                  </a:cxn>
                  <a:cxn ang="0">
                    <a:pos x="62" y="0"/>
                  </a:cxn>
                  <a:cxn ang="0">
                    <a:pos x="72" y="0"/>
                  </a:cxn>
                  <a:cxn ang="0">
                    <a:pos x="80" y="0"/>
                  </a:cxn>
                  <a:cxn ang="0">
                    <a:pos x="88" y="0"/>
                  </a:cxn>
                  <a:cxn ang="0">
                    <a:pos x="96" y="2"/>
                  </a:cxn>
                  <a:cxn ang="0">
                    <a:pos x="102" y="6"/>
                  </a:cxn>
                  <a:cxn ang="0">
                    <a:pos x="110" y="8"/>
                  </a:cxn>
                  <a:cxn ang="0">
                    <a:pos x="120" y="14"/>
                  </a:cxn>
                  <a:cxn ang="0">
                    <a:pos x="132" y="20"/>
                  </a:cxn>
                  <a:cxn ang="0">
                    <a:pos x="144" y="26"/>
                  </a:cxn>
                  <a:cxn ang="0">
                    <a:pos x="152" y="32"/>
                  </a:cxn>
                  <a:cxn ang="0">
                    <a:pos x="160" y="38"/>
                  </a:cxn>
                  <a:cxn ang="0">
                    <a:pos x="166" y="42"/>
                  </a:cxn>
                  <a:cxn ang="0">
                    <a:pos x="168" y="46"/>
                  </a:cxn>
                  <a:cxn ang="0">
                    <a:pos x="170" y="48"/>
                  </a:cxn>
                  <a:cxn ang="0">
                    <a:pos x="170" y="48"/>
                  </a:cxn>
                  <a:cxn ang="0">
                    <a:pos x="170" y="50"/>
                  </a:cxn>
                  <a:cxn ang="0">
                    <a:pos x="168" y="50"/>
                  </a:cxn>
                  <a:cxn ang="0">
                    <a:pos x="166" y="52"/>
                  </a:cxn>
                  <a:cxn ang="0">
                    <a:pos x="162" y="52"/>
                  </a:cxn>
                  <a:cxn ang="0">
                    <a:pos x="156" y="52"/>
                  </a:cxn>
                  <a:cxn ang="0">
                    <a:pos x="148" y="54"/>
                  </a:cxn>
                  <a:cxn ang="0">
                    <a:pos x="136" y="54"/>
                  </a:cxn>
                  <a:cxn ang="0">
                    <a:pos x="124" y="54"/>
                  </a:cxn>
                  <a:cxn ang="0">
                    <a:pos x="112" y="52"/>
                  </a:cxn>
                  <a:cxn ang="0">
                    <a:pos x="100" y="52"/>
                  </a:cxn>
                  <a:cxn ang="0">
                    <a:pos x="90" y="50"/>
                  </a:cxn>
                  <a:cxn ang="0">
                    <a:pos x="82" y="50"/>
                  </a:cxn>
                  <a:cxn ang="0">
                    <a:pos x="70" y="48"/>
                  </a:cxn>
                  <a:cxn ang="0">
                    <a:pos x="60" y="46"/>
                  </a:cxn>
                  <a:cxn ang="0">
                    <a:pos x="50" y="44"/>
                  </a:cxn>
                  <a:cxn ang="0">
                    <a:pos x="42" y="44"/>
                  </a:cxn>
                  <a:cxn ang="0">
                    <a:pos x="34" y="42"/>
                  </a:cxn>
                  <a:cxn ang="0">
                    <a:pos x="30" y="40"/>
                  </a:cxn>
                  <a:cxn ang="0">
                    <a:pos x="28" y="40"/>
                  </a:cxn>
                  <a:cxn ang="0">
                    <a:pos x="22" y="38"/>
                  </a:cxn>
                  <a:cxn ang="0">
                    <a:pos x="14" y="32"/>
                  </a:cxn>
                  <a:cxn ang="0">
                    <a:pos x="6" y="28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170" h="54">
                    <a:moveTo>
                      <a:pt x="0" y="24"/>
                    </a:moveTo>
                    <a:lnTo>
                      <a:pt x="0" y="24"/>
                    </a:lnTo>
                    <a:lnTo>
                      <a:pt x="2" y="22"/>
                    </a:lnTo>
                    <a:lnTo>
                      <a:pt x="4" y="20"/>
                    </a:lnTo>
                    <a:lnTo>
                      <a:pt x="10" y="18"/>
                    </a:lnTo>
                    <a:lnTo>
                      <a:pt x="14" y="16"/>
                    </a:lnTo>
                    <a:lnTo>
                      <a:pt x="20" y="14"/>
                    </a:lnTo>
                    <a:lnTo>
                      <a:pt x="24" y="12"/>
                    </a:lnTo>
                    <a:lnTo>
                      <a:pt x="26" y="10"/>
                    </a:lnTo>
                    <a:lnTo>
                      <a:pt x="30" y="8"/>
                    </a:lnTo>
                    <a:lnTo>
                      <a:pt x="34" y="8"/>
                    </a:lnTo>
                    <a:lnTo>
                      <a:pt x="38" y="6"/>
                    </a:lnTo>
                    <a:lnTo>
                      <a:pt x="42" y="4"/>
                    </a:lnTo>
                    <a:lnTo>
                      <a:pt x="46" y="4"/>
                    </a:lnTo>
                    <a:lnTo>
                      <a:pt x="50" y="2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2" y="2"/>
                    </a:lnTo>
                    <a:lnTo>
                      <a:pt x="96" y="2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6" y="6"/>
                    </a:lnTo>
                    <a:lnTo>
                      <a:pt x="110" y="8"/>
                    </a:lnTo>
                    <a:lnTo>
                      <a:pt x="114" y="10"/>
                    </a:lnTo>
                    <a:lnTo>
                      <a:pt x="120" y="14"/>
                    </a:lnTo>
                    <a:lnTo>
                      <a:pt x="126" y="16"/>
                    </a:lnTo>
                    <a:lnTo>
                      <a:pt x="132" y="20"/>
                    </a:lnTo>
                    <a:lnTo>
                      <a:pt x="138" y="24"/>
                    </a:lnTo>
                    <a:lnTo>
                      <a:pt x="144" y="26"/>
                    </a:lnTo>
                    <a:lnTo>
                      <a:pt x="148" y="30"/>
                    </a:lnTo>
                    <a:lnTo>
                      <a:pt x="152" y="32"/>
                    </a:lnTo>
                    <a:lnTo>
                      <a:pt x="156" y="36"/>
                    </a:lnTo>
                    <a:lnTo>
                      <a:pt x="160" y="38"/>
                    </a:lnTo>
                    <a:lnTo>
                      <a:pt x="162" y="40"/>
                    </a:lnTo>
                    <a:lnTo>
                      <a:pt x="166" y="42"/>
                    </a:lnTo>
                    <a:lnTo>
                      <a:pt x="168" y="44"/>
                    </a:lnTo>
                    <a:lnTo>
                      <a:pt x="168" y="46"/>
                    </a:lnTo>
                    <a:lnTo>
                      <a:pt x="168" y="46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50"/>
                    </a:lnTo>
                    <a:lnTo>
                      <a:pt x="170" y="50"/>
                    </a:lnTo>
                    <a:lnTo>
                      <a:pt x="168" y="50"/>
                    </a:lnTo>
                    <a:lnTo>
                      <a:pt x="168" y="50"/>
                    </a:lnTo>
                    <a:lnTo>
                      <a:pt x="166" y="52"/>
                    </a:lnTo>
                    <a:lnTo>
                      <a:pt x="166" y="52"/>
                    </a:lnTo>
                    <a:lnTo>
                      <a:pt x="164" y="52"/>
                    </a:lnTo>
                    <a:lnTo>
                      <a:pt x="162" y="52"/>
                    </a:lnTo>
                    <a:lnTo>
                      <a:pt x="160" y="52"/>
                    </a:lnTo>
                    <a:lnTo>
                      <a:pt x="156" y="52"/>
                    </a:lnTo>
                    <a:lnTo>
                      <a:pt x="154" y="52"/>
                    </a:lnTo>
                    <a:lnTo>
                      <a:pt x="148" y="54"/>
                    </a:lnTo>
                    <a:lnTo>
                      <a:pt x="142" y="54"/>
                    </a:lnTo>
                    <a:lnTo>
                      <a:pt x="136" y="54"/>
                    </a:lnTo>
                    <a:lnTo>
                      <a:pt x="130" y="54"/>
                    </a:lnTo>
                    <a:lnTo>
                      <a:pt x="124" y="54"/>
                    </a:lnTo>
                    <a:lnTo>
                      <a:pt x="118" y="54"/>
                    </a:lnTo>
                    <a:lnTo>
                      <a:pt x="112" y="52"/>
                    </a:lnTo>
                    <a:lnTo>
                      <a:pt x="106" y="52"/>
                    </a:lnTo>
                    <a:lnTo>
                      <a:pt x="100" y="52"/>
                    </a:lnTo>
                    <a:lnTo>
                      <a:pt x="96" y="52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2" y="50"/>
                    </a:lnTo>
                    <a:lnTo>
                      <a:pt x="76" y="48"/>
                    </a:lnTo>
                    <a:lnTo>
                      <a:pt x="70" y="48"/>
                    </a:lnTo>
                    <a:lnTo>
                      <a:pt x="66" y="48"/>
                    </a:lnTo>
                    <a:lnTo>
                      <a:pt x="60" y="46"/>
                    </a:lnTo>
                    <a:lnTo>
                      <a:pt x="56" y="46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2" y="44"/>
                    </a:lnTo>
                    <a:lnTo>
                      <a:pt x="38" y="42"/>
                    </a:lnTo>
                    <a:lnTo>
                      <a:pt x="34" y="42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2" y="38"/>
                    </a:lnTo>
                    <a:lnTo>
                      <a:pt x="18" y="34"/>
                    </a:lnTo>
                    <a:lnTo>
                      <a:pt x="14" y="32"/>
                    </a:lnTo>
                    <a:lnTo>
                      <a:pt x="10" y="30"/>
                    </a:lnTo>
                    <a:lnTo>
                      <a:pt x="6" y="28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5" name="Freeform 436"/>
              <p:cNvSpPr>
                <a:spLocks/>
              </p:cNvSpPr>
              <p:nvPr/>
            </p:nvSpPr>
            <p:spPr bwMode="auto">
              <a:xfrm>
                <a:off x="5765800" y="1397000"/>
                <a:ext cx="187325" cy="104775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30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6"/>
                  </a:cxn>
                  <a:cxn ang="0">
                    <a:pos x="12" y="50"/>
                  </a:cxn>
                  <a:cxn ang="0">
                    <a:pos x="16" y="54"/>
                  </a:cxn>
                  <a:cxn ang="0">
                    <a:pos x="22" y="58"/>
                  </a:cxn>
                  <a:cxn ang="0">
                    <a:pos x="30" y="60"/>
                  </a:cxn>
                  <a:cxn ang="0">
                    <a:pos x="38" y="62"/>
                  </a:cxn>
                  <a:cxn ang="0">
                    <a:pos x="46" y="64"/>
                  </a:cxn>
                  <a:cxn ang="0">
                    <a:pos x="54" y="66"/>
                  </a:cxn>
                  <a:cxn ang="0">
                    <a:pos x="62" y="66"/>
                  </a:cxn>
                  <a:cxn ang="0">
                    <a:pos x="72" y="66"/>
                  </a:cxn>
                  <a:cxn ang="0">
                    <a:pos x="80" y="66"/>
                  </a:cxn>
                  <a:cxn ang="0">
                    <a:pos x="88" y="64"/>
                  </a:cxn>
                  <a:cxn ang="0">
                    <a:pos x="94" y="62"/>
                  </a:cxn>
                  <a:cxn ang="0">
                    <a:pos x="102" y="58"/>
                  </a:cxn>
                  <a:cxn ang="0">
                    <a:pos x="106" y="54"/>
                  </a:cxn>
                  <a:cxn ang="0">
                    <a:pos x="112" y="50"/>
                  </a:cxn>
                  <a:cxn ang="0">
                    <a:pos x="114" y="46"/>
                  </a:cxn>
                  <a:cxn ang="0">
                    <a:pos x="118" y="42"/>
                  </a:cxn>
                  <a:cxn ang="0">
                    <a:pos x="118" y="36"/>
                  </a:cxn>
                  <a:cxn ang="0">
                    <a:pos x="118" y="32"/>
                  </a:cxn>
                  <a:cxn ang="0">
                    <a:pos x="116" y="26"/>
                  </a:cxn>
                  <a:cxn ang="0">
                    <a:pos x="114" y="22"/>
                  </a:cxn>
                  <a:cxn ang="0">
                    <a:pos x="110" y="18"/>
                  </a:cxn>
                  <a:cxn ang="0">
                    <a:pos x="104" y="14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4" y="4"/>
                  </a:cxn>
                  <a:cxn ang="0">
                    <a:pos x="76" y="2"/>
                  </a:cxn>
                  <a:cxn ang="0">
                    <a:pos x="68" y="0"/>
                  </a:cxn>
                  <a:cxn ang="0">
                    <a:pos x="60" y="0"/>
                  </a:cxn>
                </a:cxnLst>
                <a:rect l="0" t="0" r="r" b="b"/>
                <a:pathLst>
                  <a:path w="118" h="66">
                    <a:moveTo>
                      <a:pt x="60" y="0"/>
                    </a:move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8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6" y="64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4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2" y="66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72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0" y="66"/>
                    </a:lnTo>
                    <a:lnTo>
                      <a:pt x="82" y="64"/>
                    </a:lnTo>
                    <a:lnTo>
                      <a:pt x="86" y="64"/>
                    </a:lnTo>
                    <a:lnTo>
                      <a:pt x="88" y="64"/>
                    </a:lnTo>
                    <a:lnTo>
                      <a:pt x="90" y="62"/>
                    </a:lnTo>
                    <a:lnTo>
                      <a:pt x="92" y="62"/>
                    </a:lnTo>
                    <a:lnTo>
                      <a:pt x="94" y="62"/>
                    </a:lnTo>
                    <a:lnTo>
                      <a:pt x="98" y="60"/>
                    </a:lnTo>
                    <a:lnTo>
                      <a:pt x="100" y="60"/>
                    </a:lnTo>
                    <a:lnTo>
                      <a:pt x="102" y="58"/>
                    </a:lnTo>
                    <a:lnTo>
                      <a:pt x="104" y="58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8" y="54"/>
                    </a:lnTo>
                    <a:lnTo>
                      <a:pt x="110" y="52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4" y="48"/>
                    </a:lnTo>
                    <a:lnTo>
                      <a:pt x="114" y="46"/>
                    </a:lnTo>
                    <a:lnTo>
                      <a:pt x="116" y="44"/>
                    </a:lnTo>
                    <a:lnTo>
                      <a:pt x="116" y="44"/>
                    </a:lnTo>
                    <a:lnTo>
                      <a:pt x="118" y="42"/>
                    </a:lnTo>
                    <a:lnTo>
                      <a:pt x="118" y="40"/>
                    </a:lnTo>
                    <a:lnTo>
                      <a:pt x="118" y="38"/>
                    </a:lnTo>
                    <a:lnTo>
                      <a:pt x="118" y="36"/>
                    </a:lnTo>
                    <a:lnTo>
                      <a:pt x="118" y="36"/>
                    </a:lnTo>
                    <a:lnTo>
                      <a:pt x="118" y="34"/>
                    </a:lnTo>
                    <a:lnTo>
                      <a:pt x="118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6" y="26"/>
                    </a:lnTo>
                    <a:lnTo>
                      <a:pt x="116" y="24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0" y="18"/>
                    </a:lnTo>
                    <a:lnTo>
                      <a:pt x="108" y="16"/>
                    </a:lnTo>
                    <a:lnTo>
                      <a:pt x="106" y="14"/>
                    </a:lnTo>
                    <a:lnTo>
                      <a:pt x="104" y="14"/>
                    </a:lnTo>
                    <a:lnTo>
                      <a:pt x="102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6" name="Freeform 437"/>
              <p:cNvSpPr>
                <a:spLocks/>
              </p:cNvSpPr>
              <p:nvPr/>
            </p:nvSpPr>
            <p:spPr bwMode="auto">
              <a:xfrm>
                <a:off x="5768975" y="1397000"/>
                <a:ext cx="184150" cy="104775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4"/>
                  </a:cxn>
                  <a:cxn ang="0">
                    <a:pos x="10" y="48"/>
                  </a:cxn>
                  <a:cxn ang="0">
                    <a:pos x="16" y="52"/>
                  </a:cxn>
                  <a:cxn ang="0">
                    <a:pos x="22" y="56"/>
                  </a:cxn>
                  <a:cxn ang="0">
                    <a:pos x="28" y="60"/>
                  </a:cxn>
                  <a:cxn ang="0">
                    <a:pos x="36" y="62"/>
                  </a:cxn>
                  <a:cxn ang="0">
                    <a:pos x="44" y="64"/>
                  </a:cxn>
                  <a:cxn ang="0">
                    <a:pos x="52" y="64"/>
                  </a:cxn>
                  <a:cxn ang="0">
                    <a:pos x="62" y="66"/>
                  </a:cxn>
                  <a:cxn ang="0">
                    <a:pos x="70" y="64"/>
                  </a:cxn>
                  <a:cxn ang="0">
                    <a:pos x="78" y="64"/>
                  </a:cxn>
                  <a:cxn ang="0">
                    <a:pos x="86" y="62"/>
                  </a:cxn>
                  <a:cxn ang="0">
                    <a:pos x="92" y="60"/>
                  </a:cxn>
                  <a:cxn ang="0">
                    <a:pos x="98" y="58"/>
                  </a:cxn>
                  <a:cxn ang="0">
                    <a:pos x="104" y="54"/>
                  </a:cxn>
                  <a:cxn ang="0">
                    <a:pos x="108" y="50"/>
                  </a:cxn>
                  <a:cxn ang="0">
                    <a:pos x="112" y="46"/>
                  </a:cxn>
                  <a:cxn ang="0">
                    <a:pos x="114" y="42"/>
                  </a:cxn>
                  <a:cxn ang="0">
                    <a:pos x="114" y="36"/>
                  </a:cxn>
                  <a:cxn ang="0">
                    <a:pos x="114" y="32"/>
                  </a:cxn>
                  <a:cxn ang="0">
                    <a:pos x="114" y="26"/>
                  </a:cxn>
                  <a:cxn ang="0">
                    <a:pos x="110" y="22"/>
                  </a:cxn>
                  <a:cxn ang="0">
                    <a:pos x="106" y="18"/>
                  </a:cxn>
                  <a:cxn ang="0">
                    <a:pos x="102" y="14"/>
                  </a:cxn>
                  <a:cxn ang="0">
                    <a:pos x="96" y="10"/>
                  </a:cxn>
                  <a:cxn ang="0">
                    <a:pos x="90" y="6"/>
                  </a:cxn>
                  <a:cxn ang="0">
                    <a:pos x="82" y="4"/>
                  </a:cxn>
                  <a:cxn ang="0">
                    <a:pos x="74" y="2"/>
                  </a:cxn>
                  <a:cxn ang="0">
                    <a:pos x="66" y="0"/>
                  </a:cxn>
                  <a:cxn ang="0">
                    <a:pos x="58" y="0"/>
                  </a:cxn>
                </a:cxnLst>
                <a:rect l="0" t="0" r="r" b="b"/>
                <a:pathLst>
                  <a:path w="116" h="66">
                    <a:moveTo>
                      <a:pt x="58" y="0"/>
                    </a:move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42" y="62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4"/>
                    </a:lnTo>
                    <a:lnTo>
                      <a:pt x="56" y="64"/>
                    </a:lnTo>
                    <a:lnTo>
                      <a:pt x="58" y="64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6" y="64"/>
                    </a:lnTo>
                    <a:lnTo>
                      <a:pt x="70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4"/>
                    </a:lnTo>
                    <a:lnTo>
                      <a:pt x="82" y="62"/>
                    </a:lnTo>
                    <a:lnTo>
                      <a:pt x="86" y="62"/>
                    </a:lnTo>
                    <a:lnTo>
                      <a:pt x="88" y="62"/>
                    </a:lnTo>
                    <a:lnTo>
                      <a:pt x="90" y="60"/>
                    </a:lnTo>
                    <a:lnTo>
                      <a:pt x="92" y="60"/>
                    </a:lnTo>
                    <a:lnTo>
                      <a:pt x="94" y="58"/>
                    </a:lnTo>
                    <a:lnTo>
                      <a:pt x="96" y="58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2" y="54"/>
                    </a:lnTo>
                    <a:lnTo>
                      <a:pt x="104" y="54"/>
                    </a:lnTo>
                    <a:lnTo>
                      <a:pt x="106" y="52"/>
                    </a:lnTo>
                    <a:lnTo>
                      <a:pt x="106" y="52"/>
                    </a:lnTo>
                    <a:lnTo>
                      <a:pt x="108" y="50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2" y="46"/>
                    </a:lnTo>
                    <a:lnTo>
                      <a:pt x="112" y="44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6" y="34"/>
                    </a:lnTo>
                    <a:lnTo>
                      <a:pt x="114" y="34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2" y="24"/>
                    </a:lnTo>
                    <a:lnTo>
                      <a:pt x="112" y="24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6" y="18"/>
                    </a:lnTo>
                    <a:lnTo>
                      <a:pt x="106" y="16"/>
                    </a:lnTo>
                    <a:lnTo>
                      <a:pt x="104" y="14"/>
                    </a:lnTo>
                    <a:lnTo>
                      <a:pt x="102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6" y="10"/>
                    </a:lnTo>
                    <a:lnTo>
                      <a:pt x="94" y="8"/>
                    </a:lnTo>
                    <a:lnTo>
                      <a:pt x="92" y="8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7" name="Freeform 438"/>
              <p:cNvSpPr>
                <a:spLocks/>
              </p:cNvSpPr>
              <p:nvPr/>
            </p:nvSpPr>
            <p:spPr bwMode="auto">
              <a:xfrm>
                <a:off x="5775325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0"/>
                  </a:cxn>
                  <a:cxn ang="0">
                    <a:pos x="34" y="2"/>
                  </a:cxn>
                  <a:cxn ang="0">
                    <a:pos x="26" y="4"/>
                  </a:cxn>
                  <a:cxn ang="0">
                    <a:pos x="20" y="6"/>
                  </a:cxn>
                  <a:cxn ang="0">
                    <a:pos x="14" y="8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4" y="52"/>
                  </a:cxn>
                  <a:cxn ang="0">
                    <a:pos x="20" y="54"/>
                  </a:cxn>
                  <a:cxn ang="0">
                    <a:pos x="26" y="58"/>
                  </a:cxn>
                  <a:cxn ang="0">
                    <a:pos x="32" y="60"/>
                  </a:cxn>
                  <a:cxn ang="0">
                    <a:pos x="40" y="62"/>
                  </a:cxn>
                  <a:cxn ang="0">
                    <a:pos x="48" y="64"/>
                  </a:cxn>
                  <a:cxn ang="0">
                    <a:pos x="58" y="64"/>
                  </a:cxn>
                  <a:cxn ang="0">
                    <a:pos x="66" y="64"/>
                  </a:cxn>
                  <a:cxn ang="0">
                    <a:pos x="74" y="62"/>
                  </a:cxn>
                  <a:cxn ang="0">
                    <a:pos x="80" y="60"/>
                  </a:cxn>
                  <a:cxn ang="0">
                    <a:pos x="88" y="58"/>
                  </a:cxn>
                  <a:cxn ang="0">
                    <a:pos x="94" y="56"/>
                  </a:cxn>
                  <a:cxn ang="0">
                    <a:pos x="98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08" y="40"/>
                  </a:cxn>
                  <a:cxn ang="0">
                    <a:pos x="110" y="36"/>
                  </a:cxn>
                  <a:cxn ang="0">
                    <a:pos x="110" y="32"/>
                  </a:cxn>
                  <a:cxn ang="0">
                    <a:pos x="108" y="26"/>
                  </a:cxn>
                  <a:cxn ang="0">
                    <a:pos x="106" y="22"/>
                  </a:cxn>
                  <a:cxn ang="0">
                    <a:pos x="102" y="18"/>
                  </a:cxn>
                  <a:cxn ang="0">
                    <a:pos x="98" y="14"/>
                  </a:cxn>
                  <a:cxn ang="0">
                    <a:pos x="92" y="10"/>
                  </a:cxn>
                  <a:cxn ang="0">
                    <a:pos x="86" y="8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10" h="64">
                    <a:moveTo>
                      <a:pt x="54" y="0"/>
                    </a:moveTo>
                    <a:lnTo>
                      <a:pt x="52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60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38" y="62"/>
                    </a:lnTo>
                    <a:lnTo>
                      <a:pt x="40" y="62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4"/>
                    </a:lnTo>
                    <a:lnTo>
                      <a:pt x="68" y="64"/>
                    </a:lnTo>
                    <a:lnTo>
                      <a:pt x="70" y="62"/>
                    </a:lnTo>
                    <a:lnTo>
                      <a:pt x="74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2" y="60"/>
                    </a:lnTo>
                    <a:lnTo>
                      <a:pt x="86" y="60"/>
                    </a:lnTo>
                    <a:lnTo>
                      <a:pt x="88" y="58"/>
                    </a:lnTo>
                    <a:lnTo>
                      <a:pt x="90" y="58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100" y="52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4"/>
                    </a:lnTo>
                    <a:lnTo>
                      <a:pt x="108" y="42"/>
                    </a:lnTo>
                    <a:lnTo>
                      <a:pt x="108" y="40"/>
                    </a:lnTo>
                    <a:lnTo>
                      <a:pt x="110" y="40"/>
                    </a:lnTo>
                    <a:lnTo>
                      <a:pt x="110" y="38"/>
                    </a:lnTo>
                    <a:lnTo>
                      <a:pt x="110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4"/>
                    </a:lnTo>
                    <a:lnTo>
                      <a:pt x="106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0" y="16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6" y="8"/>
                    </a:lnTo>
                    <a:lnTo>
                      <a:pt x="84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8" name="Freeform 439"/>
              <p:cNvSpPr>
                <a:spLocks/>
              </p:cNvSpPr>
              <p:nvPr/>
            </p:nvSpPr>
            <p:spPr bwMode="auto">
              <a:xfrm>
                <a:off x="5778500" y="1397000"/>
                <a:ext cx="168275" cy="9842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2"/>
                  </a:cxn>
                  <a:cxn ang="0">
                    <a:pos x="32" y="2"/>
                  </a:cxn>
                  <a:cxn ang="0">
                    <a:pos x="26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4" y="50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2" y="58"/>
                  </a:cxn>
                  <a:cxn ang="0">
                    <a:pos x="40" y="60"/>
                  </a:cxn>
                  <a:cxn ang="0">
                    <a:pos x="48" y="62"/>
                  </a:cxn>
                  <a:cxn ang="0">
                    <a:pos x="56" y="62"/>
                  </a:cxn>
                  <a:cxn ang="0">
                    <a:pos x="64" y="62"/>
                  </a:cxn>
                  <a:cxn ang="0">
                    <a:pos x="72" y="60"/>
                  </a:cxn>
                  <a:cxn ang="0">
                    <a:pos x="78" y="60"/>
                  </a:cxn>
                  <a:cxn ang="0">
                    <a:pos x="84" y="58"/>
                  </a:cxn>
                  <a:cxn ang="0">
                    <a:pos x="90" y="54"/>
                  </a:cxn>
                  <a:cxn ang="0">
                    <a:pos x="96" y="52"/>
                  </a:cxn>
                  <a:cxn ang="0">
                    <a:pos x="100" y="48"/>
                  </a:cxn>
                  <a:cxn ang="0">
                    <a:pos x="104" y="44"/>
                  </a:cxn>
                  <a:cxn ang="0">
                    <a:pos x="106" y="40"/>
                  </a:cxn>
                  <a:cxn ang="0">
                    <a:pos x="106" y="36"/>
                  </a:cxn>
                  <a:cxn ang="0">
                    <a:pos x="106" y="30"/>
                  </a:cxn>
                  <a:cxn ang="0">
                    <a:pos x="104" y="26"/>
                  </a:cxn>
                  <a:cxn ang="0">
                    <a:pos x="102" y="22"/>
                  </a:cxn>
                  <a:cxn ang="0">
                    <a:pos x="98" y="18"/>
                  </a:cxn>
                  <a:cxn ang="0">
                    <a:pos x="94" y="14"/>
                  </a:cxn>
                  <a:cxn ang="0">
                    <a:pos x="90" y="10"/>
                  </a:cxn>
                  <a:cxn ang="0">
                    <a:pos x="82" y="8"/>
                  </a:cxn>
                  <a:cxn ang="0">
                    <a:pos x="76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06" h="62">
                    <a:moveTo>
                      <a:pt x="54" y="0"/>
                    </a:move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4" y="60"/>
                    </a:lnTo>
                    <a:lnTo>
                      <a:pt x="36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4" y="62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2" y="62"/>
                    </a:lnTo>
                    <a:lnTo>
                      <a:pt x="56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4" y="62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2" y="60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2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6"/>
                    </a:lnTo>
                    <a:lnTo>
                      <a:pt x="90" y="54"/>
                    </a:lnTo>
                    <a:lnTo>
                      <a:pt x="92" y="54"/>
                    </a:lnTo>
                    <a:lnTo>
                      <a:pt x="94" y="52"/>
                    </a:lnTo>
                    <a:lnTo>
                      <a:pt x="96" y="52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100" y="48"/>
                    </a:lnTo>
                    <a:lnTo>
                      <a:pt x="102" y="46"/>
                    </a:lnTo>
                    <a:lnTo>
                      <a:pt x="102" y="46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06" y="36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6" y="30"/>
                    </a:lnTo>
                    <a:lnTo>
                      <a:pt x="106" y="28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4"/>
                    </a:lnTo>
                    <a:lnTo>
                      <a:pt x="102" y="22"/>
                    </a:lnTo>
                    <a:lnTo>
                      <a:pt x="102" y="20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6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8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9" name="Freeform 440"/>
              <p:cNvSpPr>
                <a:spLocks/>
              </p:cNvSpPr>
              <p:nvPr/>
            </p:nvSpPr>
            <p:spPr bwMode="auto">
              <a:xfrm>
                <a:off x="5781675" y="1400175"/>
                <a:ext cx="16510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2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4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2" y="46"/>
                  </a:cxn>
                  <a:cxn ang="0">
                    <a:pos x="18" y="50"/>
                  </a:cxn>
                  <a:cxn ang="0">
                    <a:pos x="24" y="52"/>
                  </a:cxn>
                  <a:cxn ang="0">
                    <a:pos x="30" y="56"/>
                  </a:cxn>
                  <a:cxn ang="0">
                    <a:pos x="38" y="56"/>
                  </a:cxn>
                  <a:cxn ang="0">
                    <a:pos x="46" y="58"/>
                  </a:cxn>
                  <a:cxn ang="0">
                    <a:pos x="54" y="58"/>
                  </a:cxn>
                  <a:cxn ang="0">
                    <a:pos x="62" y="58"/>
                  </a:cxn>
                  <a:cxn ang="0">
                    <a:pos x="68" y="58"/>
                  </a:cxn>
                  <a:cxn ang="0">
                    <a:pos x="76" y="56"/>
                  </a:cxn>
                  <a:cxn ang="0">
                    <a:pos x="82" y="54"/>
                  </a:cxn>
                  <a:cxn ang="0">
                    <a:pos x="88" y="52"/>
                  </a:cxn>
                  <a:cxn ang="0">
                    <a:pos x="92" y="48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2" y="38"/>
                  </a:cxn>
                  <a:cxn ang="0">
                    <a:pos x="104" y="34"/>
                  </a:cxn>
                  <a:cxn ang="0">
                    <a:pos x="102" y="28"/>
                  </a:cxn>
                  <a:cxn ang="0">
                    <a:pos x="102" y="24"/>
                  </a:cxn>
                  <a:cxn ang="0">
                    <a:pos x="100" y="20"/>
                  </a:cxn>
                  <a:cxn ang="0">
                    <a:pos x="96" y="16"/>
                  </a:cxn>
                  <a:cxn ang="0">
                    <a:pos x="92" y="12"/>
                  </a:cxn>
                  <a:cxn ang="0">
                    <a:pos x="86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66" y="2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04" h="58">
                    <a:moveTo>
                      <a:pt x="52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6"/>
                    </a:lnTo>
                    <a:lnTo>
                      <a:pt x="34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2" y="58"/>
                    </a:lnTo>
                    <a:lnTo>
                      <a:pt x="64" y="58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72" y="58"/>
                    </a:lnTo>
                    <a:lnTo>
                      <a:pt x="74" y="56"/>
                    </a:lnTo>
                    <a:lnTo>
                      <a:pt x="76" y="56"/>
                    </a:lnTo>
                    <a:lnTo>
                      <a:pt x="78" y="56"/>
                    </a:lnTo>
                    <a:lnTo>
                      <a:pt x="80" y="54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98" y="44"/>
                    </a:lnTo>
                    <a:lnTo>
                      <a:pt x="98" y="42"/>
                    </a:lnTo>
                    <a:lnTo>
                      <a:pt x="100" y="42"/>
                    </a:lnTo>
                    <a:lnTo>
                      <a:pt x="100" y="40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6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4" y="32"/>
                    </a:lnTo>
                    <a:lnTo>
                      <a:pt x="104" y="30"/>
                    </a:lnTo>
                    <a:lnTo>
                      <a:pt x="102" y="28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8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0" name="Freeform 441"/>
              <p:cNvSpPr>
                <a:spLocks/>
              </p:cNvSpPr>
              <p:nvPr/>
            </p:nvSpPr>
            <p:spPr bwMode="auto">
              <a:xfrm>
                <a:off x="5784850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2"/>
                  </a:cxn>
                  <a:cxn ang="0">
                    <a:pos x="12" y="46"/>
                  </a:cxn>
                  <a:cxn ang="0">
                    <a:pos x="18" y="48"/>
                  </a:cxn>
                  <a:cxn ang="0">
                    <a:pos x="24" y="52"/>
                  </a:cxn>
                  <a:cxn ang="0">
                    <a:pos x="30" y="54"/>
                  </a:cxn>
                  <a:cxn ang="0">
                    <a:pos x="36" y="56"/>
                  </a:cxn>
                  <a:cxn ang="0">
                    <a:pos x="44" y="56"/>
                  </a:cxn>
                  <a:cxn ang="0">
                    <a:pos x="52" y="58"/>
                  </a:cxn>
                  <a:cxn ang="0">
                    <a:pos x="60" y="56"/>
                  </a:cxn>
                  <a:cxn ang="0">
                    <a:pos x="66" y="56"/>
                  </a:cxn>
                  <a:cxn ang="0">
                    <a:pos x="74" y="54"/>
                  </a:cxn>
                  <a:cxn ang="0">
                    <a:pos x="80" y="52"/>
                  </a:cxn>
                  <a:cxn ang="0">
                    <a:pos x="84" y="50"/>
                  </a:cxn>
                  <a:cxn ang="0">
                    <a:pos x="90" y="48"/>
                  </a:cxn>
                  <a:cxn ang="0">
                    <a:pos x="94" y="44"/>
                  </a:cxn>
                  <a:cxn ang="0">
                    <a:pos x="96" y="40"/>
                  </a:cxn>
                  <a:cxn ang="0">
                    <a:pos x="98" y="36"/>
                  </a:cxn>
                  <a:cxn ang="0">
                    <a:pos x="100" y="32"/>
                  </a:cxn>
                  <a:cxn ang="0">
                    <a:pos x="100" y="28"/>
                  </a:cxn>
                  <a:cxn ang="0">
                    <a:pos x="98" y="24"/>
                  </a:cxn>
                  <a:cxn ang="0">
                    <a:pos x="96" y="20"/>
                  </a:cxn>
                  <a:cxn ang="0">
                    <a:pos x="92" y="16"/>
                  </a:cxn>
                  <a:cxn ang="0">
                    <a:pos x="88" y="12"/>
                  </a:cxn>
                  <a:cxn ang="0">
                    <a:pos x="84" y="10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58" y="0"/>
                  </a:cxn>
                  <a:cxn ang="0">
                    <a:pos x="50" y="0"/>
                  </a:cxn>
                </a:cxnLst>
                <a:rect l="0" t="0" r="r" b="b"/>
                <a:pathLst>
                  <a:path w="100" h="58">
                    <a:moveTo>
                      <a:pt x="50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4"/>
                    </a:lnTo>
                    <a:lnTo>
                      <a:pt x="80" y="52"/>
                    </a:lnTo>
                    <a:lnTo>
                      <a:pt x="82" y="52"/>
                    </a:lnTo>
                    <a:lnTo>
                      <a:pt x="84" y="52"/>
                    </a:lnTo>
                    <a:lnTo>
                      <a:pt x="84" y="50"/>
                    </a:lnTo>
                    <a:lnTo>
                      <a:pt x="86" y="50"/>
                    </a:lnTo>
                    <a:lnTo>
                      <a:pt x="88" y="48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4" y="44"/>
                    </a:lnTo>
                    <a:lnTo>
                      <a:pt x="94" y="44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38"/>
                    </a:lnTo>
                    <a:lnTo>
                      <a:pt x="98" y="36"/>
                    </a:lnTo>
                    <a:lnTo>
                      <a:pt x="100" y="36"/>
                    </a:lnTo>
                    <a:lnTo>
                      <a:pt x="100" y="34"/>
                    </a:lnTo>
                    <a:lnTo>
                      <a:pt x="100" y="32"/>
                    </a:lnTo>
                    <a:lnTo>
                      <a:pt x="100" y="32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98" y="26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2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4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0" y="14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6" y="10"/>
                    </a:lnTo>
                    <a:lnTo>
                      <a:pt x="84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1" name="Freeform 442"/>
              <p:cNvSpPr>
                <a:spLocks/>
              </p:cNvSpPr>
              <p:nvPr/>
            </p:nvSpPr>
            <p:spPr bwMode="auto">
              <a:xfrm>
                <a:off x="5788025" y="1400175"/>
                <a:ext cx="152400" cy="88900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4"/>
                  </a:cxn>
                  <a:cxn ang="0">
                    <a:pos x="16" y="48"/>
                  </a:cxn>
                  <a:cxn ang="0">
                    <a:pos x="22" y="50"/>
                  </a:cxn>
                  <a:cxn ang="0">
                    <a:pos x="28" y="52"/>
                  </a:cxn>
                  <a:cxn ang="0">
                    <a:pos x="36" y="54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8" y="56"/>
                  </a:cxn>
                  <a:cxn ang="0">
                    <a:pos x="64" y="54"/>
                  </a:cxn>
                  <a:cxn ang="0">
                    <a:pos x="70" y="54"/>
                  </a:cxn>
                  <a:cxn ang="0">
                    <a:pos x="76" y="52"/>
                  </a:cxn>
                  <a:cxn ang="0">
                    <a:pos x="82" y="50"/>
                  </a:cxn>
                  <a:cxn ang="0">
                    <a:pos x="86" y="46"/>
                  </a:cxn>
                  <a:cxn ang="0">
                    <a:pos x="90" y="44"/>
                  </a:cxn>
                  <a:cxn ang="0">
                    <a:pos x="94" y="40"/>
                  </a:cxn>
                  <a:cxn ang="0">
                    <a:pos x="96" y="36"/>
                  </a:cxn>
                  <a:cxn ang="0">
                    <a:pos x="96" y="32"/>
                  </a:cxn>
                  <a:cxn ang="0">
                    <a:pos x="96" y="28"/>
                  </a:cxn>
                  <a:cxn ang="0">
                    <a:pos x="96" y="24"/>
                  </a:cxn>
                  <a:cxn ang="0">
                    <a:pos x="92" y="20"/>
                  </a:cxn>
                  <a:cxn ang="0">
                    <a:pos x="90" y="16"/>
                  </a:cxn>
                  <a:cxn ang="0">
                    <a:pos x="86" y="12"/>
                  </a:cxn>
                  <a:cxn ang="0">
                    <a:pos x="82" y="10"/>
                  </a:cxn>
                  <a:cxn ang="0">
                    <a:pos x="76" y="6"/>
                  </a:cxn>
                  <a:cxn ang="0">
                    <a:pos x="70" y="4"/>
                  </a:cxn>
                  <a:cxn ang="0">
                    <a:pos x="64" y="2"/>
                  </a:cxn>
                  <a:cxn ang="0">
                    <a:pos x="56" y="0"/>
                  </a:cxn>
                  <a:cxn ang="0">
                    <a:pos x="48" y="0"/>
                  </a:cxn>
                </a:cxnLst>
                <a:rect l="0" t="0" r="r" b="b"/>
                <a:pathLst>
                  <a:path w="96" h="56">
                    <a:moveTo>
                      <a:pt x="48" y="0"/>
                    </a:move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0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8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4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4"/>
                    </a:lnTo>
                    <a:lnTo>
                      <a:pt x="74" y="52"/>
                    </a:lnTo>
                    <a:lnTo>
                      <a:pt x="76" y="52"/>
                    </a:lnTo>
                    <a:lnTo>
                      <a:pt x="78" y="52"/>
                    </a:lnTo>
                    <a:lnTo>
                      <a:pt x="80" y="50"/>
                    </a:lnTo>
                    <a:lnTo>
                      <a:pt x="82" y="50"/>
                    </a:lnTo>
                    <a:lnTo>
                      <a:pt x="84" y="48"/>
                    </a:lnTo>
                    <a:lnTo>
                      <a:pt x="86" y="48"/>
                    </a:lnTo>
                    <a:lnTo>
                      <a:pt x="86" y="46"/>
                    </a:lnTo>
                    <a:lnTo>
                      <a:pt x="88" y="46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96" y="24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2" y="20"/>
                    </a:lnTo>
                    <a:lnTo>
                      <a:pt x="92" y="18"/>
                    </a:lnTo>
                    <a:lnTo>
                      <a:pt x="92" y="18"/>
                    </a:lnTo>
                    <a:lnTo>
                      <a:pt x="90" y="16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6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78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2" name="Freeform 443"/>
              <p:cNvSpPr>
                <a:spLocks/>
              </p:cNvSpPr>
              <p:nvPr/>
            </p:nvSpPr>
            <p:spPr bwMode="auto">
              <a:xfrm>
                <a:off x="5791200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2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8" y="40"/>
                  </a:cxn>
                  <a:cxn ang="0">
                    <a:pos x="12" y="42"/>
                  </a:cxn>
                  <a:cxn ang="0">
                    <a:pos x="16" y="46"/>
                  </a:cxn>
                  <a:cxn ang="0">
                    <a:pos x="22" y="48"/>
                  </a:cxn>
                  <a:cxn ang="0">
                    <a:pos x="28" y="50"/>
                  </a:cxn>
                  <a:cxn ang="0">
                    <a:pos x="34" y="52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6" y="54"/>
                  </a:cxn>
                  <a:cxn ang="0">
                    <a:pos x="62" y="54"/>
                  </a:cxn>
                  <a:cxn ang="0">
                    <a:pos x="68" y="52"/>
                  </a:cxn>
                  <a:cxn ang="0">
                    <a:pos x="74" y="50"/>
                  </a:cxn>
                  <a:cxn ang="0">
                    <a:pos x="78" y="48"/>
                  </a:cxn>
                  <a:cxn ang="0">
                    <a:pos x="84" y="46"/>
                  </a:cxn>
                  <a:cxn ang="0">
                    <a:pos x="88" y="42"/>
                  </a:cxn>
                  <a:cxn ang="0">
                    <a:pos x="90" y="40"/>
                  </a:cxn>
                  <a:cxn ang="0">
                    <a:pos x="92" y="36"/>
                  </a:cxn>
                  <a:cxn ang="0">
                    <a:pos x="94" y="32"/>
                  </a:cxn>
                  <a:cxn ang="0">
                    <a:pos x="94" y="28"/>
                  </a:cxn>
                  <a:cxn ang="0">
                    <a:pos x="92" y="24"/>
                  </a:cxn>
                  <a:cxn ang="0">
                    <a:pos x="90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78" y="10"/>
                  </a:cxn>
                  <a:cxn ang="0">
                    <a:pos x="74" y="8"/>
                  </a:cxn>
                  <a:cxn ang="0">
                    <a:pos x="68" y="4"/>
                  </a:cxn>
                  <a:cxn ang="0">
                    <a:pos x="62" y="2"/>
                  </a:cxn>
                  <a:cxn ang="0">
                    <a:pos x="54" y="2"/>
                  </a:cxn>
                  <a:cxn ang="0">
                    <a:pos x="48" y="0"/>
                  </a:cxn>
                </a:cxnLst>
                <a:rect l="0" t="0" r="r" b="b"/>
                <a:pathLst>
                  <a:path w="94" h="54">
                    <a:moveTo>
                      <a:pt x="48" y="0"/>
                    </a:move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50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4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2" y="52"/>
                    </a:lnTo>
                    <a:lnTo>
                      <a:pt x="74" y="50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80" y="48"/>
                    </a:lnTo>
                    <a:lnTo>
                      <a:pt x="82" y="46"/>
                    </a:lnTo>
                    <a:lnTo>
                      <a:pt x="84" y="46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2" y="34"/>
                    </a:lnTo>
                    <a:lnTo>
                      <a:pt x="92" y="34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30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2" y="26"/>
                    </a:lnTo>
                    <a:lnTo>
                      <a:pt x="92" y="24"/>
                    </a:lnTo>
                    <a:lnTo>
                      <a:pt x="92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4" y="14"/>
                    </a:lnTo>
                    <a:lnTo>
                      <a:pt x="84" y="12"/>
                    </a:lnTo>
                    <a:lnTo>
                      <a:pt x="82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4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3" name="Freeform 444"/>
              <p:cNvSpPr>
                <a:spLocks/>
              </p:cNvSpPr>
              <p:nvPr/>
            </p:nvSpPr>
            <p:spPr bwMode="auto">
              <a:xfrm>
                <a:off x="5794375" y="1400175"/>
                <a:ext cx="142875" cy="82550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38"/>
                  </a:cxn>
                  <a:cxn ang="0">
                    <a:pos x="10" y="42"/>
                  </a:cxn>
                  <a:cxn ang="0">
                    <a:pos x="16" y="44"/>
                  </a:cxn>
                  <a:cxn ang="0">
                    <a:pos x="20" y="48"/>
                  </a:cxn>
                  <a:cxn ang="0">
                    <a:pos x="26" y="50"/>
                  </a:cxn>
                  <a:cxn ang="0">
                    <a:pos x="32" y="50"/>
                  </a:cxn>
                  <a:cxn ang="0">
                    <a:pos x="40" y="52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60" y="52"/>
                  </a:cxn>
                  <a:cxn ang="0">
                    <a:pos x="66" y="50"/>
                  </a:cxn>
                  <a:cxn ang="0">
                    <a:pos x="72" y="50"/>
                  </a:cxn>
                  <a:cxn ang="0">
                    <a:pos x="76" y="48"/>
                  </a:cxn>
                  <a:cxn ang="0">
                    <a:pos x="80" y="44"/>
                  </a:cxn>
                  <a:cxn ang="0">
                    <a:pos x="84" y="42"/>
                  </a:cxn>
                  <a:cxn ang="0">
                    <a:pos x="86" y="38"/>
                  </a:cxn>
                  <a:cxn ang="0">
                    <a:pos x="88" y="36"/>
                  </a:cxn>
                  <a:cxn ang="0">
                    <a:pos x="90" y="32"/>
                  </a:cxn>
                  <a:cxn ang="0">
                    <a:pos x="90" y="28"/>
                  </a:cxn>
                  <a:cxn ang="0">
                    <a:pos x="88" y="24"/>
                  </a:cxn>
                  <a:cxn ang="0">
                    <a:pos x="86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2" y="2"/>
                  </a:cxn>
                  <a:cxn ang="0">
                    <a:pos x="46" y="2"/>
                  </a:cxn>
                </a:cxnLst>
                <a:rect l="0" t="0" r="r" b="b"/>
                <a:pathLst>
                  <a:path w="90" h="52">
                    <a:moveTo>
                      <a:pt x="46" y="2"/>
                    </a:move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2"/>
                    </a:lnTo>
                    <a:lnTo>
                      <a:pt x="38" y="52"/>
                    </a:lnTo>
                    <a:lnTo>
                      <a:pt x="40" y="52"/>
                    </a:lnTo>
                    <a:lnTo>
                      <a:pt x="42" y="52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8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0" y="44"/>
                    </a:lnTo>
                    <a:lnTo>
                      <a:pt x="82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90" y="34"/>
                    </a:lnTo>
                    <a:lnTo>
                      <a:pt x="90" y="32"/>
                    </a:lnTo>
                    <a:lnTo>
                      <a:pt x="90" y="32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88" y="24"/>
                    </a:lnTo>
                    <a:lnTo>
                      <a:pt x="88" y="22"/>
                    </a:lnTo>
                    <a:lnTo>
                      <a:pt x="88" y="22"/>
                    </a:lnTo>
                    <a:lnTo>
                      <a:pt x="86" y="20"/>
                    </a:lnTo>
                    <a:lnTo>
                      <a:pt x="86" y="18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2"/>
                    </a:lnTo>
                    <a:lnTo>
                      <a:pt x="78" y="10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4" name="Freeform 445"/>
              <p:cNvSpPr>
                <a:spLocks/>
              </p:cNvSpPr>
              <p:nvPr/>
            </p:nvSpPr>
            <p:spPr bwMode="auto">
              <a:xfrm>
                <a:off x="5797550" y="1403350"/>
                <a:ext cx="136525" cy="7937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4" y="0"/>
                  </a:cxn>
                  <a:cxn ang="0">
                    <a:pos x="28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6" y="36"/>
                  </a:cxn>
                  <a:cxn ang="0">
                    <a:pos x="10" y="38"/>
                  </a:cxn>
                  <a:cxn ang="0">
                    <a:pos x="14" y="42"/>
                  </a:cxn>
                  <a:cxn ang="0">
                    <a:pos x="20" y="44"/>
                  </a:cxn>
                  <a:cxn ang="0">
                    <a:pos x="26" y="46"/>
                  </a:cxn>
                  <a:cxn ang="0">
                    <a:pos x="32" y="48"/>
                  </a:cxn>
                  <a:cxn ang="0">
                    <a:pos x="38" y="48"/>
                  </a:cxn>
                  <a:cxn ang="0">
                    <a:pos x="44" y="50"/>
                  </a:cxn>
                  <a:cxn ang="0">
                    <a:pos x="50" y="50"/>
                  </a:cxn>
                  <a:cxn ang="0">
                    <a:pos x="58" y="48"/>
                  </a:cxn>
                  <a:cxn ang="0">
                    <a:pos x="62" y="48"/>
                  </a:cxn>
                  <a:cxn ang="0">
                    <a:pos x="68" y="46"/>
                  </a:cxn>
                  <a:cxn ang="0">
                    <a:pos x="74" y="44"/>
                  </a:cxn>
                  <a:cxn ang="0">
                    <a:pos x="78" y="42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2"/>
                  </a:cxn>
                  <a:cxn ang="0">
                    <a:pos x="86" y="30"/>
                  </a:cxn>
                  <a:cxn ang="0">
                    <a:pos x="86" y="26"/>
                  </a:cxn>
                  <a:cxn ang="0">
                    <a:pos x="86" y="22"/>
                  </a:cxn>
                  <a:cxn ang="0">
                    <a:pos x="84" y="18"/>
                  </a:cxn>
                  <a:cxn ang="0">
                    <a:pos x="80" y="14"/>
                  </a:cxn>
                  <a:cxn ang="0">
                    <a:pos x="78" y="12"/>
                  </a:cxn>
                  <a:cxn ang="0">
                    <a:pos x="74" y="8"/>
                  </a:cxn>
                  <a:cxn ang="0">
                    <a:pos x="68" y="6"/>
                  </a:cxn>
                  <a:cxn ang="0">
                    <a:pos x="64" y="4"/>
                  </a:cxn>
                  <a:cxn ang="0">
                    <a:pos x="58" y="2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86" h="50">
                    <a:moveTo>
                      <a:pt x="44" y="0"/>
                    </a:move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50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50" y="50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6" y="46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4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6" y="42"/>
                    </a:lnTo>
                    <a:lnTo>
                      <a:pt x="78" y="42"/>
                    </a:lnTo>
                    <a:lnTo>
                      <a:pt x="78" y="4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2" y="38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4"/>
                    </a:lnTo>
                    <a:lnTo>
                      <a:pt x="86" y="32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6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5" name="Freeform 446"/>
              <p:cNvSpPr>
                <a:spLocks/>
              </p:cNvSpPr>
              <p:nvPr/>
            </p:nvSpPr>
            <p:spPr bwMode="auto">
              <a:xfrm>
                <a:off x="5800725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4"/>
                  </a:cxn>
                  <a:cxn ang="0">
                    <a:pos x="10" y="38"/>
                  </a:cxn>
                  <a:cxn ang="0">
                    <a:pos x="14" y="40"/>
                  </a:cxn>
                  <a:cxn ang="0">
                    <a:pos x="18" y="42"/>
                  </a:cxn>
                  <a:cxn ang="0">
                    <a:pos x="24" y="44"/>
                  </a:cxn>
                  <a:cxn ang="0">
                    <a:pos x="30" y="46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8"/>
                  </a:cxn>
                  <a:cxn ang="0">
                    <a:pos x="54" y="48"/>
                  </a:cxn>
                  <a:cxn ang="0">
                    <a:pos x="60" y="46"/>
                  </a:cxn>
                  <a:cxn ang="0">
                    <a:pos x="66" y="44"/>
                  </a:cxn>
                  <a:cxn ang="0">
                    <a:pos x="70" y="44"/>
                  </a:cxn>
                  <a:cxn ang="0">
                    <a:pos x="74" y="40"/>
                  </a:cxn>
                  <a:cxn ang="0">
                    <a:pos x="78" y="38"/>
                  </a:cxn>
                  <a:cxn ang="0">
                    <a:pos x="80" y="36"/>
                  </a:cxn>
                  <a:cxn ang="0">
                    <a:pos x="82" y="32"/>
                  </a:cxn>
                  <a:cxn ang="0">
                    <a:pos x="84" y="28"/>
                  </a:cxn>
                  <a:cxn ang="0">
                    <a:pos x="84" y="24"/>
                  </a:cxn>
                  <a:cxn ang="0">
                    <a:pos x="82" y="22"/>
                  </a:cxn>
                  <a:cxn ang="0">
                    <a:pos x="80" y="18"/>
                  </a:cxn>
                  <a:cxn ang="0">
                    <a:pos x="78" y="14"/>
                  </a:cxn>
                  <a:cxn ang="0">
                    <a:pos x="74" y="12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0"/>
                  </a:cxn>
                  <a:cxn ang="0">
                    <a:pos x="42" y="0"/>
                  </a:cxn>
                </a:cxnLst>
                <a:rect l="0" t="0" r="r" b="b"/>
                <a:pathLst>
                  <a:path w="84" h="48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6"/>
                    </a:lnTo>
                    <a:lnTo>
                      <a:pt x="66" y="44"/>
                    </a:lnTo>
                    <a:lnTo>
                      <a:pt x="68" y="44"/>
                    </a:lnTo>
                    <a:lnTo>
                      <a:pt x="68" y="44"/>
                    </a:lnTo>
                    <a:lnTo>
                      <a:pt x="70" y="44"/>
                    </a:lnTo>
                    <a:lnTo>
                      <a:pt x="72" y="42"/>
                    </a:lnTo>
                    <a:lnTo>
                      <a:pt x="74" y="42"/>
                    </a:lnTo>
                    <a:lnTo>
                      <a:pt x="74" y="40"/>
                    </a:lnTo>
                    <a:lnTo>
                      <a:pt x="76" y="40"/>
                    </a:lnTo>
                    <a:lnTo>
                      <a:pt x="76" y="40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2" y="34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4" y="30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4" y="24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78" y="16"/>
                    </a:lnTo>
                    <a:lnTo>
                      <a:pt x="78" y="14"/>
                    </a:lnTo>
                    <a:lnTo>
                      <a:pt x="76" y="14"/>
                    </a:lnTo>
                    <a:lnTo>
                      <a:pt x="76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6" name="Freeform 447"/>
              <p:cNvSpPr>
                <a:spLocks/>
              </p:cNvSpPr>
              <p:nvPr/>
            </p:nvSpPr>
            <p:spPr bwMode="auto">
              <a:xfrm>
                <a:off x="5803900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6"/>
                  </a:cxn>
                  <a:cxn ang="0">
                    <a:pos x="14" y="38"/>
                  </a:cxn>
                  <a:cxn ang="0">
                    <a:pos x="18" y="40"/>
                  </a:cxn>
                  <a:cxn ang="0">
                    <a:pos x="24" y="42"/>
                  </a:cxn>
                  <a:cxn ang="0">
                    <a:pos x="28" y="44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6"/>
                  </a:cxn>
                  <a:cxn ang="0">
                    <a:pos x="58" y="46"/>
                  </a:cxn>
                  <a:cxn ang="0">
                    <a:pos x="62" y="44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4" y="38"/>
                  </a:cxn>
                  <a:cxn ang="0">
                    <a:pos x="78" y="34"/>
                  </a:cxn>
                  <a:cxn ang="0">
                    <a:pos x="80" y="32"/>
                  </a:cxn>
                  <a:cxn ang="0">
                    <a:pos x="80" y="28"/>
                  </a:cxn>
                  <a:cxn ang="0">
                    <a:pos x="80" y="24"/>
                  </a:cxn>
                  <a:cxn ang="0">
                    <a:pos x="80" y="22"/>
                  </a:cxn>
                  <a:cxn ang="0">
                    <a:pos x="78" y="18"/>
                  </a:cxn>
                  <a:cxn ang="0">
                    <a:pos x="74" y="14"/>
                  </a:cxn>
                  <a:cxn ang="0">
                    <a:pos x="72" y="12"/>
                  </a:cxn>
                  <a:cxn ang="0">
                    <a:pos x="68" y="8"/>
                  </a:cxn>
                  <a:cxn ang="0">
                    <a:pos x="64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48" y="2"/>
                  </a:cxn>
                  <a:cxn ang="0">
                    <a:pos x="42" y="0"/>
                  </a:cxn>
                </a:cxnLst>
                <a:rect l="0" t="0" r="r" b="b"/>
                <a:pathLst>
                  <a:path w="80" h="46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6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6" y="42"/>
                    </a:lnTo>
                    <a:lnTo>
                      <a:pt x="68" y="42"/>
                    </a:lnTo>
                    <a:lnTo>
                      <a:pt x="68" y="42"/>
                    </a:lnTo>
                    <a:lnTo>
                      <a:pt x="70" y="40"/>
                    </a:lnTo>
                    <a:lnTo>
                      <a:pt x="72" y="40"/>
                    </a:lnTo>
                    <a:lnTo>
                      <a:pt x="72" y="40"/>
                    </a:lnTo>
                    <a:lnTo>
                      <a:pt x="74" y="38"/>
                    </a:lnTo>
                    <a:lnTo>
                      <a:pt x="74" y="38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8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0" y="30"/>
                    </a:lnTo>
                    <a:lnTo>
                      <a:pt x="80" y="28"/>
                    </a:lnTo>
                    <a:lnTo>
                      <a:pt x="80" y="26"/>
                    </a:lnTo>
                    <a:lnTo>
                      <a:pt x="80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78" y="20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7" name="Freeform 448"/>
              <p:cNvSpPr>
                <a:spLocks/>
              </p:cNvSpPr>
              <p:nvPr/>
            </p:nvSpPr>
            <p:spPr bwMode="auto">
              <a:xfrm>
                <a:off x="5807075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2" y="38"/>
                  </a:cxn>
                  <a:cxn ang="0">
                    <a:pos x="18" y="40"/>
                  </a:cxn>
                  <a:cxn ang="0">
                    <a:pos x="22" y="42"/>
                  </a:cxn>
                  <a:cxn ang="0">
                    <a:pos x="28" y="42"/>
                  </a:cxn>
                  <a:cxn ang="0">
                    <a:pos x="34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4"/>
                  </a:cxn>
                  <a:cxn ang="0">
                    <a:pos x="56" y="44"/>
                  </a:cxn>
                  <a:cxn ang="0">
                    <a:pos x="60" y="42"/>
                  </a:cxn>
                  <a:cxn ang="0">
                    <a:pos x="64" y="40"/>
                  </a:cxn>
                  <a:cxn ang="0">
                    <a:pos x="68" y="38"/>
                  </a:cxn>
                  <a:cxn ang="0">
                    <a:pos x="72" y="36"/>
                  </a:cxn>
                  <a:cxn ang="0">
                    <a:pos x="74" y="34"/>
                  </a:cxn>
                  <a:cxn ang="0">
                    <a:pos x="76" y="30"/>
                  </a:cxn>
                  <a:cxn ang="0">
                    <a:pos x="76" y="28"/>
                  </a:cxn>
                  <a:cxn ang="0">
                    <a:pos x="76" y="24"/>
                  </a:cxn>
                  <a:cxn ang="0">
                    <a:pos x="76" y="22"/>
                  </a:cxn>
                  <a:cxn ang="0">
                    <a:pos x="74" y="18"/>
                  </a:cxn>
                  <a:cxn ang="0">
                    <a:pos x="72" y="14"/>
                  </a:cxn>
                  <a:cxn ang="0">
                    <a:pos x="68" y="12"/>
                  </a:cxn>
                  <a:cxn ang="0">
                    <a:pos x="66" y="10"/>
                  </a:cxn>
                  <a:cxn ang="0">
                    <a:pos x="62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6" y="2"/>
                  </a:cxn>
                  <a:cxn ang="0">
                    <a:pos x="40" y="2"/>
                  </a:cxn>
                </a:cxnLst>
                <a:rect l="0" t="0" r="r" b="b"/>
                <a:pathLst>
                  <a:path w="76" h="44">
                    <a:moveTo>
                      <a:pt x="40" y="2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60" y="42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68" y="38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2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8" name="Freeform 449"/>
              <p:cNvSpPr>
                <a:spLocks/>
              </p:cNvSpPr>
              <p:nvPr/>
            </p:nvSpPr>
            <p:spPr bwMode="auto">
              <a:xfrm>
                <a:off x="5810250" y="1406525"/>
                <a:ext cx="117475" cy="6667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0" y="0"/>
                  </a:cxn>
                  <a:cxn ang="0">
                    <a:pos x="24" y="0"/>
                  </a:cxn>
                  <a:cxn ang="0">
                    <a:pos x="20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6" y="28"/>
                  </a:cxn>
                  <a:cxn ang="0">
                    <a:pos x="8" y="32"/>
                  </a:cxn>
                  <a:cxn ang="0">
                    <a:pos x="12" y="34"/>
                  </a:cxn>
                  <a:cxn ang="0">
                    <a:pos x="16" y="36"/>
                  </a:cxn>
                  <a:cxn ang="0">
                    <a:pos x="22" y="38"/>
                  </a:cxn>
                  <a:cxn ang="0">
                    <a:pos x="26" y="40"/>
                  </a:cxn>
                  <a:cxn ang="0">
                    <a:pos x="32" y="40"/>
                  </a:cxn>
                  <a:cxn ang="0">
                    <a:pos x="38" y="42"/>
                  </a:cxn>
                  <a:cxn ang="0">
                    <a:pos x="42" y="42"/>
                  </a:cxn>
                  <a:cxn ang="0">
                    <a:pos x="48" y="42"/>
                  </a:cxn>
                  <a:cxn ang="0">
                    <a:pos x="52" y="40"/>
                  </a:cxn>
                  <a:cxn ang="0">
                    <a:pos x="58" y="40"/>
                  </a:cxn>
                  <a:cxn ang="0">
                    <a:pos x="62" y="38"/>
                  </a:cxn>
                  <a:cxn ang="0">
                    <a:pos x="66" y="36"/>
                  </a:cxn>
                  <a:cxn ang="0">
                    <a:pos x="68" y="34"/>
                  </a:cxn>
                  <a:cxn ang="0">
                    <a:pos x="70" y="32"/>
                  </a:cxn>
                  <a:cxn ang="0">
                    <a:pos x="72" y="28"/>
                  </a:cxn>
                  <a:cxn ang="0">
                    <a:pos x="74" y="26"/>
                  </a:cxn>
                  <a:cxn ang="0">
                    <a:pos x="74" y="22"/>
                  </a:cxn>
                  <a:cxn ang="0">
                    <a:pos x="72" y="18"/>
                  </a:cxn>
                  <a:cxn ang="0">
                    <a:pos x="72" y="16"/>
                  </a:cxn>
                  <a:cxn ang="0">
                    <a:pos x="70" y="12"/>
                  </a:cxn>
                  <a:cxn ang="0">
                    <a:pos x="66" y="10"/>
                  </a:cxn>
                  <a:cxn ang="0">
                    <a:pos x="62" y="8"/>
                  </a:cxn>
                  <a:cxn ang="0">
                    <a:pos x="58" y="6"/>
                  </a:cxn>
                  <a:cxn ang="0">
                    <a:pos x="54" y="4"/>
                  </a:cxn>
                  <a:cxn ang="0">
                    <a:pos x="50" y="2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74" h="42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52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2" y="28"/>
                    </a:lnTo>
                    <a:lnTo>
                      <a:pt x="74" y="26"/>
                    </a:lnTo>
                    <a:lnTo>
                      <a:pt x="74" y="26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72" y="16"/>
                    </a:lnTo>
                    <a:lnTo>
                      <a:pt x="72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9" name="Freeform 450"/>
              <p:cNvSpPr>
                <a:spLocks/>
              </p:cNvSpPr>
              <p:nvPr/>
            </p:nvSpPr>
            <p:spPr bwMode="auto">
              <a:xfrm>
                <a:off x="5813425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8" y="0"/>
                  </a:cxn>
                  <a:cxn ang="0">
                    <a:pos x="24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2" y="22"/>
                  </a:cxn>
                  <a:cxn ang="0">
                    <a:pos x="2" y="24"/>
                  </a:cxn>
                  <a:cxn ang="0">
                    <a:pos x="6" y="28"/>
                  </a:cxn>
                  <a:cxn ang="0">
                    <a:pos x="8" y="30"/>
                  </a:cxn>
                  <a:cxn ang="0">
                    <a:pos x="12" y="32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4" y="38"/>
                  </a:cxn>
                  <a:cxn ang="0">
                    <a:pos x="30" y="40"/>
                  </a:cxn>
                  <a:cxn ang="0">
                    <a:pos x="36" y="40"/>
                  </a:cxn>
                  <a:cxn ang="0">
                    <a:pos x="40" y="40"/>
                  </a:cxn>
                  <a:cxn ang="0">
                    <a:pos x="46" y="40"/>
                  </a:cxn>
                  <a:cxn ang="0">
                    <a:pos x="50" y="40"/>
                  </a:cxn>
                  <a:cxn ang="0">
                    <a:pos x="54" y="38"/>
                  </a:cxn>
                  <a:cxn ang="0">
                    <a:pos x="58" y="36"/>
                  </a:cxn>
                  <a:cxn ang="0">
                    <a:pos x="62" y="34"/>
                  </a:cxn>
                  <a:cxn ang="0">
                    <a:pos x="66" y="32"/>
                  </a:cxn>
                  <a:cxn ang="0">
                    <a:pos x="68" y="30"/>
                  </a:cxn>
                  <a:cxn ang="0">
                    <a:pos x="70" y="28"/>
                  </a:cxn>
                  <a:cxn ang="0">
                    <a:pos x="70" y="24"/>
                  </a:cxn>
                  <a:cxn ang="0">
                    <a:pos x="70" y="22"/>
                  </a:cxn>
                  <a:cxn ang="0">
                    <a:pos x="70" y="18"/>
                  </a:cxn>
                  <a:cxn ang="0">
                    <a:pos x="68" y="16"/>
                  </a:cxn>
                  <a:cxn ang="0">
                    <a:pos x="66" y="14"/>
                  </a:cxn>
                  <a:cxn ang="0">
                    <a:pos x="64" y="10"/>
                  </a:cxn>
                  <a:cxn ang="0">
                    <a:pos x="60" y="8"/>
                  </a:cxn>
                  <a:cxn ang="0">
                    <a:pos x="56" y="6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2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40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6" y="40"/>
                    </a:lnTo>
                    <a:lnTo>
                      <a:pt x="48" y="40"/>
                    </a:lnTo>
                    <a:lnTo>
                      <a:pt x="48" y="40"/>
                    </a:lnTo>
                    <a:lnTo>
                      <a:pt x="50" y="40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2" y="10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0" name="Freeform 451"/>
              <p:cNvSpPr>
                <a:spLocks/>
              </p:cNvSpPr>
              <p:nvPr/>
            </p:nvSpPr>
            <p:spPr bwMode="auto">
              <a:xfrm>
                <a:off x="5816600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28" y="0"/>
                  </a:cxn>
                  <a:cxn ang="0">
                    <a:pos x="22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4"/>
                  </a:cxn>
                  <a:cxn ang="0">
                    <a:pos x="6" y="26"/>
                  </a:cxn>
                  <a:cxn ang="0">
                    <a:pos x="8" y="28"/>
                  </a:cxn>
                  <a:cxn ang="0">
                    <a:pos x="12" y="32"/>
                  </a:cxn>
                  <a:cxn ang="0">
                    <a:pos x="14" y="34"/>
                  </a:cxn>
                  <a:cxn ang="0">
                    <a:pos x="18" y="34"/>
                  </a:cxn>
                  <a:cxn ang="0">
                    <a:pos x="24" y="36"/>
                  </a:cxn>
                  <a:cxn ang="0">
                    <a:pos x="28" y="38"/>
                  </a:cxn>
                  <a:cxn ang="0">
                    <a:pos x="34" y="38"/>
                  </a:cxn>
                  <a:cxn ang="0">
                    <a:pos x="38" y="38"/>
                  </a:cxn>
                  <a:cxn ang="0">
                    <a:pos x="44" y="38"/>
                  </a:cxn>
                  <a:cxn ang="0">
                    <a:pos x="48" y="38"/>
                  </a:cxn>
                  <a:cxn ang="0">
                    <a:pos x="52" y="36"/>
                  </a:cxn>
                  <a:cxn ang="0">
                    <a:pos x="56" y="36"/>
                  </a:cxn>
                  <a:cxn ang="0">
                    <a:pos x="60" y="34"/>
                  </a:cxn>
                  <a:cxn ang="0">
                    <a:pos x="62" y="32"/>
                  </a:cxn>
                  <a:cxn ang="0">
                    <a:pos x="64" y="30"/>
                  </a:cxn>
                  <a:cxn ang="0">
                    <a:pos x="66" y="28"/>
                  </a:cxn>
                  <a:cxn ang="0">
                    <a:pos x="66" y="24"/>
                  </a:cxn>
                  <a:cxn ang="0">
                    <a:pos x="66" y="22"/>
                  </a:cxn>
                  <a:cxn ang="0">
                    <a:pos x="66" y="18"/>
                  </a:cxn>
                  <a:cxn ang="0">
                    <a:pos x="66" y="16"/>
                  </a:cxn>
                  <a:cxn ang="0">
                    <a:pos x="64" y="14"/>
                  </a:cxn>
                  <a:cxn ang="0">
                    <a:pos x="60" y="10"/>
                  </a:cxn>
                  <a:cxn ang="0">
                    <a:pos x="58" y="8"/>
                  </a:cxn>
                  <a:cxn ang="0">
                    <a:pos x="54" y="6"/>
                  </a:cxn>
                  <a:cxn ang="0">
                    <a:pos x="50" y="4"/>
                  </a:cxn>
                  <a:cxn ang="0">
                    <a:pos x="46" y="2"/>
                  </a:cxn>
                  <a:cxn ang="0">
                    <a:pos x="40" y="2"/>
                  </a:cxn>
                  <a:cxn ang="0">
                    <a:pos x="36" y="0"/>
                  </a:cxn>
                </a:cxnLst>
                <a:rect l="0" t="0" r="r" b="b"/>
                <a:pathLst>
                  <a:path w="66" h="38">
                    <a:moveTo>
                      <a:pt x="36" y="0"/>
                    </a:move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28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8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4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4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1" name="Freeform 452"/>
              <p:cNvSpPr>
                <a:spLocks/>
              </p:cNvSpPr>
              <p:nvPr/>
            </p:nvSpPr>
            <p:spPr bwMode="auto">
              <a:xfrm>
                <a:off x="5819775" y="1406525"/>
                <a:ext cx="101600" cy="6032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18" y="2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6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8" y="28"/>
                  </a:cxn>
                  <a:cxn ang="0">
                    <a:pos x="10" y="30"/>
                  </a:cxn>
                  <a:cxn ang="0">
                    <a:pos x="14" y="32"/>
                  </a:cxn>
                  <a:cxn ang="0">
                    <a:pos x="18" y="34"/>
                  </a:cxn>
                  <a:cxn ang="0">
                    <a:pos x="22" y="34"/>
                  </a:cxn>
                  <a:cxn ang="0">
                    <a:pos x="26" y="36"/>
                  </a:cxn>
                  <a:cxn ang="0">
                    <a:pos x="32" y="36"/>
                  </a:cxn>
                  <a:cxn ang="0">
                    <a:pos x="36" y="38"/>
                  </a:cxn>
                  <a:cxn ang="0">
                    <a:pos x="40" y="38"/>
                  </a:cxn>
                  <a:cxn ang="0">
                    <a:pos x="46" y="36"/>
                  </a:cxn>
                  <a:cxn ang="0">
                    <a:pos x="50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2"/>
                  </a:cxn>
                  <a:cxn ang="0">
                    <a:pos x="60" y="28"/>
                  </a:cxn>
                  <a:cxn ang="0">
                    <a:pos x="62" y="26"/>
                  </a:cxn>
                  <a:cxn ang="0">
                    <a:pos x="64" y="24"/>
                  </a:cxn>
                  <a:cxn ang="0">
                    <a:pos x="64" y="22"/>
                  </a:cxn>
                  <a:cxn ang="0">
                    <a:pos x="64" y="18"/>
                  </a:cxn>
                  <a:cxn ang="0">
                    <a:pos x="62" y="16"/>
                  </a:cxn>
                  <a:cxn ang="0">
                    <a:pos x="60" y="14"/>
                  </a:cxn>
                  <a:cxn ang="0">
                    <a:pos x="58" y="10"/>
                  </a:cxn>
                  <a:cxn ang="0">
                    <a:pos x="54" y="8"/>
                  </a:cxn>
                  <a:cxn ang="0">
                    <a:pos x="52" y="6"/>
                  </a:cxn>
                  <a:cxn ang="0">
                    <a:pos x="48" y="4"/>
                  </a:cxn>
                  <a:cxn ang="0">
                    <a:pos x="44" y="2"/>
                  </a:cxn>
                  <a:cxn ang="0">
                    <a:pos x="38" y="2"/>
                  </a:cxn>
                  <a:cxn ang="0">
                    <a:pos x="34" y="0"/>
                  </a:cxn>
                </a:cxnLst>
                <a:rect l="0" t="0" r="r" b="b"/>
                <a:pathLst>
                  <a:path w="64" h="38">
                    <a:moveTo>
                      <a:pt x="34" y="0"/>
                    </a:move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2" y="34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2" y="18"/>
                    </a:lnTo>
                    <a:lnTo>
                      <a:pt x="62" y="16"/>
                    </a:lnTo>
                    <a:lnTo>
                      <a:pt x="62" y="16"/>
                    </a:lnTo>
                    <a:lnTo>
                      <a:pt x="62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2" name="Freeform 453"/>
              <p:cNvSpPr>
                <a:spLocks/>
              </p:cNvSpPr>
              <p:nvPr/>
            </p:nvSpPr>
            <p:spPr bwMode="auto">
              <a:xfrm>
                <a:off x="5743575" y="1371600"/>
                <a:ext cx="241300" cy="793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" y="16"/>
                  </a:cxn>
                  <a:cxn ang="0">
                    <a:pos x="4" y="14"/>
                  </a:cxn>
                  <a:cxn ang="0">
                    <a:pos x="6" y="14"/>
                  </a:cxn>
                  <a:cxn ang="0">
                    <a:pos x="10" y="12"/>
                  </a:cxn>
                  <a:cxn ang="0">
                    <a:pos x="12" y="10"/>
                  </a:cxn>
                  <a:cxn ang="0">
                    <a:pos x="16" y="10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8" y="6"/>
                  </a:cxn>
                  <a:cxn ang="0">
                    <a:pos x="32" y="4"/>
                  </a:cxn>
                  <a:cxn ang="0">
                    <a:pos x="36" y="2"/>
                  </a:cxn>
                  <a:cxn ang="0">
                    <a:pos x="42" y="2"/>
                  </a:cxn>
                  <a:cxn ang="0">
                    <a:pos x="48" y="0"/>
                  </a:cxn>
                  <a:cxn ang="0">
                    <a:pos x="52" y="0"/>
                  </a:cxn>
                  <a:cxn ang="0">
                    <a:pos x="58" y="0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4" y="2"/>
                  </a:cxn>
                  <a:cxn ang="0">
                    <a:pos x="90" y="2"/>
                  </a:cxn>
                  <a:cxn ang="0">
                    <a:pos x="96" y="4"/>
                  </a:cxn>
                  <a:cxn ang="0">
                    <a:pos x="102" y="8"/>
                  </a:cxn>
                  <a:cxn ang="0">
                    <a:pos x="108" y="10"/>
                  </a:cxn>
                  <a:cxn ang="0">
                    <a:pos x="116" y="14"/>
                  </a:cxn>
                  <a:cxn ang="0">
                    <a:pos x="122" y="18"/>
                  </a:cxn>
                  <a:cxn ang="0">
                    <a:pos x="128" y="24"/>
                  </a:cxn>
                  <a:cxn ang="0">
                    <a:pos x="134" y="28"/>
                  </a:cxn>
                  <a:cxn ang="0">
                    <a:pos x="140" y="36"/>
                  </a:cxn>
                  <a:cxn ang="0">
                    <a:pos x="146" y="42"/>
                  </a:cxn>
                  <a:cxn ang="0">
                    <a:pos x="152" y="50"/>
                  </a:cxn>
                  <a:cxn ang="0">
                    <a:pos x="152" y="50"/>
                  </a:cxn>
                  <a:cxn ang="0">
                    <a:pos x="150" y="48"/>
                  </a:cxn>
                  <a:cxn ang="0">
                    <a:pos x="150" y="46"/>
                  </a:cxn>
                  <a:cxn ang="0">
                    <a:pos x="148" y="44"/>
                  </a:cxn>
                  <a:cxn ang="0">
                    <a:pos x="146" y="42"/>
                  </a:cxn>
                  <a:cxn ang="0">
                    <a:pos x="144" y="40"/>
                  </a:cxn>
                  <a:cxn ang="0">
                    <a:pos x="142" y="38"/>
                  </a:cxn>
                  <a:cxn ang="0">
                    <a:pos x="138" y="36"/>
                  </a:cxn>
                  <a:cxn ang="0">
                    <a:pos x="136" y="34"/>
                  </a:cxn>
                  <a:cxn ang="0">
                    <a:pos x="132" y="32"/>
                  </a:cxn>
                  <a:cxn ang="0">
                    <a:pos x="128" y="30"/>
                  </a:cxn>
                  <a:cxn ang="0">
                    <a:pos x="126" y="28"/>
                  </a:cxn>
                  <a:cxn ang="0">
                    <a:pos x="120" y="24"/>
                  </a:cxn>
                  <a:cxn ang="0">
                    <a:pos x="116" y="22"/>
                  </a:cxn>
                  <a:cxn ang="0">
                    <a:pos x="112" y="20"/>
                  </a:cxn>
                  <a:cxn ang="0">
                    <a:pos x="106" y="18"/>
                  </a:cxn>
                  <a:cxn ang="0">
                    <a:pos x="100" y="16"/>
                  </a:cxn>
                  <a:cxn ang="0">
                    <a:pos x="96" y="14"/>
                  </a:cxn>
                  <a:cxn ang="0">
                    <a:pos x="90" y="12"/>
                  </a:cxn>
                  <a:cxn ang="0">
                    <a:pos x="82" y="12"/>
                  </a:cxn>
                  <a:cxn ang="0">
                    <a:pos x="76" y="10"/>
                  </a:cxn>
                  <a:cxn ang="0">
                    <a:pos x="70" y="10"/>
                  </a:cxn>
                  <a:cxn ang="0">
                    <a:pos x="62" y="8"/>
                  </a:cxn>
                  <a:cxn ang="0">
                    <a:pos x="54" y="8"/>
                  </a:cxn>
                  <a:cxn ang="0">
                    <a:pos x="46" y="10"/>
                  </a:cxn>
                  <a:cxn ang="0">
                    <a:pos x="38" y="10"/>
                  </a:cxn>
                  <a:cxn ang="0">
                    <a:pos x="28" y="10"/>
                  </a:cxn>
                  <a:cxn ang="0">
                    <a:pos x="20" y="12"/>
                  </a:cxn>
                  <a:cxn ang="0">
                    <a:pos x="10" y="14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152" h="50">
                    <a:moveTo>
                      <a:pt x="0" y="16"/>
                    </a:moveTo>
                    <a:lnTo>
                      <a:pt x="2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6" y="10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8" y="6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8" y="0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4" y="2"/>
                    </a:lnTo>
                    <a:lnTo>
                      <a:pt x="90" y="2"/>
                    </a:lnTo>
                    <a:lnTo>
                      <a:pt x="96" y="4"/>
                    </a:lnTo>
                    <a:lnTo>
                      <a:pt x="102" y="8"/>
                    </a:lnTo>
                    <a:lnTo>
                      <a:pt x="108" y="10"/>
                    </a:lnTo>
                    <a:lnTo>
                      <a:pt x="116" y="14"/>
                    </a:lnTo>
                    <a:lnTo>
                      <a:pt x="122" y="18"/>
                    </a:lnTo>
                    <a:lnTo>
                      <a:pt x="128" y="24"/>
                    </a:lnTo>
                    <a:lnTo>
                      <a:pt x="134" y="28"/>
                    </a:lnTo>
                    <a:lnTo>
                      <a:pt x="140" y="36"/>
                    </a:lnTo>
                    <a:lnTo>
                      <a:pt x="146" y="42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0" y="48"/>
                    </a:lnTo>
                    <a:lnTo>
                      <a:pt x="150" y="46"/>
                    </a:lnTo>
                    <a:lnTo>
                      <a:pt x="148" y="44"/>
                    </a:lnTo>
                    <a:lnTo>
                      <a:pt x="146" y="42"/>
                    </a:lnTo>
                    <a:lnTo>
                      <a:pt x="144" y="40"/>
                    </a:lnTo>
                    <a:lnTo>
                      <a:pt x="142" y="38"/>
                    </a:lnTo>
                    <a:lnTo>
                      <a:pt x="138" y="36"/>
                    </a:lnTo>
                    <a:lnTo>
                      <a:pt x="136" y="34"/>
                    </a:lnTo>
                    <a:lnTo>
                      <a:pt x="132" y="32"/>
                    </a:lnTo>
                    <a:lnTo>
                      <a:pt x="128" y="30"/>
                    </a:lnTo>
                    <a:lnTo>
                      <a:pt x="126" y="28"/>
                    </a:lnTo>
                    <a:lnTo>
                      <a:pt x="120" y="24"/>
                    </a:lnTo>
                    <a:lnTo>
                      <a:pt x="116" y="22"/>
                    </a:lnTo>
                    <a:lnTo>
                      <a:pt x="112" y="20"/>
                    </a:lnTo>
                    <a:lnTo>
                      <a:pt x="106" y="18"/>
                    </a:lnTo>
                    <a:lnTo>
                      <a:pt x="100" y="16"/>
                    </a:lnTo>
                    <a:lnTo>
                      <a:pt x="96" y="14"/>
                    </a:lnTo>
                    <a:lnTo>
                      <a:pt x="90" y="12"/>
                    </a:lnTo>
                    <a:lnTo>
                      <a:pt x="82" y="12"/>
                    </a:lnTo>
                    <a:lnTo>
                      <a:pt x="76" y="10"/>
                    </a:lnTo>
                    <a:lnTo>
                      <a:pt x="70" y="10"/>
                    </a:lnTo>
                    <a:lnTo>
                      <a:pt x="62" y="8"/>
                    </a:lnTo>
                    <a:lnTo>
                      <a:pt x="54" y="8"/>
                    </a:lnTo>
                    <a:lnTo>
                      <a:pt x="46" y="10"/>
                    </a:lnTo>
                    <a:lnTo>
                      <a:pt x="38" y="10"/>
                    </a:lnTo>
                    <a:lnTo>
                      <a:pt x="28" y="10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3" name="Freeform 454"/>
              <p:cNvSpPr>
                <a:spLocks/>
              </p:cNvSpPr>
              <p:nvPr/>
            </p:nvSpPr>
            <p:spPr bwMode="auto">
              <a:xfrm>
                <a:off x="5362575" y="1606550"/>
                <a:ext cx="558800" cy="165100"/>
              </a:xfrm>
              <a:custGeom>
                <a:avLst/>
                <a:gdLst/>
                <a:ahLst/>
                <a:cxnLst>
                  <a:cxn ang="0">
                    <a:pos x="32" y="30"/>
                  </a:cxn>
                  <a:cxn ang="0">
                    <a:pos x="26" y="34"/>
                  </a:cxn>
                  <a:cxn ang="0">
                    <a:pos x="20" y="34"/>
                  </a:cxn>
                  <a:cxn ang="0">
                    <a:pos x="16" y="34"/>
                  </a:cxn>
                  <a:cxn ang="0">
                    <a:pos x="10" y="34"/>
                  </a:cxn>
                  <a:cxn ang="0">
                    <a:pos x="6" y="30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2" y="10"/>
                  </a:cxn>
                  <a:cxn ang="0">
                    <a:pos x="4" y="6"/>
                  </a:cxn>
                  <a:cxn ang="0">
                    <a:pos x="10" y="2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2" y="2"/>
                  </a:cxn>
                  <a:cxn ang="0">
                    <a:pos x="40" y="6"/>
                  </a:cxn>
                  <a:cxn ang="0">
                    <a:pos x="62" y="24"/>
                  </a:cxn>
                  <a:cxn ang="0">
                    <a:pos x="80" y="38"/>
                  </a:cxn>
                  <a:cxn ang="0">
                    <a:pos x="102" y="52"/>
                  </a:cxn>
                  <a:cxn ang="0">
                    <a:pos x="124" y="64"/>
                  </a:cxn>
                  <a:cxn ang="0">
                    <a:pos x="148" y="76"/>
                  </a:cxn>
                  <a:cxn ang="0">
                    <a:pos x="170" y="82"/>
                  </a:cxn>
                  <a:cxn ang="0">
                    <a:pos x="192" y="82"/>
                  </a:cxn>
                  <a:cxn ang="0">
                    <a:pos x="214" y="82"/>
                  </a:cxn>
                  <a:cxn ang="0">
                    <a:pos x="240" y="78"/>
                  </a:cxn>
                  <a:cxn ang="0">
                    <a:pos x="278" y="72"/>
                  </a:cxn>
                  <a:cxn ang="0">
                    <a:pos x="304" y="66"/>
                  </a:cxn>
                  <a:cxn ang="0">
                    <a:pos x="314" y="64"/>
                  </a:cxn>
                  <a:cxn ang="0">
                    <a:pos x="318" y="62"/>
                  </a:cxn>
                  <a:cxn ang="0">
                    <a:pos x="320" y="58"/>
                  </a:cxn>
                  <a:cxn ang="0">
                    <a:pos x="324" y="52"/>
                  </a:cxn>
                  <a:cxn ang="0">
                    <a:pos x="328" y="50"/>
                  </a:cxn>
                  <a:cxn ang="0">
                    <a:pos x="332" y="48"/>
                  </a:cxn>
                  <a:cxn ang="0">
                    <a:pos x="336" y="50"/>
                  </a:cxn>
                  <a:cxn ang="0">
                    <a:pos x="342" y="54"/>
                  </a:cxn>
                  <a:cxn ang="0">
                    <a:pos x="350" y="58"/>
                  </a:cxn>
                  <a:cxn ang="0">
                    <a:pos x="352" y="64"/>
                  </a:cxn>
                  <a:cxn ang="0">
                    <a:pos x="352" y="70"/>
                  </a:cxn>
                  <a:cxn ang="0">
                    <a:pos x="350" y="74"/>
                  </a:cxn>
                  <a:cxn ang="0">
                    <a:pos x="346" y="76"/>
                  </a:cxn>
                  <a:cxn ang="0">
                    <a:pos x="340" y="78"/>
                  </a:cxn>
                  <a:cxn ang="0">
                    <a:pos x="334" y="76"/>
                  </a:cxn>
                  <a:cxn ang="0">
                    <a:pos x="328" y="74"/>
                  </a:cxn>
                  <a:cxn ang="0">
                    <a:pos x="322" y="72"/>
                  </a:cxn>
                  <a:cxn ang="0">
                    <a:pos x="308" y="74"/>
                  </a:cxn>
                  <a:cxn ang="0">
                    <a:pos x="290" y="78"/>
                  </a:cxn>
                  <a:cxn ang="0">
                    <a:pos x="256" y="90"/>
                  </a:cxn>
                  <a:cxn ang="0">
                    <a:pos x="232" y="96"/>
                  </a:cxn>
                  <a:cxn ang="0">
                    <a:pos x="208" y="102"/>
                  </a:cxn>
                  <a:cxn ang="0">
                    <a:pos x="188" y="104"/>
                  </a:cxn>
                  <a:cxn ang="0">
                    <a:pos x="170" y="102"/>
                  </a:cxn>
                  <a:cxn ang="0">
                    <a:pos x="152" y="96"/>
                  </a:cxn>
                  <a:cxn ang="0">
                    <a:pos x="132" y="86"/>
                  </a:cxn>
                  <a:cxn ang="0">
                    <a:pos x="114" y="74"/>
                  </a:cxn>
                  <a:cxn ang="0">
                    <a:pos x="90" y="60"/>
                  </a:cxn>
                  <a:cxn ang="0">
                    <a:pos x="60" y="40"/>
                  </a:cxn>
                  <a:cxn ang="0">
                    <a:pos x="52" y="32"/>
                  </a:cxn>
                  <a:cxn ang="0">
                    <a:pos x="46" y="30"/>
                  </a:cxn>
                  <a:cxn ang="0">
                    <a:pos x="40" y="28"/>
                  </a:cxn>
                  <a:cxn ang="0">
                    <a:pos x="38" y="26"/>
                  </a:cxn>
                  <a:cxn ang="0">
                    <a:pos x="36" y="28"/>
                  </a:cxn>
                </a:cxnLst>
                <a:rect l="0" t="0" r="r" b="b"/>
                <a:pathLst>
                  <a:path w="352" h="104">
                    <a:moveTo>
                      <a:pt x="36" y="28"/>
                    </a:moveTo>
                    <a:lnTo>
                      <a:pt x="36" y="28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0" y="32"/>
                    </a:lnTo>
                    <a:lnTo>
                      <a:pt x="28" y="32"/>
                    </a:lnTo>
                    <a:lnTo>
                      <a:pt x="26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40" y="6"/>
                    </a:lnTo>
                    <a:lnTo>
                      <a:pt x="44" y="10"/>
                    </a:lnTo>
                    <a:lnTo>
                      <a:pt x="50" y="16"/>
                    </a:lnTo>
                    <a:lnTo>
                      <a:pt x="58" y="20"/>
                    </a:lnTo>
                    <a:lnTo>
                      <a:pt x="62" y="24"/>
                    </a:lnTo>
                    <a:lnTo>
                      <a:pt x="66" y="28"/>
                    </a:lnTo>
                    <a:lnTo>
                      <a:pt x="70" y="30"/>
                    </a:lnTo>
                    <a:lnTo>
                      <a:pt x="76" y="34"/>
                    </a:lnTo>
                    <a:lnTo>
                      <a:pt x="80" y="38"/>
                    </a:lnTo>
                    <a:lnTo>
                      <a:pt x="86" y="42"/>
                    </a:lnTo>
                    <a:lnTo>
                      <a:pt x="90" y="44"/>
                    </a:lnTo>
                    <a:lnTo>
                      <a:pt x="96" y="48"/>
                    </a:lnTo>
                    <a:lnTo>
                      <a:pt x="102" y="52"/>
                    </a:lnTo>
                    <a:lnTo>
                      <a:pt x="106" y="56"/>
                    </a:lnTo>
                    <a:lnTo>
                      <a:pt x="112" y="58"/>
                    </a:lnTo>
                    <a:lnTo>
                      <a:pt x="118" y="62"/>
                    </a:lnTo>
                    <a:lnTo>
                      <a:pt x="124" y="64"/>
                    </a:lnTo>
                    <a:lnTo>
                      <a:pt x="130" y="68"/>
                    </a:lnTo>
                    <a:lnTo>
                      <a:pt x="136" y="70"/>
                    </a:lnTo>
                    <a:lnTo>
                      <a:pt x="142" y="74"/>
                    </a:lnTo>
                    <a:lnTo>
                      <a:pt x="148" y="76"/>
                    </a:lnTo>
                    <a:lnTo>
                      <a:pt x="154" y="78"/>
                    </a:lnTo>
                    <a:lnTo>
                      <a:pt x="160" y="80"/>
                    </a:lnTo>
                    <a:lnTo>
                      <a:pt x="164" y="80"/>
                    </a:lnTo>
                    <a:lnTo>
                      <a:pt x="170" y="82"/>
                    </a:lnTo>
                    <a:lnTo>
                      <a:pt x="176" y="82"/>
                    </a:lnTo>
                    <a:lnTo>
                      <a:pt x="182" y="84"/>
                    </a:lnTo>
                    <a:lnTo>
                      <a:pt x="186" y="84"/>
                    </a:lnTo>
                    <a:lnTo>
                      <a:pt x="192" y="82"/>
                    </a:lnTo>
                    <a:lnTo>
                      <a:pt x="198" y="82"/>
                    </a:lnTo>
                    <a:lnTo>
                      <a:pt x="204" y="82"/>
                    </a:lnTo>
                    <a:lnTo>
                      <a:pt x="208" y="82"/>
                    </a:lnTo>
                    <a:lnTo>
                      <a:pt x="214" y="82"/>
                    </a:lnTo>
                    <a:lnTo>
                      <a:pt x="220" y="82"/>
                    </a:lnTo>
                    <a:lnTo>
                      <a:pt x="224" y="80"/>
                    </a:lnTo>
                    <a:lnTo>
                      <a:pt x="230" y="80"/>
                    </a:lnTo>
                    <a:lnTo>
                      <a:pt x="240" y="78"/>
                    </a:lnTo>
                    <a:lnTo>
                      <a:pt x="250" y="78"/>
                    </a:lnTo>
                    <a:lnTo>
                      <a:pt x="260" y="76"/>
                    </a:lnTo>
                    <a:lnTo>
                      <a:pt x="268" y="74"/>
                    </a:lnTo>
                    <a:lnTo>
                      <a:pt x="278" y="72"/>
                    </a:lnTo>
                    <a:lnTo>
                      <a:pt x="286" y="72"/>
                    </a:lnTo>
                    <a:lnTo>
                      <a:pt x="292" y="70"/>
                    </a:lnTo>
                    <a:lnTo>
                      <a:pt x="300" y="68"/>
                    </a:lnTo>
                    <a:lnTo>
                      <a:pt x="304" y="66"/>
                    </a:lnTo>
                    <a:lnTo>
                      <a:pt x="310" y="66"/>
                    </a:lnTo>
                    <a:lnTo>
                      <a:pt x="312" y="64"/>
                    </a:lnTo>
                    <a:lnTo>
                      <a:pt x="312" y="64"/>
                    </a:lnTo>
                    <a:lnTo>
                      <a:pt x="314" y="64"/>
                    </a:lnTo>
                    <a:lnTo>
                      <a:pt x="316" y="64"/>
                    </a:lnTo>
                    <a:lnTo>
                      <a:pt x="316" y="64"/>
                    </a:lnTo>
                    <a:lnTo>
                      <a:pt x="316" y="62"/>
                    </a:lnTo>
                    <a:lnTo>
                      <a:pt x="318" y="62"/>
                    </a:lnTo>
                    <a:lnTo>
                      <a:pt x="318" y="62"/>
                    </a:lnTo>
                    <a:lnTo>
                      <a:pt x="320" y="60"/>
                    </a:lnTo>
                    <a:lnTo>
                      <a:pt x="320" y="60"/>
                    </a:lnTo>
                    <a:lnTo>
                      <a:pt x="320" y="58"/>
                    </a:lnTo>
                    <a:lnTo>
                      <a:pt x="322" y="58"/>
                    </a:lnTo>
                    <a:lnTo>
                      <a:pt x="322" y="56"/>
                    </a:lnTo>
                    <a:lnTo>
                      <a:pt x="324" y="54"/>
                    </a:lnTo>
                    <a:lnTo>
                      <a:pt x="324" y="52"/>
                    </a:lnTo>
                    <a:lnTo>
                      <a:pt x="326" y="52"/>
                    </a:lnTo>
                    <a:lnTo>
                      <a:pt x="326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30" y="48"/>
                    </a:lnTo>
                    <a:lnTo>
                      <a:pt x="330" y="48"/>
                    </a:lnTo>
                    <a:lnTo>
                      <a:pt x="332" y="48"/>
                    </a:lnTo>
                    <a:lnTo>
                      <a:pt x="332" y="48"/>
                    </a:lnTo>
                    <a:lnTo>
                      <a:pt x="334" y="48"/>
                    </a:lnTo>
                    <a:lnTo>
                      <a:pt x="336" y="48"/>
                    </a:lnTo>
                    <a:lnTo>
                      <a:pt x="336" y="50"/>
                    </a:lnTo>
                    <a:lnTo>
                      <a:pt x="338" y="50"/>
                    </a:lnTo>
                    <a:lnTo>
                      <a:pt x="340" y="50"/>
                    </a:lnTo>
                    <a:lnTo>
                      <a:pt x="342" y="52"/>
                    </a:lnTo>
                    <a:lnTo>
                      <a:pt x="342" y="54"/>
                    </a:lnTo>
                    <a:lnTo>
                      <a:pt x="344" y="54"/>
                    </a:lnTo>
                    <a:lnTo>
                      <a:pt x="346" y="56"/>
                    </a:lnTo>
                    <a:lnTo>
                      <a:pt x="348" y="58"/>
                    </a:lnTo>
                    <a:lnTo>
                      <a:pt x="350" y="58"/>
                    </a:lnTo>
                    <a:lnTo>
                      <a:pt x="350" y="60"/>
                    </a:lnTo>
                    <a:lnTo>
                      <a:pt x="352" y="62"/>
                    </a:lnTo>
                    <a:lnTo>
                      <a:pt x="352" y="64"/>
                    </a:lnTo>
                    <a:lnTo>
                      <a:pt x="352" y="64"/>
                    </a:lnTo>
                    <a:lnTo>
                      <a:pt x="352" y="66"/>
                    </a:lnTo>
                    <a:lnTo>
                      <a:pt x="352" y="68"/>
                    </a:lnTo>
                    <a:lnTo>
                      <a:pt x="352" y="68"/>
                    </a:lnTo>
                    <a:lnTo>
                      <a:pt x="352" y="70"/>
                    </a:lnTo>
                    <a:lnTo>
                      <a:pt x="352" y="70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50" y="74"/>
                    </a:lnTo>
                    <a:lnTo>
                      <a:pt x="348" y="74"/>
                    </a:lnTo>
                    <a:lnTo>
                      <a:pt x="348" y="74"/>
                    </a:lnTo>
                    <a:lnTo>
                      <a:pt x="346" y="76"/>
                    </a:lnTo>
                    <a:lnTo>
                      <a:pt x="346" y="76"/>
                    </a:lnTo>
                    <a:lnTo>
                      <a:pt x="344" y="76"/>
                    </a:lnTo>
                    <a:lnTo>
                      <a:pt x="342" y="78"/>
                    </a:lnTo>
                    <a:lnTo>
                      <a:pt x="342" y="78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6" y="78"/>
                    </a:lnTo>
                    <a:lnTo>
                      <a:pt x="336" y="78"/>
                    </a:lnTo>
                    <a:lnTo>
                      <a:pt x="334" y="76"/>
                    </a:lnTo>
                    <a:lnTo>
                      <a:pt x="332" y="76"/>
                    </a:lnTo>
                    <a:lnTo>
                      <a:pt x="332" y="76"/>
                    </a:lnTo>
                    <a:lnTo>
                      <a:pt x="330" y="76"/>
                    </a:lnTo>
                    <a:lnTo>
                      <a:pt x="328" y="74"/>
                    </a:lnTo>
                    <a:lnTo>
                      <a:pt x="328" y="74"/>
                    </a:lnTo>
                    <a:lnTo>
                      <a:pt x="326" y="72"/>
                    </a:lnTo>
                    <a:lnTo>
                      <a:pt x="324" y="72"/>
                    </a:lnTo>
                    <a:lnTo>
                      <a:pt x="322" y="72"/>
                    </a:lnTo>
                    <a:lnTo>
                      <a:pt x="318" y="72"/>
                    </a:lnTo>
                    <a:lnTo>
                      <a:pt x="316" y="72"/>
                    </a:lnTo>
                    <a:lnTo>
                      <a:pt x="312" y="72"/>
                    </a:lnTo>
                    <a:lnTo>
                      <a:pt x="308" y="74"/>
                    </a:lnTo>
                    <a:lnTo>
                      <a:pt x="304" y="74"/>
                    </a:lnTo>
                    <a:lnTo>
                      <a:pt x="300" y="76"/>
                    </a:lnTo>
                    <a:lnTo>
                      <a:pt x="294" y="78"/>
                    </a:lnTo>
                    <a:lnTo>
                      <a:pt x="290" y="78"/>
                    </a:lnTo>
                    <a:lnTo>
                      <a:pt x="284" y="80"/>
                    </a:lnTo>
                    <a:lnTo>
                      <a:pt x="274" y="84"/>
                    </a:lnTo>
                    <a:lnTo>
                      <a:pt x="262" y="88"/>
                    </a:lnTo>
                    <a:lnTo>
                      <a:pt x="256" y="90"/>
                    </a:lnTo>
                    <a:lnTo>
                      <a:pt x="250" y="92"/>
                    </a:lnTo>
                    <a:lnTo>
                      <a:pt x="244" y="92"/>
                    </a:lnTo>
                    <a:lnTo>
                      <a:pt x="238" y="94"/>
                    </a:lnTo>
                    <a:lnTo>
                      <a:pt x="232" y="96"/>
                    </a:lnTo>
                    <a:lnTo>
                      <a:pt x="226" y="98"/>
                    </a:lnTo>
                    <a:lnTo>
                      <a:pt x="220" y="100"/>
                    </a:lnTo>
                    <a:lnTo>
                      <a:pt x="214" y="100"/>
                    </a:lnTo>
                    <a:lnTo>
                      <a:pt x="208" y="102"/>
                    </a:lnTo>
                    <a:lnTo>
                      <a:pt x="202" y="102"/>
                    </a:lnTo>
                    <a:lnTo>
                      <a:pt x="198" y="104"/>
                    </a:lnTo>
                    <a:lnTo>
                      <a:pt x="192" y="104"/>
                    </a:lnTo>
                    <a:lnTo>
                      <a:pt x="188" y="104"/>
                    </a:lnTo>
                    <a:lnTo>
                      <a:pt x="182" y="104"/>
                    </a:lnTo>
                    <a:lnTo>
                      <a:pt x="178" y="104"/>
                    </a:lnTo>
                    <a:lnTo>
                      <a:pt x="174" y="104"/>
                    </a:lnTo>
                    <a:lnTo>
                      <a:pt x="170" y="102"/>
                    </a:lnTo>
                    <a:lnTo>
                      <a:pt x="166" y="102"/>
                    </a:lnTo>
                    <a:lnTo>
                      <a:pt x="162" y="100"/>
                    </a:lnTo>
                    <a:lnTo>
                      <a:pt x="156" y="98"/>
                    </a:lnTo>
                    <a:lnTo>
                      <a:pt x="152" y="96"/>
                    </a:lnTo>
                    <a:lnTo>
                      <a:pt x="148" y="94"/>
                    </a:lnTo>
                    <a:lnTo>
                      <a:pt x="142" y="92"/>
                    </a:lnTo>
                    <a:lnTo>
                      <a:pt x="138" y="90"/>
                    </a:lnTo>
                    <a:lnTo>
                      <a:pt x="132" y="86"/>
                    </a:lnTo>
                    <a:lnTo>
                      <a:pt x="128" y="84"/>
                    </a:lnTo>
                    <a:lnTo>
                      <a:pt x="122" y="80"/>
                    </a:lnTo>
                    <a:lnTo>
                      <a:pt x="118" y="78"/>
                    </a:lnTo>
                    <a:lnTo>
                      <a:pt x="114" y="74"/>
                    </a:lnTo>
                    <a:lnTo>
                      <a:pt x="108" y="72"/>
                    </a:lnTo>
                    <a:lnTo>
                      <a:pt x="104" y="68"/>
                    </a:lnTo>
                    <a:lnTo>
                      <a:pt x="98" y="66"/>
                    </a:lnTo>
                    <a:lnTo>
                      <a:pt x="90" y="60"/>
                    </a:lnTo>
                    <a:lnTo>
                      <a:pt x="82" y="54"/>
                    </a:lnTo>
                    <a:lnTo>
                      <a:pt x="74" y="48"/>
                    </a:lnTo>
                    <a:lnTo>
                      <a:pt x="66" y="44"/>
                    </a:lnTo>
                    <a:lnTo>
                      <a:pt x="60" y="40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2" y="34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6" y="30"/>
                    </a:lnTo>
                    <a:lnTo>
                      <a:pt x="44" y="30"/>
                    </a:lnTo>
                    <a:lnTo>
                      <a:pt x="42" y="30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6" y="28"/>
                    </a:lnTo>
                    <a:close/>
                  </a:path>
                </a:pathLst>
              </a:custGeom>
              <a:solidFill>
                <a:srgbClr val="9726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4" name="Freeform 455"/>
              <p:cNvSpPr>
                <a:spLocks/>
              </p:cNvSpPr>
              <p:nvPr/>
            </p:nvSpPr>
            <p:spPr bwMode="auto">
              <a:xfrm>
                <a:off x="5543550" y="1771650"/>
                <a:ext cx="177800" cy="7620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4"/>
                  </a:cxn>
                  <a:cxn ang="0">
                    <a:pos x="12" y="8"/>
                  </a:cxn>
                  <a:cxn ang="0">
                    <a:pos x="20" y="14"/>
                  </a:cxn>
                  <a:cxn ang="0">
                    <a:pos x="28" y="18"/>
                  </a:cxn>
                  <a:cxn ang="0">
                    <a:pos x="34" y="22"/>
                  </a:cxn>
                  <a:cxn ang="0">
                    <a:pos x="40" y="24"/>
                  </a:cxn>
                  <a:cxn ang="0">
                    <a:pos x="46" y="28"/>
                  </a:cxn>
                  <a:cxn ang="0">
                    <a:pos x="52" y="30"/>
                  </a:cxn>
                  <a:cxn ang="0">
                    <a:pos x="60" y="32"/>
                  </a:cxn>
                  <a:cxn ang="0">
                    <a:pos x="66" y="32"/>
                  </a:cxn>
                  <a:cxn ang="0">
                    <a:pos x="72" y="34"/>
                  </a:cxn>
                  <a:cxn ang="0">
                    <a:pos x="82" y="34"/>
                  </a:cxn>
                  <a:cxn ang="0">
                    <a:pos x="92" y="32"/>
                  </a:cxn>
                  <a:cxn ang="0">
                    <a:pos x="100" y="32"/>
                  </a:cxn>
                  <a:cxn ang="0">
                    <a:pos x="104" y="30"/>
                  </a:cxn>
                  <a:cxn ang="0">
                    <a:pos x="108" y="30"/>
                  </a:cxn>
                  <a:cxn ang="0">
                    <a:pos x="110" y="28"/>
                  </a:cxn>
                  <a:cxn ang="0">
                    <a:pos x="112" y="28"/>
                  </a:cxn>
                  <a:cxn ang="0">
                    <a:pos x="112" y="28"/>
                  </a:cxn>
                  <a:cxn ang="0">
                    <a:pos x="108" y="30"/>
                  </a:cxn>
                  <a:cxn ang="0">
                    <a:pos x="104" y="34"/>
                  </a:cxn>
                  <a:cxn ang="0">
                    <a:pos x="100" y="36"/>
                  </a:cxn>
                  <a:cxn ang="0">
                    <a:pos x="94" y="38"/>
                  </a:cxn>
                  <a:cxn ang="0">
                    <a:pos x="90" y="42"/>
                  </a:cxn>
                  <a:cxn ang="0">
                    <a:pos x="84" y="44"/>
                  </a:cxn>
                  <a:cxn ang="0">
                    <a:pos x="78" y="46"/>
                  </a:cxn>
                  <a:cxn ang="0">
                    <a:pos x="72" y="46"/>
                  </a:cxn>
                  <a:cxn ang="0">
                    <a:pos x="64" y="48"/>
                  </a:cxn>
                  <a:cxn ang="0">
                    <a:pos x="58" y="48"/>
                  </a:cxn>
                  <a:cxn ang="0">
                    <a:pos x="52" y="48"/>
                  </a:cxn>
                  <a:cxn ang="0">
                    <a:pos x="46" y="46"/>
                  </a:cxn>
                  <a:cxn ang="0">
                    <a:pos x="40" y="42"/>
                  </a:cxn>
                  <a:cxn ang="0">
                    <a:pos x="34" y="40"/>
                  </a:cxn>
                  <a:cxn ang="0">
                    <a:pos x="28" y="36"/>
                  </a:cxn>
                  <a:cxn ang="0">
                    <a:pos x="24" y="32"/>
                  </a:cxn>
                  <a:cxn ang="0">
                    <a:pos x="18" y="28"/>
                  </a:cxn>
                  <a:cxn ang="0">
                    <a:pos x="16" y="24"/>
                  </a:cxn>
                  <a:cxn ang="0">
                    <a:pos x="12" y="20"/>
                  </a:cxn>
                  <a:cxn ang="0">
                    <a:pos x="10" y="18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4" y="8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2" h="48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12" y="8"/>
                    </a:lnTo>
                    <a:lnTo>
                      <a:pt x="16" y="12"/>
                    </a:lnTo>
                    <a:lnTo>
                      <a:pt x="20" y="14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32" y="20"/>
                    </a:lnTo>
                    <a:lnTo>
                      <a:pt x="34" y="22"/>
                    </a:lnTo>
                    <a:lnTo>
                      <a:pt x="38" y="24"/>
                    </a:lnTo>
                    <a:lnTo>
                      <a:pt x="40" y="24"/>
                    </a:lnTo>
                    <a:lnTo>
                      <a:pt x="44" y="26"/>
                    </a:lnTo>
                    <a:lnTo>
                      <a:pt x="46" y="28"/>
                    </a:lnTo>
                    <a:lnTo>
                      <a:pt x="50" y="28"/>
                    </a:lnTo>
                    <a:lnTo>
                      <a:pt x="52" y="30"/>
                    </a:lnTo>
                    <a:lnTo>
                      <a:pt x="56" y="30"/>
                    </a:lnTo>
                    <a:lnTo>
                      <a:pt x="60" y="32"/>
                    </a:lnTo>
                    <a:lnTo>
                      <a:pt x="62" y="32"/>
                    </a:lnTo>
                    <a:lnTo>
                      <a:pt x="66" y="32"/>
                    </a:lnTo>
                    <a:lnTo>
                      <a:pt x="68" y="34"/>
                    </a:lnTo>
                    <a:lnTo>
                      <a:pt x="72" y="34"/>
                    </a:lnTo>
                    <a:lnTo>
                      <a:pt x="76" y="34"/>
                    </a:lnTo>
                    <a:lnTo>
                      <a:pt x="82" y="34"/>
                    </a:lnTo>
                    <a:lnTo>
                      <a:pt x="86" y="32"/>
                    </a:lnTo>
                    <a:lnTo>
                      <a:pt x="92" y="32"/>
                    </a:lnTo>
                    <a:lnTo>
                      <a:pt x="96" y="32"/>
                    </a:lnTo>
                    <a:lnTo>
                      <a:pt x="100" y="32"/>
                    </a:lnTo>
                    <a:lnTo>
                      <a:pt x="102" y="32"/>
                    </a:lnTo>
                    <a:lnTo>
                      <a:pt x="104" y="30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0" y="30"/>
                    </a:lnTo>
                    <a:lnTo>
                      <a:pt x="108" y="30"/>
                    </a:lnTo>
                    <a:lnTo>
                      <a:pt x="106" y="32"/>
                    </a:lnTo>
                    <a:lnTo>
                      <a:pt x="104" y="34"/>
                    </a:lnTo>
                    <a:lnTo>
                      <a:pt x="102" y="36"/>
                    </a:lnTo>
                    <a:lnTo>
                      <a:pt x="100" y="36"/>
                    </a:lnTo>
                    <a:lnTo>
                      <a:pt x="96" y="38"/>
                    </a:lnTo>
                    <a:lnTo>
                      <a:pt x="94" y="38"/>
                    </a:lnTo>
                    <a:lnTo>
                      <a:pt x="92" y="40"/>
                    </a:lnTo>
                    <a:lnTo>
                      <a:pt x="90" y="42"/>
                    </a:lnTo>
                    <a:lnTo>
                      <a:pt x="86" y="42"/>
                    </a:lnTo>
                    <a:lnTo>
                      <a:pt x="84" y="44"/>
                    </a:lnTo>
                    <a:lnTo>
                      <a:pt x="80" y="44"/>
                    </a:lnTo>
                    <a:lnTo>
                      <a:pt x="78" y="46"/>
                    </a:lnTo>
                    <a:lnTo>
                      <a:pt x="74" y="46"/>
                    </a:lnTo>
                    <a:lnTo>
                      <a:pt x="72" y="46"/>
                    </a:lnTo>
                    <a:lnTo>
                      <a:pt x="68" y="48"/>
                    </a:lnTo>
                    <a:lnTo>
                      <a:pt x="64" y="48"/>
                    </a:lnTo>
                    <a:lnTo>
                      <a:pt x="62" y="48"/>
                    </a:lnTo>
                    <a:lnTo>
                      <a:pt x="58" y="48"/>
                    </a:lnTo>
                    <a:lnTo>
                      <a:pt x="56" y="48"/>
                    </a:lnTo>
                    <a:lnTo>
                      <a:pt x="52" y="48"/>
                    </a:lnTo>
                    <a:lnTo>
                      <a:pt x="48" y="46"/>
                    </a:lnTo>
                    <a:lnTo>
                      <a:pt x="46" y="46"/>
                    </a:lnTo>
                    <a:lnTo>
                      <a:pt x="42" y="44"/>
                    </a:lnTo>
                    <a:lnTo>
                      <a:pt x="40" y="42"/>
                    </a:lnTo>
                    <a:lnTo>
                      <a:pt x="36" y="40"/>
                    </a:lnTo>
                    <a:lnTo>
                      <a:pt x="34" y="40"/>
                    </a:lnTo>
                    <a:lnTo>
                      <a:pt x="30" y="38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4" y="32"/>
                    </a:lnTo>
                    <a:lnTo>
                      <a:pt x="22" y="30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16" y="24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7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5" name="Freeform 456"/>
              <p:cNvSpPr>
                <a:spLocks/>
              </p:cNvSpPr>
              <p:nvPr/>
            </p:nvSpPr>
            <p:spPr bwMode="auto">
              <a:xfrm>
                <a:off x="5038725" y="1330325"/>
                <a:ext cx="1216025" cy="263525"/>
              </a:xfrm>
              <a:custGeom>
                <a:avLst/>
                <a:gdLst/>
                <a:ahLst/>
                <a:cxnLst>
                  <a:cxn ang="0">
                    <a:pos x="72" y="8"/>
                  </a:cxn>
                  <a:cxn ang="0">
                    <a:pos x="142" y="2"/>
                  </a:cxn>
                  <a:cxn ang="0">
                    <a:pos x="192" y="0"/>
                  </a:cxn>
                  <a:cxn ang="0">
                    <a:pos x="224" y="2"/>
                  </a:cxn>
                  <a:cxn ang="0">
                    <a:pos x="286" y="12"/>
                  </a:cxn>
                  <a:cxn ang="0">
                    <a:pos x="348" y="20"/>
                  </a:cxn>
                  <a:cxn ang="0">
                    <a:pos x="386" y="22"/>
                  </a:cxn>
                  <a:cxn ang="0">
                    <a:pos x="424" y="20"/>
                  </a:cxn>
                  <a:cxn ang="0">
                    <a:pos x="484" y="12"/>
                  </a:cxn>
                  <a:cxn ang="0">
                    <a:pos x="544" y="2"/>
                  </a:cxn>
                  <a:cxn ang="0">
                    <a:pos x="576" y="0"/>
                  </a:cxn>
                  <a:cxn ang="0">
                    <a:pos x="626" y="2"/>
                  </a:cxn>
                  <a:cxn ang="0">
                    <a:pos x="696" y="8"/>
                  </a:cxn>
                  <a:cxn ang="0">
                    <a:pos x="738" y="10"/>
                  </a:cxn>
                  <a:cxn ang="0">
                    <a:pos x="748" y="12"/>
                  </a:cxn>
                  <a:cxn ang="0">
                    <a:pos x="756" y="14"/>
                  </a:cxn>
                  <a:cxn ang="0">
                    <a:pos x="764" y="20"/>
                  </a:cxn>
                  <a:cxn ang="0">
                    <a:pos x="766" y="26"/>
                  </a:cxn>
                  <a:cxn ang="0">
                    <a:pos x="766" y="40"/>
                  </a:cxn>
                  <a:cxn ang="0">
                    <a:pos x="764" y="46"/>
                  </a:cxn>
                  <a:cxn ang="0">
                    <a:pos x="754" y="52"/>
                  </a:cxn>
                  <a:cxn ang="0">
                    <a:pos x="742" y="60"/>
                  </a:cxn>
                  <a:cxn ang="0">
                    <a:pos x="738" y="96"/>
                  </a:cxn>
                  <a:cxn ang="0">
                    <a:pos x="734" y="120"/>
                  </a:cxn>
                  <a:cxn ang="0">
                    <a:pos x="720" y="140"/>
                  </a:cxn>
                  <a:cxn ang="0">
                    <a:pos x="698" y="154"/>
                  </a:cxn>
                  <a:cxn ang="0">
                    <a:pos x="662" y="162"/>
                  </a:cxn>
                  <a:cxn ang="0">
                    <a:pos x="616" y="166"/>
                  </a:cxn>
                  <a:cxn ang="0">
                    <a:pos x="568" y="166"/>
                  </a:cxn>
                  <a:cxn ang="0">
                    <a:pos x="522" y="162"/>
                  </a:cxn>
                  <a:cxn ang="0">
                    <a:pos x="488" y="156"/>
                  </a:cxn>
                  <a:cxn ang="0">
                    <a:pos x="460" y="142"/>
                  </a:cxn>
                  <a:cxn ang="0">
                    <a:pos x="440" y="124"/>
                  </a:cxn>
                  <a:cxn ang="0">
                    <a:pos x="424" y="104"/>
                  </a:cxn>
                  <a:cxn ang="0">
                    <a:pos x="412" y="82"/>
                  </a:cxn>
                  <a:cxn ang="0">
                    <a:pos x="400" y="58"/>
                  </a:cxn>
                  <a:cxn ang="0">
                    <a:pos x="386" y="50"/>
                  </a:cxn>
                  <a:cxn ang="0">
                    <a:pos x="372" y="54"/>
                  </a:cxn>
                  <a:cxn ang="0">
                    <a:pos x="358" y="74"/>
                  </a:cxn>
                  <a:cxn ang="0">
                    <a:pos x="346" y="98"/>
                  </a:cxn>
                  <a:cxn ang="0">
                    <a:pos x="332" y="120"/>
                  </a:cxn>
                  <a:cxn ang="0">
                    <a:pos x="312" y="138"/>
                  </a:cxn>
                  <a:cxn ang="0">
                    <a:pos x="288" y="152"/>
                  </a:cxn>
                  <a:cxn ang="0">
                    <a:pos x="254" y="160"/>
                  </a:cxn>
                  <a:cxn ang="0">
                    <a:pos x="214" y="164"/>
                  </a:cxn>
                  <a:cxn ang="0">
                    <a:pos x="164" y="166"/>
                  </a:cxn>
                  <a:cxn ang="0">
                    <a:pos x="116" y="164"/>
                  </a:cxn>
                  <a:cxn ang="0">
                    <a:pos x="78" y="158"/>
                  </a:cxn>
                  <a:cxn ang="0">
                    <a:pos x="52" y="146"/>
                  </a:cxn>
                  <a:cxn ang="0">
                    <a:pos x="36" y="126"/>
                  </a:cxn>
                  <a:cxn ang="0">
                    <a:pos x="30" y="104"/>
                  </a:cxn>
                  <a:cxn ang="0">
                    <a:pos x="26" y="66"/>
                  </a:cxn>
                  <a:cxn ang="0">
                    <a:pos x="18" y="52"/>
                  </a:cxn>
                  <a:cxn ang="0">
                    <a:pos x="4" y="46"/>
                  </a:cxn>
                  <a:cxn ang="0">
                    <a:pos x="0" y="42"/>
                  </a:cxn>
                  <a:cxn ang="0">
                    <a:pos x="0" y="28"/>
                  </a:cxn>
                  <a:cxn ang="0">
                    <a:pos x="2" y="22"/>
                  </a:cxn>
                  <a:cxn ang="0">
                    <a:pos x="8" y="16"/>
                  </a:cxn>
                  <a:cxn ang="0">
                    <a:pos x="16" y="12"/>
                  </a:cxn>
                  <a:cxn ang="0">
                    <a:pos x="26" y="10"/>
                  </a:cxn>
                </a:cxnLst>
                <a:rect l="0" t="0" r="r" b="b"/>
                <a:pathLst>
                  <a:path w="766" h="166">
                    <a:moveTo>
                      <a:pt x="30" y="10"/>
                    </a:moveTo>
                    <a:lnTo>
                      <a:pt x="36" y="10"/>
                    </a:lnTo>
                    <a:lnTo>
                      <a:pt x="42" y="10"/>
                    </a:lnTo>
                    <a:lnTo>
                      <a:pt x="46" y="10"/>
                    </a:lnTo>
                    <a:lnTo>
                      <a:pt x="52" y="10"/>
                    </a:lnTo>
                    <a:lnTo>
                      <a:pt x="62" y="10"/>
                    </a:lnTo>
                    <a:lnTo>
                      <a:pt x="72" y="8"/>
                    </a:lnTo>
                    <a:lnTo>
                      <a:pt x="82" y="8"/>
                    </a:lnTo>
                    <a:lnTo>
                      <a:pt x="92" y="8"/>
                    </a:lnTo>
                    <a:lnTo>
                      <a:pt x="102" y="6"/>
                    </a:lnTo>
                    <a:lnTo>
                      <a:pt x="112" y="6"/>
                    </a:lnTo>
                    <a:lnTo>
                      <a:pt x="122" y="4"/>
                    </a:lnTo>
                    <a:lnTo>
                      <a:pt x="132" y="4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60" y="2"/>
                    </a:lnTo>
                    <a:lnTo>
                      <a:pt x="172" y="0"/>
                    </a:lnTo>
                    <a:lnTo>
                      <a:pt x="176" y="0"/>
                    </a:lnTo>
                    <a:lnTo>
                      <a:pt x="182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6" y="0"/>
                    </a:lnTo>
                    <a:lnTo>
                      <a:pt x="200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4" y="2"/>
                    </a:lnTo>
                    <a:lnTo>
                      <a:pt x="218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8" y="4"/>
                    </a:lnTo>
                    <a:lnTo>
                      <a:pt x="248" y="6"/>
                    </a:lnTo>
                    <a:lnTo>
                      <a:pt x="258" y="6"/>
                    </a:lnTo>
                    <a:lnTo>
                      <a:pt x="266" y="8"/>
                    </a:lnTo>
                    <a:lnTo>
                      <a:pt x="276" y="10"/>
                    </a:lnTo>
                    <a:lnTo>
                      <a:pt x="286" y="12"/>
                    </a:lnTo>
                    <a:lnTo>
                      <a:pt x="296" y="14"/>
                    </a:lnTo>
                    <a:lnTo>
                      <a:pt x="306" y="14"/>
                    </a:lnTo>
                    <a:lnTo>
                      <a:pt x="316" y="16"/>
                    </a:lnTo>
                    <a:lnTo>
                      <a:pt x="324" y="18"/>
                    </a:lnTo>
                    <a:lnTo>
                      <a:pt x="334" y="18"/>
                    </a:lnTo>
                    <a:lnTo>
                      <a:pt x="342" y="20"/>
                    </a:lnTo>
                    <a:lnTo>
                      <a:pt x="348" y="20"/>
                    </a:lnTo>
                    <a:lnTo>
                      <a:pt x="352" y="20"/>
                    </a:lnTo>
                    <a:lnTo>
                      <a:pt x="358" y="22"/>
                    </a:lnTo>
                    <a:lnTo>
                      <a:pt x="362" y="22"/>
                    </a:lnTo>
                    <a:lnTo>
                      <a:pt x="368" y="22"/>
                    </a:lnTo>
                    <a:lnTo>
                      <a:pt x="374" y="22"/>
                    </a:lnTo>
                    <a:lnTo>
                      <a:pt x="380" y="22"/>
                    </a:lnTo>
                    <a:lnTo>
                      <a:pt x="386" y="22"/>
                    </a:lnTo>
                    <a:lnTo>
                      <a:pt x="392" y="22"/>
                    </a:lnTo>
                    <a:lnTo>
                      <a:pt x="398" y="22"/>
                    </a:lnTo>
                    <a:lnTo>
                      <a:pt x="402" y="22"/>
                    </a:lnTo>
                    <a:lnTo>
                      <a:pt x="408" y="22"/>
                    </a:lnTo>
                    <a:lnTo>
                      <a:pt x="414" y="20"/>
                    </a:lnTo>
                    <a:lnTo>
                      <a:pt x="418" y="20"/>
                    </a:lnTo>
                    <a:lnTo>
                      <a:pt x="424" y="20"/>
                    </a:lnTo>
                    <a:lnTo>
                      <a:pt x="428" y="20"/>
                    </a:lnTo>
                    <a:lnTo>
                      <a:pt x="438" y="18"/>
                    </a:lnTo>
                    <a:lnTo>
                      <a:pt x="446" y="18"/>
                    </a:lnTo>
                    <a:lnTo>
                      <a:pt x="456" y="16"/>
                    </a:lnTo>
                    <a:lnTo>
                      <a:pt x="464" y="14"/>
                    </a:lnTo>
                    <a:lnTo>
                      <a:pt x="474" y="12"/>
                    </a:lnTo>
                    <a:lnTo>
                      <a:pt x="484" y="12"/>
                    </a:lnTo>
                    <a:lnTo>
                      <a:pt x="492" y="10"/>
                    </a:lnTo>
                    <a:lnTo>
                      <a:pt x="502" y="8"/>
                    </a:lnTo>
                    <a:lnTo>
                      <a:pt x="512" y="6"/>
                    </a:lnTo>
                    <a:lnTo>
                      <a:pt x="522" y="4"/>
                    </a:lnTo>
                    <a:lnTo>
                      <a:pt x="530" y="4"/>
                    </a:lnTo>
                    <a:lnTo>
                      <a:pt x="540" y="2"/>
                    </a:lnTo>
                    <a:lnTo>
                      <a:pt x="544" y="2"/>
                    </a:lnTo>
                    <a:lnTo>
                      <a:pt x="550" y="2"/>
                    </a:lnTo>
                    <a:lnTo>
                      <a:pt x="554" y="2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8" y="0"/>
                    </a:lnTo>
                    <a:lnTo>
                      <a:pt x="572" y="0"/>
                    </a:lnTo>
                    <a:lnTo>
                      <a:pt x="576" y="0"/>
                    </a:lnTo>
                    <a:lnTo>
                      <a:pt x="580" y="0"/>
                    </a:lnTo>
                    <a:lnTo>
                      <a:pt x="586" y="0"/>
                    </a:lnTo>
                    <a:lnTo>
                      <a:pt x="590" y="0"/>
                    </a:lnTo>
                    <a:lnTo>
                      <a:pt x="596" y="0"/>
                    </a:lnTo>
                    <a:lnTo>
                      <a:pt x="606" y="2"/>
                    </a:lnTo>
                    <a:lnTo>
                      <a:pt x="616" y="2"/>
                    </a:lnTo>
                    <a:lnTo>
                      <a:pt x="626" y="2"/>
                    </a:lnTo>
                    <a:lnTo>
                      <a:pt x="636" y="4"/>
                    </a:lnTo>
                    <a:lnTo>
                      <a:pt x="646" y="4"/>
                    </a:lnTo>
                    <a:lnTo>
                      <a:pt x="656" y="6"/>
                    </a:lnTo>
                    <a:lnTo>
                      <a:pt x="666" y="6"/>
                    </a:lnTo>
                    <a:lnTo>
                      <a:pt x="676" y="8"/>
                    </a:lnTo>
                    <a:lnTo>
                      <a:pt x="684" y="8"/>
                    </a:lnTo>
                    <a:lnTo>
                      <a:pt x="696" y="8"/>
                    </a:lnTo>
                    <a:lnTo>
                      <a:pt x="706" y="10"/>
                    </a:lnTo>
                    <a:lnTo>
                      <a:pt x="716" y="10"/>
                    </a:lnTo>
                    <a:lnTo>
                      <a:pt x="720" y="10"/>
                    </a:lnTo>
                    <a:lnTo>
                      <a:pt x="726" y="10"/>
                    </a:lnTo>
                    <a:lnTo>
                      <a:pt x="732" y="10"/>
                    </a:lnTo>
                    <a:lnTo>
                      <a:pt x="736" y="10"/>
                    </a:lnTo>
                    <a:lnTo>
                      <a:pt x="738" y="10"/>
                    </a:lnTo>
                    <a:lnTo>
                      <a:pt x="740" y="10"/>
                    </a:lnTo>
                    <a:lnTo>
                      <a:pt x="742" y="10"/>
                    </a:lnTo>
                    <a:lnTo>
                      <a:pt x="742" y="10"/>
                    </a:lnTo>
                    <a:lnTo>
                      <a:pt x="744" y="10"/>
                    </a:lnTo>
                    <a:lnTo>
                      <a:pt x="746" y="12"/>
                    </a:lnTo>
                    <a:lnTo>
                      <a:pt x="746" y="12"/>
                    </a:lnTo>
                    <a:lnTo>
                      <a:pt x="748" y="12"/>
                    </a:lnTo>
                    <a:lnTo>
                      <a:pt x="750" y="12"/>
                    </a:lnTo>
                    <a:lnTo>
                      <a:pt x="750" y="12"/>
                    </a:lnTo>
                    <a:lnTo>
                      <a:pt x="752" y="12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60" y="16"/>
                    </a:lnTo>
                    <a:lnTo>
                      <a:pt x="760" y="18"/>
                    </a:lnTo>
                    <a:lnTo>
                      <a:pt x="762" y="18"/>
                    </a:lnTo>
                    <a:lnTo>
                      <a:pt x="762" y="18"/>
                    </a:lnTo>
                    <a:lnTo>
                      <a:pt x="764" y="20"/>
                    </a:lnTo>
                    <a:lnTo>
                      <a:pt x="764" y="20"/>
                    </a:lnTo>
                    <a:lnTo>
                      <a:pt x="764" y="22"/>
                    </a:lnTo>
                    <a:lnTo>
                      <a:pt x="766" y="22"/>
                    </a:lnTo>
                    <a:lnTo>
                      <a:pt x="766" y="24"/>
                    </a:lnTo>
                    <a:lnTo>
                      <a:pt x="766" y="24"/>
                    </a:lnTo>
                    <a:lnTo>
                      <a:pt x="766" y="24"/>
                    </a:lnTo>
                    <a:lnTo>
                      <a:pt x="766" y="26"/>
                    </a:lnTo>
                    <a:lnTo>
                      <a:pt x="766" y="26"/>
                    </a:lnTo>
                    <a:lnTo>
                      <a:pt x="766" y="28"/>
                    </a:lnTo>
                    <a:lnTo>
                      <a:pt x="766" y="28"/>
                    </a:lnTo>
                    <a:lnTo>
                      <a:pt x="766" y="38"/>
                    </a:lnTo>
                    <a:lnTo>
                      <a:pt x="766" y="40"/>
                    </a:lnTo>
                    <a:lnTo>
                      <a:pt x="766" y="40"/>
                    </a:lnTo>
                    <a:lnTo>
                      <a:pt x="766" y="40"/>
                    </a:lnTo>
                    <a:lnTo>
                      <a:pt x="766" y="42"/>
                    </a:lnTo>
                    <a:lnTo>
                      <a:pt x="766" y="42"/>
                    </a:lnTo>
                    <a:lnTo>
                      <a:pt x="766" y="42"/>
                    </a:lnTo>
                    <a:lnTo>
                      <a:pt x="766" y="44"/>
                    </a:lnTo>
                    <a:lnTo>
                      <a:pt x="764" y="44"/>
                    </a:lnTo>
                    <a:lnTo>
                      <a:pt x="764" y="44"/>
                    </a:lnTo>
                    <a:lnTo>
                      <a:pt x="764" y="46"/>
                    </a:lnTo>
                    <a:lnTo>
                      <a:pt x="762" y="46"/>
                    </a:lnTo>
                    <a:lnTo>
                      <a:pt x="762" y="46"/>
                    </a:lnTo>
                    <a:lnTo>
                      <a:pt x="760" y="48"/>
                    </a:lnTo>
                    <a:lnTo>
                      <a:pt x="760" y="48"/>
                    </a:lnTo>
                    <a:lnTo>
                      <a:pt x="758" y="50"/>
                    </a:lnTo>
                    <a:lnTo>
                      <a:pt x="756" y="50"/>
                    </a:lnTo>
                    <a:lnTo>
                      <a:pt x="754" y="52"/>
                    </a:lnTo>
                    <a:lnTo>
                      <a:pt x="752" y="52"/>
                    </a:lnTo>
                    <a:lnTo>
                      <a:pt x="750" y="52"/>
                    </a:lnTo>
                    <a:lnTo>
                      <a:pt x="748" y="54"/>
                    </a:lnTo>
                    <a:lnTo>
                      <a:pt x="744" y="54"/>
                    </a:lnTo>
                    <a:lnTo>
                      <a:pt x="742" y="54"/>
                    </a:lnTo>
                    <a:lnTo>
                      <a:pt x="742" y="58"/>
                    </a:lnTo>
                    <a:lnTo>
                      <a:pt x="742" y="60"/>
                    </a:lnTo>
                    <a:lnTo>
                      <a:pt x="742" y="64"/>
                    </a:lnTo>
                    <a:lnTo>
                      <a:pt x="742" y="66"/>
                    </a:lnTo>
                    <a:lnTo>
                      <a:pt x="740" y="74"/>
                    </a:lnTo>
                    <a:lnTo>
                      <a:pt x="740" y="80"/>
                    </a:lnTo>
                    <a:lnTo>
                      <a:pt x="740" y="86"/>
                    </a:lnTo>
                    <a:lnTo>
                      <a:pt x="740" y="94"/>
                    </a:lnTo>
                    <a:lnTo>
                      <a:pt x="738" y="96"/>
                    </a:lnTo>
                    <a:lnTo>
                      <a:pt x="738" y="100"/>
                    </a:lnTo>
                    <a:lnTo>
                      <a:pt x="738" y="104"/>
                    </a:lnTo>
                    <a:lnTo>
                      <a:pt x="736" y="108"/>
                    </a:lnTo>
                    <a:lnTo>
                      <a:pt x="736" y="110"/>
                    </a:lnTo>
                    <a:lnTo>
                      <a:pt x="736" y="114"/>
                    </a:lnTo>
                    <a:lnTo>
                      <a:pt x="734" y="116"/>
                    </a:lnTo>
                    <a:lnTo>
                      <a:pt x="734" y="120"/>
                    </a:lnTo>
                    <a:lnTo>
                      <a:pt x="732" y="124"/>
                    </a:lnTo>
                    <a:lnTo>
                      <a:pt x="730" y="126"/>
                    </a:lnTo>
                    <a:lnTo>
                      <a:pt x="728" y="130"/>
                    </a:lnTo>
                    <a:lnTo>
                      <a:pt x="726" y="132"/>
                    </a:lnTo>
                    <a:lnTo>
                      <a:pt x="724" y="136"/>
                    </a:lnTo>
                    <a:lnTo>
                      <a:pt x="722" y="138"/>
                    </a:lnTo>
                    <a:lnTo>
                      <a:pt x="720" y="140"/>
                    </a:lnTo>
                    <a:lnTo>
                      <a:pt x="718" y="144"/>
                    </a:lnTo>
                    <a:lnTo>
                      <a:pt x="714" y="146"/>
                    </a:lnTo>
                    <a:lnTo>
                      <a:pt x="710" y="148"/>
                    </a:lnTo>
                    <a:lnTo>
                      <a:pt x="708" y="150"/>
                    </a:lnTo>
                    <a:lnTo>
                      <a:pt x="704" y="152"/>
                    </a:lnTo>
                    <a:lnTo>
                      <a:pt x="700" y="154"/>
                    </a:lnTo>
                    <a:lnTo>
                      <a:pt x="698" y="154"/>
                    </a:lnTo>
                    <a:lnTo>
                      <a:pt x="694" y="156"/>
                    </a:lnTo>
                    <a:lnTo>
                      <a:pt x="690" y="158"/>
                    </a:lnTo>
                    <a:lnTo>
                      <a:pt x="684" y="158"/>
                    </a:lnTo>
                    <a:lnTo>
                      <a:pt x="680" y="160"/>
                    </a:lnTo>
                    <a:lnTo>
                      <a:pt x="674" y="160"/>
                    </a:lnTo>
                    <a:lnTo>
                      <a:pt x="668" y="162"/>
                    </a:lnTo>
                    <a:lnTo>
                      <a:pt x="662" y="162"/>
                    </a:lnTo>
                    <a:lnTo>
                      <a:pt x="656" y="162"/>
                    </a:lnTo>
                    <a:lnTo>
                      <a:pt x="650" y="164"/>
                    </a:lnTo>
                    <a:lnTo>
                      <a:pt x="644" y="164"/>
                    </a:lnTo>
                    <a:lnTo>
                      <a:pt x="638" y="164"/>
                    </a:lnTo>
                    <a:lnTo>
                      <a:pt x="630" y="164"/>
                    </a:lnTo>
                    <a:lnTo>
                      <a:pt x="624" y="164"/>
                    </a:lnTo>
                    <a:lnTo>
                      <a:pt x="616" y="166"/>
                    </a:lnTo>
                    <a:lnTo>
                      <a:pt x="610" y="166"/>
                    </a:lnTo>
                    <a:lnTo>
                      <a:pt x="602" y="166"/>
                    </a:lnTo>
                    <a:lnTo>
                      <a:pt x="596" y="166"/>
                    </a:lnTo>
                    <a:lnTo>
                      <a:pt x="588" y="166"/>
                    </a:lnTo>
                    <a:lnTo>
                      <a:pt x="582" y="166"/>
                    </a:lnTo>
                    <a:lnTo>
                      <a:pt x="574" y="166"/>
                    </a:lnTo>
                    <a:lnTo>
                      <a:pt x="568" y="166"/>
                    </a:lnTo>
                    <a:lnTo>
                      <a:pt x="560" y="166"/>
                    </a:lnTo>
                    <a:lnTo>
                      <a:pt x="554" y="164"/>
                    </a:lnTo>
                    <a:lnTo>
                      <a:pt x="548" y="164"/>
                    </a:lnTo>
                    <a:lnTo>
                      <a:pt x="540" y="164"/>
                    </a:lnTo>
                    <a:lnTo>
                      <a:pt x="534" y="164"/>
                    </a:lnTo>
                    <a:lnTo>
                      <a:pt x="528" y="162"/>
                    </a:lnTo>
                    <a:lnTo>
                      <a:pt x="522" y="162"/>
                    </a:lnTo>
                    <a:lnTo>
                      <a:pt x="518" y="162"/>
                    </a:lnTo>
                    <a:lnTo>
                      <a:pt x="512" y="160"/>
                    </a:lnTo>
                    <a:lnTo>
                      <a:pt x="506" y="160"/>
                    </a:lnTo>
                    <a:lnTo>
                      <a:pt x="502" y="160"/>
                    </a:lnTo>
                    <a:lnTo>
                      <a:pt x="498" y="158"/>
                    </a:lnTo>
                    <a:lnTo>
                      <a:pt x="492" y="156"/>
                    </a:lnTo>
                    <a:lnTo>
                      <a:pt x="488" y="156"/>
                    </a:lnTo>
                    <a:lnTo>
                      <a:pt x="484" y="154"/>
                    </a:lnTo>
                    <a:lnTo>
                      <a:pt x="480" y="152"/>
                    </a:lnTo>
                    <a:lnTo>
                      <a:pt x="476" y="150"/>
                    </a:lnTo>
                    <a:lnTo>
                      <a:pt x="472" y="148"/>
                    </a:lnTo>
                    <a:lnTo>
                      <a:pt x="468" y="146"/>
                    </a:lnTo>
                    <a:lnTo>
                      <a:pt x="464" y="144"/>
                    </a:lnTo>
                    <a:lnTo>
                      <a:pt x="460" y="142"/>
                    </a:lnTo>
                    <a:lnTo>
                      <a:pt x="458" y="140"/>
                    </a:lnTo>
                    <a:lnTo>
                      <a:pt x="454" y="138"/>
                    </a:lnTo>
                    <a:lnTo>
                      <a:pt x="450" y="136"/>
                    </a:lnTo>
                    <a:lnTo>
                      <a:pt x="448" y="132"/>
                    </a:lnTo>
                    <a:lnTo>
                      <a:pt x="446" y="130"/>
                    </a:lnTo>
                    <a:lnTo>
                      <a:pt x="442" y="128"/>
                    </a:lnTo>
                    <a:lnTo>
                      <a:pt x="440" y="124"/>
                    </a:lnTo>
                    <a:lnTo>
                      <a:pt x="438" y="122"/>
                    </a:lnTo>
                    <a:lnTo>
                      <a:pt x="436" y="120"/>
                    </a:lnTo>
                    <a:lnTo>
                      <a:pt x="432" y="116"/>
                    </a:lnTo>
                    <a:lnTo>
                      <a:pt x="430" y="114"/>
                    </a:lnTo>
                    <a:lnTo>
                      <a:pt x="428" y="110"/>
                    </a:lnTo>
                    <a:lnTo>
                      <a:pt x="426" y="108"/>
                    </a:lnTo>
                    <a:lnTo>
                      <a:pt x="424" y="104"/>
                    </a:lnTo>
                    <a:lnTo>
                      <a:pt x="422" y="102"/>
                    </a:lnTo>
                    <a:lnTo>
                      <a:pt x="422" y="98"/>
                    </a:lnTo>
                    <a:lnTo>
                      <a:pt x="420" y="94"/>
                    </a:lnTo>
                    <a:lnTo>
                      <a:pt x="418" y="92"/>
                    </a:lnTo>
                    <a:lnTo>
                      <a:pt x="416" y="88"/>
                    </a:lnTo>
                    <a:lnTo>
                      <a:pt x="414" y="86"/>
                    </a:lnTo>
                    <a:lnTo>
                      <a:pt x="412" y="82"/>
                    </a:lnTo>
                    <a:lnTo>
                      <a:pt x="410" y="78"/>
                    </a:lnTo>
                    <a:lnTo>
                      <a:pt x="408" y="74"/>
                    </a:lnTo>
                    <a:lnTo>
                      <a:pt x="408" y="70"/>
                    </a:lnTo>
                    <a:lnTo>
                      <a:pt x="406" y="66"/>
                    </a:lnTo>
                    <a:lnTo>
                      <a:pt x="404" y="64"/>
                    </a:lnTo>
                    <a:lnTo>
                      <a:pt x="402" y="62"/>
                    </a:lnTo>
                    <a:lnTo>
                      <a:pt x="400" y="58"/>
                    </a:lnTo>
                    <a:lnTo>
                      <a:pt x="398" y="56"/>
                    </a:lnTo>
                    <a:lnTo>
                      <a:pt x="396" y="54"/>
                    </a:lnTo>
                    <a:lnTo>
                      <a:pt x="394" y="54"/>
                    </a:lnTo>
                    <a:lnTo>
                      <a:pt x="392" y="52"/>
                    </a:lnTo>
                    <a:lnTo>
                      <a:pt x="390" y="52"/>
                    </a:lnTo>
                    <a:lnTo>
                      <a:pt x="388" y="50"/>
                    </a:lnTo>
                    <a:lnTo>
                      <a:pt x="386" y="50"/>
                    </a:lnTo>
                    <a:lnTo>
                      <a:pt x="384" y="50"/>
                    </a:lnTo>
                    <a:lnTo>
                      <a:pt x="382" y="50"/>
                    </a:lnTo>
                    <a:lnTo>
                      <a:pt x="380" y="50"/>
                    </a:lnTo>
                    <a:lnTo>
                      <a:pt x="378" y="52"/>
                    </a:lnTo>
                    <a:lnTo>
                      <a:pt x="376" y="52"/>
                    </a:lnTo>
                    <a:lnTo>
                      <a:pt x="374" y="54"/>
                    </a:lnTo>
                    <a:lnTo>
                      <a:pt x="372" y="54"/>
                    </a:lnTo>
                    <a:lnTo>
                      <a:pt x="370" y="56"/>
                    </a:lnTo>
                    <a:lnTo>
                      <a:pt x="368" y="58"/>
                    </a:lnTo>
                    <a:lnTo>
                      <a:pt x="366" y="62"/>
                    </a:lnTo>
                    <a:lnTo>
                      <a:pt x="364" y="64"/>
                    </a:lnTo>
                    <a:lnTo>
                      <a:pt x="362" y="66"/>
                    </a:lnTo>
                    <a:lnTo>
                      <a:pt x="360" y="70"/>
                    </a:lnTo>
                    <a:lnTo>
                      <a:pt x="358" y="74"/>
                    </a:lnTo>
                    <a:lnTo>
                      <a:pt x="356" y="78"/>
                    </a:lnTo>
                    <a:lnTo>
                      <a:pt x="354" y="82"/>
                    </a:lnTo>
                    <a:lnTo>
                      <a:pt x="352" y="86"/>
                    </a:lnTo>
                    <a:lnTo>
                      <a:pt x="350" y="88"/>
                    </a:lnTo>
                    <a:lnTo>
                      <a:pt x="348" y="92"/>
                    </a:lnTo>
                    <a:lnTo>
                      <a:pt x="348" y="94"/>
                    </a:lnTo>
                    <a:lnTo>
                      <a:pt x="346" y="98"/>
                    </a:lnTo>
                    <a:lnTo>
                      <a:pt x="344" y="102"/>
                    </a:lnTo>
                    <a:lnTo>
                      <a:pt x="342" y="104"/>
                    </a:lnTo>
                    <a:lnTo>
                      <a:pt x="340" y="108"/>
                    </a:lnTo>
                    <a:lnTo>
                      <a:pt x="338" y="110"/>
                    </a:lnTo>
                    <a:lnTo>
                      <a:pt x="336" y="114"/>
                    </a:lnTo>
                    <a:lnTo>
                      <a:pt x="334" y="116"/>
                    </a:lnTo>
                    <a:lnTo>
                      <a:pt x="332" y="120"/>
                    </a:lnTo>
                    <a:lnTo>
                      <a:pt x="330" y="122"/>
                    </a:lnTo>
                    <a:lnTo>
                      <a:pt x="326" y="124"/>
                    </a:lnTo>
                    <a:lnTo>
                      <a:pt x="324" y="128"/>
                    </a:lnTo>
                    <a:lnTo>
                      <a:pt x="322" y="130"/>
                    </a:lnTo>
                    <a:lnTo>
                      <a:pt x="318" y="132"/>
                    </a:lnTo>
                    <a:lnTo>
                      <a:pt x="316" y="136"/>
                    </a:lnTo>
                    <a:lnTo>
                      <a:pt x="312" y="138"/>
                    </a:lnTo>
                    <a:lnTo>
                      <a:pt x="310" y="140"/>
                    </a:lnTo>
                    <a:lnTo>
                      <a:pt x="306" y="142"/>
                    </a:lnTo>
                    <a:lnTo>
                      <a:pt x="302" y="144"/>
                    </a:lnTo>
                    <a:lnTo>
                      <a:pt x="300" y="146"/>
                    </a:lnTo>
                    <a:lnTo>
                      <a:pt x="296" y="148"/>
                    </a:lnTo>
                    <a:lnTo>
                      <a:pt x="292" y="150"/>
                    </a:lnTo>
                    <a:lnTo>
                      <a:pt x="288" y="152"/>
                    </a:lnTo>
                    <a:lnTo>
                      <a:pt x="284" y="154"/>
                    </a:lnTo>
                    <a:lnTo>
                      <a:pt x="280" y="156"/>
                    </a:lnTo>
                    <a:lnTo>
                      <a:pt x="274" y="156"/>
                    </a:lnTo>
                    <a:lnTo>
                      <a:pt x="270" y="158"/>
                    </a:lnTo>
                    <a:lnTo>
                      <a:pt x="266" y="160"/>
                    </a:lnTo>
                    <a:lnTo>
                      <a:pt x="260" y="160"/>
                    </a:lnTo>
                    <a:lnTo>
                      <a:pt x="254" y="160"/>
                    </a:lnTo>
                    <a:lnTo>
                      <a:pt x="250" y="162"/>
                    </a:lnTo>
                    <a:lnTo>
                      <a:pt x="244" y="162"/>
                    </a:lnTo>
                    <a:lnTo>
                      <a:pt x="238" y="162"/>
                    </a:lnTo>
                    <a:lnTo>
                      <a:pt x="232" y="164"/>
                    </a:lnTo>
                    <a:lnTo>
                      <a:pt x="226" y="164"/>
                    </a:lnTo>
                    <a:lnTo>
                      <a:pt x="220" y="164"/>
                    </a:lnTo>
                    <a:lnTo>
                      <a:pt x="214" y="164"/>
                    </a:lnTo>
                    <a:lnTo>
                      <a:pt x="206" y="166"/>
                    </a:lnTo>
                    <a:lnTo>
                      <a:pt x="200" y="166"/>
                    </a:lnTo>
                    <a:lnTo>
                      <a:pt x="192" y="166"/>
                    </a:lnTo>
                    <a:lnTo>
                      <a:pt x="186" y="166"/>
                    </a:lnTo>
                    <a:lnTo>
                      <a:pt x="178" y="166"/>
                    </a:lnTo>
                    <a:lnTo>
                      <a:pt x="172" y="166"/>
                    </a:lnTo>
                    <a:lnTo>
                      <a:pt x="164" y="166"/>
                    </a:lnTo>
                    <a:lnTo>
                      <a:pt x="158" y="166"/>
                    </a:lnTo>
                    <a:lnTo>
                      <a:pt x="150" y="166"/>
                    </a:lnTo>
                    <a:lnTo>
                      <a:pt x="144" y="164"/>
                    </a:lnTo>
                    <a:lnTo>
                      <a:pt x="136" y="164"/>
                    </a:lnTo>
                    <a:lnTo>
                      <a:pt x="130" y="164"/>
                    </a:lnTo>
                    <a:lnTo>
                      <a:pt x="122" y="164"/>
                    </a:lnTo>
                    <a:lnTo>
                      <a:pt x="116" y="164"/>
                    </a:lnTo>
                    <a:lnTo>
                      <a:pt x="110" y="162"/>
                    </a:lnTo>
                    <a:lnTo>
                      <a:pt x="104" y="162"/>
                    </a:lnTo>
                    <a:lnTo>
                      <a:pt x="98" y="162"/>
                    </a:lnTo>
                    <a:lnTo>
                      <a:pt x="92" y="160"/>
                    </a:lnTo>
                    <a:lnTo>
                      <a:pt x="88" y="160"/>
                    </a:lnTo>
                    <a:lnTo>
                      <a:pt x="82" y="158"/>
                    </a:lnTo>
                    <a:lnTo>
                      <a:pt x="78" y="158"/>
                    </a:lnTo>
                    <a:lnTo>
                      <a:pt x="74" y="156"/>
                    </a:lnTo>
                    <a:lnTo>
                      <a:pt x="70" y="154"/>
                    </a:lnTo>
                    <a:lnTo>
                      <a:pt x="66" y="154"/>
                    </a:lnTo>
                    <a:lnTo>
                      <a:pt x="64" y="152"/>
                    </a:lnTo>
                    <a:lnTo>
                      <a:pt x="60" y="150"/>
                    </a:lnTo>
                    <a:lnTo>
                      <a:pt x="56" y="148"/>
                    </a:lnTo>
                    <a:lnTo>
                      <a:pt x="52" y="146"/>
                    </a:lnTo>
                    <a:lnTo>
                      <a:pt x="50" y="144"/>
                    </a:lnTo>
                    <a:lnTo>
                      <a:pt x="48" y="140"/>
                    </a:lnTo>
                    <a:lnTo>
                      <a:pt x="44" y="138"/>
                    </a:lnTo>
                    <a:lnTo>
                      <a:pt x="42" y="136"/>
                    </a:lnTo>
                    <a:lnTo>
                      <a:pt x="40" y="132"/>
                    </a:lnTo>
                    <a:lnTo>
                      <a:pt x="38" y="130"/>
                    </a:lnTo>
                    <a:lnTo>
                      <a:pt x="36" y="126"/>
                    </a:lnTo>
                    <a:lnTo>
                      <a:pt x="36" y="124"/>
                    </a:lnTo>
                    <a:lnTo>
                      <a:pt x="34" y="120"/>
                    </a:lnTo>
                    <a:lnTo>
                      <a:pt x="32" y="116"/>
                    </a:lnTo>
                    <a:lnTo>
                      <a:pt x="32" y="114"/>
                    </a:lnTo>
                    <a:lnTo>
                      <a:pt x="30" y="110"/>
                    </a:lnTo>
                    <a:lnTo>
                      <a:pt x="30" y="108"/>
                    </a:lnTo>
                    <a:lnTo>
                      <a:pt x="30" y="104"/>
                    </a:lnTo>
                    <a:lnTo>
                      <a:pt x="28" y="100"/>
                    </a:lnTo>
                    <a:lnTo>
                      <a:pt x="28" y="96"/>
                    </a:lnTo>
                    <a:lnTo>
                      <a:pt x="28" y="94"/>
                    </a:lnTo>
                    <a:lnTo>
                      <a:pt x="28" y="86"/>
                    </a:lnTo>
                    <a:lnTo>
                      <a:pt x="26" y="80"/>
                    </a:lnTo>
                    <a:lnTo>
                      <a:pt x="26" y="74"/>
                    </a:lnTo>
                    <a:lnTo>
                      <a:pt x="26" y="66"/>
                    </a:lnTo>
                    <a:lnTo>
                      <a:pt x="26" y="64"/>
                    </a:lnTo>
                    <a:lnTo>
                      <a:pt x="26" y="60"/>
                    </a:lnTo>
                    <a:lnTo>
                      <a:pt x="24" y="58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20" y="54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4" y="10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6" name="Freeform 457"/>
              <p:cNvSpPr>
                <a:spLocks noEditPoints="1"/>
              </p:cNvSpPr>
              <p:nvPr/>
            </p:nvSpPr>
            <p:spPr bwMode="auto">
              <a:xfrm>
                <a:off x="5054600" y="1339850"/>
                <a:ext cx="1187450" cy="44450"/>
              </a:xfrm>
              <a:custGeom>
                <a:avLst/>
                <a:gdLst/>
                <a:ahLst/>
                <a:cxnLst>
                  <a:cxn ang="0">
                    <a:pos x="42" y="10"/>
                  </a:cxn>
                  <a:cxn ang="0">
                    <a:pos x="74" y="8"/>
                  </a:cxn>
                  <a:cxn ang="0">
                    <a:pos x="104" y="6"/>
                  </a:cxn>
                  <a:cxn ang="0">
                    <a:pos x="132" y="2"/>
                  </a:cxn>
                  <a:cxn ang="0">
                    <a:pos x="162" y="0"/>
                  </a:cxn>
                  <a:cxn ang="0">
                    <a:pos x="190" y="0"/>
                  </a:cxn>
                  <a:cxn ang="0">
                    <a:pos x="216" y="4"/>
                  </a:cxn>
                  <a:cxn ang="0">
                    <a:pos x="246" y="8"/>
                  </a:cxn>
                  <a:cxn ang="0">
                    <a:pos x="276" y="12"/>
                  </a:cxn>
                  <a:cxn ang="0">
                    <a:pos x="306" y="18"/>
                  </a:cxn>
                  <a:cxn ang="0">
                    <a:pos x="332" y="24"/>
                  </a:cxn>
                  <a:cxn ang="0">
                    <a:pos x="322" y="24"/>
                  </a:cxn>
                  <a:cxn ang="0">
                    <a:pos x="296" y="20"/>
                  </a:cxn>
                  <a:cxn ang="0">
                    <a:pos x="270" y="16"/>
                  </a:cxn>
                  <a:cxn ang="0">
                    <a:pos x="242" y="12"/>
                  </a:cxn>
                  <a:cxn ang="0">
                    <a:pos x="216" y="8"/>
                  </a:cxn>
                  <a:cxn ang="0">
                    <a:pos x="198" y="6"/>
                  </a:cxn>
                  <a:cxn ang="0">
                    <a:pos x="182" y="6"/>
                  </a:cxn>
                  <a:cxn ang="0">
                    <a:pos x="152" y="8"/>
                  </a:cxn>
                  <a:cxn ang="0">
                    <a:pos x="122" y="10"/>
                  </a:cxn>
                  <a:cxn ang="0">
                    <a:pos x="94" y="12"/>
                  </a:cxn>
                  <a:cxn ang="0">
                    <a:pos x="64" y="14"/>
                  </a:cxn>
                  <a:cxn ang="0">
                    <a:pos x="32" y="16"/>
                  </a:cxn>
                  <a:cxn ang="0">
                    <a:pos x="12" y="18"/>
                  </a:cxn>
                  <a:cxn ang="0">
                    <a:pos x="4" y="22"/>
                  </a:cxn>
                  <a:cxn ang="0">
                    <a:pos x="0" y="28"/>
                  </a:cxn>
                  <a:cxn ang="0">
                    <a:pos x="2" y="18"/>
                  </a:cxn>
                  <a:cxn ang="0">
                    <a:pos x="10" y="12"/>
                  </a:cxn>
                  <a:cxn ang="0">
                    <a:pos x="22" y="10"/>
                  </a:cxn>
                  <a:cxn ang="0">
                    <a:pos x="540" y="2"/>
                  </a:cxn>
                  <a:cxn ang="0">
                    <a:pos x="566" y="0"/>
                  </a:cxn>
                  <a:cxn ang="0">
                    <a:pos x="596" y="0"/>
                  </a:cxn>
                  <a:cxn ang="0">
                    <a:pos x="624" y="4"/>
                  </a:cxn>
                  <a:cxn ang="0">
                    <a:pos x="654" y="6"/>
                  </a:cxn>
                  <a:cxn ang="0">
                    <a:pos x="684" y="8"/>
                  </a:cxn>
                  <a:cxn ang="0">
                    <a:pos x="716" y="10"/>
                  </a:cxn>
                  <a:cxn ang="0">
                    <a:pos x="734" y="12"/>
                  </a:cxn>
                  <a:cxn ang="0">
                    <a:pos x="744" y="16"/>
                  </a:cxn>
                  <a:cxn ang="0">
                    <a:pos x="748" y="22"/>
                  </a:cxn>
                  <a:cxn ang="0">
                    <a:pos x="746" y="24"/>
                  </a:cxn>
                  <a:cxn ang="0">
                    <a:pos x="738" y="18"/>
                  </a:cxn>
                  <a:cxn ang="0">
                    <a:pos x="726" y="16"/>
                  </a:cxn>
                  <a:cxn ang="0">
                    <a:pos x="694" y="16"/>
                  </a:cxn>
                  <a:cxn ang="0">
                    <a:pos x="664" y="12"/>
                  </a:cxn>
                  <a:cxn ang="0">
                    <a:pos x="634" y="10"/>
                  </a:cxn>
                  <a:cxn ang="0">
                    <a:pos x="604" y="8"/>
                  </a:cxn>
                  <a:cxn ang="0">
                    <a:pos x="576" y="6"/>
                  </a:cxn>
                  <a:cxn ang="0">
                    <a:pos x="550" y="6"/>
                  </a:cxn>
                  <a:cxn ang="0">
                    <a:pos x="524" y="8"/>
                  </a:cxn>
                  <a:cxn ang="0">
                    <a:pos x="502" y="12"/>
                  </a:cxn>
                  <a:cxn ang="0">
                    <a:pos x="478" y="16"/>
                  </a:cxn>
                  <a:cxn ang="0">
                    <a:pos x="456" y="20"/>
                  </a:cxn>
                  <a:cxn ang="0">
                    <a:pos x="430" y="24"/>
                  </a:cxn>
                  <a:cxn ang="0">
                    <a:pos x="404" y="26"/>
                  </a:cxn>
                  <a:cxn ang="0">
                    <a:pos x="420" y="22"/>
                  </a:cxn>
                  <a:cxn ang="0">
                    <a:pos x="448" y="16"/>
                  </a:cxn>
                  <a:cxn ang="0">
                    <a:pos x="476" y="12"/>
                  </a:cxn>
                  <a:cxn ang="0">
                    <a:pos x="500" y="8"/>
                  </a:cxn>
                  <a:cxn ang="0">
                    <a:pos x="520" y="4"/>
                  </a:cxn>
                  <a:cxn ang="0">
                    <a:pos x="528" y="4"/>
                  </a:cxn>
                  <a:cxn ang="0">
                    <a:pos x="532" y="2"/>
                  </a:cxn>
                </a:cxnLst>
                <a:rect l="0" t="0" r="r" b="b"/>
                <a:pathLst>
                  <a:path w="748" h="28">
                    <a:moveTo>
                      <a:pt x="22" y="10"/>
                    </a:moveTo>
                    <a:lnTo>
                      <a:pt x="32" y="10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64" y="8"/>
                    </a:lnTo>
                    <a:lnTo>
                      <a:pt x="74" y="8"/>
                    </a:lnTo>
                    <a:lnTo>
                      <a:pt x="84" y="6"/>
                    </a:lnTo>
                    <a:lnTo>
                      <a:pt x="94" y="6"/>
                    </a:lnTo>
                    <a:lnTo>
                      <a:pt x="104" y="6"/>
                    </a:lnTo>
                    <a:lnTo>
                      <a:pt x="112" y="4"/>
                    </a:lnTo>
                    <a:lnTo>
                      <a:pt x="122" y="4"/>
                    </a:lnTo>
                    <a:lnTo>
                      <a:pt x="132" y="2"/>
                    </a:lnTo>
                    <a:lnTo>
                      <a:pt x="142" y="2"/>
                    </a:lnTo>
                    <a:lnTo>
                      <a:pt x="152" y="0"/>
                    </a:lnTo>
                    <a:lnTo>
                      <a:pt x="162" y="0"/>
                    </a:lnTo>
                    <a:lnTo>
                      <a:pt x="172" y="0"/>
                    </a:lnTo>
                    <a:lnTo>
                      <a:pt x="182" y="0"/>
                    </a:lnTo>
                    <a:lnTo>
                      <a:pt x="190" y="0"/>
                    </a:lnTo>
                    <a:lnTo>
                      <a:pt x="198" y="2"/>
                    </a:lnTo>
                    <a:lnTo>
                      <a:pt x="208" y="2"/>
                    </a:lnTo>
                    <a:lnTo>
                      <a:pt x="216" y="4"/>
                    </a:lnTo>
                    <a:lnTo>
                      <a:pt x="226" y="4"/>
                    </a:lnTo>
                    <a:lnTo>
                      <a:pt x="236" y="6"/>
                    </a:lnTo>
                    <a:lnTo>
                      <a:pt x="246" y="8"/>
                    </a:lnTo>
                    <a:lnTo>
                      <a:pt x="256" y="10"/>
                    </a:lnTo>
                    <a:lnTo>
                      <a:pt x="266" y="12"/>
                    </a:lnTo>
                    <a:lnTo>
                      <a:pt x="276" y="12"/>
                    </a:lnTo>
                    <a:lnTo>
                      <a:pt x="286" y="14"/>
                    </a:lnTo>
                    <a:lnTo>
                      <a:pt x="296" y="16"/>
                    </a:lnTo>
                    <a:lnTo>
                      <a:pt x="306" y="18"/>
                    </a:lnTo>
                    <a:lnTo>
                      <a:pt x="314" y="20"/>
                    </a:lnTo>
                    <a:lnTo>
                      <a:pt x="324" y="22"/>
                    </a:lnTo>
                    <a:lnTo>
                      <a:pt x="332" y="24"/>
                    </a:lnTo>
                    <a:lnTo>
                      <a:pt x="340" y="26"/>
                    </a:lnTo>
                    <a:lnTo>
                      <a:pt x="330" y="26"/>
                    </a:lnTo>
                    <a:lnTo>
                      <a:pt x="322" y="24"/>
                    </a:lnTo>
                    <a:lnTo>
                      <a:pt x="312" y="22"/>
                    </a:lnTo>
                    <a:lnTo>
                      <a:pt x="304" y="22"/>
                    </a:lnTo>
                    <a:lnTo>
                      <a:pt x="296" y="20"/>
                    </a:lnTo>
                    <a:lnTo>
                      <a:pt x="286" y="18"/>
                    </a:lnTo>
                    <a:lnTo>
                      <a:pt x="278" y="16"/>
                    </a:lnTo>
                    <a:lnTo>
                      <a:pt x="270" y="16"/>
                    </a:lnTo>
                    <a:lnTo>
                      <a:pt x="260" y="14"/>
                    </a:lnTo>
                    <a:lnTo>
                      <a:pt x="252" y="12"/>
                    </a:lnTo>
                    <a:lnTo>
                      <a:pt x="242" y="12"/>
                    </a:lnTo>
                    <a:lnTo>
                      <a:pt x="234" y="10"/>
                    </a:lnTo>
                    <a:lnTo>
                      <a:pt x="226" y="10"/>
                    </a:lnTo>
                    <a:lnTo>
                      <a:pt x="216" y="8"/>
                    </a:lnTo>
                    <a:lnTo>
                      <a:pt x="208" y="8"/>
                    </a:lnTo>
                    <a:lnTo>
                      <a:pt x="204" y="6"/>
                    </a:lnTo>
                    <a:lnTo>
                      <a:pt x="198" y="6"/>
                    </a:lnTo>
                    <a:lnTo>
                      <a:pt x="194" y="6"/>
                    </a:lnTo>
                    <a:lnTo>
                      <a:pt x="190" y="6"/>
                    </a:lnTo>
                    <a:lnTo>
                      <a:pt x="182" y="6"/>
                    </a:lnTo>
                    <a:lnTo>
                      <a:pt x="172" y="6"/>
                    </a:lnTo>
                    <a:lnTo>
                      <a:pt x="162" y="6"/>
                    </a:lnTo>
                    <a:lnTo>
                      <a:pt x="152" y="8"/>
                    </a:lnTo>
                    <a:lnTo>
                      <a:pt x="142" y="8"/>
                    </a:lnTo>
                    <a:lnTo>
                      <a:pt x="132" y="8"/>
                    </a:lnTo>
                    <a:lnTo>
                      <a:pt x="122" y="10"/>
                    </a:lnTo>
                    <a:lnTo>
                      <a:pt x="112" y="10"/>
                    </a:lnTo>
                    <a:lnTo>
                      <a:pt x="104" y="12"/>
                    </a:lnTo>
                    <a:lnTo>
                      <a:pt x="94" y="12"/>
                    </a:lnTo>
                    <a:lnTo>
                      <a:pt x="84" y="12"/>
                    </a:lnTo>
                    <a:lnTo>
                      <a:pt x="74" y="14"/>
                    </a:lnTo>
                    <a:lnTo>
                      <a:pt x="64" y="14"/>
                    </a:lnTo>
                    <a:lnTo>
                      <a:pt x="52" y="16"/>
                    </a:lnTo>
                    <a:lnTo>
                      <a:pt x="42" y="16"/>
                    </a:lnTo>
                    <a:lnTo>
                      <a:pt x="32" y="16"/>
                    </a:lnTo>
                    <a:lnTo>
                      <a:pt x="22" y="16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  <a:moveTo>
                      <a:pt x="532" y="2"/>
                    </a:moveTo>
                    <a:lnTo>
                      <a:pt x="540" y="2"/>
                    </a:lnTo>
                    <a:lnTo>
                      <a:pt x="550" y="0"/>
                    </a:lnTo>
                    <a:lnTo>
                      <a:pt x="558" y="0"/>
                    </a:lnTo>
                    <a:lnTo>
                      <a:pt x="566" y="0"/>
                    </a:lnTo>
                    <a:lnTo>
                      <a:pt x="576" y="0"/>
                    </a:lnTo>
                    <a:lnTo>
                      <a:pt x="586" y="0"/>
                    </a:lnTo>
                    <a:lnTo>
                      <a:pt x="596" y="0"/>
                    </a:lnTo>
                    <a:lnTo>
                      <a:pt x="604" y="2"/>
                    </a:lnTo>
                    <a:lnTo>
                      <a:pt x="614" y="2"/>
                    </a:lnTo>
                    <a:lnTo>
                      <a:pt x="624" y="4"/>
                    </a:lnTo>
                    <a:lnTo>
                      <a:pt x="634" y="4"/>
                    </a:lnTo>
                    <a:lnTo>
                      <a:pt x="644" y="6"/>
                    </a:lnTo>
                    <a:lnTo>
                      <a:pt x="654" y="6"/>
                    </a:lnTo>
                    <a:lnTo>
                      <a:pt x="664" y="6"/>
                    </a:lnTo>
                    <a:lnTo>
                      <a:pt x="674" y="8"/>
                    </a:lnTo>
                    <a:lnTo>
                      <a:pt x="684" y="8"/>
                    </a:lnTo>
                    <a:lnTo>
                      <a:pt x="694" y="10"/>
                    </a:lnTo>
                    <a:lnTo>
                      <a:pt x="704" y="10"/>
                    </a:lnTo>
                    <a:lnTo>
                      <a:pt x="716" y="10"/>
                    </a:lnTo>
                    <a:lnTo>
                      <a:pt x="726" y="10"/>
                    </a:lnTo>
                    <a:lnTo>
                      <a:pt x="730" y="10"/>
                    </a:lnTo>
                    <a:lnTo>
                      <a:pt x="734" y="12"/>
                    </a:lnTo>
                    <a:lnTo>
                      <a:pt x="738" y="12"/>
                    </a:lnTo>
                    <a:lnTo>
                      <a:pt x="740" y="14"/>
                    </a:lnTo>
                    <a:lnTo>
                      <a:pt x="744" y="16"/>
                    </a:lnTo>
                    <a:lnTo>
                      <a:pt x="746" y="18"/>
                    </a:lnTo>
                    <a:lnTo>
                      <a:pt x="746" y="20"/>
                    </a:lnTo>
                    <a:lnTo>
                      <a:pt x="748" y="22"/>
                    </a:lnTo>
                    <a:lnTo>
                      <a:pt x="748" y="28"/>
                    </a:lnTo>
                    <a:lnTo>
                      <a:pt x="746" y="26"/>
                    </a:lnTo>
                    <a:lnTo>
                      <a:pt x="746" y="24"/>
                    </a:lnTo>
                    <a:lnTo>
                      <a:pt x="744" y="22"/>
                    </a:lnTo>
                    <a:lnTo>
                      <a:pt x="740" y="20"/>
                    </a:lnTo>
                    <a:lnTo>
                      <a:pt x="738" y="18"/>
                    </a:lnTo>
                    <a:lnTo>
                      <a:pt x="734" y="18"/>
                    </a:lnTo>
                    <a:lnTo>
                      <a:pt x="730" y="16"/>
                    </a:lnTo>
                    <a:lnTo>
                      <a:pt x="726" y="16"/>
                    </a:lnTo>
                    <a:lnTo>
                      <a:pt x="716" y="16"/>
                    </a:lnTo>
                    <a:lnTo>
                      <a:pt x="704" y="16"/>
                    </a:lnTo>
                    <a:lnTo>
                      <a:pt x="694" y="16"/>
                    </a:lnTo>
                    <a:lnTo>
                      <a:pt x="684" y="14"/>
                    </a:lnTo>
                    <a:lnTo>
                      <a:pt x="674" y="14"/>
                    </a:lnTo>
                    <a:lnTo>
                      <a:pt x="664" y="12"/>
                    </a:lnTo>
                    <a:lnTo>
                      <a:pt x="654" y="12"/>
                    </a:lnTo>
                    <a:lnTo>
                      <a:pt x="644" y="12"/>
                    </a:lnTo>
                    <a:lnTo>
                      <a:pt x="634" y="10"/>
                    </a:lnTo>
                    <a:lnTo>
                      <a:pt x="624" y="10"/>
                    </a:lnTo>
                    <a:lnTo>
                      <a:pt x="614" y="8"/>
                    </a:lnTo>
                    <a:lnTo>
                      <a:pt x="604" y="8"/>
                    </a:lnTo>
                    <a:lnTo>
                      <a:pt x="596" y="8"/>
                    </a:lnTo>
                    <a:lnTo>
                      <a:pt x="586" y="6"/>
                    </a:lnTo>
                    <a:lnTo>
                      <a:pt x="576" y="6"/>
                    </a:lnTo>
                    <a:lnTo>
                      <a:pt x="566" y="6"/>
                    </a:lnTo>
                    <a:lnTo>
                      <a:pt x="558" y="6"/>
                    </a:lnTo>
                    <a:lnTo>
                      <a:pt x="550" y="6"/>
                    </a:lnTo>
                    <a:lnTo>
                      <a:pt x="540" y="8"/>
                    </a:lnTo>
                    <a:lnTo>
                      <a:pt x="532" y="8"/>
                    </a:lnTo>
                    <a:lnTo>
                      <a:pt x="524" y="8"/>
                    </a:lnTo>
                    <a:lnTo>
                      <a:pt x="516" y="10"/>
                    </a:lnTo>
                    <a:lnTo>
                      <a:pt x="510" y="10"/>
                    </a:lnTo>
                    <a:lnTo>
                      <a:pt x="502" y="12"/>
                    </a:lnTo>
                    <a:lnTo>
                      <a:pt x="494" y="12"/>
                    </a:lnTo>
                    <a:lnTo>
                      <a:pt x="486" y="14"/>
                    </a:lnTo>
                    <a:lnTo>
                      <a:pt x="478" y="16"/>
                    </a:lnTo>
                    <a:lnTo>
                      <a:pt x="472" y="16"/>
                    </a:lnTo>
                    <a:lnTo>
                      <a:pt x="464" y="18"/>
                    </a:lnTo>
                    <a:lnTo>
                      <a:pt x="456" y="20"/>
                    </a:lnTo>
                    <a:lnTo>
                      <a:pt x="446" y="20"/>
                    </a:lnTo>
                    <a:lnTo>
                      <a:pt x="438" y="22"/>
                    </a:lnTo>
                    <a:lnTo>
                      <a:pt x="430" y="24"/>
                    </a:lnTo>
                    <a:lnTo>
                      <a:pt x="422" y="24"/>
                    </a:lnTo>
                    <a:lnTo>
                      <a:pt x="412" y="26"/>
                    </a:lnTo>
                    <a:lnTo>
                      <a:pt x="404" y="26"/>
                    </a:lnTo>
                    <a:lnTo>
                      <a:pt x="410" y="26"/>
                    </a:lnTo>
                    <a:lnTo>
                      <a:pt x="416" y="24"/>
                    </a:lnTo>
                    <a:lnTo>
                      <a:pt x="420" y="22"/>
                    </a:lnTo>
                    <a:lnTo>
                      <a:pt x="426" y="22"/>
                    </a:lnTo>
                    <a:lnTo>
                      <a:pt x="438" y="18"/>
                    </a:lnTo>
                    <a:lnTo>
                      <a:pt x="448" y="16"/>
                    </a:lnTo>
                    <a:lnTo>
                      <a:pt x="458" y="14"/>
                    </a:lnTo>
                    <a:lnTo>
                      <a:pt x="468" y="14"/>
                    </a:lnTo>
                    <a:lnTo>
                      <a:pt x="476" y="12"/>
                    </a:lnTo>
                    <a:lnTo>
                      <a:pt x="484" y="10"/>
                    </a:lnTo>
                    <a:lnTo>
                      <a:pt x="492" y="10"/>
                    </a:lnTo>
                    <a:lnTo>
                      <a:pt x="500" y="8"/>
                    </a:lnTo>
                    <a:lnTo>
                      <a:pt x="508" y="6"/>
                    </a:lnTo>
                    <a:lnTo>
                      <a:pt x="514" y="6"/>
                    </a:lnTo>
                    <a:lnTo>
                      <a:pt x="520" y="4"/>
                    </a:lnTo>
                    <a:lnTo>
                      <a:pt x="524" y="4"/>
                    </a:lnTo>
                    <a:lnTo>
                      <a:pt x="526" y="4"/>
                    </a:lnTo>
                    <a:lnTo>
                      <a:pt x="528" y="4"/>
                    </a:lnTo>
                    <a:lnTo>
                      <a:pt x="530" y="2"/>
                    </a:lnTo>
                    <a:lnTo>
                      <a:pt x="532" y="2"/>
                    </a:lnTo>
                    <a:lnTo>
                      <a:pt x="532" y="2"/>
                    </a:lnTo>
                    <a:close/>
                  </a:path>
                </a:pathLst>
              </a:custGeom>
              <a:solidFill>
                <a:srgbClr val="D927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7" name="Freeform 458"/>
              <p:cNvSpPr>
                <a:spLocks/>
              </p:cNvSpPr>
              <p:nvPr/>
            </p:nvSpPr>
            <p:spPr bwMode="auto">
              <a:xfrm>
                <a:off x="5124450" y="1374775"/>
                <a:ext cx="434975" cy="107950"/>
              </a:xfrm>
              <a:custGeom>
                <a:avLst/>
                <a:gdLst/>
                <a:ahLst/>
                <a:cxnLst>
                  <a:cxn ang="0">
                    <a:pos x="270" y="54"/>
                  </a:cxn>
                  <a:cxn ang="0">
                    <a:pos x="4" y="68"/>
                  </a:cxn>
                  <a:cxn ang="0">
                    <a:pos x="4" y="62"/>
                  </a:cxn>
                  <a:cxn ang="0">
                    <a:pos x="2" y="58"/>
                  </a:cxn>
                  <a:cxn ang="0">
                    <a:pos x="2" y="54"/>
                  </a:cxn>
                  <a:cxn ang="0">
                    <a:pos x="2" y="48"/>
                  </a:cxn>
                  <a:cxn ang="0">
                    <a:pos x="2" y="44"/>
                  </a:cxn>
                  <a:cxn ang="0">
                    <a:pos x="2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0" y="32"/>
                  </a:cxn>
                  <a:cxn ang="0">
                    <a:pos x="2" y="28"/>
                  </a:cxn>
                  <a:cxn ang="0">
                    <a:pos x="4" y="24"/>
                  </a:cxn>
                  <a:cxn ang="0">
                    <a:pos x="8" y="20"/>
                  </a:cxn>
                  <a:cxn ang="0">
                    <a:pos x="14" y="18"/>
                  </a:cxn>
                  <a:cxn ang="0">
                    <a:pos x="20" y="14"/>
                  </a:cxn>
                  <a:cxn ang="0">
                    <a:pos x="28" y="12"/>
                  </a:cxn>
                  <a:cxn ang="0">
                    <a:pos x="36" y="10"/>
                  </a:cxn>
                  <a:cxn ang="0">
                    <a:pos x="46" y="8"/>
                  </a:cxn>
                  <a:cxn ang="0">
                    <a:pos x="56" y="6"/>
                  </a:cxn>
                  <a:cxn ang="0">
                    <a:pos x="68" y="4"/>
                  </a:cxn>
                  <a:cxn ang="0">
                    <a:pos x="78" y="2"/>
                  </a:cxn>
                  <a:cxn ang="0">
                    <a:pos x="90" y="2"/>
                  </a:cxn>
                  <a:cxn ang="0">
                    <a:pos x="104" y="0"/>
                  </a:cxn>
                  <a:cxn ang="0">
                    <a:pos x="116" y="0"/>
                  </a:cxn>
                  <a:cxn ang="0">
                    <a:pos x="128" y="0"/>
                  </a:cxn>
                  <a:cxn ang="0">
                    <a:pos x="142" y="0"/>
                  </a:cxn>
                  <a:cxn ang="0">
                    <a:pos x="154" y="2"/>
                  </a:cxn>
                  <a:cxn ang="0">
                    <a:pos x="168" y="2"/>
                  </a:cxn>
                  <a:cxn ang="0">
                    <a:pos x="180" y="2"/>
                  </a:cxn>
                  <a:cxn ang="0">
                    <a:pos x="192" y="4"/>
                  </a:cxn>
                  <a:cxn ang="0">
                    <a:pos x="204" y="6"/>
                  </a:cxn>
                  <a:cxn ang="0">
                    <a:pos x="214" y="8"/>
                  </a:cxn>
                  <a:cxn ang="0">
                    <a:pos x="226" y="10"/>
                  </a:cxn>
                  <a:cxn ang="0">
                    <a:pos x="234" y="12"/>
                  </a:cxn>
                  <a:cxn ang="0">
                    <a:pos x="244" y="16"/>
                  </a:cxn>
                  <a:cxn ang="0">
                    <a:pos x="252" y="18"/>
                  </a:cxn>
                  <a:cxn ang="0">
                    <a:pos x="258" y="22"/>
                  </a:cxn>
                  <a:cxn ang="0">
                    <a:pos x="264" y="26"/>
                  </a:cxn>
                  <a:cxn ang="0">
                    <a:pos x="268" y="30"/>
                  </a:cxn>
                  <a:cxn ang="0">
                    <a:pos x="272" y="34"/>
                  </a:cxn>
                  <a:cxn ang="0">
                    <a:pos x="274" y="38"/>
                  </a:cxn>
                  <a:cxn ang="0">
                    <a:pos x="274" y="42"/>
                  </a:cxn>
                  <a:cxn ang="0">
                    <a:pos x="274" y="44"/>
                  </a:cxn>
                  <a:cxn ang="0">
                    <a:pos x="274" y="46"/>
                  </a:cxn>
                  <a:cxn ang="0">
                    <a:pos x="274" y="46"/>
                  </a:cxn>
                  <a:cxn ang="0">
                    <a:pos x="272" y="48"/>
                  </a:cxn>
                  <a:cxn ang="0">
                    <a:pos x="272" y="50"/>
                  </a:cxn>
                  <a:cxn ang="0">
                    <a:pos x="270" y="54"/>
                  </a:cxn>
                  <a:cxn ang="0">
                    <a:pos x="270" y="54"/>
                  </a:cxn>
                </a:cxnLst>
                <a:rect l="0" t="0" r="r" b="b"/>
                <a:pathLst>
                  <a:path w="274" h="68">
                    <a:moveTo>
                      <a:pt x="270" y="54"/>
                    </a:moveTo>
                    <a:lnTo>
                      <a:pt x="4" y="68"/>
                    </a:lnTo>
                    <a:lnTo>
                      <a:pt x="4" y="62"/>
                    </a:lnTo>
                    <a:lnTo>
                      <a:pt x="2" y="58"/>
                    </a:lnTo>
                    <a:lnTo>
                      <a:pt x="2" y="54"/>
                    </a:lnTo>
                    <a:lnTo>
                      <a:pt x="2" y="48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28"/>
                    </a:lnTo>
                    <a:lnTo>
                      <a:pt x="4" y="24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20" y="14"/>
                    </a:lnTo>
                    <a:lnTo>
                      <a:pt x="28" y="12"/>
                    </a:lnTo>
                    <a:lnTo>
                      <a:pt x="36" y="10"/>
                    </a:lnTo>
                    <a:lnTo>
                      <a:pt x="46" y="8"/>
                    </a:lnTo>
                    <a:lnTo>
                      <a:pt x="56" y="6"/>
                    </a:lnTo>
                    <a:lnTo>
                      <a:pt x="68" y="4"/>
                    </a:lnTo>
                    <a:lnTo>
                      <a:pt x="78" y="2"/>
                    </a:lnTo>
                    <a:lnTo>
                      <a:pt x="90" y="2"/>
                    </a:lnTo>
                    <a:lnTo>
                      <a:pt x="104" y="0"/>
                    </a:lnTo>
                    <a:lnTo>
                      <a:pt x="116" y="0"/>
                    </a:lnTo>
                    <a:lnTo>
                      <a:pt x="128" y="0"/>
                    </a:lnTo>
                    <a:lnTo>
                      <a:pt x="142" y="0"/>
                    </a:lnTo>
                    <a:lnTo>
                      <a:pt x="154" y="2"/>
                    </a:lnTo>
                    <a:lnTo>
                      <a:pt x="168" y="2"/>
                    </a:lnTo>
                    <a:lnTo>
                      <a:pt x="180" y="2"/>
                    </a:lnTo>
                    <a:lnTo>
                      <a:pt x="192" y="4"/>
                    </a:lnTo>
                    <a:lnTo>
                      <a:pt x="204" y="6"/>
                    </a:lnTo>
                    <a:lnTo>
                      <a:pt x="214" y="8"/>
                    </a:lnTo>
                    <a:lnTo>
                      <a:pt x="226" y="10"/>
                    </a:lnTo>
                    <a:lnTo>
                      <a:pt x="234" y="12"/>
                    </a:lnTo>
                    <a:lnTo>
                      <a:pt x="244" y="16"/>
                    </a:lnTo>
                    <a:lnTo>
                      <a:pt x="252" y="18"/>
                    </a:lnTo>
                    <a:lnTo>
                      <a:pt x="258" y="22"/>
                    </a:lnTo>
                    <a:lnTo>
                      <a:pt x="264" y="26"/>
                    </a:lnTo>
                    <a:lnTo>
                      <a:pt x="268" y="30"/>
                    </a:lnTo>
                    <a:lnTo>
                      <a:pt x="272" y="34"/>
                    </a:lnTo>
                    <a:lnTo>
                      <a:pt x="274" y="38"/>
                    </a:lnTo>
                    <a:lnTo>
                      <a:pt x="274" y="42"/>
                    </a:lnTo>
                    <a:lnTo>
                      <a:pt x="274" y="44"/>
                    </a:lnTo>
                    <a:lnTo>
                      <a:pt x="274" y="46"/>
                    </a:lnTo>
                    <a:lnTo>
                      <a:pt x="274" y="46"/>
                    </a:lnTo>
                    <a:lnTo>
                      <a:pt x="272" y="48"/>
                    </a:lnTo>
                    <a:lnTo>
                      <a:pt x="272" y="50"/>
                    </a:lnTo>
                    <a:lnTo>
                      <a:pt x="270" y="54"/>
                    </a:lnTo>
                    <a:lnTo>
                      <a:pt x="270" y="5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8" name="Freeform 459"/>
              <p:cNvSpPr>
                <a:spLocks/>
              </p:cNvSpPr>
              <p:nvPr/>
            </p:nvSpPr>
            <p:spPr bwMode="auto">
              <a:xfrm>
                <a:off x="51308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8" y="0"/>
                  </a:cxn>
                  <a:cxn ang="0">
                    <a:pos x="266" y="2"/>
                  </a:cxn>
                  <a:cxn ang="0">
                    <a:pos x="266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8" h="18">
                    <a:moveTo>
                      <a:pt x="0" y="14"/>
                    </a:moveTo>
                    <a:lnTo>
                      <a:pt x="268" y="0"/>
                    </a:lnTo>
                    <a:lnTo>
                      <a:pt x="266" y="2"/>
                    </a:lnTo>
                    <a:lnTo>
                      <a:pt x="266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9" name="Freeform 460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0" name="Freeform 461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266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6" h="18">
                    <a:moveTo>
                      <a:pt x="0" y="16"/>
                    </a:moveTo>
                    <a:lnTo>
                      <a:pt x="266" y="0"/>
                    </a:lnTo>
                    <a:lnTo>
                      <a:pt x="266" y="2"/>
                    </a:lnTo>
                    <a:lnTo>
                      <a:pt x="266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1" name="Freeform 462"/>
              <p:cNvSpPr>
                <a:spLocks/>
              </p:cNvSpPr>
              <p:nvPr/>
            </p:nvSpPr>
            <p:spPr bwMode="auto">
              <a:xfrm>
                <a:off x="5130800" y="1463675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2" name="Freeform 463"/>
              <p:cNvSpPr>
                <a:spLocks/>
              </p:cNvSpPr>
              <p:nvPr/>
            </p:nvSpPr>
            <p:spPr bwMode="auto">
              <a:xfrm>
                <a:off x="5130800" y="146685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4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3" name="Freeform 464"/>
              <p:cNvSpPr>
                <a:spLocks/>
              </p:cNvSpPr>
              <p:nvPr/>
            </p:nvSpPr>
            <p:spPr bwMode="auto">
              <a:xfrm>
                <a:off x="5130800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264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8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2"/>
                    </a:lnTo>
                    <a:lnTo>
                      <a:pt x="264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4" name="Freeform 465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6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0"/>
                    </a:lnTo>
                    <a:lnTo>
                      <a:pt x="262" y="2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5" name="Freeform 466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62" y="4"/>
                  </a:cxn>
                  <a:cxn ang="0">
                    <a:pos x="2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4" h="18">
                    <a:moveTo>
                      <a:pt x="0" y="16"/>
                    </a:moveTo>
                    <a:lnTo>
                      <a:pt x="264" y="0"/>
                    </a:lnTo>
                    <a:lnTo>
                      <a:pt x="262" y="2"/>
                    </a:lnTo>
                    <a:lnTo>
                      <a:pt x="262" y="4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6" name="Freeform 467"/>
              <p:cNvSpPr>
                <a:spLocks/>
              </p:cNvSpPr>
              <p:nvPr/>
            </p:nvSpPr>
            <p:spPr bwMode="auto">
              <a:xfrm>
                <a:off x="5133975" y="1473200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60" y="2"/>
                  </a:cxn>
                  <a:cxn ang="0">
                    <a:pos x="260" y="2"/>
                  </a:cxn>
                  <a:cxn ang="0">
                    <a:pos x="0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8">
                    <a:moveTo>
                      <a:pt x="0" y="14"/>
                    </a:moveTo>
                    <a:lnTo>
                      <a:pt x="260" y="0"/>
                    </a:lnTo>
                    <a:lnTo>
                      <a:pt x="260" y="2"/>
                    </a:lnTo>
                    <a:lnTo>
                      <a:pt x="260" y="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7" name="Freeform 468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6">
                    <a:moveTo>
                      <a:pt x="0" y="14"/>
                    </a:moveTo>
                    <a:lnTo>
                      <a:pt x="260" y="0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8" name="Freeform 469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0" y="0"/>
                  </a:cxn>
                  <a:cxn ang="0">
                    <a:pos x="258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0" h="18">
                    <a:moveTo>
                      <a:pt x="0" y="16"/>
                    </a:moveTo>
                    <a:lnTo>
                      <a:pt x="260" y="0"/>
                    </a:lnTo>
                    <a:lnTo>
                      <a:pt x="258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9" name="Freeform 470"/>
              <p:cNvSpPr>
                <a:spLocks/>
              </p:cNvSpPr>
              <p:nvPr/>
            </p:nvSpPr>
            <p:spPr bwMode="auto">
              <a:xfrm>
                <a:off x="5133975" y="1479550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2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2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0" name="Freeform 471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0"/>
                  </a:cxn>
                  <a:cxn ang="0">
                    <a:pos x="25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1" name="Freeform 472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6" y="4"/>
                  </a:cxn>
                  <a:cxn ang="0">
                    <a:pos x="2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8">
                    <a:moveTo>
                      <a:pt x="0" y="14"/>
                    </a:moveTo>
                    <a:lnTo>
                      <a:pt x="258" y="0"/>
                    </a:lnTo>
                    <a:lnTo>
                      <a:pt x="256" y="4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2" name="Freeform 473"/>
              <p:cNvSpPr>
                <a:spLocks/>
              </p:cNvSpPr>
              <p:nvPr/>
            </p:nvSpPr>
            <p:spPr bwMode="auto">
              <a:xfrm>
                <a:off x="5133975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6" y="0"/>
                  </a:cxn>
                  <a:cxn ang="0">
                    <a:pos x="254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6" h="16">
                    <a:moveTo>
                      <a:pt x="0" y="14"/>
                    </a:moveTo>
                    <a:lnTo>
                      <a:pt x="256" y="0"/>
                    </a:lnTo>
                    <a:lnTo>
                      <a:pt x="254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3" name="Freeform 474"/>
              <p:cNvSpPr>
                <a:spLocks/>
              </p:cNvSpPr>
              <p:nvPr/>
            </p:nvSpPr>
            <p:spPr bwMode="auto">
              <a:xfrm>
                <a:off x="5137150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4" h="16">
                    <a:moveTo>
                      <a:pt x="0" y="14"/>
                    </a:moveTo>
                    <a:lnTo>
                      <a:pt x="254" y="0"/>
                    </a:lnTo>
                    <a:lnTo>
                      <a:pt x="252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4" name="Freeform 475"/>
              <p:cNvSpPr>
                <a:spLocks/>
              </p:cNvSpPr>
              <p:nvPr/>
            </p:nvSpPr>
            <p:spPr bwMode="auto">
              <a:xfrm>
                <a:off x="5137150" y="1489075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4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4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5" name="Freeform 476"/>
              <p:cNvSpPr>
                <a:spLocks/>
              </p:cNvSpPr>
              <p:nvPr/>
            </p:nvSpPr>
            <p:spPr bwMode="auto">
              <a:xfrm>
                <a:off x="51371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6" name="Freeform 477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50" h="16">
                    <a:moveTo>
                      <a:pt x="0" y="12"/>
                    </a:moveTo>
                    <a:lnTo>
                      <a:pt x="250" y="0"/>
                    </a:lnTo>
                    <a:lnTo>
                      <a:pt x="250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7" name="Freeform 478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0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0" h="16">
                    <a:moveTo>
                      <a:pt x="0" y="14"/>
                    </a:moveTo>
                    <a:lnTo>
                      <a:pt x="250" y="0"/>
                    </a:lnTo>
                    <a:lnTo>
                      <a:pt x="248" y="2"/>
                    </a:lnTo>
                    <a:lnTo>
                      <a:pt x="248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8" name="Freeform 479"/>
              <p:cNvSpPr>
                <a:spLocks/>
              </p:cNvSpPr>
              <p:nvPr/>
            </p:nvSpPr>
            <p:spPr bwMode="auto">
              <a:xfrm>
                <a:off x="51403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8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8" h="16">
                    <a:moveTo>
                      <a:pt x="0" y="14"/>
                    </a:moveTo>
                    <a:lnTo>
                      <a:pt x="248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9" name="Freeform 480"/>
              <p:cNvSpPr>
                <a:spLocks/>
              </p:cNvSpPr>
              <p:nvPr/>
            </p:nvSpPr>
            <p:spPr bwMode="auto">
              <a:xfrm>
                <a:off x="5140325" y="1498600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0" name="Freeform 481"/>
              <p:cNvSpPr>
                <a:spLocks/>
              </p:cNvSpPr>
              <p:nvPr/>
            </p:nvSpPr>
            <p:spPr bwMode="auto">
              <a:xfrm>
                <a:off x="5140325" y="1501775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2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2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1" name="Freeform 482"/>
              <p:cNvSpPr>
                <a:spLocks/>
              </p:cNvSpPr>
              <p:nvPr/>
            </p:nvSpPr>
            <p:spPr bwMode="auto">
              <a:xfrm>
                <a:off x="5143500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42" y="0"/>
                  </a:cxn>
                  <a:cxn ang="0">
                    <a:pos x="24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2" h="16">
                    <a:moveTo>
                      <a:pt x="0" y="12"/>
                    </a:moveTo>
                    <a:lnTo>
                      <a:pt x="242" y="0"/>
                    </a:lnTo>
                    <a:lnTo>
                      <a:pt x="24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2" name="Freeform 483"/>
              <p:cNvSpPr>
                <a:spLocks/>
              </p:cNvSpPr>
              <p:nvPr/>
            </p:nvSpPr>
            <p:spPr bwMode="auto">
              <a:xfrm>
                <a:off x="5143500" y="1504950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3" name="Freeform 484"/>
              <p:cNvSpPr>
                <a:spLocks/>
              </p:cNvSpPr>
              <p:nvPr/>
            </p:nvSpPr>
            <p:spPr bwMode="auto">
              <a:xfrm>
                <a:off x="5143500" y="1508125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4" name="Freeform 485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6" h="14">
                    <a:moveTo>
                      <a:pt x="0" y="12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5" name="Freeform 486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3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36" h="16">
                    <a:moveTo>
                      <a:pt x="0" y="14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3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6" name="Freeform 487"/>
              <p:cNvSpPr>
                <a:spLocks/>
              </p:cNvSpPr>
              <p:nvPr/>
            </p:nvSpPr>
            <p:spPr bwMode="auto">
              <a:xfrm>
                <a:off x="5149850" y="1514475"/>
                <a:ext cx="36830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32" y="0"/>
                  </a:cxn>
                  <a:cxn ang="0">
                    <a:pos x="230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6">
                    <a:moveTo>
                      <a:pt x="0" y="12"/>
                    </a:moveTo>
                    <a:lnTo>
                      <a:pt x="232" y="0"/>
                    </a:lnTo>
                    <a:lnTo>
                      <a:pt x="232" y="0"/>
                    </a:lnTo>
                    <a:lnTo>
                      <a:pt x="230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7" name="Freeform 488"/>
              <p:cNvSpPr>
                <a:spLocks/>
              </p:cNvSpPr>
              <p:nvPr/>
            </p:nvSpPr>
            <p:spPr bwMode="auto">
              <a:xfrm>
                <a:off x="5149850" y="1517650"/>
                <a:ext cx="3683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28" y="2"/>
                  </a:cxn>
                  <a:cxn ang="0">
                    <a:pos x="2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4">
                    <a:moveTo>
                      <a:pt x="0" y="12"/>
                    </a:moveTo>
                    <a:lnTo>
                      <a:pt x="232" y="0"/>
                    </a:lnTo>
                    <a:lnTo>
                      <a:pt x="228" y="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8" name="Freeform 489"/>
              <p:cNvSpPr>
                <a:spLocks/>
              </p:cNvSpPr>
              <p:nvPr/>
            </p:nvSpPr>
            <p:spPr bwMode="auto">
              <a:xfrm>
                <a:off x="5153025" y="1517650"/>
                <a:ext cx="3619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28" y="0"/>
                  </a:cxn>
                  <a:cxn ang="0">
                    <a:pos x="22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28" h="16">
                    <a:moveTo>
                      <a:pt x="0" y="14"/>
                    </a:moveTo>
                    <a:lnTo>
                      <a:pt x="228" y="0"/>
                    </a:lnTo>
                    <a:lnTo>
                      <a:pt x="22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9" name="Freeform 490"/>
              <p:cNvSpPr>
                <a:spLocks/>
              </p:cNvSpPr>
              <p:nvPr/>
            </p:nvSpPr>
            <p:spPr bwMode="auto">
              <a:xfrm>
                <a:off x="5153025" y="1520825"/>
                <a:ext cx="35877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6" y="0"/>
                  </a:cxn>
                  <a:cxn ang="0">
                    <a:pos x="224" y="2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6" h="14">
                    <a:moveTo>
                      <a:pt x="0" y="12"/>
                    </a:moveTo>
                    <a:lnTo>
                      <a:pt x="226" y="0"/>
                    </a:lnTo>
                    <a:lnTo>
                      <a:pt x="224" y="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0" name="Freeform 491"/>
              <p:cNvSpPr>
                <a:spLocks/>
              </p:cNvSpPr>
              <p:nvPr/>
            </p:nvSpPr>
            <p:spPr bwMode="auto">
              <a:xfrm>
                <a:off x="5156200" y="1524000"/>
                <a:ext cx="3524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2" y="0"/>
                  </a:cxn>
                  <a:cxn ang="0">
                    <a:pos x="220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2" h="14">
                    <a:moveTo>
                      <a:pt x="0" y="12"/>
                    </a:moveTo>
                    <a:lnTo>
                      <a:pt x="222" y="0"/>
                    </a:lnTo>
                    <a:lnTo>
                      <a:pt x="220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1" name="Freeform 492"/>
              <p:cNvSpPr>
                <a:spLocks/>
              </p:cNvSpPr>
              <p:nvPr/>
            </p:nvSpPr>
            <p:spPr bwMode="auto">
              <a:xfrm>
                <a:off x="5159375" y="1524000"/>
                <a:ext cx="34925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0" y="0"/>
                  </a:cxn>
                  <a:cxn ang="0">
                    <a:pos x="218" y="2"/>
                  </a:cxn>
                  <a:cxn ang="0">
                    <a:pos x="216" y="4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0" h="16">
                    <a:moveTo>
                      <a:pt x="0" y="12"/>
                    </a:moveTo>
                    <a:lnTo>
                      <a:pt x="220" y="0"/>
                    </a:lnTo>
                    <a:lnTo>
                      <a:pt x="218" y="2"/>
                    </a:lnTo>
                    <a:lnTo>
                      <a:pt x="216" y="4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2" name="Freeform 493"/>
              <p:cNvSpPr>
                <a:spLocks/>
              </p:cNvSpPr>
              <p:nvPr/>
            </p:nvSpPr>
            <p:spPr bwMode="auto">
              <a:xfrm>
                <a:off x="5162550" y="1527175"/>
                <a:ext cx="3429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6" y="0"/>
                  </a:cxn>
                  <a:cxn ang="0">
                    <a:pos x="216" y="0"/>
                  </a:cxn>
                  <a:cxn ang="0">
                    <a:pos x="212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6" h="14">
                    <a:moveTo>
                      <a:pt x="0" y="12"/>
                    </a:moveTo>
                    <a:lnTo>
                      <a:pt x="216" y="0"/>
                    </a:lnTo>
                    <a:lnTo>
                      <a:pt x="216" y="0"/>
                    </a:lnTo>
                    <a:lnTo>
                      <a:pt x="212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3" name="Freeform 494"/>
              <p:cNvSpPr>
                <a:spLocks/>
              </p:cNvSpPr>
              <p:nvPr/>
            </p:nvSpPr>
            <p:spPr bwMode="auto">
              <a:xfrm>
                <a:off x="516255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4" y="0"/>
                  </a:cxn>
                  <a:cxn ang="0">
                    <a:pos x="210" y="2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4" h="14">
                    <a:moveTo>
                      <a:pt x="0" y="12"/>
                    </a:moveTo>
                    <a:lnTo>
                      <a:pt x="214" y="0"/>
                    </a:lnTo>
                    <a:lnTo>
                      <a:pt x="210" y="2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4" name="Freeform 495"/>
              <p:cNvSpPr>
                <a:spLocks/>
              </p:cNvSpPr>
              <p:nvPr/>
            </p:nvSpPr>
            <p:spPr bwMode="auto">
              <a:xfrm>
                <a:off x="5168900" y="1530350"/>
                <a:ext cx="3302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8" y="0"/>
                  </a:cxn>
                  <a:cxn ang="0">
                    <a:pos x="204" y="4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8" h="14">
                    <a:moveTo>
                      <a:pt x="0" y="12"/>
                    </a:moveTo>
                    <a:lnTo>
                      <a:pt x="208" y="0"/>
                    </a:lnTo>
                    <a:lnTo>
                      <a:pt x="204" y="4"/>
                    </a:lnTo>
                    <a:lnTo>
                      <a:pt x="6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5" name="Freeform 496"/>
              <p:cNvSpPr>
                <a:spLocks/>
              </p:cNvSpPr>
              <p:nvPr/>
            </p:nvSpPr>
            <p:spPr bwMode="auto">
              <a:xfrm>
                <a:off x="5172075" y="1533525"/>
                <a:ext cx="3238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4" y="0"/>
                  </a:cxn>
                  <a:cxn ang="0">
                    <a:pos x="200" y="2"/>
                  </a:cxn>
                  <a:cxn ang="0">
                    <a:pos x="8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4" h="14">
                    <a:moveTo>
                      <a:pt x="0" y="12"/>
                    </a:moveTo>
                    <a:lnTo>
                      <a:pt x="204" y="0"/>
                    </a:lnTo>
                    <a:lnTo>
                      <a:pt x="200" y="2"/>
                    </a:lnTo>
                    <a:lnTo>
                      <a:pt x="8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6" name="Freeform 497"/>
              <p:cNvSpPr>
                <a:spLocks/>
              </p:cNvSpPr>
              <p:nvPr/>
            </p:nvSpPr>
            <p:spPr bwMode="auto">
              <a:xfrm>
                <a:off x="5178425" y="1536700"/>
                <a:ext cx="31432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98" y="0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98" h="12">
                    <a:moveTo>
                      <a:pt x="0" y="10"/>
                    </a:moveTo>
                    <a:lnTo>
                      <a:pt x="198" y="0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7" name="Freeform 498"/>
              <p:cNvSpPr>
                <a:spLocks/>
              </p:cNvSpPr>
              <p:nvPr/>
            </p:nvSpPr>
            <p:spPr bwMode="auto">
              <a:xfrm>
                <a:off x="5184775" y="1536700"/>
                <a:ext cx="3048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192" y="0"/>
                  </a:cxn>
                  <a:cxn ang="0">
                    <a:pos x="192" y="2"/>
                  </a:cxn>
                  <a:cxn ang="0">
                    <a:pos x="188" y="4"/>
                  </a:cxn>
                  <a:cxn ang="0">
                    <a:pos x="10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192" h="14">
                    <a:moveTo>
                      <a:pt x="0" y="12"/>
                    </a:moveTo>
                    <a:lnTo>
                      <a:pt x="192" y="0"/>
                    </a:lnTo>
                    <a:lnTo>
                      <a:pt x="192" y="2"/>
                    </a:lnTo>
                    <a:lnTo>
                      <a:pt x="188" y="4"/>
                    </a:lnTo>
                    <a:lnTo>
                      <a:pt x="10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8" name="Freeform 499"/>
              <p:cNvSpPr>
                <a:spLocks/>
              </p:cNvSpPr>
              <p:nvPr/>
            </p:nvSpPr>
            <p:spPr bwMode="auto">
              <a:xfrm>
                <a:off x="519112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86" y="0"/>
                  </a:cxn>
                  <a:cxn ang="0">
                    <a:pos x="180" y="4"/>
                  </a:cxn>
                  <a:cxn ang="0">
                    <a:pos x="14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86" h="12">
                    <a:moveTo>
                      <a:pt x="0" y="10"/>
                    </a:moveTo>
                    <a:lnTo>
                      <a:pt x="186" y="0"/>
                    </a:lnTo>
                    <a:lnTo>
                      <a:pt x="180" y="4"/>
                    </a:lnTo>
                    <a:lnTo>
                      <a:pt x="14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9" name="Freeform 500"/>
              <p:cNvSpPr>
                <a:spLocks/>
              </p:cNvSpPr>
              <p:nvPr/>
            </p:nvSpPr>
            <p:spPr bwMode="auto">
              <a:xfrm>
                <a:off x="5200650" y="1543050"/>
                <a:ext cx="2825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78" y="0"/>
                  </a:cxn>
                  <a:cxn ang="0">
                    <a:pos x="172" y="2"/>
                  </a:cxn>
                  <a:cxn ang="0">
                    <a:pos x="16" y="12"/>
                  </a:cxn>
                  <a:cxn ang="0">
                    <a:pos x="12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78" h="12">
                    <a:moveTo>
                      <a:pt x="0" y="10"/>
                    </a:moveTo>
                    <a:lnTo>
                      <a:pt x="178" y="0"/>
                    </a:lnTo>
                    <a:lnTo>
                      <a:pt x="172" y="2"/>
                    </a:lnTo>
                    <a:lnTo>
                      <a:pt x="16" y="12"/>
                    </a:lnTo>
                    <a:lnTo>
                      <a:pt x="1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0" name="Freeform 501"/>
              <p:cNvSpPr>
                <a:spLocks/>
              </p:cNvSpPr>
              <p:nvPr/>
            </p:nvSpPr>
            <p:spPr bwMode="auto">
              <a:xfrm>
                <a:off x="5213350" y="1546225"/>
                <a:ext cx="263525" cy="15875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66" y="0"/>
                  </a:cxn>
                  <a:cxn ang="0">
                    <a:pos x="164" y="0"/>
                  </a:cxn>
                  <a:cxn ang="0">
                    <a:pos x="160" y="2"/>
                  </a:cxn>
                  <a:cxn ang="0">
                    <a:pos x="18" y="10"/>
                  </a:cxn>
                  <a:cxn ang="0">
                    <a:pos x="16" y="10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66" h="10">
                    <a:moveTo>
                      <a:pt x="0" y="8"/>
                    </a:moveTo>
                    <a:lnTo>
                      <a:pt x="166" y="0"/>
                    </a:lnTo>
                    <a:lnTo>
                      <a:pt x="164" y="0"/>
                    </a:lnTo>
                    <a:lnTo>
                      <a:pt x="160" y="2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1" name="Freeform 502"/>
              <p:cNvSpPr>
                <a:spLocks/>
              </p:cNvSpPr>
              <p:nvPr/>
            </p:nvSpPr>
            <p:spPr bwMode="auto">
              <a:xfrm>
                <a:off x="52260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56" y="0"/>
                  </a:cxn>
                  <a:cxn ang="0">
                    <a:pos x="156" y="0"/>
                  </a:cxn>
                  <a:cxn ang="0">
                    <a:pos x="148" y="4"/>
                  </a:cxn>
                  <a:cxn ang="0">
                    <a:pos x="20" y="10"/>
                  </a:cxn>
                  <a:cxn ang="0">
                    <a:pos x="8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56" h="10">
                    <a:moveTo>
                      <a:pt x="0" y="10"/>
                    </a:moveTo>
                    <a:lnTo>
                      <a:pt x="156" y="0"/>
                    </a:lnTo>
                    <a:lnTo>
                      <a:pt x="156" y="0"/>
                    </a:lnTo>
                    <a:lnTo>
                      <a:pt x="148" y="4"/>
                    </a:lnTo>
                    <a:lnTo>
                      <a:pt x="20" y="10"/>
                    </a:lnTo>
                    <a:lnTo>
                      <a:pt x="8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2" name="Freeform 503"/>
              <p:cNvSpPr>
                <a:spLocks/>
              </p:cNvSpPr>
              <p:nvPr/>
            </p:nvSpPr>
            <p:spPr bwMode="auto">
              <a:xfrm>
                <a:off x="5241925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42" y="0"/>
                  </a:cxn>
                  <a:cxn ang="0">
                    <a:pos x="134" y="2"/>
                  </a:cxn>
                  <a:cxn ang="0">
                    <a:pos x="132" y="2"/>
                  </a:cxn>
                  <a:cxn ang="0">
                    <a:pos x="22" y="8"/>
                  </a:cxn>
                  <a:cxn ang="0">
                    <a:pos x="10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42" h="8">
                    <a:moveTo>
                      <a:pt x="0" y="8"/>
                    </a:moveTo>
                    <a:lnTo>
                      <a:pt x="142" y="0"/>
                    </a:lnTo>
                    <a:lnTo>
                      <a:pt x="134" y="2"/>
                    </a:lnTo>
                    <a:lnTo>
                      <a:pt x="132" y="2"/>
                    </a:lnTo>
                    <a:lnTo>
                      <a:pt x="22" y="8"/>
                    </a:lnTo>
                    <a:lnTo>
                      <a:pt x="1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3" name="Freeform 504"/>
              <p:cNvSpPr>
                <a:spLocks/>
              </p:cNvSpPr>
              <p:nvPr/>
            </p:nvSpPr>
            <p:spPr bwMode="auto">
              <a:xfrm>
                <a:off x="525780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28" y="0"/>
                  </a:cxn>
                  <a:cxn ang="0">
                    <a:pos x="124" y="0"/>
                  </a:cxn>
                  <a:cxn ang="0">
                    <a:pos x="114" y="2"/>
                  </a:cxn>
                  <a:cxn ang="0">
                    <a:pos x="30" y="8"/>
                  </a:cxn>
                  <a:cxn ang="0">
                    <a:pos x="26" y="8"/>
                  </a:cxn>
                  <a:cxn ang="0">
                    <a:pos x="14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28" h="8">
                    <a:moveTo>
                      <a:pt x="0" y="6"/>
                    </a:moveTo>
                    <a:lnTo>
                      <a:pt x="128" y="0"/>
                    </a:lnTo>
                    <a:lnTo>
                      <a:pt x="124" y="0"/>
                    </a:lnTo>
                    <a:lnTo>
                      <a:pt x="114" y="2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14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4" name="Freeform 505"/>
              <p:cNvSpPr>
                <a:spLocks/>
              </p:cNvSpPr>
              <p:nvPr/>
            </p:nvSpPr>
            <p:spPr bwMode="auto">
              <a:xfrm>
                <a:off x="527685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10" y="0"/>
                  </a:cxn>
                  <a:cxn ang="0">
                    <a:pos x="98" y="4"/>
                  </a:cxn>
                  <a:cxn ang="0">
                    <a:pos x="90" y="4"/>
                  </a:cxn>
                  <a:cxn ang="0">
                    <a:pos x="88" y="4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28" y="8"/>
                  </a:cxn>
                  <a:cxn ang="0">
                    <a:pos x="14" y="8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0" h="8">
                    <a:moveTo>
                      <a:pt x="0" y="6"/>
                    </a:moveTo>
                    <a:lnTo>
                      <a:pt x="110" y="0"/>
                    </a:lnTo>
                    <a:lnTo>
                      <a:pt x="98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28" y="8"/>
                    </a:lnTo>
                    <a:lnTo>
                      <a:pt x="1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5" name="Freeform 506"/>
              <p:cNvSpPr>
                <a:spLocks/>
              </p:cNvSpPr>
              <p:nvPr/>
            </p:nvSpPr>
            <p:spPr bwMode="auto">
              <a:xfrm>
                <a:off x="530542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84" y="0"/>
                  </a:cxn>
                  <a:cxn ang="0">
                    <a:pos x="80" y="2"/>
                  </a:cxn>
                  <a:cxn ang="0">
                    <a:pos x="72" y="2"/>
                  </a:cxn>
                  <a:cxn ang="0">
                    <a:pos x="60" y="4"/>
                  </a:cxn>
                  <a:cxn ang="0">
                    <a:pos x="50" y="4"/>
                  </a:cxn>
                  <a:cxn ang="0">
                    <a:pos x="36" y="4"/>
                  </a:cxn>
                  <a:cxn ang="0">
                    <a:pos x="24" y="6"/>
                  </a:cxn>
                  <a:cxn ang="0">
                    <a:pos x="1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84" h="6">
                    <a:moveTo>
                      <a:pt x="0" y="6"/>
                    </a:moveTo>
                    <a:lnTo>
                      <a:pt x="84" y="0"/>
                    </a:lnTo>
                    <a:lnTo>
                      <a:pt x="80" y="2"/>
                    </a:lnTo>
                    <a:lnTo>
                      <a:pt x="72" y="2"/>
                    </a:lnTo>
                    <a:lnTo>
                      <a:pt x="60" y="4"/>
                    </a:lnTo>
                    <a:lnTo>
                      <a:pt x="50" y="4"/>
                    </a:lnTo>
                    <a:lnTo>
                      <a:pt x="36" y="4"/>
                    </a:lnTo>
                    <a:lnTo>
                      <a:pt x="24" y="6"/>
                    </a:lnTo>
                    <a:lnTo>
                      <a:pt x="1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6" name="Freeform 507"/>
              <p:cNvSpPr>
                <a:spLocks/>
              </p:cNvSpPr>
              <p:nvPr/>
            </p:nvSpPr>
            <p:spPr bwMode="auto">
              <a:xfrm>
                <a:off x="5343525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6" y="0"/>
                  </a:cxn>
                  <a:cxn ang="0">
                    <a:pos x="36" y="2"/>
                  </a:cxn>
                  <a:cxn ang="0">
                    <a:pos x="26" y="2"/>
                  </a:cxn>
                  <a:cxn ang="0">
                    <a:pos x="12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46" h="4">
                    <a:moveTo>
                      <a:pt x="0" y="4"/>
                    </a:moveTo>
                    <a:lnTo>
                      <a:pt x="46" y="0"/>
                    </a:lnTo>
                    <a:lnTo>
                      <a:pt x="36" y="2"/>
                    </a:lnTo>
                    <a:lnTo>
                      <a:pt x="26" y="2"/>
                    </a:lnTo>
                    <a:lnTo>
                      <a:pt x="12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7" name="Freeform 508"/>
              <p:cNvSpPr>
                <a:spLocks/>
              </p:cNvSpPr>
              <p:nvPr/>
            </p:nvSpPr>
            <p:spPr bwMode="auto">
              <a:xfrm>
                <a:off x="5737225" y="1374775"/>
                <a:ext cx="431800" cy="107950"/>
              </a:xfrm>
              <a:custGeom>
                <a:avLst/>
                <a:gdLst/>
                <a:ahLst/>
                <a:cxnLst>
                  <a:cxn ang="0">
                    <a:pos x="270" y="68"/>
                  </a:cxn>
                  <a:cxn ang="0">
                    <a:pos x="2" y="54"/>
                  </a:cxn>
                  <a:cxn ang="0">
                    <a:pos x="2" y="50"/>
                  </a:cxn>
                  <a:cxn ang="0">
                    <a:pos x="0" y="48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0" y="44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4" y="30"/>
                  </a:cxn>
                  <a:cxn ang="0">
                    <a:pos x="8" y="26"/>
                  </a:cxn>
                  <a:cxn ang="0">
                    <a:pos x="14" y="22"/>
                  </a:cxn>
                  <a:cxn ang="0">
                    <a:pos x="22" y="18"/>
                  </a:cxn>
                  <a:cxn ang="0">
                    <a:pos x="30" y="16"/>
                  </a:cxn>
                  <a:cxn ang="0">
                    <a:pos x="38" y="12"/>
                  </a:cxn>
                  <a:cxn ang="0">
                    <a:pos x="48" y="10"/>
                  </a:cxn>
                  <a:cxn ang="0">
                    <a:pos x="58" y="8"/>
                  </a:cxn>
                  <a:cxn ang="0">
                    <a:pos x="70" y="6"/>
                  </a:cxn>
                  <a:cxn ang="0">
                    <a:pos x="82" y="4"/>
                  </a:cxn>
                  <a:cxn ang="0">
                    <a:pos x="94" y="2"/>
                  </a:cxn>
                  <a:cxn ang="0">
                    <a:pos x="106" y="2"/>
                  </a:cxn>
                  <a:cxn ang="0">
                    <a:pos x="118" y="2"/>
                  </a:cxn>
                  <a:cxn ang="0">
                    <a:pos x="132" y="0"/>
                  </a:cxn>
                  <a:cxn ang="0">
                    <a:pos x="144" y="0"/>
                  </a:cxn>
                  <a:cxn ang="0">
                    <a:pos x="158" y="0"/>
                  </a:cxn>
                  <a:cxn ang="0">
                    <a:pos x="170" y="0"/>
                  </a:cxn>
                  <a:cxn ang="0">
                    <a:pos x="182" y="2"/>
                  </a:cxn>
                  <a:cxn ang="0">
                    <a:pos x="194" y="2"/>
                  </a:cxn>
                  <a:cxn ang="0">
                    <a:pos x="206" y="4"/>
                  </a:cxn>
                  <a:cxn ang="0">
                    <a:pos x="216" y="6"/>
                  </a:cxn>
                  <a:cxn ang="0">
                    <a:pos x="228" y="8"/>
                  </a:cxn>
                  <a:cxn ang="0">
                    <a:pos x="236" y="10"/>
                  </a:cxn>
                  <a:cxn ang="0">
                    <a:pos x="246" y="12"/>
                  </a:cxn>
                  <a:cxn ang="0">
                    <a:pos x="252" y="14"/>
                  </a:cxn>
                  <a:cxn ang="0">
                    <a:pos x="260" y="18"/>
                  </a:cxn>
                  <a:cxn ang="0">
                    <a:pos x="264" y="20"/>
                  </a:cxn>
                  <a:cxn ang="0">
                    <a:pos x="268" y="24"/>
                  </a:cxn>
                  <a:cxn ang="0">
                    <a:pos x="270" y="28"/>
                  </a:cxn>
                  <a:cxn ang="0">
                    <a:pos x="272" y="32"/>
                  </a:cxn>
                  <a:cxn ang="0">
                    <a:pos x="272" y="34"/>
                  </a:cxn>
                  <a:cxn ang="0">
                    <a:pos x="272" y="38"/>
                  </a:cxn>
                  <a:cxn ang="0">
                    <a:pos x="272" y="42"/>
                  </a:cxn>
                  <a:cxn ang="0">
                    <a:pos x="272" y="44"/>
                  </a:cxn>
                  <a:cxn ang="0">
                    <a:pos x="272" y="48"/>
                  </a:cxn>
                  <a:cxn ang="0">
                    <a:pos x="270" y="54"/>
                  </a:cxn>
                  <a:cxn ang="0">
                    <a:pos x="270" y="58"/>
                  </a:cxn>
                  <a:cxn ang="0">
                    <a:pos x="270" y="62"/>
                  </a:cxn>
                  <a:cxn ang="0">
                    <a:pos x="270" y="68"/>
                  </a:cxn>
                  <a:cxn ang="0">
                    <a:pos x="270" y="68"/>
                  </a:cxn>
                </a:cxnLst>
                <a:rect l="0" t="0" r="r" b="b"/>
                <a:pathLst>
                  <a:path w="272" h="68">
                    <a:moveTo>
                      <a:pt x="270" y="68"/>
                    </a:moveTo>
                    <a:lnTo>
                      <a:pt x="2" y="54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4" y="30"/>
                    </a:lnTo>
                    <a:lnTo>
                      <a:pt x="8" y="26"/>
                    </a:lnTo>
                    <a:lnTo>
                      <a:pt x="14" y="22"/>
                    </a:lnTo>
                    <a:lnTo>
                      <a:pt x="22" y="18"/>
                    </a:lnTo>
                    <a:lnTo>
                      <a:pt x="30" y="16"/>
                    </a:lnTo>
                    <a:lnTo>
                      <a:pt x="38" y="12"/>
                    </a:lnTo>
                    <a:lnTo>
                      <a:pt x="48" y="10"/>
                    </a:lnTo>
                    <a:lnTo>
                      <a:pt x="58" y="8"/>
                    </a:lnTo>
                    <a:lnTo>
                      <a:pt x="70" y="6"/>
                    </a:lnTo>
                    <a:lnTo>
                      <a:pt x="82" y="4"/>
                    </a:lnTo>
                    <a:lnTo>
                      <a:pt x="94" y="2"/>
                    </a:lnTo>
                    <a:lnTo>
                      <a:pt x="106" y="2"/>
                    </a:lnTo>
                    <a:lnTo>
                      <a:pt x="118" y="2"/>
                    </a:lnTo>
                    <a:lnTo>
                      <a:pt x="132" y="0"/>
                    </a:lnTo>
                    <a:lnTo>
                      <a:pt x="144" y="0"/>
                    </a:lnTo>
                    <a:lnTo>
                      <a:pt x="158" y="0"/>
                    </a:lnTo>
                    <a:lnTo>
                      <a:pt x="170" y="0"/>
                    </a:lnTo>
                    <a:lnTo>
                      <a:pt x="182" y="2"/>
                    </a:lnTo>
                    <a:lnTo>
                      <a:pt x="194" y="2"/>
                    </a:lnTo>
                    <a:lnTo>
                      <a:pt x="206" y="4"/>
                    </a:lnTo>
                    <a:lnTo>
                      <a:pt x="216" y="6"/>
                    </a:lnTo>
                    <a:lnTo>
                      <a:pt x="228" y="8"/>
                    </a:lnTo>
                    <a:lnTo>
                      <a:pt x="236" y="10"/>
                    </a:lnTo>
                    <a:lnTo>
                      <a:pt x="246" y="12"/>
                    </a:lnTo>
                    <a:lnTo>
                      <a:pt x="252" y="14"/>
                    </a:lnTo>
                    <a:lnTo>
                      <a:pt x="260" y="18"/>
                    </a:lnTo>
                    <a:lnTo>
                      <a:pt x="264" y="20"/>
                    </a:lnTo>
                    <a:lnTo>
                      <a:pt x="268" y="24"/>
                    </a:lnTo>
                    <a:lnTo>
                      <a:pt x="270" y="28"/>
                    </a:lnTo>
                    <a:lnTo>
                      <a:pt x="272" y="32"/>
                    </a:lnTo>
                    <a:lnTo>
                      <a:pt x="272" y="34"/>
                    </a:lnTo>
                    <a:lnTo>
                      <a:pt x="272" y="38"/>
                    </a:lnTo>
                    <a:lnTo>
                      <a:pt x="272" y="42"/>
                    </a:lnTo>
                    <a:lnTo>
                      <a:pt x="272" y="44"/>
                    </a:lnTo>
                    <a:lnTo>
                      <a:pt x="272" y="48"/>
                    </a:lnTo>
                    <a:lnTo>
                      <a:pt x="270" y="54"/>
                    </a:lnTo>
                    <a:lnTo>
                      <a:pt x="270" y="58"/>
                    </a:lnTo>
                    <a:lnTo>
                      <a:pt x="270" y="62"/>
                    </a:lnTo>
                    <a:lnTo>
                      <a:pt x="270" y="68"/>
                    </a:lnTo>
                    <a:lnTo>
                      <a:pt x="270" y="68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8" name="Freeform 509"/>
              <p:cNvSpPr>
                <a:spLocks/>
              </p:cNvSpPr>
              <p:nvPr/>
            </p:nvSpPr>
            <p:spPr bwMode="auto">
              <a:xfrm>
                <a:off x="57404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6"/>
                  </a:cxn>
                  <a:cxn ang="0">
                    <a:pos x="268" y="18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6"/>
                    </a:lnTo>
                    <a:lnTo>
                      <a:pt x="268" y="18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9" name="Freeform 510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4"/>
                  </a:cxn>
                  <a:cxn ang="0">
                    <a:pos x="26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6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4"/>
                    </a:lnTo>
                    <a:lnTo>
                      <a:pt x="26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0" name="Freeform 511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6"/>
                  </a:cxn>
                  <a:cxn ang="0">
                    <a:pos x="266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6"/>
                    </a:lnTo>
                    <a:lnTo>
                      <a:pt x="266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1" name="Freeform 512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6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2" name="Freeform 513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6"/>
                    </a:lnTo>
                    <a:lnTo>
                      <a:pt x="264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3" name="Freeform 514"/>
              <p:cNvSpPr>
                <a:spLocks/>
              </p:cNvSpPr>
              <p:nvPr/>
            </p:nvSpPr>
            <p:spPr bwMode="auto">
              <a:xfrm>
                <a:off x="5743575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264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4" name="Freeform 515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4"/>
                  </a:cxn>
                  <a:cxn ang="0">
                    <a:pos x="262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6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4"/>
                    </a:lnTo>
                    <a:lnTo>
                      <a:pt x="262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5" name="Freeform 516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6"/>
                  </a:cxn>
                  <a:cxn ang="0">
                    <a:pos x="262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6"/>
                    </a:lnTo>
                    <a:lnTo>
                      <a:pt x="262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6" name="Freeform 517"/>
              <p:cNvSpPr>
                <a:spLocks/>
              </p:cNvSpPr>
              <p:nvPr/>
            </p:nvSpPr>
            <p:spPr bwMode="auto">
              <a:xfrm>
                <a:off x="5746750" y="1473200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7" name="Freeform 518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60" y="16"/>
                    </a:lnTo>
                    <a:lnTo>
                      <a:pt x="260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8" name="Freeform 519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258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8">
                    <a:moveTo>
                      <a:pt x="0" y="0"/>
                    </a:moveTo>
                    <a:lnTo>
                      <a:pt x="260" y="16"/>
                    </a:lnTo>
                    <a:lnTo>
                      <a:pt x="260" y="16"/>
                    </a:lnTo>
                    <a:lnTo>
                      <a:pt x="258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9" name="Freeform 520"/>
              <p:cNvSpPr>
                <a:spLocks/>
              </p:cNvSpPr>
              <p:nvPr/>
            </p:nvSpPr>
            <p:spPr bwMode="auto">
              <a:xfrm>
                <a:off x="5749925" y="1479550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58" y="16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58" y="16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0" name="Freeform 521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1" name="Freeform 522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8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2" name="Freeform 523"/>
              <p:cNvSpPr>
                <a:spLocks/>
              </p:cNvSpPr>
              <p:nvPr/>
            </p:nvSpPr>
            <p:spPr bwMode="auto">
              <a:xfrm>
                <a:off x="5753100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25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25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3" name="Freeform 524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4" name="Freeform 525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2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2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5" name="Freeform 526"/>
              <p:cNvSpPr>
                <a:spLocks/>
              </p:cNvSpPr>
              <p:nvPr/>
            </p:nvSpPr>
            <p:spPr bwMode="auto">
              <a:xfrm>
                <a:off x="57594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2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2" h="16">
                    <a:moveTo>
                      <a:pt x="0" y="0"/>
                    </a:moveTo>
                    <a:lnTo>
                      <a:pt x="252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6" name="Freeform 527"/>
              <p:cNvSpPr>
                <a:spLocks/>
              </p:cNvSpPr>
              <p:nvPr/>
            </p:nvSpPr>
            <p:spPr bwMode="auto">
              <a:xfrm>
                <a:off x="57594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0" h="16">
                    <a:moveTo>
                      <a:pt x="0" y="0"/>
                    </a:move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7" name="Freeform 528"/>
              <p:cNvSpPr>
                <a:spLocks/>
              </p:cNvSpPr>
              <p:nvPr/>
            </p:nvSpPr>
            <p:spPr bwMode="auto">
              <a:xfrm>
                <a:off x="5762625" y="1495425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6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8" name="Freeform 529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9" name="Freeform 530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0" name="Freeform 531"/>
              <p:cNvSpPr>
                <a:spLocks/>
              </p:cNvSpPr>
              <p:nvPr/>
            </p:nvSpPr>
            <p:spPr bwMode="auto">
              <a:xfrm>
                <a:off x="5765800" y="1501775"/>
                <a:ext cx="3873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4" y="14"/>
                  </a:cxn>
                  <a:cxn ang="0">
                    <a:pos x="244" y="16"/>
                  </a:cxn>
                  <a:cxn ang="0">
                    <a:pos x="24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4" h="16">
                    <a:moveTo>
                      <a:pt x="0" y="0"/>
                    </a:moveTo>
                    <a:lnTo>
                      <a:pt x="244" y="14"/>
                    </a:lnTo>
                    <a:lnTo>
                      <a:pt x="244" y="16"/>
                    </a:lnTo>
                    <a:lnTo>
                      <a:pt x="24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1" name="Freeform 532"/>
              <p:cNvSpPr>
                <a:spLocks/>
              </p:cNvSpPr>
              <p:nvPr/>
            </p:nvSpPr>
            <p:spPr bwMode="auto">
              <a:xfrm>
                <a:off x="5768975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2" y="12"/>
                  </a:cxn>
                  <a:cxn ang="0">
                    <a:pos x="242" y="14"/>
                  </a:cxn>
                  <a:cxn ang="0">
                    <a:pos x="24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2" h="16">
                    <a:moveTo>
                      <a:pt x="0" y="0"/>
                    </a:moveTo>
                    <a:lnTo>
                      <a:pt x="242" y="12"/>
                    </a:lnTo>
                    <a:lnTo>
                      <a:pt x="242" y="14"/>
                    </a:lnTo>
                    <a:lnTo>
                      <a:pt x="24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2" name="Freeform 533"/>
              <p:cNvSpPr>
                <a:spLocks/>
              </p:cNvSpPr>
              <p:nvPr/>
            </p:nvSpPr>
            <p:spPr bwMode="auto">
              <a:xfrm>
                <a:off x="5768975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2" y="14"/>
                  </a:cxn>
                  <a:cxn ang="0">
                    <a:pos x="240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2" h="16">
                    <a:moveTo>
                      <a:pt x="0" y="0"/>
                    </a:moveTo>
                    <a:lnTo>
                      <a:pt x="242" y="14"/>
                    </a:lnTo>
                    <a:lnTo>
                      <a:pt x="240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3" name="Freeform 534"/>
              <p:cNvSpPr>
                <a:spLocks/>
              </p:cNvSpPr>
              <p:nvPr/>
            </p:nvSpPr>
            <p:spPr bwMode="auto">
              <a:xfrm>
                <a:off x="5772150" y="1508125"/>
                <a:ext cx="3778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8" y="14"/>
                  </a:cxn>
                  <a:cxn ang="0">
                    <a:pos x="238" y="16"/>
                  </a:cxn>
                  <a:cxn ang="0">
                    <a:pos x="23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8" h="16">
                    <a:moveTo>
                      <a:pt x="0" y="0"/>
                    </a:moveTo>
                    <a:lnTo>
                      <a:pt x="238" y="14"/>
                    </a:lnTo>
                    <a:lnTo>
                      <a:pt x="238" y="16"/>
                    </a:lnTo>
                    <a:lnTo>
                      <a:pt x="23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4" name="Freeform 536"/>
              <p:cNvSpPr>
                <a:spLocks/>
              </p:cNvSpPr>
              <p:nvPr/>
            </p:nvSpPr>
            <p:spPr bwMode="auto">
              <a:xfrm>
                <a:off x="5772150" y="1511300"/>
                <a:ext cx="3778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8" y="12"/>
                  </a:cxn>
                  <a:cxn ang="0">
                    <a:pos x="238" y="14"/>
                  </a:cxn>
                  <a:cxn ang="0">
                    <a:pos x="236" y="1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8" h="14">
                    <a:moveTo>
                      <a:pt x="0" y="0"/>
                    </a:moveTo>
                    <a:lnTo>
                      <a:pt x="238" y="12"/>
                    </a:lnTo>
                    <a:lnTo>
                      <a:pt x="238" y="14"/>
                    </a:lnTo>
                    <a:lnTo>
                      <a:pt x="236" y="1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5" name="Freeform 537"/>
              <p:cNvSpPr>
                <a:spLocks/>
              </p:cNvSpPr>
              <p:nvPr/>
            </p:nvSpPr>
            <p:spPr bwMode="auto">
              <a:xfrm>
                <a:off x="5775325" y="1511300"/>
                <a:ext cx="3714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4" y="14"/>
                  </a:cxn>
                  <a:cxn ang="0">
                    <a:pos x="232" y="1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4" h="16">
                    <a:moveTo>
                      <a:pt x="0" y="0"/>
                    </a:moveTo>
                    <a:lnTo>
                      <a:pt x="234" y="14"/>
                    </a:lnTo>
                    <a:lnTo>
                      <a:pt x="232" y="1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6" name="Freeform 538"/>
              <p:cNvSpPr>
                <a:spLocks/>
              </p:cNvSpPr>
              <p:nvPr/>
            </p:nvSpPr>
            <p:spPr bwMode="auto">
              <a:xfrm>
                <a:off x="5775325" y="1514475"/>
                <a:ext cx="3714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4" y="12"/>
                  </a:cxn>
                  <a:cxn ang="0">
                    <a:pos x="232" y="16"/>
                  </a:cxn>
                  <a:cxn ang="0">
                    <a:pos x="232" y="16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4" h="16">
                    <a:moveTo>
                      <a:pt x="0" y="0"/>
                    </a:moveTo>
                    <a:lnTo>
                      <a:pt x="234" y="12"/>
                    </a:lnTo>
                    <a:lnTo>
                      <a:pt x="232" y="16"/>
                    </a:lnTo>
                    <a:lnTo>
                      <a:pt x="232" y="1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7" name="Freeform 539"/>
              <p:cNvSpPr>
                <a:spLocks/>
              </p:cNvSpPr>
              <p:nvPr/>
            </p:nvSpPr>
            <p:spPr bwMode="auto">
              <a:xfrm>
                <a:off x="5778500" y="1517650"/>
                <a:ext cx="3651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0" y="12"/>
                  </a:cxn>
                  <a:cxn ang="0">
                    <a:pos x="230" y="14"/>
                  </a:cxn>
                  <a:cxn ang="0">
                    <a:pos x="228" y="1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0" h="14">
                    <a:moveTo>
                      <a:pt x="0" y="0"/>
                    </a:moveTo>
                    <a:lnTo>
                      <a:pt x="230" y="12"/>
                    </a:lnTo>
                    <a:lnTo>
                      <a:pt x="230" y="14"/>
                    </a:lnTo>
                    <a:lnTo>
                      <a:pt x="228" y="1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8" name="Freeform 540"/>
              <p:cNvSpPr>
                <a:spLocks/>
              </p:cNvSpPr>
              <p:nvPr/>
            </p:nvSpPr>
            <p:spPr bwMode="auto">
              <a:xfrm>
                <a:off x="5781675" y="1517650"/>
                <a:ext cx="3619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8" y="14"/>
                  </a:cxn>
                  <a:cxn ang="0">
                    <a:pos x="226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8" h="16">
                    <a:moveTo>
                      <a:pt x="0" y="0"/>
                    </a:moveTo>
                    <a:lnTo>
                      <a:pt x="228" y="14"/>
                    </a:lnTo>
                    <a:lnTo>
                      <a:pt x="226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9" name="Freeform 541"/>
              <p:cNvSpPr>
                <a:spLocks/>
              </p:cNvSpPr>
              <p:nvPr/>
            </p:nvSpPr>
            <p:spPr bwMode="auto">
              <a:xfrm>
                <a:off x="5781675" y="1520825"/>
                <a:ext cx="3587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12"/>
                  </a:cxn>
                  <a:cxn ang="0">
                    <a:pos x="224" y="14"/>
                  </a:cxn>
                  <a:cxn ang="0">
                    <a:pos x="224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6" h="14">
                    <a:moveTo>
                      <a:pt x="0" y="0"/>
                    </a:moveTo>
                    <a:lnTo>
                      <a:pt x="226" y="12"/>
                    </a:lnTo>
                    <a:lnTo>
                      <a:pt x="224" y="14"/>
                    </a:lnTo>
                    <a:lnTo>
                      <a:pt x="224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0" name="Freeform 542"/>
              <p:cNvSpPr>
                <a:spLocks/>
              </p:cNvSpPr>
              <p:nvPr/>
            </p:nvSpPr>
            <p:spPr bwMode="auto">
              <a:xfrm>
                <a:off x="5784850" y="1524000"/>
                <a:ext cx="355600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12"/>
                  </a:cxn>
                  <a:cxn ang="0">
                    <a:pos x="222" y="12"/>
                  </a:cxn>
                  <a:cxn ang="0">
                    <a:pos x="220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4" h="14">
                    <a:moveTo>
                      <a:pt x="0" y="0"/>
                    </a:moveTo>
                    <a:lnTo>
                      <a:pt x="224" y="12"/>
                    </a:lnTo>
                    <a:lnTo>
                      <a:pt x="222" y="12"/>
                    </a:lnTo>
                    <a:lnTo>
                      <a:pt x="220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" name="Freeform 543"/>
              <p:cNvSpPr>
                <a:spLocks/>
              </p:cNvSpPr>
              <p:nvPr/>
            </p:nvSpPr>
            <p:spPr bwMode="auto">
              <a:xfrm>
                <a:off x="5788025" y="1524000"/>
                <a:ext cx="3492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0" y="12"/>
                  </a:cxn>
                  <a:cxn ang="0">
                    <a:pos x="216" y="14"/>
                  </a:cxn>
                  <a:cxn ang="0">
                    <a:pos x="216" y="1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0" h="16">
                    <a:moveTo>
                      <a:pt x="0" y="0"/>
                    </a:moveTo>
                    <a:lnTo>
                      <a:pt x="220" y="12"/>
                    </a:lnTo>
                    <a:lnTo>
                      <a:pt x="216" y="14"/>
                    </a:lnTo>
                    <a:lnTo>
                      <a:pt x="216" y="1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2" name="Freeform 544"/>
              <p:cNvSpPr>
                <a:spLocks/>
              </p:cNvSpPr>
              <p:nvPr/>
            </p:nvSpPr>
            <p:spPr bwMode="auto">
              <a:xfrm>
                <a:off x="5791200" y="1527175"/>
                <a:ext cx="342900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6" y="12"/>
                  </a:cxn>
                  <a:cxn ang="0">
                    <a:pos x="214" y="12"/>
                  </a:cxn>
                  <a:cxn ang="0">
                    <a:pos x="212" y="1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6" h="14">
                    <a:moveTo>
                      <a:pt x="0" y="0"/>
                    </a:moveTo>
                    <a:lnTo>
                      <a:pt x="216" y="12"/>
                    </a:lnTo>
                    <a:lnTo>
                      <a:pt x="214" y="12"/>
                    </a:lnTo>
                    <a:lnTo>
                      <a:pt x="212" y="1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3" name="Freeform 545"/>
              <p:cNvSpPr>
                <a:spLocks/>
              </p:cNvSpPr>
              <p:nvPr/>
            </p:nvSpPr>
            <p:spPr bwMode="auto">
              <a:xfrm>
                <a:off x="579120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12"/>
                  </a:cxn>
                  <a:cxn ang="0">
                    <a:pos x="210" y="12"/>
                  </a:cxn>
                  <a:cxn ang="0">
                    <a:pos x="210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4" h="14">
                    <a:moveTo>
                      <a:pt x="0" y="0"/>
                    </a:moveTo>
                    <a:lnTo>
                      <a:pt x="214" y="12"/>
                    </a:lnTo>
                    <a:lnTo>
                      <a:pt x="210" y="12"/>
                    </a:lnTo>
                    <a:lnTo>
                      <a:pt x="210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4" name="Freeform 546"/>
              <p:cNvSpPr>
                <a:spLocks/>
              </p:cNvSpPr>
              <p:nvPr/>
            </p:nvSpPr>
            <p:spPr bwMode="auto">
              <a:xfrm>
                <a:off x="5794375" y="1530350"/>
                <a:ext cx="3333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6" y="14"/>
                  </a:cxn>
                  <a:cxn ang="0">
                    <a:pos x="204" y="1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0" h="14">
                    <a:moveTo>
                      <a:pt x="0" y="0"/>
                    </a:moveTo>
                    <a:lnTo>
                      <a:pt x="210" y="12"/>
                    </a:lnTo>
                    <a:lnTo>
                      <a:pt x="208" y="12"/>
                    </a:lnTo>
                    <a:lnTo>
                      <a:pt x="206" y="14"/>
                    </a:lnTo>
                    <a:lnTo>
                      <a:pt x="204" y="1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5" name="Freeform 547"/>
              <p:cNvSpPr>
                <a:spLocks/>
              </p:cNvSpPr>
              <p:nvPr/>
            </p:nvSpPr>
            <p:spPr bwMode="auto">
              <a:xfrm>
                <a:off x="5797550" y="1533525"/>
                <a:ext cx="3270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12"/>
                  </a:cxn>
                  <a:cxn ang="0">
                    <a:pos x="204" y="12"/>
                  </a:cxn>
                  <a:cxn ang="0">
                    <a:pos x="200" y="12"/>
                  </a:cxn>
                  <a:cxn ang="0">
                    <a:pos x="198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6" h="14">
                    <a:moveTo>
                      <a:pt x="0" y="0"/>
                    </a:moveTo>
                    <a:lnTo>
                      <a:pt x="206" y="12"/>
                    </a:lnTo>
                    <a:lnTo>
                      <a:pt x="204" y="12"/>
                    </a:lnTo>
                    <a:lnTo>
                      <a:pt x="200" y="12"/>
                    </a:lnTo>
                    <a:lnTo>
                      <a:pt x="198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6" name="Freeform 548"/>
              <p:cNvSpPr>
                <a:spLocks/>
              </p:cNvSpPr>
              <p:nvPr/>
            </p:nvSpPr>
            <p:spPr bwMode="auto">
              <a:xfrm>
                <a:off x="5800725" y="1536700"/>
                <a:ext cx="3175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0" y="10"/>
                  </a:cxn>
                  <a:cxn ang="0">
                    <a:pos x="198" y="10"/>
                  </a:cxn>
                  <a:cxn ang="0">
                    <a:pos x="192" y="12"/>
                  </a:cxn>
                  <a:cxn ang="0">
                    <a:pos x="190" y="1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0" h="12">
                    <a:moveTo>
                      <a:pt x="0" y="0"/>
                    </a:moveTo>
                    <a:lnTo>
                      <a:pt x="200" y="10"/>
                    </a:lnTo>
                    <a:lnTo>
                      <a:pt x="198" y="10"/>
                    </a:lnTo>
                    <a:lnTo>
                      <a:pt x="192" y="12"/>
                    </a:lnTo>
                    <a:lnTo>
                      <a:pt x="190" y="1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7" name="Freeform 549"/>
              <p:cNvSpPr>
                <a:spLocks/>
              </p:cNvSpPr>
              <p:nvPr/>
            </p:nvSpPr>
            <p:spPr bwMode="auto">
              <a:xfrm>
                <a:off x="5803900" y="1536700"/>
                <a:ext cx="3079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4" y="12"/>
                  </a:cxn>
                  <a:cxn ang="0">
                    <a:pos x="190" y="12"/>
                  </a:cxn>
                  <a:cxn ang="0">
                    <a:pos x="182" y="1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94" h="14">
                    <a:moveTo>
                      <a:pt x="0" y="0"/>
                    </a:moveTo>
                    <a:lnTo>
                      <a:pt x="194" y="12"/>
                    </a:lnTo>
                    <a:lnTo>
                      <a:pt x="190" y="12"/>
                    </a:lnTo>
                    <a:lnTo>
                      <a:pt x="182" y="1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8" name="Freeform 550"/>
              <p:cNvSpPr>
                <a:spLocks/>
              </p:cNvSpPr>
              <p:nvPr/>
            </p:nvSpPr>
            <p:spPr bwMode="auto">
              <a:xfrm>
                <a:off x="580707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6" y="10"/>
                  </a:cxn>
                  <a:cxn ang="0">
                    <a:pos x="180" y="12"/>
                  </a:cxn>
                  <a:cxn ang="0">
                    <a:pos x="174" y="12"/>
                  </a:cxn>
                  <a:cxn ang="0">
                    <a:pos x="6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86" h="12">
                    <a:moveTo>
                      <a:pt x="0" y="0"/>
                    </a:moveTo>
                    <a:lnTo>
                      <a:pt x="186" y="10"/>
                    </a:lnTo>
                    <a:lnTo>
                      <a:pt x="180" y="12"/>
                    </a:lnTo>
                    <a:lnTo>
                      <a:pt x="174" y="12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9" name="Freeform 551"/>
              <p:cNvSpPr>
                <a:spLocks/>
              </p:cNvSpPr>
              <p:nvPr/>
            </p:nvSpPr>
            <p:spPr bwMode="auto">
              <a:xfrm>
                <a:off x="5813425" y="1543050"/>
                <a:ext cx="2794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6" y="10"/>
                  </a:cxn>
                  <a:cxn ang="0">
                    <a:pos x="176" y="10"/>
                  </a:cxn>
                  <a:cxn ang="0">
                    <a:pos x="164" y="10"/>
                  </a:cxn>
                  <a:cxn ang="0">
                    <a:pos x="162" y="12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76" h="12">
                    <a:moveTo>
                      <a:pt x="0" y="0"/>
                    </a:moveTo>
                    <a:lnTo>
                      <a:pt x="176" y="10"/>
                    </a:lnTo>
                    <a:lnTo>
                      <a:pt x="176" y="10"/>
                    </a:lnTo>
                    <a:lnTo>
                      <a:pt x="164" y="10"/>
                    </a:lnTo>
                    <a:lnTo>
                      <a:pt x="162" y="12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0" name="Freeform 552"/>
              <p:cNvSpPr>
                <a:spLocks/>
              </p:cNvSpPr>
              <p:nvPr/>
            </p:nvSpPr>
            <p:spPr bwMode="auto">
              <a:xfrm>
                <a:off x="5816600" y="1546225"/>
                <a:ext cx="2667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2" y="10"/>
                  </a:cxn>
                  <a:cxn ang="0">
                    <a:pos x="150" y="10"/>
                  </a:cxn>
                  <a:cxn ang="0">
                    <a:pos x="8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8" h="10">
                    <a:moveTo>
                      <a:pt x="0" y="0"/>
                    </a:moveTo>
                    <a:lnTo>
                      <a:pt x="168" y="8"/>
                    </a:lnTo>
                    <a:lnTo>
                      <a:pt x="162" y="8"/>
                    </a:lnTo>
                    <a:lnTo>
                      <a:pt x="152" y="10"/>
                    </a:lnTo>
                    <a:lnTo>
                      <a:pt x="150" y="10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1" name="Freeform 553"/>
              <p:cNvSpPr>
                <a:spLocks/>
              </p:cNvSpPr>
              <p:nvPr/>
            </p:nvSpPr>
            <p:spPr bwMode="auto">
              <a:xfrm>
                <a:off x="58229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6" y="10"/>
                  </a:cxn>
                  <a:cxn ang="0">
                    <a:pos x="148" y="10"/>
                  </a:cxn>
                  <a:cxn ang="0">
                    <a:pos x="136" y="10"/>
                  </a:cxn>
                  <a:cxn ang="0">
                    <a:pos x="8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6" h="10">
                    <a:moveTo>
                      <a:pt x="0" y="0"/>
                    </a:moveTo>
                    <a:lnTo>
                      <a:pt x="156" y="10"/>
                    </a:lnTo>
                    <a:lnTo>
                      <a:pt x="148" y="10"/>
                    </a:lnTo>
                    <a:lnTo>
                      <a:pt x="136" y="10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2" name="Freeform 554"/>
              <p:cNvSpPr>
                <a:spLocks/>
              </p:cNvSpPr>
              <p:nvPr/>
            </p:nvSpPr>
            <p:spPr bwMode="auto">
              <a:xfrm>
                <a:off x="5829300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2" y="8"/>
                  </a:cxn>
                  <a:cxn ang="0">
                    <a:pos x="130" y="8"/>
                  </a:cxn>
                  <a:cxn ang="0">
                    <a:pos x="118" y="8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2" h="8">
                    <a:moveTo>
                      <a:pt x="0" y="0"/>
                    </a:moveTo>
                    <a:lnTo>
                      <a:pt x="142" y="8"/>
                    </a:lnTo>
                    <a:lnTo>
                      <a:pt x="130" y="8"/>
                    </a:lnTo>
                    <a:lnTo>
                      <a:pt x="118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3" name="Freeform 555"/>
              <p:cNvSpPr>
                <a:spLocks/>
              </p:cNvSpPr>
              <p:nvPr/>
            </p:nvSpPr>
            <p:spPr bwMode="auto">
              <a:xfrm>
                <a:off x="583565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14" y="8"/>
                  </a:cxn>
                  <a:cxn ang="0">
                    <a:pos x="100" y="8"/>
                  </a:cxn>
                  <a:cxn ang="0">
                    <a:pos x="98" y="8"/>
                  </a:cxn>
                  <a:cxn ang="0">
                    <a:pos x="14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8" h="8">
                    <a:moveTo>
                      <a:pt x="0" y="0"/>
                    </a:moveTo>
                    <a:lnTo>
                      <a:pt x="128" y="6"/>
                    </a:lnTo>
                    <a:lnTo>
                      <a:pt x="126" y="6"/>
                    </a:lnTo>
                    <a:lnTo>
                      <a:pt x="114" y="8"/>
                    </a:lnTo>
                    <a:lnTo>
                      <a:pt x="100" y="8"/>
                    </a:lnTo>
                    <a:lnTo>
                      <a:pt x="98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4" name="Freeform 556"/>
              <p:cNvSpPr>
                <a:spLocks/>
              </p:cNvSpPr>
              <p:nvPr/>
            </p:nvSpPr>
            <p:spPr bwMode="auto">
              <a:xfrm>
                <a:off x="584200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0" y="6"/>
                  </a:cxn>
                  <a:cxn ang="0">
                    <a:pos x="110" y="8"/>
                  </a:cxn>
                  <a:cxn ang="0">
                    <a:pos x="96" y="8"/>
                  </a:cxn>
                  <a:cxn ang="0">
                    <a:pos x="82" y="8"/>
                  </a:cxn>
                  <a:cxn ang="0">
                    <a:pos x="70" y="8"/>
                  </a:cxn>
                  <a:cxn ang="0">
                    <a:pos x="70" y="8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1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6"/>
                    </a:lnTo>
                    <a:lnTo>
                      <a:pt x="110" y="8"/>
                    </a:lnTo>
                    <a:lnTo>
                      <a:pt x="96" y="8"/>
                    </a:lnTo>
                    <a:lnTo>
                      <a:pt x="82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1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5" name="Freeform 557"/>
              <p:cNvSpPr>
                <a:spLocks/>
              </p:cNvSpPr>
              <p:nvPr/>
            </p:nvSpPr>
            <p:spPr bwMode="auto">
              <a:xfrm>
                <a:off x="585787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4" y="6"/>
                  </a:cxn>
                  <a:cxn ang="0">
                    <a:pos x="72" y="6"/>
                  </a:cxn>
                  <a:cxn ang="0">
                    <a:pos x="60" y="6"/>
                  </a:cxn>
                  <a:cxn ang="0">
                    <a:pos x="46" y="4"/>
                  </a:cxn>
                  <a:cxn ang="0">
                    <a:pos x="34" y="4"/>
                  </a:cxn>
                  <a:cxn ang="0">
                    <a:pos x="22" y="4"/>
                  </a:cxn>
                  <a:cxn ang="0">
                    <a:pos x="12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84" h="6">
                    <a:moveTo>
                      <a:pt x="0" y="0"/>
                    </a:moveTo>
                    <a:lnTo>
                      <a:pt x="84" y="6"/>
                    </a:lnTo>
                    <a:lnTo>
                      <a:pt x="72" y="6"/>
                    </a:lnTo>
                    <a:lnTo>
                      <a:pt x="60" y="6"/>
                    </a:lnTo>
                    <a:lnTo>
                      <a:pt x="46" y="4"/>
                    </a:lnTo>
                    <a:lnTo>
                      <a:pt x="34" y="4"/>
                    </a:lnTo>
                    <a:lnTo>
                      <a:pt x="22" y="4"/>
                    </a:lnTo>
                    <a:lnTo>
                      <a:pt x="12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6" name="Freeform 558"/>
              <p:cNvSpPr>
                <a:spLocks/>
              </p:cNvSpPr>
              <p:nvPr/>
            </p:nvSpPr>
            <p:spPr bwMode="auto">
              <a:xfrm>
                <a:off x="5880100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6" y="4"/>
                  </a:cxn>
                  <a:cxn ang="0">
                    <a:pos x="32" y="2"/>
                  </a:cxn>
                  <a:cxn ang="0">
                    <a:pos x="20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6" h="4">
                    <a:moveTo>
                      <a:pt x="0" y="0"/>
                    </a:moveTo>
                    <a:lnTo>
                      <a:pt x="46" y="4"/>
                    </a:lnTo>
                    <a:lnTo>
                      <a:pt x="32" y="2"/>
                    </a:lnTo>
                    <a:lnTo>
                      <a:pt x="20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7" name="Freeform 559"/>
              <p:cNvSpPr>
                <a:spLocks/>
              </p:cNvSpPr>
              <p:nvPr/>
            </p:nvSpPr>
            <p:spPr bwMode="auto">
              <a:xfrm>
                <a:off x="5143500" y="1482725"/>
                <a:ext cx="381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10" y="8"/>
                  </a:cxn>
                  <a:cxn ang="0">
                    <a:pos x="6" y="8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" h="10">
                    <a:moveTo>
                      <a:pt x="0" y="0"/>
                    </a:moveTo>
                    <a:lnTo>
                      <a:pt x="24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8" name="Freeform 560"/>
              <p:cNvSpPr>
                <a:spLocks/>
              </p:cNvSpPr>
              <p:nvPr/>
            </p:nvSpPr>
            <p:spPr bwMode="auto">
              <a:xfrm>
                <a:off x="51435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4" y="2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26" h="2">
                    <a:moveTo>
                      <a:pt x="2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9" name="Freeform 561"/>
              <p:cNvSpPr>
                <a:spLocks/>
              </p:cNvSpPr>
              <p:nvPr/>
            </p:nvSpPr>
            <p:spPr bwMode="auto">
              <a:xfrm>
                <a:off x="5143500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28" h="4">
                    <a:moveTo>
                      <a:pt x="2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0" name="Freeform 562"/>
              <p:cNvSpPr>
                <a:spLocks noEditPoints="1"/>
              </p:cNvSpPr>
              <p:nvPr/>
            </p:nvSpPr>
            <p:spPr bwMode="auto">
              <a:xfrm>
                <a:off x="5143500" y="1479550"/>
                <a:ext cx="377825" cy="158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30" y="2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2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</a:cxnLst>
                <a:rect l="0" t="0" r="r" b="b"/>
                <a:pathLst>
                  <a:path w="238" h="10">
                    <a:moveTo>
                      <a:pt x="2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  <a:moveTo>
                      <a:pt x="238" y="10"/>
                    </a:move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1" name="Freeform 563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0" y="4"/>
                  </a:cxn>
                  <a:cxn ang="0">
                    <a:pos x="28" y="4"/>
                  </a:cxn>
                  <a:cxn ang="0">
                    <a:pos x="28" y="4"/>
                  </a:cxn>
                  <a:cxn ang="0">
                    <a:pos x="236" y="12"/>
                  </a:cxn>
                  <a:cxn ang="0">
                    <a:pos x="240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6" y="12"/>
                  </a:cxn>
                </a:cxnLst>
                <a:rect l="0" t="0" r="r" b="b"/>
                <a:pathLst>
                  <a:path w="240" h="12">
                    <a:moveTo>
                      <a:pt x="2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  <a:moveTo>
                      <a:pt x="236" y="12"/>
                    </a:moveTo>
                    <a:lnTo>
                      <a:pt x="240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6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2" name="Freeform 564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4" y="12"/>
                  </a:cxn>
                  <a:cxn ang="0">
                    <a:pos x="234" y="10"/>
                  </a:cxn>
                  <a:cxn ang="0">
                    <a:pos x="240" y="10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3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36" y="2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240" h="12">
                    <a:moveTo>
                      <a:pt x="238" y="12"/>
                    </a:move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4" y="12"/>
                    </a:lnTo>
                    <a:lnTo>
                      <a:pt x="234" y="10"/>
                    </a:lnTo>
                    <a:lnTo>
                      <a:pt x="240" y="10"/>
                    </a:lnTo>
                    <a:lnTo>
                      <a:pt x="238" y="12"/>
                    </a:lnTo>
                    <a:lnTo>
                      <a:pt x="238" y="12"/>
                    </a:lnTo>
                    <a:close/>
                    <a:moveTo>
                      <a:pt x="3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3" name="Freeform 565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1000" cy="22225"/>
              </a:xfrm>
              <a:custGeom>
                <a:avLst/>
                <a:gdLst/>
                <a:ahLst/>
                <a:cxnLst>
                  <a:cxn ang="0">
                    <a:pos x="240" y="14"/>
                  </a:cxn>
                  <a:cxn ang="0">
                    <a:pos x="236" y="14"/>
                  </a:cxn>
                  <a:cxn ang="0">
                    <a:pos x="234" y="14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40" y="12"/>
                  </a:cxn>
                  <a:cxn ang="0">
                    <a:pos x="240" y="14"/>
                  </a:cxn>
                  <a:cxn ang="0">
                    <a:pos x="240" y="14"/>
                  </a:cxn>
                  <a:cxn ang="0">
                    <a:pos x="34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6" y="4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240" h="14">
                    <a:moveTo>
                      <a:pt x="240" y="14"/>
                    </a:moveTo>
                    <a:lnTo>
                      <a:pt x="236" y="14"/>
                    </a:lnTo>
                    <a:lnTo>
                      <a:pt x="234" y="14"/>
                    </a:ln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40" y="12"/>
                    </a:lnTo>
                    <a:lnTo>
                      <a:pt x="240" y="14"/>
                    </a:lnTo>
                    <a:lnTo>
                      <a:pt x="240" y="14"/>
                    </a:lnTo>
                    <a:close/>
                    <a:moveTo>
                      <a:pt x="34" y="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4" name="Freeform 566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42" y="12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3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42" y="12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3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5" name="Freeform 567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28" y="10"/>
                  </a:cxn>
                  <a:cxn ang="0">
                    <a:pos x="226" y="10"/>
                  </a:cxn>
                  <a:cxn ang="0">
                    <a:pos x="242" y="10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4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6" y="2"/>
                  </a:cxn>
                  <a:cxn ang="0">
                    <a:pos x="46" y="2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28" y="10"/>
                    </a:lnTo>
                    <a:lnTo>
                      <a:pt x="226" y="10"/>
                    </a:lnTo>
                    <a:lnTo>
                      <a:pt x="242" y="10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4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6" name="Freeform 568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8" y="12"/>
                  </a:cxn>
                  <a:cxn ang="0">
                    <a:pos x="228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42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4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  <a:cxn ang="0">
                    <a:pos x="44" y="4"/>
                  </a:cxn>
                  <a:cxn ang="0">
                    <a:pos x="44" y="4"/>
                  </a:cxn>
                </a:cxnLst>
                <a:rect l="0" t="0" r="r" b="b"/>
                <a:pathLst>
                  <a:path w="242" h="14">
                    <a:moveTo>
                      <a:pt x="242" y="14"/>
                    </a:moveTo>
                    <a:lnTo>
                      <a:pt x="228" y="12"/>
                    </a:lnTo>
                    <a:lnTo>
                      <a:pt x="228" y="12"/>
                    </a:ln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42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4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7" name="Freeform 569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22" y="10"/>
                  </a:cxn>
                  <a:cxn ang="0">
                    <a:pos x="220" y="10"/>
                  </a:cxn>
                  <a:cxn ang="0">
                    <a:pos x="242" y="10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46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4" y="2"/>
                  </a:cxn>
                  <a:cxn ang="0">
                    <a:pos x="52" y="2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</a:cxnLst>
                <a:rect l="0" t="0" r="r" b="b"/>
                <a:pathLst>
                  <a:path w="242" h="12">
                    <a:moveTo>
                      <a:pt x="242" y="12"/>
                    </a:move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22" y="10"/>
                    </a:lnTo>
                    <a:lnTo>
                      <a:pt x="220" y="10"/>
                    </a:lnTo>
                    <a:lnTo>
                      <a:pt x="242" y="10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46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8" name="Freeform 570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4" y="12"/>
                  </a:cxn>
                  <a:cxn ang="0">
                    <a:pos x="22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5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2" y="4"/>
                  </a:cxn>
                  <a:cxn ang="0">
                    <a:pos x="50" y="4"/>
                  </a:cxn>
                  <a:cxn ang="0">
                    <a:pos x="50" y="4"/>
                  </a:cxn>
                </a:cxnLst>
                <a:rect l="0" t="0" r="r" b="b"/>
                <a:pathLst>
                  <a:path w="244" h="14">
                    <a:moveTo>
                      <a:pt x="242" y="14"/>
                    </a:moveTo>
                    <a:lnTo>
                      <a:pt x="224" y="12"/>
                    </a:lnTo>
                    <a:lnTo>
                      <a:pt x="222" y="12"/>
                    </a:ln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5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9" name="Freeform 571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16" y="10"/>
                  </a:cxn>
                  <a:cxn ang="0">
                    <a:pos x="214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5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2" y="2"/>
                  </a:cxn>
                  <a:cxn ang="0">
                    <a:pos x="60" y="2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4" y="4"/>
                  </a:cxn>
                </a:cxnLst>
                <a:rect l="0" t="0" r="r" b="b"/>
                <a:pathLst>
                  <a:path w="244" h="12">
                    <a:moveTo>
                      <a:pt x="242" y="12"/>
                    </a:move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14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5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0" name="Freeform 572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14"/>
                  </a:cxn>
                  <a:cxn ang="0">
                    <a:pos x="216" y="12"/>
                  </a:cxn>
                  <a:cxn ang="0">
                    <a:pos x="216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44" y="12"/>
                  </a:cxn>
                  <a:cxn ang="0">
                    <a:pos x="244" y="14"/>
                  </a:cxn>
                  <a:cxn ang="0">
                    <a:pos x="244" y="14"/>
                  </a:cxn>
                  <a:cxn ang="0">
                    <a:pos x="58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6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0" y="4"/>
                  </a:cxn>
                  <a:cxn ang="0">
                    <a:pos x="58" y="6"/>
                  </a:cxn>
                  <a:cxn ang="0">
                    <a:pos x="58" y="6"/>
                  </a:cxn>
                </a:cxnLst>
                <a:rect l="0" t="0" r="r" b="b"/>
                <a:pathLst>
                  <a:path w="244" h="14">
                    <a:moveTo>
                      <a:pt x="244" y="14"/>
                    </a:moveTo>
                    <a:lnTo>
                      <a:pt x="216" y="12"/>
                    </a:lnTo>
                    <a:lnTo>
                      <a:pt x="216" y="12"/>
                    </a:ln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44" y="12"/>
                    </a:lnTo>
                    <a:lnTo>
                      <a:pt x="244" y="14"/>
                    </a:lnTo>
                    <a:lnTo>
                      <a:pt x="244" y="14"/>
                    </a:lnTo>
                    <a:close/>
                    <a:moveTo>
                      <a:pt x="58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1" name="Freeform 573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08" y="10"/>
                  </a:cxn>
                  <a:cxn ang="0">
                    <a:pos x="206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6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2"/>
                  </a:cxn>
                  <a:cxn ang="0">
                    <a:pos x="70" y="4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08" y="10"/>
                    </a:lnTo>
                    <a:lnTo>
                      <a:pt x="206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  <a:moveTo>
                      <a:pt x="6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2" name="Freeform 574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22225"/>
              </a:xfrm>
              <a:custGeom>
                <a:avLst/>
                <a:gdLst/>
                <a:ahLst/>
                <a:cxnLst>
                  <a:cxn ang="0">
                    <a:pos x="246" y="14"/>
                  </a:cxn>
                  <a:cxn ang="0">
                    <a:pos x="212" y="12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48" y="12"/>
                  </a:cxn>
                  <a:cxn ang="0">
                    <a:pos x="246" y="14"/>
                  </a:cxn>
                  <a:cxn ang="0">
                    <a:pos x="246" y="14"/>
                  </a:cxn>
                  <a:cxn ang="0">
                    <a:pos x="68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2" y="6"/>
                  </a:cxn>
                  <a:cxn ang="0">
                    <a:pos x="68" y="6"/>
                  </a:cxn>
                  <a:cxn ang="0">
                    <a:pos x="68" y="6"/>
                  </a:cxn>
                </a:cxnLst>
                <a:rect l="0" t="0" r="r" b="b"/>
                <a:pathLst>
                  <a:path w="248" h="14">
                    <a:moveTo>
                      <a:pt x="246" y="14"/>
                    </a:moveTo>
                    <a:lnTo>
                      <a:pt x="212" y="12"/>
                    </a:lnTo>
                    <a:lnTo>
                      <a:pt x="210" y="12"/>
                    </a:ln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48" y="12"/>
                    </a:lnTo>
                    <a:lnTo>
                      <a:pt x="246" y="14"/>
                    </a:lnTo>
                    <a:lnTo>
                      <a:pt x="246" y="14"/>
                    </a:lnTo>
                    <a:close/>
                    <a:moveTo>
                      <a:pt x="68" y="6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6"/>
                    </a:lnTo>
                    <a:lnTo>
                      <a:pt x="68" y="6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3" name="Freeform 575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19050"/>
              </a:xfrm>
              <a:custGeom>
                <a:avLst/>
                <a:gdLst/>
                <a:ahLst/>
                <a:cxnLst>
                  <a:cxn ang="0">
                    <a:pos x="246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00" y="10"/>
                  </a:cxn>
                  <a:cxn ang="0">
                    <a:pos x="198" y="8"/>
                  </a:cxn>
                  <a:cxn ang="0">
                    <a:pos x="248" y="12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7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6" y="4"/>
                  </a:cxn>
                  <a:cxn ang="0">
                    <a:pos x="82" y="4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4" y="4"/>
                  </a:cxn>
                </a:cxnLst>
                <a:rect l="0" t="0" r="r" b="b"/>
                <a:pathLst>
                  <a:path w="248" h="12">
                    <a:moveTo>
                      <a:pt x="246" y="12"/>
                    </a:move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00" y="10"/>
                    </a:lnTo>
                    <a:lnTo>
                      <a:pt x="198" y="8"/>
                    </a:lnTo>
                    <a:lnTo>
                      <a:pt x="248" y="12"/>
                    </a:lnTo>
                    <a:lnTo>
                      <a:pt x="246" y="12"/>
                    </a:lnTo>
                    <a:lnTo>
                      <a:pt x="246" y="12"/>
                    </a:lnTo>
                    <a:close/>
                    <a:moveTo>
                      <a:pt x="74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4" name="Freeform 576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202" y="12"/>
                  </a:cxn>
                  <a:cxn ang="0">
                    <a:pos x="200" y="12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4" y="6"/>
                  </a:cxn>
                  <a:cxn ang="0">
                    <a:pos x="82" y="6"/>
                  </a:cxn>
                  <a:cxn ang="0">
                    <a:pos x="80" y="6"/>
                  </a:cxn>
                  <a:cxn ang="0">
                    <a:pos x="80" y="6"/>
                  </a:cxn>
                  <a:cxn ang="0">
                    <a:pos x="80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202" y="12"/>
                    </a:lnTo>
                    <a:lnTo>
                      <a:pt x="200" y="12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80" y="6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5" name="Freeform 577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98" y="10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00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6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198" y="10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190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6" y="6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6" name="Freeform 578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6875" cy="19050"/>
              </a:xfrm>
              <a:custGeom>
                <a:avLst/>
                <a:gdLst/>
                <a:ahLst/>
                <a:cxnLst>
                  <a:cxn ang="0">
                    <a:pos x="248" y="12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182" y="8"/>
                  </a:cxn>
                  <a:cxn ang="0">
                    <a:pos x="180" y="8"/>
                  </a:cxn>
                  <a:cxn ang="0">
                    <a:pos x="176" y="8"/>
                  </a:cxn>
                  <a:cxn ang="0">
                    <a:pos x="174" y="8"/>
                  </a:cxn>
                  <a:cxn ang="0">
                    <a:pos x="250" y="10"/>
                  </a:cxn>
                  <a:cxn ang="0">
                    <a:pos x="248" y="12"/>
                  </a:cxn>
                  <a:cxn ang="0">
                    <a:pos x="248" y="12"/>
                  </a:cxn>
                  <a:cxn ang="0">
                    <a:pos x="92" y="6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10" y="4"/>
                  </a:cxn>
                  <a:cxn ang="0">
                    <a:pos x="108" y="4"/>
                  </a:cxn>
                  <a:cxn ang="0">
                    <a:pos x="106" y="4"/>
                  </a:cxn>
                  <a:cxn ang="0">
                    <a:pos x="104" y="4"/>
                  </a:cxn>
                  <a:cxn ang="0">
                    <a:pos x="102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2" y="6"/>
                  </a:cxn>
                </a:cxnLst>
                <a:rect l="0" t="0" r="r" b="b"/>
                <a:pathLst>
                  <a:path w="250" h="12">
                    <a:moveTo>
                      <a:pt x="248" y="12"/>
                    </a:moveTo>
                    <a:lnTo>
                      <a:pt x="192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182" y="8"/>
                    </a:lnTo>
                    <a:lnTo>
                      <a:pt x="180" y="8"/>
                    </a:lnTo>
                    <a:lnTo>
                      <a:pt x="176" y="8"/>
                    </a:lnTo>
                    <a:lnTo>
                      <a:pt x="174" y="8"/>
                    </a:lnTo>
                    <a:lnTo>
                      <a:pt x="250" y="10"/>
                    </a:lnTo>
                    <a:lnTo>
                      <a:pt x="248" y="12"/>
                    </a:lnTo>
                    <a:lnTo>
                      <a:pt x="248" y="12"/>
                    </a:lnTo>
                    <a:close/>
                    <a:moveTo>
                      <a:pt x="92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0" y="4"/>
                    </a:lnTo>
                    <a:lnTo>
                      <a:pt x="108" y="4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2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2" y="6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7" name="Freeform 579"/>
              <p:cNvSpPr>
                <a:spLocks noEditPoints="1"/>
              </p:cNvSpPr>
              <p:nvPr/>
            </p:nvSpPr>
            <p:spPr bwMode="auto">
              <a:xfrm>
                <a:off x="5140325" y="1454150"/>
                <a:ext cx="396875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84" y="10"/>
                  </a:cxn>
                  <a:cxn ang="0">
                    <a:pos x="182" y="10"/>
                  </a:cxn>
                  <a:cxn ang="0">
                    <a:pos x="178" y="10"/>
                  </a:cxn>
                  <a:cxn ang="0">
                    <a:pos x="176" y="10"/>
                  </a:cxn>
                  <a:cxn ang="0">
                    <a:pos x="172" y="8"/>
                  </a:cxn>
                  <a:cxn ang="0">
                    <a:pos x="170" y="8"/>
                  </a:cxn>
                  <a:cxn ang="0">
                    <a:pos x="166" y="8"/>
                  </a:cxn>
                  <a:cxn ang="0">
                    <a:pos x="164" y="8"/>
                  </a:cxn>
                  <a:cxn ang="0">
                    <a:pos x="160" y="8"/>
                  </a:cxn>
                  <a:cxn ang="0">
                    <a:pos x="250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10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106" y="6"/>
                  </a:cxn>
                  <a:cxn ang="0">
                    <a:pos x="104" y="6"/>
                  </a:cxn>
                  <a:cxn ang="0">
                    <a:pos x="100" y="6"/>
                  </a:cxn>
                  <a:cxn ang="0">
                    <a:pos x="100" y="6"/>
                  </a:cxn>
                </a:cxnLst>
                <a:rect l="0" t="0" r="r" b="b"/>
                <a:pathLst>
                  <a:path w="250" h="14">
                    <a:moveTo>
                      <a:pt x="248" y="14"/>
                    </a:moveTo>
                    <a:lnTo>
                      <a:pt x="184" y="10"/>
                    </a:lnTo>
                    <a:lnTo>
                      <a:pt x="182" y="10"/>
                    </a:lnTo>
                    <a:lnTo>
                      <a:pt x="178" y="10"/>
                    </a:lnTo>
                    <a:lnTo>
                      <a:pt x="176" y="10"/>
                    </a:lnTo>
                    <a:lnTo>
                      <a:pt x="172" y="8"/>
                    </a:lnTo>
                    <a:lnTo>
                      <a:pt x="170" y="8"/>
                    </a:lnTo>
                    <a:lnTo>
                      <a:pt x="166" y="8"/>
                    </a:lnTo>
                    <a:lnTo>
                      <a:pt x="164" y="8"/>
                    </a:lnTo>
                    <a:lnTo>
                      <a:pt x="160" y="8"/>
                    </a:lnTo>
                    <a:lnTo>
                      <a:pt x="250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10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106" y="6"/>
                    </a:lnTo>
                    <a:lnTo>
                      <a:pt x="104" y="6"/>
                    </a:lnTo>
                    <a:lnTo>
                      <a:pt x="100" y="6"/>
                    </a:lnTo>
                    <a:lnTo>
                      <a:pt x="100" y="6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8" name="Freeform 580"/>
              <p:cNvSpPr>
                <a:spLocks/>
              </p:cNvSpPr>
              <p:nvPr/>
            </p:nvSpPr>
            <p:spPr bwMode="auto">
              <a:xfrm>
                <a:off x="5140325" y="14541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174" y="1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6" y="8"/>
                  </a:cxn>
                  <a:cxn ang="0">
                    <a:pos x="150" y="6"/>
                  </a:cxn>
                  <a:cxn ang="0">
                    <a:pos x="144" y="6"/>
                  </a:cxn>
                  <a:cxn ang="0">
                    <a:pos x="138" y="6"/>
                  </a:cxn>
                  <a:cxn ang="0">
                    <a:pos x="130" y="6"/>
                  </a:cxn>
                  <a:cxn ang="0">
                    <a:pos x="124" y="6"/>
                  </a:cxn>
                  <a:cxn ang="0">
                    <a:pos x="122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4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174" y="10"/>
                    </a:lnTo>
                    <a:lnTo>
                      <a:pt x="168" y="8"/>
                    </a:lnTo>
                    <a:lnTo>
                      <a:pt x="162" y="8"/>
                    </a:lnTo>
                    <a:lnTo>
                      <a:pt x="156" y="8"/>
                    </a:lnTo>
                    <a:lnTo>
                      <a:pt x="150" y="6"/>
                    </a:lnTo>
                    <a:lnTo>
                      <a:pt x="144" y="6"/>
                    </a:lnTo>
                    <a:lnTo>
                      <a:pt x="138" y="6"/>
                    </a:lnTo>
                    <a:lnTo>
                      <a:pt x="130" y="6"/>
                    </a:lnTo>
                    <a:lnTo>
                      <a:pt x="124" y="6"/>
                    </a:lnTo>
                    <a:lnTo>
                      <a:pt x="122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9" name="Freeform 581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160" y="10"/>
                  </a:cxn>
                  <a:cxn ang="0">
                    <a:pos x="156" y="10"/>
                  </a:cxn>
                  <a:cxn ang="0">
                    <a:pos x="152" y="8"/>
                  </a:cxn>
                  <a:cxn ang="0">
                    <a:pos x="148" y="8"/>
                  </a:cxn>
                  <a:cxn ang="0">
                    <a:pos x="144" y="8"/>
                  </a:cxn>
                  <a:cxn ang="0">
                    <a:pos x="138" y="8"/>
                  </a:cxn>
                  <a:cxn ang="0">
                    <a:pos x="134" y="8"/>
                  </a:cxn>
                  <a:cxn ang="0">
                    <a:pos x="130" y="8"/>
                  </a:cxn>
                  <a:cxn ang="0">
                    <a:pos x="124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160" y="10"/>
                    </a:lnTo>
                    <a:lnTo>
                      <a:pt x="156" y="10"/>
                    </a:lnTo>
                    <a:lnTo>
                      <a:pt x="152" y="8"/>
                    </a:lnTo>
                    <a:lnTo>
                      <a:pt x="148" y="8"/>
                    </a:lnTo>
                    <a:lnTo>
                      <a:pt x="144" y="8"/>
                    </a:lnTo>
                    <a:lnTo>
                      <a:pt x="138" y="8"/>
                    </a:lnTo>
                    <a:lnTo>
                      <a:pt x="134" y="8"/>
                    </a:lnTo>
                    <a:lnTo>
                      <a:pt x="130" y="8"/>
                    </a:lnTo>
                    <a:lnTo>
                      <a:pt x="124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0" name="Freeform 582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1" name="Freeform 583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2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2" name="Freeform 584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2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3" name="Freeform 585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4" name="Freeform 586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5" name="Freeform 587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6" name="Freeform 588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7" name="Freeform 589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8" name="Freeform 590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9" name="Freeform 591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0" name="Freeform 592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1" name="Freeform 593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2" name="Freeform 594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3" name="Freeform 595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4" name="Freeform 596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5" name="Freeform 597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6" name="Freeform 598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4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4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7" name="Freeform 599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8" name="Freeform 600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1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6" y="12"/>
                  </a:cxn>
                </a:cxnLst>
                <a:rect l="0" t="0" r="r" b="b"/>
                <a:pathLst>
                  <a:path w="256" h="12">
                    <a:moveTo>
                      <a:pt x="256" y="1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6" y="12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9" name="Freeform 601"/>
              <p:cNvSpPr>
                <a:spLocks/>
              </p:cNvSpPr>
              <p:nvPr/>
            </p:nvSpPr>
            <p:spPr bwMode="auto">
              <a:xfrm>
                <a:off x="5140325" y="14224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6" y="14"/>
                  </a:cxn>
                  <a:cxn ang="0">
                    <a:pos x="256" y="14"/>
                  </a:cxn>
                </a:cxnLst>
                <a:rect l="0" t="0" r="r" b="b"/>
                <a:pathLst>
                  <a:path w="256" h="14">
                    <a:moveTo>
                      <a:pt x="256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6" y="14"/>
                    </a:lnTo>
                    <a:lnTo>
                      <a:pt x="256" y="14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0" name="Freeform 602"/>
              <p:cNvSpPr>
                <a:spLocks/>
              </p:cNvSpPr>
              <p:nvPr/>
            </p:nvSpPr>
            <p:spPr bwMode="auto">
              <a:xfrm>
                <a:off x="5143500" y="1422400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1" name="Freeform 603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2" name="Freeform 604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3" name="Freeform 605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4" name="Freeform 606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5" name="Freeform 607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6" name="Freeform 608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7" name="Freeform 609"/>
              <p:cNvSpPr>
                <a:spLocks/>
              </p:cNvSpPr>
              <p:nvPr/>
            </p:nvSpPr>
            <p:spPr bwMode="auto">
              <a:xfrm>
                <a:off x="5153025" y="14128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4" y="12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8" name="Freeform 610"/>
              <p:cNvSpPr>
                <a:spLocks/>
              </p:cNvSpPr>
              <p:nvPr/>
            </p:nvSpPr>
            <p:spPr bwMode="auto">
              <a:xfrm>
                <a:off x="5153025" y="1384300"/>
                <a:ext cx="387350" cy="47625"/>
              </a:xfrm>
              <a:custGeom>
                <a:avLst/>
                <a:gdLst/>
                <a:ahLst/>
                <a:cxnLst>
                  <a:cxn ang="0">
                    <a:pos x="244" y="30"/>
                  </a:cxn>
                  <a:cxn ang="0">
                    <a:pos x="0" y="18"/>
                  </a:cxn>
                  <a:cxn ang="0">
                    <a:pos x="4" y="16"/>
                  </a:cxn>
                  <a:cxn ang="0">
                    <a:pos x="10" y="14"/>
                  </a:cxn>
                  <a:cxn ang="0">
                    <a:pos x="16" y="12"/>
                  </a:cxn>
                  <a:cxn ang="0">
                    <a:pos x="22" y="10"/>
                  </a:cxn>
                  <a:cxn ang="0">
                    <a:pos x="28" y="8"/>
                  </a:cxn>
                  <a:cxn ang="0">
                    <a:pos x="36" y="6"/>
                  </a:cxn>
                  <a:cxn ang="0">
                    <a:pos x="44" y="4"/>
                  </a:cxn>
                  <a:cxn ang="0">
                    <a:pos x="52" y="4"/>
                  </a:cxn>
                  <a:cxn ang="0">
                    <a:pos x="62" y="2"/>
                  </a:cxn>
                  <a:cxn ang="0">
                    <a:pos x="70" y="2"/>
                  </a:cxn>
                  <a:cxn ang="0">
                    <a:pos x="80" y="2"/>
                  </a:cxn>
                  <a:cxn ang="0">
                    <a:pos x="90" y="0"/>
                  </a:cxn>
                  <a:cxn ang="0">
                    <a:pos x="98" y="0"/>
                  </a:cxn>
                  <a:cxn ang="0">
                    <a:pos x="108" y="0"/>
                  </a:cxn>
                  <a:cxn ang="0">
                    <a:pos x="118" y="0"/>
                  </a:cxn>
                  <a:cxn ang="0">
                    <a:pos x="128" y="0"/>
                  </a:cxn>
                  <a:cxn ang="0">
                    <a:pos x="138" y="2"/>
                  </a:cxn>
                  <a:cxn ang="0">
                    <a:pos x="148" y="2"/>
                  </a:cxn>
                  <a:cxn ang="0">
                    <a:pos x="158" y="2"/>
                  </a:cxn>
                  <a:cxn ang="0">
                    <a:pos x="166" y="4"/>
                  </a:cxn>
                  <a:cxn ang="0">
                    <a:pos x="176" y="4"/>
                  </a:cxn>
                  <a:cxn ang="0">
                    <a:pos x="184" y="6"/>
                  </a:cxn>
                  <a:cxn ang="0">
                    <a:pos x="192" y="8"/>
                  </a:cxn>
                  <a:cxn ang="0">
                    <a:pos x="200" y="10"/>
                  </a:cxn>
                  <a:cxn ang="0">
                    <a:pos x="208" y="12"/>
                  </a:cxn>
                  <a:cxn ang="0">
                    <a:pos x="216" y="14"/>
                  </a:cxn>
                  <a:cxn ang="0">
                    <a:pos x="222" y="16"/>
                  </a:cxn>
                  <a:cxn ang="0">
                    <a:pos x="228" y="18"/>
                  </a:cxn>
                  <a:cxn ang="0">
                    <a:pos x="232" y="20"/>
                  </a:cxn>
                  <a:cxn ang="0">
                    <a:pos x="238" y="24"/>
                  </a:cxn>
                  <a:cxn ang="0">
                    <a:pos x="240" y="26"/>
                  </a:cxn>
                  <a:cxn ang="0">
                    <a:pos x="244" y="30"/>
                  </a:cxn>
                  <a:cxn ang="0">
                    <a:pos x="244" y="30"/>
                  </a:cxn>
                </a:cxnLst>
                <a:rect l="0" t="0" r="r" b="b"/>
                <a:pathLst>
                  <a:path w="244" h="30">
                    <a:moveTo>
                      <a:pt x="244" y="30"/>
                    </a:moveTo>
                    <a:lnTo>
                      <a:pt x="0" y="18"/>
                    </a:lnTo>
                    <a:lnTo>
                      <a:pt x="4" y="16"/>
                    </a:lnTo>
                    <a:lnTo>
                      <a:pt x="10" y="14"/>
                    </a:lnTo>
                    <a:lnTo>
                      <a:pt x="16" y="12"/>
                    </a:lnTo>
                    <a:lnTo>
                      <a:pt x="22" y="10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62" y="2"/>
                    </a:lnTo>
                    <a:lnTo>
                      <a:pt x="70" y="2"/>
                    </a:lnTo>
                    <a:lnTo>
                      <a:pt x="80" y="2"/>
                    </a:lnTo>
                    <a:lnTo>
                      <a:pt x="90" y="0"/>
                    </a:lnTo>
                    <a:lnTo>
                      <a:pt x="98" y="0"/>
                    </a:lnTo>
                    <a:lnTo>
                      <a:pt x="108" y="0"/>
                    </a:lnTo>
                    <a:lnTo>
                      <a:pt x="118" y="0"/>
                    </a:lnTo>
                    <a:lnTo>
                      <a:pt x="128" y="0"/>
                    </a:lnTo>
                    <a:lnTo>
                      <a:pt x="138" y="2"/>
                    </a:lnTo>
                    <a:lnTo>
                      <a:pt x="148" y="2"/>
                    </a:lnTo>
                    <a:lnTo>
                      <a:pt x="158" y="2"/>
                    </a:lnTo>
                    <a:lnTo>
                      <a:pt x="166" y="4"/>
                    </a:lnTo>
                    <a:lnTo>
                      <a:pt x="176" y="4"/>
                    </a:lnTo>
                    <a:lnTo>
                      <a:pt x="184" y="6"/>
                    </a:lnTo>
                    <a:lnTo>
                      <a:pt x="192" y="8"/>
                    </a:lnTo>
                    <a:lnTo>
                      <a:pt x="200" y="10"/>
                    </a:lnTo>
                    <a:lnTo>
                      <a:pt x="208" y="12"/>
                    </a:lnTo>
                    <a:lnTo>
                      <a:pt x="216" y="14"/>
                    </a:lnTo>
                    <a:lnTo>
                      <a:pt x="222" y="16"/>
                    </a:lnTo>
                    <a:lnTo>
                      <a:pt x="228" y="18"/>
                    </a:lnTo>
                    <a:lnTo>
                      <a:pt x="232" y="20"/>
                    </a:lnTo>
                    <a:lnTo>
                      <a:pt x="238" y="24"/>
                    </a:lnTo>
                    <a:lnTo>
                      <a:pt x="240" y="26"/>
                    </a:lnTo>
                    <a:lnTo>
                      <a:pt x="244" y="30"/>
                    </a:lnTo>
                    <a:lnTo>
                      <a:pt x="244" y="3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9" name="Freeform 611"/>
              <p:cNvSpPr>
                <a:spLocks/>
              </p:cNvSpPr>
              <p:nvPr/>
            </p:nvSpPr>
            <p:spPr bwMode="auto">
              <a:xfrm>
                <a:off x="6115050" y="1482725"/>
                <a:ext cx="34925" cy="1587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2" y="0"/>
                  </a:cxn>
                  <a:cxn ang="0">
                    <a:pos x="22" y="2"/>
                  </a:cxn>
                  <a:cxn ang="0">
                    <a:pos x="22" y="8"/>
                  </a:cxn>
                  <a:cxn ang="0">
                    <a:pos x="22" y="10"/>
                  </a:cxn>
                  <a:cxn ang="0">
                    <a:pos x="18" y="10"/>
                  </a:cxn>
                  <a:cxn ang="0">
                    <a:pos x="16" y="8"/>
                  </a:cxn>
                  <a:cxn ang="0">
                    <a:pos x="14" y="8"/>
                  </a:cxn>
                  <a:cxn ang="0">
                    <a:pos x="12" y="6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22" h="10">
                    <a:moveTo>
                      <a:pt x="0" y="2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2" y="8"/>
                    </a:lnTo>
                    <a:lnTo>
                      <a:pt x="22" y="10"/>
                    </a:lnTo>
                    <a:lnTo>
                      <a:pt x="18" y="10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0" name="Freeform 612"/>
              <p:cNvSpPr>
                <a:spLocks/>
              </p:cNvSpPr>
              <p:nvPr/>
            </p:nvSpPr>
            <p:spPr bwMode="auto">
              <a:xfrm>
                <a:off x="61087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6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26" h="2">
                    <a:moveTo>
                      <a:pt x="26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1" name="Freeform 613"/>
              <p:cNvSpPr>
                <a:spLocks/>
              </p:cNvSpPr>
              <p:nvPr/>
            </p:nvSpPr>
            <p:spPr bwMode="auto">
              <a:xfrm>
                <a:off x="6105525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28" y="0"/>
                  </a:cxn>
                  <a:cxn ang="0">
                    <a:pos x="28" y="2"/>
                  </a:cxn>
                  <a:cxn ang="0">
                    <a:pos x="28" y="2"/>
                  </a:cxn>
                </a:cxnLst>
                <a:rect l="0" t="0" r="r" b="b"/>
                <a:pathLst>
                  <a:path w="28" h="4">
                    <a:moveTo>
                      <a:pt x="28" y="2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2" name="Freeform 614"/>
              <p:cNvSpPr>
                <a:spLocks noEditPoints="1"/>
              </p:cNvSpPr>
              <p:nvPr/>
            </p:nvSpPr>
            <p:spPr bwMode="auto">
              <a:xfrm>
                <a:off x="5772150" y="1479550"/>
                <a:ext cx="381000" cy="15875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2" y="2"/>
                  </a:cxn>
                  <a:cxn ang="0">
                    <a:pos x="212" y="2"/>
                  </a:cxn>
                  <a:cxn ang="0">
                    <a:pos x="210" y="2"/>
                  </a:cxn>
                  <a:cxn ang="0">
                    <a:pos x="208" y="2"/>
                  </a:cxn>
                  <a:cxn ang="0">
                    <a:pos x="208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240" h="10">
                    <a:moveTo>
                      <a:pt x="238" y="2"/>
                    </a:moveTo>
                    <a:lnTo>
                      <a:pt x="212" y="2"/>
                    </a:lnTo>
                    <a:lnTo>
                      <a:pt x="212" y="2"/>
                    </a:lnTo>
                    <a:lnTo>
                      <a:pt x="210" y="2"/>
                    </a:lnTo>
                    <a:lnTo>
                      <a:pt x="208" y="2"/>
                    </a:lnTo>
                    <a:lnTo>
                      <a:pt x="208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0"/>
                    </a:move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3" name="Freeform 615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0" y="4"/>
                  </a:cxn>
                  <a:cxn ang="0">
                    <a:pos x="208" y="4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0" h="12">
                    <a:moveTo>
                      <a:pt x="238" y="2"/>
                    </a:moveTo>
                    <a:lnTo>
                      <a:pt x="210" y="4"/>
                    </a:lnTo>
                    <a:lnTo>
                      <a:pt x="208" y="4"/>
                    </a:ln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2"/>
                    </a:move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4" name="Freeform 616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40" y="2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04" y="2"/>
                  </a:cxn>
                  <a:cxn ang="0">
                    <a:pos x="202" y="2"/>
                  </a:cxn>
                  <a:cxn ang="0">
                    <a:pos x="240" y="0"/>
                  </a:cxn>
                  <a:cxn ang="0">
                    <a:pos x="240" y="0"/>
                  </a:cxn>
                  <a:cxn ang="0">
                    <a:pos x="240" y="2"/>
                  </a:cxn>
                  <a:cxn ang="0">
                    <a:pos x="240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6" y="10"/>
                  </a:cxn>
                  <a:cxn ang="0">
                    <a:pos x="4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</a:cxnLst>
                <a:rect l="0" t="0" r="r" b="b"/>
                <a:pathLst>
                  <a:path w="240" h="12">
                    <a:moveTo>
                      <a:pt x="240" y="2"/>
                    </a:move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04" y="2"/>
                    </a:lnTo>
                    <a:lnTo>
                      <a:pt x="202" y="2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2"/>
                    </a:lnTo>
                    <a:lnTo>
                      <a:pt x="240" y="2"/>
                    </a:lnTo>
                    <a:close/>
                    <a:moveTo>
                      <a:pt x="2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5" name="Freeform 617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6" y="4"/>
                  </a:cxn>
                  <a:cxn ang="0">
                    <a:pos x="206" y="4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6" y="14"/>
                  </a:cxn>
                  <a:cxn ang="0">
                    <a:pos x="6" y="14"/>
                  </a:cxn>
                </a:cxnLst>
                <a:rect l="0" t="0" r="r" b="b"/>
                <a:pathLst>
                  <a:path w="242" h="14">
                    <a:moveTo>
                      <a:pt x="242" y="2"/>
                    </a:moveTo>
                    <a:lnTo>
                      <a:pt x="206" y="4"/>
                    </a:lnTo>
                    <a:lnTo>
                      <a:pt x="206" y="4"/>
                    </a:ln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6" y="14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6" name="Freeform 618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8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8" y="12"/>
                  </a:cxn>
                </a:cxnLst>
                <a:rect l="0" t="0" r="r" b="b"/>
                <a:pathLst>
                  <a:path w="242" h="12">
                    <a:moveTo>
                      <a:pt x="242" y="2"/>
                    </a:move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8" y="1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7" name="Freeform 619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0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1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14" y="10"/>
                  </a:cxn>
                  <a:cxn ang="0">
                    <a:pos x="14" y="10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10" y="12"/>
                  </a:cxn>
                </a:cxnLst>
                <a:rect l="0" t="0" r="r" b="b"/>
                <a:pathLst>
                  <a:path w="242" h="12">
                    <a:moveTo>
                      <a:pt x="242" y="0"/>
                    </a:move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242" y="0"/>
                    </a:lnTo>
                    <a:lnTo>
                      <a:pt x="242" y="0"/>
                    </a:lnTo>
                    <a:lnTo>
                      <a:pt x="242" y="0"/>
                    </a:lnTo>
                    <a:close/>
                    <a:moveTo>
                      <a:pt x="10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8" name="Freeform 620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00" y="4"/>
                  </a:cxn>
                  <a:cxn ang="0">
                    <a:pos x="198" y="4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4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  <a:cxn ang="0">
                    <a:pos x="14" y="12"/>
                  </a:cxn>
                  <a:cxn ang="0">
                    <a:pos x="14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200" y="4"/>
                    </a:lnTo>
                    <a:lnTo>
                      <a:pt x="198" y="4"/>
                    </a:ln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4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9" name="Freeform 621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190" y="2"/>
                  </a:cxn>
                  <a:cxn ang="0">
                    <a:pos x="188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6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190" y="2"/>
                    </a:lnTo>
                    <a:lnTo>
                      <a:pt x="188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6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0" name="Freeform 622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2" y="4"/>
                  </a:cxn>
                  <a:cxn ang="0">
                    <a:pos x="190" y="4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0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  <a:cxn ang="0">
                    <a:pos x="20" y="12"/>
                  </a:cxn>
                  <a:cxn ang="0">
                    <a:pos x="20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192" y="4"/>
                    </a:lnTo>
                    <a:lnTo>
                      <a:pt x="190" y="4"/>
                    </a:ln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0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1" name="Freeform 623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182" y="2"/>
                  </a:cxn>
                  <a:cxn ang="0">
                    <a:pos x="180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30" y="10"/>
                  </a:cxn>
                  <a:cxn ang="0">
                    <a:pos x="28" y="10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2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2" name="Freeform 624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6" y="6"/>
                  </a:cxn>
                  <a:cxn ang="0">
                    <a:pos x="184" y="4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28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0" y="12"/>
                  </a:cxn>
                  <a:cxn ang="0">
                    <a:pos x="28" y="12"/>
                  </a:cxn>
                  <a:cxn ang="0">
                    <a:pos x="28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86" y="6"/>
                    </a:lnTo>
                    <a:lnTo>
                      <a:pt x="184" y="4"/>
                    </a:ln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28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0" y="12"/>
                    </a:lnTo>
                    <a:lnTo>
                      <a:pt x="28" y="12"/>
                    </a:lnTo>
                    <a:lnTo>
                      <a:pt x="28" y="12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3" name="Freeform 625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176" y="4"/>
                  </a:cxn>
                  <a:cxn ang="0">
                    <a:pos x="172" y="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2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40" y="10"/>
                  </a:cxn>
                  <a:cxn ang="0">
                    <a:pos x="38" y="10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2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176" y="4"/>
                    </a:lnTo>
                    <a:lnTo>
                      <a:pt x="172" y="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2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2" y="12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4" name="Freeform 626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8" y="6"/>
                  </a:cxn>
                  <a:cxn ang="0">
                    <a:pos x="176" y="6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6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38" y="12"/>
                  </a:cxn>
                  <a:cxn ang="0">
                    <a:pos x="36" y="12"/>
                  </a:cxn>
                  <a:cxn ang="0">
                    <a:pos x="36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78" y="6"/>
                    </a:lnTo>
                    <a:lnTo>
                      <a:pt x="176" y="6"/>
                    </a:ln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6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36" y="12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5" name="Freeform 627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164" y="4"/>
                  </a:cxn>
                  <a:cxn ang="0">
                    <a:pos x="162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4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50" y="8"/>
                  </a:cxn>
                  <a:cxn ang="0">
                    <a:pos x="48" y="10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40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164" y="4"/>
                    </a:lnTo>
                    <a:lnTo>
                      <a:pt x="162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40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50" y="8"/>
                    </a:lnTo>
                    <a:lnTo>
                      <a:pt x="48" y="10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40" y="12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6" name="Freeform 628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70" y="6"/>
                  </a:cxn>
                  <a:cxn ang="0">
                    <a:pos x="168" y="6"/>
                  </a:cxn>
                  <a:cxn ang="0">
                    <a:pos x="166" y="6"/>
                  </a:cxn>
                  <a:cxn ang="0">
                    <a:pos x="164" y="6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46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58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0" y="12"/>
                  </a:cxn>
                  <a:cxn ang="0">
                    <a:pos x="46" y="12"/>
                  </a:cxn>
                  <a:cxn ang="0">
                    <a:pos x="46" y="1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70" y="6"/>
                    </a:lnTo>
                    <a:lnTo>
                      <a:pt x="168" y="6"/>
                    </a:lnTo>
                    <a:lnTo>
                      <a:pt x="166" y="6"/>
                    </a:lnTo>
                    <a:lnTo>
                      <a:pt x="164" y="6"/>
                    </a:ln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46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58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0" y="12"/>
                    </a:lnTo>
                    <a:lnTo>
                      <a:pt x="46" y="12"/>
                    </a:lnTo>
                    <a:lnTo>
                      <a:pt x="46" y="12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7" name="Freeform 629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52" y="10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64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6" y="10"/>
                  </a:cxn>
                  <a:cxn ang="0">
                    <a:pos x="54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2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52" y="10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8" name="Freeform 630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0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146" y="4"/>
                  </a:cxn>
                  <a:cxn ang="0">
                    <a:pos x="144" y="4"/>
                  </a:cxn>
                  <a:cxn ang="0">
                    <a:pos x="142" y="4"/>
                  </a:cxn>
                  <a:cxn ang="0">
                    <a:pos x="138" y="4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58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74" y="8"/>
                  </a:cxn>
                  <a:cxn ang="0">
                    <a:pos x="72" y="8"/>
                  </a:cxn>
                  <a:cxn ang="0">
                    <a:pos x="70" y="8"/>
                  </a:cxn>
                  <a:cxn ang="0">
                    <a:pos x="68" y="8"/>
                  </a:cxn>
                  <a:cxn ang="0">
                    <a:pos x="66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8" y="10"/>
                  </a:cxn>
                </a:cxnLst>
                <a:rect l="0" t="0" r="r" b="b"/>
                <a:pathLst>
                  <a:path w="248" h="12">
                    <a:moveTo>
                      <a:pt x="248" y="0"/>
                    </a:move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146" y="4"/>
                    </a:lnTo>
                    <a:lnTo>
                      <a:pt x="144" y="4"/>
                    </a:lnTo>
                    <a:lnTo>
                      <a:pt x="142" y="4"/>
                    </a:lnTo>
                    <a:lnTo>
                      <a:pt x="138" y="4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lose/>
                    <a:moveTo>
                      <a:pt x="58" y="10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9" name="Freeform 631"/>
              <p:cNvSpPr>
                <a:spLocks noEditPoints="1"/>
              </p:cNvSpPr>
              <p:nvPr/>
            </p:nvSpPr>
            <p:spPr bwMode="auto">
              <a:xfrm>
                <a:off x="5759450" y="1454150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48" y="6"/>
                  </a:cxn>
                  <a:cxn ang="0">
                    <a:pos x="146" y="6"/>
                  </a:cxn>
                  <a:cxn ang="0">
                    <a:pos x="142" y="6"/>
                  </a:cxn>
                  <a:cxn ang="0">
                    <a:pos x="140" y="6"/>
                  </a:cxn>
                  <a:cxn ang="0">
                    <a:pos x="138" y="6"/>
                  </a:cxn>
                  <a:cxn ang="0">
                    <a:pos x="134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64" y="10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88" y="8"/>
                  </a:cxn>
                  <a:cxn ang="0">
                    <a:pos x="84" y="8"/>
                  </a:cxn>
                  <a:cxn ang="0">
                    <a:pos x="82" y="8"/>
                  </a:cxn>
                  <a:cxn ang="0">
                    <a:pos x="80" y="8"/>
                  </a:cxn>
                  <a:cxn ang="0">
                    <a:pos x="76" y="8"/>
                  </a:cxn>
                  <a:cxn ang="0">
                    <a:pos x="74" y="10"/>
                  </a:cxn>
                  <a:cxn ang="0">
                    <a:pos x="70" y="10"/>
                  </a:cxn>
                  <a:cxn ang="0">
                    <a:pos x="68" y="10"/>
                  </a:cxn>
                  <a:cxn ang="0">
                    <a:pos x="64" y="10"/>
                  </a:cxn>
                  <a:cxn ang="0">
                    <a:pos x="64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48" y="6"/>
                    </a:lnTo>
                    <a:lnTo>
                      <a:pt x="146" y="6"/>
                    </a:lnTo>
                    <a:lnTo>
                      <a:pt x="142" y="6"/>
                    </a:lnTo>
                    <a:lnTo>
                      <a:pt x="140" y="6"/>
                    </a:lnTo>
                    <a:lnTo>
                      <a:pt x="138" y="6"/>
                    </a:lnTo>
                    <a:lnTo>
                      <a:pt x="134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64" y="10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88" y="8"/>
                    </a:lnTo>
                    <a:lnTo>
                      <a:pt x="84" y="8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6" y="8"/>
                    </a:lnTo>
                    <a:lnTo>
                      <a:pt x="74" y="1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4" y="1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0" name="Freeform 632"/>
              <p:cNvSpPr>
                <a:spLocks/>
              </p:cNvSpPr>
              <p:nvPr/>
            </p:nvSpPr>
            <p:spPr bwMode="auto">
              <a:xfrm>
                <a:off x="5759450" y="1454150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38" y="6"/>
                  </a:cxn>
                  <a:cxn ang="0">
                    <a:pos x="138" y="6"/>
                  </a:cxn>
                  <a:cxn ang="0">
                    <a:pos x="136" y="6"/>
                  </a:cxn>
                  <a:cxn ang="0">
                    <a:pos x="134" y="6"/>
                  </a:cxn>
                  <a:cxn ang="0">
                    <a:pos x="132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24" y="6"/>
                  </a:cxn>
                  <a:cxn ang="0">
                    <a:pos x="118" y="6"/>
                  </a:cxn>
                  <a:cxn ang="0">
                    <a:pos x="112" y="6"/>
                  </a:cxn>
                  <a:cxn ang="0">
                    <a:pos x="106" y="6"/>
                  </a:cxn>
                  <a:cxn ang="0">
                    <a:pos x="98" y="6"/>
                  </a:cxn>
                  <a:cxn ang="0">
                    <a:pos x="92" y="8"/>
                  </a:cxn>
                  <a:cxn ang="0">
                    <a:pos x="86" y="8"/>
                  </a:cxn>
                  <a:cxn ang="0">
                    <a:pos x="80" y="8"/>
                  </a:cxn>
                  <a:cxn ang="0">
                    <a:pos x="74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2">
                    <a:moveTo>
                      <a:pt x="248" y="2"/>
                    </a:moveTo>
                    <a:lnTo>
                      <a:pt x="138" y="6"/>
                    </a:lnTo>
                    <a:lnTo>
                      <a:pt x="138" y="6"/>
                    </a:lnTo>
                    <a:lnTo>
                      <a:pt x="136" y="6"/>
                    </a:lnTo>
                    <a:lnTo>
                      <a:pt x="134" y="6"/>
                    </a:lnTo>
                    <a:lnTo>
                      <a:pt x="132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6" y="6"/>
                    </a:lnTo>
                    <a:lnTo>
                      <a:pt x="124" y="6"/>
                    </a:lnTo>
                    <a:lnTo>
                      <a:pt x="118" y="6"/>
                    </a:lnTo>
                    <a:lnTo>
                      <a:pt x="112" y="6"/>
                    </a:lnTo>
                    <a:lnTo>
                      <a:pt x="106" y="6"/>
                    </a:lnTo>
                    <a:lnTo>
                      <a:pt x="98" y="6"/>
                    </a:lnTo>
                    <a:lnTo>
                      <a:pt x="92" y="8"/>
                    </a:lnTo>
                    <a:lnTo>
                      <a:pt x="86" y="8"/>
                    </a:lnTo>
                    <a:lnTo>
                      <a:pt x="80" y="8"/>
                    </a:lnTo>
                    <a:lnTo>
                      <a:pt x="74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1" name="Freeform 633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126" y="8"/>
                  </a:cxn>
                  <a:cxn ang="0">
                    <a:pos x="122" y="8"/>
                  </a:cxn>
                  <a:cxn ang="0">
                    <a:pos x="116" y="8"/>
                  </a:cxn>
                  <a:cxn ang="0">
                    <a:pos x="112" y="8"/>
                  </a:cxn>
                  <a:cxn ang="0">
                    <a:pos x="108" y="8"/>
                  </a:cxn>
                  <a:cxn ang="0">
                    <a:pos x="104" y="8"/>
                  </a:cxn>
                  <a:cxn ang="0">
                    <a:pos x="98" y="8"/>
                  </a:cxn>
                  <a:cxn ang="0">
                    <a:pos x="94" y="10"/>
                  </a:cxn>
                  <a:cxn ang="0">
                    <a:pos x="90" y="10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126" y="8"/>
                    </a:lnTo>
                    <a:lnTo>
                      <a:pt x="122" y="8"/>
                    </a:lnTo>
                    <a:lnTo>
                      <a:pt x="116" y="8"/>
                    </a:lnTo>
                    <a:lnTo>
                      <a:pt x="112" y="8"/>
                    </a:lnTo>
                    <a:lnTo>
                      <a:pt x="108" y="8"/>
                    </a:lnTo>
                    <a:lnTo>
                      <a:pt x="104" y="8"/>
                    </a:lnTo>
                    <a:lnTo>
                      <a:pt x="98" y="8"/>
                    </a:lnTo>
                    <a:lnTo>
                      <a:pt x="94" y="10"/>
                    </a:lnTo>
                    <a:lnTo>
                      <a:pt x="90" y="10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2" name="Freeform 634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3" name="Freeform 635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4" name="Freeform 636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5" name="Freeform 637"/>
              <p:cNvSpPr>
                <a:spLocks/>
              </p:cNvSpPr>
              <p:nvPr/>
            </p:nvSpPr>
            <p:spPr bwMode="auto">
              <a:xfrm>
                <a:off x="5756275" y="144462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6" name="Freeform 638"/>
              <p:cNvSpPr>
                <a:spLocks/>
              </p:cNvSpPr>
              <p:nvPr/>
            </p:nvSpPr>
            <p:spPr bwMode="auto">
              <a:xfrm>
                <a:off x="5753100" y="144462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7" name="Freeform 639"/>
              <p:cNvSpPr>
                <a:spLocks/>
              </p:cNvSpPr>
              <p:nvPr/>
            </p:nvSpPr>
            <p:spPr bwMode="auto">
              <a:xfrm>
                <a:off x="5753100" y="1441450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8" name="Freeform 640"/>
              <p:cNvSpPr>
                <a:spLocks/>
              </p:cNvSpPr>
              <p:nvPr/>
            </p:nvSpPr>
            <p:spPr bwMode="auto">
              <a:xfrm>
                <a:off x="5753100" y="14414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9" name="Freeform 641"/>
              <p:cNvSpPr>
                <a:spLocks/>
              </p:cNvSpPr>
              <p:nvPr/>
            </p:nvSpPr>
            <p:spPr bwMode="auto">
              <a:xfrm>
                <a:off x="5753100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0" name="Freeform 642"/>
              <p:cNvSpPr>
                <a:spLocks/>
              </p:cNvSpPr>
              <p:nvPr/>
            </p:nvSpPr>
            <p:spPr bwMode="auto">
              <a:xfrm>
                <a:off x="5753100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1" name="Freeform 643"/>
              <p:cNvSpPr>
                <a:spLocks/>
              </p:cNvSpPr>
              <p:nvPr/>
            </p:nvSpPr>
            <p:spPr bwMode="auto">
              <a:xfrm>
                <a:off x="5753100" y="14382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0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</a:cxnLst>
                <a:rect l="0" t="0" r="r" b="b"/>
                <a:pathLst>
                  <a:path w="254" h="12">
                    <a:moveTo>
                      <a:pt x="254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2" name="Freeform 644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3" name="Freeform 645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2">
                    <a:moveTo>
                      <a:pt x="256" y="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4" name="Freeform 646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5" name="Freeform 647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6" name="Freeform 648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7" name="Freeform 649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8" name="Freeform 650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9" name="Freeform 651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0" name="Freeform 652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0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</a:cxnLst>
                <a:rect l="0" t="0" r="r" b="b"/>
                <a:pathLst>
                  <a:path w="254" h="12">
                    <a:moveTo>
                      <a:pt x="254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1" name="Freeform 653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2" name="Freeform 654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2" y="0"/>
                  </a:cxn>
                  <a:cxn ang="0">
                    <a:pos x="252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2">
                    <a:moveTo>
                      <a:pt x="254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3" name="Freeform 655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4" name="Freeform 656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2">
                    <a:moveTo>
                      <a:pt x="252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5" name="Freeform 657"/>
              <p:cNvSpPr>
                <a:spLocks/>
              </p:cNvSpPr>
              <p:nvPr/>
            </p:nvSpPr>
            <p:spPr bwMode="auto">
              <a:xfrm>
                <a:off x="5749925" y="14160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6" name="Freeform 658"/>
              <p:cNvSpPr>
                <a:spLocks/>
              </p:cNvSpPr>
              <p:nvPr/>
            </p:nvSpPr>
            <p:spPr bwMode="auto">
              <a:xfrm>
                <a:off x="574992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48" y="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7" name="Freeform 659"/>
              <p:cNvSpPr>
                <a:spLocks/>
              </p:cNvSpPr>
              <p:nvPr/>
            </p:nvSpPr>
            <p:spPr bwMode="auto">
              <a:xfrm>
                <a:off x="575310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8" name="Freeform 660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9" name="Freeform 661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242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0"/>
                  </a:cxn>
                </a:cxnLst>
                <a:rect l="0" t="0" r="r" b="b"/>
                <a:pathLst>
                  <a:path w="246" h="12">
                    <a:moveTo>
                      <a:pt x="246" y="0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0" name="Freeform 662"/>
              <p:cNvSpPr>
                <a:spLocks/>
              </p:cNvSpPr>
              <p:nvPr/>
            </p:nvSpPr>
            <p:spPr bwMode="auto">
              <a:xfrm>
                <a:off x="5756275" y="1384300"/>
                <a:ext cx="384175" cy="47625"/>
              </a:xfrm>
              <a:custGeom>
                <a:avLst/>
                <a:gdLst/>
                <a:ahLst/>
                <a:cxnLst>
                  <a:cxn ang="0">
                    <a:pos x="242" y="18"/>
                  </a:cxn>
                  <a:cxn ang="0">
                    <a:pos x="0" y="30"/>
                  </a:cxn>
                  <a:cxn ang="0">
                    <a:pos x="2" y="26"/>
                  </a:cxn>
                  <a:cxn ang="0">
                    <a:pos x="6" y="24"/>
                  </a:cxn>
                  <a:cxn ang="0">
                    <a:pos x="10" y="20"/>
                  </a:cxn>
                  <a:cxn ang="0">
                    <a:pos x="16" y="18"/>
                  </a:cxn>
                  <a:cxn ang="0">
                    <a:pos x="22" y="16"/>
                  </a:cxn>
                  <a:cxn ang="0">
                    <a:pos x="28" y="14"/>
                  </a:cxn>
                  <a:cxn ang="0">
                    <a:pos x="34" y="12"/>
                  </a:cxn>
                  <a:cxn ang="0">
                    <a:pos x="42" y="10"/>
                  </a:cxn>
                  <a:cxn ang="0">
                    <a:pos x="50" y="8"/>
                  </a:cxn>
                  <a:cxn ang="0">
                    <a:pos x="58" y="6"/>
                  </a:cxn>
                  <a:cxn ang="0">
                    <a:pos x="68" y="4"/>
                  </a:cxn>
                  <a:cxn ang="0">
                    <a:pos x="76" y="4"/>
                  </a:cxn>
                  <a:cxn ang="0">
                    <a:pos x="86" y="2"/>
                  </a:cxn>
                  <a:cxn ang="0">
                    <a:pos x="96" y="2"/>
                  </a:cxn>
                  <a:cxn ang="0">
                    <a:pos x="106" y="2"/>
                  </a:cxn>
                  <a:cxn ang="0">
                    <a:pos x="114" y="0"/>
                  </a:cxn>
                  <a:cxn ang="0">
                    <a:pos x="124" y="0"/>
                  </a:cxn>
                  <a:cxn ang="0">
                    <a:pos x="134" y="0"/>
                  </a:cxn>
                  <a:cxn ang="0">
                    <a:pos x="144" y="0"/>
                  </a:cxn>
                  <a:cxn ang="0">
                    <a:pos x="154" y="0"/>
                  </a:cxn>
                  <a:cxn ang="0">
                    <a:pos x="164" y="2"/>
                  </a:cxn>
                  <a:cxn ang="0">
                    <a:pos x="172" y="2"/>
                  </a:cxn>
                  <a:cxn ang="0">
                    <a:pos x="182" y="2"/>
                  </a:cxn>
                  <a:cxn ang="0">
                    <a:pos x="190" y="4"/>
                  </a:cxn>
                  <a:cxn ang="0">
                    <a:pos x="198" y="4"/>
                  </a:cxn>
                  <a:cxn ang="0">
                    <a:pos x="206" y="6"/>
                  </a:cxn>
                  <a:cxn ang="0">
                    <a:pos x="214" y="8"/>
                  </a:cxn>
                  <a:cxn ang="0">
                    <a:pos x="220" y="10"/>
                  </a:cxn>
                  <a:cxn ang="0">
                    <a:pos x="228" y="12"/>
                  </a:cxn>
                  <a:cxn ang="0">
                    <a:pos x="232" y="14"/>
                  </a:cxn>
                  <a:cxn ang="0">
                    <a:pos x="238" y="16"/>
                  </a:cxn>
                  <a:cxn ang="0">
                    <a:pos x="242" y="18"/>
                  </a:cxn>
                  <a:cxn ang="0">
                    <a:pos x="242" y="18"/>
                  </a:cxn>
                </a:cxnLst>
                <a:rect l="0" t="0" r="r" b="b"/>
                <a:pathLst>
                  <a:path w="242" h="30">
                    <a:moveTo>
                      <a:pt x="242" y="18"/>
                    </a:moveTo>
                    <a:lnTo>
                      <a:pt x="0" y="30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0"/>
                    </a:lnTo>
                    <a:lnTo>
                      <a:pt x="16" y="18"/>
                    </a:lnTo>
                    <a:lnTo>
                      <a:pt x="22" y="16"/>
                    </a:lnTo>
                    <a:lnTo>
                      <a:pt x="28" y="14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0" y="8"/>
                    </a:lnTo>
                    <a:lnTo>
                      <a:pt x="58" y="6"/>
                    </a:lnTo>
                    <a:lnTo>
                      <a:pt x="68" y="4"/>
                    </a:lnTo>
                    <a:lnTo>
                      <a:pt x="76" y="4"/>
                    </a:lnTo>
                    <a:lnTo>
                      <a:pt x="86" y="2"/>
                    </a:lnTo>
                    <a:lnTo>
                      <a:pt x="96" y="2"/>
                    </a:lnTo>
                    <a:lnTo>
                      <a:pt x="106" y="2"/>
                    </a:lnTo>
                    <a:lnTo>
                      <a:pt x="114" y="0"/>
                    </a:lnTo>
                    <a:lnTo>
                      <a:pt x="124" y="0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54" y="0"/>
                    </a:lnTo>
                    <a:lnTo>
                      <a:pt x="164" y="2"/>
                    </a:lnTo>
                    <a:lnTo>
                      <a:pt x="172" y="2"/>
                    </a:lnTo>
                    <a:lnTo>
                      <a:pt x="182" y="2"/>
                    </a:lnTo>
                    <a:lnTo>
                      <a:pt x="190" y="4"/>
                    </a:lnTo>
                    <a:lnTo>
                      <a:pt x="198" y="4"/>
                    </a:lnTo>
                    <a:lnTo>
                      <a:pt x="206" y="6"/>
                    </a:lnTo>
                    <a:lnTo>
                      <a:pt x="214" y="8"/>
                    </a:lnTo>
                    <a:lnTo>
                      <a:pt x="220" y="10"/>
                    </a:lnTo>
                    <a:lnTo>
                      <a:pt x="228" y="12"/>
                    </a:lnTo>
                    <a:lnTo>
                      <a:pt x="232" y="14"/>
                    </a:lnTo>
                    <a:lnTo>
                      <a:pt x="238" y="16"/>
                    </a:lnTo>
                    <a:lnTo>
                      <a:pt x="242" y="18"/>
                    </a:lnTo>
                    <a:lnTo>
                      <a:pt x="242" y="18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520" name="Group 3256"/>
          <p:cNvGrpSpPr/>
          <p:nvPr/>
        </p:nvGrpSpPr>
        <p:grpSpPr>
          <a:xfrm>
            <a:off x="6477000" y="4495800"/>
            <a:ext cx="1752600" cy="1905000"/>
            <a:chOff x="838200" y="609600"/>
            <a:chExt cx="2438402" cy="2463802"/>
          </a:xfrm>
        </p:grpSpPr>
        <p:grpSp>
          <p:nvGrpSpPr>
            <p:cNvPr id="521" name="Group 2239"/>
            <p:cNvGrpSpPr/>
            <p:nvPr/>
          </p:nvGrpSpPr>
          <p:grpSpPr>
            <a:xfrm>
              <a:off x="838200" y="609600"/>
              <a:ext cx="2438404" cy="2463802"/>
              <a:chOff x="2933700" y="2087563"/>
              <a:chExt cx="2438404" cy="2463802"/>
            </a:xfrm>
          </p:grpSpPr>
          <p:sp>
            <p:nvSpPr>
              <p:cNvPr id="3311" name="AutoShape 345"/>
              <p:cNvSpPr>
                <a:spLocks noChangeAspect="1" noChangeArrowheads="1" noTextEdit="1"/>
              </p:cNvSpPr>
              <p:nvPr/>
            </p:nvSpPr>
            <p:spPr bwMode="auto">
              <a:xfrm>
                <a:off x="2933700" y="2087563"/>
                <a:ext cx="2438400" cy="24638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522" name="Group 547"/>
              <p:cNvGrpSpPr>
                <a:grpSpLocks/>
              </p:cNvGrpSpPr>
              <p:nvPr/>
            </p:nvGrpSpPr>
            <p:grpSpPr bwMode="auto">
              <a:xfrm>
                <a:off x="2933702" y="2087564"/>
                <a:ext cx="2438402" cy="2463801"/>
                <a:chOff x="1848" y="1315"/>
                <a:chExt cx="1536" cy="1552"/>
              </a:xfrm>
            </p:grpSpPr>
            <p:sp>
              <p:nvSpPr>
                <p:cNvPr id="3395" name="Freeform 347"/>
                <p:cNvSpPr>
                  <a:spLocks/>
                </p:cNvSpPr>
                <p:nvPr/>
              </p:nvSpPr>
              <p:spPr bwMode="auto">
                <a:xfrm>
                  <a:off x="2299" y="1452"/>
                  <a:ext cx="233" cy="428"/>
                </a:xfrm>
                <a:custGeom>
                  <a:avLst/>
                  <a:gdLst/>
                  <a:ahLst/>
                  <a:cxnLst>
                    <a:cxn ang="0">
                      <a:pos x="202" y="63"/>
                    </a:cxn>
                    <a:cxn ang="0">
                      <a:pos x="202" y="63"/>
                    </a:cxn>
                    <a:cxn ang="0">
                      <a:pos x="210" y="92"/>
                    </a:cxn>
                    <a:cxn ang="0">
                      <a:pos x="217" y="139"/>
                    </a:cxn>
                    <a:cxn ang="0">
                      <a:pos x="225" y="194"/>
                    </a:cxn>
                    <a:cxn ang="0">
                      <a:pos x="231" y="257"/>
                    </a:cxn>
                    <a:cxn ang="0">
                      <a:pos x="233" y="317"/>
                    </a:cxn>
                    <a:cxn ang="0">
                      <a:pos x="231" y="370"/>
                    </a:cxn>
                    <a:cxn ang="0">
                      <a:pos x="228" y="391"/>
                    </a:cxn>
                    <a:cxn ang="0">
                      <a:pos x="223" y="407"/>
                    </a:cxn>
                    <a:cxn ang="0">
                      <a:pos x="215" y="420"/>
                    </a:cxn>
                    <a:cxn ang="0">
                      <a:pos x="210" y="422"/>
                    </a:cxn>
                    <a:cxn ang="0">
                      <a:pos x="207" y="425"/>
                    </a:cxn>
                    <a:cxn ang="0">
                      <a:pos x="207" y="425"/>
                    </a:cxn>
                    <a:cxn ang="0">
                      <a:pos x="202" y="428"/>
                    </a:cxn>
                    <a:cxn ang="0">
                      <a:pos x="194" y="425"/>
                    </a:cxn>
                    <a:cxn ang="0">
                      <a:pos x="183" y="420"/>
                    </a:cxn>
                    <a:cxn ang="0">
                      <a:pos x="168" y="409"/>
                    </a:cxn>
                    <a:cxn ang="0">
                      <a:pos x="155" y="394"/>
                    </a:cxn>
                    <a:cxn ang="0">
                      <a:pos x="123" y="352"/>
                    </a:cxn>
                    <a:cxn ang="0">
                      <a:pos x="89" y="299"/>
                    </a:cxn>
                    <a:cxn ang="0">
                      <a:pos x="60" y="246"/>
                    </a:cxn>
                    <a:cxn ang="0">
                      <a:pos x="34" y="194"/>
                    </a:cxn>
                    <a:cxn ang="0">
                      <a:pos x="16" y="152"/>
                    </a:cxn>
                    <a:cxn ang="0">
                      <a:pos x="5" y="123"/>
                    </a:cxn>
                    <a:cxn ang="0">
                      <a:pos x="5" y="123"/>
                    </a:cxn>
                    <a:cxn ang="0">
                      <a:pos x="0" y="105"/>
                    </a:cxn>
                    <a:cxn ang="0">
                      <a:pos x="0" y="86"/>
                    </a:cxn>
                    <a:cxn ang="0">
                      <a:pos x="5" y="70"/>
                    </a:cxn>
                    <a:cxn ang="0">
                      <a:pos x="13" y="52"/>
                    </a:cxn>
                    <a:cxn ang="0">
                      <a:pos x="26" y="36"/>
                    </a:cxn>
                    <a:cxn ang="0">
                      <a:pos x="39" y="23"/>
                    </a:cxn>
                    <a:cxn ang="0">
                      <a:pos x="58" y="13"/>
                    </a:cxn>
                    <a:cxn ang="0">
                      <a:pos x="76" y="5"/>
                    </a:cxn>
                    <a:cxn ang="0">
                      <a:pos x="76" y="5"/>
                    </a:cxn>
                    <a:cxn ang="0">
                      <a:pos x="97" y="2"/>
                    </a:cxn>
                    <a:cxn ang="0">
                      <a:pos x="115" y="0"/>
                    </a:cxn>
                    <a:cxn ang="0">
                      <a:pos x="136" y="2"/>
                    </a:cxn>
                    <a:cxn ang="0">
                      <a:pos x="155" y="10"/>
                    </a:cxn>
                    <a:cxn ang="0">
                      <a:pos x="170" y="18"/>
                    </a:cxn>
                    <a:cxn ang="0">
                      <a:pos x="183" y="31"/>
                    </a:cxn>
                    <a:cxn ang="0">
                      <a:pos x="194" y="47"/>
                    </a:cxn>
                    <a:cxn ang="0">
                      <a:pos x="202" y="63"/>
                    </a:cxn>
                    <a:cxn ang="0">
                      <a:pos x="202" y="63"/>
                    </a:cxn>
                  </a:cxnLst>
                  <a:rect l="0" t="0" r="r" b="b"/>
                  <a:pathLst>
                    <a:path w="233" h="428">
                      <a:moveTo>
                        <a:pt x="202" y="63"/>
                      </a:moveTo>
                      <a:lnTo>
                        <a:pt x="202" y="63"/>
                      </a:lnTo>
                      <a:lnTo>
                        <a:pt x="210" y="92"/>
                      </a:lnTo>
                      <a:lnTo>
                        <a:pt x="217" y="139"/>
                      </a:lnTo>
                      <a:lnTo>
                        <a:pt x="225" y="194"/>
                      </a:lnTo>
                      <a:lnTo>
                        <a:pt x="231" y="257"/>
                      </a:lnTo>
                      <a:lnTo>
                        <a:pt x="233" y="317"/>
                      </a:lnTo>
                      <a:lnTo>
                        <a:pt x="231" y="370"/>
                      </a:lnTo>
                      <a:lnTo>
                        <a:pt x="228" y="391"/>
                      </a:lnTo>
                      <a:lnTo>
                        <a:pt x="223" y="407"/>
                      </a:lnTo>
                      <a:lnTo>
                        <a:pt x="215" y="420"/>
                      </a:lnTo>
                      <a:lnTo>
                        <a:pt x="210" y="422"/>
                      </a:lnTo>
                      <a:lnTo>
                        <a:pt x="207" y="425"/>
                      </a:lnTo>
                      <a:lnTo>
                        <a:pt x="207" y="425"/>
                      </a:lnTo>
                      <a:lnTo>
                        <a:pt x="202" y="428"/>
                      </a:lnTo>
                      <a:lnTo>
                        <a:pt x="194" y="425"/>
                      </a:lnTo>
                      <a:lnTo>
                        <a:pt x="183" y="420"/>
                      </a:lnTo>
                      <a:lnTo>
                        <a:pt x="168" y="409"/>
                      </a:lnTo>
                      <a:lnTo>
                        <a:pt x="155" y="394"/>
                      </a:lnTo>
                      <a:lnTo>
                        <a:pt x="123" y="352"/>
                      </a:lnTo>
                      <a:lnTo>
                        <a:pt x="89" y="299"/>
                      </a:lnTo>
                      <a:lnTo>
                        <a:pt x="60" y="246"/>
                      </a:lnTo>
                      <a:lnTo>
                        <a:pt x="34" y="194"/>
                      </a:lnTo>
                      <a:lnTo>
                        <a:pt x="16" y="152"/>
                      </a:lnTo>
                      <a:lnTo>
                        <a:pt x="5" y="123"/>
                      </a:lnTo>
                      <a:lnTo>
                        <a:pt x="5" y="123"/>
                      </a:lnTo>
                      <a:lnTo>
                        <a:pt x="0" y="105"/>
                      </a:lnTo>
                      <a:lnTo>
                        <a:pt x="0" y="86"/>
                      </a:lnTo>
                      <a:lnTo>
                        <a:pt x="5" y="70"/>
                      </a:lnTo>
                      <a:lnTo>
                        <a:pt x="13" y="52"/>
                      </a:lnTo>
                      <a:lnTo>
                        <a:pt x="26" y="36"/>
                      </a:lnTo>
                      <a:lnTo>
                        <a:pt x="39" y="23"/>
                      </a:lnTo>
                      <a:lnTo>
                        <a:pt x="58" y="13"/>
                      </a:lnTo>
                      <a:lnTo>
                        <a:pt x="76" y="5"/>
                      </a:lnTo>
                      <a:lnTo>
                        <a:pt x="76" y="5"/>
                      </a:lnTo>
                      <a:lnTo>
                        <a:pt x="97" y="2"/>
                      </a:lnTo>
                      <a:lnTo>
                        <a:pt x="115" y="0"/>
                      </a:lnTo>
                      <a:lnTo>
                        <a:pt x="136" y="2"/>
                      </a:lnTo>
                      <a:lnTo>
                        <a:pt x="155" y="10"/>
                      </a:lnTo>
                      <a:lnTo>
                        <a:pt x="170" y="18"/>
                      </a:lnTo>
                      <a:lnTo>
                        <a:pt x="183" y="31"/>
                      </a:lnTo>
                      <a:lnTo>
                        <a:pt x="194" y="47"/>
                      </a:lnTo>
                      <a:lnTo>
                        <a:pt x="202" y="63"/>
                      </a:lnTo>
                      <a:lnTo>
                        <a:pt x="202" y="63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6" name="Freeform 360"/>
                <p:cNvSpPr>
                  <a:spLocks/>
                </p:cNvSpPr>
                <p:nvPr/>
              </p:nvSpPr>
              <p:spPr bwMode="auto">
                <a:xfrm>
                  <a:off x="2663" y="2295"/>
                  <a:ext cx="260" cy="415"/>
                </a:xfrm>
                <a:custGeom>
                  <a:avLst/>
                  <a:gdLst/>
                  <a:ahLst/>
                  <a:cxnLst>
                    <a:cxn ang="0">
                      <a:pos x="61" y="362"/>
                    </a:cxn>
                    <a:cxn ang="0">
                      <a:pos x="61" y="362"/>
                    </a:cxn>
                    <a:cxn ang="0">
                      <a:pos x="53" y="333"/>
                    </a:cxn>
                    <a:cxn ang="0">
                      <a:pos x="40" y="289"/>
                    </a:cxn>
                    <a:cxn ang="0">
                      <a:pos x="24" y="233"/>
                    </a:cxn>
                    <a:cxn ang="0">
                      <a:pos x="13" y="173"/>
                    </a:cxn>
                    <a:cxn ang="0">
                      <a:pos x="3" y="113"/>
                    </a:cxn>
                    <a:cxn ang="0">
                      <a:pos x="0" y="60"/>
                    </a:cxn>
                    <a:cxn ang="0">
                      <a:pos x="0" y="39"/>
                    </a:cxn>
                    <a:cxn ang="0">
                      <a:pos x="3" y="21"/>
                    </a:cxn>
                    <a:cxn ang="0">
                      <a:pos x="8" y="10"/>
                    </a:cxn>
                    <a:cxn ang="0">
                      <a:pos x="13" y="5"/>
                    </a:cxn>
                    <a:cxn ang="0">
                      <a:pos x="19" y="2"/>
                    </a:cxn>
                    <a:cxn ang="0">
                      <a:pos x="19" y="2"/>
                    </a:cxn>
                    <a:cxn ang="0">
                      <a:pos x="24" y="0"/>
                    </a:cxn>
                    <a:cxn ang="0">
                      <a:pos x="29" y="0"/>
                    </a:cxn>
                    <a:cxn ang="0">
                      <a:pos x="42" y="5"/>
                    </a:cxn>
                    <a:cxn ang="0">
                      <a:pos x="58" y="15"/>
                    </a:cxn>
                    <a:cxn ang="0">
                      <a:pos x="74" y="29"/>
                    </a:cxn>
                    <a:cxn ang="0">
                      <a:pos x="110" y="68"/>
                    </a:cxn>
                    <a:cxn ang="0">
                      <a:pos x="147" y="115"/>
                    </a:cxn>
                    <a:cxn ang="0">
                      <a:pos x="184" y="165"/>
                    </a:cxn>
                    <a:cxn ang="0">
                      <a:pos x="215" y="212"/>
                    </a:cxn>
                    <a:cxn ang="0">
                      <a:pos x="239" y="252"/>
                    </a:cxn>
                    <a:cxn ang="0">
                      <a:pos x="252" y="281"/>
                    </a:cxn>
                    <a:cxn ang="0">
                      <a:pos x="252" y="281"/>
                    </a:cxn>
                    <a:cxn ang="0">
                      <a:pos x="257" y="297"/>
                    </a:cxn>
                    <a:cxn ang="0">
                      <a:pos x="260" y="315"/>
                    </a:cxn>
                    <a:cxn ang="0">
                      <a:pos x="257" y="333"/>
                    </a:cxn>
                    <a:cxn ang="0">
                      <a:pos x="249" y="352"/>
                    </a:cxn>
                    <a:cxn ang="0">
                      <a:pos x="241" y="367"/>
                    </a:cxn>
                    <a:cxn ang="0">
                      <a:pos x="228" y="383"/>
                    </a:cxn>
                    <a:cxn ang="0">
                      <a:pos x="213" y="396"/>
                    </a:cxn>
                    <a:cxn ang="0">
                      <a:pos x="194" y="404"/>
                    </a:cxn>
                    <a:cxn ang="0">
                      <a:pos x="194" y="404"/>
                    </a:cxn>
                    <a:cxn ang="0">
                      <a:pos x="173" y="412"/>
                    </a:cxn>
                    <a:cxn ang="0">
                      <a:pos x="155" y="415"/>
                    </a:cxn>
                    <a:cxn ang="0">
                      <a:pos x="134" y="415"/>
                    </a:cxn>
                    <a:cxn ang="0">
                      <a:pos x="116" y="409"/>
                    </a:cxn>
                    <a:cxn ang="0">
                      <a:pos x="97" y="402"/>
                    </a:cxn>
                    <a:cxn ang="0">
                      <a:pos x="84" y="391"/>
                    </a:cxn>
                    <a:cxn ang="0">
                      <a:pos x="71" y="378"/>
                    </a:cxn>
                    <a:cxn ang="0">
                      <a:pos x="61" y="362"/>
                    </a:cxn>
                    <a:cxn ang="0">
                      <a:pos x="61" y="362"/>
                    </a:cxn>
                  </a:cxnLst>
                  <a:rect l="0" t="0" r="r" b="b"/>
                  <a:pathLst>
                    <a:path w="260" h="415">
                      <a:moveTo>
                        <a:pt x="61" y="362"/>
                      </a:moveTo>
                      <a:lnTo>
                        <a:pt x="61" y="362"/>
                      </a:lnTo>
                      <a:lnTo>
                        <a:pt x="53" y="333"/>
                      </a:lnTo>
                      <a:lnTo>
                        <a:pt x="40" y="289"/>
                      </a:lnTo>
                      <a:lnTo>
                        <a:pt x="24" y="233"/>
                      </a:lnTo>
                      <a:lnTo>
                        <a:pt x="13" y="173"/>
                      </a:lnTo>
                      <a:lnTo>
                        <a:pt x="3" y="113"/>
                      </a:lnTo>
                      <a:lnTo>
                        <a:pt x="0" y="60"/>
                      </a:lnTo>
                      <a:lnTo>
                        <a:pt x="0" y="39"/>
                      </a:lnTo>
                      <a:lnTo>
                        <a:pt x="3" y="21"/>
                      </a:lnTo>
                      <a:lnTo>
                        <a:pt x="8" y="10"/>
                      </a:lnTo>
                      <a:lnTo>
                        <a:pt x="13" y="5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24" y="0"/>
                      </a:lnTo>
                      <a:lnTo>
                        <a:pt x="29" y="0"/>
                      </a:lnTo>
                      <a:lnTo>
                        <a:pt x="42" y="5"/>
                      </a:lnTo>
                      <a:lnTo>
                        <a:pt x="58" y="15"/>
                      </a:lnTo>
                      <a:lnTo>
                        <a:pt x="74" y="29"/>
                      </a:lnTo>
                      <a:lnTo>
                        <a:pt x="110" y="68"/>
                      </a:lnTo>
                      <a:lnTo>
                        <a:pt x="147" y="115"/>
                      </a:lnTo>
                      <a:lnTo>
                        <a:pt x="184" y="165"/>
                      </a:lnTo>
                      <a:lnTo>
                        <a:pt x="215" y="212"/>
                      </a:lnTo>
                      <a:lnTo>
                        <a:pt x="239" y="252"/>
                      </a:lnTo>
                      <a:lnTo>
                        <a:pt x="252" y="281"/>
                      </a:lnTo>
                      <a:lnTo>
                        <a:pt x="252" y="281"/>
                      </a:lnTo>
                      <a:lnTo>
                        <a:pt x="257" y="297"/>
                      </a:lnTo>
                      <a:lnTo>
                        <a:pt x="260" y="315"/>
                      </a:lnTo>
                      <a:lnTo>
                        <a:pt x="257" y="333"/>
                      </a:lnTo>
                      <a:lnTo>
                        <a:pt x="249" y="352"/>
                      </a:lnTo>
                      <a:lnTo>
                        <a:pt x="241" y="367"/>
                      </a:lnTo>
                      <a:lnTo>
                        <a:pt x="228" y="383"/>
                      </a:lnTo>
                      <a:lnTo>
                        <a:pt x="213" y="396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73" y="412"/>
                      </a:lnTo>
                      <a:lnTo>
                        <a:pt x="155" y="415"/>
                      </a:lnTo>
                      <a:lnTo>
                        <a:pt x="134" y="415"/>
                      </a:lnTo>
                      <a:lnTo>
                        <a:pt x="116" y="409"/>
                      </a:lnTo>
                      <a:lnTo>
                        <a:pt x="97" y="402"/>
                      </a:lnTo>
                      <a:lnTo>
                        <a:pt x="84" y="391"/>
                      </a:lnTo>
                      <a:lnTo>
                        <a:pt x="71" y="378"/>
                      </a:lnTo>
                      <a:lnTo>
                        <a:pt x="61" y="362"/>
                      </a:lnTo>
                      <a:lnTo>
                        <a:pt x="61" y="362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7" name="Freeform 373"/>
                <p:cNvSpPr>
                  <a:spLocks/>
                </p:cNvSpPr>
                <p:nvPr/>
              </p:nvSpPr>
              <p:spPr bwMode="auto">
                <a:xfrm>
                  <a:off x="1997" y="2177"/>
                  <a:ext cx="420" cy="246"/>
                </a:xfrm>
                <a:custGeom>
                  <a:avLst/>
                  <a:gdLst/>
                  <a:ahLst/>
                  <a:cxnLst>
                    <a:cxn ang="0">
                      <a:pos x="55" y="47"/>
                    </a:cxn>
                    <a:cxn ang="0">
                      <a:pos x="55" y="47"/>
                    </a:cxn>
                    <a:cxn ang="0">
                      <a:pos x="84" y="39"/>
                    </a:cxn>
                    <a:cxn ang="0">
                      <a:pos x="131" y="28"/>
                    </a:cxn>
                    <a:cxn ang="0">
                      <a:pos x="187" y="18"/>
                    </a:cxn>
                    <a:cxn ang="0">
                      <a:pos x="247" y="7"/>
                    </a:cxn>
                    <a:cxn ang="0">
                      <a:pos x="307" y="2"/>
                    </a:cxn>
                    <a:cxn ang="0">
                      <a:pos x="360" y="0"/>
                    </a:cxn>
                    <a:cxn ang="0">
                      <a:pos x="381" y="2"/>
                    </a:cxn>
                    <a:cxn ang="0">
                      <a:pos x="399" y="7"/>
                    </a:cxn>
                    <a:cxn ang="0">
                      <a:pos x="412" y="13"/>
                    </a:cxn>
                    <a:cxn ang="0">
                      <a:pos x="415" y="18"/>
                    </a:cxn>
                    <a:cxn ang="0">
                      <a:pos x="417" y="23"/>
                    </a:cxn>
                    <a:cxn ang="0">
                      <a:pos x="417" y="23"/>
                    </a:cxn>
                    <a:cxn ang="0">
                      <a:pos x="420" y="28"/>
                    </a:cxn>
                    <a:cxn ang="0">
                      <a:pos x="417" y="34"/>
                    </a:cxn>
                    <a:cxn ang="0">
                      <a:pos x="412" y="47"/>
                    </a:cxn>
                    <a:cxn ang="0">
                      <a:pos x="401" y="60"/>
                    </a:cxn>
                    <a:cxn ang="0">
                      <a:pos x="388" y="76"/>
                    </a:cxn>
                    <a:cxn ang="0">
                      <a:pos x="349" y="110"/>
                    </a:cxn>
                    <a:cxn ang="0">
                      <a:pos x="299" y="147"/>
                    </a:cxn>
                    <a:cxn ang="0">
                      <a:pos x="247" y="178"/>
                    </a:cxn>
                    <a:cxn ang="0">
                      <a:pos x="197" y="207"/>
                    </a:cxn>
                    <a:cxn ang="0">
                      <a:pos x="155" y="231"/>
                    </a:cxn>
                    <a:cxn ang="0">
                      <a:pos x="129" y="244"/>
                    </a:cxn>
                    <a:cxn ang="0">
                      <a:pos x="129" y="244"/>
                    </a:cxn>
                    <a:cxn ang="0">
                      <a:pos x="111" y="246"/>
                    </a:cxn>
                    <a:cxn ang="0">
                      <a:pos x="92" y="246"/>
                    </a:cxn>
                    <a:cxn ang="0">
                      <a:pos x="74" y="244"/>
                    </a:cxn>
                    <a:cxn ang="0">
                      <a:pos x="58" y="236"/>
                    </a:cxn>
                    <a:cxn ang="0">
                      <a:pos x="42" y="228"/>
                    </a:cxn>
                    <a:cxn ang="0">
                      <a:pos x="27" y="212"/>
                    </a:cxn>
                    <a:cxn ang="0">
                      <a:pos x="16" y="197"/>
                    </a:cxn>
                    <a:cxn ang="0">
                      <a:pos x="6" y="178"/>
                    </a:cxn>
                    <a:cxn ang="0">
                      <a:pos x="6" y="178"/>
                    </a:cxn>
                    <a:cxn ang="0">
                      <a:pos x="0" y="157"/>
                    </a:cxn>
                    <a:cxn ang="0">
                      <a:pos x="0" y="139"/>
                    </a:cxn>
                    <a:cxn ang="0">
                      <a:pos x="0" y="118"/>
                    </a:cxn>
                    <a:cxn ang="0">
                      <a:pos x="6" y="99"/>
                    </a:cxn>
                    <a:cxn ang="0">
                      <a:pos x="14" y="84"/>
                    </a:cxn>
                    <a:cxn ang="0">
                      <a:pos x="27" y="68"/>
                    </a:cxn>
                    <a:cxn ang="0">
                      <a:pos x="40" y="57"/>
                    </a:cxn>
                    <a:cxn ang="0">
                      <a:pos x="55" y="47"/>
                    </a:cxn>
                    <a:cxn ang="0">
                      <a:pos x="55" y="47"/>
                    </a:cxn>
                  </a:cxnLst>
                  <a:rect l="0" t="0" r="r" b="b"/>
                  <a:pathLst>
                    <a:path w="420" h="246">
                      <a:moveTo>
                        <a:pt x="55" y="47"/>
                      </a:moveTo>
                      <a:lnTo>
                        <a:pt x="55" y="47"/>
                      </a:lnTo>
                      <a:lnTo>
                        <a:pt x="84" y="39"/>
                      </a:lnTo>
                      <a:lnTo>
                        <a:pt x="131" y="28"/>
                      </a:lnTo>
                      <a:lnTo>
                        <a:pt x="187" y="18"/>
                      </a:lnTo>
                      <a:lnTo>
                        <a:pt x="247" y="7"/>
                      </a:lnTo>
                      <a:lnTo>
                        <a:pt x="307" y="2"/>
                      </a:lnTo>
                      <a:lnTo>
                        <a:pt x="360" y="0"/>
                      </a:lnTo>
                      <a:lnTo>
                        <a:pt x="381" y="2"/>
                      </a:lnTo>
                      <a:lnTo>
                        <a:pt x="399" y="7"/>
                      </a:lnTo>
                      <a:lnTo>
                        <a:pt x="412" y="13"/>
                      </a:lnTo>
                      <a:lnTo>
                        <a:pt x="415" y="18"/>
                      </a:lnTo>
                      <a:lnTo>
                        <a:pt x="417" y="23"/>
                      </a:lnTo>
                      <a:lnTo>
                        <a:pt x="417" y="23"/>
                      </a:lnTo>
                      <a:lnTo>
                        <a:pt x="420" y="28"/>
                      </a:lnTo>
                      <a:lnTo>
                        <a:pt x="417" y="34"/>
                      </a:lnTo>
                      <a:lnTo>
                        <a:pt x="412" y="47"/>
                      </a:lnTo>
                      <a:lnTo>
                        <a:pt x="401" y="60"/>
                      </a:lnTo>
                      <a:lnTo>
                        <a:pt x="388" y="76"/>
                      </a:lnTo>
                      <a:lnTo>
                        <a:pt x="349" y="110"/>
                      </a:lnTo>
                      <a:lnTo>
                        <a:pt x="299" y="147"/>
                      </a:lnTo>
                      <a:lnTo>
                        <a:pt x="247" y="178"/>
                      </a:lnTo>
                      <a:lnTo>
                        <a:pt x="197" y="207"/>
                      </a:lnTo>
                      <a:lnTo>
                        <a:pt x="155" y="231"/>
                      </a:lnTo>
                      <a:lnTo>
                        <a:pt x="129" y="244"/>
                      </a:lnTo>
                      <a:lnTo>
                        <a:pt x="129" y="244"/>
                      </a:lnTo>
                      <a:lnTo>
                        <a:pt x="111" y="246"/>
                      </a:lnTo>
                      <a:lnTo>
                        <a:pt x="92" y="246"/>
                      </a:lnTo>
                      <a:lnTo>
                        <a:pt x="74" y="244"/>
                      </a:lnTo>
                      <a:lnTo>
                        <a:pt x="58" y="236"/>
                      </a:lnTo>
                      <a:lnTo>
                        <a:pt x="42" y="228"/>
                      </a:lnTo>
                      <a:lnTo>
                        <a:pt x="27" y="212"/>
                      </a:lnTo>
                      <a:lnTo>
                        <a:pt x="16" y="197"/>
                      </a:lnTo>
                      <a:lnTo>
                        <a:pt x="6" y="178"/>
                      </a:lnTo>
                      <a:lnTo>
                        <a:pt x="6" y="178"/>
                      </a:lnTo>
                      <a:lnTo>
                        <a:pt x="0" y="157"/>
                      </a:lnTo>
                      <a:lnTo>
                        <a:pt x="0" y="139"/>
                      </a:lnTo>
                      <a:lnTo>
                        <a:pt x="0" y="118"/>
                      </a:lnTo>
                      <a:lnTo>
                        <a:pt x="6" y="99"/>
                      </a:lnTo>
                      <a:lnTo>
                        <a:pt x="14" y="84"/>
                      </a:lnTo>
                      <a:lnTo>
                        <a:pt x="27" y="68"/>
                      </a:lnTo>
                      <a:lnTo>
                        <a:pt x="40" y="57"/>
                      </a:lnTo>
                      <a:lnTo>
                        <a:pt x="55" y="47"/>
                      </a:lnTo>
                      <a:lnTo>
                        <a:pt x="55" y="47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8" name="Freeform 386"/>
                <p:cNvSpPr>
                  <a:spLocks/>
                </p:cNvSpPr>
                <p:nvPr/>
              </p:nvSpPr>
              <p:spPr bwMode="auto">
                <a:xfrm>
                  <a:off x="2821" y="1759"/>
                  <a:ext cx="403" cy="276"/>
                </a:xfrm>
                <a:custGeom>
                  <a:avLst/>
                  <a:gdLst/>
                  <a:ahLst/>
                  <a:cxnLst>
                    <a:cxn ang="0">
                      <a:pos x="356" y="194"/>
                    </a:cxn>
                    <a:cxn ang="0">
                      <a:pos x="356" y="194"/>
                    </a:cxn>
                    <a:cxn ang="0">
                      <a:pos x="330" y="205"/>
                    </a:cxn>
                    <a:cxn ang="0">
                      <a:pos x="285" y="221"/>
                    </a:cxn>
                    <a:cxn ang="0">
                      <a:pos x="230" y="239"/>
                    </a:cxn>
                    <a:cxn ang="0">
                      <a:pos x="170" y="255"/>
                    </a:cxn>
                    <a:cxn ang="0">
                      <a:pos x="112" y="268"/>
                    </a:cxn>
                    <a:cxn ang="0">
                      <a:pos x="60" y="276"/>
                    </a:cxn>
                    <a:cxn ang="0">
                      <a:pos x="39" y="276"/>
                    </a:cxn>
                    <a:cxn ang="0">
                      <a:pos x="21" y="273"/>
                    </a:cxn>
                    <a:cxn ang="0">
                      <a:pos x="7" y="268"/>
                    </a:cxn>
                    <a:cxn ang="0">
                      <a:pos x="2" y="265"/>
                    </a:cxn>
                    <a:cxn ang="0">
                      <a:pos x="0" y="260"/>
                    </a:cxn>
                    <a:cxn ang="0">
                      <a:pos x="0" y="260"/>
                    </a:cxn>
                    <a:cxn ang="0">
                      <a:pos x="0" y="255"/>
                    </a:cxn>
                    <a:cxn ang="0">
                      <a:pos x="0" y="249"/>
                    </a:cxn>
                    <a:cxn ang="0">
                      <a:pos x="2" y="236"/>
                    </a:cxn>
                    <a:cxn ang="0">
                      <a:pos x="10" y="221"/>
                    </a:cxn>
                    <a:cxn ang="0">
                      <a:pos x="23" y="202"/>
                    </a:cxn>
                    <a:cxn ang="0">
                      <a:pos x="60" y="163"/>
                    </a:cxn>
                    <a:cxn ang="0">
                      <a:pos x="104" y="123"/>
                    </a:cxn>
                    <a:cxn ang="0">
                      <a:pos x="152" y="84"/>
                    </a:cxn>
                    <a:cxn ang="0">
                      <a:pos x="199" y="50"/>
                    </a:cxn>
                    <a:cxn ang="0">
                      <a:pos x="238" y="24"/>
                    </a:cxn>
                    <a:cxn ang="0">
                      <a:pos x="262" y="8"/>
                    </a:cxn>
                    <a:cxn ang="0">
                      <a:pos x="262" y="8"/>
                    </a:cxn>
                    <a:cxn ang="0">
                      <a:pos x="280" y="3"/>
                    </a:cxn>
                    <a:cxn ang="0">
                      <a:pos x="298" y="0"/>
                    </a:cxn>
                    <a:cxn ang="0">
                      <a:pos x="317" y="0"/>
                    </a:cxn>
                    <a:cxn ang="0">
                      <a:pos x="335" y="5"/>
                    </a:cxn>
                    <a:cxn ang="0">
                      <a:pos x="351" y="16"/>
                    </a:cxn>
                    <a:cxn ang="0">
                      <a:pos x="367" y="26"/>
                    </a:cxn>
                    <a:cxn ang="0">
                      <a:pos x="380" y="42"/>
                    </a:cxn>
                    <a:cxn ang="0">
                      <a:pos x="393" y="60"/>
                    </a:cxn>
                    <a:cxn ang="0">
                      <a:pos x="393" y="60"/>
                    </a:cxn>
                    <a:cxn ang="0">
                      <a:pos x="398" y="79"/>
                    </a:cxn>
                    <a:cxn ang="0">
                      <a:pos x="403" y="100"/>
                    </a:cxn>
                    <a:cxn ang="0">
                      <a:pos x="403" y="118"/>
                    </a:cxn>
                    <a:cxn ang="0">
                      <a:pos x="401" y="136"/>
                    </a:cxn>
                    <a:cxn ang="0">
                      <a:pos x="395" y="155"/>
                    </a:cxn>
                    <a:cxn ang="0">
                      <a:pos x="385" y="171"/>
                    </a:cxn>
                    <a:cxn ang="0">
                      <a:pos x="372" y="184"/>
                    </a:cxn>
                    <a:cxn ang="0">
                      <a:pos x="356" y="194"/>
                    </a:cxn>
                    <a:cxn ang="0">
                      <a:pos x="356" y="194"/>
                    </a:cxn>
                  </a:cxnLst>
                  <a:rect l="0" t="0" r="r" b="b"/>
                  <a:pathLst>
                    <a:path w="403" h="276">
                      <a:moveTo>
                        <a:pt x="356" y="194"/>
                      </a:moveTo>
                      <a:lnTo>
                        <a:pt x="356" y="194"/>
                      </a:lnTo>
                      <a:lnTo>
                        <a:pt x="330" y="205"/>
                      </a:lnTo>
                      <a:lnTo>
                        <a:pt x="285" y="221"/>
                      </a:lnTo>
                      <a:lnTo>
                        <a:pt x="230" y="239"/>
                      </a:lnTo>
                      <a:lnTo>
                        <a:pt x="170" y="255"/>
                      </a:lnTo>
                      <a:lnTo>
                        <a:pt x="112" y="268"/>
                      </a:lnTo>
                      <a:lnTo>
                        <a:pt x="60" y="276"/>
                      </a:lnTo>
                      <a:lnTo>
                        <a:pt x="39" y="276"/>
                      </a:lnTo>
                      <a:lnTo>
                        <a:pt x="21" y="273"/>
                      </a:lnTo>
                      <a:lnTo>
                        <a:pt x="7" y="268"/>
                      </a:lnTo>
                      <a:lnTo>
                        <a:pt x="2" y="265"/>
                      </a:lnTo>
                      <a:lnTo>
                        <a:pt x="0" y="260"/>
                      </a:lnTo>
                      <a:lnTo>
                        <a:pt x="0" y="260"/>
                      </a:lnTo>
                      <a:lnTo>
                        <a:pt x="0" y="255"/>
                      </a:lnTo>
                      <a:lnTo>
                        <a:pt x="0" y="249"/>
                      </a:lnTo>
                      <a:lnTo>
                        <a:pt x="2" y="236"/>
                      </a:lnTo>
                      <a:lnTo>
                        <a:pt x="10" y="221"/>
                      </a:lnTo>
                      <a:lnTo>
                        <a:pt x="23" y="202"/>
                      </a:lnTo>
                      <a:lnTo>
                        <a:pt x="60" y="163"/>
                      </a:lnTo>
                      <a:lnTo>
                        <a:pt x="104" y="123"/>
                      </a:lnTo>
                      <a:lnTo>
                        <a:pt x="152" y="84"/>
                      </a:lnTo>
                      <a:lnTo>
                        <a:pt x="199" y="50"/>
                      </a:lnTo>
                      <a:lnTo>
                        <a:pt x="238" y="24"/>
                      </a:lnTo>
                      <a:lnTo>
                        <a:pt x="262" y="8"/>
                      </a:lnTo>
                      <a:lnTo>
                        <a:pt x="262" y="8"/>
                      </a:lnTo>
                      <a:lnTo>
                        <a:pt x="280" y="3"/>
                      </a:lnTo>
                      <a:lnTo>
                        <a:pt x="298" y="0"/>
                      </a:lnTo>
                      <a:lnTo>
                        <a:pt x="317" y="0"/>
                      </a:lnTo>
                      <a:lnTo>
                        <a:pt x="335" y="5"/>
                      </a:lnTo>
                      <a:lnTo>
                        <a:pt x="351" y="16"/>
                      </a:lnTo>
                      <a:lnTo>
                        <a:pt x="367" y="26"/>
                      </a:lnTo>
                      <a:lnTo>
                        <a:pt x="380" y="42"/>
                      </a:lnTo>
                      <a:lnTo>
                        <a:pt x="393" y="60"/>
                      </a:lnTo>
                      <a:lnTo>
                        <a:pt x="393" y="60"/>
                      </a:lnTo>
                      <a:lnTo>
                        <a:pt x="398" y="79"/>
                      </a:lnTo>
                      <a:lnTo>
                        <a:pt x="403" y="100"/>
                      </a:lnTo>
                      <a:lnTo>
                        <a:pt x="403" y="118"/>
                      </a:lnTo>
                      <a:lnTo>
                        <a:pt x="401" y="136"/>
                      </a:lnTo>
                      <a:lnTo>
                        <a:pt x="395" y="155"/>
                      </a:lnTo>
                      <a:lnTo>
                        <a:pt x="385" y="171"/>
                      </a:lnTo>
                      <a:lnTo>
                        <a:pt x="372" y="184"/>
                      </a:lnTo>
                      <a:lnTo>
                        <a:pt x="356" y="194"/>
                      </a:lnTo>
                      <a:lnTo>
                        <a:pt x="356" y="194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9" name="Freeform 399"/>
                <p:cNvSpPr>
                  <a:spLocks/>
                </p:cNvSpPr>
                <p:nvPr/>
              </p:nvSpPr>
              <p:spPr bwMode="auto">
                <a:xfrm>
                  <a:off x="2278" y="2297"/>
                  <a:ext cx="278" cy="405"/>
                </a:xfrm>
                <a:custGeom>
                  <a:avLst/>
                  <a:gdLst/>
                  <a:ahLst/>
                  <a:cxnLst>
                    <a:cxn ang="0">
                      <a:pos x="8" y="260"/>
                    </a:cxn>
                    <a:cxn ang="0">
                      <a:pos x="8" y="260"/>
                    </a:cxn>
                    <a:cxn ang="0">
                      <a:pos x="24" y="234"/>
                    </a:cxn>
                    <a:cxn ang="0">
                      <a:pos x="52" y="197"/>
                    </a:cxn>
                    <a:cxn ang="0">
                      <a:pos x="86" y="153"/>
                    </a:cxn>
                    <a:cxn ang="0">
                      <a:pos x="126" y="105"/>
                    </a:cxn>
                    <a:cxn ang="0">
                      <a:pos x="168" y="61"/>
                    </a:cxn>
                    <a:cxn ang="0">
                      <a:pos x="204" y="24"/>
                    </a:cxn>
                    <a:cxn ang="0">
                      <a:pos x="223" y="11"/>
                    </a:cxn>
                    <a:cxn ang="0">
                      <a:pos x="238" y="3"/>
                    </a:cxn>
                    <a:cxn ang="0">
                      <a:pos x="252" y="0"/>
                    </a:cxn>
                    <a:cxn ang="0">
                      <a:pos x="257" y="0"/>
                    </a:cxn>
                    <a:cxn ang="0">
                      <a:pos x="262" y="3"/>
                    </a:cxn>
                    <a:cxn ang="0">
                      <a:pos x="262" y="3"/>
                    </a:cxn>
                    <a:cxn ang="0">
                      <a:pos x="267" y="6"/>
                    </a:cxn>
                    <a:cxn ang="0">
                      <a:pos x="270" y="11"/>
                    </a:cxn>
                    <a:cxn ang="0">
                      <a:pos x="275" y="24"/>
                    </a:cxn>
                    <a:cxn ang="0">
                      <a:pos x="278" y="42"/>
                    </a:cxn>
                    <a:cxn ang="0">
                      <a:pos x="275" y="63"/>
                    </a:cxn>
                    <a:cxn ang="0">
                      <a:pos x="267" y="116"/>
                    </a:cxn>
                    <a:cxn ang="0">
                      <a:pos x="254" y="174"/>
                    </a:cxn>
                    <a:cxn ang="0">
                      <a:pos x="238" y="234"/>
                    </a:cxn>
                    <a:cxn ang="0">
                      <a:pos x="220" y="287"/>
                    </a:cxn>
                    <a:cxn ang="0">
                      <a:pos x="204" y="331"/>
                    </a:cxn>
                    <a:cxn ang="0">
                      <a:pos x="191" y="358"/>
                    </a:cxn>
                    <a:cxn ang="0">
                      <a:pos x="191" y="358"/>
                    </a:cxn>
                    <a:cxn ang="0">
                      <a:pos x="181" y="373"/>
                    </a:cxn>
                    <a:cxn ang="0">
                      <a:pos x="168" y="386"/>
                    </a:cxn>
                    <a:cxn ang="0">
                      <a:pos x="152" y="397"/>
                    </a:cxn>
                    <a:cxn ang="0">
                      <a:pos x="134" y="402"/>
                    </a:cxn>
                    <a:cxn ang="0">
                      <a:pos x="115" y="405"/>
                    </a:cxn>
                    <a:cxn ang="0">
                      <a:pos x="94" y="405"/>
                    </a:cxn>
                    <a:cxn ang="0">
                      <a:pos x="76" y="400"/>
                    </a:cxn>
                    <a:cxn ang="0">
                      <a:pos x="58" y="392"/>
                    </a:cxn>
                    <a:cxn ang="0">
                      <a:pos x="58" y="392"/>
                    </a:cxn>
                    <a:cxn ang="0">
                      <a:pos x="39" y="379"/>
                    </a:cxn>
                    <a:cxn ang="0">
                      <a:pos x="24" y="365"/>
                    </a:cxn>
                    <a:cxn ang="0">
                      <a:pos x="13" y="350"/>
                    </a:cxn>
                    <a:cxn ang="0">
                      <a:pos x="5" y="331"/>
                    </a:cxn>
                    <a:cxn ang="0">
                      <a:pos x="0" y="316"/>
                    </a:cxn>
                    <a:cxn ang="0">
                      <a:pos x="0" y="297"/>
                    </a:cxn>
                    <a:cxn ang="0">
                      <a:pos x="3" y="279"/>
                    </a:cxn>
                    <a:cxn ang="0">
                      <a:pos x="8" y="260"/>
                    </a:cxn>
                    <a:cxn ang="0">
                      <a:pos x="8" y="260"/>
                    </a:cxn>
                  </a:cxnLst>
                  <a:rect l="0" t="0" r="r" b="b"/>
                  <a:pathLst>
                    <a:path w="278" h="405">
                      <a:moveTo>
                        <a:pt x="8" y="260"/>
                      </a:moveTo>
                      <a:lnTo>
                        <a:pt x="8" y="260"/>
                      </a:lnTo>
                      <a:lnTo>
                        <a:pt x="24" y="234"/>
                      </a:lnTo>
                      <a:lnTo>
                        <a:pt x="52" y="197"/>
                      </a:lnTo>
                      <a:lnTo>
                        <a:pt x="86" y="153"/>
                      </a:lnTo>
                      <a:lnTo>
                        <a:pt x="126" y="105"/>
                      </a:lnTo>
                      <a:lnTo>
                        <a:pt x="168" y="61"/>
                      </a:lnTo>
                      <a:lnTo>
                        <a:pt x="204" y="24"/>
                      </a:lnTo>
                      <a:lnTo>
                        <a:pt x="223" y="11"/>
                      </a:lnTo>
                      <a:lnTo>
                        <a:pt x="238" y="3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67" y="6"/>
                      </a:lnTo>
                      <a:lnTo>
                        <a:pt x="270" y="11"/>
                      </a:lnTo>
                      <a:lnTo>
                        <a:pt x="275" y="24"/>
                      </a:lnTo>
                      <a:lnTo>
                        <a:pt x="278" y="42"/>
                      </a:lnTo>
                      <a:lnTo>
                        <a:pt x="275" y="63"/>
                      </a:lnTo>
                      <a:lnTo>
                        <a:pt x="267" y="116"/>
                      </a:lnTo>
                      <a:lnTo>
                        <a:pt x="254" y="174"/>
                      </a:lnTo>
                      <a:lnTo>
                        <a:pt x="238" y="234"/>
                      </a:lnTo>
                      <a:lnTo>
                        <a:pt x="220" y="287"/>
                      </a:lnTo>
                      <a:lnTo>
                        <a:pt x="204" y="331"/>
                      </a:lnTo>
                      <a:lnTo>
                        <a:pt x="191" y="358"/>
                      </a:lnTo>
                      <a:lnTo>
                        <a:pt x="191" y="358"/>
                      </a:lnTo>
                      <a:lnTo>
                        <a:pt x="181" y="373"/>
                      </a:lnTo>
                      <a:lnTo>
                        <a:pt x="168" y="386"/>
                      </a:lnTo>
                      <a:lnTo>
                        <a:pt x="152" y="397"/>
                      </a:lnTo>
                      <a:lnTo>
                        <a:pt x="134" y="402"/>
                      </a:lnTo>
                      <a:lnTo>
                        <a:pt x="115" y="405"/>
                      </a:lnTo>
                      <a:lnTo>
                        <a:pt x="94" y="405"/>
                      </a:lnTo>
                      <a:lnTo>
                        <a:pt x="76" y="400"/>
                      </a:lnTo>
                      <a:lnTo>
                        <a:pt x="58" y="392"/>
                      </a:lnTo>
                      <a:lnTo>
                        <a:pt x="58" y="392"/>
                      </a:lnTo>
                      <a:lnTo>
                        <a:pt x="39" y="379"/>
                      </a:lnTo>
                      <a:lnTo>
                        <a:pt x="24" y="365"/>
                      </a:lnTo>
                      <a:lnTo>
                        <a:pt x="13" y="350"/>
                      </a:lnTo>
                      <a:lnTo>
                        <a:pt x="5" y="331"/>
                      </a:lnTo>
                      <a:lnTo>
                        <a:pt x="0" y="316"/>
                      </a:lnTo>
                      <a:lnTo>
                        <a:pt x="0" y="297"/>
                      </a:lnTo>
                      <a:lnTo>
                        <a:pt x="3" y="279"/>
                      </a:lnTo>
                      <a:lnTo>
                        <a:pt x="8" y="260"/>
                      </a:lnTo>
                      <a:lnTo>
                        <a:pt x="8" y="260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0" name="Freeform 412"/>
                <p:cNvSpPr>
                  <a:spLocks/>
                </p:cNvSpPr>
                <p:nvPr/>
              </p:nvSpPr>
              <p:spPr bwMode="auto">
                <a:xfrm>
                  <a:off x="2674" y="1462"/>
                  <a:ext cx="249" cy="418"/>
                </a:xfrm>
                <a:custGeom>
                  <a:avLst/>
                  <a:gdLst/>
                  <a:ahLst/>
                  <a:cxnLst>
                    <a:cxn ang="0">
                      <a:pos x="244" y="131"/>
                    </a:cxn>
                    <a:cxn ang="0">
                      <a:pos x="244" y="131"/>
                    </a:cxn>
                    <a:cxn ang="0">
                      <a:pos x="230" y="160"/>
                    </a:cxn>
                    <a:cxn ang="0">
                      <a:pos x="207" y="200"/>
                    </a:cxn>
                    <a:cxn ang="0">
                      <a:pos x="178" y="250"/>
                    </a:cxn>
                    <a:cxn ang="0">
                      <a:pos x="144" y="302"/>
                    </a:cxn>
                    <a:cxn ang="0">
                      <a:pos x="107" y="349"/>
                    </a:cxn>
                    <a:cxn ang="0">
                      <a:pos x="73" y="389"/>
                    </a:cxn>
                    <a:cxn ang="0">
                      <a:pos x="57" y="402"/>
                    </a:cxn>
                    <a:cxn ang="0">
                      <a:pos x="44" y="412"/>
                    </a:cxn>
                    <a:cxn ang="0">
                      <a:pos x="31" y="418"/>
                    </a:cxn>
                    <a:cxn ang="0">
                      <a:pos x="23" y="418"/>
                    </a:cxn>
                    <a:cxn ang="0">
                      <a:pos x="18" y="418"/>
                    </a:cxn>
                    <a:cxn ang="0">
                      <a:pos x="18" y="418"/>
                    </a:cxn>
                    <a:cxn ang="0">
                      <a:pos x="15" y="415"/>
                    </a:cxn>
                    <a:cxn ang="0">
                      <a:pos x="10" y="410"/>
                    </a:cxn>
                    <a:cxn ang="0">
                      <a:pos x="5" y="397"/>
                    </a:cxn>
                    <a:cxn ang="0">
                      <a:pos x="0" y="381"/>
                    </a:cxn>
                    <a:cxn ang="0">
                      <a:pos x="0" y="357"/>
                    </a:cxn>
                    <a:cxn ang="0">
                      <a:pos x="0" y="305"/>
                    </a:cxn>
                    <a:cxn ang="0">
                      <a:pos x="8" y="247"/>
                    </a:cxn>
                    <a:cxn ang="0">
                      <a:pos x="18" y="184"/>
                    </a:cxn>
                    <a:cxn ang="0">
                      <a:pos x="31" y="129"/>
                    </a:cxn>
                    <a:cxn ang="0">
                      <a:pos x="42" y="84"/>
                    </a:cxn>
                    <a:cxn ang="0">
                      <a:pos x="52" y="55"/>
                    </a:cxn>
                    <a:cxn ang="0">
                      <a:pos x="52" y="55"/>
                    </a:cxn>
                    <a:cxn ang="0">
                      <a:pos x="60" y="39"/>
                    </a:cxn>
                    <a:cxn ang="0">
                      <a:pos x="71" y="24"/>
                    </a:cxn>
                    <a:cxn ang="0">
                      <a:pos x="86" y="13"/>
                    </a:cxn>
                    <a:cxn ang="0">
                      <a:pos x="102" y="5"/>
                    </a:cxn>
                    <a:cxn ang="0">
                      <a:pos x="120" y="0"/>
                    </a:cxn>
                    <a:cxn ang="0">
                      <a:pos x="141" y="0"/>
                    </a:cxn>
                    <a:cxn ang="0">
                      <a:pos x="162" y="3"/>
                    </a:cxn>
                    <a:cxn ang="0">
                      <a:pos x="181" y="8"/>
                    </a:cxn>
                    <a:cxn ang="0">
                      <a:pos x="181" y="8"/>
                    </a:cxn>
                    <a:cxn ang="0">
                      <a:pos x="199" y="18"/>
                    </a:cxn>
                    <a:cxn ang="0">
                      <a:pos x="215" y="29"/>
                    </a:cxn>
                    <a:cxn ang="0">
                      <a:pos x="230" y="45"/>
                    </a:cxn>
                    <a:cxn ang="0">
                      <a:pos x="238" y="60"/>
                    </a:cxn>
                    <a:cxn ang="0">
                      <a:pos x="246" y="79"/>
                    </a:cxn>
                    <a:cxn ang="0">
                      <a:pos x="249" y="97"/>
                    </a:cxn>
                    <a:cxn ang="0">
                      <a:pos x="249" y="116"/>
                    </a:cxn>
                    <a:cxn ang="0">
                      <a:pos x="244" y="131"/>
                    </a:cxn>
                    <a:cxn ang="0">
                      <a:pos x="244" y="131"/>
                    </a:cxn>
                  </a:cxnLst>
                  <a:rect l="0" t="0" r="r" b="b"/>
                  <a:pathLst>
                    <a:path w="249" h="418">
                      <a:moveTo>
                        <a:pt x="244" y="131"/>
                      </a:moveTo>
                      <a:lnTo>
                        <a:pt x="244" y="131"/>
                      </a:lnTo>
                      <a:lnTo>
                        <a:pt x="230" y="160"/>
                      </a:lnTo>
                      <a:lnTo>
                        <a:pt x="207" y="200"/>
                      </a:lnTo>
                      <a:lnTo>
                        <a:pt x="178" y="250"/>
                      </a:lnTo>
                      <a:lnTo>
                        <a:pt x="144" y="302"/>
                      </a:lnTo>
                      <a:lnTo>
                        <a:pt x="107" y="349"/>
                      </a:lnTo>
                      <a:lnTo>
                        <a:pt x="73" y="389"/>
                      </a:lnTo>
                      <a:lnTo>
                        <a:pt x="57" y="402"/>
                      </a:lnTo>
                      <a:lnTo>
                        <a:pt x="44" y="412"/>
                      </a:lnTo>
                      <a:lnTo>
                        <a:pt x="31" y="418"/>
                      </a:lnTo>
                      <a:lnTo>
                        <a:pt x="23" y="418"/>
                      </a:lnTo>
                      <a:lnTo>
                        <a:pt x="18" y="418"/>
                      </a:lnTo>
                      <a:lnTo>
                        <a:pt x="18" y="418"/>
                      </a:lnTo>
                      <a:lnTo>
                        <a:pt x="15" y="415"/>
                      </a:lnTo>
                      <a:lnTo>
                        <a:pt x="10" y="410"/>
                      </a:lnTo>
                      <a:lnTo>
                        <a:pt x="5" y="397"/>
                      </a:lnTo>
                      <a:lnTo>
                        <a:pt x="0" y="381"/>
                      </a:lnTo>
                      <a:lnTo>
                        <a:pt x="0" y="357"/>
                      </a:lnTo>
                      <a:lnTo>
                        <a:pt x="0" y="305"/>
                      </a:lnTo>
                      <a:lnTo>
                        <a:pt x="8" y="247"/>
                      </a:lnTo>
                      <a:lnTo>
                        <a:pt x="18" y="184"/>
                      </a:lnTo>
                      <a:lnTo>
                        <a:pt x="31" y="129"/>
                      </a:lnTo>
                      <a:lnTo>
                        <a:pt x="42" y="84"/>
                      </a:lnTo>
                      <a:lnTo>
                        <a:pt x="52" y="55"/>
                      </a:lnTo>
                      <a:lnTo>
                        <a:pt x="52" y="55"/>
                      </a:lnTo>
                      <a:lnTo>
                        <a:pt x="60" y="39"/>
                      </a:lnTo>
                      <a:lnTo>
                        <a:pt x="71" y="24"/>
                      </a:lnTo>
                      <a:lnTo>
                        <a:pt x="86" y="13"/>
                      </a:lnTo>
                      <a:lnTo>
                        <a:pt x="102" y="5"/>
                      </a:lnTo>
                      <a:lnTo>
                        <a:pt x="120" y="0"/>
                      </a:lnTo>
                      <a:lnTo>
                        <a:pt x="141" y="0"/>
                      </a:lnTo>
                      <a:lnTo>
                        <a:pt x="162" y="3"/>
                      </a:lnTo>
                      <a:lnTo>
                        <a:pt x="181" y="8"/>
                      </a:lnTo>
                      <a:lnTo>
                        <a:pt x="181" y="8"/>
                      </a:lnTo>
                      <a:lnTo>
                        <a:pt x="199" y="18"/>
                      </a:lnTo>
                      <a:lnTo>
                        <a:pt x="215" y="29"/>
                      </a:lnTo>
                      <a:lnTo>
                        <a:pt x="230" y="45"/>
                      </a:lnTo>
                      <a:lnTo>
                        <a:pt x="238" y="60"/>
                      </a:lnTo>
                      <a:lnTo>
                        <a:pt x="246" y="79"/>
                      </a:lnTo>
                      <a:lnTo>
                        <a:pt x="249" y="97"/>
                      </a:lnTo>
                      <a:lnTo>
                        <a:pt x="249" y="116"/>
                      </a:lnTo>
                      <a:lnTo>
                        <a:pt x="244" y="131"/>
                      </a:lnTo>
                      <a:lnTo>
                        <a:pt x="244" y="131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1" name="Freeform 425"/>
                <p:cNvSpPr>
                  <a:spLocks/>
                </p:cNvSpPr>
                <p:nvPr/>
              </p:nvSpPr>
              <p:spPr bwMode="auto">
                <a:xfrm>
                  <a:off x="2797" y="2132"/>
                  <a:ext cx="406" cy="270"/>
                </a:xfrm>
                <a:custGeom>
                  <a:avLst/>
                  <a:gdLst/>
                  <a:ahLst/>
                  <a:cxnLst>
                    <a:cxn ang="0">
                      <a:pos x="265" y="263"/>
                    </a:cxn>
                    <a:cxn ang="0">
                      <a:pos x="265" y="263"/>
                    </a:cxn>
                    <a:cxn ang="0">
                      <a:pos x="239" y="247"/>
                    </a:cxn>
                    <a:cxn ang="0">
                      <a:pos x="202" y="220"/>
                    </a:cxn>
                    <a:cxn ang="0">
                      <a:pos x="155" y="186"/>
                    </a:cxn>
                    <a:cxn ang="0">
                      <a:pos x="105" y="150"/>
                    </a:cxn>
                    <a:cxn ang="0">
                      <a:pos x="60" y="108"/>
                    </a:cxn>
                    <a:cxn ang="0">
                      <a:pos x="24" y="71"/>
                    </a:cxn>
                    <a:cxn ang="0">
                      <a:pos x="10" y="55"/>
                    </a:cxn>
                    <a:cxn ang="0">
                      <a:pos x="3" y="39"/>
                    </a:cxn>
                    <a:cxn ang="0">
                      <a:pos x="0" y="24"/>
                    </a:cxn>
                    <a:cxn ang="0">
                      <a:pos x="0" y="18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3" y="10"/>
                    </a:cxn>
                    <a:cxn ang="0">
                      <a:pos x="8" y="5"/>
                    </a:cxn>
                    <a:cxn ang="0">
                      <a:pos x="21" y="0"/>
                    </a:cxn>
                    <a:cxn ang="0">
                      <a:pos x="39" y="0"/>
                    </a:cxn>
                    <a:cxn ang="0">
                      <a:pos x="60" y="0"/>
                    </a:cxn>
                    <a:cxn ang="0">
                      <a:pos x="113" y="5"/>
                    </a:cxn>
                    <a:cxn ang="0">
                      <a:pos x="173" y="18"/>
                    </a:cxn>
                    <a:cxn ang="0">
                      <a:pos x="231" y="34"/>
                    </a:cxn>
                    <a:cxn ang="0">
                      <a:pos x="286" y="50"/>
                    </a:cxn>
                    <a:cxn ang="0">
                      <a:pos x="330" y="66"/>
                    </a:cxn>
                    <a:cxn ang="0">
                      <a:pos x="359" y="76"/>
                    </a:cxn>
                    <a:cxn ang="0">
                      <a:pos x="359" y="76"/>
                    </a:cxn>
                    <a:cxn ang="0">
                      <a:pos x="375" y="87"/>
                    </a:cxn>
                    <a:cxn ang="0">
                      <a:pos x="385" y="100"/>
                    </a:cxn>
                    <a:cxn ang="0">
                      <a:pos x="396" y="115"/>
                    </a:cxn>
                    <a:cxn ang="0">
                      <a:pos x="404" y="134"/>
                    </a:cxn>
                    <a:cxn ang="0">
                      <a:pos x="406" y="152"/>
                    </a:cxn>
                    <a:cxn ang="0">
                      <a:pos x="406" y="171"/>
                    </a:cxn>
                    <a:cxn ang="0">
                      <a:pos x="401" y="192"/>
                    </a:cxn>
                    <a:cxn ang="0">
                      <a:pos x="393" y="210"/>
                    </a:cxn>
                    <a:cxn ang="0">
                      <a:pos x="393" y="210"/>
                    </a:cxn>
                    <a:cxn ang="0">
                      <a:pos x="383" y="228"/>
                    </a:cxn>
                    <a:cxn ang="0">
                      <a:pos x="370" y="244"/>
                    </a:cxn>
                    <a:cxn ang="0">
                      <a:pos x="354" y="255"/>
                    </a:cxn>
                    <a:cxn ang="0">
                      <a:pos x="338" y="265"/>
                    </a:cxn>
                    <a:cxn ang="0">
                      <a:pos x="320" y="270"/>
                    </a:cxn>
                    <a:cxn ang="0">
                      <a:pos x="301" y="270"/>
                    </a:cxn>
                    <a:cxn ang="0">
                      <a:pos x="283" y="268"/>
                    </a:cxn>
                    <a:cxn ang="0">
                      <a:pos x="265" y="263"/>
                    </a:cxn>
                    <a:cxn ang="0">
                      <a:pos x="265" y="263"/>
                    </a:cxn>
                  </a:cxnLst>
                  <a:rect l="0" t="0" r="r" b="b"/>
                  <a:pathLst>
                    <a:path w="406" h="270">
                      <a:moveTo>
                        <a:pt x="265" y="263"/>
                      </a:moveTo>
                      <a:lnTo>
                        <a:pt x="265" y="263"/>
                      </a:lnTo>
                      <a:lnTo>
                        <a:pt x="239" y="247"/>
                      </a:lnTo>
                      <a:lnTo>
                        <a:pt x="202" y="220"/>
                      </a:lnTo>
                      <a:lnTo>
                        <a:pt x="155" y="186"/>
                      </a:lnTo>
                      <a:lnTo>
                        <a:pt x="105" y="150"/>
                      </a:lnTo>
                      <a:lnTo>
                        <a:pt x="60" y="108"/>
                      </a:lnTo>
                      <a:lnTo>
                        <a:pt x="24" y="71"/>
                      </a:lnTo>
                      <a:lnTo>
                        <a:pt x="10" y="55"/>
                      </a:lnTo>
                      <a:lnTo>
                        <a:pt x="3" y="39"/>
                      </a:lnTo>
                      <a:lnTo>
                        <a:pt x="0" y="24"/>
                      </a:lnTo>
                      <a:lnTo>
                        <a:pt x="0" y="18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0"/>
                      </a:lnTo>
                      <a:lnTo>
                        <a:pt x="8" y="5"/>
                      </a:lnTo>
                      <a:lnTo>
                        <a:pt x="21" y="0"/>
                      </a:lnTo>
                      <a:lnTo>
                        <a:pt x="39" y="0"/>
                      </a:lnTo>
                      <a:lnTo>
                        <a:pt x="60" y="0"/>
                      </a:lnTo>
                      <a:lnTo>
                        <a:pt x="113" y="5"/>
                      </a:lnTo>
                      <a:lnTo>
                        <a:pt x="173" y="18"/>
                      </a:lnTo>
                      <a:lnTo>
                        <a:pt x="231" y="34"/>
                      </a:lnTo>
                      <a:lnTo>
                        <a:pt x="286" y="50"/>
                      </a:lnTo>
                      <a:lnTo>
                        <a:pt x="330" y="66"/>
                      </a:lnTo>
                      <a:lnTo>
                        <a:pt x="359" y="76"/>
                      </a:lnTo>
                      <a:lnTo>
                        <a:pt x="359" y="76"/>
                      </a:lnTo>
                      <a:lnTo>
                        <a:pt x="375" y="87"/>
                      </a:lnTo>
                      <a:lnTo>
                        <a:pt x="385" y="100"/>
                      </a:lnTo>
                      <a:lnTo>
                        <a:pt x="396" y="115"/>
                      </a:lnTo>
                      <a:lnTo>
                        <a:pt x="404" y="134"/>
                      </a:lnTo>
                      <a:lnTo>
                        <a:pt x="406" y="152"/>
                      </a:lnTo>
                      <a:lnTo>
                        <a:pt x="406" y="171"/>
                      </a:lnTo>
                      <a:lnTo>
                        <a:pt x="401" y="192"/>
                      </a:lnTo>
                      <a:lnTo>
                        <a:pt x="393" y="210"/>
                      </a:lnTo>
                      <a:lnTo>
                        <a:pt x="393" y="210"/>
                      </a:lnTo>
                      <a:lnTo>
                        <a:pt x="383" y="228"/>
                      </a:lnTo>
                      <a:lnTo>
                        <a:pt x="370" y="244"/>
                      </a:lnTo>
                      <a:lnTo>
                        <a:pt x="354" y="255"/>
                      </a:lnTo>
                      <a:lnTo>
                        <a:pt x="338" y="265"/>
                      </a:lnTo>
                      <a:lnTo>
                        <a:pt x="320" y="270"/>
                      </a:lnTo>
                      <a:lnTo>
                        <a:pt x="301" y="270"/>
                      </a:lnTo>
                      <a:lnTo>
                        <a:pt x="283" y="268"/>
                      </a:lnTo>
                      <a:lnTo>
                        <a:pt x="265" y="263"/>
                      </a:lnTo>
                      <a:lnTo>
                        <a:pt x="265" y="263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2" name="Freeform 438"/>
                <p:cNvSpPr>
                  <a:spLocks/>
                </p:cNvSpPr>
                <p:nvPr/>
              </p:nvSpPr>
              <p:spPr bwMode="auto">
                <a:xfrm>
                  <a:off x="1987" y="1762"/>
                  <a:ext cx="419" cy="244"/>
                </a:xfrm>
                <a:custGeom>
                  <a:avLst/>
                  <a:gdLst/>
                  <a:ahLst/>
                  <a:cxnLst>
                    <a:cxn ang="0">
                      <a:pos x="128" y="5"/>
                    </a:cxn>
                    <a:cxn ang="0">
                      <a:pos x="128" y="5"/>
                    </a:cxn>
                    <a:cxn ang="0">
                      <a:pos x="157" y="15"/>
                    </a:cxn>
                    <a:cxn ang="0">
                      <a:pos x="197" y="39"/>
                    </a:cxn>
                    <a:cxn ang="0">
                      <a:pos x="246" y="65"/>
                    </a:cxn>
                    <a:cxn ang="0">
                      <a:pos x="299" y="99"/>
                    </a:cxn>
                    <a:cxn ang="0">
                      <a:pos x="349" y="133"/>
                    </a:cxn>
                    <a:cxn ang="0">
                      <a:pos x="388" y="168"/>
                    </a:cxn>
                    <a:cxn ang="0">
                      <a:pos x="404" y="183"/>
                    </a:cxn>
                    <a:cxn ang="0">
                      <a:pos x="414" y="197"/>
                    </a:cxn>
                    <a:cxn ang="0">
                      <a:pos x="419" y="210"/>
                    </a:cxn>
                    <a:cxn ang="0">
                      <a:pos x="419" y="215"/>
                    </a:cxn>
                    <a:cxn ang="0">
                      <a:pos x="419" y="220"/>
                    </a:cxn>
                    <a:cxn ang="0">
                      <a:pos x="419" y="220"/>
                    </a:cxn>
                    <a:cxn ang="0">
                      <a:pos x="417" y="225"/>
                    </a:cxn>
                    <a:cxn ang="0">
                      <a:pos x="411" y="231"/>
                    </a:cxn>
                    <a:cxn ang="0">
                      <a:pos x="398" y="236"/>
                    </a:cxn>
                    <a:cxn ang="0">
                      <a:pos x="383" y="241"/>
                    </a:cxn>
                    <a:cxn ang="0">
                      <a:pos x="362" y="244"/>
                    </a:cxn>
                    <a:cxn ang="0">
                      <a:pos x="309" y="241"/>
                    </a:cxn>
                    <a:cxn ang="0">
                      <a:pos x="249" y="236"/>
                    </a:cxn>
                    <a:cxn ang="0">
                      <a:pos x="186" y="228"/>
                    </a:cxn>
                    <a:cxn ang="0">
                      <a:pos x="131" y="218"/>
                    </a:cxn>
                    <a:cxn ang="0">
                      <a:pos x="86" y="207"/>
                    </a:cxn>
                    <a:cxn ang="0">
                      <a:pos x="58" y="199"/>
                    </a:cxn>
                    <a:cxn ang="0">
                      <a:pos x="58" y="199"/>
                    </a:cxn>
                    <a:cxn ang="0">
                      <a:pos x="39" y="191"/>
                    </a:cxn>
                    <a:cxn ang="0">
                      <a:pos x="26" y="178"/>
                    </a:cxn>
                    <a:cxn ang="0">
                      <a:pos x="16" y="165"/>
                    </a:cxn>
                    <a:cxn ang="0">
                      <a:pos x="5" y="147"/>
                    </a:cxn>
                    <a:cxn ang="0">
                      <a:pos x="0" y="128"/>
                    </a:cxn>
                    <a:cxn ang="0">
                      <a:pos x="0" y="110"/>
                    </a:cxn>
                    <a:cxn ang="0">
                      <a:pos x="0" y="89"/>
                    </a:cxn>
                    <a:cxn ang="0">
                      <a:pos x="5" y="70"/>
                    </a:cxn>
                    <a:cxn ang="0">
                      <a:pos x="5" y="70"/>
                    </a:cxn>
                    <a:cxn ang="0">
                      <a:pos x="16" y="49"/>
                    </a:cxn>
                    <a:cxn ang="0">
                      <a:pos x="26" y="34"/>
                    </a:cxn>
                    <a:cxn ang="0">
                      <a:pos x="42" y="21"/>
                    </a:cxn>
                    <a:cxn ang="0">
                      <a:pos x="58" y="10"/>
                    </a:cxn>
                    <a:cxn ang="0">
                      <a:pos x="73" y="2"/>
                    </a:cxn>
                    <a:cxn ang="0">
                      <a:pos x="92" y="0"/>
                    </a:cxn>
                    <a:cxn ang="0">
                      <a:pos x="110" y="0"/>
                    </a:cxn>
                    <a:cxn ang="0">
                      <a:pos x="128" y="5"/>
                    </a:cxn>
                    <a:cxn ang="0">
                      <a:pos x="128" y="5"/>
                    </a:cxn>
                  </a:cxnLst>
                  <a:rect l="0" t="0" r="r" b="b"/>
                  <a:pathLst>
                    <a:path w="419" h="244">
                      <a:moveTo>
                        <a:pt x="128" y="5"/>
                      </a:moveTo>
                      <a:lnTo>
                        <a:pt x="128" y="5"/>
                      </a:lnTo>
                      <a:lnTo>
                        <a:pt x="157" y="15"/>
                      </a:lnTo>
                      <a:lnTo>
                        <a:pt x="197" y="39"/>
                      </a:lnTo>
                      <a:lnTo>
                        <a:pt x="246" y="65"/>
                      </a:lnTo>
                      <a:lnTo>
                        <a:pt x="299" y="99"/>
                      </a:lnTo>
                      <a:lnTo>
                        <a:pt x="349" y="133"/>
                      </a:lnTo>
                      <a:lnTo>
                        <a:pt x="388" y="168"/>
                      </a:lnTo>
                      <a:lnTo>
                        <a:pt x="404" y="183"/>
                      </a:lnTo>
                      <a:lnTo>
                        <a:pt x="414" y="197"/>
                      </a:lnTo>
                      <a:lnTo>
                        <a:pt x="419" y="210"/>
                      </a:lnTo>
                      <a:lnTo>
                        <a:pt x="419" y="215"/>
                      </a:lnTo>
                      <a:lnTo>
                        <a:pt x="419" y="220"/>
                      </a:lnTo>
                      <a:lnTo>
                        <a:pt x="419" y="220"/>
                      </a:lnTo>
                      <a:lnTo>
                        <a:pt x="417" y="225"/>
                      </a:lnTo>
                      <a:lnTo>
                        <a:pt x="411" y="231"/>
                      </a:lnTo>
                      <a:lnTo>
                        <a:pt x="398" y="236"/>
                      </a:lnTo>
                      <a:lnTo>
                        <a:pt x="383" y="241"/>
                      </a:lnTo>
                      <a:lnTo>
                        <a:pt x="362" y="244"/>
                      </a:lnTo>
                      <a:lnTo>
                        <a:pt x="309" y="241"/>
                      </a:lnTo>
                      <a:lnTo>
                        <a:pt x="249" y="236"/>
                      </a:lnTo>
                      <a:lnTo>
                        <a:pt x="186" y="228"/>
                      </a:lnTo>
                      <a:lnTo>
                        <a:pt x="131" y="218"/>
                      </a:lnTo>
                      <a:lnTo>
                        <a:pt x="86" y="207"/>
                      </a:lnTo>
                      <a:lnTo>
                        <a:pt x="58" y="199"/>
                      </a:lnTo>
                      <a:lnTo>
                        <a:pt x="58" y="199"/>
                      </a:lnTo>
                      <a:lnTo>
                        <a:pt x="39" y="191"/>
                      </a:lnTo>
                      <a:lnTo>
                        <a:pt x="26" y="178"/>
                      </a:lnTo>
                      <a:lnTo>
                        <a:pt x="16" y="165"/>
                      </a:lnTo>
                      <a:lnTo>
                        <a:pt x="5" y="147"/>
                      </a:lnTo>
                      <a:lnTo>
                        <a:pt x="0" y="128"/>
                      </a:lnTo>
                      <a:lnTo>
                        <a:pt x="0" y="110"/>
                      </a:lnTo>
                      <a:lnTo>
                        <a:pt x="0" y="89"/>
                      </a:lnTo>
                      <a:lnTo>
                        <a:pt x="5" y="70"/>
                      </a:lnTo>
                      <a:lnTo>
                        <a:pt x="5" y="70"/>
                      </a:lnTo>
                      <a:lnTo>
                        <a:pt x="16" y="49"/>
                      </a:lnTo>
                      <a:lnTo>
                        <a:pt x="26" y="34"/>
                      </a:lnTo>
                      <a:lnTo>
                        <a:pt x="42" y="21"/>
                      </a:lnTo>
                      <a:lnTo>
                        <a:pt x="58" y="10"/>
                      </a:lnTo>
                      <a:lnTo>
                        <a:pt x="73" y="2"/>
                      </a:lnTo>
                      <a:lnTo>
                        <a:pt x="92" y="0"/>
                      </a:lnTo>
                      <a:lnTo>
                        <a:pt x="110" y="0"/>
                      </a:lnTo>
                      <a:lnTo>
                        <a:pt x="128" y="5"/>
                      </a:lnTo>
                      <a:lnTo>
                        <a:pt x="128" y="5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3" name="Freeform 451"/>
                <p:cNvSpPr>
                  <a:spLocks/>
                </p:cNvSpPr>
                <p:nvPr/>
              </p:nvSpPr>
              <p:spPr bwMode="auto">
                <a:xfrm>
                  <a:off x="2446" y="1315"/>
                  <a:ext cx="327" cy="517"/>
                </a:xfrm>
                <a:custGeom>
                  <a:avLst/>
                  <a:gdLst/>
                  <a:ahLst/>
                  <a:cxnLst>
                    <a:cxn ang="0">
                      <a:pos x="327" y="108"/>
                    </a:cxn>
                    <a:cxn ang="0">
                      <a:pos x="327" y="108"/>
                    </a:cxn>
                    <a:cxn ang="0">
                      <a:pos x="325" y="144"/>
                    </a:cxn>
                    <a:cxn ang="0">
                      <a:pos x="314" y="197"/>
                    </a:cxn>
                    <a:cxn ang="0">
                      <a:pos x="299" y="265"/>
                    </a:cxn>
                    <a:cxn ang="0">
                      <a:pos x="280" y="336"/>
                    </a:cxn>
                    <a:cxn ang="0">
                      <a:pos x="254" y="404"/>
                    </a:cxn>
                    <a:cxn ang="0">
                      <a:pos x="241" y="433"/>
                    </a:cxn>
                    <a:cxn ang="0">
                      <a:pos x="228" y="462"/>
                    </a:cxn>
                    <a:cxn ang="0">
                      <a:pos x="212" y="486"/>
                    </a:cxn>
                    <a:cxn ang="0">
                      <a:pos x="196" y="502"/>
                    </a:cxn>
                    <a:cxn ang="0">
                      <a:pos x="181" y="512"/>
                    </a:cxn>
                    <a:cxn ang="0">
                      <a:pos x="173" y="517"/>
                    </a:cxn>
                    <a:cxn ang="0">
                      <a:pos x="162" y="517"/>
                    </a:cxn>
                    <a:cxn ang="0">
                      <a:pos x="162" y="517"/>
                    </a:cxn>
                    <a:cxn ang="0">
                      <a:pos x="154" y="517"/>
                    </a:cxn>
                    <a:cxn ang="0">
                      <a:pos x="146" y="512"/>
                    </a:cxn>
                    <a:cxn ang="0">
                      <a:pos x="131" y="502"/>
                    </a:cxn>
                    <a:cxn ang="0">
                      <a:pos x="115" y="486"/>
                    </a:cxn>
                    <a:cxn ang="0">
                      <a:pos x="99" y="462"/>
                    </a:cxn>
                    <a:cxn ang="0">
                      <a:pos x="84" y="433"/>
                    </a:cxn>
                    <a:cxn ang="0">
                      <a:pos x="70" y="404"/>
                    </a:cxn>
                    <a:cxn ang="0">
                      <a:pos x="47" y="336"/>
                    </a:cxn>
                    <a:cxn ang="0">
                      <a:pos x="26" y="265"/>
                    </a:cxn>
                    <a:cxn ang="0">
                      <a:pos x="13" y="197"/>
                    </a:cxn>
                    <a:cxn ang="0">
                      <a:pos x="2" y="144"/>
                    </a:cxn>
                    <a:cxn ang="0">
                      <a:pos x="0" y="108"/>
                    </a:cxn>
                    <a:cxn ang="0">
                      <a:pos x="0" y="108"/>
                    </a:cxn>
                    <a:cxn ang="0">
                      <a:pos x="0" y="97"/>
                    </a:cxn>
                    <a:cxn ang="0">
                      <a:pos x="2" y="87"/>
                    </a:cxn>
                    <a:cxn ang="0">
                      <a:pos x="13" y="66"/>
                    </a:cxn>
                    <a:cxn ang="0">
                      <a:pos x="26" y="47"/>
                    </a:cxn>
                    <a:cxn ang="0">
                      <a:pos x="47" y="32"/>
                    </a:cxn>
                    <a:cxn ang="0">
                      <a:pos x="70" y="18"/>
                    </a:cxn>
                    <a:cxn ang="0">
                      <a:pos x="99" y="8"/>
                    </a:cxn>
                    <a:cxn ang="0">
                      <a:pos x="131" y="3"/>
                    </a:cxn>
                    <a:cxn ang="0">
                      <a:pos x="162" y="0"/>
                    </a:cxn>
                    <a:cxn ang="0">
                      <a:pos x="162" y="0"/>
                    </a:cxn>
                    <a:cxn ang="0">
                      <a:pos x="196" y="3"/>
                    </a:cxn>
                    <a:cxn ang="0">
                      <a:pos x="228" y="8"/>
                    </a:cxn>
                    <a:cxn ang="0">
                      <a:pos x="254" y="18"/>
                    </a:cxn>
                    <a:cxn ang="0">
                      <a:pos x="280" y="32"/>
                    </a:cxn>
                    <a:cxn ang="0">
                      <a:pos x="299" y="47"/>
                    </a:cxn>
                    <a:cxn ang="0">
                      <a:pos x="314" y="66"/>
                    </a:cxn>
                    <a:cxn ang="0">
                      <a:pos x="325" y="87"/>
                    </a:cxn>
                    <a:cxn ang="0">
                      <a:pos x="327" y="97"/>
                    </a:cxn>
                    <a:cxn ang="0">
                      <a:pos x="327" y="108"/>
                    </a:cxn>
                    <a:cxn ang="0">
                      <a:pos x="327" y="108"/>
                    </a:cxn>
                  </a:cxnLst>
                  <a:rect l="0" t="0" r="r" b="b"/>
                  <a:pathLst>
                    <a:path w="327" h="517">
                      <a:moveTo>
                        <a:pt x="327" y="108"/>
                      </a:moveTo>
                      <a:lnTo>
                        <a:pt x="327" y="108"/>
                      </a:lnTo>
                      <a:lnTo>
                        <a:pt x="325" y="144"/>
                      </a:lnTo>
                      <a:lnTo>
                        <a:pt x="314" y="197"/>
                      </a:lnTo>
                      <a:lnTo>
                        <a:pt x="299" y="265"/>
                      </a:lnTo>
                      <a:lnTo>
                        <a:pt x="280" y="336"/>
                      </a:lnTo>
                      <a:lnTo>
                        <a:pt x="254" y="404"/>
                      </a:lnTo>
                      <a:lnTo>
                        <a:pt x="241" y="433"/>
                      </a:lnTo>
                      <a:lnTo>
                        <a:pt x="228" y="462"/>
                      </a:lnTo>
                      <a:lnTo>
                        <a:pt x="212" y="486"/>
                      </a:lnTo>
                      <a:lnTo>
                        <a:pt x="196" y="502"/>
                      </a:lnTo>
                      <a:lnTo>
                        <a:pt x="181" y="512"/>
                      </a:lnTo>
                      <a:lnTo>
                        <a:pt x="173" y="517"/>
                      </a:lnTo>
                      <a:lnTo>
                        <a:pt x="162" y="517"/>
                      </a:lnTo>
                      <a:lnTo>
                        <a:pt x="162" y="517"/>
                      </a:lnTo>
                      <a:lnTo>
                        <a:pt x="154" y="517"/>
                      </a:lnTo>
                      <a:lnTo>
                        <a:pt x="146" y="512"/>
                      </a:lnTo>
                      <a:lnTo>
                        <a:pt x="131" y="502"/>
                      </a:lnTo>
                      <a:lnTo>
                        <a:pt x="115" y="486"/>
                      </a:lnTo>
                      <a:lnTo>
                        <a:pt x="99" y="462"/>
                      </a:lnTo>
                      <a:lnTo>
                        <a:pt x="84" y="433"/>
                      </a:lnTo>
                      <a:lnTo>
                        <a:pt x="70" y="404"/>
                      </a:lnTo>
                      <a:lnTo>
                        <a:pt x="47" y="336"/>
                      </a:lnTo>
                      <a:lnTo>
                        <a:pt x="26" y="265"/>
                      </a:lnTo>
                      <a:lnTo>
                        <a:pt x="13" y="197"/>
                      </a:lnTo>
                      <a:lnTo>
                        <a:pt x="2" y="144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97"/>
                      </a:lnTo>
                      <a:lnTo>
                        <a:pt x="2" y="87"/>
                      </a:lnTo>
                      <a:lnTo>
                        <a:pt x="13" y="66"/>
                      </a:lnTo>
                      <a:lnTo>
                        <a:pt x="26" y="47"/>
                      </a:lnTo>
                      <a:lnTo>
                        <a:pt x="47" y="32"/>
                      </a:lnTo>
                      <a:lnTo>
                        <a:pt x="70" y="18"/>
                      </a:lnTo>
                      <a:lnTo>
                        <a:pt x="99" y="8"/>
                      </a:lnTo>
                      <a:lnTo>
                        <a:pt x="131" y="3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96" y="3"/>
                      </a:lnTo>
                      <a:lnTo>
                        <a:pt x="228" y="8"/>
                      </a:lnTo>
                      <a:lnTo>
                        <a:pt x="254" y="18"/>
                      </a:lnTo>
                      <a:lnTo>
                        <a:pt x="280" y="32"/>
                      </a:lnTo>
                      <a:lnTo>
                        <a:pt x="299" y="47"/>
                      </a:lnTo>
                      <a:lnTo>
                        <a:pt x="314" y="66"/>
                      </a:lnTo>
                      <a:lnTo>
                        <a:pt x="325" y="87"/>
                      </a:lnTo>
                      <a:lnTo>
                        <a:pt x="327" y="97"/>
                      </a:lnTo>
                      <a:lnTo>
                        <a:pt x="327" y="108"/>
                      </a:lnTo>
                      <a:lnTo>
                        <a:pt x="327" y="108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4" name="Freeform 464"/>
                <p:cNvSpPr>
                  <a:spLocks/>
                </p:cNvSpPr>
                <p:nvPr/>
              </p:nvSpPr>
              <p:spPr bwMode="auto">
                <a:xfrm>
                  <a:off x="2446" y="2350"/>
                  <a:ext cx="327" cy="517"/>
                </a:xfrm>
                <a:custGeom>
                  <a:avLst/>
                  <a:gdLst/>
                  <a:ahLst/>
                  <a:cxnLst>
                    <a:cxn ang="0">
                      <a:pos x="0" y="410"/>
                    </a:cxn>
                    <a:cxn ang="0">
                      <a:pos x="0" y="410"/>
                    </a:cxn>
                    <a:cxn ang="0">
                      <a:pos x="2" y="373"/>
                    </a:cxn>
                    <a:cxn ang="0">
                      <a:pos x="13" y="320"/>
                    </a:cxn>
                    <a:cxn ang="0">
                      <a:pos x="26" y="252"/>
                    </a:cxn>
                    <a:cxn ang="0">
                      <a:pos x="47" y="181"/>
                    </a:cxn>
                    <a:cxn ang="0">
                      <a:pos x="70" y="113"/>
                    </a:cxn>
                    <a:cxn ang="0">
                      <a:pos x="84" y="84"/>
                    </a:cxn>
                    <a:cxn ang="0">
                      <a:pos x="99" y="55"/>
                    </a:cxn>
                    <a:cxn ang="0">
                      <a:pos x="115" y="34"/>
                    </a:cxn>
                    <a:cxn ang="0">
                      <a:pos x="131" y="16"/>
                    </a:cxn>
                    <a:cxn ang="0">
                      <a:pos x="146" y="5"/>
                    </a:cxn>
                    <a:cxn ang="0">
                      <a:pos x="154" y="2"/>
                    </a:cxn>
                    <a:cxn ang="0">
                      <a:pos x="162" y="0"/>
                    </a:cxn>
                    <a:cxn ang="0">
                      <a:pos x="162" y="0"/>
                    </a:cxn>
                    <a:cxn ang="0">
                      <a:pos x="173" y="2"/>
                    </a:cxn>
                    <a:cxn ang="0">
                      <a:pos x="181" y="5"/>
                    </a:cxn>
                    <a:cxn ang="0">
                      <a:pos x="196" y="16"/>
                    </a:cxn>
                    <a:cxn ang="0">
                      <a:pos x="212" y="34"/>
                    </a:cxn>
                    <a:cxn ang="0">
                      <a:pos x="228" y="55"/>
                    </a:cxn>
                    <a:cxn ang="0">
                      <a:pos x="241" y="84"/>
                    </a:cxn>
                    <a:cxn ang="0">
                      <a:pos x="254" y="113"/>
                    </a:cxn>
                    <a:cxn ang="0">
                      <a:pos x="280" y="181"/>
                    </a:cxn>
                    <a:cxn ang="0">
                      <a:pos x="299" y="252"/>
                    </a:cxn>
                    <a:cxn ang="0">
                      <a:pos x="314" y="320"/>
                    </a:cxn>
                    <a:cxn ang="0">
                      <a:pos x="325" y="373"/>
                    </a:cxn>
                    <a:cxn ang="0">
                      <a:pos x="327" y="410"/>
                    </a:cxn>
                    <a:cxn ang="0">
                      <a:pos x="327" y="410"/>
                    </a:cxn>
                    <a:cxn ang="0">
                      <a:pos x="327" y="420"/>
                    </a:cxn>
                    <a:cxn ang="0">
                      <a:pos x="325" y="431"/>
                    </a:cxn>
                    <a:cxn ang="0">
                      <a:pos x="314" y="452"/>
                    </a:cxn>
                    <a:cxn ang="0">
                      <a:pos x="299" y="470"/>
                    </a:cxn>
                    <a:cxn ang="0">
                      <a:pos x="280" y="486"/>
                    </a:cxn>
                    <a:cxn ang="0">
                      <a:pos x="254" y="499"/>
                    </a:cxn>
                    <a:cxn ang="0">
                      <a:pos x="228" y="509"/>
                    </a:cxn>
                    <a:cxn ang="0">
                      <a:pos x="196" y="515"/>
                    </a:cxn>
                    <a:cxn ang="0">
                      <a:pos x="162" y="517"/>
                    </a:cxn>
                    <a:cxn ang="0">
                      <a:pos x="162" y="517"/>
                    </a:cxn>
                    <a:cxn ang="0">
                      <a:pos x="131" y="515"/>
                    </a:cxn>
                    <a:cxn ang="0">
                      <a:pos x="99" y="509"/>
                    </a:cxn>
                    <a:cxn ang="0">
                      <a:pos x="70" y="499"/>
                    </a:cxn>
                    <a:cxn ang="0">
                      <a:pos x="47" y="486"/>
                    </a:cxn>
                    <a:cxn ang="0">
                      <a:pos x="26" y="470"/>
                    </a:cxn>
                    <a:cxn ang="0">
                      <a:pos x="13" y="452"/>
                    </a:cxn>
                    <a:cxn ang="0">
                      <a:pos x="2" y="431"/>
                    </a:cxn>
                    <a:cxn ang="0">
                      <a:pos x="0" y="420"/>
                    </a:cxn>
                    <a:cxn ang="0">
                      <a:pos x="0" y="410"/>
                    </a:cxn>
                    <a:cxn ang="0">
                      <a:pos x="0" y="410"/>
                    </a:cxn>
                  </a:cxnLst>
                  <a:rect l="0" t="0" r="r" b="b"/>
                  <a:pathLst>
                    <a:path w="327" h="517">
                      <a:moveTo>
                        <a:pt x="0" y="410"/>
                      </a:moveTo>
                      <a:lnTo>
                        <a:pt x="0" y="410"/>
                      </a:lnTo>
                      <a:lnTo>
                        <a:pt x="2" y="373"/>
                      </a:lnTo>
                      <a:lnTo>
                        <a:pt x="13" y="320"/>
                      </a:lnTo>
                      <a:lnTo>
                        <a:pt x="26" y="252"/>
                      </a:lnTo>
                      <a:lnTo>
                        <a:pt x="47" y="181"/>
                      </a:lnTo>
                      <a:lnTo>
                        <a:pt x="70" y="113"/>
                      </a:lnTo>
                      <a:lnTo>
                        <a:pt x="84" y="84"/>
                      </a:lnTo>
                      <a:lnTo>
                        <a:pt x="99" y="55"/>
                      </a:lnTo>
                      <a:lnTo>
                        <a:pt x="115" y="34"/>
                      </a:lnTo>
                      <a:lnTo>
                        <a:pt x="131" y="16"/>
                      </a:lnTo>
                      <a:lnTo>
                        <a:pt x="146" y="5"/>
                      </a:lnTo>
                      <a:lnTo>
                        <a:pt x="154" y="2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73" y="2"/>
                      </a:lnTo>
                      <a:lnTo>
                        <a:pt x="181" y="5"/>
                      </a:lnTo>
                      <a:lnTo>
                        <a:pt x="196" y="16"/>
                      </a:lnTo>
                      <a:lnTo>
                        <a:pt x="212" y="34"/>
                      </a:lnTo>
                      <a:lnTo>
                        <a:pt x="228" y="55"/>
                      </a:lnTo>
                      <a:lnTo>
                        <a:pt x="241" y="84"/>
                      </a:lnTo>
                      <a:lnTo>
                        <a:pt x="254" y="113"/>
                      </a:lnTo>
                      <a:lnTo>
                        <a:pt x="280" y="181"/>
                      </a:lnTo>
                      <a:lnTo>
                        <a:pt x="299" y="252"/>
                      </a:lnTo>
                      <a:lnTo>
                        <a:pt x="314" y="320"/>
                      </a:lnTo>
                      <a:lnTo>
                        <a:pt x="325" y="373"/>
                      </a:lnTo>
                      <a:lnTo>
                        <a:pt x="327" y="410"/>
                      </a:lnTo>
                      <a:lnTo>
                        <a:pt x="327" y="410"/>
                      </a:lnTo>
                      <a:lnTo>
                        <a:pt x="327" y="420"/>
                      </a:lnTo>
                      <a:lnTo>
                        <a:pt x="325" y="431"/>
                      </a:lnTo>
                      <a:lnTo>
                        <a:pt x="314" y="452"/>
                      </a:lnTo>
                      <a:lnTo>
                        <a:pt x="299" y="470"/>
                      </a:lnTo>
                      <a:lnTo>
                        <a:pt x="280" y="486"/>
                      </a:lnTo>
                      <a:lnTo>
                        <a:pt x="254" y="499"/>
                      </a:lnTo>
                      <a:lnTo>
                        <a:pt x="228" y="509"/>
                      </a:lnTo>
                      <a:lnTo>
                        <a:pt x="196" y="515"/>
                      </a:lnTo>
                      <a:lnTo>
                        <a:pt x="162" y="517"/>
                      </a:lnTo>
                      <a:lnTo>
                        <a:pt x="162" y="517"/>
                      </a:lnTo>
                      <a:lnTo>
                        <a:pt x="131" y="515"/>
                      </a:lnTo>
                      <a:lnTo>
                        <a:pt x="99" y="509"/>
                      </a:lnTo>
                      <a:lnTo>
                        <a:pt x="70" y="499"/>
                      </a:lnTo>
                      <a:lnTo>
                        <a:pt x="47" y="486"/>
                      </a:lnTo>
                      <a:lnTo>
                        <a:pt x="26" y="470"/>
                      </a:lnTo>
                      <a:lnTo>
                        <a:pt x="13" y="452"/>
                      </a:lnTo>
                      <a:lnTo>
                        <a:pt x="2" y="431"/>
                      </a:lnTo>
                      <a:lnTo>
                        <a:pt x="0" y="420"/>
                      </a:lnTo>
                      <a:lnTo>
                        <a:pt x="0" y="410"/>
                      </a:lnTo>
                      <a:lnTo>
                        <a:pt x="0" y="410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5" name="Freeform 477"/>
                <p:cNvSpPr>
                  <a:spLocks/>
                </p:cNvSpPr>
                <p:nvPr/>
              </p:nvSpPr>
              <p:spPr bwMode="auto">
                <a:xfrm>
                  <a:off x="1848" y="1927"/>
                  <a:ext cx="516" cy="328"/>
                </a:xfrm>
                <a:custGeom>
                  <a:avLst/>
                  <a:gdLst/>
                  <a:ahLst/>
                  <a:cxnLst>
                    <a:cxn ang="0">
                      <a:pos x="107" y="0"/>
                    </a:cxn>
                    <a:cxn ang="0">
                      <a:pos x="107" y="0"/>
                    </a:cxn>
                    <a:cxn ang="0">
                      <a:pos x="144" y="3"/>
                    </a:cxn>
                    <a:cxn ang="0">
                      <a:pos x="197" y="13"/>
                    </a:cxn>
                    <a:cxn ang="0">
                      <a:pos x="265" y="29"/>
                    </a:cxn>
                    <a:cxn ang="0">
                      <a:pos x="336" y="47"/>
                    </a:cxn>
                    <a:cxn ang="0">
                      <a:pos x="404" y="71"/>
                    </a:cxn>
                    <a:cxn ang="0">
                      <a:pos x="433" y="87"/>
                    </a:cxn>
                    <a:cxn ang="0">
                      <a:pos x="461" y="100"/>
                    </a:cxn>
                    <a:cxn ang="0">
                      <a:pos x="482" y="116"/>
                    </a:cxn>
                    <a:cxn ang="0">
                      <a:pos x="501" y="131"/>
                    </a:cxn>
                    <a:cxn ang="0">
                      <a:pos x="511" y="147"/>
                    </a:cxn>
                    <a:cxn ang="0">
                      <a:pos x="514" y="155"/>
                    </a:cxn>
                    <a:cxn ang="0">
                      <a:pos x="516" y="165"/>
                    </a:cxn>
                    <a:cxn ang="0">
                      <a:pos x="516" y="165"/>
                    </a:cxn>
                    <a:cxn ang="0">
                      <a:pos x="514" y="173"/>
                    </a:cxn>
                    <a:cxn ang="0">
                      <a:pos x="511" y="181"/>
                    </a:cxn>
                    <a:cxn ang="0">
                      <a:pos x="501" y="197"/>
                    </a:cxn>
                    <a:cxn ang="0">
                      <a:pos x="482" y="213"/>
                    </a:cxn>
                    <a:cxn ang="0">
                      <a:pos x="461" y="229"/>
                    </a:cxn>
                    <a:cxn ang="0">
                      <a:pos x="433" y="242"/>
                    </a:cxn>
                    <a:cxn ang="0">
                      <a:pos x="404" y="257"/>
                    </a:cxn>
                    <a:cxn ang="0">
                      <a:pos x="336" y="281"/>
                    </a:cxn>
                    <a:cxn ang="0">
                      <a:pos x="265" y="302"/>
                    </a:cxn>
                    <a:cxn ang="0">
                      <a:pos x="197" y="315"/>
                    </a:cxn>
                    <a:cxn ang="0">
                      <a:pos x="144" y="326"/>
                    </a:cxn>
                    <a:cxn ang="0">
                      <a:pos x="107" y="328"/>
                    </a:cxn>
                    <a:cxn ang="0">
                      <a:pos x="107" y="328"/>
                    </a:cxn>
                    <a:cxn ang="0">
                      <a:pos x="97" y="328"/>
                    </a:cxn>
                    <a:cxn ang="0">
                      <a:pos x="87" y="326"/>
                    </a:cxn>
                    <a:cxn ang="0">
                      <a:pos x="66" y="315"/>
                    </a:cxn>
                    <a:cxn ang="0">
                      <a:pos x="47" y="302"/>
                    </a:cxn>
                    <a:cxn ang="0">
                      <a:pos x="31" y="281"/>
                    </a:cxn>
                    <a:cxn ang="0">
                      <a:pos x="18" y="257"/>
                    </a:cxn>
                    <a:cxn ang="0">
                      <a:pos x="8" y="229"/>
                    </a:cxn>
                    <a:cxn ang="0">
                      <a:pos x="3" y="197"/>
                    </a:cxn>
                    <a:cxn ang="0">
                      <a:pos x="0" y="165"/>
                    </a:cxn>
                    <a:cxn ang="0">
                      <a:pos x="0" y="165"/>
                    </a:cxn>
                    <a:cxn ang="0">
                      <a:pos x="3" y="131"/>
                    </a:cxn>
                    <a:cxn ang="0">
                      <a:pos x="8" y="100"/>
                    </a:cxn>
                    <a:cxn ang="0">
                      <a:pos x="18" y="71"/>
                    </a:cxn>
                    <a:cxn ang="0">
                      <a:pos x="31" y="47"/>
                    </a:cxn>
                    <a:cxn ang="0">
                      <a:pos x="47" y="29"/>
                    </a:cxn>
                    <a:cxn ang="0">
                      <a:pos x="66" y="13"/>
                    </a:cxn>
                    <a:cxn ang="0">
                      <a:pos x="87" y="3"/>
                    </a:cxn>
                    <a:cxn ang="0">
                      <a:pos x="97" y="0"/>
                    </a:cxn>
                    <a:cxn ang="0">
                      <a:pos x="107" y="0"/>
                    </a:cxn>
                    <a:cxn ang="0">
                      <a:pos x="107" y="0"/>
                    </a:cxn>
                  </a:cxnLst>
                  <a:rect l="0" t="0" r="r" b="b"/>
                  <a:pathLst>
                    <a:path w="516" h="328">
                      <a:moveTo>
                        <a:pt x="107" y="0"/>
                      </a:moveTo>
                      <a:lnTo>
                        <a:pt x="107" y="0"/>
                      </a:lnTo>
                      <a:lnTo>
                        <a:pt x="144" y="3"/>
                      </a:lnTo>
                      <a:lnTo>
                        <a:pt x="197" y="13"/>
                      </a:lnTo>
                      <a:lnTo>
                        <a:pt x="265" y="29"/>
                      </a:lnTo>
                      <a:lnTo>
                        <a:pt x="336" y="47"/>
                      </a:lnTo>
                      <a:lnTo>
                        <a:pt x="404" y="71"/>
                      </a:lnTo>
                      <a:lnTo>
                        <a:pt x="433" y="87"/>
                      </a:lnTo>
                      <a:lnTo>
                        <a:pt x="461" y="100"/>
                      </a:lnTo>
                      <a:lnTo>
                        <a:pt x="482" y="116"/>
                      </a:lnTo>
                      <a:lnTo>
                        <a:pt x="501" y="131"/>
                      </a:lnTo>
                      <a:lnTo>
                        <a:pt x="511" y="147"/>
                      </a:lnTo>
                      <a:lnTo>
                        <a:pt x="514" y="155"/>
                      </a:lnTo>
                      <a:lnTo>
                        <a:pt x="516" y="165"/>
                      </a:lnTo>
                      <a:lnTo>
                        <a:pt x="516" y="165"/>
                      </a:lnTo>
                      <a:lnTo>
                        <a:pt x="514" y="173"/>
                      </a:lnTo>
                      <a:lnTo>
                        <a:pt x="511" y="181"/>
                      </a:lnTo>
                      <a:lnTo>
                        <a:pt x="501" y="197"/>
                      </a:lnTo>
                      <a:lnTo>
                        <a:pt x="482" y="213"/>
                      </a:lnTo>
                      <a:lnTo>
                        <a:pt x="461" y="229"/>
                      </a:lnTo>
                      <a:lnTo>
                        <a:pt x="433" y="242"/>
                      </a:lnTo>
                      <a:lnTo>
                        <a:pt x="404" y="257"/>
                      </a:lnTo>
                      <a:lnTo>
                        <a:pt x="336" y="281"/>
                      </a:lnTo>
                      <a:lnTo>
                        <a:pt x="265" y="302"/>
                      </a:lnTo>
                      <a:lnTo>
                        <a:pt x="197" y="315"/>
                      </a:lnTo>
                      <a:lnTo>
                        <a:pt x="144" y="326"/>
                      </a:lnTo>
                      <a:lnTo>
                        <a:pt x="107" y="328"/>
                      </a:lnTo>
                      <a:lnTo>
                        <a:pt x="107" y="328"/>
                      </a:lnTo>
                      <a:lnTo>
                        <a:pt x="97" y="328"/>
                      </a:lnTo>
                      <a:lnTo>
                        <a:pt x="87" y="326"/>
                      </a:lnTo>
                      <a:lnTo>
                        <a:pt x="66" y="315"/>
                      </a:lnTo>
                      <a:lnTo>
                        <a:pt x="47" y="302"/>
                      </a:lnTo>
                      <a:lnTo>
                        <a:pt x="31" y="281"/>
                      </a:lnTo>
                      <a:lnTo>
                        <a:pt x="18" y="257"/>
                      </a:lnTo>
                      <a:lnTo>
                        <a:pt x="8" y="229"/>
                      </a:lnTo>
                      <a:lnTo>
                        <a:pt x="3" y="197"/>
                      </a:lnTo>
                      <a:lnTo>
                        <a:pt x="0" y="165"/>
                      </a:lnTo>
                      <a:lnTo>
                        <a:pt x="0" y="165"/>
                      </a:lnTo>
                      <a:lnTo>
                        <a:pt x="3" y="131"/>
                      </a:lnTo>
                      <a:lnTo>
                        <a:pt x="8" y="100"/>
                      </a:lnTo>
                      <a:lnTo>
                        <a:pt x="18" y="71"/>
                      </a:lnTo>
                      <a:lnTo>
                        <a:pt x="31" y="47"/>
                      </a:lnTo>
                      <a:lnTo>
                        <a:pt x="47" y="29"/>
                      </a:lnTo>
                      <a:lnTo>
                        <a:pt x="66" y="13"/>
                      </a:lnTo>
                      <a:lnTo>
                        <a:pt x="87" y="3"/>
                      </a:lnTo>
                      <a:lnTo>
                        <a:pt x="9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6" name="Freeform 490"/>
                <p:cNvSpPr>
                  <a:spLocks/>
                </p:cNvSpPr>
                <p:nvPr/>
              </p:nvSpPr>
              <p:spPr bwMode="auto">
                <a:xfrm>
                  <a:off x="2868" y="1927"/>
                  <a:ext cx="516" cy="328"/>
                </a:xfrm>
                <a:custGeom>
                  <a:avLst/>
                  <a:gdLst/>
                  <a:ahLst/>
                  <a:cxnLst>
                    <a:cxn ang="0">
                      <a:pos x="406" y="328"/>
                    </a:cxn>
                    <a:cxn ang="0">
                      <a:pos x="406" y="328"/>
                    </a:cxn>
                    <a:cxn ang="0">
                      <a:pos x="372" y="326"/>
                    </a:cxn>
                    <a:cxn ang="0">
                      <a:pos x="320" y="315"/>
                    </a:cxn>
                    <a:cxn ang="0">
                      <a:pos x="251" y="302"/>
                    </a:cxn>
                    <a:cxn ang="0">
                      <a:pos x="181" y="281"/>
                    </a:cxn>
                    <a:cxn ang="0">
                      <a:pos x="112" y="257"/>
                    </a:cxn>
                    <a:cxn ang="0">
                      <a:pos x="81" y="242"/>
                    </a:cxn>
                    <a:cxn ang="0">
                      <a:pos x="55" y="229"/>
                    </a:cxn>
                    <a:cxn ang="0">
                      <a:pos x="31" y="213"/>
                    </a:cxn>
                    <a:cxn ang="0">
                      <a:pos x="15" y="197"/>
                    </a:cxn>
                    <a:cxn ang="0">
                      <a:pos x="2" y="181"/>
                    </a:cxn>
                    <a:cxn ang="0">
                      <a:pos x="0" y="173"/>
                    </a:cxn>
                    <a:cxn ang="0">
                      <a:pos x="0" y="165"/>
                    </a:cxn>
                    <a:cxn ang="0">
                      <a:pos x="0" y="165"/>
                    </a:cxn>
                    <a:cxn ang="0">
                      <a:pos x="0" y="155"/>
                    </a:cxn>
                    <a:cxn ang="0">
                      <a:pos x="2" y="147"/>
                    </a:cxn>
                    <a:cxn ang="0">
                      <a:pos x="15" y="131"/>
                    </a:cxn>
                    <a:cxn ang="0">
                      <a:pos x="31" y="116"/>
                    </a:cxn>
                    <a:cxn ang="0">
                      <a:pos x="55" y="100"/>
                    </a:cxn>
                    <a:cxn ang="0">
                      <a:pos x="81" y="87"/>
                    </a:cxn>
                    <a:cxn ang="0">
                      <a:pos x="112" y="71"/>
                    </a:cxn>
                    <a:cxn ang="0">
                      <a:pos x="181" y="47"/>
                    </a:cxn>
                    <a:cxn ang="0">
                      <a:pos x="251" y="29"/>
                    </a:cxn>
                    <a:cxn ang="0">
                      <a:pos x="320" y="13"/>
                    </a:cxn>
                    <a:cxn ang="0">
                      <a:pos x="372" y="3"/>
                    </a:cxn>
                    <a:cxn ang="0">
                      <a:pos x="406" y="0"/>
                    </a:cxn>
                    <a:cxn ang="0">
                      <a:pos x="406" y="0"/>
                    </a:cxn>
                    <a:cxn ang="0">
                      <a:pos x="419" y="0"/>
                    </a:cxn>
                    <a:cxn ang="0">
                      <a:pos x="430" y="3"/>
                    </a:cxn>
                    <a:cxn ang="0">
                      <a:pos x="451" y="13"/>
                    </a:cxn>
                    <a:cxn ang="0">
                      <a:pos x="469" y="29"/>
                    </a:cxn>
                    <a:cxn ang="0">
                      <a:pos x="485" y="47"/>
                    </a:cxn>
                    <a:cxn ang="0">
                      <a:pos x="498" y="71"/>
                    </a:cxn>
                    <a:cxn ang="0">
                      <a:pos x="508" y="100"/>
                    </a:cxn>
                    <a:cxn ang="0">
                      <a:pos x="514" y="131"/>
                    </a:cxn>
                    <a:cxn ang="0">
                      <a:pos x="516" y="165"/>
                    </a:cxn>
                    <a:cxn ang="0">
                      <a:pos x="516" y="165"/>
                    </a:cxn>
                    <a:cxn ang="0">
                      <a:pos x="514" y="197"/>
                    </a:cxn>
                    <a:cxn ang="0">
                      <a:pos x="508" y="229"/>
                    </a:cxn>
                    <a:cxn ang="0">
                      <a:pos x="498" y="257"/>
                    </a:cxn>
                    <a:cxn ang="0">
                      <a:pos x="485" y="281"/>
                    </a:cxn>
                    <a:cxn ang="0">
                      <a:pos x="469" y="302"/>
                    </a:cxn>
                    <a:cxn ang="0">
                      <a:pos x="451" y="315"/>
                    </a:cxn>
                    <a:cxn ang="0">
                      <a:pos x="430" y="326"/>
                    </a:cxn>
                    <a:cxn ang="0">
                      <a:pos x="419" y="328"/>
                    </a:cxn>
                    <a:cxn ang="0">
                      <a:pos x="406" y="328"/>
                    </a:cxn>
                    <a:cxn ang="0">
                      <a:pos x="406" y="328"/>
                    </a:cxn>
                  </a:cxnLst>
                  <a:rect l="0" t="0" r="r" b="b"/>
                  <a:pathLst>
                    <a:path w="516" h="328">
                      <a:moveTo>
                        <a:pt x="406" y="328"/>
                      </a:moveTo>
                      <a:lnTo>
                        <a:pt x="406" y="328"/>
                      </a:lnTo>
                      <a:lnTo>
                        <a:pt x="372" y="326"/>
                      </a:lnTo>
                      <a:lnTo>
                        <a:pt x="320" y="315"/>
                      </a:lnTo>
                      <a:lnTo>
                        <a:pt x="251" y="302"/>
                      </a:lnTo>
                      <a:lnTo>
                        <a:pt x="181" y="281"/>
                      </a:lnTo>
                      <a:lnTo>
                        <a:pt x="112" y="257"/>
                      </a:lnTo>
                      <a:lnTo>
                        <a:pt x="81" y="242"/>
                      </a:lnTo>
                      <a:lnTo>
                        <a:pt x="55" y="229"/>
                      </a:lnTo>
                      <a:lnTo>
                        <a:pt x="31" y="213"/>
                      </a:lnTo>
                      <a:lnTo>
                        <a:pt x="15" y="197"/>
                      </a:lnTo>
                      <a:lnTo>
                        <a:pt x="2" y="181"/>
                      </a:lnTo>
                      <a:lnTo>
                        <a:pt x="0" y="173"/>
                      </a:lnTo>
                      <a:lnTo>
                        <a:pt x="0" y="165"/>
                      </a:lnTo>
                      <a:lnTo>
                        <a:pt x="0" y="165"/>
                      </a:lnTo>
                      <a:lnTo>
                        <a:pt x="0" y="155"/>
                      </a:lnTo>
                      <a:lnTo>
                        <a:pt x="2" y="147"/>
                      </a:lnTo>
                      <a:lnTo>
                        <a:pt x="15" y="131"/>
                      </a:lnTo>
                      <a:lnTo>
                        <a:pt x="31" y="116"/>
                      </a:lnTo>
                      <a:lnTo>
                        <a:pt x="55" y="100"/>
                      </a:lnTo>
                      <a:lnTo>
                        <a:pt x="81" y="87"/>
                      </a:lnTo>
                      <a:lnTo>
                        <a:pt x="112" y="71"/>
                      </a:lnTo>
                      <a:lnTo>
                        <a:pt x="181" y="47"/>
                      </a:lnTo>
                      <a:lnTo>
                        <a:pt x="251" y="29"/>
                      </a:lnTo>
                      <a:lnTo>
                        <a:pt x="320" y="13"/>
                      </a:lnTo>
                      <a:lnTo>
                        <a:pt x="372" y="3"/>
                      </a:lnTo>
                      <a:lnTo>
                        <a:pt x="406" y="0"/>
                      </a:lnTo>
                      <a:lnTo>
                        <a:pt x="406" y="0"/>
                      </a:lnTo>
                      <a:lnTo>
                        <a:pt x="419" y="0"/>
                      </a:lnTo>
                      <a:lnTo>
                        <a:pt x="430" y="3"/>
                      </a:lnTo>
                      <a:lnTo>
                        <a:pt x="451" y="13"/>
                      </a:lnTo>
                      <a:lnTo>
                        <a:pt x="469" y="29"/>
                      </a:lnTo>
                      <a:lnTo>
                        <a:pt x="485" y="47"/>
                      </a:lnTo>
                      <a:lnTo>
                        <a:pt x="498" y="71"/>
                      </a:lnTo>
                      <a:lnTo>
                        <a:pt x="508" y="100"/>
                      </a:lnTo>
                      <a:lnTo>
                        <a:pt x="514" y="131"/>
                      </a:lnTo>
                      <a:lnTo>
                        <a:pt x="516" y="165"/>
                      </a:lnTo>
                      <a:lnTo>
                        <a:pt x="516" y="165"/>
                      </a:lnTo>
                      <a:lnTo>
                        <a:pt x="514" y="197"/>
                      </a:lnTo>
                      <a:lnTo>
                        <a:pt x="508" y="229"/>
                      </a:lnTo>
                      <a:lnTo>
                        <a:pt x="498" y="257"/>
                      </a:lnTo>
                      <a:lnTo>
                        <a:pt x="485" y="281"/>
                      </a:lnTo>
                      <a:lnTo>
                        <a:pt x="469" y="302"/>
                      </a:lnTo>
                      <a:lnTo>
                        <a:pt x="451" y="315"/>
                      </a:lnTo>
                      <a:lnTo>
                        <a:pt x="430" y="326"/>
                      </a:lnTo>
                      <a:lnTo>
                        <a:pt x="419" y="328"/>
                      </a:lnTo>
                      <a:lnTo>
                        <a:pt x="406" y="328"/>
                      </a:lnTo>
                      <a:lnTo>
                        <a:pt x="406" y="328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7" name="Freeform 503"/>
                <p:cNvSpPr>
                  <a:spLocks/>
                </p:cNvSpPr>
                <p:nvPr/>
              </p:nvSpPr>
              <p:spPr bwMode="auto">
                <a:xfrm>
                  <a:off x="2000" y="1480"/>
                  <a:ext cx="440" cy="442"/>
                </a:xfrm>
                <a:custGeom>
                  <a:avLst/>
                  <a:gdLst/>
                  <a:ahLst/>
                  <a:cxnLst>
                    <a:cxn ang="0">
                      <a:pos x="254" y="21"/>
                    </a:cxn>
                    <a:cxn ang="0">
                      <a:pos x="254" y="21"/>
                    </a:cxn>
                    <a:cxn ang="0">
                      <a:pos x="278" y="50"/>
                    </a:cxn>
                    <a:cxn ang="0">
                      <a:pos x="309" y="95"/>
                    </a:cxn>
                    <a:cxn ang="0">
                      <a:pos x="343" y="153"/>
                    </a:cxn>
                    <a:cxn ang="0">
                      <a:pos x="380" y="218"/>
                    </a:cxn>
                    <a:cxn ang="0">
                      <a:pos x="412" y="282"/>
                    </a:cxn>
                    <a:cxn ang="0">
                      <a:pos x="425" y="313"/>
                    </a:cxn>
                    <a:cxn ang="0">
                      <a:pos x="433" y="345"/>
                    </a:cxn>
                    <a:cxn ang="0">
                      <a:pos x="438" y="371"/>
                    </a:cxn>
                    <a:cxn ang="0">
                      <a:pos x="440" y="394"/>
                    </a:cxn>
                    <a:cxn ang="0">
                      <a:pos x="435" y="413"/>
                    </a:cxn>
                    <a:cxn ang="0">
                      <a:pos x="433" y="421"/>
                    </a:cxn>
                    <a:cxn ang="0">
                      <a:pos x="427" y="429"/>
                    </a:cxn>
                    <a:cxn ang="0">
                      <a:pos x="427" y="429"/>
                    </a:cxn>
                    <a:cxn ang="0">
                      <a:pos x="419" y="434"/>
                    </a:cxn>
                    <a:cxn ang="0">
                      <a:pos x="412" y="436"/>
                    </a:cxn>
                    <a:cxn ang="0">
                      <a:pos x="393" y="442"/>
                    </a:cxn>
                    <a:cxn ang="0">
                      <a:pos x="370" y="439"/>
                    </a:cxn>
                    <a:cxn ang="0">
                      <a:pos x="341" y="434"/>
                    </a:cxn>
                    <a:cxn ang="0">
                      <a:pos x="312" y="426"/>
                    </a:cxn>
                    <a:cxn ang="0">
                      <a:pos x="281" y="413"/>
                    </a:cxn>
                    <a:cxn ang="0">
                      <a:pos x="215" y="381"/>
                    </a:cxn>
                    <a:cxn ang="0">
                      <a:pos x="152" y="347"/>
                    </a:cxn>
                    <a:cxn ang="0">
                      <a:pos x="94" y="310"/>
                    </a:cxn>
                    <a:cxn ang="0">
                      <a:pos x="50" y="279"/>
                    </a:cxn>
                    <a:cxn ang="0">
                      <a:pos x="21" y="255"/>
                    </a:cxn>
                    <a:cxn ang="0">
                      <a:pos x="21" y="255"/>
                    </a:cxn>
                    <a:cxn ang="0">
                      <a:pos x="16" y="247"/>
                    </a:cxn>
                    <a:cxn ang="0">
                      <a:pos x="8" y="237"/>
                    </a:cxn>
                    <a:cxn ang="0">
                      <a:pos x="0" y="216"/>
                    </a:cxn>
                    <a:cxn ang="0">
                      <a:pos x="0" y="192"/>
                    </a:cxn>
                    <a:cxn ang="0">
                      <a:pos x="3" y="169"/>
                    </a:cxn>
                    <a:cxn ang="0">
                      <a:pos x="11" y="140"/>
                    </a:cxn>
                    <a:cxn ang="0">
                      <a:pos x="21" y="113"/>
                    </a:cxn>
                    <a:cxn ang="0">
                      <a:pos x="39" y="87"/>
                    </a:cxn>
                    <a:cxn ang="0">
                      <a:pos x="60" y="64"/>
                    </a:cxn>
                    <a:cxn ang="0">
                      <a:pos x="60" y="64"/>
                    </a:cxn>
                    <a:cxn ang="0">
                      <a:pos x="87" y="40"/>
                    </a:cxn>
                    <a:cxn ang="0">
                      <a:pos x="113" y="24"/>
                    </a:cxn>
                    <a:cxn ang="0">
                      <a:pos x="139" y="11"/>
                    </a:cxn>
                    <a:cxn ang="0">
                      <a:pos x="165" y="3"/>
                    </a:cxn>
                    <a:cxn ang="0">
                      <a:pos x="191" y="0"/>
                    </a:cxn>
                    <a:cxn ang="0">
                      <a:pos x="215" y="3"/>
                    </a:cxn>
                    <a:cxn ang="0">
                      <a:pos x="236" y="11"/>
                    </a:cxn>
                    <a:cxn ang="0">
                      <a:pos x="246" y="16"/>
                    </a:cxn>
                    <a:cxn ang="0">
                      <a:pos x="254" y="21"/>
                    </a:cxn>
                    <a:cxn ang="0">
                      <a:pos x="254" y="21"/>
                    </a:cxn>
                  </a:cxnLst>
                  <a:rect l="0" t="0" r="r" b="b"/>
                  <a:pathLst>
                    <a:path w="440" h="442">
                      <a:moveTo>
                        <a:pt x="254" y="21"/>
                      </a:moveTo>
                      <a:lnTo>
                        <a:pt x="254" y="21"/>
                      </a:lnTo>
                      <a:lnTo>
                        <a:pt x="278" y="50"/>
                      </a:lnTo>
                      <a:lnTo>
                        <a:pt x="309" y="95"/>
                      </a:lnTo>
                      <a:lnTo>
                        <a:pt x="343" y="153"/>
                      </a:lnTo>
                      <a:lnTo>
                        <a:pt x="380" y="218"/>
                      </a:lnTo>
                      <a:lnTo>
                        <a:pt x="412" y="282"/>
                      </a:lnTo>
                      <a:lnTo>
                        <a:pt x="425" y="313"/>
                      </a:lnTo>
                      <a:lnTo>
                        <a:pt x="433" y="345"/>
                      </a:lnTo>
                      <a:lnTo>
                        <a:pt x="438" y="371"/>
                      </a:lnTo>
                      <a:lnTo>
                        <a:pt x="440" y="394"/>
                      </a:lnTo>
                      <a:lnTo>
                        <a:pt x="435" y="413"/>
                      </a:lnTo>
                      <a:lnTo>
                        <a:pt x="433" y="421"/>
                      </a:lnTo>
                      <a:lnTo>
                        <a:pt x="427" y="429"/>
                      </a:lnTo>
                      <a:lnTo>
                        <a:pt x="427" y="429"/>
                      </a:lnTo>
                      <a:lnTo>
                        <a:pt x="419" y="434"/>
                      </a:lnTo>
                      <a:lnTo>
                        <a:pt x="412" y="436"/>
                      </a:lnTo>
                      <a:lnTo>
                        <a:pt x="393" y="442"/>
                      </a:lnTo>
                      <a:lnTo>
                        <a:pt x="370" y="439"/>
                      </a:lnTo>
                      <a:lnTo>
                        <a:pt x="341" y="434"/>
                      </a:lnTo>
                      <a:lnTo>
                        <a:pt x="312" y="426"/>
                      </a:lnTo>
                      <a:lnTo>
                        <a:pt x="281" y="413"/>
                      </a:lnTo>
                      <a:lnTo>
                        <a:pt x="215" y="381"/>
                      </a:lnTo>
                      <a:lnTo>
                        <a:pt x="152" y="347"/>
                      </a:lnTo>
                      <a:lnTo>
                        <a:pt x="94" y="310"/>
                      </a:lnTo>
                      <a:lnTo>
                        <a:pt x="50" y="279"/>
                      </a:lnTo>
                      <a:lnTo>
                        <a:pt x="21" y="255"/>
                      </a:lnTo>
                      <a:lnTo>
                        <a:pt x="21" y="255"/>
                      </a:lnTo>
                      <a:lnTo>
                        <a:pt x="16" y="247"/>
                      </a:lnTo>
                      <a:lnTo>
                        <a:pt x="8" y="237"/>
                      </a:lnTo>
                      <a:lnTo>
                        <a:pt x="0" y="216"/>
                      </a:lnTo>
                      <a:lnTo>
                        <a:pt x="0" y="192"/>
                      </a:lnTo>
                      <a:lnTo>
                        <a:pt x="3" y="169"/>
                      </a:lnTo>
                      <a:lnTo>
                        <a:pt x="11" y="140"/>
                      </a:lnTo>
                      <a:lnTo>
                        <a:pt x="21" y="113"/>
                      </a:lnTo>
                      <a:lnTo>
                        <a:pt x="39" y="87"/>
                      </a:lnTo>
                      <a:lnTo>
                        <a:pt x="60" y="64"/>
                      </a:lnTo>
                      <a:lnTo>
                        <a:pt x="60" y="64"/>
                      </a:lnTo>
                      <a:lnTo>
                        <a:pt x="87" y="40"/>
                      </a:lnTo>
                      <a:lnTo>
                        <a:pt x="113" y="24"/>
                      </a:lnTo>
                      <a:lnTo>
                        <a:pt x="139" y="11"/>
                      </a:lnTo>
                      <a:lnTo>
                        <a:pt x="165" y="3"/>
                      </a:lnTo>
                      <a:lnTo>
                        <a:pt x="191" y="0"/>
                      </a:lnTo>
                      <a:lnTo>
                        <a:pt x="215" y="3"/>
                      </a:lnTo>
                      <a:lnTo>
                        <a:pt x="236" y="11"/>
                      </a:lnTo>
                      <a:lnTo>
                        <a:pt x="246" y="16"/>
                      </a:lnTo>
                      <a:lnTo>
                        <a:pt x="254" y="21"/>
                      </a:lnTo>
                      <a:lnTo>
                        <a:pt x="254" y="21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8" name="Freeform 516"/>
                <p:cNvSpPr>
                  <a:spLocks/>
                </p:cNvSpPr>
                <p:nvPr/>
              </p:nvSpPr>
              <p:spPr bwMode="auto">
                <a:xfrm>
                  <a:off x="2779" y="2261"/>
                  <a:ext cx="440" cy="441"/>
                </a:xfrm>
                <a:custGeom>
                  <a:avLst/>
                  <a:gdLst/>
                  <a:ahLst/>
                  <a:cxnLst>
                    <a:cxn ang="0">
                      <a:pos x="186" y="420"/>
                    </a:cxn>
                    <a:cxn ang="0">
                      <a:pos x="186" y="420"/>
                    </a:cxn>
                    <a:cxn ang="0">
                      <a:pos x="162" y="391"/>
                    </a:cxn>
                    <a:cxn ang="0">
                      <a:pos x="131" y="346"/>
                    </a:cxn>
                    <a:cxn ang="0">
                      <a:pos x="94" y="288"/>
                    </a:cxn>
                    <a:cxn ang="0">
                      <a:pos x="60" y="225"/>
                    </a:cxn>
                    <a:cxn ang="0">
                      <a:pos x="28" y="160"/>
                    </a:cxn>
                    <a:cxn ang="0">
                      <a:pos x="15" y="128"/>
                    </a:cxn>
                    <a:cxn ang="0">
                      <a:pos x="7" y="97"/>
                    </a:cxn>
                    <a:cxn ang="0">
                      <a:pos x="2" y="70"/>
                    </a:cxn>
                    <a:cxn ang="0">
                      <a:pos x="0" y="47"/>
                    </a:cxn>
                    <a:cxn ang="0">
                      <a:pos x="5" y="28"/>
                    </a:cxn>
                    <a:cxn ang="0">
                      <a:pos x="7" y="21"/>
                    </a:cxn>
                    <a:cxn ang="0">
                      <a:pos x="13" y="13"/>
                    </a:cxn>
                    <a:cxn ang="0">
                      <a:pos x="13" y="13"/>
                    </a:cxn>
                    <a:cxn ang="0">
                      <a:pos x="21" y="7"/>
                    </a:cxn>
                    <a:cxn ang="0">
                      <a:pos x="28" y="5"/>
                    </a:cxn>
                    <a:cxn ang="0">
                      <a:pos x="47" y="0"/>
                    </a:cxn>
                    <a:cxn ang="0">
                      <a:pos x="70" y="2"/>
                    </a:cxn>
                    <a:cxn ang="0">
                      <a:pos x="97" y="7"/>
                    </a:cxn>
                    <a:cxn ang="0">
                      <a:pos x="128" y="15"/>
                    </a:cxn>
                    <a:cxn ang="0">
                      <a:pos x="157" y="28"/>
                    </a:cxn>
                    <a:cxn ang="0">
                      <a:pos x="222" y="60"/>
                    </a:cxn>
                    <a:cxn ang="0">
                      <a:pos x="288" y="97"/>
                    </a:cxn>
                    <a:cxn ang="0">
                      <a:pos x="346" y="131"/>
                    </a:cxn>
                    <a:cxn ang="0">
                      <a:pos x="390" y="162"/>
                    </a:cxn>
                    <a:cxn ang="0">
                      <a:pos x="416" y="186"/>
                    </a:cxn>
                    <a:cxn ang="0">
                      <a:pos x="416" y="186"/>
                    </a:cxn>
                    <a:cxn ang="0">
                      <a:pos x="424" y="194"/>
                    </a:cxn>
                    <a:cxn ang="0">
                      <a:pos x="430" y="204"/>
                    </a:cxn>
                    <a:cxn ang="0">
                      <a:pos x="437" y="225"/>
                    </a:cxn>
                    <a:cxn ang="0">
                      <a:pos x="440" y="249"/>
                    </a:cxn>
                    <a:cxn ang="0">
                      <a:pos x="437" y="275"/>
                    </a:cxn>
                    <a:cxn ang="0">
                      <a:pos x="430" y="302"/>
                    </a:cxn>
                    <a:cxn ang="0">
                      <a:pos x="416" y="328"/>
                    </a:cxn>
                    <a:cxn ang="0">
                      <a:pos x="401" y="354"/>
                    </a:cxn>
                    <a:cxn ang="0">
                      <a:pos x="377" y="378"/>
                    </a:cxn>
                    <a:cxn ang="0">
                      <a:pos x="377" y="378"/>
                    </a:cxn>
                    <a:cxn ang="0">
                      <a:pos x="353" y="401"/>
                    </a:cxn>
                    <a:cxn ang="0">
                      <a:pos x="327" y="417"/>
                    </a:cxn>
                    <a:cxn ang="0">
                      <a:pos x="301" y="430"/>
                    </a:cxn>
                    <a:cxn ang="0">
                      <a:pos x="272" y="438"/>
                    </a:cxn>
                    <a:cxn ang="0">
                      <a:pos x="249" y="441"/>
                    </a:cxn>
                    <a:cxn ang="0">
                      <a:pos x="225" y="438"/>
                    </a:cxn>
                    <a:cxn ang="0">
                      <a:pos x="204" y="433"/>
                    </a:cxn>
                    <a:cxn ang="0">
                      <a:pos x="194" y="425"/>
                    </a:cxn>
                    <a:cxn ang="0">
                      <a:pos x="186" y="420"/>
                    </a:cxn>
                    <a:cxn ang="0">
                      <a:pos x="186" y="420"/>
                    </a:cxn>
                  </a:cxnLst>
                  <a:rect l="0" t="0" r="r" b="b"/>
                  <a:pathLst>
                    <a:path w="440" h="441">
                      <a:moveTo>
                        <a:pt x="186" y="420"/>
                      </a:moveTo>
                      <a:lnTo>
                        <a:pt x="186" y="420"/>
                      </a:lnTo>
                      <a:lnTo>
                        <a:pt x="162" y="391"/>
                      </a:lnTo>
                      <a:lnTo>
                        <a:pt x="131" y="346"/>
                      </a:lnTo>
                      <a:lnTo>
                        <a:pt x="94" y="288"/>
                      </a:lnTo>
                      <a:lnTo>
                        <a:pt x="60" y="225"/>
                      </a:lnTo>
                      <a:lnTo>
                        <a:pt x="28" y="160"/>
                      </a:lnTo>
                      <a:lnTo>
                        <a:pt x="15" y="128"/>
                      </a:lnTo>
                      <a:lnTo>
                        <a:pt x="7" y="97"/>
                      </a:lnTo>
                      <a:lnTo>
                        <a:pt x="2" y="70"/>
                      </a:lnTo>
                      <a:lnTo>
                        <a:pt x="0" y="47"/>
                      </a:lnTo>
                      <a:lnTo>
                        <a:pt x="5" y="28"/>
                      </a:lnTo>
                      <a:lnTo>
                        <a:pt x="7" y="21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21" y="7"/>
                      </a:lnTo>
                      <a:lnTo>
                        <a:pt x="28" y="5"/>
                      </a:lnTo>
                      <a:lnTo>
                        <a:pt x="47" y="0"/>
                      </a:lnTo>
                      <a:lnTo>
                        <a:pt x="70" y="2"/>
                      </a:lnTo>
                      <a:lnTo>
                        <a:pt x="97" y="7"/>
                      </a:lnTo>
                      <a:lnTo>
                        <a:pt x="128" y="15"/>
                      </a:lnTo>
                      <a:lnTo>
                        <a:pt x="157" y="28"/>
                      </a:lnTo>
                      <a:lnTo>
                        <a:pt x="222" y="60"/>
                      </a:lnTo>
                      <a:lnTo>
                        <a:pt x="288" y="97"/>
                      </a:lnTo>
                      <a:lnTo>
                        <a:pt x="346" y="131"/>
                      </a:lnTo>
                      <a:lnTo>
                        <a:pt x="390" y="162"/>
                      </a:lnTo>
                      <a:lnTo>
                        <a:pt x="416" y="186"/>
                      </a:lnTo>
                      <a:lnTo>
                        <a:pt x="416" y="186"/>
                      </a:lnTo>
                      <a:lnTo>
                        <a:pt x="424" y="194"/>
                      </a:lnTo>
                      <a:lnTo>
                        <a:pt x="430" y="204"/>
                      </a:lnTo>
                      <a:lnTo>
                        <a:pt x="437" y="225"/>
                      </a:lnTo>
                      <a:lnTo>
                        <a:pt x="440" y="249"/>
                      </a:lnTo>
                      <a:lnTo>
                        <a:pt x="437" y="275"/>
                      </a:lnTo>
                      <a:lnTo>
                        <a:pt x="430" y="302"/>
                      </a:lnTo>
                      <a:lnTo>
                        <a:pt x="416" y="328"/>
                      </a:lnTo>
                      <a:lnTo>
                        <a:pt x="401" y="354"/>
                      </a:lnTo>
                      <a:lnTo>
                        <a:pt x="377" y="378"/>
                      </a:lnTo>
                      <a:lnTo>
                        <a:pt x="377" y="378"/>
                      </a:lnTo>
                      <a:lnTo>
                        <a:pt x="353" y="401"/>
                      </a:lnTo>
                      <a:lnTo>
                        <a:pt x="327" y="417"/>
                      </a:lnTo>
                      <a:lnTo>
                        <a:pt x="301" y="430"/>
                      </a:lnTo>
                      <a:lnTo>
                        <a:pt x="272" y="438"/>
                      </a:lnTo>
                      <a:lnTo>
                        <a:pt x="249" y="441"/>
                      </a:lnTo>
                      <a:lnTo>
                        <a:pt x="225" y="438"/>
                      </a:lnTo>
                      <a:lnTo>
                        <a:pt x="204" y="433"/>
                      </a:lnTo>
                      <a:lnTo>
                        <a:pt x="194" y="425"/>
                      </a:lnTo>
                      <a:lnTo>
                        <a:pt x="186" y="420"/>
                      </a:lnTo>
                      <a:lnTo>
                        <a:pt x="186" y="420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9" name="Freeform 529"/>
                <p:cNvSpPr>
                  <a:spLocks/>
                </p:cNvSpPr>
                <p:nvPr/>
              </p:nvSpPr>
              <p:spPr bwMode="auto">
                <a:xfrm>
                  <a:off x="2000" y="2261"/>
                  <a:ext cx="440" cy="441"/>
                </a:xfrm>
                <a:custGeom>
                  <a:avLst/>
                  <a:gdLst/>
                  <a:ahLst/>
                  <a:cxnLst>
                    <a:cxn ang="0">
                      <a:pos x="21" y="186"/>
                    </a:cxn>
                    <a:cxn ang="0">
                      <a:pos x="21" y="186"/>
                    </a:cxn>
                    <a:cxn ang="0">
                      <a:pos x="50" y="162"/>
                    </a:cxn>
                    <a:cxn ang="0">
                      <a:pos x="94" y="131"/>
                    </a:cxn>
                    <a:cxn ang="0">
                      <a:pos x="152" y="97"/>
                    </a:cxn>
                    <a:cxn ang="0">
                      <a:pos x="215" y="60"/>
                    </a:cxn>
                    <a:cxn ang="0">
                      <a:pos x="281" y="28"/>
                    </a:cxn>
                    <a:cxn ang="0">
                      <a:pos x="312" y="15"/>
                    </a:cxn>
                    <a:cxn ang="0">
                      <a:pos x="341" y="7"/>
                    </a:cxn>
                    <a:cxn ang="0">
                      <a:pos x="370" y="2"/>
                    </a:cxn>
                    <a:cxn ang="0">
                      <a:pos x="393" y="0"/>
                    </a:cxn>
                    <a:cxn ang="0">
                      <a:pos x="412" y="5"/>
                    </a:cxn>
                    <a:cxn ang="0">
                      <a:pos x="419" y="7"/>
                    </a:cxn>
                    <a:cxn ang="0">
                      <a:pos x="427" y="13"/>
                    </a:cxn>
                    <a:cxn ang="0">
                      <a:pos x="427" y="13"/>
                    </a:cxn>
                    <a:cxn ang="0">
                      <a:pos x="433" y="21"/>
                    </a:cxn>
                    <a:cxn ang="0">
                      <a:pos x="435" y="28"/>
                    </a:cxn>
                    <a:cxn ang="0">
                      <a:pos x="440" y="47"/>
                    </a:cxn>
                    <a:cxn ang="0">
                      <a:pos x="438" y="70"/>
                    </a:cxn>
                    <a:cxn ang="0">
                      <a:pos x="433" y="97"/>
                    </a:cxn>
                    <a:cxn ang="0">
                      <a:pos x="425" y="128"/>
                    </a:cxn>
                    <a:cxn ang="0">
                      <a:pos x="412" y="160"/>
                    </a:cxn>
                    <a:cxn ang="0">
                      <a:pos x="380" y="225"/>
                    </a:cxn>
                    <a:cxn ang="0">
                      <a:pos x="343" y="288"/>
                    </a:cxn>
                    <a:cxn ang="0">
                      <a:pos x="309" y="346"/>
                    </a:cxn>
                    <a:cxn ang="0">
                      <a:pos x="278" y="391"/>
                    </a:cxn>
                    <a:cxn ang="0">
                      <a:pos x="254" y="420"/>
                    </a:cxn>
                    <a:cxn ang="0">
                      <a:pos x="254" y="420"/>
                    </a:cxn>
                    <a:cxn ang="0">
                      <a:pos x="246" y="425"/>
                    </a:cxn>
                    <a:cxn ang="0">
                      <a:pos x="236" y="433"/>
                    </a:cxn>
                    <a:cxn ang="0">
                      <a:pos x="215" y="438"/>
                    </a:cxn>
                    <a:cxn ang="0">
                      <a:pos x="191" y="441"/>
                    </a:cxn>
                    <a:cxn ang="0">
                      <a:pos x="165" y="438"/>
                    </a:cxn>
                    <a:cxn ang="0">
                      <a:pos x="139" y="430"/>
                    </a:cxn>
                    <a:cxn ang="0">
                      <a:pos x="113" y="417"/>
                    </a:cxn>
                    <a:cxn ang="0">
                      <a:pos x="87" y="401"/>
                    </a:cxn>
                    <a:cxn ang="0">
                      <a:pos x="60" y="378"/>
                    </a:cxn>
                    <a:cxn ang="0">
                      <a:pos x="60" y="378"/>
                    </a:cxn>
                    <a:cxn ang="0">
                      <a:pos x="39" y="354"/>
                    </a:cxn>
                    <a:cxn ang="0">
                      <a:pos x="21" y="328"/>
                    </a:cxn>
                    <a:cxn ang="0">
                      <a:pos x="11" y="302"/>
                    </a:cxn>
                    <a:cxn ang="0">
                      <a:pos x="3" y="275"/>
                    </a:cxn>
                    <a:cxn ang="0">
                      <a:pos x="0" y="249"/>
                    </a:cxn>
                    <a:cxn ang="0">
                      <a:pos x="0" y="225"/>
                    </a:cxn>
                    <a:cxn ang="0">
                      <a:pos x="8" y="204"/>
                    </a:cxn>
                    <a:cxn ang="0">
                      <a:pos x="16" y="194"/>
                    </a:cxn>
                    <a:cxn ang="0">
                      <a:pos x="21" y="186"/>
                    </a:cxn>
                    <a:cxn ang="0">
                      <a:pos x="21" y="186"/>
                    </a:cxn>
                  </a:cxnLst>
                  <a:rect l="0" t="0" r="r" b="b"/>
                  <a:pathLst>
                    <a:path w="440" h="441">
                      <a:moveTo>
                        <a:pt x="21" y="186"/>
                      </a:moveTo>
                      <a:lnTo>
                        <a:pt x="21" y="186"/>
                      </a:lnTo>
                      <a:lnTo>
                        <a:pt x="50" y="162"/>
                      </a:lnTo>
                      <a:lnTo>
                        <a:pt x="94" y="131"/>
                      </a:lnTo>
                      <a:lnTo>
                        <a:pt x="152" y="97"/>
                      </a:lnTo>
                      <a:lnTo>
                        <a:pt x="215" y="60"/>
                      </a:lnTo>
                      <a:lnTo>
                        <a:pt x="281" y="28"/>
                      </a:lnTo>
                      <a:lnTo>
                        <a:pt x="312" y="15"/>
                      </a:lnTo>
                      <a:lnTo>
                        <a:pt x="341" y="7"/>
                      </a:lnTo>
                      <a:lnTo>
                        <a:pt x="370" y="2"/>
                      </a:lnTo>
                      <a:lnTo>
                        <a:pt x="393" y="0"/>
                      </a:lnTo>
                      <a:lnTo>
                        <a:pt x="412" y="5"/>
                      </a:lnTo>
                      <a:lnTo>
                        <a:pt x="419" y="7"/>
                      </a:lnTo>
                      <a:lnTo>
                        <a:pt x="427" y="13"/>
                      </a:lnTo>
                      <a:lnTo>
                        <a:pt x="427" y="13"/>
                      </a:lnTo>
                      <a:lnTo>
                        <a:pt x="433" y="21"/>
                      </a:lnTo>
                      <a:lnTo>
                        <a:pt x="435" y="28"/>
                      </a:lnTo>
                      <a:lnTo>
                        <a:pt x="440" y="47"/>
                      </a:lnTo>
                      <a:lnTo>
                        <a:pt x="438" y="70"/>
                      </a:lnTo>
                      <a:lnTo>
                        <a:pt x="433" y="97"/>
                      </a:lnTo>
                      <a:lnTo>
                        <a:pt x="425" y="128"/>
                      </a:lnTo>
                      <a:lnTo>
                        <a:pt x="412" y="160"/>
                      </a:lnTo>
                      <a:lnTo>
                        <a:pt x="380" y="225"/>
                      </a:lnTo>
                      <a:lnTo>
                        <a:pt x="343" y="288"/>
                      </a:lnTo>
                      <a:lnTo>
                        <a:pt x="309" y="346"/>
                      </a:lnTo>
                      <a:lnTo>
                        <a:pt x="278" y="391"/>
                      </a:lnTo>
                      <a:lnTo>
                        <a:pt x="254" y="420"/>
                      </a:lnTo>
                      <a:lnTo>
                        <a:pt x="254" y="420"/>
                      </a:lnTo>
                      <a:lnTo>
                        <a:pt x="246" y="425"/>
                      </a:lnTo>
                      <a:lnTo>
                        <a:pt x="236" y="433"/>
                      </a:lnTo>
                      <a:lnTo>
                        <a:pt x="215" y="438"/>
                      </a:lnTo>
                      <a:lnTo>
                        <a:pt x="191" y="441"/>
                      </a:lnTo>
                      <a:lnTo>
                        <a:pt x="165" y="438"/>
                      </a:lnTo>
                      <a:lnTo>
                        <a:pt x="139" y="430"/>
                      </a:lnTo>
                      <a:lnTo>
                        <a:pt x="113" y="417"/>
                      </a:lnTo>
                      <a:lnTo>
                        <a:pt x="87" y="401"/>
                      </a:lnTo>
                      <a:lnTo>
                        <a:pt x="60" y="378"/>
                      </a:lnTo>
                      <a:lnTo>
                        <a:pt x="60" y="378"/>
                      </a:lnTo>
                      <a:lnTo>
                        <a:pt x="39" y="354"/>
                      </a:lnTo>
                      <a:lnTo>
                        <a:pt x="21" y="328"/>
                      </a:lnTo>
                      <a:lnTo>
                        <a:pt x="11" y="302"/>
                      </a:lnTo>
                      <a:lnTo>
                        <a:pt x="3" y="275"/>
                      </a:lnTo>
                      <a:lnTo>
                        <a:pt x="0" y="249"/>
                      </a:lnTo>
                      <a:lnTo>
                        <a:pt x="0" y="225"/>
                      </a:lnTo>
                      <a:lnTo>
                        <a:pt x="8" y="204"/>
                      </a:lnTo>
                      <a:lnTo>
                        <a:pt x="16" y="194"/>
                      </a:lnTo>
                      <a:lnTo>
                        <a:pt x="21" y="186"/>
                      </a:lnTo>
                      <a:lnTo>
                        <a:pt x="21" y="186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10" name="Freeform 542"/>
                <p:cNvSpPr>
                  <a:spLocks/>
                </p:cNvSpPr>
                <p:nvPr/>
              </p:nvSpPr>
              <p:spPr bwMode="auto">
                <a:xfrm>
                  <a:off x="2779" y="1480"/>
                  <a:ext cx="440" cy="442"/>
                </a:xfrm>
                <a:custGeom>
                  <a:avLst/>
                  <a:gdLst/>
                  <a:ahLst/>
                  <a:cxnLst>
                    <a:cxn ang="0">
                      <a:pos x="416" y="255"/>
                    </a:cxn>
                    <a:cxn ang="0">
                      <a:pos x="416" y="255"/>
                    </a:cxn>
                    <a:cxn ang="0">
                      <a:pos x="390" y="279"/>
                    </a:cxn>
                    <a:cxn ang="0">
                      <a:pos x="346" y="310"/>
                    </a:cxn>
                    <a:cxn ang="0">
                      <a:pos x="288" y="347"/>
                    </a:cxn>
                    <a:cxn ang="0">
                      <a:pos x="222" y="381"/>
                    </a:cxn>
                    <a:cxn ang="0">
                      <a:pos x="157" y="413"/>
                    </a:cxn>
                    <a:cxn ang="0">
                      <a:pos x="128" y="426"/>
                    </a:cxn>
                    <a:cxn ang="0">
                      <a:pos x="97" y="434"/>
                    </a:cxn>
                    <a:cxn ang="0">
                      <a:pos x="70" y="439"/>
                    </a:cxn>
                    <a:cxn ang="0">
                      <a:pos x="47" y="442"/>
                    </a:cxn>
                    <a:cxn ang="0">
                      <a:pos x="28" y="436"/>
                    </a:cxn>
                    <a:cxn ang="0">
                      <a:pos x="21" y="434"/>
                    </a:cxn>
                    <a:cxn ang="0">
                      <a:pos x="13" y="429"/>
                    </a:cxn>
                    <a:cxn ang="0">
                      <a:pos x="13" y="429"/>
                    </a:cxn>
                    <a:cxn ang="0">
                      <a:pos x="7" y="421"/>
                    </a:cxn>
                    <a:cxn ang="0">
                      <a:pos x="5" y="413"/>
                    </a:cxn>
                    <a:cxn ang="0">
                      <a:pos x="0" y="394"/>
                    </a:cxn>
                    <a:cxn ang="0">
                      <a:pos x="2" y="371"/>
                    </a:cxn>
                    <a:cxn ang="0">
                      <a:pos x="7" y="345"/>
                    </a:cxn>
                    <a:cxn ang="0">
                      <a:pos x="15" y="313"/>
                    </a:cxn>
                    <a:cxn ang="0">
                      <a:pos x="28" y="282"/>
                    </a:cxn>
                    <a:cxn ang="0">
                      <a:pos x="60" y="218"/>
                    </a:cxn>
                    <a:cxn ang="0">
                      <a:pos x="94" y="153"/>
                    </a:cxn>
                    <a:cxn ang="0">
                      <a:pos x="131" y="95"/>
                    </a:cxn>
                    <a:cxn ang="0">
                      <a:pos x="162" y="50"/>
                    </a:cxn>
                    <a:cxn ang="0">
                      <a:pos x="186" y="21"/>
                    </a:cxn>
                    <a:cxn ang="0">
                      <a:pos x="186" y="21"/>
                    </a:cxn>
                    <a:cxn ang="0">
                      <a:pos x="194" y="16"/>
                    </a:cxn>
                    <a:cxn ang="0">
                      <a:pos x="204" y="11"/>
                    </a:cxn>
                    <a:cxn ang="0">
                      <a:pos x="225" y="3"/>
                    </a:cxn>
                    <a:cxn ang="0">
                      <a:pos x="249" y="0"/>
                    </a:cxn>
                    <a:cxn ang="0">
                      <a:pos x="272" y="3"/>
                    </a:cxn>
                    <a:cxn ang="0">
                      <a:pos x="301" y="11"/>
                    </a:cxn>
                    <a:cxn ang="0">
                      <a:pos x="327" y="24"/>
                    </a:cxn>
                    <a:cxn ang="0">
                      <a:pos x="353" y="40"/>
                    </a:cxn>
                    <a:cxn ang="0">
                      <a:pos x="377" y="64"/>
                    </a:cxn>
                    <a:cxn ang="0">
                      <a:pos x="377" y="64"/>
                    </a:cxn>
                    <a:cxn ang="0">
                      <a:pos x="401" y="87"/>
                    </a:cxn>
                    <a:cxn ang="0">
                      <a:pos x="416" y="113"/>
                    </a:cxn>
                    <a:cxn ang="0">
                      <a:pos x="430" y="140"/>
                    </a:cxn>
                    <a:cxn ang="0">
                      <a:pos x="437" y="169"/>
                    </a:cxn>
                    <a:cxn ang="0">
                      <a:pos x="440" y="192"/>
                    </a:cxn>
                    <a:cxn ang="0">
                      <a:pos x="437" y="216"/>
                    </a:cxn>
                    <a:cxn ang="0">
                      <a:pos x="430" y="237"/>
                    </a:cxn>
                    <a:cxn ang="0">
                      <a:pos x="424" y="247"/>
                    </a:cxn>
                    <a:cxn ang="0">
                      <a:pos x="416" y="255"/>
                    </a:cxn>
                    <a:cxn ang="0">
                      <a:pos x="416" y="255"/>
                    </a:cxn>
                  </a:cxnLst>
                  <a:rect l="0" t="0" r="r" b="b"/>
                  <a:pathLst>
                    <a:path w="440" h="442">
                      <a:moveTo>
                        <a:pt x="416" y="255"/>
                      </a:moveTo>
                      <a:lnTo>
                        <a:pt x="416" y="255"/>
                      </a:lnTo>
                      <a:lnTo>
                        <a:pt x="390" y="279"/>
                      </a:lnTo>
                      <a:lnTo>
                        <a:pt x="346" y="310"/>
                      </a:lnTo>
                      <a:lnTo>
                        <a:pt x="288" y="347"/>
                      </a:lnTo>
                      <a:lnTo>
                        <a:pt x="222" y="381"/>
                      </a:lnTo>
                      <a:lnTo>
                        <a:pt x="157" y="413"/>
                      </a:lnTo>
                      <a:lnTo>
                        <a:pt x="128" y="426"/>
                      </a:lnTo>
                      <a:lnTo>
                        <a:pt x="97" y="434"/>
                      </a:lnTo>
                      <a:lnTo>
                        <a:pt x="70" y="439"/>
                      </a:lnTo>
                      <a:lnTo>
                        <a:pt x="47" y="442"/>
                      </a:lnTo>
                      <a:lnTo>
                        <a:pt x="28" y="436"/>
                      </a:lnTo>
                      <a:lnTo>
                        <a:pt x="21" y="434"/>
                      </a:lnTo>
                      <a:lnTo>
                        <a:pt x="13" y="429"/>
                      </a:lnTo>
                      <a:lnTo>
                        <a:pt x="13" y="429"/>
                      </a:lnTo>
                      <a:lnTo>
                        <a:pt x="7" y="421"/>
                      </a:lnTo>
                      <a:lnTo>
                        <a:pt x="5" y="413"/>
                      </a:lnTo>
                      <a:lnTo>
                        <a:pt x="0" y="394"/>
                      </a:lnTo>
                      <a:lnTo>
                        <a:pt x="2" y="371"/>
                      </a:lnTo>
                      <a:lnTo>
                        <a:pt x="7" y="345"/>
                      </a:lnTo>
                      <a:lnTo>
                        <a:pt x="15" y="313"/>
                      </a:lnTo>
                      <a:lnTo>
                        <a:pt x="28" y="282"/>
                      </a:lnTo>
                      <a:lnTo>
                        <a:pt x="60" y="218"/>
                      </a:lnTo>
                      <a:lnTo>
                        <a:pt x="94" y="153"/>
                      </a:lnTo>
                      <a:lnTo>
                        <a:pt x="131" y="95"/>
                      </a:lnTo>
                      <a:lnTo>
                        <a:pt x="162" y="50"/>
                      </a:lnTo>
                      <a:lnTo>
                        <a:pt x="186" y="21"/>
                      </a:lnTo>
                      <a:lnTo>
                        <a:pt x="186" y="21"/>
                      </a:lnTo>
                      <a:lnTo>
                        <a:pt x="194" y="16"/>
                      </a:lnTo>
                      <a:lnTo>
                        <a:pt x="204" y="11"/>
                      </a:lnTo>
                      <a:lnTo>
                        <a:pt x="225" y="3"/>
                      </a:lnTo>
                      <a:lnTo>
                        <a:pt x="249" y="0"/>
                      </a:lnTo>
                      <a:lnTo>
                        <a:pt x="272" y="3"/>
                      </a:lnTo>
                      <a:lnTo>
                        <a:pt x="301" y="11"/>
                      </a:lnTo>
                      <a:lnTo>
                        <a:pt x="327" y="24"/>
                      </a:lnTo>
                      <a:lnTo>
                        <a:pt x="353" y="40"/>
                      </a:lnTo>
                      <a:lnTo>
                        <a:pt x="377" y="64"/>
                      </a:lnTo>
                      <a:lnTo>
                        <a:pt x="377" y="64"/>
                      </a:lnTo>
                      <a:lnTo>
                        <a:pt x="401" y="87"/>
                      </a:lnTo>
                      <a:lnTo>
                        <a:pt x="416" y="113"/>
                      </a:lnTo>
                      <a:lnTo>
                        <a:pt x="430" y="140"/>
                      </a:lnTo>
                      <a:lnTo>
                        <a:pt x="437" y="169"/>
                      </a:lnTo>
                      <a:lnTo>
                        <a:pt x="440" y="192"/>
                      </a:lnTo>
                      <a:lnTo>
                        <a:pt x="437" y="216"/>
                      </a:lnTo>
                      <a:lnTo>
                        <a:pt x="430" y="237"/>
                      </a:lnTo>
                      <a:lnTo>
                        <a:pt x="424" y="247"/>
                      </a:lnTo>
                      <a:lnTo>
                        <a:pt x="416" y="255"/>
                      </a:lnTo>
                      <a:lnTo>
                        <a:pt x="416" y="255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313" name="Freeform 556"/>
              <p:cNvSpPr>
                <a:spLocks/>
              </p:cNvSpPr>
              <p:nvPr/>
            </p:nvSpPr>
            <p:spPr bwMode="auto">
              <a:xfrm>
                <a:off x="3444875" y="2587626"/>
                <a:ext cx="307975" cy="358775"/>
              </a:xfrm>
              <a:custGeom>
                <a:avLst/>
                <a:gdLst/>
                <a:ahLst/>
                <a:cxnLst>
                  <a:cxn ang="0">
                    <a:pos x="155" y="226"/>
                  </a:cxn>
                  <a:cxn ang="0">
                    <a:pos x="53" y="174"/>
                  </a:cxn>
                  <a:cxn ang="0">
                    <a:pos x="155" y="202"/>
                  </a:cxn>
                  <a:cxn ang="0">
                    <a:pos x="0" y="0"/>
                  </a:cxn>
                  <a:cxn ang="0">
                    <a:pos x="171" y="187"/>
                  </a:cxn>
                  <a:cxn ang="0">
                    <a:pos x="158" y="97"/>
                  </a:cxn>
                  <a:cxn ang="0">
                    <a:pos x="194" y="189"/>
                  </a:cxn>
                  <a:cxn ang="0">
                    <a:pos x="155" y="226"/>
                  </a:cxn>
                </a:cxnLst>
                <a:rect l="0" t="0" r="r" b="b"/>
                <a:pathLst>
                  <a:path w="194" h="226">
                    <a:moveTo>
                      <a:pt x="155" y="226"/>
                    </a:moveTo>
                    <a:lnTo>
                      <a:pt x="53" y="174"/>
                    </a:lnTo>
                    <a:lnTo>
                      <a:pt x="155" y="202"/>
                    </a:lnTo>
                    <a:lnTo>
                      <a:pt x="0" y="0"/>
                    </a:lnTo>
                    <a:lnTo>
                      <a:pt x="171" y="187"/>
                    </a:lnTo>
                    <a:lnTo>
                      <a:pt x="158" y="97"/>
                    </a:lnTo>
                    <a:lnTo>
                      <a:pt x="194" y="189"/>
                    </a:lnTo>
                    <a:lnTo>
                      <a:pt x="155" y="226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4" name="Freeform 557"/>
              <p:cNvSpPr>
                <a:spLocks/>
              </p:cNvSpPr>
              <p:nvPr/>
            </p:nvSpPr>
            <p:spPr bwMode="auto">
              <a:xfrm>
                <a:off x="4494213" y="3659188"/>
                <a:ext cx="312738" cy="354013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142" y="53"/>
                  </a:cxn>
                  <a:cxn ang="0">
                    <a:pos x="39" y="24"/>
                  </a:cxn>
                  <a:cxn ang="0">
                    <a:pos x="197" y="223"/>
                  </a:cxn>
                  <a:cxn ang="0">
                    <a:pos x="24" y="42"/>
                  </a:cxn>
                  <a:cxn ang="0">
                    <a:pos x="39" y="129"/>
                  </a:cxn>
                  <a:cxn ang="0">
                    <a:pos x="0" y="40"/>
                  </a:cxn>
                  <a:cxn ang="0">
                    <a:pos x="39" y="0"/>
                  </a:cxn>
                </a:cxnLst>
                <a:rect l="0" t="0" r="r" b="b"/>
                <a:pathLst>
                  <a:path w="197" h="223">
                    <a:moveTo>
                      <a:pt x="39" y="0"/>
                    </a:moveTo>
                    <a:lnTo>
                      <a:pt x="142" y="53"/>
                    </a:lnTo>
                    <a:lnTo>
                      <a:pt x="39" y="24"/>
                    </a:lnTo>
                    <a:lnTo>
                      <a:pt x="197" y="223"/>
                    </a:lnTo>
                    <a:lnTo>
                      <a:pt x="24" y="42"/>
                    </a:lnTo>
                    <a:lnTo>
                      <a:pt x="39" y="129"/>
                    </a:lnTo>
                    <a:lnTo>
                      <a:pt x="0" y="4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5" name="Freeform 558"/>
              <p:cNvSpPr>
                <a:spLocks/>
              </p:cNvSpPr>
              <p:nvPr/>
            </p:nvSpPr>
            <p:spPr bwMode="auto">
              <a:xfrm>
                <a:off x="3408363" y="3697288"/>
                <a:ext cx="354013" cy="312738"/>
              </a:xfrm>
              <a:custGeom>
                <a:avLst/>
                <a:gdLst/>
                <a:ahLst/>
                <a:cxnLst>
                  <a:cxn ang="0">
                    <a:pos x="223" y="39"/>
                  </a:cxn>
                  <a:cxn ang="0">
                    <a:pos x="173" y="142"/>
                  </a:cxn>
                  <a:cxn ang="0">
                    <a:pos x="199" y="39"/>
                  </a:cxn>
                  <a:cxn ang="0">
                    <a:pos x="0" y="197"/>
                  </a:cxn>
                  <a:cxn ang="0">
                    <a:pos x="183" y="23"/>
                  </a:cxn>
                  <a:cxn ang="0">
                    <a:pos x="94" y="39"/>
                  </a:cxn>
                  <a:cxn ang="0">
                    <a:pos x="186" y="0"/>
                  </a:cxn>
                  <a:cxn ang="0">
                    <a:pos x="223" y="39"/>
                  </a:cxn>
                </a:cxnLst>
                <a:rect l="0" t="0" r="r" b="b"/>
                <a:pathLst>
                  <a:path w="223" h="197">
                    <a:moveTo>
                      <a:pt x="223" y="39"/>
                    </a:moveTo>
                    <a:lnTo>
                      <a:pt x="173" y="142"/>
                    </a:lnTo>
                    <a:lnTo>
                      <a:pt x="199" y="39"/>
                    </a:lnTo>
                    <a:lnTo>
                      <a:pt x="0" y="197"/>
                    </a:lnTo>
                    <a:lnTo>
                      <a:pt x="183" y="23"/>
                    </a:lnTo>
                    <a:lnTo>
                      <a:pt x="94" y="39"/>
                    </a:lnTo>
                    <a:lnTo>
                      <a:pt x="186" y="0"/>
                    </a:lnTo>
                    <a:lnTo>
                      <a:pt x="223" y="39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6" name="Freeform 559"/>
              <p:cNvSpPr>
                <a:spLocks/>
              </p:cNvSpPr>
              <p:nvPr/>
            </p:nvSpPr>
            <p:spPr bwMode="auto">
              <a:xfrm>
                <a:off x="4465638" y="2625726"/>
                <a:ext cx="344488" cy="320675"/>
              </a:xfrm>
              <a:custGeom>
                <a:avLst/>
                <a:gdLst/>
                <a:ahLst/>
                <a:cxnLst>
                  <a:cxn ang="0">
                    <a:pos x="0" y="163"/>
                  </a:cxn>
                  <a:cxn ang="0">
                    <a:pos x="47" y="58"/>
                  </a:cxn>
                  <a:cxn ang="0">
                    <a:pos x="23" y="163"/>
                  </a:cxn>
                  <a:cxn ang="0">
                    <a:pos x="217" y="0"/>
                  </a:cxn>
                  <a:cxn ang="0">
                    <a:pos x="39" y="176"/>
                  </a:cxn>
                  <a:cxn ang="0">
                    <a:pos x="128" y="160"/>
                  </a:cxn>
                  <a:cxn ang="0">
                    <a:pos x="36" y="202"/>
                  </a:cxn>
                  <a:cxn ang="0">
                    <a:pos x="0" y="163"/>
                  </a:cxn>
                </a:cxnLst>
                <a:rect l="0" t="0" r="r" b="b"/>
                <a:pathLst>
                  <a:path w="217" h="202">
                    <a:moveTo>
                      <a:pt x="0" y="163"/>
                    </a:moveTo>
                    <a:lnTo>
                      <a:pt x="47" y="58"/>
                    </a:lnTo>
                    <a:lnTo>
                      <a:pt x="23" y="163"/>
                    </a:lnTo>
                    <a:lnTo>
                      <a:pt x="217" y="0"/>
                    </a:lnTo>
                    <a:lnTo>
                      <a:pt x="39" y="176"/>
                    </a:lnTo>
                    <a:lnTo>
                      <a:pt x="128" y="160"/>
                    </a:lnTo>
                    <a:lnTo>
                      <a:pt x="36" y="202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7" name="Freeform 560"/>
              <p:cNvSpPr>
                <a:spLocks/>
              </p:cNvSpPr>
              <p:nvPr/>
            </p:nvSpPr>
            <p:spPr bwMode="auto">
              <a:xfrm>
                <a:off x="3213100" y="3246438"/>
                <a:ext cx="344488" cy="107950"/>
              </a:xfrm>
              <a:custGeom>
                <a:avLst/>
                <a:gdLst/>
                <a:ahLst/>
                <a:cxnLst>
                  <a:cxn ang="0">
                    <a:pos x="212" y="21"/>
                  </a:cxn>
                  <a:cxn ang="0">
                    <a:pos x="112" y="0"/>
                  </a:cxn>
                  <a:cxn ang="0">
                    <a:pos x="181" y="29"/>
                  </a:cxn>
                  <a:cxn ang="0">
                    <a:pos x="0" y="68"/>
                  </a:cxn>
                  <a:cxn ang="0">
                    <a:pos x="217" y="55"/>
                  </a:cxn>
                  <a:cxn ang="0">
                    <a:pos x="212" y="21"/>
                  </a:cxn>
                </a:cxnLst>
                <a:rect l="0" t="0" r="r" b="b"/>
                <a:pathLst>
                  <a:path w="217" h="68">
                    <a:moveTo>
                      <a:pt x="212" y="21"/>
                    </a:moveTo>
                    <a:lnTo>
                      <a:pt x="112" y="0"/>
                    </a:lnTo>
                    <a:lnTo>
                      <a:pt x="181" y="29"/>
                    </a:lnTo>
                    <a:lnTo>
                      <a:pt x="0" y="68"/>
                    </a:lnTo>
                    <a:lnTo>
                      <a:pt x="217" y="55"/>
                    </a:lnTo>
                    <a:lnTo>
                      <a:pt x="212" y="21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8" name="Freeform 561"/>
              <p:cNvSpPr>
                <a:spLocks/>
              </p:cNvSpPr>
              <p:nvPr/>
            </p:nvSpPr>
            <p:spPr bwMode="auto">
              <a:xfrm>
                <a:off x="4673600" y="3284538"/>
                <a:ext cx="344488" cy="103188"/>
              </a:xfrm>
              <a:custGeom>
                <a:avLst/>
                <a:gdLst/>
                <a:ahLst/>
                <a:cxnLst>
                  <a:cxn ang="0">
                    <a:pos x="2" y="42"/>
                  </a:cxn>
                  <a:cxn ang="0">
                    <a:pos x="102" y="65"/>
                  </a:cxn>
                  <a:cxn ang="0">
                    <a:pos x="34" y="34"/>
                  </a:cxn>
                  <a:cxn ang="0">
                    <a:pos x="217" y="0"/>
                  </a:cxn>
                  <a:cxn ang="0">
                    <a:pos x="0" y="8"/>
                  </a:cxn>
                  <a:cxn ang="0">
                    <a:pos x="2" y="42"/>
                  </a:cxn>
                </a:cxnLst>
                <a:rect l="0" t="0" r="r" b="b"/>
                <a:pathLst>
                  <a:path w="217" h="65">
                    <a:moveTo>
                      <a:pt x="2" y="42"/>
                    </a:moveTo>
                    <a:lnTo>
                      <a:pt x="102" y="65"/>
                    </a:lnTo>
                    <a:lnTo>
                      <a:pt x="34" y="34"/>
                    </a:lnTo>
                    <a:lnTo>
                      <a:pt x="217" y="0"/>
                    </a:lnTo>
                    <a:lnTo>
                      <a:pt x="0" y="8"/>
                    </a:lnTo>
                    <a:lnTo>
                      <a:pt x="2" y="42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9" name="Freeform 562"/>
              <p:cNvSpPr>
                <a:spLocks/>
              </p:cNvSpPr>
              <p:nvPr/>
            </p:nvSpPr>
            <p:spPr bwMode="auto">
              <a:xfrm>
                <a:off x="4052888" y="3876676"/>
                <a:ext cx="107950" cy="346075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0" y="102"/>
                  </a:cxn>
                  <a:cxn ang="0">
                    <a:pos x="29" y="37"/>
                  </a:cxn>
                  <a:cxn ang="0">
                    <a:pos x="68" y="218"/>
                  </a:cxn>
                  <a:cxn ang="0">
                    <a:pos x="58" y="0"/>
                  </a:cxn>
                  <a:cxn ang="0">
                    <a:pos x="24" y="5"/>
                  </a:cxn>
                </a:cxnLst>
                <a:rect l="0" t="0" r="r" b="b"/>
                <a:pathLst>
                  <a:path w="68" h="218">
                    <a:moveTo>
                      <a:pt x="24" y="5"/>
                    </a:moveTo>
                    <a:lnTo>
                      <a:pt x="0" y="102"/>
                    </a:lnTo>
                    <a:lnTo>
                      <a:pt x="29" y="37"/>
                    </a:lnTo>
                    <a:lnTo>
                      <a:pt x="68" y="218"/>
                    </a:lnTo>
                    <a:lnTo>
                      <a:pt x="58" y="0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0" name="Freeform 563"/>
              <p:cNvSpPr>
                <a:spLocks/>
              </p:cNvSpPr>
              <p:nvPr/>
            </p:nvSpPr>
            <p:spPr bwMode="auto">
              <a:xfrm>
                <a:off x="4111625" y="2413001"/>
                <a:ext cx="100013" cy="346075"/>
              </a:xfrm>
              <a:custGeom>
                <a:avLst/>
                <a:gdLst/>
                <a:ahLst/>
                <a:cxnLst>
                  <a:cxn ang="0">
                    <a:pos x="39" y="215"/>
                  </a:cxn>
                  <a:cxn ang="0">
                    <a:pos x="63" y="115"/>
                  </a:cxn>
                  <a:cxn ang="0">
                    <a:pos x="31" y="184"/>
                  </a:cxn>
                  <a:cxn ang="0">
                    <a:pos x="0" y="0"/>
                  </a:cxn>
                  <a:cxn ang="0">
                    <a:pos x="5" y="218"/>
                  </a:cxn>
                  <a:cxn ang="0">
                    <a:pos x="39" y="215"/>
                  </a:cxn>
                </a:cxnLst>
                <a:rect l="0" t="0" r="r" b="b"/>
                <a:pathLst>
                  <a:path w="63" h="218">
                    <a:moveTo>
                      <a:pt x="39" y="215"/>
                    </a:moveTo>
                    <a:lnTo>
                      <a:pt x="63" y="115"/>
                    </a:lnTo>
                    <a:lnTo>
                      <a:pt x="31" y="184"/>
                    </a:lnTo>
                    <a:lnTo>
                      <a:pt x="0" y="0"/>
                    </a:lnTo>
                    <a:lnTo>
                      <a:pt x="5" y="218"/>
                    </a:lnTo>
                    <a:lnTo>
                      <a:pt x="39" y="215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1" name="Freeform 564"/>
              <p:cNvSpPr>
                <a:spLocks/>
              </p:cNvSpPr>
              <p:nvPr/>
            </p:nvSpPr>
            <p:spPr bwMode="auto">
              <a:xfrm>
                <a:off x="3544888" y="2746376"/>
                <a:ext cx="1136650" cy="1138238"/>
              </a:xfrm>
              <a:custGeom>
                <a:avLst/>
                <a:gdLst/>
                <a:ahLst/>
                <a:cxnLst>
                  <a:cxn ang="0">
                    <a:pos x="359" y="0"/>
                  </a:cxn>
                  <a:cxn ang="0">
                    <a:pos x="286" y="8"/>
                  </a:cxn>
                  <a:cxn ang="0">
                    <a:pos x="221" y="29"/>
                  </a:cxn>
                  <a:cxn ang="0">
                    <a:pos x="158" y="63"/>
                  </a:cxn>
                  <a:cxn ang="0">
                    <a:pos x="105" y="105"/>
                  </a:cxn>
                  <a:cxn ang="0">
                    <a:pos x="63" y="160"/>
                  </a:cxn>
                  <a:cxn ang="0">
                    <a:pos x="29" y="221"/>
                  </a:cxn>
                  <a:cxn ang="0">
                    <a:pos x="8" y="286"/>
                  </a:cxn>
                  <a:cxn ang="0">
                    <a:pos x="0" y="360"/>
                  </a:cxn>
                  <a:cxn ang="0">
                    <a:pos x="3" y="397"/>
                  </a:cxn>
                  <a:cxn ang="0">
                    <a:pos x="16" y="465"/>
                  </a:cxn>
                  <a:cxn ang="0">
                    <a:pos x="45" y="531"/>
                  </a:cxn>
                  <a:cxn ang="0">
                    <a:pos x="82" y="588"/>
                  </a:cxn>
                  <a:cxn ang="0">
                    <a:pos x="131" y="636"/>
                  </a:cxn>
                  <a:cxn ang="0">
                    <a:pos x="189" y="675"/>
                  </a:cxn>
                  <a:cxn ang="0">
                    <a:pos x="252" y="701"/>
                  </a:cxn>
                  <a:cxn ang="0">
                    <a:pos x="323" y="717"/>
                  </a:cxn>
                  <a:cxn ang="0">
                    <a:pos x="359" y="717"/>
                  </a:cxn>
                  <a:cxn ang="0">
                    <a:pos x="430" y="712"/>
                  </a:cxn>
                  <a:cxn ang="0">
                    <a:pos x="496" y="691"/>
                  </a:cxn>
                  <a:cxn ang="0">
                    <a:pos x="559" y="657"/>
                  </a:cxn>
                  <a:cxn ang="0">
                    <a:pos x="611" y="612"/>
                  </a:cxn>
                  <a:cxn ang="0">
                    <a:pos x="653" y="559"/>
                  </a:cxn>
                  <a:cxn ang="0">
                    <a:pos x="687" y="499"/>
                  </a:cxn>
                  <a:cxn ang="0">
                    <a:pos x="708" y="431"/>
                  </a:cxn>
                  <a:cxn ang="0">
                    <a:pos x="716" y="360"/>
                  </a:cxn>
                  <a:cxn ang="0">
                    <a:pos x="713" y="323"/>
                  </a:cxn>
                  <a:cxn ang="0">
                    <a:pos x="700" y="252"/>
                  </a:cxn>
                  <a:cxn ang="0">
                    <a:pos x="671" y="189"/>
                  </a:cxn>
                  <a:cxn ang="0">
                    <a:pos x="635" y="131"/>
                  </a:cxn>
                  <a:cxn ang="0">
                    <a:pos x="585" y="84"/>
                  </a:cxn>
                  <a:cxn ang="0">
                    <a:pos x="527" y="45"/>
                  </a:cxn>
                  <a:cxn ang="0">
                    <a:pos x="464" y="18"/>
                  </a:cxn>
                  <a:cxn ang="0">
                    <a:pos x="394" y="3"/>
                  </a:cxn>
                  <a:cxn ang="0">
                    <a:pos x="359" y="0"/>
                  </a:cxn>
                </a:cxnLst>
                <a:rect l="0" t="0" r="r" b="b"/>
                <a:pathLst>
                  <a:path w="716" h="717">
                    <a:moveTo>
                      <a:pt x="359" y="0"/>
                    </a:moveTo>
                    <a:lnTo>
                      <a:pt x="359" y="0"/>
                    </a:lnTo>
                    <a:lnTo>
                      <a:pt x="323" y="3"/>
                    </a:lnTo>
                    <a:lnTo>
                      <a:pt x="286" y="8"/>
                    </a:lnTo>
                    <a:lnTo>
                      <a:pt x="252" y="18"/>
                    </a:lnTo>
                    <a:lnTo>
                      <a:pt x="221" y="29"/>
                    </a:lnTo>
                    <a:lnTo>
                      <a:pt x="189" y="45"/>
                    </a:lnTo>
                    <a:lnTo>
                      <a:pt x="158" y="63"/>
                    </a:lnTo>
                    <a:lnTo>
                      <a:pt x="131" y="84"/>
                    </a:lnTo>
                    <a:lnTo>
                      <a:pt x="105" y="105"/>
                    </a:lnTo>
                    <a:lnTo>
                      <a:pt x="82" y="131"/>
                    </a:lnTo>
                    <a:lnTo>
                      <a:pt x="63" y="160"/>
                    </a:lnTo>
                    <a:lnTo>
                      <a:pt x="45" y="189"/>
                    </a:lnTo>
                    <a:lnTo>
                      <a:pt x="29" y="221"/>
                    </a:lnTo>
                    <a:lnTo>
                      <a:pt x="16" y="252"/>
                    </a:lnTo>
                    <a:lnTo>
                      <a:pt x="8" y="286"/>
                    </a:lnTo>
                    <a:lnTo>
                      <a:pt x="3" y="323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3" y="397"/>
                    </a:lnTo>
                    <a:lnTo>
                      <a:pt x="8" y="431"/>
                    </a:lnTo>
                    <a:lnTo>
                      <a:pt x="16" y="465"/>
                    </a:lnTo>
                    <a:lnTo>
                      <a:pt x="29" y="499"/>
                    </a:lnTo>
                    <a:lnTo>
                      <a:pt x="45" y="531"/>
                    </a:lnTo>
                    <a:lnTo>
                      <a:pt x="63" y="559"/>
                    </a:lnTo>
                    <a:lnTo>
                      <a:pt x="82" y="588"/>
                    </a:lnTo>
                    <a:lnTo>
                      <a:pt x="105" y="612"/>
                    </a:lnTo>
                    <a:lnTo>
                      <a:pt x="131" y="636"/>
                    </a:lnTo>
                    <a:lnTo>
                      <a:pt x="158" y="657"/>
                    </a:lnTo>
                    <a:lnTo>
                      <a:pt x="189" y="675"/>
                    </a:lnTo>
                    <a:lnTo>
                      <a:pt x="221" y="691"/>
                    </a:lnTo>
                    <a:lnTo>
                      <a:pt x="252" y="701"/>
                    </a:lnTo>
                    <a:lnTo>
                      <a:pt x="286" y="712"/>
                    </a:lnTo>
                    <a:lnTo>
                      <a:pt x="323" y="717"/>
                    </a:lnTo>
                    <a:lnTo>
                      <a:pt x="359" y="717"/>
                    </a:lnTo>
                    <a:lnTo>
                      <a:pt x="359" y="717"/>
                    </a:lnTo>
                    <a:lnTo>
                      <a:pt x="394" y="717"/>
                    </a:lnTo>
                    <a:lnTo>
                      <a:pt x="430" y="712"/>
                    </a:lnTo>
                    <a:lnTo>
                      <a:pt x="464" y="701"/>
                    </a:lnTo>
                    <a:lnTo>
                      <a:pt x="496" y="691"/>
                    </a:lnTo>
                    <a:lnTo>
                      <a:pt x="527" y="675"/>
                    </a:lnTo>
                    <a:lnTo>
                      <a:pt x="559" y="657"/>
                    </a:lnTo>
                    <a:lnTo>
                      <a:pt x="585" y="636"/>
                    </a:lnTo>
                    <a:lnTo>
                      <a:pt x="611" y="612"/>
                    </a:lnTo>
                    <a:lnTo>
                      <a:pt x="635" y="588"/>
                    </a:lnTo>
                    <a:lnTo>
                      <a:pt x="653" y="559"/>
                    </a:lnTo>
                    <a:lnTo>
                      <a:pt x="671" y="531"/>
                    </a:lnTo>
                    <a:lnTo>
                      <a:pt x="687" y="499"/>
                    </a:lnTo>
                    <a:lnTo>
                      <a:pt x="700" y="465"/>
                    </a:lnTo>
                    <a:lnTo>
                      <a:pt x="708" y="431"/>
                    </a:lnTo>
                    <a:lnTo>
                      <a:pt x="713" y="397"/>
                    </a:lnTo>
                    <a:lnTo>
                      <a:pt x="716" y="360"/>
                    </a:lnTo>
                    <a:lnTo>
                      <a:pt x="716" y="360"/>
                    </a:lnTo>
                    <a:lnTo>
                      <a:pt x="713" y="323"/>
                    </a:lnTo>
                    <a:lnTo>
                      <a:pt x="708" y="286"/>
                    </a:lnTo>
                    <a:lnTo>
                      <a:pt x="700" y="252"/>
                    </a:lnTo>
                    <a:lnTo>
                      <a:pt x="687" y="221"/>
                    </a:lnTo>
                    <a:lnTo>
                      <a:pt x="671" y="189"/>
                    </a:lnTo>
                    <a:lnTo>
                      <a:pt x="653" y="160"/>
                    </a:lnTo>
                    <a:lnTo>
                      <a:pt x="635" y="131"/>
                    </a:lnTo>
                    <a:lnTo>
                      <a:pt x="611" y="105"/>
                    </a:lnTo>
                    <a:lnTo>
                      <a:pt x="585" y="84"/>
                    </a:lnTo>
                    <a:lnTo>
                      <a:pt x="559" y="63"/>
                    </a:lnTo>
                    <a:lnTo>
                      <a:pt x="527" y="45"/>
                    </a:lnTo>
                    <a:lnTo>
                      <a:pt x="496" y="29"/>
                    </a:lnTo>
                    <a:lnTo>
                      <a:pt x="464" y="18"/>
                    </a:lnTo>
                    <a:lnTo>
                      <a:pt x="430" y="8"/>
                    </a:lnTo>
                    <a:lnTo>
                      <a:pt x="394" y="3"/>
                    </a:lnTo>
                    <a:lnTo>
                      <a:pt x="359" y="0"/>
                    </a:lnTo>
                    <a:lnTo>
                      <a:pt x="359" y="0"/>
                    </a:lnTo>
                    <a:close/>
                  </a:path>
                </a:pathLst>
              </a:custGeom>
              <a:solidFill>
                <a:srgbClr val="F18E1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2" name="Freeform 565"/>
              <p:cNvSpPr>
                <a:spLocks/>
              </p:cNvSpPr>
              <p:nvPr/>
            </p:nvSpPr>
            <p:spPr bwMode="auto">
              <a:xfrm>
                <a:off x="3587750" y="2767013"/>
                <a:ext cx="1060450" cy="1079500"/>
              </a:xfrm>
              <a:custGeom>
                <a:avLst/>
                <a:gdLst/>
                <a:ahLst/>
                <a:cxnLst>
                  <a:cxn ang="0">
                    <a:pos x="332" y="0"/>
                  </a:cxn>
                  <a:cxn ang="0">
                    <a:pos x="267" y="8"/>
                  </a:cxn>
                  <a:cxn ang="0">
                    <a:pos x="204" y="26"/>
                  </a:cxn>
                  <a:cxn ang="0">
                    <a:pos x="146" y="58"/>
                  </a:cxn>
                  <a:cxn ang="0">
                    <a:pos x="97" y="100"/>
                  </a:cxn>
                  <a:cxn ang="0">
                    <a:pos x="57" y="150"/>
                  </a:cxn>
                  <a:cxn ang="0">
                    <a:pos x="26" y="208"/>
                  </a:cxn>
                  <a:cxn ang="0">
                    <a:pos x="7" y="271"/>
                  </a:cxn>
                  <a:cxn ang="0">
                    <a:pos x="0" y="339"/>
                  </a:cxn>
                  <a:cxn ang="0">
                    <a:pos x="2" y="376"/>
                  </a:cxn>
                  <a:cxn ang="0">
                    <a:pos x="15" y="441"/>
                  </a:cxn>
                  <a:cxn ang="0">
                    <a:pos x="39" y="502"/>
                  </a:cxn>
                  <a:cxn ang="0">
                    <a:pos x="76" y="554"/>
                  </a:cxn>
                  <a:cxn ang="0">
                    <a:pos x="120" y="602"/>
                  </a:cxn>
                  <a:cxn ang="0">
                    <a:pos x="175" y="638"/>
                  </a:cxn>
                  <a:cxn ang="0">
                    <a:pos x="233" y="665"/>
                  </a:cxn>
                  <a:cxn ang="0">
                    <a:pos x="298" y="678"/>
                  </a:cxn>
                  <a:cxn ang="0">
                    <a:pos x="332" y="680"/>
                  </a:cxn>
                  <a:cxn ang="0">
                    <a:pos x="401" y="673"/>
                  </a:cxn>
                  <a:cxn ang="0">
                    <a:pos x="464" y="652"/>
                  </a:cxn>
                  <a:cxn ang="0">
                    <a:pos x="519" y="620"/>
                  </a:cxn>
                  <a:cxn ang="0">
                    <a:pos x="568" y="581"/>
                  </a:cxn>
                  <a:cxn ang="0">
                    <a:pos x="610" y="528"/>
                  </a:cxn>
                  <a:cxn ang="0">
                    <a:pos x="639" y="473"/>
                  </a:cxn>
                  <a:cxn ang="0">
                    <a:pos x="660" y="407"/>
                  </a:cxn>
                  <a:cxn ang="0">
                    <a:pos x="668" y="339"/>
                  </a:cxn>
                  <a:cxn ang="0">
                    <a:pos x="665" y="305"/>
                  </a:cxn>
                  <a:cxn ang="0">
                    <a:pos x="652" y="239"/>
                  </a:cxn>
                  <a:cxn ang="0">
                    <a:pos x="626" y="179"/>
                  </a:cxn>
                  <a:cxn ang="0">
                    <a:pos x="589" y="124"/>
                  </a:cxn>
                  <a:cxn ang="0">
                    <a:pos x="545" y="79"/>
                  </a:cxn>
                  <a:cxn ang="0">
                    <a:pos x="492" y="42"/>
                  </a:cxn>
                  <a:cxn ang="0">
                    <a:pos x="432" y="16"/>
                  </a:cxn>
                  <a:cxn ang="0">
                    <a:pos x="367" y="3"/>
                  </a:cxn>
                  <a:cxn ang="0">
                    <a:pos x="332" y="0"/>
                  </a:cxn>
                </a:cxnLst>
                <a:rect l="0" t="0" r="r" b="b"/>
                <a:pathLst>
                  <a:path w="668" h="680">
                    <a:moveTo>
                      <a:pt x="332" y="0"/>
                    </a:moveTo>
                    <a:lnTo>
                      <a:pt x="332" y="0"/>
                    </a:lnTo>
                    <a:lnTo>
                      <a:pt x="298" y="3"/>
                    </a:lnTo>
                    <a:lnTo>
                      <a:pt x="267" y="8"/>
                    </a:lnTo>
                    <a:lnTo>
                      <a:pt x="233" y="16"/>
                    </a:lnTo>
                    <a:lnTo>
                      <a:pt x="204" y="26"/>
                    </a:lnTo>
                    <a:lnTo>
                      <a:pt x="175" y="42"/>
                    </a:lnTo>
                    <a:lnTo>
                      <a:pt x="146" y="58"/>
                    </a:lnTo>
                    <a:lnTo>
                      <a:pt x="120" y="79"/>
                    </a:lnTo>
                    <a:lnTo>
                      <a:pt x="97" y="100"/>
                    </a:lnTo>
                    <a:lnTo>
                      <a:pt x="76" y="124"/>
                    </a:lnTo>
                    <a:lnTo>
                      <a:pt x="57" y="150"/>
                    </a:lnTo>
                    <a:lnTo>
                      <a:pt x="39" y="179"/>
                    </a:lnTo>
                    <a:lnTo>
                      <a:pt x="26" y="208"/>
                    </a:lnTo>
                    <a:lnTo>
                      <a:pt x="15" y="239"/>
                    </a:lnTo>
                    <a:lnTo>
                      <a:pt x="7" y="271"/>
                    </a:lnTo>
                    <a:lnTo>
                      <a:pt x="2" y="305"/>
                    </a:lnTo>
                    <a:lnTo>
                      <a:pt x="0" y="339"/>
                    </a:lnTo>
                    <a:lnTo>
                      <a:pt x="0" y="339"/>
                    </a:lnTo>
                    <a:lnTo>
                      <a:pt x="2" y="376"/>
                    </a:lnTo>
                    <a:lnTo>
                      <a:pt x="7" y="407"/>
                    </a:lnTo>
                    <a:lnTo>
                      <a:pt x="15" y="441"/>
                    </a:lnTo>
                    <a:lnTo>
                      <a:pt x="26" y="473"/>
                    </a:lnTo>
                    <a:lnTo>
                      <a:pt x="39" y="502"/>
                    </a:lnTo>
                    <a:lnTo>
                      <a:pt x="57" y="528"/>
                    </a:lnTo>
                    <a:lnTo>
                      <a:pt x="76" y="554"/>
                    </a:lnTo>
                    <a:lnTo>
                      <a:pt x="97" y="581"/>
                    </a:lnTo>
                    <a:lnTo>
                      <a:pt x="120" y="602"/>
                    </a:lnTo>
                    <a:lnTo>
                      <a:pt x="146" y="620"/>
                    </a:lnTo>
                    <a:lnTo>
                      <a:pt x="175" y="638"/>
                    </a:lnTo>
                    <a:lnTo>
                      <a:pt x="204" y="652"/>
                    </a:lnTo>
                    <a:lnTo>
                      <a:pt x="233" y="665"/>
                    </a:lnTo>
                    <a:lnTo>
                      <a:pt x="267" y="673"/>
                    </a:lnTo>
                    <a:lnTo>
                      <a:pt x="298" y="678"/>
                    </a:lnTo>
                    <a:lnTo>
                      <a:pt x="332" y="680"/>
                    </a:lnTo>
                    <a:lnTo>
                      <a:pt x="332" y="680"/>
                    </a:lnTo>
                    <a:lnTo>
                      <a:pt x="367" y="678"/>
                    </a:lnTo>
                    <a:lnTo>
                      <a:pt x="401" y="673"/>
                    </a:lnTo>
                    <a:lnTo>
                      <a:pt x="432" y="665"/>
                    </a:lnTo>
                    <a:lnTo>
                      <a:pt x="464" y="652"/>
                    </a:lnTo>
                    <a:lnTo>
                      <a:pt x="492" y="638"/>
                    </a:lnTo>
                    <a:lnTo>
                      <a:pt x="519" y="620"/>
                    </a:lnTo>
                    <a:lnTo>
                      <a:pt x="545" y="602"/>
                    </a:lnTo>
                    <a:lnTo>
                      <a:pt x="568" y="581"/>
                    </a:lnTo>
                    <a:lnTo>
                      <a:pt x="589" y="554"/>
                    </a:lnTo>
                    <a:lnTo>
                      <a:pt x="610" y="528"/>
                    </a:lnTo>
                    <a:lnTo>
                      <a:pt x="626" y="502"/>
                    </a:lnTo>
                    <a:lnTo>
                      <a:pt x="639" y="473"/>
                    </a:lnTo>
                    <a:lnTo>
                      <a:pt x="652" y="441"/>
                    </a:lnTo>
                    <a:lnTo>
                      <a:pt x="660" y="407"/>
                    </a:lnTo>
                    <a:lnTo>
                      <a:pt x="665" y="376"/>
                    </a:lnTo>
                    <a:lnTo>
                      <a:pt x="668" y="339"/>
                    </a:lnTo>
                    <a:lnTo>
                      <a:pt x="668" y="339"/>
                    </a:lnTo>
                    <a:lnTo>
                      <a:pt x="665" y="305"/>
                    </a:lnTo>
                    <a:lnTo>
                      <a:pt x="660" y="271"/>
                    </a:lnTo>
                    <a:lnTo>
                      <a:pt x="652" y="239"/>
                    </a:lnTo>
                    <a:lnTo>
                      <a:pt x="639" y="208"/>
                    </a:lnTo>
                    <a:lnTo>
                      <a:pt x="626" y="179"/>
                    </a:lnTo>
                    <a:lnTo>
                      <a:pt x="610" y="150"/>
                    </a:lnTo>
                    <a:lnTo>
                      <a:pt x="589" y="124"/>
                    </a:lnTo>
                    <a:lnTo>
                      <a:pt x="568" y="100"/>
                    </a:lnTo>
                    <a:lnTo>
                      <a:pt x="545" y="79"/>
                    </a:lnTo>
                    <a:lnTo>
                      <a:pt x="519" y="58"/>
                    </a:lnTo>
                    <a:lnTo>
                      <a:pt x="492" y="42"/>
                    </a:lnTo>
                    <a:lnTo>
                      <a:pt x="464" y="26"/>
                    </a:lnTo>
                    <a:lnTo>
                      <a:pt x="432" y="16"/>
                    </a:lnTo>
                    <a:lnTo>
                      <a:pt x="401" y="8"/>
                    </a:lnTo>
                    <a:lnTo>
                      <a:pt x="367" y="3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853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3" name="Freeform 566"/>
              <p:cNvSpPr>
                <a:spLocks/>
              </p:cNvSpPr>
              <p:nvPr/>
            </p:nvSpPr>
            <p:spPr bwMode="auto">
              <a:xfrm>
                <a:off x="3595688" y="2771776"/>
                <a:ext cx="1044575" cy="1063625"/>
              </a:xfrm>
              <a:custGeom>
                <a:avLst/>
                <a:gdLst/>
                <a:ahLst/>
                <a:cxnLst>
                  <a:cxn ang="0">
                    <a:pos x="327" y="0"/>
                  </a:cxn>
                  <a:cxn ang="0">
                    <a:pos x="262" y="8"/>
                  </a:cxn>
                  <a:cxn ang="0">
                    <a:pos x="199" y="29"/>
                  </a:cxn>
                  <a:cxn ang="0">
                    <a:pos x="144" y="58"/>
                  </a:cxn>
                  <a:cxn ang="0">
                    <a:pos x="94" y="100"/>
                  </a:cxn>
                  <a:cxn ang="0">
                    <a:pos x="55" y="149"/>
                  </a:cxn>
                  <a:cxn ang="0">
                    <a:pos x="23" y="205"/>
                  </a:cxn>
                  <a:cxn ang="0">
                    <a:pos x="5" y="268"/>
                  </a:cxn>
                  <a:cxn ang="0">
                    <a:pos x="0" y="336"/>
                  </a:cxn>
                  <a:cxn ang="0">
                    <a:pos x="0" y="370"/>
                  </a:cxn>
                  <a:cxn ang="0">
                    <a:pos x="13" y="436"/>
                  </a:cxn>
                  <a:cxn ang="0">
                    <a:pos x="39" y="494"/>
                  </a:cxn>
                  <a:cxn ang="0">
                    <a:pos x="73" y="549"/>
                  </a:cxn>
                  <a:cxn ang="0">
                    <a:pos x="118" y="593"/>
                  </a:cxn>
                  <a:cxn ang="0">
                    <a:pos x="170" y="630"/>
                  </a:cxn>
                  <a:cxn ang="0">
                    <a:pos x="230" y="654"/>
                  </a:cxn>
                  <a:cxn ang="0">
                    <a:pos x="293" y="667"/>
                  </a:cxn>
                  <a:cxn ang="0">
                    <a:pos x="327" y="670"/>
                  </a:cxn>
                  <a:cxn ang="0">
                    <a:pos x="393" y="662"/>
                  </a:cxn>
                  <a:cxn ang="0">
                    <a:pos x="456" y="643"/>
                  </a:cxn>
                  <a:cxn ang="0">
                    <a:pos x="511" y="612"/>
                  </a:cxn>
                  <a:cxn ang="0">
                    <a:pos x="561" y="570"/>
                  </a:cxn>
                  <a:cxn ang="0">
                    <a:pos x="600" y="522"/>
                  </a:cxn>
                  <a:cxn ang="0">
                    <a:pos x="632" y="465"/>
                  </a:cxn>
                  <a:cxn ang="0">
                    <a:pos x="650" y="402"/>
                  </a:cxn>
                  <a:cxn ang="0">
                    <a:pos x="658" y="333"/>
                  </a:cxn>
                  <a:cxn ang="0">
                    <a:pos x="655" y="299"/>
                  </a:cxn>
                  <a:cxn ang="0">
                    <a:pos x="642" y="236"/>
                  </a:cxn>
                  <a:cxn ang="0">
                    <a:pos x="616" y="176"/>
                  </a:cxn>
                  <a:cxn ang="0">
                    <a:pos x="582" y="123"/>
                  </a:cxn>
                  <a:cxn ang="0">
                    <a:pos x="537" y="76"/>
                  </a:cxn>
                  <a:cxn ang="0">
                    <a:pos x="485" y="42"/>
                  </a:cxn>
                  <a:cxn ang="0">
                    <a:pos x="424" y="16"/>
                  </a:cxn>
                  <a:cxn ang="0">
                    <a:pos x="362" y="2"/>
                  </a:cxn>
                  <a:cxn ang="0">
                    <a:pos x="327" y="0"/>
                  </a:cxn>
                </a:cxnLst>
                <a:rect l="0" t="0" r="r" b="b"/>
                <a:pathLst>
                  <a:path w="658" h="670">
                    <a:moveTo>
                      <a:pt x="327" y="0"/>
                    </a:moveTo>
                    <a:lnTo>
                      <a:pt x="327" y="0"/>
                    </a:lnTo>
                    <a:lnTo>
                      <a:pt x="293" y="2"/>
                    </a:lnTo>
                    <a:lnTo>
                      <a:pt x="262" y="8"/>
                    </a:lnTo>
                    <a:lnTo>
                      <a:pt x="230" y="16"/>
                    </a:lnTo>
                    <a:lnTo>
                      <a:pt x="199" y="29"/>
                    </a:lnTo>
                    <a:lnTo>
                      <a:pt x="170" y="42"/>
                    </a:lnTo>
                    <a:lnTo>
                      <a:pt x="144" y="58"/>
                    </a:lnTo>
                    <a:lnTo>
                      <a:pt x="118" y="79"/>
                    </a:lnTo>
                    <a:lnTo>
                      <a:pt x="94" y="100"/>
                    </a:lnTo>
                    <a:lnTo>
                      <a:pt x="73" y="123"/>
                    </a:lnTo>
                    <a:lnTo>
                      <a:pt x="55" y="149"/>
                    </a:lnTo>
                    <a:lnTo>
                      <a:pt x="39" y="176"/>
                    </a:lnTo>
                    <a:lnTo>
                      <a:pt x="23" y="205"/>
                    </a:lnTo>
                    <a:lnTo>
                      <a:pt x="13" y="236"/>
                    </a:lnTo>
                    <a:lnTo>
                      <a:pt x="5" y="268"/>
                    </a:lnTo>
                    <a:lnTo>
                      <a:pt x="0" y="30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70"/>
                    </a:lnTo>
                    <a:lnTo>
                      <a:pt x="5" y="402"/>
                    </a:lnTo>
                    <a:lnTo>
                      <a:pt x="13" y="436"/>
                    </a:lnTo>
                    <a:lnTo>
                      <a:pt x="23" y="465"/>
                    </a:lnTo>
                    <a:lnTo>
                      <a:pt x="39" y="494"/>
                    </a:lnTo>
                    <a:lnTo>
                      <a:pt x="55" y="522"/>
                    </a:lnTo>
                    <a:lnTo>
                      <a:pt x="73" y="549"/>
                    </a:lnTo>
                    <a:lnTo>
                      <a:pt x="94" y="572"/>
                    </a:lnTo>
                    <a:lnTo>
                      <a:pt x="118" y="593"/>
                    </a:lnTo>
                    <a:lnTo>
                      <a:pt x="144" y="612"/>
                    </a:lnTo>
                    <a:lnTo>
                      <a:pt x="170" y="630"/>
                    </a:lnTo>
                    <a:lnTo>
                      <a:pt x="199" y="643"/>
                    </a:lnTo>
                    <a:lnTo>
                      <a:pt x="230" y="654"/>
                    </a:lnTo>
                    <a:lnTo>
                      <a:pt x="262" y="662"/>
                    </a:lnTo>
                    <a:lnTo>
                      <a:pt x="293" y="667"/>
                    </a:lnTo>
                    <a:lnTo>
                      <a:pt x="327" y="670"/>
                    </a:lnTo>
                    <a:lnTo>
                      <a:pt x="327" y="670"/>
                    </a:lnTo>
                    <a:lnTo>
                      <a:pt x="362" y="667"/>
                    </a:lnTo>
                    <a:lnTo>
                      <a:pt x="393" y="662"/>
                    </a:lnTo>
                    <a:lnTo>
                      <a:pt x="424" y="654"/>
                    </a:lnTo>
                    <a:lnTo>
                      <a:pt x="456" y="643"/>
                    </a:lnTo>
                    <a:lnTo>
                      <a:pt x="485" y="628"/>
                    </a:lnTo>
                    <a:lnTo>
                      <a:pt x="511" y="612"/>
                    </a:lnTo>
                    <a:lnTo>
                      <a:pt x="537" y="593"/>
                    </a:lnTo>
                    <a:lnTo>
                      <a:pt x="561" y="570"/>
                    </a:lnTo>
                    <a:lnTo>
                      <a:pt x="582" y="546"/>
                    </a:lnTo>
                    <a:lnTo>
                      <a:pt x="600" y="522"/>
                    </a:lnTo>
                    <a:lnTo>
                      <a:pt x="616" y="494"/>
                    </a:lnTo>
                    <a:lnTo>
                      <a:pt x="632" y="465"/>
                    </a:lnTo>
                    <a:lnTo>
                      <a:pt x="642" y="433"/>
                    </a:lnTo>
                    <a:lnTo>
                      <a:pt x="650" y="402"/>
                    </a:lnTo>
                    <a:lnTo>
                      <a:pt x="655" y="367"/>
                    </a:lnTo>
                    <a:lnTo>
                      <a:pt x="658" y="333"/>
                    </a:lnTo>
                    <a:lnTo>
                      <a:pt x="658" y="333"/>
                    </a:lnTo>
                    <a:lnTo>
                      <a:pt x="655" y="299"/>
                    </a:lnTo>
                    <a:lnTo>
                      <a:pt x="650" y="268"/>
                    </a:lnTo>
                    <a:lnTo>
                      <a:pt x="642" y="236"/>
                    </a:lnTo>
                    <a:lnTo>
                      <a:pt x="632" y="205"/>
                    </a:lnTo>
                    <a:lnTo>
                      <a:pt x="616" y="176"/>
                    </a:lnTo>
                    <a:lnTo>
                      <a:pt x="600" y="147"/>
                    </a:lnTo>
                    <a:lnTo>
                      <a:pt x="582" y="123"/>
                    </a:lnTo>
                    <a:lnTo>
                      <a:pt x="561" y="100"/>
                    </a:lnTo>
                    <a:lnTo>
                      <a:pt x="537" y="76"/>
                    </a:lnTo>
                    <a:lnTo>
                      <a:pt x="511" y="58"/>
                    </a:lnTo>
                    <a:lnTo>
                      <a:pt x="485" y="42"/>
                    </a:lnTo>
                    <a:lnTo>
                      <a:pt x="456" y="26"/>
                    </a:lnTo>
                    <a:lnTo>
                      <a:pt x="424" y="16"/>
                    </a:lnTo>
                    <a:lnTo>
                      <a:pt x="393" y="8"/>
                    </a:lnTo>
                    <a:lnTo>
                      <a:pt x="362" y="2"/>
                    </a:lnTo>
                    <a:lnTo>
                      <a:pt x="327" y="0"/>
                    </a:lnTo>
                    <a:lnTo>
                      <a:pt x="327" y="0"/>
                    </a:lnTo>
                    <a:close/>
                  </a:path>
                </a:pathLst>
              </a:custGeom>
              <a:solidFill>
                <a:srgbClr val="874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4" name="Freeform 567"/>
              <p:cNvSpPr>
                <a:spLocks/>
              </p:cNvSpPr>
              <p:nvPr/>
            </p:nvSpPr>
            <p:spPr bwMode="auto">
              <a:xfrm>
                <a:off x="3598863" y="2779713"/>
                <a:ext cx="1033463" cy="1042988"/>
              </a:xfrm>
              <a:custGeom>
                <a:avLst/>
                <a:gdLst/>
                <a:ahLst/>
                <a:cxnLst>
                  <a:cxn ang="0">
                    <a:pos x="325" y="0"/>
                  </a:cxn>
                  <a:cxn ang="0">
                    <a:pos x="260" y="5"/>
                  </a:cxn>
                  <a:cxn ang="0">
                    <a:pos x="200" y="26"/>
                  </a:cxn>
                  <a:cxn ang="0">
                    <a:pos x="145" y="55"/>
                  </a:cxn>
                  <a:cxn ang="0">
                    <a:pos x="95" y="97"/>
                  </a:cxn>
                  <a:cxn ang="0">
                    <a:pos x="55" y="144"/>
                  </a:cxn>
                  <a:cxn ang="0">
                    <a:pos x="27" y="202"/>
                  </a:cxn>
                  <a:cxn ang="0">
                    <a:pos x="8" y="263"/>
                  </a:cxn>
                  <a:cxn ang="0">
                    <a:pos x="0" y="328"/>
                  </a:cxn>
                  <a:cxn ang="0">
                    <a:pos x="3" y="362"/>
                  </a:cxn>
                  <a:cxn ang="0">
                    <a:pos x="16" y="426"/>
                  </a:cxn>
                  <a:cxn ang="0">
                    <a:pos x="40" y="486"/>
                  </a:cxn>
                  <a:cxn ang="0">
                    <a:pos x="76" y="538"/>
                  </a:cxn>
                  <a:cxn ang="0">
                    <a:pos x="121" y="583"/>
                  </a:cxn>
                  <a:cxn ang="0">
                    <a:pos x="171" y="617"/>
                  </a:cxn>
                  <a:cxn ang="0">
                    <a:pos x="228" y="644"/>
                  </a:cxn>
                  <a:cxn ang="0">
                    <a:pos x="294" y="657"/>
                  </a:cxn>
                  <a:cxn ang="0">
                    <a:pos x="325" y="657"/>
                  </a:cxn>
                  <a:cxn ang="0">
                    <a:pos x="391" y="651"/>
                  </a:cxn>
                  <a:cxn ang="0">
                    <a:pos x="451" y="630"/>
                  </a:cxn>
                  <a:cxn ang="0">
                    <a:pos x="506" y="601"/>
                  </a:cxn>
                  <a:cxn ang="0">
                    <a:pos x="556" y="559"/>
                  </a:cxn>
                  <a:cxn ang="0">
                    <a:pos x="595" y="512"/>
                  </a:cxn>
                  <a:cxn ang="0">
                    <a:pos x="624" y="454"/>
                  </a:cxn>
                  <a:cxn ang="0">
                    <a:pos x="643" y="394"/>
                  </a:cxn>
                  <a:cxn ang="0">
                    <a:pos x="651" y="328"/>
                  </a:cxn>
                  <a:cxn ang="0">
                    <a:pos x="648" y="294"/>
                  </a:cxn>
                  <a:cxn ang="0">
                    <a:pos x="635" y="229"/>
                  </a:cxn>
                  <a:cxn ang="0">
                    <a:pos x="611" y="171"/>
                  </a:cxn>
                  <a:cxn ang="0">
                    <a:pos x="575" y="118"/>
                  </a:cxn>
                  <a:cxn ang="0">
                    <a:pos x="530" y="74"/>
                  </a:cxn>
                  <a:cxn ang="0">
                    <a:pos x="480" y="39"/>
                  </a:cxn>
                  <a:cxn ang="0">
                    <a:pos x="420" y="13"/>
                  </a:cxn>
                  <a:cxn ang="0">
                    <a:pos x="357" y="0"/>
                  </a:cxn>
                  <a:cxn ang="0">
                    <a:pos x="325" y="0"/>
                  </a:cxn>
                </a:cxnLst>
                <a:rect l="0" t="0" r="r" b="b"/>
                <a:pathLst>
                  <a:path w="651" h="657">
                    <a:moveTo>
                      <a:pt x="325" y="0"/>
                    </a:moveTo>
                    <a:lnTo>
                      <a:pt x="325" y="0"/>
                    </a:lnTo>
                    <a:lnTo>
                      <a:pt x="291" y="0"/>
                    </a:lnTo>
                    <a:lnTo>
                      <a:pt x="260" y="5"/>
                    </a:lnTo>
                    <a:lnTo>
                      <a:pt x="228" y="13"/>
                    </a:lnTo>
                    <a:lnTo>
                      <a:pt x="200" y="26"/>
                    </a:lnTo>
                    <a:lnTo>
                      <a:pt x="171" y="39"/>
                    </a:lnTo>
                    <a:lnTo>
                      <a:pt x="145" y="55"/>
                    </a:lnTo>
                    <a:lnTo>
                      <a:pt x="118" y="76"/>
                    </a:lnTo>
                    <a:lnTo>
                      <a:pt x="95" y="97"/>
                    </a:lnTo>
                    <a:lnTo>
                      <a:pt x="74" y="121"/>
                    </a:lnTo>
                    <a:lnTo>
                      <a:pt x="55" y="144"/>
                    </a:lnTo>
                    <a:lnTo>
                      <a:pt x="40" y="173"/>
                    </a:lnTo>
                    <a:lnTo>
                      <a:pt x="27" y="202"/>
                    </a:lnTo>
                    <a:lnTo>
                      <a:pt x="16" y="231"/>
                    </a:lnTo>
                    <a:lnTo>
                      <a:pt x="8" y="263"/>
                    </a:lnTo>
                    <a:lnTo>
                      <a:pt x="3" y="294"/>
                    </a:lnTo>
                    <a:lnTo>
                      <a:pt x="0" y="328"/>
                    </a:lnTo>
                    <a:lnTo>
                      <a:pt x="0" y="328"/>
                    </a:lnTo>
                    <a:lnTo>
                      <a:pt x="3" y="362"/>
                    </a:lnTo>
                    <a:lnTo>
                      <a:pt x="8" y="394"/>
                    </a:lnTo>
                    <a:lnTo>
                      <a:pt x="16" y="426"/>
                    </a:lnTo>
                    <a:lnTo>
                      <a:pt x="27" y="457"/>
                    </a:lnTo>
                    <a:lnTo>
                      <a:pt x="40" y="486"/>
                    </a:lnTo>
                    <a:lnTo>
                      <a:pt x="58" y="512"/>
                    </a:lnTo>
                    <a:lnTo>
                      <a:pt x="76" y="538"/>
                    </a:lnTo>
                    <a:lnTo>
                      <a:pt x="97" y="562"/>
                    </a:lnTo>
                    <a:lnTo>
                      <a:pt x="121" y="583"/>
                    </a:lnTo>
                    <a:lnTo>
                      <a:pt x="145" y="601"/>
                    </a:lnTo>
                    <a:lnTo>
                      <a:pt x="171" y="617"/>
                    </a:lnTo>
                    <a:lnTo>
                      <a:pt x="200" y="630"/>
                    </a:lnTo>
                    <a:lnTo>
                      <a:pt x="228" y="644"/>
                    </a:lnTo>
                    <a:lnTo>
                      <a:pt x="260" y="651"/>
                    </a:lnTo>
                    <a:lnTo>
                      <a:pt x="294" y="657"/>
                    </a:lnTo>
                    <a:lnTo>
                      <a:pt x="325" y="657"/>
                    </a:lnTo>
                    <a:lnTo>
                      <a:pt x="325" y="657"/>
                    </a:lnTo>
                    <a:lnTo>
                      <a:pt x="360" y="657"/>
                    </a:lnTo>
                    <a:lnTo>
                      <a:pt x="391" y="651"/>
                    </a:lnTo>
                    <a:lnTo>
                      <a:pt x="422" y="641"/>
                    </a:lnTo>
                    <a:lnTo>
                      <a:pt x="451" y="630"/>
                    </a:lnTo>
                    <a:lnTo>
                      <a:pt x="480" y="617"/>
                    </a:lnTo>
                    <a:lnTo>
                      <a:pt x="506" y="601"/>
                    </a:lnTo>
                    <a:lnTo>
                      <a:pt x="533" y="580"/>
                    </a:lnTo>
                    <a:lnTo>
                      <a:pt x="556" y="559"/>
                    </a:lnTo>
                    <a:lnTo>
                      <a:pt x="577" y="536"/>
                    </a:lnTo>
                    <a:lnTo>
                      <a:pt x="595" y="512"/>
                    </a:lnTo>
                    <a:lnTo>
                      <a:pt x="611" y="483"/>
                    </a:lnTo>
                    <a:lnTo>
                      <a:pt x="624" y="454"/>
                    </a:lnTo>
                    <a:lnTo>
                      <a:pt x="635" y="426"/>
                    </a:lnTo>
                    <a:lnTo>
                      <a:pt x="643" y="394"/>
                    </a:lnTo>
                    <a:lnTo>
                      <a:pt x="648" y="360"/>
                    </a:lnTo>
                    <a:lnTo>
                      <a:pt x="651" y="328"/>
                    </a:lnTo>
                    <a:lnTo>
                      <a:pt x="651" y="328"/>
                    </a:lnTo>
                    <a:lnTo>
                      <a:pt x="648" y="294"/>
                    </a:lnTo>
                    <a:lnTo>
                      <a:pt x="643" y="260"/>
                    </a:lnTo>
                    <a:lnTo>
                      <a:pt x="635" y="229"/>
                    </a:lnTo>
                    <a:lnTo>
                      <a:pt x="624" y="200"/>
                    </a:lnTo>
                    <a:lnTo>
                      <a:pt x="611" y="171"/>
                    </a:lnTo>
                    <a:lnTo>
                      <a:pt x="593" y="144"/>
                    </a:lnTo>
                    <a:lnTo>
                      <a:pt x="575" y="118"/>
                    </a:lnTo>
                    <a:lnTo>
                      <a:pt x="554" y="95"/>
                    </a:lnTo>
                    <a:lnTo>
                      <a:pt x="530" y="74"/>
                    </a:lnTo>
                    <a:lnTo>
                      <a:pt x="506" y="55"/>
                    </a:lnTo>
                    <a:lnTo>
                      <a:pt x="480" y="39"/>
                    </a:lnTo>
                    <a:lnTo>
                      <a:pt x="451" y="24"/>
                    </a:lnTo>
                    <a:lnTo>
                      <a:pt x="420" y="13"/>
                    </a:lnTo>
                    <a:lnTo>
                      <a:pt x="388" y="5"/>
                    </a:lnTo>
                    <a:lnTo>
                      <a:pt x="357" y="0"/>
                    </a:lnTo>
                    <a:lnTo>
                      <a:pt x="325" y="0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8A42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5" name="Freeform 568"/>
              <p:cNvSpPr>
                <a:spLocks/>
              </p:cNvSpPr>
              <p:nvPr/>
            </p:nvSpPr>
            <p:spPr bwMode="auto">
              <a:xfrm>
                <a:off x="3608388" y="2784476"/>
                <a:ext cx="1014413" cy="1028700"/>
              </a:xfrm>
              <a:custGeom>
                <a:avLst/>
                <a:gdLst/>
                <a:ahLst/>
                <a:cxnLst>
                  <a:cxn ang="0">
                    <a:pos x="317" y="0"/>
                  </a:cxn>
                  <a:cxn ang="0">
                    <a:pos x="254" y="5"/>
                  </a:cxn>
                  <a:cxn ang="0">
                    <a:pos x="194" y="26"/>
                  </a:cxn>
                  <a:cxn ang="0">
                    <a:pos x="139" y="55"/>
                  </a:cxn>
                  <a:cxn ang="0">
                    <a:pos x="91" y="94"/>
                  </a:cxn>
                  <a:cxn ang="0">
                    <a:pos x="52" y="144"/>
                  </a:cxn>
                  <a:cxn ang="0">
                    <a:pos x="23" y="199"/>
                  </a:cxn>
                  <a:cxn ang="0">
                    <a:pos x="5" y="260"/>
                  </a:cxn>
                  <a:cxn ang="0">
                    <a:pos x="0" y="325"/>
                  </a:cxn>
                  <a:cxn ang="0">
                    <a:pos x="0" y="357"/>
                  </a:cxn>
                  <a:cxn ang="0">
                    <a:pos x="13" y="420"/>
                  </a:cxn>
                  <a:cxn ang="0">
                    <a:pos x="39" y="478"/>
                  </a:cxn>
                  <a:cxn ang="0">
                    <a:pos x="73" y="530"/>
                  </a:cxn>
                  <a:cxn ang="0">
                    <a:pos x="118" y="575"/>
                  </a:cxn>
                  <a:cxn ang="0">
                    <a:pos x="167" y="609"/>
                  </a:cxn>
                  <a:cxn ang="0">
                    <a:pos x="225" y="633"/>
                  </a:cxn>
                  <a:cxn ang="0">
                    <a:pos x="288" y="646"/>
                  </a:cxn>
                  <a:cxn ang="0">
                    <a:pos x="319" y="648"/>
                  </a:cxn>
                  <a:cxn ang="0">
                    <a:pos x="385" y="641"/>
                  </a:cxn>
                  <a:cxn ang="0">
                    <a:pos x="445" y="622"/>
                  </a:cxn>
                  <a:cxn ang="0">
                    <a:pos x="498" y="591"/>
                  </a:cxn>
                  <a:cxn ang="0">
                    <a:pos x="545" y="551"/>
                  </a:cxn>
                  <a:cxn ang="0">
                    <a:pos x="584" y="504"/>
                  </a:cxn>
                  <a:cxn ang="0">
                    <a:pos x="613" y="449"/>
                  </a:cxn>
                  <a:cxn ang="0">
                    <a:pos x="631" y="386"/>
                  </a:cxn>
                  <a:cxn ang="0">
                    <a:pos x="639" y="323"/>
                  </a:cxn>
                  <a:cxn ang="0">
                    <a:pos x="637" y="289"/>
                  </a:cxn>
                  <a:cxn ang="0">
                    <a:pos x="624" y="226"/>
                  </a:cxn>
                  <a:cxn ang="0">
                    <a:pos x="600" y="168"/>
                  </a:cxn>
                  <a:cxn ang="0">
                    <a:pos x="566" y="115"/>
                  </a:cxn>
                  <a:cxn ang="0">
                    <a:pos x="521" y="73"/>
                  </a:cxn>
                  <a:cxn ang="0">
                    <a:pos x="469" y="36"/>
                  </a:cxn>
                  <a:cxn ang="0">
                    <a:pos x="414" y="13"/>
                  </a:cxn>
                  <a:cxn ang="0">
                    <a:pos x="351" y="0"/>
                  </a:cxn>
                  <a:cxn ang="0">
                    <a:pos x="317" y="0"/>
                  </a:cxn>
                </a:cxnLst>
                <a:rect l="0" t="0" r="r" b="b"/>
                <a:pathLst>
                  <a:path w="639" h="648">
                    <a:moveTo>
                      <a:pt x="317" y="0"/>
                    </a:moveTo>
                    <a:lnTo>
                      <a:pt x="317" y="0"/>
                    </a:lnTo>
                    <a:lnTo>
                      <a:pt x="285" y="0"/>
                    </a:lnTo>
                    <a:lnTo>
                      <a:pt x="254" y="5"/>
                    </a:lnTo>
                    <a:lnTo>
                      <a:pt x="222" y="15"/>
                    </a:lnTo>
                    <a:lnTo>
                      <a:pt x="194" y="26"/>
                    </a:lnTo>
                    <a:lnTo>
                      <a:pt x="165" y="39"/>
                    </a:lnTo>
                    <a:lnTo>
                      <a:pt x="139" y="55"/>
                    </a:lnTo>
                    <a:lnTo>
                      <a:pt x="115" y="73"/>
                    </a:lnTo>
                    <a:lnTo>
                      <a:pt x="91" y="94"/>
                    </a:lnTo>
                    <a:lnTo>
                      <a:pt x="70" y="118"/>
                    </a:lnTo>
                    <a:lnTo>
                      <a:pt x="52" y="144"/>
                    </a:lnTo>
                    <a:lnTo>
                      <a:pt x="36" y="170"/>
                    </a:lnTo>
                    <a:lnTo>
                      <a:pt x="23" y="199"/>
                    </a:lnTo>
                    <a:lnTo>
                      <a:pt x="13" y="228"/>
                    </a:lnTo>
                    <a:lnTo>
                      <a:pt x="5" y="260"/>
                    </a:lnTo>
                    <a:lnTo>
                      <a:pt x="0" y="291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0" y="357"/>
                    </a:lnTo>
                    <a:lnTo>
                      <a:pt x="5" y="391"/>
                    </a:lnTo>
                    <a:lnTo>
                      <a:pt x="13" y="420"/>
                    </a:lnTo>
                    <a:lnTo>
                      <a:pt x="26" y="451"/>
                    </a:lnTo>
                    <a:lnTo>
                      <a:pt x="39" y="478"/>
                    </a:lnTo>
                    <a:lnTo>
                      <a:pt x="55" y="507"/>
                    </a:lnTo>
                    <a:lnTo>
                      <a:pt x="73" y="530"/>
                    </a:lnTo>
                    <a:lnTo>
                      <a:pt x="94" y="554"/>
                    </a:lnTo>
                    <a:lnTo>
                      <a:pt x="118" y="575"/>
                    </a:lnTo>
                    <a:lnTo>
                      <a:pt x="141" y="593"/>
                    </a:lnTo>
                    <a:lnTo>
                      <a:pt x="167" y="609"/>
                    </a:lnTo>
                    <a:lnTo>
                      <a:pt x="196" y="622"/>
                    </a:lnTo>
                    <a:lnTo>
                      <a:pt x="225" y="633"/>
                    </a:lnTo>
                    <a:lnTo>
                      <a:pt x="257" y="641"/>
                    </a:lnTo>
                    <a:lnTo>
                      <a:pt x="288" y="646"/>
                    </a:lnTo>
                    <a:lnTo>
                      <a:pt x="319" y="648"/>
                    </a:lnTo>
                    <a:lnTo>
                      <a:pt x="319" y="648"/>
                    </a:lnTo>
                    <a:lnTo>
                      <a:pt x="354" y="646"/>
                    </a:lnTo>
                    <a:lnTo>
                      <a:pt x="385" y="641"/>
                    </a:lnTo>
                    <a:lnTo>
                      <a:pt x="414" y="633"/>
                    </a:lnTo>
                    <a:lnTo>
                      <a:pt x="445" y="622"/>
                    </a:lnTo>
                    <a:lnTo>
                      <a:pt x="472" y="606"/>
                    </a:lnTo>
                    <a:lnTo>
                      <a:pt x="498" y="591"/>
                    </a:lnTo>
                    <a:lnTo>
                      <a:pt x="524" y="572"/>
                    </a:lnTo>
                    <a:lnTo>
                      <a:pt x="545" y="551"/>
                    </a:lnTo>
                    <a:lnTo>
                      <a:pt x="566" y="528"/>
                    </a:lnTo>
                    <a:lnTo>
                      <a:pt x="584" y="504"/>
                    </a:lnTo>
                    <a:lnTo>
                      <a:pt x="600" y="475"/>
                    </a:lnTo>
                    <a:lnTo>
                      <a:pt x="613" y="449"/>
                    </a:lnTo>
                    <a:lnTo>
                      <a:pt x="624" y="417"/>
                    </a:lnTo>
                    <a:lnTo>
                      <a:pt x="631" y="386"/>
                    </a:lnTo>
                    <a:lnTo>
                      <a:pt x="637" y="354"/>
                    </a:lnTo>
                    <a:lnTo>
                      <a:pt x="639" y="323"/>
                    </a:lnTo>
                    <a:lnTo>
                      <a:pt x="639" y="323"/>
                    </a:lnTo>
                    <a:lnTo>
                      <a:pt x="637" y="289"/>
                    </a:lnTo>
                    <a:lnTo>
                      <a:pt x="631" y="257"/>
                    </a:lnTo>
                    <a:lnTo>
                      <a:pt x="624" y="226"/>
                    </a:lnTo>
                    <a:lnTo>
                      <a:pt x="613" y="197"/>
                    </a:lnTo>
                    <a:lnTo>
                      <a:pt x="600" y="168"/>
                    </a:lnTo>
                    <a:lnTo>
                      <a:pt x="584" y="141"/>
                    </a:lnTo>
                    <a:lnTo>
                      <a:pt x="566" y="115"/>
                    </a:lnTo>
                    <a:lnTo>
                      <a:pt x="545" y="94"/>
                    </a:lnTo>
                    <a:lnTo>
                      <a:pt x="521" y="73"/>
                    </a:lnTo>
                    <a:lnTo>
                      <a:pt x="495" y="55"/>
                    </a:lnTo>
                    <a:lnTo>
                      <a:pt x="469" y="36"/>
                    </a:lnTo>
                    <a:lnTo>
                      <a:pt x="443" y="23"/>
                    </a:lnTo>
                    <a:lnTo>
                      <a:pt x="414" y="13"/>
                    </a:lnTo>
                    <a:lnTo>
                      <a:pt x="382" y="5"/>
                    </a:lnTo>
                    <a:lnTo>
                      <a:pt x="351" y="0"/>
                    </a:lnTo>
                    <a:lnTo>
                      <a:pt x="317" y="0"/>
                    </a:lnTo>
                    <a:lnTo>
                      <a:pt x="317" y="0"/>
                    </a:lnTo>
                    <a:close/>
                  </a:path>
                </a:pathLst>
              </a:custGeom>
              <a:solidFill>
                <a:srgbClr val="8C43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6" name="Freeform 569"/>
              <p:cNvSpPr>
                <a:spLocks/>
              </p:cNvSpPr>
              <p:nvPr/>
            </p:nvSpPr>
            <p:spPr bwMode="auto">
              <a:xfrm>
                <a:off x="3611563" y="2787651"/>
                <a:ext cx="1003300" cy="1014413"/>
              </a:xfrm>
              <a:custGeom>
                <a:avLst/>
                <a:gdLst/>
                <a:ahLst/>
                <a:cxnLst>
                  <a:cxn ang="0">
                    <a:pos x="315" y="0"/>
                  </a:cxn>
                  <a:cxn ang="0">
                    <a:pos x="252" y="8"/>
                  </a:cxn>
                  <a:cxn ang="0">
                    <a:pos x="192" y="27"/>
                  </a:cxn>
                  <a:cxn ang="0">
                    <a:pos x="139" y="55"/>
                  </a:cxn>
                  <a:cxn ang="0">
                    <a:pos x="92" y="95"/>
                  </a:cxn>
                  <a:cxn ang="0">
                    <a:pos x="55" y="142"/>
                  </a:cxn>
                  <a:cxn ang="0">
                    <a:pos x="27" y="197"/>
                  </a:cxn>
                  <a:cxn ang="0">
                    <a:pos x="8" y="258"/>
                  </a:cxn>
                  <a:cxn ang="0">
                    <a:pos x="0" y="321"/>
                  </a:cxn>
                  <a:cxn ang="0">
                    <a:pos x="3" y="355"/>
                  </a:cxn>
                  <a:cxn ang="0">
                    <a:pos x="16" y="415"/>
                  </a:cxn>
                  <a:cxn ang="0">
                    <a:pos x="40" y="473"/>
                  </a:cxn>
                  <a:cxn ang="0">
                    <a:pos x="74" y="523"/>
                  </a:cxn>
                  <a:cxn ang="0">
                    <a:pos x="118" y="568"/>
                  </a:cxn>
                  <a:cxn ang="0">
                    <a:pos x="168" y="602"/>
                  </a:cxn>
                  <a:cxn ang="0">
                    <a:pos x="226" y="625"/>
                  </a:cxn>
                  <a:cxn ang="0">
                    <a:pos x="286" y="636"/>
                  </a:cxn>
                  <a:cxn ang="0">
                    <a:pos x="317" y="639"/>
                  </a:cxn>
                  <a:cxn ang="0">
                    <a:pos x="380" y="631"/>
                  </a:cxn>
                  <a:cxn ang="0">
                    <a:pos x="441" y="612"/>
                  </a:cxn>
                  <a:cxn ang="0">
                    <a:pos x="493" y="583"/>
                  </a:cxn>
                  <a:cxn ang="0">
                    <a:pos x="540" y="544"/>
                  </a:cxn>
                  <a:cxn ang="0">
                    <a:pos x="580" y="497"/>
                  </a:cxn>
                  <a:cxn ang="0">
                    <a:pos x="608" y="442"/>
                  </a:cxn>
                  <a:cxn ang="0">
                    <a:pos x="627" y="381"/>
                  </a:cxn>
                  <a:cxn ang="0">
                    <a:pos x="632" y="318"/>
                  </a:cxn>
                  <a:cxn ang="0">
                    <a:pos x="629" y="284"/>
                  </a:cxn>
                  <a:cxn ang="0">
                    <a:pos x="616" y="224"/>
                  </a:cxn>
                  <a:cxn ang="0">
                    <a:pos x="593" y="166"/>
                  </a:cxn>
                  <a:cxn ang="0">
                    <a:pos x="559" y="116"/>
                  </a:cxn>
                  <a:cxn ang="0">
                    <a:pos x="517" y="71"/>
                  </a:cxn>
                  <a:cxn ang="0">
                    <a:pos x="464" y="37"/>
                  </a:cxn>
                  <a:cxn ang="0">
                    <a:pos x="409" y="13"/>
                  </a:cxn>
                  <a:cxn ang="0">
                    <a:pos x="346" y="3"/>
                  </a:cxn>
                  <a:cxn ang="0">
                    <a:pos x="315" y="0"/>
                  </a:cxn>
                </a:cxnLst>
                <a:rect l="0" t="0" r="r" b="b"/>
                <a:pathLst>
                  <a:path w="632" h="639">
                    <a:moveTo>
                      <a:pt x="315" y="0"/>
                    </a:moveTo>
                    <a:lnTo>
                      <a:pt x="315" y="0"/>
                    </a:lnTo>
                    <a:lnTo>
                      <a:pt x="283" y="3"/>
                    </a:lnTo>
                    <a:lnTo>
                      <a:pt x="252" y="8"/>
                    </a:lnTo>
                    <a:lnTo>
                      <a:pt x="220" y="16"/>
                    </a:lnTo>
                    <a:lnTo>
                      <a:pt x="192" y="27"/>
                    </a:lnTo>
                    <a:lnTo>
                      <a:pt x="165" y="40"/>
                    </a:lnTo>
                    <a:lnTo>
                      <a:pt x="139" y="55"/>
                    </a:lnTo>
                    <a:lnTo>
                      <a:pt x="116" y="74"/>
                    </a:lnTo>
                    <a:lnTo>
                      <a:pt x="92" y="95"/>
                    </a:lnTo>
                    <a:lnTo>
                      <a:pt x="71" y="118"/>
                    </a:lnTo>
                    <a:lnTo>
                      <a:pt x="55" y="142"/>
                    </a:lnTo>
                    <a:lnTo>
                      <a:pt x="40" y="168"/>
                    </a:lnTo>
                    <a:lnTo>
                      <a:pt x="27" y="197"/>
                    </a:lnTo>
                    <a:lnTo>
                      <a:pt x="16" y="226"/>
                    </a:lnTo>
                    <a:lnTo>
                      <a:pt x="8" y="258"/>
                    </a:lnTo>
                    <a:lnTo>
                      <a:pt x="3" y="289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3" y="355"/>
                    </a:lnTo>
                    <a:lnTo>
                      <a:pt x="8" y="386"/>
                    </a:lnTo>
                    <a:lnTo>
                      <a:pt x="16" y="415"/>
                    </a:lnTo>
                    <a:lnTo>
                      <a:pt x="27" y="444"/>
                    </a:lnTo>
                    <a:lnTo>
                      <a:pt x="40" y="473"/>
                    </a:lnTo>
                    <a:lnTo>
                      <a:pt x="55" y="499"/>
                    </a:lnTo>
                    <a:lnTo>
                      <a:pt x="74" y="523"/>
                    </a:lnTo>
                    <a:lnTo>
                      <a:pt x="95" y="547"/>
                    </a:lnTo>
                    <a:lnTo>
                      <a:pt x="118" y="568"/>
                    </a:lnTo>
                    <a:lnTo>
                      <a:pt x="142" y="583"/>
                    </a:lnTo>
                    <a:lnTo>
                      <a:pt x="168" y="602"/>
                    </a:lnTo>
                    <a:lnTo>
                      <a:pt x="194" y="615"/>
                    </a:lnTo>
                    <a:lnTo>
                      <a:pt x="226" y="625"/>
                    </a:lnTo>
                    <a:lnTo>
                      <a:pt x="255" y="633"/>
                    </a:lnTo>
                    <a:lnTo>
                      <a:pt x="286" y="636"/>
                    </a:lnTo>
                    <a:lnTo>
                      <a:pt x="317" y="639"/>
                    </a:lnTo>
                    <a:lnTo>
                      <a:pt x="317" y="639"/>
                    </a:lnTo>
                    <a:lnTo>
                      <a:pt x="352" y="636"/>
                    </a:lnTo>
                    <a:lnTo>
                      <a:pt x="380" y="631"/>
                    </a:lnTo>
                    <a:lnTo>
                      <a:pt x="412" y="623"/>
                    </a:lnTo>
                    <a:lnTo>
                      <a:pt x="441" y="612"/>
                    </a:lnTo>
                    <a:lnTo>
                      <a:pt x="467" y="599"/>
                    </a:lnTo>
                    <a:lnTo>
                      <a:pt x="493" y="583"/>
                    </a:lnTo>
                    <a:lnTo>
                      <a:pt x="519" y="565"/>
                    </a:lnTo>
                    <a:lnTo>
                      <a:pt x="540" y="544"/>
                    </a:lnTo>
                    <a:lnTo>
                      <a:pt x="561" y="520"/>
                    </a:lnTo>
                    <a:lnTo>
                      <a:pt x="580" y="497"/>
                    </a:lnTo>
                    <a:lnTo>
                      <a:pt x="595" y="470"/>
                    </a:lnTo>
                    <a:lnTo>
                      <a:pt x="608" y="442"/>
                    </a:lnTo>
                    <a:lnTo>
                      <a:pt x="619" y="413"/>
                    </a:lnTo>
                    <a:lnTo>
                      <a:pt x="627" y="381"/>
                    </a:lnTo>
                    <a:lnTo>
                      <a:pt x="629" y="350"/>
                    </a:lnTo>
                    <a:lnTo>
                      <a:pt x="632" y="318"/>
                    </a:lnTo>
                    <a:lnTo>
                      <a:pt x="632" y="318"/>
                    </a:lnTo>
                    <a:lnTo>
                      <a:pt x="629" y="284"/>
                    </a:lnTo>
                    <a:lnTo>
                      <a:pt x="624" y="252"/>
                    </a:lnTo>
                    <a:lnTo>
                      <a:pt x="616" y="224"/>
                    </a:lnTo>
                    <a:lnTo>
                      <a:pt x="606" y="195"/>
                    </a:lnTo>
                    <a:lnTo>
                      <a:pt x="593" y="166"/>
                    </a:lnTo>
                    <a:lnTo>
                      <a:pt x="577" y="139"/>
                    </a:lnTo>
                    <a:lnTo>
                      <a:pt x="559" y="116"/>
                    </a:lnTo>
                    <a:lnTo>
                      <a:pt x="538" y="92"/>
                    </a:lnTo>
                    <a:lnTo>
                      <a:pt x="517" y="71"/>
                    </a:lnTo>
                    <a:lnTo>
                      <a:pt x="490" y="53"/>
                    </a:lnTo>
                    <a:lnTo>
                      <a:pt x="464" y="37"/>
                    </a:lnTo>
                    <a:lnTo>
                      <a:pt x="438" y="24"/>
                    </a:lnTo>
                    <a:lnTo>
                      <a:pt x="409" y="13"/>
                    </a:lnTo>
                    <a:lnTo>
                      <a:pt x="378" y="6"/>
                    </a:lnTo>
                    <a:lnTo>
                      <a:pt x="346" y="3"/>
                    </a:lnTo>
                    <a:lnTo>
                      <a:pt x="315" y="0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8E45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7" name="Freeform 570"/>
              <p:cNvSpPr>
                <a:spLocks/>
              </p:cNvSpPr>
              <p:nvPr/>
            </p:nvSpPr>
            <p:spPr bwMode="auto">
              <a:xfrm>
                <a:off x="3621088" y="2792413"/>
                <a:ext cx="985838" cy="996950"/>
              </a:xfrm>
              <a:custGeom>
                <a:avLst/>
                <a:gdLst/>
                <a:ahLst/>
                <a:cxnLst>
                  <a:cxn ang="0">
                    <a:pos x="309" y="0"/>
                  </a:cxn>
                  <a:cxn ang="0">
                    <a:pos x="246" y="8"/>
                  </a:cxn>
                  <a:cxn ang="0">
                    <a:pos x="188" y="26"/>
                  </a:cxn>
                  <a:cxn ang="0">
                    <a:pos x="136" y="55"/>
                  </a:cxn>
                  <a:cxn ang="0">
                    <a:pos x="89" y="94"/>
                  </a:cxn>
                  <a:cxn ang="0">
                    <a:pos x="52" y="142"/>
                  </a:cxn>
                  <a:cxn ang="0">
                    <a:pos x="23" y="194"/>
                  </a:cxn>
                  <a:cxn ang="0">
                    <a:pos x="5" y="255"/>
                  </a:cxn>
                  <a:cxn ang="0">
                    <a:pos x="0" y="318"/>
                  </a:cxn>
                  <a:cxn ang="0">
                    <a:pos x="2" y="349"/>
                  </a:cxn>
                  <a:cxn ang="0">
                    <a:pos x="15" y="410"/>
                  </a:cxn>
                  <a:cxn ang="0">
                    <a:pos x="39" y="465"/>
                  </a:cxn>
                  <a:cxn ang="0">
                    <a:pos x="73" y="515"/>
                  </a:cxn>
                  <a:cxn ang="0">
                    <a:pos x="115" y="557"/>
                  </a:cxn>
                  <a:cxn ang="0">
                    <a:pos x="165" y="591"/>
                  </a:cxn>
                  <a:cxn ang="0">
                    <a:pos x="220" y="615"/>
                  </a:cxn>
                  <a:cxn ang="0">
                    <a:pos x="280" y="628"/>
                  </a:cxn>
                  <a:cxn ang="0">
                    <a:pos x="311" y="628"/>
                  </a:cxn>
                  <a:cxn ang="0">
                    <a:pos x="374" y="622"/>
                  </a:cxn>
                  <a:cxn ang="0">
                    <a:pos x="432" y="601"/>
                  </a:cxn>
                  <a:cxn ang="0">
                    <a:pos x="484" y="572"/>
                  </a:cxn>
                  <a:cxn ang="0">
                    <a:pos x="532" y="536"/>
                  </a:cxn>
                  <a:cxn ang="0">
                    <a:pos x="568" y="488"/>
                  </a:cxn>
                  <a:cxn ang="0">
                    <a:pos x="597" y="433"/>
                  </a:cxn>
                  <a:cxn ang="0">
                    <a:pos x="616" y="375"/>
                  </a:cxn>
                  <a:cxn ang="0">
                    <a:pos x="621" y="312"/>
                  </a:cxn>
                  <a:cxn ang="0">
                    <a:pos x="618" y="281"/>
                  </a:cxn>
                  <a:cxn ang="0">
                    <a:pos x="605" y="218"/>
                  </a:cxn>
                  <a:cxn ang="0">
                    <a:pos x="581" y="163"/>
                  </a:cxn>
                  <a:cxn ang="0">
                    <a:pos x="547" y="113"/>
                  </a:cxn>
                  <a:cxn ang="0">
                    <a:pos x="505" y="71"/>
                  </a:cxn>
                  <a:cxn ang="0">
                    <a:pos x="456" y="37"/>
                  </a:cxn>
                  <a:cxn ang="0">
                    <a:pos x="401" y="13"/>
                  </a:cxn>
                  <a:cxn ang="0">
                    <a:pos x="340" y="3"/>
                  </a:cxn>
                  <a:cxn ang="0">
                    <a:pos x="309" y="0"/>
                  </a:cxn>
                </a:cxnLst>
                <a:rect l="0" t="0" r="r" b="b"/>
                <a:pathLst>
                  <a:path w="621" h="628">
                    <a:moveTo>
                      <a:pt x="309" y="0"/>
                    </a:moveTo>
                    <a:lnTo>
                      <a:pt x="309" y="0"/>
                    </a:lnTo>
                    <a:lnTo>
                      <a:pt x="277" y="3"/>
                    </a:lnTo>
                    <a:lnTo>
                      <a:pt x="246" y="8"/>
                    </a:lnTo>
                    <a:lnTo>
                      <a:pt x="217" y="16"/>
                    </a:lnTo>
                    <a:lnTo>
                      <a:pt x="188" y="26"/>
                    </a:lnTo>
                    <a:lnTo>
                      <a:pt x="159" y="39"/>
                    </a:lnTo>
                    <a:lnTo>
                      <a:pt x="136" y="55"/>
                    </a:lnTo>
                    <a:lnTo>
                      <a:pt x="112" y="73"/>
                    </a:lnTo>
                    <a:lnTo>
                      <a:pt x="89" y="94"/>
                    </a:lnTo>
                    <a:lnTo>
                      <a:pt x="70" y="115"/>
                    </a:lnTo>
                    <a:lnTo>
                      <a:pt x="52" y="142"/>
                    </a:lnTo>
                    <a:lnTo>
                      <a:pt x="36" y="168"/>
                    </a:lnTo>
                    <a:lnTo>
                      <a:pt x="23" y="194"/>
                    </a:lnTo>
                    <a:lnTo>
                      <a:pt x="13" y="223"/>
                    </a:lnTo>
                    <a:lnTo>
                      <a:pt x="5" y="255"/>
                    </a:lnTo>
                    <a:lnTo>
                      <a:pt x="2" y="28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2" y="349"/>
                    </a:lnTo>
                    <a:lnTo>
                      <a:pt x="7" y="381"/>
                    </a:lnTo>
                    <a:lnTo>
                      <a:pt x="15" y="410"/>
                    </a:lnTo>
                    <a:lnTo>
                      <a:pt x="26" y="439"/>
                    </a:lnTo>
                    <a:lnTo>
                      <a:pt x="39" y="465"/>
                    </a:lnTo>
                    <a:lnTo>
                      <a:pt x="55" y="491"/>
                    </a:lnTo>
                    <a:lnTo>
                      <a:pt x="73" y="515"/>
                    </a:lnTo>
                    <a:lnTo>
                      <a:pt x="91" y="538"/>
                    </a:lnTo>
                    <a:lnTo>
                      <a:pt x="115" y="557"/>
                    </a:lnTo>
                    <a:lnTo>
                      <a:pt x="138" y="575"/>
                    </a:lnTo>
                    <a:lnTo>
                      <a:pt x="165" y="591"/>
                    </a:lnTo>
                    <a:lnTo>
                      <a:pt x="191" y="604"/>
                    </a:lnTo>
                    <a:lnTo>
                      <a:pt x="220" y="615"/>
                    </a:lnTo>
                    <a:lnTo>
                      <a:pt x="249" y="622"/>
                    </a:lnTo>
                    <a:lnTo>
                      <a:pt x="280" y="628"/>
                    </a:lnTo>
                    <a:lnTo>
                      <a:pt x="311" y="628"/>
                    </a:lnTo>
                    <a:lnTo>
                      <a:pt x="311" y="628"/>
                    </a:lnTo>
                    <a:lnTo>
                      <a:pt x="343" y="628"/>
                    </a:lnTo>
                    <a:lnTo>
                      <a:pt x="374" y="622"/>
                    </a:lnTo>
                    <a:lnTo>
                      <a:pt x="403" y="615"/>
                    </a:lnTo>
                    <a:lnTo>
                      <a:pt x="432" y="601"/>
                    </a:lnTo>
                    <a:lnTo>
                      <a:pt x="461" y="588"/>
                    </a:lnTo>
                    <a:lnTo>
                      <a:pt x="484" y="572"/>
                    </a:lnTo>
                    <a:lnTo>
                      <a:pt x="508" y="554"/>
                    </a:lnTo>
                    <a:lnTo>
                      <a:pt x="532" y="536"/>
                    </a:lnTo>
                    <a:lnTo>
                      <a:pt x="550" y="512"/>
                    </a:lnTo>
                    <a:lnTo>
                      <a:pt x="568" y="488"/>
                    </a:lnTo>
                    <a:lnTo>
                      <a:pt x="584" y="462"/>
                    </a:lnTo>
                    <a:lnTo>
                      <a:pt x="597" y="433"/>
                    </a:lnTo>
                    <a:lnTo>
                      <a:pt x="608" y="404"/>
                    </a:lnTo>
                    <a:lnTo>
                      <a:pt x="616" y="375"/>
                    </a:lnTo>
                    <a:lnTo>
                      <a:pt x="618" y="344"/>
                    </a:lnTo>
                    <a:lnTo>
                      <a:pt x="621" y="312"/>
                    </a:lnTo>
                    <a:lnTo>
                      <a:pt x="621" y="312"/>
                    </a:lnTo>
                    <a:lnTo>
                      <a:pt x="618" y="281"/>
                    </a:lnTo>
                    <a:lnTo>
                      <a:pt x="613" y="249"/>
                    </a:lnTo>
                    <a:lnTo>
                      <a:pt x="605" y="218"/>
                    </a:lnTo>
                    <a:lnTo>
                      <a:pt x="595" y="189"/>
                    </a:lnTo>
                    <a:lnTo>
                      <a:pt x="581" y="163"/>
                    </a:lnTo>
                    <a:lnTo>
                      <a:pt x="566" y="136"/>
                    </a:lnTo>
                    <a:lnTo>
                      <a:pt x="547" y="113"/>
                    </a:lnTo>
                    <a:lnTo>
                      <a:pt x="529" y="92"/>
                    </a:lnTo>
                    <a:lnTo>
                      <a:pt x="505" y="71"/>
                    </a:lnTo>
                    <a:lnTo>
                      <a:pt x="482" y="52"/>
                    </a:lnTo>
                    <a:lnTo>
                      <a:pt x="456" y="37"/>
                    </a:lnTo>
                    <a:lnTo>
                      <a:pt x="429" y="24"/>
                    </a:lnTo>
                    <a:lnTo>
                      <a:pt x="401" y="13"/>
                    </a:lnTo>
                    <a:lnTo>
                      <a:pt x="369" y="5"/>
                    </a:lnTo>
                    <a:lnTo>
                      <a:pt x="340" y="3"/>
                    </a:lnTo>
                    <a:lnTo>
                      <a:pt x="309" y="0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91460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8" name="Freeform 571"/>
              <p:cNvSpPr>
                <a:spLocks/>
              </p:cNvSpPr>
              <p:nvPr/>
            </p:nvSpPr>
            <p:spPr bwMode="auto">
              <a:xfrm>
                <a:off x="3629025" y="2797176"/>
                <a:ext cx="969963" cy="982663"/>
              </a:xfrm>
              <a:custGeom>
                <a:avLst/>
                <a:gdLst/>
                <a:ahLst/>
                <a:cxnLst>
                  <a:cxn ang="0">
                    <a:pos x="301" y="0"/>
                  </a:cxn>
                  <a:cxn ang="0">
                    <a:pos x="241" y="7"/>
                  </a:cxn>
                  <a:cxn ang="0">
                    <a:pos x="183" y="26"/>
                  </a:cxn>
                  <a:cxn ang="0">
                    <a:pos x="131" y="55"/>
                  </a:cxn>
                  <a:cxn ang="0">
                    <a:pos x="86" y="94"/>
                  </a:cxn>
                  <a:cxn ang="0">
                    <a:pos x="50" y="139"/>
                  </a:cxn>
                  <a:cxn ang="0">
                    <a:pos x="21" y="191"/>
                  </a:cxn>
                  <a:cxn ang="0">
                    <a:pos x="5" y="249"/>
                  </a:cxn>
                  <a:cxn ang="0">
                    <a:pos x="0" y="312"/>
                  </a:cxn>
                  <a:cxn ang="0">
                    <a:pos x="0" y="344"/>
                  </a:cxn>
                  <a:cxn ang="0">
                    <a:pos x="13" y="404"/>
                  </a:cxn>
                  <a:cxn ang="0">
                    <a:pos x="36" y="459"/>
                  </a:cxn>
                  <a:cxn ang="0">
                    <a:pos x="71" y="509"/>
                  </a:cxn>
                  <a:cxn ang="0">
                    <a:pos x="112" y="548"/>
                  </a:cxn>
                  <a:cxn ang="0">
                    <a:pos x="162" y="583"/>
                  </a:cxn>
                  <a:cxn ang="0">
                    <a:pos x="217" y="606"/>
                  </a:cxn>
                  <a:cxn ang="0">
                    <a:pos x="275" y="617"/>
                  </a:cxn>
                  <a:cxn ang="0">
                    <a:pos x="306" y="619"/>
                  </a:cxn>
                  <a:cxn ang="0">
                    <a:pos x="369" y="612"/>
                  </a:cxn>
                  <a:cxn ang="0">
                    <a:pos x="427" y="593"/>
                  </a:cxn>
                  <a:cxn ang="0">
                    <a:pos x="477" y="564"/>
                  </a:cxn>
                  <a:cxn ang="0">
                    <a:pos x="521" y="525"/>
                  </a:cxn>
                  <a:cxn ang="0">
                    <a:pos x="561" y="480"/>
                  </a:cxn>
                  <a:cxn ang="0">
                    <a:pos x="587" y="428"/>
                  </a:cxn>
                  <a:cxn ang="0">
                    <a:pos x="605" y="370"/>
                  </a:cxn>
                  <a:cxn ang="0">
                    <a:pos x="611" y="307"/>
                  </a:cxn>
                  <a:cxn ang="0">
                    <a:pos x="608" y="275"/>
                  </a:cxn>
                  <a:cxn ang="0">
                    <a:pos x="595" y="215"/>
                  </a:cxn>
                  <a:cxn ang="0">
                    <a:pos x="571" y="160"/>
                  </a:cxn>
                  <a:cxn ang="0">
                    <a:pos x="540" y="110"/>
                  </a:cxn>
                  <a:cxn ang="0">
                    <a:pos x="498" y="70"/>
                  </a:cxn>
                  <a:cxn ang="0">
                    <a:pos x="448" y="36"/>
                  </a:cxn>
                  <a:cxn ang="0">
                    <a:pos x="393" y="13"/>
                  </a:cxn>
                  <a:cxn ang="0">
                    <a:pos x="333" y="2"/>
                  </a:cxn>
                  <a:cxn ang="0">
                    <a:pos x="301" y="0"/>
                  </a:cxn>
                </a:cxnLst>
                <a:rect l="0" t="0" r="r" b="b"/>
                <a:pathLst>
                  <a:path w="611" h="619">
                    <a:moveTo>
                      <a:pt x="301" y="0"/>
                    </a:moveTo>
                    <a:lnTo>
                      <a:pt x="301" y="0"/>
                    </a:lnTo>
                    <a:lnTo>
                      <a:pt x="270" y="2"/>
                    </a:lnTo>
                    <a:lnTo>
                      <a:pt x="241" y="7"/>
                    </a:lnTo>
                    <a:lnTo>
                      <a:pt x="212" y="15"/>
                    </a:lnTo>
                    <a:lnTo>
                      <a:pt x="183" y="26"/>
                    </a:lnTo>
                    <a:lnTo>
                      <a:pt x="157" y="39"/>
                    </a:lnTo>
                    <a:lnTo>
                      <a:pt x="131" y="55"/>
                    </a:lnTo>
                    <a:lnTo>
                      <a:pt x="107" y="73"/>
                    </a:lnTo>
                    <a:lnTo>
                      <a:pt x="86" y="94"/>
                    </a:lnTo>
                    <a:lnTo>
                      <a:pt x="68" y="115"/>
                    </a:lnTo>
                    <a:lnTo>
                      <a:pt x="50" y="139"/>
                    </a:lnTo>
                    <a:lnTo>
                      <a:pt x="34" y="165"/>
                    </a:lnTo>
                    <a:lnTo>
                      <a:pt x="21" y="191"/>
                    </a:lnTo>
                    <a:lnTo>
                      <a:pt x="13" y="220"/>
                    </a:lnTo>
                    <a:lnTo>
                      <a:pt x="5" y="249"/>
                    </a:lnTo>
                    <a:lnTo>
                      <a:pt x="0" y="281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44"/>
                    </a:lnTo>
                    <a:lnTo>
                      <a:pt x="5" y="375"/>
                    </a:lnTo>
                    <a:lnTo>
                      <a:pt x="13" y="404"/>
                    </a:lnTo>
                    <a:lnTo>
                      <a:pt x="23" y="433"/>
                    </a:lnTo>
                    <a:lnTo>
                      <a:pt x="36" y="459"/>
                    </a:lnTo>
                    <a:lnTo>
                      <a:pt x="52" y="485"/>
                    </a:lnTo>
                    <a:lnTo>
                      <a:pt x="71" y="509"/>
                    </a:lnTo>
                    <a:lnTo>
                      <a:pt x="92" y="530"/>
                    </a:lnTo>
                    <a:lnTo>
                      <a:pt x="112" y="548"/>
                    </a:lnTo>
                    <a:lnTo>
                      <a:pt x="136" y="567"/>
                    </a:lnTo>
                    <a:lnTo>
                      <a:pt x="162" y="583"/>
                    </a:lnTo>
                    <a:lnTo>
                      <a:pt x="189" y="596"/>
                    </a:lnTo>
                    <a:lnTo>
                      <a:pt x="217" y="606"/>
                    </a:lnTo>
                    <a:lnTo>
                      <a:pt x="246" y="612"/>
                    </a:lnTo>
                    <a:lnTo>
                      <a:pt x="275" y="617"/>
                    </a:lnTo>
                    <a:lnTo>
                      <a:pt x="306" y="619"/>
                    </a:lnTo>
                    <a:lnTo>
                      <a:pt x="306" y="619"/>
                    </a:lnTo>
                    <a:lnTo>
                      <a:pt x="338" y="617"/>
                    </a:lnTo>
                    <a:lnTo>
                      <a:pt x="369" y="612"/>
                    </a:lnTo>
                    <a:lnTo>
                      <a:pt x="398" y="604"/>
                    </a:lnTo>
                    <a:lnTo>
                      <a:pt x="427" y="593"/>
                    </a:lnTo>
                    <a:lnTo>
                      <a:pt x="453" y="580"/>
                    </a:lnTo>
                    <a:lnTo>
                      <a:pt x="477" y="564"/>
                    </a:lnTo>
                    <a:lnTo>
                      <a:pt x="500" y="546"/>
                    </a:lnTo>
                    <a:lnTo>
                      <a:pt x="521" y="525"/>
                    </a:lnTo>
                    <a:lnTo>
                      <a:pt x="542" y="504"/>
                    </a:lnTo>
                    <a:lnTo>
                      <a:pt x="561" y="480"/>
                    </a:lnTo>
                    <a:lnTo>
                      <a:pt x="574" y="454"/>
                    </a:lnTo>
                    <a:lnTo>
                      <a:pt x="587" y="428"/>
                    </a:lnTo>
                    <a:lnTo>
                      <a:pt x="597" y="399"/>
                    </a:lnTo>
                    <a:lnTo>
                      <a:pt x="605" y="370"/>
                    </a:lnTo>
                    <a:lnTo>
                      <a:pt x="611" y="338"/>
                    </a:lnTo>
                    <a:lnTo>
                      <a:pt x="611" y="307"/>
                    </a:lnTo>
                    <a:lnTo>
                      <a:pt x="611" y="307"/>
                    </a:lnTo>
                    <a:lnTo>
                      <a:pt x="608" y="275"/>
                    </a:lnTo>
                    <a:lnTo>
                      <a:pt x="603" y="244"/>
                    </a:lnTo>
                    <a:lnTo>
                      <a:pt x="595" y="215"/>
                    </a:lnTo>
                    <a:lnTo>
                      <a:pt x="584" y="186"/>
                    </a:lnTo>
                    <a:lnTo>
                      <a:pt x="571" y="160"/>
                    </a:lnTo>
                    <a:lnTo>
                      <a:pt x="556" y="133"/>
                    </a:lnTo>
                    <a:lnTo>
                      <a:pt x="540" y="110"/>
                    </a:lnTo>
                    <a:lnTo>
                      <a:pt x="519" y="89"/>
                    </a:lnTo>
                    <a:lnTo>
                      <a:pt x="498" y="70"/>
                    </a:lnTo>
                    <a:lnTo>
                      <a:pt x="474" y="52"/>
                    </a:lnTo>
                    <a:lnTo>
                      <a:pt x="448" y="36"/>
                    </a:lnTo>
                    <a:lnTo>
                      <a:pt x="422" y="23"/>
                    </a:lnTo>
                    <a:lnTo>
                      <a:pt x="393" y="13"/>
                    </a:lnTo>
                    <a:lnTo>
                      <a:pt x="364" y="7"/>
                    </a:lnTo>
                    <a:lnTo>
                      <a:pt x="333" y="2"/>
                    </a:lnTo>
                    <a:lnTo>
                      <a:pt x="301" y="0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9448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9" name="Freeform 572"/>
              <p:cNvSpPr>
                <a:spLocks/>
              </p:cNvSpPr>
              <p:nvPr/>
            </p:nvSpPr>
            <p:spPr bwMode="auto">
              <a:xfrm>
                <a:off x="3632200" y="2805113"/>
                <a:ext cx="957263" cy="963613"/>
              </a:xfrm>
              <a:custGeom>
                <a:avLst/>
                <a:gdLst/>
                <a:ahLst/>
                <a:cxnLst>
                  <a:cxn ang="0">
                    <a:pos x="299" y="0"/>
                  </a:cxn>
                  <a:cxn ang="0">
                    <a:pos x="239" y="5"/>
                  </a:cxn>
                  <a:cxn ang="0">
                    <a:pos x="181" y="23"/>
                  </a:cxn>
                  <a:cxn ang="0">
                    <a:pos x="131" y="52"/>
                  </a:cxn>
                  <a:cxn ang="0">
                    <a:pos x="87" y="89"/>
                  </a:cxn>
                  <a:cxn ang="0">
                    <a:pos x="50" y="136"/>
                  </a:cxn>
                  <a:cxn ang="0">
                    <a:pos x="24" y="186"/>
                  </a:cxn>
                  <a:cxn ang="0">
                    <a:pos x="6" y="244"/>
                  </a:cxn>
                  <a:cxn ang="0">
                    <a:pos x="0" y="304"/>
                  </a:cxn>
                  <a:cxn ang="0">
                    <a:pos x="3" y="336"/>
                  </a:cxn>
                  <a:cxn ang="0">
                    <a:pos x="16" y="396"/>
                  </a:cxn>
                  <a:cxn ang="0">
                    <a:pos x="40" y="449"/>
                  </a:cxn>
                  <a:cxn ang="0">
                    <a:pos x="71" y="499"/>
                  </a:cxn>
                  <a:cxn ang="0">
                    <a:pos x="113" y="538"/>
                  </a:cxn>
                  <a:cxn ang="0">
                    <a:pos x="160" y="572"/>
                  </a:cxn>
                  <a:cxn ang="0">
                    <a:pos x="215" y="593"/>
                  </a:cxn>
                  <a:cxn ang="0">
                    <a:pos x="276" y="604"/>
                  </a:cxn>
                  <a:cxn ang="0">
                    <a:pos x="304" y="607"/>
                  </a:cxn>
                  <a:cxn ang="0">
                    <a:pos x="365" y="599"/>
                  </a:cxn>
                  <a:cxn ang="0">
                    <a:pos x="422" y="580"/>
                  </a:cxn>
                  <a:cxn ang="0">
                    <a:pos x="472" y="551"/>
                  </a:cxn>
                  <a:cxn ang="0">
                    <a:pos x="517" y="515"/>
                  </a:cxn>
                  <a:cxn ang="0">
                    <a:pos x="554" y="470"/>
                  </a:cxn>
                  <a:cxn ang="0">
                    <a:pos x="580" y="417"/>
                  </a:cxn>
                  <a:cxn ang="0">
                    <a:pos x="598" y="360"/>
                  </a:cxn>
                  <a:cxn ang="0">
                    <a:pos x="603" y="299"/>
                  </a:cxn>
                  <a:cxn ang="0">
                    <a:pos x="601" y="268"/>
                  </a:cxn>
                  <a:cxn ang="0">
                    <a:pos x="590" y="210"/>
                  </a:cxn>
                  <a:cxn ang="0">
                    <a:pos x="567" y="155"/>
                  </a:cxn>
                  <a:cxn ang="0">
                    <a:pos x="533" y="107"/>
                  </a:cxn>
                  <a:cxn ang="0">
                    <a:pos x="491" y="65"/>
                  </a:cxn>
                  <a:cxn ang="0">
                    <a:pos x="443" y="34"/>
                  </a:cxn>
                  <a:cxn ang="0">
                    <a:pos x="388" y="10"/>
                  </a:cxn>
                  <a:cxn ang="0">
                    <a:pos x="331" y="0"/>
                  </a:cxn>
                  <a:cxn ang="0">
                    <a:pos x="299" y="0"/>
                  </a:cxn>
                </a:cxnLst>
                <a:rect l="0" t="0" r="r" b="b"/>
                <a:pathLst>
                  <a:path w="603" h="607">
                    <a:moveTo>
                      <a:pt x="299" y="0"/>
                    </a:moveTo>
                    <a:lnTo>
                      <a:pt x="299" y="0"/>
                    </a:lnTo>
                    <a:lnTo>
                      <a:pt x="268" y="0"/>
                    </a:lnTo>
                    <a:lnTo>
                      <a:pt x="239" y="5"/>
                    </a:lnTo>
                    <a:lnTo>
                      <a:pt x="210" y="13"/>
                    </a:lnTo>
                    <a:lnTo>
                      <a:pt x="181" y="23"/>
                    </a:lnTo>
                    <a:lnTo>
                      <a:pt x="155" y="37"/>
                    </a:lnTo>
                    <a:lnTo>
                      <a:pt x="131" y="52"/>
                    </a:lnTo>
                    <a:lnTo>
                      <a:pt x="108" y="71"/>
                    </a:lnTo>
                    <a:lnTo>
                      <a:pt x="87" y="89"/>
                    </a:lnTo>
                    <a:lnTo>
                      <a:pt x="69" y="113"/>
                    </a:lnTo>
                    <a:lnTo>
                      <a:pt x="50" y="136"/>
                    </a:lnTo>
                    <a:lnTo>
                      <a:pt x="37" y="160"/>
                    </a:lnTo>
                    <a:lnTo>
                      <a:pt x="24" y="186"/>
                    </a:lnTo>
                    <a:lnTo>
                      <a:pt x="14" y="215"/>
                    </a:lnTo>
                    <a:lnTo>
                      <a:pt x="6" y="244"/>
                    </a:lnTo>
                    <a:lnTo>
                      <a:pt x="3" y="276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3" y="336"/>
                    </a:lnTo>
                    <a:lnTo>
                      <a:pt x="8" y="367"/>
                    </a:lnTo>
                    <a:lnTo>
                      <a:pt x="16" y="396"/>
                    </a:lnTo>
                    <a:lnTo>
                      <a:pt x="27" y="423"/>
                    </a:lnTo>
                    <a:lnTo>
                      <a:pt x="40" y="449"/>
                    </a:lnTo>
                    <a:lnTo>
                      <a:pt x="53" y="475"/>
                    </a:lnTo>
                    <a:lnTo>
                      <a:pt x="71" y="499"/>
                    </a:lnTo>
                    <a:lnTo>
                      <a:pt x="92" y="520"/>
                    </a:lnTo>
                    <a:lnTo>
                      <a:pt x="113" y="538"/>
                    </a:lnTo>
                    <a:lnTo>
                      <a:pt x="137" y="557"/>
                    </a:lnTo>
                    <a:lnTo>
                      <a:pt x="160" y="572"/>
                    </a:lnTo>
                    <a:lnTo>
                      <a:pt x="187" y="583"/>
                    </a:lnTo>
                    <a:lnTo>
                      <a:pt x="215" y="593"/>
                    </a:lnTo>
                    <a:lnTo>
                      <a:pt x="244" y="601"/>
                    </a:lnTo>
                    <a:lnTo>
                      <a:pt x="276" y="604"/>
                    </a:lnTo>
                    <a:lnTo>
                      <a:pt x="304" y="607"/>
                    </a:lnTo>
                    <a:lnTo>
                      <a:pt x="304" y="607"/>
                    </a:lnTo>
                    <a:lnTo>
                      <a:pt x="336" y="604"/>
                    </a:lnTo>
                    <a:lnTo>
                      <a:pt x="365" y="599"/>
                    </a:lnTo>
                    <a:lnTo>
                      <a:pt x="394" y="591"/>
                    </a:lnTo>
                    <a:lnTo>
                      <a:pt x="422" y="580"/>
                    </a:lnTo>
                    <a:lnTo>
                      <a:pt x="449" y="567"/>
                    </a:lnTo>
                    <a:lnTo>
                      <a:pt x="472" y="551"/>
                    </a:lnTo>
                    <a:lnTo>
                      <a:pt x="496" y="536"/>
                    </a:lnTo>
                    <a:lnTo>
                      <a:pt x="517" y="515"/>
                    </a:lnTo>
                    <a:lnTo>
                      <a:pt x="535" y="494"/>
                    </a:lnTo>
                    <a:lnTo>
                      <a:pt x="554" y="470"/>
                    </a:lnTo>
                    <a:lnTo>
                      <a:pt x="569" y="444"/>
                    </a:lnTo>
                    <a:lnTo>
                      <a:pt x="580" y="417"/>
                    </a:lnTo>
                    <a:lnTo>
                      <a:pt x="590" y="389"/>
                    </a:lnTo>
                    <a:lnTo>
                      <a:pt x="598" y="360"/>
                    </a:lnTo>
                    <a:lnTo>
                      <a:pt x="603" y="331"/>
                    </a:lnTo>
                    <a:lnTo>
                      <a:pt x="603" y="299"/>
                    </a:lnTo>
                    <a:lnTo>
                      <a:pt x="603" y="299"/>
                    </a:lnTo>
                    <a:lnTo>
                      <a:pt x="601" y="268"/>
                    </a:lnTo>
                    <a:lnTo>
                      <a:pt x="598" y="239"/>
                    </a:lnTo>
                    <a:lnTo>
                      <a:pt x="590" y="210"/>
                    </a:lnTo>
                    <a:lnTo>
                      <a:pt x="580" y="181"/>
                    </a:lnTo>
                    <a:lnTo>
                      <a:pt x="567" y="155"/>
                    </a:lnTo>
                    <a:lnTo>
                      <a:pt x="551" y="131"/>
                    </a:lnTo>
                    <a:lnTo>
                      <a:pt x="533" y="107"/>
                    </a:lnTo>
                    <a:lnTo>
                      <a:pt x="514" y="86"/>
                    </a:lnTo>
                    <a:lnTo>
                      <a:pt x="491" y="65"/>
                    </a:lnTo>
                    <a:lnTo>
                      <a:pt x="467" y="50"/>
                    </a:lnTo>
                    <a:lnTo>
                      <a:pt x="443" y="34"/>
                    </a:lnTo>
                    <a:lnTo>
                      <a:pt x="417" y="21"/>
                    </a:lnTo>
                    <a:lnTo>
                      <a:pt x="388" y="10"/>
                    </a:lnTo>
                    <a:lnTo>
                      <a:pt x="360" y="5"/>
                    </a:lnTo>
                    <a:lnTo>
                      <a:pt x="331" y="0"/>
                    </a:lnTo>
                    <a:lnTo>
                      <a:pt x="299" y="0"/>
                    </a:ln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9649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0" name="Freeform 573"/>
              <p:cNvSpPr>
                <a:spLocks/>
              </p:cNvSpPr>
              <p:nvPr/>
            </p:nvSpPr>
            <p:spPr bwMode="auto">
              <a:xfrm>
                <a:off x="3641725" y="2808288"/>
                <a:ext cx="939800" cy="947738"/>
              </a:xfrm>
              <a:custGeom>
                <a:avLst/>
                <a:gdLst/>
                <a:ahLst/>
                <a:cxnLst>
                  <a:cxn ang="0">
                    <a:pos x="293" y="0"/>
                  </a:cxn>
                  <a:cxn ang="0">
                    <a:pos x="233" y="6"/>
                  </a:cxn>
                  <a:cxn ang="0">
                    <a:pos x="178" y="24"/>
                  </a:cxn>
                  <a:cxn ang="0">
                    <a:pos x="128" y="53"/>
                  </a:cxn>
                  <a:cxn ang="0">
                    <a:pos x="84" y="90"/>
                  </a:cxn>
                  <a:cxn ang="0">
                    <a:pos x="47" y="134"/>
                  </a:cxn>
                  <a:cxn ang="0">
                    <a:pos x="21" y="187"/>
                  </a:cxn>
                  <a:cxn ang="0">
                    <a:pos x="5" y="242"/>
                  </a:cxn>
                  <a:cxn ang="0">
                    <a:pos x="0" y="302"/>
                  </a:cxn>
                  <a:cxn ang="0">
                    <a:pos x="2" y="334"/>
                  </a:cxn>
                  <a:cxn ang="0">
                    <a:pos x="13" y="392"/>
                  </a:cxn>
                  <a:cxn ang="0">
                    <a:pos x="36" y="444"/>
                  </a:cxn>
                  <a:cxn ang="0">
                    <a:pos x="70" y="492"/>
                  </a:cxn>
                  <a:cxn ang="0">
                    <a:pos x="110" y="531"/>
                  </a:cxn>
                  <a:cxn ang="0">
                    <a:pos x="157" y="562"/>
                  </a:cxn>
                  <a:cxn ang="0">
                    <a:pos x="212" y="586"/>
                  </a:cxn>
                  <a:cxn ang="0">
                    <a:pos x="270" y="597"/>
                  </a:cxn>
                  <a:cxn ang="0">
                    <a:pos x="298" y="597"/>
                  </a:cxn>
                  <a:cxn ang="0">
                    <a:pos x="359" y="591"/>
                  </a:cxn>
                  <a:cxn ang="0">
                    <a:pos x="414" y="573"/>
                  </a:cxn>
                  <a:cxn ang="0">
                    <a:pos x="464" y="544"/>
                  </a:cxn>
                  <a:cxn ang="0">
                    <a:pos x="508" y="507"/>
                  </a:cxn>
                  <a:cxn ang="0">
                    <a:pos x="545" y="463"/>
                  </a:cxn>
                  <a:cxn ang="0">
                    <a:pos x="571" y="410"/>
                  </a:cxn>
                  <a:cxn ang="0">
                    <a:pos x="587" y="355"/>
                  </a:cxn>
                  <a:cxn ang="0">
                    <a:pos x="592" y="295"/>
                  </a:cxn>
                  <a:cxn ang="0">
                    <a:pos x="589" y="266"/>
                  </a:cxn>
                  <a:cxn ang="0">
                    <a:pos x="579" y="205"/>
                  </a:cxn>
                  <a:cxn ang="0">
                    <a:pos x="555" y="153"/>
                  </a:cxn>
                  <a:cxn ang="0">
                    <a:pos x="521" y="105"/>
                  </a:cxn>
                  <a:cxn ang="0">
                    <a:pos x="482" y="66"/>
                  </a:cxn>
                  <a:cxn ang="0">
                    <a:pos x="435" y="35"/>
                  </a:cxn>
                  <a:cxn ang="0">
                    <a:pos x="380" y="14"/>
                  </a:cxn>
                  <a:cxn ang="0">
                    <a:pos x="322" y="0"/>
                  </a:cxn>
                  <a:cxn ang="0">
                    <a:pos x="293" y="0"/>
                  </a:cxn>
                </a:cxnLst>
                <a:rect l="0" t="0" r="r" b="b"/>
                <a:pathLst>
                  <a:path w="592" h="597">
                    <a:moveTo>
                      <a:pt x="293" y="0"/>
                    </a:moveTo>
                    <a:lnTo>
                      <a:pt x="293" y="0"/>
                    </a:lnTo>
                    <a:lnTo>
                      <a:pt x="262" y="3"/>
                    </a:lnTo>
                    <a:lnTo>
                      <a:pt x="233" y="6"/>
                    </a:lnTo>
                    <a:lnTo>
                      <a:pt x="204" y="14"/>
                    </a:lnTo>
                    <a:lnTo>
                      <a:pt x="178" y="24"/>
                    </a:lnTo>
                    <a:lnTo>
                      <a:pt x="152" y="37"/>
                    </a:lnTo>
                    <a:lnTo>
                      <a:pt x="128" y="53"/>
                    </a:lnTo>
                    <a:lnTo>
                      <a:pt x="104" y="71"/>
                    </a:lnTo>
                    <a:lnTo>
                      <a:pt x="84" y="90"/>
                    </a:lnTo>
                    <a:lnTo>
                      <a:pt x="65" y="111"/>
                    </a:lnTo>
                    <a:lnTo>
                      <a:pt x="47" y="134"/>
                    </a:lnTo>
                    <a:lnTo>
                      <a:pt x="34" y="161"/>
                    </a:lnTo>
                    <a:lnTo>
                      <a:pt x="21" y="187"/>
                    </a:lnTo>
                    <a:lnTo>
                      <a:pt x="13" y="213"/>
                    </a:lnTo>
                    <a:lnTo>
                      <a:pt x="5" y="242"/>
                    </a:lnTo>
                    <a:lnTo>
                      <a:pt x="0" y="271"/>
                    </a:lnTo>
                    <a:lnTo>
                      <a:pt x="0" y="302"/>
                    </a:lnTo>
                    <a:lnTo>
                      <a:pt x="0" y="302"/>
                    </a:lnTo>
                    <a:lnTo>
                      <a:pt x="2" y="334"/>
                    </a:lnTo>
                    <a:lnTo>
                      <a:pt x="5" y="363"/>
                    </a:lnTo>
                    <a:lnTo>
                      <a:pt x="13" y="392"/>
                    </a:lnTo>
                    <a:lnTo>
                      <a:pt x="23" y="418"/>
                    </a:lnTo>
                    <a:lnTo>
                      <a:pt x="36" y="444"/>
                    </a:lnTo>
                    <a:lnTo>
                      <a:pt x="52" y="468"/>
                    </a:lnTo>
                    <a:lnTo>
                      <a:pt x="70" y="492"/>
                    </a:lnTo>
                    <a:lnTo>
                      <a:pt x="89" y="513"/>
                    </a:lnTo>
                    <a:lnTo>
                      <a:pt x="110" y="531"/>
                    </a:lnTo>
                    <a:lnTo>
                      <a:pt x="133" y="549"/>
                    </a:lnTo>
                    <a:lnTo>
                      <a:pt x="157" y="562"/>
                    </a:lnTo>
                    <a:lnTo>
                      <a:pt x="183" y="576"/>
                    </a:lnTo>
                    <a:lnTo>
                      <a:pt x="212" y="586"/>
                    </a:lnTo>
                    <a:lnTo>
                      <a:pt x="238" y="591"/>
                    </a:lnTo>
                    <a:lnTo>
                      <a:pt x="270" y="597"/>
                    </a:lnTo>
                    <a:lnTo>
                      <a:pt x="298" y="597"/>
                    </a:lnTo>
                    <a:lnTo>
                      <a:pt x="298" y="597"/>
                    </a:lnTo>
                    <a:lnTo>
                      <a:pt x="330" y="597"/>
                    </a:lnTo>
                    <a:lnTo>
                      <a:pt x="359" y="591"/>
                    </a:lnTo>
                    <a:lnTo>
                      <a:pt x="388" y="583"/>
                    </a:lnTo>
                    <a:lnTo>
                      <a:pt x="414" y="573"/>
                    </a:lnTo>
                    <a:lnTo>
                      <a:pt x="440" y="560"/>
                    </a:lnTo>
                    <a:lnTo>
                      <a:pt x="464" y="544"/>
                    </a:lnTo>
                    <a:lnTo>
                      <a:pt x="487" y="526"/>
                    </a:lnTo>
                    <a:lnTo>
                      <a:pt x="508" y="507"/>
                    </a:lnTo>
                    <a:lnTo>
                      <a:pt x="527" y="486"/>
                    </a:lnTo>
                    <a:lnTo>
                      <a:pt x="545" y="463"/>
                    </a:lnTo>
                    <a:lnTo>
                      <a:pt x="558" y="436"/>
                    </a:lnTo>
                    <a:lnTo>
                      <a:pt x="571" y="410"/>
                    </a:lnTo>
                    <a:lnTo>
                      <a:pt x="579" y="384"/>
                    </a:lnTo>
                    <a:lnTo>
                      <a:pt x="587" y="355"/>
                    </a:lnTo>
                    <a:lnTo>
                      <a:pt x="592" y="326"/>
                    </a:lnTo>
                    <a:lnTo>
                      <a:pt x="592" y="295"/>
                    </a:lnTo>
                    <a:lnTo>
                      <a:pt x="592" y="295"/>
                    </a:lnTo>
                    <a:lnTo>
                      <a:pt x="589" y="266"/>
                    </a:lnTo>
                    <a:lnTo>
                      <a:pt x="587" y="234"/>
                    </a:lnTo>
                    <a:lnTo>
                      <a:pt x="579" y="205"/>
                    </a:lnTo>
                    <a:lnTo>
                      <a:pt x="568" y="179"/>
                    </a:lnTo>
                    <a:lnTo>
                      <a:pt x="555" y="153"/>
                    </a:lnTo>
                    <a:lnTo>
                      <a:pt x="540" y="129"/>
                    </a:lnTo>
                    <a:lnTo>
                      <a:pt x="521" y="105"/>
                    </a:lnTo>
                    <a:lnTo>
                      <a:pt x="503" y="84"/>
                    </a:lnTo>
                    <a:lnTo>
                      <a:pt x="482" y="66"/>
                    </a:lnTo>
                    <a:lnTo>
                      <a:pt x="458" y="48"/>
                    </a:lnTo>
                    <a:lnTo>
                      <a:pt x="435" y="35"/>
                    </a:lnTo>
                    <a:lnTo>
                      <a:pt x="409" y="21"/>
                    </a:lnTo>
                    <a:lnTo>
                      <a:pt x="380" y="14"/>
                    </a:lnTo>
                    <a:lnTo>
                      <a:pt x="351" y="6"/>
                    </a:lnTo>
                    <a:lnTo>
                      <a:pt x="322" y="0"/>
                    </a:lnTo>
                    <a:lnTo>
                      <a:pt x="293" y="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994A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1" name="Freeform 574"/>
              <p:cNvSpPr>
                <a:spLocks/>
              </p:cNvSpPr>
              <p:nvPr/>
            </p:nvSpPr>
            <p:spPr bwMode="auto">
              <a:xfrm>
                <a:off x="3644900" y="2813051"/>
                <a:ext cx="928688" cy="933450"/>
              </a:xfrm>
              <a:custGeom>
                <a:avLst/>
                <a:gdLst/>
                <a:ahLst/>
                <a:cxnLst>
                  <a:cxn ang="0">
                    <a:pos x="289" y="0"/>
                  </a:cxn>
                  <a:cxn ang="0">
                    <a:pos x="231" y="8"/>
                  </a:cxn>
                  <a:cxn ang="0">
                    <a:pos x="176" y="24"/>
                  </a:cxn>
                  <a:cxn ang="0">
                    <a:pos x="126" y="53"/>
                  </a:cxn>
                  <a:cxn ang="0">
                    <a:pos x="84" y="89"/>
                  </a:cxn>
                  <a:cxn ang="0">
                    <a:pos x="50" y="134"/>
                  </a:cxn>
                  <a:cxn ang="0">
                    <a:pos x="24" y="184"/>
                  </a:cxn>
                  <a:cxn ang="0">
                    <a:pos x="6" y="239"/>
                  </a:cxn>
                  <a:cxn ang="0">
                    <a:pos x="0" y="297"/>
                  </a:cxn>
                  <a:cxn ang="0">
                    <a:pos x="3" y="328"/>
                  </a:cxn>
                  <a:cxn ang="0">
                    <a:pos x="16" y="384"/>
                  </a:cxn>
                  <a:cxn ang="0">
                    <a:pos x="40" y="436"/>
                  </a:cxn>
                  <a:cxn ang="0">
                    <a:pos x="71" y="483"/>
                  </a:cxn>
                  <a:cxn ang="0">
                    <a:pos x="110" y="523"/>
                  </a:cxn>
                  <a:cxn ang="0">
                    <a:pos x="158" y="554"/>
                  </a:cxn>
                  <a:cxn ang="0">
                    <a:pos x="210" y="575"/>
                  </a:cxn>
                  <a:cxn ang="0">
                    <a:pos x="268" y="586"/>
                  </a:cxn>
                  <a:cxn ang="0">
                    <a:pos x="296" y="588"/>
                  </a:cxn>
                  <a:cxn ang="0">
                    <a:pos x="357" y="580"/>
                  </a:cxn>
                  <a:cxn ang="0">
                    <a:pos x="409" y="562"/>
                  </a:cxn>
                  <a:cxn ang="0">
                    <a:pos x="459" y="536"/>
                  </a:cxn>
                  <a:cxn ang="0">
                    <a:pos x="504" y="499"/>
                  </a:cxn>
                  <a:cxn ang="0">
                    <a:pos x="538" y="454"/>
                  </a:cxn>
                  <a:cxn ang="0">
                    <a:pos x="564" y="405"/>
                  </a:cxn>
                  <a:cxn ang="0">
                    <a:pos x="580" y="349"/>
                  </a:cxn>
                  <a:cxn ang="0">
                    <a:pos x="585" y="289"/>
                  </a:cxn>
                  <a:cxn ang="0">
                    <a:pos x="585" y="260"/>
                  </a:cxn>
                  <a:cxn ang="0">
                    <a:pos x="572" y="202"/>
                  </a:cxn>
                  <a:cxn ang="0">
                    <a:pos x="548" y="150"/>
                  </a:cxn>
                  <a:cxn ang="0">
                    <a:pos x="517" y="105"/>
                  </a:cxn>
                  <a:cxn ang="0">
                    <a:pos x="477" y="66"/>
                  </a:cxn>
                  <a:cxn ang="0">
                    <a:pos x="430" y="34"/>
                  </a:cxn>
                  <a:cxn ang="0">
                    <a:pos x="378" y="13"/>
                  </a:cxn>
                  <a:cxn ang="0">
                    <a:pos x="320" y="0"/>
                  </a:cxn>
                  <a:cxn ang="0">
                    <a:pos x="289" y="0"/>
                  </a:cxn>
                </a:cxnLst>
                <a:rect l="0" t="0" r="r" b="b"/>
                <a:pathLst>
                  <a:path w="585" h="588">
                    <a:moveTo>
                      <a:pt x="289" y="0"/>
                    </a:moveTo>
                    <a:lnTo>
                      <a:pt x="289" y="0"/>
                    </a:lnTo>
                    <a:lnTo>
                      <a:pt x="260" y="3"/>
                    </a:lnTo>
                    <a:lnTo>
                      <a:pt x="231" y="8"/>
                    </a:lnTo>
                    <a:lnTo>
                      <a:pt x="202" y="16"/>
                    </a:lnTo>
                    <a:lnTo>
                      <a:pt x="176" y="24"/>
                    </a:lnTo>
                    <a:lnTo>
                      <a:pt x="152" y="37"/>
                    </a:lnTo>
                    <a:lnTo>
                      <a:pt x="126" y="53"/>
                    </a:lnTo>
                    <a:lnTo>
                      <a:pt x="105" y="71"/>
                    </a:lnTo>
                    <a:lnTo>
                      <a:pt x="84" y="89"/>
                    </a:lnTo>
                    <a:lnTo>
                      <a:pt x="66" y="110"/>
                    </a:lnTo>
                    <a:lnTo>
                      <a:pt x="50" y="134"/>
                    </a:lnTo>
                    <a:lnTo>
                      <a:pt x="34" y="158"/>
                    </a:lnTo>
                    <a:lnTo>
                      <a:pt x="24" y="184"/>
                    </a:lnTo>
                    <a:lnTo>
                      <a:pt x="13" y="210"/>
                    </a:lnTo>
                    <a:lnTo>
                      <a:pt x="6" y="239"/>
                    </a:lnTo>
                    <a:lnTo>
                      <a:pt x="3" y="268"/>
                    </a:lnTo>
                    <a:lnTo>
                      <a:pt x="0" y="297"/>
                    </a:lnTo>
                    <a:lnTo>
                      <a:pt x="0" y="297"/>
                    </a:lnTo>
                    <a:lnTo>
                      <a:pt x="3" y="328"/>
                    </a:lnTo>
                    <a:lnTo>
                      <a:pt x="8" y="357"/>
                    </a:lnTo>
                    <a:lnTo>
                      <a:pt x="16" y="384"/>
                    </a:lnTo>
                    <a:lnTo>
                      <a:pt x="26" y="412"/>
                    </a:lnTo>
                    <a:lnTo>
                      <a:pt x="40" y="436"/>
                    </a:lnTo>
                    <a:lnTo>
                      <a:pt x="53" y="462"/>
                    </a:lnTo>
                    <a:lnTo>
                      <a:pt x="71" y="483"/>
                    </a:lnTo>
                    <a:lnTo>
                      <a:pt x="89" y="504"/>
                    </a:lnTo>
                    <a:lnTo>
                      <a:pt x="110" y="523"/>
                    </a:lnTo>
                    <a:lnTo>
                      <a:pt x="134" y="538"/>
                    </a:lnTo>
                    <a:lnTo>
                      <a:pt x="158" y="554"/>
                    </a:lnTo>
                    <a:lnTo>
                      <a:pt x="184" y="565"/>
                    </a:lnTo>
                    <a:lnTo>
                      <a:pt x="210" y="575"/>
                    </a:lnTo>
                    <a:lnTo>
                      <a:pt x="239" y="583"/>
                    </a:lnTo>
                    <a:lnTo>
                      <a:pt x="268" y="586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328" y="586"/>
                    </a:lnTo>
                    <a:lnTo>
                      <a:pt x="357" y="580"/>
                    </a:lnTo>
                    <a:lnTo>
                      <a:pt x="383" y="573"/>
                    </a:lnTo>
                    <a:lnTo>
                      <a:pt x="409" y="562"/>
                    </a:lnTo>
                    <a:lnTo>
                      <a:pt x="435" y="549"/>
                    </a:lnTo>
                    <a:lnTo>
                      <a:pt x="459" y="536"/>
                    </a:lnTo>
                    <a:lnTo>
                      <a:pt x="483" y="517"/>
                    </a:lnTo>
                    <a:lnTo>
                      <a:pt x="504" y="499"/>
                    </a:lnTo>
                    <a:lnTo>
                      <a:pt x="522" y="478"/>
                    </a:lnTo>
                    <a:lnTo>
                      <a:pt x="538" y="454"/>
                    </a:lnTo>
                    <a:lnTo>
                      <a:pt x="551" y="431"/>
                    </a:lnTo>
                    <a:lnTo>
                      <a:pt x="564" y="405"/>
                    </a:lnTo>
                    <a:lnTo>
                      <a:pt x="574" y="376"/>
                    </a:lnTo>
                    <a:lnTo>
                      <a:pt x="580" y="349"/>
                    </a:lnTo>
                    <a:lnTo>
                      <a:pt x="585" y="320"/>
                    </a:lnTo>
                    <a:lnTo>
                      <a:pt x="585" y="289"/>
                    </a:lnTo>
                    <a:lnTo>
                      <a:pt x="585" y="289"/>
                    </a:lnTo>
                    <a:lnTo>
                      <a:pt x="585" y="260"/>
                    </a:lnTo>
                    <a:lnTo>
                      <a:pt x="580" y="231"/>
                    </a:lnTo>
                    <a:lnTo>
                      <a:pt x="572" y="202"/>
                    </a:lnTo>
                    <a:lnTo>
                      <a:pt x="561" y="176"/>
                    </a:lnTo>
                    <a:lnTo>
                      <a:pt x="548" y="150"/>
                    </a:lnTo>
                    <a:lnTo>
                      <a:pt x="532" y="126"/>
                    </a:lnTo>
                    <a:lnTo>
                      <a:pt x="517" y="105"/>
                    </a:lnTo>
                    <a:lnTo>
                      <a:pt x="498" y="84"/>
                    </a:lnTo>
                    <a:lnTo>
                      <a:pt x="477" y="66"/>
                    </a:lnTo>
                    <a:lnTo>
                      <a:pt x="454" y="47"/>
                    </a:lnTo>
                    <a:lnTo>
                      <a:pt x="430" y="34"/>
                    </a:lnTo>
                    <a:lnTo>
                      <a:pt x="404" y="21"/>
                    </a:lnTo>
                    <a:lnTo>
                      <a:pt x="378" y="13"/>
                    </a:lnTo>
                    <a:lnTo>
                      <a:pt x="349" y="5"/>
                    </a:lnTo>
                    <a:lnTo>
                      <a:pt x="320" y="0"/>
                    </a:lnTo>
                    <a:lnTo>
                      <a:pt x="289" y="0"/>
                    </a:lnTo>
                    <a:lnTo>
                      <a:pt x="289" y="0"/>
                    </a:lnTo>
                    <a:close/>
                  </a:path>
                </a:pathLst>
              </a:custGeom>
              <a:solidFill>
                <a:srgbClr val="9B4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2" name="Freeform 575"/>
              <p:cNvSpPr>
                <a:spLocks/>
              </p:cNvSpPr>
              <p:nvPr/>
            </p:nvSpPr>
            <p:spPr bwMode="auto">
              <a:xfrm>
                <a:off x="3654425" y="2817813"/>
                <a:ext cx="911225" cy="915988"/>
              </a:xfrm>
              <a:custGeom>
                <a:avLst/>
                <a:gdLst/>
                <a:ahLst/>
                <a:cxnLst>
                  <a:cxn ang="0">
                    <a:pos x="283" y="0"/>
                  </a:cxn>
                  <a:cxn ang="0">
                    <a:pos x="225" y="8"/>
                  </a:cxn>
                  <a:cxn ang="0">
                    <a:pos x="173" y="26"/>
                  </a:cxn>
                  <a:cxn ang="0">
                    <a:pos x="123" y="52"/>
                  </a:cxn>
                  <a:cxn ang="0">
                    <a:pos x="81" y="89"/>
                  </a:cxn>
                  <a:cxn ang="0">
                    <a:pos x="47" y="131"/>
                  </a:cxn>
                  <a:cxn ang="0">
                    <a:pos x="20" y="181"/>
                  </a:cxn>
                  <a:cxn ang="0">
                    <a:pos x="5" y="236"/>
                  </a:cxn>
                  <a:cxn ang="0">
                    <a:pos x="0" y="294"/>
                  </a:cxn>
                  <a:cxn ang="0">
                    <a:pos x="2" y="323"/>
                  </a:cxn>
                  <a:cxn ang="0">
                    <a:pos x="13" y="378"/>
                  </a:cxn>
                  <a:cxn ang="0">
                    <a:pos x="36" y="430"/>
                  </a:cxn>
                  <a:cxn ang="0">
                    <a:pos x="68" y="475"/>
                  </a:cxn>
                  <a:cxn ang="0">
                    <a:pos x="107" y="514"/>
                  </a:cxn>
                  <a:cxn ang="0">
                    <a:pos x="154" y="543"/>
                  </a:cxn>
                  <a:cxn ang="0">
                    <a:pos x="207" y="567"/>
                  </a:cxn>
                  <a:cxn ang="0">
                    <a:pos x="262" y="577"/>
                  </a:cxn>
                  <a:cxn ang="0">
                    <a:pos x="290" y="577"/>
                  </a:cxn>
                  <a:cxn ang="0">
                    <a:pos x="348" y="570"/>
                  </a:cxn>
                  <a:cxn ang="0">
                    <a:pos x="403" y="554"/>
                  </a:cxn>
                  <a:cxn ang="0">
                    <a:pos x="450" y="525"/>
                  </a:cxn>
                  <a:cxn ang="0">
                    <a:pos x="492" y="488"/>
                  </a:cxn>
                  <a:cxn ang="0">
                    <a:pos x="526" y="446"/>
                  </a:cxn>
                  <a:cxn ang="0">
                    <a:pos x="553" y="396"/>
                  </a:cxn>
                  <a:cxn ang="0">
                    <a:pos x="568" y="341"/>
                  </a:cxn>
                  <a:cxn ang="0">
                    <a:pos x="574" y="283"/>
                  </a:cxn>
                  <a:cxn ang="0">
                    <a:pos x="574" y="254"/>
                  </a:cxn>
                  <a:cxn ang="0">
                    <a:pos x="560" y="199"/>
                  </a:cxn>
                  <a:cxn ang="0">
                    <a:pos x="537" y="147"/>
                  </a:cxn>
                  <a:cxn ang="0">
                    <a:pos x="505" y="102"/>
                  </a:cxn>
                  <a:cxn ang="0">
                    <a:pos x="466" y="63"/>
                  </a:cxn>
                  <a:cxn ang="0">
                    <a:pos x="419" y="34"/>
                  </a:cxn>
                  <a:cxn ang="0">
                    <a:pos x="369" y="13"/>
                  </a:cxn>
                  <a:cxn ang="0">
                    <a:pos x="311" y="2"/>
                  </a:cxn>
                  <a:cxn ang="0">
                    <a:pos x="283" y="0"/>
                  </a:cxn>
                </a:cxnLst>
                <a:rect l="0" t="0" r="r" b="b"/>
                <a:pathLst>
                  <a:path w="574" h="577">
                    <a:moveTo>
                      <a:pt x="283" y="0"/>
                    </a:moveTo>
                    <a:lnTo>
                      <a:pt x="283" y="0"/>
                    </a:lnTo>
                    <a:lnTo>
                      <a:pt x="254" y="2"/>
                    </a:lnTo>
                    <a:lnTo>
                      <a:pt x="225" y="8"/>
                    </a:lnTo>
                    <a:lnTo>
                      <a:pt x="199" y="15"/>
                    </a:lnTo>
                    <a:lnTo>
                      <a:pt x="173" y="26"/>
                    </a:lnTo>
                    <a:lnTo>
                      <a:pt x="146" y="36"/>
                    </a:lnTo>
                    <a:lnTo>
                      <a:pt x="123" y="52"/>
                    </a:lnTo>
                    <a:lnTo>
                      <a:pt x="102" y="68"/>
                    </a:lnTo>
                    <a:lnTo>
                      <a:pt x="81" y="89"/>
                    </a:lnTo>
                    <a:lnTo>
                      <a:pt x="62" y="110"/>
                    </a:lnTo>
                    <a:lnTo>
                      <a:pt x="47" y="131"/>
                    </a:lnTo>
                    <a:lnTo>
                      <a:pt x="34" y="155"/>
                    </a:lnTo>
                    <a:lnTo>
                      <a:pt x="20" y="181"/>
                    </a:lnTo>
                    <a:lnTo>
                      <a:pt x="10" y="207"/>
                    </a:lnTo>
                    <a:lnTo>
                      <a:pt x="5" y="236"/>
                    </a:lnTo>
                    <a:lnTo>
                      <a:pt x="0" y="265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2" y="323"/>
                    </a:lnTo>
                    <a:lnTo>
                      <a:pt x="7" y="352"/>
                    </a:lnTo>
                    <a:lnTo>
                      <a:pt x="13" y="378"/>
                    </a:lnTo>
                    <a:lnTo>
                      <a:pt x="23" y="404"/>
                    </a:lnTo>
                    <a:lnTo>
                      <a:pt x="36" y="430"/>
                    </a:lnTo>
                    <a:lnTo>
                      <a:pt x="52" y="454"/>
                    </a:lnTo>
                    <a:lnTo>
                      <a:pt x="68" y="475"/>
                    </a:lnTo>
                    <a:lnTo>
                      <a:pt x="86" y="496"/>
                    </a:lnTo>
                    <a:lnTo>
                      <a:pt x="107" y="514"/>
                    </a:lnTo>
                    <a:lnTo>
                      <a:pt x="131" y="530"/>
                    </a:lnTo>
                    <a:lnTo>
                      <a:pt x="154" y="543"/>
                    </a:lnTo>
                    <a:lnTo>
                      <a:pt x="180" y="556"/>
                    </a:lnTo>
                    <a:lnTo>
                      <a:pt x="207" y="567"/>
                    </a:lnTo>
                    <a:lnTo>
                      <a:pt x="233" y="572"/>
                    </a:lnTo>
                    <a:lnTo>
                      <a:pt x="262" y="577"/>
                    </a:lnTo>
                    <a:lnTo>
                      <a:pt x="290" y="577"/>
                    </a:lnTo>
                    <a:lnTo>
                      <a:pt x="290" y="577"/>
                    </a:lnTo>
                    <a:lnTo>
                      <a:pt x="319" y="575"/>
                    </a:lnTo>
                    <a:lnTo>
                      <a:pt x="348" y="570"/>
                    </a:lnTo>
                    <a:lnTo>
                      <a:pt x="377" y="562"/>
                    </a:lnTo>
                    <a:lnTo>
                      <a:pt x="403" y="554"/>
                    </a:lnTo>
                    <a:lnTo>
                      <a:pt x="427" y="541"/>
                    </a:lnTo>
                    <a:lnTo>
                      <a:pt x="450" y="525"/>
                    </a:lnTo>
                    <a:lnTo>
                      <a:pt x="474" y="509"/>
                    </a:lnTo>
                    <a:lnTo>
                      <a:pt x="492" y="488"/>
                    </a:lnTo>
                    <a:lnTo>
                      <a:pt x="511" y="470"/>
                    </a:lnTo>
                    <a:lnTo>
                      <a:pt x="526" y="446"/>
                    </a:lnTo>
                    <a:lnTo>
                      <a:pt x="542" y="423"/>
                    </a:lnTo>
                    <a:lnTo>
                      <a:pt x="553" y="396"/>
                    </a:lnTo>
                    <a:lnTo>
                      <a:pt x="563" y="370"/>
                    </a:lnTo>
                    <a:lnTo>
                      <a:pt x="568" y="341"/>
                    </a:lnTo>
                    <a:lnTo>
                      <a:pt x="574" y="315"/>
                    </a:lnTo>
                    <a:lnTo>
                      <a:pt x="574" y="283"/>
                    </a:lnTo>
                    <a:lnTo>
                      <a:pt x="574" y="283"/>
                    </a:lnTo>
                    <a:lnTo>
                      <a:pt x="574" y="254"/>
                    </a:lnTo>
                    <a:lnTo>
                      <a:pt x="568" y="226"/>
                    </a:lnTo>
                    <a:lnTo>
                      <a:pt x="560" y="199"/>
                    </a:lnTo>
                    <a:lnTo>
                      <a:pt x="550" y="173"/>
                    </a:lnTo>
                    <a:lnTo>
                      <a:pt x="537" y="147"/>
                    </a:lnTo>
                    <a:lnTo>
                      <a:pt x="524" y="123"/>
                    </a:lnTo>
                    <a:lnTo>
                      <a:pt x="505" y="102"/>
                    </a:lnTo>
                    <a:lnTo>
                      <a:pt x="487" y="81"/>
                    </a:lnTo>
                    <a:lnTo>
                      <a:pt x="466" y="63"/>
                    </a:lnTo>
                    <a:lnTo>
                      <a:pt x="445" y="47"/>
                    </a:lnTo>
                    <a:lnTo>
                      <a:pt x="419" y="34"/>
                    </a:lnTo>
                    <a:lnTo>
                      <a:pt x="395" y="21"/>
                    </a:lnTo>
                    <a:lnTo>
                      <a:pt x="369" y="13"/>
                    </a:lnTo>
                    <a:lnTo>
                      <a:pt x="340" y="5"/>
                    </a:lnTo>
                    <a:lnTo>
                      <a:pt x="311" y="2"/>
                    </a:lnTo>
                    <a:lnTo>
                      <a:pt x="283" y="0"/>
                    </a:lnTo>
                    <a:lnTo>
                      <a:pt x="283" y="0"/>
                    </a:lnTo>
                    <a:close/>
                  </a:path>
                </a:pathLst>
              </a:custGeom>
              <a:solidFill>
                <a:srgbClr val="9E4D0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3" name="Freeform 576"/>
              <p:cNvSpPr>
                <a:spLocks/>
              </p:cNvSpPr>
              <p:nvPr/>
            </p:nvSpPr>
            <p:spPr bwMode="auto">
              <a:xfrm>
                <a:off x="3662363" y="2820988"/>
                <a:ext cx="893763" cy="901700"/>
              </a:xfrm>
              <a:custGeom>
                <a:avLst/>
                <a:gdLst/>
                <a:ahLst/>
                <a:cxnLst>
                  <a:cxn ang="0">
                    <a:pos x="278" y="0"/>
                  </a:cxn>
                  <a:cxn ang="0">
                    <a:pos x="220" y="8"/>
                  </a:cxn>
                  <a:cxn ang="0">
                    <a:pos x="168" y="27"/>
                  </a:cxn>
                  <a:cxn ang="0">
                    <a:pos x="120" y="53"/>
                  </a:cxn>
                  <a:cxn ang="0">
                    <a:pos x="78" y="87"/>
                  </a:cxn>
                  <a:cxn ang="0">
                    <a:pos x="44" y="132"/>
                  </a:cxn>
                  <a:cxn ang="0">
                    <a:pos x="18" y="179"/>
                  </a:cxn>
                  <a:cxn ang="0">
                    <a:pos x="2" y="234"/>
                  </a:cxn>
                  <a:cxn ang="0">
                    <a:pos x="0" y="289"/>
                  </a:cxn>
                  <a:cxn ang="0">
                    <a:pos x="0" y="318"/>
                  </a:cxn>
                  <a:cxn ang="0">
                    <a:pos x="13" y="373"/>
                  </a:cxn>
                  <a:cxn ang="0">
                    <a:pos x="34" y="423"/>
                  </a:cxn>
                  <a:cxn ang="0">
                    <a:pos x="65" y="468"/>
                  </a:cxn>
                  <a:cxn ang="0">
                    <a:pos x="105" y="507"/>
                  </a:cxn>
                  <a:cxn ang="0">
                    <a:pos x="152" y="536"/>
                  </a:cxn>
                  <a:cxn ang="0">
                    <a:pos x="202" y="557"/>
                  </a:cxn>
                  <a:cxn ang="0">
                    <a:pos x="257" y="568"/>
                  </a:cxn>
                  <a:cxn ang="0">
                    <a:pos x="285" y="568"/>
                  </a:cxn>
                  <a:cxn ang="0">
                    <a:pos x="343" y="562"/>
                  </a:cxn>
                  <a:cxn ang="0">
                    <a:pos x="396" y="544"/>
                  </a:cxn>
                  <a:cxn ang="0">
                    <a:pos x="443" y="518"/>
                  </a:cxn>
                  <a:cxn ang="0">
                    <a:pos x="485" y="481"/>
                  </a:cxn>
                  <a:cxn ang="0">
                    <a:pos x="519" y="439"/>
                  </a:cxn>
                  <a:cxn ang="0">
                    <a:pos x="545" y="392"/>
                  </a:cxn>
                  <a:cxn ang="0">
                    <a:pos x="561" y="336"/>
                  </a:cxn>
                  <a:cxn ang="0">
                    <a:pos x="563" y="279"/>
                  </a:cxn>
                  <a:cxn ang="0">
                    <a:pos x="563" y="250"/>
                  </a:cxn>
                  <a:cxn ang="0">
                    <a:pos x="550" y="195"/>
                  </a:cxn>
                  <a:cxn ang="0">
                    <a:pos x="529" y="145"/>
                  </a:cxn>
                  <a:cxn ang="0">
                    <a:pos x="498" y="100"/>
                  </a:cxn>
                  <a:cxn ang="0">
                    <a:pos x="458" y="63"/>
                  </a:cxn>
                  <a:cxn ang="0">
                    <a:pos x="411" y="34"/>
                  </a:cxn>
                  <a:cxn ang="0">
                    <a:pos x="362" y="13"/>
                  </a:cxn>
                  <a:cxn ang="0">
                    <a:pos x="306" y="3"/>
                  </a:cxn>
                  <a:cxn ang="0">
                    <a:pos x="278" y="0"/>
                  </a:cxn>
                </a:cxnLst>
                <a:rect l="0" t="0" r="r" b="b"/>
                <a:pathLst>
                  <a:path w="563" h="568">
                    <a:moveTo>
                      <a:pt x="278" y="0"/>
                    </a:moveTo>
                    <a:lnTo>
                      <a:pt x="278" y="0"/>
                    </a:lnTo>
                    <a:lnTo>
                      <a:pt x="249" y="3"/>
                    </a:lnTo>
                    <a:lnTo>
                      <a:pt x="220" y="8"/>
                    </a:lnTo>
                    <a:lnTo>
                      <a:pt x="194" y="16"/>
                    </a:lnTo>
                    <a:lnTo>
                      <a:pt x="168" y="27"/>
                    </a:lnTo>
                    <a:lnTo>
                      <a:pt x="144" y="37"/>
                    </a:lnTo>
                    <a:lnTo>
                      <a:pt x="120" y="53"/>
                    </a:lnTo>
                    <a:lnTo>
                      <a:pt x="99" y="69"/>
                    </a:lnTo>
                    <a:lnTo>
                      <a:pt x="78" y="87"/>
                    </a:lnTo>
                    <a:lnTo>
                      <a:pt x="60" y="108"/>
                    </a:lnTo>
                    <a:lnTo>
                      <a:pt x="44" y="132"/>
                    </a:lnTo>
                    <a:lnTo>
                      <a:pt x="31" y="155"/>
                    </a:lnTo>
                    <a:lnTo>
                      <a:pt x="18" y="179"/>
                    </a:lnTo>
                    <a:lnTo>
                      <a:pt x="10" y="205"/>
                    </a:lnTo>
                    <a:lnTo>
                      <a:pt x="2" y="234"/>
                    </a:lnTo>
                    <a:lnTo>
                      <a:pt x="0" y="260"/>
                    </a:lnTo>
                    <a:lnTo>
                      <a:pt x="0" y="289"/>
                    </a:lnTo>
                    <a:lnTo>
                      <a:pt x="0" y="289"/>
                    </a:lnTo>
                    <a:lnTo>
                      <a:pt x="0" y="318"/>
                    </a:lnTo>
                    <a:lnTo>
                      <a:pt x="5" y="347"/>
                    </a:lnTo>
                    <a:lnTo>
                      <a:pt x="13" y="373"/>
                    </a:lnTo>
                    <a:lnTo>
                      <a:pt x="23" y="400"/>
                    </a:lnTo>
                    <a:lnTo>
                      <a:pt x="34" y="423"/>
                    </a:lnTo>
                    <a:lnTo>
                      <a:pt x="50" y="447"/>
                    </a:lnTo>
                    <a:lnTo>
                      <a:pt x="65" y="468"/>
                    </a:lnTo>
                    <a:lnTo>
                      <a:pt x="86" y="489"/>
                    </a:lnTo>
                    <a:lnTo>
                      <a:pt x="105" y="507"/>
                    </a:lnTo>
                    <a:lnTo>
                      <a:pt x="128" y="523"/>
                    </a:lnTo>
                    <a:lnTo>
                      <a:pt x="152" y="536"/>
                    </a:lnTo>
                    <a:lnTo>
                      <a:pt x="175" y="549"/>
                    </a:lnTo>
                    <a:lnTo>
                      <a:pt x="202" y="557"/>
                    </a:lnTo>
                    <a:lnTo>
                      <a:pt x="230" y="562"/>
                    </a:lnTo>
                    <a:lnTo>
                      <a:pt x="257" y="568"/>
                    </a:lnTo>
                    <a:lnTo>
                      <a:pt x="285" y="568"/>
                    </a:lnTo>
                    <a:lnTo>
                      <a:pt x="285" y="568"/>
                    </a:lnTo>
                    <a:lnTo>
                      <a:pt x="314" y="568"/>
                    </a:lnTo>
                    <a:lnTo>
                      <a:pt x="343" y="562"/>
                    </a:lnTo>
                    <a:lnTo>
                      <a:pt x="369" y="554"/>
                    </a:lnTo>
                    <a:lnTo>
                      <a:pt x="396" y="544"/>
                    </a:lnTo>
                    <a:lnTo>
                      <a:pt x="419" y="531"/>
                    </a:lnTo>
                    <a:lnTo>
                      <a:pt x="443" y="518"/>
                    </a:lnTo>
                    <a:lnTo>
                      <a:pt x="464" y="499"/>
                    </a:lnTo>
                    <a:lnTo>
                      <a:pt x="485" y="481"/>
                    </a:lnTo>
                    <a:lnTo>
                      <a:pt x="503" y="460"/>
                    </a:lnTo>
                    <a:lnTo>
                      <a:pt x="519" y="439"/>
                    </a:lnTo>
                    <a:lnTo>
                      <a:pt x="532" y="415"/>
                    </a:lnTo>
                    <a:lnTo>
                      <a:pt x="545" y="392"/>
                    </a:lnTo>
                    <a:lnTo>
                      <a:pt x="553" y="365"/>
                    </a:lnTo>
                    <a:lnTo>
                      <a:pt x="561" y="336"/>
                    </a:lnTo>
                    <a:lnTo>
                      <a:pt x="563" y="308"/>
                    </a:lnTo>
                    <a:lnTo>
                      <a:pt x="563" y="279"/>
                    </a:lnTo>
                    <a:lnTo>
                      <a:pt x="563" y="279"/>
                    </a:lnTo>
                    <a:lnTo>
                      <a:pt x="563" y="250"/>
                    </a:lnTo>
                    <a:lnTo>
                      <a:pt x="558" y="224"/>
                    </a:lnTo>
                    <a:lnTo>
                      <a:pt x="550" y="195"/>
                    </a:lnTo>
                    <a:lnTo>
                      <a:pt x="540" y="171"/>
                    </a:lnTo>
                    <a:lnTo>
                      <a:pt x="529" y="145"/>
                    </a:lnTo>
                    <a:lnTo>
                      <a:pt x="514" y="121"/>
                    </a:lnTo>
                    <a:lnTo>
                      <a:pt x="498" y="100"/>
                    </a:lnTo>
                    <a:lnTo>
                      <a:pt x="479" y="82"/>
                    </a:lnTo>
                    <a:lnTo>
                      <a:pt x="458" y="63"/>
                    </a:lnTo>
                    <a:lnTo>
                      <a:pt x="435" y="48"/>
                    </a:lnTo>
                    <a:lnTo>
                      <a:pt x="411" y="34"/>
                    </a:lnTo>
                    <a:lnTo>
                      <a:pt x="388" y="21"/>
                    </a:lnTo>
                    <a:lnTo>
                      <a:pt x="362" y="13"/>
                    </a:lnTo>
                    <a:lnTo>
                      <a:pt x="333" y="6"/>
                    </a:lnTo>
                    <a:lnTo>
                      <a:pt x="306" y="3"/>
                    </a:lnTo>
                    <a:lnTo>
                      <a:pt x="278" y="0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A14E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4" name="Freeform 577"/>
              <p:cNvSpPr>
                <a:spLocks/>
              </p:cNvSpPr>
              <p:nvPr/>
            </p:nvSpPr>
            <p:spPr bwMode="auto">
              <a:xfrm>
                <a:off x="3665538" y="2830513"/>
                <a:ext cx="882650" cy="882650"/>
              </a:xfrm>
              <a:custGeom>
                <a:avLst/>
                <a:gdLst/>
                <a:ahLst/>
                <a:cxnLst>
                  <a:cxn ang="0">
                    <a:pos x="273" y="0"/>
                  </a:cxn>
                  <a:cxn ang="0">
                    <a:pos x="218" y="5"/>
                  </a:cxn>
                  <a:cxn ang="0">
                    <a:pos x="166" y="23"/>
                  </a:cxn>
                  <a:cxn ang="0">
                    <a:pos x="118" y="49"/>
                  </a:cxn>
                  <a:cxn ang="0">
                    <a:pos x="79" y="84"/>
                  </a:cxn>
                  <a:cxn ang="0">
                    <a:pos x="45" y="126"/>
                  </a:cxn>
                  <a:cxn ang="0">
                    <a:pos x="21" y="173"/>
                  </a:cxn>
                  <a:cxn ang="0">
                    <a:pos x="6" y="225"/>
                  </a:cxn>
                  <a:cxn ang="0">
                    <a:pos x="0" y="283"/>
                  </a:cxn>
                  <a:cxn ang="0">
                    <a:pos x="3" y="312"/>
                  </a:cxn>
                  <a:cxn ang="0">
                    <a:pos x="16" y="365"/>
                  </a:cxn>
                  <a:cxn ang="0">
                    <a:pos x="37" y="415"/>
                  </a:cxn>
                  <a:cxn ang="0">
                    <a:pos x="69" y="459"/>
                  </a:cxn>
                  <a:cxn ang="0">
                    <a:pos x="105" y="496"/>
                  </a:cxn>
                  <a:cxn ang="0">
                    <a:pos x="152" y="525"/>
                  </a:cxn>
                  <a:cxn ang="0">
                    <a:pos x="202" y="543"/>
                  </a:cxn>
                  <a:cxn ang="0">
                    <a:pos x="255" y="554"/>
                  </a:cxn>
                  <a:cxn ang="0">
                    <a:pos x="283" y="556"/>
                  </a:cxn>
                  <a:cxn ang="0">
                    <a:pos x="341" y="548"/>
                  </a:cxn>
                  <a:cxn ang="0">
                    <a:pos x="391" y="530"/>
                  </a:cxn>
                  <a:cxn ang="0">
                    <a:pos x="438" y="504"/>
                  </a:cxn>
                  <a:cxn ang="0">
                    <a:pos x="480" y="470"/>
                  </a:cxn>
                  <a:cxn ang="0">
                    <a:pos x="512" y="428"/>
                  </a:cxn>
                  <a:cxn ang="0">
                    <a:pos x="538" y="380"/>
                  </a:cxn>
                  <a:cxn ang="0">
                    <a:pos x="553" y="328"/>
                  </a:cxn>
                  <a:cxn ang="0">
                    <a:pos x="556" y="270"/>
                  </a:cxn>
                  <a:cxn ang="0">
                    <a:pos x="556" y="244"/>
                  </a:cxn>
                  <a:cxn ang="0">
                    <a:pos x="543" y="189"/>
                  </a:cxn>
                  <a:cxn ang="0">
                    <a:pos x="522" y="139"/>
                  </a:cxn>
                  <a:cxn ang="0">
                    <a:pos x="491" y="97"/>
                  </a:cxn>
                  <a:cxn ang="0">
                    <a:pos x="451" y="60"/>
                  </a:cxn>
                  <a:cxn ang="0">
                    <a:pos x="407" y="28"/>
                  </a:cxn>
                  <a:cxn ang="0">
                    <a:pos x="357" y="10"/>
                  </a:cxn>
                  <a:cxn ang="0">
                    <a:pos x="302" y="0"/>
                  </a:cxn>
                  <a:cxn ang="0">
                    <a:pos x="273" y="0"/>
                  </a:cxn>
                </a:cxnLst>
                <a:rect l="0" t="0" r="r" b="b"/>
                <a:pathLst>
                  <a:path w="556" h="556">
                    <a:moveTo>
                      <a:pt x="273" y="0"/>
                    </a:moveTo>
                    <a:lnTo>
                      <a:pt x="273" y="0"/>
                    </a:lnTo>
                    <a:lnTo>
                      <a:pt x="247" y="0"/>
                    </a:lnTo>
                    <a:lnTo>
                      <a:pt x="218" y="5"/>
                    </a:lnTo>
                    <a:lnTo>
                      <a:pt x="192" y="13"/>
                    </a:lnTo>
                    <a:lnTo>
                      <a:pt x="166" y="23"/>
                    </a:lnTo>
                    <a:lnTo>
                      <a:pt x="142" y="34"/>
                    </a:lnTo>
                    <a:lnTo>
                      <a:pt x="118" y="49"/>
                    </a:lnTo>
                    <a:lnTo>
                      <a:pt x="97" y="65"/>
                    </a:lnTo>
                    <a:lnTo>
                      <a:pt x="79" y="84"/>
                    </a:lnTo>
                    <a:lnTo>
                      <a:pt x="61" y="105"/>
                    </a:lnTo>
                    <a:lnTo>
                      <a:pt x="45" y="126"/>
                    </a:lnTo>
                    <a:lnTo>
                      <a:pt x="32" y="149"/>
                    </a:lnTo>
                    <a:lnTo>
                      <a:pt x="21" y="173"/>
                    </a:lnTo>
                    <a:lnTo>
                      <a:pt x="11" y="199"/>
                    </a:lnTo>
                    <a:lnTo>
                      <a:pt x="6" y="225"/>
                    </a:lnTo>
                    <a:lnTo>
                      <a:pt x="3" y="254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3" y="312"/>
                    </a:lnTo>
                    <a:lnTo>
                      <a:pt x="8" y="338"/>
                    </a:lnTo>
                    <a:lnTo>
                      <a:pt x="16" y="365"/>
                    </a:lnTo>
                    <a:lnTo>
                      <a:pt x="24" y="391"/>
                    </a:lnTo>
                    <a:lnTo>
                      <a:pt x="37" y="415"/>
                    </a:lnTo>
                    <a:lnTo>
                      <a:pt x="50" y="438"/>
                    </a:lnTo>
                    <a:lnTo>
                      <a:pt x="69" y="459"/>
                    </a:lnTo>
                    <a:lnTo>
                      <a:pt x="87" y="478"/>
                    </a:lnTo>
                    <a:lnTo>
                      <a:pt x="105" y="496"/>
                    </a:lnTo>
                    <a:lnTo>
                      <a:pt x="129" y="512"/>
                    </a:lnTo>
                    <a:lnTo>
                      <a:pt x="152" y="525"/>
                    </a:lnTo>
                    <a:lnTo>
                      <a:pt x="176" y="535"/>
                    </a:lnTo>
                    <a:lnTo>
                      <a:pt x="202" y="543"/>
                    </a:lnTo>
                    <a:lnTo>
                      <a:pt x="228" y="551"/>
                    </a:lnTo>
                    <a:lnTo>
                      <a:pt x="255" y="554"/>
                    </a:lnTo>
                    <a:lnTo>
                      <a:pt x="283" y="556"/>
                    </a:lnTo>
                    <a:lnTo>
                      <a:pt x="283" y="556"/>
                    </a:lnTo>
                    <a:lnTo>
                      <a:pt x="312" y="554"/>
                    </a:lnTo>
                    <a:lnTo>
                      <a:pt x="341" y="548"/>
                    </a:lnTo>
                    <a:lnTo>
                      <a:pt x="367" y="541"/>
                    </a:lnTo>
                    <a:lnTo>
                      <a:pt x="391" y="530"/>
                    </a:lnTo>
                    <a:lnTo>
                      <a:pt x="417" y="520"/>
                    </a:lnTo>
                    <a:lnTo>
                      <a:pt x="438" y="504"/>
                    </a:lnTo>
                    <a:lnTo>
                      <a:pt x="459" y="488"/>
                    </a:lnTo>
                    <a:lnTo>
                      <a:pt x="480" y="470"/>
                    </a:lnTo>
                    <a:lnTo>
                      <a:pt x="496" y="449"/>
                    </a:lnTo>
                    <a:lnTo>
                      <a:pt x="512" y="428"/>
                    </a:lnTo>
                    <a:lnTo>
                      <a:pt x="527" y="404"/>
                    </a:lnTo>
                    <a:lnTo>
                      <a:pt x="538" y="380"/>
                    </a:lnTo>
                    <a:lnTo>
                      <a:pt x="546" y="354"/>
                    </a:lnTo>
                    <a:lnTo>
                      <a:pt x="553" y="328"/>
                    </a:lnTo>
                    <a:lnTo>
                      <a:pt x="556" y="299"/>
                    </a:lnTo>
                    <a:lnTo>
                      <a:pt x="556" y="270"/>
                    </a:lnTo>
                    <a:lnTo>
                      <a:pt x="556" y="270"/>
                    </a:lnTo>
                    <a:lnTo>
                      <a:pt x="556" y="244"/>
                    </a:lnTo>
                    <a:lnTo>
                      <a:pt x="551" y="215"/>
                    </a:lnTo>
                    <a:lnTo>
                      <a:pt x="543" y="189"/>
                    </a:lnTo>
                    <a:lnTo>
                      <a:pt x="533" y="162"/>
                    </a:lnTo>
                    <a:lnTo>
                      <a:pt x="522" y="139"/>
                    </a:lnTo>
                    <a:lnTo>
                      <a:pt x="506" y="118"/>
                    </a:lnTo>
                    <a:lnTo>
                      <a:pt x="491" y="97"/>
                    </a:lnTo>
                    <a:lnTo>
                      <a:pt x="472" y="76"/>
                    </a:lnTo>
                    <a:lnTo>
                      <a:pt x="451" y="60"/>
                    </a:lnTo>
                    <a:lnTo>
                      <a:pt x="430" y="44"/>
                    </a:lnTo>
                    <a:lnTo>
                      <a:pt x="407" y="28"/>
                    </a:lnTo>
                    <a:lnTo>
                      <a:pt x="383" y="18"/>
                    </a:lnTo>
                    <a:lnTo>
                      <a:pt x="357" y="10"/>
                    </a:lnTo>
                    <a:lnTo>
                      <a:pt x="331" y="2"/>
                    </a:lnTo>
                    <a:lnTo>
                      <a:pt x="302" y="0"/>
                    </a:lnTo>
                    <a:lnTo>
                      <a:pt x="273" y="0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A450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5" name="Freeform 578"/>
              <p:cNvSpPr>
                <a:spLocks/>
              </p:cNvSpPr>
              <p:nvPr/>
            </p:nvSpPr>
            <p:spPr bwMode="auto">
              <a:xfrm>
                <a:off x="3675063" y="2833688"/>
                <a:ext cx="868363" cy="866775"/>
              </a:xfrm>
              <a:custGeom>
                <a:avLst/>
                <a:gdLst/>
                <a:ahLst/>
                <a:cxnLst>
                  <a:cxn ang="0">
                    <a:pos x="267" y="0"/>
                  </a:cxn>
                  <a:cxn ang="0">
                    <a:pos x="212" y="5"/>
                  </a:cxn>
                  <a:cxn ang="0">
                    <a:pos x="162" y="24"/>
                  </a:cxn>
                  <a:cxn ang="0">
                    <a:pos x="115" y="50"/>
                  </a:cxn>
                  <a:cxn ang="0">
                    <a:pos x="76" y="84"/>
                  </a:cxn>
                  <a:cxn ang="0">
                    <a:pos x="44" y="126"/>
                  </a:cxn>
                  <a:cxn ang="0">
                    <a:pos x="18" y="174"/>
                  </a:cxn>
                  <a:cxn ang="0">
                    <a:pos x="5" y="223"/>
                  </a:cxn>
                  <a:cxn ang="0">
                    <a:pos x="0" y="279"/>
                  </a:cxn>
                  <a:cxn ang="0">
                    <a:pos x="2" y="307"/>
                  </a:cxn>
                  <a:cxn ang="0">
                    <a:pos x="13" y="360"/>
                  </a:cxn>
                  <a:cxn ang="0">
                    <a:pos x="34" y="407"/>
                  </a:cxn>
                  <a:cxn ang="0">
                    <a:pos x="65" y="452"/>
                  </a:cxn>
                  <a:cxn ang="0">
                    <a:pos x="102" y="489"/>
                  </a:cxn>
                  <a:cxn ang="0">
                    <a:pos x="146" y="515"/>
                  </a:cxn>
                  <a:cxn ang="0">
                    <a:pos x="196" y="536"/>
                  </a:cxn>
                  <a:cxn ang="0">
                    <a:pos x="251" y="546"/>
                  </a:cxn>
                  <a:cxn ang="0">
                    <a:pos x="277" y="546"/>
                  </a:cxn>
                  <a:cxn ang="0">
                    <a:pos x="333" y="539"/>
                  </a:cxn>
                  <a:cxn ang="0">
                    <a:pos x="385" y="523"/>
                  </a:cxn>
                  <a:cxn ang="0">
                    <a:pos x="430" y="497"/>
                  </a:cxn>
                  <a:cxn ang="0">
                    <a:pos x="469" y="462"/>
                  </a:cxn>
                  <a:cxn ang="0">
                    <a:pos x="503" y="420"/>
                  </a:cxn>
                  <a:cxn ang="0">
                    <a:pos x="527" y="373"/>
                  </a:cxn>
                  <a:cxn ang="0">
                    <a:pos x="542" y="323"/>
                  </a:cxn>
                  <a:cxn ang="0">
                    <a:pos x="547" y="268"/>
                  </a:cxn>
                  <a:cxn ang="0">
                    <a:pos x="545" y="239"/>
                  </a:cxn>
                  <a:cxn ang="0">
                    <a:pos x="532" y="187"/>
                  </a:cxn>
                  <a:cxn ang="0">
                    <a:pos x="511" y="137"/>
                  </a:cxn>
                  <a:cxn ang="0">
                    <a:pos x="479" y="95"/>
                  </a:cxn>
                  <a:cxn ang="0">
                    <a:pos x="443" y="58"/>
                  </a:cxn>
                  <a:cxn ang="0">
                    <a:pos x="398" y="29"/>
                  </a:cxn>
                  <a:cxn ang="0">
                    <a:pos x="348" y="11"/>
                  </a:cxn>
                  <a:cxn ang="0">
                    <a:pos x="296" y="0"/>
                  </a:cxn>
                  <a:cxn ang="0">
                    <a:pos x="267" y="0"/>
                  </a:cxn>
                </a:cxnLst>
                <a:rect l="0" t="0" r="r" b="b"/>
                <a:pathLst>
                  <a:path w="547" h="546">
                    <a:moveTo>
                      <a:pt x="267" y="0"/>
                    </a:moveTo>
                    <a:lnTo>
                      <a:pt x="267" y="0"/>
                    </a:lnTo>
                    <a:lnTo>
                      <a:pt x="238" y="3"/>
                    </a:lnTo>
                    <a:lnTo>
                      <a:pt x="212" y="5"/>
                    </a:lnTo>
                    <a:lnTo>
                      <a:pt x="186" y="13"/>
                    </a:lnTo>
                    <a:lnTo>
                      <a:pt x="162" y="24"/>
                    </a:lnTo>
                    <a:lnTo>
                      <a:pt x="139" y="34"/>
                    </a:lnTo>
                    <a:lnTo>
                      <a:pt x="115" y="50"/>
                    </a:lnTo>
                    <a:lnTo>
                      <a:pt x="94" y="66"/>
                    </a:lnTo>
                    <a:lnTo>
                      <a:pt x="76" y="84"/>
                    </a:lnTo>
                    <a:lnTo>
                      <a:pt x="57" y="105"/>
                    </a:lnTo>
                    <a:lnTo>
                      <a:pt x="44" y="126"/>
                    </a:lnTo>
                    <a:lnTo>
                      <a:pt x="28" y="147"/>
                    </a:lnTo>
                    <a:lnTo>
                      <a:pt x="18" y="174"/>
                    </a:lnTo>
                    <a:lnTo>
                      <a:pt x="10" y="197"/>
                    </a:lnTo>
                    <a:lnTo>
                      <a:pt x="5" y="223"/>
                    </a:lnTo>
                    <a:lnTo>
                      <a:pt x="0" y="252"/>
                    </a:lnTo>
                    <a:lnTo>
                      <a:pt x="0" y="279"/>
                    </a:lnTo>
                    <a:lnTo>
                      <a:pt x="0" y="279"/>
                    </a:lnTo>
                    <a:lnTo>
                      <a:pt x="2" y="307"/>
                    </a:lnTo>
                    <a:lnTo>
                      <a:pt x="5" y="334"/>
                    </a:lnTo>
                    <a:lnTo>
                      <a:pt x="13" y="360"/>
                    </a:lnTo>
                    <a:lnTo>
                      <a:pt x="23" y="384"/>
                    </a:lnTo>
                    <a:lnTo>
                      <a:pt x="34" y="407"/>
                    </a:lnTo>
                    <a:lnTo>
                      <a:pt x="49" y="431"/>
                    </a:lnTo>
                    <a:lnTo>
                      <a:pt x="65" y="452"/>
                    </a:lnTo>
                    <a:lnTo>
                      <a:pt x="83" y="470"/>
                    </a:lnTo>
                    <a:lnTo>
                      <a:pt x="102" y="489"/>
                    </a:lnTo>
                    <a:lnTo>
                      <a:pt x="125" y="502"/>
                    </a:lnTo>
                    <a:lnTo>
                      <a:pt x="146" y="515"/>
                    </a:lnTo>
                    <a:lnTo>
                      <a:pt x="173" y="528"/>
                    </a:lnTo>
                    <a:lnTo>
                      <a:pt x="196" y="536"/>
                    </a:lnTo>
                    <a:lnTo>
                      <a:pt x="222" y="541"/>
                    </a:lnTo>
                    <a:lnTo>
                      <a:pt x="251" y="546"/>
                    </a:lnTo>
                    <a:lnTo>
                      <a:pt x="277" y="546"/>
                    </a:lnTo>
                    <a:lnTo>
                      <a:pt x="277" y="546"/>
                    </a:lnTo>
                    <a:lnTo>
                      <a:pt x="306" y="544"/>
                    </a:lnTo>
                    <a:lnTo>
                      <a:pt x="333" y="539"/>
                    </a:lnTo>
                    <a:lnTo>
                      <a:pt x="359" y="533"/>
                    </a:lnTo>
                    <a:lnTo>
                      <a:pt x="385" y="523"/>
                    </a:lnTo>
                    <a:lnTo>
                      <a:pt x="409" y="510"/>
                    </a:lnTo>
                    <a:lnTo>
                      <a:pt x="430" y="497"/>
                    </a:lnTo>
                    <a:lnTo>
                      <a:pt x="450" y="481"/>
                    </a:lnTo>
                    <a:lnTo>
                      <a:pt x="469" y="462"/>
                    </a:lnTo>
                    <a:lnTo>
                      <a:pt x="487" y="441"/>
                    </a:lnTo>
                    <a:lnTo>
                      <a:pt x="503" y="420"/>
                    </a:lnTo>
                    <a:lnTo>
                      <a:pt x="516" y="397"/>
                    </a:lnTo>
                    <a:lnTo>
                      <a:pt x="527" y="373"/>
                    </a:lnTo>
                    <a:lnTo>
                      <a:pt x="534" y="349"/>
                    </a:lnTo>
                    <a:lnTo>
                      <a:pt x="542" y="323"/>
                    </a:lnTo>
                    <a:lnTo>
                      <a:pt x="545" y="294"/>
                    </a:lnTo>
                    <a:lnTo>
                      <a:pt x="547" y="268"/>
                    </a:lnTo>
                    <a:lnTo>
                      <a:pt x="547" y="268"/>
                    </a:lnTo>
                    <a:lnTo>
                      <a:pt x="545" y="239"/>
                    </a:lnTo>
                    <a:lnTo>
                      <a:pt x="540" y="213"/>
                    </a:lnTo>
                    <a:lnTo>
                      <a:pt x="532" y="187"/>
                    </a:lnTo>
                    <a:lnTo>
                      <a:pt x="524" y="160"/>
                    </a:lnTo>
                    <a:lnTo>
                      <a:pt x="511" y="137"/>
                    </a:lnTo>
                    <a:lnTo>
                      <a:pt x="498" y="116"/>
                    </a:lnTo>
                    <a:lnTo>
                      <a:pt x="479" y="95"/>
                    </a:lnTo>
                    <a:lnTo>
                      <a:pt x="461" y="76"/>
                    </a:lnTo>
                    <a:lnTo>
                      <a:pt x="443" y="58"/>
                    </a:lnTo>
                    <a:lnTo>
                      <a:pt x="422" y="42"/>
                    </a:lnTo>
                    <a:lnTo>
                      <a:pt x="398" y="29"/>
                    </a:lnTo>
                    <a:lnTo>
                      <a:pt x="374" y="19"/>
                    </a:lnTo>
                    <a:lnTo>
                      <a:pt x="348" y="11"/>
                    </a:lnTo>
                    <a:lnTo>
                      <a:pt x="322" y="3"/>
                    </a:lnTo>
                    <a:lnTo>
                      <a:pt x="296" y="0"/>
                    </a:lnTo>
                    <a:lnTo>
                      <a:pt x="267" y="0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A7511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6" name="Freeform 579"/>
              <p:cNvSpPr>
                <a:spLocks/>
              </p:cNvSpPr>
              <p:nvPr/>
            </p:nvSpPr>
            <p:spPr bwMode="auto">
              <a:xfrm>
                <a:off x="3678238" y="2838451"/>
                <a:ext cx="857250" cy="850900"/>
              </a:xfrm>
              <a:custGeom>
                <a:avLst/>
                <a:gdLst/>
                <a:ahLst/>
                <a:cxnLst>
                  <a:cxn ang="0">
                    <a:pos x="265" y="0"/>
                  </a:cxn>
                  <a:cxn ang="0">
                    <a:pos x="210" y="8"/>
                  </a:cxn>
                  <a:cxn ang="0">
                    <a:pos x="160" y="23"/>
                  </a:cxn>
                  <a:cxn ang="0">
                    <a:pos x="116" y="50"/>
                  </a:cxn>
                  <a:cxn ang="0">
                    <a:pos x="76" y="84"/>
                  </a:cxn>
                  <a:cxn ang="0">
                    <a:pos x="45" y="123"/>
                  </a:cxn>
                  <a:cxn ang="0">
                    <a:pos x="21" y="171"/>
                  </a:cxn>
                  <a:cxn ang="0">
                    <a:pos x="5" y="220"/>
                  </a:cxn>
                  <a:cxn ang="0">
                    <a:pos x="0" y="276"/>
                  </a:cxn>
                  <a:cxn ang="0">
                    <a:pos x="3" y="302"/>
                  </a:cxn>
                  <a:cxn ang="0">
                    <a:pos x="16" y="354"/>
                  </a:cxn>
                  <a:cxn ang="0">
                    <a:pos x="37" y="402"/>
                  </a:cxn>
                  <a:cxn ang="0">
                    <a:pos x="66" y="444"/>
                  </a:cxn>
                  <a:cxn ang="0">
                    <a:pos x="105" y="478"/>
                  </a:cxn>
                  <a:cxn ang="0">
                    <a:pos x="147" y="507"/>
                  </a:cxn>
                  <a:cxn ang="0">
                    <a:pos x="197" y="525"/>
                  </a:cxn>
                  <a:cxn ang="0">
                    <a:pos x="249" y="536"/>
                  </a:cxn>
                  <a:cxn ang="0">
                    <a:pos x="275" y="536"/>
                  </a:cxn>
                  <a:cxn ang="0">
                    <a:pos x="331" y="530"/>
                  </a:cxn>
                  <a:cxn ang="0">
                    <a:pos x="380" y="512"/>
                  </a:cxn>
                  <a:cxn ang="0">
                    <a:pos x="425" y="486"/>
                  </a:cxn>
                  <a:cxn ang="0">
                    <a:pos x="464" y="454"/>
                  </a:cxn>
                  <a:cxn ang="0">
                    <a:pos x="496" y="412"/>
                  </a:cxn>
                  <a:cxn ang="0">
                    <a:pos x="519" y="368"/>
                  </a:cxn>
                  <a:cxn ang="0">
                    <a:pos x="535" y="315"/>
                  </a:cxn>
                  <a:cxn ang="0">
                    <a:pos x="540" y="262"/>
                  </a:cxn>
                  <a:cxn ang="0">
                    <a:pos x="538" y="234"/>
                  </a:cxn>
                  <a:cxn ang="0">
                    <a:pos x="525" y="181"/>
                  </a:cxn>
                  <a:cxn ang="0">
                    <a:pos x="504" y="134"/>
                  </a:cxn>
                  <a:cxn ang="0">
                    <a:pos x="475" y="92"/>
                  </a:cxn>
                  <a:cxn ang="0">
                    <a:pos x="438" y="58"/>
                  </a:cxn>
                  <a:cxn ang="0">
                    <a:pos x="393" y="29"/>
                  </a:cxn>
                  <a:cxn ang="0">
                    <a:pos x="344" y="10"/>
                  </a:cxn>
                  <a:cxn ang="0">
                    <a:pos x="291" y="0"/>
                  </a:cxn>
                  <a:cxn ang="0">
                    <a:pos x="265" y="0"/>
                  </a:cxn>
                </a:cxnLst>
                <a:rect l="0" t="0" r="r" b="b"/>
                <a:pathLst>
                  <a:path w="540" h="536">
                    <a:moveTo>
                      <a:pt x="265" y="0"/>
                    </a:moveTo>
                    <a:lnTo>
                      <a:pt x="265" y="0"/>
                    </a:lnTo>
                    <a:lnTo>
                      <a:pt x="236" y="2"/>
                    </a:lnTo>
                    <a:lnTo>
                      <a:pt x="210" y="8"/>
                    </a:lnTo>
                    <a:lnTo>
                      <a:pt x="184" y="13"/>
                    </a:lnTo>
                    <a:lnTo>
                      <a:pt x="160" y="23"/>
                    </a:lnTo>
                    <a:lnTo>
                      <a:pt x="137" y="37"/>
                    </a:lnTo>
                    <a:lnTo>
                      <a:pt x="116" y="50"/>
                    </a:lnTo>
                    <a:lnTo>
                      <a:pt x="95" y="65"/>
                    </a:lnTo>
                    <a:lnTo>
                      <a:pt x="76" y="84"/>
                    </a:lnTo>
                    <a:lnTo>
                      <a:pt x="58" y="102"/>
                    </a:lnTo>
                    <a:lnTo>
                      <a:pt x="45" y="123"/>
                    </a:lnTo>
                    <a:lnTo>
                      <a:pt x="32" y="147"/>
                    </a:lnTo>
                    <a:lnTo>
                      <a:pt x="21" y="171"/>
                    </a:lnTo>
                    <a:lnTo>
                      <a:pt x="11" y="194"/>
                    </a:lnTo>
                    <a:lnTo>
                      <a:pt x="5" y="220"/>
                    </a:lnTo>
                    <a:lnTo>
                      <a:pt x="3" y="247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3" y="302"/>
                    </a:lnTo>
                    <a:lnTo>
                      <a:pt x="8" y="328"/>
                    </a:lnTo>
                    <a:lnTo>
                      <a:pt x="16" y="354"/>
                    </a:lnTo>
                    <a:lnTo>
                      <a:pt x="24" y="378"/>
                    </a:lnTo>
                    <a:lnTo>
                      <a:pt x="37" y="402"/>
                    </a:lnTo>
                    <a:lnTo>
                      <a:pt x="50" y="423"/>
                    </a:lnTo>
                    <a:lnTo>
                      <a:pt x="66" y="444"/>
                    </a:lnTo>
                    <a:lnTo>
                      <a:pt x="84" y="462"/>
                    </a:lnTo>
                    <a:lnTo>
                      <a:pt x="105" y="478"/>
                    </a:lnTo>
                    <a:lnTo>
                      <a:pt x="126" y="494"/>
                    </a:lnTo>
                    <a:lnTo>
                      <a:pt x="147" y="507"/>
                    </a:lnTo>
                    <a:lnTo>
                      <a:pt x="171" y="517"/>
                    </a:lnTo>
                    <a:lnTo>
                      <a:pt x="197" y="525"/>
                    </a:lnTo>
                    <a:lnTo>
                      <a:pt x="223" y="533"/>
                    </a:lnTo>
                    <a:lnTo>
                      <a:pt x="249" y="536"/>
                    </a:lnTo>
                    <a:lnTo>
                      <a:pt x="275" y="536"/>
                    </a:lnTo>
                    <a:lnTo>
                      <a:pt x="275" y="536"/>
                    </a:lnTo>
                    <a:lnTo>
                      <a:pt x="304" y="536"/>
                    </a:lnTo>
                    <a:lnTo>
                      <a:pt x="331" y="530"/>
                    </a:lnTo>
                    <a:lnTo>
                      <a:pt x="357" y="522"/>
                    </a:lnTo>
                    <a:lnTo>
                      <a:pt x="380" y="512"/>
                    </a:lnTo>
                    <a:lnTo>
                      <a:pt x="404" y="501"/>
                    </a:lnTo>
                    <a:lnTo>
                      <a:pt x="425" y="486"/>
                    </a:lnTo>
                    <a:lnTo>
                      <a:pt x="446" y="470"/>
                    </a:lnTo>
                    <a:lnTo>
                      <a:pt x="464" y="454"/>
                    </a:lnTo>
                    <a:lnTo>
                      <a:pt x="483" y="433"/>
                    </a:lnTo>
                    <a:lnTo>
                      <a:pt x="496" y="412"/>
                    </a:lnTo>
                    <a:lnTo>
                      <a:pt x="509" y="391"/>
                    </a:lnTo>
                    <a:lnTo>
                      <a:pt x="519" y="368"/>
                    </a:lnTo>
                    <a:lnTo>
                      <a:pt x="530" y="341"/>
                    </a:lnTo>
                    <a:lnTo>
                      <a:pt x="535" y="315"/>
                    </a:lnTo>
                    <a:lnTo>
                      <a:pt x="538" y="289"/>
                    </a:lnTo>
                    <a:lnTo>
                      <a:pt x="540" y="262"/>
                    </a:lnTo>
                    <a:lnTo>
                      <a:pt x="540" y="262"/>
                    </a:lnTo>
                    <a:lnTo>
                      <a:pt x="538" y="234"/>
                    </a:lnTo>
                    <a:lnTo>
                      <a:pt x="532" y="207"/>
                    </a:lnTo>
                    <a:lnTo>
                      <a:pt x="525" y="181"/>
                    </a:lnTo>
                    <a:lnTo>
                      <a:pt x="517" y="157"/>
                    </a:lnTo>
                    <a:lnTo>
                      <a:pt x="504" y="134"/>
                    </a:lnTo>
                    <a:lnTo>
                      <a:pt x="490" y="113"/>
                    </a:lnTo>
                    <a:lnTo>
                      <a:pt x="475" y="92"/>
                    </a:lnTo>
                    <a:lnTo>
                      <a:pt x="456" y="73"/>
                    </a:lnTo>
                    <a:lnTo>
                      <a:pt x="438" y="58"/>
                    </a:lnTo>
                    <a:lnTo>
                      <a:pt x="414" y="42"/>
                    </a:lnTo>
                    <a:lnTo>
                      <a:pt x="393" y="29"/>
                    </a:lnTo>
                    <a:lnTo>
                      <a:pt x="370" y="18"/>
                    </a:lnTo>
                    <a:lnTo>
                      <a:pt x="344" y="10"/>
                    </a:lnTo>
                    <a:lnTo>
                      <a:pt x="317" y="5"/>
                    </a:lnTo>
                    <a:lnTo>
                      <a:pt x="291" y="0"/>
                    </a:lnTo>
                    <a:lnTo>
                      <a:pt x="265" y="0"/>
                    </a:lnTo>
                    <a:lnTo>
                      <a:pt x="265" y="0"/>
                    </a:lnTo>
                    <a:close/>
                  </a:path>
                </a:pathLst>
              </a:custGeom>
              <a:solidFill>
                <a:srgbClr val="A953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7" name="Freeform 580"/>
              <p:cNvSpPr>
                <a:spLocks/>
              </p:cNvSpPr>
              <p:nvPr/>
            </p:nvSpPr>
            <p:spPr bwMode="auto">
              <a:xfrm>
                <a:off x="3686175" y="2841626"/>
                <a:ext cx="841375" cy="838200"/>
              </a:xfrm>
              <a:custGeom>
                <a:avLst/>
                <a:gdLst/>
                <a:ahLst/>
                <a:cxnLst>
                  <a:cxn ang="0">
                    <a:pos x="257" y="0"/>
                  </a:cxn>
                  <a:cxn ang="0">
                    <a:pos x="205" y="8"/>
                  </a:cxn>
                  <a:cxn ang="0">
                    <a:pos x="155" y="24"/>
                  </a:cxn>
                  <a:cxn ang="0">
                    <a:pos x="113" y="50"/>
                  </a:cxn>
                  <a:cxn ang="0">
                    <a:pos x="74" y="82"/>
                  </a:cxn>
                  <a:cxn ang="0">
                    <a:pos x="42" y="124"/>
                  </a:cxn>
                  <a:cxn ang="0">
                    <a:pos x="19" y="169"/>
                  </a:cxn>
                  <a:cxn ang="0">
                    <a:pos x="6" y="218"/>
                  </a:cxn>
                  <a:cxn ang="0">
                    <a:pos x="0" y="271"/>
                  </a:cxn>
                  <a:cxn ang="0">
                    <a:pos x="3" y="297"/>
                  </a:cxn>
                  <a:cxn ang="0">
                    <a:pos x="14" y="350"/>
                  </a:cxn>
                  <a:cxn ang="0">
                    <a:pos x="35" y="394"/>
                  </a:cxn>
                  <a:cxn ang="0">
                    <a:pos x="66" y="436"/>
                  </a:cxn>
                  <a:cxn ang="0">
                    <a:pos x="103" y="471"/>
                  </a:cxn>
                  <a:cxn ang="0">
                    <a:pos x="145" y="499"/>
                  </a:cxn>
                  <a:cxn ang="0">
                    <a:pos x="192" y="518"/>
                  </a:cxn>
                  <a:cxn ang="0">
                    <a:pos x="244" y="526"/>
                  </a:cxn>
                  <a:cxn ang="0">
                    <a:pos x="270" y="528"/>
                  </a:cxn>
                  <a:cxn ang="0">
                    <a:pos x="326" y="520"/>
                  </a:cxn>
                  <a:cxn ang="0">
                    <a:pos x="373" y="505"/>
                  </a:cxn>
                  <a:cxn ang="0">
                    <a:pos x="417" y="478"/>
                  </a:cxn>
                  <a:cxn ang="0">
                    <a:pos x="457" y="444"/>
                  </a:cxn>
                  <a:cxn ang="0">
                    <a:pos x="488" y="405"/>
                  </a:cxn>
                  <a:cxn ang="0">
                    <a:pos x="512" y="360"/>
                  </a:cxn>
                  <a:cxn ang="0">
                    <a:pos x="525" y="310"/>
                  </a:cxn>
                  <a:cxn ang="0">
                    <a:pos x="530" y="258"/>
                  </a:cxn>
                  <a:cxn ang="0">
                    <a:pos x="527" y="232"/>
                  </a:cxn>
                  <a:cxn ang="0">
                    <a:pos x="514" y="179"/>
                  </a:cxn>
                  <a:cxn ang="0">
                    <a:pos x="493" y="132"/>
                  </a:cxn>
                  <a:cxn ang="0">
                    <a:pos x="464" y="92"/>
                  </a:cxn>
                  <a:cxn ang="0">
                    <a:pos x="428" y="56"/>
                  </a:cxn>
                  <a:cxn ang="0">
                    <a:pos x="386" y="29"/>
                  </a:cxn>
                  <a:cxn ang="0">
                    <a:pos x="339" y="11"/>
                  </a:cxn>
                  <a:cxn ang="0">
                    <a:pos x="286" y="0"/>
                  </a:cxn>
                  <a:cxn ang="0">
                    <a:pos x="257" y="0"/>
                  </a:cxn>
                </a:cxnLst>
                <a:rect l="0" t="0" r="r" b="b"/>
                <a:pathLst>
                  <a:path w="530" h="528">
                    <a:moveTo>
                      <a:pt x="257" y="0"/>
                    </a:moveTo>
                    <a:lnTo>
                      <a:pt x="257" y="0"/>
                    </a:lnTo>
                    <a:lnTo>
                      <a:pt x="231" y="3"/>
                    </a:lnTo>
                    <a:lnTo>
                      <a:pt x="205" y="8"/>
                    </a:lnTo>
                    <a:lnTo>
                      <a:pt x="181" y="16"/>
                    </a:lnTo>
                    <a:lnTo>
                      <a:pt x="155" y="24"/>
                    </a:lnTo>
                    <a:lnTo>
                      <a:pt x="134" y="37"/>
                    </a:lnTo>
                    <a:lnTo>
                      <a:pt x="113" y="50"/>
                    </a:lnTo>
                    <a:lnTo>
                      <a:pt x="92" y="66"/>
                    </a:lnTo>
                    <a:lnTo>
                      <a:pt x="74" y="82"/>
                    </a:lnTo>
                    <a:lnTo>
                      <a:pt x="58" y="103"/>
                    </a:lnTo>
                    <a:lnTo>
                      <a:pt x="42" y="124"/>
                    </a:lnTo>
                    <a:lnTo>
                      <a:pt x="29" y="145"/>
                    </a:lnTo>
                    <a:lnTo>
                      <a:pt x="19" y="169"/>
                    </a:lnTo>
                    <a:lnTo>
                      <a:pt x="11" y="192"/>
                    </a:lnTo>
                    <a:lnTo>
                      <a:pt x="6" y="218"/>
                    </a:lnTo>
                    <a:lnTo>
                      <a:pt x="0" y="245"/>
                    </a:lnTo>
                    <a:lnTo>
                      <a:pt x="0" y="271"/>
                    </a:lnTo>
                    <a:lnTo>
                      <a:pt x="0" y="271"/>
                    </a:lnTo>
                    <a:lnTo>
                      <a:pt x="3" y="297"/>
                    </a:lnTo>
                    <a:lnTo>
                      <a:pt x="8" y="323"/>
                    </a:lnTo>
                    <a:lnTo>
                      <a:pt x="14" y="350"/>
                    </a:lnTo>
                    <a:lnTo>
                      <a:pt x="24" y="373"/>
                    </a:lnTo>
                    <a:lnTo>
                      <a:pt x="35" y="394"/>
                    </a:lnTo>
                    <a:lnTo>
                      <a:pt x="50" y="418"/>
                    </a:lnTo>
                    <a:lnTo>
                      <a:pt x="66" y="436"/>
                    </a:lnTo>
                    <a:lnTo>
                      <a:pt x="82" y="455"/>
                    </a:lnTo>
                    <a:lnTo>
                      <a:pt x="103" y="471"/>
                    </a:lnTo>
                    <a:lnTo>
                      <a:pt x="124" y="486"/>
                    </a:lnTo>
                    <a:lnTo>
                      <a:pt x="145" y="499"/>
                    </a:lnTo>
                    <a:lnTo>
                      <a:pt x="168" y="510"/>
                    </a:lnTo>
                    <a:lnTo>
                      <a:pt x="192" y="518"/>
                    </a:lnTo>
                    <a:lnTo>
                      <a:pt x="218" y="523"/>
                    </a:lnTo>
                    <a:lnTo>
                      <a:pt x="244" y="526"/>
                    </a:lnTo>
                    <a:lnTo>
                      <a:pt x="270" y="528"/>
                    </a:lnTo>
                    <a:lnTo>
                      <a:pt x="270" y="528"/>
                    </a:lnTo>
                    <a:lnTo>
                      <a:pt x="299" y="526"/>
                    </a:lnTo>
                    <a:lnTo>
                      <a:pt x="326" y="520"/>
                    </a:lnTo>
                    <a:lnTo>
                      <a:pt x="349" y="513"/>
                    </a:lnTo>
                    <a:lnTo>
                      <a:pt x="373" y="505"/>
                    </a:lnTo>
                    <a:lnTo>
                      <a:pt x="396" y="492"/>
                    </a:lnTo>
                    <a:lnTo>
                      <a:pt x="417" y="478"/>
                    </a:lnTo>
                    <a:lnTo>
                      <a:pt x="438" y="463"/>
                    </a:lnTo>
                    <a:lnTo>
                      <a:pt x="457" y="444"/>
                    </a:lnTo>
                    <a:lnTo>
                      <a:pt x="472" y="426"/>
                    </a:lnTo>
                    <a:lnTo>
                      <a:pt x="488" y="405"/>
                    </a:lnTo>
                    <a:lnTo>
                      <a:pt x="501" y="384"/>
                    </a:lnTo>
                    <a:lnTo>
                      <a:pt x="512" y="360"/>
                    </a:lnTo>
                    <a:lnTo>
                      <a:pt x="520" y="337"/>
                    </a:lnTo>
                    <a:lnTo>
                      <a:pt x="525" y="310"/>
                    </a:lnTo>
                    <a:lnTo>
                      <a:pt x="527" y="284"/>
                    </a:lnTo>
                    <a:lnTo>
                      <a:pt x="530" y="258"/>
                    </a:lnTo>
                    <a:lnTo>
                      <a:pt x="530" y="258"/>
                    </a:lnTo>
                    <a:lnTo>
                      <a:pt x="527" y="232"/>
                    </a:lnTo>
                    <a:lnTo>
                      <a:pt x="522" y="205"/>
                    </a:lnTo>
                    <a:lnTo>
                      <a:pt x="514" y="179"/>
                    </a:lnTo>
                    <a:lnTo>
                      <a:pt x="506" y="155"/>
                    </a:lnTo>
                    <a:lnTo>
                      <a:pt x="493" y="132"/>
                    </a:lnTo>
                    <a:lnTo>
                      <a:pt x="480" y="111"/>
                    </a:lnTo>
                    <a:lnTo>
                      <a:pt x="464" y="92"/>
                    </a:lnTo>
                    <a:lnTo>
                      <a:pt x="446" y="74"/>
                    </a:lnTo>
                    <a:lnTo>
                      <a:pt x="428" y="56"/>
                    </a:lnTo>
                    <a:lnTo>
                      <a:pt x="407" y="42"/>
                    </a:lnTo>
                    <a:lnTo>
                      <a:pt x="386" y="29"/>
                    </a:lnTo>
                    <a:lnTo>
                      <a:pt x="362" y="19"/>
                    </a:lnTo>
                    <a:lnTo>
                      <a:pt x="339" y="11"/>
                    </a:lnTo>
                    <a:lnTo>
                      <a:pt x="312" y="6"/>
                    </a:lnTo>
                    <a:lnTo>
                      <a:pt x="286" y="0"/>
                    </a:lnTo>
                    <a:lnTo>
                      <a:pt x="257" y="0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AC54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8" name="Freeform 581"/>
              <p:cNvSpPr>
                <a:spLocks/>
              </p:cNvSpPr>
              <p:nvPr/>
            </p:nvSpPr>
            <p:spPr bwMode="auto">
              <a:xfrm>
                <a:off x="3695700" y="2846388"/>
                <a:ext cx="823913" cy="820738"/>
              </a:xfrm>
              <a:custGeom>
                <a:avLst/>
                <a:gdLst/>
                <a:ahLst/>
                <a:cxnLst>
                  <a:cxn ang="0">
                    <a:pos x="251" y="0"/>
                  </a:cxn>
                  <a:cxn ang="0">
                    <a:pos x="199" y="8"/>
                  </a:cxn>
                  <a:cxn ang="0">
                    <a:pos x="152" y="24"/>
                  </a:cxn>
                  <a:cxn ang="0">
                    <a:pos x="107" y="50"/>
                  </a:cxn>
                  <a:cxn ang="0">
                    <a:pos x="70" y="81"/>
                  </a:cxn>
                  <a:cxn ang="0">
                    <a:pos x="39" y="121"/>
                  </a:cxn>
                  <a:cxn ang="0">
                    <a:pos x="15" y="166"/>
                  </a:cxn>
                  <a:cxn ang="0">
                    <a:pos x="2" y="215"/>
                  </a:cxn>
                  <a:cxn ang="0">
                    <a:pos x="0" y="268"/>
                  </a:cxn>
                  <a:cxn ang="0">
                    <a:pos x="0" y="294"/>
                  </a:cxn>
                  <a:cxn ang="0">
                    <a:pos x="13" y="344"/>
                  </a:cxn>
                  <a:cxn ang="0">
                    <a:pos x="34" y="389"/>
                  </a:cxn>
                  <a:cxn ang="0">
                    <a:pos x="63" y="428"/>
                  </a:cxn>
                  <a:cxn ang="0">
                    <a:pos x="99" y="462"/>
                  </a:cxn>
                  <a:cxn ang="0">
                    <a:pos x="141" y="489"/>
                  </a:cxn>
                  <a:cxn ang="0">
                    <a:pos x="188" y="507"/>
                  </a:cxn>
                  <a:cxn ang="0">
                    <a:pos x="238" y="517"/>
                  </a:cxn>
                  <a:cxn ang="0">
                    <a:pos x="264" y="517"/>
                  </a:cxn>
                  <a:cxn ang="0">
                    <a:pos x="317" y="510"/>
                  </a:cxn>
                  <a:cxn ang="0">
                    <a:pos x="367" y="494"/>
                  </a:cxn>
                  <a:cxn ang="0">
                    <a:pos x="409" y="470"/>
                  </a:cxn>
                  <a:cxn ang="0">
                    <a:pos x="448" y="436"/>
                  </a:cxn>
                  <a:cxn ang="0">
                    <a:pos x="477" y="397"/>
                  </a:cxn>
                  <a:cxn ang="0">
                    <a:pos x="500" y="352"/>
                  </a:cxn>
                  <a:cxn ang="0">
                    <a:pos x="514" y="305"/>
                  </a:cxn>
                  <a:cxn ang="0">
                    <a:pos x="519" y="252"/>
                  </a:cxn>
                  <a:cxn ang="0">
                    <a:pos x="516" y="226"/>
                  </a:cxn>
                  <a:cxn ang="0">
                    <a:pos x="506" y="176"/>
                  </a:cxn>
                  <a:cxn ang="0">
                    <a:pos x="485" y="129"/>
                  </a:cxn>
                  <a:cxn ang="0">
                    <a:pos x="456" y="89"/>
                  </a:cxn>
                  <a:cxn ang="0">
                    <a:pos x="419" y="55"/>
                  </a:cxn>
                  <a:cxn ang="0">
                    <a:pos x="377" y="29"/>
                  </a:cxn>
                  <a:cxn ang="0">
                    <a:pos x="330" y="11"/>
                  </a:cxn>
                  <a:cxn ang="0">
                    <a:pos x="278" y="3"/>
                  </a:cxn>
                  <a:cxn ang="0">
                    <a:pos x="251" y="0"/>
                  </a:cxn>
                </a:cxnLst>
                <a:rect l="0" t="0" r="r" b="b"/>
                <a:pathLst>
                  <a:path w="519" h="517">
                    <a:moveTo>
                      <a:pt x="251" y="0"/>
                    </a:moveTo>
                    <a:lnTo>
                      <a:pt x="251" y="0"/>
                    </a:lnTo>
                    <a:lnTo>
                      <a:pt x="225" y="3"/>
                    </a:lnTo>
                    <a:lnTo>
                      <a:pt x="199" y="8"/>
                    </a:lnTo>
                    <a:lnTo>
                      <a:pt x="175" y="16"/>
                    </a:lnTo>
                    <a:lnTo>
                      <a:pt x="152" y="24"/>
                    </a:lnTo>
                    <a:lnTo>
                      <a:pt x="128" y="37"/>
                    </a:lnTo>
                    <a:lnTo>
                      <a:pt x="107" y="50"/>
                    </a:lnTo>
                    <a:lnTo>
                      <a:pt x="89" y="66"/>
                    </a:lnTo>
                    <a:lnTo>
                      <a:pt x="70" y="81"/>
                    </a:lnTo>
                    <a:lnTo>
                      <a:pt x="55" y="100"/>
                    </a:lnTo>
                    <a:lnTo>
                      <a:pt x="39" y="121"/>
                    </a:lnTo>
                    <a:lnTo>
                      <a:pt x="26" y="142"/>
                    </a:lnTo>
                    <a:lnTo>
                      <a:pt x="15" y="166"/>
                    </a:lnTo>
                    <a:lnTo>
                      <a:pt x="8" y="189"/>
                    </a:lnTo>
                    <a:lnTo>
                      <a:pt x="2" y="215"/>
                    </a:lnTo>
                    <a:lnTo>
                      <a:pt x="0" y="239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294"/>
                    </a:lnTo>
                    <a:lnTo>
                      <a:pt x="5" y="318"/>
                    </a:lnTo>
                    <a:lnTo>
                      <a:pt x="13" y="344"/>
                    </a:lnTo>
                    <a:lnTo>
                      <a:pt x="21" y="365"/>
                    </a:lnTo>
                    <a:lnTo>
                      <a:pt x="34" y="389"/>
                    </a:lnTo>
                    <a:lnTo>
                      <a:pt x="47" y="410"/>
                    </a:lnTo>
                    <a:lnTo>
                      <a:pt x="63" y="428"/>
                    </a:lnTo>
                    <a:lnTo>
                      <a:pt x="81" y="447"/>
                    </a:lnTo>
                    <a:lnTo>
                      <a:pt x="99" y="462"/>
                    </a:lnTo>
                    <a:lnTo>
                      <a:pt x="120" y="478"/>
                    </a:lnTo>
                    <a:lnTo>
                      <a:pt x="141" y="489"/>
                    </a:lnTo>
                    <a:lnTo>
                      <a:pt x="165" y="499"/>
                    </a:lnTo>
                    <a:lnTo>
                      <a:pt x="188" y="507"/>
                    </a:lnTo>
                    <a:lnTo>
                      <a:pt x="212" y="515"/>
                    </a:lnTo>
                    <a:lnTo>
                      <a:pt x="238" y="517"/>
                    </a:lnTo>
                    <a:lnTo>
                      <a:pt x="264" y="517"/>
                    </a:lnTo>
                    <a:lnTo>
                      <a:pt x="264" y="517"/>
                    </a:lnTo>
                    <a:lnTo>
                      <a:pt x="291" y="515"/>
                    </a:lnTo>
                    <a:lnTo>
                      <a:pt x="317" y="510"/>
                    </a:lnTo>
                    <a:lnTo>
                      <a:pt x="343" y="504"/>
                    </a:lnTo>
                    <a:lnTo>
                      <a:pt x="367" y="494"/>
                    </a:lnTo>
                    <a:lnTo>
                      <a:pt x="388" y="483"/>
                    </a:lnTo>
                    <a:lnTo>
                      <a:pt x="409" y="470"/>
                    </a:lnTo>
                    <a:lnTo>
                      <a:pt x="430" y="454"/>
                    </a:lnTo>
                    <a:lnTo>
                      <a:pt x="448" y="436"/>
                    </a:lnTo>
                    <a:lnTo>
                      <a:pt x="464" y="418"/>
                    </a:lnTo>
                    <a:lnTo>
                      <a:pt x="477" y="397"/>
                    </a:lnTo>
                    <a:lnTo>
                      <a:pt x="490" y="376"/>
                    </a:lnTo>
                    <a:lnTo>
                      <a:pt x="500" y="352"/>
                    </a:lnTo>
                    <a:lnTo>
                      <a:pt x="508" y="328"/>
                    </a:lnTo>
                    <a:lnTo>
                      <a:pt x="514" y="305"/>
                    </a:lnTo>
                    <a:lnTo>
                      <a:pt x="519" y="278"/>
                    </a:lnTo>
                    <a:lnTo>
                      <a:pt x="519" y="252"/>
                    </a:lnTo>
                    <a:lnTo>
                      <a:pt x="519" y="252"/>
                    </a:lnTo>
                    <a:lnTo>
                      <a:pt x="516" y="226"/>
                    </a:lnTo>
                    <a:lnTo>
                      <a:pt x="511" y="200"/>
                    </a:lnTo>
                    <a:lnTo>
                      <a:pt x="506" y="176"/>
                    </a:lnTo>
                    <a:lnTo>
                      <a:pt x="495" y="152"/>
                    </a:lnTo>
                    <a:lnTo>
                      <a:pt x="485" y="129"/>
                    </a:lnTo>
                    <a:lnTo>
                      <a:pt x="469" y="108"/>
                    </a:lnTo>
                    <a:lnTo>
                      <a:pt x="456" y="89"/>
                    </a:lnTo>
                    <a:lnTo>
                      <a:pt x="437" y="71"/>
                    </a:lnTo>
                    <a:lnTo>
                      <a:pt x="419" y="55"/>
                    </a:lnTo>
                    <a:lnTo>
                      <a:pt x="398" y="42"/>
                    </a:lnTo>
                    <a:lnTo>
                      <a:pt x="377" y="29"/>
                    </a:lnTo>
                    <a:lnTo>
                      <a:pt x="354" y="18"/>
                    </a:lnTo>
                    <a:lnTo>
                      <a:pt x="330" y="11"/>
                    </a:lnTo>
                    <a:lnTo>
                      <a:pt x="304" y="5"/>
                    </a:lnTo>
                    <a:lnTo>
                      <a:pt x="278" y="3"/>
                    </a:lnTo>
                    <a:lnTo>
                      <a:pt x="251" y="0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rgbClr val="AF55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9" name="Freeform 582"/>
              <p:cNvSpPr>
                <a:spLocks/>
              </p:cNvSpPr>
              <p:nvPr/>
            </p:nvSpPr>
            <p:spPr bwMode="auto">
              <a:xfrm>
                <a:off x="3698875" y="2854326"/>
                <a:ext cx="812800" cy="801688"/>
              </a:xfrm>
              <a:custGeom>
                <a:avLst/>
                <a:gdLst/>
                <a:ahLst/>
                <a:cxnLst>
                  <a:cxn ang="0">
                    <a:pos x="249" y="0"/>
                  </a:cxn>
                  <a:cxn ang="0">
                    <a:pos x="197" y="6"/>
                  </a:cxn>
                  <a:cxn ang="0">
                    <a:pos x="150" y="21"/>
                  </a:cxn>
                  <a:cxn ang="0">
                    <a:pos x="108" y="48"/>
                  </a:cxn>
                  <a:cxn ang="0">
                    <a:pos x="71" y="79"/>
                  </a:cxn>
                  <a:cxn ang="0">
                    <a:pos x="40" y="118"/>
                  </a:cxn>
                  <a:cxn ang="0">
                    <a:pos x="19" y="161"/>
                  </a:cxn>
                  <a:cxn ang="0">
                    <a:pos x="6" y="210"/>
                  </a:cxn>
                  <a:cxn ang="0">
                    <a:pos x="0" y="260"/>
                  </a:cxn>
                  <a:cxn ang="0">
                    <a:pos x="3" y="287"/>
                  </a:cxn>
                  <a:cxn ang="0">
                    <a:pos x="13" y="334"/>
                  </a:cxn>
                  <a:cxn ang="0">
                    <a:pos x="34" y="379"/>
                  </a:cxn>
                  <a:cxn ang="0">
                    <a:pos x="63" y="421"/>
                  </a:cxn>
                  <a:cxn ang="0">
                    <a:pos x="100" y="452"/>
                  </a:cxn>
                  <a:cxn ang="0">
                    <a:pos x="142" y="478"/>
                  </a:cxn>
                  <a:cxn ang="0">
                    <a:pos x="186" y="497"/>
                  </a:cxn>
                  <a:cxn ang="0">
                    <a:pos x="236" y="505"/>
                  </a:cxn>
                  <a:cxn ang="0">
                    <a:pos x="262" y="505"/>
                  </a:cxn>
                  <a:cxn ang="0">
                    <a:pos x="315" y="499"/>
                  </a:cxn>
                  <a:cxn ang="0">
                    <a:pos x="362" y="484"/>
                  </a:cxn>
                  <a:cxn ang="0">
                    <a:pos x="404" y="457"/>
                  </a:cxn>
                  <a:cxn ang="0">
                    <a:pos x="441" y="426"/>
                  </a:cxn>
                  <a:cxn ang="0">
                    <a:pos x="472" y="386"/>
                  </a:cxn>
                  <a:cxn ang="0">
                    <a:pos x="493" y="344"/>
                  </a:cxn>
                  <a:cxn ang="0">
                    <a:pos x="506" y="294"/>
                  </a:cxn>
                  <a:cxn ang="0">
                    <a:pos x="512" y="245"/>
                  </a:cxn>
                  <a:cxn ang="0">
                    <a:pos x="509" y="218"/>
                  </a:cxn>
                  <a:cxn ang="0">
                    <a:pos x="498" y="171"/>
                  </a:cxn>
                  <a:cxn ang="0">
                    <a:pos x="477" y="124"/>
                  </a:cxn>
                  <a:cxn ang="0">
                    <a:pos x="449" y="84"/>
                  </a:cxn>
                  <a:cxn ang="0">
                    <a:pos x="412" y="53"/>
                  </a:cxn>
                  <a:cxn ang="0">
                    <a:pos x="373" y="27"/>
                  </a:cxn>
                  <a:cxn ang="0">
                    <a:pos x="325" y="8"/>
                  </a:cxn>
                  <a:cxn ang="0">
                    <a:pos x="276" y="0"/>
                  </a:cxn>
                  <a:cxn ang="0">
                    <a:pos x="249" y="0"/>
                  </a:cxn>
                </a:cxnLst>
                <a:rect l="0" t="0" r="r" b="b"/>
                <a:pathLst>
                  <a:path w="512" h="505">
                    <a:moveTo>
                      <a:pt x="249" y="0"/>
                    </a:moveTo>
                    <a:lnTo>
                      <a:pt x="249" y="0"/>
                    </a:lnTo>
                    <a:lnTo>
                      <a:pt x="223" y="0"/>
                    </a:lnTo>
                    <a:lnTo>
                      <a:pt x="197" y="6"/>
                    </a:lnTo>
                    <a:lnTo>
                      <a:pt x="173" y="13"/>
                    </a:lnTo>
                    <a:lnTo>
                      <a:pt x="150" y="21"/>
                    </a:lnTo>
                    <a:lnTo>
                      <a:pt x="129" y="34"/>
                    </a:lnTo>
                    <a:lnTo>
                      <a:pt x="108" y="48"/>
                    </a:lnTo>
                    <a:lnTo>
                      <a:pt x="89" y="63"/>
                    </a:lnTo>
                    <a:lnTo>
                      <a:pt x="71" y="79"/>
                    </a:lnTo>
                    <a:lnTo>
                      <a:pt x="55" y="97"/>
                    </a:lnTo>
                    <a:lnTo>
                      <a:pt x="40" y="118"/>
                    </a:lnTo>
                    <a:lnTo>
                      <a:pt x="29" y="139"/>
                    </a:lnTo>
                    <a:lnTo>
                      <a:pt x="19" y="161"/>
                    </a:lnTo>
                    <a:lnTo>
                      <a:pt x="11" y="184"/>
                    </a:lnTo>
                    <a:lnTo>
                      <a:pt x="6" y="210"/>
                    </a:lnTo>
                    <a:lnTo>
                      <a:pt x="0" y="234"/>
                    </a:lnTo>
                    <a:lnTo>
                      <a:pt x="0" y="260"/>
                    </a:lnTo>
                    <a:lnTo>
                      <a:pt x="0" y="260"/>
                    </a:lnTo>
                    <a:lnTo>
                      <a:pt x="3" y="287"/>
                    </a:lnTo>
                    <a:lnTo>
                      <a:pt x="8" y="310"/>
                    </a:lnTo>
                    <a:lnTo>
                      <a:pt x="13" y="334"/>
                    </a:lnTo>
                    <a:lnTo>
                      <a:pt x="24" y="358"/>
                    </a:lnTo>
                    <a:lnTo>
                      <a:pt x="34" y="379"/>
                    </a:lnTo>
                    <a:lnTo>
                      <a:pt x="48" y="400"/>
                    </a:lnTo>
                    <a:lnTo>
                      <a:pt x="63" y="421"/>
                    </a:lnTo>
                    <a:lnTo>
                      <a:pt x="82" y="436"/>
                    </a:lnTo>
                    <a:lnTo>
                      <a:pt x="100" y="452"/>
                    </a:lnTo>
                    <a:lnTo>
                      <a:pt x="118" y="468"/>
                    </a:lnTo>
                    <a:lnTo>
                      <a:pt x="142" y="478"/>
                    </a:lnTo>
                    <a:lnTo>
                      <a:pt x="163" y="489"/>
                    </a:lnTo>
                    <a:lnTo>
                      <a:pt x="186" y="497"/>
                    </a:lnTo>
                    <a:lnTo>
                      <a:pt x="213" y="502"/>
                    </a:lnTo>
                    <a:lnTo>
                      <a:pt x="236" y="505"/>
                    </a:lnTo>
                    <a:lnTo>
                      <a:pt x="262" y="505"/>
                    </a:lnTo>
                    <a:lnTo>
                      <a:pt x="262" y="505"/>
                    </a:lnTo>
                    <a:lnTo>
                      <a:pt x="289" y="505"/>
                    </a:lnTo>
                    <a:lnTo>
                      <a:pt x="315" y="499"/>
                    </a:lnTo>
                    <a:lnTo>
                      <a:pt x="339" y="491"/>
                    </a:lnTo>
                    <a:lnTo>
                      <a:pt x="362" y="484"/>
                    </a:lnTo>
                    <a:lnTo>
                      <a:pt x="383" y="470"/>
                    </a:lnTo>
                    <a:lnTo>
                      <a:pt x="404" y="457"/>
                    </a:lnTo>
                    <a:lnTo>
                      <a:pt x="425" y="442"/>
                    </a:lnTo>
                    <a:lnTo>
                      <a:pt x="441" y="426"/>
                    </a:lnTo>
                    <a:lnTo>
                      <a:pt x="456" y="407"/>
                    </a:lnTo>
                    <a:lnTo>
                      <a:pt x="472" y="386"/>
                    </a:lnTo>
                    <a:lnTo>
                      <a:pt x="483" y="365"/>
                    </a:lnTo>
                    <a:lnTo>
                      <a:pt x="493" y="344"/>
                    </a:lnTo>
                    <a:lnTo>
                      <a:pt x="501" y="321"/>
                    </a:lnTo>
                    <a:lnTo>
                      <a:pt x="506" y="294"/>
                    </a:lnTo>
                    <a:lnTo>
                      <a:pt x="512" y="271"/>
                    </a:lnTo>
                    <a:lnTo>
                      <a:pt x="512" y="245"/>
                    </a:lnTo>
                    <a:lnTo>
                      <a:pt x="512" y="245"/>
                    </a:lnTo>
                    <a:lnTo>
                      <a:pt x="509" y="218"/>
                    </a:lnTo>
                    <a:lnTo>
                      <a:pt x="504" y="195"/>
                    </a:lnTo>
                    <a:lnTo>
                      <a:pt x="498" y="171"/>
                    </a:lnTo>
                    <a:lnTo>
                      <a:pt x="488" y="147"/>
                    </a:lnTo>
                    <a:lnTo>
                      <a:pt x="477" y="124"/>
                    </a:lnTo>
                    <a:lnTo>
                      <a:pt x="464" y="105"/>
                    </a:lnTo>
                    <a:lnTo>
                      <a:pt x="449" y="84"/>
                    </a:lnTo>
                    <a:lnTo>
                      <a:pt x="430" y="69"/>
                    </a:lnTo>
                    <a:lnTo>
                      <a:pt x="412" y="53"/>
                    </a:lnTo>
                    <a:lnTo>
                      <a:pt x="394" y="37"/>
                    </a:lnTo>
                    <a:lnTo>
                      <a:pt x="373" y="27"/>
                    </a:lnTo>
                    <a:lnTo>
                      <a:pt x="349" y="16"/>
                    </a:lnTo>
                    <a:lnTo>
                      <a:pt x="325" y="8"/>
                    </a:lnTo>
                    <a:lnTo>
                      <a:pt x="299" y="3"/>
                    </a:lnTo>
                    <a:lnTo>
                      <a:pt x="276" y="0"/>
                    </a:lnTo>
                    <a:lnTo>
                      <a:pt x="249" y="0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B157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0" name="Freeform 583"/>
              <p:cNvSpPr>
                <a:spLocks/>
              </p:cNvSpPr>
              <p:nvPr/>
            </p:nvSpPr>
            <p:spPr bwMode="auto">
              <a:xfrm>
                <a:off x="3708400" y="2859088"/>
                <a:ext cx="793750" cy="787400"/>
              </a:xfrm>
              <a:custGeom>
                <a:avLst/>
                <a:gdLst/>
                <a:ahLst/>
                <a:cxnLst>
                  <a:cxn ang="0">
                    <a:pos x="243" y="0"/>
                  </a:cxn>
                  <a:cxn ang="0">
                    <a:pos x="191" y="5"/>
                  </a:cxn>
                  <a:cxn ang="0">
                    <a:pos x="146" y="21"/>
                  </a:cxn>
                  <a:cxn ang="0">
                    <a:pos x="104" y="47"/>
                  </a:cxn>
                  <a:cxn ang="0">
                    <a:pos x="68" y="79"/>
                  </a:cxn>
                  <a:cxn ang="0">
                    <a:pos x="39" y="115"/>
                  </a:cxn>
                  <a:cxn ang="0">
                    <a:pos x="15" y="158"/>
                  </a:cxn>
                  <a:cxn ang="0">
                    <a:pos x="2" y="205"/>
                  </a:cxn>
                  <a:cxn ang="0">
                    <a:pos x="0" y="255"/>
                  </a:cxn>
                  <a:cxn ang="0">
                    <a:pos x="2" y="281"/>
                  </a:cxn>
                  <a:cxn ang="0">
                    <a:pos x="13" y="328"/>
                  </a:cxn>
                  <a:cxn ang="0">
                    <a:pos x="34" y="373"/>
                  </a:cxn>
                  <a:cxn ang="0">
                    <a:pos x="62" y="412"/>
                  </a:cxn>
                  <a:cxn ang="0">
                    <a:pos x="97" y="444"/>
                  </a:cxn>
                  <a:cxn ang="0">
                    <a:pos x="136" y="470"/>
                  </a:cxn>
                  <a:cxn ang="0">
                    <a:pos x="183" y="486"/>
                  </a:cxn>
                  <a:cxn ang="0">
                    <a:pos x="233" y="496"/>
                  </a:cxn>
                  <a:cxn ang="0">
                    <a:pos x="256" y="496"/>
                  </a:cxn>
                  <a:cxn ang="0">
                    <a:pos x="306" y="488"/>
                  </a:cxn>
                  <a:cxn ang="0">
                    <a:pos x="353" y="473"/>
                  </a:cxn>
                  <a:cxn ang="0">
                    <a:pos x="395" y="449"/>
                  </a:cxn>
                  <a:cxn ang="0">
                    <a:pos x="432" y="418"/>
                  </a:cxn>
                  <a:cxn ang="0">
                    <a:pos x="461" y="378"/>
                  </a:cxn>
                  <a:cxn ang="0">
                    <a:pos x="485" y="336"/>
                  </a:cxn>
                  <a:cxn ang="0">
                    <a:pos x="498" y="289"/>
                  </a:cxn>
                  <a:cxn ang="0">
                    <a:pos x="500" y="239"/>
                  </a:cxn>
                  <a:cxn ang="0">
                    <a:pos x="498" y="213"/>
                  </a:cxn>
                  <a:cxn ang="0">
                    <a:pos x="487" y="165"/>
                  </a:cxn>
                  <a:cxn ang="0">
                    <a:pos x="466" y="121"/>
                  </a:cxn>
                  <a:cxn ang="0">
                    <a:pos x="437" y="84"/>
                  </a:cxn>
                  <a:cxn ang="0">
                    <a:pos x="403" y="50"/>
                  </a:cxn>
                  <a:cxn ang="0">
                    <a:pos x="361" y="26"/>
                  </a:cxn>
                  <a:cxn ang="0">
                    <a:pos x="317" y="8"/>
                  </a:cxn>
                  <a:cxn ang="0">
                    <a:pos x="267" y="0"/>
                  </a:cxn>
                  <a:cxn ang="0">
                    <a:pos x="243" y="0"/>
                  </a:cxn>
                </a:cxnLst>
                <a:rect l="0" t="0" r="r" b="b"/>
                <a:pathLst>
                  <a:path w="500" h="496">
                    <a:moveTo>
                      <a:pt x="243" y="0"/>
                    </a:moveTo>
                    <a:lnTo>
                      <a:pt x="243" y="0"/>
                    </a:lnTo>
                    <a:lnTo>
                      <a:pt x="217" y="3"/>
                    </a:lnTo>
                    <a:lnTo>
                      <a:pt x="191" y="5"/>
                    </a:lnTo>
                    <a:lnTo>
                      <a:pt x="167" y="13"/>
                    </a:lnTo>
                    <a:lnTo>
                      <a:pt x="146" y="21"/>
                    </a:lnTo>
                    <a:lnTo>
                      <a:pt x="123" y="34"/>
                    </a:lnTo>
                    <a:lnTo>
                      <a:pt x="104" y="47"/>
                    </a:lnTo>
                    <a:lnTo>
                      <a:pt x="83" y="60"/>
                    </a:lnTo>
                    <a:lnTo>
                      <a:pt x="68" y="79"/>
                    </a:lnTo>
                    <a:lnTo>
                      <a:pt x="52" y="97"/>
                    </a:lnTo>
                    <a:lnTo>
                      <a:pt x="39" y="115"/>
                    </a:lnTo>
                    <a:lnTo>
                      <a:pt x="26" y="136"/>
                    </a:lnTo>
                    <a:lnTo>
                      <a:pt x="15" y="158"/>
                    </a:lnTo>
                    <a:lnTo>
                      <a:pt x="7" y="181"/>
                    </a:lnTo>
                    <a:lnTo>
                      <a:pt x="2" y="205"/>
                    </a:lnTo>
                    <a:lnTo>
                      <a:pt x="0" y="231"/>
                    </a:lnTo>
                    <a:lnTo>
                      <a:pt x="0" y="255"/>
                    </a:lnTo>
                    <a:lnTo>
                      <a:pt x="0" y="255"/>
                    </a:lnTo>
                    <a:lnTo>
                      <a:pt x="2" y="281"/>
                    </a:lnTo>
                    <a:lnTo>
                      <a:pt x="5" y="305"/>
                    </a:lnTo>
                    <a:lnTo>
                      <a:pt x="13" y="328"/>
                    </a:lnTo>
                    <a:lnTo>
                      <a:pt x="21" y="352"/>
                    </a:lnTo>
                    <a:lnTo>
                      <a:pt x="34" y="373"/>
                    </a:lnTo>
                    <a:lnTo>
                      <a:pt x="47" y="394"/>
                    </a:lnTo>
                    <a:lnTo>
                      <a:pt x="62" y="412"/>
                    </a:lnTo>
                    <a:lnTo>
                      <a:pt x="78" y="428"/>
                    </a:lnTo>
                    <a:lnTo>
                      <a:pt x="97" y="444"/>
                    </a:lnTo>
                    <a:lnTo>
                      <a:pt x="115" y="457"/>
                    </a:lnTo>
                    <a:lnTo>
                      <a:pt x="136" y="470"/>
                    </a:lnTo>
                    <a:lnTo>
                      <a:pt x="159" y="478"/>
                    </a:lnTo>
                    <a:lnTo>
                      <a:pt x="183" y="486"/>
                    </a:lnTo>
                    <a:lnTo>
                      <a:pt x="207" y="491"/>
                    </a:lnTo>
                    <a:lnTo>
                      <a:pt x="233" y="496"/>
                    </a:lnTo>
                    <a:lnTo>
                      <a:pt x="256" y="496"/>
                    </a:lnTo>
                    <a:lnTo>
                      <a:pt x="256" y="496"/>
                    </a:lnTo>
                    <a:lnTo>
                      <a:pt x="283" y="494"/>
                    </a:lnTo>
                    <a:lnTo>
                      <a:pt x="306" y="488"/>
                    </a:lnTo>
                    <a:lnTo>
                      <a:pt x="333" y="481"/>
                    </a:lnTo>
                    <a:lnTo>
                      <a:pt x="353" y="473"/>
                    </a:lnTo>
                    <a:lnTo>
                      <a:pt x="374" y="462"/>
                    </a:lnTo>
                    <a:lnTo>
                      <a:pt x="395" y="449"/>
                    </a:lnTo>
                    <a:lnTo>
                      <a:pt x="414" y="433"/>
                    </a:lnTo>
                    <a:lnTo>
                      <a:pt x="432" y="418"/>
                    </a:lnTo>
                    <a:lnTo>
                      <a:pt x="448" y="399"/>
                    </a:lnTo>
                    <a:lnTo>
                      <a:pt x="461" y="378"/>
                    </a:lnTo>
                    <a:lnTo>
                      <a:pt x="474" y="357"/>
                    </a:lnTo>
                    <a:lnTo>
                      <a:pt x="485" y="336"/>
                    </a:lnTo>
                    <a:lnTo>
                      <a:pt x="492" y="312"/>
                    </a:lnTo>
                    <a:lnTo>
                      <a:pt x="498" y="289"/>
                    </a:lnTo>
                    <a:lnTo>
                      <a:pt x="500" y="265"/>
                    </a:lnTo>
                    <a:lnTo>
                      <a:pt x="500" y="239"/>
                    </a:lnTo>
                    <a:lnTo>
                      <a:pt x="500" y="239"/>
                    </a:lnTo>
                    <a:lnTo>
                      <a:pt x="498" y="213"/>
                    </a:lnTo>
                    <a:lnTo>
                      <a:pt x="492" y="189"/>
                    </a:lnTo>
                    <a:lnTo>
                      <a:pt x="487" y="165"/>
                    </a:lnTo>
                    <a:lnTo>
                      <a:pt x="477" y="144"/>
                    </a:lnTo>
                    <a:lnTo>
                      <a:pt x="466" y="121"/>
                    </a:lnTo>
                    <a:lnTo>
                      <a:pt x="453" y="102"/>
                    </a:lnTo>
                    <a:lnTo>
                      <a:pt x="437" y="84"/>
                    </a:lnTo>
                    <a:lnTo>
                      <a:pt x="422" y="66"/>
                    </a:lnTo>
                    <a:lnTo>
                      <a:pt x="403" y="50"/>
                    </a:lnTo>
                    <a:lnTo>
                      <a:pt x="382" y="37"/>
                    </a:lnTo>
                    <a:lnTo>
                      <a:pt x="361" y="26"/>
                    </a:lnTo>
                    <a:lnTo>
                      <a:pt x="340" y="16"/>
                    </a:lnTo>
                    <a:lnTo>
                      <a:pt x="317" y="8"/>
                    </a:lnTo>
                    <a:lnTo>
                      <a:pt x="293" y="3"/>
                    </a:lnTo>
                    <a:lnTo>
                      <a:pt x="267" y="0"/>
                    </a:lnTo>
                    <a:lnTo>
                      <a:pt x="243" y="0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B4581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1" name="Freeform 584"/>
              <p:cNvSpPr>
                <a:spLocks/>
              </p:cNvSpPr>
              <p:nvPr/>
            </p:nvSpPr>
            <p:spPr bwMode="auto">
              <a:xfrm>
                <a:off x="3711575" y="2863851"/>
                <a:ext cx="782638" cy="769938"/>
              </a:xfrm>
              <a:custGeom>
                <a:avLst/>
                <a:gdLst/>
                <a:ahLst/>
                <a:cxnLst>
                  <a:cxn ang="0">
                    <a:pos x="239" y="0"/>
                  </a:cxn>
                  <a:cxn ang="0">
                    <a:pos x="189" y="7"/>
                  </a:cxn>
                  <a:cxn ang="0">
                    <a:pos x="144" y="23"/>
                  </a:cxn>
                  <a:cxn ang="0">
                    <a:pos x="102" y="47"/>
                  </a:cxn>
                  <a:cxn ang="0">
                    <a:pos x="68" y="78"/>
                  </a:cxn>
                  <a:cxn ang="0">
                    <a:pos x="40" y="115"/>
                  </a:cxn>
                  <a:cxn ang="0">
                    <a:pos x="19" y="157"/>
                  </a:cxn>
                  <a:cxn ang="0">
                    <a:pos x="5" y="202"/>
                  </a:cxn>
                  <a:cxn ang="0">
                    <a:pos x="0" y="252"/>
                  </a:cxn>
                  <a:cxn ang="0">
                    <a:pos x="3" y="275"/>
                  </a:cxn>
                  <a:cxn ang="0">
                    <a:pos x="16" y="323"/>
                  </a:cxn>
                  <a:cxn ang="0">
                    <a:pos x="34" y="365"/>
                  </a:cxn>
                  <a:cxn ang="0">
                    <a:pos x="63" y="404"/>
                  </a:cxn>
                  <a:cxn ang="0">
                    <a:pos x="97" y="436"/>
                  </a:cxn>
                  <a:cxn ang="0">
                    <a:pos x="137" y="459"/>
                  </a:cxn>
                  <a:cxn ang="0">
                    <a:pos x="181" y="478"/>
                  </a:cxn>
                  <a:cxn ang="0">
                    <a:pos x="231" y="485"/>
                  </a:cxn>
                  <a:cxn ang="0">
                    <a:pos x="254" y="485"/>
                  </a:cxn>
                  <a:cxn ang="0">
                    <a:pos x="304" y="478"/>
                  </a:cxn>
                  <a:cxn ang="0">
                    <a:pos x="351" y="462"/>
                  </a:cxn>
                  <a:cxn ang="0">
                    <a:pos x="391" y="438"/>
                  </a:cxn>
                  <a:cxn ang="0">
                    <a:pos x="427" y="409"/>
                  </a:cxn>
                  <a:cxn ang="0">
                    <a:pos x="456" y="370"/>
                  </a:cxn>
                  <a:cxn ang="0">
                    <a:pos x="477" y="328"/>
                  </a:cxn>
                  <a:cxn ang="0">
                    <a:pos x="490" y="283"/>
                  </a:cxn>
                  <a:cxn ang="0">
                    <a:pos x="493" y="233"/>
                  </a:cxn>
                  <a:cxn ang="0">
                    <a:pos x="490" y="210"/>
                  </a:cxn>
                  <a:cxn ang="0">
                    <a:pos x="480" y="162"/>
                  </a:cxn>
                  <a:cxn ang="0">
                    <a:pos x="459" y="120"/>
                  </a:cxn>
                  <a:cxn ang="0">
                    <a:pos x="433" y="81"/>
                  </a:cxn>
                  <a:cxn ang="0">
                    <a:pos x="399" y="49"/>
                  </a:cxn>
                  <a:cxn ang="0">
                    <a:pos x="357" y="26"/>
                  </a:cxn>
                  <a:cxn ang="0">
                    <a:pos x="312" y="7"/>
                  </a:cxn>
                  <a:cxn ang="0">
                    <a:pos x="265" y="0"/>
                  </a:cxn>
                  <a:cxn ang="0">
                    <a:pos x="239" y="0"/>
                  </a:cxn>
                </a:cxnLst>
                <a:rect l="0" t="0" r="r" b="b"/>
                <a:pathLst>
                  <a:path w="493" h="485">
                    <a:moveTo>
                      <a:pt x="239" y="0"/>
                    </a:moveTo>
                    <a:lnTo>
                      <a:pt x="239" y="0"/>
                    </a:lnTo>
                    <a:lnTo>
                      <a:pt x="215" y="2"/>
                    </a:lnTo>
                    <a:lnTo>
                      <a:pt x="189" y="7"/>
                    </a:lnTo>
                    <a:lnTo>
                      <a:pt x="168" y="13"/>
                    </a:lnTo>
                    <a:lnTo>
                      <a:pt x="144" y="23"/>
                    </a:lnTo>
                    <a:lnTo>
                      <a:pt x="123" y="34"/>
                    </a:lnTo>
                    <a:lnTo>
                      <a:pt x="102" y="47"/>
                    </a:lnTo>
                    <a:lnTo>
                      <a:pt x="84" y="60"/>
                    </a:lnTo>
                    <a:lnTo>
                      <a:pt x="68" y="78"/>
                    </a:lnTo>
                    <a:lnTo>
                      <a:pt x="53" y="94"/>
                    </a:lnTo>
                    <a:lnTo>
                      <a:pt x="40" y="115"/>
                    </a:lnTo>
                    <a:lnTo>
                      <a:pt x="26" y="133"/>
                    </a:lnTo>
                    <a:lnTo>
                      <a:pt x="19" y="157"/>
                    </a:lnTo>
                    <a:lnTo>
                      <a:pt x="11" y="178"/>
                    </a:lnTo>
                    <a:lnTo>
                      <a:pt x="5" y="202"/>
                    </a:lnTo>
                    <a:lnTo>
                      <a:pt x="3" y="225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3" y="275"/>
                    </a:lnTo>
                    <a:lnTo>
                      <a:pt x="8" y="299"/>
                    </a:lnTo>
                    <a:lnTo>
                      <a:pt x="16" y="323"/>
                    </a:lnTo>
                    <a:lnTo>
                      <a:pt x="24" y="346"/>
                    </a:lnTo>
                    <a:lnTo>
                      <a:pt x="34" y="365"/>
                    </a:lnTo>
                    <a:lnTo>
                      <a:pt x="47" y="386"/>
                    </a:lnTo>
                    <a:lnTo>
                      <a:pt x="63" y="404"/>
                    </a:lnTo>
                    <a:lnTo>
                      <a:pt x="79" y="420"/>
                    </a:lnTo>
                    <a:lnTo>
                      <a:pt x="97" y="436"/>
                    </a:lnTo>
                    <a:lnTo>
                      <a:pt x="116" y="449"/>
                    </a:lnTo>
                    <a:lnTo>
                      <a:pt x="137" y="459"/>
                    </a:lnTo>
                    <a:lnTo>
                      <a:pt x="160" y="470"/>
                    </a:lnTo>
                    <a:lnTo>
                      <a:pt x="181" y="478"/>
                    </a:lnTo>
                    <a:lnTo>
                      <a:pt x="205" y="483"/>
                    </a:lnTo>
                    <a:lnTo>
                      <a:pt x="231" y="485"/>
                    </a:lnTo>
                    <a:lnTo>
                      <a:pt x="254" y="485"/>
                    </a:lnTo>
                    <a:lnTo>
                      <a:pt x="254" y="485"/>
                    </a:lnTo>
                    <a:lnTo>
                      <a:pt x="281" y="483"/>
                    </a:lnTo>
                    <a:lnTo>
                      <a:pt x="304" y="478"/>
                    </a:lnTo>
                    <a:lnTo>
                      <a:pt x="328" y="472"/>
                    </a:lnTo>
                    <a:lnTo>
                      <a:pt x="351" y="462"/>
                    </a:lnTo>
                    <a:lnTo>
                      <a:pt x="372" y="451"/>
                    </a:lnTo>
                    <a:lnTo>
                      <a:pt x="391" y="438"/>
                    </a:lnTo>
                    <a:lnTo>
                      <a:pt x="409" y="425"/>
                    </a:lnTo>
                    <a:lnTo>
                      <a:pt x="427" y="409"/>
                    </a:lnTo>
                    <a:lnTo>
                      <a:pt x="443" y="391"/>
                    </a:lnTo>
                    <a:lnTo>
                      <a:pt x="456" y="370"/>
                    </a:lnTo>
                    <a:lnTo>
                      <a:pt x="467" y="352"/>
                    </a:lnTo>
                    <a:lnTo>
                      <a:pt x="477" y="328"/>
                    </a:lnTo>
                    <a:lnTo>
                      <a:pt x="485" y="307"/>
                    </a:lnTo>
                    <a:lnTo>
                      <a:pt x="490" y="283"/>
                    </a:lnTo>
                    <a:lnTo>
                      <a:pt x="493" y="260"/>
                    </a:lnTo>
                    <a:lnTo>
                      <a:pt x="493" y="233"/>
                    </a:lnTo>
                    <a:lnTo>
                      <a:pt x="493" y="233"/>
                    </a:lnTo>
                    <a:lnTo>
                      <a:pt x="490" y="210"/>
                    </a:lnTo>
                    <a:lnTo>
                      <a:pt x="488" y="186"/>
                    </a:lnTo>
                    <a:lnTo>
                      <a:pt x="480" y="162"/>
                    </a:lnTo>
                    <a:lnTo>
                      <a:pt x="469" y="139"/>
                    </a:lnTo>
                    <a:lnTo>
                      <a:pt x="459" y="120"/>
                    </a:lnTo>
                    <a:lnTo>
                      <a:pt x="446" y="99"/>
                    </a:lnTo>
                    <a:lnTo>
                      <a:pt x="433" y="81"/>
                    </a:lnTo>
                    <a:lnTo>
                      <a:pt x="414" y="65"/>
                    </a:lnTo>
                    <a:lnTo>
                      <a:pt x="399" y="49"/>
                    </a:lnTo>
                    <a:lnTo>
                      <a:pt x="378" y="36"/>
                    </a:lnTo>
                    <a:lnTo>
                      <a:pt x="357" y="26"/>
                    </a:lnTo>
                    <a:lnTo>
                      <a:pt x="336" y="15"/>
                    </a:lnTo>
                    <a:lnTo>
                      <a:pt x="312" y="7"/>
                    </a:lnTo>
                    <a:lnTo>
                      <a:pt x="289" y="2"/>
                    </a:lnTo>
                    <a:lnTo>
                      <a:pt x="265" y="0"/>
                    </a:lnTo>
                    <a:lnTo>
                      <a:pt x="239" y="0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rgbClr val="B759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2" name="Freeform 585"/>
              <p:cNvSpPr>
                <a:spLocks/>
              </p:cNvSpPr>
              <p:nvPr/>
            </p:nvSpPr>
            <p:spPr bwMode="auto">
              <a:xfrm>
                <a:off x="3719513" y="2867026"/>
                <a:ext cx="766763" cy="755650"/>
              </a:xfrm>
              <a:custGeom>
                <a:avLst/>
                <a:gdLst/>
                <a:ahLst/>
                <a:cxnLst>
                  <a:cxn ang="0">
                    <a:pos x="234" y="0"/>
                  </a:cxn>
                  <a:cxn ang="0">
                    <a:pos x="184" y="8"/>
                  </a:cxn>
                  <a:cxn ang="0">
                    <a:pos x="139" y="24"/>
                  </a:cxn>
                  <a:cxn ang="0">
                    <a:pos x="100" y="47"/>
                  </a:cxn>
                  <a:cxn ang="0">
                    <a:pos x="66" y="76"/>
                  </a:cxn>
                  <a:cxn ang="0">
                    <a:pos x="37" y="113"/>
                  </a:cxn>
                  <a:cxn ang="0">
                    <a:pos x="16" y="155"/>
                  </a:cxn>
                  <a:cxn ang="0">
                    <a:pos x="3" y="200"/>
                  </a:cxn>
                  <a:cxn ang="0">
                    <a:pos x="0" y="247"/>
                  </a:cxn>
                  <a:cxn ang="0">
                    <a:pos x="3" y="273"/>
                  </a:cxn>
                  <a:cxn ang="0">
                    <a:pos x="14" y="318"/>
                  </a:cxn>
                  <a:cxn ang="0">
                    <a:pos x="35" y="360"/>
                  </a:cxn>
                  <a:cxn ang="0">
                    <a:pos x="61" y="397"/>
                  </a:cxn>
                  <a:cxn ang="0">
                    <a:pos x="95" y="428"/>
                  </a:cxn>
                  <a:cxn ang="0">
                    <a:pos x="134" y="452"/>
                  </a:cxn>
                  <a:cxn ang="0">
                    <a:pos x="179" y="468"/>
                  </a:cxn>
                  <a:cxn ang="0">
                    <a:pos x="226" y="476"/>
                  </a:cxn>
                  <a:cxn ang="0">
                    <a:pos x="249" y="476"/>
                  </a:cxn>
                  <a:cxn ang="0">
                    <a:pos x="299" y="470"/>
                  </a:cxn>
                  <a:cxn ang="0">
                    <a:pos x="344" y="455"/>
                  </a:cxn>
                  <a:cxn ang="0">
                    <a:pos x="383" y="431"/>
                  </a:cxn>
                  <a:cxn ang="0">
                    <a:pos x="417" y="399"/>
                  </a:cxn>
                  <a:cxn ang="0">
                    <a:pos x="446" y="363"/>
                  </a:cxn>
                  <a:cxn ang="0">
                    <a:pos x="467" y="323"/>
                  </a:cxn>
                  <a:cxn ang="0">
                    <a:pos x="480" y="279"/>
                  </a:cxn>
                  <a:cxn ang="0">
                    <a:pos x="483" y="229"/>
                  </a:cxn>
                  <a:cxn ang="0">
                    <a:pos x="480" y="205"/>
                  </a:cxn>
                  <a:cxn ang="0">
                    <a:pos x="470" y="160"/>
                  </a:cxn>
                  <a:cxn ang="0">
                    <a:pos x="449" y="118"/>
                  </a:cxn>
                  <a:cxn ang="0">
                    <a:pos x="422" y="82"/>
                  </a:cxn>
                  <a:cxn ang="0">
                    <a:pos x="388" y="50"/>
                  </a:cxn>
                  <a:cxn ang="0">
                    <a:pos x="349" y="24"/>
                  </a:cxn>
                  <a:cxn ang="0">
                    <a:pos x="305" y="8"/>
                  </a:cxn>
                  <a:cxn ang="0">
                    <a:pos x="257" y="0"/>
                  </a:cxn>
                  <a:cxn ang="0">
                    <a:pos x="234" y="0"/>
                  </a:cxn>
                </a:cxnLst>
                <a:rect l="0" t="0" r="r" b="b"/>
                <a:pathLst>
                  <a:path w="483" h="476">
                    <a:moveTo>
                      <a:pt x="234" y="0"/>
                    </a:moveTo>
                    <a:lnTo>
                      <a:pt x="234" y="0"/>
                    </a:lnTo>
                    <a:lnTo>
                      <a:pt x="210" y="3"/>
                    </a:lnTo>
                    <a:lnTo>
                      <a:pt x="184" y="8"/>
                    </a:lnTo>
                    <a:lnTo>
                      <a:pt x="163" y="13"/>
                    </a:lnTo>
                    <a:lnTo>
                      <a:pt x="139" y="24"/>
                    </a:lnTo>
                    <a:lnTo>
                      <a:pt x="118" y="34"/>
                    </a:lnTo>
                    <a:lnTo>
                      <a:pt x="100" y="47"/>
                    </a:lnTo>
                    <a:lnTo>
                      <a:pt x="82" y="61"/>
                    </a:lnTo>
                    <a:lnTo>
                      <a:pt x="66" y="76"/>
                    </a:lnTo>
                    <a:lnTo>
                      <a:pt x="50" y="95"/>
                    </a:lnTo>
                    <a:lnTo>
                      <a:pt x="37" y="113"/>
                    </a:lnTo>
                    <a:lnTo>
                      <a:pt x="27" y="134"/>
                    </a:lnTo>
                    <a:lnTo>
                      <a:pt x="16" y="155"/>
                    </a:lnTo>
                    <a:lnTo>
                      <a:pt x="8" y="176"/>
                    </a:lnTo>
                    <a:lnTo>
                      <a:pt x="3" y="200"/>
                    </a:lnTo>
                    <a:lnTo>
                      <a:pt x="0" y="223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3" y="273"/>
                    </a:lnTo>
                    <a:lnTo>
                      <a:pt x="8" y="294"/>
                    </a:lnTo>
                    <a:lnTo>
                      <a:pt x="14" y="318"/>
                    </a:lnTo>
                    <a:lnTo>
                      <a:pt x="24" y="339"/>
                    </a:lnTo>
                    <a:lnTo>
                      <a:pt x="35" y="360"/>
                    </a:lnTo>
                    <a:lnTo>
                      <a:pt x="48" y="378"/>
                    </a:lnTo>
                    <a:lnTo>
                      <a:pt x="61" y="397"/>
                    </a:lnTo>
                    <a:lnTo>
                      <a:pt x="76" y="413"/>
                    </a:lnTo>
                    <a:lnTo>
                      <a:pt x="95" y="428"/>
                    </a:lnTo>
                    <a:lnTo>
                      <a:pt x="113" y="441"/>
                    </a:lnTo>
                    <a:lnTo>
                      <a:pt x="134" y="452"/>
                    </a:lnTo>
                    <a:lnTo>
                      <a:pt x="155" y="462"/>
                    </a:lnTo>
                    <a:lnTo>
                      <a:pt x="179" y="468"/>
                    </a:lnTo>
                    <a:lnTo>
                      <a:pt x="202" y="473"/>
                    </a:lnTo>
                    <a:lnTo>
                      <a:pt x="226" y="476"/>
                    </a:lnTo>
                    <a:lnTo>
                      <a:pt x="249" y="476"/>
                    </a:lnTo>
                    <a:lnTo>
                      <a:pt x="249" y="476"/>
                    </a:lnTo>
                    <a:lnTo>
                      <a:pt x="276" y="476"/>
                    </a:lnTo>
                    <a:lnTo>
                      <a:pt x="299" y="470"/>
                    </a:lnTo>
                    <a:lnTo>
                      <a:pt x="320" y="462"/>
                    </a:lnTo>
                    <a:lnTo>
                      <a:pt x="344" y="455"/>
                    </a:lnTo>
                    <a:lnTo>
                      <a:pt x="365" y="444"/>
                    </a:lnTo>
                    <a:lnTo>
                      <a:pt x="383" y="431"/>
                    </a:lnTo>
                    <a:lnTo>
                      <a:pt x="402" y="415"/>
                    </a:lnTo>
                    <a:lnTo>
                      <a:pt x="417" y="399"/>
                    </a:lnTo>
                    <a:lnTo>
                      <a:pt x="433" y="384"/>
                    </a:lnTo>
                    <a:lnTo>
                      <a:pt x="446" y="363"/>
                    </a:lnTo>
                    <a:lnTo>
                      <a:pt x="459" y="344"/>
                    </a:lnTo>
                    <a:lnTo>
                      <a:pt x="467" y="323"/>
                    </a:lnTo>
                    <a:lnTo>
                      <a:pt x="475" y="300"/>
                    </a:lnTo>
                    <a:lnTo>
                      <a:pt x="480" y="279"/>
                    </a:lnTo>
                    <a:lnTo>
                      <a:pt x="483" y="255"/>
                    </a:lnTo>
                    <a:lnTo>
                      <a:pt x="483" y="229"/>
                    </a:lnTo>
                    <a:lnTo>
                      <a:pt x="483" y="229"/>
                    </a:lnTo>
                    <a:lnTo>
                      <a:pt x="480" y="205"/>
                    </a:lnTo>
                    <a:lnTo>
                      <a:pt x="478" y="181"/>
                    </a:lnTo>
                    <a:lnTo>
                      <a:pt x="470" y="160"/>
                    </a:lnTo>
                    <a:lnTo>
                      <a:pt x="462" y="137"/>
                    </a:lnTo>
                    <a:lnTo>
                      <a:pt x="449" y="118"/>
                    </a:lnTo>
                    <a:lnTo>
                      <a:pt x="438" y="97"/>
                    </a:lnTo>
                    <a:lnTo>
                      <a:pt x="422" y="82"/>
                    </a:lnTo>
                    <a:lnTo>
                      <a:pt x="407" y="63"/>
                    </a:lnTo>
                    <a:lnTo>
                      <a:pt x="388" y="50"/>
                    </a:lnTo>
                    <a:lnTo>
                      <a:pt x="370" y="37"/>
                    </a:lnTo>
                    <a:lnTo>
                      <a:pt x="349" y="24"/>
                    </a:lnTo>
                    <a:lnTo>
                      <a:pt x="328" y="16"/>
                    </a:lnTo>
                    <a:lnTo>
                      <a:pt x="305" y="8"/>
                    </a:lnTo>
                    <a:lnTo>
                      <a:pt x="281" y="3"/>
                    </a:lnTo>
                    <a:lnTo>
                      <a:pt x="257" y="0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B95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3" name="Freeform 586"/>
              <p:cNvSpPr>
                <a:spLocks/>
              </p:cNvSpPr>
              <p:nvPr/>
            </p:nvSpPr>
            <p:spPr bwMode="auto">
              <a:xfrm>
                <a:off x="3729038" y="2871788"/>
                <a:ext cx="749300" cy="741363"/>
              </a:xfrm>
              <a:custGeom>
                <a:avLst/>
                <a:gdLst/>
                <a:ahLst/>
                <a:cxnLst>
                  <a:cxn ang="0">
                    <a:pos x="228" y="0"/>
                  </a:cxn>
                  <a:cxn ang="0">
                    <a:pos x="181" y="8"/>
                  </a:cxn>
                  <a:cxn ang="0">
                    <a:pos x="136" y="23"/>
                  </a:cxn>
                  <a:cxn ang="0">
                    <a:pos x="97" y="47"/>
                  </a:cxn>
                  <a:cxn ang="0">
                    <a:pos x="63" y="76"/>
                  </a:cxn>
                  <a:cxn ang="0">
                    <a:pos x="34" y="113"/>
                  </a:cxn>
                  <a:cxn ang="0">
                    <a:pos x="13" y="152"/>
                  </a:cxn>
                  <a:cxn ang="0">
                    <a:pos x="2" y="197"/>
                  </a:cxn>
                  <a:cxn ang="0">
                    <a:pos x="0" y="244"/>
                  </a:cxn>
                  <a:cxn ang="0">
                    <a:pos x="0" y="268"/>
                  </a:cxn>
                  <a:cxn ang="0">
                    <a:pos x="13" y="312"/>
                  </a:cxn>
                  <a:cxn ang="0">
                    <a:pos x="31" y="354"/>
                  </a:cxn>
                  <a:cxn ang="0">
                    <a:pos x="57" y="389"/>
                  </a:cxn>
                  <a:cxn ang="0">
                    <a:pos x="91" y="420"/>
                  </a:cxn>
                  <a:cxn ang="0">
                    <a:pos x="131" y="444"/>
                  </a:cxn>
                  <a:cxn ang="0">
                    <a:pos x="173" y="459"/>
                  </a:cxn>
                  <a:cxn ang="0">
                    <a:pos x="220" y="467"/>
                  </a:cxn>
                  <a:cxn ang="0">
                    <a:pos x="243" y="467"/>
                  </a:cxn>
                  <a:cxn ang="0">
                    <a:pos x="291" y="459"/>
                  </a:cxn>
                  <a:cxn ang="0">
                    <a:pos x="335" y="444"/>
                  </a:cxn>
                  <a:cxn ang="0">
                    <a:pos x="375" y="420"/>
                  </a:cxn>
                  <a:cxn ang="0">
                    <a:pos x="409" y="391"/>
                  </a:cxn>
                  <a:cxn ang="0">
                    <a:pos x="437" y="354"/>
                  </a:cxn>
                  <a:cxn ang="0">
                    <a:pos x="456" y="315"/>
                  </a:cxn>
                  <a:cxn ang="0">
                    <a:pos x="469" y="270"/>
                  </a:cxn>
                  <a:cxn ang="0">
                    <a:pos x="472" y="223"/>
                  </a:cxn>
                  <a:cxn ang="0">
                    <a:pos x="469" y="199"/>
                  </a:cxn>
                  <a:cxn ang="0">
                    <a:pos x="458" y="155"/>
                  </a:cxn>
                  <a:cxn ang="0">
                    <a:pos x="440" y="115"/>
                  </a:cxn>
                  <a:cxn ang="0">
                    <a:pos x="411" y="79"/>
                  </a:cxn>
                  <a:cxn ang="0">
                    <a:pos x="380" y="47"/>
                  </a:cxn>
                  <a:cxn ang="0">
                    <a:pos x="340" y="23"/>
                  </a:cxn>
                  <a:cxn ang="0">
                    <a:pos x="299" y="8"/>
                  </a:cxn>
                  <a:cxn ang="0">
                    <a:pos x="251" y="0"/>
                  </a:cxn>
                  <a:cxn ang="0">
                    <a:pos x="228" y="0"/>
                  </a:cxn>
                </a:cxnLst>
                <a:rect l="0" t="0" r="r" b="b"/>
                <a:pathLst>
                  <a:path w="472" h="467">
                    <a:moveTo>
                      <a:pt x="228" y="0"/>
                    </a:moveTo>
                    <a:lnTo>
                      <a:pt x="228" y="0"/>
                    </a:lnTo>
                    <a:lnTo>
                      <a:pt x="202" y="2"/>
                    </a:lnTo>
                    <a:lnTo>
                      <a:pt x="181" y="8"/>
                    </a:lnTo>
                    <a:lnTo>
                      <a:pt x="157" y="13"/>
                    </a:lnTo>
                    <a:lnTo>
                      <a:pt x="136" y="23"/>
                    </a:lnTo>
                    <a:lnTo>
                      <a:pt x="115" y="34"/>
                    </a:lnTo>
                    <a:lnTo>
                      <a:pt x="97" y="47"/>
                    </a:lnTo>
                    <a:lnTo>
                      <a:pt x="78" y="60"/>
                    </a:lnTo>
                    <a:lnTo>
                      <a:pt x="63" y="76"/>
                    </a:lnTo>
                    <a:lnTo>
                      <a:pt x="47" y="94"/>
                    </a:lnTo>
                    <a:lnTo>
                      <a:pt x="34" y="113"/>
                    </a:lnTo>
                    <a:lnTo>
                      <a:pt x="23" y="131"/>
                    </a:lnTo>
                    <a:lnTo>
                      <a:pt x="13" y="152"/>
                    </a:lnTo>
                    <a:lnTo>
                      <a:pt x="8" y="173"/>
                    </a:lnTo>
                    <a:lnTo>
                      <a:pt x="2" y="197"/>
                    </a:lnTo>
                    <a:lnTo>
                      <a:pt x="0" y="220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68"/>
                    </a:lnTo>
                    <a:lnTo>
                      <a:pt x="5" y="291"/>
                    </a:lnTo>
                    <a:lnTo>
                      <a:pt x="13" y="312"/>
                    </a:lnTo>
                    <a:lnTo>
                      <a:pt x="21" y="333"/>
                    </a:lnTo>
                    <a:lnTo>
                      <a:pt x="31" y="354"/>
                    </a:lnTo>
                    <a:lnTo>
                      <a:pt x="44" y="373"/>
                    </a:lnTo>
                    <a:lnTo>
                      <a:pt x="57" y="389"/>
                    </a:lnTo>
                    <a:lnTo>
                      <a:pt x="76" y="404"/>
                    </a:lnTo>
                    <a:lnTo>
                      <a:pt x="91" y="420"/>
                    </a:lnTo>
                    <a:lnTo>
                      <a:pt x="110" y="433"/>
                    </a:lnTo>
                    <a:lnTo>
                      <a:pt x="131" y="444"/>
                    </a:lnTo>
                    <a:lnTo>
                      <a:pt x="152" y="452"/>
                    </a:lnTo>
                    <a:lnTo>
                      <a:pt x="173" y="459"/>
                    </a:lnTo>
                    <a:lnTo>
                      <a:pt x="196" y="465"/>
                    </a:lnTo>
                    <a:lnTo>
                      <a:pt x="220" y="467"/>
                    </a:lnTo>
                    <a:lnTo>
                      <a:pt x="243" y="467"/>
                    </a:lnTo>
                    <a:lnTo>
                      <a:pt x="243" y="467"/>
                    </a:lnTo>
                    <a:lnTo>
                      <a:pt x="267" y="465"/>
                    </a:lnTo>
                    <a:lnTo>
                      <a:pt x="291" y="459"/>
                    </a:lnTo>
                    <a:lnTo>
                      <a:pt x="314" y="454"/>
                    </a:lnTo>
                    <a:lnTo>
                      <a:pt x="335" y="444"/>
                    </a:lnTo>
                    <a:lnTo>
                      <a:pt x="356" y="433"/>
                    </a:lnTo>
                    <a:lnTo>
                      <a:pt x="375" y="420"/>
                    </a:lnTo>
                    <a:lnTo>
                      <a:pt x="393" y="407"/>
                    </a:lnTo>
                    <a:lnTo>
                      <a:pt x="409" y="391"/>
                    </a:lnTo>
                    <a:lnTo>
                      <a:pt x="424" y="375"/>
                    </a:lnTo>
                    <a:lnTo>
                      <a:pt x="437" y="354"/>
                    </a:lnTo>
                    <a:lnTo>
                      <a:pt x="448" y="336"/>
                    </a:lnTo>
                    <a:lnTo>
                      <a:pt x="456" y="315"/>
                    </a:lnTo>
                    <a:lnTo>
                      <a:pt x="464" y="294"/>
                    </a:lnTo>
                    <a:lnTo>
                      <a:pt x="469" y="270"/>
                    </a:lnTo>
                    <a:lnTo>
                      <a:pt x="472" y="247"/>
                    </a:lnTo>
                    <a:lnTo>
                      <a:pt x="472" y="223"/>
                    </a:lnTo>
                    <a:lnTo>
                      <a:pt x="472" y="223"/>
                    </a:lnTo>
                    <a:lnTo>
                      <a:pt x="469" y="199"/>
                    </a:lnTo>
                    <a:lnTo>
                      <a:pt x="466" y="178"/>
                    </a:lnTo>
                    <a:lnTo>
                      <a:pt x="458" y="155"/>
                    </a:lnTo>
                    <a:lnTo>
                      <a:pt x="451" y="134"/>
                    </a:lnTo>
                    <a:lnTo>
                      <a:pt x="440" y="115"/>
                    </a:lnTo>
                    <a:lnTo>
                      <a:pt x="427" y="94"/>
                    </a:lnTo>
                    <a:lnTo>
                      <a:pt x="411" y="79"/>
                    </a:lnTo>
                    <a:lnTo>
                      <a:pt x="396" y="63"/>
                    </a:lnTo>
                    <a:lnTo>
                      <a:pt x="380" y="47"/>
                    </a:lnTo>
                    <a:lnTo>
                      <a:pt x="361" y="37"/>
                    </a:lnTo>
                    <a:lnTo>
                      <a:pt x="340" y="23"/>
                    </a:lnTo>
                    <a:lnTo>
                      <a:pt x="320" y="16"/>
                    </a:lnTo>
                    <a:lnTo>
                      <a:pt x="299" y="8"/>
                    </a:lnTo>
                    <a:lnTo>
                      <a:pt x="275" y="2"/>
                    </a:lnTo>
                    <a:lnTo>
                      <a:pt x="251" y="0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BC5C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4" name="Freeform 587"/>
              <p:cNvSpPr>
                <a:spLocks/>
              </p:cNvSpPr>
              <p:nvPr/>
            </p:nvSpPr>
            <p:spPr bwMode="auto">
              <a:xfrm>
                <a:off x="3732213" y="2879726"/>
                <a:ext cx="736600" cy="720725"/>
              </a:xfrm>
              <a:custGeom>
                <a:avLst/>
                <a:gdLst/>
                <a:ahLst/>
                <a:cxnLst>
                  <a:cxn ang="0">
                    <a:pos x="223" y="0"/>
                  </a:cxn>
                  <a:cxn ang="0">
                    <a:pos x="179" y="5"/>
                  </a:cxn>
                  <a:cxn ang="0">
                    <a:pos x="134" y="21"/>
                  </a:cxn>
                  <a:cxn ang="0">
                    <a:pos x="95" y="45"/>
                  </a:cxn>
                  <a:cxn ang="0">
                    <a:pos x="63" y="74"/>
                  </a:cxn>
                  <a:cxn ang="0">
                    <a:pos x="34" y="108"/>
                  </a:cxn>
                  <a:cxn ang="0">
                    <a:pos x="16" y="147"/>
                  </a:cxn>
                  <a:cxn ang="0">
                    <a:pos x="3" y="192"/>
                  </a:cxn>
                  <a:cxn ang="0">
                    <a:pos x="0" y="236"/>
                  </a:cxn>
                  <a:cxn ang="0">
                    <a:pos x="3" y="260"/>
                  </a:cxn>
                  <a:cxn ang="0">
                    <a:pos x="13" y="305"/>
                  </a:cxn>
                  <a:cxn ang="0">
                    <a:pos x="34" y="344"/>
                  </a:cxn>
                  <a:cxn ang="0">
                    <a:pos x="61" y="378"/>
                  </a:cxn>
                  <a:cxn ang="0">
                    <a:pos x="92" y="410"/>
                  </a:cxn>
                  <a:cxn ang="0">
                    <a:pos x="131" y="431"/>
                  </a:cxn>
                  <a:cxn ang="0">
                    <a:pos x="173" y="447"/>
                  </a:cxn>
                  <a:cxn ang="0">
                    <a:pos x="218" y="454"/>
                  </a:cxn>
                  <a:cxn ang="0">
                    <a:pos x="241" y="454"/>
                  </a:cxn>
                  <a:cxn ang="0">
                    <a:pos x="289" y="447"/>
                  </a:cxn>
                  <a:cxn ang="0">
                    <a:pos x="331" y="433"/>
                  </a:cxn>
                  <a:cxn ang="0">
                    <a:pos x="370" y="410"/>
                  </a:cxn>
                  <a:cxn ang="0">
                    <a:pos x="404" y="381"/>
                  </a:cxn>
                  <a:cxn ang="0">
                    <a:pos x="430" y="347"/>
                  </a:cxn>
                  <a:cxn ang="0">
                    <a:pos x="451" y="305"/>
                  </a:cxn>
                  <a:cxn ang="0">
                    <a:pos x="462" y="263"/>
                  </a:cxn>
                  <a:cxn ang="0">
                    <a:pos x="464" y="215"/>
                  </a:cxn>
                  <a:cxn ang="0">
                    <a:pos x="462" y="194"/>
                  </a:cxn>
                  <a:cxn ang="0">
                    <a:pos x="451" y="150"/>
                  </a:cxn>
                  <a:cxn ang="0">
                    <a:pos x="433" y="110"/>
                  </a:cxn>
                  <a:cxn ang="0">
                    <a:pos x="407" y="74"/>
                  </a:cxn>
                  <a:cxn ang="0">
                    <a:pos x="373" y="45"/>
                  </a:cxn>
                  <a:cxn ang="0">
                    <a:pos x="336" y="21"/>
                  </a:cxn>
                  <a:cxn ang="0">
                    <a:pos x="294" y="5"/>
                  </a:cxn>
                  <a:cxn ang="0">
                    <a:pos x="247" y="0"/>
                  </a:cxn>
                  <a:cxn ang="0">
                    <a:pos x="223" y="0"/>
                  </a:cxn>
                </a:cxnLst>
                <a:rect l="0" t="0" r="r" b="b"/>
                <a:pathLst>
                  <a:path w="464" h="454">
                    <a:moveTo>
                      <a:pt x="223" y="0"/>
                    </a:moveTo>
                    <a:lnTo>
                      <a:pt x="223" y="0"/>
                    </a:lnTo>
                    <a:lnTo>
                      <a:pt x="200" y="0"/>
                    </a:lnTo>
                    <a:lnTo>
                      <a:pt x="179" y="5"/>
                    </a:lnTo>
                    <a:lnTo>
                      <a:pt x="155" y="13"/>
                    </a:lnTo>
                    <a:lnTo>
                      <a:pt x="134" y="21"/>
                    </a:lnTo>
                    <a:lnTo>
                      <a:pt x="116" y="32"/>
                    </a:lnTo>
                    <a:lnTo>
                      <a:pt x="95" y="45"/>
                    </a:lnTo>
                    <a:lnTo>
                      <a:pt x="79" y="58"/>
                    </a:lnTo>
                    <a:lnTo>
                      <a:pt x="63" y="74"/>
                    </a:lnTo>
                    <a:lnTo>
                      <a:pt x="47" y="89"/>
                    </a:lnTo>
                    <a:lnTo>
                      <a:pt x="34" y="108"/>
                    </a:lnTo>
                    <a:lnTo>
                      <a:pt x="24" y="126"/>
                    </a:lnTo>
                    <a:lnTo>
                      <a:pt x="16" y="147"/>
                    </a:lnTo>
                    <a:lnTo>
                      <a:pt x="8" y="168"/>
                    </a:lnTo>
                    <a:lnTo>
                      <a:pt x="3" y="192"/>
                    </a:lnTo>
                    <a:lnTo>
                      <a:pt x="0" y="213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3" y="260"/>
                    </a:lnTo>
                    <a:lnTo>
                      <a:pt x="8" y="284"/>
                    </a:lnTo>
                    <a:lnTo>
                      <a:pt x="13" y="305"/>
                    </a:lnTo>
                    <a:lnTo>
                      <a:pt x="24" y="326"/>
                    </a:lnTo>
                    <a:lnTo>
                      <a:pt x="34" y="344"/>
                    </a:lnTo>
                    <a:lnTo>
                      <a:pt x="45" y="363"/>
                    </a:lnTo>
                    <a:lnTo>
                      <a:pt x="61" y="378"/>
                    </a:lnTo>
                    <a:lnTo>
                      <a:pt x="76" y="394"/>
                    </a:lnTo>
                    <a:lnTo>
                      <a:pt x="92" y="410"/>
                    </a:lnTo>
                    <a:lnTo>
                      <a:pt x="110" y="420"/>
                    </a:lnTo>
                    <a:lnTo>
                      <a:pt x="131" y="431"/>
                    </a:lnTo>
                    <a:lnTo>
                      <a:pt x="152" y="441"/>
                    </a:lnTo>
                    <a:lnTo>
                      <a:pt x="173" y="447"/>
                    </a:lnTo>
                    <a:lnTo>
                      <a:pt x="194" y="452"/>
                    </a:lnTo>
                    <a:lnTo>
                      <a:pt x="218" y="454"/>
                    </a:lnTo>
                    <a:lnTo>
                      <a:pt x="241" y="454"/>
                    </a:lnTo>
                    <a:lnTo>
                      <a:pt x="241" y="454"/>
                    </a:lnTo>
                    <a:lnTo>
                      <a:pt x="265" y="452"/>
                    </a:lnTo>
                    <a:lnTo>
                      <a:pt x="289" y="447"/>
                    </a:lnTo>
                    <a:lnTo>
                      <a:pt x="310" y="441"/>
                    </a:lnTo>
                    <a:lnTo>
                      <a:pt x="331" y="433"/>
                    </a:lnTo>
                    <a:lnTo>
                      <a:pt x="352" y="423"/>
                    </a:lnTo>
                    <a:lnTo>
                      <a:pt x="370" y="410"/>
                    </a:lnTo>
                    <a:lnTo>
                      <a:pt x="388" y="397"/>
                    </a:lnTo>
                    <a:lnTo>
                      <a:pt x="404" y="381"/>
                    </a:lnTo>
                    <a:lnTo>
                      <a:pt x="417" y="363"/>
                    </a:lnTo>
                    <a:lnTo>
                      <a:pt x="430" y="347"/>
                    </a:lnTo>
                    <a:lnTo>
                      <a:pt x="441" y="326"/>
                    </a:lnTo>
                    <a:lnTo>
                      <a:pt x="451" y="305"/>
                    </a:lnTo>
                    <a:lnTo>
                      <a:pt x="456" y="284"/>
                    </a:lnTo>
                    <a:lnTo>
                      <a:pt x="462" y="263"/>
                    </a:lnTo>
                    <a:lnTo>
                      <a:pt x="464" y="239"/>
                    </a:lnTo>
                    <a:lnTo>
                      <a:pt x="464" y="215"/>
                    </a:lnTo>
                    <a:lnTo>
                      <a:pt x="464" y="215"/>
                    </a:lnTo>
                    <a:lnTo>
                      <a:pt x="462" y="194"/>
                    </a:lnTo>
                    <a:lnTo>
                      <a:pt x="459" y="171"/>
                    </a:lnTo>
                    <a:lnTo>
                      <a:pt x="451" y="150"/>
                    </a:lnTo>
                    <a:lnTo>
                      <a:pt x="443" y="129"/>
                    </a:lnTo>
                    <a:lnTo>
                      <a:pt x="433" y="110"/>
                    </a:lnTo>
                    <a:lnTo>
                      <a:pt x="420" y="92"/>
                    </a:lnTo>
                    <a:lnTo>
                      <a:pt x="407" y="74"/>
                    </a:lnTo>
                    <a:lnTo>
                      <a:pt x="391" y="58"/>
                    </a:lnTo>
                    <a:lnTo>
                      <a:pt x="373" y="45"/>
                    </a:lnTo>
                    <a:lnTo>
                      <a:pt x="354" y="32"/>
                    </a:lnTo>
                    <a:lnTo>
                      <a:pt x="336" y="21"/>
                    </a:lnTo>
                    <a:lnTo>
                      <a:pt x="315" y="13"/>
                    </a:lnTo>
                    <a:lnTo>
                      <a:pt x="294" y="5"/>
                    </a:lnTo>
                    <a:lnTo>
                      <a:pt x="270" y="3"/>
                    </a:lnTo>
                    <a:lnTo>
                      <a:pt x="247" y="0"/>
                    </a:lnTo>
                    <a:lnTo>
                      <a:pt x="223" y="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BF5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5" name="Freeform 588"/>
              <p:cNvSpPr>
                <a:spLocks/>
              </p:cNvSpPr>
              <p:nvPr/>
            </p:nvSpPr>
            <p:spPr bwMode="auto">
              <a:xfrm>
                <a:off x="3741738" y="2884488"/>
                <a:ext cx="719138" cy="704850"/>
              </a:xfrm>
              <a:custGeom>
                <a:avLst/>
                <a:gdLst/>
                <a:ahLst/>
                <a:cxnLst>
                  <a:cxn ang="0">
                    <a:pos x="217" y="0"/>
                  </a:cxn>
                  <a:cxn ang="0">
                    <a:pos x="173" y="5"/>
                  </a:cxn>
                  <a:cxn ang="0">
                    <a:pos x="131" y="21"/>
                  </a:cxn>
                  <a:cxn ang="0">
                    <a:pos x="91" y="44"/>
                  </a:cxn>
                  <a:cxn ang="0">
                    <a:pos x="60" y="73"/>
                  </a:cxn>
                  <a:cxn ang="0">
                    <a:pos x="34" y="107"/>
                  </a:cxn>
                  <a:cxn ang="0">
                    <a:pos x="13" y="144"/>
                  </a:cxn>
                  <a:cxn ang="0">
                    <a:pos x="2" y="189"/>
                  </a:cxn>
                  <a:cxn ang="0">
                    <a:pos x="0" y="233"/>
                  </a:cxn>
                  <a:cxn ang="0">
                    <a:pos x="2" y="254"/>
                  </a:cxn>
                  <a:cxn ang="0">
                    <a:pos x="13" y="299"/>
                  </a:cxn>
                  <a:cxn ang="0">
                    <a:pos x="31" y="339"/>
                  </a:cxn>
                  <a:cxn ang="0">
                    <a:pos x="57" y="373"/>
                  </a:cxn>
                  <a:cxn ang="0">
                    <a:pos x="89" y="402"/>
                  </a:cxn>
                  <a:cxn ang="0">
                    <a:pos x="128" y="423"/>
                  </a:cxn>
                  <a:cxn ang="0">
                    <a:pos x="167" y="438"/>
                  </a:cxn>
                  <a:cxn ang="0">
                    <a:pos x="212" y="444"/>
                  </a:cxn>
                  <a:cxn ang="0">
                    <a:pos x="235" y="444"/>
                  </a:cxn>
                  <a:cxn ang="0">
                    <a:pos x="283" y="438"/>
                  </a:cxn>
                  <a:cxn ang="0">
                    <a:pos x="325" y="423"/>
                  </a:cxn>
                  <a:cxn ang="0">
                    <a:pos x="361" y="402"/>
                  </a:cxn>
                  <a:cxn ang="0">
                    <a:pos x="395" y="373"/>
                  </a:cxn>
                  <a:cxn ang="0">
                    <a:pos x="422" y="339"/>
                  </a:cxn>
                  <a:cxn ang="0">
                    <a:pos x="440" y="299"/>
                  </a:cxn>
                  <a:cxn ang="0">
                    <a:pos x="450" y="257"/>
                  </a:cxn>
                  <a:cxn ang="0">
                    <a:pos x="453" y="212"/>
                  </a:cxn>
                  <a:cxn ang="0">
                    <a:pos x="453" y="189"/>
                  </a:cxn>
                  <a:cxn ang="0">
                    <a:pos x="440" y="147"/>
                  </a:cxn>
                  <a:cxn ang="0">
                    <a:pos x="422" y="107"/>
                  </a:cxn>
                  <a:cxn ang="0">
                    <a:pos x="395" y="73"/>
                  </a:cxn>
                  <a:cxn ang="0">
                    <a:pos x="364" y="44"/>
                  </a:cxn>
                  <a:cxn ang="0">
                    <a:pos x="327" y="21"/>
                  </a:cxn>
                  <a:cxn ang="0">
                    <a:pos x="285" y="5"/>
                  </a:cxn>
                  <a:cxn ang="0">
                    <a:pos x="241" y="0"/>
                  </a:cxn>
                  <a:cxn ang="0">
                    <a:pos x="217" y="0"/>
                  </a:cxn>
                </a:cxnLst>
                <a:rect l="0" t="0" r="r" b="b"/>
                <a:pathLst>
                  <a:path w="453" h="444">
                    <a:moveTo>
                      <a:pt x="217" y="0"/>
                    </a:moveTo>
                    <a:lnTo>
                      <a:pt x="217" y="0"/>
                    </a:lnTo>
                    <a:lnTo>
                      <a:pt x="194" y="2"/>
                    </a:lnTo>
                    <a:lnTo>
                      <a:pt x="173" y="5"/>
                    </a:lnTo>
                    <a:lnTo>
                      <a:pt x="149" y="13"/>
                    </a:lnTo>
                    <a:lnTo>
                      <a:pt x="131" y="21"/>
                    </a:lnTo>
                    <a:lnTo>
                      <a:pt x="110" y="31"/>
                    </a:lnTo>
                    <a:lnTo>
                      <a:pt x="91" y="44"/>
                    </a:lnTo>
                    <a:lnTo>
                      <a:pt x="76" y="57"/>
                    </a:lnTo>
                    <a:lnTo>
                      <a:pt x="60" y="73"/>
                    </a:lnTo>
                    <a:lnTo>
                      <a:pt x="44" y="89"/>
                    </a:lnTo>
                    <a:lnTo>
                      <a:pt x="34" y="107"/>
                    </a:lnTo>
                    <a:lnTo>
                      <a:pt x="23" y="126"/>
                    </a:lnTo>
                    <a:lnTo>
                      <a:pt x="13" y="144"/>
                    </a:lnTo>
                    <a:lnTo>
                      <a:pt x="7" y="165"/>
                    </a:lnTo>
                    <a:lnTo>
                      <a:pt x="2" y="189"/>
                    </a:lnTo>
                    <a:lnTo>
                      <a:pt x="0" y="210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2" y="254"/>
                    </a:lnTo>
                    <a:lnTo>
                      <a:pt x="5" y="278"/>
                    </a:lnTo>
                    <a:lnTo>
                      <a:pt x="13" y="299"/>
                    </a:lnTo>
                    <a:lnTo>
                      <a:pt x="21" y="317"/>
                    </a:lnTo>
                    <a:lnTo>
                      <a:pt x="31" y="339"/>
                    </a:lnTo>
                    <a:lnTo>
                      <a:pt x="44" y="354"/>
                    </a:lnTo>
                    <a:lnTo>
                      <a:pt x="57" y="373"/>
                    </a:lnTo>
                    <a:lnTo>
                      <a:pt x="73" y="386"/>
                    </a:lnTo>
                    <a:lnTo>
                      <a:pt x="89" y="402"/>
                    </a:lnTo>
                    <a:lnTo>
                      <a:pt x="107" y="412"/>
                    </a:lnTo>
                    <a:lnTo>
                      <a:pt x="128" y="423"/>
                    </a:lnTo>
                    <a:lnTo>
                      <a:pt x="146" y="430"/>
                    </a:lnTo>
                    <a:lnTo>
                      <a:pt x="167" y="438"/>
                    </a:lnTo>
                    <a:lnTo>
                      <a:pt x="191" y="441"/>
                    </a:lnTo>
                    <a:lnTo>
                      <a:pt x="212" y="444"/>
                    </a:lnTo>
                    <a:lnTo>
                      <a:pt x="235" y="444"/>
                    </a:lnTo>
                    <a:lnTo>
                      <a:pt x="235" y="444"/>
                    </a:lnTo>
                    <a:lnTo>
                      <a:pt x="259" y="444"/>
                    </a:lnTo>
                    <a:lnTo>
                      <a:pt x="283" y="438"/>
                    </a:lnTo>
                    <a:lnTo>
                      <a:pt x="304" y="430"/>
                    </a:lnTo>
                    <a:lnTo>
                      <a:pt x="325" y="423"/>
                    </a:lnTo>
                    <a:lnTo>
                      <a:pt x="343" y="412"/>
                    </a:lnTo>
                    <a:lnTo>
                      <a:pt x="361" y="402"/>
                    </a:lnTo>
                    <a:lnTo>
                      <a:pt x="380" y="386"/>
                    </a:lnTo>
                    <a:lnTo>
                      <a:pt x="395" y="373"/>
                    </a:lnTo>
                    <a:lnTo>
                      <a:pt x="408" y="354"/>
                    </a:lnTo>
                    <a:lnTo>
                      <a:pt x="422" y="339"/>
                    </a:lnTo>
                    <a:lnTo>
                      <a:pt x="432" y="317"/>
                    </a:lnTo>
                    <a:lnTo>
                      <a:pt x="440" y="299"/>
                    </a:lnTo>
                    <a:lnTo>
                      <a:pt x="448" y="278"/>
                    </a:lnTo>
                    <a:lnTo>
                      <a:pt x="450" y="257"/>
                    </a:lnTo>
                    <a:lnTo>
                      <a:pt x="453" y="233"/>
                    </a:lnTo>
                    <a:lnTo>
                      <a:pt x="453" y="212"/>
                    </a:lnTo>
                    <a:lnTo>
                      <a:pt x="453" y="212"/>
                    </a:lnTo>
                    <a:lnTo>
                      <a:pt x="453" y="189"/>
                    </a:lnTo>
                    <a:lnTo>
                      <a:pt x="448" y="168"/>
                    </a:lnTo>
                    <a:lnTo>
                      <a:pt x="440" y="147"/>
                    </a:lnTo>
                    <a:lnTo>
                      <a:pt x="432" y="126"/>
                    </a:lnTo>
                    <a:lnTo>
                      <a:pt x="422" y="107"/>
                    </a:lnTo>
                    <a:lnTo>
                      <a:pt x="408" y="89"/>
                    </a:lnTo>
                    <a:lnTo>
                      <a:pt x="395" y="73"/>
                    </a:lnTo>
                    <a:lnTo>
                      <a:pt x="380" y="57"/>
                    </a:lnTo>
                    <a:lnTo>
                      <a:pt x="364" y="44"/>
                    </a:lnTo>
                    <a:lnTo>
                      <a:pt x="346" y="31"/>
                    </a:lnTo>
                    <a:lnTo>
                      <a:pt x="327" y="21"/>
                    </a:lnTo>
                    <a:lnTo>
                      <a:pt x="306" y="13"/>
                    </a:lnTo>
                    <a:lnTo>
                      <a:pt x="285" y="5"/>
                    </a:lnTo>
                    <a:lnTo>
                      <a:pt x="262" y="2"/>
                    </a:lnTo>
                    <a:lnTo>
                      <a:pt x="241" y="0"/>
                    </a:lnTo>
                    <a:lnTo>
                      <a:pt x="217" y="0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C15E1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6" name="Freeform 589"/>
              <p:cNvSpPr>
                <a:spLocks/>
              </p:cNvSpPr>
              <p:nvPr/>
            </p:nvSpPr>
            <p:spPr bwMode="auto">
              <a:xfrm>
                <a:off x="3744913" y="2887663"/>
                <a:ext cx="708025" cy="692150"/>
              </a:xfrm>
              <a:custGeom>
                <a:avLst/>
                <a:gdLst/>
                <a:ahLst/>
                <a:cxnLst>
                  <a:cxn ang="0">
                    <a:pos x="215" y="0"/>
                  </a:cxn>
                  <a:cxn ang="0">
                    <a:pos x="171" y="8"/>
                  </a:cxn>
                  <a:cxn ang="0">
                    <a:pos x="129" y="21"/>
                  </a:cxn>
                  <a:cxn ang="0">
                    <a:pos x="92" y="45"/>
                  </a:cxn>
                  <a:cxn ang="0">
                    <a:pos x="60" y="71"/>
                  </a:cxn>
                  <a:cxn ang="0">
                    <a:pos x="34" y="105"/>
                  </a:cxn>
                  <a:cxn ang="0">
                    <a:pos x="16" y="145"/>
                  </a:cxn>
                  <a:cxn ang="0">
                    <a:pos x="3" y="184"/>
                  </a:cxn>
                  <a:cxn ang="0">
                    <a:pos x="0" y="229"/>
                  </a:cxn>
                  <a:cxn ang="0">
                    <a:pos x="3" y="252"/>
                  </a:cxn>
                  <a:cxn ang="0">
                    <a:pos x="13" y="292"/>
                  </a:cxn>
                  <a:cxn ang="0">
                    <a:pos x="34" y="331"/>
                  </a:cxn>
                  <a:cxn ang="0">
                    <a:pos x="58" y="365"/>
                  </a:cxn>
                  <a:cxn ang="0">
                    <a:pos x="89" y="392"/>
                  </a:cxn>
                  <a:cxn ang="0">
                    <a:pos x="126" y="415"/>
                  </a:cxn>
                  <a:cxn ang="0">
                    <a:pos x="168" y="428"/>
                  </a:cxn>
                  <a:cxn ang="0">
                    <a:pos x="213" y="436"/>
                  </a:cxn>
                  <a:cxn ang="0">
                    <a:pos x="233" y="436"/>
                  </a:cxn>
                  <a:cxn ang="0">
                    <a:pos x="278" y="428"/>
                  </a:cxn>
                  <a:cxn ang="0">
                    <a:pos x="320" y="415"/>
                  </a:cxn>
                  <a:cxn ang="0">
                    <a:pos x="357" y="392"/>
                  </a:cxn>
                  <a:cxn ang="0">
                    <a:pos x="388" y="363"/>
                  </a:cxn>
                  <a:cxn ang="0">
                    <a:pos x="414" y="331"/>
                  </a:cxn>
                  <a:cxn ang="0">
                    <a:pos x="433" y="292"/>
                  </a:cxn>
                  <a:cxn ang="0">
                    <a:pos x="446" y="250"/>
                  </a:cxn>
                  <a:cxn ang="0">
                    <a:pos x="446" y="208"/>
                  </a:cxn>
                  <a:cxn ang="0">
                    <a:pos x="446" y="184"/>
                  </a:cxn>
                  <a:cxn ang="0">
                    <a:pos x="433" y="142"/>
                  </a:cxn>
                  <a:cxn ang="0">
                    <a:pos x="414" y="105"/>
                  </a:cxn>
                  <a:cxn ang="0">
                    <a:pos x="391" y="71"/>
                  </a:cxn>
                  <a:cxn ang="0">
                    <a:pos x="359" y="42"/>
                  </a:cxn>
                  <a:cxn ang="0">
                    <a:pos x="323" y="21"/>
                  </a:cxn>
                  <a:cxn ang="0">
                    <a:pos x="281" y="6"/>
                  </a:cxn>
                  <a:cxn ang="0">
                    <a:pos x="236" y="0"/>
                  </a:cxn>
                  <a:cxn ang="0">
                    <a:pos x="215" y="0"/>
                  </a:cxn>
                </a:cxnLst>
                <a:rect l="0" t="0" r="r" b="b"/>
                <a:pathLst>
                  <a:path w="446" h="436">
                    <a:moveTo>
                      <a:pt x="215" y="0"/>
                    </a:moveTo>
                    <a:lnTo>
                      <a:pt x="215" y="0"/>
                    </a:lnTo>
                    <a:lnTo>
                      <a:pt x="192" y="3"/>
                    </a:lnTo>
                    <a:lnTo>
                      <a:pt x="171" y="8"/>
                    </a:lnTo>
                    <a:lnTo>
                      <a:pt x="150" y="13"/>
                    </a:lnTo>
                    <a:lnTo>
                      <a:pt x="129" y="21"/>
                    </a:lnTo>
                    <a:lnTo>
                      <a:pt x="110" y="32"/>
                    </a:lnTo>
                    <a:lnTo>
                      <a:pt x="92" y="45"/>
                    </a:lnTo>
                    <a:lnTo>
                      <a:pt x="76" y="58"/>
                    </a:lnTo>
                    <a:lnTo>
                      <a:pt x="60" y="71"/>
                    </a:lnTo>
                    <a:lnTo>
                      <a:pt x="47" y="87"/>
                    </a:lnTo>
                    <a:lnTo>
                      <a:pt x="34" y="105"/>
                    </a:lnTo>
                    <a:lnTo>
                      <a:pt x="24" y="124"/>
                    </a:lnTo>
                    <a:lnTo>
                      <a:pt x="16" y="145"/>
                    </a:lnTo>
                    <a:lnTo>
                      <a:pt x="8" y="163"/>
                    </a:lnTo>
                    <a:lnTo>
                      <a:pt x="3" y="184"/>
                    </a:lnTo>
                    <a:lnTo>
                      <a:pt x="3" y="208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3" y="252"/>
                    </a:lnTo>
                    <a:lnTo>
                      <a:pt x="8" y="273"/>
                    </a:lnTo>
                    <a:lnTo>
                      <a:pt x="13" y="292"/>
                    </a:lnTo>
                    <a:lnTo>
                      <a:pt x="24" y="313"/>
                    </a:lnTo>
                    <a:lnTo>
                      <a:pt x="34" y="331"/>
                    </a:lnTo>
                    <a:lnTo>
                      <a:pt x="45" y="350"/>
                    </a:lnTo>
                    <a:lnTo>
                      <a:pt x="58" y="365"/>
                    </a:lnTo>
                    <a:lnTo>
                      <a:pt x="74" y="379"/>
                    </a:lnTo>
                    <a:lnTo>
                      <a:pt x="89" y="392"/>
                    </a:lnTo>
                    <a:lnTo>
                      <a:pt x="108" y="405"/>
                    </a:lnTo>
                    <a:lnTo>
                      <a:pt x="126" y="415"/>
                    </a:lnTo>
                    <a:lnTo>
                      <a:pt x="147" y="423"/>
                    </a:lnTo>
                    <a:lnTo>
                      <a:pt x="168" y="428"/>
                    </a:lnTo>
                    <a:lnTo>
                      <a:pt x="189" y="434"/>
                    </a:lnTo>
                    <a:lnTo>
                      <a:pt x="213" y="436"/>
                    </a:lnTo>
                    <a:lnTo>
                      <a:pt x="233" y="436"/>
                    </a:lnTo>
                    <a:lnTo>
                      <a:pt x="233" y="436"/>
                    </a:lnTo>
                    <a:lnTo>
                      <a:pt x="257" y="434"/>
                    </a:lnTo>
                    <a:lnTo>
                      <a:pt x="278" y="428"/>
                    </a:lnTo>
                    <a:lnTo>
                      <a:pt x="299" y="423"/>
                    </a:lnTo>
                    <a:lnTo>
                      <a:pt x="320" y="415"/>
                    </a:lnTo>
                    <a:lnTo>
                      <a:pt x="338" y="405"/>
                    </a:lnTo>
                    <a:lnTo>
                      <a:pt x="357" y="392"/>
                    </a:lnTo>
                    <a:lnTo>
                      <a:pt x="372" y="379"/>
                    </a:lnTo>
                    <a:lnTo>
                      <a:pt x="388" y="363"/>
                    </a:lnTo>
                    <a:lnTo>
                      <a:pt x="401" y="347"/>
                    </a:lnTo>
                    <a:lnTo>
                      <a:pt x="414" y="331"/>
                    </a:lnTo>
                    <a:lnTo>
                      <a:pt x="425" y="313"/>
                    </a:lnTo>
                    <a:lnTo>
                      <a:pt x="433" y="292"/>
                    </a:lnTo>
                    <a:lnTo>
                      <a:pt x="441" y="271"/>
                    </a:lnTo>
                    <a:lnTo>
                      <a:pt x="446" y="250"/>
                    </a:lnTo>
                    <a:lnTo>
                      <a:pt x="446" y="229"/>
                    </a:lnTo>
                    <a:lnTo>
                      <a:pt x="446" y="208"/>
                    </a:lnTo>
                    <a:lnTo>
                      <a:pt x="446" y="208"/>
                    </a:lnTo>
                    <a:lnTo>
                      <a:pt x="446" y="184"/>
                    </a:lnTo>
                    <a:lnTo>
                      <a:pt x="441" y="163"/>
                    </a:lnTo>
                    <a:lnTo>
                      <a:pt x="433" y="142"/>
                    </a:lnTo>
                    <a:lnTo>
                      <a:pt x="425" y="124"/>
                    </a:lnTo>
                    <a:lnTo>
                      <a:pt x="414" y="105"/>
                    </a:lnTo>
                    <a:lnTo>
                      <a:pt x="404" y="87"/>
                    </a:lnTo>
                    <a:lnTo>
                      <a:pt x="391" y="71"/>
                    </a:lnTo>
                    <a:lnTo>
                      <a:pt x="375" y="55"/>
                    </a:lnTo>
                    <a:lnTo>
                      <a:pt x="359" y="42"/>
                    </a:lnTo>
                    <a:lnTo>
                      <a:pt x="341" y="32"/>
                    </a:lnTo>
                    <a:lnTo>
                      <a:pt x="323" y="21"/>
                    </a:lnTo>
                    <a:lnTo>
                      <a:pt x="302" y="13"/>
                    </a:lnTo>
                    <a:lnTo>
                      <a:pt x="281" y="6"/>
                    </a:lnTo>
                    <a:lnTo>
                      <a:pt x="260" y="3"/>
                    </a:lnTo>
                    <a:lnTo>
                      <a:pt x="236" y="0"/>
                    </a:lnTo>
                    <a:lnTo>
                      <a:pt x="215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C35F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7" name="Freeform 590"/>
              <p:cNvSpPr>
                <a:spLocks/>
              </p:cNvSpPr>
              <p:nvPr/>
            </p:nvSpPr>
            <p:spPr bwMode="auto">
              <a:xfrm>
                <a:off x="3752850" y="2892426"/>
                <a:ext cx="695325" cy="674688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166" y="8"/>
                  </a:cxn>
                  <a:cxn ang="0">
                    <a:pos x="124" y="21"/>
                  </a:cxn>
                  <a:cxn ang="0">
                    <a:pos x="90" y="45"/>
                  </a:cxn>
                  <a:cxn ang="0">
                    <a:pos x="58" y="71"/>
                  </a:cxn>
                  <a:cxn ang="0">
                    <a:pos x="32" y="105"/>
                  </a:cxn>
                  <a:cxn ang="0">
                    <a:pos x="14" y="142"/>
                  </a:cxn>
                  <a:cxn ang="0">
                    <a:pos x="3" y="181"/>
                  </a:cxn>
                  <a:cxn ang="0">
                    <a:pos x="0" y="226"/>
                  </a:cxn>
                  <a:cxn ang="0">
                    <a:pos x="3" y="247"/>
                  </a:cxn>
                  <a:cxn ang="0">
                    <a:pos x="14" y="286"/>
                  </a:cxn>
                  <a:cxn ang="0">
                    <a:pos x="32" y="326"/>
                  </a:cxn>
                  <a:cxn ang="0">
                    <a:pos x="58" y="357"/>
                  </a:cxn>
                  <a:cxn ang="0">
                    <a:pos x="90" y="383"/>
                  </a:cxn>
                  <a:cxn ang="0">
                    <a:pos x="124" y="404"/>
                  </a:cxn>
                  <a:cxn ang="0">
                    <a:pos x="163" y="420"/>
                  </a:cxn>
                  <a:cxn ang="0">
                    <a:pos x="208" y="425"/>
                  </a:cxn>
                  <a:cxn ang="0">
                    <a:pos x="228" y="425"/>
                  </a:cxn>
                  <a:cxn ang="0">
                    <a:pos x="273" y="420"/>
                  </a:cxn>
                  <a:cxn ang="0">
                    <a:pos x="312" y="404"/>
                  </a:cxn>
                  <a:cxn ang="0">
                    <a:pos x="349" y="383"/>
                  </a:cxn>
                  <a:cxn ang="0">
                    <a:pos x="381" y="355"/>
                  </a:cxn>
                  <a:cxn ang="0">
                    <a:pos x="407" y="323"/>
                  </a:cxn>
                  <a:cxn ang="0">
                    <a:pos x="425" y="286"/>
                  </a:cxn>
                  <a:cxn ang="0">
                    <a:pos x="436" y="244"/>
                  </a:cxn>
                  <a:cxn ang="0">
                    <a:pos x="438" y="202"/>
                  </a:cxn>
                  <a:cxn ang="0">
                    <a:pos x="436" y="179"/>
                  </a:cxn>
                  <a:cxn ang="0">
                    <a:pos x="425" y="139"/>
                  </a:cxn>
                  <a:cxn ang="0">
                    <a:pos x="407" y="102"/>
                  </a:cxn>
                  <a:cxn ang="0">
                    <a:pos x="381" y="68"/>
                  </a:cxn>
                  <a:cxn ang="0">
                    <a:pos x="349" y="42"/>
                  </a:cxn>
                  <a:cxn ang="0">
                    <a:pos x="312" y="21"/>
                  </a:cxn>
                  <a:cxn ang="0">
                    <a:pos x="273" y="8"/>
                  </a:cxn>
                  <a:cxn ang="0">
                    <a:pos x="231" y="0"/>
                  </a:cxn>
                  <a:cxn ang="0">
                    <a:pos x="208" y="0"/>
                  </a:cxn>
                </a:cxnLst>
                <a:rect l="0" t="0" r="r" b="b"/>
                <a:pathLst>
                  <a:path w="438" h="425">
                    <a:moveTo>
                      <a:pt x="208" y="0"/>
                    </a:moveTo>
                    <a:lnTo>
                      <a:pt x="208" y="0"/>
                    </a:lnTo>
                    <a:lnTo>
                      <a:pt x="187" y="3"/>
                    </a:lnTo>
                    <a:lnTo>
                      <a:pt x="166" y="8"/>
                    </a:lnTo>
                    <a:lnTo>
                      <a:pt x="145" y="13"/>
                    </a:lnTo>
                    <a:lnTo>
                      <a:pt x="124" y="21"/>
                    </a:lnTo>
                    <a:lnTo>
                      <a:pt x="105" y="31"/>
                    </a:lnTo>
                    <a:lnTo>
                      <a:pt x="90" y="45"/>
                    </a:lnTo>
                    <a:lnTo>
                      <a:pt x="71" y="58"/>
                    </a:lnTo>
                    <a:lnTo>
                      <a:pt x="58" y="71"/>
                    </a:lnTo>
                    <a:lnTo>
                      <a:pt x="45" y="87"/>
                    </a:lnTo>
                    <a:lnTo>
                      <a:pt x="32" y="105"/>
                    </a:lnTo>
                    <a:lnTo>
                      <a:pt x="21" y="121"/>
                    </a:lnTo>
                    <a:lnTo>
                      <a:pt x="14" y="142"/>
                    </a:lnTo>
                    <a:lnTo>
                      <a:pt x="8" y="160"/>
                    </a:lnTo>
                    <a:lnTo>
                      <a:pt x="3" y="181"/>
                    </a:lnTo>
                    <a:lnTo>
                      <a:pt x="0" y="202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3" y="247"/>
                    </a:lnTo>
                    <a:lnTo>
                      <a:pt x="8" y="268"/>
                    </a:lnTo>
                    <a:lnTo>
                      <a:pt x="14" y="286"/>
                    </a:lnTo>
                    <a:lnTo>
                      <a:pt x="21" y="307"/>
                    </a:lnTo>
                    <a:lnTo>
                      <a:pt x="32" y="326"/>
                    </a:lnTo>
                    <a:lnTo>
                      <a:pt x="45" y="341"/>
                    </a:lnTo>
                    <a:lnTo>
                      <a:pt x="58" y="357"/>
                    </a:lnTo>
                    <a:lnTo>
                      <a:pt x="71" y="370"/>
                    </a:lnTo>
                    <a:lnTo>
                      <a:pt x="90" y="383"/>
                    </a:lnTo>
                    <a:lnTo>
                      <a:pt x="105" y="397"/>
                    </a:lnTo>
                    <a:lnTo>
                      <a:pt x="124" y="404"/>
                    </a:lnTo>
                    <a:lnTo>
                      <a:pt x="145" y="412"/>
                    </a:lnTo>
                    <a:lnTo>
                      <a:pt x="163" y="420"/>
                    </a:lnTo>
                    <a:lnTo>
                      <a:pt x="184" y="423"/>
                    </a:lnTo>
                    <a:lnTo>
                      <a:pt x="208" y="425"/>
                    </a:lnTo>
                    <a:lnTo>
                      <a:pt x="228" y="425"/>
                    </a:lnTo>
                    <a:lnTo>
                      <a:pt x="228" y="425"/>
                    </a:lnTo>
                    <a:lnTo>
                      <a:pt x="252" y="423"/>
                    </a:lnTo>
                    <a:lnTo>
                      <a:pt x="273" y="420"/>
                    </a:lnTo>
                    <a:lnTo>
                      <a:pt x="294" y="412"/>
                    </a:lnTo>
                    <a:lnTo>
                      <a:pt x="312" y="404"/>
                    </a:lnTo>
                    <a:lnTo>
                      <a:pt x="331" y="394"/>
                    </a:lnTo>
                    <a:lnTo>
                      <a:pt x="349" y="383"/>
                    </a:lnTo>
                    <a:lnTo>
                      <a:pt x="365" y="370"/>
                    </a:lnTo>
                    <a:lnTo>
                      <a:pt x="381" y="355"/>
                    </a:lnTo>
                    <a:lnTo>
                      <a:pt x="394" y="339"/>
                    </a:lnTo>
                    <a:lnTo>
                      <a:pt x="407" y="323"/>
                    </a:lnTo>
                    <a:lnTo>
                      <a:pt x="415" y="305"/>
                    </a:lnTo>
                    <a:lnTo>
                      <a:pt x="425" y="286"/>
                    </a:lnTo>
                    <a:lnTo>
                      <a:pt x="430" y="265"/>
                    </a:lnTo>
                    <a:lnTo>
                      <a:pt x="436" y="244"/>
                    </a:lnTo>
                    <a:lnTo>
                      <a:pt x="438" y="223"/>
                    </a:lnTo>
                    <a:lnTo>
                      <a:pt x="438" y="202"/>
                    </a:lnTo>
                    <a:lnTo>
                      <a:pt x="438" y="202"/>
                    </a:lnTo>
                    <a:lnTo>
                      <a:pt x="436" y="179"/>
                    </a:lnTo>
                    <a:lnTo>
                      <a:pt x="430" y="160"/>
                    </a:lnTo>
                    <a:lnTo>
                      <a:pt x="425" y="139"/>
                    </a:lnTo>
                    <a:lnTo>
                      <a:pt x="415" y="121"/>
                    </a:lnTo>
                    <a:lnTo>
                      <a:pt x="407" y="102"/>
                    </a:lnTo>
                    <a:lnTo>
                      <a:pt x="394" y="84"/>
                    </a:lnTo>
                    <a:lnTo>
                      <a:pt x="381" y="68"/>
                    </a:lnTo>
                    <a:lnTo>
                      <a:pt x="365" y="55"/>
                    </a:lnTo>
                    <a:lnTo>
                      <a:pt x="349" y="42"/>
                    </a:lnTo>
                    <a:lnTo>
                      <a:pt x="331" y="31"/>
                    </a:lnTo>
                    <a:lnTo>
                      <a:pt x="312" y="21"/>
                    </a:lnTo>
                    <a:lnTo>
                      <a:pt x="294" y="13"/>
                    </a:lnTo>
                    <a:lnTo>
                      <a:pt x="273" y="8"/>
                    </a:lnTo>
                    <a:lnTo>
                      <a:pt x="252" y="3"/>
                    </a:lnTo>
                    <a:lnTo>
                      <a:pt x="231" y="0"/>
                    </a:lnTo>
                    <a:lnTo>
                      <a:pt x="208" y="0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C660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8" name="Freeform 591"/>
              <p:cNvSpPr>
                <a:spLocks/>
              </p:cNvSpPr>
              <p:nvPr/>
            </p:nvSpPr>
            <p:spPr bwMode="auto">
              <a:xfrm>
                <a:off x="3762375" y="2897188"/>
                <a:ext cx="677863" cy="658813"/>
              </a:xfrm>
              <a:custGeom>
                <a:avLst/>
                <a:gdLst/>
                <a:ahLst/>
                <a:cxnLst>
                  <a:cxn ang="0">
                    <a:pos x="202" y="0"/>
                  </a:cxn>
                  <a:cxn ang="0">
                    <a:pos x="160" y="7"/>
                  </a:cxn>
                  <a:cxn ang="0">
                    <a:pos x="120" y="21"/>
                  </a:cxn>
                  <a:cxn ang="0">
                    <a:pos x="84" y="42"/>
                  </a:cxn>
                  <a:cxn ang="0">
                    <a:pos x="55" y="70"/>
                  </a:cxn>
                  <a:cxn ang="0">
                    <a:pos x="28" y="102"/>
                  </a:cxn>
                  <a:cxn ang="0">
                    <a:pos x="13" y="139"/>
                  </a:cxn>
                  <a:cxn ang="0">
                    <a:pos x="2" y="178"/>
                  </a:cxn>
                  <a:cxn ang="0">
                    <a:pos x="0" y="220"/>
                  </a:cxn>
                  <a:cxn ang="0">
                    <a:pos x="2" y="241"/>
                  </a:cxn>
                  <a:cxn ang="0">
                    <a:pos x="13" y="281"/>
                  </a:cxn>
                  <a:cxn ang="0">
                    <a:pos x="31" y="317"/>
                  </a:cxn>
                  <a:cxn ang="0">
                    <a:pos x="55" y="349"/>
                  </a:cxn>
                  <a:cxn ang="0">
                    <a:pos x="86" y="375"/>
                  </a:cxn>
                  <a:cxn ang="0">
                    <a:pos x="120" y="396"/>
                  </a:cxn>
                  <a:cxn ang="0">
                    <a:pos x="160" y="409"/>
                  </a:cxn>
                  <a:cxn ang="0">
                    <a:pos x="202" y="415"/>
                  </a:cxn>
                  <a:cxn ang="0">
                    <a:pos x="222" y="415"/>
                  </a:cxn>
                  <a:cxn ang="0">
                    <a:pos x="267" y="409"/>
                  </a:cxn>
                  <a:cxn ang="0">
                    <a:pos x="306" y="394"/>
                  </a:cxn>
                  <a:cxn ang="0">
                    <a:pos x="340" y="373"/>
                  </a:cxn>
                  <a:cxn ang="0">
                    <a:pos x="372" y="346"/>
                  </a:cxn>
                  <a:cxn ang="0">
                    <a:pos x="395" y="315"/>
                  </a:cxn>
                  <a:cxn ang="0">
                    <a:pos x="414" y="278"/>
                  </a:cxn>
                  <a:cxn ang="0">
                    <a:pos x="424" y="239"/>
                  </a:cxn>
                  <a:cxn ang="0">
                    <a:pos x="427" y="197"/>
                  </a:cxn>
                  <a:cxn ang="0">
                    <a:pos x="424" y="176"/>
                  </a:cxn>
                  <a:cxn ang="0">
                    <a:pos x="414" y="136"/>
                  </a:cxn>
                  <a:cxn ang="0">
                    <a:pos x="395" y="99"/>
                  </a:cxn>
                  <a:cxn ang="0">
                    <a:pos x="369" y="68"/>
                  </a:cxn>
                  <a:cxn ang="0">
                    <a:pos x="340" y="42"/>
                  </a:cxn>
                  <a:cxn ang="0">
                    <a:pos x="304" y="21"/>
                  </a:cxn>
                  <a:cxn ang="0">
                    <a:pos x="264" y="7"/>
                  </a:cxn>
                  <a:cxn ang="0">
                    <a:pos x="222" y="0"/>
                  </a:cxn>
                  <a:cxn ang="0">
                    <a:pos x="202" y="0"/>
                  </a:cxn>
                </a:cxnLst>
                <a:rect l="0" t="0" r="r" b="b"/>
                <a:pathLst>
                  <a:path w="427" h="415">
                    <a:moveTo>
                      <a:pt x="202" y="0"/>
                    </a:moveTo>
                    <a:lnTo>
                      <a:pt x="202" y="0"/>
                    </a:lnTo>
                    <a:lnTo>
                      <a:pt x="181" y="2"/>
                    </a:lnTo>
                    <a:lnTo>
                      <a:pt x="160" y="7"/>
                    </a:lnTo>
                    <a:lnTo>
                      <a:pt x="139" y="13"/>
                    </a:lnTo>
                    <a:lnTo>
                      <a:pt x="120" y="21"/>
                    </a:lnTo>
                    <a:lnTo>
                      <a:pt x="102" y="31"/>
                    </a:lnTo>
                    <a:lnTo>
                      <a:pt x="84" y="42"/>
                    </a:lnTo>
                    <a:lnTo>
                      <a:pt x="68" y="55"/>
                    </a:lnTo>
                    <a:lnTo>
                      <a:pt x="55" y="70"/>
                    </a:lnTo>
                    <a:lnTo>
                      <a:pt x="42" y="86"/>
                    </a:lnTo>
                    <a:lnTo>
                      <a:pt x="28" y="102"/>
                    </a:lnTo>
                    <a:lnTo>
                      <a:pt x="21" y="120"/>
                    </a:lnTo>
                    <a:lnTo>
                      <a:pt x="13" y="139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2" y="241"/>
                    </a:lnTo>
                    <a:lnTo>
                      <a:pt x="5" y="262"/>
                    </a:lnTo>
                    <a:lnTo>
                      <a:pt x="13" y="281"/>
                    </a:lnTo>
                    <a:lnTo>
                      <a:pt x="21" y="299"/>
                    </a:lnTo>
                    <a:lnTo>
                      <a:pt x="31" y="317"/>
                    </a:lnTo>
                    <a:lnTo>
                      <a:pt x="42" y="333"/>
                    </a:lnTo>
                    <a:lnTo>
                      <a:pt x="55" y="349"/>
                    </a:lnTo>
                    <a:lnTo>
                      <a:pt x="70" y="362"/>
                    </a:lnTo>
                    <a:lnTo>
                      <a:pt x="86" y="375"/>
                    </a:lnTo>
                    <a:lnTo>
                      <a:pt x="102" y="386"/>
                    </a:lnTo>
                    <a:lnTo>
                      <a:pt x="120" y="396"/>
                    </a:lnTo>
                    <a:lnTo>
                      <a:pt x="139" y="404"/>
                    </a:lnTo>
                    <a:lnTo>
                      <a:pt x="160" y="409"/>
                    </a:lnTo>
                    <a:lnTo>
                      <a:pt x="181" y="415"/>
                    </a:lnTo>
                    <a:lnTo>
                      <a:pt x="202" y="415"/>
                    </a:lnTo>
                    <a:lnTo>
                      <a:pt x="222" y="415"/>
                    </a:lnTo>
                    <a:lnTo>
                      <a:pt x="222" y="415"/>
                    </a:lnTo>
                    <a:lnTo>
                      <a:pt x="246" y="415"/>
                    </a:lnTo>
                    <a:lnTo>
                      <a:pt x="267" y="409"/>
                    </a:lnTo>
                    <a:lnTo>
                      <a:pt x="285" y="401"/>
                    </a:lnTo>
                    <a:lnTo>
                      <a:pt x="306" y="394"/>
                    </a:lnTo>
                    <a:lnTo>
                      <a:pt x="325" y="386"/>
                    </a:lnTo>
                    <a:lnTo>
                      <a:pt x="340" y="373"/>
                    </a:lnTo>
                    <a:lnTo>
                      <a:pt x="356" y="359"/>
                    </a:lnTo>
                    <a:lnTo>
                      <a:pt x="372" y="346"/>
                    </a:lnTo>
                    <a:lnTo>
                      <a:pt x="385" y="331"/>
                    </a:lnTo>
                    <a:lnTo>
                      <a:pt x="395" y="315"/>
                    </a:lnTo>
                    <a:lnTo>
                      <a:pt x="406" y="296"/>
                    </a:lnTo>
                    <a:lnTo>
                      <a:pt x="414" y="278"/>
                    </a:lnTo>
                    <a:lnTo>
                      <a:pt x="419" y="257"/>
                    </a:lnTo>
                    <a:lnTo>
                      <a:pt x="424" y="239"/>
                    </a:lnTo>
                    <a:lnTo>
                      <a:pt x="427" y="218"/>
                    </a:lnTo>
                    <a:lnTo>
                      <a:pt x="427" y="197"/>
                    </a:lnTo>
                    <a:lnTo>
                      <a:pt x="427" y="197"/>
                    </a:lnTo>
                    <a:lnTo>
                      <a:pt x="424" y="176"/>
                    </a:lnTo>
                    <a:lnTo>
                      <a:pt x="419" y="155"/>
                    </a:lnTo>
                    <a:lnTo>
                      <a:pt x="414" y="136"/>
                    </a:lnTo>
                    <a:lnTo>
                      <a:pt x="406" y="115"/>
                    </a:lnTo>
                    <a:lnTo>
                      <a:pt x="395" y="99"/>
                    </a:lnTo>
                    <a:lnTo>
                      <a:pt x="382" y="81"/>
                    </a:lnTo>
                    <a:lnTo>
                      <a:pt x="369" y="68"/>
                    </a:lnTo>
                    <a:lnTo>
                      <a:pt x="356" y="52"/>
                    </a:lnTo>
                    <a:lnTo>
                      <a:pt x="340" y="42"/>
                    </a:lnTo>
                    <a:lnTo>
                      <a:pt x="322" y="28"/>
                    </a:lnTo>
                    <a:lnTo>
                      <a:pt x="304" y="21"/>
                    </a:lnTo>
                    <a:lnTo>
                      <a:pt x="285" y="13"/>
                    </a:lnTo>
                    <a:lnTo>
                      <a:pt x="264" y="7"/>
                    </a:lnTo>
                    <a:lnTo>
                      <a:pt x="243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C9612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9" name="Freeform 592"/>
              <p:cNvSpPr>
                <a:spLocks/>
              </p:cNvSpPr>
              <p:nvPr/>
            </p:nvSpPr>
            <p:spPr bwMode="auto">
              <a:xfrm>
                <a:off x="3765550" y="2905126"/>
                <a:ext cx="666750" cy="641350"/>
              </a:xfrm>
              <a:custGeom>
                <a:avLst/>
                <a:gdLst/>
                <a:ahLst/>
                <a:cxnLst>
                  <a:cxn ang="0">
                    <a:pos x="200" y="0"/>
                  </a:cxn>
                  <a:cxn ang="0">
                    <a:pos x="158" y="5"/>
                  </a:cxn>
                  <a:cxn ang="0">
                    <a:pos x="118" y="21"/>
                  </a:cxn>
                  <a:cxn ang="0">
                    <a:pos x="84" y="39"/>
                  </a:cxn>
                  <a:cxn ang="0">
                    <a:pos x="55" y="68"/>
                  </a:cxn>
                  <a:cxn ang="0">
                    <a:pos x="32" y="100"/>
                  </a:cxn>
                  <a:cxn ang="0">
                    <a:pos x="13" y="134"/>
                  </a:cxn>
                  <a:cxn ang="0">
                    <a:pos x="3" y="173"/>
                  </a:cxn>
                  <a:cxn ang="0">
                    <a:pos x="0" y="213"/>
                  </a:cxn>
                  <a:cxn ang="0">
                    <a:pos x="3" y="234"/>
                  </a:cxn>
                  <a:cxn ang="0">
                    <a:pos x="13" y="273"/>
                  </a:cxn>
                  <a:cxn ang="0">
                    <a:pos x="32" y="310"/>
                  </a:cxn>
                  <a:cxn ang="0">
                    <a:pos x="55" y="339"/>
                  </a:cxn>
                  <a:cxn ang="0">
                    <a:pos x="87" y="365"/>
                  </a:cxn>
                  <a:cxn ang="0">
                    <a:pos x="121" y="386"/>
                  </a:cxn>
                  <a:cxn ang="0">
                    <a:pos x="158" y="399"/>
                  </a:cxn>
                  <a:cxn ang="0">
                    <a:pos x="200" y="404"/>
                  </a:cxn>
                  <a:cxn ang="0">
                    <a:pos x="220" y="404"/>
                  </a:cxn>
                  <a:cxn ang="0">
                    <a:pos x="262" y="396"/>
                  </a:cxn>
                  <a:cxn ang="0">
                    <a:pos x="302" y="383"/>
                  </a:cxn>
                  <a:cxn ang="0">
                    <a:pos x="336" y="362"/>
                  </a:cxn>
                  <a:cxn ang="0">
                    <a:pos x="365" y="336"/>
                  </a:cxn>
                  <a:cxn ang="0">
                    <a:pos x="388" y="304"/>
                  </a:cxn>
                  <a:cxn ang="0">
                    <a:pos x="407" y="268"/>
                  </a:cxn>
                  <a:cxn ang="0">
                    <a:pos x="417" y="231"/>
                  </a:cxn>
                  <a:cxn ang="0">
                    <a:pos x="420" y="189"/>
                  </a:cxn>
                  <a:cxn ang="0">
                    <a:pos x="417" y="168"/>
                  </a:cxn>
                  <a:cxn ang="0">
                    <a:pos x="407" y="129"/>
                  </a:cxn>
                  <a:cxn ang="0">
                    <a:pos x="388" y="94"/>
                  </a:cxn>
                  <a:cxn ang="0">
                    <a:pos x="365" y="63"/>
                  </a:cxn>
                  <a:cxn ang="0">
                    <a:pos x="333" y="37"/>
                  </a:cxn>
                  <a:cxn ang="0">
                    <a:pos x="299" y="18"/>
                  </a:cxn>
                  <a:cxn ang="0">
                    <a:pos x="262" y="5"/>
                  </a:cxn>
                  <a:cxn ang="0">
                    <a:pos x="220" y="0"/>
                  </a:cxn>
                  <a:cxn ang="0">
                    <a:pos x="200" y="0"/>
                  </a:cxn>
                </a:cxnLst>
                <a:rect l="0" t="0" r="r" b="b"/>
                <a:pathLst>
                  <a:path w="420" h="404">
                    <a:moveTo>
                      <a:pt x="200" y="0"/>
                    </a:moveTo>
                    <a:lnTo>
                      <a:pt x="200" y="0"/>
                    </a:lnTo>
                    <a:lnTo>
                      <a:pt x="179" y="0"/>
                    </a:lnTo>
                    <a:lnTo>
                      <a:pt x="158" y="5"/>
                    </a:lnTo>
                    <a:lnTo>
                      <a:pt x="137" y="10"/>
                    </a:lnTo>
                    <a:lnTo>
                      <a:pt x="118" y="21"/>
                    </a:lnTo>
                    <a:lnTo>
                      <a:pt x="100" y="29"/>
                    </a:lnTo>
                    <a:lnTo>
                      <a:pt x="84" y="39"/>
                    </a:lnTo>
                    <a:lnTo>
                      <a:pt x="68" y="52"/>
                    </a:lnTo>
                    <a:lnTo>
                      <a:pt x="55" y="68"/>
                    </a:lnTo>
                    <a:lnTo>
                      <a:pt x="42" y="81"/>
                    </a:lnTo>
                    <a:lnTo>
                      <a:pt x="32" y="100"/>
                    </a:lnTo>
                    <a:lnTo>
                      <a:pt x="21" y="115"/>
                    </a:lnTo>
                    <a:lnTo>
                      <a:pt x="13" y="134"/>
                    </a:lnTo>
                    <a:lnTo>
                      <a:pt x="8" y="152"/>
                    </a:lnTo>
                    <a:lnTo>
                      <a:pt x="3" y="173"/>
                    </a:lnTo>
                    <a:lnTo>
                      <a:pt x="0" y="194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3" y="234"/>
                    </a:lnTo>
                    <a:lnTo>
                      <a:pt x="8" y="255"/>
                    </a:lnTo>
                    <a:lnTo>
                      <a:pt x="13" y="273"/>
                    </a:lnTo>
                    <a:lnTo>
                      <a:pt x="21" y="291"/>
                    </a:lnTo>
                    <a:lnTo>
                      <a:pt x="32" y="310"/>
                    </a:lnTo>
                    <a:lnTo>
                      <a:pt x="42" y="326"/>
                    </a:lnTo>
                    <a:lnTo>
                      <a:pt x="55" y="339"/>
                    </a:lnTo>
                    <a:lnTo>
                      <a:pt x="71" y="352"/>
                    </a:lnTo>
                    <a:lnTo>
                      <a:pt x="87" y="365"/>
                    </a:lnTo>
                    <a:lnTo>
                      <a:pt x="103" y="375"/>
                    </a:lnTo>
                    <a:lnTo>
                      <a:pt x="121" y="386"/>
                    </a:lnTo>
                    <a:lnTo>
                      <a:pt x="139" y="394"/>
                    </a:lnTo>
                    <a:lnTo>
                      <a:pt x="158" y="399"/>
                    </a:lnTo>
                    <a:lnTo>
                      <a:pt x="179" y="402"/>
                    </a:lnTo>
                    <a:lnTo>
                      <a:pt x="200" y="404"/>
                    </a:lnTo>
                    <a:lnTo>
                      <a:pt x="220" y="404"/>
                    </a:lnTo>
                    <a:lnTo>
                      <a:pt x="220" y="404"/>
                    </a:lnTo>
                    <a:lnTo>
                      <a:pt x="241" y="402"/>
                    </a:lnTo>
                    <a:lnTo>
                      <a:pt x="262" y="396"/>
                    </a:lnTo>
                    <a:lnTo>
                      <a:pt x="283" y="391"/>
                    </a:lnTo>
                    <a:lnTo>
                      <a:pt x="302" y="383"/>
                    </a:lnTo>
                    <a:lnTo>
                      <a:pt x="320" y="373"/>
                    </a:lnTo>
                    <a:lnTo>
                      <a:pt x="336" y="362"/>
                    </a:lnTo>
                    <a:lnTo>
                      <a:pt x="352" y="349"/>
                    </a:lnTo>
                    <a:lnTo>
                      <a:pt x="365" y="336"/>
                    </a:lnTo>
                    <a:lnTo>
                      <a:pt x="378" y="320"/>
                    </a:lnTo>
                    <a:lnTo>
                      <a:pt x="388" y="304"/>
                    </a:lnTo>
                    <a:lnTo>
                      <a:pt x="399" y="286"/>
                    </a:lnTo>
                    <a:lnTo>
                      <a:pt x="407" y="268"/>
                    </a:lnTo>
                    <a:lnTo>
                      <a:pt x="412" y="249"/>
                    </a:lnTo>
                    <a:lnTo>
                      <a:pt x="417" y="231"/>
                    </a:lnTo>
                    <a:lnTo>
                      <a:pt x="420" y="210"/>
                    </a:lnTo>
                    <a:lnTo>
                      <a:pt x="420" y="189"/>
                    </a:lnTo>
                    <a:lnTo>
                      <a:pt x="420" y="189"/>
                    </a:lnTo>
                    <a:lnTo>
                      <a:pt x="417" y="168"/>
                    </a:lnTo>
                    <a:lnTo>
                      <a:pt x="412" y="150"/>
                    </a:lnTo>
                    <a:lnTo>
                      <a:pt x="407" y="129"/>
                    </a:lnTo>
                    <a:lnTo>
                      <a:pt x="399" y="110"/>
                    </a:lnTo>
                    <a:lnTo>
                      <a:pt x="388" y="94"/>
                    </a:lnTo>
                    <a:lnTo>
                      <a:pt x="378" y="79"/>
                    </a:lnTo>
                    <a:lnTo>
                      <a:pt x="365" y="63"/>
                    </a:lnTo>
                    <a:lnTo>
                      <a:pt x="349" y="50"/>
                    </a:lnTo>
                    <a:lnTo>
                      <a:pt x="333" y="37"/>
                    </a:lnTo>
                    <a:lnTo>
                      <a:pt x="317" y="26"/>
                    </a:lnTo>
                    <a:lnTo>
                      <a:pt x="299" y="18"/>
                    </a:lnTo>
                    <a:lnTo>
                      <a:pt x="281" y="10"/>
                    </a:lnTo>
                    <a:lnTo>
                      <a:pt x="262" y="5"/>
                    </a:lnTo>
                    <a:lnTo>
                      <a:pt x="241" y="0"/>
                    </a:lnTo>
                    <a:lnTo>
                      <a:pt x="220" y="0"/>
                    </a:lnTo>
                    <a:lnTo>
                      <a:pt x="200" y="0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CC622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0" name="Freeform 593"/>
              <p:cNvSpPr>
                <a:spLocks/>
              </p:cNvSpPr>
              <p:nvPr/>
            </p:nvSpPr>
            <p:spPr bwMode="auto">
              <a:xfrm>
                <a:off x="3775075" y="2908301"/>
                <a:ext cx="647700" cy="625475"/>
              </a:xfrm>
              <a:custGeom>
                <a:avLst/>
                <a:gdLst/>
                <a:ahLst/>
                <a:cxnLst>
                  <a:cxn ang="0">
                    <a:pos x="191" y="0"/>
                  </a:cxn>
                  <a:cxn ang="0">
                    <a:pos x="152" y="6"/>
                  </a:cxn>
                  <a:cxn ang="0">
                    <a:pos x="112" y="21"/>
                  </a:cxn>
                  <a:cxn ang="0">
                    <a:pos x="81" y="40"/>
                  </a:cxn>
                  <a:cxn ang="0">
                    <a:pos x="52" y="66"/>
                  </a:cxn>
                  <a:cxn ang="0">
                    <a:pos x="28" y="98"/>
                  </a:cxn>
                  <a:cxn ang="0">
                    <a:pos x="10" y="132"/>
                  </a:cxn>
                  <a:cxn ang="0">
                    <a:pos x="2" y="171"/>
                  </a:cxn>
                  <a:cxn ang="0">
                    <a:pos x="0" y="211"/>
                  </a:cxn>
                  <a:cxn ang="0">
                    <a:pos x="2" y="232"/>
                  </a:cxn>
                  <a:cxn ang="0">
                    <a:pos x="13" y="268"/>
                  </a:cxn>
                  <a:cxn ang="0">
                    <a:pos x="28" y="302"/>
                  </a:cxn>
                  <a:cxn ang="0">
                    <a:pos x="55" y="334"/>
                  </a:cxn>
                  <a:cxn ang="0">
                    <a:pos x="83" y="358"/>
                  </a:cxn>
                  <a:cxn ang="0">
                    <a:pos x="117" y="376"/>
                  </a:cxn>
                  <a:cxn ang="0">
                    <a:pos x="154" y="389"/>
                  </a:cxn>
                  <a:cxn ang="0">
                    <a:pos x="194" y="394"/>
                  </a:cxn>
                  <a:cxn ang="0">
                    <a:pos x="214" y="394"/>
                  </a:cxn>
                  <a:cxn ang="0">
                    <a:pos x="256" y="389"/>
                  </a:cxn>
                  <a:cxn ang="0">
                    <a:pos x="293" y="373"/>
                  </a:cxn>
                  <a:cxn ang="0">
                    <a:pos x="327" y="352"/>
                  </a:cxn>
                  <a:cxn ang="0">
                    <a:pos x="356" y="329"/>
                  </a:cxn>
                  <a:cxn ang="0">
                    <a:pos x="380" y="297"/>
                  </a:cxn>
                  <a:cxn ang="0">
                    <a:pos x="395" y="263"/>
                  </a:cxn>
                  <a:cxn ang="0">
                    <a:pos x="406" y="224"/>
                  </a:cxn>
                  <a:cxn ang="0">
                    <a:pos x="408" y="184"/>
                  </a:cxn>
                  <a:cxn ang="0">
                    <a:pos x="406" y="163"/>
                  </a:cxn>
                  <a:cxn ang="0">
                    <a:pos x="395" y="127"/>
                  </a:cxn>
                  <a:cxn ang="0">
                    <a:pos x="377" y="92"/>
                  </a:cxn>
                  <a:cxn ang="0">
                    <a:pos x="353" y="61"/>
                  </a:cxn>
                  <a:cxn ang="0">
                    <a:pos x="325" y="37"/>
                  </a:cxn>
                  <a:cxn ang="0">
                    <a:pos x="291" y="19"/>
                  </a:cxn>
                  <a:cxn ang="0">
                    <a:pos x="254" y="6"/>
                  </a:cxn>
                  <a:cxn ang="0">
                    <a:pos x="212" y="0"/>
                  </a:cxn>
                  <a:cxn ang="0">
                    <a:pos x="191" y="0"/>
                  </a:cxn>
                </a:cxnLst>
                <a:rect l="0" t="0" r="r" b="b"/>
                <a:pathLst>
                  <a:path w="408" h="394">
                    <a:moveTo>
                      <a:pt x="191" y="0"/>
                    </a:moveTo>
                    <a:lnTo>
                      <a:pt x="191" y="0"/>
                    </a:lnTo>
                    <a:lnTo>
                      <a:pt x="170" y="3"/>
                    </a:lnTo>
                    <a:lnTo>
                      <a:pt x="152" y="6"/>
                    </a:lnTo>
                    <a:lnTo>
                      <a:pt x="131" y="14"/>
                    </a:lnTo>
                    <a:lnTo>
                      <a:pt x="112" y="21"/>
                    </a:lnTo>
                    <a:lnTo>
                      <a:pt x="97" y="29"/>
                    </a:lnTo>
                    <a:lnTo>
                      <a:pt x="81" y="40"/>
                    </a:lnTo>
                    <a:lnTo>
                      <a:pt x="65" y="53"/>
                    </a:lnTo>
                    <a:lnTo>
                      <a:pt x="52" y="66"/>
                    </a:lnTo>
                    <a:lnTo>
                      <a:pt x="39" y="82"/>
                    </a:lnTo>
                    <a:lnTo>
                      <a:pt x="28" y="98"/>
                    </a:lnTo>
                    <a:lnTo>
                      <a:pt x="18" y="116"/>
                    </a:lnTo>
                    <a:lnTo>
                      <a:pt x="10" y="132"/>
                    </a:lnTo>
                    <a:lnTo>
                      <a:pt x="5" y="150"/>
                    </a:lnTo>
                    <a:lnTo>
                      <a:pt x="2" y="171"/>
                    </a:lnTo>
                    <a:lnTo>
                      <a:pt x="0" y="190"/>
                    </a:lnTo>
                    <a:lnTo>
                      <a:pt x="0" y="211"/>
                    </a:lnTo>
                    <a:lnTo>
                      <a:pt x="0" y="211"/>
                    </a:lnTo>
                    <a:lnTo>
                      <a:pt x="2" y="232"/>
                    </a:lnTo>
                    <a:lnTo>
                      <a:pt x="5" y="250"/>
                    </a:lnTo>
                    <a:lnTo>
                      <a:pt x="13" y="268"/>
                    </a:lnTo>
                    <a:lnTo>
                      <a:pt x="20" y="287"/>
                    </a:lnTo>
                    <a:lnTo>
                      <a:pt x="28" y="302"/>
                    </a:lnTo>
                    <a:lnTo>
                      <a:pt x="41" y="318"/>
                    </a:lnTo>
                    <a:lnTo>
                      <a:pt x="55" y="334"/>
                    </a:lnTo>
                    <a:lnTo>
                      <a:pt x="68" y="347"/>
                    </a:lnTo>
                    <a:lnTo>
                      <a:pt x="83" y="358"/>
                    </a:lnTo>
                    <a:lnTo>
                      <a:pt x="99" y="368"/>
                    </a:lnTo>
                    <a:lnTo>
                      <a:pt x="117" y="376"/>
                    </a:lnTo>
                    <a:lnTo>
                      <a:pt x="136" y="384"/>
                    </a:lnTo>
                    <a:lnTo>
                      <a:pt x="154" y="389"/>
                    </a:lnTo>
                    <a:lnTo>
                      <a:pt x="175" y="394"/>
                    </a:lnTo>
                    <a:lnTo>
                      <a:pt x="194" y="394"/>
                    </a:lnTo>
                    <a:lnTo>
                      <a:pt x="214" y="394"/>
                    </a:lnTo>
                    <a:lnTo>
                      <a:pt x="214" y="394"/>
                    </a:lnTo>
                    <a:lnTo>
                      <a:pt x="235" y="392"/>
                    </a:lnTo>
                    <a:lnTo>
                      <a:pt x="256" y="389"/>
                    </a:lnTo>
                    <a:lnTo>
                      <a:pt x="275" y="381"/>
                    </a:lnTo>
                    <a:lnTo>
                      <a:pt x="293" y="373"/>
                    </a:lnTo>
                    <a:lnTo>
                      <a:pt x="311" y="366"/>
                    </a:lnTo>
                    <a:lnTo>
                      <a:pt x="327" y="352"/>
                    </a:lnTo>
                    <a:lnTo>
                      <a:pt x="343" y="342"/>
                    </a:lnTo>
                    <a:lnTo>
                      <a:pt x="356" y="329"/>
                    </a:lnTo>
                    <a:lnTo>
                      <a:pt x="369" y="313"/>
                    </a:lnTo>
                    <a:lnTo>
                      <a:pt x="380" y="297"/>
                    </a:lnTo>
                    <a:lnTo>
                      <a:pt x="387" y="279"/>
                    </a:lnTo>
                    <a:lnTo>
                      <a:pt x="395" y="263"/>
                    </a:lnTo>
                    <a:lnTo>
                      <a:pt x="403" y="245"/>
                    </a:lnTo>
                    <a:lnTo>
                      <a:pt x="406" y="224"/>
                    </a:lnTo>
                    <a:lnTo>
                      <a:pt x="408" y="205"/>
                    </a:lnTo>
                    <a:lnTo>
                      <a:pt x="408" y="184"/>
                    </a:lnTo>
                    <a:lnTo>
                      <a:pt x="408" y="184"/>
                    </a:lnTo>
                    <a:lnTo>
                      <a:pt x="406" y="163"/>
                    </a:lnTo>
                    <a:lnTo>
                      <a:pt x="401" y="145"/>
                    </a:lnTo>
                    <a:lnTo>
                      <a:pt x="395" y="127"/>
                    </a:lnTo>
                    <a:lnTo>
                      <a:pt x="387" y="108"/>
                    </a:lnTo>
                    <a:lnTo>
                      <a:pt x="377" y="92"/>
                    </a:lnTo>
                    <a:lnTo>
                      <a:pt x="367" y="77"/>
                    </a:lnTo>
                    <a:lnTo>
                      <a:pt x="353" y="61"/>
                    </a:lnTo>
                    <a:lnTo>
                      <a:pt x="340" y="48"/>
                    </a:lnTo>
                    <a:lnTo>
                      <a:pt x="325" y="37"/>
                    </a:lnTo>
                    <a:lnTo>
                      <a:pt x="309" y="27"/>
                    </a:lnTo>
                    <a:lnTo>
                      <a:pt x="291" y="19"/>
                    </a:lnTo>
                    <a:lnTo>
                      <a:pt x="272" y="11"/>
                    </a:lnTo>
                    <a:lnTo>
                      <a:pt x="254" y="6"/>
                    </a:lnTo>
                    <a:lnTo>
                      <a:pt x="233" y="0"/>
                    </a:lnTo>
                    <a:lnTo>
                      <a:pt x="212" y="0"/>
                    </a:lnTo>
                    <a:lnTo>
                      <a:pt x="191" y="0"/>
                    </a:ln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CE64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1" name="Freeform 594"/>
              <p:cNvSpPr>
                <a:spLocks/>
              </p:cNvSpPr>
              <p:nvPr/>
            </p:nvSpPr>
            <p:spPr bwMode="auto">
              <a:xfrm>
                <a:off x="3778250" y="2913063"/>
                <a:ext cx="636588" cy="612775"/>
              </a:xfrm>
              <a:custGeom>
                <a:avLst/>
                <a:gdLst/>
                <a:ahLst/>
                <a:cxnLst>
                  <a:cxn ang="0">
                    <a:pos x="189" y="0"/>
                  </a:cxn>
                  <a:cxn ang="0">
                    <a:pos x="150" y="8"/>
                  </a:cxn>
                  <a:cxn ang="0">
                    <a:pos x="113" y="21"/>
                  </a:cxn>
                  <a:cxn ang="0">
                    <a:pos x="79" y="39"/>
                  </a:cxn>
                  <a:cxn ang="0">
                    <a:pos x="53" y="66"/>
                  </a:cxn>
                  <a:cxn ang="0">
                    <a:pos x="29" y="97"/>
                  </a:cxn>
                  <a:cxn ang="0">
                    <a:pos x="13" y="129"/>
                  </a:cxn>
                  <a:cxn ang="0">
                    <a:pos x="3" y="166"/>
                  </a:cxn>
                  <a:cxn ang="0">
                    <a:pos x="3" y="205"/>
                  </a:cxn>
                  <a:cxn ang="0">
                    <a:pos x="3" y="226"/>
                  </a:cxn>
                  <a:cxn ang="0">
                    <a:pos x="13" y="263"/>
                  </a:cxn>
                  <a:cxn ang="0">
                    <a:pos x="32" y="297"/>
                  </a:cxn>
                  <a:cxn ang="0">
                    <a:pos x="55" y="326"/>
                  </a:cxn>
                  <a:cxn ang="0">
                    <a:pos x="84" y="349"/>
                  </a:cxn>
                  <a:cxn ang="0">
                    <a:pos x="118" y="368"/>
                  </a:cxn>
                  <a:cxn ang="0">
                    <a:pos x="155" y="381"/>
                  </a:cxn>
                  <a:cxn ang="0">
                    <a:pos x="194" y="386"/>
                  </a:cxn>
                  <a:cxn ang="0">
                    <a:pos x="212" y="384"/>
                  </a:cxn>
                  <a:cxn ang="0">
                    <a:pos x="254" y="378"/>
                  </a:cxn>
                  <a:cxn ang="0">
                    <a:pos x="291" y="365"/>
                  </a:cxn>
                  <a:cxn ang="0">
                    <a:pos x="323" y="344"/>
                  </a:cxn>
                  <a:cxn ang="0">
                    <a:pos x="351" y="318"/>
                  </a:cxn>
                  <a:cxn ang="0">
                    <a:pos x="372" y="289"/>
                  </a:cxn>
                  <a:cxn ang="0">
                    <a:pos x="391" y="255"/>
                  </a:cxn>
                  <a:cxn ang="0">
                    <a:pos x="399" y="218"/>
                  </a:cxn>
                  <a:cxn ang="0">
                    <a:pos x="401" y="179"/>
                  </a:cxn>
                  <a:cxn ang="0">
                    <a:pos x="399" y="160"/>
                  </a:cxn>
                  <a:cxn ang="0">
                    <a:pos x="388" y="124"/>
                  </a:cxn>
                  <a:cxn ang="0">
                    <a:pos x="370" y="89"/>
                  </a:cxn>
                  <a:cxn ang="0">
                    <a:pos x="346" y="60"/>
                  </a:cxn>
                  <a:cxn ang="0">
                    <a:pos x="320" y="37"/>
                  </a:cxn>
                  <a:cxn ang="0">
                    <a:pos x="286" y="16"/>
                  </a:cxn>
                  <a:cxn ang="0">
                    <a:pos x="249" y="5"/>
                  </a:cxn>
                  <a:cxn ang="0">
                    <a:pos x="210" y="0"/>
                  </a:cxn>
                  <a:cxn ang="0">
                    <a:pos x="189" y="0"/>
                  </a:cxn>
                </a:cxnLst>
                <a:rect l="0" t="0" r="r" b="b"/>
                <a:pathLst>
                  <a:path w="401" h="386">
                    <a:moveTo>
                      <a:pt x="189" y="0"/>
                    </a:moveTo>
                    <a:lnTo>
                      <a:pt x="189" y="0"/>
                    </a:lnTo>
                    <a:lnTo>
                      <a:pt x="168" y="3"/>
                    </a:lnTo>
                    <a:lnTo>
                      <a:pt x="150" y="8"/>
                    </a:lnTo>
                    <a:lnTo>
                      <a:pt x="131" y="13"/>
                    </a:lnTo>
                    <a:lnTo>
                      <a:pt x="113" y="21"/>
                    </a:lnTo>
                    <a:lnTo>
                      <a:pt x="95" y="29"/>
                    </a:lnTo>
                    <a:lnTo>
                      <a:pt x="79" y="39"/>
                    </a:lnTo>
                    <a:lnTo>
                      <a:pt x="66" y="53"/>
                    </a:lnTo>
                    <a:lnTo>
                      <a:pt x="53" y="66"/>
                    </a:lnTo>
                    <a:lnTo>
                      <a:pt x="39" y="81"/>
                    </a:lnTo>
                    <a:lnTo>
                      <a:pt x="29" y="97"/>
                    </a:lnTo>
                    <a:lnTo>
                      <a:pt x="21" y="113"/>
                    </a:lnTo>
                    <a:lnTo>
                      <a:pt x="13" y="129"/>
                    </a:lnTo>
                    <a:lnTo>
                      <a:pt x="8" y="147"/>
                    </a:lnTo>
                    <a:lnTo>
                      <a:pt x="3" y="166"/>
                    </a:lnTo>
                    <a:lnTo>
                      <a:pt x="0" y="187"/>
                    </a:lnTo>
                    <a:lnTo>
                      <a:pt x="3" y="205"/>
                    </a:lnTo>
                    <a:lnTo>
                      <a:pt x="3" y="205"/>
                    </a:lnTo>
                    <a:lnTo>
                      <a:pt x="3" y="226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21" y="278"/>
                    </a:lnTo>
                    <a:lnTo>
                      <a:pt x="32" y="297"/>
                    </a:lnTo>
                    <a:lnTo>
                      <a:pt x="42" y="310"/>
                    </a:lnTo>
                    <a:lnTo>
                      <a:pt x="55" y="326"/>
                    </a:lnTo>
                    <a:lnTo>
                      <a:pt x="68" y="339"/>
                    </a:lnTo>
                    <a:lnTo>
                      <a:pt x="84" y="349"/>
                    </a:lnTo>
                    <a:lnTo>
                      <a:pt x="100" y="360"/>
                    </a:lnTo>
                    <a:lnTo>
                      <a:pt x="118" y="368"/>
                    </a:lnTo>
                    <a:lnTo>
                      <a:pt x="134" y="376"/>
                    </a:lnTo>
                    <a:lnTo>
                      <a:pt x="155" y="381"/>
                    </a:lnTo>
                    <a:lnTo>
                      <a:pt x="173" y="384"/>
                    </a:lnTo>
                    <a:lnTo>
                      <a:pt x="194" y="386"/>
                    </a:lnTo>
                    <a:lnTo>
                      <a:pt x="212" y="384"/>
                    </a:lnTo>
                    <a:lnTo>
                      <a:pt x="212" y="384"/>
                    </a:lnTo>
                    <a:lnTo>
                      <a:pt x="233" y="384"/>
                    </a:lnTo>
                    <a:lnTo>
                      <a:pt x="254" y="378"/>
                    </a:lnTo>
                    <a:lnTo>
                      <a:pt x="273" y="373"/>
                    </a:lnTo>
                    <a:lnTo>
                      <a:pt x="291" y="365"/>
                    </a:lnTo>
                    <a:lnTo>
                      <a:pt x="307" y="355"/>
                    </a:lnTo>
                    <a:lnTo>
                      <a:pt x="323" y="344"/>
                    </a:lnTo>
                    <a:lnTo>
                      <a:pt x="338" y="331"/>
                    </a:lnTo>
                    <a:lnTo>
                      <a:pt x="351" y="318"/>
                    </a:lnTo>
                    <a:lnTo>
                      <a:pt x="362" y="305"/>
                    </a:lnTo>
                    <a:lnTo>
                      <a:pt x="372" y="289"/>
                    </a:lnTo>
                    <a:lnTo>
                      <a:pt x="383" y="273"/>
                    </a:lnTo>
                    <a:lnTo>
                      <a:pt x="391" y="255"/>
                    </a:lnTo>
                    <a:lnTo>
                      <a:pt x="396" y="236"/>
                    </a:lnTo>
                    <a:lnTo>
                      <a:pt x="399" y="218"/>
                    </a:lnTo>
                    <a:lnTo>
                      <a:pt x="401" y="200"/>
                    </a:lnTo>
                    <a:lnTo>
                      <a:pt x="401" y="179"/>
                    </a:lnTo>
                    <a:lnTo>
                      <a:pt x="401" y="179"/>
                    </a:lnTo>
                    <a:lnTo>
                      <a:pt x="399" y="160"/>
                    </a:lnTo>
                    <a:lnTo>
                      <a:pt x="393" y="139"/>
                    </a:lnTo>
                    <a:lnTo>
                      <a:pt x="388" y="124"/>
                    </a:lnTo>
                    <a:lnTo>
                      <a:pt x="380" y="105"/>
                    </a:lnTo>
                    <a:lnTo>
                      <a:pt x="370" y="89"/>
                    </a:lnTo>
                    <a:lnTo>
                      <a:pt x="359" y="74"/>
                    </a:lnTo>
                    <a:lnTo>
                      <a:pt x="346" y="60"/>
                    </a:lnTo>
                    <a:lnTo>
                      <a:pt x="333" y="47"/>
                    </a:lnTo>
                    <a:lnTo>
                      <a:pt x="320" y="37"/>
                    </a:lnTo>
                    <a:lnTo>
                      <a:pt x="302" y="26"/>
                    </a:lnTo>
                    <a:lnTo>
                      <a:pt x="286" y="16"/>
                    </a:lnTo>
                    <a:lnTo>
                      <a:pt x="268" y="11"/>
                    </a:lnTo>
                    <a:lnTo>
                      <a:pt x="249" y="5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89" y="0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D164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2" name="Freeform 595"/>
              <p:cNvSpPr>
                <a:spLocks/>
              </p:cNvSpPr>
              <p:nvPr/>
            </p:nvSpPr>
            <p:spPr bwMode="auto">
              <a:xfrm>
                <a:off x="3786188" y="2917826"/>
                <a:ext cx="620713" cy="595313"/>
              </a:xfrm>
              <a:custGeom>
                <a:avLst/>
                <a:gdLst/>
                <a:ahLst/>
                <a:cxnLst>
                  <a:cxn ang="0">
                    <a:pos x="184" y="0"/>
                  </a:cxn>
                  <a:cxn ang="0">
                    <a:pos x="145" y="8"/>
                  </a:cxn>
                  <a:cxn ang="0">
                    <a:pos x="108" y="21"/>
                  </a:cxn>
                  <a:cxn ang="0">
                    <a:pos x="76" y="39"/>
                  </a:cxn>
                  <a:cxn ang="0">
                    <a:pos x="50" y="65"/>
                  </a:cxn>
                  <a:cxn ang="0">
                    <a:pos x="27" y="94"/>
                  </a:cxn>
                  <a:cxn ang="0">
                    <a:pos x="11" y="128"/>
                  </a:cxn>
                  <a:cxn ang="0">
                    <a:pos x="3" y="163"/>
                  </a:cxn>
                  <a:cxn ang="0">
                    <a:pos x="0" y="202"/>
                  </a:cxn>
                  <a:cxn ang="0">
                    <a:pos x="3" y="220"/>
                  </a:cxn>
                  <a:cxn ang="0">
                    <a:pos x="13" y="257"/>
                  </a:cxn>
                  <a:cxn ang="0">
                    <a:pos x="29" y="289"/>
                  </a:cxn>
                  <a:cxn ang="0">
                    <a:pos x="53" y="318"/>
                  </a:cxn>
                  <a:cxn ang="0">
                    <a:pos x="82" y="341"/>
                  </a:cxn>
                  <a:cxn ang="0">
                    <a:pos x="113" y="360"/>
                  </a:cxn>
                  <a:cxn ang="0">
                    <a:pos x="150" y="370"/>
                  </a:cxn>
                  <a:cxn ang="0">
                    <a:pos x="189" y="375"/>
                  </a:cxn>
                  <a:cxn ang="0">
                    <a:pos x="207" y="375"/>
                  </a:cxn>
                  <a:cxn ang="0">
                    <a:pos x="247" y="367"/>
                  </a:cxn>
                  <a:cxn ang="0">
                    <a:pos x="284" y="354"/>
                  </a:cxn>
                  <a:cxn ang="0">
                    <a:pos x="315" y="336"/>
                  </a:cxn>
                  <a:cxn ang="0">
                    <a:pos x="341" y="310"/>
                  </a:cxn>
                  <a:cxn ang="0">
                    <a:pos x="365" y="281"/>
                  </a:cxn>
                  <a:cxn ang="0">
                    <a:pos x="380" y="247"/>
                  </a:cxn>
                  <a:cxn ang="0">
                    <a:pos x="388" y="212"/>
                  </a:cxn>
                  <a:cxn ang="0">
                    <a:pos x="391" y="173"/>
                  </a:cxn>
                  <a:cxn ang="0">
                    <a:pos x="388" y="155"/>
                  </a:cxn>
                  <a:cxn ang="0">
                    <a:pos x="378" y="118"/>
                  </a:cxn>
                  <a:cxn ang="0">
                    <a:pos x="362" y="86"/>
                  </a:cxn>
                  <a:cxn ang="0">
                    <a:pos x="339" y="57"/>
                  </a:cxn>
                  <a:cxn ang="0">
                    <a:pos x="310" y="34"/>
                  </a:cxn>
                  <a:cxn ang="0">
                    <a:pos x="278" y="15"/>
                  </a:cxn>
                  <a:cxn ang="0">
                    <a:pos x="242" y="5"/>
                  </a:cxn>
                  <a:cxn ang="0">
                    <a:pos x="202" y="0"/>
                  </a:cxn>
                  <a:cxn ang="0">
                    <a:pos x="184" y="0"/>
                  </a:cxn>
                </a:cxnLst>
                <a:rect l="0" t="0" r="r" b="b"/>
                <a:pathLst>
                  <a:path w="391" h="375">
                    <a:moveTo>
                      <a:pt x="184" y="0"/>
                    </a:moveTo>
                    <a:lnTo>
                      <a:pt x="184" y="0"/>
                    </a:lnTo>
                    <a:lnTo>
                      <a:pt x="163" y="2"/>
                    </a:lnTo>
                    <a:lnTo>
                      <a:pt x="145" y="8"/>
                    </a:lnTo>
                    <a:lnTo>
                      <a:pt x="126" y="13"/>
                    </a:lnTo>
                    <a:lnTo>
                      <a:pt x="108" y="21"/>
                    </a:lnTo>
                    <a:lnTo>
                      <a:pt x="92" y="29"/>
                    </a:lnTo>
                    <a:lnTo>
                      <a:pt x="76" y="39"/>
                    </a:lnTo>
                    <a:lnTo>
                      <a:pt x="63" y="52"/>
                    </a:lnTo>
                    <a:lnTo>
                      <a:pt x="50" y="65"/>
                    </a:lnTo>
                    <a:lnTo>
                      <a:pt x="37" y="78"/>
                    </a:lnTo>
                    <a:lnTo>
                      <a:pt x="27" y="94"/>
                    </a:lnTo>
                    <a:lnTo>
                      <a:pt x="19" y="110"/>
                    </a:lnTo>
                    <a:lnTo>
                      <a:pt x="11" y="128"/>
                    </a:lnTo>
                    <a:lnTo>
                      <a:pt x="6" y="144"/>
                    </a:lnTo>
                    <a:lnTo>
                      <a:pt x="3" y="163"/>
                    </a:lnTo>
                    <a:lnTo>
                      <a:pt x="0" y="181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3" y="220"/>
                    </a:lnTo>
                    <a:lnTo>
                      <a:pt x="8" y="239"/>
                    </a:lnTo>
                    <a:lnTo>
                      <a:pt x="13" y="257"/>
                    </a:lnTo>
                    <a:lnTo>
                      <a:pt x="21" y="273"/>
                    </a:lnTo>
                    <a:lnTo>
                      <a:pt x="29" y="289"/>
                    </a:lnTo>
                    <a:lnTo>
                      <a:pt x="42" y="304"/>
                    </a:lnTo>
                    <a:lnTo>
                      <a:pt x="53" y="318"/>
                    </a:lnTo>
                    <a:lnTo>
                      <a:pt x="66" y="331"/>
                    </a:lnTo>
                    <a:lnTo>
                      <a:pt x="82" y="341"/>
                    </a:lnTo>
                    <a:lnTo>
                      <a:pt x="97" y="352"/>
                    </a:lnTo>
                    <a:lnTo>
                      <a:pt x="113" y="360"/>
                    </a:lnTo>
                    <a:lnTo>
                      <a:pt x="131" y="365"/>
                    </a:lnTo>
                    <a:lnTo>
                      <a:pt x="150" y="370"/>
                    </a:lnTo>
                    <a:lnTo>
                      <a:pt x="168" y="373"/>
                    </a:lnTo>
                    <a:lnTo>
                      <a:pt x="189" y="375"/>
                    </a:lnTo>
                    <a:lnTo>
                      <a:pt x="207" y="375"/>
                    </a:lnTo>
                    <a:lnTo>
                      <a:pt x="207" y="375"/>
                    </a:lnTo>
                    <a:lnTo>
                      <a:pt x="228" y="373"/>
                    </a:lnTo>
                    <a:lnTo>
                      <a:pt x="247" y="367"/>
                    </a:lnTo>
                    <a:lnTo>
                      <a:pt x="265" y="362"/>
                    </a:lnTo>
                    <a:lnTo>
                      <a:pt x="284" y="354"/>
                    </a:lnTo>
                    <a:lnTo>
                      <a:pt x="299" y="346"/>
                    </a:lnTo>
                    <a:lnTo>
                      <a:pt x="315" y="336"/>
                    </a:lnTo>
                    <a:lnTo>
                      <a:pt x="331" y="323"/>
                    </a:lnTo>
                    <a:lnTo>
                      <a:pt x="341" y="310"/>
                    </a:lnTo>
                    <a:lnTo>
                      <a:pt x="354" y="296"/>
                    </a:lnTo>
                    <a:lnTo>
                      <a:pt x="365" y="281"/>
                    </a:lnTo>
                    <a:lnTo>
                      <a:pt x="373" y="265"/>
                    </a:lnTo>
                    <a:lnTo>
                      <a:pt x="380" y="247"/>
                    </a:lnTo>
                    <a:lnTo>
                      <a:pt x="386" y="231"/>
                    </a:lnTo>
                    <a:lnTo>
                      <a:pt x="388" y="212"/>
                    </a:lnTo>
                    <a:lnTo>
                      <a:pt x="391" y="191"/>
                    </a:lnTo>
                    <a:lnTo>
                      <a:pt x="391" y="173"/>
                    </a:lnTo>
                    <a:lnTo>
                      <a:pt x="391" y="173"/>
                    </a:lnTo>
                    <a:lnTo>
                      <a:pt x="388" y="155"/>
                    </a:lnTo>
                    <a:lnTo>
                      <a:pt x="383" y="136"/>
                    </a:lnTo>
                    <a:lnTo>
                      <a:pt x="378" y="118"/>
                    </a:lnTo>
                    <a:lnTo>
                      <a:pt x="370" y="102"/>
                    </a:lnTo>
                    <a:lnTo>
                      <a:pt x="362" y="86"/>
                    </a:lnTo>
                    <a:lnTo>
                      <a:pt x="352" y="71"/>
                    </a:lnTo>
                    <a:lnTo>
                      <a:pt x="339" y="57"/>
                    </a:lnTo>
                    <a:lnTo>
                      <a:pt x="325" y="44"/>
                    </a:lnTo>
                    <a:lnTo>
                      <a:pt x="310" y="34"/>
                    </a:lnTo>
                    <a:lnTo>
                      <a:pt x="294" y="23"/>
                    </a:lnTo>
                    <a:lnTo>
                      <a:pt x="278" y="15"/>
                    </a:lnTo>
                    <a:lnTo>
                      <a:pt x="260" y="10"/>
                    </a:lnTo>
                    <a:lnTo>
                      <a:pt x="242" y="5"/>
                    </a:lnTo>
                    <a:lnTo>
                      <a:pt x="223" y="2"/>
                    </a:lnTo>
                    <a:lnTo>
                      <a:pt x="202" y="0"/>
                    </a:lnTo>
                    <a:lnTo>
                      <a:pt x="184" y="0"/>
                    </a:lnTo>
                    <a:lnTo>
                      <a:pt x="184" y="0"/>
                    </a:lnTo>
                    <a:close/>
                  </a:path>
                </a:pathLst>
              </a:custGeom>
              <a:solidFill>
                <a:srgbClr val="D466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3" name="Freeform 596"/>
              <p:cNvSpPr>
                <a:spLocks/>
              </p:cNvSpPr>
              <p:nvPr/>
            </p:nvSpPr>
            <p:spPr bwMode="auto">
              <a:xfrm>
                <a:off x="3795713" y="2921001"/>
                <a:ext cx="603250" cy="579438"/>
              </a:xfrm>
              <a:custGeom>
                <a:avLst/>
                <a:gdLst/>
                <a:ahLst/>
                <a:cxnLst>
                  <a:cxn ang="0">
                    <a:pos x="175" y="0"/>
                  </a:cxn>
                  <a:cxn ang="0">
                    <a:pos x="139" y="8"/>
                  </a:cxn>
                  <a:cxn ang="0">
                    <a:pos x="104" y="21"/>
                  </a:cxn>
                  <a:cxn ang="0">
                    <a:pos x="73" y="40"/>
                  </a:cxn>
                  <a:cxn ang="0">
                    <a:pos x="47" y="66"/>
                  </a:cxn>
                  <a:cxn ang="0">
                    <a:pos x="23" y="95"/>
                  </a:cxn>
                  <a:cxn ang="0">
                    <a:pos x="10" y="126"/>
                  </a:cxn>
                  <a:cxn ang="0">
                    <a:pos x="0" y="161"/>
                  </a:cxn>
                  <a:cxn ang="0">
                    <a:pos x="0" y="197"/>
                  </a:cxn>
                  <a:cxn ang="0">
                    <a:pos x="2" y="216"/>
                  </a:cxn>
                  <a:cxn ang="0">
                    <a:pos x="10" y="252"/>
                  </a:cxn>
                  <a:cxn ang="0">
                    <a:pos x="28" y="284"/>
                  </a:cxn>
                  <a:cxn ang="0">
                    <a:pos x="52" y="310"/>
                  </a:cxn>
                  <a:cxn ang="0">
                    <a:pos x="78" y="334"/>
                  </a:cxn>
                  <a:cxn ang="0">
                    <a:pos x="110" y="350"/>
                  </a:cxn>
                  <a:cxn ang="0">
                    <a:pos x="146" y="363"/>
                  </a:cxn>
                  <a:cxn ang="0">
                    <a:pos x="183" y="365"/>
                  </a:cxn>
                  <a:cxn ang="0">
                    <a:pos x="201" y="365"/>
                  </a:cxn>
                  <a:cxn ang="0">
                    <a:pos x="241" y="360"/>
                  </a:cxn>
                  <a:cxn ang="0">
                    <a:pos x="275" y="347"/>
                  </a:cxn>
                  <a:cxn ang="0">
                    <a:pos x="306" y="326"/>
                  </a:cxn>
                  <a:cxn ang="0">
                    <a:pos x="333" y="302"/>
                  </a:cxn>
                  <a:cxn ang="0">
                    <a:pos x="354" y="273"/>
                  </a:cxn>
                  <a:cxn ang="0">
                    <a:pos x="369" y="242"/>
                  </a:cxn>
                  <a:cxn ang="0">
                    <a:pos x="380" y="205"/>
                  </a:cxn>
                  <a:cxn ang="0">
                    <a:pos x="380" y="168"/>
                  </a:cxn>
                  <a:cxn ang="0">
                    <a:pos x="377" y="150"/>
                  </a:cxn>
                  <a:cxn ang="0">
                    <a:pos x="367" y="116"/>
                  </a:cxn>
                  <a:cxn ang="0">
                    <a:pos x="351" y="84"/>
                  </a:cxn>
                  <a:cxn ang="0">
                    <a:pos x="327" y="55"/>
                  </a:cxn>
                  <a:cxn ang="0">
                    <a:pos x="301" y="34"/>
                  </a:cxn>
                  <a:cxn ang="0">
                    <a:pos x="270" y="16"/>
                  </a:cxn>
                  <a:cxn ang="0">
                    <a:pos x="233" y="6"/>
                  </a:cxn>
                  <a:cxn ang="0">
                    <a:pos x="196" y="0"/>
                  </a:cxn>
                  <a:cxn ang="0">
                    <a:pos x="175" y="0"/>
                  </a:cxn>
                </a:cxnLst>
                <a:rect l="0" t="0" r="r" b="b"/>
                <a:pathLst>
                  <a:path w="380" h="365">
                    <a:moveTo>
                      <a:pt x="175" y="0"/>
                    </a:moveTo>
                    <a:lnTo>
                      <a:pt x="175" y="0"/>
                    </a:lnTo>
                    <a:lnTo>
                      <a:pt x="157" y="3"/>
                    </a:lnTo>
                    <a:lnTo>
                      <a:pt x="139" y="8"/>
                    </a:lnTo>
                    <a:lnTo>
                      <a:pt x="120" y="13"/>
                    </a:lnTo>
                    <a:lnTo>
                      <a:pt x="104" y="21"/>
                    </a:lnTo>
                    <a:lnTo>
                      <a:pt x="86" y="29"/>
                    </a:lnTo>
                    <a:lnTo>
                      <a:pt x="73" y="40"/>
                    </a:lnTo>
                    <a:lnTo>
                      <a:pt x="57" y="53"/>
                    </a:lnTo>
                    <a:lnTo>
                      <a:pt x="47" y="66"/>
                    </a:lnTo>
                    <a:lnTo>
                      <a:pt x="34" y="79"/>
                    </a:lnTo>
                    <a:lnTo>
                      <a:pt x="23" y="95"/>
                    </a:lnTo>
                    <a:lnTo>
                      <a:pt x="15" y="111"/>
                    </a:lnTo>
                    <a:lnTo>
                      <a:pt x="10" y="126"/>
                    </a:lnTo>
                    <a:lnTo>
                      <a:pt x="5" y="142"/>
                    </a:lnTo>
                    <a:lnTo>
                      <a:pt x="0" y="161"/>
                    </a:lnTo>
                    <a:lnTo>
                      <a:pt x="0" y="179"/>
                    </a:lnTo>
                    <a:lnTo>
                      <a:pt x="0" y="197"/>
                    </a:lnTo>
                    <a:lnTo>
                      <a:pt x="0" y="197"/>
                    </a:lnTo>
                    <a:lnTo>
                      <a:pt x="2" y="216"/>
                    </a:lnTo>
                    <a:lnTo>
                      <a:pt x="5" y="234"/>
                    </a:lnTo>
                    <a:lnTo>
                      <a:pt x="10" y="252"/>
                    </a:lnTo>
                    <a:lnTo>
                      <a:pt x="18" y="268"/>
                    </a:lnTo>
                    <a:lnTo>
                      <a:pt x="28" y="284"/>
                    </a:lnTo>
                    <a:lnTo>
                      <a:pt x="39" y="297"/>
                    </a:lnTo>
                    <a:lnTo>
                      <a:pt x="52" y="310"/>
                    </a:lnTo>
                    <a:lnTo>
                      <a:pt x="65" y="323"/>
                    </a:lnTo>
                    <a:lnTo>
                      <a:pt x="78" y="334"/>
                    </a:lnTo>
                    <a:lnTo>
                      <a:pt x="94" y="342"/>
                    </a:lnTo>
                    <a:lnTo>
                      <a:pt x="110" y="350"/>
                    </a:lnTo>
                    <a:lnTo>
                      <a:pt x="128" y="358"/>
                    </a:lnTo>
                    <a:lnTo>
                      <a:pt x="146" y="363"/>
                    </a:lnTo>
                    <a:lnTo>
                      <a:pt x="165" y="365"/>
                    </a:lnTo>
                    <a:lnTo>
                      <a:pt x="183" y="365"/>
                    </a:lnTo>
                    <a:lnTo>
                      <a:pt x="201" y="365"/>
                    </a:lnTo>
                    <a:lnTo>
                      <a:pt x="201" y="365"/>
                    </a:lnTo>
                    <a:lnTo>
                      <a:pt x="222" y="363"/>
                    </a:lnTo>
                    <a:lnTo>
                      <a:pt x="241" y="360"/>
                    </a:lnTo>
                    <a:lnTo>
                      <a:pt x="259" y="352"/>
                    </a:lnTo>
                    <a:lnTo>
                      <a:pt x="275" y="347"/>
                    </a:lnTo>
                    <a:lnTo>
                      <a:pt x="291" y="337"/>
                    </a:lnTo>
                    <a:lnTo>
                      <a:pt x="306" y="326"/>
                    </a:lnTo>
                    <a:lnTo>
                      <a:pt x="319" y="316"/>
                    </a:lnTo>
                    <a:lnTo>
                      <a:pt x="333" y="302"/>
                    </a:lnTo>
                    <a:lnTo>
                      <a:pt x="346" y="289"/>
                    </a:lnTo>
                    <a:lnTo>
                      <a:pt x="354" y="273"/>
                    </a:lnTo>
                    <a:lnTo>
                      <a:pt x="364" y="258"/>
                    </a:lnTo>
                    <a:lnTo>
                      <a:pt x="369" y="242"/>
                    </a:lnTo>
                    <a:lnTo>
                      <a:pt x="374" y="224"/>
                    </a:lnTo>
                    <a:lnTo>
                      <a:pt x="380" y="205"/>
                    </a:lnTo>
                    <a:lnTo>
                      <a:pt x="380" y="187"/>
                    </a:lnTo>
                    <a:lnTo>
                      <a:pt x="380" y="168"/>
                    </a:lnTo>
                    <a:lnTo>
                      <a:pt x="380" y="168"/>
                    </a:lnTo>
                    <a:lnTo>
                      <a:pt x="377" y="150"/>
                    </a:lnTo>
                    <a:lnTo>
                      <a:pt x="374" y="132"/>
                    </a:lnTo>
                    <a:lnTo>
                      <a:pt x="367" y="116"/>
                    </a:lnTo>
                    <a:lnTo>
                      <a:pt x="359" y="100"/>
                    </a:lnTo>
                    <a:lnTo>
                      <a:pt x="351" y="84"/>
                    </a:lnTo>
                    <a:lnTo>
                      <a:pt x="340" y="69"/>
                    </a:lnTo>
                    <a:lnTo>
                      <a:pt x="327" y="55"/>
                    </a:lnTo>
                    <a:lnTo>
                      <a:pt x="314" y="45"/>
                    </a:lnTo>
                    <a:lnTo>
                      <a:pt x="301" y="34"/>
                    </a:lnTo>
                    <a:lnTo>
                      <a:pt x="285" y="24"/>
                    </a:lnTo>
                    <a:lnTo>
                      <a:pt x="270" y="16"/>
                    </a:lnTo>
                    <a:lnTo>
                      <a:pt x="251" y="11"/>
                    </a:lnTo>
                    <a:lnTo>
                      <a:pt x="233" y="6"/>
                    </a:lnTo>
                    <a:lnTo>
                      <a:pt x="215" y="3"/>
                    </a:lnTo>
                    <a:lnTo>
                      <a:pt x="196" y="0"/>
                    </a:lnTo>
                    <a:lnTo>
                      <a:pt x="175" y="0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D666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4" name="Freeform 597"/>
              <p:cNvSpPr>
                <a:spLocks/>
              </p:cNvSpPr>
              <p:nvPr/>
            </p:nvSpPr>
            <p:spPr bwMode="auto">
              <a:xfrm>
                <a:off x="3798888" y="2925763"/>
                <a:ext cx="590550" cy="566738"/>
              </a:xfrm>
              <a:custGeom>
                <a:avLst/>
                <a:gdLst/>
                <a:ahLst/>
                <a:cxnLst>
                  <a:cxn ang="0">
                    <a:pos x="173" y="3"/>
                  </a:cxn>
                  <a:cxn ang="0">
                    <a:pos x="137" y="8"/>
                  </a:cxn>
                  <a:cxn ang="0">
                    <a:pos x="102" y="21"/>
                  </a:cxn>
                  <a:cxn ang="0">
                    <a:pos x="71" y="39"/>
                  </a:cxn>
                  <a:cxn ang="0">
                    <a:pos x="47" y="63"/>
                  </a:cxn>
                  <a:cxn ang="0">
                    <a:pos x="26" y="92"/>
                  </a:cxn>
                  <a:cxn ang="0">
                    <a:pos x="11" y="123"/>
                  </a:cxn>
                  <a:cxn ang="0">
                    <a:pos x="3" y="158"/>
                  </a:cxn>
                  <a:cxn ang="0">
                    <a:pos x="0" y="194"/>
                  </a:cxn>
                  <a:cxn ang="0">
                    <a:pos x="3" y="213"/>
                  </a:cxn>
                  <a:cxn ang="0">
                    <a:pos x="13" y="244"/>
                  </a:cxn>
                  <a:cxn ang="0">
                    <a:pos x="29" y="276"/>
                  </a:cxn>
                  <a:cxn ang="0">
                    <a:pos x="53" y="302"/>
                  </a:cxn>
                  <a:cxn ang="0">
                    <a:pos x="79" y="326"/>
                  </a:cxn>
                  <a:cxn ang="0">
                    <a:pos x="110" y="341"/>
                  </a:cxn>
                  <a:cxn ang="0">
                    <a:pos x="144" y="352"/>
                  </a:cxn>
                  <a:cxn ang="0">
                    <a:pos x="181" y="357"/>
                  </a:cxn>
                  <a:cxn ang="0">
                    <a:pos x="199" y="355"/>
                  </a:cxn>
                  <a:cxn ang="0">
                    <a:pos x="236" y="349"/>
                  </a:cxn>
                  <a:cxn ang="0">
                    <a:pos x="270" y="336"/>
                  </a:cxn>
                  <a:cxn ang="0">
                    <a:pos x="302" y="318"/>
                  </a:cxn>
                  <a:cxn ang="0">
                    <a:pos x="328" y="294"/>
                  </a:cxn>
                  <a:cxn ang="0">
                    <a:pos x="349" y="265"/>
                  </a:cxn>
                  <a:cxn ang="0">
                    <a:pos x="365" y="234"/>
                  </a:cxn>
                  <a:cxn ang="0">
                    <a:pos x="372" y="200"/>
                  </a:cxn>
                  <a:cxn ang="0">
                    <a:pos x="372" y="163"/>
                  </a:cxn>
                  <a:cxn ang="0">
                    <a:pos x="370" y="147"/>
                  </a:cxn>
                  <a:cxn ang="0">
                    <a:pos x="359" y="113"/>
                  </a:cxn>
                  <a:cxn ang="0">
                    <a:pos x="344" y="81"/>
                  </a:cxn>
                  <a:cxn ang="0">
                    <a:pos x="323" y="55"/>
                  </a:cxn>
                  <a:cxn ang="0">
                    <a:pos x="294" y="31"/>
                  </a:cxn>
                  <a:cxn ang="0">
                    <a:pos x="262" y="16"/>
                  </a:cxn>
                  <a:cxn ang="0">
                    <a:pos x="228" y="5"/>
                  </a:cxn>
                  <a:cxn ang="0">
                    <a:pos x="192" y="0"/>
                  </a:cxn>
                  <a:cxn ang="0">
                    <a:pos x="173" y="3"/>
                  </a:cxn>
                </a:cxnLst>
                <a:rect l="0" t="0" r="r" b="b"/>
                <a:pathLst>
                  <a:path w="372" h="357">
                    <a:moveTo>
                      <a:pt x="173" y="3"/>
                    </a:moveTo>
                    <a:lnTo>
                      <a:pt x="173" y="3"/>
                    </a:lnTo>
                    <a:lnTo>
                      <a:pt x="155" y="5"/>
                    </a:lnTo>
                    <a:lnTo>
                      <a:pt x="137" y="8"/>
                    </a:lnTo>
                    <a:lnTo>
                      <a:pt x="118" y="13"/>
                    </a:lnTo>
                    <a:lnTo>
                      <a:pt x="102" y="21"/>
                    </a:lnTo>
                    <a:lnTo>
                      <a:pt x="87" y="29"/>
                    </a:lnTo>
                    <a:lnTo>
                      <a:pt x="71" y="39"/>
                    </a:lnTo>
                    <a:lnTo>
                      <a:pt x="58" y="52"/>
                    </a:lnTo>
                    <a:lnTo>
                      <a:pt x="47" y="63"/>
                    </a:lnTo>
                    <a:lnTo>
                      <a:pt x="34" y="79"/>
                    </a:lnTo>
                    <a:lnTo>
                      <a:pt x="26" y="92"/>
                    </a:lnTo>
                    <a:lnTo>
                      <a:pt x="16" y="108"/>
                    </a:lnTo>
                    <a:lnTo>
                      <a:pt x="11" y="123"/>
                    </a:lnTo>
                    <a:lnTo>
                      <a:pt x="5" y="139"/>
                    </a:lnTo>
                    <a:lnTo>
                      <a:pt x="3" y="158"/>
                    </a:lnTo>
                    <a:lnTo>
                      <a:pt x="0" y="176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3" y="213"/>
                    </a:lnTo>
                    <a:lnTo>
                      <a:pt x="8" y="228"/>
                    </a:lnTo>
                    <a:lnTo>
                      <a:pt x="13" y="244"/>
                    </a:lnTo>
                    <a:lnTo>
                      <a:pt x="21" y="260"/>
                    </a:lnTo>
                    <a:lnTo>
                      <a:pt x="29" y="276"/>
                    </a:lnTo>
                    <a:lnTo>
                      <a:pt x="40" y="289"/>
                    </a:lnTo>
                    <a:lnTo>
                      <a:pt x="53" y="302"/>
                    </a:lnTo>
                    <a:lnTo>
                      <a:pt x="66" y="315"/>
                    </a:lnTo>
                    <a:lnTo>
                      <a:pt x="79" y="326"/>
                    </a:lnTo>
                    <a:lnTo>
                      <a:pt x="95" y="334"/>
                    </a:lnTo>
                    <a:lnTo>
                      <a:pt x="110" y="341"/>
                    </a:lnTo>
                    <a:lnTo>
                      <a:pt x="126" y="347"/>
                    </a:lnTo>
                    <a:lnTo>
                      <a:pt x="144" y="352"/>
                    </a:lnTo>
                    <a:lnTo>
                      <a:pt x="163" y="355"/>
                    </a:lnTo>
                    <a:lnTo>
                      <a:pt x="181" y="357"/>
                    </a:lnTo>
                    <a:lnTo>
                      <a:pt x="199" y="355"/>
                    </a:lnTo>
                    <a:lnTo>
                      <a:pt x="199" y="355"/>
                    </a:lnTo>
                    <a:lnTo>
                      <a:pt x="220" y="355"/>
                    </a:lnTo>
                    <a:lnTo>
                      <a:pt x="236" y="349"/>
                    </a:lnTo>
                    <a:lnTo>
                      <a:pt x="255" y="344"/>
                    </a:lnTo>
                    <a:lnTo>
                      <a:pt x="270" y="336"/>
                    </a:lnTo>
                    <a:lnTo>
                      <a:pt x="286" y="328"/>
                    </a:lnTo>
                    <a:lnTo>
                      <a:pt x="302" y="318"/>
                    </a:lnTo>
                    <a:lnTo>
                      <a:pt x="315" y="305"/>
                    </a:lnTo>
                    <a:lnTo>
                      <a:pt x="328" y="294"/>
                    </a:lnTo>
                    <a:lnTo>
                      <a:pt x="338" y="281"/>
                    </a:lnTo>
                    <a:lnTo>
                      <a:pt x="349" y="265"/>
                    </a:lnTo>
                    <a:lnTo>
                      <a:pt x="357" y="249"/>
                    </a:lnTo>
                    <a:lnTo>
                      <a:pt x="365" y="234"/>
                    </a:lnTo>
                    <a:lnTo>
                      <a:pt x="367" y="218"/>
                    </a:lnTo>
                    <a:lnTo>
                      <a:pt x="372" y="200"/>
                    </a:lnTo>
                    <a:lnTo>
                      <a:pt x="372" y="181"/>
                    </a:lnTo>
                    <a:lnTo>
                      <a:pt x="372" y="163"/>
                    </a:lnTo>
                    <a:lnTo>
                      <a:pt x="372" y="163"/>
                    </a:lnTo>
                    <a:lnTo>
                      <a:pt x="370" y="147"/>
                    </a:lnTo>
                    <a:lnTo>
                      <a:pt x="367" y="129"/>
                    </a:lnTo>
                    <a:lnTo>
                      <a:pt x="359" y="113"/>
                    </a:lnTo>
                    <a:lnTo>
                      <a:pt x="354" y="97"/>
                    </a:lnTo>
                    <a:lnTo>
                      <a:pt x="344" y="81"/>
                    </a:lnTo>
                    <a:lnTo>
                      <a:pt x="333" y="68"/>
                    </a:lnTo>
                    <a:lnTo>
                      <a:pt x="323" y="55"/>
                    </a:lnTo>
                    <a:lnTo>
                      <a:pt x="310" y="42"/>
                    </a:lnTo>
                    <a:lnTo>
                      <a:pt x="294" y="31"/>
                    </a:lnTo>
                    <a:lnTo>
                      <a:pt x="281" y="24"/>
                    </a:lnTo>
                    <a:lnTo>
                      <a:pt x="262" y="16"/>
                    </a:lnTo>
                    <a:lnTo>
                      <a:pt x="247" y="10"/>
                    </a:lnTo>
                    <a:lnTo>
                      <a:pt x="228" y="5"/>
                    </a:lnTo>
                    <a:lnTo>
                      <a:pt x="210" y="3"/>
                    </a:lnTo>
                    <a:lnTo>
                      <a:pt x="192" y="0"/>
                    </a:lnTo>
                    <a:lnTo>
                      <a:pt x="173" y="3"/>
                    </a:lnTo>
                    <a:lnTo>
                      <a:pt x="173" y="3"/>
                    </a:lnTo>
                    <a:close/>
                  </a:path>
                </a:pathLst>
              </a:custGeom>
              <a:solidFill>
                <a:srgbClr val="D868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5" name="Freeform 598"/>
              <p:cNvSpPr>
                <a:spLocks/>
              </p:cNvSpPr>
              <p:nvPr/>
            </p:nvSpPr>
            <p:spPr bwMode="auto">
              <a:xfrm>
                <a:off x="3806825" y="2933701"/>
                <a:ext cx="574675" cy="546100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32" y="5"/>
                  </a:cxn>
                  <a:cxn ang="0">
                    <a:pos x="97" y="19"/>
                  </a:cxn>
                  <a:cxn ang="0">
                    <a:pos x="69" y="37"/>
                  </a:cxn>
                  <a:cxn ang="0">
                    <a:pos x="45" y="61"/>
                  </a:cxn>
                  <a:cxn ang="0">
                    <a:pos x="24" y="89"/>
                  </a:cxn>
                  <a:cxn ang="0">
                    <a:pos x="8" y="118"/>
                  </a:cxn>
                  <a:cxn ang="0">
                    <a:pos x="0" y="153"/>
                  </a:cxn>
                  <a:cxn ang="0">
                    <a:pos x="0" y="187"/>
                  </a:cxn>
                  <a:cxn ang="0">
                    <a:pos x="3" y="205"/>
                  </a:cxn>
                  <a:cxn ang="0">
                    <a:pos x="14" y="237"/>
                  </a:cxn>
                  <a:cxn ang="0">
                    <a:pos x="29" y="268"/>
                  </a:cxn>
                  <a:cxn ang="0">
                    <a:pos x="50" y="292"/>
                  </a:cxn>
                  <a:cxn ang="0">
                    <a:pos x="77" y="315"/>
                  </a:cxn>
                  <a:cxn ang="0">
                    <a:pos x="108" y="331"/>
                  </a:cxn>
                  <a:cxn ang="0">
                    <a:pos x="142" y="342"/>
                  </a:cxn>
                  <a:cxn ang="0">
                    <a:pos x="176" y="344"/>
                  </a:cxn>
                  <a:cxn ang="0">
                    <a:pos x="194" y="344"/>
                  </a:cxn>
                  <a:cxn ang="0">
                    <a:pos x="231" y="336"/>
                  </a:cxn>
                  <a:cxn ang="0">
                    <a:pos x="265" y="323"/>
                  </a:cxn>
                  <a:cxn ang="0">
                    <a:pos x="294" y="305"/>
                  </a:cxn>
                  <a:cxn ang="0">
                    <a:pos x="320" y="281"/>
                  </a:cxn>
                  <a:cxn ang="0">
                    <a:pos x="339" y="255"/>
                  </a:cxn>
                  <a:cxn ang="0">
                    <a:pos x="354" y="223"/>
                  </a:cxn>
                  <a:cxn ang="0">
                    <a:pos x="362" y="192"/>
                  </a:cxn>
                  <a:cxn ang="0">
                    <a:pos x="362" y="155"/>
                  </a:cxn>
                  <a:cxn ang="0">
                    <a:pos x="360" y="139"/>
                  </a:cxn>
                  <a:cxn ang="0">
                    <a:pos x="352" y="105"/>
                  </a:cxn>
                  <a:cxn ang="0">
                    <a:pos x="333" y="76"/>
                  </a:cxn>
                  <a:cxn ang="0">
                    <a:pos x="312" y="50"/>
                  </a:cxn>
                  <a:cxn ang="0">
                    <a:pos x="286" y="29"/>
                  </a:cxn>
                  <a:cxn ang="0">
                    <a:pos x="255" y="13"/>
                  </a:cxn>
                  <a:cxn ang="0">
                    <a:pos x="223" y="3"/>
                  </a:cxn>
                  <a:cxn ang="0">
                    <a:pos x="187" y="0"/>
                  </a:cxn>
                  <a:cxn ang="0">
                    <a:pos x="168" y="0"/>
                  </a:cxn>
                </a:cxnLst>
                <a:rect l="0" t="0" r="r" b="b"/>
                <a:pathLst>
                  <a:path w="362" h="344">
                    <a:moveTo>
                      <a:pt x="168" y="0"/>
                    </a:moveTo>
                    <a:lnTo>
                      <a:pt x="168" y="0"/>
                    </a:lnTo>
                    <a:lnTo>
                      <a:pt x="150" y="3"/>
                    </a:lnTo>
                    <a:lnTo>
                      <a:pt x="132" y="5"/>
                    </a:lnTo>
                    <a:lnTo>
                      <a:pt x="116" y="11"/>
                    </a:lnTo>
                    <a:lnTo>
                      <a:pt x="97" y="19"/>
                    </a:lnTo>
                    <a:lnTo>
                      <a:pt x="84" y="26"/>
                    </a:lnTo>
                    <a:lnTo>
                      <a:pt x="69" y="37"/>
                    </a:lnTo>
                    <a:lnTo>
                      <a:pt x="56" y="47"/>
                    </a:lnTo>
                    <a:lnTo>
                      <a:pt x="45" y="61"/>
                    </a:lnTo>
                    <a:lnTo>
                      <a:pt x="32" y="74"/>
                    </a:lnTo>
                    <a:lnTo>
                      <a:pt x="24" y="89"/>
                    </a:lnTo>
                    <a:lnTo>
                      <a:pt x="16" y="103"/>
                    </a:lnTo>
                    <a:lnTo>
                      <a:pt x="8" y="118"/>
                    </a:lnTo>
                    <a:lnTo>
                      <a:pt x="6" y="134"/>
                    </a:lnTo>
                    <a:lnTo>
                      <a:pt x="0" y="153"/>
                    </a:lnTo>
                    <a:lnTo>
                      <a:pt x="0" y="168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3" y="205"/>
                    </a:lnTo>
                    <a:lnTo>
                      <a:pt x="6" y="221"/>
                    </a:lnTo>
                    <a:lnTo>
                      <a:pt x="14" y="237"/>
                    </a:lnTo>
                    <a:lnTo>
                      <a:pt x="19" y="252"/>
                    </a:lnTo>
                    <a:lnTo>
                      <a:pt x="29" y="268"/>
                    </a:lnTo>
                    <a:lnTo>
                      <a:pt x="40" y="281"/>
                    </a:lnTo>
                    <a:lnTo>
                      <a:pt x="50" y="292"/>
                    </a:lnTo>
                    <a:lnTo>
                      <a:pt x="63" y="305"/>
                    </a:lnTo>
                    <a:lnTo>
                      <a:pt x="77" y="315"/>
                    </a:lnTo>
                    <a:lnTo>
                      <a:pt x="92" y="323"/>
                    </a:lnTo>
                    <a:lnTo>
                      <a:pt x="108" y="331"/>
                    </a:lnTo>
                    <a:lnTo>
                      <a:pt x="124" y="336"/>
                    </a:lnTo>
                    <a:lnTo>
                      <a:pt x="142" y="342"/>
                    </a:lnTo>
                    <a:lnTo>
                      <a:pt x="158" y="344"/>
                    </a:lnTo>
                    <a:lnTo>
                      <a:pt x="176" y="344"/>
                    </a:lnTo>
                    <a:lnTo>
                      <a:pt x="194" y="344"/>
                    </a:lnTo>
                    <a:lnTo>
                      <a:pt x="194" y="344"/>
                    </a:lnTo>
                    <a:lnTo>
                      <a:pt x="213" y="342"/>
                    </a:lnTo>
                    <a:lnTo>
                      <a:pt x="231" y="336"/>
                    </a:lnTo>
                    <a:lnTo>
                      <a:pt x="250" y="331"/>
                    </a:lnTo>
                    <a:lnTo>
                      <a:pt x="265" y="323"/>
                    </a:lnTo>
                    <a:lnTo>
                      <a:pt x="281" y="315"/>
                    </a:lnTo>
                    <a:lnTo>
                      <a:pt x="294" y="305"/>
                    </a:lnTo>
                    <a:lnTo>
                      <a:pt x="307" y="294"/>
                    </a:lnTo>
                    <a:lnTo>
                      <a:pt x="320" y="281"/>
                    </a:lnTo>
                    <a:lnTo>
                      <a:pt x="331" y="268"/>
                    </a:lnTo>
                    <a:lnTo>
                      <a:pt x="339" y="255"/>
                    </a:lnTo>
                    <a:lnTo>
                      <a:pt x="347" y="239"/>
                    </a:lnTo>
                    <a:lnTo>
                      <a:pt x="354" y="223"/>
                    </a:lnTo>
                    <a:lnTo>
                      <a:pt x="360" y="208"/>
                    </a:lnTo>
                    <a:lnTo>
                      <a:pt x="362" y="192"/>
                    </a:lnTo>
                    <a:lnTo>
                      <a:pt x="362" y="174"/>
                    </a:lnTo>
                    <a:lnTo>
                      <a:pt x="362" y="155"/>
                    </a:lnTo>
                    <a:lnTo>
                      <a:pt x="362" y="155"/>
                    </a:lnTo>
                    <a:lnTo>
                      <a:pt x="360" y="139"/>
                    </a:lnTo>
                    <a:lnTo>
                      <a:pt x="357" y="121"/>
                    </a:lnTo>
                    <a:lnTo>
                      <a:pt x="352" y="105"/>
                    </a:lnTo>
                    <a:lnTo>
                      <a:pt x="344" y="89"/>
                    </a:lnTo>
                    <a:lnTo>
                      <a:pt x="333" y="76"/>
                    </a:lnTo>
                    <a:lnTo>
                      <a:pt x="323" y="63"/>
                    </a:lnTo>
                    <a:lnTo>
                      <a:pt x="312" y="50"/>
                    </a:lnTo>
                    <a:lnTo>
                      <a:pt x="299" y="40"/>
                    </a:lnTo>
                    <a:lnTo>
                      <a:pt x="286" y="29"/>
                    </a:lnTo>
                    <a:lnTo>
                      <a:pt x="271" y="21"/>
                    </a:lnTo>
                    <a:lnTo>
                      <a:pt x="255" y="13"/>
                    </a:lnTo>
                    <a:lnTo>
                      <a:pt x="239" y="8"/>
                    </a:lnTo>
                    <a:lnTo>
                      <a:pt x="223" y="3"/>
                    </a:lnTo>
                    <a:lnTo>
                      <a:pt x="205" y="0"/>
                    </a:lnTo>
                    <a:lnTo>
                      <a:pt x="187" y="0"/>
                    </a:lnTo>
                    <a:lnTo>
                      <a:pt x="168" y="0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rgbClr val="DB6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6" name="Freeform 599"/>
              <p:cNvSpPr>
                <a:spLocks/>
              </p:cNvSpPr>
              <p:nvPr/>
            </p:nvSpPr>
            <p:spPr bwMode="auto">
              <a:xfrm>
                <a:off x="3811588" y="2938463"/>
                <a:ext cx="561975" cy="528638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29" y="8"/>
                  </a:cxn>
                  <a:cxn ang="0">
                    <a:pos x="97" y="18"/>
                  </a:cxn>
                  <a:cxn ang="0">
                    <a:pos x="68" y="37"/>
                  </a:cxn>
                  <a:cxn ang="0">
                    <a:pos x="34" y="73"/>
                  </a:cxn>
                  <a:cxn ang="0">
                    <a:pos x="16" y="102"/>
                  </a:cxn>
                  <a:cxn ang="0">
                    <a:pos x="5" y="131"/>
                  </a:cxn>
                  <a:cxn ang="0">
                    <a:pos x="0" y="165"/>
                  </a:cxn>
                  <a:cxn ang="0">
                    <a:pos x="3" y="184"/>
                  </a:cxn>
                  <a:cxn ang="0">
                    <a:pos x="8" y="215"/>
                  </a:cxn>
                  <a:cxn ang="0">
                    <a:pos x="21" y="247"/>
                  </a:cxn>
                  <a:cxn ang="0">
                    <a:pos x="39" y="273"/>
                  </a:cxn>
                  <a:cxn ang="0">
                    <a:pos x="63" y="297"/>
                  </a:cxn>
                  <a:cxn ang="0">
                    <a:pos x="92" y="315"/>
                  </a:cxn>
                  <a:cxn ang="0">
                    <a:pos x="123" y="326"/>
                  </a:cxn>
                  <a:cxn ang="0">
                    <a:pos x="157" y="333"/>
                  </a:cxn>
                  <a:cxn ang="0">
                    <a:pos x="191" y="333"/>
                  </a:cxn>
                  <a:cxn ang="0">
                    <a:pos x="210" y="331"/>
                  </a:cxn>
                  <a:cxn ang="0">
                    <a:pos x="244" y="320"/>
                  </a:cxn>
                  <a:cxn ang="0">
                    <a:pos x="275" y="307"/>
                  </a:cxn>
                  <a:cxn ang="0">
                    <a:pos x="312" y="273"/>
                  </a:cxn>
                  <a:cxn ang="0">
                    <a:pos x="333" y="247"/>
                  </a:cxn>
                  <a:cxn ang="0">
                    <a:pos x="346" y="218"/>
                  </a:cxn>
                  <a:cxn ang="0">
                    <a:pos x="354" y="184"/>
                  </a:cxn>
                  <a:cxn ang="0">
                    <a:pos x="354" y="152"/>
                  </a:cxn>
                  <a:cxn ang="0">
                    <a:pos x="351" y="134"/>
                  </a:cxn>
                  <a:cxn ang="0">
                    <a:pos x="344" y="102"/>
                  </a:cxn>
                  <a:cxn ang="0">
                    <a:pos x="328" y="73"/>
                  </a:cxn>
                  <a:cxn ang="0">
                    <a:pos x="304" y="50"/>
                  </a:cxn>
                  <a:cxn ang="0">
                    <a:pos x="281" y="29"/>
                  </a:cxn>
                  <a:cxn ang="0">
                    <a:pos x="249" y="13"/>
                  </a:cxn>
                  <a:cxn ang="0">
                    <a:pos x="218" y="2"/>
                  </a:cxn>
                  <a:cxn ang="0">
                    <a:pos x="181" y="0"/>
                  </a:cxn>
                  <a:cxn ang="0">
                    <a:pos x="163" y="0"/>
                  </a:cxn>
                </a:cxnLst>
                <a:rect l="0" t="0" r="r" b="b"/>
                <a:pathLst>
                  <a:path w="354" h="333">
                    <a:moveTo>
                      <a:pt x="163" y="0"/>
                    </a:moveTo>
                    <a:lnTo>
                      <a:pt x="163" y="0"/>
                    </a:lnTo>
                    <a:lnTo>
                      <a:pt x="147" y="2"/>
                    </a:lnTo>
                    <a:lnTo>
                      <a:pt x="129" y="8"/>
                    </a:lnTo>
                    <a:lnTo>
                      <a:pt x="113" y="13"/>
                    </a:lnTo>
                    <a:lnTo>
                      <a:pt x="97" y="18"/>
                    </a:lnTo>
                    <a:lnTo>
                      <a:pt x="81" y="29"/>
                    </a:lnTo>
                    <a:lnTo>
                      <a:pt x="68" y="37"/>
                    </a:lnTo>
                    <a:lnTo>
                      <a:pt x="42" y="60"/>
                    </a:lnTo>
                    <a:lnTo>
                      <a:pt x="34" y="73"/>
                    </a:lnTo>
                    <a:lnTo>
                      <a:pt x="24" y="86"/>
                    </a:lnTo>
                    <a:lnTo>
                      <a:pt x="16" y="102"/>
                    </a:lnTo>
                    <a:lnTo>
                      <a:pt x="11" y="115"/>
                    </a:lnTo>
                    <a:lnTo>
                      <a:pt x="5" y="131"/>
                    </a:lnTo>
                    <a:lnTo>
                      <a:pt x="3" y="150"/>
                    </a:lnTo>
                    <a:lnTo>
                      <a:pt x="0" y="165"/>
                    </a:lnTo>
                    <a:lnTo>
                      <a:pt x="3" y="184"/>
                    </a:lnTo>
                    <a:lnTo>
                      <a:pt x="3" y="184"/>
                    </a:lnTo>
                    <a:lnTo>
                      <a:pt x="3" y="199"/>
                    </a:lnTo>
                    <a:lnTo>
                      <a:pt x="8" y="215"/>
                    </a:lnTo>
                    <a:lnTo>
                      <a:pt x="13" y="231"/>
                    </a:lnTo>
                    <a:lnTo>
                      <a:pt x="21" y="247"/>
                    </a:lnTo>
                    <a:lnTo>
                      <a:pt x="29" y="260"/>
                    </a:lnTo>
                    <a:lnTo>
                      <a:pt x="39" y="273"/>
                    </a:lnTo>
                    <a:lnTo>
                      <a:pt x="50" y="286"/>
                    </a:lnTo>
                    <a:lnTo>
                      <a:pt x="63" y="297"/>
                    </a:lnTo>
                    <a:lnTo>
                      <a:pt x="76" y="305"/>
                    </a:lnTo>
                    <a:lnTo>
                      <a:pt x="92" y="315"/>
                    </a:lnTo>
                    <a:lnTo>
                      <a:pt x="108" y="320"/>
                    </a:lnTo>
                    <a:lnTo>
                      <a:pt x="123" y="326"/>
                    </a:lnTo>
                    <a:lnTo>
                      <a:pt x="139" y="331"/>
                    </a:lnTo>
                    <a:lnTo>
                      <a:pt x="157" y="333"/>
                    </a:lnTo>
                    <a:lnTo>
                      <a:pt x="173" y="333"/>
                    </a:lnTo>
                    <a:lnTo>
                      <a:pt x="191" y="333"/>
                    </a:lnTo>
                    <a:lnTo>
                      <a:pt x="191" y="333"/>
                    </a:lnTo>
                    <a:lnTo>
                      <a:pt x="210" y="331"/>
                    </a:lnTo>
                    <a:lnTo>
                      <a:pt x="228" y="328"/>
                    </a:lnTo>
                    <a:lnTo>
                      <a:pt x="244" y="320"/>
                    </a:lnTo>
                    <a:lnTo>
                      <a:pt x="260" y="315"/>
                    </a:lnTo>
                    <a:lnTo>
                      <a:pt x="275" y="307"/>
                    </a:lnTo>
                    <a:lnTo>
                      <a:pt x="288" y="297"/>
                    </a:lnTo>
                    <a:lnTo>
                      <a:pt x="312" y="273"/>
                    </a:lnTo>
                    <a:lnTo>
                      <a:pt x="323" y="260"/>
                    </a:lnTo>
                    <a:lnTo>
                      <a:pt x="333" y="247"/>
                    </a:lnTo>
                    <a:lnTo>
                      <a:pt x="341" y="234"/>
                    </a:lnTo>
                    <a:lnTo>
                      <a:pt x="346" y="218"/>
                    </a:lnTo>
                    <a:lnTo>
                      <a:pt x="351" y="202"/>
                    </a:lnTo>
                    <a:lnTo>
                      <a:pt x="354" y="184"/>
                    </a:lnTo>
                    <a:lnTo>
                      <a:pt x="354" y="168"/>
                    </a:lnTo>
                    <a:lnTo>
                      <a:pt x="354" y="152"/>
                    </a:lnTo>
                    <a:lnTo>
                      <a:pt x="354" y="152"/>
                    </a:lnTo>
                    <a:lnTo>
                      <a:pt x="351" y="134"/>
                    </a:lnTo>
                    <a:lnTo>
                      <a:pt x="349" y="118"/>
                    </a:lnTo>
                    <a:lnTo>
                      <a:pt x="344" y="102"/>
                    </a:lnTo>
                    <a:lnTo>
                      <a:pt x="336" y="86"/>
                    </a:lnTo>
                    <a:lnTo>
                      <a:pt x="328" y="73"/>
                    </a:lnTo>
                    <a:lnTo>
                      <a:pt x="317" y="60"/>
                    </a:lnTo>
                    <a:lnTo>
                      <a:pt x="304" y="50"/>
                    </a:lnTo>
                    <a:lnTo>
                      <a:pt x="294" y="37"/>
                    </a:lnTo>
                    <a:lnTo>
                      <a:pt x="281" y="29"/>
                    </a:lnTo>
                    <a:lnTo>
                      <a:pt x="265" y="21"/>
                    </a:lnTo>
                    <a:lnTo>
                      <a:pt x="249" y="13"/>
                    </a:lnTo>
                    <a:lnTo>
                      <a:pt x="233" y="8"/>
                    </a:lnTo>
                    <a:lnTo>
                      <a:pt x="218" y="2"/>
                    </a:lnTo>
                    <a:lnTo>
                      <a:pt x="199" y="0"/>
                    </a:lnTo>
                    <a:lnTo>
                      <a:pt x="181" y="0"/>
                    </a:lnTo>
                    <a:lnTo>
                      <a:pt x="163" y="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E6A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7" name="Freeform 600"/>
              <p:cNvSpPr>
                <a:spLocks/>
              </p:cNvSpPr>
              <p:nvPr/>
            </p:nvSpPr>
            <p:spPr bwMode="auto">
              <a:xfrm>
                <a:off x="4191000" y="3543301"/>
                <a:ext cx="158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A8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8" name="Freeform 601"/>
              <p:cNvSpPr>
                <a:spLocks/>
              </p:cNvSpPr>
              <p:nvPr/>
            </p:nvSpPr>
            <p:spPr bwMode="auto">
              <a:xfrm>
                <a:off x="3790950" y="2833688"/>
                <a:ext cx="233363" cy="217488"/>
              </a:xfrm>
              <a:custGeom>
                <a:avLst/>
                <a:gdLst/>
                <a:ahLst/>
                <a:cxnLst>
                  <a:cxn ang="0">
                    <a:pos x="5" y="137"/>
                  </a:cxn>
                  <a:cxn ang="0">
                    <a:pos x="5" y="137"/>
                  </a:cxn>
                  <a:cxn ang="0">
                    <a:pos x="0" y="116"/>
                  </a:cxn>
                  <a:cxn ang="0">
                    <a:pos x="0" y="95"/>
                  </a:cxn>
                  <a:cxn ang="0">
                    <a:pos x="0" y="74"/>
                  </a:cxn>
                  <a:cxn ang="0">
                    <a:pos x="3" y="50"/>
                  </a:cxn>
                  <a:cxn ang="0">
                    <a:pos x="10" y="29"/>
                  </a:cxn>
                  <a:cxn ang="0">
                    <a:pos x="16" y="21"/>
                  </a:cxn>
                  <a:cxn ang="0">
                    <a:pos x="21" y="13"/>
                  </a:cxn>
                  <a:cxn ang="0">
                    <a:pos x="29" y="5"/>
                  </a:cxn>
                  <a:cxn ang="0">
                    <a:pos x="39" y="3"/>
                  </a:cxn>
                  <a:cxn ang="0">
                    <a:pos x="39" y="3"/>
                  </a:cxn>
                  <a:cxn ang="0">
                    <a:pos x="52" y="0"/>
                  </a:cxn>
                  <a:cxn ang="0">
                    <a:pos x="63" y="3"/>
                  </a:cxn>
                  <a:cxn ang="0">
                    <a:pos x="73" y="8"/>
                  </a:cxn>
                  <a:cxn ang="0">
                    <a:pos x="81" y="13"/>
                  </a:cxn>
                  <a:cxn ang="0">
                    <a:pos x="97" y="21"/>
                  </a:cxn>
                  <a:cxn ang="0">
                    <a:pos x="102" y="24"/>
                  </a:cxn>
                  <a:cxn ang="0">
                    <a:pos x="110" y="24"/>
                  </a:cxn>
                  <a:cxn ang="0">
                    <a:pos x="110" y="24"/>
                  </a:cxn>
                  <a:cxn ang="0">
                    <a:pos x="121" y="21"/>
                  </a:cxn>
                  <a:cxn ang="0">
                    <a:pos x="131" y="24"/>
                  </a:cxn>
                  <a:cxn ang="0">
                    <a:pos x="139" y="29"/>
                  </a:cxn>
                  <a:cxn ang="0">
                    <a:pos x="144" y="34"/>
                  </a:cxn>
                  <a:cxn ang="0">
                    <a:pos x="147" y="42"/>
                  </a:cxn>
                  <a:cxn ang="0">
                    <a:pos x="142" y="47"/>
                  </a:cxn>
                  <a:cxn ang="0">
                    <a:pos x="131" y="50"/>
                  </a:cxn>
                  <a:cxn ang="0">
                    <a:pos x="115" y="50"/>
                  </a:cxn>
                  <a:cxn ang="0">
                    <a:pos x="115" y="50"/>
                  </a:cxn>
                  <a:cxn ang="0">
                    <a:pos x="102" y="47"/>
                  </a:cxn>
                  <a:cxn ang="0">
                    <a:pos x="89" y="40"/>
                  </a:cxn>
                  <a:cxn ang="0">
                    <a:pos x="76" y="34"/>
                  </a:cxn>
                  <a:cxn ang="0">
                    <a:pos x="66" y="29"/>
                  </a:cxn>
                  <a:cxn ang="0">
                    <a:pos x="52" y="29"/>
                  </a:cxn>
                  <a:cxn ang="0">
                    <a:pos x="47" y="32"/>
                  </a:cxn>
                  <a:cxn ang="0">
                    <a:pos x="39" y="34"/>
                  </a:cxn>
                  <a:cxn ang="0">
                    <a:pos x="34" y="37"/>
                  </a:cxn>
                  <a:cxn ang="0">
                    <a:pos x="29" y="45"/>
                  </a:cxn>
                  <a:cxn ang="0">
                    <a:pos x="18" y="66"/>
                  </a:cxn>
                  <a:cxn ang="0">
                    <a:pos x="18" y="66"/>
                  </a:cxn>
                  <a:cxn ang="0">
                    <a:pos x="10" y="89"/>
                  </a:cxn>
                  <a:cxn ang="0">
                    <a:pos x="5" y="113"/>
                  </a:cxn>
                  <a:cxn ang="0">
                    <a:pos x="5" y="134"/>
                  </a:cxn>
                  <a:cxn ang="0">
                    <a:pos x="5" y="137"/>
                  </a:cxn>
                </a:cxnLst>
                <a:rect l="0" t="0" r="r" b="b"/>
                <a:pathLst>
                  <a:path w="147" h="137">
                    <a:moveTo>
                      <a:pt x="5" y="137"/>
                    </a:moveTo>
                    <a:lnTo>
                      <a:pt x="5" y="137"/>
                    </a:lnTo>
                    <a:lnTo>
                      <a:pt x="0" y="116"/>
                    </a:lnTo>
                    <a:lnTo>
                      <a:pt x="0" y="95"/>
                    </a:lnTo>
                    <a:lnTo>
                      <a:pt x="0" y="74"/>
                    </a:lnTo>
                    <a:lnTo>
                      <a:pt x="3" y="50"/>
                    </a:lnTo>
                    <a:lnTo>
                      <a:pt x="10" y="29"/>
                    </a:lnTo>
                    <a:lnTo>
                      <a:pt x="16" y="21"/>
                    </a:lnTo>
                    <a:lnTo>
                      <a:pt x="21" y="13"/>
                    </a:lnTo>
                    <a:lnTo>
                      <a:pt x="29" y="5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52" y="0"/>
                    </a:lnTo>
                    <a:lnTo>
                      <a:pt x="63" y="3"/>
                    </a:lnTo>
                    <a:lnTo>
                      <a:pt x="73" y="8"/>
                    </a:lnTo>
                    <a:lnTo>
                      <a:pt x="81" y="13"/>
                    </a:lnTo>
                    <a:lnTo>
                      <a:pt x="97" y="21"/>
                    </a:lnTo>
                    <a:lnTo>
                      <a:pt x="102" y="24"/>
                    </a:lnTo>
                    <a:lnTo>
                      <a:pt x="110" y="24"/>
                    </a:lnTo>
                    <a:lnTo>
                      <a:pt x="110" y="24"/>
                    </a:lnTo>
                    <a:lnTo>
                      <a:pt x="121" y="21"/>
                    </a:lnTo>
                    <a:lnTo>
                      <a:pt x="131" y="24"/>
                    </a:lnTo>
                    <a:lnTo>
                      <a:pt x="139" y="29"/>
                    </a:lnTo>
                    <a:lnTo>
                      <a:pt x="144" y="34"/>
                    </a:lnTo>
                    <a:lnTo>
                      <a:pt x="147" y="42"/>
                    </a:lnTo>
                    <a:lnTo>
                      <a:pt x="142" y="47"/>
                    </a:lnTo>
                    <a:lnTo>
                      <a:pt x="131" y="50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02" y="47"/>
                    </a:lnTo>
                    <a:lnTo>
                      <a:pt x="89" y="40"/>
                    </a:lnTo>
                    <a:lnTo>
                      <a:pt x="76" y="34"/>
                    </a:lnTo>
                    <a:lnTo>
                      <a:pt x="66" y="29"/>
                    </a:lnTo>
                    <a:lnTo>
                      <a:pt x="52" y="29"/>
                    </a:lnTo>
                    <a:lnTo>
                      <a:pt x="47" y="32"/>
                    </a:lnTo>
                    <a:lnTo>
                      <a:pt x="39" y="34"/>
                    </a:lnTo>
                    <a:lnTo>
                      <a:pt x="34" y="37"/>
                    </a:lnTo>
                    <a:lnTo>
                      <a:pt x="29" y="45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0" y="89"/>
                    </a:lnTo>
                    <a:lnTo>
                      <a:pt x="5" y="113"/>
                    </a:lnTo>
                    <a:lnTo>
                      <a:pt x="5" y="134"/>
                    </a:lnTo>
                    <a:lnTo>
                      <a:pt x="5" y="137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9" name="Freeform 602"/>
              <p:cNvSpPr>
                <a:spLocks/>
              </p:cNvSpPr>
              <p:nvPr/>
            </p:nvSpPr>
            <p:spPr bwMode="auto">
              <a:xfrm>
                <a:off x="3803650" y="2933701"/>
                <a:ext cx="269875" cy="366713"/>
              </a:xfrm>
              <a:custGeom>
                <a:avLst/>
                <a:gdLst/>
                <a:ahLst/>
                <a:cxnLst>
                  <a:cxn ang="0">
                    <a:pos x="65" y="3"/>
                  </a:cxn>
                  <a:cxn ang="0">
                    <a:pos x="65" y="3"/>
                  </a:cxn>
                  <a:cxn ang="0">
                    <a:pos x="84" y="0"/>
                  </a:cxn>
                  <a:cxn ang="0">
                    <a:pos x="99" y="5"/>
                  </a:cxn>
                  <a:cxn ang="0">
                    <a:pos x="115" y="13"/>
                  </a:cxn>
                  <a:cxn ang="0">
                    <a:pos x="131" y="24"/>
                  </a:cxn>
                  <a:cxn ang="0">
                    <a:pos x="141" y="40"/>
                  </a:cxn>
                  <a:cxn ang="0">
                    <a:pos x="155" y="58"/>
                  </a:cxn>
                  <a:cxn ang="0">
                    <a:pos x="162" y="79"/>
                  </a:cxn>
                  <a:cxn ang="0">
                    <a:pos x="168" y="103"/>
                  </a:cxn>
                  <a:cxn ang="0">
                    <a:pos x="168" y="103"/>
                  </a:cxn>
                  <a:cxn ang="0">
                    <a:pos x="170" y="121"/>
                  </a:cxn>
                  <a:cxn ang="0">
                    <a:pos x="170" y="137"/>
                  </a:cxn>
                  <a:cxn ang="0">
                    <a:pos x="168" y="153"/>
                  </a:cxn>
                  <a:cxn ang="0">
                    <a:pos x="165" y="168"/>
                  </a:cxn>
                  <a:cxn ang="0">
                    <a:pos x="160" y="184"/>
                  </a:cxn>
                  <a:cxn ang="0">
                    <a:pos x="155" y="197"/>
                  </a:cxn>
                  <a:cxn ang="0">
                    <a:pos x="147" y="208"/>
                  </a:cxn>
                  <a:cxn ang="0">
                    <a:pos x="139" y="218"/>
                  </a:cxn>
                  <a:cxn ang="0">
                    <a:pos x="139" y="218"/>
                  </a:cxn>
                  <a:cxn ang="0">
                    <a:pos x="123" y="216"/>
                  </a:cxn>
                  <a:cxn ang="0">
                    <a:pos x="102" y="218"/>
                  </a:cxn>
                  <a:cxn ang="0">
                    <a:pos x="81" y="221"/>
                  </a:cxn>
                  <a:cxn ang="0">
                    <a:pos x="60" y="231"/>
                  </a:cxn>
                  <a:cxn ang="0">
                    <a:pos x="60" y="231"/>
                  </a:cxn>
                  <a:cxn ang="0">
                    <a:pos x="50" y="223"/>
                  </a:cxn>
                  <a:cxn ang="0">
                    <a:pos x="39" y="216"/>
                  </a:cxn>
                  <a:cxn ang="0">
                    <a:pos x="23" y="195"/>
                  </a:cxn>
                  <a:cxn ang="0">
                    <a:pos x="10" y="168"/>
                  </a:cxn>
                  <a:cxn ang="0">
                    <a:pos x="2" y="137"/>
                  </a:cxn>
                  <a:cxn ang="0">
                    <a:pos x="2" y="137"/>
                  </a:cxn>
                  <a:cxn ang="0">
                    <a:pos x="0" y="113"/>
                  </a:cxn>
                  <a:cxn ang="0">
                    <a:pos x="2" y="89"/>
                  </a:cxn>
                  <a:cxn ang="0">
                    <a:pos x="5" y="68"/>
                  </a:cxn>
                  <a:cxn ang="0">
                    <a:pos x="13" y="50"/>
                  </a:cxn>
                  <a:cxn ang="0">
                    <a:pos x="23" y="32"/>
                  </a:cxn>
                  <a:cxn ang="0">
                    <a:pos x="37" y="19"/>
                  </a:cxn>
                  <a:cxn ang="0">
                    <a:pos x="50" y="8"/>
                  </a:cxn>
                  <a:cxn ang="0">
                    <a:pos x="65" y="3"/>
                  </a:cxn>
                  <a:cxn ang="0">
                    <a:pos x="65" y="3"/>
                  </a:cxn>
                </a:cxnLst>
                <a:rect l="0" t="0" r="r" b="b"/>
                <a:pathLst>
                  <a:path w="170" h="231">
                    <a:moveTo>
                      <a:pt x="65" y="3"/>
                    </a:moveTo>
                    <a:lnTo>
                      <a:pt x="65" y="3"/>
                    </a:lnTo>
                    <a:lnTo>
                      <a:pt x="84" y="0"/>
                    </a:lnTo>
                    <a:lnTo>
                      <a:pt x="99" y="5"/>
                    </a:lnTo>
                    <a:lnTo>
                      <a:pt x="115" y="13"/>
                    </a:lnTo>
                    <a:lnTo>
                      <a:pt x="131" y="24"/>
                    </a:lnTo>
                    <a:lnTo>
                      <a:pt x="141" y="40"/>
                    </a:lnTo>
                    <a:lnTo>
                      <a:pt x="155" y="58"/>
                    </a:lnTo>
                    <a:lnTo>
                      <a:pt x="162" y="79"/>
                    </a:lnTo>
                    <a:lnTo>
                      <a:pt x="168" y="103"/>
                    </a:lnTo>
                    <a:lnTo>
                      <a:pt x="168" y="103"/>
                    </a:lnTo>
                    <a:lnTo>
                      <a:pt x="170" y="121"/>
                    </a:lnTo>
                    <a:lnTo>
                      <a:pt x="170" y="137"/>
                    </a:lnTo>
                    <a:lnTo>
                      <a:pt x="168" y="153"/>
                    </a:lnTo>
                    <a:lnTo>
                      <a:pt x="165" y="168"/>
                    </a:lnTo>
                    <a:lnTo>
                      <a:pt x="160" y="184"/>
                    </a:lnTo>
                    <a:lnTo>
                      <a:pt x="155" y="197"/>
                    </a:lnTo>
                    <a:lnTo>
                      <a:pt x="147" y="208"/>
                    </a:lnTo>
                    <a:lnTo>
                      <a:pt x="139" y="218"/>
                    </a:lnTo>
                    <a:lnTo>
                      <a:pt x="139" y="218"/>
                    </a:lnTo>
                    <a:lnTo>
                      <a:pt x="123" y="216"/>
                    </a:lnTo>
                    <a:lnTo>
                      <a:pt x="102" y="218"/>
                    </a:lnTo>
                    <a:lnTo>
                      <a:pt x="81" y="221"/>
                    </a:lnTo>
                    <a:lnTo>
                      <a:pt x="60" y="231"/>
                    </a:lnTo>
                    <a:lnTo>
                      <a:pt x="60" y="231"/>
                    </a:lnTo>
                    <a:lnTo>
                      <a:pt x="50" y="223"/>
                    </a:lnTo>
                    <a:lnTo>
                      <a:pt x="39" y="216"/>
                    </a:lnTo>
                    <a:lnTo>
                      <a:pt x="23" y="195"/>
                    </a:lnTo>
                    <a:lnTo>
                      <a:pt x="10" y="168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0" y="113"/>
                    </a:lnTo>
                    <a:lnTo>
                      <a:pt x="2" y="89"/>
                    </a:lnTo>
                    <a:lnTo>
                      <a:pt x="5" y="68"/>
                    </a:lnTo>
                    <a:lnTo>
                      <a:pt x="13" y="50"/>
                    </a:lnTo>
                    <a:lnTo>
                      <a:pt x="23" y="32"/>
                    </a:lnTo>
                    <a:lnTo>
                      <a:pt x="37" y="19"/>
                    </a:lnTo>
                    <a:lnTo>
                      <a:pt x="50" y="8"/>
                    </a:lnTo>
                    <a:lnTo>
                      <a:pt x="65" y="3"/>
                    </a:lnTo>
                    <a:lnTo>
                      <a:pt x="65" y="3"/>
                    </a:lnTo>
                    <a:close/>
                  </a:path>
                </a:pathLst>
              </a:custGeom>
              <a:solidFill>
                <a:srgbClr val="8A42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0" name="Freeform 603"/>
              <p:cNvSpPr>
                <a:spLocks/>
              </p:cNvSpPr>
              <p:nvPr/>
            </p:nvSpPr>
            <p:spPr bwMode="auto">
              <a:xfrm>
                <a:off x="3819525" y="2954338"/>
                <a:ext cx="238125" cy="333375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61" y="0"/>
                  </a:cxn>
                  <a:cxn ang="0">
                    <a:pos x="76" y="0"/>
                  </a:cxn>
                  <a:cxn ang="0">
                    <a:pos x="92" y="6"/>
                  </a:cxn>
                  <a:cxn ang="0">
                    <a:pos x="105" y="16"/>
                  </a:cxn>
                  <a:cxn ang="0">
                    <a:pos x="118" y="27"/>
                  </a:cxn>
                  <a:cxn ang="0">
                    <a:pos x="129" y="42"/>
                  </a:cxn>
                  <a:cxn ang="0">
                    <a:pos x="137" y="58"/>
                  </a:cxn>
                  <a:cxn ang="0">
                    <a:pos x="145" y="79"/>
                  </a:cxn>
                  <a:cxn ang="0">
                    <a:pos x="147" y="100"/>
                  </a:cxn>
                  <a:cxn ang="0">
                    <a:pos x="147" y="100"/>
                  </a:cxn>
                  <a:cxn ang="0">
                    <a:pos x="150" y="116"/>
                  </a:cxn>
                  <a:cxn ang="0">
                    <a:pos x="147" y="132"/>
                  </a:cxn>
                  <a:cxn ang="0">
                    <a:pos x="147" y="147"/>
                  </a:cxn>
                  <a:cxn ang="0">
                    <a:pos x="142" y="161"/>
                  </a:cxn>
                  <a:cxn ang="0">
                    <a:pos x="137" y="174"/>
                  </a:cxn>
                  <a:cxn ang="0">
                    <a:pos x="131" y="187"/>
                  </a:cxn>
                  <a:cxn ang="0">
                    <a:pos x="124" y="195"/>
                  </a:cxn>
                  <a:cxn ang="0">
                    <a:pos x="116" y="203"/>
                  </a:cxn>
                  <a:cxn ang="0">
                    <a:pos x="116" y="203"/>
                  </a:cxn>
                  <a:cxn ang="0">
                    <a:pos x="89" y="205"/>
                  </a:cxn>
                  <a:cxn ang="0">
                    <a:pos x="76" y="208"/>
                  </a:cxn>
                  <a:cxn ang="0">
                    <a:pos x="63" y="210"/>
                  </a:cxn>
                  <a:cxn ang="0">
                    <a:pos x="63" y="210"/>
                  </a:cxn>
                  <a:cxn ang="0">
                    <a:pos x="50" y="205"/>
                  </a:cxn>
                  <a:cxn ang="0">
                    <a:pos x="40" y="197"/>
                  </a:cxn>
                  <a:cxn ang="0">
                    <a:pos x="32" y="189"/>
                  </a:cxn>
                  <a:cxn ang="0">
                    <a:pos x="24" y="176"/>
                  </a:cxn>
                  <a:cxn ang="0">
                    <a:pos x="16" y="163"/>
                  </a:cxn>
                  <a:cxn ang="0">
                    <a:pos x="8" y="147"/>
                  </a:cxn>
                  <a:cxn ang="0">
                    <a:pos x="6" y="132"/>
                  </a:cxn>
                  <a:cxn ang="0">
                    <a:pos x="0" y="116"/>
                  </a:cxn>
                  <a:cxn ang="0">
                    <a:pos x="0" y="116"/>
                  </a:cxn>
                  <a:cxn ang="0">
                    <a:pos x="0" y="95"/>
                  </a:cxn>
                  <a:cxn ang="0">
                    <a:pos x="3" y="74"/>
                  </a:cxn>
                  <a:cxn ang="0">
                    <a:pos x="6" y="55"/>
                  </a:cxn>
                  <a:cxn ang="0">
                    <a:pos x="13" y="37"/>
                  </a:cxn>
                  <a:cxn ang="0">
                    <a:pos x="24" y="24"/>
                  </a:cxn>
                  <a:cxn ang="0">
                    <a:pos x="34" y="13"/>
                  </a:cxn>
                  <a:cxn ang="0">
                    <a:pos x="48" y="6"/>
                  </a:cxn>
                  <a:cxn ang="0">
                    <a:pos x="61" y="0"/>
                  </a:cxn>
                  <a:cxn ang="0">
                    <a:pos x="61" y="0"/>
                  </a:cxn>
                </a:cxnLst>
                <a:rect l="0" t="0" r="r" b="b"/>
                <a:pathLst>
                  <a:path w="150" h="210">
                    <a:moveTo>
                      <a:pt x="61" y="0"/>
                    </a:moveTo>
                    <a:lnTo>
                      <a:pt x="61" y="0"/>
                    </a:lnTo>
                    <a:lnTo>
                      <a:pt x="76" y="0"/>
                    </a:lnTo>
                    <a:lnTo>
                      <a:pt x="92" y="6"/>
                    </a:lnTo>
                    <a:lnTo>
                      <a:pt x="105" y="16"/>
                    </a:lnTo>
                    <a:lnTo>
                      <a:pt x="118" y="27"/>
                    </a:lnTo>
                    <a:lnTo>
                      <a:pt x="129" y="42"/>
                    </a:lnTo>
                    <a:lnTo>
                      <a:pt x="137" y="58"/>
                    </a:lnTo>
                    <a:lnTo>
                      <a:pt x="145" y="79"/>
                    </a:lnTo>
                    <a:lnTo>
                      <a:pt x="147" y="100"/>
                    </a:lnTo>
                    <a:lnTo>
                      <a:pt x="147" y="100"/>
                    </a:lnTo>
                    <a:lnTo>
                      <a:pt x="150" y="116"/>
                    </a:lnTo>
                    <a:lnTo>
                      <a:pt x="147" y="132"/>
                    </a:lnTo>
                    <a:lnTo>
                      <a:pt x="147" y="147"/>
                    </a:lnTo>
                    <a:lnTo>
                      <a:pt x="142" y="161"/>
                    </a:lnTo>
                    <a:lnTo>
                      <a:pt x="137" y="174"/>
                    </a:lnTo>
                    <a:lnTo>
                      <a:pt x="131" y="187"/>
                    </a:lnTo>
                    <a:lnTo>
                      <a:pt x="124" y="195"/>
                    </a:lnTo>
                    <a:lnTo>
                      <a:pt x="116" y="203"/>
                    </a:lnTo>
                    <a:lnTo>
                      <a:pt x="116" y="203"/>
                    </a:lnTo>
                    <a:lnTo>
                      <a:pt x="89" y="205"/>
                    </a:lnTo>
                    <a:lnTo>
                      <a:pt x="76" y="208"/>
                    </a:lnTo>
                    <a:lnTo>
                      <a:pt x="63" y="210"/>
                    </a:lnTo>
                    <a:lnTo>
                      <a:pt x="63" y="210"/>
                    </a:lnTo>
                    <a:lnTo>
                      <a:pt x="50" y="205"/>
                    </a:lnTo>
                    <a:lnTo>
                      <a:pt x="40" y="197"/>
                    </a:lnTo>
                    <a:lnTo>
                      <a:pt x="32" y="189"/>
                    </a:lnTo>
                    <a:lnTo>
                      <a:pt x="24" y="176"/>
                    </a:lnTo>
                    <a:lnTo>
                      <a:pt x="16" y="163"/>
                    </a:lnTo>
                    <a:lnTo>
                      <a:pt x="8" y="147"/>
                    </a:lnTo>
                    <a:lnTo>
                      <a:pt x="6" y="132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95"/>
                    </a:lnTo>
                    <a:lnTo>
                      <a:pt x="3" y="74"/>
                    </a:lnTo>
                    <a:lnTo>
                      <a:pt x="6" y="55"/>
                    </a:lnTo>
                    <a:lnTo>
                      <a:pt x="13" y="37"/>
                    </a:lnTo>
                    <a:lnTo>
                      <a:pt x="24" y="24"/>
                    </a:lnTo>
                    <a:lnTo>
                      <a:pt x="34" y="13"/>
                    </a:lnTo>
                    <a:lnTo>
                      <a:pt x="48" y="6"/>
                    </a:lnTo>
                    <a:lnTo>
                      <a:pt x="61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1" name="Freeform 604"/>
              <p:cNvSpPr>
                <a:spLocks/>
              </p:cNvSpPr>
              <p:nvPr/>
            </p:nvSpPr>
            <p:spPr bwMode="auto">
              <a:xfrm>
                <a:off x="3819525" y="2954338"/>
                <a:ext cx="233363" cy="204788"/>
              </a:xfrm>
              <a:custGeom>
                <a:avLst/>
                <a:gdLst/>
                <a:ahLst/>
                <a:cxnLst>
                  <a:cxn ang="0">
                    <a:pos x="63" y="19"/>
                  </a:cxn>
                  <a:cxn ang="0">
                    <a:pos x="63" y="19"/>
                  </a:cxn>
                  <a:cxn ang="0">
                    <a:pos x="50" y="24"/>
                  </a:cxn>
                  <a:cxn ang="0">
                    <a:pos x="37" y="29"/>
                  </a:cxn>
                  <a:cxn ang="0">
                    <a:pos x="27" y="40"/>
                  </a:cxn>
                  <a:cxn ang="0">
                    <a:pos x="19" y="55"/>
                  </a:cxn>
                  <a:cxn ang="0">
                    <a:pos x="11" y="71"/>
                  </a:cxn>
                  <a:cxn ang="0">
                    <a:pos x="6" y="90"/>
                  </a:cxn>
                  <a:cxn ang="0">
                    <a:pos x="3" y="108"/>
                  </a:cxn>
                  <a:cxn ang="0">
                    <a:pos x="3" y="129"/>
                  </a:cxn>
                  <a:cxn ang="0">
                    <a:pos x="3" y="129"/>
                  </a:cxn>
                  <a:cxn ang="0">
                    <a:pos x="0" y="116"/>
                  </a:cxn>
                  <a:cxn ang="0">
                    <a:pos x="0" y="116"/>
                  </a:cxn>
                  <a:cxn ang="0">
                    <a:pos x="0" y="95"/>
                  </a:cxn>
                  <a:cxn ang="0">
                    <a:pos x="3" y="74"/>
                  </a:cxn>
                  <a:cxn ang="0">
                    <a:pos x="6" y="55"/>
                  </a:cxn>
                  <a:cxn ang="0">
                    <a:pos x="13" y="37"/>
                  </a:cxn>
                  <a:cxn ang="0">
                    <a:pos x="24" y="24"/>
                  </a:cxn>
                  <a:cxn ang="0">
                    <a:pos x="34" y="13"/>
                  </a:cxn>
                  <a:cxn ang="0">
                    <a:pos x="48" y="6"/>
                  </a:cxn>
                  <a:cxn ang="0">
                    <a:pos x="61" y="0"/>
                  </a:cxn>
                  <a:cxn ang="0">
                    <a:pos x="61" y="0"/>
                  </a:cxn>
                  <a:cxn ang="0">
                    <a:pos x="76" y="0"/>
                  </a:cxn>
                  <a:cxn ang="0">
                    <a:pos x="92" y="6"/>
                  </a:cxn>
                  <a:cxn ang="0">
                    <a:pos x="105" y="16"/>
                  </a:cxn>
                  <a:cxn ang="0">
                    <a:pos x="118" y="27"/>
                  </a:cxn>
                  <a:cxn ang="0">
                    <a:pos x="129" y="42"/>
                  </a:cxn>
                  <a:cxn ang="0">
                    <a:pos x="137" y="58"/>
                  </a:cxn>
                  <a:cxn ang="0">
                    <a:pos x="145" y="79"/>
                  </a:cxn>
                  <a:cxn ang="0">
                    <a:pos x="147" y="100"/>
                  </a:cxn>
                  <a:cxn ang="0">
                    <a:pos x="147" y="100"/>
                  </a:cxn>
                  <a:cxn ang="0">
                    <a:pos x="147" y="105"/>
                  </a:cxn>
                  <a:cxn ang="0">
                    <a:pos x="147" y="105"/>
                  </a:cxn>
                  <a:cxn ang="0">
                    <a:pos x="142" y="87"/>
                  </a:cxn>
                  <a:cxn ang="0">
                    <a:pos x="137" y="69"/>
                  </a:cxn>
                  <a:cxn ang="0">
                    <a:pos x="126" y="55"/>
                  </a:cxn>
                  <a:cxn ang="0">
                    <a:pos x="116" y="42"/>
                  </a:cxn>
                  <a:cxn ang="0">
                    <a:pos x="105" y="32"/>
                  </a:cxn>
                  <a:cxn ang="0">
                    <a:pos x="92" y="24"/>
                  </a:cxn>
                  <a:cxn ang="0">
                    <a:pos x="79" y="19"/>
                  </a:cxn>
                  <a:cxn ang="0">
                    <a:pos x="63" y="19"/>
                  </a:cxn>
                  <a:cxn ang="0">
                    <a:pos x="63" y="19"/>
                  </a:cxn>
                </a:cxnLst>
                <a:rect l="0" t="0" r="r" b="b"/>
                <a:pathLst>
                  <a:path w="147" h="129">
                    <a:moveTo>
                      <a:pt x="63" y="19"/>
                    </a:moveTo>
                    <a:lnTo>
                      <a:pt x="63" y="19"/>
                    </a:lnTo>
                    <a:lnTo>
                      <a:pt x="50" y="24"/>
                    </a:lnTo>
                    <a:lnTo>
                      <a:pt x="37" y="29"/>
                    </a:lnTo>
                    <a:lnTo>
                      <a:pt x="27" y="40"/>
                    </a:lnTo>
                    <a:lnTo>
                      <a:pt x="19" y="55"/>
                    </a:lnTo>
                    <a:lnTo>
                      <a:pt x="11" y="71"/>
                    </a:lnTo>
                    <a:lnTo>
                      <a:pt x="6" y="90"/>
                    </a:lnTo>
                    <a:lnTo>
                      <a:pt x="3" y="108"/>
                    </a:lnTo>
                    <a:lnTo>
                      <a:pt x="3" y="129"/>
                    </a:lnTo>
                    <a:lnTo>
                      <a:pt x="3" y="129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95"/>
                    </a:lnTo>
                    <a:lnTo>
                      <a:pt x="3" y="74"/>
                    </a:lnTo>
                    <a:lnTo>
                      <a:pt x="6" y="55"/>
                    </a:lnTo>
                    <a:lnTo>
                      <a:pt x="13" y="37"/>
                    </a:lnTo>
                    <a:lnTo>
                      <a:pt x="24" y="24"/>
                    </a:lnTo>
                    <a:lnTo>
                      <a:pt x="34" y="13"/>
                    </a:lnTo>
                    <a:lnTo>
                      <a:pt x="48" y="6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76" y="0"/>
                    </a:lnTo>
                    <a:lnTo>
                      <a:pt x="92" y="6"/>
                    </a:lnTo>
                    <a:lnTo>
                      <a:pt x="105" y="16"/>
                    </a:lnTo>
                    <a:lnTo>
                      <a:pt x="118" y="27"/>
                    </a:lnTo>
                    <a:lnTo>
                      <a:pt x="129" y="42"/>
                    </a:lnTo>
                    <a:lnTo>
                      <a:pt x="137" y="58"/>
                    </a:lnTo>
                    <a:lnTo>
                      <a:pt x="145" y="79"/>
                    </a:lnTo>
                    <a:lnTo>
                      <a:pt x="147" y="100"/>
                    </a:lnTo>
                    <a:lnTo>
                      <a:pt x="147" y="100"/>
                    </a:lnTo>
                    <a:lnTo>
                      <a:pt x="147" y="105"/>
                    </a:lnTo>
                    <a:lnTo>
                      <a:pt x="147" y="105"/>
                    </a:lnTo>
                    <a:lnTo>
                      <a:pt x="142" y="87"/>
                    </a:lnTo>
                    <a:lnTo>
                      <a:pt x="137" y="69"/>
                    </a:lnTo>
                    <a:lnTo>
                      <a:pt x="126" y="55"/>
                    </a:lnTo>
                    <a:lnTo>
                      <a:pt x="116" y="42"/>
                    </a:lnTo>
                    <a:lnTo>
                      <a:pt x="105" y="32"/>
                    </a:lnTo>
                    <a:lnTo>
                      <a:pt x="92" y="24"/>
                    </a:lnTo>
                    <a:lnTo>
                      <a:pt x="79" y="19"/>
                    </a:lnTo>
                    <a:lnTo>
                      <a:pt x="63" y="19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7E8E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2" name="Freeform 605"/>
              <p:cNvSpPr>
                <a:spLocks/>
              </p:cNvSpPr>
              <p:nvPr/>
            </p:nvSpPr>
            <p:spPr bwMode="auto">
              <a:xfrm>
                <a:off x="3857625" y="3225801"/>
                <a:ext cx="233363" cy="100013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5" y="18"/>
                  </a:cxn>
                  <a:cxn ang="0">
                    <a:pos x="18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71" y="0"/>
                  </a:cxn>
                  <a:cxn ang="0">
                    <a:pos x="86" y="0"/>
                  </a:cxn>
                  <a:cxn ang="0">
                    <a:pos x="100" y="3"/>
                  </a:cxn>
                  <a:cxn ang="0">
                    <a:pos x="110" y="5"/>
                  </a:cxn>
                  <a:cxn ang="0">
                    <a:pos x="110" y="5"/>
                  </a:cxn>
                  <a:cxn ang="0">
                    <a:pos x="123" y="8"/>
                  </a:cxn>
                  <a:cxn ang="0">
                    <a:pos x="134" y="13"/>
                  </a:cxn>
                  <a:cxn ang="0">
                    <a:pos x="147" y="18"/>
                  </a:cxn>
                  <a:cxn ang="0">
                    <a:pos x="147" y="18"/>
                  </a:cxn>
                  <a:cxn ang="0">
                    <a:pos x="142" y="24"/>
                  </a:cxn>
                  <a:cxn ang="0">
                    <a:pos x="131" y="37"/>
                  </a:cxn>
                  <a:cxn ang="0">
                    <a:pos x="113" y="50"/>
                  </a:cxn>
                  <a:cxn ang="0">
                    <a:pos x="102" y="55"/>
                  </a:cxn>
                  <a:cxn ang="0">
                    <a:pos x="89" y="60"/>
                  </a:cxn>
                  <a:cxn ang="0">
                    <a:pos x="89" y="60"/>
                  </a:cxn>
                  <a:cxn ang="0">
                    <a:pos x="71" y="63"/>
                  </a:cxn>
                  <a:cxn ang="0">
                    <a:pos x="58" y="63"/>
                  </a:cxn>
                  <a:cxn ang="0">
                    <a:pos x="50" y="60"/>
                  </a:cxn>
                  <a:cxn ang="0">
                    <a:pos x="37" y="55"/>
                  </a:cxn>
                  <a:cxn ang="0">
                    <a:pos x="37" y="55"/>
                  </a:cxn>
                  <a:cxn ang="0">
                    <a:pos x="24" y="50"/>
                  </a:cxn>
                  <a:cxn ang="0">
                    <a:pos x="16" y="45"/>
                  </a:cxn>
                  <a:cxn ang="0">
                    <a:pos x="10" y="37"/>
                  </a:cxn>
                  <a:cxn ang="0">
                    <a:pos x="0" y="24"/>
                  </a:cxn>
                </a:cxnLst>
                <a:rect l="0" t="0" r="r" b="b"/>
                <a:pathLst>
                  <a:path w="147" h="63">
                    <a:moveTo>
                      <a:pt x="0" y="24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5" y="18"/>
                    </a:lnTo>
                    <a:lnTo>
                      <a:pt x="18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71" y="0"/>
                    </a:lnTo>
                    <a:lnTo>
                      <a:pt x="86" y="0"/>
                    </a:lnTo>
                    <a:lnTo>
                      <a:pt x="100" y="3"/>
                    </a:lnTo>
                    <a:lnTo>
                      <a:pt x="110" y="5"/>
                    </a:lnTo>
                    <a:lnTo>
                      <a:pt x="110" y="5"/>
                    </a:lnTo>
                    <a:lnTo>
                      <a:pt x="123" y="8"/>
                    </a:lnTo>
                    <a:lnTo>
                      <a:pt x="134" y="13"/>
                    </a:lnTo>
                    <a:lnTo>
                      <a:pt x="147" y="18"/>
                    </a:lnTo>
                    <a:lnTo>
                      <a:pt x="147" y="18"/>
                    </a:lnTo>
                    <a:lnTo>
                      <a:pt x="142" y="24"/>
                    </a:lnTo>
                    <a:lnTo>
                      <a:pt x="131" y="37"/>
                    </a:lnTo>
                    <a:lnTo>
                      <a:pt x="113" y="50"/>
                    </a:lnTo>
                    <a:lnTo>
                      <a:pt x="102" y="55"/>
                    </a:lnTo>
                    <a:lnTo>
                      <a:pt x="89" y="60"/>
                    </a:lnTo>
                    <a:lnTo>
                      <a:pt x="89" y="60"/>
                    </a:lnTo>
                    <a:lnTo>
                      <a:pt x="71" y="63"/>
                    </a:lnTo>
                    <a:lnTo>
                      <a:pt x="58" y="63"/>
                    </a:lnTo>
                    <a:lnTo>
                      <a:pt x="50" y="60"/>
                    </a:lnTo>
                    <a:lnTo>
                      <a:pt x="37" y="55"/>
                    </a:lnTo>
                    <a:lnTo>
                      <a:pt x="37" y="55"/>
                    </a:lnTo>
                    <a:lnTo>
                      <a:pt x="24" y="50"/>
                    </a:lnTo>
                    <a:lnTo>
                      <a:pt x="16" y="45"/>
                    </a:lnTo>
                    <a:lnTo>
                      <a:pt x="10" y="37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DE6A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3" name="Freeform 606"/>
              <p:cNvSpPr>
                <a:spLocks/>
              </p:cNvSpPr>
              <p:nvPr/>
            </p:nvSpPr>
            <p:spPr bwMode="auto">
              <a:xfrm>
                <a:off x="4173538" y="2938463"/>
                <a:ext cx="271463" cy="366713"/>
              </a:xfrm>
              <a:custGeom>
                <a:avLst/>
                <a:gdLst/>
                <a:ahLst/>
                <a:cxnLst>
                  <a:cxn ang="0">
                    <a:pos x="105" y="0"/>
                  </a:cxn>
                  <a:cxn ang="0">
                    <a:pos x="105" y="0"/>
                  </a:cxn>
                  <a:cxn ang="0">
                    <a:pos x="87" y="0"/>
                  </a:cxn>
                  <a:cxn ang="0">
                    <a:pos x="71" y="2"/>
                  </a:cxn>
                  <a:cxn ang="0">
                    <a:pos x="55" y="10"/>
                  </a:cxn>
                  <a:cxn ang="0">
                    <a:pos x="40" y="23"/>
                  </a:cxn>
                  <a:cxn ang="0">
                    <a:pos x="29" y="39"/>
                  </a:cxn>
                  <a:cxn ang="0">
                    <a:pos x="16" y="58"/>
                  </a:cxn>
                  <a:cxn ang="0">
                    <a:pos x="8" y="79"/>
                  </a:cxn>
                  <a:cxn ang="0">
                    <a:pos x="3" y="102"/>
                  </a:cxn>
                  <a:cxn ang="0">
                    <a:pos x="3" y="102"/>
                  </a:cxn>
                  <a:cxn ang="0">
                    <a:pos x="0" y="118"/>
                  </a:cxn>
                  <a:cxn ang="0">
                    <a:pos x="0" y="136"/>
                  </a:cxn>
                  <a:cxn ang="0">
                    <a:pos x="3" y="152"/>
                  </a:cxn>
                  <a:cxn ang="0">
                    <a:pos x="5" y="168"/>
                  </a:cxn>
                  <a:cxn ang="0">
                    <a:pos x="11" y="181"/>
                  </a:cxn>
                  <a:cxn ang="0">
                    <a:pos x="16" y="197"/>
                  </a:cxn>
                  <a:cxn ang="0">
                    <a:pos x="24" y="207"/>
                  </a:cxn>
                  <a:cxn ang="0">
                    <a:pos x="32" y="218"/>
                  </a:cxn>
                  <a:cxn ang="0">
                    <a:pos x="32" y="218"/>
                  </a:cxn>
                  <a:cxn ang="0">
                    <a:pos x="47" y="215"/>
                  </a:cxn>
                  <a:cxn ang="0">
                    <a:pos x="68" y="215"/>
                  </a:cxn>
                  <a:cxn ang="0">
                    <a:pos x="89" y="220"/>
                  </a:cxn>
                  <a:cxn ang="0">
                    <a:pos x="110" y="231"/>
                  </a:cxn>
                  <a:cxn ang="0">
                    <a:pos x="110" y="231"/>
                  </a:cxn>
                  <a:cxn ang="0">
                    <a:pos x="121" y="223"/>
                  </a:cxn>
                  <a:cxn ang="0">
                    <a:pos x="131" y="215"/>
                  </a:cxn>
                  <a:cxn ang="0">
                    <a:pos x="147" y="194"/>
                  </a:cxn>
                  <a:cxn ang="0">
                    <a:pos x="160" y="168"/>
                  </a:cxn>
                  <a:cxn ang="0">
                    <a:pos x="168" y="136"/>
                  </a:cxn>
                  <a:cxn ang="0">
                    <a:pos x="168" y="136"/>
                  </a:cxn>
                  <a:cxn ang="0">
                    <a:pos x="171" y="113"/>
                  </a:cxn>
                  <a:cxn ang="0">
                    <a:pos x="168" y="89"/>
                  </a:cxn>
                  <a:cxn ang="0">
                    <a:pos x="165" y="68"/>
                  </a:cxn>
                  <a:cxn ang="0">
                    <a:pos x="157" y="47"/>
                  </a:cxn>
                  <a:cxn ang="0">
                    <a:pos x="147" y="31"/>
                  </a:cxn>
                  <a:cxn ang="0">
                    <a:pos x="134" y="18"/>
                  </a:cxn>
                  <a:cxn ang="0">
                    <a:pos x="121" y="8"/>
                  </a:cxn>
                  <a:cxn ang="0">
                    <a:pos x="105" y="0"/>
                  </a:cxn>
                  <a:cxn ang="0">
                    <a:pos x="105" y="0"/>
                  </a:cxn>
                </a:cxnLst>
                <a:rect l="0" t="0" r="r" b="b"/>
                <a:pathLst>
                  <a:path w="171" h="231">
                    <a:moveTo>
                      <a:pt x="105" y="0"/>
                    </a:moveTo>
                    <a:lnTo>
                      <a:pt x="105" y="0"/>
                    </a:lnTo>
                    <a:lnTo>
                      <a:pt x="87" y="0"/>
                    </a:lnTo>
                    <a:lnTo>
                      <a:pt x="71" y="2"/>
                    </a:lnTo>
                    <a:lnTo>
                      <a:pt x="55" y="10"/>
                    </a:lnTo>
                    <a:lnTo>
                      <a:pt x="40" y="23"/>
                    </a:lnTo>
                    <a:lnTo>
                      <a:pt x="29" y="39"/>
                    </a:lnTo>
                    <a:lnTo>
                      <a:pt x="16" y="58"/>
                    </a:lnTo>
                    <a:lnTo>
                      <a:pt x="8" y="79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0" y="118"/>
                    </a:lnTo>
                    <a:lnTo>
                      <a:pt x="0" y="136"/>
                    </a:lnTo>
                    <a:lnTo>
                      <a:pt x="3" y="152"/>
                    </a:lnTo>
                    <a:lnTo>
                      <a:pt x="5" y="168"/>
                    </a:lnTo>
                    <a:lnTo>
                      <a:pt x="11" y="181"/>
                    </a:lnTo>
                    <a:lnTo>
                      <a:pt x="16" y="197"/>
                    </a:lnTo>
                    <a:lnTo>
                      <a:pt x="24" y="207"/>
                    </a:lnTo>
                    <a:lnTo>
                      <a:pt x="32" y="218"/>
                    </a:lnTo>
                    <a:lnTo>
                      <a:pt x="32" y="218"/>
                    </a:lnTo>
                    <a:lnTo>
                      <a:pt x="47" y="215"/>
                    </a:lnTo>
                    <a:lnTo>
                      <a:pt x="68" y="215"/>
                    </a:lnTo>
                    <a:lnTo>
                      <a:pt x="89" y="220"/>
                    </a:lnTo>
                    <a:lnTo>
                      <a:pt x="110" y="231"/>
                    </a:lnTo>
                    <a:lnTo>
                      <a:pt x="110" y="231"/>
                    </a:lnTo>
                    <a:lnTo>
                      <a:pt x="121" y="223"/>
                    </a:lnTo>
                    <a:lnTo>
                      <a:pt x="131" y="215"/>
                    </a:lnTo>
                    <a:lnTo>
                      <a:pt x="147" y="194"/>
                    </a:lnTo>
                    <a:lnTo>
                      <a:pt x="160" y="168"/>
                    </a:lnTo>
                    <a:lnTo>
                      <a:pt x="168" y="136"/>
                    </a:lnTo>
                    <a:lnTo>
                      <a:pt x="168" y="136"/>
                    </a:lnTo>
                    <a:lnTo>
                      <a:pt x="171" y="113"/>
                    </a:lnTo>
                    <a:lnTo>
                      <a:pt x="168" y="89"/>
                    </a:lnTo>
                    <a:lnTo>
                      <a:pt x="165" y="68"/>
                    </a:lnTo>
                    <a:lnTo>
                      <a:pt x="157" y="47"/>
                    </a:lnTo>
                    <a:lnTo>
                      <a:pt x="147" y="31"/>
                    </a:lnTo>
                    <a:lnTo>
                      <a:pt x="134" y="18"/>
                    </a:lnTo>
                    <a:lnTo>
                      <a:pt x="121" y="8"/>
                    </a:lnTo>
                    <a:lnTo>
                      <a:pt x="105" y="0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8A42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4" name="Freeform 607"/>
              <p:cNvSpPr>
                <a:spLocks/>
              </p:cNvSpPr>
              <p:nvPr/>
            </p:nvSpPr>
            <p:spPr bwMode="auto">
              <a:xfrm>
                <a:off x="4191000" y="2959101"/>
                <a:ext cx="236538" cy="333375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89" y="0"/>
                  </a:cxn>
                  <a:cxn ang="0">
                    <a:pos x="73" y="0"/>
                  </a:cxn>
                  <a:cxn ang="0">
                    <a:pos x="57" y="5"/>
                  </a:cxn>
                  <a:cxn ang="0">
                    <a:pos x="44" y="13"/>
                  </a:cxn>
                  <a:cxn ang="0">
                    <a:pos x="31" y="26"/>
                  </a:cxn>
                  <a:cxn ang="0">
                    <a:pos x="21" y="42"/>
                  </a:cxn>
                  <a:cxn ang="0">
                    <a:pos x="13" y="58"/>
                  </a:cxn>
                  <a:cxn ang="0">
                    <a:pos x="5" y="79"/>
                  </a:cxn>
                  <a:cxn ang="0">
                    <a:pos x="2" y="100"/>
                  </a:cxn>
                  <a:cxn ang="0">
                    <a:pos x="2" y="100"/>
                  </a:cxn>
                  <a:cxn ang="0">
                    <a:pos x="0" y="116"/>
                  </a:cxn>
                  <a:cxn ang="0">
                    <a:pos x="2" y="131"/>
                  </a:cxn>
                  <a:cxn ang="0">
                    <a:pos x="2" y="147"/>
                  </a:cxn>
                  <a:cxn ang="0">
                    <a:pos x="8" y="160"/>
                  </a:cxn>
                  <a:cxn ang="0">
                    <a:pos x="13" y="173"/>
                  </a:cxn>
                  <a:cxn ang="0">
                    <a:pos x="18" y="184"/>
                  </a:cxn>
                  <a:cxn ang="0">
                    <a:pos x="26" y="194"/>
                  </a:cxn>
                  <a:cxn ang="0">
                    <a:pos x="34" y="202"/>
                  </a:cxn>
                  <a:cxn ang="0">
                    <a:pos x="34" y="202"/>
                  </a:cxn>
                  <a:cxn ang="0">
                    <a:pos x="60" y="202"/>
                  </a:cxn>
                  <a:cxn ang="0">
                    <a:pos x="73" y="205"/>
                  </a:cxn>
                  <a:cxn ang="0">
                    <a:pos x="86" y="210"/>
                  </a:cxn>
                  <a:cxn ang="0">
                    <a:pos x="86" y="210"/>
                  </a:cxn>
                  <a:cxn ang="0">
                    <a:pos x="99" y="205"/>
                  </a:cxn>
                  <a:cxn ang="0">
                    <a:pos x="110" y="197"/>
                  </a:cxn>
                  <a:cxn ang="0">
                    <a:pos x="118" y="186"/>
                  </a:cxn>
                  <a:cxn ang="0">
                    <a:pos x="128" y="176"/>
                  </a:cxn>
                  <a:cxn ang="0">
                    <a:pos x="133" y="163"/>
                  </a:cxn>
                  <a:cxn ang="0">
                    <a:pos x="141" y="147"/>
                  </a:cxn>
                  <a:cxn ang="0">
                    <a:pos x="144" y="131"/>
                  </a:cxn>
                  <a:cxn ang="0">
                    <a:pos x="149" y="116"/>
                  </a:cxn>
                  <a:cxn ang="0">
                    <a:pos x="149" y="116"/>
                  </a:cxn>
                  <a:cxn ang="0">
                    <a:pos x="149" y="92"/>
                  </a:cxn>
                  <a:cxn ang="0">
                    <a:pos x="146" y="73"/>
                  </a:cxn>
                  <a:cxn ang="0">
                    <a:pos x="144" y="52"/>
                  </a:cxn>
                  <a:cxn ang="0">
                    <a:pos x="136" y="37"/>
                  </a:cxn>
                  <a:cxn ang="0">
                    <a:pos x="125" y="24"/>
                  </a:cxn>
                  <a:cxn ang="0">
                    <a:pos x="115" y="10"/>
                  </a:cxn>
                  <a:cxn ang="0">
                    <a:pos x="102" y="3"/>
                  </a:cxn>
                  <a:cxn ang="0">
                    <a:pos x="89" y="0"/>
                  </a:cxn>
                  <a:cxn ang="0">
                    <a:pos x="89" y="0"/>
                  </a:cxn>
                </a:cxnLst>
                <a:rect l="0" t="0" r="r" b="b"/>
                <a:pathLst>
                  <a:path w="149" h="210">
                    <a:moveTo>
                      <a:pt x="89" y="0"/>
                    </a:moveTo>
                    <a:lnTo>
                      <a:pt x="89" y="0"/>
                    </a:lnTo>
                    <a:lnTo>
                      <a:pt x="73" y="0"/>
                    </a:lnTo>
                    <a:lnTo>
                      <a:pt x="57" y="5"/>
                    </a:lnTo>
                    <a:lnTo>
                      <a:pt x="44" y="13"/>
                    </a:lnTo>
                    <a:lnTo>
                      <a:pt x="31" y="26"/>
                    </a:lnTo>
                    <a:lnTo>
                      <a:pt x="21" y="42"/>
                    </a:lnTo>
                    <a:lnTo>
                      <a:pt x="13" y="58"/>
                    </a:lnTo>
                    <a:lnTo>
                      <a:pt x="5" y="79"/>
                    </a:lnTo>
                    <a:lnTo>
                      <a:pt x="2" y="100"/>
                    </a:lnTo>
                    <a:lnTo>
                      <a:pt x="2" y="100"/>
                    </a:lnTo>
                    <a:lnTo>
                      <a:pt x="0" y="116"/>
                    </a:lnTo>
                    <a:lnTo>
                      <a:pt x="2" y="131"/>
                    </a:lnTo>
                    <a:lnTo>
                      <a:pt x="2" y="147"/>
                    </a:lnTo>
                    <a:lnTo>
                      <a:pt x="8" y="160"/>
                    </a:lnTo>
                    <a:lnTo>
                      <a:pt x="13" y="173"/>
                    </a:lnTo>
                    <a:lnTo>
                      <a:pt x="18" y="184"/>
                    </a:lnTo>
                    <a:lnTo>
                      <a:pt x="26" y="194"/>
                    </a:lnTo>
                    <a:lnTo>
                      <a:pt x="34" y="202"/>
                    </a:lnTo>
                    <a:lnTo>
                      <a:pt x="34" y="202"/>
                    </a:lnTo>
                    <a:lnTo>
                      <a:pt x="60" y="202"/>
                    </a:lnTo>
                    <a:lnTo>
                      <a:pt x="73" y="205"/>
                    </a:lnTo>
                    <a:lnTo>
                      <a:pt x="86" y="210"/>
                    </a:lnTo>
                    <a:lnTo>
                      <a:pt x="86" y="210"/>
                    </a:lnTo>
                    <a:lnTo>
                      <a:pt x="99" y="205"/>
                    </a:lnTo>
                    <a:lnTo>
                      <a:pt x="110" y="197"/>
                    </a:lnTo>
                    <a:lnTo>
                      <a:pt x="118" y="186"/>
                    </a:lnTo>
                    <a:lnTo>
                      <a:pt x="128" y="176"/>
                    </a:lnTo>
                    <a:lnTo>
                      <a:pt x="133" y="163"/>
                    </a:lnTo>
                    <a:lnTo>
                      <a:pt x="141" y="147"/>
                    </a:lnTo>
                    <a:lnTo>
                      <a:pt x="144" y="131"/>
                    </a:lnTo>
                    <a:lnTo>
                      <a:pt x="149" y="116"/>
                    </a:lnTo>
                    <a:lnTo>
                      <a:pt x="149" y="116"/>
                    </a:lnTo>
                    <a:lnTo>
                      <a:pt x="149" y="92"/>
                    </a:lnTo>
                    <a:lnTo>
                      <a:pt x="146" y="73"/>
                    </a:lnTo>
                    <a:lnTo>
                      <a:pt x="144" y="52"/>
                    </a:lnTo>
                    <a:lnTo>
                      <a:pt x="136" y="37"/>
                    </a:lnTo>
                    <a:lnTo>
                      <a:pt x="125" y="24"/>
                    </a:lnTo>
                    <a:lnTo>
                      <a:pt x="115" y="10"/>
                    </a:lnTo>
                    <a:lnTo>
                      <a:pt x="102" y="3"/>
                    </a:lnTo>
                    <a:lnTo>
                      <a:pt x="89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5" name="Freeform 608"/>
              <p:cNvSpPr>
                <a:spLocks/>
              </p:cNvSpPr>
              <p:nvPr/>
            </p:nvSpPr>
            <p:spPr bwMode="auto">
              <a:xfrm>
                <a:off x="4294188" y="3238501"/>
                <a:ext cx="17463" cy="12700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8" y="8"/>
                  </a:cxn>
                  <a:cxn ang="0">
                    <a:pos x="3" y="8"/>
                  </a:cxn>
                  <a:cxn ang="0">
                    <a:pos x="3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1" y="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lnTo>
                      <a:pt x="11" y="5"/>
                    </a:lnTo>
                    <a:lnTo>
                      <a:pt x="8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6" name="Freeform 609"/>
              <p:cNvSpPr>
                <a:spLocks/>
              </p:cNvSpPr>
              <p:nvPr/>
            </p:nvSpPr>
            <p:spPr bwMode="auto">
              <a:xfrm>
                <a:off x="4194175" y="2959101"/>
                <a:ext cx="233363" cy="204788"/>
              </a:xfrm>
              <a:custGeom>
                <a:avLst/>
                <a:gdLst/>
                <a:ahLst/>
                <a:cxnLst>
                  <a:cxn ang="0">
                    <a:pos x="84" y="18"/>
                  </a:cxn>
                  <a:cxn ang="0">
                    <a:pos x="84" y="18"/>
                  </a:cxn>
                  <a:cxn ang="0">
                    <a:pos x="97" y="21"/>
                  </a:cxn>
                  <a:cxn ang="0">
                    <a:pos x="110" y="29"/>
                  </a:cxn>
                  <a:cxn ang="0">
                    <a:pos x="121" y="39"/>
                  </a:cxn>
                  <a:cxn ang="0">
                    <a:pos x="131" y="52"/>
                  </a:cxn>
                  <a:cxn ang="0">
                    <a:pos x="137" y="71"/>
                  </a:cxn>
                  <a:cxn ang="0">
                    <a:pos x="142" y="87"/>
                  </a:cxn>
                  <a:cxn ang="0">
                    <a:pos x="144" y="108"/>
                  </a:cxn>
                  <a:cxn ang="0">
                    <a:pos x="144" y="129"/>
                  </a:cxn>
                  <a:cxn ang="0">
                    <a:pos x="144" y="129"/>
                  </a:cxn>
                  <a:cxn ang="0">
                    <a:pos x="147" y="116"/>
                  </a:cxn>
                  <a:cxn ang="0">
                    <a:pos x="147" y="116"/>
                  </a:cxn>
                  <a:cxn ang="0">
                    <a:pos x="147" y="92"/>
                  </a:cxn>
                  <a:cxn ang="0">
                    <a:pos x="144" y="73"/>
                  </a:cxn>
                  <a:cxn ang="0">
                    <a:pos x="142" y="52"/>
                  </a:cxn>
                  <a:cxn ang="0">
                    <a:pos x="134" y="37"/>
                  </a:cxn>
                  <a:cxn ang="0">
                    <a:pos x="123" y="24"/>
                  </a:cxn>
                  <a:cxn ang="0">
                    <a:pos x="113" y="10"/>
                  </a:cxn>
                  <a:cxn ang="0">
                    <a:pos x="100" y="3"/>
                  </a:cxn>
                  <a:cxn ang="0">
                    <a:pos x="87" y="0"/>
                  </a:cxn>
                  <a:cxn ang="0">
                    <a:pos x="87" y="0"/>
                  </a:cxn>
                  <a:cxn ang="0">
                    <a:pos x="71" y="0"/>
                  </a:cxn>
                  <a:cxn ang="0">
                    <a:pos x="55" y="5"/>
                  </a:cxn>
                  <a:cxn ang="0">
                    <a:pos x="42" y="13"/>
                  </a:cxn>
                  <a:cxn ang="0">
                    <a:pos x="29" y="26"/>
                  </a:cxn>
                  <a:cxn ang="0">
                    <a:pos x="19" y="42"/>
                  </a:cxn>
                  <a:cxn ang="0">
                    <a:pos x="11" y="58"/>
                  </a:cxn>
                  <a:cxn ang="0">
                    <a:pos x="3" y="79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5"/>
                  </a:cxn>
                  <a:cxn ang="0">
                    <a:pos x="0" y="105"/>
                  </a:cxn>
                  <a:cxn ang="0">
                    <a:pos x="6" y="87"/>
                  </a:cxn>
                  <a:cxn ang="0">
                    <a:pos x="11" y="68"/>
                  </a:cxn>
                  <a:cxn ang="0">
                    <a:pos x="21" y="52"/>
                  </a:cxn>
                  <a:cxn ang="0">
                    <a:pos x="32" y="39"/>
                  </a:cxn>
                  <a:cxn ang="0">
                    <a:pos x="42" y="31"/>
                  </a:cxn>
                  <a:cxn ang="0">
                    <a:pos x="55" y="24"/>
                  </a:cxn>
                  <a:cxn ang="0">
                    <a:pos x="68" y="18"/>
                  </a:cxn>
                  <a:cxn ang="0">
                    <a:pos x="84" y="18"/>
                  </a:cxn>
                  <a:cxn ang="0">
                    <a:pos x="84" y="18"/>
                  </a:cxn>
                </a:cxnLst>
                <a:rect l="0" t="0" r="r" b="b"/>
                <a:pathLst>
                  <a:path w="147" h="129">
                    <a:moveTo>
                      <a:pt x="84" y="18"/>
                    </a:moveTo>
                    <a:lnTo>
                      <a:pt x="84" y="18"/>
                    </a:lnTo>
                    <a:lnTo>
                      <a:pt x="97" y="21"/>
                    </a:lnTo>
                    <a:lnTo>
                      <a:pt x="110" y="29"/>
                    </a:lnTo>
                    <a:lnTo>
                      <a:pt x="121" y="39"/>
                    </a:lnTo>
                    <a:lnTo>
                      <a:pt x="131" y="52"/>
                    </a:lnTo>
                    <a:lnTo>
                      <a:pt x="137" y="71"/>
                    </a:lnTo>
                    <a:lnTo>
                      <a:pt x="142" y="87"/>
                    </a:lnTo>
                    <a:lnTo>
                      <a:pt x="144" y="108"/>
                    </a:lnTo>
                    <a:lnTo>
                      <a:pt x="144" y="129"/>
                    </a:lnTo>
                    <a:lnTo>
                      <a:pt x="144" y="129"/>
                    </a:lnTo>
                    <a:lnTo>
                      <a:pt x="147" y="116"/>
                    </a:lnTo>
                    <a:lnTo>
                      <a:pt x="147" y="116"/>
                    </a:lnTo>
                    <a:lnTo>
                      <a:pt x="147" y="92"/>
                    </a:lnTo>
                    <a:lnTo>
                      <a:pt x="144" y="73"/>
                    </a:lnTo>
                    <a:lnTo>
                      <a:pt x="142" y="52"/>
                    </a:lnTo>
                    <a:lnTo>
                      <a:pt x="134" y="37"/>
                    </a:lnTo>
                    <a:lnTo>
                      <a:pt x="123" y="24"/>
                    </a:lnTo>
                    <a:lnTo>
                      <a:pt x="113" y="10"/>
                    </a:lnTo>
                    <a:lnTo>
                      <a:pt x="100" y="3"/>
                    </a:lnTo>
                    <a:lnTo>
                      <a:pt x="87" y="0"/>
                    </a:lnTo>
                    <a:lnTo>
                      <a:pt x="87" y="0"/>
                    </a:lnTo>
                    <a:lnTo>
                      <a:pt x="71" y="0"/>
                    </a:lnTo>
                    <a:lnTo>
                      <a:pt x="55" y="5"/>
                    </a:lnTo>
                    <a:lnTo>
                      <a:pt x="42" y="13"/>
                    </a:lnTo>
                    <a:lnTo>
                      <a:pt x="29" y="26"/>
                    </a:lnTo>
                    <a:lnTo>
                      <a:pt x="19" y="42"/>
                    </a:lnTo>
                    <a:lnTo>
                      <a:pt x="11" y="58"/>
                    </a:lnTo>
                    <a:lnTo>
                      <a:pt x="3" y="79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6" y="87"/>
                    </a:lnTo>
                    <a:lnTo>
                      <a:pt x="11" y="68"/>
                    </a:lnTo>
                    <a:lnTo>
                      <a:pt x="21" y="52"/>
                    </a:lnTo>
                    <a:lnTo>
                      <a:pt x="32" y="39"/>
                    </a:lnTo>
                    <a:lnTo>
                      <a:pt x="42" y="31"/>
                    </a:lnTo>
                    <a:lnTo>
                      <a:pt x="55" y="24"/>
                    </a:lnTo>
                    <a:lnTo>
                      <a:pt x="68" y="18"/>
                    </a:lnTo>
                    <a:lnTo>
                      <a:pt x="84" y="18"/>
                    </a:lnTo>
                    <a:lnTo>
                      <a:pt x="84" y="18"/>
                    </a:lnTo>
                    <a:close/>
                  </a:path>
                </a:pathLst>
              </a:custGeom>
              <a:solidFill>
                <a:srgbClr val="E7E8E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7" name="Freeform 610"/>
              <p:cNvSpPr>
                <a:spLocks/>
              </p:cNvSpPr>
              <p:nvPr/>
            </p:nvSpPr>
            <p:spPr bwMode="auto">
              <a:xfrm>
                <a:off x="4157663" y="3233738"/>
                <a:ext cx="257175" cy="104775"/>
              </a:xfrm>
              <a:custGeom>
                <a:avLst/>
                <a:gdLst/>
                <a:ahLst/>
                <a:cxnLst>
                  <a:cxn ang="0">
                    <a:pos x="162" y="45"/>
                  </a:cxn>
                  <a:cxn ang="0">
                    <a:pos x="162" y="45"/>
                  </a:cxn>
                  <a:cxn ang="0">
                    <a:pos x="160" y="40"/>
                  </a:cxn>
                  <a:cxn ang="0">
                    <a:pos x="152" y="27"/>
                  </a:cxn>
                  <a:cxn ang="0">
                    <a:pos x="144" y="19"/>
                  </a:cxn>
                  <a:cxn ang="0">
                    <a:pos x="133" y="11"/>
                  </a:cxn>
                  <a:cxn ang="0">
                    <a:pos x="120" y="6"/>
                  </a:cxn>
                  <a:cxn ang="0">
                    <a:pos x="105" y="3"/>
                  </a:cxn>
                  <a:cxn ang="0">
                    <a:pos x="105" y="3"/>
                  </a:cxn>
                  <a:cxn ang="0">
                    <a:pos x="57" y="0"/>
                  </a:cxn>
                  <a:cxn ang="0">
                    <a:pos x="36" y="3"/>
                  </a:cxn>
                  <a:cxn ang="0">
                    <a:pos x="36" y="3"/>
                  </a:cxn>
                  <a:cxn ang="0">
                    <a:pos x="23" y="6"/>
                  </a:cxn>
                  <a:cxn ang="0">
                    <a:pos x="13" y="11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5" y="24"/>
                  </a:cxn>
                  <a:cxn ang="0">
                    <a:pos x="15" y="37"/>
                  </a:cxn>
                  <a:cxn ang="0">
                    <a:pos x="23" y="45"/>
                  </a:cxn>
                  <a:cxn ang="0">
                    <a:pos x="34" y="53"/>
                  </a:cxn>
                  <a:cxn ang="0">
                    <a:pos x="44" y="58"/>
                  </a:cxn>
                  <a:cxn ang="0">
                    <a:pos x="57" y="61"/>
                  </a:cxn>
                  <a:cxn ang="0">
                    <a:pos x="57" y="61"/>
                  </a:cxn>
                  <a:cxn ang="0">
                    <a:pos x="97" y="66"/>
                  </a:cxn>
                  <a:cxn ang="0">
                    <a:pos x="110" y="66"/>
                  </a:cxn>
                  <a:cxn ang="0">
                    <a:pos x="123" y="63"/>
                  </a:cxn>
                  <a:cxn ang="0">
                    <a:pos x="123" y="63"/>
                  </a:cxn>
                  <a:cxn ang="0">
                    <a:pos x="149" y="50"/>
                  </a:cxn>
                  <a:cxn ang="0">
                    <a:pos x="162" y="45"/>
                  </a:cxn>
                  <a:cxn ang="0">
                    <a:pos x="162" y="45"/>
                  </a:cxn>
                </a:cxnLst>
                <a:rect l="0" t="0" r="r" b="b"/>
                <a:pathLst>
                  <a:path w="162" h="66">
                    <a:moveTo>
                      <a:pt x="162" y="45"/>
                    </a:moveTo>
                    <a:lnTo>
                      <a:pt x="162" y="45"/>
                    </a:lnTo>
                    <a:lnTo>
                      <a:pt x="160" y="40"/>
                    </a:lnTo>
                    <a:lnTo>
                      <a:pt x="152" y="27"/>
                    </a:lnTo>
                    <a:lnTo>
                      <a:pt x="144" y="19"/>
                    </a:lnTo>
                    <a:lnTo>
                      <a:pt x="133" y="11"/>
                    </a:lnTo>
                    <a:lnTo>
                      <a:pt x="120" y="6"/>
                    </a:lnTo>
                    <a:lnTo>
                      <a:pt x="105" y="3"/>
                    </a:lnTo>
                    <a:lnTo>
                      <a:pt x="105" y="3"/>
                    </a:lnTo>
                    <a:lnTo>
                      <a:pt x="57" y="0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23" y="6"/>
                    </a:lnTo>
                    <a:lnTo>
                      <a:pt x="13" y="11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5" y="24"/>
                    </a:lnTo>
                    <a:lnTo>
                      <a:pt x="15" y="37"/>
                    </a:lnTo>
                    <a:lnTo>
                      <a:pt x="23" y="45"/>
                    </a:lnTo>
                    <a:lnTo>
                      <a:pt x="34" y="53"/>
                    </a:lnTo>
                    <a:lnTo>
                      <a:pt x="44" y="58"/>
                    </a:lnTo>
                    <a:lnTo>
                      <a:pt x="57" y="61"/>
                    </a:lnTo>
                    <a:lnTo>
                      <a:pt x="57" y="61"/>
                    </a:lnTo>
                    <a:lnTo>
                      <a:pt x="97" y="66"/>
                    </a:lnTo>
                    <a:lnTo>
                      <a:pt x="110" y="66"/>
                    </a:lnTo>
                    <a:lnTo>
                      <a:pt x="123" y="63"/>
                    </a:lnTo>
                    <a:lnTo>
                      <a:pt x="123" y="63"/>
                    </a:lnTo>
                    <a:lnTo>
                      <a:pt x="149" y="50"/>
                    </a:lnTo>
                    <a:lnTo>
                      <a:pt x="162" y="45"/>
                    </a:lnTo>
                    <a:lnTo>
                      <a:pt x="162" y="45"/>
                    </a:lnTo>
                    <a:close/>
                  </a:path>
                </a:pathLst>
              </a:custGeom>
              <a:solidFill>
                <a:srgbClr val="DE6A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8" name="Freeform 611"/>
              <p:cNvSpPr>
                <a:spLocks/>
              </p:cNvSpPr>
              <p:nvPr/>
            </p:nvSpPr>
            <p:spPr bwMode="auto">
              <a:xfrm>
                <a:off x="3849688" y="3021013"/>
                <a:ext cx="174625" cy="222250"/>
              </a:xfrm>
              <a:custGeom>
                <a:avLst/>
                <a:gdLst/>
                <a:ahLst/>
                <a:cxnLst>
                  <a:cxn ang="0">
                    <a:pos x="0" y="77"/>
                  </a:cxn>
                  <a:cxn ang="0">
                    <a:pos x="0" y="77"/>
                  </a:cxn>
                  <a:cxn ang="0">
                    <a:pos x="5" y="92"/>
                  </a:cxn>
                  <a:cxn ang="0">
                    <a:pos x="10" y="105"/>
                  </a:cxn>
                  <a:cxn ang="0">
                    <a:pos x="15" y="116"/>
                  </a:cxn>
                  <a:cxn ang="0">
                    <a:pos x="23" y="124"/>
                  </a:cxn>
                  <a:cxn ang="0">
                    <a:pos x="34" y="132"/>
                  </a:cxn>
                  <a:cxn ang="0">
                    <a:pos x="44" y="137"/>
                  </a:cxn>
                  <a:cxn ang="0">
                    <a:pos x="55" y="140"/>
                  </a:cxn>
                  <a:cxn ang="0">
                    <a:pos x="65" y="140"/>
                  </a:cxn>
                  <a:cxn ang="0">
                    <a:pos x="65" y="140"/>
                  </a:cxn>
                  <a:cxn ang="0">
                    <a:pos x="76" y="137"/>
                  </a:cxn>
                  <a:cxn ang="0">
                    <a:pos x="86" y="132"/>
                  </a:cxn>
                  <a:cxn ang="0">
                    <a:pos x="94" y="124"/>
                  </a:cxn>
                  <a:cxn ang="0">
                    <a:pos x="102" y="113"/>
                  </a:cxn>
                  <a:cxn ang="0">
                    <a:pos x="107" y="103"/>
                  </a:cxn>
                  <a:cxn ang="0">
                    <a:pos x="110" y="90"/>
                  </a:cxn>
                  <a:cxn ang="0">
                    <a:pos x="110" y="77"/>
                  </a:cxn>
                  <a:cxn ang="0">
                    <a:pos x="110" y="61"/>
                  </a:cxn>
                  <a:cxn ang="0">
                    <a:pos x="110" y="61"/>
                  </a:cxn>
                  <a:cxn ang="0">
                    <a:pos x="105" y="48"/>
                  </a:cxn>
                  <a:cxn ang="0">
                    <a:pos x="99" y="34"/>
                  </a:cxn>
                  <a:cxn ang="0">
                    <a:pos x="94" y="24"/>
                  </a:cxn>
                  <a:cxn ang="0">
                    <a:pos x="86" y="16"/>
                  </a:cxn>
                  <a:cxn ang="0">
                    <a:pos x="76" y="8"/>
                  </a:cxn>
                  <a:cxn ang="0">
                    <a:pos x="65" y="3"/>
                  </a:cxn>
                  <a:cxn ang="0">
                    <a:pos x="55" y="0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34" y="3"/>
                  </a:cxn>
                  <a:cxn ang="0">
                    <a:pos x="23" y="8"/>
                  </a:cxn>
                  <a:cxn ang="0">
                    <a:pos x="15" y="16"/>
                  </a:cxn>
                  <a:cxn ang="0">
                    <a:pos x="8" y="27"/>
                  </a:cxn>
                  <a:cxn ang="0">
                    <a:pos x="2" y="37"/>
                  </a:cxn>
                  <a:cxn ang="0">
                    <a:pos x="0" y="50"/>
                  </a:cxn>
                  <a:cxn ang="0">
                    <a:pos x="0" y="63"/>
                  </a:cxn>
                  <a:cxn ang="0">
                    <a:pos x="0" y="77"/>
                  </a:cxn>
                  <a:cxn ang="0">
                    <a:pos x="0" y="77"/>
                  </a:cxn>
                </a:cxnLst>
                <a:rect l="0" t="0" r="r" b="b"/>
                <a:pathLst>
                  <a:path w="110" h="140">
                    <a:moveTo>
                      <a:pt x="0" y="77"/>
                    </a:moveTo>
                    <a:lnTo>
                      <a:pt x="0" y="77"/>
                    </a:lnTo>
                    <a:lnTo>
                      <a:pt x="5" y="92"/>
                    </a:lnTo>
                    <a:lnTo>
                      <a:pt x="10" y="105"/>
                    </a:lnTo>
                    <a:lnTo>
                      <a:pt x="15" y="116"/>
                    </a:lnTo>
                    <a:lnTo>
                      <a:pt x="23" y="124"/>
                    </a:lnTo>
                    <a:lnTo>
                      <a:pt x="34" y="132"/>
                    </a:lnTo>
                    <a:lnTo>
                      <a:pt x="44" y="137"/>
                    </a:lnTo>
                    <a:lnTo>
                      <a:pt x="55" y="140"/>
                    </a:lnTo>
                    <a:lnTo>
                      <a:pt x="65" y="140"/>
                    </a:lnTo>
                    <a:lnTo>
                      <a:pt x="65" y="140"/>
                    </a:lnTo>
                    <a:lnTo>
                      <a:pt x="76" y="137"/>
                    </a:lnTo>
                    <a:lnTo>
                      <a:pt x="86" y="132"/>
                    </a:lnTo>
                    <a:lnTo>
                      <a:pt x="94" y="124"/>
                    </a:lnTo>
                    <a:lnTo>
                      <a:pt x="102" y="113"/>
                    </a:lnTo>
                    <a:lnTo>
                      <a:pt x="107" y="103"/>
                    </a:lnTo>
                    <a:lnTo>
                      <a:pt x="110" y="90"/>
                    </a:lnTo>
                    <a:lnTo>
                      <a:pt x="110" y="77"/>
                    </a:lnTo>
                    <a:lnTo>
                      <a:pt x="110" y="61"/>
                    </a:lnTo>
                    <a:lnTo>
                      <a:pt x="110" y="61"/>
                    </a:lnTo>
                    <a:lnTo>
                      <a:pt x="105" y="48"/>
                    </a:lnTo>
                    <a:lnTo>
                      <a:pt x="99" y="34"/>
                    </a:lnTo>
                    <a:lnTo>
                      <a:pt x="94" y="24"/>
                    </a:lnTo>
                    <a:lnTo>
                      <a:pt x="86" y="16"/>
                    </a:lnTo>
                    <a:lnTo>
                      <a:pt x="76" y="8"/>
                    </a:lnTo>
                    <a:lnTo>
                      <a:pt x="65" y="3"/>
                    </a:lnTo>
                    <a:lnTo>
                      <a:pt x="55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4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7"/>
                    </a:lnTo>
                    <a:lnTo>
                      <a:pt x="2" y="37"/>
                    </a:lnTo>
                    <a:lnTo>
                      <a:pt x="0" y="50"/>
                    </a:lnTo>
                    <a:lnTo>
                      <a:pt x="0" y="63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95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9" name="Freeform 612"/>
              <p:cNvSpPr>
                <a:spLocks/>
              </p:cNvSpPr>
              <p:nvPr/>
            </p:nvSpPr>
            <p:spPr bwMode="auto">
              <a:xfrm>
                <a:off x="3865563" y="3033713"/>
                <a:ext cx="141288" cy="196850"/>
              </a:xfrm>
              <a:custGeom>
                <a:avLst/>
                <a:gdLst/>
                <a:ahLst/>
                <a:cxnLst>
                  <a:cxn ang="0">
                    <a:pos x="3" y="69"/>
                  </a:cxn>
                  <a:cxn ang="0">
                    <a:pos x="3" y="69"/>
                  </a:cxn>
                  <a:cxn ang="0">
                    <a:pos x="5" y="82"/>
                  </a:cxn>
                  <a:cxn ang="0">
                    <a:pos x="8" y="92"/>
                  </a:cxn>
                  <a:cxn ang="0">
                    <a:pos x="13" y="103"/>
                  </a:cxn>
                  <a:cxn ang="0">
                    <a:pos x="21" y="111"/>
                  </a:cxn>
                  <a:cxn ang="0">
                    <a:pos x="29" y="116"/>
                  </a:cxn>
                  <a:cxn ang="0">
                    <a:pos x="37" y="121"/>
                  </a:cxn>
                  <a:cxn ang="0">
                    <a:pos x="45" y="124"/>
                  </a:cxn>
                  <a:cxn ang="0">
                    <a:pos x="55" y="124"/>
                  </a:cxn>
                  <a:cxn ang="0">
                    <a:pos x="55" y="124"/>
                  </a:cxn>
                  <a:cxn ang="0">
                    <a:pos x="63" y="121"/>
                  </a:cxn>
                  <a:cxn ang="0">
                    <a:pos x="71" y="116"/>
                  </a:cxn>
                  <a:cxn ang="0">
                    <a:pos x="76" y="108"/>
                  </a:cxn>
                  <a:cxn ang="0">
                    <a:pos x="81" y="100"/>
                  </a:cxn>
                  <a:cxn ang="0">
                    <a:pos x="87" y="90"/>
                  </a:cxn>
                  <a:cxn ang="0">
                    <a:pos x="89" y="79"/>
                  </a:cxn>
                  <a:cxn ang="0">
                    <a:pos x="89" y="66"/>
                  </a:cxn>
                  <a:cxn ang="0">
                    <a:pos x="89" y="55"/>
                  </a:cxn>
                  <a:cxn ang="0">
                    <a:pos x="89" y="55"/>
                  </a:cxn>
                  <a:cxn ang="0">
                    <a:pos x="87" y="42"/>
                  </a:cxn>
                  <a:cxn ang="0">
                    <a:pos x="81" y="32"/>
                  </a:cxn>
                  <a:cxn ang="0">
                    <a:pos x="76" y="21"/>
                  </a:cxn>
                  <a:cxn ang="0">
                    <a:pos x="68" y="13"/>
                  </a:cxn>
                  <a:cxn ang="0">
                    <a:pos x="63" y="8"/>
                  </a:cxn>
                  <a:cxn ang="0">
                    <a:pos x="53" y="3"/>
                  </a:cxn>
                  <a:cxn ang="0">
                    <a:pos x="45" y="0"/>
                  </a:cxn>
                  <a:cxn ang="0">
                    <a:pos x="37" y="0"/>
                  </a:cxn>
                  <a:cxn ang="0">
                    <a:pos x="37" y="0"/>
                  </a:cxn>
                  <a:cxn ang="0">
                    <a:pos x="29" y="3"/>
                  </a:cxn>
                  <a:cxn ang="0">
                    <a:pos x="21" y="8"/>
                  </a:cxn>
                  <a:cxn ang="0">
                    <a:pos x="13" y="16"/>
                  </a:cxn>
                  <a:cxn ang="0">
                    <a:pos x="8" y="24"/>
                  </a:cxn>
                  <a:cxn ang="0">
                    <a:pos x="5" y="34"/>
                  </a:cxn>
                  <a:cxn ang="0">
                    <a:pos x="3" y="45"/>
                  </a:cxn>
                  <a:cxn ang="0">
                    <a:pos x="0" y="55"/>
                  </a:cxn>
                  <a:cxn ang="0">
                    <a:pos x="3" y="69"/>
                  </a:cxn>
                  <a:cxn ang="0">
                    <a:pos x="3" y="69"/>
                  </a:cxn>
                </a:cxnLst>
                <a:rect l="0" t="0" r="r" b="b"/>
                <a:pathLst>
                  <a:path w="89" h="124">
                    <a:moveTo>
                      <a:pt x="3" y="69"/>
                    </a:moveTo>
                    <a:lnTo>
                      <a:pt x="3" y="69"/>
                    </a:lnTo>
                    <a:lnTo>
                      <a:pt x="5" y="82"/>
                    </a:lnTo>
                    <a:lnTo>
                      <a:pt x="8" y="92"/>
                    </a:lnTo>
                    <a:lnTo>
                      <a:pt x="13" y="103"/>
                    </a:lnTo>
                    <a:lnTo>
                      <a:pt x="21" y="111"/>
                    </a:lnTo>
                    <a:lnTo>
                      <a:pt x="29" y="116"/>
                    </a:lnTo>
                    <a:lnTo>
                      <a:pt x="37" y="121"/>
                    </a:lnTo>
                    <a:lnTo>
                      <a:pt x="45" y="124"/>
                    </a:lnTo>
                    <a:lnTo>
                      <a:pt x="55" y="124"/>
                    </a:lnTo>
                    <a:lnTo>
                      <a:pt x="55" y="124"/>
                    </a:lnTo>
                    <a:lnTo>
                      <a:pt x="63" y="121"/>
                    </a:lnTo>
                    <a:lnTo>
                      <a:pt x="71" y="116"/>
                    </a:lnTo>
                    <a:lnTo>
                      <a:pt x="76" y="108"/>
                    </a:lnTo>
                    <a:lnTo>
                      <a:pt x="81" y="100"/>
                    </a:lnTo>
                    <a:lnTo>
                      <a:pt x="87" y="90"/>
                    </a:lnTo>
                    <a:lnTo>
                      <a:pt x="89" y="79"/>
                    </a:lnTo>
                    <a:lnTo>
                      <a:pt x="89" y="66"/>
                    </a:lnTo>
                    <a:lnTo>
                      <a:pt x="89" y="55"/>
                    </a:lnTo>
                    <a:lnTo>
                      <a:pt x="89" y="55"/>
                    </a:lnTo>
                    <a:lnTo>
                      <a:pt x="87" y="42"/>
                    </a:lnTo>
                    <a:lnTo>
                      <a:pt x="81" y="32"/>
                    </a:lnTo>
                    <a:lnTo>
                      <a:pt x="76" y="21"/>
                    </a:lnTo>
                    <a:lnTo>
                      <a:pt x="68" y="13"/>
                    </a:lnTo>
                    <a:lnTo>
                      <a:pt x="63" y="8"/>
                    </a:lnTo>
                    <a:lnTo>
                      <a:pt x="53" y="3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29" y="3"/>
                    </a:lnTo>
                    <a:lnTo>
                      <a:pt x="21" y="8"/>
                    </a:lnTo>
                    <a:lnTo>
                      <a:pt x="13" y="16"/>
                    </a:lnTo>
                    <a:lnTo>
                      <a:pt x="8" y="24"/>
                    </a:lnTo>
                    <a:lnTo>
                      <a:pt x="5" y="34"/>
                    </a:lnTo>
                    <a:lnTo>
                      <a:pt x="3" y="45"/>
                    </a:lnTo>
                    <a:lnTo>
                      <a:pt x="0" y="55"/>
                    </a:lnTo>
                    <a:lnTo>
                      <a:pt x="3" y="69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5CCBF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0" name="Freeform 613"/>
              <p:cNvSpPr>
                <a:spLocks/>
              </p:cNvSpPr>
              <p:nvPr/>
            </p:nvSpPr>
            <p:spPr bwMode="auto">
              <a:xfrm>
                <a:off x="3886200" y="3071813"/>
                <a:ext cx="104775" cy="128588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45"/>
                  </a:cxn>
                  <a:cxn ang="0">
                    <a:pos x="6" y="60"/>
                  </a:cxn>
                  <a:cxn ang="0">
                    <a:pos x="16" y="71"/>
                  </a:cxn>
                  <a:cxn ang="0">
                    <a:pos x="27" y="79"/>
                  </a:cxn>
                  <a:cxn ang="0">
                    <a:pos x="34" y="81"/>
                  </a:cxn>
                  <a:cxn ang="0">
                    <a:pos x="40" y="81"/>
                  </a:cxn>
                  <a:cxn ang="0">
                    <a:pos x="40" y="81"/>
                  </a:cxn>
                  <a:cxn ang="0">
                    <a:pos x="47" y="79"/>
                  </a:cxn>
                  <a:cxn ang="0">
                    <a:pos x="53" y="76"/>
                  </a:cxn>
                  <a:cxn ang="0">
                    <a:pos x="61" y="66"/>
                  </a:cxn>
                  <a:cxn ang="0">
                    <a:pos x="66" y="52"/>
                  </a:cxn>
                  <a:cxn ang="0">
                    <a:pos x="66" y="37"/>
                  </a:cxn>
                  <a:cxn ang="0">
                    <a:pos x="66" y="37"/>
                  </a:cxn>
                  <a:cxn ang="0">
                    <a:pos x="61" y="21"/>
                  </a:cxn>
                  <a:cxn ang="0">
                    <a:pos x="53" y="10"/>
                  </a:cxn>
                  <a:cxn ang="0">
                    <a:pos x="40" y="2"/>
                  </a:cxn>
                  <a:cxn ang="0">
                    <a:pos x="34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1" y="2"/>
                  </a:cxn>
                  <a:cxn ang="0">
                    <a:pos x="16" y="5"/>
                  </a:cxn>
                  <a:cxn ang="0">
                    <a:pos x="6" y="16"/>
                  </a:cxn>
                  <a:cxn ang="0">
                    <a:pos x="0" y="29"/>
                  </a:cxn>
                  <a:cxn ang="0">
                    <a:pos x="0" y="45"/>
                  </a:cxn>
                  <a:cxn ang="0">
                    <a:pos x="0" y="45"/>
                  </a:cxn>
                </a:cxnLst>
                <a:rect l="0" t="0" r="r" b="b"/>
                <a:pathLst>
                  <a:path w="66" h="81">
                    <a:moveTo>
                      <a:pt x="0" y="45"/>
                    </a:moveTo>
                    <a:lnTo>
                      <a:pt x="0" y="45"/>
                    </a:lnTo>
                    <a:lnTo>
                      <a:pt x="6" y="60"/>
                    </a:lnTo>
                    <a:lnTo>
                      <a:pt x="16" y="71"/>
                    </a:lnTo>
                    <a:lnTo>
                      <a:pt x="27" y="79"/>
                    </a:lnTo>
                    <a:lnTo>
                      <a:pt x="34" y="81"/>
                    </a:lnTo>
                    <a:lnTo>
                      <a:pt x="40" y="81"/>
                    </a:lnTo>
                    <a:lnTo>
                      <a:pt x="40" y="81"/>
                    </a:lnTo>
                    <a:lnTo>
                      <a:pt x="47" y="79"/>
                    </a:lnTo>
                    <a:lnTo>
                      <a:pt x="53" y="76"/>
                    </a:lnTo>
                    <a:lnTo>
                      <a:pt x="61" y="66"/>
                    </a:lnTo>
                    <a:lnTo>
                      <a:pt x="66" y="52"/>
                    </a:lnTo>
                    <a:lnTo>
                      <a:pt x="66" y="37"/>
                    </a:lnTo>
                    <a:lnTo>
                      <a:pt x="66" y="37"/>
                    </a:lnTo>
                    <a:lnTo>
                      <a:pt x="61" y="21"/>
                    </a:lnTo>
                    <a:lnTo>
                      <a:pt x="53" y="10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5"/>
                    </a:lnTo>
                    <a:lnTo>
                      <a:pt x="6" y="16"/>
                    </a:lnTo>
                    <a:lnTo>
                      <a:pt x="0" y="29"/>
                    </a:lnTo>
                    <a:lnTo>
                      <a:pt x="0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1" name="Freeform 614"/>
              <p:cNvSpPr>
                <a:spLocks/>
              </p:cNvSpPr>
              <p:nvPr/>
            </p:nvSpPr>
            <p:spPr bwMode="auto">
              <a:xfrm>
                <a:off x="3952875" y="3084513"/>
                <a:ext cx="33338" cy="28575"/>
              </a:xfrm>
              <a:custGeom>
                <a:avLst/>
                <a:gdLst/>
                <a:ahLst/>
                <a:cxnLst>
                  <a:cxn ang="0">
                    <a:pos x="21" y="10"/>
                  </a:cxn>
                  <a:cxn ang="0">
                    <a:pos x="21" y="10"/>
                  </a:cxn>
                  <a:cxn ang="0">
                    <a:pos x="19" y="16"/>
                  </a:cxn>
                  <a:cxn ang="0">
                    <a:pos x="11" y="18"/>
                  </a:cxn>
                  <a:cxn ang="0">
                    <a:pos x="11" y="18"/>
                  </a:cxn>
                  <a:cxn ang="0">
                    <a:pos x="3" y="16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3" y="2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19" y="2"/>
                  </a:cxn>
                  <a:cxn ang="0">
                    <a:pos x="21" y="10"/>
                  </a:cxn>
                  <a:cxn ang="0">
                    <a:pos x="21" y="10"/>
                  </a:cxn>
                </a:cxnLst>
                <a:rect l="0" t="0" r="r" b="b"/>
                <a:pathLst>
                  <a:path w="21" h="18">
                    <a:moveTo>
                      <a:pt x="21" y="10"/>
                    </a:moveTo>
                    <a:lnTo>
                      <a:pt x="21" y="10"/>
                    </a:lnTo>
                    <a:lnTo>
                      <a:pt x="19" y="16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3" y="1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9" y="2"/>
                    </a:lnTo>
                    <a:lnTo>
                      <a:pt x="21" y="1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2" name="Freeform 615"/>
              <p:cNvSpPr>
                <a:spLocks/>
              </p:cNvSpPr>
              <p:nvPr/>
            </p:nvSpPr>
            <p:spPr bwMode="auto">
              <a:xfrm>
                <a:off x="4214813" y="3021013"/>
                <a:ext cx="179388" cy="222250"/>
              </a:xfrm>
              <a:custGeom>
                <a:avLst/>
                <a:gdLst/>
                <a:ahLst/>
                <a:cxnLst>
                  <a:cxn ang="0">
                    <a:pos x="110" y="77"/>
                  </a:cxn>
                  <a:cxn ang="0">
                    <a:pos x="110" y="77"/>
                  </a:cxn>
                  <a:cxn ang="0">
                    <a:pos x="108" y="92"/>
                  </a:cxn>
                  <a:cxn ang="0">
                    <a:pos x="103" y="105"/>
                  </a:cxn>
                  <a:cxn ang="0">
                    <a:pos x="95" y="116"/>
                  </a:cxn>
                  <a:cxn ang="0">
                    <a:pos x="87" y="124"/>
                  </a:cxn>
                  <a:cxn ang="0">
                    <a:pos x="79" y="132"/>
                  </a:cxn>
                  <a:cxn ang="0">
                    <a:pos x="69" y="137"/>
                  </a:cxn>
                  <a:cxn ang="0">
                    <a:pos x="55" y="140"/>
                  </a:cxn>
                  <a:cxn ang="0">
                    <a:pos x="45" y="140"/>
                  </a:cxn>
                  <a:cxn ang="0">
                    <a:pos x="45" y="140"/>
                  </a:cxn>
                  <a:cxn ang="0">
                    <a:pos x="34" y="137"/>
                  </a:cxn>
                  <a:cxn ang="0">
                    <a:pos x="24" y="132"/>
                  </a:cxn>
                  <a:cxn ang="0">
                    <a:pos x="16" y="124"/>
                  </a:cxn>
                  <a:cxn ang="0">
                    <a:pos x="11" y="113"/>
                  </a:cxn>
                  <a:cxn ang="0">
                    <a:pos x="6" y="103"/>
                  </a:cxn>
                  <a:cxn ang="0">
                    <a:pos x="3" y="90"/>
                  </a:cxn>
                  <a:cxn ang="0">
                    <a:pos x="0" y="77"/>
                  </a:cxn>
                  <a:cxn ang="0">
                    <a:pos x="3" y="61"/>
                  </a:cxn>
                  <a:cxn ang="0">
                    <a:pos x="3" y="61"/>
                  </a:cxn>
                  <a:cxn ang="0">
                    <a:pos x="6" y="48"/>
                  </a:cxn>
                  <a:cxn ang="0">
                    <a:pos x="11" y="34"/>
                  </a:cxn>
                  <a:cxn ang="0">
                    <a:pos x="19" y="24"/>
                  </a:cxn>
                  <a:cxn ang="0">
                    <a:pos x="27" y="16"/>
                  </a:cxn>
                  <a:cxn ang="0">
                    <a:pos x="34" y="8"/>
                  </a:cxn>
                  <a:cxn ang="0">
                    <a:pos x="45" y="3"/>
                  </a:cxn>
                  <a:cxn ang="0">
                    <a:pos x="58" y="0"/>
                  </a:cxn>
                  <a:cxn ang="0">
                    <a:pos x="69" y="0"/>
                  </a:cxn>
                  <a:cxn ang="0">
                    <a:pos x="69" y="0"/>
                  </a:cxn>
                  <a:cxn ang="0">
                    <a:pos x="79" y="3"/>
                  </a:cxn>
                  <a:cxn ang="0">
                    <a:pos x="87" y="8"/>
                  </a:cxn>
                  <a:cxn ang="0">
                    <a:pos x="97" y="16"/>
                  </a:cxn>
                  <a:cxn ang="0">
                    <a:pos x="103" y="27"/>
                  </a:cxn>
                  <a:cxn ang="0">
                    <a:pos x="108" y="37"/>
                  </a:cxn>
                  <a:cxn ang="0">
                    <a:pos x="110" y="50"/>
                  </a:cxn>
                  <a:cxn ang="0">
                    <a:pos x="113" y="63"/>
                  </a:cxn>
                  <a:cxn ang="0">
                    <a:pos x="110" y="77"/>
                  </a:cxn>
                  <a:cxn ang="0">
                    <a:pos x="110" y="77"/>
                  </a:cxn>
                </a:cxnLst>
                <a:rect l="0" t="0" r="r" b="b"/>
                <a:pathLst>
                  <a:path w="113" h="140">
                    <a:moveTo>
                      <a:pt x="110" y="77"/>
                    </a:moveTo>
                    <a:lnTo>
                      <a:pt x="110" y="77"/>
                    </a:lnTo>
                    <a:lnTo>
                      <a:pt x="108" y="92"/>
                    </a:lnTo>
                    <a:lnTo>
                      <a:pt x="103" y="105"/>
                    </a:lnTo>
                    <a:lnTo>
                      <a:pt x="95" y="116"/>
                    </a:lnTo>
                    <a:lnTo>
                      <a:pt x="87" y="124"/>
                    </a:lnTo>
                    <a:lnTo>
                      <a:pt x="79" y="132"/>
                    </a:lnTo>
                    <a:lnTo>
                      <a:pt x="69" y="137"/>
                    </a:lnTo>
                    <a:lnTo>
                      <a:pt x="55" y="140"/>
                    </a:lnTo>
                    <a:lnTo>
                      <a:pt x="45" y="140"/>
                    </a:lnTo>
                    <a:lnTo>
                      <a:pt x="45" y="140"/>
                    </a:lnTo>
                    <a:lnTo>
                      <a:pt x="34" y="137"/>
                    </a:lnTo>
                    <a:lnTo>
                      <a:pt x="24" y="132"/>
                    </a:lnTo>
                    <a:lnTo>
                      <a:pt x="16" y="124"/>
                    </a:lnTo>
                    <a:lnTo>
                      <a:pt x="11" y="113"/>
                    </a:lnTo>
                    <a:lnTo>
                      <a:pt x="6" y="103"/>
                    </a:lnTo>
                    <a:lnTo>
                      <a:pt x="3" y="90"/>
                    </a:lnTo>
                    <a:lnTo>
                      <a:pt x="0" y="77"/>
                    </a:lnTo>
                    <a:lnTo>
                      <a:pt x="3" y="61"/>
                    </a:lnTo>
                    <a:lnTo>
                      <a:pt x="3" y="61"/>
                    </a:lnTo>
                    <a:lnTo>
                      <a:pt x="6" y="48"/>
                    </a:lnTo>
                    <a:lnTo>
                      <a:pt x="11" y="34"/>
                    </a:lnTo>
                    <a:lnTo>
                      <a:pt x="19" y="24"/>
                    </a:lnTo>
                    <a:lnTo>
                      <a:pt x="27" y="16"/>
                    </a:lnTo>
                    <a:lnTo>
                      <a:pt x="34" y="8"/>
                    </a:lnTo>
                    <a:lnTo>
                      <a:pt x="45" y="3"/>
                    </a:lnTo>
                    <a:lnTo>
                      <a:pt x="58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79" y="3"/>
                    </a:lnTo>
                    <a:lnTo>
                      <a:pt x="87" y="8"/>
                    </a:lnTo>
                    <a:lnTo>
                      <a:pt x="97" y="16"/>
                    </a:lnTo>
                    <a:lnTo>
                      <a:pt x="103" y="27"/>
                    </a:lnTo>
                    <a:lnTo>
                      <a:pt x="108" y="37"/>
                    </a:lnTo>
                    <a:lnTo>
                      <a:pt x="110" y="50"/>
                    </a:lnTo>
                    <a:lnTo>
                      <a:pt x="113" y="63"/>
                    </a:lnTo>
                    <a:lnTo>
                      <a:pt x="110" y="77"/>
                    </a:lnTo>
                    <a:lnTo>
                      <a:pt x="110" y="77"/>
                    </a:lnTo>
                    <a:close/>
                  </a:path>
                </a:pathLst>
              </a:custGeom>
              <a:solidFill>
                <a:srgbClr val="0095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3" name="Freeform 616"/>
              <p:cNvSpPr>
                <a:spLocks/>
              </p:cNvSpPr>
              <p:nvPr/>
            </p:nvSpPr>
            <p:spPr bwMode="auto">
              <a:xfrm>
                <a:off x="4232275" y="3033713"/>
                <a:ext cx="141288" cy="196850"/>
              </a:xfrm>
              <a:custGeom>
                <a:avLst/>
                <a:gdLst/>
                <a:ahLst/>
                <a:cxnLst>
                  <a:cxn ang="0">
                    <a:pos x="89" y="69"/>
                  </a:cxn>
                  <a:cxn ang="0">
                    <a:pos x="89" y="69"/>
                  </a:cxn>
                  <a:cxn ang="0">
                    <a:pos x="86" y="82"/>
                  </a:cxn>
                  <a:cxn ang="0">
                    <a:pos x="81" y="92"/>
                  </a:cxn>
                  <a:cxn ang="0">
                    <a:pos x="76" y="103"/>
                  </a:cxn>
                  <a:cxn ang="0">
                    <a:pos x="68" y="111"/>
                  </a:cxn>
                  <a:cxn ang="0">
                    <a:pos x="63" y="116"/>
                  </a:cxn>
                  <a:cxn ang="0">
                    <a:pos x="52" y="121"/>
                  </a:cxn>
                  <a:cxn ang="0">
                    <a:pos x="44" y="124"/>
                  </a:cxn>
                  <a:cxn ang="0">
                    <a:pos x="37" y="124"/>
                  </a:cxn>
                  <a:cxn ang="0">
                    <a:pos x="37" y="124"/>
                  </a:cxn>
                  <a:cxn ang="0">
                    <a:pos x="29" y="121"/>
                  </a:cxn>
                  <a:cxn ang="0">
                    <a:pos x="21" y="116"/>
                  </a:cxn>
                  <a:cxn ang="0">
                    <a:pos x="13" y="108"/>
                  </a:cxn>
                  <a:cxn ang="0">
                    <a:pos x="8" y="100"/>
                  </a:cxn>
                  <a:cxn ang="0">
                    <a:pos x="5" y="90"/>
                  </a:cxn>
                  <a:cxn ang="0">
                    <a:pos x="3" y="79"/>
                  </a:cxn>
                  <a:cxn ang="0">
                    <a:pos x="0" y="66"/>
                  </a:cxn>
                  <a:cxn ang="0">
                    <a:pos x="3" y="55"/>
                  </a:cxn>
                  <a:cxn ang="0">
                    <a:pos x="3" y="55"/>
                  </a:cxn>
                  <a:cxn ang="0">
                    <a:pos x="5" y="42"/>
                  </a:cxn>
                  <a:cxn ang="0">
                    <a:pos x="8" y="32"/>
                  </a:cxn>
                  <a:cxn ang="0">
                    <a:pos x="13" y="21"/>
                  </a:cxn>
                  <a:cxn ang="0">
                    <a:pos x="21" y="13"/>
                  </a:cxn>
                  <a:cxn ang="0">
                    <a:pos x="29" y="8"/>
                  </a:cxn>
                  <a:cxn ang="0">
                    <a:pos x="37" y="3"/>
                  </a:cxn>
                  <a:cxn ang="0">
                    <a:pos x="44" y="0"/>
                  </a:cxn>
                  <a:cxn ang="0">
                    <a:pos x="55" y="0"/>
                  </a:cxn>
                  <a:cxn ang="0">
                    <a:pos x="55" y="0"/>
                  </a:cxn>
                  <a:cxn ang="0">
                    <a:pos x="63" y="3"/>
                  </a:cxn>
                  <a:cxn ang="0">
                    <a:pos x="71" y="8"/>
                  </a:cxn>
                  <a:cxn ang="0">
                    <a:pos x="76" y="16"/>
                  </a:cxn>
                  <a:cxn ang="0">
                    <a:pos x="81" y="24"/>
                  </a:cxn>
                  <a:cxn ang="0">
                    <a:pos x="86" y="34"/>
                  </a:cxn>
                  <a:cxn ang="0">
                    <a:pos x="89" y="45"/>
                  </a:cxn>
                  <a:cxn ang="0">
                    <a:pos x="89" y="55"/>
                  </a:cxn>
                  <a:cxn ang="0">
                    <a:pos x="89" y="69"/>
                  </a:cxn>
                  <a:cxn ang="0">
                    <a:pos x="89" y="69"/>
                  </a:cxn>
                </a:cxnLst>
                <a:rect l="0" t="0" r="r" b="b"/>
                <a:pathLst>
                  <a:path w="89" h="124">
                    <a:moveTo>
                      <a:pt x="89" y="69"/>
                    </a:moveTo>
                    <a:lnTo>
                      <a:pt x="89" y="69"/>
                    </a:lnTo>
                    <a:lnTo>
                      <a:pt x="86" y="82"/>
                    </a:lnTo>
                    <a:lnTo>
                      <a:pt x="81" y="92"/>
                    </a:lnTo>
                    <a:lnTo>
                      <a:pt x="76" y="103"/>
                    </a:lnTo>
                    <a:lnTo>
                      <a:pt x="68" y="111"/>
                    </a:lnTo>
                    <a:lnTo>
                      <a:pt x="63" y="116"/>
                    </a:lnTo>
                    <a:lnTo>
                      <a:pt x="52" y="121"/>
                    </a:lnTo>
                    <a:lnTo>
                      <a:pt x="44" y="124"/>
                    </a:lnTo>
                    <a:lnTo>
                      <a:pt x="37" y="124"/>
                    </a:lnTo>
                    <a:lnTo>
                      <a:pt x="37" y="124"/>
                    </a:lnTo>
                    <a:lnTo>
                      <a:pt x="29" y="121"/>
                    </a:lnTo>
                    <a:lnTo>
                      <a:pt x="21" y="116"/>
                    </a:lnTo>
                    <a:lnTo>
                      <a:pt x="13" y="108"/>
                    </a:lnTo>
                    <a:lnTo>
                      <a:pt x="8" y="100"/>
                    </a:lnTo>
                    <a:lnTo>
                      <a:pt x="5" y="90"/>
                    </a:lnTo>
                    <a:lnTo>
                      <a:pt x="3" y="79"/>
                    </a:lnTo>
                    <a:lnTo>
                      <a:pt x="0" y="66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8" y="32"/>
                    </a:lnTo>
                    <a:lnTo>
                      <a:pt x="13" y="21"/>
                    </a:lnTo>
                    <a:lnTo>
                      <a:pt x="21" y="13"/>
                    </a:lnTo>
                    <a:lnTo>
                      <a:pt x="29" y="8"/>
                    </a:lnTo>
                    <a:lnTo>
                      <a:pt x="37" y="3"/>
                    </a:lnTo>
                    <a:lnTo>
                      <a:pt x="4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63" y="3"/>
                    </a:lnTo>
                    <a:lnTo>
                      <a:pt x="71" y="8"/>
                    </a:lnTo>
                    <a:lnTo>
                      <a:pt x="76" y="16"/>
                    </a:lnTo>
                    <a:lnTo>
                      <a:pt x="81" y="24"/>
                    </a:lnTo>
                    <a:lnTo>
                      <a:pt x="86" y="34"/>
                    </a:lnTo>
                    <a:lnTo>
                      <a:pt x="89" y="45"/>
                    </a:lnTo>
                    <a:lnTo>
                      <a:pt x="89" y="55"/>
                    </a:lnTo>
                    <a:lnTo>
                      <a:pt x="89" y="69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5CCBF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4" name="Freeform 617"/>
              <p:cNvSpPr>
                <a:spLocks/>
              </p:cNvSpPr>
              <p:nvPr/>
            </p:nvSpPr>
            <p:spPr bwMode="auto">
              <a:xfrm>
                <a:off x="4248150" y="3071813"/>
                <a:ext cx="104775" cy="128588"/>
              </a:xfrm>
              <a:custGeom>
                <a:avLst/>
                <a:gdLst/>
                <a:ahLst/>
                <a:cxnLst>
                  <a:cxn ang="0">
                    <a:pos x="66" y="45"/>
                  </a:cxn>
                  <a:cxn ang="0">
                    <a:pos x="66" y="45"/>
                  </a:cxn>
                  <a:cxn ang="0">
                    <a:pos x="61" y="60"/>
                  </a:cxn>
                  <a:cxn ang="0">
                    <a:pos x="53" y="71"/>
                  </a:cxn>
                  <a:cxn ang="0">
                    <a:pos x="40" y="79"/>
                  </a:cxn>
                  <a:cxn ang="0">
                    <a:pos x="34" y="81"/>
                  </a:cxn>
                  <a:cxn ang="0">
                    <a:pos x="27" y="81"/>
                  </a:cxn>
                  <a:cxn ang="0">
                    <a:pos x="27" y="81"/>
                  </a:cxn>
                  <a:cxn ang="0">
                    <a:pos x="21" y="79"/>
                  </a:cxn>
                  <a:cxn ang="0">
                    <a:pos x="13" y="76"/>
                  </a:cxn>
                  <a:cxn ang="0">
                    <a:pos x="6" y="66"/>
                  </a:cxn>
                  <a:cxn ang="0">
                    <a:pos x="0" y="52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6" y="21"/>
                  </a:cxn>
                  <a:cxn ang="0">
                    <a:pos x="13" y="10"/>
                  </a:cxn>
                  <a:cxn ang="0">
                    <a:pos x="27" y="2"/>
                  </a:cxn>
                  <a:cxn ang="0">
                    <a:pos x="32" y="0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45" y="2"/>
                  </a:cxn>
                  <a:cxn ang="0">
                    <a:pos x="53" y="5"/>
                  </a:cxn>
                  <a:cxn ang="0">
                    <a:pos x="61" y="16"/>
                  </a:cxn>
                  <a:cxn ang="0">
                    <a:pos x="66" y="29"/>
                  </a:cxn>
                  <a:cxn ang="0">
                    <a:pos x="66" y="45"/>
                  </a:cxn>
                  <a:cxn ang="0">
                    <a:pos x="66" y="45"/>
                  </a:cxn>
                </a:cxnLst>
                <a:rect l="0" t="0" r="r" b="b"/>
                <a:pathLst>
                  <a:path w="66" h="81">
                    <a:moveTo>
                      <a:pt x="66" y="45"/>
                    </a:moveTo>
                    <a:lnTo>
                      <a:pt x="66" y="45"/>
                    </a:lnTo>
                    <a:lnTo>
                      <a:pt x="61" y="60"/>
                    </a:lnTo>
                    <a:lnTo>
                      <a:pt x="53" y="71"/>
                    </a:lnTo>
                    <a:lnTo>
                      <a:pt x="40" y="79"/>
                    </a:lnTo>
                    <a:lnTo>
                      <a:pt x="34" y="81"/>
                    </a:lnTo>
                    <a:lnTo>
                      <a:pt x="27" y="81"/>
                    </a:lnTo>
                    <a:lnTo>
                      <a:pt x="27" y="81"/>
                    </a:lnTo>
                    <a:lnTo>
                      <a:pt x="21" y="79"/>
                    </a:lnTo>
                    <a:lnTo>
                      <a:pt x="13" y="76"/>
                    </a:lnTo>
                    <a:lnTo>
                      <a:pt x="6" y="66"/>
                    </a:lnTo>
                    <a:lnTo>
                      <a:pt x="0" y="52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6" y="21"/>
                    </a:lnTo>
                    <a:lnTo>
                      <a:pt x="13" y="10"/>
                    </a:lnTo>
                    <a:lnTo>
                      <a:pt x="27" y="2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5" y="2"/>
                    </a:lnTo>
                    <a:lnTo>
                      <a:pt x="53" y="5"/>
                    </a:lnTo>
                    <a:lnTo>
                      <a:pt x="61" y="16"/>
                    </a:lnTo>
                    <a:lnTo>
                      <a:pt x="66" y="29"/>
                    </a:lnTo>
                    <a:lnTo>
                      <a:pt x="66" y="45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5" name="Freeform 618"/>
              <p:cNvSpPr>
                <a:spLocks/>
              </p:cNvSpPr>
              <p:nvPr/>
            </p:nvSpPr>
            <p:spPr bwMode="auto">
              <a:xfrm>
                <a:off x="4257675" y="3084513"/>
                <a:ext cx="28575" cy="285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2" y="16"/>
                  </a:cxn>
                  <a:cxn ang="0">
                    <a:pos x="7" y="18"/>
                  </a:cxn>
                  <a:cxn ang="0">
                    <a:pos x="7" y="18"/>
                  </a:cxn>
                  <a:cxn ang="0">
                    <a:pos x="15" y="16"/>
                  </a:cxn>
                  <a:cxn ang="0">
                    <a:pos x="18" y="10"/>
                  </a:cxn>
                  <a:cxn ang="0">
                    <a:pos x="18" y="10"/>
                  </a:cxn>
                  <a:cxn ang="0">
                    <a:pos x="15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2" y="2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8" h="18">
                    <a:moveTo>
                      <a:pt x="0" y="10"/>
                    </a:moveTo>
                    <a:lnTo>
                      <a:pt x="0" y="10"/>
                    </a:lnTo>
                    <a:lnTo>
                      <a:pt x="2" y="16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6" name="Freeform 619"/>
              <p:cNvSpPr>
                <a:spLocks/>
              </p:cNvSpPr>
              <p:nvPr/>
            </p:nvSpPr>
            <p:spPr bwMode="auto">
              <a:xfrm>
                <a:off x="4265613" y="2892426"/>
                <a:ext cx="161925" cy="100013"/>
              </a:xfrm>
              <a:custGeom>
                <a:avLst/>
                <a:gdLst/>
                <a:ahLst/>
                <a:cxnLst>
                  <a:cxn ang="0">
                    <a:pos x="97" y="63"/>
                  </a:cxn>
                  <a:cxn ang="0">
                    <a:pos x="97" y="63"/>
                  </a:cxn>
                  <a:cxn ang="0">
                    <a:pos x="99" y="52"/>
                  </a:cxn>
                  <a:cxn ang="0">
                    <a:pos x="102" y="42"/>
                  </a:cxn>
                  <a:cxn ang="0">
                    <a:pos x="102" y="31"/>
                  </a:cxn>
                  <a:cxn ang="0">
                    <a:pos x="102" y="21"/>
                  </a:cxn>
                  <a:cxn ang="0">
                    <a:pos x="97" y="10"/>
                  </a:cxn>
                  <a:cxn ang="0">
                    <a:pos x="86" y="3"/>
                  </a:cxn>
                  <a:cxn ang="0">
                    <a:pos x="73" y="0"/>
                  </a:cxn>
                  <a:cxn ang="0">
                    <a:pos x="73" y="0"/>
                  </a:cxn>
                  <a:cxn ang="0">
                    <a:pos x="60" y="0"/>
                  </a:cxn>
                  <a:cxn ang="0">
                    <a:pos x="44" y="3"/>
                  </a:cxn>
                  <a:cxn ang="0">
                    <a:pos x="31" y="5"/>
                  </a:cxn>
                  <a:cxn ang="0">
                    <a:pos x="21" y="3"/>
                  </a:cxn>
                  <a:cxn ang="0">
                    <a:pos x="21" y="3"/>
                  </a:cxn>
                  <a:cxn ang="0">
                    <a:pos x="13" y="3"/>
                  </a:cxn>
                  <a:cxn ang="0">
                    <a:pos x="5" y="3"/>
                  </a:cxn>
                  <a:cxn ang="0">
                    <a:pos x="0" y="5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5" y="18"/>
                  </a:cxn>
                  <a:cxn ang="0">
                    <a:pos x="16" y="21"/>
                  </a:cxn>
                  <a:cxn ang="0">
                    <a:pos x="29" y="21"/>
                  </a:cxn>
                  <a:cxn ang="0">
                    <a:pos x="29" y="21"/>
                  </a:cxn>
                  <a:cxn ang="0">
                    <a:pos x="50" y="18"/>
                  </a:cxn>
                  <a:cxn ang="0">
                    <a:pos x="71" y="18"/>
                  </a:cxn>
                  <a:cxn ang="0">
                    <a:pos x="78" y="18"/>
                  </a:cxn>
                  <a:cxn ang="0">
                    <a:pos x="86" y="24"/>
                  </a:cxn>
                  <a:cxn ang="0">
                    <a:pos x="92" y="26"/>
                  </a:cxn>
                  <a:cxn ang="0">
                    <a:pos x="94" y="34"/>
                  </a:cxn>
                  <a:cxn ang="0">
                    <a:pos x="94" y="34"/>
                  </a:cxn>
                  <a:cxn ang="0">
                    <a:pos x="97" y="58"/>
                  </a:cxn>
                  <a:cxn ang="0">
                    <a:pos x="97" y="63"/>
                  </a:cxn>
                  <a:cxn ang="0">
                    <a:pos x="97" y="63"/>
                  </a:cxn>
                </a:cxnLst>
                <a:rect l="0" t="0" r="r" b="b"/>
                <a:pathLst>
                  <a:path w="102" h="63">
                    <a:moveTo>
                      <a:pt x="97" y="63"/>
                    </a:moveTo>
                    <a:lnTo>
                      <a:pt x="97" y="63"/>
                    </a:lnTo>
                    <a:lnTo>
                      <a:pt x="99" y="52"/>
                    </a:lnTo>
                    <a:lnTo>
                      <a:pt x="102" y="42"/>
                    </a:lnTo>
                    <a:lnTo>
                      <a:pt x="102" y="31"/>
                    </a:lnTo>
                    <a:lnTo>
                      <a:pt x="102" y="21"/>
                    </a:lnTo>
                    <a:lnTo>
                      <a:pt x="97" y="10"/>
                    </a:lnTo>
                    <a:lnTo>
                      <a:pt x="86" y="3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60" y="0"/>
                    </a:lnTo>
                    <a:lnTo>
                      <a:pt x="44" y="3"/>
                    </a:lnTo>
                    <a:lnTo>
                      <a:pt x="31" y="5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13" y="3"/>
                    </a:lnTo>
                    <a:lnTo>
                      <a:pt x="5" y="3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5" y="18"/>
                    </a:lnTo>
                    <a:lnTo>
                      <a:pt x="16" y="21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50" y="18"/>
                    </a:lnTo>
                    <a:lnTo>
                      <a:pt x="71" y="18"/>
                    </a:lnTo>
                    <a:lnTo>
                      <a:pt x="78" y="18"/>
                    </a:lnTo>
                    <a:lnTo>
                      <a:pt x="86" y="24"/>
                    </a:lnTo>
                    <a:lnTo>
                      <a:pt x="92" y="26"/>
                    </a:lnTo>
                    <a:lnTo>
                      <a:pt x="94" y="34"/>
                    </a:lnTo>
                    <a:lnTo>
                      <a:pt x="94" y="34"/>
                    </a:lnTo>
                    <a:lnTo>
                      <a:pt x="97" y="58"/>
                    </a:lnTo>
                    <a:lnTo>
                      <a:pt x="97" y="63"/>
                    </a:lnTo>
                    <a:lnTo>
                      <a:pt x="97" y="63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7" name="Freeform 620"/>
              <p:cNvSpPr>
                <a:spLocks/>
              </p:cNvSpPr>
              <p:nvPr/>
            </p:nvSpPr>
            <p:spPr bwMode="auto">
              <a:xfrm>
                <a:off x="3819525" y="3225801"/>
                <a:ext cx="271463" cy="71438"/>
              </a:xfrm>
              <a:custGeom>
                <a:avLst/>
                <a:gdLst/>
                <a:ahLst/>
                <a:cxnLst>
                  <a:cxn ang="0">
                    <a:pos x="171" y="18"/>
                  </a:cxn>
                  <a:cxn ang="0">
                    <a:pos x="171" y="18"/>
                  </a:cxn>
                  <a:cxn ang="0">
                    <a:pos x="152" y="11"/>
                  </a:cxn>
                  <a:cxn ang="0">
                    <a:pos x="134" y="5"/>
                  </a:cxn>
                  <a:cxn ang="0">
                    <a:pos x="110" y="0"/>
                  </a:cxn>
                  <a:cxn ang="0">
                    <a:pos x="82" y="0"/>
                  </a:cxn>
                  <a:cxn ang="0">
                    <a:pos x="69" y="3"/>
                  </a:cxn>
                  <a:cxn ang="0">
                    <a:pos x="55" y="5"/>
                  </a:cxn>
                  <a:cxn ang="0">
                    <a:pos x="40" y="11"/>
                  </a:cxn>
                  <a:cxn ang="0">
                    <a:pos x="27" y="18"/>
                  </a:cxn>
                  <a:cxn ang="0">
                    <a:pos x="13" y="29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11" y="34"/>
                  </a:cxn>
                  <a:cxn ang="0">
                    <a:pos x="27" y="26"/>
                  </a:cxn>
                  <a:cxn ang="0">
                    <a:pos x="45" y="18"/>
                  </a:cxn>
                  <a:cxn ang="0">
                    <a:pos x="69" y="13"/>
                  </a:cxn>
                  <a:cxn ang="0">
                    <a:pos x="100" y="8"/>
                  </a:cxn>
                  <a:cxn ang="0">
                    <a:pos x="134" y="11"/>
                  </a:cxn>
                  <a:cxn ang="0">
                    <a:pos x="152" y="13"/>
                  </a:cxn>
                  <a:cxn ang="0">
                    <a:pos x="171" y="18"/>
                  </a:cxn>
                  <a:cxn ang="0">
                    <a:pos x="171" y="18"/>
                  </a:cxn>
                </a:cxnLst>
                <a:rect l="0" t="0" r="r" b="b"/>
                <a:pathLst>
                  <a:path w="171" h="45">
                    <a:moveTo>
                      <a:pt x="171" y="18"/>
                    </a:moveTo>
                    <a:lnTo>
                      <a:pt x="171" y="18"/>
                    </a:lnTo>
                    <a:lnTo>
                      <a:pt x="152" y="11"/>
                    </a:lnTo>
                    <a:lnTo>
                      <a:pt x="134" y="5"/>
                    </a:lnTo>
                    <a:lnTo>
                      <a:pt x="110" y="0"/>
                    </a:lnTo>
                    <a:lnTo>
                      <a:pt x="82" y="0"/>
                    </a:lnTo>
                    <a:lnTo>
                      <a:pt x="69" y="3"/>
                    </a:lnTo>
                    <a:lnTo>
                      <a:pt x="55" y="5"/>
                    </a:lnTo>
                    <a:lnTo>
                      <a:pt x="40" y="11"/>
                    </a:lnTo>
                    <a:lnTo>
                      <a:pt x="27" y="18"/>
                    </a:lnTo>
                    <a:lnTo>
                      <a:pt x="13" y="29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11" y="34"/>
                    </a:lnTo>
                    <a:lnTo>
                      <a:pt x="27" y="26"/>
                    </a:lnTo>
                    <a:lnTo>
                      <a:pt x="45" y="18"/>
                    </a:lnTo>
                    <a:lnTo>
                      <a:pt x="69" y="13"/>
                    </a:lnTo>
                    <a:lnTo>
                      <a:pt x="100" y="8"/>
                    </a:lnTo>
                    <a:lnTo>
                      <a:pt x="134" y="11"/>
                    </a:lnTo>
                    <a:lnTo>
                      <a:pt x="152" y="13"/>
                    </a:lnTo>
                    <a:lnTo>
                      <a:pt x="171" y="18"/>
                    </a:lnTo>
                    <a:lnTo>
                      <a:pt x="171" y="18"/>
                    </a:lnTo>
                    <a:close/>
                  </a:path>
                </a:pathLst>
              </a:custGeom>
              <a:solidFill>
                <a:srgbClr val="9649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8" name="Freeform 621"/>
              <p:cNvSpPr>
                <a:spLocks/>
              </p:cNvSpPr>
              <p:nvPr/>
            </p:nvSpPr>
            <p:spPr bwMode="auto">
              <a:xfrm>
                <a:off x="4157663" y="3230563"/>
                <a:ext cx="269875" cy="66675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0" y="18"/>
                  </a:cxn>
                  <a:cxn ang="0">
                    <a:pos x="18" y="10"/>
                  </a:cxn>
                  <a:cxn ang="0">
                    <a:pos x="36" y="5"/>
                  </a:cxn>
                  <a:cxn ang="0">
                    <a:pos x="60" y="0"/>
                  </a:cxn>
                  <a:cxn ang="0">
                    <a:pos x="89" y="0"/>
                  </a:cxn>
                  <a:cxn ang="0">
                    <a:pos x="102" y="0"/>
                  </a:cxn>
                  <a:cxn ang="0">
                    <a:pos x="115" y="5"/>
                  </a:cxn>
                  <a:cxn ang="0">
                    <a:pos x="131" y="10"/>
                  </a:cxn>
                  <a:cxn ang="0">
                    <a:pos x="144" y="18"/>
                  </a:cxn>
                  <a:cxn ang="0">
                    <a:pos x="160" y="29"/>
                  </a:cxn>
                  <a:cxn ang="0">
                    <a:pos x="170" y="42"/>
                  </a:cxn>
                  <a:cxn ang="0">
                    <a:pos x="170" y="42"/>
                  </a:cxn>
                  <a:cxn ang="0">
                    <a:pos x="157" y="34"/>
                  </a:cxn>
                  <a:cxn ang="0">
                    <a:pos x="144" y="29"/>
                  </a:cxn>
                  <a:cxn ang="0">
                    <a:pos x="123" y="21"/>
                  </a:cxn>
                  <a:cxn ang="0">
                    <a:pos x="97" y="13"/>
                  </a:cxn>
                  <a:cxn ang="0">
                    <a:pos x="68" y="10"/>
                  </a:cxn>
                  <a:cxn ang="0">
                    <a:pos x="34" y="10"/>
                  </a:cxn>
                  <a:cxn ang="0">
                    <a:pos x="18" y="13"/>
                  </a:cxn>
                  <a:cxn ang="0">
                    <a:pos x="0" y="18"/>
                  </a:cxn>
                  <a:cxn ang="0">
                    <a:pos x="0" y="18"/>
                  </a:cxn>
                </a:cxnLst>
                <a:rect l="0" t="0" r="r" b="b"/>
                <a:pathLst>
                  <a:path w="170" h="42">
                    <a:moveTo>
                      <a:pt x="0" y="18"/>
                    </a:moveTo>
                    <a:lnTo>
                      <a:pt x="0" y="18"/>
                    </a:lnTo>
                    <a:lnTo>
                      <a:pt x="18" y="10"/>
                    </a:lnTo>
                    <a:lnTo>
                      <a:pt x="36" y="5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02" y="0"/>
                    </a:lnTo>
                    <a:lnTo>
                      <a:pt x="115" y="5"/>
                    </a:lnTo>
                    <a:lnTo>
                      <a:pt x="131" y="10"/>
                    </a:lnTo>
                    <a:lnTo>
                      <a:pt x="144" y="18"/>
                    </a:lnTo>
                    <a:lnTo>
                      <a:pt x="160" y="29"/>
                    </a:lnTo>
                    <a:lnTo>
                      <a:pt x="170" y="42"/>
                    </a:lnTo>
                    <a:lnTo>
                      <a:pt x="170" y="42"/>
                    </a:lnTo>
                    <a:lnTo>
                      <a:pt x="157" y="34"/>
                    </a:lnTo>
                    <a:lnTo>
                      <a:pt x="144" y="29"/>
                    </a:lnTo>
                    <a:lnTo>
                      <a:pt x="123" y="21"/>
                    </a:lnTo>
                    <a:lnTo>
                      <a:pt x="97" y="13"/>
                    </a:lnTo>
                    <a:lnTo>
                      <a:pt x="68" y="10"/>
                    </a:lnTo>
                    <a:lnTo>
                      <a:pt x="34" y="10"/>
                    </a:lnTo>
                    <a:lnTo>
                      <a:pt x="18" y="13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9649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9" name="Freeform 622"/>
              <p:cNvSpPr>
                <a:spLocks/>
              </p:cNvSpPr>
              <p:nvPr/>
            </p:nvSpPr>
            <p:spPr bwMode="auto">
              <a:xfrm>
                <a:off x="4298950" y="3321051"/>
                <a:ext cx="28575" cy="30163"/>
              </a:xfrm>
              <a:custGeom>
                <a:avLst/>
                <a:gdLst/>
                <a:ahLst/>
                <a:cxnLst>
                  <a:cxn ang="0">
                    <a:pos x="5" y="19"/>
                  </a:cxn>
                  <a:cxn ang="0">
                    <a:pos x="5" y="19"/>
                  </a:cxn>
                  <a:cxn ang="0">
                    <a:pos x="0" y="14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6" y="6"/>
                  </a:cxn>
                  <a:cxn ang="0">
                    <a:pos x="18" y="11"/>
                  </a:cxn>
                  <a:cxn ang="0">
                    <a:pos x="18" y="11"/>
                  </a:cxn>
                  <a:cxn ang="0">
                    <a:pos x="13" y="19"/>
                  </a:cxn>
                  <a:cxn ang="0">
                    <a:pos x="5" y="19"/>
                  </a:cxn>
                  <a:cxn ang="0">
                    <a:pos x="5" y="19"/>
                  </a:cxn>
                </a:cxnLst>
                <a:rect l="0" t="0" r="r" b="b"/>
                <a:pathLst>
                  <a:path w="18" h="19">
                    <a:moveTo>
                      <a:pt x="5" y="19"/>
                    </a:moveTo>
                    <a:lnTo>
                      <a:pt x="5" y="19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6" y="6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3" y="19"/>
                    </a:lnTo>
                    <a:lnTo>
                      <a:pt x="5" y="19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0" name="Freeform 623"/>
              <p:cNvSpPr>
                <a:spLocks/>
              </p:cNvSpPr>
              <p:nvPr/>
            </p:nvSpPr>
            <p:spPr bwMode="auto">
              <a:xfrm>
                <a:off x="4244975" y="3325813"/>
                <a:ext cx="20638" cy="20638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5" y="13"/>
                  </a:cxn>
                  <a:cxn ang="0">
                    <a:pos x="0" y="11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3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3" y="5"/>
                  </a:cxn>
                  <a:cxn ang="0">
                    <a:pos x="13" y="11"/>
                  </a:cxn>
                  <a:cxn ang="0">
                    <a:pos x="13" y="11"/>
                  </a:cxn>
                  <a:cxn ang="0">
                    <a:pos x="10" y="13"/>
                  </a:cxn>
                  <a:cxn ang="0">
                    <a:pos x="5" y="13"/>
                  </a:cxn>
                  <a:cxn ang="0">
                    <a:pos x="5" y="13"/>
                  </a:cxn>
                </a:cxnLst>
                <a:rect l="0" t="0" r="r" b="b"/>
                <a:pathLst>
                  <a:path w="13" h="13">
                    <a:moveTo>
                      <a:pt x="5" y="13"/>
                    </a:moveTo>
                    <a:lnTo>
                      <a:pt x="5" y="13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3" y="5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0" y="13"/>
                    </a:lnTo>
                    <a:lnTo>
                      <a:pt x="5" y="13"/>
                    </a:ln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1" name="Freeform 624"/>
              <p:cNvSpPr>
                <a:spLocks/>
              </p:cNvSpPr>
              <p:nvPr/>
            </p:nvSpPr>
            <p:spPr bwMode="auto">
              <a:xfrm>
                <a:off x="4273550" y="3271838"/>
                <a:ext cx="38100" cy="33338"/>
              </a:xfrm>
              <a:custGeom>
                <a:avLst/>
                <a:gdLst/>
                <a:ahLst/>
                <a:cxnLst>
                  <a:cxn ang="0">
                    <a:pos x="8" y="21"/>
                  </a:cxn>
                  <a:cxn ang="0">
                    <a:pos x="8" y="21"/>
                  </a:cxn>
                  <a:cxn ang="0">
                    <a:pos x="5" y="21"/>
                  </a:cxn>
                  <a:cxn ang="0">
                    <a:pos x="3" y="16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3" y="5"/>
                  </a:cxn>
                  <a:cxn ang="0">
                    <a:pos x="5" y="0"/>
                  </a:cxn>
                  <a:cxn ang="0">
                    <a:pos x="11" y="0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8" y="3"/>
                  </a:cxn>
                  <a:cxn ang="0">
                    <a:pos x="21" y="5"/>
                  </a:cxn>
                  <a:cxn ang="0">
                    <a:pos x="24" y="10"/>
                  </a:cxn>
                  <a:cxn ang="0">
                    <a:pos x="24" y="13"/>
                  </a:cxn>
                  <a:cxn ang="0">
                    <a:pos x="24" y="13"/>
                  </a:cxn>
                  <a:cxn ang="0">
                    <a:pos x="21" y="18"/>
                  </a:cxn>
                  <a:cxn ang="0">
                    <a:pos x="18" y="21"/>
                  </a:cxn>
                  <a:cxn ang="0">
                    <a:pos x="13" y="21"/>
                  </a:cxn>
                  <a:cxn ang="0">
                    <a:pos x="8" y="21"/>
                  </a:cxn>
                  <a:cxn ang="0">
                    <a:pos x="8" y="21"/>
                  </a:cxn>
                </a:cxnLst>
                <a:rect l="0" t="0" r="r" b="b"/>
                <a:pathLst>
                  <a:path w="24" h="21">
                    <a:moveTo>
                      <a:pt x="8" y="21"/>
                    </a:moveTo>
                    <a:lnTo>
                      <a:pt x="8" y="21"/>
                    </a:lnTo>
                    <a:lnTo>
                      <a:pt x="5" y="21"/>
                    </a:lnTo>
                    <a:lnTo>
                      <a:pt x="3" y="16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3"/>
                    </a:lnTo>
                    <a:lnTo>
                      <a:pt x="21" y="5"/>
                    </a:lnTo>
                    <a:lnTo>
                      <a:pt x="24" y="10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1" y="18"/>
                    </a:lnTo>
                    <a:lnTo>
                      <a:pt x="18" y="21"/>
                    </a:lnTo>
                    <a:lnTo>
                      <a:pt x="13" y="21"/>
                    </a:lnTo>
                    <a:lnTo>
                      <a:pt x="8" y="21"/>
                    </a:lnTo>
                    <a:lnTo>
                      <a:pt x="8" y="2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2" name="Freeform 625"/>
              <p:cNvSpPr>
                <a:spLocks/>
              </p:cNvSpPr>
              <p:nvPr/>
            </p:nvSpPr>
            <p:spPr bwMode="auto">
              <a:xfrm>
                <a:off x="4327525" y="3284538"/>
                <a:ext cx="25400" cy="20638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5" y="13"/>
                  </a:cxn>
                  <a:cxn ang="0">
                    <a:pos x="0" y="10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3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13" y="2"/>
                  </a:cxn>
                  <a:cxn ang="0">
                    <a:pos x="16" y="8"/>
                  </a:cxn>
                  <a:cxn ang="0">
                    <a:pos x="16" y="8"/>
                  </a:cxn>
                  <a:cxn ang="0">
                    <a:pos x="11" y="13"/>
                  </a:cxn>
                  <a:cxn ang="0">
                    <a:pos x="5" y="13"/>
                  </a:cxn>
                  <a:cxn ang="0">
                    <a:pos x="5" y="13"/>
                  </a:cxn>
                </a:cxnLst>
                <a:rect l="0" t="0" r="r" b="b"/>
                <a:pathLst>
                  <a:path w="16" h="13">
                    <a:moveTo>
                      <a:pt x="5" y="13"/>
                    </a:moveTo>
                    <a:lnTo>
                      <a:pt x="5" y="13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1" y="13"/>
                    </a:lnTo>
                    <a:lnTo>
                      <a:pt x="5" y="13"/>
                    </a:ln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3" name="Freeform 626"/>
              <p:cNvSpPr>
                <a:spLocks/>
              </p:cNvSpPr>
              <p:nvPr/>
            </p:nvSpPr>
            <p:spPr bwMode="auto">
              <a:xfrm>
                <a:off x="4357688" y="3325813"/>
                <a:ext cx="15875" cy="17463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2" y="11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0" y="3"/>
                  </a:cxn>
                  <a:cxn ang="0">
                    <a:pos x="10" y="8"/>
                  </a:cxn>
                  <a:cxn ang="0">
                    <a:pos x="10" y="8"/>
                  </a:cxn>
                  <a:cxn ang="0">
                    <a:pos x="7" y="11"/>
                  </a:cxn>
                  <a:cxn ang="0">
                    <a:pos x="2" y="11"/>
                  </a:cxn>
                  <a:cxn ang="0">
                    <a:pos x="2" y="11"/>
                  </a:cxn>
                </a:cxnLst>
                <a:rect l="0" t="0" r="r" b="b"/>
                <a:pathLst>
                  <a:path w="10" h="11">
                    <a:moveTo>
                      <a:pt x="2" y="11"/>
                    </a:moveTo>
                    <a:lnTo>
                      <a:pt x="2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7" y="11"/>
                    </a:lnTo>
                    <a:lnTo>
                      <a:pt x="2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4" name="Freeform 627"/>
              <p:cNvSpPr>
                <a:spLocks/>
              </p:cNvSpPr>
              <p:nvPr/>
            </p:nvSpPr>
            <p:spPr bwMode="auto">
              <a:xfrm>
                <a:off x="4232275" y="3292476"/>
                <a:ext cx="20638" cy="17463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5" y="11"/>
                  </a:cxn>
                  <a:cxn ang="0">
                    <a:pos x="3" y="8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3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3"/>
                  </a:cxn>
                  <a:cxn ang="0">
                    <a:pos x="13" y="8"/>
                  </a:cxn>
                  <a:cxn ang="0">
                    <a:pos x="13" y="8"/>
                  </a:cxn>
                  <a:cxn ang="0">
                    <a:pos x="10" y="11"/>
                  </a:cxn>
                  <a:cxn ang="0">
                    <a:pos x="5" y="11"/>
                  </a:cxn>
                  <a:cxn ang="0">
                    <a:pos x="5" y="11"/>
                  </a:cxn>
                </a:cxnLst>
                <a:rect l="0" t="0" r="r" b="b"/>
                <a:pathLst>
                  <a:path w="13" h="11">
                    <a:moveTo>
                      <a:pt x="5" y="11"/>
                    </a:moveTo>
                    <a:lnTo>
                      <a:pt x="5" y="11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3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0" y="11"/>
                    </a:lnTo>
                    <a:lnTo>
                      <a:pt x="5" y="11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5" name="Freeform 628"/>
              <p:cNvSpPr>
                <a:spLocks/>
              </p:cNvSpPr>
              <p:nvPr/>
            </p:nvSpPr>
            <p:spPr bwMode="auto">
              <a:xfrm>
                <a:off x="3940175" y="3313113"/>
                <a:ext cx="30163" cy="30163"/>
              </a:xfrm>
              <a:custGeom>
                <a:avLst/>
                <a:gdLst/>
                <a:ahLst/>
                <a:cxnLst>
                  <a:cxn ang="0">
                    <a:pos x="11" y="19"/>
                  </a:cxn>
                  <a:cxn ang="0">
                    <a:pos x="11" y="19"/>
                  </a:cxn>
                  <a:cxn ang="0">
                    <a:pos x="19" y="13"/>
                  </a:cxn>
                  <a:cxn ang="0">
                    <a:pos x="19" y="8"/>
                  </a:cxn>
                  <a:cxn ang="0">
                    <a:pos x="19" y="8"/>
                  </a:cxn>
                  <a:cxn ang="0">
                    <a:pos x="13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0" y="5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6" y="19"/>
                  </a:cxn>
                  <a:cxn ang="0">
                    <a:pos x="11" y="19"/>
                  </a:cxn>
                  <a:cxn ang="0">
                    <a:pos x="11" y="19"/>
                  </a:cxn>
                </a:cxnLst>
                <a:rect l="0" t="0" r="r" b="b"/>
                <a:pathLst>
                  <a:path w="19" h="19">
                    <a:moveTo>
                      <a:pt x="11" y="19"/>
                    </a:moveTo>
                    <a:lnTo>
                      <a:pt x="11" y="19"/>
                    </a:lnTo>
                    <a:lnTo>
                      <a:pt x="19" y="13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6" y="19"/>
                    </a:lnTo>
                    <a:lnTo>
                      <a:pt x="11" y="19"/>
                    </a:lnTo>
                    <a:lnTo>
                      <a:pt x="11" y="19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6" name="Freeform 629"/>
              <p:cNvSpPr>
                <a:spLocks/>
              </p:cNvSpPr>
              <p:nvPr/>
            </p:nvSpPr>
            <p:spPr bwMode="auto">
              <a:xfrm>
                <a:off x="4003675" y="3317876"/>
                <a:ext cx="20638" cy="20638"/>
              </a:xfrm>
              <a:custGeom>
                <a:avLst/>
                <a:gdLst/>
                <a:ahLst/>
                <a:cxnLst>
                  <a:cxn ang="0">
                    <a:pos x="8" y="13"/>
                  </a:cxn>
                  <a:cxn ang="0">
                    <a:pos x="8" y="13"/>
                  </a:cxn>
                  <a:cxn ang="0">
                    <a:pos x="13" y="10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0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13"/>
                  </a:cxn>
                  <a:cxn ang="0">
                    <a:pos x="8" y="13"/>
                  </a:cxn>
                  <a:cxn ang="0">
                    <a:pos x="8" y="13"/>
                  </a:cxn>
                </a:cxnLst>
                <a:rect l="0" t="0" r="r" b="b"/>
                <a:pathLst>
                  <a:path w="13" h="13">
                    <a:moveTo>
                      <a:pt x="8" y="13"/>
                    </a:moveTo>
                    <a:lnTo>
                      <a:pt x="8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3"/>
                    </a:lnTo>
                    <a:lnTo>
                      <a:pt x="8" y="13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7" name="Freeform 630"/>
              <p:cNvSpPr>
                <a:spLocks/>
              </p:cNvSpPr>
              <p:nvPr/>
            </p:nvSpPr>
            <p:spPr bwMode="auto">
              <a:xfrm>
                <a:off x="3957638" y="3263901"/>
                <a:ext cx="33338" cy="33338"/>
              </a:xfrm>
              <a:custGeom>
                <a:avLst/>
                <a:gdLst/>
                <a:ahLst/>
                <a:cxnLst>
                  <a:cxn ang="0">
                    <a:pos x="13" y="21"/>
                  </a:cxn>
                  <a:cxn ang="0">
                    <a:pos x="13" y="21"/>
                  </a:cxn>
                  <a:cxn ang="0">
                    <a:pos x="18" y="21"/>
                  </a:cxn>
                  <a:cxn ang="0">
                    <a:pos x="21" y="15"/>
                  </a:cxn>
                  <a:cxn ang="0">
                    <a:pos x="21" y="13"/>
                  </a:cxn>
                  <a:cxn ang="0">
                    <a:pos x="21" y="8"/>
                  </a:cxn>
                  <a:cxn ang="0">
                    <a:pos x="21" y="8"/>
                  </a:cxn>
                  <a:cxn ang="0">
                    <a:pos x="21" y="5"/>
                  </a:cxn>
                  <a:cxn ang="0">
                    <a:pos x="16" y="0"/>
                  </a:cxn>
                  <a:cxn ang="0">
                    <a:pos x="13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5" y="2"/>
                  </a:cxn>
                  <a:cxn ang="0">
                    <a:pos x="0" y="5"/>
                  </a:cxn>
                  <a:cxn ang="0">
                    <a:pos x="0" y="10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5" y="21"/>
                  </a:cxn>
                  <a:cxn ang="0">
                    <a:pos x="10" y="21"/>
                  </a:cxn>
                  <a:cxn ang="0">
                    <a:pos x="13" y="21"/>
                  </a:cxn>
                  <a:cxn ang="0">
                    <a:pos x="13" y="21"/>
                  </a:cxn>
                </a:cxnLst>
                <a:rect l="0" t="0" r="r" b="b"/>
                <a:pathLst>
                  <a:path w="21" h="21">
                    <a:moveTo>
                      <a:pt x="13" y="21"/>
                    </a:moveTo>
                    <a:lnTo>
                      <a:pt x="13" y="21"/>
                    </a:lnTo>
                    <a:lnTo>
                      <a:pt x="18" y="21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5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1"/>
                    </a:lnTo>
                    <a:lnTo>
                      <a:pt x="10" y="21"/>
                    </a:lnTo>
                    <a:lnTo>
                      <a:pt x="13" y="21"/>
                    </a:lnTo>
                    <a:lnTo>
                      <a:pt x="13" y="2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8" name="Freeform 631"/>
              <p:cNvSpPr>
                <a:spLocks/>
              </p:cNvSpPr>
              <p:nvPr/>
            </p:nvSpPr>
            <p:spPr bwMode="auto">
              <a:xfrm>
                <a:off x="3916363" y="3276601"/>
                <a:ext cx="20638" cy="20638"/>
              </a:xfrm>
              <a:custGeom>
                <a:avLst/>
                <a:gdLst/>
                <a:ahLst/>
                <a:cxnLst>
                  <a:cxn ang="0">
                    <a:pos x="8" y="13"/>
                  </a:cxn>
                  <a:cxn ang="0">
                    <a:pos x="8" y="13"/>
                  </a:cxn>
                  <a:cxn ang="0">
                    <a:pos x="13" y="10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2" y="13"/>
                  </a:cxn>
                  <a:cxn ang="0">
                    <a:pos x="8" y="13"/>
                  </a:cxn>
                  <a:cxn ang="0">
                    <a:pos x="8" y="13"/>
                  </a:cxn>
                </a:cxnLst>
                <a:rect l="0" t="0" r="r" b="b"/>
                <a:pathLst>
                  <a:path w="13" h="13">
                    <a:moveTo>
                      <a:pt x="8" y="13"/>
                    </a:moveTo>
                    <a:lnTo>
                      <a:pt x="8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3"/>
                    </a:lnTo>
                    <a:lnTo>
                      <a:pt x="8" y="13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9" name="Freeform 632"/>
              <p:cNvSpPr>
                <a:spLocks/>
              </p:cNvSpPr>
              <p:nvPr/>
            </p:nvSpPr>
            <p:spPr bwMode="auto">
              <a:xfrm>
                <a:off x="3895725" y="3317876"/>
                <a:ext cx="15875" cy="15875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5" y="10"/>
                  </a:cxn>
                  <a:cxn ang="0">
                    <a:pos x="7" y="8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7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10"/>
                  </a:cxn>
                  <a:cxn ang="0">
                    <a:pos x="5" y="10"/>
                  </a:cxn>
                  <a:cxn ang="0">
                    <a:pos x="5" y="10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lnTo>
                      <a:pt x="5" y="10"/>
                    </a:lnTo>
                    <a:lnTo>
                      <a:pt x="7" y="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0" name="Freeform 633"/>
              <p:cNvSpPr>
                <a:spLocks/>
              </p:cNvSpPr>
              <p:nvPr/>
            </p:nvSpPr>
            <p:spPr bwMode="auto">
              <a:xfrm>
                <a:off x="4016375" y="3284538"/>
                <a:ext cx="15875" cy="15875"/>
              </a:xfrm>
              <a:custGeom>
                <a:avLst/>
                <a:gdLst/>
                <a:ahLst/>
                <a:cxnLst>
                  <a:cxn ang="0">
                    <a:pos x="7" y="10"/>
                  </a:cxn>
                  <a:cxn ang="0">
                    <a:pos x="7" y="10"/>
                  </a:cxn>
                  <a:cxn ang="0">
                    <a:pos x="10" y="8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10"/>
                  </a:cxn>
                  <a:cxn ang="0">
                    <a:pos x="7" y="10"/>
                  </a:cxn>
                  <a:cxn ang="0">
                    <a:pos x="7" y="10"/>
                  </a:cxn>
                </a:cxnLst>
                <a:rect l="0" t="0" r="r" b="b"/>
                <a:pathLst>
                  <a:path w="10" h="10">
                    <a:moveTo>
                      <a:pt x="7" y="10"/>
                    </a:moveTo>
                    <a:lnTo>
                      <a:pt x="7" y="10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7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1" name="Freeform 634"/>
              <p:cNvSpPr>
                <a:spLocks/>
              </p:cNvSpPr>
              <p:nvPr/>
            </p:nvSpPr>
            <p:spPr bwMode="auto">
              <a:xfrm>
                <a:off x="3752850" y="3243263"/>
                <a:ext cx="66675" cy="36513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37" y="2"/>
                  </a:cxn>
                  <a:cxn ang="0">
                    <a:pos x="24" y="0"/>
                  </a:cxn>
                  <a:cxn ang="0">
                    <a:pos x="16" y="0"/>
                  </a:cxn>
                  <a:cxn ang="0">
                    <a:pos x="8" y="2"/>
                  </a:cxn>
                  <a:cxn ang="0">
                    <a:pos x="3" y="1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0" y="21"/>
                  </a:cxn>
                  <a:cxn ang="0">
                    <a:pos x="11" y="13"/>
                  </a:cxn>
                  <a:cxn ang="0">
                    <a:pos x="16" y="7"/>
                  </a:cxn>
                  <a:cxn ang="0">
                    <a:pos x="24" y="5"/>
                  </a:cxn>
                  <a:cxn ang="0">
                    <a:pos x="32" y="2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42" h="23">
                    <a:moveTo>
                      <a:pt x="42" y="5"/>
                    </a:moveTo>
                    <a:lnTo>
                      <a:pt x="42" y="5"/>
                    </a:lnTo>
                    <a:lnTo>
                      <a:pt x="37" y="2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3" y="10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11" y="13"/>
                    </a:lnTo>
                    <a:lnTo>
                      <a:pt x="16" y="7"/>
                    </a:lnTo>
                    <a:lnTo>
                      <a:pt x="24" y="5"/>
                    </a:lnTo>
                    <a:lnTo>
                      <a:pt x="32" y="2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2" name="Freeform 635"/>
              <p:cNvSpPr>
                <a:spLocks/>
              </p:cNvSpPr>
              <p:nvPr/>
            </p:nvSpPr>
            <p:spPr bwMode="auto">
              <a:xfrm>
                <a:off x="4435475" y="3233738"/>
                <a:ext cx="79375" cy="3810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6" y="3"/>
                  </a:cxn>
                  <a:cxn ang="0">
                    <a:pos x="19" y="0"/>
                  </a:cxn>
                  <a:cxn ang="0">
                    <a:pos x="27" y="0"/>
                  </a:cxn>
                  <a:cxn ang="0">
                    <a:pos x="34" y="6"/>
                  </a:cxn>
                  <a:cxn ang="0">
                    <a:pos x="42" y="13"/>
                  </a:cxn>
                  <a:cxn ang="0">
                    <a:pos x="50" y="24"/>
                  </a:cxn>
                  <a:cxn ang="0">
                    <a:pos x="50" y="24"/>
                  </a:cxn>
                  <a:cxn ang="0">
                    <a:pos x="45" y="21"/>
                  </a:cxn>
                  <a:cxn ang="0">
                    <a:pos x="34" y="11"/>
                  </a:cxn>
                  <a:cxn ang="0">
                    <a:pos x="27" y="8"/>
                  </a:cxn>
                  <a:cxn ang="0">
                    <a:pos x="19" y="6"/>
                  </a:cxn>
                  <a:cxn ang="0">
                    <a:pos x="11" y="3"/>
                  </a:cxn>
                  <a:cxn ang="0">
                    <a:pos x="0" y="3"/>
                  </a:cxn>
                  <a:cxn ang="0">
                    <a:pos x="0" y="3"/>
                  </a:cxn>
                </a:cxnLst>
                <a:rect l="0" t="0" r="r" b="b"/>
                <a:pathLst>
                  <a:path w="50" h="24">
                    <a:moveTo>
                      <a:pt x="0" y="3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19" y="0"/>
                    </a:lnTo>
                    <a:lnTo>
                      <a:pt x="27" y="0"/>
                    </a:lnTo>
                    <a:lnTo>
                      <a:pt x="34" y="6"/>
                    </a:lnTo>
                    <a:lnTo>
                      <a:pt x="42" y="13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45" y="21"/>
                    </a:lnTo>
                    <a:lnTo>
                      <a:pt x="34" y="11"/>
                    </a:lnTo>
                    <a:lnTo>
                      <a:pt x="27" y="8"/>
                    </a:lnTo>
                    <a:lnTo>
                      <a:pt x="19" y="6"/>
                    </a:lnTo>
                    <a:lnTo>
                      <a:pt x="11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3" name="Freeform 636"/>
              <p:cNvSpPr>
                <a:spLocks/>
              </p:cNvSpPr>
              <p:nvPr/>
            </p:nvSpPr>
            <p:spPr bwMode="auto">
              <a:xfrm>
                <a:off x="3786188" y="3246438"/>
                <a:ext cx="700088" cy="309563"/>
              </a:xfrm>
              <a:custGeom>
                <a:avLst/>
                <a:gdLst/>
                <a:ahLst/>
                <a:cxnLst>
                  <a:cxn ang="0">
                    <a:pos x="221" y="174"/>
                  </a:cxn>
                  <a:cxn ang="0">
                    <a:pos x="176" y="168"/>
                  </a:cxn>
                  <a:cxn ang="0">
                    <a:pos x="137" y="160"/>
                  </a:cxn>
                  <a:cxn ang="0">
                    <a:pos x="100" y="145"/>
                  </a:cxn>
                  <a:cxn ang="0">
                    <a:pos x="66" y="124"/>
                  </a:cxn>
                  <a:cxn ang="0">
                    <a:pos x="40" y="97"/>
                  </a:cxn>
                  <a:cxn ang="0">
                    <a:pos x="19" y="68"/>
                  </a:cxn>
                  <a:cxn ang="0">
                    <a:pos x="6" y="34"/>
                  </a:cxn>
                  <a:cxn ang="0">
                    <a:pos x="0" y="0"/>
                  </a:cxn>
                  <a:cxn ang="0">
                    <a:pos x="0" y="8"/>
                  </a:cxn>
                  <a:cxn ang="0">
                    <a:pos x="0" y="26"/>
                  </a:cxn>
                  <a:cxn ang="0">
                    <a:pos x="8" y="61"/>
                  </a:cxn>
                  <a:cxn ang="0">
                    <a:pos x="27" y="95"/>
                  </a:cxn>
                  <a:cxn ang="0">
                    <a:pos x="50" y="124"/>
                  </a:cxn>
                  <a:cxn ang="0">
                    <a:pos x="79" y="150"/>
                  </a:cxn>
                  <a:cxn ang="0">
                    <a:pos x="116" y="171"/>
                  </a:cxn>
                  <a:cxn ang="0">
                    <a:pos x="155" y="184"/>
                  </a:cxn>
                  <a:cxn ang="0">
                    <a:pos x="197" y="192"/>
                  </a:cxn>
                  <a:cxn ang="0">
                    <a:pos x="221" y="195"/>
                  </a:cxn>
                  <a:cxn ang="0">
                    <a:pos x="265" y="189"/>
                  </a:cxn>
                  <a:cxn ang="0">
                    <a:pos x="304" y="179"/>
                  </a:cxn>
                  <a:cxn ang="0">
                    <a:pos x="344" y="160"/>
                  </a:cxn>
                  <a:cxn ang="0">
                    <a:pos x="375" y="137"/>
                  </a:cxn>
                  <a:cxn ang="0">
                    <a:pos x="401" y="111"/>
                  </a:cxn>
                  <a:cxn ang="0">
                    <a:pos x="422" y="79"/>
                  </a:cxn>
                  <a:cxn ang="0">
                    <a:pos x="436" y="45"/>
                  </a:cxn>
                  <a:cxn ang="0">
                    <a:pos x="441" y="8"/>
                  </a:cxn>
                  <a:cxn ang="0">
                    <a:pos x="441" y="0"/>
                  </a:cxn>
                  <a:cxn ang="0">
                    <a:pos x="438" y="19"/>
                  </a:cxn>
                  <a:cxn ang="0">
                    <a:pos x="428" y="53"/>
                  </a:cxn>
                  <a:cxn ang="0">
                    <a:pos x="409" y="82"/>
                  </a:cxn>
                  <a:cxn ang="0">
                    <a:pos x="386" y="111"/>
                  </a:cxn>
                  <a:cxn ang="0">
                    <a:pos x="357" y="134"/>
                  </a:cxn>
                  <a:cxn ang="0">
                    <a:pos x="323" y="153"/>
                  </a:cxn>
                  <a:cxn ang="0">
                    <a:pos x="284" y="166"/>
                  </a:cxn>
                  <a:cxn ang="0">
                    <a:pos x="242" y="171"/>
                  </a:cxn>
                  <a:cxn ang="0">
                    <a:pos x="221" y="174"/>
                  </a:cxn>
                </a:cxnLst>
                <a:rect l="0" t="0" r="r" b="b"/>
                <a:pathLst>
                  <a:path w="441" h="195">
                    <a:moveTo>
                      <a:pt x="221" y="174"/>
                    </a:moveTo>
                    <a:lnTo>
                      <a:pt x="221" y="174"/>
                    </a:lnTo>
                    <a:lnTo>
                      <a:pt x="197" y="171"/>
                    </a:lnTo>
                    <a:lnTo>
                      <a:pt x="176" y="168"/>
                    </a:lnTo>
                    <a:lnTo>
                      <a:pt x="155" y="166"/>
                    </a:lnTo>
                    <a:lnTo>
                      <a:pt x="137" y="160"/>
                    </a:lnTo>
                    <a:lnTo>
                      <a:pt x="116" y="153"/>
                    </a:lnTo>
                    <a:lnTo>
                      <a:pt x="100" y="145"/>
                    </a:lnTo>
                    <a:lnTo>
                      <a:pt x="82" y="134"/>
                    </a:lnTo>
                    <a:lnTo>
                      <a:pt x="66" y="124"/>
                    </a:lnTo>
                    <a:lnTo>
                      <a:pt x="53" y="111"/>
                    </a:lnTo>
                    <a:lnTo>
                      <a:pt x="40" y="97"/>
                    </a:lnTo>
                    <a:lnTo>
                      <a:pt x="29" y="82"/>
                    </a:lnTo>
                    <a:lnTo>
                      <a:pt x="19" y="68"/>
                    </a:lnTo>
                    <a:lnTo>
                      <a:pt x="11" y="53"/>
                    </a:lnTo>
                    <a:lnTo>
                      <a:pt x="6" y="34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26"/>
                    </a:lnTo>
                    <a:lnTo>
                      <a:pt x="3" y="45"/>
                    </a:lnTo>
                    <a:lnTo>
                      <a:pt x="8" y="61"/>
                    </a:lnTo>
                    <a:lnTo>
                      <a:pt x="16" y="79"/>
                    </a:lnTo>
                    <a:lnTo>
                      <a:pt x="27" y="95"/>
                    </a:lnTo>
                    <a:lnTo>
                      <a:pt x="37" y="111"/>
                    </a:lnTo>
                    <a:lnTo>
                      <a:pt x="50" y="124"/>
                    </a:lnTo>
                    <a:lnTo>
                      <a:pt x="63" y="137"/>
                    </a:lnTo>
                    <a:lnTo>
                      <a:pt x="79" y="150"/>
                    </a:lnTo>
                    <a:lnTo>
                      <a:pt x="97" y="160"/>
                    </a:lnTo>
                    <a:lnTo>
                      <a:pt x="116" y="171"/>
                    </a:lnTo>
                    <a:lnTo>
                      <a:pt x="134" y="179"/>
                    </a:lnTo>
                    <a:lnTo>
                      <a:pt x="155" y="184"/>
                    </a:lnTo>
                    <a:lnTo>
                      <a:pt x="176" y="189"/>
                    </a:lnTo>
                    <a:lnTo>
                      <a:pt x="197" y="192"/>
                    </a:lnTo>
                    <a:lnTo>
                      <a:pt x="221" y="195"/>
                    </a:lnTo>
                    <a:lnTo>
                      <a:pt x="221" y="195"/>
                    </a:lnTo>
                    <a:lnTo>
                      <a:pt x="242" y="192"/>
                    </a:lnTo>
                    <a:lnTo>
                      <a:pt x="265" y="189"/>
                    </a:lnTo>
                    <a:lnTo>
                      <a:pt x="286" y="184"/>
                    </a:lnTo>
                    <a:lnTo>
                      <a:pt x="304" y="179"/>
                    </a:lnTo>
                    <a:lnTo>
                      <a:pt x="325" y="171"/>
                    </a:lnTo>
                    <a:lnTo>
                      <a:pt x="344" y="160"/>
                    </a:lnTo>
                    <a:lnTo>
                      <a:pt x="360" y="150"/>
                    </a:lnTo>
                    <a:lnTo>
                      <a:pt x="375" y="137"/>
                    </a:lnTo>
                    <a:lnTo>
                      <a:pt x="391" y="124"/>
                    </a:lnTo>
                    <a:lnTo>
                      <a:pt x="401" y="111"/>
                    </a:lnTo>
                    <a:lnTo>
                      <a:pt x="415" y="95"/>
                    </a:lnTo>
                    <a:lnTo>
                      <a:pt x="422" y="79"/>
                    </a:lnTo>
                    <a:lnTo>
                      <a:pt x="430" y="61"/>
                    </a:lnTo>
                    <a:lnTo>
                      <a:pt x="436" y="45"/>
                    </a:lnTo>
                    <a:lnTo>
                      <a:pt x="438" y="26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0"/>
                    </a:lnTo>
                    <a:lnTo>
                      <a:pt x="441" y="0"/>
                    </a:lnTo>
                    <a:lnTo>
                      <a:pt x="438" y="19"/>
                    </a:lnTo>
                    <a:lnTo>
                      <a:pt x="433" y="34"/>
                    </a:lnTo>
                    <a:lnTo>
                      <a:pt x="428" y="53"/>
                    </a:lnTo>
                    <a:lnTo>
                      <a:pt x="420" y="68"/>
                    </a:lnTo>
                    <a:lnTo>
                      <a:pt x="409" y="82"/>
                    </a:lnTo>
                    <a:lnTo>
                      <a:pt x="399" y="97"/>
                    </a:lnTo>
                    <a:lnTo>
                      <a:pt x="386" y="111"/>
                    </a:lnTo>
                    <a:lnTo>
                      <a:pt x="373" y="124"/>
                    </a:lnTo>
                    <a:lnTo>
                      <a:pt x="357" y="134"/>
                    </a:lnTo>
                    <a:lnTo>
                      <a:pt x="341" y="145"/>
                    </a:lnTo>
                    <a:lnTo>
                      <a:pt x="323" y="153"/>
                    </a:lnTo>
                    <a:lnTo>
                      <a:pt x="304" y="160"/>
                    </a:lnTo>
                    <a:lnTo>
                      <a:pt x="284" y="166"/>
                    </a:lnTo>
                    <a:lnTo>
                      <a:pt x="263" y="168"/>
                    </a:lnTo>
                    <a:lnTo>
                      <a:pt x="242" y="171"/>
                    </a:lnTo>
                    <a:lnTo>
                      <a:pt x="221" y="174"/>
                    </a:lnTo>
                    <a:lnTo>
                      <a:pt x="221" y="174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4" name="Freeform 637"/>
              <p:cNvSpPr>
                <a:spLocks/>
              </p:cNvSpPr>
              <p:nvPr/>
            </p:nvSpPr>
            <p:spPr bwMode="auto">
              <a:xfrm>
                <a:off x="4044950" y="3576638"/>
                <a:ext cx="200025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"/>
                  </a:cxn>
                  <a:cxn ang="0">
                    <a:pos x="10" y="15"/>
                  </a:cxn>
                  <a:cxn ang="0">
                    <a:pos x="24" y="23"/>
                  </a:cxn>
                  <a:cxn ang="0">
                    <a:pos x="39" y="31"/>
                  </a:cxn>
                  <a:cxn ang="0">
                    <a:pos x="58" y="36"/>
                  </a:cxn>
                  <a:cxn ang="0">
                    <a:pos x="68" y="36"/>
                  </a:cxn>
                  <a:cxn ang="0">
                    <a:pos x="79" y="34"/>
                  </a:cxn>
                  <a:cxn ang="0">
                    <a:pos x="92" y="29"/>
                  </a:cxn>
                  <a:cxn ang="0">
                    <a:pos x="102" y="23"/>
                  </a:cxn>
                  <a:cxn ang="0">
                    <a:pos x="115" y="13"/>
                  </a:cxn>
                  <a:cxn ang="0">
                    <a:pos x="126" y="0"/>
                  </a:cxn>
                  <a:cxn ang="0">
                    <a:pos x="126" y="0"/>
                  </a:cxn>
                  <a:cxn ang="0">
                    <a:pos x="115" y="5"/>
                  </a:cxn>
                  <a:cxn ang="0">
                    <a:pos x="105" y="10"/>
                  </a:cxn>
                  <a:cxn ang="0">
                    <a:pos x="86" y="15"/>
                  </a:cxn>
                  <a:cxn ang="0">
                    <a:pos x="68" y="21"/>
                  </a:cxn>
                  <a:cxn ang="0">
                    <a:pos x="47" y="21"/>
                  </a:cxn>
                  <a:cxn ang="0">
                    <a:pos x="24" y="15"/>
                  </a:cxn>
                  <a:cxn ang="0">
                    <a:pos x="10" y="10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26" h="36">
                    <a:moveTo>
                      <a:pt x="0" y="5"/>
                    </a:moveTo>
                    <a:lnTo>
                      <a:pt x="0" y="5"/>
                    </a:lnTo>
                    <a:lnTo>
                      <a:pt x="10" y="15"/>
                    </a:lnTo>
                    <a:lnTo>
                      <a:pt x="24" y="23"/>
                    </a:lnTo>
                    <a:lnTo>
                      <a:pt x="39" y="31"/>
                    </a:lnTo>
                    <a:lnTo>
                      <a:pt x="58" y="36"/>
                    </a:lnTo>
                    <a:lnTo>
                      <a:pt x="68" y="36"/>
                    </a:lnTo>
                    <a:lnTo>
                      <a:pt x="79" y="34"/>
                    </a:lnTo>
                    <a:lnTo>
                      <a:pt x="92" y="29"/>
                    </a:lnTo>
                    <a:lnTo>
                      <a:pt x="102" y="23"/>
                    </a:lnTo>
                    <a:lnTo>
                      <a:pt x="115" y="13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15" y="5"/>
                    </a:lnTo>
                    <a:lnTo>
                      <a:pt x="105" y="10"/>
                    </a:lnTo>
                    <a:lnTo>
                      <a:pt x="86" y="15"/>
                    </a:lnTo>
                    <a:lnTo>
                      <a:pt x="68" y="21"/>
                    </a:lnTo>
                    <a:lnTo>
                      <a:pt x="47" y="21"/>
                    </a:lnTo>
                    <a:lnTo>
                      <a:pt x="24" y="15"/>
                    </a:lnTo>
                    <a:lnTo>
                      <a:pt x="10" y="1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23" name="Group 2340"/>
            <p:cNvGrpSpPr/>
            <p:nvPr/>
          </p:nvGrpSpPr>
          <p:grpSpPr>
            <a:xfrm>
              <a:off x="1295400" y="1143000"/>
              <a:ext cx="1406525" cy="1295400"/>
              <a:chOff x="1295400" y="1143000"/>
              <a:chExt cx="1406525" cy="1295400"/>
            </a:xfrm>
          </p:grpSpPr>
          <p:sp>
            <p:nvSpPr>
              <p:cNvPr id="3260" name="Freeform 7"/>
              <p:cNvSpPr>
                <a:spLocks/>
              </p:cNvSpPr>
              <p:nvPr/>
            </p:nvSpPr>
            <p:spPr bwMode="auto">
              <a:xfrm>
                <a:off x="1396735" y="1208934"/>
                <a:ext cx="1268710" cy="1198439"/>
              </a:xfrm>
              <a:custGeom>
                <a:avLst/>
                <a:gdLst/>
                <a:ahLst/>
                <a:cxnLst>
                  <a:cxn ang="0">
                    <a:pos x="344" y="0"/>
                  </a:cxn>
                  <a:cxn ang="0">
                    <a:pos x="390" y="10"/>
                  </a:cxn>
                  <a:cxn ang="0">
                    <a:pos x="434" y="24"/>
                  </a:cxn>
                  <a:cxn ang="0">
                    <a:pos x="476" y="44"/>
                  </a:cxn>
                  <a:cxn ang="0">
                    <a:pos x="512" y="70"/>
                  </a:cxn>
                  <a:cxn ang="0">
                    <a:pos x="544" y="100"/>
                  </a:cxn>
                  <a:cxn ang="0">
                    <a:pos x="572" y="136"/>
                  </a:cxn>
                  <a:cxn ang="0">
                    <a:pos x="596" y="174"/>
                  </a:cxn>
                  <a:cxn ang="0">
                    <a:pos x="612" y="216"/>
                  </a:cxn>
                  <a:cxn ang="0">
                    <a:pos x="622" y="262"/>
                  </a:cxn>
                  <a:cxn ang="0">
                    <a:pos x="626" y="308"/>
                  </a:cxn>
                  <a:cxn ang="0">
                    <a:pos x="622" y="356"/>
                  </a:cxn>
                  <a:cxn ang="0">
                    <a:pos x="612" y="400"/>
                  </a:cxn>
                  <a:cxn ang="0">
                    <a:pos x="596" y="442"/>
                  </a:cxn>
                  <a:cxn ang="0">
                    <a:pos x="572" y="480"/>
                  </a:cxn>
                  <a:cxn ang="0">
                    <a:pos x="544" y="516"/>
                  </a:cxn>
                  <a:cxn ang="0">
                    <a:pos x="512" y="546"/>
                  </a:cxn>
                  <a:cxn ang="0">
                    <a:pos x="476" y="572"/>
                  </a:cxn>
                  <a:cxn ang="0">
                    <a:pos x="434" y="592"/>
                  </a:cxn>
                  <a:cxn ang="0">
                    <a:pos x="390" y="608"/>
                  </a:cxn>
                  <a:cxn ang="0">
                    <a:pos x="344" y="616"/>
                  </a:cxn>
                  <a:cxn ang="0">
                    <a:pos x="296" y="616"/>
                  </a:cxn>
                  <a:cxn ang="0">
                    <a:pos x="250" y="610"/>
                  </a:cxn>
                  <a:cxn ang="0">
                    <a:pos x="206" y="598"/>
                  </a:cxn>
                  <a:cxn ang="0">
                    <a:pos x="164" y="580"/>
                  </a:cxn>
                  <a:cxn ang="0">
                    <a:pos x="126" y="556"/>
                  </a:cxn>
                  <a:cxn ang="0">
                    <a:pos x="92" y="526"/>
                  </a:cxn>
                  <a:cxn ang="0">
                    <a:pos x="62" y="492"/>
                  </a:cxn>
                  <a:cxn ang="0">
                    <a:pos x="38" y="456"/>
                  </a:cxn>
                  <a:cxn ang="0">
                    <a:pos x="18" y="414"/>
                  </a:cxn>
                  <a:cxn ang="0">
                    <a:pos x="6" y="370"/>
                  </a:cxn>
                  <a:cxn ang="0">
                    <a:pos x="0" y="324"/>
                  </a:cxn>
                  <a:cxn ang="0">
                    <a:pos x="0" y="276"/>
                  </a:cxn>
                  <a:cxn ang="0">
                    <a:pos x="8" y="232"/>
                  </a:cxn>
                  <a:cxn ang="0">
                    <a:pos x="24" y="188"/>
                  </a:cxn>
                  <a:cxn ang="0">
                    <a:pos x="44" y="148"/>
                  </a:cxn>
                  <a:cxn ang="0">
                    <a:pos x="70" y="112"/>
                  </a:cxn>
                  <a:cxn ang="0">
                    <a:pos x="102" y="80"/>
                  </a:cxn>
                  <a:cxn ang="0">
                    <a:pos x="138" y="52"/>
                  </a:cxn>
                  <a:cxn ang="0">
                    <a:pos x="176" y="30"/>
                  </a:cxn>
                  <a:cxn ang="0">
                    <a:pos x="220" y="14"/>
                  </a:cxn>
                  <a:cxn ang="0">
                    <a:pos x="266" y="2"/>
                  </a:cxn>
                  <a:cxn ang="0">
                    <a:pos x="312" y="0"/>
                  </a:cxn>
                </a:cxnLst>
                <a:rect l="0" t="0" r="r" b="b"/>
                <a:pathLst>
                  <a:path w="626" h="618">
                    <a:moveTo>
                      <a:pt x="312" y="0"/>
                    </a:moveTo>
                    <a:lnTo>
                      <a:pt x="328" y="0"/>
                    </a:lnTo>
                    <a:lnTo>
                      <a:pt x="344" y="0"/>
                    </a:lnTo>
                    <a:lnTo>
                      <a:pt x="360" y="2"/>
                    </a:lnTo>
                    <a:lnTo>
                      <a:pt x="376" y="6"/>
                    </a:lnTo>
                    <a:lnTo>
                      <a:pt x="390" y="10"/>
                    </a:lnTo>
                    <a:lnTo>
                      <a:pt x="406" y="14"/>
                    </a:lnTo>
                    <a:lnTo>
                      <a:pt x="420" y="18"/>
                    </a:lnTo>
                    <a:lnTo>
                      <a:pt x="434" y="24"/>
                    </a:lnTo>
                    <a:lnTo>
                      <a:pt x="448" y="30"/>
                    </a:lnTo>
                    <a:lnTo>
                      <a:pt x="462" y="36"/>
                    </a:lnTo>
                    <a:lnTo>
                      <a:pt x="476" y="44"/>
                    </a:lnTo>
                    <a:lnTo>
                      <a:pt x="488" y="52"/>
                    </a:lnTo>
                    <a:lnTo>
                      <a:pt x="500" y="60"/>
                    </a:lnTo>
                    <a:lnTo>
                      <a:pt x="512" y="70"/>
                    </a:lnTo>
                    <a:lnTo>
                      <a:pt x="524" y="80"/>
                    </a:lnTo>
                    <a:lnTo>
                      <a:pt x="534" y="90"/>
                    </a:lnTo>
                    <a:lnTo>
                      <a:pt x="544" y="100"/>
                    </a:lnTo>
                    <a:lnTo>
                      <a:pt x="554" y="112"/>
                    </a:lnTo>
                    <a:lnTo>
                      <a:pt x="564" y="124"/>
                    </a:lnTo>
                    <a:lnTo>
                      <a:pt x="572" y="136"/>
                    </a:lnTo>
                    <a:lnTo>
                      <a:pt x="580" y="148"/>
                    </a:lnTo>
                    <a:lnTo>
                      <a:pt x="588" y="162"/>
                    </a:lnTo>
                    <a:lnTo>
                      <a:pt x="596" y="174"/>
                    </a:lnTo>
                    <a:lnTo>
                      <a:pt x="602" y="188"/>
                    </a:lnTo>
                    <a:lnTo>
                      <a:pt x="608" y="202"/>
                    </a:lnTo>
                    <a:lnTo>
                      <a:pt x="612" y="216"/>
                    </a:lnTo>
                    <a:lnTo>
                      <a:pt x="616" y="232"/>
                    </a:lnTo>
                    <a:lnTo>
                      <a:pt x="620" y="246"/>
                    </a:lnTo>
                    <a:lnTo>
                      <a:pt x="622" y="262"/>
                    </a:lnTo>
                    <a:lnTo>
                      <a:pt x="624" y="276"/>
                    </a:lnTo>
                    <a:lnTo>
                      <a:pt x="626" y="292"/>
                    </a:lnTo>
                    <a:lnTo>
                      <a:pt x="626" y="308"/>
                    </a:lnTo>
                    <a:lnTo>
                      <a:pt x="626" y="324"/>
                    </a:lnTo>
                    <a:lnTo>
                      <a:pt x="624" y="340"/>
                    </a:lnTo>
                    <a:lnTo>
                      <a:pt x="622" y="356"/>
                    </a:lnTo>
                    <a:lnTo>
                      <a:pt x="620" y="370"/>
                    </a:lnTo>
                    <a:lnTo>
                      <a:pt x="616" y="386"/>
                    </a:lnTo>
                    <a:lnTo>
                      <a:pt x="612" y="400"/>
                    </a:lnTo>
                    <a:lnTo>
                      <a:pt x="608" y="414"/>
                    </a:lnTo>
                    <a:lnTo>
                      <a:pt x="602" y="428"/>
                    </a:lnTo>
                    <a:lnTo>
                      <a:pt x="596" y="442"/>
                    </a:lnTo>
                    <a:lnTo>
                      <a:pt x="588" y="456"/>
                    </a:lnTo>
                    <a:lnTo>
                      <a:pt x="580" y="468"/>
                    </a:lnTo>
                    <a:lnTo>
                      <a:pt x="572" y="480"/>
                    </a:lnTo>
                    <a:lnTo>
                      <a:pt x="564" y="492"/>
                    </a:lnTo>
                    <a:lnTo>
                      <a:pt x="554" y="504"/>
                    </a:lnTo>
                    <a:lnTo>
                      <a:pt x="544" y="516"/>
                    </a:lnTo>
                    <a:lnTo>
                      <a:pt x="534" y="526"/>
                    </a:lnTo>
                    <a:lnTo>
                      <a:pt x="524" y="536"/>
                    </a:lnTo>
                    <a:lnTo>
                      <a:pt x="512" y="546"/>
                    </a:lnTo>
                    <a:lnTo>
                      <a:pt x="500" y="556"/>
                    </a:lnTo>
                    <a:lnTo>
                      <a:pt x="488" y="564"/>
                    </a:lnTo>
                    <a:lnTo>
                      <a:pt x="476" y="572"/>
                    </a:lnTo>
                    <a:lnTo>
                      <a:pt x="462" y="580"/>
                    </a:lnTo>
                    <a:lnTo>
                      <a:pt x="448" y="586"/>
                    </a:lnTo>
                    <a:lnTo>
                      <a:pt x="434" y="592"/>
                    </a:lnTo>
                    <a:lnTo>
                      <a:pt x="420" y="598"/>
                    </a:lnTo>
                    <a:lnTo>
                      <a:pt x="406" y="604"/>
                    </a:lnTo>
                    <a:lnTo>
                      <a:pt x="390" y="608"/>
                    </a:lnTo>
                    <a:lnTo>
                      <a:pt x="376" y="610"/>
                    </a:lnTo>
                    <a:lnTo>
                      <a:pt x="360" y="614"/>
                    </a:lnTo>
                    <a:lnTo>
                      <a:pt x="344" y="616"/>
                    </a:lnTo>
                    <a:lnTo>
                      <a:pt x="328" y="616"/>
                    </a:lnTo>
                    <a:lnTo>
                      <a:pt x="312" y="618"/>
                    </a:lnTo>
                    <a:lnTo>
                      <a:pt x="296" y="616"/>
                    </a:lnTo>
                    <a:lnTo>
                      <a:pt x="280" y="616"/>
                    </a:lnTo>
                    <a:lnTo>
                      <a:pt x="266" y="614"/>
                    </a:lnTo>
                    <a:lnTo>
                      <a:pt x="250" y="610"/>
                    </a:lnTo>
                    <a:lnTo>
                      <a:pt x="234" y="608"/>
                    </a:lnTo>
                    <a:lnTo>
                      <a:pt x="220" y="604"/>
                    </a:lnTo>
                    <a:lnTo>
                      <a:pt x="206" y="598"/>
                    </a:lnTo>
                    <a:lnTo>
                      <a:pt x="190" y="592"/>
                    </a:lnTo>
                    <a:lnTo>
                      <a:pt x="176" y="586"/>
                    </a:lnTo>
                    <a:lnTo>
                      <a:pt x="164" y="580"/>
                    </a:lnTo>
                    <a:lnTo>
                      <a:pt x="150" y="572"/>
                    </a:lnTo>
                    <a:lnTo>
                      <a:pt x="138" y="564"/>
                    </a:lnTo>
                    <a:lnTo>
                      <a:pt x="126" y="556"/>
                    </a:lnTo>
                    <a:lnTo>
                      <a:pt x="114" y="546"/>
                    </a:lnTo>
                    <a:lnTo>
                      <a:pt x="102" y="536"/>
                    </a:lnTo>
                    <a:lnTo>
                      <a:pt x="92" y="526"/>
                    </a:lnTo>
                    <a:lnTo>
                      <a:pt x="80" y="516"/>
                    </a:lnTo>
                    <a:lnTo>
                      <a:pt x="70" y="504"/>
                    </a:lnTo>
                    <a:lnTo>
                      <a:pt x="62" y="492"/>
                    </a:lnTo>
                    <a:lnTo>
                      <a:pt x="52" y="480"/>
                    </a:lnTo>
                    <a:lnTo>
                      <a:pt x="44" y="468"/>
                    </a:lnTo>
                    <a:lnTo>
                      <a:pt x="38" y="456"/>
                    </a:lnTo>
                    <a:lnTo>
                      <a:pt x="30" y="442"/>
                    </a:lnTo>
                    <a:lnTo>
                      <a:pt x="24" y="428"/>
                    </a:lnTo>
                    <a:lnTo>
                      <a:pt x="18" y="414"/>
                    </a:lnTo>
                    <a:lnTo>
                      <a:pt x="14" y="400"/>
                    </a:lnTo>
                    <a:lnTo>
                      <a:pt x="8" y="386"/>
                    </a:lnTo>
                    <a:lnTo>
                      <a:pt x="6" y="370"/>
                    </a:lnTo>
                    <a:lnTo>
                      <a:pt x="2" y="356"/>
                    </a:lnTo>
                    <a:lnTo>
                      <a:pt x="0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0" y="276"/>
                    </a:lnTo>
                    <a:lnTo>
                      <a:pt x="2" y="262"/>
                    </a:lnTo>
                    <a:lnTo>
                      <a:pt x="6" y="246"/>
                    </a:lnTo>
                    <a:lnTo>
                      <a:pt x="8" y="232"/>
                    </a:lnTo>
                    <a:lnTo>
                      <a:pt x="14" y="216"/>
                    </a:lnTo>
                    <a:lnTo>
                      <a:pt x="18" y="202"/>
                    </a:lnTo>
                    <a:lnTo>
                      <a:pt x="24" y="188"/>
                    </a:lnTo>
                    <a:lnTo>
                      <a:pt x="30" y="174"/>
                    </a:lnTo>
                    <a:lnTo>
                      <a:pt x="38" y="162"/>
                    </a:lnTo>
                    <a:lnTo>
                      <a:pt x="44" y="148"/>
                    </a:lnTo>
                    <a:lnTo>
                      <a:pt x="52" y="136"/>
                    </a:lnTo>
                    <a:lnTo>
                      <a:pt x="62" y="124"/>
                    </a:lnTo>
                    <a:lnTo>
                      <a:pt x="70" y="112"/>
                    </a:lnTo>
                    <a:lnTo>
                      <a:pt x="80" y="100"/>
                    </a:lnTo>
                    <a:lnTo>
                      <a:pt x="92" y="90"/>
                    </a:lnTo>
                    <a:lnTo>
                      <a:pt x="102" y="80"/>
                    </a:lnTo>
                    <a:lnTo>
                      <a:pt x="114" y="70"/>
                    </a:lnTo>
                    <a:lnTo>
                      <a:pt x="126" y="60"/>
                    </a:lnTo>
                    <a:lnTo>
                      <a:pt x="138" y="52"/>
                    </a:lnTo>
                    <a:lnTo>
                      <a:pt x="150" y="44"/>
                    </a:lnTo>
                    <a:lnTo>
                      <a:pt x="164" y="36"/>
                    </a:lnTo>
                    <a:lnTo>
                      <a:pt x="176" y="30"/>
                    </a:lnTo>
                    <a:lnTo>
                      <a:pt x="190" y="24"/>
                    </a:lnTo>
                    <a:lnTo>
                      <a:pt x="206" y="18"/>
                    </a:lnTo>
                    <a:lnTo>
                      <a:pt x="220" y="14"/>
                    </a:lnTo>
                    <a:lnTo>
                      <a:pt x="234" y="10"/>
                    </a:lnTo>
                    <a:lnTo>
                      <a:pt x="250" y="6"/>
                    </a:lnTo>
                    <a:lnTo>
                      <a:pt x="266" y="2"/>
                    </a:lnTo>
                    <a:lnTo>
                      <a:pt x="280" y="0"/>
                    </a:lnTo>
                    <a:lnTo>
                      <a:pt x="296" y="0"/>
                    </a:lnTo>
                    <a:lnTo>
                      <a:pt x="312" y="0"/>
                    </a:ln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1" name="Freeform 8"/>
              <p:cNvSpPr>
                <a:spLocks/>
              </p:cNvSpPr>
              <p:nvPr/>
            </p:nvSpPr>
            <p:spPr bwMode="auto">
              <a:xfrm>
                <a:off x="1388628" y="1205055"/>
                <a:ext cx="1276817" cy="1202317"/>
              </a:xfrm>
              <a:custGeom>
                <a:avLst/>
                <a:gdLst/>
                <a:ahLst/>
                <a:cxnLst>
                  <a:cxn ang="0">
                    <a:pos x="348" y="0"/>
                  </a:cxn>
                  <a:cxn ang="0">
                    <a:pos x="394" y="10"/>
                  </a:cxn>
                  <a:cxn ang="0">
                    <a:pos x="438" y="24"/>
                  </a:cxn>
                  <a:cxn ang="0">
                    <a:pos x="478" y="44"/>
                  </a:cxn>
                  <a:cxn ang="0">
                    <a:pos x="516" y="70"/>
                  </a:cxn>
                  <a:cxn ang="0">
                    <a:pos x="548" y="102"/>
                  </a:cxn>
                  <a:cxn ang="0">
                    <a:pos x="576" y="136"/>
                  </a:cxn>
                  <a:cxn ang="0">
                    <a:pos x="600" y="176"/>
                  </a:cxn>
                  <a:cxn ang="0">
                    <a:pos x="616" y="218"/>
                  </a:cxn>
                  <a:cxn ang="0">
                    <a:pos x="628" y="262"/>
                  </a:cxn>
                  <a:cxn ang="0">
                    <a:pos x="630" y="310"/>
                  </a:cxn>
                  <a:cxn ang="0">
                    <a:pos x="628" y="356"/>
                  </a:cxn>
                  <a:cxn ang="0">
                    <a:pos x="616" y="402"/>
                  </a:cxn>
                  <a:cxn ang="0">
                    <a:pos x="600" y="444"/>
                  </a:cxn>
                  <a:cxn ang="0">
                    <a:pos x="576" y="484"/>
                  </a:cxn>
                  <a:cxn ang="0">
                    <a:pos x="548" y="518"/>
                  </a:cxn>
                  <a:cxn ang="0">
                    <a:pos x="516" y="550"/>
                  </a:cxn>
                  <a:cxn ang="0">
                    <a:pos x="478" y="576"/>
                  </a:cxn>
                  <a:cxn ang="0">
                    <a:pos x="438" y="596"/>
                  </a:cxn>
                  <a:cxn ang="0">
                    <a:pos x="394" y="610"/>
                  </a:cxn>
                  <a:cxn ang="0">
                    <a:pos x="348" y="618"/>
                  </a:cxn>
                  <a:cxn ang="0">
                    <a:pos x="300" y="620"/>
                  </a:cxn>
                  <a:cxn ang="0">
                    <a:pos x="252" y="614"/>
                  </a:cxn>
                  <a:cxn ang="0">
                    <a:pos x="208" y="602"/>
                  </a:cxn>
                  <a:cxn ang="0">
                    <a:pos x="166" y="582"/>
                  </a:cxn>
                  <a:cxn ang="0">
                    <a:pos x="128" y="558"/>
                  </a:cxn>
                  <a:cxn ang="0">
                    <a:pos x="94" y="530"/>
                  </a:cxn>
                  <a:cxn ang="0">
                    <a:pos x="64" y="496"/>
                  </a:cxn>
                  <a:cxn ang="0">
                    <a:pos x="38" y="458"/>
                  </a:cxn>
                  <a:cxn ang="0">
                    <a:pos x="20" y="416"/>
                  </a:cxn>
                  <a:cxn ang="0">
                    <a:pos x="6" y="372"/>
                  </a:cxn>
                  <a:cxn ang="0">
                    <a:pos x="0" y="326"/>
                  </a:cxn>
                  <a:cxn ang="0">
                    <a:pos x="2" y="278"/>
                  </a:cxn>
                  <a:cxn ang="0">
                    <a:pos x="10" y="232"/>
                  </a:cxn>
                  <a:cxn ang="0">
                    <a:pos x="26" y="190"/>
                  </a:cxn>
                  <a:cxn ang="0">
                    <a:pos x="46" y="148"/>
                  </a:cxn>
                  <a:cxn ang="0">
                    <a:pos x="72" y="112"/>
                  </a:cxn>
                  <a:cxn ang="0">
                    <a:pos x="104" y="80"/>
                  </a:cxn>
                  <a:cxn ang="0">
                    <a:pos x="140" y="52"/>
                  </a:cxn>
                  <a:cxn ang="0">
                    <a:pos x="180" y="30"/>
                  </a:cxn>
                  <a:cxn ang="0">
                    <a:pos x="222" y="14"/>
                  </a:cxn>
                  <a:cxn ang="0">
                    <a:pos x="268" y="2"/>
                  </a:cxn>
                  <a:cxn ang="0">
                    <a:pos x="316" y="0"/>
                  </a:cxn>
                </a:cxnLst>
                <a:rect l="0" t="0" r="r" b="b"/>
                <a:pathLst>
                  <a:path w="630" h="620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0"/>
                    </a:lnTo>
                    <a:lnTo>
                      <a:pt x="364" y="2"/>
                    </a:lnTo>
                    <a:lnTo>
                      <a:pt x="380" y="6"/>
                    </a:lnTo>
                    <a:lnTo>
                      <a:pt x="394" y="10"/>
                    </a:lnTo>
                    <a:lnTo>
                      <a:pt x="410" y="14"/>
                    </a:lnTo>
                    <a:lnTo>
                      <a:pt x="424" y="18"/>
                    </a:lnTo>
                    <a:lnTo>
                      <a:pt x="438" y="24"/>
                    </a:lnTo>
                    <a:lnTo>
                      <a:pt x="452" y="30"/>
                    </a:lnTo>
                    <a:lnTo>
                      <a:pt x="466" y="36"/>
                    </a:lnTo>
                    <a:lnTo>
                      <a:pt x="478" y="44"/>
                    </a:lnTo>
                    <a:lnTo>
                      <a:pt x="492" y="52"/>
                    </a:lnTo>
                    <a:lnTo>
                      <a:pt x="504" y="62"/>
                    </a:lnTo>
                    <a:lnTo>
                      <a:pt x="516" y="70"/>
                    </a:lnTo>
                    <a:lnTo>
                      <a:pt x="528" y="80"/>
                    </a:lnTo>
                    <a:lnTo>
                      <a:pt x="538" y="90"/>
                    </a:lnTo>
                    <a:lnTo>
                      <a:pt x="548" y="102"/>
                    </a:lnTo>
                    <a:lnTo>
                      <a:pt x="558" y="112"/>
                    </a:lnTo>
                    <a:lnTo>
                      <a:pt x="568" y="124"/>
                    </a:lnTo>
                    <a:lnTo>
                      <a:pt x="576" y="136"/>
                    </a:lnTo>
                    <a:lnTo>
                      <a:pt x="586" y="148"/>
                    </a:lnTo>
                    <a:lnTo>
                      <a:pt x="592" y="162"/>
                    </a:lnTo>
                    <a:lnTo>
                      <a:pt x="600" y="176"/>
                    </a:lnTo>
                    <a:lnTo>
                      <a:pt x="606" y="190"/>
                    </a:lnTo>
                    <a:lnTo>
                      <a:pt x="612" y="204"/>
                    </a:lnTo>
                    <a:lnTo>
                      <a:pt x="616" y="218"/>
                    </a:lnTo>
                    <a:lnTo>
                      <a:pt x="620" y="232"/>
                    </a:lnTo>
                    <a:lnTo>
                      <a:pt x="624" y="248"/>
                    </a:lnTo>
                    <a:lnTo>
                      <a:pt x="628" y="262"/>
                    </a:lnTo>
                    <a:lnTo>
                      <a:pt x="630" y="278"/>
                    </a:lnTo>
                    <a:lnTo>
                      <a:pt x="630" y="294"/>
                    </a:lnTo>
                    <a:lnTo>
                      <a:pt x="630" y="310"/>
                    </a:lnTo>
                    <a:lnTo>
                      <a:pt x="630" y="326"/>
                    </a:lnTo>
                    <a:lnTo>
                      <a:pt x="630" y="342"/>
                    </a:lnTo>
                    <a:lnTo>
                      <a:pt x="628" y="356"/>
                    </a:lnTo>
                    <a:lnTo>
                      <a:pt x="624" y="372"/>
                    </a:lnTo>
                    <a:lnTo>
                      <a:pt x="620" y="388"/>
                    </a:lnTo>
                    <a:lnTo>
                      <a:pt x="616" y="402"/>
                    </a:lnTo>
                    <a:lnTo>
                      <a:pt x="612" y="416"/>
                    </a:lnTo>
                    <a:lnTo>
                      <a:pt x="606" y="430"/>
                    </a:lnTo>
                    <a:lnTo>
                      <a:pt x="600" y="444"/>
                    </a:lnTo>
                    <a:lnTo>
                      <a:pt x="592" y="458"/>
                    </a:lnTo>
                    <a:lnTo>
                      <a:pt x="586" y="470"/>
                    </a:lnTo>
                    <a:lnTo>
                      <a:pt x="576" y="484"/>
                    </a:lnTo>
                    <a:lnTo>
                      <a:pt x="568" y="496"/>
                    </a:lnTo>
                    <a:lnTo>
                      <a:pt x="558" y="508"/>
                    </a:lnTo>
                    <a:lnTo>
                      <a:pt x="548" y="518"/>
                    </a:lnTo>
                    <a:lnTo>
                      <a:pt x="538" y="530"/>
                    </a:lnTo>
                    <a:lnTo>
                      <a:pt x="528" y="540"/>
                    </a:lnTo>
                    <a:lnTo>
                      <a:pt x="516" y="550"/>
                    </a:lnTo>
                    <a:lnTo>
                      <a:pt x="504" y="558"/>
                    </a:lnTo>
                    <a:lnTo>
                      <a:pt x="492" y="568"/>
                    </a:lnTo>
                    <a:lnTo>
                      <a:pt x="478" y="576"/>
                    </a:lnTo>
                    <a:lnTo>
                      <a:pt x="466" y="582"/>
                    </a:lnTo>
                    <a:lnTo>
                      <a:pt x="452" y="590"/>
                    </a:lnTo>
                    <a:lnTo>
                      <a:pt x="438" y="596"/>
                    </a:lnTo>
                    <a:lnTo>
                      <a:pt x="424" y="602"/>
                    </a:lnTo>
                    <a:lnTo>
                      <a:pt x="410" y="606"/>
                    </a:lnTo>
                    <a:lnTo>
                      <a:pt x="394" y="610"/>
                    </a:lnTo>
                    <a:lnTo>
                      <a:pt x="380" y="614"/>
                    </a:lnTo>
                    <a:lnTo>
                      <a:pt x="364" y="616"/>
                    </a:lnTo>
                    <a:lnTo>
                      <a:pt x="348" y="618"/>
                    </a:lnTo>
                    <a:lnTo>
                      <a:pt x="332" y="620"/>
                    </a:lnTo>
                    <a:lnTo>
                      <a:pt x="316" y="620"/>
                    </a:lnTo>
                    <a:lnTo>
                      <a:pt x="300" y="620"/>
                    </a:lnTo>
                    <a:lnTo>
                      <a:pt x="284" y="618"/>
                    </a:lnTo>
                    <a:lnTo>
                      <a:pt x="268" y="616"/>
                    </a:lnTo>
                    <a:lnTo>
                      <a:pt x="252" y="614"/>
                    </a:lnTo>
                    <a:lnTo>
                      <a:pt x="238" y="610"/>
                    </a:lnTo>
                    <a:lnTo>
                      <a:pt x="222" y="606"/>
                    </a:lnTo>
                    <a:lnTo>
                      <a:pt x="208" y="602"/>
                    </a:lnTo>
                    <a:lnTo>
                      <a:pt x="194" y="596"/>
                    </a:lnTo>
                    <a:lnTo>
                      <a:pt x="180" y="590"/>
                    </a:lnTo>
                    <a:lnTo>
                      <a:pt x="166" y="582"/>
                    </a:lnTo>
                    <a:lnTo>
                      <a:pt x="152" y="576"/>
                    </a:lnTo>
                    <a:lnTo>
                      <a:pt x="140" y="568"/>
                    </a:lnTo>
                    <a:lnTo>
                      <a:pt x="128" y="558"/>
                    </a:lnTo>
                    <a:lnTo>
                      <a:pt x="116" y="550"/>
                    </a:lnTo>
                    <a:lnTo>
                      <a:pt x="104" y="540"/>
                    </a:lnTo>
                    <a:lnTo>
                      <a:pt x="94" y="530"/>
                    </a:lnTo>
                    <a:lnTo>
                      <a:pt x="82" y="518"/>
                    </a:lnTo>
                    <a:lnTo>
                      <a:pt x="72" y="508"/>
                    </a:lnTo>
                    <a:lnTo>
                      <a:pt x="64" y="496"/>
                    </a:lnTo>
                    <a:lnTo>
                      <a:pt x="54" y="484"/>
                    </a:lnTo>
                    <a:lnTo>
                      <a:pt x="46" y="470"/>
                    </a:lnTo>
                    <a:lnTo>
                      <a:pt x="38" y="458"/>
                    </a:lnTo>
                    <a:lnTo>
                      <a:pt x="32" y="444"/>
                    </a:lnTo>
                    <a:lnTo>
                      <a:pt x="26" y="430"/>
                    </a:lnTo>
                    <a:lnTo>
                      <a:pt x="20" y="416"/>
                    </a:lnTo>
                    <a:lnTo>
                      <a:pt x="14" y="402"/>
                    </a:lnTo>
                    <a:lnTo>
                      <a:pt x="10" y="388"/>
                    </a:lnTo>
                    <a:lnTo>
                      <a:pt x="6" y="372"/>
                    </a:lnTo>
                    <a:lnTo>
                      <a:pt x="4" y="356"/>
                    </a:lnTo>
                    <a:lnTo>
                      <a:pt x="2" y="342"/>
                    </a:lnTo>
                    <a:lnTo>
                      <a:pt x="0" y="326"/>
                    </a:lnTo>
                    <a:lnTo>
                      <a:pt x="0" y="310"/>
                    </a:lnTo>
                    <a:lnTo>
                      <a:pt x="0" y="294"/>
                    </a:lnTo>
                    <a:lnTo>
                      <a:pt x="2" y="278"/>
                    </a:lnTo>
                    <a:lnTo>
                      <a:pt x="4" y="262"/>
                    </a:lnTo>
                    <a:lnTo>
                      <a:pt x="6" y="248"/>
                    </a:lnTo>
                    <a:lnTo>
                      <a:pt x="10" y="232"/>
                    </a:lnTo>
                    <a:lnTo>
                      <a:pt x="14" y="218"/>
                    </a:lnTo>
                    <a:lnTo>
                      <a:pt x="20" y="204"/>
                    </a:lnTo>
                    <a:lnTo>
                      <a:pt x="26" y="190"/>
                    </a:lnTo>
                    <a:lnTo>
                      <a:pt x="32" y="176"/>
                    </a:lnTo>
                    <a:lnTo>
                      <a:pt x="38" y="162"/>
                    </a:lnTo>
                    <a:lnTo>
                      <a:pt x="46" y="148"/>
                    </a:lnTo>
                    <a:lnTo>
                      <a:pt x="54" y="136"/>
                    </a:lnTo>
                    <a:lnTo>
                      <a:pt x="64" y="124"/>
                    </a:lnTo>
                    <a:lnTo>
                      <a:pt x="72" y="112"/>
                    </a:lnTo>
                    <a:lnTo>
                      <a:pt x="82" y="102"/>
                    </a:lnTo>
                    <a:lnTo>
                      <a:pt x="94" y="90"/>
                    </a:lnTo>
                    <a:lnTo>
                      <a:pt x="104" y="80"/>
                    </a:lnTo>
                    <a:lnTo>
                      <a:pt x="116" y="70"/>
                    </a:lnTo>
                    <a:lnTo>
                      <a:pt x="128" y="62"/>
                    </a:lnTo>
                    <a:lnTo>
                      <a:pt x="140" y="52"/>
                    </a:lnTo>
                    <a:lnTo>
                      <a:pt x="152" y="44"/>
                    </a:lnTo>
                    <a:lnTo>
                      <a:pt x="166" y="36"/>
                    </a:lnTo>
                    <a:lnTo>
                      <a:pt x="180" y="30"/>
                    </a:lnTo>
                    <a:lnTo>
                      <a:pt x="194" y="24"/>
                    </a:lnTo>
                    <a:lnTo>
                      <a:pt x="208" y="18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2"/>
                    </a:lnTo>
                    <a:lnTo>
                      <a:pt x="284" y="0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EEA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2" name="Freeform 9"/>
              <p:cNvSpPr>
                <a:spLocks/>
              </p:cNvSpPr>
              <p:nvPr/>
            </p:nvSpPr>
            <p:spPr bwMode="auto">
              <a:xfrm>
                <a:off x="1384574" y="1201177"/>
                <a:ext cx="1284923" cy="1210074"/>
              </a:xfrm>
              <a:custGeom>
                <a:avLst/>
                <a:gdLst/>
                <a:ahLst/>
                <a:cxnLst>
                  <a:cxn ang="0">
                    <a:pos x="348" y="0"/>
                  </a:cxn>
                  <a:cxn ang="0">
                    <a:pos x="396" y="10"/>
                  </a:cxn>
                  <a:cxn ang="0">
                    <a:pos x="440" y="24"/>
                  </a:cxn>
                  <a:cxn ang="0">
                    <a:pos x="480" y="44"/>
                  </a:cxn>
                  <a:cxn ang="0">
                    <a:pos x="518" y="70"/>
                  </a:cxn>
                  <a:cxn ang="0">
                    <a:pos x="550" y="102"/>
                  </a:cxn>
                  <a:cxn ang="0">
                    <a:pos x="580" y="136"/>
                  </a:cxn>
                  <a:cxn ang="0">
                    <a:pos x="602" y="176"/>
                  </a:cxn>
                  <a:cxn ang="0">
                    <a:pos x="620" y="218"/>
                  </a:cxn>
                  <a:cxn ang="0">
                    <a:pos x="630" y="264"/>
                  </a:cxn>
                  <a:cxn ang="0">
                    <a:pos x="634" y="312"/>
                  </a:cxn>
                  <a:cxn ang="0">
                    <a:pos x="630" y="358"/>
                  </a:cxn>
                  <a:cxn ang="0">
                    <a:pos x="620" y="404"/>
                  </a:cxn>
                  <a:cxn ang="0">
                    <a:pos x="602" y="446"/>
                  </a:cxn>
                  <a:cxn ang="0">
                    <a:pos x="580" y="486"/>
                  </a:cxn>
                  <a:cxn ang="0">
                    <a:pos x="550" y="520"/>
                  </a:cxn>
                  <a:cxn ang="0">
                    <a:pos x="518" y="552"/>
                  </a:cxn>
                  <a:cxn ang="0">
                    <a:pos x="480" y="578"/>
                  </a:cxn>
                  <a:cxn ang="0">
                    <a:pos x="440" y="598"/>
                  </a:cxn>
                  <a:cxn ang="0">
                    <a:pos x="396" y="614"/>
                  </a:cxn>
                  <a:cxn ang="0">
                    <a:pos x="348" y="622"/>
                  </a:cxn>
                  <a:cxn ang="0">
                    <a:pos x="300" y="622"/>
                  </a:cxn>
                  <a:cxn ang="0">
                    <a:pos x="252" y="616"/>
                  </a:cxn>
                  <a:cxn ang="0">
                    <a:pos x="208" y="604"/>
                  </a:cxn>
                  <a:cxn ang="0">
                    <a:pos x="166" y="586"/>
                  </a:cxn>
                  <a:cxn ang="0">
                    <a:pos x="128" y="562"/>
                  </a:cxn>
                  <a:cxn ang="0">
                    <a:pos x="92" y="532"/>
                  </a:cxn>
                  <a:cxn ang="0">
                    <a:pos x="62" y="498"/>
                  </a:cxn>
                  <a:cxn ang="0">
                    <a:pos x="38" y="460"/>
                  </a:cxn>
                  <a:cxn ang="0">
                    <a:pos x="20" y="418"/>
                  </a:cxn>
                  <a:cxn ang="0">
                    <a:pos x="6" y="374"/>
                  </a:cxn>
                  <a:cxn ang="0">
                    <a:pos x="0" y="328"/>
                  </a:cxn>
                  <a:cxn ang="0">
                    <a:pos x="2" y="280"/>
                  </a:cxn>
                  <a:cxn ang="0">
                    <a:pos x="10" y="234"/>
                  </a:cxn>
                  <a:cxn ang="0">
                    <a:pos x="24" y="190"/>
                  </a:cxn>
                  <a:cxn ang="0">
                    <a:pos x="46" y="150"/>
                  </a:cxn>
                  <a:cxn ang="0">
                    <a:pos x="72" y="112"/>
                  </a:cxn>
                  <a:cxn ang="0">
                    <a:pos x="104" y="80"/>
                  </a:cxn>
                  <a:cxn ang="0">
                    <a:pos x="140" y="52"/>
                  </a:cxn>
                  <a:cxn ang="0">
                    <a:pos x="180" y="30"/>
                  </a:cxn>
                  <a:cxn ang="0">
                    <a:pos x="222" y="14"/>
                  </a:cxn>
                  <a:cxn ang="0">
                    <a:pos x="268" y="2"/>
                  </a:cxn>
                  <a:cxn ang="0">
                    <a:pos x="316" y="0"/>
                  </a:cxn>
                </a:cxnLst>
                <a:rect l="0" t="0" r="r" b="b"/>
                <a:pathLst>
                  <a:path w="634" h="624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0"/>
                    </a:lnTo>
                    <a:lnTo>
                      <a:pt x="364" y="2"/>
                    </a:lnTo>
                    <a:lnTo>
                      <a:pt x="380" y="6"/>
                    </a:lnTo>
                    <a:lnTo>
                      <a:pt x="396" y="10"/>
                    </a:lnTo>
                    <a:lnTo>
                      <a:pt x="410" y="14"/>
                    </a:lnTo>
                    <a:lnTo>
                      <a:pt x="426" y="18"/>
                    </a:lnTo>
                    <a:lnTo>
                      <a:pt x="440" y="24"/>
                    </a:lnTo>
                    <a:lnTo>
                      <a:pt x="454" y="30"/>
                    </a:lnTo>
                    <a:lnTo>
                      <a:pt x="468" y="36"/>
                    </a:lnTo>
                    <a:lnTo>
                      <a:pt x="480" y="44"/>
                    </a:lnTo>
                    <a:lnTo>
                      <a:pt x="494" y="52"/>
                    </a:lnTo>
                    <a:lnTo>
                      <a:pt x="506" y="62"/>
                    </a:lnTo>
                    <a:lnTo>
                      <a:pt x="518" y="70"/>
                    </a:lnTo>
                    <a:lnTo>
                      <a:pt x="530" y="80"/>
                    </a:lnTo>
                    <a:lnTo>
                      <a:pt x="540" y="90"/>
                    </a:lnTo>
                    <a:lnTo>
                      <a:pt x="550" y="102"/>
                    </a:lnTo>
                    <a:lnTo>
                      <a:pt x="560" y="112"/>
                    </a:lnTo>
                    <a:lnTo>
                      <a:pt x="570" y="124"/>
                    </a:lnTo>
                    <a:lnTo>
                      <a:pt x="580" y="136"/>
                    </a:lnTo>
                    <a:lnTo>
                      <a:pt x="588" y="150"/>
                    </a:lnTo>
                    <a:lnTo>
                      <a:pt x="596" y="162"/>
                    </a:lnTo>
                    <a:lnTo>
                      <a:pt x="602" y="176"/>
                    </a:lnTo>
                    <a:lnTo>
                      <a:pt x="608" y="190"/>
                    </a:lnTo>
                    <a:lnTo>
                      <a:pt x="614" y="204"/>
                    </a:lnTo>
                    <a:lnTo>
                      <a:pt x="620" y="218"/>
                    </a:lnTo>
                    <a:lnTo>
                      <a:pt x="624" y="234"/>
                    </a:lnTo>
                    <a:lnTo>
                      <a:pt x="626" y="248"/>
                    </a:lnTo>
                    <a:lnTo>
                      <a:pt x="630" y="264"/>
                    </a:lnTo>
                    <a:lnTo>
                      <a:pt x="632" y="280"/>
                    </a:lnTo>
                    <a:lnTo>
                      <a:pt x="634" y="296"/>
                    </a:lnTo>
                    <a:lnTo>
                      <a:pt x="634" y="312"/>
                    </a:lnTo>
                    <a:lnTo>
                      <a:pt x="634" y="328"/>
                    </a:lnTo>
                    <a:lnTo>
                      <a:pt x="632" y="344"/>
                    </a:lnTo>
                    <a:lnTo>
                      <a:pt x="630" y="358"/>
                    </a:lnTo>
                    <a:lnTo>
                      <a:pt x="626" y="374"/>
                    </a:lnTo>
                    <a:lnTo>
                      <a:pt x="624" y="390"/>
                    </a:lnTo>
                    <a:lnTo>
                      <a:pt x="620" y="404"/>
                    </a:lnTo>
                    <a:lnTo>
                      <a:pt x="614" y="418"/>
                    </a:lnTo>
                    <a:lnTo>
                      <a:pt x="608" y="432"/>
                    </a:lnTo>
                    <a:lnTo>
                      <a:pt x="602" y="446"/>
                    </a:lnTo>
                    <a:lnTo>
                      <a:pt x="596" y="460"/>
                    </a:lnTo>
                    <a:lnTo>
                      <a:pt x="588" y="472"/>
                    </a:lnTo>
                    <a:lnTo>
                      <a:pt x="580" y="486"/>
                    </a:lnTo>
                    <a:lnTo>
                      <a:pt x="570" y="498"/>
                    </a:lnTo>
                    <a:lnTo>
                      <a:pt x="560" y="510"/>
                    </a:lnTo>
                    <a:lnTo>
                      <a:pt x="550" y="520"/>
                    </a:lnTo>
                    <a:lnTo>
                      <a:pt x="540" y="532"/>
                    </a:lnTo>
                    <a:lnTo>
                      <a:pt x="530" y="542"/>
                    </a:lnTo>
                    <a:lnTo>
                      <a:pt x="518" y="552"/>
                    </a:lnTo>
                    <a:lnTo>
                      <a:pt x="506" y="562"/>
                    </a:lnTo>
                    <a:lnTo>
                      <a:pt x="494" y="570"/>
                    </a:lnTo>
                    <a:lnTo>
                      <a:pt x="480" y="578"/>
                    </a:lnTo>
                    <a:lnTo>
                      <a:pt x="468" y="586"/>
                    </a:lnTo>
                    <a:lnTo>
                      <a:pt x="454" y="592"/>
                    </a:lnTo>
                    <a:lnTo>
                      <a:pt x="440" y="598"/>
                    </a:lnTo>
                    <a:lnTo>
                      <a:pt x="426" y="604"/>
                    </a:lnTo>
                    <a:lnTo>
                      <a:pt x="410" y="610"/>
                    </a:lnTo>
                    <a:lnTo>
                      <a:pt x="396" y="614"/>
                    </a:lnTo>
                    <a:lnTo>
                      <a:pt x="380" y="616"/>
                    </a:lnTo>
                    <a:lnTo>
                      <a:pt x="364" y="620"/>
                    </a:lnTo>
                    <a:lnTo>
                      <a:pt x="348" y="622"/>
                    </a:lnTo>
                    <a:lnTo>
                      <a:pt x="332" y="622"/>
                    </a:lnTo>
                    <a:lnTo>
                      <a:pt x="316" y="624"/>
                    </a:lnTo>
                    <a:lnTo>
                      <a:pt x="300" y="622"/>
                    </a:lnTo>
                    <a:lnTo>
                      <a:pt x="284" y="622"/>
                    </a:lnTo>
                    <a:lnTo>
                      <a:pt x="268" y="620"/>
                    </a:lnTo>
                    <a:lnTo>
                      <a:pt x="252" y="616"/>
                    </a:lnTo>
                    <a:lnTo>
                      <a:pt x="238" y="614"/>
                    </a:lnTo>
                    <a:lnTo>
                      <a:pt x="222" y="610"/>
                    </a:lnTo>
                    <a:lnTo>
                      <a:pt x="208" y="604"/>
                    </a:lnTo>
                    <a:lnTo>
                      <a:pt x="194" y="598"/>
                    </a:lnTo>
                    <a:lnTo>
                      <a:pt x="180" y="592"/>
                    </a:lnTo>
                    <a:lnTo>
                      <a:pt x="166" y="586"/>
                    </a:lnTo>
                    <a:lnTo>
                      <a:pt x="152" y="578"/>
                    </a:lnTo>
                    <a:lnTo>
                      <a:pt x="140" y="570"/>
                    </a:lnTo>
                    <a:lnTo>
                      <a:pt x="128" y="562"/>
                    </a:lnTo>
                    <a:lnTo>
                      <a:pt x="116" y="552"/>
                    </a:lnTo>
                    <a:lnTo>
                      <a:pt x="104" y="542"/>
                    </a:lnTo>
                    <a:lnTo>
                      <a:pt x="92" y="532"/>
                    </a:lnTo>
                    <a:lnTo>
                      <a:pt x="82" y="520"/>
                    </a:lnTo>
                    <a:lnTo>
                      <a:pt x="72" y="510"/>
                    </a:lnTo>
                    <a:lnTo>
                      <a:pt x="62" y="498"/>
                    </a:lnTo>
                    <a:lnTo>
                      <a:pt x="54" y="486"/>
                    </a:lnTo>
                    <a:lnTo>
                      <a:pt x="46" y="472"/>
                    </a:lnTo>
                    <a:lnTo>
                      <a:pt x="38" y="460"/>
                    </a:lnTo>
                    <a:lnTo>
                      <a:pt x="32" y="446"/>
                    </a:lnTo>
                    <a:lnTo>
                      <a:pt x="24" y="432"/>
                    </a:lnTo>
                    <a:lnTo>
                      <a:pt x="20" y="418"/>
                    </a:lnTo>
                    <a:lnTo>
                      <a:pt x="14" y="404"/>
                    </a:lnTo>
                    <a:lnTo>
                      <a:pt x="10" y="390"/>
                    </a:lnTo>
                    <a:lnTo>
                      <a:pt x="6" y="374"/>
                    </a:lnTo>
                    <a:lnTo>
                      <a:pt x="4" y="358"/>
                    </a:lnTo>
                    <a:lnTo>
                      <a:pt x="2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2" y="280"/>
                    </a:lnTo>
                    <a:lnTo>
                      <a:pt x="4" y="264"/>
                    </a:lnTo>
                    <a:lnTo>
                      <a:pt x="6" y="248"/>
                    </a:lnTo>
                    <a:lnTo>
                      <a:pt x="10" y="234"/>
                    </a:lnTo>
                    <a:lnTo>
                      <a:pt x="14" y="218"/>
                    </a:lnTo>
                    <a:lnTo>
                      <a:pt x="20" y="204"/>
                    </a:lnTo>
                    <a:lnTo>
                      <a:pt x="24" y="190"/>
                    </a:lnTo>
                    <a:lnTo>
                      <a:pt x="32" y="176"/>
                    </a:lnTo>
                    <a:lnTo>
                      <a:pt x="38" y="162"/>
                    </a:lnTo>
                    <a:lnTo>
                      <a:pt x="46" y="150"/>
                    </a:lnTo>
                    <a:lnTo>
                      <a:pt x="54" y="136"/>
                    </a:lnTo>
                    <a:lnTo>
                      <a:pt x="62" y="124"/>
                    </a:lnTo>
                    <a:lnTo>
                      <a:pt x="72" y="112"/>
                    </a:lnTo>
                    <a:lnTo>
                      <a:pt x="82" y="102"/>
                    </a:lnTo>
                    <a:lnTo>
                      <a:pt x="92" y="90"/>
                    </a:lnTo>
                    <a:lnTo>
                      <a:pt x="104" y="80"/>
                    </a:lnTo>
                    <a:lnTo>
                      <a:pt x="116" y="70"/>
                    </a:lnTo>
                    <a:lnTo>
                      <a:pt x="128" y="62"/>
                    </a:lnTo>
                    <a:lnTo>
                      <a:pt x="140" y="52"/>
                    </a:lnTo>
                    <a:lnTo>
                      <a:pt x="152" y="44"/>
                    </a:lnTo>
                    <a:lnTo>
                      <a:pt x="166" y="36"/>
                    </a:lnTo>
                    <a:lnTo>
                      <a:pt x="180" y="30"/>
                    </a:lnTo>
                    <a:lnTo>
                      <a:pt x="194" y="24"/>
                    </a:lnTo>
                    <a:lnTo>
                      <a:pt x="208" y="18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2"/>
                    </a:lnTo>
                    <a:lnTo>
                      <a:pt x="284" y="0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CE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3" name="Freeform 10"/>
              <p:cNvSpPr>
                <a:spLocks/>
              </p:cNvSpPr>
              <p:nvPr/>
            </p:nvSpPr>
            <p:spPr bwMode="auto">
              <a:xfrm>
                <a:off x="1380521" y="1197298"/>
                <a:ext cx="1288977" cy="1213953"/>
              </a:xfrm>
              <a:custGeom>
                <a:avLst/>
                <a:gdLst/>
                <a:ahLst/>
                <a:cxnLst>
                  <a:cxn ang="0">
                    <a:pos x="350" y="0"/>
                  </a:cxn>
                  <a:cxn ang="0">
                    <a:pos x="398" y="8"/>
                  </a:cxn>
                  <a:cxn ang="0">
                    <a:pos x="442" y="24"/>
                  </a:cxn>
                  <a:cxn ang="0">
                    <a:pos x="482" y="44"/>
                  </a:cxn>
                  <a:cxn ang="0">
                    <a:pos x="520" y="70"/>
                  </a:cxn>
                  <a:cxn ang="0">
                    <a:pos x="554" y="102"/>
                  </a:cxn>
                  <a:cxn ang="0">
                    <a:pos x="582" y="138"/>
                  </a:cxn>
                  <a:cxn ang="0">
                    <a:pos x="604" y="176"/>
                  </a:cxn>
                  <a:cxn ang="0">
                    <a:pos x="622" y="220"/>
                  </a:cxn>
                  <a:cxn ang="0">
                    <a:pos x="632" y="266"/>
                  </a:cxn>
                  <a:cxn ang="0">
                    <a:pos x="636" y="312"/>
                  </a:cxn>
                  <a:cxn ang="0">
                    <a:pos x="632" y="360"/>
                  </a:cxn>
                  <a:cxn ang="0">
                    <a:pos x="622" y="406"/>
                  </a:cxn>
                  <a:cxn ang="0">
                    <a:pos x="604" y="448"/>
                  </a:cxn>
                  <a:cxn ang="0">
                    <a:pos x="582" y="488"/>
                  </a:cxn>
                  <a:cxn ang="0">
                    <a:pos x="554" y="524"/>
                  </a:cxn>
                  <a:cxn ang="0">
                    <a:pos x="520" y="554"/>
                  </a:cxn>
                  <a:cxn ang="0">
                    <a:pos x="482" y="580"/>
                  </a:cxn>
                  <a:cxn ang="0">
                    <a:pos x="442" y="602"/>
                  </a:cxn>
                  <a:cxn ang="0">
                    <a:pos x="398" y="616"/>
                  </a:cxn>
                  <a:cxn ang="0">
                    <a:pos x="350" y="624"/>
                  </a:cxn>
                  <a:cxn ang="0">
                    <a:pos x="302" y="626"/>
                  </a:cxn>
                  <a:cxn ang="0">
                    <a:pos x="254" y="620"/>
                  </a:cxn>
                  <a:cxn ang="0">
                    <a:pos x="208" y="608"/>
                  </a:cxn>
                  <a:cxn ang="0">
                    <a:pos x="166" y="588"/>
                  </a:cxn>
                  <a:cxn ang="0">
                    <a:pos x="128" y="564"/>
                  </a:cxn>
                  <a:cxn ang="0">
                    <a:pos x="92" y="534"/>
                  </a:cxn>
                  <a:cxn ang="0">
                    <a:pos x="62" y="500"/>
                  </a:cxn>
                  <a:cxn ang="0">
                    <a:pos x="38" y="462"/>
                  </a:cxn>
                  <a:cxn ang="0">
                    <a:pos x="18" y="420"/>
                  </a:cxn>
                  <a:cxn ang="0">
                    <a:pos x="6" y="376"/>
                  </a:cxn>
                  <a:cxn ang="0">
                    <a:pos x="0" y="328"/>
                  </a:cxn>
                  <a:cxn ang="0">
                    <a:pos x="0" y="280"/>
                  </a:cxn>
                  <a:cxn ang="0">
                    <a:pos x="10" y="234"/>
                  </a:cxn>
                  <a:cxn ang="0">
                    <a:pos x="24" y="190"/>
                  </a:cxn>
                  <a:cxn ang="0">
                    <a:pos x="46" y="150"/>
                  </a:cxn>
                  <a:cxn ang="0">
                    <a:pos x="72" y="114"/>
                  </a:cxn>
                  <a:cxn ang="0">
                    <a:pos x="104" y="80"/>
                  </a:cxn>
                  <a:cxn ang="0">
                    <a:pos x="140" y="52"/>
                  </a:cxn>
                  <a:cxn ang="0">
                    <a:pos x="180" y="30"/>
                  </a:cxn>
                  <a:cxn ang="0">
                    <a:pos x="224" y="14"/>
                  </a:cxn>
                  <a:cxn ang="0">
                    <a:pos x="270" y="2"/>
                  </a:cxn>
                  <a:cxn ang="0">
                    <a:pos x="318" y="0"/>
                  </a:cxn>
                </a:cxnLst>
                <a:rect l="0" t="0" r="r" b="b"/>
                <a:pathLst>
                  <a:path w="636" h="626">
                    <a:moveTo>
                      <a:pt x="318" y="0"/>
                    </a:moveTo>
                    <a:lnTo>
                      <a:pt x="334" y="0"/>
                    </a:lnTo>
                    <a:lnTo>
                      <a:pt x="350" y="0"/>
                    </a:lnTo>
                    <a:lnTo>
                      <a:pt x="366" y="2"/>
                    </a:lnTo>
                    <a:lnTo>
                      <a:pt x="382" y="6"/>
                    </a:lnTo>
                    <a:lnTo>
                      <a:pt x="398" y="8"/>
                    </a:lnTo>
                    <a:lnTo>
                      <a:pt x="412" y="14"/>
                    </a:lnTo>
                    <a:lnTo>
                      <a:pt x="426" y="18"/>
                    </a:lnTo>
                    <a:lnTo>
                      <a:pt x="442" y="24"/>
                    </a:lnTo>
                    <a:lnTo>
                      <a:pt x="456" y="30"/>
                    </a:lnTo>
                    <a:lnTo>
                      <a:pt x="470" y="36"/>
                    </a:lnTo>
                    <a:lnTo>
                      <a:pt x="482" y="44"/>
                    </a:lnTo>
                    <a:lnTo>
                      <a:pt x="496" y="52"/>
                    </a:lnTo>
                    <a:lnTo>
                      <a:pt x="508" y="62"/>
                    </a:lnTo>
                    <a:lnTo>
                      <a:pt x="520" y="70"/>
                    </a:lnTo>
                    <a:lnTo>
                      <a:pt x="532" y="80"/>
                    </a:lnTo>
                    <a:lnTo>
                      <a:pt x="542" y="92"/>
                    </a:lnTo>
                    <a:lnTo>
                      <a:pt x="554" y="102"/>
                    </a:lnTo>
                    <a:lnTo>
                      <a:pt x="564" y="114"/>
                    </a:lnTo>
                    <a:lnTo>
                      <a:pt x="572" y="126"/>
                    </a:lnTo>
                    <a:lnTo>
                      <a:pt x="582" y="138"/>
                    </a:lnTo>
                    <a:lnTo>
                      <a:pt x="590" y="150"/>
                    </a:lnTo>
                    <a:lnTo>
                      <a:pt x="598" y="164"/>
                    </a:lnTo>
                    <a:lnTo>
                      <a:pt x="604" y="176"/>
                    </a:lnTo>
                    <a:lnTo>
                      <a:pt x="610" y="190"/>
                    </a:lnTo>
                    <a:lnTo>
                      <a:pt x="616" y="206"/>
                    </a:lnTo>
                    <a:lnTo>
                      <a:pt x="622" y="220"/>
                    </a:lnTo>
                    <a:lnTo>
                      <a:pt x="626" y="234"/>
                    </a:lnTo>
                    <a:lnTo>
                      <a:pt x="630" y="250"/>
                    </a:lnTo>
                    <a:lnTo>
                      <a:pt x="632" y="266"/>
                    </a:lnTo>
                    <a:lnTo>
                      <a:pt x="634" y="280"/>
                    </a:lnTo>
                    <a:lnTo>
                      <a:pt x="636" y="296"/>
                    </a:lnTo>
                    <a:lnTo>
                      <a:pt x="636" y="312"/>
                    </a:lnTo>
                    <a:lnTo>
                      <a:pt x="636" y="328"/>
                    </a:lnTo>
                    <a:lnTo>
                      <a:pt x="634" y="344"/>
                    </a:lnTo>
                    <a:lnTo>
                      <a:pt x="632" y="360"/>
                    </a:lnTo>
                    <a:lnTo>
                      <a:pt x="630" y="376"/>
                    </a:lnTo>
                    <a:lnTo>
                      <a:pt x="626" y="390"/>
                    </a:lnTo>
                    <a:lnTo>
                      <a:pt x="622" y="406"/>
                    </a:lnTo>
                    <a:lnTo>
                      <a:pt x="616" y="420"/>
                    </a:lnTo>
                    <a:lnTo>
                      <a:pt x="610" y="434"/>
                    </a:lnTo>
                    <a:lnTo>
                      <a:pt x="604" y="448"/>
                    </a:lnTo>
                    <a:lnTo>
                      <a:pt x="598" y="462"/>
                    </a:lnTo>
                    <a:lnTo>
                      <a:pt x="590" y="476"/>
                    </a:lnTo>
                    <a:lnTo>
                      <a:pt x="582" y="488"/>
                    </a:lnTo>
                    <a:lnTo>
                      <a:pt x="572" y="500"/>
                    </a:lnTo>
                    <a:lnTo>
                      <a:pt x="564" y="512"/>
                    </a:lnTo>
                    <a:lnTo>
                      <a:pt x="554" y="524"/>
                    </a:lnTo>
                    <a:lnTo>
                      <a:pt x="542" y="534"/>
                    </a:lnTo>
                    <a:lnTo>
                      <a:pt x="532" y="544"/>
                    </a:lnTo>
                    <a:lnTo>
                      <a:pt x="520" y="554"/>
                    </a:lnTo>
                    <a:lnTo>
                      <a:pt x="508" y="564"/>
                    </a:lnTo>
                    <a:lnTo>
                      <a:pt x="496" y="572"/>
                    </a:lnTo>
                    <a:lnTo>
                      <a:pt x="482" y="580"/>
                    </a:lnTo>
                    <a:lnTo>
                      <a:pt x="470" y="588"/>
                    </a:lnTo>
                    <a:lnTo>
                      <a:pt x="456" y="596"/>
                    </a:lnTo>
                    <a:lnTo>
                      <a:pt x="442" y="602"/>
                    </a:lnTo>
                    <a:lnTo>
                      <a:pt x="426" y="608"/>
                    </a:lnTo>
                    <a:lnTo>
                      <a:pt x="412" y="612"/>
                    </a:lnTo>
                    <a:lnTo>
                      <a:pt x="398" y="616"/>
                    </a:lnTo>
                    <a:lnTo>
                      <a:pt x="382" y="620"/>
                    </a:lnTo>
                    <a:lnTo>
                      <a:pt x="366" y="622"/>
                    </a:lnTo>
                    <a:lnTo>
                      <a:pt x="350" y="624"/>
                    </a:lnTo>
                    <a:lnTo>
                      <a:pt x="334" y="626"/>
                    </a:lnTo>
                    <a:lnTo>
                      <a:pt x="318" y="626"/>
                    </a:lnTo>
                    <a:lnTo>
                      <a:pt x="302" y="626"/>
                    </a:lnTo>
                    <a:lnTo>
                      <a:pt x="286" y="624"/>
                    </a:lnTo>
                    <a:lnTo>
                      <a:pt x="270" y="622"/>
                    </a:lnTo>
                    <a:lnTo>
                      <a:pt x="254" y="620"/>
                    </a:lnTo>
                    <a:lnTo>
                      <a:pt x="238" y="616"/>
                    </a:lnTo>
                    <a:lnTo>
                      <a:pt x="224" y="612"/>
                    </a:lnTo>
                    <a:lnTo>
                      <a:pt x="208" y="608"/>
                    </a:lnTo>
                    <a:lnTo>
                      <a:pt x="194" y="602"/>
                    </a:lnTo>
                    <a:lnTo>
                      <a:pt x="180" y="596"/>
                    </a:lnTo>
                    <a:lnTo>
                      <a:pt x="166" y="588"/>
                    </a:lnTo>
                    <a:lnTo>
                      <a:pt x="152" y="580"/>
                    </a:lnTo>
                    <a:lnTo>
                      <a:pt x="140" y="572"/>
                    </a:lnTo>
                    <a:lnTo>
                      <a:pt x="128" y="564"/>
                    </a:lnTo>
                    <a:lnTo>
                      <a:pt x="116" y="554"/>
                    </a:lnTo>
                    <a:lnTo>
                      <a:pt x="104" y="544"/>
                    </a:lnTo>
                    <a:lnTo>
                      <a:pt x="92" y="534"/>
                    </a:lnTo>
                    <a:lnTo>
                      <a:pt x="82" y="524"/>
                    </a:lnTo>
                    <a:lnTo>
                      <a:pt x="72" y="512"/>
                    </a:lnTo>
                    <a:lnTo>
                      <a:pt x="62" y="500"/>
                    </a:lnTo>
                    <a:lnTo>
                      <a:pt x="54" y="488"/>
                    </a:lnTo>
                    <a:lnTo>
                      <a:pt x="46" y="476"/>
                    </a:lnTo>
                    <a:lnTo>
                      <a:pt x="38" y="462"/>
                    </a:lnTo>
                    <a:lnTo>
                      <a:pt x="30" y="448"/>
                    </a:lnTo>
                    <a:lnTo>
                      <a:pt x="24" y="434"/>
                    </a:lnTo>
                    <a:lnTo>
                      <a:pt x="18" y="420"/>
                    </a:lnTo>
                    <a:lnTo>
                      <a:pt x="14" y="406"/>
                    </a:lnTo>
                    <a:lnTo>
                      <a:pt x="10" y="390"/>
                    </a:lnTo>
                    <a:lnTo>
                      <a:pt x="6" y="376"/>
                    </a:lnTo>
                    <a:lnTo>
                      <a:pt x="4" y="360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4" y="266"/>
                    </a:lnTo>
                    <a:lnTo>
                      <a:pt x="6" y="250"/>
                    </a:lnTo>
                    <a:lnTo>
                      <a:pt x="10" y="234"/>
                    </a:lnTo>
                    <a:lnTo>
                      <a:pt x="14" y="220"/>
                    </a:lnTo>
                    <a:lnTo>
                      <a:pt x="18" y="206"/>
                    </a:lnTo>
                    <a:lnTo>
                      <a:pt x="24" y="190"/>
                    </a:lnTo>
                    <a:lnTo>
                      <a:pt x="30" y="176"/>
                    </a:lnTo>
                    <a:lnTo>
                      <a:pt x="38" y="164"/>
                    </a:lnTo>
                    <a:lnTo>
                      <a:pt x="46" y="150"/>
                    </a:lnTo>
                    <a:lnTo>
                      <a:pt x="54" y="138"/>
                    </a:lnTo>
                    <a:lnTo>
                      <a:pt x="62" y="126"/>
                    </a:lnTo>
                    <a:lnTo>
                      <a:pt x="72" y="114"/>
                    </a:lnTo>
                    <a:lnTo>
                      <a:pt x="82" y="102"/>
                    </a:lnTo>
                    <a:lnTo>
                      <a:pt x="92" y="92"/>
                    </a:lnTo>
                    <a:lnTo>
                      <a:pt x="104" y="80"/>
                    </a:lnTo>
                    <a:lnTo>
                      <a:pt x="116" y="70"/>
                    </a:lnTo>
                    <a:lnTo>
                      <a:pt x="128" y="62"/>
                    </a:lnTo>
                    <a:lnTo>
                      <a:pt x="140" y="52"/>
                    </a:lnTo>
                    <a:lnTo>
                      <a:pt x="152" y="44"/>
                    </a:lnTo>
                    <a:lnTo>
                      <a:pt x="166" y="36"/>
                    </a:lnTo>
                    <a:lnTo>
                      <a:pt x="180" y="30"/>
                    </a:lnTo>
                    <a:lnTo>
                      <a:pt x="194" y="24"/>
                    </a:lnTo>
                    <a:lnTo>
                      <a:pt x="208" y="18"/>
                    </a:lnTo>
                    <a:lnTo>
                      <a:pt x="224" y="14"/>
                    </a:lnTo>
                    <a:lnTo>
                      <a:pt x="238" y="8"/>
                    </a:lnTo>
                    <a:lnTo>
                      <a:pt x="254" y="6"/>
                    </a:lnTo>
                    <a:lnTo>
                      <a:pt x="270" y="2"/>
                    </a:lnTo>
                    <a:lnTo>
                      <a:pt x="286" y="0"/>
                    </a:lnTo>
                    <a:lnTo>
                      <a:pt x="302" y="0"/>
                    </a:lnTo>
                    <a:lnTo>
                      <a:pt x="318" y="0"/>
                    </a:lnTo>
                    <a:lnTo>
                      <a:pt x="318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4" name="Freeform 11"/>
              <p:cNvSpPr>
                <a:spLocks/>
              </p:cNvSpPr>
              <p:nvPr/>
            </p:nvSpPr>
            <p:spPr bwMode="auto">
              <a:xfrm>
                <a:off x="1372414" y="1189541"/>
                <a:ext cx="1297084" cy="1225588"/>
              </a:xfrm>
              <a:custGeom>
                <a:avLst/>
                <a:gdLst/>
                <a:ahLst/>
                <a:cxnLst>
                  <a:cxn ang="0">
                    <a:pos x="354" y="2"/>
                  </a:cxn>
                  <a:cxn ang="0">
                    <a:pos x="400" y="10"/>
                  </a:cxn>
                  <a:cxn ang="0">
                    <a:pos x="446" y="26"/>
                  </a:cxn>
                  <a:cxn ang="0">
                    <a:pos x="486" y="46"/>
                  </a:cxn>
                  <a:cxn ang="0">
                    <a:pos x="524" y="74"/>
                  </a:cxn>
                  <a:cxn ang="0">
                    <a:pos x="558" y="104"/>
                  </a:cxn>
                  <a:cxn ang="0">
                    <a:pos x="586" y="140"/>
                  </a:cxn>
                  <a:cxn ang="0">
                    <a:pos x="610" y="180"/>
                  </a:cxn>
                  <a:cxn ang="0">
                    <a:pos x="626" y="222"/>
                  </a:cxn>
                  <a:cxn ang="0">
                    <a:pos x="636" y="268"/>
                  </a:cxn>
                  <a:cxn ang="0">
                    <a:pos x="640" y="316"/>
                  </a:cxn>
                  <a:cxn ang="0">
                    <a:pos x="636" y="364"/>
                  </a:cxn>
                  <a:cxn ang="0">
                    <a:pos x="626" y="410"/>
                  </a:cxn>
                  <a:cxn ang="0">
                    <a:pos x="610" y="452"/>
                  </a:cxn>
                  <a:cxn ang="0">
                    <a:pos x="586" y="492"/>
                  </a:cxn>
                  <a:cxn ang="0">
                    <a:pos x="558" y="528"/>
                  </a:cxn>
                  <a:cxn ang="0">
                    <a:pos x="524" y="560"/>
                  </a:cxn>
                  <a:cxn ang="0">
                    <a:pos x="486" y="586"/>
                  </a:cxn>
                  <a:cxn ang="0">
                    <a:pos x="446" y="606"/>
                  </a:cxn>
                  <a:cxn ang="0">
                    <a:pos x="400" y="622"/>
                  </a:cxn>
                  <a:cxn ang="0">
                    <a:pos x="354" y="630"/>
                  </a:cxn>
                  <a:cxn ang="0">
                    <a:pos x="304" y="630"/>
                  </a:cxn>
                  <a:cxn ang="0">
                    <a:pos x="256" y="624"/>
                  </a:cxn>
                  <a:cxn ang="0">
                    <a:pos x="210" y="612"/>
                  </a:cxn>
                  <a:cxn ang="0">
                    <a:pos x="168" y="594"/>
                  </a:cxn>
                  <a:cxn ang="0">
                    <a:pos x="130" y="568"/>
                  </a:cxn>
                  <a:cxn ang="0">
                    <a:pos x="94" y="538"/>
                  </a:cxn>
                  <a:cxn ang="0">
                    <a:pos x="64" y="504"/>
                  </a:cxn>
                  <a:cxn ang="0">
                    <a:pos x="40" y="466"/>
                  </a:cxn>
                  <a:cxn ang="0">
                    <a:pos x="20" y="424"/>
                  </a:cxn>
                  <a:cxn ang="0">
                    <a:pos x="8" y="380"/>
                  </a:cxn>
                  <a:cxn ang="0">
                    <a:pos x="2" y="332"/>
                  </a:cxn>
                  <a:cxn ang="0">
                    <a:pos x="2" y="284"/>
                  </a:cxn>
                  <a:cxn ang="0">
                    <a:pos x="10" y="238"/>
                  </a:cxn>
                  <a:cxn ang="0">
                    <a:pos x="26" y="194"/>
                  </a:cxn>
                  <a:cxn ang="0">
                    <a:pos x="48" y="152"/>
                  </a:cxn>
                  <a:cxn ang="0">
                    <a:pos x="74" y="116"/>
                  </a:cxn>
                  <a:cxn ang="0">
                    <a:pos x="106" y="84"/>
                  </a:cxn>
                  <a:cxn ang="0">
                    <a:pos x="142" y="54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2" y="4"/>
                  </a:cxn>
                  <a:cxn ang="0">
                    <a:pos x="320" y="0"/>
                  </a:cxn>
                </a:cxnLst>
                <a:rect l="0" t="0" r="r" b="b"/>
                <a:pathLst>
                  <a:path w="640" h="632">
                    <a:moveTo>
                      <a:pt x="320" y="0"/>
                    </a:moveTo>
                    <a:lnTo>
                      <a:pt x="338" y="2"/>
                    </a:lnTo>
                    <a:lnTo>
                      <a:pt x="354" y="2"/>
                    </a:lnTo>
                    <a:lnTo>
                      <a:pt x="370" y="4"/>
                    </a:lnTo>
                    <a:lnTo>
                      <a:pt x="386" y="8"/>
                    </a:lnTo>
                    <a:lnTo>
                      <a:pt x="400" y="10"/>
                    </a:lnTo>
                    <a:lnTo>
                      <a:pt x="416" y="16"/>
                    </a:lnTo>
                    <a:lnTo>
                      <a:pt x="430" y="20"/>
                    </a:lnTo>
                    <a:lnTo>
                      <a:pt x="446" y="26"/>
                    </a:lnTo>
                    <a:lnTo>
                      <a:pt x="460" y="32"/>
                    </a:lnTo>
                    <a:lnTo>
                      <a:pt x="474" y="40"/>
                    </a:lnTo>
                    <a:lnTo>
                      <a:pt x="486" y="46"/>
                    </a:lnTo>
                    <a:lnTo>
                      <a:pt x="500" y="54"/>
                    </a:lnTo>
                    <a:lnTo>
                      <a:pt x="512" y="64"/>
                    </a:lnTo>
                    <a:lnTo>
                      <a:pt x="524" y="74"/>
                    </a:lnTo>
                    <a:lnTo>
                      <a:pt x="536" y="84"/>
                    </a:lnTo>
                    <a:lnTo>
                      <a:pt x="546" y="94"/>
                    </a:lnTo>
                    <a:lnTo>
                      <a:pt x="558" y="104"/>
                    </a:lnTo>
                    <a:lnTo>
                      <a:pt x="568" y="116"/>
                    </a:lnTo>
                    <a:lnTo>
                      <a:pt x="576" y="128"/>
                    </a:lnTo>
                    <a:lnTo>
                      <a:pt x="586" y="140"/>
                    </a:lnTo>
                    <a:lnTo>
                      <a:pt x="594" y="152"/>
                    </a:lnTo>
                    <a:lnTo>
                      <a:pt x="602" y="166"/>
                    </a:lnTo>
                    <a:lnTo>
                      <a:pt x="610" y="180"/>
                    </a:lnTo>
                    <a:lnTo>
                      <a:pt x="616" y="194"/>
                    </a:lnTo>
                    <a:lnTo>
                      <a:pt x="622" y="208"/>
                    </a:lnTo>
                    <a:lnTo>
                      <a:pt x="626" y="222"/>
                    </a:lnTo>
                    <a:lnTo>
                      <a:pt x="630" y="238"/>
                    </a:lnTo>
                    <a:lnTo>
                      <a:pt x="634" y="252"/>
                    </a:lnTo>
                    <a:lnTo>
                      <a:pt x="636" y="268"/>
                    </a:lnTo>
                    <a:lnTo>
                      <a:pt x="640" y="284"/>
                    </a:lnTo>
                    <a:lnTo>
                      <a:pt x="640" y="300"/>
                    </a:lnTo>
                    <a:lnTo>
                      <a:pt x="640" y="316"/>
                    </a:lnTo>
                    <a:lnTo>
                      <a:pt x="640" y="332"/>
                    </a:lnTo>
                    <a:lnTo>
                      <a:pt x="640" y="348"/>
                    </a:lnTo>
                    <a:lnTo>
                      <a:pt x="636" y="364"/>
                    </a:lnTo>
                    <a:lnTo>
                      <a:pt x="634" y="380"/>
                    </a:lnTo>
                    <a:lnTo>
                      <a:pt x="630" y="394"/>
                    </a:lnTo>
                    <a:lnTo>
                      <a:pt x="626" y="410"/>
                    </a:lnTo>
                    <a:lnTo>
                      <a:pt x="622" y="424"/>
                    </a:lnTo>
                    <a:lnTo>
                      <a:pt x="616" y="438"/>
                    </a:lnTo>
                    <a:lnTo>
                      <a:pt x="610" y="452"/>
                    </a:lnTo>
                    <a:lnTo>
                      <a:pt x="602" y="466"/>
                    </a:lnTo>
                    <a:lnTo>
                      <a:pt x="594" y="480"/>
                    </a:lnTo>
                    <a:lnTo>
                      <a:pt x="586" y="492"/>
                    </a:lnTo>
                    <a:lnTo>
                      <a:pt x="576" y="504"/>
                    </a:lnTo>
                    <a:lnTo>
                      <a:pt x="568" y="516"/>
                    </a:lnTo>
                    <a:lnTo>
                      <a:pt x="558" y="528"/>
                    </a:lnTo>
                    <a:lnTo>
                      <a:pt x="546" y="538"/>
                    </a:lnTo>
                    <a:lnTo>
                      <a:pt x="536" y="550"/>
                    </a:lnTo>
                    <a:lnTo>
                      <a:pt x="524" y="560"/>
                    </a:lnTo>
                    <a:lnTo>
                      <a:pt x="512" y="568"/>
                    </a:lnTo>
                    <a:lnTo>
                      <a:pt x="500" y="578"/>
                    </a:lnTo>
                    <a:lnTo>
                      <a:pt x="486" y="586"/>
                    </a:lnTo>
                    <a:lnTo>
                      <a:pt x="474" y="594"/>
                    </a:lnTo>
                    <a:lnTo>
                      <a:pt x="460" y="600"/>
                    </a:lnTo>
                    <a:lnTo>
                      <a:pt x="446" y="606"/>
                    </a:lnTo>
                    <a:lnTo>
                      <a:pt x="430" y="612"/>
                    </a:lnTo>
                    <a:lnTo>
                      <a:pt x="416" y="618"/>
                    </a:lnTo>
                    <a:lnTo>
                      <a:pt x="400" y="622"/>
                    </a:lnTo>
                    <a:lnTo>
                      <a:pt x="386" y="624"/>
                    </a:lnTo>
                    <a:lnTo>
                      <a:pt x="370" y="628"/>
                    </a:lnTo>
                    <a:lnTo>
                      <a:pt x="354" y="630"/>
                    </a:lnTo>
                    <a:lnTo>
                      <a:pt x="338" y="630"/>
                    </a:lnTo>
                    <a:lnTo>
                      <a:pt x="320" y="632"/>
                    </a:lnTo>
                    <a:lnTo>
                      <a:pt x="304" y="630"/>
                    </a:lnTo>
                    <a:lnTo>
                      <a:pt x="288" y="630"/>
                    </a:lnTo>
                    <a:lnTo>
                      <a:pt x="272" y="628"/>
                    </a:lnTo>
                    <a:lnTo>
                      <a:pt x="256" y="624"/>
                    </a:lnTo>
                    <a:lnTo>
                      <a:pt x="240" y="622"/>
                    </a:lnTo>
                    <a:lnTo>
                      <a:pt x="226" y="618"/>
                    </a:lnTo>
                    <a:lnTo>
                      <a:pt x="210" y="612"/>
                    </a:lnTo>
                    <a:lnTo>
                      <a:pt x="196" y="606"/>
                    </a:lnTo>
                    <a:lnTo>
                      <a:pt x="182" y="600"/>
                    </a:lnTo>
                    <a:lnTo>
                      <a:pt x="168" y="594"/>
                    </a:lnTo>
                    <a:lnTo>
                      <a:pt x="154" y="586"/>
                    </a:lnTo>
                    <a:lnTo>
                      <a:pt x="142" y="578"/>
                    </a:lnTo>
                    <a:lnTo>
                      <a:pt x="130" y="568"/>
                    </a:lnTo>
                    <a:lnTo>
                      <a:pt x="118" y="560"/>
                    </a:lnTo>
                    <a:lnTo>
                      <a:pt x="106" y="550"/>
                    </a:lnTo>
                    <a:lnTo>
                      <a:pt x="94" y="538"/>
                    </a:lnTo>
                    <a:lnTo>
                      <a:pt x="84" y="528"/>
                    </a:lnTo>
                    <a:lnTo>
                      <a:pt x="74" y="516"/>
                    </a:lnTo>
                    <a:lnTo>
                      <a:pt x="64" y="504"/>
                    </a:lnTo>
                    <a:lnTo>
                      <a:pt x="56" y="492"/>
                    </a:lnTo>
                    <a:lnTo>
                      <a:pt x="48" y="480"/>
                    </a:lnTo>
                    <a:lnTo>
                      <a:pt x="40" y="466"/>
                    </a:lnTo>
                    <a:lnTo>
                      <a:pt x="32" y="452"/>
                    </a:lnTo>
                    <a:lnTo>
                      <a:pt x="26" y="438"/>
                    </a:lnTo>
                    <a:lnTo>
                      <a:pt x="20" y="424"/>
                    </a:lnTo>
                    <a:lnTo>
                      <a:pt x="16" y="410"/>
                    </a:lnTo>
                    <a:lnTo>
                      <a:pt x="10" y="394"/>
                    </a:lnTo>
                    <a:lnTo>
                      <a:pt x="8" y="380"/>
                    </a:lnTo>
                    <a:lnTo>
                      <a:pt x="4" y="364"/>
                    </a:lnTo>
                    <a:lnTo>
                      <a:pt x="2" y="348"/>
                    </a:lnTo>
                    <a:lnTo>
                      <a:pt x="2" y="332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2" y="284"/>
                    </a:lnTo>
                    <a:lnTo>
                      <a:pt x="4" y="268"/>
                    </a:lnTo>
                    <a:lnTo>
                      <a:pt x="8" y="252"/>
                    </a:lnTo>
                    <a:lnTo>
                      <a:pt x="10" y="238"/>
                    </a:lnTo>
                    <a:lnTo>
                      <a:pt x="16" y="222"/>
                    </a:lnTo>
                    <a:lnTo>
                      <a:pt x="20" y="208"/>
                    </a:lnTo>
                    <a:lnTo>
                      <a:pt x="26" y="194"/>
                    </a:lnTo>
                    <a:lnTo>
                      <a:pt x="32" y="180"/>
                    </a:lnTo>
                    <a:lnTo>
                      <a:pt x="40" y="166"/>
                    </a:lnTo>
                    <a:lnTo>
                      <a:pt x="48" y="152"/>
                    </a:lnTo>
                    <a:lnTo>
                      <a:pt x="56" y="140"/>
                    </a:lnTo>
                    <a:lnTo>
                      <a:pt x="64" y="128"/>
                    </a:lnTo>
                    <a:lnTo>
                      <a:pt x="74" y="116"/>
                    </a:lnTo>
                    <a:lnTo>
                      <a:pt x="84" y="104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4"/>
                    </a:lnTo>
                    <a:lnTo>
                      <a:pt x="154" y="46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6" y="26"/>
                    </a:lnTo>
                    <a:lnTo>
                      <a:pt x="210" y="20"/>
                    </a:lnTo>
                    <a:lnTo>
                      <a:pt x="226" y="16"/>
                    </a:lnTo>
                    <a:lnTo>
                      <a:pt x="240" y="10"/>
                    </a:lnTo>
                    <a:lnTo>
                      <a:pt x="256" y="8"/>
                    </a:lnTo>
                    <a:lnTo>
                      <a:pt x="272" y="4"/>
                    </a:lnTo>
                    <a:lnTo>
                      <a:pt x="288" y="2"/>
                    </a:lnTo>
                    <a:lnTo>
                      <a:pt x="304" y="2"/>
                    </a:lnTo>
                    <a:lnTo>
                      <a:pt x="320" y="0"/>
                    </a:lnTo>
                    <a:lnTo>
                      <a:pt x="320" y="0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5" name="Freeform 12"/>
              <p:cNvSpPr>
                <a:spLocks/>
              </p:cNvSpPr>
              <p:nvPr/>
            </p:nvSpPr>
            <p:spPr bwMode="auto">
              <a:xfrm>
                <a:off x="1368361" y="1185663"/>
                <a:ext cx="1305190" cy="1229466"/>
              </a:xfrm>
              <a:custGeom>
                <a:avLst/>
                <a:gdLst/>
                <a:ahLst/>
                <a:cxnLst>
                  <a:cxn ang="0">
                    <a:pos x="354" y="2"/>
                  </a:cxn>
                  <a:cxn ang="0">
                    <a:pos x="402" y="10"/>
                  </a:cxn>
                  <a:cxn ang="0">
                    <a:pos x="446" y="26"/>
                  </a:cxn>
                  <a:cxn ang="0">
                    <a:pos x="488" y="46"/>
                  </a:cxn>
                  <a:cxn ang="0">
                    <a:pos x="526" y="74"/>
                  </a:cxn>
                  <a:cxn ang="0">
                    <a:pos x="560" y="104"/>
                  </a:cxn>
                  <a:cxn ang="0">
                    <a:pos x="588" y="140"/>
                  </a:cxn>
                  <a:cxn ang="0">
                    <a:pos x="612" y="180"/>
                  </a:cxn>
                  <a:cxn ang="0">
                    <a:pos x="628" y="224"/>
                  </a:cxn>
                  <a:cxn ang="0">
                    <a:pos x="640" y="270"/>
                  </a:cxn>
                  <a:cxn ang="0">
                    <a:pos x="644" y="318"/>
                  </a:cxn>
                  <a:cxn ang="0">
                    <a:pos x="640" y="366"/>
                  </a:cxn>
                  <a:cxn ang="0">
                    <a:pos x="628" y="412"/>
                  </a:cxn>
                  <a:cxn ang="0">
                    <a:pos x="612" y="454"/>
                  </a:cxn>
                  <a:cxn ang="0">
                    <a:pos x="588" y="494"/>
                  </a:cxn>
                  <a:cxn ang="0">
                    <a:pos x="560" y="530"/>
                  </a:cxn>
                  <a:cxn ang="0">
                    <a:pos x="526" y="562"/>
                  </a:cxn>
                  <a:cxn ang="0">
                    <a:pos x="488" y="588"/>
                  </a:cxn>
                  <a:cxn ang="0">
                    <a:pos x="446" y="610"/>
                  </a:cxn>
                  <a:cxn ang="0">
                    <a:pos x="402" y="624"/>
                  </a:cxn>
                  <a:cxn ang="0">
                    <a:pos x="354" y="632"/>
                  </a:cxn>
                  <a:cxn ang="0">
                    <a:pos x="306" y="634"/>
                  </a:cxn>
                  <a:cxn ang="0">
                    <a:pos x="258" y="628"/>
                  </a:cxn>
                  <a:cxn ang="0">
                    <a:pos x="212" y="616"/>
                  </a:cxn>
                  <a:cxn ang="0">
                    <a:pos x="168" y="596"/>
                  </a:cxn>
                  <a:cxn ang="0">
                    <a:pos x="130" y="572"/>
                  </a:cxn>
                  <a:cxn ang="0">
                    <a:pos x="94" y="542"/>
                  </a:cxn>
                  <a:cxn ang="0">
                    <a:pos x="64" y="508"/>
                  </a:cxn>
                  <a:cxn ang="0">
                    <a:pos x="40" y="468"/>
                  </a:cxn>
                  <a:cxn ang="0">
                    <a:pos x="20" y="426"/>
                  </a:cxn>
                  <a:cxn ang="0">
                    <a:pos x="6" y="382"/>
                  </a:cxn>
                  <a:cxn ang="0">
                    <a:pos x="0" y="334"/>
                  </a:cxn>
                  <a:cxn ang="0">
                    <a:pos x="2" y="286"/>
                  </a:cxn>
                  <a:cxn ang="0">
                    <a:pos x="10" y="238"/>
                  </a:cxn>
                  <a:cxn ang="0">
                    <a:pos x="26" y="194"/>
                  </a:cxn>
                  <a:cxn ang="0">
                    <a:pos x="46" y="154"/>
                  </a:cxn>
                  <a:cxn ang="0">
                    <a:pos x="74" y="116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2" y="4"/>
                  </a:cxn>
                  <a:cxn ang="0">
                    <a:pos x="322" y="0"/>
                  </a:cxn>
                </a:cxnLst>
                <a:rect l="0" t="0" r="r" b="b"/>
                <a:pathLst>
                  <a:path w="644" h="634">
                    <a:moveTo>
                      <a:pt x="322" y="0"/>
                    </a:moveTo>
                    <a:lnTo>
                      <a:pt x="338" y="2"/>
                    </a:lnTo>
                    <a:lnTo>
                      <a:pt x="354" y="2"/>
                    </a:lnTo>
                    <a:lnTo>
                      <a:pt x="370" y="4"/>
                    </a:lnTo>
                    <a:lnTo>
                      <a:pt x="386" y="8"/>
                    </a:lnTo>
                    <a:lnTo>
                      <a:pt x="402" y="10"/>
                    </a:lnTo>
                    <a:lnTo>
                      <a:pt x="418" y="16"/>
                    </a:lnTo>
                    <a:lnTo>
                      <a:pt x="432" y="20"/>
                    </a:lnTo>
                    <a:lnTo>
                      <a:pt x="446" y="26"/>
                    </a:lnTo>
                    <a:lnTo>
                      <a:pt x="460" y="32"/>
                    </a:lnTo>
                    <a:lnTo>
                      <a:pt x="474" y="40"/>
                    </a:lnTo>
                    <a:lnTo>
                      <a:pt x="488" y="46"/>
                    </a:lnTo>
                    <a:lnTo>
                      <a:pt x="502" y="56"/>
                    </a:lnTo>
                    <a:lnTo>
                      <a:pt x="514" y="64"/>
                    </a:lnTo>
                    <a:lnTo>
                      <a:pt x="526" y="74"/>
                    </a:lnTo>
                    <a:lnTo>
                      <a:pt x="538" y="84"/>
                    </a:lnTo>
                    <a:lnTo>
                      <a:pt x="548" y="94"/>
                    </a:lnTo>
                    <a:lnTo>
                      <a:pt x="560" y="104"/>
                    </a:lnTo>
                    <a:lnTo>
                      <a:pt x="570" y="116"/>
                    </a:lnTo>
                    <a:lnTo>
                      <a:pt x="580" y="128"/>
                    </a:lnTo>
                    <a:lnTo>
                      <a:pt x="588" y="140"/>
                    </a:lnTo>
                    <a:lnTo>
                      <a:pt x="596" y="154"/>
                    </a:lnTo>
                    <a:lnTo>
                      <a:pt x="604" y="166"/>
                    </a:lnTo>
                    <a:lnTo>
                      <a:pt x="612" y="180"/>
                    </a:lnTo>
                    <a:lnTo>
                      <a:pt x="618" y="194"/>
                    </a:lnTo>
                    <a:lnTo>
                      <a:pt x="624" y="208"/>
                    </a:lnTo>
                    <a:lnTo>
                      <a:pt x="628" y="224"/>
                    </a:lnTo>
                    <a:lnTo>
                      <a:pt x="634" y="238"/>
                    </a:lnTo>
                    <a:lnTo>
                      <a:pt x="636" y="254"/>
                    </a:lnTo>
                    <a:lnTo>
                      <a:pt x="640" y="270"/>
                    </a:lnTo>
                    <a:lnTo>
                      <a:pt x="642" y="286"/>
                    </a:lnTo>
                    <a:lnTo>
                      <a:pt x="642" y="302"/>
                    </a:lnTo>
                    <a:lnTo>
                      <a:pt x="644" y="318"/>
                    </a:lnTo>
                    <a:lnTo>
                      <a:pt x="642" y="334"/>
                    </a:lnTo>
                    <a:lnTo>
                      <a:pt x="642" y="350"/>
                    </a:lnTo>
                    <a:lnTo>
                      <a:pt x="640" y="366"/>
                    </a:lnTo>
                    <a:lnTo>
                      <a:pt x="636" y="382"/>
                    </a:lnTo>
                    <a:lnTo>
                      <a:pt x="634" y="396"/>
                    </a:lnTo>
                    <a:lnTo>
                      <a:pt x="628" y="412"/>
                    </a:lnTo>
                    <a:lnTo>
                      <a:pt x="624" y="426"/>
                    </a:lnTo>
                    <a:lnTo>
                      <a:pt x="618" y="440"/>
                    </a:lnTo>
                    <a:lnTo>
                      <a:pt x="612" y="454"/>
                    </a:lnTo>
                    <a:lnTo>
                      <a:pt x="604" y="468"/>
                    </a:lnTo>
                    <a:lnTo>
                      <a:pt x="596" y="482"/>
                    </a:lnTo>
                    <a:lnTo>
                      <a:pt x="588" y="494"/>
                    </a:lnTo>
                    <a:lnTo>
                      <a:pt x="580" y="508"/>
                    </a:lnTo>
                    <a:lnTo>
                      <a:pt x="570" y="518"/>
                    </a:lnTo>
                    <a:lnTo>
                      <a:pt x="560" y="530"/>
                    </a:lnTo>
                    <a:lnTo>
                      <a:pt x="548" y="542"/>
                    </a:lnTo>
                    <a:lnTo>
                      <a:pt x="538" y="552"/>
                    </a:lnTo>
                    <a:lnTo>
                      <a:pt x="526" y="562"/>
                    </a:lnTo>
                    <a:lnTo>
                      <a:pt x="514" y="572"/>
                    </a:lnTo>
                    <a:lnTo>
                      <a:pt x="502" y="580"/>
                    </a:lnTo>
                    <a:lnTo>
                      <a:pt x="488" y="588"/>
                    </a:lnTo>
                    <a:lnTo>
                      <a:pt x="474" y="596"/>
                    </a:lnTo>
                    <a:lnTo>
                      <a:pt x="460" y="604"/>
                    </a:lnTo>
                    <a:lnTo>
                      <a:pt x="446" y="610"/>
                    </a:lnTo>
                    <a:lnTo>
                      <a:pt x="432" y="616"/>
                    </a:lnTo>
                    <a:lnTo>
                      <a:pt x="418" y="620"/>
                    </a:lnTo>
                    <a:lnTo>
                      <a:pt x="402" y="624"/>
                    </a:lnTo>
                    <a:lnTo>
                      <a:pt x="386" y="628"/>
                    </a:lnTo>
                    <a:lnTo>
                      <a:pt x="370" y="630"/>
                    </a:lnTo>
                    <a:lnTo>
                      <a:pt x="354" y="632"/>
                    </a:lnTo>
                    <a:lnTo>
                      <a:pt x="338" y="634"/>
                    </a:lnTo>
                    <a:lnTo>
                      <a:pt x="322" y="634"/>
                    </a:lnTo>
                    <a:lnTo>
                      <a:pt x="306" y="634"/>
                    </a:lnTo>
                    <a:lnTo>
                      <a:pt x="288" y="632"/>
                    </a:lnTo>
                    <a:lnTo>
                      <a:pt x="272" y="630"/>
                    </a:lnTo>
                    <a:lnTo>
                      <a:pt x="258" y="628"/>
                    </a:lnTo>
                    <a:lnTo>
                      <a:pt x="242" y="624"/>
                    </a:lnTo>
                    <a:lnTo>
                      <a:pt x="226" y="620"/>
                    </a:lnTo>
                    <a:lnTo>
                      <a:pt x="212" y="616"/>
                    </a:lnTo>
                    <a:lnTo>
                      <a:pt x="196" y="610"/>
                    </a:lnTo>
                    <a:lnTo>
                      <a:pt x="182" y="604"/>
                    </a:lnTo>
                    <a:lnTo>
                      <a:pt x="168" y="596"/>
                    </a:lnTo>
                    <a:lnTo>
                      <a:pt x="156" y="588"/>
                    </a:lnTo>
                    <a:lnTo>
                      <a:pt x="142" y="580"/>
                    </a:lnTo>
                    <a:lnTo>
                      <a:pt x="130" y="572"/>
                    </a:lnTo>
                    <a:lnTo>
                      <a:pt x="118" y="562"/>
                    </a:lnTo>
                    <a:lnTo>
                      <a:pt x="106" y="552"/>
                    </a:lnTo>
                    <a:lnTo>
                      <a:pt x="94" y="542"/>
                    </a:lnTo>
                    <a:lnTo>
                      <a:pt x="84" y="530"/>
                    </a:lnTo>
                    <a:lnTo>
                      <a:pt x="74" y="518"/>
                    </a:lnTo>
                    <a:lnTo>
                      <a:pt x="64" y="508"/>
                    </a:lnTo>
                    <a:lnTo>
                      <a:pt x="56" y="494"/>
                    </a:lnTo>
                    <a:lnTo>
                      <a:pt x="46" y="482"/>
                    </a:lnTo>
                    <a:lnTo>
                      <a:pt x="40" y="468"/>
                    </a:lnTo>
                    <a:lnTo>
                      <a:pt x="32" y="454"/>
                    </a:lnTo>
                    <a:lnTo>
                      <a:pt x="26" y="440"/>
                    </a:lnTo>
                    <a:lnTo>
                      <a:pt x="20" y="426"/>
                    </a:lnTo>
                    <a:lnTo>
                      <a:pt x="14" y="412"/>
                    </a:lnTo>
                    <a:lnTo>
                      <a:pt x="10" y="396"/>
                    </a:lnTo>
                    <a:lnTo>
                      <a:pt x="6" y="382"/>
                    </a:lnTo>
                    <a:lnTo>
                      <a:pt x="4" y="366"/>
                    </a:lnTo>
                    <a:lnTo>
                      <a:pt x="2" y="350"/>
                    </a:lnTo>
                    <a:lnTo>
                      <a:pt x="0" y="334"/>
                    </a:lnTo>
                    <a:lnTo>
                      <a:pt x="0" y="318"/>
                    </a:lnTo>
                    <a:lnTo>
                      <a:pt x="0" y="302"/>
                    </a:lnTo>
                    <a:lnTo>
                      <a:pt x="2" y="286"/>
                    </a:lnTo>
                    <a:lnTo>
                      <a:pt x="4" y="270"/>
                    </a:lnTo>
                    <a:lnTo>
                      <a:pt x="6" y="254"/>
                    </a:lnTo>
                    <a:lnTo>
                      <a:pt x="10" y="238"/>
                    </a:lnTo>
                    <a:lnTo>
                      <a:pt x="14" y="224"/>
                    </a:lnTo>
                    <a:lnTo>
                      <a:pt x="20" y="208"/>
                    </a:lnTo>
                    <a:lnTo>
                      <a:pt x="26" y="194"/>
                    </a:lnTo>
                    <a:lnTo>
                      <a:pt x="32" y="180"/>
                    </a:lnTo>
                    <a:lnTo>
                      <a:pt x="40" y="166"/>
                    </a:lnTo>
                    <a:lnTo>
                      <a:pt x="46" y="154"/>
                    </a:lnTo>
                    <a:lnTo>
                      <a:pt x="56" y="140"/>
                    </a:lnTo>
                    <a:lnTo>
                      <a:pt x="64" y="128"/>
                    </a:lnTo>
                    <a:lnTo>
                      <a:pt x="74" y="116"/>
                    </a:lnTo>
                    <a:lnTo>
                      <a:pt x="84" y="104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6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6" y="26"/>
                    </a:lnTo>
                    <a:lnTo>
                      <a:pt x="212" y="20"/>
                    </a:lnTo>
                    <a:lnTo>
                      <a:pt x="226" y="16"/>
                    </a:lnTo>
                    <a:lnTo>
                      <a:pt x="242" y="10"/>
                    </a:lnTo>
                    <a:lnTo>
                      <a:pt x="258" y="8"/>
                    </a:lnTo>
                    <a:lnTo>
                      <a:pt x="272" y="4"/>
                    </a:lnTo>
                    <a:lnTo>
                      <a:pt x="288" y="2"/>
                    </a:lnTo>
                    <a:lnTo>
                      <a:pt x="306" y="2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6" name="Freeform 13"/>
              <p:cNvSpPr>
                <a:spLocks/>
              </p:cNvSpPr>
              <p:nvPr/>
            </p:nvSpPr>
            <p:spPr bwMode="auto">
              <a:xfrm>
                <a:off x="1364308" y="1181784"/>
                <a:ext cx="1309244" cy="1237223"/>
              </a:xfrm>
              <a:custGeom>
                <a:avLst/>
                <a:gdLst/>
                <a:ahLst/>
                <a:cxnLst>
                  <a:cxn ang="0">
                    <a:pos x="356" y="2"/>
                  </a:cxn>
                  <a:cxn ang="0">
                    <a:pos x="404" y="10"/>
                  </a:cxn>
                  <a:cxn ang="0">
                    <a:pos x="448" y="26"/>
                  </a:cxn>
                  <a:cxn ang="0">
                    <a:pos x="490" y="48"/>
                  </a:cxn>
                  <a:cxn ang="0">
                    <a:pos x="528" y="74"/>
                  </a:cxn>
                  <a:cxn ang="0">
                    <a:pos x="562" y="106"/>
                  </a:cxn>
                  <a:cxn ang="0">
                    <a:pos x="590" y="142"/>
                  </a:cxn>
                  <a:cxn ang="0">
                    <a:pos x="614" y="182"/>
                  </a:cxn>
                  <a:cxn ang="0">
                    <a:pos x="632" y="224"/>
                  </a:cxn>
                  <a:cxn ang="0">
                    <a:pos x="642" y="270"/>
                  </a:cxn>
                  <a:cxn ang="0">
                    <a:pos x="646" y="320"/>
                  </a:cxn>
                  <a:cxn ang="0">
                    <a:pos x="642" y="368"/>
                  </a:cxn>
                  <a:cxn ang="0">
                    <a:pos x="632" y="414"/>
                  </a:cxn>
                  <a:cxn ang="0">
                    <a:pos x="614" y="456"/>
                  </a:cxn>
                  <a:cxn ang="0">
                    <a:pos x="590" y="498"/>
                  </a:cxn>
                  <a:cxn ang="0">
                    <a:pos x="562" y="534"/>
                  </a:cxn>
                  <a:cxn ang="0">
                    <a:pos x="528" y="564"/>
                  </a:cxn>
                  <a:cxn ang="0">
                    <a:pos x="490" y="592"/>
                  </a:cxn>
                  <a:cxn ang="0">
                    <a:pos x="448" y="612"/>
                  </a:cxn>
                  <a:cxn ang="0">
                    <a:pos x="404" y="628"/>
                  </a:cxn>
                  <a:cxn ang="0">
                    <a:pos x="356" y="636"/>
                  </a:cxn>
                  <a:cxn ang="0">
                    <a:pos x="306" y="638"/>
                  </a:cxn>
                  <a:cxn ang="0">
                    <a:pos x="258" y="632"/>
                  </a:cxn>
                  <a:cxn ang="0">
                    <a:pos x="212" y="618"/>
                  </a:cxn>
                  <a:cxn ang="0">
                    <a:pos x="168" y="600"/>
                  </a:cxn>
                  <a:cxn ang="0">
                    <a:pos x="130" y="574"/>
                  </a:cxn>
                  <a:cxn ang="0">
                    <a:pos x="94" y="544"/>
                  </a:cxn>
                  <a:cxn ang="0">
                    <a:pos x="64" y="510"/>
                  </a:cxn>
                  <a:cxn ang="0">
                    <a:pos x="38" y="470"/>
                  </a:cxn>
                  <a:cxn ang="0">
                    <a:pos x="20" y="428"/>
                  </a:cxn>
                  <a:cxn ang="0">
                    <a:pos x="6" y="384"/>
                  </a:cxn>
                  <a:cxn ang="0">
                    <a:pos x="0" y="336"/>
                  </a:cxn>
                  <a:cxn ang="0">
                    <a:pos x="2" y="286"/>
                  </a:cxn>
                  <a:cxn ang="0">
                    <a:pos x="10" y="240"/>
                  </a:cxn>
                  <a:cxn ang="0">
                    <a:pos x="24" y="196"/>
                  </a:cxn>
                  <a:cxn ang="0">
                    <a:pos x="46" y="154"/>
                  </a:cxn>
                  <a:cxn ang="0">
                    <a:pos x="74" y="116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4" y="4"/>
                  </a:cxn>
                  <a:cxn ang="0">
                    <a:pos x="322" y="0"/>
                  </a:cxn>
                </a:cxnLst>
                <a:rect l="0" t="0" r="r" b="b"/>
                <a:pathLst>
                  <a:path w="646" h="638">
                    <a:moveTo>
                      <a:pt x="322" y="0"/>
                    </a:moveTo>
                    <a:lnTo>
                      <a:pt x="340" y="2"/>
                    </a:lnTo>
                    <a:lnTo>
                      <a:pt x="356" y="2"/>
                    </a:lnTo>
                    <a:lnTo>
                      <a:pt x="372" y="4"/>
                    </a:lnTo>
                    <a:lnTo>
                      <a:pt x="388" y="8"/>
                    </a:lnTo>
                    <a:lnTo>
                      <a:pt x="404" y="10"/>
                    </a:lnTo>
                    <a:lnTo>
                      <a:pt x="418" y="16"/>
                    </a:lnTo>
                    <a:lnTo>
                      <a:pt x="434" y="20"/>
                    </a:lnTo>
                    <a:lnTo>
                      <a:pt x="448" y="26"/>
                    </a:lnTo>
                    <a:lnTo>
                      <a:pt x="462" y="32"/>
                    </a:lnTo>
                    <a:lnTo>
                      <a:pt x="476" y="40"/>
                    </a:lnTo>
                    <a:lnTo>
                      <a:pt x="490" y="48"/>
                    </a:lnTo>
                    <a:lnTo>
                      <a:pt x="504" y="56"/>
                    </a:lnTo>
                    <a:lnTo>
                      <a:pt x="516" y="64"/>
                    </a:lnTo>
                    <a:lnTo>
                      <a:pt x="528" y="74"/>
                    </a:lnTo>
                    <a:lnTo>
                      <a:pt x="540" y="84"/>
                    </a:lnTo>
                    <a:lnTo>
                      <a:pt x="552" y="94"/>
                    </a:lnTo>
                    <a:lnTo>
                      <a:pt x="562" y="106"/>
                    </a:lnTo>
                    <a:lnTo>
                      <a:pt x="572" y="116"/>
                    </a:lnTo>
                    <a:lnTo>
                      <a:pt x="582" y="128"/>
                    </a:lnTo>
                    <a:lnTo>
                      <a:pt x="590" y="142"/>
                    </a:lnTo>
                    <a:lnTo>
                      <a:pt x="598" y="154"/>
                    </a:lnTo>
                    <a:lnTo>
                      <a:pt x="606" y="168"/>
                    </a:lnTo>
                    <a:lnTo>
                      <a:pt x="614" y="182"/>
                    </a:lnTo>
                    <a:lnTo>
                      <a:pt x="620" y="196"/>
                    </a:lnTo>
                    <a:lnTo>
                      <a:pt x="626" y="210"/>
                    </a:lnTo>
                    <a:lnTo>
                      <a:pt x="632" y="224"/>
                    </a:lnTo>
                    <a:lnTo>
                      <a:pt x="636" y="240"/>
                    </a:lnTo>
                    <a:lnTo>
                      <a:pt x="640" y="256"/>
                    </a:lnTo>
                    <a:lnTo>
                      <a:pt x="642" y="270"/>
                    </a:lnTo>
                    <a:lnTo>
                      <a:pt x="644" y="286"/>
                    </a:lnTo>
                    <a:lnTo>
                      <a:pt x="646" y="302"/>
                    </a:lnTo>
                    <a:lnTo>
                      <a:pt x="646" y="320"/>
                    </a:lnTo>
                    <a:lnTo>
                      <a:pt x="646" y="336"/>
                    </a:lnTo>
                    <a:lnTo>
                      <a:pt x="644" y="352"/>
                    </a:lnTo>
                    <a:lnTo>
                      <a:pt x="642" y="368"/>
                    </a:lnTo>
                    <a:lnTo>
                      <a:pt x="640" y="384"/>
                    </a:lnTo>
                    <a:lnTo>
                      <a:pt x="636" y="398"/>
                    </a:lnTo>
                    <a:lnTo>
                      <a:pt x="632" y="414"/>
                    </a:lnTo>
                    <a:lnTo>
                      <a:pt x="626" y="428"/>
                    </a:lnTo>
                    <a:lnTo>
                      <a:pt x="620" y="442"/>
                    </a:lnTo>
                    <a:lnTo>
                      <a:pt x="614" y="456"/>
                    </a:lnTo>
                    <a:lnTo>
                      <a:pt x="606" y="470"/>
                    </a:lnTo>
                    <a:lnTo>
                      <a:pt x="598" y="484"/>
                    </a:lnTo>
                    <a:lnTo>
                      <a:pt x="590" y="498"/>
                    </a:lnTo>
                    <a:lnTo>
                      <a:pt x="582" y="510"/>
                    </a:lnTo>
                    <a:lnTo>
                      <a:pt x="572" y="522"/>
                    </a:lnTo>
                    <a:lnTo>
                      <a:pt x="562" y="534"/>
                    </a:lnTo>
                    <a:lnTo>
                      <a:pt x="552" y="544"/>
                    </a:lnTo>
                    <a:lnTo>
                      <a:pt x="540" y="554"/>
                    </a:lnTo>
                    <a:lnTo>
                      <a:pt x="528" y="564"/>
                    </a:lnTo>
                    <a:lnTo>
                      <a:pt x="516" y="574"/>
                    </a:lnTo>
                    <a:lnTo>
                      <a:pt x="504" y="584"/>
                    </a:lnTo>
                    <a:lnTo>
                      <a:pt x="490" y="592"/>
                    </a:lnTo>
                    <a:lnTo>
                      <a:pt x="476" y="600"/>
                    </a:lnTo>
                    <a:lnTo>
                      <a:pt x="462" y="606"/>
                    </a:lnTo>
                    <a:lnTo>
                      <a:pt x="448" y="612"/>
                    </a:lnTo>
                    <a:lnTo>
                      <a:pt x="434" y="618"/>
                    </a:lnTo>
                    <a:lnTo>
                      <a:pt x="418" y="624"/>
                    </a:lnTo>
                    <a:lnTo>
                      <a:pt x="404" y="628"/>
                    </a:lnTo>
                    <a:lnTo>
                      <a:pt x="388" y="632"/>
                    </a:lnTo>
                    <a:lnTo>
                      <a:pt x="372" y="634"/>
                    </a:lnTo>
                    <a:lnTo>
                      <a:pt x="356" y="636"/>
                    </a:lnTo>
                    <a:lnTo>
                      <a:pt x="340" y="638"/>
                    </a:lnTo>
                    <a:lnTo>
                      <a:pt x="322" y="638"/>
                    </a:lnTo>
                    <a:lnTo>
                      <a:pt x="306" y="638"/>
                    </a:lnTo>
                    <a:lnTo>
                      <a:pt x="290" y="636"/>
                    </a:lnTo>
                    <a:lnTo>
                      <a:pt x="274" y="634"/>
                    </a:lnTo>
                    <a:lnTo>
                      <a:pt x="258" y="632"/>
                    </a:lnTo>
                    <a:lnTo>
                      <a:pt x="242" y="628"/>
                    </a:lnTo>
                    <a:lnTo>
                      <a:pt x="226" y="624"/>
                    </a:lnTo>
                    <a:lnTo>
                      <a:pt x="212" y="618"/>
                    </a:lnTo>
                    <a:lnTo>
                      <a:pt x="198" y="612"/>
                    </a:lnTo>
                    <a:lnTo>
                      <a:pt x="182" y="606"/>
                    </a:lnTo>
                    <a:lnTo>
                      <a:pt x="168" y="600"/>
                    </a:lnTo>
                    <a:lnTo>
                      <a:pt x="156" y="592"/>
                    </a:lnTo>
                    <a:lnTo>
                      <a:pt x="142" y="584"/>
                    </a:lnTo>
                    <a:lnTo>
                      <a:pt x="130" y="574"/>
                    </a:lnTo>
                    <a:lnTo>
                      <a:pt x="118" y="564"/>
                    </a:lnTo>
                    <a:lnTo>
                      <a:pt x="106" y="554"/>
                    </a:lnTo>
                    <a:lnTo>
                      <a:pt x="94" y="544"/>
                    </a:lnTo>
                    <a:lnTo>
                      <a:pt x="84" y="534"/>
                    </a:lnTo>
                    <a:lnTo>
                      <a:pt x="74" y="522"/>
                    </a:lnTo>
                    <a:lnTo>
                      <a:pt x="64" y="510"/>
                    </a:lnTo>
                    <a:lnTo>
                      <a:pt x="54" y="498"/>
                    </a:lnTo>
                    <a:lnTo>
                      <a:pt x="46" y="484"/>
                    </a:lnTo>
                    <a:lnTo>
                      <a:pt x="38" y="470"/>
                    </a:lnTo>
                    <a:lnTo>
                      <a:pt x="32" y="456"/>
                    </a:lnTo>
                    <a:lnTo>
                      <a:pt x="24" y="442"/>
                    </a:lnTo>
                    <a:lnTo>
                      <a:pt x="20" y="428"/>
                    </a:lnTo>
                    <a:lnTo>
                      <a:pt x="14" y="414"/>
                    </a:lnTo>
                    <a:lnTo>
                      <a:pt x="10" y="398"/>
                    </a:lnTo>
                    <a:lnTo>
                      <a:pt x="6" y="384"/>
                    </a:lnTo>
                    <a:lnTo>
                      <a:pt x="4" y="368"/>
                    </a:lnTo>
                    <a:lnTo>
                      <a:pt x="2" y="352"/>
                    </a:lnTo>
                    <a:lnTo>
                      <a:pt x="0" y="336"/>
                    </a:lnTo>
                    <a:lnTo>
                      <a:pt x="0" y="320"/>
                    </a:lnTo>
                    <a:lnTo>
                      <a:pt x="0" y="302"/>
                    </a:lnTo>
                    <a:lnTo>
                      <a:pt x="2" y="286"/>
                    </a:lnTo>
                    <a:lnTo>
                      <a:pt x="4" y="270"/>
                    </a:lnTo>
                    <a:lnTo>
                      <a:pt x="6" y="256"/>
                    </a:lnTo>
                    <a:lnTo>
                      <a:pt x="10" y="240"/>
                    </a:lnTo>
                    <a:lnTo>
                      <a:pt x="14" y="224"/>
                    </a:lnTo>
                    <a:lnTo>
                      <a:pt x="20" y="210"/>
                    </a:lnTo>
                    <a:lnTo>
                      <a:pt x="24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28"/>
                    </a:lnTo>
                    <a:lnTo>
                      <a:pt x="74" y="116"/>
                    </a:lnTo>
                    <a:lnTo>
                      <a:pt x="84" y="106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8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8" y="26"/>
                    </a:lnTo>
                    <a:lnTo>
                      <a:pt x="212" y="20"/>
                    </a:lnTo>
                    <a:lnTo>
                      <a:pt x="226" y="16"/>
                    </a:lnTo>
                    <a:lnTo>
                      <a:pt x="242" y="10"/>
                    </a:lnTo>
                    <a:lnTo>
                      <a:pt x="258" y="8"/>
                    </a:lnTo>
                    <a:lnTo>
                      <a:pt x="274" y="4"/>
                    </a:lnTo>
                    <a:lnTo>
                      <a:pt x="290" y="2"/>
                    </a:lnTo>
                    <a:lnTo>
                      <a:pt x="306" y="2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7" name="Freeform 14"/>
              <p:cNvSpPr>
                <a:spLocks/>
              </p:cNvSpPr>
              <p:nvPr/>
            </p:nvSpPr>
            <p:spPr bwMode="auto">
              <a:xfrm>
                <a:off x="1360254" y="1177906"/>
                <a:ext cx="1313297" cy="1241102"/>
              </a:xfrm>
              <a:custGeom>
                <a:avLst/>
                <a:gdLst/>
                <a:ahLst/>
                <a:cxnLst>
                  <a:cxn ang="0">
                    <a:pos x="356" y="2"/>
                  </a:cxn>
                  <a:cxn ang="0">
                    <a:pos x="404" y="10"/>
                  </a:cxn>
                  <a:cxn ang="0">
                    <a:pos x="450" y="26"/>
                  </a:cxn>
                  <a:cxn ang="0">
                    <a:pos x="492" y="48"/>
                  </a:cxn>
                  <a:cxn ang="0">
                    <a:pos x="530" y="74"/>
                  </a:cxn>
                  <a:cxn ang="0">
                    <a:pos x="564" y="106"/>
                  </a:cxn>
                  <a:cxn ang="0">
                    <a:pos x="592" y="142"/>
                  </a:cxn>
                  <a:cxn ang="0">
                    <a:pos x="616" y="182"/>
                  </a:cxn>
                  <a:cxn ang="0">
                    <a:pos x="634" y="226"/>
                  </a:cxn>
                  <a:cxn ang="0">
                    <a:pos x="644" y="272"/>
                  </a:cxn>
                  <a:cxn ang="0">
                    <a:pos x="648" y="320"/>
                  </a:cxn>
                  <a:cxn ang="0">
                    <a:pos x="644" y="370"/>
                  </a:cxn>
                  <a:cxn ang="0">
                    <a:pos x="634" y="416"/>
                  </a:cxn>
                  <a:cxn ang="0">
                    <a:pos x="616" y="460"/>
                  </a:cxn>
                  <a:cxn ang="0">
                    <a:pos x="592" y="500"/>
                  </a:cxn>
                  <a:cxn ang="0">
                    <a:pos x="564" y="536"/>
                  </a:cxn>
                  <a:cxn ang="0">
                    <a:pos x="530" y="568"/>
                  </a:cxn>
                  <a:cxn ang="0">
                    <a:pos x="492" y="594"/>
                  </a:cxn>
                  <a:cxn ang="0">
                    <a:pos x="450" y="616"/>
                  </a:cxn>
                  <a:cxn ang="0">
                    <a:pos x="404" y="630"/>
                  </a:cxn>
                  <a:cxn ang="0">
                    <a:pos x="356" y="638"/>
                  </a:cxn>
                  <a:cxn ang="0">
                    <a:pos x="308" y="640"/>
                  </a:cxn>
                  <a:cxn ang="0">
                    <a:pos x="258" y="634"/>
                  </a:cxn>
                  <a:cxn ang="0">
                    <a:pos x="212" y="622"/>
                  </a:cxn>
                  <a:cxn ang="0">
                    <a:pos x="170" y="602"/>
                  </a:cxn>
                  <a:cxn ang="0">
                    <a:pos x="130" y="576"/>
                  </a:cxn>
                  <a:cxn ang="0">
                    <a:pos x="94" y="546"/>
                  </a:cxn>
                  <a:cxn ang="0">
                    <a:pos x="64" y="512"/>
                  </a:cxn>
                  <a:cxn ang="0">
                    <a:pos x="38" y="472"/>
                  </a:cxn>
                  <a:cxn ang="0">
                    <a:pos x="18" y="430"/>
                  </a:cxn>
                  <a:cxn ang="0">
                    <a:pos x="6" y="384"/>
                  </a:cxn>
                  <a:cxn ang="0">
                    <a:pos x="0" y="338"/>
                  </a:cxn>
                  <a:cxn ang="0">
                    <a:pos x="0" y="288"/>
                  </a:cxn>
                  <a:cxn ang="0">
                    <a:pos x="10" y="240"/>
                  </a:cxn>
                  <a:cxn ang="0">
                    <a:pos x="24" y="196"/>
                  </a:cxn>
                  <a:cxn ang="0">
                    <a:pos x="46" y="154"/>
                  </a:cxn>
                  <a:cxn ang="0">
                    <a:pos x="74" y="118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4" y="32"/>
                  </a:cxn>
                  <a:cxn ang="0">
                    <a:pos x="228" y="16"/>
                  </a:cxn>
                  <a:cxn ang="0">
                    <a:pos x="274" y="4"/>
                  </a:cxn>
                  <a:cxn ang="0">
                    <a:pos x="324" y="0"/>
                  </a:cxn>
                </a:cxnLst>
                <a:rect l="0" t="0" r="r" b="b"/>
                <a:pathLst>
                  <a:path w="648" h="640">
                    <a:moveTo>
                      <a:pt x="324" y="0"/>
                    </a:moveTo>
                    <a:lnTo>
                      <a:pt x="340" y="2"/>
                    </a:lnTo>
                    <a:lnTo>
                      <a:pt x="356" y="2"/>
                    </a:lnTo>
                    <a:lnTo>
                      <a:pt x="374" y="4"/>
                    </a:lnTo>
                    <a:lnTo>
                      <a:pt x="390" y="8"/>
                    </a:lnTo>
                    <a:lnTo>
                      <a:pt x="404" y="10"/>
                    </a:lnTo>
                    <a:lnTo>
                      <a:pt x="420" y="16"/>
                    </a:lnTo>
                    <a:lnTo>
                      <a:pt x="436" y="20"/>
                    </a:lnTo>
                    <a:lnTo>
                      <a:pt x="450" y="26"/>
                    </a:lnTo>
                    <a:lnTo>
                      <a:pt x="464" y="32"/>
                    </a:lnTo>
                    <a:lnTo>
                      <a:pt x="478" y="40"/>
                    </a:lnTo>
                    <a:lnTo>
                      <a:pt x="492" y="48"/>
                    </a:lnTo>
                    <a:lnTo>
                      <a:pt x="506" y="56"/>
                    </a:lnTo>
                    <a:lnTo>
                      <a:pt x="518" y="64"/>
                    </a:lnTo>
                    <a:lnTo>
                      <a:pt x="530" y="74"/>
                    </a:lnTo>
                    <a:lnTo>
                      <a:pt x="542" y="84"/>
                    </a:lnTo>
                    <a:lnTo>
                      <a:pt x="554" y="94"/>
                    </a:lnTo>
                    <a:lnTo>
                      <a:pt x="564" y="106"/>
                    </a:lnTo>
                    <a:lnTo>
                      <a:pt x="574" y="118"/>
                    </a:lnTo>
                    <a:lnTo>
                      <a:pt x="584" y="130"/>
                    </a:lnTo>
                    <a:lnTo>
                      <a:pt x="592" y="142"/>
                    </a:lnTo>
                    <a:lnTo>
                      <a:pt x="602" y="154"/>
                    </a:lnTo>
                    <a:lnTo>
                      <a:pt x="610" y="168"/>
                    </a:lnTo>
                    <a:lnTo>
                      <a:pt x="616" y="182"/>
                    </a:lnTo>
                    <a:lnTo>
                      <a:pt x="622" y="196"/>
                    </a:lnTo>
                    <a:lnTo>
                      <a:pt x="628" y="210"/>
                    </a:lnTo>
                    <a:lnTo>
                      <a:pt x="634" y="226"/>
                    </a:lnTo>
                    <a:lnTo>
                      <a:pt x="638" y="240"/>
                    </a:lnTo>
                    <a:lnTo>
                      <a:pt x="642" y="256"/>
                    </a:lnTo>
                    <a:lnTo>
                      <a:pt x="644" y="272"/>
                    </a:lnTo>
                    <a:lnTo>
                      <a:pt x="646" y="288"/>
                    </a:lnTo>
                    <a:lnTo>
                      <a:pt x="648" y="304"/>
                    </a:lnTo>
                    <a:lnTo>
                      <a:pt x="648" y="320"/>
                    </a:lnTo>
                    <a:lnTo>
                      <a:pt x="648" y="338"/>
                    </a:lnTo>
                    <a:lnTo>
                      <a:pt x="646" y="354"/>
                    </a:lnTo>
                    <a:lnTo>
                      <a:pt x="644" y="370"/>
                    </a:lnTo>
                    <a:lnTo>
                      <a:pt x="642" y="384"/>
                    </a:lnTo>
                    <a:lnTo>
                      <a:pt x="638" y="400"/>
                    </a:lnTo>
                    <a:lnTo>
                      <a:pt x="634" y="416"/>
                    </a:lnTo>
                    <a:lnTo>
                      <a:pt x="628" y="430"/>
                    </a:lnTo>
                    <a:lnTo>
                      <a:pt x="622" y="446"/>
                    </a:lnTo>
                    <a:lnTo>
                      <a:pt x="616" y="460"/>
                    </a:lnTo>
                    <a:lnTo>
                      <a:pt x="610" y="472"/>
                    </a:lnTo>
                    <a:lnTo>
                      <a:pt x="602" y="486"/>
                    </a:lnTo>
                    <a:lnTo>
                      <a:pt x="592" y="500"/>
                    </a:lnTo>
                    <a:lnTo>
                      <a:pt x="584" y="512"/>
                    </a:lnTo>
                    <a:lnTo>
                      <a:pt x="574" y="524"/>
                    </a:lnTo>
                    <a:lnTo>
                      <a:pt x="564" y="536"/>
                    </a:lnTo>
                    <a:lnTo>
                      <a:pt x="554" y="546"/>
                    </a:lnTo>
                    <a:lnTo>
                      <a:pt x="542" y="558"/>
                    </a:lnTo>
                    <a:lnTo>
                      <a:pt x="530" y="568"/>
                    </a:lnTo>
                    <a:lnTo>
                      <a:pt x="518" y="576"/>
                    </a:lnTo>
                    <a:lnTo>
                      <a:pt x="506" y="586"/>
                    </a:lnTo>
                    <a:lnTo>
                      <a:pt x="492" y="594"/>
                    </a:lnTo>
                    <a:lnTo>
                      <a:pt x="478" y="602"/>
                    </a:lnTo>
                    <a:lnTo>
                      <a:pt x="464" y="608"/>
                    </a:lnTo>
                    <a:lnTo>
                      <a:pt x="450" y="616"/>
                    </a:lnTo>
                    <a:lnTo>
                      <a:pt x="436" y="622"/>
                    </a:lnTo>
                    <a:lnTo>
                      <a:pt x="420" y="626"/>
                    </a:lnTo>
                    <a:lnTo>
                      <a:pt x="404" y="630"/>
                    </a:lnTo>
                    <a:lnTo>
                      <a:pt x="390" y="634"/>
                    </a:lnTo>
                    <a:lnTo>
                      <a:pt x="374" y="636"/>
                    </a:lnTo>
                    <a:lnTo>
                      <a:pt x="356" y="638"/>
                    </a:lnTo>
                    <a:lnTo>
                      <a:pt x="340" y="640"/>
                    </a:lnTo>
                    <a:lnTo>
                      <a:pt x="324" y="640"/>
                    </a:lnTo>
                    <a:lnTo>
                      <a:pt x="308" y="640"/>
                    </a:lnTo>
                    <a:lnTo>
                      <a:pt x="290" y="638"/>
                    </a:lnTo>
                    <a:lnTo>
                      <a:pt x="274" y="636"/>
                    </a:lnTo>
                    <a:lnTo>
                      <a:pt x="258" y="634"/>
                    </a:lnTo>
                    <a:lnTo>
                      <a:pt x="242" y="630"/>
                    </a:lnTo>
                    <a:lnTo>
                      <a:pt x="228" y="626"/>
                    </a:lnTo>
                    <a:lnTo>
                      <a:pt x="212" y="622"/>
                    </a:lnTo>
                    <a:lnTo>
                      <a:pt x="198" y="616"/>
                    </a:lnTo>
                    <a:lnTo>
                      <a:pt x="184" y="608"/>
                    </a:lnTo>
                    <a:lnTo>
                      <a:pt x="170" y="602"/>
                    </a:lnTo>
                    <a:lnTo>
                      <a:pt x="156" y="594"/>
                    </a:lnTo>
                    <a:lnTo>
                      <a:pt x="142" y="586"/>
                    </a:lnTo>
                    <a:lnTo>
                      <a:pt x="130" y="576"/>
                    </a:lnTo>
                    <a:lnTo>
                      <a:pt x="118" y="568"/>
                    </a:lnTo>
                    <a:lnTo>
                      <a:pt x="106" y="558"/>
                    </a:lnTo>
                    <a:lnTo>
                      <a:pt x="94" y="546"/>
                    </a:lnTo>
                    <a:lnTo>
                      <a:pt x="84" y="536"/>
                    </a:lnTo>
                    <a:lnTo>
                      <a:pt x="74" y="524"/>
                    </a:lnTo>
                    <a:lnTo>
                      <a:pt x="64" y="512"/>
                    </a:lnTo>
                    <a:lnTo>
                      <a:pt x="54" y="500"/>
                    </a:lnTo>
                    <a:lnTo>
                      <a:pt x="46" y="486"/>
                    </a:lnTo>
                    <a:lnTo>
                      <a:pt x="38" y="472"/>
                    </a:lnTo>
                    <a:lnTo>
                      <a:pt x="32" y="460"/>
                    </a:lnTo>
                    <a:lnTo>
                      <a:pt x="24" y="446"/>
                    </a:lnTo>
                    <a:lnTo>
                      <a:pt x="18" y="430"/>
                    </a:lnTo>
                    <a:lnTo>
                      <a:pt x="14" y="416"/>
                    </a:lnTo>
                    <a:lnTo>
                      <a:pt x="10" y="400"/>
                    </a:lnTo>
                    <a:lnTo>
                      <a:pt x="6" y="384"/>
                    </a:lnTo>
                    <a:lnTo>
                      <a:pt x="2" y="370"/>
                    </a:lnTo>
                    <a:lnTo>
                      <a:pt x="0" y="354"/>
                    </a:lnTo>
                    <a:lnTo>
                      <a:pt x="0" y="338"/>
                    </a:lnTo>
                    <a:lnTo>
                      <a:pt x="0" y="320"/>
                    </a:lnTo>
                    <a:lnTo>
                      <a:pt x="0" y="304"/>
                    </a:lnTo>
                    <a:lnTo>
                      <a:pt x="0" y="288"/>
                    </a:lnTo>
                    <a:lnTo>
                      <a:pt x="2" y="272"/>
                    </a:lnTo>
                    <a:lnTo>
                      <a:pt x="6" y="256"/>
                    </a:lnTo>
                    <a:lnTo>
                      <a:pt x="10" y="240"/>
                    </a:lnTo>
                    <a:lnTo>
                      <a:pt x="14" y="226"/>
                    </a:lnTo>
                    <a:lnTo>
                      <a:pt x="18" y="210"/>
                    </a:lnTo>
                    <a:lnTo>
                      <a:pt x="24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4" y="118"/>
                    </a:lnTo>
                    <a:lnTo>
                      <a:pt x="84" y="106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8"/>
                    </a:lnTo>
                    <a:lnTo>
                      <a:pt x="170" y="40"/>
                    </a:lnTo>
                    <a:lnTo>
                      <a:pt x="184" y="32"/>
                    </a:lnTo>
                    <a:lnTo>
                      <a:pt x="198" y="26"/>
                    </a:lnTo>
                    <a:lnTo>
                      <a:pt x="212" y="20"/>
                    </a:lnTo>
                    <a:lnTo>
                      <a:pt x="228" y="16"/>
                    </a:lnTo>
                    <a:lnTo>
                      <a:pt x="242" y="10"/>
                    </a:lnTo>
                    <a:lnTo>
                      <a:pt x="258" y="8"/>
                    </a:lnTo>
                    <a:lnTo>
                      <a:pt x="274" y="4"/>
                    </a:lnTo>
                    <a:lnTo>
                      <a:pt x="290" y="2"/>
                    </a:lnTo>
                    <a:lnTo>
                      <a:pt x="308" y="2"/>
                    </a:lnTo>
                    <a:lnTo>
                      <a:pt x="324" y="0"/>
                    </a:lnTo>
                    <a:lnTo>
                      <a:pt x="324" y="0"/>
                    </a:lnTo>
                    <a:close/>
                  </a:path>
                </a:pathLst>
              </a:custGeom>
              <a:solidFill>
                <a:srgbClr val="F4B6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8" name="Freeform 15"/>
              <p:cNvSpPr>
                <a:spLocks/>
              </p:cNvSpPr>
              <p:nvPr/>
            </p:nvSpPr>
            <p:spPr bwMode="auto">
              <a:xfrm>
                <a:off x="1352147" y="1174028"/>
                <a:ext cx="1325457" cy="1248859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8" y="10"/>
                  </a:cxn>
                  <a:cxn ang="0">
                    <a:pos x="454" y="26"/>
                  </a:cxn>
                  <a:cxn ang="0">
                    <a:pos x="496" y="48"/>
                  </a:cxn>
                  <a:cxn ang="0">
                    <a:pos x="534" y="74"/>
                  </a:cxn>
                  <a:cxn ang="0">
                    <a:pos x="568" y="106"/>
                  </a:cxn>
                  <a:cxn ang="0">
                    <a:pos x="598" y="142"/>
                  </a:cxn>
                  <a:cxn ang="0">
                    <a:pos x="620" y="184"/>
                  </a:cxn>
                  <a:cxn ang="0">
                    <a:pos x="638" y="226"/>
                  </a:cxn>
                  <a:cxn ang="0">
                    <a:pos x="650" y="274"/>
                  </a:cxn>
                  <a:cxn ang="0">
                    <a:pos x="654" y="322"/>
                  </a:cxn>
                  <a:cxn ang="0">
                    <a:pos x="650" y="372"/>
                  </a:cxn>
                  <a:cxn ang="0">
                    <a:pos x="638" y="418"/>
                  </a:cxn>
                  <a:cxn ang="0">
                    <a:pos x="620" y="462"/>
                  </a:cxn>
                  <a:cxn ang="0">
                    <a:pos x="598" y="502"/>
                  </a:cxn>
                  <a:cxn ang="0">
                    <a:pos x="568" y="538"/>
                  </a:cxn>
                  <a:cxn ang="0">
                    <a:pos x="534" y="570"/>
                  </a:cxn>
                  <a:cxn ang="0">
                    <a:pos x="496" y="598"/>
                  </a:cxn>
                  <a:cxn ang="0">
                    <a:pos x="454" y="618"/>
                  </a:cxn>
                  <a:cxn ang="0">
                    <a:pos x="408" y="634"/>
                  </a:cxn>
                  <a:cxn ang="0">
                    <a:pos x="360" y="642"/>
                  </a:cxn>
                  <a:cxn ang="0">
                    <a:pos x="310" y="644"/>
                  </a:cxn>
                  <a:cxn ang="0">
                    <a:pos x="262" y="638"/>
                  </a:cxn>
                  <a:cxn ang="0">
                    <a:pos x="214" y="624"/>
                  </a:cxn>
                  <a:cxn ang="0">
                    <a:pos x="172" y="604"/>
                  </a:cxn>
                  <a:cxn ang="0">
                    <a:pos x="132" y="580"/>
                  </a:cxn>
                  <a:cxn ang="0">
                    <a:pos x="96" y="550"/>
                  </a:cxn>
                  <a:cxn ang="0">
                    <a:pos x="66" y="514"/>
                  </a:cxn>
                  <a:cxn ang="0">
                    <a:pos x="40" y="476"/>
                  </a:cxn>
                  <a:cxn ang="0">
                    <a:pos x="20" y="432"/>
                  </a:cxn>
                  <a:cxn ang="0">
                    <a:pos x="8" y="386"/>
                  </a:cxn>
                  <a:cxn ang="0">
                    <a:pos x="0" y="338"/>
                  </a:cxn>
                  <a:cxn ang="0">
                    <a:pos x="2" y="290"/>
                  </a:cxn>
                  <a:cxn ang="0">
                    <a:pos x="10" y="242"/>
                  </a:cxn>
                  <a:cxn ang="0">
                    <a:pos x="26" y="198"/>
                  </a:cxn>
                  <a:cxn ang="0">
                    <a:pos x="48" y="156"/>
                  </a:cxn>
                  <a:cxn ang="0">
                    <a:pos x="76" y="118"/>
                  </a:cxn>
                  <a:cxn ang="0">
                    <a:pos x="108" y="84"/>
                  </a:cxn>
                  <a:cxn ang="0">
                    <a:pos x="144" y="56"/>
                  </a:cxn>
                  <a:cxn ang="0">
                    <a:pos x="186" y="32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6" y="0"/>
                  </a:cxn>
                </a:cxnLst>
                <a:rect l="0" t="0" r="r" b="b"/>
                <a:pathLst>
                  <a:path w="654" h="644">
                    <a:moveTo>
                      <a:pt x="326" y="0"/>
                    </a:moveTo>
                    <a:lnTo>
                      <a:pt x="344" y="2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2" y="8"/>
                    </a:lnTo>
                    <a:lnTo>
                      <a:pt x="408" y="10"/>
                    </a:lnTo>
                    <a:lnTo>
                      <a:pt x="424" y="16"/>
                    </a:lnTo>
                    <a:lnTo>
                      <a:pt x="438" y="20"/>
                    </a:lnTo>
                    <a:lnTo>
                      <a:pt x="454" y="26"/>
                    </a:lnTo>
                    <a:lnTo>
                      <a:pt x="468" y="32"/>
                    </a:lnTo>
                    <a:lnTo>
                      <a:pt x="482" y="40"/>
                    </a:lnTo>
                    <a:lnTo>
                      <a:pt x="496" y="48"/>
                    </a:lnTo>
                    <a:lnTo>
                      <a:pt x="508" y="56"/>
                    </a:lnTo>
                    <a:lnTo>
                      <a:pt x="522" y="64"/>
                    </a:lnTo>
                    <a:lnTo>
                      <a:pt x="534" y="74"/>
                    </a:lnTo>
                    <a:lnTo>
                      <a:pt x="546" y="84"/>
                    </a:lnTo>
                    <a:lnTo>
                      <a:pt x="558" y="94"/>
                    </a:lnTo>
                    <a:lnTo>
                      <a:pt x="568" y="106"/>
                    </a:lnTo>
                    <a:lnTo>
                      <a:pt x="578" y="118"/>
                    </a:lnTo>
                    <a:lnTo>
                      <a:pt x="588" y="130"/>
                    </a:lnTo>
                    <a:lnTo>
                      <a:pt x="598" y="142"/>
                    </a:lnTo>
                    <a:lnTo>
                      <a:pt x="606" y="156"/>
                    </a:lnTo>
                    <a:lnTo>
                      <a:pt x="614" y="170"/>
                    </a:lnTo>
                    <a:lnTo>
                      <a:pt x="620" y="184"/>
                    </a:lnTo>
                    <a:lnTo>
                      <a:pt x="628" y="198"/>
                    </a:lnTo>
                    <a:lnTo>
                      <a:pt x="634" y="212"/>
                    </a:lnTo>
                    <a:lnTo>
                      <a:pt x="638" y="226"/>
                    </a:lnTo>
                    <a:lnTo>
                      <a:pt x="642" y="242"/>
                    </a:lnTo>
                    <a:lnTo>
                      <a:pt x="646" y="258"/>
                    </a:lnTo>
                    <a:lnTo>
                      <a:pt x="650" y="274"/>
                    </a:lnTo>
                    <a:lnTo>
                      <a:pt x="652" y="290"/>
                    </a:lnTo>
                    <a:lnTo>
                      <a:pt x="652" y="306"/>
                    </a:lnTo>
                    <a:lnTo>
                      <a:pt x="654" y="322"/>
                    </a:lnTo>
                    <a:lnTo>
                      <a:pt x="652" y="338"/>
                    </a:lnTo>
                    <a:lnTo>
                      <a:pt x="652" y="354"/>
                    </a:lnTo>
                    <a:lnTo>
                      <a:pt x="650" y="372"/>
                    </a:lnTo>
                    <a:lnTo>
                      <a:pt x="646" y="386"/>
                    </a:lnTo>
                    <a:lnTo>
                      <a:pt x="642" y="402"/>
                    </a:lnTo>
                    <a:lnTo>
                      <a:pt x="638" y="418"/>
                    </a:lnTo>
                    <a:lnTo>
                      <a:pt x="634" y="432"/>
                    </a:lnTo>
                    <a:lnTo>
                      <a:pt x="628" y="448"/>
                    </a:lnTo>
                    <a:lnTo>
                      <a:pt x="620" y="462"/>
                    </a:lnTo>
                    <a:lnTo>
                      <a:pt x="614" y="476"/>
                    </a:lnTo>
                    <a:lnTo>
                      <a:pt x="606" y="488"/>
                    </a:lnTo>
                    <a:lnTo>
                      <a:pt x="598" y="502"/>
                    </a:lnTo>
                    <a:lnTo>
                      <a:pt x="588" y="514"/>
                    </a:lnTo>
                    <a:lnTo>
                      <a:pt x="578" y="526"/>
                    </a:lnTo>
                    <a:lnTo>
                      <a:pt x="568" y="538"/>
                    </a:lnTo>
                    <a:lnTo>
                      <a:pt x="558" y="550"/>
                    </a:lnTo>
                    <a:lnTo>
                      <a:pt x="546" y="560"/>
                    </a:lnTo>
                    <a:lnTo>
                      <a:pt x="534" y="570"/>
                    </a:lnTo>
                    <a:lnTo>
                      <a:pt x="522" y="580"/>
                    </a:lnTo>
                    <a:lnTo>
                      <a:pt x="508" y="588"/>
                    </a:lnTo>
                    <a:lnTo>
                      <a:pt x="496" y="598"/>
                    </a:lnTo>
                    <a:lnTo>
                      <a:pt x="482" y="604"/>
                    </a:lnTo>
                    <a:lnTo>
                      <a:pt x="468" y="612"/>
                    </a:lnTo>
                    <a:lnTo>
                      <a:pt x="454" y="618"/>
                    </a:lnTo>
                    <a:lnTo>
                      <a:pt x="438" y="624"/>
                    </a:lnTo>
                    <a:lnTo>
                      <a:pt x="424" y="630"/>
                    </a:lnTo>
                    <a:lnTo>
                      <a:pt x="408" y="634"/>
                    </a:lnTo>
                    <a:lnTo>
                      <a:pt x="392" y="638"/>
                    </a:lnTo>
                    <a:lnTo>
                      <a:pt x="376" y="640"/>
                    </a:lnTo>
                    <a:lnTo>
                      <a:pt x="360" y="642"/>
                    </a:lnTo>
                    <a:lnTo>
                      <a:pt x="344" y="644"/>
                    </a:lnTo>
                    <a:lnTo>
                      <a:pt x="326" y="644"/>
                    </a:lnTo>
                    <a:lnTo>
                      <a:pt x="310" y="644"/>
                    </a:lnTo>
                    <a:lnTo>
                      <a:pt x="294" y="642"/>
                    </a:lnTo>
                    <a:lnTo>
                      <a:pt x="278" y="640"/>
                    </a:lnTo>
                    <a:lnTo>
                      <a:pt x="262" y="638"/>
                    </a:lnTo>
                    <a:lnTo>
                      <a:pt x="246" y="634"/>
                    </a:lnTo>
                    <a:lnTo>
                      <a:pt x="230" y="630"/>
                    </a:lnTo>
                    <a:lnTo>
                      <a:pt x="214" y="624"/>
                    </a:lnTo>
                    <a:lnTo>
                      <a:pt x="200" y="618"/>
                    </a:lnTo>
                    <a:lnTo>
                      <a:pt x="186" y="612"/>
                    </a:lnTo>
                    <a:lnTo>
                      <a:pt x="172" y="604"/>
                    </a:lnTo>
                    <a:lnTo>
                      <a:pt x="158" y="598"/>
                    </a:lnTo>
                    <a:lnTo>
                      <a:pt x="144" y="588"/>
                    </a:lnTo>
                    <a:lnTo>
                      <a:pt x="132" y="580"/>
                    </a:lnTo>
                    <a:lnTo>
                      <a:pt x="120" y="570"/>
                    </a:lnTo>
                    <a:lnTo>
                      <a:pt x="108" y="560"/>
                    </a:lnTo>
                    <a:lnTo>
                      <a:pt x="96" y="550"/>
                    </a:lnTo>
                    <a:lnTo>
                      <a:pt x="86" y="538"/>
                    </a:lnTo>
                    <a:lnTo>
                      <a:pt x="76" y="526"/>
                    </a:lnTo>
                    <a:lnTo>
                      <a:pt x="66" y="514"/>
                    </a:lnTo>
                    <a:lnTo>
                      <a:pt x="56" y="502"/>
                    </a:lnTo>
                    <a:lnTo>
                      <a:pt x="48" y="488"/>
                    </a:lnTo>
                    <a:lnTo>
                      <a:pt x="40" y="476"/>
                    </a:lnTo>
                    <a:lnTo>
                      <a:pt x="32" y="462"/>
                    </a:lnTo>
                    <a:lnTo>
                      <a:pt x="26" y="448"/>
                    </a:lnTo>
                    <a:lnTo>
                      <a:pt x="20" y="432"/>
                    </a:lnTo>
                    <a:lnTo>
                      <a:pt x="16" y="418"/>
                    </a:lnTo>
                    <a:lnTo>
                      <a:pt x="10" y="402"/>
                    </a:lnTo>
                    <a:lnTo>
                      <a:pt x="8" y="386"/>
                    </a:lnTo>
                    <a:lnTo>
                      <a:pt x="4" y="372"/>
                    </a:lnTo>
                    <a:lnTo>
                      <a:pt x="2" y="354"/>
                    </a:lnTo>
                    <a:lnTo>
                      <a:pt x="0" y="338"/>
                    </a:lnTo>
                    <a:lnTo>
                      <a:pt x="0" y="322"/>
                    </a:lnTo>
                    <a:lnTo>
                      <a:pt x="0" y="306"/>
                    </a:lnTo>
                    <a:lnTo>
                      <a:pt x="2" y="290"/>
                    </a:lnTo>
                    <a:lnTo>
                      <a:pt x="4" y="274"/>
                    </a:lnTo>
                    <a:lnTo>
                      <a:pt x="8" y="258"/>
                    </a:lnTo>
                    <a:lnTo>
                      <a:pt x="10" y="242"/>
                    </a:lnTo>
                    <a:lnTo>
                      <a:pt x="16" y="226"/>
                    </a:lnTo>
                    <a:lnTo>
                      <a:pt x="20" y="212"/>
                    </a:lnTo>
                    <a:lnTo>
                      <a:pt x="26" y="198"/>
                    </a:lnTo>
                    <a:lnTo>
                      <a:pt x="32" y="184"/>
                    </a:lnTo>
                    <a:lnTo>
                      <a:pt x="40" y="170"/>
                    </a:lnTo>
                    <a:lnTo>
                      <a:pt x="48" y="156"/>
                    </a:lnTo>
                    <a:lnTo>
                      <a:pt x="56" y="142"/>
                    </a:lnTo>
                    <a:lnTo>
                      <a:pt x="66" y="130"/>
                    </a:lnTo>
                    <a:lnTo>
                      <a:pt x="76" y="118"/>
                    </a:lnTo>
                    <a:lnTo>
                      <a:pt x="86" y="106"/>
                    </a:lnTo>
                    <a:lnTo>
                      <a:pt x="96" y="94"/>
                    </a:lnTo>
                    <a:lnTo>
                      <a:pt x="108" y="84"/>
                    </a:lnTo>
                    <a:lnTo>
                      <a:pt x="120" y="74"/>
                    </a:lnTo>
                    <a:lnTo>
                      <a:pt x="132" y="64"/>
                    </a:lnTo>
                    <a:lnTo>
                      <a:pt x="144" y="56"/>
                    </a:lnTo>
                    <a:lnTo>
                      <a:pt x="158" y="48"/>
                    </a:lnTo>
                    <a:lnTo>
                      <a:pt x="172" y="40"/>
                    </a:lnTo>
                    <a:lnTo>
                      <a:pt x="186" y="32"/>
                    </a:lnTo>
                    <a:lnTo>
                      <a:pt x="200" y="26"/>
                    </a:lnTo>
                    <a:lnTo>
                      <a:pt x="214" y="20"/>
                    </a:lnTo>
                    <a:lnTo>
                      <a:pt x="230" y="16"/>
                    </a:lnTo>
                    <a:lnTo>
                      <a:pt x="246" y="10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2"/>
                    </a:lnTo>
                    <a:lnTo>
                      <a:pt x="326" y="0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2AE1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9" name="Freeform 16"/>
              <p:cNvSpPr>
                <a:spLocks/>
              </p:cNvSpPr>
              <p:nvPr/>
            </p:nvSpPr>
            <p:spPr bwMode="auto">
              <a:xfrm>
                <a:off x="1348094" y="1170149"/>
                <a:ext cx="1329511" cy="1252737"/>
              </a:xfrm>
              <a:custGeom>
                <a:avLst/>
                <a:gdLst/>
                <a:ahLst/>
                <a:cxnLst>
                  <a:cxn ang="0">
                    <a:pos x="362" y="2"/>
                  </a:cxn>
                  <a:cxn ang="0">
                    <a:pos x="410" y="10"/>
                  </a:cxn>
                  <a:cxn ang="0">
                    <a:pos x="456" y="26"/>
                  </a:cxn>
                  <a:cxn ang="0">
                    <a:pos x="498" y="48"/>
                  </a:cxn>
                  <a:cxn ang="0">
                    <a:pos x="536" y="74"/>
                  </a:cxn>
                  <a:cxn ang="0">
                    <a:pos x="570" y="106"/>
                  </a:cxn>
                  <a:cxn ang="0">
                    <a:pos x="600" y="144"/>
                  </a:cxn>
                  <a:cxn ang="0">
                    <a:pos x="624" y="184"/>
                  </a:cxn>
                  <a:cxn ang="0">
                    <a:pos x="640" y="228"/>
                  </a:cxn>
                  <a:cxn ang="0">
                    <a:pos x="652" y="274"/>
                  </a:cxn>
                  <a:cxn ang="0">
                    <a:pos x="656" y="324"/>
                  </a:cxn>
                  <a:cxn ang="0">
                    <a:pos x="652" y="372"/>
                  </a:cxn>
                  <a:cxn ang="0">
                    <a:pos x="640" y="420"/>
                  </a:cxn>
                  <a:cxn ang="0">
                    <a:pos x="624" y="464"/>
                  </a:cxn>
                  <a:cxn ang="0">
                    <a:pos x="600" y="504"/>
                  </a:cxn>
                  <a:cxn ang="0">
                    <a:pos x="570" y="540"/>
                  </a:cxn>
                  <a:cxn ang="0">
                    <a:pos x="536" y="572"/>
                  </a:cxn>
                  <a:cxn ang="0">
                    <a:pos x="498" y="600"/>
                  </a:cxn>
                  <a:cxn ang="0">
                    <a:pos x="456" y="622"/>
                  </a:cxn>
                  <a:cxn ang="0">
                    <a:pos x="410" y="636"/>
                  </a:cxn>
                  <a:cxn ang="0">
                    <a:pos x="362" y="646"/>
                  </a:cxn>
                  <a:cxn ang="0">
                    <a:pos x="310" y="646"/>
                  </a:cxn>
                  <a:cxn ang="0">
                    <a:pos x="262" y="640"/>
                  </a:cxn>
                  <a:cxn ang="0">
                    <a:pos x="216" y="628"/>
                  </a:cxn>
                  <a:cxn ang="0">
                    <a:pos x="172" y="608"/>
                  </a:cxn>
                  <a:cxn ang="0">
                    <a:pos x="132" y="582"/>
                  </a:cxn>
                  <a:cxn ang="0">
                    <a:pos x="96" y="552"/>
                  </a:cxn>
                  <a:cxn ang="0">
                    <a:pos x="66" y="516"/>
                  </a:cxn>
                  <a:cxn ang="0">
                    <a:pos x="40" y="478"/>
                  </a:cxn>
                  <a:cxn ang="0">
                    <a:pos x="20" y="434"/>
                  </a:cxn>
                  <a:cxn ang="0">
                    <a:pos x="6" y="388"/>
                  </a:cxn>
                  <a:cxn ang="0">
                    <a:pos x="0" y="340"/>
                  </a:cxn>
                  <a:cxn ang="0">
                    <a:pos x="2" y="290"/>
                  </a:cxn>
                  <a:cxn ang="0">
                    <a:pos x="10" y="244"/>
                  </a:cxn>
                  <a:cxn ang="0">
                    <a:pos x="26" y="198"/>
                  </a:cxn>
                  <a:cxn ang="0">
                    <a:pos x="48" y="156"/>
                  </a:cxn>
                  <a:cxn ang="0">
                    <a:pos x="74" y="118"/>
                  </a:cxn>
                  <a:cxn ang="0">
                    <a:pos x="108" y="84"/>
                  </a:cxn>
                  <a:cxn ang="0">
                    <a:pos x="144" y="56"/>
                  </a:cxn>
                  <a:cxn ang="0">
                    <a:pos x="186" y="32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6" h="646">
                    <a:moveTo>
                      <a:pt x="328" y="0"/>
                    </a:moveTo>
                    <a:lnTo>
                      <a:pt x="344" y="0"/>
                    </a:lnTo>
                    <a:lnTo>
                      <a:pt x="362" y="2"/>
                    </a:lnTo>
                    <a:lnTo>
                      <a:pt x="378" y="4"/>
                    </a:lnTo>
                    <a:lnTo>
                      <a:pt x="394" y="8"/>
                    </a:lnTo>
                    <a:lnTo>
                      <a:pt x="410" y="10"/>
                    </a:lnTo>
                    <a:lnTo>
                      <a:pt x="426" y="16"/>
                    </a:lnTo>
                    <a:lnTo>
                      <a:pt x="440" y="20"/>
                    </a:lnTo>
                    <a:lnTo>
                      <a:pt x="456" y="26"/>
                    </a:lnTo>
                    <a:lnTo>
                      <a:pt x="470" y="32"/>
                    </a:lnTo>
                    <a:lnTo>
                      <a:pt x="484" y="40"/>
                    </a:lnTo>
                    <a:lnTo>
                      <a:pt x="498" y="48"/>
                    </a:lnTo>
                    <a:lnTo>
                      <a:pt x="510" y="56"/>
                    </a:lnTo>
                    <a:lnTo>
                      <a:pt x="524" y="64"/>
                    </a:lnTo>
                    <a:lnTo>
                      <a:pt x="536" y="74"/>
                    </a:lnTo>
                    <a:lnTo>
                      <a:pt x="548" y="84"/>
                    </a:lnTo>
                    <a:lnTo>
                      <a:pt x="560" y="96"/>
                    </a:lnTo>
                    <a:lnTo>
                      <a:pt x="570" y="106"/>
                    </a:lnTo>
                    <a:lnTo>
                      <a:pt x="580" y="118"/>
                    </a:lnTo>
                    <a:lnTo>
                      <a:pt x="590" y="130"/>
                    </a:lnTo>
                    <a:lnTo>
                      <a:pt x="600" y="144"/>
                    </a:lnTo>
                    <a:lnTo>
                      <a:pt x="608" y="156"/>
                    </a:lnTo>
                    <a:lnTo>
                      <a:pt x="616" y="170"/>
                    </a:lnTo>
                    <a:lnTo>
                      <a:pt x="624" y="184"/>
                    </a:lnTo>
                    <a:lnTo>
                      <a:pt x="630" y="198"/>
                    </a:lnTo>
                    <a:lnTo>
                      <a:pt x="636" y="212"/>
                    </a:lnTo>
                    <a:lnTo>
                      <a:pt x="640" y="228"/>
                    </a:lnTo>
                    <a:lnTo>
                      <a:pt x="646" y="244"/>
                    </a:lnTo>
                    <a:lnTo>
                      <a:pt x="650" y="258"/>
                    </a:lnTo>
                    <a:lnTo>
                      <a:pt x="652" y="274"/>
                    </a:lnTo>
                    <a:lnTo>
                      <a:pt x="654" y="290"/>
                    </a:lnTo>
                    <a:lnTo>
                      <a:pt x="656" y="308"/>
                    </a:lnTo>
                    <a:lnTo>
                      <a:pt x="656" y="324"/>
                    </a:lnTo>
                    <a:lnTo>
                      <a:pt x="656" y="340"/>
                    </a:lnTo>
                    <a:lnTo>
                      <a:pt x="654" y="356"/>
                    </a:lnTo>
                    <a:lnTo>
                      <a:pt x="652" y="372"/>
                    </a:lnTo>
                    <a:lnTo>
                      <a:pt x="650" y="388"/>
                    </a:lnTo>
                    <a:lnTo>
                      <a:pt x="646" y="404"/>
                    </a:lnTo>
                    <a:lnTo>
                      <a:pt x="640" y="420"/>
                    </a:lnTo>
                    <a:lnTo>
                      <a:pt x="636" y="434"/>
                    </a:lnTo>
                    <a:lnTo>
                      <a:pt x="630" y="450"/>
                    </a:lnTo>
                    <a:lnTo>
                      <a:pt x="624" y="464"/>
                    </a:lnTo>
                    <a:lnTo>
                      <a:pt x="616" y="478"/>
                    </a:lnTo>
                    <a:lnTo>
                      <a:pt x="608" y="490"/>
                    </a:lnTo>
                    <a:lnTo>
                      <a:pt x="600" y="504"/>
                    </a:lnTo>
                    <a:lnTo>
                      <a:pt x="590" y="516"/>
                    </a:lnTo>
                    <a:lnTo>
                      <a:pt x="580" y="528"/>
                    </a:lnTo>
                    <a:lnTo>
                      <a:pt x="570" y="540"/>
                    </a:lnTo>
                    <a:lnTo>
                      <a:pt x="560" y="552"/>
                    </a:lnTo>
                    <a:lnTo>
                      <a:pt x="548" y="562"/>
                    </a:lnTo>
                    <a:lnTo>
                      <a:pt x="536" y="572"/>
                    </a:lnTo>
                    <a:lnTo>
                      <a:pt x="524" y="582"/>
                    </a:lnTo>
                    <a:lnTo>
                      <a:pt x="510" y="592"/>
                    </a:lnTo>
                    <a:lnTo>
                      <a:pt x="498" y="600"/>
                    </a:lnTo>
                    <a:lnTo>
                      <a:pt x="484" y="608"/>
                    </a:lnTo>
                    <a:lnTo>
                      <a:pt x="470" y="614"/>
                    </a:lnTo>
                    <a:lnTo>
                      <a:pt x="456" y="622"/>
                    </a:lnTo>
                    <a:lnTo>
                      <a:pt x="440" y="628"/>
                    </a:lnTo>
                    <a:lnTo>
                      <a:pt x="426" y="632"/>
                    </a:lnTo>
                    <a:lnTo>
                      <a:pt x="410" y="636"/>
                    </a:lnTo>
                    <a:lnTo>
                      <a:pt x="394" y="640"/>
                    </a:lnTo>
                    <a:lnTo>
                      <a:pt x="378" y="644"/>
                    </a:lnTo>
                    <a:lnTo>
                      <a:pt x="362" y="646"/>
                    </a:lnTo>
                    <a:lnTo>
                      <a:pt x="344" y="646"/>
                    </a:lnTo>
                    <a:lnTo>
                      <a:pt x="328" y="646"/>
                    </a:lnTo>
                    <a:lnTo>
                      <a:pt x="310" y="646"/>
                    </a:lnTo>
                    <a:lnTo>
                      <a:pt x="294" y="646"/>
                    </a:lnTo>
                    <a:lnTo>
                      <a:pt x="278" y="644"/>
                    </a:lnTo>
                    <a:lnTo>
                      <a:pt x="262" y="640"/>
                    </a:lnTo>
                    <a:lnTo>
                      <a:pt x="246" y="636"/>
                    </a:lnTo>
                    <a:lnTo>
                      <a:pt x="230" y="632"/>
                    </a:lnTo>
                    <a:lnTo>
                      <a:pt x="216" y="628"/>
                    </a:lnTo>
                    <a:lnTo>
                      <a:pt x="200" y="622"/>
                    </a:lnTo>
                    <a:lnTo>
                      <a:pt x="186" y="614"/>
                    </a:lnTo>
                    <a:lnTo>
                      <a:pt x="172" y="608"/>
                    </a:lnTo>
                    <a:lnTo>
                      <a:pt x="158" y="600"/>
                    </a:lnTo>
                    <a:lnTo>
                      <a:pt x="144" y="592"/>
                    </a:lnTo>
                    <a:lnTo>
                      <a:pt x="132" y="582"/>
                    </a:lnTo>
                    <a:lnTo>
                      <a:pt x="120" y="572"/>
                    </a:lnTo>
                    <a:lnTo>
                      <a:pt x="108" y="562"/>
                    </a:lnTo>
                    <a:lnTo>
                      <a:pt x="96" y="552"/>
                    </a:lnTo>
                    <a:lnTo>
                      <a:pt x="86" y="540"/>
                    </a:lnTo>
                    <a:lnTo>
                      <a:pt x="74" y="528"/>
                    </a:lnTo>
                    <a:lnTo>
                      <a:pt x="66" y="516"/>
                    </a:lnTo>
                    <a:lnTo>
                      <a:pt x="56" y="504"/>
                    </a:lnTo>
                    <a:lnTo>
                      <a:pt x="48" y="490"/>
                    </a:lnTo>
                    <a:lnTo>
                      <a:pt x="40" y="478"/>
                    </a:lnTo>
                    <a:lnTo>
                      <a:pt x="32" y="464"/>
                    </a:lnTo>
                    <a:lnTo>
                      <a:pt x="26" y="450"/>
                    </a:lnTo>
                    <a:lnTo>
                      <a:pt x="20" y="434"/>
                    </a:lnTo>
                    <a:lnTo>
                      <a:pt x="14" y="420"/>
                    </a:lnTo>
                    <a:lnTo>
                      <a:pt x="10" y="404"/>
                    </a:lnTo>
                    <a:lnTo>
                      <a:pt x="6" y="388"/>
                    </a:lnTo>
                    <a:lnTo>
                      <a:pt x="4" y="372"/>
                    </a:lnTo>
                    <a:lnTo>
                      <a:pt x="2" y="356"/>
                    </a:lnTo>
                    <a:lnTo>
                      <a:pt x="0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2" y="290"/>
                    </a:lnTo>
                    <a:lnTo>
                      <a:pt x="4" y="274"/>
                    </a:lnTo>
                    <a:lnTo>
                      <a:pt x="6" y="258"/>
                    </a:lnTo>
                    <a:lnTo>
                      <a:pt x="10" y="244"/>
                    </a:lnTo>
                    <a:lnTo>
                      <a:pt x="14" y="228"/>
                    </a:lnTo>
                    <a:lnTo>
                      <a:pt x="20" y="212"/>
                    </a:lnTo>
                    <a:lnTo>
                      <a:pt x="26" y="198"/>
                    </a:lnTo>
                    <a:lnTo>
                      <a:pt x="32" y="184"/>
                    </a:lnTo>
                    <a:lnTo>
                      <a:pt x="40" y="170"/>
                    </a:lnTo>
                    <a:lnTo>
                      <a:pt x="48" y="156"/>
                    </a:lnTo>
                    <a:lnTo>
                      <a:pt x="56" y="144"/>
                    </a:lnTo>
                    <a:lnTo>
                      <a:pt x="66" y="130"/>
                    </a:lnTo>
                    <a:lnTo>
                      <a:pt x="74" y="118"/>
                    </a:lnTo>
                    <a:lnTo>
                      <a:pt x="86" y="106"/>
                    </a:lnTo>
                    <a:lnTo>
                      <a:pt x="96" y="96"/>
                    </a:lnTo>
                    <a:lnTo>
                      <a:pt x="108" y="84"/>
                    </a:lnTo>
                    <a:lnTo>
                      <a:pt x="120" y="74"/>
                    </a:lnTo>
                    <a:lnTo>
                      <a:pt x="132" y="64"/>
                    </a:lnTo>
                    <a:lnTo>
                      <a:pt x="144" y="56"/>
                    </a:lnTo>
                    <a:lnTo>
                      <a:pt x="158" y="48"/>
                    </a:lnTo>
                    <a:lnTo>
                      <a:pt x="172" y="40"/>
                    </a:lnTo>
                    <a:lnTo>
                      <a:pt x="186" y="32"/>
                    </a:lnTo>
                    <a:lnTo>
                      <a:pt x="200" y="26"/>
                    </a:lnTo>
                    <a:lnTo>
                      <a:pt x="216" y="20"/>
                    </a:lnTo>
                    <a:lnTo>
                      <a:pt x="230" y="16"/>
                    </a:lnTo>
                    <a:lnTo>
                      <a:pt x="246" y="10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0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F0A7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0" name="Freeform 17"/>
              <p:cNvSpPr>
                <a:spLocks/>
              </p:cNvSpPr>
              <p:nvPr/>
            </p:nvSpPr>
            <p:spPr bwMode="auto">
              <a:xfrm>
                <a:off x="1344041" y="1166271"/>
                <a:ext cx="1333564" cy="1260494"/>
              </a:xfrm>
              <a:custGeom>
                <a:avLst/>
                <a:gdLst/>
                <a:ahLst/>
                <a:cxnLst>
                  <a:cxn ang="0">
                    <a:pos x="362" y="2"/>
                  </a:cxn>
                  <a:cxn ang="0">
                    <a:pos x="410" y="10"/>
                  </a:cxn>
                  <a:cxn ang="0">
                    <a:pos x="456" y="26"/>
                  </a:cxn>
                  <a:cxn ang="0">
                    <a:pos x="500" y="48"/>
                  </a:cxn>
                  <a:cxn ang="0">
                    <a:pos x="538" y="74"/>
                  </a:cxn>
                  <a:cxn ang="0">
                    <a:pos x="572" y="108"/>
                  </a:cxn>
                  <a:cxn ang="0">
                    <a:pos x="602" y="144"/>
                  </a:cxn>
                  <a:cxn ang="0">
                    <a:pos x="626" y="184"/>
                  </a:cxn>
                  <a:cxn ang="0">
                    <a:pos x="644" y="228"/>
                  </a:cxn>
                  <a:cxn ang="0">
                    <a:pos x="654" y="276"/>
                  </a:cxn>
                  <a:cxn ang="0">
                    <a:pos x="658" y="326"/>
                  </a:cxn>
                  <a:cxn ang="0">
                    <a:pos x="654" y="374"/>
                  </a:cxn>
                  <a:cxn ang="0">
                    <a:pos x="644" y="422"/>
                  </a:cxn>
                  <a:cxn ang="0">
                    <a:pos x="626" y="466"/>
                  </a:cxn>
                  <a:cxn ang="0">
                    <a:pos x="602" y="506"/>
                  </a:cxn>
                  <a:cxn ang="0">
                    <a:pos x="572" y="544"/>
                  </a:cxn>
                  <a:cxn ang="0">
                    <a:pos x="538" y="576"/>
                  </a:cxn>
                  <a:cxn ang="0">
                    <a:pos x="500" y="602"/>
                  </a:cxn>
                  <a:cxn ang="0">
                    <a:pos x="456" y="624"/>
                  </a:cxn>
                  <a:cxn ang="0">
                    <a:pos x="410" y="640"/>
                  </a:cxn>
                  <a:cxn ang="0">
                    <a:pos x="362" y="648"/>
                  </a:cxn>
                  <a:cxn ang="0">
                    <a:pos x="312" y="650"/>
                  </a:cxn>
                  <a:cxn ang="0">
                    <a:pos x="262" y="644"/>
                  </a:cxn>
                  <a:cxn ang="0">
                    <a:pos x="216" y="630"/>
                  </a:cxn>
                  <a:cxn ang="0">
                    <a:pos x="172" y="610"/>
                  </a:cxn>
                  <a:cxn ang="0">
                    <a:pos x="132" y="586"/>
                  </a:cxn>
                  <a:cxn ang="0">
                    <a:pos x="96" y="554"/>
                  </a:cxn>
                  <a:cxn ang="0">
                    <a:pos x="64" y="520"/>
                  </a:cxn>
                  <a:cxn ang="0">
                    <a:pos x="40" y="480"/>
                  </a:cxn>
                  <a:cxn ang="0">
                    <a:pos x="20" y="436"/>
                  </a:cxn>
                  <a:cxn ang="0">
                    <a:pos x="6" y="390"/>
                  </a:cxn>
                  <a:cxn ang="0">
                    <a:pos x="0" y="342"/>
                  </a:cxn>
                  <a:cxn ang="0">
                    <a:pos x="0" y="292"/>
                  </a:cxn>
                  <a:cxn ang="0">
                    <a:pos x="10" y="244"/>
                  </a:cxn>
                  <a:cxn ang="0">
                    <a:pos x="26" y="198"/>
                  </a:cxn>
                  <a:cxn ang="0">
                    <a:pos x="48" y="156"/>
                  </a:cxn>
                  <a:cxn ang="0">
                    <a:pos x="74" y="118"/>
                  </a:cxn>
                  <a:cxn ang="0">
                    <a:pos x="108" y="86"/>
                  </a:cxn>
                  <a:cxn ang="0">
                    <a:pos x="144" y="56"/>
                  </a:cxn>
                  <a:cxn ang="0">
                    <a:pos x="186" y="32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8" h="650">
                    <a:moveTo>
                      <a:pt x="328" y="0"/>
                    </a:moveTo>
                    <a:lnTo>
                      <a:pt x="346" y="0"/>
                    </a:lnTo>
                    <a:lnTo>
                      <a:pt x="362" y="2"/>
                    </a:lnTo>
                    <a:lnTo>
                      <a:pt x="378" y="4"/>
                    </a:lnTo>
                    <a:lnTo>
                      <a:pt x="396" y="8"/>
                    </a:lnTo>
                    <a:lnTo>
                      <a:pt x="410" y="10"/>
                    </a:lnTo>
                    <a:lnTo>
                      <a:pt x="426" y="16"/>
                    </a:lnTo>
                    <a:lnTo>
                      <a:pt x="442" y="20"/>
                    </a:lnTo>
                    <a:lnTo>
                      <a:pt x="456" y="26"/>
                    </a:lnTo>
                    <a:lnTo>
                      <a:pt x="472" y="32"/>
                    </a:lnTo>
                    <a:lnTo>
                      <a:pt x="486" y="40"/>
                    </a:lnTo>
                    <a:lnTo>
                      <a:pt x="500" y="48"/>
                    </a:lnTo>
                    <a:lnTo>
                      <a:pt x="512" y="56"/>
                    </a:lnTo>
                    <a:lnTo>
                      <a:pt x="526" y="66"/>
                    </a:lnTo>
                    <a:lnTo>
                      <a:pt x="538" y="74"/>
                    </a:lnTo>
                    <a:lnTo>
                      <a:pt x="550" y="86"/>
                    </a:lnTo>
                    <a:lnTo>
                      <a:pt x="562" y="96"/>
                    </a:lnTo>
                    <a:lnTo>
                      <a:pt x="572" y="108"/>
                    </a:lnTo>
                    <a:lnTo>
                      <a:pt x="582" y="118"/>
                    </a:lnTo>
                    <a:lnTo>
                      <a:pt x="592" y="132"/>
                    </a:lnTo>
                    <a:lnTo>
                      <a:pt x="602" y="144"/>
                    </a:lnTo>
                    <a:lnTo>
                      <a:pt x="610" y="156"/>
                    </a:lnTo>
                    <a:lnTo>
                      <a:pt x="618" y="170"/>
                    </a:lnTo>
                    <a:lnTo>
                      <a:pt x="626" y="184"/>
                    </a:lnTo>
                    <a:lnTo>
                      <a:pt x="632" y="198"/>
                    </a:lnTo>
                    <a:lnTo>
                      <a:pt x="638" y="214"/>
                    </a:lnTo>
                    <a:lnTo>
                      <a:pt x="644" y="228"/>
                    </a:lnTo>
                    <a:lnTo>
                      <a:pt x="648" y="244"/>
                    </a:lnTo>
                    <a:lnTo>
                      <a:pt x="652" y="260"/>
                    </a:lnTo>
                    <a:lnTo>
                      <a:pt x="654" y="276"/>
                    </a:lnTo>
                    <a:lnTo>
                      <a:pt x="656" y="292"/>
                    </a:lnTo>
                    <a:lnTo>
                      <a:pt x="658" y="308"/>
                    </a:lnTo>
                    <a:lnTo>
                      <a:pt x="658" y="326"/>
                    </a:lnTo>
                    <a:lnTo>
                      <a:pt x="658" y="342"/>
                    </a:lnTo>
                    <a:lnTo>
                      <a:pt x="656" y="358"/>
                    </a:lnTo>
                    <a:lnTo>
                      <a:pt x="654" y="374"/>
                    </a:lnTo>
                    <a:lnTo>
                      <a:pt x="652" y="390"/>
                    </a:lnTo>
                    <a:lnTo>
                      <a:pt x="648" y="406"/>
                    </a:lnTo>
                    <a:lnTo>
                      <a:pt x="644" y="422"/>
                    </a:lnTo>
                    <a:lnTo>
                      <a:pt x="638" y="436"/>
                    </a:lnTo>
                    <a:lnTo>
                      <a:pt x="632" y="452"/>
                    </a:lnTo>
                    <a:lnTo>
                      <a:pt x="626" y="466"/>
                    </a:lnTo>
                    <a:lnTo>
                      <a:pt x="618" y="480"/>
                    </a:lnTo>
                    <a:lnTo>
                      <a:pt x="610" y="494"/>
                    </a:lnTo>
                    <a:lnTo>
                      <a:pt x="602" y="506"/>
                    </a:lnTo>
                    <a:lnTo>
                      <a:pt x="592" y="520"/>
                    </a:lnTo>
                    <a:lnTo>
                      <a:pt x="582" y="532"/>
                    </a:lnTo>
                    <a:lnTo>
                      <a:pt x="572" y="544"/>
                    </a:lnTo>
                    <a:lnTo>
                      <a:pt x="562" y="554"/>
                    </a:lnTo>
                    <a:lnTo>
                      <a:pt x="550" y="566"/>
                    </a:lnTo>
                    <a:lnTo>
                      <a:pt x="538" y="576"/>
                    </a:lnTo>
                    <a:lnTo>
                      <a:pt x="526" y="586"/>
                    </a:lnTo>
                    <a:lnTo>
                      <a:pt x="512" y="594"/>
                    </a:lnTo>
                    <a:lnTo>
                      <a:pt x="500" y="602"/>
                    </a:lnTo>
                    <a:lnTo>
                      <a:pt x="486" y="610"/>
                    </a:lnTo>
                    <a:lnTo>
                      <a:pt x="472" y="618"/>
                    </a:lnTo>
                    <a:lnTo>
                      <a:pt x="456" y="624"/>
                    </a:lnTo>
                    <a:lnTo>
                      <a:pt x="442" y="630"/>
                    </a:lnTo>
                    <a:lnTo>
                      <a:pt x="426" y="636"/>
                    </a:lnTo>
                    <a:lnTo>
                      <a:pt x="410" y="640"/>
                    </a:lnTo>
                    <a:lnTo>
                      <a:pt x="396" y="644"/>
                    </a:lnTo>
                    <a:lnTo>
                      <a:pt x="378" y="646"/>
                    </a:lnTo>
                    <a:lnTo>
                      <a:pt x="362" y="648"/>
                    </a:lnTo>
                    <a:lnTo>
                      <a:pt x="346" y="650"/>
                    </a:lnTo>
                    <a:lnTo>
                      <a:pt x="328" y="650"/>
                    </a:lnTo>
                    <a:lnTo>
                      <a:pt x="312" y="650"/>
                    </a:lnTo>
                    <a:lnTo>
                      <a:pt x="296" y="648"/>
                    </a:lnTo>
                    <a:lnTo>
                      <a:pt x="278" y="646"/>
                    </a:lnTo>
                    <a:lnTo>
                      <a:pt x="262" y="644"/>
                    </a:lnTo>
                    <a:lnTo>
                      <a:pt x="246" y="640"/>
                    </a:lnTo>
                    <a:lnTo>
                      <a:pt x="230" y="636"/>
                    </a:lnTo>
                    <a:lnTo>
                      <a:pt x="216" y="630"/>
                    </a:lnTo>
                    <a:lnTo>
                      <a:pt x="200" y="624"/>
                    </a:lnTo>
                    <a:lnTo>
                      <a:pt x="186" y="618"/>
                    </a:lnTo>
                    <a:lnTo>
                      <a:pt x="172" y="610"/>
                    </a:lnTo>
                    <a:lnTo>
                      <a:pt x="158" y="602"/>
                    </a:lnTo>
                    <a:lnTo>
                      <a:pt x="144" y="594"/>
                    </a:lnTo>
                    <a:lnTo>
                      <a:pt x="132" y="586"/>
                    </a:lnTo>
                    <a:lnTo>
                      <a:pt x="120" y="576"/>
                    </a:lnTo>
                    <a:lnTo>
                      <a:pt x="108" y="566"/>
                    </a:lnTo>
                    <a:lnTo>
                      <a:pt x="96" y="554"/>
                    </a:lnTo>
                    <a:lnTo>
                      <a:pt x="86" y="544"/>
                    </a:lnTo>
                    <a:lnTo>
                      <a:pt x="74" y="532"/>
                    </a:lnTo>
                    <a:lnTo>
                      <a:pt x="64" y="520"/>
                    </a:lnTo>
                    <a:lnTo>
                      <a:pt x="56" y="506"/>
                    </a:lnTo>
                    <a:lnTo>
                      <a:pt x="48" y="494"/>
                    </a:lnTo>
                    <a:lnTo>
                      <a:pt x="40" y="480"/>
                    </a:lnTo>
                    <a:lnTo>
                      <a:pt x="32" y="466"/>
                    </a:lnTo>
                    <a:lnTo>
                      <a:pt x="26" y="452"/>
                    </a:lnTo>
                    <a:lnTo>
                      <a:pt x="20" y="436"/>
                    </a:lnTo>
                    <a:lnTo>
                      <a:pt x="14" y="422"/>
                    </a:lnTo>
                    <a:lnTo>
                      <a:pt x="10" y="406"/>
                    </a:lnTo>
                    <a:lnTo>
                      <a:pt x="6" y="390"/>
                    </a:lnTo>
                    <a:lnTo>
                      <a:pt x="4" y="374"/>
                    </a:lnTo>
                    <a:lnTo>
                      <a:pt x="0" y="358"/>
                    </a:lnTo>
                    <a:lnTo>
                      <a:pt x="0" y="342"/>
                    </a:lnTo>
                    <a:lnTo>
                      <a:pt x="0" y="326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4" y="276"/>
                    </a:lnTo>
                    <a:lnTo>
                      <a:pt x="6" y="260"/>
                    </a:lnTo>
                    <a:lnTo>
                      <a:pt x="10" y="244"/>
                    </a:lnTo>
                    <a:lnTo>
                      <a:pt x="14" y="228"/>
                    </a:lnTo>
                    <a:lnTo>
                      <a:pt x="20" y="214"/>
                    </a:lnTo>
                    <a:lnTo>
                      <a:pt x="26" y="198"/>
                    </a:lnTo>
                    <a:lnTo>
                      <a:pt x="32" y="184"/>
                    </a:lnTo>
                    <a:lnTo>
                      <a:pt x="40" y="170"/>
                    </a:lnTo>
                    <a:lnTo>
                      <a:pt x="48" y="156"/>
                    </a:lnTo>
                    <a:lnTo>
                      <a:pt x="56" y="144"/>
                    </a:lnTo>
                    <a:lnTo>
                      <a:pt x="64" y="132"/>
                    </a:lnTo>
                    <a:lnTo>
                      <a:pt x="74" y="118"/>
                    </a:lnTo>
                    <a:lnTo>
                      <a:pt x="86" y="108"/>
                    </a:lnTo>
                    <a:lnTo>
                      <a:pt x="96" y="96"/>
                    </a:lnTo>
                    <a:lnTo>
                      <a:pt x="108" y="86"/>
                    </a:lnTo>
                    <a:lnTo>
                      <a:pt x="120" y="74"/>
                    </a:lnTo>
                    <a:lnTo>
                      <a:pt x="132" y="66"/>
                    </a:lnTo>
                    <a:lnTo>
                      <a:pt x="144" y="56"/>
                    </a:lnTo>
                    <a:lnTo>
                      <a:pt x="158" y="48"/>
                    </a:lnTo>
                    <a:lnTo>
                      <a:pt x="172" y="40"/>
                    </a:lnTo>
                    <a:lnTo>
                      <a:pt x="186" y="32"/>
                    </a:lnTo>
                    <a:lnTo>
                      <a:pt x="200" y="26"/>
                    </a:lnTo>
                    <a:lnTo>
                      <a:pt x="216" y="20"/>
                    </a:lnTo>
                    <a:lnTo>
                      <a:pt x="230" y="16"/>
                    </a:lnTo>
                    <a:lnTo>
                      <a:pt x="246" y="10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6" y="2"/>
                    </a:lnTo>
                    <a:lnTo>
                      <a:pt x="312" y="0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EFA02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1" name="Freeform 18"/>
              <p:cNvSpPr>
                <a:spLocks/>
              </p:cNvSpPr>
              <p:nvPr/>
            </p:nvSpPr>
            <p:spPr bwMode="auto">
              <a:xfrm>
                <a:off x="1335934" y="1162392"/>
                <a:ext cx="1341671" cy="1264372"/>
              </a:xfrm>
              <a:custGeom>
                <a:avLst/>
                <a:gdLst/>
                <a:ahLst/>
                <a:cxnLst>
                  <a:cxn ang="0">
                    <a:pos x="366" y="2"/>
                  </a:cxn>
                  <a:cxn ang="0">
                    <a:pos x="414" y="10"/>
                  </a:cxn>
                  <a:cxn ang="0">
                    <a:pos x="460" y="26"/>
                  </a:cxn>
                  <a:cxn ang="0">
                    <a:pos x="504" y="48"/>
                  </a:cxn>
                  <a:cxn ang="0">
                    <a:pos x="542" y="76"/>
                  </a:cxn>
                  <a:cxn ang="0">
                    <a:pos x="576" y="108"/>
                  </a:cxn>
                  <a:cxn ang="0">
                    <a:pos x="606" y="144"/>
                  </a:cxn>
                  <a:cxn ang="0">
                    <a:pos x="630" y="186"/>
                  </a:cxn>
                  <a:cxn ang="0">
                    <a:pos x="648" y="230"/>
                  </a:cxn>
                  <a:cxn ang="0">
                    <a:pos x="660" y="278"/>
                  </a:cxn>
                  <a:cxn ang="0">
                    <a:pos x="662" y="326"/>
                  </a:cxn>
                  <a:cxn ang="0">
                    <a:pos x="660" y="376"/>
                  </a:cxn>
                  <a:cxn ang="0">
                    <a:pos x="648" y="424"/>
                  </a:cxn>
                  <a:cxn ang="0">
                    <a:pos x="630" y="468"/>
                  </a:cxn>
                  <a:cxn ang="0">
                    <a:pos x="606" y="508"/>
                  </a:cxn>
                  <a:cxn ang="0">
                    <a:pos x="576" y="546"/>
                  </a:cxn>
                  <a:cxn ang="0">
                    <a:pos x="542" y="578"/>
                  </a:cxn>
                  <a:cxn ang="0">
                    <a:pos x="504" y="606"/>
                  </a:cxn>
                  <a:cxn ang="0">
                    <a:pos x="460" y="628"/>
                  </a:cxn>
                  <a:cxn ang="0">
                    <a:pos x="414" y="642"/>
                  </a:cxn>
                  <a:cxn ang="0">
                    <a:pos x="366" y="652"/>
                  </a:cxn>
                  <a:cxn ang="0">
                    <a:pos x="314" y="652"/>
                  </a:cxn>
                  <a:cxn ang="0">
                    <a:pos x="266" y="646"/>
                  </a:cxn>
                  <a:cxn ang="0">
                    <a:pos x="218" y="634"/>
                  </a:cxn>
                  <a:cxn ang="0">
                    <a:pos x="174" y="614"/>
                  </a:cxn>
                  <a:cxn ang="0">
                    <a:pos x="134" y="588"/>
                  </a:cxn>
                  <a:cxn ang="0">
                    <a:pos x="98" y="558"/>
                  </a:cxn>
                  <a:cxn ang="0">
                    <a:pos x="66" y="522"/>
                  </a:cxn>
                  <a:cxn ang="0">
                    <a:pos x="40" y="482"/>
                  </a:cxn>
                  <a:cxn ang="0">
                    <a:pos x="20" y="438"/>
                  </a:cxn>
                  <a:cxn ang="0">
                    <a:pos x="8" y="392"/>
                  </a:cxn>
                  <a:cxn ang="0">
                    <a:pos x="2" y="344"/>
                  </a:cxn>
                  <a:cxn ang="0">
                    <a:pos x="2" y="294"/>
                  </a:cxn>
                  <a:cxn ang="0">
                    <a:pos x="12" y="246"/>
                  </a:cxn>
                  <a:cxn ang="0">
                    <a:pos x="26" y="200"/>
                  </a:cxn>
                  <a:cxn ang="0">
                    <a:pos x="48" y="158"/>
                  </a:cxn>
                  <a:cxn ang="0">
                    <a:pos x="76" y="120"/>
                  </a:cxn>
                  <a:cxn ang="0">
                    <a:pos x="110" y="86"/>
                  </a:cxn>
                  <a:cxn ang="0">
                    <a:pos x="146" y="56"/>
                  </a:cxn>
                  <a:cxn ang="0">
                    <a:pos x="188" y="32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2" y="0"/>
                  </a:cxn>
                </a:cxnLst>
                <a:rect l="0" t="0" r="r" b="b"/>
                <a:pathLst>
                  <a:path w="662" h="652">
                    <a:moveTo>
                      <a:pt x="332" y="0"/>
                    </a:moveTo>
                    <a:lnTo>
                      <a:pt x="348" y="0"/>
                    </a:lnTo>
                    <a:lnTo>
                      <a:pt x="366" y="2"/>
                    </a:lnTo>
                    <a:lnTo>
                      <a:pt x="382" y="4"/>
                    </a:lnTo>
                    <a:lnTo>
                      <a:pt x="398" y="8"/>
                    </a:lnTo>
                    <a:lnTo>
                      <a:pt x="414" y="10"/>
                    </a:lnTo>
                    <a:lnTo>
                      <a:pt x="430" y="16"/>
                    </a:lnTo>
                    <a:lnTo>
                      <a:pt x="446" y="20"/>
                    </a:lnTo>
                    <a:lnTo>
                      <a:pt x="460" y="26"/>
                    </a:lnTo>
                    <a:lnTo>
                      <a:pt x="476" y="32"/>
                    </a:lnTo>
                    <a:lnTo>
                      <a:pt x="490" y="40"/>
                    </a:lnTo>
                    <a:lnTo>
                      <a:pt x="504" y="48"/>
                    </a:lnTo>
                    <a:lnTo>
                      <a:pt x="516" y="56"/>
                    </a:lnTo>
                    <a:lnTo>
                      <a:pt x="530" y="66"/>
                    </a:lnTo>
                    <a:lnTo>
                      <a:pt x="542" y="76"/>
                    </a:lnTo>
                    <a:lnTo>
                      <a:pt x="554" y="86"/>
                    </a:lnTo>
                    <a:lnTo>
                      <a:pt x="566" y="96"/>
                    </a:lnTo>
                    <a:lnTo>
                      <a:pt x="576" y="108"/>
                    </a:lnTo>
                    <a:lnTo>
                      <a:pt x="588" y="120"/>
                    </a:lnTo>
                    <a:lnTo>
                      <a:pt x="598" y="132"/>
                    </a:lnTo>
                    <a:lnTo>
                      <a:pt x="606" y="144"/>
                    </a:lnTo>
                    <a:lnTo>
                      <a:pt x="614" y="158"/>
                    </a:lnTo>
                    <a:lnTo>
                      <a:pt x="622" y="172"/>
                    </a:lnTo>
                    <a:lnTo>
                      <a:pt x="630" y="186"/>
                    </a:lnTo>
                    <a:lnTo>
                      <a:pt x="636" y="200"/>
                    </a:lnTo>
                    <a:lnTo>
                      <a:pt x="642" y="214"/>
                    </a:lnTo>
                    <a:lnTo>
                      <a:pt x="648" y="230"/>
                    </a:lnTo>
                    <a:lnTo>
                      <a:pt x="652" y="246"/>
                    </a:lnTo>
                    <a:lnTo>
                      <a:pt x="656" y="262"/>
                    </a:lnTo>
                    <a:lnTo>
                      <a:pt x="660" y="278"/>
                    </a:lnTo>
                    <a:lnTo>
                      <a:pt x="662" y="294"/>
                    </a:lnTo>
                    <a:lnTo>
                      <a:pt x="662" y="310"/>
                    </a:lnTo>
                    <a:lnTo>
                      <a:pt x="662" y="326"/>
                    </a:lnTo>
                    <a:lnTo>
                      <a:pt x="662" y="344"/>
                    </a:lnTo>
                    <a:lnTo>
                      <a:pt x="662" y="360"/>
                    </a:lnTo>
                    <a:lnTo>
                      <a:pt x="660" y="376"/>
                    </a:lnTo>
                    <a:lnTo>
                      <a:pt x="656" y="392"/>
                    </a:lnTo>
                    <a:lnTo>
                      <a:pt x="652" y="408"/>
                    </a:lnTo>
                    <a:lnTo>
                      <a:pt x="648" y="424"/>
                    </a:lnTo>
                    <a:lnTo>
                      <a:pt x="642" y="438"/>
                    </a:lnTo>
                    <a:lnTo>
                      <a:pt x="636" y="454"/>
                    </a:lnTo>
                    <a:lnTo>
                      <a:pt x="630" y="468"/>
                    </a:lnTo>
                    <a:lnTo>
                      <a:pt x="622" y="482"/>
                    </a:lnTo>
                    <a:lnTo>
                      <a:pt x="614" y="496"/>
                    </a:lnTo>
                    <a:lnTo>
                      <a:pt x="606" y="508"/>
                    </a:lnTo>
                    <a:lnTo>
                      <a:pt x="598" y="522"/>
                    </a:lnTo>
                    <a:lnTo>
                      <a:pt x="588" y="534"/>
                    </a:lnTo>
                    <a:lnTo>
                      <a:pt x="576" y="546"/>
                    </a:lnTo>
                    <a:lnTo>
                      <a:pt x="566" y="558"/>
                    </a:lnTo>
                    <a:lnTo>
                      <a:pt x="554" y="568"/>
                    </a:lnTo>
                    <a:lnTo>
                      <a:pt x="542" y="578"/>
                    </a:lnTo>
                    <a:lnTo>
                      <a:pt x="530" y="588"/>
                    </a:lnTo>
                    <a:lnTo>
                      <a:pt x="516" y="598"/>
                    </a:lnTo>
                    <a:lnTo>
                      <a:pt x="504" y="606"/>
                    </a:lnTo>
                    <a:lnTo>
                      <a:pt x="490" y="614"/>
                    </a:lnTo>
                    <a:lnTo>
                      <a:pt x="476" y="620"/>
                    </a:lnTo>
                    <a:lnTo>
                      <a:pt x="460" y="628"/>
                    </a:lnTo>
                    <a:lnTo>
                      <a:pt x="446" y="634"/>
                    </a:lnTo>
                    <a:lnTo>
                      <a:pt x="430" y="638"/>
                    </a:lnTo>
                    <a:lnTo>
                      <a:pt x="414" y="642"/>
                    </a:lnTo>
                    <a:lnTo>
                      <a:pt x="398" y="646"/>
                    </a:lnTo>
                    <a:lnTo>
                      <a:pt x="382" y="650"/>
                    </a:lnTo>
                    <a:lnTo>
                      <a:pt x="366" y="652"/>
                    </a:lnTo>
                    <a:lnTo>
                      <a:pt x="348" y="652"/>
                    </a:lnTo>
                    <a:lnTo>
                      <a:pt x="332" y="652"/>
                    </a:lnTo>
                    <a:lnTo>
                      <a:pt x="314" y="652"/>
                    </a:lnTo>
                    <a:lnTo>
                      <a:pt x="298" y="652"/>
                    </a:lnTo>
                    <a:lnTo>
                      <a:pt x="282" y="650"/>
                    </a:lnTo>
                    <a:lnTo>
                      <a:pt x="266" y="646"/>
                    </a:lnTo>
                    <a:lnTo>
                      <a:pt x="250" y="642"/>
                    </a:lnTo>
                    <a:lnTo>
                      <a:pt x="234" y="638"/>
                    </a:lnTo>
                    <a:lnTo>
                      <a:pt x="218" y="634"/>
                    </a:lnTo>
                    <a:lnTo>
                      <a:pt x="204" y="628"/>
                    </a:lnTo>
                    <a:lnTo>
                      <a:pt x="188" y="620"/>
                    </a:lnTo>
                    <a:lnTo>
                      <a:pt x="174" y="614"/>
                    </a:lnTo>
                    <a:lnTo>
                      <a:pt x="160" y="606"/>
                    </a:lnTo>
                    <a:lnTo>
                      <a:pt x="146" y="598"/>
                    </a:lnTo>
                    <a:lnTo>
                      <a:pt x="134" y="588"/>
                    </a:lnTo>
                    <a:lnTo>
                      <a:pt x="122" y="578"/>
                    </a:lnTo>
                    <a:lnTo>
                      <a:pt x="110" y="568"/>
                    </a:lnTo>
                    <a:lnTo>
                      <a:pt x="98" y="558"/>
                    </a:lnTo>
                    <a:lnTo>
                      <a:pt x="86" y="546"/>
                    </a:lnTo>
                    <a:lnTo>
                      <a:pt x="76" y="534"/>
                    </a:lnTo>
                    <a:lnTo>
                      <a:pt x="66" y="522"/>
                    </a:lnTo>
                    <a:lnTo>
                      <a:pt x="58" y="508"/>
                    </a:lnTo>
                    <a:lnTo>
                      <a:pt x="48" y="496"/>
                    </a:lnTo>
                    <a:lnTo>
                      <a:pt x="40" y="482"/>
                    </a:lnTo>
                    <a:lnTo>
                      <a:pt x="34" y="468"/>
                    </a:lnTo>
                    <a:lnTo>
                      <a:pt x="26" y="454"/>
                    </a:lnTo>
                    <a:lnTo>
                      <a:pt x="20" y="438"/>
                    </a:lnTo>
                    <a:lnTo>
                      <a:pt x="16" y="424"/>
                    </a:lnTo>
                    <a:lnTo>
                      <a:pt x="12" y="408"/>
                    </a:lnTo>
                    <a:lnTo>
                      <a:pt x="8" y="392"/>
                    </a:lnTo>
                    <a:lnTo>
                      <a:pt x="4" y="376"/>
                    </a:lnTo>
                    <a:lnTo>
                      <a:pt x="2" y="360"/>
                    </a:lnTo>
                    <a:lnTo>
                      <a:pt x="2" y="344"/>
                    </a:lnTo>
                    <a:lnTo>
                      <a:pt x="0" y="326"/>
                    </a:lnTo>
                    <a:lnTo>
                      <a:pt x="2" y="310"/>
                    </a:lnTo>
                    <a:lnTo>
                      <a:pt x="2" y="294"/>
                    </a:lnTo>
                    <a:lnTo>
                      <a:pt x="4" y="278"/>
                    </a:lnTo>
                    <a:lnTo>
                      <a:pt x="8" y="262"/>
                    </a:lnTo>
                    <a:lnTo>
                      <a:pt x="12" y="246"/>
                    </a:lnTo>
                    <a:lnTo>
                      <a:pt x="16" y="230"/>
                    </a:lnTo>
                    <a:lnTo>
                      <a:pt x="20" y="214"/>
                    </a:lnTo>
                    <a:lnTo>
                      <a:pt x="26" y="200"/>
                    </a:lnTo>
                    <a:lnTo>
                      <a:pt x="34" y="186"/>
                    </a:lnTo>
                    <a:lnTo>
                      <a:pt x="40" y="172"/>
                    </a:lnTo>
                    <a:lnTo>
                      <a:pt x="48" y="158"/>
                    </a:lnTo>
                    <a:lnTo>
                      <a:pt x="58" y="144"/>
                    </a:lnTo>
                    <a:lnTo>
                      <a:pt x="66" y="132"/>
                    </a:lnTo>
                    <a:lnTo>
                      <a:pt x="76" y="120"/>
                    </a:lnTo>
                    <a:lnTo>
                      <a:pt x="86" y="108"/>
                    </a:lnTo>
                    <a:lnTo>
                      <a:pt x="98" y="96"/>
                    </a:lnTo>
                    <a:lnTo>
                      <a:pt x="110" y="86"/>
                    </a:lnTo>
                    <a:lnTo>
                      <a:pt x="122" y="76"/>
                    </a:lnTo>
                    <a:lnTo>
                      <a:pt x="134" y="66"/>
                    </a:lnTo>
                    <a:lnTo>
                      <a:pt x="146" y="56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4" y="26"/>
                    </a:lnTo>
                    <a:lnTo>
                      <a:pt x="218" y="20"/>
                    </a:lnTo>
                    <a:lnTo>
                      <a:pt x="234" y="16"/>
                    </a:lnTo>
                    <a:lnTo>
                      <a:pt x="250" y="10"/>
                    </a:lnTo>
                    <a:lnTo>
                      <a:pt x="266" y="8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4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EE97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2" name="Freeform 19"/>
              <p:cNvSpPr>
                <a:spLocks/>
              </p:cNvSpPr>
              <p:nvPr/>
            </p:nvSpPr>
            <p:spPr bwMode="auto">
              <a:xfrm>
                <a:off x="1331880" y="1158514"/>
                <a:ext cx="1349778" cy="1272129"/>
              </a:xfrm>
              <a:custGeom>
                <a:avLst/>
                <a:gdLst/>
                <a:ahLst/>
                <a:cxnLst>
                  <a:cxn ang="0">
                    <a:pos x="366" y="2"/>
                  </a:cxn>
                  <a:cxn ang="0">
                    <a:pos x="416" y="10"/>
                  </a:cxn>
                  <a:cxn ang="0">
                    <a:pos x="462" y="26"/>
                  </a:cxn>
                  <a:cxn ang="0">
                    <a:pos x="506" y="48"/>
                  </a:cxn>
                  <a:cxn ang="0">
                    <a:pos x="544" y="76"/>
                  </a:cxn>
                  <a:cxn ang="0">
                    <a:pos x="578" y="108"/>
                  </a:cxn>
                  <a:cxn ang="0">
                    <a:pos x="608" y="146"/>
                  </a:cxn>
                  <a:cxn ang="0">
                    <a:pos x="632" y="186"/>
                  </a:cxn>
                  <a:cxn ang="0">
                    <a:pos x="650" y="230"/>
                  </a:cxn>
                  <a:cxn ang="0">
                    <a:pos x="662" y="278"/>
                  </a:cxn>
                  <a:cxn ang="0">
                    <a:pos x="666" y="328"/>
                  </a:cxn>
                  <a:cxn ang="0">
                    <a:pos x="662" y="378"/>
                  </a:cxn>
                  <a:cxn ang="0">
                    <a:pos x="650" y="426"/>
                  </a:cxn>
                  <a:cxn ang="0">
                    <a:pos x="632" y="470"/>
                  </a:cxn>
                  <a:cxn ang="0">
                    <a:pos x="608" y="512"/>
                  </a:cxn>
                  <a:cxn ang="0">
                    <a:pos x="578" y="548"/>
                  </a:cxn>
                  <a:cxn ang="0">
                    <a:pos x="544" y="580"/>
                  </a:cxn>
                  <a:cxn ang="0">
                    <a:pos x="506" y="608"/>
                  </a:cxn>
                  <a:cxn ang="0">
                    <a:pos x="462" y="630"/>
                  </a:cxn>
                  <a:cxn ang="0">
                    <a:pos x="416" y="646"/>
                  </a:cxn>
                  <a:cxn ang="0">
                    <a:pos x="366" y="654"/>
                  </a:cxn>
                  <a:cxn ang="0">
                    <a:pos x="316" y="656"/>
                  </a:cxn>
                  <a:cxn ang="0">
                    <a:pos x="266" y="650"/>
                  </a:cxn>
                  <a:cxn ang="0">
                    <a:pos x="218" y="636"/>
                  </a:cxn>
                  <a:cxn ang="0">
                    <a:pos x="174" y="616"/>
                  </a:cxn>
                  <a:cxn ang="0">
                    <a:pos x="134" y="590"/>
                  </a:cxn>
                  <a:cxn ang="0">
                    <a:pos x="98" y="560"/>
                  </a:cxn>
                  <a:cxn ang="0">
                    <a:pos x="66" y="524"/>
                  </a:cxn>
                  <a:cxn ang="0">
                    <a:pos x="40" y="484"/>
                  </a:cxn>
                  <a:cxn ang="0">
                    <a:pos x="20" y="440"/>
                  </a:cxn>
                  <a:cxn ang="0">
                    <a:pos x="6" y="394"/>
                  </a:cxn>
                  <a:cxn ang="0">
                    <a:pos x="0" y="344"/>
                  </a:cxn>
                  <a:cxn ang="0">
                    <a:pos x="2" y="294"/>
                  </a:cxn>
                  <a:cxn ang="0">
                    <a:pos x="10" y="246"/>
                  </a:cxn>
                  <a:cxn ang="0">
                    <a:pos x="26" y="200"/>
                  </a:cxn>
                  <a:cxn ang="0">
                    <a:pos x="48" y="158"/>
                  </a:cxn>
                  <a:cxn ang="0">
                    <a:pos x="76" y="120"/>
                  </a:cxn>
                  <a:cxn ang="0">
                    <a:pos x="110" y="86"/>
                  </a:cxn>
                  <a:cxn ang="0">
                    <a:pos x="146" y="56"/>
                  </a:cxn>
                  <a:cxn ang="0">
                    <a:pos x="188" y="32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2" y="0"/>
                  </a:cxn>
                </a:cxnLst>
                <a:rect l="0" t="0" r="r" b="b"/>
                <a:pathLst>
                  <a:path w="666" h="656">
                    <a:moveTo>
                      <a:pt x="332" y="0"/>
                    </a:moveTo>
                    <a:lnTo>
                      <a:pt x="350" y="0"/>
                    </a:lnTo>
                    <a:lnTo>
                      <a:pt x="366" y="2"/>
                    </a:lnTo>
                    <a:lnTo>
                      <a:pt x="384" y="4"/>
                    </a:lnTo>
                    <a:lnTo>
                      <a:pt x="400" y="6"/>
                    </a:lnTo>
                    <a:lnTo>
                      <a:pt x="416" y="10"/>
                    </a:lnTo>
                    <a:lnTo>
                      <a:pt x="432" y="16"/>
                    </a:lnTo>
                    <a:lnTo>
                      <a:pt x="448" y="20"/>
                    </a:lnTo>
                    <a:lnTo>
                      <a:pt x="462" y="26"/>
                    </a:lnTo>
                    <a:lnTo>
                      <a:pt x="476" y="32"/>
                    </a:lnTo>
                    <a:lnTo>
                      <a:pt x="492" y="40"/>
                    </a:lnTo>
                    <a:lnTo>
                      <a:pt x="506" y="48"/>
                    </a:lnTo>
                    <a:lnTo>
                      <a:pt x="518" y="56"/>
                    </a:lnTo>
                    <a:lnTo>
                      <a:pt x="532" y="66"/>
                    </a:lnTo>
                    <a:lnTo>
                      <a:pt x="544" y="76"/>
                    </a:lnTo>
                    <a:lnTo>
                      <a:pt x="556" y="86"/>
                    </a:lnTo>
                    <a:lnTo>
                      <a:pt x="568" y="96"/>
                    </a:lnTo>
                    <a:lnTo>
                      <a:pt x="578" y="108"/>
                    </a:lnTo>
                    <a:lnTo>
                      <a:pt x="590" y="120"/>
                    </a:lnTo>
                    <a:lnTo>
                      <a:pt x="600" y="132"/>
                    </a:lnTo>
                    <a:lnTo>
                      <a:pt x="608" y="146"/>
                    </a:lnTo>
                    <a:lnTo>
                      <a:pt x="618" y="158"/>
                    </a:lnTo>
                    <a:lnTo>
                      <a:pt x="626" y="172"/>
                    </a:lnTo>
                    <a:lnTo>
                      <a:pt x="632" y="186"/>
                    </a:lnTo>
                    <a:lnTo>
                      <a:pt x="640" y="200"/>
                    </a:lnTo>
                    <a:lnTo>
                      <a:pt x="646" y="216"/>
                    </a:lnTo>
                    <a:lnTo>
                      <a:pt x="650" y="230"/>
                    </a:lnTo>
                    <a:lnTo>
                      <a:pt x="656" y="246"/>
                    </a:lnTo>
                    <a:lnTo>
                      <a:pt x="658" y="262"/>
                    </a:lnTo>
                    <a:lnTo>
                      <a:pt x="662" y="278"/>
                    </a:lnTo>
                    <a:lnTo>
                      <a:pt x="664" y="294"/>
                    </a:lnTo>
                    <a:lnTo>
                      <a:pt x="666" y="312"/>
                    </a:lnTo>
                    <a:lnTo>
                      <a:pt x="666" y="328"/>
                    </a:lnTo>
                    <a:lnTo>
                      <a:pt x="666" y="344"/>
                    </a:lnTo>
                    <a:lnTo>
                      <a:pt x="664" y="362"/>
                    </a:lnTo>
                    <a:lnTo>
                      <a:pt x="662" y="378"/>
                    </a:lnTo>
                    <a:lnTo>
                      <a:pt x="658" y="394"/>
                    </a:lnTo>
                    <a:lnTo>
                      <a:pt x="656" y="410"/>
                    </a:lnTo>
                    <a:lnTo>
                      <a:pt x="650" y="426"/>
                    </a:lnTo>
                    <a:lnTo>
                      <a:pt x="646" y="440"/>
                    </a:lnTo>
                    <a:lnTo>
                      <a:pt x="640" y="456"/>
                    </a:lnTo>
                    <a:lnTo>
                      <a:pt x="632" y="470"/>
                    </a:lnTo>
                    <a:lnTo>
                      <a:pt x="626" y="484"/>
                    </a:lnTo>
                    <a:lnTo>
                      <a:pt x="618" y="498"/>
                    </a:lnTo>
                    <a:lnTo>
                      <a:pt x="608" y="512"/>
                    </a:lnTo>
                    <a:lnTo>
                      <a:pt x="600" y="524"/>
                    </a:lnTo>
                    <a:lnTo>
                      <a:pt x="590" y="536"/>
                    </a:lnTo>
                    <a:lnTo>
                      <a:pt x="578" y="548"/>
                    </a:lnTo>
                    <a:lnTo>
                      <a:pt x="568" y="560"/>
                    </a:lnTo>
                    <a:lnTo>
                      <a:pt x="556" y="570"/>
                    </a:lnTo>
                    <a:lnTo>
                      <a:pt x="544" y="580"/>
                    </a:lnTo>
                    <a:lnTo>
                      <a:pt x="532" y="590"/>
                    </a:lnTo>
                    <a:lnTo>
                      <a:pt x="518" y="600"/>
                    </a:lnTo>
                    <a:lnTo>
                      <a:pt x="506" y="608"/>
                    </a:lnTo>
                    <a:lnTo>
                      <a:pt x="492" y="616"/>
                    </a:lnTo>
                    <a:lnTo>
                      <a:pt x="476" y="624"/>
                    </a:lnTo>
                    <a:lnTo>
                      <a:pt x="462" y="630"/>
                    </a:lnTo>
                    <a:lnTo>
                      <a:pt x="448" y="636"/>
                    </a:lnTo>
                    <a:lnTo>
                      <a:pt x="432" y="642"/>
                    </a:lnTo>
                    <a:lnTo>
                      <a:pt x="416" y="646"/>
                    </a:lnTo>
                    <a:lnTo>
                      <a:pt x="400" y="650"/>
                    </a:lnTo>
                    <a:lnTo>
                      <a:pt x="384" y="652"/>
                    </a:lnTo>
                    <a:lnTo>
                      <a:pt x="366" y="654"/>
                    </a:lnTo>
                    <a:lnTo>
                      <a:pt x="350" y="656"/>
                    </a:lnTo>
                    <a:lnTo>
                      <a:pt x="332" y="656"/>
                    </a:lnTo>
                    <a:lnTo>
                      <a:pt x="316" y="656"/>
                    </a:lnTo>
                    <a:lnTo>
                      <a:pt x="298" y="654"/>
                    </a:lnTo>
                    <a:lnTo>
                      <a:pt x="282" y="652"/>
                    </a:lnTo>
                    <a:lnTo>
                      <a:pt x="266" y="650"/>
                    </a:lnTo>
                    <a:lnTo>
                      <a:pt x="250" y="646"/>
                    </a:lnTo>
                    <a:lnTo>
                      <a:pt x="234" y="642"/>
                    </a:lnTo>
                    <a:lnTo>
                      <a:pt x="218" y="636"/>
                    </a:lnTo>
                    <a:lnTo>
                      <a:pt x="204" y="630"/>
                    </a:lnTo>
                    <a:lnTo>
                      <a:pt x="188" y="624"/>
                    </a:lnTo>
                    <a:lnTo>
                      <a:pt x="174" y="616"/>
                    </a:lnTo>
                    <a:lnTo>
                      <a:pt x="160" y="608"/>
                    </a:lnTo>
                    <a:lnTo>
                      <a:pt x="146" y="600"/>
                    </a:lnTo>
                    <a:lnTo>
                      <a:pt x="134" y="590"/>
                    </a:lnTo>
                    <a:lnTo>
                      <a:pt x="122" y="580"/>
                    </a:lnTo>
                    <a:lnTo>
                      <a:pt x="110" y="570"/>
                    </a:lnTo>
                    <a:lnTo>
                      <a:pt x="98" y="560"/>
                    </a:lnTo>
                    <a:lnTo>
                      <a:pt x="86" y="548"/>
                    </a:lnTo>
                    <a:lnTo>
                      <a:pt x="76" y="536"/>
                    </a:lnTo>
                    <a:lnTo>
                      <a:pt x="66" y="524"/>
                    </a:lnTo>
                    <a:lnTo>
                      <a:pt x="56" y="512"/>
                    </a:lnTo>
                    <a:lnTo>
                      <a:pt x="48" y="498"/>
                    </a:lnTo>
                    <a:lnTo>
                      <a:pt x="40" y="484"/>
                    </a:lnTo>
                    <a:lnTo>
                      <a:pt x="32" y="470"/>
                    </a:lnTo>
                    <a:lnTo>
                      <a:pt x="26" y="456"/>
                    </a:lnTo>
                    <a:lnTo>
                      <a:pt x="20" y="440"/>
                    </a:lnTo>
                    <a:lnTo>
                      <a:pt x="16" y="426"/>
                    </a:lnTo>
                    <a:lnTo>
                      <a:pt x="10" y="410"/>
                    </a:lnTo>
                    <a:lnTo>
                      <a:pt x="6" y="394"/>
                    </a:lnTo>
                    <a:lnTo>
                      <a:pt x="4" y="378"/>
                    </a:lnTo>
                    <a:lnTo>
                      <a:pt x="2" y="362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2" y="294"/>
                    </a:lnTo>
                    <a:lnTo>
                      <a:pt x="4" y="278"/>
                    </a:lnTo>
                    <a:lnTo>
                      <a:pt x="6" y="262"/>
                    </a:lnTo>
                    <a:lnTo>
                      <a:pt x="10" y="246"/>
                    </a:lnTo>
                    <a:lnTo>
                      <a:pt x="16" y="230"/>
                    </a:lnTo>
                    <a:lnTo>
                      <a:pt x="20" y="216"/>
                    </a:lnTo>
                    <a:lnTo>
                      <a:pt x="26" y="200"/>
                    </a:lnTo>
                    <a:lnTo>
                      <a:pt x="32" y="186"/>
                    </a:lnTo>
                    <a:lnTo>
                      <a:pt x="40" y="172"/>
                    </a:lnTo>
                    <a:lnTo>
                      <a:pt x="48" y="158"/>
                    </a:lnTo>
                    <a:lnTo>
                      <a:pt x="56" y="146"/>
                    </a:lnTo>
                    <a:lnTo>
                      <a:pt x="66" y="132"/>
                    </a:lnTo>
                    <a:lnTo>
                      <a:pt x="76" y="120"/>
                    </a:lnTo>
                    <a:lnTo>
                      <a:pt x="86" y="108"/>
                    </a:lnTo>
                    <a:lnTo>
                      <a:pt x="98" y="96"/>
                    </a:lnTo>
                    <a:lnTo>
                      <a:pt x="110" y="86"/>
                    </a:lnTo>
                    <a:lnTo>
                      <a:pt x="122" y="76"/>
                    </a:lnTo>
                    <a:lnTo>
                      <a:pt x="134" y="66"/>
                    </a:lnTo>
                    <a:lnTo>
                      <a:pt x="146" y="56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4" y="26"/>
                    </a:lnTo>
                    <a:lnTo>
                      <a:pt x="218" y="20"/>
                    </a:lnTo>
                    <a:lnTo>
                      <a:pt x="234" y="16"/>
                    </a:lnTo>
                    <a:lnTo>
                      <a:pt x="250" y="10"/>
                    </a:lnTo>
                    <a:lnTo>
                      <a:pt x="266" y="6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6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ED94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3" name="Freeform 20"/>
              <p:cNvSpPr>
                <a:spLocks/>
              </p:cNvSpPr>
              <p:nvPr/>
            </p:nvSpPr>
            <p:spPr bwMode="auto">
              <a:xfrm>
                <a:off x="1327827" y="1154635"/>
                <a:ext cx="1353831" cy="1279886"/>
              </a:xfrm>
              <a:custGeom>
                <a:avLst/>
                <a:gdLst/>
                <a:ahLst/>
                <a:cxnLst>
                  <a:cxn ang="0">
                    <a:pos x="368" y="2"/>
                  </a:cxn>
                  <a:cxn ang="0">
                    <a:pos x="418" y="10"/>
                  </a:cxn>
                  <a:cxn ang="0">
                    <a:pos x="464" y="26"/>
                  </a:cxn>
                  <a:cxn ang="0">
                    <a:pos x="506" y="48"/>
                  </a:cxn>
                  <a:cxn ang="0">
                    <a:pos x="546" y="76"/>
                  </a:cxn>
                  <a:cxn ang="0">
                    <a:pos x="582" y="108"/>
                  </a:cxn>
                  <a:cxn ang="0">
                    <a:pos x="610" y="146"/>
                  </a:cxn>
                  <a:cxn ang="0">
                    <a:pos x="636" y="188"/>
                  </a:cxn>
                  <a:cxn ang="0">
                    <a:pos x="654" y="232"/>
                  </a:cxn>
                  <a:cxn ang="0">
                    <a:pos x="664" y="280"/>
                  </a:cxn>
                  <a:cxn ang="0">
                    <a:pos x="668" y="330"/>
                  </a:cxn>
                  <a:cxn ang="0">
                    <a:pos x="664" y="380"/>
                  </a:cxn>
                  <a:cxn ang="0">
                    <a:pos x="654" y="428"/>
                  </a:cxn>
                  <a:cxn ang="0">
                    <a:pos x="636" y="472"/>
                  </a:cxn>
                  <a:cxn ang="0">
                    <a:pos x="610" y="514"/>
                  </a:cxn>
                  <a:cxn ang="0">
                    <a:pos x="582" y="550"/>
                  </a:cxn>
                  <a:cxn ang="0">
                    <a:pos x="546" y="584"/>
                  </a:cxn>
                  <a:cxn ang="0">
                    <a:pos x="506" y="612"/>
                  </a:cxn>
                  <a:cxn ang="0">
                    <a:pos x="464" y="634"/>
                  </a:cxn>
                  <a:cxn ang="0">
                    <a:pos x="418" y="648"/>
                  </a:cxn>
                  <a:cxn ang="0">
                    <a:pos x="368" y="658"/>
                  </a:cxn>
                  <a:cxn ang="0">
                    <a:pos x="316" y="658"/>
                  </a:cxn>
                  <a:cxn ang="0">
                    <a:pos x="266" y="652"/>
                  </a:cxn>
                  <a:cxn ang="0">
                    <a:pos x="220" y="638"/>
                  </a:cxn>
                  <a:cxn ang="0">
                    <a:pos x="174" y="620"/>
                  </a:cxn>
                  <a:cxn ang="0">
                    <a:pos x="134" y="594"/>
                  </a:cxn>
                  <a:cxn ang="0">
                    <a:pos x="98" y="562"/>
                  </a:cxn>
                  <a:cxn ang="0">
                    <a:pos x="66" y="526"/>
                  </a:cxn>
                  <a:cxn ang="0">
                    <a:pos x="40" y="486"/>
                  </a:cxn>
                  <a:cxn ang="0">
                    <a:pos x="20" y="442"/>
                  </a:cxn>
                  <a:cxn ang="0">
                    <a:pos x="6" y="396"/>
                  </a:cxn>
                  <a:cxn ang="0">
                    <a:pos x="0" y="346"/>
                  </a:cxn>
                  <a:cxn ang="0">
                    <a:pos x="2" y="296"/>
                  </a:cxn>
                  <a:cxn ang="0">
                    <a:pos x="10" y="248"/>
                  </a:cxn>
                  <a:cxn ang="0">
                    <a:pos x="26" y="202"/>
                  </a:cxn>
                  <a:cxn ang="0">
                    <a:pos x="48" y="160"/>
                  </a:cxn>
                  <a:cxn ang="0">
                    <a:pos x="76" y="120"/>
                  </a:cxn>
                  <a:cxn ang="0">
                    <a:pos x="110" y="86"/>
                  </a:cxn>
                  <a:cxn ang="0">
                    <a:pos x="148" y="56"/>
                  </a:cxn>
                  <a:cxn ang="0">
                    <a:pos x="190" y="32"/>
                  </a:cxn>
                  <a:cxn ang="0">
                    <a:pos x="234" y="16"/>
                  </a:cxn>
                  <a:cxn ang="0">
                    <a:pos x="284" y="4"/>
                  </a:cxn>
                  <a:cxn ang="0">
                    <a:pos x="334" y="0"/>
                  </a:cxn>
                </a:cxnLst>
                <a:rect l="0" t="0" r="r" b="b"/>
                <a:pathLst>
                  <a:path w="668" h="660">
                    <a:moveTo>
                      <a:pt x="334" y="0"/>
                    </a:moveTo>
                    <a:lnTo>
                      <a:pt x="350" y="0"/>
                    </a:lnTo>
                    <a:lnTo>
                      <a:pt x="368" y="2"/>
                    </a:lnTo>
                    <a:lnTo>
                      <a:pt x="384" y="4"/>
                    </a:lnTo>
                    <a:lnTo>
                      <a:pt x="402" y="6"/>
                    </a:lnTo>
                    <a:lnTo>
                      <a:pt x="418" y="10"/>
                    </a:lnTo>
                    <a:lnTo>
                      <a:pt x="434" y="16"/>
                    </a:lnTo>
                    <a:lnTo>
                      <a:pt x="448" y="20"/>
                    </a:lnTo>
                    <a:lnTo>
                      <a:pt x="464" y="26"/>
                    </a:lnTo>
                    <a:lnTo>
                      <a:pt x="478" y="32"/>
                    </a:lnTo>
                    <a:lnTo>
                      <a:pt x="492" y="40"/>
                    </a:lnTo>
                    <a:lnTo>
                      <a:pt x="506" y="48"/>
                    </a:lnTo>
                    <a:lnTo>
                      <a:pt x="520" y="56"/>
                    </a:lnTo>
                    <a:lnTo>
                      <a:pt x="534" y="66"/>
                    </a:lnTo>
                    <a:lnTo>
                      <a:pt x="546" y="76"/>
                    </a:lnTo>
                    <a:lnTo>
                      <a:pt x="558" y="86"/>
                    </a:lnTo>
                    <a:lnTo>
                      <a:pt x="570" y="96"/>
                    </a:lnTo>
                    <a:lnTo>
                      <a:pt x="582" y="108"/>
                    </a:lnTo>
                    <a:lnTo>
                      <a:pt x="592" y="120"/>
                    </a:lnTo>
                    <a:lnTo>
                      <a:pt x="602" y="132"/>
                    </a:lnTo>
                    <a:lnTo>
                      <a:pt x="610" y="146"/>
                    </a:lnTo>
                    <a:lnTo>
                      <a:pt x="620" y="160"/>
                    </a:lnTo>
                    <a:lnTo>
                      <a:pt x="628" y="172"/>
                    </a:lnTo>
                    <a:lnTo>
                      <a:pt x="636" y="188"/>
                    </a:lnTo>
                    <a:lnTo>
                      <a:pt x="642" y="202"/>
                    </a:lnTo>
                    <a:lnTo>
                      <a:pt x="648" y="216"/>
                    </a:lnTo>
                    <a:lnTo>
                      <a:pt x="654" y="232"/>
                    </a:lnTo>
                    <a:lnTo>
                      <a:pt x="658" y="248"/>
                    </a:lnTo>
                    <a:lnTo>
                      <a:pt x="662" y="264"/>
                    </a:lnTo>
                    <a:lnTo>
                      <a:pt x="664" y="280"/>
                    </a:lnTo>
                    <a:lnTo>
                      <a:pt x="666" y="296"/>
                    </a:lnTo>
                    <a:lnTo>
                      <a:pt x="668" y="312"/>
                    </a:lnTo>
                    <a:lnTo>
                      <a:pt x="668" y="330"/>
                    </a:lnTo>
                    <a:lnTo>
                      <a:pt x="668" y="346"/>
                    </a:lnTo>
                    <a:lnTo>
                      <a:pt x="666" y="364"/>
                    </a:lnTo>
                    <a:lnTo>
                      <a:pt x="664" y="380"/>
                    </a:lnTo>
                    <a:lnTo>
                      <a:pt x="662" y="396"/>
                    </a:lnTo>
                    <a:lnTo>
                      <a:pt x="658" y="412"/>
                    </a:lnTo>
                    <a:lnTo>
                      <a:pt x="654" y="428"/>
                    </a:lnTo>
                    <a:lnTo>
                      <a:pt x="648" y="442"/>
                    </a:lnTo>
                    <a:lnTo>
                      <a:pt x="642" y="458"/>
                    </a:lnTo>
                    <a:lnTo>
                      <a:pt x="636" y="472"/>
                    </a:lnTo>
                    <a:lnTo>
                      <a:pt x="628" y="486"/>
                    </a:lnTo>
                    <a:lnTo>
                      <a:pt x="620" y="500"/>
                    </a:lnTo>
                    <a:lnTo>
                      <a:pt x="610" y="514"/>
                    </a:lnTo>
                    <a:lnTo>
                      <a:pt x="602" y="526"/>
                    </a:lnTo>
                    <a:lnTo>
                      <a:pt x="592" y="538"/>
                    </a:lnTo>
                    <a:lnTo>
                      <a:pt x="582" y="550"/>
                    </a:lnTo>
                    <a:lnTo>
                      <a:pt x="570" y="562"/>
                    </a:lnTo>
                    <a:lnTo>
                      <a:pt x="558" y="574"/>
                    </a:lnTo>
                    <a:lnTo>
                      <a:pt x="546" y="584"/>
                    </a:lnTo>
                    <a:lnTo>
                      <a:pt x="534" y="594"/>
                    </a:lnTo>
                    <a:lnTo>
                      <a:pt x="520" y="602"/>
                    </a:lnTo>
                    <a:lnTo>
                      <a:pt x="506" y="612"/>
                    </a:lnTo>
                    <a:lnTo>
                      <a:pt x="492" y="620"/>
                    </a:lnTo>
                    <a:lnTo>
                      <a:pt x="478" y="626"/>
                    </a:lnTo>
                    <a:lnTo>
                      <a:pt x="464" y="634"/>
                    </a:lnTo>
                    <a:lnTo>
                      <a:pt x="448" y="638"/>
                    </a:lnTo>
                    <a:lnTo>
                      <a:pt x="434" y="644"/>
                    </a:lnTo>
                    <a:lnTo>
                      <a:pt x="418" y="648"/>
                    </a:lnTo>
                    <a:lnTo>
                      <a:pt x="402" y="652"/>
                    </a:lnTo>
                    <a:lnTo>
                      <a:pt x="384" y="656"/>
                    </a:lnTo>
                    <a:lnTo>
                      <a:pt x="368" y="658"/>
                    </a:lnTo>
                    <a:lnTo>
                      <a:pt x="350" y="658"/>
                    </a:lnTo>
                    <a:lnTo>
                      <a:pt x="334" y="660"/>
                    </a:lnTo>
                    <a:lnTo>
                      <a:pt x="316" y="658"/>
                    </a:lnTo>
                    <a:lnTo>
                      <a:pt x="300" y="658"/>
                    </a:lnTo>
                    <a:lnTo>
                      <a:pt x="284" y="656"/>
                    </a:lnTo>
                    <a:lnTo>
                      <a:pt x="266" y="652"/>
                    </a:lnTo>
                    <a:lnTo>
                      <a:pt x="250" y="648"/>
                    </a:lnTo>
                    <a:lnTo>
                      <a:pt x="234" y="644"/>
                    </a:lnTo>
                    <a:lnTo>
                      <a:pt x="220" y="638"/>
                    </a:lnTo>
                    <a:lnTo>
                      <a:pt x="204" y="634"/>
                    </a:lnTo>
                    <a:lnTo>
                      <a:pt x="190" y="626"/>
                    </a:lnTo>
                    <a:lnTo>
                      <a:pt x="174" y="620"/>
                    </a:lnTo>
                    <a:lnTo>
                      <a:pt x="160" y="612"/>
                    </a:lnTo>
                    <a:lnTo>
                      <a:pt x="148" y="602"/>
                    </a:lnTo>
                    <a:lnTo>
                      <a:pt x="134" y="594"/>
                    </a:lnTo>
                    <a:lnTo>
                      <a:pt x="122" y="584"/>
                    </a:lnTo>
                    <a:lnTo>
                      <a:pt x="110" y="574"/>
                    </a:lnTo>
                    <a:lnTo>
                      <a:pt x="98" y="562"/>
                    </a:lnTo>
                    <a:lnTo>
                      <a:pt x="86" y="550"/>
                    </a:lnTo>
                    <a:lnTo>
                      <a:pt x="76" y="538"/>
                    </a:lnTo>
                    <a:lnTo>
                      <a:pt x="66" y="526"/>
                    </a:lnTo>
                    <a:lnTo>
                      <a:pt x="56" y="514"/>
                    </a:lnTo>
                    <a:lnTo>
                      <a:pt x="48" y="500"/>
                    </a:lnTo>
                    <a:lnTo>
                      <a:pt x="40" y="486"/>
                    </a:lnTo>
                    <a:lnTo>
                      <a:pt x="32" y="472"/>
                    </a:lnTo>
                    <a:lnTo>
                      <a:pt x="26" y="458"/>
                    </a:lnTo>
                    <a:lnTo>
                      <a:pt x="20" y="442"/>
                    </a:lnTo>
                    <a:lnTo>
                      <a:pt x="14" y="428"/>
                    </a:lnTo>
                    <a:lnTo>
                      <a:pt x="10" y="412"/>
                    </a:lnTo>
                    <a:lnTo>
                      <a:pt x="6" y="396"/>
                    </a:lnTo>
                    <a:lnTo>
                      <a:pt x="4" y="380"/>
                    </a:lnTo>
                    <a:lnTo>
                      <a:pt x="2" y="364"/>
                    </a:lnTo>
                    <a:lnTo>
                      <a:pt x="0" y="346"/>
                    </a:lnTo>
                    <a:lnTo>
                      <a:pt x="0" y="330"/>
                    </a:lnTo>
                    <a:lnTo>
                      <a:pt x="0" y="312"/>
                    </a:lnTo>
                    <a:lnTo>
                      <a:pt x="2" y="296"/>
                    </a:lnTo>
                    <a:lnTo>
                      <a:pt x="4" y="280"/>
                    </a:lnTo>
                    <a:lnTo>
                      <a:pt x="6" y="264"/>
                    </a:lnTo>
                    <a:lnTo>
                      <a:pt x="10" y="248"/>
                    </a:lnTo>
                    <a:lnTo>
                      <a:pt x="14" y="232"/>
                    </a:lnTo>
                    <a:lnTo>
                      <a:pt x="20" y="216"/>
                    </a:lnTo>
                    <a:lnTo>
                      <a:pt x="26" y="202"/>
                    </a:lnTo>
                    <a:lnTo>
                      <a:pt x="32" y="188"/>
                    </a:lnTo>
                    <a:lnTo>
                      <a:pt x="40" y="172"/>
                    </a:lnTo>
                    <a:lnTo>
                      <a:pt x="48" y="160"/>
                    </a:lnTo>
                    <a:lnTo>
                      <a:pt x="56" y="146"/>
                    </a:lnTo>
                    <a:lnTo>
                      <a:pt x="66" y="132"/>
                    </a:lnTo>
                    <a:lnTo>
                      <a:pt x="76" y="120"/>
                    </a:lnTo>
                    <a:lnTo>
                      <a:pt x="86" y="108"/>
                    </a:lnTo>
                    <a:lnTo>
                      <a:pt x="98" y="96"/>
                    </a:lnTo>
                    <a:lnTo>
                      <a:pt x="110" y="86"/>
                    </a:lnTo>
                    <a:lnTo>
                      <a:pt x="122" y="76"/>
                    </a:lnTo>
                    <a:lnTo>
                      <a:pt x="134" y="66"/>
                    </a:lnTo>
                    <a:lnTo>
                      <a:pt x="148" y="56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90" y="32"/>
                    </a:lnTo>
                    <a:lnTo>
                      <a:pt x="204" y="26"/>
                    </a:lnTo>
                    <a:lnTo>
                      <a:pt x="220" y="20"/>
                    </a:lnTo>
                    <a:lnTo>
                      <a:pt x="234" y="16"/>
                    </a:lnTo>
                    <a:lnTo>
                      <a:pt x="250" y="10"/>
                    </a:lnTo>
                    <a:lnTo>
                      <a:pt x="266" y="6"/>
                    </a:lnTo>
                    <a:lnTo>
                      <a:pt x="284" y="4"/>
                    </a:lnTo>
                    <a:lnTo>
                      <a:pt x="300" y="2"/>
                    </a:lnTo>
                    <a:lnTo>
                      <a:pt x="316" y="0"/>
                    </a:lnTo>
                    <a:lnTo>
                      <a:pt x="334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EA8C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4" name="Freeform 21"/>
              <p:cNvSpPr>
                <a:spLocks/>
              </p:cNvSpPr>
              <p:nvPr/>
            </p:nvSpPr>
            <p:spPr bwMode="auto">
              <a:xfrm>
                <a:off x="1319720" y="1150757"/>
                <a:ext cx="1361938" cy="1283765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0" y="10"/>
                  </a:cxn>
                  <a:cxn ang="0">
                    <a:pos x="468" y="26"/>
                  </a:cxn>
                  <a:cxn ang="0">
                    <a:pos x="510" y="48"/>
                  </a:cxn>
                  <a:cxn ang="0">
                    <a:pos x="550" y="76"/>
                  </a:cxn>
                  <a:cxn ang="0">
                    <a:pos x="586" y="108"/>
                  </a:cxn>
                  <a:cxn ang="0">
                    <a:pos x="616" y="146"/>
                  </a:cxn>
                  <a:cxn ang="0">
                    <a:pos x="640" y="188"/>
                  </a:cxn>
                  <a:cxn ang="0">
                    <a:pos x="658" y="232"/>
                  </a:cxn>
                  <a:cxn ang="0">
                    <a:pos x="668" y="280"/>
                  </a:cxn>
                  <a:cxn ang="0">
                    <a:pos x="672" y="332"/>
                  </a:cxn>
                  <a:cxn ang="0">
                    <a:pos x="668" y="382"/>
                  </a:cxn>
                  <a:cxn ang="0">
                    <a:pos x="658" y="430"/>
                  </a:cxn>
                  <a:cxn ang="0">
                    <a:pos x="640" y="474"/>
                  </a:cxn>
                  <a:cxn ang="0">
                    <a:pos x="616" y="516"/>
                  </a:cxn>
                  <a:cxn ang="0">
                    <a:pos x="586" y="554"/>
                  </a:cxn>
                  <a:cxn ang="0">
                    <a:pos x="550" y="586"/>
                  </a:cxn>
                  <a:cxn ang="0">
                    <a:pos x="510" y="614"/>
                  </a:cxn>
                  <a:cxn ang="0">
                    <a:pos x="468" y="636"/>
                  </a:cxn>
                  <a:cxn ang="0">
                    <a:pos x="420" y="652"/>
                  </a:cxn>
                  <a:cxn ang="0">
                    <a:pos x="372" y="660"/>
                  </a:cxn>
                  <a:cxn ang="0">
                    <a:pos x="320" y="662"/>
                  </a:cxn>
                  <a:cxn ang="0">
                    <a:pos x="270" y="656"/>
                  </a:cxn>
                  <a:cxn ang="0">
                    <a:pos x="222" y="642"/>
                  </a:cxn>
                  <a:cxn ang="0">
                    <a:pos x="176" y="622"/>
                  </a:cxn>
                  <a:cxn ang="0">
                    <a:pos x="136" y="596"/>
                  </a:cxn>
                  <a:cxn ang="0">
                    <a:pos x="100" y="564"/>
                  </a:cxn>
                  <a:cxn ang="0">
                    <a:pos x="68" y="528"/>
                  </a:cxn>
                  <a:cxn ang="0">
                    <a:pos x="42" y="488"/>
                  </a:cxn>
                  <a:cxn ang="0">
                    <a:pos x="22" y="444"/>
                  </a:cxn>
                  <a:cxn ang="0">
                    <a:pos x="8" y="398"/>
                  </a:cxn>
                  <a:cxn ang="0">
                    <a:pos x="2" y="348"/>
                  </a:cxn>
                  <a:cxn ang="0">
                    <a:pos x="2" y="298"/>
                  </a:cxn>
                  <a:cxn ang="0">
                    <a:pos x="12" y="248"/>
                  </a:cxn>
                  <a:cxn ang="0">
                    <a:pos x="28" y="202"/>
                  </a:cxn>
                  <a:cxn ang="0">
                    <a:pos x="50" y="160"/>
                  </a:cxn>
                  <a:cxn ang="0">
                    <a:pos x="78" y="120"/>
                  </a:cxn>
                  <a:cxn ang="0">
                    <a:pos x="112" y="86"/>
                  </a:cxn>
                  <a:cxn ang="0">
                    <a:pos x="150" y="56"/>
                  </a:cxn>
                  <a:cxn ang="0">
                    <a:pos x="192" y="32"/>
                  </a:cxn>
                  <a:cxn ang="0">
                    <a:pos x="238" y="16"/>
                  </a:cxn>
                  <a:cxn ang="0">
                    <a:pos x="286" y="4"/>
                  </a:cxn>
                  <a:cxn ang="0">
                    <a:pos x="336" y="0"/>
                  </a:cxn>
                </a:cxnLst>
                <a:rect l="0" t="0" r="r" b="b"/>
                <a:pathLst>
                  <a:path w="672" h="662">
                    <a:moveTo>
                      <a:pt x="336" y="0"/>
                    </a:moveTo>
                    <a:lnTo>
                      <a:pt x="354" y="0"/>
                    </a:lnTo>
                    <a:lnTo>
                      <a:pt x="372" y="2"/>
                    </a:lnTo>
                    <a:lnTo>
                      <a:pt x="388" y="4"/>
                    </a:lnTo>
                    <a:lnTo>
                      <a:pt x="404" y="6"/>
                    </a:lnTo>
                    <a:lnTo>
                      <a:pt x="420" y="10"/>
                    </a:lnTo>
                    <a:lnTo>
                      <a:pt x="436" y="16"/>
                    </a:lnTo>
                    <a:lnTo>
                      <a:pt x="452" y="20"/>
                    </a:lnTo>
                    <a:lnTo>
                      <a:pt x="468" y="26"/>
                    </a:lnTo>
                    <a:lnTo>
                      <a:pt x="482" y="32"/>
                    </a:lnTo>
                    <a:lnTo>
                      <a:pt x="496" y="40"/>
                    </a:lnTo>
                    <a:lnTo>
                      <a:pt x="510" y="48"/>
                    </a:lnTo>
                    <a:lnTo>
                      <a:pt x="524" y="56"/>
                    </a:lnTo>
                    <a:lnTo>
                      <a:pt x="538" y="66"/>
                    </a:lnTo>
                    <a:lnTo>
                      <a:pt x="550" y="76"/>
                    </a:lnTo>
                    <a:lnTo>
                      <a:pt x="562" y="86"/>
                    </a:lnTo>
                    <a:lnTo>
                      <a:pt x="574" y="98"/>
                    </a:lnTo>
                    <a:lnTo>
                      <a:pt x="586" y="108"/>
                    </a:lnTo>
                    <a:lnTo>
                      <a:pt x="596" y="120"/>
                    </a:lnTo>
                    <a:lnTo>
                      <a:pt x="606" y="134"/>
                    </a:lnTo>
                    <a:lnTo>
                      <a:pt x="616" y="146"/>
                    </a:lnTo>
                    <a:lnTo>
                      <a:pt x="624" y="160"/>
                    </a:lnTo>
                    <a:lnTo>
                      <a:pt x="632" y="174"/>
                    </a:lnTo>
                    <a:lnTo>
                      <a:pt x="640" y="188"/>
                    </a:lnTo>
                    <a:lnTo>
                      <a:pt x="646" y="202"/>
                    </a:lnTo>
                    <a:lnTo>
                      <a:pt x="652" y="218"/>
                    </a:lnTo>
                    <a:lnTo>
                      <a:pt x="658" y="232"/>
                    </a:lnTo>
                    <a:lnTo>
                      <a:pt x="662" y="248"/>
                    </a:lnTo>
                    <a:lnTo>
                      <a:pt x="666" y="264"/>
                    </a:lnTo>
                    <a:lnTo>
                      <a:pt x="668" y="280"/>
                    </a:lnTo>
                    <a:lnTo>
                      <a:pt x="672" y="298"/>
                    </a:lnTo>
                    <a:lnTo>
                      <a:pt x="672" y="314"/>
                    </a:lnTo>
                    <a:lnTo>
                      <a:pt x="672" y="332"/>
                    </a:lnTo>
                    <a:lnTo>
                      <a:pt x="672" y="348"/>
                    </a:lnTo>
                    <a:lnTo>
                      <a:pt x="672" y="364"/>
                    </a:lnTo>
                    <a:lnTo>
                      <a:pt x="668" y="382"/>
                    </a:lnTo>
                    <a:lnTo>
                      <a:pt x="666" y="398"/>
                    </a:lnTo>
                    <a:lnTo>
                      <a:pt x="662" y="414"/>
                    </a:lnTo>
                    <a:lnTo>
                      <a:pt x="658" y="430"/>
                    </a:lnTo>
                    <a:lnTo>
                      <a:pt x="652" y="444"/>
                    </a:lnTo>
                    <a:lnTo>
                      <a:pt x="646" y="460"/>
                    </a:lnTo>
                    <a:lnTo>
                      <a:pt x="640" y="474"/>
                    </a:lnTo>
                    <a:lnTo>
                      <a:pt x="632" y="488"/>
                    </a:lnTo>
                    <a:lnTo>
                      <a:pt x="624" y="502"/>
                    </a:lnTo>
                    <a:lnTo>
                      <a:pt x="616" y="516"/>
                    </a:lnTo>
                    <a:lnTo>
                      <a:pt x="606" y="528"/>
                    </a:lnTo>
                    <a:lnTo>
                      <a:pt x="596" y="542"/>
                    </a:lnTo>
                    <a:lnTo>
                      <a:pt x="586" y="554"/>
                    </a:lnTo>
                    <a:lnTo>
                      <a:pt x="574" y="564"/>
                    </a:lnTo>
                    <a:lnTo>
                      <a:pt x="562" y="576"/>
                    </a:lnTo>
                    <a:lnTo>
                      <a:pt x="550" y="586"/>
                    </a:lnTo>
                    <a:lnTo>
                      <a:pt x="538" y="596"/>
                    </a:lnTo>
                    <a:lnTo>
                      <a:pt x="524" y="606"/>
                    </a:lnTo>
                    <a:lnTo>
                      <a:pt x="510" y="614"/>
                    </a:lnTo>
                    <a:lnTo>
                      <a:pt x="496" y="622"/>
                    </a:lnTo>
                    <a:lnTo>
                      <a:pt x="482" y="630"/>
                    </a:lnTo>
                    <a:lnTo>
                      <a:pt x="468" y="636"/>
                    </a:lnTo>
                    <a:lnTo>
                      <a:pt x="452" y="642"/>
                    </a:lnTo>
                    <a:lnTo>
                      <a:pt x="436" y="648"/>
                    </a:lnTo>
                    <a:lnTo>
                      <a:pt x="420" y="652"/>
                    </a:lnTo>
                    <a:lnTo>
                      <a:pt x="404" y="656"/>
                    </a:lnTo>
                    <a:lnTo>
                      <a:pt x="388" y="658"/>
                    </a:lnTo>
                    <a:lnTo>
                      <a:pt x="372" y="660"/>
                    </a:lnTo>
                    <a:lnTo>
                      <a:pt x="354" y="662"/>
                    </a:lnTo>
                    <a:lnTo>
                      <a:pt x="336" y="662"/>
                    </a:lnTo>
                    <a:lnTo>
                      <a:pt x="320" y="662"/>
                    </a:lnTo>
                    <a:lnTo>
                      <a:pt x="302" y="660"/>
                    </a:lnTo>
                    <a:lnTo>
                      <a:pt x="286" y="658"/>
                    </a:lnTo>
                    <a:lnTo>
                      <a:pt x="270" y="656"/>
                    </a:lnTo>
                    <a:lnTo>
                      <a:pt x="254" y="652"/>
                    </a:lnTo>
                    <a:lnTo>
                      <a:pt x="238" y="648"/>
                    </a:lnTo>
                    <a:lnTo>
                      <a:pt x="222" y="642"/>
                    </a:lnTo>
                    <a:lnTo>
                      <a:pt x="206" y="636"/>
                    </a:lnTo>
                    <a:lnTo>
                      <a:pt x="192" y="630"/>
                    </a:lnTo>
                    <a:lnTo>
                      <a:pt x="176" y="622"/>
                    </a:lnTo>
                    <a:lnTo>
                      <a:pt x="162" y="614"/>
                    </a:lnTo>
                    <a:lnTo>
                      <a:pt x="150" y="606"/>
                    </a:lnTo>
                    <a:lnTo>
                      <a:pt x="136" y="596"/>
                    </a:lnTo>
                    <a:lnTo>
                      <a:pt x="124" y="586"/>
                    </a:lnTo>
                    <a:lnTo>
                      <a:pt x="112" y="576"/>
                    </a:lnTo>
                    <a:lnTo>
                      <a:pt x="100" y="564"/>
                    </a:lnTo>
                    <a:lnTo>
                      <a:pt x="88" y="554"/>
                    </a:lnTo>
                    <a:lnTo>
                      <a:pt x="78" y="542"/>
                    </a:lnTo>
                    <a:lnTo>
                      <a:pt x="68" y="528"/>
                    </a:lnTo>
                    <a:lnTo>
                      <a:pt x="58" y="516"/>
                    </a:lnTo>
                    <a:lnTo>
                      <a:pt x="50" y="502"/>
                    </a:lnTo>
                    <a:lnTo>
                      <a:pt x="42" y="488"/>
                    </a:lnTo>
                    <a:lnTo>
                      <a:pt x="34" y="474"/>
                    </a:lnTo>
                    <a:lnTo>
                      <a:pt x="28" y="460"/>
                    </a:lnTo>
                    <a:lnTo>
                      <a:pt x="22" y="444"/>
                    </a:lnTo>
                    <a:lnTo>
                      <a:pt x="16" y="430"/>
                    </a:lnTo>
                    <a:lnTo>
                      <a:pt x="12" y="414"/>
                    </a:lnTo>
                    <a:lnTo>
                      <a:pt x="8" y="398"/>
                    </a:lnTo>
                    <a:lnTo>
                      <a:pt x="4" y="382"/>
                    </a:lnTo>
                    <a:lnTo>
                      <a:pt x="2" y="364"/>
                    </a:lnTo>
                    <a:lnTo>
                      <a:pt x="2" y="348"/>
                    </a:lnTo>
                    <a:lnTo>
                      <a:pt x="0" y="332"/>
                    </a:lnTo>
                    <a:lnTo>
                      <a:pt x="2" y="314"/>
                    </a:lnTo>
                    <a:lnTo>
                      <a:pt x="2" y="298"/>
                    </a:lnTo>
                    <a:lnTo>
                      <a:pt x="4" y="280"/>
                    </a:lnTo>
                    <a:lnTo>
                      <a:pt x="8" y="264"/>
                    </a:lnTo>
                    <a:lnTo>
                      <a:pt x="12" y="248"/>
                    </a:lnTo>
                    <a:lnTo>
                      <a:pt x="16" y="232"/>
                    </a:lnTo>
                    <a:lnTo>
                      <a:pt x="22" y="218"/>
                    </a:lnTo>
                    <a:lnTo>
                      <a:pt x="28" y="202"/>
                    </a:lnTo>
                    <a:lnTo>
                      <a:pt x="34" y="188"/>
                    </a:lnTo>
                    <a:lnTo>
                      <a:pt x="42" y="174"/>
                    </a:lnTo>
                    <a:lnTo>
                      <a:pt x="50" y="160"/>
                    </a:lnTo>
                    <a:lnTo>
                      <a:pt x="58" y="146"/>
                    </a:lnTo>
                    <a:lnTo>
                      <a:pt x="68" y="134"/>
                    </a:lnTo>
                    <a:lnTo>
                      <a:pt x="78" y="120"/>
                    </a:lnTo>
                    <a:lnTo>
                      <a:pt x="88" y="108"/>
                    </a:lnTo>
                    <a:lnTo>
                      <a:pt x="100" y="98"/>
                    </a:lnTo>
                    <a:lnTo>
                      <a:pt x="112" y="86"/>
                    </a:lnTo>
                    <a:lnTo>
                      <a:pt x="124" y="76"/>
                    </a:lnTo>
                    <a:lnTo>
                      <a:pt x="136" y="66"/>
                    </a:lnTo>
                    <a:lnTo>
                      <a:pt x="150" y="56"/>
                    </a:lnTo>
                    <a:lnTo>
                      <a:pt x="162" y="48"/>
                    </a:lnTo>
                    <a:lnTo>
                      <a:pt x="176" y="40"/>
                    </a:lnTo>
                    <a:lnTo>
                      <a:pt x="192" y="32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8" y="16"/>
                    </a:lnTo>
                    <a:lnTo>
                      <a:pt x="254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2" y="2"/>
                    </a:lnTo>
                    <a:lnTo>
                      <a:pt x="320" y="0"/>
                    </a:lnTo>
                    <a:lnTo>
                      <a:pt x="336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884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5" name="Freeform 22"/>
              <p:cNvSpPr>
                <a:spLocks/>
              </p:cNvSpPr>
              <p:nvPr/>
            </p:nvSpPr>
            <p:spPr bwMode="auto">
              <a:xfrm>
                <a:off x="1315667" y="1146878"/>
                <a:ext cx="1370045" cy="1291522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2" y="10"/>
                  </a:cxn>
                  <a:cxn ang="0">
                    <a:pos x="468" y="26"/>
                  </a:cxn>
                  <a:cxn ang="0">
                    <a:pos x="512" y="48"/>
                  </a:cxn>
                  <a:cxn ang="0">
                    <a:pos x="552" y="76"/>
                  </a:cxn>
                  <a:cxn ang="0">
                    <a:pos x="588" y="110"/>
                  </a:cxn>
                  <a:cxn ang="0">
                    <a:pos x="618" y="146"/>
                  </a:cxn>
                  <a:cxn ang="0">
                    <a:pos x="642" y="188"/>
                  </a:cxn>
                  <a:cxn ang="0">
                    <a:pos x="660" y="234"/>
                  </a:cxn>
                  <a:cxn ang="0">
                    <a:pos x="672" y="282"/>
                  </a:cxn>
                  <a:cxn ang="0">
                    <a:pos x="676" y="332"/>
                  </a:cxn>
                  <a:cxn ang="0">
                    <a:pos x="672" y="384"/>
                  </a:cxn>
                  <a:cxn ang="0">
                    <a:pos x="660" y="432"/>
                  </a:cxn>
                  <a:cxn ang="0">
                    <a:pos x="642" y="476"/>
                  </a:cxn>
                  <a:cxn ang="0">
                    <a:pos x="618" y="518"/>
                  </a:cxn>
                  <a:cxn ang="0">
                    <a:pos x="588" y="556"/>
                  </a:cxn>
                  <a:cxn ang="0">
                    <a:pos x="552" y="590"/>
                  </a:cxn>
                  <a:cxn ang="0">
                    <a:pos x="512" y="616"/>
                  </a:cxn>
                  <a:cxn ang="0">
                    <a:pos x="468" y="640"/>
                  </a:cxn>
                  <a:cxn ang="0">
                    <a:pos x="422" y="654"/>
                  </a:cxn>
                  <a:cxn ang="0">
                    <a:pos x="372" y="664"/>
                  </a:cxn>
                  <a:cxn ang="0">
                    <a:pos x="320" y="664"/>
                  </a:cxn>
                  <a:cxn ang="0">
                    <a:pos x="270" y="658"/>
                  </a:cxn>
                  <a:cxn ang="0">
                    <a:pos x="222" y="644"/>
                  </a:cxn>
                  <a:cxn ang="0">
                    <a:pos x="178" y="624"/>
                  </a:cxn>
                  <a:cxn ang="0">
                    <a:pos x="136" y="598"/>
                  </a:cxn>
                  <a:cxn ang="0">
                    <a:pos x="100" y="568"/>
                  </a:cxn>
                  <a:cxn ang="0">
                    <a:pos x="68" y="532"/>
                  </a:cxn>
                  <a:cxn ang="0">
                    <a:pos x="42" y="490"/>
                  </a:cxn>
                  <a:cxn ang="0">
                    <a:pos x="20" y="446"/>
                  </a:cxn>
                  <a:cxn ang="0">
                    <a:pos x="8" y="400"/>
                  </a:cxn>
                  <a:cxn ang="0">
                    <a:pos x="0" y="350"/>
                  </a:cxn>
                  <a:cxn ang="0">
                    <a:pos x="2" y="298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50" y="160"/>
                  </a:cxn>
                  <a:cxn ang="0">
                    <a:pos x="78" y="122"/>
                  </a:cxn>
                  <a:cxn ang="0">
                    <a:pos x="112" y="86"/>
                  </a:cxn>
                  <a:cxn ang="0">
                    <a:pos x="150" y="58"/>
                  </a:cxn>
                  <a:cxn ang="0">
                    <a:pos x="192" y="32"/>
                  </a:cxn>
                  <a:cxn ang="0">
                    <a:pos x="238" y="16"/>
                  </a:cxn>
                  <a:cxn ang="0">
                    <a:pos x="286" y="4"/>
                  </a:cxn>
                  <a:cxn ang="0">
                    <a:pos x="338" y="0"/>
                  </a:cxn>
                </a:cxnLst>
                <a:rect l="0" t="0" r="r" b="b"/>
                <a:pathLst>
                  <a:path w="676" h="666">
                    <a:moveTo>
                      <a:pt x="338" y="0"/>
                    </a:moveTo>
                    <a:lnTo>
                      <a:pt x="356" y="0"/>
                    </a:lnTo>
                    <a:lnTo>
                      <a:pt x="372" y="2"/>
                    </a:lnTo>
                    <a:lnTo>
                      <a:pt x="390" y="4"/>
                    </a:lnTo>
                    <a:lnTo>
                      <a:pt x="406" y="6"/>
                    </a:lnTo>
                    <a:lnTo>
                      <a:pt x="422" y="10"/>
                    </a:lnTo>
                    <a:lnTo>
                      <a:pt x="438" y="16"/>
                    </a:lnTo>
                    <a:lnTo>
                      <a:pt x="454" y="20"/>
                    </a:lnTo>
                    <a:lnTo>
                      <a:pt x="468" y="26"/>
                    </a:lnTo>
                    <a:lnTo>
                      <a:pt x="484" y="32"/>
                    </a:lnTo>
                    <a:lnTo>
                      <a:pt x="498" y="40"/>
                    </a:lnTo>
                    <a:lnTo>
                      <a:pt x="512" y="48"/>
                    </a:lnTo>
                    <a:lnTo>
                      <a:pt x="526" y="58"/>
                    </a:lnTo>
                    <a:lnTo>
                      <a:pt x="540" y="66"/>
                    </a:lnTo>
                    <a:lnTo>
                      <a:pt x="552" y="76"/>
                    </a:lnTo>
                    <a:lnTo>
                      <a:pt x="564" y="86"/>
                    </a:lnTo>
                    <a:lnTo>
                      <a:pt x="576" y="98"/>
                    </a:lnTo>
                    <a:lnTo>
                      <a:pt x="588" y="110"/>
                    </a:lnTo>
                    <a:lnTo>
                      <a:pt x="598" y="122"/>
                    </a:lnTo>
                    <a:lnTo>
                      <a:pt x="608" y="134"/>
                    </a:lnTo>
                    <a:lnTo>
                      <a:pt x="618" y="146"/>
                    </a:lnTo>
                    <a:lnTo>
                      <a:pt x="626" y="160"/>
                    </a:lnTo>
                    <a:lnTo>
                      <a:pt x="634" y="174"/>
                    </a:lnTo>
                    <a:lnTo>
                      <a:pt x="642" y="188"/>
                    </a:lnTo>
                    <a:lnTo>
                      <a:pt x="648" y="204"/>
                    </a:lnTo>
                    <a:lnTo>
                      <a:pt x="654" y="218"/>
                    </a:lnTo>
                    <a:lnTo>
                      <a:pt x="660" y="234"/>
                    </a:lnTo>
                    <a:lnTo>
                      <a:pt x="664" y="250"/>
                    </a:lnTo>
                    <a:lnTo>
                      <a:pt x="668" y="266"/>
                    </a:lnTo>
                    <a:lnTo>
                      <a:pt x="672" y="282"/>
                    </a:lnTo>
                    <a:lnTo>
                      <a:pt x="674" y="298"/>
                    </a:lnTo>
                    <a:lnTo>
                      <a:pt x="674" y="316"/>
                    </a:lnTo>
                    <a:lnTo>
                      <a:pt x="676" y="332"/>
                    </a:lnTo>
                    <a:lnTo>
                      <a:pt x="674" y="350"/>
                    </a:lnTo>
                    <a:lnTo>
                      <a:pt x="674" y="366"/>
                    </a:lnTo>
                    <a:lnTo>
                      <a:pt x="672" y="384"/>
                    </a:lnTo>
                    <a:lnTo>
                      <a:pt x="668" y="400"/>
                    </a:lnTo>
                    <a:lnTo>
                      <a:pt x="664" y="416"/>
                    </a:lnTo>
                    <a:lnTo>
                      <a:pt x="660" y="432"/>
                    </a:lnTo>
                    <a:lnTo>
                      <a:pt x="654" y="446"/>
                    </a:lnTo>
                    <a:lnTo>
                      <a:pt x="648" y="462"/>
                    </a:lnTo>
                    <a:lnTo>
                      <a:pt x="642" y="476"/>
                    </a:lnTo>
                    <a:lnTo>
                      <a:pt x="634" y="490"/>
                    </a:lnTo>
                    <a:lnTo>
                      <a:pt x="626" y="504"/>
                    </a:lnTo>
                    <a:lnTo>
                      <a:pt x="618" y="518"/>
                    </a:lnTo>
                    <a:lnTo>
                      <a:pt x="608" y="532"/>
                    </a:lnTo>
                    <a:lnTo>
                      <a:pt x="598" y="544"/>
                    </a:lnTo>
                    <a:lnTo>
                      <a:pt x="588" y="556"/>
                    </a:lnTo>
                    <a:lnTo>
                      <a:pt x="576" y="568"/>
                    </a:lnTo>
                    <a:lnTo>
                      <a:pt x="564" y="578"/>
                    </a:lnTo>
                    <a:lnTo>
                      <a:pt x="552" y="590"/>
                    </a:lnTo>
                    <a:lnTo>
                      <a:pt x="540" y="598"/>
                    </a:lnTo>
                    <a:lnTo>
                      <a:pt x="526" y="608"/>
                    </a:lnTo>
                    <a:lnTo>
                      <a:pt x="512" y="616"/>
                    </a:lnTo>
                    <a:lnTo>
                      <a:pt x="498" y="624"/>
                    </a:lnTo>
                    <a:lnTo>
                      <a:pt x="484" y="632"/>
                    </a:lnTo>
                    <a:lnTo>
                      <a:pt x="468" y="640"/>
                    </a:lnTo>
                    <a:lnTo>
                      <a:pt x="454" y="644"/>
                    </a:lnTo>
                    <a:lnTo>
                      <a:pt x="438" y="650"/>
                    </a:lnTo>
                    <a:lnTo>
                      <a:pt x="422" y="654"/>
                    </a:lnTo>
                    <a:lnTo>
                      <a:pt x="406" y="658"/>
                    </a:lnTo>
                    <a:lnTo>
                      <a:pt x="390" y="662"/>
                    </a:lnTo>
                    <a:lnTo>
                      <a:pt x="372" y="664"/>
                    </a:lnTo>
                    <a:lnTo>
                      <a:pt x="356" y="664"/>
                    </a:lnTo>
                    <a:lnTo>
                      <a:pt x="338" y="666"/>
                    </a:lnTo>
                    <a:lnTo>
                      <a:pt x="320" y="664"/>
                    </a:lnTo>
                    <a:lnTo>
                      <a:pt x="304" y="664"/>
                    </a:lnTo>
                    <a:lnTo>
                      <a:pt x="286" y="662"/>
                    </a:lnTo>
                    <a:lnTo>
                      <a:pt x="270" y="658"/>
                    </a:lnTo>
                    <a:lnTo>
                      <a:pt x="254" y="654"/>
                    </a:lnTo>
                    <a:lnTo>
                      <a:pt x="238" y="650"/>
                    </a:lnTo>
                    <a:lnTo>
                      <a:pt x="222" y="644"/>
                    </a:lnTo>
                    <a:lnTo>
                      <a:pt x="206" y="640"/>
                    </a:lnTo>
                    <a:lnTo>
                      <a:pt x="192" y="632"/>
                    </a:lnTo>
                    <a:lnTo>
                      <a:pt x="178" y="624"/>
                    </a:lnTo>
                    <a:lnTo>
                      <a:pt x="162" y="616"/>
                    </a:lnTo>
                    <a:lnTo>
                      <a:pt x="150" y="608"/>
                    </a:lnTo>
                    <a:lnTo>
                      <a:pt x="136" y="598"/>
                    </a:lnTo>
                    <a:lnTo>
                      <a:pt x="124" y="590"/>
                    </a:lnTo>
                    <a:lnTo>
                      <a:pt x="112" y="578"/>
                    </a:lnTo>
                    <a:lnTo>
                      <a:pt x="100" y="568"/>
                    </a:lnTo>
                    <a:lnTo>
                      <a:pt x="88" y="556"/>
                    </a:lnTo>
                    <a:lnTo>
                      <a:pt x="78" y="544"/>
                    </a:lnTo>
                    <a:lnTo>
                      <a:pt x="68" y="532"/>
                    </a:lnTo>
                    <a:lnTo>
                      <a:pt x="58" y="518"/>
                    </a:lnTo>
                    <a:lnTo>
                      <a:pt x="50" y="504"/>
                    </a:lnTo>
                    <a:lnTo>
                      <a:pt x="42" y="490"/>
                    </a:lnTo>
                    <a:lnTo>
                      <a:pt x="34" y="476"/>
                    </a:lnTo>
                    <a:lnTo>
                      <a:pt x="26" y="462"/>
                    </a:lnTo>
                    <a:lnTo>
                      <a:pt x="20" y="446"/>
                    </a:lnTo>
                    <a:lnTo>
                      <a:pt x="16" y="432"/>
                    </a:lnTo>
                    <a:lnTo>
                      <a:pt x="10" y="416"/>
                    </a:lnTo>
                    <a:lnTo>
                      <a:pt x="8" y="400"/>
                    </a:lnTo>
                    <a:lnTo>
                      <a:pt x="4" y="384"/>
                    </a:lnTo>
                    <a:lnTo>
                      <a:pt x="2" y="366"/>
                    </a:lnTo>
                    <a:lnTo>
                      <a:pt x="0" y="350"/>
                    </a:lnTo>
                    <a:lnTo>
                      <a:pt x="0" y="332"/>
                    </a:lnTo>
                    <a:lnTo>
                      <a:pt x="0" y="316"/>
                    </a:lnTo>
                    <a:lnTo>
                      <a:pt x="2" y="298"/>
                    </a:lnTo>
                    <a:lnTo>
                      <a:pt x="4" y="282"/>
                    </a:lnTo>
                    <a:lnTo>
                      <a:pt x="8" y="266"/>
                    </a:lnTo>
                    <a:lnTo>
                      <a:pt x="10" y="250"/>
                    </a:lnTo>
                    <a:lnTo>
                      <a:pt x="16" y="234"/>
                    </a:lnTo>
                    <a:lnTo>
                      <a:pt x="20" y="218"/>
                    </a:lnTo>
                    <a:lnTo>
                      <a:pt x="26" y="204"/>
                    </a:lnTo>
                    <a:lnTo>
                      <a:pt x="34" y="188"/>
                    </a:lnTo>
                    <a:lnTo>
                      <a:pt x="42" y="174"/>
                    </a:lnTo>
                    <a:lnTo>
                      <a:pt x="50" y="160"/>
                    </a:lnTo>
                    <a:lnTo>
                      <a:pt x="58" y="146"/>
                    </a:lnTo>
                    <a:lnTo>
                      <a:pt x="68" y="134"/>
                    </a:lnTo>
                    <a:lnTo>
                      <a:pt x="78" y="122"/>
                    </a:lnTo>
                    <a:lnTo>
                      <a:pt x="88" y="110"/>
                    </a:lnTo>
                    <a:lnTo>
                      <a:pt x="100" y="98"/>
                    </a:lnTo>
                    <a:lnTo>
                      <a:pt x="112" y="86"/>
                    </a:lnTo>
                    <a:lnTo>
                      <a:pt x="124" y="76"/>
                    </a:lnTo>
                    <a:lnTo>
                      <a:pt x="136" y="66"/>
                    </a:lnTo>
                    <a:lnTo>
                      <a:pt x="150" y="58"/>
                    </a:lnTo>
                    <a:lnTo>
                      <a:pt x="162" y="48"/>
                    </a:lnTo>
                    <a:lnTo>
                      <a:pt x="178" y="40"/>
                    </a:lnTo>
                    <a:lnTo>
                      <a:pt x="192" y="32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8" y="16"/>
                    </a:lnTo>
                    <a:lnTo>
                      <a:pt x="254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4" y="2"/>
                    </a:lnTo>
                    <a:lnTo>
                      <a:pt x="320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E980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6" name="Freeform 23"/>
              <p:cNvSpPr>
                <a:spLocks/>
              </p:cNvSpPr>
              <p:nvPr/>
            </p:nvSpPr>
            <p:spPr bwMode="auto">
              <a:xfrm>
                <a:off x="1311614" y="1143000"/>
                <a:ext cx="1374098" cy="1295400"/>
              </a:xfrm>
              <a:custGeom>
                <a:avLst/>
                <a:gdLst/>
                <a:ahLst/>
                <a:cxnLst>
                  <a:cxn ang="0">
                    <a:pos x="374" y="2"/>
                  </a:cxn>
                  <a:cxn ang="0">
                    <a:pos x="424" y="10"/>
                  </a:cxn>
                  <a:cxn ang="0">
                    <a:pos x="470" y="26"/>
                  </a:cxn>
                  <a:cxn ang="0">
                    <a:pos x="514" y="48"/>
                  </a:cxn>
                  <a:cxn ang="0">
                    <a:pos x="554" y="76"/>
                  </a:cxn>
                  <a:cxn ang="0">
                    <a:pos x="590" y="110"/>
                  </a:cxn>
                  <a:cxn ang="0">
                    <a:pos x="620" y="148"/>
                  </a:cxn>
                  <a:cxn ang="0">
                    <a:pos x="644" y="190"/>
                  </a:cxn>
                  <a:cxn ang="0">
                    <a:pos x="662" y="234"/>
                  </a:cxn>
                  <a:cxn ang="0">
                    <a:pos x="674" y="284"/>
                  </a:cxn>
                  <a:cxn ang="0">
                    <a:pos x="678" y="334"/>
                  </a:cxn>
                  <a:cxn ang="0">
                    <a:pos x="674" y="384"/>
                  </a:cxn>
                  <a:cxn ang="0">
                    <a:pos x="662" y="434"/>
                  </a:cxn>
                  <a:cxn ang="0">
                    <a:pos x="644" y="478"/>
                  </a:cxn>
                  <a:cxn ang="0">
                    <a:pos x="620" y="520"/>
                  </a:cxn>
                  <a:cxn ang="0">
                    <a:pos x="590" y="558"/>
                  </a:cxn>
                  <a:cxn ang="0">
                    <a:pos x="554" y="592"/>
                  </a:cxn>
                  <a:cxn ang="0">
                    <a:pos x="514" y="620"/>
                  </a:cxn>
                  <a:cxn ang="0">
                    <a:pos x="470" y="642"/>
                  </a:cxn>
                  <a:cxn ang="0">
                    <a:pos x="424" y="658"/>
                  </a:cxn>
                  <a:cxn ang="0">
                    <a:pos x="374" y="666"/>
                  </a:cxn>
                  <a:cxn ang="0">
                    <a:pos x="322" y="668"/>
                  </a:cxn>
                  <a:cxn ang="0">
                    <a:pos x="270" y="662"/>
                  </a:cxn>
                  <a:cxn ang="0">
                    <a:pos x="222" y="648"/>
                  </a:cxn>
                  <a:cxn ang="0">
                    <a:pos x="178" y="628"/>
                  </a:cxn>
                  <a:cxn ang="0">
                    <a:pos x="136" y="602"/>
                  </a:cxn>
                  <a:cxn ang="0">
                    <a:pos x="100" y="570"/>
                  </a:cxn>
                  <a:cxn ang="0">
                    <a:pos x="68" y="534"/>
                  </a:cxn>
                  <a:cxn ang="0">
                    <a:pos x="40" y="494"/>
                  </a:cxn>
                  <a:cxn ang="0">
                    <a:pos x="20" y="448"/>
                  </a:cxn>
                  <a:cxn ang="0">
                    <a:pos x="6" y="402"/>
                  </a:cxn>
                  <a:cxn ang="0">
                    <a:pos x="0" y="352"/>
                  </a:cxn>
                  <a:cxn ang="0">
                    <a:pos x="2" y="300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8" y="122"/>
                  </a:cxn>
                  <a:cxn ang="0">
                    <a:pos x="110" y="88"/>
                  </a:cxn>
                  <a:cxn ang="0">
                    <a:pos x="150" y="58"/>
                  </a:cxn>
                  <a:cxn ang="0">
                    <a:pos x="192" y="34"/>
                  </a:cxn>
                  <a:cxn ang="0">
                    <a:pos x="238" y="16"/>
                  </a:cxn>
                  <a:cxn ang="0">
                    <a:pos x="288" y="4"/>
                  </a:cxn>
                  <a:cxn ang="0">
                    <a:pos x="338" y="0"/>
                  </a:cxn>
                </a:cxnLst>
                <a:rect l="0" t="0" r="r" b="b"/>
                <a:pathLst>
                  <a:path w="678" h="668">
                    <a:moveTo>
                      <a:pt x="338" y="0"/>
                    </a:moveTo>
                    <a:lnTo>
                      <a:pt x="356" y="0"/>
                    </a:lnTo>
                    <a:lnTo>
                      <a:pt x="374" y="2"/>
                    </a:lnTo>
                    <a:lnTo>
                      <a:pt x="390" y="4"/>
                    </a:lnTo>
                    <a:lnTo>
                      <a:pt x="408" y="6"/>
                    </a:lnTo>
                    <a:lnTo>
                      <a:pt x="424" y="10"/>
                    </a:lnTo>
                    <a:lnTo>
                      <a:pt x="440" y="16"/>
                    </a:lnTo>
                    <a:lnTo>
                      <a:pt x="456" y="20"/>
                    </a:lnTo>
                    <a:lnTo>
                      <a:pt x="470" y="26"/>
                    </a:lnTo>
                    <a:lnTo>
                      <a:pt x="486" y="34"/>
                    </a:lnTo>
                    <a:lnTo>
                      <a:pt x="500" y="40"/>
                    </a:lnTo>
                    <a:lnTo>
                      <a:pt x="514" y="48"/>
                    </a:lnTo>
                    <a:lnTo>
                      <a:pt x="528" y="58"/>
                    </a:lnTo>
                    <a:lnTo>
                      <a:pt x="542" y="66"/>
                    </a:lnTo>
                    <a:lnTo>
                      <a:pt x="554" y="76"/>
                    </a:lnTo>
                    <a:lnTo>
                      <a:pt x="566" y="88"/>
                    </a:lnTo>
                    <a:lnTo>
                      <a:pt x="578" y="98"/>
                    </a:lnTo>
                    <a:lnTo>
                      <a:pt x="590" y="110"/>
                    </a:lnTo>
                    <a:lnTo>
                      <a:pt x="600" y="122"/>
                    </a:lnTo>
                    <a:lnTo>
                      <a:pt x="610" y="134"/>
                    </a:lnTo>
                    <a:lnTo>
                      <a:pt x="620" y="148"/>
                    </a:lnTo>
                    <a:lnTo>
                      <a:pt x="628" y="162"/>
                    </a:lnTo>
                    <a:lnTo>
                      <a:pt x="636" y="176"/>
                    </a:lnTo>
                    <a:lnTo>
                      <a:pt x="644" y="190"/>
                    </a:lnTo>
                    <a:lnTo>
                      <a:pt x="652" y="204"/>
                    </a:lnTo>
                    <a:lnTo>
                      <a:pt x="658" y="220"/>
                    </a:lnTo>
                    <a:lnTo>
                      <a:pt x="662" y="234"/>
                    </a:lnTo>
                    <a:lnTo>
                      <a:pt x="668" y="250"/>
                    </a:lnTo>
                    <a:lnTo>
                      <a:pt x="672" y="266"/>
                    </a:lnTo>
                    <a:lnTo>
                      <a:pt x="674" y="284"/>
                    </a:lnTo>
                    <a:lnTo>
                      <a:pt x="676" y="300"/>
                    </a:lnTo>
                    <a:lnTo>
                      <a:pt x="678" y="316"/>
                    </a:lnTo>
                    <a:lnTo>
                      <a:pt x="678" y="334"/>
                    </a:lnTo>
                    <a:lnTo>
                      <a:pt x="678" y="352"/>
                    </a:lnTo>
                    <a:lnTo>
                      <a:pt x="676" y="368"/>
                    </a:lnTo>
                    <a:lnTo>
                      <a:pt x="674" y="384"/>
                    </a:lnTo>
                    <a:lnTo>
                      <a:pt x="672" y="402"/>
                    </a:lnTo>
                    <a:lnTo>
                      <a:pt x="668" y="418"/>
                    </a:lnTo>
                    <a:lnTo>
                      <a:pt x="662" y="434"/>
                    </a:lnTo>
                    <a:lnTo>
                      <a:pt x="658" y="448"/>
                    </a:lnTo>
                    <a:lnTo>
                      <a:pt x="652" y="464"/>
                    </a:lnTo>
                    <a:lnTo>
                      <a:pt x="644" y="478"/>
                    </a:lnTo>
                    <a:lnTo>
                      <a:pt x="636" y="494"/>
                    </a:lnTo>
                    <a:lnTo>
                      <a:pt x="628" y="508"/>
                    </a:lnTo>
                    <a:lnTo>
                      <a:pt x="620" y="520"/>
                    </a:lnTo>
                    <a:lnTo>
                      <a:pt x="610" y="534"/>
                    </a:lnTo>
                    <a:lnTo>
                      <a:pt x="600" y="546"/>
                    </a:lnTo>
                    <a:lnTo>
                      <a:pt x="590" y="558"/>
                    </a:lnTo>
                    <a:lnTo>
                      <a:pt x="578" y="570"/>
                    </a:lnTo>
                    <a:lnTo>
                      <a:pt x="566" y="582"/>
                    </a:lnTo>
                    <a:lnTo>
                      <a:pt x="554" y="592"/>
                    </a:lnTo>
                    <a:lnTo>
                      <a:pt x="542" y="602"/>
                    </a:lnTo>
                    <a:lnTo>
                      <a:pt x="528" y="612"/>
                    </a:lnTo>
                    <a:lnTo>
                      <a:pt x="514" y="620"/>
                    </a:lnTo>
                    <a:lnTo>
                      <a:pt x="500" y="628"/>
                    </a:lnTo>
                    <a:lnTo>
                      <a:pt x="486" y="636"/>
                    </a:lnTo>
                    <a:lnTo>
                      <a:pt x="470" y="642"/>
                    </a:lnTo>
                    <a:lnTo>
                      <a:pt x="456" y="648"/>
                    </a:lnTo>
                    <a:lnTo>
                      <a:pt x="440" y="654"/>
                    </a:lnTo>
                    <a:lnTo>
                      <a:pt x="424" y="658"/>
                    </a:lnTo>
                    <a:lnTo>
                      <a:pt x="408" y="662"/>
                    </a:lnTo>
                    <a:lnTo>
                      <a:pt x="390" y="664"/>
                    </a:lnTo>
                    <a:lnTo>
                      <a:pt x="374" y="666"/>
                    </a:lnTo>
                    <a:lnTo>
                      <a:pt x="356" y="668"/>
                    </a:lnTo>
                    <a:lnTo>
                      <a:pt x="338" y="668"/>
                    </a:lnTo>
                    <a:lnTo>
                      <a:pt x="322" y="668"/>
                    </a:lnTo>
                    <a:lnTo>
                      <a:pt x="304" y="666"/>
                    </a:lnTo>
                    <a:lnTo>
                      <a:pt x="288" y="664"/>
                    </a:lnTo>
                    <a:lnTo>
                      <a:pt x="270" y="662"/>
                    </a:lnTo>
                    <a:lnTo>
                      <a:pt x="254" y="658"/>
                    </a:lnTo>
                    <a:lnTo>
                      <a:pt x="238" y="654"/>
                    </a:lnTo>
                    <a:lnTo>
                      <a:pt x="222" y="648"/>
                    </a:lnTo>
                    <a:lnTo>
                      <a:pt x="208" y="642"/>
                    </a:lnTo>
                    <a:lnTo>
                      <a:pt x="192" y="636"/>
                    </a:lnTo>
                    <a:lnTo>
                      <a:pt x="178" y="628"/>
                    </a:lnTo>
                    <a:lnTo>
                      <a:pt x="164" y="620"/>
                    </a:lnTo>
                    <a:lnTo>
                      <a:pt x="150" y="612"/>
                    </a:lnTo>
                    <a:lnTo>
                      <a:pt x="136" y="602"/>
                    </a:lnTo>
                    <a:lnTo>
                      <a:pt x="124" y="592"/>
                    </a:lnTo>
                    <a:lnTo>
                      <a:pt x="110" y="582"/>
                    </a:lnTo>
                    <a:lnTo>
                      <a:pt x="100" y="570"/>
                    </a:lnTo>
                    <a:lnTo>
                      <a:pt x="88" y="558"/>
                    </a:lnTo>
                    <a:lnTo>
                      <a:pt x="78" y="546"/>
                    </a:lnTo>
                    <a:lnTo>
                      <a:pt x="68" y="534"/>
                    </a:lnTo>
                    <a:lnTo>
                      <a:pt x="58" y="520"/>
                    </a:lnTo>
                    <a:lnTo>
                      <a:pt x="48" y="508"/>
                    </a:lnTo>
                    <a:lnTo>
                      <a:pt x="40" y="494"/>
                    </a:lnTo>
                    <a:lnTo>
                      <a:pt x="34" y="478"/>
                    </a:lnTo>
                    <a:lnTo>
                      <a:pt x="26" y="464"/>
                    </a:lnTo>
                    <a:lnTo>
                      <a:pt x="20" y="448"/>
                    </a:lnTo>
                    <a:lnTo>
                      <a:pt x="14" y="434"/>
                    </a:lnTo>
                    <a:lnTo>
                      <a:pt x="10" y="418"/>
                    </a:lnTo>
                    <a:lnTo>
                      <a:pt x="6" y="402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2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4" y="284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4" y="190"/>
                    </a:lnTo>
                    <a:lnTo>
                      <a:pt x="40" y="176"/>
                    </a:lnTo>
                    <a:lnTo>
                      <a:pt x="48" y="162"/>
                    </a:lnTo>
                    <a:lnTo>
                      <a:pt x="58" y="148"/>
                    </a:lnTo>
                    <a:lnTo>
                      <a:pt x="68" y="134"/>
                    </a:lnTo>
                    <a:lnTo>
                      <a:pt x="78" y="122"/>
                    </a:lnTo>
                    <a:lnTo>
                      <a:pt x="88" y="110"/>
                    </a:lnTo>
                    <a:lnTo>
                      <a:pt x="100" y="98"/>
                    </a:lnTo>
                    <a:lnTo>
                      <a:pt x="110" y="88"/>
                    </a:lnTo>
                    <a:lnTo>
                      <a:pt x="124" y="76"/>
                    </a:lnTo>
                    <a:lnTo>
                      <a:pt x="136" y="66"/>
                    </a:lnTo>
                    <a:lnTo>
                      <a:pt x="150" y="58"/>
                    </a:lnTo>
                    <a:lnTo>
                      <a:pt x="164" y="48"/>
                    </a:lnTo>
                    <a:lnTo>
                      <a:pt x="178" y="40"/>
                    </a:lnTo>
                    <a:lnTo>
                      <a:pt x="192" y="34"/>
                    </a:lnTo>
                    <a:lnTo>
                      <a:pt x="208" y="26"/>
                    </a:lnTo>
                    <a:lnTo>
                      <a:pt x="222" y="20"/>
                    </a:lnTo>
                    <a:lnTo>
                      <a:pt x="238" y="16"/>
                    </a:lnTo>
                    <a:lnTo>
                      <a:pt x="254" y="10"/>
                    </a:lnTo>
                    <a:lnTo>
                      <a:pt x="270" y="6"/>
                    </a:lnTo>
                    <a:lnTo>
                      <a:pt x="288" y="4"/>
                    </a:lnTo>
                    <a:lnTo>
                      <a:pt x="304" y="2"/>
                    </a:lnTo>
                    <a:lnTo>
                      <a:pt x="322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7" name="Freeform 24"/>
              <p:cNvSpPr>
                <a:spLocks/>
              </p:cNvSpPr>
              <p:nvPr/>
            </p:nvSpPr>
            <p:spPr bwMode="auto">
              <a:xfrm>
                <a:off x="1352147" y="1154635"/>
                <a:ext cx="1305190" cy="1248859"/>
              </a:xfrm>
              <a:custGeom>
                <a:avLst/>
                <a:gdLst/>
                <a:ahLst/>
                <a:cxnLst>
                  <a:cxn ang="0">
                    <a:pos x="354" y="2"/>
                  </a:cxn>
                  <a:cxn ang="0">
                    <a:pos x="402" y="10"/>
                  </a:cxn>
                  <a:cxn ang="0">
                    <a:pos x="446" y="26"/>
                  </a:cxn>
                  <a:cxn ang="0">
                    <a:pos x="488" y="48"/>
                  </a:cxn>
                  <a:cxn ang="0">
                    <a:pos x="526" y="74"/>
                  </a:cxn>
                  <a:cxn ang="0">
                    <a:pos x="560" y="106"/>
                  </a:cxn>
                  <a:cxn ang="0">
                    <a:pos x="588" y="142"/>
                  </a:cxn>
                  <a:cxn ang="0">
                    <a:pos x="612" y="182"/>
                  </a:cxn>
                  <a:cxn ang="0">
                    <a:pos x="628" y="226"/>
                  </a:cxn>
                  <a:cxn ang="0">
                    <a:pos x="640" y="274"/>
                  </a:cxn>
                  <a:cxn ang="0">
                    <a:pos x="644" y="322"/>
                  </a:cxn>
                  <a:cxn ang="0">
                    <a:pos x="640" y="370"/>
                  </a:cxn>
                  <a:cxn ang="0">
                    <a:pos x="628" y="418"/>
                  </a:cxn>
                  <a:cxn ang="0">
                    <a:pos x="612" y="460"/>
                  </a:cxn>
                  <a:cxn ang="0">
                    <a:pos x="588" y="502"/>
                  </a:cxn>
                  <a:cxn ang="0">
                    <a:pos x="560" y="538"/>
                  </a:cxn>
                  <a:cxn ang="0">
                    <a:pos x="526" y="570"/>
                  </a:cxn>
                  <a:cxn ang="0">
                    <a:pos x="488" y="596"/>
                  </a:cxn>
                  <a:cxn ang="0">
                    <a:pos x="446" y="618"/>
                  </a:cxn>
                  <a:cxn ang="0">
                    <a:pos x="402" y="634"/>
                  </a:cxn>
                  <a:cxn ang="0">
                    <a:pos x="354" y="642"/>
                  </a:cxn>
                  <a:cxn ang="0">
                    <a:pos x="306" y="642"/>
                  </a:cxn>
                  <a:cxn ang="0">
                    <a:pos x="256" y="636"/>
                  </a:cxn>
                  <a:cxn ang="0">
                    <a:pos x="212" y="624"/>
                  </a:cxn>
                  <a:cxn ang="0">
                    <a:pos x="168" y="604"/>
                  </a:cxn>
                  <a:cxn ang="0">
                    <a:pos x="130" y="580"/>
                  </a:cxn>
                  <a:cxn ang="0">
                    <a:pos x="94" y="548"/>
                  </a:cxn>
                  <a:cxn ang="0">
                    <a:pos x="64" y="514"/>
                  </a:cxn>
                  <a:cxn ang="0">
                    <a:pos x="38" y="474"/>
                  </a:cxn>
                  <a:cxn ang="0">
                    <a:pos x="20" y="432"/>
                  </a:cxn>
                  <a:cxn ang="0">
                    <a:pos x="6" y="386"/>
                  </a:cxn>
                  <a:cxn ang="0">
                    <a:pos x="0" y="338"/>
                  </a:cxn>
                  <a:cxn ang="0">
                    <a:pos x="2" y="290"/>
                  </a:cxn>
                  <a:cxn ang="0">
                    <a:pos x="10" y="242"/>
                  </a:cxn>
                  <a:cxn ang="0">
                    <a:pos x="26" y="198"/>
                  </a:cxn>
                  <a:cxn ang="0">
                    <a:pos x="46" y="156"/>
                  </a:cxn>
                  <a:cxn ang="0">
                    <a:pos x="74" y="118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2" y="4"/>
                  </a:cxn>
                  <a:cxn ang="0">
                    <a:pos x="322" y="0"/>
                  </a:cxn>
                </a:cxnLst>
                <a:rect l="0" t="0" r="r" b="b"/>
                <a:pathLst>
                  <a:path w="644" h="644">
                    <a:moveTo>
                      <a:pt x="322" y="0"/>
                    </a:moveTo>
                    <a:lnTo>
                      <a:pt x="338" y="2"/>
                    </a:lnTo>
                    <a:lnTo>
                      <a:pt x="354" y="2"/>
                    </a:lnTo>
                    <a:lnTo>
                      <a:pt x="370" y="4"/>
                    </a:lnTo>
                    <a:lnTo>
                      <a:pt x="386" y="8"/>
                    </a:lnTo>
                    <a:lnTo>
                      <a:pt x="402" y="10"/>
                    </a:lnTo>
                    <a:lnTo>
                      <a:pt x="418" y="16"/>
                    </a:lnTo>
                    <a:lnTo>
                      <a:pt x="432" y="20"/>
                    </a:lnTo>
                    <a:lnTo>
                      <a:pt x="446" y="26"/>
                    </a:lnTo>
                    <a:lnTo>
                      <a:pt x="460" y="32"/>
                    </a:lnTo>
                    <a:lnTo>
                      <a:pt x="474" y="40"/>
                    </a:lnTo>
                    <a:lnTo>
                      <a:pt x="488" y="48"/>
                    </a:lnTo>
                    <a:lnTo>
                      <a:pt x="502" y="56"/>
                    </a:lnTo>
                    <a:lnTo>
                      <a:pt x="514" y="64"/>
                    </a:lnTo>
                    <a:lnTo>
                      <a:pt x="526" y="74"/>
                    </a:lnTo>
                    <a:lnTo>
                      <a:pt x="538" y="84"/>
                    </a:lnTo>
                    <a:lnTo>
                      <a:pt x="550" y="94"/>
                    </a:lnTo>
                    <a:lnTo>
                      <a:pt x="560" y="106"/>
                    </a:lnTo>
                    <a:lnTo>
                      <a:pt x="570" y="118"/>
                    </a:lnTo>
                    <a:lnTo>
                      <a:pt x="580" y="130"/>
                    </a:lnTo>
                    <a:lnTo>
                      <a:pt x="588" y="142"/>
                    </a:lnTo>
                    <a:lnTo>
                      <a:pt x="596" y="156"/>
                    </a:lnTo>
                    <a:lnTo>
                      <a:pt x="604" y="170"/>
                    </a:lnTo>
                    <a:lnTo>
                      <a:pt x="612" y="182"/>
                    </a:lnTo>
                    <a:lnTo>
                      <a:pt x="618" y="198"/>
                    </a:lnTo>
                    <a:lnTo>
                      <a:pt x="624" y="212"/>
                    </a:lnTo>
                    <a:lnTo>
                      <a:pt x="628" y="226"/>
                    </a:lnTo>
                    <a:lnTo>
                      <a:pt x="634" y="242"/>
                    </a:lnTo>
                    <a:lnTo>
                      <a:pt x="636" y="258"/>
                    </a:lnTo>
                    <a:lnTo>
                      <a:pt x="640" y="274"/>
                    </a:lnTo>
                    <a:lnTo>
                      <a:pt x="642" y="290"/>
                    </a:lnTo>
                    <a:lnTo>
                      <a:pt x="644" y="306"/>
                    </a:lnTo>
                    <a:lnTo>
                      <a:pt x="644" y="322"/>
                    </a:lnTo>
                    <a:lnTo>
                      <a:pt x="644" y="338"/>
                    </a:lnTo>
                    <a:lnTo>
                      <a:pt x="642" y="354"/>
                    </a:lnTo>
                    <a:lnTo>
                      <a:pt x="640" y="370"/>
                    </a:lnTo>
                    <a:lnTo>
                      <a:pt x="636" y="386"/>
                    </a:lnTo>
                    <a:lnTo>
                      <a:pt x="634" y="402"/>
                    </a:lnTo>
                    <a:lnTo>
                      <a:pt x="628" y="418"/>
                    </a:lnTo>
                    <a:lnTo>
                      <a:pt x="624" y="432"/>
                    </a:lnTo>
                    <a:lnTo>
                      <a:pt x="618" y="446"/>
                    </a:lnTo>
                    <a:lnTo>
                      <a:pt x="612" y="460"/>
                    </a:lnTo>
                    <a:lnTo>
                      <a:pt x="604" y="474"/>
                    </a:lnTo>
                    <a:lnTo>
                      <a:pt x="596" y="488"/>
                    </a:lnTo>
                    <a:lnTo>
                      <a:pt x="588" y="502"/>
                    </a:lnTo>
                    <a:lnTo>
                      <a:pt x="580" y="514"/>
                    </a:lnTo>
                    <a:lnTo>
                      <a:pt x="570" y="526"/>
                    </a:lnTo>
                    <a:lnTo>
                      <a:pt x="560" y="538"/>
                    </a:lnTo>
                    <a:lnTo>
                      <a:pt x="550" y="548"/>
                    </a:lnTo>
                    <a:lnTo>
                      <a:pt x="538" y="560"/>
                    </a:lnTo>
                    <a:lnTo>
                      <a:pt x="526" y="570"/>
                    </a:lnTo>
                    <a:lnTo>
                      <a:pt x="514" y="580"/>
                    </a:lnTo>
                    <a:lnTo>
                      <a:pt x="502" y="588"/>
                    </a:lnTo>
                    <a:lnTo>
                      <a:pt x="488" y="596"/>
                    </a:lnTo>
                    <a:lnTo>
                      <a:pt x="474" y="604"/>
                    </a:lnTo>
                    <a:lnTo>
                      <a:pt x="460" y="612"/>
                    </a:lnTo>
                    <a:lnTo>
                      <a:pt x="446" y="618"/>
                    </a:lnTo>
                    <a:lnTo>
                      <a:pt x="432" y="624"/>
                    </a:lnTo>
                    <a:lnTo>
                      <a:pt x="418" y="628"/>
                    </a:lnTo>
                    <a:lnTo>
                      <a:pt x="402" y="634"/>
                    </a:lnTo>
                    <a:lnTo>
                      <a:pt x="386" y="636"/>
                    </a:lnTo>
                    <a:lnTo>
                      <a:pt x="370" y="640"/>
                    </a:lnTo>
                    <a:lnTo>
                      <a:pt x="354" y="642"/>
                    </a:lnTo>
                    <a:lnTo>
                      <a:pt x="338" y="642"/>
                    </a:lnTo>
                    <a:lnTo>
                      <a:pt x="322" y="644"/>
                    </a:lnTo>
                    <a:lnTo>
                      <a:pt x="306" y="642"/>
                    </a:lnTo>
                    <a:lnTo>
                      <a:pt x="288" y="642"/>
                    </a:lnTo>
                    <a:lnTo>
                      <a:pt x="272" y="640"/>
                    </a:lnTo>
                    <a:lnTo>
                      <a:pt x="256" y="636"/>
                    </a:lnTo>
                    <a:lnTo>
                      <a:pt x="242" y="634"/>
                    </a:lnTo>
                    <a:lnTo>
                      <a:pt x="226" y="628"/>
                    </a:lnTo>
                    <a:lnTo>
                      <a:pt x="212" y="624"/>
                    </a:lnTo>
                    <a:lnTo>
                      <a:pt x="196" y="618"/>
                    </a:lnTo>
                    <a:lnTo>
                      <a:pt x="182" y="612"/>
                    </a:lnTo>
                    <a:lnTo>
                      <a:pt x="168" y="604"/>
                    </a:lnTo>
                    <a:lnTo>
                      <a:pt x="156" y="596"/>
                    </a:lnTo>
                    <a:lnTo>
                      <a:pt x="142" y="588"/>
                    </a:lnTo>
                    <a:lnTo>
                      <a:pt x="130" y="580"/>
                    </a:lnTo>
                    <a:lnTo>
                      <a:pt x="118" y="570"/>
                    </a:lnTo>
                    <a:lnTo>
                      <a:pt x="106" y="560"/>
                    </a:lnTo>
                    <a:lnTo>
                      <a:pt x="94" y="548"/>
                    </a:lnTo>
                    <a:lnTo>
                      <a:pt x="84" y="538"/>
                    </a:lnTo>
                    <a:lnTo>
                      <a:pt x="74" y="526"/>
                    </a:lnTo>
                    <a:lnTo>
                      <a:pt x="64" y="514"/>
                    </a:lnTo>
                    <a:lnTo>
                      <a:pt x="54" y="502"/>
                    </a:lnTo>
                    <a:lnTo>
                      <a:pt x="46" y="488"/>
                    </a:lnTo>
                    <a:lnTo>
                      <a:pt x="38" y="474"/>
                    </a:lnTo>
                    <a:lnTo>
                      <a:pt x="32" y="460"/>
                    </a:lnTo>
                    <a:lnTo>
                      <a:pt x="26" y="446"/>
                    </a:lnTo>
                    <a:lnTo>
                      <a:pt x="20" y="432"/>
                    </a:lnTo>
                    <a:lnTo>
                      <a:pt x="14" y="418"/>
                    </a:lnTo>
                    <a:lnTo>
                      <a:pt x="10" y="402"/>
                    </a:lnTo>
                    <a:lnTo>
                      <a:pt x="6" y="386"/>
                    </a:lnTo>
                    <a:lnTo>
                      <a:pt x="4" y="370"/>
                    </a:lnTo>
                    <a:lnTo>
                      <a:pt x="2" y="354"/>
                    </a:lnTo>
                    <a:lnTo>
                      <a:pt x="0" y="338"/>
                    </a:lnTo>
                    <a:lnTo>
                      <a:pt x="0" y="322"/>
                    </a:lnTo>
                    <a:lnTo>
                      <a:pt x="0" y="306"/>
                    </a:lnTo>
                    <a:lnTo>
                      <a:pt x="2" y="290"/>
                    </a:lnTo>
                    <a:lnTo>
                      <a:pt x="4" y="274"/>
                    </a:lnTo>
                    <a:lnTo>
                      <a:pt x="6" y="258"/>
                    </a:lnTo>
                    <a:lnTo>
                      <a:pt x="10" y="242"/>
                    </a:lnTo>
                    <a:lnTo>
                      <a:pt x="14" y="226"/>
                    </a:lnTo>
                    <a:lnTo>
                      <a:pt x="20" y="212"/>
                    </a:lnTo>
                    <a:lnTo>
                      <a:pt x="26" y="198"/>
                    </a:lnTo>
                    <a:lnTo>
                      <a:pt x="32" y="182"/>
                    </a:lnTo>
                    <a:lnTo>
                      <a:pt x="38" y="170"/>
                    </a:lnTo>
                    <a:lnTo>
                      <a:pt x="46" y="156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4" y="118"/>
                    </a:lnTo>
                    <a:lnTo>
                      <a:pt x="84" y="106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8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6" y="26"/>
                    </a:lnTo>
                    <a:lnTo>
                      <a:pt x="212" y="20"/>
                    </a:lnTo>
                    <a:lnTo>
                      <a:pt x="226" y="16"/>
                    </a:lnTo>
                    <a:lnTo>
                      <a:pt x="242" y="10"/>
                    </a:lnTo>
                    <a:lnTo>
                      <a:pt x="256" y="8"/>
                    </a:lnTo>
                    <a:lnTo>
                      <a:pt x="272" y="4"/>
                    </a:lnTo>
                    <a:lnTo>
                      <a:pt x="288" y="2"/>
                    </a:lnTo>
                    <a:lnTo>
                      <a:pt x="306" y="2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F4BB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8" name="Freeform 25"/>
              <p:cNvSpPr>
                <a:spLocks/>
              </p:cNvSpPr>
              <p:nvPr/>
            </p:nvSpPr>
            <p:spPr bwMode="auto">
              <a:xfrm>
                <a:off x="1368361" y="1174028"/>
                <a:ext cx="1272763" cy="1210074"/>
              </a:xfrm>
              <a:custGeom>
                <a:avLst/>
                <a:gdLst/>
                <a:ahLst/>
                <a:cxnLst>
                  <a:cxn ang="0">
                    <a:pos x="346" y="2"/>
                  </a:cxn>
                  <a:cxn ang="0">
                    <a:pos x="392" y="10"/>
                  </a:cxn>
                  <a:cxn ang="0">
                    <a:pos x="436" y="24"/>
                  </a:cxn>
                  <a:cxn ang="0">
                    <a:pos x="476" y="44"/>
                  </a:cxn>
                  <a:cxn ang="0">
                    <a:pos x="514" y="70"/>
                  </a:cxn>
                  <a:cxn ang="0">
                    <a:pos x="546" y="102"/>
                  </a:cxn>
                  <a:cxn ang="0">
                    <a:pos x="574" y="138"/>
                  </a:cxn>
                  <a:cxn ang="0">
                    <a:pos x="598" y="176"/>
                  </a:cxn>
                  <a:cxn ang="0">
                    <a:pos x="614" y="218"/>
                  </a:cxn>
                  <a:cxn ang="0">
                    <a:pos x="624" y="264"/>
                  </a:cxn>
                  <a:cxn ang="0">
                    <a:pos x="628" y="312"/>
                  </a:cxn>
                  <a:cxn ang="0">
                    <a:pos x="624" y="358"/>
                  </a:cxn>
                  <a:cxn ang="0">
                    <a:pos x="614" y="404"/>
                  </a:cxn>
                  <a:cxn ang="0">
                    <a:pos x="598" y="446"/>
                  </a:cxn>
                  <a:cxn ang="0">
                    <a:pos x="574" y="486"/>
                  </a:cxn>
                  <a:cxn ang="0">
                    <a:pos x="546" y="520"/>
                  </a:cxn>
                  <a:cxn ang="0">
                    <a:pos x="514" y="552"/>
                  </a:cxn>
                  <a:cxn ang="0">
                    <a:pos x="476" y="578"/>
                  </a:cxn>
                  <a:cxn ang="0">
                    <a:pos x="436" y="598"/>
                  </a:cxn>
                  <a:cxn ang="0">
                    <a:pos x="392" y="614"/>
                  </a:cxn>
                  <a:cxn ang="0">
                    <a:pos x="346" y="622"/>
                  </a:cxn>
                  <a:cxn ang="0">
                    <a:pos x="298" y="622"/>
                  </a:cxn>
                  <a:cxn ang="0">
                    <a:pos x="250" y="618"/>
                  </a:cxn>
                  <a:cxn ang="0">
                    <a:pos x="206" y="604"/>
                  </a:cxn>
                  <a:cxn ang="0">
                    <a:pos x="164" y="586"/>
                  </a:cxn>
                  <a:cxn ang="0">
                    <a:pos x="126" y="562"/>
                  </a:cxn>
                  <a:cxn ang="0">
                    <a:pos x="92" y="532"/>
                  </a:cxn>
                  <a:cxn ang="0">
                    <a:pos x="62" y="498"/>
                  </a:cxn>
                  <a:cxn ang="0">
                    <a:pos x="38" y="460"/>
                  </a:cxn>
                  <a:cxn ang="0">
                    <a:pos x="18" y="418"/>
                  </a:cxn>
                  <a:cxn ang="0">
                    <a:pos x="6" y="374"/>
                  </a:cxn>
                  <a:cxn ang="0">
                    <a:pos x="0" y="328"/>
                  </a:cxn>
                  <a:cxn ang="0">
                    <a:pos x="0" y="280"/>
                  </a:cxn>
                  <a:cxn ang="0">
                    <a:pos x="10" y="234"/>
                  </a:cxn>
                  <a:cxn ang="0">
                    <a:pos x="24" y="190"/>
                  </a:cxn>
                  <a:cxn ang="0">
                    <a:pos x="44" y="150"/>
                  </a:cxn>
                  <a:cxn ang="0">
                    <a:pos x="72" y="114"/>
                  </a:cxn>
                  <a:cxn ang="0">
                    <a:pos x="102" y="80"/>
                  </a:cxn>
                  <a:cxn ang="0">
                    <a:pos x="138" y="52"/>
                  </a:cxn>
                  <a:cxn ang="0">
                    <a:pos x="178" y="30"/>
                  </a:cxn>
                  <a:cxn ang="0">
                    <a:pos x="220" y="14"/>
                  </a:cxn>
                  <a:cxn ang="0">
                    <a:pos x="266" y="4"/>
                  </a:cxn>
                  <a:cxn ang="0">
                    <a:pos x="314" y="0"/>
                  </a:cxn>
                </a:cxnLst>
                <a:rect l="0" t="0" r="r" b="b"/>
                <a:pathLst>
                  <a:path w="628" h="624">
                    <a:moveTo>
                      <a:pt x="314" y="0"/>
                    </a:moveTo>
                    <a:lnTo>
                      <a:pt x="330" y="0"/>
                    </a:lnTo>
                    <a:lnTo>
                      <a:pt x="346" y="2"/>
                    </a:lnTo>
                    <a:lnTo>
                      <a:pt x="362" y="4"/>
                    </a:lnTo>
                    <a:lnTo>
                      <a:pt x="376" y="6"/>
                    </a:lnTo>
                    <a:lnTo>
                      <a:pt x="392" y="10"/>
                    </a:lnTo>
                    <a:lnTo>
                      <a:pt x="408" y="14"/>
                    </a:lnTo>
                    <a:lnTo>
                      <a:pt x="422" y="18"/>
                    </a:lnTo>
                    <a:lnTo>
                      <a:pt x="436" y="24"/>
                    </a:lnTo>
                    <a:lnTo>
                      <a:pt x="450" y="30"/>
                    </a:lnTo>
                    <a:lnTo>
                      <a:pt x="464" y="38"/>
                    </a:lnTo>
                    <a:lnTo>
                      <a:pt x="476" y="44"/>
                    </a:lnTo>
                    <a:lnTo>
                      <a:pt x="490" y="52"/>
                    </a:lnTo>
                    <a:lnTo>
                      <a:pt x="502" y="62"/>
                    </a:lnTo>
                    <a:lnTo>
                      <a:pt x="514" y="70"/>
                    </a:lnTo>
                    <a:lnTo>
                      <a:pt x="524" y="80"/>
                    </a:lnTo>
                    <a:lnTo>
                      <a:pt x="536" y="92"/>
                    </a:lnTo>
                    <a:lnTo>
                      <a:pt x="546" y="102"/>
                    </a:lnTo>
                    <a:lnTo>
                      <a:pt x="556" y="114"/>
                    </a:lnTo>
                    <a:lnTo>
                      <a:pt x="566" y="124"/>
                    </a:lnTo>
                    <a:lnTo>
                      <a:pt x="574" y="138"/>
                    </a:lnTo>
                    <a:lnTo>
                      <a:pt x="582" y="150"/>
                    </a:lnTo>
                    <a:lnTo>
                      <a:pt x="590" y="162"/>
                    </a:lnTo>
                    <a:lnTo>
                      <a:pt x="598" y="176"/>
                    </a:lnTo>
                    <a:lnTo>
                      <a:pt x="604" y="190"/>
                    </a:lnTo>
                    <a:lnTo>
                      <a:pt x="610" y="204"/>
                    </a:lnTo>
                    <a:lnTo>
                      <a:pt x="614" y="218"/>
                    </a:lnTo>
                    <a:lnTo>
                      <a:pt x="618" y="234"/>
                    </a:lnTo>
                    <a:lnTo>
                      <a:pt x="622" y="248"/>
                    </a:lnTo>
                    <a:lnTo>
                      <a:pt x="624" y="264"/>
                    </a:lnTo>
                    <a:lnTo>
                      <a:pt x="626" y="280"/>
                    </a:lnTo>
                    <a:lnTo>
                      <a:pt x="628" y="296"/>
                    </a:lnTo>
                    <a:lnTo>
                      <a:pt x="628" y="312"/>
                    </a:lnTo>
                    <a:lnTo>
                      <a:pt x="628" y="328"/>
                    </a:lnTo>
                    <a:lnTo>
                      <a:pt x="626" y="344"/>
                    </a:lnTo>
                    <a:lnTo>
                      <a:pt x="624" y="358"/>
                    </a:lnTo>
                    <a:lnTo>
                      <a:pt x="622" y="374"/>
                    </a:lnTo>
                    <a:lnTo>
                      <a:pt x="618" y="390"/>
                    </a:lnTo>
                    <a:lnTo>
                      <a:pt x="614" y="404"/>
                    </a:lnTo>
                    <a:lnTo>
                      <a:pt x="610" y="418"/>
                    </a:lnTo>
                    <a:lnTo>
                      <a:pt x="604" y="432"/>
                    </a:lnTo>
                    <a:lnTo>
                      <a:pt x="598" y="446"/>
                    </a:lnTo>
                    <a:lnTo>
                      <a:pt x="590" y="460"/>
                    </a:lnTo>
                    <a:lnTo>
                      <a:pt x="582" y="472"/>
                    </a:lnTo>
                    <a:lnTo>
                      <a:pt x="574" y="486"/>
                    </a:lnTo>
                    <a:lnTo>
                      <a:pt x="566" y="498"/>
                    </a:lnTo>
                    <a:lnTo>
                      <a:pt x="556" y="510"/>
                    </a:lnTo>
                    <a:lnTo>
                      <a:pt x="546" y="520"/>
                    </a:lnTo>
                    <a:lnTo>
                      <a:pt x="536" y="532"/>
                    </a:lnTo>
                    <a:lnTo>
                      <a:pt x="524" y="542"/>
                    </a:lnTo>
                    <a:lnTo>
                      <a:pt x="514" y="552"/>
                    </a:lnTo>
                    <a:lnTo>
                      <a:pt x="502" y="562"/>
                    </a:lnTo>
                    <a:lnTo>
                      <a:pt x="490" y="570"/>
                    </a:lnTo>
                    <a:lnTo>
                      <a:pt x="476" y="578"/>
                    </a:lnTo>
                    <a:lnTo>
                      <a:pt x="464" y="586"/>
                    </a:lnTo>
                    <a:lnTo>
                      <a:pt x="450" y="592"/>
                    </a:lnTo>
                    <a:lnTo>
                      <a:pt x="436" y="598"/>
                    </a:lnTo>
                    <a:lnTo>
                      <a:pt x="422" y="604"/>
                    </a:lnTo>
                    <a:lnTo>
                      <a:pt x="408" y="610"/>
                    </a:lnTo>
                    <a:lnTo>
                      <a:pt x="392" y="614"/>
                    </a:lnTo>
                    <a:lnTo>
                      <a:pt x="376" y="618"/>
                    </a:lnTo>
                    <a:lnTo>
                      <a:pt x="362" y="620"/>
                    </a:lnTo>
                    <a:lnTo>
                      <a:pt x="346" y="622"/>
                    </a:lnTo>
                    <a:lnTo>
                      <a:pt x="330" y="622"/>
                    </a:lnTo>
                    <a:lnTo>
                      <a:pt x="314" y="624"/>
                    </a:lnTo>
                    <a:lnTo>
                      <a:pt x="298" y="622"/>
                    </a:lnTo>
                    <a:lnTo>
                      <a:pt x="282" y="622"/>
                    </a:lnTo>
                    <a:lnTo>
                      <a:pt x="266" y="620"/>
                    </a:lnTo>
                    <a:lnTo>
                      <a:pt x="250" y="618"/>
                    </a:lnTo>
                    <a:lnTo>
                      <a:pt x="236" y="614"/>
                    </a:lnTo>
                    <a:lnTo>
                      <a:pt x="220" y="610"/>
                    </a:lnTo>
                    <a:lnTo>
                      <a:pt x="206" y="604"/>
                    </a:lnTo>
                    <a:lnTo>
                      <a:pt x="192" y="598"/>
                    </a:lnTo>
                    <a:lnTo>
                      <a:pt x="178" y="592"/>
                    </a:lnTo>
                    <a:lnTo>
                      <a:pt x="164" y="586"/>
                    </a:lnTo>
                    <a:lnTo>
                      <a:pt x="150" y="578"/>
                    </a:lnTo>
                    <a:lnTo>
                      <a:pt x="138" y="570"/>
                    </a:lnTo>
                    <a:lnTo>
                      <a:pt x="126" y="562"/>
                    </a:lnTo>
                    <a:lnTo>
                      <a:pt x="114" y="552"/>
                    </a:lnTo>
                    <a:lnTo>
                      <a:pt x="102" y="542"/>
                    </a:lnTo>
                    <a:lnTo>
                      <a:pt x="92" y="532"/>
                    </a:lnTo>
                    <a:lnTo>
                      <a:pt x="82" y="520"/>
                    </a:lnTo>
                    <a:lnTo>
                      <a:pt x="72" y="510"/>
                    </a:lnTo>
                    <a:lnTo>
                      <a:pt x="62" y="498"/>
                    </a:lnTo>
                    <a:lnTo>
                      <a:pt x="54" y="486"/>
                    </a:lnTo>
                    <a:lnTo>
                      <a:pt x="44" y="472"/>
                    </a:lnTo>
                    <a:lnTo>
                      <a:pt x="38" y="460"/>
                    </a:lnTo>
                    <a:lnTo>
                      <a:pt x="30" y="446"/>
                    </a:lnTo>
                    <a:lnTo>
                      <a:pt x="24" y="432"/>
                    </a:lnTo>
                    <a:lnTo>
                      <a:pt x="18" y="418"/>
                    </a:lnTo>
                    <a:lnTo>
                      <a:pt x="14" y="404"/>
                    </a:lnTo>
                    <a:lnTo>
                      <a:pt x="10" y="390"/>
                    </a:lnTo>
                    <a:lnTo>
                      <a:pt x="6" y="374"/>
                    </a:lnTo>
                    <a:lnTo>
                      <a:pt x="2" y="358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2" y="264"/>
                    </a:lnTo>
                    <a:lnTo>
                      <a:pt x="6" y="248"/>
                    </a:lnTo>
                    <a:lnTo>
                      <a:pt x="10" y="234"/>
                    </a:lnTo>
                    <a:lnTo>
                      <a:pt x="14" y="218"/>
                    </a:lnTo>
                    <a:lnTo>
                      <a:pt x="18" y="204"/>
                    </a:lnTo>
                    <a:lnTo>
                      <a:pt x="24" y="190"/>
                    </a:lnTo>
                    <a:lnTo>
                      <a:pt x="30" y="176"/>
                    </a:lnTo>
                    <a:lnTo>
                      <a:pt x="38" y="162"/>
                    </a:lnTo>
                    <a:lnTo>
                      <a:pt x="44" y="150"/>
                    </a:lnTo>
                    <a:lnTo>
                      <a:pt x="54" y="138"/>
                    </a:lnTo>
                    <a:lnTo>
                      <a:pt x="62" y="124"/>
                    </a:lnTo>
                    <a:lnTo>
                      <a:pt x="72" y="114"/>
                    </a:lnTo>
                    <a:lnTo>
                      <a:pt x="82" y="102"/>
                    </a:lnTo>
                    <a:lnTo>
                      <a:pt x="92" y="92"/>
                    </a:lnTo>
                    <a:lnTo>
                      <a:pt x="102" y="80"/>
                    </a:lnTo>
                    <a:lnTo>
                      <a:pt x="114" y="70"/>
                    </a:lnTo>
                    <a:lnTo>
                      <a:pt x="126" y="62"/>
                    </a:lnTo>
                    <a:lnTo>
                      <a:pt x="138" y="52"/>
                    </a:lnTo>
                    <a:lnTo>
                      <a:pt x="150" y="44"/>
                    </a:lnTo>
                    <a:lnTo>
                      <a:pt x="164" y="38"/>
                    </a:lnTo>
                    <a:lnTo>
                      <a:pt x="178" y="30"/>
                    </a:lnTo>
                    <a:lnTo>
                      <a:pt x="192" y="24"/>
                    </a:lnTo>
                    <a:lnTo>
                      <a:pt x="206" y="18"/>
                    </a:lnTo>
                    <a:lnTo>
                      <a:pt x="220" y="14"/>
                    </a:lnTo>
                    <a:lnTo>
                      <a:pt x="236" y="10"/>
                    </a:lnTo>
                    <a:lnTo>
                      <a:pt x="250" y="6"/>
                    </a:lnTo>
                    <a:lnTo>
                      <a:pt x="266" y="4"/>
                    </a:lnTo>
                    <a:lnTo>
                      <a:pt x="282" y="2"/>
                    </a:lnTo>
                    <a:lnTo>
                      <a:pt x="298" y="0"/>
                    </a:lnTo>
                    <a:lnTo>
                      <a:pt x="314" y="0"/>
                    </a:lnTo>
                    <a:lnTo>
                      <a:pt x="314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9" name="Freeform 26"/>
              <p:cNvSpPr>
                <a:spLocks/>
              </p:cNvSpPr>
              <p:nvPr/>
            </p:nvSpPr>
            <p:spPr bwMode="auto">
              <a:xfrm>
                <a:off x="1380521" y="1189541"/>
                <a:ext cx="1244390" cy="1175168"/>
              </a:xfrm>
              <a:custGeom>
                <a:avLst/>
                <a:gdLst/>
                <a:ahLst/>
                <a:cxnLst>
                  <a:cxn ang="0">
                    <a:pos x="338" y="2"/>
                  </a:cxn>
                  <a:cxn ang="0">
                    <a:pos x="384" y="10"/>
                  </a:cxn>
                  <a:cxn ang="0">
                    <a:pos x="426" y="24"/>
                  </a:cxn>
                  <a:cxn ang="0">
                    <a:pos x="466" y="44"/>
                  </a:cxn>
                  <a:cxn ang="0">
                    <a:pos x="502" y="70"/>
                  </a:cxn>
                  <a:cxn ang="0">
                    <a:pos x="534" y="100"/>
                  </a:cxn>
                  <a:cxn ang="0">
                    <a:pos x="562" y="134"/>
                  </a:cxn>
                  <a:cxn ang="0">
                    <a:pos x="584" y="172"/>
                  </a:cxn>
                  <a:cxn ang="0">
                    <a:pos x="600" y="214"/>
                  </a:cxn>
                  <a:cxn ang="0">
                    <a:pos x="612" y="256"/>
                  </a:cxn>
                  <a:cxn ang="0">
                    <a:pos x="614" y="302"/>
                  </a:cxn>
                  <a:cxn ang="0">
                    <a:pos x="612" y="348"/>
                  </a:cxn>
                  <a:cxn ang="0">
                    <a:pos x="600" y="392"/>
                  </a:cxn>
                  <a:cxn ang="0">
                    <a:pos x="584" y="434"/>
                  </a:cxn>
                  <a:cxn ang="0">
                    <a:pos x="562" y="472"/>
                  </a:cxn>
                  <a:cxn ang="0">
                    <a:pos x="534" y="506"/>
                  </a:cxn>
                  <a:cxn ang="0">
                    <a:pos x="502" y="536"/>
                  </a:cxn>
                  <a:cxn ang="0">
                    <a:pos x="466" y="562"/>
                  </a:cxn>
                  <a:cxn ang="0">
                    <a:pos x="426" y="582"/>
                  </a:cxn>
                  <a:cxn ang="0">
                    <a:pos x="384" y="596"/>
                  </a:cxn>
                  <a:cxn ang="0">
                    <a:pos x="338" y="604"/>
                  </a:cxn>
                  <a:cxn ang="0">
                    <a:pos x="292" y="606"/>
                  </a:cxn>
                  <a:cxn ang="0">
                    <a:pos x="246" y="600"/>
                  </a:cxn>
                  <a:cxn ang="0">
                    <a:pos x="202" y="588"/>
                  </a:cxn>
                  <a:cxn ang="0">
                    <a:pos x="162" y="568"/>
                  </a:cxn>
                  <a:cxn ang="0">
                    <a:pos x="124" y="546"/>
                  </a:cxn>
                  <a:cxn ang="0">
                    <a:pos x="90" y="516"/>
                  </a:cxn>
                  <a:cxn ang="0">
                    <a:pos x="62" y="484"/>
                  </a:cxn>
                  <a:cxn ang="0">
                    <a:pos x="38" y="446"/>
                  </a:cxn>
                  <a:cxn ang="0">
                    <a:pos x="20" y="406"/>
                  </a:cxn>
                  <a:cxn ang="0">
                    <a:pos x="6" y="364"/>
                  </a:cxn>
                  <a:cxn ang="0">
                    <a:pos x="0" y="318"/>
                  </a:cxn>
                  <a:cxn ang="0">
                    <a:pos x="2" y="272"/>
                  </a:cxn>
                  <a:cxn ang="0">
                    <a:pos x="10" y="228"/>
                  </a:cxn>
                  <a:cxn ang="0">
                    <a:pos x="24" y="186"/>
                  </a:cxn>
                  <a:cxn ang="0">
                    <a:pos x="44" y="146"/>
                  </a:cxn>
                  <a:cxn ang="0">
                    <a:pos x="70" y="110"/>
                  </a:cxn>
                  <a:cxn ang="0">
                    <a:pos x="102" y="78"/>
                  </a:cxn>
                  <a:cxn ang="0">
                    <a:pos x="136" y="52"/>
                  </a:cxn>
                  <a:cxn ang="0">
                    <a:pos x="174" y="30"/>
                  </a:cxn>
                  <a:cxn ang="0">
                    <a:pos x="216" y="14"/>
                  </a:cxn>
                  <a:cxn ang="0">
                    <a:pos x="260" y="4"/>
                  </a:cxn>
                  <a:cxn ang="0">
                    <a:pos x="308" y="0"/>
                  </a:cxn>
                </a:cxnLst>
                <a:rect l="0" t="0" r="r" b="b"/>
                <a:pathLst>
                  <a:path w="614" h="606">
                    <a:moveTo>
                      <a:pt x="308" y="0"/>
                    </a:moveTo>
                    <a:lnTo>
                      <a:pt x="324" y="0"/>
                    </a:lnTo>
                    <a:lnTo>
                      <a:pt x="338" y="2"/>
                    </a:lnTo>
                    <a:lnTo>
                      <a:pt x="354" y="4"/>
                    </a:lnTo>
                    <a:lnTo>
                      <a:pt x="370" y="6"/>
                    </a:lnTo>
                    <a:lnTo>
                      <a:pt x="384" y="10"/>
                    </a:lnTo>
                    <a:lnTo>
                      <a:pt x="398" y="14"/>
                    </a:lnTo>
                    <a:lnTo>
                      <a:pt x="414" y="18"/>
                    </a:lnTo>
                    <a:lnTo>
                      <a:pt x="426" y="24"/>
                    </a:lnTo>
                    <a:lnTo>
                      <a:pt x="440" y="30"/>
                    </a:lnTo>
                    <a:lnTo>
                      <a:pt x="454" y="36"/>
                    </a:lnTo>
                    <a:lnTo>
                      <a:pt x="466" y="44"/>
                    </a:lnTo>
                    <a:lnTo>
                      <a:pt x="480" y="52"/>
                    </a:lnTo>
                    <a:lnTo>
                      <a:pt x="492" y="60"/>
                    </a:lnTo>
                    <a:lnTo>
                      <a:pt x="502" y="70"/>
                    </a:lnTo>
                    <a:lnTo>
                      <a:pt x="514" y="78"/>
                    </a:lnTo>
                    <a:lnTo>
                      <a:pt x="524" y="90"/>
                    </a:lnTo>
                    <a:lnTo>
                      <a:pt x="534" y="100"/>
                    </a:lnTo>
                    <a:lnTo>
                      <a:pt x="544" y="110"/>
                    </a:lnTo>
                    <a:lnTo>
                      <a:pt x="554" y="122"/>
                    </a:lnTo>
                    <a:lnTo>
                      <a:pt x="562" y="134"/>
                    </a:lnTo>
                    <a:lnTo>
                      <a:pt x="570" y="146"/>
                    </a:lnTo>
                    <a:lnTo>
                      <a:pt x="578" y="158"/>
                    </a:lnTo>
                    <a:lnTo>
                      <a:pt x="584" y="172"/>
                    </a:lnTo>
                    <a:lnTo>
                      <a:pt x="590" y="186"/>
                    </a:lnTo>
                    <a:lnTo>
                      <a:pt x="596" y="198"/>
                    </a:lnTo>
                    <a:lnTo>
                      <a:pt x="600" y="214"/>
                    </a:lnTo>
                    <a:lnTo>
                      <a:pt x="606" y="228"/>
                    </a:lnTo>
                    <a:lnTo>
                      <a:pt x="608" y="242"/>
                    </a:lnTo>
                    <a:lnTo>
                      <a:pt x="612" y="256"/>
                    </a:lnTo>
                    <a:lnTo>
                      <a:pt x="614" y="272"/>
                    </a:lnTo>
                    <a:lnTo>
                      <a:pt x="614" y="288"/>
                    </a:lnTo>
                    <a:lnTo>
                      <a:pt x="614" y="302"/>
                    </a:lnTo>
                    <a:lnTo>
                      <a:pt x="614" y="318"/>
                    </a:lnTo>
                    <a:lnTo>
                      <a:pt x="614" y="334"/>
                    </a:lnTo>
                    <a:lnTo>
                      <a:pt x="612" y="348"/>
                    </a:lnTo>
                    <a:lnTo>
                      <a:pt x="608" y="364"/>
                    </a:lnTo>
                    <a:lnTo>
                      <a:pt x="606" y="378"/>
                    </a:lnTo>
                    <a:lnTo>
                      <a:pt x="600" y="392"/>
                    </a:lnTo>
                    <a:lnTo>
                      <a:pt x="596" y="406"/>
                    </a:lnTo>
                    <a:lnTo>
                      <a:pt x="590" y="420"/>
                    </a:lnTo>
                    <a:lnTo>
                      <a:pt x="584" y="434"/>
                    </a:lnTo>
                    <a:lnTo>
                      <a:pt x="578" y="446"/>
                    </a:lnTo>
                    <a:lnTo>
                      <a:pt x="570" y="460"/>
                    </a:lnTo>
                    <a:lnTo>
                      <a:pt x="562" y="472"/>
                    </a:lnTo>
                    <a:lnTo>
                      <a:pt x="554" y="484"/>
                    </a:lnTo>
                    <a:lnTo>
                      <a:pt x="544" y="496"/>
                    </a:lnTo>
                    <a:lnTo>
                      <a:pt x="534" y="506"/>
                    </a:lnTo>
                    <a:lnTo>
                      <a:pt x="524" y="516"/>
                    </a:lnTo>
                    <a:lnTo>
                      <a:pt x="514" y="526"/>
                    </a:lnTo>
                    <a:lnTo>
                      <a:pt x="502" y="536"/>
                    </a:lnTo>
                    <a:lnTo>
                      <a:pt x="492" y="546"/>
                    </a:lnTo>
                    <a:lnTo>
                      <a:pt x="480" y="554"/>
                    </a:lnTo>
                    <a:lnTo>
                      <a:pt x="466" y="562"/>
                    </a:lnTo>
                    <a:lnTo>
                      <a:pt x="454" y="568"/>
                    </a:lnTo>
                    <a:lnTo>
                      <a:pt x="440" y="576"/>
                    </a:lnTo>
                    <a:lnTo>
                      <a:pt x="426" y="582"/>
                    </a:lnTo>
                    <a:lnTo>
                      <a:pt x="414" y="588"/>
                    </a:lnTo>
                    <a:lnTo>
                      <a:pt x="398" y="592"/>
                    </a:lnTo>
                    <a:lnTo>
                      <a:pt x="384" y="596"/>
                    </a:lnTo>
                    <a:lnTo>
                      <a:pt x="370" y="600"/>
                    </a:lnTo>
                    <a:lnTo>
                      <a:pt x="354" y="602"/>
                    </a:lnTo>
                    <a:lnTo>
                      <a:pt x="338" y="604"/>
                    </a:lnTo>
                    <a:lnTo>
                      <a:pt x="324" y="606"/>
                    </a:lnTo>
                    <a:lnTo>
                      <a:pt x="308" y="606"/>
                    </a:lnTo>
                    <a:lnTo>
                      <a:pt x="292" y="606"/>
                    </a:lnTo>
                    <a:lnTo>
                      <a:pt x="276" y="604"/>
                    </a:lnTo>
                    <a:lnTo>
                      <a:pt x="260" y="602"/>
                    </a:lnTo>
                    <a:lnTo>
                      <a:pt x="246" y="600"/>
                    </a:lnTo>
                    <a:lnTo>
                      <a:pt x="230" y="596"/>
                    </a:lnTo>
                    <a:lnTo>
                      <a:pt x="216" y="592"/>
                    </a:lnTo>
                    <a:lnTo>
                      <a:pt x="202" y="588"/>
                    </a:lnTo>
                    <a:lnTo>
                      <a:pt x="188" y="582"/>
                    </a:lnTo>
                    <a:lnTo>
                      <a:pt x="174" y="576"/>
                    </a:lnTo>
                    <a:lnTo>
                      <a:pt x="162" y="568"/>
                    </a:lnTo>
                    <a:lnTo>
                      <a:pt x="148" y="562"/>
                    </a:lnTo>
                    <a:lnTo>
                      <a:pt x="136" y="554"/>
                    </a:lnTo>
                    <a:lnTo>
                      <a:pt x="124" y="546"/>
                    </a:lnTo>
                    <a:lnTo>
                      <a:pt x="112" y="536"/>
                    </a:lnTo>
                    <a:lnTo>
                      <a:pt x="102" y="526"/>
                    </a:lnTo>
                    <a:lnTo>
                      <a:pt x="90" y="516"/>
                    </a:lnTo>
                    <a:lnTo>
                      <a:pt x="80" y="506"/>
                    </a:lnTo>
                    <a:lnTo>
                      <a:pt x="70" y="496"/>
                    </a:lnTo>
                    <a:lnTo>
                      <a:pt x="62" y="484"/>
                    </a:lnTo>
                    <a:lnTo>
                      <a:pt x="52" y="472"/>
                    </a:lnTo>
                    <a:lnTo>
                      <a:pt x="44" y="460"/>
                    </a:lnTo>
                    <a:lnTo>
                      <a:pt x="38" y="446"/>
                    </a:lnTo>
                    <a:lnTo>
                      <a:pt x="30" y="434"/>
                    </a:lnTo>
                    <a:lnTo>
                      <a:pt x="24" y="420"/>
                    </a:lnTo>
                    <a:lnTo>
                      <a:pt x="20" y="406"/>
                    </a:lnTo>
                    <a:lnTo>
                      <a:pt x="14" y="392"/>
                    </a:lnTo>
                    <a:lnTo>
                      <a:pt x="10" y="378"/>
                    </a:lnTo>
                    <a:lnTo>
                      <a:pt x="6" y="364"/>
                    </a:lnTo>
                    <a:lnTo>
                      <a:pt x="4" y="348"/>
                    </a:lnTo>
                    <a:lnTo>
                      <a:pt x="2" y="334"/>
                    </a:lnTo>
                    <a:lnTo>
                      <a:pt x="0" y="318"/>
                    </a:lnTo>
                    <a:lnTo>
                      <a:pt x="0" y="302"/>
                    </a:lnTo>
                    <a:lnTo>
                      <a:pt x="0" y="288"/>
                    </a:lnTo>
                    <a:lnTo>
                      <a:pt x="2" y="272"/>
                    </a:lnTo>
                    <a:lnTo>
                      <a:pt x="4" y="256"/>
                    </a:lnTo>
                    <a:lnTo>
                      <a:pt x="6" y="242"/>
                    </a:lnTo>
                    <a:lnTo>
                      <a:pt x="10" y="228"/>
                    </a:lnTo>
                    <a:lnTo>
                      <a:pt x="14" y="214"/>
                    </a:lnTo>
                    <a:lnTo>
                      <a:pt x="20" y="198"/>
                    </a:lnTo>
                    <a:lnTo>
                      <a:pt x="24" y="186"/>
                    </a:lnTo>
                    <a:lnTo>
                      <a:pt x="30" y="172"/>
                    </a:lnTo>
                    <a:lnTo>
                      <a:pt x="38" y="158"/>
                    </a:lnTo>
                    <a:lnTo>
                      <a:pt x="44" y="146"/>
                    </a:lnTo>
                    <a:lnTo>
                      <a:pt x="52" y="134"/>
                    </a:lnTo>
                    <a:lnTo>
                      <a:pt x="62" y="122"/>
                    </a:lnTo>
                    <a:lnTo>
                      <a:pt x="70" y="110"/>
                    </a:lnTo>
                    <a:lnTo>
                      <a:pt x="80" y="100"/>
                    </a:lnTo>
                    <a:lnTo>
                      <a:pt x="90" y="90"/>
                    </a:lnTo>
                    <a:lnTo>
                      <a:pt x="102" y="78"/>
                    </a:lnTo>
                    <a:lnTo>
                      <a:pt x="112" y="70"/>
                    </a:lnTo>
                    <a:lnTo>
                      <a:pt x="124" y="60"/>
                    </a:lnTo>
                    <a:lnTo>
                      <a:pt x="136" y="52"/>
                    </a:lnTo>
                    <a:lnTo>
                      <a:pt x="148" y="44"/>
                    </a:lnTo>
                    <a:lnTo>
                      <a:pt x="162" y="36"/>
                    </a:lnTo>
                    <a:lnTo>
                      <a:pt x="174" y="30"/>
                    </a:lnTo>
                    <a:lnTo>
                      <a:pt x="188" y="24"/>
                    </a:lnTo>
                    <a:lnTo>
                      <a:pt x="202" y="18"/>
                    </a:lnTo>
                    <a:lnTo>
                      <a:pt x="216" y="14"/>
                    </a:lnTo>
                    <a:lnTo>
                      <a:pt x="230" y="10"/>
                    </a:lnTo>
                    <a:lnTo>
                      <a:pt x="246" y="6"/>
                    </a:lnTo>
                    <a:lnTo>
                      <a:pt x="260" y="4"/>
                    </a:lnTo>
                    <a:lnTo>
                      <a:pt x="276" y="2"/>
                    </a:lnTo>
                    <a:lnTo>
                      <a:pt x="292" y="0"/>
                    </a:lnTo>
                    <a:lnTo>
                      <a:pt x="308" y="0"/>
                    </a:lnTo>
                    <a:lnTo>
                      <a:pt x="308" y="0"/>
                    </a:lnTo>
                    <a:close/>
                  </a:path>
                </a:pathLst>
              </a:custGeom>
              <a:solidFill>
                <a:srgbClr val="F5B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0" name="Freeform 27"/>
              <p:cNvSpPr>
                <a:spLocks/>
              </p:cNvSpPr>
              <p:nvPr/>
            </p:nvSpPr>
            <p:spPr bwMode="auto">
              <a:xfrm>
                <a:off x="1396735" y="1205055"/>
                <a:ext cx="1216016" cy="1140262"/>
              </a:xfrm>
              <a:custGeom>
                <a:avLst/>
                <a:gdLst/>
                <a:ahLst/>
                <a:cxnLst>
                  <a:cxn ang="0">
                    <a:pos x="330" y="2"/>
                  </a:cxn>
                  <a:cxn ang="0">
                    <a:pos x="374" y="10"/>
                  </a:cxn>
                  <a:cxn ang="0">
                    <a:pos x="416" y="24"/>
                  </a:cxn>
                  <a:cxn ang="0">
                    <a:pos x="454" y="44"/>
                  </a:cxn>
                  <a:cxn ang="0">
                    <a:pos x="490" y="68"/>
                  </a:cxn>
                  <a:cxn ang="0">
                    <a:pos x="522" y="98"/>
                  </a:cxn>
                  <a:cxn ang="0">
                    <a:pos x="548" y="130"/>
                  </a:cxn>
                  <a:cxn ang="0">
                    <a:pos x="570" y="168"/>
                  </a:cxn>
                  <a:cxn ang="0">
                    <a:pos x="586" y="208"/>
                  </a:cxn>
                  <a:cxn ang="0">
                    <a:pos x="596" y="250"/>
                  </a:cxn>
                  <a:cxn ang="0">
                    <a:pos x="600" y="294"/>
                  </a:cxn>
                  <a:cxn ang="0">
                    <a:pos x="596" y="338"/>
                  </a:cxn>
                  <a:cxn ang="0">
                    <a:pos x="586" y="382"/>
                  </a:cxn>
                  <a:cxn ang="0">
                    <a:pos x="570" y="422"/>
                  </a:cxn>
                  <a:cxn ang="0">
                    <a:pos x="548" y="458"/>
                  </a:cxn>
                  <a:cxn ang="0">
                    <a:pos x="522" y="492"/>
                  </a:cxn>
                  <a:cxn ang="0">
                    <a:pos x="490" y="520"/>
                  </a:cxn>
                  <a:cxn ang="0">
                    <a:pos x="454" y="546"/>
                  </a:cxn>
                  <a:cxn ang="0">
                    <a:pos x="416" y="564"/>
                  </a:cxn>
                  <a:cxn ang="0">
                    <a:pos x="374" y="578"/>
                  </a:cxn>
                  <a:cxn ang="0">
                    <a:pos x="330" y="586"/>
                  </a:cxn>
                  <a:cxn ang="0">
                    <a:pos x="284" y="588"/>
                  </a:cxn>
                  <a:cxn ang="0">
                    <a:pos x="240" y="582"/>
                  </a:cxn>
                  <a:cxn ang="0">
                    <a:pos x="196" y="570"/>
                  </a:cxn>
                  <a:cxn ang="0">
                    <a:pos x="156" y="552"/>
                  </a:cxn>
                  <a:cxn ang="0">
                    <a:pos x="120" y="530"/>
                  </a:cxn>
                  <a:cxn ang="0">
                    <a:pos x="88" y="502"/>
                  </a:cxn>
                  <a:cxn ang="0">
                    <a:pos x="60" y="470"/>
                  </a:cxn>
                  <a:cxn ang="0">
                    <a:pos x="36" y="434"/>
                  </a:cxn>
                  <a:cxn ang="0">
                    <a:pos x="18" y="396"/>
                  </a:cxn>
                  <a:cxn ang="0">
                    <a:pos x="6" y="354"/>
                  </a:cxn>
                  <a:cxn ang="0">
                    <a:pos x="0" y="310"/>
                  </a:cxn>
                  <a:cxn ang="0">
                    <a:pos x="2" y="264"/>
                  </a:cxn>
                  <a:cxn ang="0">
                    <a:pos x="10" y="222"/>
                  </a:cxn>
                  <a:cxn ang="0">
                    <a:pos x="24" y="180"/>
                  </a:cxn>
                  <a:cxn ang="0">
                    <a:pos x="44" y="142"/>
                  </a:cxn>
                  <a:cxn ang="0">
                    <a:pos x="68" y="108"/>
                  </a:cxn>
                  <a:cxn ang="0">
                    <a:pos x="98" y="78"/>
                  </a:cxn>
                  <a:cxn ang="0">
                    <a:pos x="132" y="52"/>
                  </a:cxn>
                  <a:cxn ang="0">
                    <a:pos x="170" y="30"/>
                  </a:cxn>
                  <a:cxn ang="0">
                    <a:pos x="210" y="14"/>
                  </a:cxn>
                  <a:cxn ang="0">
                    <a:pos x="254" y="4"/>
                  </a:cxn>
                  <a:cxn ang="0">
                    <a:pos x="300" y="0"/>
                  </a:cxn>
                </a:cxnLst>
                <a:rect l="0" t="0" r="r" b="b"/>
                <a:pathLst>
                  <a:path w="600" h="588">
                    <a:moveTo>
                      <a:pt x="300" y="0"/>
                    </a:moveTo>
                    <a:lnTo>
                      <a:pt x="314" y="2"/>
                    </a:lnTo>
                    <a:lnTo>
                      <a:pt x="330" y="2"/>
                    </a:lnTo>
                    <a:lnTo>
                      <a:pt x="346" y="4"/>
                    </a:lnTo>
                    <a:lnTo>
                      <a:pt x="360" y="6"/>
                    </a:lnTo>
                    <a:lnTo>
                      <a:pt x="374" y="10"/>
                    </a:lnTo>
                    <a:lnTo>
                      <a:pt x="388" y="14"/>
                    </a:lnTo>
                    <a:lnTo>
                      <a:pt x="402" y="18"/>
                    </a:lnTo>
                    <a:lnTo>
                      <a:pt x="416" y="24"/>
                    </a:lnTo>
                    <a:lnTo>
                      <a:pt x="430" y="30"/>
                    </a:lnTo>
                    <a:lnTo>
                      <a:pt x="442" y="36"/>
                    </a:lnTo>
                    <a:lnTo>
                      <a:pt x="454" y="44"/>
                    </a:lnTo>
                    <a:lnTo>
                      <a:pt x="468" y="52"/>
                    </a:lnTo>
                    <a:lnTo>
                      <a:pt x="478" y="60"/>
                    </a:lnTo>
                    <a:lnTo>
                      <a:pt x="490" y="68"/>
                    </a:lnTo>
                    <a:lnTo>
                      <a:pt x="502" y="78"/>
                    </a:lnTo>
                    <a:lnTo>
                      <a:pt x="512" y="88"/>
                    </a:lnTo>
                    <a:lnTo>
                      <a:pt x="522" y="98"/>
                    </a:lnTo>
                    <a:lnTo>
                      <a:pt x="530" y="108"/>
                    </a:lnTo>
                    <a:lnTo>
                      <a:pt x="540" y="120"/>
                    </a:lnTo>
                    <a:lnTo>
                      <a:pt x="548" y="130"/>
                    </a:lnTo>
                    <a:lnTo>
                      <a:pt x="556" y="142"/>
                    </a:lnTo>
                    <a:lnTo>
                      <a:pt x="564" y="154"/>
                    </a:lnTo>
                    <a:lnTo>
                      <a:pt x="570" y="168"/>
                    </a:lnTo>
                    <a:lnTo>
                      <a:pt x="576" y="180"/>
                    </a:lnTo>
                    <a:lnTo>
                      <a:pt x="582" y="194"/>
                    </a:lnTo>
                    <a:lnTo>
                      <a:pt x="586" y="208"/>
                    </a:lnTo>
                    <a:lnTo>
                      <a:pt x="590" y="222"/>
                    </a:lnTo>
                    <a:lnTo>
                      <a:pt x="594" y="236"/>
                    </a:lnTo>
                    <a:lnTo>
                      <a:pt x="596" y="250"/>
                    </a:lnTo>
                    <a:lnTo>
                      <a:pt x="598" y="264"/>
                    </a:lnTo>
                    <a:lnTo>
                      <a:pt x="600" y="280"/>
                    </a:lnTo>
                    <a:lnTo>
                      <a:pt x="600" y="294"/>
                    </a:lnTo>
                    <a:lnTo>
                      <a:pt x="600" y="310"/>
                    </a:lnTo>
                    <a:lnTo>
                      <a:pt x="598" y="324"/>
                    </a:lnTo>
                    <a:lnTo>
                      <a:pt x="596" y="338"/>
                    </a:lnTo>
                    <a:lnTo>
                      <a:pt x="594" y="354"/>
                    </a:lnTo>
                    <a:lnTo>
                      <a:pt x="590" y="368"/>
                    </a:lnTo>
                    <a:lnTo>
                      <a:pt x="586" y="382"/>
                    </a:lnTo>
                    <a:lnTo>
                      <a:pt x="582" y="396"/>
                    </a:lnTo>
                    <a:lnTo>
                      <a:pt x="576" y="408"/>
                    </a:lnTo>
                    <a:lnTo>
                      <a:pt x="570" y="422"/>
                    </a:lnTo>
                    <a:lnTo>
                      <a:pt x="564" y="434"/>
                    </a:lnTo>
                    <a:lnTo>
                      <a:pt x="556" y="446"/>
                    </a:lnTo>
                    <a:lnTo>
                      <a:pt x="548" y="458"/>
                    </a:lnTo>
                    <a:lnTo>
                      <a:pt x="540" y="470"/>
                    </a:lnTo>
                    <a:lnTo>
                      <a:pt x="530" y="480"/>
                    </a:lnTo>
                    <a:lnTo>
                      <a:pt x="522" y="492"/>
                    </a:lnTo>
                    <a:lnTo>
                      <a:pt x="512" y="502"/>
                    </a:lnTo>
                    <a:lnTo>
                      <a:pt x="502" y="512"/>
                    </a:lnTo>
                    <a:lnTo>
                      <a:pt x="490" y="520"/>
                    </a:lnTo>
                    <a:lnTo>
                      <a:pt x="478" y="530"/>
                    </a:lnTo>
                    <a:lnTo>
                      <a:pt x="468" y="538"/>
                    </a:lnTo>
                    <a:lnTo>
                      <a:pt x="454" y="546"/>
                    </a:lnTo>
                    <a:lnTo>
                      <a:pt x="442" y="552"/>
                    </a:lnTo>
                    <a:lnTo>
                      <a:pt x="430" y="558"/>
                    </a:lnTo>
                    <a:lnTo>
                      <a:pt x="416" y="564"/>
                    </a:lnTo>
                    <a:lnTo>
                      <a:pt x="402" y="570"/>
                    </a:lnTo>
                    <a:lnTo>
                      <a:pt x="388" y="574"/>
                    </a:lnTo>
                    <a:lnTo>
                      <a:pt x="374" y="578"/>
                    </a:lnTo>
                    <a:lnTo>
                      <a:pt x="360" y="582"/>
                    </a:lnTo>
                    <a:lnTo>
                      <a:pt x="346" y="584"/>
                    </a:lnTo>
                    <a:lnTo>
                      <a:pt x="330" y="586"/>
                    </a:lnTo>
                    <a:lnTo>
                      <a:pt x="314" y="588"/>
                    </a:lnTo>
                    <a:lnTo>
                      <a:pt x="300" y="588"/>
                    </a:lnTo>
                    <a:lnTo>
                      <a:pt x="284" y="588"/>
                    </a:lnTo>
                    <a:lnTo>
                      <a:pt x="268" y="586"/>
                    </a:lnTo>
                    <a:lnTo>
                      <a:pt x="254" y="584"/>
                    </a:lnTo>
                    <a:lnTo>
                      <a:pt x="240" y="582"/>
                    </a:lnTo>
                    <a:lnTo>
                      <a:pt x="224" y="578"/>
                    </a:lnTo>
                    <a:lnTo>
                      <a:pt x="210" y="574"/>
                    </a:lnTo>
                    <a:lnTo>
                      <a:pt x="196" y="570"/>
                    </a:lnTo>
                    <a:lnTo>
                      <a:pt x="182" y="564"/>
                    </a:lnTo>
                    <a:lnTo>
                      <a:pt x="170" y="558"/>
                    </a:lnTo>
                    <a:lnTo>
                      <a:pt x="156" y="552"/>
                    </a:lnTo>
                    <a:lnTo>
                      <a:pt x="144" y="546"/>
                    </a:lnTo>
                    <a:lnTo>
                      <a:pt x="132" y="538"/>
                    </a:lnTo>
                    <a:lnTo>
                      <a:pt x="120" y="530"/>
                    </a:lnTo>
                    <a:lnTo>
                      <a:pt x="108" y="520"/>
                    </a:lnTo>
                    <a:lnTo>
                      <a:pt x="98" y="512"/>
                    </a:lnTo>
                    <a:lnTo>
                      <a:pt x="88" y="502"/>
                    </a:lnTo>
                    <a:lnTo>
                      <a:pt x="78" y="492"/>
                    </a:lnTo>
                    <a:lnTo>
                      <a:pt x="68" y="480"/>
                    </a:lnTo>
                    <a:lnTo>
                      <a:pt x="60" y="470"/>
                    </a:lnTo>
                    <a:lnTo>
                      <a:pt x="50" y="458"/>
                    </a:lnTo>
                    <a:lnTo>
                      <a:pt x="44" y="446"/>
                    </a:lnTo>
                    <a:lnTo>
                      <a:pt x="36" y="434"/>
                    </a:lnTo>
                    <a:lnTo>
                      <a:pt x="30" y="422"/>
                    </a:lnTo>
                    <a:lnTo>
                      <a:pt x="24" y="408"/>
                    </a:lnTo>
                    <a:lnTo>
                      <a:pt x="18" y="396"/>
                    </a:lnTo>
                    <a:lnTo>
                      <a:pt x="14" y="382"/>
                    </a:lnTo>
                    <a:lnTo>
                      <a:pt x="10" y="368"/>
                    </a:lnTo>
                    <a:lnTo>
                      <a:pt x="6" y="354"/>
                    </a:lnTo>
                    <a:lnTo>
                      <a:pt x="4" y="338"/>
                    </a:lnTo>
                    <a:lnTo>
                      <a:pt x="2" y="324"/>
                    </a:lnTo>
                    <a:lnTo>
                      <a:pt x="0" y="310"/>
                    </a:lnTo>
                    <a:lnTo>
                      <a:pt x="0" y="294"/>
                    </a:lnTo>
                    <a:lnTo>
                      <a:pt x="0" y="280"/>
                    </a:lnTo>
                    <a:lnTo>
                      <a:pt x="2" y="264"/>
                    </a:lnTo>
                    <a:lnTo>
                      <a:pt x="4" y="250"/>
                    </a:lnTo>
                    <a:lnTo>
                      <a:pt x="6" y="236"/>
                    </a:lnTo>
                    <a:lnTo>
                      <a:pt x="10" y="222"/>
                    </a:lnTo>
                    <a:lnTo>
                      <a:pt x="14" y="208"/>
                    </a:lnTo>
                    <a:lnTo>
                      <a:pt x="18" y="194"/>
                    </a:lnTo>
                    <a:lnTo>
                      <a:pt x="24" y="180"/>
                    </a:lnTo>
                    <a:lnTo>
                      <a:pt x="30" y="168"/>
                    </a:lnTo>
                    <a:lnTo>
                      <a:pt x="36" y="154"/>
                    </a:lnTo>
                    <a:lnTo>
                      <a:pt x="44" y="142"/>
                    </a:lnTo>
                    <a:lnTo>
                      <a:pt x="50" y="130"/>
                    </a:lnTo>
                    <a:lnTo>
                      <a:pt x="60" y="120"/>
                    </a:lnTo>
                    <a:lnTo>
                      <a:pt x="68" y="108"/>
                    </a:lnTo>
                    <a:lnTo>
                      <a:pt x="78" y="98"/>
                    </a:lnTo>
                    <a:lnTo>
                      <a:pt x="88" y="88"/>
                    </a:lnTo>
                    <a:lnTo>
                      <a:pt x="98" y="78"/>
                    </a:lnTo>
                    <a:lnTo>
                      <a:pt x="108" y="68"/>
                    </a:lnTo>
                    <a:lnTo>
                      <a:pt x="120" y="60"/>
                    </a:lnTo>
                    <a:lnTo>
                      <a:pt x="132" y="52"/>
                    </a:lnTo>
                    <a:lnTo>
                      <a:pt x="144" y="44"/>
                    </a:lnTo>
                    <a:lnTo>
                      <a:pt x="156" y="36"/>
                    </a:lnTo>
                    <a:lnTo>
                      <a:pt x="170" y="30"/>
                    </a:lnTo>
                    <a:lnTo>
                      <a:pt x="182" y="24"/>
                    </a:lnTo>
                    <a:lnTo>
                      <a:pt x="196" y="18"/>
                    </a:lnTo>
                    <a:lnTo>
                      <a:pt x="210" y="14"/>
                    </a:lnTo>
                    <a:lnTo>
                      <a:pt x="224" y="10"/>
                    </a:lnTo>
                    <a:lnTo>
                      <a:pt x="240" y="6"/>
                    </a:lnTo>
                    <a:lnTo>
                      <a:pt x="254" y="4"/>
                    </a:lnTo>
                    <a:lnTo>
                      <a:pt x="268" y="2"/>
                    </a:lnTo>
                    <a:lnTo>
                      <a:pt x="284" y="2"/>
                    </a:lnTo>
                    <a:lnTo>
                      <a:pt x="300" y="0"/>
                    </a:lnTo>
                    <a:lnTo>
                      <a:pt x="300" y="0"/>
                    </a:lnTo>
                    <a:close/>
                  </a:path>
                </a:pathLst>
              </a:custGeom>
              <a:solidFill>
                <a:srgbClr val="F5C2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1" name="Freeform 28"/>
              <p:cNvSpPr>
                <a:spLocks/>
              </p:cNvSpPr>
              <p:nvPr/>
            </p:nvSpPr>
            <p:spPr bwMode="auto">
              <a:xfrm>
                <a:off x="1408895" y="1224447"/>
                <a:ext cx="1187642" cy="1101478"/>
              </a:xfrm>
              <a:custGeom>
                <a:avLst/>
                <a:gdLst/>
                <a:ahLst/>
                <a:cxnLst>
                  <a:cxn ang="0">
                    <a:pos x="324" y="2"/>
                  </a:cxn>
                  <a:cxn ang="0">
                    <a:pos x="366" y="8"/>
                  </a:cxn>
                  <a:cxn ang="0">
                    <a:pos x="408" y="22"/>
                  </a:cxn>
                  <a:cxn ang="0">
                    <a:pos x="446" y="40"/>
                  </a:cxn>
                  <a:cxn ang="0">
                    <a:pos x="480" y="64"/>
                  </a:cxn>
                  <a:cxn ang="0">
                    <a:pos x="510" y="92"/>
                  </a:cxn>
                  <a:cxn ang="0">
                    <a:pos x="536" y="126"/>
                  </a:cxn>
                  <a:cxn ang="0">
                    <a:pos x="558" y="160"/>
                  </a:cxn>
                  <a:cxn ang="0">
                    <a:pos x="574" y="200"/>
                  </a:cxn>
                  <a:cxn ang="0">
                    <a:pos x="582" y="240"/>
                  </a:cxn>
                  <a:cxn ang="0">
                    <a:pos x="586" y="284"/>
                  </a:cxn>
                  <a:cxn ang="0">
                    <a:pos x="582" y="328"/>
                  </a:cxn>
                  <a:cxn ang="0">
                    <a:pos x="574" y="368"/>
                  </a:cxn>
                  <a:cxn ang="0">
                    <a:pos x="558" y="406"/>
                  </a:cxn>
                  <a:cxn ang="0">
                    <a:pos x="536" y="442"/>
                  </a:cxn>
                  <a:cxn ang="0">
                    <a:pos x="510" y="474"/>
                  </a:cxn>
                  <a:cxn ang="0">
                    <a:pos x="480" y="502"/>
                  </a:cxn>
                  <a:cxn ang="0">
                    <a:pos x="446" y="526"/>
                  </a:cxn>
                  <a:cxn ang="0">
                    <a:pos x="408" y="546"/>
                  </a:cxn>
                  <a:cxn ang="0">
                    <a:pos x="366" y="558"/>
                  </a:cxn>
                  <a:cxn ang="0">
                    <a:pos x="324" y="566"/>
                  </a:cxn>
                  <a:cxn ang="0">
                    <a:pos x="278" y="568"/>
                  </a:cxn>
                  <a:cxn ang="0">
                    <a:pos x="234" y="562"/>
                  </a:cxn>
                  <a:cxn ang="0">
                    <a:pos x="194" y="550"/>
                  </a:cxn>
                  <a:cxn ang="0">
                    <a:pos x="154" y="534"/>
                  </a:cxn>
                  <a:cxn ang="0">
                    <a:pos x="118" y="512"/>
                  </a:cxn>
                  <a:cxn ang="0">
                    <a:pos x="86" y="484"/>
                  </a:cxn>
                  <a:cxn ang="0">
                    <a:pos x="60" y="454"/>
                  </a:cxn>
                  <a:cxn ang="0">
                    <a:pos x="36" y="420"/>
                  </a:cxn>
                  <a:cxn ang="0">
                    <a:pos x="18" y="382"/>
                  </a:cxn>
                  <a:cxn ang="0">
                    <a:pos x="6" y="340"/>
                  </a:cxn>
                  <a:cxn ang="0">
                    <a:pos x="2" y="298"/>
                  </a:cxn>
                  <a:cxn ang="0">
                    <a:pos x="2" y="254"/>
                  </a:cxn>
                  <a:cxn ang="0">
                    <a:pos x="10" y="212"/>
                  </a:cxn>
                  <a:cxn ang="0">
                    <a:pos x="24" y="174"/>
                  </a:cxn>
                  <a:cxn ang="0">
                    <a:pos x="44" y="136"/>
                  </a:cxn>
                  <a:cxn ang="0">
                    <a:pos x="68" y="104"/>
                  </a:cxn>
                  <a:cxn ang="0">
                    <a:pos x="96" y="74"/>
                  </a:cxn>
                  <a:cxn ang="0">
                    <a:pos x="130" y="48"/>
                  </a:cxn>
                  <a:cxn ang="0">
                    <a:pos x="166" y="28"/>
                  </a:cxn>
                  <a:cxn ang="0">
                    <a:pos x="206" y="12"/>
                  </a:cxn>
                  <a:cxn ang="0">
                    <a:pos x="250" y="4"/>
                  </a:cxn>
                  <a:cxn ang="0">
                    <a:pos x="294" y="0"/>
                  </a:cxn>
                </a:cxnLst>
                <a:rect l="0" t="0" r="r" b="b"/>
                <a:pathLst>
                  <a:path w="586" h="568">
                    <a:moveTo>
                      <a:pt x="294" y="0"/>
                    </a:moveTo>
                    <a:lnTo>
                      <a:pt x="308" y="0"/>
                    </a:lnTo>
                    <a:lnTo>
                      <a:pt x="324" y="2"/>
                    </a:lnTo>
                    <a:lnTo>
                      <a:pt x="338" y="4"/>
                    </a:lnTo>
                    <a:lnTo>
                      <a:pt x="352" y="6"/>
                    </a:lnTo>
                    <a:lnTo>
                      <a:pt x="366" y="8"/>
                    </a:lnTo>
                    <a:lnTo>
                      <a:pt x="380" y="12"/>
                    </a:lnTo>
                    <a:lnTo>
                      <a:pt x="394" y="18"/>
                    </a:lnTo>
                    <a:lnTo>
                      <a:pt x="408" y="22"/>
                    </a:lnTo>
                    <a:lnTo>
                      <a:pt x="420" y="28"/>
                    </a:lnTo>
                    <a:lnTo>
                      <a:pt x="432" y="34"/>
                    </a:lnTo>
                    <a:lnTo>
                      <a:pt x="446" y="40"/>
                    </a:lnTo>
                    <a:lnTo>
                      <a:pt x="456" y="48"/>
                    </a:lnTo>
                    <a:lnTo>
                      <a:pt x="468" y="56"/>
                    </a:lnTo>
                    <a:lnTo>
                      <a:pt x="480" y="64"/>
                    </a:lnTo>
                    <a:lnTo>
                      <a:pt x="490" y="74"/>
                    </a:lnTo>
                    <a:lnTo>
                      <a:pt x="500" y="84"/>
                    </a:lnTo>
                    <a:lnTo>
                      <a:pt x="510" y="92"/>
                    </a:lnTo>
                    <a:lnTo>
                      <a:pt x="520" y="104"/>
                    </a:lnTo>
                    <a:lnTo>
                      <a:pt x="528" y="114"/>
                    </a:lnTo>
                    <a:lnTo>
                      <a:pt x="536" y="126"/>
                    </a:lnTo>
                    <a:lnTo>
                      <a:pt x="544" y="136"/>
                    </a:lnTo>
                    <a:lnTo>
                      <a:pt x="550" y="148"/>
                    </a:lnTo>
                    <a:lnTo>
                      <a:pt x="558" y="160"/>
                    </a:lnTo>
                    <a:lnTo>
                      <a:pt x="564" y="174"/>
                    </a:lnTo>
                    <a:lnTo>
                      <a:pt x="568" y="186"/>
                    </a:lnTo>
                    <a:lnTo>
                      <a:pt x="574" y="200"/>
                    </a:lnTo>
                    <a:lnTo>
                      <a:pt x="576" y="212"/>
                    </a:lnTo>
                    <a:lnTo>
                      <a:pt x="580" y="226"/>
                    </a:lnTo>
                    <a:lnTo>
                      <a:pt x="582" y="240"/>
                    </a:lnTo>
                    <a:lnTo>
                      <a:pt x="584" y="254"/>
                    </a:lnTo>
                    <a:lnTo>
                      <a:pt x="586" y="270"/>
                    </a:lnTo>
                    <a:lnTo>
                      <a:pt x="586" y="284"/>
                    </a:lnTo>
                    <a:lnTo>
                      <a:pt x="586" y="298"/>
                    </a:lnTo>
                    <a:lnTo>
                      <a:pt x="584" y="312"/>
                    </a:lnTo>
                    <a:lnTo>
                      <a:pt x="582" y="328"/>
                    </a:lnTo>
                    <a:lnTo>
                      <a:pt x="580" y="340"/>
                    </a:lnTo>
                    <a:lnTo>
                      <a:pt x="576" y="354"/>
                    </a:lnTo>
                    <a:lnTo>
                      <a:pt x="574" y="368"/>
                    </a:lnTo>
                    <a:lnTo>
                      <a:pt x="568" y="382"/>
                    </a:lnTo>
                    <a:lnTo>
                      <a:pt x="564" y="394"/>
                    </a:lnTo>
                    <a:lnTo>
                      <a:pt x="558" y="406"/>
                    </a:lnTo>
                    <a:lnTo>
                      <a:pt x="550" y="420"/>
                    </a:lnTo>
                    <a:lnTo>
                      <a:pt x="544" y="430"/>
                    </a:lnTo>
                    <a:lnTo>
                      <a:pt x="536" y="442"/>
                    </a:lnTo>
                    <a:lnTo>
                      <a:pt x="528" y="454"/>
                    </a:lnTo>
                    <a:lnTo>
                      <a:pt x="520" y="464"/>
                    </a:lnTo>
                    <a:lnTo>
                      <a:pt x="510" y="474"/>
                    </a:lnTo>
                    <a:lnTo>
                      <a:pt x="500" y="484"/>
                    </a:lnTo>
                    <a:lnTo>
                      <a:pt x="490" y="494"/>
                    </a:lnTo>
                    <a:lnTo>
                      <a:pt x="480" y="502"/>
                    </a:lnTo>
                    <a:lnTo>
                      <a:pt x="468" y="512"/>
                    </a:lnTo>
                    <a:lnTo>
                      <a:pt x="456" y="520"/>
                    </a:lnTo>
                    <a:lnTo>
                      <a:pt x="446" y="526"/>
                    </a:lnTo>
                    <a:lnTo>
                      <a:pt x="432" y="534"/>
                    </a:lnTo>
                    <a:lnTo>
                      <a:pt x="420" y="540"/>
                    </a:lnTo>
                    <a:lnTo>
                      <a:pt x="408" y="546"/>
                    </a:lnTo>
                    <a:lnTo>
                      <a:pt x="394" y="550"/>
                    </a:lnTo>
                    <a:lnTo>
                      <a:pt x="380" y="556"/>
                    </a:lnTo>
                    <a:lnTo>
                      <a:pt x="366" y="558"/>
                    </a:lnTo>
                    <a:lnTo>
                      <a:pt x="352" y="562"/>
                    </a:lnTo>
                    <a:lnTo>
                      <a:pt x="338" y="564"/>
                    </a:lnTo>
                    <a:lnTo>
                      <a:pt x="324" y="566"/>
                    </a:lnTo>
                    <a:lnTo>
                      <a:pt x="308" y="568"/>
                    </a:lnTo>
                    <a:lnTo>
                      <a:pt x="294" y="568"/>
                    </a:lnTo>
                    <a:lnTo>
                      <a:pt x="278" y="568"/>
                    </a:lnTo>
                    <a:lnTo>
                      <a:pt x="264" y="566"/>
                    </a:lnTo>
                    <a:lnTo>
                      <a:pt x="250" y="564"/>
                    </a:lnTo>
                    <a:lnTo>
                      <a:pt x="234" y="562"/>
                    </a:lnTo>
                    <a:lnTo>
                      <a:pt x="220" y="558"/>
                    </a:lnTo>
                    <a:lnTo>
                      <a:pt x="206" y="556"/>
                    </a:lnTo>
                    <a:lnTo>
                      <a:pt x="194" y="550"/>
                    </a:lnTo>
                    <a:lnTo>
                      <a:pt x="180" y="546"/>
                    </a:lnTo>
                    <a:lnTo>
                      <a:pt x="166" y="540"/>
                    </a:lnTo>
                    <a:lnTo>
                      <a:pt x="154" y="534"/>
                    </a:lnTo>
                    <a:lnTo>
                      <a:pt x="142" y="526"/>
                    </a:lnTo>
                    <a:lnTo>
                      <a:pt x="130" y="520"/>
                    </a:lnTo>
                    <a:lnTo>
                      <a:pt x="118" y="512"/>
                    </a:lnTo>
                    <a:lnTo>
                      <a:pt x="108" y="502"/>
                    </a:lnTo>
                    <a:lnTo>
                      <a:pt x="96" y="494"/>
                    </a:lnTo>
                    <a:lnTo>
                      <a:pt x="86" y="484"/>
                    </a:lnTo>
                    <a:lnTo>
                      <a:pt x="76" y="474"/>
                    </a:lnTo>
                    <a:lnTo>
                      <a:pt x="68" y="464"/>
                    </a:lnTo>
                    <a:lnTo>
                      <a:pt x="60" y="454"/>
                    </a:lnTo>
                    <a:lnTo>
                      <a:pt x="50" y="442"/>
                    </a:lnTo>
                    <a:lnTo>
                      <a:pt x="44" y="430"/>
                    </a:lnTo>
                    <a:lnTo>
                      <a:pt x="36" y="420"/>
                    </a:lnTo>
                    <a:lnTo>
                      <a:pt x="30" y="406"/>
                    </a:lnTo>
                    <a:lnTo>
                      <a:pt x="24" y="394"/>
                    </a:lnTo>
                    <a:lnTo>
                      <a:pt x="18" y="382"/>
                    </a:lnTo>
                    <a:lnTo>
                      <a:pt x="14" y="368"/>
                    </a:lnTo>
                    <a:lnTo>
                      <a:pt x="10" y="354"/>
                    </a:lnTo>
                    <a:lnTo>
                      <a:pt x="6" y="340"/>
                    </a:lnTo>
                    <a:lnTo>
                      <a:pt x="4" y="328"/>
                    </a:lnTo>
                    <a:lnTo>
                      <a:pt x="2" y="312"/>
                    </a:lnTo>
                    <a:lnTo>
                      <a:pt x="2" y="298"/>
                    </a:lnTo>
                    <a:lnTo>
                      <a:pt x="0" y="284"/>
                    </a:lnTo>
                    <a:lnTo>
                      <a:pt x="2" y="270"/>
                    </a:lnTo>
                    <a:lnTo>
                      <a:pt x="2" y="254"/>
                    </a:lnTo>
                    <a:lnTo>
                      <a:pt x="4" y="240"/>
                    </a:lnTo>
                    <a:lnTo>
                      <a:pt x="6" y="226"/>
                    </a:lnTo>
                    <a:lnTo>
                      <a:pt x="10" y="212"/>
                    </a:lnTo>
                    <a:lnTo>
                      <a:pt x="14" y="200"/>
                    </a:lnTo>
                    <a:lnTo>
                      <a:pt x="18" y="186"/>
                    </a:lnTo>
                    <a:lnTo>
                      <a:pt x="24" y="174"/>
                    </a:lnTo>
                    <a:lnTo>
                      <a:pt x="30" y="160"/>
                    </a:lnTo>
                    <a:lnTo>
                      <a:pt x="36" y="148"/>
                    </a:lnTo>
                    <a:lnTo>
                      <a:pt x="44" y="136"/>
                    </a:lnTo>
                    <a:lnTo>
                      <a:pt x="50" y="126"/>
                    </a:lnTo>
                    <a:lnTo>
                      <a:pt x="60" y="114"/>
                    </a:lnTo>
                    <a:lnTo>
                      <a:pt x="68" y="104"/>
                    </a:lnTo>
                    <a:lnTo>
                      <a:pt x="76" y="92"/>
                    </a:lnTo>
                    <a:lnTo>
                      <a:pt x="86" y="84"/>
                    </a:lnTo>
                    <a:lnTo>
                      <a:pt x="96" y="74"/>
                    </a:lnTo>
                    <a:lnTo>
                      <a:pt x="108" y="64"/>
                    </a:lnTo>
                    <a:lnTo>
                      <a:pt x="118" y="56"/>
                    </a:lnTo>
                    <a:lnTo>
                      <a:pt x="130" y="48"/>
                    </a:lnTo>
                    <a:lnTo>
                      <a:pt x="142" y="40"/>
                    </a:lnTo>
                    <a:lnTo>
                      <a:pt x="154" y="34"/>
                    </a:lnTo>
                    <a:lnTo>
                      <a:pt x="166" y="28"/>
                    </a:lnTo>
                    <a:lnTo>
                      <a:pt x="180" y="22"/>
                    </a:lnTo>
                    <a:lnTo>
                      <a:pt x="194" y="18"/>
                    </a:lnTo>
                    <a:lnTo>
                      <a:pt x="206" y="12"/>
                    </a:lnTo>
                    <a:lnTo>
                      <a:pt x="220" y="8"/>
                    </a:lnTo>
                    <a:lnTo>
                      <a:pt x="234" y="6"/>
                    </a:lnTo>
                    <a:lnTo>
                      <a:pt x="250" y="4"/>
                    </a:lnTo>
                    <a:lnTo>
                      <a:pt x="264" y="2"/>
                    </a:lnTo>
                    <a:lnTo>
                      <a:pt x="278" y="0"/>
                    </a:lnTo>
                    <a:lnTo>
                      <a:pt x="294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F7C9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2" name="Freeform 29"/>
              <p:cNvSpPr>
                <a:spLocks/>
              </p:cNvSpPr>
              <p:nvPr/>
            </p:nvSpPr>
            <p:spPr bwMode="auto">
              <a:xfrm>
                <a:off x="1425108" y="1239961"/>
                <a:ext cx="1155215" cy="1066572"/>
              </a:xfrm>
              <a:custGeom>
                <a:avLst/>
                <a:gdLst/>
                <a:ahLst/>
                <a:cxnLst>
                  <a:cxn ang="0">
                    <a:pos x="314" y="2"/>
                  </a:cxn>
                  <a:cxn ang="0">
                    <a:pos x="356" y="10"/>
                  </a:cxn>
                  <a:cxn ang="0">
                    <a:pos x="396" y="22"/>
                  </a:cxn>
                  <a:cxn ang="0">
                    <a:pos x="434" y="40"/>
                  </a:cxn>
                  <a:cxn ang="0">
                    <a:pos x="466" y="64"/>
                  </a:cxn>
                  <a:cxn ang="0">
                    <a:pos x="496" y="90"/>
                  </a:cxn>
                  <a:cxn ang="0">
                    <a:pos x="522" y="122"/>
                  </a:cxn>
                  <a:cxn ang="0">
                    <a:pos x="542" y="156"/>
                  </a:cxn>
                  <a:cxn ang="0">
                    <a:pos x="558" y="194"/>
                  </a:cxn>
                  <a:cxn ang="0">
                    <a:pos x="568" y="234"/>
                  </a:cxn>
                  <a:cxn ang="0">
                    <a:pos x="570" y="276"/>
                  </a:cxn>
                  <a:cxn ang="0">
                    <a:pos x="568" y="318"/>
                  </a:cxn>
                  <a:cxn ang="0">
                    <a:pos x="558" y="356"/>
                  </a:cxn>
                  <a:cxn ang="0">
                    <a:pos x="542" y="394"/>
                  </a:cxn>
                  <a:cxn ang="0">
                    <a:pos x="522" y="428"/>
                  </a:cxn>
                  <a:cxn ang="0">
                    <a:pos x="496" y="460"/>
                  </a:cxn>
                  <a:cxn ang="0">
                    <a:pos x="466" y="488"/>
                  </a:cxn>
                  <a:cxn ang="0">
                    <a:pos x="434" y="510"/>
                  </a:cxn>
                  <a:cxn ang="0">
                    <a:pos x="396" y="528"/>
                  </a:cxn>
                  <a:cxn ang="0">
                    <a:pos x="356" y="542"/>
                  </a:cxn>
                  <a:cxn ang="0">
                    <a:pos x="314" y="548"/>
                  </a:cxn>
                  <a:cxn ang="0">
                    <a:pos x="270" y="550"/>
                  </a:cxn>
                  <a:cxn ang="0">
                    <a:pos x="228" y="544"/>
                  </a:cxn>
                  <a:cxn ang="0">
                    <a:pos x="188" y="534"/>
                  </a:cxn>
                  <a:cxn ang="0">
                    <a:pos x="150" y="516"/>
                  </a:cxn>
                  <a:cxn ang="0">
                    <a:pos x="114" y="496"/>
                  </a:cxn>
                  <a:cxn ang="0">
                    <a:pos x="84" y="470"/>
                  </a:cxn>
                  <a:cxn ang="0">
                    <a:pos x="56" y="440"/>
                  </a:cxn>
                  <a:cxn ang="0">
                    <a:pos x="34" y="406"/>
                  </a:cxn>
                  <a:cxn ang="0">
                    <a:pos x="18" y="370"/>
                  </a:cxn>
                  <a:cxn ang="0">
                    <a:pos x="6" y="330"/>
                  </a:cxn>
                  <a:cxn ang="0">
                    <a:pos x="0" y="290"/>
                  </a:cxn>
                  <a:cxn ang="0">
                    <a:pos x="2" y="248"/>
                  </a:cxn>
                  <a:cxn ang="0">
                    <a:pos x="10" y="206"/>
                  </a:cxn>
                  <a:cxn ang="0">
                    <a:pos x="22" y="168"/>
                  </a:cxn>
                  <a:cxn ang="0">
                    <a:pos x="42" y="132"/>
                  </a:cxn>
                  <a:cxn ang="0">
                    <a:pos x="66" y="100"/>
                  </a:cxn>
                  <a:cxn ang="0">
                    <a:pos x="94" y="72"/>
                  </a:cxn>
                  <a:cxn ang="0">
                    <a:pos x="126" y="48"/>
                  </a:cxn>
                  <a:cxn ang="0">
                    <a:pos x="162" y="28"/>
                  </a:cxn>
                  <a:cxn ang="0">
                    <a:pos x="200" y="12"/>
                  </a:cxn>
                  <a:cxn ang="0">
                    <a:pos x="242" y="4"/>
                  </a:cxn>
                  <a:cxn ang="0">
                    <a:pos x="286" y="0"/>
                  </a:cxn>
                </a:cxnLst>
                <a:rect l="0" t="0" r="r" b="b"/>
                <a:pathLst>
                  <a:path w="570" h="550">
                    <a:moveTo>
                      <a:pt x="286" y="0"/>
                    </a:moveTo>
                    <a:lnTo>
                      <a:pt x="300" y="0"/>
                    </a:lnTo>
                    <a:lnTo>
                      <a:pt x="314" y="2"/>
                    </a:lnTo>
                    <a:lnTo>
                      <a:pt x="328" y="4"/>
                    </a:lnTo>
                    <a:lnTo>
                      <a:pt x="342" y="6"/>
                    </a:lnTo>
                    <a:lnTo>
                      <a:pt x="356" y="10"/>
                    </a:lnTo>
                    <a:lnTo>
                      <a:pt x="370" y="12"/>
                    </a:lnTo>
                    <a:lnTo>
                      <a:pt x="384" y="18"/>
                    </a:lnTo>
                    <a:lnTo>
                      <a:pt x="396" y="22"/>
                    </a:lnTo>
                    <a:lnTo>
                      <a:pt x="410" y="28"/>
                    </a:lnTo>
                    <a:lnTo>
                      <a:pt x="422" y="34"/>
                    </a:lnTo>
                    <a:lnTo>
                      <a:pt x="434" y="40"/>
                    </a:lnTo>
                    <a:lnTo>
                      <a:pt x="444" y="48"/>
                    </a:lnTo>
                    <a:lnTo>
                      <a:pt x="456" y="56"/>
                    </a:lnTo>
                    <a:lnTo>
                      <a:pt x="466" y="64"/>
                    </a:lnTo>
                    <a:lnTo>
                      <a:pt x="478" y="72"/>
                    </a:lnTo>
                    <a:lnTo>
                      <a:pt x="488" y="82"/>
                    </a:lnTo>
                    <a:lnTo>
                      <a:pt x="496" y="90"/>
                    </a:lnTo>
                    <a:lnTo>
                      <a:pt x="506" y="100"/>
                    </a:lnTo>
                    <a:lnTo>
                      <a:pt x="514" y="112"/>
                    </a:lnTo>
                    <a:lnTo>
                      <a:pt x="522" y="122"/>
                    </a:lnTo>
                    <a:lnTo>
                      <a:pt x="530" y="132"/>
                    </a:lnTo>
                    <a:lnTo>
                      <a:pt x="536" y="144"/>
                    </a:lnTo>
                    <a:lnTo>
                      <a:pt x="542" y="156"/>
                    </a:lnTo>
                    <a:lnTo>
                      <a:pt x="548" y="168"/>
                    </a:lnTo>
                    <a:lnTo>
                      <a:pt x="554" y="180"/>
                    </a:lnTo>
                    <a:lnTo>
                      <a:pt x="558" y="194"/>
                    </a:lnTo>
                    <a:lnTo>
                      <a:pt x="562" y="206"/>
                    </a:lnTo>
                    <a:lnTo>
                      <a:pt x="566" y="220"/>
                    </a:lnTo>
                    <a:lnTo>
                      <a:pt x="568" y="234"/>
                    </a:lnTo>
                    <a:lnTo>
                      <a:pt x="570" y="248"/>
                    </a:lnTo>
                    <a:lnTo>
                      <a:pt x="570" y="262"/>
                    </a:lnTo>
                    <a:lnTo>
                      <a:pt x="570" y="276"/>
                    </a:lnTo>
                    <a:lnTo>
                      <a:pt x="570" y="290"/>
                    </a:lnTo>
                    <a:lnTo>
                      <a:pt x="570" y="304"/>
                    </a:lnTo>
                    <a:lnTo>
                      <a:pt x="568" y="318"/>
                    </a:lnTo>
                    <a:lnTo>
                      <a:pt x="566" y="330"/>
                    </a:lnTo>
                    <a:lnTo>
                      <a:pt x="562" y="344"/>
                    </a:lnTo>
                    <a:lnTo>
                      <a:pt x="558" y="356"/>
                    </a:lnTo>
                    <a:lnTo>
                      <a:pt x="554" y="370"/>
                    </a:lnTo>
                    <a:lnTo>
                      <a:pt x="548" y="382"/>
                    </a:lnTo>
                    <a:lnTo>
                      <a:pt x="542" y="394"/>
                    </a:lnTo>
                    <a:lnTo>
                      <a:pt x="536" y="406"/>
                    </a:lnTo>
                    <a:lnTo>
                      <a:pt x="530" y="418"/>
                    </a:lnTo>
                    <a:lnTo>
                      <a:pt x="522" y="428"/>
                    </a:lnTo>
                    <a:lnTo>
                      <a:pt x="514" y="440"/>
                    </a:lnTo>
                    <a:lnTo>
                      <a:pt x="506" y="450"/>
                    </a:lnTo>
                    <a:lnTo>
                      <a:pt x="496" y="460"/>
                    </a:lnTo>
                    <a:lnTo>
                      <a:pt x="488" y="470"/>
                    </a:lnTo>
                    <a:lnTo>
                      <a:pt x="478" y="478"/>
                    </a:lnTo>
                    <a:lnTo>
                      <a:pt x="466" y="488"/>
                    </a:lnTo>
                    <a:lnTo>
                      <a:pt x="456" y="496"/>
                    </a:lnTo>
                    <a:lnTo>
                      <a:pt x="444" y="504"/>
                    </a:lnTo>
                    <a:lnTo>
                      <a:pt x="434" y="510"/>
                    </a:lnTo>
                    <a:lnTo>
                      <a:pt x="422" y="516"/>
                    </a:lnTo>
                    <a:lnTo>
                      <a:pt x="410" y="522"/>
                    </a:lnTo>
                    <a:lnTo>
                      <a:pt x="396" y="528"/>
                    </a:lnTo>
                    <a:lnTo>
                      <a:pt x="384" y="534"/>
                    </a:lnTo>
                    <a:lnTo>
                      <a:pt x="370" y="538"/>
                    </a:lnTo>
                    <a:lnTo>
                      <a:pt x="356" y="542"/>
                    </a:lnTo>
                    <a:lnTo>
                      <a:pt x="342" y="544"/>
                    </a:lnTo>
                    <a:lnTo>
                      <a:pt x="328" y="546"/>
                    </a:lnTo>
                    <a:lnTo>
                      <a:pt x="314" y="548"/>
                    </a:lnTo>
                    <a:lnTo>
                      <a:pt x="300" y="550"/>
                    </a:lnTo>
                    <a:lnTo>
                      <a:pt x="286" y="550"/>
                    </a:lnTo>
                    <a:lnTo>
                      <a:pt x="270" y="550"/>
                    </a:lnTo>
                    <a:lnTo>
                      <a:pt x="256" y="548"/>
                    </a:lnTo>
                    <a:lnTo>
                      <a:pt x="242" y="546"/>
                    </a:lnTo>
                    <a:lnTo>
                      <a:pt x="228" y="544"/>
                    </a:lnTo>
                    <a:lnTo>
                      <a:pt x="214" y="542"/>
                    </a:lnTo>
                    <a:lnTo>
                      <a:pt x="200" y="538"/>
                    </a:lnTo>
                    <a:lnTo>
                      <a:pt x="188" y="534"/>
                    </a:lnTo>
                    <a:lnTo>
                      <a:pt x="174" y="528"/>
                    </a:lnTo>
                    <a:lnTo>
                      <a:pt x="162" y="522"/>
                    </a:lnTo>
                    <a:lnTo>
                      <a:pt x="150" y="516"/>
                    </a:lnTo>
                    <a:lnTo>
                      <a:pt x="138" y="510"/>
                    </a:lnTo>
                    <a:lnTo>
                      <a:pt x="126" y="504"/>
                    </a:lnTo>
                    <a:lnTo>
                      <a:pt x="114" y="496"/>
                    </a:lnTo>
                    <a:lnTo>
                      <a:pt x="104" y="488"/>
                    </a:lnTo>
                    <a:lnTo>
                      <a:pt x="94" y="478"/>
                    </a:lnTo>
                    <a:lnTo>
                      <a:pt x="84" y="470"/>
                    </a:lnTo>
                    <a:lnTo>
                      <a:pt x="74" y="460"/>
                    </a:lnTo>
                    <a:lnTo>
                      <a:pt x="66" y="450"/>
                    </a:lnTo>
                    <a:lnTo>
                      <a:pt x="56" y="440"/>
                    </a:lnTo>
                    <a:lnTo>
                      <a:pt x="48" y="428"/>
                    </a:lnTo>
                    <a:lnTo>
                      <a:pt x="42" y="418"/>
                    </a:lnTo>
                    <a:lnTo>
                      <a:pt x="34" y="406"/>
                    </a:lnTo>
                    <a:lnTo>
                      <a:pt x="28" y="394"/>
                    </a:lnTo>
                    <a:lnTo>
                      <a:pt x="22" y="382"/>
                    </a:lnTo>
                    <a:lnTo>
                      <a:pt x="18" y="370"/>
                    </a:lnTo>
                    <a:lnTo>
                      <a:pt x="12" y="356"/>
                    </a:lnTo>
                    <a:lnTo>
                      <a:pt x="10" y="344"/>
                    </a:lnTo>
                    <a:lnTo>
                      <a:pt x="6" y="330"/>
                    </a:lnTo>
                    <a:lnTo>
                      <a:pt x="4" y="318"/>
                    </a:lnTo>
                    <a:lnTo>
                      <a:pt x="2" y="304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0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6" y="220"/>
                    </a:lnTo>
                    <a:lnTo>
                      <a:pt x="10" y="206"/>
                    </a:lnTo>
                    <a:lnTo>
                      <a:pt x="12" y="194"/>
                    </a:lnTo>
                    <a:lnTo>
                      <a:pt x="18" y="180"/>
                    </a:lnTo>
                    <a:lnTo>
                      <a:pt x="22" y="168"/>
                    </a:lnTo>
                    <a:lnTo>
                      <a:pt x="28" y="156"/>
                    </a:lnTo>
                    <a:lnTo>
                      <a:pt x="34" y="144"/>
                    </a:lnTo>
                    <a:lnTo>
                      <a:pt x="42" y="132"/>
                    </a:lnTo>
                    <a:lnTo>
                      <a:pt x="48" y="122"/>
                    </a:lnTo>
                    <a:lnTo>
                      <a:pt x="56" y="112"/>
                    </a:lnTo>
                    <a:lnTo>
                      <a:pt x="66" y="100"/>
                    </a:lnTo>
                    <a:lnTo>
                      <a:pt x="74" y="90"/>
                    </a:lnTo>
                    <a:lnTo>
                      <a:pt x="84" y="82"/>
                    </a:lnTo>
                    <a:lnTo>
                      <a:pt x="94" y="72"/>
                    </a:lnTo>
                    <a:lnTo>
                      <a:pt x="104" y="64"/>
                    </a:lnTo>
                    <a:lnTo>
                      <a:pt x="114" y="56"/>
                    </a:lnTo>
                    <a:lnTo>
                      <a:pt x="126" y="48"/>
                    </a:lnTo>
                    <a:lnTo>
                      <a:pt x="138" y="40"/>
                    </a:lnTo>
                    <a:lnTo>
                      <a:pt x="150" y="34"/>
                    </a:lnTo>
                    <a:lnTo>
                      <a:pt x="162" y="28"/>
                    </a:lnTo>
                    <a:lnTo>
                      <a:pt x="174" y="22"/>
                    </a:lnTo>
                    <a:lnTo>
                      <a:pt x="188" y="18"/>
                    </a:lnTo>
                    <a:lnTo>
                      <a:pt x="200" y="12"/>
                    </a:lnTo>
                    <a:lnTo>
                      <a:pt x="214" y="10"/>
                    </a:lnTo>
                    <a:lnTo>
                      <a:pt x="228" y="6"/>
                    </a:lnTo>
                    <a:lnTo>
                      <a:pt x="242" y="4"/>
                    </a:lnTo>
                    <a:lnTo>
                      <a:pt x="256" y="2"/>
                    </a:lnTo>
                    <a:lnTo>
                      <a:pt x="270" y="0"/>
                    </a:lnTo>
                    <a:lnTo>
                      <a:pt x="286" y="0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rgbClr val="F7CA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3" name="Freeform 30"/>
              <p:cNvSpPr>
                <a:spLocks/>
              </p:cNvSpPr>
              <p:nvPr/>
            </p:nvSpPr>
            <p:spPr bwMode="auto">
              <a:xfrm>
                <a:off x="1441322" y="1259353"/>
                <a:ext cx="1126841" cy="1027787"/>
              </a:xfrm>
              <a:custGeom>
                <a:avLst/>
                <a:gdLst/>
                <a:ahLst/>
                <a:cxnLst>
                  <a:cxn ang="0">
                    <a:pos x="306" y="0"/>
                  </a:cxn>
                  <a:cxn ang="0">
                    <a:pos x="346" y="8"/>
                  </a:cxn>
                  <a:cxn ang="0">
                    <a:pos x="386" y="20"/>
                  </a:cxn>
                  <a:cxn ang="0">
                    <a:pos x="422" y="38"/>
                  </a:cxn>
                  <a:cxn ang="0">
                    <a:pos x="454" y="60"/>
                  </a:cxn>
                  <a:cxn ang="0">
                    <a:pos x="484" y="86"/>
                  </a:cxn>
                  <a:cxn ang="0">
                    <a:pos x="508" y="116"/>
                  </a:cxn>
                  <a:cxn ang="0">
                    <a:pos x="528" y="150"/>
                  </a:cxn>
                  <a:cxn ang="0">
                    <a:pos x="542" y="186"/>
                  </a:cxn>
                  <a:cxn ang="0">
                    <a:pos x="552" y="224"/>
                  </a:cxn>
                  <a:cxn ang="0">
                    <a:pos x="556" y="264"/>
                  </a:cxn>
                  <a:cxn ang="0">
                    <a:pos x="552" y="306"/>
                  </a:cxn>
                  <a:cxn ang="0">
                    <a:pos x="542" y="344"/>
                  </a:cxn>
                  <a:cxn ang="0">
                    <a:pos x="528" y="380"/>
                  </a:cxn>
                  <a:cxn ang="0">
                    <a:pos x="508" y="414"/>
                  </a:cxn>
                  <a:cxn ang="0">
                    <a:pos x="484" y="444"/>
                  </a:cxn>
                  <a:cxn ang="0">
                    <a:pos x="454" y="470"/>
                  </a:cxn>
                  <a:cxn ang="0">
                    <a:pos x="422" y="492"/>
                  </a:cxn>
                  <a:cxn ang="0">
                    <a:pos x="386" y="510"/>
                  </a:cxn>
                  <a:cxn ang="0">
                    <a:pos x="346" y="522"/>
                  </a:cxn>
                  <a:cxn ang="0">
                    <a:pos x="306" y="528"/>
                  </a:cxn>
                  <a:cxn ang="0">
                    <a:pos x="264" y="530"/>
                  </a:cxn>
                  <a:cxn ang="0">
                    <a:pos x="222" y="524"/>
                  </a:cxn>
                  <a:cxn ang="0">
                    <a:pos x="182" y="514"/>
                  </a:cxn>
                  <a:cxn ang="0">
                    <a:pos x="144" y="498"/>
                  </a:cxn>
                  <a:cxn ang="0">
                    <a:pos x="112" y="478"/>
                  </a:cxn>
                  <a:cxn ang="0">
                    <a:pos x="80" y="452"/>
                  </a:cxn>
                  <a:cxn ang="0">
                    <a:pos x="54" y="424"/>
                  </a:cxn>
                  <a:cxn ang="0">
                    <a:pos x="32" y="392"/>
                  </a:cxn>
                  <a:cxn ang="0">
                    <a:pos x="16" y="356"/>
                  </a:cxn>
                  <a:cxn ang="0">
                    <a:pos x="4" y="318"/>
                  </a:cxn>
                  <a:cxn ang="0">
                    <a:pos x="0" y="278"/>
                  </a:cxn>
                  <a:cxn ang="0">
                    <a:pos x="0" y="238"/>
                  </a:cxn>
                  <a:cxn ang="0">
                    <a:pos x="8" y="198"/>
                  </a:cxn>
                  <a:cxn ang="0">
                    <a:pos x="22" y="162"/>
                  </a:cxn>
                  <a:cxn ang="0">
                    <a:pos x="40" y="128"/>
                  </a:cxn>
                  <a:cxn ang="0">
                    <a:pos x="62" y="96"/>
                  </a:cxn>
                  <a:cxn ang="0">
                    <a:pos x="90" y="68"/>
                  </a:cxn>
                  <a:cxn ang="0">
                    <a:pos x="122" y="44"/>
                  </a:cxn>
                  <a:cxn ang="0">
                    <a:pos x="156" y="26"/>
                  </a:cxn>
                  <a:cxn ang="0">
                    <a:pos x="194" y="12"/>
                  </a:cxn>
                  <a:cxn ang="0">
                    <a:pos x="236" y="2"/>
                  </a:cxn>
                  <a:cxn ang="0">
                    <a:pos x="278" y="0"/>
                  </a:cxn>
                </a:cxnLst>
                <a:rect l="0" t="0" r="r" b="b"/>
                <a:pathLst>
                  <a:path w="556" h="530">
                    <a:moveTo>
                      <a:pt x="278" y="0"/>
                    </a:moveTo>
                    <a:lnTo>
                      <a:pt x="292" y="0"/>
                    </a:lnTo>
                    <a:lnTo>
                      <a:pt x="306" y="0"/>
                    </a:lnTo>
                    <a:lnTo>
                      <a:pt x="320" y="2"/>
                    </a:lnTo>
                    <a:lnTo>
                      <a:pt x="334" y="4"/>
                    </a:lnTo>
                    <a:lnTo>
                      <a:pt x="346" y="8"/>
                    </a:lnTo>
                    <a:lnTo>
                      <a:pt x="360" y="12"/>
                    </a:lnTo>
                    <a:lnTo>
                      <a:pt x="372" y="16"/>
                    </a:lnTo>
                    <a:lnTo>
                      <a:pt x="386" y="20"/>
                    </a:lnTo>
                    <a:lnTo>
                      <a:pt x="398" y="26"/>
                    </a:lnTo>
                    <a:lnTo>
                      <a:pt x="410" y="32"/>
                    </a:lnTo>
                    <a:lnTo>
                      <a:pt x="422" y="38"/>
                    </a:lnTo>
                    <a:lnTo>
                      <a:pt x="432" y="44"/>
                    </a:lnTo>
                    <a:lnTo>
                      <a:pt x="444" y="52"/>
                    </a:lnTo>
                    <a:lnTo>
                      <a:pt x="454" y="60"/>
                    </a:lnTo>
                    <a:lnTo>
                      <a:pt x="464" y="68"/>
                    </a:lnTo>
                    <a:lnTo>
                      <a:pt x="474" y="78"/>
                    </a:lnTo>
                    <a:lnTo>
                      <a:pt x="484" y="86"/>
                    </a:lnTo>
                    <a:lnTo>
                      <a:pt x="492" y="96"/>
                    </a:lnTo>
                    <a:lnTo>
                      <a:pt x="500" y="106"/>
                    </a:lnTo>
                    <a:lnTo>
                      <a:pt x="508" y="116"/>
                    </a:lnTo>
                    <a:lnTo>
                      <a:pt x="516" y="128"/>
                    </a:lnTo>
                    <a:lnTo>
                      <a:pt x="522" y="138"/>
                    </a:lnTo>
                    <a:lnTo>
                      <a:pt x="528" y="150"/>
                    </a:lnTo>
                    <a:lnTo>
                      <a:pt x="534" y="162"/>
                    </a:lnTo>
                    <a:lnTo>
                      <a:pt x="538" y="174"/>
                    </a:lnTo>
                    <a:lnTo>
                      <a:pt x="542" y="186"/>
                    </a:lnTo>
                    <a:lnTo>
                      <a:pt x="546" y="198"/>
                    </a:lnTo>
                    <a:lnTo>
                      <a:pt x="550" y="212"/>
                    </a:lnTo>
                    <a:lnTo>
                      <a:pt x="552" y="224"/>
                    </a:lnTo>
                    <a:lnTo>
                      <a:pt x="554" y="238"/>
                    </a:lnTo>
                    <a:lnTo>
                      <a:pt x="556" y="252"/>
                    </a:lnTo>
                    <a:lnTo>
                      <a:pt x="556" y="264"/>
                    </a:lnTo>
                    <a:lnTo>
                      <a:pt x="556" y="278"/>
                    </a:lnTo>
                    <a:lnTo>
                      <a:pt x="554" y="292"/>
                    </a:lnTo>
                    <a:lnTo>
                      <a:pt x="552" y="306"/>
                    </a:lnTo>
                    <a:lnTo>
                      <a:pt x="550" y="318"/>
                    </a:lnTo>
                    <a:lnTo>
                      <a:pt x="546" y="330"/>
                    </a:lnTo>
                    <a:lnTo>
                      <a:pt x="542" y="344"/>
                    </a:lnTo>
                    <a:lnTo>
                      <a:pt x="538" y="356"/>
                    </a:lnTo>
                    <a:lnTo>
                      <a:pt x="534" y="368"/>
                    </a:lnTo>
                    <a:lnTo>
                      <a:pt x="528" y="380"/>
                    </a:lnTo>
                    <a:lnTo>
                      <a:pt x="522" y="392"/>
                    </a:lnTo>
                    <a:lnTo>
                      <a:pt x="516" y="402"/>
                    </a:lnTo>
                    <a:lnTo>
                      <a:pt x="508" y="414"/>
                    </a:lnTo>
                    <a:lnTo>
                      <a:pt x="500" y="424"/>
                    </a:lnTo>
                    <a:lnTo>
                      <a:pt x="492" y="434"/>
                    </a:lnTo>
                    <a:lnTo>
                      <a:pt x="484" y="444"/>
                    </a:lnTo>
                    <a:lnTo>
                      <a:pt x="474" y="452"/>
                    </a:lnTo>
                    <a:lnTo>
                      <a:pt x="464" y="462"/>
                    </a:lnTo>
                    <a:lnTo>
                      <a:pt x="454" y="470"/>
                    </a:lnTo>
                    <a:lnTo>
                      <a:pt x="444" y="478"/>
                    </a:lnTo>
                    <a:lnTo>
                      <a:pt x="432" y="484"/>
                    </a:lnTo>
                    <a:lnTo>
                      <a:pt x="422" y="492"/>
                    </a:lnTo>
                    <a:lnTo>
                      <a:pt x="410" y="498"/>
                    </a:lnTo>
                    <a:lnTo>
                      <a:pt x="398" y="504"/>
                    </a:lnTo>
                    <a:lnTo>
                      <a:pt x="386" y="510"/>
                    </a:lnTo>
                    <a:lnTo>
                      <a:pt x="372" y="514"/>
                    </a:lnTo>
                    <a:lnTo>
                      <a:pt x="360" y="518"/>
                    </a:lnTo>
                    <a:lnTo>
                      <a:pt x="346" y="522"/>
                    </a:lnTo>
                    <a:lnTo>
                      <a:pt x="334" y="524"/>
                    </a:lnTo>
                    <a:lnTo>
                      <a:pt x="320" y="528"/>
                    </a:lnTo>
                    <a:lnTo>
                      <a:pt x="306" y="528"/>
                    </a:lnTo>
                    <a:lnTo>
                      <a:pt x="292" y="530"/>
                    </a:lnTo>
                    <a:lnTo>
                      <a:pt x="278" y="530"/>
                    </a:lnTo>
                    <a:lnTo>
                      <a:pt x="264" y="530"/>
                    </a:lnTo>
                    <a:lnTo>
                      <a:pt x="250" y="528"/>
                    </a:lnTo>
                    <a:lnTo>
                      <a:pt x="236" y="528"/>
                    </a:lnTo>
                    <a:lnTo>
                      <a:pt x="222" y="524"/>
                    </a:lnTo>
                    <a:lnTo>
                      <a:pt x="208" y="522"/>
                    </a:lnTo>
                    <a:lnTo>
                      <a:pt x="194" y="518"/>
                    </a:lnTo>
                    <a:lnTo>
                      <a:pt x="182" y="514"/>
                    </a:lnTo>
                    <a:lnTo>
                      <a:pt x="170" y="510"/>
                    </a:lnTo>
                    <a:lnTo>
                      <a:pt x="156" y="504"/>
                    </a:lnTo>
                    <a:lnTo>
                      <a:pt x="144" y="498"/>
                    </a:lnTo>
                    <a:lnTo>
                      <a:pt x="134" y="492"/>
                    </a:lnTo>
                    <a:lnTo>
                      <a:pt x="122" y="484"/>
                    </a:lnTo>
                    <a:lnTo>
                      <a:pt x="112" y="478"/>
                    </a:lnTo>
                    <a:lnTo>
                      <a:pt x="100" y="470"/>
                    </a:lnTo>
                    <a:lnTo>
                      <a:pt x="90" y="462"/>
                    </a:lnTo>
                    <a:lnTo>
                      <a:pt x="80" y="452"/>
                    </a:lnTo>
                    <a:lnTo>
                      <a:pt x="72" y="444"/>
                    </a:lnTo>
                    <a:lnTo>
                      <a:pt x="62" y="434"/>
                    </a:lnTo>
                    <a:lnTo>
                      <a:pt x="54" y="424"/>
                    </a:lnTo>
                    <a:lnTo>
                      <a:pt x="46" y="414"/>
                    </a:lnTo>
                    <a:lnTo>
                      <a:pt x="40" y="402"/>
                    </a:lnTo>
                    <a:lnTo>
                      <a:pt x="32" y="392"/>
                    </a:lnTo>
                    <a:lnTo>
                      <a:pt x="26" y="380"/>
                    </a:lnTo>
                    <a:lnTo>
                      <a:pt x="22" y="368"/>
                    </a:lnTo>
                    <a:lnTo>
                      <a:pt x="16" y="356"/>
                    </a:lnTo>
                    <a:lnTo>
                      <a:pt x="12" y="344"/>
                    </a:lnTo>
                    <a:lnTo>
                      <a:pt x="8" y="330"/>
                    </a:lnTo>
                    <a:lnTo>
                      <a:pt x="4" y="318"/>
                    </a:lnTo>
                    <a:lnTo>
                      <a:pt x="2" y="306"/>
                    </a:lnTo>
                    <a:lnTo>
                      <a:pt x="0" y="292"/>
                    </a:lnTo>
                    <a:lnTo>
                      <a:pt x="0" y="278"/>
                    </a:lnTo>
                    <a:lnTo>
                      <a:pt x="0" y="264"/>
                    </a:lnTo>
                    <a:lnTo>
                      <a:pt x="0" y="252"/>
                    </a:lnTo>
                    <a:lnTo>
                      <a:pt x="0" y="238"/>
                    </a:lnTo>
                    <a:lnTo>
                      <a:pt x="2" y="224"/>
                    </a:lnTo>
                    <a:lnTo>
                      <a:pt x="4" y="212"/>
                    </a:lnTo>
                    <a:lnTo>
                      <a:pt x="8" y="198"/>
                    </a:lnTo>
                    <a:lnTo>
                      <a:pt x="12" y="186"/>
                    </a:lnTo>
                    <a:lnTo>
                      <a:pt x="16" y="174"/>
                    </a:lnTo>
                    <a:lnTo>
                      <a:pt x="22" y="162"/>
                    </a:lnTo>
                    <a:lnTo>
                      <a:pt x="26" y="150"/>
                    </a:lnTo>
                    <a:lnTo>
                      <a:pt x="32" y="138"/>
                    </a:lnTo>
                    <a:lnTo>
                      <a:pt x="40" y="128"/>
                    </a:lnTo>
                    <a:lnTo>
                      <a:pt x="46" y="116"/>
                    </a:lnTo>
                    <a:lnTo>
                      <a:pt x="54" y="106"/>
                    </a:lnTo>
                    <a:lnTo>
                      <a:pt x="62" y="96"/>
                    </a:lnTo>
                    <a:lnTo>
                      <a:pt x="72" y="86"/>
                    </a:lnTo>
                    <a:lnTo>
                      <a:pt x="80" y="78"/>
                    </a:lnTo>
                    <a:lnTo>
                      <a:pt x="90" y="68"/>
                    </a:lnTo>
                    <a:lnTo>
                      <a:pt x="100" y="60"/>
                    </a:lnTo>
                    <a:lnTo>
                      <a:pt x="112" y="52"/>
                    </a:lnTo>
                    <a:lnTo>
                      <a:pt x="122" y="44"/>
                    </a:lnTo>
                    <a:lnTo>
                      <a:pt x="134" y="38"/>
                    </a:lnTo>
                    <a:lnTo>
                      <a:pt x="144" y="32"/>
                    </a:lnTo>
                    <a:lnTo>
                      <a:pt x="156" y="26"/>
                    </a:lnTo>
                    <a:lnTo>
                      <a:pt x="170" y="20"/>
                    </a:lnTo>
                    <a:lnTo>
                      <a:pt x="182" y="16"/>
                    </a:lnTo>
                    <a:lnTo>
                      <a:pt x="194" y="12"/>
                    </a:lnTo>
                    <a:lnTo>
                      <a:pt x="208" y="8"/>
                    </a:lnTo>
                    <a:lnTo>
                      <a:pt x="222" y="4"/>
                    </a:lnTo>
                    <a:lnTo>
                      <a:pt x="236" y="2"/>
                    </a:lnTo>
                    <a:lnTo>
                      <a:pt x="250" y="0"/>
                    </a:lnTo>
                    <a:lnTo>
                      <a:pt x="264" y="0"/>
                    </a:lnTo>
                    <a:lnTo>
                      <a:pt x="278" y="0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F7CE0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4" name="Freeform 31"/>
              <p:cNvSpPr>
                <a:spLocks/>
              </p:cNvSpPr>
              <p:nvPr/>
            </p:nvSpPr>
            <p:spPr bwMode="auto">
              <a:xfrm>
                <a:off x="1453482" y="1274867"/>
                <a:ext cx="1098468" cy="992881"/>
              </a:xfrm>
              <a:custGeom>
                <a:avLst/>
                <a:gdLst/>
                <a:ahLst/>
                <a:cxnLst>
                  <a:cxn ang="0">
                    <a:pos x="298" y="2"/>
                  </a:cxn>
                  <a:cxn ang="0">
                    <a:pos x="338" y="8"/>
                  </a:cxn>
                  <a:cxn ang="0">
                    <a:pos x="376" y="20"/>
                  </a:cxn>
                  <a:cxn ang="0">
                    <a:pos x="412" y="38"/>
                  </a:cxn>
                  <a:cxn ang="0">
                    <a:pos x="444" y="58"/>
                  </a:cxn>
                  <a:cxn ang="0">
                    <a:pos x="472" y="84"/>
                  </a:cxn>
                  <a:cxn ang="0">
                    <a:pos x="496" y="114"/>
                  </a:cxn>
                  <a:cxn ang="0">
                    <a:pos x="516" y="146"/>
                  </a:cxn>
                  <a:cxn ang="0">
                    <a:pos x="530" y="180"/>
                  </a:cxn>
                  <a:cxn ang="0">
                    <a:pos x="540" y="218"/>
                  </a:cxn>
                  <a:cxn ang="0">
                    <a:pos x="542" y="256"/>
                  </a:cxn>
                  <a:cxn ang="0">
                    <a:pos x="540" y="296"/>
                  </a:cxn>
                  <a:cxn ang="0">
                    <a:pos x="530" y="332"/>
                  </a:cxn>
                  <a:cxn ang="0">
                    <a:pos x="516" y="368"/>
                  </a:cxn>
                  <a:cxn ang="0">
                    <a:pos x="496" y="400"/>
                  </a:cxn>
                  <a:cxn ang="0">
                    <a:pos x="472" y="428"/>
                  </a:cxn>
                  <a:cxn ang="0">
                    <a:pos x="444" y="454"/>
                  </a:cxn>
                  <a:cxn ang="0">
                    <a:pos x="412" y="476"/>
                  </a:cxn>
                  <a:cxn ang="0">
                    <a:pos x="376" y="492"/>
                  </a:cxn>
                  <a:cxn ang="0">
                    <a:pos x="338" y="504"/>
                  </a:cxn>
                  <a:cxn ang="0">
                    <a:pos x="298" y="512"/>
                  </a:cxn>
                  <a:cxn ang="0">
                    <a:pos x="258" y="512"/>
                  </a:cxn>
                  <a:cxn ang="0">
                    <a:pos x="216" y="508"/>
                  </a:cxn>
                  <a:cxn ang="0">
                    <a:pos x="178" y="496"/>
                  </a:cxn>
                  <a:cxn ang="0">
                    <a:pos x="142" y="482"/>
                  </a:cxn>
                  <a:cxn ang="0">
                    <a:pos x="110" y="462"/>
                  </a:cxn>
                  <a:cxn ang="0">
                    <a:pos x="80" y="438"/>
                  </a:cxn>
                  <a:cxn ang="0">
                    <a:pos x="54" y="410"/>
                  </a:cxn>
                  <a:cxn ang="0">
                    <a:pos x="34" y="378"/>
                  </a:cxn>
                  <a:cxn ang="0">
                    <a:pos x="16" y="344"/>
                  </a:cxn>
                  <a:cxn ang="0">
                    <a:pos x="6" y="308"/>
                  </a:cxn>
                  <a:cxn ang="0">
                    <a:pos x="0" y="270"/>
                  </a:cxn>
                  <a:cxn ang="0">
                    <a:pos x="2" y="230"/>
                  </a:cxn>
                  <a:cxn ang="0">
                    <a:pos x="8" y="192"/>
                  </a:cxn>
                  <a:cxn ang="0">
                    <a:pos x="22" y="156"/>
                  </a:cxn>
                  <a:cxn ang="0">
                    <a:pos x="40" y="124"/>
                  </a:cxn>
                  <a:cxn ang="0">
                    <a:pos x="62" y="94"/>
                  </a:cxn>
                  <a:cxn ang="0">
                    <a:pos x="90" y="66"/>
                  </a:cxn>
                  <a:cxn ang="0">
                    <a:pos x="120" y="44"/>
                  </a:cxn>
                  <a:cxn ang="0">
                    <a:pos x="154" y="26"/>
                  </a:cxn>
                  <a:cxn ang="0">
                    <a:pos x="190" y="12"/>
                  </a:cxn>
                  <a:cxn ang="0">
                    <a:pos x="230" y="2"/>
                  </a:cxn>
                  <a:cxn ang="0">
                    <a:pos x="272" y="0"/>
                  </a:cxn>
                </a:cxnLst>
                <a:rect l="0" t="0" r="r" b="b"/>
                <a:pathLst>
                  <a:path w="542" h="512">
                    <a:moveTo>
                      <a:pt x="272" y="0"/>
                    </a:moveTo>
                    <a:lnTo>
                      <a:pt x="286" y="0"/>
                    </a:lnTo>
                    <a:lnTo>
                      <a:pt x="298" y="2"/>
                    </a:lnTo>
                    <a:lnTo>
                      <a:pt x="312" y="2"/>
                    </a:lnTo>
                    <a:lnTo>
                      <a:pt x="326" y="6"/>
                    </a:lnTo>
                    <a:lnTo>
                      <a:pt x="338" y="8"/>
                    </a:lnTo>
                    <a:lnTo>
                      <a:pt x="352" y="12"/>
                    </a:lnTo>
                    <a:lnTo>
                      <a:pt x="364" y="16"/>
                    </a:lnTo>
                    <a:lnTo>
                      <a:pt x="376" y="20"/>
                    </a:lnTo>
                    <a:lnTo>
                      <a:pt x="388" y="26"/>
                    </a:lnTo>
                    <a:lnTo>
                      <a:pt x="400" y="32"/>
                    </a:lnTo>
                    <a:lnTo>
                      <a:pt x="412" y="38"/>
                    </a:lnTo>
                    <a:lnTo>
                      <a:pt x="422" y="44"/>
                    </a:lnTo>
                    <a:lnTo>
                      <a:pt x="434" y="52"/>
                    </a:lnTo>
                    <a:lnTo>
                      <a:pt x="444" y="58"/>
                    </a:lnTo>
                    <a:lnTo>
                      <a:pt x="454" y="66"/>
                    </a:lnTo>
                    <a:lnTo>
                      <a:pt x="462" y="76"/>
                    </a:lnTo>
                    <a:lnTo>
                      <a:pt x="472" y="84"/>
                    </a:lnTo>
                    <a:lnTo>
                      <a:pt x="480" y="94"/>
                    </a:lnTo>
                    <a:lnTo>
                      <a:pt x="488" y="104"/>
                    </a:lnTo>
                    <a:lnTo>
                      <a:pt x="496" y="114"/>
                    </a:lnTo>
                    <a:lnTo>
                      <a:pt x="502" y="124"/>
                    </a:lnTo>
                    <a:lnTo>
                      <a:pt x="510" y="134"/>
                    </a:lnTo>
                    <a:lnTo>
                      <a:pt x="516" y="146"/>
                    </a:lnTo>
                    <a:lnTo>
                      <a:pt x="520" y="156"/>
                    </a:lnTo>
                    <a:lnTo>
                      <a:pt x="526" y="168"/>
                    </a:lnTo>
                    <a:lnTo>
                      <a:pt x="530" y="180"/>
                    </a:lnTo>
                    <a:lnTo>
                      <a:pt x="534" y="192"/>
                    </a:lnTo>
                    <a:lnTo>
                      <a:pt x="536" y="204"/>
                    </a:lnTo>
                    <a:lnTo>
                      <a:pt x="540" y="218"/>
                    </a:lnTo>
                    <a:lnTo>
                      <a:pt x="540" y="230"/>
                    </a:lnTo>
                    <a:lnTo>
                      <a:pt x="542" y="244"/>
                    </a:lnTo>
                    <a:lnTo>
                      <a:pt x="542" y="256"/>
                    </a:lnTo>
                    <a:lnTo>
                      <a:pt x="542" y="270"/>
                    </a:lnTo>
                    <a:lnTo>
                      <a:pt x="540" y="282"/>
                    </a:lnTo>
                    <a:lnTo>
                      <a:pt x="540" y="296"/>
                    </a:lnTo>
                    <a:lnTo>
                      <a:pt x="536" y="308"/>
                    </a:lnTo>
                    <a:lnTo>
                      <a:pt x="534" y="320"/>
                    </a:lnTo>
                    <a:lnTo>
                      <a:pt x="530" y="332"/>
                    </a:lnTo>
                    <a:lnTo>
                      <a:pt x="526" y="344"/>
                    </a:lnTo>
                    <a:lnTo>
                      <a:pt x="520" y="356"/>
                    </a:lnTo>
                    <a:lnTo>
                      <a:pt x="516" y="368"/>
                    </a:lnTo>
                    <a:lnTo>
                      <a:pt x="510" y="378"/>
                    </a:lnTo>
                    <a:lnTo>
                      <a:pt x="502" y="388"/>
                    </a:lnTo>
                    <a:lnTo>
                      <a:pt x="496" y="400"/>
                    </a:lnTo>
                    <a:lnTo>
                      <a:pt x="488" y="410"/>
                    </a:lnTo>
                    <a:lnTo>
                      <a:pt x="480" y="420"/>
                    </a:lnTo>
                    <a:lnTo>
                      <a:pt x="472" y="428"/>
                    </a:lnTo>
                    <a:lnTo>
                      <a:pt x="462" y="438"/>
                    </a:lnTo>
                    <a:lnTo>
                      <a:pt x="454" y="446"/>
                    </a:lnTo>
                    <a:lnTo>
                      <a:pt x="444" y="454"/>
                    </a:lnTo>
                    <a:lnTo>
                      <a:pt x="434" y="462"/>
                    </a:lnTo>
                    <a:lnTo>
                      <a:pt x="422" y="468"/>
                    </a:lnTo>
                    <a:lnTo>
                      <a:pt x="412" y="476"/>
                    </a:lnTo>
                    <a:lnTo>
                      <a:pt x="400" y="482"/>
                    </a:lnTo>
                    <a:lnTo>
                      <a:pt x="388" y="488"/>
                    </a:lnTo>
                    <a:lnTo>
                      <a:pt x="376" y="492"/>
                    </a:lnTo>
                    <a:lnTo>
                      <a:pt x="364" y="496"/>
                    </a:lnTo>
                    <a:lnTo>
                      <a:pt x="352" y="500"/>
                    </a:lnTo>
                    <a:lnTo>
                      <a:pt x="338" y="504"/>
                    </a:lnTo>
                    <a:lnTo>
                      <a:pt x="326" y="508"/>
                    </a:lnTo>
                    <a:lnTo>
                      <a:pt x="312" y="510"/>
                    </a:lnTo>
                    <a:lnTo>
                      <a:pt x="298" y="512"/>
                    </a:lnTo>
                    <a:lnTo>
                      <a:pt x="286" y="512"/>
                    </a:lnTo>
                    <a:lnTo>
                      <a:pt x="272" y="512"/>
                    </a:lnTo>
                    <a:lnTo>
                      <a:pt x="258" y="512"/>
                    </a:lnTo>
                    <a:lnTo>
                      <a:pt x="244" y="512"/>
                    </a:lnTo>
                    <a:lnTo>
                      <a:pt x="230" y="510"/>
                    </a:lnTo>
                    <a:lnTo>
                      <a:pt x="216" y="508"/>
                    </a:lnTo>
                    <a:lnTo>
                      <a:pt x="204" y="504"/>
                    </a:lnTo>
                    <a:lnTo>
                      <a:pt x="190" y="500"/>
                    </a:lnTo>
                    <a:lnTo>
                      <a:pt x="178" y="496"/>
                    </a:lnTo>
                    <a:lnTo>
                      <a:pt x="166" y="492"/>
                    </a:lnTo>
                    <a:lnTo>
                      <a:pt x="154" y="488"/>
                    </a:lnTo>
                    <a:lnTo>
                      <a:pt x="142" y="482"/>
                    </a:lnTo>
                    <a:lnTo>
                      <a:pt x="132" y="476"/>
                    </a:lnTo>
                    <a:lnTo>
                      <a:pt x="120" y="468"/>
                    </a:lnTo>
                    <a:lnTo>
                      <a:pt x="110" y="462"/>
                    </a:lnTo>
                    <a:lnTo>
                      <a:pt x="100" y="454"/>
                    </a:lnTo>
                    <a:lnTo>
                      <a:pt x="90" y="446"/>
                    </a:lnTo>
                    <a:lnTo>
                      <a:pt x="80" y="438"/>
                    </a:lnTo>
                    <a:lnTo>
                      <a:pt x="70" y="428"/>
                    </a:lnTo>
                    <a:lnTo>
                      <a:pt x="62" y="420"/>
                    </a:lnTo>
                    <a:lnTo>
                      <a:pt x="54" y="410"/>
                    </a:lnTo>
                    <a:lnTo>
                      <a:pt x="46" y="400"/>
                    </a:lnTo>
                    <a:lnTo>
                      <a:pt x="40" y="388"/>
                    </a:lnTo>
                    <a:lnTo>
                      <a:pt x="34" y="378"/>
                    </a:lnTo>
                    <a:lnTo>
                      <a:pt x="28" y="368"/>
                    </a:lnTo>
                    <a:lnTo>
                      <a:pt x="22" y="356"/>
                    </a:lnTo>
                    <a:lnTo>
                      <a:pt x="16" y="344"/>
                    </a:lnTo>
                    <a:lnTo>
                      <a:pt x="12" y="332"/>
                    </a:lnTo>
                    <a:lnTo>
                      <a:pt x="8" y="320"/>
                    </a:lnTo>
                    <a:lnTo>
                      <a:pt x="6" y="308"/>
                    </a:lnTo>
                    <a:lnTo>
                      <a:pt x="4" y="296"/>
                    </a:lnTo>
                    <a:lnTo>
                      <a:pt x="2" y="282"/>
                    </a:lnTo>
                    <a:lnTo>
                      <a:pt x="0" y="270"/>
                    </a:lnTo>
                    <a:lnTo>
                      <a:pt x="0" y="256"/>
                    </a:lnTo>
                    <a:lnTo>
                      <a:pt x="0" y="244"/>
                    </a:lnTo>
                    <a:lnTo>
                      <a:pt x="2" y="230"/>
                    </a:lnTo>
                    <a:lnTo>
                      <a:pt x="4" y="218"/>
                    </a:lnTo>
                    <a:lnTo>
                      <a:pt x="6" y="204"/>
                    </a:lnTo>
                    <a:lnTo>
                      <a:pt x="8" y="192"/>
                    </a:lnTo>
                    <a:lnTo>
                      <a:pt x="12" y="180"/>
                    </a:lnTo>
                    <a:lnTo>
                      <a:pt x="16" y="168"/>
                    </a:lnTo>
                    <a:lnTo>
                      <a:pt x="22" y="156"/>
                    </a:lnTo>
                    <a:lnTo>
                      <a:pt x="28" y="146"/>
                    </a:lnTo>
                    <a:lnTo>
                      <a:pt x="34" y="134"/>
                    </a:lnTo>
                    <a:lnTo>
                      <a:pt x="40" y="124"/>
                    </a:lnTo>
                    <a:lnTo>
                      <a:pt x="46" y="114"/>
                    </a:lnTo>
                    <a:lnTo>
                      <a:pt x="54" y="104"/>
                    </a:lnTo>
                    <a:lnTo>
                      <a:pt x="62" y="94"/>
                    </a:lnTo>
                    <a:lnTo>
                      <a:pt x="70" y="84"/>
                    </a:lnTo>
                    <a:lnTo>
                      <a:pt x="80" y="76"/>
                    </a:lnTo>
                    <a:lnTo>
                      <a:pt x="90" y="66"/>
                    </a:lnTo>
                    <a:lnTo>
                      <a:pt x="100" y="58"/>
                    </a:lnTo>
                    <a:lnTo>
                      <a:pt x="110" y="52"/>
                    </a:lnTo>
                    <a:lnTo>
                      <a:pt x="120" y="44"/>
                    </a:lnTo>
                    <a:lnTo>
                      <a:pt x="132" y="38"/>
                    </a:lnTo>
                    <a:lnTo>
                      <a:pt x="142" y="32"/>
                    </a:lnTo>
                    <a:lnTo>
                      <a:pt x="154" y="26"/>
                    </a:lnTo>
                    <a:lnTo>
                      <a:pt x="166" y="20"/>
                    </a:lnTo>
                    <a:lnTo>
                      <a:pt x="178" y="16"/>
                    </a:lnTo>
                    <a:lnTo>
                      <a:pt x="190" y="12"/>
                    </a:lnTo>
                    <a:lnTo>
                      <a:pt x="204" y="8"/>
                    </a:lnTo>
                    <a:lnTo>
                      <a:pt x="216" y="6"/>
                    </a:lnTo>
                    <a:lnTo>
                      <a:pt x="230" y="2"/>
                    </a:lnTo>
                    <a:lnTo>
                      <a:pt x="244" y="2"/>
                    </a:lnTo>
                    <a:lnTo>
                      <a:pt x="258" y="0"/>
                    </a:lnTo>
                    <a:lnTo>
                      <a:pt x="272" y="0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F5C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5" name="Freeform 32"/>
              <p:cNvSpPr>
                <a:spLocks/>
              </p:cNvSpPr>
              <p:nvPr/>
            </p:nvSpPr>
            <p:spPr bwMode="auto">
              <a:xfrm>
                <a:off x="1469696" y="1305895"/>
                <a:ext cx="1066041" cy="942462"/>
              </a:xfrm>
              <a:custGeom>
                <a:avLst/>
                <a:gdLst/>
                <a:ahLst/>
                <a:cxnLst>
                  <a:cxn ang="0">
                    <a:pos x="290" y="2"/>
                  </a:cxn>
                  <a:cxn ang="0">
                    <a:pos x="330" y="8"/>
                  </a:cxn>
                  <a:cxn ang="0">
                    <a:pos x="366" y="20"/>
                  </a:cxn>
                  <a:cxn ang="0">
                    <a:pos x="400" y="36"/>
                  </a:cxn>
                  <a:cxn ang="0">
                    <a:pos x="430" y="56"/>
                  </a:cxn>
                  <a:cxn ang="0">
                    <a:pos x="458" y="80"/>
                  </a:cxn>
                  <a:cxn ang="0">
                    <a:pos x="482" y="108"/>
                  </a:cxn>
                  <a:cxn ang="0">
                    <a:pos x="500" y="138"/>
                  </a:cxn>
                  <a:cxn ang="0">
                    <a:pos x="516" y="172"/>
                  </a:cxn>
                  <a:cxn ang="0">
                    <a:pos x="524" y="206"/>
                  </a:cxn>
                  <a:cxn ang="0">
                    <a:pos x="526" y="244"/>
                  </a:cxn>
                  <a:cxn ang="0">
                    <a:pos x="524" y="280"/>
                  </a:cxn>
                  <a:cxn ang="0">
                    <a:pos x="516" y="316"/>
                  </a:cxn>
                  <a:cxn ang="0">
                    <a:pos x="500" y="348"/>
                  </a:cxn>
                  <a:cxn ang="0">
                    <a:pos x="482" y="380"/>
                  </a:cxn>
                  <a:cxn ang="0">
                    <a:pos x="458" y="406"/>
                  </a:cxn>
                  <a:cxn ang="0">
                    <a:pos x="430" y="430"/>
                  </a:cxn>
                  <a:cxn ang="0">
                    <a:pos x="400" y="452"/>
                  </a:cxn>
                  <a:cxn ang="0">
                    <a:pos x="366" y="468"/>
                  </a:cxn>
                  <a:cxn ang="0">
                    <a:pos x="330" y="478"/>
                  </a:cxn>
                  <a:cxn ang="0">
                    <a:pos x="290" y="486"/>
                  </a:cxn>
                  <a:cxn ang="0">
                    <a:pos x="250" y="486"/>
                  </a:cxn>
                  <a:cxn ang="0">
                    <a:pos x="210" y="482"/>
                  </a:cxn>
                  <a:cxn ang="0">
                    <a:pos x="172" y="472"/>
                  </a:cxn>
                  <a:cxn ang="0">
                    <a:pos x="138" y="458"/>
                  </a:cxn>
                  <a:cxn ang="0">
                    <a:pos x="106" y="438"/>
                  </a:cxn>
                  <a:cxn ang="0">
                    <a:pos x="76" y="416"/>
                  </a:cxn>
                  <a:cxn ang="0">
                    <a:pos x="52" y="388"/>
                  </a:cxn>
                  <a:cxn ang="0">
                    <a:pos x="32" y="360"/>
                  </a:cxn>
                  <a:cxn ang="0">
                    <a:pos x="16" y="326"/>
                  </a:cxn>
                  <a:cxn ang="0">
                    <a:pos x="6" y="292"/>
                  </a:cxn>
                  <a:cxn ang="0">
                    <a:pos x="0" y="256"/>
                  </a:cxn>
                  <a:cxn ang="0">
                    <a:pos x="0" y="218"/>
                  </a:cxn>
                  <a:cxn ang="0">
                    <a:pos x="8" y="182"/>
                  </a:cxn>
                  <a:cxn ang="0">
                    <a:pos x="20" y="148"/>
                  </a:cxn>
                  <a:cxn ang="0">
                    <a:pos x="38" y="118"/>
                  </a:cxn>
                  <a:cxn ang="0">
                    <a:pos x="60" y="88"/>
                  </a:cxn>
                  <a:cxn ang="0">
                    <a:pos x="86" y="64"/>
                  </a:cxn>
                  <a:cxn ang="0">
                    <a:pos x="116" y="42"/>
                  </a:cxn>
                  <a:cxn ang="0">
                    <a:pos x="150" y="24"/>
                  </a:cxn>
                  <a:cxn ang="0">
                    <a:pos x="186" y="12"/>
                  </a:cxn>
                  <a:cxn ang="0">
                    <a:pos x="224" y="4"/>
                  </a:cxn>
                  <a:cxn ang="0">
                    <a:pos x="264" y="0"/>
                  </a:cxn>
                </a:cxnLst>
                <a:rect l="0" t="0" r="r" b="b"/>
                <a:pathLst>
                  <a:path w="526" h="486">
                    <a:moveTo>
                      <a:pt x="264" y="0"/>
                    </a:moveTo>
                    <a:lnTo>
                      <a:pt x="276" y="0"/>
                    </a:lnTo>
                    <a:lnTo>
                      <a:pt x="290" y="2"/>
                    </a:lnTo>
                    <a:lnTo>
                      <a:pt x="304" y="4"/>
                    </a:lnTo>
                    <a:lnTo>
                      <a:pt x="316" y="6"/>
                    </a:lnTo>
                    <a:lnTo>
                      <a:pt x="330" y="8"/>
                    </a:lnTo>
                    <a:lnTo>
                      <a:pt x="342" y="12"/>
                    </a:lnTo>
                    <a:lnTo>
                      <a:pt x="354" y="14"/>
                    </a:lnTo>
                    <a:lnTo>
                      <a:pt x="366" y="20"/>
                    </a:lnTo>
                    <a:lnTo>
                      <a:pt x="378" y="24"/>
                    </a:lnTo>
                    <a:lnTo>
                      <a:pt x="388" y="30"/>
                    </a:lnTo>
                    <a:lnTo>
                      <a:pt x="400" y="36"/>
                    </a:lnTo>
                    <a:lnTo>
                      <a:pt x="410" y="42"/>
                    </a:lnTo>
                    <a:lnTo>
                      <a:pt x="420" y="48"/>
                    </a:lnTo>
                    <a:lnTo>
                      <a:pt x="430" y="56"/>
                    </a:lnTo>
                    <a:lnTo>
                      <a:pt x="440" y="64"/>
                    </a:lnTo>
                    <a:lnTo>
                      <a:pt x="450" y="72"/>
                    </a:lnTo>
                    <a:lnTo>
                      <a:pt x="458" y="80"/>
                    </a:lnTo>
                    <a:lnTo>
                      <a:pt x="466" y="88"/>
                    </a:lnTo>
                    <a:lnTo>
                      <a:pt x="474" y="98"/>
                    </a:lnTo>
                    <a:lnTo>
                      <a:pt x="482" y="108"/>
                    </a:lnTo>
                    <a:lnTo>
                      <a:pt x="488" y="118"/>
                    </a:lnTo>
                    <a:lnTo>
                      <a:pt x="496" y="128"/>
                    </a:lnTo>
                    <a:lnTo>
                      <a:pt x="500" y="138"/>
                    </a:lnTo>
                    <a:lnTo>
                      <a:pt x="506" y="148"/>
                    </a:lnTo>
                    <a:lnTo>
                      <a:pt x="510" y="160"/>
                    </a:lnTo>
                    <a:lnTo>
                      <a:pt x="516" y="172"/>
                    </a:lnTo>
                    <a:lnTo>
                      <a:pt x="518" y="182"/>
                    </a:lnTo>
                    <a:lnTo>
                      <a:pt x="522" y="194"/>
                    </a:lnTo>
                    <a:lnTo>
                      <a:pt x="524" y="206"/>
                    </a:lnTo>
                    <a:lnTo>
                      <a:pt x="526" y="218"/>
                    </a:lnTo>
                    <a:lnTo>
                      <a:pt x="526" y="230"/>
                    </a:lnTo>
                    <a:lnTo>
                      <a:pt x="526" y="244"/>
                    </a:lnTo>
                    <a:lnTo>
                      <a:pt x="526" y="256"/>
                    </a:lnTo>
                    <a:lnTo>
                      <a:pt x="526" y="268"/>
                    </a:lnTo>
                    <a:lnTo>
                      <a:pt x="524" y="280"/>
                    </a:lnTo>
                    <a:lnTo>
                      <a:pt x="522" y="292"/>
                    </a:lnTo>
                    <a:lnTo>
                      <a:pt x="518" y="304"/>
                    </a:lnTo>
                    <a:lnTo>
                      <a:pt x="516" y="316"/>
                    </a:lnTo>
                    <a:lnTo>
                      <a:pt x="510" y="326"/>
                    </a:lnTo>
                    <a:lnTo>
                      <a:pt x="506" y="338"/>
                    </a:lnTo>
                    <a:lnTo>
                      <a:pt x="500" y="348"/>
                    </a:lnTo>
                    <a:lnTo>
                      <a:pt x="496" y="360"/>
                    </a:lnTo>
                    <a:lnTo>
                      <a:pt x="488" y="370"/>
                    </a:lnTo>
                    <a:lnTo>
                      <a:pt x="482" y="380"/>
                    </a:lnTo>
                    <a:lnTo>
                      <a:pt x="474" y="388"/>
                    </a:lnTo>
                    <a:lnTo>
                      <a:pt x="466" y="398"/>
                    </a:lnTo>
                    <a:lnTo>
                      <a:pt x="458" y="406"/>
                    </a:lnTo>
                    <a:lnTo>
                      <a:pt x="450" y="416"/>
                    </a:lnTo>
                    <a:lnTo>
                      <a:pt x="440" y="424"/>
                    </a:lnTo>
                    <a:lnTo>
                      <a:pt x="430" y="430"/>
                    </a:lnTo>
                    <a:lnTo>
                      <a:pt x="420" y="438"/>
                    </a:lnTo>
                    <a:lnTo>
                      <a:pt x="410" y="446"/>
                    </a:lnTo>
                    <a:lnTo>
                      <a:pt x="400" y="452"/>
                    </a:lnTo>
                    <a:lnTo>
                      <a:pt x="388" y="458"/>
                    </a:lnTo>
                    <a:lnTo>
                      <a:pt x="378" y="462"/>
                    </a:lnTo>
                    <a:lnTo>
                      <a:pt x="366" y="468"/>
                    </a:lnTo>
                    <a:lnTo>
                      <a:pt x="354" y="472"/>
                    </a:lnTo>
                    <a:lnTo>
                      <a:pt x="342" y="476"/>
                    </a:lnTo>
                    <a:lnTo>
                      <a:pt x="330" y="478"/>
                    </a:lnTo>
                    <a:lnTo>
                      <a:pt x="316" y="482"/>
                    </a:lnTo>
                    <a:lnTo>
                      <a:pt x="304" y="484"/>
                    </a:lnTo>
                    <a:lnTo>
                      <a:pt x="290" y="486"/>
                    </a:lnTo>
                    <a:lnTo>
                      <a:pt x="276" y="486"/>
                    </a:lnTo>
                    <a:lnTo>
                      <a:pt x="264" y="486"/>
                    </a:lnTo>
                    <a:lnTo>
                      <a:pt x="250" y="486"/>
                    </a:lnTo>
                    <a:lnTo>
                      <a:pt x="236" y="486"/>
                    </a:lnTo>
                    <a:lnTo>
                      <a:pt x="224" y="484"/>
                    </a:lnTo>
                    <a:lnTo>
                      <a:pt x="210" y="482"/>
                    </a:lnTo>
                    <a:lnTo>
                      <a:pt x="198" y="478"/>
                    </a:lnTo>
                    <a:lnTo>
                      <a:pt x="186" y="476"/>
                    </a:lnTo>
                    <a:lnTo>
                      <a:pt x="172" y="472"/>
                    </a:lnTo>
                    <a:lnTo>
                      <a:pt x="160" y="468"/>
                    </a:lnTo>
                    <a:lnTo>
                      <a:pt x="150" y="462"/>
                    </a:lnTo>
                    <a:lnTo>
                      <a:pt x="138" y="458"/>
                    </a:lnTo>
                    <a:lnTo>
                      <a:pt x="126" y="452"/>
                    </a:lnTo>
                    <a:lnTo>
                      <a:pt x="116" y="446"/>
                    </a:lnTo>
                    <a:lnTo>
                      <a:pt x="106" y="438"/>
                    </a:lnTo>
                    <a:lnTo>
                      <a:pt x="96" y="430"/>
                    </a:lnTo>
                    <a:lnTo>
                      <a:pt x="86" y="424"/>
                    </a:lnTo>
                    <a:lnTo>
                      <a:pt x="76" y="416"/>
                    </a:lnTo>
                    <a:lnTo>
                      <a:pt x="68" y="406"/>
                    </a:lnTo>
                    <a:lnTo>
                      <a:pt x="60" y="398"/>
                    </a:lnTo>
                    <a:lnTo>
                      <a:pt x="52" y="388"/>
                    </a:lnTo>
                    <a:lnTo>
                      <a:pt x="44" y="380"/>
                    </a:lnTo>
                    <a:lnTo>
                      <a:pt x="38" y="370"/>
                    </a:lnTo>
                    <a:lnTo>
                      <a:pt x="32" y="360"/>
                    </a:lnTo>
                    <a:lnTo>
                      <a:pt x="26" y="348"/>
                    </a:lnTo>
                    <a:lnTo>
                      <a:pt x="20" y="338"/>
                    </a:lnTo>
                    <a:lnTo>
                      <a:pt x="16" y="326"/>
                    </a:lnTo>
                    <a:lnTo>
                      <a:pt x="12" y="316"/>
                    </a:lnTo>
                    <a:lnTo>
                      <a:pt x="8" y="304"/>
                    </a:lnTo>
                    <a:lnTo>
                      <a:pt x="6" y="292"/>
                    </a:lnTo>
                    <a:lnTo>
                      <a:pt x="2" y="280"/>
                    </a:lnTo>
                    <a:lnTo>
                      <a:pt x="0" y="268"/>
                    </a:lnTo>
                    <a:lnTo>
                      <a:pt x="0" y="256"/>
                    </a:lnTo>
                    <a:lnTo>
                      <a:pt x="0" y="244"/>
                    </a:lnTo>
                    <a:lnTo>
                      <a:pt x="0" y="230"/>
                    </a:lnTo>
                    <a:lnTo>
                      <a:pt x="0" y="218"/>
                    </a:lnTo>
                    <a:lnTo>
                      <a:pt x="2" y="206"/>
                    </a:lnTo>
                    <a:lnTo>
                      <a:pt x="6" y="194"/>
                    </a:lnTo>
                    <a:lnTo>
                      <a:pt x="8" y="182"/>
                    </a:lnTo>
                    <a:lnTo>
                      <a:pt x="12" y="172"/>
                    </a:lnTo>
                    <a:lnTo>
                      <a:pt x="16" y="160"/>
                    </a:lnTo>
                    <a:lnTo>
                      <a:pt x="20" y="148"/>
                    </a:lnTo>
                    <a:lnTo>
                      <a:pt x="26" y="138"/>
                    </a:lnTo>
                    <a:lnTo>
                      <a:pt x="32" y="128"/>
                    </a:lnTo>
                    <a:lnTo>
                      <a:pt x="38" y="118"/>
                    </a:lnTo>
                    <a:lnTo>
                      <a:pt x="44" y="108"/>
                    </a:lnTo>
                    <a:lnTo>
                      <a:pt x="52" y="98"/>
                    </a:lnTo>
                    <a:lnTo>
                      <a:pt x="60" y="88"/>
                    </a:lnTo>
                    <a:lnTo>
                      <a:pt x="68" y="80"/>
                    </a:lnTo>
                    <a:lnTo>
                      <a:pt x="76" y="72"/>
                    </a:lnTo>
                    <a:lnTo>
                      <a:pt x="86" y="64"/>
                    </a:lnTo>
                    <a:lnTo>
                      <a:pt x="96" y="56"/>
                    </a:lnTo>
                    <a:lnTo>
                      <a:pt x="106" y="48"/>
                    </a:lnTo>
                    <a:lnTo>
                      <a:pt x="116" y="42"/>
                    </a:lnTo>
                    <a:lnTo>
                      <a:pt x="126" y="36"/>
                    </a:lnTo>
                    <a:lnTo>
                      <a:pt x="138" y="30"/>
                    </a:lnTo>
                    <a:lnTo>
                      <a:pt x="150" y="24"/>
                    </a:lnTo>
                    <a:lnTo>
                      <a:pt x="160" y="20"/>
                    </a:lnTo>
                    <a:lnTo>
                      <a:pt x="172" y="14"/>
                    </a:lnTo>
                    <a:lnTo>
                      <a:pt x="186" y="12"/>
                    </a:lnTo>
                    <a:lnTo>
                      <a:pt x="198" y="8"/>
                    </a:lnTo>
                    <a:lnTo>
                      <a:pt x="210" y="6"/>
                    </a:lnTo>
                    <a:lnTo>
                      <a:pt x="224" y="4"/>
                    </a:lnTo>
                    <a:lnTo>
                      <a:pt x="236" y="2"/>
                    </a:lnTo>
                    <a:lnTo>
                      <a:pt x="250" y="0"/>
                    </a:lnTo>
                    <a:lnTo>
                      <a:pt x="264" y="0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F5D30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6" name="Freeform 33"/>
              <p:cNvSpPr>
                <a:spLocks/>
              </p:cNvSpPr>
              <p:nvPr/>
            </p:nvSpPr>
            <p:spPr bwMode="auto">
              <a:xfrm>
                <a:off x="1481856" y="1321408"/>
                <a:ext cx="1041720" cy="907556"/>
              </a:xfrm>
              <a:custGeom>
                <a:avLst/>
                <a:gdLst/>
                <a:ahLst/>
                <a:cxnLst>
                  <a:cxn ang="0">
                    <a:pos x="284" y="2"/>
                  </a:cxn>
                  <a:cxn ang="0">
                    <a:pos x="322" y="8"/>
                  </a:cxn>
                  <a:cxn ang="0">
                    <a:pos x="356" y="20"/>
                  </a:cxn>
                  <a:cxn ang="0">
                    <a:pos x="390" y="34"/>
                  </a:cxn>
                  <a:cxn ang="0">
                    <a:pos x="420" y="54"/>
                  </a:cxn>
                  <a:cxn ang="0">
                    <a:pos x="446" y="78"/>
                  </a:cxn>
                  <a:cxn ang="0">
                    <a:pos x="470" y="104"/>
                  </a:cxn>
                  <a:cxn ang="0">
                    <a:pos x="488" y="134"/>
                  </a:cxn>
                  <a:cxn ang="0">
                    <a:pos x="502" y="166"/>
                  </a:cxn>
                  <a:cxn ang="0">
                    <a:pos x="510" y="200"/>
                  </a:cxn>
                  <a:cxn ang="0">
                    <a:pos x="514" y="234"/>
                  </a:cxn>
                  <a:cxn ang="0">
                    <a:pos x="510" y="270"/>
                  </a:cxn>
                  <a:cxn ang="0">
                    <a:pos x="502" y="304"/>
                  </a:cxn>
                  <a:cxn ang="0">
                    <a:pos x="488" y="336"/>
                  </a:cxn>
                  <a:cxn ang="0">
                    <a:pos x="470" y="366"/>
                  </a:cxn>
                  <a:cxn ang="0">
                    <a:pos x="446" y="392"/>
                  </a:cxn>
                  <a:cxn ang="0">
                    <a:pos x="420" y="416"/>
                  </a:cxn>
                  <a:cxn ang="0">
                    <a:pos x="390" y="436"/>
                  </a:cxn>
                  <a:cxn ang="0">
                    <a:pos x="356" y="450"/>
                  </a:cxn>
                  <a:cxn ang="0">
                    <a:pos x="322" y="462"/>
                  </a:cxn>
                  <a:cxn ang="0">
                    <a:pos x="284" y="468"/>
                  </a:cxn>
                  <a:cxn ang="0">
                    <a:pos x="244" y="468"/>
                  </a:cxn>
                  <a:cxn ang="0">
                    <a:pos x="206" y="464"/>
                  </a:cxn>
                  <a:cxn ang="0">
                    <a:pos x="170" y="454"/>
                  </a:cxn>
                  <a:cxn ang="0">
                    <a:pos x="136" y="440"/>
                  </a:cxn>
                  <a:cxn ang="0">
                    <a:pos x="104" y="422"/>
                  </a:cxn>
                  <a:cxn ang="0">
                    <a:pos x="76" y="400"/>
                  </a:cxn>
                  <a:cxn ang="0">
                    <a:pos x="52" y="374"/>
                  </a:cxn>
                  <a:cxn ang="0">
                    <a:pos x="32" y="346"/>
                  </a:cxn>
                  <a:cxn ang="0">
                    <a:pos x="16" y="316"/>
                  </a:cxn>
                  <a:cxn ang="0">
                    <a:pos x="6" y="282"/>
                  </a:cxn>
                  <a:cxn ang="0">
                    <a:pos x="2" y="246"/>
                  </a:cxn>
                  <a:cxn ang="0">
                    <a:pos x="2" y="212"/>
                  </a:cxn>
                  <a:cxn ang="0">
                    <a:pos x="8" y="176"/>
                  </a:cxn>
                  <a:cxn ang="0">
                    <a:pos x="22" y="144"/>
                  </a:cxn>
                  <a:cxn ang="0">
                    <a:pos x="38" y="114"/>
                  </a:cxn>
                  <a:cxn ang="0">
                    <a:pos x="60" y="86"/>
                  </a:cxn>
                  <a:cxn ang="0">
                    <a:pos x="86" y="62"/>
                  </a:cxn>
                  <a:cxn ang="0">
                    <a:pos x="114" y="40"/>
                  </a:cxn>
                  <a:cxn ang="0">
                    <a:pos x="146" y="24"/>
                  </a:cxn>
                  <a:cxn ang="0">
                    <a:pos x="182" y="12"/>
                  </a:cxn>
                  <a:cxn ang="0">
                    <a:pos x="218" y="4"/>
                  </a:cxn>
                  <a:cxn ang="0">
                    <a:pos x="258" y="0"/>
                  </a:cxn>
                </a:cxnLst>
                <a:rect l="0" t="0" r="r" b="b"/>
                <a:pathLst>
                  <a:path w="514" h="468">
                    <a:moveTo>
                      <a:pt x="258" y="0"/>
                    </a:moveTo>
                    <a:lnTo>
                      <a:pt x="270" y="2"/>
                    </a:lnTo>
                    <a:lnTo>
                      <a:pt x="284" y="2"/>
                    </a:lnTo>
                    <a:lnTo>
                      <a:pt x="296" y="4"/>
                    </a:lnTo>
                    <a:lnTo>
                      <a:pt x="308" y="6"/>
                    </a:lnTo>
                    <a:lnTo>
                      <a:pt x="322" y="8"/>
                    </a:lnTo>
                    <a:lnTo>
                      <a:pt x="334" y="12"/>
                    </a:lnTo>
                    <a:lnTo>
                      <a:pt x="346" y="16"/>
                    </a:lnTo>
                    <a:lnTo>
                      <a:pt x="356" y="20"/>
                    </a:lnTo>
                    <a:lnTo>
                      <a:pt x="368" y="24"/>
                    </a:lnTo>
                    <a:lnTo>
                      <a:pt x="380" y="30"/>
                    </a:lnTo>
                    <a:lnTo>
                      <a:pt x="390" y="34"/>
                    </a:lnTo>
                    <a:lnTo>
                      <a:pt x="400" y="40"/>
                    </a:lnTo>
                    <a:lnTo>
                      <a:pt x="410" y="48"/>
                    </a:lnTo>
                    <a:lnTo>
                      <a:pt x="420" y="54"/>
                    </a:lnTo>
                    <a:lnTo>
                      <a:pt x="430" y="62"/>
                    </a:lnTo>
                    <a:lnTo>
                      <a:pt x="438" y="70"/>
                    </a:lnTo>
                    <a:lnTo>
                      <a:pt x="446" y="78"/>
                    </a:lnTo>
                    <a:lnTo>
                      <a:pt x="454" y="86"/>
                    </a:lnTo>
                    <a:lnTo>
                      <a:pt x="462" y="94"/>
                    </a:lnTo>
                    <a:lnTo>
                      <a:pt x="470" y="104"/>
                    </a:lnTo>
                    <a:lnTo>
                      <a:pt x="476" y="114"/>
                    </a:lnTo>
                    <a:lnTo>
                      <a:pt x="482" y="124"/>
                    </a:lnTo>
                    <a:lnTo>
                      <a:pt x="488" y="134"/>
                    </a:lnTo>
                    <a:lnTo>
                      <a:pt x="494" y="144"/>
                    </a:lnTo>
                    <a:lnTo>
                      <a:pt x="498" y="154"/>
                    </a:lnTo>
                    <a:lnTo>
                      <a:pt x="502" y="166"/>
                    </a:lnTo>
                    <a:lnTo>
                      <a:pt x="506" y="176"/>
                    </a:lnTo>
                    <a:lnTo>
                      <a:pt x="508" y="188"/>
                    </a:lnTo>
                    <a:lnTo>
                      <a:pt x="510" y="200"/>
                    </a:lnTo>
                    <a:lnTo>
                      <a:pt x="512" y="212"/>
                    </a:lnTo>
                    <a:lnTo>
                      <a:pt x="514" y="222"/>
                    </a:lnTo>
                    <a:lnTo>
                      <a:pt x="514" y="234"/>
                    </a:lnTo>
                    <a:lnTo>
                      <a:pt x="514" y="246"/>
                    </a:lnTo>
                    <a:lnTo>
                      <a:pt x="512" y="258"/>
                    </a:lnTo>
                    <a:lnTo>
                      <a:pt x="510" y="270"/>
                    </a:lnTo>
                    <a:lnTo>
                      <a:pt x="508" y="282"/>
                    </a:lnTo>
                    <a:lnTo>
                      <a:pt x="506" y="294"/>
                    </a:lnTo>
                    <a:lnTo>
                      <a:pt x="502" y="304"/>
                    </a:lnTo>
                    <a:lnTo>
                      <a:pt x="498" y="316"/>
                    </a:lnTo>
                    <a:lnTo>
                      <a:pt x="494" y="326"/>
                    </a:lnTo>
                    <a:lnTo>
                      <a:pt x="488" y="336"/>
                    </a:lnTo>
                    <a:lnTo>
                      <a:pt x="482" y="346"/>
                    </a:lnTo>
                    <a:lnTo>
                      <a:pt x="476" y="356"/>
                    </a:lnTo>
                    <a:lnTo>
                      <a:pt x="470" y="366"/>
                    </a:lnTo>
                    <a:lnTo>
                      <a:pt x="462" y="374"/>
                    </a:lnTo>
                    <a:lnTo>
                      <a:pt x="454" y="384"/>
                    </a:lnTo>
                    <a:lnTo>
                      <a:pt x="446" y="392"/>
                    </a:lnTo>
                    <a:lnTo>
                      <a:pt x="438" y="400"/>
                    </a:lnTo>
                    <a:lnTo>
                      <a:pt x="430" y="408"/>
                    </a:lnTo>
                    <a:lnTo>
                      <a:pt x="420" y="416"/>
                    </a:lnTo>
                    <a:lnTo>
                      <a:pt x="410" y="422"/>
                    </a:lnTo>
                    <a:lnTo>
                      <a:pt x="400" y="428"/>
                    </a:lnTo>
                    <a:lnTo>
                      <a:pt x="390" y="436"/>
                    </a:lnTo>
                    <a:lnTo>
                      <a:pt x="380" y="440"/>
                    </a:lnTo>
                    <a:lnTo>
                      <a:pt x="368" y="446"/>
                    </a:lnTo>
                    <a:lnTo>
                      <a:pt x="356" y="450"/>
                    </a:lnTo>
                    <a:lnTo>
                      <a:pt x="346" y="454"/>
                    </a:lnTo>
                    <a:lnTo>
                      <a:pt x="334" y="458"/>
                    </a:lnTo>
                    <a:lnTo>
                      <a:pt x="322" y="462"/>
                    </a:lnTo>
                    <a:lnTo>
                      <a:pt x="308" y="464"/>
                    </a:lnTo>
                    <a:lnTo>
                      <a:pt x="296" y="466"/>
                    </a:lnTo>
                    <a:lnTo>
                      <a:pt x="284" y="468"/>
                    </a:lnTo>
                    <a:lnTo>
                      <a:pt x="270" y="468"/>
                    </a:lnTo>
                    <a:lnTo>
                      <a:pt x="258" y="468"/>
                    </a:lnTo>
                    <a:lnTo>
                      <a:pt x="244" y="468"/>
                    </a:lnTo>
                    <a:lnTo>
                      <a:pt x="232" y="468"/>
                    </a:lnTo>
                    <a:lnTo>
                      <a:pt x="218" y="466"/>
                    </a:lnTo>
                    <a:lnTo>
                      <a:pt x="206" y="464"/>
                    </a:lnTo>
                    <a:lnTo>
                      <a:pt x="194" y="462"/>
                    </a:lnTo>
                    <a:lnTo>
                      <a:pt x="182" y="458"/>
                    </a:lnTo>
                    <a:lnTo>
                      <a:pt x="170" y="454"/>
                    </a:lnTo>
                    <a:lnTo>
                      <a:pt x="158" y="450"/>
                    </a:lnTo>
                    <a:lnTo>
                      <a:pt x="146" y="446"/>
                    </a:lnTo>
                    <a:lnTo>
                      <a:pt x="136" y="440"/>
                    </a:lnTo>
                    <a:lnTo>
                      <a:pt x="124" y="436"/>
                    </a:lnTo>
                    <a:lnTo>
                      <a:pt x="114" y="428"/>
                    </a:lnTo>
                    <a:lnTo>
                      <a:pt x="104" y="422"/>
                    </a:lnTo>
                    <a:lnTo>
                      <a:pt x="94" y="416"/>
                    </a:lnTo>
                    <a:lnTo>
                      <a:pt x="86" y="408"/>
                    </a:lnTo>
                    <a:lnTo>
                      <a:pt x="76" y="400"/>
                    </a:lnTo>
                    <a:lnTo>
                      <a:pt x="68" y="392"/>
                    </a:lnTo>
                    <a:lnTo>
                      <a:pt x="60" y="384"/>
                    </a:lnTo>
                    <a:lnTo>
                      <a:pt x="52" y="374"/>
                    </a:lnTo>
                    <a:lnTo>
                      <a:pt x="44" y="366"/>
                    </a:lnTo>
                    <a:lnTo>
                      <a:pt x="38" y="356"/>
                    </a:lnTo>
                    <a:lnTo>
                      <a:pt x="32" y="346"/>
                    </a:lnTo>
                    <a:lnTo>
                      <a:pt x="26" y="336"/>
                    </a:lnTo>
                    <a:lnTo>
                      <a:pt x="22" y="326"/>
                    </a:lnTo>
                    <a:lnTo>
                      <a:pt x="16" y="316"/>
                    </a:lnTo>
                    <a:lnTo>
                      <a:pt x="12" y="304"/>
                    </a:lnTo>
                    <a:lnTo>
                      <a:pt x="8" y="294"/>
                    </a:lnTo>
                    <a:lnTo>
                      <a:pt x="6" y="282"/>
                    </a:lnTo>
                    <a:lnTo>
                      <a:pt x="4" y="270"/>
                    </a:lnTo>
                    <a:lnTo>
                      <a:pt x="2" y="258"/>
                    </a:lnTo>
                    <a:lnTo>
                      <a:pt x="2" y="246"/>
                    </a:lnTo>
                    <a:lnTo>
                      <a:pt x="0" y="234"/>
                    </a:lnTo>
                    <a:lnTo>
                      <a:pt x="2" y="222"/>
                    </a:lnTo>
                    <a:lnTo>
                      <a:pt x="2" y="212"/>
                    </a:lnTo>
                    <a:lnTo>
                      <a:pt x="4" y="200"/>
                    </a:lnTo>
                    <a:lnTo>
                      <a:pt x="6" y="188"/>
                    </a:lnTo>
                    <a:lnTo>
                      <a:pt x="8" y="176"/>
                    </a:lnTo>
                    <a:lnTo>
                      <a:pt x="12" y="166"/>
                    </a:lnTo>
                    <a:lnTo>
                      <a:pt x="16" y="154"/>
                    </a:lnTo>
                    <a:lnTo>
                      <a:pt x="22" y="144"/>
                    </a:lnTo>
                    <a:lnTo>
                      <a:pt x="26" y="134"/>
                    </a:lnTo>
                    <a:lnTo>
                      <a:pt x="32" y="124"/>
                    </a:lnTo>
                    <a:lnTo>
                      <a:pt x="38" y="114"/>
                    </a:lnTo>
                    <a:lnTo>
                      <a:pt x="44" y="104"/>
                    </a:lnTo>
                    <a:lnTo>
                      <a:pt x="52" y="94"/>
                    </a:lnTo>
                    <a:lnTo>
                      <a:pt x="60" y="86"/>
                    </a:lnTo>
                    <a:lnTo>
                      <a:pt x="68" y="78"/>
                    </a:lnTo>
                    <a:lnTo>
                      <a:pt x="76" y="70"/>
                    </a:lnTo>
                    <a:lnTo>
                      <a:pt x="86" y="62"/>
                    </a:lnTo>
                    <a:lnTo>
                      <a:pt x="94" y="54"/>
                    </a:lnTo>
                    <a:lnTo>
                      <a:pt x="104" y="48"/>
                    </a:lnTo>
                    <a:lnTo>
                      <a:pt x="114" y="40"/>
                    </a:lnTo>
                    <a:lnTo>
                      <a:pt x="124" y="34"/>
                    </a:lnTo>
                    <a:lnTo>
                      <a:pt x="136" y="30"/>
                    </a:lnTo>
                    <a:lnTo>
                      <a:pt x="146" y="24"/>
                    </a:lnTo>
                    <a:lnTo>
                      <a:pt x="158" y="20"/>
                    </a:lnTo>
                    <a:lnTo>
                      <a:pt x="170" y="16"/>
                    </a:lnTo>
                    <a:lnTo>
                      <a:pt x="182" y="12"/>
                    </a:lnTo>
                    <a:lnTo>
                      <a:pt x="194" y="8"/>
                    </a:lnTo>
                    <a:lnTo>
                      <a:pt x="206" y="6"/>
                    </a:lnTo>
                    <a:lnTo>
                      <a:pt x="218" y="4"/>
                    </a:lnTo>
                    <a:lnTo>
                      <a:pt x="232" y="2"/>
                    </a:lnTo>
                    <a:lnTo>
                      <a:pt x="244" y="2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F5D4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7" name="Freeform 34"/>
              <p:cNvSpPr>
                <a:spLocks/>
              </p:cNvSpPr>
              <p:nvPr/>
            </p:nvSpPr>
            <p:spPr bwMode="auto">
              <a:xfrm>
                <a:off x="1498069" y="1340801"/>
                <a:ext cx="1009293" cy="872650"/>
              </a:xfrm>
              <a:custGeom>
                <a:avLst/>
                <a:gdLst/>
                <a:ahLst/>
                <a:cxnLst>
                  <a:cxn ang="0">
                    <a:pos x="274" y="0"/>
                  </a:cxn>
                  <a:cxn ang="0">
                    <a:pos x="312" y="6"/>
                  </a:cxn>
                  <a:cxn ang="0">
                    <a:pos x="346" y="18"/>
                  </a:cxn>
                  <a:cxn ang="0">
                    <a:pos x="378" y="32"/>
                  </a:cxn>
                  <a:cxn ang="0">
                    <a:pos x="408" y="50"/>
                  </a:cxn>
                  <a:cxn ang="0">
                    <a:pos x="434" y="74"/>
                  </a:cxn>
                  <a:cxn ang="0">
                    <a:pos x="456" y="98"/>
                  </a:cxn>
                  <a:cxn ang="0">
                    <a:pos x="474" y="128"/>
                  </a:cxn>
                  <a:cxn ang="0">
                    <a:pos x="488" y="158"/>
                  </a:cxn>
                  <a:cxn ang="0">
                    <a:pos x="496" y="190"/>
                  </a:cxn>
                  <a:cxn ang="0">
                    <a:pos x="498" y="224"/>
                  </a:cxn>
                  <a:cxn ang="0">
                    <a:pos x="496" y="258"/>
                  </a:cxn>
                  <a:cxn ang="0">
                    <a:pos x="488" y="292"/>
                  </a:cxn>
                  <a:cxn ang="0">
                    <a:pos x="474" y="322"/>
                  </a:cxn>
                  <a:cxn ang="0">
                    <a:pos x="456" y="350"/>
                  </a:cxn>
                  <a:cxn ang="0">
                    <a:pos x="434" y="376"/>
                  </a:cxn>
                  <a:cxn ang="0">
                    <a:pos x="408" y="398"/>
                  </a:cxn>
                  <a:cxn ang="0">
                    <a:pos x="378" y="416"/>
                  </a:cxn>
                  <a:cxn ang="0">
                    <a:pos x="346" y="432"/>
                  </a:cxn>
                  <a:cxn ang="0">
                    <a:pos x="312" y="442"/>
                  </a:cxn>
                  <a:cxn ang="0">
                    <a:pos x="274" y="448"/>
                  </a:cxn>
                  <a:cxn ang="0">
                    <a:pos x="236" y="448"/>
                  </a:cxn>
                  <a:cxn ang="0">
                    <a:pos x="200" y="444"/>
                  </a:cxn>
                  <a:cxn ang="0">
                    <a:pos x="164" y="436"/>
                  </a:cxn>
                  <a:cxn ang="0">
                    <a:pos x="130" y="422"/>
                  </a:cxn>
                  <a:cxn ang="0">
                    <a:pos x="100" y="404"/>
                  </a:cxn>
                  <a:cxn ang="0">
                    <a:pos x="74" y="384"/>
                  </a:cxn>
                  <a:cxn ang="0">
                    <a:pos x="50" y="358"/>
                  </a:cxn>
                  <a:cxn ang="0">
                    <a:pos x="30" y="332"/>
                  </a:cxn>
                  <a:cxn ang="0">
                    <a:pos x="16" y="302"/>
                  </a:cxn>
                  <a:cxn ang="0">
                    <a:pos x="6" y="270"/>
                  </a:cxn>
                  <a:cxn ang="0">
                    <a:pos x="0" y="236"/>
                  </a:cxn>
                  <a:cxn ang="0">
                    <a:pos x="2" y="202"/>
                  </a:cxn>
                  <a:cxn ang="0">
                    <a:pos x="8" y="168"/>
                  </a:cxn>
                  <a:cxn ang="0">
                    <a:pos x="20" y="136"/>
                  </a:cxn>
                  <a:cxn ang="0">
                    <a:pos x="36" y="108"/>
                  </a:cxn>
                  <a:cxn ang="0">
                    <a:pos x="58" y="82"/>
                  </a:cxn>
                  <a:cxn ang="0">
                    <a:pos x="82" y="58"/>
                  </a:cxn>
                  <a:cxn ang="0">
                    <a:pos x="110" y="38"/>
                  </a:cxn>
                  <a:cxn ang="0">
                    <a:pos x="142" y="22"/>
                  </a:cxn>
                  <a:cxn ang="0">
                    <a:pos x="176" y="10"/>
                  </a:cxn>
                  <a:cxn ang="0">
                    <a:pos x="212" y="2"/>
                  </a:cxn>
                  <a:cxn ang="0">
                    <a:pos x="250" y="0"/>
                  </a:cxn>
                </a:cxnLst>
                <a:rect l="0" t="0" r="r" b="b"/>
                <a:pathLst>
                  <a:path w="498" h="450">
                    <a:moveTo>
                      <a:pt x="250" y="0"/>
                    </a:moveTo>
                    <a:lnTo>
                      <a:pt x="262" y="0"/>
                    </a:lnTo>
                    <a:lnTo>
                      <a:pt x="274" y="0"/>
                    </a:lnTo>
                    <a:lnTo>
                      <a:pt x="288" y="2"/>
                    </a:lnTo>
                    <a:lnTo>
                      <a:pt x="300" y="4"/>
                    </a:lnTo>
                    <a:lnTo>
                      <a:pt x="312" y="6"/>
                    </a:lnTo>
                    <a:lnTo>
                      <a:pt x="324" y="10"/>
                    </a:lnTo>
                    <a:lnTo>
                      <a:pt x="334" y="14"/>
                    </a:lnTo>
                    <a:lnTo>
                      <a:pt x="346" y="18"/>
                    </a:lnTo>
                    <a:lnTo>
                      <a:pt x="358" y="22"/>
                    </a:lnTo>
                    <a:lnTo>
                      <a:pt x="368" y="26"/>
                    </a:lnTo>
                    <a:lnTo>
                      <a:pt x="378" y="32"/>
                    </a:lnTo>
                    <a:lnTo>
                      <a:pt x="388" y="38"/>
                    </a:lnTo>
                    <a:lnTo>
                      <a:pt x="398" y="44"/>
                    </a:lnTo>
                    <a:lnTo>
                      <a:pt x="408" y="50"/>
                    </a:lnTo>
                    <a:lnTo>
                      <a:pt x="416" y="58"/>
                    </a:lnTo>
                    <a:lnTo>
                      <a:pt x="426" y="66"/>
                    </a:lnTo>
                    <a:lnTo>
                      <a:pt x="434" y="74"/>
                    </a:lnTo>
                    <a:lnTo>
                      <a:pt x="442" y="82"/>
                    </a:lnTo>
                    <a:lnTo>
                      <a:pt x="448" y="90"/>
                    </a:lnTo>
                    <a:lnTo>
                      <a:pt x="456" y="98"/>
                    </a:lnTo>
                    <a:lnTo>
                      <a:pt x="462" y="108"/>
                    </a:lnTo>
                    <a:lnTo>
                      <a:pt x="468" y="118"/>
                    </a:lnTo>
                    <a:lnTo>
                      <a:pt x="474" y="128"/>
                    </a:lnTo>
                    <a:lnTo>
                      <a:pt x="478" y="136"/>
                    </a:lnTo>
                    <a:lnTo>
                      <a:pt x="484" y="148"/>
                    </a:lnTo>
                    <a:lnTo>
                      <a:pt x="488" y="158"/>
                    </a:lnTo>
                    <a:lnTo>
                      <a:pt x="490" y="168"/>
                    </a:lnTo>
                    <a:lnTo>
                      <a:pt x="494" y="180"/>
                    </a:lnTo>
                    <a:lnTo>
                      <a:pt x="496" y="190"/>
                    </a:lnTo>
                    <a:lnTo>
                      <a:pt x="498" y="202"/>
                    </a:lnTo>
                    <a:lnTo>
                      <a:pt x="498" y="212"/>
                    </a:lnTo>
                    <a:lnTo>
                      <a:pt x="498" y="224"/>
                    </a:lnTo>
                    <a:lnTo>
                      <a:pt x="498" y="236"/>
                    </a:lnTo>
                    <a:lnTo>
                      <a:pt x="498" y="248"/>
                    </a:lnTo>
                    <a:lnTo>
                      <a:pt x="496" y="258"/>
                    </a:lnTo>
                    <a:lnTo>
                      <a:pt x="494" y="270"/>
                    </a:lnTo>
                    <a:lnTo>
                      <a:pt x="490" y="280"/>
                    </a:lnTo>
                    <a:lnTo>
                      <a:pt x="488" y="292"/>
                    </a:lnTo>
                    <a:lnTo>
                      <a:pt x="484" y="302"/>
                    </a:lnTo>
                    <a:lnTo>
                      <a:pt x="478" y="312"/>
                    </a:lnTo>
                    <a:lnTo>
                      <a:pt x="474" y="322"/>
                    </a:lnTo>
                    <a:lnTo>
                      <a:pt x="468" y="332"/>
                    </a:lnTo>
                    <a:lnTo>
                      <a:pt x="462" y="340"/>
                    </a:lnTo>
                    <a:lnTo>
                      <a:pt x="456" y="350"/>
                    </a:lnTo>
                    <a:lnTo>
                      <a:pt x="448" y="358"/>
                    </a:lnTo>
                    <a:lnTo>
                      <a:pt x="442" y="368"/>
                    </a:lnTo>
                    <a:lnTo>
                      <a:pt x="434" y="376"/>
                    </a:lnTo>
                    <a:lnTo>
                      <a:pt x="426" y="384"/>
                    </a:lnTo>
                    <a:lnTo>
                      <a:pt x="416" y="390"/>
                    </a:lnTo>
                    <a:lnTo>
                      <a:pt x="408" y="398"/>
                    </a:lnTo>
                    <a:lnTo>
                      <a:pt x="398" y="404"/>
                    </a:lnTo>
                    <a:lnTo>
                      <a:pt x="388" y="410"/>
                    </a:lnTo>
                    <a:lnTo>
                      <a:pt x="378" y="416"/>
                    </a:lnTo>
                    <a:lnTo>
                      <a:pt x="368" y="422"/>
                    </a:lnTo>
                    <a:lnTo>
                      <a:pt x="358" y="428"/>
                    </a:lnTo>
                    <a:lnTo>
                      <a:pt x="346" y="432"/>
                    </a:lnTo>
                    <a:lnTo>
                      <a:pt x="334" y="436"/>
                    </a:lnTo>
                    <a:lnTo>
                      <a:pt x="324" y="440"/>
                    </a:lnTo>
                    <a:lnTo>
                      <a:pt x="312" y="442"/>
                    </a:lnTo>
                    <a:lnTo>
                      <a:pt x="300" y="444"/>
                    </a:lnTo>
                    <a:lnTo>
                      <a:pt x="288" y="446"/>
                    </a:lnTo>
                    <a:lnTo>
                      <a:pt x="274" y="448"/>
                    </a:lnTo>
                    <a:lnTo>
                      <a:pt x="262" y="448"/>
                    </a:lnTo>
                    <a:lnTo>
                      <a:pt x="250" y="450"/>
                    </a:lnTo>
                    <a:lnTo>
                      <a:pt x="236" y="448"/>
                    </a:lnTo>
                    <a:lnTo>
                      <a:pt x="224" y="448"/>
                    </a:lnTo>
                    <a:lnTo>
                      <a:pt x="212" y="446"/>
                    </a:lnTo>
                    <a:lnTo>
                      <a:pt x="200" y="444"/>
                    </a:lnTo>
                    <a:lnTo>
                      <a:pt x="188" y="442"/>
                    </a:lnTo>
                    <a:lnTo>
                      <a:pt x="176" y="440"/>
                    </a:lnTo>
                    <a:lnTo>
                      <a:pt x="164" y="436"/>
                    </a:lnTo>
                    <a:lnTo>
                      <a:pt x="152" y="432"/>
                    </a:lnTo>
                    <a:lnTo>
                      <a:pt x="142" y="428"/>
                    </a:lnTo>
                    <a:lnTo>
                      <a:pt x="130" y="422"/>
                    </a:lnTo>
                    <a:lnTo>
                      <a:pt x="120" y="416"/>
                    </a:lnTo>
                    <a:lnTo>
                      <a:pt x="110" y="410"/>
                    </a:lnTo>
                    <a:lnTo>
                      <a:pt x="100" y="404"/>
                    </a:lnTo>
                    <a:lnTo>
                      <a:pt x="90" y="398"/>
                    </a:lnTo>
                    <a:lnTo>
                      <a:pt x="82" y="390"/>
                    </a:lnTo>
                    <a:lnTo>
                      <a:pt x="74" y="384"/>
                    </a:lnTo>
                    <a:lnTo>
                      <a:pt x="64" y="376"/>
                    </a:lnTo>
                    <a:lnTo>
                      <a:pt x="58" y="368"/>
                    </a:lnTo>
                    <a:lnTo>
                      <a:pt x="50" y="358"/>
                    </a:lnTo>
                    <a:lnTo>
                      <a:pt x="42" y="350"/>
                    </a:lnTo>
                    <a:lnTo>
                      <a:pt x="36" y="340"/>
                    </a:lnTo>
                    <a:lnTo>
                      <a:pt x="30" y="332"/>
                    </a:lnTo>
                    <a:lnTo>
                      <a:pt x="24" y="322"/>
                    </a:lnTo>
                    <a:lnTo>
                      <a:pt x="20" y="312"/>
                    </a:lnTo>
                    <a:lnTo>
                      <a:pt x="16" y="302"/>
                    </a:lnTo>
                    <a:lnTo>
                      <a:pt x="12" y="292"/>
                    </a:lnTo>
                    <a:lnTo>
                      <a:pt x="8" y="280"/>
                    </a:lnTo>
                    <a:lnTo>
                      <a:pt x="6" y="270"/>
                    </a:lnTo>
                    <a:lnTo>
                      <a:pt x="2" y="258"/>
                    </a:lnTo>
                    <a:lnTo>
                      <a:pt x="2" y="248"/>
                    </a:lnTo>
                    <a:lnTo>
                      <a:pt x="0" y="236"/>
                    </a:lnTo>
                    <a:lnTo>
                      <a:pt x="0" y="224"/>
                    </a:lnTo>
                    <a:lnTo>
                      <a:pt x="0" y="212"/>
                    </a:lnTo>
                    <a:lnTo>
                      <a:pt x="2" y="202"/>
                    </a:lnTo>
                    <a:lnTo>
                      <a:pt x="2" y="190"/>
                    </a:lnTo>
                    <a:lnTo>
                      <a:pt x="6" y="180"/>
                    </a:lnTo>
                    <a:lnTo>
                      <a:pt x="8" y="168"/>
                    </a:lnTo>
                    <a:lnTo>
                      <a:pt x="12" y="158"/>
                    </a:lnTo>
                    <a:lnTo>
                      <a:pt x="16" y="148"/>
                    </a:lnTo>
                    <a:lnTo>
                      <a:pt x="20" y="136"/>
                    </a:lnTo>
                    <a:lnTo>
                      <a:pt x="24" y="128"/>
                    </a:lnTo>
                    <a:lnTo>
                      <a:pt x="30" y="118"/>
                    </a:lnTo>
                    <a:lnTo>
                      <a:pt x="36" y="108"/>
                    </a:lnTo>
                    <a:lnTo>
                      <a:pt x="42" y="98"/>
                    </a:lnTo>
                    <a:lnTo>
                      <a:pt x="50" y="90"/>
                    </a:lnTo>
                    <a:lnTo>
                      <a:pt x="58" y="82"/>
                    </a:lnTo>
                    <a:lnTo>
                      <a:pt x="64" y="74"/>
                    </a:lnTo>
                    <a:lnTo>
                      <a:pt x="74" y="66"/>
                    </a:lnTo>
                    <a:lnTo>
                      <a:pt x="82" y="58"/>
                    </a:lnTo>
                    <a:lnTo>
                      <a:pt x="90" y="50"/>
                    </a:lnTo>
                    <a:lnTo>
                      <a:pt x="100" y="44"/>
                    </a:lnTo>
                    <a:lnTo>
                      <a:pt x="110" y="38"/>
                    </a:lnTo>
                    <a:lnTo>
                      <a:pt x="120" y="32"/>
                    </a:lnTo>
                    <a:lnTo>
                      <a:pt x="130" y="26"/>
                    </a:lnTo>
                    <a:lnTo>
                      <a:pt x="142" y="22"/>
                    </a:lnTo>
                    <a:lnTo>
                      <a:pt x="152" y="18"/>
                    </a:lnTo>
                    <a:lnTo>
                      <a:pt x="164" y="14"/>
                    </a:lnTo>
                    <a:lnTo>
                      <a:pt x="176" y="10"/>
                    </a:lnTo>
                    <a:lnTo>
                      <a:pt x="188" y="6"/>
                    </a:lnTo>
                    <a:lnTo>
                      <a:pt x="200" y="4"/>
                    </a:lnTo>
                    <a:lnTo>
                      <a:pt x="212" y="2"/>
                    </a:lnTo>
                    <a:lnTo>
                      <a:pt x="224" y="0"/>
                    </a:lnTo>
                    <a:lnTo>
                      <a:pt x="236" y="0"/>
                    </a:lnTo>
                    <a:lnTo>
                      <a:pt x="250" y="0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rgbClr val="F7DB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8" name="Freeform 35"/>
              <p:cNvSpPr>
                <a:spLocks/>
              </p:cNvSpPr>
              <p:nvPr/>
            </p:nvSpPr>
            <p:spPr bwMode="auto">
              <a:xfrm>
                <a:off x="1514283" y="1356314"/>
                <a:ext cx="976866" cy="837744"/>
              </a:xfrm>
              <a:custGeom>
                <a:avLst/>
                <a:gdLst/>
                <a:ahLst/>
                <a:cxnLst>
                  <a:cxn ang="0">
                    <a:pos x="266" y="2"/>
                  </a:cxn>
                  <a:cxn ang="0">
                    <a:pos x="302" y="6"/>
                  </a:cxn>
                  <a:cxn ang="0">
                    <a:pos x="336" y="18"/>
                  </a:cxn>
                  <a:cxn ang="0">
                    <a:pos x="366" y="32"/>
                  </a:cxn>
                  <a:cxn ang="0">
                    <a:pos x="394" y="50"/>
                  </a:cxn>
                  <a:cxn ang="0">
                    <a:pos x="420" y="70"/>
                  </a:cxn>
                  <a:cxn ang="0">
                    <a:pos x="442" y="96"/>
                  </a:cxn>
                  <a:cxn ang="0">
                    <a:pos x="460" y="122"/>
                  </a:cxn>
                  <a:cxn ang="0">
                    <a:pos x="472" y="152"/>
                  </a:cxn>
                  <a:cxn ang="0">
                    <a:pos x="480" y="184"/>
                  </a:cxn>
                  <a:cxn ang="0">
                    <a:pos x="482" y="216"/>
                  </a:cxn>
                  <a:cxn ang="0">
                    <a:pos x="480" y="248"/>
                  </a:cxn>
                  <a:cxn ang="0">
                    <a:pos x="472" y="280"/>
                  </a:cxn>
                  <a:cxn ang="0">
                    <a:pos x="460" y="310"/>
                  </a:cxn>
                  <a:cxn ang="0">
                    <a:pos x="442" y="336"/>
                  </a:cxn>
                  <a:cxn ang="0">
                    <a:pos x="420" y="360"/>
                  </a:cxn>
                  <a:cxn ang="0">
                    <a:pos x="394" y="382"/>
                  </a:cxn>
                  <a:cxn ang="0">
                    <a:pos x="366" y="400"/>
                  </a:cxn>
                  <a:cxn ang="0">
                    <a:pos x="336" y="414"/>
                  </a:cxn>
                  <a:cxn ang="0">
                    <a:pos x="302" y="424"/>
                  </a:cxn>
                  <a:cxn ang="0">
                    <a:pos x="266" y="430"/>
                  </a:cxn>
                  <a:cxn ang="0">
                    <a:pos x="228" y="432"/>
                  </a:cxn>
                  <a:cxn ang="0">
                    <a:pos x="192" y="428"/>
                  </a:cxn>
                  <a:cxn ang="0">
                    <a:pos x="158" y="418"/>
                  </a:cxn>
                  <a:cxn ang="0">
                    <a:pos x="126" y="406"/>
                  </a:cxn>
                  <a:cxn ang="0">
                    <a:pos x="96" y="388"/>
                  </a:cxn>
                  <a:cxn ang="0">
                    <a:pos x="70" y="368"/>
                  </a:cxn>
                  <a:cxn ang="0">
                    <a:pos x="48" y="344"/>
                  </a:cxn>
                  <a:cxn ang="0">
                    <a:pos x="28" y="318"/>
                  </a:cxn>
                  <a:cxn ang="0">
                    <a:pos x="14" y="290"/>
                  </a:cxn>
                  <a:cxn ang="0">
                    <a:pos x="4" y="260"/>
                  </a:cxn>
                  <a:cxn ang="0">
                    <a:pos x="0" y="226"/>
                  </a:cxn>
                  <a:cxn ang="0">
                    <a:pos x="0" y="194"/>
                  </a:cxn>
                  <a:cxn ang="0">
                    <a:pos x="6" y="162"/>
                  </a:cxn>
                  <a:cxn ang="0">
                    <a:pos x="18" y="132"/>
                  </a:cxn>
                  <a:cxn ang="0">
                    <a:pos x="34" y="104"/>
                  </a:cxn>
                  <a:cxn ang="0">
                    <a:pos x="54" y="78"/>
                  </a:cxn>
                  <a:cxn ang="0">
                    <a:pos x="78" y="56"/>
                  </a:cxn>
                  <a:cxn ang="0">
                    <a:pos x="106" y="38"/>
                  </a:cxn>
                  <a:cxn ang="0">
                    <a:pos x="136" y="22"/>
                  </a:cxn>
                  <a:cxn ang="0">
                    <a:pos x="170" y="10"/>
                  </a:cxn>
                  <a:cxn ang="0">
                    <a:pos x="204" y="2"/>
                  </a:cxn>
                  <a:cxn ang="0">
                    <a:pos x="242" y="0"/>
                  </a:cxn>
                </a:cxnLst>
                <a:rect l="0" t="0" r="r" b="b"/>
                <a:pathLst>
                  <a:path w="482" h="432">
                    <a:moveTo>
                      <a:pt x="242" y="0"/>
                    </a:moveTo>
                    <a:lnTo>
                      <a:pt x="254" y="0"/>
                    </a:lnTo>
                    <a:lnTo>
                      <a:pt x="266" y="2"/>
                    </a:lnTo>
                    <a:lnTo>
                      <a:pt x="278" y="2"/>
                    </a:lnTo>
                    <a:lnTo>
                      <a:pt x="290" y="4"/>
                    </a:lnTo>
                    <a:lnTo>
                      <a:pt x="302" y="6"/>
                    </a:lnTo>
                    <a:lnTo>
                      <a:pt x="312" y="10"/>
                    </a:lnTo>
                    <a:lnTo>
                      <a:pt x="324" y="14"/>
                    </a:lnTo>
                    <a:lnTo>
                      <a:pt x="336" y="18"/>
                    </a:lnTo>
                    <a:lnTo>
                      <a:pt x="346" y="22"/>
                    </a:lnTo>
                    <a:lnTo>
                      <a:pt x="356" y="26"/>
                    </a:lnTo>
                    <a:lnTo>
                      <a:pt x="366" y="32"/>
                    </a:lnTo>
                    <a:lnTo>
                      <a:pt x="376" y="38"/>
                    </a:lnTo>
                    <a:lnTo>
                      <a:pt x="386" y="44"/>
                    </a:lnTo>
                    <a:lnTo>
                      <a:pt x="394" y="50"/>
                    </a:lnTo>
                    <a:lnTo>
                      <a:pt x="404" y="56"/>
                    </a:lnTo>
                    <a:lnTo>
                      <a:pt x="412" y="64"/>
                    </a:lnTo>
                    <a:lnTo>
                      <a:pt x="420" y="70"/>
                    </a:lnTo>
                    <a:lnTo>
                      <a:pt x="428" y="78"/>
                    </a:lnTo>
                    <a:lnTo>
                      <a:pt x="434" y="86"/>
                    </a:lnTo>
                    <a:lnTo>
                      <a:pt x="442" y="96"/>
                    </a:lnTo>
                    <a:lnTo>
                      <a:pt x="448" y="104"/>
                    </a:lnTo>
                    <a:lnTo>
                      <a:pt x="454" y="114"/>
                    </a:lnTo>
                    <a:lnTo>
                      <a:pt x="460" y="122"/>
                    </a:lnTo>
                    <a:lnTo>
                      <a:pt x="464" y="132"/>
                    </a:lnTo>
                    <a:lnTo>
                      <a:pt x="468" y="142"/>
                    </a:lnTo>
                    <a:lnTo>
                      <a:pt x="472" y="152"/>
                    </a:lnTo>
                    <a:lnTo>
                      <a:pt x="476" y="162"/>
                    </a:lnTo>
                    <a:lnTo>
                      <a:pt x="478" y="172"/>
                    </a:lnTo>
                    <a:lnTo>
                      <a:pt x="480" y="184"/>
                    </a:lnTo>
                    <a:lnTo>
                      <a:pt x="482" y="194"/>
                    </a:lnTo>
                    <a:lnTo>
                      <a:pt x="482" y="204"/>
                    </a:lnTo>
                    <a:lnTo>
                      <a:pt x="482" y="216"/>
                    </a:lnTo>
                    <a:lnTo>
                      <a:pt x="482" y="226"/>
                    </a:lnTo>
                    <a:lnTo>
                      <a:pt x="482" y="238"/>
                    </a:lnTo>
                    <a:lnTo>
                      <a:pt x="480" y="248"/>
                    </a:lnTo>
                    <a:lnTo>
                      <a:pt x="478" y="260"/>
                    </a:lnTo>
                    <a:lnTo>
                      <a:pt x="476" y="270"/>
                    </a:lnTo>
                    <a:lnTo>
                      <a:pt x="472" y="280"/>
                    </a:lnTo>
                    <a:lnTo>
                      <a:pt x="468" y="290"/>
                    </a:lnTo>
                    <a:lnTo>
                      <a:pt x="464" y="300"/>
                    </a:lnTo>
                    <a:lnTo>
                      <a:pt x="460" y="310"/>
                    </a:lnTo>
                    <a:lnTo>
                      <a:pt x="454" y="318"/>
                    </a:lnTo>
                    <a:lnTo>
                      <a:pt x="448" y="328"/>
                    </a:lnTo>
                    <a:lnTo>
                      <a:pt x="442" y="336"/>
                    </a:lnTo>
                    <a:lnTo>
                      <a:pt x="434" y="344"/>
                    </a:lnTo>
                    <a:lnTo>
                      <a:pt x="428" y="352"/>
                    </a:lnTo>
                    <a:lnTo>
                      <a:pt x="420" y="360"/>
                    </a:lnTo>
                    <a:lnTo>
                      <a:pt x="412" y="368"/>
                    </a:lnTo>
                    <a:lnTo>
                      <a:pt x="404" y="376"/>
                    </a:lnTo>
                    <a:lnTo>
                      <a:pt x="394" y="382"/>
                    </a:lnTo>
                    <a:lnTo>
                      <a:pt x="386" y="388"/>
                    </a:lnTo>
                    <a:lnTo>
                      <a:pt x="376" y="394"/>
                    </a:lnTo>
                    <a:lnTo>
                      <a:pt x="366" y="400"/>
                    </a:lnTo>
                    <a:lnTo>
                      <a:pt x="356" y="406"/>
                    </a:lnTo>
                    <a:lnTo>
                      <a:pt x="346" y="410"/>
                    </a:lnTo>
                    <a:lnTo>
                      <a:pt x="336" y="414"/>
                    </a:lnTo>
                    <a:lnTo>
                      <a:pt x="324" y="418"/>
                    </a:lnTo>
                    <a:lnTo>
                      <a:pt x="312" y="422"/>
                    </a:lnTo>
                    <a:lnTo>
                      <a:pt x="302" y="424"/>
                    </a:lnTo>
                    <a:lnTo>
                      <a:pt x="290" y="428"/>
                    </a:lnTo>
                    <a:lnTo>
                      <a:pt x="278" y="430"/>
                    </a:lnTo>
                    <a:lnTo>
                      <a:pt x="266" y="430"/>
                    </a:lnTo>
                    <a:lnTo>
                      <a:pt x="254" y="432"/>
                    </a:lnTo>
                    <a:lnTo>
                      <a:pt x="242" y="432"/>
                    </a:lnTo>
                    <a:lnTo>
                      <a:pt x="228" y="432"/>
                    </a:lnTo>
                    <a:lnTo>
                      <a:pt x="216" y="430"/>
                    </a:lnTo>
                    <a:lnTo>
                      <a:pt x="204" y="430"/>
                    </a:lnTo>
                    <a:lnTo>
                      <a:pt x="192" y="428"/>
                    </a:lnTo>
                    <a:lnTo>
                      <a:pt x="180" y="424"/>
                    </a:lnTo>
                    <a:lnTo>
                      <a:pt x="170" y="422"/>
                    </a:lnTo>
                    <a:lnTo>
                      <a:pt x="158" y="418"/>
                    </a:lnTo>
                    <a:lnTo>
                      <a:pt x="148" y="414"/>
                    </a:lnTo>
                    <a:lnTo>
                      <a:pt x="136" y="410"/>
                    </a:lnTo>
                    <a:lnTo>
                      <a:pt x="126" y="406"/>
                    </a:lnTo>
                    <a:lnTo>
                      <a:pt x="116" y="400"/>
                    </a:lnTo>
                    <a:lnTo>
                      <a:pt x="106" y="394"/>
                    </a:lnTo>
                    <a:lnTo>
                      <a:pt x="96" y="388"/>
                    </a:lnTo>
                    <a:lnTo>
                      <a:pt x="88" y="382"/>
                    </a:lnTo>
                    <a:lnTo>
                      <a:pt x="78" y="376"/>
                    </a:lnTo>
                    <a:lnTo>
                      <a:pt x="70" y="368"/>
                    </a:lnTo>
                    <a:lnTo>
                      <a:pt x="62" y="360"/>
                    </a:lnTo>
                    <a:lnTo>
                      <a:pt x="54" y="352"/>
                    </a:lnTo>
                    <a:lnTo>
                      <a:pt x="48" y="344"/>
                    </a:lnTo>
                    <a:lnTo>
                      <a:pt x="40" y="336"/>
                    </a:lnTo>
                    <a:lnTo>
                      <a:pt x="34" y="328"/>
                    </a:lnTo>
                    <a:lnTo>
                      <a:pt x="28" y="318"/>
                    </a:lnTo>
                    <a:lnTo>
                      <a:pt x="24" y="310"/>
                    </a:lnTo>
                    <a:lnTo>
                      <a:pt x="18" y="300"/>
                    </a:lnTo>
                    <a:lnTo>
                      <a:pt x="14" y="290"/>
                    </a:lnTo>
                    <a:lnTo>
                      <a:pt x="10" y="280"/>
                    </a:lnTo>
                    <a:lnTo>
                      <a:pt x="6" y="270"/>
                    </a:lnTo>
                    <a:lnTo>
                      <a:pt x="4" y="260"/>
                    </a:lnTo>
                    <a:lnTo>
                      <a:pt x="2" y="248"/>
                    </a:lnTo>
                    <a:lnTo>
                      <a:pt x="0" y="238"/>
                    </a:lnTo>
                    <a:lnTo>
                      <a:pt x="0" y="226"/>
                    </a:lnTo>
                    <a:lnTo>
                      <a:pt x="0" y="216"/>
                    </a:lnTo>
                    <a:lnTo>
                      <a:pt x="0" y="204"/>
                    </a:lnTo>
                    <a:lnTo>
                      <a:pt x="0" y="194"/>
                    </a:lnTo>
                    <a:lnTo>
                      <a:pt x="2" y="184"/>
                    </a:lnTo>
                    <a:lnTo>
                      <a:pt x="4" y="172"/>
                    </a:lnTo>
                    <a:lnTo>
                      <a:pt x="6" y="162"/>
                    </a:lnTo>
                    <a:lnTo>
                      <a:pt x="10" y="152"/>
                    </a:lnTo>
                    <a:lnTo>
                      <a:pt x="14" y="142"/>
                    </a:lnTo>
                    <a:lnTo>
                      <a:pt x="18" y="132"/>
                    </a:lnTo>
                    <a:lnTo>
                      <a:pt x="24" y="122"/>
                    </a:lnTo>
                    <a:lnTo>
                      <a:pt x="28" y="114"/>
                    </a:lnTo>
                    <a:lnTo>
                      <a:pt x="34" y="104"/>
                    </a:lnTo>
                    <a:lnTo>
                      <a:pt x="40" y="96"/>
                    </a:lnTo>
                    <a:lnTo>
                      <a:pt x="48" y="86"/>
                    </a:lnTo>
                    <a:lnTo>
                      <a:pt x="54" y="78"/>
                    </a:lnTo>
                    <a:lnTo>
                      <a:pt x="62" y="70"/>
                    </a:lnTo>
                    <a:lnTo>
                      <a:pt x="70" y="64"/>
                    </a:lnTo>
                    <a:lnTo>
                      <a:pt x="78" y="56"/>
                    </a:lnTo>
                    <a:lnTo>
                      <a:pt x="88" y="50"/>
                    </a:lnTo>
                    <a:lnTo>
                      <a:pt x="96" y="44"/>
                    </a:lnTo>
                    <a:lnTo>
                      <a:pt x="106" y="38"/>
                    </a:lnTo>
                    <a:lnTo>
                      <a:pt x="116" y="32"/>
                    </a:lnTo>
                    <a:lnTo>
                      <a:pt x="126" y="26"/>
                    </a:lnTo>
                    <a:lnTo>
                      <a:pt x="136" y="22"/>
                    </a:lnTo>
                    <a:lnTo>
                      <a:pt x="148" y="18"/>
                    </a:lnTo>
                    <a:lnTo>
                      <a:pt x="158" y="14"/>
                    </a:lnTo>
                    <a:lnTo>
                      <a:pt x="170" y="10"/>
                    </a:lnTo>
                    <a:lnTo>
                      <a:pt x="180" y="6"/>
                    </a:lnTo>
                    <a:lnTo>
                      <a:pt x="192" y="4"/>
                    </a:lnTo>
                    <a:lnTo>
                      <a:pt x="204" y="2"/>
                    </a:lnTo>
                    <a:lnTo>
                      <a:pt x="216" y="2"/>
                    </a:lnTo>
                    <a:lnTo>
                      <a:pt x="228" y="0"/>
                    </a:lnTo>
                    <a:lnTo>
                      <a:pt x="242" y="0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F7DD0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9" name="Freeform 36"/>
              <p:cNvSpPr>
                <a:spLocks/>
              </p:cNvSpPr>
              <p:nvPr/>
            </p:nvSpPr>
            <p:spPr bwMode="auto">
              <a:xfrm>
                <a:off x="1526443" y="1371828"/>
                <a:ext cx="952546" cy="802838"/>
              </a:xfrm>
              <a:custGeom>
                <a:avLst/>
                <a:gdLst/>
                <a:ahLst/>
                <a:cxnLst>
                  <a:cxn ang="0">
                    <a:pos x="258" y="2"/>
                  </a:cxn>
                  <a:cxn ang="0">
                    <a:pos x="294" y="8"/>
                  </a:cxn>
                  <a:cxn ang="0">
                    <a:pos x="326" y="16"/>
                  </a:cxn>
                  <a:cxn ang="0">
                    <a:pos x="356" y="30"/>
                  </a:cxn>
                  <a:cxn ang="0">
                    <a:pos x="384" y="48"/>
                  </a:cxn>
                  <a:cxn ang="0">
                    <a:pos x="408" y="68"/>
                  </a:cxn>
                  <a:cxn ang="0">
                    <a:pos x="430" y="92"/>
                  </a:cxn>
                  <a:cxn ang="0">
                    <a:pos x="446" y="118"/>
                  </a:cxn>
                  <a:cxn ang="0">
                    <a:pos x="460" y="146"/>
                  </a:cxn>
                  <a:cxn ang="0">
                    <a:pos x="466" y="176"/>
                  </a:cxn>
                  <a:cxn ang="0">
                    <a:pos x="470" y="208"/>
                  </a:cxn>
                  <a:cxn ang="0">
                    <a:pos x="466" y="238"/>
                  </a:cxn>
                  <a:cxn ang="0">
                    <a:pos x="460" y="268"/>
                  </a:cxn>
                  <a:cxn ang="0">
                    <a:pos x="446" y="296"/>
                  </a:cxn>
                  <a:cxn ang="0">
                    <a:pos x="430" y="322"/>
                  </a:cxn>
                  <a:cxn ang="0">
                    <a:pos x="408" y="346"/>
                  </a:cxn>
                  <a:cxn ang="0">
                    <a:pos x="384" y="366"/>
                  </a:cxn>
                  <a:cxn ang="0">
                    <a:pos x="356" y="384"/>
                  </a:cxn>
                  <a:cxn ang="0">
                    <a:pos x="326" y="398"/>
                  </a:cxn>
                  <a:cxn ang="0">
                    <a:pos x="294" y="408"/>
                  </a:cxn>
                  <a:cxn ang="0">
                    <a:pos x="258" y="412"/>
                  </a:cxn>
                  <a:cxn ang="0">
                    <a:pos x="224" y="414"/>
                  </a:cxn>
                  <a:cxn ang="0">
                    <a:pos x="188" y="410"/>
                  </a:cxn>
                  <a:cxn ang="0">
                    <a:pos x="154" y="402"/>
                  </a:cxn>
                  <a:cxn ang="0">
                    <a:pos x="124" y="388"/>
                  </a:cxn>
                  <a:cxn ang="0">
                    <a:pos x="94" y="372"/>
                  </a:cxn>
                  <a:cxn ang="0">
                    <a:pos x="70" y="354"/>
                  </a:cxn>
                  <a:cxn ang="0">
                    <a:pos x="48" y="330"/>
                  </a:cxn>
                  <a:cxn ang="0">
                    <a:pos x="28" y="306"/>
                  </a:cxn>
                  <a:cxn ang="0">
                    <a:pos x="14" y="278"/>
                  </a:cxn>
                  <a:cxn ang="0">
                    <a:pos x="6" y="248"/>
                  </a:cxn>
                  <a:cxn ang="0">
                    <a:pos x="0" y="218"/>
                  </a:cxn>
                  <a:cxn ang="0">
                    <a:pos x="2" y="186"/>
                  </a:cxn>
                  <a:cxn ang="0">
                    <a:pos x="8" y="156"/>
                  </a:cxn>
                  <a:cxn ang="0">
                    <a:pos x="18" y="128"/>
                  </a:cxn>
                  <a:cxn ang="0">
                    <a:pos x="34" y="100"/>
                  </a:cxn>
                  <a:cxn ang="0">
                    <a:pos x="54" y="76"/>
                  </a:cxn>
                  <a:cxn ang="0">
                    <a:pos x="78" y="54"/>
                  </a:cxn>
                  <a:cxn ang="0">
                    <a:pos x="104" y="36"/>
                  </a:cxn>
                  <a:cxn ang="0">
                    <a:pos x="134" y="22"/>
                  </a:cxn>
                  <a:cxn ang="0">
                    <a:pos x="166" y="10"/>
                  </a:cxn>
                  <a:cxn ang="0">
                    <a:pos x="200" y="4"/>
                  </a:cxn>
                  <a:cxn ang="0">
                    <a:pos x="236" y="0"/>
                  </a:cxn>
                </a:cxnLst>
                <a:rect l="0" t="0" r="r" b="b"/>
                <a:pathLst>
                  <a:path w="470" h="414">
                    <a:moveTo>
                      <a:pt x="236" y="0"/>
                    </a:moveTo>
                    <a:lnTo>
                      <a:pt x="248" y="0"/>
                    </a:lnTo>
                    <a:lnTo>
                      <a:pt x="258" y="2"/>
                    </a:lnTo>
                    <a:lnTo>
                      <a:pt x="270" y="4"/>
                    </a:lnTo>
                    <a:lnTo>
                      <a:pt x="282" y="4"/>
                    </a:lnTo>
                    <a:lnTo>
                      <a:pt x="294" y="8"/>
                    </a:lnTo>
                    <a:lnTo>
                      <a:pt x="304" y="10"/>
                    </a:lnTo>
                    <a:lnTo>
                      <a:pt x="316" y="14"/>
                    </a:lnTo>
                    <a:lnTo>
                      <a:pt x="326" y="16"/>
                    </a:lnTo>
                    <a:lnTo>
                      <a:pt x="336" y="22"/>
                    </a:lnTo>
                    <a:lnTo>
                      <a:pt x="346" y="26"/>
                    </a:lnTo>
                    <a:lnTo>
                      <a:pt x="356" y="30"/>
                    </a:lnTo>
                    <a:lnTo>
                      <a:pt x="366" y="36"/>
                    </a:lnTo>
                    <a:lnTo>
                      <a:pt x="376" y="42"/>
                    </a:lnTo>
                    <a:lnTo>
                      <a:pt x="384" y="48"/>
                    </a:lnTo>
                    <a:lnTo>
                      <a:pt x="392" y="54"/>
                    </a:lnTo>
                    <a:lnTo>
                      <a:pt x="400" y="62"/>
                    </a:lnTo>
                    <a:lnTo>
                      <a:pt x="408" y="68"/>
                    </a:lnTo>
                    <a:lnTo>
                      <a:pt x="416" y="76"/>
                    </a:lnTo>
                    <a:lnTo>
                      <a:pt x="422" y="84"/>
                    </a:lnTo>
                    <a:lnTo>
                      <a:pt x="430" y="92"/>
                    </a:lnTo>
                    <a:lnTo>
                      <a:pt x="436" y="100"/>
                    </a:lnTo>
                    <a:lnTo>
                      <a:pt x="442" y="110"/>
                    </a:lnTo>
                    <a:lnTo>
                      <a:pt x="446" y="118"/>
                    </a:lnTo>
                    <a:lnTo>
                      <a:pt x="452" y="128"/>
                    </a:lnTo>
                    <a:lnTo>
                      <a:pt x="456" y="136"/>
                    </a:lnTo>
                    <a:lnTo>
                      <a:pt x="460" y="146"/>
                    </a:lnTo>
                    <a:lnTo>
                      <a:pt x="462" y="156"/>
                    </a:lnTo>
                    <a:lnTo>
                      <a:pt x="464" y="166"/>
                    </a:lnTo>
                    <a:lnTo>
                      <a:pt x="466" y="176"/>
                    </a:lnTo>
                    <a:lnTo>
                      <a:pt x="468" y="186"/>
                    </a:lnTo>
                    <a:lnTo>
                      <a:pt x="470" y="196"/>
                    </a:lnTo>
                    <a:lnTo>
                      <a:pt x="470" y="208"/>
                    </a:lnTo>
                    <a:lnTo>
                      <a:pt x="470" y="218"/>
                    </a:lnTo>
                    <a:lnTo>
                      <a:pt x="468" y="228"/>
                    </a:lnTo>
                    <a:lnTo>
                      <a:pt x="466" y="238"/>
                    </a:lnTo>
                    <a:lnTo>
                      <a:pt x="464" y="248"/>
                    </a:lnTo>
                    <a:lnTo>
                      <a:pt x="462" y="258"/>
                    </a:lnTo>
                    <a:lnTo>
                      <a:pt x="460" y="268"/>
                    </a:lnTo>
                    <a:lnTo>
                      <a:pt x="456" y="278"/>
                    </a:lnTo>
                    <a:lnTo>
                      <a:pt x="452" y="288"/>
                    </a:lnTo>
                    <a:lnTo>
                      <a:pt x="446" y="296"/>
                    </a:lnTo>
                    <a:lnTo>
                      <a:pt x="442" y="306"/>
                    </a:lnTo>
                    <a:lnTo>
                      <a:pt x="436" y="314"/>
                    </a:lnTo>
                    <a:lnTo>
                      <a:pt x="430" y="322"/>
                    </a:lnTo>
                    <a:lnTo>
                      <a:pt x="422" y="330"/>
                    </a:lnTo>
                    <a:lnTo>
                      <a:pt x="416" y="338"/>
                    </a:lnTo>
                    <a:lnTo>
                      <a:pt x="408" y="346"/>
                    </a:lnTo>
                    <a:lnTo>
                      <a:pt x="400" y="354"/>
                    </a:lnTo>
                    <a:lnTo>
                      <a:pt x="392" y="360"/>
                    </a:lnTo>
                    <a:lnTo>
                      <a:pt x="384" y="366"/>
                    </a:lnTo>
                    <a:lnTo>
                      <a:pt x="376" y="372"/>
                    </a:lnTo>
                    <a:lnTo>
                      <a:pt x="366" y="378"/>
                    </a:lnTo>
                    <a:lnTo>
                      <a:pt x="356" y="384"/>
                    </a:lnTo>
                    <a:lnTo>
                      <a:pt x="346" y="388"/>
                    </a:lnTo>
                    <a:lnTo>
                      <a:pt x="336" y="394"/>
                    </a:lnTo>
                    <a:lnTo>
                      <a:pt x="326" y="398"/>
                    </a:lnTo>
                    <a:lnTo>
                      <a:pt x="316" y="402"/>
                    </a:lnTo>
                    <a:lnTo>
                      <a:pt x="304" y="404"/>
                    </a:lnTo>
                    <a:lnTo>
                      <a:pt x="294" y="408"/>
                    </a:lnTo>
                    <a:lnTo>
                      <a:pt x="282" y="410"/>
                    </a:lnTo>
                    <a:lnTo>
                      <a:pt x="270" y="412"/>
                    </a:lnTo>
                    <a:lnTo>
                      <a:pt x="258" y="412"/>
                    </a:lnTo>
                    <a:lnTo>
                      <a:pt x="248" y="414"/>
                    </a:lnTo>
                    <a:lnTo>
                      <a:pt x="236" y="414"/>
                    </a:lnTo>
                    <a:lnTo>
                      <a:pt x="224" y="414"/>
                    </a:lnTo>
                    <a:lnTo>
                      <a:pt x="212" y="412"/>
                    </a:lnTo>
                    <a:lnTo>
                      <a:pt x="200" y="412"/>
                    </a:lnTo>
                    <a:lnTo>
                      <a:pt x="188" y="410"/>
                    </a:lnTo>
                    <a:lnTo>
                      <a:pt x="176" y="408"/>
                    </a:lnTo>
                    <a:lnTo>
                      <a:pt x="166" y="404"/>
                    </a:lnTo>
                    <a:lnTo>
                      <a:pt x="154" y="402"/>
                    </a:lnTo>
                    <a:lnTo>
                      <a:pt x="144" y="398"/>
                    </a:lnTo>
                    <a:lnTo>
                      <a:pt x="134" y="394"/>
                    </a:lnTo>
                    <a:lnTo>
                      <a:pt x="124" y="388"/>
                    </a:lnTo>
                    <a:lnTo>
                      <a:pt x="114" y="384"/>
                    </a:lnTo>
                    <a:lnTo>
                      <a:pt x="104" y="378"/>
                    </a:lnTo>
                    <a:lnTo>
                      <a:pt x="94" y="372"/>
                    </a:lnTo>
                    <a:lnTo>
                      <a:pt x="86" y="366"/>
                    </a:lnTo>
                    <a:lnTo>
                      <a:pt x="78" y="360"/>
                    </a:lnTo>
                    <a:lnTo>
                      <a:pt x="70" y="354"/>
                    </a:lnTo>
                    <a:lnTo>
                      <a:pt x="62" y="346"/>
                    </a:lnTo>
                    <a:lnTo>
                      <a:pt x="54" y="338"/>
                    </a:lnTo>
                    <a:lnTo>
                      <a:pt x="48" y="330"/>
                    </a:lnTo>
                    <a:lnTo>
                      <a:pt x="40" y="322"/>
                    </a:lnTo>
                    <a:lnTo>
                      <a:pt x="34" y="314"/>
                    </a:lnTo>
                    <a:lnTo>
                      <a:pt x="28" y="306"/>
                    </a:lnTo>
                    <a:lnTo>
                      <a:pt x="24" y="296"/>
                    </a:lnTo>
                    <a:lnTo>
                      <a:pt x="18" y="288"/>
                    </a:lnTo>
                    <a:lnTo>
                      <a:pt x="14" y="278"/>
                    </a:lnTo>
                    <a:lnTo>
                      <a:pt x="12" y="268"/>
                    </a:lnTo>
                    <a:lnTo>
                      <a:pt x="8" y="258"/>
                    </a:lnTo>
                    <a:lnTo>
                      <a:pt x="6" y="248"/>
                    </a:lnTo>
                    <a:lnTo>
                      <a:pt x="4" y="238"/>
                    </a:lnTo>
                    <a:lnTo>
                      <a:pt x="2" y="228"/>
                    </a:lnTo>
                    <a:lnTo>
                      <a:pt x="0" y="218"/>
                    </a:lnTo>
                    <a:lnTo>
                      <a:pt x="0" y="208"/>
                    </a:lnTo>
                    <a:lnTo>
                      <a:pt x="0" y="196"/>
                    </a:lnTo>
                    <a:lnTo>
                      <a:pt x="2" y="186"/>
                    </a:lnTo>
                    <a:lnTo>
                      <a:pt x="4" y="176"/>
                    </a:lnTo>
                    <a:lnTo>
                      <a:pt x="6" y="166"/>
                    </a:lnTo>
                    <a:lnTo>
                      <a:pt x="8" y="156"/>
                    </a:lnTo>
                    <a:lnTo>
                      <a:pt x="12" y="146"/>
                    </a:lnTo>
                    <a:lnTo>
                      <a:pt x="14" y="136"/>
                    </a:lnTo>
                    <a:lnTo>
                      <a:pt x="18" y="128"/>
                    </a:lnTo>
                    <a:lnTo>
                      <a:pt x="24" y="118"/>
                    </a:lnTo>
                    <a:lnTo>
                      <a:pt x="28" y="110"/>
                    </a:lnTo>
                    <a:lnTo>
                      <a:pt x="34" y="100"/>
                    </a:lnTo>
                    <a:lnTo>
                      <a:pt x="40" y="92"/>
                    </a:lnTo>
                    <a:lnTo>
                      <a:pt x="48" y="84"/>
                    </a:lnTo>
                    <a:lnTo>
                      <a:pt x="54" y="76"/>
                    </a:lnTo>
                    <a:lnTo>
                      <a:pt x="62" y="68"/>
                    </a:lnTo>
                    <a:lnTo>
                      <a:pt x="70" y="62"/>
                    </a:lnTo>
                    <a:lnTo>
                      <a:pt x="78" y="54"/>
                    </a:lnTo>
                    <a:lnTo>
                      <a:pt x="86" y="48"/>
                    </a:lnTo>
                    <a:lnTo>
                      <a:pt x="94" y="42"/>
                    </a:lnTo>
                    <a:lnTo>
                      <a:pt x="104" y="36"/>
                    </a:lnTo>
                    <a:lnTo>
                      <a:pt x="114" y="30"/>
                    </a:lnTo>
                    <a:lnTo>
                      <a:pt x="124" y="26"/>
                    </a:lnTo>
                    <a:lnTo>
                      <a:pt x="134" y="22"/>
                    </a:lnTo>
                    <a:lnTo>
                      <a:pt x="144" y="16"/>
                    </a:lnTo>
                    <a:lnTo>
                      <a:pt x="154" y="14"/>
                    </a:lnTo>
                    <a:lnTo>
                      <a:pt x="166" y="10"/>
                    </a:lnTo>
                    <a:lnTo>
                      <a:pt x="176" y="8"/>
                    </a:lnTo>
                    <a:lnTo>
                      <a:pt x="188" y="4"/>
                    </a:lnTo>
                    <a:lnTo>
                      <a:pt x="200" y="4"/>
                    </a:lnTo>
                    <a:lnTo>
                      <a:pt x="212" y="2"/>
                    </a:lnTo>
                    <a:lnTo>
                      <a:pt x="224" y="0"/>
                    </a:lnTo>
                    <a:lnTo>
                      <a:pt x="236" y="0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F8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0" name="Freeform 37"/>
              <p:cNvSpPr>
                <a:spLocks/>
              </p:cNvSpPr>
              <p:nvPr/>
            </p:nvSpPr>
            <p:spPr bwMode="auto">
              <a:xfrm>
                <a:off x="1542657" y="1391220"/>
                <a:ext cx="920119" cy="764053"/>
              </a:xfrm>
              <a:custGeom>
                <a:avLst/>
                <a:gdLst/>
                <a:ahLst/>
                <a:cxnLst>
                  <a:cxn ang="0">
                    <a:pos x="250" y="0"/>
                  </a:cxn>
                  <a:cxn ang="0">
                    <a:pos x="284" y="6"/>
                  </a:cxn>
                  <a:cxn ang="0">
                    <a:pos x="316" y="14"/>
                  </a:cxn>
                  <a:cxn ang="0">
                    <a:pos x="344" y="28"/>
                  </a:cxn>
                  <a:cxn ang="0">
                    <a:pos x="372" y="44"/>
                  </a:cxn>
                  <a:cxn ang="0">
                    <a:pos x="396" y="64"/>
                  </a:cxn>
                  <a:cxn ang="0">
                    <a:pos x="416" y="86"/>
                  </a:cxn>
                  <a:cxn ang="0">
                    <a:pos x="432" y="112"/>
                  </a:cxn>
                  <a:cxn ang="0">
                    <a:pos x="444" y="138"/>
                  </a:cxn>
                  <a:cxn ang="0">
                    <a:pos x="452" y="166"/>
                  </a:cxn>
                  <a:cxn ang="0">
                    <a:pos x="454" y="196"/>
                  </a:cxn>
                  <a:cxn ang="0">
                    <a:pos x="452" y="226"/>
                  </a:cxn>
                  <a:cxn ang="0">
                    <a:pos x="444" y="256"/>
                  </a:cxn>
                  <a:cxn ang="0">
                    <a:pos x="432" y="282"/>
                  </a:cxn>
                  <a:cxn ang="0">
                    <a:pos x="416" y="308"/>
                  </a:cxn>
                  <a:cxn ang="0">
                    <a:pos x="396" y="330"/>
                  </a:cxn>
                  <a:cxn ang="0">
                    <a:pos x="372" y="350"/>
                  </a:cxn>
                  <a:cxn ang="0">
                    <a:pos x="344" y="366"/>
                  </a:cxn>
                  <a:cxn ang="0">
                    <a:pos x="316" y="378"/>
                  </a:cxn>
                  <a:cxn ang="0">
                    <a:pos x="284" y="388"/>
                  </a:cxn>
                  <a:cxn ang="0">
                    <a:pos x="250" y="394"/>
                  </a:cxn>
                  <a:cxn ang="0">
                    <a:pos x="216" y="394"/>
                  </a:cxn>
                  <a:cxn ang="0">
                    <a:pos x="182" y="390"/>
                  </a:cxn>
                  <a:cxn ang="0">
                    <a:pos x="150" y="382"/>
                  </a:cxn>
                  <a:cxn ang="0">
                    <a:pos x="118" y="370"/>
                  </a:cxn>
                  <a:cxn ang="0">
                    <a:pos x="92" y="354"/>
                  </a:cxn>
                  <a:cxn ang="0">
                    <a:pos x="66" y="336"/>
                  </a:cxn>
                  <a:cxn ang="0">
                    <a:pos x="46" y="314"/>
                  </a:cxn>
                  <a:cxn ang="0">
                    <a:pos x="28" y="290"/>
                  </a:cxn>
                  <a:cxn ang="0">
                    <a:pos x="14" y="264"/>
                  </a:cxn>
                  <a:cxn ang="0">
                    <a:pos x="4" y="236"/>
                  </a:cxn>
                  <a:cxn ang="0">
                    <a:pos x="0" y="206"/>
                  </a:cxn>
                  <a:cxn ang="0">
                    <a:pos x="0" y="176"/>
                  </a:cxn>
                  <a:cxn ang="0">
                    <a:pos x="6" y="148"/>
                  </a:cxn>
                  <a:cxn ang="0">
                    <a:pos x="18" y="120"/>
                  </a:cxn>
                  <a:cxn ang="0">
                    <a:pos x="32" y="94"/>
                  </a:cxn>
                  <a:cxn ang="0">
                    <a:pos x="52" y="72"/>
                  </a:cxn>
                  <a:cxn ang="0">
                    <a:pos x="74" y="50"/>
                  </a:cxn>
                  <a:cxn ang="0">
                    <a:pos x="100" y="34"/>
                  </a:cxn>
                  <a:cxn ang="0">
                    <a:pos x="128" y="18"/>
                  </a:cxn>
                  <a:cxn ang="0">
                    <a:pos x="160" y="8"/>
                  </a:cxn>
                  <a:cxn ang="0">
                    <a:pos x="192" y="2"/>
                  </a:cxn>
                  <a:cxn ang="0">
                    <a:pos x="228" y="0"/>
                  </a:cxn>
                </a:cxnLst>
                <a:rect l="0" t="0" r="r" b="b"/>
                <a:pathLst>
                  <a:path w="454" h="394">
                    <a:moveTo>
                      <a:pt x="228" y="0"/>
                    </a:moveTo>
                    <a:lnTo>
                      <a:pt x="238" y="0"/>
                    </a:lnTo>
                    <a:lnTo>
                      <a:pt x="250" y="0"/>
                    </a:lnTo>
                    <a:lnTo>
                      <a:pt x="262" y="2"/>
                    </a:lnTo>
                    <a:lnTo>
                      <a:pt x="272" y="4"/>
                    </a:lnTo>
                    <a:lnTo>
                      <a:pt x="284" y="6"/>
                    </a:lnTo>
                    <a:lnTo>
                      <a:pt x="294" y="8"/>
                    </a:lnTo>
                    <a:lnTo>
                      <a:pt x="306" y="12"/>
                    </a:lnTo>
                    <a:lnTo>
                      <a:pt x="316" y="14"/>
                    </a:lnTo>
                    <a:lnTo>
                      <a:pt x="326" y="18"/>
                    </a:lnTo>
                    <a:lnTo>
                      <a:pt x="336" y="24"/>
                    </a:lnTo>
                    <a:lnTo>
                      <a:pt x="344" y="28"/>
                    </a:lnTo>
                    <a:lnTo>
                      <a:pt x="354" y="34"/>
                    </a:lnTo>
                    <a:lnTo>
                      <a:pt x="362" y="38"/>
                    </a:lnTo>
                    <a:lnTo>
                      <a:pt x="372" y="44"/>
                    </a:lnTo>
                    <a:lnTo>
                      <a:pt x="380" y="50"/>
                    </a:lnTo>
                    <a:lnTo>
                      <a:pt x="388" y="58"/>
                    </a:lnTo>
                    <a:lnTo>
                      <a:pt x="396" y="64"/>
                    </a:lnTo>
                    <a:lnTo>
                      <a:pt x="402" y="72"/>
                    </a:lnTo>
                    <a:lnTo>
                      <a:pt x="410" y="78"/>
                    </a:lnTo>
                    <a:lnTo>
                      <a:pt x="416" y="86"/>
                    </a:lnTo>
                    <a:lnTo>
                      <a:pt x="422" y="94"/>
                    </a:lnTo>
                    <a:lnTo>
                      <a:pt x="426" y="102"/>
                    </a:lnTo>
                    <a:lnTo>
                      <a:pt x="432" y="112"/>
                    </a:lnTo>
                    <a:lnTo>
                      <a:pt x="436" y="120"/>
                    </a:lnTo>
                    <a:lnTo>
                      <a:pt x="440" y="130"/>
                    </a:lnTo>
                    <a:lnTo>
                      <a:pt x="444" y="138"/>
                    </a:lnTo>
                    <a:lnTo>
                      <a:pt x="448" y="148"/>
                    </a:lnTo>
                    <a:lnTo>
                      <a:pt x="450" y="158"/>
                    </a:lnTo>
                    <a:lnTo>
                      <a:pt x="452" y="166"/>
                    </a:lnTo>
                    <a:lnTo>
                      <a:pt x="454" y="176"/>
                    </a:lnTo>
                    <a:lnTo>
                      <a:pt x="454" y="186"/>
                    </a:lnTo>
                    <a:lnTo>
                      <a:pt x="454" y="196"/>
                    </a:lnTo>
                    <a:lnTo>
                      <a:pt x="454" y="206"/>
                    </a:lnTo>
                    <a:lnTo>
                      <a:pt x="454" y="216"/>
                    </a:lnTo>
                    <a:lnTo>
                      <a:pt x="452" y="226"/>
                    </a:lnTo>
                    <a:lnTo>
                      <a:pt x="450" y="236"/>
                    </a:lnTo>
                    <a:lnTo>
                      <a:pt x="448" y="246"/>
                    </a:lnTo>
                    <a:lnTo>
                      <a:pt x="444" y="256"/>
                    </a:lnTo>
                    <a:lnTo>
                      <a:pt x="440" y="264"/>
                    </a:lnTo>
                    <a:lnTo>
                      <a:pt x="436" y="274"/>
                    </a:lnTo>
                    <a:lnTo>
                      <a:pt x="432" y="282"/>
                    </a:lnTo>
                    <a:lnTo>
                      <a:pt x="426" y="290"/>
                    </a:lnTo>
                    <a:lnTo>
                      <a:pt x="422" y="300"/>
                    </a:lnTo>
                    <a:lnTo>
                      <a:pt x="416" y="308"/>
                    </a:lnTo>
                    <a:lnTo>
                      <a:pt x="410" y="314"/>
                    </a:lnTo>
                    <a:lnTo>
                      <a:pt x="402" y="322"/>
                    </a:lnTo>
                    <a:lnTo>
                      <a:pt x="396" y="330"/>
                    </a:lnTo>
                    <a:lnTo>
                      <a:pt x="388" y="336"/>
                    </a:lnTo>
                    <a:lnTo>
                      <a:pt x="380" y="342"/>
                    </a:lnTo>
                    <a:lnTo>
                      <a:pt x="372" y="350"/>
                    </a:lnTo>
                    <a:lnTo>
                      <a:pt x="362" y="354"/>
                    </a:lnTo>
                    <a:lnTo>
                      <a:pt x="354" y="360"/>
                    </a:lnTo>
                    <a:lnTo>
                      <a:pt x="344" y="366"/>
                    </a:lnTo>
                    <a:lnTo>
                      <a:pt x="336" y="370"/>
                    </a:lnTo>
                    <a:lnTo>
                      <a:pt x="326" y="374"/>
                    </a:lnTo>
                    <a:lnTo>
                      <a:pt x="316" y="378"/>
                    </a:lnTo>
                    <a:lnTo>
                      <a:pt x="306" y="382"/>
                    </a:lnTo>
                    <a:lnTo>
                      <a:pt x="294" y="386"/>
                    </a:lnTo>
                    <a:lnTo>
                      <a:pt x="284" y="388"/>
                    </a:lnTo>
                    <a:lnTo>
                      <a:pt x="272" y="390"/>
                    </a:lnTo>
                    <a:lnTo>
                      <a:pt x="262" y="392"/>
                    </a:lnTo>
                    <a:lnTo>
                      <a:pt x="250" y="394"/>
                    </a:lnTo>
                    <a:lnTo>
                      <a:pt x="238" y="394"/>
                    </a:lnTo>
                    <a:lnTo>
                      <a:pt x="228" y="394"/>
                    </a:lnTo>
                    <a:lnTo>
                      <a:pt x="216" y="394"/>
                    </a:lnTo>
                    <a:lnTo>
                      <a:pt x="204" y="394"/>
                    </a:lnTo>
                    <a:lnTo>
                      <a:pt x="192" y="392"/>
                    </a:lnTo>
                    <a:lnTo>
                      <a:pt x="182" y="390"/>
                    </a:lnTo>
                    <a:lnTo>
                      <a:pt x="170" y="388"/>
                    </a:lnTo>
                    <a:lnTo>
                      <a:pt x="160" y="386"/>
                    </a:lnTo>
                    <a:lnTo>
                      <a:pt x="150" y="382"/>
                    </a:lnTo>
                    <a:lnTo>
                      <a:pt x="138" y="378"/>
                    </a:lnTo>
                    <a:lnTo>
                      <a:pt x="128" y="374"/>
                    </a:lnTo>
                    <a:lnTo>
                      <a:pt x="118" y="370"/>
                    </a:lnTo>
                    <a:lnTo>
                      <a:pt x="110" y="366"/>
                    </a:lnTo>
                    <a:lnTo>
                      <a:pt x="100" y="360"/>
                    </a:lnTo>
                    <a:lnTo>
                      <a:pt x="92" y="354"/>
                    </a:lnTo>
                    <a:lnTo>
                      <a:pt x="82" y="350"/>
                    </a:lnTo>
                    <a:lnTo>
                      <a:pt x="74" y="342"/>
                    </a:lnTo>
                    <a:lnTo>
                      <a:pt x="66" y="336"/>
                    </a:lnTo>
                    <a:lnTo>
                      <a:pt x="58" y="330"/>
                    </a:lnTo>
                    <a:lnTo>
                      <a:pt x="52" y="322"/>
                    </a:lnTo>
                    <a:lnTo>
                      <a:pt x="46" y="314"/>
                    </a:lnTo>
                    <a:lnTo>
                      <a:pt x="38" y="308"/>
                    </a:lnTo>
                    <a:lnTo>
                      <a:pt x="32" y="300"/>
                    </a:lnTo>
                    <a:lnTo>
                      <a:pt x="28" y="290"/>
                    </a:lnTo>
                    <a:lnTo>
                      <a:pt x="22" y="282"/>
                    </a:lnTo>
                    <a:lnTo>
                      <a:pt x="18" y="274"/>
                    </a:lnTo>
                    <a:lnTo>
                      <a:pt x="14" y="264"/>
                    </a:lnTo>
                    <a:lnTo>
                      <a:pt x="10" y="256"/>
                    </a:lnTo>
                    <a:lnTo>
                      <a:pt x="6" y="246"/>
                    </a:lnTo>
                    <a:lnTo>
                      <a:pt x="4" y="236"/>
                    </a:lnTo>
                    <a:lnTo>
                      <a:pt x="2" y="226"/>
                    </a:lnTo>
                    <a:lnTo>
                      <a:pt x="0" y="216"/>
                    </a:lnTo>
                    <a:lnTo>
                      <a:pt x="0" y="206"/>
                    </a:lnTo>
                    <a:lnTo>
                      <a:pt x="0" y="196"/>
                    </a:lnTo>
                    <a:lnTo>
                      <a:pt x="0" y="186"/>
                    </a:lnTo>
                    <a:lnTo>
                      <a:pt x="0" y="176"/>
                    </a:lnTo>
                    <a:lnTo>
                      <a:pt x="2" y="166"/>
                    </a:lnTo>
                    <a:lnTo>
                      <a:pt x="4" y="158"/>
                    </a:lnTo>
                    <a:lnTo>
                      <a:pt x="6" y="148"/>
                    </a:lnTo>
                    <a:lnTo>
                      <a:pt x="10" y="138"/>
                    </a:lnTo>
                    <a:lnTo>
                      <a:pt x="14" y="130"/>
                    </a:lnTo>
                    <a:lnTo>
                      <a:pt x="18" y="120"/>
                    </a:lnTo>
                    <a:lnTo>
                      <a:pt x="22" y="112"/>
                    </a:lnTo>
                    <a:lnTo>
                      <a:pt x="28" y="102"/>
                    </a:lnTo>
                    <a:lnTo>
                      <a:pt x="32" y="94"/>
                    </a:lnTo>
                    <a:lnTo>
                      <a:pt x="38" y="86"/>
                    </a:lnTo>
                    <a:lnTo>
                      <a:pt x="46" y="78"/>
                    </a:lnTo>
                    <a:lnTo>
                      <a:pt x="52" y="72"/>
                    </a:lnTo>
                    <a:lnTo>
                      <a:pt x="58" y="64"/>
                    </a:lnTo>
                    <a:lnTo>
                      <a:pt x="66" y="58"/>
                    </a:lnTo>
                    <a:lnTo>
                      <a:pt x="74" y="50"/>
                    </a:lnTo>
                    <a:lnTo>
                      <a:pt x="82" y="44"/>
                    </a:lnTo>
                    <a:lnTo>
                      <a:pt x="92" y="38"/>
                    </a:lnTo>
                    <a:lnTo>
                      <a:pt x="100" y="34"/>
                    </a:lnTo>
                    <a:lnTo>
                      <a:pt x="110" y="28"/>
                    </a:lnTo>
                    <a:lnTo>
                      <a:pt x="118" y="24"/>
                    </a:lnTo>
                    <a:lnTo>
                      <a:pt x="128" y="18"/>
                    </a:lnTo>
                    <a:lnTo>
                      <a:pt x="138" y="14"/>
                    </a:lnTo>
                    <a:lnTo>
                      <a:pt x="150" y="12"/>
                    </a:lnTo>
                    <a:lnTo>
                      <a:pt x="160" y="8"/>
                    </a:lnTo>
                    <a:lnTo>
                      <a:pt x="170" y="6"/>
                    </a:lnTo>
                    <a:lnTo>
                      <a:pt x="182" y="4"/>
                    </a:lnTo>
                    <a:lnTo>
                      <a:pt x="192" y="2"/>
                    </a:lnTo>
                    <a:lnTo>
                      <a:pt x="204" y="0"/>
                    </a:lnTo>
                    <a:lnTo>
                      <a:pt x="216" y="0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F6E3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1" name="Freeform 38"/>
              <p:cNvSpPr>
                <a:spLocks/>
              </p:cNvSpPr>
              <p:nvPr/>
            </p:nvSpPr>
            <p:spPr bwMode="auto">
              <a:xfrm>
                <a:off x="1554817" y="1406734"/>
                <a:ext cx="895798" cy="729147"/>
              </a:xfrm>
              <a:custGeom>
                <a:avLst/>
                <a:gdLst/>
                <a:ahLst/>
                <a:cxnLst>
                  <a:cxn ang="0">
                    <a:pos x="244" y="0"/>
                  </a:cxn>
                  <a:cxn ang="0">
                    <a:pos x="276" y="6"/>
                  </a:cxn>
                  <a:cxn ang="0">
                    <a:pos x="306" y="14"/>
                  </a:cxn>
                  <a:cxn ang="0">
                    <a:pos x="334" y="28"/>
                  </a:cxn>
                  <a:cxn ang="0">
                    <a:pos x="360" y="44"/>
                  </a:cxn>
                  <a:cxn ang="0">
                    <a:pos x="384" y="62"/>
                  </a:cxn>
                  <a:cxn ang="0">
                    <a:pos x="404" y="84"/>
                  </a:cxn>
                  <a:cxn ang="0">
                    <a:pos x="420" y="106"/>
                  </a:cxn>
                  <a:cxn ang="0">
                    <a:pos x="432" y="132"/>
                  </a:cxn>
                  <a:cxn ang="0">
                    <a:pos x="438" y="160"/>
                  </a:cxn>
                  <a:cxn ang="0">
                    <a:pos x="442" y="188"/>
                  </a:cxn>
                  <a:cxn ang="0">
                    <a:pos x="438" y="216"/>
                  </a:cxn>
                  <a:cxn ang="0">
                    <a:pos x="432" y="244"/>
                  </a:cxn>
                  <a:cxn ang="0">
                    <a:pos x="420" y="270"/>
                  </a:cxn>
                  <a:cxn ang="0">
                    <a:pos x="404" y="294"/>
                  </a:cxn>
                  <a:cxn ang="0">
                    <a:pos x="384" y="314"/>
                  </a:cxn>
                  <a:cxn ang="0">
                    <a:pos x="360" y="334"/>
                  </a:cxn>
                  <a:cxn ang="0">
                    <a:pos x="334" y="350"/>
                  </a:cxn>
                  <a:cxn ang="0">
                    <a:pos x="306" y="362"/>
                  </a:cxn>
                  <a:cxn ang="0">
                    <a:pos x="276" y="370"/>
                  </a:cxn>
                  <a:cxn ang="0">
                    <a:pos x="244" y="376"/>
                  </a:cxn>
                  <a:cxn ang="0">
                    <a:pos x="210" y="376"/>
                  </a:cxn>
                  <a:cxn ang="0">
                    <a:pos x="176" y="372"/>
                  </a:cxn>
                  <a:cxn ang="0">
                    <a:pos x="146" y="366"/>
                  </a:cxn>
                  <a:cxn ang="0">
                    <a:pos x="116" y="354"/>
                  </a:cxn>
                  <a:cxn ang="0">
                    <a:pos x="90" y="340"/>
                  </a:cxn>
                  <a:cxn ang="0">
                    <a:pos x="66" y="322"/>
                  </a:cxn>
                  <a:cxn ang="0">
                    <a:pos x="44" y="300"/>
                  </a:cxn>
                  <a:cxn ang="0">
                    <a:pos x="28" y="278"/>
                  </a:cxn>
                  <a:cxn ang="0">
                    <a:pos x="14" y="252"/>
                  </a:cxn>
                  <a:cxn ang="0">
                    <a:pos x="6" y="226"/>
                  </a:cxn>
                  <a:cxn ang="0">
                    <a:pos x="2" y="198"/>
                  </a:cxn>
                  <a:cxn ang="0">
                    <a:pos x="2" y="170"/>
                  </a:cxn>
                  <a:cxn ang="0">
                    <a:pos x="8" y="142"/>
                  </a:cxn>
                  <a:cxn ang="0">
                    <a:pos x="18" y="116"/>
                  </a:cxn>
                  <a:cxn ang="0">
                    <a:pos x="32" y="90"/>
                  </a:cxn>
                  <a:cxn ang="0">
                    <a:pos x="52" y="68"/>
                  </a:cxn>
                  <a:cxn ang="0">
                    <a:pos x="74" y="48"/>
                  </a:cxn>
                  <a:cxn ang="0">
                    <a:pos x="98" y="32"/>
                  </a:cxn>
                  <a:cxn ang="0">
                    <a:pos x="126" y="18"/>
                  </a:cxn>
                  <a:cxn ang="0">
                    <a:pos x="156" y="8"/>
                  </a:cxn>
                  <a:cxn ang="0">
                    <a:pos x="188" y="2"/>
                  </a:cxn>
                  <a:cxn ang="0">
                    <a:pos x="222" y="0"/>
                  </a:cxn>
                </a:cxnLst>
                <a:rect l="0" t="0" r="r" b="b"/>
                <a:pathLst>
                  <a:path w="442" h="376">
                    <a:moveTo>
                      <a:pt x="222" y="0"/>
                    </a:moveTo>
                    <a:lnTo>
                      <a:pt x="232" y="0"/>
                    </a:lnTo>
                    <a:lnTo>
                      <a:pt x="244" y="0"/>
                    </a:lnTo>
                    <a:lnTo>
                      <a:pt x="254" y="2"/>
                    </a:lnTo>
                    <a:lnTo>
                      <a:pt x="266" y="4"/>
                    </a:lnTo>
                    <a:lnTo>
                      <a:pt x="276" y="6"/>
                    </a:lnTo>
                    <a:lnTo>
                      <a:pt x="286" y="8"/>
                    </a:lnTo>
                    <a:lnTo>
                      <a:pt x="296" y="12"/>
                    </a:lnTo>
                    <a:lnTo>
                      <a:pt x="306" y="14"/>
                    </a:lnTo>
                    <a:lnTo>
                      <a:pt x="316" y="18"/>
                    </a:lnTo>
                    <a:lnTo>
                      <a:pt x="326" y="22"/>
                    </a:lnTo>
                    <a:lnTo>
                      <a:pt x="334" y="28"/>
                    </a:lnTo>
                    <a:lnTo>
                      <a:pt x="344" y="32"/>
                    </a:lnTo>
                    <a:lnTo>
                      <a:pt x="352" y="38"/>
                    </a:lnTo>
                    <a:lnTo>
                      <a:pt x="360" y="44"/>
                    </a:lnTo>
                    <a:lnTo>
                      <a:pt x="368" y="48"/>
                    </a:lnTo>
                    <a:lnTo>
                      <a:pt x="376" y="56"/>
                    </a:lnTo>
                    <a:lnTo>
                      <a:pt x="384" y="62"/>
                    </a:lnTo>
                    <a:lnTo>
                      <a:pt x="390" y="68"/>
                    </a:lnTo>
                    <a:lnTo>
                      <a:pt x="398" y="76"/>
                    </a:lnTo>
                    <a:lnTo>
                      <a:pt x="404" y="84"/>
                    </a:lnTo>
                    <a:lnTo>
                      <a:pt x="410" y="90"/>
                    </a:lnTo>
                    <a:lnTo>
                      <a:pt x="414" y="98"/>
                    </a:lnTo>
                    <a:lnTo>
                      <a:pt x="420" y="106"/>
                    </a:lnTo>
                    <a:lnTo>
                      <a:pt x="424" y="116"/>
                    </a:lnTo>
                    <a:lnTo>
                      <a:pt x="428" y="124"/>
                    </a:lnTo>
                    <a:lnTo>
                      <a:pt x="432" y="132"/>
                    </a:lnTo>
                    <a:lnTo>
                      <a:pt x="434" y="142"/>
                    </a:lnTo>
                    <a:lnTo>
                      <a:pt x="436" y="150"/>
                    </a:lnTo>
                    <a:lnTo>
                      <a:pt x="438" y="160"/>
                    </a:lnTo>
                    <a:lnTo>
                      <a:pt x="440" y="170"/>
                    </a:lnTo>
                    <a:lnTo>
                      <a:pt x="440" y="178"/>
                    </a:lnTo>
                    <a:lnTo>
                      <a:pt x="442" y="188"/>
                    </a:lnTo>
                    <a:lnTo>
                      <a:pt x="440" y="198"/>
                    </a:lnTo>
                    <a:lnTo>
                      <a:pt x="440" y="208"/>
                    </a:lnTo>
                    <a:lnTo>
                      <a:pt x="438" y="216"/>
                    </a:lnTo>
                    <a:lnTo>
                      <a:pt x="436" y="226"/>
                    </a:lnTo>
                    <a:lnTo>
                      <a:pt x="434" y="236"/>
                    </a:lnTo>
                    <a:lnTo>
                      <a:pt x="432" y="244"/>
                    </a:lnTo>
                    <a:lnTo>
                      <a:pt x="428" y="252"/>
                    </a:lnTo>
                    <a:lnTo>
                      <a:pt x="424" y="262"/>
                    </a:lnTo>
                    <a:lnTo>
                      <a:pt x="420" y="270"/>
                    </a:lnTo>
                    <a:lnTo>
                      <a:pt x="414" y="278"/>
                    </a:lnTo>
                    <a:lnTo>
                      <a:pt x="410" y="286"/>
                    </a:lnTo>
                    <a:lnTo>
                      <a:pt x="404" y="294"/>
                    </a:lnTo>
                    <a:lnTo>
                      <a:pt x="398" y="300"/>
                    </a:lnTo>
                    <a:lnTo>
                      <a:pt x="390" y="308"/>
                    </a:lnTo>
                    <a:lnTo>
                      <a:pt x="384" y="314"/>
                    </a:lnTo>
                    <a:lnTo>
                      <a:pt x="376" y="322"/>
                    </a:lnTo>
                    <a:lnTo>
                      <a:pt x="368" y="328"/>
                    </a:lnTo>
                    <a:lnTo>
                      <a:pt x="360" y="334"/>
                    </a:lnTo>
                    <a:lnTo>
                      <a:pt x="352" y="340"/>
                    </a:lnTo>
                    <a:lnTo>
                      <a:pt x="344" y="344"/>
                    </a:lnTo>
                    <a:lnTo>
                      <a:pt x="334" y="350"/>
                    </a:lnTo>
                    <a:lnTo>
                      <a:pt x="326" y="354"/>
                    </a:lnTo>
                    <a:lnTo>
                      <a:pt x="316" y="358"/>
                    </a:lnTo>
                    <a:lnTo>
                      <a:pt x="306" y="362"/>
                    </a:lnTo>
                    <a:lnTo>
                      <a:pt x="296" y="366"/>
                    </a:lnTo>
                    <a:lnTo>
                      <a:pt x="286" y="368"/>
                    </a:lnTo>
                    <a:lnTo>
                      <a:pt x="276" y="370"/>
                    </a:lnTo>
                    <a:lnTo>
                      <a:pt x="266" y="372"/>
                    </a:lnTo>
                    <a:lnTo>
                      <a:pt x="254" y="374"/>
                    </a:lnTo>
                    <a:lnTo>
                      <a:pt x="244" y="376"/>
                    </a:lnTo>
                    <a:lnTo>
                      <a:pt x="232" y="376"/>
                    </a:lnTo>
                    <a:lnTo>
                      <a:pt x="222" y="376"/>
                    </a:lnTo>
                    <a:lnTo>
                      <a:pt x="210" y="376"/>
                    </a:lnTo>
                    <a:lnTo>
                      <a:pt x="198" y="376"/>
                    </a:lnTo>
                    <a:lnTo>
                      <a:pt x="188" y="374"/>
                    </a:lnTo>
                    <a:lnTo>
                      <a:pt x="176" y="372"/>
                    </a:lnTo>
                    <a:lnTo>
                      <a:pt x="166" y="370"/>
                    </a:lnTo>
                    <a:lnTo>
                      <a:pt x="156" y="368"/>
                    </a:lnTo>
                    <a:lnTo>
                      <a:pt x="146" y="366"/>
                    </a:lnTo>
                    <a:lnTo>
                      <a:pt x="136" y="362"/>
                    </a:lnTo>
                    <a:lnTo>
                      <a:pt x="126" y="358"/>
                    </a:lnTo>
                    <a:lnTo>
                      <a:pt x="116" y="354"/>
                    </a:lnTo>
                    <a:lnTo>
                      <a:pt x="108" y="350"/>
                    </a:lnTo>
                    <a:lnTo>
                      <a:pt x="98" y="344"/>
                    </a:lnTo>
                    <a:lnTo>
                      <a:pt x="90" y="340"/>
                    </a:lnTo>
                    <a:lnTo>
                      <a:pt x="82" y="334"/>
                    </a:lnTo>
                    <a:lnTo>
                      <a:pt x="74" y="328"/>
                    </a:lnTo>
                    <a:lnTo>
                      <a:pt x="66" y="322"/>
                    </a:lnTo>
                    <a:lnTo>
                      <a:pt x="58" y="314"/>
                    </a:lnTo>
                    <a:lnTo>
                      <a:pt x="52" y="308"/>
                    </a:lnTo>
                    <a:lnTo>
                      <a:pt x="44" y="300"/>
                    </a:lnTo>
                    <a:lnTo>
                      <a:pt x="38" y="294"/>
                    </a:lnTo>
                    <a:lnTo>
                      <a:pt x="32" y="286"/>
                    </a:lnTo>
                    <a:lnTo>
                      <a:pt x="28" y="278"/>
                    </a:lnTo>
                    <a:lnTo>
                      <a:pt x="22" y="270"/>
                    </a:lnTo>
                    <a:lnTo>
                      <a:pt x="18" y="262"/>
                    </a:lnTo>
                    <a:lnTo>
                      <a:pt x="14" y="252"/>
                    </a:lnTo>
                    <a:lnTo>
                      <a:pt x="10" y="244"/>
                    </a:lnTo>
                    <a:lnTo>
                      <a:pt x="8" y="236"/>
                    </a:lnTo>
                    <a:lnTo>
                      <a:pt x="6" y="226"/>
                    </a:lnTo>
                    <a:lnTo>
                      <a:pt x="4" y="216"/>
                    </a:lnTo>
                    <a:lnTo>
                      <a:pt x="2" y="208"/>
                    </a:lnTo>
                    <a:lnTo>
                      <a:pt x="2" y="198"/>
                    </a:lnTo>
                    <a:lnTo>
                      <a:pt x="0" y="188"/>
                    </a:lnTo>
                    <a:lnTo>
                      <a:pt x="2" y="178"/>
                    </a:lnTo>
                    <a:lnTo>
                      <a:pt x="2" y="170"/>
                    </a:lnTo>
                    <a:lnTo>
                      <a:pt x="4" y="160"/>
                    </a:lnTo>
                    <a:lnTo>
                      <a:pt x="6" y="150"/>
                    </a:lnTo>
                    <a:lnTo>
                      <a:pt x="8" y="142"/>
                    </a:lnTo>
                    <a:lnTo>
                      <a:pt x="10" y="132"/>
                    </a:lnTo>
                    <a:lnTo>
                      <a:pt x="14" y="124"/>
                    </a:lnTo>
                    <a:lnTo>
                      <a:pt x="18" y="116"/>
                    </a:lnTo>
                    <a:lnTo>
                      <a:pt x="22" y="106"/>
                    </a:lnTo>
                    <a:lnTo>
                      <a:pt x="28" y="98"/>
                    </a:lnTo>
                    <a:lnTo>
                      <a:pt x="32" y="90"/>
                    </a:lnTo>
                    <a:lnTo>
                      <a:pt x="38" y="84"/>
                    </a:lnTo>
                    <a:lnTo>
                      <a:pt x="44" y="76"/>
                    </a:lnTo>
                    <a:lnTo>
                      <a:pt x="52" y="68"/>
                    </a:lnTo>
                    <a:lnTo>
                      <a:pt x="58" y="62"/>
                    </a:lnTo>
                    <a:lnTo>
                      <a:pt x="66" y="56"/>
                    </a:lnTo>
                    <a:lnTo>
                      <a:pt x="74" y="48"/>
                    </a:lnTo>
                    <a:lnTo>
                      <a:pt x="82" y="44"/>
                    </a:lnTo>
                    <a:lnTo>
                      <a:pt x="90" y="38"/>
                    </a:lnTo>
                    <a:lnTo>
                      <a:pt x="98" y="32"/>
                    </a:lnTo>
                    <a:lnTo>
                      <a:pt x="108" y="28"/>
                    </a:lnTo>
                    <a:lnTo>
                      <a:pt x="116" y="22"/>
                    </a:lnTo>
                    <a:lnTo>
                      <a:pt x="126" y="18"/>
                    </a:lnTo>
                    <a:lnTo>
                      <a:pt x="136" y="14"/>
                    </a:lnTo>
                    <a:lnTo>
                      <a:pt x="146" y="12"/>
                    </a:lnTo>
                    <a:lnTo>
                      <a:pt x="156" y="8"/>
                    </a:lnTo>
                    <a:lnTo>
                      <a:pt x="166" y="6"/>
                    </a:lnTo>
                    <a:lnTo>
                      <a:pt x="176" y="4"/>
                    </a:lnTo>
                    <a:lnTo>
                      <a:pt x="188" y="2"/>
                    </a:lnTo>
                    <a:lnTo>
                      <a:pt x="198" y="0"/>
                    </a:lnTo>
                    <a:lnTo>
                      <a:pt x="210" y="0"/>
                    </a:lnTo>
                    <a:lnTo>
                      <a:pt x="222" y="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F6EA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2" name="Freeform 39"/>
              <p:cNvSpPr>
                <a:spLocks/>
              </p:cNvSpPr>
              <p:nvPr/>
            </p:nvSpPr>
            <p:spPr bwMode="auto">
              <a:xfrm>
                <a:off x="1571030" y="1422248"/>
                <a:ext cx="863371" cy="694241"/>
              </a:xfrm>
              <a:custGeom>
                <a:avLst/>
                <a:gdLst/>
                <a:ahLst/>
                <a:cxnLst>
                  <a:cxn ang="0">
                    <a:pos x="234" y="2"/>
                  </a:cxn>
                  <a:cxn ang="0">
                    <a:pos x="266" y="6"/>
                  </a:cxn>
                  <a:cxn ang="0">
                    <a:pos x="296" y="14"/>
                  </a:cxn>
                  <a:cxn ang="0">
                    <a:pos x="324" y="26"/>
                  </a:cxn>
                  <a:cxn ang="0">
                    <a:pos x="348" y="42"/>
                  </a:cxn>
                  <a:cxn ang="0">
                    <a:pos x="370" y="60"/>
                  </a:cxn>
                  <a:cxn ang="0">
                    <a:pos x="390" y="80"/>
                  </a:cxn>
                  <a:cxn ang="0">
                    <a:pos x="404" y="102"/>
                  </a:cxn>
                  <a:cxn ang="0">
                    <a:pos x="416" y="126"/>
                  </a:cxn>
                  <a:cxn ang="0">
                    <a:pos x="424" y="152"/>
                  </a:cxn>
                  <a:cxn ang="0">
                    <a:pos x="426" y="180"/>
                  </a:cxn>
                  <a:cxn ang="0">
                    <a:pos x="424" y="208"/>
                  </a:cxn>
                  <a:cxn ang="0">
                    <a:pos x="416" y="232"/>
                  </a:cxn>
                  <a:cxn ang="0">
                    <a:pos x="404" y="258"/>
                  </a:cxn>
                  <a:cxn ang="0">
                    <a:pos x="390" y="280"/>
                  </a:cxn>
                  <a:cxn ang="0">
                    <a:pos x="370" y="300"/>
                  </a:cxn>
                  <a:cxn ang="0">
                    <a:pos x="348" y="318"/>
                  </a:cxn>
                  <a:cxn ang="0">
                    <a:pos x="324" y="332"/>
                  </a:cxn>
                  <a:cxn ang="0">
                    <a:pos x="296" y="344"/>
                  </a:cxn>
                  <a:cxn ang="0">
                    <a:pos x="266" y="354"/>
                  </a:cxn>
                  <a:cxn ang="0">
                    <a:pos x="234" y="358"/>
                  </a:cxn>
                  <a:cxn ang="0">
                    <a:pos x="202" y="358"/>
                  </a:cxn>
                  <a:cxn ang="0">
                    <a:pos x="170" y="356"/>
                  </a:cxn>
                  <a:cxn ang="0">
                    <a:pos x="140" y="348"/>
                  </a:cxn>
                  <a:cxn ang="0">
                    <a:pos x="112" y="338"/>
                  </a:cxn>
                  <a:cxn ang="0">
                    <a:pos x="86" y="324"/>
                  </a:cxn>
                  <a:cxn ang="0">
                    <a:pos x="62" y="306"/>
                  </a:cxn>
                  <a:cxn ang="0">
                    <a:pos x="42" y="286"/>
                  </a:cxn>
                  <a:cxn ang="0">
                    <a:pos x="26" y="266"/>
                  </a:cxn>
                  <a:cxn ang="0">
                    <a:pos x="14" y="242"/>
                  </a:cxn>
                  <a:cxn ang="0">
                    <a:pos x="4" y="216"/>
                  </a:cxn>
                  <a:cxn ang="0">
                    <a:pos x="0" y="188"/>
                  </a:cxn>
                  <a:cxn ang="0">
                    <a:pos x="2" y="162"/>
                  </a:cxn>
                  <a:cxn ang="0">
                    <a:pos x="6" y="136"/>
                  </a:cxn>
                  <a:cxn ang="0">
                    <a:pos x="16" y="110"/>
                  </a:cxn>
                  <a:cxn ang="0">
                    <a:pos x="32" y="86"/>
                  </a:cxn>
                  <a:cxn ang="0">
                    <a:pos x="48" y="66"/>
                  </a:cxn>
                  <a:cxn ang="0">
                    <a:pos x="70" y="48"/>
                  </a:cxn>
                  <a:cxn ang="0">
                    <a:pos x="94" y="32"/>
                  </a:cxn>
                  <a:cxn ang="0">
                    <a:pos x="120" y="18"/>
                  </a:cxn>
                  <a:cxn ang="0">
                    <a:pos x="150" y="8"/>
                  </a:cxn>
                  <a:cxn ang="0">
                    <a:pos x="180" y="2"/>
                  </a:cxn>
                  <a:cxn ang="0">
                    <a:pos x="212" y="0"/>
                  </a:cxn>
                </a:cxnLst>
                <a:rect l="0" t="0" r="r" b="b"/>
                <a:pathLst>
                  <a:path w="426" h="358">
                    <a:moveTo>
                      <a:pt x="212" y="0"/>
                    </a:moveTo>
                    <a:lnTo>
                      <a:pt x="224" y="0"/>
                    </a:lnTo>
                    <a:lnTo>
                      <a:pt x="234" y="2"/>
                    </a:lnTo>
                    <a:lnTo>
                      <a:pt x="246" y="2"/>
                    </a:lnTo>
                    <a:lnTo>
                      <a:pt x="256" y="4"/>
                    </a:lnTo>
                    <a:lnTo>
                      <a:pt x="266" y="6"/>
                    </a:lnTo>
                    <a:lnTo>
                      <a:pt x="276" y="8"/>
                    </a:lnTo>
                    <a:lnTo>
                      <a:pt x="286" y="12"/>
                    </a:lnTo>
                    <a:lnTo>
                      <a:pt x="296" y="14"/>
                    </a:lnTo>
                    <a:lnTo>
                      <a:pt x="304" y="18"/>
                    </a:lnTo>
                    <a:lnTo>
                      <a:pt x="314" y="22"/>
                    </a:lnTo>
                    <a:lnTo>
                      <a:pt x="324" y="26"/>
                    </a:lnTo>
                    <a:lnTo>
                      <a:pt x="332" y="32"/>
                    </a:lnTo>
                    <a:lnTo>
                      <a:pt x="340" y="36"/>
                    </a:lnTo>
                    <a:lnTo>
                      <a:pt x="348" y="42"/>
                    </a:lnTo>
                    <a:lnTo>
                      <a:pt x="356" y="48"/>
                    </a:lnTo>
                    <a:lnTo>
                      <a:pt x="364" y="54"/>
                    </a:lnTo>
                    <a:lnTo>
                      <a:pt x="370" y="60"/>
                    </a:lnTo>
                    <a:lnTo>
                      <a:pt x="376" y="66"/>
                    </a:lnTo>
                    <a:lnTo>
                      <a:pt x="384" y="72"/>
                    </a:lnTo>
                    <a:lnTo>
                      <a:pt x="390" y="80"/>
                    </a:lnTo>
                    <a:lnTo>
                      <a:pt x="394" y="86"/>
                    </a:lnTo>
                    <a:lnTo>
                      <a:pt x="400" y="94"/>
                    </a:lnTo>
                    <a:lnTo>
                      <a:pt x="404" y="102"/>
                    </a:lnTo>
                    <a:lnTo>
                      <a:pt x="408" y="110"/>
                    </a:lnTo>
                    <a:lnTo>
                      <a:pt x="412" y="118"/>
                    </a:lnTo>
                    <a:lnTo>
                      <a:pt x="416" y="126"/>
                    </a:lnTo>
                    <a:lnTo>
                      <a:pt x="418" y="136"/>
                    </a:lnTo>
                    <a:lnTo>
                      <a:pt x="422" y="144"/>
                    </a:lnTo>
                    <a:lnTo>
                      <a:pt x="424" y="152"/>
                    </a:lnTo>
                    <a:lnTo>
                      <a:pt x="424" y="162"/>
                    </a:lnTo>
                    <a:lnTo>
                      <a:pt x="426" y="170"/>
                    </a:lnTo>
                    <a:lnTo>
                      <a:pt x="426" y="180"/>
                    </a:lnTo>
                    <a:lnTo>
                      <a:pt x="426" y="188"/>
                    </a:lnTo>
                    <a:lnTo>
                      <a:pt x="424" y="198"/>
                    </a:lnTo>
                    <a:lnTo>
                      <a:pt x="424" y="208"/>
                    </a:lnTo>
                    <a:lnTo>
                      <a:pt x="422" y="216"/>
                    </a:lnTo>
                    <a:lnTo>
                      <a:pt x="418" y="224"/>
                    </a:lnTo>
                    <a:lnTo>
                      <a:pt x="416" y="232"/>
                    </a:lnTo>
                    <a:lnTo>
                      <a:pt x="412" y="242"/>
                    </a:lnTo>
                    <a:lnTo>
                      <a:pt x="408" y="250"/>
                    </a:lnTo>
                    <a:lnTo>
                      <a:pt x="404" y="258"/>
                    </a:lnTo>
                    <a:lnTo>
                      <a:pt x="400" y="266"/>
                    </a:lnTo>
                    <a:lnTo>
                      <a:pt x="394" y="272"/>
                    </a:lnTo>
                    <a:lnTo>
                      <a:pt x="390" y="280"/>
                    </a:lnTo>
                    <a:lnTo>
                      <a:pt x="384" y="286"/>
                    </a:lnTo>
                    <a:lnTo>
                      <a:pt x="376" y="294"/>
                    </a:lnTo>
                    <a:lnTo>
                      <a:pt x="370" y="300"/>
                    </a:lnTo>
                    <a:lnTo>
                      <a:pt x="364" y="306"/>
                    </a:lnTo>
                    <a:lnTo>
                      <a:pt x="356" y="312"/>
                    </a:lnTo>
                    <a:lnTo>
                      <a:pt x="348" y="318"/>
                    </a:lnTo>
                    <a:lnTo>
                      <a:pt x="340" y="324"/>
                    </a:lnTo>
                    <a:lnTo>
                      <a:pt x="332" y="328"/>
                    </a:lnTo>
                    <a:lnTo>
                      <a:pt x="324" y="332"/>
                    </a:lnTo>
                    <a:lnTo>
                      <a:pt x="314" y="338"/>
                    </a:lnTo>
                    <a:lnTo>
                      <a:pt x="304" y="342"/>
                    </a:lnTo>
                    <a:lnTo>
                      <a:pt x="296" y="344"/>
                    </a:lnTo>
                    <a:lnTo>
                      <a:pt x="286" y="348"/>
                    </a:lnTo>
                    <a:lnTo>
                      <a:pt x="276" y="350"/>
                    </a:lnTo>
                    <a:lnTo>
                      <a:pt x="266" y="354"/>
                    </a:lnTo>
                    <a:lnTo>
                      <a:pt x="256" y="356"/>
                    </a:lnTo>
                    <a:lnTo>
                      <a:pt x="246" y="356"/>
                    </a:lnTo>
                    <a:lnTo>
                      <a:pt x="234" y="358"/>
                    </a:lnTo>
                    <a:lnTo>
                      <a:pt x="224" y="358"/>
                    </a:lnTo>
                    <a:lnTo>
                      <a:pt x="212" y="358"/>
                    </a:lnTo>
                    <a:lnTo>
                      <a:pt x="202" y="358"/>
                    </a:lnTo>
                    <a:lnTo>
                      <a:pt x="192" y="358"/>
                    </a:lnTo>
                    <a:lnTo>
                      <a:pt x="180" y="356"/>
                    </a:lnTo>
                    <a:lnTo>
                      <a:pt x="170" y="356"/>
                    </a:lnTo>
                    <a:lnTo>
                      <a:pt x="160" y="354"/>
                    </a:lnTo>
                    <a:lnTo>
                      <a:pt x="150" y="350"/>
                    </a:lnTo>
                    <a:lnTo>
                      <a:pt x="140" y="348"/>
                    </a:lnTo>
                    <a:lnTo>
                      <a:pt x="130" y="344"/>
                    </a:lnTo>
                    <a:lnTo>
                      <a:pt x="120" y="342"/>
                    </a:lnTo>
                    <a:lnTo>
                      <a:pt x="112" y="338"/>
                    </a:lnTo>
                    <a:lnTo>
                      <a:pt x="102" y="332"/>
                    </a:lnTo>
                    <a:lnTo>
                      <a:pt x="94" y="328"/>
                    </a:lnTo>
                    <a:lnTo>
                      <a:pt x="86" y="324"/>
                    </a:lnTo>
                    <a:lnTo>
                      <a:pt x="78" y="318"/>
                    </a:lnTo>
                    <a:lnTo>
                      <a:pt x="70" y="312"/>
                    </a:lnTo>
                    <a:lnTo>
                      <a:pt x="62" y="306"/>
                    </a:lnTo>
                    <a:lnTo>
                      <a:pt x="56" y="300"/>
                    </a:lnTo>
                    <a:lnTo>
                      <a:pt x="48" y="294"/>
                    </a:lnTo>
                    <a:lnTo>
                      <a:pt x="42" y="286"/>
                    </a:lnTo>
                    <a:lnTo>
                      <a:pt x="36" y="280"/>
                    </a:lnTo>
                    <a:lnTo>
                      <a:pt x="32" y="272"/>
                    </a:lnTo>
                    <a:lnTo>
                      <a:pt x="26" y="266"/>
                    </a:lnTo>
                    <a:lnTo>
                      <a:pt x="22" y="258"/>
                    </a:lnTo>
                    <a:lnTo>
                      <a:pt x="16" y="250"/>
                    </a:lnTo>
                    <a:lnTo>
                      <a:pt x="14" y="242"/>
                    </a:lnTo>
                    <a:lnTo>
                      <a:pt x="10" y="232"/>
                    </a:lnTo>
                    <a:lnTo>
                      <a:pt x="6" y="224"/>
                    </a:lnTo>
                    <a:lnTo>
                      <a:pt x="4" y="216"/>
                    </a:lnTo>
                    <a:lnTo>
                      <a:pt x="2" y="208"/>
                    </a:lnTo>
                    <a:lnTo>
                      <a:pt x="2" y="198"/>
                    </a:lnTo>
                    <a:lnTo>
                      <a:pt x="0" y="188"/>
                    </a:lnTo>
                    <a:lnTo>
                      <a:pt x="0" y="180"/>
                    </a:lnTo>
                    <a:lnTo>
                      <a:pt x="0" y="170"/>
                    </a:lnTo>
                    <a:lnTo>
                      <a:pt x="2" y="162"/>
                    </a:lnTo>
                    <a:lnTo>
                      <a:pt x="2" y="152"/>
                    </a:lnTo>
                    <a:lnTo>
                      <a:pt x="4" y="144"/>
                    </a:lnTo>
                    <a:lnTo>
                      <a:pt x="6" y="136"/>
                    </a:lnTo>
                    <a:lnTo>
                      <a:pt x="10" y="126"/>
                    </a:lnTo>
                    <a:lnTo>
                      <a:pt x="14" y="118"/>
                    </a:lnTo>
                    <a:lnTo>
                      <a:pt x="16" y="110"/>
                    </a:lnTo>
                    <a:lnTo>
                      <a:pt x="22" y="102"/>
                    </a:lnTo>
                    <a:lnTo>
                      <a:pt x="26" y="94"/>
                    </a:lnTo>
                    <a:lnTo>
                      <a:pt x="32" y="86"/>
                    </a:lnTo>
                    <a:lnTo>
                      <a:pt x="36" y="80"/>
                    </a:lnTo>
                    <a:lnTo>
                      <a:pt x="42" y="72"/>
                    </a:lnTo>
                    <a:lnTo>
                      <a:pt x="48" y="66"/>
                    </a:lnTo>
                    <a:lnTo>
                      <a:pt x="56" y="60"/>
                    </a:lnTo>
                    <a:lnTo>
                      <a:pt x="62" y="54"/>
                    </a:lnTo>
                    <a:lnTo>
                      <a:pt x="70" y="48"/>
                    </a:lnTo>
                    <a:lnTo>
                      <a:pt x="78" y="42"/>
                    </a:lnTo>
                    <a:lnTo>
                      <a:pt x="86" y="36"/>
                    </a:lnTo>
                    <a:lnTo>
                      <a:pt x="94" y="32"/>
                    </a:lnTo>
                    <a:lnTo>
                      <a:pt x="102" y="26"/>
                    </a:lnTo>
                    <a:lnTo>
                      <a:pt x="112" y="22"/>
                    </a:lnTo>
                    <a:lnTo>
                      <a:pt x="120" y="18"/>
                    </a:lnTo>
                    <a:lnTo>
                      <a:pt x="130" y="14"/>
                    </a:lnTo>
                    <a:lnTo>
                      <a:pt x="140" y="12"/>
                    </a:lnTo>
                    <a:lnTo>
                      <a:pt x="150" y="8"/>
                    </a:lnTo>
                    <a:lnTo>
                      <a:pt x="160" y="6"/>
                    </a:lnTo>
                    <a:lnTo>
                      <a:pt x="170" y="4"/>
                    </a:lnTo>
                    <a:lnTo>
                      <a:pt x="180" y="2"/>
                    </a:lnTo>
                    <a:lnTo>
                      <a:pt x="192" y="2"/>
                    </a:lnTo>
                    <a:lnTo>
                      <a:pt x="202" y="0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F6EA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3" name="Freeform 40"/>
              <p:cNvSpPr>
                <a:spLocks/>
              </p:cNvSpPr>
              <p:nvPr/>
            </p:nvSpPr>
            <p:spPr bwMode="auto">
              <a:xfrm>
                <a:off x="1587244" y="1441640"/>
                <a:ext cx="830944" cy="659335"/>
              </a:xfrm>
              <a:custGeom>
                <a:avLst/>
                <a:gdLst/>
                <a:ahLst/>
                <a:cxnLst>
                  <a:cxn ang="0">
                    <a:pos x="226" y="0"/>
                  </a:cxn>
                  <a:cxn ang="0">
                    <a:pos x="256" y="4"/>
                  </a:cxn>
                  <a:cxn ang="0">
                    <a:pos x="284" y="12"/>
                  </a:cxn>
                  <a:cxn ang="0">
                    <a:pos x="312" y="24"/>
                  </a:cxn>
                  <a:cxn ang="0">
                    <a:pos x="336" y="38"/>
                  </a:cxn>
                  <a:cxn ang="0">
                    <a:pos x="356" y="56"/>
                  </a:cxn>
                  <a:cxn ang="0">
                    <a:pos x="376" y="74"/>
                  </a:cxn>
                  <a:cxn ang="0">
                    <a:pos x="390" y="96"/>
                  </a:cxn>
                  <a:cxn ang="0">
                    <a:pos x="402" y="118"/>
                  </a:cxn>
                  <a:cxn ang="0">
                    <a:pos x="408" y="144"/>
                  </a:cxn>
                  <a:cxn ang="0">
                    <a:pos x="410" y="170"/>
                  </a:cxn>
                  <a:cxn ang="0">
                    <a:pos x="408" y="196"/>
                  </a:cxn>
                  <a:cxn ang="0">
                    <a:pos x="402" y="220"/>
                  </a:cxn>
                  <a:cxn ang="0">
                    <a:pos x="390" y="242"/>
                  </a:cxn>
                  <a:cxn ang="0">
                    <a:pos x="376" y="264"/>
                  </a:cxn>
                  <a:cxn ang="0">
                    <a:pos x="356" y="284"/>
                  </a:cxn>
                  <a:cxn ang="0">
                    <a:pos x="336" y="300"/>
                  </a:cxn>
                  <a:cxn ang="0">
                    <a:pos x="312" y="314"/>
                  </a:cxn>
                  <a:cxn ang="0">
                    <a:pos x="284" y="326"/>
                  </a:cxn>
                  <a:cxn ang="0">
                    <a:pos x="256" y="334"/>
                  </a:cxn>
                  <a:cxn ang="0">
                    <a:pos x="226" y="338"/>
                  </a:cxn>
                  <a:cxn ang="0">
                    <a:pos x="194" y="340"/>
                  </a:cxn>
                  <a:cxn ang="0">
                    <a:pos x="164" y="336"/>
                  </a:cxn>
                  <a:cxn ang="0">
                    <a:pos x="134" y="328"/>
                  </a:cxn>
                  <a:cxn ang="0">
                    <a:pos x="108" y="318"/>
                  </a:cxn>
                  <a:cxn ang="0">
                    <a:pos x="82" y="306"/>
                  </a:cxn>
                  <a:cxn ang="0">
                    <a:pos x="60" y="290"/>
                  </a:cxn>
                  <a:cxn ang="0">
                    <a:pos x="40" y="270"/>
                  </a:cxn>
                  <a:cxn ang="0">
                    <a:pos x="24" y="250"/>
                  </a:cxn>
                  <a:cxn ang="0">
                    <a:pos x="12" y="228"/>
                  </a:cxn>
                  <a:cxn ang="0">
                    <a:pos x="4" y="204"/>
                  </a:cxn>
                  <a:cxn ang="0">
                    <a:pos x="0" y="178"/>
                  </a:cxn>
                  <a:cxn ang="0">
                    <a:pos x="0" y="152"/>
                  </a:cxn>
                  <a:cxn ang="0">
                    <a:pos x="6" y="126"/>
                  </a:cxn>
                  <a:cxn ang="0">
                    <a:pos x="16" y="104"/>
                  </a:cxn>
                  <a:cxn ang="0">
                    <a:pos x="30" y="82"/>
                  </a:cxn>
                  <a:cxn ang="0">
                    <a:pos x="46" y="62"/>
                  </a:cxn>
                  <a:cxn ang="0">
                    <a:pos x="66" y="44"/>
                  </a:cxn>
                  <a:cxn ang="0">
                    <a:pos x="90" y="28"/>
                  </a:cxn>
                  <a:cxn ang="0">
                    <a:pos x="116" y="16"/>
                  </a:cxn>
                  <a:cxn ang="0">
                    <a:pos x="144" y="6"/>
                  </a:cxn>
                  <a:cxn ang="0">
                    <a:pos x="174" y="2"/>
                  </a:cxn>
                  <a:cxn ang="0">
                    <a:pos x="204" y="0"/>
                  </a:cxn>
                </a:cxnLst>
                <a:rect l="0" t="0" r="r" b="b"/>
                <a:pathLst>
                  <a:path w="410" h="340">
                    <a:moveTo>
                      <a:pt x="204" y="0"/>
                    </a:moveTo>
                    <a:lnTo>
                      <a:pt x="216" y="0"/>
                    </a:lnTo>
                    <a:lnTo>
                      <a:pt x="226" y="0"/>
                    </a:lnTo>
                    <a:lnTo>
                      <a:pt x="236" y="2"/>
                    </a:lnTo>
                    <a:lnTo>
                      <a:pt x="246" y="2"/>
                    </a:lnTo>
                    <a:lnTo>
                      <a:pt x="256" y="4"/>
                    </a:lnTo>
                    <a:lnTo>
                      <a:pt x="266" y="6"/>
                    </a:lnTo>
                    <a:lnTo>
                      <a:pt x="276" y="10"/>
                    </a:lnTo>
                    <a:lnTo>
                      <a:pt x="284" y="12"/>
                    </a:lnTo>
                    <a:lnTo>
                      <a:pt x="294" y="16"/>
                    </a:lnTo>
                    <a:lnTo>
                      <a:pt x="302" y="20"/>
                    </a:lnTo>
                    <a:lnTo>
                      <a:pt x="312" y="24"/>
                    </a:lnTo>
                    <a:lnTo>
                      <a:pt x="320" y="28"/>
                    </a:lnTo>
                    <a:lnTo>
                      <a:pt x="328" y="34"/>
                    </a:lnTo>
                    <a:lnTo>
                      <a:pt x="336" y="38"/>
                    </a:lnTo>
                    <a:lnTo>
                      <a:pt x="342" y="44"/>
                    </a:lnTo>
                    <a:lnTo>
                      <a:pt x="350" y="50"/>
                    </a:lnTo>
                    <a:lnTo>
                      <a:pt x="356" y="56"/>
                    </a:lnTo>
                    <a:lnTo>
                      <a:pt x="364" y="62"/>
                    </a:lnTo>
                    <a:lnTo>
                      <a:pt x="370" y="68"/>
                    </a:lnTo>
                    <a:lnTo>
                      <a:pt x="376" y="74"/>
                    </a:lnTo>
                    <a:lnTo>
                      <a:pt x="380" y="82"/>
                    </a:lnTo>
                    <a:lnTo>
                      <a:pt x="386" y="88"/>
                    </a:lnTo>
                    <a:lnTo>
                      <a:pt x="390" y="96"/>
                    </a:lnTo>
                    <a:lnTo>
                      <a:pt x="394" y="104"/>
                    </a:lnTo>
                    <a:lnTo>
                      <a:pt x="398" y="110"/>
                    </a:lnTo>
                    <a:lnTo>
                      <a:pt x="402" y="118"/>
                    </a:lnTo>
                    <a:lnTo>
                      <a:pt x="404" y="126"/>
                    </a:lnTo>
                    <a:lnTo>
                      <a:pt x="406" y="136"/>
                    </a:lnTo>
                    <a:lnTo>
                      <a:pt x="408" y="144"/>
                    </a:lnTo>
                    <a:lnTo>
                      <a:pt x="410" y="152"/>
                    </a:lnTo>
                    <a:lnTo>
                      <a:pt x="410" y="160"/>
                    </a:lnTo>
                    <a:lnTo>
                      <a:pt x="410" y="170"/>
                    </a:lnTo>
                    <a:lnTo>
                      <a:pt x="410" y="178"/>
                    </a:lnTo>
                    <a:lnTo>
                      <a:pt x="410" y="186"/>
                    </a:lnTo>
                    <a:lnTo>
                      <a:pt x="408" y="196"/>
                    </a:lnTo>
                    <a:lnTo>
                      <a:pt x="406" y="204"/>
                    </a:lnTo>
                    <a:lnTo>
                      <a:pt x="404" y="212"/>
                    </a:lnTo>
                    <a:lnTo>
                      <a:pt x="402" y="220"/>
                    </a:lnTo>
                    <a:lnTo>
                      <a:pt x="398" y="228"/>
                    </a:lnTo>
                    <a:lnTo>
                      <a:pt x="394" y="236"/>
                    </a:lnTo>
                    <a:lnTo>
                      <a:pt x="390" y="242"/>
                    </a:lnTo>
                    <a:lnTo>
                      <a:pt x="386" y="250"/>
                    </a:lnTo>
                    <a:lnTo>
                      <a:pt x="380" y="258"/>
                    </a:lnTo>
                    <a:lnTo>
                      <a:pt x="376" y="264"/>
                    </a:lnTo>
                    <a:lnTo>
                      <a:pt x="370" y="270"/>
                    </a:lnTo>
                    <a:lnTo>
                      <a:pt x="364" y="278"/>
                    </a:lnTo>
                    <a:lnTo>
                      <a:pt x="356" y="284"/>
                    </a:lnTo>
                    <a:lnTo>
                      <a:pt x="350" y="290"/>
                    </a:lnTo>
                    <a:lnTo>
                      <a:pt x="342" y="294"/>
                    </a:lnTo>
                    <a:lnTo>
                      <a:pt x="336" y="300"/>
                    </a:lnTo>
                    <a:lnTo>
                      <a:pt x="328" y="306"/>
                    </a:lnTo>
                    <a:lnTo>
                      <a:pt x="320" y="310"/>
                    </a:lnTo>
                    <a:lnTo>
                      <a:pt x="312" y="314"/>
                    </a:lnTo>
                    <a:lnTo>
                      <a:pt x="302" y="318"/>
                    </a:lnTo>
                    <a:lnTo>
                      <a:pt x="294" y="322"/>
                    </a:lnTo>
                    <a:lnTo>
                      <a:pt x="284" y="326"/>
                    </a:lnTo>
                    <a:lnTo>
                      <a:pt x="276" y="328"/>
                    </a:lnTo>
                    <a:lnTo>
                      <a:pt x="266" y="332"/>
                    </a:lnTo>
                    <a:lnTo>
                      <a:pt x="256" y="334"/>
                    </a:lnTo>
                    <a:lnTo>
                      <a:pt x="246" y="336"/>
                    </a:lnTo>
                    <a:lnTo>
                      <a:pt x="236" y="338"/>
                    </a:lnTo>
                    <a:lnTo>
                      <a:pt x="226" y="338"/>
                    </a:lnTo>
                    <a:lnTo>
                      <a:pt x="216" y="340"/>
                    </a:lnTo>
                    <a:lnTo>
                      <a:pt x="204" y="340"/>
                    </a:lnTo>
                    <a:lnTo>
                      <a:pt x="194" y="340"/>
                    </a:lnTo>
                    <a:lnTo>
                      <a:pt x="184" y="338"/>
                    </a:lnTo>
                    <a:lnTo>
                      <a:pt x="174" y="338"/>
                    </a:lnTo>
                    <a:lnTo>
                      <a:pt x="164" y="336"/>
                    </a:lnTo>
                    <a:lnTo>
                      <a:pt x="154" y="334"/>
                    </a:lnTo>
                    <a:lnTo>
                      <a:pt x="144" y="332"/>
                    </a:lnTo>
                    <a:lnTo>
                      <a:pt x="134" y="328"/>
                    </a:lnTo>
                    <a:lnTo>
                      <a:pt x="124" y="326"/>
                    </a:lnTo>
                    <a:lnTo>
                      <a:pt x="116" y="322"/>
                    </a:lnTo>
                    <a:lnTo>
                      <a:pt x="108" y="318"/>
                    </a:lnTo>
                    <a:lnTo>
                      <a:pt x="98" y="314"/>
                    </a:lnTo>
                    <a:lnTo>
                      <a:pt x="90" y="310"/>
                    </a:lnTo>
                    <a:lnTo>
                      <a:pt x="82" y="306"/>
                    </a:lnTo>
                    <a:lnTo>
                      <a:pt x="74" y="300"/>
                    </a:lnTo>
                    <a:lnTo>
                      <a:pt x="66" y="294"/>
                    </a:lnTo>
                    <a:lnTo>
                      <a:pt x="60" y="290"/>
                    </a:lnTo>
                    <a:lnTo>
                      <a:pt x="52" y="284"/>
                    </a:lnTo>
                    <a:lnTo>
                      <a:pt x="46" y="278"/>
                    </a:lnTo>
                    <a:lnTo>
                      <a:pt x="40" y="270"/>
                    </a:lnTo>
                    <a:lnTo>
                      <a:pt x="34" y="264"/>
                    </a:lnTo>
                    <a:lnTo>
                      <a:pt x="30" y="258"/>
                    </a:lnTo>
                    <a:lnTo>
                      <a:pt x="24" y="250"/>
                    </a:lnTo>
                    <a:lnTo>
                      <a:pt x="20" y="242"/>
                    </a:lnTo>
                    <a:lnTo>
                      <a:pt x="16" y="236"/>
                    </a:lnTo>
                    <a:lnTo>
                      <a:pt x="12" y="228"/>
                    </a:lnTo>
                    <a:lnTo>
                      <a:pt x="8" y="220"/>
                    </a:lnTo>
                    <a:lnTo>
                      <a:pt x="6" y="212"/>
                    </a:lnTo>
                    <a:lnTo>
                      <a:pt x="4" y="204"/>
                    </a:lnTo>
                    <a:lnTo>
                      <a:pt x="2" y="196"/>
                    </a:lnTo>
                    <a:lnTo>
                      <a:pt x="0" y="186"/>
                    </a:lnTo>
                    <a:lnTo>
                      <a:pt x="0" y="178"/>
                    </a:lnTo>
                    <a:lnTo>
                      <a:pt x="0" y="170"/>
                    </a:lnTo>
                    <a:lnTo>
                      <a:pt x="0" y="160"/>
                    </a:lnTo>
                    <a:lnTo>
                      <a:pt x="0" y="152"/>
                    </a:lnTo>
                    <a:lnTo>
                      <a:pt x="2" y="144"/>
                    </a:lnTo>
                    <a:lnTo>
                      <a:pt x="4" y="136"/>
                    </a:lnTo>
                    <a:lnTo>
                      <a:pt x="6" y="126"/>
                    </a:lnTo>
                    <a:lnTo>
                      <a:pt x="8" y="118"/>
                    </a:lnTo>
                    <a:lnTo>
                      <a:pt x="12" y="110"/>
                    </a:lnTo>
                    <a:lnTo>
                      <a:pt x="16" y="104"/>
                    </a:lnTo>
                    <a:lnTo>
                      <a:pt x="20" y="96"/>
                    </a:lnTo>
                    <a:lnTo>
                      <a:pt x="24" y="88"/>
                    </a:lnTo>
                    <a:lnTo>
                      <a:pt x="30" y="82"/>
                    </a:lnTo>
                    <a:lnTo>
                      <a:pt x="34" y="74"/>
                    </a:lnTo>
                    <a:lnTo>
                      <a:pt x="40" y="68"/>
                    </a:lnTo>
                    <a:lnTo>
                      <a:pt x="46" y="62"/>
                    </a:lnTo>
                    <a:lnTo>
                      <a:pt x="52" y="56"/>
                    </a:lnTo>
                    <a:lnTo>
                      <a:pt x="60" y="50"/>
                    </a:lnTo>
                    <a:lnTo>
                      <a:pt x="66" y="44"/>
                    </a:lnTo>
                    <a:lnTo>
                      <a:pt x="74" y="38"/>
                    </a:lnTo>
                    <a:lnTo>
                      <a:pt x="82" y="34"/>
                    </a:lnTo>
                    <a:lnTo>
                      <a:pt x="90" y="28"/>
                    </a:lnTo>
                    <a:lnTo>
                      <a:pt x="98" y="24"/>
                    </a:lnTo>
                    <a:lnTo>
                      <a:pt x="108" y="20"/>
                    </a:lnTo>
                    <a:lnTo>
                      <a:pt x="116" y="16"/>
                    </a:lnTo>
                    <a:lnTo>
                      <a:pt x="124" y="12"/>
                    </a:lnTo>
                    <a:lnTo>
                      <a:pt x="134" y="10"/>
                    </a:lnTo>
                    <a:lnTo>
                      <a:pt x="144" y="6"/>
                    </a:lnTo>
                    <a:lnTo>
                      <a:pt x="154" y="4"/>
                    </a:lnTo>
                    <a:lnTo>
                      <a:pt x="164" y="2"/>
                    </a:lnTo>
                    <a:lnTo>
                      <a:pt x="174" y="2"/>
                    </a:lnTo>
                    <a:lnTo>
                      <a:pt x="184" y="0"/>
                    </a:lnTo>
                    <a:lnTo>
                      <a:pt x="194" y="0"/>
                    </a:lnTo>
                    <a:lnTo>
                      <a:pt x="204" y="0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F5EB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4" name="Freeform 41"/>
              <p:cNvSpPr>
                <a:spLocks/>
              </p:cNvSpPr>
              <p:nvPr/>
            </p:nvSpPr>
            <p:spPr bwMode="auto">
              <a:xfrm>
                <a:off x="2142558" y="1228326"/>
                <a:ext cx="316164" cy="193922"/>
              </a:xfrm>
              <a:custGeom>
                <a:avLst/>
                <a:gdLst/>
                <a:ahLst/>
                <a:cxnLst>
                  <a:cxn ang="0">
                    <a:pos x="4" y="66"/>
                  </a:cxn>
                  <a:cxn ang="0">
                    <a:pos x="8" y="66"/>
                  </a:cxn>
                  <a:cxn ang="0">
                    <a:pos x="12" y="64"/>
                  </a:cxn>
                  <a:cxn ang="0">
                    <a:pos x="18" y="62"/>
                  </a:cxn>
                  <a:cxn ang="0">
                    <a:pos x="22" y="58"/>
                  </a:cxn>
                  <a:cxn ang="0">
                    <a:pos x="28" y="54"/>
                  </a:cxn>
                  <a:cxn ang="0">
                    <a:pos x="36" y="48"/>
                  </a:cxn>
                  <a:cxn ang="0">
                    <a:pos x="42" y="40"/>
                  </a:cxn>
                  <a:cxn ang="0">
                    <a:pos x="50" y="32"/>
                  </a:cxn>
                  <a:cxn ang="0">
                    <a:pos x="56" y="24"/>
                  </a:cxn>
                  <a:cxn ang="0">
                    <a:pos x="62" y="18"/>
                  </a:cxn>
                  <a:cxn ang="0">
                    <a:pos x="68" y="14"/>
                  </a:cxn>
                  <a:cxn ang="0">
                    <a:pos x="74" y="8"/>
                  </a:cxn>
                  <a:cxn ang="0">
                    <a:pos x="80" y="6"/>
                  </a:cxn>
                  <a:cxn ang="0">
                    <a:pos x="86" y="2"/>
                  </a:cxn>
                  <a:cxn ang="0">
                    <a:pos x="92" y="0"/>
                  </a:cxn>
                  <a:cxn ang="0">
                    <a:pos x="96" y="0"/>
                  </a:cxn>
                  <a:cxn ang="0">
                    <a:pos x="102" y="0"/>
                  </a:cxn>
                  <a:cxn ang="0">
                    <a:pos x="108" y="0"/>
                  </a:cxn>
                  <a:cxn ang="0">
                    <a:pos x="114" y="2"/>
                  </a:cxn>
                  <a:cxn ang="0">
                    <a:pos x="118" y="4"/>
                  </a:cxn>
                  <a:cxn ang="0">
                    <a:pos x="122" y="8"/>
                  </a:cxn>
                  <a:cxn ang="0">
                    <a:pos x="128" y="12"/>
                  </a:cxn>
                  <a:cxn ang="0">
                    <a:pos x="130" y="16"/>
                  </a:cxn>
                  <a:cxn ang="0">
                    <a:pos x="134" y="22"/>
                  </a:cxn>
                  <a:cxn ang="0">
                    <a:pos x="138" y="30"/>
                  </a:cxn>
                  <a:cxn ang="0">
                    <a:pos x="144" y="42"/>
                  </a:cxn>
                  <a:cxn ang="0">
                    <a:pos x="150" y="54"/>
                  </a:cxn>
                  <a:cxn ang="0">
                    <a:pos x="152" y="60"/>
                  </a:cxn>
                  <a:cxn ang="0">
                    <a:pos x="152" y="66"/>
                  </a:cxn>
                  <a:cxn ang="0">
                    <a:pos x="154" y="76"/>
                  </a:cxn>
                  <a:cxn ang="0">
                    <a:pos x="156" y="88"/>
                  </a:cxn>
                  <a:cxn ang="0">
                    <a:pos x="156" y="96"/>
                  </a:cxn>
                  <a:cxn ang="0">
                    <a:pos x="154" y="100"/>
                  </a:cxn>
                  <a:cxn ang="0">
                    <a:pos x="142" y="94"/>
                  </a:cxn>
                  <a:cxn ang="0">
                    <a:pos x="124" y="86"/>
                  </a:cxn>
                  <a:cxn ang="0">
                    <a:pos x="112" y="82"/>
                  </a:cxn>
                  <a:cxn ang="0">
                    <a:pos x="98" y="76"/>
                  </a:cxn>
                  <a:cxn ang="0">
                    <a:pos x="86" y="72"/>
                  </a:cxn>
                  <a:cxn ang="0">
                    <a:pos x="72" y="70"/>
                  </a:cxn>
                  <a:cxn ang="0">
                    <a:pos x="60" y="68"/>
                  </a:cxn>
                  <a:cxn ang="0">
                    <a:pos x="52" y="68"/>
                  </a:cxn>
                  <a:cxn ang="0">
                    <a:pos x="44" y="70"/>
                  </a:cxn>
                  <a:cxn ang="0">
                    <a:pos x="36" y="72"/>
                  </a:cxn>
                  <a:cxn ang="0">
                    <a:pos x="30" y="72"/>
                  </a:cxn>
                  <a:cxn ang="0">
                    <a:pos x="24" y="72"/>
                  </a:cxn>
                  <a:cxn ang="0">
                    <a:pos x="18" y="72"/>
                  </a:cxn>
                  <a:cxn ang="0">
                    <a:pos x="12" y="70"/>
                  </a:cxn>
                  <a:cxn ang="0">
                    <a:pos x="4" y="68"/>
                  </a:cxn>
                  <a:cxn ang="0">
                    <a:pos x="0" y="68"/>
                  </a:cxn>
                </a:cxnLst>
                <a:rect l="0" t="0" r="r" b="b"/>
                <a:pathLst>
                  <a:path w="156" h="100">
                    <a:moveTo>
                      <a:pt x="0" y="68"/>
                    </a:moveTo>
                    <a:lnTo>
                      <a:pt x="0" y="68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2" y="64"/>
                    </a:lnTo>
                    <a:lnTo>
                      <a:pt x="14" y="62"/>
                    </a:lnTo>
                    <a:lnTo>
                      <a:pt x="16" y="62"/>
                    </a:lnTo>
                    <a:lnTo>
                      <a:pt x="18" y="62"/>
                    </a:lnTo>
                    <a:lnTo>
                      <a:pt x="18" y="60"/>
                    </a:lnTo>
                    <a:lnTo>
                      <a:pt x="20" y="58"/>
                    </a:lnTo>
                    <a:lnTo>
                      <a:pt x="22" y="58"/>
                    </a:lnTo>
                    <a:lnTo>
                      <a:pt x="24" y="56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2"/>
                    </a:lnTo>
                    <a:lnTo>
                      <a:pt x="32" y="50"/>
                    </a:lnTo>
                    <a:lnTo>
                      <a:pt x="36" y="48"/>
                    </a:lnTo>
                    <a:lnTo>
                      <a:pt x="38" y="46"/>
                    </a:lnTo>
                    <a:lnTo>
                      <a:pt x="40" y="42"/>
                    </a:lnTo>
                    <a:lnTo>
                      <a:pt x="42" y="40"/>
                    </a:lnTo>
                    <a:lnTo>
                      <a:pt x="44" y="38"/>
                    </a:lnTo>
                    <a:lnTo>
                      <a:pt x="46" y="34"/>
                    </a:lnTo>
                    <a:lnTo>
                      <a:pt x="50" y="32"/>
                    </a:lnTo>
                    <a:lnTo>
                      <a:pt x="52" y="30"/>
                    </a:lnTo>
                    <a:lnTo>
                      <a:pt x="54" y="28"/>
                    </a:lnTo>
                    <a:lnTo>
                      <a:pt x="56" y="24"/>
                    </a:lnTo>
                    <a:lnTo>
                      <a:pt x="58" y="22"/>
                    </a:lnTo>
                    <a:lnTo>
                      <a:pt x="60" y="20"/>
                    </a:lnTo>
                    <a:lnTo>
                      <a:pt x="62" y="18"/>
                    </a:lnTo>
                    <a:lnTo>
                      <a:pt x="64" y="16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16" y="4"/>
                    </a:lnTo>
                    <a:lnTo>
                      <a:pt x="118" y="4"/>
                    </a:lnTo>
                    <a:lnTo>
                      <a:pt x="120" y="6"/>
                    </a:lnTo>
                    <a:lnTo>
                      <a:pt x="122" y="6"/>
                    </a:lnTo>
                    <a:lnTo>
                      <a:pt x="122" y="8"/>
                    </a:lnTo>
                    <a:lnTo>
                      <a:pt x="124" y="8"/>
                    </a:lnTo>
                    <a:lnTo>
                      <a:pt x="126" y="10"/>
                    </a:lnTo>
                    <a:lnTo>
                      <a:pt x="128" y="12"/>
                    </a:lnTo>
                    <a:lnTo>
                      <a:pt x="128" y="14"/>
                    </a:lnTo>
                    <a:lnTo>
                      <a:pt x="130" y="16"/>
                    </a:lnTo>
                    <a:lnTo>
                      <a:pt x="130" y="16"/>
                    </a:lnTo>
                    <a:lnTo>
                      <a:pt x="132" y="18"/>
                    </a:lnTo>
                    <a:lnTo>
                      <a:pt x="134" y="20"/>
                    </a:lnTo>
                    <a:lnTo>
                      <a:pt x="134" y="22"/>
                    </a:lnTo>
                    <a:lnTo>
                      <a:pt x="136" y="24"/>
                    </a:lnTo>
                    <a:lnTo>
                      <a:pt x="136" y="26"/>
                    </a:lnTo>
                    <a:lnTo>
                      <a:pt x="138" y="30"/>
                    </a:lnTo>
                    <a:lnTo>
                      <a:pt x="140" y="34"/>
                    </a:lnTo>
                    <a:lnTo>
                      <a:pt x="142" y="38"/>
                    </a:lnTo>
                    <a:lnTo>
                      <a:pt x="144" y="42"/>
                    </a:lnTo>
                    <a:lnTo>
                      <a:pt x="146" y="48"/>
                    </a:lnTo>
                    <a:lnTo>
                      <a:pt x="148" y="52"/>
                    </a:lnTo>
                    <a:lnTo>
                      <a:pt x="150" y="54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52" y="60"/>
                    </a:lnTo>
                    <a:lnTo>
                      <a:pt x="152" y="62"/>
                    </a:lnTo>
                    <a:lnTo>
                      <a:pt x="152" y="64"/>
                    </a:lnTo>
                    <a:lnTo>
                      <a:pt x="152" y="66"/>
                    </a:lnTo>
                    <a:lnTo>
                      <a:pt x="154" y="68"/>
                    </a:lnTo>
                    <a:lnTo>
                      <a:pt x="154" y="72"/>
                    </a:lnTo>
                    <a:lnTo>
                      <a:pt x="154" y="76"/>
                    </a:lnTo>
                    <a:lnTo>
                      <a:pt x="156" y="80"/>
                    </a:lnTo>
                    <a:lnTo>
                      <a:pt x="156" y="84"/>
                    </a:lnTo>
                    <a:lnTo>
                      <a:pt x="156" y="88"/>
                    </a:lnTo>
                    <a:lnTo>
                      <a:pt x="156" y="90"/>
                    </a:lnTo>
                    <a:lnTo>
                      <a:pt x="156" y="92"/>
                    </a:lnTo>
                    <a:lnTo>
                      <a:pt x="156" y="96"/>
                    </a:lnTo>
                    <a:lnTo>
                      <a:pt x="156" y="98"/>
                    </a:lnTo>
                    <a:lnTo>
                      <a:pt x="156" y="100"/>
                    </a:lnTo>
                    <a:lnTo>
                      <a:pt x="154" y="100"/>
                    </a:lnTo>
                    <a:lnTo>
                      <a:pt x="152" y="98"/>
                    </a:lnTo>
                    <a:lnTo>
                      <a:pt x="148" y="96"/>
                    </a:lnTo>
                    <a:lnTo>
                      <a:pt x="142" y="94"/>
                    </a:lnTo>
                    <a:lnTo>
                      <a:pt x="136" y="90"/>
                    </a:lnTo>
                    <a:lnTo>
                      <a:pt x="128" y="88"/>
                    </a:lnTo>
                    <a:lnTo>
                      <a:pt x="124" y="86"/>
                    </a:lnTo>
                    <a:lnTo>
                      <a:pt x="120" y="84"/>
                    </a:lnTo>
                    <a:lnTo>
                      <a:pt x="116" y="82"/>
                    </a:lnTo>
                    <a:lnTo>
                      <a:pt x="112" y="82"/>
                    </a:lnTo>
                    <a:lnTo>
                      <a:pt x="108" y="80"/>
                    </a:lnTo>
                    <a:lnTo>
                      <a:pt x="104" y="78"/>
                    </a:lnTo>
                    <a:lnTo>
                      <a:pt x="98" y="76"/>
                    </a:lnTo>
                    <a:lnTo>
                      <a:pt x="94" y="74"/>
                    </a:lnTo>
                    <a:lnTo>
                      <a:pt x="90" y="74"/>
                    </a:lnTo>
                    <a:lnTo>
                      <a:pt x="86" y="72"/>
                    </a:lnTo>
                    <a:lnTo>
                      <a:pt x="80" y="72"/>
                    </a:lnTo>
                    <a:lnTo>
                      <a:pt x="76" y="70"/>
                    </a:lnTo>
                    <a:lnTo>
                      <a:pt x="72" y="70"/>
                    </a:lnTo>
                    <a:lnTo>
                      <a:pt x="68" y="68"/>
                    </a:lnTo>
                    <a:lnTo>
                      <a:pt x="64" y="68"/>
                    </a:lnTo>
                    <a:lnTo>
                      <a:pt x="60" y="68"/>
                    </a:lnTo>
                    <a:lnTo>
                      <a:pt x="58" y="68"/>
                    </a:lnTo>
                    <a:lnTo>
                      <a:pt x="54" y="68"/>
                    </a:lnTo>
                    <a:lnTo>
                      <a:pt x="52" y="68"/>
                    </a:lnTo>
                    <a:lnTo>
                      <a:pt x="48" y="68"/>
                    </a:lnTo>
                    <a:lnTo>
                      <a:pt x="46" y="70"/>
                    </a:lnTo>
                    <a:lnTo>
                      <a:pt x="44" y="70"/>
                    </a:lnTo>
                    <a:lnTo>
                      <a:pt x="42" y="70"/>
                    </a:lnTo>
                    <a:lnTo>
                      <a:pt x="40" y="72"/>
                    </a:lnTo>
                    <a:lnTo>
                      <a:pt x="36" y="72"/>
                    </a:lnTo>
                    <a:lnTo>
                      <a:pt x="34" y="72"/>
                    </a:lnTo>
                    <a:lnTo>
                      <a:pt x="32" y="72"/>
                    </a:lnTo>
                    <a:lnTo>
                      <a:pt x="30" y="72"/>
                    </a:lnTo>
                    <a:lnTo>
                      <a:pt x="28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20" y="72"/>
                    </a:lnTo>
                    <a:lnTo>
                      <a:pt x="18" y="72"/>
                    </a:lnTo>
                    <a:lnTo>
                      <a:pt x="16" y="72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5" name="Freeform 42"/>
              <p:cNvSpPr>
                <a:spLocks/>
              </p:cNvSpPr>
              <p:nvPr/>
            </p:nvSpPr>
            <p:spPr bwMode="auto">
              <a:xfrm>
                <a:off x="1566977" y="1228326"/>
                <a:ext cx="308057" cy="190044"/>
              </a:xfrm>
              <a:custGeom>
                <a:avLst/>
                <a:gdLst/>
                <a:ahLst/>
                <a:cxnLst>
                  <a:cxn ang="0">
                    <a:pos x="148" y="66"/>
                  </a:cxn>
                  <a:cxn ang="0">
                    <a:pos x="144" y="66"/>
                  </a:cxn>
                  <a:cxn ang="0">
                    <a:pos x="140" y="64"/>
                  </a:cxn>
                  <a:cxn ang="0">
                    <a:pos x="134" y="62"/>
                  </a:cxn>
                  <a:cxn ang="0">
                    <a:pos x="130" y="58"/>
                  </a:cxn>
                  <a:cxn ang="0">
                    <a:pos x="124" y="54"/>
                  </a:cxn>
                  <a:cxn ang="0">
                    <a:pos x="118" y="48"/>
                  </a:cxn>
                  <a:cxn ang="0">
                    <a:pos x="110" y="40"/>
                  </a:cxn>
                  <a:cxn ang="0">
                    <a:pos x="100" y="28"/>
                  </a:cxn>
                  <a:cxn ang="0">
                    <a:pos x="92" y="22"/>
                  </a:cxn>
                  <a:cxn ang="0">
                    <a:pos x="86" y="16"/>
                  </a:cxn>
                  <a:cxn ang="0">
                    <a:pos x="80" y="10"/>
                  </a:cxn>
                  <a:cxn ang="0">
                    <a:pos x="76" y="8"/>
                  </a:cxn>
                  <a:cxn ang="0">
                    <a:pos x="70" y="4"/>
                  </a:cxn>
                  <a:cxn ang="0">
                    <a:pos x="64" y="2"/>
                  </a:cxn>
                  <a:cxn ang="0">
                    <a:pos x="60" y="0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4" y="2"/>
                  </a:cxn>
                  <a:cxn ang="0">
                    <a:pos x="38" y="4"/>
                  </a:cxn>
                  <a:cxn ang="0">
                    <a:pos x="34" y="6"/>
                  </a:cxn>
                  <a:cxn ang="0">
                    <a:pos x="30" y="10"/>
                  </a:cxn>
                  <a:cxn ang="0">
                    <a:pos x="26" y="16"/>
                  </a:cxn>
                  <a:cxn ang="0">
                    <a:pos x="22" y="20"/>
                  </a:cxn>
                  <a:cxn ang="0">
                    <a:pos x="18" y="26"/>
                  </a:cxn>
                  <a:cxn ang="0">
                    <a:pos x="12" y="38"/>
                  </a:cxn>
                  <a:cxn ang="0">
                    <a:pos x="6" y="50"/>
                  </a:cxn>
                  <a:cxn ang="0">
                    <a:pos x="4" y="58"/>
                  </a:cxn>
                  <a:cxn ang="0">
                    <a:pos x="2" y="64"/>
                  </a:cxn>
                  <a:cxn ang="0">
                    <a:pos x="2" y="72"/>
                  </a:cxn>
                  <a:cxn ang="0">
                    <a:pos x="0" y="82"/>
                  </a:cxn>
                  <a:cxn ang="0">
                    <a:pos x="0" y="92"/>
                  </a:cxn>
                  <a:cxn ang="0">
                    <a:pos x="0" y="98"/>
                  </a:cxn>
                  <a:cxn ang="0">
                    <a:pos x="6" y="94"/>
                  </a:cxn>
                  <a:cxn ang="0">
                    <a:pos x="26" y="86"/>
                  </a:cxn>
                  <a:cxn ang="0">
                    <a:pos x="38" y="82"/>
                  </a:cxn>
                  <a:cxn ang="0">
                    <a:pos x="50" y="76"/>
                  </a:cxn>
                  <a:cxn ang="0">
                    <a:pos x="64" y="72"/>
                  </a:cxn>
                  <a:cxn ang="0">
                    <a:pos x="76" y="70"/>
                  </a:cxn>
                  <a:cxn ang="0">
                    <a:pos x="88" y="68"/>
                  </a:cxn>
                  <a:cxn ang="0">
                    <a:pos x="98" y="68"/>
                  </a:cxn>
                  <a:cxn ang="0">
                    <a:pos x="106" y="70"/>
                  </a:cxn>
                  <a:cxn ang="0">
                    <a:pos x="114" y="70"/>
                  </a:cxn>
                  <a:cxn ang="0">
                    <a:pos x="120" y="72"/>
                  </a:cxn>
                  <a:cxn ang="0">
                    <a:pos x="126" y="72"/>
                  </a:cxn>
                  <a:cxn ang="0">
                    <a:pos x="132" y="72"/>
                  </a:cxn>
                  <a:cxn ang="0">
                    <a:pos x="138" y="70"/>
                  </a:cxn>
                  <a:cxn ang="0">
                    <a:pos x="146" y="70"/>
                  </a:cxn>
                  <a:cxn ang="0">
                    <a:pos x="152" y="68"/>
                  </a:cxn>
                </a:cxnLst>
                <a:rect l="0" t="0" r="r" b="b"/>
                <a:pathLst>
                  <a:path w="152" h="98">
                    <a:moveTo>
                      <a:pt x="152" y="68"/>
                    </a:moveTo>
                    <a:lnTo>
                      <a:pt x="150" y="68"/>
                    </a:lnTo>
                    <a:lnTo>
                      <a:pt x="148" y="66"/>
                    </a:lnTo>
                    <a:lnTo>
                      <a:pt x="146" y="66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2" y="64"/>
                    </a:lnTo>
                    <a:lnTo>
                      <a:pt x="140" y="64"/>
                    </a:lnTo>
                    <a:lnTo>
                      <a:pt x="140" y="64"/>
                    </a:lnTo>
                    <a:lnTo>
                      <a:pt x="138" y="62"/>
                    </a:lnTo>
                    <a:lnTo>
                      <a:pt x="136" y="62"/>
                    </a:lnTo>
                    <a:lnTo>
                      <a:pt x="134" y="62"/>
                    </a:lnTo>
                    <a:lnTo>
                      <a:pt x="132" y="60"/>
                    </a:lnTo>
                    <a:lnTo>
                      <a:pt x="132" y="58"/>
                    </a:lnTo>
                    <a:lnTo>
                      <a:pt x="130" y="58"/>
                    </a:lnTo>
                    <a:lnTo>
                      <a:pt x="128" y="56"/>
                    </a:lnTo>
                    <a:lnTo>
                      <a:pt x="126" y="54"/>
                    </a:lnTo>
                    <a:lnTo>
                      <a:pt x="124" y="54"/>
                    </a:lnTo>
                    <a:lnTo>
                      <a:pt x="122" y="52"/>
                    </a:lnTo>
                    <a:lnTo>
                      <a:pt x="120" y="50"/>
                    </a:lnTo>
                    <a:lnTo>
                      <a:pt x="118" y="48"/>
                    </a:lnTo>
                    <a:lnTo>
                      <a:pt x="114" y="46"/>
                    </a:lnTo>
                    <a:lnTo>
                      <a:pt x="112" y="42"/>
                    </a:lnTo>
                    <a:lnTo>
                      <a:pt x="110" y="40"/>
                    </a:lnTo>
                    <a:lnTo>
                      <a:pt x="108" y="38"/>
                    </a:lnTo>
                    <a:lnTo>
                      <a:pt x="104" y="32"/>
                    </a:lnTo>
                    <a:lnTo>
                      <a:pt x="100" y="28"/>
                    </a:lnTo>
                    <a:lnTo>
                      <a:pt x="96" y="26"/>
                    </a:lnTo>
                    <a:lnTo>
                      <a:pt x="94" y="24"/>
                    </a:lnTo>
                    <a:lnTo>
                      <a:pt x="92" y="22"/>
                    </a:lnTo>
                    <a:lnTo>
                      <a:pt x="90" y="20"/>
                    </a:lnTo>
                    <a:lnTo>
                      <a:pt x="88" y="18"/>
                    </a:lnTo>
                    <a:lnTo>
                      <a:pt x="86" y="16"/>
                    </a:lnTo>
                    <a:lnTo>
                      <a:pt x="84" y="14"/>
                    </a:lnTo>
                    <a:lnTo>
                      <a:pt x="82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4" y="6"/>
                    </a:lnTo>
                    <a:lnTo>
                      <a:pt x="72" y="6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28" y="12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4" y="18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0" y="22"/>
                    </a:lnTo>
                    <a:lnTo>
                      <a:pt x="20" y="24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4" y="34"/>
                    </a:lnTo>
                    <a:lnTo>
                      <a:pt x="12" y="38"/>
                    </a:lnTo>
                    <a:lnTo>
                      <a:pt x="10" y="42"/>
                    </a:lnTo>
                    <a:lnTo>
                      <a:pt x="8" y="46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6" y="56"/>
                    </a:lnTo>
                    <a:lnTo>
                      <a:pt x="4" y="58"/>
                    </a:lnTo>
                    <a:lnTo>
                      <a:pt x="4" y="60"/>
                    </a:lnTo>
                    <a:lnTo>
                      <a:pt x="4" y="62"/>
                    </a:lnTo>
                    <a:lnTo>
                      <a:pt x="2" y="64"/>
                    </a:lnTo>
                    <a:lnTo>
                      <a:pt x="2" y="66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0" y="92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2" y="96"/>
                    </a:lnTo>
                    <a:lnTo>
                      <a:pt x="6" y="94"/>
                    </a:lnTo>
                    <a:lnTo>
                      <a:pt x="12" y="92"/>
                    </a:lnTo>
                    <a:lnTo>
                      <a:pt x="18" y="90"/>
                    </a:lnTo>
                    <a:lnTo>
                      <a:pt x="26" y="86"/>
                    </a:lnTo>
                    <a:lnTo>
                      <a:pt x="30" y="84"/>
                    </a:lnTo>
                    <a:lnTo>
                      <a:pt x="34" y="84"/>
                    </a:lnTo>
                    <a:lnTo>
                      <a:pt x="38" y="82"/>
                    </a:lnTo>
                    <a:lnTo>
                      <a:pt x="42" y="80"/>
                    </a:lnTo>
                    <a:lnTo>
                      <a:pt x="46" y="78"/>
                    </a:lnTo>
                    <a:lnTo>
                      <a:pt x="50" y="76"/>
                    </a:lnTo>
                    <a:lnTo>
                      <a:pt x="56" y="76"/>
                    </a:lnTo>
                    <a:lnTo>
                      <a:pt x="60" y="74"/>
                    </a:lnTo>
                    <a:lnTo>
                      <a:pt x="64" y="72"/>
                    </a:lnTo>
                    <a:lnTo>
                      <a:pt x="68" y="72"/>
                    </a:lnTo>
                    <a:lnTo>
                      <a:pt x="72" y="70"/>
                    </a:lnTo>
                    <a:lnTo>
                      <a:pt x="76" y="70"/>
                    </a:lnTo>
                    <a:lnTo>
                      <a:pt x="80" y="68"/>
                    </a:lnTo>
                    <a:lnTo>
                      <a:pt x="84" y="68"/>
                    </a:lnTo>
                    <a:lnTo>
                      <a:pt x="88" y="68"/>
                    </a:lnTo>
                    <a:lnTo>
                      <a:pt x="92" y="68"/>
                    </a:lnTo>
                    <a:lnTo>
                      <a:pt x="96" y="68"/>
                    </a:lnTo>
                    <a:lnTo>
                      <a:pt x="98" y="68"/>
                    </a:lnTo>
                    <a:lnTo>
                      <a:pt x="102" y="68"/>
                    </a:lnTo>
                    <a:lnTo>
                      <a:pt x="104" y="68"/>
                    </a:lnTo>
                    <a:lnTo>
                      <a:pt x="106" y="70"/>
                    </a:lnTo>
                    <a:lnTo>
                      <a:pt x="108" y="70"/>
                    </a:lnTo>
                    <a:lnTo>
                      <a:pt x="110" y="70"/>
                    </a:lnTo>
                    <a:lnTo>
                      <a:pt x="114" y="70"/>
                    </a:lnTo>
                    <a:lnTo>
                      <a:pt x="116" y="72"/>
                    </a:lnTo>
                    <a:lnTo>
                      <a:pt x="118" y="72"/>
                    </a:lnTo>
                    <a:lnTo>
                      <a:pt x="120" y="72"/>
                    </a:lnTo>
                    <a:lnTo>
                      <a:pt x="122" y="72"/>
                    </a:lnTo>
                    <a:lnTo>
                      <a:pt x="124" y="72"/>
                    </a:lnTo>
                    <a:lnTo>
                      <a:pt x="126" y="72"/>
                    </a:lnTo>
                    <a:lnTo>
                      <a:pt x="128" y="72"/>
                    </a:lnTo>
                    <a:lnTo>
                      <a:pt x="130" y="72"/>
                    </a:lnTo>
                    <a:lnTo>
                      <a:pt x="132" y="72"/>
                    </a:lnTo>
                    <a:lnTo>
                      <a:pt x="134" y="72"/>
                    </a:lnTo>
                    <a:lnTo>
                      <a:pt x="136" y="72"/>
                    </a:lnTo>
                    <a:lnTo>
                      <a:pt x="138" y="70"/>
                    </a:lnTo>
                    <a:lnTo>
                      <a:pt x="140" y="70"/>
                    </a:lnTo>
                    <a:lnTo>
                      <a:pt x="144" y="70"/>
                    </a:lnTo>
                    <a:lnTo>
                      <a:pt x="146" y="70"/>
                    </a:lnTo>
                    <a:lnTo>
                      <a:pt x="148" y="68"/>
                    </a:lnTo>
                    <a:lnTo>
                      <a:pt x="150" y="68"/>
                    </a:lnTo>
                    <a:lnTo>
                      <a:pt x="152" y="68"/>
                    </a:lnTo>
                    <a:lnTo>
                      <a:pt x="152" y="68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6" name="Freeform 43"/>
              <p:cNvSpPr>
                <a:spLocks/>
              </p:cNvSpPr>
              <p:nvPr/>
            </p:nvSpPr>
            <p:spPr bwMode="auto">
              <a:xfrm>
                <a:off x="1558870" y="1216690"/>
                <a:ext cx="287790" cy="174530"/>
              </a:xfrm>
              <a:custGeom>
                <a:avLst/>
                <a:gdLst/>
                <a:ahLst/>
                <a:cxnLst>
                  <a:cxn ang="0">
                    <a:pos x="2" y="84"/>
                  </a:cxn>
                  <a:cxn ang="0">
                    <a:pos x="2" y="76"/>
                  </a:cxn>
                  <a:cxn ang="0">
                    <a:pos x="0" y="66"/>
                  </a:cxn>
                  <a:cxn ang="0">
                    <a:pos x="0" y="54"/>
                  </a:cxn>
                  <a:cxn ang="0">
                    <a:pos x="2" y="42"/>
                  </a:cxn>
                  <a:cxn ang="0">
                    <a:pos x="6" y="30"/>
                  </a:cxn>
                  <a:cxn ang="0">
                    <a:pos x="12" y="18"/>
                  </a:cxn>
                  <a:cxn ang="0">
                    <a:pos x="20" y="10"/>
                  </a:cxn>
                  <a:cxn ang="0">
                    <a:pos x="30" y="4"/>
                  </a:cxn>
                  <a:cxn ang="0">
                    <a:pos x="46" y="0"/>
                  </a:cxn>
                  <a:cxn ang="0">
                    <a:pos x="54" y="0"/>
                  </a:cxn>
                  <a:cxn ang="0">
                    <a:pos x="62" y="2"/>
                  </a:cxn>
                  <a:cxn ang="0">
                    <a:pos x="68" y="4"/>
                  </a:cxn>
                  <a:cxn ang="0">
                    <a:pos x="74" y="6"/>
                  </a:cxn>
                  <a:cxn ang="0">
                    <a:pos x="84" y="10"/>
                  </a:cxn>
                  <a:cxn ang="0">
                    <a:pos x="96" y="14"/>
                  </a:cxn>
                  <a:cxn ang="0">
                    <a:pos x="100" y="16"/>
                  </a:cxn>
                  <a:cxn ang="0">
                    <a:pos x="106" y="18"/>
                  </a:cxn>
                  <a:cxn ang="0">
                    <a:pos x="112" y="18"/>
                  </a:cxn>
                  <a:cxn ang="0">
                    <a:pos x="118" y="18"/>
                  </a:cxn>
                  <a:cxn ang="0">
                    <a:pos x="126" y="18"/>
                  </a:cxn>
                  <a:cxn ang="0">
                    <a:pos x="134" y="20"/>
                  </a:cxn>
                  <a:cxn ang="0">
                    <a:pos x="138" y="24"/>
                  </a:cxn>
                  <a:cxn ang="0">
                    <a:pos x="142" y="28"/>
                  </a:cxn>
                  <a:cxn ang="0">
                    <a:pos x="142" y="32"/>
                  </a:cxn>
                  <a:cxn ang="0">
                    <a:pos x="140" y="38"/>
                  </a:cxn>
                  <a:cxn ang="0">
                    <a:pos x="134" y="42"/>
                  </a:cxn>
                  <a:cxn ang="0">
                    <a:pos x="128" y="44"/>
                  </a:cxn>
                  <a:cxn ang="0">
                    <a:pos x="118" y="44"/>
                  </a:cxn>
                  <a:cxn ang="0">
                    <a:pos x="104" y="42"/>
                  </a:cxn>
                  <a:cxn ang="0">
                    <a:pos x="86" y="38"/>
                  </a:cxn>
                  <a:cxn ang="0">
                    <a:pos x="70" y="32"/>
                  </a:cxn>
                  <a:cxn ang="0">
                    <a:pos x="60" y="30"/>
                  </a:cxn>
                  <a:cxn ang="0">
                    <a:pos x="52" y="28"/>
                  </a:cxn>
                  <a:cxn ang="0">
                    <a:pos x="44" y="28"/>
                  </a:cxn>
                  <a:cxn ang="0">
                    <a:pos x="36" y="30"/>
                  </a:cxn>
                  <a:cxn ang="0">
                    <a:pos x="28" y="32"/>
                  </a:cxn>
                  <a:cxn ang="0">
                    <a:pos x="22" y="36"/>
                  </a:cxn>
                  <a:cxn ang="0">
                    <a:pos x="16" y="42"/>
                  </a:cxn>
                  <a:cxn ang="0">
                    <a:pos x="12" y="54"/>
                  </a:cxn>
                  <a:cxn ang="0">
                    <a:pos x="8" y="68"/>
                  </a:cxn>
                  <a:cxn ang="0">
                    <a:pos x="4" y="78"/>
                  </a:cxn>
                  <a:cxn ang="0">
                    <a:pos x="4" y="86"/>
                  </a:cxn>
                  <a:cxn ang="0">
                    <a:pos x="4" y="90"/>
                  </a:cxn>
                </a:cxnLst>
                <a:rect l="0" t="0" r="r" b="b"/>
                <a:pathLst>
                  <a:path w="142" h="90">
                    <a:moveTo>
                      <a:pt x="4" y="90"/>
                    </a:moveTo>
                    <a:lnTo>
                      <a:pt x="2" y="88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2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0" y="58"/>
                    </a:lnTo>
                    <a:lnTo>
                      <a:pt x="0" y="54"/>
                    </a:lnTo>
                    <a:lnTo>
                      <a:pt x="2" y="50"/>
                    </a:lnTo>
                    <a:lnTo>
                      <a:pt x="2" y="46"/>
                    </a:lnTo>
                    <a:lnTo>
                      <a:pt x="2" y="42"/>
                    </a:lnTo>
                    <a:lnTo>
                      <a:pt x="4" y="38"/>
                    </a:lnTo>
                    <a:lnTo>
                      <a:pt x="4" y="34"/>
                    </a:lnTo>
                    <a:lnTo>
                      <a:pt x="6" y="30"/>
                    </a:lnTo>
                    <a:lnTo>
                      <a:pt x="8" y="26"/>
                    </a:lnTo>
                    <a:lnTo>
                      <a:pt x="10" y="22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6" y="12"/>
                    </a:lnTo>
                    <a:lnTo>
                      <a:pt x="20" y="10"/>
                    </a:lnTo>
                    <a:lnTo>
                      <a:pt x="22" y="6"/>
                    </a:lnTo>
                    <a:lnTo>
                      <a:pt x="26" y="4"/>
                    </a:lnTo>
                    <a:lnTo>
                      <a:pt x="30" y="4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2" y="4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80" y="8"/>
                    </a:lnTo>
                    <a:lnTo>
                      <a:pt x="84" y="10"/>
                    </a:lnTo>
                    <a:lnTo>
                      <a:pt x="88" y="12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8" y="18"/>
                    </a:lnTo>
                    <a:lnTo>
                      <a:pt x="110" y="18"/>
                    </a:lnTo>
                    <a:lnTo>
                      <a:pt x="112" y="18"/>
                    </a:lnTo>
                    <a:lnTo>
                      <a:pt x="114" y="18"/>
                    </a:lnTo>
                    <a:lnTo>
                      <a:pt x="114" y="18"/>
                    </a:lnTo>
                    <a:lnTo>
                      <a:pt x="118" y="18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6" y="18"/>
                    </a:lnTo>
                    <a:lnTo>
                      <a:pt x="130" y="18"/>
                    </a:lnTo>
                    <a:lnTo>
                      <a:pt x="132" y="18"/>
                    </a:lnTo>
                    <a:lnTo>
                      <a:pt x="134" y="20"/>
                    </a:lnTo>
                    <a:lnTo>
                      <a:pt x="136" y="20"/>
                    </a:lnTo>
                    <a:lnTo>
                      <a:pt x="138" y="22"/>
                    </a:lnTo>
                    <a:lnTo>
                      <a:pt x="138" y="24"/>
                    </a:lnTo>
                    <a:lnTo>
                      <a:pt x="140" y="24"/>
                    </a:lnTo>
                    <a:lnTo>
                      <a:pt x="140" y="26"/>
                    </a:lnTo>
                    <a:lnTo>
                      <a:pt x="142" y="28"/>
                    </a:lnTo>
                    <a:lnTo>
                      <a:pt x="142" y="30"/>
                    </a:lnTo>
                    <a:lnTo>
                      <a:pt x="142" y="32"/>
                    </a:lnTo>
                    <a:lnTo>
                      <a:pt x="142" y="32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40" y="38"/>
                    </a:lnTo>
                    <a:lnTo>
                      <a:pt x="138" y="40"/>
                    </a:lnTo>
                    <a:lnTo>
                      <a:pt x="136" y="40"/>
                    </a:lnTo>
                    <a:lnTo>
                      <a:pt x="134" y="42"/>
                    </a:lnTo>
                    <a:lnTo>
                      <a:pt x="132" y="42"/>
                    </a:lnTo>
                    <a:lnTo>
                      <a:pt x="130" y="44"/>
                    </a:lnTo>
                    <a:lnTo>
                      <a:pt x="128" y="44"/>
                    </a:lnTo>
                    <a:lnTo>
                      <a:pt x="124" y="44"/>
                    </a:lnTo>
                    <a:lnTo>
                      <a:pt x="122" y="44"/>
                    </a:lnTo>
                    <a:lnTo>
                      <a:pt x="118" y="44"/>
                    </a:lnTo>
                    <a:lnTo>
                      <a:pt x="114" y="44"/>
                    </a:lnTo>
                    <a:lnTo>
                      <a:pt x="110" y="44"/>
                    </a:lnTo>
                    <a:lnTo>
                      <a:pt x="104" y="42"/>
                    </a:lnTo>
                    <a:lnTo>
                      <a:pt x="100" y="42"/>
                    </a:lnTo>
                    <a:lnTo>
                      <a:pt x="94" y="40"/>
                    </a:lnTo>
                    <a:lnTo>
                      <a:pt x="86" y="38"/>
                    </a:lnTo>
                    <a:lnTo>
                      <a:pt x="80" y="36"/>
                    </a:lnTo>
                    <a:lnTo>
                      <a:pt x="74" y="34"/>
                    </a:lnTo>
                    <a:lnTo>
                      <a:pt x="70" y="32"/>
                    </a:lnTo>
                    <a:lnTo>
                      <a:pt x="68" y="32"/>
                    </a:lnTo>
                    <a:lnTo>
                      <a:pt x="64" y="32"/>
                    </a:lnTo>
                    <a:lnTo>
                      <a:pt x="60" y="30"/>
                    </a:lnTo>
                    <a:lnTo>
                      <a:pt x="58" y="30"/>
                    </a:lnTo>
                    <a:lnTo>
                      <a:pt x="54" y="30"/>
                    </a:lnTo>
                    <a:lnTo>
                      <a:pt x="52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44" y="28"/>
                    </a:lnTo>
                    <a:lnTo>
                      <a:pt x="40" y="28"/>
                    </a:lnTo>
                    <a:lnTo>
                      <a:pt x="38" y="28"/>
                    </a:lnTo>
                    <a:lnTo>
                      <a:pt x="36" y="30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28" y="32"/>
                    </a:lnTo>
                    <a:lnTo>
                      <a:pt x="26" y="32"/>
                    </a:lnTo>
                    <a:lnTo>
                      <a:pt x="24" y="34"/>
                    </a:lnTo>
                    <a:lnTo>
                      <a:pt x="22" y="36"/>
                    </a:lnTo>
                    <a:lnTo>
                      <a:pt x="20" y="38"/>
                    </a:lnTo>
                    <a:lnTo>
                      <a:pt x="18" y="40"/>
                    </a:lnTo>
                    <a:lnTo>
                      <a:pt x="16" y="42"/>
                    </a:lnTo>
                    <a:lnTo>
                      <a:pt x="16" y="44"/>
                    </a:lnTo>
                    <a:lnTo>
                      <a:pt x="14" y="48"/>
                    </a:lnTo>
                    <a:lnTo>
                      <a:pt x="12" y="54"/>
                    </a:lnTo>
                    <a:lnTo>
                      <a:pt x="10" y="58"/>
                    </a:lnTo>
                    <a:lnTo>
                      <a:pt x="8" y="64"/>
                    </a:lnTo>
                    <a:lnTo>
                      <a:pt x="8" y="68"/>
                    </a:lnTo>
                    <a:lnTo>
                      <a:pt x="6" y="72"/>
                    </a:lnTo>
                    <a:lnTo>
                      <a:pt x="6" y="76"/>
                    </a:lnTo>
                    <a:lnTo>
                      <a:pt x="4" y="78"/>
                    </a:lnTo>
                    <a:lnTo>
                      <a:pt x="4" y="82"/>
                    </a:lnTo>
                    <a:lnTo>
                      <a:pt x="4" y="84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4" y="90"/>
                    </a:lnTo>
                    <a:close/>
                  </a:path>
                </a:pathLst>
              </a:custGeom>
              <a:solidFill>
                <a:srgbClr val="DE63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7" name="Freeform 44"/>
              <p:cNvSpPr>
                <a:spLocks/>
              </p:cNvSpPr>
              <p:nvPr/>
            </p:nvSpPr>
            <p:spPr bwMode="auto">
              <a:xfrm>
                <a:off x="2150664" y="1212812"/>
                <a:ext cx="295897" cy="174530"/>
              </a:xfrm>
              <a:custGeom>
                <a:avLst/>
                <a:gdLst/>
                <a:ahLst/>
                <a:cxnLst>
                  <a:cxn ang="0">
                    <a:pos x="146" y="82"/>
                  </a:cxn>
                  <a:cxn ang="0">
                    <a:pos x="146" y="74"/>
                  </a:cxn>
                  <a:cxn ang="0">
                    <a:pos x="146" y="64"/>
                  </a:cxn>
                  <a:cxn ang="0">
                    <a:pos x="144" y="52"/>
                  </a:cxn>
                  <a:cxn ang="0">
                    <a:pos x="142" y="38"/>
                  </a:cxn>
                  <a:cxn ang="0">
                    <a:pos x="138" y="26"/>
                  </a:cxn>
                  <a:cxn ang="0">
                    <a:pos x="132" y="16"/>
                  </a:cxn>
                  <a:cxn ang="0">
                    <a:pos x="122" y="8"/>
                  </a:cxn>
                  <a:cxn ang="0">
                    <a:pos x="110" y="2"/>
                  </a:cxn>
                  <a:cxn ang="0">
                    <a:pos x="96" y="0"/>
                  </a:cxn>
                  <a:cxn ang="0">
                    <a:pos x="86" y="2"/>
                  </a:cxn>
                  <a:cxn ang="0">
                    <a:pos x="78" y="2"/>
                  </a:cxn>
                  <a:cxn ang="0">
                    <a:pos x="72" y="6"/>
                  </a:cxn>
                  <a:cxn ang="0">
                    <a:pos x="66" y="8"/>
                  </a:cxn>
                  <a:cxn ang="0">
                    <a:pos x="56" y="14"/>
                  </a:cxn>
                  <a:cxn ang="0">
                    <a:pos x="46" y="18"/>
                  </a:cxn>
                  <a:cxn ang="0">
                    <a:pos x="40" y="22"/>
                  </a:cxn>
                  <a:cxn ang="0">
                    <a:pos x="34" y="22"/>
                  </a:cxn>
                  <a:cxn ang="0">
                    <a:pos x="28" y="24"/>
                  </a:cxn>
                  <a:cxn ang="0">
                    <a:pos x="22" y="24"/>
                  </a:cxn>
                  <a:cxn ang="0">
                    <a:pos x="14" y="24"/>
                  </a:cxn>
                  <a:cxn ang="0">
                    <a:pos x="6" y="26"/>
                  </a:cxn>
                  <a:cxn ang="0">
                    <a:pos x="2" y="30"/>
                  </a:cxn>
                  <a:cxn ang="0">
                    <a:pos x="0" y="36"/>
                  </a:cxn>
                  <a:cxn ang="0">
                    <a:pos x="0" y="40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4" y="52"/>
                  </a:cxn>
                  <a:cxn ang="0">
                    <a:pos x="24" y="52"/>
                  </a:cxn>
                  <a:cxn ang="0">
                    <a:pos x="38" y="48"/>
                  </a:cxn>
                  <a:cxn ang="0">
                    <a:pos x="56" y="42"/>
                  </a:cxn>
                  <a:cxn ang="0">
                    <a:pos x="72" y="36"/>
                  </a:cxn>
                  <a:cxn ang="0">
                    <a:pos x="82" y="32"/>
                  </a:cxn>
                  <a:cxn ang="0">
                    <a:pos x="90" y="30"/>
                  </a:cxn>
                  <a:cxn ang="0">
                    <a:pos x="100" y="28"/>
                  </a:cxn>
                  <a:cxn ang="0">
                    <a:pos x="108" y="30"/>
                  </a:cxn>
                  <a:cxn ang="0">
                    <a:pos x="116" y="32"/>
                  </a:cxn>
                  <a:cxn ang="0">
                    <a:pos x="122" y="34"/>
                  </a:cxn>
                  <a:cxn ang="0">
                    <a:pos x="128" y="40"/>
                  </a:cxn>
                  <a:cxn ang="0">
                    <a:pos x="134" y="52"/>
                  </a:cxn>
                  <a:cxn ang="0">
                    <a:pos x="140" y="66"/>
                  </a:cxn>
                  <a:cxn ang="0">
                    <a:pos x="144" y="78"/>
                  </a:cxn>
                  <a:cxn ang="0">
                    <a:pos x="144" y="84"/>
                  </a:cxn>
                  <a:cxn ang="0">
                    <a:pos x="146" y="88"/>
                  </a:cxn>
                </a:cxnLst>
                <a:rect l="0" t="0" r="r" b="b"/>
                <a:pathLst>
                  <a:path w="146" h="90">
                    <a:moveTo>
                      <a:pt x="146" y="90"/>
                    </a:moveTo>
                    <a:lnTo>
                      <a:pt x="146" y="86"/>
                    </a:lnTo>
                    <a:lnTo>
                      <a:pt x="146" y="82"/>
                    </a:lnTo>
                    <a:lnTo>
                      <a:pt x="146" y="80"/>
                    </a:lnTo>
                    <a:lnTo>
                      <a:pt x="146" y="78"/>
                    </a:lnTo>
                    <a:lnTo>
                      <a:pt x="146" y="74"/>
                    </a:lnTo>
                    <a:lnTo>
                      <a:pt x="146" y="70"/>
                    </a:lnTo>
                    <a:lnTo>
                      <a:pt x="146" y="68"/>
                    </a:lnTo>
                    <a:lnTo>
                      <a:pt x="146" y="64"/>
                    </a:lnTo>
                    <a:lnTo>
                      <a:pt x="146" y="60"/>
                    </a:lnTo>
                    <a:lnTo>
                      <a:pt x="146" y="56"/>
                    </a:lnTo>
                    <a:lnTo>
                      <a:pt x="144" y="52"/>
                    </a:lnTo>
                    <a:lnTo>
                      <a:pt x="144" y="48"/>
                    </a:lnTo>
                    <a:lnTo>
                      <a:pt x="144" y="44"/>
                    </a:lnTo>
                    <a:lnTo>
                      <a:pt x="142" y="38"/>
                    </a:lnTo>
                    <a:lnTo>
                      <a:pt x="140" y="34"/>
                    </a:lnTo>
                    <a:lnTo>
                      <a:pt x="140" y="30"/>
                    </a:lnTo>
                    <a:lnTo>
                      <a:pt x="138" y="26"/>
                    </a:lnTo>
                    <a:lnTo>
                      <a:pt x="136" y="24"/>
                    </a:lnTo>
                    <a:lnTo>
                      <a:pt x="134" y="20"/>
                    </a:lnTo>
                    <a:lnTo>
                      <a:pt x="132" y="16"/>
                    </a:lnTo>
                    <a:lnTo>
                      <a:pt x="128" y="12"/>
                    </a:lnTo>
                    <a:lnTo>
                      <a:pt x="126" y="10"/>
                    </a:lnTo>
                    <a:lnTo>
                      <a:pt x="122" y="8"/>
                    </a:lnTo>
                    <a:lnTo>
                      <a:pt x="118" y="6"/>
                    </a:lnTo>
                    <a:lnTo>
                      <a:pt x="114" y="4"/>
                    </a:lnTo>
                    <a:lnTo>
                      <a:pt x="110" y="2"/>
                    </a:lnTo>
                    <a:lnTo>
                      <a:pt x="106" y="2"/>
                    </a:lnTo>
                    <a:lnTo>
                      <a:pt x="100" y="0"/>
                    </a:lnTo>
                    <a:lnTo>
                      <a:pt x="96" y="0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0" y="12"/>
                    </a:lnTo>
                    <a:lnTo>
                      <a:pt x="56" y="14"/>
                    </a:lnTo>
                    <a:lnTo>
                      <a:pt x="52" y="16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4" y="20"/>
                    </a:lnTo>
                    <a:lnTo>
                      <a:pt x="42" y="20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2" y="24"/>
                    </a:lnTo>
                    <a:lnTo>
                      <a:pt x="30" y="24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6" y="24"/>
                    </a:lnTo>
                    <a:lnTo>
                      <a:pt x="22" y="24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0" y="24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8" y="52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8" y="50"/>
                    </a:lnTo>
                    <a:lnTo>
                      <a:pt x="34" y="50"/>
                    </a:lnTo>
                    <a:lnTo>
                      <a:pt x="38" y="48"/>
                    </a:lnTo>
                    <a:lnTo>
                      <a:pt x="42" y="46"/>
                    </a:lnTo>
                    <a:lnTo>
                      <a:pt x="50" y="44"/>
                    </a:lnTo>
                    <a:lnTo>
                      <a:pt x="56" y="42"/>
                    </a:lnTo>
                    <a:lnTo>
                      <a:pt x="62" y="38"/>
                    </a:lnTo>
                    <a:lnTo>
                      <a:pt x="68" y="36"/>
                    </a:lnTo>
                    <a:lnTo>
                      <a:pt x="72" y="36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4" y="30"/>
                    </a:lnTo>
                    <a:lnTo>
                      <a:pt x="96" y="30"/>
                    </a:lnTo>
                    <a:lnTo>
                      <a:pt x="100" y="28"/>
                    </a:lnTo>
                    <a:lnTo>
                      <a:pt x="102" y="28"/>
                    </a:lnTo>
                    <a:lnTo>
                      <a:pt x="106" y="28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14" y="30"/>
                    </a:lnTo>
                    <a:lnTo>
                      <a:pt x="116" y="32"/>
                    </a:lnTo>
                    <a:lnTo>
                      <a:pt x="118" y="32"/>
                    </a:lnTo>
                    <a:lnTo>
                      <a:pt x="120" y="34"/>
                    </a:lnTo>
                    <a:lnTo>
                      <a:pt x="122" y="34"/>
                    </a:lnTo>
                    <a:lnTo>
                      <a:pt x="124" y="36"/>
                    </a:lnTo>
                    <a:lnTo>
                      <a:pt x="126" y="38"/>
                    </a:lnTo>
                    <a:lnTo>
                      <a:pt x="128" y="40"/>
                    </a:lnTo>
                    <a:lnTo>
                      <a:pt x="130" y="44"/>
                    </a:lnTo>
                    <a:lnTo>
                      <a:pt x="130" y="46"/>
                    </a:lnTo>
                    <a:lnTo>
                      <a:pt x="134" y="52"/>
                    </a:lnTo>
                    <a:lnTo>
                      <a:pt x="136" y="58"/>
                    </a:lnTo>
                    <a:lnTo>
                      <a:pt x="138" y="62"/>
                    </a:lnTo>
                    <a:lnTo>
                      <a:pt x="140" y="66"/>
                    </a:lnTo>
                    <a:lnTo>
                      <a:pt x="142" y="70"/>
                    </a:lnTo>
                    <a:lnTo>
                      <a:pt x="142" y="74"/>
                    </a:lnTo>
                    <a:lnTo>
                      <a:pt x="144" y="78"/>
                    </a:lnTo>
                    <a:lnTo>
                      <a:pt x="144" y="80"/>
                    </a:lnTo>
                    <a:lnTo>
                      <a:pt x="144" y="82"/>
                    </a:lnTo>
                    <a:lnTo>
                      <a:pt x="144" y="84"/>
                    </a:lnTo>
                    <a:lnTo>
                      <a:pt x="146" y="86"/>
                    </a:lnTo>
                    <a:lnTo>
                      <a:pt x="146" y="88"/>
                    </a:lnTo>
                    <a:lnTo>
                      <a:pt x="146" y="88"/>
                    </a:lnTo>
                    <a:lnTo>
                      <a:pt x="146" y="90"/>
                    </a:lnTo>
                    <a:lnTo>
                      <a:pt x="146" y="90"/>
                    </a:lnTo>
                    <a:close/>
                  </a:path>
                </a:pathLst>
              </a:custGeom>
              <a:solidFill>
                <a:srgbClr val="DE63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8" name="Freeform 45"/>
              <p:cNvSpPr>
                <a:spLocks noEditPoints="1"/>
              </p:cNvSpPr>
              <p:nvPr/>
            </p:nvSpPr>
            <p:spPr bwMode="auto">
              <a:xfrm>
                <a:off x="1656151" y="1879904"/>
                <a:ext cx="717449" cy="368452"/>
              </a:xfrm>
              <a:custGeom>
                <a:avLst/>
                <a:gdLst/>
                <a:ahLst/>
                <a:cxnLst>
                  <a:cxn ang="0">
                    <a:pos x="16" y="66"/>
                  </a:cxn>
                  <a:cxn ang="0">
                    <a:pos x="40" y="112"/>
                  </a:cxn>
                  <a:cxn ang="0">
                    <a:pos x="66" y="148"/>
                  </a:cxn>
                  <a:cxn ang="0">
                    <a:pos x="98" y="172"/>
                  </a:cxn>
                  <a:cxn ang="0">
                    <a:pos x="136" y="188"/>
                  </a:cxn>
                  <a:cxn ang="0">
                    <a:pos x="168" y="190"/>
                  </a:cxn>
                  <a:cxn ang="0">
                    <a:pos x="194" y="190"/>
                  </a:cxn>
                  <a:cxn ang="0">
                    <a:pos x="218" y="186"/>
                  </a:cxn>
                  <a:cxn ang="0">
                    <a:pos x="240" y="180"/>
                  </a:cxn>
                  <a:cxn ang="0">
                    <a:pos x="262" y="172"/>
                  </a:cxn>
                  <a:cxn ang="0">
                    <a:pos x="282" y="160"/>
                  </a:cxn>
                  <a:cxn ang="0">
                    <a:pos x="316" y="130"/>
                  </a:cxn>
                  <a:cxn ang="0">
                    <a:pos x="336" y="94"/>
                  </a:cxn>
                  <a:cxn ang="0">
                    <a:pos x="348" y="58"/>
                  </a:cxn>
                  <a:cxn ang="0">
                    <a:pos x="352" y="30"/>
                  </a:cxn>
                  <a:cxn ang="0">
                    <a:pos x="354" y="12"/>
                  </a:cxn>
                  <a:cxn ang="0">
                    <a:pos x="324" y="12"/>
                  </a:cxn>
                  <a:cxn ang="0">
                    <a:pos x="306" y="26"/>
                  </a:cxn>
                  <a:cxn ang="0">
                    <a:pos x="288" y="36"/>
                  </a:cxn>
                  <a:cxn ang="0">
                    <a:pos x="268" y="44"/>
                  </a:cxn>
                  <a:cxn ang="0">
                    <a:pos x="248" y="48"/>
                  </a:cxn>
                  <a:cxn ang="0">
                    <a:pos x="232" y="48"/>
                  </a:cxn>
                  <a:cxn ang="0">
                    <a:pos x="224" y="50"/>
                  </a:cxn>
                  <a:cxn ang="0">
                    <a:pos x="216" y="56"/>
                  </a:cxn>
                  <a:cxn ang="0">
                    <a:pos x="206" y="62"/>
                  </a:cxn>
                  <a:cxn ang="0">
                    <a:pos x="198" y="64"/>
                  </a:cxn>
                  <a:cxn ang="0">
                    <a:pos x="190" y="62"/>
                  </a:cxn>
                  <a:cxn ang="0">
                    <a:pos x="182" y="60"/>
                  </a:cxn>
                  <a:cxn ang="0">
                    <a:pos x="168" y="52"/>
                  </a:cxn>
                  <a:cxn ang="0">
                    <a:pos x="160" y="50"/>
                  </a:cxn>
                  <a:cxn ang="0">
                    <a:pos x="130" y="50"/>
                  </a:cxn>
                  <a:cxn ang="0">
                    <a:pos x="94" y="44"/>
                  </a:cxn>
                  <a:cxn ang="0">
                    <a:pos x="64" y="34"/>
                  </a:cxn>
                  <a:cxn ang="0">
                    <a:pos x="40" y="22"/>
                  </a:cxn>
                  <a:cxn ang="0">
                    <a:pos x="22" y="12"/>
                  </a:cxn>
                  <a:cxn ang="0">
                    <a:pos x="48" y="58"/>
                  </a:cxn>
                  <a:cxn ang="0">
                    <a:pos x="72" y="68"/>
                  </a:cxn>
                  <a:cxn ang="0">
                    <a:pos x="100" y="78"/>
                  </a:cxn>
                  <a:cxn ang="0">
                    <a:pos x="130" y="84"/>
                  </a:cxn>
                  <a:cxn ang="0">
                    <a:pos x="164" y="88"/>
                  </a:cxn>
                  <a:cxn ang="0">
                    <a:pos x="200" y="90"/>
                  </a:cxn>
                  <a:cxn ang="0">
                    <a:pos x="224" y="86"/>
                  </a:cxn>
                  <a:cxn ang="0">
                    <a:pos x="248" y="82"/>
                  </a:cxn>
                  <a:cxn ang="0">
                    <a:pos x="270" y="74"/>
                  </a:cxn>
                  <a:cxn ang="0">
                    <a:pos x="292" y="66"/>
                  </a:cxn>
                  <a:cxn ang="0">
                    <a:pos x="314" y="54"/>
                  </a:cxn>
                  <a:cxn ang="0">
                    <a:pos x="318" y="60"/>
                  </a:cxn>
                  <a:cxn ang="0">
                    <a:pos x="310" y="76"/>
                  </a:cxn>
                  <a:cxn ang="0">
                    <a:pos x="300" y="92"/>
                  </a:cxn>
                  <a:cxn ang="0">
                    <a:pos x="286" y="110"/>
                  </a:cxn>
                  <a:cxn ang="0">
                    <a:pos x="272" y="124"/>
                  </a:cxn>
                  <a:cxn ang="0">
                    <a:pos x="254" y="136"/>
                  </a:cxn>
                  <a:cxn ang="0">
                    <a:pos x="238" y="144"/>
                  </a:cxn>
                  <a:cxn ang="0">
                    <a:pos x="220" y="150"/>
                  </a:cxn>
                  <a:cxn ang="0">
                    <a:pos x="202" y="154"/>
                  </a:cxn>
                  <a:cxn ang="0">
                    <a:pos x="182" y="156"/>
                  </a:cxn>
                  <a:cxn ang="0">
                    <a:pos x="162" y="156"/>
                  </a:cxn>
                  <a:cxn ang="0">
                    <a:pos x="138" y="152"/>
                  </a:cxn>
                  <a:cxn ang="0">
                    <a:pos x="110" y="142"/>
                  </a:cxn>
                  <a:cxn ang="0">
                    <a:pos x="88" y="126"/>
                  </a:cxn>
                  <a:cxn ang="0">
                    <a:pos x="68" y="102"/>
                  </a:cxn>
                  <a:cxn ang="0">
                    <a:pos x="50" y="72"/>
                  </a:cxn>
                </a:cxnLst>
                <a:rect l="0" t="0" r="r" b="b"/>
                <a:pathLst>
                  <a:path w="354" h="190">
                    <a:moveTo>
                      <a:pt x="0" y="20"/>
                    </a:moveTo>
                    <a:lnTo>
                      <a:pt x="2" y="30"/>
                    </a:lnTo>
                    <a:lnTo>
                      <a:pt x="6" y="40"/>
                    </a:lnTo>
                    <a:lnTo>
                      <a:pt x="10" y="48"/>
                    </a:lnTo>
                    <a:lnTo>
                      <a:pt x="12" y="56"/>
                    </a:lnTo>
                    <a:lnTo>
                      <a:pt x="16" y="66"/>
                    </a:lnTo>
                    <a:lnTo>
                      <a:pt x="20" y="74"/>
                    </a:lnTo>
                    <a:lnTo>
                      <a:pt x="24" y="82"/>
                    </a:lnTo>
                    <a:lnTo>
                      <a:pt x="28" y="90"/>
                    </a:lnTo>
                    <a:lnTo>
                      <a:pt x="32" y="98"/>
                    </a:lnTo>
                    <a:lnTo>
                      <a:pt x="36" y="104"/>
                    </a:lnTo>
                    <a:lnTo>
                      <a:pt x="40" y="112"/>
                    </a:lnTo>
                    <a:lnTo>
                      <a:pt x="44" y="118"/>
                    </a:lnTo>
                    <a:lnTo>
                      <a:pt x="48" y="124"/>
                    </a:lnTo>
                    <a:lnTo>
                      <a:pt x="52" y="130"/>
                    </a:lnTo>
                    <a:lnTo>
                      <a:pt x="58" y="136"/>
                    </a:lnTo>
                    <a:lnTo>
                      <a:pt x="62" y="142"/>
                    </a:lnTo>
                    <a:lnTo>
                      <a:pt x="66" y="148"/>
                    </a:lnTo>
                    <a:lnTo>
                      <a:pt x="72" y="152"/>
                    </a:lnTo>
                    <a:lnTo>
                      <a:pt x="76" y="158"/>
                    </a:lnTo>
                    <a:lnTo>
                      <a:pt x="82" y="162"/>
                    </a:lnTo>
                    <a:lnTo>
                      <a:pt x="88" y="166"/>
                    </a:lnTo>
                    <a:lnTo>
                      <a:pt x="94" y="170"/>
                    </a:lnTo>
                    <a:lnTo>
                      <a:pt x="98" y="172"/>
                    </a:lnTo>
                    <a:lnTo>
                      <a:pt x="104" y="176"/>
                    </a:lnTo>
                    <a:lnTo>
                      <a:pt x="110" y="178"/>
                    </a:lnTo>
                    <a:lnTo>
                      <a:pt x="118" y="182"/>
                    </a:lnTo>
                    <a:lnTo>
                      <a:pt x="124" y="184"/>
                    </a:lnTo>
                    <a:lnTo>
                      <a:pt x="130" y="186"/>
                    </a:lnTo>
                    <a:lnTo>
                      <a:pt x="136" y="188"/>
                    </a:lnTo>
                    <a:lnTo>
                      <a:pt x="144" y="188"/>
                    </a:lnTo>
                    <a:lnTo>
                      <a:pt x="150" y="190"/>
                    </a:lnTo>
                    <a:lnTo>
                      <a:pt x="158" y="190"/>
                    </a:lnTo>
                    <a:lnTo>
                      <a:pt x="158" y="190"/>
                    </a:lnTo>
                    <a:lnTo>
                      <a:pt x="162" y="190"/>
                    </a:lnTo>
                    <a:lnTo>
                      <a:pt x="168" y="190"/>
                    </a:lnTo>
                    <a:lnTo>
                      <a:pt x="172" y="190"/>
                    </a:lnTo>
                    <a:lnTo>
                      <a:pt x="176" y="190"/>
                    </a:lnTo>
                    <a:lnTo>
                      <a:pt x="180" y="190"/>
                    </a:lnTo>
                    <a:lnTo>
                      <a:pt x="184" y="190"/>
                    </a:lnTo>
                    <a:lnTo>
                      <a:pt x="188" y="190"/>
                    </a:lnTo>
                    <a:lnTo>
                      <a:pt x="194" y="190"/>
                    </a:lnTo>
                    <a:lnTo>
                      <a:pt x="198" y="190"/>
                    </a:lnTo>
                    <a:lnTo>
                      <a:pt x="202" y="188"/>
                    </a:lnTo>
                    <a:lnTo>
                      <a:pt x="206" y="188"/>
                    </a:lnTo>
                    <a:lnTo>
                      <a:pt x="210" y="188"/>
                    </a:lnTo>
                    <a:lnTo>
                      <a:pt x="214" y="188"/>
                    </a:lnTo>
                    <a:lnTo>
                      <a:pt x="218" y="186"/>
                    </a:lnTo>
                    <a:lnTo>
                      <a:pt x="222" y="186"/>
                    </a:lnTo>
                    <a:lnTo>
                      <a:pt x="226" y="184"/>
                    </a:lnTo>
                    <a:lnTo>
                      <a:pt x="230" y="184"/>
                    </a:lnTo>
                    <a:lnTo>
                      <a:pt x="232" y="182"/>
                    </a:lnTo>
                    <a:lnTo>
                      <a:pt x="236" y="182"/>
                    </a:lnTo>
                    <a:lnTo>
                      <a:pt x="240" y="180"/>
                    </a:lnTo>
                    <a:lnTo>
                      <a:pt x="244" y="180"/>
                    </a:lnTo>
                    <a:lnTo>
                      <a:pt x="248" y="178"/>
                    </a:lnTo>
                    <a:lnTo>
                      <a:pt x="252" y="176"/>
                    </a:lnTo>
                    <a:lnTo>
                      <a:pt x="254" y="176"/>
                    </a:lnTo>
                    <a:lnTo>
                      <a:pt x="258" y="174"/>
                    </a:lnTo>
                    <a:lnTo>
                      <a:pt x="262" y="172"/>
                    </a:lnTo>
                    <a:lnTo>
                      <a:pt x="266" y="170"/>
                    </a:lnTo>
                    <a:lnTo>
                      <a:pt x="268" y="168"/>
                    </a:lnTo>
                    <a:lnTo>
                      <a:pt x="272" y="166"/>
                    </a:lnTo>
                    <a:lnTo>
                      <a:pt x="276" y="164"/>
                    </a:lnTo>
                    <a:lnTo>
                      <a:pt x="278" y="162"/>
                    </a:lnTo>
                    <a:lnTo>
                      <a:pt x="282" y="160"/>
                    </a:lnTo>
                    <a:lnTo>
                      <a:pt x="288" y="156"/>
                    </a:lnTo>
                    <a:lnTo>
                      <a:pt x="294" y="152"/>
                    </a:lnTo>
                    <a:lnTo>
                      <a:pt x="300" y="146"/>
                    </a:lnTo>
                    <a:lnTo>
                      <a:pt x="306" y="140"/>
                    </a:lnTo>
                    <a:lnTo>
                      <a:pt x="310" y="136"/>
                    </a:lnTo>
                    <a:lnTo>
                      <a:pt x="316" y="130"/>
                    </a:lnTo>
                    <a:lnTo>
                      <a:pt x="320" y="124"/>
                    </a:lnTo>
                    <a:lnTo>
                      <a:pt x="324" y="118"/>
                    </a:lnTo>
                    <a:lnTo>
                      <a:pt x="328" y="112"/>
                    </a:lnTo>
                    <a:lnTo>
                      <a:pt x="330" y="106"/>
                    </a:lnTo>
                    <a:lnTo>
                      <a:pt x="334" y="100"/>
                    </a:lnTo>
                    <a:lnTo>
                      <a:pt x="336" y="94"/>
                    </a:lnTo>
                    <a:lnTo>
                      <a:pt x="340" y="88"/>
                    </a:lnTo>
                    <a:lnTo>
                      <a:pt x="342" y="82"/>
                    </a:lnTo>
                    <a:lnTo>
                      <a:pt x="344" y="76"/>
                    </a:lnTo>
                    <a:lnTo>
                      <a:pt x="346" y="70"/>
                    </a:lnTo>
                    <a:lnTo>
                      <a:pt x="346" y="64"/>
                    </a:lnTo>
                    <a:lnTo>
                      <a:pt x="348" y="58"/>
                    </a:lnTo>
                    <a:lnTo>
                      <a:pt x="350" y="54"/>
                    </a:lnTo>
                    <a:lnTo>
                      <a:pt x="350" y="48"/>
                    </a:lnTo>
                    <a:lnTo>
                      <a:pt x="352" y="44"/>
                    </a:lnTo>
                    <a:lnTo>
                      <a:pt x="352" y="38"/>
                    </a:lnTo>
                    <a:lnTo>
                      <a:pt x="352" y="34"/>
                    </a:lnTo>
                    <a:lnTo>
                      <a:pt x="352" y="30"/>
                    </a:lnTo>
                    <a:lnTo>
                      <a:pt x="354" y="26"/>
                    </a:lnTo>
                    <a:lnTo>
                      <a:pt x="354" y="24"/>
                    </a:lnTo>
                    <a:lnTo>
                      <a:pt x="354" y="20"/>
                    </a:lnTo>
                    <a:lnTo>
                      <a:pt x="354" y="18"/>
                    </a:lnTo>
                    <a:lnTo>
                      <a:pt x="354" y="14"/>
                    </a:lnTo>
                    <a:lnTo>
                      <a:pt x="354" y="12"/>
                    </a:lnTo>
                    <a:lnTo>
                      <a:pt x="354" y="0"/>
                    </a:lnTo>
                    <a:lnTo>
                      <a:pt x="336" y="2"/>
                    </a:lnTo>
                    <a:lnTo>
                      <a:pt x="332" y="6"/>
                    </a:lnTo>
                    <a:lnTo>
                      <a:pt x="330" y="8"/>
                    </a:lnTo>
                    <a:lnTo>
                      <a:pt x="328" y="10"/>
                    </a:lnTo>
                    <a:lnTo>
                      <a:pt x="324" y="12"/>
                    </a:lnTo>
                    <a:lnTo>
                      <a:pt x="322" y="14"/>
                    </a:lnTo>
                    <a:lnTo>
                      <a:pt x="318" y="18"/>
                    </a:lnTo>
                    <a:lnTo>
                      <a:pt x="316" y="20"/>
                    </a:lnTo>
                    <a:lnTo>
                      <a:pt x="312" y="22"/>
                    </a:lnTo>
                    <a:lnTo>
                      <a:pt x="310" y="24"/>
                    </a:lnTo>
                    <a:lnTo>
                      <a:pt x="306" y="26"/>
                    </a:lnTo>
                    <a:lnTo>
                      <a:pt x="304" y="28"/>
                    </a:lnTo>
                    <a:lnTo>
                      <a:pt x="300" y="30"/>
                    </a:lnTo>
                    <a:lnTo>
                      <a:pt x="298" y="32"/>
                    </a:lnTo>
                    <a:lnTo>
                      <a:pt x="294" y="34"/>
                    </a:lnTo>
                    <a:lnTo>
                      <a:pt x="290" y="36"/>
                    </a:lnTo>
                    <a:lnTo>
                      <a:pt x="288" y="36"/>
                    </a:lnTo>
                    <a:lnTo>
                      <a:pt x="284" y="38"/>
                    </a:lnTo>
                    <a:lnTo>
                      <a:pt x="282" y="40"/>
                    </a:lnTo>
                    <a:lnTo>
                      <a:pt x="278" y="42"/>
                    </a:lnTo>
                    <a:lnTo>
                      <a:pt x="274" y="42"/>
                    </a:lnTo>
                    <a:lnTo>
                      <a:pt x="272" y="44"/>
                    </a:lnTo>
                    <a:lnTo>
                      <a:pt x="268" y="44"/>
                    </a:lnTo>
                    <a:lnTo>
                      <a:pt x="264" y="46"/>
                    </a:lnTo>
                    <a:lnTo>
                      <a:pt x="262" y="46"/>
                    </a:lnTo>
                    <a:lnTo>
                      <a:pt x="258" y="48"/>
                    </a:lnTo>
                    <a:lnTo>
                      <a:pt x="254" y="48"/>
                    </a:lnTo>
                    <a:lnTo>
                      <a:pt x="252" y="48"/>
                    </a:lnTo>
                    <a:lnTo>
                      <a:pt x="248" y="48"/>
                    </a:lnTo>
                    <a:lnTo>
                      <a:pt x="244" y="48"/>
                    </a:lnTo>
                    <a:lnTo>
                      <a:pt x="240" y="48"/>
                    </a:lnTo>
                    <a:lnTo>
                      <a:pt x="238" y="48"/>
                    </a:lnTo>
                    <a:lnTo>
                      <a:pt x="234" y="48"/>
                    </a:lnTo>
                    <a:lnTo>
                      <a:pt x="232" y="48"/>
                    </a:lnTo>
                    <a:lnTo>
                      <a:pt x="232" y="48"/>
                    </a:lnTo>
                    <a:lnTo>
                      <a:pt x="230" y="48"/>
                    </a:lnTo>
                    <a:lnTo>
                      <a:pt x="230" y="48"/>
                    </a:lnTo>
                    <a:lnTo>
                      <a:pt x="228" y="48"/>
                    </a:lnTo>
                    <a:lnTo>
                      <a:pt x="228" y="50"/>
                    </a:lnTo>
                    <a:lnTo>
                      <a:pt x="226" y="50"/>
                    </a:lnTo>
                    <a:lnTo>
                      <a:pt x="224" y="50"/>
                    </a:lnTo>
                    <a:lnTo>
                      <a:pt x="224" y="50"/>
                    </a:lnTo>
                    <a:lnTo>
                      <a:pt x="222" y="52"/>
                    </a:lnTo>
                    <a:lnTo>
                      <a:pt x="222" y="52"/>
                    </a:lnTo>
                    <a:lnTo>
                      <a:pt x="220" y="52"/>
                    </a:lnTo>
                    <a:lnTo>
                      <a:pt x="218" y="54"/>
                    </a:lnTo>
                    <a:lnTo>
                      <a:pt x="216" y="56"/>
                    </a:lnTo>
                    <a:lnTo>
                      <a:pt x="214" y="56"/>
                    </a:lnTo>
                    <a:lnTo>
                      <a:pt x="212" y="58"/>
                    </a:lnTo>
                    <a:lnTo>
                      <a:pt x="210" y="60"/>
                    </a:lnTo>
                    <a:lnTo>
                      <a:pt x="208" y="60"/>
                    </a:lnTo>
                    <a:lnTo>
                      <a:pt x="208" y="60"/>
                    </a:lnTo>
                    <a:lnTo>
                      <a:pt x="206" y="62"/>
                    </a:lnTo>
                    <a:lnTo>
                      <a:pt x="204" y="62"/>
                    </a:lnTo>
                    <a:lnTo>
                      <a:pt x="204" y="62"/>
                    </a:lnTo>
                    <a:lnTo>
                      <a:pt x="202" y="62"/>
                    </a:lnTo>
                    <a:lnTo>
                      <a:pt x="202" y="62"/>
                    </a:lnTo>
                    <a:lnTo>
                      <a:pt x="200" y="64"/>
                    </a:lnTo>
                    <a:lnTo>
                      <a:pt x="198" y="64"/>
                    </a:lnTo>
                    <a:lnTo>
                      <a:pt x="198" y="64"/>
                    </a:lnTo>
                    <a:lnTo>
                      <a:pt x="196" y="64"/>
                    </a:lnTo>
                    <a:lnTo>
                      <a:pt x="194" y="64"/>
                    </a:lnTo>
                    <a:lnTo>
                      <a:pt x="194" y="62"/>
                    </a:lnTo>
                    <a:lnTo>
                      <a:pt x="192" y="62"/>
                    </a:lnTo>
                    <a:lnTo>
                      <a:pt x="190" y="62"/>
                    </a:lnTo>
                    <a:lnTo>
                      <a:pt x="190" y="62"/>
                    </a:lnTo>
                    <a:lnTo>
                      <a:pt x="188" y="62"/>
                    </a:lnTo>
                    <a:lnTo>
                      <a:pt x="186" y="62"/>
                    </a:lnTo>
                    <a:lnTo>
                      <a:pt x="186" y="60"/>
                    </a:lnTo>
                    <a:lnTo>
                      <a:pt x="184" y="60"/>
                    </a:lnTo>
                    <a:lnTo>
                      <a:pt x="182" y="60"/>
                    </a:lnTo>
                    <a:lnTo>
                      <a:pt x="180" y="58"/>
                    </a:lnTo>
                    <a:lnTo>
                      <a:pt x="178" y="58"/>
                    </a:lnTo>
                    <a:lnTo>
                      <a:pt x="174" y="56"/>
                    </a:lnTo>
                    <a:lnTo>
                      <a:pt x="172" y="54"/>
                    </a:lnTo>
                    <a:lnTo>
                      <a:pt x="170" y="54"/>
                    </a:lnTo>
                    <a:lnTo>
                      <a:pt x="168" y="52"/>
                    </a:lnTo>
                    <a:lnTo>
                      <a:pt x="166" y="52"/>
                    </a:lnTo>
                    <a:lnTo>
                      <a:pt x="164" y="52"/>
                    </a:lnTo>
                    <a:lnTo>
                      <a:pt x="164" y="50"/>
                    </a:lnTo>
                    <a:lnTo>
                      <a:pt x="162" y="50"/>
                    </a:lnTo>
                    <a:lnTo>
                      <a:pt x="160" y="50"/>
                    </a:lnTo>
                    <a:lnTo>
                      <a:pt x="160" y="50"/>
                    </a:lnTo>
                    <a:lnTo>
                      <a:pt x="158" y="50"/>
                    </a:lnTo>
                    <a:lnTo>
                      <a:pt x="158" y="50"/>
                    </a:lnTo>
                    <a:lnTo>
                      <a:pt x="150" y="50"/>
                    </a:lnTo>
                    <a:lnTo>
                      <a:pt x="144" y="50"/>
                    </a:lnTo>
                    <a:lnTo>
                      <a:pt x="138" y="50"/>
                    </a:lnTo>
                    <a:lnTo>
                      <a:pt x="130" y="50"/>
                    </a:lnTo>
                    <a:lnTo>
                      <a:pt x="124" y="48"/>
                    </a:lnTo>
                    <a:lnTo>
                      <a:pt x="118" y="48"/>
                    </a:lnTo>
                    <a:lnTo>
                      <a:pt x="112" y="48"/>
                    </a:lnTo>
                    <a:lnTo>
                      <a:pt x="106" y="46"/>
                    </a:lnTo>
                    <a:lnTo>
                      <a:pt x="100" y="44"/>
                    </a:lnTo>
                    <a:lnTo>
                      <a:pt x="94" y="44"/>
                    </a:lnTo>
                    <a:lnTo>
                      <a:pt x="88" y="42"/>
                    </a:lnTo>
                    <a:lnTo>
                      <a:pt x="84" y="40"/>
                    </a:lnTo>
                    <a:lnTo>
                      <a:pt x="78" y="38"/>
                    </a:lnTo>
                    <a:lnTo>
                      <a:pt x="72" y="36"/>
                    </a:lnTo>
                    <a:lnTo>
                      <a:pt x="68" y="36"/>
                    </a:lnTo>
                    <a:lnTo>
                      <a:pt x="64" y="34"/>
                    </a:lnTo>
                    <a:lnTo>
                      <a:pt x="58" y="32"/>
                    </a:lnTo>
                    <a:lnTo>
                      <a:pt x="54" y="30"/>
                    </a:lnTo>
                    <a:lnTo>
                      <a:pt x="50" y="28"/>
                    </a:lnTo>
                    <a:lnTo>
                      <a:pt x="46" y="26"/>
                    </a:lnTo>
                    <a:lnTo>
                      <a:pt x="42" y="24"/>
                    </a:lnTo>
                    <a:lnTo>
                      <a:pt x="40" y="22"/>
                    </a:lnTo>
                    <a:lnTo>
                      <a:pt x="36" y="20"/>
                    </a:lnTo>
                    <a:lnTo>
                      <a:pt x="34" y="18"/>
                    </a:lnTo>
                    <a:lnTo>
                      <a:pt x="30" y="16"/>
                    </a:lnTo>
                    <a:lnTo>
                      <a:pt x="26" y="14"/>
                    </a:lnTo>
                    <a:lnTo>
                      <a:pt x="24" y="12"/>
                    </a:lnTo>
                    <a:lnTo>
                      <a:pt x="22" y="12"/>
                    </a:lnTo>
                    <a:lnTo>
                      <a:pt x="8" y="8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  <a:moveTo>
                      <a:pt x="42" y="54"/>
                    </a:moveTo>
                    <a:lnTo>
                      <a:pt x="44" y="56"/>
                    </a:lnTo>
                    <a:lnTo>
                      <a:pt x="48" y="58"/>
                    </a:lnTo>
                    <a:lnTo>
                      <a:pt x="52" y="60"/>
                    </a:lnTo>
                    <a:lnTo>
                      <a:pt x="56" y="62"/>
                    </a:lnTo>
                    <a:lnTo>
                      <a:pt x="60" y="64"/>
                    </a:lnTo>
                    <a:lnTo>
                      <a:pt x="64" y="66"/>
                    </a:lnTo>
                    <a:lnTo>
                      <a:pt x="68" y="66"/>
                    </a:lnTo>
                    <a:lnTo>
                      <a:pt x="72" y="68"/>
                    </a:lnTo>
                    <a:lnTo>
                      <a:pt x="76" y="70"/>
                    </a:lnTo>
                    <a:lnTo>
                      <a:pt x="82" y="72"/>
                    </a:lnTo>
                    <a:lnTo>
                      <a:pt x="86" y="74"/>
                    </a:lnTo>
                    <a:lnTo>
                      <a:pt x="90" y="74"/>
                    </a:lnTo>
                    <a:lnTo>
                      <a:pt x="96" y="76"/>
                    </a:lnTo>
                    <a:lnTo>
                      <a:pt x="100" y="78"/>
                    </a:lnTo>
                    <a:lnTo>
                      <a:pt x="104" y="78"/>
                    </a:lnTo>
                    <a:lnTo>
                      <a:pt x="110" y="80"/>
                    </a:lnTo>
                    <a:lnTo>
                      <a:pt x="116" y="82"/>
                    </a:lnTo>
                    <a:lnTo>
                      <a:pt x="120" y="82"/>
                    </a:lnTo>
                    <a:lnTo>
                      <a:pt x="126" y="84"/>
                    </a:lnTo>
                    <a:lnTo>
                      <a:pt x="130" y="84"/>
                    </a:lnTo>
                    <a:lnTo>
                      <a:pt x="136" y="86"/>
                    </a:lnTo>
                    <a:lnTo>
                      <a:pt x="142" y="86"/>
                    </a:lnTo>
                    <a:lnTo>
                      <a:pt x="148" y="88"/>
                    </a:lnTo>
                    <a:lnTo>
                      <a:pt x="152" y="88"/>
                    </a:lnTo>
                    <a:lnTo>
                      <a:pt x="158" y="88"/>
                    </a:lnTo>
                    <a:lnTo>
                      <a:pt x="164" y="88"/>
                    </a:lnTo>
                    <a:lnTo>
                      <a:pt x="170" y="90"/>
                    </a:lnTo>
                    <a:lnTo>
                      <a:pt x="176" y="90"/>
                    </a:lnTo>
                    <a:lnTo>
                      <a:pt x="182" y="90"/>
                    </a:lnTo>
                    <a:lnTo>
                      <a:pt x="188" y="90"/>
                    </a:lnTo>
                    <a:lnTo>
                      <a:pt x="194" y="90"/>
                    </a:lnTo>
                    <a:lnTo>
                      <a:pt x="200" y="90"/>
                    </a:lnTo>
                    <a:lnTo>
                      <a:pt x="204" y="88"/>
                    </a:lnTo>
                    <a:lnTo>
                      <a:pt x="208" y="88"/>
                    </a:lnTo>
                    <a:lnTo>
                      <a:pt x="212" y="88"/>
                    </a:lnTo>
                    <a:lnTo>
                      <a:pt x="216" y="88"/>
                    </a:lnTo>
                    <a:lnTo>
                      <a:pt x="220" y="88"/>
                    </a:lnTo>
                    <a:lnTo>
                      <a:pt x="224" y="86"/>
                    </a:lnTo>
                    <a:lnTo>
                      <a:pt x="228" y="86"/>
                    </a:lnTo>
                    <a:lnTo>
                      <a:pt x="232" y="86"/>
                    </a:lnTo>
                    <a:lnTo>
                      <a:pt x="236" y="84"/>
                    </a:lnTo>
                    <a:lnTo>
                      <a:pt x="240" y="84"/>
                    </a:lnTo>
                    <a:lnTo>
                      <a:pt x="244" y="82"/>
                    </a:lnTo>
                    <a:lnTo>
                      <a:pt x="248" y="82"/>
                    </a:lnTo>
                    <a:lnTo>
                      <a:pt x="252" y="80"/>
                    </a:lnTo>
                    <a:lnTo>
                      <a:pt x="256" y="80"/>
                    </a:lnTo>
                    <a:lnTo>
                      <a:pt x="260" y="78"/>
                    </a:lnTo>
                    <a:lnTo>
                      <a:pt x="264" y="78"/>
                    </a:lnTo>
                    <a:lnTo>
                      <a:pt x="268" y="76"/>
                    </a:lnTo>
                    <a:lnTo>
                      <a:pt x="270" y="74"/>
                    </a:lnTo>
                    <a:lnTo>
                      <a:pt x="274" y="74"/>
                    </a:lnTo>
                    <a:lnTo>
                      <a:pt x="278" y="72"/>
                    </a:lnTo>
                    <a:lnTo>
                      <a:pt x="282" y="70"/>
                    </a:lnTo>
                    <a:lnTo>
                      <a:pt x="286" y="68"/>
                    </a:lnTo>
                    <a:lnTo>
                      <a:pt x="290" y="68"/>
                    </a:lnTo>
                    <a:lnTo>
                      <a:pt x="292" y="66"/>
                    </a:lnTo>
                    <a:lnTo>
                      <a:pt x="296" y="64"/>
                    </a:lnTo>
                    <a:lnTo>
                      <a:pt x="300" y="62"/>
                    </a:lnTo>
                    <a:lnTo>
                      <a:pt x="304" y="60"/>
                    </a:lnTo>
                    <a:lnTo>
                      <a:pt x="308" y="58"/>
                    </a:lnTo>
                    <a:lnTo>
                      <a:pt x="310" y="56"/>
                    </a:lnTo>
                    <a:lnTo>
                      <a:pt x="314" y="54"/>
                    </a:lnTo>
                    <a:lnTo>
                      <a:pt x="318" y="52"/>
                    </a:lnTo>
                    <a:lnTo>
                      <a:pt x="322" y="50"/>
                    </a:lnTo>
                    <a:lnTo>
                      <a:pt x="320" y="52"/>
                    </a:lnTo>
                    <a:lnTo>
                      <a:pt x="320" y="54"/>
                    </a:lnTo>
                    <a:lnTo>
                      <a:pt x="318" y="58"/>
                    </a:lnTo>
                    <a:lnTo>
                      <a:pt x="318" y="60"/>
                    </a:lnTo>
                    <a:lnTo>
                      <a:pt x="316" y="62"/>
                    </a:lnTo>
                    <a:lnTo>
                      <a:pt x="314" y="66"/>
                    </a:lnTo>
                    <a:lnTo>
                      <a:pt x="314" y="68"/>
                    </a:lnTo>
                    <a:lnTo>
                      <a:pt x="312" y="70"/>
                    </a:lnTo>
                    <a:lnTo>
                      <a:pt x="310" y="74"/>
                    </a:lnTo>
                    <a:lnTo>
                      <a:pt x="310" y="76"/>
                    </a:lnTo>
                    <a:lnTo>
                      <a:pt x="308" y="80"/>
                    </a:lnTo>
                    <a:lnTo>
                      <a:pt x="306" y="82"/>
                    </a:lnTo>
                    <a:lnTo>
                      <a:pt x="304" y="84"/>
                    </a:lnTo>
                    <a:lnTo>
                      <a:pt x="304" y="88"/>
                    </a:lnTo>
                    <a:lnTo>
                      <a:pt x="302" y="90"/>
                    </a:lnTo>
                    <a:lnTo>
                      <a:pt x="300" y="92"/>
                    </a:lnTo>
                    <a:lnTo>
                      <a:pt x="298" y="96"/>
                    </a:lnTo>
                    <a:lnTo>
                      <a:pt x="296" y="98"/>
                    </a:lnTo>
                    <a:lnTo>
                      <a:pt x="294" y="102"/>
                    </a:lnTo>
                    <a:lnTo>
                      <a:pt x="292" y="104"/>
                    </a:lnTo>
                    <a:lnTo>
                      <a:pt x="290" y="106"/>
                    </a:lnTo>
                    <a:lnTo>
                      <a:pt x="286" y="110"/>
                    </a:lnTo>
                    <a:lnTo>
                      <a:pt x="284" y="112"/>
                    </a:lnTo>
                    <a:lnTo>
                      <a:pt x="282" y="114"/>
                    </a:lnTo>
                    <a:lnTo>
                      <a:pt x="280" y="116"/>
                    </a:lnTo>
                    <a:lnTo>
                      <a:pt x="276" y="120"/>
                    </a:lnTo>
                    <a:lnTo>
                      <a:pt x="274" y="122"/>
                    </a:lnTo>
                    <a:lnTo>
                      <a:pt x="272" y="124"/>
                    </a:lnTo>
                    <a:lnTo>
                      <a:pt x="268" y="126"/>
                    </a:lnTo>
                    <a:lnTo>
                      <a:pt x="266" y="128"/>
                    </a:lnTo>
                    <a:lnTo>
                      <a:pt x="262" y="130"/>
                    </a:lnTo>
                    <a:lnTo>
                      <a:pt x="260" y="132"/>
                    </a:lnTo>
                    <a:lnTo>
                      <a:pt x="256" y="134"/>
                    </a:lnTo>
                    <a:lnTo>
                      <a:pt x="254" y="136"/>
                    </a:lnTo>
                    <a:lnTo>
                      <a:pt x="252" y="138"/>
                    </a:lnTo>
                    <a:lnTo>
                      <a:pt x="250" y="138"/>
                    </a:lnTo>
                    <a:lnTo>
                      <a:pt x="246" y="140"/>
                    </a:lnTo>
                    <a:lnTo>
                      <a:pt x="244" y="142"/>
                    </a:lnTo>
                    <a:lnTo>
                      <a:pt x="240" y="142"/>
                    </a:lnTo>
                    <a:lnTo>
                      <a:pt x="238" y="144"/>
                    </a:lnTo>
                    <a:lnTo>
                      <a:pt x="236" y="146"/>
                    </a:lnTo>
                    <a:lnTo>
                      <a:pt x="232" y="146"/>
                    </a:lnTo>
                    <a:lnTo>
                      <a:pt x="230" y="148"/>
                    </a:lnTo>
                    <a:lnTo>
                      <a:pt x="226" y="148"/>
                    </a:lnTo>
                    <a:lnTo>
                      <a:pt x="224" y="150"/>
                    </a:lnTo>
                    <a:lnTo>
                      <a:pt x="220" y="150"/>
                    </a:lnTo>
                    <a:lnTo>
                      <a:pt x="218" y="150"/>
                    </a:lnTo>
                    <a:lnTo>
                      <a:pt x="214" y="152"/>
                    </a:lnTo>
                    <a:lnTo>
                      <a:pt x="212" y="152"/>
                    </a:lnTo>
                    <a:lnTo>
                      <a:pt x="208" y="152"/>
                    </a:lnTo>
                    <a:lnTo>
                      <a:pt x="206" y="154"/>
                    </a:lnTo>
                    <a:lnTo>
                      <a:pt x="202" y="154"/>
                    </a:lnTo>
                    <a:lnTo>
                      <a:pt x="200" y="154"/>
                    </a:lnTo>
                    <a:lnTo>
                      <a:pt x="196" y="154"/>
                    </a:lnTo>
                    <a:lnTo>
                      <a:pt x="192" y="154"/>
                    </a:lnTo>
                    <a:lnTo>
                      <a:pt x="190" y="156"/>
                    </a:lnTo>
                    <a:lnTo>
                      <a:pt x="186" y="156"/>
                    </a:lnTo>
                    <a:lnTo>
                      <a:pt x="182" y="156"/>
                    </a:lnTo>
                    <a:lnTo>
                      <a:pt x="180" y="156"/>
                    </a:lnTo>
                    <a:lnTo>
                      <a:pt x="176" y="156"/>
                    </a:lnTo>
                    <a:lnTo>
                      <a:pt x="172" y="156"/>
                    </a:lnTo>
                    <a:lnTo>
                      <a:pt x="168" y="156"/>
                    </a:lnTo>
                    <a:lnTo>
                      <a:pt x="166" y="156"/>
                    </a:lnTo>
                    <a:lnTo>
                      <a:pt x="162" y="156"/>
                    </a:lnTo>
                    <a:lnTo>
                      <a:pt x="162" y="156"/>
                    </a:lnTo>
                    <a:lnTo>
                      <a:pt x="156" y="154"/>
                    </a:lnTo>
                    <a:lnTo>
                      <a:pt x="152" y="154"/>
                    </a:lnTo>
                    <a:lnTo>
                      <a:pt x="146" y="154"/>
                    </a:lnTo>
                    <a:lnTo>
                      <a:pt x="142" y="152"/>
                    </a:lnTo>
                    <a:lnTo>
                      <a:pt x="138" y="152"/>
                    </a:lnTo>
                    <a:lnTo>
                      <a:pt x="132" y="150"/>
                    </a:lnTo>
                    <a:lnTo>
                      <a:pt x="128" y="150"/>
                    </a:lnTo>
                    <a:lnTo>
                      <a:pt x="124" y="148"/>
                    </a:lnTo>
                    <a:lnTo>
                      <a:pt x="120" y="146"/>
                    </a:lnTo>
                    <a:lnTo>
                      <a:pt x="116" y="144"/>
                    </a:lnTo>
                    <a:lnTo>
                      <a:pt x="110" y="142"/>
                    </a:lnTo>
                    <a:lnTo>
                      <a:pt x="106" y="140"/>
                    </a:lnTo>
                    <a:lnTo>
                      <a:pt x="102" y="138"/>
                    </a:lnTo>
                    <a:lnTo>
                      <a:pt x="98" y="134"/>
                    </a:lnTo>
                    <a:lnTo>
                      <a:pt x="96" y="132"/>
                    </a:lnTo>
                    <a:lnTo>
                      <a:pt x="92" y="128"/>
                    </a:lnTo>
                    <a:lnTo>
                      <a:pt x="88" y="126"/>
                    </a:lnTo>
                    <a:lnTo>
                      <a:pt x="84" y="122"/>
                    </a:lnTo>
                    <a:lnTo>
                      <a:pt x="80" y="118"/>
                    </a:lnTo>
                    <a:lnTo>
                      <a:pt x="78" y="116"/>
                    </a:lnTo>
                    <a:lnTo>
                      <a:pt x="74" y="112"/>
                    </a:lnTo>
                    <a:lnTo>
                      <a:pt x="70" y="108"/>
                    </a:lnTo>
                    <a:lnTo>
                      <a:pt x="68" y="102"/>
                    </a:lnTo>
                    <a:lnTo>
                      <a:pt x="64" y="98"/>
                    </a:lnTo>
                    <a:lnTo>
                      <a:pt x="62" y="94"/>
                    </a:lnTo>
                    <a:lnTo>
                      <a:pt x="58" y="88"/>
                    </a:lnTo>
                    <a:lnTo>
                      <a:pt x="56" y="84"/>
                    </a:lnTo>
                    <a:lnTo>
                      <a:pt x="52" y="78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4" y="62"/>
                    </a:lnTo>
                    <a:lnTo>
                      <a:pt x="42" y="54"/>
                    </a:lnTo>
                    <a:lnTo>
                      <a:pt x="42" y="54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9" name="Freeform 46"/>
              <p:cNvSpPr>
                <a:spLocks/>
              </p:cNvSpPr>
              <p:nvPr/>
            </p:nvSpPr>
            <p:spPr bwMode="auto">
              <a:xfrm>
                <a:off x="1676418" y="1891540"/>
                <a:ext cx="685022" cy="306397"/>
              </a:xfrm>
              <a:custGeom>
                <a:avLst/>
                <a:gdLst/>
                <a:ahLst/>
                <a:cxnLst>
                  <a:cxn ang="0">
                    <a:pos x="142" y="158"/>
                  </a:cxn>
                  <a:cxn ang="0">
                    <a:pos x="130" y="156"/>
                  </a:cxn>
                  <a:cxn ang="0">
                    <a:pos x="118" y="154"/>
                  </a:cxn>
                  <a:cxn ang="0">
                    <a:pos x="106" y="150"/>
                  </a:cxn>
                  <a:cxn ang="0">
                    <a:pos x="96" y="144"/>
                  </a:cxn>
                  <a:cxn ang="0">
                    <a:pos x="84" y="140"/>
                  </a:cxn>
                  <a:cxn ang="0">
                    <a:pos x="74" y="132"/>
                  </a:cxn>
                  <a:cxn ang="0">
                    <a:pos x="66" y="124"/>
                  </a:cxn>
                  <a:cxn ang="0">
                    <a:pos x="56" y="116"/>
                  </a:cxn>
                  <a:cxn ang="0">
                    <a:pos x="48" y="106"/>
                  </a:cxn>
                  <a:cxn ang="0">
                    <a:pos x="40" y="94"/>
                  </a:cxn>
                  <a:cxn ang="0">
                    <a:pos x="32" y="82"/>
                  </a:cxn>
                  <a:cxn ang="0">
                    <a:pos x="24" y="68"/>
                  </a:cxn>
                  <a:cxn ang="0">
                    <a:pos x="16" y="54"/>
                  </a:cxn>
                  <a:cxn ang="0">
                    <a:pos x="10" y="38"/>
                  </a:cxn>
                  <a:cxn ang="0">
                    <a:pos x="4" y="20"/>
                  </a:cxn>
                  <a:cxn ang="0">
                    <a:pos x="2" y="12"/>
                  </a:cxn>
                  <a:cxn ang="0">
                    <a:pos x="14" y="20"/>
                  </a:cxn>
                  <a:cxn ang="0">
                    <a:pos x="24" y="26"/>
                  </a:cxn>
                  <a:cxn ang="0">
                    <a:pos x="40" y="34"/>
                  </a:cxn>
                  <a:cxn ang="0">
                    <a:pos x="56" y="40"/>
                  </a:cxn>
                  <a:cxn ang="0">
                    <a:pos x="76" y="48"/>
                  </a:cxn>
                  <a:cxn ang="0">
                    <a:pos x="100" y="56"/>
                  </a:cxn>
                  <a:cxn ang="0">
                    <a:pos x="124" y="62"/>
                  </a:cxn>
                  <a:cxn ang="0">
                    <a:pos x="150" y="66"/>
                  </a:cxn>
                  <a:cxn ang="0">
                    <a:pos x="178" y="66"/>
                  </a:cxn>
                  <a:cxn ang="0">
                    <a:pos x="206" y="64"/>
                  </a:cxn>
                  <a:cxn ang="0">
                    <a:pos x="234" y="58"/>
                  </a:cxn>
                  <a:cxn ang="0">
                    <a:pos x="264" y="48"/>
                  </a:cxn>
                  <a:cxn ang="0">
                    <a:pos x="294" y="34"/>
                  </a:cxn>
                  <a:cxn ang="0">
                    <a:pos x="324" y="14"/>
                  </a:cxn>
                  <a:cxn ang="0">
                    <a:pos x="338" y="2"/>
                  </a:cxn>
                  <a:cxn ang="0">
                    <a:pos x="336" y="12"/>
                  </a:cxn>
                  <a:cxn ang="0">
                    <a:pos x="334" y="22"/>
                  </a:cxn>
                  <a:cxn ang="0">
                    <a:pos x="330" y="32"/>
                  </a:cxn>
                  <a:cxn ang="0">
                    <a:pos x="326" y="46"/>
                  </a:cxn>
                  <a:cxn ang="0">
                    <a:pos x="320" y="60"/>
                  </a:cxn>
                  <a:cxn ang="0">
                    <a:pos x="312" y="76"/>
                  </a:cxn>
                  <a:cxn ang="0">
                    <a:pos x="302" y="90"/>
                  </a:cxn>
                  <a:cxn ang="0">
                    <a:pos x="290" y="106"/>
                  </a:cxn>
                  <a:cxn ang="0">
                    <a:pos x="276" y="120"/>
                  </a:cxn>
                  <a:cxn ang="0">
                    <a:pos x="260" y="132"/>
                  </a:cxn>
                  <a:cxn ang="0">
                    <a:pos x="240" y="142"/>
                  </a:cxn>
                  <a:cxn ang="0">
                    <a:pos x="218" y="152"/>
                  </a:cxn>
                  <a:cxn ang="0">
                    <a:pos x="194" y="156"/>
                  </a:cxn>
                  <a:cxn ang="0">
                    <a:pos x="164" y="158"/>
                  </a:cxn>
                  <a:cxn ang="0">
                    <a:pos x="150" y="158"/>
                  </a:cxn>
                </a:cxnLst>
                <a:rect l="0" t="0" r="r" b="b"/>
                <a:pathLst>
                  <a:path w="338" h="158">
                    <a:moveTo>
                      <a:pt x="150" y="158"/>
                    </a:moveTo>
                    <a:lnTo>
                      <a:pt x="142" y="158"/>
                    </a:lnTo>
                    <a:lnTo>
                      <a:pt x="136" y="156"/>
                    </a:lnTo>
                    <a:lnTo>
                      <a:pt x="130" y="156"/>
                    </a:lnTo>
                    <a:lnTo>
                      <a:pt x="124" y="154"/>
                    </a:lnTo>
                    <a:lnTo>
                      <a:pt x="118" y="154"/>
                    </a:lnTo>
                    <a:lnTo>
                      <a:pt x="112" y="152"/>
                    </a:lnTo>
                    <a:lnTo>
                      <a:pt x="106" y="150"/>
                    </a:lnTo>
                    <a:lnTo>
                      <a:pt x="100" y="148"/>
                    </a:lnTo>
                    <a:lnTo>
                      <a:pt x="96" y="144"/>
                    </a:lnTo>
                    <a:lnTo>
                      <a:pt x="90" y="142"/>
                    </a:lnTo>
                    <a:lnTo>
                      <a:pt x="84" y="140"/>
                    </a:lnTo>
                    <a:lnTo>
                      <a:pt x="80" y="136"/>
                    </a:lnTo>
                    <a:lnTo>
                      <a:pt x="74" y="132"/>
                    </a:lnTo>
                    <a:lnTo>
                      <a:pt x="70" y="128"/>
                    </a:lnTo>
                    <a:lnTo>
                      <a:pt x="66" y="124"/>
                    </a:lnTo>
                    <a:lnTo>
                      <a:pt x="60" y="120"/>
                    </a:lnTo>
                    <a:lnTo>
                      <a:pt x="56" y="116"/>
                    </a:lnTo>
                    <a:lnTo>
                      <a:pt x="52" y="110"/>
                    </a:lnTo>
                    <a:lnTo>
                      <a:pt x="48" y="106"/>
                    </a:lnTo>
                    <a:lnTo>
                      <a:pt x="44" y="100"/>
                    </a:lnTo>
                    <a:lnTo>
                      <a:pt x="40" y="94"/>
                    </a:lnTo>
                    <a:lnTo>
                      <a:pt x="36" y="88"/>
                    </a:lnTo>
                    <a:lnTo>
                      <a:pt x="32" y="82"/>
                    </a:lnTo>
                    <a:lnTo>
                      <a:pt x="28" y="76"/>
                    </a:lnTo>
                    <a:lnTo>
                      <a:pt x="24" y="68"/>
                    </a:lnTo>
                    <a:lnTo>
                      <a:pt x="20" y="62"/>
                    </a:lnTo>
                    <a:lnTo>
                      <a:pt x="16" y="54"/>
                    </a:lnTo>
                    <a:lnTo>
                      <a:pt x="14" y="46"/>
                    </a:lnTo>
                    <a:lnTo>
                      <a:pt x="10" y="38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8" y="16"/>
                    </a:lnTo>
                    <a:lnTo>
                      <a:pt x="14" y="20"/>
                    </a:lnTo>
                    <a:lnTo>
                      <a:pt x="18" y="22"/>
                    </a:lnTo>
                    <a:lnTo>
                      <a:pt x="24" y="26"/>
                    </a:lnTo>
                    <a:lnTo>
                      <a:pt x="32" y="30"/>
                    </a:lnTo>
                    <a:lnTo>
                      <a:pt x="40" y="34"/>
                    </a:lnTo>
                    <a:lnTo>
                      <a:pt x="48" y="38"/>
                    </a:lnTo>
                    <a:lnTo>
                      <a:pt x="56" y="40"/>
                    </a:lnTo>
                    <a:lnTo>
                      <a:pt x="66" y="44"/>
                    </a:lnTo>
                    <a:lnTo>
                      <a:pt x="76" y="48"/>
                    </a:lnTo>
                    <a:lnTo>
                      <a:pt x="88" y="52"/>
                    </a:lnTo>
                    <a:lnTo>
                      <a:pt x="100" y="56"/>
                    </a:lnTo>
                    <a:lnTo>
                      <a:pt x="112" y="58"/>
                    </a:lnTo>
                    <a:lnTo>
                      <a:pt x="124" y="62"/>
                    </a:lnTo>
                    <a:lnTo>
                      <a:pt x="136" y="64"/>
                    </a:lnTo>
                    <a:lnTo>
                      <a:pt x="150" y="66"/>
                    </a:lnTo>
                    <a:lnTo>
                      <a:pt x="164" y="66"/>
                    </a:lnTo>
                    <a:lnTo>
                      <a:pt x="178" y="66"/>
                    </a:lnTo>
                    <a:lnTo>
                      <a:pt x="192" y="66"/>
                    </a:lnTo>
                    <a:lnTo>
                      <a:pt x="206" y="64"/>
                    </a:lnTo>
                    <a:lnTo>
                      <a:pt x="220" y="62"/>
                    </a:lnTo>
                    <a:lnTo>
                      <a:pt x="234" y="58"/>
                    </a:lnTo>
                    <a:lnTo>
                      <a:pt x="250" y="54"/>
                    </a:lnTo>
                    <a:lnTo>
                      <a:pt x="264" y="48"/>
                    </a:lnTo>
                    <a:lnTo>
                      <a:pt x="280" y="42"/>
                    </a:lnTo>
                    <a:lnTo>
                      <a:pt x="294" y="34"/>
                    </a:lnTo>
                    <a:lnTo>
                      <a:pt x="308" y="24"/>
                    </a:lnTo>
                    <a:lnTo>
                      <a:pt x="324" y="14"/>
                    </a:lnTo>
                    <a:lnTo>
                      <a:pt x="338" y="0"/>
                    </a:lnTo>
                    <a:lnTo>
                      <a:pt x="338" y="2"/>
                    </a:lnTo>
                    <a:lnTo>
                      <a:pt x="338" y="8"/>
                    </a:lnTo>
                    <a:lnTo>
                      <a:pt x="336" y="12"/>
                    </a:lnTo>
                    <a:lnTo>
                      <a:pt x="336" y="16"/>
                    </a:lnTo>
                    <a:lnTo>
                      <a:pt x="334" y="22"/>
                    </a:lnTo>
                    <a:lnTo>
                      <a:pt x="332" y="26"/>
                    </a:lnTo>
                    <a:lnTo>
                      <a:pt x="330" y="32"/>
                    </a:lnTo>
                    <a:lnTo>
                      <a:pt x="328" y="40"/>
                    </a:lnTo>
                    <a:lnTo>
                      <a:pt x="326" y="46"/>
                    </a:lnTo>
                    <a:lnTo>
                      <a:pt x="324" y="52"/>
                    </a:lnTo>
                    <a:lnTo>
                      <a:pt x="320" y="60"/>
                    </a:lnTo>
                    <a:lnTo>
                      <a:pt x="316" y="68"/>
                    </a:lnTo>
                    <a:lnTo>
                      <a:pt x="312" y="76"/>
                    </a:lnTo>
                    <a:lnTo>
                      <a:pt x="308" y="82"/>
                    </a:lnTo>
                    <a:lnTo>
                      <a:pt x="302" y="90"/>
                    </a:lnTo>
                    <a:lnTo>
                      <a:pt x="296" y="98"/>
                    </a:lnTo>
                    <a:lnTo>
                      <a:pt x="290" y="106"/>
                    </a:lnTo>
                    <a:lnTo>
                      <a:pt x="284" y="112"/>
                    </a:lnTo>
                    <a:lnTo>
                      <a:pt x="276" y="120"/>
                    </a:lnTo>
                    <a:lnTo>
                      <a:pt x="268" y="126"/>
                    </a:lnTo>
                    <a:lnTo>
                      <a:pt x="260" y="132"/>
                    </a:lnTo>
                    <a:lnTo>
                      <a:pt x="250" y="138"/>
                    </a:lnTo>
                    <a:lnTo>
                      <a:pt x="240" y="142"/>
                    </a:lnTo>
                    <a:lnTo>
                      <a:pt x="230" y="148"/>
                    </a:lnTo>
                    <a:lnTo>
                      <a:pt x="218" y="152"/>
                    </a:lnTo>
                    <a:lnTo>
                      <a:pt x="206" y="154"/>
                    </a:lnTo>
                    <a:lnTo>
                      <a:pt x="194" y="156"/>
                    </a:lnTo>
                    <a:lnTo>
                      <a:pt x="180" y="158"/>
                    </a:lnTo>
                    <a:lnTo>
                      <a:pt x="164" y="158"/>
                    </a:lnTo>
                    <a:lnTo>
                      <a:pt x="150" y="158"/>
                    </a:lnTo>
                    <a:lnTo>
                      <a:pt x="150" y="15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0" name="Freeform 47"/>
              <p:cNvSpPr>
                <a:spLocks/>
              </p:cNvSpPr>
              <p:nvPr/>
            </p:nvSpPr>
            <p:spPr bwMode="auto">
              <a:xfrm>
                <a:off x="1676418" y="1891540"/>
                <a:ext cx="685022" cy="213314"/>
              </a:xfrm>
              <a:custGeom>
                <a:avLst/>
                <a:gdLst/>
                <a:ahLst/>
                <a:cxnLst>
                  <a:cxn ang="0">
                    <a:pos x="122" y="104"/>
                  </a:cxn>
                  <a:cxn ang="0">
                    <a:pos x="128" y="106"/>
                  </a:cxn>
                  <a:cxn ang="0">
                    <a:pos x="138" y="108"/>
                  </a:cxn>
                  <a:cxn ang="0">
                    <a:pos x="148" y="108"/>
                  </a:cxn>
                  <a:cxn ang="0">
                    <a:pos x="162" y="110"/>
                  </a:cxn>
                  <a:cxn ang="0">
                    <a:pos x="176" y="110"/>
                  </a:cxn>
                  <a:cxn ang="0">
                    <a:pos x="190" y="110"/>
                  </a:cxn>
                  <a:cxn ang="0">
                    <a:pos x="204" y="110"/>
                  </a:cxn>
                  <a:cxn ang="0">
                    <a:pos x="216" y="106"/>
                  </a:cxn>
                  <a:cxn ang="0">
                    <a:pos x="226" y="102"/>
                  </a:cxn>
                  <a:cxn ang="0">
                    <a:pos x="234" y="94"/>
                  </a:cxn>
                  <a:cxn ang="0">
                    <a:pos x="234" y="92"/>
                  </a:cxn>
                  <a:cxn ang="0">
                    <a:pos x="236" y="88"/>
                  </a:cxn>
                  <a:cxn ang="0">
                    <a:pos x="236" y="84"/>
                  </a:cxn>
                  <a:cxn ang="0">
                    <a:pos x="236" y="82"/>
                  </a:cxn>
                  <a:cxn ang="0">
                    <a:pos x="240" y="82"/>
                  </a:cxn>
                  <a:cxn ang="0">
                    <a:pos x="248" y="80"/>
                  </a:cxn>
                  <a:cxn ang="0">
                    <a:pos x="256" y="80"/>
                  </a:cxn>
                  <a:cxn ang="0">
                    <a:pos x="264" y="78"/>
                  </a:cxn>
                  <a:cxn ang="0">
                    <a:pos x="276" y="74"/>
                  </a:cxn>
                  <a:cxn ang="0">
                    <a:pos x="286" y="68"/>
                  </a:cxn>
                  <a:cxn ang="0">
                    <a:pos x="298" y="62"/>
                  </a:cxn>
                  <a:cxn ang="0">
                    <a:pos x="312" y="54"/>
                  </a:cxn>
                  <a:cxn ang="0">
                    <a:pos x="324" y="42"/>
                  </a:cxn>
                  <a:cxn ang="0">
                    <a:pos x="332" y="30"/>
                  </a:cxn>
                  <a:cxn ang="0">
                    <a:pos x="334" y="20"/>
                  </a:cxn>
                  <a:cxn ang="0">
                    <a:pos x="336" y="12"/>
                  </a:cxn>
                  <a:cxn ang="0">
                    <a:pos x="338" y="2"/>
                  </a:cxn>
                  <a:cxn ang="0">
                    <a:pos x="308" y="24"/>
                  </a:cxn>
                  <a:cxn ang="0">
                    <a:pos x="264" y="48"/>
                  </a:cxn>
                  <a:cxn ang="0">
                    <a:pos x="220" y="62"/>
                  </a:cxn>
                  <a:cxn ang="0">
                    <a:pos x="178" y="66"/>
                  </a:cxn>
                  <a:cxn ang="0">
                    <a:pos x="136" y="64"/>
                  </a:cxn>
                  <a:cxn ang="0">
                    <a:pos x="100" y="56"/>
                  </a:cxn>
                  <a:cxn ang="0">
                    <a:pos x="66" y="44"/>
                  </a:cxn>
                  <a:cxn ang="0">
                    <a:pos x="40" y="34"/>
                  </a:cxn>
                  <a:cxn ang="0">
                    <a:pos x="18" y="22"/>
                  </a:cxn>
                  <a:cxn ang="0">
                    <a:pos x="2" y="12"/>
                  </a:cxn>
                  <a:cxn ang="0">
                    <a:pos x="6" y="24"/>
                  </a:cxn>
                  <a:cxn ang="0">
                    <a:pos x="12" y="44"/>
                  </a:cxn>
                  <a:cxn ang="0">
                    <a:pos x="20" y="62"/>
                  </a:cxn>
                  <a:cxn ang="0">
                    <a:pos x="34" y="68"/>
                  </a:cxn>
                  <a:cxn ang="0">
                    <a:pos x="50" y="74"/>
                  </a:cxn>
                  <a:cxn ang="0">
                    <a:pos x="64" y="80"/>
                  </a:cxn>
                  <a:cxn ang="0">
                    <a:pos x="74" y="82"/>
                  </a:cxn>
                  <a:cxn ang="0">
                    <a:pos x="82" y="84"/>
                  </a:cxn>
                  <a:cxn ang="0">
                    <a:pos x="92" y="86"/>
                  </a:cxn>
                  <a:cxn ang="0">
                    <a:pos x="100" y="88"/>
                  </a:cxn>
                  <a:cxn ang="0">
                    <a:pos x="110" y="88"/>
                  </a:cxn>
                  <a:cxn ang="0">
                    <a:pos x="110" y="90"/>
                  </a:cxn>
                  <a:cxn ang="0">
                    <a:pos x="112" y="94"/>
                  </a:cxn>
                  <a:cxn ang="0">
                    <a:pos x="114" y="98"/>
                  </a:cxn>
                  <a:cxn ang="0">
                    <a:pos x="118" y="102"/>
                  </a:cxn>
                  <a:cxn ang="0">
                    <a:pos x="118" y="102"/>
                  </a:cxn>
                </a:cxnLst>
                <a:rect l="0" t="0" r="r" b="b"/>
                <a:pathLst>
                  <a:path w="338" h="110">
                    <a:moveTo>
                      <a:pt x="120" y="104"/>
                    </a:moveTo>
                    <a:lnTo>
                      <a:pt x="120" y="104"/>
                    </a:lnTo>
                    <a:lnTo>
                      <a:pt x="122" y="104"/>
                    </a:lnTo>
                    <a:lnTo>
                      <a:pt x="124" y="104"/>
                    </a:lnTo>
                    <a:lnTo>
                      <a:pt x="126" y="104"/>
                    </a:lnTo>
                    <a:lnTo>
                      <a:pt x="128" y="106"/>
                    </a:lnTo>
                    <a:lnTo>
                      <a:pt x="130" y="106"/>
                    </a:lnTo>
                    <a:lnTo>
                      <a:pt x="134" y="106"/>
                    </a:lnTo>
                    <a:lnTo>
                      <a:pt x="138" y="108"/>
                    </a:lnTo>
                    <a:lnTo>
                      <a:pt x="140" y="108"/>
                    </a:lnTo>
                    <a:lnTo>
                      <a:pt x="144" y="108"/>
                    </a:lnTo>
                    <a:lnTo>
                      <a:pt x="148" y="108"/>
                    </a:lnTo>
                    <a:lnTo>
                      <a:pt x="152" y="110"/>
                    </a:lnTo>
                    <a:lnTo>
                      <a:pt x="158" y="110"/>
                    </a:lnTo>
                    <a:lnTo>
                      <a:pt x="162" y="110"/>
                    </a:lnTo>
                    <a:lnTo>
                      <a:pt x="166" y="110"/>
                    </a:lnTo>
                    <a:lnTo>
                      <a:pt x="172" y="110"/>
                    </a:lnTo>
                    <a:lnTo>
                      <a:pt x="176" y="110"/>
                    </a:lnTo>
                    <a:lnTo>
                      <a:pt x="180" y="110"/>
                    </a:lnTo>
                    <a:lnTo>
                      <a:pt x="186" y="110"/>
                    </a:lnTo>
                    <a:lnTo>
                      <a:pt x="190" y="110"/>
                    </a:lnTo>
                    <a:lnTo>
                      <a:pt x="194" y="110"/>
                    </a:lnTo>
                    <a:lnTo>
                      <a:pt x="200" y="110"/>
                    </a:lnTo>
                    <a:lnTo>
                      <a:pt x="204" y="110"/>
                    </a:lnTo>
                    <a:lnTo>
                      <a:pt x="208" y="108"/>
                    </a:lnTo>
                    <a:lnTo>
                      <a:pt x="212" y="108"/>
                    </a:lnTo>
                    <a:lnTo>
                      <a:pt x="216" y="106"/>
                    </a:lnTo>
                    <a:lnTo>
                      <a:pt x="220" y="104"/>
                    </a:lnTo>
                    <a:lnTo>
                      <a:pt x="222" y="104"/>
                    </a:lnTo>
                    <a:lnTo>
                      <a:pt x="226" y="102"/>
                    </a:lnTo>
                    <a:lnTo>
                      <a:pt x="228" y="100"/>
                    </a:lnTo>
                    <a:lnTo>
                      <a:pt x="232" y="96"/>
                    </a:lnTo>
                    <a:lnTo>
                      <a:pt x="234" y="94"/>
                    </a:lnTo>
                    <a:lnTo>
                      <a:pt x="234" y="94"/>
                    </a:lnTo>
                    <a:lnTo>
                      <a:pt x="234" y="92"/>
                    </a:lnTo>
                    <a:lnTo>
                      <a:pt x="234" y="92"/>
                    </a:lnTo>
                    <a:lnTo>
                      <a:pt x="236" y="90"/>
                    </a:lnTo>
                    <a:lnTo>
                      <a:pt x="236" y="90"/>
                    </a:lnTo>
                    <a:lnTo>
                      <a:pt x="236" y="88"/>
                    </a:lnTo>
                    <a:lnTo>
                      <a:pt x="236" y="88"/>
                    </a:lnTo>
                    <a:lnTo>
                      <a:pt x="236" y="86"/>
                    </a:lnTo>
                    <a:lnTo>
                      <a:pt x="236" y="84"/>
                    </a:lnTo>
                    <a:lnTo>
                      <a:pt x="236" y="82"/>
                    </a:lnTo>
                    <a:lnTo>
                      <a:pt x="236" y="82"/>
                    </a:lnTo>
                    <a:lnTo>
                      <a:pt x="236" y="82"/>
                    </a:lnTo>
                    <a:lnTo>
                      <a:pt x="236" y="82"/>
                    </a:lnTo>
                    <a:lnTo>
                      <a:pt x="238" y="82"/>
                    </a:lnTo>
                    <a:lnTo>
                      <a:pt x="240" y="82"/>
                    </a:lnTo>
                    <a:lnTo>
                      <a:pt x="244" y="82"/>
                    </a:lnTo>
                    <a:lnTo>
                      <a:pt x="246" y="82"/>
                    </a:lnTo>
                    <a:lnTo>
                      <a:pt x="248" y="80"/>
                    </a:lnTo>
                    <a:lnTo>
                      <a:pt x="250" y="80"/>
                    </a:lnTo>
                    <a:lnTo>
                      <a:pt x="252" y="80"/>
                    </a:lnTo>
                    <a:lnTo>
                      <a:pt x="256" y="80"/>
                    </a:lnTo>
                    <a:lnTo>
                      <a:pt x="258" y="78"/>
                    </a:lnTo>
                    <a:lnTo>
                      <a:pt x="262" y="78"/>
                    </a:lnTo>
                    <a:lnTo>
                      <a:pt x="264" y="78"/>
                    </a:lnTo>
                    <a:lnTo>
                      <a:pt x="268" y="76"/>
                    </a:lnTo>
                    <a:lnTo>
                      <a:pt x="272" y="74"/>
                    </a:lnTo>
                    <a:lnTo>
                      <a:pt x="276" y="74"/>
                    </a:lnTo>
                    <a:lnTo>
                      <a:pt x="280" y="72"/>
                    </a:lnTo>
                    <a:lnTo>
                      <a:pt x="282" y="70"/>
                    </a:lnTo>
                    <a:lnTo>
                      <a:pt x="286" y="68"/>
                    </a:lnTo>
                    <a:lnTo>
                      <a:pt x="290" y="66"/>
                    </a:lnTo>
                    <a:lnTo>
                      <a:pt x="294" y="64"/>
                    </a:lnTo>
                    <a:lnTo>
                      <a:pt x="298" y="62"/>
                    </a:lnTo>
                    <a:lnTo>
                      <a:pt x="304" y="60"/>
                    </a:lnTo>
                    <a:lnTo>
                      <a:pt x="308" y="56"/>
                    </a:lnTo>
                    <a:lnTo>
                      <a:pt x="312" y="54"/>
                    </a:lnTo>
                    <a:lnTo>
                      <a:pt x="316" y="50"/>
                    </a:lnTo>
                    <a:lnTo>
                      <a:pt x="320" y="46"/>
                    </a:lnTo>
                    <a:lnTo>
                      <a:pt x="324" y="42"/>
                    </a:lnTo>
                    <a:lnTo>
                      <a:pt x="328" y="38"/>
                    </a:lnTo>
                    <a:lnTo>
                      <a:pt x="330" y="34"/>
                    </a:lnTo>
                    <a:lnTo>
                      <a:pt x="332" y="30"/>
                    </a:lnTo>
                    <a:lnTo>
                      <a:pt x="332" y="26"/>
                    </a:lnTo>
                    <a:lnTo>
                      <a:pt x="334" y="24"/>
                    </a:lnTo>
                    <a:lnTo>
                      <a:pt x="334" y="20"/>
                    </a:lnTo>
                    <a:lnTo>
                      <a:pt x="336" y="16"/>
                    </a:lnTo>
                    <a:lnTo>
                      <a:pt x="336" y="14"/>
                    </a:lnTo>
                    <a:lnTo>
                      <a:pt x="336" y="12"/>
                    </a:lnTo>
                    <a:lnTo>
                      <a:pt x="338" y="6"/>
                    </a:lnTo>
                    <a:lnTo>
                      <a:pt x="338" y="4"/>
                    </a:lnTo>
                    <a:lnTo>
                      <a:pt x="338" y="2"/>
                    </a:lnTo>
                    <a:lnTo>
                      <a:pt x="338" y="0"/>
                    </a:lnTo>
                    <a:lnTo>
                      <a:pt x="324" y="14"/>
                    </a:lnTo>
                    <a:lnTo>
                      <a:pt x="308" y="24"/>
                    </a:lnTo>
                    <a:lnTo>
                      <a:pt x="294" y="34"/>
                    </a:lnTo>
                    <a:lnTo>
                      <a:pt x="280" y="42"/>
                    </a:lnTo>
                    <a:lnTo>
                      <a:pt x="264" y="48"/>
                    </a:lnTo>
                    <a:lnTo>
                      <a:pt x="250" y="54"/>
                    </a:lnTo>
                    <a:lnTo>
                      <a:pt x="234" y="58"/>
                    </a:lnTo>
                    <a:lnTo>
                      <a:pt x="220" y="62"/>
                    </a:lnTo>
                    <a:lnTo>
                      <a:pt x="206" y="64"/>
                    </a:lnTo>
                    <a:lnTo>
                      <a:pt x="192" y="66"/>
                    </a:lnTo>
                    <a:lnTo>
                      <a:pt x="178" y="66"/>
                    </a:lnTo>
                    <a:lnTo>
                      <a:pt x="164" y="66"/>
                    </a:lnTo>
                    <a:lnTo>
                      <a:pt x="150" y="66"/>
                    </a:lnTo>
                    <a:lnTo>
                      <a:pt x="136" y="64"/>
                    </a:lnTo>
                    <a:lnTo>
                      <a:pt x="124" y="62"/>
                    </a:lnTo>
                    <a:lnTo>
                      <a:pt x="112" y="58"/>
                    </a:lnTo>
                    <a:lnTo>
                      <a:pt x="100" y="56"/>
                    </a:lnTo>
                    <a:lnTo>
                      <a:pt x="88" y="52"/>
                    </a:lnTo>
                    <a:lnTo>
                      <a:pt x="76" y="48"/>
                    </a:lnTo>
                    <a:lnTo>
                      <a:pt x="66" y="44"/>
                    </a:lnTo>
                    <a:lnTo>
                      <a:pt x="56" y="40"/>
                    </a:lnTo>
                    <a:lnTo>
                      <a:pt x="48" y="38"/>
                    </a:lnTo>
                    <a:lnTo>
                      <a:pt x="40" y="34"/>
                    </a:lnTo>
                    <a:lnTo>
                      <a:pt x="32" y="30"/>
                    </a:lnTo>
                    <a:lnTo>
                      <a:pt x="24" y="26"/>
                    </a:lnTo>
                    <a:lnTo>
                      <a:pt x="18" y="22"/>
                    </a:lnTo>
                    <a:lnTo>
                      <a:pt x="14" y="20"/>
                    </a:lnTo>
                    <a:lnTo>
                      <a:pt x="8" y="16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2" y="18"/>
                    </a:lnTo>
                    <a:lnTo>
                      <a:pt x="6" y="24"/>
                    </a:lnTo>
                    <a:lnTo>
                      <a:pt x="8" y="32"/>
                    </a:lnTo>
                    <a:lnTo>
                      <a:pt x="10" y="38"/>
                    </a:lnTo>
                    <a:lnTo>
                      <a:pt x="12" y="44"/>
                    </a:lnTo>
                    <a:lnTo>
                      <a:pt x="14" y="50"/>
                    </a:lnTo>
                    <a:lnTo>
                      <a:pt x="18" y="56"/>
                    </a:lnTo>
                    <a:lnTo>
                      <a:pt x="20" y="62"/>
                    </a:lnTo>
                    <a:lnTo>
                      <a:pt x="24" y="64"/>
                    </a:lnTo>
                    <a:lnTo>
                      <a:pt x="28" y="66"/>
                    </a:lnTo>
                    <a:lnTo>
                      <a:pt x="34" y="68"/>
                    </a:lnTo>
                    <a:lnTo>
                      <a:pt x="38" y="70"/>
                    </a:lnTo>
                    <a:lnTo>
                      <a:pt x="44" y="72"/>
                    </a:lnTo>
                    <a:lnTo>
                      <a:pt x="50" y="74"/>
                    </a:lnTo>
                    <a:lnTo>
                      <a:pt x="56" y="76"/>
                    </a:lnTo>
                    <a:lnTo>
                      <a:pt x="60" y="78"/>
                    </a:lnTo>
                    <a:lnTo>
                      <a:pt x="64" y="80"/>
                    </a:lnTo>
                    <a:lnTo>
                      <a:pt x="66" y="80"/>
                    </a:lnTo>
                    <a:lnTo>
                      <a:pt x="70" y="82"/>
                    </a:lnTo>
                    <a:lnTo>
                      <a:pt x="74" y="82"/>
                    </a:lnTo>
                    <a:lnTo>
                      <a:pt x="76" y="82"/>
                    </a:lnTo>
                    <a:lnTo>
                      <a:pt x="80" y="84"/>
                    </a:lnTo>
                    <a:lnTo>
                      <a:pt x="82" y="84"/>
                    </a:lnTo>
                    <a:lnTo>
                      <a:pt x="86" y="86"/>
                    </a:lnTo>
                    <a:lnTo>
                      <a:pt x="88" y="86"/>
                    </a:lnTo>
                    <a:lnTo>
                      <a:pt x="92" y="86"/>
                    </a:lnTo>
                    <a:lnTo>
                      <a:pt x="94" y="86"/>
                    </a:lnTo>
                    <a:lnTo>
                      <a:pt x="98" y="88"/>
                    </a:lnTo>
                    <a:lnTo>
                      <a:pt x="100" y="88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10" y="88"/>
                    </a:lnTo>
                    <a:lnTo>
                      <a:pt x="110" y="88"/>
                    </a:lnTo>
                    <a:lnTo>
                      <a:pt x="110" y="90"/>
                    </a:lnTo>
                    <a:lnTo>
                      <a:pt x="110" y="90"/>
                    </a:lnTo>
                    <a:lnTo>
                      <a:pt x="110" y="92"/>
                    </a:lnTo>
                    <a:lnTo>
                      <a:pt x="112" y="94"/>
                    </a:lnTo>
                    <a:lnTo>
                      <a:pt x="112" y="94"/>
                    </a:lnTo>
                    <a:lnTo>
                      <a:pt x="112" y="96"/>
                    </a:lnTo>
                    <a:lnTo>
                      <a:pt x="114" y="96"/>
                    </a:lnTo>
                    <a:lnTo>
                      <a:pt x="114" y="98"/>
                    </a:lnTo>
                    <a:lnTo>
                      <a:pt x="116" y="100"/>
                    </a:lnTo>
                    <a:lnTo>
                      <a:pt x="116" y="100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20" y="104"/>
                    </a:lnTo>
                    <a:lnTo>
                      <a:pt x="120" y="10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1" name="Freeform 49"/>
              <p:cNvSpPr>
                <a:spLocks/>
              </p:cNvSpPr>
              <p:nvPr/>
            </p:nvSpPr>
            <p:spPr bwMode="auto">
              <a:xfrm>
                <a:off x="1883141" y="2139760"/>
                <a:ext cx="299951" cy="58177"/>
              </a:xfrm>
              <a:custGeom>
                <a:avLst/>
                <a:gdLst/>
                <a:ahLst/>
                <a:cxnLst>
                  <a:cxn ang="0">
                    <a:pos x="2" y="20"/>
                  </a:cxn>
                  <a:cxn ang="0">
                    <a:pos x="8" y="22"/>
                  </a:cxn>
                  <a:cxn ang="0">
                    <a:pos x="14" y="24"/>
                  </a:cxn>
                  <a:cxn ang="0">
                    <a:pos x="20" y="26"/>
                  </a:cxn>
                  <a:cxn ang="0">
                    <a:pos x="26" y="28"/>
                  </a:cxn>
                  <a:cxn ang="0">
                    <a:pos x="32" y="28"/>
                  </a:cxn>
                  <a:cxn ang="0">
                    <a:pos x="38" y="30"/>
                  </a:cxn>
                  <a:cxn ang="0">
                    <a:pos x="44" y="30"/>
                  </a:cxn>
                  <a:cxn ang="0">
                    <a:pos x="52" y="30"/>
                  </a:cxn>
                  <a:cxn ang="0">
                    <a:pos x="60" y="30"/>
                  </a:cxn>
                  <a:cxn ang="0">
                    <a:pos x="66" y="30"/>
                  </a:cxn>
                  <a:cxn ang="0">
                    <a:pos x="74" y="30"/>
                  </a:cxn>
                  <a:cxn ang="0">
                    <a:pos x="80" y="30"/>
                  </a:cxn>
                  <a:cxn ang="0">
                    <a:pos x="88" y="28"/>
                  </a:cxn>
                  <a:cxn ang="0">
                    <a:pos x="94" y="28"/>
                  </a:cxn>
                  <a:cxn ang="0">
                    <a:pos x="102" y="26"/>
                  </a:cxn>
                  <a:cxn ang="0">
                    <a:pos x="108" y="26"/>
                  </a:cxn>
                  <a:cxn ang="0">
                    <a:pos x="114" y="24"/>
                  </a:cxn>
                  <a:cxn ang="0">
                    <a:pos x="120" y="22"/>
                  </a:cxn>
                  <a:cxn ang="0">
                    <a:pos x="124" y="20"/>
                  </a:cxn>
                  <a:cxn ang="0">
                    <a:pos x="130" y="18"/>
                  </a:cxn>
                  <a:cxn ang="0">
                    <a:pos x="136" y="16"/>
                  </a:cxn>
                  <a:cxn ang="0">
                    <a:pos x="140" y="14"/>
                  </a:cxn>
                  <a:cxn ang="0">
                    <a:pos x="146" y="12"/>
                  </a:cxn>
                  <a:cxn ang="0">
                    <a:pos x="144" y="8"/>
                  </a:cxn>
                  <a:cxn ang="0">
                    <a:pos x="136" y="6"/>
                  </a:cxn>
                  <a:cxn ang="0">
                    <a:pos x="128" y="4"/>
                  </a:cxn>
                  <a:cxn ang="0">
                    <a:pos x="120" y="2"/>
                  </a:cxn>
                  <a:cxn ang="0">
                    <a:pos x="110" y="2"/>
                  </a:cxn>
                  <a:cxn ang="0">
                    <a:pos x="100" y="0"/>
                  </a:cxn>
                  <a:cxn ang="0">
                    <a:pos x="90" y="0"/>
                  </a:cxn>
                  <a:cxn ang="0">
                    <a:pos x="80" y="0"/>
                  </a:cxn>
                  <a:cxn ang="0">
                    <a:pos x="68" y="2"/>
                  </a:cxn>
                  <a:cxn ang="0">
                    <a:pos x="58" y="2"/>
                  </a:cxn>
                  <a:cxn ang="0">
                    <a:pos x="48" y="4"/>
                  </a:cxn>
                  <a:cxn ang="0">
                    <a:pos x="38" y="6"/>
                  </a:cxn>
                  <a:cxn ang="0">
                    <a:pos x="28" y="8"/>
                  </a:cxn>
                  <a:cxn ang="0">
                    <a:pos x="20" y="12"/>
                  </a:cxn>
                  <a:cxn ang="0">
                    <a:pos x="10" y="14"/>
                  </a:cxn>
                  <a:cxn ang="0">
                    <a:pos x="4" y="18"/>
                  </a:cxn>
                  <a:cxn ang="0">
                    <a:pos x="0" y="20"/>
                  </a:cxn>
                </a:cxnLst>
                <a:rect l="0" t="0" r="r" b="b"/>
                <a:pathLst>
                  <a:path w="148" h="30">
                    <a:moveTo>
                      <a:pt x="0" y="20"/>
                    </a:moveTo>
                    <a:lnTo>
                      <a:pt x="2" y="20"/>
                    </a:lnTo>
                    <a:lnTo>
                      <a:pt x="4" y="22"/>
                    </a:lnTo>
                    <a:lnTo>
                      <a:pt x="8" y="22"/>
                    </a:lnTo>
                    <a:lnTo>
                      <a:pt x="10" y="24"/>
                    </a:lnTo>
                    <a:lnTo>
                      <a:pt x="14" y="24"/>
                    </a:lnTo>
                    <a:lnTo>
                      <a:pt x="16" y="26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6" y="28"/>
                    </a:lnTo>
                    <a:lnTo>
                      <a:pt x="28" y="28"/>
                    </a:lnTo>
                    <a:lnTo>
                      <a:pt x="32" y="28"/>
                    </a:lnTo>
                    <a:lnTo>
                      <a:pt x="34" y="28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4" y="30"/>
                    </a:lnTo>
                    <a:lnTo>
                      <a:pt x="48" y="30"/>
                    </a:lnTo>
                    <a:lnTo>
                      <a:pt x="52" y="30"/>
                    </a:lnTo>
                    <a:lnTo>
                      <a:pt x="56" y="30"/>
                    </a:lnTo>
                    <a:lnTo>
                      <a:pt x="60" y="30"/>
                    </a:lnTo>
                    <a:lnTo>
                      <a:pt x="62" y="30"/>
                    </a:lnTo>
                    <a:lnTo>
                      <a:pt x="66" y="30"/>
                    </a:lnTo>
                    <a:lnTo>
                      <a:pt x="70" y="30"/>
                    </a:lnTo>
                    <a:lnTo>
                      <a:pt x="74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4" y="30"/>
                    </a:lnTo>
                    <a:lnTo>
                      <a:pt x="88" y="28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8" y="28"/>
                    </a:lnTo>
                    <a:lnTo>
                      <a:pt x="102" y="26"/>
                    </a:lnTo>
                    <a:lnTo>
                      <a:pt x="104" y="26"/>
                    </a:lnTo>
                    <a:lnTo>
                      <a:pt x="108" y="26"/>
                    </a:lnTo>
                    <a:lnTo>
                      <a:pt x="110" y="24"/>
                    </a:lnTo>
                    <a:lnTo>
                      <a:pt x="114" y="24"/>
                    </a:lnTo>
                    <a:lnTo>
                      <a:pt x="116" y="24"/>
                    </a:lnTo>
                    <a:lnTo>
                      <a:pt x="120" y="22"/>
                    </a:lnTo>
                    <a:lnTo>
                      <a:pt x="122" y="22"/>
                    </a:lnTo>
                    <a:lnTo>
                      <a:pt x="124" y="20"/>
                    </a:lnTo>
                    <a:lnTo>
                      <a:pt x="128" y="20"/>
                    </a:lnTo>
                    <a:lnTo>
                      <a:pt x="130" y="18"/>
                    </a:lnTo>
                    <a:lnTo>
                      <a:pt x="134" y="18"/>
                    </a:lnTo>
                    <a:lnTo>
                      <a:pt x="136" y="16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4" y="12"/>
                    </a:lnTo>
                    <a:lnTo>
                      <a:pt x="146" y="12"/>
                    </a:lnTo>
                    <a:lnTo>
                      <a:pt x="148" y="10"/>
                    </a:lnTo>
                    <a:lnTo>
                      <a:pt x="144" y="8"/>
                    </a:lnTo>
                    <a:lnTo>
                      <a:pt x="140" y="8"/>
                    </a:lnTo>
                    <a:lnTo>
                      <a:pt x="136" y="6"/>
                    </a:lnTo>
                    <a:lnTo>
                      <a:pt x="132" y="6"/>
                    </a:lnTo>
                    <a:lnTo>
                      <a:pt x="128" y="4"/>
                    </a:lnTo>
                    <a:lnTo>
                      <a:pt x="124" y="4"/>
                    </a:lnTo>
                    <a:lnTo>
                      <a:pt x="120" y="2"/>
                    </a:lnTo>
                    <a:lnTo>
                      <a:pt x="114" y="2"/>
                    </a:lnTo>
                    <a:lnTo>
                      <a:pt x="110" y="2"/>
                    </a:lnTo>
                    <a:lnTo>
                      <a:pt x="104" y="2"/>
                    </a:lnTo>
                    <a:lnTo>
                      <a:pt x="100" y="0"/>
                    </a:lnTo>
                    <a:lnTo>
                      <a:pt x="94" y="0"/>
                    </a:lnTo>
                    <a:lnTo>
                      <a:pt x="90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4" y="0"/>
                    </a:lnTo>
                    <a:lnTo>
                      <a:pt x="68" y="2"/>
                    </a:lnTo>
                    <a:lnTo>
                      <a:pt x="64" y="2"/>
                    </a:lnTo>
                    <a:lnTo>
                      <a:pt x="58" y="2"/>
                    </a:lnTo>
                    <a:lnTo>
                      <a:pt x="52" y="4"/>
                    </a:lnTo>
                    <a:lnTo>
                      <a:pt x="48" y="4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2" y="8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0" y="14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9523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2" name="Freeform 50"/>
              <p:cNvSpPr>
                <a:spLocks/>
              </p:cNvSpPr>
              <p:nvPr/>
            </p:nvSpPr>
            <p:spPr bwMode="auto">
              <a:xfrm>
                <a:off x="2312800" y="1848877"/>
                <a:ext cx="154029" cy="5817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6" y="8"/>
                  </a:cxn>
                  <a:cxn ang="0">
                    <a:pos x="6" y="10"/>
                  </a:cxn>
                  <a:cxn ang="0">
                    <a:pos x="8" y="10"/>
                  </a:cxn>
                  <a:cxn ang="0">
                    <a:pos x="10" y="12"/>
                  </a:cxn>
                  <a:cxn ang="0">
                    <a:pos x="10" y="14"/>
                  </a:cxn>
                  <a:cxn ang="0">
                    <a:pos x="12" y="16"/>
                  </a:cxn>
                  <a:cxn ang="0">
                    <a:pos x="14" y="16"/>
                  </a:cxn>
                  <a:cxn ang="0">
                    <a:pos x="16" y="18"/>
                  </a:cxn>
                  <a:cxn ang="0">
                    <a:pos x="20" y="20"/>
                  </a:cxn>
                  <a:cxn ang="0">
                    <a:pos x="22" y="20"/>
                  </a:cxn>
                  <a:cxn ang="0">
                    <a:pos x="24" y="22"/>
                  </a:cxn>
                  <a:cxn ang="0">
                    <a:pos x="28" y="24"/>
                  </a:cxn>
                  <a:cxn ang="0">
                    <a:pos x="30" y="24"/>
                  </a:cxn>
                  <a:cxn ang="0">
                    <a:pos x="34" y="26"/>
                  </a:cxn>
                  <a:cxn ang="0">
                    <a:pos x="38" y="26"/>
                  </a:cxn>
                  <a:cxn ang="0">
                    <a:pos x="42" y="28"/>
                  </a:cxn>
                  <a:cxn ang="0">
                    <a:pos x="46" y="28"/>
                  </a:cxn>
                  <a:cxn ang="0">
                    <a:pos x="50" y="28"/>
                  </a:cxn>
                  <a:cxn ang="0">
                    <a:pos x="54" y="30"/>
                  </a:cxn>
                  <a:cxn ang="0">
                    <a:pos x="60" y="30"/>
                  </a:cxn>
                  <a:cxn ang="0">
                    <a:pos x="64" y="30"/>
                  </a:cxn>
                  <a:cxn ang="0">
                    <a:pos x="70" y="30"/>
                  </a:cxn>
                  <a:cxn ang="0">
                    <a:pos x="76" y="30"/>
                  </a:cxn>
                  <a:cxn ang="0">
                    <a:pos x="74" y="30"/>
                  </a:cxn>
                  <a:cxn ang="0">
                    <a:pos x="72" y="28"/>
                  </a:cxn>
                  <a:cxn ang="0">
                    <a:pos x="68" y="28"/>
                  </a:cxn>
                  <a:cxn ang="0">
                    <a:pos x="64" y="26"/>
                  </a:cxn>
                  <a:cxn ang="0">
                    <a:pos x="60" y="26"/>
                  </a:cxn>
                  <a:cxn ang="0">
                    <a:pos x="54" y="24"/>
                  </a:cxn>
                  <a:cxn ang="0">
                    <a:pos x="46" y="22"/>
                  </a:cxn>
                  <a:cxn ang="0">
                    <a:pos x="40" y="20"/>
                  </a:cxn>
                  <a:cxn ang="0">
                    <a:pos x="34" y="16"/>
                  </a:cxn>
                  <a:cxn ang="0">
                    <a:pos x="26" y="14"/>
                  </a:cxn>
                  <a:cxn ang="0">
                    <a:pos x="24" y="14"/>
                  </a:cxn>
                  <a:cxn ang="0">
                    <a:pos x="20" y="12"/>
                  </a:cxn>
                  <a:cxn ang="0">
                    <a:pos x="18" y="12"/>
                  </a:cxn>
                  <a:cxn ang="0">
                    <a:pos x="14" y="10"/>
                  </a:cxn>
                  <a:cxn ang="0">
                    <a:pos x="12" y="8"/>
                  </a:cxn>
                  <a:cxn ang="0">
                    <a:pos x="10" y="8"/>
                  </a:cxn>
                  <a:cxn ang="0">
                    <a:pos x="6" y="6"/>
                  </a:cxn>
                  <a:cxn ang="0">
                    <a:pos x="4" y="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6" h="30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6" y="18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4" y="22"/>
                    </a:lnTo>
                    <a:lnTo>
                      <a:pt x="28" y="24"/>
                    </a:lnTo>
                    <a:lnTo>
                      <a:pt x="30" y="24"/>
                    </a:lnTo>
                    <a:lnTo>
                      <a:pt x="34" y="26"/>
                    </a:lnTo>
                    <a:lnTo>
                      <a:pt x="38" y="26"/>
                    </a:lnTo>
                    <a:lnTo>
                      <a:pt x="42" y="28"/>
                    </a:lnTo>
                    <a:lnTo>
                      <a:pt x="46" y="28"/>
                    </a:lnTo>
                    <a:lnTo>
                      <a:pt x="50" y="28"/>
                    </a:lnTo>
                    <a:lnTo>
                      <a:pt x="54" y="30"/>
                    </a:lnTo>
                    <a:lnTo>
                      <a:pt x="60" y="30"/>
                    </a:lnTo>
                    <a:lnTo>
                      <a:pt x="64" y="30"/>
                    </a:lnTo>
                    <a:lnTo>
                      <a:pt x="70" y="30"/>
                    </a:lnTo>
                    <a:lnTo>
                      <a:pt x="76" y="30"/>
                    </a:lnTo>
                    <a:lnTo>
                      <a:pt x="74" y="30"/>
                    </a:lnTo>
                    <a:lnTo>
                      <a:pt x="72" y="28"/>
                    </a:lnTo>
                    <a:lnTo>
                      <a:pt x="68" y="28"/>
                    </a:lnTo>
                    <a:lnTo>
                      <a:pt x="64" y="26"/>
                    </a:lnTo>
                    <a:lnTo>
                      <a:pt x="60" y="26"/>
                    </a:lnTo>
                    <a:lnTo>
                      <a:pt x="54" y="24"/>
                    </a:lnTo>
                    <a:lnTo>
                      <a:pt x="46" y="22"/>
                    </a:lnTo>
                    <a:lnTo>
                      <a:pt x="40" y="20"/>
                    </a:lnTo>
                    <a:lnTo>
                      <a:pt x="34" y="16"/>
                    </a:lnTo>
                    <a:lnTo>
                      <a:pt x="26" y="14"/>
                    </a:lnTo>
                    <a:lnTo>
                      <a:pt x="24" y="14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3" name="Freeform 51"/>
              <p:cNvSpPr>
                <a:spLocks/>
              </p:cNvSpPr>
              <p:nvPr/>
            </p:nvSpPr>
            <p:spPr bwMode="auto">
              <a:xfrm>
                <a:off x="1595351" y="1856634"/>
                <a:ext cx="109441" cy="96961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54" y="2"/>
                  </a:cxn>
                  <a:cxn ang="0">
                    <a:pos x="54" y="4"/>
                  </a:cxn>
                  <a:cxn ang="0">
                    <a:pos x="54" y="6"/>
                  </a:cxn>
                  <a:cxn ang="0">
                    <a:pos x="54" y="6"/>
                  </a:cxn>
                  <a:cxn ang="0">
                    <a:pos x="54" y="8"/>
                  </a:cxn>
                  <a:cxn ang="0">
                    <a:pos x="54" y="10"/>
                  </a:cxn>
                  <a:cxn ang="0">
                    <a:pos x="52" y="12"/>
                  </a:cxn>
                  <a:cxn ang="0">
                    <a:pos x="52" y="14"/>
                  </a:cxn>
                  <a:cxn ang="0">
                    <a:pos x="52" y="16"/>
                  </a:cxn>
                  <a:cxn ang="0">
                    <a:pos x="50" y="16"/>
                  </a:cxn>
                  <a:cxn ang="0">
                    <a:pos x="50" y="18"/>
                  </a:cxn>
                  <a:cxn ang="0">
                    <a:pos x="48" y="20"/>
                  </a:cxn>
                  <a:cxn ang="0">
                    <a:pos x="46" y="24"/>
                  </a:cxn>
                  <a:cxn ang="0">
                    <a:pos x="44" y="26"/>
                  </a:cxn>
                  <a:cxn ang="0">
                    <a:pos x="42" y="28"/>
                  </a:cxn>
                  <a:cxn ang="0">
                    <a:pos x="40" y="30"/>
                  </a:cxn>
                  <a:cxn ang="0">
                    <a:pos x="38" y="32"/>
                  </a:cxn>
                  <a:cxn ang="0">
                    <a:pos x="36" y="34"/>
                  </a:cxn>
                  <a:cxn ang="0">
                    <a:pos x="34" y="36"/>
                  </a:cxn>
                  <a:cxn ang="0">
                    <a:pos x="30" y="38"/>
                  </a:cxn>
                  <a:cxn ang="0">
                    <a:pos x="26" y="40"/>
                  </a:cxn>
                  <a:cxn ang="0">
                    <a:pos x="24" y="42"/>
                  </a:cxn>
                  <a:cxn ang="0">
                    <a:pos x="20" y="44"/>
                  </a:cxn>
                  <a:cxn ang="0">
                    <a:pos x="14" y="46"/>
                  </a:cxn>
                  <a:cxn ang="0">
                    <a:pos x="10" y="48"/>
                  </a:cxn>
                  <a:cxn ang="0">
                    <a:pos x="6" y="50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2" y="50"/>
                  </a:cxn>
                  <a:cxn ang="0">
                    <a:pos x="6" y="48"/>
                  </a:cxn>
                  <a:cxn ang="0">
                    <a:pos x="8" y="44"/>
                  </a:cxn>
                  <a:cxn ang="0">
                    <a:pos x="12" y="42"/>
                  </a:cxn>
                  <a:cxn ang="0">
                    <a:pos x="18" y="38"/>
                  </a:cxn>
                  <a:cxn ang="0">
                    <a:pos x="22" y="34"/>
                  </a:cxn>
                  <a:cxn ang="0">
                    <a:pos x="28" y="30"/>
                  </a:cxn>
                  <a:cxn ang="0">
                    <a:pos x="32" y="26"/>
                  </a:cxn>
                  <a:cxn ang="0">
                    <a:pos x="38" y="22"/>
                  </a:cxn>
                  <a:cxn ang="0">
                    <a:pos x="40" y="20"/>
                  </a:cxn>
                  <a:cxn ang="0">
                    <a:pos x="42" y="16"/>
                  </a:cxn>
                  <a:cxn ang="0">
                    <a:pos x="44" y="14"/>
                  </a:cxn>
                  <a:cxn ang="0">
                    <a:pos x="46" y="12"/>
                  </a:cxn>
                  <a:cxn ang="0">
                    <a:pos x="48" y="10"/>
                  </a:cxn>
                  <a:cxn ang="0">
                    <a:pos x="50" y="8"/>
                  </a:cxn>
                  <a:cxn ang="0">
                    <a:pos x="52" y="8"/>
                  </a:cxn>
                  <a:cxn ang="0">
                    <a:pos x="52" y="6"/>
                  </a:cxn>
                  <a:cxn ang="0">
                    <a:pos x="54" y="4"/>
                  </a:cxn>
                  <a:cxn ang="0">
                    <a:pos x="54" y="2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54" h="50">
                    <a:moveTo>
                      <a:pt x="54" y="0"/>
                    </a:moveTo>
                    <a:lnTo>
                      <a:pt x="54" y="0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0" y="16"/>
                    </a:lnTo>
                    <a:lnTo>
                      <a:pt x="50" y="18"/>
                    </a:lnTo>
                    <a:lnTo>
                      <a:pt x="48" y="20"/>
                    </a:lnTo>
                    <a:lnTo>
                      <a:pt x="46" y="24"/>
                    </a:lnTo>
                    <a:lnTo>
                      <a:pt x="44" y="26"/>
                    </a:lnTo>
                    <a:lnTo>
                      <a:pt x="42" y="28"/>
                    </a:lnTo>
                    <a:lnTo>
                      <a:pt x="40" y="30"/>
                    </a:lnTo>
                    <a:lnTo>
                      <a:pt x="38" y="32"/>
                    </a:lnTo>
                    <a:lnTo>
                      <a:pt x="36" y="34"/>
                    </a:lnTo>
                    <a:lnTo>
                      <a:pt x="34" y="36"/>
                    </a:lnTo>
                    <a:lnTo>
                      <a:pt x="30" y="38"/>
                    </a:lnTo>
                    <a:lnTo>
                      <a:pt x="26" y="40"/>
                    </a:lnTo>
                    <a:lnTo>
                      <a:pt x="24" y="42"/>
                    </a:lnTo>
                    <a:lnTo>
                      <a:pt x="20" y="44"/>
                    </a:lnTo>
                    <a:lnTo>
                      <a:pt x="14" y="46"/>
                    </a:lnTo>
                    <a:lnTo>
                      <a:pt x="10" y="48"/>
                    </a:lnTo>
                    <a:lnTo>
                      <a:pt x="6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6" y="48"/>
                    </a:lnTo>
                    <a:lnTo>
                      <a:pt x="8" y="44"/>
                    </a:lnTo>
                    <a:lnTo>
                      <a:pt x="12" y="42"/>
                    </a:lnTo>
                    <a:lnTo>
                      <a:pt x="18" y="38"/>
                    </a:lnTo>
                    <a:lnTo>
                      <a:pt x="22" y="34"/>
                    </a:lnTo>
                    <a:lnTo>
                      <a:pt x="28" y="30"/>
                    </a:lnTo>
                    <a:lnTo>
                      <a:pt x="32" y="26"/>
                    </a:lnTo>
                    <a:lnTo>
                      <a:pt x="38" y="22"/>
                    </a:lnTo>
                    <a:lnTo>
                      <a:pt x="40" y="20"/>
                    </a:lnTo>
                    <a:lnTo>
                      <a:pt x="42" y="16"/>
                    </a:lnTo>
                    <a:lnTo>
                      <a:pt x="44" y="14"/>
                    </a:lnTo>
                    <a:lnTo>
                      <a:pt x="46" y="12"/>
                    </a:lnTo>
                    <a:lnTo>
                      <a:pt x="48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4" name="Freeform 52"/>
              <p:cNvSpPr>
                <a:spLocks/>
              </p:cNvSpPr>
              <p:nvPr/>
            </p:nvSpPr>
            <p:spPr bwMode="auto">
              <a:xfrm>
                <a:off x="1996636" y="2213450"/>
                <a:ext cx="60801" cy="19392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30" y="4"/>
                  </a:cxn>
                  <a:cxn ang="0">
                    <a:pos x="28" y="6"/>
                  </a:cxn>
                  <a:cxn ang="0">
                    <a:pos x="26" y="6"/>
                  </a:cxn>
                  <a:cxn ang="0">
                    <a:pos x="24" y="8"/>
                  </a:cxn>
                  <a:cxn ang="0">
                    <a:pos x="22" y="8"/>
                  </a:cxn>
                  <a:cxn ang="0">
                    <a:pos x="20" y="8"/>
                  </a:cxn>
                  <a:cxn ang="0">
                    <a:pos x="18" y="10"/>
                  </a:cxn>
                  <a:cxn ang="0">
                    <a:pos x="14" y="10"/>
                  </a:cxn>
                  <a:cxn ang="0">
                    <a:pos x="12" y="10"/>
                  </a:cxn>
                  <a:cxn ang="0">
                    <a:pos x="8" y="10"/>
                  </a:cxn>
                  <a:cxn ang="0">
                    <a:pos x="6" y="8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4" y="0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2" y="0"/>
                  </a:cxn>
                  <a:cxn ang="0">
                    <a:pos x="24" y="0"/>
                  </a:cxn>
                  <a:cxn ang="0">
                    <a:pos x="26" y="0"/>
                  </a:cxn>
                  <a:cxn ang="0">
                    <a:pos x="28" y="0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30" y="4"/>
                  </a:cxn>
                </a:cxnLst>
                <a:rect l="0" t="0" r="r" b="b"/>
                <a:pathLst>
                  <a:path w="30" h="10">
                    <a:moveTo>
                      <a:pt x="30" y="4"/>
                    </a:move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6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EE965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5" name="Freeform 53"/>
              <p:cNvSpPr>
                <a:spLocks/>
              </p:cNvSpPr>
              <p:nvPr/>
            </p:nvSpPr>
            <p:spPr bwMode="auto">
              <a:xfrm>
                <a:off x="1295400" y="1329165"/>
                <a:ext cx="1406525" cy="511954"/>
              </a:xfrm>
              <a:custGeom>
                <a:avLst/>
                <a:gdLst/>
                <a:ahLst/>
                <a:cxnLst>
                  <a:cxn ang="0">
                    <a:pos x="64" y="18"/>
                  </a:cxn>
                  <a:cxn ang="0">
                    <a:pos x="94" y="14"/>
                  </a:cxn>
                  <a:cxn ang="0">
                    <a:pos x="126" y="8"/>
                  </a:cxn>
                  <a:cxn ang="0">
                    <a:pos x="156" y="4"/>
                  </a:cxn>
                  <a:cxn ang="0">
                    <a:pos x="188" y="4"/>
                  </a:cxn>
                  <a:cxn ang="0">
                    <a:pos x="218" y="8"/>
                  </a:cxn>
                  <a:cxn ang="0">
                    <a:pos x="248" y="16"/>
                  </a:cxn>
                  <a:cxn ang="0">
                    <a:pos x="278" y="24"/>
                  </a:cxn>
                  <a:cxn ang="0">
                    <a:pos x="308" y="32"/>
                  </a:cxn>
                  <a:cxn ang="0">
                    <a:pos x="324" y="34"/>
                  </a:cxn>
                  <a:cxn ang="0">
                    <a:pos x="340" y="34"/>
                  </a:cxn>
                  <a:cxn ang="0">
                    <a:pos x="358" y="34"/>
                  </a:cxn>
                  <a:cxn ang="0">
                    <a:pos x="376" y="32"/>
                  </a:cxn>
                  <a:cxn ang="0">
                    <a:pos x="394" y="30"/>
                  </a:cxn>
                  <a:cxn ang="0">
                    <a:pos x="422" y="22"/>
                  </a:cxn>
                  <a:cxn ang="0">
                    <a:pos x="450" y="12"/>
                  </a:cxn>
                  <a:cxn ang="0">
                    <a:pos x="480" y="6"/>
                  </a:cxn>
                  <a:cxn ang="0">
                    <a:pos x="510" y="0"/>
                  </a:cxn>
                  <a:cxn ang="0">
                    <a:pos x="540" y="2"/>
                  </a:cxn>
                  <a:cxn ang="0">
                    <a:pos x="572" y="4"/>
                  </a:cxn>
                  <a:cxn ang="0">
                    <a:pos x="602" y="10"/>
                  </a:cxn>
                  <a:cxn ang="0">
                    <a:pos x="634" y="14"/>
                  </a:cxn>
                  <a:cxn ang="0">
                    <a:pos x="664" y="14"/>
                  </a:cxn>
                  <a:cxn ang="0">
                    <a:pos x="684" y="24"/>
                  </a:cxn>
                  <a:cxn ang="0">
                    <a:pos x="694" y="44"/>
                  </a:cxn>
                  <a:cxn ang="0">
                    <a:pos x="690" y="74"/>
                  </a:cxn>
                  <a:cxn ang="0">
                    <a:pos x="678" y="88"/>
                  </a:cxn>
                  <a:cxn ang="0">
                    <a:pos x="672" y="106"/>
                  </a:cxn>
                  <a:cxn ang="0">
                    <a:pos x="670" y="140"/>
                  </a:cxn>
                  <a:cxn ang="0">
                    <a:pos x="666" y="176"/>
                  </a:cxn>
                  <a:cxn ang="0">
                    <a:pos x="656" y="210"/>
                  </a:cxn>
                  <a:cxn ang="0">
                    <a:pos x="636" y="238"/>
                  </a:cxn>
                  <a:cxn ang="0">
                    <a:pos x="608" y="250"/>
                  </a:cxn>
                  <a:cxn ang="0">
                    <a:pos x="570" y="258"/>
                  </a:cxn>
                  <a:cxn ang="0">
                    <a:pos x="524" y="260"/>
                  </a:cxn>
                  <a:cxn ang="0">
                    <a:pos x="482" y="258"/>
                  </a:cxn>
                  <a:cxn ang="0">
                    <a:pos x="448" y="248"/>
                  </a:cxn>
                  <a:cxn ang="0">
                    <a:pos x="420" y="230"/>
                  </a:cxn>
                  <a:cxn ang="0">
                    <a:pos x="398" y="206"/>
                  </a:cxn>
                  <a:cxn ang="0">
                    <a:pos x="382" y="174"/>
                  </a:cxn>
                  <a:cxn ang="0">
                    <a:pos x="372" y="142"/>
                  </a:cxn>
                  <a:cxn ang="0">
                    <a:pos x="360" y="106"/>
                  </a:cxn>
                  <a:cxn ang="0">
                    <a:pos x="350" y="88"/>
                  </a:cxn>
                  <a:cxn ang="0">
                    <a:pos x="344" y="90"/>
                  </a:cxn>
                  <a:cxn ang="0">
                    <a:pos x="334" y="110"/>
                  </a:cxn>
                  <a:cxn ang="0">
                    <a:pos x="322" y="148"/>
                  </a:cxn>
                  <a:cxn ang="0">
                    <a:pos x="310" y="180"/>
                  </a:cxn>
                  <a:cxn ang="0">
                    <a:pos x="296" y="210"/>
                  </a:cxn>
                  <a:cxn ang="0">
                    <a:pos x="274" y="236"/>
                  </a:cxn>
                  <a:cxn ang="0">
                    <a:pos x="246" y="252"/>
                  </a:cxn>
                  <a:cxn ang="0">
                    <a:pos x="210" y="260"/>
                  </a:cxn>
                  <a:cxn ang="0">
                    <a:pos x="166" y="264"/>
                  </a:cxn>
                  <a:cxn ang="0">
                    <a:pos x="122" y="262"/>
                  </a:cxn>
                  <a:cxn ang="0">
                    <a:pos x="84" y="254"/>
                  </a:cxn>
                  <a:cxn ang="0">
                    <a:pos x="56" y="240"/>
                  </a:cxn>
                  <a:cxn ang="0">
                    <a:pos x="38" y="212"/>
                  </a:cxn>
                  <a:cxn ang="0">
                    <a:pos x="28" y="178"/>
                  </a:cxn>
                  <a:cxn ang="0">
                    <a:pos x="26" y="142"/>
                  </a:cxn>
                  <a:cxn ang="0">
                    <a:pos x="24" y="106"/>
                  </a:cxn>
                  <a:cxn ang="0">
                    <a:pos x="8" y="88"/>
                  </a:cxn>
                  <a:cxn ang="0">
                    <a:pos x="0" y="46"/>
                  </a:cxn>
                  <a:cxn ang="0">
                    <a:pos x="12" y="28"/>
                  </a:cxn>
                  <a:cxn ang="0">
                    <a:pos x="32" y="20"/>
                  </a:cxn>
                </a:cxnLst>
                <a:rect l="0" t="0" r="r" b="b"/>
                <a:pathLst>
                  <a:path w="694" h="264">
                    <a:moveTo>
                      <a:pt x="38" y="20"/>
                    </a:moveTo>
                    <a:lnTo>
                      <a:pt x="42" y="20"/>
                    </a:lnTo>
                    <a:lnTo>
                      <a:pt x="46" y="20"/>
                    </a:lnTo>
                    <a:lnTo>
                      <a:pt x="50" y="20"/>
                    </a:lnTo>
                    <a:lnTo>
                      <a:pt x="56" y="20"/>
                    </a:lnTo>
                    <a:lnTo>
                      <a:pt x="60" y="18"/>
                    </a:lnTo>
                    <a:lnTo>
                      <a:pt x="64" y="18"/>
                    </a:lnTo>
                    <a:lnTo>
                      <a:pt x="68" y="18"/>
                    </a:lnTo>
                    <a:lnTo>
                      <a:pt x="74" y="18"/>
                    </a:lnTo>
                    <a:lnTo>
                      <a:pt x="78" y="16"/>
                    </a:lnTo>
                    <a:lnTo>
                      <a:pt x="82" y="16"/>
                    </a:lnTo>
                    <a:lnTo>
                      <a:pt x="86" y="16"/>
                    </a:lnTo>
                    <a:lnTo>
                      <a:pt x="90" y="14"/>
                    </a:lnTo>
                    <a:lnTo>
                      <a:pt x="94" y="14"/>
                    </a:lnTo>
                    <a:lnTo>
                      <a:pt x="100" y="12"/>
                    </a:lnTo>
                    <a:lnTo>
                      <a:pt x="104" y="12"/>
                    </a:lnTo>
                    <a:lnTo>
                      <a:pt x="108" y="12"/>
                    </a:lnTo>
                    <a:lnTo>
                      <a:pt x="112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6" y="8"/>
                    </a:lnTo>
                    <a:lnTo>
                      <a:pt x="130" y="8"/>
                    </a:lnTo>
                    <a:lnTo>
                      <a:pt x="134" y="8"/>
                    </a:lnTo>
                    <a:lnTo>
                      <a:pt x="138" y="6"/>
                    </a:lnTo>
                    <a:lnTo>
                      <a:pt x="144" y="6"/>
                    </a:lnTo>
                    <a:lnTo>
                      <a:pt x="148" y="6"/>
                    </a:lnTo>
                    <a:lnTo>
                      <a:pt x="152" y="6"/>
                    </a:lnTo>
                    <a:lnTo>
                      <a:pt x="156" y="4"/>
                    </a:lnTo>
                    <a:lnTo>
                      <a:pt x="162" y="4"/>
                    </a:lnTo>
                    <a:lnTo>
                      <a:pt x="166" y="4"/>
                    </a:lnTo>
                    <a:lnTo>
                      <a:pt x="170" y="4"/>
                    </a:lnTo>
                    <a:lnTo>
                      <a:pt x="176" y="4"/>
                    </a:lnTo>
                    <a:lnTo>
                      <a:pt x="180" y="4"/>
                    </a:lnTo>
                    <a:lnTo>
                      <a:pt x="184" y="4"/>
                    </a:lnTo>
                    <a:lnTo>
                      <a:pt x="188" y="4"/>
                    </a:lnTo>
                    <a:lnTo>
                      <a:pt x="192" y="4"/>
                    </a:lnTo>
                    <a:lnTo>
                      <a:pt x="196" y="6"/>
                    </a:lnTo>
                    <a:lnTo>
                      <a:pt x="200" y="6"/>
                    </a:lnTo>
                    <a:lnTo>
                      <a:pt x="204" y="6"/>
                    </a:lnTo>
                    <a:lnTo>
                      <a:pt x="208" y="8"/>
                    </a:lnTo>
                    <a:lnTo>
                      <a:pt x="214" y="8"/>
                    </a:lnTo>
                    <a:lnTo>
                      <a:pt x="218" y="8"/>
                    </a:lnTo>
                    <a:lnTo>
                      <a:pt x="222" y="10"/>
                    </a:lnTo>
                    <a:lnTo>
                      <a:pt x="226" y="10"/>
                    </a:lnTo>
                    <a:lnTo>
                      <a:pt x="230" y="12"/>
                    </a:lnTo>
                    <a:lnTo>
                      <a:pt x="236" y="14"/>
                    </a:lnTo>
                    <a:lnTo>
                      <a:pt x="240" y="14"/>
                    </a:lnTo>
                    <a:lnTo>
                      <a:pt x="244" y="16"/>
                    </a:lnTo>
                    <a:lnTo>
                      <a:pt x="248" y="16"/>
                    </a:lnTo>
                    <a:lnTo>
                      <a:pt x="254" y="18"/>
                    </a:lnTo>
                    <a:lnTo>
                      <a:pt x="258" y="20"/>
                    </a:lnTo>
                    <a:lnTo>
                      <a:pt x="262" y="20"/>
                    </a:lnTo>
                    <a:lnTo>
                      <a:pt x="266" y="22"/>
                    </a:lnTo>
                    <a:lnTo>
                      <a:pt x="270" y="22"/>
                    </a:lnTo>
                    <a:lnTo>
                      <a:pt x="274" y="24"/>
                    </a:lnTo>
                    <a:lnTo>
                      <a:pt x="278" y="24"/>
                    </a:lnTo>
                    <a:lnTo>
                      <a:pt x="284" y="26"/>
                    </a:lnTo>
                    <a:lnTo>
                      <a:pt x="288" y="28"/>
                    </a:lnTo>
                    <a:lnTo>
                      <a:pt x="292" y="28"/>
                    </a:lnTo>
                    <a:lnTo>
                      <a:pt x="296" y="30"/>
                    </a:lnTo>
                    <a:lnTo>
                      <a:pt x="300" y="30"/>
                    </a:lnTo>
                    <a:lnTo>
                      <a:pt x="304" y="30"/>
                    </a:lnTo>
                    <a:lnTo>
                      <a:pt x="308" y="32"/>
                    </a:lnTo>
                    <a:lnTo>
                      <a:pt x="312" y="32"/>
                    </a:lnTo>
                    <a:lnTo>
                      <a:pt x="314" y="32"/>
                    </a:lnTo>
                    <a:lnTo>
                      <a:pt x="316" y="32"/>
                    </a:lnTo>
                    <a:lnTo>
                      <a:pt x="318" y="34"/>
                    </a:lnTo>
                    <a:lnTo>
                      <a:pt x="320" y="34"/>
                    </a:lnTo>
                    <a:lnTo>
                      <a:pt x="322" y="34"/>
                    </a:lnTo>
                    <a:lnTo>
                      <a:pt x="324" y="34"/>
                    </a:lnTo>
                    <a:lnTo>
                      <a:pt x="326" y="34"/>
                    </a:lnTo>
                    <a:lnTo>
                      <a:pt x="328" y="34"/>
                    </a:lnTo>
                    <a:lnTo>
                      <a:pt x="332" y="34"/>
                    </a:lnTo>
                    <a:lnTo>
                      <a:pt x="334" y="34"/>
                    </a:lnTo>
                    <a:lnTo>
                      <a:pt x="336" y="34"/>
                    </a:lnTo>
                    <a:lnTo>
                      <a:pt x="338" y="34"/>
                    </a:lnTo>
                    <a:lnTo>
                      <a:pt x="340" y="34"/>
                    </a:lnTo>
                    <a:lnTo>
                      <a:pt x="344" y="34"/>
                    </a:lnTo>
                    <a:lnTo>
                      <a:pt x="346" y="34"/>
                    </a:lnTo>
                    <a:lnTo>
                      <a:pt x="348" y="34"/>
                    </a:lnTo>
                    <a:lnTo>
                      <a:pt x="352" y="34"/>
                    </a:lnTo>
                    <a:lnTo>
                      <a:pt x="354" y="34"/>
                    </a:lnTo>
                    <a:lnTo>
                      <a:pt x="356" y="34"/>
                    </a:lnTo>
                    <a:lnTo>
                      <a:pt x="358" y="34"/>
                    </a:lnTo>
                    <a:lnTo>
                      <a:pt x="360" y="34"/>
                    </a:lnTo>
                    <a:lnTo>
                      <a:pt x="364" y="34"/>
                    </a:lnTo>
                    <a:lnTo>
                      <a:pt x="366" y="34"/>
                    </a:lnTo>
                    <a:lnTo>
                      <a:pt x="368" y="34"/>
                    </a:lnTo>
                    <a:lnTo>
                      <a:pt x="370" y="34"/>
                    </a:lnTo>
                    <a:lnTo>
                      <a:pt x="372" y="32"/>
                    </a:lnTo>
                    <a:lnTo>
                      <a:pt x="376" y="32"/>
                    </a:lnTo>
                    <a:lnTo>
                      <a:pt x="378" y="32"/>
                    </a:lnTo>
                    <a:lnTo>
                      <a:pt x="380" y="32"/>
                    </a:lnTo>
                    <a:lnTo>
                      <a:pt x="382" y="32"/>
                    </a:lnTo>
                    <a:lnTo>
                      <a:pt x="384" y="32"/>
                    </a:lnTo>
                    <a:lnTo>
                      <a:pt x="386" y="30"/>
                    </a:lnTo>
                    <a:lnTo>
                      <a:pt x="390" y="30"/>
                    </a:lnTo>
                    <a:lnTo>
                      <a:pt x="394" y="30"/>
                    </a:lnTo>
                    <a:lnTo>
                      <a:pt x="398" y="28"/>
                    </a:lnTo>
                    <a:lnTo>
                      <a:pt x="400" y="28"/>
                    </a:lnTo>
                    <a:lnTo>
                      <a:pt x="404" y="26"/>
                    </a:lnTo>
                    <a:lnTo>
                      <a:pt x="408" y="26"/>
                    </a:lnTo>
                    <a:lnTo>
                      <a:pt x="412" y="24"/>
                    </a:lnTo>
                    <a:lnTo>
                      <a:pt x="418" y="22"/>
                    </a:lnTo>
                    <a:lnTo>
                      <a:pt x="422" y="22"/>
                    </a:lnTo>
                    <a:lnTo>
                      <a:pt x="426" y="20"/>
                    </a:lnTo>
                    <a:lnTo>
                      <a:pt x="430" y="20"/>
                    </a:lnTo>
                    <a:lnTo>
                      <a:pt x="434" y="18"/>
                    </a:lnTo>
                    <a:lnTo>
                      <a:pt x="438" y="16"/>
                    </a:lnTo>
                    <a:lnTo>
                      <a:pt x="442" y="16"/>
                    </a:lnTo>
                    <a:lnTo>
                      <a:pt x="446" y="14"/>
                    </a:lnTo>
                    <a:lnTo>
                      <a:pt x="450" y="12"/>
                    </a:lnTo>
                    <a:lnTo>
                      <a:pt x="456" y="12"/>
                    </a:lnTo>
                    <a:lnTo>
                      <a:pt x="460" y="10"/>
                    </a:lnTo>
                    <a:lnTo>
                      <a:pt x="464" y="10"/>
                    </a:lnTo>
                    <a:lnTo>
                      <a:pt x="468" y="8"/>
                    </a:lnTo>
                    <a:lnTo>
                      <a:pt x="472" y="8"/>
                    </a:lnTo>
                    <a:lnTo>
                      <a:pt x="476" y="6"/>
                    </a:lnTo>
                    <a:lnTo>
                      <a:pt x="480" y="6"/>
                    </a:lnTo>
                    <a:lnTo>
                      <a:pt x="484" y="4"/>
                    </a:lnTo>
                    <a:lnTo>
                      <a:pt x="488" y="4"/>
                    </a:lnTo>
                    <a:lnTo>
                      <a:pt x="494" y="2"/>
                    </a:lnTo>
                    <a:lnTo>
                      <a:pt x="498" y="2"/>
                    </a:lnTo>
                    <a:lnTo>
                      <a:pt x="502" y="2"/>
                    </a:lnTo>
                    <a:lnTo>
                      <a:pt x="506" y="2"/>
                    </a:lnTo>
                    <a:lnTo>
                      <a:pt x="510" y="0"/>
                    </a:lnTo>
                    <a:lnTo>
                      <a:pt x="514" y="0"/>
                    </a:lnTo>
                    <a:lnTo>
                      <a:pt x="518" y="0"/>
                    </a:lnTo>
                    <a:lnTo>
                      <a:pt x="522" y="0"/>
                    </a:lnTo>
                    <a:lnTo>
                      <a:pt x="526" y="0"/>
                    </a:lnTo>
                    <a:lnTo>
                      <a:pt x="532" y="0"/>
                    </a:lnTo>
                    <a:lnTo>
                      <a:pt x="536" y="2"/>
                    </a:lnTo>
                    <a:lnTo>
                      <a:pt x="540" y="2"/>
                    </a:lnTo>
                    <a:lnTo>
                      <a:pt x="544" y="2"/>
                    </a:lnTo>
                    <a:lnTo>
                      <a:pt x="550" y="2"/>
                    </a:lnTo>
                    <a:lnTo>
                      <a:pt x="554" y="2"/>
                    </a:lnTo>
                    <a:lnTo>
                      <a:pt x="558" y="4"/>
                    </a:lnTo>
                    <a:lnTo>
                      <a:pt x="562" y="4"/>
                    </a:lnTo>
                    <a:lnTo>
                      <a:pt x="568" y="4"/>
                    </a:lnTo>
                    <a:lnTo>
                      <a:pt x="572" y="4"/>
                    </a:lnTo>
                    <a:lnTo>
                      <a:pt x="576" y="6"/>
                    </a:lnTo>
                    <a:lnTo>
                      <a:pt x="580" y="6"/>
                    </a:lnTo>
                    <a:lnTo>
                      <a:pt x="584" y="6"/>
                    </a:lnTo>
                    <a:lnTo>
                      <a:pt x="590" y="8"/>
                    </a:lnTo>
                    <a:lnTo>
                      <a:pt x="594" y="8"/>
                    </a:lnTo>
                    <a:lnTo>
                      <a:pt x="598" y="8"/>
                    </a:lnTo>
                    <a:lnTo>
                      <a:pt x="602" y="10"/>
                    </a:lnTo>
                    <a:lnTo>
                      <a:pt x="606" y="10"/>
                    </a:lnTo>
                    <a:lnTo>
                      <a:pt x="612" y="10"/>
                    </a:lnTo>
                    <a:lnTo>
                      <a:pt x="616" y="12"/>
                    </a:lnTo>
                    <a:lnTo>
                      <a:pt x="620" y="12"/>
                    </a:lnTo>
                    <a:lnTo>
                      <a:pt x="624" y="12"/>
                    </a:lnTo>
                    <a:lnTo>
                      <a:pt x="628" y="12"/>
                    </a:lnTo>
                    <a:lnTo>
                      <a:pt x="634" y="14"/>
                    </a:lnTo>
                    <a:lnTo>
                      <a:pt x="638" y="14"/>
                    </a:lnTo>
                    <a:lnTo>
                      <a:pt x="642" y="14"/>
                    </a:lnTo>
                    <a:lnTo>
                      <a:pt x="646" y="14"/>
                    </a:lnTo>
                    <a:lnTo>
                      <a:pt x="652" y="14"/>
                    </a:lnTo>
                    <a:lnTo>
                      <a:pt x="656" y="14"/>
                    </a:lnTo>
                    <a:lnTo>
                      <a:pt x="660" y="14"/>
                    </a:lnTo>
                    <a:lnTo>
                      <a:pt x="664" y="14"/>
                    </a:lnTo>
                    <a:lnTo>
                      <a:pt x="666" y="14"/>
                    </a:lnTo>
                    <a:lnTo>
                      <a:pt x="670" y="16"/>
                    </a:lnTo>
                    <a:lnTo>
                      <a:pt x="674" y="16"/>
                    </a:lnTo>
                    <a:lnTo>
                      <a:pt x="676" y="18"/>
                    </a:lnTo>
                    <a:lnTo>
                      <a:pt x="678" y="20"/>
                    </a:lnTo>
                    <a:lnTo>
                      <a:pt x="682" y="22"/>
                    </a:lnTo>
                    <a:lnTo>
                      <a:pt x="684" y="24"/>
                    </a:lnTo>
                    <a:lnTo>
                      <a:pt x="686" y="26"/>
                    </a:lnTo>
                    <a:lnTo>
                      <a:pt x="688" y="28"/>
                    </a:lnTo>
                    <a:lnTo>
                      <a:pt x="690" y="32"/>
                    </a:lnTo>
                    <a:lnTo>
                      <a:pt x="690" y="34"/>
                    </a:lnTo>
                    <a:lnTo>
                      <a:pt x="692" y="38"/>
                    </a:lnTo>
                    <a:lnTo>
                      <a:pt x="692" y="40"/>
                    </a:lnTo>
                    <a:lnTo>
                      <a:pt x="694" y="44"/>
                    </a:lnTo>
                    <a:lnTo>
                      <a:pt x="694" y="46"/>
                    </a:lnTo>
                    <a:lnTo>
                      <a:pt x="694" y="62"/>
                    </a:lnTo>
                    <a:lnTo>
                      <a:pt x="694" y="64"/>
                    </a:lnTo>
                    <a:lnTo>
                      <a:pt x="694" y="68"/>
                    </a:lnTo>
                    <a:lnTo>
                      <a:pt x="692" y="70"/>
                    </a:lnTo>
                    <a:lnTo>
                      <a:pt x="692" y="72"/>
                    </a:lnTo>
                    <a:lnTo>
                      <a:pt x="690" y="74"/>
                    </a:lnTo>
                    <a:lnTo>
                      <a:pt x="688" y="76"/>
                    </a:lnTo>
                    <a:lnTo>
                      <a:pt x="686" y="78"/>
                    </a:lnTo>
                    <a:lnTo>
                      <a:pt x="686" y="80"/>
                    </a:lnTo>
                    <a:lnTo>
                      <a:pt x="684" y="82"/>
                    </a:lnTo>
                    <a:lnTo>
                      <a:pt x="682" y="84"/>
                    </a:lnTo>
                    <a:lnTo>
                      <a:pt x="680" y="86"/>
                    </a:lnTo>
                    <a:lnTo>
                      <a:pt x="678" y="88"/>
                    </a:lnTo>
                    <a:lnTo>
                      <a:pt x="676" y="88"/>
                    </a:lnTo>
                    <a:lnTo>
                      <a:pt x="674" y="90"/>
                    </a:lnTo>
                    <a:lnTo>
                      <a:pt x="672" y="90"/>
                    </a:lnTo>
                    <a:lnTo>
                      <a:pt x="672" y="92"/>
                    </a:lnTo>
                    <a:lnTo>
                      <a:pt x="672" y="96"/>
                    </a:lnTo>
                    <a:lnTo>
                      <a:pt x="672" y="100"/>
                    </a:lnTo>
                    <a:lnTo>
                      <a:pt x="672" y="106"/>
                    </a:lnTo>
                    <a:lnTo>
                      <a:pt x="670" y="110"/>
                    </a:lnTo>
                    <a:lnTo>
                      <a:pt x="670" y="114"/>
                    </a:lnTo>
                    <a:lnTo>
                      <a:pt x="670" y="120"/>
                    </a:lnTo>
                    <a:lnTo>
                      <a:pt x="670" y="124"/>
                    </a:lnTo>
                    <a:lnTo>
                      <a:pt x="670" y="130"/>
                    </a:lnTo>
                    <a:lnTo>
                      <a:pt x="670" y="134"/>
                    </a:lnTo>
                    <a:lnTo>
                      <a:pt x="670" y="140"/>
                    </a:lnTo>
                    <a:lnTo>
                      <a:pt x="670" y="146"/>
                    </a:lnTo>
                    <a:lnTo>
                      <a:pt x="670" y="150"/>
                    </a:lnTo>
                    <a:lnTo>
                      <a:pt x="668" y="156"/>
                    </a:lnTo>
                    <a:lnTo>
                      <a:pt x="668" y="160"/>
                    </a:lnTo>
                    <a:lnTo>
                      <a:pt x="668" y="166"/>
                    </a:lnTo>
                    <a:lnTo>
                      <a:pt x="668" y="170"/>
                    </a:lnTo>
                    <a:lnTo>
                      <a:pt x="666" y="176"/>
                    </a:lnTo>
                    <a:lnTo>
                      <a:pt x="666" y="180"/>
                    </a:lnTo>
                    <a:lnTo>
                      <a:pt x="664" y="186"/>
                    </a:lnTo>
                    <a:lnTo>
                      <a:pt x="664" y="190"/>
                    </a:lnTo>
                    <a:lnTo>
                      <a:pt x="662" y="196"/>
                    </a:lnTo>
                    <a:lnTo>
                      <a:pt x="660" y="200"/>
                    </a:lnTo>
                    <a:lnTo>
                      <a:pt x="658" y="206"/>
                    </a:lnTo>
                    <a:lnTo>
                      <a:pt x="656" y="210"/>
                    </a:lnTo>
                    <a:lnTo>
                      <a:pt x="654" y="214"/>
                    </a:lnTo>
                    <a:lnTo>
                      <a:pt x="652" y="218"/>
                    </a:lnTo>
                    <a:lnTo>
                      <a:pt x="650" y="222"/>
                    </a:lnTo>
                    <a:lnTo>
                      <a:pt x="648" y="226"/>
                    </a:lnTo>
                    <a:lnTo>
                      <a:pt x="644" y="230"/>
                    </a:lnTo>
                    <a:lnTo>
                      <a:pt x="640" y="234"/>
                    </a:lnTo>
                    <a:lnTo>
                      <a:pt x="636" y="238"/>
                    </a:lnTo>
                    <a:lnTo>
                      <a:pt x="634" y="240"/>
                    </a:lnTo>
                    <a:lnTo>
                      <a:pt x="630" y="242"/>
                    </a:lnTo>
                    <a:lnTo>
                      <a:pt x="626" y="244"/>
                    </a:lnTo>
                    <a:lnTo>
                      <a:pt x="622" y="246"/>
                    </a:lnTo>
                    <a:lnTo>
                      <a:pt x="618" y="248"/>
                    </a:lnTo>
                    <a:lnTo>
                      <a:pt x="614" y="250"/>
                    </a:lnTo>
                    <a:lnTo>
                      <a:pt x="608" y="250"/>
                    </a:lnTo>
                    <a:lnTo>
                      <a:pt x="604" y="252"/>
                    </a:lnTo>
                    <a:lnTo>
                      <a:pt x="598" y="254"/>
                    </a:lnTo>
                    <a:lnTo>
                      <a:pt x="592" y="254"/>
                    </a:lnTo>
                    <a:lnTo>
                      <a:pt x="588" y="256"/>
                    </a:lnTo>
                    <a:lnTo>
                      <a:pt x="582" y="256"/>
                    </a:lnTo>
                    <a:lnTo>
                      <a:pt x="576" y="258"/>
                    </a:lnTo>
                    <a:lnTo>
                      <a:pt x="570" y="258"/>
                    </a:lnTo>
                    <a:lnTo>
                      <a:pt x="564" y="258"/>
                    </a:lnTo>
                    <a:lnTo>
                      <a:pt x="556" y="260"/>
                    </a:lnTo>
                    <a:lnTo>
                      <a:pt x="550" y="260"/>
                    </a:lnTo>
                    <a:lnTo>
                      <a:pt x="544" y="260"/>
                    </a:lnTo>
                    <a:lnTo>
                      <a:pt x="538" y="260"/>
                    </a:lnTo>
                    <a:lnTo>
                      <a:pt x="532" y="260"/>
                    </a:lnTo>
                    <a:lnTo>
                      <a:pt x="524" y="260"/>
                    </a:lnTo>
                    <a:lnTo>
                      <a:pt x="518" y="260"/>
                    </a:lnTo>
                    <a:lnTo>
                      <a:pt x="512" y="260"/>
                    </a:lnTo>
                    <a:lnTo>
                      <a:pt x="506" y="260"/>
                    </a:lnTo>
                    <a:lnTo>
                      <a:pt x="500" y="258"/>
                    </a:lnTo>
                    <a:lnTo>
                      <a:pt x="494" y="258"/>
                    </a:lnTo>
                    <a:lnTo>
                      <a:pt x="488" y="258"/>
                    </a:lnTo>
                    <a:lnTo>
                      <a:pt x="482" y="258"/>
                    </a:lnTo>
                    <a:lnTo>
                      <a:pt x="476" y="256"/>
                    </a:lnTo>
                    <a:lnTo>
                      <a:pt x="472" y="256"/>
                    </a:lnTo>
                    <a:lnTo>
                      <a:pt x="466" y="254"/>
                    </a:lnTo>
                    <a:lnTo>
                      <a:pt x="462" y="254"/>
                    </a:lnTo>
                    <a:lnTo>
                      <a:pt x="456" y="252"/>
                    </a:lnTo>
                    <a:lnTo>
                      <a:pt x="452" y="250"/>
                    </a:lnTo>
                    <a:lnTo>
                      <a:pt x="448" y="248"/>
                    </a:lnTo>
                    <a:lnTo>
                      <a:pt x="444" y="246"/>
                    </a:lnTo>
                    <a:lnTo>
                      <a:pt x="438" y="244"/>
                    </a:lnTo>
                    <a:lnTo>
                      <a:pt x="434" y="242"/>
                    </a:lnTo>
                    <a:lnTo>
                      <a:pt x="430" y="240"/>
                    </a:lnTo>
                    <a:lnTo>
                      <a:pt x="426" y="236"/>
                    </a:lnTo>
                    <a:lnTo>
                      <a:pt x="424" y="234"/>
                    </a:lnTo>
                    <a:lnTo>
                      <a:pt x="420" y="230"/>
                    </a:lnTo>
                    <a:lnTo>
                      <a:pt x="416" y="228"/>
                    </a:lnTo>
                    <a:lnTo>
                      <a:pt x="412" y="224"/>
                    </a:lnTo>
                    <a:lnTo>
                      <a:pt x="410" y="220"/>
                    </a:lnTo>
                    <a:lnTo>
                      <a:pt x="406" y="218"/>
                    </a:lnTo>
                    <a:lnTo>
                      <a:pt x="404" y="214"/>
                    </a:lnTo>
                    <a:lnTo>
                      <a:pt x="402" y="210"/>
                    </a:lnTo>
                    <a:lnTo>
                      <a:pt x="398" y="206"/>
                    </a:lnTo>
                    <a:lnTo>
                      <a:pt x="396" y="202"/>
                    </a:lnTo>
                    <a:lnTo>
                      <a:pt x="394" y="198"/>
                    </a:lnTo>
                    <a:lnTo>
                      <a:pt x="392" y="192"/>
                    </a:lnTo>
                    <a:lnTo>
                      <a:pt x="388" y="188"/>
                    </a:lnTo>
                    <a:lnTo>
                      <a:pt x="386" y="184"/>
                    </a:lnTo>
                    <a:lnTo>
                      <a:pt x="384" y="180"/>
                    </a:lnTo>
                    <a:lnTo>
                      <a:pt x="382" y="174"/>
                    </a:lnTo>
                    <a:lnTo>
                      <a:pt x="380" y="170"/>
                    </a:lnTo>
                    <a:lnTo>
                      <a:pt x="380" y="166"/>
                    </a:lnTo>
                    <a:lnTo>
                      <a:pt x="378" y="162"/>
                    </a:lnTo>
                    <a:lnTo>
                      <a:pt x="376" y="156"/>
                    </a:lnTo>
                    <a:lnTo>
                      <a:pt x="374" y="152"/>
                    </a:lnTo>
                    <a:lnTo>
                      <a:pt x="372" y="146"/>
                    </a:lnTo>
                    <a:lnTo>
                      <a:pt x="372" y="142"/>
                    </a:lnTo>
                    <a:lnTo>
                      <a:pt x="370" y="138"/>
                    </a:lnTo>
                    <a:lnTo>
                      <a:pt x="368" y="130"/>
                    </a:lnTo>
                    <a:lnTo>
                      <a:pt x="366" y="124"/>
                    </a:lnTo>
                    <a:lnTo>
                      <a:pt x="364" y="120"/>
                    </a:lnTo>
                    <a:lnTo>
                      <a:pt x="364" y="114"/>
                    </a:lnTo>
                    <a:lnTo>
                      <a:pt x="362" y="110"/>
                    </a:lnTo>
                    <a:lnTo>
                      <a:pt x="360" y="106"/>
                    </a:lnTo>
                    <a:lnTo>
                      <a:pt x="358" y="102"/>
                    </a:lnTo>
                    <a:lnTo>
                      <a:pt x="356" y="98"/>
                    </a:lnTo>
                    <a:lnTo>
                      <a:pt x="354" y="96"/>
                    </a:lnTo>
                    <a:lnTo>
                      <a:pt x="354" y="92"/>
                    </a:lnTo>
                    <a:lnTo>
                      <a:pt x="352" y="90"/>
                    </a:lnTo>
                    <a:lnTo>
                      <a:pt x="350" y="90"/>
                    </a:lnTo>
                    <a:lnTo>
                      <a:pt x="350" y="88"/>
                    </a:lnTo>
                    <a:lnTo>
                      <a:pt x="348" y="88"/>
                    </a:lnTo>
                    <a:lnTo>
                      <a:pt x="348" y="88"/>
                    </a:lnTo>
                    <a:lnTo>
                      <a:pt x="348" y="88"/>
                    </a:lnTo>
                    <a:lnTo>
                      <a:pt x="348" y="88"/>
                    </a:lnTo>
                    <a:lnTo>
                      <a:pt x="346" y="88"/>
                    </a:lnTo>
                    <a:lnTo>
                      <a:pt x="346" y="88"/>
                    </a:lnTo>
                    <a:lnTo>
                      <a:pt x="344" y="90"/>
                    </a:lnTo>
                    <a:lnTo>
                      <a:pt x="344" y="90"/>
                    </a:lnTo>
                    <a:lnTo>
                      <a:pt x="342" y="94"/>
                    </a:lnTo>
                    <a:lnTo>
                      <a:pt x="340" y="96"/>
                    </a:lnTo>
                    <a:lnTo>
                      <a:pt x="338" y="98"/>
                    </a:lnTo>
                    <a:lnTo>
                      <a:pt x="338" y="102"/>
                    </a:lnTo>
                    <a:lnTo>
                      <a:pt x="336" y="106"/>
                    </a:lnTo>
                    <a:lnTo>
                      <a:pt x="334" y="110"/>
                    </a:lnTo>
                    <a:lnTo>
                      <a:pt x="332" y="114"/>
                    </a:lnTo>
                    <a:lnTo>
                      <a:pt x="330" y="120"/>
                    </a:lnTo>
                    <a:lnTo>
                      <a:pt x="328" y="126"/>
                    </a:lnTo>
                    <a:lnTo>
                      <a:pt x="326" y="132"/>
                    </a:lnTo>
                    <a:lnTo>
                      <a:pt x="326" y="138"/>
                    </a:lnTo>
                    <a:lnTo>
                      <a:pt x="324" y="142"/>
                    </a:lnTo>
                    <a:lnTo>
                      <a:pt x="322" y="148"/>
                    </a:lnTo>
                    <a:lnTo>
                      <a:pt x="320" y="152"/>
                    </a:lnTo>
                    <a:lnTo>
                      <a:pt x="320" y="156"/>
                    </a:lnTo>
                    <a:lnTo>
                      <a:pt x="318" y="162"/>
                    </a:lnTo>
                    <a:lnTo>
                      <a:pt x="316" y="166"/>
                    </a:lnTo>
                    <a:lnTo>
                      <a:pt x="314" y="170"/>
                    </a:lnTo>
                    <a:lnTo>
                      <a:pt x="312" y="176"/>
                    </a:lnTo>
                    <a:lnTo>
                      <a:pt x="310" y="180"/>
                    </a:lnTo>
                    <a:lnTo>
                      <a:pt x="308" y="184"/>
                    </a:lnTo>
                    <a:lnTo>
                      <a:pt x="306" y="190"/>
                    </a:lnTo>
                    <a:lnTo>
                      <a:pt x="304" y="194"/>
                    </a:lnTo>
                    <a:lnTo>
                      <a:pt x="302" y="198"/>
                    </a:lnTo>
                    <a:lnTo>
                      <a:pt x="300" y="202"/>
                    </a:lnTo>
                    <a:lnTo>
                      <a:pt x="298" y="206"/>
                    </a:lnTo>
                    <a:lnTo>
                      <a:pt x="296" y="210"/>
                    </a:lnTo>
                    <a:lnTo>
                      <a:pt x="292" y="214"/>
                    </a:lnTo>
                    <a:lnTo>
                      <a:pt x="290" y="218"/>
                    </a:lnTo>
                    <a:lnTo>
                      <a:pt x="286" y="222"/>
                    </a:lnTo>
                    <a:lnTo>
                      <a:pt x="284" y="226"/>
                    </a:lnTo>
                    <a:lnTo>
                      <a:pt x="280" y="228"/>
                    </a:lnTo>
                    <a:lnTo>
                      <a:pt x="278" y="232"/>
                    </a:lnTo>
                    <a:lnTo>
                      <a:pt x="274" y="236"/>
                    </a:lnTo>
                    <a:lnTo>
                      <a:pt x="270" y="238"/>
                    </a:lnTo>
                    <a:lnTo>
                      <a:pt x="266" y="242"/>
                    </a:lnTo>
                    <a:lnTo>
                      <a:pt x="262" y="244"/>
                    </a:lnTo>
                    <a:lnTo>
                      <a:pt x="258" y="246"/>
                    </a:lnTo>
                    <a:lnTo>
                      <a:pt x="254" y="248"/>
                    </a:lnTo>
                    <a:lnTo>
                      <a:pt x="250" y="250"/>
                    </a:lnTo>
                    <a:lnTo>
                      <a:pt x="246" y="252"/>
                    </a:lnTo>
                    <a:lnTo>
                      <a:pt x="240" y="254"/>
                    </a:lnTo>
                    <a:lnTo>
                      <a:pt x="236" y="256"/>
                    </a:lnTo>
                    <a:lnTo>
                      <a:pt x="230" y="256"/>
                    </a:lnTo>
                    <a:lnTo>
                      <a:pt x="226" y="258"/>
                    </a:lnTo>
                    <a:lnTo>
                      <a:pt x="220" y="258"/>
                    </a:lnTo>
                    <a:lnTo>
                      <a:pt x="216" y="260"/>
                    </a:lnTo>
                    <a:lnTo>
                      <a:pt x="210" y="260"/>
                    </a:lnTo>
                    <a:lnTo>
                      <a:pt x="204" y="262"/>
                    </a:lnTo>
                    <a:lnTo>
                      <a:pt x="198" y="262"/>
                    </a:lnTo>
                    <a:lnTo>
                      <a:pt x="192" y="262"/>
                    </a:lnTo>
                    <a:lnTo>
                      <a:pt x="186" y="262"/>
                    </a:lnTo>
                    <a:lnTo>
                      <a:pt x="180" y="264"/>
                    </a:lnTo>
                    <a:lnTo>
                      <a:pt x="172" y="264"/>
                    </a:lnTo>
                    <a:lnTo>
                      <a:pt x="166" y="264"/>
                    </a:lnTo>
                    <a:lnTo>
                      <a:pt x="160" y="264"/>
                    </a:lnTo>
                    <a:lnTo>
                      <a:pt x="154" y="264"/>
                    </a:lnTo>
                    <a:lnTo>
                      <a:pt x="148" y="264"/>
                    </a:lnTo>
                    <a:lnTo>
                      <a:pt x="140" y="264"/>
                    </a:lnTo>
                    <a:lnTo>
                      <a:pt x="134" y="262"/>
                    </a:lnTo>
                    <a:lnTo>
                      <a:pt x="128" y="262"/>
                    </a:lnTo>
                    <a:lnTo>
                      <a:pt x="122" y="262"/>
                    </a:lnTo>
                    <a:lnTo>
                      <a:pt x="116" y="262"/>
                    </a:lnTo>
                    <a:lnTo>
                      <a:pt x="110" y="260"/>
                    </a:lnTo>
                    <a:lnTo>
                      <a:pt x="104" y="260"/>
                    </a:lnTo>
                    <a:lnTo>
                      <a:pt x="100" y="258"/>
                    </a:lnTo>
                    <a:lnTo>
                      <a:pt x="94" y="258"/>
                    </a:lnTo>
                    <a:lnTo>
                      <a:pt x="88" y="256"/>
                    </a:lnTo>
                    <a:lnTo>
                      <a:pt x="84" y="254"/>
                    </a:lnTo>
                    <a:lnTo>
                      <a:pt x="80" y="254"/>
                    </a:lnTo>
                    <a:lnTo>
                      <a:pt x="74" y="252"/>
                    </a:lnTo>
                    <a:lnTo>
                      <a:pt x="70" y="250"/>
                    </a:lnTo>
                    <a:lnTo>
                      <a:pt x="66" y="248"/>
                    </a:lnTo>
                    <a:lnTo>
                      <a:pt x="64" y="246"/>
                    </a:lnTo>
                    <a:lnTo>
                      <a:pt x="60" y="244"/>
                    </a:lnTo>
                    <a:lnTo>
                      <a:pt x="56" y="240"/>
                    </a:lnTo>
                    <a:lnTo>
                      <a:pt x="54" y="236"/>
                    </a:lnTo>
                    <a:lnTo>
                      <a:pt x="50" y="232"/>
                    </a:lnTo>
                    <a:lnTo>
                      <a:pt x="46" y="228"/>
                    </a:lnTo>
                    <a:lnTo>
                      <a:pt x="44" y="224"/>
                    </a:lnTo>
                    <a:lnTo>
                      <a:pt x="42" y="220"/>
                    </a:lnTo>
                    <a:lnTo>
                      <a:pt x="40" y="216"/>
                    </a:lnTo>
                    <a:lnTo>
                      <a:pt x="38" y="212"/>
                    </a:lnTo>
                    <a:lnTo>
                      <a:pt x="36" y="206"/>
                    </a:lnTo>
                    <a:lnTo>
                      <a:pt x="34" y="202"/>
                    </a:lnTo>
                    <a:lnTo>
                      <a:pt x="32" y="196"/>
                    </a:lnTo>
                    <a:lnTo>
                      <a:pt x="32" y="192"/>
                    </a:lnTo>
                    <a:lnTo>
                      <a:pt x="30" y="188"/>
                    </a:lnTo>
                    <a:lnTo>
                      <a:pt x="30" y="182"/>
                    </a:lnTo>
                    <a:lnTo>
                      <a:pt x="28" y="178"/>
                    </a:lnTo>
                    <a:lnTo>
                      <a:pt x="28" y="172"/>
                    </a:lnTo>
                    <a:lnTo>
                      <a:pt x="28" y="166"/>
                    </a:lnTo>
                    <a:lnTo>
                      <a:pt x="26" y="162"/>
                    </a:lnTo>
                    <a:lnTo>
                      <a:pt x="26" y="156"/>
                    </a:lnTo>
                    <a:lnTo>
                      <a:pt x="26" y="152"/>
                    </a:lnTo>
                    <a:lnTo>
                      <a:pt x="26" y="146"/>
                    </a:lnTo>
                    <a:lnTo>
                      <a:pt x="26" y="142"/>
                    </a:lnTo>
                    <a:lnTo>
                      <a:pt x="24" y="136"/>
                    </a:lnTo>
                    <a:lnTo>
                      <a:pt x="24" y="132"/>
                    </a:lnTo>
                    <a:lnTo>
                      <a:pt x="24" y="126"/>
                    </a:lnTo>
                    <a:lnTo>
                      <a:pt x="24" y="122"/>
                    </a:lnTo>
                    <a:lnTo>
                      <a:pt x="24" y="116"/>
                    </a:lnTo>
                    <a:lnTo>
                      <a:pt x="24" y="112"/>
                    </a:lnTo>
                    <a:lnTo>
                      <a:pt x="24" y="106"/>
                    </a:lnTo>
                    <a:lnTo>
                      <a:pt x="22" y="102"/>
                    </a:lnTo>
                    <a:lnTo>
                      <a:pt x="22" y="98"/>
                    </a:lnTo>
                    <a:lnTo>
                      <a:pt x="22" y="96"/>
                    </a:lnTo>
                    <a:lnTo>
                      <a:pt x="22" y="96"/>
                    </a:lnTo>
                    <a:lnTo>
                      <a:pt x="16" y="94"/>
                    </a:lnTo>
                    <a:lnTo>
                      <a:pt x="12" y="90"/>
                    </a:lnTo>
                    <a:lnTo>
                      <a:pt x="8" y="88"/>
                    </a:lnTo>
                    <a:lnTo>
                      <a:pt x="6" y="84"/>
                    </a:lnTo>
                    <a:lnTo>
                      <a:pt x="2" y="80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0" y="54"/>
                    </a:lnTo>
                    <a:lnTo>
                      <a:pt x="0" y="50"/>
                    </a:lnTo>
                    <a:lnTo>
                      <a:pt x="0" y="46"/>
                    </a:lnTo>
                    <a:lnTo>
                      <a:pt x="2" y="44"/>
                    </a:lnTo>
                    <a:lnTo>
                      <a:pt x="2" y="40"/>
                    </a:lnTo>
                    <a:lnTo>
                      <a:pt x="4" y="38"/>
                    </a:lnTo>
                    <a:lnTo>
                      <a:pt x="6" y="36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8"/>
                    </a:lnTo>
                    <a:lnTo>
                      <a:pt x="14" y="26"/>
                    </a:lnTo>
                    <a:lnTo>
                      <a:pt x="16" y="24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6" y="22"/>
                    </a:lnTo>
                    <a:lnTo>
                      <a:pt x="30" y="20"/>
                    </a:lnTo>
                    <a:lnTo>
                      <a:pt x="32" y="20"/>
                    </a:lnTo>
                    <a:lnTo>
                      <a:pt x="38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6" name="Freeform 54"/>
              <p:cNvSpPr>
                <a:spLocks/>
              </p:cNvSpPr>
              <p:nvPr/>
            </p:nvSpPr>
            <p:spPr bwMode="auto">
              <a:xfrm>
                <a:off x="1307560" y="1340801"/>
                <a:ext cx="1382205" cy="488684"/>
              </a:xfrm>
              <a:custGeom>
                <a:avLst/>
                <a:gdLst/>
                <a:ahLst/>
                <a:cxnLst>
                  <a:cxn ang="0">
                    <a:pos x="58" y="18"/>
                  </a:cxn>
                  <a:cxn ang="0">
                    <a:pos x="108" y="10"/>
                  </a:cxn>
                  <a:cxn ang="0">
                    <a:pos x="156" y="4"/>
                  </a:cxn>
                  <a:cxn ang="0">
                    <a:pos x="190" y="4"/>
                  </a:cxn>
                  <a:cxn ang="0">
                    <a:pos x="228" y="12"/>
                  </a:cxn>
                  <a:cxn ang="0">
                    <a:pos x="292" y="30"/>
                  </a:cxn>
                  <a:cxn ang="0">
                    <a:pos x="328" y="34"/>
                  </a:cxn>
                  <a:cxn ang="0">
                    <a:pos x="368" y="32"/>
                  </a:cxn>
                  <a:cxn ang="0">
                    <a:pos x="404" y="24"/>
                  </a:cxn>
                  <a:cxn ang="0">
                    <a:pos x="468" y="6"/>
                  </a:cxn>
                  <a:cxn ang="0">
                    <a:pos x="500" y="0"/>
                  </a:cxn>
                  <a:cxn ang="0">
                    <a:pos x="534" y="0"/>
                  </a:cxn>
                  <a:cxn ang="0">
                    <a:pos x="592" y="8"/>
                  </a:cxn>
                  <a:cxn ang="0">
                    <a:pos x="632" y="14"/>
                  </a:cxn>
                  <a:cxn ang="0">
                    <a:pos x="658" y="14"/>
                  </a:cxn>
                  <a:cxn ang="0">
                    <a:pos x="668" y="18"/>
                  </a:cxn>
                  <a:cxn ang="0">
                    <a:pos x="676" y="24"/>
                  </a:cxn>
                  <a:cxn ang="0">
                    <a:pos x="680" y="34"/>
                  </a:cxn>
                  <a:cxn ang="0">
                    <a:pos x="682" y="58"/>
                  </a:cxn>
                  <a:cxn ang="0">
                    <a:pos x="680" y="66"/>
                  </a:cxn>
                  <a:cxn ang="0">
                    <a:pos x="672" y="74"/>
                  </a:cxn>
                  <a:cxn ang="0">
                    <a:pos x="660" y="90"/>
                  </a:cxn>
                  <a:cxn ang="0">
                    <a:pos x="658" y="150"/>
                  </a:cxn>
                  <a:cxn ang="0">
                    <a:pos x="650" y="188"/>
                  </a:cxn>
                  <a:cxn ang="0">
                    <a:pos x="634" y="220"/>
                  </a:cxn>
                  <a:cxn ang="0">
                    <a:pos x="606" y="238"/>
                  </a:cxn>
                  <a:cxn ang="0">
                    <a:pos x="562" y="246"/>
                  </a:cxn>
                  <a:cxn ang="0">
                    <a:pos x="512" y="248"/>
                  </a:cxn>
                  <a:cxn ang="0">
                    <a:pos x="466" y="244"/>
                  </a:cxn>
                  <a:cxn ang="0">
                    <a:pos x="432" y="232"/>
                  </a:cxn>
                  <a:cxn ang="0">
                    <a:pos x="406" y="208"/>
                  </a:cxn>
                  <a:cxn ang="0">
                    <a:pos x="386" y="176"/>
                  </a:cxn>
                  <a:cxn ang="0">
                    <a:pos x="372" y="140"/>
                  </a:cxn>
                  <a:cxn ang="0">
                    <a:pos x="358" y="98"/>
                  </a:cxn>
                  <a:cxn ang="0">
                    <a:pos x="346" y="78"/>
                  </a:cxn>
                  <a:cxn ang="0">
                    <a:pos x="332" y="84"/>
                  </a:cxn>
                  <a:cxn ang="0">
                    <a:pos x="318" y="118"/>
                  </a:cxn>
                  <a:cxn ang="0">
                    <a:pos x="304" y="158"/>
                  </a:cxn>
                  <a:cxn ang="0">
                    <a:pos x="290" y="194"/>
                  </a:cxn>
                  <a:cxn ang="0">
                    <a:pos x="268" y="222"/>
                  </a:cxn>
                  <a:cxn ang="0">
                    <a:pos x="238" y="242"/>
                  </a:cxn>
                  <a:cxn ang="0">
                    <a:pos x="198" y="250"/>
                  </a:cxn>
                  <a:cxn ang="0">
                    <a:pos x="148" y="252"/>
                  </a:cxn>
                  <a:cxn ang="0">
                    <a:pos x="100" y="248"/>
                  </a:cxn>
                  <a:cxn ang="0">
                    <a:pos x="64" y="236"/>
                  </a:cxn>
                  <a:cxn ang="0">
                    <a:pos x="40" y="212"/>
                  </a:cxn>
                  <a:cxn ang="0">
                    <a:pos x="30" y="176"/>
                  </a:cxn>
                  <a:cxn ang="0">
                    <a:pos x="24" y="124"/>
                  </a:cxn>
                  <a:cxn ang="0">
                    <a:pos x="18" y="84"/>
                  </a:cxn>
                  <a:cxn ang="0">
                    <a:pos x="6" y="76"/>
                  </a:cxn>
                  <a:cxn ang="0">
                    <a:pos x="0" y="68"/>
                  </a:cxn>
                  <a:cxn ang="0">
                    <a:pos x="0" y="46"/>
                  </a:cxn>
                  <a:cxn ang="0">
                    <a:pos x="2" y="36"/>
                  </a:cxn>
                  <a:cxn ang="0">
                    <a:pos x="8" y="28"/>
                  </a:cxn>
                  <a:cxn ang="0">
                    <a:pos x="18" y="22"/>
                  </a:cxn>
                  <a:cxn ang="0">
                    <a:pos x="26" y="20"/>
                  </a:cxn>
                </a:cxnLst>
                <a:rect l="0" t="0" r="r" b="b"/>
                <a:pathLst>
                  <a:path w="682" h="252">
                    <a:moveTo>
                      <a:pt x="26" y="20"/>
                    </a:moveTo>
                    <a:lnTo>
                      <a:pt x="32" y="20"/>
                    </a:lnTo>
                    <a:lnTo>
                      <a:pt x="36" y="20"/>
                    </a:lnTo>
                    <a:lnTo>
                      <a:pt x="40" y="20"/>
                    </a:lnTo>
                    <a:lnTo>
                      <a:pt x="46" y="20"/>
                    </a:lnTo>
                    <a:lnTo>
                      <a:pt x="50" y="18"/>
                    </a:lnTo>
                    <a:lnTo>
                      <a:pt x="54" y="18"/>
                    </a:lnTo>
                    <a:lnTo>
                      <a:pt x="58" y="18"/>
                    </a:lnTo>
                    <a:lnTo>
                      <a:pt x="64" y="18"/>
                    </a:lnTo>
                    <a:lnTo>
                      <a:pt x="68" y="16"/>
                    </a:lnTo>
                    <a:lnTo>
                      <a:pt x="72" y="16"/>
                    </a:lnTo>
                    <a:lnTo>
                      <a:pt x="76" y="16"/>
                    </a:lnTo>
                    <a:lnTo>
                      <a:pt x="82" y="14"/>
                    </a:lnTo>
                    <a:lnTo>
                      <a:pt x="90" y="14"/>
                    </a:lnTo>
                    <a:lnTo>
                      <a:pt x="98" y="12"/>
                    </a:lnTo>
                    <a:lnTo>
                      <a:pt x="108" y="10"/>
                    </a:lnTo>
                    <a:lnTo>
                      <a:pt x="116" y="8"/>
                    </a:lnTo>
                    <a:lnTo>
                      <a:pt x="124" y="8"/>
                    </a:lnTo>
                    <a:lnTo>
                      <a:pt x="134" y="6"/>
                    </a:lnTo>
                    <a:lnTo>
                      <a:pt x="138" y="6"/>
                    </a:lnTo>
                    <a:lnTo>
                      <a:pt x="142" y="6"/>
                    </a:lnTo>
                    <a:lnTo>
                      <a:pt x="146" y="4"/>
                    </a:lnTo>
                    <a:lnTo>
                      <a:pt x="152" y="4"/>
                    </a:lnTo>
                    <a:lnTo>
                      <a:pt x="156" y="4"/>
                    </a:lnTo>
                    <a:lnTo>
                      <a:pt x="160" y="4"/>
                    </a:lnTo>
                    <a:lnTo>
                      <a:pt x="164" y="4"/>
                    </a:lnTo>
                    <a:lnTo>
                      <a:pt x="170" y="4"/>
                    </a:lnTo>
                    <a:lnTo>
                      <a:pt x="174" y="4"/>
                    </a:lnTo>
                    <a:lnTo>
                      <a:pt x="178" y="4"/>
                    </a:lnTo>
                    <a:lnTo>
                      <a:pt x="182" y="4"/>
                    </a:lnTo>
                    <a:lnTo>
                      <a:pt x="186" y="4"/>
                    </a:lnTo>
                    <a:lnTo>
                      <a:pt x="190" y="4"/>
                    </a:lnTo>
                    <a:lnTo>
                      <a:pt x="194" y="6"/>
                    </a:lnTo>
                    <a:lnTo>
                      <a:pt x="198" y="6"/>
                    </a:lnTo>
                    <a:lnTo>
                      <a:pt x="202" y="6"/>
                    </a:lnTo>
                    <a:lnTo>
                      <a:pt x="206" y="8"/>
                    </a:lnTo>
                    <a:lnTo>
                      <a:pt x="210" y="8"/>
                    </a:lnTo>
                    <a:lnTo>
                      <a:pt x="214" y="10"/>
                    </a:lnTo>
                    <a:lnTo>
                      <a:pt x="220" y="10"/>
                    </a:lnTo>
                    <a:lnTo>
                      <a:pt x="228" y="12"/>
                    </a:lnTo>
                    <a:lnTo>
                      <a:pt x="236" y="14"/>
                    </a:lnTo>
                    <a:lnTo>
                      <a:pt x="246" y="18"/>
                    </a:lnTo>
                    <a:lnTo>
                      <a:pt x="254" y="20"/>
                    </a:lnTo>
                    <a:lnTo>
                      <a:pt x="262" y="22"/>
                    </a:lnTo>
                    <a:lnTo>
                      <a:pt x="272" y="24"/>
                    </a:lnTo>
                    <a:lnTo>
                      <a:pt x="280" y="26"/>
                    </a:lnTo>
                    <a:lnTo>
                      <a:pt x="288" y="28"/>
                    </a:lnTo>
                    <a:lnTo>
                      <a:pt x="292" y="30"/>
                    </a:lnTo>
                    <a:lnTo>
                      <a:pt x="296" y="30"/>
                    </a:lnTo>
                    <a:lnTo>
                      <a:pt x="300" y="32"/>
                    </a:lnTo>
                    <a:lnTo>
                      <a:pt x="304" y="32"/>
                    </a:lnTo>
                    <a:lnTo>
                      <a:pt x="308" y="32"/>
                    </a:lnTo>
                    <a:lnTo>
                      <a:pt x="312" y="32"/>
                    </a:lnTo>
                    <a:lnTo>
                      <a:pt x="318" y="34"/>
                    </a:lnTo>
                    <a:lnTo>
                      <a:pt x="322" y="34"/>
                    </a:lnTo>
                    <a:lnTo>
                      <a:pt x="328" y="34"/>
                    </a:lnTo>
                    <a:lnTo>
                      <a:pt x="332" y="34"/>
                    </a:lnTo>
                    <a:lnTo>
                      <a:pt x="338" y="34"/>
                    </a:lnTo>
                    <a:lnTo>
                      <a:pt x="342" y="34"/>
                    </a:lnTo>
                    <a:lnTo>
                      <a:pt x="348" y="34"/>
                    </a:lnTo>
                    <a:lnTo>
                      <a:pt x="352" y="34"/>
                    </a:lnTo>
                    <a:lnTo>
                      <a:pt x="358" y="34"/>
                    </a:lnTo>
                    <a:lnTo>
                      <a:pt x="362" y="34"/>
                    </a:lnTo>
                    <a:lnTo>
                      <a:pt x="368" y="32"/>
                    </a:lnTo>
                    <a:lnTo>
                      <a:pt x="372" y="32"/>
                    </a:lnTo>
                    <a:lnTo>
                      <a:pt x="376" y="32"/>
                    </a:lnTo>
                    <a:lnTo>
                      <a:pt x="380" y="30"/>
                    </a:lnTo>
                    <a:lnTo>
                      <a:pt x="384" y="30"/>
                    </a:lnTo>
                    <a:lnTo>
                      <a:pt x="388" y="28"/>
                    </a:lnTo>
                    <a:lnTo>
                      <a:pt x="392" y="28"/>
                    </a:lnTo>
                    <a:lnTo>
                      <a:pt x="396" y="26"/>
                    </a:lnTo>
                    <a:lnTo>
                      <a:pt x="404" y="24"/>
                    </a:lnTo>
                    <a:lnTo>
                      <a:pt x="412" y="22"/>
                    </a:lnTo>
                    <a:lnTo>
                      <a:pt x="420" y="20"/>
                    </a:lnTo>
                    <a:lnTo>
                      <a:pt x="430" y="18"/>
                    </a:lnTo>
                    <a:lnTo>
                      <a:pt x="438" y="14"/>
                    </a:lnTo>
                    <a:lnTo>
                      <a:pt x="446" y="12"/>
                    </a:lnTo>
                    <a:lnTo>
                      <a:pt x="454" y="10"/>
                    </a:lnTo>
                    <a:lnTo>
                      <a:pt x="464" y="8"/>
                    </a:lnTo>
                    <a:lnTo>
                      <a:pt x="468" y="6"/>
                    </a:lnTo>
                    <a:lnTo>
                      <a:pt x="472" y="6"/>
                    </a:lnTo>
                    <a:lnTo>
                      <a:pt x="476" y="4"/>
                    </a:lnTo>
                    <a:lnTo>
                      <a:pt x="480" y="4"/>
                    </a:lnTo>
                    <a:lnTo>
                      <a:pt x="484" y="4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500" y="0"/>
                    </a:lnTo>
                    <a:lnTo>
                      <a:pt x="504" y="0"/>
                    </a:lnTo>
                    <a:lnTo>
                      <a:pt x="508" y="0"/>
                    </a:lnTo>
                    <a:lnTo>
                      <a:pt x="512" y="0"/>
                    </a:lnTo>
                    <a:lnTo>
                      <a:pt x="516" y="0"/>
                    </a:lnTo>
                    <a:lnTo>
                      <a:pt x="520" y="0"/>
                    </a:lnTo>
                    <a:lnTo>
                      <a:pt x="524" y="0"/>
                    </a:lnTo>
                    <a:lnTo>
                      <a:pt x="530" y="0"/>
                    </a:lnTo>
                    <a:lnTo>
                      <a:pt x="534" y="0"/>
                    </a:lnTo>
                    <a:lnTo>
                      <a:pt x="538" y="2"/>
                    </a:lnTo>
                    <a:lnTo>
                      <a:pt x="542" y="2"/>
                    </a:lnTo>
                    <a:lnTo>
                      <a:pt x="548" y="2"/>
                    </a:lnTo>
                    <a:lnTo>
                      <a:pt x="556" y="4"/>
                    </a:lnTo>
                    <a:lnTo>
                      <a:pt x="564" y="4"/>
                    </a:lnTo>
                    <a:lnTo>
                      <a:pt x="574" y="6"/>
                    </a:lnTo>
                    <a:lnTo>
                      <a:pt x="582" y="8"/>
                    </a:lnTo>
                    <a:lnTo>
                      <a:pt x="592" y="8"/>
                    </a:lnTo>
                    <a:lnTo>
                      <a:pt x="600" y="10"/>
                    </a:lnTo>
                    <a:lnTo>
                      <a:pt x="604" y="10"/>
                    </a:lnTo>
                    <a:lnTo>
                      <a:pt x="608" y="10"/>
                    </a:lnTo>
                    <a:lnTo>
                      <a:pt x="614" y="12"/>
                    </a:lnTo>
                    <a:lnTo>
                      <a:pt x="618" y="12"/>
                    </a:lnTo>
                    <a:lnTo>
                      <a:pt x="622" y="12"/>
                    </a:lnTo>
                    <a:lnTo>
                      <a:pt x="626" y="12"/>
                    </a:lnTo>
                    <a:lnTo>
                      <a:pt x="632" y="14"/>
                    </a:lnTo>
                    <a:lnTo>
                      <a:pt x="636" y="14"/>
                    </a:lnTo>
                    <a:lnTo>
                      <a:pt x="640" y="14"/>
                    </a:lnTo>
                    <a:lnTo>
                      <a:pt x="646" y="14"/>
                    </a:lnTo>
                    <a:lnTo>
                      <a:pt x="650" y="14"/>
                    </a:lnTo>
                    <a:lnTo>
                      <a:pt x="654" y="14"/>
                    </a:lnTo>
                    <a:lnTo>
                      <a:pt x="656" y="14"/>
                    </a:lnTo>
                    <a:lnTo>
                      <a:pt x="658" y="14"/>
                    </a:lnTo>
                    <a:lnTo>
                      <a:pt x="658" y="14"/>
                    </a:lnTo>
                    <a:lnTo>
                      <a:pt x="660" y="14"/>
                    </a:lnTo>
                    <a:lnTo>
                      <a:pt x="662" y="14"/>
                    </a:lnTo>
                    <a:lnTo>
                      <a:pt x="662" y="16"/>
                    </a:lnTo>
                    <a:lnTo>
                      <a:pt x="664" y="16"/>
                    </a:lnTo>
                    <a:lnTo>
                      <a:pt x="664" y="16"/>
                    </a:lnTo>
                    <a:lnTo>
                      <a:pt x="666" y="16"/>
                    </a:lnTo>
                    <a:lnTo>
                      <a:pt x="668" y="18"/>
                    </a:lnTo>
                    <a:lnTo>
                      <a:pt x="668" y="18"/>
                    </a:lnTo>
                    <a:lnTo>
                      <a:pt x="670" y="18"/>
                    </a:lnTo>
                    <a:lnTo>
                      <a:pt x="670" y="20"/>
                    </a:lnTo>
                    <a:lnTo>
                      <a:pt x="672" y="20"/>
                    </a:lnTo>
                    <a:lnTo>
                      <a:pt x="672" y="20"/>
                    </a:lnTo>
                    <a:lnTo>
                      <a:pt x="674" y="22"/>
                    </a:lnTo>
                    <a:lnTo>
                      <a:pt x="674" y="22"/>
                    </a:lnTo>
                    <a:lnTo>
                      <a:pt x="676" y="24"/>
                    </a:lnTo>
                    <a:lnTo>
                      <a:pt x="676" y="24"/>
                    </a:lnTo>
                    <a:lnTo>
                      <a:pt x="678" y="26"/>
                    </a:lnTo>
                    <a:lnTo>
                      <a:pt x="678" y="26"/>
                    </a:lnTo>
                    <a:lnTo>
                      <a:pt x="678" y="28"/>
                    </a:lnTo>
                    <a:lnTo>
                      <a:pt x="680" y="30"/>
                    </a:lnTo>
                    <a:lnTo>
                      <a:pt x="680" y="30"/>
                    </a:lnTo>
                    <a:lnTo>
                      <a:pt x="680" y="32"/>
                    </a:lnTo>
                    <a:lnTo>
                      <a:pt x="680" y="32"/>
                    </a:lnTo>
                    <a:lnTo>
                      <a:pt x="680" y="34"/>
                    </a:lnTo>
                    <a:lnTo>
                      <a:pt x="682" y="36"/>
                    </a:lnTo>
                    <a:lnTo>
                      <a:pt x="682" y="36"/>
                    </a:lnTo>
                    <a:lnTo>
                      <a:pt x="682" y="38"/>
                    </a:lnTo>
                    <a:lnTo>
                      <a:pt x="682" y="40"/>
                    </a:lnTo>
                    <a:lnTo>
                      <a:pt x="682" y="40"/>
                    </a:lnTo>
                    <a:lnTo>
                      <a:pt x="682" y="56"/>
                    </a:lnTo>
                    <a:lnTo>
                      <a:pt x="682" y="58"/>
                    </a:lnTo>
                    <a:lnTo>
                      <a:pt x="682" y="58"/>
                    </a:lnTo>
                    <a:lnTo>
                      <a:pt x="682" y="60"/>
                    </a:lnTo>
                    <a:lnTo>
                      <a:pt x="682" y="60"/>
                    </a:lnTo>
                    <a:lnTo>
                      <a:pt x="682" y="62"/>
                    </a:lnTo>
                    <a:lnTo>
                      <a:pt x="680" y="62"/>
                    </a:lnTo>
                    <a:lnTo>
                      <a:pt x="680" y="64"/>
                    </a:lnTo>
                    <a:lnTo>
                      <a:pt x="680" y="64"/>
                    </a:lnTo>
                    <a:lnTo>
                      <a:pt x="680" y="64"/>
                    </a:lnTo>
                    <a:lnTo>
                      <a:pt x="680" y="66"/>
                    </a:lnTo>
                    <a:lnTo>
                      <a:pt x="678" y="66"/>
                    </a:lnTo>
                    <a:lnTo>
                      <a:pt x="678" y="68"/>
                    </a:lnTo>
                    <a:lnTo>
                      <a:pt x="678" y="68"/>
                    </a:lnTo>
                    <a:lnTo>
                      <a:pt x="676" y="70"/>
                    </a:lnTo>
                    <a:lnTo>
                      <a:pt x="676" y="70"/>
                    </a:lnTo>
                    <a:lnTo>
                      <a:pt x="676" y="70"/>
                    </a:lnTo>
                    <a:lnTo>
                      <a:pt x="674" y="72"/>
                    </a:lnTo>
                    <a:lnTo>
                      <a:pt x="672" y="74"/>
                    </a:lnTo>
                    <a:lnTo>
                      <a:pt x="670" y="76"/>
                    </a:lnTo>
                    <a:lnTo>
                      <a:pt x="668" y="76"/>
                    </a:lnTo>
                    <a:lnTo>
                      <a:pt x="666" y="78"/>
                    </a:lnTo>
                    <a:lnTo>
                      <a:pt x="664" y="78"/>
                    </a:lnTo>
                    <a:lnTo>
                      <a:pt x="662" y="80"/>
                    </a:lnTo>
                    <a:lnTo>
                      <a:pt x="660" y="80"/>
                    </a:lnTo>
                    <a:lnTo>
                      <a:pt x="660" y="84"/>
                    </a:lnTo>
                    <a:lnTo>
                      <a:pt x="660" y="90"/>
                    </a:lnTo>
                    <a:lnTo>
                      <a:pt x="660" y="94"/>
                    </a:lnTo>
                    <a:lnTo>
                      <a:pt x="660" y="98"/>
                    </a:lnTo>
                    <a:lnTo>
                      <a:pt x="660" y="108"/>
                    </a:lnTo>
                    <a:lnTo>
                      <a:pt x="658" y="118"/>
                    </a:lnTo>
                    <a:lnTo>
                      <a:pt x="658" y="128"/>
                    </a:lnTo>
                    <a:lnTo>
                      <a:pt x="658" y="138"/>
                    </a:lnTo>
                    <a:lnTo>
                      <a:pt x="658" y="144"/>
                    </a:lnTo>
                    <a:lnTo>
                      <a:pt x="658" y="150"/>
                    </a:lnTo>
                    <a:lnTo>
                      <a:pt x="656" y="154"/>
                    </a:lnTo>
                    <a:lnTo>
                      <a:pt x="656" y="160"/>
                    </a:lnTo>
                    <a:lnTo>
                      <a:pt x="656" y="164"/>
                    </a:lnTo>
                    <a:lnTo>
                      <a:pt x="654" y="170"/>
                    </a:lnTo>
                    <a:lnTo>
                      <a:pt x="654" y="174"/>
                    </a:lnTo>
                    <a:lnTo>
                      <a:pt x="654" y="178"/>
                    </a:lnTo>
                    <a:lnTo>
                      <a:pt x="652" y="184"/>
                    </a:lnTo>
                    <a:lnTo>
                      <a:pt x="650" y="188"/>
                    </a:lnTo>
                    <a:lnTo>
                      <a:pt x="650" y="192"/>
                    </a:lnTo>
                    <a:lnTo>
                      <a:pt x="648" y="196"/>
                    </a:lnTo>
                    <a:lnTo>
                      <a:pt x="646" y="202"/>
                    </a:lnTo>
                    <a:lnTo>
                      <a:pt x="644" y="206"/>
                    </a:lnTo>
                    <a:lnTo>
                      <a:pt x="642" y="210"/>
                    </a:lnTo>
                    <a:lnTo>
                      <a:pt x="640" y="214"/>
                    </a:lnTo>
                    <a:lnTo>
                      <a:pt x="636" y="218"/>
                    </a:lnTo>
                    <a:lnTo>
                      <a:pt x="634" y="220"/>
                    </a:lnTo>
                    <a:lnTo>
                      <a:pt x="630" y="224"/>
                    </a:lnTo>
                    <a:lnTo>
                      <a:pt x="628" y="228"/>
                    </a:lnTo>
                    <a:lnTo>
                      <a:pt x="624" y="230"/>
                    </a:lnTo>
                    <a:lnTo>
                      <a:pt x="622" y="232"/>
                    </a:lnTo>
                    <a:lnTo>
                      <a:pt x="618" y="234"/>
                    </a:lnTo>
                    <a:lnTo>
                      <a:pt x="614" y="234"/>
                    </a:lnTo>
                    <a:lnTo>
                      <a:pt x="610" y="236"/>
                    </a:lnTo>
                    <a:lnTo>
                      <a:pt x="606" y="238"/>
                    </a:lnTo>
                    <a:lnTo>
                      <a:pt x="602" y="240"/>
                    </a:lnTo>
                    <a:lnTo>
                      <a:pt x="596" y="240"/>
                    </a:lnTo>
                    <a:lnTo>
                      <a:pt x="592" y="242"/>
                    </a:lnTo>
                    <a:lnTo>
                      <a:pt x="586" y="244"/>
                    </a:lnTo>
                    <a:lnTo>
                      <a:pt x="580" y="244"/>
                    </a:lnTo>
                    <a:lnTo>
                      <a:pt x="574" y="246"/>
                    </a:lnTo>
                    <a:lnTo>
                      <a:pt x="568" y="246"/>
                    </a:lnTo>
                    <a:lnTo>
                      <a:pt x="562" y="246"/>
                    </a:lnTo>
                    <a:lnTo>
                      <a:pt x="556" y="248"/>
                    </a:lnTo>
                    <a:lnTo>
                      <a:pt x="550" y="248"/>
                    </a:lnTo>
                    <a:lnTo>
                      <a:pt x="544" y="248"/>
                    </a:lnTo>
                    <a:lnTo>
                      <a:pt x="538" y="248"/>
                    </a:lnTo>
                    <a:lnTo>
                      <a:pt x="532" y="248"/>
                    </a:lnTo>
                    <a:lnTo>
                      <a:pt x="526" y="248"/>
                    </a:lnTo>
                    <a:lnTo>
                      <a:pt x="518" y="248"/>
                    </a:lnTo>
                    <a:lnTo>
                      <a:pt x="512" y="248"/>
                    </a:lnTo>
                    <a:lnTo>
                      <a:pt x="506" y="248"/>
                    </a:lnTo>
                    <a:lnTo>
                      <a:pt x="500" y="248"/>
                    </a:lnTo>
                    <a:lnTo>
                      <a:pt x="494" y="248"/>
                    </a:lnTo>
                    <a:lnTo>
                      <a:pt x="488" y="246"/>
                    </a:lnTo>
                    <a:lnTo>
                      <a:pt x="482" y="246"/>
                    </a:lnTo>
                    <a:lnTo>
                      <a:pt x="478" y="246"/>
                    </a:lnTo>
                    <a:lnTo>
                      <a:pt x="472" y="244"/>
                    </a:lnTo>
                    <a:lnTo>
                      <a:pt x="466" y="244"/>
                    </a:lnTo>
                    <a:lnTo>
                      <a:pt x="462" y="242"/>
                    </a:lnTo>
                    <a:lnTo>
                      <a:pt x="458" y="242"/>
                    </a:lnTo>
                    <a:lnTo>
                      <a:pt x="452" y="240"/>
                    </a:lnTo>
                    <a:lnTo>
                      <a:pt x="448" y="240"/>
                    </a:lnTo>
                    <a:lnTo>
                      <a:pt x="444" y="238"/>
                    </a:lnTo>
                    <a:lnTo>
                      <a:pt x="440" y="236"/>
                    </a:lnTo>
                    <a:lnTo>
                      <a:pt x="436" y="234"/>
                    </a:lnTo>
                    <a:lnTo>
                      <a:pt x="432" y="232"/>
                    </a:lnTo>
                    <a:lnTo>
                      <a:pt x="428" y="230"/>
                    </a:lnTo>
                    <a:lnTo>
                      <a:pt x="424" y="226"/>
                    </a:lnTo>
                    <a:lnTo>
                      <a:pt x="420" y="224"/>
                    </a:lnTo>
                    <a:lnTo>
                      <a:pt x="418" y="220"/>
                    </a:lnTo>
                    <a:lnTo>
                      <a:pt x="414" y="218"/>
                    </a:lnTo>
                    <a:lnTo>
                      <a:pt x="412" y="214"/>
                    </a:lnTo>
                    <a:lnTo>
                      <a:pt x="408" y="212"/>
                    </a:lnTo>
                    <a:lnTo>
                      <a:pt x="406" y="208"/>
                    </a:lnTo>
                    <a:lnTo>
                      <a:pt x="402" y="204"/>
                    </a:lnTo>
                    <a:lnTo>
                      <a:pt x="400" y="200"/>
                    </a:lnTo>
                    <a:lnTo>
                      <a:pt x="398" y="196"/>
                    </a:lnTo>
                    <a:lnTo>
                      <a:pt x="394" y="192"/>
                    </a:lnTo>
                    <a:lnTo>
                      <a:pt x="392" y="188"/>
                    </a:lnTo>
                    <a:lnTo>
                      <a:pt x="390" y="184"/>
                    </a:lnTo>
                    <a:lnTo>
                      <a:pt x="388" y="180"/>
                    </a:lnTo>
                    <a:lnTo>
                      <a:pt x="386" y="176"/>
                    </a:lnTo>
                    <a:lnTo>
                      <a:pt x="384" y="172"/>
                    </a:lnTo>
                    <a:lnTo>
                      <a:pt x="382" y="166"/>
                    </a:lnTo>
                    <a:lnTo>
                      <a:pt x="380" y="162"/>
                    </a:lnTo>
                    <a:lnTo>
                      <a:pt x="378" y="158"/>
                    </a:lnTo>
                    <a:lnTo>
                      <a:pt x="376" y="154"/>
                    </a:lnTo>
                    <a:lnTo>
                      <a:pt x="376" y="148"/>
                    </a:lnTo>
                    <a:lnTo>
                      <a:pt x="374" y="144"/>
                    </a:lnTo>
                    <a:lnTo>
                      <a:pt x="372" y="140"/>
                    </a:lnTo>
                    <a:lnTo>
                      <a:pt x="370" y="134"/>
                    </a:lnTo>
                    <a:lnTo>
                      <a:pt x="370" y="130"/>
                    </a:lnTo>
                    <a:lnTo>
                      <a:pt x="368" y="124"/>
                    </a:lnTo>
                    <a:lnTo>
                      <a:pt x="366" y="118"/>
                    </a:lnTo>
                    <a:lnTo>
                      <a:pt x="364" y="112"/>
                    </a:lnTo>
                    <a:lnTo>
                      <a:pt x="362" y="106"/>
                    </a:lnTo>
                    <a:lnTo>
                      <a:pt x="360" y="102"/>
                    </a:lnTo>
                    <a:lnTo>
                      <a:pt x="358" y="98"/>
                    </a:lnTo>
                    <a:lnTo>
                      <a:pt x="358" y="94"/>
                    </a:lnTo>
                    <a:lnTo>
                      <a:pt x="356" y="90"/>
                    </a:lnTo>
                    <a:lnTo>
                      <a:pt x="354" y="86"/>
                    </a:lnTo>
                    <a:lnTo>
                      <a:pt x="352" y="84"/>
                    </a:lnTo>
                    <a:lnTo>
                      <a:pt x="350" y="82"/>
                    </a:lnTo>
                    <a:lnTo>
                      <a:pt x="348" y="80"/>
                    </a:lnTo>
                    <a:lnTo>
                      <a:pt x="346" y="78"/>
                    </a:lnTo>
                    <a:lnTo>
                      <a:pt x="346" y="78"/>
                    </a:lnTo>
                    <a:lnTo>
                      <a:pt x="344" y="76"/>
                    </a:lnTo>
                    <a:lnTo>
                      <a:pt x="342" y="76"/>
                    </a:lnTo>
                    <a:lnTo>
                      <a:pt x="340" y="76"/>
                    </a:lnTo>
                    <a:lnTo>
                      <a:pt x="338" y="78"/>
                    </a:lnTo>
                    <a:lnTo>
                      <a:pt x="336" y="78"/>
                    </a:lnTo>
                    <a:lnTo>
                      <a:pt x="334" y="80"/>
                    </a:lnTo>
                    <a:lnTo>
                      <a:pt x="334" y="82"/>
                    </a:lnTo>
                    <a:lnTo>
                      <a:pt x="332" y="84"/>
                    </a:lnTo>
                    <a:lnTo>
                      <a:pt x="330" y="86"/>
                    </a:lnTo>
                    <a:lnTo>
                      <a:pt x="328" y="90"/>
                    </a:lnTo>
                    <a:lnTo>
                      <a:pt x="326" y="94"/>
                    </a:lnTo>
                    <a:lnTo>
                      <a:pt x="324" y="98"/>
                    </a:lnTo>
                    <a:lnTo>
                      <a:pt x="322" y="102"/>
                    </a:lnTo>
                    <a:lnTo>
                      <a:pt x="320" y="106"/>
                    </a:lnTo>
                    <a:lnTo>
                      <a:pt x="320" y="112"/>
                    </a:lnTo>
                    <a:lnTo>
                      <a:pt x="318" y="118"/>
                    </a:lnTo>
                    <a:lnTo>
                      <a:pt x="316" y="124"/>
                    </a:lnTo>
                    <a:lnTo>
                      <a:pt x="314" y="130"/>
                    </a:lnTo>
                    <a:lnTo>
                      <a:pt x="312" y="136"/>
                    </a:lnTo>
                    <a:lnTo>
                      <a:pt x="310" y="140"/>
                    </a:lnTo>
                    <a:lnTo>
                      <a:pt x="310" y="144"/>
                    </a:lnTo>
                    <a:lnTo>
                      <a:pt x="308" y="150"/>
                    </a:lnTo>
                    <a:lnTo>
                      <a:pt x="306" y="154"/>
                    </a:lnTo>
                    <a:lnTo>
                      <a:pt x="304" y="158"/>
                    </a:lnTo>
                    <a:lnTo>
                      <a:pt x="304" y="162"/>
                    </a:lnTo>
                    <a:lnTo>
                      <a:pt x="302" y="168"/>
                    </a:lnTo>
                    <a:lnTo>
                      <a:pt x="300" y="172"/>
                    </a:lnTo>
                    <a:lnTo>
                      <a:pt x="298" y="176"/>
                    </a:lnTo>
                    <a:lnTo>
                      <a:pt x="296" y="180"/>
                    </a:lnTo>
                    <a:lnTo>
                      <a:pt x="294" y="184"/>
                    </a:lnTo>
                    <a:lnTo>
                      <a:pt x="292" y="190"/>
                    </a:lnTo>
                    <a:lnTo>
                      <a:pt x="290" y="194"/>
                    </a:lnTo>
                    <a:lnTo>
                      <a:pt x="286" y="198"/>
                    </a:lnTo>
                    <a:lnTo>
                      <a:pt x="284" y="202"/>
                    </a:lnTo>
                    <a:lnTo>
                      <a:pt x="282" y="206"/>
                    </a:lnTo>
                    <a:lnTo>
                      <a:pt x="280" y="208"/>
                    </a:lnTo>
                    <a:lnTo>
                      <a:pt x="276" y="212"/>
                    </a:lnTo>
                    <a:lnTo>
                      <a:pt x="274" y="216"/>
                    </a:lnTo>
                    <a:lnTo>
                      <a:pt x="270" y="220"/>
                    </a:lnTo>
                    <a:lnTo>
                      <a:pt x="268" y="222"/>
                    </a:lnTo>
                    <a:lnTo>
                      <a:pt x="264" y="226"/>
                    </a:lnTo>
                    <a:lnTo>
                      <a:pt x="260" y="228"/>
                    </a:lnTo>
                    <a:lnTo>
                      <a:pt x="258" y="230"/>
                    </a:lnTo>
                    <a:lnTo>
                      <a:pt x="254" y="234"/>
                    </a:lnTo>
                    <a:lnTo>
                      <a:pt x="250" y="236"/>
                    </a:lnTo>
                    <a:lnTo>
                      <a:pt x="246" y="238"/>
                    </a:lnTo>
                    <a:lnTo>
                      <a:pt x="242" y="240"/>
                    </a:lnTo>
                    <a:lnTo>
                      <a:pt x="238" y="242"/>
                    </a:lnTo>
                    <a:lnTo>
                      <a:pt x="232" y="242"/>
                    </a:lnTo>
                    <a:lnTo>
                      <a:pt x="228" y="244"/>
                    </a:lnTo>
                    <a:lnTo>
                      <a:pt x="224" y="246"/>
                    </a:lnTo>
                    <a:lnTo>
                      <a:pt x="218" y="246"/>
                    </a:lnTo>
                    <a:lnTo>
                      <a:pt x="214" y="248"/>
                    </a:lnTo>
                    <a:lnTo>
                      <a:pt x="208" y="248"/>
                    </a:lnTo>
                    <a:lnTo>
                      <a:pt x="202" y="248"/>
                    </a:lnTo>
                    <a:lnTo>
                      <a:pt x="198" y="250"/>
                    </a:lnTo>
                    <a:lnTo>
                      <a:pt x="192" y="250"/>
                    </a:lnTo>
                    <a:lnTo>
                      <a:pt x="186" y="250"/>
                    </a:lnTo>
                    <a:lnTo>
                      <a:pt x="180" y="252"/>
                    </a:lnTo>
                    <a:lnTo>
                      <a:pt x="172" y="252"/>
                    </a:lnTo>
                    <a:lnTo>
                      <a:pt x="166" y="252"/>
                    </a:lnTo>
                    <a:lnTo>
                      <a:pt x="160" y="252"/>
                    </a:lnTo>
                    <a:lnTo>
                      <a:pt x="154" y="252"/>
                    </a:lnTo>
                    <a:lnTo>
                      <a:pt x="148" y="252"/>
                    </a:lnTo>
                    <a:lnTo>
                      <a:pt x="142" y="252"/>
                    </a:lnTo>
                    <a:lnTo>
                      <a:pt x="136" y="252"/>
                    </a:lnTo>
                    <a:lnTo>
                      <a:pt x="128" y="252"/>
                    </a:lnTo>
                    <a:lnTo>
                      <a:pt x="122" y="250"/>
                    </a:lnTo>
                    <a:lnTo>
                      <a:pt x="116" y="250"/>
                    </a:lnTo>
                    <a:lnTo>
                      <a:pt x="110" y="250"/>
                    </a:lnTo>
                    <a:lnTo>
                      <a:pt x="106" y="248"/>
                    </a:lnTo>
                    <a:lnTo>
                      <a:pt x="100" y="248"/>
                    </a:lnTo>
                    <a:lnTo>
                      <a:pt x="94" y="246"/>
                    </a:lnTo>
                    <a:lnTo>
                      <a:pt x="88" y="246"/>
                    </a:lnTo>
                    <a:lnTo>
                      <a:pt x="84" y="244"/>
                    </a:lnTo>
                    <a:lnTo>
                      <a:pt x="80" y="244"/>
                    </a:lnTo>
                    <a:lnTo>
                      <a:pt x="74" y="242"/>
                    </a:lnTo>
                    <a:lnTo>
                      <a:pt x="70" y="240"/>
                    </a:lnTo>
                    <a:lnTo>
                      <a:pt x="68" y="238"/>
                    </a:lnTo>
                    <a:lnTo>
                      <a:pt x="64" y="236"/>
                    </a:lnTo>
                    <a:lnTo>
                      <a:pt x="60" y="234"/>
                    </a:lnTo>
                    <a:lnTo>
                      <a:pt x="58" y="232"/>
                    </a:lnTo>
                    <a:lnTo>
                      <a:pt x="54" y="230"/>
                    </a:lnTo>
                    <a:lnTo>
                      <a:pt x="52" y="226"/>
                    </a:lnTo>
                    <a:lnTo>
                      <a:pt x="48" y="222"/>
                    </a:lnTo>
                    <a:lnTo>
                      <a:pt x="46" y="220"/>
                    </a:lnTo>
                    <a:lnTo>
                      <a:pt x="44" y="216"/>
                    </a:lnTo>
                    <a:lnTo>
                      <a:pt x="40" y="212"/>
                    </a:lnTo>
                    <a:lnTo>
                      <a:pt x="38" y="208"/>
                    </a:lnTo>
                    <a:lnTo>
                      <a:pt x="36" y="202"/>
                    </a:lnTo>
                    <a:lnTo>
                      <a:pt x="36" y="198"/>
                    </a:lnTo>
                    <a:lnTo>
                      <a:pt x="34" y="194"/>
                    </a:lnTo>
                    <a:lnTo>
                      <a:pt x="32" y="190"/>
                    </a:lnTo>
                    <a:lnTo>
                      <a:pt x="32" y="184"/>
                    </a:lnTo>
                    <a:lnTo>
                      <a:pt x="30" y="180"/>
                    </a:lnTo>
                    <a:lnTo>
                      <a:pt x="30" y="176"/>
                    </a:lnTo>
                    <a:lnTo>
                      <a:pt x="28" y="170"/>
                    </a:lnTo>
                    <a:lnTo>
                      <a:pt x="28" y="166"/>
                    </a:lnTo>
                    <a:lnTo>
                      <a:pt x="26" y="160"/>
                    </a:lnTo>
                    <a:lnTo>
                      <a:pt x="26" y="156"/>
                    </a:lnTo>
                    <a:lnTo>
                      <a:pt x="26" y="150"/>
                    </a:lnTo>
                    <a:lnTo>
                      <a:pt x="26" y="146"/>
                    </a:lnTo>
                    <a:lnTo>
                      <a:pt x="24" y="134"/>
                    </a:lnTo>
                    <a:lnTo>
                      <a:pt x="24" y="124"/>
                    </a:lnTo>
                    <a:lnTo>
                      <a:pt x="24" y="114"/>
                    </a:lnTo>
                    <a:lnTo>
                      <a:pt x="24" y="106"/>
                    </a:lnTo>
                    <a:lnTo>
                      <a:pt x="22" y="100"/>
                    </a:lnTo>
                    <a:lnTo>
                      <a:pt x="22" y="96"/>
                    </a:lnTo>
                    <a:lnTo>
                      <a:pt x="22" y="90"/>
                    </a:lnTo>
                    <a:lnTo>
                      <a:pt x="22" y="86"/>
                    </a:lnTo>
                    <a:lnTo>
                      <a:pt x="20" y="86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4" y="82"/>
                    </a:lnTo>
                    <a:lnTo>
                      <a:pt x="12" y="82"/>
                    </a:lnTo>
                    <a:lnTo>
                      <a:pt x="10" y="80"/>
                    </a:lnTo>
                    <a:lnTo>
                      <a:pt x="8" y="78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2" y="70"/>
                    </a:lnTo>
                    <a:lnTo>
                      <a:pt x="2" y="7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6" y="20"/>
                    </a:lnTo>
                    <a:close/>
                  </a:path>
                </a:pathLst>
              </a:custGeom>
              <a:solidFill>
                <a:srgbClr val="90257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7" name="Freeform 55"/>
              <p:cNvSpPr>
                <a:spLocks/>
              </p:cNvSpPr>
              <p:nvPr/>
            </p:nvSpPr>
            <p:spPr bwMode="auto">
              <a:xfrm>
                <a:off x="1388628" y="1391220"/>
                <a:ext cx="539100" cy="387844"/>
              </a:xfrm>
              <a:custGeom>
                <a:avLst/>
                <a:gdLst/>
                <a:ahLst/>
                <a:cxnLst>
                  <a:cxn ang="0">
                    <a:pos x="96" y="200"/>
                  </a:cxn>
                  <a:cxn ang="0">
                    <a:pos x="72" y="198"/>
                  </a:cxn>
                  <a:cxn ang="0">
                    <a:pos x="52" y="194"/>
                  </a:cxn>
                  <a:cxn ang="0">
                    <a:pos x="36" y="190"/>
                  </a:cxn>
                  <a:cxn ang="0">
                    <a:pos x="28" y="186"/>
                  </a:cxn>
                  <a:cxn ang="0">
                    <a:pos x="20" y="178"/>
                  </a:cxn>
                  <a:cxn ang="0">
                    <a:pos x="14" y="166"/>
                  </a:cxn>
                  <a:cxn ang="0">
                    <a:pos x="8" y="152"/>
                  </a:cxn>
                  <a:cxn ang="0">
                    <a:pos x="6" y="134"/>
                  </a:cxn>
                  <a:cxn ang="0">
                    <a:pos x="4" y="116"/>
                  </a:cxn>
                  <a:cxn ang="0">
                    <a:pos x="2" y="102"/>
                  </a:cxn>
                  <a:cxn ang="0">
                    <a:pos x="2" y="94"/>
                  </a:cxn>
                  <a:cxn ang="0">
                    <a:pos x="2" y="88"/>
                  </a:cxn>
                  <a:cxn ang="0">
                    <a:pos x="0" y="82"/>
                  </a:cxn>
                  <a:cxn ang="0">
                    <a:pos x="0" y="76"/>
                  </a:cxn>
                  <a:cxn ang="0">
                    <a:pos x="0" y="70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0" y="50"/>
                  </a:cxn>
                  <a:cxn ang="0">
                    <a:pos x="8" y="36"/>
                  </a:cxn>
                  <a:cxn ang="0">
                    <a:pos x="20" y="24"/>
                  </a:cxn>
                  <a:cxn ang="0">
                    <a:pos x="36" y="16"/>
                  </a:cxn>
                  <a:cxn ang="0">
                    <a:pos x="56" y="10"/>
                  </a:cxn>
                  <a:cxn ang="0">
                    <a:pos x="76" y="4"/>
                  </a:cxn>
                  <a:cxn ang="0">
                    <a:pos x="100" y="2"/>
                  </a:cxn>
                  <a:cxn ang="0">
                    <a:pos x="124" y="0"/>
                  </a:cxn>
                  <a:cxn ang="0">
                    <a:pos x="148" y="2"/>
                  </a:cxn>
                  <a:cxn ang="0">
                    <a:pos x="172" y="4"/>
                  </a:cxn>
                  <a:cxn ang="0">
                    <a:pos x="196" y="10"/>
                  </a:cxn>
                  <a:cxn ang="0">
                    <a:pos x="216" y="16"/>
                  </a:cxn>
                  <a:cxn ang="0">
                    <a:pos x="234" y="24"/>
                  </a:cxn>
                  <a:cxn ang="0">
                    <a:pos x="250" y="36"/>
                  </a:cxn>
                  <a:cxn ang="0">
                    <a:pos x="260" y="48"/>
                  </a:cxn>
                  <a:cxn ang="0">
                    <a:pos x="266" y="64"/>
                  </a:cxn>
                  <a:cxn ang="0">
                    <a:pos x="266" y="76"/>
                  </a:cxn>
                  <a:cxn ang="0">
                    <a:pos x="266" y="80"/>
                  </a:cxn>
                  <a:cxn ang="0">
                    <a:pos x="264" y="84"/>
                  </a:cxn>
                  <a:cxn ang="0">
                    <a:pos x="264" y="90"/>
                  </a:cxn>
                  <a:cxn ang="0">
                    <a:pos x="262" y="94"/>
                  </a:cxn>
                  <a:cxn ang="0">
                    <a:pos x="260" y="100"/>
                  </a:cxn>
                  <a:cxn ang="0">
                    <a:pos x="260" y="106"/>
                  </a:cxn>
                  <a:cxn ang="0">
                    <a:pos x="258" y="112"/>
                  </a:cxn>
                  <a:cxn ang="0">
                    <a:pos x="250" y="130"/>
                  </a:cxn>
                  <a:cxn ang="0">
                    <a:pos x="234" y="160"/>
                  </a:cxn>
                  <a:cxn ang="0">
                    <a:pos x="214" y="182"/>
                  </a:cxn>
                  <a:cxn ang="0">
                    <a:pos x="188" y="194"/>
                  </a:cxn>
                  <a:cxn ang="0">
                    <a:pos x="170" y="196"/>
                  </a:cxn>
                  <a:cxn ang="0">
                    <a:pos x="146" y="198"/>
                  </a:cxn>
                  <a:cxn ang="0">
                    <a:pos x="122" y="200"/>
                  </a:cxn>
                  <a:cxn ang="0">
                    <a:pos x="110" y="200"/>
                  </a:cxn>
                </a:cxnLst>
                <a:rect l="0" t="0" r="r" b="b"/>
                <a:pathLst>
                  <a:path w="266" h="200">
                    <a:moveTo>
                      <a:pt x="110" y="200"/>
                    </a:moveTo>
                    <a:lnTo>
                      <a:pt x="96" y="200"/>
                    </a:lnTo>
                    <a:lnTo>
                      <a:pt x="84" y="198"/>
                    </a:lnTo>
                    <a:lnTo>
                      <a:pt x="72" y="198"/>
                    </a:lnTo>
                    <a:lnTo>
                      <a:pt x="62" y="196"/>
                    </a:lnTo>
                    <a:lnTo>
                      <a:pt x="52" y="194"/>
                    </a:lnTo>
                    <a:lnTo>
                      <a:pt x="42" y="192"/>
                    </a:lnTo>
                    <a:lnTo>
                      <a:pt x="36" y="190"/>
                    </a:lnTo>
                    <a:lnTo>
                      <a:pt x="32" y="188"/>
                    </a:lnTo>
                    <a:lnTo>
                      <a:pt x="28" y="186"/>
                    </a:lnTo>
                    <a:lnTo>
                      <a:pt x="24" y="182"/>
                    </a:lnTo>
                    <a:lnTo>
                      <a:pt x="20" y="178"/>
                    </a:lnTo>
                    <a:lnTo>
                      <a:pt x="16" y="172"/>
                    </a:lnTo>
                    <a:lnTo>
                      <a:pt x="14" y="166"/>
                    </a:lnTo>
                    <a:lnTo>
                      <a:pt x="10" y="160"/>
                    </a:lnTo>
                    <a:lnTo>
                      <a:pt x="8" y="152"/>
                    </a:lnTo>
                    <a:lnTo>
                      <a:pt x="6" y="144"/>
                    </a:lnTo>
                    <a:lnTo>
                      <a:pt x="6" y="134"/>
                    </a:lnTo>
                    <a:lnTo>
                      <a:pt x="4" y="126"/>
                    </a:lnTo>
                    <a:lnTo>
                      <a:pt x="4" y="116"/>
                    </a:lnTo>
                    <a:lnTo>
                      <a:pt x="2" y="106"/>
                    </a:lnTo>
                    <a:lnTo>
                      <a:pt x="2" y="102"/>
                    </a:lnTo>
                    <a:lnTo>
                      <a:pt x="2" y="98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88"/>
                    </a:lnTo>
                    <a:lnTo>
                      <a:pt x="2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8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0"/>
                    </a:lnTo>
                    <a:lnTo>
                      <a:pt x="4" y="42"/>
                    </a:lnTo>
                    <a:lnTo>
                      <a:pt x="8" y="36"/>
                    </a:lnTo>
                    <a:lnTo>
                      <a:pt x="14" y="30"/>
                    </a:lnTo>
                    <a:lnTo>
                      <a:pt x="20" y="24"/>
                    </a:lnTo>
                    <a:lnTo>
                      <a:pt x="28" y="20"/>
                    </a:lnTo>
                    <a:lnTo>
                      <a:pt x="36" y="16"/>
                    </a:lnTo>
                    <a:lnTo>
                      <a:pt x="46" y="12"/>
                    </a:lnTo>
                    <a:lnTo>
                      <a:pt x="56" y="10"/>
                    </a:lnTo>
                    <a:lnTo>
                      <a:pt x="66" y="6"/>
                    </a:lnTo>
                    <a:lnTo>
                      <a:pt x="76" y="4"/>
                    </a:lnTo>
                    <a:lnTo>
                      <a:pt x="88" y="4"/>
                    </a:lnTo>
                    <a:lnTo>
                      <a:pt x="100" y="2"/>
                    </a:lnTo>
                    <a:lnTo>
                      <a:pt x="112" y="2"/>
                    </a:lnTo>
                    <a:lnTo>
                      <a:pt x="124" y="0"/>
                    </a:lnTo>
                    <a:lnTo>
                      <a:pt x="136" y="2"/>
                    </a:lnTo>
                    <a:lnTo>
                      <a:pt x="148" y="2"/>
                    </a:lnTo>
                    <a:lnTo>
                      <a:pt x="160" y="2"/>
                    </a:lnTo>
                    <a:lnTo>
                      <a:pt x="172" y="4"/>
                    </a:lnTo>
                    <a:lnTo>
                      <a:pt x="184" y="6"/>
                    </a:lnTo>
                    <a:lnTo>
                      <a:pt x="196" y="10"/>
                    </a:lnTo>
                    <a:lnTo>
                      <a:pt x="206" y="12"/>
                    </a:lnTo>
                    <a:lnTo>
                      <a:pt x="216" y="16"/>
                    </a:lnTo>
                    <a:lnTo>
                      <a:pt x="226" y="20"/>
                    </a:lnTo>
                    <a:lnTo>
                      <a:pt x="234" y="24"/>
                    </a:lnTo>
                    <a:lnTo>
                      <a:pt x="242" y="30"/>
                    </a:lnTo>
                    <a:lnTo>
                      <a:pt x="250" y="36"/>
                    </a:lnTo>
                    <a:lnTo>
                      <a:pt x="256" y="42"/>
                    </a:lnTo>
                    <a:lnTo>
                      <a:pt x="260" y="48"/>
                    </a:lnTo>
                    <a:lnTo>
                      <a:pt x="264" y="56"/>
                    </a:lnTo>
                    <a:lnTo>
                      <a:pt x="266" y="64"/>
                    </a:lnTo>
                    <a:lnTo>
                      <a:pt x="266" y="72"/>
                    </a:lnTo>
                    <a:lnTo>
                      <a:pt x="266" y="76"/>
                    </a:lnTo>
                    <a:lnTo>
                      <a:pt x="266" y="78"/>
                    </a:lnTo>
                    <a:lnTo>
                      <a:pt x="266" y="80"/>
                    </a:lnTo>
                    <a:lnTo>
                      <a:pt x="264" y="82"/>
                    </a:lnTo>
                    <a:lnTo>
                      <a:pt x="264" y="84"/>
                    </a:lnTo>
                    <a:lnTo>
                      <a:pt x="264" y="86"/>
                    </a:lnTo>
                    <a:lnTo>
                      <a:pt x="264" y="90"/>
                    </a:lnTo>
                    <a:lnTo>
                      <a:pt x="262" y="92"/>
                    </a:lnTo>
                    <a:lnTo>
                      <a:pt x="262" y="94"/>
                    </a:lnTo>
                    <a:lnTo>
                      <a:pt x="262" y="98"/>
                    </a:lnTo>
                    <a:lnTo>
                      <a:pt x="260" y="100"/>
                    </a:lnTo>
                    <a:lnTo>
                      <a:pt x="260" y="102"/>
                    </a:lnTo>
                    <a:lnTo>
                      <a:pt x="260" y="106"/>
                    </a:lnTo>
                    <a:lnTo>
                      <a:pt x="258" y="108"/>
                    </a:lnTo>
                    <a:lnTo>
                      <a:pt x="258" y="112"/>
                    </a:lnTo>
                    <a:lnTo>
                      <a:pt x="256" y="114"/>
                    </a:lnTo>
                    <a:lnTo>
                      <a:pt x="250" y="130"/>
                    </a:lnTo>
                    <a:lnTo>
                      <a:pt x="242" y="146"/>
                    </a:lnTo>
                    <a:lnTo>
                      <a:pt x="234" y="160"/>
                    </a:lnTo>
                    <a:lnTo>
                      <a:pt x="224" y="172"/>
                    </a:lnTo>
                    <a:lnTo>
                      <a:pt x="214" y="182"/>
                    </a:lnTo>
                    <a:lnTo>
                      <a:pt x="202" y="188"/>
                    </a:lnTo>
                    <a:lnTo>
                      <a:pt x="188" y="194"/>
                    </a:lnTo>
                    <a:lnTo>
                      <a:pt x="180" y="194"/>
                    </a:lnTo>
                    <a:lnTo>
                      <a:pt x="170" y="196"/>
                    </a:lnTo>
                    <a:lnTo>
                      <a:pt x="158" y="198"/>
                    </a:lnTo>
                    <a:lnTo>
                      <a:pt x="146" y="198"/>
                    </a:lnTo>
                    <a:lnTo>
                      <a:pt x="134" y="200"/>
                    </a:lnTo>
                    <a:lnTo>
                      <a:pt x="122" y="200"/>
                    </a:lnTo>
                    <a:lnTo>
                      <a:pt x="110" y="200"/>
                    </a:lnTo>
                    <a:lnTo>
                      <a:pt x="110" y="200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8" name="Freeform 56"/>
              <p:cNvSpPr>
                <a:spLocks/>
              </p:cNvSpPr>
              <p:nvPr/>
            </p:nvSpPr>
            <p:spPr bwMode="auto">
              <a:xfrm>
                <a:off x="1400788" y="1402856"/>
                <a:ext cx="514780" cy="201679"/>
              </a:xfrm>
              <a:custGeom>
                <a:avLst/>
                <a:gdLst/>
                <a:ahLst/>
                <a:cxnLst>
                  <a:cxn ang="0">
                    <a:pos x="250" y="88"/>
                  </a:cxn>
                  <a:cxn ang="0">
                    <a:pos x="2" y="104"/>
                  </a:cxn>
                  <a:cxn ang="0">
                    <a:pos x="2" y="100"/>
                  </a:cxn>
                  <a:cxn ang="0">
                    <a:pos x="2" y="92"/>
                  </a:cxn>
                  <a:cxn ang="0">
                    <a:pos x="2" y="84"/>
                  </a:cxn>
                  <a:cxn ang="0">
                    <a:pos x="0" y="78"/>
                  </a:cxn>
                  <a:cxn ang="0">
                    <a:pos x="0" y="72"/>
                  </a:cxn>
                  <a:cxn ang="0">
                    <a:pos x="0" y="66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0" y="56"/>
                  </a:cxn>
                  <a:cxn ang="0">
                    <a:pos x="0" y="54"/>
                  </a:cxn>
                  <a:cxn ang="0">
                    <a:pos x="0" y="52"/>
                  </a:cxn>
                  <a:cxn ang="0">
                    <a:pos x="0" y="46"/>
                  </a:cxn>
                  <a:cxn ang="0">
                    <a:pos x="2" y="40"/>
                  </a:cxn>
                  <a:cxn ang="0">
                    <a:pos x="6" y="34"/>
                  </a:cxn>
                  <a:cxn ang="0">
                    <a:pos x="12" y="28"/>
                  </a:cxn>
                  <a:cxn ang="0">
                    <a:pos x="18" y="24"/>
                  </a:cxn>
                  <a:cxn ang="0">
                    <a:pos x="24" y="20"/>
                  </a:cxn>
                  <a:cxn ang="0">
                    <a:pos x="32" y="16"/>
                  </a:cxn>
                  <a:cxn ang="0">
                    <a:pos x="42" y="12"/>
                  </a:cxn>
                  <a:cxn ang="0">
                    <a:pos x="50" y="8"/>
                  </a:cxn>
                  <a:cxn ang="0">
                    <a:pos x="60" y="6"/>
                  </a:cxn>
                  <a:cxn ang="0">
                    <a:pos x="72" y="4"/>
                  </a:cxn>
                  <a:cxn ang="0">
                    <a:pos x="82" y="2"/>
                  </a:cxn>
                  <a:cxn ang="0">
                    <a:pos x="94" y="2"/>
                  </a:cxn>
                  <a:cxn ang="0">
                    <a:pos x="106" y="0"/>
                  </a:cxn>
                  <a:cxn ang="0">
                    <a:pos x="118" y="0"/>
                  </a:cxn>
                  <a:cxn ang="0">
                    <a:pos x="130" y="0"/>
                  </a:cxn>
                  <a:cxn ang="0">
                    <a:pos x="142" y="2"/>
                  </a:cxn>
                  <a:cxn ang="0">
                    <a:pos x="154" y="2"/>
                  </a:cxn>
                  <a:cxn ang="0">
                    <a:pos x="166" y="4"/>
                  </a:cxn>
                  <a:cxn ang="0">
                    <a:pos x="178" y="6"/>
                  </a:cxn>
                  <a:cxn ang="0">
                    <a:pos x="188" y="8"/>
                  </a:cxn>
                  <a:cxn ang="0">
                    <a:pos x="198" y="12"/>
                  </a:cxn>
                  <a:cxn ang="0">
                    <a:pos x="208" y="14"/>
                  </a:cxn>
                  <a:cxn ang="0">
                    <a:pos x="218" y="18"/>
                  </a:cxn>
                  <a:cxn ang="0">
                    <a:pos x="226" y="24"/>
                  </a:cxn>
                  <a:cxn ang="0">
                    <a:pos x="234" y="28"/>
                  </a:cxn>
                  <a:cxn ang="0">
                    <a:pos x="240" y="34"/>
                  </a:cxn>
                  <a:cxn ang="0">
                    <a:pos x="246" y="38"/>
                  </a:cxn>
                  <a:cxn ang="0">
                    <a:pos x="250" y="46"/>
                  </a:cxn>
                  <a:cxn ang="0">
                    <a:pos x="252" y="52"/>
                  </a:cxn>
                  <a:cxn ang="0">
                    <a:pos x="254" y="58"/>
                  </a:cxn>
                  <a:cxn ang="0">
                    <a:pos x="254" y="66"/>
                  </a:cxn>
                  <a:cxn ang="0">
                    <a:pos x="254" y="68"/>
                  </a:cxn>
                  <a:cxn ang="0">
                    <a:pos x="254" y="72"/>
                  </a:cxn>
                  <a:cxn ang="0">
                    <a:pos x="254" y="74"/>
                  </a:cxn>
                  <a:cxn ang="0">
                    <a:pos x="254" y="76"/>
                  </a:cxn>
                  <a:cxn ang="0">
                    <a:pos x="252" y="80"/>
                  </a:cxn>
                  <a:cxn ang="0">
                    <a:pos x="252" y="82"/>
                  </a:cxn>
                  <a:cxn ang="0">
                    <a:pos x="252" y="86"/>
                  </a:cxn>
                  <a:cxn ang="0">
                    <a:pos x="250" y="88"/>
                  </a:cxn>
                  <a:cxn ang="0">
                    <a:pos x="250" y="88"/>
                  </a:cxn>
                </a:cxnLst>
                <a:rect l="0" t="0" r="r" b="b"/>
                <a:pathLst>
                  <a:path w="254" h="104">
                    <a:moveTo>
                      <a:pt x="250" y="88"/>
                    </a:moveTo>
                    <a:lnTo>
                      <a:pt x="2" y="104"/>
                    </a:lnTo>
                    <a:lnTo>
                      <a:pt x="2" y="100"/>
                    </a:lnTo>
                    <a:lnTo>
                      <a:pt x="2" y="92"/>
                    </a:lnTo>
                    <a:lnTo>
                      <a:pt x="2" y="84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2" y="40"/>
                    </a:lnTo>
                    <a:lnTo>
                      <a:pt x="6" y="34"/>
                    </a:lnTo>
                    <a:lnTo>
                      <a:pt x="12" y="28"/>
                    </a:lnTo>
                    <a:lnTo>
                      <a:pt x="18" y="24"/>
                    </a:lnTo>
                    <a:lnTo>
                      <a:pt x="24" y="20"/>
                    </a:lnTo>
                    <a:lnTo>
                      <a:pt x="32" y="16"/>
                    </a:lnTo>
                    <a:lnTo>
                      <a:pt x="42" y="12"/>
                    </a:lnTo>
                    <a:lnTo>
                      <a:pt x="50" y="8"/>
                    </a:lnTo>
                    <a:lnTo>
                      <a:pt x="60" y="6"/>
                    </a:lnTo>
                    <a:lnTo>
                      <a:pt x="72" y="4"/>
                    </a:lnTo>
                    <a:lnTo>
                      <a:pt x="82" y="2"/>
                    </a:lnTo>
                    <a:lnTo>
                      <a:pt x="94" y="2"/>
                    </a:lnTo>
                    <a:lnTo>
                      <a:pt x="106" y="0"/>
                    </a:lnTo>
                    <a:lnTo>
                      <a:pt x="118" y="0"/>
                    </a:lnTo>
                    <a:lnTo>
                      <a:pt x="130" y="0"/>
                    </a:lnTo>
                    <a:lnTo>
                      <a:pt x="142" y="2"/>
                    </a:lnTo>
                    <a:lnTo>
                      <a:pt x="154" y="2"/>
                    </a:lnTo>
                    <a:lnTo>
                      <a:pt x="166" y="4"/>
                    </a:lnTo>
                    <a:lnTo>
                      <a:pt x="178" y="6"/>
                    </a:lnTo>
                    <a:lnTo>
                      <a:pt x="188" y="8"/>
                    </a:lnTo>
                    <a:lnTo>
                      <a:pt x="198" y="12"/>
                    </a:lnTo>
                    <a:lnTo>
                      <a:pt x="208" y="14"/>
                    </a:lnTo>
                    <a:lnTo>
                      <a:pt x="218" y="18"/>
                    </a:lnTo>
                    <a:lnTo>
                      <a:pt x="226" y="24"/>
                    </a:lnTo>
                    <a:lnTo>
                      <a:pt x="234" y="28"/>
                    </a:lnTo>
                    <a:lnTo>
                      <a:pt x="240" y="34"/>
                    </a:lnTo>
                    <a:lnTo>
                      <a:pt x="246" y="38"/>
                    </a:lnTo>
                    <a:lnTo>
                      <a:pt x="250" y="46"/>
                    </a:lnTo>
                    <a:lnTo>
                      <a:pt x="252" y="52"/>
                    </a:lnTo>
                    <a:lnTo>
                      <a:pt x="254" y="58"/>
                    </a:lnTo>
                    <a:lnTo>
                      <a:pt x="254" y="66"/>
                    </a:lnTo>
                    <a:lnTo>
                      <a:pt x="254" y="68"/>
                    </a:lnTo>
                    <a:lnTo>
                      <a:pt x="254" y="72"/>
                    </a:lnTo>
                    <a:lnTo>
                      <a:pt x="254" y="74"/>
                    </a:lnTo>
                    <a:lnTo>
                      <a:pt x="254" y="76"/>
                    </a:lnTo>
                    <a:lnTo>
                      <a:pt x="252" y="80"/>
                    </a:lnTo>
                    <a:lnTo>
                      <a:pt x="252" y="82"/>
                    </a:lnTo>
                    <a:lnTo>
                      <a:pt x="252" y="86"/>
                    </a:lnTo>
                    <a:lnTo>
                      <a:pt x="250" y="88"/>
                    </a:lnTo>
                    <a:lnTo>
                      <a:pt x="250" y="88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9" name="Freeform 107"/>
              <p:cNvSpPr>
                <a:spLocks/>
              </p:cNvSpPr>
              <p:nvPr/>
            </p:nvSpPr>
            <p:spPr bwMode="auto">
              <a:xfrm>
                <a:off x="2069597" y="1387342"/>
                <a:ext cx="539100" cy="383966"/>
              </a:xfrm>
              <a:custGeom>
                <a:avLst/>
                <a:gdLst/>
                <a:ahLst/>
                <a:cxnLst>
                  <a:cxn ang="0">
                    <a:pos x="186" y="196"/>
                  </a:cxn>
                  <a:cxn ang="0">
                    <a:pos x="208" y="194"/>
                  </a:cxn>
                  <a:cxn ang="0">
                    <a:pos x="226" y="190"/>
                  </a:cxn>
                  <a:cxn ang="0">
                    <a:pos x="238" y="184"/>
                  </a:cxn>
                  <a:cxn ang="0">
                    <a:pos x="244" y="178"/>
                  </a:cxn>
                  <a:cxn ang="0">
                    <a:pos x="252" y="168"/>
                  </a:cxn>
                  <a:cxn ang="0">
                    <a:pos x="258" y="156"/>
                  </a:cxn>
                  <a:cxn ang="0">
                    <a:pos x="262" y="140"/>
                  </a:cxn>
                  <a:cxn ang="0">
                    <a:pos x="264" y="122"/>
                  </a:cxn>
                  <a:cxn ang="0">
                    <a:pos x="264" y="102"/>
                  </a:cxn>
                  <a:cxn ang="0">
                    <a:pos x="266" y="94"/>
                  </a:cxn>
                  <a:cxn ang="0">
                    <a:pos x="266" y="84"/>
                  </a:cxn>
                  <a:cxn ang="0">
                    <a:pos x="266" y="78"/>
                  </a:cxn>
                  <a:cxn ang="0">
                    <a:pos x="266" y="72"/>
                  </a:cxn>
                  <a:cxn ang="0">
                    <a:pos x="266" y="66"/>
                  </a:cxn>
                  <a:cxn ang="0">
                    <a:pos x="266" y="60"/>
                  </a:cxn>
                  <a:cxn ang="0">
                    <a:pos x="266" y="56"/>
                  </a:cxn>
                  <a:cxn ang="0">
                    <a:pos x="266" y="46"/>
                  </a:cxn>
                  <a:cxn ang="0">
                    <a:pos x="258" y="32"/>
                  </a:cxn>
                  <a:cxn ang="0">
                    <a:pos x="246" y="22"/>
                  </a:cxn>
                  <a:cxn ang="0">
                    <a:pos x="230" y="12"/>
                  </a:cxn>
                  <a:cxn ang="0">
                    <a:pos x="210" y="6"/>
                  </a:cxn>
                  <a:cxn ang="0">
                    <a:pos x="188" y="2"/>
                  </a:cxn>
                  <a:cxn ang="0">
                    <a:pos x="166" y="0"/>
                  </a:cxn>
                  <a:cxn ang="0">
                    <a:pos x="142" y="0"/>
                  </a:cxn>
                  <a:cxn ang="0">
                    <a:pos x="116" y="0"/>
                  </a:cxn>
                  <a:cxn ang="0">
                    <a:pos x="92" y="4"/>
                  </a:cxn>
                  <a:cxn ang="0">
                    <a:pos x="70" y="8"/>
                  </a:cxn>
                  <a:cxn ang="0">
                    <a:pos x="50" y="16"/>
                  </a:cxn>
                  <a:cxn ang="0">
                    <a:pos x="30" y="24"/>
                  </a:cxn>
                  <a:cxn ang="0">
                    <a:pos x="16" y="36"/>
                  </a:cxn>
                  <a:cxn ang="0">
                    <a:pos x="6" y="50"/>
                  </a:cxn>
                  <a:cxn ang="0">
                    <a:pos x="0" y="66"/>
                  </a:cxn>
                  <a:cxn ang="0">
                    <a:pos x="0" y="76"/>
                  </a:cxn>
                  <a:cxn ang="0">
                    <a:pos x="2" y="80"/>
                  </a:cxn>
                  <a:cxn ang="0">
                    <a:pos x="2" y="86"/>
                  </a:cxn>
                  <a:cxn ang="0">
                    <a:pos x="4" y="90"/>
                  </a:cxn>
                  <a:cxn ang="0">
                    <a:pos x="6" y="96"/>
                  </a:cxn>
                  <a:cxn ang="0">
                    <a:pos x="6" y="100"/>
                  </a:cxn>
                  <a:cxn ang="0">
                    <a:pos x="8" y="106"/>
                  </a:cxn>
                  <a:cxn ang="0">
                    <a:pos x="10" y="112"/>
                  </a:cxn>
                  <a:cxn ang="0">
                    <a:pos x="18" y="132"/>
                  </a:cxn>
                  <a:cxn ang="0">
                    <a:pos x="34" y="160"/>
                  </a:cxn>
                  <a:cxn ang="0">
                    <a:pos x="56" y="182"/>
                  </a:cxn>
                  <a:cxn ang="0">
                    <a:pos x="82" y="192"/>
                  </a:cxn>
                  <a:cxn ang="0">
                    <a:pos x="100" y="196"/>
                  </a:cxn>
                  <a:cxn ang="0">
                    <a:pos x="122" y="198"/>
                  </a:cxn>
                  <a:cxn ang="0">
                    <a:pos x="148" y="198"/>
                  </a:cxn>
                  <a:cxn ang="0">
                    <a:pos x="172" y="198"/>
                  </a:cxn>
                </a:cxnLst>
                <a:rect l="0" t="0" r="r" b="b"/>
                <a:pathLst>
                  <a:path w="266" h="198">
                    <a:moveTo>
                      <a:pt x="172" y="198"/>
                    </a:moveTo>
                    <a:lnTo>
                      <a:pt x="186" y="196"/>
                    </a:lnTo>
                    <a:lnTo>
                      <a:pt x="196" y="194"/>
                    </a:lnTo>
                    <a:lnTo>
                      <a:pt x="208" y="194"/>
                    </a:lnTo>
                    <a:lnTo>
                      <a:pt x="218" y="192"/>
                    </a:lnTo>
                    <a:lnTo>
                      <a:pt x="226" y="190"/>
                    </a:lnTo>
                    <a:lnTo>
                      <a:pt x="232" y="186"/>
                    </a:lnTo>
                    <a:lnTo>
                      <a:pt x="238" y="184"/>
                    </a:lnTo>
                    <a:lnTo>
                      <a:pt x="240" y="182"/>
                    </a:lnTo>
                    <a:lnTo>
                      <a:pt x="244" y="178"/>
                    </a:lnTo>
                    <a:lnTo>
                      <a:pt x="248" y="174"/>
                    </a:lnTo>
                    <a:lnTo>
                      <a:pt x="252" y="168"/>
                    </a:lnTo>
                    <a:lnTo>
                      <a:pt x="254" y="162"/>
                    </a:lnTo>
                    <a:lnTo>
                      <a:pt x="258" y="156"/>
                    </a:lnTo>
                    <a:lnTo>
                      <a:pt x="260" y="148"/>
                    </a:lnTo>
                    <a:lnTo>
                      <a:pt x="262" y="140"/>
                    </a:lnTo>
                    <a:lnTo>
                      <a:pt x="262" y="130"/>
                    </a:lnTo>
                    <a:lnTo>
                      <a:pt x="264" y="122"/>
                    </a:lnTo>
                    <a:lnTo>
                      <a:pt x="264" y="112"/>
                    </a:lnTo>
                    <a:lnTo>
                      <a:pt x="264" y="102"/>
                    </a:lnTo>
                    <a:lnTo>
                      <a:pt x="266" y="98"/>
                    </a:lnTo>
                    <a:lnTo>
                      <a:pt x="266" y="94"/>
                    </a:lnTo>
                    <a:lnTo>
                      <a:pt x="266" y="90"/>
                    </a:lnTo>
                    <a:lnTo>
                      <a:pt x="266" y="84"/>
                    </a:lnTo>
                    <a:lnTo>
                      <a:pt x="266" y="80"/>
                    </a:lnTo>
                    <a:lnTo>
                      <a:pt x="266" y="78"/>
                    </a:lnTo>
                    <a:lnTo>
                      <a:pt x="266" y="74"/>
                    </a:lnTo>
                    <a:lnTo>
                      <a:pt x="266" y="72"/>
                    </a:lnTo>
                    <a:lnTo>
                      <a:pt x="266" y="68"/>
                    </a:lnTo>
                    <a:lnTo>
                      <a:pt x="266" y="66"/>
                    </a:lnTo>
                    <a:lnTo>
                      <a:pt x="266" y="64"/>
                    </a:lnTo>
                    <a:lnTo>
                      <a:pt x="266" y="60"/>
                    </a:lnTo>
                    <a:lnTo>
                      <a:pt x="266" y="58"/>
                    </a:lnTo>
                    <a:lnTo>
                      <a:pt x="266" y="56"/>
                    </a:lnTo>
                    <a:lnTo>
                      <a:pt x="266" y="54"/>
                    </a:lnTo>
                    <a:lnTo>
                      <a:pt x="266" y="46"/>
                    </a:lnTo>
                    <a:lnTo>
                      <a:pt x="262" y="38"/>
                    </a:lnTo>
                    <a:lnTo>
                      <a:pt x="258" y="32"/>
                    </a:lnTo>
                    <a:lnTo>
                      <a:pt x="252" y="26"/>
                    </a:lnTo>
                    <a:lnTo>
                      <a:pt x="246" y="22"/>
                    </a:lnTo>
                    <a:lnTo>
                      <a:pt x="238" y="16"/>
                    </a:lnTo>
                    <a:lnTo>
                      <a:pt x="230" y="12"/>
                    </a:lnTo>
                    <a:lnTo>
                      <a:pt x="220" y="10"/>
                    </a:lnTo>
                    <a:lnTo>
                      <a:pt x="210" y="6"/>
                    </a:lnTo>
                    <a:lnTo>
                      <a:pt x="200" y="4"/>
                    </a:lnTo>
                    <a:lnTo>
                      <a:pt x="188" y="2"/>
                    </a:lnTo>
                    <a:lnTo>
                      <a:pt x="178" y="0"/>
                    </a:lnTo>
                    <a:lnTo>
                      <a:pt x="166" y="0"/>
                    </a:lnTo>
                    <a:lnTo>
                      <a:pt x="154" y="0"/>
                    </a:lnTo>
                    <a:lnTo>
                      <a:pt x="142" y="0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4" y="2"/>
                    </a:lnTo>
                    <a:lnTo>
                      <a:pt x="92" y="4"/>
                    </a:lnTo>
                    <a:lnTo>
                      <a:pt x="82" y="6"/>
                    </a:lnTo>
                    <a:lnTo>
                      <a:pt x="70" y="8"/>
                    </a:lnTo>
                    <a:lnTo>
                      <a:pt x="60" y="12"/>
                    </a:lnTo>
                    <a:lnTo>
                      <a:pt x="50" y="16"/>
                    </a:lnTo>
                    <a:lnTo>
                      <a:pt x="40" y="20"/>
                    </a:lnTo>
                    <a:lnTo>
                      <a:pt x="30" y="24"/>
                    </a:lnTo>
                    <a:lnTo>
                      <a:pt x="24" y="30"/>
                    </a:lnTo>
                    <a:lnTo>
                      <a:pt x="16" y="36"/>
                    </a:lnTo>
                    <a:lnTo>
                      <a:pt x="10" y="42"/>
                    </a:lnTo>
                    <a:lnTo>
                      <a:pt x="6" y="50"/>
                    </a:lnTo>
                    <a:lnTo>
                      <a:pt x="2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2" y="78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2" y="86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4" y="92"/>
                    </a:lnTo>
                    <a:lnTo>
                      <a:pt x="6" y="96"/>
                    </a:lnTo>
                    <a:lnTo>
                      <a:pt x="6" y="98"/>
                    </a:lnTo>
                    <a:lnTo>
                      <a:pt x="6" y="100"/>
                    </a:lnTo>
                    <a:lnTo>
                      <a:pt x="8" y="104"/>
                    </a:lnTo>
                    <a:lnTo>
                      <a:pt x="8" y="106"/>
                    </a:lnTo>
                    <a:lnTo>
                      <a:pt x="10" y="110"/>
                    </a:lnTo>
                    <a:lnTo>
                      <a:pt x="10" y="112"/>
                    </a:lnTo>
                    <a:lnTo>
                      <a:pt x="12" y="116"/>
                    </a:lnTo>
                    <a:lnTo>
                      <a:pt x="18" y="132"/>
                    </a:lnTo>
                    <a:lnTo>
                      <a:pt x="26" y="148"/>
                    </a:lnTo>
                    <a:lnTo>
                      <a:pt x="34" y="160"/>
                    </a:lnTo>
                    <a:lnTo>
                      <a:pt x="44" y="172"/>
                    </a:lnTo>
                    <a:lnTo>
                      <a:pt x="56" y="182"/>
                    </a:lnTo>
                    <a:lnTo>
                      <a:pt x="66" y="188"/>
                    </a:lnTo>
                    <a:lnTo>
                      <a:pt x="82" y="192"/>
                    </a:lnTo>
                    <a:lnTo>
                      <a:pt x="90" y="194"/>
                    </a:lnTo>
                    <a:lnTo>
                      <a:pt x="100" y="196"/>
                    </a:lnTo>
                    <a:lnTo>
                      <a:pt x="110" y="196"/>
                    </a:lnTo>
                    <a:lnTo>
                      <a:pt x="122" y="198"/>
                    </a:lnTo>
                    <a:lnTo>
                      <a:pt x="134" y="198"/>
                    </a:lnTo>
                    <a:lnTo>
                      <a:pt x="148" y="198"/>
                    </a:lnTo>
                    <a:lnTo>
                      <a:pt x="160" y="198"/>
                    </a:lnTo>
                    <a:lnTo>
                      <a:pt x="172" y="198"/>
                    </a:lnTo>
                    <a:lnTo>
                      <a:pt x="172" y="198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0" name="Freeform 108"/>
              <p:cNvSpPr>
                <a:spLocks/>
              </p:cNvSpPr>
              <p:nvPr/>
            </p:nvSpPr>
            <p:spPr bwMode="auto">
              <a:xfrm>
                <a:off x="2081757" y="1395099"/>
                <a:ext cx="518833" cy="197801"/>
              </a:xfrm>
              <a:custGeom>
                <a:avLst/>
                <a:gdLst/>
                <a:ahLst/>
                <a:cxnLst>
                  <a:cxn ang="0">
                    <a:pos x="254" y="102"/>
                  </a:cxn>
                  <a:cxn ang="0">
                    <a:pos x="4" y="92"/>
                  </a:cxn>
                  <a:cxn ang="0">
                    <a:pos x="4" y="88"/>
                  </a:cxn>
                  <a:cxn ang="0">
                    <a:pos x="4" y="86"/>
                  </a:cxn>
                  <a:cxn ang="0">
                    <a:pos x="2" y="82"/>
                  </a:cxn>
                  <a:cxn ang="0">
                    <a:pos x="2" y="80"/>
                  </a:cxn>
                  <a:cxn ang="0">
                    <a:pos x="2" y="78"/>
                  </a:cxn>
                  <a:cxn ang="0">
                    <a:pos x="0" y="74"/>
                  </a:cxn>
                  <a:cxn ang="0">
                    <a:pos x="0" y="72"/>
                  </a:cxn>
                  <a:cxn ang="0">
                    <a:pos x="0" y="70"/>
                  </a:cxn>
                  <a:cxn ang="0">
                    <a:pos x="0" y="62"/>
                  </a:cxn>
                  <a:cxn ang="0">
                    <a:pos x="2" y="54"/>
                  </a:cxn>
                  <a:cxn ang="0">
                    <a:pos x="4" y="48"/>
                  </a:cxn>
                  <a:cxn ang="0">
                    <a:pos x="8" y="42"/>
                  </a:cxn>
                  <a:cxn ang="0">
                    <a:pos x="14" y="36"/>
                  </a:cxn>
                  <a:cxn ang="0">
                    <a:pos x="20" y="30"/>
                  </a:cxn>
                  <a:cxn ang="0">
                    <a:pos x="28" y="26"/>
                  </a:cxn>
                  <a:cxn ang="0">
                    <a:pos x="36" y="22"/>
                  </a:cxn>
                  <a:cxn ang="0">
                    <a:pos x="46" y="18"/>
                  </a:cxn>
                  <a:cxn ang="0">
                    <a:pos x="54" y="14"/>
                  </a:cxn>
                  <a:cxn ang="0">
                    <a:pos x="66" y="10"/>
                  </a:cxn>
                  <a:cxn ang="0">
                    <a:pos x="76" y="8"/>
                  </a:cxn>
                  <a:cxn ang="0">
                    <a:pos x="88" y="6"/>
                  </a:cxn>
                  <a:cxn ang="0">
                    <a:pos x="100" y="4"/>
                  </a:cxn>
                  <a:cxn ang="0">
                    <a:pos x="112" y="2"/>
                  </a:cxn>
                  <a:cxn ang="0">
                    <a:pos x="124" y="2"/>
                  </a:cxn>
                  <a:cxn ang="0">
                    <a:pos x="136" y="0"/>
                  </a:cxn>
                  <a:cxn ang="0">
                    <a:pos x="148" y="0"/>
                  </a:cxn>
                  <a:cxn ang="0">
                    <a:pos x="160" y="2"/>
                  </a:cxn>
                  <a:cxn ang="0">
                    <a:pos x="170" y="2"/>
                  </a:cxn>
                  <a:cxn ang="0">
                    <a:pos x="182" y="4"/>
                  </a:cxn>
                  <a:cxn ang="0">
                    <a:pos x="192" y="6"/>
                  </a:cxn>
                  <a:cxn ang="0">
                    <a:pos x="202" y="8"/>
                  </a:cxn>
                  <a:cxn ang="0">
                    <a:pos x="212" y="10"/>
                  </a:cxn>
                  <a:cxn ang="0">
                    <a:pos x="222" y="14"/>
                  </a:cxn>
                  <a:cxn ang="0">
                    <a:pos x="230" y="18"/>
                  </a:cxn>
                  <a:cxn ang="0">
                    <a:pos x="236" y="22"/>
                  </a:cxn>
                  <a:cxn ang="0">
                    <a:pos x="242" y="26"/>
                  </a:cxn>
                  <a:cxn ang="0">
                    <a:pos x="248" y="32"/>
                  </a:cxn>
                  <a:cxn ang="0">
                    <a:pos x="252" y="38"/>
                  </a:cxn>
                  <a:cxn ang="0">
                    <a:pos x="254" y="44"/>
                  </a:cxn>
                  <a:cxn ang="0">
                    <a:pos x="254" y="50"/>
                  </a:cxn>
                  <a:cxn ang="0">
                    <a:pos x="254" y="52"/>
                  </a:cxn>
                  <a:cxn ang="0">
                    <a:pos x="256" y="54"/>
                  </a:cxn>
                  <a:cxn ang="0">
                    <a:pos x="256" y="56"/>
                  </a:cxn>
                  <a:cxn ang="0">
                    <a:pos x="254" y="60"/>
                  </a:cxn>
                  <a:cxn ang="0">
                    <a:pos x="254" y="64"/>
                  </a:cxn>
                  <a:cxn ang="0">
                    <a:pos x="254" y="70"/>
                  </a:cxn>
                  <a:cxn ang="0">
                    <a:pos x="254" y="76"/>
                  </a:cxn>
                  <a:cxn ang="0">
                    <a:pos x="254" y="82"/>
                  </a:cxn>
                  <a:cxn ang="0">
                    <a:pos x="254" y="90"/>
                  </a:cxn>
                  <a:cxn ang="0">
                    <a:pos x="254" y="98"/>
                  </a:cxn>
                  <a:cxn ang="0">
                    <a:pos x="254" y="102"/>
                  </a:cxn>
                  <a:cxn ang="0">
                    <a:pos x="254" y="102"/>
                  </a:cxn>
                </a:cxnLst>
                <a:rect l="0" t="0" r="r" b="b"/>
                <a:pathLst>
                  <a:path w="256" h="102">
                    <a:moveTo>
                      <a:pt x="254" y="102"/>
                    </a:moveTo>
                    <a:lnTo>
                      <a:pt x="4" y="92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2" y="78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2"/>
                    </a:lnTo>
                    <a:lnTo>
                      <a:pt x="2" y="54"/>
                    </a:lnTo>
                    <a:lnTo>
                      <a:pt x="4" y="48"/>
                    </a:lnTo>
                    <a:lnTo>
                      <a:pt x="8" y="42"/>
                    </a:lnTo>
                    <a:lnTo>
                      <a:pt x="14" y="36"/>
                    </a:lnTo>
                    <a:lnTo>
                      <a:pt x="20" y="30"/>
                    </a:lnTo>
                    <a:lnTo>
                      <a:pt x="28" y="26"/>
                    </a:lnTo>
                    <a:lnTo>
                      <a:pt x="36" y="22"/>
                    </a:lnTo>
                    <a:lnTo>
                      <a:pt x="46" y="18"/>
                    </a:lnTo>
                    <a:lnTo>
                      <a:pt x="54" y="14"/>
                    </a:lnTo>
                    <a:lnTo>
                      <a:pt x="66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100" y="4"/>
                    </a:lnTo>
                    <a:lnTo>
                      <a:pt x="112" y="2"/>
                    </a:lnTo>
                    <a:lnTo>
                      <a:pt x="124" y="2"/>
                    </a:lnTo>
                    <a:lnTo>
                      <a:pt x="136" y="0"/>
                    </a:lnTo>
                    <a:lnTo>
                      <a:pt x="148" y="0"/>
                    </a:lnTo>
                    <a:lnTo>
                      <a:pt x="160" y="2"/>
                    </a:lnTo>
                    <a:lnTo>
                      <a:pt x="170" y="2"/>
                    </a:lnTo>
                    <a:lnTo>
                      <a:pt x="182" y="4"/>
                    </a:lnTo>
                    <a:lnTo>
                      <a:pt x="192" y="6"/>
                    </a:lnTo>
                    <a:lnTo>
                      <a:pt x="202" y="8"/>
                    </a:lnTo>
                    <a:lnTo>
                      <a:pt x="212" y="10"/>
                    </a:lnTo>
                    <a:lnTo>
                      <a:pt x="222" y="14"/>
                    </a:lnTo>
                    <a:lnTo>
                      <a:pt x="230" y="18"/>
                    </a:lnTo>
                    <a:lnTo>
                      <a:pt x="236" y="22"/>
                    </a:lnTo>
                    <a:lnTo>
                      <a:pt x="242" y="26"/>
                    </a:lnTo>
                    <a:lnTo>
                      <a:pt x="248" y="32"/>
                    </a:lnTo>
                    <a:lnTo>
                      <a:pt x="252" y="38"/>
                    </a:lnTo>
                    <a:lnTo>
                      <a:pt x="254" y="44"/>
                    </a:lnTo>
                    <a:lnTo>
                      <a:pt x="254" y="50"/>
                    </a:lnTo>
                    <a:lnTo>
                      <a:pt x="254" y="52"/>
                    </a:lnTo>
                    <a:lnTo>
                      <a:pt x="256" y="54"/>
                    </a:lnTo>
                    <a:lnTo>
                      <a:pt x="256" y="56"/>
                    </a:lnTo>
                    <a:lnTo>
                      <a:pt x="254" y="60"/>
                    </a:lnTo>
                    <a:lnTo>
                      <a:pt x="254" y="64"/>
                    </a:lnTo>
                    <a:lnTo>
                      <a:pt x="254" y="70"/>
                    </a:lnTo>
                    <a:lnTo>
                      <a:pt x="254" y="76"/>
                    </a:lnTo>
                    <a:lnTo>
                      <a:pt x="254" y="82"/>
                    </a:lnTo>
                    <a:lnTo>
                      <a:pt x="254" y="90"/>
                    </a:lnTo>
                    <a:lnTo>
                      <a:pt x="254" y="98"/>
                    </a:lnTo>
                    <a:lnTo>
                      <a:pt x="254" y="102"/>
                    </a:lnTo>
                    <a:lnTo>
                      <a:pt x="254" y="102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15" name="Straight Connector 3414"/>
          <p:cNvCxnSpPr/>
          <p:nvPr/>
        </p:nvCxnSpPr>
        <p:spPr>
          <a:xfrm>
            <a:off x="1905000" y="3429000"/>
            <a:ext cx="5121411" cy="662"/>
          </a:xfrm>
          <a:prstGeom prst="line">
            <a:avLst/>
          </a:prstGeom>
          <a:ln w="73025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14" name="Straight Connector 3413"/>
          <p:cNvCxnSpPr>
            <a:endCxn id="2428" idx="0"/>
          </p:cNvCxnSpPr>
          <p:nvPr/>
        </p:nvCxnSpPr>
        <p:spPr>
          <a:xfrm>
            <a:off x="2286000" y="1600200"/>
            <a:ext cx="5121411" cy="662"/>
          </a:xfrm>
          <a:prstGeom prst="line">
            <a:avLst/>
          </a:prstGeom>
          <a:ln w="7302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512"/>
          <p:cNvGrpSpPr/>
          <p:nvPr/>
        </p:nvGrpSpPr>
        <p:grpSpPr>
          <a:xfrm>
            <a:off x="685800" y="609600"/>
            <a:ext cx="1883165" cy="1959365"/>
            <a:chOff x="783835" y="479035"/>
            <a:chExt cx="2591618" cy="2591618"/>
          </a:xfrm>
        </p:grpSpPr>
        <p:grpSp>
          <p:nvGrpSpPr>
            <p:cNvPr id="26" name="Group 5"/>
            <p:cNvGrpSpPr>
              <a:grpSpLocks noChangeAspect="1"/>
            </p:cNvGrpSpPr>
            <p:nvPr/>
          </p:nvGrpSpPr>
          <p:grpSpPr bwMode="auto">
            <a:xfrm rot="1021355">
              <a:off x="783835" y="479035"/>
              <a:ext cx="2591618" cy="2591618"/>
              <a:chOff x="606" y="376"/>
              <a:chExt cx="1425" cy="1425"/>
            </a:xfrm>
          </p:grpSpPr>
          <p:sp>
            <p:nvSpPr>
              <p:cNvPr id="3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606" y="376"/>
                <a:ext cx="1425" cy="14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" name="Freeform 6"/>
              <p:cNvSpPr>
                <a:spLocks/>
              </p:cNvSpPr>
              <p:nvPr/>
            </p:nvSpPr>
            <p:spPr bwMode="auto">
              <a:xfrm>
                <a:off x="1232" y="429"/>
                <a:ext cx="173" cy="470"/>
              </a:xfrm>
              <a:custGeom>
                <a:avLst/>
                <a:gdLst/>
                <a:ahLst/>
                <a:cxnLst>
                  <a:cxn ang="0">
                    <a:pos x="50" y="55"/>
                  </a:cxn>
                  <a:cxn ang="0">
                    <a:pos x="50" y="55"/>
                  </a:cxn>
                  <a:cxn ang="0">
                    <a:pos x="33" y="93"/>
                  </a:cxn>
                  <a:cxn ang="0">
                    <a:pos x="15" y="138"/>
                  </a:cxn>
                  <a:cxn ang="0">
                    <a:pos x="10" y="161"/>
                  </a:cxn>
                  <a:cxn ang="0">
                    <a:pos x="5" y="186"/>
                  </a:cxn>
                  <a:cxn ang="0">
                    <a:pos x="0" y="211"/>
                  </a:cxn>
                  <a:cxn ang="0">
                    <a:pos x="0" y="236"/>
                  </a:cxn>
                  <a:cxn ang="0">
                    <a:pos x="0" y="236"/>
                  </a:cxn>
                  <a:cxn ang="0">
                    <a:pos x="0" y="256"/>
                  </a:cxn>
                  <a:cxn ang="0">
                    <a:pos x="0" y="256"/>
                  </a:cxn>
                  <a:cxn ang="0">
                    <a:pos x="25" y="309"/>
                  </a:cxn>
                  <a:cxn ang="0">
                    <a:pos x="43" y="362"/>
                  </a:cxn>
                  <a:cxn ang="0">
                    <a:pos x="50" y="387"/>
                  </a:cxn>
                  <a:cxn ang="0">
                    <a:pos x="55" y="410"/>
                  </a:cxn>
                  <a:cxn ang="0">
                    <a:pos x="58" y="432"/>
                  </a:cxn>
                  <a:cxn ang="0">
                    <a:pos x="60" y="455"/>
                  </a:cxn>
                  <a:cxn ang="0">
                    <a:pos x="60" y="455"/>
                  </a:cxn>
                  <a:cxn ang="0">
                    <a:pos x="58" y="467"/>
                  </a:cxn>
                  <a:cxn ang="0">
                    <a:pos x="58" y="467"/>
                  </a:cxn>
                  <a:cxn ang="0">
                    <a:pos x="60" y="470"/>
                  </a:cxn>
                  <a:cxn ang="0">
                    <a:pos x="60" y="470"/>
                  </a:cxn>
                  <a:cxn ang="0">
                    <a:pos x="88" y="467"/>
                  </a:cxn>
                  <a:cxn ang="0">
                    <a:pos x="88" y="467"/>
                  </a:cxn>
                  <a:cxn ang="0">
                    <a:pos x="115" y="470"/>
                  </a:cxn>
                  <a:cxn ang="0">
                    <a:pos x="115" y="470"/>
                  </a:cxn>
                  <a:cxn ang="0">
                    <a:pos x="115" y="467"/>
                  </a:cxn>
                  <a:cxn ang="0">
                    <a:pos x="115" y="467"/>
                  </a:cxn>
                  <a:cxn ang="0">
                    <a:pos x="115" y="455"/>
                  </a:cxn>
                  <a:cxn ang="0">
                    <a:pos x="115" y="455"/>
                  </a:cxn>
                  <a:cxn ang="0">
                    <a:pos x="115" y="432"/>
                  </a:cxn>
                  <a:cxn ang="0">
                    <a:pos x="118" y="410"/>
                  </a:cxn>
                  <a:cxn ang="0">
                    <a:pos x="123" y="387"/>
                  </a:cxn>
                  <a:cxn ang="0">
                    <a:pos x="131" y="362"/>
                  </a:cxn>
                  <a:cxn ang="0">
                    <a:pos x="148" y="309"/>
                  </a:cxn>
                  <a:cxn ang="0">
                    <a:pos x="173" y="256"/>
                  </a:cxn>
                  <a:cxn ang="0">
                    <a:pos x="173" y="256"/>
                  </a:cxn>
                  <a:cxn ang="0">
                    <a:pos x="173" y="236"/>
                  </a:cxn>
                  <a:cxn ang="0">
                    <a:pos x="173" y="236"/>
                  </a:cxn>
                  <a:cxn ang="0">
                    <a:pos x="171" y="196"/>
                  </a:cxn>
                  <a:cxn ang="0">
                    <a:pos x="166" y="161"/>
                  </a:cxn>
                  <a:cxn ang="0">
                    <a:pos x="153" y="125"/>
                  </a:cxn>
                  <a:cxn ang="0">
                    <a:pos x="141" y="93"/>
                  </a:cxn>
                  <a:cxn ang="0">
                    <a:pos x="128" y="63"/>
                  </a:cxn>
                  <a:cxn ang="0">
                    <a:pos x="113" y="38"/>
                  </a:cxn>
                  <a:cxn ang="0">
                    <a:pos x="88" y="0"/>
                  </a:cxn>
                  <a:cxn ang="0">
                    <a:pos x="88" y="0"/>
                  </a:cxn>
                  <a:cxn ang="0">
                    <a:pos x="85" y="0"/>
                  </a:cxn>
                  <a:cxn ang="0">
                    <a:pos x="85" y="0"/>
                  </a:cxn>
                  <a:cxn ang="0">
                    <a:pos x="70" y="25"/>
                  </a:cxn>
                  <a:cxn ang="0">
                    <a:pos x="50" y="55"/>
                  </a:cxn>
                  <a:cxn ang="0">
                    <a:pos x="50" y="55"/>
                  </a:cxn>
                </a:cxnLst>
                <a:rect l="0" t="0" r="r" b="b"/>
                <a:pathLst>
                  <a:path w="173" h="470">
                    <a:moveTo>
                      <a:pt x="50" y="55"/>
                    </a:moveTo>
                    <a:lnTo>
                      <a:pt x="50" y="55"/>
                    </a:lnTo>
                    <a:lnTo>
                      <a:pt x="33" y="93"/>
                    </a:lnTo>
                    <a:lnTo>
                      <a:pt x="15" y="138"/>
                    </a:lnTo>
                    <a:lnTo>
                      <a:pt x="10" y="161"/>
                    </a:lnTo>
                    <a:lnTo>
                      <a:pt x="5" y="186"/>
                    </a:lnTo>
                    <a:lnTo>
                      <a:pt x="0" y="211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56"/>
                    </a:lnTo>
                    <a:lnTo>
                      <a:pt x="0" y="256"/>
                    </a:lnTo>
                    <a:lnTo>
                      <a:pt x="25" y="309"/>
                    </a:lnTo>
                    <a:lnTo>
                      <a:pt x="43" y="362"/>
                    </a:lnTo>
                    <a:lnTo>
                      <a:pt x="50" y="387"/>
                    </a:lnTo>
                    <a:lnTo>
                      <a:pt x="55" y="410"/>
                    </a:lnTo>
                    <a:lnTo>
                      <a:pt x="58" y="432"/>
                    </a:lnTo>
                    <a:lnTo>
                      <a:pt x="60" y="455"/>
                    </a:lnTo>
                    <a:lnTo>
                      <a:pt x="60" y="455"/>
                    </a:lnTo>
                    <a:lnTo>
                      <a:pt x="58" y="467"/>
                    </a:lnTo>
                    <a:lnTo>
                      <a:pt x="58" y="467"/>
                    </a:lnTo>
                    <a:lnTo>
                      <a:pt x="60" y="470"/>
                    </a:lnTo>
                    <a:lnTo>
                      <a:pt x="60" y="470"/>
                    </a:lnTo>
                    <a:lnTo>
                      <a:pt x="88" y="467"/>
                    </a:lnTo>
                    <a:lnTo>
                      <a:pt x="88" y="467"/>
                    </a:lnTo>
                    <a:lnTo>
                      <a:pt x="115" y="470"/>
                    </a:lnTo>
                    <a:lnTo>
                      <a:pt x="115" y="470"/>
                    </a:lnTo>
                    <a:lnTo>
                      <a:pt x="115" y="467"/>
                    </a:lnTo>
                    <a:lnTo>
                      <a:pt x="115" y="467"/>
                    </a:lnTo>
                    <a:lnTo>
                      <a:pt x="115" y="455"/>
                    </a:lnTo>
                    <a:lnTo>
                      <a:pt x="115" y="455"/>
                    </a:lnTo>
                    <a:lnTo>
                      <a:pt x="115" y="432"/>
                    </a:lnTo>
                    <a:lnTo>
                      <a:pt x="118" y="410"/>
                    </a:lnTo>
                    <a:lnTo>
                      <a:pt x="123" y="387"/>
                    </a:lnTo>
                    <a:lnTo>
                      <a:pt x="131" y="362"/>
                    </a:lnTo>
                    <a:lnTo>
                      <a:pt x="148" y="309"/>
                    </a:lnTo>
                    <a:lnTo>
                      <a:pt x="173" y="256"/>
                    </a:lnTo>
                    <a:lnTo>
                      <a:pt x="173" y="256"/>
                    </a:lnTo>
                    <a:lnTo>
                      <a:pt x="173" y="236"/>
                    </a:lnTo>
                    <a:lnTo>
                      <a:pt x="173" y="236"/>
                    </a:lnTo>
                    <a:lnTo>
                      <a:pt x="171" y="196"/>
                    </a:lnTo>
                    <a:lnTo>
                      <a:pt x="166" y="161"/>
                    </a:lnTo>
                    <a:lnTo>
                      <a:pt x="153" y="125"/>
                    </a:lnTo>
                    <a:lnTo>
                      <a:pt x="141" y="93"/>
                    </a:lnTo>
                    <a:lnTo>
                      <a:pt x="128" y="63"/>
                    </a:lnTo>
                    <a:lnTo>
                      <a:pt x="113" y="38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70" y="25"/>
                    </a:lnTo>
                    <a:lnTo>
                      <a:pt x="50" y="55"/>
                    </a:lnTo>
                    <a:lnTo>
                      <a:pt x="50" y="5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" name="Freeform 7"/>
              <p:cNvSpPr>
                <a:spLocks/>
              </p:cNvSpPr>
              <p:nvPr/>
            </p:nvSpPr>
            <p:spPr bwMode="auto">
              <a:xfrm>
                <a:off x="986" y="517"/>
                <a:ext cx="266" cy="420"/>
              </a:xfrm>
              <a:custGeom>
                <a:avLst/>
                <a:gdLst/>
                <a:ahLst/>
                <a:cxnLst>
                  <a:cxn ang="0">
                    <a:pos x="55" y="264"/>
                  </a:cxn>
                  <a:cxn ang="0">
                    <a:pos x="55" y="264"/>
                  </a:cxn>
                  <a:cxn ang="0">
                    <a:pos x="90" y="286"/>
                  </a:cxn>
                  <a:cxn ang="0">
                    <a:pos x="118" y="311"/>
                  </a:cxn>
                  <a:cxn ang="0">
                    <a:pos x="145" y="334"/>
                  </a:cxn>
                  <a:cxn ang="0">
                    <a:pos x="170" y="357"/>
                  </a:cxn>
                  <a:cxn ang="0">
                    <a:pos x="170" y="357"/>
                  </a:cxn>
                  <a:cxn ang="0">
                    <a:pos x="196" y="389"/>
                  </a:cxn>
                  <a:cxn ang="0">
                    <a:pos x="206" y="404"/>
                  </a:cxn>
                  <a:cxn ang="0">
                    <a:pos x="213" y="420"/>
                  </a:cxn>
                  <a:cxn ang="0">
                    <a:pos x="213" y="420"/>
                  </a:cxn>
                  <a:cxn ang="0">
                    <a:pos x="213" y="420"/>
                  </a:cxn>
                  <a:cxn ang="0">
                    <a:pos x="213" y="420"/>
                  </a:cxn>
                  <a:cxn ang="0">
                    <a:pos x="236" y="404"/>
                  </a:cxn>
                  <a:cxn ang="0">
                    <a:pos x="261" y="392"/>
                  </a:cxn>
                  <a:cxn ang="0">
                    <a:pos x="261" y="392"/>
                  </a:cxn>
                  <a:cxn ang="0">
                    <a:pos x="263" y="382"/>
                  </a:cxn>
                  <a:cxn ang="0">
                    <a:pos x="266" y="367"/>
                  </a:cxn>
                  <a:cxn ang="0">
                    <a:pos x="266" y="367"/>
                  </a:cxn>
                  <a:cxn ang="0">
                    <a:pos x="263" y="347"/>
                  </a:cxn>
                  <a:cxn ang="0">
                    <a:pos x="261" y="324"/>
                  </a:cxn>
                  <a:cxn ang="0">
                    <a:pos x="256" y="299"/>
                  </a:cxn>
                  <a:cxn ang="0">
                    <a:pos x="248" y="274"/>
                  </a:cxn>
                  <a:cxn ang="0">
                    <a:pos x="238" y="246"/>
                  </a:cxn>
                  <a:cxn ang="0">
                    <a:pos x="226" y="218"/>
                  </a:cxn>
                  <a:cxn ang="0">
                    <a:pos x="213" y="191"/>
                  </a:cxn>
                  <a:cxn ang="0">
                    <a:pos x="198" y="161"/>
                  </a:cxn>
                  <a:cxn ang="0">
                    <a:pos x="198" y="161"/>
                  </a:cxn>
                  <a:cxn ang="0">
                    <a:pos x="175" y="128"/>
                  </a:cxn>
                  <a:cxn ang="0">
                    <a:pos x="150" y="100"/>
                  </a:cxn>
                  <a:cxn ang="0">
                    <a:pos x="125" y="75"/>
                  </a:cxn>
                  <a:cxn ang="0">
                    <a:pos x="98" y="53"/>
                  </a:cxn>
                  <a:cxn ang="0">
                    <a:pos x="70" y="35"/>
                  </a:cxn>
                  <a:cxn ang="0">
                    <a:pos x="45" y="2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25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2" y="100"/>
                  </a:cxn>
                  <a:cxn ang="0">
                    <a:pos x="10" y="148"/>
                  </a:cxn>
                  <a:cxn ang="0">
                    <a:pos x="15" y="173"/>
                  </a:cxn>
                  <a:cxn ang="0">
                    <a:pos x="22" y="198"/>
                  </a:cxn>
                  <a:cxn ang="0">
                    <a:pos x="32" y="223"/>
                  </a:cxn>
                  <a:cxn ang="0">
                    <a:pos x="45" y="249"/>
                  </a:cxn>
                  <a:cxn ang="0">
                    <a:pos x="45" y="249"/>
                  </a:cxn>
                  <a:cxn ang="0">
                    <a:pos x="55" y="264"/>
                  </a:cxn>
                  <a:cxn ang="0">
                    <a:pos x="55" y="264"/>
                  </a:cxn>
                </a:cxnLst>
                <a:rect l="0" t="0" r="r" b="b"/>
                <a:pathLst>
                  <a:path w="266" h="420">
                    <a:moveTo>
                      <a:pt x="55" y="264"/>
                    </a:moveTo>
                    <a:lnTo>
                      <a:pt x="55" y="264"/>
                    </a:lnTo>
                    <a:lnTo>
                      <a:pt x="90" y="286"/>
                    </a:lnTo>
                    <a:lnTo>
                      <a:pt x="118" y="311"/>
                    </a:lnTo>
                    <a:lnTo>
                      <a:pt x="145" y="334"/>
                    </a:lnTo>
                    <a:lnTo>
                      <a:pt x="170" y="357"/>
                    </a:lnTo>
                    <a:lnTo>
                      <a:pt x="170" y="357"/>
                    </a:lnTo>
                    <a:lnTo>
                      <a:pt x="196" y="389"/>
                    </a:lnTo>
                    <a:lnTo>
                      <a:pt x="206" y="404"/>
                    </a:lnTo>
                    <a:lnTo>
                      <a:pt x="213" y="420"/>
                    </a:lnTo>
                    <a:lnTo>
                      <a:pt x="213" y="420"/>
                    </a:lnTo>
                    <a:lnTo>
                      <a:pt x="213" y="420"/>
                    </a:lnTo>
                    <a:lnTo>
                      <a:pt x="213" y="420"/>
                    </a:lnTo>
                    <a:lnTo>
                      <a:pt x="236" y="404"/>
                    </a:lnTo>
                    <a:lnTo>
                      <a:pt x="261" y="392"/>
                    </a:lnTo>
                    <a:lnTo>
                      <a:pt x="261" y="392"/>
                    </a:lnTo>
                    <a:lnTo>
                      <a:pt x="263" y="382"/>
                    </a:lnTo>
                    <a:lnTo>
                      <a:pt x="266" y="367"/>
                    </a:lnTo>
                    <a:lnTo>
                      <a:pt x="266" y="367"/>
                    </a:lnTo>
                    <a:lnTo>
                      <a:pt x="263" y="347"/>
                    </a:lnTo>
                    <a:lnTo>
                      <a:pt x="261" y="324"/>
                    </a:lnTo>
                    <a:lnTo>
                      <a:pt x="256" y="299"/>
                    </a:lnTo>
                    <a:lnTo>
                      <a:pt x="248" y="274"/>
                    </a:lnTo>
                    <a:lnTo>
                      <a:pt x="238" y="246"/>
                    </a:lnTo>
                    <a:lnTo>
                      <a:pt x="226" y="218"/>
                    </a:lnTo>
                    <a:lnTo>
                      <a:pt x="213" y="191"/>
                    </a:lnTo>
                    <a:lnTo>
                      <a:pt x="198" y="161"/>
                    </a:lnTo>
                    <a:lnTo>
                      <a:pt x="198" y="161"/>
                    </a:lnTo>
                    <a:lnTo>
                      <a:pt x="175" y="128"/>
                    </a:lnTo>
                    <a:lnTo>
                      <a:pt x="150" y="100"/>
                    </a:lnTo>
                    <a:lnTo>
                      <a:pt x="125" y="75"/>
                    </a:lnTo>
                    <a:lnTo>
                      <a:pt x="98" y="53"/>
                    </a:lnTo>
                    <a:lnTo>
                      <a:pt x="70" y="35"/>
                    </a:lnTo>
                    <a:lnTo>
                      <a:pt x="45" y="2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2" y="100"/>
                    </a:lnTo>
                    <a:lnTo>
                      <a:pt x="10" y="148"/>
                    </a:lnTo>
                    <a:lnTo>
                      <a:pt x="15" y="173"/>
                    </a:lnTo>
                    <a:lnTo>
                      <a:pt x="22" y="198"/>
                    </a:lnTo>
                    <a:lnTo>
                      <a:pt x="32" y="223"/>
                    </a:lnTo>
                    <a:lnTo>
                      <a:pt x="45" y="249"/>
                    </a:lnTo>
                    <a:lnTo>
                      <a:pt x="45" y="249"/>
                    </a:lnTo>
                    <a:lnTo>
                      <a:pt x="55" y="264"/>
                    </a:lnTo>
                    <a:lnTo>
                      <a:pt x="55" y="264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8"/>
              <p:cNvSpPr>
                <a:spLocks/>
              </p:cNvSpPr>
              <p:nvPr/>
            </p:nvSpPr>
            <p:spPr bwMode="auto">
              <a:xfrm>
                <a:off x="747" y="756"/>
                <a:ext cx="422" cy="261"/>
              </a:xfrm>
              <a:custGeom>
                <a:avLst/>
                <a:gdLst/>
                <a:ahLst/>
                <a:cxnLst>
                  <a:cxn ang="0">
                    <a:pos x="163" y="196"/>
                  </a:cxn>
                  <a:cxn ang="0">
                    <a:pos x="163" y="196"/>
                  </a:cxn>
                  <a:cxn ang="0">
                    <a:pos x="163" y="196"/>
                  </a:cxn>
                  <a:cxn ang="0">
                    <a:pos x="178" y="206"/>
                  </a:cxn>
                  <a:cxn ang="0">
                    <a:pos x="178" y="206"/>
                  </a:cxn>
                  <a:cxn ang="0">
                    <a:pos x="211" y="208"/>
                  </a:cxn>
                  <a:cxn ang="0">
                    <a:pos x="244" y="211"/>
                  </a:cxn>
                  <a:cxn ang="0">
                    <a:pos x="274" y="216"/>
                  </a:cxn>
                  <a:cxn ang="0">
                    <a:pos x="301" y="223"/>
                  </a:cxn>
                  <a:cxn ang="0">
                    <a:pos x="326" y="231"/>
                  </a:cxn>
                  <a:cxn ang="0">
                    <a:pos x="352" y="238"/>
                  </a:cxn>
                  <a:cxn ang="0">
                    <a:pos x="374" y="251"/>
                  </a:cxn>
                  <a:cxn ang="0">
                    <a:pos x="392" y="261"/>
                  </a:cxn>
                  <a:cxn ang="0">
                    <a:pos x="392" y="261"/>
                  </a:cxn>
                  <a:cxn ang="0">
                    <a:pos x="394" y="261"/>
                  </a:cxn>
                  <a:cxn ang="0">
                    <a:pos x="394" y="261"/>
                  </a:cxn>
                  <a:cxn ang="0">
                    <a:pos x="407" y="236"/>
                  </a:cxn>
                  <a:cxn ang="0">
                    <a:pos x="422" y="213"/>
                  </a:cxn>
                  <a:cxn ang="0">
                    <a:pos x="422" y="213"/>
                  </a:cxn>
                  <a:cxn ang="0">
                    <a:pos x="414" y="198"/>
                  </a:cxn>
                  <a:cxn ang="0">
                    <a:pos x="407" y="183"/>
                  </a:cxn>
                  <a:cxn ang="0">
                    <a:pos x="394" y="165"/>
                  </a:cxn>
                  <a:cxn ang="0">
                    <a:pos x="379" y="145"/>
                  </a:cxn>
                  <a:cxn ang="0">
                    <a:pos x="379" y="145"/>
                  </a:cxn>
                  <a:cxn ang="0">
                    <a:pos x="352" y="120"/>
                  </a:cxn>
                  <a:cxn ang="0">
                    <a:pos x="321" y="95"/>
                  </a:cxn>
                  <a:cxn ang="0">
                    <a:pos x="289" y="70"/>
                  </a:cxn>
                  <a:cxn ang="0">
                    <a:pos x="249" y="45"/>
                  </a:cxn>
                  <a:cxn ang="0">
                    <a:pos x="249" y="45"/>
                  </a:cxn>
                  <a:cxn ang="0">
                    <a:pos x="226" y="32"/>
                  </a:cxn>
                  <a:cxn ang="0">
                    <a:pos x="201" y="22"/>
                  </a:cxn>
                  <a:cxn ang="0">
                    <a:pos x="176" y="15"/>
                  </a:cxn>
                  <a:cxn ang="0">
                    <a:pos x="151" y="7"/>
                  </a:cxn>
                  <a:cxn ang="0">
                    <a:pos x="100" y="0"/>
                  </a:cxn>
                  <a:cxn ang="0">
                    <a:pos x="58" y="0"/>
                  </a:cxn>
                  <a:cxn ang="0">
                    <a:pos x="58" y="0"/>
                  </a:cxn>
                  <a:cxn ang="0">
                    <a:pos x="25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2" y="30"/>
                  </a:cxn>
                  <a:cxn ang="0">
                    <a:pos x="32" y="62"/>
                  </a:cxn>
                  <a:cxn ang="0">
                    <a:pos x="32" y="62"/>
                  </a:cxn>
                  <a:cxn ang="0">
                    <a:pos x="55" y="98"/>
                  </a:cxn>
                  <a:cxn ang="0">
                    <a:pos x="85" y="133"/>
                  </a:cxn>
                  <a:cxn ang="0">
                    <a:pos x="100" y="150"/>
                  </a:cxn>
                  <a:cxn ang="0">
                    <a:pos x="120" y="165"/>
                  </a:cxn>
                  <a:cxn ang="0">
                    <a:pos x="140" y="183"/>
                  </a:cxn>
                  <a:cxn ang="0">
                    <a:pos x="163" y="196"/>
                  </a:cxn>
                  <a:cxn ang="0">
                    <a:pos x="163" y="196"/>
                  </a:cxn>
                </a:cxnLst>
                <a:rect l="0" t="0" r="r" b="b"/>
                <a:pathLst>
                  <a:path w="422" h="261">
                    <a:moveTo>
                      <a:pt x="163" y="196"/>
                    </a:moveTo>
                    <a:lnTo>
                      <a:pt x="163" y="196"/>
                    </a:lnTo>
                    <a:lnTo>
                      <a:pt x="163" y="196"/>
                    </a:lnTo>
                    <a:lnTo>
                      <a:pt x="178" y="206"/>
                    </a:lnTo>
                    <a:lnTo>
                      <a:pt x="178" y="206"/>
                    </a:lnTo>
                    <a:lnTo>
                      <a:pt x="211" y="208"/>
                    </a:lnTo>
                    <a:lnTo>
                      <a:pt x="244" y="211"/>
                    </a:lnTo>
                    <a:lnTo>
                      <a:pt x="274" y="216"/>
                    </a:lnTo>
                    <a:lnTo>
                      <a:pt x="301" y="223"/>
                    </a:lnTo>
                    <a:lnTo>
                      <a:pt x="326" y="231"/>
                    </a:lnTo>
                    <a:lnTo>
                      <a:pt x="352" y="238"/>
                    </a:lnTo>
                    <a:lnTo>
                      <a:pt x="374" y="251"/>
                    </a:lnTo>
                    <a:lnTo>
                      <a:pt x="392" y="261"/>
                    </a:lnTo>
                    <a:lnTo>
                      <a:pt x="392" y="261"/>
                    </a:lnTo>
                    <a:lnTo>
                      <a:pt x="394" y="261"/>
                    </a:lnTo>
                    <a:lnTo>
                      <a:pt x="394" y="261"/>
                    </a:lnTo>
                    <a:lnTo>
                      <a:pt x="407" y="236"/>
                    </a:lnTo>
                    <a:lnTo>
                      <a:pt x="422" y="213"/>
                    </a:lnTo>
                    <a:lnTo>
                      <a:pt x="422" y="213"/>
                    </a:lnTo>
                    <a:lnTo>
                      <a:pt x="414" y="198"/>
                    </a:lnTo>
                    <a:lnTo>
                      <a:pt x="407" y="183"/>
                    </a:lnTo>
                    <a:lnTo>
                      <a:pt x="394" y="165"/>
                    </a:lnTo>
                    <a:lnTo>
                      <a:pt x="379" y="145"/>
                    </a:lnTo>
                    <a:lnTo>
                      <a:pt x="379" y="145"/>
                    </a:lnTo>
                    <a:lnTo>
                      <a:pt x="352" y="120"/>
                    </a:lnTo>
                    <a:lnTo>
                      <a:pt x="321" y="95"/>
                    </a:lnTo>
                    <a:lnTo>
                      <a:pt x="289" y="70"/>
                    </a:lnTo>
                    <a:lnTo>
                      <a:pt x="249" y="45"/>
                    </a:lnTo>
                    <a:lnTo>
                      <a:pt x="249" y="45"/>
                    </a:lnTo>
                    <a:lnTo>
                      <a:pt x="226" y="32"/>
                    </a:lnTo>
                    <a:lnTo>
                      <a:pt x="201" y="22"/>
                    </a:lnTo>
                    <a:lnTo>
                      <a:pt x="176" y="15"/>
                    </a:lnTo>
                    <a:lnTo>
                      <a:pt x="151" y="7"/>
                    </a:lnTo>
                    <a:lnTo>
                      <a:pt x="10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2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2" y="30"/>
                    </a:lnTo>
                    <a:lnTo>
                      <a:pt x="32" y="62"/>
                    </a:lnTo>
                    <a:lnTo>
                      <a:pt x="32" y="62"/>
                    </a:lnTo>
                    <a:lnTo>
                      <a:pt x="55" y="98"/>
                    </a:lnTo>
                    <a:lnTo>
                      <a:pt x="85" y="133"/>
                    </a:lnTo>
                    <a:lnTo>
                      <a:pt x="100" y="150"/>
                    </a:lnTo>
                    <a:lnTo>
                      <a:pt x="120" y="165"/>
                    </a:lnTo>
                    <a:lnTo>
                      <a:pt x="140" y="183"/>
                    </a:lnTo>
                    <a:lnTo>
                      <a:pt x="163" y="196"/>
                    </a:lnTo>
                    <a:lnTo>
                      <a:pt x="163" y="196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9"/>
              <p:cNvSpPr>
                <a:spLocks/>
              </p:cNvSpPr>
              <p:nvPr/>
            </p:nvSpPr>
            <p:spPr bwMode="auto">
              <a:xfrm>
                <a:off x="659" y="1002"/>
                <a:ext cx="470" cy="173"/>
              </a:xfrm>
              <a:custGeom>
                <a:avLst/>
                <a:gdLst/>
                <a:ahLst/>
                <a:cxnLst>
                  <a:cxn ang="0">
                    <a:pos x="256" y="173"/>
                  </a:cxn>
                  <a:cxn ang="0">
                    <a:pos x="256" y="173"/>
                  </a:cxn>
                  <a:cxn ang="0">
                    <a:pos x="311" y="148"/>
                  </a:cxn>
                  <a:cxn ang="0">
                    <a:pos x="362" y="128"/>
                  </a:cxn>
                  <a:cxn ang="0">
                    <a:pos x="387" y="123"/>
                  </a:cxn>
                  <a:cxn ang="0">
                    <a:pos x="412" y="118"/>
                  </a:cxn>
                  <a:cxn ang="0">
                    <a:pos x="435" y="116"/>
                  </a:cxn>
                  <a:cxn ang="0">
                    <a:pos x="455" y="113"/>
                  </a:cxn>
                  <a:cxn ang="0">
                    <a:pos x="455" y="113"/>
                  </a:cxn>
                  <a:cxn ang="0">
                    <a:pos x="470" y="116"/>
                  </a:cxn>
                  <a:cxn ang="0">
                    <a:pos x="470" y="116"/>
                  </a:cxn>
                  <a:cxn ang="0">
                    <a:pos x="470" y="113"/>
                  </a:cxn>
                  <a:cxn ang="0">
                    <a:pos x="470" y="113"/>
                  </a:cxn>
                  <a:cxn ang="0">
                    <a:pos x="467" y="85"/>
                  </a:cxn>
                  <a:cxn ang="0">
                    <a:pos x="467" y="85"/>
                  </a:cxn>
                  <a:cxn ang="0">
                    <a:pos x="470" y="58"/>
                  </a:cxn>
                  <a:cxn ang="0">
                    <a:pos x="470" y="58"/>
                  </a:cxn>
                  <a:cxn ang="0">
                    <a:pos x="450" y="43"/>
                  </a:cxn>
                  <a:cxn ang="0">
                    <a:pos x="420" y="28"/>
                  </a:cxn>
                  <a:cxn ang="0">
                    <a:pos x="420" y="28"/>
                  </a:cxn>
                  <a:cxn ang="0">
                    <a:pos x="382" y="18"/>
                  </a:cxn>
                  <a:cxn ang="0">
                    <a:pos x="339" y="7"/>
                  </a:cxn>
                  <a:cxn ang="0">
                    <a:pos x="289" y="0"/>
                  </a:cxn>
                  <a:cxn ang="0">
                    <a:pos x="236" y="0"/>
                  </a:cxn>
                  <a:cxn ang="0">
                    <a:pos x="236" y="0"/>
                  </a:cxn>
                  <a:cxn ang="0">
                    <a:pos x="198" y="2"/>
                  </a:cxn>
                  <a:cxn ang="0">
                    <a:pos x="161" y="7"/>
                  </a:cxn>
                  <a:cxn ang="0">
                    <a:pos x="125" y="18"/>
                  </a:cxn>
                  <a:cxn ang="0">
                    <a:pos x="93" y="33"/>
                  </a:cxn>
                  <a:cxn ang="0">
                    <a:pos x="65" y="45"/>
                  </a:cxn>
                  <a:cxn ang="0">
                    <a:pos x="37" y="60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25" y="103"/>
                  </a:cxn>
                  <a:cxn ang="0">
                    <a:pos x="58" y="123"/>
                  </a:cxn>
                  <a:cxn ang="0">
                    <a:pos x="58" y="123"/>
                  </a:cxn>
                  <a:cxn ang="0">
                    <a:pos x="95" y="141"/>
                  </a:cxn>
                  <a:cxn ang="0">
                    <a:pos x="138" y="158"/>
                  </a:cxn>
                  <a:cxn ang="0">
                    <a:pos x="161" y="163"/>
                  </a:cxn>
                  <a:cxn ang="0">
                    <a:pos x="186" y="168"/>
                  </a:cxn>
                  <a:cxn ang="0">
                    <a:pos x="211" y="171"/>
                  </a:cxn>
                  <a:cxn ang="0">
                    <a:pos x="236" y="173"/>
                  </a:cxn>
                  <a:cxn ang="0">
                    <a:pos x="236" y="173"/>
                  </a:cxn>
                  <a:cxn ang="0">
                    <a:pos x="256" y="173"/>
                  </a:cxn>
                  <a:cxn ang="0">
                    <a:pos x="256" y="173"/>
                  </a:cxn>
                </a:cxnLst>
                <a:rect l="0" t="0" r="r" b="b"/>
                <a:pathLst>
                  <a:path w="470" h="173">
                    <a:moveTo>
                      <a:pt x="256" y="173"/>
                    </a:moveTo>
                    <a:lnTo>
                      <a:pt x="256" y="173"/>
                    </a:lnTo>
                    <a:lnTo>
                      <a:pt x="311" y="148"/>
                    </a:lnTo>
                    <a:lnTo>
                      <a:pt x="362" y="128"/>
                    </a:lnTo>
                    <a:lnTo>
                      <a:pt x="387" y="123"/>
                    </a:lnTo>
                    <a:lnTo>
                      <a:pt x="412" y="118"/>
                    </a:lnTo>
                    <a:lnTo>
                      <a:pt x="435" y="116"/>
                    </a:lnTo>
                    <a:lnTo>
                      <a:pt x="455" y="113"/>
                    </a:lnTo>
                    <a:lnTo>
                      <a:pt x="455" y="113"/>
                    </a:lnTo>
                    <a:lnTo>
                      <a:pt x="470" y="116"/>
                    </a:lnTo>
                    <a:lnTo>
                      <a:pt x="470" y="116"/>
                    </a:lnTo>
                    <a:lnTo>
                      <a:pt x="470" y="113"/>
                    </a:lnTo>
                    <a:lnTo>
                      <a:pt x="470" y="113"/>
                    </a:lnTo>
                    <a:lnTo>
                      <a:pt x="467" y="85"/>
                    </a:lnTo>
                    <a:lnTo>
                      <a:pt x="467" y="85"/>
                    </a:lnTo>
                    <a:lnTo>
                      <a:pt x="470" y="58"/>
                    </a:lnTo>
                    <a:lnTo>
                      <a:pt x="470" y="58"/>
                    </a:lnTo>
                    <a:lnTo>
                      <a:pt x="450" y="43"/>
                    </a:lnTo>
                    <a:lnTo>
                      <a:pt x="420" y="28"/>
                    </a:lnTo>
                    <a:lnTo>
                      <a:pt x="420" y="28"/>
                    </a:lnTo>
                    <a:lnTo>
                      <a:pt x="382" y="18"/>
                    </a:lnTo>
                    <a:lnTo>
                      <a:pt x="339" y="7"/>
                    </a:lnTo>
                    <a:lnTo>
                      <a:pt x="289" y="0"/>
                    </a:lnTo>
                    <a:lnTo>
                      <a:pt x="236" y="0"/>
                    </a:lnTo>
                    <a:lnTo>
                      <a:pt x="236" y="0"/>
                    </a:lnTo>
                    <a:lnTo>
                      <a:pt x="198" y="2"/>
                    </a:lnTo>
                    <a:lnTo>
                      <a:pt x="161" y="7"/>
                    </a:lnTo>
                    <a:lnTo>
                      <a:pt x="125" y="18"/>
                    </a:lnTo>
                    <a:lnTo>
                      <a:pt x="93" y="33"/>
                    </a:lnTo>
                    <a:lnTo>
                      <a:pt x="65" y="45"/>
                    </a:lnTo>
                    <a:lnTo>
                      <a:pt x="37" y="60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25" y="103"/>
                    </a:lnTo>
                    <a:lnTo>
                      <a:pt x="58" y="123"/>
                    </a:lnTo>
                    <a:lnTo>
                      <a:pt x="58" y="123"/>
                    </a:lnTo>
                    <a:lnTo>
                      <a:pt x="95" y="141"/>
                    </a:lnTo>
                    <a:lnTo>
                      <a:pt x="138" y="158"/>
                    </a:lnTo>
                    <a:lnTo>
                      <a:pt x="161" y="163"/>
                    </a:lnTo>
                    <a:lnTo>
                      <a:pt x="186" y="168"/>
                    </a:lnTo>
                    <a:lnTo>
                      <a:pt x="211" y="171"/>
                    </a:lnTo>
                    <a:lnTo>
                      <a:pt x="236" y="173"/>
                    </a:lnTo>
                    <a:lnTo>
                      <a:pt x="236" y="173"/>
                    </a:lnTo>
                    <a:lnTo>
                      <a:pt x="256" y="173"/>
                    </a:lnTo>
                    <a:lnTo>
                      <a:pt x="256" y="173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10"/>
              <p:cNvSpPr>
                <a:spLocks/>
              </p:cNvSpPr>
              <p:nvPr/>
            </p:nvSpPr>
            <p:spPr bwMode="auto">
              <a:xfrm>
                <a:off x="747" y="1155"/>
                <a:ext cx="422" cy="267"/>
              </a:xfrm>
              <a:custGeom>
                <a:avLst/>
                <a:gdLst/>
                <a:ahLst/>
                <a:cxnLst>
                  <a:cxn ang="0">
                    <a:pos x="266" y="209"/>
                  </a:cxn>
                  <a:cxn ang="0">
                    <a:pos x="266" y="209"/>
                  </a:cxn>
                  <a:cxn ang="0">
                    <a:pos x="289" y="176"/>
                  </a:cxn>
                  <a:cxn ang="0">
                    <a:pos x="311" y="146"/>
                  </a:cxn>
                  <a:cxn ang="0">
                    <a:pos x="334" y="121"/>
                  </a:cxn>
                  <a:cxn ang="0">
                    <a:pos x="359" y="96"/>
                  </a:cxn>
                  <a:cxn ang="0">
                    <a:pos x="359" y="96"/>
                  </a:cxn>
                  <a:cxn ang="0">
                    <a:pos x="389" y="71"/>
                  </a:cxn>
                  <a:cxn ang="0">
                    <a:pos x="404" y="61"/>
                  </a:cxn>
                  <a:cxn ang="0">
                    <a:pos x="422" y="53"/>
                  </a:cxn>
                  <a:cxn ang="0">
                    <a:pos x="422" y="53"/>
                  </a:cxn>
                  <a:cxn ang="0">
                    <a:pos x="422" y="53"/>
                  </a:cxn>
                  <a:cxn ang="0">
                    <a:pos x="422" y="53"/>
                  </a:cxn>
                  <a:cxn ang="0">
                    <a:pos x="404" y="28"/>
                  </a:cxn>
                  <a:cxn ang="0">
                    <a:pos x="394" y="3"/>
                  </a:cxn>
                  <a:cxn ang="0">
                    <a:pos x="394" y="3"/>
                  </a:cxn>
                  <a:cxn ang="0">
                    <a:pos x="382" y="3"/>
                  </a:cxn>
                  <a:cxn ang="0">
                    <a:pos x="367" y="0"/>
                  </a:cxn>
                  <a:cxn ang="0">
                    <a:pos x="367" y="0"/>
                  </a:cxn>
                  <a:cxn ang="0">
                    <a:pos x="347" y="3"/>
                  </a:cxn>
                  <a:cxn ang="0">
                    <a:pos x="324" y="5"/>
                  </a:cxn>
                  <a:cxn ang="0">
                    <a:pos x="301" y="10"/>
                  </a:cxn>
                  <a:cxn ang="0">
                    <a:pos x="274" y="18"/>
                  </a:cxn>
                  <a:cxn ang="0">
                    <a:pos x="249" y="28"/>
                  </a:cxn>
                  <a:cxn ang="0">
                    <a:pos x="218" y="40"/>
                  </a:cxn>
                  <a:cxn ang="0">
                    <a:pos x="191" y="53"/>
                  </a:cxn>
                  <a:cxn ang="0">
                    <a:pos x="163" y="68"/>
                  </a:cxn>
                  <a:cxn ang="0">
                    <a:pos x="163" y="68"/>
                  </a:cxn>
                  <a:cxn ang="0">
                    <a:pos x="130" y="91"/>
                  </a:cxn>
                  <a:cxn ang="0">
                    <a:pos x="100" y="116"/>
                  </a:cxn>
                  <a:cxn ang="0">
                    <a:pos x="75" y="141"/>
                  </a:cxn>
                  <a:cxn ang="0">
                    <a:pos x="55" y="169"/>
                  </a:cxn>
                  <a:cxn ang="0">
                    <a:pos x="35" y="196"/>
                  </a:cxn>
                  <a:cxn ang="0">
                    <a:pos x="20" y="221"/>
                  </a:cxn>
                  <a:cxn ang="0">
                    <a:pos x="0" y="262"/>
                  </a:cxn>
                  <a:cxn ang="0">
                    <a:pos x="0" y="262"/>
                  </a:cxn>
                  <a:cxn ang="0">
                    <a:pos x="25" y="264"/>
                  </a:cxn>
                  <a:cxn ang="0">
                    <a:pos x="58" y="267"/>
                  </a:cxn>
                  <a:cxn ang="0">
                    <a:pos x="58" y="267"/>
                  </a:cxn>
                  <a:cxn ang="0">
                    <a:pos x="100" y="264"/>
                  </a:cxn>
                  <a:cxn ang="0">
                    <a:pos x="151" y="257"/>
                  </a:cxn>
                  <a:cxn ang="0">
                    <a:pos x="176" y="252"/>
                  </a:cxn>
                  <a:cxn ang="0">
                    <a:pos x="201" y="242"/>
                  </a:cxn>
                  <a:cxn ang="0">
                    <a:pos x="226" y="232"/>
                  </a:cxn>
                  <a:cxn ang="0">
                    <a:pos x="249" y="219"/>
                  </a:cxn>
                  <a:cxn ang="0">
                    <a:pos x="249" y="219"/>
                  </a:cxn>
                  <a:cxn ang="0">
                    <a:pos x="266" y="209"/>
                  </a:cxn>
                  <a:cxn ang="0">
                    <a:pos x="266" y="209"/>
                  </a:cxn>
                </a:cxnLst>
                <a:rect l="0" t="0" r="r" b="b"/>
                <a:pathLst>
                  <a:path w="422" h="267">
                    <a:moveTo>
                      <a:pt x="266" y="209"/>
                    </a:moveTo>
                    <a:lnTo>
                      <a:pt x="266" y="209"/>
                    </a:lnTo>
                    <a:lnTo>
                      <a:pt x="289" y="176"/>
                    </a:lnTo>
                    <a:lnTo>
                      <a:pt x="311" y="146"/>
                    </a:lnTo>
                    <a:lnTo>
                      <a:pt x="334" y="121"/>
                    </a:lnTo>
                    <a:lnTo>
                      <a:pt x="359" y="96"/>
                    </a:lnTo>
                    <a:lnTo>
                      <a:pt x="359" y="96"/>
                    </a:lnTo>
                    <a:lnTo>
                      <a:pt x="389" y="71"/>
                    </a:lnTo>
                    <a:lnTo>
                      <a:pt x="404" y="61"/>
                    </a:lnTo>
                    <a:lnTo>
                      <a:pt x="422" y="53"/>
                    </a:lnTo>
                    <a:lnTo>
                      <a:pt x="422" y="53"/>
                    </a:lnTo>
                    <a:lnTo>
                      <a:pt x="422" y="53"/>
                    </a:lnTo>
                    <a:lnTo>
                      <a:pt x="422" y="53"/>
                    </a:lnTo>
                    <a:lnTo>
                      <a:pt x="404" y="28"/>
                    </a:lnTo>
                    <a:lnTo>
                      <a:pt x="394" y="3"/>
                    </a:lnTo>
                    <a:lnTo>
                      <a:pt x="394" y="3"/>
                    </a:lnTo>
                    <a:lnTo>
                      <a:pt x="382" y="3"/>
                    </a:lnTo>
                    <a:lnTo>
                      <a:pt x="367" y="0"/>
                    </a:lnTo>
                    <a:lnTo>
                      <a:pt x="367" y="0"/>
                    </a:lnTo>
                    <a:lnTo>
                      <a:pt x="347" y="3"/>
                    </a:lnTo>
                    <a:lnTo>
                      <a:pt x="324" y="5"/>
                    </a:lnTo>
                    <a:lnTo>
                      <a:pt x="301" y="10"/>
                    </a:lnTo>
                    <a:lnTo>
                      <a:pt x="274" y="18"/>
                    </a:lnTo>
                    <a:lnTo>
                      <a:pt x="249" y="28"/>
                    </a:lnTo>
                    <a:lnTo>
                      <a:pt x="218" y="40"/>
                    </a:lnTo>
                    <a:lnTo>
                      <a:pt x="191" y="53"/>
                    </a:lnTo>
                    <a:lnTo>
                      <a:pt x="163" y="68"/>
                    </a:lnTo>
                    <a:lnTo>
                      <a:pt x="163" y="68"/>
                    </a:lnTo>
                    <a:lnTo>
                      <a:pt x="130" y="91"/>
                    </a:lnTo>
                    <a:lnTo>
                      <a:pt x="100" y="116"/>
                    </a:lnTo>
                    <a:lnTo>
                      <a:pt x="75" y="141"/>
                    </a:lnTo>
                    <a:lnTo>
                      <a:pt x="55" y="169"/>
                    </a:lnTo>
                    <a:lnTo>
                      <a:pt x="35" y="196"/>
                    </a:lnTo>
                    <a:lnTo>
                      <a:pt x="20" y="221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25" y="264"/>
                    </a:lnTo>
                    <a:lnTo>
                      <a:pt x="58" y="267"/>
                    </a:lnTo>
                    <a:lnTo>
                      <a:pt x="58" y="267"/>
                    </a:lnTo>
                    <a:lnTo>
                      <a:pt x="100" y="264"/>
                    </a:lnTo>
                    <a:lnTo>
                      <a:pt x="151" y="257"/>
                    </a:lnTo>
                    <a:lnTo>
                      <a:pt x="176" y="252"/>
                    </a:lnTo>
                    <a:lnTo>
                      <a:pt x="201" y="242"/>
                    </a:lnTo>
                    <a:lnTo>
                      <a:pt x="226" y="232"/>
                    </a:lnTo>
                    <a:lnTo>
                      <a:pt x="249" y="219"/>
                    </a:lnTo>
                    <a:lnTo>
                      <a:pt x="249" y="219"/>
                    </a:lnTo>
                    <a:lnTo>
                      <a:pt x="266" y="209"/>
                    </a:lnTo>
                    <a:lnTo>
                      <a:pt x="266" y="209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11"/>
              <p:cNvSpPr>
                <a:spLocks/>
              </p:cNvSpPr>
              <p:nvPr/>
            </p:nvSpPr>
            <p:spPr bwMode="auto">
              <a:xfrm>
                <a:off x="986" y="1238"/>
                <a:ext cx="263" cy="422"/>
              </a:xfrm>
              <a:custGeom>
                <a:avLst/>
                <a:gdLst/>
                <a:ahLst/>
                <a:cxnLst>
                  <a:cxn ang="0">
                    <a:pos x="261" y="28"/>
                  </a:cxn>
                  <a:cxn ang="0">
                    <a:pos x="261" y="28"/>
                  </a:cxn>
                  <a:cxn ang="0">
                    <a:pos x="236" y="15"/>
                  </a:cxn>
                  <a:cxn ang="0">
                    <a:pos x="213" y="0"/>
                  </a:cxn>
                  <a:cxn ang="0">
                    <a:pos x="213" y="0"/>
                  </a:cxn>
                  <a:cxn ang="0">
                    <a:pos x="198" y="8"/>
                  </a:cxn>
                  <a:cxn ang="0">
                    <a:pos x="183" y="15"/>
                  </a:cxn>
                  <a:cxn ang="0">
                    <a:pos x="165" y="28"/>
                  </a:cxn>
                  <a:cxn ang="0">
                    <a:pos x="148" y="43"/>
                  </a:cxn>
                  <a:cxn ang="0">
                    <a:pos x="148" y="43"/>
                  </a:cxn>
                  <a:cxn ang="0">
                    <a:pos x="120" y="68"/>
                  </a:cxn>
                  <a:cxn ang="0">
                    <a:pos x="95" y="101"/>
                  </a:cxn>
                  <a:cxn ang="0">
                    <a:pos x="70" y="133"/>
                  </a:cxn>
                  <a:cxn ang="0">
                    <a:pos x="45" y="174"/>
                  </a:cxn>
                  <a:cxn ang="0">
                    <a:pos x="45" y="174"/>
                  </a:cxn>
                  <a:cxn ang="0">
                    <a:pos x="32" y="196"/>
                  </a:cxn>
                  <a:cxn ang="0">
                    <a:pos x="22" y="221"/>
                  </a:cxn>
                  <a:cxn ang="0">
                    <a:pos x="15" y="247"/>
                  </a:cxn>
                  <a:cxn ang="0">
                    <a:pos x="10" y="272"/>
                  </a:cxn>
                  <a:cxn ang="0">
                    <a:pos x="2" y="319"/>
                  </a:cxn>
                  <a:cxn ang="0">
                    <a:pos x="0" y="365"/>
                  </a:cxn>
                  <a:cxn ang="0">
                    <a:pos x="0" y="365"/>
                  </a:cxn>
                  <a:cxn ang="0">
                    <a:pos x="2" y="397"/>
                  </a:cxn>
                  <a:cxn ang="0">
                    <a:pos x="2" y="422"/>
                  </a:cxn>
                  <a:cxn ang="0">
                    <a:pos x="2" y="422"/>
                  </a:cxn>
                  <a:cxn ang="0">
                    <a:pos x="5" y="420"/>
                  </a:cxn>
                  <a:cxn ang="0">
                    <a:pos x="5" y="420"/>
                  </a:cxn>
                  <a:cxn ang="0">
                    <a:pos x="30" y="407"/>
                  </a:cxn>
                  <a:cxn ang="0">
                    <a:pos x="62" y="390"/>
                  </a:cxn>
                  <a:cxn ang="0">
                    <a:pos x="62" y="390"/>
                  </a:cxn>
                  <a:cxn ang="0">
                    <a:pos x="98" y="367"/>
                  </a:cxn>
                  <a:cxn ang="0">
                    <a:pos x="133" y="337"/>
                  </a:cxn>
                  <a:cxn ang="0">
                    <a:pos x="150" y="319"/>
                  </a:cxn>
                  <a:cxn ang="0">
                    <a:pos x="168" y="302"/>
                  </a:cxn>
                  <a:cxn ang="0">
                    <a:pos x="183" y="282"/>
                  </a:cxn>
                  <a:cxn ang="0">
                    <a:pos x="198" y="259"/>
                  </a:cxn>
                  <a:cxn ang="0">
                    <a:pos x="198" y="259"/>
                  </a:cxn>
                  <a:cxn ang="0">
                    <a:pos x="206" y="242"/>
                  </a:cxn>
                  <a:cxn ang="0">
                    <a:pos x="206" y="242"/>
                  </a:cxn>
                  <a:cxn ang="0">
                    <a:pos x="208" y="209"/>
                  </a:cxn>
                  <a:cxn ang="0">
                    <a:pos x="213" y="179"/>
                  </a:cxn>
                  <a:cxn ang="0">
                    <a:pos x="218" y="149"/>
                  </a:cxn>
                  <a:cxn ang="0">
                    <a:pos x="223" y="121"/>
                  </a:cxn>
                  <a:cxn ang="0">
                    <a:pos x="231" y="96"/>
                  </a:cxn>
                  <a:cxn ang="0">
                    <a:pos x="241" y="71"/>
                  </a:cxn>
                  <a:cxn ang="0">
                    <a:pos x="251" y="48"/>
                  </a:cxn>
                  <a:cxn ang="0">
                    <a:pos x="263" y="30"/>
                  </a:cxn>
                  <a:cxn ang="0">
                    <a:pos x="263" y="30"/>
                  </a:cxn>
                  <a:cxn ang="0">
                    <a:pos x="261" y="28"/>
                  </a:cxn>
                  <a:cxn ang="0">
                    <a:pos x="261" y="28"/>
                  </a:cxn>
                </a:cxnLst>
                <a:rect l="0" t="0" r="r" b="b"/>
                <a:pathLst>
                  <a:path w="263" h="422">
                    <a:moveTo>
                      <a:pt x="261" y="28"/>
                    </a:moveTo>
                    <a:lnTo>
                      <a:pt x="261" y="28"/>
                    </a:lnTo>
                    <a:lnTo>
                      <a:pt x="236" y="15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198" y="8"/>
                    </a:lnTo>
                    <a:lnTo>
                      <a:pt x="183" y="15"/>
                    </a:lnTo>
                    <a:lnTo>
                      <a:pt x="165" y="28"/>
                    </a:lnTo>
                    <a:lnTo>
                      <a:pt x="148" y="43"/>
                    </a:lnTo>
                    <a:lnTo>
                      <a:pt x="148" y="43"/>
                    </a:lnTo>
                    <a:lnTo>
                      <a:pt x="120" y="68"/>
                    </a:lnTo>
                    <a:lnTo>
                      <a:pt x="95" y="101"/>
                    </a:lnTo>
                    <a:lnTo>
                      <a:pt x="70" y="133"/>
                    </a:lnTo>
                    <a:lnTo>
                      <a:pt x="45" y="174"/>
                    </a:lnTo>
                    <a:lnTo>
                      <a:pt x="45" y="174"/>
                    </a:lnTo>
                    <a:lnTo>
                      <a:pt x="32" y="196"/>
                    </a:lnTo>
                    <a:lnTo>
                      <a:pt x="22" y="221"/>
                    </a:lnTo>
                    <a:lnTo>
                      <a:pt x="15" y="247"/>
                    </a:lnTo>
                    <a:lnTo>
                      <a:pt x="10" y="272"/>
                    </a:lnTo>
                    <a:lnTo>
                      <a:pt x="2" y="319"/>
                    </a:lnTo>
                    <a:lnTo>
                      <a:pt x="0" y="365"/>
                    </a:lnTo>
                    <a:lnTo>
                      <a:pt x="0" y="365"/>
                    </a:lnTo>
                    <a:lnTo>
                      <a:pt x="2" y="397"/>
                    </a:lnTo>
                    <a:lnTo>
                      <a:pt x="2" y="422"/>
                    </a:lnTo>
                    <a:lnTo>
                      <a:pt x="2" y="422"/>
                    </a:lnTo>
                    <a:lnTo>
                      <a:pt x="5" y="420"/>
                    </a:lnTo>
                    <a:lnTo>
                      <a:pt x="5" y="420"/>
                    </a:lnTo>
                    <a:lnTo>
                      <a:pt x="30" y="407"/>
                    </a:lnTo>
                    <a:lnTo>
                      <a:pt x="62" y="390"/>
                    </a:lnTo>
                    <a:lnTo>
                      <a:pt x="62" y="390"/>
                    </a:lnTo>
                    <a:lnTo>
                      <a:pt x="98" y="367"/>
                    </a:lnTo>
                    <a:lnTo>
                      <a:pt x="133" y="337"/>
                    </a:lnTo>
                    <a:lnTo>
                      <a:pt x="150" y="319"/>
                    </a:lnTo>
                    <a:lnTo>
                      <a:pt x="168" y="302"/>
                    </a:lnTo>
                    <a:lnTo>
                      <a:pt x="183" y="282"/>
                    </a:lnTo>
                    <a:lnTo>
                      <a:pt x="198" y="259"/>
                    </a:lnTo>
                    <a:lnTo>
                      <a:pt x="198" y="259"/>
                    </a:lnTo>
                    <a:lnTo>
                      <a:pt x="206" y="242"/>
                    </a:lnTo>
                    <a:lnTo>
                      <a:pt x="206" y="242"/>
                    </a:lnTo>
                    <a:lnTo>
                      <a:pt x="208" y="209"/>
                    </a:lnTo>
                    <a:lnTo>
                      <a:pt x="213" y="179"/>
                    </a:lnTo>
                    <a:lnTo>
                      <a:pt x="218" y="149"/>
                    </a:lnTo>
                    <a:lnTo>
                      <a:pt x="223" y="121"/>
                    </a:lnTo>
                    <a:lnTo>
                      <a:pt x="231" y="96"/>
                    </a:lnTo>
                    <a:lnTo>
                      <a:pt x="241" y="71"/>
                    </a:lnTo>
                    <a:lnTo>
                      <a:pt x="251" y="48"/>
                    </a:lnTo>
                    <a:lnTo>
                      <a:pt x="263" y="30"/>
                    </a:lnTo>
                    <a:lnTo>
                      <a:pt x="263" y="30"/>
                    </a:lnTo>
                    <a:lnTo>
                      <a:pt x="261" y="28"/>
                    </a:lnTo>
                    <a:lnTo>
                      <a:pt x="261" y="28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12"/>
              <p:cNvSpPr>
                <a:spLocks/>
              </p:cNvSpPr>
              <p:nvPr/>
            </p:nvSpPr>
            <p:spPr bwMode="auto">
              <a:xfrm>
                <a:off x="1232" y="1278"/>
                <a:ext cx="173" cy="470"/>
              </a:xfrm>
              <a:custGeom>
                <a:avLst/>
                <a:gdLst/>
                <a:ahLst/>
                <a:cxnLst>
                  <a:cxn ang="0">
                    <a:pos x="123" y="413"/>
                  </a:cxn>
                  <a:cxn ang="0">
                    <a:pos x="123" y="413"/>
                  </a:cxn>
                  <a:cxn ang="0">
                    <a:pos x="141" y="375"/>
                  </a:cxn>
                  <a:cxn ang="0">
                    <a:pos x="158" y="332"/>
                  </a:cxn>
                  <a:cxn ang="0">
                    <a:pos x="166" y="310"/>
                  </a:cxn>
                  <a:cxn ang="0">
                    <a:pos x="171" y="284"/>
                  </a:cxn>
                  <a:cxn ang="0">
                    <a:pos x="173" y="259"/>
                  </a:cxn>
                  <a:cxn ang="0">
                    <a:pos x="173" y="234"/>
                  </a:cxn>
                  <a:cxn ang="0">
                    <a:pos x="173" y="234"/>
                  </a:cxn>
                  <a:cxn ang="0">
                    <a:pos x="173" y="234"/>
                  </a:cxn>
                  <a:cxn ang="0">
                    <a:pos x="173" y="234"/>
                  </a:cxn>
                  <a:cxn ang="0">
                    <a:pos x="173" y="214"/>
                  </a:cxn>
                  <a:cxn ang="0">
                    <a:pos x="173" y="214"/>
                  </a:cxn>
                  <a:cxn ang="0">
                    <a:pos x="148" y="159"/>
                  </a:cxn>
                  <a:cxn ang="0">
                    <a:pos x="131" y="109"/>
                  </a:cxn>
                  <a:cxn ang="0">
                    <a:pos x="123" y="83"/>
                  </a:cxn>
                  <a:cxn ang="0">
                    <a:pos x="118" y="58"/>
                  </a:cxn>
                  <a:cxn ang="0">
                    <a:pos x="115" y="36"/>
                  </a:cxn>
                  <a:cxn ang="0">
                    <a:pos x="115" y="15"/>
                  </a:cxn>
                  <a:cxn ang="0">
                    <a:pos x="115" y="15"/>
                  </a:cxn>
                  <a:cxn ang="0">
                    <a:pos x="115" y="0"/>
                  </a:cxn>
                  <a:cxn ang="0">
                    <a:pos x="115" y="0"/>
                  </a:cxn>
                  <a:cxn ang="0">
                    <a:pos x="115" y="0"/>
                  </a:cxn>
                  <a:cxn ang="0">
                    <a:pos x="115" y="0"/>
                  </a:cxn>
                  <a:cxn ang="0">
                    <a:pos x="88" y="3"/>
                  </a:cxn>
                  <a:cxn ang="0">
                    <a:pos x="88" y="3"/>
                  </a:cxn>
                  <a:cxn ang="0">
                    <a:pos x="60" y="0"/>
                  </a:cxn>
                  <a:cxn ang="0">
                    <a:pos x="60" y="0"/>
                  </a:cxn>
                  <a:cxn ang="0">
                    <a:pos x="45" y="21"/>
                  </a:cxn>
                  <a:cxn ang="0">
                    <a:pos x="30" y="51"/>
                  </a:cxn>
                  <a:cxn ang="0">
                    <a:pos x="30" y="51"/>
                  </a:cxn>
                  <a:cxn ang="0">
                    <a:pos x="17" y="88"/>
                  </a:cxn>
                  <a:cxn ang="0">
                    <a:pos x="7" y="131"/>
                  </a:cxn>
                  <a:cxn ang="0">
                    <a:pos x="2" y="181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2" y="272"/>
                  </a:cxn>
                  <a:cxn ang="0">
                    <a:pos x="10" y="310"/>
                  </a:cxn>
                  <a:cxn ang="0">
                    <a:pos x="20" y="345"/>
                  </a:cxn>
                  <a:cxn ang="0">
                    <a:pos x="33" y="375"/>
                  </a:cxn>
                  <a:cxn ang="0">
                    <a:pos x="48" y="405"/>
                  </a:cxn>
                  <a:cxn ang="0">
                    <a:pos x="60" y="430"/>
                  </a:cxn>
                  <a:cxn ang="0">
                    <a:pos x="88" y="470"/>
                  </a:cxn>
                  <a:cxn ang="0">
                    <a:pos x="88" y="470"/>
                  </a:cxn>
                  <a:cxn ang="0">
                    <a:pos x="88" y="468"/>
                  </a:cxn>
                  <a:cxn ang="0">
                    <a:pos x="88" y="468"/>
                  </a:cxn>
                  <a:cxn ang="0">
                    <a:pos x="103" y="445"/>
                  </a:cxn>
                  <a:cxn ang="0">
                    <a:pos x="123" y="413"/>
                  </a:cxn>
                  <a:cxn ang="0">
                    <a:pos x="123" y="413"/>
                  </a:cxn>
                </a:cxnLst>
                <a:rect l="0" t="0" r="r" b="b"/>
                <a:pathLst>
                  <a:path w="173" h="470">
                    <a:moveTo>
                      <a:pt x="123" y="413"/>
                    </a:moveTo>
                    <a:lnTo>
                      <a:pt x="123" y="413"/>
                    </a:lnTo>
                    <a:lnTo>
                      <a:pt x="141" y="375"/>
                    </a:lnTo>
                    <a:lnTo>
                      <a:pt x="158" y="332"/>
                    </a:lnTo>
                    <a:lnTo>
                      <a:pt x="166" y="310"/>
                    </a:lnTo>
                    <a:lnTo>
                      <a:pt x="171" y="284"/>
                    </a:lnTo>
                    <a:lnTo>
                      <a:pt x="173" y="259"/>
                    </a:lnTo>
                    <a:lnTo>
                      <a:pt x="173" y="234"/>
                    </a:lnTo>
                    <a:lnTo>
                      <a:pt x="173" y="234"/>
                    </a:lnTo>
                    <a:lnTo>
                      <a:pt x="173" y="234"/>
                    </a:lnTo>
                    <a:lnTo>
                      <a:pt x="173" y="234"/>
                    </a:lnTo>
                    <a:lnTo>
                      <a:pt x="173" y="214"/>
                    </a:lnTo>
                    <a:lnTo>
                      <a:pt x="173" y="214"/>
                    </a:lnTo>
                    <a:lnTo>
                      <a:pt x="148" y="159"/>
                    </a:lnTo>
                    <a:lnTo>
                      <a:pt x="131" y="109"/>
                    </a:lnTo>
                    <a:lnTo>
                      <a:pt x="123" y="83"/>
                    </a:lnTo>
                    <a:lnTo>
                      <a:pt x="118" y="58"/>
                    </a:lnTo>
                    <a:lnTo>
                      <a:pt x="115" y="36"/>
                    </a:lnTo>
                    <a:lnTo>
                      <a:pt x="115" y="15"/>
                    </a:lnTo>
                    <a:lnTo>
                      <a:pt x="115" y="15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88" y="3"/>
                    </a:lnTo>
                    <a:lnTo>
                      <a:pt x="88" y="3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45" y="21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17" y="88"/>
                    </a:lnTo>
                    <a:lnTo>
                      <a:pt x="7" y="131"/>
                    </a:lnTo>
                    <a:lnTo>
                      <a:pt x="2" y="181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2" y="272"/>
                    </a:lnTo>
                    <a:lnTo>
                      <a:pt x="10" y="310"/>
                    </a:lnTo>
                    <a:lnTo>
                      <a:pt x="20" y="345"/>
                    </a:lnTo>
                    <a:lnTo>
                      <a:pt x="33" y="375"/>
                    </a:lnTo>
                    <a:lnTo>
                      <a:pt x="48" y="405"/>
                    </a:lnTo>
                    <a:lnTo>
                      <a:pt x="60" y="430"/>
                    </a:lnTo>
                    <a:lnTo>
                      <a:pt x="88" y="470"/>
                    </a:lnTo>
                    <a:lnTo>
                      <a:pt x="88" y="470"/>
                    </a:lnTo>
                    <a:lnTo>
                      <a:pt x="88" y="468"/>
                    </a:lnTo>
                    <a:lnTo>
                      <a:pt x="88" y="468"/>
                    </a:lnTo>
                    <a:lnTo>
                      <a:pt x="103" y="445"/>
                    </a:lnTo>
                    <a:lnTo>
                      <a:pt x="123" y="413"/>
                    </a:lnTo>
                    <a:lnTo>
                      <a:pt x="123" y="413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13"/>
              <p:cNvSpPr>
                <a:spLocks/>
              </p:cNvSpPr>
              <p:nvPr/>
            </p:nvSpPr>
            <p:spPr bwMode="auto">
              <a:xfrm>
                <a:off x="1388" y="1238"/>
                <a:ext cx="264" cy="422"/>
              </a:xfrm>
              <a:custGeom>
                <a:avLst/>
                <a:gdLst/>
                <a:ahLst/>
                <a:cxnLst>
                  <a:cxn ang="0">
                    <a:pos x="218" y="174"/>
                  </a:cxn>
                  <a:cxn ang="0">
                    <a:pos x="218" y="174"/>
                  </a:cxn>
                  <a:cxn ang="0">
                    <a:pos x="208" y="156"/>
                  </a:cxn>
                  <a:cxn ang="0">
                    <a:pos x="208" y="156"/>
                  </a:cxn>
                  <a:cxn ang="0">
                    <a:pos x="176" y="133"/>
                  </a:cxn>
                  <a:cxn ang="0">
                    <a:pos x="145" y="111"/>
                  </a:cxn>
                  <a:cxn ang="0">
                    <a:pos x="118" y="88"/>
                  </a:cxn>
                  <a:cxn ang="0">
                    <a:pos x="95" y="63"/>
                  </a:cxn>
                  <a:cxn ang="0">
                    <a:pos x="95" y="63"/>
                  </a:cxn>
                  <a:cxn ang="0">
                    <a:pos x="70" y="33"/>
                  </a:cxn>
                  <a:cxn ang="0">
                    <a:pos x="60" y="15"/>
                  </a:cxn>
                  <a:cxn ang="0">
                    <a:pos x="50" y="0"/>
                  </a:cxn>
                  <a:cxn ang="0">
                    <a:pos x="50" y="0"/>
                  </a:cxn>
                  <a:cxn ang="0">
                    <a:pos x="50" y="0"/>
                  </a:cxn>
                  <a:cxn ang="0">
                    <a:pos x="50" y="0"/>
                  </a:cxn>
                  <a:cxn ang="0">
                    <a:pos x="27" y="15"/>
                  </a:cxn>
                  <a:cxn ang="0">
                    <a:pos x="2" y="28"/>
                  </a:cxn>
                  <a:cxn ang="0">
                    <a:pos x="2" y="28"/>
                  </a:cxn>
                  <a:cxn ang="0">
                    <a:pos x="0" y="40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76"/>
                  </a:cxn>
                  <a:cxn ang="0">
                    <a:pos x="2" y="98"/>
                  </a:cxn>
                  <a:cxn ang="0">
                    <a:pos x="10" y="121"/>
                  </a:cxn>
                  <a:cxn ang="0">
                    <a:pos x="17" y="149"/>
                  </a:cxn>
                  <a:cxn ang="0">
                    <a:pos x="25" y="174"/>
                  </a:cxn>
                  <a:cxn ang="0">
                    <a:pos x="37" y="201"/>
                  </a:cxn>
                  <a:cxn ang="0">
                    <a:pos x="52" y="231"/>
                  </a:cxn>
                  <a:cxn ang="0">
                    <a:pos x="68" y="259"/>
                  </a:cxn>
                  <a:cxn ang="0">
                    <a:pos x="68" y="259"/>
                  </a:cxn>
                  <a:cxn ang="0">
                    <a:pos x="88" y="292"/>
                  </a:cxn>
                  <a:cxn ang="0">
                    <a:pos x="113" y="322"/>
                  </a:cxn>
                  <a:cxn ang="0">
                    <a:pos x="140" y="347"/>
                  </a:cxn>
                  <a:cxn ang="0">
                    <a:pos x="168" y="367"/>
                  </a:cxn>
                  <a:cxn ang="0">
                    <a:pos x="193" y="385"/>
                  </a:cxn>
                  <a:cxn ang="0">
                    <a:pos x="218" y="400"/>
                  </a:cxn>
                  <a:cxn ang="0">
                    <a:pos x="261" y="422"/>
                  </a:cxn>
                  <a:cxn ang="0">
                    <a:pos x="261" y="422"/>
                  </a:cxn>
                  <a:cxn ang="0">
                    <a:pos x="264" y="397"/>
                  </a:cxn>
                  <a:cxn ang="0">
                    <a:pos x="264" y="365"/>
                  </a:cxn>
                  <a:cxn ang="0">
                    <a:pos x="264" y="365"/>
                  </a:cxn>
                  <a:cxn ang="0">
                    <a:pos x="261" y="319"/>
                  </a:cxn>
                  <a:cxn ang="0">
                    <a:pos x="256" y="272"/>
                  </a:cxn>
                  <a:cxn ang="0">
                    <a:pos x="249" y="247"/>
                  </a:cxn>
                  <a:cxn ang="0">
                    <a:pos x="241" y="221"/>
                  </a:cxn>
                  <a:cxn ang="0">
                    <a:pos x="231" y="196"/>
                  </a:cxn>
                  <a:cxn ang="0">
                    <a:pos x="218" y="174"/>
                  </a:cxn>
                  <a:cxn ang="0">
                    <a:pos x="218" y="174"/>
                  </a:cxn>
                </a:cxnLst>
                <a:rect l="0" t="0" r="r" b="b"/>
                <a:pathLst>
                  <a:path w="264" h="422">
                    <a:moveTo>
                      <a:pt x="218" y="174"/>
                    </a:moveTo>
                    <a:lnTo>
                      <a:pt x="218" y="174"/>
                    </a:lnTo>
                    <a:lnTo>
                      <a:pt x="208" y="156"/>
                    </a:lnTo>
                    <a:lnTo>
                      <a:pt x="208" y="156"/>
                    </a:lnTo>
                    <a:lnTo>
                      <a:pt x="176" y="133"/>
                    </a:lnTo>
                    <a:lnTo>
                      <a:pt x="145" y="111"/>
                    </a:lnTo>
                    <a:lnTo>
                      <a:pt x="118" y="88"/>
                    </a:lnTo>
                    <a:lnTo>
                      <a:pt x="95" y="63"/>
                    </a:lnTo>
                    <a:lnTo>
                      <a:pt x="95" y="63"/>
                    </a:lnTo>
                    <a:lnTo>
                      <a:pt x="70" y="33"/>
                    </a:lnTo>
                    <a:lnTo>
                      <a:pt x="60" y="15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27" y="15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40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76"/>
                    </a:lnTo>
                    <a:lnTo>
                      <a:pt x="2" y="98"/>
                    </a:lnTo>
                    <a:lnTo>
                      <a:pt x="10" y="121"/>
                    </a:lnTo>
                    <a:lnTo>
                      <a:pt x="17" y="149"/>
                    </a:lnTo>
                    <a:lnTo>
                      <a:pt x="25" y="174"/>
                    </a:lnTo>
                    <a:lnTo>
                      <a:pt x="37" y="201"/>
                    </a:lnTo>
                    <a:lnTo>
                      <a:pt x="52" y="231"/>
                    </a:lnTo>
                    <a:lnTo>
                      <a:pt x="68" y="259"/>
                    </a:lnTo>
                    <a:lnTo>
                      <a:pt x="68" y="259"/>
                    </a:lnTo>
                    <a:lnTo>
                      <a:pt x="88" y="292"/>
                    </a:lnTo>
                    <a:lnTo>
                      <a:pt x="113" y="322"/>
                    </a:lnTo>
                    <a:lnTo>
                      <a:pt x="140" y="347"/>
                    </a:lnTo>
                    <a:lnTo>
                      <a:pt x="168" y="367"/>
                    </a:lnTo>
                    <a:lnTo>
                      <a:pt x="193" y="385"/>
                    </a:lnTo>
                    <a:lnTo>
                      <a:pt x="218" y="400"/>
                    </a:lnTo>
                    <a:lnTo>
                      <a:pt x="261" y="422"/>
                    </a:lnTo>
                    <a:lnTo>
                      <a:pt x="261" y="422"/>
                    </a:lnTo>
                    <a:lnTo>
                      <a:pt x="264" y="397"/>
                    </a:lnTo>
                    <a:lnTo>
                      <a:pt x="264" y="365"/>
                    </a:lnTo>
                    <a:lnTo>
                      <a:pt x="264" y="365"/>
                    </a:lnTo>
                    <a:lnTo>
                      <a:pt x="261" y="319"/>
                    </a:lnTo>
                    <a:lnTo>
                      <a:pt x="256" y="272"/>
                    </a:lnTo>
                    <a:lnTo>
                      <a:pt x="249" y="247"/>
                    </a:lnTo>
                    <a:lnTo>
                      <a:pt x="241" y="221"/>
                    </a:lnTo>
                    <a:lnTo>
                      <a:pt x="231" y="196"/>
                    </a:lnTo>
                    <a:lnTo>
                      <a:pt x="218" y="174"/>
                    </a:lnTo>
                    <a:lnTo>
                      <a:pt x="218" y="174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14"/>
              <p:cNvSpPr>
                <a:spLocks/>
              </p:cNvSpPr>
              <p:nvPr/>
            </p:nvSpPr>
            <p:spPr bwMode="auto">
              <a:xfrm>
                <a:off x="1471" y="1158"/>
                <a:ext cx="419" cy="264"/>
              </a:xfrm>
              <a:custGeom>
                <a:avLst/>
                <a:gdLst/>
                <a:ahLst/>
                <a:cxnLst>
                  <a:cxn ang="0">
                    <a:pos x="259" y="65"/>
                  </a:cxn>
                  <a:cxn ang="0">
                    <a:pos x="259" y="65"/>
                  </a:cxn>
                  <a:cxn ang="0">
                    <a:pos x="241" y="58"/>
                  </a:cxn>
                  <a:cxn ang="0">
                    <a:pos x="241" y="58"/>
                  </a:cxn>
                  <a:cxn ang="0">
                    <a:pos x="208" y="55"/>
                  </a:cxn>
                  <a:cxn ang="0">
                    <a:pos x="176" y="50"/>
                  </a:cxn>
                  <a:cxn ang="0">
                    <a:pos x="148" y="45"/>
                  </a:cxn>
                  <a:cxn ang="0">
                    <a:pos x="118" y="40"/>
                  </a:cxn>
                  <a:cxn ang="0">
                    <a:pos x="93" y="32"/>
                  </a:cxn>
                  <a:cxn ang="0">
                    <a:pos x="68" y="22"/>
                  </a:cxn>
                  <a:cxn ang="0">
                    <a:pos x="47" y="12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15" y="2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5" y="63"/>
                  </a:cxn>
                  <a:cxn ang="0">
                    <a:pos x="15" y="80"/>
                  </a:cxn>
                  <a:cxn ang="0">
                    <a:pos x="25" y="98"/>
                  </a:cxn>
                  <a:cxn ang="0">
                    <a:pos x="42" y="115"/>
                  </a:cxn>
                  <a:cxn ang="0">
                    <a:pos x="42" y="115"/>
                  </a:cxn>
                  <a:cxn ang="0">
                    <a:pos x="68" y="141"/>
                  </a:cxn>
                  <a:cxn ang="0">
                    <a:pos x="98" y="168"/>
                  </a:cxn>
                  <a:cxn ang="0">
                    <a:pos x="133" y="193"/>
                  </a:cxn>
                  <a:cxn ang="0">
                    <a:pos x="171" y="216"/>
                  </a:cxn>
                  <a:cxn ang="0">
                    <a:pos x="171" y="216"/>
                  </a:cxn>
                  <a:cxn ang="0">
                    <a:pos x="196" y="229"/>
                  </a:cxn>
                  <a:cxn ang="0">
                    <a:pos x="221" y="239"/>
                  </a:cxn>
                  <a:cxn ang="0">
                    <a:pos x="246" y="249"/>
                  </a:cxn>
                  <a:cxn ang="0">
                    <a:pos x="271" y="254"/>
                  </a:cxn>
                  <a:cxn ang="0">
                    <a:pos x="319" y="261"/>
                  </a:cxn>
                  <a:cxn ang="0">
                    <a:pos x="362" y="264"/>
                  </a:cxn>
                  <a:cxn ang="0">
                    <a:pos x="362" y="264"/>
                  </a:cxn>
                  <a:cxn ang="0">
                    <a:pos x="394" y="261"/>
                  </a:cxn>
                  <a:cxn ang="0">
                    <a:pos x="419" y="259"/>
                  </a:cxn>
                  <a:cxn ang="0">
                    <a:pos x="419" y="259"/>
                  </a:cxn>
                  <a:cxn ang="0">
                    <a:pos x="419" y="259"/>
                  </a:cxn>
                  <a:cxn ang="0">
                    <a:pos x="419" y="259"/>
                  </a:cxn>
                  <a:cxn ang="0">
                    <a:pos x="407" y="234"/>
                  </a:cxn>
                  <a:cxn ang="0">
                    <a:pos x="389" y="201"/>
                  </a:cxn>
                  <a:cxn ang="0">
                    <a:pos x="389" y="201"/>
                  </a:cxn>
                  <a:cxn ang="0">
                    <a:pos x="364" y="166"/>
                  </a:cxn>
                  <a:cxn ang="0">
                    <a:pos x="336" y="128"/>
                  </a:cxn>
                  <a:cxn ang="0">
                    <a:pos x="319" y="113"/>
                  </a:cxn>
                  <a:cxn ang="0">
                    <a:pos x="299" y="95"/>
                  </a:cxn>
                  <a:cxn ang="0">
                    <a:pos x="279" y="80"/>
                  </a:cxn>
                  <a:cxn ang="0">
                    <a:pos x="259" y="65"/>
                  </a:cxn>
                  <a:cxn ang="0">
                    <a:pos x="259" y="65"/>
                  </a:cxn>
                </a:cxnLst>
                <a:rect l="0" t="0" r="r" b="b"/>
                <a:pathLst>
                  <a:path w="419" h="264">
                    <a:moveTo>
                      <a:pt x="259" y="65"/>
                    </a:moveTo>
                    <a:lnTo>
                      <a:pt x="259" y="65"/>
                    </a:lnTo>
                    <a:lnTo>
                      <a:pt x="241" y="58"/>
                    </a:lnTo>
                    <a:lnTo>
                      <a:pt x="241" y="58"/>
                    </a:lnTo>
                    <a:lnTo>
                      <a:pt x="208" y="55"/>
                    </a:lnTo>
                    <a:lnTo>
                      <a:pt x="176" y="50"/>
                    </a:lnTo>
                    <a:lnTo>
                      <a:pt x="148" y="45"/>
                    </a:lnTo>
                    <a:lnTo>
                      <a:pt x="118" y="40"/>
                    </a:lnTo>
                    <a:lnTo>
                      <a:pt x="93" y="32"/>
                    </a:lnTo>
                    <a:lnTo>
                      <a:pt x="68" y="22"/>
                    </a:lnTo>
                    <a:lnTo>
                      <a:pt x="47" y="1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5" y="25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5" y="63"/>
                    </a:lnTo>
                    <a:lnTo>
                      <a:pt x="15" y="80"/>
                    </a:lnTo>
                    <a:lnTo>
                      <a:pt x="25" y="98"/>
                    </a:lnTo>
                    <a:lnTo>
                      <a:pt x="42" y="115"/>
                    </a:lnTo>
                    <a:lnTo>
                      <a:pt x="42" y="115"/>
                    </a:lnTo>
                    <a:lnTo>
                      <a:pt x="68" y="141"/>
                    </a:lnTo>
                    <a:lnTo>
                      <a:pt x="98" y="168"/>
                    </a:lnTo>
                    <a:lnTo>
                      <a:pt x="133" y="193"/>
                    </a:lnTo>
                    <a:lnTo>
                      <a:pt x="171" y="216"/>
                    </a:lnTo>
                    <a:lnTo>
                      <a:pt x="171" y="216"/>
                    </a:lnTo>
                    <a:lnTo>
                      <a:pt x="196" y="229"/>
                    </a:lnTo>
                    <a:lnTo>
                      <a:pt x="221" y="239"/>
                    </a:lnTo>
                    <a:lnTo>
                      <a:pt x="246" y="249"/>
                    </a:lnTo>
                    <a:lnTo>
                      <a:pt x="271" y="254"/>
                    </a:lnTo>
                    <a:lnTo>
                      <a:pt x="319" y="261"/>
                    </a:lnTo>
                    <a:lnTo>
                      <a:pt x="362" y="264"/>
                    </a:lnTo>
                    <a:lnTo>
                      <a:pt x="362" y="264"/>
                    </a:lnTo>
                    <a:lnTo>
                      <a:pt x="394" y="261"/>
                    </a:lnTo>
                    <a:lnTo>
                      <a:pt x="419" y="259"/>
                    </a:lnTo>
                    <a:lnTo>
                      <a:pt x="419" y="259"/>
                    </a:lnTo>
                    <a:lnTo>
                      <a:pt x="419" y="259"/>
                    </a:lnTo>
                    <a:lnTo>
                      <a:pt x="419" y="259"/>
                    </a:lnTo>
                    <a:lnTo>
                      <a:pt x="407" y="234"/>
                    </a:lnTo>
                    <a:lnTo>
                      <a:pt x="389" y="201"/>
                    </a:lnTo>
                    <a:lnTo>
                      <a:pt x="389" y="201"/>
                    </a:lnTo>
                    <a:lnTo>
                      <a:pt x="364" y="166"/>
                    </a:lnTo>
                    <a:lnTo>
                      <a:pt x="336" y="128"/>
                    </a:lnTo>
                    <a:lnTo>
                      <a:pt x="319" y="113"/>
                    </a:lnTo>
                    <a:lnTo>
                      <a:pt x="299" y="95"/>
                    </a:lnTo>
                    <a:lnTo>
                      <a:pt x="279" y="80"/>
                    </a:lnTo>
                    <a:lnTo>
                      <a:pt x="259" y="65"/>
                    </a:lnTo>
                    <a:lnTo>
                      <a:pt x="259" y="6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5"/>
              <p:cNvSpPr>
                <a:spLocks/>
              </p:cNvSpPr>
              <p:nvPr/>
            </p:nvSpPr>
            <p:spPr bwMode="auto">
              <a:xfrm>
                <a:off x="1508" y="1002"/>
                <a:ext cx="470" cy="173"/>
              </a:xfrm>
              <a:custGeom>
                <a:avLst/>
                <a:gdLst/>
                <a:ahLst/>
                <a:cxnLst>
                  <a:cxn ang="0">
                    <a:pos x="470" y="85"/>
                  </a:cxn>
                  <a:cxn ang="0">
                    <a:pos x="470" y="85"/>
                  </a:cxn>
                  <a:cxn ang="0">
                    <a:pos x="445" y="68"/>
                  </a:cxn>
                  <a:cxn ang="0">
                    <a:pos x="415" y="50"/>
                  </a:cxn>
                  <a:cxn ang="0">
                    <a:pos x="415" y="50"/>
                  </a:cxn>
                  <a:cxn ang="0">
                    <a:pos x="377" y="30"/>
                  </a:cxn>
                  <a:cxn ang="0">
                    <a:pos x="335" y="15"/>
                  </a:cxn>
                  <a:cxn ang="0">
                    <a:pos x="310" y="7"/>
                  </a:cxn>
                  <a:cxn ang="0">
                    <a:pos x="287" y="2"/>
                  </a:cxn>
                  <a:cxn ang="0">
                    <a:pos x="262" y="0"/>
                  </a:cxn>
                  <a:cxn ang="0">
                    <a:pos x="237" y="0"/>
                  </a:cxn>
                  <a:cxn ang="0">
                    <a:pos x="237" y="0"/>
                  </a:cxn>
                  <a:cxn ang="0">
                    <a:pos x="234" y="0"/>
                  </a:cxn>
                  <a:cxn ang="0">
                    <a:pos x="234" y="0"/>
                  </a:cxn>
                  <a:cxn ang="0">
                    <a:pos x="234" y="0"/>
                  </a:cxn>
                  <a:cxn ang="0">
                    <a:pos x="234" y="0"/>
                  </a:cxn>
                  <a:cxn ang="0">
                    <a:pos x="232" y="0"/>
                  </a:cxn>
                  <a:cxn ang="0">
                    <a:pos x="232" y="0"/>
                  </a:cxn>
                  <a:cxn ang="0">
                    <a:pos x="214" y="0"/>
                  </a:cxn>
                  <a:cxn ang="0">
                    <a:pos x="214" y="0"/>
                  </a:cxn>
                  <a:cxn ang="0">
                    <a:pos x="161" y="25"/>
                  </a:cxn>
                  <a:cxn ang="0">
                    <a:pos x="108" y="43"/>
                  </a:cxn>
                  <a:cxn ang="0">
                    <a:pos x="83" y="50"/>
                  </a:cxn>
                  <a:cxn ang="0">
                    <a:pos x="61" y="55"/>
                  </a:cxn>
                  <a:cxn ang="0">
                    <a:pos x="38" y="58"/>
                  </a:cxn>
                  <a:cxn ang="0">
                    <a:pos x="15" y="58"/>
                  </a:cxn>
                  <a:cxn ang="0">
                    <a:pos x="15" y="58"/>
                  </a:cxn>
                  <a:cxn ang="0">
                    <a:pos x="3" y="58"/>
                  </a:cxn>
                  <a:cxn ang="0">
                    <a:pos x="3" y="58"/>
                  </a:cxn>
                  <a:cxn ang="0">
                    <a:pos x="0" y="58"/>
                  </a:cxn>
                  <a:cxn ang="0">
                    <a:pos x="0" y="58"/>
                  </a:cxn>
                  <a:cxn ang="0">
                    <a:pos x="3" y="85"/>
                  </a:cxn>
                  <a:cxn ang="0">
                    <a:pos x="3" y="85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20" y="128"/>
                  </a:cxn>
                  <a:cxn ang="0">
                    <a:pos x="51" y="143"/>
                  </a:cxn>
                  <a:cxn ang="0">
                    <a:pos x="51" y="143"/>
                  </a:cxn>
                  <a:cxn ang="0">
                    <a:pos x="88" y="156"/>
                  </a:cxn>
                  <a:cxn ang="0">
                    <a:pos x="131" y="166"/>
                  </a:cxn>
                  <a:cxn ang="0">
                    <a:pos x="181" y="171"/>
                  </a:cxn>
                  <a:cxn ang="0">
                    <a:pos x="232" y="173"/>
                  </a:cxn>
                  <a:cxn ang="0">
                    <a:pos x="232" y="173"/>
                  </a:cxn>
                  <a:cxn ang="0">
                    <a:pos x="234" y="173"/>
                  </a:cxn>
                  <a:cxn ang="0">
                    <a:pos x="234" y="173"/>
                  </a:cxn>
                  <a:cxn ang="0">
                    <a:pos x="234" y="173"/>
                  </a:cxn>
                  <a:cxn ang="0">
                    <a:pos x="274" y="171"/>
                  </a:cxn>
                  <a:cxn ang="0">
                    <a:pos x="310" y="163"/>
                  </a:cxn>
                  <a:cxn ang="0">
                    <a:pos x="345" y="153"/>
                  </a:cxn>
                  <a:cxn ang="0">
                    <a:pos x="377" y="141"/>
                  </a:cxn>
                  <a:cxn ang="0">
                    <a:pos x="408" y="126"/>
                  </a:cxn>
                  <a:cxn ang="0">
                    <a:pos x="433" y="111"/>
                  </a:cxn>
                  <a:cxn ang="0">
                    <a:pos x="470" y="85"/>
                  </a:cxn>
                  <a:cxn ang="0">
                    <a:pos x="470" y="85"/>
                  </a:cxn>
                  <a:cxn ang="0">
                    <a:pos x="470" y="85"/>
                  </a:cxn>
                  <a:cxn ang="0">
                    <a:pos x="470" y="85"/>
                  </a:cxn>
                </a:cxnLst>
                <a:rect l="0" t="0" r="r" b="b"/>
                <a:pathLst>
                  <a:path w="470" h="173">
                    <a:moveTo>
                      <a:pt x="470" y="85"/>
                    </a:moveTo>
                    <a:lnTo>
                      <a:pt x="470" y="85"/>
                    </a:lnTo>
                    <a:lnTo>
                      <a:pt x="445" y="68"/>
                    </a:lnTo>
                    <a:lnTo>
                      <a:pt x="415" y="50"/>
                    </a:lnTo>
                    <a:lnTo>
                      <a:pt x="415" y="50"/>
                    </a:lnTo>
                    <a:lnTo>
                      <a:pt x="377" y="30"/>
                    </a:lnTo>
                    <a:lnTo>
                      <a:pt x="335" y="15"/>
                    </a:lnTo>
                    <a:lnTo>
                      <a:pt x="310" y="7"/>
                    </a:lnTo>
                    <a:lnTo>
                      <a:pt x="287" y="2"/>
                    </a:lnTo>
                    <a:lnTo>
                      <a:pt x="262" y="0"/>
                    </a:lnTo>
                    <a:lnTo>
                      <a:pt x="237" y="0"/>
                    </a:lnTo>
                    <a:lnTo>
                      <a:pt x="237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1" y="25"/>
                    </a:lnTo>
                    <a:lnTo>
                      <a:pt x="108" y="43"/>
                    </a:lnTo>
                    <a:lnTo>
                      <a:pt x="83" y="50"/>
                    </a:lnTo>
                    <a:lnTo>
                      <a:pt x="61" y="55"/>
                    </a:lnTo>
                    <a:lnTo>
                      <a:pt x="38" y="58"/>
                    </a:lnTo>
                    <a:lnTo>
                      <a:pt x="15" y="58"/>
                    </a:lnTo>
                    <a:lnTo>
                      <a:pt x="15" y="58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20" y="128"/>
                    </a:lnTo>
                    <a:lnTo>
                      <a:pt x="51" y="143"/>
                    </a:lnTo>
                    <a:lnTo>
                      <a:pt x="51" y="143"/>
                    </a:lnTo>
                    <a:lnTo>
                      <a:pt x="88" y="156"/>
                    </a:lnTo>
                    <a:lnTo>
                      <a:pt x="131" y="166"/>
                    </a:lnTo>
                    <a:lnTo>
                      <a:pt x="181" y="171"/>
                    </a:lnTo>
                    <a:lnTo>
                      <a:pt x="232" y="173"/>
                    </a:lnTo>
                    <a:lnTo>
                      <a:pt x="232" y="173"/>
                    </a:lnTo>
                    <a:lnTo>
                      <a:pt x="234" y="173"/>
                    </a:lnTo>
                    <a:lnTo>
                      <a:pt x="234" y="173"/>
                    </a:lnTo>
                    <a:lnTo>
                      <a:pt x="234" y="173"/>
                    </a:lnTo>
                    <a:lnTo>
                      <a:pt x="274" y="171"/>
                    </a:lnTo>
                    <a:lnTo>
                      <a:pt x="310" y="163"/>
                    </a:lnTo>
                    <a:lnTo>
                      <a:pt x="345" y="153"/>
                    </a:lnTo>
                    <a:lnTo>
                      <a:pt x="377" y="141"/>
                    </a:lnTo>
                    <a:lnTo>
                      <a:pt x="408" y="126"/>
                    </a:lnTo>
                    <a:lnTo>
                      <a:pt x="433" y="111"/>
                    </a:lnTo>
                    <a:lnTo>
                      <a:pt x="470" y="85"/>
                    </a:lnTo>
                    <a:lnTo>
                      <a:pt x="470" y="85"/>
                    </a:lnTo>
                    <a:lnTo>
                      <a:pt x="470" y="85"/>
                    </a:lnTo>
                    <a:lnTo>
                      <a:pt x="470" y="8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6"/>
              <p:cNvSpPr>
                <a:spLocks/>
              </p:cNvSpPr>
              <p:nvPr/>
            </p:nvSpPr>
            <p:spPr bwMode="auto">
              <a:xfrm>
                <a:off x="1732" y="99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7"/>
              <p:cNvSpPr>
                <a:spLocks/>
              </p:cNvSpPr>
              <p:nvPr/>
            </p:nvSpPr>
            <p:spPr bwMode="auto">
              <a:xfrm>
                <a:off x="1735" y="999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18"/>
              <p:cNvSpPr>
                <a:spLocks/>
              </p:cNvSpPr>
              <p:nvPr/>
            </p:nvSpPr>
            <p:spPr bwMode="auto">
              <a:xfrm>
                <a:off x="1762" y="1193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19"/>
              <p:cNvSpPr>
                <a:spLocks/>
              </p:cNvSpPr>
              <p:nvPr/>
            </p:nvSpPr>
            <p:spPr bwMode="auto">
              <a:xfrm>
                <a:off x="1742" y="1002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20"/>
              <p:cNvSpPr>
                <a:spLocks/>
              </p:cNvSpPr>
              <p:nvPr/>
            </p:nvSpPr>
            <p:spPr bwMode="auto">
              <a:xfrm>
                <a:off x="1742" y="999"/>
                <a:ext cx="5" cy="3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3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3"/>
                  </a:cxn>
                  <a:cxn ang="0">
                    <a:pos x="3" y="3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lnTo>
                      <a:pt x="3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21"/>
              <p:cNvSpPr>
                <a:spLocks/>
              </p:cNvSpPr>
              <p:nvPr/>
            </p:nvSpPr>
            <p:spPr bwMode="auto">
              <a:xfrm>
                <a:off x="1762" y="1193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22"/>
              <p:cNvSpPr>
                <a:spLocks/>
              </p:cNvSpPr>
              <p:nvPr/>
            </p:nvSpPr>
            <p:spPr bwMode="auto">
              <a:xfrm>
                <a:off x="1742" y="1002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23"/>
              <p:cNvSpPr>
                <a:spLocks noEditPoints="1"/>
              </p:cNvSpPr>
              <p:nvPr/>
            </p:nvSpPr>
            <p:spPr bwMode="auto">
              <a:xfrm>
                <a:off x="606" y="376"/>
                <a:ext cx="1425" cy="1425"/>
              </a:xfrm>
              <a:custGeom>
                <a:avLst/>
                <a:gdLst/>
                <a:ahLst/>
                <a:cxnLst>
                  <a:cxn ang="0">
                    <a:pos x="1217" y="553"/>
                  </a:cxn>
                  <a:cxn ang="0">
                    <a:pos x="1227" y="339"/>
                  </a:cxn>
                  <a:cxn ang="0">
                    <a:pos x="1078" y="108"/>
                  </a:cxn>
                  <a:cxn ang="0">
                    <a:pos x="837" y="246"/>
                  </a:cxn>
                  <a:cxn ang="0">
                    <a:pos x="684" y="25"/>
                  </a:cxn>
                  <a:cxn ang="0">
                    <a:pos x="374" y="93"/>
                  </a:cxn>
                  <a:cxn ang="0">
                    <a:pos x="372" y="372"/>
                  </a:cxn>
                  <a:cxn ang="0">
                    <a:pos x="95" y="372"/>
                  </a:cxn>
                  <a:cxn ang="0">
                    <a:pos x="48" y="666"/>
                  </a:cxn>
                  <a:cxn ang="0">
                    <a:pos x="224" y="832"/>
                  </a:cxn>
                  <a:cxn ang="0">
                    <a:pos x="111" y="1078"/>
                  </a:cxn>
                  <a:cxn ang="0">
                    <a:pos x="339" y="1227"/>
                  </a:cxn>
                  <a:cxn ang="0">
                    <a:pos x="485" y="1274"/>
                  </a:cxn>
                  <a:cxn ang="0">
                    <a:pos x="714" y="1425"/>
                  </a:cxn>
                  <a:cxn ang="0">
                    <a:pos x="907" y="1247"/>
                  </a:cxn>
                  <a:cxn ang="0">
                    <a:pos x="1086" y="1227"/>
                  </a:cxn>
                  <a:cxn ang="0">
                    <a:pos x="1317" y="1078"/>
                  </a:cxn>
                  <a:cxn ang="0">
                    <a:pos x="1179" y="837"/>
                  </a:cxn>
                  <a:cxn ang="0">
                    <a:pos x="1284" y="1041"/>
                  </a:cxn>
                  <a:cxn ang="0">
                    <a:pos x="890" y="880"/>
                  </a:cxn>
                  <a:cxn ang="0">
                    <a:pos x="1073" y="837"/>
                  </a:cxn>
                  <a:cxn ang="0">
                    <a:pos x="1043" y="1284"/>
                  </a:cxn>
                  <a:cxn ang="0">
                    <a:pos x="782" y="917"/>
                  </a:cxn>
                  <a:cxn ang="0">
                    <a:pos x="958" y="995"/>
                  </a:cxn>
                  <a:cxn ang="0">
                    <a:pos x="578" y="1121"/>
                  </a:cxn>
                  <a:cxn ang="0">
                    <a:pos x="380" y="1227"/>
                  </a:cxn>
                  <a:cxn ang="0">
                    <a:pos x="593" y="862"/>
                  </a:cxn>
                  <a:cxn ang="0">
                    <a:pos x="578" y="1121"/>
                  </a:cxn>
                  <a:cxn ang="0">
                    <a:pos x="442" y="789"/>
                  </a:cxn>
                  <a:cxn ang="0">
                    <a:pos x="500" y="875"/>
                  </a:cxn>
                  <a:cxn ang="0">
                    <a:pos x="141" y="1041"/>
                  </a:cxn>
                  <a:cxn ang="0">
                    <a:pos x="435" y="644"/>
                  </a:cxn>
                  <a:cxn ang="0">
                    <a:pos x="440" y="749"/>
                  </a:cxn>
                  <a:cxn ang="0">
                    <a:pos x="53" y="711"/>
                  </a:cxn>
                  <a:cxn ang="0">
                    <a:pos x="462" y="475"/>
                  </a:cxn>
                  <a:cxn ang="0">
                    <a:pos x="467" y="611"/>
                  </a:cxn>
                  <a:cxn ang="0">
                    <a:pos x="173" y="442"/>
                  </a:cxn>
                  <a:cxn ang="0">
                    <a:pos x="618" y="387"/>
                  </a:cxn>
                  <a:cxn ang="0">
                    <a:pos x="576" y="530"/>
                  </a:cxn>
                  <a:cxn ang="0">
                    <a:pos x="380" y="196"/>
                  </a:cxn>
                  <a:cxn ang="0">
                    <a:pos x="1043" y="141"/>
                  </a:cxn>
                  <a:cxn ang="0">
                    <a:pos x="900" y="518"/>
                  </a:cxn>
                  <a:cxn ang="0">
                    <a:pos x="799" y="415"/>
                  </a:cxn>
                  <a:cxn ang="0">
                    <a:pos x="1124" y="576"/>
                  </a:cxn>
                  <a:cxn ang="0">
                    <a:pos x="865" y="591"/>
                  </a:cxn>
                  <a:cxn ang="0">
                    <a:pos x="1136" y="387"/>
                  </a:cxn>
                  <a:cxn ang="0">
                    <a:pos x="1126" y="623"/>
                  </a:cxn>
                  <a:cxn ang="0">
                    <a:pos x="561" y="711"/>
                  </a:cxn>
                  <a:cxn ang="0">
                    <a:pos x="819" y="606"/>
                  </a:cxn>
                  <a:cxn ang="0">
                    <a:pos x="714" y="865"/>
                  </a:cxn>
                  <a:cxn ang="0">
                    <a:pos x="741" y="523"/>
                  </a:cxn>
                  <a:cxn ang="0">
                    <a:pos x="626" y="289"/>
                  </a:cxn>
                  <a:cxn ang="0">
                    <a:pos x="767" y="146"/>
                  </a:cxn>
                  <a:cxn ang="0">
                    <a:pos x="714" y="905"/>
                  </a:cxn>
                  <a:cxn ang="0">
                    <a:pos x="799" y="1136"/>
                  </a:cxn>
                  <a:cxn ang="0">
                    <a:pos x="674" y="1307"/>
                  </a:cxn>
                  <a:cxn ang="0">
                    <a:pos x="1136" y="799"/>
                  </a:cxn>
                  <a:cxn ang="0">
                    <a:pos x="905" y="684"/>
                  </a:cxn>
                  <a:cxn ang="0">
                    <a:pos x="1136" y="626"/>
                  </a:cxn>
                  <a:cxn ang="0">
                    <a:pos x="1372" y="711"/>
                  </a:cxn>
                  <a:cxn ang="0">
                    <a:pos x="1156" y="817"/>
                  </a:cxn>
                </a:cxnLst>
                <a:rect l="0" t="0" r="r" b="b"/>
                <a:pathLst>
                  <a:path w="1425" h="1425">
                    <a:moveTo>
                      <a:pt x="1425" y="711"/>
                    </a:moveTo>
                    <a:lnTo>
                      <a:pt x="1425" y="711"/>
                    </a:lnTo>
                    <a:lnTo>
                      <a:pt x="1423" y="704"/>
                    </a:lnTo>
                    <a:lnTo>
                      <a:pt x="1418" y="696"/>
                    </a:lnTo>
                    <a:lnTo>
                      <a:pt x="1418" y="696"/>
                    </a:lnTo>
                    <a:lnTo>
                      <a:pt x="1400" y="681"/>
                    </a:lnTo>
                    <a:lnTo>
                      <a:pt x="1377" y="666"/>
                    </a:lnTo>
                    <a:lnTo>
                      <a:pt x="1350" y="649"/>
                    </a:lnTo>
                    <a:lnTo>
                      <a:pt x="1315" y="628"/>
                    </a:lnTo>
                    <a:lnTo>
                      <a:pt x="1274" y="611"/>
                    </a:lnTo>
                    <a:lnTo>
                      <a:pt x="1227" y="596"/>
                    </a:lnTo>
                    <a:lnTo>
                      <a:pt x="1204" y="591"/>
                    </a:lnTo>
                    <a:lnTo>
                      <a:pt x="1179" y="588"/>
                    </a:lnTo>
                    <a:lnTo>
                      <a:pt x="1179" y="588"/>
                    </a:lnTo>
                    <a:lnTo>
                      <a:pt x="1199" y="571"/>
                    </a:lnTo>
                    <a:lnTo>
                      <a:pt x="1217" y="553"/>
                    </a:lnTo>
                    <a:lnTo>
                      <a:pt x="1249" y="518"/>
                    </a:lnTo>
                    <a:lnTo>
                      <a:pt x="1274" y="483"/>
                    </a:lnTo>
                    <a:lnTo>
                      <a:pt x="1297" y="450"/>
                    </a:lnTo>
                    <a:lnTo>
                      <a:pt x="1312" y="420"/>
                    </a:lnTo>
                    <a:lnTo>
                      <a:pt x="1322" y="395"/>
                    </a:lnTo>
                    <a:lnTo>
                      <a:pt x="1332" y="372"/>
                    </a:lnTo>
                    <a:lnTo>
                      <a:pt x="1332" y="372"/>
                    </a:lnTo>
                    <a:lnTo>
                      <a:pt x="1332" y="364"/>
                    </a:lnTo>
                    <a:lnTo>
                      <a:pt x="1330" y="357"/>
                    </a:lnTo>
                    <a:lnTo>
                      <a:pt x="1330" y="357"/>
                    </a:lnTo>
                    <a:lnTo>
                      <a:pt x="1325" y="349"/>
                    </a:lnTo>
                    <a:lnTo>
                      <a:pt x="1317" y="347"/>
                    </a:lnTo>
                    <a:lnTo>
                      <a:pt x="1317" y="347"/>
                    </a:lnTo>
                    <a:lnTo>
                      <a:pt x="1292" y="342"/>
                    </a:lnTo>
                    <a:lnTo>
                      <a:pt x="1264" y="339"/>
                    </a:lnTo>
                    <a:lnTo>
                      <a:pt x="1227" y="339"/>
                    </a:lnTo>
                    <a:lnTo>
                      <a:pt x="1227" y="339"/>
                    </a:lnTo>
                    <a:lnTo>
                      <a:pt x="1189" y="339"/>
                    </a:lnTo>
                    <a:lnTo>
                      <a:pt x="1146" y="344"/>
                    </a:lnTo>
                    <a:lnTo>
                      <a:pt x="1101" y="354"/>
                    </a:lnTo>
                    <a:lnTo>
                      <a:pt x="1076" y="362"/>
                    </a:lnTo>
                    <a:lnTo>
                      <a:pt x="1053" y="372"/>
                    </a:lnTo>
                    <a:lnTo>
                      <a:pt x="1053" y="372"/>
                    </a:lnTo>
                    <a:lnTo>
                      <a:pt x="1063" y="347"/>
                    </a:lnTo>
                    <a:lnTo>
                      <a:pt x="1071" y="324"/>
                    </a:lnTo>
                    <a:lnTo>
                      <a:pt x="1081" y="279"/>
                    </a:lnTo>
                    <a:lnTo>
                      <a:pt x="1086" y="236"/>
                    </a:lnTo>
                    <a:lnTo>
                      <a:pt x="1086" y="196"/>
                    </a:lnTo>
                    <a:lnTo>
                      <a:pt x="1086" y="196"/>
                    </a:lnTo>
                    <a:lnTo>
                      <a:pt x="1086" y="161"/>
                    </a:lnTo>
                    <a:lnTo>
                      <a:pt x="1083" y="133"/>
                    </a:lnTo>
                    <a:lnTo>
                      <a:pt x="1078" y="108"/>
                    </a:lnTo>
                    <a:lnTo>
                      <a:pt x="1078" y="108"/>
                    </a:lnTo>
                    <a:lnTo>
                      <a:pt x="1076" y="101"/>
                    </a:lnTo>
                    <a:lnTo>
                      <a:pt x="1068" y="96"/>
                    </a:lnTo>
                    <a:lnTo>
                      <a:pt x="1068" y="96"/>
                    </a:lnTo>
                    <a:lnTo>
                      <a:pt x="1061" y="93"/>
                    </a:lnTo>
                    <a:lnTo>
                      <a:pt x="1053" y="93"/>
                    </a:lnTo>
                    <a:lnTo>
                      <a:pt x="1053" y="93"/>
                    </a:lnTo>
                    <a:lnTo>
                      <a:pt x="1031" y="103"/>
                    </a:lnTo>
                    <a:lnTo>
                      <a:pt x="1005" y="113"/>
                    </a:lnTo>
                    <a:lnTo>
                      <a:pt x="975" y="128"/>
                    </a:lnTo>
                    <a:lnTo>
                      <a:pt x="943" y="151"/>
                    </a:lnTo>
                    <a:lnTo>
                      <a:pt x="907" y="176"/>
                    </a:lnTo>
                    <a:lnTo>
                      <a:pt x="870" y="209"/>
                    </a:lnTo>
                    <a:lnTo>
                      <a:pt x="855" y="226"/>
                    </a:lnTo>
                    <a:lnTo>
                      <a:pt x="837" y="246"/>
                    </a:lnTo>
                    <a:lnTo>
                      <a:pt x="837" y="246"/>
                    </a:lnTo>
                    <a:lnTo>
                      <a:pt x="834" y="221"/>
                    </a:lnTo>
                    <a:lnTo>
                      <a:pt x="827" y="196"/>
                    </a:lnTo>
                    <a:lnTo>
                      <a:pt x="814" y="151"/>
                    </a:lnTo>
                    <a:lnTo>
                      <a:pt x="797" y="111"/>
                    </a:lnTo>
                    <a:lnTo>
                      <a:pt x="777" y="75"/>
                    </a:lnTo>
                    <a:lnTo>
                      <a:pt x="759" y="48"/>
                    </a:lnTo>
                    <a:lnTo>
                      <a:pt x="744" y="25"/>
                    </a:lnTo>
                    <a:lnTo>
                      <a:pt x="729" y="8"/>
                    </a:lnTo>
                    <a:lnTo>
                      <a:pt x="729" y="8"/>
                    </a:lnTo>
                    <a:lnTo>
                      <a:pt x="721" y="3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04" y="3"/>
                    </a:lnTo>
                    <a:lnTo>
                      <a:pt x="699" y="8"/>
                    </a:lnTo>
                    <a:lnTo>
                      <a:pt x="699" y="8"/>
                    </a:lnTo>
                    <a:lnTo>
                      <a:pt x="684" y="25"/>
                    </a:lnTo>
                    <a:lnTo>
                      <a:pt x="669" y="48"/>
                    </a:lnTo>
                    <a:lnTo>
                      <a:pt x="648" y="75"/>
                    </a:lnTo>
                    <a:lnTo>
                      <a:pt x="631" y="111"/>
                    </a:lnTo>
                    <a:lnTo>
                      <a:pt x="613" y="151"/>
                    </a:lnTo>
                    <a:lnTo>
                      <a:pt x="598" y="196"/>
                    </a:lnTo>
                    <a:lnTo>
                      <a:pt x="593" y="221"/>
                    </a:lnTo>
                    <a:lnTo>
                      <a:pt x="588" y="246"/>
                    </a:lnTo>
                    <a:lnTo>
                      <a:pt x="588" y="246"/>
                    </a:lnTo>
                    <a:lnTo>
                      <a:pt x="573" y="226"/>
                    </a:lnTo>
                    <a:lnTo>
                      <a:pt x="555" y="209"/>
                    </a:lnTo>
                    <a:lnTo>
                      <a:pt x="520" y="176"/>
                    </a:lnTo>
                    <a:lnTo>
                      <a:pt x="485" y="151"/>
                    </a:lnTo>
                    <a:lnTo>
                      <a:pt x="450" y="128"/>
                    </a:lnTo>
                    <a:lnTo>
                      <a:pt x="420" y="113"/>
                    </a:lnTo>
                    <a:lnTo>
                      <a:pt x="395" y="103"/>
                    </a:lnTo>
                    <a:lnTo>
                      <a:pt x="374" y="93"/>
                    </a:lnTo>
                    <a:lnTo>
                      <a:pt x="374" y="93"/>
                    </a:lnTo>
                    <a:lnTo>
                      <a:pt x="364" y="93"/>
                    </a:lnTo>
                    <a:lnTo>
                      <a:pt x="357" y="96"/>
                    </a:lnTo>
                    <a:lnTo>
                      <a:pt x="357" y="96"/>
                    </a:lnTo>
                    <a:lnTo>
                      <a:pt x="352" y="101"/>
                    </a:lnTo>
                    <a:lnTo>
                      <a:pt x="347" y="108"/>
                    </a:lnTo>
                    <a:lnTo>
                      <a:pt x="347" y="108"/>
                    </a:lnTo>
                    <a:lnTo>
                      <a:pt x="344" y="133"/>
                    </a:lnTo>
                    <a:lnTo>
                      <a:pt x="342" y="161"/>
                    </a:lnTo>
                    <a:lnTo>
                      <a:pt x="339" y="196"/>
                    </a:lnTo>
                    <a:lnTo>
                      <a:pt x="339" y="196"/>
                    </a:lnTo>
                    <a:lnTo>
                      <a:pt x="342" y="236"/>
                    </a:lnTo>
                    <a:lnTo>
                      <a:pt x="347" y="279"/>
                    </a:lnTo>
                    <a:lnTo>
                      <a:pt x="357" y="324"/>
                    </a:lnTo>
                    <a:lnTo>
                      <a:pt x="364" y="347"/>
                    </a:lnTo>
                    <a:lnTo>
                      <a:pt x="372" y="372"/>
                    </a:lnTo>
                    <a:lnTo>
                      <a:pt x="372" y="372"/>
                    </a:lnTo>
                    <a:lnTo>
                      <a:pt x="349" y="362"/>
                    </a:lnTo>
                    <a:lnTo>
                      <a:pt x="327" y="354"/>
                    </a:lnTo>
                    <a:lnTo>
                      <a:pt x="281" y="344"/>
                    </a:lnTo>
                    <a:lnTo>
                      <a:pt x="236" y="339"/>
                    </a:lnTo>
                    <a:lnTo>
                      <a:pt x="199" y="339"/>
                    </a:lnTo>
                    <a:lnTo>
                      <a:pt x="199" y="339"/>
                    </a:lnTo>
                    <a:lnTo>
                      <a:pt x="163" y="339"/>
                    </a:lnTo>
                    <a:lnTo>
                      <a:pt x="136" y="342"/>
                    </a:lnTo>
                    <a:lnTo>
                      <a:pt x="111" y="347"/>
                    </a:lnTo>
                    <a:lnTo>
                      <a:pt x="111" y="347"/>
                    </a:lnTo>
                    <a:lnTo>
                      <a:pt x="103" y="349"/>
                    </a:lnTo>
                    <a:lnTo>
                      <a:pt x="95" y="357"/>
                    </a:lnTo>
                    <a:lnTo>
                      <a:pt x="95" y="357"/>
                    </a:lnTo>
                    <a:lnTo>
                      <a:pt x="93" y="364"/>
                    </a:lnTo>
                    <a:lnTo>
                      <a:pt x="95" y="372"/>
                    </a:lnTo>
                    <a:lnTo>
                      <a:pt x="95" y="372"/>
                    </a:lnTo>
                    <a:lnTo>
                      <a:pt x="103" y="395"/>
                    </a:lnTo>
                    <a:lnTo>
                      <a:pt x="116" y="420"/>
                    </a:lnTo>
                    <a:lnTo>
                      <a:pt x="131" y="450"/>
                    </a:lnTo>
                    <a:lnTo>
                      <a:pt x="151" y="483"/>
                    </a:lnTo>
                    <a:lnTo>
                      <a:pt x="178" y="518"/>
                    </a:lnTo>
                    <a:lnTo>
                      <a:pt x="209" y="553"/>
                    </a:lnTo>
                    <a:lnTo>
                      <a:pt x="229" y="571"/>
                    </a:lnTo>
                    <a:lnTo>
                      <a:pt x="249" y="588"/>
                    </a:lnTo>
                    <a:lnTo>
                      <a:pt x="249" y="588"/>
                    </a:lnTo>
                    <a:lnTo>
                      <a:pt x="224" y="591"/>
                    </a:lnTo>
                    <a:lnTo>
                      <a:pt x="199" y="596"/>
                    </a:lnTo>
                    <a:lnTo>
                      <a:pt x="153" y="611"/>
                    </a:lnTo>
                    <a:lnTo>
                      <a:pt x="113" y="628"/>
                    </a:lnTo>
                    <a:lnTo>
                      <a:pt x="78" y="649"/>
                    </a:lnTo>
                    <a:lnTo>
                      <a:pt x="48" y="666"/>
                    </a:lnTo>
                    <a:lnTo>
                      <a:pt x="28" y="681"/>
                    </a:lnTo>
                    <a:lnTo>
                      <a:pt x="8" y="696"/>
                    </a:lnTo>
                    <a:lnTo>
                      <a:pt x="8" y="696"/>
                    </a:lnTo>
                    <a:lnTo>
                      <a:pt x="2" y="704"/>
                    </a:lnTo>
                    <a:lnTo>
                      <a:pt x="0" y="711"/>
                    </a:lnTo>
                    <a:lnTo>
                      <a:pt x="0" y="711"/>
                    </a:lnTo>
                    <a:lnTo>
                      <a:pt x="2" y="719"/>
                    </a:lnTo>
                    <a:lnTo>
                      <a:pt x="8" y="726"/>
                    </a:lnTo>
                    <a:lnTo>
                      <a:pt x="8" y="726"/>
                    </a:lnTo>
                    <a:lnTo>
                      <a:pt x="28" y="742"/>
                    </a:lnTo>
                    <a:lnTo>
                      <a:pt x="48" y="757"/>
                    </a:lnTo>
                    <a:lnTo>
                      <a:pt x="78" y="777"/>
                    </a:lnTo>
                    <a:lnTo>
                      <a:pt x="113" y="794"/>
                    </a:lnTo>
                    <a:lnTo>
                      <a:pt x="153" y="812"/>
                    </a:lnTo>
                    <a:lnTo>
                      <a:pt x="199" y="827"/>
                    </a:lnTo>
                    <a:lnTo>
                      <a:pt x="224" y="832"/>
                    </a:lnTo>
                    <a:lnTo>
                      <a:pt x="249" y="837"/>
                    </a:lnTo>
                    <a:lnTo>
                      <a:pt x="249" y="837"/>
                    </a:lnTo>
                    <a:lnTo>
                      <a:pt x="229" y="852"/>
                    </a:lnTo>
                    <a:lnTo>
                      <a:pt x="209" y="870"/>
                    </a:lnTo>
                    <a:lnTo>
                      <a:pt x="178" y="905"/>
                    </a:lnTo>
                    <a:lnTo>
                      <a:pt x="151" y="940"/>
                    </a:lnTo>
                    <a:lnTo>
                      <a:pt x="131" y="975"/>
                    </a:lnTo>
                    <a:lnTo>
                      <a:pt x="113" y="1005"/>
                    </a:lnTo>
                    <a:lnTo>
                      <a:pt x="103" y="1028"/>
                    </a:lnTo>
                    <a:lnTo>
                      <a:pt x="95" y="1051"/>
                    </a:lnTo>
                    <a:lnTo>
                      <a:pt x="95" y="1051"/>
                    </a:lnTo>
                    <a:lnTo>
                      <a:pt x="93" y="1061"/>
                    </a:lnTo>
                    <a:lnTo>
                      <a:pt x="95" y="1068"/>
                    </a:lnTo>
                    <a:lnTo>
                      <a:pt x="95" y="1068"/>
                    </a:lnTo>
                    <a:lnTo>
                      <a:pt x="103" y="1073"/>
                    </a:lnTo>
                    <a:lnTo>
                      <a:pt x="111" y="1078"/>
                    </a:lnTo>
                    <a:lnTo>
                      <a:pt x="111" y="1078"/>
                    </a:lnTo>
                    <a:lnTo>
                      <a:pt x="136" y="1081"/>
                    </a:lnTo>
                    <a:lnTo>
                      <a:pt x="163" y="1083"/>
                    </a:lnTo>
                    <a:lnTo>
                      <a:pt x="199" y="1086"/>
                    </a:lnTo>
                    <a:lnTo>
                      <a:pt x="199" y="1086"/>
                    </a:lnTo>
                    <a:lnTo>
                      <a:pt x="236" y="1083"/>
                    </a:lnTo>
                    <a:lnTo>
                      <a:pt x="281" y="1078"/>
                    </a:lnTo>
                    <a:lnTo>
                      <a:pt x="327" y="1068"/>
                    </a:lnTo>
                    <a:lnTo>
                      <a:pt x="349" y="1061"/>
                    </a:lnTo>
                    <a:lnTo>
                      <a:pt x="372" y="1053"/>
                    </a:lnTo>
                    <a:lnTo>
                      <a:pt x="372" y="1053"/>
                    </a:lnTo>
                    <a:lnTo>
                      <a:pt x="364" y="1076"/>
                    </a:lnTo>
                    <a:lnTo>
                      <a:pt x="357" y="1098"/>
                    </a:lnTo>
                    <a:lnTo>
                      <a:pt x="347" y="1144"/>
                    </a:lnTo>
                    <a:lnTo>
                      <a:pt x="342" y="1186"/>
                    </a:lnTo>
                    <a:lnTo>
                      <a:pt x="339" y="1227"/>
                    </a:lnTo>
                    <a:lnTo>
                      <a:pt x="339" y="1227"/>
                    </a:lnTo>
                    <a:lnTo>
                      <a:pt x="342" y="1262"/>
                    </a:lnTo>
                    <a:lnTo>
                      <a:pt x="344" y="1290"/>
                    </a:lnTo>
                    <a:lnTo>
                      <a:pt x="347" y="1315"/>
                    </a:lnTo>
                    <a:lnTo>
                      <a:pt x="347" y="1315"/>
                    </a:lnTo>
                    <a:lnTo>
                      <a:pt x="352" y="1322"/>
                    </a:lnTo>
                    <a:lnTo>
                      <a:pt x="357" y="1330"/>
                    </a:lnTo>
                    <a:lnTo>
                      <a:pt x="357" y="1330"/>
                    </a:lnTo>
                    <a:lnTo>
                      <a:pt x="367" y="1332"/>
                    </a:lnTo>
                    <a:lnTo>
                      <a:pt x="367" y="1332"/>
                    </a:lnTo>
                    <a:lnTo>
                      <a:pt x="374" y="1330"/>
                    </a:lnTo>
                    <a:lnTo>
                      <a:pt x="374" y="1330"/>
                    </a:lnTo>
                    <a:lnTo>
                      <a:pt x="395" y="1322"/>
                    </a:lnTo>
                    <a:lnTo>
                      <a:pt x="420" y="1310"/>
                    </a:lnTo>
                    <a:lnTo>
                      <a:pt x="450" y="1295"/>
                    </a:lnTo>
                    <a:lnTo>
                      <a:pt x="485" y="1274"/>
                    </a:lnTo>
                    <a:lnTo>
                      <a:pt x="520" y="1247"/>
                    </a:lnTo>
                    <a:lnTo>
                      <a:pt x="555" y="1214"/>
                    </a:lnTo>
                    <a:lnTo>
                      <a:pt x="573" y="1197"/>
                    </a:lnTo>
                    <a:lnTo>
                      <a:pt x="588" y="1176"/>
                    </a:lnTo>
                    <a:lnTo>
                      <a:pt x="588" y="1176"/>
                    </a:lnTo>
                    <a:lnTo>
                      <a:pt x="593" y="1202"/>
                    </a:lnTo>
                    <a:lnTo>
                      <a:pt x="598" y="1227"/>
                    </a:lnTo>
                    <a:lnTo>
                      <a:pt x="613" y="1272"/>
                    </a:lnTo>
                    <a:lnTo>
                      <a:pt x="631" y="1312"/>
                    </a:lnTo>
                    <a:lnTo>
                      <a:pt x="648" y="1347"/>
                    </a:lnTo>
                    <a:lnTo>
                      <a:pt x="669" y="1377"/>
                    </a:lnTo>
                    <a:lnTo>
                      <a:pt x="684" y="1398"/>
                    </a:lnTo>
                    <a:lnTo>
                      <a:pt x="699" y="1418"/>
                    </a:lnTo>
                    <a:lnTo>
                      <a:pt x="699" y="1418"/>
                    </a:lnTo>
                    <a:lnTo>
                      <a:pt x="704" y="1423"/>
                    </a:lnTo>
                    <a:lnTo>
                      <a:pt x="714" y="1425"/>
                    </a:lnTo>
                    <a:lnTo>
                      <a:pt x="714" y="1425"/>
                    </a:lnTo>
                    <a:lnTo>
                      <a:pt x="721" y="1423"/>
                    </a:lnTo>
                    <a:lnTo>
                      <a:pt x="729" y="1418"/>
                    </a:lnTo>
                    <a:lnTo>
                      <a:pt x="729" y="1418"/>
                    </a:lnTo>
                    <a:lnTo>
                      <a:pt x="744" y="1398"/>
                    </a:lnTo>
                    <a:lnTo>
                      <a:pt x="759" y="1377"/>
                    </a:lnTo>
                    <a:lnTo>
                      <a:pt x="777" y="1347"/>
                    </a:lnTo>
                    <a:lnTo>
                      <a:pt x="797" y="1312"/>
                    </a:lnTo>
                    <a:lnTo>
                      <a:pt x="814" y="1272"/>
                    </a:lnTo>
                    <a:lnTo>
                      <a:pt x="827" y="1227"/>
                    </a:lnTo>
                    <a:lnTo>
                      <a:pt x="834" y="1202"/>
                    </a:lnTo>
                    <a:lnTo>
                      <a:pt x="837" y="1176"/>
                    </a:lnTo>
                    <a:lnTo>
                      <a:pt x="837" y="1176"/>
                    </a:lnTo>
                    <a:lnTo>
                      <a:pt x="855" y="1197"/>
                    </a:lnTo>
                    <a:lnTo>
                      <a:pt x="870" y="1214"/>
                    </a:lnTo>
                    <a:lnTo>
                      <a:pt x="907" y="1247"/>
                    </a:lnTo>
                    <a:lnTo>
                      <a:pt x="943" y="1274"/>
                    </a:lnTo>
                    <a:lnTo>
                      <a:pt x="975" y="1295"/>
                    </a:lnTo>
                    <a:lnTo>
                      <a:pt x="1005" y="1310"/>
                    </a:lnTo>
                    <a:lnTo>
                      <a:pt x="1031" y="1322"/>
                    </a:lnTo>
                    <a:lnTo>
                      <a:pt x="1053" y="1330"/>
                    </a:lnTo>
                    <a:lnTo>
                      <a:pt x="1053" y="1330"/>
                    </a:lnTo>
                    <a:lnTo>
                      <a:pt x="1058" y="1332"/>
                    </a:lnTo>
                    <a:lnTo>
                      <a:pt x="1058" y="1332"/>
                    </a:lnTo>
                    <a:lnTo>
                      <a:pt x="1068" y="1330"/>
                    </a:lnTo>
                    <a:lnTo>
                      <a:pt x="1068" y="1330"/>
                    </a:lnTo>
                    <a:lnTo>
                      <a:pt x="1076" y="1322"/>
                    </a:lnTo>
                    <a:lnTo>
                      <a:pt x="1078" y="1315"/>
                    </a:lnTo>
                    <a:lnTo>
                      <a:pt x="1078" y="1315"/>
                    </a:lnTo>
                    <a:lnTo>
                      <a:pt x="1083" y="1290"/>
                    </a:lnTo>
                    <a:lnTo>
                      <a:pt x="1086" y="1262"/>
                    </a:lnTo>
                    <a:lnTo>
                      <a:pt x="1086" y="1227"/>
                    </a:lnTo>
                    <a:lnTo>
                      <a:pt x="1086" y="1227"/>
                    </a:lnTo>
                    <a:lnTo>
                      <a:pt x="1086" y="1186"/>
                    </a:lnTo>
                    <a:lnTo>
                      <a:pt x="1081" y="1144"/>
                    </a:lnTo>
                    <a:lnTo>
                      <a:pt x="1071" y="1098"/>
                    </a:lnTo>
                    <a:lnTo>
                      <a:pt x="1063" y="1076"/>
                    </a:lnTo>
                    <a:lnTo>
                      <a:pt x="1053" y="1053"/>
                    </a:lnTo>
                    <a:lnTo>
                      <a:pt x="1053" y="1053"/>
                    </a:lnTo>
                    <a:lnTo>
                      <a:pt x="1076" y="1061"/>
                    </a:lnTo>
                    <a:lnTo>
                      <a:pt x="1101" y="1068"/>
                    </a:lnTo>
                    <a:lnTo>
                      <a:pt x="1146" y="1078"/>
                    </a:lnTo>
                    <a:lnTo>
                      <a:pt x="1189" y="1083"/>
                    </a:lnTo>
                    <a:lnTo>
                      <a:pt x="1227" y="1086"/>
                    </a:lnTo>
                    <a:lnTo>
                      <a:pt x="1227" y="1086"/>
                    </a:lnTo>
                    <a:lnTo>
                      <a:pt x="1264" y="1083"/>
                    </a:lnTo>
                    <a:lnTo>
                      <a:pt x="1292" y="1081"/>
                    </a:lnTo>
                    <a:lnTo>
                      <a:pt x="1317" y="1078"/>
                    </a:lnTo>
                    <a:lnTo>
                      <a:pt x="1317" y="1078"/>
                    </a:lnTo>
                    <a:lnTo>
                      <a:pt x="1325" y="1073"/>
                    </a:lnTo>
                    <a:lnTo>
                      <a:pt x="1330" y="1068"/>
                    </a:lnTo>
                    <a:lnTo>
                      <a:pt x="1330" y="1068"/>
                    </a:lnTo>
                    <a:lnTo>
                      <a:pt x="1332" y="1061"/>
                    </a:lnTo>
                    <a:lnTo>
                      <a:pt x="1332" y="1051"/>
                    </a:lnTo>
                    <a:lnTo>
                      <a:pt x="1332" y="1051"/>
                    </a:lnTo>
                    <a:lnTo>
                      <a:pt x="1322" y="1028"/>
                    </a:lnTo>
                    <a:lnTo>
                      <a:pt x="1312" y="1005"/>
                    </a:lnTo>
                    <a:lnTo>
                      <a:pt x="1297" y="975"/>
                    </a:lnTo>
                    <a:lnTo>
                      <a:pt x="1274" y="940"/>
                    </a:lnTo>
                    <a:lnTo>
                      <a:pt x="1249" y="905"/>
                    </a:lnTo>
                    <a:lnTo>
                      <a:pt x="1217" y="870"/>
                    </a:lnTo>
                    <a:lnTo>
                      <a:pt x="1199" y="852"/>
                    </a:lnTo>
                    <a:lnTo>
                      <a:pt x="1179" y="837"/>
                    </a:lnTo>
                    <a:lnTo>
                      <a:pt x="1179" y="837"/>
                    </a:lnTo>
                    <a:lnTo>
                      <a:pt x="1204" y="832"/>
                    </a:lnTo>
                    <a:lnTo>
                      <a:pt x="1227" y="827"/>
                    </a:lnTo>
                    <a:lnTo>
                      <a:pt x="1274" y="812"/>
                    </a:lnTo>
                    <a:lnTo>
                      <a:pt x="1315" y="794"/>
                    </a:lnTo>
                    <a:lnTo>
                      <a:pt x="1350" y="777"/>
                    </a:lnTo>
                    <a:lnTo>
                      <a:pt x="1377" y="757"/>
                    </a:lnTo>
                    <a:lnTo>
                      <a:pt x="1400" y="742"/>
                    </a:lnTo>
                    <a:lnTo>
                      <a:pt x="1418" y="726"/>
                    </a:lnTo>
                    <a:lnTo>
                      <a:pt x="1418" y="726"/>
                    </a:lnTo>
                    <a:lnTo>
                      <a:pt x="1423" y="719"/>
                    </a:lnTo>
                    <a:lnTo>
                      <a:pt x="1425" y="711"/>
                    </a:lnTo>
                    <a:lnTo>
                      <a:pt x="1425" y="711"/>
                    </a:lnTo>
                    <a:close/>
                    <a:moveTo>
                      <a:pt x="1284" y="1041"/>
                    </a:moveTo>
                    <a:lnTo>
                      <a:pt x="1284" y="1041"/>
                    </a:lnTo>
                    <a:lnTo>
                      <a:pt x="1284" y="1041"/>
                    </a:lnTo>
                    <a:lnTo>
                      <a:pt x="1284" y="1041"/>
                    </a:lnTo>
                    <a:lnTo>
                      <a:pt x="1259" y="1043"/>
                    </a:lnTo>
                    <a:lnTo>
                      <a:pt x="1227" y="1046"/>
                    </a:lnTo>
                    <a:lnTo>
                      <a:pt x="1227" y="1046"/>
                    </a:lnTo>
                    <a:lnTo>
                      <a:pt x="1184" y="1043"/>
                    </a:lnTo>
                    <a:lnTo>
                      <a:pt x="1136" y="1036"/>
                    </a:lnTo>
                    <a:lnTo>
                      <a:pt x="1111" y="1031"/>
                    </a:lnTo>
                    <a:lnTo>
                      <a:pt x="1086" y="1021"/>
                    </a:lnTo>
                    <a:lnTo>
                      <a:pt x="1061" y="1011"/>
                    </a:lnTo>
                    <a:lnTo>
                      <a:pt x="1036" y="998"/>
                    </a:lnTo>
                    <a:lnTo>
                      <a:pt x="1036" y="998"/>
                    </a:lnTo>
                    <a:lnTo>
                      <a:pt x="998" y="975"/>
                    </a:lnTo>
                    <a:lnTo>
                      <a:pt x="963" y="950"/>
                    </a:lnTo>
                    <a:lnTo>
                      <a:pt x="933" y="923"/>
                    </a:lnTo>
                    <a:lnTo>
                      <a:pt x="907" y="897"/>
                    </a:lnTo>
                    <a:lnTo>
                      <a:pt x="907" y="897"/>
                    </a:lnTo>
                    <a:lnTo>
                      <a:pt x="890" y="880"/>
                    </a:lnTo>
                    <a:lnTo>
                      <a:pt x="880" y="862"/>
                    </a:lnTo>
                    <a:lnTo>
                      <a:pt x="870" y="845"/>
                    </a:lnTo>
                    <a:lnTo>
                      <a:pt x="865" y="830"/>
                    </a:lnTo>
                    <a:lnTo>
                      <a:pt x="865" y="830"/>
                    </a:lnTo>
                    <a:lnTo>
                      <a:pt x="880" y="807"/>
                    </a:lnTo>
                    <a:lnTo>
                      <a:pt x="890" y="782"/>
                    </a:lnTo>
                    <a:lnTo>
                      <a:pt x="890" y="782"/>
                    </a:lnTo>
                    <a:lnTo>
                      <a:pt x="892" y="782"/>
                    </a:lnTo>
                    <a:lnTo>
                      <a:pt x="892" y="782"/>
                    </a:lnTo>
                    <a:lnTo>
                      <a:pt x="912" y="794"/>
                    </a:lnTo>
                    <a:lnTo>
                      <a:pt x="933" y="804"/>
                    </a:lnTo>
                    <a:lnTo>
                      <a:pt x="958" y="814"/>
                    </a:lnTo>
                    <a:lnTo>
                      <a:pt x="983" y="822"/>
                    </a:lnTo>
                    <a:lnTo>
                      <a:pt x="1013" y="827"/>
                    </a:lnTo>
                    <a:lnTo>
                      <a:pt x="1041" y="832"/>
                    </a:lnTo>
                    <a:lnTo>
                      <a:pt x="1073" y="837"/>
                    </a:lnTo>
                    <a:lnTo>
                      <a:pt x="1106" y="840"/>
                    </a:lnTo>
                    <a:lnTo>
                      <a:pt x="1106" y="840"/>
                    </a:lnTo>
                    <a:lnTo>
                      <a:pt x="1124" y="847"/>
                    </a:lnTo>
                    <a:lnTo>
                      <a:pt x="1124" y="847"/>
                    </a:lnTo>
                    <a:lnTo>
                      <a:pt x="1144" y="862"/>
                    </a:lnTo>
                    <a:lnTo>
                      <a:pt x="1164" y="877"/>
                    </a:lnTo>
                    <a:lnTo>
                      <a:pt x="1184" y="895"/>
                    </a:lnTo>
                    <a:lnTo>
                      <a:pt x="1201" y="910"/>
                    </a:lnTo>
                    <a:lnTo>
                      <a:pt x="1229" y="948"/>
                    </a:lnTo>
                    <a:lnTo>
                      <a:pt x="1254" y="983"/>
                    </a:lnTo>
                    <a:lnTo>
                      <a:pt x="1254" y="983"/>
                    </a:lnTo>
                    <a:lnTo>
                      <a:pt x="1272" y="1016"/>
                    </a:lnTo>
                    <a:lnTo>
                      <a:pt x="1284" y="1041"/>
                    </a:lnTo>
                    <a:lnTo>
                      <a:pt x="1284" y="1041"/>
                    </a:lnTo>
                    <a:close/>
                    <a:moveTo>
                      <a:pt x="1043" y="1284"/>
                    </a:moveTo>
                    <a:lnTo>
                      <a:pt x="1043" y="1284"/>
                    </a:lnTo>
                    <a:lnTo>
                      <a:pt x="1000" y="1262"/>
                    </a:lnTo>
                    <a:lnTo>
                      <a:pt x="975" y="1247"/>
                    </a:lnTo>
                    <a:lnTo>
                      <a:pt x="950" y="1229"/>
                    </a:lnTo>
                    <a:lnTo>
                      <a:pt x="922" y="1209"/>
                    </a:lnTo>
                    <a:lnTo>
                      <a:pt x="895" y="1184"/>
                    </a:lnTo>
                    <a:lnTo>
                      <a:pt x="870" y="1154"/>
                    </a:lnTo>
                    <a:lnTo>
                      <a:pt x="850" y="1121"/>
                    </a:lnTo>
                    <a:lnTo>
                      <a:pt x="850" y="1121"/>
                    </a:lnTo>
                    <a:lnTo>
                      <a:pt x="834" y="1093"/>
                    </a:lnTo>
                    <a:lnTo>
                      <a:pt x="819" y="1063"/>
                    </a:lnTo>
                    <a:lnTo>
                      <a:pt x="807" y="1036"/>
                    </a:lnTo>
                    <a:lnTo>
                      <a:pt x="799" y="1011"/>
                    </a:lnTo>
                    <a:lnTo>
                      <a:pt x="792" y="983"/>
                    </a:lnTo>
                    <a:lnTo>
                      <a:pt x="784" y="960"/>
                    </a:lnTo>
                    <a:lnTo>
                      <a:pt x="782" y="938"/>
                    </a:lnTo>
                    <a:lnTo>
                      <a:pt x="782" y="917"/>
                    </a:lnTo>
                    <a:lnTo>
                      <a:pt x="782" y="917"/>
                    </a:lnTo>
                    <a:lnTo>
                      <a:pt x="782" y="902"/>
                    </a:lnTo>
                    <a:lnTo>
                      <a:pt x="784" y="890"/>
                    </a:lnTo>
                    <a:lnTo>
                      <a:pt x="784" y="890"/>
                    </a:lnTo>
                    <a:lnTo>
                      <a:pt x="809" y="877"/>
                    </a:lnTo>
                    <a:lnTo>
                      <a:pt x="832" y="862"/>
                    </a:lnTo>
                    <a:lnTo>
                      <a:pt x="832" y="862"/>
                    </a:lnTo>
                    <a:lnTo>
                      <a:pt x="832" y="862"/>
                    </a:lnTo>
                    <a:lnTo>
                      <a:pt x="832" y="862"/>
                    </a:lnTo>
                    <a:lnTo>
                      <a:pt x="842" y="877"/>
                    </a:lnTo>
                    <a:lnTo>
                      <a:pt x="852" y="895"/>
                    </a:lnTo>
                    <a:lnTo>
                      <a:pt x="877" y="925"/>
                    </a:lnTo>
                    <a:lnTo>
                      <a:pt x="877" y="925"/>
                    </a:lnTo>
                    <a:lnTo>
                      <a:pt x="900" y="950"/>
                    </a:lnTo>
                    <a:lnTo>
                      <a:pt x="927" y="973"/>
                    </a:lnTo>
                    <a:lnTo>
                      <a:pt x="958" y="995"/>
                    </a:lnTo>
                    <a:lnTo>
                      <a:pt x="990" y="1018"/>
                    </a:lnTo>
                    <a:lnTo>
                      <a:pt x="990" y="1018"/>
                    </a:lnTo>
                    <a:lnTo>
                      <a:pt x="1000" y="1036"/>
                    </a:lnTo>
                    <a:lnTo>
                      <a:pt x="1000" y="1036"/>
                    </a:lnTo>
                    <a:lnTo>
                      <a:pt x="1000" y="1036"/>
                    </a:lnTo>
                    <a:lnTo>
                      <a:pt x="1013" y="1058"/>
                    </a:lnTo>
                    <a:lnTo>
                      <a:pt x="1023" y="1083"/>
                    </a:lnTo>
                    <a:lnTo>
                      <a:pt x="1031" y="1109"/>
                    </a:lnTo>
                    <a:lnTo>
                      <a:pt x="1038" y="1134"/>
                    </a:lnTo>
                    <a:lnTo>
                      <a:pt x="1043" y="1181"/>
                    </a:lnTo>
                    <a:lnTo>
                      <a:pt x="1046" y="1227"/>
                    </a:lnTo>
                    <a:lnTo>
                      <a:pt x="1046" y="1227"/>
                    </a:lnTo>
                    <a:lnTo>
                      <a:pt x="1046" y="1259"/>
                    </a:lnTo>
                    <a:lnTo>
                      <a:pt x="1043" y="1284"/>
                    </a:lnTo>
                    <a:lnTo>
                      <a:pt x="1043" y="1284"/>
                    </a:lnTo>
                    <a:close/>
                    <a:moveTo>
                      <a:pt x="578" y="1121"/>
                    </a:moveTo>
                    <a:lnTo>
                      <a:pt x="578" y="1121"/>
                    </a:lnTo>
                    <a:lnTo>
                      <a:pt x="563" y="1144"/>
                    </a:lnTo>
                    <a:lnTo>
                      <a:pt x="548" y="1164"/>
                    </a:lnTo>
                    <a:lnTo>
                      <a:pt x="530" y="1181"/>
                    </a:lnTo>
                    <a:lnTo>
                      <a:pt x="513" y="1199"/>
                    </a:lnTo>
                    <a:lnTo>
                      <a:pt x="478" y="1229"/>
                    </a:lnTo>
                    <a:lnTo>
                      <a:pt x="442" y="1252"/>
                    </a:lnTo>
                    <a:lnTo>
                      <a:pt x="442" y="1252"/>
                    </a:lnTo>
                    <a:lnTo>
                      <a:pt x="410" y="1269"/>
                    </a:lnTo>
                    <a:lnTo>
                      <a:pt x="385" y="1282"/>
                    </a:lnTo>
                    <a:lnTo>
                      <a:pt x="385" y="1282"/>
                    </a:lnTo>
                    <a:lnTo>
                      <a:pt x="382" y="1284"/>
                    </a:lnTo>
                    <a:lnTo>
                      <a:pt x="382" y="1284"/>
                    </a:lnTo>
                    <a:lnTo>
                      <a:pt x="382" y="1259"/>
                    </a:lnTo>
                    <a:lnTo>
                      <a:pt x="380" y="1227"/>
                    </a:lnTo>
                    <a:lnTo>
                      <a:pt x="380" y="1227"/>
                    </a:lnTo>
                    <a:lnTo>
                      <a:pt x="382" y="1181"/>
                    </a:lnTo>
                    <a:lnTo>
                      <a:pt x="390" y="1134"/>
                    </a:lnTo>
                    <a:lnTo>
                      <a:pt x="395" y="1109"/>
                    </a:lnTo>
                    <a:lnTo>
                      <a:pt x="402" y="1083"/>
                    </a:lnTo>
                    <a:lnTo>
                      <a:pt x="412" y="1058"/>
                    </a:lnTo>
                    <a:lnTo>
                      <a:pt x="425" y="1036"/>
                    </a:lnTo>
                    <a:lnTo>
                      <a:pt x="425" y="1036"/>
                    </a:lnTo>
                    <a:lnTo>
                      <a:pt x="450" y="995"/>
                    </a:lnTo>
                    <a:lnTo>
                      <a:pt x="475" y="963"/>
                    </a:lnTo>
                    <a:lnTo>
                      <a:pt x="500" y="930"/>
                    </a:lnTo>
                    <a:lnTo>
                      <a:pt x="528" y="905"/>
                    </a:lnTo>
                    <a:lnTo>
                      <a:pt x="528" y="905"/>
                    </a:lnTo>
                    <a:lnTo>
                      <a:pt x="545" y="890"/>
                    </a:lnTo>
                    <a:lnTo>
                      <a:pt x="563" y="877"/>
                    </a:lnTo>
                    <a:lnTo>
                      <a:pt x="578" y="870"/>
                    </a:lnTo>
                    <a:lnTo>
                      <a:pt x="593" y="862"/>
                    </a:lnTo>
                    <a:lnTo>
                      <a:pt x="593" y="862"/>
                    </a:lnTo>
                    <a:lnTo>
                      <a:pt x="616" y="877"/>
                    </a:lnTo>
                    <a:lnTo>
                      <a:pt x="641" y="890"/>
                    </a:lnTo>
                    <a:lnTo>
                      <a:pt x="641" y="890"/>
                    </a:lnTo>
                    <a:lnTo>
                      <a:pt x="643" y="892"/>
                    </a:lnTo>
                    <a:lnTo>
                      <a:pt x="643" y="892"/>
                    </a:lnTo>
                    <a:lnTo>
                      <a:pt x="631" y="910"/>
                    </a:lnTo>
                    <a:lnTo>
                      <a:pt x="621" y="933"/>
                    </a:lnTo>
                    <a:lnTo>
                      <a:pt x="611" y="958"/>
                    </a:lnTo>
                    <a:lnTo>
                      <a:pt x="603" y="983"/>
                    </a:lnTo>
                    <a:lnTo>
                      <a:pt x="598" y="1011"/>
                    </a:lnTo>
                    <a:lnTo>
                      <a:pt x="593" y="1041"/>
                    </a:lnTo>
                    <a:lnTo>
                      <a:pt x="588" y="1071"/>
                    </a:lnTo>
                    <a:lnTo>
                      <a:pt x="586" y="1104"/>
                    </a:lnTo>
                    <a:lnTo>
                      <a:pt x="586" y="1104"/>
                    </a:lnTo>
                    <a:lnTo>
                      <a:pt x="578" y="1121"/>
                    </a:lnTo>
                    <a:lnTo>
                      <a:pt x="578" y="1121"/>
                    </a:lnTo>
                    <a:close/>
                    <a:moveTo>
                      <a:pt x="141" y="1041"/>
                    </a:moveTo>
                    <a:lnTo>
                      <a:pt x="141" y="1041"/>
                    </a:lnTo>
                    <a:lnTo>
                      <a:pt x="161" y="1000"/>
                    </a:lnTo>
                    <a:lnTo>
                      <a:pt x="176" y="975"/>
                    </a:lnTo>
                    <a:lnTo>
                      <a:pt x="196" y="948"/>
                    </a:lnTo>
                    <a:lnTo>
                      <a:pt x="216" y="920"/>
                    </a:lnTo>
                    <a:lnTo>
                      <a:pt x="241" y="895"/>
                    </a:lnTo>
                    <a:lnTo>
                      <a:pt x="271" y="870"/>
                    </a:lnTo>
                    <a:lnTo>
                      <a:pt x="304" y="847"/>
                    </a:lnTo>
                    <a:lnTo>
                      <a:pt x="304" y="847"/>
                    </a:lnTo>
                    <a:lnTo>
                      <a:pt x="332" y="832"/>
                    </a:lnTo>
                    <a:lnTo>
                      <a:pt x="359" y="819"/>
                    </a:lnTo>
                    <a:lnTo>
                      <a:pt x="390" y="807"/>
                    </a:lnTo>
                    <a:lnTo>
                      <a:pt x="415" y="797"/>
                    </a:lnTo>
                    <a:lnTo>
                      <a:pt x="442" y="789"/>
                    </a:lnTo>
                    <a:lnTo>
                      <a:pt x="465" y="784"/>
                    </a:lnTo>
                    <a:lnTo>
                      <a:pt x="488" y="782"/>
                    </a:lnTo>
                    <a:lnTo>
                      <a:pt x="508" y="779"/>
                    </a:lnTo>
                    <a:lnTo>
                      <a:pt x="508" y="779"/>
                    </a:lnTo>
                    <a:lnTo>
                      <a:pt x="523" y="782"/>
                    </a:lnTo>
                    <a:lnTo>
                      <a:pt x="535" y="782"/>
                    </a:lnTo>
                    <a:lnTo>
                      <a:pt x="535" y="782"/>
                    </a:lnTo>
                    <a:lnTo>
                      <a:pt x="545" y="807"/>
                    </a:lnTo>
                    <a:lnTo>
                      <a:pt x="563" y="832"/>
                    </a:lnTo>
                    <a:lnTo>
                      <a:pt x="563" y="832"/>
                    </a:lnTo>
                    <a:lnTo>
                      <a:pt x="563" y="832"/>
                    </a:lnTo>
                    <a:lnTo>
                      <a:pt x="563" y="832"/>
                    </a:lnTo>
                    <a:lnTo>
                      <a:pt x="545" y="840"/>
                    </a:lnTo>
                    <a:lnTo>
                      <a:pt x="530" y="850"/>
                    </a:lnTo>
                    <a:lnTo>
                      <a:pt x="500" y="875"/>
                    </a:lnTo>
                    <a:lnTo>
                      <a:pt x="500" y="875"/>
                    </a:lnTo>
                    <a:lnTo>
                      <a:pt x="475" y="900"/>
                    </a:lnTo>
                    <a:lnTo>
                      <a:pt x="452" y="925"/>
                    </a:lnTo>
                    <a:lnTo>
                      <a:pt x="430" y="955"/>
                    </a:lnTo>
                    <a:lnTo>
                      <a:pt x="407" y="988"/>
                    </a:lnTo>
                    <a:lnTo>
                      <a:pt x="407" y="988"/>
                    </a:lnTo>
                    <a:lnTo>
                      <a:pt x="390" y="998"/>
                    </a:lnTo>
                    <a:lnTo>
                      <a:pt x="390" y="998"/>
                    </a:lnTo>
                    <a:lnTo>
                      <a:pt x="367" y="1011"/>
                    </a:lnTo>
                    <a:lnTo>
                      <a:pt x="342" y="1021"/>
                    </a:lnTo>
                    <a:lnTo>
                      <a:pt x="317" y="1031"/>
                    </a:lnTo>
                    <a:lnTo>
                      <a:pt x="292" y="1036"/>
                    </a:lnTo>
                    <a:lnTo>
                      <a:pt x="241" y="1043"/>
                    </a:lnTo>
                    <a:lnTo>
                      <a:pt x="199" y="1046"/>
                    </a:lnTo>
                    <a:lnTo>
                      <a:pt x="199" y="1046"/>
                    </a:lnTo>
                    <a:lnTo>
                      <a:pt x="166" y="1043"/>
                    </a:lnTo>
                    <a:lnTo>
                      <a:pt x="141" y="1041"/>
                    </a:lnTo>
                    <a:lnTo>
                      <a:pt x="141" y="1041"/>
                    </a:lnTo>
                    <a:close/>
                    <a:moveTo>
                      <a:pt x="53" y="711"/>
                    </a:moveTo>
                    <a:lnTo>
                      <a:pt x="53" y="711"/>
                    </a:lnTo>
                    <a:lnTo>
                      <a:pt x="53" y="711"/>
                    </a:lnTo>
                    <a:lnTo>
                      <a:pt x="53" y="711"/>
                    </a:lnTo>
                    <a:lnTo>
                      <a:pt x="90" y="686"/>
                    </a:lnTo>
                    <a:lnTo>
                      <a:pt x="118" y="671"/>
                    </a:lnTo>
                    <a:lnTo>
                      <a:pt x="146" y="659"/>
                    </a:lnTo>
                    <a:lnTo>
                      <a:pt x="178" y="644"/>
                    </a:lnTo>
                    <a:lnTo>
                      <a:pt x="214" y="633"/>
                    </a:lnTo>
                    <a:lnTo>
                      <a:pt x="251" y="628"/>
                    </a:lnTo>
                    <a:lnTo>
                      <a:pt x="289" y="626"/>
                    </a:lnTo>
                    <a:lnTo>
                      <a:pt x="289" y="626"/>
                    </a:lnTo>
                    <a:lnTo>
                      <a:pt x="342" y="626"/>
                    </a:lnTo>
                    <a:lnTo>
                      <a:pt x="392" y="633"/>
                    </a:lnTo>
                    <a:lnTo>
                      <a:pt x="435" y="644"/>
                    </a:lnTo>
                    <a:lnTo>
                      <a:pt x="473" y="654"/>
                    </a:lnTo>
                    <a:lnTo>
                      <a:pt x="473" y="654"/>
                    </a:lnTo>
                    <a:lnTo>
                      <a:pt x="503" y="669"/>
                    </a:lnTo>
                    <a:lnTo>
                      <a:pt x="523" y="684"/>
                    </a:lnTo>
                    <a:lnTo>
                      <a:pt x="523" y="684"/>
                    </a:lnTo>
                    <a:lnTo>
                      <a:pt x="520" y="711"/>
                    </a:lnTo>
                    <a:lnTo>
                      <a:pt x="520" y="711"/>
                    </a:lnTo>
                    <a:lnTo>
                      <a:pt x="523" y="739"/>
                    </a:lnTo>
                    <a:lnTo>
                      <a:pt x="523" y="739"/>
                    </a:lnTo>
                    <a:lnTo>
                      <a:pt x="523" y="742"/>
                    </a:lnTo>
                    <a:lnTo>
                      <a:pt x="523" y="742"/>
                    </a:lnTo>
                    <a:lnTo>
                      <a:pt x="508" y="739"/>
                    </a:lnTo>
                    <a:lnTo>
                      <a:pt x="508" y="739"/>
                    </a:lnTo>
                    <a:lnTo>
                      <a:pt x="488" y="742"/>
                    </a:lnTo>
                    <a:lnTo>
                      <a:pt x="465" y="744"/>
                    </a:lnTo>
                    <a:lnTo>
                      <a:pt x="440" y="749"/>
                    </a:lnTo>
                    <a:lnTo>
                      <a:pt x="415" y="754"/>
                    </a:lnTo>
                    <a:lnTo>
                      <a:pt x="364" y="774"/>
                    </a:lnTo>
                    <a:lnTo>
                      <a:pt x="309" y="799"/>
                    </a:lnTo>
                    <a:lnTo>
                      <a:pt x="309" y="799"/>
                    </a:lnTo>
                    <a:lnTo>
                      <a:pt x="289" y="799"/>
                    </a:lnTo>
                    <a:lnTo>
                      <a:pt x="289" y="799"/>
                    </a:lnTo>
                    <a:lnTo>
                      <a:pt x="264" y="797"/>
                    </a:lnTo>
                    <a:lnTo>
                      <a:pt x="239" y="794"/>
                    </a:lnTo>
                    <a:lnTo>
                      <a:pt x="214" y="789"/>
                    </a:lnTo>
                    <a:lnTo>
                      <a:pt x="191" y="784"/>
                    </a:lnTo>
                    <a:lnTo>
                      <a:pt x="148" y="767"/>
                    </a:lnTo>
                    <a:lnTo>
                      <a:pt x="111" y="749"/>
                    </a:lnTo>
                    <a:lnTo>
                      <a:pt x="111" y="749"/>
                    </a:lnTo>
                    <a:lnTo>
                      <a:pt x="78" y="729"/>
                    </a:lnTo>
                    <a:lnTo>
                      <a:pt x="53" y="711"/>
                    </a:lnTo>
                    <a:lnTo>
                      <a:pt x="53" y="711"/>
                    </a:lnTo>
                    <a:close/>
                    <a:moveTo>
                      <a:pt x="143" y="382"/>
                    </a:moveTo>
                    <a:lnTo>
                      <a:pt x="143" y="382"/>
                    </a:lnTo>
                    <a:lnTo>
                      <a:pt x="141" y="382"/>
                    </a:lnTo>
                    <a:lnTo>
                      <a:pt x="141" y="382"/>
                    </a:lnTo>
                    <a:lnTo>
                      <a:pt x="166" y="380"/>
                    </a:lnTo>
                    <a:lnTo>
                      <a:pt x="199" y="380"/>
                    </a:lnTo>
                    <a:lnTo>
                      <a:pt x="199" y="380"/>
                    </a:lnTo>
                    <a:lnTo>
                      <a:pt x="241" y="380"/>
                    </a:lnTo>
                    <a:lnTo>
                      <a:pt x="292" y="387"/>
                    </a:lnTo>
                    <a:lnTo>
                      <a:pt x="317" y="395"/>
                    </a:lnTo>
                    <a:lnTo>
                      <a:pt x="342" y="402"/>
                    </a:lnTo>
                    <a:lnTo>
                      <a:pt x="367" y="412"/>
                    </a:lnTo>
                    <a:lnTo>
                      <a:pt x="390" y="425"/>
                    </a:lnTo>
                    <a:lnTo>
                      <a:pt x="390" y="425"/>
                    </a:lnTo>
                    <a:lnTo>
                      <a:pt x="430" y="450"/>
                    </a:lnTo>
                    <a:lnTo>
                      <a:pt x="462" y="475"/>
                    </a:lnTo>
                    <a:lnTo>
                      <a:pt x="493" y="500"/>
                    </a:lnTo>
                    <a:lnTo>
                      <a:pt x="520" y="525"/>
                    </a:lnTo>
                    <a:lnTo>
                      <a:pt x="520" y="525"/>
                    </a:lnTo>
                    <a:lnTo>
                      <a:pt x="535" y="545"/>
                    </a:lnTo>
                    <a:lnTo>
                      <a:pt x="548" y="563"/>
                    </a:lnTo>
                    <a:lnTo>
                      <a:pt x="555" y="578"/>
                    </a:lnTo>
                    <a:lnTo>
                      <a:pt x="563" y="593"/>
                    </a:lnTo>
                    <a:lnTo>
                      <a:pt x="563" y="593"/>
                    </a:lnTo>
                    <a:lnTo>
                      <a:pt x="548" y="616"/>
                    </a:lnTo>
                    <a:lnTo>
                      <a:pt x="535" y="641"/>
                    </a:lnTo>
                    <a:lnTo>
                      <a:pt x="535" y="641"/>
                    </a:lnTo>
                    <a:lnTo>
                      <a:pt x="533" y="641"/>
                    </a:lnTo>
                    <a:lnTo>
                      <a:pt x="533" y="641"/>
                    </a:lnTo>
                    <a:lnTo>
                      <a:pt x="515" y="631"/>
                    </a:lnTo>
                    <a:lnTo>
                      <a:pt x="493" y="618"/>
                    </a:lnTo>
                    <a:lnTo>
                      <a:pt x="467" y="611"/>
                    </a:lnTo>
                    <a:lnTo>
                      <a:pt x="442" y="603"/>
                    </a:lnTo>
                    <a:lnTo>
                      <a:pt x="415" y="596"/>
                    </a:lnTo>
                    <a:lnTo>
                      <a:pt x="385" y="591"/>
                    </a:lnTo>
                    <a:lnTo>
                      <a:pt x="352" y="588"/>
                    </a:lnTo>
                    <a:lnTo>
                      <a:pt x="319" y="586"/>
                    </a:lnTo>
                    <a:lnTo>
                      <a:pt x="319" y="586"/>
                    </a:lnTo>
                    <a:lnTo>
                      <a:pt x="304" y="576"/>
                    </a:lnTo>
                    <a:lnTo>
                      <a:pt x="304" y="576"/>
                    </a:lnTo>
                    <a:lnTo>
                      <a:pt x="304" y="576"/>
                    </a:lnTo>
                    <a:lnTo>
                      <a:pt x="281" y="563"/>
                    </a:lnTo>
                    <a:lnTo>
                      <a:pt x="261" y="545"/>
                    </a:lnTo>
                    <a:lnTo>
                      <a:pt x="241" y="530"/>
                    </a:lnTo>
                    <a:lnTo>
                      <a:pt x="226" y="513"/>
                    </a:lnTo>
                    <a:lnTo>
                      <a:pt x="196" y="478"/>
                    </a:lnTo>
                    <a:lnTo>
                      <a:pt x="173" y="442"/>
                    </a:lnTo>
                    <a:lnTo>
                      <a:pt x="173" y="442"/>
                    </a:lnTo>
                    <a:lnTo>
                      <a:pt x="153" y="410"/>
                    </a:lnTo>
                    <a:lnTo>
                      <a:pt x="143" y="382"/>
                    </a:lnTo>
                    <a:lnTo>
                      <a:pt x="143" y="382"/>
                    </a:lnTo>
                    <a:close/>
                    <a:moveTo>
                      <a:pt x="382" y="141"/>
                    </a:moveTo>
                    <a:lnTo>
                      <a:pt x="382" y="141"/>
                    </a:lnTo>
                    <a:lnTo>
                      <a:pt x="425" y="161"/>
                    </a:lnTo>
                    <a:lnTo>
                      <a:pt x="450" y="176"/>
                    </a:lnTo>
                    <a:lnTo>
                      <a:pt x="478" y="194"/>
                    </a:lnTo>
                    <a:lnTo>
                      <a:pt x="505" y="216"/>
                    </a:lnTo>
                    <a:lnTo>
                      <a:pt x="530" y="241"/>
                    </a:lnTo>
                    <a:lnTo>
                      <a:pt x="555" y="269"/>
                    </a:lnTo>
                    <a:lnTo>
                      <a:pt x="578" y="302"/>
                    </a:lnTo>
                    <a:lnTo>
                      <a:pt x="578" y="302"/>
                    </a:lnTo>
                    <a:lnTo>
                      <a:pt x="593" y="332"/>
                    </a:lnTo>
                    <a:lnTo>
                      <a:pt x="606" y="359"/>
                    </a:lnTo>
                    <a:lnTo>
                      <a:pt x="618" y="387"/>
                    </a:lnTo>
                    <a:lnTo>
                      <a:pt x="628" y="415"/>
                    </a:lnTo>
                    <a:lnTo>
                      <a:pt x="636" y="440"/>
                    </a:lnTo>
                    <a:lnTo>
                      <a:pt x="641" y="465"/>
                    </a:lnTo>
                    <a:lnTo>
                      <a:pt x="643" y="488"/>
                    </a:lnTo>
                    <a:lnTo>
                      <a:pt x="646" y="508"/>
                    </a:lnTo>
                    <a:lnTo>
                      <a:pt x="646" y="508"/>
                    </a:lnTo>
                    <a:lnTo>
                      <a:pt x="643" y="523"/>
                    </a:lnTo>
                    <a:lnTo>
                      <a:pt x="641" y="533"/>
                    </a:lnTo>
                    <a:lnTo>
                      <a:pt x="641" y="533"/>
                    </a:lnTo>
                    <a:lnTo>
                      <a:pt x="616" y="545"/>
                    </a:lnTo>
                    <a:lnTo>
                      <a:pt x="593" y="561"/>
                    </a:lnTo>
                    <a:lnTo>
                      <a:pt x="593" y="561"/>
                    </a:lnTo>
                    <a:lnTo>
                      <a:pt x="593" y="561"/>
                    </a:lnTo>
                    <a:lnTo>
                      <a:pt x="593" y="561"/>
                    </a:lnTo>
                    <a:lnTo>
                      <a:pt x="586" y="545"/>
                    </a:lnTo>
                    <a:lnTo>
                      <a:pt x="576" y="530"/>
                    </a:lnTo>
                    <a:lnTo>
                      <a:pt x="550" y="498"/>
                    </a:lnTo>
                    <a:lnTo>
                      <a:pt x="550" y="498"/>
                    </a:lnTo>
                    <a:lnTo>
                      <a:pt x="525" y="475"/>
                    </a:lnTo>
                    <a:lnTo>
                      <a:pt x="498" y="452"/>
                    </a:lnTo>
                    <a:lnTo>
                      <a:pt x="470" y="427"/>
                    </a:lnTo>
                    <a:lnTo>
                      <a:pt x="435" y="405"/>
                    </a:lnTo>
                    <a:lnTo>
                      <a:pt x="435" y="405"/>
                    </a:lnTo>
                    <a:lnTo>
                      <a:pt x="425" y="390"/>
                    </a:lnTo>
                    <a:lnTo>
                      <a:pt x="425" y="390"/>
                    </a:lnTo>
                    <a:lnTo>
                      <a:pt x="412" y="364"/>
                    </a:lnTo>
                    <a:lnTo>
                      <a:pt x="402" y="339"/>
                    </a:lnTo>
                    <a:lnTo>
                      <a:pt x="395" y="314"/>
                    </a:lnTo>
                    <a:lnTo>
                      <a:pt x="390" y="289"/>
                    </a:lnTo>
                    <a:lnTo>
                      <a:pt x="382" y="241"/>
                    </a:lnTo>
                    <a:lnTo>
                      <a:pt x="380" y="196"/>
                    </a:lnTo>
                    <a:lnTo>
                      <a:pt x="380" y="196"/>
                    </a:lnTo>
                    <a:lnTo>
                      <a:pt x="382" y="166"/>
                    </a:lnTo>
                    <a:lnTo>
                      <a:pt x="382" y="141"/>
                    </a:lnTo>
                    <a:lnTo>
                      <a:pt x="382" y="141"/>
                    </a:lnTo>
                    <a:close/>
                    <a:moveTo>
                      <a:pt x="832" y="292"/>
                    </a:moveTo>
                    <a:lnTo>
                      <a:pt x="850" y="302"/>
                    </a:lnTo>
                    <a:lnTo>
                      <a:pt x="850" y="302"/>
                    </a:lnTo>
                    <a:lnTo>
                      <a:pt x="862" y="279"/>
                    </a:lnTo>
                    <a:lnTo>
                      <a:pt x="877" y="259"/>
                    </a:lnTo>
                    <a:lnTo>
                      <a:pt x="895" y="241"/>
                    </a:lnTo>
                    <a:lnTo>
                      <a:pt x="912" y="224"/>
                    </a:lnTo>
                    <a:lnTo>
                      <a:pt x="948" y="194"/>
                    </a:lnTo>
                    <a:lnTo>
                      <a:pt x="983" y="171"/>
                    </a:lnTo>
                    <a:lnTo>
                      <a:pt x="983" y="171"/>
                    </a:lnTo>
                    <a:lnTo>
                      <a:pt x="1015" y="153"/>
                    </a:lnTo>
                    <a:lnTo>
                      <a:pt x="1043" y="141"/>
                    </a:lnTo>
                    <a:lnTo>
                      <a:pt x="1043" y="141"/>
                    </a:lnTo>
                    <a:lnTo>
                      <a:pt x="1043" y="141"/>
                    </a:lnTo>
                    <a:lnTo>
                      <a:pt x="1043" y="141"/>
                    </a:lnTo>
                    <a:lnTo>
                      <a:pt x="1046" y="166"/>
                    </a:lnTo>
                    <a:lnTo>
                      <a:pt x="1046" y="196"/>
                    </a:lnTo>
                    <a:lnTo>
                      <a:pt x="1046" y="196"/>
                    </a:lnTo>
                    <a:lnTo>
                      <a:pt x="1043" y="241"/>
                    </a:lnTo>
                    <a:lnTo>
                      <a:pt x="1038" y="289"/>
                    </a:lnTo>
                    <a:lnTo>
                      <a:pt x="1031" y="314"/>
                    </a:lnTo>
                    <a:lnTo>
                      <a:pt x="1023" y="339"/>
                    </a:lnTo>
                    <a:lnTo>
                      <a:pt x="1013" y="364"/>
                    </a:lnTo>
                    <a:lnTo>
                      <a:pt x="1000" y="390"/>
                    </a:lnTo>
                    <a:lnTo>
                      <a:pt x="1000" y="390"/>
                    </a:lnTo>
                    <a:lnTo>
                      <a:pt x="975" y="427"/>
                    </a:lnTo>
                    <a:lnTo>
                      <a:pt x="950" y="463"/>
                    </a:lnTo>
                    <a:lnTo>
                      <a:pt x="925" y="493"/>
                    </a:lnTo>
                    <a:lnTo>
                      <a:pt x="900" y="518"/>
                    </a:lnTo>
                    <a:lnTo>
                      <a:pt x="900" y="518"/>
                    </a:lnTo>
                    <a:lnTo>
                      <a:pt x="880" y="533"/>
                    </a:lnTo>
                    <a:lnTo>
                      <a:pt x="862" y="545"/>
                    </a:lnTo>
                    <a:lnTo>
                      <a:pt x="847" y="556"/>
                    </a:lnTo>
                    <a:lnTo>
                      <a:pt x="832" y="561"/>
                    </a:lnTo>
                    <a:lnTo>
                      <a:pt x="832" y="561"/>
                    </a:lnTo>
                    <a:lnTo>
                      <a:pt x="809" y="545"/>
                    </a:lnTo>
                    <a:lnTo>
                      <a:pt x="784" y="535"/>
                    </a:lnTo>
                    <a:lnTo>
                      <a:pt x="784" y="535"/>
                    </a:lnTo>
                    <a:lnTo>
                      <a:pt x="782" y="523"/>
                    </a:lnTo>
                    <a:lnTo>
                      <a:pt x="782" y="508"/>
                    </a:lnTo>
                    <a:lnTo>
                      <a:pt x="782" y="508"/>
                    </a:lnTo>
                    <a:lnTo>
                      <a:pt x="782" y="488"/>
                    </a:lnTo>
                    <a:lnTo>
                      <a:pt x="784" y="465"/>
                    </a:lnTo>
                    <a:lnTo>
                      <a:pt x="792" y="440"/>
                    </a:lnTo>
                    <a:lnTo>
                      <a:pt x="799" y="415"/>
                    </a:lnTo>
                    <a:lnTo>
                      <a:pt x="807" y="387"/>
                    </a:lnTo>
                    <a:lnTo>
                      <a:pt x="819" y="359"/>
                    </a:lnTo>
                    <a:lnTo>
                      <a:pt x="834" y="332"/>
                    </a:lnTo>
                    <a:lnTo>
                      <a:pt x="850" y="302"/>
                    </a:lnTo>
                    <a:lnTo>
                      <a:pt x="832" y="292"/>
                    </a:lnTo>
                    <a:lnTo>
                      <a:pt x="832" y="292"/>
                    </a:lnTo>
                    <a:close/>
                    <a:moveTo>
                      <a:pt x="1284" y="382"/>
                    </a:moveTo>
                    <a:lnTo>
                      <a:pt x="1284" y="382"/>
                    </a:lnTo>
                    <a:lnTo>
                      <a:pt x="1264" y="425"/>
                    </a:lnTo>
                    <a:lnTo>
                      <a:pt x="1249" y="450"/>
                    </a:lnTo>
                    <a:lnTo>
                      <a:pt x="1232" y="475"/>
                    </a:lnTo>
                    <a:lnTo>
                      <a:pt x="1209" y="503"/>
                    </a:lnTo>
                    <a:lnTo>
                      <a:pt x="1184" y="530"/>
                    </a:lnTo>
                    <a:lnTo>
                      <a:pt x="1156" y="556"/>
                    </a:lnTo>
                    <a:lnTo>
                      <a:pt x="1124" y="576"/>
                    </a:lnTo>
                    <a:lnTo>
                      <a:pt x="1124" y="576"/>
                    </a:lnTo>
                    <a:lnTo>
                      <a:pt x="1093" y="591"/>
                    </a:lnTo>
                    <a:lnTo>
                      <a:pt x="1066" y="606"/>
                    </a:lnTo>
                    <a:lnTo>
                      <a:pt x="1038" y="616"/>
                    </a:lnTo>
                    <a:lnTo>
                      <a:pt x="1010" y="626"/>
                    </a:lnTo>
                    <a:lnTo>
                      <a:pt x="985" y="633"/>
                    </a:lnTo>
                    <a:lnTo>
                      <a:pt x="960" y="638"/>
                    </a:lnTo>
                    <a:lnTo>
                      <a:pt x="938" y="644"/>
                    </a:lnTo>
                    <a:lnTo>
                      <a:pt x="917" y="644"/>
                    </a:lnTo>
                    <a:lnTo>
                      <a:pt x="917" y="644"/>
                    </a:lnTo>
                    <a:lnTo>
                      <a:pt x="902" y="644"/>
                    </a:lnTo>
                    <a:lnTo>
                      <a:pt x="890" y="641"/>
                    </a:lnTo>
                    <a:lnTo>
                      <a:pt x="890" y="641"/>
                    </a:lnTo>
                    <a:lnTo>
                      <a:pt x="880" y="616"/>
                    </a:lnTo>
                    <a:lnTo>
                      <a:pt x="862" y="593"/>
                    </a:lnTo>
                    <a:lnTo>
                      <a:pt x="862" y="593"/>
                    </a:lnTo>
                    <a:lnTo>
                      <a:pt x="865" y="591"/>
                    </a:lnTo>
                    <a:lnTo>
                      <a:pt x="865" y="591"/>
                    </a:lnTo>
                    <a:lnTo>
                      <a:pt x="880" y="583"/>
                    </a:lnTo>
                    <a:lnTo>
                      <a:pt x="895" y="573"/>
                    </a:lnTo>
                    <a:lnTo>
                      <a:pt x="925" y="548"/>
                    </a:lnTo>
                    <a:lnTo>
                      <a:pt x="925" y="548"/>
                    </a:lnTo>
                    <a:lnTo>
                      <a:pt x="950" y="525"/>
                    </a:lnTo>
                    <a:lnTo>
                      <a:pt x="973" y="498"/>
                    </a:lnTo>
                    <a:lnTo>
                      <a:pt x="998" y="468"/>
                    </a:lnTo>
                    <a:lnTo>
                      <a:pt x="1018" y="435"/>
                    </a:lnTo>
                    <a:lnTo>
                      <a:pt x="1018" y="435"/>
                    </a:lnTo>
                    <a:lnTo>
                      <a:pt x="1036" y="425"/>
                    </a:lnTo>
                    <a:lnTo>
                      <a:pt x="1036" y="425"/>
                    </a:lnTo>
                    <a:lnTo>
                      <a:pt x="1061" y="412"/>
                    </a:lnTo>
                    <a:lnTo>
                      <a:pt x="1086" y="402"/>
                    </a:lnTo>
                    <a:lnTo>
                      <a:pt x="1111" y="395"/>
                    </a:lnTo>
                    <a:lnTo>
                      <a:pt x="1136" y="387"/>
                    </a:lnTo>
                    <a:lnTo>
                      <a:pt x="1184" y="380"/>
                    </a:lnTo>
                    <a:lnTo>
                      <a:pt x="1227" y="380"/>
                    </a:lnTo>
                    <a:lnTo>
                      <a:pt x="1227" y="380"/>
                    </a:lnTo>
                    <a:lnTo>
                      <a:pt x="1259" y="380"/>
                    </a:lnTo>
                    <a:lnTo>
                      <a:pt x="1284" y="382"/>
                    </a:lnTo>
                    <a:lnTo>
                      <a:pt x="1284" y="382"/>
                    </a:lnTo>
                    <a:close/>
                    <a:moveTo>
                      <a:pt x="1131" y="623"/>
                    </a:moveTo>
                    <a:lnTo>
                      <a:pt x="1131" y="623"/>
                    </a:lnTo>
                    <a:lnTo>
                      <a:pt x="1129" y="623"/>
                    </a:lnTo>
                    <a:lnTo>
                      <a:pt x="1129" y="623"/>
                    </a:lnTo>
                    <a:lnTo>
                      <a:pt x="1131" y="623"/>
                    </a:lnTo>
                    <a:lnTo>
                      <a:pt x="1131" y="623"/>
                    </a:lnTo>
                    <a:close/>
                    <a:moveTo>
                      <a:pt x="1126" y="623"/>
                    </a:move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close/>
                    <a:moveTo>
                      <a:pt x="714" y="865"/>
                    </a:moveTo>
                    <a:lnTo>
                      <a:pt x="714" y="865"/>
                    </a:lnTo>
                    <a:lnTo>
                      <a:pt x="696" y="862"/>
                    </a:lnTo>
                    <a:lnTo>
                      <a:pt x="681" y="860"/>
                    </a:lnTo>
                    <a:lnTo>
                      <a:pt x="654" y="852"/>
                    </a:lnTo>
                    <a:lnTo>
                      <a:pt x="628" y="837"/>
                    </a:lnTo>
                    <a:lnTo>
                      <a:pt x="606" y="819"/>
                    </a:lnTo>
                    <a:lnTo>
                      <a:pt x="588" y="797"/>
                    </a:lnTo>
                    <a:lnTo>
                      <a:pt x="573" y="772"/>
                    </a:lnTo>
                    <a:lnTo>
                      <a:pt x="563" y="742"/>
                    </a:lnTo>
                    <a:lnTo>
                      <a:pt x="563" y="729"/>
                    </a:lnTo>
                    <a:lnTo>
                      <a:pt x="561" y="711"/>
                    </a:lnTo>
                    <a:lnTo>
                      <a:pt x="561" y="711"/>
                    </a:lnTo>
                    <a:lnTo>
                      <a:pt x="563" y="696"/>
                    </a:lnTo>
                    <a:lnTo>
                      <a:pt x="563" y="681"/>
                    </a:lnTo>
                    <a:lnTo>
                      <a:pt x="573" y="654"/>
                    </a:lnTo>
                    <a:lnTo>
                      <a:pt x="588" y="628"/>
                    </a:lnTo>
                    <a:lnTo>
                      <a:pt x="606" y="606"/>
                    </a:lnTo>
                    <a:lnTo>
                      <a:pt x="628" y="586"/>
                    </a:lnTo>
                    <a:lnTo>
                      <a:pt x="654" y="573"/>
                    </a:lnTo>
                    <a:lnTo>
                      <a:pt x="681" y="563"/>
                    </a:lnTo>
                    <a:lnTo>
                      <a:pt x="696" y="561"/>
                    </a:lnTo>
                    <a:lnTo>
                      <a:pt x="714" y="561"/>
                    </a:lnTo>
                    <a:lnTo>
                      <a:pt x="714" y="561"/>
                    </a:lnTo>
                    <a:lnTo>
                      <a:pt x="729" y="561"/>
                    </a:lnTo>
                    <a:lnTo>
                      <a:pt x="744" y="563"/>
                    </a:lnTo>
                    <a:lnTo>
                      <a:pt x="772" y="573"/>
                    </a:lnTo>
                    <a:lnTo>
                      <a:pt x="797" y="586"/>
                    </a:lnTo>
                    <a:lnTo>
                      <a:pt x="819" y="606"/>
                    </a:lnTo>
                    <a:lnTo>
                      <a:pt x="840" y="628"/>
                    </a:lnTo>
                    <a:lnTo>
                      <a:pt x="852" y="654"/>
                    </a:lnTo>
                    <a:lnTo>
                      <a:pt x="862" y="681"/>
                    </a:lnTo>
                    <a:lnTo>
                      <a:pt x="865" y="696"/>
                    </a:lnTo>
                    <a:lnTo>
                      <a:pt x="865" y="711"/>
                    </a:lnTo>
                    <a:lnTo>
                      <a:pt x="865" y="711"/>
                    </a:lnTo>
                    <a:lnTo>
                      <a:pt x="865" y="729"/>
                    </a:lnTo>
                    <a:lnTo>
                      <a:pt x="862" y="742"/>
                    </a:lnTo>
                    <a:lnTo>
                      <a:pt x="852" y="772"/>
                    </a:lnTo>
                    <a:lnTo>
                      <a:pt x="840" y="797"/>
                    </a:lnTo>
                    <a:lnTo>
                      <a:pt x="819" y="819"/>
                    </a:lnTo>
                    <a:lnTo>
                      <a:pt x="797" y="837"/>
                    </a:lnTo>
                    <a:lnTo>
                      <a:pt x="772" y="852"/>
                    </a:lnTo>
                    <a:lnTo>
                      <a:pt x="744" y="860"/>
                    </a:lnTo>
                    <a:lnTo>
                      <a:pt x="729" y="862"/>
                    </a:lnTo>
                    <a:lnTo>
                      <a:pt x="714" y="865"/>
                    </a:lnTo>
                    <a:lnTo>
                      <a:pt x="714" y="865"/>
                    </a:lnTo>
                    <a:close/>
                    <a:moveTo>
                      <a:pt x="799" y="289"/>
                    </a:moveTo>
                    <a:lnTo>
                      <a:pt x="799" y="289"/>
                    </a:lnTo>
                    <a:lnTo>
                      <a:pt x="799" y="309"/>
                    </a:lnTo>
                    <a:lnTo>
                      <a:pt x="799" y="309"/>
                    </a:lnTo>
                    <a:lnTo>
                      <a:pt x="774" y="362"/>
                    </a:lnTo>
                    <a:lnTo>
                      <a:pt x="757" y="415"/>
                    </a:lnTo>
                    <a:lnTo>
                      <a:pt x="749" y="440"/>
                    </a:lnTo>
                    <a:lnTo>
                      <a:pt x="744" y="463"/>
                    </a:lnTo>
                    <a:lnTo>
                      <a:pt x="741" y="485"/>
                    </a:lnTo>
                    <a:lnTo>
                      <a:pt x="741" y="508"/>
                    </a:lnTo>
                    <a:lnTo>
                      <a:pt x="741" y="508"/>
                    </a:lnTo>
                    <a:lnTo>
                      <a:pt x="741" y="520"/>
                    </a:lnTo>
                    <a:lnTo>
                      <a:pt x="741" y="520"/>
                    </a:lnTo>
                    <a:lnTo>
                      <a:pt x="741" y="523"/>
                    </a:lnTo>
                    <a:lnTo>
                      <a:pt x="741" y="523"/>
                    </a:lnTo>
                    <a:lnTo>
                      <a:pt x="714" y="520"/>
                    </a:lnTo>
                    <a:lnTo>
                      <a:pt x="714" y="520"/>
                    </a:lnTo>
                    <a:lnTo>
                      <a:pt x="686" y="523"/>
                    </a:lnTo>
                    <a:lnTo>
                      <a:pt x="686" y="523"/>
                    </a:lnTo>
                    <a:lnTo>
                      <a:pt x="684" y="520"/>
                    </a:lnTo>
                    <a:lnTo>
                      <a:pt x="684" y="520"/>
                    </a:lnTo>
                    <a:lnTo>
                      <a:pt x="686" y="508"/>
                    </a:lnTo>
                    <a:lnTo>
                      <a:pt x="686" y="508"/>
                    </a:lnTo>
                    <a:lnTo>
                      <a:pt x="684" y="485"/>
                    </a:lnTo>
                    <a:lnTo>
                      <a:pt x="681" y="463"/>
                    </a:lnTo>
                    <a:lnTo>
                      <a:pt x="676" y="440"/>
                    </a:lnTo>
                    <a:lnTo>
                      <a:pt x="669" y="415"/>
                    </a:lnTo>
                    <a:lnTo>
                      <a:pt x="651" y="362"/>
                    </a:lnTo>
                    <a:lnTo>
                      <a:pt x="626" y="309"/>
                    </a:lnTo>
                    <a:lnTo>
                      <a:pt x="626" y="309"/>
                    </a:lnTo>
                    <a:lnTo>
                      <a:pt x="626" y="289"/>
                    </a:lnTo>
                    <a:lnTo>
                      <a:pt x="626" y="289"/>
                    </a:lnTo>
                    <a:lnTo>
                      <a:pt x="626" y="264"/>
                    </a:lnTo>
                    <a:lnTo>
                      <a:pt x="631" y="239"/>
                    </a:lnTo>
                    <a:lnTo>
                      <a:pt x="636" y="214"/>
                    </a:lnTo>
                    <a:lnTo>
                      <a:pt x="641" y="191"/>
                    </a:lnTo>
                    <a:lnTo>
                      <a:pt x="659" y="146"/>
                    </a:lnTo>
                    <a:lnTo>
                      <a:pt x="676" y="108"/>
                    </a:lnTo>
                    <a:lnTo>
                      <a:pt x="676" y="108"/>
                    </a:lnTo>
                    <a:lnTo>
                      <a:pt x="696" y="78"/>
                    </a:lnTo>
                    <a:lnTo>
                      <a:pt x="711" y="53"/>
                    </a:lnTo>
                    <a:lnTo>
                      <a:pt x="711" y="53"/>
                    </a:lnTo>
                    <a:lnTo>
                      <a:pt x="714" y="53"/>
                    </a:lnTo>
                    <a:lnTo>
                      <a:pt x="714" y="53"/>
                    </a:lnTo>
                    <a:lnTo>
                      <a:pt x="739" y="91"/>
                    </a:lnTo>
                    <a:lnTo>
                      <a:pt x="754" y="116"/>
                    </a:lnTo>
                    <a:lnTo>
                      <a:pt x="767" y="146"/>
                    </a:lnTo>
                    <a:lnTo>
                      <a:pt x="779" y="178"/>
                    </a:lnTo>
                    <a:lnTo>
                      <a:pt x="792" y="214"/>
                    </a:lnTo>
                    <a:lnTo>
                      <a:pt x="797" y="249"/>
                    </a:lnTo>
                    <a:lnTo>
                      <a:pt x="799" y="289"/>
                    </a:lnTo>
                    <a:lnTo>
                      <a:pt x="799" y="289"/>
                    </a:lnTo>
                    <a:close/>
                    <a:moveTo>
                      <a:pt x="626" y="1136"/>
                    </a:moveTo>
                    <a:lnTo>
                      <a:pt x="626" y="1136"/>
                    </a:lnTo>
                    <a:lnTo>
                      <a:pt x="628" y="1083"/>
                    </a:lnTo>
                    <a:lnTo>
                      <a:pt x="633" y="1033"/>
                    </a:lnTo>
                    <a:lnTo>
                      <a:pt x="643" y="990"/>
                    </a:lnTo>
                    <a:lnTo>
                      <a:pt x="656" y="953"/>
                    </a:lnTo>
                    <a:lnTo>
                      <a:pt x="656" y="953"/>
                    </a:lnTo>
                    <a:lnTo>
                      <a:pt x="671" y="923"/>
                    </a:lnTo>
                    <a:lnTo>
                      <a:pt x="686" y="902"/>
                    </a:lnTo>
                    <a:lnTo>
                      <a:pt x="686" y="902"/>
                    </a:lnTo>
                    <a:lnTo>
                      <a:pt x="714" y="905"/>
                    </a:lnTo>
                    <a:lnTo>
                      <a:pt x="714" y="905"/>
                    </a:lnTo>
                    <a:lnTo>
                      <a:pt x="741" y="902"/>
                    </a:lnTo>
                    <a:lnTo>
                      <a:pt x="741" y="902"/>
                    </a:lnTo>
                    <a:lnTo>
                      <a:pt x="741" y="902"/>
                    </a:lnTo>
                    <a:lnTo>
                      <a:pt x="741" y="902"/>
                    </a:lnTo>
                    <a:lnTo>
                      <a:pt x="741" y="917"/>
                    </a:lnTo>
                    <a:lnTo>
                      <a:pt x="741" y="917"/>
                    </a:lnTo>
                    <a:lnTo>
                      <a:pt x="741" y="938"/>
                    </a:lnTo>
                    <a:lnTo>
                      <a:pt x="744" y="960"/>
                    </a:lnTo>
                    <a:lnTo>
                      <a:pt x="749" y="985"/>
                    </a:lnTo>
                    <a:lnTo>
                      <a:pt x="757" y="1011"/>
                    </a:lnTo>
                    <a:lnTo>
                      <a:pt x="774" y="1061"/>
                    </a:lnTo>
                    <a:lnTo>
                      <a:pt x="799" y="1116"/>
                    </a:lnTo>
                    <a:lnTo>
                      <a:pt x="799" y="1116"/>
                    </a:lnTo>
                    <a:lnTo>
                      <a:pt x="799" y="1136"/>
                    </a:lnTo>
                    <a:lnTo>
                      <a:pt x="799" y="1136"/>
                    </a:lnTo>
                    <a:lnTo>
                      <a:pt x="799" y="1136"/>
                    </a:lnTo>
                    <a:lnTo>
                      <a:pt x="799" y="1136"/>
                    </a:lnTo>
                    <a:lnTo>
                      <a:pt x="799" y="1161"/>
                    </a:lnTo>
                    <a:lnTo>
                      <a:pt x="797" y="1186"/>
                    </a:lnTo>
                    <a:lnTo>
                      <a:pt x="792" y="1212"/>
                    </a:lnTo>
                    <a:lnTo>
                      <a:pt x="784" y="1234"/>
                    </a:lnTo>
                    <a:lnTo>
                      <a:pt x="767" y="1277"/>
                    </a:lnTo>
                    <a:lnTo>
                      <a:pt x="749" y="1315"/>
                    </a:lnTo>
                    <a:lnTo>
                      <a:pt x="749" y="1315"/>
                    </a:lnTo>
                    <a:lnTo>
                      <a:pt x="729" y="1347"/>
                    </a:lnTo>
                    <a:lnTo>
                      <a:pt x="714" y="1370"/>
                    </a:lnTo>
                    <a:lnTo>
                      <a:pt x="714" y="1370"/>
                    </a:lnTo>
                    <a:lnTo>
                      <a:pt x="714" y="1372"/>
                    </a:lnTo>
                    <a:lnTo>
                      <a:pt x="714" y="1372"/>
                    </a:lnTo>
                    <a:lnTo>
                      <a:pt x="686" y="1332"/>
                    </a:lnTo>
                    <a:lnTo>
                      <a:pt x="674" y="1307"/>
                    </a:lnTo>
                    <a:lnTo>
                      <a:pt x="659" y="1277"/>
                    </a:lnTo>
                    <a:lnTo>
                      <a:pt x="646" y="1247"/>
                    </a:lnTo>
                    <a:lnTo>
                      <a:pt x="636" y="1212"/>
                    </a:lnTo>
                    <a:lnTo>
                      <a:pt x="628" y="1174"/>
                    </a:lnTo>
                    <a:lnTo>
                      <a:pt x="626" y="1136"/>
                    </a:lnTo>
                    <a:lnTo>
                      <a:pt x="626" y="1136"/>
                    </a:lnTo>
                    <a:close/>
                    <a:moveTo>
                      <a:pt x="1156" y="817"/>
                    </a:move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close/>
                    <a:moveTo>
                      <a:pt x="1136" y="799"/>
                    </a:moveTo>
                    <a:lnTo>
                      <a:pt x="1136" y="799"/>
                    </a:lnTo>
                    <a:lnTo>
                      <a:pt x="1136" y="799"/>
                    </a:lnTo>
                    <a:lnTo>
                      <a:pt x="1134" y="799"/>
                    </a:lnTo>
                    <a:lnTo>
                      <a:pt x="1134" y="799"/>
                    </a:lnTo>
                    <a:lnTo>
                      <a:pt x="1083" y="797"/>
                    </a:lnTo>
                    <a:lnTo>
                      <a:pt x="1033" y="792"/>
                    </a:lnTo>
                    <a:lnTo>
                      <a:pt x="990" y="782"/>
                    </a:lnTo>
                    <a:lnTo>
                      <a:pt x="953" y="769"/>
                    </a:lnTo>
                    <a:lnTo>
                      <a:pt x="953" y="769"/>
                    </a:lnTo>
                    <a:lnTo>
                      <a:pt x="922" y="754"/>
                    </a:lnTo>
                    <a:lnTo>
                      <a:pt x="902" y="739"/>
                    </a:lnTo>
                    <a:lnTo>
                      <a:pt x="902" y="739"/>
                    </a:lnTo>
                    <a:lnTo>
                      <a:pt x="905" y="711"/>
                    </a:lnTo>
                    <a:lnTo>
                      <a:pt x="905" y="711"/>
                    </a:lnTo>
                    <a:lnTo>
                      <a:pt x="902" y="684"/>
                    </a:lnTo>
                    <a:lnTo>
                      <a:pt x="902" y="684"/>
                    </a:lnTo>
                    <a:lnTo>
                      <a:pt x="905" y="684"/>
                    </a:lnTo>
                    <a:lnTo>
                      <a:pt x="905" y="684"/>
                    </a:lnTo>
                    <a:lnTo>
                      <a:pt x="917" y="684"/>
                    </a:lnTo>
                    <a:lnTo>
                      <a:pt x="917" y="684"/>
                    </a:lnTo>
                    <a:lnTo>
                      <a:pt x="940" y="684"/>
                    </a:lnTo>
                    <a:lnTo>
                      <a:pt x="963" y="681"/>
                    </a:lnTo>
                    <a:lnTo>
                      <a:pt x="985" y="676"/>
                    </a:lnTo>
                    <a:lnTo>
                      <a:pt x="1010" y="669"/>
                    </a:lnTo>
                    <a:lnTo>
                      <a:pt x="1063" y="651"/>
                    </a:lnTo>
                    <a:lnTo>
                      <a:pt x="1116" y="626"/>
                    </a:lnTo>
                    <a:lnTo>
                      <a:pt x="1116" y="626"/>
                    </a:lnTo>
                    <a:lnTo>
                      <a:pt x="1134" y="626"/>
                    </a:lnTo>
                    <a:lnTo>
                      <a:pt x="1134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41" y="623"/>
                    </a:lnTo>
                    <a:lnTo>
                      <a:pt x="1141" y="623"/>
                    </a:lnTo>
                    <a:lnTo>
                      <a:pt x="1139" y="626"/>
                    </a:lnTo>
                    <a:lnTo>
                      <a:pt x="1139" y="626"/>
                    </a:lnTo>
                    <a:lnTo>
                      <a:pt x="1164" y="626"/>
                    </a:lnTo>
                    <a:lnTo>
                      <a:pt x="1189" y="628"/>
                    </a:lnTo>
                    <a:lnTo>
                      <a:pt x="1212" y="633"/>
                    </a:lnTo>
                    <a:lnTo>
                      <a:pt x="1237" y="641"/>
                    </a:lnTo>
                    <a:lnTo>
                      <a:pt x="1279" y="656"/>
                    </a:lnTo>
                    <a:lnTo>
                      <a:pt x="1317" y="676"/>
                    </a:lnTo>
                    <a:lnTo>
                      <a:pt x="1317" y="676"/>
                    </a:lnTo>
                    <a:lnTo>
                      <a:pt x="1347" y="694"/>
                    </a:lnTo>
                    <a:lnTo>
                      <a:pt x="1372" y="711"/>
                    </a:lnTo>
                    <a:lnTo>
                      <a:pt x="1372" y="711"/>
                    </a:lnTo>
                    <a:lnTo>
                      <a:pt x="1372" y="711"/>
                    </a:lnTo>
                    <a:lnTo>
                      <a:pt x="1372" y="711"/>
                    </a:lnTo>
                    <a:lnTo>
                      <a:pt x="1335" y="737"/>
                    </a:lnTo>
                    <a:lnTo>
                      <a:pt x="1310" y="752"/>
                    </a:lnTo>
                    <a:lnTo>
                      <a:pt x="1279" y="767"/>
                    </a:lnTo>
                    <a:lnTo>
                      <a:pt x="1247" y="779"/>
                    </a:lnTo>
                    <a:lnTo>
                      <a:pt x="1212" y="789"/>
                    </a:lnTo>
                    <a:lnTo>
                      <a:pt x="1176" y="797"/>
                    </a:lnTo>
                    <a:lnTo>
                      <a:pt x="1136" y="799"/>
                    </a:lnTo>
                    <a:lnTo>
                      <a:pt x="1136" y="799"/>
                    </a:lnTo>
                    <a:close/>
                    <a:moveTo>
                      <a:pt x="1156" y="822"/>
                    </a:moveTo>
                    <a:lnTo>
                      <a:pt x="1156" y="822"/>
                    </a:lnTo>
                    <a:lnTo>
                      <a:pt x="1156" y="819"/>
                    </a:lnTo>
                    <a:lnTo>
                      <a:pt x="1156" y="819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9"/>
                    </a:lnTo>
                    <a:lnTo>
                      <a:pt x="1156" y="819"/>
                    </a:lnTo>
                    <a:lnTo>
                      <a:pt x="1156" y="822"/>
                    </a:lnTo>
                    <a:lnTo>
                      <a:pt x="1156" y="822"/>
                    </a:lnTo>
                    <a:lnTo>
                      <a:pt x="1156" y="822"/>
                    </a:lnTo>
                    <a:lnTo>
                      <a:pt x="1156" y="822"/>
                    </a:lnTo>
                    <a:close/>
                  </a:path>
                </a:pathLst>
              </a:custGeom>
              <a:solidFill>
                <a:srgbClr val="7030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Oval 24"/>
              <p:cNvSpPr>
                <a:spLocks noChangeArrowheads="1"/>
              </p:cNvSpPr>
              <p:nvPr/>
            </p:nvSpPr>
            <p:spPr bwMode="auto">
              <a:xfrm>
                <a:off x="1742" y="1002"/>
                <a:ext cx="3" cy="1"/>
              </a:xfrm>
              <a:prstGeom prst="ellipse">
                <a:avLst/>
              </a:prstGeom>
              <a:solidFill>
                <a:srgbClr val="009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25"/>
              <p:cNvSpPr>
                <a:spLocks/>
              </p:cNvSpPr>
              <p:nvPr/>
            </p:nvSpPr>
            <p:spPr bwMode="auto">
              <a:xfrm>
                <a:off x="1468" y="756"/>
                <a:ext cx="422" cy="264"/>
              </a:xfrm>
              <a:custGeom>
                <a:avLst/>
                <a:gdLst/>
                <a:ahLst/>
                <a:cxnLst>
                  <a:cxn ang="0">
                    <a:pos x="156" y="55"/>
                  </a:cxn>
                  <a:cxn ang="0">
                    <a:pos x="156" y="55"/>
                  </a:cxn>
                  <a:cxn ang="0">
                    <a:pos x="136" y="88"/>
                  </a:cxn>
                  <a:cxn ang="0">
                    <a:pos x="111" y="118"/>
                  </a:cxn>
                  <a:cxn ang="0">
                    <a:pos x="88" y="145"/>
                  </a:cxn>
                  <a:cxn ang="0">
                    <a:pos x="63" y="168"/>
                  </a:cxn>
                  <a:cxn ang="0">
                    <a:pos x="63" y="168"/>
                  </a:cxn>
                  <a:cxn ang="0">
                    <a:pos x="33" y="193"/>
                  </a:cxn>
                  <a:cxn ang="0">
                    <a:pos x="18" y="203"/>
                  </a:cxn>
                  <a:cxn ang="0">
                    <a:pos x="3" y="211"/>
                  </a:cxn>
                  <a:cxn ang="0">
                    <a:pos x="3" y="211"/>
                  </a:cxn>
                  <a:cxn ang="0">
                    <a:pos x="0" y="213"/>
                  </a:cxn>
                  <a:cxn ang="0">
                    <a:pos x="0" y="213"/>
                  </a:cxn>
                  <a:cxn ang="0">
                    <a:pos x="18" y="236"/>
                  </a:cxn>
                  <a:cxn ang="0">
                    <a:pos x="28" y="261"/>
                  </a:cxn>
                  <a:cxn ang="0">
                    <a:pos x="28" y="261"/>
                  </a:cxn>
                  <a:cxn ang="0">
                    <a:pos x="40" y="264"/>
                  </a:cxn>
                  <a:cxn ang="0">
                    <a:pos x="55" y="264"/>
                  </a:cxn>
                  <a:cxn ang="0">
                    <a:pos x="55" y="264"/>
                  </a:cxn>
                  <a:cxn ang="0">
                    <a:pos x="76" y="264"/>
                  </a:cxn>
                  <a:cxn ang="0">
                    <a:pos x="98" y="258"/>
                  </a:cxn>
                  <a:cxn ang="0">
                    <a:pos x="123" y="253"/>
                  </a:cxn>
                  <a:cxn ang="0">
                    <a:pos x="148" y="246"/>
                  </a:cxn>
                  <a:cxn ang="0">
                    <a:pos x="176" y="236"/>
                  </a:cxn>
                  <a:cxn ang="0">
                    <a:pos x="204" y="226"/>
                  </a:cxn>
                  <a:cxn ang="0">
                    <a:pos x="231" y="211"/>
                  </a:cxn>
                  <a:cxn ang="0">
                    <a:pos x="262" y="196"/>
                  </a:cxn>
                  <a:cxn ang="0">
                    <a:pos x="262" y="196"/>
                  </a:cxn>
                  <a:cxn ang="0">
                    <a:pos x="294" y="176"/>
                  </a:cxn>
                  <a:cxn ang="0">
                    <a:pos x="322" y="150"/>
                  </a:cxn>
                  <a:cxn ang="0">
                    <a:pos x="347" y="123"/>
                  </a:cxn>
                  <a:cxn ang="0">
                    <a:pos x="370" y="95"/>
                  </a:cxn>
                  <a:cxn ang="0">
                    <a:pos x="387" y="70"/>
                  </a:cxn>
                  <a:cxn ang="0">
                    <a:pos x="402" y="45"/>
                  </a:cxn>
                  <a:cxn ang="0">
                    <a:pos x="422" y="2"/>
                  </a:cxn>
                  <a:cxn ang="0">
                    <a:pos x="422" y="2"/>
                  </a:cxn>
                  <a:cxn ang="0">
                    <a:pos x="397" y="0"/>
                  </a:cxn>
                  <a:cxn ang="0">
                    <a:pos x="365" y="0"/>
                  </a:cxn>
                  <a:cxn ang="0">
                    <a:pos x="365" y="0"/>
                  </a:cxn>
                  <a:cxn ang="0">
                    <a:pos x="322" y="0"/>
                  </a:cxn>
                  <a:cxn ang="0">
                    <a:pos x="274" y="7"/>
                  </a:cxn>
                  <a:cxn ang="0">
                    <a:pos x="249" y="15"/>
                  </a:cxn>
                  <a:cxn ang="0">
                    <a:pos x="224" y="22"/>
                  </a:cxn>
                  <a:cxn ang="0">
                    <a:pos x="199" y="32"/>
                  </a:cxn>
                  <a:cxn ang="0">
                    <a:pos x="174" y="45"/>
                  </a:cxn>
                  <a:cxn ang="0">
                    <a:pos x="174" y="45"/>
                  </a:cxn>
                  <a:cxn ang="0">
                    <a:pos x="156" y="55"/>
                  </a:cxn>
                  <a:cxn ang="0">
                    <a:pos x="156" y="55"/>
                  </a:cxn>
                </a:cxnLst>
                <a:rect l="0" t="0" r="r" b="b"/>
                <a:pathLst>
                  <a:path w="422" h="264">
                    <a:moveTo>
                      <a:pt x="156" y="55"/>
                    </a:moveTo>
                    <a:lnTo>
                      <a:pt x="156" y="55"/>
                    </a:lnTo>
                    <a:lnTo>
                      <a:pt x="136" y="88"/>
                    </a:lnTo>
                    <a:lnTo>
                      <a:pt x="111" y="118"/>
                    </a:lnTo>
                    <a:lnTo>
                      <a:pt x="88" y="145"/>
                    </a:lnTo>
                    <a:lnTo>
                      <a:pt x="63" y="168"/>
                    </a:lnTo>
                    <a:lnTo>
                      <a:pt x="63" y="168"/>
                    </a:lnTo>
                    <a:lnTo>
                      <a:pt x="33" y="193"/>
                    </a:lnTo>
                    <a:lnTo>
                      <a:pt x="18" y="203"/>
                    </a:lnTo>
                    <a:lnTo>
                      <a:pt x="3" y="211"/>
                    </a:lnTo>
                    <a:lnTo>
                      <a:pt x="3" y="211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18" y="236"/>
                    </a:lnTo>
                    <a:lnTo>
                      <a:pt x="28" y="261"/>
                    </a:lnTo>
                    <a:lnTo>
                      <a:pt x="28" y="261"/>
                    </a:lnTo>
                    <a:lnTo>
                      <a:pt x="40" y="264"/>
                    </a:lnTo>
                    <a:lnTo>
                      <a:pt x="55" y="264"/>
                    </a:lnTo>
                    <a:lnTo>
                      <a:pt x="55" y="264"/>
                    </a:lnTo>
                    <a:lnTo>
                      <a:pt x="76" y="264"/>
                    </a:lnTo>
                    <a:lnTo>
                      <a:pt x="98" y="258"/>
                    </a:lnTo>
                    <a:lnTo>
                      <a:pt x="123" y="253"/>
                    </a:lnTo>
                    <a:lnTo>
                      <a:pt x="148" y="246"/>
                    </a:lnTo>
                    <a:lnTo>
                      <a:pt x="176" y="236"/>
                    </a:lnTo>
                    <a:lnTo>
                      <a:pt x="204" y="226"/>
                    </a:lnTo>
                    <a:lnTo>
                      <a:pt x="231" y="211"/>
                    </a:lnTo>
                    <a:lnTo>
                      <a:pt x="262" y="196"/>
                    </a:lnTo>
                    <a:lnTo>
                      <a:pt x="262" y="196"/>
                    </a:lnTo>
                    <a:lnTo>
                      <a:pt x="294" y="176"/>
                    </a:lnTo>
                    <a:lnTo>
                      <a:pt x="322" y="150"/>
                    </a:lnTo>
                    <a:lnTo>
                      <a:pt x="347" y="123"/>
                    </a:lnTo>
                    <a:lnTo>
                      <a:pt x="370" y="95"/>
                    </a:lnTo>
                    <a:lnTo>
                      <a:pt x="387" y="70"/>
                    </a:lnTo>
                    <a:lnTo>
                      <a:pt x="402" y="45"/>
                    </a:lnTo>
                    <a:lnTo>
                      <a:pt x="422" y="2"/>
                    </a:lnTo>
                    <a:lnTo>
                      <a:pt x="422" y="2"/>
                    </a:lnTo>
                    <a:lnTo>
                      <a:pt x="397" y="0"/>
                    </a:lnTo>
                    <a:lnTo>
                      <a:pt x="365" y="0"/>
                    </a:lnTo>
                    <a:lnTo>
                      <a:pt x="365" y="0"/>
                    </a:lnTo>
                    <a:lnTo>
                      <a:pt x="322" y="0"/>
                    </a:lnTo>
                    <a:lnTo>
                      <a:pt x="274" y="7"/>
                    </a:lnTo>
                    <a:lnTo>
                      <a:pt x="249" y="15"/>
                    </a:lnTo>
                    <a:lnTo>
                      <a:pt x="224" y="22"/>
                    </a:lnTo>
                    <a:lnTo>
                      <a:pt x="199" y="32"/>
                    </a:lnTo>
                    <a:lnTo>
                      <a:pt x="174" y="45"/>
                    </a:lnTo>
                    <a:lnTo>
                      <a:pt x="174" y="45"/>
                    </a:lnTo>
                    <a:lnTo>
                      <a:pt x="156" y="55"/>
                    </a:lnTo>
                    <a:lnTo>
                      <a:pt x="156" y="5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26"/>
              <p:cNvSpPr>
                <a:spLocks/>
              </p:cNvSpPr>
              <p:nvPr/>
            </p:nvSpPr>
            <p:spPr bwMode="auto">
              <a:xfrm>
                <a:off x="1388" y="517"/>
                <a:ext cx="264" cy="420"/>
              </a:xfrm>
              <a:custGeom>
                <a:avLst/>
                <a:gdLst/>
                <a:ahLst/>
                <a:cxnLst>
                  <a:cxn ang="0">
                    <a:pos x="68" y="161"/>
                  </a:cxn>
                  <a:cxn ang="0">
                    <a:pos x="68" y="161"/>
                  </a:cxn>
                  <a:cxn ang="0">
                    <a:pos x="52" y="191"/>
                  </a:cxn>
                  <a:cxn ang="0">
                    <a:pos x="37" y="218"/>
                  </a:cxn>
                  <a:cxn ang="0">
                    <a:pos x="25" y="246"/>
                  </a:cxn>
                  <a:cxn ang="0">
                    <a:pos x="17" y="274"/>
                  </a:cxn>
                  <a:cxn ang="0">
                    <a:pos x="10" y="299"/>
                  </a:cxn>
                  <a:cxn ang="0">
                    <a:pos x="2" y="324"/>
                  </a:cxn>
                  <a:cxn ang="0">
                    <a:pos x="0" y="347"/>
                  </a:cxn>
                  <a:cxn ang="0">
                    <a:pos x="0" y="367"/>
                  </a:cxn>
                  <a:cxn ang="0">
                    <a:pos x="0" y="367"/>
                  </a:cxn>
                  <a:cxn ang="0">
                    <a:pos x="0" y="382"/>
                  </a:cxn>
                  <a:cxn ang="0">
                    <a:pos x="2" y="394"/>
                  </a:cxn>
                  <a:cxn ang="0">
                    <a:pos x="2" y="394"/>
                  </a:cxn>
                  <a:cxn ang="0">
                    <a:pos x="27" y="404"/>
                  </a:cxn>
                  <a:cxn ang="0">
                    <a:pos x="50" y="420"/>
                  </a:cxn>
                  <a:cxn ang="0">
                    <a:pos x="50" y="420"/>
                  </a:cxn>
                  <a:cxn ang="0">
                    <a:pos x="65" y="415"/>
                  </a:cxn>
                  <a:cxn ang="0">
                    <a:pos x="80" y="404"/>
                  </a:cxn>
                  <a:cxn ang="0">
                    <a:pos x="98" y="392"/>
                  </a:cxn>
                  <a:cxn ang="0">
                    <a:pos x="118" y="377"/>
                  </a:cxn>
                  <a:cxn ang="0">
                    <a:pos x="118" y="377"/>
                  </a:cxn>
                  <a:cxn ang="0">
                    <a:pos x="143" y="352"/>
                  </a:cxn>
                  <a:cxn ang="0">
                    <a:pos x="168" y="322"/>
                  </a:cxn>
                  <a:cxn ang="0">
                    <a:pos x="193" y="286"/>
                  </a:cxn>
                  <a:cxn ang="0">
                    <a:pos x="218" y="249"/>
                  </a:cxn>
                  <a:cxn ang="0">
                    <a:pos x="218" y="249"/>
                  </a:cxn>
                  <a:cxn ang="0">
                    <a:pos x="231" y="223"/>
                  </a:cxn>
                  <a:cxn ang="0">
                    <a:pos x="241" y="198"/>
                  </a:cxn>
                  <a:cxn ang="0">
                    <a:pos x="249" y="173"/>
                  </a:cxn>
                  <a:cxn ang="0">
                    <a:pos x="256" y="148"/>
                  </a:cxn>
                  <a:cxn ang="0">
                    <a:pos x="261" y="100"/>
                  </a:cxn>
                  <a:cxn ang="0">
                    <a:pos x="264" y="55"/>
                  </a:cxn>
                  <a:cxn ang="0">
                    <a:pos x="264" y="55"/>
                  </a:cxn>
                  <a:cxn ang="0">
                    <a:pos x="264" y="25"/>
                  </a:cxn>
                  <a:cxn ang="0">
                    <a:pos x="261" y="0"/>
                  </a:cxn>
                  <a:cxn ang="0">
                    <a:pos x="261" y="0"/>
                  </a:cxn>
                  <a:cxn ang="0">
                    <a:pos x="261" y="0"/>
                  </a:cxn>
                  <a:cxn ang="0">
                    <a:pos x="261" y="0"/>
                  </a:cxn>
                  <a:cxn ang="0">
                    <a:pos x="233" y="12"/>
                  </a:cxn>
                  <a:cxn ang="0">
                    <a:pos x="201" y="30"/>
                  </a:cxn>
                  <a:cxn ang="0">
                    <a:pos x="201" y="30"/>
                  </a:cxn>
                  <a:cxn ang="0">
                    <a:pos x="166" y="53"/>
                  </a:cxn>
                  <a:cxn ang="0">
                    <a:pos x="130" y="83"/>
                  </a:cxn>
                  <a:cxn ang="0">
                    <a:pos x="113" y="100"/>
                  </a:cxn>
                  <a:cxn ang="0">
                    <a:pos x="95" y="118"/>
                  </a:cxn>
                  <a:cxn ang="0">
                    <a:pos x="80" y="138"/>
                  </a:cxn>
                  <a:cxn ang="0">
                    <a:pos x="68" y="161"/>
                  </a:cxn>
                  <a:cxn ang="0">
                    <a:pos x="50" y="151"/>
                  </a:cxn>
                  <a:cxn ang="0">
                    <a:pos x="50" y="151"/>
                  </a:cxn>
                  <a:cxn ang="0">
                    <a:pos x="68" y="161"/>
                  </a:cxn>
                </a:cxnLst>
                <a:rect l="0" t="0" r="r" b="b"/>
                <a:pathLst>
                  <a:path w="264" h="420">
                    <a:moveTo>
                      <a:pt x="68" y="161"/>
                    </a:moveTo>
                    <a:lnTo>
                      <a:pt x="68" y="161"/>
                    </a:lnTo>
                    <a:lnTo>
                      <a:pt x="52" y="191"/>
                    </a:lnTo>
                    <a:lnTo>
                      <a:pt x="37" y="218"/>
                    </a:lnTo>
                    <a:lnTo>
                      <a:pt x="25" y="246"/>
                    </a:lnTo>
                    <a:lnTo>
                      <a:pt x="17" y="274"/>
                    </a:lnTo>
                    <a:lnTo>
                      <a:pt x="10" y="299"/>
                    </a:lnTo>
                    <a:lnTo>
                      <a:pt x="2" y="324"/>
                    </a:lnTo>
                    <a:lnTo>
                      <a:pt x="0" y="347"/>
                    </a:lnTo>
                    <a:lnTo>
                      <a:pt x="0" y="367"/>
                    </a:lnTo>
                    <a:lnTo>
                      <a:pt x="0" y="367"/>
                    </a:lnTo>
                    <a:lnTo>
                      <a:pt x="0" y="382"/>
                    </a:lnTo>
                    <a:lnTo>
                      <a:pt x="2" y="394"/>
                    </a:lnTo>
                    <a:lnTo>
                      <a:pt x="2" y="394"/>
                    </a:lnTo>
                    <a:lnTo>
                      <a:pt x="27" y="404"/>
                    </a:lnTo>
                    <a:lnTo>
                      <a:pt x="50" y="420"/>
                    </a:lnTo>
                    <a:lnTo>
                      <a:pt x="50" y="420"/>
                    </a:lnTo>
                    <a:lnTo>
                      <a:pt x="65" y="415"/>
                    </a:lnTo>
                    <a:lnTo>
                      <a:pt x="80" y="404"/>
                    </a:lnTo>
                    <a:lnTo>
                      <a:pt x="98" y="392"/>
                    </a:lnTo>
                    <a:lnTo>
                      <a:pt x="118" y="377"/>
                    </a:lnTo>
                    <a:lnTo>
                      <a:pt x="118" y="377"/>
                    </a:lnTo>
                    <a:lnTo>
                      <a:pt x="143" y="352"/>
                    </a:lnTo>
                    <a:lnTo>
                      <a:pt x="168" y="322"/>
                    </a:lnTo>
                    <a:lnTo>
                      <a:pt x="193" y="286"/>
                    </a:lnTo>
                    <a:lnTo>
                      <a:pt x="218" y="249"/>
                    </a:lnTo>
                    <a:lnTo>
                      <a:pt x="218" y="249"/>
                    </a:lnTo>
                    <a:lnTo>
                      <a:pt x="231" y="223"/>
                    </a:lnTo>
                    <a:lnTo>
                      <a:pt x="241" y="198"/>
                    </a:lnTo>
                    <a:lnTo>
                      <a:pt x="249" y="173"/>
                    </a:lnTo>
                    <a:lnTo>
                      <a:pt x="256" y="148"/>
                    </a:lnTo>
                    <a:lnTo>
                      <a:pt x="261" y="100"/>
                    </a:lnTo>
                    <a:lnTo>
                      <a:pt x="264" y="55"/>
                    </a:lnTo>
                    <a:lnTo>
                      <a:pt x="264" y="55"/>
                    </a:lnTo>
                    <a:lnTo>
                      <a:pt x="264" y="25"/>
                    </a:lnTo>
                    <a:lnTo>
                      <a:pt x="261" y="0"/>
                    </a:lnTo>
                    <a:lnTo>
                      <a:pt x="261" y="0"/>
                    </a:lnTo>
                    <a:lnTo>
                      <a:pt x="261" y="0"/>
                    </a:lnTo>
                    <a:lnTo>
                      <a:pt x="261" y="0"/>
                    </a:lnTo>
                    <a:lnTo>
                      <a:pt x="233" y="12"/>
                    </a:lnTo>
                    <a:lnTo>
                      <a:pt x="201" y="30"/>
                    </a:lnTo>
                    <a:lnTo>
                      <a:pt x="201" y="30"/>
                    </a:lnTo>
                    <a:lnTo>
                      <a:pt x="166" y="53"/>
                    </a:lnTo>
                    <a:lnTo>
                      <a:pt x="130" y="83"/>
                    </a:lnTo>
                    <a:lnTo>
                      <a:pt x="113" y="100"/>
                    </a:lnTo>
                    <a:lnTo>
                      <a:pt x="95" y="118"/>
                    </a:lnTo>
                    <a:lnTo>
                      <a:pt x="80" y="138"/>
                    </a:lnTo>
                    <a:lnTo>
                      <a:pt x="68" y="161"/>
                    </a:lnTo>
                    <a:lnTo>
                      <a:pt x="50" y="151"/>
                    </a:lnTo>
                    <a:lnTo>
                      <a:pt x="50" y="151"/>
                    </a:lnTo>
                    <a:lnTo>
                      <a:pt x="68" y="161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27"/>
              <p:cNvSpPr>
                <a:spLocks/>
              </p:cNvSpPr>
              <p:nvPr/>
            </p:nvSpPr>
            <p:spPr bwMode="auto">
              <a:xfrm>
                <a:off x="1167" y="937"/>
                <a:ext cx="304" cy="304"/>
              </a:xfrm>
              <a:custGeom>
                <a:avLst/>
                <a:gdLst/>
                <a:ahLst/>
                <a:cxnLst>
                  <a:cxn ang="0">
                    <a:pos x="153" y="0"/>
                  </a:cxn>
                  <a:cxn ang="0">
                    <a:pos x="153" y="0"/>
                  </a:cxn>
                  <a:cxn ang="0">
                    <a:pos x="135" y="0"/>
                  </a:cxn>
                  <a:cxn ang="0">
                    <a:pos x="120" y="2"/>
                  </a:cxn>
                  <a:cxn ang="0">
                    <a:pos x="93" y="12"/>
                  </a:cxn>
                  <a:cxn ang="0">
                    <a:pos x="67" y="25"/>
                  </a:cxn>
                  <a:cxn ang="0">
                    <a:pos x="45" y="45"/>
                  </a:cxn>
                  <a:cxn ang="0">
                    <a:pos x="27" y="67"/>
                  </a:cxn>
                  <a:cxn ang="0">
                    <a:pos x="12" y="93"/>
                  </a:cxn>
                  <a:cxn ang="0">
                    <a:pos x="2" y="120"/>
                  </a:cxn>
                  <a:cxn ang="0">
                    <a:pos x="2" y="135"/>
                  </a:cxn>
                  <a:cxn ang="0">
                    <a:pos x="0" y="150"/>
                  </a:cxn>
                  <a:cxn ang="0">
                    <a:pos x="0" y="150"/>
                  </a:cxn>
                  <a:cxn ang="0">
                    <a:pos x="2" y="168"/>
                  </a:cxn>
                  <a:cxn ang="0">
                    <a:pos x="2" y="181"/>
                  </a:cxn>
                  <a:cxn ang="0">
                    <a:pos x="12" y="211"/>
                  </a:cxn>
                  <a:cxn ang="0">
                    <a:pos x="27" y="236"/>
                  </a:cxn>
                  <a:cxn ang="0">
                    <a:pos x="45" y="258"/>
                  </a:cxn>
                  <a:cxn ang="0">
                    <a:pos x="67" y="276"/>
                  </a:cxn>
                  <a:cxn ang="0">
                    <a:pos x="93" y="291"/>
                  </a:cxn>
                  <a:cxn ang="0">
                    <a:pos x="120" y="299"/>
                  </a:cxn>
                  <a:cxn ang="0">
                    <a:pos x="135" y="301"/>
                  </a:cxn>
                  <a:cxn ang="0">
                    <a:pos x="153" y="304"/>
                  </a:cxn>
                  <a:cxn ang="0">
                    <a:pos x="153" y="304"/>
                  </a:cxn>
                  <a:cxn ang="0">
                    <a:pos x="168" y="301"/>
                  </a:cxn>
                  <a:cxn ang="0">
                    <a:pos x="183" y="299"/>
                  </a:cxn>
                  <a:cxn ang="0">
                    <a:pos x="211" y="291"/>
                  </a:cxn>
                  <a:cxn ang="0">
                    <a:pos x="236" y="276"/>
                  </a:cxn>
                  <a:cxn ang="0">
                    <a:pos x="258" y="258"/>
                  </a:cxn>
                  <a:cxn ang="0">
                    <a:pos x="279" y="236"/>
                  </a:cxn>
                  <a:cxn ang="0">
                    <a:pos x="291" y="211"/>
                  </a:cxn>
                  <a:cxn ang="0">
                    <a:pos x="301" y="181"/>
                  </a:cxn>
                  <a:cxn ang="0">
                    <a:pos x="304" y="168"/>
                  </a:cxn>
                  <a:cxn ang="0">
                    <a:pos x="304" y="150"/>
                  </a:cxn>
                  <a:cxn ang="0">
                    <a:pos x="304" y="150"/>
                  </a:cxn>
                  <a:cxn ang="0">
                    <a:pos x="304" y="135"/>
                  </a:cxn>
                  <a:cxn ang="0">
                    <a:pos x="301" y="120"/>
                  </a:cxn>
                  <a:cxn ang="0">
                    <a:pos x="291" y="93"/>
                  </a:cxn>
                  <a:cxn ang="0">
                    <a:pos x="279" y="67"/>
                  </a:cxn>
                  <a:cxn ang="0">
                    <a:pos x="258" y="45"/>
                  </a:cxn>
                  <a:cxn ang="0">
                    <a:pos x="236" y="25"/>
                  </a:cxn>
                  <a:cxn ang="0">
                    <a:pos x="211" y="12"/>
                  </a:cxn>
                  <a:cxn ang="0">
                    <a:pos x="183" y="2"/>
                  </a:cxn>
                  <a:cxn ang="0">
                    <a:pos x="168" y="0"/>
                  </a:cxn>
                  <a:cxn ang="0">
                    <a:pos x="153" y="0"/>
                  </a:cxn>
                  <a:cxn ang="0">
                    <a:pos x="153" y="0"/>
                  </a:cxn>
                </a:cxnLst>
                <a:rect l="0" t="0" r="r" b="b"/>
                <a:pathLst>
                  <a:path w="304" h="304">
                    <a:moveTo>
                      <a:pt x="153" y="0"/>
                    </a:moveTo>
                    <a:lnTo>
                      <a:pt x="153" y="0"/>
                    </a:lnTo>
                    <a:lnTo>
                      <a:pt x="135" y="0"/>
                    </a:lnTo>
                    <a:lnTo>
                      <a:pt x="120" y="2"/>
                    </a:lnTo>
                    <a:lnTo>
                      <a:pt x="93" y="12"/>
                    </a:lnTo>
                    <a:lnTo>
                      <a:pt x="67" y="25"/>
                    </a:lnTo>
                    <a:lnTo>
                      <a:pt x="45" y="45"/>
                    </a:lnTo>
                    <a:lnTo>
                      <a:pt x="27" y="67"/>
                    </a:lnTo>
                    <a:lnTo>
                      <a:pt x="12" y="93"/>
                    </a:lnTo>
                    <a:lnTo>
                      <a:pt x="2" y="120"/>
                    </a:lnTo>
                    <a:lnTo>
                      <a:pt x="2" y="135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2" y="168"/>
                    </a:lnTo>
                    <a:lnTo>
                      <a:pt x="2" y="181"/>
                    </a:lnTo>
                    <a:lnTo>
                      <a:pt x="12" y="211"/>
                    </a:lnTo>
                    <a:lnTo>
                      <a:pt x="27" y="236"/>
                    </a:lnTo>
                    <a:lnTo>
                      <a:pt x="45" y="258"/>
                    </a:lnTo>
                    <a:lnTo>
                      <a:pt x="67" y="276"/>
                    </a:lnTo>
                    <a:lnTo>
                      <a:pt x="93" y="291"/>
                    </a:lnTo>
                    <a:lnTo>
                      <a:pt x="120" y="299"/>
                    </a:lnTo>
                    <a:lnTo>
                      <a:pt x="135" y="301"/>
                    </a:lnTo>
                    <a:lnTo>
                      <a:pt x="153" y="304"/>
                    </a:lnTo>
                    <a:lnTo>
                      <a:pt x="153" y="304"/>
                    </a:lnTo>
                    <a:lnTo>
                      <a:pt x="168" y="301"/>
                    </a:lnTo>
                    <a:lnTo>
                      <a:pt x="183" y="299"/>
                    </a:lnTo>
                    <a:lnTo>
                      <a:pt x="211" y="291"/>
                    </a:lnTo>
                    <a:lnTo>
                      <a:pt x="236" y="276"/>
                    </a:lnTo>
                    <a:lnTo>
                      <a:pt x="258" y="258"/>
                    </a:lnTo>
                    <a:lnTo>
                      <a:pt x="279" y="236"/>
                    </a:lnTo>
                    <a:lnTo>
                      <a:pt x="291" y="211"/>
                    </a:lnTo>
                    <a:lnTo>
                      <a:pt x="301" y="181"/>
                    </a:lnTo>
                    <a:lnTo>
                      <a:pt x="304" y="168"/>
                    </a:lnTo>
                    <a:lnTo>
                      <a:pt x="304" y="150"/>
                    </a:lnTo>
                    <a:lnTo>
                      <a:pt x="304" y="150"/>
                    </a:lnTo>
                    <a:lnTo>
                      <a:pt x="304" y="135"/>
                    </a:lnTo>
                    <a:lnTo>
                      <a:pt x="301" y="120"/>
                    </a:lnTo>
                    <a:lnTo>
                      <a:pt x="291" y="93"/>
                    </a:lnTo>
                    <a:lnTo>
                      <a:pt x="279" y="67"/>
                    </a:lnTo>
                    <a:lnTo>
                      <a:pt x="258" y="45"/>
                    </a:lnTo>
                    <a:lnTo>
                      <a:pt x="236" y="25"/>
                    </a:lnTo>
                    <a:lnTo>
                      <a:pt x="211" y="12"/>
                    </a:lnTo>
                    <a:lnTo>
                      <a:pt x="183" y="2"/>
                    </a:lnTo>
                    <a:lnTo>
                      <a:pt x="168" y="0"/>
                    </a:lnTo>
                    <a:lnTo>
                      <a:pt x="153" y="0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40" name="Group 740"/>
            <p:cNvGrpSpPr/>
            <p:nvPr/>
          </p:nvGrpSpPr>
          <p:grpSpPr>
            <a:xfrm>
              <a:off x="1466850" y="1228725"/>
              <a:ext cx="1190625" cy="1209675"/>
              <a:chOff x="5054600" y="803275"/>
              <a:chExt cx="1190625" cy="1209675"/>
            </a:xfrm>
          </p:grpSpPr>
          <p:sp>
            <p:nvSpPr>
              <p:cNvPr id="27" name="Freeform 368"/>
              <p:cNvSpPr>
                <a:spLocks/>
              </p:cNvSpPr>
              <p:nvPr/>
            </p:nvSpPr>
            <p:spPr bwMode="auto">
              <a:xfrm>
                <a:off x="5054600" y="803275"/>
                <a:ext cx="1190625" cy="1209675"/>
              </a:xfrm>
              <a:custGeom>
                <a:avLst/>
                <a:gdLst/>
                <a:ahLst/>
                <a:cxnLst>
                  <a:cxn ang="0">
                    <a:pos x="414" y="2"/>
                  </a:cxn>
                  <a:cxn ang="0">
                    <a:pos x="468" y="12"/>
                  </a:cxn>
                  <a:cxn ang="0">
                    <a:pos x="520" y="30"/>
                  </a:cxn>
                  <a:cxn ang="0">
                    <a:pos x="570" y="56"/>
                  </a:cxn>
                  <a:cxn ang="0">
                    <a:pos x="614" y="88"/>
                  </a:cxn>
                  <a:cxn ang="0">
                    <a:pos x="652" y="126"/>
                  </a:cxn>
                  <a:cxn ang="0">
                    <a:pos x="686" y="168"/>
                  </a:cxn>
                  <a:cxn ang="0">
                    <a:pos x="712" y="216"/>
                  </a:cxn>
                  <a:cxn ang="0">
                    <a:pos x="732" y="268"/>
                  </a:cxn>
                  <a:cxn ang="0">
                    <a:pos x="746" y="324"/>
                  </a:cxn>
                  <a:cxn ang="0">
                    <a:pos x="750" y="382"/>
                  </a:cxn>
                  <a:cxn ang="0">
                    <a:pos x="746" y="440"/>
                  </a:cxn>
                  <a:cxn ang="0">
                    <a:pos x="732" y="494"/>
                  </a:cxn>
                  <a:cxn ang="0">
                    <a:pos x="712" y="546"/>
                  </a:cxn>
                  <a:cxn ang="0">
                    <a:pos x="686" y="594"/>
                  </a:cxn>
                  <a:cxn ang="0">
                    <a:pos x="652" y="638"/>
                  </a:cxn>
                  <a:cxn ang="0">
                    <a:pos x="614" y="676"/>
                  </a:cxn>
                  <a:cxn ang="0">
                    <a:pos x="570" y="708"/>
                  </a:cxn>
                  <a:cxn ang="0">
                    <a:pos x="520" y="732"/>
                  </a:cxn>
                  <a:cxn ang="0">
                    <a:pos x="468" y="750"/>
                  </a:cxn>
                  <a:cxn ang="0">
                    <a:pos x="414" y="760"/>
                  </a:cxn>
                  <a:cxn ang="0">
                    <a:pos x="356" y="762"/>
                  </a:cxn>
                  <a:cxn ang="0">
                    <a:pos x="300" y="754"/>
                  </a:cxn>
                  <a:cxn ang="0">
                    <a:pos x="246" y="740"/>
                  </a:cxn>
                  <a:cxn ang="0">
                    <a:pos x="196" y="716"/>
                  </a:cxn>
                  <a:cxn ang="0">
                    <a:pos x="150" y="686"/>
                  </a:cxn>
                  <a:cxn ang="0">
                    <a:pos x="110" y="650"/>
                  </a:cxn>
                  <a:cxn ang="0">
                    <a:pos x="74" y="610"/>
                  </a:cxn>
                  <a:cxn ang="0">
                    <a:pos x="46" y="564"/>
                  </a:cxn>
                  <a:cxn ang="0">
                    <a:pos x="24" y="512"/>
                  </a:cxn>
                  <a:cxn ang="0">
                    <a:pos x="8" y="458"/>
                  </a:cxn>
                  <a:cxn ang="0">
                    <a:pos x="0" y="402"/>
                  </a:cxn>
                  <a:cxn ang="0">
                    <a:pos x="2" y="342"/>
                  </a:cxn>
                  <a:cxn ang="0">
                    <a:pos x="12" y="286"/>
                  </a:cxn>
                  <a:cxn ang="0">
                    <a:pos x="30" y="234"/>
                  </a:cxn>
                  <a:cxn ang="0">
                    <a:pos x="54" y="184"/>
                  </a:cxn>
                  <a:cxn ang="0">
                    <a:pos x="86" y="140"/>
                  </a:cxn>
                  <a:cxn ang="0">
                    <a:pos x="124" y="100"/>
                  </a:cxn>
                  <a:cxn ang="0">
                    <a:pos x="166" y="66"/>
                  </a:cxn>
                  <a:cxn ang="0">
                    <a:pos x="212" y="38"/>
                  </a:cxn>
                  <a:cxn ang="0">
                    <a:pos x="264" y="18"/>
                  </a:cxn>
                  <a:cxn ang="0">
                    <a:pos x="318" y="6"/>
                  </a:cxn>
                  <a:cxn ang="0">
                    <a:pos x="374" y="0"/>
                  </a:cxn>
                </a:cxnLst>
                <a:rect l="0" t="0" r="r" b="b"/>
                <a:pathLst>
                  <a:path w="750" h="762">
                    <a:moveTo>
                      <a:pt x="374" y="0"/>
                    </a:moveTo>
                    <a:lnTo>
                      <a:pt x="394" y="2"/>
                    </a:lnTo>
                    <a:lnTo>
                      <a:pt x="414" y="2"/>
                    </a:lnTo>
                    <a:lnTo>
                      <a:pt x="432" y="6"/>
                    </a:lnTo>
                    <a:lnTo>
                      <a:pt x="450" y="8"/>
                    </a:lnTo>
                    <a:lnTo>
                      <a:pt x="468" y="12"/>
                    </a:lnTo>
                    <a:lnTo>
                      <a:pt x="486" y="18"/>
                    </a:lnTo>
                    <a:lnTo>
                      <a:pt x="504" y="24"/>
                    </a:lnTo>
                    <a:lnTo>
                      <a:pt x="520" y="30"/>
                    </a:lnTo>
                    <a:lnTo>
                      <a:pt x="538" y="38"/>
                    </a:lnTo>
                    <a:lnTo>
                      <a:pt x="554" y="46"/>
                    </a:lnTo>
                    <a:lnTo>
                      <a:pt x="570" y="56"/>
                    </a:lnTo>
                    <a:lnTo>
                      <a:pt x="584" y="66"/>
                    </a:lnTo>
                    <a:lnTo>
                      <a:pt x="600" y="76"/>
                    </a:lnTo>
                    <a:lnTo>
                      <a:pt x="614" y="88"/>
                    </a:lnTo>
                    <a:lnTo>
                      <a:pt x="626" y="100"/>
                    </a:lnTo>
                    <a:lnTo>
                      <a:pt x="640" y="112"/>
                    </a:lnTo>
                    <a:lnTo>
                      <a:pt x="652" y="126"/>
                    </a:lnTo>
                    <a:lnTo>
                      <a:pt x="664" y="140"/>
                    </a:lnTo>
                    <a:lnTo>
                      <a:pt x="676" y="154"/>
                    </a:lnTo>
                    <a:lnTo>
                      <a:pt x="686" y="168"/>
                    </a:lnTo>
                    <a:lnTo>
                      <a:pt x="696" y="184"/>
                    </a:lnTo>
                    <a:lnTo>
                      <a:pt x="704" y="200"/>
                    </a:lnTo>
                    <a:lnTo>
                      <a:pt x="712" y="216"/>
                    </a:lnTo>
                    <a:lnTo>
                      <a:pt x="720" y="234"/>
                    </a:lnTo>
                    <a:lnTo>
                      <a:pt x="726" y="250"/>
                    </a:lnTo>
                    <a:lnTo>
                      <a:pt x="732" y="268"/>
                    </a:lnTo>
                    <a:lnTo>
                      <a:pt x="738" y="286"/>
                    </a:lnTo>
                    <a:lnTo>
                      <a:pt x="742" y="304"/>
                    </a:lnTo>
                    <a:lnTo>
                      <a:pt x="746" y="324"/>
                    </a:lnTo>
                    <a:lnTo>
                      <a:pt x="748" y="342"/>
                    </a:lnTo>
                    <a:lnTo>
                      <a:pt x="750" y="362"/>
                    </a:lnTo>
                    <a:lnTo>
                      <a:pt x="750" y="382"/>
                    </a:lnTo>
                    <a:lnTo>
                      <a:pt x="750" y="402"/>
                    </a:lnTo>
                    <a:lnTo>
                      <a:pt x="748" y="420"/>
                    </a:lnTo>
                    <a:lnTo>
                      <a:pt x="746" y="440"/>
                    </a:lnTo>
                    <a:lnTo>
                      <a:pt x="742" y="458"/>
                    </a:lnTo>
                    <a:lnTo>
                      <a:pt x="738" y="476"/>
                    </a:lnTo>
                    <a:lnTo>
                      <a:pt x="732" y="494"/>
                    </a:lnTo>
                    <a:lnTo>
                      <a:pt x="726" y="512"/>
                    </a:lnTo>
                    <a:lnTo>
                      <a:pt x="720" y="530"/>
                    </a:lnTo>
                    <a:lnTo>
                      <a:pt x="712" y="546"/>
                    </a:lnTo>
                    <a:lnTo>
                      <a:pt x="704" y="564"/>
                    </a:lnTo>
                    <a:lnTo>
                      <a:pt x="696" y="578"/>
                    </a:lnTo>
                    <a:lnTo>
                      <a:pt x="686" y="594"/>
                    </a:lnTo>
                    <a:lnTo>
                      <a:pt x="676" y="610"/>
                    </a:lnTo>
                    <a:lnTo>
                      <a:pt x="664" y="624"/>
                    </a:lnTo>
                    <a:lnTo>
                      <a:pt x="652" y="638"/>
                    </a:lnTo>
                    <a:lnTo>
                      <a:pt x="640" y="650"/>
                    </a:lnTo>
                    <a:lnTo>
                      <a:pt x="626" y="664"/>
                    </a:lnTo>
                    <a:lnTo>
                      <a:pt x="614" y="676"/>
                    </a:lnTo>
                    <a:lnTo>
                      <a:pt x="600" y="686"/>
                    </a:lnTo>
                    <a:lnTo>
                      <a:pt x="584" y="698"/>
                    </a:lnTo>
                    <a:lnTo>
                      <a:pt x="570" y="708"/>
                    </a:lnTo>
                    <a:lnTo>
                      <a:pt x="554" y="716"/>
                    </a:lnTo>
                    <a:lnTo>
                      <a:pt x="538" y="724"/>
                    </a:lnTo>
                    <a:lnTo>
                      <a:pt x="520" y="732"/>
                    </a:lnTo>
                    <a:lnTo>
                      <a:pt x="504" y="740"/>
                    </a:lnTo>
                    <a:lnTo>
                      <a:pt x="486" y="746"/>
                    </a:lnTo>
                    <a:lnTo>
                      <a:pt x="468" y="750"/>
                    </a:lnTo>
                    <a:lnTo>
                      <a:pt x="450" y="754"/>
                    </a:lnTo>
                    <a:lnTo>
                      <a:pt x="432" y="758"/>
                    </a:lnTo>
                    <a:lnTo>
                      <a:pt x="414" y="760"/>
                    </a:lnTo>
                    <a:lnTo>
                      <a:pt x="394" y="762"/>
                    </a:lnTo>
                    <a:lnTo>
                      <a:pt x="374" y="762"/>
                    </a:lnTo>
                    <a:lnTo>
                      <a:pt x="356" y="762"/>
                    </a:lnTo>
                    <a:lnTo>
                      <a:pt x="336" y="760"/>
                    </a:lnTo>
                    <a:lnTo>
                      <a:pt x="318" y="758"/>
                    </a:lnTo>
                    <a:lnTo>
                      <a:pt x="300" y="754"/>
                    </a:lnTo>
                    <a:lnTo>
                      <a:pt x="282" y="750"/>
                    </a:lnTo>
                    <a:lnTo>
                      <a:pt x="264" y="746"/>
                    </a:lnTo>
                    <a:lnTo>
                      <a:pt x="246" y="740"/>
                    </a:lnTo>
                    <a:lnTo>
                      <a:pt x="230" y="732"/>
                    </a:lnTo>
                    <a:lnTo>
                      <a:pt x="212" y="724"/>
                    </a:lnTo>
                    <a:lnTo>
                      <a:pt x="196" y="716"/>
                    </a:lnTo>
                    <a:lnTo>
                      <a:pt x="180" y="708"/>
                    </a:lnTo>
                    <a:lnTo>
                      <a:pt x="166" y="698"/>
                    </a:lnTo>
                    <a:lnTo>
                      <a:pt x="150" y="686"/>
                    </a:lnTo>
                    <a:lnTo>
                      <a:pt x="136" y="676"/>
                    </a:lnTo>
                    <a:lnTo>
                      <a:pt x="124" y="664"/>
                    </a:lnTo>
                    <a:lnTo>
                      <a:pt x="110" y="650"/>
                    </a:lnTo>
                    <a:lnTo>
                      <a:pt x="98" y="638"/>
                    </a:lnTo>
                    <a:lnTo>
                      <a:pt x="86" y="624"/>
                    </a:lnTo>
                    <a:lnTo>
                      <a:pt x="74" y="610"/>
                    </a:lnTo>
                    <a:lnTo>
                      <a:pt x="64" y="594"/>
                    </a:lnTo>
                    <a:lnTo>
                      <a:pt x="54" y="578"/>
                    </a:lnTo>
                    <a:lnTo>
                      <a:pt x="46" y="564"/>
                    </a:lnTo>
                    <a:lnTo>
                      <a:pt x="38" y="546"/>
                    </a:lnTo>
                    <a:lnTo>
                      <a:pt x="30" y="530"/>
                    </a:lnTo>
                    <a:lnTo>
                      <a:pt x="24" y="512"/>
                    </a:lnTo>
                    <a:lnTo>
                      <a:pt x="18" y="494"/>
                    </a:lnTo>
                    <a:lnTo>
                      <a:pt x="12" y="476"/>
                    </a:lnTo>
                    <a:lnTo>
                      <a:pt x="8" y="458"/>
                    </a:lnTo>
                    <a:lnTo>
                      <a:pt x="4" y="440"/>
                    </a:lnTo>
                    <a:lnTo>
                      <a:pt x="2" y="420"/>
                    </a:lnTo>
                    <a:lnTo>
                      <a:pt x="0" y="402"/>
                    </a:lnTo>
                    <a:lnTo>
                      <a:pt x="0" y="382"/>
                    </a:lnTo>
                    <a:lnTo>
                      <a:pt x="0" y="362"/>
                    </a:lnTo>
                    <a:lnTo>
                      <a:pt x="2" y="342"/>
                    </a:lnTo>
                    <a:lnTo>
                      <a:pt x="4" y="324"/>
                    </a:lnTo>
                    <a:lnTo>
                      <a:pt x="8" y="304"/>
                    </a:lnTo>
                    <a:lnTo>
                      <a:pt x="12" y="286"/>
                    </a:lnTo>
                    <a:lnTo>
                      <a:pt x="18" y="268"/>
                    </a:lnTo>
                    <a:lnTo>
                      <a:pt x="24" y="250"/>
                    </a:lnTo>
                    <a:lnTo>
                      <a:pt x="30" y="234"/>
                    </a:lnTo>
                    <a:lnTo>
                      <a:pt x="38" y="216"/>
                    </a:lnTo>
                    <a:lnTo>
                      <a:pt x="46" y="200"/>
                    </a:lnTo>
                    <a:lnTo>
                      <a:pt x="54" y="184"/>
                    </a:lnTo>
                    <a:lnTo>
                      <a:pt x="64" y="168"/>
                    </a:lnTo>
                    <a:lnTo>
                      <a:pt x="74" y="154"/>
                    </a:lnTo>
                    <a:lnTo>
                      <a:pt x="86" y="140"/>
                    </a:lnTo>
                    <a:lnTo>
                      <a:pt x="98" y="126"/>
                    </a:lnTo>
                    <a:lnTo>
                      <a:pt x="110" y="112"/>
                    </a:lnTo>
                    <a:lnTo>
                      <a:pt x="124" y="100"/>
                    </a:lnTo>
                    <a:lnTo>
                      <a:pt x="136" y="88"/>
                    </a:lnTo>
                    <a:lnTo>
                      <a:pt x="150" y="76"/>
                    </a:lnTo>
                    <a:lnTo>
                      <a:pt x="166" y="66"/>
                    </a:lnTo>
                    <a:lnTo>
                      <a:pt x="180" y="56"/>
                    </a:lnTo>
                    <a:lnTo>
                      <a:pt x="196" y="46"/>
                    </a:lnTo>
                    <a:lnTo>
                      <a:pt x="212" y="38"/>
                    </a:lnTo>
                    <a:lnTo>
                      <a:pt x="230" y="30"/>
                    </a:lnTo>
                    <a:lnTo>
                      <a:pt x="246" y="24"/>
                    </a:lnTo>
                    <a:lnTo>
                      <a:pt x="264" y="18"/>
                    </a:lnTo>
                    <a:lnTo>
                      <a:pt x="282" y="12"/>
                    </a:lnTo>
                    <a:lnTo>
                      <a:pt x="300" y="8"/>
                    </a:lnTo>
                    <a:lnTo>
                      <a:pt x="318" y="6"/>
                    </a:lnTo>
                    <a:lnTo>
                      <a:pt x="336" y="2"/>
                    </a:lnTo>
                    <a:lnTo>
                      <a:pt x="356" y="2"/>
                    </a:lnTo>
                    <a:lnTo>
                      <a:pt x="374" y="0"/>
                    </a:lnTo>
                    <a:lnTo>
                      <a:pt x="374" y="0"/>
                    </a:lnTo>
                    <a:close/>
                  </a:path>
                </a:pathLst>
              </a:custGeom>
              <a:solidFill>
                <a:srgbClr val="E99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369"/>
              <p:cNvSpPr>
                <a:spLocks/>
              </p:cNvSpPr>
              <p:nvPr/>
            </p:nvSpPr>
            <p:spPr bwMode="auto">
              <a:xfrm>
                <a:off x="5089525" y="835025"/>
                <a:ext cx="1127125" cy="1146175"/>
              </a:xfrm>
              <a:custGeom>
                <a:avLst/>
                <a:gdLst/>
                <a:ahLst/>
                <a:cxnLst>
                  <a:cxn ang="0">
                    <a:pos x="392" y="2"/>
                  </a:cxn>
                  <a:cxn ang="0">
                    <a:pos x="444" y="12"/>
                  </a:cxn>
                  <a:cxn ang="0">
                    <a:pos x="494" y="28"/>
                  </a:cxn>
                  <a:cxn ang="0">
                    <a:pos x="540" y="52"/>
                  </a:cxn>
                  <a:cxn ang="0">
                    <a:pos x="580" y="82"/>
                  </a:cxn>
                  <a:cxn ang="0">
                    <a:pos x="618" y="118"/>
                  </a:cxn>
                  <a:cxn ang="0">
                    <a:pos x="650" y="160"/>
                  </a:cxn>
                  <a:cxn ang="0">
                    <a:pos x="676" y="206"/>
                  </a:cxn>
                  <a:cxn ang="0">
                    <a:pos x="694" y="254"/>
                  </a:cxn>
                  <a:cxn ang="0">
                    <a:pos x="706" y="306"/>
                  </a:cxn>
                  <a:cxn ang="0">
                    <a:pos x="710" y="362"/>
                  </a:cxn>
                  <a:cxn ang="0">
                    <a:pos x="706" y="416"/>
                  </a:cxn>
                  <a:cxn ang="0">
                    <a:pos x="694" y="468"/>
                  </a:cxn>
                  <a:cxn ang="0">
                    <a:pos x="676" y="518"/>
                  </a:cxn>
                  <a:cxn ang="0">
                    <a:pos x="650" y="564"/>
                  </a:cxn>
                  <a:cxn ang="0">
                    <a:pos x="618" y="604"/>
                  </a:cxn>
                  <a:cxn ang="0">
                    <a:pos x="580" y="640"/>
                  </a:cxn>
                  <a:cxn ang="0">
                    <a:pos x="540" y="670"/>
                  </a:cxn>
                  <a:cxn ang="0">
                    <a:pos x="494" y="694"/>
                  </a:cxn>
                  <a:cxn ang="0">
                    <a:pos x="444" y="712"/>
                  </a:cxn>
                  <a:cxn ang="0">
                    <a:pos x="392" y="720"/>
                  </a:cxn>
                  <a:cxn ang="0">
                    <a:pos x="336" y="722"/>
                  </a:cxn>
                  <a:cxn ang="0">
                    <a:pos x="284" y="716"/>
                  </a:cxn>
                  <a:cxn ang="0">
                    <a:pos x="232" y="700"/>
                  </a:cxn>
                  <a:cxn ang="0">
                    <a:pos x="186" y="678"/>
                  </a:cxn>
                  <a:cxn ang="0">
                    <a:pos x="142" y="650"/>
                  </a:cxn>
                  <a:cxn ang="0">
                    <a:pos x="104" y="616"/>
                  </a:cxn>
                  <a:cxn ang="0">
                    <a:pos x="70" y="578"/>
                  </a:cxn>
                  <a:cxn ang="0">
                    <a:pos x="42" y="534"/>
                  </a:cxn>
                  <a:cxn ang="0">
                    <a:pos x="22" y="486"/>
                  </a:cxn>
                  <a:cxn ang="0">
                    <a:pos x="8" y="434"/>
                  </a:cxn>
                  <a:cxn ang="0">
                    <a:pos x="0" y="380"/>
                  </a:cxn>
                  <a:cxn ang="0">
                    <a:pos x="2" y="324"/>
                  </a:cxn>
                  <a:cxn ang="0">
                    <a:pos x="10" y="272"/>
                  </a:cxn>
                  <a:cxn ang="0">
                    <a:pos x="28" y="222"/>
                  </a:cxn>
                  <a:cxn ang="0">
                    <a:pos x="52" y="174"/>
                  </a:cxn>
                  <a:cxn ang="0">
                    <a:pos x="80" y="132"/>
                  </a:cxn>
                  <a:cxn ang="0">
                    <a:pos x="116" y="94"/>
                  </a:cxn>
                  <a:cxn ang="0">
                    <a:pos x="156" y="62"/>
                  </a:cxn>
                  <a:cxn ang="0">
                    <a:pos x="202" y="36"/>
                  </a:cxn>
                  <a:cxn ang="0">
                    <a:pos x="250" y="16"/>
                  </a:cxn>
                  <a:cxn ang="0">
                    <a:pos x="300" y="4"/>
                  </a:cxn>
                  <a:cxn ang="0">
                    <a:pos x="356" y="0"/>
                  </a:cxn>
                </a:cxnLst>
                <a:rect l="0" t="0" r="r" b="b"/>
                <a:pathLst>
                  <a:path w="710" h="722">
                    <a:moveTo>
                      <a:pt x="356" y="0"/>
                    </a:moveTo>
                    <a:lnTo>
                      <a:pt x="374" y="2"/>
                    </a:lnTo>
                    <a:lnTo>
                      <a:pt x="392" y="2"/>
                    </a:lnTo>
                    <a:lnTo>
                      <a:pt x="410" y="4"/>
                    </a:lnTo>
                    <a:lnTo>
                      <a:pt x="426" y="8"/>
                    </a:lnTo>
                    <a:lnTo>
                      <a:pt x="444" y="12"/>
                    </a:lnTo>
                    <a:lnTo>
                      <a:pt x="460" y="16"/>
                    </a:lnTo>
                    <a:lnTo>
                      <a:pt x="478" y="22"/>
                    </a:lnTo>
                    <a:lnTo>
                      <a:pt x="494" y="28"/>
                    </a:lnTo>
                    <a:lnTo>
                      <a:pt x="510" y="36"/>
                    </a:lnTo>
                    <a:lnTo>
                      <a:pt x="524" y="44"/>
                    </a:lnTo>
                    <a:lnTo>
                      <a:pt x="540" y="52"/>
                    </a:lnTo>
                    <a:lnTo>
                      <a:pt x="554" y="62"/>
                    </a:lnTo>
                    <a:lnTo>
                      <a:pt x="568" y="72"/>
                    </a:lnTo>
                    <a:lnTo>
                      <a:pt x="580" y="82"/>
                    </a:lnTo>
                    <a:lnTo>
                      <a:pt x="594" y="94"/>
                    </a:lnTo>
                    <a:lnTo>
                      <a:pt x="606" y="106"/>
                    </a:lnTo>
                    <a:lnTo>
                      <a:pt x="618" y="118"/>
                    </a:lnTo>
                    <a:lnTo>
                      <a:pt x="630" y="132"/>
                    </a:lnTo>
                    <a:lnTo>
                      <a:pt x="640" y="146"/>
                    </a:lnTo>
                    <a:lnTo>
                      <a:pt x="650" y="160"/>
                    </a:lnTo>
                    <a:lnTo>
                      <a:pt x="658" y="174"/>
                    </a:lnTo>
                    <a:lnTo>
                      <a:pt x="668" y="190"/>
                    </a:lnTo>
                    <a:lnTo>
                      <a:pt x="676" y="206"/>
                    </a:lnTo>
                    <a:lnTo>
                      <a:pt x="682" y="222"/>
                    </a:lnTo>
                    <a:lnTo>
                      <a:pt x="688" y="238"/>
                    </a:lnTo>
                    <a:lnTo>
                      <a:pt x="694" y="254"/>
                    </a:lnTo>
                    <a:lnTo>
                      <a:pt x="700" y="272"/>
                    </a:lnTo>
                    <a:lnTo>
                      <a:pt x="704" y="288"/>
                    </a:lnTo>
                    <a:lnTo>
                      <a:pt x="706" y="306"/>
                    </a:lnTo>
                    <a:lnTo>
                      <a:pt x="708" y="324"/>
                    </a:lnTo>
                    <a:lnTo>
                      <a:pt x="710" y="342"/>
                    </a:lnTo>
                    <a:lnTo>
                      <a:pt x="710" y="362"/>
                    </a:lnTo>
                    <a:lnTo>
                      <a:pt x="710" y="380"/>
                    </a:lnTo>
                    <a:lnTo>
                      <a:pt x="708" y="398"/>
                    </a:lnTo>
                    <a:lnTo>
                      <a:pt x="706" y="416"/>
                    </a:lnTo>
                    <a:lnTo>
                      <a:pt x="704" y="434"/>
                    </a:lnTo>
                    <a:lnTo>
                      <a:pt x="700" y="452"/>
                    </a:lnTo>
                    <a:lnTo>
                      <a:pt x="694" y="468"/>
                    </a:lnTo>
                    <a:lnTo>
                      <a:pt x="688" y="486"/>
                    </a:lnTo>
                    <a:lnTo>
                      <a:pt x="682" y="502"/>
                    </a:lnTo>
                    <a:lnTo>
                      <a:pt x="676" y="518"/>
                    </a:lnTo>
                    <a:lnTo>
                      <a:pt x="668" y="534"/>
                    </a:lnTo>
                    <a:lnTo>
                      <a:pt x="658" y="548"/>
                    </a:lnTo>
                    <a:lnTo>
                      <a:pt x="650" y="564"/>
                    </a:lnTo>
                    <a:lnTo>
                      <a:pt x="640" y="578"/>
                    </a:lnTo>
                    <a:lnTo>
                      <a:pt x="630" y="592"/>
                    </a:lnTo>
                    <a:lnTo>
                      <a:pt x="618" y="604"/>
                    </a:lnTo>
                    <a:lnTo>
                      <a:pt x="606" y="616"/>
                    </a:lnTo>
                    <a:lnTo>
                      <a:pt x="594" y="628"/>
                    </a:lnTo>
                    <a:lnTo>
                      <a:pt x="580" y="640"/>
                    </a:lnTo>
                    <a:lnTo>
                      <a:pt x="568" y="650"/>
                    </a:lnTo>
                    <a:lnTo>
                      <a:pt x="554" y="660"/>
                    </a:lnTo>
                    <a:lnTo>
                      <a:pt x="540" y="670"/>
                    </a:lnTo>
                    <a:lnTo>
                      <a:pt x="524" y="678"/>
                    </a:lnTo>
                    <a:lnTo>
                      <a:pt x="510" y="686"/>
                    </a:lnTo>
                    <a:lnTo>
                      <a:pt x="494" y="694"/>
                    </a:lnTo>
                    <a:lnTo>
                      <a:pt x="478" y="700"/>
                    </a:lnTo>
                    <a:lnTo>
                      <a:pt x="460" y="706"/>
                    </a:lnTo>
                    <a:lnTo>
                      <a:pt x="444" y="712"/>
                    </a:lnTo>
                    <a:lnTo>
                      <a:pt x="426" y="716"/>
                    </a:lnTo>
                    <a:lnTo>
                      <a:pt x="410" y="718"/>
                    </a:lnTo>
                    <a:lnTo>
                      <a:pt x="392" y="720"/>
                    </a:lnTo>
                    <a:lnTo>
                      <a:pt x="374" y="722"/>
                    </a:lnTo>
                    <a:lnTo>
                      <a:pt x="356" y="722"/>
                    </a:lnTo>
                    <a:lnTo>
                      <a:pt x="336" y="722"/>
                    </a:lnTo>
                    <a:lnTo>
                      <a:pt x="318" y="720"/>
                    </a:lnTo>
                    <a:lnTo>
                      <a:pt x="300" y="718"/>
                    </a:lnTo>
                    <a:lnTo>
                      <a:pt x="284" y="716"/>
                    </a:lnTo>
                    <a:lnTo>
                      <a:pt x="266" y="712"/>
                    </a:lnTo>
                    <a:lnTo>
                      <a:pt x="250" y="706"/>
                    </a:lnTo>
                    <a:lnTo>
                      <a:pt x="232" y="700"/>
                    </a:lnTo>
                    <a:lnTo>
                      <a:pt x="216" y="694"/>
                    </a:lnTo>
                    <a:lnTo>
                      <a:pt x="202" y="686"/>
                    </a:lnTo>
                    <a:lnTo>
                      <a:pt x="186" y="678"/>
                    </a:lnTo>
                    <a:lnTo>
                      <a:pt x="170" y="670"/>
                    </a:lnTo>
                    <a:lnTo>
                      <a:pt x="156" y="660"/>
                    </a:lnTo>
                    <a:lnTo>
                      <a:pt x="142" y="650"/>
                    </a:lnTo>
                    <a:lnTo>
                      <a:pt x="130" y="640"/>
                    </a:lnTo>
                    <a:lnTo>
                      <a:pt x="116" y="628"/>
                    </a:lnTo>
                    <a:lnTo>
                      <a:pt x="104" y="616"/>
                    </a:lnTo>
                    <a:lnTo>
                      <a:pt x="92" y="604"/>
                    </a:lnTo>
                    <a:lnTo>
                      <a:pt x="80" y="592"/>
                    </a:lnTo>
                    <a:lnTo>
                      <a:pt x="70" y="578"/>
                    </a:lnTo>
                    <a:lnTo>
                      <a:pt x="60" y="564"/>
                    </a:lnTo>
                    <a:lnTo>
                      <a:pt x="52" y="548"/>
                    </a:lnTo>
                    <a:lnTo>
                      <a:pt x="42" y="534"/>
                    </a:lnTo>
                    <a:lnTo>
                      <a:pt x="34" y="518"/>
                    </a:lnTo>
                    <a:lnTo>
                      <a:pt x="28" y="502"/>
                    </a:lnTo>
                    <a:lnTo>
                      <a:pt x="22" y="486"/>
                    </a:lnTo>
                    <a:lnTo>
                      <a:pt x="16" y="468"/>
                    </a:lnTo>
                    <a:lnTo>
                      <a:pt x="10" y="452"/>
                    </a:lnTo>
                    <a:lnTo>
                      <a:pt x="8" y="434"/>
                    </a:lnTo>
                    <a:lnTo>
                      <a:pt x="4" y="416"/>
                    </a:lnTo>
                    <a:lnTo>
                      <a:pt x="2" y="398"/>
                    </a:lnTo>
                    <a:lnTo>
                      <a:pt x="0" y="380"/>
                    </a:lnTo>
                    <a:lnTo>
                      <a:pt x="0" y="362"/>
                    </a:lnTo>
                    <a:lnTo>
                      <a:pt x="0" y="342"/>
                    </a:lnTo>
                    <a:lnTo>
                      <a:pt x="2" y="324"/>
                    </a:lnTo>
                    <a:lnTo>
                      <a:pt x="4" y="306"/>
                    </a:lnTo>
                    <a:lnTo>
                      <a:pt x="8" y="288"/>
                    </a:lnTo>
                    <a:lnTo>
                      <a:pt x="10" y="272"/>
                    </a:lnTo>
                    <a:lnTo>
                      <a:pt x="16" y="254"/>
                    </a:lnTo>
                    <a:lnTo>
                      <a:pt x="22" y="238"/>
                    </a:lnTo>
                    <a:lnTo>
                      <a:pt x="28" y="222"/>
                    </a:lnTo>
                    <a:lnTo>
                      <a:pt x="34" y="206"/>
                    </a:lnTo>
                    <a:lnTo>
                      <a:pt x="42" y="190"/>
                    </a:lnTo>
                    <a:lnTo>
                      <a:pt x="52" y="174"/>
                    </a:lnTo>
                    <a:lnTo>
                      <a:pt x="60" y="160"/>
                    </a:lnTo>
                    <a:lnTo>
                      <a:pt x="70" y="146"/>
                    </a:lnTo>
                    <a:lnTo>
                      <a:pt x="80" y="132"/>
                    </a:lnTo>
                    <a:lnTo>
                      <a:pt x="92" y="118"/>
                    </a:lnTo>
                    <a:lnTo>
                      <a:pt x="104" y="106"/>
                    </a:lnTo>
                    <a:lnTo>
                      <a:pt x="116" y="94"/>
                    </a:lnTo>
                    <a:lnTo>
                      <a:pt x="130" y="82"/>
                    </a:lnTo>
                    <a:lnTo>
                      <a:pt x="142" y="72"/>
                    </a:lnTo>
                    <a:lnTo>
                      <a:pt x="156" y="62"/>
                    </a:lnTo>
                    <a:lnTo>
                      <a:pt x="170" y="52"/>
                    </a:lnTo>
                    <a:lnTo>
                      <a:pt x="186" y="44"/>
                    </a:lnTo>
                    <a:lnTo>
                      <a:pt x="202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50" y="16"/>
                    </a:lnTo>
                    <a:lnTo>
                      <a:pt x="266" y="12"/>
                    </a:lnTo>
                    <a:lnTo>
                      <a:pt x="284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6" y="2"/>
                    </a:lnTo>
                    <a:lnTo>
                      <a:pt x="356" y="0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370"/>
              <p:cNvSpPr>
                <a:spLocks/>
              </p:cNvSpPr>
              <p:nvPr/>
            </p:nvSpPr>
            <p:spPr bwMode="auto">
              <a:xfrm>
                <a:off x="5092700" y="841375"/>
                <a:ext cx="1120775" cy="1136650"/>
              </a:xfrm>
              <a:custGeom>
                <a:avLst/>
                <a:gdLst/>
                <a:ahLst/>
                <a:cxnLst>
                  <a:cxn ang="0">
                    <a:pos x="390" y="2"/>
                  </a:cxn>
                  <a:cxn ang="0">
                    <a:pos x="442" y="12"/>
                  </a:cxn>
                  <a:cxn ang="0">
                    <a:pos x="490" y="28"/>
                  </a:cxn>
                  <a:cxn ang="0">
                    <a:pos x="536" y="52"/>
                  </a:cxn>
                  <a:cxn ang="0">
                    <a:pos x="578" y="82"/>
                  </a:cxn>
                  <a:cxn ang="0">
                    <a:pos x="614" y="116"/>
                  </a:cxn>
                  <a:cxn ang="0">
                    <a:pos x="646" y="158"/>
                  </a:cxn>
                  <a:cxn ang="0">
                    <a:pos x="670" y="202"/>
                  </a:cxn>
                  <a:cxn ang="0">
                    <a:pos x="690" y="252"/>
                  </a:cxn>
                  <a:cxn ang="0">
                    <a:pos x="702" y="304"/>
                  </a:cxn>
                  <a:cxn ang="0">
                    <a:pos x="706" y="358"/>
                  </a:cxn>
                  <a:cxn ang="0">
                    <a:pos x="702" y="412"/>
                  </a:cxn>
                  <a:cxn ang="0">
                    <a:pos x="690" y="464"/>
                  </a:cxn>
                  <a:cxn ang="0">
                    <a:pos x="670" y="512"/>
                  </a:cxn>
                  <a:cxn ang="0">
                    <a:pos x="646" y="558"/>
                  </a:cxn>
                  <a:cxn ang="0">
                    <a:pos x="614" y="598"/>
                  </a:cxn>
                  <a:cxn ang="0">
                    <a:pos x="578" y="634"/>
                  </a:cxn>
                  <a:cxn ang="0">
                    <a:pos x="536" y="664"/>
                  </a:cxn>
                  <a:cxn ang="0">
                    <a:pos x="490" y="688"/>
                  </a:cxn>
                  <a:cxn ang="0">
                    <a:pos x="442" y="704"/>
                  </a:cxn>
                  <a:cxn ang="0">
                    <a:pos x="390" y="714"/>
                  </a:cxn>
                  <a:cxn ang="0">
                    <a:pos x="334" y="714"/>
                  </a:cxn>
                  <a:cxn ang="0">
                    <a:pos x="282" y="708"/>
                  </a:cxn>
                  <a:cxn ang="0">
                    <a:pos x="232" y="694"/>
                  </a:cxn>
                  <a:cxn ang="0">
                    <a:pos x="186" y="672"/>
                  </a:cxn>
                  <a:cxn ang="0">
                    <a:pos x="142" y="644"/>
                  </a:cxn>
                  <a:cxn ang="0">
                    <a:pos x="104" y="610"/>
                  </a:cxn>
                  <a:cxn ang="0">
                    <a:pos x="70" y="572"/>
                  </a:cxn>
                  <a:cxn ang="0">
                    <a:pos x="44" y="528"/>
                  </a:cxn>
                  <a:cxn ang="0">
                    <a:pos x="22" y="480"/>
                  </a:cxn>
                  <a:cxn ang="0">
                    <a:pos x="8" y="430"/>
                  </a:cxn>
                  <a:cxn ang="0">
                    <a:pos x="2" y="376"/>
                  </a:cxn>
                  <a:cxn ang="0">
                    <a:pos x="2" y="322"/>
                  </a:cxn>
                  <a:cxn ang="0">
                    <a:pos x="12" y="268"/>
                  </a:cxn>
                  <a:cxn ang="0">
                    <a:pos x="28" y="218"/>
                  </a:cxn>
                  <a:cxn ang="0">
                    <a:pos x="52" y="172"/>
                  </a:cxn>
                  <a:cxn ang="0">
                    <a:pos x="82" y="130"/>
                  </a:cxn>
                  <a:cxn ang="0">
                    <a:pos x="116" y="92"/>
                  </a:cxn>
                  <a:cxn ang="0">
                    <a:pos x="156" y="60"/>
                  </a:cxn>
                  <a:cxn ang="0">
                    <a:pos x="200" y="36"/>
                  </a:cxn>
                  <a:cxn ang="0">
                    <a:pos x="248" y="16"/>
                  </a:cxn>
                  <a:cxn ang="0">
                    <a:pos x="300" y="4"/>
                  </a:cxn>
                  <a:cxn ang="0">
                    <a:pos x="354" y="0"/>
                  </a:cxn>
                </a:cxnLst>
                <a:rect l="0" t="0" r="r" b="b"/>
                <a:pathLst>
                  <a:path w="706" h="716">
                    <a:moveTo>
                      <a:pt x="354" y="0"/>
                    </a:moveTo>
                    <a:lnTo>
                      <a:pt x="372" y="0"/>
                    </a:lnTo>
                    <a:lnTo>
                      <a:pt x="390" y="2"/>
                    </a:lnTo>
                    <a:lnTo>
                      <a:pt x="406" y="4"/>
                    </a:lnTo>
                    <a:lnTo>
                      <a:pt x="424" y="8"/>
                    </a:lnTo>
                    <a:lnTo>
                      <a:pt x="442" y="12"/>
                    </a:lnTo>
                    <a:lnTo>
                      <a:pt x="458" y="16"/>
                    </a:lnTo>
                    <a:lnTo>
                      <a:pt x="474" y="22"/>
                    </a:lnTo>
                    <a:lnTo>
                      <a:pt x="490" y="28"/>
                    </a:lnTo>
                    <a:lnTo>
                      <a:pt x="506" y="36"/>
                    </a:lnTo>
                    <a:lnTo>
                      <a:pt x="520" y="42"/>
                    </a:lnTo>
                    <a:lnTo>
                      <a:pt x="536" y="52"/>
                    </a:lnTo>
                    <a:lnTo>
                      <a:pt x="550" y="60"/>
                    </a:lnTo>
                    <a:lnTo>
                      <a:pt x="564" y="70"/>
                    </a:lnTo>
                    <a:lnTo>
                      <a:pt x="578" y="82"/>
                    </a:lnTo>
                    <a:lnTo>
                      <a:pt x="590" y="92"/>
                    </a:lnTo>
                    <a:lnTo>
                      <a:pt x="602" y="104"/>
                    </a:lnTo>
                    <a:lnTo>
                      <a:pt x="614" y="116"/>
                    </a:lnTo>
                    <a:lnTo>
                      <a:pt x="624" y="130"/>
                    </a:lnTo>
                    <a:lnTo>
                      <a:pt x="636" y="144"/>
                    </a:lnTo>
                    <a:lnTo>
                      <a:pt x="646" y="158"/>
                    </a:lnTo>
                    <a:lnTo>
                      <a:pt x="654" y="172"/>
                    </a:lnTo>
                    <a:lnTo>
                      <a:pt x="662" y="188"/>
                    </a:lnTo>
                    <a:lnTo>
                      <a:pt x="670" y="202"/>
                    </a:lnTo>
                    <a:lnTo>
                      <a:pt x="678" y="218"/>
                    </a:lnTo>
                    <a:lnTo>
                      <a:pt x="684" y="234"/>
                    </a:lnTo>
                    <a:lnTo>
                      <a:pt x="690" y="252"/>
                    </a:lnTo>
                    <a:lnTo>
                      <a:pt x="694" y="268"/>
                    </a:lnTo>
                    <a:lnTo>
                      <a:pt x="698" y="286"/>
                    </a:lnTo>
                    <a:lnTo>
                      <a:pt x="702" y="304"/>
                    </a:lnTo>
                    <a:lnTo>
                      <a:pt x="704" y="322"/>
                    </a:lnTo>
                    <a:lnTo>
                      <a:pt x="704" y="340"/>
                    </a:lnTo>
                    <a:lnTo>
                      <a:pt x="706" y="358"/>
                    </a:lnTo>
                    <a:lnTo>
                      <a:pt x="704" y="376"/>
                    </a:lnTo>
                    <a:lnTo>
                      <a:pt x="704" y="394"/>
                    </a:lnTo>
                    <a:lnTo>
                      <a:pt x="702" y="412"/>
                    </a:lnTo>
                    <a:lnTo>
                      <a:pt x="698" y="430"/>
                    </a:lnTo>
                    <a:lnTo>
                      <a:pt x="694" y="446"/>
                    </a:lnTo>
                    <a:lnTo>
                      <a:pt x="690" y="464"/>
                    </a:lnTo>
                    <a:lnTo>
                      <a:pt x="684" y="480"/>
                    </a:lnTo>
                    <a:lnTo>
                      <a:pt x="678" y="496"/>
                    </a:lnTo>
                    <a:lnTo>
                      <a:pt x="670" y="512"/>
                    </a:lnTo>
                    <a:lnTo>
                      <a:pt x="662" y="528"/>
                    </a:lnTo>
                    <a:lnTo>
                      <a:pt x="654" y="544"/>
                    </a:lnTo>
                    <a:lnTo>
                      <a:pt x="646" y="558"/>
                    </a:lnTo>
                    <a:lnTo>
                      <a:pt x="636" y="572"/>
                    </a:lnTo>
                    <a:lnTo>
                      <a:pt x="624" y="586"/>
                    </a:lnTo>
                    <a:lnTo>
                      <a:pt x="614" y="598"/>
                    </a:lnTo>
                    <a:lnTo>
                      <a:pt x="602" y="610"/>
                    </a:lnTo>
                    <a:lnTo>
                      <a:pt x="590" y="622"/>
                    </a:lnTo>
                    <a:lnTo>
                      <a:pt x="578" y="634"/>
                    </a:lnTo>
                    <a:lnTo>
                      <a:pt x="564" y="644"/>
                    </a:lnTo>
                    <a:lnTo>
                      <a:pt x="550" y="654"/>
                    </a:lnTo>
                    <a:lnTo>
                      <a:pt x="536" y="664"/>
                    </a:lnTo>
                    <a:lnTo>
                      <a:pt x="520" y="672"/>
                    </a:lnTo>
                    <a:lnTo>
                      <a:pt x="506" y="680"/>
                    </a:lnTo>
                    <a:lnTo>
                      <a:pt x="490" y="688"/>
                    </a:lnTo>
                    <a:lnTo>
                      <a:pt x="474" y="694"/>
                    </a:lnTo>
                    <a:lnTo>
                      <a:pt x="458" y="700"/>
                    </a:lnTo>
                    <a:lnTo>
                      <a:pt x="442" y="704"/>
                    </a:lnTo>
                    <a:lnTo>
                      <a:pt x="424" y="708"/>
                    </a:lnTo>
                    <a:lnTo>
                      <a:pt x="406" y="712"/>
                    </a:lnTo>
                    <a:lnTo>
                      <a:pt x="390" y="714"/>
                    </a:lnTo>
                    <a:lnTo>
                      <a:pt x="372" y="714"/>
                    </a:lnTo>
                    <a:lnTo>
                      <a:pt x="354" y="716"/>
                    </a:lnTo>
                    <a:lnTo>
                      <a:pt x="334" y="714"/>
                    </a:lnTo>
                    <a:lnTo>
                      <a:pt x="318" y="714"/>
                    </a:lnTo>
                    <a:lnTo>
                      <a:pt x="300" y="712"/>
                    </a:lnTo>
                    <a:lnTo>
                      <a:pt x="282" y="708"/>
                    </a:lnTo>
                    <a:lnTo>
                      <a:pt x="266" y="704"/>
                    </a:lnTo>
                    <a:lnTo>
                      <a:pt x="248" y="700"/>
                    </a:lnTo>
                    <a:lnTo>
                      <a:pt x="232" y="694"/>
                    </a:lnTo>
                    <a:lnTo>
                      <a:pt x="216" y="688"/>
                    </a:lnTo>
                    <a:lnTo>
                      <a:pt x="200" y="680"/>
                    </a:lnTo>
                    <a:lnTo>
                      <a:pt x="186" y="672"/>
                    </a:lnTo>
                    <a:lnTo>
                      <a:pt x="170" y="664"/>
                    </a:lnTo>
                    <a:lnTo>
                      <a:pt x="156" y="654"/>
                    </a:lnTo>
                    <a:lnTo>
                      <a:pt x="142" y="644"/>
                    </a:lnTo>
                    <a:lnTo>
                      <a:pt x="130" y="634"/>
                    </a:lnTo>
                    <a:lnTo>
                      <a:pt x="116" y="622"/>
                    </a:lnTo>
                    <a:lnTo>
                      <a:pt x="104" y="610"/>
                    </a:lnTo>
                    <a:lnTo>
                      <a:pt x="92" y="598"/>
                    </a:lnTo>
                    <a:lnTo>
                      <a:pt x="82" y="586"/>
                    </a:lnTo>
                    <a:lnTo>
                      <a:pt x="70" y="572"/>
                    </a:lnTo>
                    <a:lnTo>
                      <a:pt x="60" y="558"/>
                    </a:lnTo>
                    <a:lnTo>
                      <a:pt x="52" y="544"/>
                    </a:lnTo>
                    <a:lnTo>
                      <a:pt x="44" y="528"/>
                    </a:lnTo>
                    <a:lnTo>
                      <a:pt x="36" y="512"/>
                    </a:lnTo>
                    <a:lnTo>
                      <a:pt x="28" y="496"/>
                    </a:lnTo>
                    <a:lnTo>
                      <a:pt x="22" y="480"/>
                    </a:lnTo>
                    <a:lnTo>
                      <a:pt x="16" y="464"/>
                    </a:lnTo>
                    <a:lnTo>
                      <a:pt x="12" y="446"/>
                    </a:lnTo>
                    <a:lnTo>
                      <a:pt x="8" y="430"/>
                    </a:lnTo>
                    <a:lnTo>
                      <a:pt x="4" y="412"/>
                    </a:lnTo>
                    <a:lnTo>
                      <a:pt x="2" y="394"/>
                    </a:lnTo>
                    <a:lnTo>
                      <a:pt x="2" y="376"/>
                    </a:lnTo>
                    <a:lnTo>
                      <a:pt x="0" y="358"/>
                    </a:lnTo>
                    <a:lnTo>
                      <a:pt x="2" y="340"/>
                    </a:lnTo>
                    <a:lnTo>
                      <a:pt x="2" y="322"/>
                    </a:lnTo>
                    <a:lnTo>
                      <a:pt x="4" y="304"/>
                    </a:lnTo>
                    <a:lnTo>
                      <a:pt x="8" y="286"/>
                    </a:lnTo>
                    <a:lnTo>
                      <a:pt x="12" y="268"/>
                    </a:lnTo>
                    <a:lnTo>
                      <a:pt x="16" y="252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6" y="202"/>
                    </a:lnTo>
                    <a:lnTo>
                      <a:pt x="44" y="188"/>
                    </a:lnTo>
                    <a:lnTo>
                      <a:pt x="52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2" y="130"/>
                    </a:lnTo>
                    <a:lnTo>
                      <a:pt x="92" y="116"/>
                    </a:lnTo>
                    <a:lnTo>
                      <a:pt x="104" y="104"/>
                    </a:lnTo>
                    <a:lnTo>
                      <a:pt x="116" y="92"/>
                    </a:lnTo>
                    <a:lnTo>
                      <a:pt x="130" y="82"/>
                    </a:lnTo>
                    <a:lnTo>
                      <a:pt x="142" y="70"/>
                    </a:lnTo>
                    <a:lnTo>
                      <a:pt x="156" y="60"/>
                    </a:lnTo>
                    <a:lnTo>
                      <a:pt x="170" y="52"/>
                    </a:lnTo>
                    <a:lnTo>
                      <a:pt x="186" y="42"/>
                    </a:lnTo>
                    <a:lnTo>
                      <a:pt x="200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48" y="16"/>
                    </a:lnTo>
                    <a:lnTo>
                      <a:pt x="266" y="12"/>
                    </a:lnTo>
                    <a:lnTo>
                      <a:pt x="282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4" y="0"/>
                    </a:lnTo>
                    <a:lnTo>
                      <a:pt x="354" y="0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F4BE1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371"/>
              <p:cNvSpPr>
                <a:spLocks/>
              </p:cNvSpPr>
              <p:nvPr/>
            </p:nvSpPr>
            <p:spPr bwMode="auto">
              <a:xfrm>
                <a:off x="5099050" y="844550"/>
                <a:ext cx="1108075" cy="1127125"/>
              </a:xfrm>
              <a:custGeom>
                <a:avLst/>
                <a:gdLst/>
                <a:ahLst/>
                <a:cxnLst>
                  <a:cxn ang="0">
                    <a:pos x="384" y="2"/>
                  </a:cxn>
                  <a:cxn ang="0">
                    <a:pos x="436" y="12"/>
                  </a:cxn>
                  <a:cxn ang="0">
                    <a:pos x="484" y="28"/>
                  </a:cxn>
                  <a:cxn ang="0">
                    <a:pos x="530" y="52"/>
                  </a:cxn>
                  <a:cxn ang="0">
                    <a:pos x="572" y="82"/>
                  </a:cxn>
                  <a:cxn ang="0">
                    <a:pos x="608" y="118"/>
                  </a:cxn>
                  <a:cxn ang="0">
                    <a:pos x="638" y="158"/>
                  </a:cxn>
                  <a:cxn ang="0">
                    <a:pos x="664" y="202"/>
                  </a:cxn>
                  <a:cxn ang="0">
                    <a:pos x="682" y="250"/>
                  </a:cxn>
                  <a:cxn ang="0">
                    <a:pos x="694" y="302"/>
                  </a:cxn>
                  <a:cxn ang="0">
                    <a:pos x="698" y="356"/>
                  </a:cxn>
                  <a:cxn ang="0">
                    <a:pos x="694" y="410"/>
                  </a:cxn>
                  <a:cxn ang="0">
                    <a:pos x="682" y="462"/>
                  </a:cxn>
                  <a:cxn ang="0">
                    <a:pos x="664" y="510"/>
                  </a:cxn>
                  <a:cxn ang="0">
                    <a:pos x="638" y="554"/>
                  </a:cxn>
                  <a:cxn ang="0">
                    <a:pos x="608" y="594"/>
                  </a:cxn>
                  <a:cxn ang="0">
                    <a:pos x="572" y="630"/>
                  </a:cxn>
                  <a:cxn ang="0">
                    <a:pos x="530" y="658"/>
                  </a:cxn>
                  <a:cxn ang="0">
                    <a:pos x="484" y="682"/>
                  </a:cxn>
                  <a:cxn ang="0">
                    <a:pos x="436" y="700"/>
                  </a:cxn>
                  <a:cxn ang="0">
                    <a:pos x="384" y="708"/>
                  </a:cxn>
                  <a:cxn ang="0">
                    <a:pos x="332" y="710"/>
                  </a:cxn>
                  <a:cxn ang="0">
                    <a:pos x="278" y="704"/>
                  </a:cxn>
                  <a:cxn ang="0">
                    <a:pos x="230" y="688"/>
                  </a:cxn>
                  <a:cxn ang="0">
                    <a:pos x="182" y="668"/>
                  </a:cxn>
                  <a:cxn ang="0">
                    <a:pos x="140" y="640"/>
                  </a:cxn>
                  <a:cxn ang="0">
                    <a:pos x="102" y="606"/>
                  </a:cxn>
                  <a:cxn ang="0">
                    <a:pos x="70" y="568"/>
                  </a:cxn>
                  <a:cxn ang="0">
                    <a:pos x="42" y="524"/>
                  </a:cxn>
                  <a:cxn ang="0">
                    <a:pos x="22" y="478"/>
                  </a:cxn>
                  <a:cxn ang="0">
                    <a:pos x="8" y="428"/>
                  </a:cxn>
                  <a:cxn ang="0">
                    <a:pos x="0" y="374"/>
                  </a:cxn>
                  <a:cxn ang="0">
                    <a:pos x="2" y="320"/>
                  </a:cxn>
                  <a:cxn ang="0">
                    <a:pos x="10" y="266"/>
                  </a:cxn>
                  <a:cxn ang="0">
                    <a:pos x="28" y="218"/>
                  </a:cxn>
                  <a:cxn ang="0">
                    <a:pos x="50" y="172"/>
                  </a:cxn>
                  <a:cxn ang="0">
                    <a:pos x="80" y="130"/>
                  </a:cxn>
                  <a:cxn ang="0">
                    <a:pos x="114" y="94"/>
                  </a:cxn>
                  <a:cxn ang="0">
                    <a:pos x="154" y="62"/>
                  </a:cxn>
                  <a:cxn ang="0">
                    <a:pos x="198" y="36"/>
                  </a:cxn>
                  <a:cxn ang="0">
                    <a:pos x="246" y="16"/>
                  </a:cxn>
                  <a:cxn ang="0">
                    <a:pos x="296" y="4"/>
                  </a:cxn>
                  <a:cxn ang="0">
                    <a:pos x="350" y="0"/>
                  </a:cxn>
                </a:cxnLst>
                <a:rect l="0" t="0" r="r" b="b"/>
                <a:pathLst>
                  <a:path w="698" h="710">
                    <a:moveTo>
                      <a:pt x="350" y="0"/>
                    </a:moveTo>
                    <a:lnTo>
                      <a:pt x="368" y="2"/>
                    </a:lnTo>
                    <a:lnTo>
                      <a:pt x="384" y="2"/>
                    </a:lnTo>
                    <a:lnTo>
                      <a:pt x="402" y="4"/>
                    </a:lnTo>
                    <a:lnTo>
                      <a:pt x="420" y="8"/>
                    </a:lnTo>
                    <a:lnTo>
                      <a:pt x="436" y="12"/>
                    </a:lnTo>
                    <a:lnTo>
                      <a:pt x="452" y="16"/>
                    </a:lnTo>
                    <a:lnTo>
                      <a:pt x="470" y="22"/>
                    </a:lnTo>
                    <a:lnTo>
                      <a:pt x="484" y="28"/>
                    </a:lnTo>
                    <a:lnTo>
                      <a:pt x="500" y="36"/>
                    </a:lnTo>
                    <a:lnTo>
                      <a:pt x="516" y="44"/>
                    </a:lnTo>
                    <a:lnTo>
                      <a:pt x="530" y="52"/>
                    </a:lnTo>
                    <a:lnTo>
                      <a:pt x="544" y="62"/>
                    </a:lnTo>
                    <a:lnTo>
                      <a:pt x="558" y="72"/>
                    </a:lnTo>
                    <a:lnTo>
                      <a:pt x="572" y="82"/>
                    </a:lnTo>
                    <a:lnTo>
                      <a:pt x="584" y="94"/>
                    </a:lnTo>
                    <a:lnTo>
                      <a:pt x="596" y="104"/>
                    </a:lnTo>
                    <a:lnTo>
                      <a:pt x="608" y="118"/>
                    </a:lnTo>
                    <a:lnTo>
                      <a:pt x="618" y="130"/>
                    </a:lnTo>
                    <a:lnTo>
                      <a:pt x="628" y="144"/>
                    </a:lnTo>
                    <a:lnTo>
                      <a:pt x="638" y="158"/>
                    </a:lnTo>
                    <a:lnTo>
                      <a:pt x="648" y="172"/>
                    </a:lnTo>
                    <a:lnTo>
                      <a:pt x="656" y="186"/>
                    </a:lnTo>
                    <a:lnTo>
                      <a:pt x="664" y="202"/>
                    </a:lnTo>
                    <a:lnTo>
                      <a:pt x="670" y="218"/>
                    </a:lnTo>
                    <a:lnTo>
                      <a:pt x="676" y="234"/>
                    </a:lnTo>
                    <a:lnTo>
                      <a:pt x="682" y="250"/>
                    </a:lnTo>
                    <a:lnTo>
                      <a:pt x="688" y="266"/>
                    </a:lnTo>
                    <a:lnTo>
                      <a:pt x="692" y="284"/>
                    </a:lnTo>
                    <a:lnTo>
                      <a:pt x="694" y="302"/>
                    </a:lnTo>
                    <a:lnTo>
                      <a:pt x="696" y="320"/>
                    </a:lnTo>
                    <a:lnTo>
                      <a:pt x="698" y="338"/>
                    </a:lnTo>
                    <a:lnTo>
                      <a:pt x="698" y="356"/>
                    </a:lnTo>
                    <a:lnTo>
                      <a:pt x="698" y="374"/>
                    </a:lnTo>
                    <a:lnTo>
                      <a:pt x="696" y="392"/>
                    </a:lnTo>
                    <a:lnTo>
                      <a:pt x="694" y="410"/>
                    </a:lnTo>
                    <a:lnTo>
                      <a:pt x="692" y="428"/>
                    </a:lnTo>
                    <a:lnTo>
                      <a:pt x="688" y="444"/>
                    </a:lnTo>
                    <a:lnTo>
                      <a:pt x="682" y="462"/>
                    </a:lnTo>
                    <a:lnTo>
                      <a:pt x="676" y="478"/>
                    </a:lnTo>
                    <a:lnTo>
                      <a:pt x="670" y="494"/>
                    </a:lnTo>
                    <a:lnTo>
                      <a:pt x="664" y="510"/>
                    </a:lnTo>
                    <a:lnTo>
                      <a:pt x="656" y="524"/>
                    </a:lnTo>
                    <a:lnTo>
                      <a:pt x="648" y="540"/>
                    </a:lnTo>
                    <a:lnTo>
                      <a:pt x="638" y="554"/>
                    </a:lnTo>
                    <a:lnTo>
                      <a:pt x="628" y="568"/>
                    </a:lnTo>
                    <a:lnTo>
                      <a:pt x="618" y="582"/>
                    </a:lnTo>
                    <a:lnTo>
                      <a:pt x="608" y="594"/>
                    </a:lnTo>
                    <a:lnTo>
                      <a:pt x="596" y="606"/>
                    </a:lnTo>
                    <a:lnTo>
                      <a:pt x="584" y="618"/>
                    </a:lnTo>
                    <a:lnTo>
                      <a:pt x="572" y="630"/>
                    </a:lnTo>
                    <a:lnTo>
                      <a:pt x="558" y="640"/>
                    </a:lnTo>
                    <a:lnTo>
                      <a:pt x="544" y="650"/>
                    </a:lnTo>
                    <a:lnTo>
                      <a:pt x="530" y="658"/>
                    </a:lnTo>
                    <a:lnTo>
                      <a:pt x="516" y="668"/>
                    </a:lnTo>
                    <a:lnTo>
                      <a:pt x="500" y="676"/>
                    </a:lnTo>
                    <a:lnTo>
                      <a:pt x="484" y="682"/>
                    </a:lnTo>
                    <a:lnTo>
                      <a:pt x="470" y="688"/>
                    </a:lnTo>
                    <a:lnTo>
                      <a:pt x="452" y="694"/>
                    </a:lnTo>
                    <a:lnTo>
                      <a:pt x="436" y="700"/>
                    </a:lnTo>
                    <a:lnTo>
                      <a:pt x="420" y="704"/>
                    </a:lnTo>
                    <a:lnTo>
                      <a:pt x="402" y="706"/>
                    </a:lnTo>
                    <a:lnTo>
                      <a:pt x="384" y="708"/>
                    </a:lnTo>
                    <a:lnTo>
                      <a:pt x="368" y="710"/>
                    </a:lnTo>
                    <a:lnTo>
                      <a:pt x="350" y="710"/>
                    </a:lnTo>
                    <a:lnTo>
                      <a:pt x="332" y="710"/>
                    </a:lnTo>
                    <a:lnTo>
                      <a:pt x="314" y="708"/>
                    </a:lnTo>
                    <a:lnTo>
                      <a:pt x="296" y="706"/>
                    </a:lnTo>
                    <a:lnTo>
                      <a:pt x="278" y="704"/>
                    </a:lnTo>
                    <a:lnTo>
                      <a:pt x="262" y="700"/>
                    </a:lnTo>
                    <a:lnTo>
                      <a:pt x="246" y="694"/>
                    </a:lnTo>
                    <a:lnTo>
                      <a:pt x="230" y="688"/>
                    </a:lnTo>
                    <a:lnTo>
                      <a:pt x="214" y="682"/>
                    </a:lnTo>
                    <a:lnTo>
                      <a:pt x="198" y="676"/>
                    </a:lnTo>
                    <a:lnTo>
                      <a:pt x="182" y="668"/>
                    </a:lnTo>
                    <a:lnTo>
                      <a:pt x="168" y="658"/>
                    </a:lnTo>
                    <a:lnTo>
                      <a:pt x="154" y="650"/>
                    </a:lnTo>
                    <a:lnTo>
                      <a:pt x="140" y="640"/>
                    </a:lnTo>
                    <a:lnTo>
                      <a:pt x="126" y="630"/>
                    </a:lnTo>
                    <a:lnTo>
                      <a:pt x="114" y="618"/>
                    </a:lnTo>
                    <a:lnTo>
                      <a:pt x="102" y="606"/>
                    </a:lnTo>
                    <a:lnTo>
                      <a:pt x="90" y="594"/>
                    </a:lnTo>
                    <a:lnTo>
                      <a:pt x="80" y="582"/>
                    </a:lnTo>
                    <a:lnTo>
                      <a:pt x="70" y="568"/>
                    </a:lnTo>
                    <a:lnTo>
                      <a:pt x="60" y="554"/>
                    </a:lnTo>
                    <a:lnTo>
                      <a:pt x="50" y="540"/>
                    </a:lnTo>
                    <a:lnTo>
                      <a:pt x="42" y="524"/>
                    </a:lnTo>
                    <a:lnTo>
                      <a:pt x="34" y="510"/>
                    </a:lnTo>
                    <a:lnTo>
                      <a:pt x="28" y="494"/>
                    </a:lnTo>
                    <a:lnTo>
                      <a:pt x="22" y="478"/>
                    </a:lnTo>
                    <a:lnTo>
                      <a:pt x="16" y="462"/>
                    </a:lnTo>
                    <a:lnTo>
                      <a:pt x="10" y="444"/>
                    </a:lnTo>
                    <a:lnTo>
                      <a:pt x="8" y="428"/>
                    </a:lnTo>
                    <a:lnTo>
                      <a:pt x="4" y="410"/>
                    </a:lnTo>
                    <a:lnTo>
                      <a:pt x="2" y="392"/>
                    </a:lnTo>
                    <a:lnTo>
                      <a:pt x="0" y="374"/>
                    </a:lnTo>
                    <a:lnTo>
                      <a:pt x="0" y="356"/>
                    </a:lnTo>
                    <a:lnTo>
                      <a:pt x="0" y="338"/>
                    </a:lnTo>
                    <a:lnTo>
                      <a:pt x="2" y="320"/>
                    </a:lnTo>
                    <a:lnTo>
                      <a:pt x="4" y="302"/>
                    </a:lnTo>
                    <a:lnTo>
                      <a:pt x="8" y="284"/>
                    </a:lnTo>
                    <a:lnTo>
                      <a:pt x="10" y="266"/>
                    </a:lnTo>
                    <a:lnTo>
                      <a:pt x="16" y="250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4" y="202"/>
                    </a:lnTo>
                    <a:lnTo>
                      <a:pt x="42" y="186"/>
                    </a:lnTo>
                    <a:lnTo>
                      <a:pt x="50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0" y="130"/>
                    </a:lnTo>
                    <a:lnTo>
                      <a:pt x="90" y="118"/>
                    </a:lnTo>
                    <a:lnTo>
                      <a:pt x="102" y="104"/>
                    </a:lnTo>
                    <a:lnTo>
                      <a:pt x="114" y="94"/>
                    </a:lnTo>
                    <a:lnTo>
                      <a:pt x="126" y="82"/>
                    </a:lnTo>
                    <a:lnTo>
                      <a:pt x="140" y="72"/>
                    </a:lnTo>
                    <a:lnTo>
                      <a:pt x="154" y="62"/>
                    </a:lnTo>
                    <a:lnTo>
                      <a:pt x="168" y="52"/>
                    </a:lnTo>
                    <a:lnTo>
                      <a:pt x="182" y="44"/>
                    </a:lnTo>
                    <a:lnTo>
                      <a:pt x="198" y="36"/>
                    </a:lnTo>
                    <a:lnTo>
                      <a:pt x="214" y="28"/>
                    </a:lnTo>
                    <a:lnTo>
                      <a:pt x="230" y="22"/>
                    </a:lnTo>
                    <a:lnTo>
                      <a:pt x="246" y="16"/>
                    </a:lnTo>
                    <a:lnTo>
                      <a:pt x="262" y="12"/>
                    </a:lnTo>
                    <a:lnTo>
                      <a:pt x="278" y="8"/>
                    </a:lnTo>
                    <a:lnTo>
                      <a:pt x="296" y="4"/>
                    </a:lnTo>
                    <a:lnTo>
                      <a:pt x="314" y="2"/>
                    </a:lnTo>
                    <a:lnTo>
                      <a:pt x="332" y="2"/>
                    </a:lnTo>
                    <a:lnTo>
                      <a:pt x="350" y="0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rgbClr val="F4C0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372"/>
              <p:cNvSpPr>
                <a:spLocks/>
              </p:cNvSpPr>
              <p:nvPr/>
            </p:nvSpPr>
            <p:spPr bwMode="auto">
              <a:xfrm>
                <a:off x="5105400" y="850900"/>
                <a:ext cx="1098550" cy="1117600"/>
              </a:xfrm>
              <a:custGeom>
                <a:avLst/>
                <a:gdLst/>
                <a:ahLst/>
                <a:cxnLst>
                  <a:cxn ang="0">
                    <a:pos x="380" y="2"/>
                  </a:cxn>
                  <a:cxn ang="0">
                    <a:pos x="432" y="12"/>
                  </a:cxn>
                  <a:cxn ang="0">
                    <a:pos x="480" y="28"/>
                  </a:cxn>
                  <a:cxn ang="0">
                    <a:pos x="524" y="50"/>
                  </a:cxn>
                  <a:cxn ang="0">
                    <a:pos x="566" y="80"/>
                  </a:cxn>
                  <a:cxn ang="0">
                    <a:pos x="602" y="116"/>
                  </a:cxn>
                  <a:cxn ang="0">
                    <a:pos x="632" y="154"/>
                  </a:cxn>
                  <a:cxn ang="0">
                    <a:pos x="656" y="200"/>
                  </a:cxn>
                  <a:cxn ang="0">
                    <a:pos x="676" y="248"/>
                  </a:cxn>
                  <a:cxn ang="0">
                    <a:pos x="688" y="298"/>
                  </a:cxn>
                  <a:cxn ang="0">
                    <a:pos x="692" y="352"/>
                  </a:cxn>
                  <a:cxn ang="0">
                    <a:pos x="688" y="406"/>
                  </a:cxn>
                  <a:cxn ang="0">
                    <a:pos x="676" y="456"/>
                  </a:cxn>
                  <a:cxn ang="0">
                    <a:pos x="656" y="504"/>
                  </a:cxn>
                  <a:cxn ang="0">
                    <a:pos x="632" y="548"/>
                  </a:cxn>
                  <a:cxn ang="0">
                    <a:pos x="602" y="588"/>
                  </a:cxn>
                  <a:cxn ang="0">
                    <a:pos x="566" y="622"/>
                  </a:cxn>
                  <a:cxn ang="0">
                    <a:pos x="524" y="652"/>
                  </a:cxn>
                  <a:cxn ang="0">
                    <a:pos x="480" y="676"/>
                  </a:cxn>
                  <a:cxn ang="0">
                    <a:pos x="432" y="692"/>
                  </a:cxn>
                  <a:cxn ang="0">
                    <a:pos x="380" y="702"/>
                  </a:cxn>
                  <a:cxn ang="0">
                    <a:pos x="328" y="702"/>
                  </a:cxn>
                  <a:cxn ang="0">
                    <a:pos x="276" y="696"/>
                  </a:cxn>
                  <a:cxn ang="0">
                    <a:pos x="226" y="682"/>
                  </a:cxn>
                  <a:cxn ang="0">
                    <a:pos x="180" y="660"/>
                  </a:cxn>
                  <a:cxn ang="0">
                    <a:pos x="138" y="634"/>
                  </a:cxn>
                  <a:cxn ang="0">
                    <a:pos x="100" y="600"/>
                  </a:cxn>
                  <a:cxn ang="0">
                    <a:pos x="68" y="562"/>
                  </a:cxn>
                  <a:cxn ang="0">
                    <a:pos x="40" y="520"/>
                  </a:cxn>
                  <a:cxn ang="0">
                    <a:pos x="20" y="472"/>
                  </a:cxn>
                  <a:cxn ang="0">
                    <a:pos x="6" y="422"/>
                  </a:cxn>
                  <a:cxn ang="0">
                    <a:pos x="0" y="370"/>
                  </a:cxn>
                  <a:cxn ang="0">
                    <a:pos x="0" y="316"/>
                  </a:cxn>
                  <a:cxn ang="0">
                    <a:pos x="10" y="264"/>
                  </a:cxn>
                  <a:cxn ang="0">
                    <a:pos x="26" y="214"/>
                  </a:cxn>
                  <a:cxn ang="0">
                    <a:pos x="50" y="170"/>
                  </a:cxn>
                  <a:cxn ang="0">
                    <a:pos x="78" y="128"/>
                  </a:cxn>
                  <a:cxn ang="0">
                    <a:pos x="112" y="92"/>
                  </a:cxn>
                  <a:cxn ang="0">
                    <a:pos x="152" y="60"/>
                  </a:cxn>
                  <a:cxn ang="0">
                    <a:pos x="196" y="34"/>
                  </a:cxn>
                  <a:cxn ang="0">
                    <a:pos x="242" y="16"/>
                  </a:cxn>
                  <a:cxn ang="0">
                    <a:pos x="292" y="4"/>
                  </a:cxn>
                  <a:cxn ang="0">
                    <a:pos x="346" y="0"/>
                  </a:cxn>
                </a:cxnLst>
                <a:rect l="0" t="0" r="r" b="b"/>
                <a:pathLst>
                  <a:path w="692" h="704">
                    <a:moveTo>
                      <a:pt x="346" y="0"/>
                    </a:moveTo>
                    <a:lnTo>
                      <a:pt x="362" y="0"/>
                    </a:lnTo>
                    <a:lnTo>
                      <a:pt x="380" y="2"/>
                    </a:lnTo>
                    <a:lnTo>
                      <a:pt x="398" y="4"/>
                    </a:lnTo>
                    <a:lnTo>
                      <a:pt x="414" y="8"/>
                    </a:lnTo>
                    <a:lnTo>
                      <a:pt x="432" y="12"/>
                    </a:lnTo>
                    <a:lnTo>
                      <a:pt x="448" y="16"/>
                    </a:lnTo>
                    <a:lnTo>
                      <a:pt x="464" y="22"/>
                    </a:lnTo>
                    <a:lnTo>
                      <a:pt x="480" y="28"/>
                    </a:lnTo>
                    <a:lnTo>
                      <a:pt x="496" y="34"/>
                    </a:lnTo>
                    <a:lnTo>
                      <a:pt x="510" y="42"/>
                    </a:lnTo>
                    <a:lnTo>
                      <a:pt x="524" y="50"/>
                    </a:lnTo>
                    <a:lnTo>
                      <a:pt x="538" y="60"/>
                    </a:lnTo>
                    <a:lnTo>
                      <a:pt x="552" y="70"/>
                    </a:lnTo>
                    <a:lnTo>
                      <a:pt x="566" y="80"/>
                    </a:lnTo>
                    <a:lnTo>
                      <a:pt x="578" y="92"/>
                    </a:lnTo>
                    <a:lnTo>
                      <a:pt x="590" y="102"/>
                    </a:lnTo>
                    <a:lnTo>
                      <a:pt x="602" y="116"/>
                    </a:lnTo>
                    <a:lnTo>
                      <a:pt x="612" y="128"/>
                    </a:lnTo>
                    <a:lnTo>
                      <a:pt x="622" y="142"/>
                    </a:lnTo>
                    <a:lnTo>
                      <a:pt x="632" y="154"/>
                    </a:lnTo>
                    <a:lnTo>
                      <a:pt x="640" y="170"/>
                    </a:lnTo>
                    <a:lnTo>
                      <a:pt x="650" y="184"/>
                    </a:lnTo>
                    <a:lnTo>
                      <a:pt x="656" y="200"/>
                    </a:lnTo>
                    <a:lnTo>
                      <a:pt x="664" y="214"/>
                    </a:lnTo>
                    <a:lnTo>
                      <a:pt x="670" y="230"/>
                    </a:lnTo>
                    <a:lnTo>
                      <a:pt x="676" y="248"/>
                    </a:lnTo>
                    <a:lnTo>
                      <a:pt x="680" y="264"/>
                    </a:lnTo>
                    <a:lnTo>
                      <a:pt x="684" y="280"/>
                    </a:lnTo>
                    <a:lnTo>
                      <a:pt x="688" y="298"/>
                    </a:lnTo>
                    <a:lnTo>
                      <a:pt x="690" y="316"/>
                    </a:lnTo>
                    <a:lnTo>
                      <a:pt x="690" y="334"/>
                    </a:lnTo>
                    <a:lnTo>
                      <a:pt x="692" y="352"/>
                    </a:lnTo>
                    <a:lnTo>
                      <a:pt x="690" y="370"/>
                    </a:lnTo>
                    <a:lnTo>
                      <a:pt x="690" y="388"/>
                    </a:lnTo>
                    <a:lnTo>
                      <a:pt x="688" y="406"/>
                    </a:lnTo>
                    <a:lnTo>
                      <a:pt x="684" y="422"/>
                    </a:lnTo>
                    <a:lnTo>
                      <a:pt x="680" y="440"/>
                    </a:lnTo>
                    <a:lnTo>
                      <a:pt x="676" y="456"/>
                    </a:lnTo>
                    <a:lnTo>
                      <a:pt x="670" y="472"/>
                    </a:lnTo>
                    <a:lnTo>
                      <a:pt x="664" y="488"/>
                    </a:lnTo>
                    <a:lnTo>
                      <a:pt x="656" y="504"/>
                    </a:lnTo>
                    <a:lnTo>
                      <a:pt x="650" y="520"/>
                    </a:lnTo>
                    <a:lnTo>
                      <a:pt x="640" y="534"/>
                    </a:lnTo>
                    <a:lnTo>
                      <a:pt x="632" y="548"/>
                    </a:lnTo>
                    <a:lnTo>
                      <a:pt x="622" y="562"/>
                    </a:lnTo>
                    <a:lnTo>
                      <a:pt x="612" y="576"/>
                    </a:lnTo>
                    <a:lnTo>
                      <a:pt x="602" y="588"/>
                    </a:lnTo>
                    <a:lnTo>
                      <a:pt x="590" y="600"/>
                    </a:lnTo>
                    <a:lnTo>
                      <a:pt x="578" y="612"/>
                    </a:lnTo>
                    <a:lnTo>
                      <a:pt x="566" y="622"/>
                    </a:lnTo>
                    <a:lnTo>
                      <a:pt x="552" y="634"/>
                    </a:lnTo>
                    <a:lnTo>
                      <a:pt x="538" y="644"/>
                    </a:lnTo>
                    <a:lnTo>
                      <a:pt x="524" y="652"/>
                    </a:lnTo>
                    <a:lnTo>
                      <a:pt x="510" y="660"/>
                    </a:lnTo>
                    <a:lnTo>
                      <a:pt x="496" y="668"/>
                    </a:lnTo>
                    <a:lnTo>
                      <a:pt x="480" y="676"/>
                    </a:lnTo>
                    <a:lnTo>
                      <a:pt x="464" y="682"/>
                    </a:lnTo>
                    <a:lnTo>
                      <a:pt x="448" y="688"/>
                    </a:lnTo>
                    <a:lnTo>
                      <a:pt x="432" y="692"/>
                    </a:lnTo>
                    <a:lnTo>
                      <a:pt x="414" y="696"/>
                    </a:lnTo>
                    <a:lnTo>
                      <a:pt x="398" y="700"/>
                    </a:lnTo>
                    <a:lnTo>
                      <a:pt x="380" y="702"/>
                    </a:lnTo>
                    <a:lnTo>
                      <a:pt x="362" y="702"/>
                    </a:lnTo>
                    <a:lnTo>
                      <a:pt x="346" y="704"/>
                    </a:lnTo>
                    <a:lnTo>
                      <a:pt x="328" y="702"/>
                    </a:lnTo>
                    <a:lnTo>
                      <a:pt x="310" y="702"/>
                    </a:lnTo>
                    <a:lnTo>
                      <a:pt x="292" y="700"/>
                    </a:lnTo>
                    <a:lnTo>
                      <a:pt x="276" y="696"/>
                    </a:lnTo>
                    <a:lnTo>
                      <a:pt x="258" y="692"/>
                    </a:lnTo>
                    <a:lnTo>
                      <a:pt x="242" y="688"/>
                    </a:lnTo>
                    <a:lnTo>
                      <a:pt x="226" y="682"/>
                    </a:lnTo>
                    <a:lnTo>
                      <a:pt x="210" y="676"/>
                    </a:lnTo>
                    <a:lnTo>
                      <a:pt x="196" y="668"/>
                    </a:lnTo>
                    <a:lnTo>
                      <a:pt x="180" y="660"/>
                    </a:lnTo>
                    <a:lnTo>
                      <a:pt x="166" y="652"/>
                    </a:lnTo>
                    <a:lnTo>
                      <a:pt x="152" y="644"/>
                    </a:lnTo>
                    <a:lnTo>
                      <a:pt x="138" y="634"/>
                    </a:lnTo>
                    <a:lnTo>
                      <a:pt x="124" y="622"/>
                    </a:lnTo>
                    <a:lnTo>
                      <a:pt x="112" y="612"/>
                    </a:lnTo>
                    <a:lnTo>
                      <a:pt x="100" y="600"/>
                    </a:lnTo>
                    <a:lnTo>
                      <a:pt x="88" y="588"/>
                    </a:lnTo>
                    <a:lnTo>
                      <a:pt x="78" y="576"/>
                    </a:lnTo>
                    <a:lnTo>
                      <a:pt x="68" y="562"/>
                    </a:lnTo>
                    <a:lnTo>
                      <a:pt x="58" y="548"/>
                    </a:lnTo>
                    <a:lnTo>
                      <a:pt x="50" y="534"/>
                    </a:lnTo>
                    <a:lnTo>
                      <a:pt x="40" y="520"/>
                    </a:lnTo>
                    <a:lnTo>
                      <a:pt x="34" y="504"/>
                    </a:lnTo>
                    <a:lnTo>
                      <a:pt x="26" y="488"/>
                    </a:lnTo>
                    <a:lnTo>
                      <a:pt x="20" y="472"/>
                    </a:lnTo>
                    <a:lnTo>
                      <a:pt x="14" y="456"/>
                    </a:lnTo>
                    <a:lnTo>
                      <a:pt x="10" y="440"/>
                    </a:lnTo>
                    <a:lnTo>
                      <a:pt x="6" y="422"/>
                    </a:lnTo>
                    <a:lnTo>
                      <a:pt x="4" y="406"/>
                    </a:lnTo>
                    <a:lnTo>
                      <a:pt x="0" y="388"/>
                    </a:lnTo>
                    <a:lnTo>
                      <a:pt x="0" y="370"/>
                    </a:lnTo>
                    <a:lnTo>
                      <a:pt x="0" y="352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4" y="298"/>
                    </a:lnTo>
                    <a:lnTo>
                      <a:pt x="6" y="280"/>
                    </a:lnTo>
                    <a:lnTo>
                      <a:pt x="10" y="264"/>
                    </a:lnTo>
                    <a:lnTo>
                      <a:pt x="14" y="248"/>
                    </a:lnTo>
                    <a:lnTo>
                      <a:pt x="20" y="230"/>
                    </a:lnTo>
                    <a:lnTo>
                      <a:pt x="26" y="214"/>
                    </a:lnTo>
                    <a:lnTo>
                      <a:pt x="34" y="200"/>
                    </a:lnTo>
                    <a:lnTo>
                      <a:pt x="40" y="184"/>
                    </a:lnTo>
                    <a:lnTo>
                      <a:pt x="50" y="170"/>
                    </a:lnTo>
                    <a:lnTo>
                      <a:pt x="58" y="154"/>
                    </a:lnTo>
                    <a:lnTo>
                      <a:pt x="68" y="142"/>
                    </a:lnTo>
                    <a:lnTo>
                      <a:pt x="78" y="128"/>
                    </a:lnTo>
                    <a:lnTo>
                      <a:pt x="88" y="116"/>
                    </a:lnTo>
                    <a:lnTo>
                      <a:pt x="100" y="102"/>
                    </a:lnTo>
                    <a:lnTo>
                      <a:pt x="112" y="92"/>
                    </a:lnTo>
                    <a:lnTo>
                      <a:pt x="124" y="80"/>
                    </a:lnTo>
                    <a:lnTo>
                      <a:pt x="138" y="70"/>
                    </a:lnTo>
                    <a:lnTo>
                      <a:pt x="152" y="60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6" y="34"/>
                    </a:lnTo>
                    <a:lnTo>
                      <a:pt x="210" y="28"/>
                    </a:lnTo>
                    <a:lnTo>
                      <a:pt x="226" y="22"/>
                    </a:lnTo>
                    <a:lnTo>
                      <a:pt x="242" y="16"/>
                    </a:lnTo>
                    <a:lnTo>
                      <a:pt x="258" y="12"/>
                    </a:lnTo>
                    <a:lnTo>
                      <a:pt x="276" y="8"/>
                    </a:lnTo>
                    <a:lnTo>
                      <a:pt x="292" y="4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46" y="0"/>
                    </a:ln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5C2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373"/>
              <p:cNvSpPr>
                <a:spLocks/>
              </p:cNvSpPr>
              <p:nvPr/>
            </p:nvSpPr>
            <p:spPr bwMode="auto">
              <a:xfrm>
                <a:off x="5108575" y="857250"/>
                <a:ext cx="1089025" cy="1104900"/>
              </a:xfrm>
              <a:custGeom>
                <a:avLst/>
                <a:gdLst/>
                <a:ahLst/>
                <a:cxnLst>
                  <a:cxn ang="0">
                    <a:pos x="378" y="0"/>
                  </a:cxn>
                  <a:cxn ang="0">
                    <a:pos x="428" y="10"/>
                  </a:cxn>
                  <a:cxn ang="0">
                    <a:pos x="476" y="26"/>
                  </a:cxn>
                  <a:cxn ang="0">
                    <a:pos x="520" y="50"/>
                  </a:cxn>
                  <a:cxn ang="0">
                    <a:pos x="562" y="78"/>
                  </a:cxn>
                  <a:cxn ang="0">
                    <a:pos x="596" y="114"/>
                  </a:cxn>
                  <a:cxn ang="0">
                    <a:pos x="628" y="152"/>
                  </a:cxn>
                  <a:cxn ang="0">
                    <a:pos x="652" y="196"/>
                  </a:cxn>
                  <a:cxn ang="0">
                    <a:pos x="670" y="244"/>
                  </a:cxn>
                  <a:cxn ang="0">
                    <a:pos x="682" y="294"/>
                  </a:cxn>
                  <a:cxn ang="0">
                    <a:pos x="686" y="348"/>
                  </a:cxn>
                  <a:cxn ang="0">
                    <a:pos x="682" y="400"/>
                  </a:cxn>
                  <a:cxn ang="0">
                    <a:pos x="670" y="452"/>
                  </a:cxn>
                  <a:cxn ang="0">
                    <a:pos x="652" y="498"/>
                  </a:cxn>
                  <a:cxn ang="0">
                    <a:pos x="628" y="542"/>
                  </a:cxn>
                  <a:cxn ang="0">
                    <a:pos x="596" y="582"/>
                  </a:cxn>
                  <a:cxn ang="0">
                    <a:pos x="562" y="616"/>
                  </a:cxn>
                  <a:cxn ang="0">
                    <a:pos x="520" y="646"/>
                  </a:cxn>
                  <a:cxn ang="0">
                    <a:pos x="476" y="668"/>
                  </a:cxn>
                  <a:cxn ang="0">
                    <a:pos x="428" y="686"/>
                  </a:cxn>
                  <a:cxn ang="0">
                    <a:pos x="378" y="694"/>
                  </a:cxn>
                  <a:cxn ang="0">
                    <a:pos x="326" y="696"/>
                  </a:cxn>
                  <a:cxn ang="0">
                    <a:pos x="274" y="688"/>
                  </a:cxn>
                  <a:cxn ang="0">
                    <a:pos x="226" y="674"/>
                  </a:cxn>
                  <a:cxn ang="0">
                    <a:pos x="180" y="654"/>
                  </a:cxn>
                  <a:cxn ang="0">
                    <a:pos x="138" y="626"/>
                  </a:cxn>
                  <a:cxn ang="0">
                    <a:pos x="100" y="594"/>
                  </a:cxn>
                  <a:cxn ang="0">
                    <a:pos x="68" y="556"/>
                  </a:cxn>
                  <a:cxn ang="0">
                    <a:pos x="42" y="514"/>
                  </a:cxn>
                  <a:cxn ang="0">
                    <a:pos x="20" y="468"/>
                  </a:cxn>
                  <a:cxn ang="0">
                    <a:pos x="8" y="418"/>
                  </a:cxn>
                  <a:cxn ang="0">
                    <a:pos x="0" y="366"/>
                  </a:cxn>
                  <a:cxn ang="0">
                    <a:pos x="2" y="312"/>
                  </a:cxn>
                  <a:cxn ang="0">
                    <a:pos x="10" y="260"/>
                  </a:cxn>
                  <a:cxn ang="0">
                    <a:pos x="28" y="212"/>
                  </a:cxn>
                  <a:cxn ang="0">
                    <a:pos x="50" y="166"/>
                  </a:cxn>
                  <a:cxn ang="0">
                    <a:pos x="78" y="126"/>
                  </a:cxn>
                  <a:cxn ang="0">
                    <a:pos x="112" y="90"/>
                  </a:cxn>
                  <a:cxn ang="0">
                    <a:pos x="152" y="58"/>
                  </a:cxn>
                  <a:cxn ang="0">
                    <a:pos x="194" y="34"/>
                  </a:cxn>
                  <a:cxn ang="0">
                    <a:pos x="242" y="14"/>
                  </a:cxn>
                  <a:cxn ang="0">
                    <a:pos x="290" y="4"/>
                  </a:cxn>
                  <a:cxn ang="0">
                    <a:pos x="344" y="0"/>
                  </a:cxn>
                </a:cxnLst>
                <a:rect l="0" t="0" r="r" b="b"/>
                <a:pathLst>
                  <a:path w="686" h="696">
                    <a:moveTo>
                      <a:pt x="344" y="0"/>
                    </a:moveTo>
                    <a:lnTo>
                      <a:pt x="360" y="0"/>
                    </a:lnTo>
                    <a:lnTo>
                      <a:pt x="378" y="0"/>
                    </a:lnTo>
                    <a:lnTo>
                      <a:pt x="396" y="4"/>
                    </a:lnTo>
                    <a:lnTo>
                      <a:pt x="412" y="6"/>
                    </a:lnTo>
                    <a:lnTo>
                      <a:pt x="428" y="10"/>
                    </a:lnTo>
                    <a:lnTo>
                      <a:pt x="444" y="14"/>
                    </a:lnTo>
                    <a:lnTo>
                      <a:pt x="460" y="20"/>
                    </a:lnTo>
                    <a:lnTo>
                      <a:pt x="476" y="26"/>
                    </a:lnTo>
                    <a:lnTo>
                      <a:pt x="492" y="34"/>
                    </a:lnTo>
                    <a:lnTo>
                      <a:pt x="506" y="42"/>
                    </a:lnTo>
                    <a:lnTo>
                      <a:pt x="520" y="50"/>
                    </a:lnTo>
                    <a:lnTo>
                      <a:pt x="534" y="58"/>
                    </a:lnTo>
                    <a:lnTo>
                      <a:pt x="548" y="68"/>
                    </a:lnTo>
                    <a:lnTo>
                      <a:pt x="562" y="78"/>
                    </a:lnTo>
                    <a:lnTo>
                      <a:pt x="574" y="90"/>
                    </a:lnTo>
                    <a:lnTo>
                      <a:pt x="586" y="102"/>
                    </a:lnTo>
                    <a:lnTo>
                      <a:pt x="596" y="114"/>
                    </a:lnTo>
                    <a:lnTo>
                      <a:pt x="608" y="126"/>
                    </a:lnTo>
                    <a:lnTo>
                      <a:pt x="618" y="140"/>
                    </a:lnTo>
                    <a:lnTo>
                      <a:pt x="628" y="152"/>
                    </a:lnTo>
                    <a:lnTo>
                      <a:pt x="636" y="166"/>
                    </a:lnTo>
                    <a:lnTo>
                      <a:pt x="644" y="182"/>
                    </a:lnTo>
                    <a:lnTo>
                      <a:pt x="652" y="196"/>
                    </a:lnTo>
                    <a:lnTo>
                      <a:pt x="658" y="212"/>
                    </a:lnTo>
                    <a:lnTo>
                      <a:pt x="666" y="228"/>
                    </a:lnTo>
                    <a:lnTo>
                      <a:pt x="670" y="244"/>
                    </a:lnTo>
                    <a:lnTo>
                      <a:pt x="676" y="260"/>
                    </a:lnTo>
                    <a:lnTo>
                      <a:pt x="678" y="278"/>
                    </a:lnTo>
                    <a:lnTo>
                      <a:pt x="682" y="294"/>
                    </a:lnTo>
                    <a:lnTo>
                      <a:pt x="684" y="312"/>
                    </a:lnTo>
                    <a:lnTo>
                      <a:pt x="686" y="330"/>
                    </a:lnTo>
                    <a:lnTo>
                      <a:pt x="686" y="348"/>
                    </a:lnTo>
                    <a:lnTo>
                      <a:pt x="686" y="366"/>
                    </a:lnTo>
                    <a:lnTo>
                      <a:pt x="684" y="384"/>
                    </a:lnTo>
                    <a:lnTo>
                      <a:pt x="682" y="400"/>
                    </a:lnTo>
                    <a:lnTo>
                      <a:pt x="678" y="418"/>
                    </a:lnTo>
                    <a:lnTo>
                      <a:pt x="676" y="434"/>
                    </a:lnTo>
                    <a:lnTo>
                      <a:pt x="670" y="452"/>
                    </a:lnTo>
                    <a:lnTo>
                      <a:pt x="666" y="468"/>
                    </a:lnTo>
                    <a:lnTo>
                      <a:pt x="658" y="484"/>
                    </a:lnTo>
                    <a:lnTo>
                      <a:pt x="652" y="498"/>
                    </a:lnTo>
                    <a:lnTo>
                      <a:pt x="644" y="514"/>
                    </a:lnTo>
                    <a:lnTo>
                      <a:pt x="636" y="528"/>
                    </a:lnTo>
                    <a:lnTo>
                      <a:pt x="628" y="542"/>
                    </a:lnTo>
                    <a:lnTo>
                      <a:pt x="618" y="556"/>
                    </a:lnTo>
                    <a:lnTo>
                      <a:pt x="608" y="570"/>
                    </a:lnTo>
                    <a:lnTo>
                      <a:pt x="596" y="582"/>
                    </a:lnTo>
                    <a:lnTo>
                      <a:pt x="586" y="594"/>
                    </a:lnTo>
                    <a:lnTo>
                      <a:pt x="574" y="606"/>
                    </a:lnTo>
                    <a:lnTo>
                      <a:pt x="562" y="616"/>
                    </a:lnTo>
                    <a:lnTo>
                      <a:pt x="548" y="626"/>
                    </a:lnTo>
                    <a:lnTo>
                      <a:pt x="534" y="636"/>
                    </a:lnTo>
                    <a:lnTo>
                      <a:pt x="520" y="646"/>
                    </a:lnTo>
                    <a:lnTo>
                      <a:pt x="506" y="654"/>
                    </a:lnTo>
                    <a:lnTo>
                      <a:pt x="492" y="662"/>
                    </a:lnTo>
                    <a:lnTo>
                      <a:pt x="476" y="668"/>
                    </a:lnTo>
                    <a:lnTo>
                      <a:pt x="460" y="674"/>
                    </a:lnTo>
                    <a:lnTo>
                      <a:pt x="444" y="680"/>
                    </a:lnTo>
                    <a:lnTo>
                      <a:pt x="428" y="686"/>
                    </a:lnTo>
                    <a:lnTo>
                      <a:pt x="412" y="688"/>
                    </a:lnTo>
                    <a:lnTo>
                      <a:pt x="396" y="692"/>
                    </a:lnTo>
                    <a:lnTo>
                      <a:pt x="378" y="694"/>
                    </a:lnTo>
                    <a:lnTo>
                      <a:pt x="360" y="696"/>
                    </a:lnTo>
                    <a:lnTo>
                      <a:pt x="344" y="696"/>
                    </a:lnTo>
                    <a:lnTo>
                      <a:pt x="326" y="696"/>
                    </a:lnTo>
                    <a:lnTo>
                      <a:pt x="308" y="694"/>
                    </a:lnTo>
                    <a:lnTo>
                      <a:pt x="290" y="692"/>
                    </a:lnTo>
                    <a:lnTo>
                      <a:pt x="274" y="688"/>
                    </a:lnTo>
                    <a:lnTo>
                      <a:pt x="258" y="686"/>
                    </a:lnTo>
                    <a:lnTo>
                      <a:pt x="242" y="680"/>
                    </a:lnTo>
                    <a:lnTo>
                      <a:pt x="226" y="674"/>
                    </a:lnTo>
                    <a:lnTo>
                      <a:pt x="210" y="668"/>
                    </a:lnTo>
                    <a:lnTo>
                      <a:pt x="194" y="662"/>
                    </a:lnTo>
                    <a:lnTo>
                      <a:pt x="180" y="654"/>
                    </a:lnTo>
                    <a:lnTo>
                      <a:pt x="166" y="646"/>
                    </a:lnTo>
                    <a:lnTo>
                      <a:pt x="152" y="636"/>
                    </a:lnTo>
                    <a:lnTo>
                      <a:pt x="138" y="626"/>
                    </a:lnTo>
                    <a:lnTo>
                      <a:pt x="124" y="616"/>
                    </a:lnTo>
                    <a:lnTo>
                      <a:pt x="112" y="606"/>
                    </a:lnTo>
                    <a:lnTo>
                      <a:pt x="100" y="594"/>
                    </a:lnTo>
                    <a:lnTo>
                      <a:pt x="90" y="582"/>
                    </a:lnTo>
                    <a:lnTo>
                      <a:pt x="78" y="570"/>
                    </a:lnTo>
                    <a:lnTo>
                      <a:pt x="68" y="556"/>
                    </a:lnTo>
                    <a:lnTo>
                      <a:pt x="58" y="542"/>
                    </a:lnTo>
                    <a:lnTo>
                      <a:pt x="50" y="528"/>
                    </a:lnTo>
                    <a:lnTo>
                      <a:pt x="42" y="514"/>
                    </a:lnTo>
                    <a:lnTo>
                      <a:pt x="34" y="498"/>
                    </a:lnTo>
                    <a:lnTo>
                      <a:pt x="28" y="484"/>
                    </a:lnTo>
                    <a:lnTo>
                      <a:pt x="20" y="468"/>
                    </a:lnTo>
                    <a:lnTo>
                      <a:pt x="16" y="452"/>
                    </a:lnTo>
                    <a:lnTo>
                      <a:pt x="10" y="434"/>
                    </a:lnTo>
                    <a:lnTo>
                      <a:pt x="8" y="418"/>
                    </a:lnTo>
                    <a:lnTo>
                      <a:pt x="4" y="400"/>
                    </a:lnTo>
                    <a:lnTo>
                      <a:pt x="2" y="384"/>
                    </a:lnTo>
                    <a:lnTo>
                      <a:pt x="0" y="366"/>
                    </a:lnTo>
                    <a:lnTo>
                      <a:pt x="0" y="348"/>
                    </a:lnTo>
                    <a:lnTo>
                      <a:pt x="0" y="330"/>
                    </a:lnTo>
                    <a:lnTo>
                      <a:pt x="2" y="312"/>
                    </a:lnTo>
                    <a:lnTo>
                      <a:pt x="4" y="294"/>
                    </a:lnTo>
                    <a:lnTo>
                      <a:pt x="8" y="278"/>
                    </a:lnTo>
                    <a:lnTo>
                      <a:pt x="10" y="260"/>
                    </a:lnTo>
                    <a:lnTo>
                      <a:pt x="16" y="244"/>
                    </a:lnTo>
                    <a:lnTo>
                      <a:pt x="20" y="228"/>
                    </a:lnTo>
                    <a:lnTo>
                      <a:pt x="28" y="212"/>
                    </a:lnTo>
                    <a:lnTo>
                      <a:pt x="34" y="196"/>
                    </a:lnTo>
                    <a:lnTo>
                      <a:pt x="42" y="182"/>
                    </a:lnTo>
                    <a:lnTo>
                      <a:pt x="50" y="166"/>
                    </a:lnTo>
                    <a:lnTo>
                      <a:pt x="58" y="152"/>
                    </a:lnTo>
                    <a:lnTo>
                      <a:pt x="68" y="140"/>
                    </a:lnTo>
                    <a:lnTo>
                      <a:pt x="78" y="126"/>
                    </a:lnTo>
                    <a:lnTo>
                      <a:pt x="90" y="114"/>
                    </a:lnTo>
                    <a:lnTo>
                      <a:pt x="100" y="102"/>
                    </a:lnTo>
                    <a:lnTo>
                      <a:pt x="112" y="90"/>
                    </a:lnTo>
                    <a:lnTo>
                      <a:pt x="124" y="78"/>
                    </a:lnTo>
                    <a:lnTo>
                      <a:pt x="138" y="68"/>
                    </a:lnTo>
                    <a:lnTo>
                      <a:pt x="152" y="58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4" y="34"/>
                    </a:lnTo>
                    <a:lnTo>
                      <a:pt x="210" y="26"/>
                    </a:lnTo>
                    <a:lnTo>
                      <a:pt x="226" y="20"/>
                    </a:lnTo>
                    <a:lnTo>
                      <a:pt x="242" y="14"/>
                    </a:lnTo>
                    <a:lnTo>
                      <a:pt x="258" y="10"/>
                    </a:lnTo>
                    <a:lnTo>
                      <a:pt x="274" y="6"/>
                    </a:lnTo>
                    <a:lnTo>
                      <a:pt x="290" y="4"/>
                    </a:lnTo>
                    <a:lnTo>
                      <a:pt x="308" y="0"/>
                    </a:lnTo>
                    <a:lnTo>
                      <a:pt x="326" y="0"/>
                    </a:lnTo>
                    <a:lnTo>
                      <a:pt x="344" y="0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F3C3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74"/>
              <p:cNvSpPr>
                <a:spLocks/>
              </p:cNvSpPr>
              <p:nvPr/>
            </p:nvSpPr>
            <p:spPr bwMode="auto">
              <a:xfrm>
                <a:off x="5114925" y="860425"/>
                <a:ext cx="1076325" cy="1095375"/>
              </a:xfrm>
              <a:custGeom>
                <a:avLst/>
                <a:gdLst/>
                <a:ahLst/>
                <a:cxnLst>
                  <a:cxn ang="0">
                    <a:pos x="374" y="2"/>
                  </a:cxn>
                  <a:cxn ang="0">
                    <a:pos x="424" y="12"/>
                  </a:cxn>
                  <a:cxn ang="0">
                    <a:pos x="472" y="28"/>
                  </a:cxn>
                  <a:cxn ang="0">
                    <a:pos x="516" y="50"/>
                  </a:cxn>
                  <a:cxn ang="0">
                    <a:pos x="556" y="80"/>
                  </a:cxn>
                  <a:cxn ang="0">
                    <a:pos x="590" y="114"/>
                  </a:cxn>
                  <a:cxn ang="0">
                    <a:pos x="620" y="152"/>
                  </a:cxn>
                  <a:cxn ang="0">
                    <a:pos x="646" y="196"/>
                  </a:cxn>
                  <a:cxn ang="0">
                    <a:pos x="664" y="242"/>
                  </a:cxn>
                  <a:cxn ang="0">
                    <a:pos x="674" y="292"/>
                  </a:cxn>
                  <a:cxn ang="0">
                    <a:pos x="678" y="346"/>
                  </a:cxn>
                  <a:cxn ang="0">
                    <a:pos x="674" y="398"/>
                  </a:cxn>
                  <a:cxn ang="0">
                    <a:pos x="664" y="448"/>
                  </a:cxn>
                  <a:cxn ang="0">
                    <a:pos x="646" y="496"/>
                  </a:cxn>
                  <a:cxn ang="0">
                    <a:pos x="620" y="538"/>
                  </a:cxn>
                  <a:cxn ang="0">
                    <a:pos x="590" y="578"/>
                  </a:cxn>
                  <a:cxn ang="0">
                    <a:pos x="556" y="612"/>
                  </a:cxn>
                  <a:cxn ang="0">
                    <a:pos x="516" y="640"/>
                  </a:cxn>
                  <a:cxn ang="0">
                    <a:pos x="472" y="664"/>
                  </a:cxn>
                  <a:cxn ang="0">
                    <a:pos x="424" y="680"/>
                  </a:cxn>
                  <a:cxn ang="0">
                    <a:pos x="374" y="690"/>
                  </a:cxn>
                  <a:cxn ang="0">
                    <a:pos x="322" y="690"/>
                  </a:cxn>
                  <a:cxn ang="0">
                    <a:pos x="270" y="684"/>
                  </a:cxn>
                  <a:cxn ang="0">
                    <a:pos x="222" y="670"/>
                  </a:cxn>
                  <a:cxn ang="0">
                    <a:pos x="178" y="650"/>
                  </a:cxn>
                  <a:cxn ang="0">
                    <a:pos x="136" y="622"/>
                  </a:cxn>
                  <a:cxn ang="0">
                    <a:pos x="98" y="590"/>
                  </a:cxn>
                  <a:cxn ang="0">
                    <a:pos x="66" y="552"/>
                  </a:cxn>
                  <a:cxn ang="0">
                    <a:pos x="40" y="510"/>
                  </a:cxn>
                  <a:cxn ang="0">
                    <a:pos x="20" y="464"/>
                  </a:cxn>
                  <a:cxn ang="0">
                    <a:pos x="6" y="416"/>
                  </a:cxn>
                  <a:cxn ang="0">
                    <a:pos x="0" y="364"/>
                  </a:cxn>
                  <a:cxn ang="0">
                    <a:pos x="0" y="310"/>
                  </a:cxn>
                  <a:cxn ang="0">
                    <a:pos x="10" y="260"/>
                  </a:cxn>
                  <a:cxn ang="0">
                    <a:pos x="26" y="212"/>
                  </a:cxn>
                  <a:cxn ang="0">
                    <a:pos x="48" y="166"/>
                  </a:cxn>
                  <a:cxn ang="0">
                    <a:pos x="76" y="126"/>
                  </a:cxn>
                  <a:cxn ang="0">
                    <a:pos x="110" y="90"/>
                  </a:cxn>
                  <a:cxn ang="0">
                    <a:pos x="150" y="60"/>
                  </a:cxn>
                  <a:cxn ang="0">
                    <a:pos x="192" y="34"/>
                  </a:cxn>
                  <a:cxn ang="0">
                    <a:pos x="238" y="16"/>
                  </a:cxn>
                  <a:cxn ang="0">
                    <a:pos x="288" y="4"/>
                  </a:cxn>
                  <a:cxn ang="0">
                    <a:pos x="340" y="0"/>
                  </a:cxn>
                </a:cxnLst>
                <a:rect l="0" t="0" r="r" b="b"/>
                <a:pathLst>
                  <a:path w="678" h="690">
                    <a:moveTo>
                      <a:pt x="340" y="0"/>
                    </a:moveTo>
                    <a:lnTo>
                      <a:pt x="356" y="0"/>
                    </a:lnTo>
                    <a:lnTo>
                      <a:pt x="374" y="2"/>
                    </a:lnTo>
                    <a:lnTo>
                      <a:pt x="390" y="4"/>
                    </a:lnTo>
                    <a:lnTo>
                      <a:pt x="408" y="8"/>
                    </a:lnTo>
                    <a:lnTo>
                      <a:pt x="424" y="12"/>
                    </a:lnTo>
                    <a:lnTo>
                      <a:pt x="440" y="16"/>
                    </a:lnTo>
                    <a:lnTo>
                      <a:pt x="456" y="22"/>
                    </a:lnTo>
                    <a:lnTo>
                      <a:pt x="472" y="28"/>
                    </a:lnTo>
                    <a:lnTo>
                      <a:pt x="486" y="34"/>
                    </a:lnTo>
                    <a:lnTo>
                      <a:pt x="500" y="42"/>
                    </a:lnTo>
                    <a:lnTo>
                      <a:pt x="516" y="50"/>
                    </a:lnTo>
                    <a:lnTo>
                      <a:pt x="528" y="60"/>
                    </a:lnTo>
                    <a:lnTo>
                      <a:pt x="542" y="68"/>
                    </a:lnTo>
                    <a:lnTo>
                      <a:pt x="556" y="80"/>
                    </a:lnTo>
                    <a:lnTo>
                      <a:pt x="568" y="90"/>
                    </a:lnTo>
                    <a:lnTo>
                      <a:pt x="580" y="102"/>
                    </a:lnTo>
                    <a:lnTo>
                      <a:pt x="590" y="114"/>
                    </a:lnTo>
                    <a:lnTo>
                      <a:pt x="602" y="126"/>
                    </a:lnTo>
                    <a:lnTo>
                      <a:pt x="612" y="138"/>
                    </a:lnTo>
                    <a:lnTo>
                      <a:pt x="620" y="152"/>
                    </a:lnTo>
                    <a:lnTo>
                      <a:pt x="630" y="166"/>
                    </a:lnTo>
                    <a:lnTo>
                      <a:pt x="638" y="182"/>
                    </a:lnTo>
                    <a:lnTo>
                      <a:pt x="646" y="196"/>
                    </a:lnTo>
                    <a:lnTo>
                      <a:pt x="652" y="212"/>
                    </a:lnTo>
                    <a:lnTo>
                      <a:pt x="658" y="226"/>
                    </a:lnTo>
                    <a:lnTo>
                      <a:pt x="664" y="242"/>
                    </a:lnTo>
                    <a:lnTo>
                      <a:pt x="668" y="260"/>
                    </a:lnTo>
                    <a:lnTo>
                      <a:pt x="672" y="276"/>
                    </a:lnTo>
                    <a:lnTo>
                      <a:pt x="674" y="292"/>
                    </a:lnTo>
                    <a:lnTo>
                      <a:pt x="678" y="310"/>
                    </a:lnTo>
                    <a:lnTo>
                      <a:pt x="678" y="328"/>
                    </a:lnTo>
                    <a:lnTo>
                      <a:pt x="678" y="346"/>
                    </a:lnTo>
                    <a:lnTo>
                      <a:pt x="678" y="364"/>
                    </a:lnTo>
                    <a:lnTo>
                      <a:pt x="678" y="380"/>
                    </a:lnTo>
                    <a:lnTo>
                      <a:pt x="674" y="398"/>
                    </a:lnTo>
                    <a:lnTo>
                      <a:pt x="672" y="416"/>
                    </a:lnTo>
                    <a:lnTo>
                      <a:pt x="668" y="432"/>
                    </a:lnTo>
                    <a:lnTo>
                      <a:pt x="664" y="448"/>
                    </a:lnTo>
                    <a:lnTo>
                      <a:pt x="658" y="464"/>
                    </a:lnTo>
                    <a:lnTo>
                      <a:pt x="652" y="480"/>
                    </a:lnTo>
                    <a:lnTo>
                      <a:pt x="646" y="496"/>
                    </a:lnTo>
                    <a:lnTo>
                      <a:pt x="638" y="510"/>
                    </a:lnTo>
                    <a:lnTo>
                      <a:pt x="630" y="524"/>
                    </a:lnTo>
                    <a:lnTo>
                      <a:pt x="620" y="538"/>
                    </a:lnTo>
                    <a:lnTo>
                      <a:pt x="612" y="552"/>
                    </a:lnTo>
                    <a:lnTo>
                      <a:pt x="602" y="566"/>
                    </a:lnTo>
                    <a:lnTo>
                      <a:pt x="590" y="578"/>
                    </a:lnTo>
                    <a:lnTo>
                      <a:pt x="580" y="590"/>
                    </a:lnTo>
                    <a:lnTo>
                      <a:pt x="568" y="602"/>
                    </a:lnTo>
                    <a:lnTo>
                      <a:pt x="556" y="612"/>
                    </a:lnTo>
                    <a:lnTo>
                      <a:pt x="542" y="622"/>
                    </a:lnTo>
                    <a:lnTo>
                      <a:pt x="528" y="632"/>
                    </a:lnTo>
                    <a:lnTo>
                      <a:pt x="516" y="640"/>
                    </a:lnTo>
                    <a:lnTo>
                      <a:pt x="500" y="650"/>
                    </a:lnTo>
                    <a:lnTo>
                      <a:pt x="486" y="656"/>
                    </a:lnTo>
                    <a:lnTo>
                      <a:pt x="472" y="664"/>
                    </a:lnTo>
                    <a:lnTo>
                      <a:pt x="456" y="670"/>
                    </a:lnTo>
                    <a:lnTo>
                      <a:pt x="440" y="676"/>
                    </a:lnTo>
                    <a:lnTo>
                      <a:pt x="424" y="680"/>
                    </a:lnTo>
                    <a:lnTo>
                      <a:pt x="408" y="684"/>
                    </a:lnTo>
                    <a:lnTo>
                      <a:pt x="390" y="686"/>
                    </a:lnTo>
                    <a:lnTo>
                      <a:pt x="374" y="690"/>
                    </a:lnTo>
                    <a:lnTo>
                      <a:pt x="356" y="690"/>
                    </a:lnTo>
                    <a:lnTo>
                      <a:pt x="340" y="690"/>
                    </a:lnTo>
                    <a:lnTo>
                      <a:pt x="322" y="690"/>
                    </a:lnTo>
                    <a:lnTo>
                      <a:pt x="304" y="690"/>
                    </a:lnTo>
                    <a:lnTo>
                      <a:pt x="288" y="686"/>
                    </a:lnTo>
                    <a:lnTo>
                      <a:pt x="270" y="684"/>
                    </a:lnTo>
                    <a:lnTo>
                      <a:pt x="254" y="680"/>
                    </a:lnTo>
                    <a:lnTo>
                      <a:pt x="238" y="676"/>
                    </a:lnTo>
                    <a:lnTo>
                      <a:pt x="222" y="670"/>
                    </a:lnTo>
                    <a:lnTo>
                      <a:pt x="206" y="664"/>
                    </a:lnTo>
                    <a:lnTo>
                      <a:pt x="192" y="656"/>
                    </a:lnTo>
                    <a:lnTo>
                      <a:pt x="178" y="650"/>
                    </a:lnTo>
                    <a:lnTo>
                      <a:pt x="162" y="640"/>
                    </a:lnTo>
                    <a:lnTo>
                      <a:pt x="150" y="632"/>
                    </a:lnTo>
                    <a:lnTo>
                      <a:pt x="136" y="622"/>
                    </a:lnTo>
                    <a:lnTo>
                      <a:pt x="122" y="612"/>
                    </a:lnTo>
                    <a:lnTo>
                      <a:pt x="110" y="602"/>
                    </a:lnTo>
                    <a:lnTo>
                      <a:pt x="98" y="590"/>
                    </a:lnTo>
                    <a:lnTo>
                      <a:pt x="88" y="578"/>
                    </a:lnTo>
                    <a:lnTo>
                      <a:pt x="76" y="566"/>
                    </a:lnTo>
                    <a:lnTo>
                      <a:pt x="66" y="552"/>
                    </a:lnTo>
                    <a:lnTo>
                      <a:pt x="58" y="538"/>
                    </a:lnTo>
                    <a:lnTo>
                      <a:pt x="48" y="524"/>
                    </a:lnTo>
                    <a:lnTo>
                      <a:pt x="40" y="510"/>
                    </a:lnTo>
                    <a:lnTo>
                      <a:pt x="32" y="496"/>
                    </a:lnTo>
                    <a:lnTo>
                      <a:pt x="26" y="480"/>
                    </a:lnTo>
                    <a:lnTo>
                      <a:pt x="20" y="464"/>
                    </a:lnTo>
                    <a:lnTo>
                      <a:pt x="14" y="448"/>
                    </a:lnTo>
                    <a:lnTo>
                      <a:pt x="10" y="432"/>
                    </a:lnTo>
                    <a:lnTo>
                      <a:pt x="6" y="416"/>
                    </a:lnTo>
                    <a:lnTo>
                      <a:pt x="4" y="398"/>
                    </a:lnTo>
                    <a:lnTo>
                      <a:pt x="0" y="380"/>
                    </a:lnTo>
                    <a:lnTo>
                      <a:pt x="0" y="364"/>
                    </a:lnTo>
                    <a:lnTo>
                      <a:pt x="0" y="346"/>
                    </a:lnTo>
                    <a:lnTo>
                      <a:pt x="0" y="328"/>
                    </a:lnTo>
                    <a:lnTo>
                      <a:pt x="0" y="310"/>
                    </a:lnTo>
                    <a:lnTo>
                      <a:pt x="4" y="292"/>
                    </a:lnTo>
                    <a:lnTo>
                      <a:pt x="6" y="276"/>
                    </a:lnTo>
                    <a:lnTo>
                      <a:pt x="10" y="260"/>
                    </a:lnTo>
                    <a:lnTo>
                      <a:pt x="14" y="242"/>
                    </a:lnTo>
                    <a:lnTo>
                      <a:pt x="20" y="226"/>
                    </a:lnTo>
                    <a:lnTo>
                      <a:pt x="26" y="212"/>
                    </a:lnTo>
                    <a:lnTo>
                      <a:pt x="32" y="196"/>
                    </a:lnTo>
                    <a:lnTo>
                      <a:pt x="40" y="182"/>
                    </a:lnTo>
                    <a:lnTo>
                      <a:pt x="48" y="166"/>
                    </a:lnTo>
                    <a:lnTo>
                      <a:pt x="58" y="152"/>
                    </a:lnTo>
                    <a:lnTo>
                      <a:pt x="66" y="138"/>
                    </a:lnTo>
                    <a:lnTo>
                      <a:pt x="76" y="126"/>
                    </a:lnTo>
                    <a:lnTo>
                      <a:pt x="88" y="114"/>
                    </a:lnTo>
                    <a:lnTo>
                      <a:pt x="98" y="102"/>
                    </a:lnTo>
                    <a:lnTo>
                      <a:pt x="110" y="90"/>
                    </a:lnTo>
                    <a:lnTo>
                      <a:pt x="122" y="80"/>
                    </a:lnTo>
                    <a:lnTo>
                      <a:pt x="136" y="68"/>
                    </a:lnTo>
                    <a:lnTo>
                      <a:pt x="150" y="60"/>
                    </a:lnTo>
                    <a:lnTo>
                      <a:pt x="162" y="50"/>
                    </a:lnTo>
                    <a:lnTo>
                      <a:pt x="178" y="42"/>
                    </a:lnTo>
                    <a:lnTo>
                      <a:pt x="192" y="34"/>
                    </a:lnTo>
                    <a:lnTo>
                      <a:pt x="206" y="28"/>
                    </a:lnTo>
                    <a:lnTo>
                      <a:pt x="222" y="22"/>
                    </a:lnTo>
                    <a:lnTo>
                      <a:pt x="238" y="16"/>
                    </a:lnTo>
                    <a:lnTo>
                      <a:pt x="254" y="12"/>
                    </a:lnTo>
                    <a:lnTo>
                      <a:pt x="270" y="8"/>
                    </a:lnTo>
                    <a:lnTo>
                      <a:pt x="288" y="4"/>
                    </a:lnTo>
                    <a:lnTo>
                      <a:pt x="304" y="2"/>
                    </a:lnTo>
                    <a:lnTo>
                      <a:pt x="322" y="0"/>
                    </a:lnTo>
                    <a:lnTo>
                      <a:pt x="340" y="0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rgbClr val="F5C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75"/>
              <p:cNvSpPr>
                <a:spLocks/>
              </p:cNvSpPr>
              <p:nvPr/>
            </p:nvSpPr>
            <p:spPr bwMode="auto">
              <a:xfrm>
                <a:off x="5118100" y="866775"/>
                <a:ext cx="1069975" cy="1085850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2" y="10"/>
                  </a:cxn>
                  <a:cxn ang="0">
                    <a:pos x="468" y="26"/>
                  </a:cxn>
                  <a:cxn ang="0">
                    <a:pos x="512" y="48"/>
                  </a:cxn>
                  <a:cxn ang="0">
                    <a:pos x="552" y="78"/>
                  </a:cxn>
                  <a:cxn ang="0">
                    <a:pos x="586" y="112"/>
                  </a:cxn>
                  <a:cxn ang="0">
                    <a:pos x="616" y="150"/>
                  </a:cxn>
                  <a:cxn ang="0">
                    <a:pos x="640" y="194"/>
                  </a:cxn>
                  <a:cxn ang="0">
                    <a:pos x="658" y="240"/>
                  </a:cxn>
                  <a:cxn ang="0">
                    <a:pos x="670" y="290"/>
                  </a:cxn>
                  <a:cxn ang="0">
                    <a:pos x="674" y="342"/>
                  </a:cxn>
                  <a:cxn ang="0">
                    <a:pos x="670" y="394"/>
                  </a:cxn>
                  <a:cxn ang="0">
                    <a:pos x="658" y="444"/>
                  </a:cxn>
                  <a:cxn ang="0">
                    <a:pos x="640" y="490"/>
                  </a:cxn>
                  <a:cxn ang="0">
                    <a:pos x="616" y="532"/>
                  </a:cxn>
                  <a:cxn ang="0">
                    <a:pos x="586" y="572"/>
                  </a:cxn>
                  <a:cxn ang="0">
                    <a:pos x="552" y="606"/>
                  </a:cxn>
                  <a:cxn ang="0">
                    <a:pos x="512" y="634"/>
                  </a:cxn>
                  <a:cxn ang="0">
                    <a:pos x="468" y="656"/>
                  </a:cxn>
                  <a:cxn ang="0">
                    <a:pos x="422" y="672"/>
                  </a:cxn>
                  <a:cxn ang="0">
                    <a:pos x="372" y="682"/>
                  </a:cxn>
                  <a:cxn ang="0">
                    <a:pos x="320" y="684"/>
                  </a:cxn>
                  <a:cxn ang="0">
                    <a:pos x="270" y="676"/>
                  </a:cxn>
                  <a:cxn ang="0">
                    <a:pos x="222" y="662"/>
                  </a:cxn>
                  <a:cxn ang="0">
                    <a:pos x="176" y="642"/>
                  </a:cxn>
                  <a:cxn ang="0">
                    <a:pos x="136" y="616"/>
                  </a:cxn>
                  <a:cxn ang="0">
                    <a:pos x="98" y="584"/>
                  </a:cxn>
                  <a:cxn ang="0">
                    <a:pos x="68" y="546"/>
                  </a:cxn>
                  <a:cxn ang="0">
                    <a:pos x="40" y="504"/>
                  </a:cxn>
                  <a:cxn ang="0">
                    <a:pos x="20" y="460"/>
                  </a:cxn>
                  <a:cxn ang="0">
                    <a:pos x="8" y="410"/>
                  </a:cxn>
                  <a:cxn ang="0">
                    <a:pos x="0" y="360"/>
                  </a:cxn>
                  <a:cxn ang="0">
                    <a:pos x="2" y="306"/>
                  </a:cxn>
                  <a:cxn ang="0">
                    <a:pos x="10" y="256"/>
                  </a:cxn>
                  <a:cxn ang="0">
                    <a:pos x="26" y="208"/>
                  </a:cxn>
                  <a:cxn ang="0">
                    <a:pos x="50" y="164"/>
                  </a:cxn>
                  <a:cxn ang="0">
                    <a:pos x="78" y="124"/>
                  </a:cxn>
                  <a:cxn ang="0">
                    <a:pos x="110" y="88"/>
                  </a:cxn>
                  <a:cxn ang="0">
                    <a:pos x="148" y="58"/>
                  </a:cxn>
                  <a:cxn ang="0">
                    <a:pos x="192" y="34"/>
                  </a:cxn>
                  <a:cxn ang="0">
                    <a:pos x="236" y="14"/>
                  </a:cxn>
                  <a:cxn ang="0">
                    <a:pos x="286" y="4"/>
                  </a:cxn>
                  <a:cxn ang="0">
                    <a:pos x="338" y="0"/>
                  </a:cxn>
                </a:cxnLst>
                <a:rect l="0" t="0" r="r" b="b"/>
                <a:pathLst>
                  <a:path w="674" h="684">
                    <a:moveTo>
                      <a:pt x="338" y="0"/>
                    </a:moveTo>
                    <a:lnTo>
                      <a:pt x="354" y="0"/>
                    </a:lnTo>
                    <a:lnTo>
                      <a:pt x="372" y="2"/>
                    </a:lnTo>
                    <a:lnTo>
                      <a:pt x="388" y="4"/>
                    </a:lnTo>
                    <a:lnTo>
                      <a:pt x="404" y="6"/>
                    </a:lnTo>
                    <a:lnTo>
                      <a:pt x="422" y="10"/>
                    </a:lnTo>
                    <a:lnTo>
                      <a:pt x="438" y="14"/>
                    </a:lnTo>
                    <a:lnTo>
                      <a:pt x="452" y="20"/>
                    </a:lnTo>
                    <a:lnTo>
                      <a:pt x="468" y="26"/>
                    </a:lnTo>
                    <a:lnTo>
                      <a:pt x="484" y="34"/>
                    </a:lnTo>
                    <a:lnTo>
                      <a:pt x="498" y="40"/>
                    </a:lnTo>
                    <a:lnTo>
                      <a:pt x="512" y="48"/>
                    </a:lnTo>
                    <a:lnTo>
                      <a:pt x="526" y="58"/>
                    </a:lnTo>
                    <a:lnTo>
                      <a:pt x="538" y="68"/>
                    </a:lnTo>
                    <a:lnTo>
                      <a:pt x="552" y="78"/>
                    </a:lnTo>
                    <a:lnTo>
                      <a:pt x="564" y="88"/>
                    </a:lnTo>
                    <a:lnTo>
                      <a:pt x="576" y="100"/>
                    </a:lnTo>
                    <a:lnTo>
                      <a:pt x="586" y="112"/>
                    </a:lnTo>
                    <a:lnTo>
                      <a:pt x="596" y="124"/>
                    </a:lnTo>
                    <a:lnTo>
                      <a:pt x="606" y="136"/>
                    </a:lnTo>
                    <a:lnTo>
                      <a:pt x="616" y="150"/>
                    </a:lnTo>
                    <a:lnTo>
                      <a:pt x="624" y="164"/>
                    </a:lnTo>
                    <a:lnTo>
                      <a:pt x="634" y="178"/>
                    </a:lnTo>
                    <a:lnTo>
                      <a:pt x="640" y="194"/>
                    </a:lnTo>
                    <a:lnTo>
                      <a:pt x="648" y="208"/>
                    </a:lnTo>
                    <a:lnTo>
                      <a:pt x="654" y="224"/>
                    </a:lnTo>
                    <a:lnTo>
                      <a:pt x="658" y="240"/>
                    </a:lnTo>
                    <a:lnTo>
                      <a:pt x="664" y="256"/>
                    </a:lnTo>
                    <a:lnTo>
                      <a:pt x="666" y="272"/>
                    </a:lnTo>
                    <a:lnTo>
                      <a:pt x="670" y="290"/>
                    </a:lnTo>
                    <a:lnTo>
                      <a:pt x="672" y="306"/>
                    </a:lnTo>
                    <a:lnTo>
                      <a:pt x="674" y="324"/>
                    </a:lnTo>
                    <a:lnTo>
                      <a:pt x="674" y="342"/>
                    </a:lnTo>
                    <a:lnTo>
                      <a:pt x="674" y="360"/>
                    </a:lnTo>
                    <a:lnTo>
                      <a:pt x="672" y="376"/>
                    </a:lnTo>
                    <a:lnTo>
                      <a:pt x="670" y="394"/>
                    </a:lnTo>
                    <a:lnTo>
                      <a:pt x="666" y="410"/>
                    </a:lnTo>
                    <a:lnTo>
                      <a:pt x="664" y="428"/>
                    </a:lnTo>
                    <a:lnTo>
                      <a:pt x="658" y="444"/>
                    </a:lnTo>
                    <a:lnTo>
                      <a:pt x="654" y="460"/>
                    </a:lnTo>
                    <a:lnTo>
                      <a:pt x="648" y="474"/>
                    </a:lnTo>
                    <a:lnTo>
                      <a:pt x="640" y="490"/>
                    </a:lnTo>
                    <a:lnTo>
                      <a:pt x="634" y="504"/>
                    </a:lnTo>
                    <a:lnTo>
                      <a:pt x="624" y="518"/>
                    </a:lnTo>
                    <a:lnTo>
                      <a:pt x="616" y="532"/>
                    </a:lnTo>
                    <a:lnTo>
                      <a:pt x="606" y="546"/>
                    </a:lnTo>
                    <a:lnTo>
                      <a:pt x="596" y="560"/>
                    </a:lnTo>
                    <a:lnTo>
                      <a:pt x="586" y="572"/>
                    </a:lnTo>
                    <a:lnTo>
                      <a:pt x="576" y="584"/>
                    </a:lnTo>
                    <a:lnTo>
                      <a:pt x="564" y="594"/>
                    </a:lnTo>
                    <a:lnTo>
                      <a:pt x="552" y="606"/>
                    </a:lnTo>
                    <a:lnTo>
                      <a:pt x="538" y="616"/>
                    </a:lnTo>
                    <a:lnTo>
                      <a:pt x="526" y="626"/>
                    </a:lnTo>
                    <a:lnTo>
                      <a:pt x="512" y="634"/>
                    </a:lnTo>
                    <a:lnTo>
                      <a:pt x="498" y="642"/>
                    </a:lnTo>
                    <a:lnTo>
                      <a:pt x="484" y="650"/>
                    </a:lnTo>
                    <a:lnTo>
                      <a:pt x="468" y="656"/>
                    </a:lnTo>
                    <a:lnTo>
                      <a:pt x="452" y="662"/>
                    </a:lnTo>
                    <a:lnTo>
                      <a:pt x="438" y="668"/>
                    </a:lnTo>
                    <a:lnTo>
                      <a:pt x="422" y="672"/>
                    </a:lnTo>
                    <a:lnTo>
                      <a:pt x="404" y="676"/>
                    </a:lnTo>
                    <a:lnTo>
                      <a:pt x="388" y="680"/>
                    </a:lnTo>
                    <a:lnTo>
                      <a:pt x="372" y="682"/>
                    </a:lnTo>
                    <a:lnTo>
                      <a:pt x="354" y="684"/>
                    </a:lnTo>
                    <a:lnTo>
                      <a:pt x="338" y="684"/>
                    </a:lnTo>
                    <a:lnTo>
                      <a:pt x="320" y="684"/>
                    </a:lnTo>
                    <a:lnTo>
                      <a:pt x="302" y="682"/>
                    </a:lnTo>
                    <a:lnTo>
                      <a:pt x="286" y="680"/>
                    </a:lnTo>
                    <a:lnTo>
                      <a:pt x="270" y="676"/>
                    </a:lnTo>
                    <a:lnTo>
                      <a:pt x="252" y="672"/>
                    </a:lnTo>
                    <a:lnTo>
                      <a:pt x="236" y="668"/>
                    </a:lnTo>
                    <a:lnTo>
                      <a:pt x="222" y="662"/>
                    </a:lnTo>
                    <a:lnTo>
                      <a:pt x="206" y="656"/>
                    </a:lnTo>
                    <a:lnTo>
                      <a:pt x="192" y="650"/>
                    </a:lnTo>
                    <a:lnTo>
                      <a:pt x="176" y="642"/>
                    </a:lnTo>
                    <a:lnTo>
                      <a:pt x="162" y="634"/>
                    </a:lnTo>
                    <a:lnTo>
                      <a:pt x="148" y="626"/>
                    </a:lnTo>
                    <a:lnTo>
                      <a:pt x="136" y="616"/>
                    </a:lnTo>
                    <a:lnTo>
                      <a:pt x="122" y="606"/>
                    </a:lnTo>
                    <a:lnTo>
                      <a:pt x="110" y="594"/>
                    </a:lnTo>
                    <a:lnTo>
                      <a:pt x="98" y="584"/>
                    </a:lnTo>
                    <a:lnTo>
                      <a:pt x="88" y="572"/>
                    </a:lnTo>
                    <a:lnTo>
                      <a:pt x="78" y="560"/>
                    </a:lnTo>
                    <a:lnTo>
                      <a:pt x="68" y="546"/>
                    </a:lnTo>
                    <a:lnTo>
                      <a:pt x="58" y="532"/>
                    </a:lnTo>
                    <a:lnTo>
                      <a:pt x="50" y="518"/>
                    </a:lnTo>
                    <a:lnTo>
                      <a:pt x="40" y="504"/>
                    </a:lnTo>
                    <a:lnTo>
                      <a:pt x="34" y="490"/>
                    </a:lnTo>
                    <a:lnTo>
                      <a:pt x="26" y="474"/>
                    </a:lnTo>
                    <a:lnTo>
                      <a:pt x="20" y="460"/>
                    </a:lnTo>
                    <a:lnTo>
                      <a:pt x="16" y="444"/>
                    </a:lnTo>
                    <a:lnTo>
                      <a:pt x="10" y="428"/>
                    </a:lnTo>
                    <a:lnTo>
                      <a:pt x="8" y="410"/>
                    </a:lnTo>
                    <a:lnTo>
                      <a:pt x="4" y="394"/>
                    </a:lnTo>
                    <a:lnTo>
                      <a:pt x="2" y="376"/>
                    </a:lnTo>
                    <a:lnTo>
                      <a:pt x="0" y="360"/>
                    </a:lnTo>
                    <a:lnTo>
                      <a:pt x="0" y="342"/>
                    </a:lnTo>
                    <a:lnTo>
                      <a:pt x="0" y="324"/>
                    </a:lnTo>
                    <a:lnTo>
                      <a:pt x="2" y="306"/>
                    </a:lnTo>
                    <a:lnTo>
                      <a:pt x="4" y="290"/>
                    </a:lnTo>
                    <a:lnTo>
                      <a:pt x="8" y="272"/>
                    </a:lnTo>
                    <a:lnTo>
                      <a:pt x="10" y="256"/>
                    </a:lnTo>
                    <a:lnTo>
                      <a:pt x="16" y="240"/>
                    </a:lnTo>
                    <a:lnTo>
                      <a:pt x="20" y="224"/>
                    </a:lnTo>
                    <a:lnTo>
                      <a:pt x="26" y="208"/>
                    </a:lnTo>
                    <a:lnTo>
                      <a:pt x="34" y="194"/>
                    </a:lnTo>
                    <a:lnTo>
                      <a:pt x="40" y="178"/>
                    </a:lnTo>
                    <a:lnTo>
                      <a:pt x="50" y="164"/>
                    </a:lnTo>
                    <a:lnTo>
                      <a:pt x="58" y="150"/>
                    </a:lnTo>
                    <a:lnTo>
                      <a:pt x="68" y="136"/>
                    </a:lnTo>
                    <a:lnTo>
                      <a:pt x="78" y="124"/>
                    </a:lnTo>
                    <a:lnTo>
                      <a:pt x="88" y="112"/>
                    </a:lnTo>
                    <a:lnTo>
                      <a:pt x="98" y="100"/>
                    </a:lnTo>
                    <a:lnTo>
                      <a:pt x="110" y="88"/>
                    </a:lnTo>
                    <a:lnTo>
                      <a:pt x="122" y="78"/>
                    </a:lnTo>
                    <a:lnTo>
                      <a:pt x="136" y="68"/>
                    </a:lnTo>
                    <a:lnTo>
                      <a:pt x="148" y="58"/>
                    </a:lnTo>
                    <a:lnTo>
                      <a:pt x="162" y="48"/>
                    </a:lnTo>
                    <a:lnTo>
                      <a:pt x="176" y="40"/>
                    </a:lnTo>
                    <a:lnTo>
                      <a:pt x="192" y="34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6" y="14"/>
                    </a:lnTo>
                    <a:lnTo>
                      <a:pt x="252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2" y="2"/>
                    </a:lnTo>
                    <a:lnTo>
                      <a:pt x="320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F4C8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76"/>
              <p:cNvSpPr>
                <a:spLocks/>
              </p:cNvSpPr>
              <p:nvPr/>
            </p:nvSpPr>
            <p:spPr bwMode="auto">
              <a:xfrm>
                <a:off x="5124450" y="869950"/>
                <a:ext cx="1057275" cy="1076325"/>
              </a:xfrm>
              <a:custGeom>
                <a:avLst/>
                <a:gdLst/>
                <a:ahLst/>
                <a:cxnLst>
                  <a:cxn ang="0">
                    <a:pos x="368" y="2"/>
                  </a:cxn>
                  <a:cxn ang="0">
                    <a:pos x="416" y="12"/>
                  </a:cxn>
                  <a:cxn ang="0">
                    <a:pos x="462" y="28"/>
                  </a:cxn>
                  <a:cxn ang="0">
                    <a:pos x="506" y="50"/>
                  </a:cxn>
                  <a:cxn ang="0">
                    <a:pos x="546" y="78"/>
                  </a:cxn>
                  <a:cxn ang="0">
                    <a:pos x="580" y="112"/>
                  </a:cxn>
                  <a:cxn ang="0">
                    <a:pos x="610" y="150"/>
                  </a:cxn>
                  <a:cxn ang="0">
                    <a:pos x="634" y="192"/>
                  </a:cxn>
                  <a:cxn ang="0">
                    <a:pos x="652" y="238"/>
                  </a:cxn>
                  <a:cxn ang="0">
                    <a:pos x="662" y="288"/>
                  </a:cxn>
                  <a:cxn ang="0">
                    <a:pos x="666" y="340"/>
                  </a:cxn>
                  <a:cxn ang="0">
                    <a:pos x="662" y="392"/>
                  </a:cxn>
                  <a:cxn ang="0">
                    <a:pos x="652" y="440"/>
                  </a:cxn>
                  <a:cxn ang="0">
                    <a:pos x="634" y="486"/>
                  </a:cxn>
                  <a:cxn ang="0">
                    <a:pos x="610" y="530"/>
                  </a:cxn>
                  <a:cxn ang="0">
                    <a:pos x="580" y="568"/>
                  </a:cxn>
                  <a:cxn ang="0">
                    <a:pos x="546" y="602"/>
                  </a:cxn>
                  <a:cxn ang="0">
                    <a:pos x="506" y="630"/>
                  </a:cxn>
                  <a:cxn ang="0">
                    <a:pos x="462" y="652"/>
                  </a:cxn>
                  <a:cxn ang="0">
                    <a:pos x="416" y="668"/>
                  </a:cxn>
                  <a:cxn ang="0">
                    <a:pos x="368" y="676"/>
                  </a:cxn>
                  <a:cxn ang="0">
                    <a:pos x="316" y="678"/>
                  </a:cxn>
                  <a:cxn ang="0">
                    <a:pos x="266" y="672"/>
                  </a:cxn>
                  <a:cxn ang="0">
                    <a:pos x="218" y="658"/>
                  </a:cxn>
                  <a:cxn ang="0">
                    <a:pos x="174" y="638"/>
                  </a:cxn>
                  <a:cxn ang="0">
                    <a:pos x="134" y="612"/>
                  </a:cxn>
                  <a:cxn ang="0">
                    <a:pos x="98" y="580"/>
                  </a:cxn>
                  <a:cxn ang="0">
                    <a:pos x="66" y="542"/>
                  </a:cxn>
                  <a:cxn ang="0">
                    <a:pos x="40" y="502"/>
                  </a:cxn>
                  <a:cxn ang="0">
                    <a:pos x="20" y="456"/>
                  </a:cxn>
                  <a:cxn ang="0">
                    <a:pos x="6" y="408"/>
                  </a:cxn>
                  <a:cxn ang="0">
                    <a:pos x="0" y="356"/>
                  </a:cxn>
                  <a:cxn ang="0">
                    <a:pos x="2" y="304"/>
                  </a:cxn>
                  <a:cxn ang="0">
                    <a:pos x="10" y="254"/>
                  </a:cxn>
                  <a:cxn ang="0">
                    <a:pos x="26" y="208"/>
                  </a:cxn>
                  <a:cxn ang="0">
                    <a:pos x="48" y="164"/>
                  </a:cxn>
                  <a:cxn ang="0">
                    <a:pos x="76" y="124"/>
                  </a:cxn>
                  <a:cxn ang="0">
                    <a:pos x="108" y="88"/>
                  </a:cxn>
                  <a:cxn ang="0">
                    <a:pos x="146" y="58"/>
                  </a:cxn>
                  <a:cxn ang="0">
                    <a:pos x="188" y="34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4" y="0"/>
                  </a:cxn>
                </a:cxnLst>
                <a:rect l="0" t="0" r="r" b="b"/>
                <a:pathLst>
                  <a:path w="666" h="678">
                    <a:moveTo>
                      <a:pt x="334" y="0"/>
                    </a:moveTo>
                    <a:lnTo>
                      <a:pt x="350" y="0"/>
                    </a:lnTo>
                    <a:lnTo>
                      <a:pt x="368" y="2"/>
                    </a:lnTo>
                    <a:lnTo>
                      <a:pt x="384" y="4"/>
                    </a:lnTo>
                    <a:lnTo>
                      <a:pt x="400" y="8"/>
                    </a:lnTo>
                    <a:lnTo>
                      <a:pt x="416" y="12"/>
                    </a:lnTo>
                    <a:lnTo>
                      <a:pt x="432" y="16"/>
                    </a:lnTo>
                    <a:lnTo>
                      <a:pt x="448" y="22"/>
                    </a:lnTo>
                    <a:lnTo>
                      <a:pt x="462" y="28"/>
                    </a:lnTo>
                    <a:lnTo>
                      <a:pt x="478" y="34"/>
                    </a:lnTo>
                    <a:lnTo>
                      <a:pt x="492" y="42"/>
                    </a:lnTo>
                    <a:lnTo>
                      <a:pt x="506" y="50"/>
                    </a:lnTo>
                    <a:lnTo>
                      <a:pt x="520" y="58"/>
                    </a:lnTo>
                    <a:lnTo>
                      <a:pt x="532" y="68"/>
                    </a:lnTo>
                    <a:lnTo>
                      <a:pt x="546" y="78"/>
                    </a:lnTo>
                    <a:lnTo>
                      <a:pt x="558" y="88"/>
                    </a:lnTo>
                    <a:lnTo>
                      <a:pt x="568" y="100"/>
                    </a:lnTo>
                    <a:lnTo>
                      <a:pt x="580" y="112"/>
                    </a:lnTo>
                    <a:lnTo>
                      <a:pt x="590" y="124"/>
                    </a:lnTo>
                    <a:lnTo>
                      <a:pt x="600" y="136"/>
                    </a:lnTo>
                    <a:lnTo>
                      <a:pt x="610" y="150"/>
                    </a:lnTo>
                    <a:lnTo>
                      <a:pt x="618" y="164"/>
                    </a:lnTo>
                    <a:lnTo>
                      <a:pt x="626" y="178"/>
                    </a:lnTo>
                    <a:lnTo>
                      <a:pt x="634" y="192"/>
                    </a:lnTo>
                    <a:lnTo>
                      <a:pt x="640" y="208"/>
                    </a:lnTo>
                    <a:lnTo>
                      <a:pt x="646" y="222"/>
                    </a:lnTo>
                    <a:lnTo>
                      <a:pt x="652" y="238"/>
                    </a:lnTo>
                    <a:lnTo>
                      <a:pt x="656" y="254"/>
                    </a:lnTo>
                    <a:lnTo>
                      <a:pt x="660" y="272"/>
                    </a:lnTo>
                    <a:lnTo>
                      <a:pt x="662" y="288"/>
                    </a:lnTo>
                    <a:lnTo>
                      <a:pt x="664" y="304"/>
                    </a:lnTo>
                    <a:lnTo>
                      <a:pt x="666" y="322"/>
                    </a:lnTo>
                    <a:lnTo>
                      <a:pt x="666" y="340"/>
                    </a:lnTo>
                    <a:lnTo>
                      <a:pt x="666" y="356"/>
                    </a:lnTo>
                    <a:lnTo>
                      <a:pt x="664" y="374"/>
                    </a:lnTo>
                    <a:lnTo>
                      <a:pt x="662" y="392"/>
                    </a:lnTo>
                    <a:lnTo>
                      <a:pt x="660" y="408"/>
                    </a:lnTo>
                    <a:lnTo>
                      <a:pt x="656" y="424"/>
                    </a:lnTo>
                    <a:lnTo>
                      <a:pt x="652" y="440"/>
                    </a:lnTo>
                    <a:lnTo>
                      <a:pt x="646" y="456"/>
                    </a:lnTo>
                    <a:lnTo>
                      <a:pt x="640" y="472"/>
                    </a:lnTo>
                    <a:lnTo>
                      <a:pt x="634" y="486"/>
                    </a:lnTo>
                    <a:lnTo>
                      <a:pt x="626" y="502"/>
                    </a:lnTo>
                    <a:lnTo>
                      <a:pt x="618" y="516"/>
                    </a:lnTo>
                    <a:lnTo>
                      <a:pt x="610" y="530"/>
                    </a:lnTo>
                    <a:lnTo>
                      <a:pt x="600" y="542"/>
                    </a:lnTo>
                    <a:lnTo>
                      <a:pt x="590" y="556"/>
                    </a:lnTo>
                    <a:lnTo>
                      <a:pt x="580" y="568"/>
                    </a:lnTo>
                    <a:lnTo>
                      <a:pt x="568" y="580"/>
                    </a:lnTo>
                    <a:lnTo>
                      <a:pt x="558" y="590"/>
                    </a:lnTo>
                    <a:lnTo>
                      <a:pt x="546" y="602"/>
                    </a:lnTo>
                    <a:lnTo>
                      <a:pt x="532" y="612"/>
                    </a:lnTo>
                    <a:lnTo>
                      <a:pt x="520" y="620"/>
                    </a:lnTo>
                    <a:lnTo>
                      <a:pt x="506" y="630"/>
                    </a:lnTo>
                    <a:lnTo>
                      <a:pt x="492" y="638"/>
                    </a:lnTo>
                    <a:lnTo>
                      <a:pt x="478" y="646"/>
                    </a:lnTo>
                    <a:lnTo>
                      <a:pt x="462" y="652"/>
                    </a:lnTo>
                    <a:lnTo>
                      <a:pt x="448" y="658"/>
                    </a:lnTo>
                    <a:lnTo>
                      <a:pt x="432" y="664"/>
                    </a:lnTo>
                    <a:lnTo>
                      <a:pt x="416" y="668"/>
                    </a:lnTo>
                    <a:lnTo>
                      <a:pt x="400" y="672"/>
                    </a:lnTo>
                    <a:lnTo>
                      <a:pt x="384" y="674"/>
                    </a:lnTo>
                    <a:lnTo>
                      <a:pt x="368" y="676"/>
                    </a:lnTo>
                    <a:lnTo>
                      <a:pt x="350" y="678"/>
                    </a:lnTo>
                    <a:lnTo>
                      <a:pt x="334" y="678"/>
                    </a:lnTo>
                    <a:lnTo>
                      <a:pt x="316" y="678"/>
                    </a:lnTo>
                    <a:lnTo>
                      <a:pt x="298" y="676"/>
                    </a:lnTo>
                    <a:lnTo>
                      <a:pt x="282" y="674"/>
                    </a:lnTo>
                    <a:lnTo>
                      <a:pt x="266" y="672"/>
                    </a:lnTo>
                    <a:lnTo>
                      <a:pt x="250" y="668"/>
                    </a:lnTo>
                    <a:lnTo>
                      <a:pt x="234" y="664"/>
                    </a:lnTo>
                    <a:lnTo>
                      <a:pt x="218" y="658"/>
                    </a:lnTo>
                    <a:lnTo>
                      <a:pt x="204" y="652"/>
                    </a:lnTo>
                    <a:lnTo>
                      <a:pt x="188" y="646"/>
                    </a:lnTo>
                    <a:lnTo>
                      <a:pt x="174" y="638"/>
                    </a:lnTo>
                    <a:lnTo>
                      <a:pt x="160" y="630"/>
                    </a:lnTo>
                    <a:lnTo>
                      <a:pt x="146" y="620"/>
                    </a:lnTo>
                    <a:lnTo>
                      <a:pt x="134" y="612"/>
                    </a:lnTo>
                    <a:lnTo>
                      <a:pt x="120" y="602"/>
                    </a:lnTo>
                    <a:lnTo>
                      <a:pt x="108" y="590"/>
                    </a:lnTo>
                    <a:lnTo>
                      <a:pt x="98" y="580"/>
                    </a:lnTo>
                    <a:lnTo>
                      <a:pt x="86" y="568"/>
                    </a:lnTo>
                    <a:lnTo>
                      <a:pt x="76" y="556"/>
                    </a:lnTo>
                    <a:lnTo>
                      <a:pt x="66" y="542"/>
                    </a:lnTo>
                    <a:lnTo>
                      <a:pt x="56" y="530"/>
                    </a:lnTo>
                    <a:lnTo>
                      <a:pt x="48" y="516"/>
                    </a:lnTo>
                    <a:lnTo>
                      <a:pt x="40" y="502"/>
                    </a:lnTo>
                    <a:lnTo>
                      <a:pt x="32" y="486"/>
                    </a:lnTo>
                    <a:lnTo>
                      <a:pt x="26" y="472"/>
                    </a:lnTo>
                    <a:lnTo>
                      <a:pt x="20" y="456"/>
                    </a:lnTo>
                    <a:lnTo>
                      <a:pt x="14" y="440"/>
                    </a:lnTo>
                    <a:lnTo>
                      <a:pt x="10" y="424"/>
                    </a:lnTo>
                    <a:lnTo>
                      <a:pt x="6" y="408"/>
                    </a:lnTo>
                    <a:lnTo>
                      <a:pt x="4" y="392"/>
                    </a:lnTo>
                    <a:lnTo>
                      <a:pt x="2" y="374"/>
                    </a:lnTo>
                    <a:lnTo>
                      <a:pt x="0" y="356"/>
                    </a:lnTo>
                    <a:lnTo>
                      <a:pt x="0" y="340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4" y="288"/>
                    </a:lnTo>
                    <a:lnTo>
                      <a:pt x="6" y="272"/>
                    </a:lnTo>
                    <a:lnTo>
                      <a:pt x="10" y="254"/>
                    </a:lnTo>
                    <a:lnTo>
                      <a:pt x="14" y="238"/>
                    </a:lnTo>
                    <a:lnTo>
                      <a:pt x="20" y="222"/>
                    </a:lnTo>
                    <a:lnTo>
                      <a:pt x="26" y="208"/>
                    </a:lnTo>
                    <a:lnTo>
                      <a:pt x="32" y="192"/>
                    </a:lnTo>
                    <a:lnTo>
                      <a:pt x="40" y="178"/>
                    </a:lnTo>
                    <a:lnTo>
                      <a:pt x="48" y="164"/>
                    </a:lnTo>
                    <a:lnTo>
                      <a:pt x="56" y="150"/>
                    </a:lnTo>
                    <a:lnTo>
                      <a:pt x="66" y="136"/>
                    </a:lnTo>
                    <a:lnTo>
                      <a:pt x="76" y="124"/>
                    </a:lnTo>
                    <a:lnTo>
                      <a:pt x="86" y="112"/>
                    </a:lnTo>
                    <a:lnTo>
                      <a:pt x="98" y="100"/>
                    </a:lnTo>
                    <a:lnTo>
                      <a:pt x="108" y="88"/>
                    </a:lnTo>
                    <a:lnTo>
                      <a:pt x="120" y="78"/>
                    </a:lnTo>
                    <a:lnTo>
                      <a:pt x="134" y="68"/>
                    </a:lnTo>
                    <a:lnTo>
                      <a:pt x="146" y="58"/>
                    </a:lnTo>
                    <a:lnTo>
                      <a:pt x="160" y="50"/>
                    </a:lnTo>
                    <a:lnTo>
                      <a:pt x="174" y="42"/>
                    </a:lnTo>
                    <a:lnTo>
                      <a:pt x="188" y="34"/>
                    </a:lnTo>
                    <a:lnTo>
                      <a:pt x="204" y="28"/>
                    </a:lnTo>
                    <a:lnTo>
                      <a:pt x="218" y="22"/>
                    </a:lnTo>
                    <a:lnTo>
                      <a:pt x="234" y="16"/>
                    </a:lnTo>
                    <a:lnTo>
                      <a:pt x="250" y="12"/>
                    </a:lnTo>
                    <a:lnTo>
                      <a:pt x="266" y="8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6" y="0"/>
                    </a:lnTo>
                    <a:lnTo>
                      <a:pt x="334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6CA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77"/>
              <p:cNvSpPr>
                <a:spLocks/>
              </p:cNvSpPr>
              <p:nvPr/>
            </p:nvSpPr>
            <p:spPr bwMode="auto">
              <a:xfrm>
                <a:off x="5127625" y="876300"/>
                <a:ext cx="1050925" cy="1066800"/>
              </a:xfrm>
              <a:custGeom>
                <a:avLst/>
                <a:gdLst/>
                <a:ahLst/>
                <a:cxnLst>
                  <a:cxn ang="0">
                    <a:pos x="364" y="2"/>
                  </a:cxn>
                  <a:cxn ang="0">
                    <a:pos x="414" y="10"/>
                  </a:cxn>
                  <a:cxn ang="0">
                    <a:pos x="460" y="26"/>
                  </a:cxn>
                  <a:cxn ang="0">
                    <a:pos x="502" y="48"/>
                  </a:cxn>
                  <a:cxn ang="0">
                    <a:pos x="542" y="76"/>
                  </a:cxn>
                  <a:cxn ang="0">
                    <a:pos x="576" y="110"/>
                  </a:cxn>
                  <a:cxn ang="0">
                    <a:pos x="606" y="148"/>
                  </a:cxn>
                  <a:cxn ang="0">
                    <a:pos x="628" y="190"/>
                  </a:cxn>
                  <a:cxn ang="0">
                    <a:pos x="646" y="236"/>
                  </a:cxn>
                  <a:cxn ang="0">
                    <a:pos x="658" y="284"/>
                  </a:cxn>
                  <a:cxn ang="0">
                    <a:pos x="662" y="336"/>
                  </a:cxn>
                  <a:cxn ang="0">
                    <a:pos x="658" y="386"/>
                  </a:cxn>
                  <a:cxn ang="0">
                    <a:pos x="646" y="436"/>
                  </a:cxn>
                  <a:cxn ang="0">
                    <a:pos x="628" y="482"/>
                  </a:cxn>
                  <a:cxn ang="0">
                    <a:pos x="606" y="524"/>
                  </a:cxn>
                  <a:cxn ang="0">
                    <a:pos x="576" y="562"/>
                  </a:cxn>
                  <a:cxn ang="0">
                    <a:pos x="542" y="594"/>
                  </a:cxn>
                  <a:cxn ang="0">
                    <a:pos x="502" y="622"/>
                  </a:cxn>
                  <a:cxn ang="0">
                    <a:pos x="460" y="646"/>
                  </a:cxn>
                  <a:cxn ang="0">
                    <a:pos x="414" y="660"/>
                  </a:cxn>
                  <a:cxn ang="0">
                    <a:pos x="364" y="670"/>
                  </a:cxn>
                  <a:cxn ang="0">
                    <a:pos x="314" y="670"/>
                  </a:cxn>
                  <a:cxn ang="0">
                    <a:pos x="264" y="664"/>
                  </a:cxn>
                  <a:cxn ang="0">
                    <a:pos x="218" y="652"/>
                  </a:cxn>
                  <a:cxn ang="0">
                    <a:pos x="174" y="630"/>
                  </a:cxn>
                  <a:cxn ang="0">
                    <a:pos x="134" y="604"/>
                  </a:cxn>
                  <a:cxn ang="0">
                    <a:pos x="98" y="574"/>
                  </a:cxn>
                  <a:cxn ang="0">
                    <a:pos x="66" y="536"/>
                  </a:cxn>
                  <a:cxn ang="0">
                    <a:pos x="40" y="496"/>
                  </a:cxn>
                  <a:cxn ang="0">
                    <a:pos x="20" y="452"/>
                  </a:cxn>
                  <a:cxn ang="0">
                    <a:pos x="8" y="404"/>
                  </a:cxn>
                  <a:cxn ang="0">
                    <a:pos x="0" y="352"/>
                  </a:cxn>
                  <a:cxn ang="0">
                    <a:pos x="2" y="302"/>
                  </a:cxn>
                  <a:cxn ang="0">
                    <a:pos x="10" y="252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6" y="122"/>
                  </a:cxn>
                  <a:cxn ang="0">
                    <a:pos x="108" y="86"/>
                  </a:cxn>
                  <a:cxn ang="0">
                    <a:pos x="146" y="58"/>
                  </a:cxn>
                  <a:cxn ang="0">
                    <a:pos x="188" y="32"/>
                  </a:cxn>
                  <a:cxn ang="0">
                    <a:pos x="232" y="14"/>
                  </a:cxn>
                  <a:cxn ang="0">
                    <a:pos x="280" y="4"/>
                  </a:cxn>
                  <a:cxn ang="0">
                    <a:pos x="332" y="0"/>
                  </a:cxn>
                </a:cxnLst>
                <a:rect l="0" t="0" r="r" b="b"/>
                <a:pathLst>
                  <a:path w="662" h="672">
                    <a:moveTo>
                      <a:pt x="332" y="0"/>
                    </a:moveTo>
                    <a:lnTo>
                      <a:pt x="348" y="0"/>
                    </a:lnTo>
                    <a:lnTo>
                      <a:pt x="364" y="2"/>
                    </a:lnTo>
                    <a:lnTo>
                      <a:pt x="382" y="4"/>
                    </a:lnTo>
                    <a:lnTo>
                      <a:pt x="398" y="6"/>
                    </a:lnTo>
                    <a:lnTo>
                      <a:pt x="414" y="10"/>
                    </a:lnTo>
                    <a:lnTo>
                      <a:pt x="430" y="14"/>
                    </a:lnTo>
                    <a:lnTo>
                      <a:pt x="444" y="20"/>
                    </a:lnTo>
                    <a:lnTo>
                      <a:pt x="460" y="26"/>
                    </a:lnTo>
                    <a:lnTo>
                      <a:pt x="474" y="32"/>
                    </a:lnTo>
                    <a:lnTo>
                      <a:pt x="488" y="40"/>
                    </a:lnTo>
                    <a:lnTo>
                      <a:pt x="502" y="48"/>
                    </a:lnTo>
                    <a:lnTo>
                      <a:pt x="516" y="58"/>
                    </a:lnTo>
                    <a:lnTo>
                      <a:pt x="528" y="66"/>
                    </a:lnTo>
                    <a:lnTo>
                      <a:pt x="542" y="76"/>
                    </a:lnTo>
                    <a:lnTo>
                      <a:pt x="554" y="86"/>
                    </a:lnTo>
                    <a:lnTo>
                      <a:pt x="564" y="98"/>
                    </a:lnTo>
                    <a:lnTo>
                      <a:pt x="576" y="110"/>
                    </a:lnTo>
                    <a:lnTo>
                      <a:pt x="586" y="122"/>
                    </a:lnTo>
                    <a:lnTo>
                      <a:pt x="596" y="134"/>
                    </a:lnTo>
                    <a:lnTo>
                      <a:pt x="606" y="148"/>
                    </a:lnTo>
                    <a:lnTo>
                      <a:pt x="614" y="162"/>
                    </a:lnTo>
                    <a:lnTo>
                      <a:pt x="622" y="176"/>
                    </a:lnTo>
                    <a:lnTo>
                      <a:pt x="628" y="190"/>
                    </a:lnTo>
                    <a:lnTo>
                      <a:pt x="636" y="204"/>
                    </a:lnTo>
                    <a:lnTo>
                      <a:pt x="642" y="220"/>
                    </a:lnTo>
                    <a:lnTo>
                      <a:pt x="646" y="236"/>
                    </a:lnTo>
                    <a:lnTo>
                      <a:pt x="652" y="252"/>
                    </a:lnTo>
                    <a:lnTo>
                      <a:pt x="654" y="268"/>
                    </a:lnTo>
                    <a:lnTo>
                      <a:pt x="658" y="284"/>
                    </a:lnTo>
                    <a:lnTo>
                      <a:pt x="660" y="302"/>
                    </a:lnTo>
                    <a:lnTo>
                      <a:pt x="662" y="318"/>
                    </a:lnTo>
                    <a:lnTo>
                      <a:pt x="662" y="336"/>
                    </a:lnTo>
                    <a:lnTo>
                      <a:pt x="662" y="352"/>
                    </a:lnTo>
                    <a:lnTo>
                      <a:pt x="660" y="370"/>
                    </a:lnTo>
                    <a:lnTo>
                      <a:pt x="658" y="386"/>
                    </a:lnTo>
                    <a:lnTo>
                      <a:pt x="654" y="404"/>
                    </a:lnTo>
                    <a:lnTo>
                      <a:pt x="652" y="420"/>
                    </a:lnTo>
                    <a:lnTo>
                      <a:pt x="646" y="436"/>
                    </a:lnTo>
                    <a:lnTo>
                      <a:pt x="642" y="452"/>
                    </a:lnTo>
                    <a:lnTo>
                      <a:pt x="636" y="466"/>
                    </a:lnTo>
                    <a:lnTo>
                      <a:pt x="628" y="482"/>
                    </a:lnTo>
                    <a:lnTo>
                      <a:pt x="622" y="496"/>
                    </a:lnTo>
                    <a:lnTo>
                      <a:pt x="614" y="510"/>
                    </a:lnTo>
                    <a:lnTo>
                      <a:pt x="606" y="524"/>
                    </a:lnTo>
                    <a:lnTo>
                      <a:pt x="596" y="536"/>
                    </a:lnTo>
                    <a:lnTo>
                      <a:pt x="586" y="550"/>
                    </a:lnTo>
                    <a:lnTo>
                      <a:pt x="576" y="562"/>
                    </a:lnTo>
                    <a:lnTo>
                      <a:pt x="564" y="574"/>
                    </a:lnTo>
                    <a:lnTo>
                      <a:pt x="554" y="584"/>
                    </a:lnTo>
                    <a:lnTo>
                      <a:pt x="542" y="594"/>
                    </a:lnTo>
                    <a:lnTo>
                      <a:pt x="528" y="604"/>
                    </a:lnTo>
                    <a:lnTo>
                      <a:pt x="516" y="614"/>
                    </a:lnTo>
                    <a:lnTo>
                      <a:pt x="502" y="622"/>
                    </a:lnTo>
                    <a:lnTo>
                      <a:pt x="488" y="630"/>
                    </a:lnTo>
                    <a:lnTo>
                      <a:pt x="474" y="638"/>
                    </a:lnTo>
                    <a:lnTo>
                      <a:pt x="460" y="646"/>
                    </a:lnTo>
                    <a:lnTo>
                      <a:pt x="444" y="652"/>
                    </a:lnTo>
                    <a:lnTo>
                      <a:pt x="430" y="656"/>
                    </a:lnTo>
                    <a:lnTo>
                      <a:pt x="414" y="660"/>
                    </a:lnTo>
                    <a:lnTo>
                      <a:pt x="398" y="664"/>
                    </a:lnTo>
                    <a:lnTo>
                      <a:pt x="382" y="668"/>
                    </a:lnTo>
                    <a:lnTo>
                      <a:pt x="364" y="670"/>
                    </a:lnTo>
                    <a:lnTo>
                      <a:pt x="348" y="670"/>
                    </a:lnTo>
                    <a:lnTo>
                      <a:pt x="332" y="672"/>
                    </a:lnTo>
                    <a:lnTo>
                      <a:pt x="314" y="670"/>
                    </a:lnTo>
                    <a:lnTo>
                      <a:pt x="298" y="670"/>
                    </a:lnTo>
                    <a:lnTo>
                      <a:pt x="280" y="668"/>
                    </a:lnTo>
                    <a:lnTo>
                      <a:pt x="264" y="664"/>
                    </a:lnTo>
                    <a:lnTo>
                      <a:pt x="248" y="660"/>
                    </a:lnTo>
                    <a:lnTo>
                      <a:pt x="232" y="656"/>
                    </a:lnTo>
                    <a:lnTo>
                      <a:pt x="218" y="652"/>
                    </a:lnTo>
                    <a:lnTo>
                      <a:pt x="202" y="646"/>
                    </a:lnTo>
                    <a:lnTo>
                      <a:pt x="188" y="638"/>
                    </a:lnTo>
                    <a:lnTo>
                      <a:pt x="174" y="630"/>
                    </a:lnTo>
                    <a:lnTo>
                      <a:pt x="160" y="622"/>
                    </a:lnTo>
                    <a:lnTo>
                      <a:pt x="146" y="614"/>
                    </a:lnTo>
                    <a:lnTo>
                      <a:pt x="134" y="604"/>
                    </a:lnTo>
                    <a:lnTo>
                      <a:pt x="120" y="594"/>
                    </a:lnTo>
                    <a:lnTo>
                      <a:pt x="108" y="584"/>
                    </a:lnTo>
                    <a:lnTo>
                      <a:pt x="98" y="574"/>
                    </a:lnTo>
                    <a:lnTo>
                      <a:pt x="86" y="562"/>
                    </a:lnTo>
                    <a:lnTo>
                      <a:pt x="76" y="550"/>
                    </a:lnTo>
                    <a:lnTo>
                      <a:pt x="66" y="536"/>
                    </a:lnTo>
                    <a:lnTo>
                      <a:pt x="56" y="524"/>
                    </a:lnTo>
                    <a:lnTo>
                      <a:pt x="48" y="510"/>
                    </a:lnTo>
                    <a:lnTo>
                      <a:pt x="40" y="496"/>
                    </a:lnTo>
                    <a:lnTo>
                      <a:pt x="34" y="482"/>
                    </a:lnTo>
                    <a:lnTo>
                      <a:pt x="26" y="466"/>
                    </a:lnTo>
                    <a:lnTo>
                      <a:pt x="20" y="452"/>
                    </a:lnTo>
                    <a:lnTo>
                      <a:pt x="16" y="436"/>
                    </a:lnTo>
                    <a:lnTo>
                      <a:pt x="10" y="420"/>
                    </a:lnTo>
                    <a:lnTo>
                      <a:pt x="8" y="404"/>
                    </a:lnTo>
                    <a:lnTo>
                      <a:pt x="4" y="386"/>
                    </a:lnTo>
                    <a:lnTo>
                      <a:pt x="2" y="370"/>
                    </a:lnTo>
                    <a:lnTo>
                      <a:pt x="0" y="352"/>
                    </a:lnTo>
                    <a:lnTo>
                      <a:pt x="0" y="336"/>
                    </a:lnTo>
                    <a:lnTo>
                      <a:pt x="0" y="318"/>
                    </a:lnTo>
                    <a:lnTo>
                      <a:pt x="2" y="302"/>
                    </a:lnTo>
                    <a:lnTo>
                      <a:pt x="4" y="284"/>
                    </a:lnTo>
                    <a:lnTo>
                      <a:pt x="8" y="268"/>
                    </a:lnTo>
                    <a:lnTo>
                      <a:pt x="10" y="252"/>
                    </a:lnTo>
                    <a:lnTo>
                      <a:pt x="16" y="236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4" y="190"/>
                    </a:lnTo>
                    <a:lnTo>
                      <a:pt x="40" y="176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6" y="134"/>
                    </a:lnTo>
                    <a:lnTo>
                      <a:pt x="76" y="122"/>
                    </a:lnTo>
                    <a:lnTo>
                      <a:pt x="86" y="110"/>
                    </a:lnTo>
                    <a:lnTo>
                      <a:pt x="98" y="98"/>
                    </a:lnTo>
                    <a:lnTo>
                      <a:pt x="108" y="86"/>
                    </a:lnTo>
                    <a:lnTo>
                      <a:pt x="120" y="76"/>
                    </a:lnTo>
                    <a:lnTo>
                      <a:pt x="134" y="66"/>
                    </a:lnTo>
                    <a:lnTo>
                      <a:pt x="146" y="58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2" y="26"/>
                    </a:lnTo>
                    <a:lnTo>
                      <a:pt x="218" y="20"/>
                    </a:lnTo>
                    <a:lnTo>
                      <a:pt x="232" y="14"/>
                    </a:lnTo>
                    <a:lnTo>
                      <a:pt x="248" y="10"/>
                    </a:lnTo>
                    <a:lnTo>
                      <a:pt x="264" y="6"/>
                    </a:lnTo>
                    <a:lnTo>
                      <a:pt x="280" y="4"/>
                    </a:lnTo>
                    <a:lnTo>
                      <a:pt x="298" y="2"/>
                    </a:lnTo>
                    <a:lnTo>
                      <a:pt x="314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F5CD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78"/>
              <p:cNvSpPr>
                <a:spLocks/>
              </p:cNvSpPr>
              <p:nvPr/>
            </p:nvSpPr>
            <p:spPr bwMode="auto">
              <a:xfrm>
                <a:off x="5133975" y="879475"/>
                <a:ext cx="1038225" cy="1057275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8" y="12"/>
                  </a:cxn>
                  <a:cxn ang="0">
                    <a:pos x="454" y="26"/>
                  </a:cxn>
                  <a:cxn ang="0">
                    <a:pos x="496" y="50"/>
                  </a:cxn>
                  <a:cxn ang="0">
                    <a:pos x="536" y="76"/>
                  </a:cxn>
                  <a:cxn ang="0">
                    <a:pos x="570" y="110"/>
                  </a:cxn>
                  <a:cxn ang="0">
                    <a:pos x="598" y="148"/>
                  </a:cxn>
                  <a:cxn ang="0">
                    <a:pos x="622" y="190"/>
                  </a:cxn>
                  <a:cxn ang="0">
                    <a:pos x="640" y="234"/>
                  </a:cxn>
                  <a:cxn ang="0">
                    <a:pos x="650" y="282"/>
                  </a:cxn>
                  <a:cxn ang="0">
                    <a:pos x="654" y="334"/>
                  </a:cxn>
                  <a:cxn ang="0">
                    <a:pos x="650" y="384"/>
                  </a:cxn>
                  <a:cxn ang="0">
                    <a:pos x="640" y="432"/>
                  </a:cxn>
                  <a:cxn ang="0">
                    <a:pos x="622" y="478"/>
                  </a:cxn>
                  <a:cxn ang="0">
                    <a:pos x="598" y="520"/>
                  </a:cxn>
                  <a:cxn ang="0">
                    <a:pos x="570" y="558"/>
                  </a:cxn>
                  <a:cxn ang="0">
                    <a:pos x="536" y="590"/>
                  </a:cxn>
                  <a:cxn ang="0">
                    <a:pos x="496" y="618"/>
                  </a:cxn>
                  <a:cxn ang="0">
                    <a:pos x="454" y="640"/>
                  </a:cxn>
                  <a:cxn ang="0">
                    <a:pos x="408" y="656"/>
                  </a:cxn>
                  <a:cxn ang="0">
                    <a:pos x="360" y="664"/>
                  </a:cxn>
                  <a:cxn ang="0">
                    <a:pos x="310" y="666"/>
                  </a:cxn>
                  <a:cxn ang="0">
                    <a:pos x="262" y="660"/>
                  </a:cxn>
                  <a:cxn ang="0">
                    <a:pos x="214" y="646"/>
                  </a:cxn>
                  <a:cxn ang="0">
                    <a:pos x="170" y="626"/>
                  </a:cxn>
                  <a:cxn ang="0">
                    <a:pos x="132" y="600"/>
                  </a:cxn>
                  <a:cxn ang="0">
                    <a:pos x="96" y="568"/>
                  </a:cxn>
                  <a:cxn ang="0">
                    <a:pos x="64" y="532"/>
                  </a:cxn>
                  <a:cxn ang="0">
                    <a:pos x="40" y="492"/>
                  </a:cxn>
                  <a:cxn ang="0">
                    <a:pos x="20" y="448"/>
                  </a:cxn>
                  <a:cxn ang="0">
                    <a:pos x="6" y="400"/>
                  </a:cxn>
                  <a:cxn ang="0">
                    <a:pos x="0" y="350"/>
                  </a:cxn>
                  <a:cxn ang="0">
                    <a:pos x="2" y="300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4" y="122"/>
                  </a:cxn>
                  <a:cxn ang="0">
                    <a:pos x="106" y="88"/>
                  </a:cxn>
                  <a:cxn ang="0">
                    <a:pos x="144" y="58"/>
                  </a:cxn>
                  <a:cxn ang="0">
                    <a:pos x="186" y="34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4" h="666">
                    <a:moveTo>
                      <a:pt x="328" y="0"/>
                    </a:moveTo>
                    <a:lnTo>
                      <a:pt x="344" y="2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4" y="8"/>
                    </a:lnTo>
                    <a:lnTo>
                      <a:pt x="408" y="12"/>
                    </a:lnTo>
                    <a:lnTo>
                      <a:pt x="424" y="16"/>
                    </a:lnTo>
                    <a:lnTo>
                      <a:pt x="440" y="22"/>
                    </a:lnTo>
                    <a:lnTo>
                      <a:pt x="454" y="26"/>
                    </a:lnTo>
                    <a:lnTo>
                      <a:pt x="468" y="34"/>
                    </a:lnTo>
                    <a:lnTo>
                      <a:pt x="484" y="40"/>
                    </a:lnTo>
                    <a:lnTo>
                      <a:pt x="496" y="50"/>
                    </a:lnTo>
                    <a:lnTo>
                      <a:pt x="510" y="58"/>
                    </a:lnTo>
                    <a:lnTo>
                      <a:pt x="522" y="66"/>
                    </a:lnTo>
                    <a:lnTo>
                      <a:pt x="536" y="76"/>
                    </a:lnTo>
                    <a:lnTo>
                      <a:pt x="548" y="88"/>
                    </a:lnTo>
                    <a:lnTo>
                      <a:pt x="558" y="98"/>
                    </a:lnTo>
                    <a:lnTo>
                      <a:pt x="570" y="110"/>
                    </a:lnTo>
                    <a:lnTo>
                      <a:pt x="580" y="122"/>
                    </a:lnTo>
                    <a:lnTo>
                      <a:pt x="590" y="134"/>
                    </a:lnTo>
                    <a:lnTo>
                      <a:pt x="598" y="148"/>
                    </a:lnTo>
                    <a:lnTo>
                      <a:pt x="608" y="162"/>
                    </a:lnTo>
                    <a:lnTo>
                      <a:pt x="614" y="174"/>
                    </a:lnTo>
                    <a:lnTo>
                      <a:pt x="622" y="190"/>
                    </a:lnTo>
                    <a:lnTo>
                      <a:pt x="628" y="204"/>
                    </a:lnTo>
                    <a:lnTo>
                      <a:pt x="634" y="220"/>
                    </a:lnTo>
                    <a:lnTo>
                      <a:pt x="640" y="234"/>
                    </a:lnTo>
                    <a:lnTo>
                      <a:pt x="644" y="250"/>
                    </a:lnTo>
                    <a:lnTo>
                      <a:pt x="648" y="266"/>
                    </a:lnTo>
                    <a:lnTo>
                      <a:pt x="650" y="282"/>
                    </a:lnTo>
                    <a:lnTo>
                      <a:pt x="652" y="300"/>
                    </a:lnTo>
                    <a:lnTo>
                      <a:pt x="654" y="316"/>
                    </a:lnTo>
                    <a:lnTo>
                      <a:pt x="654" y="334"/>
                    </a:lnTo>
                    <a:lnTo>
                      <a:pt x="654" y="350"/>
                    </a:lnTo>
                    <a:lnTo>
                      <a:pt x="652" y="368"/>
                    </a:lnTo>
                    <a:lnTo>
                      <a:pt x="650" y="384"/>
                    </a:lnTo>
                    <a:lnTo>
                      <a:pt x="648" y="400"/>
                    </a:lnTo>
                    <a:lnTo>
                      <a:pt x="644" y="416"/>
                    </a:lnTo>
                    <a:lnTo>
                      <a:pt x="640" y="432"/>
                    </a:lnTo>
                    <a:lnTo>
                      <a:pt x="634" y="448"/>
                    </a:lnTo>
                    <a:lnTo>
                      <a:pt x="628" y="464"/>
                    </a:lnTo>
                    <a:lnTo>
                      <a:pt x="622" y="478"/>
                    </a:lnTo>
                    <a:lnTo>
                      <a:pt x="614" y="492"/>
                    </a:lnTo>
                    <a:lnTo>
                      <a:pt x="608" y="506"/>
                    </a:lnTo>
                    <a:lnTo>
                      <a:pt x="598" y="520"/>
                    </a:lnTo>
                    <a:lnTo>
                      <a:pt x="590" y="532"/>
                    </a:lnTo>
                    <a:lnTo>
                      <a:pt x="580" y="546"/>
                    </a:lnTo>
                    <a:lnTo>
                      <a:pt x="570" y="558"/>
                    </a:lnTo>
                    <a:lnTo>
                      <a:pt x="558" y="568"/>
                    </a:lnTo>
                    <a:lnTo>
                      <a:pt x="548" y="580"/>
                    </a:lnTo>
                    <a:lnTo>
                      <a:pt x="536" y="590"/>
                    </a:lnTo>
                    <a:lnTo>
                      <a:pt x="522" y="600"/>
                    </a:lnTo>
                    <a:lnTo>
                      <a:pt x="510" y="610"/>
                    </a:lnTo>
                    <a:lnTo>
                      <a:pt x="496" y="618"/>
                    </a:lnTo>
                    <a:lnTo>
                      <a:pt x="484" y="626"/>
                    </a:lnTo>
                    <a:lnTo>
                      <a:pt x="468" y="634"/>
                    </a:lnTo>
                    <a:lnTo>
                      <a:pt x="454" y="640"/>
                    </a:lnTo>
                    <a:lnTo>
                      <a:pt x="440" y="646"/>
                    </a:lnTo>
                    <a:lnTo>
                      <a:pt x="424" y="652"/>
                    </a:lnTo>
                    <a:lnTo>
                      <a:pt x="408" y="656"/>
                    </a:lnTo>
                    <a:lnTo>
                      <a:pt x="394" y="660"/>
                    </a:lnTo>
                    <a:lnTo>
                      <a:pt x="376" y="662"/>
                    </a:lnTo>
                    <a:lnTo>
                      <a:pt x="360" y="664"/>
                    </a:lnTo>
                    <a:lnTo>
                      <a:pt x="344" y="666"/>
                    </a:lnTo>
                    <a:lnTo>
                      <a:pt x="328" y="666"/>
                    </a:lnTo>
                    <a:lnTo>
                      <a:pt x="310" y="666"/>
                    </a:lnTo>
                    <a:lnTo>
                      <a:pt x="294" y="664"/>
                    </a:lnTo>
                    <a:lnTo>
                      <a:pt x="278" y="662"/>
                    </a:lnTo>
                    <a:lnTo>
                      <a:pt x="262" y="660"/>
                    </a:lnTo>
                    <a:lnTo>
                      <a:pt x="246" y="656"/>
                    </a:lnTo>
                    <a:lnTo>
                      <a:pt x="230" y="652"/>
                    </a:lnTo>
                    <a:lnTo>
                      <a:pt x="214" y="646"/>
                    </a:lnTo>
                    <a:lnTo>
                      <a:pt x="200" y="640"/>
                    </a:lnTo>
                    <a:lnTo>
                      <a:pt x="186" y="634"/>
                    </a:lnTo>
                    <a:lnTo>
                      <a:pt x="170" y="626"/>
                    </a:lnTo>
                    <a:lnTo>
                      <a:pt x="158" y="618"/>
                    </a:lnTo>
                    <a:lnTo>
                      <a:pt x="144" y="610"/>
                    </a:lnTo>
                    <a:lnTo>
                      <a:pt x="132" y="600"/>
                    </a:lnTo>
                    <a:lnTo>
                      <a:pt x="118" y="590"/>
                    </a:lnTo>
                    <a:lnTo>
                      <a:pt x="106" y="580"/>
                    </a:lnTo>
                    <a:lnTo>
                      <a:pt x="96" y="568"/>
                    </a:lnTo>
                    <a:lnTo>
                      <a:pt x="84" y="558"/>
                    </a:lnTo>
                    <a:lnTo>
                      <a:pt x="74" y="546"/>
                    </a:lnTo>
                    <a:lnTo>
                      <a:pt x="64" y="532"/>
                    </a:lnTo>
                    <a:lnTo>
                      <a:pt x="56" y="520"/>
                    </a:lnTo>
                    <a:lnTo>
                      <a:pt x="48" y="506"/>
                    </a:lnTo>
                    <a:lnTo>
                      <a:pt x="40" y="492"/>
                    </a:lnTo>
                    <a:lnTo>
                      <a:pt x="32" y="478"/>
                    </a:lnTo>
                    <a:lnTo>
                      <a:pt x="26" y="464"/>
                    </a:lnTo>
                    <a:lnTo>
                      <a:pt x="20" y="448"/>
                    </a:lnTo>
                    <a:lnTo>
                      <a:pt x="14" y="432"/>
                    </a:lnTo>
                    <a:lnTo>
                      <a:pt x="10" y="416"/>
                    </a:lnTo>
                    <a:lnTo>
                      <a:pt x="6" y="400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0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4" y="282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2" y="190"/>
                    </a:lnTo>
                    <a:lnTo>
                      <a:pt x="40" y="174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4" y="134"/>
                    </a:lnTo>
                    <a:lnTo>
                      <a:pt x="74" y="122"/>
                    </a:lnTo>
                    <a:lnTo>
                      <a:pt x="84" y="110"/>
                    </a:lnTo>
                    <a:lnTo>
                      <a:pt x="96" y="98"/>
                    </a:lnTo>
                    <a:lnTo>
                      <a:pt x="106" y="88"/>
                    </a:lnTo>
                    <a:lnTo>
                      <a:pt x="118" y="76"/>
                    </a:lnTo>
                    <a:lnTo>
                      <a:pt x="132" y="66"/>
                    </a:lnTo>
                    <a:lnTo>
                      <a:pt x="144" y="58"/>
                    </a:lnTo>
                    <a:lnTo>
                      <a:pt x="158" y="50"/>
                    </a:lnTo>
                    <a:lnTo>
                      <a:pt x="170" y="40"/>
                    </a:lnTo>
                    <a:lnTo>
                      <a:pt x="186" y="34"/>
                    </a:lnTo>
                    <a:lnTo>
                      <a:pt x="200" y="26"/>
                    </a:lnTo>
                    <a:lnTo>
                      <a:pt x="214" y="22"/>
                    </a:lnTo>
                    <a:lnTo>
                      <a:pt x="230" y="16"/>
                    </a:lnTo>
                    <a:lnTo>
                      <a:pt x="246" y="12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F5C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79"/>
              <p:cNvSpPr>
                <a:spLocks/>
              </p:cNvSpPr>
              <p:nvPr/>
            </p:nvSpPr>
            <p:spPr bwMode="auto">
              <a:xfrm>
                <a:off x="5156200" y="901700"/>
                <a:ext cx="1003300" cy="1019175"/>
              </a:xfrm>
              <a:custGeom>
                <a:avLst/>
                <a:gdLst/>
                <a:ahLst/>
                <a:cxnLst>
                  <a:cxn ang="0">
                    <a:pos x="348" y="2"/>
                  </a:cxn>
                  <a:cxn ang="0">
                    <a:pos x="396" y="10"/>
                  </a:cxn>
                  <a:cxn ang="0">
                    <a:pos x="440" y="26"/>
                  </a:cxn>
                  <a:cxn ang="0">
                    <a:pos x="480" y="46"/>
                  </a:cxn>
                  <a:cxn ang="0">
                    <a:pos x="518" y="74"/>
                  </a:cxn>
                  <a:cxn ang="0">
                    <a:pos x="550" y="106"/>
                  </a:cxn>
                  <a:cxn ang="0">
                    <a:pos x="578" y="142"/>
                  </a:cxn>
                  <a:cxn ang="0">
                    <a:pos x="602" y="182"/>
                  </a:cxn>
                  <a:cxn ang="0">
                    <a:pos x="618" y="226"/>
                  </a:cxn>
                  <a:cxn ang="0">
                    <a:pos x="628" y="272"/>
                  </a:cxn>
                  <a:cxn ang="0">
                    <a:pos x="632" y="322"/>
                  </a:cxn>
                  <a:cxn ang="0">
                    <a:pos x="628" y="370"/>
                  </a:cxn>
                  <a:cxn ang="0">
                    <a:pos x="618" y="416"/>
                  </a:cxn>
                  <a:cxn ang="0">
                    <a:pos x="602" y="460"/>
                  </a:cxn>
                  <a:cxn ang="0">
                    <a:pos x="578" y="500"/>
                  </a:cxn>
                  <a:cxn ang="0">
                    <a:pos x="550" y="536"/>
                  </a:cxn>
                  <a:cxn ang="0">
                    <a:pos x="518" y="568"/>
                  </a:cxn>
                  <a:cxn ang="0">
                    <a:pos x="480" y="596"/>
                  </a:cxn>
                  <a:cxn ang="0">
                    <a:pos x="440" y="616"/>
                  </a:cxn>
                  <a:cxn ang="0">
                    <a:pos x="396" y="632"/>
                  </a:cxn>
                  <a:cxn ang="0">
                    <a:pos x="348" y="640"/>
                  </a:cxn>
                  <a:cxn ang="0">
                    <a:pos x="300" y="642"/>
                  </a:cxn>
                  <a:cxn ang="0">
                    <a:pos x="252" y="636"/>
                  </a:cxn>
                  <a:cxn ang="0">
                    <a:pos x="208" y="622"/>
                  </a:cxn>
                  <a:cxn ang="0">
                    <a:pos x="166" y="604"/>
                  </a:cxn>
                  <a:cxn ang="0">
                    <a:pos x="128" y="578"/>
                  </a:cxn>
                  <a:cxn ang="0">
                    <a:pos x="94" y="548"/>
                  </a:cxn>
                  <a:cxn ang="0">
                    <a:pos x="64" y="514"/>
                  </a:cxn>
                  <a:cxn ang="0">
                    <a:pos x="38" y="474"/>
                  </a:cxn>
                  <a:cxn ang="0">
                    <a:pos x="20" y="432"/>
                  </a:cxn>
                  <a:cxn ang="0">
                    <a:pos x="8" y="386"/>
                  </a:cxn>
                  <a:cxn ang="0">
                    <a:pos x="2" y="338"/>
                  </a:cxn>
                  <a:cxn ang="0">
                    <a:pos x="2" y="288"/>
                  </a:cxn>
                  <a:cxn ang="0">
                    <a:pos x="10" y="240"/>
                  </a:cxn>
                  <a:cxn ang="0">
                    <a:pos x="26" y="196"/>
                  </a:cxn>
                  <a:cxn ang="0">
                    <a:pos x="46" y="154"/>
                  </a:cxn>
                  <a:cxn ang="0">
                    <a:pos x="72" y="118"/>
                  </a:cxn>
                  <a:cxn ang="0">
                    <a:pos x="104" y="84"/>
                  </a:cxn>
                  <a:cxn ang="0">
                    <a:pos x="140" y="56"/>
                  </a:cxn>
                  <a:cxn ang="0">
                    <a:pos x="180" y="32"/>
                  </a:cxn>
                  <a:cxn ang="0">
                    <a:pos x="222" y="14"/>
                  </a:cxn>
                  <a:cxn ang="0">
                    <a:pos x="268" y="4"/>
                  </a:cxn>
                  <a:cxn ang="0">
                    <a:pos x="316" y="0"/>
                  </a:cxn>
                </a:cxnLst>
                <a:rect l="0" t="0" r="r" b="b"/>
                <a:pathLst>
                  <a:path w="632" h="642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2"/>
                    </a:lnTo>
                    <a:lnTo>
                      <a:pt x="364" y="4"/>
                    </a:lnTo>
                    <a:lnTo>
                      <a:pt x="380" y="6"/>
                    </a:lnTo>
                    <a:lnTo>
                      <a:pt x="396" y="10"/>
                    </a:lnTo>
                    <a:lnTo>
                      <a:pt x="410" y="14"/>
                    </a:lnTo>
                    <a:lnTo>
                      <a:pt x="426" y="20"/>
                    </a:lnTo>
                    <a:lnTo>
                      <a:pt x="440" y="26"/>
                    </a:lnTo>
                    <a:lnTo>
                      <a:pt x="454" y="32"/>
                    </a:lnTo>
                    <a:lnTo>
                      <a:pt x="468" y="40"/>
                    </a:lnTo>
                    <a:lnTo>
                      <a:pt x="480" y="46"/>
                    </a:lnTo>
                    <a:lnTo>
                      <a:pt x="494" y="56"/>
                    </a:lnTo>
                    <a:lnTo>
                      <a:pt x="506" y="64"/>
                    </a:lnTo>
                    <a:lnTo>
                      <a:pt x="518" y="74"/>
                    </a:lnTo>
                    <a:lnTo>
                      <a:pt x="528" y="84"/>
                    </a:lnTo>
                    <a:lnTo>
                      <a:pt x="540" y="94"/>
                    </a:lnTo>
                    <a:lnTo>
                      <a:pt x="550" y="106"/>
                    </a:lnTo>
                    <a:lnTo>
                      <a:pt x="560" y="118"/>
                    </a:lnTo>
                    <a:lnTo>
                      <a:pt x="570" y="130"/>
                    </a:lnTo>
                    <a:lnTo>
                      <a:pt x="578" y="142"/>
                    </a:lnTo>
                    <a:lnTo>
                      <a:pt x="586" y="154"/>
                    </a:lnTo>
                    <a:lnTo>
                      <a:pt x="594" y="168"/>
                    </a:lnTo>
                    <a:lnTo>
                      <a:pt x="602" y="182"/>
                    </a:lnTo>
                    <a:lnTo>
                      <a:pt x="608" y="196"/>
                    </a:lnTo>
                    <a:lnTo>
                      <a:pt x="614" y="210"/>
                    </a:lnTo>
                    <a:lnTo>
                      <a:pt x="618" y="226"/>
                    </a:lnTo>
                    <a:lnTo>
                      <a:pt x="622" y="240"/>
                    </a:lnTo>
                    <a:lnTo>
                      <a:pt x="626" y="256"/>
                    </a:lnTo>
                    <a:lnTo>
                      <a:pt x="628" y="272"/>
                    </a:lnTo>
                    <a:lnTo>
                      <a:pt x="630" y="288"/>
                    </a:lnTo>
                    <a:lnTo>
                      <a:pt x="632" y="304"/>
                    </a:lnTo>
                    <a:lnTo>
                      <a:pt x="632" y="322"/>
                    </a:lnTo>
                    <a:lnTo>
                      <a:pt x="632" y="338"/>
                    </a:lnTo>
                    <a:lnTo>
                      <a:pt x="630" y="354"/>
                    </a:lnTo>
                    <a:lnTo>
                      <a:pt x="628" y="370"/>
                    </a:lnTo>
                    <a:lnTo>
                      <a:pt x="626" y="386"/>
                    </a:lnTo>
                    <a:lnTo>
                      <a:pt x="622" y="402"/>
                    </a:lnTo>
                    <a:lnTo>
                      <a:pt x="618" y="416"/>
                    </a:lnTo>
                    <a:lnTo>
                      <a:pt x="614" y="432"/>
                    </a:lnTo>
                    <a:lnTo>
                      <a:pt x="608" y="446"/>
                    </a:lnTo>
                    <a:lnTo>
                      <a:pt x="602" y="460"/>
                    </a:lnTo>
                    <a:lnTo>
                      <a:pt x="594" y="474"/>
                    </a:lnTo>
                    <a:lnTo>
                      <a:pt x="586" y="488"/>
                    </a:lnTo>
                    <a:lnTo>
                      <a:pt x="578" y="500"/>
                    </a:lnTo>
                    <a:lnTo>
                      <a:pt x="570" y="514"/>
                    </a:lnTo>
                    <a:lnTo>
                      <a:pt x="560" y="526"/>
                    </a:lnTo>
                    <a:lnTo>
                      <a:pt x="550" y="536"/>
                    </a:lnTo>
                    <a:lnTo>
                      <a:pt x="540" y="548"/>
                    </a:lnTo>
                    <a:lnTo>
                      <a:pt x="528" y="558"/>
                    </a:lnTo>
                    <a:lnTo>
                      <a:pt x="518" y="568"/>
                    </a:lnTo>
                    <a:lnTo>
                      <a:pt x="506" y="578"/>
                    </a:lnTo>
                    <a:lnTo>
                      <a:pt x="494" y="588"/>
                    </a:lnTo>
                    <a:lnTo>
                      <a:pt x="480" y="596"/>
                    </a:lnTo>
                    <a:lnTo>
                      <a:pt x="468" y="604"/>
                    </a:lnTo>
                    <a:lnTo>
                      <a:pt x="454" y="610"/>
                    </a:lnTo>
                    <a:lnTo>
                      <a:pt x="440" y="616"/>
                    </a:lnTo>
                    <a:lnTo>
                      <a:pt x="426" y="622"/>
                    </a:lnTo>
                    <a:lnTo>
                      <a:pt x="410" y="628"/>
                    </a:lnTo>
                    <a:lnTo>
                      <a:pt x="396" y="632"/>
                    </a:lnTo>
                    <a:lnTo>
                      <a:pt x="380" y="636"/>
                    </a:lnTo>
                    <a:lnTo>
                      <a:pt x="364" y="638"/>
                    </a:lnTo>
                    <a:lnTo>
                      <a:pt x="348" y="640"/>
                    </a:lnTo>
                    <a:lnTo>
                      <a:pt x="332" y="642"/>
                    </a:lnTo>
                    <a:lnTo>
                      <a:pt x="316" y="642"/>
                    </a:lnTo>
                    <a:lnTo>
                      <a:pt x="300" y="642"/>
                    </a:lnTo>
                    <a:lnTo>
                      <a:pt x="284" y="640"/>
                    </a:lnTo>
                    <a:lnTo>
                      <a:pt x="268" y="638"/>
                    </a:lnTo>
                    <a:lnTo>
                      <a:pt x="252" y="636"/>
                    </a:lnTo>
                    <a:lnTo>
                      <a:pt x="238" y="632"/>
                    </a:lnTo>
                    <a:lnTo>
                      <a:pt x="222" y="628"/>
                    </a:lnTo>
                    <a:lnTo>
                      <a:pt x="208" y="622"/>
                    </a:lnTo>
                    <a:lnTo>
                      <a:pt x="194" y="616"/>
                    </a:lnTo>
                    <a:lnTo>
                      <a:pt x="180" y="610"/>
                    </a:lnTo>
                    <a:lnTo>
                      <a:pt x="166" y="604"/>
                    </a:lnTo>
                    <a:lnTo>
                      <a:pt x="152" y="596"/>
                    </a:lnTo>
                    <a:lnTo>
                      <a:pt x="140" y="588"/>
                    </a:lnTo>
                    <a:lnTo>
                      <a:pt x="128" y="578"/>
                    </a:lnTo>
                    <a:lnTo>
                      <a:pt x="116" y="568"/>
                    </a:lnTo>
                    <a:lnTo>
                      <a:pt x="104" y="558"/>
                    </a:lnTo>
                    <a:lnTo>
                      <a:pt x="94" y="548"/>
                    </a:lnTo>
                    <a:lnTo>
                      <a:pt x="82" y="536"/>
                    </a:lnTo>
                    <a:lnTo>
                      <a:pt x="72" y="526"/>
                    </a:lnTo>
                    <a:lnTo>
                      <a:pt x="64" y="514"/>
                    </a:lnTo>
                    <a:lnTo>
                      <a:pt x="54" y="500"/>
                    </a:lnTo>
                    <a:lnTo>
                      <a:pt x="46" y="488"/>
                    </a:lnTo>
                    <a:lnTo>
                      <a:pt x="38" y="474"/>
                    </a:lnTo>
                    <a:lnTo>
                      <a:pt x="32" y="460"/>
                    </a:lnTo>
                    <a:lnTo>
                      <a:pt x="26" y="446"/>
                    </a:lnTo>
                    <a:lnTo>
                      <a:pt x="20" y="432"/>
                    </a:lnTo>
                    <a:lnTo>
                      <a:pt x="16" y="416"/>
                    </a:lnTo>
                    <a:lnTo>
                      <a:pt x="10" y="402"/>
                    </a:lnTo>
                    <a:lnTo>
                      <a:pt x="8" y="386"/>
                    </a:lnTo>
                    <a:lnTo>
                      <a:pt x="4" y="370"/>
                    </a:lnTo>
                    <a:lnTo>
                      <a:pt x="2" y="354"/>
                    </a:lnTo>
                    <a:lnTo>
                      <a:pt x="2" y="338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2" y="288"/>
                    </a:lnTo>
                    <a:lnTo>
                      <a:pt x="4" y="272"/>
                    </a:lnTo>
                    <a:lnTo>
                      <a:pt x="8" y="256"/>
                    </a:lnTo>
                    <a:lnTo>
                      <a:pt x="10" y="240"/>
                    </a:lnTo>
                    <a:lnTo>
                      <a:pt x="16" y="226"/>
                    </a:lnTo>
                    <a:lnTo>
                      <a:pt x="20" y="210"/>
                    </a:lnTo>
                    <a:lnTo>
                      <a:pt x="26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2" y="118"/>
                    </a:lnTo>
                    <a:lnTo>
                      <a:pt x="82" y="106"/>
                    </a:lnTo>
                    <a:lnTo>
                      <a:pt x="94" y="94"/>
                    </a:lnTo>
                    <a:lnTo>
                      <a:pt x="104" y="84"/>
                    </a:lnTo>
                    <a:lnTo>
                      <a:pt x="116" y="74"/>
                    </a:lnTo>
                    <a:lnTo>
                      <a:pt x="128" y="64"/>
                    </a:lnTo>
                    <a:lnTo>
                      <a:pt x="140" y="56"/>
                    </a:lnTo>
                    <a:lnTo>
                      <a:pt x="152" y="46"/>
                    </a:lnTo>
                    <a:lnTo>
                      <a:pt x="166" y="40"/>
                    </a:lnTo>
                    <a:lnTo>
                      <a:pt x="180" y="32"/>
                    </a:lnTo>
                    <a:lnTo>
                      <a:pt x="194" y="26"/>
                    </a:lnTo>
                    <a:lnTo>
                      <a:pt x="208" y="20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4"/>
                    </a:lnTo>
                    <a:lnTo>
                      <a:pt x="284" y="2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6D1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80"/>
              <p:cNvSpPr>
                <a:spLocks/>
              </p:cNvSpPr>
              <p:nvPr/>
            </p:nvSpPr>
            <p:spPr bwMode="auto">
              <a:xfrm>
                <a:off x="5181600" y="923925"/>
                <a:ext cx="965200" cy="981075"/>
              </a:xfrm>
              <a:custGeom>
                <a:avLst/>
                <a:gdLst/>
                <a:ahLst/>
                <a:cxnLst>
                  <a:cxn ang="0">
                    <a:pos x="336" y="2"/>
                  </a:cxn>
                  <a:cxn ang="0">
                    <a:pos x="380" y="10"/>
                  </a:cxn>
                  <a:cxn ang="0">
                    <a:pos x="422" y="24"/>
                  </a:cxn>
                  <a:cxn ang="0">
                    <a:pos x="462" y="44"/>
                  </a:cxn>
                  <a:cxn ang="0">
                    <a:pos x="498" y="70"/>
                  </a:cxn>
                  <a:cxn ang="0">
                    <a:pos x="528" y="102"/>
                  </a:cxn>
                  <a:cxn ang="0">
                    <a:pos x="556" y="136"/>
                  </a:cxn>
                  <a:cxn ang="0">
                    <a:pos x="578" y="174"/>
                  </a:cxn>
                  <a:cxn ang="0">
                    <a:pos x="594" y="216"/>
                  </a:cxn>
                  <a:cxn ang="0">
                    <a:pos x="604" y="262"/>
                  </a:cxn>
                  <a:cxn ang="0">
                    <a:pos x="608" y="308"/>
                  </a:cxn>
                  <a:cxn ang="0">
                    <a:pos x="604" y="356"/>
                  </a:cxn>
                  <a:cxn ang="0">
                    <a:pos x="594" y="400"/>
                  </a:cxn>
                  <a:cxn ang="0">
                    <a:pos x="578" y="442"/>
                  </a:cxn>
                  <a:cxn ang="0">
                    <a:pos x="556" y="482"/>
                  </a:cxn>
                  <a:cxn ang="0">
                    <a:pos x="528" y="516"/>
                  </a:cxn>
                  <a:cxn ang="0">
                    <a:pos x="498" y="546"/>
                  </a:cxn>
                  <a:cxn ang="0">
                    <a:pos x="462" y="572"/>
                  </a:cxn>
                  <a:cxn ang="0">
                    <a:pos x="422" y="594"/>
                  </a:cxn>
                  <a:cxn ang="0">
                    <a:pos x="380" y="608"/>
                  </a:cxn>
                  <a:cxn ang="0">
                    <a:pos x="336" y="616"/>
                  </a:cxn>
                  <a:cxn ang="0">
                    <a:pos x="288" y="618"/>
                  </a:cxn>
                  <a:cxn ang="0">
                    <a:pos x="242" y="612"/>
                  </a:cxn>
                  <a:cxn ang="0">
                    <a:pos x="200" y="598"/>
                  </a:cxn>
                  <a:cxn ang="0">
                    <a:pos x="160" y="580"/>
                  </a:cxn>
                  <a:cxn ang="0">
                    <a:pos x="122" y="556"/>
                  </a:cxn>
                  <a:cxn ang="0">
                    <a:pos x="90" y="528"/>
                  </a:cxn>
                  <a:cxn ang="0">
                    <a:pos x="60" y="494"/>
                  </a:cxn>
                  <a:cxn ang="0">
                    <a:pos x="36" y="456"/>
                  </a:cxn>
                  <a:cxn ang="0">
                    <a:pos x="18" y="414"/>
                  </a:cxn>
                  <a:cxn ang="0">
                    <a:pos x="6" y="370"/>
                  </a:cxn>
                  <a:cxn ang="0">
                    <a:pos x="0" y="324"/>
                  </a:cxn>
                  <a:cxn ang="0">
                    <a:pos x="2" y="278"/>
                  </a:cxn>
                  <a:cxn ang="0">
                    <a:pos x="10" y="232"/>
                  </a:cxn>
                  <a:cxn ang="0">
                    <a:pos x="24" y="188"/>
                  </a:cxn>
                  <a:cxn ang="0">
                    <a:pos x="44" y="148"/>
                  </a:cxn>
                  <a:cxn ang="0">
                    <a:pos x="70" y="112"/>
                  </a:cxn>
                  <a:cxn ang="0">
                    <a:pos x="100" y="80"/>
                  </a:cxn>
                  <a:cxn ang="0">
                    <a:pos x="134" y="52"/>
                  </a:cxn>
                  <a:cxn ang="0">
                    <a:pos x="172" y="30"/>
                  </a:cxn>
                  <a:cxn ang="0">
                    <a:pos x="214" y="14"/>
                  </a:cxn>
                  <a:cxn ang="0">
                    <a:pos x="258" y="4"/>
                  </a:cxn>
                  <a:cxn ang="0">
                    <a:pos x="304" y="0"/>
                  </a:cxn>
                </a:cxnLst>
                <a:rect l="0" t="0" r="r" b="b"/>
                <a:pathLst>
                  <a:path w="608" h="618">
                    <a:moveTo>
                      <a:pt x="304" y="0"/>
                    </a:moveTo>
                    <a:lnTo>
                      <a:pt x="320" y="0"/>
                    </a:lnTo>
                    <a:lnTo>
                      <a:pt x="336" y="2"/>
                    </a:lnTo>
                    <a:lnTo>
                      <a:pt x="350" y="4"/>
                    </a:lnTo>
                    <a:lnTo>
                      <a:pt x="366" y="6"/>
                    </a:lnTo>
                    <a:lnTo>
                      <a:pt x="380" y="10"/>
                    </a:lnTo>
                    <a:lnTo>
                      <a:pt x="394" y="14"/>
                    </a:lnTo>
                    <a:lnTo>
                      <a:pt x="408" y="18"/>
                    </a:lnTo>
                    <a:lnTo>
                      <a:pt x="422" y="24"/>
                    </a:lnTo>
                    <a:lnTo>
                      <a:pt x="436" y="30"/>
                    </a:lnTo>
                    <a:lnTo>
                      <a:pt x="448" y="38"/>
                    </a:lnTo>
                    <a:lnTo>
                      <a:pt x="462" y="44"/>
                    </a:lnTo>
                    <a:lnTo>
                      <a:pt x="474" y="52"/>
                    </a:lnTo>
                    <a:lnTo>
                      <a:pt x="486" y="62"/>
                    </a:lnTo>
                    <a:lnTo>
                      <a:pt x="498" y="70"/>
                    </a:lnTo>
                    <a:lnTo>
                      <a:pt x="508" y="80"/>
                    </a:lnTo>
                    <a:lnTo>
                      <a:pt x="518" y="90"/>
                    </a:lnTo>
                    <a:lnTo>
                      <a:pt x="528" y="102"/>
                    </a:lnTo>
                    <a:lnTo>
                      <a:pt x="538" y="112"/>
                    </a:lnTo>
                    <a:lnTo>
                      <a:pt x="548" y="124"/>
                    </a:lnTo>
                    <a:lnTo>
                      <a:pt x="556" y="136"/>
                    </a:lnTo>
                    <a:lnTo>
                      <a:pt x="564" y="148"/>
                    </a:lnTo>
                    <a:lnTo>
                      <a:pt x="572" y="162"/>
                    </a:lnTo>
                    <a:lnTo>
                      <a:pt x="578" y="174"/>
                    </a:lnTo>
                    <a:lnTo>
                      <a:pt x="584" y="188"/>
                    </a:lnTo>
                    <a:lnTo>
                      <a:pt x="590" y="202"/>
                    </a:lnTo>
                    <a:lnTo>
                      <a:pt x="594" y="216"/>
                    </a:lnTo>
                    <a:lnTo>
                      <a:pt x="598" y="232"/>
                    </a:lnTo>
                    <a:lnTo>
                      <a:pt x="602" y="246"/>
                    </a:lnTo>
                    <a:lnTo>
                      <a:pt x="604" y="262"/>
                    </a:lnTo>
                    <a:lnTo>
                      <a:pt x="606" y="278"/>
                    </a:lnTo>
                    <a:lnTo>
                      <a:pt x="608" y="292"/>
                    </a:lnTo>
                    <a:lnTo>
                      <a:pt x="608" y="308"/>
                    </a:lnTo>
                    <a:lnTo>
                      <a:pt x="608" y="324"/>
                    </a:lnTo>
                    <a:lnTo>
                      <a:pt x="606" y="340"/>
                    </a:lnTo>
                    <a:lnTo>
                      <a:pt x="604" y="356"/>
                    </a:lnTo>
                    <a:lnTo>
                      <a:pt x="602" y="370"/>
                    </a:lnTo>
                    <a:lnTo>
                      <a:pt x="598" y="386"/>
                    </a:lnTo>
                    <a:lnTo>
                      <a:pt x="594" y="400"/>
                    </a:lnTo>
                    <a:lnTo>
                      <a:pt x="590" y="414"/>
                    </a:lnTo>
                    <a:lnTo>
                      <a:pt x="584" y="428"/>
                    </a:lnTo>
                    <a:lnTo>
                      <a:pt x="578" y="442"/>
                    </a:lnTo>
                    <a:lnTo>
                      <a:pt x="572" y="456"/>
                    </a:lnTo>
                    <a:lnTo>
                      <a:pt x="564" y="468"/>
                    </a:lnTo>
                    <a:lnTo>
                      <a:pt x="556" y="482"/>
                    </a:lnTo>
                    <a:lnTo>
                      <a:pt x="548" y="494"/>
                    </a:lnTo>
                    <a:lnTo>
                      <a:pt x="538" y="506"/>
                    </a:lnTo>
                    <a:lnTo>
                      <a:pt x="528" y="516"/>
                    </a:lnTo>
                    <a:lnTo>
                      <a:pt x="518" y="528"/>
                    </a:lnTo>
                    <a:lnTo>
                      <a:pt x="508" y="538"/>
                    </a:lnTo>
                    <a:lnTo>
                      <a:pt x="498" y="546"/>
                    </a:lnTo>
                    <a:lnTo>
                      <a:pt x="486" y="556"/>
                    </a:lnTo>
                    <a:lnTo>
                      <a:pt x="474" y="564"/>
                    </a:lnTo>
                    <a:lnTo>
                      <a:pt x="462" y="572"/>
                    </a:lnTo>
                    <a:lnTo>
                      <a:pt x="448" y="580"/>
                    </a:lnTo>
                    <a:lnTo>
                      <a:pt x="436" y="588"/>
                    </a:lnTo>
                    <a:lnTo>
                      <a:pt x="422" y="594"/>
                    </a:lnTo>
                    <a:lnTo>
                      <a:pt x="408" y="598"/>
                    </a:lnTo>
                    <a:lnTo>
                      <a:pt x="394" y="604"/>
                    </a:lnTo>
                    <a:lnTo>
                      <a:pt x="380" y="608"/>
                    </a:lnTo>
                    <a:lnTo>
                      <a:pt x="366" y="612"/>
                    </a:lnTo>
                    <a:lnTo>
                      <a:pt x="350" y="614"/>
                    </a:lnTo>
                    <a:lnTo>
                      <a:pt x="336" y="616"/>
                    </a:lnTo>
                    <a:lnTo>
                      <a:pt x="320" y="618"/>
                    </a:lnTo>
                    <a:lnTo>
                      <a:pt x="304" y="618"/>
                    </a:lnTo>
                    <a:lnTo>
                      <a:pt x="288" y="618"/>
                    </a:lnTo>
                    <a:lnTo>
                      <a:pt x="274" y="616"/>
                    </a:lnTo>
                    <a:lnTo>
                      <a:pt x="258" y="614"/>
                    </a:lnTo>
                    <a:lnTo>
                      <a:pt x="242" y="612"/>
                    </a:lnTo>
                    <a:lnTo>
                      <a:pt x="228" y="608"/>
                    </a:lnTo>
                    <a:lnTo>
                      <a:pt x="214" y="604"/>
                    </a:lnTo>
                    <a:lnTo>
                      <a:pt x="200" y="598"/>
                    </a:lnTo>
                    <a:lnTo>
                      <a:pt x="186" y="594"/>
                    </a:lnTo>
                    <a:lnTo>
                      <a:pt x="172" y="588"/>
                    </a:lnTo>
                    <a:lnTo>
                      <a:pt x="160" y="580"/>
                    </a:lnTo>
                    <a:lnTo>
                      <a:pt x="146" y="572"/>
                    </a:lnTo>
                    <a:lnTo>
                      <a:pt x="134" y="564"/>
                    </a:lnTo>
                    <a:lnTo>
                      <a:pt x="122" y="556"/>
                    </a:lnTo>
                    <a:lnTo>
                      <a:pt x="110" y="546"/>
                    </a:lnTo>
                    <a:lnTo>
                      <a:pt x="100" y="538"/>
                    </a:lnTo>
                    <a:lnTo>
                      <a:pt x="90" y="528"/>
                    </a:lnTo>
                    <a:lnTo>
                      <a:pt x="80" y="516"/>
                    </a:lnTo>
                    <a:lnTo>
                      <a:pt x="70" y="506"/>
                    </a:lnTo>
                    <a:lnTo>
                      <a:pt x="60" y="494"/>
                    </a:lnTo>
                    <a:lnTo>
                      <a:pt x="52" y="482"/>
                    </a:lnTo>
                    <a:lnTo>
                      <a:pt x="44" y="468"/>
                    </a:lnTo>
                    <a:lnTo>
                      <a:pt x="36" y="456"/>
                    </a:lnTo>
                    <a:lnTo>
                      <a:pt x="30" y="442"/>
                    </a:lnTo>
                    <a:lnTo>
                      <a:pt x="24" y="428"/>
                    </a:lnTo>
                    <a:lnTo>
                      <a:pt x="18" y="414"/>
                    </a:lnTo>
                    <a:lnTo>
                      <a:pt x="14" y="400"/>
                    </a:lnTo>
                    <a:lnTo>
                      <a:pt x="10" y="386"/>
                    </a:lnTo>
                    <a:lnTo>
                      <a:pt x="6" y="370"/>
                    </a:lnTo>
                    <a:lnTo>
                      <a:pt x="4" y="356"/>
                    </a:lnTo>
                    <a:lnTo>
                      <a:pt x="2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2" y="278"/>
                    </a:lnTo>
                    <a:lnTo>
                      <a:pt x="4" y="262"/>
                    </a:lnTo>
                    <a:lnTo>
                      <a:pt x="6" y="246"/>
                    </a:lnTo>
                    <a:lnTo>
                      <a:pt x="10" y="232"/>
                    </a:lnTo>
                    <a:lnTo>
                      <a:pt x="14" y="216"/>
                    </a:lnTo>
                    <a:lnTo>
                      <a:pt x="18" y="202"/>
                    </a:lnTo>
                    <a:lnTo>
                      <a:pt x="24" y="188"/>
                    </a:lnTo>
                    <a:lnTo>
                      <a:pt x="30" y="174"/>
                    </a:lnTo>
                    <a:lnTo>
                      <a:pt x="36" y="162"/>
                    </a:lnTo>
                    <a:lnTo>
                      <a:pt x="44" y="148"/>
                    </a:lnTo>
                    <a:lnTo>
                      <a:pt x="52" y="136"/>
                    </a:lnTo>
                    <a:lnTo>
                      <a:pt x="60" y="124"/>
                    </a:lnTo>
                    <a:lnTo>
                      <a:pt x="70" y="112"/>
                    </a:lnTo>
                    <a:lnTo>
                      <a:pt x="80" y="102"/>
                    </a:lnTo>
                    <a:lnTo>
                      <a:pt x="90" y="90"/>
                    </a:lnTo>
                    <a:lnTo>
                      <a:pt x="100" y="80"/>
                    </a:lnTo>
                    <a:lnTo>
                      <a:pt x="110" y="70"/>
                    </a:lnTo>
                    <a:lnTo>
                      <a:pt x="122" y="62"/>
                    </a:lnTo>
                    <a:lnTo>
                      <a:pt x="134" y="52"/>
                    </a:lnTo>
                    <a:lnTo>
                      <a:pt x="146" y="44"/>
                    </a:lnTo>
                    <a:lnTo>
                      <a:pt x="160" y="38"/>
                    </a:lnTo>
                    <a:lnTo>
                      <a:pt x="172" y="30"/>
                    </a:lnTo>
                    <a:lnTo>
                      <a:pt x="186" y="24"/>
                    </a:lnTo>
                    <a:lnTo>
                      <a:pt x="200" y="18"/>
                    </a:lnTo>
                    <a:lnTo>
                      <a:pt x="214" y="14"/>
                    </a:lnTo>
                    <a:lnTo>
                      <a:pt x="228" y="10"/>
                    </a:lnTo>
                    <a:lnTo>
                      <a:pt x="242" y="6"/>
                    </a:lnTo>
                    <a:lnTo>
                      <a:pt x="258" y="4"/>
                    </a:lnTo>
                    <a:lnTo>
                      <a:pt x="274" y="2"/>
                    </a:lnTo>
                    <a:lnTo>
                      <a:pt x="288" y="0"/>
                    </a:lnTo>
                    <a:lnTo>
                      <a:pt x="304" y="0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F7D60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81"/>
              <p:cNvSpPr>
                <a:spLocks/>
              </p:cNvSpPr>
              <p:nvPr/>
            </p:nvSpPr>
            <p:spPr bwMode="auto">
              <a:xfrm>
                <a:off x="5207000" y="946150"/>
                <a:ext cx="927100" cy="942975"/>
              </a:xfrm>
              <a:custGeom>
                <a:avLst/>
                <a:gdLst/>
                <a:ahLst/>
                <a:cxnLst>
                  <a:cxn ang="0">
                    <a:pos x="322" y="2"/>
                  </a:cxn>
                  <a:cxn ang="0">
                    <a:pos x="364" y="8"/>
                  </a:cxn>
                  <a:cxn ang="0">
                    <a:pos x="406" y="22"/>
                  </a:cxn>
                  <a:cxn ang="0">
                    <a:pos x="442" y="42"/>
                  </a:cxn>
                  <a:cxn ang="0">
                    <a:pos x="478" y="68"/>
                  </a:cxn>
                  <a:cxn ang="0">
                    <a:pos x="508" y="96"/>
                  </a:cxn>
                  <a:cxn ang="0">
                    <a:pos x="534" y="130"/>
                  </a:cxn>
                  <a:cxn ang="0">
                    <a:pos x="554" y="168"/>
                  </a:cxn>
                  <a:cxn ang="0">
                    <a:pos x="570" y="208"/>
                  </a:cxn>
                  <a:cxn ang="0">
                    <a:pos x="580" y="252"/>
                  </a:cxn>
                  <a:cxn ang="0">
                    <a:pos x="584" y="296"/>
                  </a:cxn>
                  <a:cxn ang="0">
                    <a:pos x="580" y="342"/>
                  </a:cxn>
                  <a:cxn ang="0">
                    <a:pos x="570" y="384"/>
                  </a:cxn>
                  <a:cxn ang="0">
                    <a:pos x="554" y="424"/>
                  </a:cxn>
                  <a:cxn ang="0">
                    <a:pos x="534" y="462"/>
                  </a:cxn>
                  <a:cxn ang="0">
                    <a:pos x="508" y="496"/>
                  </a:cxn>
                  <a:cxn ang="0">
                    <a:pos x="478" y="526"/>
                  </a:cxn>
                  <a:cxn ang="0">
                    <a:pos x="442" y="550"/>
                  </a:cxn>
                  <a:cxn ang="0">
                    <a:pos x="406" y="570"/>
                  </a:cxn>
                  <a:cxn ang="0">
                    <a:pos x="364" y="584"/>
                  </a:cxn>
                  <a:cxn ang="0">
                    <a:pos x="322" y="592"/>
                  </a:cxn>
                  <a:cxn ang="0">
                    <a:pos x="276" y="592"/>
                  </a:cxn>
                  <a:cxn ang="0">
                    <a:pos x="232" y="588"/>
                  </a:cxn>
                  <a:cxn ang="0">
                    <a:pos x="192" y="576"/>
                  </a:cxn>
                  <a:cxn ang="0">
                    <a:pos x="152" y="558"/>
                  </a:cxn>
                  <a:cxn ang="0">
                    <a:pos x="116" y="534"/>
                  </a:cxn>
                  <a:cxn ang="0">
                    <a:pos x="84" y="506"/>
                  </a:cxn>
                  <a:cxn ang="0">
                    <a:pos x="58" y="474"/>
                  </a:cxn>
                  <a:cxn ang="0">
                    <a:pos x="34" y="438"/>
                  </a:cxn>
                  <a:cxn ang="0">
                    <a:pos x="18" y="398"/>
                  </a:cxn>
                  <a:cxn ang="0">
                    <a:pos x="6" y="356"/>
                  </a:cxn>
                  <a:cxn ang="0">
                    <a:pos x="0" y="312"/>
                  </a:cxn>
                  <a:cxn ang="0">
                    <a:pos x="0" y="266"/>
                  </a:cxn>
                  <a:cxn ang="0">
                    <a:pos x="8" y="222"/>
                  </a:cxn>
                  <a:cxn ang="0">
                    <a:pos x="22" y="180"/>
                  </a:cxn>
                  <a:cxn ang="0">
                    <a:pos x="42" y="142"/>
                  </a:cxn>
                  <a:cxn ang="0">
                    <a:pos x="66" y="108"/>
                  </a:cxn>
                  <a:cxn ang="0">
                    <a:pos x="96" y="76"/>
                  </a:cxn>
                  <a:cxn ang="0">
                    <a:pos x="128" y="50"/>
                  </a:cxn>
                  <a:cxn ang="0">
                    <a:pos x="164" y="28"/>
                  </a:cxn>
                  <a:cxn ang="0">
                    <a:pos x="204" y="12"/>
                  </a:cxn>
                  <a:cxn ang="0">
                    <a:pos x="248" y="2"/>
                  </a:cxn>
                  <a:cxn ang="0">
                    <a:pos x="292" y="0"/>
                  </a:cxn>
                </a:cxnLst>
                <a:rect l="0" t="0" r="r" b="b"/>
                <a:pathLst>
                  <a:path w="584" h="594">
                    <a:moveTo>
                      <a:pt x="292" y="0"/>
                    </a:moveTo>
                    <a:lnTo>
                      <a:pt x="306" y="0"/>
                    </a:lnTo>
                    <a:lnTo>
                      <a:pt x="322" y="2"/>
                    </a:lnTo>
                    <a:lnTo>
                      <a:pt x="336" y="2"/>
                    </a:lnTo>
                    <a:lnTo>
                      <a:pt x="350" y="6"/>
                    </a:lnTo>
                    <a:lnTo>
                      <a:pt x="364" y="8"/>
                    </a:lnTo>
                    <a:lnTo>
                      <a:pt x="378" y="12"/>
                    </a:lnTo>
                    <a:lnTo>
                      <a:pt x="392" y="18"/>
                    </a:lnTo>
                    <a:lnTo>
                      <a:pt x="406" y="22"/>
                    </a:lnTo>
                    <a:lnTo>
                      <a:pt x="418" y="28"/>
                    </a:lnTo>
                    <a:lnTo>
                      <a:pt x="430" y="36"/>
                    </a:lnTo>
                    <a:lnTo>
                      <a:pt x="442" y="42"/>
                    </a:lnTo>
                    <a:lnTo>
                      <a:pt x="454" y="50"/>
                    </a:lnTo>
                    <a:lnTo>
                      <a:pt x="466" y="58"/>
                    </a:lnTo>
                    <a:lnTo>
                      <a:pt x="478" y="68"/>
                    </a:lnTo>
                    <a:lnTo>
                      <a:pt x="488" y="76"/>
                    </a:lnTo>
                    <a:lnTo>
                      <a:pt x="498" y="86"/>
                    </a:lnTo>
                    <a:lnTo>
                      <a:pt x="508" y="96"/>
                    </a:lnTo>
                    <a:lnTo>
                      <a:pt x="516" y="108"/>
                    </a:lnTo>
                    <a:lnTo>
                      <a:pt x="526" y="118"/>
                    </a:lnTo>
                    <a:lnTo>
                      <a:pt x="534" y="130"/>
                    </a:lnTo>
                    <a:lnTo>
                      <a:pt x="542" y="142"/>
                    </a:lnTo>
                    <a:lnTo>
                      <a:pt x="548" y="154"/>
                    </a:lnTo>
                    <a:lnTo>
                      <a:pt x="554" y="168"/>
                    </a:lnTo>
                    <a:lnTo>
                      <a:pt x="560" y="180"/>
                    </a:lnTo>
                    <a:lnTo>
                      <a:pt x="566" y="194"/>
                    </a:lnTo>
                    <a:lnTo>
                      <a:pt x="570" y="208"/>
                    </a:lnTo>
                    <a:lnTo>
                      <a:pt x="574" y="222"/>
                    </a:lnTo>
                    <a:lnTo>
                      <a:pt x="578" y="236"/>
                    </a:lnTo>
                    <a:lnTo>
                      <a:pt x="580" y="252"/>
                    </a:lnTo>
                    <a:lnTo>
                      <a:pt x="582" y="266"/>
                    </a:lnTo>
                    <a:lnTo>
                      <a:pt x="584" y="282"/>
                    </a:lnTo>
                    <a:lnTo>
                      <a:pt x="584" y="296"/>
                    </a:lnTo>
                    <a:lnTo>
                      <a:pt x="584" y="312"/>
                    </a:lnTo>
                    <a:lnTo>
                      <a:pt x="582" y="326"/>
                    </a:lnTo>
                    <a:lnTo>
                      <a:pt x="580" y="342"/>
                    </a:lnTo>
                    <a:lnTo>
                      <a:pt x="578" y="356"/>
                    </a:lnTo>
                    <a:lnTo>
                      <a:pt x="574" y="370"/>
                    </a:lnTo>
                    <a:lnTo>
                      <a:pt x="570" y="384"/>
                    </a:lnTo>
                    <a:lnTo>
                      <a:pt x="566" y="398"/>
                    </a:lnTo>
                    <a:lnTo>
                      <a:pt x="560" y="412"/>
                    </a:lnTo>
                    <a:lnTo>
                      <a:pt x="554" y="424"/>
                    </a:lnTo>
                    <a:lnTo>
                      <a:pt x="548" y="438"/>
                    </a:lnTo>
                    <a:lnTo>
                      <a:pt x="542" y="450"/>
                    </a:lnTo>
                    <a:lnTo>
                      <a:pt x="534" y="462"/>
                    </a:lnTo>
                    <a:lnTo>
                      <a:pt x="526" y="474"/>
                    </a:lnTo>
                    <a:lnTo>
                      <a:pt x="516" y="486"/>
                    </a:lnTo>
                    <a:lnTo>
                      <a:pt x="508" y="496"/>
                    </a:lnTo>
                    <a:lnTo>
                      <a:pt x="498" y="506"/>
                    </a:lnTo>
                    <a:lnTo>
                      <a:pt x="488" y="516"/>
                    </a:lnTo>
                    <a:lnTo>
                      <a:pt x="478" y="526"/>
                    </a:lnTo>
                    <a:lnTo>
                      <a:pt x="466" y="534"/>
                    </a:lnTo>
                    <a:lnTo>
                      <a:pt x="454" y="542"/>
                    </a:lnTo>
                    <a:lnTo>
                      <a:pt x="442" y="550"/>
                    </a:lnTo>
                    <a:lnTo>
                      <a:pt x="430" y="558"/>
                    </a:lnTo>
                    <a:lnTo>
                      <a:pt x="418" y="564"/>
                    </a:lnTo>
                    <a:lnTo>
                      <a:pt x="406" y="570"/>
                    </a:lnTo>
                    <a:lnTo>
                      <a:pt x="392" y="576"/>
                    </a:lnTo>
                    <a:lnTo>
                      <a:pt x="378" y="580"/>
                    </a:lnTo>
                    <a:lnTo>
                      <a:pt x="364" y="584"/>
                    </a:lnTo>
                    <a:lnTo>
                      <a:pt x="350" y="588"/>
                    </a:lnTo>
                    <a:lnTo>
                      <a:pt x="336" y="590"/>
                    </a:lnTo>
                    <a:lnTo>
                      <a:pt x="322" y="592"/>
                    </a:lnTo>
                    <a:lnTo>
                      <a:pt x="306" y="592"/>
                    </a:lnTo>
                    <a:lnTo>
                      <a:pt x="292" y="594"/>
                    </a:lnTo>
                    <a:lnTo>
                      <a:pt x="276" y="592"/>
                    </a:lnTo>
                    <a:lnTo>
                      <a:pt x="262" y="592"/>
                    </a:lnTo>
                    <a:lnTo>
                      <a:pt x="248" y="590"/>
                    </a:lnTo>
                    <a:lnTo>
                      <a:pt x="232" y="588"/>
                    </a:lnTo>
                    <a:lnTo>
                      <a:pt x="218" y="584"/>
                    </a:lnTo>
                    <a:lnTo>
                      <a:pt x="204" y="580"/>
                    </a:lnTo>
                    <a:lnTo>
                      <a:pt x="192" y="576"/>
                    </a:lnTo>
                    <a:lnTo>
                      <a:pt x="178" y="570"/>
                    </a:lnTo>
                    <a:lnTo>
                      <a:pt x="164" y="564"/>
                    </a:lnTo>
                    <a:lnTo>
                      <a:pt x="152" y="558"/>
                    </a:lnTo>
                    <a:lnTo>
                      <a:pt x="140" y="550"/>
                    </a:lnTo>
                    <a:lnTo>
                      <a:pt x="128" y="542"/>
                    </a:lnTo>
                    <a:lnTo>
                      <a:pt x="116" y="534"/>
                    </a:lnTo>
                    <a:lnTo>
                      <a:pt x="106" y="526"/>
                    </a:lnTo>
                    <a:lnTo>
                      <a:pt x="96" y="516"/>
                    </a:lnTo>
                    <a:lnTo>
                      <a:pt x="84" y="506"/>
                    </a:lnTo>
                    <a:lnTo>
                      <a:pt x="76" y="496"/>
                    </a:lnTo>
                    <a:lnTo>
                      <a:pt x="66" y="486"/>
                    </a:lnTo>
                    <a:lnTo>
                      <a:pt x="58" y="474"/>
                    </a:lnTo>
                    <a:lnTo>
                      <a:pt x="50" y="462"/>
                    </a:lnTo>
                    <a:lnTo>
                      <a:pt x="42" y="450"/>
                    </a:lnTo>
                    <a:lnTo>
                      <a:pt x="34" y="438"/>
                    </a:lnTo>
                    <a:lnTo>
                      <a:pt x="28" y="424"/>
                    </a:lnTo>
                    <a:lnTo>
                      <a:pt x="22" y="412"/>
                    </a:lnTo>
                    <a:lnTo>
                      <a:pt x="18" y="398"/>
                    </a:lnTo>
                    <a:lnTo>
                      <a:pt x="12" y="384"/>
                    </a:lnTo>
                    <a:lnTo>
                      <a:pt x="8" y="370"/>
                    </a:lnTo>
                    <a:lnTo>
                      <a:pt x="6" y="356"/>
                    </a:lnTo>
                    <a:lnTo>
                      <a:pt x="2" y="342"/>
                    </a:lnTo>
                    <a:lnTo>
                      <a:pt x="0" y="326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2"/>
                    </a:lnTo>
                    <a:lnTo>
                      <a:pt x="0" y="266"/>
                    </a:lnTo>
                    <a:lnTo>
                      <a:pt x="2" y="252"/>
                    </a:lnTo>
                    <a:lnTo>
                      <a:pt x="6" y="236"/>
                    </a:lnTo>
                    <a:lnTo>
                      <a:pt x="8" y="222"/>
                    </a:lnTo>
                    <a:lnTo>
                      <a:pt x="12" y="208"/>
                    </a:lnTo>
                    <a:lnTo>
                      <a:pt x="18" y="194"/>
                    </a:lnTo>
                    <a:lnTo>
                      <a:pt x="22" y="180"/>
                    </a:lnTo>
                    <a:lnTo>
                      <a:pt x="28" y="168"/>
                    </a:lnTo>
                    <a:lnTo>
                      <a:pt x="34" y="154"/>
                    </a:lnTo>
                    <a:lnTo>
                      <a:pt x="42" y="142"/>
                    </a:lnTo>
                    <a:lnTo>
                      <a:pt x="50" y="130"/>
                    </a:lnTo>
                    <a:lnTo>
                      <a:pt x="58" y="118"/>
                    </a:lnTo>
                    <a:lnTo>
                      <a:pt x="66" y="108"/>
                    </a:lnTo>
                    <a:lnTo>
                      <a:pt x="76" y="96"/>
                    </a:lnTo>
                    <a:lnTo>
                      <a:pt x="84" y="86"/>
                    </a:lnTo>
                    <a:lnTo>
                      <a:pt x="96" y="76"/>
                    </a:lnTo>
                    <a:lnTo>
                      <a:pt x="106" y="68"/>
                    </a:lnTo>
                    <a:lnTo>
                      <a:pt x="116" y="58"/>
                    </a:lnTo>
                    <a:lnTo>
                      <a:pt x="128" y="50"/>
                    </a:lnTo>
                    <a:lnTo>
                      <a:pt x="140" y="42"/>
                    </a:lnTo>
                    <a:lnTo>
                      <a:pt x="152" y="36"/>
                    </a:lnTo>
                    <a:lnTo>
                      <a:pt x="164" y="28"/>
                    </a:lnTo>
                    <a:lnTo>
                      <a:pt x="178" y="22"/>
                    </a:lnTo>
                    <a:lnTo>
                      <a:pt x="192" y="18"/>
                    </a:lnTo>
                    <a:lnTo>
                      <a:pt x="204" y="12"/>
                    </a:lnTo>
                    <a:lnTo>
                      <a:pt x="218" y="8"/>
                    </a:lnTo>
                    <a:lnTo>
                      <a:pt x="232" y="6"/>
                    </a:lnTo>
                    <a:lnTo>
                      <a:pt x="248" y="2"/>
                    </a:lnTo>
                    <a:lnTo>
                      <a:pt x="262" y="2"/>
                    </a:lnTo>
                    <a:lnTo>
                      <a:pt x="276" y="0"/>
                    </a:lnTo>
                    <a:lnTo>
                      <a:pt x="292" y="0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8DA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82"/>
              <p:cNvSpPr>
                <a:spLocks/>
              </p:cNvSpPr>
              <p:nvPr/>
            </p:nvSpPr>
            <p:spPr bwMode="auto">
              <a:xfrm>
                <a:off x="5229225" y="965200"/>
                <a:ext cx="892175" cy="904875"/>
              </a:xfrm>
              <a:custGeom>
                <a:avLst/>
                <a:gdLst/>
                <a:ahLst/>
                <a:cxnLst>
                  <a:cxn ang="0">
                    <a:pos x="310" y="2"/>
                  </a:cxn>
                  <a:cxn ang="0">
                    <a:pos x="352" y="10"/>
                  </a:cxn>
                  <a:cxn ang="0">
                    <a:pos x="390" y="24"/>
                  </a:cxn>
                  <a:cxn ang="0">
                    <a:pos x="426" y="42"/>
                  </a:cxn>
                  <a:cxn ang="0">
                    <a:pos x="460" y="66"/>
                  </a:cxn>
                  <a:cxn ang="0">
                    <a:pos x="488" y="94"/>
                  </a:cxn>
                  <a:cxn ang="0">
                    <a:pos x="514" y="126"/>
                  </a:cxn>
                  <a:cxn ang="0">
                    <a:pos x="534" y="162"/>
                  </a:cxn>
                  <a:cxn ang="0">
                    <a:pos x="548" y="202"/>
                  </a:cxn>
                  <a:cxn ang="0">
                    <a:pos x="558" y="242"/>
                  </a:cxn>
                  <a:cxn ang="0">
                    <a:pos x="562" y="286"/>
                  </a:cxn>
                  <a:cxn ang="0">
                    <a:pos x="558" y="330"/>
                  </a:cxn>
                  <a:cxn ang="0">
                    <a:pos x="548" y="370"/>
                  </a:cxn>
                  <a:cxn ang="0">
                    <a:pos x="534" y="410"/>
                  </a:cxn>
                  <a:cxn ang="0">
                    <a:pos x="514" y="446"/>
                  </a:cxn>
                  <a:cxn ang="0">
                    <a:pos x="488" y="478"/>
                  </a:cxn>
                  <a:cxn ang="0">
                    <a:pos x="460" y="506"/>
                  </a:cxn>
                  <a:cxn ang="0">
                    <a:pos x="426" y="530"/>
                  </a:cxn>
                  <a:cxn ang="0">
                    <a:pos x="390" y="548"/>
                  </a:cxn>
                  <a:cxn ang="0">
                    <a:pos x="352" y="562"/>
                  </a:cxn>
                  <a:cxn ang="0">
                    <a:pos x="310" y="570"/>
                  </a:cxn>
                  <a:cxn ang="0">
                    <a:pos x="266" y="570"/>
                  </a:cxn>
                  <a:cxn ang="0">
                    <a:pos x="224" y="564"/>
                  </a:cxn>
                  <a:cxn ang="0">
                    <a:pos x="184" y="554"/>
                  </a:cxn>
                  <a:cxn ang="0">
                    <a:pos x="148" y="536"/>
                  </a:cxn>
                  <a:cxn ang="0">
                    <a:pos x="114" y="514"/>
                  </a:cxn>
                  <a:cxn ang="0">
                    <a:pos x="82" y="488"/>
                  </a:cxn>
                  <a:cxn ang="0">
                    <a:pos x="56" y="456"/>
                  </a:cxn>
                  <a:cxn ang="0">
                    <a:pos x="34" y="422"/>
                  </a:cxn>
                  <a:cxn ang="0">
                    <a:pos x="18" y="384"/>
                  </a:cxn>
                  <a:cxn ang="0">
                    <a:pos x="6" y="344"/>
                  </a:cxn>
                  <a:cxn ang="0">
                    <a:pos x="2" y="300"/>
                  </a:cxn>
                  <a:cxn ang="0">
                    <a:pos x="2" y="256"/>
                  </a:cxn>
                  <a:cxn ang="0">
                    <a:pos x="10" y="214"/>
                  </a:cxn>
                  <a:cxn ang="0">
                    <a:pos x="22" y="176"/>
                  </a:cxn>
                  <a:cxn ang="0">
                    <a:pos x="42" y="138"/>
                  </a:cxn>
                  <a:cxn ang="0">
                    <a:pos x="64" y="104"/>
                  </a:cxn>
                  <a:cxn ang="0">
                    <a:pos x="92" y="76"/>
                  </a:cxn>
                  <a:cxn ang="0">
                    <a:pos x="124" y="50"/>
                  </a:cxn>
                  <a:cxn ang="0">
                    <a:pos x="160" y="30"/>
                  </a:cxn>
                  <a:cxn ang="0">
                    <a:pos x="198" y="14"/>
                  </a:cxn>
                  <a:cxn ang="0">
                    <a:pos x="238" y="4"/>
                  </a:cxn>
                  <a:cxn ang="0">
                    <a:pos x="282" y="0"/>
                  </a:cxn>
                </a:cxnLst>
                <a:rect l="0" t="0" r="r" b="b"/>
                <a:pathLst>
                  <a:path w="562" h="570">
                    <a:moveTo>
                      <a:pt x="282" y="0"/>
                    </a:moveTo>
                    <a:lnTo>
                      <a:pt x="296" y="2"/>
                    </a:lnTo>
                    <a:lnTo>
                      <a:pt x="310" y="2"/>
                    </a:lnTo>
                    <a:lnTo>
                      <a:pt x="324" y="4"/>
                    </a:lnTo>
                    <a:lnTo>
                      <a:pt x="338" y="6"/>
                    </a:lnTo>
                    <a:lnTo>
                      <a:pt x="352" y="10"/>
                    </a:lnTo>
                    <a:lnTo>
                      <a:pt x="364" y="14"/>
                    </a:lnTo>
                    <a:lnTo>
                      <a:pt x="378" y="18"/>
                    </a:lnTo>
                    <a:lnTo>
                      <a:pt x="390" y="24"/>
                    </a:lnTo>
                    <a:lnTo>
                      <a:pt x="402" y="30"/>
                    </a:lnTo>
                    <a:lnTo>
                      <a:pt x="414" y="36"/>
                    </a:lnTo>
                    <a:lnTo>
                      <a:pt x="426" y="42"/>
                    </a:lnTo>
                    <a:lnTo>
                      <a:pt x="438" y="50"/>
                    </a:lnTo>
                    <a:lnTo>
                      <a:pt x="448" y="58"/>
                    </a:lnTo>
                    <a:lnTo>
                      <a:pt x="460" y="66"/>
                    </a:lnTo>
                    <a:lnTo>
                      <a:pt x="470" y="76"/>
                    </a:lnTo>
                    <a:lnTo>
                      <a:pt x="480" y="84"/>
                    </a:lnTo>
                    <a:lnTo>
                      <a:pt x="488" y="94"/>
                    </a:lnTo>
                    <a:lnTo>
                      <a:pt x="498" y="104"/>
                    </a:lnTo>
                    <a:lnTo>
                      <a:pt x="506" y="116"/>
                    </a:lnTo>
                    <a:lnTo>
                      <a:pt x="514" y="126"/>
                    </a:lnTo>
                    <a:lnTo>
                      <a:pt x="520" y="138"/>
                    </a:lnTo>
                    <a:lnTo>
                      <a:pt x="528" y="150"/>
                    </a:lnTo>
                    <a:lnTo>
                      <a:pt x="534" y="162"/>
                    </a:lnTo>
                    <a:lnTo>
                      <a:pt x="540" y="176"/>
                    </a:lnTo>
                    <a:lnTo>
                      <a:pt x="544" y="188"/>
                    </a:lnTo>
                    <a:lnTo>
                      <a:pt x="548" y="202"/>
                    </a:lnTo>
                    <a:lnTo>
                      <a:pt x="552" y="214"/>
                    </a:lnTo>
                    <a:lnTo>
                      <a:pt x="556" y="228"/>
                    </a:lnTo>
                    <a:lnTo>
                      <a:pt x="558" y="242"/>
                    </a:lnTo>
                    <a:lnTo>
                      <a:pt x="560" y="256"/>
                    </a:lnTo>
                    <a:lnTo>
                      <a:pt x="562" y="272"/>
                    </a:lnTo>
                    <a:lnTo>
                      <a:pt x="562" y="286"/>
                    </a:lnTo>
                    <a:lnTo>
                      <a:pt x="562" y="300"/>
                    </a:lnTo>
                    <a:lnTo>
                      <a:pt x="560" y="316"/>
                    </a:lnTo>
                    <a:lnTo>
                      <a:pt x="558" y="330"/>
                    </a:lnTo>
                    <a:lnTo>
                      <a:pt x="556" y="344"/>
                    </a:lnTo>
                    <a:lnTo>
                      <a:pt x="552" y="358"/>
                    </a:lnTo>
                    <a:lnTo>
                      <a:pt x="548" y="370"/>
                    </a:lnTo>
                    <a:lnTo>
                      <a:pt x="544" y="384"/>
                    </a:lnTo>
                    <a:lnTo>
                      <a:pt x="540" y="396"/>
                    </a:lnTo>
                    <a:lnTo>
                      <a:pt x="534" y="410"/>
                    </a:lnTo>
                    <a:lnTo>
                      <a:pt x="528" y="422"/>
                    </a:lnTo>
                    <a:lnTo>
                      <a:pt x="520" y="434"/>
                    </a:lnTo>
                    <a:lnTo>
                      <a:pt x="514" y="446"/>
                    </a:lnTo>
                    <a:lnTo>
                      <a:pt x="506" y="456"/>
                    </a:lnTo>
                    <a:lnTo>
                      <a:pt x="498" y="468"/>
                    </a:lnTo>
                    <a:lnTo>
                      <a:pt x="488" y="478"/>
                    </a:lnTo>
                    <a:lnTo>
                      <a:pt x="480" y="488"/>
                    </a:lnTo>
                    <a:lnTo>
                      <a:pt x="470" y="496"/>
                    </a:lnTo>
                    <a:lnTo>
                      <a:pt x="460" y="506"/>
                    </a:lnTo>
                    <a:lnTo>
                      <a:pt x="448" y="514"/>
                    </a:lnTo>
                    <a:lnTo>
                      <a:pt x="438" y="522"/>
                    </a:lnTo>
                    <a:lnTo>
                      <a:pt x="426" y="530"/>
                    </a:lnTo>
                    <a:lnTo>
                      <a:pt x="414" y="536"/>
                    </a:lnTo>
                    <a:lnTo>
                      <a:pt x="402" y="542"/>
                    </a:lnTo>
                    <a:lnTo>
                      <a:pt x="390" y="548"/>
                    </a:lnTo>
                    <a:lnTo>
                      <a:pt x="378" y="554"/>
                    </a:lnTo>
                    <a:lnTo>
                      <a:pt x="364" y="558"/>
                    </a:lnTo>
                    <a:lnTo>
                      <a:pt x="352" y="562"/>
                    </a:lnTo>
                    <a:lnTo>
                      <a:pt x="338" y="564"/>
                    </a:lnTo>
                    <a:lnTo>
                      <a:pt x="324" y="568"/>
                    </a:lnTo>
                    <a:lnTo>
                      <a:pt x="310" y="570"/>
                    </a:lnTo>
                    <a:lnTo>
                      <a:pt x="296" y="570"/>
                    </a:lnTo>
                    <a:lnTo>
                      <a:pt x="282" y="570"/>
                    </a:lnTo>
                    <a:lnTo>
                      <a:pt x="266" y="570"/>
                    </a:lnTo>
                    <a:lnTo>
                      <a:pt x="252" y="570"/>
                    </a:lnTo>
                    <a:lnTo>
                      <a:pt x="238" y="568"/>
                    </a:lnTo>
                    <a:lnTo>
                      <a:pt x="224" y="564"/>
                    </a:lnTo>
                    <a:lnTo>
                      <a:pt x="210" y="562"/>
                    </a:lnTo>
                    <a:lnTo>
                      <a:pt x="198" y="558"/>
                    </a:lnTo>
                    <a:lnTo>
                      <a:pt x="184" y="554"/>
                    </a:lnTo>
                    <a:lnTo>
                      <a:pt x="172" y="548"/>
                    </a:lnTo>
                    <a:lnTo>
                      <a:pt x="160" y="542"/>
                    </a:lnTo>
                    <a:lnTo>
                      <a:pt x="148" y="536"/>
                    </a:lnTo>
                    <a:lnTo>
                      <a:pt x="136" y="530"/>
                    </a:lnTo>
                    <a:lnTo>
                      <a:pt x="124" y="522"/>
                    </a:lnTo>
                    <a:lnTo>
                      <a:pt x="114" y="514"/>
                    </a:lnTo>
                    <a:lnTo>
                      <a:pt x="102" y="506"/>
                    </a:lnTo>
                    <a:lnTo>
                      <a:pt x="92" y="496"/>
                    </a:lnTo>
                    <a:lnTo>
                      <a:pt x="82" y="488"/>
                    </a:lnTo>
                    <a:lnTo>
                      <a:pt x="74" y="478"/>
                    </a:lnTo>
                    <a:lnTo>
                      <a:pt x="64" y="468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2" y="434"/>
                    </a:lnTo>
                    <a:lnTo>
                      <a:pt x="34" y="422"/>
                    </a:lnTo>
                    <a:lnTo>
                      <a:pt x="28" y="410"/>
                    </a:lnTo>
                    <a:lnTo>
                      <a:pt x="22" y="396"/>
                    </a:lnTo>
                    <a:lnTo>
                      <a:pt x="18" y="384"/>
                    </a:lnTo>
                    <a:lnTo>
                      <a:pt x="14" y="370"/>
                    </a:lnTo>
                    <a:lnTo>
                      <a:pt x="10" y="358"/>
                    </a:lnTo>
                    <a:lnTo>
                      <a:pt x="6" y="344"/>
                    </a:lnTo>
                    <a:lnTo>
                      <a:pt x="4" y="330"/>
                    </a:lnTo>
                    <a:lnTo>
                      <a:pt x="2" y="316"/>
                    </a:lnTo>
                    <a:lnTo>
                      <a:pt x="2" y="300"/>
                    </a:lnTo>
                    <a:lnTo>
                      <a:pt x="0" y="286"/>
                    </a:lnTo>
                    <a:lnTo>
                      <a:pt x="2" y="272"/>
                    </a:lnTo>
                    <a:lnTo>
                      <a:pt x="2" y="256"/>
                    </a:lnTo>
                    <a:lnTo>
                      <a:pt x="4" y="242"/>
                    </a:lnTo>
                    <a:lnTo>
                      <a:pt x="6" y="228"/>
                    </a:lnTo>
                    <a:lnTo>
                      <a:pt x="10" y="214"/>
                    </a:lnTo>
                    <a:lnTo>
                      <a:pt x="14" y="202"/>
                    </a:lnTo>
                    <a:lnTo>
                      <a:pt x="18" y="188"/>
                    </a:lnTo>
                    <a:lnTo>
                      <a:pt x="22" y="176"/>
                    </a:lnTo>
                    <a:lnTo>
                      <a:pt x="28" y="162"/>
                    </a:lnTo>
                    <a:lnTo>
                      <a:pt x="34" y="150"/>
                    </a:lnTo>
                    <a:lnTo>
                      <a:pt x="42" y="138"/>
                    </a:lnTo>
                    <a:lnTo>
                      <a:pt x="48" y="126"/>
                    </a:lnTo>
                    <a:lnTo>
                      <a:pt x="56" y="116"/>
                    </a:lnTo>
                    <a:lnTo>
                      <a:pt x="64" y="104"/>
                    </a:lnTo>
                    <a:lnTo>
                      <a:pt x="74" y="94"/>
                    </a:lnTo>
                    <a:lnTo>
                      <a:pt x="82" y="84"/>
                    </a:lnTo>
                    <a:lnTo>
                      <a:pt x="92" y="76"/>
                    </a:lnTo>
                    <a:lnTo>
                      <a:pt x="102" y="66"/>
                    </a:lnTo>
                    <a:lnTo>
                      <a:pt x="114" y="58"/>
                    </a:lnTo>
                    <a:lnTo>
                      <a:pt x="124" y="50"/>
                    </a:lnTo>
                    <a:lnTo>
                      <a:pt x="136" y="42"/>
                    </a:lnTo>
                    <a:lnTo>
                      <a:pt x="148" y="36"/>
                    </a:lnTo>
                    <a:lnTo>
                      <a:pt x="160" y="30"/>
                    </a:lnTo>
                    <a:lnTo>
                      <a:pt x="172" y="24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0" y="10"/>
                    </a:lnTo>
                    <a:lnTo>
                      <a:pt x="224" y="6"/>
                    </a:lnTo>
                    <a:lnTo>
                      <a:pt x="238" y="4"/>
                    </a:lnTo>
                    <a:lnTo>
                      <a:pt x="252" y="2"/>
                    </a:lnTo>
                    <a:lnTo>
                      <a:pt x="266" y="2"/>
                    </a:lnTo>
                    <a:lnTo>
                      <a:pt x="282" y="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FA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83"/>
              <p:cNvSpPr>
                <a:spLocks/>
              </p:cNvSpPr>
              <p:nvPr/>
            </p:nvSpPr>
            <p:spPr bwMode="auto">
              <a:xfrm>
                <a:off x="5254625" y="987425"/>
                <a:ext cx="854075" cy="866775"/>
              </a:xfrm>
              <a:custGeom>
                <a:avLst/>
                <a:gdLst/>
                <a:ahLst/>
                <a:cxnLst>
                  <a:cxn ang="0">
                    <a:pos x="296" y="2"/>
                  </a:cxn>
                  <a:cxn ang="0">
                    <a:pos x="336" y="10"/>
                  </a:cxn>
                  <a:cxn ang="0">
                    <a:pos x="374" y="22"/>
                  </a:cxn>
                  <a:cxn ang="0">
                    <a:pos x="408" y="40"/>
                  </a:cxn>
                  <a:cxn ang="0">
                    <a:pos x="440" y="62"/>
                  </a:cxn>
                  <a:cxn ang="0">
                    <a:pos x="468" y="90"/>
                  </a:cxn>
                  <a:cxn ang="0">
                    <a:pos x="492" y="120"/>
                  </a:cxn>
                  <a:cxn ang="0">
                    <a:pos x="510" y="156"/>
                  </a:cxn>
                  <a:cxn ang="0">
                    <a:pos x="526" y="192"/>
                  </a:cxn>
                  <a:cxn ang="0">
                    <a:pos x="534" y="232"/>
                  </a:cxn>
                  <a:cxn ang="0">
                    <a:pos x="538" y="274"/>
                  </a:cxn>
                  <a:cxn ang="0">
                    <a:pos x="534" y="316"/>
                  </a:cxn>
                  <a:cxn ang="0">
                    <a:pos x="526" y="354"/>
                  </a:cxn>
                  <a:cxn ang="0">
                    <a:pos x="510" y="392"/>
                  </a:cxn>
                  <a:cxn ang="0">
                    <a:pos x="492" y="426"/>
                  </a:cxn>
                  <a:cxn ang="0">
                    <a:pos x="468" y="456"/>
                  </a:cxn>
                  <a:cxn ang="0">
                    <a:pos x="440" y="484"/>
                  </a:cxn>
                  <a:cxn ang="0">
                    <a:pos x="408" y="506"/>
                  </a:cxn>
                  <a:cxn ang="0">
                    <a:pos x="374" y="524"/>
                  </a:cxn>
                  <a:cxn ang="0">
                    <a:pos x="336" y="538"/>
                  </a:cxn>
                  <a:cxn ang="0">
                    <a:pos x="296" y="544"/>
                  </a:cxn>
                  <a:cxn ang="0">
                    <a:pos x="254" y="546"/>
                  </a:cxn>
                  <a:cxn ang="0">
                    <a:pos x="214" y="540"/>
                  </a:cxn>
                  <a:cxn ang="0">
                    <a:pos x="176" y="530"/>
                  </a:cxn>
                  <a:cxn ang="0">
                    <a:pos x="140" y="514"/>
                  </a:cxn>
                  <a:cxn ang="0">
                    <a:pos x="108" y="492"/>
                  </a:cxn>
                  <a:cxn ang="0">
                    <a:pos x="78" y="466"/>
                  </a:cxn>
                  <a:cxn ang="0">
                    <a:pos x="54" y="436"/>
                  </a:cxn>
                  <a:cxn ang="0">
                    <a:pos x="32" y="404"/>
                  </a:cxn>
                  <a:cxn ang="0">
                    <a:pos x="16" y="368"/>
                  </a:cxn>
                  <a:cxn ang="0">
                    <a:pos x="6" y="328"/>
                  </a:cxn>
                  <a:cxn ang="0">
                    <a:pos x="0" y="288"/>
                  </a:cxn>
                  <a:cxn ang="0">
                    <a:pos x="2" y="246"/>
                  </a:cxn>
                  <a:cxn ang="0">
                    <a:pos x="8" y="206"/>
                  </a:cxn>
                  <a:cxn ang="0">
                    <a:pos x="22" y="168"/>
                  </a:cxn>
                  <a:cxn ang="0">
                    <a:pos x="38" y="132"/>
                  </a:cxn>
                  <a:cxn ang="0">
                    <a:pos x="62" y="100"/>
                  </a:cxn>
                  <a:cxn ang="0">
                    <a:pos x="88" y="72"/>
                  </a:cxn>
                  <a:cxn ang="0">
                    <a:pos x="118" y="48"/>
                  </a:cxn>
                  <a:cxn ang="0">
                    <a:pos x="152" y="28"/>
                  </a:cxn>
                  <a:cxn ang="0">
                    <a:pos x="188" y="12"/>
                  </a:cxn>
                  <a:cxn ang="0">
                    <a:pos x="228" y="4"/>
                  </a:cxn>
                  <a:cxn ang="0">
                    <a:pos x="268" y="0"/>
                  </a:cxn>
                </a:cxnLst>
                <a:rect l="0" t="0" r="r" b="b"/>
                <a:pathLst>
                  <a:path w="538" h="546">
                    <a:moveTo>
                      <a:pt x="268" y="0"/>
                    </a:moveTo>
                    <a:lnTo>
                      <a:pt x="282" y="0"/>
                    </a:lnTo>
                    <a:lnTo>
                      <a:pt x="296" y="2"/>
                    </a:lnTo>
                    <a:lnTo>
                      <a:pt x="310" y="4"/>
                    </a:lnTo>
                    <a:lnTo>
                      <a:pt x="322" y="6"/>
                    </a:lnTo>
                    <a:lnTo>
                      <a:pt x="336" y="10"/>
                    </a:lnTo>
                    <a:lnTo>
                      <a:pt x="348" y="12"/>
                    </a:lnTo>
                    <a:lnTo>
                      <a:pt x="360" y="18"/>
                    </a:lnTo>
                    <a:lnTo>
                      <a:pt x="374" y="22"/>
                    </a:lnTo>
                    <a:lnTo>
                      <a:pt x="384" y="28"/>
                    </a:lnTo>
                    <a:lnTo>
                      <a:pt x="396" y="34"/>
                    </a:lnTo>
                    <a:lnTo>
                      <a:pt x="408" y="40"/>
                    </a:lnTo>
                    <a:lnTo>
                      <a:pt x="418" y="48"/>
                    </a:lnTo>
                    <a:lnTo>
                      <a:pt x="430" y="54"/>
                    </a:lnTo>
                    <a:lnTo>
                      <a:pt x="440" y="62"/>
                    </a:lnTo>
                    <a:lnTo>
                      <a:pt x="450" y="72"/>
                    </a:lnTo>
                    <a:lnTo>
                      <a:pt x="458" y="80"/>
                    </a:lnTo>
                    <a:lnTo>
                      <a:pt x="468" y="90"/>
                    </a:lnTo>
                    <a:lnTo>
                      <a:pt x="476" y="100"/>
                    </a:lnTo>
                    <a:lnTo>
                      <a:pt x="484" y="110"/>
                    </a:lnTo>
                    <a:lnTo>
                      <a:pt x="492" y="120"/>
                    </a:lnTo>
                    <a:lnTo>
                      <a:pt x="498" y="132"/>
                    </a:lnTo>
                    <a:lnTo>
                      <a:pt x="504" y="144"/>
                    </a:lnTo>
                    <a:lnTo>
                      <a:pt x="510" y="156"/>
                    </a:lnTo>
                    <a:lnTo>
                      <a:pt x="516" y="168"/>
                    </a:lnTo>
                    <a:lnTo>
                      <a:pt x="520" y="180"/>
                    </a:lnTo>
                    <a:lnTo>
                      <a:pt x="526" y="192"/>
                    </a:lnTo>
                    <a:lnTo>
                      <a:pt x="528" y="206"/>
                    </a:lnTo>
                    <a:lnTo>
                      <a:pt x="532" y="218"/>
                    </a:lnTo>
                    <a:lnTo>
                      <a:pt x="534" y="232"/>
                    </a:lnTo>
                    <a:lnTo>
                      <a:pt x="536" y="246"/>
                    </a:lnTo>
                    <a:lnTo>
                      <a:pt x="536" y="260"/>
                    </a:lnTo>
                    <a:lnTo>
                      <a:pt x="538" y="274"/>
                    </a:lnTo>
                    <a:lnTo>
                      <a:pt x="536" y="288"/>
                    </a:lnTo>
                    <a:lnTo>
                      <a:pt x="536" y="302"/>
                    </a:lnTo>
                    <a:lnTo>
                      <a:pt x="534" y="316"/>
                    </a:lnTo>
                    <a:lnTo>
                      <a:pt x="532" y="328"/>
                    </a:lnTo>
                    <a:lnTo>
                      <a:pt x="528" y="342"/>
                    </a:lnTo>
                    <a:lnTo>
                      <a:pt x="526" y="354"/>
                    </a:lnTo>
                    <a:lnTo>
                      <a:pt x="520" y="368"/>
                    </a:lnTo>
                    <a:lnTo>
                      <a:pt x="516" y="380"/>
                    </a:lnTo>
                    <a:lnTo>
                      <a:pt x="510" y="392"/>
                    </a:lnTo>
                    <a:lnTo>
                      <a:pt x="504" y="404"/>
                    </a:lnTo>
                    <a:lnTo>
                      <a:pt x="498" y="414"/>
                    </a:lnTo>
                    <a:lnTo>
                      <a:pt x="492" y="426"/>
                    </a:lnTo>
                    <a:lnTo>
                      <a:pt x="484" y="436"/>
                    </a:lnTo>
                    <a:lnTo>
                      <a:pt x="476" y="448"/>
                    </a:lnTo>
                    <a:lnTo>
                      <a:pt x="468" y="456"/>
                    </a:lnTo>
                    <a:lnTo>
                      <a:pt x="458" y="466"/>
                    </a:lnTo>
                    <a:lnTo>
                      <a:pt x="450" y="476"/>
                    </a:lnTo>
                    <a:lnTo>
                      <a:pt x="440" y="484"/>
                    </a:lnTo>
                    <a:lnTo>
                      <a:pt x="430" y="492"/>
                    </a:lnTo>
                    <a:lnTo>
                      <a:pt x="418" y="500"/>
                    </a:lnTo>
                    <a:lnTo>
                      <a:pt x="408" y="506"/>
                    </a:lnTo>
                    <a:lnTo>
                      <a:pt x="396" y="514"/>
                    </a:lnTo>
                    <a:lnTo>
                      <a:pt x="384" y="520"/>
                    </a:lnTo>
                    <a:lnTo>
                      <a:pt x="374" y="524"/>
                    </a:lnTo>
                    <a:lnTo>
                      <a:pt x="360" y="530"/>
                    </a:lnTo>
                    <a:lnTo>
                      <a:pt x="348" y="534"/>
                    </a:lnTo>
                    <a:lnTo>
                      <a:pt x="336" y="538"/>
                    </a:lnTo>
                    <a:lnTo>
                      <a:pt x="322" y="540"/>
                    </a:lnTo>
                    <a:lnTo>
                      <a:pt x="310" y="544"/>
                    </a:lnTo>
                    <a:lnTo>
                      <a:pt x="296" y="544"/>
                    </a:lnTo>
                    <a:lnTo>
                      <a:pt x="282" y="546"/>
                    </a:lnTo>
                    <a:lnTo>
                      <a:pt x="268" y="546"/>
                    </a:lnTo>
                    <a:lnTo>
                      <a:pt x="254" y="546"/>
                    </a:lnTo>
                    <a:lnTo>
                      <a:pt x="242" y="544"/>
                    </a:lnTo>
                    <a:lnTo>
                      <a:pt x="228" y="544"/>
                    </a:lnTo>
                    <a:lnTo>
                      <a:pt x="214" y="540"/>
                    </a:lnTo>
                    <a:lnTo>
                      <a:pt x="202" y="538"/>
                    </a:lnTo>
                    <a:lnTo>
                      <a:pt x="188" y="534"/>
                    </a:lnTo>
                    <a:lnTo>
                      <a:pt x="176" y="530"/>
                    </a:lnTo>
                    <a:lnTo>
                      <a:pt x="164" y="524"/>
                    </a:lnTo>
                    <a:lnTo>
                      <a:pt x="152" y="520"/>
                    </a:lnTo>
                    <a:lnTo>
                      <a:pt x="140" y="514"/>
                    </a:lnTo>
                    <a:lnTo>
                      <a:pt x="130" y="506"/>
                    </a:lnTo>
                    <a:lnTo>
                      <a:pt x="118" y="500"/>
                    </a:lnTo>
                    <a:lnTo>
                      <a:pt x="108" y="492"/>
                    </a:lnTo>
                    <a:lnTo>
                      <a:pt x="98" y="484"/>
                    </a:lnTo>
                    <a:lnTo>
                      <a:pt x="88" y="476"/>
                    </a:lnTo>
                    <a:lnTo>
                      <a:pt x="78" y="466"/>
                    </a:lnTo>
                    <a:lnTo>
                      <a:pt x="70" y="456"/>
                    </a:lnTo>
                    <a:lnTo>
                      <a:pt x="62" y="448"/>
                    </a:lnTo>
                    <a:lnTo>
                      <a:pt x="54" y="436"/>
                    </a:lnTo>
                    <a:lnTo>
                      <a:pt x="46" y="426"/>
                    </a:lnTo>
                    <a:lnTo>
                      <a:pt x="38" y="414"/>
                    </a:lnTo>
                    <a:lnTo>
                      <a:pt x="32" y="404"/>
                    </a:lnTo>
                    <a:lnTo>
                      <a:pt x="26" y="392"/>
                    </a:lnTo>
                    <a:lnTo>
                      <a:pt x="22" y="380"/>
                    </a:lnTo>
                    <a:lnTo>
                      <a:pt x="16" y="368"/>
                    </a:lnTo>
                    <a:lnTo>
                      <a:pt x="12" y="354"/>
                    </a:lnTo>
                    <a:lnTo>
                      <a:pt x="8" y="342"/>
                    </a:lnTo>
                    <a:lnTo>
                      <a:pt x="6" y="328"/>
                    </a:lnTo>
                    <a:lnTo>
                      <a:pt x="4" y="316"/>
                    </a:lnTo>
                    <a:lnTo>
                      <a:pt x="2" y="302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0"/>
                    </a:lnTo>
                    <a:lnTo>
                      <a:pt x="2" y="246"/>
                    </a:lnTo>
                    <a:lnTo>
                      <a:pt x="4" y="232"/>
                    </a:lnTo>
                    <a:lnTo>
                      <a:pt x="6" y="218"/>
                    </a:lnTo>
                    <a:lnTo>
                      <a:pt x="8" y="206"/>
                    </a:lnTo>
                    <a:lnTo>
                      <a:pt x="12" y="192"/>
                    </a:lnTo>
                    <a:lnTo>
                      <a:pt x="16" y="180"/>
                    </a:lnTo>
                    <a:lnTo>
                      <a:pt x="22" y="168"/>
                    </a:lnTo>
                    <a:lnTo>
                      <a:pt x="26" y="156"/>
                    </a:lnTo>
                    <a:lnTo>
                      <a:pt x="32" y="144"/>
                    </a:lnTo>
                    <a:lnTo>
                      <a:pt x="38" y="132"/>
                    </a:lnTo>
                    <a:lnTo>
                      <a:pt x="46" y="120"/>
                    </a:lnTo>
                    <a:lnTo>
                      <a:pt x="54" y="110"/>
                    </a:lnTo>
                    <a:lnTo>
                      <a:pt x="62" y="100"/>
                    </a:lnTo>
                    <a:lnTo>
                      <a:pt x="70" y="90"/>
                    </a:lnTo>
                    <a:lnTo>
                      <a:pt x="78" y="80"/>
                    </a:lnTo>
                    <a:lnTo>
                      <a:pt x="88" y="72"/>
                    </a:lnTo>
                    <a:lnTo>
                      <a:pt x="98" y="62"/>
                    </a:lnTo>
                    <a:lnTo>
                      <a:pt x="108" y="54"/>
                    </a:lnTo>
                    <a:lnTo>
                      <a:pt x="118" y="48"/>
                    </a:lnTo>
                    <a:lnTo>
                      <a:pt x="130" y="40"/>
                    </a:lnTo>
                    <a:lnTo>
                      <a:pt x="140" y="34"/>
                    </a:lnTo>
                    <a:lnTo>
                      <a:pt x="152" y="28"/>
                    </a:lnTo>
                    <a:lnTo>
                      <a:pt x="164" y="22"/>
                    </a:lnTo>
                    <a:lnTo>
                      <a:pt x="176" y="18"/>
                    </a:lnTo>
                    <a:lnTo>
                      <a:pt x="188" y="12"/>
                    </a:lnTo>
                    <a:lnTo>
                      <a:pt x="202" y="10"/>
                    </a:lnTo>
                    <a:lnTo>
                      <a:pt x="214" y="6"/>
                    </a:lnTo>
                    <a:lnTo>
                      <a:pt x="228" y="4"/>
                    </a:lnTo>
                    <a:lnTo>
                      <a:pt x="242" y="2"/>
                    </a:lnTo>
                    <a:lnTo>
                      <a:pt x="254" y="0"/>
                    </a:lnTo>
                    <a:lnTo>
                      <a:pt x="268" y="0"/>
                    </a:ln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FAE3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84"/>
              <p:cNvSpPr>
                <a:spLocks/>
              </p:cNvSpPr>
              <p:nvPr/>
            </p:nvSpPr>
            <p:spPr bwMode="auto">
              <a:xfrm>
                <a:off x="5280025" y="1009650"/>
                <a:ext cx="812800" cy="828675"/>
              </a:xfrm>
              <a:custGeom>
                <a:avLst/>
                <a:gdLst/>
                <a:ahLst/>
                <a:cxnLst>
                  <a:cxn ang="0">
                    <a:pos x="282" y="2"/>
                  </a:cxn>
                  <a:cxn ang="0">
                    <a:pos x="320" y="8"/>
                  </a:cxn>
                  <a:cxn ang="0">
                    <a:pos x="356" y="20"/>
                  </a:cxn>
                  <a:cxn ang="0">
                    <a:pos x="390" y="38"/>
                  </a:cxn>
                  <a:cxn ang="0">
                    <a:pos x="420" y="60"/>
                  </a:cxn>
                  <a:cxn ang="0">
                    <a:pos x="446" y="86"/>
                  </a:cxn>
                  <a:cxn ang="0">
                    <a:pos x="468" y="116"/>
                  </a:cxn>
                  <a:cxn ang="0">
                    <a:pos x="488" y="148"/>
                  </a:cxn>
                  <a:cxn ang="0">
                    <a:pos x="502" y="184"/>
                  </a:cxn>
                  <a:cxn ang="0">
                    <a:pos x="510" y="222"/>
                  </a:cxn>
                  <a:cxn ang="0">
                    <a:pos x="512" y="262"/>
                  </a:cxn>
                  <a:cxn ang="0">
                    <a:pos x="510" y="300"/>
                  </a:cxn>
                  <a:cxn ang="0">
                    <a:pos x="502" y="338"/>
                  </a:cxn>
                  <a:cxn ang="0">
                    <a:pos x="488" y="374"/>
                  </a:cxn>
                  <a:cxn ang="0">
                    <a:pos x="468" y="406"/>
                  </a:cxn>
                  <a:cxn ang="0">
                    <a:pos x="446" y="436"/>
                  </a:cxn>
                  <a:cxn ang="0">
                    <a:pos x="420" y="462"/>
                  </a:cxn>
                  <a:cxn ang="0">
                    <a:pos x="390" y="484"/>
                  </a:cxn>
                  <a:cxn ang="0">
                    <a:pos x="356" y="502"/>
                  </a:cxn>
                  <a:cxn ang="0">
                    <a:pos x="320" y="514"/>
                  </a:cxn>
                  <a:cxn ang="0">
                    <a:pos x="282" y="520"/>
                  </a:cxn>
                  <a:cxn ang="0">
                    <a:pos x="242" y="522"/>
                  </a:cxn>
                  <a:cxn ang="0">
                    <a:pos x="204" y="516"/>
                  </a:cxn>
                  <a:cxn ang="0">
                    <a:pos x="168" y="506"/>
                  </a:cxn>
                  <a:cxn ang="0">
                    <a:pos x="134" y="490"/>
                  </a:cxn>
                  <a:cxn ang="0">
                    <a:pos x="102" y="470"/>
                  </a:cxn>
                  <a:cxn ang="0">
                    <a:pos x="74" y="446"/>
                  </a:cxn>
                  <a:cxn ang="0">
                    <a:pos x="50" y="418"/>
                  </a:cxn>
                  <a:cxn ang="0">
                    <a:pos x="30" y="386"/>
                  </a:cxn>
                  <a:cxn ang="0">
                    <a:pos x="14" y="350"/>
                  </a:cxn>
                  <a:cxn ang="0">
                    <a:pos x="4" y="314"/>
                  </a:cxn>
                  <a:cxn ang="0">
                    <a:pos x="0" y="274"/>
                  </a:cxn>
                  <a:cxn ang="0">
                    <a:pos x="0" y="234"/>
                  </a:cxn>
                  <a:cxn ang="0">
                    <a:pos x="8" y="196"/>
                  </a:cxn>
                  <a:cxn ang="0">
                    <a:pos x="20" y="160"/>
                  </a:cxn>
                  <a:cxn ang="0">
                    <a:pos x="36" y="126"/>
                  </a:cxn>
                  <a:cxn ang="0">
                    <a:pos x="58" y="96"/>
                  </a:cxn>
                  <a:cxn ang="0">
                    <a:pos x="84" y="68"/>
                  </a:cxn>
                  <a:cxn ang="0">
                    <a:pos x="112" y="44"/>
                  </a:cxn>
                  <a:cxn ang="0">
                    <a:pos x="144" y="26"/>
                  </a:cxn>
                  <a:cxn ang="0">
                    <a:pos x="180" y="12"/>
                  </a:cxn>
                  <a:cxn ang="0">
                    <a:pos x="216" y="4"/>
                  </a:cxn>
                  <a:cxn ang="0">
                    <a:pos x="256" y="0"/>
                  </a:cxn>
                </a:cxnLst>
                <a:rect l="0" t="0" r="r" b="b"/>
                <a:pathLst>
                  <a:path w="512" h="522">
                    <a:moveTo>
                      <a:pt x="256" y="0"/>
                    </a:moveTo>
                    <a:lnTo>
                      <a:pt x="270" y="0"/>
                    </a:lnTo>
                    <a:lnTo>
                      <a:pt x="282" y="2"/>
                    </a:lnTo>
                    <a:lnTo>
                      <a:pt x="296" y="4"/>
                    </a:lnTo>
                    <a:lnTo>
                      <a:pt x="308" y="6"/>
                    </a:lnTo>
                    <a:lnTo>
                      <a:pt x="320" y="8"/>
                    </a:lnTo>
                    <a:lnTo>
                      <a:pt x="332" y="12"/>
                    </a:lnTo>
                    <a:lnTo>
                      <a:pt x="344" y="16"/>
                    </a:lnTo>
                    <a:lnTo>
                      <a:pt x="356" y="20"/>
                    </a:lnTo>
                    <a:lnTo>
                      <a:pt x="368" y="26"/>
                    </a:lnTo>
                    <a:lnTo>
                      <a:pt x="378" y="32"/>
                    </a:lnTo>
                    <a:lnTo>
                      <a:pt x="390" y="38"/>
                    </a:lnTo>
                    <a:lnTo>
                      <a:pt x="400" y="44"/>
                    </a:lnTo>
                    <a:lnTo>
                      <a:pt x="410" y="52"/>
                    </a:lnTo>
                    <a:lnTo>
                      <a:pt x="420" y="60"/>
                    </a:lnTo>
                    <a:lnTo>
                      <a:pt x="428" y="68"/>
                    </a:lnTo>
                    <a:lnTo>
                      <a:pt x="438" y="76"/>
                    </a:lnTo>
                    <a:lnTo>
                      <a:pt x="446" y="86"/>
                    </a:lnTo>
                    <a:lnTo>
                      <a:pt x="454" y="96"/>
                    </a:lnTo>
                    <a:lnTo>
                      <a:pt x="462" y="104"/>
                    </a:lnTo>
                    <a:lnTo>
                      <a:pt x="468" y="116"/>
                    </a:lnTo>
                    <a:lnTo>
                      <a:pt x="476" y="126"/>
                    </a:lnTo>
                    <a:lnTo>
                      <a:pt x="482" y="136"/>
                    </a:lnTo>
                    <a:lnTo>
                      <a:pt x="488" y="148"/>
                    </a:lnTo>
                    <a:lnTo>
                      <a:pt x="492" y="160"/>
                    </a:lnTo>
                    <a:lnTo>
                      <a:pt x="498" y="172"/>
                    </a:lnTo>
                    <a:lnTo>
                      <a:pt x="502" y="184"/>
                    </a:lnTo>
                    <a:lnTo>
                      <a:pt x="504" y="196"/>
                    </a:lnTo>
                    <a:lnTo>
                      <a:pt x="508" y="208"/>
                    </a:lnTo>
                    <a:lnTo>
                      <a:pt x="510" y="222"/>
                    </a:lnTo>
                    <a:lnTo>
                      <a:pt x="512" y="234"/>
                    </a:lnTo>
                    <a:lnTo>
                      <a:pt x="512" y="248"/>
                    </a:lnTo>
                    <a:lnTo>
                      <a:pt x="512" y="262"/>
                    </a:lnTo>
                    <a:lnTo>
                      <a:pt x="512" y="274"/>
                    </a:lnTo>
                    <a:lnTo>
                      <a:pt x="512" y="288"/>
                    </a:lnTo>
                    <a:lnTo>
                      <a:pt x="510" y="300"/>
                    </a:lnTo>
                    <a:lnTo>
                      <a:pt x="508" y="314"/>
                    </a:lnTo>
                    <a:lnTo>
                      <a:pt x="504" y="326"/>
                    </a:lnTo>
                    <a:lnTo>
                      <a:pt x="502" y="338"/>
                    </a:lnTo>
                    <a:lnTo>
                      <a:pt x="498" y="350"/>
                    </a:lnTo>
                    <a:lnTo>
                      <a:pt x="492" y="362"/>
                    </a:lnTo>
                    <a:lnTo>
                      <a:pt x="488" y="374"/>
                    </a:lnTo>
                    <a:lnTo>
                      <a:pt x="482" y="386"/>
                    </a:lnTo>
                    <a:lnTo>
                      <a:pt x="476" y="396"/>
                    </a:lnTo>
                    <a:lnTo>
                      <a:pt x="468" y="406"/>
                    </a:lnTo>
                    <a:lnTo>
                      <a:pt x="462" y="418"/>
                    </a:lnTo>
                    <a:lnTo>
                      <a:pt x="454" y="426"/>
                    </a:lnTo>
                    <a:lnTo>
                      <a:pt x="446" y="436"/>
                    </a:lnTo>
                    <a:lnTo>
                      <a:pt x="438" y="446"/>
                    </a:lnTo>
                    <a:lnTo>
                      <a:pt x="428" y="454"/>
                    </a:lnTo>
                    <a:lnTo>
                      <a:pt x="420" y="462"/>
                    </a:lnTo>
                    <a:lnTo>
                      <a:pt x="410" y="470"/>
                    </a:lnTo>
                    <a:lnTo>
                      <a:pt x="400" y="478"/>
                    </a:lnTo>
                    <a:lnTo>
                      <a:pt x="390" y="484"/>
                    </a:lnTo>
                    <a:lnTo>
                      <a:pt x="378" y="490"/>
                    </a:lnTo>
                    <a:lnTo>
                      <a:pt x="368" y="496"/>
                    </a:lnTo>
                    <a:lnTo>
                      <a:pt x="356" y="502"/>
                    </a:lnTo>
                    <a:lnTo>
                      <a:pt x="344" y="506"/>
                    </a:lnTo>
                    <a:lnTo>
                      <a:pt x="332" y="510"/>
                    </a:lnTo>
                    <a:lnTo>
                      <a:pt x="320" y="514"/>
                    </a:lnTo>
                    <a:lnTo>
                      <a:pt x="308" y="516"/>
                    </a:lnTo>
                    <a:lnTo>
                      <a:pt x="296" y="518"/>
                    </a:lnTo>
                    <a:lnTo>
                      <a:pt x="282" y="520"/>
                    </a:lnTo>
                    <a:lnTo>
                      <a:pt x="270" y="522"/>
                    </a:lnTo>
                    <a:lnTo>
                      <a:pt x="256" y="522"/>
                    </a:lnTo>
                    <a:lnTo>
                      <a:pt x="242" y="522"/>
                    </a:lnTo>
                    <a:lnTo>
                      <a:pt x="230" y="520"/>
                    </a:lnTo>
                    <a:lnTo>
                      <a:pt x="216" y="518"/>
                    </a:lnTo>
                    <a:lnTo>
                      <a:pt x="204" y="516"/>
                    </a:lnTo>
                    <a:lnTo>
                      <a:pt x="192" y="514"/>
                    </a:lnTo>
                    <a:lnTo>
                      <a:pt x="180" y="510"/>
                    </a:lnTo>
                    <a:lnTo>
                      <a:pt x="168" y="506"/>
                    </a:lnTo>
                    <a:lnTo>
                      <a:pt x="156" y="502"/>
                    </a:lnTo>
                    <a:lnTo>
                      <a:pt x="144" y="496"/>
                    </a:lnTo>
                    <a:lnTo>
                      <a:pt x="134" y="490"/>
                    </a:lnTo>
                    <a:lnTo>
                      <a:pt x="122" y="484"/>
                    </a:lnTo>
                    <a:lnTo>
                      <a:pt x="112" y="478"/>
                    </a:lnTo>
                    <a:lnTo>
                      <a:pt x="102" y="470"/>
                    </a:lnTo>
                    <a:lnTo>
                      <a:pt x="92" y="462"/>
                    </a:lnTo>
                    <a:lnTo>
                      <a:pt x="84" y="454"/>
                    </a:lnTo>
                    <a:lnTo>
                      <a:pt x="74" y="446"/>
                    </a:lnTo>
                    <a:lnTo>
                      <a:pt x="66" y="436"/>
                    </a:lnTo>
                    <a:lnTo>
                      <a:pt x="58" y="426"/>
                    </a:lnTo>
                    <a:lnTo>
                      <a:pt x="50" y="418"/>
                    </a:lnTo>
                    <a:lnTo>
                      <a:pt x="44" y="406"/>
                    </a:lnTo>
                    <a:lnTo>
                      <a:pt x="36" y="396"/>
                    </a:lnTo>
                    <a:lnTo>
                      <a:pt x="30" y="386"/>
                    </a:lnTo>
                    <a:lnTo>
                      <a:pt x="24" y="374"/>
                    </a:lnTo>
                    <a:lnTo>
                      <a:pt x="20" y="362"/>
                    </a:lnTo>
                    <a:lnTo>
                      <a:pt x="14" y="350"/>
                    </a:lnTo>
                    <a:lnTo>
                      <a:pt x="10" y="338"/>
                    </a:lnTo>
                    <a:lnTo>
                      <a:pt x="8" y="326"/>
                    </a:lnTo>
                    <a:lnTo>
                      <a:pt x="4" y="314"/>
                    </a:lnTo>
                    <a:lnTo>
                      <a:pt x="2" y="300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4"/>
                    </a:lnTo>
                    <a:lnTo>
                      <a:pt x="2" y="222"/>
                    </a:lnTo>
                    <a:lnTo>
                      <a:pt x="4" y="208"/>
                    </a:lnTo>
                    <a:lnTo>
                      <a:pt x="8" y="196"/>
                    </a:lnTo>
                    <a:lnTo>
                      <a:pt x="10" y="184"/>
                    </a:lnTo>
                    <a:lnTo>
                      <a:pt x="14" y="172"/>
                    </a:lnTo>
                    <a:lnTo>
                      <a:pt x="20" y="160"/>
                    </a:lnTo>
                    <a:lnTo>
                      <a:pt x="24" y="148"/>
                    </a:lnTo>
                    <a:lnTo>
                      <a:pt x="30" y="136"/>
                    </a:lnTo>
                    <a:lnTo>
                      <a:pt x="36" y="126"/>
                    </a:lnTo>
                    <a:lnTo>
                      <a:pt x="44" y="116"/>
                    </a:lnTo>
                    <a:lnTo>
                      <a:pt x="50" y="104"/>
                    </a:lnTo>
                    <a:lnTo>
                      <a:pt x="58" y="96"/>
                    </a:lnTo>
                    <a:lnTo>
                      <a:pt x="66" y="86"/>
                    </a:lnTo>
                    <a:lnTo>
                      <a:pt x="74" y="76"/>
                    </a:lnTo>
                    <a:lnTo>
                      <a:pt x="84" y="68"/>
                    </a:lnTo>
                    <a:lnTo>
                      <a:pt x="92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2" y="38"/>
                    </a:lnTo>
                    <a:lnTo>
                      <a:pt x="134" y="32"/>
                    </a:lnTo>
                    <a:lnTo>
                      <a:pt x="144" y="26"/>
                    </a:lnTo>
                    <a:lnTo>
                      <a:pt x="156" y="20"/>
                    </a:lnTo>
                    <a:lnTo>
                      <a:pt x="168" y="16"/>
                    </a:lnTo>
                    <a:lnTo>
                      <a:pt x="180" y="12"/>
                    </a:lnTo>
                    <a:lnTo>
                      <a:pt x="192" y="8"/>
                    </a:lnTo>
                    <a:lnTo>
                      <a:pt x="204" y="6"/>
                    </a:lnTo>
                    <a:lnTo>
                      <a:pt x="216" y="4"/>
                    </a:lnTo>
                    <a:lnTo>
                      <a:pt x="230" y="2"/>
                    </a:lnTo>
                    <a:lnTo>
                      <a:pt x="242" y="0"/>
                    </a:lnTo>
                    <a:lnTo>
                      <a:pt x="256" y="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BE7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85"/>
              <p:cNvSpPr>
                <a:spLocks/>
              </p:cNvSpPr>
              <p:nvPr/>
            </p:nvSpPr>
            <p:spPr bwMode="auto">
              <a:xfrm>
                <a:off x="5302250" y="1031875"/>
                <a:ext cx="777875" cy="790575"/>
              </a:xfrm>
              <a:custGeom>
                <a:avLst/>
                <a:gdLst/>
                <a:ahLst/>
                <a:cxnLst>
                  <a:cxn ang="0">
                    <a:pos x="270" y="2"/>
                  </a:cxn>
                  <a:cxn ang="0">
                    <a:pos x="306" y="8"/>
                  </a:cxn>
                  <a:cxn ang="0">
                    <a:pos x="340" y="20"/>
                  </a:cxn>
                  <a:cxn ang="0">
                    <a:pos x="372" y="36"/>
                  </a:cxn>
                  <a:cxn ang="0">
                    <a:pos x="402" y="56"/>
                  </a:cxn>
                  <a:cxn ang="0">
                    <a:pos x="426" y="82"/>
                  </a:cxn>
                  <a:cxn ang="0">
                    <a:pos x="448" y="110"/>
                  </a:cxn>
                  <a:cxn ang="0">
                    <a:pos x="466" y="140"/>
                  </a:cxn>
                  <a:cxn ang="0">
                    <a:pos x="480" y="174"/>
                  </a:cxn>
                  <a:cxn ang="0">
                    <a:pos x="488" y="210"/>
                  </a:cxn>
                  <a:cxn ang="0">
                    <a:pos x="490" y="248"/>
                  </a:cxn>
                  <a:cxn ang="0">
                    <a:pos x="488" y="286"/>
                  </a:cxn>
                  <a:cxn ang="0">
                    <a:pos x="480" y="322"/>
                  </a:cxn>
                  <a:cxn ang="0">
                    <a:pos x="466" y="356"/>
                  </a:cxn>
                  <a:cxn ang="0">
                    <a:pos x="448" y="388"/>
                  </a:cxn>
                  <a:cxn ang="0">
                    <a:pos x="426" y="416"/>
                  </a:cxn>
                  <a:cxn ang="0">
                    <a:pos x="402" y="440"/>
                  </a:cxn>
                  <a:cxn ang="0">
                    <a:pos x="372" y="462"/>
                  </a:cxn>
                  <a:cxn ang="0">
                    <a:pos x="340" y="478"/>
                  </a:cxn>
                  <a:cxn ang="0">
                    <a:pos x="306" y="490"/>
                  </a:cxn>
                  <a:cxn ang="0">
                    <a:pos x="270" y="496"/>
                  </a:cxn>
                  <a:cxn ang="0">
                    <a:pos x="232" y="498"/>
                  </a:cxn>
                  <a:cxn ang="0">
                    <a:pos x="196" y="492"/>
                  </a:cxn>
                  <a:cxn ang="0">
                    <a:pos x="162" y="482"/>
                  </a:cxn>
                  <a:cxn ang="0">
                    <a:pos x="128" y="468"/>
                  </a:cxn>
                  <a:cxn ang="0">
                    <a:pos x="100" y="448"/>
                  </a:cxn>
                  <a:cxn ang="0">
                    <a:pos x="72" y="424"/>
                  </a:cxn>
                  <a:cxn ang="0">
                    <a:pos x="50" y="398"/>
                  </a:cxn>
                  <a:cxn ang="0">
                    <a:pos x="30" y="368"/>
                  </a:cxn>
                  <a:cxn ang="0">
                    <a:pos x="16" y="334"/>
                  </a:cxn>
                  <a:cxn ang="0">
                    <a:pos x="6" y="298"/>
                  </a:cxn>
                  <a:cxn ang="0">
                    <a:pos x="0" y="262"/>
                  </a:cxn>
                  <a:cxn ang="0">
                    <a:pos x="2" y="224"/>
                  </a:cxn>
                  <a:cxn ang="0">
                    <a:pos x="8" y="186"/>
                  </a:cxn>
                  <a:cxn ang="0">
                    <a:pos x="20" y="152"/>
                  </a:cxn>
                  <a:cxn ang="0">
                    <a:pos x="36" y="120"/>
                  </a:cxn>
                  <a:cxn ang="0">
                    <a:pos x="56" y="90"/>
                  </a:cxn>
                  <a:cxn ang="0">
                    <a:pos x="80" y="64"/>
                  </a:cxn>
                  <a:cxn ang="0">
                    <a:pos x="108" y="42"/>
                  </a:cxn>
                  <a:cxn ang="0">
                    <a:pos x="140" y="24"/>
                  </a:cxn>
                  <a:cxn ang="0">
                    <a:pos x="172" y="10"/>
                  </a:cxn>
                  <a:cxn ang="0">
                    <a:pos x="208" y="2"/>
                  </a:cxn>
                  <a:cxn ang="0">
                    <a:pos x="246" y="0"/>
                  </a:cxn>
                </a:cxnLst>
                <a:rect l="0" t="0" r="r" b="b"/>
                <a:pathLst>
                  <a:path w="490" h="498">
                    <a:moveTo>
                      <a:pt x="246" y="0"/>
                    </a:moveTo>
                    <a:lnTo>
                      <a:pt x="258" y="0"/>
                    </a:lnTo>
                    <a:lnTo>
                      <a:pt x="270" y="2"/>
                    </a:lnTo>
                    <a:lnTo>
                      <a:pt x="282" y="2"/>
                    </a:lnTo>
                    <a:lnTo>
                      <a:pt x="294" y="4"/>
                    </a:lnTo>
                    <a:lnTo>
                      <a:pt x="306" y="8"/>
                    </a:lnTo>
                    <a:lnTo>
                      <a:pt x="318" y="10"/>
                    </a:lnTo>
                    <a:lnTo>
                      <a:pt x="330" y="14"/>
                    </a:lnTo>
                    <a:lnTo>
                      <a:pt x="340" y="20"/>
                    </a:lnTo>
                    <a:lnTo>
                      <a:pt x="352" y="24"/>
                    </a:lnTo>
                    <a:lnTo>
                      <a:pt x="362" y="30"/>
                    </a:lnTo>
                    <a:lnTo>
                      <a:pt x="372" y="36"/>
                    </a:lnTo>
                    <a:lnTo>
                      <a:pt x="382" y="42"/>
                    </a:lnTo>
                    <a:lnTo>
                      <a:pt x="392" y="50"/>
                    </a:lnTo>
                    <a:lnTo>
                      <a:pt x="402" y="56"/>
                    </a:lnTo>
                    <a:lnTo>
                      <a:pt x="410" y="64"/>
                    </a:lnTo>
                    <a:lnTo>
                      <a:pt x="418" y="72"/>
                    </a:lnTo>
                    <a:lnTo>
                      <a:pt x="426" y="82"/>
                    </a:lnTo>
                    <a:lnTo>
                      <a:pt x="434" y="90"/>
                    </a:lnTo>
                    <a:lnTo>
                      <a:pt x="442" y="100"/>
                    </a:lnTo>
                    <a:lnTo>
                      <a:pt x="448" y="110"/>
                    </a:lnTo>
                    <a:lnTo>
                      <a:pt x="456" y="120"/>
                    </a:lnTo>
                    <a:lnTo>
                      <a:pt x="460" y="130"/>
                    </a:lnTo>
                    <a:lnTo>
                      <a:pt x="466" y="140"/>
                    </a:lnTo>
                    <a:lnTo>
                      <a:pt x="472" y="152"/>
                    </a:lnTo>
                    <a:lnTo>
                      <a:pt x="476" y="164"/>
                    </a:lnTo>
                    <a:lnTo>
                      <a:pt x="480" y="174"/>
                    </a:lnTo>
                    <a:lnTo>
                      <a:pt x="482" y="186"/>
                    </a:lnTo>
                    <a:lnTo>
                      <a:pt x="486" y="198"/>
                    </a:lnTo>
                    <a:lnTo>
                      <a:pt x="488" y="210"/>
                    </a:lnTo>
                    <a:lnTo>
                      <a:pt x="490" y="224"/>
                    </a:lnTo>
                    <a:lnTo>
                      <a:pt x="490" y="236"/>
                    </a:lnTo>
                    <a:lnTo>
                      <a:pt x="490" y="248"/>
                    </a:lnTo>
                    <a:lnTo>
                      <a:pt x="490" y="262"/>
                    </a:lnTo>
                    <a:lnTo>
                      <a:pt x="490" y="274"/>
                    </a:lnTo>
                    <a:lnTo>
                      <a:pt x="488" y="286"/>
                    </a:lnTo>
                    <a:lnTo>
                      <a:pt x="486" y="298"/>
                    </a:lnTo>
                    <a:lnTo>
                      <a:pt x="482" y="310"/>
                    </a:lnTo>
                    <a:lnTo>
                      <a:pt x="480" y="322"/>
                    </a:lnTo>
                    <a:lnTo>
                      <a:pt x="476" y="334"/>
                    </a:lnTo>
                    <a:lnTo>
                      <a:pt x="472" y="346"/>
                    </a:lnTo>
                    <a:lnTo>
                      <a:pt x="466" y="356"/>
                    </a:lnTo>
                    <a:lnTo>
                      <a:pt x="460" y="368"/>
                    </a:lnTo>
                    <a:lnTo>
                      <a:pt x="456" y="378"/>
                    </a:lnTo>
                    <a:lnTo>
                      <a:pt x="448" y="388"/>
                    </a:lnTo>
                    <a:lnTo>
                      <a:pt x="442" y="398"/>
                    </a:lnTo>
                    <a:lnTo>
                      <a:pt x="434" y="406"/>
                    </a:lnTo>
                    <a:lnTo>
                      <a:pt x="426" y="416"/>
                    </a:lnTo>
                    <a:lnTo>
                      <a:pt x="418" y="424"/>
                    </a:lnTo>
                    <a:lnTo>
                      <a:pt x="410" y="432"/>
                    </a:lnTo>
                    <a:lnTo>
                      <a:pt x="402" y="440"/>
                    </a:lnTo>
                    <a:lnTo>
                      <a:pt x="392" y="448"/>
                    </a:lnTo>
                    <a:lnTo>
                      <a:pt x="382" y="454"/>
                    </a:lnTo>
                    <a:lnTo>
                      <a:pt x="372" y="462"/>
                    </a:lnTo>
                    <a:lnTo>
                      <a:pt x="362" y="468"/>
                    </a:lnTo>
                    <a:lnTo>
                      <a:pt x="352" y="474"/>
                    </a:lnTo>
                    <a:lnTo>
                      <a:pt x="340" y="478"/>
                    </a:lnTo>
                    <a:lnTo>
                      <a:pt x="330" y="482"/>
                    </a:lnTo>
                    <a:lnTo>
                      <a:pt x="318" y="486"/>
                    </a:lnTo>
                    <a:lnTo>
                      <a:pt x="306" y="490"/>
                    </a:lnTo>
                    <a:lnTo>
                      <a:pt x="294" y="492"/>
                    </a:lnTo>
                    <a:lnTo>
                      <a:pt x="282" y="494"/>
                    </a:lnTo>
                    <a:lnTo>
                      <a:pt x="270" y="496"/>
                    </a:lnTo>
                    <a:lnTo>
                      <a:pt x="258" y="498"/>
                    </a:lnTo>
                    <a:lnTo>
                      <a:pt x="246" y="498"/>
                    </a:lnTo>
                    <a:lnTo>
                      <a:pt x="232" y="498"/>
                    </a:lnTo>
                    <a:lnTo>
                      <a:pt x="220" y="496"/>
                    </a:lnTo>
                    <a:lnTo>
                      <a:pt x="208" y="494"/>
                    </a:lnTo>
                    <a:lnTo>
                      <a:pt x="196" y="492"/>
                    </a:lnTo>
                    <a:lnTo>
                      <a:pt x="184" y="490"/>
                    </a:lnTo>
                    <a:lnTo>
                      <a:pt x="172" y="486"/>
                    </a:lnTo>
                    <a:lnTo>
                      <a:pt x="162" y="482"/>
                    </a:lnTo>
                    <a:lnTo>
                      <a:pt x="150" y="478"/>
                    </a:lnTo>
                    <a:lnTo>
                      <a:pt x="140" y="474"/>
                    </a:lnTo>
                    <a:lnTo>
                      <a:pt x="128" y="468"/>
                    </a:lnTo>
                    <a:lnTo>
                      <a:pt x="118" y="462"/>
                    </a:lnTo>
                    <a:lnTo>
                      <a:pt x="108" y="454"/>
                    </a:lnTo>
                    <a:lnTo>
                      <a:pt x="100" y="448"/>
                    </a:lnTo>
                    <a:lnTo>
                      <a:pt x="90" y="440"/>
                    </a:lnTo>
                    <a:lnTo>
                      <a:pt x="80" y="432"/>
                    </a:lnTo>
                    <a:lnTo>
                      <a:pt x="72" y="424"/>
                    </a:lnTo>
                    <a:lnTo>
                      <a:pt x="64" y="416"/>
                    </a:lnTo>
                    <a:lnTo>
                      <a:pt x="56" y="406"/>
                    </a:lnTo>
                    <a:lnTo>
                      <a:pt x="50" y="398"/>
                    </a:lnTo>
                    <a:lnTo>
                      <a:pt x="42" y="388"/>
                    </a:lnTo>
                    <a:lnTo>
                      <a:pt x="36" y="378"/>
                    </a:lnTo>
                    <a:lnTo>
                      <a:pt x="30" y="368"/>
                    </a:lnTo>
                    <a:lnTo>
                      <a:pt x="24" y="356"/>
                    </a:lnTo>
                    <a:lnTo>
                      <a:pt x="20" y="346"/>
                    </a:lnTo>
                    <a:lnTo>
                      <a:pt x="16" y="334"/>
                    </a:lnTo>
                    <a:lnTo>
                      <a:pt x="12" y="322"/>
                    </a:lnTo>
                    <a:lnTo>
                      <a:pt x="8" y="310"/>
                    </a:lnTo>
                    <a:lnTo>
                      <a:pt x="6" y="298"/>
                    </a:lnTo>
                    <a:lnTo>
                      <a:pt x="4" y="286"/>
                    </a:lnTo>
                    <a:lnTo>
                      <a:pt x="2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2" y="224"/>
                    </a:lnTo>
                    <a:lnTo>
                      <a:pt x="4" y="210"/>
                    </a:lnTo>
                    <a:lnTo>
                      <a:pt x="6" y="198"/>
                    </a:lnTo>
                    <a:lnTo>
                      <a:pt x="8" y="186"/>
                    </a:lnTo>
                    <a:lnTo>
                      <a:pt x="12" y="174"/>
                    </a:lnTo>
                    <a:lnTo>
                      <a:pt x="16" y="164"/>
                    </a:lnTo>
                    <a:lnTo>
                      <a:pt x="20" y="152"/>
                    </a:lnTo>
                    <a:lnTo>
                      <a:pt x="24" y="140"/>
                    </a:lnTo>
                    <a:lnTo>
                      <a:pt x="30" y="130"/>
                    </a:lnTo>
                    <a:lnTo>
                      <a:pt x="36" y="120"/>
                    </a:lnTo>
                    <a:lnTo>
                      <a:pt x="42" y="110"/>
                    </a:lnTo>
                    <a:lnTo>
                      <a:pt x="50" y="100"/>
                    </a:lnTo>
                    <a:lnTo>
                      <a:pt x="56" y="90"/>
                    </a:lnTo>
                    <a:lnTo>
                      <a:pt x="64" y="82"/>
                    </a:lnTo>
                    <a:lnTo>
                      <a:pt x="72" y="72"/>
                    </a:lnTo>
                    <a:lnTo>
                      <a:pt x="80" y="64"/>
                    </a:lnTo>
                    <a:lnTo>
                      <a:pt x="90" y="56"/>
                    </a:lnTo>
                    <a:lnTo>
                      <a:pt x="100" y="50"/>
                    </a:lnTo>
                    <a:lnTo>
                      <a:pt x="108" y="42"/>
                    </a:lnTo>
                    <a:lnTo>
                      <a:pt x="118" y="36"/>
                    </a:lnTo>
                    <a:lnTo>
                      <a:pt x="128" y="30"/>
                    </a:lnTo>
                    <a:lnTo>
                      <a:pt x="140" y="24"/>
                    </a:lnTo>
                    <a:lnTo>
                      <a:pt x="150" y="20"/>
                    </a:lnTo>
                    <a:lnTo>
                      <a:pt x="162" y="14"/>
                    </a:lnTo>
                    <a:lnTo>
                      <a:pt x="172" y="10"/>
                    </a:lnTo>
                    <a:lnTo>
                      <a:pt x="184" y="8"/>
                    </a:lnTo>
                    <a:lnTo>
                      <a:pt x="196" y="4"/>
                    </a:lnTo>
                    <a:lnTo>
                      <a:pt x="208" y="2"/>
                    </a:lnTo>
                    <a:lnTo>
                      <a:pt x="220" y="2"/>
                    </a:lnTo>
                    <a:lnTo>
                      <a:pt x="232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FBEB0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86"/>
              <p:cNvSpPr>
                <a:spLocks/>
              </p:cNvSpPr>
              <p:nvPr/>
            </p:nvSpPr>
            <p:spPr bwMode="auto">
              <a:xfrm>
                <a:off x="5327650" y="1054100"/>
                <a:ext cx="739775" cy="752475"/>
              </a:xfrm>
              <a:custGeom>
                <a:avLst/>
                <a:gdLst/>
                <a:ahLst/>
                <a:cxnLst>
                  <a:cxn ang="0">
                    <a:pos x="256" y="0"/>
                  </a:cxn>
                  <a:cxn ang="0">
                    <a:pos x="292" y="6"/>
                  </a:cxn>
                  <a:cxn ang="0">
                    <a:pos x="324" y="18"/>
                  </a:cxn>
                  <a:cxn ang="0">
                    <a:pos x="354" y="34"/>
                  </a:cxn>
                  <a:cxn ang="0">
                    <a:pos x="382" y="54"/>
                  </a:cxn>
                  <a:cxn ang="0">
                    <a:pos x="406" y="76"/>
                  </a:cxn>
                  <a:cxn ang="0">
                    <a:pos x="426" y="104"/>
                  </a:cxn>
                  <a:cxn ang="0">
                    <a:pos x="444" y="134"/>
                  </a:cxn>
                  <a:cxn ang="0">
                    <a:pos x="456" y="166"/>
                  </a:cxn>
                  <a:cxn ang="0">
                    <a:pos x="464" y="200"/>
                  </a:cxn>
                  <a:cxn ang="0">
                    <a:pos x="466" y="236"/>
                  </a:cxn>
                  <a:cxn ang="0">
                    <a:pos x="464" y="272"/>
                  </a:cxn>
                  <a:cxn ang="0">
                    <a:pos x="456" y="306"/>
                  </a:cxn>
                  <a:cxn ang="0">
                    <a:pos x="444" y="338"/>
                  </a:cxn>
                  <a:cxn ang="0">
                    <a:pos x="426" y="368"/>
                  </a:cxn>
                  <a:cxn ang="0">
                    <a:pos x="406" y="396"/>
                  </a:cxn>
                  <a:cxn ang="0">
                    <a:pos x="382" y="420"/>
                  </a:cxn>
                  <a:cxn ang="0">
                    <a:pos x="354" y="438"/>
                  </a:cxn>
                  <a:cxn ang="0">
                    <a:pos x="324" y="454"/>
                  </a:cxn>
                  <a:cxn ang="0">
                    <a:pos x="292" y="466"/>
                  </a:cxn>
                  <a:cxn ang="0">
                    <a:pos x="256" y="472"/>
                  </a:cxn>
                  <a:cxn ang="0">
                    <a:pos x="222" y="472"/>
                  </a:cxn>
                  <a:cxn ang="0">
                    <a:pos x="186" y="468"/>
                  </a:cxn>
                  <a:cxn ang="0">
                    <a:pos x="152" y="458"/>
                  </a:cxn>
                  <a:cxn ang="0">
                    <a:pos x="122" y="444"/>
                  </a:cxn>
                  <a:cxn ang="0">
                    <a:pos x="94" y="426"/>
                  </a:cxn>
                  <a:cxn ang="0">
                    <a:pos x="68" y="404"/>
                  </a:cxn>
                  <a:cxn ang="0">
                    <a:pos x="46" y="378"/>
                  </a:cxn>
                  <a:cxn ang="0">
                    <a:pos x="28" y="350"/>
                  </a:cxn>
                  <a:cxn ang="0">
                    <a:pos x="14" y="318"/>
                  </a:cxn>
                  <a:cxn ang="0">
                    <a:pos x="4" y="284"/>
                  </a:cxn>
                  <a:cxn ang="0">
                    <a:pos x="0" y="248"/>
                  </a:cxn>
                  <a:cxn ang="0">
                    <a:pos x="2" y="212"/>
                  </a:cxn>
                  <a:cxn ang="0">
                    <a:pos x="8" y="178"/>
                  </a:cxn>
                  <a:cxn ang="0">
                    <a:pos x="18" y="144"/>
                  </a:cxn>
                  <a:cxn ang="0">
                    <a:pos x="34" y="114"/>
                  </a:cxn>
                  <a:cxn ang="0">
                    <a:pos x="54" y="86"/>
                  </a:cxn>
                  <a:cxn ang="0">
                    <a:pos x="76" y="60"/>
                  </a:cxn>
                  <a:cxn ang="0">
                    <a:pos x="102" y="40"/>
                  </a:cxn>
                  <a:cxn ang="0">
                    <a:pos x="132" y="22"/>
                  </a:cxn>
                  <a:cxn ang="0">
                    <a:pos x="164" y="10"/>
                  </a:cxn>
                  <a:cxn ang="0">
                    <a:pos x="198" y="2"/>
                  </a:cxn>
                  <a:cxn ang="0">
                    <a:pos x="234" y="0"/>
                  </a:cxn>
                </a:cxnLst>
                <a:rect l="0" t="0" r="r" b="b"/>
                <a:pathLst>
                  <a:path w="466" h="474">
                    <a:moveTo>
                      <a:pt x="234" y="0"/>
                    </a:moveTo>
                    <a:lnTo>
                      <a:pt x="246" y="0"/>
                    </a:lnTo>
                    <a:lnTo>
                      <a:pt x="256" y="0"/>
                    </a:lnTo>
                    <a:lnTo>
                      <a:pt x="268" y="2"/>
                    </a:lnTo>
                    <a:lnTo>
                      <a:pt x="280" y="4"/>
                    </a:lnTo>
                    <a:lnTo>
                      <a:pt x="292" y="6"/>
                    </a:lnTo>
                    <a:lnTo>
                      <a:pt x="302" y="10"/>
                    </a:lnTo>
                    <a:lnTo>
                      <a:pt x="314" y="14"/>
                    </a:lnTo>
                    <a:lnTo>
                      <a:pt x="324" y="18"/>
                    </a:lnTo>
                    <a:lnTo>
                      <a:pt x="334" y="22"/>
                    </a:lnTo>
                    <a:lnTo>
                      <a:pt x="344" y="28"/>
                    </a:lnTo>
                    <a:lnTo>
                      <a:pt x="354" y="34"/>
                    </a:lnTo>
                    <a:lnTo>
                      <a:pt x="364" y="40"/>
                    </a:lnTo>
                    <a:lnTo>
                      <a:pt x="372" y="46"/>
                    </a:lnTo>
                    <a:lnTo>
                      <a:pt x="382" y="54"/>
                    </a:lnTo>
                    <a:lnTo>
                      <a:pt x="390" y="60"/>
                    </a:lnTo>
                    <a:lnTo>
                      <a:pt x="398" y="68"/>
                    </a:lnTo>
                    <a:lnTo>
                      <a:pt x="406" y="76"/>
                    </a:lnTo>
                    <a:lnTo>
                      <a:pt x="412" y="86"/>
                    </a:lnTo>
                    <a:lnTo>
                      <a:pt x="420" y="94"/>
                    </a:lnTo>
                    <a:lnTo>
                      <a:pt x="426" y="104"/>
                    </a:lnTo>
                    <a:lnTo>
                      <a:pt x="432" y="114"/>
                    </a:lnTo>
                    <a:lnTo>
                      <a:pt x="438" y="124"/>
                    </a:lnTo>
                    <a:lnTo>
                      <a:pt x="444" y="134"/>
                    </a:lnTo>
                    <a:lnTo>
                      <a:pt x="448" y="144"/>
                    </a:lnTo>
                    <a:lnTo>
                      <a:pt x="452" y="154"/>
                    </a:lnTo>
                    <a:lnTo>
                      <a:pt x="456" y="166"/>
                    </a:lnTo>
                    <a:lnTo>
                      <a:pt x="458" y="178"/>
                    </a:lnTo>
                    <a:lnTo>
                      <a:pt x="462" y="188"/>
                    </a:lnTo>
                    <a:lnTo>
                      <a:pt x="464" y="200"/>
                    </a:lnTo>
                    <a:lnTo>
                      <a:pt x="464" y="212"/>
                    </a:lnTo>
                    <a:lnTo>
                      <a:pt x="466" y="224"/>
                    </a:lnTo>
                    <a:lnTo>
                      <a:pt x="466" y="236"/>
                    </a:lnTo>
                    <a:lnTo>
                      <a:pt x="466" y="248"/>
                    </a:lnTo>
                    <a:lnTo>
                      <a:pt x="464" y="260"/>
                    </a:lnTo>
                    <a:lnTo>
                      <a:pt x="464" y="272"/>
                    </a:lnTo>
                    <a:lnTo>
                      <a:pt x="462" y="284"/>
                    </a:lnTo>
                    <a:lnTo>
                      <a:pt x="458" y="296"/>
                    </a:lnTo>
                    <a:lnTo>
                      <a:pt x="456" y="306"/>
                    </a:lnTo>
                    <a:lnTo>
                      <a:pt x="452" y="318"/>
                    </a:lnTo>
                    <a:lnTo>
                      <a:pt x="448" y="328"/>
                    </a:lnTo>
                    <a:lnTo>
                      <a:pt x="444" y="338"/>
                    </a:lnTo>
                    <a:lnTo>
                      <a:pt x="438" y="350"/>
                    </a:lnTo>
                    <a:lnTo>
                      <a:pt x="432" y="360"/>
                    </a:lnTo>
                    <a:lnTo>
                      <a:pt x="426" y="368"/>
                    </a:lnTo>
                    <a:lnTo>
                      <a:pt x="420" y="378"/>
                    </a:lnTo>
                    <a:lnTo>
                      <a:pt x="412" y="386"/>
                    </a:lnTo>
                    <a:lnTo>
                      <a:pt x="406" y="396"/>
                    </a:lnTo>
                    <a:lnTo>
                      <a:pt x="398" y="404"/>
                    </a:lnTo>
                    <a:lnTo>
                      <a:pt x="390" y="412"/>
                    </a:lnTo>
                    <a:lnTo>
                      <a:pt x="382" y="420"/>
                    </a:lnTo>
                    <a:lnTo>
                      <a:pt x="372" y="426"/>
                    </a:lnTo>
                    <a:lnTo>
                      <a:pt x="364" y="432"/>
                    </a:lnTo>
                    <a:lnTo>
                      <a:pt x="354" y="438"/>
                    </a:lnTo>
                    <a:lnTo>
                      <a:pt x="344" y="444"/>
                    </a:lnTo>
                    <a:lnTo>
                      <a:pt x="334" y="450"/>
                    </a:lnTo>
                    <a:lnTo>
                      <a:pt x="324" y="454"/>
                    </a:lnTo>
                    <a:lnTo>
                      <a:pt x="314" y="458"/>
                    </a:lnTo>
                    <a:lnTo>
                      <a:pt x="302" y="462"/>
                    </a:lnTo>
                    <a:lnTo>
                      <a:pt x="292" y="466"/>
                    </a:lnTo>
                    <a:lnTo>
                      <a:pt x="280" y="468"/>
                    </a:lnTo>
                    <a:lnTo>
                      <a:pt x="268" y="470"/>
                    </a:lnTo>
                    <a:lnTo>
                      <a:pt x="256" y="472"/>
                    </a:lnTo>
                    <a:lnTo>
                      <a:pt x="246" y="472"/>
                    </a:lnTo>
                    <a:lnTo>
                      <a:pt x="234" y="474"/>
                    </a:lnTo>
                    <a:lnTo>
                      <a:pt x="222" y="472"/>
                    </a:lnTo>
                    <a:lnTo>
                      <a:pt x="210" y="472"/>
                    </a:lnTo>
                    <a:lnTo>
                      <a:pt x="198" y="470"/>
                    </a:lnTo>
                    <a:lnTo>
                      <a:pt x="186" y="468"/>
                    </a:lnTo>
                    <a:lnTo>
                      <a:pt x="174" y="466"/>
                    </a:lnTo>
                    <a:lnTo>
                      <a:pt x="164" y="462"/>
                    </a:lnTo>
                    <a:lnTo>
                      <a:pt x="152" y="458"/>
                    </a:lnTo>
                    <a:lnTo>
                      <a:pt x="142" y="454"/>
                    </a:lnTo>
                    <a:lnTo>
                      <a:pt x="132" y="450"/>
                    </a:lnTo>
                    <a:lnTo>
                      <a:pt x="122" y="444"/>
                    </a:lnTo>
                    <a:lnTo>
                      <a:pt x="112" y="438"/>
                    </a:lnTo>
                    <a:lnTo>
                      <a:pt x="102" y="432"/>
                    </a:lnTo>
                    <a:lnTo>
                      <a:pt x="94" y="426"/>
                    </a:lnTo>
                    <a:lnTo>
                      <a:pt x="84" y="420"/>
                    </a:lnTo>
                    <a:lnTo>
                      <a:pt x="76" y="412"/>
                    </a:lnTo>
                    <a:lnTo>
                      <a:pt x="68" y="404"/>
                    </a:lnTo>
                    <a:lnTo>
                      <a:pt x="60" y="396"/>
                    </a:lnTo>
                    <a:lnTo>
                      <a:pt x="54" y="386"/>
                    </a:lnTo>
                    <a:lnTo>
                      <a:pt x="46" y="378"/>
                    </a:lnTo>
                    <a:lnTo>
                      <a:pt x="40" y="368"/>
                    </a:lnTo>
                    <a:lnTo>
                      <a:pt x="34" y="360"/>
                    </a:lnTo>
                    <a:lnTo>
                      <a:pt x="28" y="350"/>
                    </a:lnTo>
                    <a:lnTo>
                      <a:pt x="22" y="338"/>
                    </a:lnTo>
                    <a:lnTo>
                      <a:pt x="18" y="328"/>
                    </a:lnTo>
                    <a:lnTo>
                      <a:pt x="14" y="318"/>
                    </a:lnTo>
                    <a:lnTo>
                      <a:pt x="10" y="306"/>
                    </a:lnTo>
                    <a:lnTo>
                      <a:pt x="8" y="296"/>
                    </a:lnTo>
                    <a:lnTo>
                      <a:pt x="4" y="284"/>
                    </a:lnTo>
                    <a:lnTo>
                      <a:pt x="2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0" y="224"/>
                    </a:lnTo>
                    <a:lnTo>
                      <a:pt x="2" y="212"/>
                    </a:lnTo>
                    <a:lnTo>
                      <a:pt x="2" y="200"/>
                    </a:lnTo>
                    <a:lnTo>
                      <a:pt x="4" y="188"/>
                    </a:lnTo>
                    <a:lnTo>
                      <a:pt x="8" y="178"/>
                    </a:lnTo>
                    <a:lnTo>
                      <a:pt x="10" y="166"/>
                    </a:lnTo>
                    <a:lnTo>
                      <a:pt x="14" y="154"/>
                    </a:lnTo>
                    <a:lnTo>
                      <a:pt x="18" y="144"/>
                    </a:lnTo>
                    <a:lnTo>
                      <a:pt x="22" y="134"/>
                    </a:lnTo>
                    <a:lnTo>
                      <a:pt x="28" y="124"/>
                    </a:lnTo>
                    <a:lnTo>
                      <a:pt x="34" y="114"/>
                    </a:lnTo>
                    <a:lnTo>
                      <a:pt x="40" y="104"/>
                    </a:lnTo>
                    <a:lnTo>
                      <a:pt x="46" y="94"/>
                    </a:lnTo>
                    <a:lnTo>
                      <a:pt x="54" y="86"/>
                    </a:lnTo>
                    <a:lnTo>
                      <a:pt x="60" y="76"/>
                    </a:lnTo>
                    <a:lnTo>
                      <a:pt x="68" y="68"/>
                    </a:lnTo>
                    <a:lnTo>
                      <a:pt x="76" y="60"/>
                    </a:lnTo>
                    <a:lnTo>
                      <a:pt x="84" y="54"/>
                    </a:lnTo>
                    <a:lnTo>
                      <a:pt x="94" y="46"/>
                    </a:lnTo>
                    <a:lnTo>
                      <a:pt x="102" y="40"/>
                    </a:lnTo>
                    <a:lnTo>
                      <a:pt x="112" y="34"/>
                    </a:lnTo>
                    <a:lnTo>
                      <a:pt x="122" y="28"/>
                    </a:lnTo>
                    <a:lnTo>
                      <a:pt x="132" y="22"/>
                    </a:lnTo>
                    <a:lnTo>
                      <a:pt x="142" y="18"/>
                    </a:lnTo>
                    <a:lnTo>
                      <a:pt x="152" y="14"/>
                    </a:lnTo>
                    <a:lnTo>
                      <a:pt x="164" y="10"/>
                    </a:lnTo>
                    <a:lnTo>
                      <a:pt x="174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0"/>
                    </a:lnTo>
                    <a:lnTo>
                      <a:pt x="222" y="0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FCEE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87"/>
              <p:cNvSpPr>
                <a:spLocks/>
              </p:cNvSpPr>
              <p:nvPr/>
            </p:nvSpPr>
            <p:spPr bwMode="auto">
              <a:xfrm>
                <a:off x="5353050" y="1073150"/>
                <a:ext cx="701675" cy="71437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76" y="8"/>
                  </a:cxn>
                  <a:cxn ang="0">
                    <a:pos x="306" y="18"/>
                  </a:cxn>
                  <a:cxn ang="0">
                    <a:pos x="336" y="34"/>
                  </a:cxn>
                  <a:cxn ang="0">
                    <a:pos x="362" y="52"/>
                  </a:cxn>
                  <a:cxn ang="0">
                    <a:pos x="384" y="74"/>
                  </a:cxn>
                  <a:cxn ang="0">
                    <a:pos x="404" y="100"/>
                  </a:cxn>
                  <a:cxn ang="0">
                    <a:pos x="420" y="128"/>
                  </a:cxn>
                  <a:cxn ang="0">
                    <a:pos x="432" y="158"/>
                  </a:cxn>
                  <a:cxn ang="0">
                    <a:pos x="440" y="192"/>
                  </a:cxn>
                  <a:cxn ang="0">
                    <a:pos x="442" y="226"/>
                  </a:cxn>
                  <a:cxn ang="0">
                    <a:pos x="440" y="260"/>
                  </a:cxn>
                  <a:cxn ang="0">
                    <a:pos x="432" y="292"/>
                  </a:cxn>
                  <a:cxn ang="0">
                    <a:pos x="420" y="324"/>
                  </a:cxn>
                  <a:cxn ang="0">
                    <a:pos x="404" y="352"/>
                  </a:cxn>
                  <a:cxn ang="0">
                    <a:pos x="384" y="378"/>
                  </a:cxn>
                  <a:cxn ang="0">
                    <a:pos x="362" y="400"/>
                  </a:cxn>
                  <a:cxn ang="0">
                    <a:pos x="336" y="418"/>
                  </a:cxn>
                  <a:cxn ang="0">
                    <a:pos x="306" y="434"/>
                  </a:cxn>
                  <a:cxn ang="0">
                    <a:pos x="276" y="444"/>
                  </a:cxn>
                  <a:cxn ang="0">
                    <a:pos x="244" y="450"/>
                  </a:cxn>
                  <a:cxn ang="0">
                    <a:pos x="210" y="450"/>
                  </a:cxn>
                  <a:cxn ang="0">
                    <a:pos x="176" y="446"/>
                  </a:cxn>
                  <a:cxn ang="0">
                    <a:pos x="144" y="438"/>
                  </a:cxn>
                  <a:cxn ang="0">
                    <a:pos x="114" y="424"/>
                  </a:cxn>
                  <a:cxn ang="0">
                    <a:pos x="88" y="406"/>
                  </a:cxn>
                  <a:cxn ang="0">
                    <a:pos x="64" y="384"/>
                  </a:cxn>
                  <a:cxn ang="0">
                    <a:pos x="44" y="360"/>
                  </a:cxn>
                  <a:cxn ang="0">
                    <a:pos x="26" y="332"/>
                  </a:cxn>
                  <a:cxn ang="0">
                    <a:pos x="12" y="304"/>
                  </a:cxn>
                  <a:cxn ang="0">
                    <a:pos x="4" y="272"/>
                  </a:cxn>
                  <a:cxn ang="0">
                    <a:pos x="0" y="238"/>
                  </a:cxn>
                  <a:cxn ang="0">
                    <a:pos x="0" y="202"/>
                  </a:cxn>
                  <a:cxn ang="0">
                    <a:pos x="6" y="170"/>
                  </a:cxn>
                  <a:cxn ang="0">
                    <a:pos x="16" y="138"/>
                  </a:cxn>
                  <a:cxn ang="0">
                    <a:pos x="32" y="110"/>
                  </a:cxn>
                  <a:cxn ang="0">
                    <a:pos x="50" y="82"/>
                  </a:cxn>
                  <a:cxn ang="0">
                    <a:pos x="72" y="60"/>
                  </a:cxn>
                  <a:cxn ang="0">
                    <a:pos x="96" y="40"/>
                  </a:cxn>
                  <a:cxn ang="0">
                    <a:pos x="124" y="24"/>
                  </a:cxn>
                  <a:cxn ang="0">
                    <a:pos x="154" y="10"/>
                  </a:cxn>
                  <a:cxn ang="0">
                    <a:pos x="186" y="4"/>
                  </a:cxn>
                  <a:cxn ang="0">
                    <a:pos x="220" y="0"/>
                  </a:cxn>
                </a:cxnLst>
                <a:rect l="0" t="0" r="r" b="b"/>
                <a:pathLst>
                  <a:path w="442" h="450">
                    <a:moveTo>
                      <a:pt x="220" y="0"/>
                    </a:moveTo>
                    <a:lnTo>
                      <a:pt x="232" y="2"/>
                    </a:lnTo>
                    <a:lnTo>
                      <a:pt x="244" y="2"/>
                    </a:lnTo>
                    <a:lnTo>
                      <a:pt x="254" y="4"/>
                    </a:lnTo>
                    <a:lnTo>
                      <a:pt x="266" y="6"/>
                    </a:lnTo>
                    <a:lnTo>
                      <a:pt x="276" y="8"/>
                    </a:lnTo>
                    <a:lnTo>
                      <a:pt x="286" y="10"/>
                    </a:lnTo>
                    <a:lnTo>
                      <a:pt x="296" y="14"/>
                    </a:lnTo>
                    <a:lnTo>
                      <a:pt x="306" y="18"/>
                    </a:lnTo>
                    <a:lnTo>
                      <a:pt x="316" y="24"/>
                    </a:lnTo>
                    <a:lnTo>
                      <a:pt x="326" y="28"/>
                    </a:lnTo>
                    <a:lnTo>
                      <a:pt x="336" y="34"/>
                    </a:lnTo>
                    <a:lnTo>
                      <a:pt x="344" y="40"/>
                    </a:lnTo>
                    <a:lnTo>
                      <a:pt x="354" y="46"/>
                    </a:lnTo>
                    <a:lnTo>
                      <a:pt x="362" y="52"/>
                    </a:lnTo>
                    <a:lnTo>
                      <a:pt x="370" y="60"/>
                    </a:lnTo>
                    <a:lnTo>
                      <a:pt x="378" y="66"/>
                    </a:lnTo>
                    <a:lnTo>
                      <a:pt x="384" y="74"/>
                    </a:lnTo>
                    <a:lnTo>
                      <a:pt x="392" y="82"/>
                    </a:lnTo>
                    <a:lnTo>
                      <a:pt x="398" y="92"/>
                    </a:lnTo>
                    <a:lnTo>
                      <a:pt x="404" y="100"/>
                    </a:lnTo>
                    <a:lnTo>
                      <a:pt x="410" y="110"/>
                    </a:lnTo>
                    <a:lnTo>
                      <a:pt x="416" y="118"/>
                    </a:lnTo>
                    <a:lnTo>
                      <a:pt x="420" y="128"/>
                    </a:lnTo>
                    <a:lnTo>
                      <a:pt x="424" y="138"/>
                    </a:lnTo>
                    <a:lnTo>
                      <a:pt x="428" y="148"/>
                    </a:lnTo>
                    <a:lnTo>
                      <a:pt x="432" y="158"/>
                    </a:lnTo>
                    <a:lnTo>
                      <a:pt x="434" y="170"/>
                    </a:lnTo>
                    <a:lnTo>
                      <a:pt x="438" y="180"/>
                    </a:lnTo>
                    <a:lnTo>
                      <a:pt x="440" y="192"/>
                    </a:lnTo>
                    <a:lnTo>
                      <a:pt x="440" y="202"/>
                    </a:lnTo>
                    <a:lnTo>
                      <a:pt x="442" y="214"/>
                    </a:lnTo>
                    <a:lnTo>
                      <a:pt x="442" y="226"/>
                    </a:lnTo>
                    <a:lnTo>
                      <a:pt x="442" y="238"/>
                    </a:lnTo>
                    <a:lnTo>
                      <a:pt x="440" y="248"/>
                    </a:lnTo>
                    <a:lnTo>
                      <a:pt x="440" y="260"/>
                    </a:lnTo>
                    <a:lnTo>
                      <a:pt x="438" y="272"/>
                    </a:lnTo>
                    <a:lnTo>
                      <a:pt x="434" y="282"/>
                    </a:lnTo>
                    <a:lnTo>
                      <a:pt x="432" y="292"/>
                    </a:lnTo>
                    <a:lnTo>
                      <a:pt x="428" y="304"/>
                    </a:lnTo>
                    <a:lnTo>
                      <a:pt x="424" y="314"/>
                    </a:lnTo>
                    <a:lnTo>
                      <a:pt x="420" y="324"/>
                    </a:lnTo>
                    <a:lnTo>
                      <a:pt x="416" y="332"/>
                    </a:lnTo>
                    <a:lnTo>
                      <a:pt x="410" y="342"/>
                    </a:lnTo>
                    <a:lnTo>
                      <a:pt x="404" y="352"/>
                    </a:lnTo>
                    <a:lnTo>
                      <a:pt x="398" y="360"/>
                    </a:lnTo>
                    <a:lnTo>
                      <a:pt x="392" y="368"/>
                    </a:lnTo>
                    <a:lnTo>
                      <a:pt x="384" y="378"/>
                    </a:lnTo>
                    <a:lnTo>
                      <a:pt x="378" y="384"/>
                    </a:lnTo>
                    <a:lnTo>
                      <a:pt x="370" y="392"/>
                    </a:lnTo>
                    <a:lnTo>
                      <a:pt x="362" y="400"/>
                    </a:lnTo>
                    <a:lnTo>
                      <a:pt x="354" y="406"/>
                    </a:lnTo>
                    <a:lnTo>
                      <a:pt x="344" y="412"/>
                    </a:lnTo>
                    <a:lnTo>
                      <a:pt x="336" y="418"/>
                    </a:lnTo>
                    <a:lnTo>
                      <a:pt x="326" y="424"/>
                    </a:lnTo>
                    <a:lnTo>
                      <a:pt x="316" y="428"/>
                    </a:lnTo>
                    <a:lnTo>
                      <a:pt x="306" y="434"/>
                    </a:lnTo>
                    <a:lnTo>
                      <a:pt x="296" y="438"/>
                    </a:lnTo>
                    <a:lnTo>
                      <a:pt x="286" y="440"/>
                    </a:lnTo>
                    <a:lnTo>
                      <a:pt x="276" y="444"/>
                    </a:lnTo>
                    <a:lnTo>
                      <a:pt x="266" y="446"/>
                    </a:lnTo>
                    <a:lnTo>
                      <a:pt x="254" y="448"/>
                    </a:lnTo>
                    <a:lnTo>
                      <a:pt x="244" y="450"/>
                    </a:lnTo>
                    <a:lnTo>
                      <a:pt x="232" y="450"/>
                    </a:lnTo>
                    <a:lnTo>
                      <a:pt x="220" y="450"/>
                    </a:lnTo>
                    <a:lnTo>
                      <a:pt x="210" y="450"/>
                    </a:lnTo>
                    <a:lnTo>
                      <a:pt x="198" y="450"/>
                    </a:lnTo>
                    <a:lnTo>
                      <a:pt x="186" y="448"/>
                    </a:lnTo>
                    <a:lnTo>
                      <a:pt x="176" y="446"/>
                    </a:lnTo>
                    <a:lnTo>
                      <a:pt x="166" y="444"/>
                    </a:lnTo>
                    <a:lnTo>
                      <a:pt x="154" y="440"/>
                    </a:lnTo>
                    <a:lnTo>
                      <a:pt x="144" y="438"/>
                    </a:lnTo>
                    <a:lnTo>
                      <a:pt x="134" y="434"/>
                    </a:lnTo>
                    <a:lnTo>
                      <a:pt x="124" y="428"/>
                    </a:lnTo>
                    <a:lnTo>
                      <a:pt x="114" y="424"/>
                    </a:lnTo>
                    <a:lnTo>
                      <a:pt x="106" y="418"/>
                    </a:lnTo>
                    <a:lnTo>
                      <a:pt x="96" y="412"/>
                    </a:lnTo>
                    <a:lnTo>
                      <a:pt x="88" y="406"/>
                    </a:lnTo>
                    <a:lnTo>
                      <a:pt x="80" y="400"/>
                    </a:lnTo>
                    <a:lnTo>
                      <a:pt x="72" y="392"/>
                    </a:lnTo>
                    <a:lnTo>
                      <a:pt x="64" y="384"/>
                    </a:lnTo>
                    <a:lnTo>
                      <a:pt x="56" y="378"/>
                    </a:lnTo>
                    <a:lnTo>
                      <a:pt x="50" y="368"/>
                    </a:lnTo>
                    <a:lnTo>
                      <a:pt x="44" y="360"/>
                    </a:lnTo>
                    <a:lnTo>
                      <a:pt x="38" y="352"/>
                    </a:lnTo>
                    <a:lnTo>
                      <a:pt x="32" y="342"/>
                    </a:lnTo>
                    <a:lnTo>
                      <a:pt x="26" y="332"/>
                    </a:lnTo>
                    <a:lnTo>
                      <a:pt x="20" y="324"/>
                    </a:lnTo>
                    <a:lnTo>
                      <a:pt x="16" y="314"/>
                    </a:lnTo>
                    <a:lnTo>
                      <a:pt x="12" y="304"/>
                    </a:lnTo>
                    <a:lnTo>
                      <a:pt x="10" y="292"/>
                    </a:lnTo>
                    <a:lnTo>
                      <a:pt x="6" y="282"/>
                    </a:lnTo>
                    <a:lnTo>
                      <a:pt x="4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8"/>
                    </a:lnTo>
                    <a:lnTo>
                      <a:pt x="0" y="226"/>
                    </a:lnTo>
                    <a:lnTo>
                      <a:pt x="0" y="214"/>
                    </a:lnTo>
                    <a:lnTo>
                      <a:pt x="0" y="202"/>
                    </a:lnTo>
                    <a:lnTo>
                      <a:pt x="2" y="192"/>
                    </a:lnTo>
                    <a:lnTo>
                      <a:pt x="4" y="180"/>
                    </a:lnTo>
                    <a:lnTo>
                      <a:pt x="6" y="170"/>
                    </a:lnTo>
                    <a:lnTo>
                      <a:pt x="10" y="158"/>
                    </a:lnTo>
                    <a:lnTo>
                      <a:pt x="12" y="148"/>
                    </a:lnTo>
                    <a:lnTo>
                      <a:pt x="16" y="138"/>
                    </a:lnTo>
                    <a:lnTo>
                      <a:pt x="20" y="128"/>
                    </a:lnTo>
                    <a:lnTo>
                      <a:pt x="26" y="118"/>
                    </a:lnTo>
                    <a:lnTo>
                      <a:pt x="32" y="110"/>
                    </a:lnTo>
                    <a:lnTo>
                      <a:pt x="38" y="100"/>
                    </a:lnTo>
                    <a:lnTo>
                      <a:pt x="44" y="92"/>
                    </a:lnTo>
                    <a:lnTo>
                      <a:pt x="50" y="82"/>
                    </a:lnTo>
                    <a:lnTo>
                      <a:pt x="56" y="74"/>
                    </a:lnTo>
                    <a:lnTo>
                      <a:pt x="64" y="66"/>
                    </a:lnTo>
                    <a:lnTo>
                      <a:pt x="72" y="60"/>
                    </a:lnTo>
                    <a:lnTo>
                      <a:pt x="80" y="52"/>
                    </a:lnTo>
                    <a:lnTo>
                      <a:pt x="88" y="46"/>
                    </a:lnTo>
                    <a:lnTo>
                      <a:pt x="96" y="40"/>
                    </a:lnTo>
                    <a:lnTo>
                      <a:pt x="106" y="34"/>
                    </a:lnTo>
                    <a:lnTo>
                      <a:pt x="114" y="28"/>
                    </a:lnTo>
                    <a:lnTo>
                      <a:pt x="124" y="24"/>
                    </a:lnTo>
                    <a:lnTo>
                      <a:pt x="134" y="18"/>
                    </a:lnTo>
                    <a:lnTo>
                      <a:pt x="144" y="14"/>
                    </a:lnTo>
                    <a:lnTo>
                      <a:pt x="154" y="10"/>
                    </a:lnTo>
                    <a:lnTo>
                      <a:pt x="166" y="8"/>
                    </a:lnTo>
                    <a:lnTo>
                      <a:pt x="176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2"/>
                    </a:lnTo>
                    <a:lnTo>
                      <a:pt x="220" y="0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90"/>
              <p:cNvSpPr>
                <a:spLocks/>
              </p:cNvSpPr>
              <p:nvPr/>
            </p:nvSpPr>
            <p:spPr bwMode="auto">
              <a:xfrm>
                <a:off x="5359400" y="1130300"/>
                <a:ext cx="209550" cy="358775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38" y="8"/>
                  </a:cxn>
                  <a:cxn ang="0">
                    <a:pos x="30" y="16"/>
                  </a:cxn>
                  <a:cxn ang="0">
                    <a:pos x="22" y="26"/>
                  </a:cxn>
                  <a:cxn ang="0">
                    <a:pos x="16" y="36"/>
                  </a:cxn>
                  <a:cxn ang="0">
                    <a:pos x="10" y="50"/>
                  </a:cxn>
                  <a:cxn ang="0">
                    <a:pos x="6" y="64"/>
                  </a:cxn>
                  <a:cxn ang="0">
                    <a:pos x="2" y="78"/>
                  </a:cxn>
                  <a:cxn ang="0">
                    <a:pos x="0" y="94"/>
                  </a:cxn>
                  <a:cxn ang="0">
                    <a:pos x="0" y="112"/>
                  </a:cxn>
                  <a:cxn ang="0">
                    <a:pos x="2" y="128"/>
                  </a:cxn>
                  <a:cxn ang="0">
                    <a:pos x="4" y="144"/>
                  </a:cxn>
                  <a:cxn ang="0">
                    <a:pos x="8" y="160"/>
                  </a:cxn>
                  <a:cxn ang="0">
                    <a:pos x="14" y="174"/>
                  </a:cxn>
                  <a:cxn ang="0">
                    <a:pos x="20" y="188"/>
                  </a:cxn>
                  <a:cxn ang="0">
                    <a:pos x="28" y="198"/>
                  </a:cxn>
                  <a:cxn ang="0">
                    <a:pos x="36" y="208"/>
                  </a:cxn>
                  <a:cxn ang="0">
                    <a:pos x="44" y="216"/>
                  </a:cxn>
                  <a:cxn ang="0">
                    <a:pos x="52" y="222"/>
                  </a:cxn>
                  <a:cxn ang="0">
                    <a:pos x="62" y="224"/>
                  </a:cxn>
                  <a:cxn ang="0">
                    <a:pos x="72" y="226"/>
                  </a:cxn>
                  <a:cxn ang="0">
                    <a:pos x="82" y="224"/>
                  </a:cxn>
                  <a:cxn ang="0">
                    <a:pos x="92" y="218"/>
                  </a:cxn>
                  <a:cxn ang="0">
                    <a:pos x="100" y="212"/>
                  </a:cxn>
                  <a:cxn ang="0">
                    <a:pos x="108" y="204"/>
                  </a:cxn>
                  <a:cxn ang="0">
                    <a:pos x="116" y="192"/>
                  </a:cxn>
                  <a:cxn ang="0">
                    <a:pos x="120" y="180"/>
                  </a:cxn>
                  <a:cxn ang="0">
                    <a:pos x="126" y="168"/>
                  </a:cxn>
                  <a:cxn ang="0">
                    <a:pos x="128" y="152"/>
                  </a:cxn>
                  <a:cxn ang="0">
                    <a:pos x="132" y="136"/>
                  </a:cxn>
                  <a:cxn ang="0">
                    <a:pos x="132" y="120"/>
                  </a:cxn>
                  <a:cxn ang="0">
                    <a:pos x="132" y="104"/>
                  </a:cxn>
                  <a:cxn ang="0">
                    <a:pos x="128" y="86"/>
                  </a:cxn>
                  <a:cxn ang="0">
                    <a:pos x="126" y="70"/>
                  </a:cxn>
                  <a:cxn ang="0">
                    <a:pos x="120" y="56"/>
                  </a:cxn>
                  <a:cxn ang="0">
                    <a:pos x="114" y="42"/>
                  </a:cxn>
                  <a:cxn ang="0">
                    <a:pos x="108" y="30"/>
                  </a:cxn>
                  <a:cxn ang="0">
                    <a:pos x="100" y="20"/>
                  </a:cxn>
                  <a:cxn ang="0">
                    <a:pos x="92" y="12"/>
                  </a:cxn>
                  <a:cxn ang="0">
                    <a:pos x="82" y="6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4" y="2"/>
                  </a:cxn>
                </a:cxnLst>
                <a:rect l="0" t="0" r="r" b="b"/>
                <a:pathLst>
                  <a:path w="132" h="226">
                    <a:moveTo>
                      <a:pt x="54" y="2"/>
                    </a:moveTo>
                    <a:lnTo>
                      <a:pt x="50" y="2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6" y="20"/>
                    </a:lnTo>
                    <a:lnTo>
                      <a:pt x="24" y="22"/>
                    </a:lnTo>
                    <a:lnTo>
                      <a:pt x="22" y="26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6" y="36"/>
                    </a:lnTo>
                    <a:lnTo>
                      <a:pt x="14" y="40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2" y="84"/>
                    </a:lnTo>
                    <a:lnTo>
                      <a:pt x="2" y="90"/>
                    </a:lnTo>
                    <a:lnTo>
                      <a:pt x="0" y="94"/>
                    </a:lnTo>
                    <a:lnTo>
                      <a:pt x="0" y="100"/>
                    </a:lnTo>
                    <a:lnTo>
                      <a:pt x="0" y="106"/>
                    </a:lnTo>
                    <a:lnTo>
                      <a:pt x="0" y="112"/>
                    </a:lnTo>
                    <a:lnTo>
                      <a:pt x="0" y="116"/>
                    </a:lnTo>
                    <a:lnTo>
                      <a:pt x="0" y="122"/>
                    </a:lnTo>
                    <a:lnTo>
                      <a:pt x="2" y="128"/>
                    </a:lnTo>
                    <a:lnTo>
                      <a:pt x="2" y="134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6"/>
                    </a:lnTo>
                    <a:lnTo>
                      <a:pt x="8" y="160"/>
                    </a:lnTo>
                    <a:lnTo>
                      <a:pt x="10" y="166"/>
                    </a:lnTo>
                    <a:lnTo>
                      <a:pt x="12" y="170"/>
                    </a:lnTo>
                    <a:lnTo>
                      <a:pt x="14" y="174"/>
                    </a:lnTo>
                    <a:lnTo>
                      <a:pt x="16" y="180"/>
                    </a:lnTo>
                    <a:lnTo>
                      <a:pt x="18" y="184"/>
                    </a:lnTo>
                    <a:lnTo>
                      <a:pt x="20" y="188"/>
                    </a:lnTo>
                    <a:lnTo>
                      <a:pt x="22" y="192"/>
                    </a:lnTo>
                    <a:lnTo>
                      <a:pt x="24" y="196"/>
                    </a:lnTo>
                    <a:lnTo>
                      <a:pt x="28" y="198"/>
                    </a:lnTo>
                    <a:lnTo>
                      <a:pt x="30" y="202"/>
                    </a:lnTo>
                    <a:lnTo>
                      <a:pt x="32" y="206"/>
                    </a:lnTo>
                    <a:lnTo>
                      <a:pt x="36" y="208"/>
                    </a:lnTo>
                    <a:lnTo>
                      <a:pt x="38" y="212"/>
                    </a:lnTo>
                    <a:lnTo>
                      <a:pt x="40" y="214"/>
                    </a:lnTo>
                    <a:lnTo>
                      <a:pt x="44" y="216"/>
                    </a:lnTo>
                    <a:lnTo>
                      <a:pt x="46" y="218"/>
                    </a:lnTo>
                    <a:lnTo>
                      <a:pt x="50" y="220"/>
                    </a:lnTo>
                    <a:lnTo>
                      <a:pt x="52" y="222"/>
                    </a:lnTo>
                    <a:lnTo>
                      <a:pt x="56" y="222"/>
                    </a:lnTo>
                    <a:lnTo>
                      <a:pt x="60" y="224"/>
                    </a:lnTo>
                    <a:lnTo>
                      <a:pt x="62" y="224"/>
                    </a:lnTo>
                    <a:lnTo>
                      <a:pt x="66" y="226"/>
                    </a:lnTo>
                    <a:lnTo>
                      <a:pt x="70" y="226"/>
                    </a:lnTo>
                    <a:lnTo>
                      <a:pt x="72" y="226"/>
                    </a:lnTo>
                    <a:lnTo>
                      <a:pt x="76" y="224"/>
                    </a:lnTo>
                    <a:lnTo>
                      <a:pt x="78" y="224"/>
                    </a:lnTo>
                    <a:lnTo>
                      <a:pt x="82" y="224"/>
                    </a:lnTo>
                    <a:lnTo>
                      <a:pt x="86" y="222"/>
                    </a:lnTo>
                    <a:lnTo>
                      <a:pt x="88" y="220"/>
                    </a:lnTo>
                    <a:lnTo>
                      <a:pt x="92" y="218"/>
                    </a:lnTo>
                    <a:lnTo>
                      <a:pt x="94" y="216"/>
                    </a:lnTo>
                    <a:lnTo>
                      <a:pt x="98" y="214"/>
                    </a:lnTo>
                    <a:lnTo>
                      <a:pt x="100" y="212"/>
                    </a:lnTo>
                    <a:lnTo>
                      <a:pt x="104" y="210"/>
                    </a:lnTo>
                    <a:lnTo>
                      <a:pt x="106" y="206"/>
                    </a:lnTo>
                    <a:lnTo>
                      <a:pt x="108" y="204"/>
                    </a:lnTo>
                    <a:lnTo>
                      <a:pt x="110" y="200"/>
                    </a:lnTo>
                    <a:lnTo>
                      <a:pt x="112" y="196"/>
                    </a:lnTo>
                    <a:lnTo>
                      <a:pt x="116" y="192"/>
                    </a:lnTo>
                    <a:lnTo>
                      <a:pt x="118" y="190"/>
                    </a:lnTo>
                    <a:lnTo>
                      <a:pt x="118" y="186"/>
                    </a:lnTo>
                    <a:lnTo>
                      <a:pt x="120" y="180"/>
                    </a:lnTo>
                    <a:lnTo>
                      <a:pt x="122" y="176"/>
                    </a:lnTo>
                    <a:lnTo>
                      <a:pt x="124" y="172"/>
                    </a:lnTo>
                    <a:lnTo>
                      <a:pt x="126" y="168"/>
                    </a:lnTo>
                    <a:lnTo>
                      <a:pt x="126" y="162"/>
                    </a:lnTo>
                    <a:lnTo>
                      <a:pt x="128" y="158"/>
                    </a:lnTo>
                    <a:lnTo>
                      <a:pt x="128" y="152"/>
                    </a:lnTo>
                    <a:lnTo>
                      <a:pt x="130" y="148"/>
                    </a:lnTo>
                    <a:lnTo>
                      <a:pt x="130" y="142"/>
                    </a:lnTo>
                    <a:lnTo>
                      <a:pt x="132" y="136"/>
                    </a:lnTo>
                    <a:lnTo>
                      <a:pt x="132" y="132"/>
                    </a:lnTo>
                    <a:lnTo>
                      <a:pt x="132" y="126"/>
                    </a:lnTo>
                    <a:lnTo>
                      <a:pt x="132" y="120"/>
                    </a:lnTo>
                    <a:lnTo>
                      <a:pt x="132" y="114"/>
                    </a:lnTo>
                    <a:lnTo>
                      <a:pt x="132" y="110"/>
                    </a:lnTo>
                    <a:lnTo>
                      <a:pt x="132" y="104"/>
                    </a:lnTo>
                    <a:lnTo>
                      <a:pt x="130" y="98"/>
                    </a:lnTo>
                    <a:lnTo>
                      <a:pt x="130" y="92"/>
                    </a:lnTo>
                    <a:lnTo>
                      <a:pt x="128" y="86"/>
                    </a:lnTo>
                    <a:lnTo>
                      <a:pt x="128" y="82"/>
                    </a:lnTo>
                    <a:lnTo>
                      <a:pt x="126" y="76"/>
                    </a:lnTo>
                    <a:lnTo>
                      <a:pt x="126" y="70"/>
                    </a:lnTo>
                    <a:lnTo>
                      <a:pt x="124" y="66"/>
                    </a:lnTo>
                    <a:lnTo>
                      <a:pt x="122" y="60"/>
                    </a:lnTo>
                    <a:lnTo>
                      <a:pt x="120" y="56"/>
                    </a:lnTo>
                    <a:lnTo>
                      <a:pt x="118" y="52"/>
                    </a:lnTo>
                    <a:lnTo>
                      <a:pt x="116" y="46"/>
                    </a:lnTo>
                    <a:lnTo>
                      <a:pt x="114" y="42"/>
                    </a:lnTo>
                    <a:lnTo>
                      <a:pt x="112" y="38"/>
                    </a:lnTo>
                    <a:lnTo>
                      <a:pt x="110" y="34"/>
                    </a:lnTo>
                    <a:lnTo>
                      <a:pt x="108" y="30"/>
                    </a:lnTo>
                    <a:lnTo>
                      <a:pt x="106" y="26"/>
                    </a:lnTo>
                    <a:lnTo>
                      <a:pt x="102" y="24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6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91"/>
              <p:cNvSpPr>
                <a:spLocks/>
              </p:cNvSpPr>
              <p:nvPr/>
            </p:nvSpPr>
            <p:spPr bwMode="auto">
              <a:xfrm>
                <a:off x="5372100" y="1266825"/>
                <a:ext cx="184150" cy="196850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44"/>
                  </a:cxn>
                  <a:cxn ang="0">
                    <a:pos x="4" y="54"/>
                  </a:cxn>
                  <a:cxn ang="0">
                    <a:pos x="6" y="64"/>
                  </a:cxn>
                  <a:cxn ang="0">
                    <a:pos x="10" y="72"/>
                  </a:cxn>
                  <a:cxn ang="0">
                    <a:pos x="14" y="80"/>
                  </a:cxn>
                  <a:cxn ang="0">
                    <a:pos x="16" y="88"/>
                  </a:cxn>
                  <a:cxn ang="0">
                    <a:pos x="20" y="94"/>
                  </a:cxn>
                  <a:cxn ang="0">
                    <a:pos x="26" y="102"/>
                  </a:cxn>
                  <a:cxn ang="0">
                    <a:pos x="30" y="106"/>
                  </a:cxn>
                  <a:cxn ang="0">
                    <a:pos x="36" y="112"/>
                  </a:cxn>
                  <a:cxn ang="0">
                    <a:pos x="40" y="116"/>
                  </a:cxn>
                  <a:cxn ang="0">
                    <a:pos x="46" y="120"/>
                  </a:cxn>
                  <a:cxn ang="0">
                    <a:pos x="52" y="122"/>
                  </a:cxn>
                  <a:cxn ang="0">
                    <a:pos x="58" y="124"/>
                  </a:cxn>
                  <a:cxn ang="0">
                    <a:pos x="64" y="124"/>
                  </a:cxn>
                  <a:cxn ang="0">
                    <a:pos x="68" y="122"/>
                  </a:cxn>
                  <a:cxn ang="0">
                    <a:pos x="74" y="122"/>
                  </a:cxn>
                  <a:cxn ang="0">
                    <a:pos x="80" y="118"/>
                  </a:cxn>
                  <a:cxn ang="0">
                    <a:pos x="86" y="116"/>
                  </a:cxn>
                  <a:cxn ang="0">
                    <a:pos x="90" y="110"/>
                  </a:cxn>
                  <a:cxn ang="0">
                    <a:pos x="94" y="106"/>
                  </a:cxn>
                  <a:cxn ang="0">
                    <a:pos x="98" y="100"/>
                  </a:cxn>
                  <a:cxn ang="0">
                    <a:pos x="102" y="92"/>
                  </a:cxn>
                  <a:cxn ang="0">
                    <a:pos x="106" y="86"/>
                  </a:cxn>
                  <a:cxn ang="0">
                    <a:pos x="108" y="78"/>
                  </a:cxn>
                  <a:cxn ang="0">
                    <a:pos x="110" y="70"/>
                  </a:cxn>
                  <a:cxn ang="0">
                    <a:pos x="112" y="60"/>
                  </a:cxn>
                  <a:cxn ang="0">
                    <a:pos x="114" y="52"/>
                  </a:cxn>
                  <a:cxn ang="0">
                    <a:pos x="116" y="42"/>
                  </a:cxn>
                  <a:cxn ang="0">
                    <a:pos x="116" y="32"/>
                  </a:cxn>
                  <a:cxn ang="0">
                    <a:pos x="116" y="22"/>
                  </a:cxn>
                  <a:cxn ang="0">
                    <a:pos x="114" y="14"/>
                  </a:cxn>
                  <a:cxn ang="0">
                    <a:pos x="114" y="10"/>
                  </a:cxn>
                  <a:cxn ang="0">
                    <a:pos x="112" y="6"/>
                  </a:cxn>
                  <a:cxn ang="0">
                    <a:pos x="106" y="4"/>
                  </a:cxn>
                  <a:cxn ang="0">
                    <a:pos x="100" y="4"/>
                  </a:cxn>
                  <a:cxn ang="0">
                    <a:pos x="94" y="2"/>
                  </a:cxn>
                  <a:cxn ang="0">
                    <a:pos x="88" y="2"/>
                  </a:cxn>
                  <a:cxn ang="0">
                    <a:pos x="80" y="0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2"/>
                  </a:cxn>
                  <a:cxn ang="0">
                    <a:pos x="50" y="2"/>
                  </a:cxn>
                  <a:cxn ang="0">
                    <a:pos x="42" y="4"/>
                  </a:cxn>
                  <a:cxn ang="0">
                    <a:pos x="34" y="6"/>
                  </a:cxn>
                  <a:cxn ang="0">
                    <a:pos x="26" y="10"/>
                  </a:cxn>
                  <a:cxn ang="0">
                    <a:pos x="20" y="14"/>
                  </a:cxn>
                  <a:cxn ang="0">
                    <a:pos x="12" y="20"/>
                  </a:cxn>
                  <a:cxn ang="0">
                    <a:pos x="4" y="26"/>
                  </a:cxn>
                  <a:cxn ang="0">
                    <a:pos x="0" y="28"/>
                  </a:cxn>
                </a:cxnLst>
                <a:rect l="0" t="0" r="r" b="b"/>
                <a:pathLst>
                  <a:path w="116" h="124">
                    <a:moveTo>
                      <a:pt x="0" y="28"/>
                    </a:moveTo>
                    <a:lnTo>
                      <a:pt x="0" y="34"/>
                    </a:lnTo>
                    <a:lnTo>
                      <a:pt x="2" y="40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8" y="68"/>
                    </a:lnTo>
                    <a:lnTo>
                      <a:pt x="10" y="72"/>
                    </a:lnTo>
                    <a:lnTo>
                      <a:pt x="12" y="76"/>
                    </a:lnTo>
                    <a:lnTo>
                      <a:pt x="14" y="80"/>
                    </a:lnTo>
                    <a:lnTo>
                      <a:pt x="14" y="84"/>
                    </a:lnTo>
                    <a:lnTo>
                      <a:pt x="16" y="88"/>
                    </a:lnTo>
                    <a:lnTo>
                      <a:pt x="18" y="92"/>
                    </a:lnTo>
                    <a:lnTo>
                      <a:pt x="20" y="94"/>
                    </a:lnTo>
                    <a:lnTo>
                      <a:pt x="24" y="98"/>
                    </a:lnTo>
                    <a:lnTo>
                      <a:pt x="26" y="102"/>
                    </a:lnTo>
                    <a:lnTo>
                      <a:pt x="28" y="104"/>
                    </a:lnTo>
                    <a:lnTo>
                      <a:pt x="30" y="106"/>
                    </a:lnTo>
                    <a:lnTo>
                      <a:pt x="32" y="110"/>
                    </a:lnTo>
                    <a:lnTo>
                      <a:pt x="36" y="112"/>
                    </a:lnTo>
                    <a:lnTo>
                      <a:pt x="38" y="114"/>
                    </a:lnTo>
                    <a:lnTo>
                      <a:pt x="40" y="116"/>
                    </a:lnTo>
                    <a:lnTo>
                      <a:pt x="44" y="118"/>
                    </a:lnTo>
                    <a:lnTo>
                      <a:pt x="46" y="120"/>
                    </a:lnTo>
                    <a:lnTo>
                      <a:pt x="48" y="120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8" y="124"/>
                    </a:lnTo>
                    <a:lnTo>
                      <a:pt x="60" y="124"/>
                    </a:lnTo>
                    <a:lnTo>
                      <a:pt x="64" y="124"/>
                    </a:lnTo>
                    <a:lnTo>
                      <a:pt x="66" y="124"/>
                    </a:lnTo>
                    <a:lnTo>
                      <a:pt x="68" y="122"/>
                    </a:lnTo>
                    <a:lnTo>
                      <a:pt x="72" y="122"/>
                    </a:lnTo>
                    <a:lnTo>
                      <a:pt x="74" y="122"/>
                    </a:lnTo>
                    <a:lnTo>
                      <a:pt x="78" y="120"/>
                    </a:lnTo>
                    <a:lnTo>
                      <a:pt x="80" y="118"/>
                    </a:lnTo>
                    <a:lnTo>
                      <a:pt x="82" y="116"/>
                    </a:lnTo>
                    <a:lnTo>
                      <a:pt x="86" y="116"/>
                    </a:lnTo>
                    <a:lnTo>
                      <a:pt x="88" y="112"/>
                    </a:lnTo>
                    <a:lnTo>
                      <a:pt x="90" y="110"/>
                    </a:lnTo>
                    <a:lnTo>
                      <a:pt x="92" y="108"/>
                    </a:lnTo>
                    <a:lnTo>
                      <a:pt x="94" y="106"/>
                    </a:lnTo>
                    <a:lnTo>
                      <a:pt x="96" y="102"/>
                    </a:lnTo>
                    <a:lnTo>
                      <a:pt x="98" y="100"/>
                    </a:lnTo>
                    <a:lnTo>
                      <a:pt x="100" y="96"/>
                    </a:lnTo>
                    <a:lnTo>
                      <a:pt x="102" y="92"/>
                    </a:lnTo>
                    <a:lnTo>
                      <a:pt x="104" y="90"/>
                    </a:lnTo>
                    <a:lnTo>
                      <a:pt x="106" y="86"/>
                    </a:lnTo>
                    <a:lnTo>
                      <a:pt x="108" y="82"/>
                    </a:lnTo>
                    <a:lnTo>
                      <a:pt x="108" y="78"/>
                    </a:lnTo>
                    <a:lnTo>
                      <a:pt x="110" y="74"/>
                    </a:lnTo>
                    <a:lnTo>
                      <a:pt x="110" y="70"/>
                    </a:lnTo>
                    <a:lnTo>
                      <a:pt x="112" y="66"/>
                    </a:lnTo>
                    <a:lnTo>
                      <a:pt x="112" y="60"/>
                    </a:lnTo>
                    <a:lnTo>
                      <a:pt x="114" y="56"/>
                    </a:lnTo>
                    <a:lnTo>
                      <a:pt x="114" y="52"/>
                    </a:lnTo>
                    <a:lnTo>
                      <a:pt x="114" y="46"/>
                    </a:lnTo>
                    <a:lnTo>
                      <a:pt x="116" y="42"/>
                    </a:lnTo>
                    <a:lnTo>
                      <a:pt x="116" y="36"/>
                    </a:lnTo>
                    <a:lnTo>
                      <a:pt x="116" y="32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4" y="16"/>
                    </a:lnTo>
                    <a:lnTo>
                      <a:pt x="114" y="14"/>
                    </a:lnTo>
                    <a:lnTo>
                      <a:pt x="114" y="12"/>
                    </a:lnTo>
                    <a:lnTo>
                      <a:pt x="114" y="10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08" y="6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0" y="4"/>
                    </a:lnTo>
                    <a:lnTo>
                      <a:pt x="98" y="2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4"/>
                    </a:lnTo>
                    <a:lnTo>
                      <a:pt x="16" y="16"/>
                    </a:lnTo>
                    <a:lnTo>
                      <a:pt x="12" y="20"/>
                    </a:lnTo>
                    <a:lnTo>
                      <a:pt x="8" y="22"/>
                    </a:lnTo>
                    <a:lnTo>
                      <a:pt x="4" y="26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92"/>
              <p:cNvSpPr>
                <a:spLocks/>
              </p:cNvSpPr>
              <p:nvPr/>
            </p:nvSpPr>
            <p:spPr bwMode="auto">
              <a:xfrm>
                <a:off x="5407025" y="1266825"/>
                <a:ext cx="120650" cy="133350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76" y="34"/>
                  </a:cxn>
                  <a:cxn ang="0">
                    <a:pos x="76" y="38"/>
                  </a:cxn>
                  <a:cxn ang="0">
                    <a:pos x="76" y="44"/>
                  </a:cxn>
                  <a:cxn ang="0">
                    <a:pos x="76" y="48"/>
                  </a:cxn>
                  <a:cxn ang="0">
                    <a:pos x="74" y="54"/>
                  </a:cxn>
                  <a:cxn ang="0">
                    <a:pos x="74" y="58"/>
                  </a:cxn>
                  <a:cxn ang="0">
                    <a:pos x="72" y="62"/>
                  </a:cxn>
                  <a:cxn ang="0">
                    <a:pos x="70" y="66"/>
                  </a:cxn>
                  <a:cxn ang="0">
                    <a:pos x="68" y="70"/>
                  </a:cxn>
                  <a:cxn ang="0">
                    <a:pos x="66" y="72"/>
                  </a:cxn>
                  <a:cxn ang="0">
                    <a:pos x="62" y="76"/>
                  </a:cxn>
                  <a:cxn ang="0">
                    <a:pos x="60" y="78"/>
                  </a:cxn>
                  <a:cxn ang="0">
                    <a:pos x="56" y="80"/>
                  </a:cxn>
                  <a:cxn ang="0">
                    <a:pos x="54" y="82"/>
                  </a:cxn>
                  <a:cxn ang="0">
                    <a:pos x="50" y="84"/>
                  </a:cxn>
                  <a:cxn ang="0">
                    <a:pos x="46" y="84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2"/>
                  </a:cxn>
                  <a:cxn ang="0">
                    <a:pos x="30" y="82"/>
                  </a:cxn>
                  <a:cxn ang="0">
                    <a:pos x="28" y="80"/>
                  </a:cxn>
                  <a:cxn ang="0">
                    <a:pos x="24" y="78"/>
                  </a:cxn>
                  <a:cxn ang="0">
                    <a:pos x="20" y="74"/>
                  </a:cxn>
                  <a:cxn ang="0">
                    <a:pos x="18" y="72"/>
                  </a:cxn>
                  <a:cxn ang="0">
                    <a:pos x="14" y="68"/>
                  </a:cxn>
                  <a:cxn ang="0">
                    <a:pos x="12" y="64"/>
                  </a:cxn>
                  <a:cxn ang="0">
                    <a:pos x="8" y="60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2" y="46"/>
                  </a:cxn>
                  <a:cxn ang="0">
                    <a:pos x="2" y="40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4" y="12"/>
                  </a:cxn>
                  <a:cxn ang="0">
                    <a:pos x="8" y="10"/>
                  </a:cxn>
                  <a:cxn ang="0">
                    <a:pos x="12" y="8"/>
                  </a:cxn>
                  <a:cxn ang="0">
                    <a:pos x="16" y="6"/>
                  </a:cxn>
                  <a:cxn ang="0">
                    <a:pos x="20" y="4"/>
                  </a:cxn>
                  <a:cxn ang="0">
                    <a:pos x="24" y="4"/>
                  </a:cxn>
                  <a:cxn ang="0">
                    <a:pos x="30" y="2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56" y="0"/>
                  </a:cxn>
                  <a:cxn ang="0">
                    <a:pos x="62" y="0"/>
                  </a:cxn>
                  <a:cxn ang="0">
                    <a:pos x="68" y="4"/>
                  </a:cxn>
                  <a:cxn ang="0">
                    <a:pos x="70" y="10"/>
                  </a:cxn>
                  <a:cxn ang="0">
                    <a:pos x="72" y="16"/>
                  </a:cxn>
                  <a:cxn ang="0">
                    <a:pos x="74" y="22"/>
                  </a:cxn>
                  <a:cxn ang="0">
                    <a:pos x="76" y="26"/>
                  </a:cxn>
                </a:cxnLst>
                <a:rect l="0" t="0" r="r" b="b"/>
                <a:pathLst>
                  <a:path w="76" h="84">
                    <a:moveTo>
                      <a:pt x="76" y="26"/>
                    </a:moveTo>
                    <a:lnTo>
                      <a:pt x="76" y="28"/>
                    </a:lnTo>
                    <a:lnTo>
                      <a:pt x="76" y="30"/>
                    </a:lnTo>
                    <a:lnTo>
                      <a:pt x="76" y="34"/>
                    </a:lnTo>
                    <a:lnTo>
                      <a:pt x="76" y="36"/>
                    </a:lnTo>
                    <a:lnTo>
                      <a:pt x="76" y="38"/>
                    </a:lnTo>
                    <a:lnTo>
                      <a:pt x="76" y="40"/>
                    </a:lnTo>
                    <a:lnTo>
                      <a:pt x="76" y="44"/>
                    </a:lnTo>
                    <a:lnTo>
                      <a:pt x="76" y="46"/>
                    </a:lnTo>
                    <a:lnTo>
                      <a:pt x="76" y="48"/>
                    </a:lnTo>
                    <a:lnTo>
                      <a:pt x="76" y="50"/>
                    </a:lnTo>
                    <a:lnTo>
                      <a:pt x="74" y="54"/>
                    </a:lnTo>
                    <a:lnTo>
                      <a:pt x="74" y="56"/>
                    </a:lnTo>
                    <a:lnTo>
                      <a:pt x="74" y="58"/>
                    </a:lnTo>
                    <a:lnTo>
                      <a:pt x="72" y="60"/>
                    </a:lnTo>
                    <a:lnTo>
                      <a:pt x="72" y="62"/>
                    </a:lnTo>
                    <a:lnTo>
                      <a:pt x="72" y="64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68" y="70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4" y="74"/>
                    </a:lnTo>
                    <a:lnTo>
                      <a:pt x="62" y="76"/>
                    </a:lnTo>
                    <a:lnTo>
                      <a:pt x="62" y="78"/>
                    </a:lnTo>
                    <a:lnTo>
                      <a:pt x="60" y="78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6" y="82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50" y="84"/>
                    </a:lnTo>
                    <a:lnTo>
                      <a:pt x="48" y="84"/>
                    </a:lnTo>
                    <a:lnTo>
                      <a:pt x="46" y="84"/>
                    </a:lnTo>
                    <a:lnTo>
                      <a:pt x="44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2"/>
                    </a:lnTo>
                    <a:lnTo>
                      <a:pt x="32" y="82"/>
                    </a:lnTo>
                    <a:lnTo>
                      <a:pt x="30" y="82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6" y="78"/>
                    </a:lnTo>
                    <a:lnTo>
                      <a:pt x="24" y="78"/>
                    </a:lnTo>
                    <a:lnTo>
                      <a:pt x="22" y="76"/>
                    </a:lnTo>
                    <a:lnTo>
                      <a:pt x="20" y="74"/>
                    </a:lnTo>
                    <a:lnTo>
                      <a:pt x="18" y="74"/>
                    </a:lnTo>
                    <a:lnTo>
                      <a:pt x="18" y="72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6" y="2"/>
                    </a:lnTo>
                    <a:lnTo>
                      <a:pt x="30" y="2"/>
                    </a:lnTo>
                    <a:lnTo>
                      <a:pt x="34" y="2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6"/>
                    </a:lnTo>
                    <a:lnTo>
                      <a:pt x="70" y="10"/>
                    </a:lnTo>
                    <a:lnTo>
                      <a:pt x="72" y="12"/>
                    </a:lnTo>
                    <a:lnTo>
                      <a:pt x="72" y="16"/>
                    </a:lnTo>
                    <a:lnTo>
                      <a:pt x="74" y="18"/>
                    </a:lnTo>
                    <a:lnTo>
                      <a:pt x="74" y="22"/>
                    </a:lnTo>
                    <a:lnTo>
                      <a:pt x="76" y="26"/>
                    </a:lnTo>
                    <a:lnTo>
                      <a:pt x="76" y="26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93"/>
              <p:cNvSpPr>
                <a:spLocks/>
              </p:cNvSpPr>
              <p:nvPr/>
            </p:nvSpPr>
            <p:spPr bwMode="auto">
              <a:xfrm>
                <a:off x="5419725" y="1266825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28"/>
                  </a:cxn>
                  <a:cxn ang="0">
                    <a:pos x="60" y="32"/>
                  </a:cxn>
                  <a:cxn ang="0">
                    <a:pos x="60" y="36"/>
                  </a:cxn>
                  <a:cxn ang="0">
                    <a:pos x="60" y="40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58" y="52"/>
                  </a:cxn>
                  <a:cxn ang="0">
                    <a:pos x="58" y="56"/>
                  </a:cxn>
                  <a:cxn ang="0">
                    <a:pos x="56" y="58"/>
                  </a:cxn>
                  <a:cxn ang="0">
                    <a:pos x="54" y="62"/>
                  </a:cxn>
                  <a:cxn ang="0">
                    <a:pos x="52" y="64"/>
                  </a:cxn>
                  <a:cxn ang="0">
                    <a:pos x="50" y="68"/>
                  </a:cxn>
                  <a:cxn ang="0">
                    <a:pos x="48" y="70"/>
                  </a:cxn>
                  <a:cxn ang="0">
                    <a:pos x="46" y="70"/>
                  </a:cxn>
                  <a:cxn ang="0">
                    <a:pos x="42" y="72"/>
                  </a:cxn>
                  <a:cxn ang="0">
                    <a:pos x="40" y="74"/>
                  </a:cxn>
                  <a:cxn ang="0">
                    <a:pos x="36" y="74"/>
                  </a:cxn>
                  <a:cxn ang="0">
                    <a:pos x="34" y="74"/>
                  </a:cxn>
                  <a:cxn ang="0">
                    <a:pos x="30" y="74"/>
                  </a:cxn>
                  <a:cxn ang="0">
                    <a:pos x="28" y="72"/>
                  </a:cxn>
                  <a:cxn ang="0">
                    <a:pos x="24" y="72"/>
                  </a:cxn>
                  <a:cxn ang="0">
                    <a:pos x="22" y="70"/>
                  </a:cxn>
                  <a:cxn ang="0">
                    <a:pos x="18" y="68"/>
                  </a:cxn>
                  <a:cxn ang="0">
                    <a:pos x="16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0" y="40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0" y="26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6" y="6"/>
                  </a:cxn>
                  <a:cxn ang="0">
                    <a:pos x="12" y="4"/>
                  </a:cxn>
                  <a:cxn ang="0">
                    <a:pos x="18" y="4"/>
                  </a:cxn>
                  <a:cxn ang="0">
                    <a:pos x="22" y="2"/>
                  </a:cxn>
                  <a:cxn ang="0">
                    <a:pos x="28" y="2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6" y="0"/>
                  </a:cxn>
                  <a:cxn ang="0">
                    <a:pos x="48" y="2"/>
                  </a:cxn>
                  <a:cxn ang="0">
                    <a:pos x="50" y="4"/>
                  </a:cxn>
                  <a:cxn ang="0">
                    <a:pos x="52" y="8"/>
                  </a:cxn>
                  <a:cxn ang="0">
                    <a:pos x="54" y="10"/>
                  </a:cxn>
                  <a:cxn ang="0">
                    <a:pos x="56" y="14"/>
                  </a:cxn>
                  <a:cxn ang="0">
                    <a:pos x="58" y="18"/>
                  </a:cxn>
                  <a:cxn ang="0">
                    <a:pos x="58" y="20"/>
                  </a:cxn>
                  <a:cxn ang="0">
                    <a:pos x="60" y="24"/>
                  </a:cxn>
                  <a:cxn ang="0">
                    <a:pos x="60" y="26"/>
                  </a:cxn>
                </a:cxnLst>
                <a:rect l="0" t="0" r="r" b="b"/>
                <a:pathLst>
                  <a:path w="60" h="74">
                    <a:moveTo>
                      <a:pt x="60" y="26"/>
                    </a:move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4"/>
                    </a:lnTo>
                    <a:lnTo>
                      <a:pt x="60" y="36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58" y="52"/>
                    </a:lnTo>
                    <a:lnTo>
                      <a:pt x="58" y="54"/>
                    </a:lnTo>
                    <a:lnTo>
                      <a:pt x="58" y="56"/>
                    </a:lnTo>
                    <a:lnTo>
                      <a:pt x="56" y="58"/>
                    </a:lnTo>
                    <a:lnTo>
                      <a:pt x="56" y="58"/>
                    </a:lnTo>
                    <a:lnTo>
                      <a:pt x="56" y="60"/>
                    </a:lnTo>
                    <a:lnTo>
                      <a:pt x="54" y="62"/>
                    </a:lnTo>
                    <a:lnTo>
                      <a:pt x="54" y="64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8" y="70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4" y="72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6" y="74"/>
                    </a:lnTo>
                    <a:lnTo>
                      <a:pt x="34" y="74"/>
                    </a:lnTo>
                    <a:lnTo>
                      <a:pt x="34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8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0"/>
                    </a:lnTo>
                    <a:lnTo>
                      <a:pt x="22" y="70"/>
                    </a:lnTo>
                    <a:lnTo>
                      <a:pt x="20" y="70"/>
                    </a:lnTo>
                    <a:lnTo>
                      <a:pt x="18" y="68"/>
                    </a:lnTo>
                    <a:lnTo>
                      <a:pt x="18" y="68"/>
                    </a:lnTo>
                    <a:lnTo>
                      <a:pt x="16" y="66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6" y="16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8" y="20"/>
                    </a:lnTo>
                    <a:lnTo>
                      <a:pt x="58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6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94"/>
              <p:cNvSpPr>
                <a:spLocks/>
              </p:cNvSpPr>
              <p:nvPr/>
            </p:nvSpPr>
            <p:spPr bwMode="auto">
              <a:xfrm>
                <a:off x="5435600" y="1279525"/>
                <a:ext cx="63500" cy="82550"/>
              </a:xfrm>
              <a:custGeom>
                <a:avLst/>
                <a:gdLst/>
                <a:ahLst/>
                <a:cxnLst>
                  <a:cxn ang="0">
                    <a:pos x="40" y="24"/>
                  </a:cxn>
                  <a:cxn ang="0">
                    <a:pos x="40" y="28"/>
                  </a:cxn>
                  <a:cxn ang="0">
                    <a:pos x="40" y="32"/>
                  </a:cxn>
                  <a:cxn ang="0">
                    <a:pos x="40" y="36"/>
                  </a:cxn>
                  <a:cxn ang="0">
                    <a:pos x="38" y="40"/>
                  </a:cxn>
                  <a:cxn ang="0">
                    <a:pos x="38" y="42"/>
                  </a:cxn>
                  <a:cxn ang="0">
                    <a:pos x="36" y="44"/>
                  </a:cxn>
                  <a:cxn ang="0">
                    <a:pos x="34" y="48"/>
                  </a:cxn>
                  <a:cxn ang="0">
                    <a:pos x="30" y="48"/>
                  </a:cxn>
                  <a:cxn ang="0">
                    <a:pos x="28" y="50"/>
                  </a:cxn>
                  <a:cxn ang="0">
                    <a:pos x="26" y="52"/>
                  </a:cxn>
                  <a:cxn ang="0">
                    <a:pos x="22" y="52"/>
                  </a:cxn>
                  <a:cxn ang="0">
                    <a:pos x="20" y="50"/>
                  </a:cxn>
                  <a:cxn ang="0">
                    <a:pos x="16" y="50"/>
                  </a:cxn>
                  <a:cxn ang="0">
                    <a:pos x="14" y="48"/>
                  </a:cxn>
                  <a:cxn ang="0">
                    <a:pos x="10" y="46"/>
                  </a:cxn>
                  <a:cxn ang="0">
                    <a:pos x="8" y="44"/>
                  </a:cxn>
                  <a:cxn ang="0">
                    <a:pos x="6" y="42"/>
                  </a:cxn>
                  <a:cxn ang="0">
                    <a:pos x="4" y="38"/>
                  </a:cxn>
                  <a:cxn ang="0">
                    <a:pos x="2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2" y="16"/>
                  </a:cxn>
                  <a:cxn ang="0">
                    <a:pos x="2" y="12"/>
                  </a:cxn>
                  <a:cxn ang="0">
                    <a:pos x="4" y="10"/>
                  </a:cxn>
                  <a:cxn ang="0">
                    <a:pos x="6" y="6"/>
                  </a:cxn>
                  <a:cxn ang="0">
                    <a:pos x="6" y="4"/>
                  </a:cxn>
                  <a:cxn ang="0">
                    <a:pos x="10" y="2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8"/>
                  </a:cxn>
                  <a:cxn ang="0">
                    <a:pos x="36" y="10"/>
                  </a:cxn>
                  <a:cxn ang="0">
                    <a:pos x="38" y="14"/>
                  </a:cxn>
                  <a:cxn ang="0">
                    <a:pos x="38" y="18"/>
                  </a:cxn>
                  <a:cxn ang="0">
                    <a:pos x="40" y="22"/>
                  </a:cxn>
                </a:cxnLst>
                <a:rect l="0" t="0" r="r" b="b"/>
                <a:pathLst>
                  <a:path w="40" h="52">
                    <a:moveTo>
                      <a:pt x="40" y="22"/>
                    </a:moveTo>
                    <a:lnTo>
                      <a:pt x="40" y="24"/>
                    </a:lnTo>
                    <a:lnTo>
                      <a:pt x="40" y="24"/>
                    </a:lnTo>
                    <a:lnTo>
                      <a:pt x="40" y="26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0" y="32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0" y="48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22"/>
                    </a:lnTo>
                    <a:lnTo>
                      <a:pt x="40" y="2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95"/>
              <p:cNvSpPr>
                <a:spLocks/>
              </p:cNvSpPr>
              <p:nvPr/>
            </p:nvSpPr>
            <p:spPr bwMode="auto">
              <a:xfrm>
                <a:off x="5435600" y="1279525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8"/>
                  </a:cxn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6" y="18"/>
                  </a:cxn>
                  <a:cxn ang="0">
                    <a:pos x="4" y="18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6"/>
                  </a:cxn>
                </a:cxnLst>
                <a:rect l="0" t="0" r="r" b="b"/>
                <a:pathLst>
                  <a:path w="16" h="20">
                    <a:moveTo>
                      <a:pt x="16" y="6"/>
                    </a:move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96"/>
              <p:cNvSpPr>
                <a:spLocks/>
              </p:cNvSpPr>
              <p:nvPr/>
            </p:nvSpPr>
            <p:spPr bwMode="auto">
              <a:xfrm>
                <a:off x="548640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97"/>
              <p:cNvSpPr>
                <a:spLocks/>
              </p:cNvSpPr>
              <p:nvPr/>
            </p:nvSpPr>
            <p:spPr bwMode="auto">
              <a:xfrm>
                <a:off x="5372100" y="1143000"/>
                <a:ext cx="177800" cy="1555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42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2"/>
                  </a:cxn>
                  <a:cxn ang="0">
                    <a:pos x="14" y="28"/>
                  </a:cxn>
                  <a:cxn ang="0">
                    <a:pos x="10" y="34"/>
                  </a:cxn>
                  <a:cxn ang="0">
                    <a:pos x="8" y="42"/>
                  </a:cxn>
                  <a:cxn ang="0">
                    <a:pos x="6" y="50"/>
                  </a:cxn>
                  <a:cxn ang="0">
                    <a:pos x="4" y="58"/>
                  </a:cxn>
                  <a:cxn ang="0">
                    <a:pos x="2" y="66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4"/>
                  </a:cxn>
                  <a:cxn ang="0">
                    <a:pos x="2" y="96"/>
                  </a:cxn>
                  <a:cxn ang="0">
                    <a:pos x="6" y="92"/>
                  </a:cxn>
                  <a:cxn ang="0">
                    <a:pos x="10" y="88"/>
                  </a:cxn>
                  <a:cxn ang="0">
                    <a:pos x="14" y="84"/>
                  </a:cxn>
                  <a:cxn ang="0">
                    <a:pos x="20" y="80"/>
                  </a:cxn>
                  <a:cxn ang="0">
                    <a:pos x="24" y="78"/>
                  </a:cxn>
                  <a:cxn ang="0">
                    <a:pos x="30" y="74"/>
                  </a:cxn>
                  <a:cxn ang="0">
                    <a:pos x="38" y="72"/>
                  </a:cxn>
                  <a:cxn ang="0">
                    <a:pos x="44" y="68"/>
                  </a:cxn>
                  <a:cxn ang="0">
                    <a:pos x="52" y="66"/>
                  </a:cxn>
                  <a:cxn ang="0">
                    <a:pos x="60" y="66"/>
                  </a:cxn>
                  <a:cxn ang="0">
                    <a:pos x="68" y="64"/>
                  </a:cxn>
                  <a:cxn ang="0">
                    <a:pos x="76" y="64"/>
                  </a:cxn>
                  <a:cxn ang="0">
                    <a:pos x="86" y="64"/>
                  </a:cxn>
                  <a:cxn ang="0">
                    <a:pos x="96" y="66"/>
                  </a:cxn>
                  <a:cxn ang="0">
                    <a:pos x="106" y="68"/>
                  </a:cxn>
                  <a:cxn ang="0">
                    <a:pos x="110" y="66"/>
                  </a:cxn>
                  <a:cxn ang="0">
                    <a:pos x="108" y="58"/>
                  </a:cxn>
                  <a:cxn ang="0">
                    <a:pos x="106" y="50"/>
                  </a:cxn>
                  <a:cxn ang="0">
                    <a:pos x="102" y="44"/>
                  </a:cxn>
                  <a:cxn ang="0">
                    <a:pos x="100" y="38"/>
                  </a:cxn>
                  <a:cxn ang="0">
                    <a:pos x="96" y="32"/>
                  </a:cxn>
                  <a:cxn ang="0">
                    <a:pos x="92" y="26"/>
                  </a:cxn>
                  <a:cxn ang="0">
                    <a:pos x="88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8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2" y="0"/>
                  </a:cxn>
                  <a:cxn ang="0">
                    <a:pos x="50" y="0"/>
                  </a:cxn>
                </a:cxnLst>
                <a:rect l="0" t="0" r="r" b="b"/>
                <a:pathLst>
                  <a:path w="112" h="98">
                    <a:moveTo>
                      <a:pt x="50" y="0"/>
                    </a:moveTo>
                    <a:lnTo>
                      <a:pt x="46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6" y="24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10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50"/>
                    </a:lnTo>
                    <a:lnTo>
                      <a:pt x="4" y="54"/>
                    </a:lnTo>
                    <a:lnTo>
                      <a:pt x="4" y="58"/>
                    </a:lnTo>
                    <a:lnTo>
                      <a:pt x="2" y="62"/>
                    </a:lnTo>
                    <a:lnTo>
                      <a:pt x="2" y="66"/>
                    </a:lnTo>
                    <a:lnTo>
                      <a:pt x="2" y="70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2" y="96"/>
                    </a:lnTo>
                    <a:lnTo>
                      <a:pt x="4" y="94"/>
                    </a:lnTo>
                    <a:lnTo>
                      <a:pt x="6" y="92"/>
                    </a:lnTo>
                    <a:lnTo>
                      <a:pt x="8" y="90"/>
                    </a:lnTo>
                    <a:lnTo>
                      <a:pt x="10" y="88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6" y="82"/>
                    </a:lnTo>
                    <a:lnTo>
                      <a:pt x="20" y="80"/>
                    </a:lnTo>
                    <a:lnTo>
                      <a:pt x="22" y="78"/>
                    </a:lnTo>
                    <a:lnTo>
                      <a:pt x="24" y="78"/>
                    </a:lnTo>
                    <a:lnTo>
                      <a:pt x="28" y="76"/>
                    </a:lnTo>
                    <a:lnTo>
                      <a:pt x="30" y="74"/>
                    </a:lnTo>
                    <a:lnTo>
                      <a:pt x="34" y="72"/>
                    </a:lnTo>
                    <a:lnTo>
                      <a:pt x="38" y="72"/>
                    </a:lnTo>
                    <a:lnTo>
                      <a:pt x="40" y="70"/>
                    </a:lnTo>
                    <a:lnTo>
                      <a:pt x="44" y="68"/>
                    </a:lnTo>
                    <a:lnTo>
                      <a:pt x="48" y="68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80" y="64"/>
                    </a:lnTo>
                    <a:lnTo>
                      <a:pt x="86" y="64"/>
                    </a:lnTo>
                    <a:lnTo>
                      <a:pt x="90" y="66"/>
                    </a:lnTo>
                    <a:lnTo>
                      <a:pt x="96" y="66"/>
                    </a:lnTo>
                    <a:lnTo>
                      <a:pt x="100" y="68"/>
                    </a:lnTo>
                    <a:lnTo>
                      <a:pt x="106" y="68"/>
                    </a:lnTo>
                    <a:lnTo>
                      <a:pt x="112" y="70"/>
                    </a:lnTo>
                    <a:lnTo>
                      <a:pt x="110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06" y="54"/>
                    </a:lnTo>
                    <a:lnTo>
                      <a:pt x="106" y="50"/>
                    </a:lnTo>
                    <a:lnTo>
                      <a:pt x="104" y="48"/>
                    </a:lnTo>
                    <a:lnTo>
                      <a:pt x="102" y="44"/>
                    </a:lnTo>
                    <a:lnTo>
                      <a:pt x="100" y="40"/>
                    </a:lnTo>
                    <a:lnTo>
                      <a:pt x="100" y="38"/>
                    </a:lnTo>
                    <a:lnTo>
                      <a:pt x="98" y="34"/>
                    </a:lnTo>
                    <a:lnTo>
                      <a:pt x="96" y="32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0" y="22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4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398"/>
              <p:cNvSpPr>
                <a:spLocks/>
              </p:cNvSpPr>
              <p:nvPr/>
            </p:nvSpPr>
            <p:spPr bwMode="auto">
              <a:xfrm>
                <a:off x="5372100" y="1146175"/>
                <a:ext cx="63500" cy="152400"/>
              </a:xfrm>
              <a:custGeom>
                <a:avLst/>
                <a:gdLst/>
                <a:ahLst/>
                <a:cxnLst>
                  <a:cxn ang="0">
                    <a:pos x="8" y="84"/>
                  </a:cxn>
                  <a:cxn ang="0">
                    <a:pos x="8" y="76"/>
                  </a:cxn>
                  <a:cxn ang="0">
                    <a:pos x="10" y="70"/>
                  </a:cxn>
                  <a:cxn ang="0">
                    <a:pos x="10" y="62"/>
                  </a:cxn>
                  <a:cxn ang="0">
                    <a:pos x="10" y="56"/>
                  </a:cxn>
                  <a:cxn ang="0">
                    <a:pos x="12" y="50"/>
                  </a:cxn>
                  <a:cxn ang="0">
                    <a:pos x="14" y="44"/>
                  </a:cxn>
                  <a:cxn ang="0">
                    <a:pos x="16" y="38"/>
                  </a:cxn>
                  <a:cxn ang="0">
                    <a:pos x="18" y="32"/>
                  </a:cxn>
                  <a:cxn ang="0">
                    <a:pos x="20" y="26"/>
                  </a:cxn>
                  <a:cxn ang="0">
                    <a:pos x="22" y="22"/>
                  </a:cxn>
                  <a:cxn ang="0">
                    <a:pos x="26" y="16"/>
                  </a:cxn>
                  <a:cxn ang="0">
                    <a:pos x="28" y="12"/>
                  </a:cxn>
                  <a:cxn ang="0">
                    <a:pos x="32" y="8"/>
                  </a:cxn>
                  <a:cxn ang="0">
                    <a:pos x="34" y="4"/>
                  </a:cxn>
                  <a:cxn ang="0">
                    <a:pos x="38" y="2"/>
                  </a:cxn>
                  <a:cxn ang="0">
                    <a:pos x="38" y="2"/>
                  </a:cxn>
                  <a:cxn ang="0">
                    <a:pos x="34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0"/>
                  </a:cxn>
                  <a:cxn ang="0">
                    <a:pos x="14" y="26"/>
                  </a:cxn>
                  <a:cxn ang="0">
                    <a:pos x="12" y="32"/>
                  </a:cxn>
                  <a:cxn ang="0">
                    <a:pos x="8" y="38"/>
                  </a:cxn>
                  <a:cxn ang="0">
                    <a:pos x="6" y="46"/>
                  </a:cxn>
                  <a:cxn ang="0">
                    <a:pos x="4" y="52"/>
                  </a:cxn>
                  <a:cxn ang="0">
                    <a:pos x="2" y="60"/>
                  </a:cxn>
                  <a:cxn ang="0">
                    <a:pos x="2" y="68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2"/>
                  </a:cxn>
                  <a:cxn ang="0">
                    <a:pos x="2" y="94"/>
                  </a:cxn>
                  <a:cxn ang="0">
                    <a:pos x="6" y="90"/>
                  </a:cxn>
                  <a:cxn ang="0">
                    <a:pos x="8" y="88"/>
                  </a:cxn>
                </a:cxnLst>
                <a:rect l="0" t="0" r="r" b="b"/>
                <a:pathLst>
                  <a:path w="40" h="96">
                    <a:moveTo>
                      <a:pt x="8" y="88"/>
                    </a:moveTo>
                    <a:lnTo>
                      <a:pt x="8" y="84"/>
                    </a:lnTo>
                    <a:lnTo>
                      <a:pt x="8" y="80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10" y="70"/>
                    </a:lnTo>
                    <a:lnTo>
                      <a:pt x="10" y="66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56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6" y="34"/>
                    </a:lnTo>
                    <a:lnTo>
                      <a:pt x="18" y="32"/>
                    </a:lnTo>
                    <a:lnTo>
                      <a:pt x="20" y="30"/>
                    </a:lnTo>
                    <a:lnTo>
                      <a:pt x="20" y="26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4" y="20"/>
                    </a:lnTo>
                    <a:lnTo>
                      <a:pt x="26" y="16"/>
                    </a:lnTo>
                    <a:lnTo>
                      <a:pt x="26" y="14"/>
                    </a:lnTo>
                    <a:lnTo>
                      <a:pt x="28" y="12"/>
                    </a:lnTo>
                    <a:lnTo>
                      <a:pt x="30" y="10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20"/>
                    </a:lnTo>
                    <a:lnTo>
                      <a:pt x="16" y="24"/>
                    </a:lnTo>
                    <a:lnTo>
                      <a:pt x="14" y="26"/>
                    </a:lnTo>
                    <a:lnTo>
                      <a:pt x="12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8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2" y="60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88"/>
                    </a:lnTo>
                    <a:lnTo>
                      <a:pt x="0" y="92"/>
                    </a:lnTo>
                    <a:lnTo>
                      <a:pt x="0" y="96"/>
                    </a:lnTo>
                    <a:lnTo>
                      <a:pt x="2" y="94"/>
                    </a:lnTo>
                    <a:lnTo>
                      <a:pt x="4" y="92"/>
                    </a:lnTo>
                    <a:lnTo>
                      <a:pt x="6" y="90"/>
                    </a:lnTo>
                    <a:lnTo>
                      <a:pt x="8" y="88"/>
                    </a:lnTo>
                    <a:lnTo>
                      <a:pt x="8" y="8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99"/>
              <p:cNvSpPr>
                <a:spLocks/>
              </p:cNvSpPr>
              <p:nvPr/>
            </p:nvSpPr>
            <p:spPr bwMode="auto">
              <a:xfrm>
                <a:off x="5372100" y="1301750"/>
                <a:ext cx="133350" cy="161925"/>
              </a:xfrm>
              <a:custGeom>
                <a:avLst/>
                <a:gdLst/>
                <a:ahLst/>
                <a:cxnLst>
                  <a:cxn ang="0">
                    <a:pos x="72" y="96"/>
                  </a:cxn>
                  <a:cxn ang="0">
                    <a:pos x="66" y="96"/>
                  </a:cxn>
                  <a:cxn ang="0">
                    <a:pos x="60" y="94"/>
                  </a:cxn>
                  <a:cxn ang="0">
                    <a:pos x="54" y="92"/>
                  </a:cxn>
                  <a:cxn ang="0">
                    <a:pos x="48" y="90"/>
                  </a:cxn>
                  <a:cxn ang="0">
                    <a:pos x="44" y="86"/>
                  </a:cxn>
                  <a:cxn ang="0">
                    <a:pos x="38" y="80"/>
                  </a:cxn>
                  <a:cxn ang="0">
                    <a:pos x="34" y="74"/>
                  </a:cxn>
                  <a:cxn ang="0">
                    <a:pos x="30" y="68"/>
                  </a:cxn>
                  <a:cxn ang="0">
                    <a:pos x="26" y="60"/>
                  </a:cxn>
                  <a:cxn ang="0">
                    <a:pos x="22" y="54"/>
                  </a:cxn>
                  <a:cxn ang="0">
                    <a:pos x="18" y="46"/>
                  </a:cxn>
                  <a:cxn ang="0">
                    <a:pos x="16" y="36"/>
                  </a:cxn>
                  <a:cxn ang="0">
                    <a:pos x="12" y="26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8" y="2"/>
                  </a:cxn>
                  <a:cxn ang="0">
                    <a:pos x="8" y="0"/>
                  </a:cxn>
                  <a:cxn ang="0">
                    <a:pos x="6" y="2"/>
                  </a:cxn>
                  <a:cxn ang="0">
                    <a:pos x="2" y="4"/>
                  </a:cxn>
                  <a:cxn ang="0">
                    <a:pos x="0" y="12"/>
                  </a:cxn>
                  <a:cxn ang="0">
                    <a:pos x="2" y="22"/>
                  </a:cxn>
                  <a:cxn ang="0">
                    <a:pos x="4" y="32"/>
                  </a:cxn>
                  <a:cxn ang="0">
                    <a:pos x="6" y="42"/>
                  </a:cxn>
                  <a:cxn ang="0">
                    <a:pos x="10" y="50"/>
                  </a:cxn>
                  <a:cxn ang="0">
                    <a:pos x="14" y="58"/>
                  </a:cxn>
                  <a:cxn ang="0">
                    <a:pos x="16" y="66"/>
                  </a:cxn>
                  <a:cxn ang="0">
                    <a:pos x="20" y="72"/>
                  </a:cxn>
                  <a:cxn ang="0">
                    <a:pos x="26" y="80"/>
                  </a:cxn>
                  <a:cxn ang="0">
                    <a:pos x="30" y="84"/>
                  </a:cxn>
                  <a:cxn ang="0">
                    <a:pos x="36" y="90"/>
                  </a:cxn>
                  <a:cxn ang="0">
                    <a:pos x="40" y="94"/>
                  </a:cxn>
                  <a:cxn ang="0">
                    <a:pos x="46" y="98"/>
                  </a:cxn>
                  <a:cxn ang="0">
                    <a:pos x="52" y="100"/>
                  </a:cxn>
                  <a:cxn ang="0">
                    <a:pos x="58" y="102"/>
                  </a:cxn>
                  <a:cxn ang="0">
                    <a:pos x="64" y="102"/>
                  </a:cxn>
                  <a:cxn ang="0">
                    <a:pos x="68" y="102"/>
                  </a:cxn>
                  <a:cxn ang="0">
                    <a:pos x="70" y="100"/>
                  </a:cxn>
                  <a:cxn ang="0">
                    <a:pos x="72" y="100"/>
                  </a:cxn>
                  <a:cxn ang="0">
                    <a:pos x="78" y="98"/>
                  </a:cxn>
                  <a:cxn ang="0">
                    <a:pos x="82" y="96"/>
                  </a:cxn>
                  <a:cxn ang="0">
                    <a:pos x="82" y="94"/>
                  </a:cxn>
                  <a:cxn ang="0">
                    <a:pos x="78" y="96"/>
                  </a:cxn>
                  <a:cxn ang="0">
                    <a:pos x="76" y="96"/>
                  </a:cxn>
                  <a:cxn ang="0">
                    <a:pos x="74" y="96"/>
                  </a:cxn>
                </a:cxnLst>
                <a:rect l="0" t="0" r="r" b="b"/>
                <a:pathLst>
                  <a:path w="84" h="102">
                    <a:moveTo>
                      <a:pt x="74" y="96"/>
                    </a:moveTo>
                    <a:lnTo>
                      <a:pt x="72" y="96"/>
                    </a:lnTo>
                    <a:lnTo>
                      <a:pt x="68" y="96"/>
                    </a:lnTo>
                    <a:lnTo>
                      <a:pt x="66" y="96"/>
                    </a:lnTo>
                    <a:lnTo>
                      <a:pt x="62" y="96"/>
                    </a:lnTo>
                    <a:lnTo>
                      <a:pt x="60" y="94"/>
                    </a:lnTo>
                    <a:lnTo>
                      <a:pt x="58" y="94"/>
                    </a:lnTo>
                    <a:lnTo>
                      <a:pt x="54" y="92"/>
                    </a:lnTo>
                    <a:lnTo>
                      <a:pt x="52" y="90"/>
                    </a:lnTo>
                    <a:lnTo>
                      <a:pt x="48" y="90"/>
                    </a:lnTo>
                    <a:lnTo>
                      <a:pt x="46" y="88"/>
                    </a:lnTo>
                    <a:lnTo>
                      <a:pt x="44" y="86"/>
                    </a:lnTo>
                    <a:lnTo>
                      <a:pt x="42" y="82"/>
                    </a:lnTo>
                    <a:lnTo>
                      <a:pt x="38" y="80"/>
                    </a:lnTo>
                    <a:lnTo>
                      <a:pt x="36" y="78"/>
                    </a:lnTo>
                    <a:lnTo>
                      <a:pt x="34" y="74"/>
                    </a:lnTo>
                    <a:lnTo>
                      <a:pt x="32" y="72"/>
                    </a:lnTo>
                    <a:lnTo>
                      <a:pt x="30" y="68"/>
                    </a:lnTo>
                    <a:lnTo>
                      <a:pt x="28" y="64"/>
                    </a:lnTo>
                    <a:lnTo>
                      <a:pt x="26" y="60"/>
                    </a:lnTo>
                    <a:lnTo>
                      <a:pt x="24" y="58"/>
                    </a:lnTo>
                    <a:lnTo>
                      <a:pt x="22" y="54"/>
                    </a:lnTo>
                    <a:lnTo>
                      <a:pt x="20" y="50"/>
                    </a:lnTo>
                    <a:lnTo>
                      <a:pt x="18" y="46"/>
                    </a:lnTo>
                    <a:lnTo>
                      <a:pt x="16" y="40"/>
                    </a:lnTo>
                    <a:lnTo>
                      <a:pt x="16" y="36"/>
                    </a:lnTo>
                    <a:lnTo>
                      <a:pt x="14" y="32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4" y="26"/>
                    </a:lnTo>
                    <a:lnTo>
                      <a:pt x="4" y="32"/>
                    </a:lnTo>
                    <a:lnTo>
                      <a:pt x="6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0" y="50"/>
                    </a:lnTo>
                    <a:lnTo>
                      <a:pt x="12" y="54"/>
                    </a:lnTo>
                    <a:lnTo>
                      <a:pt x="14" y="58"/>
                    </a:lnTo>
                    <a:lnTo>
                      <a:pt x="14" y="62"/>
                    </a:lnTo>
                    <a:lnTo>
                      <a:pt x="16" y="66"/>
                    </a:lnTo>
                    <a:lnTo>
                      <a:pt x="18" y="70"/>
                    </a:lnTo>
                    <a:lnTo>
                      <a:pt x="20" y="72"/>
                    </a:lnTo>
                    <a:lnTo>
                      <a:pt x="24" y="76"/>
                    </a:lnTo>
                    <a:lnTo>
                      <a:pt x="26" y="80"/>
                    </a:lnTo>
                    <a:lnTo>
                      <a:pt x="28" y="82"/>
                    </a:lnTo>
                    <a:lnTo>
                      <a:pt x="30" y="84"/>
                    </a:lnTo>
                    <a:lnTo>
                      <a:pt x="32" y="88"/>
                    </a:lnTo>
                    <a:lnTo>
                      <a:pt x="36" y="90"/>
                    </a:lnTo>
                    <a:lnTo>
                      <a:pt x="38" y="92"/>
                    </a:lnTo>
                    <a:lnTo>
                      <a:pt x="40" y="94"/>
                    </a:lnTo>
                    <a:lnTo>
                      <a:pt x="44" y="96"/>
                    </a:lnTo>
                    <a:lnTo>
                      <a:pt x="46" y="98"/>
                    </a:lnTo>
                    <a:lnTo>
                      <a:pt x="48" y="98"/>
                    </a:lnTo>
                    <a:lnTo>
                      <a:pt x="52" y="100"/>
                    </a:lnTo>
                    <a:lnTo>
                      <a:pt x="54" y="100"/>
                    </a:lnTo>
                    <a:lnTo>
                      <a:pt x="58" y="102"/>
                    </a:lnTo>
                    <a:lnTo>
                      <a:pt x="60" y="102"/>
                    </a:lnTo>
                    <a:lnTo>
                      <a:pt x="64" y="102"/>
                    </a:lnTo>
                    <a:lnTo>
                      <a:pt x="66" y="102"/>
                    </a:lnTo>
                    <a:lnTo>
                      <a:pt x="68" y="102"/>
                    </a:lnTo>
                    <a:lnTo>
                      <a:pt x="68" y="100"/>
                    </a:lnTo>
                    <a:lnTo>
                      <a:pt x="70" y="100"/>
                    </a:lnTo>
                    <a:lnTo>
                      <a:pt x="70" y="100"/>
                    </a:lnTo>
                    <a:lnTo>
                      <a:pt x="72" y="100"/>
                    </a:lnTo>
                    <a:lnTo>
                      <a:pt x="76" y="98"/>
                    </a:lnTo>
                    <a:lnTo>
                      <a:pt x="78" y="98"/>
                    </a:lnTo>
                    <a:lnTo>
                      <a:pt x="80" y="96"/>
                    </a:lnTo>
                    <a:lnTo>
                      <a:pt x="82" y="96"/>
                    </a:lnTo>
                    <a:lnTo>
                      <a:pt x="84" y="94"/>
                    </a:lnTo>
                    <a:lnTo>
                      <a:pt x="82" y="94"/>
                    </a:lnTo>
                    <a:lnTo>
                      <a:pt x="80" y="96"/>
                    </a:lnTo>
                    <a:lnTo>
                      <a:pt x="78" y="96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74" y="96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400"/>
              <p:cNvSpPr>
                <a:spLocks/>
              </p:cNvSpPr>
              <p:nvPr/>
            </p:nvSpPr>
            <p:spPr bwMode="auto">
              <a:xfrm>
                <a:off x="5353050" y="1381125"/>
                <a:ext cx="266700" cy="127000"/>
              </a:xfrm>
              <a:custGeom>
                <a:avLst/>
                <a:gdLst/>
                <a:ahLst/>
                <a:cxnLst>
                  <a:cxn ang="0">
                    <a:pos x="2" y="46"/>
                  </a:cxn>
                  <a:cxn ang="0">
                    <a:pos x="4" y="42"/>
                  </a:cxn>
                  <a:cxn ang="0">
                    <a:pos x="10" y="36"/>
                  </a:cxn>
                  <a:cxn ang="0">
                    <a:pos x="14" y="32"/>
                  </a:cxn>
                  <a:cxn ang="0">
                    <a:pos x="18" y="28"/>
                  </a:cxn>
                  <a:cxn ang="0">
                    <a:pos x="24" y="24"/>
                  </a:cxn>
                  <a:cxn ang="0">
                    <a:pos x="30" y="20"/>
                  </a:cxn>
                  <a:cxn ang="0">
                    <a:pos x="38" y="16"/>
                  </a:cxn>
                  <a:cxn ang="0">
                    <a:pos x="46" y="10"/>
                  </a:cxn>
                  <a:cxn ang="0">
                    <a:pos x="54" y="8"/>
                  </a:cxn>
                  <a:cxn ang="0">
                    <a:pos x="62" y="4"/>
                  </a:cxn>
                  <a:cxn ang="0">
                    <a:pos x="72" y="2"/>
                  </a:cxn>
                  <a:cxn ang="0">
                    <a:pos x="82" y="0"/>
                  </a:cxn>
                  <a:cxn ang="0">
                    <a:pos x="92" y="0"/>
                  </a:cxn>
                  <a:cxn ang="0">
                    <a:pos x="104" y="0"/>
                  </a:cxn>
                  <a:cxn ang="0">
                    <a:pos x="114" y="2"/>
                  </a:cxn>
                  <a:cxn ang="0">
                    <a:pos x="122" y="4"/>
                  </a:cxn>
                  <a:cxn ang="0">
                    <a:pos x="130" y="4"/>
                  </a:cxn>
                  <a:cxn ang="0">
                    <a:pos x="136" y="6"/>
                  </a:cxn>
                  <a:cxn ang="0">
                    <a:pos x="142" y="8"/>
                  </a:cxn>
                  <a:cxn ang="0">
                    <a:pos x="148" y="10"/>
                  </a:cxn>
                  <a:cxn ang="0">
                    <a:pos x="152" y="12"/>
                  </a:cxn>
                  <a:cxn ang="0">
                    <a:pos x="156" y="14"/>
                  </a:cxn>
                  <a:cxn ang="0">
                    <a:pos x="160" y="14"/>
                  </a:cxn>
                  <a:cxn ang="0">
                    <a:pos x="162" y="16"/>
                  </a:cxn>
                  <a:cxn ang="0">
                    <a:pos x="166" y="20"/>
                  </a:cxn>
                  <a:cxn ang="0">
                    <a:pos x="168" y="20"/>
                  </a:cxn>
                  <a:cxn ang="0">
                    <a:pos x="166" y="22"/>
                  </a:cxn>
                  <a:cxn ang="0">
                    <a:pos x="162" y="28"/>
                  </a:cxn>
                  <a:cxn ang="0">
                    <a:pos x="158" y="34"/>
                  </a:cxn>
                  <a:cxn ang="0">
                    <a:pos x="152" y="40"/>
                  </a:cxn>
                  <a:cxn ang="0">
                    <a:pos x="148" y="42"/>
                  </a:cxn>
                  <a:cxn ang="0">
                    <a:pos x="144" y="46"/>
                  </a:cxn>
                  <a:cxn ang="0">
                    <a:pos x="140" y="50"/>
                  </a:cxn>
                  <a:cxn ang="0">
                    <a:pos x="136" y="54"/>
                  </a:cxn>
                  <a:cxn ang="0">
                    <a:pos x="130" y="58"/>
                  </a:cxn>
                  <a:cxn ang="0">
                    <a:pos x="124" y="62"/>
                  </a:cxn>
                  <a:cxn ang="0">
                    <a:pos x="118" y="66"/>
                  </a:cxn>
                  <a:cxn ang="0">
                    <a:pos x="106" y="70"/>
                  </a:cxn>
                  <a:cxn ang="0">
                    <a:pos x="92" y="76"/>
                  </a:cxn>
                  <a:cxn ang="0">
                    <a:pos x="80" y="80"/>
                  </a:cxn>
                  <a:cxn ang="0">
                    <a:pos x="68" y="80"/>
                  </a:cxn>
                  <a:cxn ang="0">
                    <a:pos x="58" y="80"/>
                  </a:cxn>
                  <a:cxn ang="0">
                    <a:pos x="48" y="80"/>
                  </a:cxn>
                  <a:cxn ang="0">
                    <a:pos x="38" y="76"/>
                  </a:cxn>
                  <a:cxn ang="0">
                    <a:pos x="30" y="74"/>
                  </a:cxn>
                  <a:cxn ang="0">
                    <a:pos x="24" y="70"/>
                  </a:cxn>
                  <a:cxn ang="0">
                    <a:pos x="18" y="66"/>
                  </a:cxn>
                  <a:cxn ang="0">
                    <a:pos x="12" y="62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0" y="48"/>
                  </a:cxn>
                  <a:cxn ang="0">
                    <a:pos x="0" y="46"/>
                  </a:cxn>
                </a:cxnLst>
                <a:rect l="0" t="0" r="r" b="b"/>
                <a:pathLst>
                  <a:path w="168" h="80">
                    <a:moveTo>
                      <a:pt x="0" y="46"/>
                    </a:moveTo>
                    <a:lnTo>
                      <a:pt x="2" y="46"/>
                    </a:lnTo>
                    <a:lnTo>
                      <a:pt x="2" y="44"/>
                    </a:lnTo>
                    <a:lnTo>
                      <a:pt x="4" y="42"/>
                    </a:lnTo>
                    <a:lnTo>
                      <a:pt x="8" y="38"/>
                    </a:lnTo>
                    <a:lnTo>
                      <a:pt x="10" y="36"/>
                    </a:lnTo>
                    <a:lnTo>
                      <a:pt x="12" y="34"/>
                    </a:lnTo>
                    <a:lnTo>
                      <a:pt x="14" y="32"/>
                    </a:lnTo>
                    <a:lnTo>
                      <a:pt x="16" y="30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2"/>
                    </a:lnTo>
                    <a:lnTo>
                      <a:pt x="30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4" y="8"/>
                    </a:lnTo>
                    <a:lnTo>
                      <a:pt x="58" y="6"/>
                    </a:lnTo>
                    <a:lnTo>
                      <a:pt x="62" y="4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2" y="0"/>
                    </a:lnTo>
                    <a:lnTo>
                      <a:pt x="88" y="0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4"/>
                    </a:lnTo>
                    <a:lnTo>
                      <a:pt x="126" y="4"/>
                    </a:lnTo>
                    <a:lnTo>
                      <a:pt x="130" y="4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6" y="10"/>
                    </a:lnTo>
                    <a:lnTo>
                      <a:pt x="148" y="10"/>
                    </a:lnTo>
                    <a:lnTo>
                      <a:pt x="150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60" y="14"/>
                    </a:lnTo>
                    <a:lnTo>
                      <a:pt x="160" y="16"/>
                    </a:lnTo>
                    <a:lnTo>
                      <a:pt x="162" y="16"/>
                    </a:lnTo>
                    <a:lnTo>
                      <a:pt x="164" y="18"/>
                    </a:lnTo>
                    <a:lnTo>
                      <a:pt x="166" y="20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68" y="20"/>
                    </a:lnTo>
                    <a:lnTo>
                      <a:pt x="166" y="22"/>
                    </a:lnTo>
                    <a:lnTo>
                      <a:pt x="164" y="26"/>
                    </a:lnTo>
                    <a:lnTo>
                      <a:pt x="162" y="28"/>
                    </a:lnTo>
                    <a:lnTo>
                      <a:pt x="160" y="30"/>
                    </a:lnTo>
                    <a:lnTo>
                      <a:pt x="158" y="34"/>
                    </a:lnTo>
                    <a:lnTo>
                      <a:pt x="154" y="38"/>
                    </a:lnTo>
                    <a:lnTo>
                      <a:pt x="152" y="40"/>
                    </a:lnTo>
                    <a:lnTo>
                      <a:pt x="150" y="40"/>
                    </a:lnTo>
                    <a:lnTo>
                      <a:pt x="148" y="42"/>
                    </a:lnTo>
                    <a:lnTo>
                      <a:pt x="146" y="44"/>
                    </a:lnTo>
                    <a:lnTo>
                      <a:pt x="144" y="46"/>
                    </a:lnTo>
                    <a:lnTo>
                      <a:pt x="142" y="48"/>
                    </a:lnTo>
                    <a:lnTo>
                      <a:pt x="140" y="50"/>
                    </a:lnTo>
                    <a:lnTo>
                      <a:pt x="138" y="52"/>
                    </a:lnTo>
                    <a:lnTo>
                      <a:pt x="136" y="54"/>
                    </a:lnTo>
                    <a:lnTo>
                      <a:pt x="132" y="56"/>
                    </a:lnTo>
                    <a:lnTo>
                      <a:pt x="130" y="58"/>
                    </a:lnTo>
                    <a:lnTo>
                      <a:pt x="126" y="60"/>
                    </a:lnTo>
                    <a:lnTo>
                      <a:pt x="124" y="62"/>
                    </a:lnTo>
                    <a:lnTo>
                      <a:pt x="120" y="64"/>
                    </a:lnTo>
                    <a:lnTo>
                      <a:pt x="118" y="66"/>
                    </a:lnTo>
                    <a:lnTo>
                      <a:pt x="114" y="68"/>
                    </a:lnTo>
                    <a:lnTo>
                      <a:pt x="106" y="70"/>
                    </a:lnTo>
                    <a:lnTo>
                      <a:pt x="100" y="74"/>
                    </a:lnTo>
                    <a:lnTo>
                      <a:pt x="92" y="76"/>
                    </a:lnTo>
                    <a:lnTo>
                      <a:pt x="86" y="78"/>
                    </a:lnTo>
                    <a:lnTo>
                      <a:pt x="80" y="80"/>
                    </a:lnTo>
                    <a:lnTo>
                      <a:pt x="74" y="80"/>
                    </a:lnTo>
                    <a:lnTo>
                      <a:pt x="68" y="80"/>
                    </a:lnTo>
                    <a:lnTo>
                      <a:pt x="62" y="80"/>
                    </a:lnTo>
                    <a:lnTo>
                      <a:pt x="58" y="80"/>
                    </a:lnTo>
                    <a:lnTo>
                      <a:pt x="52" y="80"/>
                    </a:lnTo>
                    <a:lnTo>
                      <a:pt x="48" y="80"/>
                    </a:lnTo>
                    <a:lnTo>
                      <a:pt x="42" y="78"/>
                    </a:lnTo>
                    <a:lnTo>
                      <a:pt x="38" y="76"/>
                    </a:lnTo>
                    <a:lnTo>
                      <a:pt x="34" y="76"/>
                    </a:lnTo>
                    <a:lnTo>
                      <a:pt x="30" y="74"/>
                    </a:lnTo>
                    <a:lnTo>
                      <a:pt x="28" y="72"/>
                    </a:lnTo>
                    <a:lnTo>
                      <a:pt x="24" y="70"/>
                    </a:lnTo>
                    <a:lnTo>
                      <a:pt x="20" y="68"/>
                    </a:lnTo>
                    <a:lnTo>
                      <a:pt x="18" y="66"/>
                    </a:lnTo>
                    <a:lnTo>
                      <a:pt x="16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401"/>
              <p:cNvSpPr>
                <a:spLocks/>
              </p:cNvSpPr>
              <p:nvPr/>
            </p:nvSpPr>
            <p:spPr bwMode="auto">
              <a:xfrm>
                <a:off x="5334000" y="1060450"/>
                <a:ext cx="142875" cy="107950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2" y="56"/>
                  </a:cxn>
                  <a:cxn ang="0">
                    <a:pos x="2" y="52"/>
                  </a:cxn>
                  <a:cxn ang="0">
                    <a:pos x="4" y="46"/>
                  </a:cxn>
                  <a:cxn ang="0">
                    <a:pos x="6" y="40"/>
                  </a:cxn>
                  <a:cxn ang="0">
                    <a:pos x="8" y="34"/>
                  </a:cxn>
                  <a:cxn ang="0">
                    <a:pos x="10" y="28"/>
                  </a:cxn>
                  <a:cxn ang="0">
                    <a:pos x="14" y="22"/>
                  </a:cxn>
                  <a:cxn ang="0">
                    <a:pos x="18" y="16"/>
                  </a:cxn>
                  <a:cxn ang="0">
                    <a:pos x="22" y="10"/>
                  </a:cxn>
                  <a:cxn ang="0">
                    <a:pos x="26" y="6"/>
                  </a:cxn>
                  <a:cxn ang="0">
                    <a:pos x="32" y="4"/>
                  </a:cxn>
                  <a:cxn ang="0">
                    <a:pos x="38" y="2"/>
                  </a:cxn>
                  <a:cxn ang="0">
                    <a:pos x="44" y="0"/>
                  </a:cxn>
                  <a:cxn ang="0">
                    <a:pos x="54" y="2"/>
                  </a:cxn>
                  <a:cxn ang="0">
                    <a:pos x="62" y="4"/>
                  </a:cxn>
                  <a:cxn ang="0">
                    <a:pos x="70" y="6"/>
                  </a:cxn>
                  <a:cxn ang="0">
                    <a:pos x="76" y="10"/>
                  </a:cxn>
                  <a:cxn ang="0">
                    <a:pos x="82" y="14"/>
                  </a:cxn>
                  <a:cxn ang="0">
                    <a:pos x="86" y="18"/>
                  </a:cxn>
                  <a:cxn ang="0">
                    <a:pos x="88" y="22"/>
                  </a:cxn>
                  <a:cxn ang="0">
                    <a:pos x="90" y="26"/>
                  </a:cxn>
                  <a:cxn ang="0">
                    <a:pos x="90" y="30"/>
                  </a:cxn>
                  <a:cxn ang="0">
                    <a:pos x="90" y="34"/>
                  </a:cxn>
                  <a:cxn ang="0">
                    <a:pos x="90" y="36"/>
                  </a:cxn>
                  <a:cxn ang="0">
                    <a:pos x="88" y="38"/>
                  </a:cxn>
                  <a:cxn ang="0">
                    <a:pos x="84" y="40"/>
                  </a:cxn>
                  <a:cxn ang="0">
                    <a:pos x="80" y="40"/>
                  </a:cxn>
                  <a:cxn ang="0">
                    <a:pos x="76" y="38"/>
                  </a:cxn>
                  <a:cxn ang="0">
                    <a:pos x="70" y="36"/>
                  </a:cxn>
                  <a:cxn ang="0">
                    <a:pos x="64" y="32"/>
                  </a:cxn>
                  <a:cxn ang="0">
                    <a:pos x="60" y="28"/>
                  </a:cxn>
                  <a:cxn ang="0">
                    <a:pos x="54" y="26"/>
                  </a:cxn>
                  <a:cxn ang="0">
                    <a:pos x="52" y="24"/>
                  </a:cxn>
                  <a:cxn ang="0">
                    <a:pos x="48" y="22"/>
                  </a:cxn>
                  <a:cxn ang="0">
                    <a:pos x="44" y="22"/>
                  </a:cxn>
                  <a:cxn ang="0">
                    <a:pos x="42" y="22"/>
                  </a:cxn>
                  <a:cxn ang="0">
                    <a:pos x="38" y="22"/>
                  </a:cxn>
                  <a:cxn ang="0">
                    <a:pos x="34" y="22"/>
                  </a:cxn>
                  <a:cxn ang="0">
                    <a:pos x="30" y="24"/>
                  </a:cxn>
                  <a:cxn ang="0">
                    <a:pos x="28" y="26"/>
                  </a:cxn>
                  <a:cxn ang="0">
                    <a:pos x="24" y="28"/>
                  </a:cxn>
                  <a:cxn ang="0">
                    <a:pos x="20" y="32"/>
                  </a:cxn>
                  <a:cxn ang="0">
                    <a:pos x="16" y="36"/>
                  </a:cxn>
                  <a:cxn ang="0">
                    <a:pos x="10" y="46"/>
                  </a:cxn>
                  <a:cxn ang="0">
                    <a:pos x="6" y="56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8"/>
                  </a:cxn>
                </a:cxnLst>
                <a:rect l="0" t="0" r="r" b="b"/>
                <a:pathLst>
                  <a:path w="90" h="68">
                    <a:moveTo>
                      <a:pt x="0" y="68"/>
                    </a:moveTo>
                    <a:lnTo>
                      <a:pt x="0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2"/>
                    </a:lnTo>
                    <a:lnTo>
                      <a:pt x="6" y="40"/>
                    </a:lnTo>
                    <a:lnTo>
                      <a:pt x="6" y="36"/>
                    </a:lnTo>
                    <a:lnTo>
                      <a:pt x="8" y="34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26" y="6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4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4" y="8"/>
                    </a:lnTo>
                    <a:lnTo>
                      <a:pt x="76" y="10"/>
                    </a:lnTo>
                    <a:lnTo>
                      <a:pt x="80" y="12"/>
                    </a:lnTo>
                    <a:lnTo>
                      <a:pt x="82" y="14"/>
                    </a:lnTo>
                    <a:lnTo>
                      <a:pt x="84" y="16"/>
                    </a:lnTo>
                    <a:lnTo>
                      <a:pt x="86" y="18"/>
                    </a:lnTo>
                    <a:lnTo>
                      <a:pt x="88" y="20"/>
                    </a:lnTo>
                    <a:lnTo>
                      <a:pt x="88" y="22"/>
                    </a:lnTo>
                    <a:lnTo>
                      <a:pt x="90" y="24"/>
                    </a:lnTo>
                    <a:lnTo>
                      <a:pt x="90" y="26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0" y="32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6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6" y="38"/>
                    </a:lnTo>
                    <a:lnTo>
                      <a:pt x="84" y="40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78" y="38"/>
                    </a:lnTo>
                    <a:lnTo>
                      <a:pt x="76" y="38"/>
                    </a:lnTo>
                    <a:lnTo>
                      <a:pt x="74" y="38"/>
                    </a:lnTo>
                    <a:lnTo>
                      <a:pt x="70" y="36"/>
                    </a:lnTo>
                    <a:lnTo>
                      <a:pt x="68" y="34"/>
                    </a:lnTo>
                    <a:lnTo>
                      <a:pt x="64" y="32"/>
                    </a:lnTo>
                    <a:lnTo>
                      <a:pt x="62" y="30"/>
                    </a:lnTo>
                    <a:lnTo>
                      <a:pt x="60" y="28"/>
                    </a:lnTo>
                    <a:lnTo>
                      <a:pt x="56" y="26"/>
                    </a:lnTo>
                    <a:lnTo>
                      <a:pt x="54" y="26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0" y="24"/>
                    </a:lnTo>
                    <a:lnTo>
                      <a:pt x="48" y="22"/>
                    </a:lnTo>
                    <a:lnTo>
                      <a:pt x="46" y="22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2" y="22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4" y="28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0" y="46"/>
                    </a:lnTo>
                    <a:lnTo>
                      <a:pt x="8" y="52"/>
                    </a:lnTo>
                    <a:lnTo>
                      <a:pt x="6" y="56"/>
                    </a:lnTo>
                    <a:lnTo>
                      <a:pt x="4" y="60"/>
                    </a:lnTo>
                    <a:lnTo>
                      <a:pt x="2" y="64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402"/>
              <p:cNvSpPr>
                <a:spLocks/>
              </p:cNvSpPr>
              <p:nvPr/>
            </p:nvSpPr>
            <p:spPr bwMode="auto">
              <a:xfrm>
                <a:off x="5343525" y="1244600"/>
                <a:ext cx="234950" cy="104775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" y="62"/>
                  </a:cxn>
                  <a:cxn ang="0">
                    <a:pos x="2" y="60"/>
                  </a:cxn>
                  <a:cxn ang="0">
                    <a:pos x="4" y="58"/>
                  </a:cxn>
                  <a:cxn ang="0">
                    <a:pos x="4" y="54"/>
                  </a:cxn>
                  <a:cxn ang="0">
                    <a:pos x="6" y="52"/>
                  </a:cxn>
                  <a:cxn ang="0">
                    <a:pos x="8" y="48"/>
                  </a:cxn>
                  <a:cxn ang="0">
                    <a:pos x="10" y="44"/>
                  </a:cxn>
                  <a:cxn ang="0">
                    <a:pos x="14" y="42"/>
                  </a:cxn>
                  <a:cxn ang="0">
                    <a:pos x="16" y="38"/>
                  </a:cxn>
                  <a:cxn ang="0">
                    <a:pos x="20" y="34"/>
                  </a:cxn>
                  <a:cxn ang="0">
                    <a:pos x="22" y="30"/>
                  </a:cxn>
                  <a:cxn ang="0">
                    <a:pos x="26" y="26"/>
                  </a:cxn>
                  <a:cxn ang="0">
                    <a:pos x="30" y="22"/>
                  </a:cxn>
                  <a:cxn ang="0">
                    <a:pos x="34" y="18"/>
                  </a:cxn>
                  <a:cxn ang="0">
                    <a:pos x="40" y="16"/>
                  </a:cxn>
                  <a:cxn ang="0">
                    <a:pos x="44" y="12"/>
                  </a:cxn>
                  <a:cxn ang="0">
                    <a:pos x="50" y="10"/>
                  </a:cxn>
                  <a:cxn ang="0">
                    <a:pos x="56" y="6"/>
                  </a:cxn>
                  <a:cxn ang="0">
                    <a:pos x="62" y="4"/>
                  </a:cxn>
                  <a:cxn ang="0">
                    <a:pos x="70" y="2"/>
                  </a:cxn>
                  <a:cxn ang="0">
                    <a:pos x="76" y="2"/>
                  </a:cxn>
                  <a:cxn ang="0">
                    <a:pos x="84" y="0"/>
                  </a:cxn>
                  <a:cxn ang="0">
                    <a:pos x="92" y="0"/>
                  </a:cxn>
                  <a:cxn ang="0">
                    <a:pos x="100" y="0"/>
                  </a:cxn>
                  <a:cxn ang="0">
                    <a:pos x="108" y="2"/>
                  </a:cxn>
                  <a:cxn ang="0">
                    <a:pos x="118" y="4"/>
                  </a:cxn>
                  <a:cxn ang="0">
                    <a:pos x="128" y="6"/>
                  </a:cxn>
                  <a:cxn ang="0">
                    <a:pos x="138" y="8"/>
                  </a:cxn>
                  <a:cxn ang="0">
                    <a:pos x="148" y="12"/>
                  </a:cxn>
                  <a:cxn ang="0">
                    <a:pos x="148" y="26"/>
                  </a:cxn>
                  <a:cxn ang="0">
                    <a:pos x="148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40" y="24"/>
                  </a:cxn>
                  <a:cxn ang="0">
                    <a:pos x="136" y="22"/>
                  </a:cxn>
                  <a:cxn ang="0">
                    <a:pos x="132" y="20"/>
                  </a:cxn>
                  <a:cxn ang="0">
                    <a:pos x="130" y="20"/>
                  </a:cxn>
                  <a:cxn ang="0">
                    <a:pos x="124" y="18"/>
                  </a:cxn>
                  <a:cxn ang="0">
                    <a:pos x="120" y="18"/>
                  </a:cxn>
                  <a:cxn ang="0">
                    <a:pos x="116" y="16"/>
                  </a:cxn>
                  <a:cxn ang="0">
                    <a:pos x="110" y="16"/>
                  </a:cxn>
                  <a:cxn ang="0">
                    <a:pos x="106" y="16"/>
                  </a:cxn>
                  <a:cxn ang="0">
                    <a:pos x="100" y="14"/>
                  </a:cxn>
                  <a:cxn ang="0">
                    <a:pos x="94" y="14"/>
                  </a:cxn>
                  <a:cxn ang="0">
                    <a:pos x="88" y="14"/>
                  </a:cxn>
                  <a:cxn ang="0">
                    <a:pos x="82" y="14"/>
                  </a:cxn>
                  <a:cxn ang="0">
                    <a:pos x="76" y="16"/>
                  </a:cxn>
                  <a:cxn ang="0">
                    <a:pos x="70" y="16"/>
                  </a:cxn>
                  <a:cxn ang="0">
                    <a:pos x="64" y="18"/>
                  </a:cxn>
                  <a:cxn ang="0">
                    <a:pos x="58" y="20"/>
                  </a:cxn>
                  <a:cxn ang="0">
                    <a:pos x="52" y="22"/>
                  </a:cxn>
                  <a:cxn ang="0">
                    <a:pos x="46" y="24"/>
                  </a:cxn>
                  <a:cxn ang="0">
                    <a:pos x="38" y="28"/>
                  </a:cxn>
                  <a:cxn ang="0">
                    <a:pos x="32" y="30"/>
                  </a:cxn>
                  <a:cxn ang="0">
                    <a:pos x="26" y="36"/>
                  </a:cxn>
                  <a:cxn ang="0">
                    <a:pos x="22" y="40"/>
                  </a:cxn>
                  <a:cxn ang="0">
                    <a:pos x="16" y="46"/>
                  </a:cxn>
                  <a:cxn ang="0">
                    <a:pos x="10" y="52"/>
                  </a:cxn>
                  <a:cxn ang="0">
                    <a:pos x="4" y="60"/>
                  </a:cxn>
                  <a:cxn ang="0">
                    <a:pos x="0" y="66"/>
                  </a:cxn>
                  <a:cxn ang="0">
                    <a:pos x="0" y="66"/>
                  </a:cxn>
                </a:cxnLst>
                <a:rect l="0" t="0" r="r" b="b"/>
                <a:pathLst>
                  <a:path w="148" h="66">
                    <a:moveTo>
                      <a:pt x="0" y="66"/>
                    </a:moveTo>
                    <a:lnTo>
                      <a:pt x="0" y="66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4" y="58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8" y="48"/>
                    </a:lnTo>
                    <a:lnTo>
                      <a:pt x="10" y="44"/>
                    </a:lnTo>
                    <a:lnTo>
                      <a:pt x="14" y="42"/>
                    </a:lnTo>
                    <a:lnTo>
                      <a:pt x="16" y="38"/>
                    </a:lnTo>
                    <a:lnTo>
                      <a:pt x="20" y="34"/>
                    </a:lnTo>
                    <a:lnTo>
                      <a:pt x="22" y="30"/>
                    </a:lnTo>
                    <a:lnTo>
                      <a:pt x="26" y="26"/>
                    </a:lnTo>
                    <a:lnTo>
                      <a:pt x="30" y="22"/>
                    </a:lnTo>
                    <a:lnTo>
                      <a:pt x="34" y="18"/>
                    </a:lnTo>
                    <a:lnTo>
                      <a:pt x="40" y="16"/>
                    </a:lnTo>
                    <a:lnTo>
                      <a:pt x="44" y="12"/>
                    </a:lnTo>
                    <a:lnTo>
                      <a:pt x="50" y="10"/>
                    </a:lnTo>
                    <a:lnTo>
                      <a:pt x="56" y="6"/>
                    </a:lnTo>
                    <a:lnTo>
                      <a:pt x="62" y="4"/>
                    </a:lnTo>
                    <a:lnTo>
                      <a:pt x="70" y="2"/>
                    </a:lnTo>
                    <a:lnTo>
                      <a:pt x="76" y="2"/>
                    </a:lnTo>
                    <a:lnTo>
                      <a:pt x="84" y="0"/>
                    </a:lnTo>
                    <a:lnTo>
                      <a:pt x="92" y="0"/>
                    </a:lnTo>
                    <a:lnTo>
                      <a:pt x="100" y="0"/>
                    </a:lnTo>
                    <a:lnTo>
                      <a:pt x="108" y="2"/>
                    </a:lnTo>
                    <a:lnTo>
                      <a:pt x="118" y="4"/>
                    </a:lnTo>
                    <a:lnTo>
                      <a:pt x="128" y="6"/>
                    </a:lnTo>
                    <a:lnTo>
                      <a:pt x="138" y="8"/>
                    </a:lnTo>
                    <a:lnTo>
                      <a:pt x="148" y="12"/>
                    </a:lnTo>
                    <a:lnTo>
                      <a:pt x="148" y="26"/>
                    </a:lnTo>
                    <a:lnTo>
                      <a:pt x="148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40" y="24"/>
                    </a:lnTo>
                    <a:lnTo>
                      <a:pt x="136" y="22"/>
                    </a:lnTo>
                    <a:lnTo>
                      <a:pt x="132" y="20"/>
                    </a:lnTo>
                    <a:lnTo>
                      <a:pt x="130" y="20"/>
                    </a:lnTo>
                    <a:lnTo>
                      <a:pt x="124" y="18"/>
                    </a:lnTo>
                    <a:lnTo>
                      <a:pt x="120" y="18"/>
                    </a:lnTo>
                    <a:lnTo>
                      <a:pt x="116" y="16"/>
                    </a:lnTo>
                    <a:lnTo>
                      <a:pt x="110" y="16"/>
                    </a:lnTo>
                    <a:lnTo>
                      <a:pt x="106" y="16"/>
                    </a:lnTo>
                    <a:lnTo>
                      <a:pt x="100" y="14"/>
                    </a:lnTo>
                    <a:lnTo>
                      <a:pt x="94" y="14"/>
                    </a:lnTo>
                    <a:lnTo>
                      <a:pt x="88" y="14"/>
                    </a:lnTo>
                    <a:lnTo>
                      <a:pt x="82" y="14"/>
                    </a:lnTo>
                    <a:lnTo>
                      <a:pt x="76" y="16"/>
                    </a:lnTo>
                    <a:lnTo>
                      <a:pt x="70" y="16"/>
                    </a:lnTo>
                    <a:lnTo>
                      <a:pt x="64" y="18"/>
                    </a:lnTo>
                    <a:lnTo>
                      <a:pt x="58" y="20"/>
                    </a:lnTo>
                    <a:lnTo>
                      <a:pt x="52" y="22"/>
                    </a:lnTo>
                    <a:lnTo>
                      <a:pt x="46" y="24"/>
                    </a:lnTo>
                    <a:lnTo>
                      <a:pt x="38" y="28"/>
                    </a:lnTo>
                    <a:lnTo>
                      <a:pt x="32" y="30"/>
                    </a:lnTo>
                    <a:lnTo>
                      <a:pt x="26" y="36"/>
                    </a:lnTo>
                    <a:lnTo>
                      <a:pt x="22" y="40"/>
                    </a:lnTo>
                    <a:lnTo>
                      <a:pt x="16" y="46"/>
                    </a:lnTo>
                    <a:lnTo>
                      <a:pt x="10" y="52"/>
                    </a:lnTo>
                    <a:lnTo>
                      <a:pt x="4" y="60"/>
                    </a:lnTo>
                    <a:lnTo>
                      <a:pt x="0" y="6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403"/>
              <p:cNvSpPr>
                <a:spLocks/>
              </p:cNvSpPr>
              <p:nvPr/>
            </p:nvSpPr>
            <p:spPr bwMode="auto">
              <a:xfrm>
                <a:off x="5353050" y="1377950"/>
                <a:ext cx="273050" cy="82550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4" y="38"/>
                  </a:cxn>
                  <a:cxn ang="0">
                    <a:pos x="12" y="32"/>
                  </a:cxn>
                  <a:cxn ang="0">
                    <a:pos x="22" y="26"/>
                  </a:cxn>
                  <a:cxn ang="0">
                    <a:pos x="28" y="20"/>
                  </a:cxn>
                  <a:cxn ang="0">
                    <a:pos x="34" y="16"/>
                  </a:cxn>
                  <a:cxn ang="0">
                    <a:pos x="42" y="12"/>
                  </a:cxn>
                  <a:cxn ang="0">
                    <a:pos x="50" y="8"/>
                  </a:cxn>
                  <a:cxn ang="0">
                    <a:pos x="56" y="6"/>
                  </a:cxn>
                  <a:cxn ang="0">
                    <a:pos x="64" y="2"/>
                  </a:cxn>
                  <a:cxn ang="0">
                    <a:pos x="74" y="2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8" y="2"/>
                  </a:cxn>
                  <a:cxn ang="0">
                    <a:pos x="104" y="4"/>
                  </a:cxn>
                  <a:cxn ang="0">
                    <a:pos x="116" y="6"/>
                  </a:cxn>
                  <a:cxn ang="0">
                    <a:pos x="130" y="10"/>
                  </a:cxn>
                  <a:cxn ang="0">
                    <a:pos x="140" y="14"/>
                  </a:cxn>
                  <a:cxn ang="0">
                    <a:pos x="152" y="18"/>
                  </a:cxn>
                  <a:cxn ang="0">
                    <a:pos x="160" y="22"/>
                  </a:cxn>
                  <a:cxn ang="0">
                    <a:pos x="166" y="24"/>
                  </a:cxn>
                  <a:cxn ang="0">
                    <a:pos x="170" y="26"/>
                  </a:cxn>
                  <a:cxn ang="0">
                    <a:pos x="172" y="28"/>
                  </a:cxn>
                  <a:cxn ang="0">
                    <a:pos x="172" y="30"/>
                  </a:cxn>
                  <a:cxn ang="0">
                    <a:pos x="172" y="30"/>
                  </a:cxn>
                  <a:cxn ang="0">
                    <a:pos x="170" y="32"/>
                  </a:cxn>
                  <a:cxn ang="0">
                    <a:pos x="168" y="34"/>
                  </a:cxn>
                  <a:cxn ang="0">
                    <a:pos x="164" y="34"/>
                  </a:cxn>
                  <a:cxn ang="0">
                    <a:pos x="160" y="36"/>
                  </a:cxn>
                  <a:cxn ang="0">
                    <a:pos x="152" y="38"/>
                  </a:cxn>
                  <a:cxn ang="0">
                    <a:pos x="140" y="42"/>
                  </a:cxn>
                  <a:cxn ang="0">
                    <a:pos x="128" y="44"/>
                  </a:cxn>
                  <a:cxn ang="0">
                    <a:pos x="116" y="46"/>
                  </a:cxn>
                  <a:cxn ang="0">
                    <a:pos x="104" y="48"/>
                  </a:cxn>
                  <a:cxn ang="0">
                    <a:pos x="96" y="48"/>
                  </a:cxn>
                  <a:cxn ang="0">
                    <a:pos x="86" y="50"/>
                  </a:cxn>
                  <a:cxn ang="0">
                    <a:pos x="74" y="50"/>
                  </a:cxn>
                  <a:cxn ang="0">
                    <a:pos x="64" y="52"/>
                  </a:cxn>
                  <a:cxn ang="0">
                    <a:pos x="54" y="52"/>
                  </a:cxn>
                  <a:cxn ang="0">
                    <a:pos x="46" y="52"/>
                  </a:cxn>
                  <a:cxn ang="0">
                    <a:pos x="38" y="52"/>
                  </a:cxn>
                  <a:cxn ang="0">
                    <a:pos x="32" y="52"/>
                  </a:cxn>
                  <a:cxn ang="0">
                    <a:pos x="30" y="52"/>
                  </a:cxn>
                  <a:cxn ang="0">
                    <a:pos x="26" y="50"/>
                  </a:cxn>
                  <a:cxn ang="0">
                    <a:pos x="16" y="48"/>
                  </a:cxn>
                  <a:cxn ang="0">
                    <a:pos x="6" y="44"/>
                  </a:cxn>
                  <a:cxn ang="0">
                    <a:pos x="0" y="42"/>
                  </a:cxn>
                  <a:cxn ang="0">
                    <a:pos x="0" y="42"/>
                  </a:cxn>
                </a:cxnLst>
                <a:rect l="0" t="0" r="r" b="b"/>
                <a:pathLst>
                  <a:path w="172" h="52">
                    <a:moveTo>
                      <a:pt x="0" y="42"/>
                    </a:moveTo>
                    <a:lnTo>
                      <a:pt x="0" y="42"/>
                    </a:lnTo>
                    <a:lnTo>
                      <a:pt x="2" y="40"/>
                    </a:lnTo>
                    <a:lnTo>
                      <a:pt x="4" y="38"/>
                    </a:lnTo>
                    <a:lnTo>
                      <a:pt x="8" y="34"/>
                    </a:lnTo>
                    <a:lnTo>
                      <a:pt x="12" y="32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0"/>
                    </a:lnTo>
                    <a:lnTo>
                      <a:pt x="30" y="18"/>
                    </a:lnTo>
                    <a:lnTo>
                      <a:pt x="34" y="16"/>
                    </a:lnTo>
                    <a:lnTo>
                      <a:pt x="38" y="14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6" y="6"/>
                    </a:lnTo>
                    <a:lnTo>
                      <a:pt x="60" y="4"/>
                    </a:lnTo>
                    <a:lnTo>
                      <a:pt x="64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4" y="0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22" y="8"/>
                    </a:lnTo>
                    <a:lnTo>
                      <a:pt x="130" y="10"/>
                    </a:lnTo>
                    <a:lnTo>
                      <a:pt x="136" y="12"/>
                    </a:lnTo>
                    <a:lnTo>
                      <a:pt x="140" y="14"/>
                    </a:lnTo>
                    <a:lnTo>
                      <a:pt x="146" y="16"/>
                    </a:lnTo>
                    <a:lnTo>
                      <a:pt x="152" y="18"/>
                    </a:lnTo>
                    <a:lnTo>
                      <a:pt x="156" y="20"/>
                    </a:lnTo>
                    <a:lnTo>
                      <a:pt x="160" y="22"/>
                    </a:lnTo>
                    <a:lnTo>
                      <a:pt x="164" y="22"/>
                    </a:lnTo>
                    <a:lnTo>
                      <a:pt x="166" y="24"/>
                    </a:lnTo>
                    <a:lnTo>
                      <a:pt x="168" y="26"/>
                    </a:lnTo>
                    <a:lnTo>
                      <a:pt x="170" y="26"/>
                    </a:lnTo>
                    <a:lnTo>
                      <a:pt x="170" y="28"/>
                    </a:lnTo>
                    <a:lnTo>
                      <a:pt x="172" y="28"/>
                    </a:lnTo>
                    <a:lnTo>
                      <a:pt x="172" y="28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2"/>
                    </a:lnTo>
                    <a:lnTo>
                      <a:pt x="170" y="32"/>
                    </a:lnTo>
                    <a:lnTo>
                      <a:pt x="170" y="32"/>
                    </a:lnTo>
                    <a:lnTo>
                      <a:pt x="168" y="34"/>
                    </a:lnTo>
                    <a:lnTo>
                      <a:pt x="166" y="34"/>
                    </a:lnTo>
                    <a:lnTo>
                      <a:pt x="164" y="34"/>
                    </a:lnTo>
                    <a:lnTo>
                      <a:pt x="162" y="36"/>
                    </a:lnTo>
                    <a:lnTo>
                      <a:pt x="160" y="36"/>
                    </a:lnTo>
                    <a:lnTo>
                      <a:pt x="158" y="36"/>
                    </a:lnTo>
                    <a:lnTo>
                      <a:pt x="152" y="38"/>
                    </a:lnTo>
                    <a:lnTo>
                      <a:pt x="146" y="40"/>
                    </a:lnTo>
                    <a:lnTo>
                      <a:pt x="140" y="42"/>
                    </a:lnTo>
                    <a:lnTo>
                      <a:pt x="134" y="42"/>
                    </a:lnTo>
                    <a:lnTo>
                      <a:pt x="128" y="44"/>
                    </a:lnTo>
                    <a:lnTo>
                      <a:pt x="122" y="46"/>
                    </a:lnTo>
                    <a:lnTo>
                      <a:pt x="116" y="46"/>
                    </a:lnTo>
                    <a:lnTo>
                      <a:pt x="110" y="48"/>
                    </a:lnTo>
                    <a:lnTo>
                      <a:pt x="104" y="48"/>
                    </a:lnTo>
                    <a:lnTo>
                      <a:pt x="100" y="48"/>
                    </a:lnTo>
                    <a:lnTo>
                      <a:pt x="96" y="48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0" y="50"/>
                    </a:lnTo>
                    <a:lnTo>
                      <a:pt x="74" y="50"/>
                    </a:lnTo>
                    <a:lnTo>
                      <a:pt x="70" y="50"/>
                    </a:lnTo>
                    <a:lnTo>
                      <a:pt x="64" y="52"/>
                    </a:lnTo>
                    <a:lnTo>
                      <a:pt x="60" y="52"/>
                    </a:lnTo>
                    <a:lnTo>
                      <a:pt x="54" y="52"/>
                    </a:lnTo>
                    <a:lnTo>
                      <a:pt x="50" y="52"/>
                    </a:lnTo>
                    <a:lnTo>
                      <a:pt x="46" y="52"/>
                    </a:lnTo>
                    <a:lnTo>
                      <a:pt x="42" y="52"/>
                    </a:lnTo>
                    <a:lnTo>
                      <a:pt x="38" y="52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26" y="50"/>
                    </a:lnTo>
                    <a:lnTo>
                      <a:pt x="22" y="50"/>
                    </a:lnTo>
                    <a:lnTo>
                      <a:pt x="16" y="48"/>
                    </a:lnTo>
                    <a:lnTo>
                      <a:pt x="12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404"/>
              <p:cNvSpPr>
                <a:spLocks/>
              </p:cNvSpPr>
              <p:nvPr/>
            </p:nvSpPr>
            <p:spPr bwMode="auto">
              <a:xfrm>
                <a:off x="5403850" y="1397000"/>
                <a:ext cx="187325" cy="107950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38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30"/>
                  </a:cxn>
                  <a:cxn ang="0">
                    <a:pos x="2" y="34"/>
                  </a:cxn>
                  <a:cxn ang="0">
                    <a:pos x="0" y="40"/>
                  </a:cxn>
                  <a:cxn ang="0">
                    <a:pos x="2" y="44"/>
                  </a:cxn>
                  <a:cxn ang="0">
                    <a:pos x="4" y="50"/>
                  </a:cxn>
                  <a:cxn ang="0">
                    <a:pos x="6" y="54"/>
                  </a:cxn>
                  <a:cxn ang="0">
                    <a:pos x="10" y="58"/>
                  </a:cxn>
                  <a:cxn ang="0">
                    <a:pos x="16" y="60"/>
                  </a:cxn>
                  <a:cxn ang="0">
                    <a:pos x="22" y="64"/>
                  </a:cxn>
                  <a:cxn ang="0">
                    <a:pos x="28" y="66"/>
                  </a:cxn>
                  <a:cxn ang="0">
                    <a:pos x="36" y="68"/>
                  </a:cxn>
                  <a:cxn ang="0">
                    <a:pos x="44" y="68"/>
                  </a:cxn>
                  <a:cxn ang="0">
                    <a:pos x="52" y="68"/>
                  </a:cxn>
                  <a:cxn ang="0">
                    <a:pos x="60" y="68"/>
                  </a:cxn>
                  <a:cxn ang="0">
                    <a:pos x="70" y="66"/>
                  </a:cxn>
                  <a:cxn ang="0">
                    <a:pos x="78" y="64"/>
                  </a:cxn>
                  <a:cxn ang="0">
                    <a:pos x="86" y="60"/>
                  </a:cxn>
                  <a:cxn ang="0">
                    <a:pos x="94" y="58"/>
                  </a:cxn>
                  <a:cxn ang="0">
                    <a:pos x="100" y="54"/>
                  </a:cxn>
                  <a:cxn ang="0">
                    <a:pos x="106" y="50"/>
                  </a:cxn>
                  <a:cxn ang="0">
                    <a:pos x="110" y="44"/>
                  </a:cxn>
                  <a:cxn ang="0">
                    <a:pos x="114" y="40"/>
                  </a:cxn>
                  <a:cxn ang="0">
                    <a:pos x="116" y="34"/>
                  </a:cxn>
                  <a:cxn ang="0">
                    <a:pos x="118" y="30"/>
                  </a:cxn>
                  <a:cxn ang="0">
                    <a:pos x="118" y="24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2"/>
                  </a:cxn>
                  <a:cxn ang="0">
                    <a:pos x="104" y="8"/>
                  </a:cxn>
                  <a:cxn ang="0">
                    <a:pos x="100" y="4"/>
                  </a:cxn>
                  <a:cxn ang="0">
                    <a:pos x="92" y="2"/>
                  </a:cxn>
                  <a:cxn ang="0">
                    <a:pos x="86" y="0"/>
                  </a:cxn>
                  <a:cxn ang="0">
                    <a:pos x="78" y="0"/>
                  </a:cxn>
                  <a:cxn ang="0">
                    <a:pos x="70" y="0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18" h="68">
                    <a:moveTo>
                      <a:pt x="52" y="0"/>
                    </a:moveTo>
                    <a:lnTo>
                      <a:pt x="48" y="2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6" y="54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10" y="58"/>
                    </a:lnTo>
                    <a:lnTo>
                      <a:pt x="12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4"/>
                    </a:lnTo>
                    <a:lnTo>
                      <a:pt x="24" y="64"/>
                    </a:lnTo>
                    <a:lnTo>
                      <a:pt x="26" y="66"/>
                    </a:lnTo>
                    <a:lnTo>
                      <a:pt x="28" y="66"/>
                    </a:lnTo>
                    <a:lnTo>
                      <a:pt x="30" y="66"/>
                    </a:lnTo>
                    <a:lnTo>
                      <a:pt x="32" y="66"/>
                    </a:lnTo>
                    <a:lnTo>
                      <a:pt x="36" y="68"/>
                    </a:lnTo>
                    <a:lnTo>
                      <a:pt x="38" y="68"/>
                    </a:lnTo>
                    <a:lnTo>
                      <a:pt x="40" y="68"/>
                    </a:lnTo>
                    <a:lnTo>
                      <a:pt x="44" y="68"/>
                    </a:lnTo>
                    <a:lnTo>
                      <a:pt x="46" y="68"/>
                    </a:lnTo>
                    <a:lnTo>
                      <a:pt x="48" y="68"/>
                    </a:lnTo>
                    <a:lnTo>
                      <a:pt x="52" y="68"/>
                    </a:lnTo>
                    <a:lnTo>
                      <a:pt x="54" y="68"/>
                    </a:lnTo>
                    <a:lnTo>
                      <a:pt x="58" y="68"/>
                    </a:lnTo>
                    <a:lnTo>
                      <a:pt x="60" y="68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2"/>
                    </a:lnTo>
                    <a:lnTo>
                      <a:pt x="84" y="62"/>
                    </a:lnTo>
                    <a:lnTo>
                      <a:pt x="86" y="60"/>
                    </a:lnTo>
                    <a:lnTo>
                      <a:pt x="88" y="60"/>
                    </a:lnTo>
                    <a:lnTo>
                      <a:pt x="90" y="58"/>
                    </a:lnTo>
                    <a:lnTo>
                      <a:pt x="94" y="58"/>
                    </a:lnTo>
                    <a:lnTo>
                      <a:pt x="96" y="56"/>
                    </a:lnTo>
                    <a:lnTo>
                      <a:pt x="98" y="54"/>
                    </a:lnTo>
                    <a:lnTo>
                      <a:pt x="100" y="54"/>
                    </a:lnTo>
                    <a:lnTo>
                      <a:pt x="102" y="52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6" y="48"/>
                    </a:lnTo>
                    <a:lnTo>
                      <a:pt x="108" y="46"/>
                    </a:lnTo>
                    <a:lnTo>
                      <a:pt x="110" y="44"/>
                    </a:lnTo>
                    <a:lnTo>
                      <a:pt x="112" y="44"/>
                    </a:lnTo>
                    <a:lnTo>
                      <a:pt x="112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6" y="36"/>
                    </a:lnTo>
                    <a:lnTo>
                      <a:pt x="116" y="34"/>
                    </a:lnTo>
                    <a:lnTo>
                      <a:pt x="116" y="34"/>
                    </a:lnTo>
                    <a:lnTo>
                      <a:pt x="116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8" y="26"/>
                    </a:lnTo>
                    <a:lnTo>
                      <a:pt x="118" y="24"/>
                    </a:lnTo>
                    <a:lnTo>
                      <a:pt x="116" y="22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2" y="14"/>
                    </a:lnTo>
                    <a:lnTo>
                      <a:pt x="110" y="12"/>
                    </a:lnTo>
                    <a:lnTo>
                      <a:pt x="110" y="12"/>
                    </a:lnTo>
                    <a:lnTo>
                      <a:pt x="108" y="10"/>
                    </a:lnTo>
                    <a:lnTo>
                      <a:pt x="106" y="8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405"/>
              <p:cNvSpPr>
                <a:spLocks/>
              </p:cNvSpPr>
              <p:nvPr/>
            </p:nvSpPr>
            <p:spPr bwMode="auto">
              <a:xfrm>
                <a:off x="5407025" y="1397000"/>
                <a:ext cx="180975" cy="1047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28"/>
                  </a:cxn>
                  <a:cxn ang="0">
                    <a:pos x="2" y="34"/>
                  </a:cxn>
                  <a:cxn ang="0">
                    <a:pos x="0" y="38"/>
                  </a:cxn>
                  <a:cxn ang="0">
                    <a:pos x="2" y="44"/>
                  </a:cxn>
                  <a:cxn ang="0">
                    <a:pos x="4" y="48"/>
                  </a:cxn>
                  <a:cxn ang="0">
                    <a:pos x="6" y="52"/>
                  </a:cxn>
                  <a:cxn ang="0">
                    <a:pos x="10" y="56"/>
                  </a:cxn>
                  <a:cxn ang="0">
                    <a:pos x="14" y="60"/>
                  </a:cxn>
                  <a:cxn ang="0">
                    <a:pos x="20" y="62"/>
                  </a:cxn>
                  <a:cxn ang="0">
                    <a:pos x="28" y="64"/>
                  </a:cxn>
                  <a:cxn ang="0">
                    <a:pos x="34" y="66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6"/>
                  </a:cxn>
                  <a:cxn ang="0">
                    <a:pos x="68" y="64"/>
                  </a:cxn>
                  <a:cxn ang="0">
                    <a:pos x="76" y="62"/>
                  </a:cxn>
                  <a:cxn ang="0">
                    <a:pos x="84" y="60"/>
                  </a:cxn>
                  <a:cxn ang="0">
                    <a:pos x="90" y="56"/>
                  </a:cxn>
                  <a:cxn ang="0">
                    <a:pos x="96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10" y="40"/>
                  </a:cxn>
                  <a:cxn ang="0">
                    <a:pos x="112" y="34"/>
                  </a:cxn>
                  <a:cxn ang="0">
                    <a:pos x="114" y="30"/>
                  </a:cxn>
                  <a:cxn ang="0">
                    <a:pos x="114" y="24"/>
                  </a:cxn>
                  <a:cxn ang="0">
                    <a:pos x="112" y="20"/>
                  </a:cxn>
                  <a:cxn ang="0">
                    <a:pos x="110" y="16"/>
                  </a:cxn>
                  <a:cxn ang="0">
                    <a:pos x="106" y="12"/>
                  </a:cxn>
                  <a:cxn ang="0">
                    <a:pos x="102" y="8"/>
                  </a:cxn>
                  <a:cxn ang="0">
                    <a:pos x="96" y="6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0" y="2"/>
                  </a:cxn>
                </a:cxnLst>
                <a:rect l="0" t="0" r="r" b="b"/>
                <a:pathLst>
                  <a:path w="114" h="66">
                    <a:moveTo>
                      <a:pt x="50" y="2"/>
                    </a:moveTo>
                    <a:lnTo>
                      <a:pt x="48" y="2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10" y="56"/>
                    </a:lnTo>
                    <a:lnTo>
                      <a:pt x="12" y="58"/>
                    </a:lnTo>
                    <a:lnTo>
                      <a:pt x="14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4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6"/>
                    </a:lnTo>
                    <a:lnTo>
                      <a:pt x="34" y="66"/>
                    </a:lnTo>
                    <a:lnTo>
                      <a:pt x="36" y="66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4" y="66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58" y="66"/>
                    </a:lnTo>
                    <a:lnTo>
                      <a:pt x="62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2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4" y="60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90" y="56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6" y="52"/>
                    </a:lnTo>
                    <a:lnTo>
                      <a:pt x="98" y="52"/>
                    </a:lnTo>
                    <a:lnTo>
                      <a:pt x="100" y="50"/>
                    </a:lnTo>
                    <a:lnTo>
                      <a:pt x="102" y="48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2"/>
                    </a:lnTo>
                    <a:lnTo>
                      <a:pt x="110" y="40"/>
                    </a:lnTo>
                    <a:lnTo>
                      <a:pt x="110" y="40"/>
                    </a:lnTo>
                    <a:lnTo>
                      <a:pt x="112" y="38"/>
                    </a:lnTo>
                    <a:lnTo>
                      <a:pt x="112" y="36"/>
                    </a:lnTo>
                    <a:lnTo>
                      <a:pt x="112" y="34"/>
                    </a:lnTo>
                    <a:lnTo>
                      <a:pt x="114" y="32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2" y="16"/>
                    </a:lnTo>
                    <a:lnTo>
                      <a:pt x="110" y="16"/>
                    </a:lnTo>
                    <a:lnTo>
                      <a:pt x="108" y="14"/>
                    </a:lnTo>
                    <a:lnTo>
                      <a:pt x="108" y="12"/>
                    </a:lnTo>
                    <a:lnTo>
                      <a:pt x="106" y="12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2" y="8"/>
                    </a:lnTo>
                    <a:lnTo>
                      <a:pt x="100" y="6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4" y="4"/>
                    </a:lnTo>
                    <a:lnTo>
                      <a:pt x="92" y="4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406"/>
              <p:cNvSpPr>
                <a:spLocks/>
              </p:cNvSpPr>
              <p:nvPr/>
            </p:nvSpPr>
            <p:spPr bwMode="auto">
              <a:xfrm>
                <a:off x="5410200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2" y="20"/>
                  </a:cxn>
                  <a:cxn ang="0">
                    <a:pos x="6" y="24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8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8"/>
                  </a:cxn>
                  <a:cxn ang="0">
                    <a:pos x="20" y="60"/>
                  </a:cxn>
                  <a:cxn ang="0">
                    <a:pos x="26" y="62"/>
                  </a:cxn>
                  <a:cxn ang="0">
                    <a:pos x="34" y="64"/>
                  </a:cxn>
                  <a:cxn ang="0">
                    <a:pos x="40" y="64"/>
                  </a:cxn>
                  <a:cxn ang="0">
                    <a:pos x="48" y="64"/>
                  </a:cxn>
                  <a:cxn ang="0">
                    <a:pos x="56" y="64"/>
                  </a:cxn>
                  <a:cxn ang="0">
                    <a:pos x="66" y="62"/>
                  </a:cxn>
                  <a:cxn ang="0">
                    <a:pos x="74" y="60"/>
                  </a:cxn>
                  <a:cxn ang="0">
                    <a:pos x="80" y="58"/>
                  </a:cxn>
                  <a:cxn ang="0">
                    <a:pos x="88" y="54"/>
                  </a:cxn>
                  <a:cxn ang="0">
                    <a:pos x="94" y="52"/>
                  </a:cxn>
                  <a:cxn ang="0">
                    <a:pos x="98" y="48"/>
                  </a:cxn>
                  <a:cxn ang="0">
                    <a:pos x="104" y="44"/>
                  </a:cxn>
                  <a:cxn ang="0">
                    <a:pos x="106" y="38"/>
                  </a:cxn>
                  <a:cxn ang="0">
                    <a:pos x="110" y="34"/>
                  </a:cxn>
                  <a:cxn ang="0">
                    <a:pos x="110" y="30"/>
                  </a:cxn>
                  <a:cxn ang="0">
                    <a:pos x="110" y="24"/>
                  </a:cxn>
                  <a:cxn ang="0">
                    <a:pos x="110" y="20"/>
                  </a:cxn>
                  <a:cxn ang="0">
                    <a:pos x="106" y="16"/>
                  </a:cxn>
                  <a:cxn ang="0">
                    <a:pos x="104" y="12"/>
                  </a:cxn>
                  <a:cxn ang="0">
                    <a:pos x="98" y="8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0"/>
                  </a:cxn>
                  <a:cxn ang="0">
                    <a:pos x="50" y="2"/>
                  </a:cxn>
                </a:cxnLst>
                <a:rect l="0" t="0" r="r" b="b"/>
                <a:pathLst>
                  <a:path w="110" h="64">
                    <a:moveTo>
                      <a:pt x="50" y="2"/>
                    </a:moveTo>
                    <a:lnTo>
                      <a:pt x="46" y="2"/>
                    </a:lnTo>
                    <a:lnTo>
                      <a:pt x="44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10" y="54"/>
                    </a:lnTo>
                    <a:lnTo>
                      <a:pt x="10" y="56"/>
                    </a:lnTo>
                    <a:lnTo>
                      <a:pt x="12" y="56"/>
                    </a:lnTo>
                    <a:lnTo>
                      <a:pt x="14" y="58"/>
                    </a:lnTo>
                    <a:lnTo>
                      <a:pt x="16" y="58"/>
                    </a:lnTo>
                    <a:lnTo>
                      <a:pt x="18" y="60"/>
                    </a:lnTo>
                    <a:lnTo>
                      <a:pt x="20" y="60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6" y="62"/>
                    </a:lnTo>
                    <a:lnTo>
                      <a:pt x="28" y="62"/>
                    </a:lnTo>
                    <a:lnTo>
                      <a:pt x="30" y="64"/>
                    </a:lnTo>
                    <a:lnTo>
                      <a:pt x="34" y="64"/>
                    </a:lnTo>
                    <a:lnTo>
                      <a:pt x="36" y="64"/>
                    </a:lnTo>
                    <a:lnTo>
                      <a:pt x="38" y="64"/>
                    </a:lnTo>
                    <a:lnTo>
                      <a:pt x="40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6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0" y="62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4"/>
                    </a:lnTo>
                    <a:lnTo>
                      <a:pt x="90" y="54"/>
                    </a:lnTo>
                    <a:lnTo>
                      <a:pt x="92" y="52"/>
                    </a:lnTo>
                    <a:lnTo>
                      <a:pt x="94" y="52"/>
                    </a:lnTo>
                    <a:lnTo>
                      <a:pt x="96" y="50"/>
                    </a:lnTo>
                    <a:lnTo>
                      <a:pt x="98" y="48"/>
                    </a:lnTo>
                    <a:lnTo>
                      <a:pt x="98" y="48"/>
                    </a:lnTo>
                    <a:lnTo>
                      <a:pt x="100" y="46"/>
                    </a:lnTo>
                    <a:lnTo>
                      <a:pt x="102" y="44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0" y="26"/>
                    </a:lnTo>
                    <a:lnTo>
                      <a:pt x="110" y="24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8" y="16"/>
                    </a:lnTo>
                    <a:lnTo>
                      <a:pt x="106" y="16"/>
                    </a:lnTo>
                    <a:lnTo>
                      <a:pt x="106" y="14"/>
                    </a:lnTo>
                    <a:lnTo>
                      <a:pt x="104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98" y="8"/>
                    </a:lnTo>
                    <a:lnTo>
                      <a:pt x="98" y="8"/>
                    </a:lnTo>
                    <a:lnTo>
                      <a:pt x="96" y="6"/>
                    </a:lnTo>
                    <a:lnTo>
                      <a:pt x="94" y="6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407"/>
              <p:cNvSpPr>
                <a:spLocks/>
              </p:cNvSpPr>
              <p:nvPr/>
            </p:nvSpPr>
            <p:spPr bwMode="auto">
              <a:xfrm>
                <a:off x="5413375" y="1397000"/>
                <a:ext cx="171450" cy="101600"/>
              </a:xfrm>
              <a:custGeom>
                <a:avLst/>
                <a:gdLst/>
                <a:ahLst/>
                <a:cxnLst>
                  <a:cxn ang="0">
                    <a:pos x="42" y="4"/>
                  </a:cxn>
                  <a:cxn ang="0">
                    <a:pos x="34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0" y="18"/>
                  </a:cxn>
                  <a:cxn ang="0">
                    <a:pos x="6" y="22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6"/>
                  </a:cxn>
                  <a:cxn ang="0">
                    <a:pos x="20" y="58"/>
                  </a:cxn>
                  <a:cxn ang="0">
                    <a:pos x="26" y="60"/>
                  </a:cxn>
                  <a:cxn ang="0">
                    <a:pos x="32" y="62"/>
                  </a:cxn>
                  <a:cxn ang="0">
                    <a:pos x="40" y="64"/>
                  </a:cxn>
                  <a:cxn ang="0">
                    <a:pos x="46" y="64"/>
                  </a:cxn>
                  <a:cxn ang="0">
                    <a:pos x="54" y="62"/>
                  </a:cxn>
                  <a:cxn ang="0">
                    <a:pos x="62" y="62"/>
                  </a:cxn>
                  <a:cxn ang="0">
                    <a:pos x="70" y="60"/>
                  </a:cxn>
                  <a:cxn ang="0">
                    <a:pos x="78" y="56"/>
                  </a:cxn>
                  <a:cxn ang="0">
                    <a:pos x="84" y="54"/>
                  </a:cxn>
                  <a:cxn ang="0">
                    <a:pos x="90" y="50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4" y="38"/>
                  </a:cxn>
                  <a:cxn ang="0">
                    <a:pos x="106" y="34"/>
                  </a:cxn>
                  <a:cxn ang="0">
                    <a:pos x="108" y="28"/>
                  </a:cxn>
                  <a:cxn ang="0">
                    <a:pos x="108" y="24"/>
                  </a:cxn>
                  <a:cxn ang="0">
                    <a:pos x="106" y="20"/>
                  </a:cxn>
                  <a:cxn ang="0">
                    <a:pos x="104" y="16"/>
                  </a:cxn>
                  <a:cxn ang="0">
                    <a:pos x="100" y="12"/>
                  </a:cxn>
                  <a:cxn ang="0">
                    <a:pos x="96" y="8"/>
                  </a:cxn>
                  <a:cxn ang="0">
                    <a:pos x="90" y="6"/>
                  </a:cxn>
                  <a:cxn ang="0">
                    <a:pos x="84" y="4"/>
                  </a:cxn>
                  <a:cxn ang="0">
                    <a:pos x="78" y="2"/>
                  </a:cxn>
                  <a:cxn ang="0">
                    <a:pos x="72" y="0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2"/>
                  </a:cxn>
                </a:cxnLst>
                <a:rect l="0" t="0" r="r" b="b"/>
                <a:pathLst>
                  <a:path w="108" h="64">
                    <a:moveTo>
                      <a:pt x="48" y="2"/>
                    </a:moveTo>
                    <a:lnTo>
                      <a:pt x="46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8" y="52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20" y="58"/>
                    </a:lnTo>
                    <a:lnTo>
                      <a:pt x="22" y="60"/>
                    </a:lnTo>
                    <a:lnTo>
                      <a:pt x="24" y="60"/>
                    </a:lnTo>
                    <a:lnTo>
                      <a:pt x="26" y="60"/>
                    </a:lnTo>
                    <a:lnTo>
                      <a:pt x="28" y="62"/>
                    </a:lnTo>
                    <a:lnTo>
                      <a:pt x="30" y="62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6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2"/>
                    </a:lnTo>
                    <a:lnTo>
                      <a:pt x="54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2" y="62"/>
                    </a:lnTo>
                    <a:lnTo>
                      <a:pt x="66" y="60"/>
                    </a:lnTo>
                    <a:lnTo>
                      <a:pt x="68" y="60"/>
                    </a:lnTo>
                    <a:lnTo>
                      <a:pt x="70" y="60"/>
                    </a:lnTo>
                    <a:lnTo>
                      <a:pt x="74" y="58"/>
                    </a:lnTo>
                    <a:lnTo>
                      <a:pt x="76" y="58"/>
                    </a:lnTo>
                    <a:lnTo>
                      <a:pt x="78" y="56"/>
                    </a:lnTo>
                    <a:lnTo>
                      <a:pt x="80" y="56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2" y="50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02" y="40"/>
                    </a:lnTo>
                    <a:lnTo>
                      <a:pt x="104" y="38"/>
                    </a:lnTo>
                    <a:lnTo>
                      <a:pt x="104" y="36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8" y="28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2"/>
                    </a:lnTo>
                    <a:lnTo>
                      <a:pt x="106" y="22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4" y="16"/>
                    </a:lnTo>
                    <a:lnTo>
                      <a:pt x="104" y="16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408"/>
              <p:cNvSpPr>
                <a:spLocks/>
              </p:cNvSpPr>
              <p:nvPr/>
            </p:nvSpPr>
            <p:spPr bwMode="auto">
              <a:xfrm>
                <a:off x="5416550" y="1400175"/>
                <a:ext cx="165100" cy="95250"/>
              </a:xfrm>
              <a:custGeom>
                <a:avLst/>
                <a:gdLst/>
                <a:ahLst/>
                <a:cxnLst>
                  <a:cxn ang="0">
                    <a:pos x="42" y="2"/>
                  </a:cxn>
                  <a:cxn ang="0">
                    <a:pos x="34" y="4"/>
                  </a:cxn>
                  <a:cxn ang="0">
                    <a:pos x="26" y="6"/>
                  </a:cxn>
                  <a:cxn ang="0">
                    <a:pos x="20" y="10"/>
                  </a:cxn>
                  <a:cxn ang="0">
                    <a:pos x="16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2" y="42"/>
                  </a:cxn>
                  <a:cxn ang="0">
                    <a:pos x="6" y="46"/>
                  </a:cxn>
                  <a:cxn ang="0">
                    <a:pos x="8" y="50"/>
                  </a:cxn>
                  <a:cxn ang="0">
                    <a:pos x="14" y="52"/>
                  </a:cxn>
                  <a:cxn ang="0">
                    <a:pos x="18" y="56"/>
                  </a:cxn>
                  <a:cxn ang="0">
                    <a:pos x="24" y="58"/>
                  </a:cxn>
                  <a:cxn ang="0">
                    <a:pos x="30" y="58"/>
                  </a:cxn>
                  <a:cxn ang="0">
                    <a:pos x="38" y="60"/>
                  </a:cxn>
                  <a:cxn ang="0">
                    <a:pos x="46" y="60"/>
                  </a:cxn>
                  <a:cxn ang="0">
                    <a:pos x="52" y="60"/>
                  </a:cxn>
                  <a:cxn ang="0">
                    <a:pos x="60" y="58"/>
                  </a:cxn>
                  <a:cxn ang="0">
                    <a:pos x="68" y="56"/>
                  </a:cxn>
                  <a:cxn ang="0">
                    <a:pos x="76" y="54"/>
                  </a:cxn>
                  <a:cxn ang="0">
                    <a:pos x="82" y="50"/>
                  </a:cxn>
                  <a:cxn ang="0">
                    <a:pos x="88" y="48"/>
                  </a:cxn>
                  <a:cxn ang="0">
                    <a:pos x="92" y="44"/>
                  </a:cxn>
                  <a:cxn ang="0">
                    <a:pos x="96" y="40"/>
                  </a:cxn>
                  <a:cxn ang="0">
                    <a:pos x="100" y="36"/>
                  </a:cxn>
                  <a:cxn ang="0">
                    <a:pos x="102" y="32"/>
                  </a:cxn>
                  <a:cxn ang="0">
                    <a:pos x="104" y="26"/>
                  </a:cxn>
                  <a:cxn ang="0">
                    <a:pos x="104" y="22"/>
                  </a:cxn>
                  <a:cxn ang="0">
                    <a:pos x="102" y="18"/>
                  </a:cxn>
                  <a:cxn ang="0">
                    <a:pos x="100" y="14"/>
                  </a:cxn>
                  <a:cxn ang="0">
                    <a:pos x="98" y="10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0" y="0"/>
                  </a:cxn>
                  <a:cxn ang="0">
                    <a:pos x="62" y="0"/>
                  </a:cxn>
                  <a:cxn ang="0">
                    <a:pos x="54" y="0"/>
                  </a:cxn>
                  <a:cxn ang="0">
                    <a:pos x="46" y="0"/>
                  </a:cxn>
                </a:cxnLst>
                <a:rect l="0" t="0" r="r" b="b"/>
                <a:pathLst>
                  <a:path w="104" h="60">
                    <a:moveTo>
                      <a:pt x="46" y="0"/>
                    </a:moveTo>
                    <a:lnTo>
                      <a:pt x="44" y="0"/>
                    </a:ln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4" y="58"/>
                    </a:lnTo>
                    <a:lnTo>
                      <a:pt x="36" y="60"/>
                    </a:lnTo>
                    <a:lnTo>
                      <a:pt x="38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4" y="58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2"/>
                    </a:lnTo>
                    <a:lnTo>
                      <a:pt x="80" y="52"/>
                    </a:lnTo>
                    <a:lnTo>
                      <a:pt x="82" y="50"/>
                    </a:lnTo>
                    <a:lnTo>
                      <a:pt x="84" y="50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4" y="42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38"/>
                    </a:lnTo>
                    <a:lnTo>
                      <a:pt x="100" y="36"/>
                    </a:lnTo>
                    <a:lnTo>
                      <a:pt x="100" y="36"/>
                    </a:lnTo>
                    <a:lnTo>
                      <a:pt x="102" y="34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2" y="30"/>
                    </a:lnTo>
                    <a:lnTo>
                      <a:pt x="104" y="28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6" y="4"/>
                    </a:lnTo>
                    <a:lnTo>
                      <a:pt x="84" y="2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409"/>
              <p:cNvSpPr>
                <a:spLocks/>
              </p:cNvSpPr>
              <p:nvPr/>
            </p:nvSpPr>
            <p:spPr bwMode="auto">
              <a:xfrm>
                <a:off x="5419725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2" y="52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0" y="56"/>
                  </a:cxn>
                  <a:cxn ang="0">
                    <a:pos x="36" y="58"/>
                  </a:cxn>
                  <a:cxn ang="0">
                    <a:pos x="44" y="58"/>
                  </a:cxn>
                  <a:cxn ang="0">
                    <a:pos x="52" y="58"/>
                  </a:cxn>
                  <a:cxn ang="0">
                    <a:pos x="58" y="56"/>
                  </a:cxn>
                  <a:cxn ang="0">
                    <a:pos x="66" y="54"/>
                  </a:cxn>
                  <a:cxn ang="0">
                    <a:pos x="72" y="52"/>
                  </a:cxn>
                  <a:cxn ang="0">
                    <a:pos x="80" y="50"/>
                  </a:cxn>
                  <a:cxn ang="0">
                    <a:pos x="84" y="46"/>
                  </a:cxn>
                  <a:cxn ang="0">
                    <a:pos x="90" y="42"/>
                  </a:cxn>
                  <a:cxn ang="0">
                    <a:pos x="94" y="38"/>
                  </a:cxn>
                  <a:cxn ang="0">
                    <a:pos x="96" y="34"/>
                  </a:cxn>
                  <a:cxn ang="0">
                    <a:pos x="100" y="30"/>
                  </a:cxn>
                  <a:cxn ang="0">
                    <a:pos x="100" y="26"/>
                  </a:cxn>
                  <a:cxn ang="0">
                    <a:pos x="100" y="22"/>
                  </a:cxn>
                  <a:cxn ang="0">
                    <a:pos x="100" y="18"/>
                  </a:cxn>
                  <a:cxn ang="0">
                    <a:pos x="98" y="14"/>
                  </a:cxn>
                  <a:cxn ang="0">
                    <a:pos x="94" y="10"/>
                  </a:cxn>
                  <a:cxn ang="0">
                    <a:pos x="90" y="8"/>
                  </a:cxn>
                  <a:cxn ang="0">
                    <a:pos x="86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6" y="0"/>
                  </a:cxn>
                </a:cxnLst>
                <a:rect l="0" t="0" r="r" b="b"/>
                <a:pathLst>
                  <a:path w="100" h="58">
                    <a:moveTo>
                      <a:pt x="46" y="0"/>
                    </a:move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8" y="58"/>
                    </a:lnTo>
                    <a:lnTo>
                      <a:pt x="42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6" y="52"/>
                    </a:lnTo>
                    <a:lnTo>
                      <a:pt x="78" y="50"/>
                    </a:lnTo>
                    <a:lnTo>
                      <a:pt x="80" y="50"/>
                    </a:lnTo>
                    <a:lnTo>
                      <a:pt x="82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6" y="46"/>
                    </a:lnTo>
                    <a:lnTo>
                      <a:pt x="88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98" y="32"/>
                    </a:lnTo>
                    <a:lnTo>
                      <a:pt x="100" y="30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100" y="20"/>
                    </a:lnTo>
                    <a:lnTo>
                      <a:pt x="100" y="18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92" y="10"/>
                    </a:lnTo>
                    <a:lnTo>
                      <a:pt x="92" y="8"/>
                    </a:lnTo>
                    <a:lnTo>
                      <a:pt x="90" y="8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4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410"/>
              <p:cNvSpPr>
                <a:spLocks/>
              </p:cNvSpPr>
              <p:nvPr/>
            </p:nvSpPr>
            <p:spPr bwMode="auto">
              <a:xfrm>
                <a:off x="5422900" y="1400175"/>
                <a:ext cx="155575" cy="88900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0"/>
                  </a:cxn>
                  <a:cxn ang="0">
                    <a:pos x="4" y="44"/>
                  </a:cxn>
                  <a:cxn ang="0">
                    <a:pos x="8" y="46"/>
                  </a:cxn>
                  <a:cxn ang="0">
                    <a:pos x="12" y="50"/>
                  </a:cxn>
                  <a:cxn ang="0">
                    <a:pos x="16" y="52"/>
                  </a:cxn>
                  <a:cxn ang="0">
                    <a:pos x="22" y="54"/>
                  </a:cxn>
                  <a:cxn ang="0">
                    <a:pos x="28" y="56"/>
                  </a:cxn>
                  <a:cxn ang="0">
                    <a:pos x="36" y="56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6" y="54"/>
                  </a:cxn>
                  <a:cxn ang="0">
                    <a:pos x="64" y="54"/>
                  </a:cxn>
                  <a:cxn ang="0">
                    <a:pos x="70" y="50"/>
                  </a:cxn>
                  <a:cxn ang="0">
                    <a:pos x="76" y="48"/>
                  </a:cxn>
                  <a:cxn ang="0">
                    <a:pos x="82" y="46"/>
                  </a:cxn>
                  <a:cxn ang="0">
                    <a:pos x="86" y="42"/>
                  </a:cxn>
                  <a:cxn ang="0">
                    <a:pos x="90" y="38"/>
                  </a:cxn>
                  <a:cxn ang="0">
                    <a:pos x="94" y="34"/>
                  </a:cxn>
                  <a:cxn ang="0">
                    <a:pos x="96" y="30"/>
                  </a:cxn>
                  <a:cxn ang="0">
                    <a:pos x="96" y="26"/>
                  </a:cxn>
                  <a:cxn ang="0">
                    <a:pos x="98" y="22"/>
                  </a:cxn>
                  <a:cxn ang="0">
                    <a:pos x="96" y="18"/>
                  </a:cxn>
                  <a:cxn ang="0">
                    <a:pos x="94" y="14"/>
                  </a:cxn>
                  <a:cxn ang="0">
                    <a:pos x="92" y="10"/>
                  </a:cxn>
                  <a:cxn ang="0">
                    <a:pos x="88" y="8"/>
                  </a:cxn>
                  <a:cxn ang="0">
                    <a:pos x="82" y="4"/>
                  </a:cxn>
                  <a:cxn ang="0">
                    <a:pos x="78" y="2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98" h="56">
                    <a:moveTo>
                      <a:pt x="44" y="0"/>
                    </a:move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20" y="54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4" y="50"/>
                    </a:lnTo>
                    <a:lnTo>
                      <a:pt x="76" y="48"/>
                    </a:lnTo>
                    <a:lnTo>
                      <a:pt x="78" y="48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4" y="44"/>
                    </a:lnTo>
                    <a:lnTo>
                      <a:pt x="84" y="44"/>
                    </a:lnTo>
                    <a:lnTo>
                      <a:pt x="86" y="42"/>
                    </a:lnTo>
                    <a:lnTo>
                      <a:pt x="88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2"/>
                    </a:lnTo>
                    <a:lnTo>
                      <a:pt x="92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411"/>
              <p:cNvSpPr>
                <a:spLocks/>
              </p:cNvSpPr>
              <p:nvPr/>
            </p:nvSpPr>
            <p:spPr bwMode="auto">
              <a:xfrm>
                <a:off x="5426075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2" y="48"/>
                  </a:cxn>
                  <a:cxn ang="0">
                    <a:pos x="16" y="50"/>
                  </a:cxn>
                  <a:cxn ang="0">
                    <a:pos x="22" y="52"/>
                  </a:cxn>
                  <a:cxn ang="0">
                    <a:pos x="28" y="54"/>
                  </a:cxn>
                  <a:cxn ang="0">
                    <a:pos x="34" y="54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4" y="54"/>
                  </a:cxn>
                  <a:cxn ang="0">
                    <a:pos x="62" y="52"/>
                  </a:cxn>
                  <a:cxn ang="0">
                    <a:pos x="68" y="50"/>
                  </a:cxn>
                  <a:cxn ang="0">
                    <a:pos x="74" y="48"/>
                  </a:cxn>
                  <a:cxn ang="0">
                    <a:pos x="78" y="44"/>
                  </a:cxn>
                  <a:cxn ang="0">
                    <a:pos x="84" y="42"/>
                  </a:cxn>
                  <a:cxn ang="0">
                    <a:pos x="88" y="38"/>
                  </a:cxn>
                  <a:cxn ang="0">
                    <a:pos x="90" y="34"/>
                  </a:cxn>
                  <a:cxn ang="0">
                    <a:pos x="92" y="30"/>
                  </a:cxn>
                  <a:cxn ang="0">
                    <a:pos x="94" y="26"/>
                  </a:cxn>
                  <a:cxn ang="0">
                    <a:pos x="94" y="22"/>
                  </a:cxn>
                  <a:cxn ang="0">
                    <a:pos x="92" y="18"/>
                  </a:cxn>
                  <a:cxn ang="0">
                    <a:pos x="90" y="14"/>
                  </a:cxn>
                  <a:cxn ang="0">
                    <a:pos x="88" y="10"/>
                  </a:cxn>
                  <a:cxn ang="0">
                    <a:pos x="84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2" y="2"/>
                  </a:cxn>
                </a:cxnLst>
                <a:rect l="0" t="0" r="r" b="b"/>
                <a:pathLst>
                  <a:path w="94" h="54">
                    <a:moveTo>
                      <a:pt x="42" y="2"/>
                    </a:move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8" y="52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4"/>
                    </a:lnTo>
                    <a:lnTo>
                      <a:pt x="44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48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6"/>
                    </a:lnTo>
                    <a:lnTo>
                      <a:pt x="78" y="46"/>
                    </a:lnTo>
                    <a:lnTo>
                      <a:pt x="78" y="44"/>
                    </a:lnTo>
                    <a:lnTo>
                      <a:pt x="80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4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90" y="36"/>
                    </a:lnTo>
                    <a:lnTo>
                      <a:pt x="90" y="34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0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4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0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2" y="16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88" y="10"/>
                    </a:lnTo>
                    <a:lnTo>
                      <a:pt x="86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412"/>
              <p:cNvSpPr>
                <a:spLocks/>
              </p:cNvSpPr>
              <p:nvPr/>
            </p:nvSpPr>
            <p:spPr bwMode="auto">
              <a:xfrm>
                <a:off x="5429250" y="1400175"/>
                <a:ext cx="142875" cy="85725"/>
              </a:xfrm>
              <a:custGeom>
                <a:avLst/>
                <a:gdLst/>
                <a:ahLst/>
                <a:cxnLst>
                  <a:cxn ang="0">
                    <a:pos x="36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0" y="46"/>
                  </a:cxn>
                  <a:cxn ang="0">
                    <a:pos x="16" y="48"/>
                  </a:cxn>
                  <a:cxn ang="0">
                    <a:pos x="20" y="50"/>
                  </a:cxn>
                  <a:cxn ang="0">
                    <a:pos x="26" y="52"/>
                  </a:cxn>
                  <a:cxn ang="0">
                    <a:pos x="32" y="52"/>
                  </a:cxn>
                  <a:cxn ang="0">
                    <a:pos x="38" y="54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58" y="50"/>
                  </a:cxn>
                  <a:cxn ang="0">
                    <a:pos x="66" y="48"/>
                  </a:cxn>
                  <a:cxn ang="0">
                    <a:pos x="70" y="46"/>
                  </a:cxn>
                  <a:cxn ang="0">
                    <a:pos x="76" y="44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4"/>
                  </a:cxn>
                  <a:cxn ang="0">
                    <a:pos x="90" y="30"/>
                  </a:cxn>
                  <a:cxn ang="0">
                    <a:pos x="90" y="26"/>
                  </a:cxn>
                  <a:cxn ang="0">
                    <a:pos x="90" y="22"/>
                  </a:cxn>
                  <a:cxn ang="0">
                    <a:pos x="90" y="18"/>
                  </a:cxn>
                  <a:cxn ang="0">
                    <a:pos x="88" y="14"/>
                  </a:cxn>
                  <a:cxn ang="0">
                    <a:pos x="84" y="10"/>
                  </a:cxn>
                  <a:cxn ang="0">
                    <a:pos x="82" y="8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0" y="2"/>
                  </a:cxn>
                </a:cxnLst>
                <a:rect l="0" t="0" r="r" b="b"/>
                <a:pathLst>
                  <a:path w="90" h="54">
                    <a:moveTo>
                      <a:pt x="40" y="2"/>
                    </a:move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6" y="50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6" y="50"/>
                    </a:lnTo>
                    <a:lnTo>
                      <a:pt x="58" y="50"/>
                    </a:lnTo>
                    <a:lnTo>
                      <a:pt x="60" y="50"/>
                    </a:lnTo>
                    <a:lnTo>
                      <a:pt x="64" y="50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6"/>
                    </a:lnTo>
                    <a:lnTo>
                      <a:pt x="74" y="44"/>
                    </a:lnTo>
                    <a:lnTo>
                      <a:pt x="76" y="44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80" y="40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6" y="36"/>
                    </a:lnTo>
                    <a:lnTo>
                      <a:pt x="86" y="34"/>
                    </a:lnTo>
                    <a:lnTo>
                      <a:pt x="86" y="34"/>
                    </a:lnTo>
                    <a:lnTo>
                      <a:pt x="88" y="32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90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6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6" y="14"/>
                    </a:lnTo>
                    <a:lnTo>
                      <a:pt x="86" y="12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413"/>
              <p:cNvSpPr>
                <a:spLocks/>
              </p:cNvSpPr>
              <p:nvPr/>
            </p:nvSpPr>
            <p:spPr bwMode="auto">
              <a:xfrm>
                <a:off x="5432425" y="1403350"/>
                <a:ext cx="139700" cy="79375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8" y="2"/>
                  </a:cxn>
                  <a:cxn ang="0">
                    <a:pos x="24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4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6" y="40"/>
                  </a:cxn>
                  <a:cxn ang="0">
                    <a:pos x="10" y="44"/>
                  </a:cxn>
                  <a:cxn ang="0">
                    <a:pos x="14" y="46"/>
                  </a:cxn>
                  <a:cxn ang="0">
                    <a:pos x="20" y="48"/>
                  </a:cxn>
                  <a:cxn ang="0">
                    <a:pos x="24" y="48"/>
                  </a:cxn>
                  <a:cxn ang="0">
                    <a:pos x="30" y="50"/>
                  </a:cxn>
                  <a:cxn ang="0">
                    <a:pos x="38" y="50"/>
                  </a:cxn>
                  <a:cxn ang="0">
                    <a:pos x="44" y="50"/>
                  </a:cxn>
                  <a:cxn ang="0">
                    <a:pos x="50" y="48"/>
                  </a:cxn>
                  <a:cxn ang="0">
                    <a:pos x="56" y="48"/>
                  </a:cxn>
                  <a:cxn ang="0">
                    <a:pos x="62" y="46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8" y="38"/>
                  </a:cxn>
                  <a:cxn ang="0">
                    <a:pos x="80" y="34"/>
                  </a:cxn>
                  <a:cxn ang="0">
                    <a:pos x="84" y="30"/>
                  </a:cxn>
                  <a:cxn ang="0">
                    <a:pos x="86" y="26"/>
                  </a:cxn>
                  <a:cxn ang="0">
                    <a:pos x="86" y="24"/>
                  </a:cxn>
                  <a:cxn ang="0">
                    <a:pos x="88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82" y="10"/>
                  </a:cxn>
                  <a:cxn ang="0">
                    <a:pos x="78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2" y="0"/>
                  </a:cxn>
                  <a:cxn ang="0">
                    <a:pos x="46" y="0"/>
                  </a:cxn>
                  <a:cxn ang="0">
                    <a:pos x="40" y="0"/>
                  </a:cxn>
                </a:cxnLst>
                <a:rect l="0" t="0" r="r" b="b"/>
                <a:pathLst>
                  <a:path w="88" h="50">
                    <a:moveTo>
                      <a:pt x="40" y="0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0"/>
                    </a:lnTo>
                    <a:lnTo>
                      <a:pt x="38" y="50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8" y="42"/>
                    </a:lnTo>
                    <a:lnTo>
                      <a:pt x="70" y="42"/>
                    </a:lnTo>
                    <a:lnTo>
                      <a:pt x="72" y="42"/>
                    </a:lnTo>
                    <a:lnTo>
                      <a:pt x="72" y="40"/>
                    </a:lnTo>
                    <a:lnTo>
                      <a:pt x="74" y="40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80" y="34"/>
                    </a:lnTo>
                    <a:lnTo>
                      <a:pt x="82" y="32"/>
                    </a:lnTo>
                    <a:lnTo>
                      <a:pt x="82" y="32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4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6" y="14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414"/>
              <p:cNvSpPr>
                <a:spLocks/>
              </p:cNvSpPr>
              <p:nvPr/>
            </p:nvSpPr>
            <p:spPr bwMode="auto">
              <a:xfrm>
                <a:off x="5435600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8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6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40"/>
                  </a:cxn>
                  <a:cxn ang="0">
                    <a:pos x="10" y="42"/>
                  </a:cxn>
                  <a:cxn ang="0">
                    <a:pos x="14" y="44"/>
                  </a:cxn>
                  <a:cxn ang="0">
                    <a:pos x="18" y="46"/>
                  </a:cxn>
                  <a:cxn ang="0">
                    <a:pos x="24" y="46"/>
                  </a:cxn>
                  <a:cxn ang="0">
                    <a:pos x="30" y="48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6"/>
                  </a:cxn>
                  <a:cxn ang="0">
                    <a:pos x="54" y="46"/>
                  </a:cxn>
                  <a:cxn ang="0">
                    <a:pos x="60" y="44"/>
                  </a:cxn>
                  <a:cxn ang="0">
                    <a:pos x="66" y="42"/>
                  </a:cxn>
                  <a:cxn ang="0">
                    <a:pos x="70" y="40"/>
                  </a:cxn>
                  <a:cxn ang="0">
                    <a:pos x="74" y="36"/>
                  </a:cxn>
                  <a:cxn ang="0">
                    <a:pos x="78" y="34"/>
                  </a:cxn>
                  <a:cxn ang="0">
                    <a:pos x="80" y="30"/>
                  </a:cxn>
                  <a:cxn ang="0">
                    <a:pos x="82" y="26"/>
                  </a:cxn>
                  <a:cxn ang="0">
                    <a:pos x="84" y="22"/>
                  </a:cxn>
                  <a:cxn ang="0">
                    <a:pos x="84" y="20"/>
                  </a:cxn>
                  <a:cxn ang="0">
                    <a:pos x="82" y="16"/>
                  </a:cxn>
                  <a:cxn ang="0">
                    <a:pos x="82" y="12"/>
                  </a:cxn>
                  <a:cxn ang="0">
                    <a:pos x="78" y="10"/>
                  </a:cxn>
                  <a:cxn ang="0">
                    <a:pos x="76" y="6"/>
                  </a:cxn>
                  <a:cxn ang="0">
                    <a:pos x="72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84" h="48">
                    <a:moveTo>
                      <a:pt x="38" y="0"/>
                    </a:moveTo>
                    <a:lnTo>
                      <a:pt x="36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20" y="46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4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2" y="28"/>
                    </a:lnTo>
                    <a:lnTo>
                      <a:pt x="82" y="28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4" y="24"/>
                    </a:lnTo>
                    <a:lnTo>
                      <a:pt x="84" y="22"/>
                    </a:lnTo>
                    <a:lnTo>
                      <a:pt x="84" y="22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2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415"/>
              <p:cNvSpPr>
                <a:spLocks/>
              </p:cNvSpPr>
              <p:nvPr/>
            </p:nvSpPr>
            <p:spPr bwMode="auto">
              <a:xfrm>
                <a:off x="5438775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4"/>
                  </a:cxn>
                  <a:cxn ang="0">
                    <a:pos x="6" y="38"/>
                  </a:cxn>
                  <a:cxn ang="0">
                    <a:pos x="10" y="40"/>
                  </a:cxn>
                  <a:cxn ang="0">
                    <a:pos x="14" y="42"/>
                  </a:cxn>
                  <a:cxn ang="0">
                    <a:pos x="18" y="44"/>
                  </a:cxn>
                  <a:cxn ang="0">
                    <a:pos x="22" y="46"/>
                  </a:cxn>
                  <a:cxn ang="0">
                    <a:pos x="28" y="46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4"/>
                  </a:cxn>
                  <a:cxn ang="0">
                    <a:pos x="58" y="42"/>
                  </a:cxn>
                  <a:cxn ang="0">
                    <a:pos x="62" y="40"/>
                  </a:cxn>
                  <a:cxn ang="0">
                    <a:pos x="66" y="38"/>
                  </a:cxn>
                  <a:cxn ang="0">
                    <a:pos x="70" y="36"/>
                  </a:cxn>
                  <a:cxn ang="0">
                    <a:pos x="74" y="32"/>
                  </a:cxn>
                  <a:cxn ang="0">
                    <a:pos x="76" y="30"/>
                  </a:cxn>
                  <a:cxn ang="0">
                    <a:pos x="78" y="26"/>
                  </a:cxn>
                  <a:cxn ang="0">
                    <a:pos x="80" y="22"/>
                  </a:cxn>
                  <a:cxn ang="0">
                    <a:pos x="80" y="20"/>
                  </a:cxn>
                  <a:cxn ang="0">
                    <a:pos x="80" y="16"/>
                  </a:cxn>
                  <a:cxn ang="0">
                    <a:pos x="78" y="12"/>
                  </a:cxn>
                  <a:cxn ang="0">
                    <a:pos x="76" y="10"/>
                  </a:cxn>
                  <a:cxn ang="0">
                    <a:pos x="72" y="8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2" y="0"/>
                  </a:cxn>
                  <a:cxn ang="0">
                    <a:pos x="36" y="0"/>
                  </a:cxn>
                </a:cxnLst>
                <a:rect l="0" t="0" r="r" b="b"/>
                <a:pathLst>
                  <a:path w="80" h="46">
                    <a:moveTo>
                      <a:pt x="36" y="0"/>
                    </a:move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60" y="42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8" y="38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2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80" y="20"/>
                    </a:lnTo>
                    <a:lnTo>
                      <a:pt x="80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4"/>
                    </a:lnTo>
                    <a:lnTo>
                      <a:pt x="78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416"/>
              <p:cNvSpPr>
                <a:spLocks/>
              </p:cNvSpPr>
              <p:nvPr/>
            </p:nvSpPr>
            <p:spPr bwMode="auto">
              <a:xfrm>
                <a:off x="5441950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0"/>
                  </a:cxn>
                  <a:cxn ang="0">
                    <a:pos x="4" y="34"/>
                  </a:cxn>
                  <a:cxn ang="0">
                    <a:pos x="6" y="36"/>
                  </a:cxn>
                  <a:cxn ang="0">
                    <a:pos x="8" y="38"/>
                  </a:cxn>
                  <a:cxn ang="0">
                    <a:pos x="12" y="40"/>
                  </a:cxn>
                  <a:cxn ang="0">
                    <a:pos x="16" y="42"/>
                  </a:cxn>
                  <a:cxn ang="0">
                    <a:pos x="22" y="44"/>
                  </a:cxn>
                  <a:cxn ang="0">
                    <a:pos x="26" y="44"/>
                  </a:cxn>
                  <a:cxn ang="0">
                    <a:pos x="32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2"/>
                  </a:cxn>
                  <a:cxn ang="0">
                    <a:pos x="54" y="42"/>
                  </a:cxn>
                  <a:cxn ang="0">
                    <a:pos x="60" y="40"/>
                  </a:cxn>
                  <a:cxn ang="0">
                    <a:pos x="64" y="38"/>
                  </a:cxn>
                  <a:cxn ang="0">
                    <a:pos x="68" y="34"/>
                  </a:cxn>
                  <a:cxn ang="0">
                    <a:pos x="72" y="32"/>
                  </a:cxn>
                  <a:cxn ang="0">
                    <a:pos x="74" y="28"/>
                  </a:cxn>
                  <a:cxn ang="0">
                    <a:pos x="76" y="26"/>
                  </a:cxn>
                  <a:cxn ang="0">
                    <a:pos x="76" y="22"/>
                  </a:cxn>
                  <a:cxn ang="0">
                    <a:pos x="76" y="20"/>
                  </a:cxn>
                  <a:cxn ang="0">
                    <a:pos x="76" y="16"/>
                  </a:cxn>
                  <a:cxn ang="0">
                    <a:pos x="74" y="12"/>
                  </a:cxn>
                  <a:cxn ang="0">
                    <a:pos x="72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2" y="4"/>
                  </a:cxn>
                  <a:cxn ang="0">
                    <a:pos x="58" y="2"/>
                  </a:cxn>
                  <a:cxn ang="0">
                    <a:pos x="52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2"/>
                  </a:cxn>
                </a:cxnLst>
                <a:rect l="0" t="0" r="r" b="b"/>
                <a:pathLst>
                  <a:path w="76" h="44">
                    <a:moveTo>
                      <a:pt x="36" y="2"/>
                    </a:move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2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4" y="42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60" y="40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2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4" y="28"/>
                    </a:lnTo>
                    <a:lnTo>
                      <a:pt x="74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6" y="20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4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417"/>
              <p:cNvSpPr>
                <a:spLocks/>
              </p:cNvSpPr>
              <p:nvPr/>
            </p:nvSpPr>
            <p:spPr bwMode="auto">
              <a:xfrm>
                <a:off x="5445125" y="1403350"/>
                <a:ext cx="117475" cy="6985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2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30"/>
                  </a:cxn>
                  <a:cxn ang="0">
                    <a:pos x="2" y="32"/>
                  </a:cxn>
                  <a:cxn ang="0">
                    <a:pos x="6" y="34"/>
                  </a:cxn>
                  <a:cxn ang="0">
                    <a:pos x="8" y="36"/>
                  </a:cxn>
                  <a:cxn ang="0">
                    <a:pos x="12" y="38"/>
                  </a:cxn>
                  <a:cxn ang="0">
                    <a:pos x="16" y="40"/>
                  </a:cxn>
                  <a:cxn ang="0">
                    <a:pos x="20" y="42"/>
                  </a:cxn>
                  <a:cxn ang="0">
                    <a:pos x="26" y="42"/>
                  </a:cxn>
                  <a:cxn ang="0">
                    <a:pos x="30" y="44"/>
                  </a:cxn>
                  <a:cxn ang="0">
                    <a:pos x="36" y="44"/>
                  </a:cxn>
                  <a:cxn ang="0">
                    <a:pos x="42" y="42"/>
                  </a:cxn>
                  <a:cxn ang="0">
                    <a:pos x="46" y="42"/>
                  </a:cxn>
                  <a:cxn ang="0">
                    <a:pos x="52" y="40"/>
                  </a:cxn>
                  <a:cxn ang="0">
                    <a:pos x="56" y="38"/>
                  </a:cxn>
                  <a:cxn ang="0">
                    <a:pos x="60" y="36"/>
                  </a:cxn>
                  <a:cxn ang="0">
                    <a:pos x="64" y="34"/>
                  </a:cxn>
                  <a:cxn ang="0">
                    <a:pos x="68" y="32"/>
                  </a:cxn>
                  <a:cxn ang="0">
                    <a:pos x="70" y="28"/>
                  </a:cxn>
                  <a:cxn ang="0">
                    <a:pos x="72" y="26"/>
                  </a:cxn>
                  <a:cxn ang="0">
                    <a:pos x="74" y="22"/>
                  </a:cxn>
                  <a:cxn ang="0">
                    <a:pos x="74" y="18"/>
                  </a:cxn>
                  <a:cxn ang="0">
                    <a:pos x="74" y="16"/>
                  </a:cxn>
                  <a:cxn ang="0">
                    <a:pos x="72" y="12"/>
                  </a:cxn>
                  <a:cxn ang="0">
                    <a:pos x="70" y="10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2"/>
                  </a:cxn>
                  <a:cxn ang="0">
                    <a:pos x="46" y="2"/>
                  </a:cxn>
                  <a:cxn ang="0">
                    <a:pos x="40" y="0"/>
                  </a:cxn>
                  <a:cxn ang="0">
                    <a:pos x="34" y="2"/>
                  </a:cxn>
                </a:cxnLst>
                <a:rect l="0" t="0" r="r" b="b"/>
                <a:pathLst>
                  <a:path w="74" h="44">
                    <a:moveTo>
                      <a:pt x="34" y="2"/>
                    </a:move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68" y="30"/>
                    </a:lnTo>
                    <a:lnTo>
                      <a:pt x="70" y="30"/>
                    </a:lnTo>
                    <a:lnTo>
                      <a:pt x="70" y="28"/>
                    </a:lnTo>
                    <a:lnTo>
                      <a:pt x="72" y="28"/>
                    </a:lnTo>
                    <a:lnTo>
                      <a:pt x="72" y="26"/>
                    </a:lnTo>
                    <a:lnTo>
                      <a:pt x="72" y="26"/>
                    </a:lnTo>
                    <a:lnTo>
                      <a:pt x="72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418"/>
              <p:cNvSpPr>
                <a:spLocks/>
              </p:cNvSpPr>
              <p:nvPr/>
            </p:nvSpPr>
            <p:spPr bwMode="auto">
              <a:xfrm>
                <a:off x="5448300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2"/>
                  </a:cxn>
                  <a:cxn ang="0">
                    <a:pos x="2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8" y="34"/>
                  </a:cxn>
                  <a:cxn ang="0">
                    <a:pos x="10" y="36"/>
                  </a:cxn>
                  <a:cxn ang="0">
                    <a:pos x="14" y="36"/>
                  </a:cxn>
                  <a:cxn ang="0">
                    <a:pos x="20" y="38"/>
                  </a:cxn>
                  <a:cxn ang="0">
                    <a:pos x="24" y="40"/>
                  </a:cxn>
                  <a:cxn ang="0">
                    <a:pos x="28" y="40"/>
                  </a:cxn>
                  <a:cxn ang="0">
                    <a:pos x="34" y="40"/>
                  </a:cxn>
                  <a:cxn ang="0">
                    <a:pos x="40" y="38"/>
                  </a:cxn>
                  <a:cxn ang="0">
                    <a:pos x="44" y="38"/>
                  </a:cxn>
                  <a:cxn ang="0">
                    <a:pos x="50" y="36"/>
                  </a:cxn>
                  <a:cxn ang="0">
                    <a:pos x="54" y="36"/>
                  </a:cxn>
                  <a:cxn ang="0">
                    <a:pos x="58" y="34"/>
                  </a:cxn>
                  <a:cxn ang="0">
                    <a:pos x="62" y="30"/>
                  </a:cxn>
                  <a:cxn ang="0">
                    <a:pos x="64" y="28"/>
                  </a:cxn>
                  <a:cxn ang="0">
                    <a:pos x="68" y="26"/>
                  </a:cxn>
                  <a:cxn ang="0">
                    <a:pos x="68" y="22"/>
                  </a:cxn>
                  <a:cxn ang="0">
                    <a:pos x="70" y="20"/>
                  </a:cxn>
                  <a:cxn ang="0">
                    <a:pos x="70" y="16"/>
                  </a:cxn>
                  <a:cxn ang="0">
                    <a:pos x="70" y="14"/>
                  </a:cxn>
                  <a:cxn ang="0">
                    <a:pos x="68" y="12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2" y="2"/>
                  </a:cxn>
                  <a:cxn ang="0">
                    <a:pos x="48" y="0"/>
                  </a:cxn>
                  <a:cxn ang="0">
                    <a:pos x="44" y="0"/>
                  </a:cxn>
                  <a:cxn ang="0">
                    <a:pos x="38" y="0"/>
                  </a:cxn>
                  <a:cxn ang="0">
                    <a:pos x="32" y="0"/>
                  </a:cxn>
                </a:cxnLst>
                <a:rect l="0" t="0" r="r" b="b"/>
                <a:pathLst>
                  <a:path w="70" h="40">
                    <a:moveTo>
                      <a:pt x="32" y="0"/>
                    </a:move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6" y="34"/>
                    </a:lnTo>
                    <a:lnTo>
                      <a:pt x="56" y="34"/>
                    </a:lnTo>
                    <a:lnTo>
                      <a:pt x="58" y="34"/>
                    </a:lnTo>
                    <a:lnTo>
                      <a:pt x="60" y="32"/>
                    </a:lnTo>
                    <a:lnTo>
                      <a:pt x="60" y="32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8" y="26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419"/>
              <p:cNvSpPr>
                <a:spLocks/>
              </p:cNvSpPr>
              <p:nvPr/>
            </p:nvSpPr>
            <p:spPr bwMode="auto">
              <a:xfrm>
                <a:off x="5451475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24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4" y="36"/>
                  </a:cxn>
                  <a:cxn ang="0">
                    <a:pos x="18" y="36"/>
                  </a:cxn>
                  <a:cxn ang="0">
                    <a:pos x="22" y="38"/>
                  </a:cxn>
                  <a:cxn ang="0">
                    <a:pos x="28" y="38"/>
                  </a:cxn>
                  <a:cxn ang="0">
                    <a:pos x="32" y="38"/>
                  </a:cxn>
                  <a:cxn ang="0">
                    <a:pos x="38" y="38"/>
                  </a:cxn>
                  <a:cxn ang="0">
                    <a:pos x="42" y="36"/>
                  </a:cxn>
                  <a:cxn ang="0">
                    <a:pos x="46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0"/>
                  </a:cxn>
                  <a:cxn ang="0">
                    <a:pos x="62" y="28"/>
                  </a:cxn>
                  <a:cxn ang="0">
                    <a:pos x="64" y="26"/>
                  </a:cxn>
                  <a:cxn ang="0">
                    <a:pos x="66" y="22"/>
                  </a:cxn>
                  <a:cxn ang="0">
                    <a:pos x="66" y="20"/>
                  </a:cxn>
                  <a:cxn ang="0">
                    <a:pos x="66" y="16"/>
                  </a:cxn>
                  <a:cxn ang="0">
                    <a:pos x="66" y="14"/>
                  </a:cxn>
                  <a:cxn ang="0">
                    <a:pos x="66" y="12"/>
                  </a:cxn>
                  <a:cxn ang="0">
                    <a:pos x="64" y="8"/>
                  </a:cxn>
                  <a:cxn ang="0">
                    <a:pos x="60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50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0"/>
                  </a:cxn>
                  <a:cxn ang="0">
                    <a:pos x="32" y="0"/>
                  </a:cxn>
                </a:cxnLst>
                <a:rect l="0" t="0" r="r" b="b"/>
                <a:pathLst>
                  <a:path w="66" h="38">
                    <a:moveTo>
                      <a:pt x="32" y="0"/>
                    </a:move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4"/>
                    </a:lnTo>
                    <a:lnTo>
                      <a:pt x="50" y="34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420"/>
              <p:cNvSpPr>
                <a:spLocks/>
              </p:cNvSpPr>
              <p:nvPr/>
            </p:nvSpPr>
            <p:spPr bwMode="auto">
              <a:xfrm>
                <a:off x="5454650" y="1406525"/>
                <a:ext cx="101600" cy="5715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22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0"/>
                  </a:cxn>
                  <a:cxn ang="0">
                    <a:pos x="10" y="32"/>
                  </a:cxn>
                  <a:cxn ang="0">
                    <a:pos x="12" y="34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6" y="36"/>
                  </a:cxn>
                  <a:cxn ang="0">
                    <a:pos x="30" y="36"/>
                  </a:cxn>
                  <a:cxn ang="0">
                    <a:pos x="36" y="36"/>
                  </a:cxn>
                  <a:cxn ang="0">
                    <a:pos x="40" y="36"/>
                  </a:cxn>
                  <a:cxn ang="0">
                    <a:pos x="44" y="34"/>
                  </a:cxn>
                  <a:cxn ang="0">
                    <a:pos x="48" y="32"/>
                  </a:cxn>
                  <a:cxn ang="0">
                    <a:pos x="52" y="32"/>
                  </a:cxn>
                  <a:cxn ang="0">
                    <a:pos x="56" y="30"/>
                  </a:cxn>
                  <a:cxn ang="0">
                    <a:pos x="58" y="26"/>
                  </a:cxn>
                  <a:cxn ang="0">
                    <a:pos x="60" y="24"/>
                  </a:cxn>
                  <a:cxn ang="0">
                    <a:pos x="62" y="22"/>
                  </a:cxn>
                  <a:cxn ang="0">
                    <a:pos x="64" y="20"/>
                  </a:cxn>
                  <a:cxn ang="0">
                    <a:pos x="64" y="16"/>
                  </a:cxn>
                  <a:cxn ang="0">
                    <a:pos x="64" y="14"/>
                  </a:cxn>
                  <a:cxn ang="0">
                    <a:pos x="62" y="12"/>
                  </a:cxn>
                  <a:cxn ang="0">
                    <a:pos x="60" y="8"/>
                  </a:cxn>
                  <a:cxn ang="0">
                    <a:pos x="58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4" y="0"/>
                  </a:cxn>
                  <a:cxn ang="0">
                    <a:pos x="40" y="0"/>
                  </a:cxn>
                  <a:cxn ang="0">
                    <a:pos x="34" y="0"/>
                  </a:cxn>
                  <a:cxn ang="0">
                    <a:pos x="30" y="0"/>
                  </a:cxn>
                </a:cxnLst>
                <a:rect l="0" t="0" r="r" b="b"/>
                <a:pathLst>
                  <a:path w="64" h="36">
                    <a:moveTo>
                      <a:pt x="30" y="0"/>
                    </a:moveTo>
                    <a:lnTo>
                      <a:pt x="28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40" y="36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6" y="30"/>
                    </a:lnTo>
                    <a:lnTo>
                      <a:pt x="56" y="28"/>
                    </a:lnTo>
                    <a:lnTo>
                      <a:pt x="58" y="28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2" y="10"/>
                    </a:lnTo>
                    <a:lnTo>
                      <a:pt x="60" y="10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421"/>
              <p:cNvSpPr>
                <a:spLocks/>
              </p:cNvSpPr>
              <p:nvPr/>
            </p:nvSpPr>
            <p:spPr bwMode="auto">
              <a:xfrm>
                <a:off x="5375275" y="1374775"/>
                <a:ext cx="244475" cy="50800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0" y="32"/>
                  </a:cxn>
                  <a:cxn ang="0">
                    <a:pos x="2" y="30"/>
                  </a:cxn>
                  <a:cxn ang="0">
                    <a:pos x="4" y="28"/>
                  </a:cxn>
                  <a:cxn ang="0">
                    <a:pos x="6" y="26"/>
                  </a:cxn>
                  <a:cxn ang="0">
                    <a:pos x="10" y="24"/>
                  </a:cxn>
                  <a:cxn ang="0">
                    <a:pos x="12" y="22"/>
                  </a:cxn>
                  <a:cxn ang="0">
                    <a:pos x="16" y="20"/>
                  </a:cxn>
                  <a:cxn ang="0">
                    <a:pos x="18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2" y="10"/>
                  </a:cxn>
                  <a:cxn ang="0">
                    <a:pos x="36" y="8"/>
                  </a:cxn>
                  <a:cxn ang="0">
                    <a:pos x="42" y="6"/>
                  </a:cxn>
                  <a:cxn ang="0">
                    <a:pos x="46" y="4"/>
                  </a:cxn>
                  <a:cxn ang="0">
                    <a:pos x="52" y="2"/>
                  </a:cxn>
                  <a:cxn ang="0">
                    <a:pos x="58" y="2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6" y="0"/>
                  </a:cxn>
                  <a:cxn ang="0">
                    <a:pos x="104" y="2"/>
                  </a:cxn>
                  <a:cxn ang="0">
                    <a:pos x="110" y="4"/>
                  </a:cxn>
                  <a:cxn ang="0">
                    <a:pos x="118" y="8"/>
                  </a:cxn>
                  <a:cxn ang="0">
                    <a:pos x="124" y="10"/>
                  </a:cxn>
                  <a:cxn ang="0">
                    <a:pos x="132" y="14"/>
                  </a:cxn>
                  <a:cxn ang="0">
                    <a:pos x="140" y="20"/>
                  </a:cxn>
                  <a:cxn ang="0">
                    <a:pos x="148" y="26"/>
                  </a:cxn>
                  <a:cxn ang="0">
                    <a:pos x="154" y="32"/>
                  </a:cxn>
                  <a:cxn ang="0">
                    <a:pos x="154" y="32"/>
                  </a:cxn>
                  <a:cxn ang="0">
                    <a:pos x="152" y="30"/>
                  </a:cxn>
                  <a:cxn ang="0">
                    <a:pos x="150" y="28"/>
                  </a:cxn>
                  <a:cxn ang="0">
                    <a:pos x="148" y="28"/>
                  </a:cxn>
                  <a:cxn ang="0">
                    <a:pos x="146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38" y="22"/>
                  </a:cxn>
                  <a:cxn ang="0">
                    <a:pos x="134" y="20"/>
                  </a:cxn>
                  <a:cxn ang="0">
                    <a:pos x="132" y="18"/>
                  </a:cxn>
                  <a:cxn ang="0">
                    <a:pos x="128" y="16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4" y="12"/>
                  </a:cxn>
                  <a:cxn ang="0">
                    <a:pos x="108" y="12"/>
                  </a:cxn>
                  <a:cxn ang="0">
                    <a:pos x="102" y="10"/>
                  </a:cxn>
                  <a:cxn ang="0">
                    <a:pos x="96" y="10"/>
                  </a:cxn>
                  <a:cxn ang="0">
                    <a:pos x="90" y="10"/>
                  </a:cxn>
                  <a:cxn ang="0">
                    <a:pos x="84" y="8"/>
                  </a:cxn>
                  <a:cxn ang="0">
                    <a:pos x="78" y="10"/>
                  </a:cxn>
                  <a:cxn ang="0">
                    <a:pos x="72" y="10"/>
                  </a:cxn>
                  <a:cxn ang="0">
                    <a:pos x="64" y="10"/>
                  </a:cxn>
                  <a:cxn ang="0">
                    <a:pos x="58" y="12"/>
                  </a:cxn>
                  <a:cxn ang="0">
                    <a:pos x="50" y="12"/>
                  </a:cxn>
                  <a:cxn ang="0">
                    <a:pos x="42" y="14"/>
                  </a:cxn>
                  <a:cxn ang="0">
                    <a:pos x="34" y="18"/>
                  </a:cxn>
                  <a:cxn ang="0">
                    <a:pos x="26" y="20"/>
                  </a:cxn>
                  <a:cxn ang="0">
                    <a:pos x="16" y="24"/>
                  </a:cxn>
                  <a:cxn ang="0">
                    <a:pos x="8" y="28"/>
                  </a:cxn>
                  <a:cxn ang="0">
                    <a:pos x="0" y="32"/>
                  </a:cxn>
                  <a:cxn ang="0">
                    <a:pos x="0" y="32"/>
                  </a:cxn>
                </a:cxnLst>
                <a:rect l="0" t="0" r="r" b="b"/>
                <a:pathLst>
                  <a:path w="154" h="32">
                    <a:moveTo>
                      <a:pt x="0" y="32"/>
                    </a:moveTo>
                    <a:lnTo>
                      <a:pt x="0" y="32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2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22" y="14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2" y="6"/>
                    </a:lnTo>
                    <a:lnTo>
                      <a:pt x="46" y="4"/>
                    </a:lnTo>
                    <a:lnTo>
                      <a:pt x="52" y="2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2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4" y="2"/>
                    </a:lnTo>
                    <a:lnTo>
                      <a:pt x="110" y="4"/>
                    </a:lnTo>
                    <a:lnTo>
                      <a:pt x="118" y="8"/>
                    </a:lnTo>
                    <a:lnTo>
                      <a:pt x="124" y="10"/>
                    </a:lnTo>
                    <a:lnTo>
                      <a:pt x="132" y="14"/>
                    </a:lnTo>
                    <a:lnTo>
                      <a:pt x="140" y="20"/>
                    </a:lnTo>
                    <a:lnTo>
                      <a:pt x="148" y="26"/>
                    </a:lnTo>
                    <a:lnTo>
                      <a:pt x="154" y="32"/>
                    </a:lnTo>
                    <a:lnTo>
                      <a:pt x="154" y="32"/>
                    </a:lnTo>
                    <a:lnTo>
                      <a:pt x="152" y="30"/>
                    </a:lnTo>
                    <a:lnTo>
                      <a:pt x="150" y="28"/>
                    </a:lnTo>
                    <a:lnTo>
                      <a:pt x="148" y="28"/>
                    </a:lnTo>
                    <a:lnTo>
                      <a:pt x="146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38" y="22"/>
                    </a:lnTo>
                    <a:lnTo>
                      <a:pt x="134" y="20"/>
                    </a:lnTo>
                    <a:lnTo>
                      <a:pt x="132" y="18"/>
                    </a:lnTo>
                    <a:lnTo>
                      <a:pt x="128" y="16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4" y="12"/>
                    </a:lnTo>
                    <a:lnTo>
                      <a:pt x="108" y="12"/>
                    </a:lnTo>
                    <a:lnTo>
                      <a:pt x="102" y="10"/>
                    </a:lnTo>
                    <a:lnTo>
                      <a:pt x="96" y="10"/>
                    </a:lnTo>
                    <a:lnTo>
                      <a:pt x="90" y="10"/>
                    </a:lnTo>
                    <a:lnTo>
                      <a:pt x="84" y="8"/>
                    </a:lnTo>
                    <a:lnTo>
                      <a:pt x="78" y="10"/>
                    </a:lnTo>
                    <a:lnTo>
                      <a:pt x="72" y="10"/>
                    </a:lnTo>
                    <a:lnTo>
                      <a:pt x="64" y="10"/>
                    </a:lnTo>
                    <a:lnTo>
                      <a:pt x="58" y="12"/>
                    </a:lnTo>
                    <a:lnTo>
                      <a:pt x="50" y="12"/>
                    </a:lnTo>
                    <a:lnTo>
                      <a:pt x="42" y="14"/>
                    </a:lnTo>
                    <a:lnTo>
                      <a:pt x="34" y="18"/>
                    </a:lnTo>
                    <a:lnTo>
                      <a:pt x="26" y="20"/>
                    </a:lnTo>
                    <a:lnTo>
                      <a:pt x="16" y="24"/>
                    </a:lnTo>
                    <a:lnTo>
                      <a:pt x="8" y="28"/>
                    </a:lnTo>
                    <a:lnTo>
                      <a:pt x="0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422"/>
              <p:cNvSpPr>
                <a:spLocks/>
              </p:cNvSpPr>
              <p:nvPr/>
            </p:nvSpPr>
            <p:spPr bwMode="auto">
              <a:xfrm>
                <a:off x="5749925" y="1127125"/>
                <a:ext cx="212725" cy="355600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62" y="4"/>
                  </a:cxn>
                  <a:cxn ang="0">
                    <a:pos x="52" y="10"/>
                  </a:cxn>
                  <a:cxn ang="0">
                    <a:pos x="42" y="16"/>
                  </a:cxn>
                  <a:cxn ang="0">
                    <a:pos x="34" y="26"/>
                  </a:cxn>
                  <a:cxn ang="0">
                    <a:pos x="26" y="38"/>
                  </a:cxn>
                  <a:cxn ang="0">
                    <a:pos x="18" y="50"/>
                  </a:cxn>
                  <a:cxn ang="0">
                    <a:pos x="12" y="64"/>
                  </a:cxn>
                  <a:cxn ang="0">
                    <a:pos x="8" y="80"/>
                  </a:cxn>
                  <a:cxn ang="0">
                    <a:pos x="4" y="96"/>
                  </a:cxn>
                  <a:cxn ang="0">
                    <a:pos x="2" y="112"/>
                  </a:cxn>
                  <a:cxn ang="0">
                    <a:pos x="0" y="130"/>
                  </a:cxn>
                  <a:cxn ang="0">
                    <a:pos x="2" y="146"/>
                  </a:cxn>
                  <a:cxn ang="0">
                    <a:pos x="4" y="160"/>
                  </a:cxn>
                  <a:cxn ang="0">
                    <a:pos x="6" y="174"/>
                  </a:cxn>
                  <a:cxn ang="0">
                    <a:pos x="12" y="188"/>
                  </a:cxn>
                  <a:cxn ang="0">
                    <a:pos x="18" y="198"/>
                  </a:cxn>
                  <a:cxn ang="0">
                    <a:pos x="24" y="208"/>
                  </a:cxn>
                  <a:cxn ang="0">
                    <a:pos x="32" y="214"/>
                  </a:cxn>
                  <a:cxn ang="0">
                    <a:pos x="40" y="220"/>
                  </a:cxn>
                  <a:cxn ang="0">
                    <a:pos x="50" y="222"/>
                  </a:cxn>
                  <a:cxn ang="0">
                    <a:pos x="60" y="222"/>
                  </a:cxn>
                  <a:cxn ang="0">
                    <a:pos x="70" y="220"/>
                  </a:cxn>
                  <a:cxn ang="0">
                    <a:pos x="80" y="216"/>
                  </a:cxn>
                  <a:cxn ang="0">
                    <a:pos x="90" y="210"/>
                  </a:cxn>
                  <a:cxn ang="0">
                    <a:pos x="98" y="200"/>
                  </a:cxn>
                  <a:cxn ang="0">
                    <a:pos x="106" y="190"/>
                  </a:cxn>
                  <a:cxn ang="0">
                    <a:pos x="114" y="178"/>
                  </a:cxn>
                  <a:cxn ang="0">
                    <a:pos x="120" y="164"/>
                  </a:cxn>
                  <a:cxn ang="0">
                    <a:pos x="126" y="150"/>
                  </a:cxn>
                  <a:cxn ang="0">
                    <a:pos x="130" y="134"/>
                  </a:cxn>
                  <a:cxn ang="0">
                    <a:pos x="134" y="116"/>
                  </a:cxn>
                  <a:cxn ang="0">
                    <a:pos x="134" y="100"/>
                  </a:cxn>
                  <a:cxn ang="0">
                    <a:pos x="134" y="84"/>
                  </a:cxn>
                  <a:cxn ang="0">
                    <a:pos x="134" y="68"/>
                  </a:cxn>
                  <a:cxn ang="0">
                    <a:pos x="130" y="54"/>
                  </a:cxn>
                  <a:cxn ang="0">
                    <a:pos x="126" y="40"/>
                  </a:cxn>
                  <a:cxn ang="0">
                    <a:pos x="120" y="28"/>
                  </a:cxn>
                  <a:cxn ang="0">
                    <a:pos x="114" y="18"/>
                  </a:cxn>
                  <a:cxn ang="0">
                    <a:pos x="106" y="10"/>
                  </a:cxn>
                  <a:cxn ang="0">
                    <a:pos x="98" y="4"/>
                  </a:cxn>
                  <a:cxn ang="0">
                    <a:pos x="88" y="2"/>
                  </a:cxn>
                  <a:cxn ang="0">
                    <a:pos x="78" y="0"/>
                  </a:cxn>
                </a:cxnLst>
                <a:rect l="0" t="0" r="r" b="b"/>
                <a:pathLst>
                  <a:path w="134" h="224">
                    <a:moveTo>
                      <a:pt x="78" y="0"/>
                    </a:moveTo>
                    <a:lnTo>
                      <a:pt x="76" y="0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4"/>
                    </a:lnTo>
                    <a:lnTo>
                      <a:pt x="58" y="6"/>
                    </a:lnTo>
                    <a:lnTo>
                      <a:pt x="56" y="8"/>
                    </a:lnTo>
                    <a:lnTo>
                      <a:pt x="52" y="10"/>
                    </a:lnTo>
                    <a:lnTo>
                      <a:pt x="48" y="12"/>
                    </a:lnTo>
                    <a:lnTo>
                      <a:pt x="46" y="14"/>
                    </a:lnTo>
                    <a:lnTo>
                      <a:pt x="42" y="16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4" y="26"/>
                    </a:lnTo>
                    <a:lnTo>
                      <a:pt x="32" y="30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4" y="42"/>
                    </a:lnTo>
                    <a:lnTo>
                      <a:pt x="22" y="46"/>
                    </a:lnTo>
                    <a:lnTo>
                      <a:pt x="18" y="50"/>
                    </a:lnTo>
                    <a:lnTo>
                      <a:pt x="16" y="54"/>
                    </a:lnTo>
                    <a:lnTo>
                      <a:pt x="14" y="60"/>
                    </a:lnTo>
                    <a:lnTo>
                      <a:pt x="12" y="64"/>
                    </a:lnTo>
                    <a:lnTo>
                      <a:pt x="10" y="70"/>
                    </a:lnTo>
                    <a:lnTo>
                      <a:pt x="10" y="74"/>
                    </a:lnTo>
                    <a:lnTo>
                      <a:pt x="8" y="80"/>
                    </a:lnTo>
                    <a:lnTo>
                      <a:pt x="6" y="84"/>
                    </a:lnTo>
                    <a:lnTo>
                      <a:pt x="6" y="90"/>
                    </a:lnTo>
                    <a:lnTo>
                      <a:pt x="4" y="96"/>
                    </a:lnTo>
                    <a:lnTo>
                      <a:pt x="2" y="102"/>
                    </a:lnTo>
                    <a:lnTo>
                      <a:pt x="2" y="106"/>
                    </a:lnTo>
                    <a:lnTo>
                      <a:pt x="2" y="112"/>
                    </a:lnTo>
                    <a:lnTo>
                      <a:pt x="2" y="118"/>
                    </a:lnTo>
                    <a:lnTo>
                      <a:pt x="0" y="124"/>
                    </a:lnTo>
                    <a:lnTo>
                      <a:pt x="0" y="130"/>
                    </a:lnTo>
                    <a:lnTo>
                      <a:pt x="0" y="134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0"/>
                    </a:lnTo>
                    <a:lnTo>
                      <a:pt x="2" y="156"/>
                    </a:lnTo>
                    <a:lnTo>
                      <a:pt x="4" y="160"/>
                    </a:lnTo>
                    <a:lnTo>
                      <a:pt x="4" y="166"/>
                    </a:lnTo>
                    <a:lnTo>
                      <a:pt x="6" y="170"/>
                    </a:lnTo>
                    <a:lnTo>
                      <a:pt x="6" y="174"/>
                    </a:lnTo>
                    <a:lnTo>
                      <a:pt x="8" y="178"/>
                    </a:lnTo>
                    <a:lnTo>
                      <a:pt x="10" y="184"/>
                    </a:lnTo>
                    <a:lnTo>
                      <a:pt x="12" y="188"/>
                    </a:lnTo>
                    <a:lnTo>
                      <a:pt x="14" y="190"/>
                    </a:lnTo>
                    <a:lnTo>
                      <a:pt x="16" y="194"/>
                    </a:lnTo>
                    <a:lnTo>
                      <a:pt x="18" y="198"/>
                    </a:lnTo>
                    <a:lnTo>
                      <a:pt x="20" y="202"/>
                    </a:lnTo>
                    <a:lnTo>
                      <a:pt x="22" y="204"/>
                    </a:lnTo>
                    <a:lnTo>
                      <a:pt x="24" y="208"/>
                    </a:lnTo>
                    <a:lnTo>
                      <a:pt x="26" y="210"/>
                    </a:lnTo>
                    <a:lnTo>
                      <a:pt x="30" y="212"/>
                    </a:lnTo>
                    <a:lnTo>
                      <a:pt x="32" y="214"/>
                    </a:lnTo>
                    <a:lnTo>
                      <a:pt x="34" y="216"/>
                    </a:lnTo>
                    <a:lnTo>
                      <a:pt x="38" y="218"/>
                    </a:lnTo>
                    <a:lnTo>
                      <a:pt x="40" y="220"/>
                    </a:lnTo>
                    <a:lnTo>
                      <a:pt x="44" y="222"/>
                    </a:lnTo>
                    <a:lnTo>
                      <a:pt x="46" y="222"/>
                    </a:lnTo>
                    <a:lnTo>
                      <a:pt x="50" y="222"/>
                    </a:lnTo>
                    <a:lnTo>
                      <a:pt x="54" y="224"/>
                    </a:lnTo>
                    <a:lnTo>
                      <a:pt x="56" y="224"/>
                    </a:lnTo>
                    <a:lnTo>
                      <a:pt x="60" y="222"/>
                    </a:lnTo>
                    <a:lnTo>
                      <a:pt x="64" y="222"/>
                    </a:lnTo>
                    <a:lnTo>
                      <a:pt x="68" y="222"/>
                    </a:lnTo>
                    <a:lnTo>
                      <a:pt x="70" y="220"/>
                    </a:lnTo>
                    <a:lnTo>
                      <a:pt x="74" y="220"/>
                    </a:lnTo>
                    <a:lnTo>
                      <a:pt x="78" y="218"/>
                    </a:lnTo>
                    <a:lnTo>
                      <a:pt x="80" y="216"/>
                    </a:lnTo>
                    <a:lnTo>
                      <a:pt x="84" y="214"/>
                    </a:lnTo>
                    <a:lnTo>
                      <a:pt x="86" y="212"/>
                    </a:lnTo>
                    <a:lnTo>
                      <a:pt x="90" y="210"/>
                    </a:lnTo>
                    <a:lnTo>
                      <a:pt x="92" y="206"/>
                    </a:lnTo>
                    <a:lnTo>
                      <a:pt x="96" y="204"/>
                    </a:lnTo>
                    <a:lnTo>
                      <a:pt x="98" y="200"/>
                    </a:lnTo>
                    <a:lnTo>
                      <a:pt x="102" y="198"/>
                    </a:lnTo>
                    <a:lnTo>
                      <a:pt x="104" y="194"/>
                    </a:lnTo>
                    <a:lnTo>
                      <a:pt x="106" y="190"/>
                    </a:lnTo>
                    <a:lnTo>
                      <a:pt x="110" y="186"/>
                    </a:lnTo>
                    <a:lnTo>
                      <a:pt x="112" y="182"/>
                    </a:lnTo>
                    <a:lnTo>
                      <a:pt x="114" y="178"/>
                    </a:lnTo>
                    <a:lnTo>
                      <a:pt x="116" y="174"/>
                    </a:lnTo>
                    <a:lnTo>
                      <a:pt x="118" y="168"/>
                    </a:lnTo>
                    <a:lnTo>
                      <a:pt x="120" y="164"/>
                    </a:lnTo>
                    <a:lnTo>
                      <a:pt x="122" y="160"/>
                    </a:lnTo>
                    <a:lnTo>
                      <a:pt x="124" y="154"/>
                    </a:lnTo>
                    <a:lnTo>
                      <a:pt x="126" y="150"/>
                    </a:lnTo>
                    <a:lnTo>
                      <a:pt x="128" y="144"/>
                    </a:lnTo>
                    <a:lnTo>
                      <a:pt x="130" y="138"/>
                    </a:lnTo>
                    <a:lnTo>
                      <a:pt x="130" y="134"/>
                    </a:lnTo>
                    <a:lnTo>
                      <a:pt x="132" y="128"/>
                    </a:lnTo>
                    <a:lnTo>
                      <a:pt x="132" y="122"/>
                    </a:lnTo>
                    <a:lnTo>
                      <a:pt x="134" y="116"/>
                    </a:lnTo>
                    <a:lnTo>
                      <a:pt x="134" y="110"/>
                    </a:lnTo>
                    <a:lnTo>
                      <a:pt x="134" y="106"/>
                    </a:lnTo>
                    <a:lnTo>
                      <a:pt x="134" y="100"/>
                    </a:lnTo>
                    <a:lnTo>
                      <a:pt x="134" y="94"/>
                    </a:lnTo>
                    <a:lnTo>
                      <a:pt x="134" y="88"/>
                    </a:lnTo>
                    <a:lnTo>
                      <a:pt x="134" y="84"/>
                    </a:lnTo>
                    <a:lnTo>
                      <a:pt x="134" y="78"/>
                    </a:lnTo>
                    <a:lnTo>
                      <a:pt x="134" y="72"/>
                    </a:lnTo>
                    <a:lnTo>
                      <a:pt x="134" y="68"/>
                    </a:lnTo>
                    <a:lnTo>
                      <a:pt x="132" y="62"/>
                    </a:lnTo>
                    <a:lnTo>
                      <a:pt x="132" y="58"/>
                    </a:lnTo>
                    <a:lnTo>
                      <a:pt x="130" y="54"/>
                    </a:lnTo>
                    <a:lnTo>
                      <a:pt x="128" y="48"/>
                    </a:lnTo>
                    <a:lnTo>
                      <a:pt x="128" y="44"/>
                    </a:lnTo>
                    <a:lnTo>
                      <a:pt x="126" y="40"/>
                    </a:lnTo>
                    <a:lnTo>
                      <a:pt x="124" y="36"/>
                    </a:lnTo>
                    <a:lnTo>
                      <a:pt x="122" y="32"/>
                    </a:lnTo>
                    <a:lnTo>
                      <a:pt x="120" y="28"/>
                    </a:lnTo>
                    <a:lnTo>
                      <a:pt x="118" y="26"/>
                    </a:lnTo>
                    <a:lnTo>
                      <a:pt x="116" y="22"/>
                    </a:lnTo>
                    <a:lnTo>
                      <a:pt x="114" y="18"/>
                    </a:lnTo>
                    <a:lnTo>
                      <a:pt x="112" y="16"/>
                    </a:lnTo>
                    <a:lnTo>
                      <a:pt x="108" y="14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0" y="6"/>
                    </a:lnTo>
                    <a:lnTo>
                      <a:pt x="98" y="4"/>
                    </a:lnTo>
                    <a:lnTo>
                      <a:pt x="94" y="4"/>
                    </a:lnTo>
                    <a:lnTo>
                      <a:pt x="92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423"/>
              <p:cNvSpPr>
                <a:spLocks/>
              </p:cNvSpPr>
              <p:nvPr/>
            </p:nvSpPr>
            <p:spPr bwMode="auto">
              <a:xfrm>
                <a:off x="5765800" y="1263650"/>
                <a:ext cx="184150" cy="193675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0" y="50"/>
                  </a:cxn>
                  <a:cxn ang="0">
                    <a:pos x="2" y="58"/>
                  </a:cxn>
                  <a:cxn ang="0">
                    <a:pos x="2" y="68"/>
                  </a:cxn>
                  <a:cxn ang="0">
                    <a:pos x="4" y="76"/>
                  </a:cxn>
                  <a:cxn ang="0">
                    <a:pos x="8" y="84"/>
                  </a:cxn>
                  <a:cxn ang="0">
                    <a:pos x="10" y="92"/>
                  </a:cxn>
                  <a:cxn ang="0">
                    <a:pos x="14" y="98"/>
                  </a:cxn>
                  <a:cxn ang="0">
                    <a:pos x="18" y="104"/>
                  </a:cxn>
                  <a:cxn ang="0">
                    <a:pos x="22" y="108"/>
                  </a:cxn>
                  <a:cxn ang="0">
                    <a:pos x="26" y="114"/>
                  </a:cxn>
                  <a:cxn ang="0">
                    <a:pos x="32" y="116"/>
                  </a:cxn>
                  <a:cxn ang="0">
                    <a:pos x="36" y="120"/>
                  </a:cxn>
                  <a:cxn ang="0">
                    <a:pos x="42" y="122"/>
                  </a:cxn>
                  <a:cxn ang="0">
                    <a:pos x="48" y="122"/>
                  </a:cxn>
                  <a:cxn ang="0">
                    <a:pos x="54" y="122"/>
                  </a:cxn>
                  <a:cxn ang="0">
                    <a:pos x="60" y="120"/>
                  </a:cxn>
                  <a:cxn ang="0">
                    <a:pos x="66" y="118"/>
                  </a:cxn>
                  <a:cxn ang="0">
                    <a:pos x="72" y="114"/>
                  </a:cxn>
                  <a:cxn ang="0">
                    <a:pos x="76" y="110"/>
                  </a:cxn>
                  <a:cxn ang="0">
                    <a:pos x="82" y="106"/>
                  </a:cxn>
                  <a:cxn ang="0">
                    <a:pos x="88" y="100"/>
                  </a:cxn>
                  <a:cxn ang="0">
                    <a:pos x="92" y="94"/>
                  </a:cxn>
                  <a:cxn ang="0">
                    <a:pos x="96" y="86"/>
                  </a:cxn>
                  <a:cxn ang="0">
                    <a:pos x="100" y="78"/>
                  </a:cxn>
                  <a:cxn ang="0">
                    <a:pos x="104" y="70"/>
                  </a:cxn>
                  <a:cxn ang="0">
                    <a:pos x="108" y="62"/>
                  </a:cxn>
                  <a:cxn ang="0">
                    <a:pos x="110" y="52"/>
                  </a:cxn>
                  <a:cxn ang="0">
                    <a:pos x="112" y="44"/>
                  </a:cxn>
                  <a:cxn ang="0">
                    <a:pos x="114" y="34"/>
                  </a:cxn>
                  <a:cxn ang="0">
                    <a:pos x="116" y="26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4"/>
                  </a:cxn>
                  <a:cxn ang="0">
                    <a:pos x="104" y="12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6" y="4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0"/>
                  </a:cxn>
                  <a:cxn ang="0">
                    <a:pos x="40" y="2"/>
                  </a:cxn>
                  <a:cxn ang="0">
                    <a:pos x="30" y="2"/>
                  </a:cxn>
                  <a:cxn ang="0">
                    <a:pos x="22" y="4"/>
                  </a:cxn>
                  <a:cxn ang="0">
                    <a:pos x="14" y="8"/>
                  </a:cxn>
                  <a:cxn ang="0">
                    <a:pos x="6" y="12"/>
                  </a:cxn>
                  <a:cxn ang="0">
                    <a:pos x="2" y="14"/>
                  </a:cxn>
                </a:cxnLst>
                <a:rect l="0" t="0" r="r" b="b"/>
                <a:pathLst>
                  <a:path w="116" h="122">
                    <a:moveTo>
                      <a:pt x="2" y="14"/>
                    </a:move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4" y="72"/>
                    </a:lnTo>
                    <a:lnTo>
                      <a:pt x="4" y="76"/>
                    </a:lnTo>
                    <a:lnTo>
                      <a:pt x="6" y="80"/>
                    </a:lnTo>
                    <a:lnTo>
                      <a:pt x="8" y="84"/>
                    </a:lnTo>
                    <a:lnTo>
                      <a:pt x="8" y="88"/>
                    </a:lnTo>
                    <a:lnTo>
                      <a:pt x="10" y="92"/>
                    </a:lnTo>
                    <a:lnTo>
                      <a:pt x="12" y="94"/>
                    </a:lnTo>
                    <a:lnTo>
                      <a:pt x="14" y="98"/>
                    </a:lnTo>
                    <a:lnTo>
                      <a:pt x="16" y="100"/>
                    </a:lnTo>
                    <a:lnTo>
                      <a:pt x="18" y="104"/>
                    </a:lnTo>
                    <a:lnTo>
                      <a:pt x="20" y="106"/>
                    </a:lnTo>
                    <a:lnTo>
                      <a:pt x="22" y="108"/>
                    </a:lnTo>
                    <a:lnTo>
                      <a:pt x="24" y="112"/>
                    </a:lnTo>
                    <a:lnTo>
                      <a:pt x="26" y="114"/>
                    </a:lnTo>
                    <a:lnTo>
                      <a:pt x="28" y="116"/>
                    </a:lnTo>
                    <a:lnTo>
                      <a:pt x="32" y="116"/>
                    </a:lnTo>
                    <a:lnTo>
                      <a:pt x="34" y="118"/>
                    </a:lnTo>
                    <a:lnTo>
                      <a:pt x="36" y="120"/>
                    </a:lnTo>
                    <a:lnTo>
                      <a:pt x="40" y="120"/>
                    </a:lnTo>
                    <a:lnTo>
                      <a:pt x="42" y="122"/>
                    </a:lnTo>
                    <a:lnTo>
                      <a:pt x="46" y="122"/>
                    </a:lnTo>
                    <a:lnTo>
                      <a:pt x="48" y="122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6" y="120"/>
                    </a:lnTo>
                    <a:lnTo>
                      <a:pt x="60" y="120"/>
                    </a:lnTo>
                    <a:lnTo>
                      <a:pt x="62" y="118"/>
                    </a:lnTo>
                    <a:lnTo>
                      <a:pt x="66" y="118"/>
                    </a:lnTo>
                    <a:lnTo>
                      <a:pt x="68" y="116"/>
                    </a:lnTo>
                    <a:lnTo>
                      <a:pt x="72" y="114"/>
                    </a:lnTo>
                    <a:lnTo>
                      <a:pt x="74" y="112"/>
                    </a:lnTo>
                    <a:lnTo>
                      <a:pt x="76" y="110"/>
                    </a:lnTo>
                    <a:lnTo>
                      <a:pt x="80" y="108"/>
                    </a:lnTo>
                    <a:lnTo>
                      <a:pt x="82" y="106"/>
                    </a:lnTo>
                    <a:lnTo>
                      <a:pt x="84" y="102"/>
                    </a:lnTo>
                    <a:lnTo>
                      <a:pt x="88" y="100"/>
                    </a:lnTo>
                    <a:lnTo>
                      <a:pt x="90" y="96"/>
                    </a:lnTo>
                    <a:lnTo>
                      <a:pt x="92" y="94"/>
                    </a:lnTo>
                    <a:lnTo>
                      <a:pt x="94" y="90"/>
                    </a:lnTo>
                    <a:lnTo>
                      <a:pt x="96" y="86"/>
                    </a:lnTo>
                    <a:lnTo>
                      <a:pt x="98" y="82"/>
                    </a:lnTo>
                    <a:lnTo>
                      <a:pt x="100" y="78"/>
                    </a:lnTo>
                    <a:lnTo>
                      <a:pt x="102" y="74"/>
                    </a:lnTo>
                    <a:lnTo>
                      <a:pt x="104" y="70"/>
                    </a:lnTo>
                    <a:lnTo>
                      <a:pt x="106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10" y="52"/>
                    </a:lnTo>
                    <a:lnTo>
                      <a:pt x="112" y="48"/>
                    </a:lnTo>
                    <a:lnTo>
                      <a:pt x="112" y="44"/>
                    </a:lnTo>
                    <a:lnTo>
                      <a:pt x="114" y="38"/>
                    </a:lnTo>
                    <a:lnTo>
                      <a:pt x="114" y="34"/>
                    </a:lnTo>
                    <a:lnTo>
                      <a:pt x="116" y="28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4"/>
                    </a:lnTo>
                    <a:lnTo>
                      <a:pt x="106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98" y="10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78" y="4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6" y="4"/>
                    </a:lnTo>
                    <a:lnTo>
                      <a:pt x="22" y="4"/>
                    </a:lnTo>
                    <a:lnTo>
                      <a:pt x="18" y="6"/>
                    </a:lnTo>
                    <a:lnTo>
                      <a:pt x="14" y="8"/>
                    </a:lnTo>
                    <a:lnTo>
                      <a:pt x="10" y="10"/>
                    </a:lnTo>
                    <a:lnTo>
                      <a:pt x="6" y="12"/>
                    </a:lnTo>
                    <a:lnTo>
                      <a:pt x="2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424"/>
              <p:cNvSpPr>
                <a:spLocks/>
              </p:cNvSpPr>
              <p:nvPr/>
            </p:nvSpPr>
            <p:spPr bwMode="auto">
              <a:xfrm>
                <a:off x="5800725" y="1263650"/>
                <a:ext cx="117475" cy="133350"/>
              </a:xfrm>
              <a:custGeom>
                <a:avLst/>
                <a:gdLst/>
                <a:ahLst/>
                <a:cxnLst>
                  <a:cxn ang="0">
                    <a:pos x="74" y="36"/>
                  </a:cxn>
                  <a:cxn ang="0">
                    <a:pos x="74" y="40"/>
                  </a:cxn>
                  <a:cxn ang="0">
                    <a:pos x="72" y="46"/>
                  </a:cxn>
                  <a:cxn ang="0">
                    <a:pos x="72" y="50"/>
                  </a:cxn>
                  <a:cxn ang="0">
                    <a:pos x="70" y="56"/>
                  </a:cxn>
                  <a:cxn ang="0">
                    <a:pos x="68" y="60"/>
                  </a:cxn>
                  <a:cxn ang="0">
                    <a:pos x="66" y="64"/>
                  </a:cxn>
                  <a:cxn ang="0">
                    <a:pos x="64" y="68"/>
                  </a:cxn>
                  <a:cxn ang="0">
                    <a:pos x="60" y="72"/>
                  </a:cxn>
                  <a:cxn ang="0">
                    <a:pos x="58" y="74"/>
                  </a:cxn>
                  <a:cxn ang="0">
                    <a:pos x="54" y="78"/>
                  </a:cxn>
                  <a:cxn ang="0">
                    <a:pos x="52" y="80"/>
                  </a:cxn>
                  <a:cxn ang="0">
                    <a:pos x="48" y="82"/>
                  </a:cxn>
                  <a:cxn ang="0">
                    <a:pos x="44" y="82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4"/>
                  </a:cxn>
                  <a:cxn ang="0">
                    <a:pos x="30" y="82"/>
                  </a:cxn>
                  <a:cxn ang="0">
                    <a:pos x="26" y="82"/>
                  </a:cxn>
                  <a:cxn ang="0">
                    <a:pos x="22" y="80"/>
                  </a:cxn>
                  <a:cxn ang="0">
                    <a:pos x="20" y="78"/>
                  </a:cxn>
                  <a:cxn ang="0">
                    <a:pos x="16" y="76"/>
                  </a:cxn>
                  <a:cxn ang="0">
                    <a:pos x="14" y="72"/>
                  </a:cxn>
                  <a:cxn ang="0">
                    <a:pos x="10" y="68"/>
                  </a:cxn>
                  <a:cxn ang="0">
                    <a:pos x="8" y="66"/>
                  </a:cxn>
                  <a:cxn ang="0">
                    <a:pos x="6" y="62"/>
                  </a:cxn>
                  <a:cxn ang="0">
                    <a:pos x="4" y="56"/>
                  </a:cxn>
                  <a:cxn ang="0">
                    <a:pos x="2" y="52"/>
                  </a:cxn>
                  <a:cxn ang="0">
                    <a:pos x="0" y="48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2"/>
                  </a:cxn>
                  <a:cxn ang="0">
                    <a:pos x="0" y="26"/>
                  </a:cxn>
                  <a:cxn ang="0">
                    <a:pos x="0" y="18"/>
                  </a:cxn>
                  <a:cxn ang="0">
                    <a:pos x="2" y="12"/>
                  </a:cxn>
                  <a:cxn ang="0">
                    <a:pos x="4" y="6"/>
                  </a:cxn>
                  <a:cxn ang="0">
                    <a:pos x="6" y="4"/>
                  </a:cxn>
                  <a:cxn ang="0">
                    <a:pos x="12" y="2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4" y="0"/>
                  </a:cxn>
                  <a:cxn ang="0">
                    <a:pos x="52" y="2"/>
                  </a:cxn>
                  <a:cxn ang="0">
                    <a:pos x="60" y="4"/>
                  </a:cxn>
                  <a:cxn ang="0">
                    <a:pos x="68" y="6"/>
                  </a:cxn>
                  <a:cxn ang="0">
                    <a:pos x="72" y="10"/>
                  </a:cxn>
                  <a:cxn ang="0">
                    <a:pos x="74" y="16"/>
                  </a:cxn>
                  <a:cxn ang="0">
                    <a:pos x="74" y="22"/>
                  </a:cxn>
                  <a:cxn ang="0">
                    <a:pos x="74" y="28"/>
                  </a:cxn>
                  <a:cxn ang="0">
                    <a:pos x="74" y="32"/>
                  </a:cxn>
                </a:cxnLst>
                <a:rect l="0" t="0" r="r" b="b"/>
                <a:pathLst>
                  <a:path w="74" h="84">
                    <a:moveTo>
                      <a:pt x="74" y="32"/>
                    </a:moveTo>
                    <a:lnTo>
                      <a:pt x="74" y="36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2"/>
                    </a:lnTo>
                    <a:lnTo>
                      <a:pt x="72" y="46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6"/>
                    </a:lnTo>
                    <a:lnTo>
                      <a:pt x="70" y="58"/>
                    </a:lnTo>
                    <a:lnTo>
                      <a:pt x="68" y="60"/>
                    </a:lnTo>
                    <a:lnTo>
                      <a:pt x="68" y="62"/>
                    </a:lnTo>
                    <a:lnTo>
                      <a:pt x="66" y="64"/>
                    </a:lnTo>
                    <a:lnTo>
                      <a:pt x="64" y="66"/>
                    </a:lnTo>
                    <a:lnTo>
                      <a:pt x="64" y="68"/>
                    </a:lnTo>
                    <a:lnTo>
                      <a:pt x="62" y="70"/>
                    </a:lnTo>
                    <a:lnTo>
                      <a:pt x="60" y="72"/>
                    </a:lnTo>
                    <a:lnTo>
                      <a:pt x="60" y="72"/>
                    </a:lnTo>
                    <a:lnTo>
                      <a:pt x="58" y="74"/>
                    </a:lnTo>
                    <a:lnTo>
                      <a:pt x="56" y="76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2" y="80"/>
                    </a:lnTo>
                    <a:lnTo>
                      <a:pt x="50" y="80"/>
                    </a:lnTo>
                    <a:lnTo>
                      <a:pt x="48" y="82"/>
                    </a:lnTo>
                    <a:lnTo>
                      <a:pt x="46" y="82"/>
                    </a:lnTo>
                    <a:lnTo>
                      <a:pt x="44" y="82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2" y="84"/>
                    </a:lnTo>
                    <a:lnTo>
                      <a:pt x="30" y="82"/>
                    </a:lnTo>
                    <a:lnTo>
                      <a:pt x="28" y="82"/>
                    </a:lnTo>
                    <a:lnTo>
                      <a:pt x="26" y="82"/>
                    </a:lnTo>
                    <a:lnTo>
                      <a:pt x="24" y="80"/>
                    </a:lnTo>
                    <a:lnTo>
                      <a:pt x="22" y="80"/>
                    </a:lnTo>
                    <a:lnTo>
                      <a:pt x="20" y="80"/>
                    </a:lnTo>
                    <a:lnTo>
                      <a:pt x="20" y="78"/>
                    </a:lnTo>
                    <a:lnTo>
                      <a:pt x="18" y="76"/>
                    </a:lnTo>
                    <a:lnTo>
                      <a:pt x="16" y="76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8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4" y="60"/>
                    </a:lnTo>
                    <a:lnTo>
                      <a:pt x="4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4"/>
                    </a:lnTo>
                    <a:lnTo>
                      <a:pt x="60" y="4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0" y="8"/>
                    </a:lnTo>
                    <a:lnTo>
                      <a:pt x="72" y="10"/>
                    </a:lnTo>
                    <a:lnTo>
                      <a:pt x="72" y="14"/>
                    </a:lnTo>
                    <a:lnTo>
                      <a:pt x="74" y="16"/>
                    </a:lnTo>
                    <a:lnTo>
                      <a:pt x="74" y="20"/>
                    </a:lnTo>
                    <a:lnTo>
                      <a:pt x="74" y="22"/>
                    </a:lnTo>
                    <a:lnTo>
                      <a:pt x="74" y="26"/>
                    </a:lnTo>
                    <a:lnTo>
                      <a:pt x="74" y="28"/>
                    </a:lnTo>
                    <a:lnTo>
                      <a:pt x="74" y="32"/>
                    </a:lnTo>
                    <a:lnTo>
                      <a:pt x="74" y="32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425"/>
              <p:cNvSpPr>
                <a:spLocks/>
              </p:cNvSpPr>
              <p:nvPr/>
            </p:nvSpPr>
            <p:spPr bwMode="auto">
              <a:xfrm>
                <a:off x="5810250" y="1263650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34"/>
                  </a:cxn>
                  <a:cxn ang="0">
                    <a:pos x="60" y="38"/>
                  </a:cxn>
                  <a:cxn ang="0">
                    <a:pos x="60" y="42"/>
                  </a:cxn>
                  <a:cxn ang="0">
                    <a:pos x="58" y="46"/>
                  </a:cxn>
                  <a:cxn ang="0">
                    <a:pos x="58" y="50"/>
                  </a:cxn>
                  <a:cxn ang="0">
                    <a:pos x="56" y="54"/>
                  </a:cxn>
                  <a:cxn ang="0">
                    <a:pos x="54" y="58"/>
                  </a:cxn>
                  <a:cxn ang="0">
                    <a:pos x="52" y="60"/>
                  </a:cxn>
                  <a:cxn ang="0">
                    <a:pos x="50" y="64"/>
                  </a:cxn>
                  <a:cxn ang="0">
                    <a:pos x="48" y="66"/>
                  </a:cxn>
                  <a:cxn ang="0">
                    <a:pos x="46" y="68"/>
                  </a:cxn>
                  <a:cxn ang="0">
                    <a:pos x="42" y="70"/>
                  </a:cxn>
                  <a:cxn ang="0">
                    <a:pos x="40" y="72"/>
                  </a:cxn>
                  <a:cxn ang="0">
                    <a:pos x="38" y="72"/>
                  </a:cxn>
                  <a:cxn ang="0">
                    <a:pos x="34" y="72"/>
                  </a:cxn>
                  <a:cxn ang="0">
                    <a:pos x="32" y="74"/>
                  </a:cxn>
                  <a:cxn ang="0">
                    <a:pos x="28" y="74"/>
                  </a:cxn>
                  <a:cxn ang="0">
                    <a:pos x="26" y="72"/>
                  </a:cxn>
                  <a:cxn ang="0">
                    <a:pos x="22" y="72"/>
                  </a:cxn>
                  <a:cxn ang="0">
                    <a:pos x="20" y="70"/>
                  </a:cxn>
                  <a:cxn ang="0">
                    <a:pos x="16" y="68"/>
                  </a:cxn>
                  <a:cxn ang="0">
                    <a:pos x="14" y="66"/>
                  </a:cxn>
                  <a:cxn ang="0">
                    <a:pos x="12" y="64"/>
                  </a:cxn>
                  <a:cxn ang="0">
                    <a:pos x="10" y="62"/>
                  </a:cxn>
                  <a:cxn ang="0">
                    <a:pos x="8" y="58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2" y="24"/>
                  </a:cxn>
                  <a:cxn ang="0">
                    <a:pos x="2" y="20"/>
                  </a:cxn>
                  <a:cxn ang="0">
                    <a:pos x="2" y="16"/>
                  </a:cxn>
                  <a:cxn ang="0">
                    <a:pos x="4" y="12"/>
                  </a:cxn>
                  <a:cxn ang="0">
                    <a:pos x="6" y="8"/>
                  </a:cxn>
                  <a:cxn ang="0">
                    <a:pos x="6" y="6"/>
                  </a:cxn>
                  <a:cxn ang="0">
                    <a:pos x="8" y="2"/>
                  </a:cxn>
                  <a:cxn ang="0">
                    <a:pos x="12" y="0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2" y="2"/>
                  </a:cxn>
                  <a:cxn ang="0">
                    <a:pos x="46" y="2"/>
                  </a:cxn>
                  <a:cxn ang="0">
                    <a:pos x="52" y="4"/>
                  </a:cxn>
                  <a:cxn ang="0">
                    <a:pos x="56" y="6"/>
                  </a:cxn>
                  <a:cxn ang="0">
                    <a:pos x="56" y="8"/>
                  </a:cxn>
                  <a:cxn ang="0">
                    <a:pos x="58" y="12"/>
                  </a:cxn>
                  <a:cxn ang="0">
                    <a:pos x="58" y="16"/>
                  </a:cxn>
                  <a:cxn ang="0">
                    <a:pos x="60" y="18"/>
                  </a:cxn>
                  <a:cxn ang="0">
                    <a:pos x="60" y="22"/>
                  </a:cxn>
                  <a:cxn ang="0">
                    <a:pos x="60" y="26"/>
                  </a:cxn>
                  <a:cxn ang="0">
                    <a:pos x="60" y="30"/>
                  </a:cxn>
                  <a:cxn ang="0">
                    <a:pos x="60" y="32"/>
                  </a:cxn>
                </a:cxnLst>
                <a:rect l="0" t="0" r="r" b="b"/>
                <a:pathLst>
                  <a:path w="60" h="74">
                    <a:moveTo>
                      <a:pt x="60" y="32"/>
                    </a:moveTo>
                    <a:lnTo>
                      <a:pt x="60" y="34"/>
                    </a:lnTo>
                    <a:lnTo>
                      <a:pt x="60" y="36"/>
                    </a:lnTo>
                    <a:lnTo>
                      <a:pt x="60" y="38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0" y="44"/>
                    </a:lnTo>
                    <a:lnTo>
                      <a:pt x="58" y="46"/>
                    </a:lnTo>
                    <a:lnTo>
                      <a:pt x="58" y="48"/>
                    </a:lnTo>
                    <a:lnTo>
                      <a:pt x="58" y="50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6" y="56"/>
                    </a:lnTo>
                    <a:lnTo>
                      <a:pt x="54" y="58"/>
                    </a:lnTo>
                    <a:lnTo>
                      <a:pt x="54" y="58"/>
                    </a:lnTo>
                    <a:lnTo>
                      <a:pt x="52" y="60"/>
                    </a:lnTo>
                    <a:lnTo>
                      <a:pt x="52" y="62"/>
                    </a:lnTo>
                    <a:lnTo>
                      <a:pt x="50" y="64"/>
                    </a:lnTo>
                    <a:lnTo>
                      <a:pt x="48" y="64"/>
                    </a:lnTo>
                    <a:lnTo>
                      <a:pt x="48" y="66"/>
                    </a:lnTo>
                    <a:lnTo>
                      <a:pt x="46" y="66"/>
                    </a:lnTo>
                    <a:lnTo>
                      <a:pt x="46" y="68"/>
                    </a:lnTo>
                    <a:lnTo>
                      <a:pt x="44" y="68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0" y="72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6" y="72"/>
                    </a:lnTo>
                    <a:lnTo>
                      <a:pt x="34" y="72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6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20" y="70"/>
                    </a:lnTo>
                    <a:lnTo>
                      <a:pt x="20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50" y="2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58" y="14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60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426"/>
              <p:cNvSpPr>
                <a:spLocks/>
              </p:cNvSpPr>
              <p:nvPr/>
            </p:nvSpPr>
            <p:spPr bwMode="auto">
              <a:xfrm>
                <a:off x="5829300" y="1273175"/>
                <a:ext cx="60325" cy="82550"/>
              </a:xfrm>
              <a:custGeom>
                <a:avLst/>
                <a:gdLst/>
                <a:ahLst/>
                <a:cxnLst>
                  <a:cxn ang="0">
                    <a:pos x="38" y="30"/>
                  </a:cxn>
                  <a:cxn ang="0">
                    <a:pos x="38" y="34"/>
                  </a:cxn>
                  <a:cxn ang="0">
                    <a:pos x="36" y="38"/>
                  </a:cxn>
                  <a:cxn ang="0">
                    <a:pos x="36" y="40"/>
                  </a:cxn>
                  <a:cxn ang="0">
                    <a:pos x="34" y="44"/>
                  </a:cxn>
                  <a:cxn ang="0">
                    <a:pos x="32" y="46"/>
                  </a:cxn>
                  <a:cxn ang="0">
                    <a:pos x="30" y="48"/>
                  </a:cxn>
                  <a:cxn ang="0">
                    <a:pos x="26" y="50"/>
                  </a:cxn>
                  <a:cxn ang="0">
                    <a:pos x="24" y="52"/>
                  </a:cxn>
                  <a:cxn ang="0">
                    <a:pos x="20" y="52"/>
                  </a:cxn>
                  <a:cxn ang="0">
                    <a:pos x="18" y="52"/>
                  </a:cxn>
                  <a:cxn ang="0">
                    <a:pos x="14" y="52"/>
                  </a:cxn>
                  <a:cxn ang="0">
                    <a:pos x="12" y="52"/>
                  </a:cxn>
                  <a:cxn ang="0">
                    <a:pos x="10" y="50"/>
                  </a:cxn>
                  <a:cxn ang="0">
                    <a:pos x="8" y="48"/>
                  </a:cxn>
                  <a:cxn ang="0">
                    <a:pos x="4" y="46"/>
                  </a:cxn>
                  <a:cxn ang="0">
                    <a:pos x="4" y="42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4"/>
                  </a:cxn>
                  <a:cxn ang="0">
                    <a:pos x="4" y="10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22" y="0"/>
                  </a:cxn>
                  <a:cxn ang="0">
                    <a:pos x="24" y="2"/>
                  </a:cxn>
                  <a:cxn ang="0">
                    <a:pos x="28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10"/>
                  </a:cxn>
                  <a:cxn ang="0">
                    <a:pos x="36" y="12"/>
                  </a:cxn>
                  <a:cxn ang="0">
                    <a:pos x="36" y="16"/>
                  </a:cxn>
                  <a:cxn ang="0">
                    <a:pos x="38" y="20"/>
                  </a:cxn>
                  <a:cxn ang="0">
                    <a:pos x="38" y="24"/>
                  </a:cxn>
                  <a:cxn ang="0">
                    <a:pos x="38" y="28"/>
                  </a:cxn>
                </a:cxnLst>
                <a:rect l="0" t="0" r="r" b="b"/>
                <a:pathLst>
                  <a:path w="38" h="52">
                    <a:moveTo>
                      <a:pt x="38" y="28"/>
                    </a:moveTo>
                    <a:lnTo>
                      <a:pt x="38" y="28"/>
                    </a:lnTo>
                    <a:lnTo>
                      <a:pt x="38" y="30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4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2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38" y="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427"/>
              <p:cNvSpPr>
                <a:spLocks/>
              </p:cNvSpPr>
              <p:nvPr/>
            </p:nvSpPr>
            <p:spPr bwMode="auto">
              <a:xfrm>
                <a:off x="5832475" y="1270000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2" y="20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6" y="20"/>
                  </a:cxn>
                  <a:cxn ang="0">
                    <a:pos x="6" y="20"/>
                  </a:cxn>
                  <a:cxn ang="0">
                    <a:pos x="4" y="18"/>
                  </a:cxn>
                  <a:cxn ang="0">
                    <a:pos x="2" y="18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4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8"/>
                  </a:cxn>
                  <a:cxn ang="0">
                    <a:pos x="16" y="10"/>
                  </a:cxn>
                </a:cxnLst>
                <a:rect l="0" t="0" r="r" b="b"/>
                <a:pathLst>
                  <a:path w="16" h="20">
                    <a:moveTo>
                      <a:pt x="16" y="10"/>
                    </a:move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428"/>
              <p:cNvSpPr>
                <a:spLocks/>
              </p:cNvSpPr>
              <p:nvPr/>
            </p:nvSpPr>
            <p:spPr bwMode="auto">
              <a:xfrm>
                <a:off x="587375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429"/>
              <p:cNvSpPr>
                <a:spLocks/>
              </p:cNvSpPr>
              <p:nvPr/>
            </p:nvSpPr>
            <p:spPr bwMode="auto">
              <a:xfrm>
                <a:off x="5768975" y="1139825"/>
                <a:ext cx="180975" cy="13652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2"/>
                  </a:cxn>
                  <a:cxn ang="0">
                    <a:pos x="44" y="6"/>
                  </a:cxn>
                  <a:cxn ang="0">
                    <a:pos x="40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4" y="24"/>
                  </a:cxn>
                  <a:cxn ang="0">
                    <a:pos x="20" y="32"/>
                  </a:cxn>
                  <a:cxn ang="0">
                    <a:pos x="16" y="38"/>
                  </a:cxn>
                  <a:cxn ang="0">
                    <a:pos x="12" y="46"/>
                  </a:cxn>
                  <a:cxn ang="0">
                    <a:pos x="8" y="54"/>
                  </a:cxn>
                  <a:cxn ang="0">
                    <a:pos x="6" y="62"/>
                  </a:cxn>
                  <a:cxn ang="0">
                    <a:pos x="4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2" y="78"/>
                  </a:cxn>
                  <a:cxn ang="0">
                    <a:pos x="18" y="74"/>
                  </a:cxn>
                  <a:cxn ang="0">
                    <a:pos x="24" y="72"/>
                  </a:cxn>
                  <a:cxn ang="0">
                    <a:pos x="30" y="70"/>
                  </a:cxn>
                  <a:cxn ang="0">
                    <a:pos x="36" y="68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4"/>
                  </a:cxn>
                  <a:cxn ang="0">
                    <a:pos x="66" y="66"/>
                  </a:cxn>
                  <a:cxn ang="0">
                    <a:pos x="74" y="66"/>
                  </a:cxn>
                  <a:cxn ang="0">
                    <a:pos x="82" y="68"/>
                  </a:cxn>
                  <a:cxn ang="0">
                    <a:pos x="90" y="70"/>
                  </a:cxn>
                  <a:cxn ang="0">
                    <a:pos x="100" y="74"/>
                  </a:cxn>
                  <a:cxn ang="0">
                    <a:pos x="110" y="78"/>
                  </a:cxn>
                  <a:cxn ang="0">
                    <a:pos x="114" y="76"/>
                  </a:cxn>
                  <a:cxn ang="0">
                    <a:pos x="114" y="68"/>
                  </a:cxn>
                  <a:cxn ang="0">
                    <a:pos x="114" y="62"/>
                  </a:cxn>
                  <a:cxn ang="0">
                    <a:pos x="112" y="54"/>
                  </a:cxn>
                  <a:cxn ang="0">
                    <a:pos x="110" y="46"/>
                  </a:cxn>
                  <a:cxn ang="0">
                    <a:pos x="108" y="40"/>
                  </a:cxn>
                  <a:cxn ang="0">
                    <a:pos x="106" y="34"/>
                  </a:cxn>
                  <a:cxn ang="0">
                    <a:pos x="104" y="28"/>
                  </a:cxn>
                  <a:cxn ang="0">
                    <a:pos x="100" y="22"/>
                  </a:cxn>
                  <a:cxn ang="0">
                    <a:pos x="98" y="18"/>
                  </a:cxn>
                  <a:cxn ang="0">
                    <a:pos x="94" y="12"/>
                  </a:cxn>
                  <a:cxn ang="0">
                    <a:pos x="90" y="8"/>
                  </a:cxn>
                  <a:cxn ang="0">
                    <a:pos x="86" y="6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2" y="0"/>
                  </a:cxn>
                  <a:cxn ang="0">
                    <a:pos x="70" y="0"/>
                  </a:cxn>
                </a:cxnLst>
                <a:rect l="0" t="0" r="r" b="b"/>
                <a:pathLst>
                  <a:path w="114" h="86">
                    <a:moveTo>
                      <a:pt x="70" y="0"/>
                    </a:move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4" y="6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6" y="22"/>
                    </a:lnTo>
                    <a:lnTo>
                      <a:pt x="24" y="24"/>
                    </a:lnTo>
                    <a:lnTo>
                      <a:pt x="22" y="28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8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8" y="58"/>
                    </a:lnTo>
                    <a:lnTo>
                      <a:pt x="6" y="62"/>
                    </a:lnTo>
                    <a:lnTo>
                      <a:pt x="4" y="66"/>
                    </a:lnTo>
                    <a:lnTo>
                      <a:pt x="4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4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4" y="76"/>
                    </a:lnTo>
                    <a:lnTo>
                      <a:pt x="18" y="74"/>
                    </a:lnTo>
                    <a:lnTo>
                      <a:pt x="20" y="72"/>
                    </a:lnTo>
                    <a:lnTo>
                      <a:pt x="24" y="72"/>
                    </a:lnTo>
                    <a:lnTo>
                      <a:pt x="26" y="70"/>
                    </a:lnTo>
                    <a:lnTo>
                      <a:pt x="30" y="70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6" y="66"/>
                    </a:lnTo>
                    <a:lnTo>
                      <a:pt x="50" y="66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2" y="64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2" y="68"/>
                    </a:lnTo>
                    <a:lnTo>
                      <a:pt x="86" y="70"/>
                    </a:lnTo>
                    <a:lnTo>
                      <a:pt x="90" y="70"/>
                    </a:lnTo>
                    <a:lnTo>
                      <a:pt x="96" y="72"/>
                    </a:lnTo>
                    <a:lnTo>
                      <a:pt x="100" y="74"/>
                    </a:lnTo>
                    <a:lnTo>
                      <a:pt x="106" y="76"/>
                    </a:lnTo>
                    <a:lnTo>
                      <a:pt x="110" y="78"/>
                    </a:lnTo>
                    <a:lnTo>
                      <a:pt x="114" y="80"/>
                    </a:lnTo>
                    <a:lnTo>
                      <a:pt x="114" y="76"/>
                    </a:lnTo>
                    <a:lnTo>
                      <a:pt x="114" y="72"/>
                    </a:lnTo>
                    <a:lnTo>
                      <a:pt x="114" y="68"/>
                    </a:lnTo>
                    <a:lnTo>
                      <a:pt x="114" y="64"/>
                    </a:lnTo>
                    <a:lnTo>
                      <a:pt x="114" y="62"/>
                    </a:lnTo>
                    <a:lnTo>
                      <a:pt x="112" y="58"/>
                    </a:lnTo>
                    <a:lnTo>
                      <a:pt x="112" y="54"/>
                    </a:lnTo>
                    <a:lnTo>
                      <a:pt x="112" y="50"/>
                    </a:lnTo>
                    <a:lnTo>
                      <a:pt x="110" y="46"/>
                    </a:lnTo>
                    <a:lnTo>
                      <a:pt x="110" y="44"/>
                    </a:lnTo>
                    <a:lnTo>
                      <a:pt x="108" y="40"/>
                    </a:lnTo>
                    <a:lnTo>
                      <a:pt x="108" y="36"/>
                    </a:lnTo>
                    <a:lnTo>
                      <a:pt x="106" y="34"/>
                    </a:lnTo>
                    <a:lnTo>
                      <a:pt x="104" y="30"/>
                    </a:lnTo>
                    <a:lnTo>
                      <a:pt x="104" y="28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96" y="14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430"/>
              <p:cNvSpPr>
                <a:spLocks/>
              </p:cNvSpPr>
              <p:nvPr/>
            </p:nvSpPr>
            <p:spPr bwMode="auto">
              <a:xfrm>
                <a:off x="5768975" y="1139825"/>
                <a:ext cx="95250" cy="136525"/>
              </a:xfrm>
              <a:custGeom>
                <a:avLst/>
                <a:gdLst/>
                <a:ahLst/>
                <a:cxnLst>
                  <a:cxn ang="0">
                    <a:pos x="12" y="74"/>
                  </a:cxn>
                  <a:cxn ang="0">
                    <a:pos x="12" y="68"/>
                  </a:cxn>
                  <a:cxn ang="0">
                    <a:pos x="14" y="60"/>
                  </a:cxn>
                  <a:cxn ang="0">
                    <a:pos x="18" y="54"/>
                  </a:cxn>
                  <a:cxn ang="0">
                    <a:pos x="20" y="48"/>
                  </a:cxn>
                  <a:cxn ang="0">
                    <a:pos x="22" y="42"/>
                  </a:cxn>
                  <a:cxn ang="0">
                    <a:pos x="26" y="36"/>
                  </a:cxn>
                  <a:cxn ang="0">
                    <a:pos x="28" y="30"/>
                  </a:cxn>
                  <a:cxn ang="0">
                    <a:pos x="32" y="26"/>
                  </a:cxn>
                  <a:cxn ang="0">
                    <a:pos x="34" y="20"/>
                  </a:cxn>
                  <a:cxn ang="0">
                    <a:pos x="38" y="16"/>
                  </a:cxn>
                  <a:cxn ang="0">
                    <a:pos x="42" y="12"/>
                  </a:cxn>
                  <a:cxn ang="0">
                    <a:pos x="46" y="8"/>
                  </a:cxn>
                  <a:cxn ang="0">
                    <a:pos x="50" y="6"/>
                  </a:cxn>
                  <a:cxn ang="0">
                    <a:pos x="54" y="2"/>
                  </a:cxn>
                  <a:cxn ang="0">
                    <a:pos x="58" y="0"/>
                  </a:cxn>
                  <a:cxn ang="0">
                    <a:pos x="58" y="0"/>
                  </a:cxn>
                  <a:cxn ang="0">
                    <a:pos x="52" y="2"/>
                  </a:cxn>
                  <a:cxn ang="0">
                    <a:pos x="48" y="4"/>
                  </a:cxn>
                  <a:cxn ang="0">
                    <a:pos x="42" y="6"/>
                  </a:cxn>
                  <a:cxn ang="0">
                    <a:pos x="38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6" y="24"/>
                  </a:cxn>
                  <a:cxn ang="0">
                    <a:pos x="22" y="30"/>
                  </a:cxn>
                  <a:cxn ang="0">
                    <a:pos x="18" y="36"/>
                  </a:cxn>
                  <a:cxn ang="0">
                    <a:pos x="14" y="42"/>
                  </a:cxn>
                  <a:cxn ang="0">
                    <a:pos x="10" y="50"/>
                  </a:cxn>
                  <a:cxn ang="0">
                    <a:pos x="8" y="56"/>
                  </a:cxn>
                  <a:cxn ang="0">
                    <a:pos x="6" y="64"/>
                  </a:cxn>
                  <a:cxn ang="0">
                    <a:pos x="2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0" y="78"/>
                  </a:cxn>
                </a:cxnLst>
                <a:rect l="0" t="0" r="r" b="b"/>
                <a:pathLst>
                  <a:path w="60" h="86">
                    <a:moveTo>
                      <a:pt x="10" y="78"/>
                    </a:moveTo>
                    <a:lnTo>
                      <a:pt x="12" y="74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4" y="64"/>
                    </a:lnTo>
                    <a:lnTo>
                      <a:pt x="14" y="60"/>
                    </a:lnTo>
                    <a:lnTo>
                      <a:pt x="16" y="58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0" y="48"/>
                    </a:lnTo>
                    <a:lnTo>
                      <a:pt x="20" y="44"/>
                    </a:lnTo>
                    <a:lnTo>
                      <a:pt x="22" y="42"/>
                    </a:lnTo>
                    <a:lnTo>
                      <a:pt x="24" y="38"/>
                    </a:lnTo>
                    <a:lnTo>
                      <a:pt x="26" y="36"/>
                    </a:lnTo>
                    <a:lnTo>
                      <a:pt x="26" y="34"/>
                    </a:lnTo>
                    <a:lnTo>
                      <a:pt x="28" y="30"/>
                    </a:lnTo>
                    <a:lnTo>
                      <a:pt x="30" y="28"/>
                    </a:lnTo>
                    <a:lnTo>
                      <a:pt x="32" y="26"/>
                    </a:lnTo>
                    <a:lnTo>
                      <a:pt x="34" y="24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2" y="12"/>
                    </a:lnTo>
                    <a:lnTo>
                      <a:pt x="44" y="10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6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6"/>
                    </a:lnTo>
                    <a:lnTo>
                      <a:pt x="16" y="40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8" y="56"/>
                    </a:lnTo>
                    <a:lnTo>
                      <a:pt x="6" y="60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2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6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0" y="7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431"/>
              <p:cNvSpPr>
                <a:spLocks/>
              </p:cNvSpPr>
              <p:nvPr/>
            </p:nvSpPr>
            <p:spPr bwMode="auto">
              <a:xfrm>
                <a:off x="5765800" y="1279525"/>
                <a:ext cx="101600" cy="177800"/>
              </a:xfrm>
              <a:custGeom>
                <a:avLst/>
                <a:gdLst/>
                <a:ahLst/>
                <a:cxnLst>
                  <a:cxn ang="0">
                    <a:pos x="52" y="108"/>
                  </a:cxn>
                  <a:cxn ang="0">
                    <a:pos x="46" y="106"/>
                  </a:cxn>
                  <a:cxn ang="0">
                    <a:pos x="40" y="104"/>
                  </a:cxn>
                  <a:cxn ang="0">
                    <a:pos x="36" y="100"/>
                  </a:cxn>
                  <a:cxn ang="0">
                    <a:pos x="32" y="96"/>
                  </a:cxn>
                  <a:cxn ang="0">
                    <a:pos x="26" y="90"/>
                  </a:cxn>
                  <a:cxn ang="0">
                    <a:pos x="22" y="84"/>
                  </a:cxn>
                  <a:cxn ang="0">
                    <a:pos x="20" y="78"/>
                  </a:cxn>
                  <a:cxn ang="0">
                    <a:pos x="16" y="72"/>
                  </a:cxn>
                  <a:cxn ang="0">
                    <a:pos x="14" y="64"/>
                  </a:cxn>
                  <a:cxn ang="0">
                    <a:pos x="12" y="54"/>
                  </a:cxn>
                  <a:cxn ang="0">
                    <a:pos x="10" y="46"/>
                  </a:cxn>
                  <a:cxn ang="0">
                    <a:pos x="10" y="36"/>
                  </a:cxn>
                  <a:cxn ang="0">
                    <a:pos x="8" y="28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0" y="10"/>
                  </a:cxn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2" y="48"/>
                  </a:cxn>
                  <a:cxn ang="0">
                    <a:pos x="2" y="58"/>
                  </a:cxn>
                  <a:cxn ang="0">
                    <a:pos x="4" y="66"/>
                  </a:cxn>
                  <a:cxn ang="0">
                    <a:pos x="8" y="74"/>
                  </a:cxn>
                  <a:cxn ang="0">
                    <a:pos x="10" y="82"/>
                  </a:cxn>
                  <a:cxn ang="0">
                    <a:pos x="14" y="88"/>
                  </a:cxn>
                  <a:cxn ang="0">
                    <a:pos x="18" y="94"/>
                  </a:cxn>
                  <a:cxn ang="0">
                    <a:pos x="22" y="98"/>
                  </a:cxn>
                  <a:cxn ang="0">
                    <a:pos x="26" y="104"/>
                  </a:cxn>
                  <a:cxn ang="0">
                    <a:pos x="32" y="106"/>
                  </a:cxn>
                  <a:cxn ang="0">
                    <a:pos x="36" y="110"/>
                  </a:cxn>
                  <a:cxn ang="0">
                    <a:pos x="42" y="112"/>
                  </a:cxn>
                  <a:cxn ang="0">
                    <a:pos x="46" y="112"/>
                  </a:cxn>
                  <a:cxn ang="0">
                    <a:pos x="48" y="112"/>
                  </a:cxn>
                  <a:cxn ang="0">
                    <a:pos x="52" y="112"/>
                  </a:cxn>
                  <a:cxn ang="0">
                    <a:pos x="56" y="110"/>
                  </a:cxn>
                  <a:cxn ang="0">
                    <a:pos x="62" y="110"/>
                  </a:cxn>
                  <a:cxn ang="0">
                    <a:pos x="62" y="108"/>
                  </a:cxn>
                  <a:cxn ang="0">
                    <a:pos x="58" y="108"/>
                  </a:cxn>
                  <a:cxn ang="0">
                    <a:pos x="56" y="108"/>
                  </a:cxn>
                  <a:cxn ang="0">
                    <a:pos x="54" y="108"/>
                  </a:cxn>
                </a:cxnLst>
                <a:rect l="0" t="0" r="r" b="b"/>
                <a:pathLst>
                  <a:path w="64" h="112">
                    <a:moveTo>
                      <a:pt x="54" y="108"/>
                    </a:moveTo>
                    <a:lnTo>
                      <a:pt x="52" y="108"/>
                    </a:lnTo>
                    <a:lnTo>
                      <a:pt x="48" y="108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0" y="104"/>
                    </a:lnTo>
                    <a:lnTo>
                      <a:pt x="38" y="102"/>
                    </a:lnTo>
                    <a:lnTo>
                      <a:pt x="36" y="100"/>
                    </a:lnTo>
                    <a:lnTo>
                      <a:pt x="34" y="98"/>
                    </a:lnTo>
                    <a:lnTo>
                      <a:pt x="32" y="96"/>
                    </a:lnTo>
                    <a:lnTo>
                      <a:pt x="28" y="94"/>
                    </a:lnTo>
                    <a:lnTo>
                      <a:pt x="26" y="90"/>
                    </a:lnTo>
                    <a:lnTo>
                      <a:pt x="24" y="88"/>
                    </a:lnTo>
                    <a:lnTo>
                      <a:pt x="22" y="84"/>
                    </a:lnTo>
                    <a:lnTo>
                      <a:pt x="22" y="82"/>
                    </a:lnTo>
                    <a:lnTo>
                      <a:pt x="20" y="78"/>
                    </a:lnTo>
                    <a:lnTo>
                      <a:pt x="18" y="74"/>
                    </a:lnTo>
                    <a:lnTo>
                      <a:pt x="16" y="72"/>
                    </a:lnTo>
                    <a:lnTo>
                      <a:pt x="16" y="68"/>
                    </a:lnTo>
                    <a:lnTo>
                      <a:pt x="14" y="64"/>
                    </a:lnTo>
                    <a:lnTo>
                      <a:pt x="12" y="60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0" y="46"/>
                    </a:lnTo>
                    <a:lnTo>
                      <a:pt x="10" y="42"/>
                    </a:lnTo>
                    <a:lnTo>
                      <a:pt x="10" y="36"/>
                    </a:lnTo>
                    <a:lnTo>
                      <a:pt x="10" y="32"/>
                    </a:lnTo>
                    <a:lnTo>
                      <a:pt x="8" y="28"/>
                    </a:lnTo>
                    <a:lnTo>
                      <a:pt x="8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2" y="54"/>
                    </a:lnTo>
                    <a:lnTo>
                      <a:pt x="2" y="58"/>
                    </a:lnTo>
                    <a:lnTo>
                      <a:pt x="4" y="62"/>
                    </a:lnTo>
                    <a:lnTo>
                      <a:pt x="4" y="66"/>
                    </a:lnTo>
                    <a:lnTo>
                      <a:pt x="6" y="70"/>
                    </a:lnTo>
                    <a:lnTo>
                      <a:pt x="8" y="74"/>
                    </a:lnTo>
                    <a:lnTo>
                      <a:pt x="8" y="78"/>
                    </a:lnTo>
                    <a:lnTo>
                      <a:pt x="10" y="82"/>
                    </a:lnTo>
                    <a:lnTo>
                      <a:pt x="12" y="84"/>
                    </a:lnTo>
                    <a:lnTo>
                      <a:pt x="14" y="88"/>
                    </a:lnTo>
                    <a:lnTo>
                      <a:pt x="16" y="90"/>
                    </a:lnTo>
                    <a:lnTo>
                      <a:pt x="18" y="94"/>
                    </a:lnTo>
                    <a:lnTo>
                      <a:pt x="20" y="96"/>
                    </a:lnTo>
                    <a:lnTo>
                      <a:pt x="22" y="98"/>
                    </a:lnTo>
                    <a:lnTo>
                      <a:pt x="24" y="102"/>
                    </a:lnTo>
                    <a:lnTo>
                      <a:pt x="26" y="104"/>
                    </a:lnTo>
                    <a:lnTo>
                      <a:pt x="28" y="106"/>
                    </a:lnTo>
                    <a:lnTo>
                      <a:pt x="32" y="106"/>
                    </a:lnTo>
                    <a:lnTo>
                      <a:pt x="34" y="108"/>
                    </a:lnTo>
                    <a:lnTo>
                      <a:pt x="36" y="110"/>
                    </a:lnTo>
                    <a:lnTo>
                      <a:pt x="40" y="110"/>
                    </a:lnTo>
                    <a:lnTo>
                      <a:pt x="42" y="112"/>
                    </a:lnTo>
                    <a:lnTo>
                      <a:pt x="46" y="112"/>
                    </a:lnTo>
                    <a:lnTo>
                      <a:pt x="46" y="112"/>
                    </a:lnTo>
                    <a:lnTo>
                      <a:pt x="48" y="112"/>
                    </a:lnTo>
                    <a:lnTo>
                      <a:pt x="48" y="112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4" y="112"/>
                    </a:lnTo>
                    <a:lnTo>
                      <a:pt x="56" y="110"/>
                    </a:lnTo>
                    <a:lnTo>
                      <a:pt x="60" y="110"/>
                    </a:lnTo>
                    <a:lnTo>
                      <a:pt x="62" y="110"/>
                    </a:lnTo>
                    <a:lnTo>
                      <a:pt x="64" y="108"/>
                    </a:lnTo>
                    <a:lnTo>
                      <a:pt x="62" y="108"/>
                    </a:lnTo>
                    <a:lnTo>
                      <a:pt x="60" y="108"/>
                    </a:lnTo>
                    <a:lnTo>
                      <a:pt x="58" y="108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4" y="108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432"/>
              <p:cNvSpPr>
                <a:spLocks/>
              </p:cNvSpPr>
              <p:nvPr/>
            </p:nvSpPr>
            <p:spPr bwMode="auto">
              <a:xfrm>
                <a:off x="5718175" y="1377950"/>
                <a:ext cx="266700" cy="123825"/>
              </a:xfrm>
              <a:custGeom>
                <a:avLst/>
                <a:gdLst/>
                <a:ahLst/>
                <a:cxnLst>
                  <a:cxn ang="0">
                    <a:pos x="2" y="28"/>
                  </a:cxn>
                  <a:cxn ang="0">
                    <a:pos x="6" y="24"/>
                  </a:cxn>
                  <a:cxn ang="0">
                    <a:pos x="12" y="20"/>
                  </a:cxn>
                  <a:cxn ang="0">
                    <a:pos x="16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6" y="8"/>
                  </a:cxn>
                  <a:cxn ang="0">
                    <a:pos x="44" y="6"/>
                  </a:cxn>
                  <a:cxn ang="0">
                    <a:pos x="52" y="2"/>
                  </a:cxn>
                  <a:cxn ang="0">
                    <a:pos x="60" y="2"/>
                  </a:cxn>
                  <a:cxn ang="0">
                    <a:pos x="70" y="0"/>
                  </a:cxn>
                  <a:cxn ang="0">
                    <a:pos x="80" y="0"/>
                  </a:cxn>
                  <a:cxn ang="0">
                    <a:pos x="90" y="0"/>
                  </a:cxn>
                  <a:cxn ang="0">
                    <a:pos x="100" y="2"/>
                  </a:cxn>
                  <a:cxn ang="0">
                    <a:pos x="110" y="6"/>
                  </a:cxn>
                  <a:cxn ang="0">
                    <a:pos x="120" y="10"/>
                  </a:cxn>
                  <a:cxn ang="0">
                    <a:pos x="128" y="12"/>
                  </a:cxn>
                  <a:cxn ang="0">
                    <a:pos x="136" y="16"/>
                  </a:cxn>
                  <a:cxn ang="0">
                    <a:pos x="142" y="18"/>
                  </a:cxn>
                  <a:cxn ang="0">
                    <a:pos x="148" y="22"/>
                  </a:cxn>
                  <a:cxn ang="0">
                    <a:pos x="152" y="24"/>
                  </a:cxn>
                  <a:cxn ang="0">
                    <a:pos x="156" y="26"/>
                  </a:cxn>
                  <a:cxn ang="0">
                    <a:pos x="160" y="30"/>
                  </a:cxn>
                  <a:cxn ang="0">
                    <a:pos x="162" y="32"/>
                  </a:cxn>
                  <a:cxn ang="0">
                    <a:pos x="166" y="34"/>
                  </a:cxn>
                  <a:cxn ang="0">
                    <a:pos x="168" y="38"/>
                  </a:cxn>
                  <a:cxn ang="0">
                    <a:pos x="168" y="38"/>
                  </a:cxn>
                  <a:cxn ang="0">
                    <a:pos x="168" y="40"/>
                  </a:cxn>
                  <a:cxn ang="0">
                    <a:pos x="166" y="42"/>
                  </a:cxn>
                  <a:cxn ang="0">
                    <a:pos x="162" y="44"/>
                  </a:cxn>
                  <a:cxn ang="0">
                    <a:pos x="156" y="50"/>
                  </a:cxn>
                  <a:cxn ang="0">
                    <a:pos x="150" y="54"/>
                  </a:cxn>
                  <a:cxn ang="0">
                    <a:pos x="146" y="56"/>
                  </a:cxn>
                  <a:cxn ang="0">
                    <a:pos x="142" y="60"/>
                  </a:cxn>
                  <a:cxn ang="0">
                    <a:pos x="136" y="62"/>
                  </a:cxn>
                  <a:cxn ang="0">
                    <a:pos x="130" y="66"/>
                  </a:cxn>
                  <a:cxn ang="0">
                    <a:pos x="124" y="68"/>
                  </a:cxn>
                  <a:cxn ang="0">
                    <a:pos x="118" y="70"/>
                  </a:cxn>
                  <a:cxn ang="0">
                    <a:pos x="110" y="72"/>
                  </a:cxn>
                  <a:cxn ang="0">
                    <a:pos x="98" y="74"/>
                  </a:cxn>
                  <a:cxn ang="0">
                    <a:pos x="84" y="76"/>
                  </a:cxn>
                  <a:cxn ang="0">
                    <a:pos x="70" y="78"/>
                  </a:cxn>
                  <a:cxn ang="0">
                    <a:pos x="58" y="76"/>
                  </a:cxn>
                  <a:cxn ang="0">
                    <a:pos x="48" y="74"/>
                  </a:cxn>
                  <a:cxn ang="0">
                    <a:pos x="40" y="70"/>
                  </a:cxn>
                  <a:cxn ang="0">
                    <a:pos x="32" y="66"/>
                  </a:cxn>
                  <a:cxn ang="0">
                    <a:pos x="24" y="60"/>
                  </a:cxn>
                  <a:cxn ang="0">
                    <a:pos x="18" y="56"/>
                  </a:cxn>
                  <a:cxn ang="0">
                    <a:pos x="14" y="50"/>
                  </a:cxn>
                  <a:cxn ang="0">
                    <a:pos x="10" y="46"/>
                  </a:cxn>
                  <a:cxn ang="0">
                    <a:pos x="6" y="40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68" h="78">
                    <a:moveTo>
                      <a:pt x="0" y="28"/>
                    </a:moveTo>
                    <a:lnTo>
                      <a:pt x="2" y="28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2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6" y="12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0" y="6"/>
                    </a:lnTo>
                    <a:lnTo>
                      <a:pt x="44" y="6"/>
                    </a:lnTo>
                    <a:lnTo>
                      <a:pt x="48" y="4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0" y="2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2"/>
                    </a:lnTo>
                    <a:lnTo>
                      <a:pt x="100" y="2"/>
                    </a:lnTo>
                    <a:lnTo>
                      <a:pt x="106" y="4"/>
                    </a:lnTo>
                    <a:lnTo>
                      <a:pt x="110" y="6"/>
                    </a:lnTo>
                    <a:lnTo>
                      <a:pt x="116" y="8"/>
                    </a:lnTo>
                    <a:lnTo>
                      <a:pt x="120" y="10"/>
                    </a:lnTo>
                    <a:lnTo>
                      <a:pt x="124" y="10"/>
                    </a:lnTo>
                    <a:lnTo>
                      <a:pt x="128" y="12"/>
                    </a:lnTo>
                    <a:lnTo>
                      <a:pt x="132" y="14"/>
                    </a:lnTo>
                    <a:lnTo>
                      <a:pt x="136" y="16"/>
                    </a:lnTo>
                    <a:lnTo>
                      <a:pt x="138" y="18"/>
                    </a:lnTo>
                    <a:lnTo>
                      <a:pt x="142" y="18"/>
                    </a:lnTo>
                    <a:lnTo>
                      <a:pt x="144" y="20"/>
                    </a:lnTo>
                    <a:lnTo>
                      <a:pt x="148" y="22"/>
                    </a:lnTo>
                    <a:lnTo>
                      <a:pt x="150" y="22"/>
                    </a:lnTo>
                    <a:lnTo>
                      <a:pt x="152" y="24"/>
                    </a:lnTo>
                    <a:lnTo>
                      <a:pt x="154" y="26"/>
                    </a:lnTo>
                    <a:lnTo>
                      <a:pt x="156" y="26"/>
                    </a:lnTo>
                    <a:lnTo>
                      <a:pt x="158" y="28"/>
                    </a:lnTo>
                    <a:lnTo>
                      <a:pt x="160" y="30"/>
                    </a:lnTo>
                    <a:lnTo>
                      <a:pt x="162" y="30"/>
                    </a:lnTo>
                    <a:lnTo>
                      <a:pt x="162" y="32"/>
                    </a:lnTo>
                    <a:lnTo>
                      <a:pt x="164" y="32"/>
                    </a:lnTo>
                    <a:lnTo>
                      <a:pt x="166" y="34"/>
                    </a:lnTo>
                    <a:lnTo>
                      <a:pt x="166" y="36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40"/>
                    </a:lnTo>
                    <a:lnTo>
                      <a:pt x="168" y="40"/>
                    </a:lnTo>
                    <a:lnTo>
                      <a:pt x="166" y="42"/>
                    </a:lnTo>
                    <a:lnTo>
                      <a:pt x="164" y="42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56" y="50"/>
                    </a:lnTo>
                    <a:lnTo>
                      <a:pt x="152" y="52"/>
                    </a:lnTo>
                    <a:lnTo>
                      <a:pt x="150" y="54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4" y="58"/>
                    </a:lnTo>
                    <a:lnTo>
                      <a:pt x="142" y="60"/>
                    </a:lnTo>
                    <a:lnTo>
                      <a:pt x="138" y="62"/>
                    </a:lnTo>
                    <a:lnTo>
                      <a:pt x="136" y="62"/>
                    </a:lnTo>
                    <a:lnTo>
                      <a:pt x="134" y="64"/>
                    </a:lnTo>
                    <a:lnTo>
                      <a:pt x="130" y="66"/>
                    </a:lnTo>
                    <a:lnTo>
                      <a:pt x="128" y="66"/>
                    </a:lnTo>
                    <a:lnTo>
                      <a:pt x="124" y="68"/>
                    </a:lnTo>
                    <a:lnTo>
                      <a:pt x="120" y="70"/>
                    </a:lnTo>
                    <a:lnTo>
                      <a:pt x="118" y="70"/>
                    </a:lnTo>
                    <a:lnTo>
                      <a:pt x="114" y="72"/>
                    </a:lnTo>
                    <a:lnTo>
                      <a:pt x="110" y="72"/>
                    </a:lnTo>
                    <a:lnTo>
                      <a:pt x="106" y="74"/>
                    </a:lnTo>
                    <a:lnTo>
                      <a:pt x="98" y="74"/>
                    </a:lnTo>
                    <a:lnTo>
                      <a:pt x="92" y="76"/>
                    </a:lnTo>
                    <a:lnTo>
                      <a:pt x="84" y="76"/>
                    </a:lnTo>
                    <a:lnTo>
                      <a:pt x="78" y="78"/>
                    </a:lnTo>
                    <a:lnTo>
                      <a:pt x="70" y="78"/>
                    </a:lnTo>
                    <a:lnTo>
                      <a:pt x="64" y="76"/>
                    </a:lnTo>
                    <a:lnTo>
                      <a:pt x="58" y="76"/>
                    </a:lnTo>
                    <a:lnTo>
                      <a:pt x="54" y="74"/>
                    </a:lnTo>
                    <a:lnTo>
                      <a:pt x="48" y="74"/>
                    </a:lnTo>
                    <a:lnTo>
                      <a:pt x="44" y="72"/>
                    </a:lnTo>
                    <a:lnTo>
                      <a:pt x="40" y="70"/>
                    </a:lnTo>
                    <a:lnTo>
                      <a:pt x="36" y="68"/>
                    </a:lnTo>
                    <a:lnTo>
                      <a:pt x="32" y="66"/>
                    </a:lnTo>
                    <a:lnTo>
                      <a:pt x="28" y="64"/>
                    </a:lnTo>
                    <a:lnTo>
                      <a:pt x="24" y="60"/>
                    </a:lnTo>
                    <a:lnTo>
                      <a:pt x="22" y="58"/>
                    </a:lnTo>
                    <a:lnTo>
                      <a:pt x="18" y="56"/>
                    </a:lnTo>
                    <a:lnTo>
                      <a:pt x="16" y="52"/>
                    </a:lnTo>
                    <a:lnTo>
                      <a:pt x="14" y="50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433"/>
              <p:cNvSpPr>
                <a:spLocks/>
              </p:cNvSpPr>
              <p:nvPr/>
            </p:nvSpPr>
            <p:spPr bwMode="auto">
              <a:xfrm>
                <a:off x="5819775" y="1050925"/>
                <a:ext cx="142875" cy="107950"/>
              </a:xfrm>
              <a:custGeom>
                <a:avLst/>
                <a:gdLst/>
                <a:ahLst/>
                <a:cxnLst>
                  <a:cxn ang="0">
                    <a:pos x="90" y="66"/>
                  </a:cxn>
                  <a:cxn ang="0">
                    <a:pos x="90" y="64"/>
                  </a:cxn>
                  <a:cxn ang="0">
                    <a:pos x="90" y="62"/>
                  </a:cxn>
                  <a:cxn ang="0">
                    <a:pos x="90" y="56"/>
                  </a:cxn>
                  <a:cxn ang="0">
                    <a:pos x="88" y="52"/>
                  </a:cxn>
                  <a:cxn ang="0">
                    <a:pos x="88" y="46"/>
                  </a:cxn>
                  <a:cxn ang="0">
                    <a:pos x="86" y="40"/>
                  </a:cxn>
                  <a:cxn ang="0">
                    <a:pos x="84" y="34"/>
                  </a:cxn>
                  <a:cxn ang="0">
                    <a:pos x="80" y="28"/>
                  </a:cxn>
                  <a:cxn ang="0">
                    <a:pos x="78" y="22"/>
                  </a:cxn>
                  <a:cxn ang="0">
                    <a:pos x="74" y="16"/>
                  </a:cxn>
                  <a:cxn ang="0">
                    <a:pos x="70" y="10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4" y="2"/>
                  </a:cxn>
                  <a:cxn ang="0">
                    <a:pos x="46" y="0"/>
                  </a:cxn>
                  <a:cxn ang="0">
                    <a:pos x="38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4" y="10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2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6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0"/>
                  </a:cxn>
                  <a:cxn ang="0">
                    <a:pos x="16" y="38"/>
                  </a:cxn>
                  <a:cxn ang="0">
                    <a:pos x="20" y="36"/>
                  </a:cxn>
                  <a:cxn ang="0">
                    <a:pos x="26" y="32"/>
                  </a:cxn>
                  <a:cxn ang="0">
                    <a:pos x="32" y="28"/>
                  </a:cxn>
                  <a:cxn ang="0">
                    <a:pos x="36" y="26"/>
                  </a:cxn>
                  <a:cxn ang="0">
                    <a:pos x="40" y="24"/>
                  </a:cxn>
                  <a:cxn ang="0">
                    <a:pos x="44" y="24"/>
                  </a:cxn>
                  <a:cxn ang="0">
                    <a:pos x="46" y="22"/>
                  </a:cxn>
                  <a:cxn ang="0">
                    <a:pos x="50" y="22"/>
                  </a:cxn>
                  <a:cxn ang="0">
                    <a:pos x="54" y="22"/>
                  </a:cxn>
                  <a:cxn ang="0">
                    <a:pos x="56" y="22"/>
                  </a:cxn>
                  <a:cxn ang="0">
                    <a:pos x="60" y="24"/>
                  </a:cxn>
                  <a:cxn ang="0">
                    <a:pos x="64" y="26"/>
                  </a:cxn>
                  <a:cxn ang="0">
                    <a:pos x="68" y="28"/>
                  </a:cxn>
                  <a:cxn ang="0">
                    <a:pos x="72" y="32"/>
                  </a:cxn>
                  <a:cxn ang="0">
                    <a:pos x="76" y="36"/>
                  </a:cxn>
                  <a:cxn ang="0">
                    <a:pos x="80" y="46"/>
                  </a:cxn>
                  <a:cxn ang="0">
                    <a:pos x="86" y="58"/>
                  </a:cxn>
                  <a:cxn ang="0">
                    <a:pos x="90" y="64"/>
                  </a:cxn>
                  <a:cxn ang="0">
                    <a:pos x="90" y="66"/>
                  </a:cxn>
                  <a:cxn ang="0">
                    <a:pos x="90" y="68"/>
                  </a:cxn>
                </a:cxnLst>
                <a:rect l="0" t="0" r="r" b="b"/>
                <a:pathLst>
                  <a:path w="90" h="68">
                    <a:moveTo>
                      <a:pt x="90" y="68"/>
                    </a:moveTo>
                    <a:lnTo>
                      <a:pt x="90" y="66"/>
                    </a:lnTo>
                    <a:lnTo>
                      <a:pt x="90" y="66"/>
                    </a:lnTo>
                    <a:lnTo>
                      <a:pt x="90" y="64"/>
                    </a:lnTo>
                    <a:lnTo>
                      <a:pt x="90" y="62"/>
                    </a:lnTo>
                    <a:lnTo>
                      <a:pt x="90" y="62"/>
                    </a:lnTo>
                    <a:lnTo>
                      <a:pt x="90" y="60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88" y="52"/>
                    </a:lnTo>
                    <a:lnTo>
                      <a:pt x="88" y="48"/>
                    </a:lnTo>
                    <a:lnTo>
                      <a:pt x="88" y="46"/>
                    </a:lnTo>
                    <a:lnTo>
                      <a:pt x="86" y="44"/>
                    </a:lnTo>
                    <a:lnTo>
                      <a:pt x="86" y="40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2" y="30"/>
                    </a:lnTo>
                    <a:lnTo>
                      <a:pt x="80" y="28"/>
                    </a:lnTo>
                    <a:lnTo>
                      <a:pt x="80" y="24"/>
                    </a:lnTo>
                    <a:lnTo>
                      <a:pt x="78" y="22"/>
                    </a:lnTo>
                    <a:lnTo>
                      <a:pt x="76" y="18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8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6"/>
                    </a:lnTo>
                    <a:lnTo>
                      <a:pt x="24" y="34"/>
                    </a:lnTo>
                    <a:lnTo>
                      <a:pt x="26" y="32"/>
                    </a:lnTo>
                    <a:lnTo>
                      <a:pt x="30" y="30"/>
                    </a:lnTo>
                    <a:lnTo>
                      <a:pt x="32" y="28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8" y="26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6" y="22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8" y="24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4" y="26"/>
                    </a:lnTo>
                    <a:lnTo>
                      <a:pt x="66" y="26"/>
                    </a:lnTo>
                    <a:lnTo>
                      <a:pt x="68" y="28"/>
                    </a:lnTo>
                    <a:lnTo>
                      <a:pt x="70" y="30"/>
                    </a:lnTo>
                    <a:lnTo>
                      <a:pt x="72" y="32"/>
                    </a:lnTo>
                    <a:lnTo>
                      <a:pt x="74" y="34"/>
                    </a:lnTo>
                    <a:lnTo>
                      <a:pt x="76" y="36"/>
                    </a:lnTo>
                    <a:lnTo>
                      <a:pt x="78" y="38"/>
                    </a:lnTo>
                    <a:lnTo>
                      <a:pt x="80" y="46"/>
                    </a:lnTo>
                    <a:lnTo>
                      <a:pt x="84" y="52"/>
                    </a:lnTo>
                    <a:lnTo>
                      <a:pt x="86" y="58"/>
                    </a:lnTo>
                    <a:lnTo>
                      <a:pt x="88" y="62"/>
                    </a:lnTo>
                    <a:lnTo>
                      <a:pt x="90" y="64"/>
                    </a:lnTo>
                    <a:lnTo>
                      <a:pt x="90" y="66"/>
                    </a:lnTo>
                    <a:lnTo>
                      <a:pt x="90" y="66"/>
                    </a:lnTo>
                    <a:lnTo>
                      <a:pt x="90" y="68"/>
                    </a:lnTo>
                    <a:lnTo>
                      <a:pt x="9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434"/>
              <p:cNvSpPr>
                <a:spLocks/>
              </p:cNvSpPr>
              <p:nvPr/>
            </p:nvSpPr>
            <p:spPr bwMode="auto">
              <a:xfrm>
                <a:off x="5749925" y="1241425"/>
                <a:ext cx="241300" cy="88900"/>
              </a:xfrm>
              <a:custGeom>
                <a:avLst/>
                <a:gdLst/>
                <a:ahLst/>
                <a:cxnLst>
                  <a:cxn ang="0">
                    <a:pos x="152" y="56"/>
                  </a:cxn>
                  <a:cxn ang="0">
                    <a:pos x="150" y="54"/>
                  </a:cxn>
                  <a:cxn ang="0">
                    <a:pos x="150" y="52"/>
                  </a:cxn>
                  <a:cxn ang="0">
                    <a:pos x="148" y="50"/>
                  </a:cxn>
                  <a:cxn ang="0">
                    <a:pos x="148" y="48"/>
                  </a:cxn>
                  <a:cxn ang="0">
                    <a:pos x="146" y="46"/>
                  </a:cxn>
                  <a:cxn ang="0">
                    <a:pos x="144" y="42"/>
                  </a:cxn>
                  <a:cxn ang="0">
                    <a:pos x="144" y="40"/>
                  </a:cxn>
                  <a:cxn ang="0">
                    <a:pos x="140" y="36"/>
                  </a:cxn>
                  <a:cxn ang="0">
                    <a:pos x="138" y="34"/>
                  </a:cxn>
                  <a:cxn ang="0">
                    <a:pos x="136" y="30"/>
                  </a:cxn>
                  <a:cxn ang="0">
                    <a:pos x="132" y="26"/>
                  </a:cxn>
                  <a:cxn ang="0">
                    <a:pos x="130" y="24"/>
                  </a:cxn>
                  <a:cxn ang="0">
                    <a:pos x="126" y="20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2" y="12"/>
                  </a:cxn>
                  <a:cxn ang="0">
                    <a:pos x="108" y="8"/>
                  </a:cxn>
                  <a:cxn ang="0">
                    <a:pos x="102" y="6"/>
                  </a:cxn>
                  <a:cxn ang="0">
                    <a:pos x="96" y="4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2" y="2"/>
                  </a:cxn>
                  <a:cxn ang="0">
                    <a:pos x="32" y="4"/>
                  </a:cxn>
                  <a:cxn ang="0">
                    <a:pos x="22" y="6"/>
                  </a:cxn>
                  <a:cxn ang="0">
                    <a:pos x="12" y="10"/>
                  </a:cxn>
                  <a:cxn ang="0">
                    <a:pos x="0" y="14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2" y="28"/>
                  </a:cxn>
                  <a:cxn ang="0">
                    <a:pos x="2" y="28"/>
                  </a:cxn>
                  <a:cxn ang="0">
                    <a:pos x="4" y="28"/>
                  </a:cxn>
                  <a:cxn ang="0">
                    <a:pos x="10" y="26"/>
                  </a:cxn>
                  <a:cxn ang="0">
                    <a:pos x="16" y="24"/>
                  </a:cxn>
                  <a:cxn ang="0">
                    <a:pos x="20" y="22"/>
                  </a:cxn>
                  <a:cxn ang="0">
                    <a:pos x="24" y="20"/>
                  </a:cxn>
                  <a:cxn ang="0">
                    <a:pos x="28" y="20"/>
                  </a:cxn>
                  <a:cxn ang="0">
                    <a:pos x="34" y="18"/>
                  </a:cxn>
                  <a:cxn ang="0">
                    <a:pos x="38" y="16"/>
                  </a:cxn>
                  <a:cxn ang="0">
                    <a:pos x="44" y="16"/>
                  </a:cxn>
                  <a:cxn ang="0">
                    <a:pos x="48" y="14"/>
                  </a:cxn>
                  <a:cxn ang="0">
                    <a:pos x="54" y="14"/>
                  </a:cxn>
                  <a:cxn ang="0">
                    <a:pos x="60" y="14"/>
                  </a:cxn>
                  <a:cxn ang="0">
                    <a:pos x="66" y="14"/>
                  </a:cxn>
                  <a:cxn ang="0">
                    <a:pos x="72" y="14"/>
                  </a:cxn>
                  <a:cxn ang="0">
                    <a:pos x="78" y="14"/>
                  </a:cxn>
                  <a:cxn ang="0">
                    <a:pos x="84" y="14"/>
                  </a:cxn>
                  <a:cxn ang="0">
                    <a:pos x="92" y="16"/>
                  </a:cxn>
                  <a:cxn ang="0">
                    <a:pos x="98" y="16"/>
                  </a:cxn>
                  <a:cxn ang="0">
                    <a:pos x="104" y="18"/>
                  </a:cxn>
                  <a:cxn ang="0">
                    <a:pos x="110" y="22"/>
                  </a:cxn>
                  <a:cxn ang="0">
                    <a:pos x="116" y="24"/>
                  </a:cxn>
                  <a:cxn ang="0">
                    <a:pos x="122" y="28"/>
                  </a:cxn>
                  <a:cxn ang="0">
                    <a:pos x="128" y="32"/>
                  </a:cxn>
                  <a:cxn ang="0">
                    <a:pos x="134" y="36"/>
                  </a:cxn>
                  <a:cxn ang="0">
                    <a:pos x="140" y="42"/>
                  </a:cxn>
                  <a:cxn ang="0">
                    <a:pos x="146" y="48"/>
                  </a:cxn>
                  <a:cxn ang="0">
                    <a:pos x="152" y="56"/>
                  </a:cxn>
                  <a:cxn ang="0">
                    <a:pos x="152" y="56"/>
                  </a:cxn>
                </a:cxnLst>
                <a:rect l="0" t="0" r="r" b="b"/>
                <a:pathLst>
                  <a:path w="152" h="56">
                    <a:moveTo>
                      <a:pt x="152" y="56"/>
                    </a:moveTo>
                    <a:lnTo>
                      <a:pt x="150" y="54"/>
                    </a:lnTo>
                    <a:lnTo>
                      <a:pt x="150" y="52"/>
                    </a:lnTo>
                    <a:lnTo>
                      <a:pt x="148" y="50"/>
                    </a:lnTo>
                    <a:lnTo>
                      <a:pt x="148" y="48"/>
                    </a:lnTo>
                    <a:lnTo>
                      <a:pt x="146" y="46"/>
                    </a:lnTo>
                    <a:lnTo>
                      <a:pt x="144" y="42"/>
                    </a:lnTo>
                    <a:lnTo>
                      <a:pt x="144" y="40"/>
                    </a:lnTo>
                    <a:lnTo>
                      <a:pt x="140" y="36"/>
                    </a:lnTo>
                    <a:lnTo>
                      <a:pt x="138" y="34"/>
                    </a:lnTo>
                    <a:lnTo>
                      <a:pt x="136" y="30"/>
                    </a:lnTo>
                    <a:lnTo>
                      <a:pt x="132" y="26"/>
                    </a:lnTo>
                    <a:lnTo>
                      <a:pt x="130" y="24"/>
                    </a:lnTo>
                    <a:lnTo>
                      <a:pt x="126" y="20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2" y="12"/>
                    </a:lnTo>
                    <a:lnTo>
                      <a:pt x="108" y="8"/>
                    </a:lnTo>
                    <a:lnTo>
                      <a:pt x="102" y="6"/>
                    </a:lnTo>
                    <a:lnTo>
                      <a:pt x="96" y="4"/>
                    </a:lnTo>
                    <a:lnTo>
                      <a:pt x="90" y="2"/>
                    </a:lnTo>
                    <a:lnTo>
                      <a:pt x="84" y="2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2" y="4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10" y="26"/>
                    </a:lnTo>
                    <a:lnTo>
                      <a:pt x="16" y="24"/>
                    </a:lnTo>
                    <a:lnTo>
                      <a:pt x="20" y="22"/>
                    </a:lnTo>
                    <a:lnTo>
                      <a:pt x="24" y="20"/>
                    </a:lnTo>
                    <a:lnTo>
                      <a:pt x="28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8" y="14"/>
                    </a:lnTo>
                    <a:lnTo>
                      <a:pt x="54" y="14"/>
                    </a:lnTo>
                    <a:lnTo>
                      <a:pt x="60" y="14"/>
                    </a:lnTo>
                    <a:lnTo>
                      <a:pt x="66" y="14"/>
                    </a:lnTo>
                    <a:lnTo>
                      <a:pt x="72" y="14"/>
                    </a:lnTo>
                    <a:lnTo>
                      <a:pt x="78" y="14"/>
                    </a:lnTo>
                    <a:lnTo>
                      <a:pt x="84" y="14"/>
                    </a:lnTo>
                    <a:lnTo>
                      <a:pt x="92" y="16"/>
                    </a:lnTo>
                    <a:lnTo>
                      <a:pt x="98" y="16"/>
                    </a:lnTo>
                    <a:lnTo>
                      <a:pt x="104" y="18"/>
                    </a:lnTo>
                    <a:lnTo>
                      <a:pt x="110" y="22"/>
                    </a:lnTo>
                    <a:lnTo>
                      <a:pt x="116" y="24"/>
                    </a:lnTo>
                    <a:lnTo>
                      <a:pt x="122" y="28"/>
                    </a:lnTo>
                    <a:lnTo>
                      <a:pt x="128" y="32"/>
                    </a:lnTo>
                    <a:lnTo>
                      <a:pt x="134" y="36"/>
                    </a:lnTo>
                    <a:lnTo>
                      <a:pt x="140" y="42"/>
                    </a:lnTo>
                    <a:lnTo>
                      <a:pt x="146" y="48"/>
                    </a:lnTo>
                    <a:lnTo>
                      <a:pt x="152" y="56"/>
                    </a:lnTo>
                    <a:lnTo>
                      <a:pt x="152" y="5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435"/>
              <p:cNvSpPr>
                <a:spLocks/>
              </p:cNvSpPr>
              <p:nvPr/>
            </p:nvSpPr>
            <p:spPr bwMode="auto">
              <a:xfrm>
                <a:off x="5721350" y="1374775"/>
                <a:ext cx="269875" cy="85725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4" y="20"/>
                  </a:cxn>
                  <a:cxn ang="0">
                    <a:pos x="14" y="16"/>
                  </a:cxn>
                  <a:cxn ang="0">
                    <a:pos x="24" y="12"/>
                  </a:cxn>
                  <a:cxn ang="0">
                    <a:pos x="30" y="8"/>
                  </a:cxn>
                  <a:cxn ang="0">
                    <a:pos x="38" y="6"/>
                  </a:cxn>
                  <a:cxn ang="0">
                    <a:pos x="46" y="4"/>
                  </a:cxn>
                  <a:cxn ang="0">
                    <a:pos x="54" y="2"/>
                  </a:cxn>
                  <a:cxn ang="0">
                    <a:pos x="62" y="0"/>
                  </a:cxn>
                  <a:cxn ang="0">
                    <a:pos x="72" y="0"/>
                  </a:cxn>
                  <a:cxn ang="0">
                    <a:pos x="80" y="0"/>
                  </a:cxn>
                  <a:cxn ang="0">
                    <a:pos x="88" y="0"/>
                  </a:cxn>
                  <a:cxn ang="0">
                    <a:pos x="96" y="2"/>
                  </a:cxn>
                  <a:cxn ang="0">
                    <a:pos x="102" y="6"/>
                  </a:cxn>
                  <a:cxn ang="0">
                    <a:pos x="110" y="8"/>
                  </a:cxn>
                  <a:cxn ang="0">
                    <a:pos x="120" y="14"/>
                  </a:cxn>
                  <a:cxn ang="0">
                    <a:pos x="132" y="20"/>
                  </a:cxn>
                  <a:cxn ang="0">
                    <a:pos x="144" y="26"/>
                  </a:cxn>
                  <a:cxn ang="0">
                    <a:pos x="152" y="32"/>
                  </a:cxn>
                  <a:cxn ang="0">
                    <a:pos x="160" y="38"/>
                  </a:cxn>
                  <a:cxn ang="0">
                    <a:pos x="166" y="42"/>
                  </a:cxn>
                  <a:cxn ang="0">
                    <a:pos x="168" y="46"/>
                  </a:cxn>
                  <a:cxn ang="0">
                    <a:pos x="170" y="48"/>
                  </a:cxn>
                  <a:cxn ang="0">
                    <a:pos x="170" y="48"/>
                  </a:cxn>
                  <a:cxn ang="0">
                    <a:pos x="170" y="50"/>
                  </a:cxn>
                  <a:cxn ang="0">
                    <a:pos x="168" y="50"/>
                  </a:cxn>
                  <a:cxn ang="0">
                    <a:pos x="166" y="52"/>
                  </a:cxn>
                  <a:cxn ang="0">
                    <a:pos x="162" y="52"/>
                  </a:cxn>
                  <a:cxn ang="0">
                    <a:pos x="156" y="52"/>
                  </a:cxn>
                  <a:cxn ang="0">
                    <a:pos x="148" y="54"/>
                  </a:cxn>
                  <a:cxn ang="0">
                    <a:pos x="136" y="54"/>
                  </a:cxn>
                  <a:cxn ang="0">
                    <a:pos x="124" y="54"/>
                  </a:cxn>
                  <a:cxn ang="0">
                    <a:pos x="112" y="52"/>
                  </a:cxn>
                  <a:cxn ang="0">
                    <a:pos x="100" y="52"/>
                  </a:cxn>
                  <a:cxn ang="0">
                    <a:pos x="90" y="50"/>
                  </a:cxn>
                  <a:cxn ang="0">
                    <a:pos x="82" y="50"/>
                  </a:cxn>
                  <a:cxn ang="0">
                    <a:pos x="70" y="48"/>
                  </a:cxn>
                  <a:cxn ang="0">
                    <a:pos x="60" y="46"/>
                  </a:cxn>
                  <a:cxn ang="0">
                    <a:pos x="50" y="44"/>
                  </a:cxn>
                  <a:cxn ang="0">
                    <a:pos x="42" y="44"/>
                  </a:cxn>
                  <a:cxn ang="0">
                    <a:pos x="34" y="42"/>
                  </a:cxn>
                  <a:cxn ang="0">
                    <a:pos x="30" y="40"/>
                  </a:cxn>
                  <a:cxn ang="0">
                    <a:pos x="28" y="40"/>
                  </a:cxn>
                  <a:cxn ang="0">
                    <a:pos x="22" y="38"/>
                  </a:cxn>
                  <a:cxn ang="0">
                    <a:pos x="14" y="32"/>
                  </a:cxn>
                  <a:cxn ang="0">
                    <a:pos x="6" y="28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170" h="54">
                    <a:moveTo>
                      <a:pt x="0" y="24"/>
                    </a:moveTo>
                    <a:lnTo>
                      <a:pt x="0" y="24"/>
                    </a:lnTo>
                    <a:lnTo>
                      <a:pt x="2" y="22"/>
                    </a:lnTo>
                    <a:lnTo>
                      <a:pt x="4" y="20"/>
                    </a:lnTo>
                    <a:lnTo>
                      <a:pt x="10" y="18"/>
                    </a:lnTo>
                    <a:lnTo>
                      <a:pt x="14" y="16"/>
                    </a:lnTo>
                    <a:lnTo>
                      <a:pt x="20" y="14"/>
                    </a:lnTo>
                    <a:lnTo>
                      <a:pt x="24" y="12"/>
                    </a:lnTo>
                    <a:lnTo>
                      <a:pt x="26" y="10"/>
                    </a:lnTo>
                    <a:lnTo>
                      <a:pt x="30" y="8"/>
                    </a:lnTo>
                    <a:lnTo>
                      <a:pt x="34" y="8"/>
                    </a:lnTo>
                    <a:lnTo>
                      <a:pt x="38" y="6"/>
                    </a:lnTo>
                    <a:lnTo>
                      <a:pt x="42" y="4"/>
                    </a:lnTo>
                    <a:lnTo>
                      <a:pt x="46" y="4"/>
                    </a:lnTo>
                    <a:lnTo>
                      <a:pt x="50" y="2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2" y="2"/>
                    </a:lnTo>
                    <a:lnTo>
                      <a:pt x="96" y="2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6" y="6"/>
                    </a:lnTo>
                    <a:lnTo>
                      <a:pt x="110" y="8"/>
                    </a:lnTo>
                    <a:lnTo>
                      <a:pt x="114" y="10"/>
                    </a:lnTo>
                    <a:lnTo>
                      <a:pt x="120" y="14"/>
                    </a:lnTo>
                    <a:lnTo>
                      <a:pt x="126" y="16"/>
                    </a:lnTo>
                    <a:lnTo>
                      <a:pt x="132" y="20"/>
                    </a:lnTo>
                    <a:lnTo>
                      <a:pt x="138" y="24"/>
                    </a:lnTo>
                    <a:lnTo>
                      <a:pt x="144" y="26"/>
                    </a:lnTo>
                    <a:lnTo>
                      <a:pt x="148" y="30"/>
                    </a:lnTo>
                    <a:lnTo>
                      <a:pt x="152" y="32"/>
                    </a:lnTo>
                    <a:lnTo>
                      <a:pt x="156" y="36"/>
                    </a:lnTo>
                    <a:lnTo>
                      <a:pt x="160" y="38"/>
                    </a:lnTo>
                    <a:lnTo>
                      <a:pt x="162" y="40"/>
                    </a:lnTo>
                    <a:lnTo>
                      <a:pt x="166" y="42"/>
                    </a:lnTo>
                    <a:lnTo>
                      <a:pt x="168" y="44"/>
                    </a:lnTo>
                    <a:lnTo>
                      <a:pt x="168" y="46"/>
                    </a:lnTo>
                    <a:lnTo>
                      <a:pt x="168" y="46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50"/>
                    </a:lnTo>
                    <a:lnTo>
                      <a:pt x="170" y="50"/>
                    </a:lnTo>
                    <a:lnTo>
                      <a:pt x="168" y="50"/>
                    </a:lnTo>
                    <a:lnTo>
                      <a:pt x="168" y="50"/>
                    </a:lnTo>
                    <a:lnTo>
                      <a:pt x="166" y="52"/>
                    </a:lnTo>
                    <a:lnTo>
                      <a:pt x="166" y="52"/>
                    </a:lnTo>
                    <a:lnTo>
                      <a:pt x="164" y="52"/>
                    </a:lnTo>
                    <a:lnTo>
                      <a:pt x="162" y="52"/>
                    </a:lnTo>
                    <a:lnTo>
                      <a:pt x="160" y="52"/>
                    </a:lnTo>
                    <a:lnTo>
                      <a:pt x="156" y="52"/>
                    </a:lnTo>
                    <a:lnTo>
                      <a:pt x="154" y="52"/>
                    </a:lnTo>
                    <a:lnTo>
                      <a:pt x="148" y="54"/>
                    </a:lnTo>
                    <a:lnTo>
                      <a:pt x="142" y="54"/>
                    </a:lnTo>
                    <a:lnTo>
                      <a:pt x="136" y="54"/>
                    </a:lnTo>
                    <a:lnTo>
                      <a:pt x="130" y="54"/>
                    </a:lnTo>
                    <a:lnTo>
                      <a:pt x="124" y="54"/>
                    </a:lnTo>
                    <a:lnTo>
                      <a:pt x="118" y="54"/>
                    </a:lnTo>
                    <a:lnTo>
                      <a:pt x="112" y="52"/>
                    </a:lnTo>
                    <a:lnTo>
                      <a:pt x="106" y="52"/>
                    </a:lnTo>
                    <a:lnTo>
                      <a:pt x="100" y="52"/>
                    </a:lnTo>
                    <a:lnTo>
                      <a:pt x="96" y="52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2" y="50"/>
                    </a:lnTo>
                    <a:lnTo>
                      <a:pt x="76" y="48"/>
                    </a:lnTo>
                    <a:lnTo>
                      <a:pt x="70" y="48"/>
                    </a:lnTo>
                    <a:lnTo>
                      <a:pt x="66" y="48"/>
                    </a:lnTo>
                    <a:lnTo>
                      <a:pt x="60" y="46"/>
                    </a:lnTo>
                    <a:lnTo>
                      <a:pt x="56" y="46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2" y="44"/>
                    </a:lnTo>
                    <a:lnTo>
                      <a:pt x="38" y="42"/>
                    </a:lnTo>
                    <a:lnTo>
                      <a:pt x="34" y="42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2" y="38"/>
                    </a:lnTo>
                    <a:lnTo>
                      <a:pt x="18" y="34"/>
                    </a:lnTo>
                    <a:lnTo>
                      <a:pt x="14" y="32"/>
                    </a:lnTo>
                    <a:lnTo>
                      <a:pt x="10" y="30"/>
                    </a:lnTo>
                    <a:lnTo>
                      <a:pt x="6" y="28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436"/>
              <p:cNvSpPr>
                <a:spLocks/>
              </p:cNvSpPr>
              <p:nvPr/>
            </p:nvSpPr>
            <p:spPr bwMode="auto">
              <a:xfrm>
                <a:off x="5765800" y="1397000"/>
                <a:ext cx="187325" cy="104775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30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6"/>
                  </a:cxn>
                  <a:cxn ang="0">
                    <a:pos x="12" y="50"/>
                  </a:cxn>
                  <a:cxn ang="0">
                    <a:pos x="16" y="54"/>
                  </a:cxn>
                  <a:cxn ang="0">
                    <a:pos x="22" y="58"/>
                  </a:cxn>
                  <a:cxn ang="0">
                    <a:pos x="30" y="60"/>
                  </a:cxn>
                  <a:cxn ang="0">
                    <a:pos x="38" y="62"/>
                  </a:cxn>
                  <a:cxn ang="0">
                    <a:pos x="46" y="64"/>
                  </a:cxn>
                  <a:cxn ang="0">
                    <a:pos x="54" y="66"/>
                  </a:cxn>
                  <a:cxn ang="0">
                    <a:pos x="62" y="66"/>
                  </a:cxn>
                  <a:cxn ang="0">
                    <a:pos x="72" y="66"/>
                  </a:cxn>
                  <a:cxn ang="0">
                    <a:pos x="80" y="66"/>
                  </a:cxn>
                  <a:cxn ang="0">
                    <a:pos x="88" y="64"/>
                  </a:cxn>
                  <a:cxn ang="0">
                    <a:pos x="94" y="62"/>
                  </a:cxn>
                  <a:cxn ang="0">
                    <a:pos x="102" y="58"/>
                  </a:cxn>
                  <a:cxn ang="0">
                    <a:pos x="106" y="54"/>
                  </a:cxn>
                  <a:cxn ang="0">
                    <a:pos x="112" y="50"/>
                  </a:cxn>
                  <a:cxn ang="0">
                    <a:pos x="114" y="46"/>
                  </a:cxn>
                  <a:cxn ang="0">
                    <a:pos x="118" y="42"/>
                  </a:cxn>
                  <a:cxn ang="0">
                    <a:pos x="118" y="36"/>
                  </a:cxn>
                  <a:cxn ang="0">
                    <a:pos x="118" y="32"/>
                  </a:cxn>
                  <a:cxn ang="0">
                    <a:pos x="116" y="26"/>
                  </a:cxn>
                  <a:cxn ang="0">
                    <a:pos x="114" y="22"/>
                  </a:cxn>
                  <a:cxn ang="0">
                    <a:pos x="110" y="18"/>
                  </a:cxn>
                  <a:cxn ang="0">
                    <a:pos x="104" y="14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4" y="4"/>
                  </a:cxn>
                  <a:cxn ang="0">
                    <a:pos x="76" y="2"/>
                  </a:cxn>
                  <a:cxn ang="0">
                    <a:pos x="68" y="0"/>
                  </a:cxn>
                  <a:cxn ang="0">
                    <a:pos x="60" y="0"/>
                  </a:cxn>
                </a:cxnLst>
                <a:rect l="0" t="0" r="r" b="b"/>
                <a:pathLst>
                  <a:path w="118" h="66">
                    <a:moveTo>
                      <a:pt x="60" y="0"/>
                    </a:move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8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6" y="64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4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2" y="66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72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0" y="66"/>
                    </a:lnTo>
                    <a:lnTo>
                      <a:pt x="82" y="64"/>
                    </a:lnTo>
                    <a:lnTo>
                      <a:pt x="86" y="64"/>
                    </a:lnTo>
                    <a:lnTo>
                      <a:pt x="88" y="64"/>
                    </a:lnTo>
                    <a:lnTo>
                      <a:pt x="90" y="62"/>
                    </a:lnTo>
                    <a:lnTo>
                      <a:pt x="92" y="62"/>
                    </a:lnTo>
                    <a:lnTo>
                      <a:pt x="94" y="62"/>
                    </a:lnTo>
                    <a:lnTo>
                      <a:pt x="98" y="60"/>
                    </a:lnTo>
                    <a:lnTo>
                      <a:pt x="100" y="60"/>
                    </a:lnTo>
                    <a:lnTo>
                      <a:pt x="102" y="58"/>
                    </a:lnTo>
                    <a:lnTo>
                      <a:pt x="104" y="58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8" y="54"/>
                    </a:lnTo>
                    <a:lnTo>
                      <a:pt x="110" y="52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4" y="48"/>
                    </a:lnTo>
                    <a:lnTo>
                      <a:pt x="114" y="46"/>
                    </a:lnTo>
                    <a:lnTo>
                      <a:pt x="116" y="44"/>
                    </a:lnTo>
                    <a:lnTo>
                      <a:pt x="116" y="44"/>
                    </a:lnTo>
                    <a:lnTo>
                      <a:pt x="118" y="42"/>
                    </a:lnTo>
                    <a:lnTo>
                      <a:pt x="118" y="40"/>
                    </a:lnTo>
                    <a:lnTo>
                      <a:pt x="118" y="38"/>
                    </a:lnTo>
                    <a:lnTo>
                      <a:pt x="118" y="36"/>
                    </a:lnTo>
                    <a:lnTo>
                      <a:pt x="118" y="36"/>
                    </a:lnTo>
                    <a:lnTo>
                      <a:pt x="118" y="34"/>
                    </a:lnTo>
                    <a:lnTo>
                      <a:pt x="118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6" y="26"/>
                    </a:lnTo>
                    <a:lnTo>
                      <a:pt x="116" y="24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0" y="18"/>
                    </a:lnTo>
                    <a:lnTo>
                      <a:pt x="108" y="16"/>
                    </a:lnTo>
                    <a:lnTo>
                      <a:pt x="106" y="14"/>
                    </a:lnTo>
                    <a:lnTo>
                      <a:pt x="104" y="14"/>
                    </a:lnTo>
                    <a:lnTo>
                      <a:pt x="102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437"/>
              <p:cNvSpPr>
                <a:spLocks/>
              </p:cNvSpPr>
              <p:nvPr/>
            </p:nvSpPr>
            <p:spPr bwMode="auto">
              <a:xfrm>
                <a:off x="5768975" y="1397000"/>
                <a:ext cx="184150" cy="104775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4"/>
                  </a:cxn>
                  <a:cxn ang="0">
                    <a:pos x="10" y="48"/>
                  </a:cxn>
                  <a:cxn ang="0">
                    <a:pos x="16" y="52"/>
                  </a:cxn>
                  <a:cxn ang="0">
                    <a:pos x="22" y="56"/>
                  </a:cxn>
                  <a:cxn ang="0">
                    <a:pos x="28" y="60"/>
                  </a:cxn>
                  <a:cxn ang="0">
                    <a:pos x="36" y="62"/>
                  </a:cxn>
                  <a:cxn ang="0">
                    <a:pos x="44" y="64"/>
                  </a:cxn>
                  <a:cxn ang="0">
                    <a:pos x="52" y="64"/>
                  </a:cxn>
                  <a:cxn ang="0">
                    <a:pos x="62" y="66"/>
                  </a:cxn>
                  <a:cxn ang="0">
                    <a:pos x="70" y="64"/>
                  </a:cxn>
                  <a:cxn ang="0">
                    <a:pos x="78" y="64"/>
                  </a:cxn>
                  <a:cxn ang="0">
                    <a:pos x="86" y="62"/>
                  </a:cxn>
                  <a:cxn ang="0">
                    <a:pos x="92" y="60"/>
                  </a:cxn>
                  <a:cxn ang="0">
                    <a:pos x="98" y="58"/>
                  </a:cxn>
                  <a:cxn ang="0">
                    <a:pos x="104" y="54"/>
                  </a:cxn>
                  <a:cxn ang="0">
                    <a:pos x="108" y="50"/>
                  </a:cxn>
                  <a:cxn ang="0">
                    <a:pos x="112" y="46"/>
                  </a:cxn>
                  <a:cxn ang="0">
                    <a:pos x="114" y="42"/>
                  </a:cxn>
                  <a:cxn ang="0">
                    <a:pos x="114" y="36"/>
                  </a:cxn>
                  <a:cxn ang="0">
                    <a:pos x="114" y="32"/>
                  </a:cxn>
                  <a:cxn ang="0">
                    <a:pos x="114" y="26"/>
                  </a:cxn>
                  <a:cxn ang="0">
                    <a:pos x="110" y="22"/>
                  </a:cxn>
                  <a:cxn ang="0">
                    <a:pos x="106" y="18"/>
                  </a:cxn>
                  <a:cxn ang="0">
                    <a:pos x="102" y="14"/>
                  </a:cxn>
                  <a:cxn ang="0">
                    <a:pos x="96" y="10"/>
                  </a:cxn>
                  <a:cxn ang="0">
                    <a:pos x="90" y="6"/>
                  </a:cxn>
                  <a:cxn ang="0">
                    <a:pos x="82" y="4"/>
                  </a:cxn>
                  <a:cxn ang="0">
                    <a:pos x="74" y="2"/>
                  </a:cxn>
                  <a:cxn ang="0">
                    <a:pos x="66" y="0"/>
                  </a:cxn>
                  <a:cxn ang="0">
                    <a:pos x="58" y="0"/>
                  </a:cxn>
                </a:cxnLst>
                <a:rect l="0" t="0" r="r" b="b"/>
                <a:pathLst>
                  <a:path w="116" h="66">
                    <a:moveTo>
                      <a:pt x="58" y="0"/>
                    </a:move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42" y="62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4"/>
                    </a:lnTo>
                    <a:lnTo>
                      <a:pt x="56" y="64"/>
                    </a:lnTo>
                    <a:lnTo>
                      <a:pt x="58" y="64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6" y="64"/>
                    </a:lnTo>
                    <a:lnTo>
                      <a:pt x="70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4"/>
                    </a:lnTo>
                    <a:lnTo>
                      <a:pt x="82" y="62"/>
                    </a:lnTo>
                    <a:lnTo>
                      <a:pt x="86" y="62"/>
                    </a:lnTo>
                    <a:lnTo>
                      <a:pt x="88" y="62"/>
                    </a:lnTo>
                    <a:lnTo>
                      <a:pt x="90" y="60"/>
                    </a:lnTo>
                    <a:lnTo>
                      <a:pt x="92" y="60"/>
                    </a:lnTo>
                    <a:lnTo>
                      <a:pt x="94" y="58"/>
                    </a:lnTo>
                    <a:lnTo>
                      <a:pt x="96" y="58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2" y="54"/>
                    </a:lnTo>
                    <a:lnTo>
                      <a:pt x="104" y="54"/>
                    </a:lnTo>
                    <a:lnTo>
                      <a:pt x="106" y="52"/>
                    </a:lnTo>
                    <a:lnTo>
                      <a:pt x="106" y="52"/>
                    </a:lnTo>
                    <a:lnTo>
                      <a:pt x="108" y="50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2" y="46"/>
                    </a:lnTo>
                    <a:lnTo>
                      <a:pt x="112" y="44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6" y="34"/>
                    </a:lnTo>
                    <a:lnTo>
                      <a:pt x="114" y="34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2" y="24"/>
                    </a:lnTo>
                    <a:lnTo>
                      <a:pt x="112" y="24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6" y="18"/>
                    </a:lnTo>
                    <a:lnTo>
                      <a:pt x="106" y="16"/>
                    </a:lnTo>
                    <a:lnTo>
                      <a:pt x="104" y="14"/>
                    </a:lnTo>
                    <a:lnTo>
                      <a:pt x="102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6" y="10"/>
                    </a:lnTo>
                    <a:lnTo>
                      <a:pt x="94" y="8"/>
                    </a:lnTo>
                    <a:lnTo>
                      <a:pt x="92" y="8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438"/>
              <p:cNvSpPr>
                <a:spLocks/>
              </p:cNvSpPr>
              <p:nvPr/>
            </p:nvSpPr>
            <p:spPr bwMode="auto">
              <a:xfrm>
                <a:off x="5775325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0"/>
                  </a:cxn>
                  <a:cxn ang="0">
                    <a:pos x="34" y="2"/>
                  </a:cxn>
                  <a:cxn ang="0">
                    <a:pos x="26" y="4"/>
                  </a:cxn>
                  <a:cxn ang="0">
                    <a:pos x="20" y="6"/>
                  </a:cxn>
                  <a:cxn ang="0">
                    <a:pos x="14" y="8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4" y="52"/>
                  </a:cxn>
                  <a:cxn ang="0">
                    <a:pos x="20" y="54"/>
                  </a:cxn>
                  <a:cxn ang="0">
                    <a:pos x="26" y="58"/>
                  </a:cxn>
                  <a:cxn ang="0">
                    <a:pos x="32" y="60"/>
                  </a:cxn>
                  <a:cxn ang="0">
                    <a:pos x="40" y="62"/>
                  </a:cxn>
                  <a:cxn ang="0">
                    <a:pos x="48" y="64"/>
                  </a:cxn>
                  <a:cxn ang="0">
                    <a:pos x="58" y="64"/>
                  </a:cxn>
                  <a:cxn ang="0">
                    <a:pos x="66" y="64"/>
                  </a:cxn>
                  <a:cxn ang="0">
                    <a:pos x="74" y="62"/>
                  </a:cxn>
                  <a:cxn ang="0">
                    <a:pos x="80" y="60"/>
                  </a:cxn>
                  <a:cxn ang="0">
                    <a:pos x="88" y="58"/>
                  </a:cxn>
                  <a:cxn ang="0">
                    <a:pos x="94" y="56"/>
                  </a:cxn>
                  <a:cxn ang="0">
                    <a:pos x="98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08" y="40"/>
                  </a:cxn>
                  <a:cxn ang="0">
                    <a:pos x="110" y="36"/>
                  </a:cxn>
                  <a:cxn ang="0">
                    <a:pos x="110" y="32"/>
                  </a:cxn>
                  <a:cxn ang="0">
                    <a:pos x="108" y="26"/>
                  </a:cxn>
                  <a:cxn ang="0">
                    <a:pos x="106" y="22"/>
                  </a:cxn>
                  <a:cxn ang="0">
                    <a:pos x="102" y="18"/>
                  </a:cxn>
                  <a:cxn ang="0">
                    <a:pos x="98" y="14"/>
                  </a:cxn>
                  <a:cxn ang="0">
                    <a:pos x="92" y="10"/>
                  </a:cxn>
                  <a:cxn ang="0">
                    <a:pos x="86" y="8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10" h="64">
                    <a:moveTo>
                      <a:pt x="54" y="0"/>
                    </a:moveTo>
                    <a:lnTo>
                      <a:pt x="52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60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38" y="62"/>
                    </a:lnTo>
                    <a:lnTo>
                      <a:pt x="40" y="62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4"/>
                    </a:lnTo>
                    <a:lnTo>
                      <a:pt x="68" y="64"/>
                    </a:lnTo>
                    <a:lnTo>
                      <a:pt x="70" y="62"/>
                    </a:lnTo>
                    <a:lnTo>
                      <a:pt x="74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2" y="60"/>
                    </a:lnTo>
                    <a:lnTo>
                      <a:pt x="86" y="60"/>
                    </a:lnTo>
                    <a:lnTo>
                      <a:pt x="88" y="58"/>
                    </a:lnTo>
                    <a:lnTo>
                      <a:pt x="90" y="58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100" y="52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4"/>
                    </a:lnTo>
                    <a:lnTo>
                      <a:pt x="108" y="42"/>
                    </a:lnTo>
                    <a:lnTo>
                      <a:pt x="108" y="40"/>
                    </a:lnTo>
                    <a:lnTo>
                      <a:pt x="110" y="40"/>
                    </a:lnTo>
                    <a:lnTo>
                      <a:pt x="110" y="38"/>
                    </a:lnTo>
                    <a:lnTo>
                      <a:pt x="110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4"/>
                    </a:lnTo>
                    <a:lnTo>
                      <a:pt x="106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0" y="16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6" y="8"/>
                    </a:lnTo>
                    <a:lnTo>
                      <a:pt x="84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439"/>
              <p:cNvSpPr>
                <a:spLocks/>
              </p:cNvSpPr>
              <p:nvPr/>
            </p:nvSpPr>
            <p:spPr bwMode="auto">
              <a:xfrm>
                <a:off x="5778500" y="1397000"/>
                <a:ext cx="168275" cy="9842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2"/>
                  </a:cxn>
                  <a:cxn ang="0">
                    <a:pos x="32" y="2"/>
                  </a:cxn>
                  <a:cxn ang="0">
                    <a:pos x="26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4" y="50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2" y="58"/>
                  </a:cxn>
                  <a:cxn ang="0">
                    <a:pos x="40" y="60"/>
                  </a:cxn>
                  <a:cxn ang="0">
                    <a:pos x="48" y="62"/>
                  </a:cxn>
                  <a:cxn ang="0">
                    <a:pos x="56" y="62"/>
                  </a:cxn>
                  <a:cxn ang="0">
                    <a:pos x="64" y="62"/>
                  </a:cxn>
                  <a:cxn ang="0">
                    <a:pos x="72" y="60"/>
                  </a:cxn>
                  <a:cxn ang="0">
                    <a:pos x="78" y="60"/>
                  </a:cxn>
                  <a:cxn ang="0">
                    <a:pos x="84" y="58"/>
                  </a:cxn>
                  <a:cxn ang="0">
                    <a:pos x="90" y="54"/>
                  </a:cxn>
                  <a:cxn ang="0">
                    <a:pos x="96" y="52"/>
                  </a:cxn>
                  <a:cxn ang="0">
                    <a:pos x="100" y="48"/>
                  </a:cxn>
                  <a:cxn ang="0">
                    <a:pos x="104" y="44"/>
                  </a:cxn>
                  <a:cxn ang="0">
                    <a:pos x="106" y="40"/>
                  </a:cxn>
                  <a:cxn ang="0">
                    <a:pos x="106" y="36"/>
                  </a:cxn>
                  <a:cxn ang="0">
                    <a:pos x="106" y="30"/>
                  </a:cxn>
                  <a:cxn ang="0">
                    <a:pos x="104" y="26"/>
                  </a:cxn>
                  <a:cxn ang="0">
                    <a:pos x="102" y="22"/>
                  </a:cxn>
                  <a:cxn ang="0">
                    <a:pos x="98" y="18"/>
                  </a:cxn>
                  <a:cxn ang="0">
                    <a:pos x="94" y="14"/>
                  </a:cxn>
                  <a:cxn ang="0">
                    <a:pos x="90" y="10"/>
                  </a:cxn>
                  <a:cxn ang="0">
                    <a:pos x="82" y="8"/>
                  </a:cxn>
                  <a:cxn ang="0">
                    <a:pos x="76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06" h="62">
                    <a:moveTo>
                      <a:pt x="54" y="0"/>
                    </a:move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4" y="60"/>
                    </a:lnTo>
                    <a:lnTo>
                      <a:pt x="36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4" y="62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2" y="62"/>
                    </a:lnTo>
                    <a:lnTo>
                      <a:pt x="56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4" y="62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2" y="60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2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6"/>
                    </a:lnTo>
                    <a:lnTo>
                      <a:pt x="90" y="54"/>
                    </a:lnTo>
                    <a:lnTo>
                      <a:pt x="92" y="54"/>
                    </a:lnTo>
                    <a:lnTo>
                      <a:pt x="94" y="52"/>
                    </a:lnTo>
                    <a:lnTo>
                      <a:pt x="96" y="52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100" y="48"/>
                    </a:lnTo>
                    <a:lnTo>
                      <a:pt x="102" y="46"/>
                    </a:lnTo>
                    <a:lnTo>
                      <a:pt x="102" y="46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06" y="36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6" y="30"/>
                    </a:lnTo>
                    <a:lnTo>
                      <a:pt x="106" y="28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4"/>
                    </a:lnTo>
                    <a:lnTo>
                      <a:pt x="102" y="22"/>
                    </a:lnTo>
                    <a:lnTo>
                      <a:pt x="102" y="20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6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8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440"/>
              <p:cNvSpPr>
                <a:spLocks/>
              </p:cNvSpPr>
              <p:nvPr/>
            </p:nvSpPr>
            <p:spPr bwMode="auto">
              <a:xfrm>
                <a:off x="5781675" y="1400175"/>
                <a:ext cx="16510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2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4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2" y="46"/>
                  </a:cxn>
                  <a:cxn ang="0">
                    <a:pos x="18" y="50"/>
                  </a:cxn>
                  <a:cxn ang="0">
                    <a:pos x="24" y="52"/>
                  </a:cxn>
                  <a:cxn ang="0">
                    <a:pos x="30" y="56"/>
                  </a:cxn>
                  <a:cxn ang="0">
                    <a:pos x="38" y="56"/>
                  </a:cxn>
                  <a:cxn ang="0">
                    <a:pos x="46" y="58"/>
                  </a:cxn>
                  <a:cxn ang="0">
                    <a:pos x="54" y="58"/>
                  </a:cxn>
                  <a:cxn ang="0">
                    <a:pos x="62" y="58"/>
                  </a:cxn>
                  <a:cxn ang="0">
                    <a:pos x="68" y="58"/>
                  </a:cxn>
                  <a:cxn ang="0">
                    <a:pos x="76" y="56"/>
                  </a:cxn>
                  <a:cxn ang="0">
                    <a:pos x="82" y="54"/>
                  </a:cxn>
                  <a:cxn ang="0">
                    <a:pos x="88" y="52"/>
                  </a:cxn>
                  <a:cxn ang="0">
                    <a:pos x="92" y="48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2" y="38"/>
                  </a:cxn>
                  <a:cxn ang="0">
                    <a:pos x="104" y="34"/>
                  </a:cxn>
                  <a:cxn ang="0">
                    <a:pos x="102" y="28"/>
                  </a:cxn>
                  <a:cxn ang="0">
                    <a:pos x="102" y="24"/>
                  </a:cxn>
                  <a:cxn ang="0">
                    <a:pos x="100" y="20"/>
                  </a:cxn>
                  <a:cxn ang="0">
                    <a:pos x="96" y="16"/>
                  </a:cxn>
                  <a:cxn ang="0">
                    <a:pos x="92" y="12"/>
                  </a:cxn>
                  <a:cxn ang="0">
                    <a:pos x="86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66" y="2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04" h="58">
                    <a:moveTo>
                      <a:pt x="52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6"/>
                    </a:lnTo>
                    <a:lnTo>
                      <a:pt x="34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2" y="58"/>
                    </a:lnTo>
                    <a:lnTo>
                      <a:pt x="64" y="58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72" y="58"/>
                    </a:lnTo>
                    <a:lnTo>
                      <a:pt x="74" y="56"/>
                    </a:lnTo>
                    <a:lnTo>
                      <a:pt x="76" y="56"/>
                    </a:lnTo>
                    <a:lnTo>
                      <a:pt x="78" y="56"/>
                    </a:lnTo>
                    <a:lnTo>
                      <a:pt x="80" y="54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98" y="44"/>
                    </a:lnTo>
                    <a:lnTo>
                      <a:pt x="98" y="42"/>
                    </a:lnTo>
                    <a:lnTo>
                      <a:pt x="100" y="42"/>
                    </a:lnTo>
                    <a:lnTo>
                      <a:pt x="100" y="40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6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4" y="32"/>
                    </a:lnTo>
                    <a:lnTo>
                      <a:pt x="104" y="30"/>
                    </a:lnTo>
                    <a:lnTo>
                      <a:pt x="102" y="28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8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441"/>
              <p:cNvSpPr>
                <a:spLocks/>
              </p:cNvSpPr>
              <p:nvPr/>
            </p:nvSpPr>
            <p:spPr bwMode="auto">
              <a:xfrm>
                <a:off x="5784850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2"/>
                  </a:cxn>
                  <a:cxn ang="0">
                    <a:pos x="12" y="46"/>
                  </a:cxn>
                  <a:cxn ang="0">
                    <a:pos x="18" y="48"/>
                  </a:cxn>
                  <a:cxn ang="0">
                    <a:pos x="24" y="52"/>
                  </a:cxn>
                  <a:cxn ang="0">
                    <a:pos x="30" y="54"/>
                  </a:cxn>
                  <a:cxn ang="0">
                    <a:pos x="36" y="56"/>
                  </a:cxn>
                  <a:cxn ang="0">
                    <a:pos x="44" y="56"/>
                  </a:cxn>
                  <a:cxn ang="0">
                    <a:pos x="52" y="58"/>
                  </a:cxn>
                  <a:cxn ang="0">
                    <a:pos x="60" y="56"/>
                  </a:cxn>
                  <a:cxn ang="0">
                    <a:pos x="66" y="56"/>
                  </a:cxn>
                  <a:cxn ang="0">
                    <a:pos x="74" y="54"/>
                  </a:cxn>
                  <a:cxn ang="0">
                    <a:pos x="80" y="52"/>
                  </a:cxn>
                  <a:cxn ang="0">
                    <a:pos x="84" y="50"/>
                  </a:cxn>
                  <a:cxn ang="0">
                    <a:pos x="90" y="48"/>
                  </a:cxn>
                  <a:cxn ang="0">
                    <a:pos x="94" y="44"/>
                  </a:cxn>
                  <a:cxn ang="0">
                    <a:pos x="96" y="40"/>
                  </a:cxn>
                  <a:cxn ang="0">
                    <a:pos x="98" y="36"/>
                  </a:cxn>
                  <a:cxn ang="0">
                    <a:pos x="100" y="32"/>
                  </a:cxn>
                  <a:cxn ang="0">
                    <a:pos x="100" y="28"/>
                  </a:cxn>
                  <a:cxn ang="0">
                    <a:pos x="98" y="24"/>
                  </a:cxn>
                  <a:cxn ang="0">
                    <a:pos x="96" y="20"/>
                  </a:cxn>
                  <a:cxn ang="0">
                    <a:pos x="92" y="16"/>
                  </a:cxn>
                  <a:cxn ang="0">
                    <a:pos x="88" y="12"/>
                  </a:cxn>
                  <a:cxn ang="0">
                    <a:pos x="84" y="10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58" y="0"/>
                  </a:cxn>
                  <a:cxn ang="0">
                    <a:pos x="50" y="0"/>
                  </a:cxn>
                </a:cxnLst>
                <a:rect l="0" t="0" r="r" b="b"/>
                <a:pathLst>
                  <a:path w="100" h="58">
                    <a:moveTo>
                      <a:pt x="50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4"/>
                    </a:lnTo>
                    <a:lnTo>
                      <a:pt x="80" y="52"/>
                    </a:lnTo>
                    <a:lnTo>
                      <a:pt x="82" y="52"/>
                    </a:lnTo>
                    <a:lnTo>
                      <a:pt x="84" y="52"/>
                    </a:lnTo>
                    <a:lnTo>
                      <a:pt x="84" y="50"/>
                    </a:lnTo>
                    <a:lnTo>
                      <a:pt x="86" y="50"/>
                    </a:lnTo>
                    <a:lnTo>
                      <a:pt x="88" y="48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4" y="44"/>
                    </a:lnTo>
                    <a:lnTo>
                      <a:pt x="94" y="44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38"/>
                    </a:lnTo>
                    <a:lnTo>
                      <a:pt x="98" y="36"/>
                    </a:lnTo>
                    <a:lnTo>
                      <a:pt x="100" y="36"/>
                    </a:lnTo>
                    <a:lnTo>
                      <a:pt x="100" y="34"/>
                    </a:lnTo>
                    <a:lnTo>
                      <a:pt x="100" y="32"/>
                    </a:lnTo>
                    <a:lnTo>
                      <a:pt x="100" y="32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98" y="26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2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4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0" y="14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6" y="10"/>
                    </a:lnTo>
                    <a:lnTo>
                      <a:pt x="84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442"/>
              <p:cNvSpPr>
                <a:spLocks/>
              </p:cNvSpPr>
              <p:nvPr/>
            </p:nvSpPr>
            <p:spPr bwMode="auto">
              <a:xfrm>
                <a:off x="5788025" y="1400175"/>
                <a:ext cx="152400" cy="88900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4"/>
                  </a:cxn>
                  <a:cxn ang="0">
                    <a:pos x="16" y="48"/>
                  </a:cxn>
                  <a:cxn ang="0">
                    <a:pos x="22" y="50"/>
                  </a:cxn>
                  <a:cxn ang="0">
                    <a:pos x="28" y="52"/>
                  </a:cxn>
                  <a:cxn ang="0">
                    <a:pos x="36" y="54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8" y="56"/>
                  </a:cxn>
                  <a:cxn ang="0">
                    <a:pos x="64" y="54"/>
                  </a:cxn>
                  <a:cxn ang="0">
                    <a:pos x="70" y="54"/>
                  </a:cxn>
                  <a:cxn ang="0">
                    <a:pos x="76" y="52"/>
                  </a:cxn>
                  <a:cxn ang="0">
                    <a:pos x="82" y="50"/>
                  </a:cxn>
                  <a:cxn ang="0">
                    <a:pos x="86" y="46"/>
                  </a:cxn>
                  <a:cxn ang="0">
                    <a:pos x="90" y="44"/>
                  </a:cxn>
                  <a:cxn ang="0">
                    <a:pos x="94" y="40"/>
                  </a:cxn>
                  <a:cxn ang="0">
                    <a:pos x="96" y="36"/>
                  </a:cxn>
                  <a:cxn ang="0">
                    <a:pos x="96" y="32"/>
                  </a:cxn>
                  <a:cxn ang="0">
                    <a:pos x="96" y="28"/>
                  </a:cxn>
                  <a:cxn ang="0">
                    <a:pos x="96" y="24"/>
                  </a:cxn>
                  <a:cxn ang="0">
                    <a:pos x="92" y="20"/>
                  </a:cxn>
                  <a:cxn ang="0">
                    <a:pos x="90" y="16"/>
                  </a:cxn>
                  <a:cxn ang="0">
                    <a:pos x="86" y="12"/>
                  </a:cxn>
                  <a:cxn ang="0">
                    <a:pos x="82" y="10"/>
                  </a:cxn>
                  <a:cxn ang="0">
                    <a:pos x="76" y="6"/>
                  </a:cxn>
                  <a:cxn ang="0">
                    <a:pos x="70" y="4"/>
                  </a:cxn>
                  <a:cxn ang="0">
                    <a:pos x="64" y="2"/>
                  </a:cxn>
                  <a:cxn ang="0">
                    <a:pos x="56" y="0"/>
                  </a:cxn>
                  <a:cxn ang="0">
                    <a:pos x="48" y="0"/>
                  </a:cxn>
                </a:cxnLst>
                <a:rect l="0" t="0" r="r" b="b"/>
                <a:pathLst>
                  <a:path w="96" h="56">
                    <a:moveTo>
                      <a:pt x="48" y="0"/>
                    </a:move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0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8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4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4"/>
                    </a:lnTo>
                    <a:lnTo>
                      <a:pt x="74" y="52"/>
                    </a:lnTo>
                    <a:lnTo>
                      <a:pt x="76" y="52"/>
                    </a:lnTo>
                    <a:lnTo>
                      <a:pt x="78" y="52"/>
                    </a:lnTo>
                    <a:lnTo>
                      <a:pt x="80" y="50"/>
                    </a:lnTo>
                    <a:lnTo>
                      <a:pt x="82" y="50"/>
                    </a:lnTo>
                    <a:lnTo>
                      <a:pt x="84" y="48"/>
                    </a:lnTo>
                    <a:lnTo>
                      <a:pt x="86" y="48"/>
                    </a:lnTo>
                    <a:lnTo>
                      <a:pt x="86" y="46"/>
                    </a:lnTo>
                    <a:lnTo>
                      <a:pt x="88" y="46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96" y="24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2" y="20"/>
                    </a:lnTo>
                    <a:lnTo>
                      <a:pt x="92" y="18"/>
                    </a:lnTo>
                    <a:lnTo>
                      <a:pt x="92" y="18"/>
                    </a:lnTo>
                    <a:lnTo>
                      <a:pt x="90" y="16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6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78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443"/>
              <p:cNvSpPr>
                <a:spLocks/>
              </p:cNvSpPr>
              <p:nvPr/>
            </p:nvSpPr>
            <p:spPr bwMode="auto">
              <a:xfrm>
                <a:off x="5791200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2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8" y="40"/>
                  </a:cxn>
                  <a:cxn ang="0">
                    <a:pos x="12" y="42"/>
                  </a:cxn>
                  <a:cxn ang="0">
                    <a:pos x="16" y="46"/>
                  </a:cxn>
                  <a:cxn ang="0">
                    <a:pos x="22" y="48"/>
                  </a:cxn>
                  <a:cxn ang="0">
                    <a:pos x="28" y="50"/>
                  </a:cxn>
                  <a:cxn ang="0">
                    <a:pos x="34" y="52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6" y="54"/>
                  </a:cxn>
                  <a:cxn ang="0">
                    <a:pos x="62" y="54"/>
                  </a:cxn>
                  <a:cxn ang="0">
                    <a:pos x="68" y="52"/>
                  </a:cxn>
                  <a:cxn ang="0">
                    <a:pos x="74" y="50"/>
                  </a:cxn>
                  <a:cxn ang="0">
                    <a:pos x="78" y="48"/>
                  </a:cxn>
                  <a:cxn ang="0">
                    <a:pos x="84" y="46"/>
                  </a:cxn>
                  <a:cxn ang="0">
                    <a:pos x="88" y="42"/>
                  </a:cxn>
                  <a:cxn ang="0">
                    <a:pos x="90" y="40"/>
                  </a:cxn>
                  <a:cxn ang="0">
                    <a:pos x="92" y="36"/>
                  </a:cxn>
                  <a:cxn ang="0">
                    <a:pos x="94" y="32"/>
                  </a:cxn>
                  <a:cxn ang="0">
                    <a:pos x="94" y="28"/>
                  </a:cxn>
                  <a:cxn ang="0">
                    <a:pos x="92" y="24"/>
                  </a:cxn>
                  <a:cxn ang="0">
                    <a:pos x="90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78" y="10"/>
                  </a:cxn>
                  <a:cxn ang="0">
                    <a:pos x="74" y="8"/>
                  </a:cxn>
                  <a:cxn ang="0">
                    <a:pos x="68" y="4"/>
                  </a:cxn>
                  <a:cxn ang="0">
                    <a:pos x="62" y="2"/>
                  </a:cxn>
                  <a:cxn ang="0">
                    <a:pos x="54" y="2"/>
                  </a:cxn>
                  <a:cxn ang="0">
                    <a:pos x="48" y="0"/>
                  </a:cxn>
                </a:cxnLst>
                <a:rect l="0" t="0" r="r" b="b"/>
                <a:pathLst>
                  <a:path w="94" h="54">
                    <a:moveTo>
                      <a:pt x="48" y="0"/>
                    </a:move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50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4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2" y="52"/>
                    </a:lnTo>
                    <a:lnTo>
                      <a:pt x="74" y="50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80" y="48"/>
                    </a:lnTo>
                    <a:lnTo>
                      <a:pt x="82" y="46"/>
                    </a:lnTo>
                    <a:lnTo>
                      <a:pt x="84" y="46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2" y="34"/>
                    </a:lnTo>
                    <a:lnTo>
                      <a:pt x="92" y="34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30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2" y="26"/>
                    </a:lnTo>
                    <a:lnTo>
                      <a:pt x="92" y="24"/>
                    </a:lnTo>
                    <a:lnTo>
                      <a:pt x="92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4" y="14"/>
                    </a:lnTo>
                    <a:lnTo>
                      <a:pt x="84" y="12"/>
                    </a:lnTo>
                    <a:lnTo>
                      <a:pt x="82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4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444"/>
              <p:cNvSpPr>
                <a:spLocks/>
              </p:cNvSpPr>
              <p:nvPr/>
            </p:nvSpPr>
            <p:spPr bwMode="auto">
              <a:xfrm>
                <a:off x="5794375" y="1400175"/>
                <a:ext cx="142875" cy="82550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38"/>
                  </a:cxn>
                  <a:cxn ang="0">
                    <a:pos x="10" y="42"/>
                  </a:cxn>
                  <a:cxn ang="0">
                    <a:pos x="16" y="44"/>
                  </a:cxn>
                  <a:cxn ang="0">
                    <a:pos x="20" y="48"/>
                  </a:cxn>
                  <a:cxn ang="0">
                    <a:pos x="26" y="50"/>
                  </a:cxn>
                  <a:cxn ang="0">
                    <a:pos x="32" y="50"/>
                  </a:cxn>
                  <a:cxn ang="0">
                    <a:pos x="40" y="52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60" y="52"/>
                  </a:cxn>
                  <a:cxn ang="0">
                    <a:pos x="66" y="50"/>
                  </a:cxn>
                  <a:cxn ang="0">
                    <a:pos x="72" y="50"/>
                  </a:cxn>
                  <a:cxn ang="0">
                    <a:pos x="76" y="48"/>
                  </a:cxn>
                  <a:cxn ang="0">
                    <a:pos x="80" y="44"/>
                  </a:cxn>
                  <a:cxn ang="0">
                    <a:pos x="84" y="42"/>
                  </a:cxn>
                  <a:cxn ang="0">
                    <a:pos x="86" y="38"/>
                  </a:cxn>
                  <a:cxn ang="0">
                    <a:pos x="88" y="36"/>
                  </a:cxn>
                  <a:cxn ang="0">
                    <a:pos x="90" y="32"/>
                  </a:cxn>
                  <a:cxn ang="0">
                    <a:pos x="90" y="28"/>
                  </a:cxn>
                  <a:cxn ang="0">
                    <a:pos x="88" y="24"/>
                  </a:cxn>
                  <a:cxn ang="0">
                    <a:pos x="86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2" y="2"/>
                  </a:cxn>
                  <a:cxn ang="0">
                    <a:pos x="46" y="2"/>
                  </a:cxn>
                </a:cxnLst>
                <a:rect l="0" t="0" r="r" b="b"/>
                <a:pathLst>
                  <a:path w="90" h="52">
                    <a:moveTo>
                      <a:pt x="46" y="2"/>
                    </a:move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2"/>
                    </a:lnTo>
                    <a:lnTo>
                      <a:pt x="38" y="52"/>
                    </a:lnTo>
                    <a:lnTo>
                      <a:pt x="40" y="52"/>
                    </a:lnTo>
                    <a:lnTo>
                      <a:pt x="42" y="52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8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0" y="44"/>
                    </a:lnTo>
                    <a:lnTo>
                      <a:pt x="82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90" y="34"/>
                    </a:lnTo>
                    <a:lnTo>
                      <a:pt x="90" y="32"/>
                    </a:lnTo>
                    <a:lnTo>
                      <a:pt x="90" y="32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88" y="24"/>
                    </a:lnTo>
                    <a:lnTo>
                      <a:pt x="88" y="22"/>
                    </a:lnTo>
                    <a:lnTo>
                      <a:pt x="88" y="22"/>
                    </a:lnTo>
                    <a:lnTo>
                      <a:pt x="86" y="20"/>
                    </a:lnTo>
                    <a:lnTo>
                      <a:pt x="86" y="18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2"/>
                    </a:lnTo>
                    <a:lnTo>
                      <a:pt x="78" y="10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445"/>
              <p:cNvSpPr>
                <a:spLocks/>
              </p:cNvSpPr>
              <p:nvPr/>
            </p:nvSpPr>
            <p:spPr bwMode="auto">
              <a:xfrm>
                <a:off x="5797550" y="1403350"/>
                <a:ext cx="136525" cy="7937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4" y="0"/>
                  </a:cxn>
                  <a:cxn ang="0">
                    <a:pos x="28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6" y="36"/>
                  </a:cxn>
                  <a:cxn ang="0">
                    <a:pos x="10" y="38"/>
                  </a:cxn>
                  <a:cxn ang="0">
                    <a:pos x="14" y="42"/>
                  </a:cxn>
                  <a:cxn ang="0">
                    <a:pos x="20" y="44"/>
                  </a:cxn>
                  <a:cxn ang="0">
                    <a:pos x="26" y="46"/>
                  </a:cxn>
                  <a:cxn ang="0">
                    <a:pos x="32" y="48"/>
                  </a:cxn>
                  <a:cxn ang="0">
                    <a:pos x="38" y="48"/>
                  </a:cxn>
                  <a:cxn ang="0">
                    <a:pos x="44" y="50"/>
                  </a:cxn>
                  <a:cxn ang="0">
                    <a:pos x="50" y="50"/>
                  </a:cxn>
                  <a:cxn ang="0">
                    <a:pos x="58" y="48"/>
                  </a:cxn>
                  <a:cxn ang="0">
                    <a:pos x="62" y="48"/>
                  </a:cxn>
                  <a:cxn ang="0">
                    <a:pos x="68" y="46"/>
                  </a:cxn>
                  <a:cxn ang="0">
                    <a:pos x="74" y="44"/>
                  </a:cxn>
                  <a:cxn ang="0">
                    <a:pos x="78" y="42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2"/>
                  </a:cxn>
                  <a:cxn ang="0">
                    <a:pos x="86" y="30"/>
                  </a:cxn>
                  <a:cxn ang="0">
                    <a:pos x="86" y="26"/>
                  </a:cxn>
                  <a:cxn ang="0">
                    <a:pos x="86" y="22"/>
                  </a:cxn>
                  <a:cxn ang="0">
                    <a:pos x="84" y="18"/>
                  </a:cxn>
                  <a:cxn ang="0">
                    <a:pos x="80" y="14"/>
                  </a:cxn>
                  <a:cxn ang="0">
                    <a:pos x="78" y="12"/>
                  </a:cxn>
                  <a:cxn ang="0">
                    <a:pos x="74" y="8"/>
                  </a:cxn>
                  <a:cxn ang="0">
                    <a:pos x="68" y="6"/>
                  </a:cxn>
                  <a:cxn ang="0">
                    <a:pos x="64" y="4"/>
                  </a:cxn>
                  <a:cxn ang="0">
                    <a:pos x="58" y="2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86" h="50">
                    <a:moveTo>
                      <a:pt x="44" y="0"/>
                    </a:move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50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50" y="50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6" y="46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4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6" y="42"/>
                    </a:lnTo>
                    <a:lnTo>
                      <a:pt x="78" y="42"/>
                    </a:lnTo>
                    <a:lnTo>
                      <a:pt x="78" y="4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2" y="38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4"/>
                    </a:lnTo>
                    <a:lnTo>
                      <a:pt x="86" y="32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6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446"/>
              <p:cNvSpPr>
                <a:spLocks/>
              </p:cNvSpPr>
              <p:nvPr/>
            </p:nvSpPr>
            <p:spPr bwMode="auto">
              <a:xfrm>
                <a:off x="5800725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4"/>
                  </a:cxn>
                  <a:cxn ang="0">
                    <a:pos x="10" y="38"/>
                  </a:cxn>
                  <a:cxn ang="0">
                    <a:pos x="14" y="40"/>
                  </a:cxn>
                  <a:cxn ang="0">
                    <a:pos x="18" y="42"/>
                  </a:cxn>
                  <a:cxn ang="0">
                    <a:pos x="24" y="44"/>
                  </a:cxn>
                  <a:cxn ang="0">
                    <a:pos x="30" y="46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8"/>
                  </a:cxn>
                  <a:cxn ang="0">
                    <a:pos x="54" y="48"/>
                  </a:cxn>
                  <a:cxn ang="0">
                    <a:pos x="60" y="46"/>
                  </a:cxn>
                  <a:cxn ang="0">
                    <a:pos x="66" y="44"/>
                  </a:cxn>
                  <a:cxn ang="0">
                    <a:pos x="70" y="44"/>
                  </a:cxn>
                  <a:cxn ang="0">
                    <a:pos x="74" y="40"/>
                  </a:cxn>
                  <a:cxn ang="0">
                    <a:pos x="78" y="38"/>
                  </a:cxn>
                  <a:cxn ang="0">
                    <a:pos x="80" y="36"/>
                  </a:cxn>
                  <a:cxn ang="0">
                    <a:pos x="82" y="32"/>
                  </a:cxn>
                  <a:cxn ang="0">
                    <a:pos x="84" y="28"/>
                  </a:cxn>
                  <a:cxn ang="0">
                    <a:pos x="84" y="24"/>
                  </a:cxn>
                  <a:cxn ang="0">
                    <a:pos x="82" y="22"/>
                  </a:cxn>
                  <a:cxn ang="0">
                    <a:pos x="80" y="18"/>
                  </a:cxn>
                  <a:cxn ang="0">
                    <a:pos x="78" y="14"/>
                  </a:cxn>
                  <a:cxn ang="0">
                    <a:pos x="74" y="12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0"/>
                  </a:cxn>
                  <a:cxn ang="0">
                    <a:pos x="42" y="0"/>
                  </a:cxn>
                </a:cxnLst>
                <a:rect l="0" t="0" r="r" b="b"/>
                <a:pathLst>
                  <a:path w="84" h="48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6"/>
                    </a:lnTo>
                    <a:lnTo>
                      <a:pt x="66" y="44"/>
                    </a:lnTo>
                    <a:lnTo>
                      <a:pt x="68" y="44"/>
                    </a:lnTo>
                    <a:lnTo>
                      <a:pt x="68" y="44"/>
                    </a:lnTo>
                    <a:lnTo>
                      <a:pt x="70" y="44"/>
                    </a:lnTo>
                    <a:lnTo>
                      <a:pt x="72" y="42"/>
                    </a:lnTo>
                    <a:lnTo>
                      <a:pt x="74" y="42"/>
                    </a:lnTo>
                    <a:lnTo>
                      <a:pt x="74" y="40"/>
                    </a:lnTo>
                    <a:lnTo>
                      <a:pt x="76" y="40"/>
                    </a:lnTo>
                    <a:lnTo>
                      <a:pt x="76" y="40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2" y="34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4" y="30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4" y="24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78" y="16"/>
                    </a:lnTo>
                    <a:lnTo>
                      <a:pt x="78" y="14"/>
                    </a:lnTo>
                    <a:lnTo>
                      <a:pt x="76" y="14"/>
                    </a:lnTo>
                    <a:lnTo>
                      <a:pt x="76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447"/>
              <p:cNvSpPr>
                <a:spLocks/>
              </p:cNvSpPr>
              <p:nvPr/>
            </p:nvSpPr>
            <p:spPr bwMode="auto">
              <a:xfrm>
                <a:off x="5803900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6"/>
                  </a:cxn>
                  <a:cxn ang="0">
                    <a:pos x="14" y="38"/>
                  </a:cxn>
                  <a:cxn ang="0">
                    <a:pos x="18" y="40"/>
                  </a:cxn>
                  <a:cxn ang="0">
                    <a:pos x="24" y="42"/>
                  </a:cxn>
                  <a:cxn ang="0">
                    <a:pos x="28" y="44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6"/>
                  </a:cxn>
                  <a:cxn ang="0">
                    <a:pos x="58" y="46"/>
                  </a:cxn>
                  <a:cxn ang="0">
                    <a:pos x="62" y="44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4" y="38"/>
                  </a:cxn>
                  <a:cxn ang="0">
                    <a:pos x="78" y="34"/>
                  </a:cxn>
                  <a:cxn ang="0">
                    <a:pos x="80" y="32"/>
                  </a:cxn>
                  <a:cxn ang="0">
                    <a:pos x="80" y="28"/>
                  </a:cxn>
                  <a:cxn ang="0">
                    <a:pos x="80" y="24"/>
                  </a:cxn>
                  <a:cxn ang="0">
                    <a:pos x="80" y="22"/>
                  </a:cxn>
                  <a:cxn ang="0">
                    <a:pos x="78" y="18"/>
                  </a:cxn>
                  <a:cxn ang="0">
                    <a:pos x="74" y="14"/>
                  </a:cxn>
                  <a:cxn ang="0">
                    <a:pos x="72" y="12"/>
                  </a:cxn>
                  <a:cxn ang="0">
                    <a:pos x="68" y="8"/>
                  </a:cxn>
                  <a:cxn ang="0">
                    <a:pos x="64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48" y="2"/>
                  </a:cxn>
                  <a:cxn ang="0">
                    <a:pos x="42" y="0"/>
                  </a:cxn>
                </a:cxnLst>
                <a:rect l="0" t="0" r="r" b="b"/>
                <a:pathLst>
                  <a:path w="80" h="46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6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6" y="42"/>
                    </a:lnTo>
                    <a:lnTo>
                      <a:pt x="68" y="42"/>
                    </a:lnTo>
                    <a:lnTo>
                      <a:pt x="68" y="42"/>
                    </a:lnTo>
                    <a:lnTo>
                      <a:pt x="70" y="40"/>
                    </a:lnTo>
                    <a:lnTo>
                      <a:pt x="72" y="40"/>
                    </a:lnTo>
                    <a:lnTo>
                      <a:pt x="72" y="40"/>
                    </a:lnTo>
                    <a:lnTo>
                      <a:pt x="74" y="38"/>
                    </a:lnTo>
                    <a:lnTo>
                      <a:pt x="74" y="38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8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0" y="30"/>
                    </a:lnTo>
                    <a:lnTo>
                      <a:pt x="80" y="28"/>
                    </a:lnTo>
                    <a:lnTo>
                      <a:pt x="80" y="26"/>
                    </a:lnTo>
                    <a:lnTo>
                      <a:pt x="80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78" y="20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448"/>
              <p:cNvSpPr>
                <a:spLocks/>
              </p:cNvSpPr>
              <p:nvPr/>
            </p:nvSpPr>
            <p:spPr bwMode="auto">
              <a:xfrm>
                <a:off x="5807075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2" y="38"/>
                  </a:cxn>
                  <a:cxn ang="0">
                    <a:pos x="18" y="40"/>
                  </a:cxn>
                  <a:cxn ang="0">
                    <a:pos x="22" y="42"/>
                  </a:cxn>
                  <a:cxn ang="0">
                    <a:pos x="28" y="42"/>
                  </a:cxn>
                  <a:cxn ang="0">
                    <a:pos x="34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4"/>
                  </a:cxn>
                  <a:cxn ang="0">
                    <a:pos x="56" y="44"/>
                  </a:cxn>
                  <a:cxn ang="0">
                    <a:pos x="60" y="42"/>
                  </a:cxn>
                  <a:cxn ang="0">
                    <a:pos x="64" y="40"/>
                  </a:cxn>
                  <a:cxn ang="0">
                    <a:pos x="68" y="38"/>
                  </a:cxn>
                  <a:cxn ang="0">
                    <a:pos x="72" y="36"/>
                  </a:cxn>
                  <a:cxn ang="0">
                    <a:pos x="74" y="34"/>
                  </a:cxn>
                  <a:cxn ang="0">
                    <a:pos x="76" y="30"/>
                  </a:cxn>
                  <a:cxn ang="0">
                    <a:pos x="76" y="28"/>
                  </a:cxn>
                  <a:cxn ang="0">
                    <a:pos x="76" y="24"/>
                  </a:cxn>
                  <a:cxn ang="0">
                    <a:pos x="76" y="22"/>
                  </a:cxn>
                  <a:cxn ang="0">
                    <a:pos x="74" y="18"/>
                  </a:cxn>
                  <a:cxn ang="0">
                    <a:pos x="72" y="14"/>
                  </a:cxn>
                  <a:cxn ang="0">
                    <a:pos x="68" y="12"/>
                  </a:cxn>
                  <a:cxn ang="0">
                    <a:pos x="66" y="10"/>
                  </a:cxn>
                  <a:cxn ang="0">
                    <a:pos x="62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6" y="2"/>
                  </a:cxn>
                  <a:cxn ang="0">
                    <a:pos x="40" y="2"/>
                  </a:cxn>
                </a:cxnLst>
                <a:rect l="0" t="0" r="r" b="b"/>
                <a:pathLst>
                  <a:path w="76" h="44">
                    <a:moveTo>
                      <a:pt x="40" y="2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60" y="42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68" y="38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2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449"/>
              <p:cNvSpPr>
                <a:spLocks/>
              </p:cNvSpPr>
              <p:nvPr/>
            </p:nvSpPr>
            <p:spPr bwMode="auto">
              <a:xfrm>
                <a:off x="5810250" y="1406525"/>
                <a:ext cx="117475" cy="6667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0" y="0"/>
                  </a:cxn>
                  <a:cxn ang="0">
                    <a:pos x="24" y="0"/>
                  </a:cxn>
                  <a:cxn ang="0">
                    <a:pos x="20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6" y="28"/>
                  </a:cxn>
                  <a:cxn ang="0">
                    <a:pos x="8" y="32"/>
                  </a:cxn>
                  <a:cxn ang="0">
                    <a:pos x="12" y="34"/>
                  </a:cxn>
                  <a:cxn ang="0">
                    <a:pos x="16" y="36"/>
                  </a:cxn>
                  <a:cxn ang="0">
                    <a:pos x="22" y="38"/>
                  </a:cxn>
                  <a:cxn ang="0">
                    <a:pos x="26" y="40"/>
                  </a:cxn>
                  <a:cxn ang="0">
                    <a:pos x="32" y="40"/>
                  </a:cxn>
                  <a:cxn ang="0">
                    <a:pos x="38" y="42"/>
                  </a:cxn>
                  <a:cxn ang="0">
                    <a:pos x="42" y="42"/>
                  </a:cxn>
                  <a:cxn ang="0">
                    <a:pos x="48" y="42"/>
                  </a:cxn>
                  <a:cxn ang="0">
                    <a:pos x="52" y="40"/>
                  </a:cxn>
                  <a:cxn ang="0">
                    <a:pos x="58" y="40"/>
                  </a:cxn>
                  <a:cxn ang="0">
                    <a:pos x="62" y="38"/>
                  </a:cxn>
                  <a:cxn ang="0">
                    <a:pos x="66" y="36"/>
                  </a:cxn>
                  <a:cxn ang="0">
                    <a:pos x="68" y="34"/>
                  </a:cxn>
                  <a:cxn ang="0">
                    <a:pos x="70" y="32"/>
                  </a:cxn>
                  <a:cxn ang="0">
                    <a:pos x="72" y="28"/>
                  </a:cxn>
                  <a:cxn ang="0">
                    <a:pos x="74" y="26"/>
                  </a:cxn>
                  <a:cxn ang="0">
                    <a:pos x="74" y="22"/>
                  </a:cxn>
                  <a:cxn ang="0">
                    <a:pos x="72" y="18"/>
                  </a:cxn>
                  <a:cxn ang="0">
                    <a:pos x="72" y="16"/>
                  </a:cxn>
                  <a:cxn ang="0">
                    <a:pos x="70" y="12"/>
                  </a:cxn>
                  <a:cxn ang="0">
                    <a:pos x="66" y="10"/>
                  </a:cxn>
                  <a:cxn ang="0">
                    <a:pos x="62" y="8"/>
                  </a:cxn>
                  <a:cxn ang="0">
                    <a:pos x="58" y="6"/>
                  </a:cxn>
                  <a:cxn ang="0">
                    <a:pos x="54" y="4"/>
                  </a:cxn>
                  <a:cxn ang="0">
                    <a:pos x="50" y="2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74" h="42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52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2" y="28"/>
                    </a:lnTo>
                    <a:lnTo>
                      <a:pt x="74" y="26"/>
                    </a:lnTo>
                    <a:lnTo>
                      <a:pt x="74" y="26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72" y="16"/>
                    </a:lnTo>
                    <a:lnTo>
                      <a:pt x="72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450"/>
              <p:cNvSpPr>
                <a:spLocks/>
              </p:cNvSpPr>
              <p:nvPr/>
            </p:nvSpPr>
            <p:spPr bwMode="auto">
              <a:xfrm>
                <a:off x="5813425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8" y="0"/>
                  </a:cxn>
                  <a:cxn ang="0">
                    <a:pos x="24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2" y="22"/>
                  </a:cxn>
                  <a:cxn ang="0">
                    <a:pos x="2" y="24"/>
                  </a:cxn>
                  <a:cxn ang="0">
                    <a:pos x="6" y="28"/>
                  </a:cxn>
                  <a:cxn ang="0">
                    <a:pos x="8" y="30"/>
                  </a:cxn>
                  <a:cxn ang="0">
                    <a:pos x="12" y="32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4" y="38"/>
                  </a:cxn>
                  <a:cxn ang="0">
                    <a:pos x="30" y="40"/>
                  </a:cxn>
                  <a:cxn ang="0">
                    <a:pos x="36" y="40"/>
                  </a:cxn>
                  <a:cxn ang="0">
                    <a:pos x="40" y="40"/>
                  </a:cxn>
                  <a:cxn ang="0">
                    <a:pos x="46" y="40"/>
                  </a:cxn>
                  <a:cxn ang="0">
                    <a:pos x="50" y="40"/>
                  </a:cxn>
                  <a:cxn ang="0">
                    <a:pos x="54" y="38"/>
                  </a:cxn>
                  <a:cxn ang="0">
                    <a:pos x="58" y="36"/>
                  </a:cxn>
                  <a:cxn ang="0">
                    <a:pos x="62" y="34"/>
                  </a:cxn>
                  <a:cxn ang="0">
                    <a:pos x="66" y="32"/>
                  </a:cxn>
                  <a:cxn ang="0">
                    <a:pos x="68" y="30"/>
                  </a:cxn>
                  <a:cxn ang="0">
                    <a:pos x="70" y="28"/>
                  </a:cxn>
                  <a:cxn ang="0">
                    <a:pos x="70" y="24"/>
                  </a:cxn>
                  <a:cxn ang="0">
                    <a:pos x="70" y="22"/>
                  </a:cxn>
                  <a:cxn ang="0">
                    <a:pos x="70" y="18"/>
                  </a:cxn>
                  <a:cxn ang="0">
                    <a:pos x="68" y="16"/>
                  </a:cxn>
                  <a:cxn ang="0">
                    <a:pos x="66" y="14"/>
                  </a:cxn>
                  <a:cxn ang="0">
                    <a:pos x="64" y="10"/>
                  </a:cxn>
                  <a:cxn ang="0">
                    <a:pos x="60" y="8"/>
                  </a:cxn>
                  <a:cxn ang="0">
                    <a:pos x="56" y="6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2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40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6" y="40"/>
                    </a:lnTo>
                    <a:lnTo>
                      <a:pt x="48" y="40"/>
                    </a:lnTo>
                    <a:lnTo>
                      <a:pt x="48" y="40"/>
                    </a:lnTo>
                    <a:lnTo>
                      <a:pt x="50" y="40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2" y="10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451"/>
              <p:cNvSpPr>
                <a:spLocks/>
              </p:cNvSpPr>
              <p:nvPr/>
            </p:nvSpPr>
            <p:spPr bwMode="auto">
              <a:xfrm>
                <a:off x="5816600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28" y="0"/>
                  </a:cxn>
                  <a:cxn ang="0">
                    <a:pos x="22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4"/>
                  </a:cxn>
                  <a:cxn ang="0">
                    <a:pos x="6" y="26"/>
                  </a:cxn>
                  <a:cxn ang="0">
                    <a:pos x="8" y="28"/>
                  </a:cxn>
                  <a:cxn ang="0">
                    <a:pos x="12" y="32"/>
                  </a:cxn>
                  <a:cxn ang="0">
                    <a:pos x="14" y="34"/>
                  </a:cxn>
                  <a:cxn ang="0">
                    <a:pos x="18" y="34"/>
                  </a:cxn>
                  <a:cxn ang="0">
                    <a:pos x="24" y="36"/>
                  </a:cxn>
                  <a:cxn ang="0">
                    <a:pos x="28" y="38"/>
                  </a:cxn>
                  <a:cxn ang="0">
                    <a:pos x="34" y="38"/>
                  </a:cxn>
                  <a:cxn ang="0">
                    <a:pos x="38" y="38"/>
                  </a:cxn>
                  <a:cxn ang="0">
                    <a:pos x="44" y="38"/>
                  </a:cxn>
                  <a:cxn ang="0">
                    <a:pos x="48" y="38"/>
                  </a:cxn>
                  <a:cxn ang="0">
                    <a:pos x="52" y="36"/>
                  </a:cxn>
                  <a:cxn ang="0">
                    <a:pos x="56" y="36"/>
                  </a:cxn>
                  <a:cxn ang="0">
                    <a:pos x="60" y="34"/>
                  </a:cxn>
                  <a:cxn ang="0">
                    <a:pos x="62" y="32"/>
                  </a:cxn>
                  <a:cxn ang="0">
                    <a:pos x="64" y="30"/>
                  </a:cxn>
                  <a:cxn ang="0">
                    <a:pos x="66" y="28"/>
                  </a:cxn>
                  <a:cxn ang="0">
                    <a:pos x="66" y="24"/>
                  </a:cxn>
                  <a:cxn ang="0">
                    <a:pos x="66" y="22"/>
                  </a:cxn>
                  <a:cxn ang="0">
                    <a:pos x="66" y="18"/>
                  </a:cxn>
                  <a:cxn ang="0">
                    <a:pos x="66" y="16"/>
                  </a:cxn>
                  <a:cxn ang="0">
                    <a:pos x="64" y="14"/>
                  </a:cxn>
                  <a:cxn ang="0">
                    <a:pos x="60" y="10"/>
                  </a:cxn>
                  <a:cxn ang="0">
                    <a:pos x="58" y="8"/>
                  </a:cxn>
                  <a:cxn ang="0">
                    <a:pos x="54" y="6"/>
                  </a:cxn>
                  <a:cxn ang="0">
                    <a:pos x="50" y="4"/>
                  </a:cxn>
                  <a:cxn ang="0">
                    <a:pos x="46" y="2"/>
                  </a:cxn>
                  <a:cxn ang="0">
                    <a:pos x="40" y="2"/>
                  </a:cxn>
                  <a:cxn ang="0">
                    <a:pos x="36" y="0"/>
                  </a:cxn>
                </a:cxnLst>
                <a:rect l="0" t="0" r="r" b="b"/>
                <a:pathLst>
                  <a:path w="66" h="38">
                    <a:moveTo>
                      <a:pt x="36" y="0"/>
                    </a:move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28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8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4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4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452"/>
              <p:cNvSpPr>
                <a:spLocks/>
              </p:cNvSpPr>
              <p:nvPr/>
            </p:nvSpPr>
            <p:spPr bwMode="auto">
              <a:xfrm>
                <a:off x="5819775" y="1406525"/>
                <a:ext cx="101600" cy="6032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18" y="2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6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8" y="28"/>
                  </a:cxn>
                  <a:cxn ang="0">
                    <a:pos x="10" y="30"/>
                  </a:cxn>
                  <a:cxn ang="0">
                    <a:pos x="14" y="32"/>
                  </a:cxn>
                  <a:cxn ang="0">
                    <a:pos x="18" y="34"/>
                  </a:cxn>
                  <a:cxn ang="0">
                    <a:pos x="22" y="34"/>
                  </a:cxn>
                  <a:cxn ang="0">
                    <a:pos x="26" y="36"/>
                  </a:cxn>
                  <a:cxn ang="0">
                    <a:pos x="32" y="36"/>
                  </a:cxn>
                  <a:cxn ang="0">
                    <a:pos x="36" y="38"/>
                  </a:cxn>
                  <a:cxn ang="0">
                    <a:pos x="40" y="38"/>
                  </a:cxn>
                  <a:cxn ang="0">
                    <a:pos x="46" y="36"/>
                  </a:cxn>
                  <a:cxn ang="0">
                    <a:pos x="50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2"/>
                  </a:cxn>
                  <a:cxn ang="0">
                    <a:pos x="60" y="28"/>
                  </a:cxn>
                  <a:cxn ang="0">
                    <a:pos x="62" y="26"/>
                  </a:cxn>
                  <a:cxn ang="0">
                    <a:pos x="64" y="24"/>
                  </a:cxn>
                  <a:cxn ang="0">
                    <a:pos x="64" y="22"/>
                  </a:cxn>
                  <a:cxn ang="0">
                    <a:pos x="64" y="18"/>
                  </a:cxn>
                  <a:cxn ang="0">
                    <a:pos x="62" y="16"/>
                  </a:cxn>
                  <a:cxn ang="0">
                    <a:pos x="60" y="14"/>
                  </a:cxn>
                  <a:cxn ang="0">
                    <a:pos x="58" y="10"/>
                  </a:cxn>
                  <a:cxn ang="0">
                    <a:pos x="54" y="8"/>
                  </a:cxn>
                  <a:cxn ang="0">
                    <a:pos x="52" y="6"/>
                  </a:cxn>
                  <a:cxn ang="0">
                    <a:pos x="48" y="4"/>
                  </a:cxn>
                  <a:cxn ang="0">
                    <a:pos x="44" y="2"/>
                  </a:cxn>
                  <a:cxn ang="0">
                    <a:pos x="38" y="2"/>
                  </a:cxn>
                  <a:cxn ang="0">
                    <a:pos x="34" y="0"/>
                  </a:cxn>
                </a:cxnLst>
                <a:rect l="0" t="0" r="r" b="b"/>
                <a:pathLst>
                  <a:path w="64" h="38">
                    <a:moveTo>
                      <a:pt x="34" y="0"/>
                    </a:move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2" y="34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2" y="18"/>
                    </a:lnTo>
                    <a:lnTo>
                      <a:pt x="62" y="16"/>
                    </a:lnTo>
                    <a:lnTo>
                      <a:pt x="62" y="16"/>
                    </a:lnTo>
                    <a:lnTo>
                      <a:pt x="62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453"/>
              <p:cNvSpPr>
                <a:spLocks/>
              </p:cNvSpPr>
              <p:nvPr/>
            </p:nvSpPr>
            <p:spPr bwMode="auto">
              <a:xfrm>
                <a:off x="5743575" y="1371600"/>
                <a:ext cx="241300" cy="793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" y="16"/>
                  </a:cxn>
                  <a:cxn ang="0">
                    <a:pos x="4" y="14"/>
                  </a:cxn>
                  <a:cxn ang="0">
                    <a:pos x="6" y="14"/>
                  </a:cxn>
                  <a:cxn ang="0">
                    <a:pos x="10" y="12"/>
                  </a:cxn>
                  <a:cxn ang="0">
                    <a:pos x="12" y="10"/>
                  </a:cxn>
                  <a:cxn ang="0">
                    <a:pos x="16" y="10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8" y="6"/>
                  </a:cxn>
                  <a:cxn ang="0">
                    <a:pos x="32" y="4"/>
                  </a:cxn>
                  <a:cxn ang="0">
                    <a:pos x="36" y="2"/>
                  </a:cxn>
                  <a:cxn ang="0">
                    <a:pos x="42" y="2"/>
                  </a:cxn>
                  <a:cxn ang="0">
                    <a:pos x="48" y="0"/>
                  </a:cxn>
                  <a:cxn ang="0">
                    <a:pos x="52" y="0"/>
                  </a:cxn>
                  <a:cxn ang="0">
                    <a:pos x="58" y="0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4" y="2"/>
                  </a:cxn>
                  <a:cxn ang="0">
                    <a:pos x="90" y="2"/>
                  </a:cxn>
                  <a:cxn ang="0">
                    <a:pos x="96" y="4"/>
                  </a:cxn>
                  <a:cxn ang="0">
                    <a:pos x="102" y="8"/>
                  </a:cxn>
                  <a:cxn ang="0">
                    <a:pos x="108" y="10"/>
                  </a:cxn>
                  <a:cxn ang="0">
                    <a:pos x="116" y="14"/>
                  </a:cxn>
                  <a:cxn ang="0">
                    <a:pos x="122" y="18"/>
                  </a:cxn>
                  <a:cxn ang="0">
                    <a:pos x="128" y="24"/>
                  </a:cxn>
                  <a:cxn ang="0">
                    <a:pos x="134" y="28"/>
                  </a:cxn>
                  <a:cxn ang="0">
                    <a:pos x="140" y="36"/>
                  </a:cxn>
                  <a:cxn ang="0">
                    <a:pos x="146" y="42"/>
                  </a:cxn>
                  <a:cxn ang="0">
                    <a:pos x="152" y="50"/>
                  </a:cxn>
                  <a:cxn ang="0">
                    <a:pos x="152" y="50"/>
                  </a:cxn>
                  <a:cxn ang="0">
                    <a:pos x="150" y="48"/>
                  </a:cxn>
                  <a:cxn ang="0">
                    <a:pos x="150" y="46"/>
                  </a:cxn>
                  <a:cxn ang="0">
                    <a:pos x="148" y="44"/>
                  </a:cxn>
                  <a:cxn ang="0">
                    <a:pos x="146" y="42"/>
                  </a:cxn>
                  <a:cxn ang="0">
                    <a:pos x="144" y="40"/>
                  </a:cxn>
                  <a:cxn ang="0">
                    <a:pos x="142" y="38"/>
                  </a:cxn>
                  <a:cxn ang="0">
                    <a:pos x="138" y="36"/>
                  </a:cxn>
                  <a:cxn ang="0">
                    <a:pos x="136" y="34"/>
                  </a:cxn>
                  <a:cxn ang="0">
                    <a:pos x="132" y="32"/>
                  </a:cxn>
                  <a:cxn ang="0">
                    <a:pos x="128" y="30"/>
                  </a:cxn>
                  <a:cxn ang="0">
                    <a:pos x="126" y="28"/>
                  </a:cxn>
                  <a:cxn ang="0">
                    <a:pos x="120" y="24"/>
                  </a:cxn>
                  <a:cxn ang="0">
                    <a:pos x="116" y="22"/>
                  </a:cxn>
                  <a:cxn ang="0">
                    <a:pos x="112" y="20"/>
                  </a:cxn>
                  <a:cxn ang="0">
                    <a:pos x="106" y="18"/>
                  </a:cxn>
                  <a:cxn ang="0">
                    <a:pos x="100" y="16"/>
                  </a:cxn>
                  <a:cxn ang="0">
                    <a:pos x="96" y="14"/>
                  </a:cxn>
                  <a:cxn ang="0">
                    <a:pos x="90" y="12"/>
                  </a:cxn>
                  <a:cxn ang="0">
                    <a:pos x="82" y="12"/>
                  </a:cxn>
                  <a:cxn ang="0">
                    <a:pos x="76" y="10"/>
                  </a:cxn>
                  <a:cxn ang="0">
                    <a:pos x="70" y="10"/>
                  </a:cxn>
                  <a:cxn ang="0">
                    <a:pos x="62" y="8"/>
                  </a:cxn>
                  <a:cxn ang="0">
                    <a:pos x="54" y="8"/>
                  </a:cxn>
                  <a:cxn ang="0">
                    <a:pos x="46" y="10"/>
                  </a:cxn>
                  <a:cxn ang="0">
                    <a:pos x="38" y="10"/>
                  </a:cxn>
                  <a:cxn ang="0">
                    <a:pos x="28" y="10"/>
                  </a:cxn>
                  <a:cxn ang="0">
                    <a:pos x="20" y="12"/>
                  </a:cxn>
                  <a:cxn ang="0">
                    <a:pos x="10" y="14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152" h="50">
                    <a:moveTo>
                      <a:pt x="0" y="16"/>
                    </a:moveTo>
                    <a:lnTo>
                      <a:pt x="2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6" y="10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8" y="6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8" y="0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4" y="2"/>
                    </a:lnTo>
                    <a:lnTo>
                      <a:pt x="90" y="2"/>
                    </a:lnTo>
                    <a:lnTo>
                      <a:pt x="96" y="4"/>
                    </a:lnTo>
                    <a:lnTo>
                      <a:pt x="102" y="8"/>
                    </a:lnTo>
                    <a:lnTo>
                      <a:pt x="108" y="10"/>
                    </a:lnTo>
                    <a:lnTo>
                      <a:pt x="116" y="14"/>
                    </a:lnTo>
                    <a:lnTo>
                      <a:pt x="122" y="18"/>
                    </a:lnTo>
                    <a:lnTo>
                      <a:pt x="128" y="24"/>
                    </a:lnTo>
                    <a:lnTo>
                      <a:pt x="134" y="28"/>
                    </a:lnTo>
                    <a:lnTo>
                      <a:pt x="140" y="36"/>
                    </a:lnTo>
                    <a:lnTo>
                      <a:pt x="146" y="42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0" y="48"/>
                    </a:lnTo>
                    <a:lnTo>
                      <a:pt x="150" y="46"/>
                    </a:lnTo>
                    <a:lnTo>
                      <a:pt x="148" y="44"/>
                    </a:lnTo>
                    <a:lnTo>
                      <a:pt x="146" y="42"/>
                    </a:lnTo>
                    <a:lnTo>
                      <a:pt x="144" y="40"/>
                    </a:lnTo>
                    <a:lnTo>
                      <a:pt x="142" y="38"/>
                    </a:lnTo>
                    <a:lnTo>
                      <a:pt x="138" y="36"/>
                    </a:lnTo>
                    <a:lnTo>
                      <a:pt x="136" y="34"/>
                    </a:lnTo>
                    <a:lnTo>
                      <a:pt x="132" y="32"/>
                    </a:lnTo>
                    <a:lnTo>
                      <a:pt x="128" y="30"/>
                    </a:lnTo>
                    <a:lnTo>
                      <a:pt x="126" y="28"/>
                    </a:lnTo>
                    <a:lnTo>
                      <a:pt x="120" y="24"/>
                    </a:lnTo>
                    <a:lnTo>
                      <a:pt x="116" y="22"/>
                    </a:lnTo>
                    <a:lnTo>
                      <a:pt x="112" y="20"/>
                    </a:lnTo>
                    <a:lnTo>
                      <a:pt x="106" y="18"/>
                    </a:lnTo>
                    <a:lnTo>
                      <a:pt x="100" y="16"/>
                    </a:lnTo>
                    <a:lnTo>
                      <a:pt x="96" y="14"/>
                    </a:lnTo>
                    <a:lnTo>
                      <a:pt x="90" y="12"/>
                    </a:lnTo>
                    <a:lnTo>
                      <a:pt x="82" y="12"/>
                    </a:lnTo>
                    <a:lnTo>
                      <a:pt x="76" y="10"/>
                    </a:lnTo>
                    <a:lnTo>
                      <a:pt x="70" y="10"/>
                    </a:lnTo>
                    <a:lnTo>
                      <a:pt x="62" y="8"/>
                    </a:lnTo>
                    <a:lnTo>
                      <a:pt x="54" y="8"/>
                    </a:lnTo>
                    <a:lnTo>
                      <a:pt x="46" y="10"/>
                    </a:lnTo>
                    <a:lnTo>
                      <a:pt x="38" y="10"/>
                    </a:lnTo>
                    <a:lnTo>
                      <a:pt x="28" y="10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454"/>
              <p:cNvSpPr>
                <a:spLocks/>
              </p:cNvSpPr>
              <p:nvPr/>
            </p:nvSpPr>
            <p:spPr bwMode="auto">
              <a:xfrm>
                <a:off x="5362575" y="1606550"/>
                <a:ext cx="558800" cy="165100"/>
              </a:xfrm>
              <a:custGeom>
                <a:avLst/>
                <a:gdLst/>
                <a:ahLst/>
                <a:cxnLst>
                  <a:cxn ang="0">
                    <a:pos x="32" y="30"/>
                  </a:cxn>
                  <a:cxn ang="0">
                    <a:pos x="26" y="34"/>
                  </a:cxn>
                  <a:cxn ang="0">
                    <a:pos x="20" y="34"/>
                  </a:cxn>
                  <a:cxn ang="0">
                    <a:pos x="16" y="34"/>
                  </a:cxn>
                  <a:cxn ang="0">
                    <a:pos x="10" y="34"/>
                  </a:cxn>
                  <a:cxn ang="0">
                    <a:pos x="6" y="30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2" y="10"/>
                  </a:cxn>
                  <a:cxn ang="0">
                    <a:pos x="4" y="6"/>
                  </a:cxn>
                  <a:cxn ang="0">
                    <a:pos x="10" y="2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2" y="2"/>
                  </a:cxn>
                  <a:cxn ang="0">
                    <a:pos x="40" y="6"/>
                  </a:cxn>
                  <a:cxn ang="0">
                    <a:pos x="62" y="24"/>
                  </a:cxn>
                  <a:cxn ang="0">
                    <a:pos x="80" y="38"/>
                  </a:cxn>
                  <a:cxn ang="0">
                    <a:pos x="102" y="52"/>
                  </a:cxn>
                  <a:cxn ang="0">
                    <a:pos x="124" y="64"/>
                  </a:cxn>
                  <a:cxn ang="0">
                    <a:pos x="148" y="76"/>
                  </a:cxn>
                  <a:cxn ang="0">
                    <a:pos x="170" y="82"/>
                  </a:cxn>
                  <a:cxn ang="0">
                    <a:pos x="192" y="82"/>
                  </a:cxn>
                  <a:cxn ang="0">
                    <a:pos x="214" y="82"/>
                  </a:cxn>
                  <a:cxn ang="0">
                    <a:pos x="240" y="78"/>
                  </a:cxn>
                  <a:cxn ang="0">
                    <a:pos x="278" y="72"/>
                  </a:cxn>
                  <a:cxn ang="0">
                    <a:pos x="304" y="66"/>
                  </a:cxn>
                  <a:cxn ang="0">
                    <a:pos x="314" y="64"/>
                  </a:cxn>
                  <a:cxn ang="0">
                    <a:pos x="318" y="62"/>
                  </a:cxn>
                  <a:cxn ang="0">
                    <a:pos x="320" y="58"/>
                  </a:cxn>
                  <a:cxn ang="0">
                    <a:pos x="324" y="52"/>
                  </a:cxn>
                  <a:cxn ang="0">
                    <a:pos x="328" y="50"/>
                  </a:cxn>
                  <a:cxn ang="0">
                    <a:pos x="332" y="48"/>
                  </a:cxn>
                  <a:cxn ang="0">
                    <a:pos x="336" y="50"/>
                  </a:cxn>
                  <a:cxn ang="0">
                    <a:pos x="342" y="54"/>
                  </a:cxn>
                  <a:cxn ang="0">
                    <a:pos x="350" y="58"/>
                  </a:cxn>
                  <a:cxn ang="0">
                    <a:pos x="352" y="64"/>
                  </a:cxn>
                  <a:cxn ang="0">
                    <a:pos x="352" y="70"/>
                  </a:cxn>
                  <a:cxn ang="0">
                    <a:pos x="350" y="74"/>
                  </a:cxn>
                  <a:cxn ang="0">
                    <a:pos x="346" y="76"/>
                  </a:cxn>
                  <a:cxn ang="0">
                    <a:pos x="340" y="78"/>
                  </a:cxn>
                  <a:cxn ang="0">
                    <a:pos x="334" y="76"/>
                  </a:cxn>
                  <a:cxn ang="0">
                    <a:pos x="328" y="74"/>
                  </a:cxn>
                  <a:cxn ang="0">
                    <a:pos x="322" y="72"/>
                  </a:cxn>
                  <a:cxn ang="0">
                    <a:pos x="308" y="74"/>
                  </a:cxn>
                  <a:cxn ang="0">
                    <a:pos x="290" y="78"/>
                  </a:cxn>
                  <a:cxn ang="0">
                    <a:pos x="256" y="90"/>
                  </a:cxn>
                  <a:cxn ang="0">
                    <a:pos x="232" y="96"/>
                  </a:cxn>
                  <a:cxn ang="0">
                    <a:pos x="208" y="102"/>
                  </a:cxn>
                  <a:cxn ang="0">
                    <a:pos x="188" y="104"/>
                  </a:cxn>
                  <a:cxn ang="0">
                    <a:pos x="170" y="102"/>
                  </a:cxn>
                  <a:cxn ang="0">
                    <a:pos x="152" y="96"/>
                  </a:cxn>
                  <a:cxn ang="0">
                    <a:pos x="132" y="86"/>
                  </a:cxn>
                  <a:cxn ang="0">
                    <a:pos x="114" y="74"/>
                  </a:cxn>
                  <a:cxn ang="0">
                    <a:pos x="90" y="60"/>
                  </a:cxn>
                  <a:cxn ang="0">
                    <a:pos x="60" y="40"/>
                  </a:cxn>
                  <a:cxn ang="0">
                    <a:pos x="52" y="32"/>
                  </a:cxn>
                  <a:cxn ang="0">
                    <a:pos x="46" y="30"/>
                  </a:cxn>
                  <a:cxn ang="0">
                    <a:pos x="40" y="28"/>
                  </a:cxn>
                  <a:cxn ang="0">
                    <a:pos x="38" y="26"/>
                  </a:cxn>
                  <a:cxn ang="0">
                    <a:pos x="36" y="28"/>
                  </a:cxn>
                </a:cxnLst>
                <a:rect l="0" t="0" r="r" b="b"/>
                <a:pathLst>
                  <a:path w="352" h="104">
                    <a:moveTo>
                      <a:pt x="36" y="28"/>
                    </a:moveTo>
                    <a:lnTo>
                      <a:pt x="36" y="28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0" y="32"/>
                    </a:lnTo>
                    <a:lnTo>
                      <a:pt x="28" y="32"/>
                    </a:lnTo>
                    <a:lnTo>
                      <a:pt x="26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40" y="6"/>
                    </a:lnTo>
                    <a:lnTo>
                      <a:pt x="44" y="10"/>
                    </a:lnTo>
                    <a:lnTo>
                      <a:pt x="50" y="16"/>
                    </a:lnTo>
                    <a:lnTo>
                      <a:pt x="58" y="20"/>
                    </a:lnTo>
                    <a:lnTo>
                      <a:pt x="62" y="24"/>
                    </a:lnTo>
                    <a:lnTo>
                      <a:pt x="66" y="28"/>
                    </a:lnTo>
                    <a:lnTo>
                      <a:pt x="70" y="30"/>
                    </a:lnTo>
                    <a:lnTo>
                      <a:pt x="76" y="34"/>
                    </a:lnTo>
                    <a:lnTo>
                      <a:pt x="80" y="38"/>
                    </a:lnTo>
                    <a:lnTo>
                      <a:pt x="86" y="42"/>
                    </a:lnTo>
                    <a:lnTo>
                      <a:pt x="90" y="44"/>
                    </a:lnTo>
                    <a:lnTo>
                      <a:pt x="96" y="48"/>
                    </a:lnTo>
                    <a:lnTo>
                      <a:pt x="102" y="52"/>
                    </a:lnTo>
                    <a:lnTo>
                      <a:pt x="106" y="56"/>
                    </a:lnTo>
                    <a:lnTo>
                      <a:pt x="112" y="58"/>
                    </a:lnTo>
                    <a:lnTo>
                      <a:pt x="118" y="62"/>
                    </a:lnTo>
                    <a:lnTo>
                      <a:pt x="124" y="64"/>
                    </a:lnTo>
                    <a:lnTo>
                      <a:pt x="130" y="68"/>
                    </a:lnTo>
                    <a:lnTo>
                      <a:pt x="136" y="70"/>
                    </a:lnTo>
                    <a:lnTo>
                      <a:pt x="142" y="74"/>
                    </a:lnTo>
                    <a:lnTo>
                      <a:pt x="148" y="76"/>
                    </a:lnTo>
                    <a:lnTo>
                      <a:pt x="154" y="78"/>
                    </a:lnTo>
                    <a:lnTo>
                      <a:pt x="160" y="80"/>
                    </a:lnTo>
                    <a:lnTo>
                      <a:pt x="164" y="80"/>
                    </a:lnTo>
                    <a:lnTo>
                      <a:pt x="170" y="82"/>
                    </a:lnTo>
                    <a:lnTo>
                      <a:pt x="176" y="82"/>
                    </a:lnTo>
                    <a:lnTo>
                      <a:pt x="182" y="84"/>
                    </a:lnTo>
                    <a:lnTo>
                      <a:pt x="186" y="84"/>
                    </a:lnTo>
                    <a:lnTo>
                      <a:pt x="192" y="82"/>
                    </a:lnTo>
                    <a:lnTo>
                      <a:pt x="198" y="82"/>
                    </a:lnTo>
                    <a:lnTo>
                      <a:pt x="204" y="82"/>
                    </a:lnTo>
                    <a:lnTo>
                      <a:pt x="208" y="82"/>
                    </a:lnTo>
                    <a:lnTo>
                      <a:pt x="214" y="82"/>
                    </a:lnTo>
                    <a:lnTo>
                      <a:pt x="220" y="82"/>
                    </a:lnTo>
                    <a:lnTo>
                      <a:pt x="224" y="80"/>
                    </a:lnTo>
                    <a:lnTo>
                      <a:pt x="230" y="80"/>
                    </a:lnTo>
                    <a:lnTo>
                      <a:pt x="240" y="78"/>
                    </a:lnTo>
                    <a:lnTo>
                      <a:pt x="250" y="78"/>
                    </a:lnTo>
                    <a:lnTo>
                      <a:pt x="260" y="76"/>
                    </a:lnTo>
                    <a:lnTo>
                      <a:pt x="268" y="74"/>
                    </a:lnTo>
                    <a:lnTo>
                      <a:pt x="278" y="72"/>
                    </a:lnTo>
                    <a:lnTo>
                      <a:pt x="286" y="72"/>
                    </a:lnTo>
                    <a:lnTo>
                      <a:pt x="292" y="70"/>
                    </a:lnTo>
                    <a:lnTo>
                      <a:pt x="300" y="68"/>
                    </a:lnTo>
                    <a:lnTo>
                      <a:pt x="304" y="66"/>
                    </a:lnTo>
                    <a:lnTo>
                      <a:pt x="310" y="66"/>
                    </a:lnTo>
                    <a:lnTo>
                      <a:pt x="312" y="64"/>
                    </a:lnTo>
                    <a:lnTo>
                      <a:pt x="312" y="64"/>
                    </a:lnTo>
                    <a:lnTo>
                      <a:pt x="314" y="64"/>
                    </a:lnTo>
                    <a:lnTo>
                      <a:pt x="316" y="64"/>
                    </a:lnTo>
                    <a:lnTo>
                      <a:pt x="316" y="64"/>
                    </a:lnTo>
                    <a:lnTo>
                      <a:pt x="316" y="62"/>
                    </a:lnTo>
                    <a:lnTo>
                      <a:pt x="318" y="62"/>
                    </a:lnTo>
                    <a:lnTo>
                      <a:pt x="318" y="62"/>
                    </a:lnTo>
                    <a:lnTo>
                      <a:pt x="320" y="60"/>
                    </a:lnTo>
                    <a:lnTo>
                      <a:pt x="320" y="60"/>
                    </a:lnTo>
                    <a:lnTo>
                      <a:pt x="320" y="58"/>
                    </a:lnTo>
                    <a:lnTo>
                      <a:pt x="322" y="58"/>
                    </a:lnTo>
                    <a:lnTo>
                      <a:pt x="322" y="56"/>
                    </a:lnTo>
                    <a:lnTo>
                      <a:pt x="324" y="54"/>
                    </a:lnTo>
                    <a:lnTo>
                      <a:pt x="324" y="52"/>
                    </a:lnTo>
                    <a:lnTo>
                      <a:pt x="326" y="52"/>
                    </a:lnTo>
                    <a:lnTo>
                      <a:pt x="326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30" y="48"/>
                    </a:lnTo>
                    <a:lnTo>
                      <a:pt x="330" y="48"/>
                    </a:lnTo>
                    <a:lnTo>
                      <a:pt x="332" y="48"/>
                    </a:lnTo>
                    <a:lnTo>
                      <a:pt x="332" y="48"/>
                    </a:lnTo>
                    <a:lnTo>
                      <a:pt x="334" y="48"/>
                    </a:lnTo>
                    <a:lnTo>
                      <a:pt x="336" y="48"/>
                    </a:lnTo>
                    <a:lnTo>
                      <a:pt x="336" y="50"/>
                    </a:lnTo>
                    <a:lnTo>
                      <a:pt x="338" y="50"/>
                    </a:lnTo>
                    <a:lnTo>
                      <a:pt x="340" y="50"/>
                    </a:lnTo>
                    <a:lnTo>
                      <a:pt x="342" y="52"/>
                    </a:lnTo>
                    <a:lnTo>
                      <a:pt x="342" y="54"/>
                    </a:lnTo>
                    <a:lnTo>
                      <a:pt x="344" y="54"/>
                    </a:lnTo>
                    <a:lnTo>
                      <a:pt x="346" y="56"/>
                    </a:lnTo>
                    <a:lnTo>
                      <a:pt x="348" y="58"/>
                    </a:lnTo>
                    <a:lnTo>
                      <a:pt x="350" y="58"/>
                    </a:lnTo>
                    <a:lnTo>
                      <a:pt x="350" y="60"/>
                    </a:lnTo>
                    <a:lnTo>
                      <a:pt x="352" y="62"/>
                    </a:lnTo>
                    <a:lnTo>
                      <a:pt x="352" y="64"/>
                    </a:lnTo>
                    <a:lnTo>
                      <a:pt x="352" y="64"/>
                    </a:lnTo>
                    <a:lnTo>
                      <a:pt x="352" y="66"/>
                    </a:lnTo>
                    <a:lnTo>
                      <a:pt x="352" y="68"/>
                    </a:lnTo>
                    <a:lnTo>
                      <a:pt x="352" y="68"/>
                    </a:lnTo>
                    <a:lnTo>
                      <a:pt x="352" y="70"/>
                    </a:lnTo>
                    <a:lnTo>
                      <a:pt x="352" y="70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50" y="74"/>
                    </a:lnTo>
                    <a:lnTo>
                      <a:pt x="348" y="74"/>
                    </a:lnTo>
                    <a:lnTo>
                      <a:pt x="348" y="74"/>
                    </a:lnTo>
                    <a:lnTo>
                      <a:pt x="346" y="76"/>
                    </a:lnTo>
                    <a:lnTo>
                      <a:pt x="346" y="76"/>
                    </a:lnTo>
                    <a:lnTo>
                      <a:pt x="344" y="76"/>
                    </a:lnTo>
                    <a:lnTo>
                      <a:pt x="342" y="78"/>
                    </a:lnTo>
                    <a:lnTo>
                      <a:pt x="342" y="78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6" y="78"/>
                    </a:lnTo>
                    <a:lnTo>
                      <a:pt x="336" y="78"/>
                    </a:lnTo>
                    <a:lnTo>
                      <a:pt x="334" y="76"/>
                    </a:lnTo>
                    <a:lnTo>
                      <a:pt x="332" y="76"/>
                    </a:lnTo>
                    <a:lnTo>
                      <a:pt x="332" y="76"/>
                    </a:lnTo>
                    <a:lnTo>
                      <a:pt x="330" y="76"/>
                    </a:lnTo>
                    <a:lnTo>
                      <a:pt x="328" y="74"/>
                    </a:lnTo>
                    <a:lnTo>
                      <a:pt x="328" y="74"/>
                    </a:lnTo>
                    <a:lnTo>
                      <a:pt x="326" y="72"/>
                    </a:lnTo>
                    <a:lnTo>
                      <a:pt x="324" y="72"/>
                    </a:lnTo>
                    <a:lnTo>
                      <a:pt x="322" y="72"/>
                    </a:lnTo>
                    <a:lnTo>
                      <a:pt x="318" y="72"/>
                    </a:lnTo>
                    <a:lnTo>
                      <a:pt x="316" y="72"/>
                    </a:lnTo>
                    <a:lnTo>
                      <a:pt x="312" y="72"/>
                    </a:lnTo>
                    <a:lnTo>
                      <a:pt x="308" y="74"/>
                    </a:lnTo>
                    <a:lnTo>
                      <a:pt x="304" y="74"/>
                    </a:lnTo>
                    <a:lnTo>
                      <a:pt x="300" y="76"/>
                    </a:lnTo>
                    <a:lnTo>
                      <a:pt x="294" y="78"/>
                    </a:lnTo>
                    <a:lnTo>
                      <a:pt x="290" y="78"/>
                    </a:lnTo>
                    <a:lnTo>
                      <a:pt x="284" y="80"/>
                    </a:lnTo>
                    <a:lnTo>
                      <a:pt x="274" y="84"/>
                    </a:lnTo>
                    <a:lnTo>
                      <a:pt x="262" y="88"/>
                    </a:lnTo>
                    <a:lnTo>
                      <a:pt x="256" y="90"/>
                    </a:lnTo>
                    <a:lnTo>
                      <a:pt x="250" y="92"/>
                    </a:lnTo>
                    <a:lnTo>
                      <a:pt x="244" y="92"/>
                    </a:lnTo>
                    <a:lnTo>
                      <a:pt x="238" y="94"/>
                    </a:lnTo>
                    <a:lnTo>
                      <a:pt x="232" y="96"/>
                    </a:lnTo>
                    <a:lnTo>
                      <a:pt x="226" y="98"/>
                    </a:lnTo>
                    <a:lnTo>
                      <a:pt x="220" y="100"/>
                    </a:lnTo>
                    <a:lnTo>
                      <a:pt x="214" y="100"/>
                    </a:lnTo>
                    <a:lnTo>
                      <a:pt x="208" y="102"/>
                    </a:lnTo>
                    <a:lnTo>
                      <a:pt x="202" y="102"/>
                    </a:lnTo>
                    <a:lnTo>
                      <a:pt x="198" y="104"/>
                    </a:lnTo>
                    <a:lnTo>
                      <a:pt x="192" y="104"/>
                    </a:lnTo>
                    <a:lnTo>
                      <a:pt x="188" y="104"/>
                    </a:lnTo>
                    <a:lnTo>
                      <a:pt x="182" y="104"/>
                    </a:lnTo>
                    <a:lnTo>
                      <a:pt x="178" y="104"/>
                    </a:lnTo>
                    <a:lnTo>
                      <a:pt x="174" y="104"/>
                    </a:lnTo>
                    <a:lnTo>
                      <a:pt x="170" y="102"/>
                    </a:lnTo>
                    <a:lnTo>
                      <a:pt x="166" y="102"/>
                    </a:lnTo>
                    <a:lnTo>
                      <a:pt x="162" y="100"/>
                    </a:lnTo>
                    <a:lnTo>
                      <a:pt x="156" y="98"/>
                    </a:lnTo>
                    <a:lnTo>
                      <a:pt x="152" y="96"/>
                    </a:lnTo>
                    <a:lnTo>
                      <a:pt x="148" y="94"/>
                    </a:lnTo>
                    <a:lnTo>
                      <a:pt x="142" y="92"/>
                    </a:lnTo>
                    <a:lnTo>
                      <a:pt x="138" y="90"/>
                    </a:lnTo>
                    <a:lnTo>
                      <a:pt x="132" y="86"/>
                    </a:lnTo>
                    <a:lnTo>
                      <a:pt x="128" y="84"/>
                    </a:lnTo>
                    <a:lnTo>
                      <a:pt x="122" y="80"/>
                    </a:lnTo>
                    <a:lnTo>
                      <a:pt x="118" y="78"/>
                    </a:lnTo>
                    <a:lnTo>
                      <a:pt x="114" y="74"/>
                    </a:lnTo>
                    <a:lnTo>
                      <a:pt x="108" y="72"/>
                    </a:lnTo>
                    <a:lnTo>
                      <a:pt x="104" y="68"/>
                    </a:lnTo>
                    <a:lnTo>
                      <a:pt x="98" y="66"/>
                    </a:lnTo>
                    <a:lnTo>
                      <a:pt x="90" y="60"/>
                    </a:lnTo>
                    <a:lnTo>
                      <a:pt x="82" y="54"/>
                    </a:lnTo>
                    <a:lnTo>
                      <a:pt x="74" y="48"/>
                    </a:lnTo>
                    <a:lnTo>
                      <a:pt x="66" y="44"/>
                    </a:lnTo>
                    <a:lnTo>
                      <a:pt x="60" y="40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2" y="34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6" y="30"/>
                    </a:lnTo>
                    <a:lnTo>
                      <a:pt x="44" y="30"/>
                    </a:lnTo>
                    <a:lnTo>
                      <a:pt x="42" y="30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6" y="28"/>
                    </a:lnTo>
                    <a:close/>
                  </a:path>
                </a:pathLst>
              </a:custGeom>
              <a:solidFill>
                <a:srgbClr val="9726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455"/>
              <p:cNvSpPr>
                <a:spLocks/>
              </p:cNvSpPr>
              <p:nvPr/>
            </p:nvSpPr>
            <p:spPr bwMode="auto">
              <a:xfrm>
                <a:off x="5543550" y="1771650"/>
                <a:ext cx="177800" cy="7620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4"/>
                  </a:cxn>
                  <a:cxn ang="0">
                    <a:pos x="12" y="8"/>
                  </a:cxn>
                  <a:cxn ang="0">
                    <a:pos x="20" y="14"/>
                  </a:cxn>
                  <a:cxn ang="0">
                    <a:pos x="28" y="18"/>
                  </a:cxn>
                  <a:cxn ang="0">
                    <a:pos x="34" y="22"/>
                  </a:cxn>
                  <a:cxn ang="0">
                    <a:pos x="40" y="24"/>
                  </a:cxn>
                  <a:cxn ang="0">
                    <a:pos x="46" y="28"/>
                  </a:cxn>
                  <a:cxn ang="0">
                    <a:pos x="52" y="30"/>
                  </a:cxn>
                  <a:cxn ang="0">
                    <a:pos x="60" y="32"/>
                  </a:cxn>
                  <a:cxn ang="0">
                    <a:pos x="66" y="32"/>
                  </a:cxn>
                  <a:cxn ang="0">
                    <a:pos x="72" y="34"/>
                  </a:cxn>
                  <a:cxn ang="0">
                    <a:pos x="82" y="34"/>
                  </a:cxn>
                  <a:cxn ang="0">
                    <a:pos x="92" y="32"/>
                  </a:cxn>
                  <a:cxn ang="0">
                    <a:pos x="100" y="32"/>
                  </a:cxn>
                  <a:cxn ang="0">
                    <a:pos x="104" y="30"/>
                  </a:cxn>
                  <a:cxn ang="0">
                    <a:pos x="108" y="30"/>
                  </a:cxn>
                  <a:cxn ang="0">
                    <a:pos x="110" y="28"/>
                  </a:cxn>
                  <a:cxn ang="0">
                    <a:pos x="112" y="28"/>
                  </a:cxn>
                  <a:cxn ang="0">
                    <a:pos x="112" y="28"/>
                  </a:cxn>
                  <a:cxn ang="0">
                    <a:pos x="108" y="30"/>
                  </a:cxn>
                  <a:cxn ang="0">
                    <a:pos x="104" y="34"/>
                  </a:cxn>
                  <a:cxn ang="0">
                    <a:pos x="100" y="36"/>
                  </a:cxn>
                  <a:cxn ang="0">
                    <a:pos x="94" y="38"/>
                  </a:cxn>
                  <a:cxn ang="0">
                    <a:pos x="90" y="42"/>
                  </a:cxn>
                  <a:cxn ang="0">
                    <a:pos x="84" y="44"/>
                  </a:cxn>
                  <a:cxn ang="0">
                    <a:pos x="78" y="46"/>
                  </a:cxn>
                  <a:cxn ang="0">
                    <a:pos x="72" y="46"/>
                  </a:cxn>
                  <a:cxn ang="0">
                    <a:pos x="64" y="48"/>
                  </a:cxn>
                  <a:cxn ang="0">
                    <a:pos x="58" y="48"/>
                  </a:cxn>
                  <a:cxn ang="0">
                    <a:pos x="52" y="48"/>
                  </a:cxn>
                  <a:cxn ang="0">
                    <a:pos x="46" y="46"/>
                  </a:cxn>
                  <a:cxn ang="0">
                    <a:pos x="40" y="42"/>
                  </a:cxn>
                  <a:cxn ang="0">
                    <a:pos x="34" y="40"/>
                  </a:cxn>
                  <a:cxn ang="0">
                    <a:pos x="28" y="36"/>
                  </a:cxn>
                  <a:cxn ang="0">
                    <a:pos x="24" y="32"/>
                  </a:cxn>
                  <a:cxn ang="0">
                    <a:pos x="18" y="28"/>
                  </a:cxn>
                  <a:cxn ang="0">
                    <a:pos x="16" y="24"/>
                  </a:cxn>
                  <a:cxn ang="0">
                    <a:pos x="12" y="20"/>
                  </a:cxn>
                  <a:cxn ang="0">
                    <a:pos x="10" y="18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4" y="8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2" h="48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12" y="8"/>
                    </a:lnTo>
                    <a:lnTo>
                      <a:pt x="16" y="12"/>
                    </a:lnTo>
                    <a:lnTo>
                      <a:pt x="20" y="14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32" y="20"/>
                    </a:lnTo>
                    <a:lnTo>
                      <a:pt x="34" y="22"/>
                    </a:lnTo>
                    <a:lnTo>
                      <a:pt x="38" y="24"/>
                    </a:lnTo>
                    <a:lnTo>
                      <a:pt x="40" y="24"/>
                    </a:lnTo>
                    <a:lnTo>
                      <a:pt x="44" y="26"/>
                    </a:lnTo>
                    <a:lnTo>
                      <a:pt x="46" y="28"/>
                    </a:lnTo>
                    <a:lnTo>
                      <a:pt x="50" y="28"/>
                    </a:lnTo>
                    <a:lnTo>
                      <a:pt x="52" y="30"/>
                    </a:lnTo>
                    <a:lnTo>
                      <a:pt x="56" y="30"/>
                    </a:lnTo>
                    <a:lnTo>
                      <a:pt x="60" y="32"/>
                    </a:lnTo>
                    <a:lnTo>
                      <a:pt x="62" y="32"/>
                    </a:lnTo>
                    <a:lnTo>
                      <a:pt x="66" y="32"/>
                    </a:lnTo>
                    <a:lnTo>
                      <a:pt x="68" y="34"/>
                    </a:lnTo>
                    <a:lnTo>
                      <a:pt x="72" y="34"/>
                    </a:lnTo>
                    <a:lnTo>
                      <a:pt x="76" y="34"/>
                    </a:lnTo>
                    <a:lnTo>
                      <a:pt x="82" y="34"/>
                    </a:lnTo>
                    <a:lnTo>
                      <a:pt x="86" y="32"/>
                    </a:lnTo>
                    <a:lnTo>
                      <a:pt x="92" y="32"/>
                    </a:lnTo>
                    <a:lnTo>
                      <a:pt x="96" y="32"/>
                    </a:lnTo>
                    <a:lnTo>
                      <a:pt x="100" y="32"/>
                    </a:lnTo>
                    <a:lnTo>
                      <a:pt x="102" y="32"/>
                    </a:lnTo>
                    <a:lnTo>
                      <a:pt x="104" y="30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0" y="30"/>
                    </a:lnTo>
                    <a:lnTo>
                      <a:pt x="108" y="30"/>
                    </a:lnTo>
                    <a:lnTo>
                      <a:pt x="106" y="32"/>
                    </a:lnTo>
                    <a:lnTo>
                      <a:pt x="104" y="34"/>
                    </a:lnTo>
                    <a:lnTo>
                      <a:pt x="102" y="36"/>
                    </a:lnTo>
                    <a:lnTo>
                      <a:pt x="100" y="36"/>
                    </a:lnTo>
                    <a:lnTo>
                      <a:pt x="96" y="38"/>
                    </a:lnTo>
                    <a:lnTo>
                      <a:pt x="94" y="38"/>
                    </a:lnTo>
                    <a:lnTo>
                      <a:pt x="92" y="40"/>
                    </a:lnTo>
                    <a:lnTo>
                      <a:pt x="90" y="42"/>
                    </a:lnTo>
                    <a:lnTo>
                      <a:pt x="86" y="42"/>
                    </a:lnTo>
                    <a:lnTo>
                      <a:pt x="84" y="44"/>
                    </a:lnTo>
                    <a:lnTo>
                      <a:pt x="80" y="44"/>
                    </a:lnTo>
                    <a:lnTo>
                      <a:pt x="78" y="46"/>
                    </a:lnTo>
                    <a:lnTo>
                      <a:pt x="74" y="46"/>
                    </a:lnTo>
                    <a:lnTo>
                      <a:pt x="72" y="46"/>
                    </a:lnTo>
                    <a:lnTo>
                      <a:pt x="68" y="48"/>
                    </a:lnTo>
                    <a:lnTo>
                      <a:pt x="64" y="48"/>
                    </a:lnTo>
                    <a:lnTo>
                      <a:pt x="62" y="48"/>
                    </a:lnTo>
                    <a:lnTo>
                      <a:pt x="58" y="48"/>
                    </a:lnTo>
                    <a:lnTo>
                      <a:pt x="56" y="48"/>
                    </a:lnTo>
                    <a:lnTo>
                      <a:pt x="52" y="48"/>
                    </a:lnTo>
                    <a:lnTo>
                      <a:pt x="48" y="46"/>
                    </a:lnTo>
                    <a:lnTo>
                      <a:pt x="46" y="46"/>
                    </a:lnTo>
                    <a:lnTo>
                      <a:pt x="42" y="44"/>
                    </a:lnTo>
                    <a:lnTo>
                      <a:pt x="40" y="42"/>
                    </a:lnTo>
                    <a:lnTo>
                      <a:pt x="36" y="40"/>
                    </a:lnTo>
                    <a:lnTo>
                      <a:pt x="34" y="40"/>
                    </a:lnTo>
                    <a:lnTo>
                      <a:pt x="30" y="38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4" y="32"/>
                    </a:lnTo>
                    <a:lnTo>
                      <a:pt x="22" y="30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16" y="24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7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457"/>
              <p:cNvSpPr>
                <a:spLocks noEditPoints="1"/>
              </p:cNvSpPr>
              <p:nvPr/>
            </p:nvSpPr>
            <p:spPr bwMode="auto">
              <a:xfrm>
                <a:off x="5054600" y="1339850"/>
                <a:ext cx="1187450" cy="44450"/>
              </a:xfrm>
              <a:custGeom>
                <a:avLst/>
                <a:gdLst/>
                <a:ahLst/>
                <a:cxnLst>
                  <a:cxn ang="0">
                    <a:pos x="42" y="10"/>
                  </a:cxn>
                  <a:cxn ang="0">
                    <a:pos x="74" y="8"/>
                  </a:cxn>
                  <a:cxn ang="0">
                    <a:pos x="104" y="6"/>
                  </a:cxn>
                  <a:cxn ang="0">
                    <a:pos x="132" y="2"/>
                  </a:cxn>
                  <a:cxn ang="0">
                    <a:pos x="162" y="0"/>
                  </a:cxn>
                  <a:cxn ang="0">
                    <a:pos x="190" y="0"/>
                  </a:cxn>
                  <a:cxn ang="0">
                    <a:pos x="216" y="4"/>
                  </a:cxn>
                  <a:cxn ang="0">
                    <a:pos x="246" y="8"/>
                  </a:cxn>
                  <a:cxn ang="0">
                    <a:pos x="276" y="12"/>
                  </a:cxn>
                  <a:cxn ang="0">
                    <a:pos x="306" y="18"/>
                  </a:cxn>
                  <a:cxn ang="0">
                    <a:pos x="332" y="24"/>
                  </a:cxn>
                  <a:cxn ang="0">
                    <a:pos x="322" y="24"/>
                  </a:cxn>
                  <a:cxn ang="0">
                    <a:pos x="296" y="20"/>
                  </a:cxn>
                  <a:cxn ang="0">
                    <a:pos x="270" y="16"/>
                  </a:cxn>
                  <a:cxn ang="0">
                    <a:pos x="242" y="12"/>
                  </a:cxn>
                  <a:cxn ang="0">
                    <a:pos x="216" y="8"/>
                  </a:cxn>
                  <a:cxn ang="0">
                    <a:pos x="198" y="6"/>
                  </a:cxn>
                  <a:cxn ang="0">
                    <a:pos x="182" y="6"/>
                  </a:cxn>
                  <a:cxn ang="0">
                    <a:pos x="152" y="8"/>
                  </a:cxn>
                  <a:cxn ang="0">
                    <a:pos x="122" y="10"/>
                  </a:cxn>
                  <a:cxn ang="0">
                    <a:pos x="94" y="12"/>
                  </a:cxn>
                  <a:cxn ang="0">
                    <a:pos x="64" y="14"/>
                  </a:cxn>
                  <a:cxn ang="0">
                    <a:pos x="32" y="16"/>
                  </a:cxn>
                  <a:cxn ang="0">
                    <a:pos x="12" y="18"/>
                  </a:cxn>
                  <a:cxn ang="0">
                    <a:pos x="4" y="22"/>
                  </a:cxn>
                  <a:cxn ang="0">
                    <a:pos x="0" y="28"/>
                  </a:cxn>
                  <a:cxn ang="0">
                    <a:pos x="2" y="18"/>
                  </a:cxn>
                  <a:cxn ang="0">
                    <a:pos x="10" y="12"/>
                  </a:cxn>
                  <a:cxn ang="0">
                    <a:pos x="22" y="10"/>
                  </a:cxn>
                  <a:cxn ang="0">
                    <a:pos x="540" y="2"/>
                  </a:cxn>
                  <a:cxn ang="0">
                    <a:pos x="566" y="0"/>
                  </a:cxn>
                  <a:cxn ang="0">
                    <a:pos x="596" y="0"/>
                  </a:cxn>
                  <a:cxn ang="0">
                    <a:pos x="624" y="4"/>
                  </a:cxn>
                  <a:cxn ang="0">
                    <a:pos x="654" y="6"/>
                  </a:cxn>
                  <a:cxn ang="0">
                    <a:pos x="684" y="8"/>
                  </a:cxn>
                  <a:cxn ang="0">
                    <a:pos x="716" y="10"/>
                  </a:cxn>
                  <a:cxn ang="0">
                    <a:pos x="734" y="12"/>
                  </a:cxn>
                  <a:cxn ang="0">
                    <a:pos x="744" y="16"/>
                  </a:cxn>
                  <a:cxn ang="0">
                    <a:pos x="748" y="22"/>
                  </a:cxn>
                  <a:cxn ang="0">
                    <a:pos x="746" y="24"/>
                  </a:cxn>
                  <a:cxn ang="0">
                    <a:pos x="738" y="18"/>
                  </a:cxn>
                  <a:cxn ang="0">
                    <a:pos x="726" y="16"/>
                  </a:cxn>
                  <a:cxn ang="0">
                    <a:pos x="694" y="16"/>
                  </a:cxn>
                  <a:cxn ang="0">
                    <a:pos x="664" y="12"/>
                  </a:cxn>
                  <a:cxn ang="0">
                    <a:pos x="634" y="10"/>
                  </a:cxn>
                  <a:cxn ang="0">
                    <a:pos x="604" y="8"/>
                  </a:cxn>
                  <a:cxn ang="0">
                    <a:pos x="576" y="6"/>
                  </a:cxn>
                  <a:cxn ang="0">
                    <a:pos x="550" y="6"/>
                  </a:cxn>
                  <a:cxn ang="0">
                    <a:pos x="524" y="8"/>
                  </a:cxn>
                  <a:cxn ang="0">
                    <a:pos x="502" y="12"/>
                  </a:cxn>
                  <a:cxn ang="0">
                    <a:pos x="478" y="16"/>
                  </a:cxn>
                  <a:cxn ang="0">
                    <a:pos x="456" y="20"/>
                  </a:cxn>
                  <a:cxn ang="0">
                    <a:pos x="430" y="24"/>
                  </a:cxn>
                  <a:cxn ang="0">
                    <a:pos x="404" y="26"/>
                  </a:cxn>
                  <a:cxn ang="0">
                    <a:pos x="420" y="22"/>
                  </a:cxn>
                  <a:cxn ang="0">
                    <a:pos x="448" y="16"/>
                  </a:cxn>
                  <a:cxn ang="0">
                    <a:pos x="476" y="12"/>
                  </a:cxn>
                  <a:cxn ang="0">
                    <a:pos x="500" y="8"/>
                  </a:cxn>
                  <a:cxn ang="0">
                    <a:pos x="520" y="4"/>
                  </a:cxn>
                  <a:cxn ang="0">
                    <a:pos x="528" y="4"/>
                  </a:cxn>
                  <a:cxn ang="0">
                    <a:pos x="532" y="2"/>
                  </a:cxn>
                </a:cxnLst>
                <a:rect l="0" t="0" r="r" b="b"/>
                <a:pathLst>
                  <a:path w="748" h="28">
                    <a:moveTo>
                      <a:pt x="22" y="10"/>
                    </a:moveTo>
                    <a:lnTo>
                      <a:pt x="32" y="10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64" y="8"/>
                    </a:lnTo>
                    <a:lnTo>
                      <a:pt x="74" y="8"/>
                    </a:lnTo>
                    <a:lnTo>
                      <a:pt x="84" y="6"/>
                    </a:lnTo>
                    <a:lnTo>
                      <a:pt x="94" y="6"/>
                    </a:lnTo>
                    <a:lnTo>
                      <a:pt x="104" y="6"/>
                    </a:lnTo>
                    <a:lnTo>
                      <a:pt x="112" y="4"/>
                    </a:lnTo>
                    <a:lnTo>
                      <a:pt x="122" y="4"/>
                    </a:lnTo>
                    <a:lnTo>
                      <a:pt x="132" y="2"/>
                    </a:lnTo>
                    <a:lnTo>
                      <a:pt x="142" y="2"/>
                    </a:lnTo>
                    <a:lnTo>
                      <a:pt x="152" y="0"/>
                    </a:lnTo>
                    <a:lnTo>
                      <a:pt x="162" y="0"/>
                    </a:lnTo>
                    <a:lnTo>
                      <a:pt x="172" y="0"/>
                    </a:lnTo>
                    <a:lnTo>
                      <a:pt x="182" y="0"/>
                    </a:lnTo>
                    <a:lnTo>
                      <a:pt x="190" y="0"/>
                    </a:lnTo>
                    <a:lnTo>
                      <a:pt x="198" y="2"/>
                    </a:lnTo>
                    <a:lnTo>
                      <a:pt x="208" y="2"/>
                    </a:lnTo>
                    <a:lnTo>
                      <a:pt x="216" y="4"/>
                    </a:lnTo>
                    <a:lnTo>
                      <a:pt x="226" y="4"/>
                    </a:lnTo>
                    <a:lnTo>
                      <a:pt x="236" y="6"/>
                    </a:lnTo>
                    <a:lnTo>
                      <a:pt x="246" y="8"/>
                    </a:lnTo>
                    <a:lnTo>
                      <a:pt x="256" y="10"/>
                    </a:lnTo>
                    <a:lnTo>
                      <a:pt x="266" y="12"/>
                    </a:lnTo>
                    <a:lnTo>
                      <a:pt x="276" y="12"/>
                    </a:lnTo>
                    <a:lnTo>
                      <a:pt x="286" y="14"/>
                    </a:lnTo>
                    <a:lnTo>
                      <a:pt x="296" y="16"/>
                    </a:lnTo>
                    <a:lnTo>
                      <a:pt x="306" y="18"/>
                    </a:lnTo>
                    <a:lnTo>
                      <a:pt x="314" y="20"/>
                    </a:lnTo>
                    <a:lnTo>
                      <a:pt x="324" y="22"/>
                    </a:lnTo>
                    <a:lnTo>
                      <a:pt x="332" y="24"/>
                    </a:lnTo>
                    <a:lnTo>
                      <a:pt x="340" y="26"/>
                    </a:lnTo>
                    <a:lnTo>
                      <a:pt x="330" y="26"/>
                    </a:lnTo>
                    <a:lnTo>
                      <a:pt x="322" y="24"/>
                    </a:lnTo>
                    <a:lnTo>
                      <a:pt x="312" y="22"/>
                    </a:lnTo>
                    <a:lnTo>
                      <a:pt x="304" y="22"/>
                    </a:lnTo>
                    <a:lnTo>
                      <a:pt x="296" y="20"/>
                    </a:lnTo>
                    <a:lnTo>
                      <a:pt x="286" y="18"/>
                    </a:lnTo>
                    <a:lnTo>
                      <a:pt x="278" y="16"/>
                    </a:lnTo>
                    <a:lnTo>
                      <a:pt x="270" y="16"/>
                    </a:lnTo>
                    <a:lnTo>
                      <a:pt x="260" y="14"/>
                    </a:lnTo>
                    <a:lnTo>
                      <a:pt x="252" y="12"/>
                    </a:lnTo>
                    <a:lnTo>
                      <a:pt x="242" y="12"/>
                    </a:lnTo>
                    <a:lnTo>
                      <a:pt x="234" y="10"/>
                    </a:lnTo>
                    <a:lnTo>
                      <a:pt x="226" y="10"/>
                    </a:lnTo>
                    <a:lnTo>
                      <a:pt x="216" y="8"/>
                    </a:lnTo>
                    <a:lnTo>
                      <a:pt x="208" y="8"/>
                    </a:lnTo>
                    <a:lnTo>
                      <a:pt x="204" y="6"/>
                    </a:lnTo>
                    <a:lnTo>
                      <a:pt x="198" y="6"/>
                    </a:lnTo>
                    <a:lnTo>
                      <a:pt x="194" y="6"/>
                    </a:lnTo>
                    <a:lnTo>
                      <a:pt x="190" y="6"/>
                    </a:lnTo>
                    <a:lnTo>
                      <a:pt x="182" y="6"/>
                    </a:lnTo>
                    <a:lnTo>
                      <a:pt x="172" y="6"/>
                    </a:lnTo>
                    <a:lnTo>
                      <a:pt x="162" y="6"/>
                    </a:lnTo>
                    <a:lnTo>
                      <a:pt x="152" y="8"/>
                    </a:lnTo>
                    <a:lnTo>
                      <a:pt x="142" y="8"/>
                    </a:lnTo>
                    <a:lnTo>
                      <a:pt x="132" y="8"/>
                    </a:lnTo>
                    <a:lnTo>
                      <a:pt x="122" y="10"/>
                    </a:lnTo>
                    <a:lnTo>
                      <a:pt x="112" y="10"/>
                    </a:lnTo>
                    <a:lnTo>
                      <a:pt x="104" y="12"/>
                    </a:lnTo>
                    <a:lnTo>
                      <a:pt x="94" y="12"/>
                    </a:lnTo>
                    <a:lnTo>
                      <a:pt x="84" y="12"/>
                    </a:lnTo>
                    <a:lnTo>
                      <a:pt x="74" y="14"/>
                    </a:lnTo>
                    <a:lnTo>
                      <a:pt x="64" y="14"/>
                    </a:lnTo>
                    <a:lnTo>
                      <a:pt x="52" y="16"/>
                    </a:lnTo>
                    <a:lnTo>
                      <a:pt x="42" y="16"/>
                    </a:lnTo>
                    <a:lnTo>
                      <a:pt x="32" y="16"/>
                    </a:lnTo>
                    <a:lnTo>
                      <a:pt x="22" y="16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  <a:moveTo>
                      <a:pt x="532" y="2"/>
                    </a:moveTo>
                    <a:lnTo>
                      <a:pt x="540" y="2"/>
                    </a:lnTo>
                    <a:lnTo>
                      <a:pt x="550" y="0"/>
                    </a:lnTo>
                    <a:lnTo>
                      <a:pt x="558" y="0"/>
                    </a:lnTo>
                    <a:lnTo>
                      <a:pt x="566" y="0"/>
                    </a:lnTo>
                    <a:lnTo>
                      <a:pt x="576" y="0"/>
                    </a:lnTo>
                    <a:lnTo>
                      <a:pt x="586" y="0"/>
                    </a:lnTo>
                    <a:lnTo>
                      <a:pt x="596" y="0"/>
                    </a:lnTo>
                    <a:lnTo>
                      <a:pt x="604" y="2"/>
                    </a:lnTo>
                    <a:lnTo>
                      <a:pt x="614" y="2"/>
                    </a:lnTo>
                    <a:lnTo>
                      <a:pt x="624" y="4"/>
                    </a:lnTo>
                    <a:lnTo>
                      <a:pt x="634" y="4"/>
                    </a:lnTo>
                    <a:lnTo>
                      <a:pt x="644" y="6"/>
                    </a:lnTo>
                    <a:lnTo>
                      <a:pt x="654" y="6"/>
                    </a:lnTo>
                    <a:lnTo>
                      <a:pt x="664" y="6"/>
                    </a:lnTo>
                    <a:lnTo>
                      <a:pt x="674" y="8"/>
                    </a:lnTo>
                    <a:lnTo>
                      <a:pt x="684" y="8"/>
                    </a:lnTo>
                    <a:lnTo>
                      <a:pt x="694" y="10"/>
                    </a:lnTo>
                    <a:lnTo>
                      <a:pt x="704" y="10"/>
                    </a:lnTo>
                    <a:lnTo>
                      <a:pt x="716" y="10"/>
                    </a:lnTo>
                    <a:lnTo>
                      <a:pt x="726" y="10"/>
                    </a:lnTo>
                    <a:lnTo>
                      <a:pt x="730" y="10"/>
                    </a:lnTo>
                    <a:lnTo>
                      <a:pt x="734" y="12"/>
                    </a:lnTo>
                    <a:lnTo>
                      <a:pt x="738" y="12"/>
                    </a:lnTo>
                    <a:lnTo>
                      <a:pt x="740" y="14"/>
                    </a:lnTo>
                    <a:lnTo>
                      <a:pt x="744" y="16"/>
                    </a:lnTo>
                    <a:lnTo>
                      <a:pt x="746" y="18"/>
                    </a:lnTo>
                    <a:lnTo>
                      <a:pt x="746" y="20"/>
                    </a:lnTo>
                    <a:lnTo>
                      <a:pt x="748" y="22"/>
                    </a:lnTo>
                    <a:lnTo>
                      <a:pt x="748" y="28"/>
                    </a:lnTo>
                    <a:lnTo>
                      <a:pt x="746" y="26"/>
                    </a:lnTo>
                    <a:lnTo>
                      <a:pt x="746" y="24"/>
                    </a:lnTo>
                    <a:lnTo>
                      <a:pt x="744" y="22"/>
                    </a:lnTo>
                    <a:lnTo>
                      <a:pt x="740" y="20"/>
                    </a:lnTo>
                    <a:lnTo>
                      <a:pt x="738" y="18"/>
                    </a:lnTo>
                    <a:lnTo>
                      <a:pt x="734" y="18"/>
                    </a:lnTo>
                    <a:lnTo>
                      <a:pt x="730" y="16"/>
                    </a:lnTo>
                    <a:lnTo>
                      <a:pt x="726" y="16"/>
                    </a:lnTo>
                    <a:lnTo>
                      <a:pt x="716" y="16"/>
                    </a:lnTo>
                    <a:lnTo>
                      <a:pt x="704" y="16"/>
                    </a:lnTo>
                    <a:lnTo>
                      <a:pt x="694" y="16"/>
                    </a:lnTo>
                    <a:lnTo>
                      <a:pt x="684" y="14"/>
                    </a:lnTo>
                    <a:lnTo>
                      <a:pt x="674" y="14"/>
                    </a:lnTo>
                    <a:lnTo>
                      <a:pt x="664" y="12"/>
                    </a:lnTo>
                    <a:lnTo>
                      <a:pt x="654" y="12"/>
                    </a:lnTo>
                    <a:lnTo>
                      <a:pt x="644" y="12"/>
                    </a:lnTo>
                    <a:lnTo>
                      <a:pt x="634" y="10"/>
                    </a:lnTo>
                    <a:lnTo>
                      <a:pt x="624" y="10"/>
                    </a:lnTo>
                    <a:lnTo>
                      <a:pt x="614" y="8"/>
                    </a:lnTo>
                    <a:lnTo>
                      <a:pt x="604" y="8"/>
                    </a:lnTo>
                    <a:lnTo>
                      <a:pt x="596" y="8"/>
                    </a:lnTo>
                    <a:lnTo>
                      <a:pt x="586" y="6"/>
                    </a:lnTo>
                    <a:lnTo>
                      <a:pt x="576" y="6"/>
                    </a:lnTo>
                    <a:lnTo>
                      <a:pt x="566" y="6"/>
                    </a:lnTo>
                    <a:lnTo>
                      <a:pt x="558" y="6"/>
                    </a:lnTo>
                    <a:lnTo>
                      <a:pt x="550" y="6"/>
                    </a:lnTo>
                    <a:lnTo>
                      <a:pt x="540" y="8"/>
                    </a:lnTo>
                    <a:lnTo>
                      <a:pt x="532" y="8"/>
                    </a:lnTo>
                    <a:lnTo>
                      <a:pt x="524" y="8"/>
                    </a:lnTo>
                    <a:lnTo>
                      <a:pt x="516" y="10"/>
                    </a:lnTo>
                    <a:lnTo>
                      <a:pt x="510" y="10"/>
                    </a:lnTo>
                    <a:lnTo>
                      <a:pt x="502" y="12"/>
                    </a:lnTo>
                    <a:lnTo>
                      <a:pt x="494" y="12"/>
                    </a:lnTo>
                    <a:lnTo>
                      <a:pt x="486" y="14"/>
                    </a:lnTo>
                    <a:lnTo>
                      <a:pt x="478" y="16"/>
                    </a:lnTo>
                    <a:lnTo>
                      <a:pt x="472" y="16"/>
                    </a:lnTo>
                    <a:lnTo>
                      <a:pt x="464" y="18"/>
                    </a:lnTo>
                    <a:lnTo>
                      <a:pt x="456" y="20"/>
                    </a:lnTo>
                    <a:lnTo>
                      <a:pt x="446" y="20"/>
                    </a:lnTo>
                    <a:lnTo>
                      <a:pt x="438" y="22"/>
                    </a:lnTo>
                    <a:lnTo>
                      <a:pt x="430" y="24"/>
                    </a:lnTo>
                    <a:lnTo>
                      <a:pt x="422" y="24"/>
                    </a:lnTo>
                    <a:lnTo>
                      <a:pt x="412" y="26"/>
                    </a:lnTo>
                    <a:lnTo>
                      <a:pt x="404" y="26"/>
                    </a:lnTo>
                    <a:lnTo>
                      <a:pt x="410" y="26"/>
                    </a:lnTo>
                    <a:lnTo>
                      <a:pt x="416" y="24"/>
                    </a:lnTo>
                    <a:lnTo>
                      <a:pt x="420" y="22"/>
                    </a:lnTo>
                    <a:lnTo>
                      <a:pt x="426" y="22"/>
                    </a:lnTo>
                    <a:lnTo>
                      <a:pt x="438" y="18"/>
                    </a:lnTo>
                    <a:lnTo>
                      <a:pt x="448" y="16"/>
                    </a:lnTo>
                    <a:lnTo>
                      <a:pt x="458" y="14"/>
                    </a:lnTo>
                    <a:lnTo>
                      <a:pt x="468" y="14"/>
                    </a:lnTo>
                    <a:lnTo>
                      <a:pt x="476" y="12"/>
                    </a:lnTo>
                    <a:lnTo>
                      <a:pt x="484" y="10"/>
                    </a:lnTo>
                    <a:lnTo>
                      <a:pt x="492" y="10"/>
                    </a:lnTo>
                    <a:lnTo>
                      <a:pt x="500" y="8"/>
                    </a:lnTo>
                    <a:lnTo>
                      <a:pt x="508" y="6"/>
                    </a:lnTo>
                    <a:lnTo>
                      <a:pt x="514" y="6"/>
                    </a:lnTo>
                    <a:lnTo>
                      <a:pt x="520" y="4"/>
                    </a:lnTo>
                    <a:lnTo>
                      <a:pt x="524" y="4"/>
                    </a:lnTo>
                    <a:lnTo>
                      <a:pt x="526" y="4"/>
                    </a:lnTo>
                    <a:lnTo>
                      <a:pt x="528" y="4"/>
                    </a:lnTo>
                    <a:lnTo>
                      <a:pt x="530" y="2"/>
                    </a:lnTo>
                    <a:lnTo>
                      <a:pt x="532" y="2"/>
                    </a:lnTo>
                    <a:lnTo>
                      <a:pt x="532" y="2"/>
                    </a:lnTo>
                    <a:close/>
                  </a:path>
                </a:pathLst>
              </a:custGeom>
              <a:solidFill>
                <a:srgbClr val="D927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458"/>
              <p:cNvSpPr>
                <a:spLocks/>
              </p:cNvSpPr>
              <p:nvPr/>
            </p:nvSpPr>
            <p:spPr bwMode="auto">
              <a:xfrm>
                <a:off x="5124450" y="1374775"/>
                <a:ext cx="434975" cy="107950"/>
              </a:xfrm>
              <a:custGeom>
                <a:avLst/>
                <a:gdLst/>
                <a:ahLst/>
                <a:cxnLst>
                  <a:cxn ang="0">
                    <a:pos x="270" y="54"/>
                  </a:cxn>
                  <a:cxn ang="0">
                    <a:pos x="4" y="68"/>
                  </a:cxn>
                  <a:cxn ang="0">
                    <a:pos x="4" y="62"/>
                  </a:cxn>
                  <a:cxn ang="0">
                    <a:pos x="2" y="58"/>
                  </a:cxn>
                  <a:cxn ang="0">
                    <a:pos x="2" y="54"/>
                  </a:cxn>
                  <a:cxn ang="0">
                    <a:pos x="2" y="48"/>
                  </a:cxn>
                  <a:cxn ang="0">
                    <a:pos x="2" y="44"/>
                  </a:cxn>
                  <a:cxn ang="0">
                    <a:pos x="2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0" y="32"/>
                  </a:cxn>
                  <a:cxn ang="0">
                    <a:pos x="2" y="28"/>
                  </a:cxn>
                  <a:cxn ang="0">
                    <a:pos x="4" y="24"/>
                  </a:cxn>
                  <a:cxn ang="0">
                    <a:pos x="8" y="20"/>
                  </a:cxn>
                  <a:cxn ang="0">
                    <a:pos x="14" y="18"/>
                  </a:cxn>
                  <a:cxn ang="0">
                    <a:pos x="20" y="14"/>
                  </a:cxn>
                  <a:cxn ang="0">
                    <a:pos x="28" y="12"/>
                  </a:cxn>
                  <a:cxn ang="0">
                    <a:pos x="36" y="10"/>
                  </a:cxn>
                  <a:cxn ang="0">
                    <a:pos x="46" y="8"/>
                  </a:cxn>
                  <a:cxn ang="0">
                    <a:pos x="56" y="6"/>
                  </a:cxn>
                  <a:cxn ang="0">
                    <a:pos x="68" y="4"/>
                  </a:cxn>
                  <a:cxn ang="0">
                    <a:pos x="78" y="2"/>
                  </a:cxn>
                  <a:cxn ang="0">
                    <a:pos x="90" y="2"/>
                  </a:cxn>
                  <a:cxn ang="0">
                    <a:pos x="104" y="0"/>
                  </a:cxn>
                  <a:cxn ang="0">
                    <a:pos x="116" y="0"/>
                  </a:cxn>
                  <a:cxn ang="0">
                    <a:pos x="128" y="0"/>
                  </a:cxn>
                  <a:cxn ang="0">
                    <a:pos x="142" y="0"/>
                  </a:cxn>
                  <a:cxn ang="0">
                    <a:pos x="154" y="2"/>
                  </a:cxn>
                  <a:cxn ang="0">
                    <a:pos x="168" y="2"/>
                  </a:cxn>
                  <a:cxn ang="0">
                    <a:pos x="180" y="2"/>
                  </a:cxn>
                  <a:cxn ang="0">
                    <a:pos x="192" y="4"/>
                  </a:cxn>
                  <a:cxn ang="0">
                    <a:pos x="204" y="6"/>
                  </a:cxn>
                  <a:cxn ang="0">
                    <a:pos x="214" y="8"/>
                  </a:cxn>
                  <a:cxn ang="0">
                    <a:pos x="226" y="10"/>
                  </a:cxn>
                  <a:cxn ang="0">
                    <a:pos x="234" y="12"/>
                  </a:cxn>
                  <a:cxn ang="0">
                    <a:pos x="244" y="16"/>
                  </a:cxn>
                  <a:cxn ang="0">
                    <a:pos x="252" y="18"/>
                  </a:cxn>
                  <a:cxn ang="0">
                    <a:pos x="258" y="22"/>
                  </a:cxn>
                  <a:cxn ang="0">
                    <a:pos x="264" y="26"/>
                  </a:cxn>
                  <a:cxn ang="0">
                    <a:pos x="268" y="30"/>
                  </a:cxn>
                  <a:cxn ang="0">
                    <a:pos x="272" y="34"/>
                  </a:cxn>
                  <a:cxn ang="0">
                    <a:pos x="274" y="38"/>
                  </a:cxn>
                  <a:cxn ang="0">
                    <a:pos x="274" y="42"/>
                  </a:cxn>
                  <a:cxn ang="0">
                    <a:pos x="274" y="44"/>
                  </a:cxn>
                  <a:cxn ang="0">
                    <a:pos x="274" y="46"/>
                  </a:cxn>
                  <a:cxn ang="0">
                    <a:pos x="274" y="46"/>
                  </a:cxn>
                  <a:cxn ang="0">
                    <a:pos x="272" y="48"/>
                  </a:cxn>
                  <a:cxn ang="0">
                    <a:pos x="272" y="50"/>
                  </a:cxn>
                  <a:cxn ang="0">
                    <a:pos x="270" y="54"/>
                  </a:cxn>
                  <a:cxn ang="0">
                    <a:pos x="270" y="54"/>
                  </a:cxn>
                </a:cxnLst>
                <a:rect l="0" t="0" r="r" b="b"/>
                <a:pathLst>
                  <a:path w="274" h="68">
                    <a:moveTo>
                      <a:pt x="270" y="54"/>
                    </a:moveTo>
                    <a:lnTo>
                      <a:pt x="4" y="68"/>
                    </a:lnTo>
                    <a:lnTo>
                      <a:pt x="4" y="62"/>
                    </a:lnTo>
                    <a:lnTo>
                      <a:pt x="2" y="58"/>
                    </a:lnTo>
                    <a:lnTo>
                      <a:pt x="2" y="54"/>
                    </a:lnTo>
                    <a:lnTo>
                      <a:pt x="2" y="48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28"/>
                    </a:lnTo>
                    <a:lnTo>
                      <a:pt x="4" y="24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20" y="14"/>
                    </a:lnTo>
                    <a:lnTo>
                      <a:pt x="28" y="12"/>
                    </a:lnTo>
                    <a:lnTo>
                      <a:pt x="36" y="10"/>
                    </a:lnTo>
                    <a:lnTo>
                      <a:pt x="46" y="8"/>
                    </a:lnTo>
                    <a:lnTo>
                      <a:pt x="56" y="6"/>
                    </a:lnTo>
                    <a:lnTo>
                      <a:pt x="68" y="4"/>
                    </a:lnTo>
                    <a:lnTo>
                      <a:pt x="78" y="2"/>
                    </a:lnTo>
                    <a:lnTo>
                      <a:pt x="90" y="2"/>
                    </a:lnTo>
                    <a:lnTo>
                      <a:pt x="104" y="0"/>
                    </a:lnTo>
                    <a:lnTo>
                      <a:pt x="116" y="0"/>
                    </a:lnTo>
                    <a:lnTo>
                      <a:pt x="128" y="0"/>
                    </a:lnTo>
                    <a:lnTo>
                      <a:pt x="142" y="0"/>
                    </a:lnTo>
                    <a:lnTo>
                      <a:pt x="154" y="2"/>
                    </a:lnTo>
                    <a:lnTo>
                      <a:pt x="168" y="2"/>
                    </a:lnTo>
                    <a:lnTo>
                      <a:pt x="180" y="2"/>
                    </a:lnTo>
                    <a:lnTo>
                      <a:pt x="192" y="4"/>
                    </a:lnTo>
                    <a:lnTo>
                      <a:pt x="204" y="6"/>
                    </a:lnTo>
                    <a:lnTo>
                      <a:pt x="214" y="8"/>
                    </a:lnTo>
                    <a:lnTo>
                      <a:pt x="226" y="10"/>
                    </a:lnTo>
                    <a:lnTo>
                      <a:pt x="234" y="12"/>
                    </a:lnTo>
                    <a:lnTo>
                      <a:pt x="244" y="16"/>
                    </a:lnTo>
                    <a:lnTo>
                      <a:pt x="252" y="18"/>
                    </a:lnTo>
                    <a:lnTo>
                      <a:pt x="258" y="22"/>
                    </a:lnTo>
                    <a:lnTo>
                      <a:pt x="264" y="26"/>
                    </a:lnTo>
                    <a:lnTo>
                      <a:pt x="268" y="30"/>
                    </a:lnTo>
                    <a:lnTo>
                      <a:pt x="272" y="34"/>
                    </a:lnTo>
                    <a:lnTo>
                      <a:pt x="274" y="38"/>
                    </a:lnTo>
                    <a:lnTo>
                      <a:pt x="274" y="42"/>
                    </a:lnTo>
                    <a:lnTo>
                      <a:pt x="274" y="44"/>
                    </a:lnTo>
                    <a:lnTo>
                      <a:pt x="274" y="46"/>
                    </a:lnTo>
                    <a:lnTo>
                      <a:pt x="274" y="46"/>
                    </a:lnTo>
                    <a:lnTo>
                      <a:pt x="272" y="48"/>
                    </a:lnTo>
                    <a:lnTo>
                      <a:pt x="272" y="50"/>
                    </a:lnTo>
                    <a:lnTo>
                      <a:pt x="270" y="54"/>
                    </a:lnTo>
                    <a:lnTo>
                      <a:pt x="270" y="5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459"/>
              <p:cNvSpPr>
                <a:spLocks/>
              </p:cNvSpPr>
              <p:nvPr/>
            </p:nvSpPr>
            <p:spPr bwMode="auto">
              <a:xfrm>
                <a:off x="51308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8" y="0"/>
                  </a:cxn>
                  <a:cxn ang="0">
                    <a:pos x="266" y="2"/>
                  </a:cxn>
                  <a:cxn ang="0">
                    <a:pos x="266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8" h="18">
                    <a:moveTo>
                      <a:pt x="0" y="14"/>
                    </a:moveTo>
                    <a:lnTo>
                      <a:pt x="268" y="0"/>
                    </a:lnTo>
                    <a:lnTo>
                      <a:pt x="266" y="2"/>
                    </a:lnTo>
                    <a:lnTo>
                      <a:pt x="266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460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461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266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6" h="18">
                    <a:moveTo>
                      <a:pt x="0" y="16"/>
                    </a:moveTo>
                    <a:lnTo>
                      <a:pt x="266" y="0"/>
                    </a:lnTo>
                    <a:lnTo>
                      <a:pt x="266" y="2"/>
                    </a:lnTo>
                    <a:lnTo>
                      <a:pt x="266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462"/>
              <p:cNvSpPr>
                <a:spLocks/>
              </p:cNvSpPr>
              <p:nvPr/>
            </p:nvSpPr>
            <p:spPr bwMode="auto">
              <a:xfrm>
                <a:off x="5130800" y="1463675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463"/>
              <p:cNvSpPr>
                <a:spLocks/>
              </p:cNvSpPr>
              <p:nvPr/>
            </p:nvSpPr>
            <p:spPr bwMode="auto">
              <a:xfrm>
                <a:off x="5130800" y="146685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4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464"/>
              <p:cNvSpPr>
                <a:spLocks/>
              </p:cNvSpPr>
              <p:nvPr/>
            </p:nvSpPr>
            <p:spPr bwMode="auto">
              <a:xfrm>
                <a:off x="5130800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264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8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2"/>
                    </a:lnTo>
                    <a:lnTo>
                      <a:pt x="264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465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6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0"/>
                    </a:lnTo>
                    <a:lnTo>
                      <a:pt x="262" y="2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466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62" y="4"/>
                  </a:cxn>
                  <a:cxn ang="0">
                    <a:pos x="2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4" h="18">
                    <a:moveTo>
                      <a:pt x="0" y="16"/>
                    </a:moveTo>
                    <a:lnTo>
                      <a:pt x="264" y="0"/>
                    </a:lnTo>
                    <a:lnTo>
                      <a:pt x="262" y="2"/>
                    </a:lnTo>
                    <a:lnTo>
                      <a:pt x="262" y="4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467"/>
              <p:cNvSpPr>
                <a:spLocks/>
              </p:cNvSpPr>
              <p:nvPr/>
            </p:nvSpPr>
            <p:spPr bwMode="auto">
              <a:xfrm>
                <a:off x="5133975" y="1473200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60" y="2"/>
                  </a:cxn>
                  <a:cxn ang="0">
                    <a:pos x="260" y="2"/>
                  </a:cxn>
                  <a:cxn ang="0">
                    <a:pos x="0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8">
                    <a:moveTo>
                      <a:pt x="0" y="14"/>
                    </a:moveTo>
                    <a:lnTo>
                      <a:pt x="260" y="0"/>
                    </a:lnTo>
                    <a:lnTo>
                      <a:pt x="260" y="2"/>
                    </a:lnTo>
                    <a:lnTo>
                      <a:pt x="260" y="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468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6">
                    <a:moveTo>
                      <a:pt x="0" y="14"/>
                    </a:moveTo>
                    <a:lnTo>
                      <a:pt x="260" y="0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469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0" y="0"/>
                  </a:cxn>
                  <a:cxn ang="0">
                    <a:pos x="258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0" h="18">
                    <a:moveTo>
                      <a:pt x="0" y="16"/>
                    </a:moveTo>
                    <a:lnTo>
                      <a:pt x="260" y="0"/>
                    </a:lnTo>
                    <a:lnTo>
                      <a:pt x="258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470"/>
              <p:cNvSpPr>
                <a:spLocks/>
              </p:cNvSpPr>
              <p:nvPr/>
            </p:nvSpPr>
            <p:spPr bwMode="auto">
              <a:xfrm>
                <a:off x="5133975" y="1479550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2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2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471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0"/>
                  </a:cxn>
                  <a:cxn ang="0">
                    <a:pos x="25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472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6" y="4"/>
                  </a:cxn>
                  <a:cxn ang="0">
                    <a:pos x="2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8">
                    <a:moveTo>
                      <a:pt x="0" y="14"/>
                    </a:moveTo>
                    <a:lnTo>
                      <a:pt x="258" y="0"/>
                    </a:lnTo>
                    <a:lnTo>
                      <a:pt x="256" y="4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473"/>
              <p:cNvSpPr>
                <a:spLocks/>
              </p:cNvSpPr>
              <p:nvPr/>
            </p:nvSpPr>
            <p:spPr bwMode="auto">
              <a:xfrm>
                <a:off x="5133975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6" y="0"/>
                  </a:cxn>
                  <a:cxn ang="0">
                    <a:pos x="254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6" h="16">
                    <a:moveTo>
                      <a:pt x="0" y="14"/>
                    </a:moveTo>
                    <a:lnTo>
                      <a:pt x="256" y="0"/>
                    </a:lnTo>
                    <a:lnTo>
                      <a:pt x="254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474"/>
              <p:cNvSpPr>
                <a:spLocks/>
              </p:cNvSpPr>
              <p:nvPr/>
            </p:nvSpPr>
            <p:spPr bwMode="auto">
              <a:xfrm>
                <a:off x="5137150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4" h="16">
                    <a:moveTo>
                      <a:pt x="0" y="14"/>
                    </a:moveTo>
                    <a:lnTo>
                      <a:pt x="254" y="0"/>
                    </a:lnTo>
                    <a:lnTo>
                      <a:pt x="252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475"/>
              <p:cNvSpPr>
                <a:spLocks/>
              </p:cNvSpPr>
              <p:nvPr/>
            </p:nvSpPr>
            <p:spPr bwMode="auto">
              <a:xfrm>
                <a:off x="5137150" y="1489075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4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4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476"/>
              <p:cNvSpPr>
                <a:spLocks/>
              </p:cNvSpPr>
              <p:nvPr/>
            </p:nvSpPr>
            <p:spPr bwMode="auto">
              <a:xfrm>
                <a:off x="51371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477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50" h="16">
                    <a:moveTo>
                      <a:pt x="0" y="12"/>
                    </a:moveTo>
                    <a:lnTo>
                      <a:pt x="250" y="0"/>
                    </a:lnTo>
                    <a:lnTo>
                      <a:pt x="250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478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0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0" h="16">
                    <a:moveTo>
                      <a:pt x="0" y="14"/>
                    </a:moveTo>
                    <a:lnTo>
                      <a:pt x="250" y="0"/>
                    </a:lnTo>
                    <a:lnTo>
                      <a:pt x="248" y="2"/>
                    </a:lnTo>
                    <a:lnTo>
                      <a:pt x="248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479"/>
              <p:cNvSpPr>
                <a:spLocks/>
              </p:cNvSpPr>
              <p:nvPr/>
            </p:nvSpPr>
            <p:spPr bwMode="auto">
              <a:xfrm>
                <a:off x="51403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8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8" h="16">
                    <a:moveTo>
                      <a:pt x="0" y="14"/>
                    </a:moveTo>
                    <a:lnTo>
                      <a:pt x="248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480"/>
              <p:cNvSpPr>
                <a:spLocks/>
              </p:cNvSpPr>
              <p:nvPr/>
            </p:nvSpPr>
            <p:spPr bwMode="auto">
              <a:xfrm>
                <a:off x="5140325" y="1498600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481"/>
              <p:cNvSpPr>
                <a:spLocks/>
              </p:cNvSpPr>
              <p:nvPr/>
            </p:nvSpPr>
            <p:spPr bwMode="auto">
              <a:xfrm>
                <a:off x="5140325" y="1501775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2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2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482"/>
              <p:cNvSpPr>
                <a:spLocks/>
              </p:cNvSpPr>
              <p:nvPr/>
            </p:nvSpPr>
            <p:spPr bwMode="auto">
              <a:xfrm>
                <a:off x="5143500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42" y="0"/>
                  </a:cxn>
                  <a:cxn ang="0">
                    <a:pos x="24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2" h="16">
                    <a:moveTo>
                      <a:pt x="0" y="12"/>
                    </a:moveTo>
                    <a:lnTo>
                      <a:pt x="242" y="0"/>
                    </a:lnTo>
                    <a:lnTo>
                      <a:pt x="24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483"/>
              <p:cNvSpPr>
                <a:spLocks/>
              </p:cNvSpPr>
              <p:nvPr/>
            </p:nvSpPr>
            <p:spPr bwMode="auto">
              <a:xfrm>
                <a:off x="5143500" y="1504950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484"/>
              <p:cNvSpPr>
                <a:spLocks/>
              </p:cNvSpPr>
              <p:nvPr/>
            </p:nvSpPr>
            <p:spPr bwMode="auto">
              <a:xfrm>
                <a:off x="5143500" y="1508125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485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6" h="14">
                    <a:moveTo>
                      <a:pt x="0" y="12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486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3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36" h="16">
                    <a:moveTo>
                      <a:pt x="0" y="14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3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487"/>
              <p:cNvSpPr>
                <a:spLocks/>
              </p:cNvSpPr>
              <p:nvPr/>
            </p:nvSpPr>
            <p:spPr bwMode="auto">
              <a:xfrm>
                <a:off x="5149850" y="1514475"/>
                <a:ext cx="36830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32" y="0"/>
                  </a:cxn>
                  <a:cxn ang="0">
                    <a:pos x="230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6">
                    <a:moveTo>
                      <a:pt x="0" y="12"/>
                    </a:moveTo>
                    <a:lnTo>
                      <a:pt x="232" y="0"/>
                    </a:lnTo>
                    <a:lnTo>
                      <a:pt x="232" y="0"/>
                    </a:lnTo>
                    <a:lnTo>
                      <a:pt x="230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488"/>
              <p:cNvSpPr>
                <a:spLocks/>
              </p:cNvSpPr>
              <p:nvPr/>
            </p:nvSpPr>
            <p:spPr bwMode="auto">
              <a:xfrm>
                <a:off x="5149850" y="1517650"/>
                <a:ext cx="3683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28" y="2"/>
                  </a:cxn>
                  <a:cxn ang="0">
                    <a:pos x="2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4">
                    <a:moveTo>
                      <a:pt x="0" y="12"/>
                    </a:moveTo>
                    <a:lnTo>
                      <a:pt x="232" y="0"/>
                    </a:lnTo>
                    <a:lnTo>
                      <a:pt x="228" y="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489"/>
              <p:cNvSpPr>
                <a:spLocks/>
              </p:cNvSpPr>
              <p:nvPr/>
            </p:nvSpPr>
            <p:spPr bwMode="auto">
              <a:xfrm>
                <a:off x="5153025" y="1517650"/>
                <a:ext cx="3619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28" y="0"/>
                  </a:cxn>
                  <a:cxn ang="0">
                    <a:pos x="22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28" h="16">
                    <a:moveTo>
                      <a:pt x="0" y="14"/>
                    </a:moveTo>
                    <a:lnTo>
                      <a:pt x="228" y="0"/>
                    </a:lnTo>
                    <a:lnTo>
                      <a:pt x="22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490"/>
              <p:cNvSpPr>
                <a:spLocks/>
              </p:cNvSpPr>
              <p:nvPr/>
            </p:nvSpPr>
            <p:spPr bwMode="auto">
              <a:xfrm>
                <a:off x="5153025" y="1520825"/>
                <a:ext cx="35877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6" y="0"/>
                  </a:cxn>
                  <a:cxn ang="0">
                    <a:pos x="224" y="2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6" h="14">
                    <a:moveTo>
                      <a:pt x="0" y="12"/>
                    </a:moveTo>
                    <a:lnTo>
                      <a:pt x="226" y="0"/>
                    </a:lnTo>
                    <a:lnTo>
                      <a:pt x="224" y="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491"/>
              <p:cNvSpPr>
                <a:spLocks/>
              </p:cNvSpPr>
              <p:nvPr/>
            </p:nvSpPr>
            <p:spPr bwMode="auto">
              <a:xfrm>
                <a:off x="5156200" y="1524000"/>
                <a:ext cx="3524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2" y="0"/>
                  </a:cxn>
                  <a:cxn ang="0">
                    <a:pos x="220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2" h="14">
                    <a:moveTo>
                      <a:pt x="0" y="12"/>
                    </a:moveTo>
                    <a:lnTo>
                      <a:pt x="222" y="0"/>
                    </a:lnTo>
                    <a:lnTo>
                      <a:pt x="220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492"/>
              <p:cNvSpPr>
                <a:spLocks/>
              </p:cNvSpPr>
              <p:nvPr/>
            </p:nvSpPr>
            <p:spPr bwMode="auto">
              <a:xfrm>
                <a:off x="5159375" y="1524000"/>
                <a:ext cx="34925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0" y="0"/>
                  </a:cxn>
                  <a:cxn ang="0">
                    <a:pos x="218" y="2"/>
                  </a:cxn>
                  <a:cxn ang="0">
                    <a:pos x="216" y="4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0" h="16">
                    <a:moveTo>
                      <a:pt x="0" y="12"/>
                    </a:moveTo>
                    <a:lnTo>
                      <a:pt x="220" y="0"/>
                    </a:lnTo>
                    <a:lnTo>
                      <a:pt x="218" y="2"/>
                    </a:lnTo>
                    <a:lnTo>
                      <a:pt x="216" y="4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493"/>
              <p:cNvSpPr>
                <a:spLocks/>
              </p:cNvSpPr>
              <p:nvPr/>
            </p:nvSpPr>
            <p:spPr bwMode="auto">
              <a:xfrm>
                <a:off x="5162550" y="1527175"/>
                <a:ext cx="3429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6" y="0"/>
                  </a:cxn>
                  <a:cxn ang="0">
                    <a:pos x="216" y="0"/>
                  </a:cxn>
                  <a:cxn ang="0">
                    <a:pos x="212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6" h="14">
                    <a:moveTo>
                      <a:pt x="0" y="12"/>
                    </a:moveTo>
                    <a:lnTo>
                      <a:pt x="216" y="0"/>
                    </a:lnTo>
                    <a:lnTo>
                      <a:pt x="216" y="0"/>
                    </a:lnTo>
                    <a:lnTo>
                      <a:pt x="212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494"/>
              <p:cNvSpPr>
                <a:spLocks/>
              </p:cNvSpPr>
              <p:nvPr/>
            </p:nvSpPr>
            <p:spPr bwMode="auto">
              <a:xfrm>
                <a:off x="516255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4" y="0"/>
                  </a:cxn>
                  <a:cxn ang="0">
                    <a:pos x="210" y="2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4" h="14">
                    <a:moveTo>
                      <a:pt x="0" y="12"/>
                    </a:moveTo>
                    <a:lnTo>
                      <a:pt x="214" y="0"/>
                    </a:lnTo>
                    <a:lnTo>
                      <a:pt x="210" y="2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495"/>
              <p:cNvSpPr>
                <a:spLocks/>
              </p:cNvSpPr>
              <p:nvPr/>
            </p:nvSpPr>
            <p:spPr bwMode="auto">
              <a:xfrm>
                <a:off x="5168900" y="1530350"/>
                <a:ext cx="3302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8" y="0"/>
                  </a:cxn>
                  <a:cxn ang="0">
                    <a:pos x="204" y="4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8" h="14">
                    <a:moveTo>
                      <a:pt x="0" y="12"/>
                    </a:moveTo>
                    <a:lnTo>
                      <a:pt x="208" y="0"/>
                    </a:lnTo>
                    <a:lnTo>
                      <a:pt x="204" y="4"/>
                    </a:lnTo>
                    <a:lnTo>
                      <a:pt x="6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496"/>
              <p:cNvSpPr>
                <a:spLocks/>
              </p:cNvSpPr>
              <p:nvPr/>
            </p:nvSpPr>
            <p:spPr bwMode="auto">
              <a:xfrm>
                <a:off x="5172075" y="1533525"/>
                <a:ext cx="3238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4" y="0"/>
                  </a:cxn>
                  <a:cxn ang="0">
                    <a:pos x="200" y="2"/>
                  </a:cxn>
                  <a:cxn ang="0">
                    <a:pos x="8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4" h="14">
                    <a:moveTo>
                      <a:pt x="0" y="12"/>
                    </a:moveTo>
                    <a:lnTo>
                      <a:pt x="204" y="0"/>
                    </a:lnTo>
                    <a:lnTo>
                      <a:pt x="200" y="2"/>
                    </a:lnTo>
                    <a:lnTo>
                      <a:pt x="8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497"/>
              <p:cNvSpPr>
                <a:spLocks/>
              </p:cNvSpPr>
              <p:nvPr/>
            </p:nvSpPr>
            <p:spPr bwMode="auto">
              <a:xfrm>
                <a:off x="5178425" y="1536700"/>
                <a:ext cx="31432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98" y="0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98" h="12">
                    <a:moveTo>
                      <a:pt x="0" y="10"/>
                    </a:moveTo>
                    <a:lnTo>
                      <a:pt x="198" y="0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498"/>
              <p:cNvSpPr>
                <a:spLocks/>
              </p:cNvSpPr>
              <p:nvPr/>
            </p:nvSpPr>
            <p:spPr bwMode="auto">
              <a:xfrm>
                <a:off x="5184775" y="1536700"/>
                <a:ext cx="3048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192" y="0"/>
                  </a:cxn>
                  <a:cxn ang="0">
                    <a:pos x="192" y="2"/>
                  </a:cxn>
                  <a:cxn ang="0">
                    <a:pos x="188" y="4"/>
                  </a:cxn>
                  <a:cxn ang="0">
                    <a:pos x="10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192" h="14">
                    <a:moveTo>
                      <a:pt x="0" y="12"/>
                    </a:moveTo>
                    <a:lnTo>
                      <a:pt x="192" y="0"/>
                    </a:lnTo>
                    <a:lnTo>
                      <a:pt x="192" y="2"/>
                    </a:lnTo>
                    <a:lnTo>
                      <a:pt x="188" y="4"/>
                    </a:lnTo>
                    <a:lnTo>
                      <a:pt x="10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499"/>
              <p:cNvSpPr>
                <a:spLocks/>
              </p:cNvSpPr>
              <p:nvPr/>
            </p:nvSpPr>
            <p:spPr bwMode="auto">
              <a:xfrm>
                <a:off x="519112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86" y="0"/>
                  </a:cxn>
                  <a:cxn ang="0">
                    <a:pos x="180" y="4"/>
                  </a:cxn>
                  <a:cxn ang="0">
                    <a:pos x="14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86" h="12">
                    <a:moveTo>
                      <a:pt x="0" y="10"/>
                    </a:moveTo>
                    <a:lnTo>
                      <a:pt x="186" y="0"/>
                    </a:lnTo>
                    <a:lnTo>
                      <a:pt x="180" y="4"/>
                    </a:lnTo>
                    <a:lnTo>
                      <a:pt x="14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500"/>
              <p:cNvSpPr>
                <a:spLocks/>
              </p:cNvSpPr>
              <p:nvPr/>
            </p:nvSpPr>
            <p:spPr bwMode="auto">
              <a:xfrm>
                <a:off x="5200650" y="1543050"/>
                <a:ext cx="2825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78" y="0"/>
                  </a:cxn>
                  <a:cxn ang="0">
                    <a:pos x="172" y="2"/>
                  </a:cxn>
                  <a:cxn ang="0">
                    <a:pos x="16" y="12"/>
                  </a:cxn>
                  <a:cxn ang="0">
                    <a:pos x="12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78" h="12">
                    <a:moveTo>
                      <a:pt x="0" y="10"/>
                    </a:moveTo>
                    <a:lnTo>
                      <a:pt x="178" y="0"/>
                    </a:lnTo>
                    <a:lnTo>
                      <a:pt x="172" y="2"/>
                    </a:lnTo>
                    <a:lnTo>
                      <a:pt x="16" y="12"/>
                    </a:lnTo>
                    <a:lnTo>
                      <a:pt x="1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501"/>
              <p:cNvSpPr>
                <a:spLocks/>
              </p:cNvSpPr>
              <p:nvPr/>
            </p:nvSpPr>
            <p:spPr bwMode="auto">
              <a:xfrm>
                <a:off x="5213350" y="1546225"/>
                <a:ext cx="263525" cy="15875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66" y="0"/>
                  </a:cxn>
                  <a:cxn ang="0">
                    <a:pos x="164" y="0"/>
                  </a:cxn>
                  <a:cxn ang="0">
                    <a:pos x="160" y="2"/>
                  </a:cxn>
                  <a:cxn ang="0">
                    <a:pos x="18" y="10"/>
                  </a:cxn>
                  <a:cxn ang="0">
                    <a:pos x="16" y="10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66" h="10">
                    <a:moveTo>
                      <a:pt x="0" y="8"/>
                    </a:moveTo>
                    <a:lnTo>
                      <a:pt x="166" y="0"/>
                    </a:lnTo>
                    <a:lnTo>
                      <a:pt x="164" y="0"/>
                    </a:lnTo>
                    <a:lnTo>
                      <a:pt x="160" y="2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502"/>
              <p:cNvSpPr>
                <a:spLocks/>
              </p:cNvSpPr>
              <p:nvPr/>
            </p:nvSpPr>
            <p:spPr bwMode="auto">
              <a:xfrm>
                <a:off x="52260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56" y="0"/>
                  </a:cxn>
                  <a:cxn ang="0">
                    <a:pos x="156" y="0"/>
                  </a:cxn>
                  <a:cxn ang="0">
                    <a:pos x="148" y="4"/>
                  </a:cxn>
                  <a:cxn ang="0">
                    <a:pos x="20" y="10"/>
                  </a:cxn>
                  <a:cxn ang="0">
                    <a:pos x="8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56" h="10">
                    <a:moveTo>
                      <a:pt x="0" y="10"/>
                    </a:moveTo>
                    <a:lnTo>
                      <a:pt x="156" y="0"/>
                    </a:lnTo>
                    <a:lnTo>
                      <a:pt x="156" y="0"/>
                    </a:lnTo>
                    <a:lnTo>
                      <a:pt x="148" y="4"/>
                    </a:lnTo>
                    <a:lnTo>
                      <a:pt x="20" y="10"/>
                    </a:lnTo>
                    <a:lnTo>
                      <a:pt x="8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503"/>
              <p:cNvSpPr>
                <a:spLocks/>
              </p:cNvSpPr>
              <p:nvPr/>
            </p:nvSpPr>
            <p:spPr bwMode="auto">
              <a:xfrm>
                <a:off x="5241925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42" y="0"/>
                  </a:cxn>
                  <a:cxn ang="0">
                    <a:pos x="134" y="2"/>
                  </a:cxn>
                  <a:cxn ang="0">
                    <a:pos x="132" y="2"/>
                  </a:cxn>
                  <a:cxn ang="0">
                    <a:pos x="22" y="8"/>
                  </a:cxn>
                  <a:cxn ang="0">
                    <a:pos x="10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42" h="8">
                    <a:moveTo>
                      <a:pt x="0" y="8"/>
                    </a:moveTo>
                    <a:lnTo>
                      <a:pt x="142" y="0"/>
                    </a:lnTo>
                    <a:lnTo>
                      <a:pt x="134" y="2"/>
                    </a:lnTo>
                    <a:lnTo>
                      <a:pt x="132" y="2"/>
                    </a:lnTo>
                    <a:lnTo>
                      <a:pt x="22" y="8"/>
                    </a:lnTo>
                    <a:lnTo>
                      <a:pt x="1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504"/>
              <p:cNvSpPr>
                <a:spLocks/>
              </p:cNvSpPr>
              <p:nvPr/>
            </p:nvSpPr>
            <p:spPr bwMode="auto">
              <a:xfrm>
                <a:off x="525780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28" y="0"/>
                  </a:cxn>
                  <a:cxn ang="0">
                    <a:pos x="124" y="0"/>
                  </a:cxn>
                  <a:cxn ang="0">
                    <a:pos x="114" y="2"/>
                  </a:cxn>
                  <a:cxn ang="0">
                    <a:pos x="30" y="8"/>
                  </a:cxn>
                  <a:cxn ang="0">
                    <a:pos x="26" y="8"/>
                  </a:cxn>
                  <a:cxn ang="0">
                    <a:pos x="14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28" h="8">
                    <a:moveTo>
                      <a:pt x="0" y="6"/>
                    </a:moveTo>
                    <a:lnTo>
                      <a:pt x="128" y="0"/>
                    </a:lnTo>
                    <a:lnTo>
                      <a:pt x="124" y="0"/>
                    </a:lnTo>
                    <a:lnTo>
                      <a:pt x="114" y="2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14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505"/>
              <p:cNvSpPr>
                <a:spLocks/>
              </p:cNvSpPr>
              <p:nvPr/>
            </p:nvSpPr>
            <p:spPr bwMode="auto">
              <a:xfrm>
                <a:off x="527685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10" y="0"/>
                  </a:cxn>
                  <a:cxn ang="0">
                    <a:pos x="98" y="4"/>
                  </a:cxn>
                  <a:cxn ang="0">
                    <a:pos x="90" y="4"/>
                  </a:cxn>
                  <a:cxn ang="0">
                    <a:pos x="88" y="4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28" y="8"/>
                  </a:cxn>
                  <a:cxn ang="0">
                    <a:pos x="14" y="8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0" h="8">
                    <a:moveTo>
                      <a:pt x="0" y="6"/>
                    </a:moveTo>
                    <a:lnTo>
                      <a:pt x="110" y="0"/>
                    </a:lnTo>
                    <a:lnTo>
                      <a:pt x="98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28" y="8"/>
                    </a:lnTo>
                    <a:lnTo>
                      <a:pt x="1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506"/>
              <p:cNvSpPr>
                <a:spLocks/>
              </p:cNvSpPr>
              <p:nvPr/>
            </p:nvSpPr>
            <p:spPr bwMode="auto">
              <a:xfrm>
                <a:off x="530542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84" y="0"/>
                  </a:cxn>
                  <a:cxn ang="0">
                    <a:pos x="80" y="2"/>
                  </a:cxn>
                  <a:cxn ang="0">
                    <a:pos x="72" y="2"/>
                  </a:cxn>
                  <a:cxn ang="0">
                    <a:pos x="60" y="4"/>
                  </a:cxn>
                  <a:cxn ang="0">
                    <a:pos x="50" y="4"/>
                  </a:cxn>
                  <a:cxn ang="0">
                    <a:pos x="36" y="4"/>
                  </a:cxn>
                  <a:cxn ang="0">
                    <a:pos x="24" y="6"/>
                  </a:cxn>
                  <a:cxn ang="0">
                    <a:pos x="1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84" h="6">
                    <a:moveTo>
                      <a:pt x="0" y="6"/>
                    </a:moveTo>
                    <a:lnTo>
                      <a:pt x="84" y="0"/>
                    </a:lnTo>
                    <a:lnTo>
                      <a:pt x="80" y="2"/>
                    </a:lnTo>
                    <a:lnTo>
                      <a:pt x="72" y="2"/>
                    </a:lnTo>
                    <a:lnTo>
                      <a:pt x="60" y="4"/>
                    </a:lnTo>
                    <a:lnTo>
                      <a:pt x="50" y="4"/>
                    </a:lnTo>
                    <a:lnTo>
                      <a:pt x="36" y="4"/>
                    </a:lnTo>
                    <a:lnTo>
                      <a:pt x="24" y="6"/>
                    </a:lnTo>
                    <a:lnTo>
                      <a:pt x="1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507"/>
              <p:cNvSpPr>
                <a:spLocks/>
              </p:cNvSpPr>
              <p:nvPr/>
            </p:nvSpPr>
            <p:spPr bwMode="auto">
              <a:xfrm>
                <a:off x="5343525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6" y="0"/>
                  </a:cxn>
                  <a:cxn ang="0">
                    <a:pos x="36" y="2"/>
                  </a:cxn>
                  <a:cxn ang="0">
                    <a:pos x="26" y="2"/>
                  </a:cxn>
                  <a:cxn ang="0">
                    <a:pos x="12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46" h="4">
                    <a:moveTo>
                      <a:pt x="0" y="4"/>
                    </a:moveTo>
                    <a:lnTo>
                      <a:pt x="46" y="0"/>
                    </a:lnTo>
                    <a:lnTo>
                      <a:pt x="36" y="2"/>
                    </a:lnTo>
                    <a:lnTo>
                      <a:pt x="26" y="2"/>
                    </a:lnTo>
                    <a:lnTo>
                      <a:pt x="12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508"/>
              <p:cNvSpPr>
                <a:spLocks/>
              </p:cNvSpPr>
              <p:nvPr/>
            </p:nvSpPr>
            <p:spPr bwMode="auto">
              <a:xfrm>
                <a:off x="5737225" y="1374775"/>
                <a:ext cx="431800" cy="107950"/>
              </a:xfrm>
              <a:custGeom>
                <a:avLst/>
                <a:gdLst/>
                <a:ahLst/>
                <a:cxnLst>
                  <a:cxn ang="0">
                    <a:pos x="270" y="68"/>
                  </a:cxn>
                  <a:cxn ang="0">
                    <a:pos x="2" y="54"/>
                  </a:cxn>
                  <a:cxn ang="0">
                    <a:pos x="2" y="50"/>
                  </a:cxn>
                  <a:cxn ang="0">
                    <a:pos x="0" y="48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0" y="44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4" y="30"/>
                  </a:cxn>
                  <a:cxn ang="0">
                    <a:pos x="8" y="26"/>
                  </a:cxn>
                  <a:cxn ang="0">
                    <a:pos x="14" y="22"/>
                  </a:cxn>
                  <a:cxn ang="0">
                    <a:pos x="22" y="18"/>
                  </a:cxn>
                  <a:cxn ang="0">
                    <a:pos x="30" y="16"/>
                  </a:cxn>
                  <a:cxn ang="0">
                    <a:pos x="38" y="12"/>
                  </a:cxn>
                  <a:cxn ang="0">
                    <a:pos x="48" y="10"/>
                  </a:cxn>
                  <a:cxn ang="0">
                    <a:pos x="58" y="8"/>
                  </a:cxn>
                  <a:cxn ang="0">
                    <a:pos x="70" y="6"/>
                  </a:cxn>
                  <a:cxn ang="0">
                    <a:pos x="82" y="4"/>
                  </a:cxn>
                  <a:cxn ang="0">
                    <a:pos x="94" y="2"/>
                  </a:cxn>
                  <a:cxn ang="0">
                    <a:pos x="106" y="2"/>
                  </a:cxn>
                  <a:cxn ang="0">
                    <a:pos x="118" y="2"/>
                  </a:cxn>
                  <a:cxn ang="0">
                    <a:pos x="132" y="0"/>
                  </a:cxn>
                  <a:cxn ang="0">
                    <a:pos x="144" y="0"/>
                  </a:cxn>
                  <a:cxn ang="0">
                    <a:pos x="158" y="0"/>
                  </a:cxn>
                  <a:cxn ang="0">
                    <a:pos x="170" y="0"/>
                  </a:cxn>
                  <a:cxn ang="0">
                    <a:pos x="182" y="2"/>
                  </a:cxn>
                  <a:cxn ang="0">
                    <a:pos x="194" y="2"/>
                  </a:cxn>
                  <a:cxn ang="0">
                    <a:pos x="206" y="4"/>
                  </a:cxn>
                  <a:cxn ang="0">
                    <a:pos x="216" y="6"/>
                  </a:cxn>
                  <a:cxn ang="0">
                    <a:pos x="228" y="8"/>
                  </a:cxn>
                  <a:cxn ang="0">
                    <a:pos x="236" y="10"/>
                  </a:cxn>
                  <a:cxn ang="0">
                    <a:pos x="246" y="12"/>
                  </a:cxn>
                  <a:cxn ang="0">
                    <a:pos x="252" y="14"/>
                  </a:cxn>
                  <a:cxn ang="0">
                    <a:pos x="260" y="18"/>
                  </a:cxn>
                  <a:cxn ang="0">
                    <a:pos x="264" y="20"/>
                  </a:cxn>
                  <a:cxn ang="0">
                    <a:pos x="268" y="24"/>
                  </a:cxn>
                  <a:cxn ang="0">
                    <a:pos x="270" y="28"/>
                  </a:cxn>
                  <a:cxn ang="0">
                    <a:pos x="272" y="32"/>
                  </a:cxn>
                  <a:cxn ang="0">
                    <a:pos x="272" y="34"/>
                  </a:cxn>
                  <a:cxn ang="0">
                    <a:pos x="272" y="38"/>
                  </a:cxn>
                  <a:cxn ang="0">
                    <a:pos x="272" y="42"/>
                  </a:cxn>
                  <a:cxn ang="0">
                    <a:pos x="272" y="44"/>
                  </a:cxn>
                  <a:cxn ang="0">
                    <a:pos x="272" y="48"/>
                  </a:cxn>
                  <a:cxn ang="0">
                    <a:pos x="270" y="54"/>
                  </a:cxn>
                  <a:cxn ang="0">
                    <a:pos x="270" y="58"/>
                  </a:cxn>
                  <a:cxn ang="0">
                    <a:pos x="270" y="62"/>
                  </a:cxn>
                  <a:cxn ang="0">
                    <a:pos x="270" y="68"/>
                  </a:cxn>
                  <a:cxn ang="0">
                    <a:pos x="270" y="68"/>
                  </a:cxn>
                </a:cxnLst>
                <a:rect l="0" t="0" r="r" b="b"/>
                <a:pathLst>
                  <a:path w="272" h="68">
                    <a:moveTo>
                      <a:pt x="270" y="68"/>
                    </a:moveTo>
                    <a:lnTo>
                      <a:pt x="2" y="54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4" y="30"/>
                    </a:lnTo>
                    <a:lnTo>
                      <a:pt x="8" y="26"/>
                    </a:lnTo>
                    <a:lnTo>
                      <a:pt x="14" y="22"/>
                    </a:lnTo>
                    <a:lnTo>
                      <a:pt x="22" y="18"/>
                    </a:lnTo>
                    <a:lnTo>
                      <a:pt x="30" y="16"/>
                    </a:lnTo>
                    <a:lnTo>
                      <a:pt x="38" y="12"/>
                    </a:lnTo>
                    <a:lnTo>
                      <a:pt x="48" y="10"/>
                    </a:lnTo>
                    <a:lnTo>
                      <a:pt x="58" y="8"/>
                    </a:lnTo>
                    <a:lnTo>
                      <a:pt x="70" y="6"/>
                    </a:lnTo>
                    <a:lnTo>
                      <a:pt x="82" y="4"/>
                    </a:lnTo>
                    <a:lnTo>
                      <a:pt x="94" y="2"/>
                    </a:lnTo>
                    <a:lnTo>
                      <a:pt x="106" y="2"/>
                    </a:lnTo>
                    <a:lnTo>
                      <a:pt x="118" y="2"/>
                    </a:lnTo>
                    <a:lnTo>
                      <a:pt x="132" y="0"/>
                    </a:lnTo>
                    <a:lnTo>
                      <a:pt x="144" y="0"/>
                    </a:lnTo>
                    <a:lnTo>
                      <a:pt x="158" y="0"/>
                    </a:lnTo>
                    <a:lnTo>
                      <a:pt x="170" y="0"/>
                    </a:lnTo>
                    <a:lnTo>
                      <a:pt x="182" y="2"/>
                    </a:lnTo>
                    <a:lnTo>
                      <a:pt x="194" y="2"/>
                    </a:lnTo>
                    <a:lnTo>
                      <a:pt x="206" y="4"/>
                    </a:lnTo>
                    <a:lnTo>
                      <a:pt x="216" y="6"/>
                    </a:lnTo>
                    <a:lnTo>
                      <a:pt x="228" y="8"/>
                    </a:lnTo>
                    <a:lnTo>
                      <a:pt x="236" y="10"/>
                    </a:lnTo>
                    <a:lnTo>
                      <a:pt x="246" y="12"/>
                    </a:lnTo>
                    <a:lnTo>
                      <a:pt x="252" y="14"/>
                    </a:lnTo>
                    <a:lnTo>
                      <a:pt x="260" y="18"/>
                    </a:lnTo>
                    <a:lnTo>
                      <a:pt x="264" y="20"/>
                    </a:lnTo>
                    <a:lnTo>
                      <a:pt x="268" y="24"/>
                    </a:lnTo>
                    <a:lnTo>
                      <a:pt x="270" y="28"/>
                    </a:lnTo>
                    <a:lnTo>
                      <a:pt x="272" y="32"/>
                    </a:lnTo>
                    <a:lnTo>
                      <a:pt x="272" y="34"/>
                    </a:lnTo>
                    <a:lnTo>
                      <a:pt x="272" y="38"/>
                    </a:lnTo>
                    <a:lnTo>
                      <a:pt x="272" y="42"/>
                    </a:lnTo>
                    <a:lnTo>
                      <a:pt x="272" y="44"/>
                    </a:lnTo>
                    <a:lnTo>
                      <a:pt x="272" y="48"/>
                    </a:lnTo>
                    <a:lnTo>
                      <a:pt x="270" y="54"/>
                    </a:lnTo>
                    <a:lnTo>
                      <a:pt x="270" y="58"/>
                    </a:lnTo>
                    <a:lnTo>
                      <a:pt x="270" y="62"/>
                    </a:lnTo>
                    <a:lnTo>
                      <a:pt x="270" y="68"/>
                    </a:lnTo>
                    <a:lnTo>
                      <a:pt x="270" y="68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509"/>
              <p:cNvSpPr>
                <a:spLocks/>
              </p:cNvSpPr>
              <p:nvPr/>
            </p:nvSpPr>
            <p:spPr bwMode="auto">
              <a:xfrm>
                <a:off x="57404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6"/>
                  </a:cxn>
                  <a:cxn ang="0">
                    <a:pos x="268" y="18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6"/>
                    </a:lnTo>
                    <a:lnTo>
                      <a:pt x="268" y="18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510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4"/>
                  </a:cxn>
                  <a:cxn ang="0">
                    <a:pos x="26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6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4"/>
                    </a:lnTo>
                    <a:lnTo>
                      <a:pt x="26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511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6"/>
                  </a:cxn>
                  <a:cxn ang="0">
                    <a:pos x="266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6"/>
                    </a:lnTo>
                    <a:lnTo>
                      <a:pt x="266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512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6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513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6"/>
                    </a:lnTo>
                    <a:lnTo>
                      <a:pt x="264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514"/>
              <p:cNvSpPr>
                <a:spLocks/>
              </p:cNvSpPr>
              <p:nvPr/>
            </p:nvSpPr>
            <p:spPr bwMode="auto">
              <a:xfrm>
                <a:off x="5743575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264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515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4"/>
                  </a:cxn>
                  <a:cxn ang="0">
                    <a:pos x="262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6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4"/>
                    </a:lnTo>
                    <a:lnTo>
                      <a:pt x="262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516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6"/>
                  </a:cxn>
                  <a:cxn ang="0">
                    <a:pos x="262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6"/>
                    </a:lnTo>
                    <a:lnTo>
                      <a:pt x="262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517"/>
              <p:cNvSpPr>
                <a:spLocks/>
              </p:cNvSpPr>
              <p:nvPr/>
            </p:nvSpPr>
            <p:spPr bwMode="auto">
              <a:xfrm>
                <a:off x="5746750" y="1473200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518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60" y="16"/>
                    </a:lnTo>
                    <a:lnTo>
                      <a:pt x="260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519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258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8">
                    <a:moveTo>
                      <a:pt x="0" y="0"/>
                    </a:moveTo>
                    <a:lnTo>
                      <a:pt x="260" y="16"/>
                    </a:lnTo>
                    <a:lnTo>
                      <a:pt x="260" y="16"/>
                    </a:lnTo>
                    <a:lnTo>
                      <a:pt x="258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520"/>
              <p:cNvSpPr>
                <a:spLocks/>
              </p:cNvSpPr>
              <p:nvPr/>
            </p:nvSpPr>
            <p:spPr bwMode="auto">
              <a:xfrm>
                <a:off x="5749925" y="1479550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58" y="16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58" y="16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521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522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8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523"/>
              <p:cNvSpPr>
                <a:spLocks/>
              </p:cNvSpPr>
              <p:nvPr/>
            </p:nvSpPr>
            <p:spPr bwMode="auto">
              <a:xfrm>
                <a:off x="5753100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25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25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524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525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2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2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526"/>
              <p:cNvSpPr>
                <a:spLocks/>
              </p:cNvSpPr>
              <p:nvPr/>
            </p:nvSpPr>
            <p:spPr bwMode="auto">
              <a:xfrm>
                <a:off x="57594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2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2" h="16">
                    <a:moveTo>
                      <a:pt x="0" y="0"/>
                    </a:moveTo>
                    <a:lnTo>
                      <a:pt x="252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527"/>
              <p:cNvSpPr>
                <a:spLocks/>
              </p:cNvSpPr>
              <p:nvPr/>
            </p:nvSpPr>
            <p:spPr bwMode="auto">
              <a:xfrm>
                <a:off x="57594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0" h="16">
                    <a:moveTo>
                      <a:pt x="0" y="0"/>
                    </a:move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528"/>
              <p:cNvSpPr>
                <a:spLocks/>
              </p:cNvSpPr>
              <p:nvPr/>
            </p:nvSpPr>
            <p:spPr bwMode="auto">
              <a:xfrm>
                <a:off x="5762625" y="1495425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6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529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530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531"/>
              <p:cNvSpPr>
                <a:spLocks/>
              </p:cNvSpPr>
              <p:nvPr/>
            </p:nvSpPr>
            <p:spPr bwMode="auto">
              <a:xfrm>
                <a:off x="5765800" y="1501775"/>
                <a:ext cx="3873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4" y="14"/>
                  </a:cxn>
                  <a:cxn ang="0">
                    <a:pos x="244" y="16"/>
                  </a:cxn>
                  <a:cxn ang="0">
                    <a:pos x="24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4" h="16">
                    <a:moveTo>
                      <a:pt x="0" y="0"/>
                    </a:moveTo>
                    <a:lnTo>
                      <a:pt x="244" y="14"/>
                    </a:lnTo>
                    <a:lnTo>
                      <a:pt x="244" y="16"/>
                    </a:lnTo>
                    <a:lnTo>
                      <a:pt x="24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545"/>
              <p:cNvSpPr>
                <a:spLocks/>
              </p:cNvSpPr>
              <p:nvPr/>
            </p:nvSpPr>
            <p:spPr bwMode="auto">
              <a:xfrm>
                <a:off x="579120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12"/>
                  </a:cxn>
                  <a:cxn ang="0">
                    <a:pos x="210" y="12"/>
                  </a:cxn>
                  <a:cxn ang="0">
                    <a:pos x="210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4" h="14">
                    <a:moveTo>
                      <a:pt x="0" y="0"/>
                    </a:moveTo>
                    <a:lnTo>
                      <a:pt x="214" y="12"/>
                    </a:lnTo>
                    <a:lnTo>
                      <a:pt x="210" y="12"/>
                    </a:lnTo>
                    <a:lnTo>
                      <a:pt x="210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546"/>
              <p:cNvSpPr>
                <a:spLocks/>
              </p:cNvSpPr>
              <p:nvPr/>
            </p:nvSpPr>
            <p:spPr bwMode="auto">
              <a:xfrm>
                <a:off x="5794375" y="1530350"/>
                <a:ext cx="3333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6" y="14"/>
                  </a:cxn>
                  <a:cxn ang="0">
                    <a:pos x="204" y="1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0" h="14">
                    <a:moveTo>
                      <a:pt x="0" y="0"/>
                    </a:moveTo>
                    <a:lnTo>
                      <a:pt x="210" y="12"/>
                    </a:lnTo>
                    <a:lnTo>
                      <a:pt x="208" y="12"/>
                    </a:lnTo>
                    <a:lnTo>
                      <a:pt x="206" y="14"/>
                    </a:lnTo>
                    <a:lnTo>
                      <a:pt x="204" y="1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547"/>
              <p:cNvSpPr>
                <a:spLocks/>
              </p:cNvSpPr>
              <p:nvPr/>
            </p:nvSpPr>
            <p:spPr bwMode="auto">
              <a:xfrm>
                <a:off x="5797550" y="1533525"/>
                <a:ext cx="3270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12"/>
                  </a:cxn>
                  <a:cxn ang="0">
                    <a:pos x="204" y="12"/>
                  </a:cxn>
                  <a:cxn ang="0">
                    <a:pos x="200" y="12"/>
                  </a:cxn>
                  <a:cxn ang="0">
                    <a:pos x="198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6" h="14">
                    <a:moveTo>
                      <a:pt x="0" y="0"/>
                    </a:moveTo>
                    <a:lnTo>
                      <a:pt x="206" y="12"/>
                    </a:lnTo>
                    <a:lnTo>
                      <a:pt x="204" y="12"/>
                    </a:lnTo>
                    <a:lnTo>
                      <a:pt x="200" y="12"/>
                    </a:lnTo>
                    <a:lnTo>
                      <a:pt x="198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548"/>
              <p:cNvSpPr>
                <a:spLocks/>
              </p:cNvSpPr>
              <p:nvPr/>
            </p:nvSpPr>
            <p:spPr bwMode="auto">
              <a:xfrm>
                <a:off x="5800725" y="1536700"/>
                <a:ext cx="3175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0" y="10"/>
                  </a:cxn>
                  <a:cxn ang="0">
                    <a:pos x="198" y="10"/>
                  </a:cxn>
                  <a:cxn ang="0">
                    <a:pos x="192" y="12"/>
                  </a:cxn>
                  <a:cxn ang="0">
                    <a:pos x="190" y="1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0" h="12">
                    <a:moveTo>
                      <a:pt x="0" y="0"/>
                    </a:moveTo>
                    <a:lnTo>
                      <a:pt x="200" y="10"/>
                    </a:lnTo>
                    <a:lnTo>
                      <a:pt x="198" y="10"/>
                    </a:lnTo>
                    <a:lnTo>
                      <a:pt x="192" y="12"/>
                    </a:lnTo>
                    <a:lnTo>
                      <a:pt x="190" y="1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549"/>
              <p:cNvSpPr>
                <a:spLocks/>
              </p:cNvSpPr>
              <p:nvPr/>
            </p:nvSpPr>
            <p:spPr bwMode="auto">
              <a:xfrm>
                <a:off x="5803900" y="1536700"/>
                <a:ext cx="3079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4" y="12"/>
                  </a:cxn>
                  <a:cxn ang="0">
                    <a:pos x="190" y="12"/>
                  </a:cxn>
                  <a:cxn ang="0">
                    <a:pos x="182" y="1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94" h="14">
                    <a:moveTo>
                      <a:pt x="0" y="0"/>
                    </a:moveTo>
                    <a:lnTo>
                      <a:pt x="194" y="12"/>
                    </a:lnTo>
                    <a:lnTo>
                      <a:pt x="190" y="12"/>
                    </a:lnTo>
                    <a:lnTo>
                      <a:pt x="182" y="1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550"/>
              <p:cNvSpPr>
                <a:spLocks/>
              </p:cNvSpPr>
              <p:nvPr/>
            </p:nvSpPr>
            <p:spPr bwMode="auto">
              <a:xfrm>
                <a:off x="580707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6" y="10"/>
                  </a:cxn>
                  <a:cxn ang="0">
                    <a:pos x="180" y="12"/>
                  </a:cxn>
                  <a:cxn ang="0">
                    <a:pos x="174" y="12"/>
                  </a:cxn>
                  <a:cxn ang="0">
                    <a:pos x="6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86" h="12">
                    <a:moveTo>
                      <a:pt x="0" y="0"/>
                    </a:moveTo>
                    <a:lnTo>
                      <a:pt x="186" y="10"/>
                    </a:lnTo>
                    <a:lnTo>
                      <a:pt x="180" y="12"/>
                    </a:lnTo>
                    <a:lnTo>
                      <a:pt x="174" y="12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551"/>
              <p:cNvSpPr>
                <a:spLocks/>
              </p:cNvSpPr>
              <p:nvPr/>
            </p:nvSpPr>
            <p:spPr bwMode="auto">
              <a:xfrm>
                <a:off x="5813425" y="1543050"/>
                <a:ext cx="2794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6" y="10"/>
                  </a:cxn>
                  <a:cxn ang="0">
                    <a:pos x="176" y="10"/>
                  </a:cxn>
                  <a:cxn ang="0">
                    <a:pos x="164" y="10"/>
                  </a:cxn>
                  <a:cxn ang="0">
                    <a:pos x="162" y="12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76" h="12">
                    <a:moveTo>
                      <a:pt x="0" y="0"/>
                    </a:moveTo>
                    <a:lnTo>
                      <a:pt x="176" y="10"/>
                    </a:lnTo>
                    <a:lnTo>
                      <a:pt x="176" y="10"/>
                    </a:lnTo>
                    <a:lnTo>
                      <a:pt x="164" y="10"/>
                    </a:lnTo>
                    <a:lnTo>
                      <a:pt x="162" y="12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552"/>
              <p:cNvSpPr>
                <a:spLocks/>
              </p:cNvSpPr>
              <p:nvPr/>
            </p:nvSpPr>
            <p:spPr bwMode="auto">
              <a:xfrm>
                <a:off x="5816600" y="1546225"/>
                <a:ext cx="2667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2" y="10"/>
                  </a:cxn>
                  <a:cxn ang="0">
                    <a:pos x="150" y="10"/>
                  </a:cxn>
                  <a:cxn ang="0">
                    <a:pos x="8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8" h="10">
                    <a:moveTo>
                      <a:pt x="0" y="0"/>
                    </a:moveTo>
                    <a:lnTo>
                      <a:pt x="168" y="8"/>
                    </a:lnTo>
                    <a:lnTo>
                      <a:pt x="162" y="8"/>
                    </a:lnTo>
                    <a:lnTo>
                      <a:pt x="152" y="10"/>
                    </a:lnTo>
                    <a:lnTo>
                      <a:pt x="150" y="10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553"/>
              <p:cNvSpPr>
                <a:spLocks/>
              </p:cNvSpPr>
              <p:nvPr/>
            </p:nvSpPr>
            <p:spPr bwMode="auto">
              <a:xfrm>
                <a:off x="58229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6" y="10"/>
                  </a:cxn>
                  <a:cxn ang="0">
                    <a:pos x="148" y="10"/>
                  </a:cxn>
                  <a:cxn ang="0">
                    <a:pos x="136" y="10"/>
                  </a:cxn>
                  <a:cxn ang="0">
                    <a:pos x="8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6" h="10">
                    <a:moveTo>
                      <a:pt x="0" y="0"/>
                    </a:moveTo>
                    <a:lnTo>
                      <a:pt x="156" y="10"/>
                    </a:lnTo>
                    <a:lnTo>
                      <a:pt x="148" y="10"/>
                    </a:lnTo>
                    <a:lnTo>
                      <a:pt x="136" y="10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554"/>
              <p:cNvSpPr>
                <a:spLocks/>
              </p:cNvSpPr>
              <p:nvPr/>
            </p:nvSpPr>
            <p:spPr bwMode="auto">
              <a:xfrm>
                <a:off x="5829300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2" y="8"/>
                  </a:cxn>
                  <a:cxn ang="0">
                    <a:pos x="130" y="8"/>
                  </a:cxn>
                  <a:cxn ang="0">
                    <a:pos x="118" y="8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2" h="8">
                    <a:moveTo>
                      <a:pt x="0" y="0"/>
                    </a:moveTo>
                    <a:lnTo>
                      <a:pt x="142" y="8"/>
                    </a:lnTo>
                    <a:lnTo>
                      <a:pt x="130" y="8"/>
                    </a:lnTo>
                    <a:lnTo>
                      <a:pt x="118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555"/>
              <p:cNvSpPr>
                <a:spLocks/>
              </p:cNvSpPr>
              <p:nvPr/>
            </p:nvSpPr>
            <p:spPr bwMode="auto">
              <a:xfrm>
                <a:off x="583565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14" y="8"/>
                  </a:cxn>
                  <a:cxn ang="0">
                    <a:pos x="100" y="8"/>
                  </a:cxn>
                  <a:cxn ang="0">
                    <a:pos x="98" y="8"/>
                  </a:cxn>
                  <a:cxn ang="0">
                    <a:pos x="14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8" h="8">
                    <a:moveTo>
                      <a:pt x="0" y="0"/>
                    </a:moveTo>
                    <a:lnTo>
                      <a:pt x="128" y="6"/>
                    </a:lnTo>
                    <a:lnTo>
                      <a:pt x="126" y="6"/>
                    </a:lnTo>
                    <a:lnTo>
                      <a:pt x="114" y="8"/>
                    </a:lnTo>
                    <a:lnTo>
                      <a:pt x="100" y="8"/>
                    </a:lnTo>
                    <a:lnTo>
                      <a:pt x="98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556"/>
              <p:cNvSpPr>
                <a:spLocks/>
              </p:cNvSpPr>
              <p:nvPr/>
            </p:nvSpPr>
            <p:spPr bwMode="auto">
              <a:xfrm>
                <a:off x="584200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0" y="6"/>
                  </a:cxn>
                  <a:cxn ang="0">
                    <a:pos x="110" y="8"/>
                  </a:cxn>
                  <a:cxn ang="0">
                    <a:pos x="96" y="8"/>
                  </a:cxn>
                  <a:cxn ang="0">
                    <a:pos x="82" y="8"/>
                  </a:cxn>
                  <a:cxn ang="0">
                    <a:pos x="70" y="8"/>
                  </a:cxn>
                  <a:cxn ang="0">
                    <a:pos x="70" y="8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1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6"/>
                    </a:lnTo>
                    <a:lnTo>
                      <a:pt x="110" y="8"/>
                    </a:lnTo>
                    <a:lnTo>
                      <a:pt x="96" y="8"/>
                    </a:lnTo>
                    <a:lnTo>
                      <a:pt x="82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1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557"/>
              <p:cNvSpPr>
                <a:spLocks/>
              </p:cNvSpPr>
              <p:nvPr/>
            </p:nvSpPr>
            <p:spPr bwMode="auto">
              <a:xfrm>
                <a:off x="585787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4" y="6"/>
                  </a:cxn>
                  <a:cxn ang="0">
                    <a:pos x="72" y="6"/>
                  </a:cxn>
                  <a:cxn ang="0">
                    <a:pos x="60" y="6"/>
                  </a:cxn>
                  <a:cxn ang="0">
                    <a:pos x="46" y="4"/>
                  </a:cxn>
                  <a:cxn ang="0">
                    <a:pos x="34" y="4"/>
                  </a:cxn>
                  <a:cxn ang="0">
                    <a:pos x="22" y="4"/>
                  </a:cxn>
                  <a:cxn ang="0">
                    <a:pos x="12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84" h="6">
                    <a:moveTo>
                      <a:pt x="0" y="0"/>
                    </a:moveTo>
                    <a:lnTo>
                      <a:pt x="84" y="6"/>
                    </a:lnTo>
                    <a:lnTo>
                      <a:pt x="72" y="6"/>
                    </a:lnTo>
                    <a:lnTo>
                      <a:pt x="60" y="6"/>
                    </a:lnTo>
                    <a:lnTo>
                      <a:pt x="46" y="4"/>
                    </a:lnTo>
                    <a:lnTo>
                      <a:pt x="34" y="4"/>
                    </a:lnTo>
                    <a:lnTo>
                      <a:pt x="22" y="4"/>
                    </a:lnTo>
                    <a:lnTo>
                      <a:pt x="12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558"/>
              <p:cNvSpPr>
                <a:spLocks/>
              </p:cNvSpPr>
              <p:nvPr/>
            </p:nvSpPr>
            <p:spPr bwMode="auto">
              <a:xfrm>
                <a:off x="5880100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6" y="4"/>
                  </a:cxn>
                  <a:cxn ang="0">
                    <a:pos x="32" y="2"/>
                  </a:cxn>
                  <a:cxn ang="0">
                    <a:pos x="20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6" h="4">
                    <a:moveTo>
                      <a:pt x="0" y="0"/>
                    </a:moveTo>
                    <a:lnTo>
                      <a:pt x="46" y="4"/>
                    </a:lnTo>
                    <a:lnTo>
                      <a:pt x="32" y="2"/>
                    </a:lnTo>
                    <a:lnTo>
                      <a:pt x="20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559"/>
              <p:cNvSpPr>
                <a:spLocks/>
              </p:cNvSpPr>
              <p:nvPr/>
            </p:nvSpPr>
            <p:spPr bwMode="auto">
              <a:xfrm>
                <a:off x="5143500" y="1482725"/>
                <a:ext cx="381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10" y="8"/>
                  </a:cxn>
                  <a:cxn ang="0">
                    <a:pos x="6" y="8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" h="10">
                    <a:moveTo>
                      <a:pt x="0" y="0"/>
                    </a:moveTo>
                    <a:lnTo>
                      <a:pt x="24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560"/>
              <p:cNvSpPr>
                <a:spLocks/>
              </p:cNvSpPr>
              <p:nvPr/>
            </p:nvSpPr>
            <p:spPr bwMode="auto">
              <a:xfrm>
                <a:off x="51435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4" y="2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26" h="2">
                    <a:moveTo>
                      <a:pt x="2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561"/>
              <p:cNvSpPr>
                <a:spLocks/>
              </p:cNvSpPr>
              <p:nvPr/>
            </p:nvSpPr>
            <p:spPr bwMode="auto">
              <a:xfrm>
                <a:off x="5143500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28" h="4">
                    <a:moveTo>
                      <a:pt x="2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562"/>
              <p:cNvSpPr>
                <a:spLocks noEditPoints="1"/>
              </p:cNvSpPr>
              <p:nvPr/>
            </p:nvSpPr>
            <p:spPr bwMode="auto">
              <a:xfrm>
                <a:off x="5143500" y="1479550"/>
                <a:ext cx="377825" cy="158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30" y="2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2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</a:cxnLst>
                <a:rect l="0" t="0" r="r" b="b"/>
                <a:pathLst>
                  <a:path w="238" h="10">
                    <a:moveTo>
                      <a:pt x="2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  <a:moveTo>
                      <a:pt x="238" y="10"/>
                    </a:move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563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0" y="4"/>
                  </a:cxn>
                  <a:cxn ang="0">
                    <a:pos x="28" y="4"/>
                  </a:cxn>
                  <a:cxn ang="0">
                    <a:pos x="28" y="4"/>
                  </a:cxn>
                  <a:cxn ang="0">
                    <a:pos x="236" y="12"/>
                  </a:cxn>
                  <a:cxn ang="0">
                    <a:pos x="240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6" y="12"/>
                  </a:cxn>
                </a:cxnLst>
                <a:rect l="0" t="0" r="r" b="b"/>
                <a:pathLst>
                  <a:path w="240" h="12">
                    <a:moveTo>
                      <a:pt x="2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  <a:moveTo>
                      <a:pt x="236" y="12"/>
                    </a:moveTo>
                    <a:lnTo>
                      <a:pt x="240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6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564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4" y="12"/>
                  </a:cxn>
                  <a:cxn ang="0">
                    <a:pos x="234" y="10"/>
                  </a:cxn>
                  <a:cxn ang="0">
                    <a:pos x="240" y="10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3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36" y="2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240" h="12">
                    <a:moveTo>
                      <a:pt x="238" y="12"/>
                    </a:move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4" y="12"/>
                    </a:lnTo>
                    <a:lnTo>
                      <a:pt x="234" y="10"/>
                    </a:lnTo>
                    <a:lnTo>
                      <a:pt x="240" y="10"/>
                    </a:lnTo>
                    <a:lnTo>
                      <a:pt x="238" y="12"/>
                    </a:lnTo>
                    <a:lnTo>
                      <a:pt x="238" y="12"/>
                    </a:lnTo>
                    <a:close/>
                    <a:moveTo>
                      <a:pt x="3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565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1000" cy="22225"/>
              </a:xfrm>
              <a:custGeom>
                <a:avLst/>
                <a:gdLst/>
                <a:ahLst/>
                <a:cxnLst>
                  <a:cxn ang="0">
                    <a:pos x="240" y="14"/>
                  </a:cxn>
                  <a:cxn ang="0">
                    <a:pos x="236" y="14"/>
                  </a:cxn>
                  <a:cxn ang="0">
                    <a:pos x="234" y="14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40" y="12"/>
                  </a:cxn>
                  <a:cxn ang="0">
                    <a:pos x="240" y="14"/>
                  </a:cxn>
                  <a:cxn ang="0">
                    <a:pos x="240" y="14"/>
                  </a:cxn>
                  <a:cxn ang="0">
                    <a:pos x="34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6" y="4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240" h="14">
                    <a:moveTo>
                      <a:pt x="240" y="14"/>
                    </a:moveTo>
                    <a:lnTo>
                      <a:pt x="236" y="14"/>
                    </a:lnTo>
                    <a:lnTo>
                      <a:pt x="234" y="14"/>
                    </a:ln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40" y="12"/>
                    </a:lnTo>
                    <a:lnTo>
                      <a:pt x="240" y="14"/>
                    </a:lnTo>
                    <a:lnTo>
                      <a:pt x="240" y="14"/>
                    </a:lnTo>
                    <a:close/>
                    <a:moveTo>
                      <a:pt x="34" y="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566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42" y="12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3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42" y="12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3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567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28" y="10"/>
                  </a:cxn>
                  <a:cxn ang="0">
                    <a:pos x="226" y="10"/>
                  </a:cxn>
                  <a:cxn ang="0">
                    <a:pos x="242" y="10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4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6" y="2"/>
                  </a:cxn>
                  <a:cxn ang="0">
                    <a:pos x="46" y="2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28" y="10"/>
                    </a:lnTo>
                    <a:lnTo>
                      <a:pt x="226" y="10"/>
                    </a:lnTo>
                    <a:lnTo>
                      <a:pt x="242" y="10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4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568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8" y="12"/>
                  </a:cxn>
                  <a:cxn ang="0">
                    <a:pos x="228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42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4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  <a:cxn ang="0">
                    <a:pos x="44" y="4"/>
                  </a:cxn>
                  <a:cxn ang="0">
                    <a:pos x="44" y="4"/>
                  </a:cxn>
                </a:cxnLst>
                <a:rect l="0" t="0" r="r" b="b"/>
                <a:pathLst>
                  <a:path w="242" h="14">
                    <a:moveTo>
                      <a:pt x="242" y="14"/>
                    </a:moveTo>
                    <a:lnTo>
                      <a:pt x="228" y="12"/>
                    </a:lnTo>
                    <a:lnTo>
                      <a:pt x="228" y="12"/>
                    </a:ln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42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4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569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22" y="10"/>
                  </a:cxn>
                  <a:cxn ang="0">
                    <a:pos x="220" y="10"/>
                  </a:cxn>
                  <a:cxn ang="0">
                    <a:pos x="242" y="10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46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4" y="2"/>
                  </a:cxn>
                  <a:cxn ang="0">
                    <a:pos x="52" y="2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</a:cxnLst>
                <a:rect l="0" t="0" r="r" b="b"/>
                <a:pathLst>
                  <a:path w="242" h="12">
                    <a:moveTo>
                      <a:pt x="242" y="12"/>
                    </a:move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22" y="10"/>
                    </a:lnTo>
                    <a:lnTo>
                      <a:pt x="220" y="10"/>
                    </a:lnTo>
                    <a:lnTo>
                      <a:pt x="242" y="10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46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570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4" y="12"/>
                  </a:cxn>
                  <a:cxn ang="0">
                    <a:pos x="22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5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2" y="4"/>
                  </a:cxn>
                  <a:cxn ang="0">
                    <a:pos x="50" y="4"/>
                  </a:cxn>
                  <a:cxn ang="0">
                    <a:pos x="50" y="4"/>
                  </a:cxn>
                </a:cxnLst>
                <a:rect l="0" t="0" r="r" b="b"/>
                <a:pathLst>
                  <a:path w="244" h="14">
                    <a:moveTo>
                      <a:pt x="242" y="14"/>
                    </a:moveTo>
                    <a:lnTo>
                      <a:pt x="224" y="12"/>
                    </a:lnTo>
                    <a:lnTo>
                      <a:pt x="222" y="12"/>
                    </a:ln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5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571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16" y="10"/>
                  </a:cxn>
                  <a:cxn ang="0">
                    <a:pos x="214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5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2" y="2"/>
                  </a:cxn>
                  <a:cxn ang="0">
                    <a:pos x="60" y="2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4" y="4"/>
                  </a:cxn>
                </a:cxnLst>
                <a:rect l="0" t="0" r="r" b="b"/>
                <a:pathLst>
                  <a:path w="244" h="12">
                    <a:moveTo>
                      <a:pt x="242" y="12"/>
                    </a:move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14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5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572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14"/>
                  </a:cxn>
                  <a:cxn ang="0">
                    <a:pos x="216" y="12"/>
                  </a:cxn>
                  <a:cxn ang="0">
                    <a:pos x="216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44" y="12"/>
                  </a:cxn>
                  <a:cxn ang="0">
                    <a:pos x="244" y="14"/>
                  </a:cxn>
                  <a:cxn ang="0">
                    <a:pos x="244" y="14"/>
                  </a:cxn>
                  <a:cxn ang="0">
                    <a:pos x="58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6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0" y="4"/>
                  </a:cxn>
                  <a:cxn ang="0">
                    <a:pos x="58" y="6"/>
                  </a:cxn>
                  <a:cxn ang="0">
                    <a:pos x="58" y="6"/>
                  </a:cxn>
                </a:cxnLst>
                <a:rect l="0" t="0" r="r" b="b"/>
                <a:pathLst>
                  <a:path w="244" h="14">
                    <a:moveTo>
                      <a:pt x="244" y="14"/>
                    </a:moveTo>
                    <a:lnTo>
                      <a:pt x="216" y="12"/>
                    </a:lnTo>
                    <a:lnTo>
                      <a:pt x="216" y="12"/>
                    </a:ln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44" y="12"/>
                    </a:lnTo>
                    <a:lnTo>
                      <a:pt x="244" y="14"/>
                    </a:lnTo>
                    <a:lnTo>
                      <a:pt x="244" y="14"/>
                    </a:lnTo>
                    <a:close/>
                    <a:moveTo>
                      <a:pt x="58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573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08" y="10"/>
                  </a:cxn>
                  <a:cxn ang="0">
                    <a:pos x="206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6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2"/>
                  </a:cxn>
                  <a:cxn ang="0">
                    <a:pos x="70" y="4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08" y="10"/>
                    </a:lnTo>
                    <a:lnTo>
                      <a:pt x="206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  <a:moveTo>
                      <a:pt x="6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574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22225"/>
              </a:xfrm>
              <a:custGeom>
                <a:avLst/>
                <a:gdLst/>
                <a:ahLst/>
                <a:cxnLst>
                  <a:cxn ang="0">
                    <a:pos x="246" y="14"/>
                  </a:cxn>
                  <a:cxn ang="0">
                    <a:pos x="212" y="12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48" y="12"/>
                  </a:cxn>
                  <a:cxn ang="0">
                    <a:pos x="246" y="14"/>
                  </a:cxn>
                  <a:cxn ang="0">
                    <a:pos x="246" y="14"/>
                  </a:cxn>
                  <a:cxn ang="0">
                    <a:pos x="68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2" y="6"/>
                  </a:cxn>
                  <a:cxn ang="0">
                    <a:pos x="68" y="6"/>
                  </a:cxn>
                  <a:cxn ang="0">
                    <a:pos x="68" y="6"/>
                  </a:cxn>
                </a:cxnLst>
                <a:rect l="0" t="0" r="r" b="b"/>
                <a:pathLst>
                  <a:path w="248" h="14">
                    <a:moveTo>
                      <a:pt x="246" y="14"/>
                    </a:moveTo>
                    <a:lnTo>
                      <a:pt x="212" y="12"/>
                    </a:lnTo>
                    <a:lnTo>
                      <a:pt x="210" y="12"/>
                    </a:ln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48" y="12"/>
                    </a:lnTo>
                    <a:lnTo>
                      <a:pt x="246" y="14"/>
                    </a:lnTo>
                    <a:lnTo>
                      <a:pt x="246" y="14"/>
                    </a:lnTo>
                    <a:close/>
                    <a:moveTo>
                      <a:pt x="68" y="6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6"/>
                    </a:lnTo>
                    <a:lnTo>
                      <a:pt x="68" y="6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575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19050"/>
              </a:xfrm>
              <a:custGeom>
                <a:avLst/>
                <a:gdLst/>
                <a:ahLst/>
                <a:cxnLst>
                  <a:cxn ang="0">
                    <a:pos x="246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00" y="10"/>
                  </a:cxn>
                  <a:cxn ang="0">
                    <a:pos x="198" y="8"/>
                  </a:cxn>
                  <a:cxn ang="0">
                    <a:pos x="248" y="12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7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6" y="4"/>
                  </a:cxn>
                  <a:cxn ang="0">
                    <a:pos x="82" y="4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4" y="4"/>
                  </a:cxn>
                </a:cxnLst>
                <a:rect l="0" t="0" r="r" b="b"/>
                <a:pathLst>
                  <a:path w="248" h="12">
                    <a:moveTo>
                      <a:pt x="246" y="12"/>
                    </a:move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00" y="10"/>
                    </a:lnTo>
                    <a:lnTo>
                      <a:pt x="198" y="8"/>
                    </a:lnTo>
                    <a:lnTo>
                      <a:pt x="248" y="12"/>
                    </a:lnTo>
                    <a:lnTo>
                      <a:pt x="246" y="12"/>
                    </a:lnTo>
                    <a:lnTo>
                      <a:pt x="246" y="12"/>
                    </a:lnTo>
                    <a:close/>
                    <a:moveTo>
                      <a:pt x="74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576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202" y="12"/>
                  </a:cxn>
                  <a:cxn ang="0">
                    <a:pos x="200" y="12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4" y="6"/>
                  </a:cxn>
                  <a:cxn ang="0">
                    <a:pos x="82" y="6"/>
                  </a:cxn>
                  <a:cxn ang="0">
                    <a:pos x="80" y="6"/>
                  </a:cxn>
                  <a:cxn ang="0">
                    <a:pos x="80" y="6"/>
                  </a:cxn>
                  <a:cxn ang="0">
                    <a:pos x="80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202" y="12"/>
                    </a:lnTo>
                    <a:lnTo>
                      <a:pt x="200" y="12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80" y="6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577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98" y="10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00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6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198" y="10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190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6" y="6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578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6875" cy="19050"/>
              </a:xfrm>
              <a:custGeom>
                <a:avLst/>
                <a:gdLst/>
                <a:ahLst/>
                <a:cxnLst>
                  <a:cxn ang="0">
                    <a:pos x="248" y="12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182" y="8"/>
                  </a:cxn>
                  <a:cxn ang="0">
                    <a:pos x="180" y="8"/>
                  </a:cxn>
                  <a:cxn ang="0">
                    <a:pos x="176" y="8"/>
                  </a:cxn>
                  <a:cxn ang="0">
                    <a:pos x="174" y="8"/>
                  </a:cxn>
                  <a:cxn ang="0">
                    <a:pos x="250" y="10"/>
                  </a:cxn>
                  <a:cxn ang="0">
                    <a:pos x="248" y="12"/>
                  </a:cxn>
                  <a:cxn ang="0">
                    <a:pos x="248" y="12"/>
                  </a:cxn>
                  <a:cxn ang="0">
                    <a:pos x="92" y="6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10" y="4"/>
                  </a:cxn>
                  <a:cxn ang="0">
                    <a:pos x="108" y="4"/>
                  </a:cxn>
                  <a:cxn ang="0">
                    <a:pos x="106" y="4"/>
                  </a:cxn>
                  <a:cxn ang="0">
                    <a:pos x="104" y="4"/>
                  </a:cxn>
                  <a:cxn ang="0">
                    <a:pos x="102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2" y="6"/>
                  </a:cxn>
                </a:cxnLst>
                <a:rect l="0" t="0" r="r" b="b"/>
                <a:pathLst>
                  <a:path w="250" h="12">
                    <a:moveTo>
                      <a:pt x="248" y="12"/>
                    </a:moveTo>
                    <a:lnTo>
                      <a:pt x="192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182" y="8"/>
                    </a:lnTo>
                    <a:lnTo>
                      <a:pt x="180" y="8"/>
                    </a:lnTo>
                    <a:lnTo>
                      <a:pt x="176" y="8"/>
                    </a:lnTo>
                    <a:lnTo>
                      <a:pt x="174" y="8"/>
                    </a:lnTo>
                    <a:lnTo>
                      <a:pt x="250" y="10"/>
                    </a:lnTo>
                    <a:lnTo>
                      <a:pt x="248" y="12"/>
                    </a:lnTo>
                    <a:lnTo>
                      <a:pt x="248" y="12"/>
                    </a:lnTo>
                    <a:close/>
                    <a:moveTo>
                      <a:pt x="92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0" y="4"/>
                    </a:lnTo>
                    <a:lnTo>
                      <a:pt x="108" y="4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2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2" y="6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579"/>
              <p:cNvSpPr>
                <a:spLocks noEditPoints="1"/>
              </p:cNvSpPr>
              <p:nvPr/>
            </p:nvSpPr>
            <p:spPr bwMode="auto">
              <a:xfrm>
                <a:off x="5140325" y="1454150"/>
                <a:ext cx="396875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84" y="10"/>
                  </a:cxn>
                  <a:cxn ang="0">
                    <a:pos x="182" y="10"/>
                  </a:cxn>
                  <a:cxn ang="0">
                    <a:pos x="178" y="10"/>
                  </a:cxn>
                  <a:cxn ang="0">
                    <a:pos x="176" y="10"/>
                  </a:cxn>
                  <a:cxn ang="0">
                    <a:pos x="172" y="8"/>
                  </a:cxn>
                  <a:cxn ang="0">
                    <a:pos x="170" y="8"/>
                  </a:cxn>
                  <a:cxn ang="0">
                    <a:pos x="166" y="8"/>
                  </a:cxn>
                  <a:cxn ang="0">
                    <a:pos x="164" y="8"/>
                  </a:cxn>
                  <a:cxn ang="0">
                    <a:pos x="160" y="8"/>
                  </a:cxn>
                  <a:cxn ang="0">
                    <a:pos x="250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10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106" y="6"/>
                  </a:cxn>
                  <a:cxn ang="0">
                    <a:pos x="104" y="6"/>
                  </a:cxn>
                  <a:cxn ang="0">
                    <a:pos x="100" y="6"/>
                  </a:cxn>
                  <a:cxn ang="0">
                    <a:pos x="100" y="6"/>
                  </a:cxn>
                </a:cxnLst>
                <a:rect l="0" t="0" r="r" b="b"/>
                <a:pathLst>
                  <a:path w="250" h="14">
                    <a:moveTo>
                      <a:pt x="248" y="14"/>
                    </a:moveTo>
                    <a:lnTo>
                      <a:pt x="184" y="10"/>
                    </a:lnTo>
                    <a:lnTo>
                      <a:pt x="182" y="10"/>
                    </a:lnTo>
                    <a:lnTo>
                      <a:pt x="178" y="10"/>
                    </a:lnTo>
                    <a:lnTo>
                      <a:pt x="176" y="10"/>
                    </a:lnTo>
                    <a:lnTo>
                      <a:pt x="172" y="8"/>
                    </a:lnTo>
                    <a:lnTo>
                      <a:pt x="170" y="8"/>
                    </a:lnTo>
                    <a:lnTo>
                      <a:pt x="166" y="8"/>
                    </a:lnTo>
                    <a:lnTo>
                      <a:pt x="164" y="8"/>
                    </a:lnTo>
                    <a:lnTo>
                      <a:pt x="160" y="8"/>
                    </a:lnTo>
                    <a:lnTo>
                      <a:pt x="250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10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106" y="6"/>
                    </a:lnTo>
                    <a:lnTo>
                      <a:pt x="104" y="6"/>
                    </a:lnTo>
                    <a:lnTo>
                      <a:pt x="100" y="6"/>
                    </a:lnTo>
                    <a:lnTo>
                      <a:pt x="100" y="6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580"/>
              <p:cNvSpPr>
                <a:spLocks/>
              </p:cNvSpPr>
              <p:nvPr/>
            </p:nvSpPr>
            <p:spPr bwMode="auto">
              <a:xfrm>
                <a:off x="5140325" y="14541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174" y="1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6" y="8"/>
                  </a:cxn>
                  <a:cxn ang="0">
                    <a:pos x="150" y="6"/>
                  </a:cxn>
                  <a:cxn ang="0">
                    <a:pos x="144" y="6"/>
                  </a:cxn>
                  <a:cxn ang="0">
                    <a:pos x="138" y="6"/>
                  </a:cxn>
                  <a:cxn ang="0">
                    <a:pos x="130" y="6"/>
                  </a:cxn>
                  <a:cxn ang="0">
                    <a:pos x="124" y="6"/>
                  </a:cxn>
                  <a:cxn ang="0">
                    <a:pos x="122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4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174" y="10"/>
                    </a:lnTo>
                    <a:lnTo>
                      <a:pt x="168" y="8"/>
                    </a:lnTo>
                    <a:lnTo>
                      <a:pt x="162" y="8"/>
                    </a:lnTo>
                    <a:lnTo>
                      <a:pt x="156" y="8"/>
                    </a:lnTo>
                    <a:lnTo>
                      <a:pt x="150" y="6"/>
                    </a:lnTo>
                    <a:lnTo>
                      <a:pt x="144" y="6"/>
                    </a:lnTo>
                    <a:lnTo>
                      <a:pt x="138" y="6"/>
                    </a:lnTo>
                    <a:lnTo>
                      <a:pt x="130" y="6"/>
                    </a:lnTo>
                    <a:lnTo>
                      <a:pt x="124" y="6"/>
                    </a:lnTo>
                    <a:lnTo>
                      <a:pt x="122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581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160" y="10"/>
                  </a:cxn>
                  <a:cxn ang="0">
                    <a:pos x="156" y="10"/>
                  </a:cxn>
                  <a:cxn ang="0">
                    <a:pos x="152" y="8"/>
                  </a:cxn>
                  <a:cxn ang="0">
                    <a:pos x="148" y="8"/>
                  </a:cxn>
                  <a:cxn ang="0">
                    <a:pos x="144" y="8"/>
                  </a:cxn>
                  <a:cxn ang="0">
                    <a:pos x="138" y="8"/>
                  </a:cxn>
                  <a:cxn ang="0">
                    <a:pos x="134" y="8"/>
                  </a:cxn>
                  <a:cxn ang="0">
                    <a:pos x="130" y="8"/>
                  </a:cxn>
                  <a:cxn ang="0">
                    <a:pos x="124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160" y="10"/>
                    </a:lnTo>
                    <a:lnTo>
                      <a:pt x="156" y="10"/>
                    </a:lnTo>
                    <a:lnTo>
                      <a:pt x="152" y="8"/>
                    </a:lnTo>
                    <a:lnTo>
                      <a:pt x="148" y="8"/>
                    </a:lnTo>
                    <a:lnTo>
                      <a:pt x="144" y="8"/>
                    </a:lnTo>
                    <a:lnTo>
                      <a:pt x="138" y="8"/>
                    </a:lnTo>
                    <a:lnTo>
                      <a:pt x="134" y="8"/>
                    </a:lnTo>
                    <a:lnTo>
                      <a:pt x="130" y="8"/>
                    </a:lnTo>
                    <a:lnTo>
                      <a:pt x="124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582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583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2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584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2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585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586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587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588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589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590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591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592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593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594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595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596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597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598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4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4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599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600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1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6" y="12"/>
                  </a:cxn>
                </a:cxnLst>
                <a:rect l="0" t="0" r="r" b="b"/>
                <a:pathLst>
                  <a:path w="256" h="12">
                    <a:moveTo>
                      <a:pt x="256" y="1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6" y="12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601"/>
              <p:cNvSpPr>
                <a:spLocks/>
              </p:cNvSpPr>
              <p:nvPr/>
            </p:nvSpPr>
            <p:spPr bwMode="auto">
              <a:xfrm>
                <a:off x="5140325" y="14224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6" y="14"/>
                  </a:cxn>
                  <a:cxn ang="0">
                    <a:pos x="256" y="14"/>
                  </a:cxn>
                </a:cxnLst>
                <a:rect l="0" t="0" r="r" b="b"/>
                <a:pathLst>
                  <a:path w="256" h="14">
                    <a:moveTo>
                      <a:pt x="256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6" y="14"/>
                    </a:lnTo>
                    <a:lnTo>
                      <a:pt x="256" y="14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602"/>
              <p:cNvSpPr>
                <a:spLocks/>
              </p:cNvSpPr>
              <p:nvPr/>
            </p:nvSpPr>
            <p:spPr bwMode="auto">
              <a:xfrm>
                <a:off x="5143500" y="1422400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603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604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605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606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607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608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609"/>
              <p:cNvSpPr>
                <a:spLocks/>
              </p:cNvSpPr>
              <p:nvPr/>
            </p:nvSpPr>
            <p:spPr bwMode="auto">
              <a:xfrm>
                <a:off x="5153025" y="14128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4" y="12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610"/>
              <p:cNvSpPr>
                <a:spLocks/>
              </p:cNvSpPr>
              <p:nvPr/>
            </p:nvSpPr>
            <p:spPr bwMode="auto">
              <a:xfrm>
                <a:off x="5153025" y="1384300"/>
                <a:ext cx="387350" cy="47625"/>
              </a:xfrm>
              <a:custGeom>
                <a:avLst/>
                <a:gdLst/>
                <a:ahLst/>
                <a:cxnLst>
                  <a:cxn ang="0">
                    <a:pos x="244" y="30"/>
                  </a:cxn>
                  <a:cxn ang="0">
                    <a:pos x="0" y="18"/>
                  </a:cxn>
                  <a:cxn ang="0">
                    <a:pos x="4" y="16"/>
                  </a:cxn>
                  <a:cxn ang="0">
                    <a:pos x="10" y="14"/>
                  </a:cxn>
                  <a:cxn ang="0">
                    <a:pos x="16" y="12"/>
                  </a:cxn>
                  <a:cxn ang="0">
                    <a:pos x="22" y="10"/>
                  </a:cxn>
                  <a:cxn ang="0">
                    <a:pos x="28" y="8"/>
                  </a:cxn>
                  <a:cxn ang="0">
                    <a:pos x="36" y="6"/>
                  </a:cxn>
                  <a:cxn ang="0">
                    <a:pos x="44" y="4"/>
                  </a:cxn>
                  <a:cxn ang="0">
                    <a:pos x="52" y="4"/>
                  </a:cxn>
                  <a:cxn ang="0">
                    <a:pos x="62" y="2"/>
                  </a:cxn>
                  <a:cxn ang="0">
                    <a:pos x="70" y="2"/>
                  </a:cxn>
                  <a:cxn ang="0">
                    <a:pos x="80" y="2"/>
                  </a:cxn>
                  <a:cxn ang="0">
                    <a:pos x="90" y="0"/>
                  </a:cxn>
                  <a:cxn ang="0">
                    <a:pos x="98" y="0"/>
                  </a:cxn>
                  <a:cxn ang="0">
                    <a:pos x="108" y="0"/>
                  </a:cxn>
                  <a:cxn ang="0">
                    <a:pos x="118" y="0"/>
                  </a:cxn>
                  <a:cxn ang="0">
                    <a:pos x="128" y="0"/>
                  </a:cxn>
                  <a:cxn ang="0">
                    <a:pos x="138" y="2"/>
                  </a:cxn>
                  <a:cxn ang="0">
                    <a:pos x="148" y="2"/>
                  </a:cxn>
                  <a:cxn ang="0">
                    <a:pos x="158" y="2"/>
                  </a:cxn>
                  <a:cxn ang="0">
                    <a:pos x="166" y="4"/>
                  </a:cxn>
                  <a:cxn ang="0">
                    <a:pos x="176" y="4"/>
                  </a:cxn>
                  <a:cxn ang="0">
                    <a:pos x="184" y="6"/>
                  </a:cxn>
                  <a:cxn ang="0">
                    <a:pos x="192" y="8"/>
                  </a:cxn>
                  <a:cxn ang="0">
                    <a:pos x="200" y="10"/>
                  </a:cxn>
                  <a:cxn ang="0">
                    <a:pos x="208" y="12"/>
                  </a:cxn>
                  <a:cxn ang="0">
                    <a:pos x="216" y="14"/>
                  </a:cxn>
                  <a:cxn ang="0">
                    <a:pos x="222" y="16"/>
                  </a:cxn>
                  <a:cxn ang="0">
                    <a:pos x="228" y="18"/>
                  </a:cxn>
                  <a:cxn ang="0">
                    <a:pos x="232" y="20"/>
                  </a:cxn>
                  <a:cxn ang="0">
                    <a:pos x="238" y="24"/>
                  </a:cxn>
                  <a:cxn ang="0">
                    <a:pos x="240" y="26"/>
                  </a:cxn>
                  <a:cxn ang="0">
                    <a:pos x="244" y="30"/>
                  </a:cxn>
                  <a:cxn ang="0">
                    <a:pos x="244" y="30"/>
                  </a:cxn>
                </a:cxnLst>
                <a:rect l="0" t="0" r="r" b="b"/>
                <a:pathLst>
                  <a:path w="244" h="30">
                    <a:moveTo>
                      <a:pt x="244" y="30"/>
                    </a:moveTo>
                    <a:lnTo>
                      <a:pt x="0" y="18"/>
                    </a:lnTo>
                    <a:lnTo>
                      <a:pt x="4" y="16"/>
                    </a:lnTo>
                    <a:lnTo>
                      <a:pt x="10" y="14"/>
                    </a:lnTo>
                    <a:lnTo>
                      <a:pt x="16" y="12"/>
                    </a:lnTo>
                    <a:lnTo>
                      <a:pt x="22" y="10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62" y="2"/>
                    </a:lnTo>
                    <a:lnTo>
                      <a:pt x="70" y="2"/>
                    </a:lnTo>
                    <a:lnTo>
                      <a:pt x="80" y="2"/>
                    </a:lnTo>
                    <a:lnTo>
                      <a:pt x="90" y="0"/>
                    </a:lnTo>
                    <a:lnTo>
                      <a:pt x="98" y="0"/>
                    </a:lnTo>
                    <a:lnTo>
                      <a:pt x="108" y="0"/>
                    </a:lnTo>
                    <a:lnTo>
                      <a:pt x="118" y="0"/>
                    </a:lnTo>
                    <a:lnTo>
                      <a:pt x="128" y="0"/>
                    </a:lnTo>
                    <a:lnTo>
                      <a:pt x="138" y="2"/>
                    </a:lnTo>
                    <a:lnTo>
                      <a:pt x="148" y="2"/>
                    </a:lnTo>
                    <a:lnTo>
                      <a:pt x="158" y="2"/>
                    </a:lnTo>
                    <a:lnTo>
                      <a:pt x="166" y="4"/>
                    </a:lnTo>
                    <a:lnTo>
                      <a:pt x="176" y="4"/>
                    </a:lnTo>
                    <a:lnTo>
                      <a:pt x="184" y="6"/>
                    </a:lnTo>
                    <a:lnTo>
                      <a:pt x="192" y="8"/>
                    </a:lnTo>
                    <a:lnTo>
                      <a:pt x="200" y="10"/>
                    </a:lnTo>
                    <a:lnTo>
                      <a:pt x="208" y="12"/>
                    </a:lnTo>
                    <a:lnTo>
                      <a:pt x="216" y="14"/>
                    </a:lnTo>
                    <a:lnTo>
                      <a:pt x="222" y="16"/>
                    </a:lnTo>
                    <a:lnTo>
                      <a:pt x="228" y="18"/>
                    </a:lnTo>
                    <a:lnTo>
                      <a:pt x="232" y="20"/>
                    </a:lnTo>
                    <a:lnTo>
                      <a:pt x="238" y="24"/>
                    </a:lnTo>
                    <a:lnTo>
                      <a:pt x="240" y="26"/>
                    </a:lnTo>
                    <a:lnTo>
                      <a:pt x="244" y="30"/>
                    </a:lnTo>
                    <a:lnTo>
                      <a:pt x="244" y="3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611"/>
              <p:cNvSpPr>
                <a:spLocks/>
              </p:cNvSpPr>
              <p:nvPr/>
            </p:nvSpPr>
            <p:spPr bwMode="auto">
              <a:xfrm>
                <a:off x="6115050" y="1482725"/>
                <a:ext cx="34925" cy="1587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2" y="0"/>
                  </a:cxn>
                  <a:cxn ang="0">
                    <a:pos x="22" y="2"/>
                  </a:cxn>
                  <a:cxn ang="0">
                    <a:pos x="22" y="8"/>
                  </a:cxn>
                  <a:cxn ang="0">
                    <a:pos x="22" y="10"/>
                  </a:cxn>
                  <a:cxn ang="0">
                    <a:pos x="18" y="10"/>
                  </a:cxn>
                  <a:cxn ang="0">
                    <a:pos x="16" y="8"/>
                  </a:cxn>
                  <a:cxn ang="0">
                    <a:pos x="14" y="8"/>
                  </a:cxn>
                  <a:cxn ang="0">
                    <a:pos x="12" y="6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22" h="10">
                    <a:moveTo>
                      <a:pt x="0" y="2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2" y="8"/>
                    </a:lnTo>
                    <a:lnTo>
                      <a:pt x="22" y="10"/>
                    </a:lnTo>
                    <a:lnTo>
                      <a:pt x="18" y="10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612"/>
              <p:cNvSpPr>
                <a:spLocks/>
              </p:cNvSpPr>
              <p:nvPr/>
            </p:nvSpPr>
            <p:spPr bwMode="auto">
              <a:xfrm>
                <a:off x="61087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6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26" h="2">
                    <a:moveTo>
                      <a:pt x="26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613"/>
              <p:cNvSpPr>
                <a:spLocks/>
              </p:cNvSpPr>
              <p:nvPr/>
            </p:nvSpPr>
            <p:spPr bwMode="auto">
              <a:xfrm>
                <a:off x="6105525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28" y="0"/>
                  </a:cxn>
                  <a:cxn ang="0">
                    <a:pos x="28" y="2"/>
                  </a:cxn>
                  <a:cxn ang="0">
                    <a:pos x="28" y="2"/>
                  </a:cxn>
                </a:cxnLst>
                <a:rect l="0" t="0" r="r" b="b"/>
                <a:pathLst>
                  <a:path w="28" h="4">
                    <a:moveTo>
                      <a:pt x="28" y="2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614"/>
              <p:cNvSpPr>
                <a:spLocks noEditPoints="1"/>
              </p:cNvSpPr>
              <p:nvPr/>
            </p:nvSpPr>
            <p:spPr bwMode="auto">
              <a:xfrm>
                <a:off x="5772150" y="1479550"/>
                <a:ext cx="381000" cy="15875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2" y="2"/>
                  </a:cxn>
                  <a:cxn ang="0">
                    <a:pos x="212" y="2"/>
                  </a:cxn>
                  <a:cxn ang="0">
                    <a:pos x="210" y="2"/>
                  </a:cxn>
                  <a:cxn ang="0">
                    <a:pos x="208" y="2"/>
                  </a:cxn>
                  <a:cxn ang="0">
                    <a:pos x="208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240" h="10">
                    <a:moveTo>
                      <a:pt x="238" y="2"/>
                    </a:moveTo>
                    <a:lnTo>
                      <a:pt x="212" y="2"/>
                    </a:lnTo>
                    <a:lnTo>
                      <a:pt x="212" y="2"/>
                    </a:lnTo>
                    <a:lnTo>
                      <a:pt x="210" y="2"/>
                    </a:lnTo>
                    <a:lnTo>
                      <a:pt x="208" y="2"/>
                    </a:lnTo>
                    <a:lnTo>
                      <a:pt x="208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0"/>
                    </a:move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615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0" y="4"/>
                  </a:cxn>
                  <a:cxn ang="0">
                    <a:pos x="208" y="4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0" h="12">
                    <a:moveTo>
                      <a:pt x="238" y="2"/>
                    </a:moveTo>
                    <a:lnTo>
                      <a:pt x="210" y="4"/>
                    </a:lnTo>
                    <a:lnTo>
                      <a:pt x="208" y="4"/>
                    </a:ln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2"/>
                    </a:move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616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40" y="2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04" y="2"/>
                  </a:cxn>
                  <a:cxn ang="0">
                    <a:pos x="202" y="2"/>
                  </a:cxn>
                  <a:cxn ang="0">
                    <a:pos x="240" y="0"/>
                  </a:cxn>
                  <a:cxn ang="0">
                    <a:pos x="240" y="0"/>
                  </a:cxn>
                  <a:cxn ang="0">
                    <a:pos x="240" y="2"/>
                  </a:cxn>
                  <a:cxn ang="0">
                    <a:pos x="240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6" y="10"/>
                  </a:cxn>
                  <a:cxn ang="0">
                    <a:pos x="4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</a:cxnLst>
                <a:rect l="0" t="0" r="r" b="b"/>
                <a:pathLst>
                  <a:path w="240" h="12">
                    <a:moveTo>
                      <a:pt x="240" y="2"/>
                    </a:move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04" y="2"/>
                    </a:lnTo>
                    <a:lnTo>
                      <a:pt x="202" y="2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2"/>
                    </a:lnTo>
                    <a:lnTo>
                      <a:pt x="240" y="2"/>
                    </a:lnTo>
                    <a:close/>
                    <a:moveTo>
                      <a:pt x="2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617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6" y="4"/>
                  </a:cxn>
                  <a:cxn ang="0">
                    <a:pos x="206" y="4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6" y="14"/>
                  </a:cxn>
                  <a:cxn ang="0">
                    <a:pos x="6" y="14"/>
                  </a:cxn>
                </a:cxnLst>
                <a:rect l="0" t="0" r="r" b="b"/>
                <a:pathLst>
                  <a:path w="242" h="14">
                    <a:moveTo>
                      <a:pt x="242" y="2"/>
                    </a:moveTo>
                    <a:lnTo>
                      <a:pt x="206" y="4"/>
                    </a:lnTo>
                    <a:lnTo>
                      <a:pt x="206" y="4"/>
                    </a:ln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6" y="14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618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8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8" y="12"/>
                  </a:cxn>
                </a:cxnLst>
                <a:rect l="0" t="0" r="r" b="b"/>
                <a:pathLst>
                  <a:path w="242" h="12">
                    <a:moveTo>
                      <a:pt x="242" y="2"/>
                    </a:move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8" y="1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619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0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1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14" y="10"/>
                  </a:cxn>
                  <a:cxn ang="0">
                    <a:pos x="14" y="10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10" y="12"/>
                  </a:cxn>
                </a:cxnLst>
                <a:rect l="0" t="0" r="r" b="b"/>
                <a:pathLst>
                  <a:path w="242" h="12">
                    <a:moveTo>
                      <a:pt x="242" y="0"/>
                    </a:move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242" y="0"/>
                    </a:lnTo>
                    <a:lnTo>
                      <a:pt x="242" y="0"/>
                    </a:lnTo>
                    <a:lnTo>
                      <a:pt x="242" y="0"/>
                    </a:lnTo>
                    <a:close/>
                    <a:moveTo>
                      <a:pt x="10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620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00" y="4"/>
                  </a:cxn>
                  <a:cxn ang="0">
                    <a:pos x="198" y="4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4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  <a:cxn ang="0">
                    <a:pos x="14" y="12"/>
                  </a:cxn>
                  <a:cxn ang="0">
                    <a:pos x="14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200" y="4"/>
                    </a:lnTo>
                    <a:lnTo>
                      <a:pt x="198" y="4"/>
                    </a:ln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4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621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190" y="2"/>
                  </a:cxn>
                  <a:cxn ang="0">
                    <a:pos x="188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6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190" y="2"/>
                    </a:lnTo>
                    <a:lnTo>
                      <a:pt x="188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6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622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2" y="4"/>
                  </a:cxn>
                  <a:cxn ang="0">
                    <a:pos x="190" y="4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0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  <a:cxn ang="0">
                    <a:pos x="20" y="12"/>
                  </a:cxn>
                  <a:cxn ang="0">
                    <a:pos x="20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192" y="4"/>
                    </a:lnTo>
                    <a:lnTo>
                      <a:pt x="190" y="4"/>
                    </a:ln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0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623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182" y="2"/>
                  </a:cxn>
                  <a:cxn ang="0">
                    <a:pos x="180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30" y="10"/>
                  </a:cxn>
                  <a:cxn ang="0">
                    <a:pos x="28" y="10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2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624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6" y="6"/>
                  </a:cxn>
                  <a:cxn ang="0">
                    <a:pos x="184" y="4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28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0" y="12"/>
                  </a:cxn>
                  <a:cxn ang="0">
                    <a:pos x="28" y="12"/>
                  </a:cxn>
                  <a:cxn ang="0">
                    <a:pos x="28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86" y="6"/>
                    </a:lnTo>
                    <a:lnTo>
                      <a:pt x="184" y="4"/>
                    </a:ln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28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0" y="12"/>
                    </a:lnTo>
                    <a:lnTo>
                      <a:pt x="28" y="12"/>
                    </a:lnTo>
                    <a:lnTo>
                      <a:pt x="28" y="12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625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176" y="4"/>
                  </a:cxn>
                  <a:cxn ang="0">
                    <a:pos x="172" y="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2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40" y="10"/>
                  </a:cxn>
                  <a:cxn ang="0">
                    <a:pos x="38" y="10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2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176" y="4"/>
                    </a:lnTo>
                    <a:lnTo>
                      <a:pt x="172" y="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2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2" y="12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626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8" y="6"/>
                  </a:cxn>
                  <a:cxn ang="0">
                    <a:pos x="176" y="6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6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38" y="12"/>
                  </a:cxn>
                  <a:cxn ang="0">
                    <a:pos x="36" y="12"/>
                  </a:cxn>
                  <a:cxn ang="0">
                    <a:pos x="36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78" y="6"/>
                    </a:lnTo>
                    <a:lnTo>
                      <a:pt x="176" y="6"/>
                    </a:ln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6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36" y="12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627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164" y="4"/>
                  </a:cxn>
                  <a:cxn ang="0">
                    <a:pos x="162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4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50" y="8"/>
                  </a:cxn>
                  <a:cxn ang="0">
                    <a:pos x="48" y="10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40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164" y="4"/>
                    </a:lnTo>
                    <a:lnTo>
                      <a:pt x="162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40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50" y="8"/>
                    </a:lnTo>
                    <a:lnTo>
                      <a:pt x="48" y="10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40" y="12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628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70" y="6"/>
                  </a:cxn>
                  <a:cxn ang="0">
                    <a:pos x="168" y="6"/>
                  </a:cxn>
                  <a:cxn ang="0">
                    <a:pos x="166" y="6"/>
                  </a:cxn>
                  <a:cxn ang="0">
                    <a:pos x="164" y="6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46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58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0" y="12"/>
                  </a:cxn>
                  <a:cxn ang="0">
                    <a:pos x="46" y="12"/>
                  </a:cxn>
                  <a:cxn ang="0">
                    <a:pos x="46" y="1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70" y="6"/>
                    </a:lnTo>
                    <a:lnTo>
                      <a:pt x="168" y="6"/>
                    </a:lnTo>
                    <a:lnTo>
                      <a:pt x="166" y="6"/>
                    </a:lnTo>
                    <a:lnTo>
                      <a:pt x="164" y="6"/>
                    </a:ln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46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58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0" y="12"/>
                    </a:lnTo>
                    <a:lnTo>
                      <a:pt x="46" y="12"/>
                    </a:lnTo>
                    <a:lnTo>
                      <a:pt x="46" y="12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629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52" y="10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64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6" y="10"/>
                  </a:cxn>
                  <a:cxn ang="0">
                    <a:pos x="54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2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52" y="10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630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0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146" y="4"/>
                  </a:cxn>
                  <a:cxn ang="0">
                    <a:pos x="144" y="4"/>
                  </a:cxn>
                  <a:cxn ang="0">
                    <a:pos x="142" y="4"/>
                  </a:cxn>
                  <a:cxn ang="0">
                    <a:pos x="138" y="4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58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74" y="8"/>
                  </a:cxn>
                  <a:cxn ang="0">
                    <a:pos x="72" y="8"/>
                  </a:cxn>
                  <a:cxn ang="0">
                    <a:pos x="70" y="8"/>
                  </a:cxn>
                  <a:cxn ang="0">
                    <a:pos x="68" y="8"/>
                  </a:cxn>
                  <a:cxn ang="0">
                    <a:pos x="66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8" y="10"/>
                  </a:cxn>
                </a:cxnLst>
                <a:rect l="0" t="0" r="r" b="b"/>
                <a:pathLst>
                  <a:path w="248" h="12">
                    <a:moveTo>
                      <a:pt x="248" y="0"/>
                    </a:move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146" y="4"/>
                    </a:lnTo>
                    <a:lnTo>
                      <a:pt x="144" y="4"/>
                    </a:lnTo>
                    <a:lnTo>
                      <a:pt x="142" y="4"/>
                    </a:lnTo>
                    <a:lnTo>
                      <a:pt x="138" y="4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lose/>
                    <a:moveTo>
                      <a:pt x="58" y="10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631"/>
              <p:cNvSpPr>
                <a:spLocks noEditPoints="1"/>
              </p:cNvSpPr>
              <p:nvPr/>
            </p:nvSpPr>
            <p:spPr bwMode="auto">
              <a:xfrm>
                <a:off x="5759450" y="1454150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48" y="6"/>
                  </a:cxn>
                  <a:cxn ang="0">
                    <a:pos x="146" y="6"/>
                  </a:cxn>
                  <a:cxn ang="0">
                    <a:pos x="142" y="6"/>
                  </a:cxn>
                  <a:cxn ang="0">
                    <a:pos x="140" y="6"/>
                  </a:cxn>
                  <a:cxn ang="0">
                    <a:pos x="138" y="6"/>
                  </a:cxn>
                  <a:cxn ang="0">
                    <a:pos x="134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64" y="10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88" y="8"/>
                  </a:cxn>
                  <a:cxn ang="0">
                    <a:pos x="84" y="8"/>
                  </a:cxn>
                  <a:cxn ang="0">
                    <a:pos x="82" y="8"/>
                  </a:cxn>
                  <a:cxn ang="0">
                    <a:pos x="80" y="8"/>
                  </a:cxn>
                  <a:cxn ang="0">
                    <a:pos x="76" y="8"/>
                  </a:cxn>
                  <a:cxn ang="0">
                    <a:pos x="74" y="10"/>
                  </a:cxn>
                  <a:cxn ang="0">
                    <a:pos x="70" y="10"/>
                  </a:cxn>
                  <a:cxn ang="0">
                    <a:pos x="68" y="10"/>
                  </a:cxn>
                  <a:cxn ang="0">
                    <a:pos x="64" y="10"/>
                  </a:cxn>
                  <a:cxn ang="0">
                    <a:pos x="64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48" y="6"/>
                    </a:lnTo>
                    <a:lnTo>
                      <a:pt x="146" y="6"/>
                    </a:lnTo>
                    <a:lnTo>
                      <a:pt x="142" y="6"/>
                    </a:lnTo>
                    <a:lnTo>
                      <a:pt x="140" y="6"/>
                    </a:lnTo>
                    <a:lnTo>
                      <a:pt x="138" y="6"/>
                    </a:lnTo>
                    <a:lnTo>
                      <a:pt x="134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64" y="10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88" y="8"/>
                    </a:lnTo>
                    <a:lnTo>
                      <a:pt x="84" y="8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6" y="8"/>
                    </a:lnTo>
                    <a:lnTo>
                      <a:pt x="74" y="1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4" y="1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632"/>
              <p:cNvSpPr>
                <a:spLocks/>
              </p:cNvSpPr>
              <p:nvPr/>
            </p:nvSpPr>
            <p:spPr bwMode="auto">
              <a:xfrm>
                <a:off x="5759450" y="1454150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38" y="6"/>
                  </a:cxn>
                  <a:cxn ang="0">
                    <a:pos x="138" y="6"/>
                  </a:cxn>
                  <a:cxn ang="0">
                    <a:pos x="136" y="6"/>
                  </a:cxn>
                  <a:cxn ang="0">
                    <a:pos x="134" y="6"/>
                  </a:cxn>
                  <a:cxn ang="0">
                    <a:pos x="132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24" y="6"/>
                  </a:cxn>
                  <a:cxn ang="0">
                    <a:pos x="118" y="6"/>
                  </a:cxn>
                  <a:cxn ang="0">
                    <a:pos x="112" y="6"/>
                  </a:cxn>
                  <a:cxn ang="0">
                    <a:pos x="106" y="6"/>
                  </a:cxn>
                  <a:cxn ang="0">
                    <a:pos x="98" y="6"/>
                  </a:cxn>
                  <a:cxn ang="0">
                    <a:pos x="92" y="8"/>
                  </a:cxn>
                  <a:cxn ang="0">
                    <a:pos x="86" y="8"/>
                  </a:cxn>
                  <a:cxn ang="0">
                    <a:pos x="80" y="8"/>
                  </a:cxn>
                  <a:cxn ang="0">
                    <a:pos x="74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2">
                    <a:moveTo>
                      <a:pt x="248" y="2"/>
                    </a:moveTo>
                    <a:lnTo>
                      <a:pt x="138" y="6"/>
                    </a:lnTo>
                    <a:lnTo>
                      <a:pt x="138" y="6"/>
                    </a:lnTo>
                    <a:lnTo>
                      <a:pt x="136" y="6"/>
                    </a:lnTo>
                    <a:lnTo>
                      <a:pt x="134" y="6"/>
                    </a:lnTo>
                    <a:lnTo>
                      <a:pt x="132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6" y="6"/>
                    </a:lnTo>
                    <a:lnTo>
                      <a:pt x="124" y="6"/>
                    </a:lnTo>
                    <a:lnTo>
                      <a:pt x="118" y="6"/>
                    </a:lnTo>
                    <a:lnTo>
                      <a:pt x="112" y="6"/>
                    </a:lnTo>
                    <a:lnTo>
                      <a:pt x="106" y="6"/>
                    </a:lnTo>
                    <a:lnTo>
                      <a:pt x="98" y="6"/>
                    </a:lnTo>
                    <a:lnTo>
                      <a:pt x="92" y="8"/>
                    </a:lnTo>
                    <a:lnTo>
                      <a:pt x="86" y="8"/>
                    </a:lnTo>
                    <a:lnTo>
                      <a:pt x="80" y="8"/>
                    </a:lnTo>
                    <a:lnTo>
                      <a:pt x="74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633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126" y="8"/>
                  </a:cxn>
                  <a:cxn ang="0">
                    <a:pos x="122" y="8"/>
                  </a:cxn>
                  <a:cxn ang="0">
                    <a:pos x="116" y="8"/>
                  </a:cxn>
                  <a:cxn ang="0">
                    <a:pos x="112" y="8"/>
                  </a:cxn>
                  <a:cxn ang="0">
                    <a:pos x="108" y="8"/>
                  </a:cxn>
                  <a:cxn ang="0">
                    <a:pos x="104" y="8"/>
                  </a:cxn>
                  <a:cxn ang="0">
                    <a:pos x="98" y="8"/>
                  </a:cxn>
                  <a:cxn ang="0">
                    <a:pos x="94" y="10"/>
                  </a:cxn>
                  <a:cxn ang="0">
                    <a:pos x="90" y="10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126" y="8"/>
                    </a:lnTo>
                    <a:lnTo>
                      <a:pt x="122" y="8"/>
                    </a:lnTo>
                    <a:lnTo>
                      <a:pt x="116" y="8"/>
                    </a:lnTo>
                    <a:lnTo>
                      <a:pt x="112" y="8"/>
                    </a:lnTo>
                    <a:lnTo>
                      <a:pt x="108" y="8"/>
                    </a:lnTo>
                    <a:lnTo>
                      <a:pt x="104" y="8"/>
                    </a:lnTo>
                    <a:lnTo>
                      <a:pt x="98" y="8"/>
                    </a:lnTo>
                    <a:lnTo>
                      <a:pt x="94" y="10"/>
                    </a:lnTo>
                    <a:lnTo>
                      <a:pt x="90" y="10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634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635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636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637"/>
              <p:cNvSpPr>
                <a:spLocks/>
              </p:cNvSpPr>
              <p:nvPr/>
            </p:nvSpPr>
            <p:spPr bwMode="auto">
              <a:xfrm>
                <a:off x="5756275" y="144462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638"/>
              <p:cNvSpPr>
                <a:spLocks/>
              </p:cNvSpPr>
              <p:nvPr/>
            </p:nvSpPr>
            <p:spPr bwMode="auto">
              <a:xfrm>
                <a:off x="5753100" y="144462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639"/>
              <p:cNvSpPr>
                <a:spLocks/>
              </p:cNvSpPr>
              <p:nvPr/>
            </p:nvSpPr>
            <p:spPr bwMode="auto">
              <a:xfrm>
                <a:off x="5753100" y="1441450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644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645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2">
                    <a:moveTo>
                      <a:pt x="256" y="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646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647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648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649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650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651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652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0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</a:cxnLst>
                <a:rect l="0" t="0" r="r" b="b"/>
                <a:pathLst>
                  <a:path w="254" h="12">
                    <a:moveTo>
                      <a:pt x="254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653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654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2" y="0"/>
                  </a:cxn>
                  <a:cxn ang="0">
                    <a:pos x="252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2">
                    <a:moveTo>
                      <a:pt x="254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655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656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2">
                    <a:moveTo>
                      <a:pt x="252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657"/>
              <p:cNvSpPr>
                <a:spLocks/>
              </p:cNvSpPr>
              <p:nvPr/>
            </p:nvSpPr>
            <p:spPr bwMode="auto">
              <a:xfrm>
                <a:off x="5749925" y="14160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658"/>
              <p:cNvSpPr>
                <a:spLocks/>
              </p:cNvSpPr>
              <p:nvPr/>
            </p:nvSpPr>
            <p:spPr bwMode="auto">
              <a:xfrm>
                <a:off x="574992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48" y="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659"/>
              <p:cNvSpPr>
                <a:spLocks/>
              </p:cNvSpPr>
              <p:nvPr/>
            </p:nvSpPr>
            <p:spPr bwMode="auto">
              <a:xfrm>
                <a:off x="575310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660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661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242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0"/>
                  </a:cxn>
                </a:cxnLst>
                <a:rect l="0" t="0" r="r" b="b"/>
                <a:pathLst>
                  <a:path w="246" h="12">
                    <a:moveTo>
                      <a:pt x="246" y="0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662"/>
              <p:cNvSpPr>
                <a:spLocks/>
              </p:cNvSpPr>
              <p:nvPr/>
            </p:nvSpPr>
            <p:spPr bwMode="auto">
              <a:xfrm>
                <a:off x="5756275" y="1384300"/>
                <a:ext cx="384175" cy="47625"/>
              </a:xfrm>
              <a:custGeom>
                <a:avLst/>
                <a:gdLst/>
                <a:ahLst/>
                <a:cxnLst>
                  <a:cxn ang="0">
                    <a:pos x="242" y="18"/>
                  </a:cxn>
                  <a:cxn ang="0">
                    <a:pos x="0" y="30"/>
                  </a:cxn>
                  <a:cxn ang="0">
                    <a:pos x="2" y="26"/>
                  </a:cxn>
                  <a:cxn ang="0">
                    <a:pos x="6" y="24"/>
                  </a:cxn>
                  <a:cxn ang="0">
                    <a:pos x="10" y="20"/>
                  </a:cxn>
                  <a:cxn ang="0">
                    <a:pos x="16" y="18"/>
                  </a:cxn>
                  <a:cxn ang="0">
                    <a:pos x="22" y="16"/>
                  </a:cxn>
                  <a:cxn ang="0">
                    <a:pos x="28" y="14"/>
                  </a:cxn>
                  <a:cxn ang="0">
                    <a:pos x="34" y="12"/>
                  </a:cxn>
                  <a:cxn ang="0">
                    <a:pos x="42" y="10"/>
                  </a:cxn>
                  <a:cxn ang="0">
                    <a:pos x="50" y="8"/>
                  </a:cxn>
                  <a:cxn ang="0">
                    <a:pos x="58" y="6"/>
                  </a:cxn>
                  <a:cxn ang="0">
                    <a:pos x="68" y="4"/>
                  </a:cxn>
                  <a:cxn ang="0">
                    <a:pos x="76" y="4"/>
                  </a:cxn>
                  <a:cxn ang="0">
                    <a:pos x="86" y="2"/>
                  </a:cxn>
                  <a:cxn ang="0">
                    <a:pos x="96" y="2"/>
                  </a:cxn>
                  <a:cxn ang="0">
                    <a:pos x="106" y="2"/>
                  </a:cxn>
                  <a:cxn ang="0">
                    <a:pos x="114" y="0"/>
                  </a:cxn>
                  <a:cxn ang="0">
                    <a:pos x="124" y="0"/>
                  </a:cxn>
                  <a:cxn ang="0">
                    <a:pos x="134" y="0"/>
                  </a:cxn>
                  <a:cxn ang="0">
                    <a:pos x="144" y="0"/>
                  </a:cxn>
                  <a:cxn ang="0">
                    <a:pos x="154" y="0"/>
                  </a:cxn>
                  <a:cxn ang="0">
                    <a:pos x="164" y="2"/>
                  </a:cxn>
                  <a:cxn ang="0">
                    <a:pos x="172" y="2"/>
                  </a:cxn>
                  <a:cxn ang="0">
                    <a:pos x="182" y="2"/>
                  </a:cxn>
                  <a:cxn ang="0">
                    <a:pos x="190" y="4"/>
                  </a:cxn>
                  <a:cxn ang="0">
                    <a:pos x="198" y="4"/>
                  </a:cxn>
                  <a:cxn ang="0">
                    <a:pos x="206" y="6"/>
                  </a:cxn>
                  <a:cxn ang="0">
                    <a:pos x="214" y="8"/>
                  </a:cxn>
                  <a:cxn ang="0">
                    <a:pos x="220" y="10"/>
                  </a:cxn>
                  <a:cxn ang="0">
                    <a:pos x="228" y="12"/>
                  </a:cxn>
                  <a:cxn ang="0">
                    <a:pos x="232" y="14"/>
                  </a:cxn>
                  <a:cxn ang="0">
                    <a:pos x="238" y="16"/>
                  </a:cxn>
                  <a:cxn ang="0">
                    <a:pos x="242" y="18"/>
                  </a:cxn>
                  <a:cxn ang="0">
                    <a:pos x="242" y="18"/>
                  </a:cxn>
                </a:cxnLst>
                <a:rect l="0" t="0" r="r" b="b"/>
                <a:pathLst>
                  <a:path w="242" h="30">
                    <a:moveTo>
                      <a:pt x="242" y="18"/>
                    </a:moveTo>
                    <a:lnTo>
                      <a:pt x="0" y="30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0"/>
                    </a:lnTo>
                    <a:lnTo>
                      <a:pt x="16" y="18"/>
                    </a:lnTo>
                    <a:lnTo>
                      <a:pt x="22" y="16"/>
                    </a:lnTo>
                    <a:lnTo>
                      <a:pt x="28" y="14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0" y="8"/>
                    </a:lnTo>
                    <a:lnTo>
                      <a:pt x="58" y="6"/>
                    </a:lnTo>
                    <a:lnTo>
                      <a:pt x="68" y="4"/>
                    </a:lnTo>
                    <a:lnTo>
                      <a:pt x="76" y="4"/>
                    </a:lnTo>
                    <a:lnTo>
                      <a:pt x="86" y="2"/>
                    </a:lnTo>
                    <a:lnTo>
                      <a:pt x="96" y="2"/>
                    </a:lnTo>
                    <a:lnTo>
                      <a:pt x="106" y="2"/>
                    </a:lnTo>
                    <a:lnTo>
                      <a:pt x="114" y="0"/>
                    </a:lnTo>
                    <a:lnTo>
                      <a:pt x="124" y="0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54" y="0"/>
                    </a:lnTo>
                    <a:lnTo>
                      <a:pt x="164" y="2"/>
                    </a:lnTo>
                    <a:lnTo>
                      <a:pt x="172" y="2"/>
                    </a:lnTo>
                    <a:lnTo>
                      <a:pt x="182" y="2"/>
                    </a:lnTo>
                    <a:lnTo>
                      <a:pt x="190" y="4"/>
                    </a:lnTo>
                    <a:lnTo>
                      <a:pt x="198" y="4"/>
                    </a:lnTo>
                    <a:lnTo>
                      <a:pt x="206" y="6"/>
                    </a:lnTo>
                    <a:lnTo>
                      <a:pt x="214" y="8"/>
                    </a:lnTo>
                    <a:lnTo>
                      <a:pt x="220" y="10"/>
                    </a:lnTo>
                    <a:lnTo>
                      <a:pt x="228" y="12"/>
                    </a:lnTo>
                    <a:lnTo>
                      <a:pt x="232" y="14"/>
                    </a:lnTo>
                    <a:lnTo>
                      <a:pt x="238" y="16"/>
                    </a:lnTo>
                    <a:lnTo>
                      <a:pt x="242" y="18"/>
                    </a:lnTo>
                    <a:lnTo>
                      <a:pt x="242" y="18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42" name="Group 404"/>
            <p:cNvGrpSpPr/>
            <p:nvPr/>
          </p:nvGrpSpPr>
          <p:grpSpPr>
            <a:xfrm rot="21105860">
              <a:off x="1415589" y="1398343"/>
              <a:ext cx="1355561" cy="711763"/>
              <a:chOff x="4518025" y="1063625"/>
              <a:chExt cx="1225550" cy="546100"/>
            </a:xfrm>
          </p:grpSpPr>
          <p:grpSp>
            <p:nvGrpSpPr>
              <p:cNvPr id="2341" name="Group 266"/>
              <p:cNvGrpSpPr>
                <a:grpSpLocks/>
              </p:cNvGrpSpPr>
              <p:nvPr/>
            </p:nvGrpSpPr>
            <p:grpSpPr bwMode="auto">
              <a:xfrm>
                <a:off x="4518025" y="1063625"/>
                <a:ext cx="1225550" cy="546100"/>
                <a:chOff x="2846" y="670"/>
                <a:chExt cx="772" cy="344"/>
              </a:xfrm>
            </p:grpSpPr>
            <p:sp>
              <p:nvSpPr>
                <p:cNvPr id="343" name="Freeform 96"/>
                <p:cNvSpPr>
                  <a:spLocks/>
                </p:cNvSpPr>
                <p:nvPr/>
              </p:nvSpPr>
              <p:spPr bwMode="auto">
                <a:xfrm>
                  <a:off x="2846" y="670"/>
                  <a:ext cx="772" cy="344"/>
                </a:xfrm>
                <a:custGeom>
                  <a:avLst/>
                  <a:gdLst/>
                  <a:ahLst/>
                  <a:cxnLst>
                    <a:cxn ang="0">
                      <a:pos x="80" y="4"/>
                    </a:cxn>
                    <a:cxn ang="0">
                      <a:pos x="114" y="4"/>
                    </a:cxn>
                    <a:cxn ang="0">
                      <a:pos x="150" y="4"/>
                    </a:cxn>
                    <a:cxn ang="0">
                      <a:pos x="184" y="6"/>
                    </a:cxn>
                    <a:cxn ang="0">
                      <a:pos x="220" y="10"/>
                    </a:cxn>
                    <a:cxn ang="0">
                      <a:pos x="252" y="22"/>
                    </a:cxn>
                    <a:cxn ang="0">
                      <a:pos x="284" y="34"/>
                    </a:cxn>
                    <a:cxn ang="0">
                      <a:pos x="316" y="48"/>
                    </a:cxn>
                    <a:cxn ang="0">
                      <a:pos x="346" y="60"/>
                    </a:cxn>
                    <a:cxn ang="0">
                      <a:pos x="364" y="66"/>
                    </a:cxn>
                    <a:cxn ang="0">
                      <a:pos x="384" y="70"/>
                    </a:cxn>
                    <a:cxn ang="0">
                      <a:pos x="402" y="72"/>
                    </a:cxn>
                    <a:cxn ang="0">
                      <a:pos x="422" y="74"/>
                    </a:cxn>
                    <a:cxn ang="0">
                      <a:pos x="442" y="74"/>
                    </a:cxn>
                    <a:cxn ang="0">
                      <a:pos x="474" y="70"/>
                    </a:cxn>
                    <a:cxn ang="0">
                      <a:pos x="508" y="68"/>
                    </a:cxn>
                    <a:cxn ang="0">
                      <a:pos x="542" y="64"/>
                    </a:cxn>
                    <a:cxn ang="0">
                      <a:pos x="576" y="66"/>
                    </a:cxn>
                    <a:cxn ang="0">
                      <a:pos x="610" y="72"/>
                    </a:cxn>
                    <a:cxn ang="0">
                      <a:pos x="644" y="80"/>
                    </a:cxn>
                    <a:cxn ang="0">
                      <a:pos x="676" y="92"/>
                    </a:cxn>
                    <a:cxn ang="0">
                      <a:pos x="710" y="100"/>
                    </a:cxn>
                    <a:cxn ang="0">
                      <a:pos x="744" y="108"/>
                    </a:cxn>
                    <a:cxn ang="0">
                      <a:pos x="764" y="120"/>
                    </a:cxn>
                    <a:cxn ang="0">
                      <a:pos x="772" y="142"/>
                    </a:cxn>
                    <a:cxn ang="0">
                      <a:pos x="762" y="174"/>
                    </a:cxn>
                    <a:cxn ang="0">
                      <a:pos x="746" y="186"/>
                    </a:cxn>
                    <a:cxn ang="0">
                      <a:pos x="736" y="202"/>
                    </a:cxn>
                    <a:cxn ang="0">
                      <a:pos x="730" y="238"/>
                    </a:cxn>
                    <a:cxn ang="0">
                      <a:pos x="720" y="276"/>
                    </a:cxn>
                    <a:cxn ang="0">
                      <a:pos x="704" y="308"/>
                    </a:cxn>
                    <a:cxn ang="0">
                      <a:pos x="676" y="334"/>
                    </a:cxn>
                    <a:cxn ang="0">
                      <a:pos x="644" y="342"/>
                    </a:cxn>
                    <a:cxn ang="0">
                      <a:pos x="598" y="344"/>
                    </a:cxn>
                    <a:cxn ang="0">
                      <a:pos x="548" y="338"/>
                    </a:cxn>
                    <a:cxn ang="0">
                      <a:pos x="502" y="326"/>
                    </a:cxn>
                    <a:cxn ang="0">
                      <a:pos x="466" y="312"/>
                    </a:cxn>
                    <a:cxn ang="0">
                      <a:pos x="438" y="288"/>
                    </a:cxn>
                    <a:cxn ang="0">
                      <a:pos x="418" y="258"/>
                    </a:cxn>
                    <a:cxn ang="0">
                      <a:pos x="406" y="224"/>
                    </a:cxn>
                    <a:cxn ang="0">
                      <a:pos x="400" y="186"/>
                    </a:cxn>
                    <a:cxn ang="0">
                      <a:pos x="392" y="146"/>
                    </a:cxn>
                    <a:cxn ang="0">
                      <a:pos x="384" y="128"/>
                    </a:cxn>
                    <a:cxn ang="0">
                      <a:pos x="378" y="128"/>
                    </a:cxn>
                    <a:cxn ang="0">
                      <a:pos x="362" y="146"/>
                    </a:cxn>
                    <a:cxn ang="0">
                      <a:pos x="344" y="184"/>
                    </a:cxn>
                    <a:cxn ang="0">
                      <a:pos x="326" y="216"/>
                    </a:cxn>
                    <a:cxn ang="0">
                      <a:pos x="304" y="244"/>
                    </a:cxn>
                    <a:cxn ang="0">
                      <a:pos x="276" y="266"/>
                    </a:cxn>
                    <a:cxn ang="0">
                      <a:pos x="240" y="278"/>
                    </a:cxn>
                    <a:cxn ang="0">
                      <a:pos x="200" y="280"/>
                    </a:cxn>
                    <a:cxn ang="0">
                      <a:pos x="152" y="276"/>
                    </a:cxn>
                    <a:cxn ang="0">
                      <a:pos x="104" y="266"/>
                    </a:cxn>
                    <a:cxn ang="0">
                      <a:pos x="62" y="252"/>
                    </a:cxn>
                    <a:cxn ang="0">
                      <a:pos x="34" y="232"/>
                    </a:cxn>
                    <a:cxn ang="0">
                      <a:pos x="18" y="198"/>
                    </a:cxn>
                    <a:cxn ang="0">
                      <a:pos x="14" y="162"/>
                    </a:cxn>
                    <a:cxn ang="0">
                      <a:pos x="16" y="124"/>
                    </a:cxn>
                    <a:cxn ang="0">
                      <a:pos x="20" y="88"/>
                    </a:cxn>
                    <a:cxn ang="0">
                      <a:pos x="8" y="66"/>
                    </a:cxn>
                    <a:cxn ang="0">
                      <a:pos x="6" y="22"/>
                    </a:cxn>
                    <a:cxn ang="0">
                      <a:pos x="20" y="4"/>
                    </a:cxn>
                    <a:cxn ang="0">
                      <a:pos x="44" y="0"/>
                    </a:cxn>
                  </a:cxnLst>
                  <a:rect l="0" t="0" r="r" b="b"/>
                  <a:pathLst>
                    <a:path w="772" h="344">
                      <a:moveTo>
                        <a:pt x="50" y="0"/>
                      </a:moveTo>
                      <a:lnTo>
                        <a:pt x="54" y="2"/>
                      </a:lnTo>
                      <a:lnTo>
                        <a:pt x="60" y="2"/>
                      </a:lnTo>
                      <a:lnTo>
                        <a:pt x="66" y="2"/>
                      </a:lnTo>
                      <a:lnTo>
                        <a:pt x="70" y="2"/>
                      </a:lnTo>
                      <a:lnTo>
                        <a:pt x="76" y="2"/>
                      </a:lnTo>
                      <a:lnTo>
                        <a:pt x="80" y="4"/>
                      </a:lnTo>
                      <a:lnTo>
                        <a:pt x="86" y="4"/>
                      </a:lnTo>
                      <a:lnTo>
                        <a:pt x="90" y="4"/>
                      </a:lnTo>
                      <a:lnTo>
                        <a:pt x="96" y="4"/>
                      </a:lnTo>
                      <a:lnTo>
                        <a:pt x="100" y="4"/>
                      </a:lnTo>
                      <a:lnTo>
                        <a:pt x="104" y="4"/>
                      </a:lnTo>
                      <a:lnTo>
                        <a:pt x="110" y="4"/>
                      </a:lnTo>
                      <a:lnTo>
                        <a:pt x="114" y="4"/>
                      </a:lnTo>
                      <a:lnTo>
                        <a:pt x="120" y="4"/>
                      </a:lnTo>
                      <a:lnTo>
                        <a:pt x="124" y="4"/>
                      </a:lnTo>
                      <a:lnTo>
                        <a:pt x="130" y="4"/>
                      </a:lnTo>
                      <a:lnTo>
                        <a:pt x="134" y="4"/>
                      </a:lnTo>
                      <a:lnTo>
                        <a:pt x="140" y="4"/>
                      </a:lnTo>
                      <a:lnTo>
                        <a:pt x="144" y="4"/>
                      </a:lnTo>
                      <a:lnTo>
                        <a:pt x="150" y="4"/>
                      </a:lnTo>
                      <a:lnTo>
                        <a:pt x="154" y="4"/>
                      </a:lnTo>
                      <a:lnTo>
                        <a:pt x="160" y="4"/>
                      </a:lnTo>
                      <a:lnTo>
                        <a:pt x="164" y="4"/>
                      </a:lnTo>
                      <a:lnTo>
                        <a:pt x="170" y="4"/>
                      </a:lnTo>
                      <a:lnTo>
                        <a:pt x="174" y="6"/>
                      </a:lnTo>
                      <a:lnTo>
                        <a:pt x="180" y="6"/>
                      </a:lnTo>
                      <a:lnTo>
                        <a:pt x="184" y="6"/>
                      </a:lnTo>
                      <a:lnTo>
                        <a:pt x="190" y="6"/>
                      </a:lnTo>
                      <a:lnTo>
                        <a:pt x="196" y="6"/>
                      </a:lnTo>
                      <a:lnTo>
                        <a:pt x="200" y="8"/>
                      </a:lnTo>
                      <a:lnTo>
                        <a:pt x="206" y="8"/>
                      </a:lnTo>
                      <a:lnTo>
                        <a:pt x="210" y="10"/>
                      </a:lnTo>
                      <a:lnTo>
                        <a:pt x="214" y="10"/>
                      </a:lnTo>
                      <a:lnTo>
                        <a:pt x="220" y="10"/>
                      </a:lnTo>
                      <a:lnTo>
                        <a:pt x="224" y="12"/>
                      </a:lnTo>
                      <a:lnTo>
                        <a:pt x="228" y="14"/>
                      </a:lnTo>
                      <a:lnTo>
                        <a:pt x="232" y="14"/>
                      </a:lnTo>
                      <a:lnTo>
                        <a:pt x="238" y="16"/>
                      </a:lnTo>
                      <a:lnTo>
                        <a:pt x="242" y="18"/>
                      </a:lnTo>
                      <a:lnTo>
                        <a:pt x="246" y="20"/>
                      </a:lnTo>
                      <a:lnTo>
                        <a:pt x="252" y="22"/>
                      </a:lnTo>
                      <a:lnTo>
                        <a:pt x="256" y="22"/>
                      </a:lnTo>
                      <a:lnTo>
                        <a:pt x="260" y="24"/>
                      </a:lnTo>
                      <a:lnTo>
                        <a:pt x="266" y="26"/>
                      </a:lnTo>
                      <a:lnTo>
                        <a:pt x="270" y="28"/>
                      </a:lnTo>
                      <a:lnTo>
                        <a:pt x="276" y="30"/>
                      </a:lnTo>
                      <a:lnTo>
                        <a:pt x="280" y="32"/>
                      </a:lnTo>
                      <a:lnTo>
                        <a:pt x="284" y="34"/>
                      </a:lnTo>
                      <a:lnTo>
                        <a:pt x="290" y="36"/>
                      </a:lnTo>
                      <a:lnTo>
                        <a:pt x="294" y="38"/>
                      </a:lnTo>
                      <a:lnTo>
                        <a:pt x="298" y="40"/>
                      </a:lnTo>
                      <a:lnTo>
                        <a:pt x="302" y="42"/>
                      </a:lnTo>
                      <a:lnTo>
                        <a:pt x="308" y="44"/>
                      </a:lnTo>
                      <a:lnTo>
                        <a:pt x="312" y="46"/>
                      </a:lnTo>
                      <a:lnTo>
                        <a:pt x="316" y="48"/>
                      </a:lnTo>
                      <a:lnTo>
                        <a:pt x="322" y="50"/>
                      </a:lnTo>
                      <a:lnTo>
                        <a:pt x="326" y="52"/>
                      </a:lnTo>
                      <a:lnTo>
                        <a:pt x="330" y="54"/>
                      </a:lnTo>
                      <a:lnTo>
                        <a:pt x="334" y="56"/>
                      </a:lnTo>
                      <a:lnTo>
                        <a:pt x="338" y="58"/>
                      </a:lnTo>
                      <a:lnTo>
                        <a:pt x="342" y="60"/>
                      </a:lnTo>
                      <a:lnTo>
                        <a:pt x="346" y="60"/>
                      </a:lnTo>
                      <a:lnTo>
                        <a:pt x="350" y="62"/>
                      </a:lnTo>
                      <a:lnTo>
                        <a:pt x="352" y="62"/>
                      </a:lnTo>
                      <a:lnTo>
                        <a:pt x="356" y="64"/>
                      </a:lnTo>
                      <a:lnTo>
                        <a:pt x="358" y="64"/>
                      </a:lnTo>
                      <a:lnTo>
                        <a:pt x="360" y="64"/>
                      </a:lnTo>
                      <a:lnTo>
                        <a:pt x="362" y="66"/>
                      </a:lnTo>
                      <a:lnTo>
                        <a:pt x="364" y="66"/>
                      </a:lnTo>
                      <a:lnTo>
                        <a:pt x="368" y="66"/>
                      </a:lnTo>
                      <a:lnTo>
                        <a:pt x="370" y="68"/>
                      </a:lnTo>
                      <a:lnTo>
                        <a:pt x="372" y="68"/>
                      </a:lnTo>
                      <a:lnTo>
                        <a:pt x="376" y="68"/>
                      </a:lnTo>
                      <a:lnTo>
                        <a:pt x="378" y="70"/>
                      </a:lnTo>
                      <a:lnTo>
                        <a:pt x="380" y="70"/>
                      </a:lnTo>
                      <a:lnTo>
                        <a:pt x="384" y="70"/>
                      </a:lnTo>
                      <a:lnTo>
                        <a:pt x="386" y="70"/>
                      </a:lnTo>
                      <a:lnTo>
                        <a:pt x="388" y="70"/>
                      </a:lnTo>
                      <a:lnTo>
                        <a:pt x="392" y="72"/>
                      </a:lnTo>
                      <a:lnTo>
                        <a:pt x="394" y="72"/>
                      </a:lnTo>
                      <a:lnTo>
                        <a:pt x="398" y="72"/>
                      </a:lnTo>
                      <a:lnTo>
                        <a:pt x="400" y="72"/>
                      </a:lnTo>
                      <a:lnTo>
                        <a:pt x="402" y="72"/>
                      </a:lnTo>
                      <a:lnTo>
                        <a:pt x="406" y="74"/>
                      </a:lnTo>
                      <a:lnTo>
                        <a:pt x="408" y="74"/>
                      </a:lnTo>
                      <a:lnTo>
                        <a:pt x="412" y="74"/>
                      </a:lnTo>
                      <a:lnTo>
                        <a:pt x="414" y="74"/>
                      </a:lnTo>
                      <a:lnTo>
                        <a:pt x="416" y="74"/>
                      </a:lnTo>
                      <a:lnTo>
                        <a:pt x="420" y="74"/>
                      </a:lnTo>
                      <a:lnTo>
                        <a:pt x="422" y="74"/>
                      </a:lnTo>
                      <a:lnTo>
                        <a:pt x="424" y="74"/>
                      </a:lnTo>
                      <a:lnTo>
                        <a:pt x="426" y="74"/>
                      </a:lnTo>
                      <a:lnTo>
                        <a:pt x="430" y="74"/>
                      </a:lnTo>
                      <a:lnTo>
                        <a:pt x="432" y="74"/>
                      </a:lnTo>
                      <a:lnTo>
                        <a:pt x="434" y="74"/>
                      </a:lnTo>
                      <a:lnTo>
                        <a:pt x="438" y="74"/>
                      </a:lnTo>
                      <a:lnTo>
                        <a:pt x="442" y="74"/>
                      </a:lnTo>
                      <a:lnTo>
                        <a:pt x="446" y="74"/>
                      </a:lnTo>
                      <a:lnTo>
                        <a:pt x="452" y="74"/>
                      </a:lnTo>
                      <a:lnTo>
                        <a:pt x="456" y="72"/>
                      </a:lnTo>
                      <a:lnTo>
                        <a:pt x="460" y="72"/>
                      </a:lnTo>
                      <a:lnTo>
                        <a:pt x="464" y="72"/>
                      </a:lnTo>
                      <a:lnTo>
                        <a:pt x="470" y="72"/>
                      </a:lnTo>
                      <a:lnTo>
                        <a:pt x="474" y="70"/>
                      </a:lnTo>
                      <a:lnTo>
                        <a:pt x="480" y="70"/>
                      </a:lnTo>
                      <a:lnTo>
                        <a:pt x="484" y="70"/>
                      </a:lnTo>
                      <a:lnTo>
                        <a:pt x="488" y="70"/>
                      </a:lnTo>
                      <a:lnTo>
                        <a:pt x="494" y="68"/>
                      </a:lnTo>
                      <a:lnTo>
                        <a:pt x="498" y="68"/>
                      </a:lnTo>
                      <a:lnTo>
                        <a:pt x="504" y="68"/>
                      </a:lnTo>
                      <a:lnTo>
                        <a:pt x="508" y="68"/>
                      </a:lnTo>
                      <a:lnTo>
                        <a:pt x="514" y="66"/>
                      </a:lnTo>
                      <a:lnTo>
                        <a:pt x="518" y="66"/>
                      </a:lnTo>
                      <a:lnTo>
                        <a:pt x="524" y="66"/>
                      </a:lnTo>
                      <a:lnTo>
                        <a:pt x="528" y="66"/>
                      </a:lnTo>
                      <a:lnTo>
                        <a:pt x="534" y="66"/>
                      </a:lnTo>
                      <a:lnTo>
                        <a:pt x="538" y="64"/>
                      </a:lnTo>
                      <a:lnTo>
                        <a:pt x="542" y="64"/>
                      </a:lnTo>
                      <a:lnTo>
                        <a:pt x="548" y="64"/>
                      </a:lnTo>
                      <a:lnTo>
                        <a:pt x="552" y="64"/>
                      </a:lnTo>
                      <a:lnTo>
                        <a:pt x="556" y="64"/>
                      </a:lnTo>
                      <a:lnTo>
                        <a:pt x="562" y="64"/>
                      </a:lnTo>
                      <a:lnTo>
                        <a:pt x="566" y="64"/>
                      </a:lnTo>
                      <a:lnTo>
                        <a:pt x="570" y="64"/>
                      </a:lnTo>
                      <a:lnTo>
                        <a:pt x="576" y="66"/>
                      </a:lnTo>
                      <a:lnTo>
                        <a:pt x="580" y="66"/>
                      </a:lnTo>
                      <a:lnTo>
                        <a:pt x="584" y="66"/>
                      </a:lnTo>
                      <a:lnTo>
                        <a:pt x="590" y="68"/>
                      </a:lnTo>
                      <a:lnTo>
                        <a:pt x="594" y="68"/>
                      </a:lnTo>
                      <a:lnTo>
                        <a:pt x="600" y="70"/>
                      </a:lnTo>
                      <a:lnTo>
                        <a:pt x="604" y="70"/>
                      </a:lnTo>
                      <a:lnTo>
                        <a:pt x="610" y="72"/>
                      </a:lnTo>
                      <a:lnTo>
                        <a:pt x="614" y="72"/>
                      </a:lnTo>
                      <a:lnTo>
                        <a:pt x="620" y="74"/>
                      </a:lnTo>
                      <a:lnTo>
                        <a:pt x="624" y="76"/>
                      </a:lnTo>
                      <a:lnTo>
                        <a:pt x="630" y="76"/>
                      </a:lnTo>
                      <a:lnTo>
                        <a:pt x="634" y="78"/>
                      </a:lnTo>
                      <a:lnTo>
                        <a:pt x="638" y="80"/>
                      </a:lnTo>
                      <a:lnTo>
                        <a:pt x="644" y="80"/>
                      </a:lnTo>
                      <a:lnTo>
                        <a:pt x="648" y="82"/>
                      </a:lnTo>
                      <a:lnTo>
                        <a:pt x="654" y="84"/>
                      </a:lnTo>
                      <a:lnTo>
                        <a:pt x="658" y="86"/>
                      </a:lnTo>
                      <a:lnTo>
                        <a:pt x="662" y="86"/>
                      </a:lnTo>
                      <a:lnTo>
                        <a:pt x="668" y="88"/>
                      </a:lnTo>
                      <a:lnTo>
                        <a:pt x="672" y="90"/>
                      </a:lnTo>
                      <a:lnTo>
                        <a:pt x="676" y="92"/>
                      </a:lnTo>
                      <a:lnTo>
                        <a:pt x="682" y="92"/>
                      </a:lnTo>
                      <a:lnTo>
                        <a:pt x="686" y="94"/>
                      </a:lnTo>
                      <a:lnTo>
                        <a:pt x="690" y="96"/>
                      </a:lnTo>
                      <a:lnTo>
                        <a:pt x="696" y="96"/>
                      </a:lnTo>
                      <a:lnTo>
                        <a:pt x="700" y="98"/>
                      </a:lnTo>
                      <a:lnTo>
                        <a:pt x="706" y="100"/>
                      </a:lnTo>
                      <a:lnTo>
                        <a:pt x="710" y="100"/>
                      </a:lnTo>
                      <a:lnTo>
                        <a:pt x="714" y="102"/>
                      </a:lnTo>
                      <a:lnTo>
                        <a:pt x="720" y="102"/>
                      </a:lnTo>
                      <a:lnTo>
                        <a:pt x="724" y="104"/>
                      </a:lnTo>
                      <a:lnTo>
                        <a:pt x="730" y="104"/>
                      </a:lnTo>
                      <a:lnTo>
                        <a:pt x="736" y="106"/>
                      </a:lnTo>
                      <a:lnTo>
                        <a:pt x="740" y="106"/>
                      </a:lnTo>
                      <a:lnTo>
                        <a:pt x="744" y="108"/>
                      </a:lnTo>
                      <a:lnTo>
                        <a:pt x="748" y="108"/>
                      </a:lnTo>
                      <a:lnTo>
                        <a:pt x="750" y="110"/>
                      </a:lnTo>
                      <a:lnTo>
                        <a:pt x="754" y="112"/>
                      </a:lnTo>
                      <a:lnTo>
                        <a:pt x="756" y="114"/>
                      </a:lnTo>
                      <a:lnTo>
                        <a:pt x="760" y="116"/>
                      </a:lnTo>
                      <a:lnTo>
                        <a:pt x="762" y="118"/>
                      </a:lnTo>
                      <a:lnTo>
                        <a:pt x="764" y="120"/>
                      </a:lnTo>
                      <a:lnTo>
                        <a:pt x="766" y="124"/>
                      </a:lnTo>
                      <a:lnTo>
                        <a:pt x="768" y="126"/>
                      </a:lnTo>
                      <a:lnTo>
                        <a:pt x="770" y="130"/>
                      </a:lnTo>
                      <a:lnTo>
                        <a:pt x="770" y="132"/>
                      </a:lnTo>
                      <a:lnTo>
                        <a:pt x="772" y="136"/>
                      </a:lnTo>
                      <a:lnTo>
                        <a:pt x="772" y="140"/>
                      </a:lnTo>
                      <a:lnTo>
                        <a:pt x="772" y="142"/>
                      </a:lnTo>
                      <a:lnTo>
                        <a:pt x="772" y="146"/>
                      </a:lnTo>
                      <a:lnTo>
                        <a:pt x="768" y="162"/>
                      </a:lnTo>
                      <a:lnTo>
                        <a:pt x="768" y="164"/>
                      </a:lnTo>
                      <a:lnTo>
                        <a:pt x="768" y="168"/>
                      </a:lnTo>
                      <a:lnTo>
                        <a:pt x="766" y="170"/>
                      </a:lnTo>
                      <a:lnTo>
                        <a:pt x="764" y="172"/>
                      </a:lnTo>
                      <a:lnTo>
                        <a:pt x="762" y="174"/>
                      </a:lnTo>
                      <a:lnTo>
                        <a:pt x="760" y="176"/>
                      </a:lnTo>
                      <a:lnTo>
                        <a:pt x="758" y="178"/>
                      </a:lnTo>
                      <a:lnTo>
                        <a:pt x="756" y="180"/>
                      </a:lnTo>
                      <a:lnTo>
                        <a:pt x="754" y="182"/>
                      </a:lnTo>
                      <a:lnTo>
                        <a:pt x="752" y="182"/>
                      </a:lnTo>
                      <a:lnTo>
                        <a:pt x="750" y="184"/>
                      </a:lnTo>
                      <a:lnTo>
                        <a:pt x="746" y="186"/>
                      </a:lnTo>
                      <a:lnTo>
                        <a:pt x="744" y="186"/>
                      </a:lnTo>
                      <a:lnTo>
                        <a:pt x="742" y="186"/>
                      </a:lnTo>
                      <a:lnTo>
                        <a:pt x="740" y="188"/>
                      </a:lnTo>
                      <a:lnTo>
                        <a:pt x="740" y="188"/>
                      </a:lnTo>
                      <a:lnTo>
                        <a:pt x="738" y="194"/>
                      </a:lnTo>
                      <a:lnTo>
                        <a:pt x="738" y="198"/>
                      </a:lnTo>
                      <a:lnTo>
                        <a:pt x="736" y="202"/>
                      </a:lnTo>
                      <a:lnTo>
                        <a:pt x="736" y="208"/>
                      </a:lnTo>
                      <a:lnTo>
                        <a:pt x="734" y="212"/>
                      </a:lnTo>
                      <a:lnTo>
                        <a:pt x="734" y="218"/>
                      </a:lnTo>
                      <a:lnTo>
                        <a:pt x="732" y="222"/>
                      </a:lnTo>
                      <a:lnTo>
                        <a:pt x="732" y="228"/>
                      </a:lnTo>
                      <a:lnTo>
                        <a:pt x="730" y="234"/>
                      </a:lnTo>
                      <a:lnTo>
                        <a:pt x="730" y="238"/>
                      </a:lnTo>
                      <a:lnTo>
                        <a:pt x="728" y="244"/>
                      </a:lnTo>
                      <a:lnTo>
                        <a:pt x="726" y="250"/>
                      </a:lnTo>
                      <a:lnTo>
                        <a:pt x="726" y="254"/>
                      </a:lnTo>
                      <a:lnTo>
                        <a:pt x="724" y="260"/>
                      </a:lnTo>
                      <a:lnTo>
                        <a:pt x="722" y="264"/>
                      </a:lnTo>
                      <a:lnTo>
                        <a:pt x="722" y="270"/>
                      </a:lnTo>
                      <a:lnTo>
                        <a:pt x="720" y="276"/>
                      </a:lnTo>
                      <a:lnTo>
                        <a:pt x="718" y="280"/>
                      </a:lnTo>
                      <a:lnTo>
                        <a:pt x="716" y="286"/>
                      </a:lnTo>
                      <a:lnTo>
                        <a:pt x="714" y="290"/>
                      </a:lnTo>
                      <a:lnTo>
                        <a:pt x="712" y="294"/>
                      </a:lnTo>
                      <a:lnTo>
                        <a:pt x="708" y="300"/>
                      </a:lnTo>
                      <a:lnTo>
                        <a:pt x="706" y="304"/>
                      </a:lnTo>
                      <a:lnTo>
                        <a:pt x="704" y="308"/>
                      </a:lnTo>
                      <a:lnTo>
                        <a:pt x="700" y="312"/>
                      </a:lnTo>
                      <a:lnTo>
                        <a:pt x="696" y="316"/>
                      </a:lnTo>
                      <a:lnTo>
                        <a:pt x="694" y="320"/>
                      </a:lnTo>
                      <a:lnTo>
                        <a:pt x="690" y="324"/>
                      </a:lnTo>
                      <a:lnTo>
                        <a:pt x="686" y="328"/>
                      </a:lnTo>
                      <a:lnTo>
                        <a:pt x="682" y="330"/>
                      </a:lnTo>
                      <a:lnTo>
                        <a:pt x="676" y="334"/>
                      </a:lnTo>
                      <a:lnTo>
                        <a:pt x="672" y="336"/>
                      </a:lnTo>
                      <a:lnTo>
                        <a:pt x="668" y="338"/>
                      </a:lnTo>
                      <a:lnTo>
                        <a:pt x="664" y="338"/>
                      </a:lnTo>
                      <a:lnTo>
                        <a:pt x="660" y="340"/>
                      </a:lnTo>
                      <a:lnTo>
                        <a:pt x="654" y="342"/>
                      </a:lnTo>
                      <a:lnTo>
                        <a:pt x="648" y="342"/>
                      </a:lnTo>
                      <a:lnTo>
                        <a:pt x="644" y="342"/>
                      </a:lnTo>
                      <a:lnTo>
                        <a:pt x="638" y="344"/>
                      </a:lnTo>
                      <a:lnTo>
                        <a:pt x="632" y="344"/>
                      </a:lnTo>
                      <a:lnTo>
                        <a:pt x="624" y="344"/>
                      </a:lnTo>
                      <a:lnTo>
                        <a:pt x="618" y="344"/>
                      </a:lnTo>
                      <a:lnTo>
                        <a:pt x="612" y="344"/>
                      </a:lnTo>
                      <a:lnTo>
                        <a:pt x="606" y="344"/>
                      </a:lnTo>
                      <a:lnTo>
                        <a:pt x="598" y="344"/>
                      </a:lnTo>
                      <a:lnTo>
                        <a:pt x="592" y="342"/>
                      </a:lnTo>
                      <a:lnTo>
                        <a:pt x="584" y="342"/>
                      </a:lnTo>
                      <a:lnTo>
                        <a:pt x="578" y="342"/>
                      </a:lnTo>
                      <a:lnTo>
                        <a:pt x="570" y="340"/>
                      </a:lnTo>
                      <a:lnTo>
                        <a:pt x="562" y="340"/>
                      </a:lnTo>
                      <a:lnTo>
                        <a:pt x="556" y="338"/>
                      </a:lnTo>
                      <a:lnTo>
                        <a:pt x="548" y="338"/>
                      </a:lnTo>
                      <a:lnTo>
                        <a:pt x="542" y="336"/>
                      </a:lnTo>
                      <a:lnTo>
                        <a:pt x="534" y="334"/>
                      </a:lnTo>
                      <a:lnTo>
                        <a:pt x="528" y="332"/>
                      </a:lnTo>
                      <a:lnTo>
                        <a:pt x="522" y="332"/>
                      </a:lnTo>
                      <a:lnTo>
                        <a:pt x="514" y="330"/>
                      </a:lnTo>
                      <a:lnTo>
                        <a:pt x="508" y="328"/>
                      </a:lnTo>
                      <a:lnTo>
                        <a:pt x="502" y="326"/>
                      </a:lnTo>
                      <a:lnTo>
                        <a:pt x="496" y="324"/>
                      </a:lnTo>
                      <a:lnTo>
                        <a:pt x="490" y="322"/>
                      </a:lnTo>
                      <a:lnTo>
                        <a:pt x="486" y="320"/>
                      </a:lnTo>
                      <a:lnTo>
                        <a:pt x="480" y="318"/>
                      </a:lnTo>
                      <a:lnTo>
                        <a:pt x="474" y="316"/>
                      </a:lnTo>
                      <a:lnTo>
                        <a:pt x="470" y="314"/>
                      </a:lnTo>
                      <a:lnTo>
                        <a:pt x="466" y="312"/>
                      </a:lnTo>
                      <a:lnTo>
                        <a:pt x="460" y="308"/>
                      </a:lnTo>
                      <a:lnTo>
                        <a:pt x="456" y="306"/>
                      </a:lnTo>
                      <a:lnTo>
                        <a:pt x="452" y="302"/>
                      </a:lnTo>
                      <a:lnTo>
                        <a:pt x="448" y="298"/>
                      </a:lnTo>
                      <a:lnTo>
                        <a:pt x="444" y="296"/>
                      </a:lnTo>
                      <a:lnTo>
                        <a:pt x="440" y="292"/>
                      </a:lnTo>
                      <a:lnTo>
                        <a:pt x="438" y="288"/>
                      </a:lnTo>
                      <a:lnTo>
                        <a:pt x="434" y="284"/>
                      </a:lnTo>
                      <a:lnTo>
                        <a:pt x="432" y="280"/>
                      </a:lnTo>
                      <a:lnTo>
                        <a:pt x="428" y="276"/>
                      </a:lnTo>
                      <a:lnTo>
                        <a:pt x="426" y="272"/>
                      </a:lnTo>
                      <a:lnTo>
                        <a:pt x="422" y="266"/>
                      </a:lnTo>
                      <a:lnTo>
                        <a:pt x="420" y="262"/>
                      </a:lnTo>
                      <a:lnTo>
                        <a:pt x="418" y="258"/>
                      </a:lnTo>
                      <a:lnTo>
                        <a:pt x="416" y="252"/>
                      </a:lnTo>
                      <a:lnTo>
                        <a:pt x="414" y="248"/>
                      </a:lnTo>
                      <a:lnTo>
                        <a:pt x="412" y="244"/>
                      </a:lnTo>
                      <a:lnTo>
                        <a:pt x="410" y="238"/>
                      </a:lnTo>
                      <a:lnTo>
                        <a:pt x="408" y="234"/>
                      </a:lnTo>
                      <a:lnTo>
                        <a:pt x="408" y="228"/>
                      </a:lnTo>
                      <a:lnTo>
                        <a:pt x="406" y="224"/>
                      </a:lnTo>
                      <a:lnTo>
                        <a:pt x="404" y="218"/>
                      </a:lnTo>
                      <a:lnTo>
                        <a:pt x="404" y="212"/>
                      </a:lnTo>
                      <a:lnTo>
                        <a:pt x="402" y="208"/>
                      </a:lnTo>
                      <a:lnTo>
                        <a:pt x="402" y="202"/>
                      </a:lnTo>
                      <a:lnTo>
                        <a:pt x="400" y="198"/>
                      </a:lnTo>
                      <a:lnTo>
                        <a:pt x="400" y="192"/>
                      </a:lnTo>
                      <a:lnTo>
                        <a:pt x="400" y="186"/>
                      </a:lnTo>
                      <a:lnTo>
                        <a:pt x="398" y="182"/>
                      </a:lnTo>
                      <a:lnTo>
                        <a:pt x="398" y="174"/>
                      </a:lnTo>
                      <a:lnTo>
                        <a:pt x="396" y="168"/>
                      </a:lnTo>
                      <a:lnTo>
                        <a:pt x="396" y="162"/>
                      </a:lnTo>
                      <a:lnTo>
                        <a:pt x="394" y="156"/>
                      </a:lnTo>
                      <a:lnTo>
                        <a:pt x="394" y="152"/>
                      </a:lnTo>
                      <a:lnTo>
                        <a:pt x="392" y="146"/>
                      </a:lnTo>
                      <a:lnTo>
                        <a:pt x="392" y="142"/>
                      </a:lnTo>
                      <a:lnTo>
                        <a:pt x="390" y="138"/>
                      </a:lnTo>
                      <a:lnTo>
                        <a:pt x="388" y="136"/>
                      </a:lnTo>
                      <a:lnTo>
                        <a:pt x="388" y="132"/>
                      </a:lnTo>
                      <a:lnTo>
                        <a:pt x="386" y="130"/>
                      </a:lnTo>
                      <a:lnTo>
                        <a:pt x="384" y="128"/>
                      </a:lnTo>
                      <a:lnTo>
                        <a:pt x="384" y="128"/>
                      </a:lnTo>
                      <a:lnTo>
                        <a:pt x="382" y="126"/>
                      </a:lnTo>
                      <a:lnTo>
                        <a:pt x="382" y="126"/>
                      </a:lnTo>
                      <a:lnTo>
                        <a:pt x="382" y="126"/>
                      </a:lnTo>
                      <a:lnTo>
                        <a:pt x="382" y="126"/>
                      </a:lnTo>
                      <a:lnTo>
                        <a:pt x="380" y="126"/>
                      </a:lnTo>
                      <a:lnTo>
                        <a:pt x="380" y="126"/>
                      </a:lnTo>
                      <a:lnTo>
                        <a:pt x="378" y="128"/>
                      </a:lnTo>
                      <a:lnTo>
                        <a:pt x="376" y="130"/>
                      </a:lnTo>
                      <a:lnTo>
                        <a:pt x="374" y="130"/>
                      </a:lnTo>
                      <a:lnTo>
                        <a:pt x="372" y="134"/>
                      </a:lnTo>
                      <a:lnTo>
                        <a:pt x="370" y="136"/>
                      </a:lnTo>
                      <a:lnTo>
                        <a:pt x="368" y="138"/>
                      </a:lnTo>
                      <a:lnTo>
                        <a:pt x="366" y="142"/>
                      </a:lnTo>
                      <a:lnTo>
                        <a:pt x="362" y="146"/>
                      </a:lnTo>
                      <a:lnTo>
                        <a:pt x="360" y="152"/>
                      </a:lnTo>
                      <a:lnTo>
                        <a:pt x="358" y="156"/>
                      </a:lnTo>
                      <a:lnTo>
                        <a:pt x="354" y="162"/>
                      </a:lnTo>
                      <a:lnTo>
                        <a:pt x="352" y="168"/>
                      </a:lnTo>
                      <a:lnTo>
                        <a:pt x="348" y="174"/>
                      </a:lnTo>
                      <a:lnTo>
                        <a:pt x="346" y="178"/>
                      </a:lnTo>
                      <a:lnTo>
                        <a:pt x="344" y="184"/>
                      </a:lnTo>
                      <a:lnTo>
                        <a:pt x="342" y="188"/>
                      </a:lnTo>
                      <a:lnTo>
                        <a:pt x="338" y="194"/>
                      </a:lnTo>
                      <a:lnTo>
                        <a:pt x="336" y="198"/>
                      </a:lnTo>
                      <a:lnTo>
                        <a:pt x="334" y="202"/>
                      </a:lnTo>
                      <a:lnTo>
                        <a:pt x="332" y="206"/>
                      </a:lnTo>
                      <a:lnTo>
                        <a:pt x="328" y="212"/>
                      </a:lnTo>
                      <a:lnTo>
                        <a:pt x="326" y="216"/>
                      </a:lnTo>
                      <a:lnTo>
                        <a:pt x="322" y="220"/>
                      </a:lnTo>
                      <a:lnTo>
                        <a:pt x="320" y="224"/>
                      </a:lnTo>
                      <a:lnTo>
                        <a:pt x="316" y="228"/>
                      </a:lnTo>
                      <a:lnTo>
                        <a:pt x="314" y="232"/>
                      </a:lnTo>
                      <a:lnTo>
                        <a:pt x="310" y="236"/>
                      </a:lnTo>
                      <a:lnTo>
                        <a:pt x="306" y="240"/>
                      </a:lnTo>
                      <a:lnTo>
                        <a:pt x="304" y="244"/>
                      </a:lnTo>
                      <a:lnTo>
                        <a:pt x="300" y="248"/>
                      </a:lnTo>
                      <a:lnTo>
                        <a:pt x="296" y="252"/>
                      </a:lnTo>
                      <a:lnTo>
                        <a:pt x="292" y="254"/>
                      </a:lnTo>
                      <a:lnTo>
                        <a:pt x="288" y="258"/>
                      </a:lnTo>
                      <a:lnTo>
                        <a:pt x="284" y="260"/>
                      </a:lnTo>
                      <a:lnTo>
                        <a:pt x="280" y="264"/>
                      </a:lnTo>
                      <a:lnTo>
                        <a:pt x="276" y="266"/>
                      </a:lnTo>
                      <a:lnTo>
                        <a:pt x="270" y="268"/>
                      </a:lnTo>
                      <a:lnTo>
                        <a:pt x="266" y="270"/>
                      </a:lnTo>
                      <a:lnTo>
                        <a:pt x="262" y="274"/>
                      </a:lnTo>
                      <a:lnTo>
                        <a:pt x="256" y="274"/>
                      </a:lnTo>
                      <a:lnTo>
                        <a:pt x="252" y="276"/>
                      </a:lnTo>
                      <a:lnTo>
                        <a:pt x="246" y="278"/>
                      </a:lnTo>
                      <a:lnTo>
                        <a:pt x="240" y="278"/>
                      </a:lnTo>
                      <a:lnTo>
                        <a:pt x="236" y="280"/>
                      </a:lnTo>
                      <a:lnTo>
                        <a:pt x="230" y="280"/>
                      </a:lnTo>
                      <a:lnTo>
                        <a:pt x="224" y="280"/>
                      </a:lnTo>
                      <a:lnTo>
                        <a:pt x="218" y="280"/>
                      </a:lnTo>
                      <a:lnTo>
                        <a:pt x="212" y="282"/>
                      </a:lnTo>
                      <a:lnTo>
                        <a:pt x="206" y="280"/>
                      </a:lnTo>
                      <a:lnTo>
                        <a:pt x="200" y="280"/>
                      </a:lnTo>
                      <a:lnTo>
                        <a:pt x="194" y="280"/>
                      </a:lnTo>
                      <a:lnTo>
                        <a:pt x="186" y="280"/>
                      </a:lnTo>
                      <a:lnTo>
                        <a:pt x="180" y="280"/>
                      </a:lnTo>
                      <a:lnTo>
                        <a:pt x="172" y="278"/>
                      </a:lnTo>
                      <a:lnTo>
                        <a:pt x="166" y="278"/>
                      </a:lnTo>
                      <a:lnTo>
                        <a:pt x="158" y="278"/>
                      </a:lnTo>
                      <a:lnTo>
                        <a:pt x="152" y="276"/>
                      </a:lnTo>
                      <a:lnTo>
                        <a:pt x="144" y="276"/>
                      </a:lnTo>
                      <a:lnTo>
                        <a:pt x="138" y="274"/>
                      </a:lnTo>
                      <a:lnTo>
                        <a:pt x="130" y="272"/>
                      </a:lnTo>
                      <a:lnTo>
                        <a:pt x="124" y="272"/>
                      </a:lnTo>
                      <a:lnTo>
                        <a:pt x="116" y="270"/>
                      </a:lnTo>
                      <a:lnTo>
                        <a:pt x="110" y="268"/>
                      </a:lnTo>
                      <a:lnTo>
                        <a:pt x="104" y="266"/>
                      </a:lnTo>
                      <a:lnTo>
                        <a:pt x="96" y="264"/>
                      </a:lnTo>
                      <a:lnTo>
                        <a:pt x="90" y="262"/>
                      </a:lnTo>
                      <a:lnTo>
                        <a:pt x="84" y="260"/>
                      </a:lnTo>
                      <a:lnTo>
                        <a:pt x="78" y="258"/>
                      </a:lnTo>
                      <a:lnTo>
                        <a:pt x="72" y="256"/>
                      </a:lnTo>
                      <a:lnTo>
                        <a:pt x="68" y="254"/>
                      </a:lnTo>
                      <a:lnTo>
                        <a:pt x="62" y="252"/>
                      </a:lnTo>
                      <a:lnTo>
                        <a:pt x="56" y="250"/>
                      </a:lnTo>
                      <a:lnTo>
                        <a:pt x="52" y="248"/>
                      </a:lnTo>
                      <a:lnTo>
                        <a:pt x="48" y="244"/>
                      </a:lnTo>
                      <a:lnTo>
                        <a:pt x="44" y="242"/>
                      </a:lnTo>
                      <a:lnTo>
                        <a:pt x="40" y="238"/>
                      </a:lnTo>
                      <a:lnTo>
                        <a:pt x="38" y="236"/>
                      </a:lnTo>
                      <a:lnTo>
                        <a:pt x="34" y="232"/>
                      </a:lnTo>
                      <a:lnTo>
                        <a:pt x="32" y="228"/>
                      </a:lnTo>
                      <a:lnTo>
                        <a:pt x="28" y="222"/>
                      </a:lnTo>
                      <a:lnTo>
                        <a:pt x="26" y="218"/>
                      </a:lnTo>
                      <a:lnTo>
                        <a:pt x="24" y="214"/>
                      </a:lnTo>
                      <a:lnTo>
                        <a:pt x="22" y="208"/>
                      </a:lnTo>
                      <a:lnTo>
                        <a:pt x="20" y="204"/>
                      </a:lnTo>
                      <a:lnTo>
                        <a:pt x="18" y="198"/>
                      </a:lnTo>
                      <a:lnTo>
                        <a:pt x="18" y="194"/>
                      </a:lnTo>
                      <a:lnTo>
                        <a:pt x="16" y="188"/>
                      </a:lnTo>
                      <a:lnTo>
                        <a:pt x="16" y="184"/>
                      </a:lnTo>
                      <a:lnTo>
                        <a:pt x="14" y="178"/>
                      </a:lnTo>
                      <a:lnTo>
                        <a:pt x="14" y="172"/>
                      </a:lnTo>
                      <a:lnTo>
                        <a:pt x="14" y="168"/>
                      </a:lnTo>
                      <a:lnTo>
                        <a:pt x="14" y="162"/>
                      </a:lnTo>
                      <a:lnTo>
                        <a:pt x="14" y="156"/>
                      </a:lnTo>
                      <a:lnTo>
                        <a:pt x="14" y="150"/>
                      </a:lnTo>
                      <a:lnTo>
                        <a:pt x="14" y="146"/>
                      </a:lnTo>
                      <a:lnTo>
                        <a:pt x="14" y="140"/>
                      </a:lnTo>
                      <a:lnTo>
                        <a:pt x="16" y="134"/>
                      </a:lnTo>
                      <a:lnTo>
                        <a:pt x="16" y="130"/>
                      </a:lnTo>
                      <a:lnTo>
                        <a:pt x="16" y="124"/>
                      </a:lnTo>
                      <a:lnTo>
                        <a:pt x="16" y="118"/>
                      </a:lnTo>
                      <a:lnTo>
                        <a:pt x="18" y="114"/>
                      </a:lnTo>
                      <a:lnTo>
                        <a:pt x="18" y="108"/>
                      </a:lnTo>
                      <a:lnTo>
                        <a:pt x="18" y="102"/>
                      </a:lnTo>
                      <a:lnTo>
                        <a:pt x="18" y="98"/>
                      </a:lnTo>
                      <a:lnTo>
                        <a:pt x="20" y="92"/>
                      </a:lnTo>
                      <a:lnTo>
                        <a:pt x="20" y="88"/>
                      </a:lnTo>
                      <a:lnTo>
                        <a:pt x="20" y="82"/>
                      </a:lnTo>
                      <a:lnTo>
                        <a:pt x="20" y="78"/>
                      </a:lnTo>
                      <a:lnTo>
                        <a:pt x="20" y="76"/>
                      </a:lnTo>
                      <a:lnTo>
                        <a:pt x="20" y="76"/>
                      </a:lnTo>
                      <a:lnTo>
                        <a:pt x="16" y="72"/>
                      </a:lnTo>
                      <a:lnTo>
                        <a:pt x="12" y="70"/>
                      </a:lnTo>
                      <a:lnTo>
                        <a:pt x="8" y="66"/>
                      </a:lnTo>
                      <a:lnTo>
                        <a:pt x="4" y="60"/>
                      </a:lnTo>
                      <a:lnTo>
                        <a:pt x="2" y="56"/>
                      </a:lnTo>
                      <a:lnTo>
                        <a:pt x="0" y="50"/>
                      </a:lnTo>
                      <a:lnTo>
                        <a:pt x="0" y="44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6" y="22"/>
                      </a:lnTo>
                      <a:lnTo>
                        <a:pt x="6" y="18"/>
                      </a:lnTo>
                      <a:lnTo>
                        <a:pt x="8" y="16"/>
                      </a:lnTo>
                      <a:lnTo>
                        <a:pt x="10" y="12"/>
                      </a:lnTo>
                      <a:lnTo>
                        <a:pt x="12" y="10"/>
                      </a:lnTo>
                      <a:lnTo>
                        <a:pt x="14" y="8"/>
                      </a:lnTo>
                      <a:lnTo>
                        <a:pt x="18" y="6"/>
                      </a:lnTo>
                      <a:lnTo>
                        <a:pt x="20" y="4"/>
                      </a:lnTo>
                      <a:lnTo>
                        <a:pt x="24" y="2"/>
                      </a:lnTo>
                      <a:lnTo>
                        <a:pt x="26" y="2"/>
                      </a:lnTo>
                      <a:lnTo>
                        <a:pt x="30" y="0"/>
                      </a:lnTo>
                      <a:lnTo>
                        <a:pt x="34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4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4" name="Freeform 97"/>
                <p:cNvSpPr>
                  <a:spLocks/>
                </p:cNvSpPr>
                <p:nvPr/>
              </p:nvSpPr>
              <p:spPr bwMode="auto">
                <a:xfrm>
                  <a:off x="2852" y="676"/>
                  <a:ext cx="760" cy="332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128" y="4"/>
                    </a:cxn>
                    <a:cxn ang="0">
                      <a:pos x="184" y="6"/>
                    </a:cxn>
                    <a:cxn ang="0">
                      <a:pos x="220" y="12"/>
                    </a:cxn>
                    <a:cxn ang="0">
                      <a:pos x="262" y="28"/>
                    </a:cxn>
                    <a:cxn ang="0">
                      <a:pos x="330" y="58"/>
                    </a:cxn>
                    <a:cxn ang="0">
                      <a:pos x="368" y="68"/>
                    </a:cxn>
                    <a:cxn ang="0">
                      <a:pos x="412" y="74"/>
                    </a:cxn>
                    <a:cxn ang="0">
                      <a:pos x="454" y="72"/>
                    </a:cxn>
                    <a:cxn ang="0">
                      <a:pos x="528" y="66"/>
                    </a:cxn>
                    <a:cxn ang="0">
                      <a:pos x="564" y="64"/>
                    </a:cxn>
                    <a:cxn ang="0">
                      <a:pos x="602" y="72"/>
                    </a:cxn>
                    <a:cxn ang="0">
                      <a:pos x="664" y="90"/>
                    </a:cxn>
                    <a:cxn ang="0">
                      <a:pos x="708" y="102"/>
                    </a:cxn>
                    <a:cxn ang="0">
                      <a:pos x="738" y="108"/>
                    </a:cxn>
                    <a:cxn ang="0">
                      <a:pos x="748" y="112"/>
                    </a:cxn>
                    <a:cxn ang="0">
                      <a:pos x="756" y="122"/>
                    </a:cxn>
                    <a:cxn ang="0">
                      <a:pos x="760" y="132"/>
                    </a:cxn>
                    <a:cxn ang="0">
                      <a:pos x="756" y="158"/>
                    </a:cxn>
                    <a:cxn ang="0">
                      <a:pos x="752" y="164"/>
                    </a:cxn>
                    <a:cxn ang="0">
                      <a:pos x="742" y="172"/>
                    </a:cxn>
                    <a:cxn ang="0">
                      <a:pos x="726" y="186"/>
                    </a:cxn>
                    <a:cxn ang="0">
                      <a:pos x="714" y="248"/>
                    </a:cxn>
                    <a:cxn ang="0">
                      <a:pos x="700" y="286"/>
                    </a:cxn>
                    <a:cxn ang="0">
                      <a:pos x="676" y="318"/>
                    </a:cxn>
                    <a:cxn ang="0">
                      <a:pos x="642" y="330"/>
                    </a:cxn>
                    <a:cxn ang="0">
                      <a:pos x="592" y="332"/>
                    </a:cxn>
                    <a:cxn ang="0">
                      <a:pos x="536" y="324"/>
                    </a:cxn>
                    <a:cxn ang="0">
                      <a:pos x="486" y="312"/>
                    </a:cxn>
                    <a:cxn ang="0">
                      <a:pos x="450" y="292"/>
                    </a:cxn>
                    <a:cxn ang="0">
                      <a:pos x="424" y="262"/>
                    </a:cxn>
                    <a:cxn ang="0">
                      <a:pos x="408" y="226"/>
                    </a:cxn>
                    <a:cxn ang="0">
                      <a:pos x="400" y="186"/>
                    </a:cxn>
                    <a:cxn ang="0">
                      <a:pos x="392" y="140"/>
                    </a:cxn>
                    <a:cxn ang="0">
                      <a:pos x="380" y="116"/>
                    </a:cxn>
                    <a:cxn ang="0">
                      <a:pos x="364" y="120"/>
                    </a:cxn>
                    <a:cxn ang="0">
                      <a:pos x="342" y="154"/>
                    </a:cxn>
                    <a:cxn ang="0">
                      <a:pos x="322" y="194"/>
                    </a:cxn>
                    <a:cxn ang="0">
                      <a:pos x="300" y="226"/>
                    </a:cxn>
                    <a:cxn ang="0">
                      <a:pos x="270" y="252"/>
                    </a:cxn>
                    <a:cxn ang="0">
                      <a:pos x="234" y="268"/>
                    </a:cxn>
                    <a:cxn ang="0">
                      <a:pos x="188" y="268"/>
                    </a:cxn>
                    <a:cxn ang="0">
                      <a:pos x="132" y="262"/>
                    </a:cxn>
                    <a:cxn ang="0">
                      <a:pos x="80" y="250"/>
                    </a:cxn>
                    <a:cxn ang="0">
                      <a:pos x="42" y="232"/>
                    </a:cxn>
                    <a:cxn ang="0">
                      <a:pos x="22" y="200"/>
                    </a:cxn>
                    <a:cxn ang="0">
                      <a:pos x="14" y="160"/>
                    </a:cxn>
                    <a:cxn ang="0">
                      <a:pos x="18" y="108"/>
                    </a:cxn>
                    <a:cxn ang="0">
                      <a:pos x="18" y="66"/>
                    </a:cxn>
                    <a:cxn ang="0">
                      <a:pos x="6" y="54"/>
                    </a:cxn>
                    <a:cxn ang="0">
                      <a:pos x="2" y="46"/>
                    </a:cxn>
                    <a:cxn ang="0">
                      <a:pos x="4" y="22"/>
                    </a:cxn>
                    <a:cxn ang="0">
                      <a:pos x="8" y="12"/>
                    </a:cxn>
                    <a:cxn ang="0">
                      <a:pos x="16" y="4"/>
                    </a:cxn>
                    <a:cxn ang="0">
                      <a:pos x="2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60" h="332">
                      <a:moveTo>
                        <a:pt x="38" y="0"/>
                      </a:moveTo>
                      <a:lnTo>
                        <a:pt x="44" y="0"/>
                      </a:lnTo>
                      <a:lnTo>
                        <a:pt x="48" y="0"/>
                      </a:lnTo>
                      <a:lnTo>
                        <a:pt x="54" y="2"/>
                      </a:lnTo>
                      <a:lnTo>
                        <a:pt x="58" y="2"/>
                      </a:lnTo>
                      <a:lnTo>
                        <a:pt x="64" y="2"/>
                      </a:lnTo>
                      <a:lnTo>
                        <a:pt x="68" y="2"/>
                      </a:lnTo>
                      <a:lnTo>
                        <a:pt x="74" y="4"/>
                      </a:lnTo>
                      <a:lnTo>
                        <a:pt x="78" y="4"/>
                      </a:lnTo>
                      <a:lnTo>
                        <a:pt x="84" y="4"/>
                      </a:lnTo>
                      <a:lnTo>
                        <a:pt x="90" y="4"/>
                      </a:lnTo>
                      <a:lnTo>
                        <a:pt x="94" y="4"/>
                      </a:lnTo>
                      <a:lnTo>
                        <a:pt x="100" y="4"/>
                      </a:lnTo>
                      <a:lnTo>
                        <a:pt x="108" y="4"/>
                      </a:lnTo>
                      <a:lnTo>
                        <a:pt x="118" y="4"/>
                      </a:lnTo>
                      <a:lnTo>
                        <a:pt x="128" y="4"/>
                      </a:lnTo>
                      <a:lnTo>
                        <a:pt x="138" y="4"/>
                      </a:lnTo>
                      <a:lnTo>
                        <a:pt x="148" y="4"/>
                      </a:lnTo>
                      <a:lnTo>
                        <a:pt x="158" y="4"/>
                      </a:lnTo>
                      <a:lnTo>
                        <a:pt x="164" y="4"/>
                      </a:lnTo>
                      <a:lnTo>
                        <a:pt x="168" y="4"/>
                      </a:lnTo>
                      <a:lnTo>
                        <a:pt x="174" y="6"/>
                      </a:lnTo>
                      <a:lnTo>
                        <a:pt x="178" y="6"/>
                      </a:lnTo>
                      <a:lnTo>
                        <a:pt x="184" y="6"/>
                      </a:lnTo>
                      <a:lnTo>
                        <a:pt x="188" y="6"/>
                      </a:lnTo>
                      <a:lnTo>
                        <a:pt x="194" y="8"/>
                      </a:lnTo>
                      <a:lnTo>
                        <a:pt x="198" y="8"/>
                      </a:lnTo>
                      <a:lnTo>
                        <a:pt x="204" y="8"/>
                      </a:lnTo>
                      <a:lnTo>
                        <a:pt x="208" y="10"/>
                      </a:lnTo>
                      <a:lnTo>
                        <a:pt x="212" y="10"/>
                      </a:lnTo>
                      <a:lnTo>
                        <a:pt x="216" y="12"/>
                      </a:lnTo>
                      <a:lnTo>
                        <a:pt x="220" y="12"/>
                      </a:lnTo>
                      <a:lnTo>
                        <a:pt x="226" y="14"/>
                      </a:lnTo>
                      <a:lnTo>
                        <a:pt x="230" y="16"/>
                      </a:lnTo>
                      <a:lnTo>
                        <a:pt x="234" y="18"/>
                      </a:lnTo>
                      <a:lnTo>
                        <a:pt x="238" y="18"/>
                      </a:lnTo>
                      <a:lnTo>
                        <a:pt x="244" y="20"/>
                      </a:lnTo>
                      <a:lnTo>
                        <a:pt x="248" y="22"/>
                      </a:lnTo>
                      <a:lnTo>
                        <a:pt x="252" y="24"/>
                      </a:lnTo>
                      <a:lnTo>
                        <a:pt x="262" y="28"/>
                      </a:lnTo>
                      <a:lnTo>
                        <a:pt x="272" y="32"/>
                      </a:lnTo>
                      <a:lnTo>
                        <a:pt x="280" y="36"/>
                      </a:lnTo>
                      <a:lnTo>
                        <a:pt x="290" y="40"/>
                      </a:lnTo>
                      <a:lnTo>
                        <a:pt x="300" y="44"/>
                      </a:lnTo>
                      <a:lnTo>
                        <a:pt x="308" y="48"/>
                      </a:lnTo>
                      <a:lnTo>
                        <a:pt x="318" y="52"/>
                      </a:lnTo>
                      <a:lnTo>
                        <a:pt x="326" y="56"/>
                      </a:lnTo>
                      <a:lnTo>
                        <a:pt x="330" y="58"/>
                      </a:lnTo>
                      <a:lnTo>
                        <a:pt x="334" y="58"/>
                      </a:lnTo>
                      <a:lnTo>
                        <a:pt x="338" y="60"/>
                      </a:lnTo>
                      <a:lnTo>
                        <a:pt x="342" y="62"/>
                      </a:lnTo>
                      <a:lnTo>
                        <a:pt x="348" y="64"/>
                      </a:lnTo>
                      <a:lnTo>
                        <a:pt x="352" y="64"/>
                      </a:lnTo>
                      <a:lnTo>
                        <a:pt x="358" y="66"/>
                      </a:lnTo>
                      <a:lnTo>
                        <a:pt x="362" y="68"/>
                      </a:lnTo>
                      <a:lnTo>
                        <a:pt x="368" y="68"/>
                      </a:lnTo>
                      <a:lnTo>
                        <a:pt x="374" y="70"/>
                      </a:lnTo>
                      <a:lnTo>
                        <a:pt x="380" y="70"/>
                      </a:lnTo>
                      <a:lnTo>
                        <a:pt x="384" y="72"/>
                      </a:lnTo>
                      <a:lnTo>
                        <a:pt x="390" y="72"/>
                      </a:lnTo>
                      <a:lnTo>
                        <a:pt x="396" y="72"/>
                      </a:lnTo>
                      <a:lnTo>
                        <a:pt x="402" y="74"/>
                      </a:lnTo>
                      <a:lnTo>
                        <a:pt x="408" y="74"/>
                      </a:lnTo>
                      <a:lnTo>
                        <a:pt x="412" y="74"/>
                      </a:lnTo>
                      <a:lnTo>
                        <a:pt x="418" y="74"/>
                      </a:lnTo>
                      <a:lnTo>
                        <a:pt x="424" y="74"/>
                      </a:lnTo>
                      <a:lnTo>
                        <a:pt x="428" y="74"/>
                      </a:lnTo>
                      <a:lnTo>
                        <a:pt x="432" y="74"/>
                      </a:lnTo>
                      <a:lnTo>
                        <a:pt x="436" y="74"/>
                      </a:lnTo>
                      <a:lnTo>
                        <a:pt x="442" y="74"/>
                      </a:lnTo>
                      <a:lnTo>
                        <a:pt x="446" y="72"/>
                      </a:lnTo>
                      <a:lnTo>
                        <a:pt x="454" y="72"/>
                      </a:lnTo>
                      <a:lnTo>
                        <a:pt x="464" y="72"/>
                      </a:lnTo>
                      <a:lnTo>
                        <a:pt x="474" y="70"/>
                      </a:lnTo>
                      <a:lnTo>
                        <a:pt x="484" y="70"/>
                      </a:lnTo>
                      <a:lnTo>
                        <a:pt x="494" y="68"/>
                      </a:lnTo>
                      <a:lnTo>
                        <a:pt x="504" y="68"/>
                      </a:lnTo>
                      <a:lnTo>
                        <a:pt x="514" y="66"/>
                      </a:lnTo>
                      <a:lnTo>
                        <a:pt x="522" y="66"/>
                      </a:lnTo>
                      <a:lnTo>
                        <a:pt x="528" y="66"/>
                      </a:lnTo>
                      <a:lnTo>
                        <a:pt x="532" y="64"/>
                      </a:lnTo>
                      <a:lnTo>
                        <a:pt x="538" y="64"/>
                      </a:lnTo>
                      <a:lnTo>
                        <a:pt x="542" y="64"/>
                      </a:lnTo>
                      <a:lnTo>
                        <a:pt x="546" y="64"/>
                      </a:lnTo>
                      <a:lnTo>
                        <a:pt x="552" y="64"/>
                      </a:lnTo>
                      <a:lnTo>
                        <a:pt x="556" y="64"/>
                      </a:lnTo>
                      <a:lnTo>
                        <a:pt x="560" y="64"/>
                      </a:lnTo>
                      <a:lnTo>
                        <a:pt x="564" y="64"/>
                      </a:lnTo>
                      <a:lnTo>
                        <a:pt x="568" y="66"/>
                      </a:lnTo>
                      <a:lnTo>
                        <a:pt x="572" y="66"/>
                      </a:lnTo>
                      <a:lnTo>
                        <a:pt x="578" y="66"/>
                      </a:lnTo>
                      <a:lnTo>
                        <a:pt x="582" y="66"/>
                      </a:lnTo>
                      <a:lnTo>
                        <a:pt x="588" y="68"/>
                      </a:lnTo>
                      <a:lnTo>
                        <a:pt x="592" y="68"/>
                      </a:lnTo>
                      <a:lnTo>
                        <a:pt x="598" y="70"/>
                      </a:lnTo>
                      <a:lnTo>
                        <a:pt x="602" y="72"/>
                      </a:lnTo>
                      <a:lnTo>
                        <a:pt x="608" y="72"/>
                      </a:lnTo>
                      <a:lnTo>
                        <a:pt x="612" y="74"/>
                      </a:lnTo>
                      <a:lnTo>
                        <a:pt x="616" y="74"/>
                      </a:lnTo>
                      <a:lnTo>
                        <a:pt x="626" y="78"/>
                      </a:lnTo>
                      <a:lnTo>
                        <a:pt x="636" y="80"/>
                      </a:lnTo>
                      <a:lnTo>
                        <a:pt x="646" y="84"/>
                      </a:lnTo>
                      <a:lnTo>
                        <a:pt x="654" y="86"/>
                      </a:lnTo>
                      <a:lnTo>
                        <a:pt x="664" y="90"/>
                      </a:lnTo>
                      <a:lnTo>
                        <a:pt x="674" y="92"/>
                      </a:lnTo>
                      <a:lnTo>
                        <a:pt x="678" y="94"/>
                      </a:lnTo>
                      <a:lnTo>
                        <a:pt x="684" y="94"/>
                      </a:lnTo>
                      <a:lnTo>
                        <a:pt x="688" y="96"/>
                      </a:lnTo>
                      <a:lnTo>
                        <a:pt x="692" y="98"/>
                      </a:lnTo>
                      <a:lnTo>
                        <a:pt x="698" y="98"/>
                      </a:lnTo>
                      <a:lnTo>
                        <a:pt x="702" y="100"/>
                      </a:lnTo>
                      <a:lnTo>
                        <a:pt x="708" y="102"/>
                      </a:lnTo>
                      <a:lnTo>
                        <a:pt x="712" y="102"/>
                      </a:lnTo>
                      <a:lnTo>
                        <a:pt x="718" y="104"/>
                      </a:lnTo>
                      <a:lnTo>
                        <a:pt x="722" y="104"/>
                      </a:lnTo>
                      <a:lnTo>
                        <a:pt x="728" y="106"/>
                      </a:lnTo>
                      <a:lnTo>
                        <a:pt x="734" y="106"/>
                      </a:lnTo>
                      <a:lnTo>
                        <a:pt x="734" y="106"/>
                      </a:lnTo>
                      <a:lnTo>
                        <a:pt x="736" y="106"/>
                      </a:lnTo>
                      <a:lnTo>
                        <a:pt x="738" y="108"/>
                      </a:lnTo>
                      <a:lnTo>
                        <a:pt x="740" y="108"/>
                      </a:lnTo>
                      <a:lnTo>
                        <a:pt x="740" y="108"/>
                      </a:lnTo>
                      <a:lnTo>
                        <a:pt x="742" y="108"/>
                      </a:lnTo>
                      <a:lnTo>
                        <a:pt x="744" y="110"/>
                      </a:lnTo>
                      <a:lnTo>
                        <a:pt x="744" y="110"/>
                      </a:lnTo>
                      <a:lnTo>
                        <a:pt x="746" y="112"/>
                      </a:lnTo>
                      <a:lnTo>
                        <a:pt x="746" y="112"/>
                      </a:lnTo>
                      <a:lnTo>
                        <a:pt x="748" y="112"/>
                      </a:lnTo>
                      <a:lnTo>
                        <a:pt x="750" y="114"/>
                      </a:lnTo>
                      <a:lnTo>
                        <a:pt x="750" y="114"/>
                      </a:lnTo>
                      <a:lnTo>
                        <a:pt x="752" y="116"/>
                      </a:lnTo>
                      <a:lnTo>
                        <a:pt x="752" y="116"/>
                      </a:lnTo>
                      <a:lnTo>
                        <a:pt x="754" y="118"/>
                      </a:lnTo>
                      <a:lnTo>
                        <a:pt x="754" y="118"/>
                      </a:lnTo>
                      <a:lnTo>
                        <a:pt x="754" y="120"/>
                      </a:lnTo>
                      <a:lnTo>
                        <a:pt x="756" y="122"/>
                      </a:lnTo>
                      <a:lnTo>
                        <a:pt x="756" y="122"/>
                      </a:lnTo>
                      <a:lnTo>
                        <a:pt x="756" y="124"/>
                      </a:lnTo>
                      <a:lnTo>
                        <a:pt x="758" y="126"/>
                      </a:lnTo>
                      <a:lnTo>
                        <a:pt x="758" y="126"/>
                      </a:lnTo>
                      <a:lnTo>
                        <a:pt x="758" y="128"/>
                      </a:lnTo>
                      <a:lnTo>
                        <a:pt x="758" y="130"/>
                      </a:lnTo>
                      <a:lnTo>
                        <a:pt x="758" y="130"/>
                      </a:lnTo>
                      <a:lnTo>
                        <a:pt x="760" y="132"/>
                      </a:lnTo>
                      <a:lnTo>
                        <a:pt x="760" y="134"/>
                      </a:lnTo>
                      <a:lnTo>
                        <a:pt x="760" y="134"/>
                      </a:lnTo>
                      <a:lnTo>
                        <a:pt x="760" y="136"/>
                      </a:lnTo>
                      <a:lnTo>
                        <a:pt x="760" y="138"/>
                      </a:lnTo>
                      <a:lnTo>
                        <a:pt x="760" y="140"/>
                      </a:lnTo>
                      <a:lnTo>
                        <a:pt x="756" y="154"/>
                      </a:lnTo>
                      <a:lnTo>
                        <a:pt x="756" y="156"/>
                      </a:lnTo>
                      <a:lnTo>
                        <a:pt x="756" y="158"/>
                      </a:lnTo>
                      <a:lnTo>
                        <a:pt x="756" y="158"/>
                      </a:lnTo>
                      <a:lnTo>
                        <a:pt x="756" y="160"/>
                      </a:lnTo>
                      <a:lnTo>
                        <a:pt x="754" y="160"/>
                      </a:lnTo>
                      <a:lnTo>
                        <a:pt x="754" y="162"/>
                      </a:lnTo>
                      <a:lnTo>
                        <a:pt x="754" y="162"/>
                      </a:lnTo>
                      <a:lnTo>
                        <a:pt x="754" y="162"/>
                      </a:lnTo>
                      <a:lnTo>
                        <a:pt x="752" y="164"/>
                      </a:lnTo>
                      <a:lnTo>
                        <a:pt x="752" y="164"/>
                      </a:lnTo>
                      <a:lnTo>
                        <a:pt x="752" y="166"/>
                      </a:lnTo>
                      <a:lnTo>
                        <a:pt x="750" y="166"/>
                      </a:lnTo>
                      <a:lnTo>
                        <a:pt x="750" y="168"/>
                      </a:lnTo>
                      <a:lnTo>
                        <a:pt x="748" y="168"/>
                      </a:lnTo>
                      <a:lnTo>
                        <a:pt x="748" y="168"/>
                      </a:lnTo>
                      <a:lnTo>
                        <a:pt x="746" y="170"/>
                      </a:lnTo>
                      <a:lnTo>
                        <a:pt x="744" y="170"/>
                      </a:lnTo>
                      <a:lnTo>
                        <a:pt x="742" y="172"/>
                      </a:lnTo>
                      <a:lnTo>
                        <a:pt x="740" y="172"/>
                      </a:lnTo>
                      <a:lnTo>
                        <a:pt x="738" y="174"/>
                      </a:lnTo>
                      <a:lnTo>
                        <a:pt x="736" y="174"/>
                      </a:lnTo>
                      <a:lnTo>
                        <a:pt x="734" y="176"/>
                      </a:lnTo>
                      <a:lnTo>
                        <a:pt x="732" y="176"/>
                      </a:lnTo>
                      <a:lnTo>
                        <a:pt x="730" y="176"/>
                      </a:lnTo>
                      <a:lnTo>
                        <a:pt x="728" y="180"/>
                      </a:lnTo>
                      <a:lnTo>
                        <a:pt x="726" y="186"/>
                      </a:lnTo>
                      <a:lnTo>
                        <a:pt x="726" y="190"/>
                      </a:lnTo>
                      <a:lnTo>
                        <a:pt x="724" y="196"/>
                      </a:lnTo>
                      <a:lnTo>
                        <a:pt x="722" y="206"/>
                      </a:lnTo>
                      <a:lnTo>
                        <a:pt x="720" y="216"/>
                      </a:lnTo>
                      <a:lnTo>
                        <a:pt x="718" y="226"/>
                      </a:lnTo>
                      <a:lnTo>
                        <a:pt x="716" y="236"/>
                      </a:lnTo>
                      <a:lnTo>
                        <a:pt x="714" y="242"/>
                      </a:lnTo>
                      <a:lnTo>
                        <a:pt x="714" y="248"/>
                      </a:lnTo>
                      <a:lnTo>
                        <a:pt x="712" y="252"/>
                      </a:lnTo>
                      <a:lnTo>
                        <a:pt x="710" y="258"/>
                      </a:lnTo>
                      <a:lnTo>
                        <a:pt x="710" y="262"/>
                      </a:lnTo>
                      <a:lnTo>
                        <a:pt x="708" y="268"/>
                      </a:lnTo>
                      <a:lnTo>
                        <a:pt x="706" y="272"/>
                      </a:lnTo>
                      <a:lnTo>
                        <a:pt x="704" y="278"/>
                      </a:lnTo>
                      <a:lnTo>
                        <a:pt x="702" y="282"/>
                      </a:lnTo>
                      <a:lnTo>
                        <a:pt x="700" y="286"/>
                      </a:lnTo>
                      <a:lnTo>
                        <a:pt x="698" y="290"/>
                      </a:lnTo>
                      <a:lnTo>
                        <a:pt x="694" y="296"/>
                      </a:lnTo>
                      <a:lnTo>
                        <a:pt x="692" y="300"/>
                      </a:lnTo>
                      <a:lnTo>
                        <a:pt x="690" y="304"/>
                      </a:lnTo>
                      <a:lnTo>
                        <a:pt x="686" y="308"/>
                      </a:lnTo>
                      <a:lnTo>
                        <a:pt x="682" y="310"/>
                      </a:lnTo>
                      <a:lnTo>
                        <a:pt x="680" y="314"/>
                      </a:lnTo>
                      <a:lnTo>
                        <a:pt x="676" y="318"/>
                      </a:lnTo>
                      <a:lnTo>
                        <a:pt x="672" y="320"/>
                      </a:lnTo>
                      <a:lnTo>
                        <a:pt x="668" y="322"/>
                      </a:lnTo>
                      <a:lnTo>
                        <a:pt x="664" y="324"/>
                      </a:lnTo>
                      <a:lnTo>
                        <a:pt x="660" y="326"/>
                      </a:lnTo>
                      <a:lnTo>
                        <a:pt x="656" y="328"/>
                      </a:lnTo>
                      <a:lnTo>
                        <a:pt x="652" y="328"/>
                      </a:lnTo>
                      <a:lnTo>
                        <a:pt x="646" y="330"/>
                      </a:lnTo>
                      <a:lnTo>
                        <a:pt x="642" y="330"/>
                      </a:lnTo>
                      <a:lnTo>
                        <a:pt x="636" y="330"/>
                      </a:lnTo>
                      <a:lnTo>
                        <a:pt x="630" y="332"/>
                      </a:lnTo>
                      <a:lnTo>
                        <a:pt x="624" y="332"/>
                      </a:lnTo>
                      <a:lnTo>
                        <a:pt x="618" y="332"/>
                      </a:lnTo>
                      <a:lnTo>
                        <a:pt x="612" y="332"/>
                      </a:lnTo>
                      <a:lnTo>
                        <a:pt x="606" y="332"/>
                      </a:lnTo>
                      <a:lnTo>
                        <a:pt x="600" y="332"/>
                      </a:lnTo>
                      <a:lnTo>
                        <a:pt x="592" y="332"/>
                      </a:lnTo>
                      <a:lnTo>
                        <a:pt x="586" y="330"/>
                      </a:lnTo>
                      <a:lnTo>
                        <a:pt x="578" y="330"/>
                      </a:lnTo>
                      <a:lnTo>
                        <a:pt x="572" y="330"/>
                      </a:lnTo>
                      <a:lnTo>
                        <a:pt x="564" y="328"/>
                      </a:lnTo>
                      <a:lnTo>
                        <a:pt x="558" y="328"/>
                      </a:lnTo>
                      <a:lnTo>
                        <a:pt x="550" y="326"/>
                      </a:lnTo>
                      <a:lnTo>
                        <a:pt x="544" y="326"/>
                      </a:lnTo>
                      <a:lnTo>
                        <a:pt x="536" y="324"/>
                      </a:lnTo>
                      <a:lnTo>
                        <a:pt x="530" y="322"/>
                      </a:lnTo>
                      <a:lnTo>
                        <a:pt x="524" y="322"/>
                      </a:lnTo>
                      <a:lnTo>
                        <a:pt x="516" y="320"/>
                      </a:lnTo>
                      <a:lnTo>
                        <a:pt x="510" y="318"/>
                      </a:lnTo>
                      <a:lnTo>
                        <a:pt x="504" y="316"/>
                      </a:lnTo>
                      <a:lnTo>
                        <a:pt x="498" y="314"/>
                      </a:lnTo>
                      <a:lnTo>
                        <a:pt x="492" y="314"/>
                      </a:lnTo>
                      <a:lnTo>
                        <a:pt x="486" y="312"/>
                      </a:lnTo>
                      <a:lnTo>
                        <a:pt x="482" y="310"/>
                      </a:lnTo>
                      <a:lnTo>
                        <a:pt x="476" y="308"/>
                      </a:lnTo>
                      <a:lnTo>
                        <a:pt x="472" y="306"/>
                      </a:lnTo>
                      <a:lnTo>
                        <a:pt x="466" y="304"/>
                      </a:lnTo>
                      <a:lnTo>
                        <a:pt x="462" y="300"/>
                      </a:lnTo>
                      <a:lnTo>
                        <a:pt x="458" y="298"/>
                      </a:lnTo>
                      <a:lnTo>
                        <a:pt x="454" y="294"/>
                      </a:lnTo>
                      <a:lnTo>
                        <a:pt x="450" y="292"/>
                      </a:lnTo>
                      <a:lnTo>
                        <a:pt x="446" y="288"/>
                      </a:lnTo>
                      <a:lnTo>
                        <a:pt x="442" y="286"/>
                      </a:lnTo>
                      <a:lnTo>
                        <a:pt x="440" y="282"/>
                      </a:lnTo>
                      <a:lnTo>
                        <a:pt x="436" y="278"/>
                      </a:lnTo>
                      <a:lnTo>
                        <a:pt x="434" y="274"/>
                      </a:lnTo>
                      <a:lnTo>
                        <a:pt x="430" y="270"/>
                      </a:lnTo>
                      <a:lnTo>
                        <a:pt x="428" y="266"/>
                      </a:lnTo>
                      <a:lnTo>
                        <a:pt x="424" y="262"/>
                      </a:lnTo>
                      <a:lnTo>
                        <a:pt x="422" y="258"/>
                      </a:lnTo>
                      <a:lnTo>
                        <a:pt x="420" y="254"/>
                      </a:lnTo>
                      <a:lnTo>
                        <a:pt x="418" y="250"/>
                      </a:lnTo>
                      <a:lnTo>
                        <a:pt x="416" y="244"/>
                      </a:lnTo>
                      <a:lnTo>
                        <a:pt x="414" y="240"/>
                      </a:lnTo>
                      <a:lnTo>
                        <a:pt x="412" y="236"/>
                      </a:lnTo>
                      <a:lnTo>
                        <a:pt x="410" y="230"/>
                      </a:lnTo>
                      <a:lnTo>
                        <a:pt x="408" y="226"/>
                      </a:lnTo>
                      <a:lnTo>
                        <a:pt x="408" y="220"/>
                      </a:lnTo>
                      <a:lnTo>
                        <a:pt x="406" y="216"/>
                      </a:lnTo>
                      <a:lnTo>
                        <a:pt x="404" y="210"/>
                      </a:lnTo>
                      <a:lnTo>
                        <a:pt x="404" y="206"/>
                      </a:lnTo>
                      <a:lnTo>
                        <a:pt x="402" y="200"/>
                      </a:lnTo>
                      <a:lnTo>
                        <a:pt x="402" y="196"/>
                      </a:lnTo>
                      <a:lnTo>
                        <a:pt x="400" y="190"/>
                      </a:lnTo>
                      <a:lnTo>
                        <a:pt x="400" y="186"/>
                      </a:lnTo>
                      <a:lnTo>
                        <a:pt x="400" y="180"/>
                      </a:lnTo>
                      <a:lnTo>
                        <a:pt x="398" y="176"/>
                      </a:lnTo>
                      <a:lnTo>
                        <a:pt x="398" y="168"/>
                      </a:lnTo>
                      <a:lnTo>
                        <a:pt x="396" y="162"/>
                      </a:lnTo>
                      <a:lnTo>
                        <a:pt x="396" y="156"/>
                      </a:lnTo>
                      <a:lnTo>
                        <a:pt x="394" y="150"/>
                      </a:lnTo>
                      <a:lnTo>
                        <a:pt x="394" y="144"/>
                      </a:lnTo>
                      <a:lnTo>
                        <a:pt x="392" y="140"/>
                      </a:lnTo>
                      <a:lnTo>
                        <a:pt x="390" y="134"/>
                      </a:lnTo>
                      <a:lnTo>
                        <a:pt x="390" y="130"/>
                      </a:lnTo>
                      <a:lnTo>
                        <a:pt x="388" y="128"/>
                      </a:lnTo>
                      <a:lnTo>
                        <a:pt x="386" y="124"/>
                      </a:lnTo>
                      <a:lnTo>
                        <a:pt x="386" y="122"/>
                      </a:lnTo>
                      <a:lnTo>
                        <a:pt x="384" y="120"/>
                      </a:lnTo>
                      <a:lnTo>
                        <a:pt x="382" y="118"/>
                      </a:lnTo>
                      <a:lnTo>
                        <a:pt x="380" y="116"/>
                      </a:lnTo>
                      <a:lnTo>
                        <a:pt x="378" y="116"/>
                      </a:lnTo>
                      <a:lnTo>
                        <a:pt x="376" y="114"/>
                      </a:lnTo>
                      <a:lnTo>
                        <a:pt x="374" y="114"/>
                      </a:lnTo>
                      <a:lnTo>
                        <a:pt x="372" y="114"/>
                      </a:lnTo>
                      <a:lnTo>
                        <a:pt x="370" y="116"/>
                      </a:lnTo>
                      <a:lnTo>
                        <a:pt x="368" y="116"/>
                      </a:lnTo>
                      <a:lnTo>
                        <a:pt x="366" y="118"/>
                      </a:lnTo>
                      <a:lnTo>
                        <a:pt x="364" y="120"/>
                      </a:lnTo>
                      <a:lnTo>
                        <a:pt x="362" y="124"/>
                      </a:lnTo>
                      <a:lnTo>
                        <a:pt x="360" y="126"/>
                      </a:lnTo>
                      <a:lnTo>
                        <a:pt x="356" y="130"/>
                      </a:lnTo>
                      <a:lnTo>
                        <a:pt x="354" y="134"/>
                      </a:lnTo>
                      <a:lnTo>
                        <a:pt x="352" y="138"/>
                      </a:lnTo>
                      <a:lnTo>
                        <a:pt x="348" y="142"/>
                      </a:lnTo>
                      <a:lnTo>
                        <a:pt x="346" y="148"/>
                      </a:lnTo>
                      <a:lnTo>
                        <a:pt x="342" y="154"/>
                      </a:lnTo>
                      <a:lnTo>
                        <a:pt x="340" y="160"/>
                      </a:lnTo>
                      <a:lnTo>
                        <a:pt x="336" y="166"/>
                      </a:lnTo>
                      <a:lnTo>
                        <a:pt x="334" y="170"/>
                      </a:lnTo>
                      <a:lnTo>
                        <a:pt x="332" y="176"/>
                      </a:lnTo>
                      <a:lnTo>
                        <a:pt x="330" y="180"/>
                      </a:lnTo>
                      <a:lnTo>
                        <a:pt x="328" y="184"/>
                      </a:lnTo>
                      <a:lnTo>
                        <a:pt x="324" y="188"/>
                      </a:lnTo>
                      <a:lnTo>
                        <a:pt x="322" y="194"/>
                      </a:lnTo>
                      <a:lnTo>
                        <a:pt x="320" y="198"/>
                      </a:lnTo>
                      <a:lnTo>
                        <a:pt x="318" y="202"/>
                      </a:lnTo>
                      <a:lnTo>
                        <a:pt x="314" y="206"/>
                      </a:lnTo>
                      <a:lnTo>
                        <a:pt x="312" y="210"/>
                      </a:lnTo>
                      <a:lnTo>
                        <a:pt x="308" y="214"/>
                      </a:lnTo>
                      <a:lnTo>
                        <a:pt x="306" y="218"/>
                      </a:lnTo>
                      <a:lnTo>
                        <a:pt x="302" y="222"/>
                      </a:lnTo>
                      <a:lnTo>
                        <a:pt x="300" y="226"/>
                      </a:lnTo>
                      <a:lnTo>
                        <a:pt x="296" y="230"/>
                      </a:lnTo>
                      <a:lnTo>
                        <a:pt x="292" y="234"/>
                      </a:lnTo>
                      <a:lnTo>
                        <a:pt x="290" y="238"/>
                      </a:lnTo>
                      <a:lnTo>
                        <a:pt x="286" y="240"/>
                      </a:lnTo>
                      <a:lnTo>
                        <a:pt x="282" y="244"/>
                      </a:lnTo>
                      <a:lnTo>
                        <a:pt x="278" y="248"/>
                      </a:lnTo>
                      <a:lnTo>
                        <a:pt x="274" y="250"/>
                      </a:lnTo>
                      <a:lnTo>
                        <a:pt x="270" y="252"/>
                      </a:lnTo>
                      <a:lnTo>
                        <a:pt x="266" y="256"/>
                      </a:lnTo>
                      <a:lnTo>
                        <a:pt x="262" y="258"/>
                      </a:lnTo>
                      <a:lnTo>
                        <a:pt x="258" y="260"/>
                      </a:lnTo>
                      <a:lnTo>
                        <a:pt x="252" y="262"/>
                      </a:lnTo>
                      <a:lnTo>
                        <a:pt x="248" y="264"/>
                      </a:lnTo>
                      <a:lnTo>
                        <a:pt x="244" y="264"/>
                      </a:lnTo>
                      <a:lnTo>
                        <a:pt x="238" y="266"/>
                      </a:lnTo>
                      <a:lnTo>
                        <a:pt x="234" y="268"/>
                      </a:lnTo>
                      <a:lnTo>
                        <a:pt x="228" y="268"/>
                      </a:lnTo>
                      <a:lnTo>
                        <a:pt x="224" y="268"/>
                      </a:lnTo>
                      <a:lnTo>
                        <a:pt x="218" y="268"/>
                      </a:lnTo>
                      <a:lnTo>
                        <a:pt x="212" y="270"/>
                      </a:lnTo>
                      <a:lnTo>
                        <a:pt x="206" y="270"/>
                      </a:lnTo>
                      <a:lnTo>
                        <a:pt x="200" y="270"/>
                      </a:lnTo>
                      <a:lnTo>
                        <a:pt x="194" y="268"/>
                      </a:lnTo>
                      <a:lnTo>
                        <a:pt x="188" y="268"/>
                      </a:lnTo>
                      <a:lnTo>
                        <a:pt x="182" y="268"/>
                      </a:lnTo>
                      <a:lnTo>
                        <a:pt x="174" y="268"/>
                      </a:lnTo>
                      <a:lnTo>
                        <a:pt x="168" y="268"/>
                      </a:lnTo>
                      <a:lnTo>
                        <a:pt x="160" y="266"/>
                      </a:lnTo>
                      <a:lnTo>
                        <a:pt x="154" y="266"/>
                      </a:lnTo>
                      <a:lnTo>
                        <a:pt x="146" y="264"/>
                      </a:lnTo>
                      <a:lnTo>
                        <a:pt x="140" y="264"/>
                      </a:lnTo>
                      <a:lnTo>
                        <a:pt x="132" y="262"/>
                      </a:lnTo>
                      <a:lnTo>
                        <a:pt x="126" y="260"/>
                      </a:lnTo>
                      <a:lnTo>
                        <a:pt x="118" y="260"/>
                      </a:lnTo>
                      <a:lnTo>
                        <a:pt x="112" y="258"/>
                      </a:lnTo>
                      <a:lnTo>
                        <a:pt x="106" y="256"/>
                      </a:lnTo>
                      <a:lnTo>
                        <a:pt x="98" y="254"/>
                      </a:lnTo>
                      <a:lnTo>
                        <a:pt x="92" y="252"/>
                      </a:lnTo>
                      <a:lnTo>
                        <a:pt x="86" y="252"/>
                      </a:lnTo>
                      <a:lnTo>
                        <a:pt x="80" y="250"/>
                      </a:lnTo>
                      <a:lnTo>
                        <a:pt x="74" y="248"/>
                      </a:lnTo>
                      <a:lnTo>
                        <a:pt x="68" y="246"/>
                      </a:lnTo>
                      <a:lnTo>
                        <a:pt x="64" y="244"/>
                      </a:lnTo>
                      <a:lnTo>
                        <a:pt x="58" y="240"/>
                      </a:lnTo>
                      <a:lnTo>
                        <a:pt x="54" y="238"/>
                      </a:lnTo>
                      <a:lnTo>
                        <a:pt x="50" y="236"/>
                      </a:lnTo>
                      <a:lnTo>
                        <a:pt x="46" y="234"/>
                      </a:lnTo>
                      <a:lnTo>
                        <a:pt x="42" y="232"/>
                      </a:lnTo>
                      <a:lnTo>
                        <a:pt x="40" y="228"/>
                      </a:lnTo>
                      <a:lnTo>
                        <a:pt x="36" y="226"/>
                      </a:lnTo>
                      <a:lnTo>
                        <a:pt x="34" y="222"/>
                      </a:lnTo>
                      <a:lnTo>
                        <a:pt x="30" y="218"/>
                      </a:lnTo>
                      <a:lnTo>
                        <a:pt x="28" y="214"/>
                      </a:lnTo>
                      <a:lnTo>
                        <a:pt x="26" y="210"/>
                      </a:lnTo>
                      <a:lnTo>
                        <a:pt x="24" y="206"/>
                      </a:lnTo>
                      <a:lnTo>
                        <a:pt x="22" y="200"/>
                      </a:lnTo>
                      <a:lnTo>
                        <a:pt x="20" y="196"/>
                      </a:lnTo>
                      <a:lnTo>
                        <a:pt x="18" y="192"/>
                      </a:lnTo>
                      <a:lnTo>
                        <a:pt x="18" y="186"/>
                      </a:lnTo>
                      <a:lnTo>
                        <a:pt x="16" y="182"/>
                      </a:lnTo>
                      <a:lnTo>
                        <a:pt x="16" y="176"/>
                      </a:lnTo>
                      <a:lnTo>
                        <a:pt x="14" y="172"/>
                      </a:lnTo>
                      <a:lnTo>
                        <a:pt x="14" y="166"/>
                      </a:lnTo>
                      <a:lnTo>
                        <a:pt x="14" y="160"/>
                      </a:lnTo>
                      <a:lnTo>
                        <a:pt x="14" y="156"/>
                      </a:lnTo>
                      <a:lnTo>
                        <a:pt x="14" y="150"/>
                      </a:lnTo>
                      <a:lnTo>
                        <a:pt x="14" y="146"/>
                      </a:lnTo>
                      <a:lnTo>
                        <a:pt x="14" y="140"/>
                      </a:lnTo>
                      <a:lnTo>
                        <a:pt x="16" y="134"/>
                      </a:lnTo>
                      <a:lnTo>
                        <a:pt x="16" y="130"/>
                      </a:lnTo>
                      <a:lnTo>
                        <a:pt x="16" y="118"/>
                      </a:lnTo>
                      <a:lnTo>
                        <a:pt x="18" y="108"/>
                      </a:lnTo>
                      <a:lnTo>
                        <a:pt x="18" y="98"/>
                      </a:lnTo>
                      <a:lnTo>
                        <a:pt x="20" y="88"/>
                      </a:lnTo>
                      <a:lnTo>
                        <a:pt x="20" y="82"/>
                      </a:lnTo>
                      <a:lnTo>
                        <a:pt x="20" y="78"/>
                      </a:lnTo>
                      <a:lnTo>
                        <a:pt x="20" y="72"/>
                      </a:lnTo>
                      <a:lnTo>
                        <a:pt x="20" y="68"/>
                      </a:lnTo>
                      <a:lnTo>
                        <a:pt x="20" y="66"/>
                      </a:lnTo>
                      <a:lnTo>
                        <a:pt x="18" y="66"/>
                      </a:lnTo>
                      <a:lnTo>
                        <a:pt x="16" y="64"/>
                      </a:lnTo>
                      <a:lnTo>
                        <a:pt x="14" y="62"/>
                      </a:lnTo>
                      <a:lnTo>
                        <a:pt x="12" y="60"/>
                      </a:lnTo>
                      <a:lnTo>
                        <a:pt x="10" y="60"/>
                      </a:lnTo>
                      <a:lnTo>
                        <a:pt x="8" y="58"/>
                      </a:lnTo>
                      <a:lnTo>
                        <a:pt x="6" y="56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4" y="52"/>
                      </a:lnTo>
                      <a:lnTo>
                        <a:pt x="4" y="52"/>
                      </a:lnTo>
                      <a:lnTo>
                        <a:pt x="4" y="50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2" y="40"/>
                      </a:lnTo>
                      <a:lnTo>
                        <a:pt x="4" y="24"/>
                      </a:lnTo>
                      <a:lnTo>
                        <a:pt x="4" y="22"/>
                      </a:lnTo>
                      <a:lnTo>
                        <a:pt x="4" y="20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4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8" y="4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2" y="2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5" name="Freeform 98"/>
                <p:cNvSpPr>
                  <a:spLocks/>
                </p:cNvSpPr>
                <p:nvPr/>
              </p:nvSpPr>
              <p:spPr bwMode="auto">
                <a:xfrm>
                  <a:off x="2886" y="702"/>
                  <a:ext cx="300" cy="216"/>
                </a:xfrm>
                <a:custGeom>
                  <a:avLst/>
                  <a:gdLst/>
                  <a:ahLst/>
                  <a:cxnLst>
                    <a:cxn ang="0">
                      <a:pos x="90" y="206"/>
                    </a:cxn>
                    <a:cxn ang="0">
                      <a:pos x="64" y="200"/>
                    </a:cxn>
                    <a:cxn ang="0">
                      <a:pos x="42" y="194"/>
                    </a:cxn>
                    <a:cxn ang="0">
                      <a:pos x="26" y="186"/>
                    </a:cxn>
                    <a:cxn ang="0">
                      <a:pos x="18" y="180"/>
                    </a:cxn>
                    <a:cxn ang="0">
                      <a:pos x="10" y="170"/>
                    </a:cxn>
                    <a:cxn ang="0">
                      <a:pos x="4" y="156"/>
                    </a:cxn>
                    <a:cxn ang="0">
                      <a:pos x="2" y="140"/>
                    </a:cxn>
                    <a:cxn ang="0">
                      <a:pos x="0" y="122"/>
                    </a:cxn>
                    <a:cxn ang="0">
                      <a:pos x="2" y="102"/>
                    </a:cxn>
                    <a:cxn ang="0">
                      <a:pos x="2" y="88"/>
                    </a:cxn>
                    <a:cxn ang="0">
                      <a:pos x="4" y="80"/>
                    </a:cxn>
                    <a:cxn ang="0">
                      <a:pos x="4" y="74"/>
                    </a:cxn>
                    <a:cxn ang="0">
                      <a:pos x="4" y="66"/>
                    </a:cxn>
                    <a:cxn ang="0">
                      <a:pos x="6" y="60"/>
                    </a:cxn>
                    <a:cxn ang="0">
                      <a:pos x="6" y="54"/>
                    </a:cxn>
                    <a:cxn ang="0">
                      <a:pos x="6" y="50"/>
                    </a:cxn>
                    <a:cxn ang="0">
                      <a:pos x="8" y="44"/>
                    </a:cxn>
                    <a:cxn ang="0">
                      <a:pos x="10" y="34"/>
                    </a:cxn>
                    <a:cxn ang="0">
                      <a:pos x="20" y="22"/>
                    </a:cxn>
                    <a:cxn ang="0">
                      <a:pos x="36" y="12"/>
                    </a:cxn>
                    <a:cxn ang="0">
                      <a:pos x="54" y="6"/>
                    </a:cxn>
                    <a:cxn ang="0">
                      <a:pos x="78" y="2"/>
                    </a:cxn>
                    <a:cxn ang="0">
                      <a:pos x="102" y="0"/>
                    </a:cxn>
                    <a:cxn ang="0">
                      <a:pos x="128" y="2"/>
                    </a:cxn>
                    <a:cxn ang="0">
                      <a:pos x="154" y="6"/>
                    </a:cxn>
                    <a:cxn ang="0">
                      <a:pos x="182" y="10"/>
                    </a:cxn>
                    <a:cxn ang="0">
                      <a:pos x="208" y="18"/>
                    </a:cxn>
                    <a:cxn ang="0">
                      <a:pos x="232" y="26"/>
                    </a:cxn>
                    <a:cxn ang="0">
                      <a:pos x="254" y="38"/>
                    </a:cxn>
                    <a:cxn ang="0">
                      <a:pos x="274" y="50"/>
                    </a:cxn>
                    <a:cxn ang="0">
                      <a:pos x="288" y="64"/>
                    </a:cxn>
                    <a:cxn ang="0">
                      <a:pos x="298" y="80"/>
                    </a:cxn>
                    <a:cxn ang="0">
                      <a:pos x="300" y="96"/>
                    </a:cxn>
                    <a:cxn ang="0">
                      <a:pos x="300" y="108"/>
                    </a:cxn>
                    <a:cxn ang="0">
                      <a:pos x="298" y="112"/>
                    </a:cxn>
                    <a:cxn ang="0">
                      <a:pos x="296" y="118"/>
                    </a:cxn>
                    <a:cxn ang="0">
                      <a:pos x="294" y="122"/>
                    </a:cxn>
                    <a:cxn ang="0">
                      <a:pos x="292" y="128"/>
                    </a:cxn>
                    <a:cxn ang="0">
                      <a:pos x="290" y="132"/>
                    </a:cxn>
                    <a:cxn ang="0">
                      <a:pos x="286" y="138"/>
                    </a:cxn>
                    <a:cxn ang="0">
                      <a:pos x="284" y="144"/>
                    </a:cxn>
                    <a:cxn ang="0">
                      <a:pos x="272" y="164"/>
                    </a:cxn>
                    <a:cxn ang="0">
                      <a:pos x="250" y="190"/>
                    </a:cxn>
                    <a:cxn ang="0">
                      <a:pos x="224" y="208"/>
                    </a:cxn>
                    <a:cxn ang="0">
                      <a:pos x="192" y="216"/>
                    </a:cxn>
                    <a:cxn ang="0">
                      <a:pos x="172" y="216"/>
                    </a:cxn>
                    <a:cxn ang="0">
                      <a:pos x="146" y="214"/>
                    </a:cxn>
                    <a:cxn ang="0">
                      <a:pos x="118" y="212"/>
                    </a:cxn>
                    <a:cxn ang="0">
                      <a:pos x="104" y="210"/>
                    </a:cxn>
                  </a:cxnLst>
                  <a:rect l="0" t="0" r="r" b="b"/>
                  <a:pathLst>
                    <a:path w="300" h="216">
                      <a:moveTo>
                        <a:pt x="104" y="210"/>
                      </a:moveTo>
                      <a:lnTo>
                        <a:pt x="90" y="206"/>
                      </a:lnTo>
                      <a:lnTo>
                        <a:pt x="78" y="204"/>
                      </a:lnTo>
                      <a:lnTo>
                        <a:pt x="64" y="200"/>
                      </a:lnTo>
                      <a:lnTo>
                        <a:pt x="52" y="196"/>
                      </a:lnTo>
                      <a:lnTo>
                        <a:pt x="42" y="194"/>
                      </a:lnTo>
                      <a:lnTo>
                        <a:pt x="32" y="190"/>
                      </a:lnTo>
                      <a:lnTo>
                        <a:pt x="26" y="186"/>
                      </a:lnTo>
                      <a:lnTo>
                        <a:pt x="20" y="184"/>
                      </a:lnTo>
                      <a:lnTo>
                        <a:pt x="18" y="180"/>
                      </a:lnTo>
                      <a:lnTo>
                        <a:pt x="14" y="176"/>
                      </a:lnTo>
                      <a:lnTo>
                        <a:pt x="10" y="170"/>
                      </a:lnTo>
                      <a:lnTo>
                        <a:pt x="8" y="164"/>
                      </a:lnTo>
                      <a:lnTo>
                        <a:pt x="4" y="156"/>
                      </a:lnTo>
                      <a:lnTo>
                        <a:pt x="2" y="150"/>
                      </a:lnTo>
                      <a:lnTo>
                        <a:pt x="2" y="140"/>
                      </a:lnTo>
                      <a:lnTo>
                        <a:pt x="0" y="132"/>
                      </a:lnTo>
                      <a:lnTo>
                        <a:pt x="0" y="122"/>
                      </a:lnTo>
                      <a:lnTo>
                        <a:pt x="2" y="112"/>
                      </a:lnTo>
                      <a:lnTo>
                        <a:pt x="2" y="102"/>
                      </a:lnTo>
                      <a:lnTo>
                        <a:pt x="2" y="92"/>
                      </a:lnTo>
                      <a:lnTo>
                        <a:pt x="2" y="88"/>
                      </a:lnTo>
                      <a:lnTo>
                        <a:pt x="4" y="84"/>
                      </a:lnTo>
                      <a:lnTo>
                        <a:pt x="4" y="80"/>
                      </a:lnTo>
                      <a:lnTo>
                        <a:pt x="4" y="78"/>
                      </a:lnTo>
                      <a:lnTo>
                        <a:pt x="4" y="74"/>
                      </a:lnTo>
                      <a:lnTo>
                        <a:pt x="4" y="70"/>
                      </a:lnTo>
                      <a:lnTo>
                        <a:pt x="4" y="66"/>
                      </a:lnTo>
                      <a:lnTo>
                        <a:pt x="6" y="64"/>
                      </a:lnTo>
                      <a:lnTo>
                        <a:pt x="6" y="60"/>
                      </a:lnTo>
                      <a:lnTo>
                        <a:pt x="6" y="58"/>
                      </a:lnTo>
                      <a:lnTo>
                        <a:pt x="6" y="54"/>
                      </a:lnTo>
                      <a:lnTo>
                        <a:pt x="6" y="52"/>
                      </a:lnTo>
                      <a:lnTo>
                        <a:pt x="6" y="50"/>
                      </a:lnTo>
                      <a:lnTo>
                        <a:pt x="8" y="46"/>
                      </a:lnTo>
                      <a:lnTo>
                        <a:pt x="8" y="44"/>
                      </a:lnTo>
                      <a:lnTo>
                        <a:pt x="8" y="42"/>
                      </a:lnTo>
                      <a:lnTo>
                        <a:pt x="10" y="34"/>
                      </a:lnTo>
                      <a:lnTo>
                        <a:pt x="14" y="28"/>
                      </a:lnTo>
                      <a:lnTo>
                        <a:pt x="20" y="22"/>
                      </a:lnTo>
                      <a:lnTo>
                        <a:pt x="28" y="16"/>
                      </a:lnTo>
                      <a:lnTo>
                        <a:pt x="36" y="12"/>
                      </a:lnTo>
                      <a:lnTo>
                        <a:pt x="44" y="8"/>
                      </a:lnTo>
                      <a:lnTo>
                        <a:pt x="54" y="6"/>
                      </a:lnTo>
                      <a:lnTo>
                        <a:pt x="66" y="4"/>
                      </a:lnTo>
                      <a:lnTo>
                        <a:pt x="78" y="2"/>
                      </a:lnTo>
                      <a:lnTo>
                        <a:pt x="90" y="2"/>
                      </a:lnTo>
                      <a:lnTo>
                        <a:pt x="102" y="0"/>
                      </a:lnTo>
                      <a:lnTo>
                        <a:pt x="114" y="2"/>
                      </a:lnTo>
                      <a:lnTo>
                        <a:pt x="128" y="2"/>
                      </a:lnTo>
                      <a:lnTo>
                        <a:pt x="142" y="4"/>
                      </a:lnTo>
                      <a:lnTo>
                        <a:pt x="154" y="6"/>
                      </a:lnTo>
                      <a:lnTo>
                        <a:pt x="168" y="8"/>
                      </a:lnTo>
                      <a:lnTo>
                        <a:pt x="182" y="10"/>
                      </a:lnTo>
                      <a:lnTo>
                        <a:pt x="196" y="14"/>
                      </a:lnTo>
                      <a:lnTo>
                        <a:pt x="208" y="18"/>
                      </a:lnTo>
                      <a:lnTo>
                        <a:pt x="220" y="22"/>
                      </a:lnTo>
                      <a:lnTo>
                        <a:pt x="232" y="26"/>
                      </a:lnTo>
                      <a:lnTo>
                        <a:pt x="244" y="32"/>
                      </a:lnTo>
                      <a:lnTo>
                        <a:pt x="254" y="38"/>
                      </a:lnTo>
                      <a:lnTo>
                        <a:pt x="264" y="44"/>
                      </a:lnTo>
                      <a:lnTo>
                        <a:pt x="274" y="50"/>
                      </a:lnTo>
                      <a:lnTo>
                        <a:pt x="282" y="56"/>
                      </a:lnTo>
                      <a:lnTo>
                        <a:pt x="288" y="64"/>
                      </a:lnTo>
                      <a:lnTo>
                        <a:pt x="294" y="72"/>
                      </a:lnTo>
                      <a:lnTo>
                        <a:pt x="298" y="80"/>
                      </a:lnTo>
                      <a:lnTo>
                        <a:pt x="300" y="88"/>
                      </a:lnTo>
                      <a:lnTo>
                        <a:pt x="300" y="96"/>
                      </a:lnTo>
                      <a:lnTo>
                        <a:pt x="300" y="106"/>
                      </a:lnTo>
                      <a:lnTo>
                        <a:pt x="300" y="108"/>
                      </a:lnTo>
                      <a:lnTo>
                        <a:pt x="298" y="110"/>
                      </a:lnTo>
                      <a:lnTo>
                        <a:pt x="298" y="112"/>
                      </a:lnTo>
                      <a:lnTo>
                        <a:pt x="296" y="114"/>
                      </a:lnTo>
                      <a:lnTo>
                        <a:pt x="296" y="118"/>
                      </a:lnTo>
                      <a:lnTo>
                        <a:pt x="294" y="120"/>
                      </a:lnTo>
                      <a:lnTo>
                        <a:pt x="294" y="122"/>
                      </a:lnTo>
                      <a:lnTo>
                        <a:pt x="292" y="124"/>
                      </a:lnTo>
                      <a:lnTo>
                        <a:pt x="292" y="128"/>
                      </a:lnTo>
                      <a:lnTo>
                        <a:pt x="290" y="130"/>
                      </a:lnTo>
                      <a:lnTo>
                        <a:pt x="290" y="132"/>
                      </a:lnTo>
                      <a:lnTo>
                        <a:pt x="288" y="136"/>
                      </a:lnTo>
                      <a:lnTo>
                        <a:pt x="286" y="138"/>
                      </a:lnTo>
                      <a:lnTo>
                        <a:pt x="286" y="140"/>
                      </a:lnTo>
                      <a:lnTo>
                        <a:pt x="284" y="144"/>
                      </a:lnTo>
                      <a:lnTo>
                        <a:pt x="282" y="146"/>
                      </a:lnTo>
                      <a:lnTo>
                        <a:pt x="272" y="164"/>
                      </a:lnTo>
                      <a:lnTo>
                        <a:pt x="262" y="178"/>
                      </a:lnTo>
                      <a:lnTo>
                        <a:pt x="250" y="190"/>
                      </a:lnTo>
                      <a:lnTo>
                        <a:pt x="236" y="200"/>
                      </a:lnTo>
                      <a:lnTo>
                        <a:pt x="224" y="208"/>
                      </a:lnTo>
                      <a:lnTo>
                        <a:pt x="210" y="214"/>
                      </a:lnTo>
                      <a:lnTo>
                        <a:pt x="192" y="216"/>
                      </a:lnTo>
                      <a:lnTo>
                        <a:pt x="184" y="216"/>
                      </a:lnTo>
                      <a:lnTo>
                        <a:pt x="172" y="216"/>
                      </a:lnTo>
                      <a:lnTo>
                        <a:pt x="160" y="216"/>
                      </a:lnTo>
                      <a:lnTo>
                        <a:pt x="146" y="214"/>
                      </a:lnTo>
                      <a:lnTo>
                        <a:pt x="132" y="214"/>
                      </a:lnTo>
                      <a:lnTo>
                        <a:pt x="118" y="212"/>
                      </a:lnTo>
                      <a:lnTo>
                        <a:pt x="104" y="210"/>
                      </a:lnTo>
                      <a:lnTo>
                        <a:pt x="104" y="210"/>
                      </a:lnTo>
                      <a:close/>
                    </a:path>
                  </a:pathLst>
                </a:custGeom>
                <a:solidFill>
                  <a:srgbClr val="0C0C0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6" name="Freeform 99"/>
                <p:cNvSpPr>
                  <a:spLocks/>
                </p:cNvSpPr>
                <p:nvPr/>
              </p:nvSpPr>
              <p:spPr bwMode="auto">
                <a:xfrm>
                  <a:off x="2894" y="708"/>
                  <a:ext cx="286" cy="120"/>
                </a:xfrm>
                <a:custGeom>
                  <a:avLst/>
                  <a:gdLst/>
                  <a:ahLst/>
                  <a:cxnLst>
                    <a:cxn ang="0">
                      <a:pos x="278" y="120"/>
                    </a:cxn>
                    <a:cxn ang="0">
                      <a:pos x="0" y="92"/>
                    </a:cxn>
                    <a:cxn ang="0">
                      <a:pos x="0" y="88"/>
                    </a:cxn>
                    <a:cxn ang="0">
                      <a:pos x="2" y="80"/>
                    </a:cxn>
                    <a:cxn ang="0">
                      <a:pos x="2" y="72"/>
                    </a:cxn>
                    <a:cxn ang="0">
                      <a:pos x="2" y="64"/>
                    </a:cxn>
                    <a:cxn ang="0">
                      <a:pos x="4" y="58"/>
                    </a:cxn>
                    <a:cxn ang="0">
                      <a:pos x="4" y="52"/>
                    </a:cxn>
                    <a:cxn ang="0">
                      <a:pos x="4" y="46"/>
                    </a:cxn>
                    <a:cxn ang="0">
                      <a:pos x="4" y="44"/>
                    </a:cxn>
                    <a:cxn ang="0">
                      <a:pos x="6" y="42"/>
                    </a:cxn>
                    <a:cxn ang="0">
                      <a:pos x="6" y="40"/>
                    </a:cxn>
                    <a:cxn ang="0">
                      <a:pos x="6" y="38"/>
                    </a:cxn>
                    <a:cxn ang="0">
                      <a:pos x="8" y="30"/>
                    </a:cxn>
                    <a:cxn ang="0">
                      <a:pos x="12" y="24"/>
                    </a:cxn>
                    <a:cxn ang="0">
                      <a:pos x="16" y="20"/>
                    </a:cxn>
                    <a:cxn ang="0">
                      <a:pos x="24" y="14"/>
                    </a:cxn>
                    <a:cxn ang="0">
                      <a:pos x="30" y="10"/>
                    </a:cxn>
                    <a:cxn ang="0">
                      <a:pos x="40" y="8"/>
                    </a:cxn>
                    <a:cxn ang="0">
                      <a:pos x="48" y="6"/>
                    </a:cxn>
                    <a:cxn ang="0">
                      <a:pos x="58" y="4"/>
                    </a:cxn>
                    <a:cxn ang="0">
                      <a:pos x="70" y="2"/>
                    </a:cxn>
                    <a:cxn ang="0">
                      <a:pos x="82" y="2"/>
                    </a:cxn>
                    <a:cxn ang="0">
                      <a:pos x="94" y="0"/>
                    </a:cxn>
                    <a:cxn ang="0">
                      <a:pos x="106" y="2"/>
                    </a:cxn>
                    <a:cxn ang="0">
                      <a:pos x="120" y="2"/>
                    </a:cxn>
                    <a:cxn ang="0">
                      <a:pos x="132" y="4"/>
                    </a:cxn>
                    <a:cxn ang="0">
                      <a:pos x="146" y="6"/>
                    </a:cxn>
                    <a:cxn ang="0">
                      <a:pos x="160" y="8"/>
                    </a:cxn>
                    <a:cxn ang="0">
                      <a:pos x="172" y="10"/>
                    </a:cxn>
                    <a:cxn ang="0">
                      <a:pos x="186" y="14"/>
                    </a:cxn>
                    <a:cxn ang="0">
                      <a:pos x="198" y="18"/>
                    </a:cxn>
                    <a:cxn ang="0">
                      <a:pos x="210" y="22"/>
                    </a:cxn>
                    <a:cxn ang="0">
                      <a:pos x="222" y="26"/>
                    </a:cxn>
                    <a:cxn ang="0">
                      <a:pos x="234" y="32"/>
                    </a:cxn>
                    <a:cxn ang="0">
                      <a:pos x="244" y="36"/>
                    </a:cxn>
                    <a:cxn ang="0">
                      <a:pos x="252" y="42"/>
                    </a:cxn>
                    <a:cxn ang="0">
                      <a:pos x="262" y="48"/>
                    </a:cxn>
                    <a:cxn ang="0">
                      <a:pos x="268" y="54"/>
                    </a:cxn>
                    <a:cxn ang="0">
                      <a:pos x="276" y="62"/>
                    </a:cxn>
                    <a:cxn ang="0">
                      <a:pos x="280" y="68"/>
                    </a:cxn>
                    <a:cxn ang="0">
                      <a:pos x="284" y="76"/>
                    </a:cxn>
                    <a:cxn ang="0">
                      <a:pos x="286" y="82"/>
                    </a:cxn>
                    <a:cxn ang="0">
                      <a:pos x="286" y="90"/>
                    </a:cxn>
                    <a:cxn ang="0">
                      <a:pos x="286" y="98"/>
                    </a:cxn>
                    <a:cxn ang="0">
                      <a:pos x="284" y="100"/>
                    </a:cxn>
                    <a:cxn ang="0">
                      <a:pos x="284" y="104"/>
                    </a:cxn>
                    <a:cxn ang="0">
                      <a:pos x="284" y="106"/>
                    </a:cxn>
                    <a:cxn ang="0">
                      <a:pos x="282" y="108"/>
                    </a:cxn>
                    <a:cxn ang="0">
                      <a:pos x="282" y="110"/>
                    </a:cxn>
                    <a:cxn ang="0">
                      <a:pos x="280" y="114"/>
                    </a:cxn>
                    <a:cxn ang="0">
                      <a:pos x="280" y="116"/>
                    </a:cxn>
                    <a:cxn ang="0">
                      <a:pos x="278" y="120"/>
                    </a:cxn>
                    <a:cxn ang="0">
                      <a:pos x="278" y="120"/>
                    </a:cxn>
                  </a:cxnLst>
                  <a:rect l="0" t="0" r="r" b="b"/>
                  <a:pathLst>
                    <a:path w="286" h="120">
                      <a:moveTo>
                        <a:pt x="278" y="120"/>
                      </a:moveTo>
                      <a:lnTo>
                        <a:pt x="0" y="92"/>
                      </a:lnTo>
                      <a:lnTo>
                        <a:pt x="0" y="88"/>
                      </a:lnTo>
                      <a:lnTo>
                        <a:pt x="2" y="80"/>
                      </a:lnTo>
                      <a:lnTo>
                        <a:pt x="2" y="72"/>
                      </a:lnTo>
                      <a:lnTo>
                        <a:pt x="2" y="64"/>
                      </a:lnTo>
                      <a:lnTo>
                        <a:pt x="4" y="58"/>
                      </a:lnTo>
                      <a:lnTo>
                        <a:pt x="4" y="52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6" y="42"/>
                      </a:lnTo>
                      <a:lnTo>
                        <a:pt x="6" y="40"/>
                      </a:lnTo>
                      <a:lnTo>
                        <a:pt x="6" y="38"/>
                      </a:lnTo>
                      <a:lnTo>
                        <a:pt x="8" y="30"/>
                      </a:lnTo>
                      <a:lnTo>
                        <a:pt x="12" y="24"/>
                      </a:lnTo>
                      <a:lnTo>
                        <a:pt x="16" y="20"/>
                      </a:lnTo>
                      <a:lnTo>
                        <a:pt x="24" y="14"/>
                      </a:lnTo>
                      <a:lnTo>
                        <a:pt x="30" y="10"/>
                      </a:lnTo>
                      <a:lnTo>
                        <a:pt x="40" y="8"/>
                      </a:lnTo>
                      <a:lnTo>
                        <a:pt x="48" y="6"/>
                      </a:lnTo>
                      <a:lnTo>
                        <a:pt x="58" y="4"/>
                      </a:lnTo>
                      <a:lnTo>
                        <a:pt x="70" y="2"/>
                      </a:lnTo>
                      <a:lnTo>
                        <a:pt x="82" y="2"/>
                      </a:lnTo>
                      <a:lnTo>
                        <a:pt x="94" y="0"/>
                      </a:lnTo>
                      <a:lnTo>
                        <a:pt x="106" y="2"/>
                      </a:lnTo>
                      <a:lnTo>
                        <a:pt x="120" y="2"/>
                      </a:lnTo>
                      <a:lnTo>
                        <a:pt x="132" y="4"/>
                      </a:lnTo>
                      <a:lnTo>
                        <a:pt x="146" y="6"/>
                      </a:lnTo>
                      <a:lnTo>
                        <a:pt x="160" y="8"/>
                      </a:lnTo>
                      <a:lnTo>
                        <a:pt x="172" y="10"/>
                      </a:lnTo>
                      <a:lnTo>
                        <a:pt x="186" y="14"/>
                      </a:lnTo>
                      <a:lnTo>
                        <a:pt x="198" y="18"/>
                      </a:lnTo>
                      <a:lnTo>
                        <a:pt x="210" y="22"/>
                      </a:lnTo>
                      <a:lnTo>
                        <a:pt x="222" y="26"/>
                      </a:lnTo>
                      <a:lnTo>
                        <a:pt x="234" y="32"/>
                      </a:lnTo>
                      <a:lnTo>
                        <a:pt x="244" y="36"/>
                      </a:lnTo>
                      <a:lnTo>
                        <a:pt x="252" y="42"/>
                      </a:lnTo>
                      <a:lnTo>
                        <a:pt x="262" y="48"/>
                      </a:lnTo>
                      <a:lnTo>
                        <a:pt x="268" y="54"/>
                      </a:lnTo>
                      <a:lnTo>
                        <a:pt x="276" y="62"/>
                      </a:lnTo>
                      <a:lnTo>
                        <a:pt x="280" y="68"/>
                      </a:lnTo>
                      <a:lnTo>
                        <a:pt x="284" y="76"/>
                      </a:lnTo>
                      <a:lnTo>
                        <a:pt x="286" y="82"/>
                      </a:lnTo>
                      <a:lnTo>
                        <a:pt x="286" y="90"/>
                      </a:lnTo>
                      <a:lnTo>
                        <a:pt x="286" y="98"/>
                      </a:lnTo>
                      <a:lnTo>
                        <a:pt x="284" y="100"/>
                      </a:lnTo>
                      <a:lnTo>
                        <a:pt x="284" y="104"/>
                      </a:lnTo>
                      <a:lnTo>
                        <a:pt x="284" y="106"/>
                      </a:lnTo>
                      <a:lnTo>
                        <a:pt x="282" y="108"/>
                      </a:lnTo>
                      <a:lnTo>
                        <a:pt x="282" y="110"/>
                      </a:lnTo>
                      <a:lnTo>
                        <a:pt x="280" y="114"/>
                      </a:lnTo>
                      <a:lnTo>
                        <a:pt x="280" y="116"/>
                      </a:lnTo>
                      <a:lnTo>
                        <a:pt x="278" y="120"/>
                      </a:lnTo>
                      <a:lnTo>
                        <a:pt x="278" y="12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7" name="Freeform 100"/>
                <p:cNvSpPr>
                  <a:spLocks/>
                </p:cNvSpPr>
                <p:nvPr/>
              </p:nvSpPr>
              <p:spPr bwMode="auto">
                <a:xfrm>
                  <a:off x="2894" y="798"/>
                  <a:ext cx="278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8" y="28"/>
                    </a:cxn>
                    <a:cxn ang="0">
                      <a:pos x="278" y="28"/>
                    </a:cxn>
                    <a:cxn ang="0">
                      <a:pos x="278" y="30"/>
                    </a:cxn>
                    <a:cxn ang="0">
                      <a:pos x="278" y="30"/>
                    </a:cxn>
                    <a:cxn ang="0">
                      <a:pos x="276" y="3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8" h="32">
                      <a:moveTo>
                        <a:pt x="0" y="0"/>
                      </a:moveTo>
                      <a:lnTo>
                        <a:pt x="278" y="28"/>
                      </a:lnTo>
                      <a:lnTo>
                        <a:pt x="278" y="28"/>
                      </a:lnTo>
                      <a:lnTo>
                        <a:pt x="278" y="30"/>
                      </a:lnTo>
                      <a:lnTo>
                        <a:pt x="278" y="30"/>
                      </a:lnTo>
                      <a:lnTo>
                        <a:pt x="276" y="32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8" name="Freeform 101"/>
                <p:cNvSpPr>
                  <a:spLocks/>
                </p:cNvSpPr>
                <p:nvPr/>
              </p:nvSpPr>
              <p:spPr bwMode="auto">
                <a:xfrm>
                  <a:off x="2894" y="800"/>
                  <a:ext cx="278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8" y="28"/>
                    </a:cxn>
                    <a:cxn ang="0">
                      <a:pos x="278" y="28"/>
                    </a:cxn>
                    <a:cxn ang="0">
                      <a:pos x="276" y="30"/>
                    </a:cxn>
                    <a:cxn ang="0">
                      <a:pos x="276" y="30"/>
                    </a:cxn>
                    <a:cxn ang="0">
                      <a:pos x="276" y="3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8" h="32">
                      <a:moveTo>
                        <a:pt x="0" y="0"/>
                      </a:moveTo>
                      <a:lnTo>
                        <a:pt x="278" y="28"/>
                      </a:lnTo>
                      <a:lnTo>
                        <a:pt x="278" y="28"/>
                      </a:lnTo>
                      <a:lnTo>
                        <a:pt x="276" y="30"/>
                      </a:lnTo>
                      <a:lnTo>
                        <a:pt x="276" y="30"/>
                      </a:lnTo>
                      <a:lnTo>
                        <a:pt x="276" y="32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C19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9" name="Freeform 102"/>
                <p:cNvSpPr>
                  <a:spLocks/>
                </p:cNvSpPr>
                <p:nvPr/>
              </p:nvSpPr>
              <p:spPr bwMode="auto">
                <a:xfrm>
                  <a:off x="2894" y="802"/>
                  <a:ext cx="276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6" y="28"/>
                    </a:cxn>
                    <a:cxn ang="0">
                      <a:pos x="276" y="28"/>
                    </a:cxn>
                    <a:cxn ang="0">
                      <a:pos x="276" y="30"/>
                    </a:cxn>
                    <a:cxn ang="0">
                      <a:pos x="276" y="30"/>
                    </a:cxn>
                    <a:cxn ang="0">
                      <a:pos x="276" y="3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6" h="32">
                      <a:moveTo>
                        <a:pt x="0" y="0"/>
                      </a:moveTo>
                      <a:lnTo>
                        <a:pt x="276" y="28"/>
                      </a:lnTo>
                      <a:lnTo>
                        <a:pt x="276" y="28"/>
                      </a:lnTo>
                      <a:lnTo>
                        <a:pt x="276" y="30"/>
                      </a:lnTo>
                      <a:lnTo>
                        <a:pt x="276" y="30"/>
                      </a:lnTo>
                      <a:lnTo>
                        <a:pt x="276" y="3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11C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0" name="Freeform 103"/>
                <p:cNvSpPr>
                  <a:spLocks/>
                </p:cNvSpPr>
                <p:nvPr/>
              </p:nvSpPr>
              <p:spPr bwMode="auto">
                <a:xfrm>
                  <a:off x="2894" y="804"/>
                  <a:ext cx="276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6" y="28"/>
                    </a:cxn>
                    <a:cxn ang="0">
                      <a:pos x="276" y="28"/>
                    </a:cxn>
                    <a:cxn ang="0">
                      <a:pos x="276" y="30"/>
                    </a:cxn>
                    <a:cxn ang="0">
                      <a:pos x="274" y="30"/>
                    </a:cxn>
                    <a:cxn ang="0">
                      <a:pos x="274" y="32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6" h="32">
                      <a:moveTo>
                        <a:pt x="0" y="0"/>
                      </a:moveTo>
                      <a:lnTo>
                        <a:pt x="276" y="28"/>
                      </a:lnTo>
                      <a:lnTo>
                        <a:pt x="276" y="28"/>
                      </a:lnTo>
                      <a:lnTo>
                        <a:pt x="276" y="30"/>
                      </a:lnTo>
                      <a:lnTo>
                        <a:pt x="274" y="30"/>
                      </a:lnTo>
                      <a:lnTo>
                        <a:pt x="274" y="32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521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1" name="Freeform 104"/>
                <p:cNvSpPr>
                  <a:spLocks/>
                </p:cNvSpPr>
                <p:nvPr/>
              </p:nvSpPr>
              <p:spPr bwMode="auto">
                <a:xfrm>
                  <a:off x="2894" y="806"/>
                  <a:ext cx="276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6" y="28"/>
                    </a:cxn>
                    <a:cxn ang="0">
                      <a:pos x="274" y="28"/>
                    </a:cxn>
                    <a:cxn ang="0">
                      <a:pos x="274" y="30"/>
                    </a:cxn>
                    <a:cxn ang="0">
                      <a:pos x="274" y="30"/>
                    </a:cxn>
                    <a:cxn ang="0">
                      <a:pos x="274" y="3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6" h="32">
                      <a:moveTo>
                        <a:pt x="0" y="0"/>
                      </a:moveTo>
                      <a:lnTo>
                        <a:pt x="276" y="28"/>
                      </a:lnTo>
                      <a:lnTo>
                        <a:pt x="274" y="28"/>
                      </a:lnTo>
                      <a:lnTo>
                        <a:pt x="274" y="30"/>
                      </a:lnTo>
                      <a:lnTo>
                        <a:pt x="274" y="30"/>
                      </a:lnTo>
                      <a:lnTo>
                        <a:pt x="274" y="32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923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2" name="Freeform 105"/>
                <p:cNvSpPr>
                  <a:spLocks/>
                </p:cNvSpPr>
                <p:nvPr/>
              </p:nvSpPr>
              <p:spPr bwMode="auto">
                <a:xfrm>
                  <a:off x="2894" y="808"/>
                  <a:ext cx="27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4" y="28"/>
                    </a:cxn>
                    <a:cxn ang="0">
                      <a:pos x="274" y="28"/>
                    </a:cxn>
                    <a:cxn ang="0">
                      <a:pos x="274" y="30"/>
                    </a:cxn>
                    <a:cxn ang="0">
                      <a:pos x="272" y="30"/>
                    </a:cxn>
                    <a:cxn ang="0">
                      <a:pos x="272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4" h="30">
                      <a:moveTo>
                        <a:pt x="0" y="0"/>
                      </a:moveTo>
                      <a:lnTo>
                        <a:pt x="274" y="28"/>
                      </a:lnTo>
                      <a:lnTo>
                        <a:pt x="274" y="28"/>
                      </a:lnTo>
                      <a:lnTo>
                        <a:pt x="274" y="30"/>
                      </a:lnTo>
                      <a:lnTo>
                        <a:pt x="272" y="30"/>
                      </a:lnTo>
                      <a:lnTo>
                        <a:pt x="272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D27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3" name="Freeform 106"/>
                <p:cNvSpPr>
                  <a:spLocks/>
                </p:cNvSpPr>
                <p:nvPr/>
              </p:nvSpPr>
              <p:spPr bwMode="auto">
                <a:xfrm>
                  <a:off x="2894" y="810"/>
                  <a:ext cx="27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4" y="28"/>
                    </a:cxn>
                    <a:cxn ang="0">
                      <a:pos x="272" y="28"/>
                    </a:cxn>
                    <a:cxn ang="0">
                      <a:pos x="272" y="28"/>
                    </a:cxn>
                    <a:cxn ang="0">
                      <a:pos x="272" y="30"/>
                    </a:cxn>
                    <a:cxn ang="0">
                      <a:pos x="272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4" h="30">
                      <a:moveTo>
                        <a:pt x="0" y="0"/>
                      </a:moveTo>
                      <a:lnTo>
                        <a:pt x="274" y="28"/>
                      </a:lnTo>
                      <a:lnTo>
                        <a:pt x="272" y="28"/>
                      </a:lnTo>
                      <a:lnTo>
                        <a:pt x="272" y="28"/>
                      </a:lnTo>
                      <a:lnTo>
                        <a:pt x="272" y="30"/>
                      </a:lnTo>
                      <a:lnTo>
                        <a:pt x="272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02A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4" name="Freeform 107"/>
                <p:cNvSpPr>
                  <a:spLocks/>
                </p:cNvSpPr>
                <p:nvPr/>
              </p:nvSpPr>
              <p:spPr bwMode="auto">
                <a:xfrm>
                  <a:off x="2894" y="812"/>
                  <a:ext cx="27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26"/>
                    </a:cxn>
                    <a:cxn ang="0">
                      <a:pos x="272" y="28"/>
                    </a:cxn>
                    <a:cxn ang="0">
                      <a:pos x="272" y="28"/>
                    </a:cxn>
                    <a:cxn ang="0">
                      <a:pos x="270" y="30"/>
                    </a:cxn>
                    <a:cxn ang="0">
                      <a:pos x="270" y="3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30">
                      <a:moveTo>
                        <a:pt x="0" y="0"/>
                      </a:moveTo>
                      <a:lnTo>
                        <a:pt x="272" y="26"/>
                      </a:lnTo>
                      <a:lnTo>
                        <a:pt x="272" y="28"/>
                      </a:lnTo>
                      <a:lnTo>
                        <a:pt x="272" y="28"/>
                      </a:lnTo>
                      <a:lnTo>
                        <a:pt x="270" y="30"/>
                      </a:lnTo>
                      <a:lnTo>
                        <a:pt x="270" y="3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2C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5" name="Freeform 108"/>
                <p:cNvSpPr>
                  <a:spLocks/>
                </p:cNvSpPr>
                <p:nvPr/>
              </p:nvSpPr>
              <p:spPr bwMode="auto">
                <a:xfrm>
                  <a:off x="2894" y="814"/>
                  <a:ext cx="27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26"/>
                    </a:cxn>
                    <a:cxn ang="0">
                      <a:pos x="270" y="28"/>
                    </a:cxn>
                    <a:cxn ang="0">
                      <a:pos x="270" y="28"/>
                    </a:cxn>
                    <a:cxn ang="0">
                      <a:pos x="270" y="30"/>
                    </a:cxn>
                    <a:cxn ang="0">
                      <a:pos x="270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30">
                      <a:moveTo>
                        <a:pt x="0" y="0"/>
                      </a:moveTo>
                      <a:lnTo>
                        <a:pt x="272" y="26"/>
                      </a:lnTo>
                      <a:lnTo>
                        <a:pt x="270" y="28"/>
                      </a:lnTo>
                      <a:lnTo>
                        <a:pt x="270" y="28"/>
                      </a:lnTo>
                      <a:lnTo>
                        <a:pt x="270" y="30"/>
                      </a:lnTo>
                      <a:lnTo>
                        <a:pt x="270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62F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6" name="Freeform 109"/>
                <p:cNvSpPr>
                  <a:spLocks/>
                </p:cNvSpPr>
                <p:nvPr/>
              </p:nvSpPr>
              <p:spPr bwMode="auto">
                <a:xfrm>
                  <a:off x="2894" y="816"/>
                  <a:ext cx="27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26"/>
                    </a:cxn>
                    <a:cxn ang="0">
                      <a:pos x="268" y="30"/>
                    </a:cxn>
                    <a:cxn ang="0">
                      <a:pos x="268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30">
                      <a:moveTo>
                        <a:pt x="0" y="0"/>
                      </a:moveTo>
                      <a:lnTo>
                        <a:pt x="270" y="26"/>
                      </a:lnTo>
                      <a:lnTo>
                        <a:pt x="268" y="30"/>
                      </a:lnTo>
                      <a:lnTo>
                        <a:pt x="268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A32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7" name="Freeform 110"/>
                <p:cNvSpPr>
                  <a:spLocks/>
                </p:cNvSpPr>
                <p:nvPr/>
              </p:nvSpPr>
              <p:spPr bwMode="auto">
                <a:xfrm>
                  <a:off x="2894" y="818"/>
                  <a:ext cx="27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26"/>
                    </a:cxn>
                    <a:cxn ang="0">
                      <a:pos x="268" y="28"/>
                    </a:cxn>
                    <a:cxn ang="0">
                      <a:pos x="266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30">
                      <a:moveTo>
                        <a:pt x="0" y="0"/>
                      </a:moveTo>
                      <a:lnTo>
                        <a:pt x="270" y="26"/>
                      </a:lnTo>
                      <a:lnTo>
                        <a:pt x="268" y="28"/>
                      </a:lnTo>
                      <a:lnTo>
                        <a:pt x="266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4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8" name="Freeform 111"/>
                <p:cNvSpPr>
                  <a:spLocks/>
                </p:cNvSpPr>
                <p:nvPr/>
              </p:nvSpPr>
              <p:spPr bwMode="auto">
                <a:xfrm>
                  <a:off x="2894" y="820"/>
                  <a:ext cx="268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8" y="26"/>
                    </a:cxn>
                    <a:cxn ang="0">
                      <a:pos x="266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8" h="30">
                      <a:moveTo>
                        <a:pt x="0" y="0"/>
                      </a:moveTo>
                      <a:lnTo>
                        <a:pt x="268" y="26"/>
                      </a:lnTo>
                      <a:lnTo>
                        <a:pt x="266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36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9" name="Freeform 112"/>
                <p:cNvSpPr>
                  <a:spLocks/>
                </p:cNvSpPr>
                <p:nvPr/>
              </p:nvSpPr>
              <p:spPr bwMode="auto">
                <a:xfrm>
                  <a:off x="2894" y="822"/>
                  <a:ext cx="266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26"/>
                    </a:cxn>
                    <a:cxn ang="0">
                      <a:pos x="264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30">
                      <a:moveTo>
                        <a:pt x="0" y="0"/>
                      </a:moveTo>
                      <a:lnTo>
                        <a:pt x="266" y="26"/>
                      </a:lnTo>
                      <a:lnTo>
                        <a:pt x="264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39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0" name="Freeform 113"/>
                <p:cNvSpPr>
                  <a:spLocks/>
                </p:cNvSpPr>
                <p:nvPr/>
              </p:nvSpPr>
              <p:spPr bwMode="auto">
                <a:xfrm>
                  <a:off x="2894" y="824"/>
                  <a:ext cx="266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26"/>
                    </a:cxn>
                    <a:cxn ang="0">
                      <a:pos x="264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30">
                      <a:moveTo>
                        <a:pt x="0" y="0"/>
                      </a:moveTo>
                      <a:lnTo>
                        <a:pt x="266" y="26"/>
                      </a:lnTo>
                      <a:lnTo>
                        <a:pt x="264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63A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1" name="Freeform 114"/>
                <p:cNvSpPr>
                  <a:spLocks/>
                </p:cNvSpPr>
                <p:nvPr/>
              </p:nvSpPr>
              <p:spPr bwMode="auto">
                <a:xfrm>
                  <a:off x="2894" y="826"/>
                  <a:ext cx="26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4" y="26"/>
                    </a:cxn>
                    <a:cxn ang="0">
                      <a:pos x="262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4" h="30">
                      <a:moveTo>
                        <a:pt x="0" y="0"/>
                      </a:moveTo>
                      <a:lnTo>
                        <a:pt x="264" y="26"/>
                      </a:lnTo>
                      <a:lnTo>
                        <a:pt x="262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93C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2" name="Freeform 115"/>
                <p:cNvSpPr>
                  <a:spLocks/>
                </p:cNvSpPr>
                <p:nvPr/>
              </p:nvSpPr>
              <p:spPr bwMode="auto">
                <a:xfrm>
                  <a:off x="2894" y="828"/>
                  <a:ext cx="26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4" y="26"/>
                    </a:cxn>
                    <a:cxn ang="0">
                      <a:pos x="260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4" h="30">
                      <a:moveTo>
                        <a:pt x="0" y="0"/>
                      </a:moveTo>
                      <a:lnTo>
                        <a:pt x="264" y="26"/>
                      </a:lnTo>
                      <a:lnTo>
                        <a:pt x="260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3E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3" name="Freeform 116"/>
                <p:cNvSpPr>
                  <a:spLocks/>
                </p:cNvSpPr>
                <p:nvPr/>
              </p:nvSpPr>
              <p:spPr bwMode="auto">
                <a:xfrm>
                  <a:off x="2894" y="830"/>
                  <a:ext cx="26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26"/>
                    </a:cxn>
                    <a:cxn ang="0">
                      <a:pos x="260" y="3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30">
                      <a:moveTo>
                        <a:pt x="0" y="0"/>
                      </a:moveTo>
                      <a:lnTo>
                        <a:pt x="262" y="26"/>
                      </a:lnTo>
                      <a:lnTo>
                        <a:pt x="260" y="3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3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4" name="Freeform 117"/>
                <p:cNvSpPr>
                  <a:spLocks/>
                </p:cNvSpPr>
                <p:nvPr/>
              </p:nvSpPr>
              <p:spPr bwMode="auto">
                <a:xfrm>
                  <a:off x="2894" y="832"/>
                  <a:ext cx="26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0" y="26"/>
                    </a:cxn>
                    <a:cxn ang="0">
                      <a:pos x="258" y="30"/>
                    </a:cxn>
                    <a:cxn ang="0">
                      <a:pos x="258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30">
                      <a:moveTo>
                        <a:pt x="0" y="0"/>
                      </a:moveTo>
                      <a:lnTo>
                        <a:pt x="260" y="26"/>
                      </a:lnTo>
                      <a:lnTo>
                        <a:pt x="258" y="30"/>
                      </a:lnTo>
                      <a:lnTo>
                        <a:pt x="258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241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5" name="Freeform 118"/>
                <p:cNvSpPr>
                  <a:spLocks/>
                </p:cNvSpPr>
                <p:nvPr/>
              </p:nvSpPr>
              <p:spPr bwMode="auto">
                <a:xfrm>
                  <a:off x="2894" y="834"/>
                  <a:ext cx="26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0" y="26"/>
                    </a:cxn>
                    <a:cxn ang="0">
                      <a:pos x="258" y="28"/>
                    </a:cxn>
                    <a:cxn ang="0">
                      <a:pos x="258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30">
                      <a:moveTo>
                        <a:pt x="0" y="0"/>
                      </a:moveTo>
                      <a:lnTo>
                        <a:pt x="260" y="26"/>
                      </a:lnTo>
                      <a:lnTo>
                        <a:pt x="258" y="28"/>
                      </a:lnTo>
                      <a:lnTo>
                        <a:pt x="258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542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6" name="Freeform 119"/>
                <p:cNvSpPr>
                  <a:spLocks/>
                </p:cNvSpPr>
                <p:nvPr/>
              </p:nvSpPr>
              <p:spPr bwMode="auto">
                <a:xfrm>
                  <a:off x="2894" y="836"/>
                  <a:ext cx="258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26"/>
                    </a:cxn>
                    <a:cxn ang="0">
                      <a:pos x="256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30">
                      <a:moveTo>
                        <a:pt x="0" y="0"/>
                      </a:moveTo>
                      <a:lnTo>
                        <a:pt x="258" y="26"/>
                      </a:lnTo>
                      <a:lnTo>
                        <a:pt x="256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43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7" name="Freeform 120"/>
                <p:cNvSpPr>
                  <a:spLocks/>
                </p:cNvSpPr>
                <p:nvPr/>
              </p:nvSpPr>
              <p:spPr bwMode="auto">
                <a:xfrm>
                  <a:off x="2894" y="838"/>
                  <a:ext cx="258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26"/>
                    </a:cxn>
                    <a:cxn ang="0">
                      <a:pos x="254" y="3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30">
                      <a:moveTo>
                        <a:pt x="0" y="0"/>
                      </a:moveTo>
                      <a:lnTo>
                        <a:pt x="258" y="26"/>
                      </a:lnTo>
                      <a:lnTo>
                        <a:pt x="254" y="3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A44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8" name="Freeform 121"/>
                <p:cNvSpPr>
                  <a:spLocks/>
                </p:cNvSpPr>
                <p:nvPr/>
              </p:nvSpPr>
              <p:spPr bwMode="auto">
                <a:xfrm>
                  <a:off x="2894" y="840"/>
                  <a:ext cx="256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6" y="26"/>
                    </a:cxn>
                    <a:cxn ang="0">
                      <a:pos x="252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6" h="30">
                      <a:moveTo>
                        <a:pt x="0" y="0"/>
                      </a:moveTo>
                      <a:lnTo>
                        <a:pt x="256" y="26"/>
                      </a:lnTo>
                      <a:lnTo>
                        <a:pt x="252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C46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9" name="Freeform 122"/>
                <p:cNvSpPr>
                  <a:spLocks/>
                </p:cNvSpPr>
                <p:nvPr/>
              </p:nvSpPr>
              <p:spPr bwMode="auto">
                <a:xfrm>
                  <a:off x="2894" y="842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4" y="26"/>
                    </a:cxn>
                    <a:cxn ang="0">
                      <a:pos x="252" y="30"/>
                    </a:cxn>
                    <a:cxn ang="0">
                      <a:pos x="0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4" h="30">
                      <a:moveTo>
                        <a:pt x="0" y="0"/>
                      </a:moveTo>
                      <a:lnTo>
                        <a:pt x="254" y="26"/>
                      </a:lnTo>
                      <a:lnTo>
                        <a:pt x="252" y="30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E46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0" name="Freeform 123"/>
                <p:cNvSpPr>
                  <a:spLocks/>
                </p:cNvSpPr>
                <p:nvPr/>
              </p:nvSpPr>
              <p:spPr bwMode="auto">
                <a:xfrm>
                  <a:off x="2894" y="844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2" y="26"/>
                    </a:cxn>
                    <a:cxn ang="0">
                      <a:pos x="250" y="30"/>
                    </a:cxn>
                    <a:cxn ang="0">
                      <a:pos x="0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2" h="30">
                      <a:moveTo>
                        <a:pt x="0" y="0"/>
                      </a:moveTo>
                      <a:lnTo>
                        <a:pt x="252" y="26"/>
                      </a:lnTo>
                      <a:lnTo>
                        <a:pt x="250" y="30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1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1" name="Freeform 124"/>
                <p:cNvSpPr>
                  <a:spLocks/>
                </p:cNvSpPr>
                <p:nvPr/>
              </p:nvSpPr>
              <p:spPr bwMode="auto">
                <a:xfrm>
                  <a:off x="2894" y="848"/>
                  <a:ext cx="252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2" y="24"/>
                    </a:cxn>
                    <a:cxn ang="0">
                      <a:pos x="248" y="28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2" h="28">
                      <a:moveTo>
                        <a:pt x="0" y="0"/>
                      </a:moveTo>
                      <a:lnTo>
                        <a:pt x="252" y="24"/>
                      </a:lnTo>
                      <a:lnTo>
                        <a:pt x="248" y="28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3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2" name="Freeform 125"/>
                <p:cNvSpPr>
                  <a:spLocks/>
                </p:cNvSpPr>
                <p:nvPr/>
              </p:nvSpPr>
              <p:spPr bwMode="auto">
                <a:xfrm>
                  <a:off x="2894" y="850"/>
                  <a:ext cx="250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0" y="24"/>
                    </a:cxn>
                    <a:cxn ang="0">
                      <a:pos x="248" y="26"/>
                    </a:cxn>
                    <a:cxn ang="0">
                      <a:pos x="248" y="28"/>
                    </a:cxn>
                    <a:cxn ang="0">
                      <a:pos x="2" y="4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0" h="28">
                      <a:moveTo>
                        <a:pt x="0" y="0"/>
                      </a:moveTo>
                      <a:lnTo>
                        <a:pt x="250" y="24"/>
                      </a:lnTo>
                      <a:lnTo>
                        <a:pt x="248" y="26"/>
                      </a:lnTo>
                      <a:lnTo>
                        <a:pt x="248" y="28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549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3" name="Freeform 126"/>
                <p:cNvSpPr>
                  <a:spLocks/>
                </p:cNvSpPr>
                <p:nvPr/>
              </p:nvSpPr>
              <p:spPr bwMode="auto">
                <a:xfrm>
                  <a:off x="2896" y="852"/>
                  <a:ext cx="246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24"/>
                    </a:cxn>
                    <a:cxn ang="0">
                      <a:pos x="246" y="24"/>
                    </a:cxn>
                    <a:cxn ang="0">
                      <a:pos x="244" y="2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28">
                      <a:moveTo>
                        <a:pt x="0" y="0"/>
                      </a:moveTo>
                      <a:lnTo>
                        <a:pt x="246" y="24"/>
                      </a:lnTo>
                      <a:lnTo>
                        <a:pt x="246" y="24"/>
                      </a:lnTo>
                      <a:lnTo>
                        <a:pt x="244" y="28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4" name="Freeform 127"/>
                <p:cNvSpPr>
                  <a:spLocks/>
                </p:cNvSpPr>
                <p:nvPr/>
              </p:nvSpPr>
              <p:spPr bwMode="auto">
                <a:xfrm>
                  <a:off x="2896" y="854"/>
                  <a:ext cx="246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24"/>
                    </a:cxn>
                    <a:cxn ang="0">
                      <a:pos x="242" y="2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26">
                      <a:moveTo>
                        <a:pt x="0" y="0"/>
                      </a:moveTo>
                      <a:lnTo>
                        <a:pt x="246" y="24"/>
                      </a:lnTo>
                      <a:lnTo>
                        <a:pt x="242" y="2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A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5" name="Freeform 128"/>
                <p:cNvSpPr>
                  <a:spLocks/>
                </p:cNvSpPr>
                <p:nvPr/>
              </p:nvSpPr>
              <p:spPr bwMode="auto">
                <a:xfrm>
                  <a:off x="2896" y="856"/>
                  <a:ext cx="244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4" y="24"/>
                    </a:cxn>
                    <a:cxn ang="0">
                      <a:pos x="240" y="2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4" h="26">
                      <a:moveTo>
                        <a:pt x="0" y="0"/>
                      </a:moveTo>
                      <a:lnTo>
                        <a:pt x="244" y="24"/>
                      </a:lnTo>
                      <a:lnTo>
                        <a:pt x="240" y="2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D4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6" name="Freeform 129"/>
                <p:cNvSpPr>
                  <a:spLocks/>
                </p:cNvSpPr>
                <p:nvPr/>
              </p:nvSpPr>
              <p:spPr bwMode="auto">
                <a:xfrm>
                  <a:off x="2896" y="858"/>
                  <a:ext cx="242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2" y="22"/>
                    </a:cxn>
                    <a:cxn ang="0">
                      <a:pos x="238" y="2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2" h="26">
                      <a:moveTo>
                        <a:pt x="0" y="0"/>
                      </a:moveTo>
                      <a:lnTo>
                        <a:pt x="242" y="22"/>
                      </a:lnTo>
                      <a:lnTo>
                        <a:pt x="238" y="2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4B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7" name="Freeform 130"/>
                <p:cNvSpPr>
                  <a:spLocks/>
                </p:cNvSpPr>
                <p:nvPr/>
              </p:nvSpPr>
              <p:spPr bwMode="auto">
                <a:xfrm>
                  <a:off x="2898" y="860"/>
                  <a:ext cx="238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8" y="22"/>
                    </a:cxn>
                    <a:cxn ang="0">
                      <a:pos x="234" y="2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8" h="26">
                      <a:moveTo>
                        <a:pt x="0" y="0"/>
                      </a:moveTo>
                      <a:lnTo>
                        <a:pt x="238" y="22"/>
                      </a:lnTo>
                      <a:lnTo>
                        <a:pt x="234" y="2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4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8" name="Freeform 131"/>
                <p:cNvSpPr>
                  <a:spLocks/>
                </p:cNvSpPr>
                <p:nvPr/>
              </p:nvSpPr>
              <p:spPr bwMode="auto">
                <a:xfrm>
                  <a:off x="2898" y="862"/>
                  <a:ext cx="236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6" y="22"/>
                    </a:cxn>
                    <a:cxn ang="0">
                      <a:pos x="232" y="2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6" h="26">
                      <a:moveTo>
                        <a:pt x="0" y="0"/>
                      </a:moveTo>
                      <a:lnTo>
                        <a:pt x="236" y="22"/>
                      </a:lnTo>
                      <a:lnTo>
                        <a:pt x="232" y="2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4B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9" name="Freeform 132"/>
                <p:cNvSpPr>
                  <a:spLocks/>
                </p:cNvSpPr>
                <p:nvPr/>
              </p:nvSpPr>
              <p:spPr bwMode="auto">
                <a:xfrm>
                  <a:off x="2898" y="864"/>
                  <a:ext cx="234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4" y="22"/>
                    </a:cxn>
                    <a:cxn ang="0">
                      <a:pos x="232" y="24"/>
                    </a:cxn>
                    <a:cxn ang="0">
                      <a:pos x="230" y="2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4" h="26">
                      <a:moveTo>
                        <a:pt x="0" y="0"/>
                      </a:moveTo>
                      <a:lnTo>
                        <a:pt x="234" y="22"/>
                      </a:lnTo>
                      <a:lnTo>
                        <a:pt x="232" y="24"/>
                      </a:lnTo>
                      <a:lnTo>
                        <a:pt x="230" y="2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4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0" name="Freeform 133"/>
                <p:cNvSpPr>
                  <a:spLocks/>
                </p:cNvSpPr>
                <p:nvPr/>
              </p:nvSpPr>
              <p:spPr bwMode="auto">
                <a:xfrm>
                  <a:off x="2900" y="866"/>
                  <a:ext cx="230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0" y="22"/>
                    </a:cxn>
                    <a:cxn ang="0">
                      <a:pos x="230" y="22"/>
                    </a:cxn>
                    <a:cxn ang="0">
                      <a:pos x="226" y="26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0" h="26">
                      <a:moveTo>
                        <a:pt x="0" y="0"/>
                      </a:moveTo>
                      <a:lnTo>
                        <a:pt x="230" y="22"/>
                      </a:lnTo>
                      <a:lnTo>
                        <a:pt x="230" y="22"/>
                      </a:lnTo>
                      <a:lnTo>
                        <a:pt x="226" y="2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4B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1" name="Freeform 134"/>
                <p:cNvSpPr>
                  <a:spLocks/>
                </p:cNvSpPr>
                <p:nvPr/>
              </p:nvSpPr>
              <p:spPr bwMode="auto">
                <a:xfrm>
                  <a:off x="2900" y="868"/>
                  <a:ext cx="228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8" y="22"/>
                    </a:cxn>
                    <a:cxn ang="0">
                      <a:pos x="224" y="2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8" h="26">
                      <a:moveTo>
                        <a:pt x="0" y="0"/>
                      </a:moveTo>
                      <a:lnTo>
                        <a:pt x="228" y="22"/>
                      </a:lnTo>
                      <a:lnTo>
                        <a:pt x="224" y="26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C4B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2" name="Freeform 135"/>
                <p:cNvSpPr>
                  <a:spLocks/>
                </p:cNvSpPr>
                <p:nvPr/>
              </p:nvSpPr>
              <p:spPr bwMode="auto">
                <a:xfrm>
                  <a:off x="2902" y="870"/>
                  <a:ext cx="224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4" y="22"/>
                    </a:cxn>
                    <a:cxn ang="0">
                      <a:pos x="220" y="2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4" h="26">
                      <a:moveTo>
                        <a:pt x="0" y="0"/>
                      </a:moveTo>
                      <a:lnTo>
                        <a:pt x="224" y="22"/>
                      </a:lnTo>
                      <a:lnTo>
                        <a:pt x="220" y="2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E4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3" name="Freeform 136"/>
                <p:cNvSpPr>
                  <a:spLocks/>
                </p:cNvSpPr>
                <p:nvPr/>
              </p:nvSpPr>
              <p:spPr bwMode="auto">
                <a:xfrm>
                  <a:off x="2904" y="872"/>
                  <a:ext cx="220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0" y="22"/>
                    </a:cxn>
                    <a:cxn ang="0">
                      <a:pos x="216" y="2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0" h="26">
                      <a:moveTo>
                        <a:pt x="0" y="0"/>
                      </a:moveTo>
                      <a:lnTo>
                        <a:pt x="220" y="22"/>
                      </a:lnTo>
                      <a:lnTo>
                        <a:pt x="216" y="2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34F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4" name="Freeform 137"/>
                <p:cNvSpPr>
                  <a:spLocks/>
                </p:cNvSpPr>
                <p:nvPr/>
              </p:nvSpPr>
              <p:spPr bwMode="auto">
                <a:xfrm>
                  <a:off x="2904" y="874"/>
                  <a:ext cx="218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8" y="22"/>
                    </a:cxn>
                    <a:cxn ang="0">
                      <a:pos x="216" y="24"/>
                    </a:cxn>
                    <a:cxn ang="0">
                      <a:pos x="214" y="26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8" h="26">
                      <a:moveTo>
                        <a:pt x="0" y="0"/>
                      </a:moveTo>
                      <a:lnTo>
                        <a:pt x="218" y="22"/>
                      </a:lnTo>
                      <a:lnTo>
                        <a:pt x="216" y="24"/>
                      </a:lnTo>
                      <a:lnTo>
                        <a:pt x="214" y="2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A53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5" name="Freeform 138"/>
                <p:cNvSpPr>
                  <a:spLocks/>
                </p:cNvSpPr>
                <p:nvPr/>
              </p:nvSpPr>
              <p:spPr bwMode="auto">
                <a:xfrm>
                  <a:off x="2906" y="876"/>
                  <a:ext cx="214" cy="2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4" y="22"/>
                    </a:cxn>
                    <a:cxn ang="0">
                      <a:pos x="214" y="22"/>
                    </a:cxn>
                    <a:cxn ang="0">
                      <a:pos x="208" y="24"/>
                    </a:cxn>
                    <a:cxn ang="0">
                      <a:pos x="6" y="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4" h="24">
                      <a:moveTo>
                        <a:pt x="0" y="0"/>
                      </a:moveTo>
                      <a:lnTo>
                        <a:pt x="214" y="22"/>
                      </a:lnTo>
                      <a:lnTo>
                        <a:pt x="214" y="22"/>
                      </a:lnTo>
                      <a:lnTo>
                        <a:pt x="208" y="24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56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6" name="Freeform 139"/>
                <p:cNvSpPr>
                  <a:spLocks/>
                </p:cNvSpPr>
                <p:nvPr/>
              </p:nvSpPr>
              <p:spPr bwMode="auto">
                <a:xfrm>
                  <a:off x="2908" y="878"/>
                  <a:ext cx="210" cy="2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0" y="22"/>
                    </a:cxn>
                    <a:cxn ang="0">
                      <a:pos x="204" y="24"/>
                    </a:cxn>
                    <a:cxn ang="0">
                      <a:pos x="8" y="6"/>
                    </a:cxn>
                    <a:cxn ang="0">
                      <a:pos x="6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0" h="24">
                      <a:moveTo>
                        <a:pt x="0" y="0"/>
                      </a:moveTo>
                      <a:lnTo>
                        <a:pt x="210" y="22"/>
                      </a:lnTo>
                      <a:lnTo>
                        <a:pt x="204" y="24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45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7" name="Freeform 140"/>
                <p:cNvSpPr>
                  <a:spLocks/>
                </p:cNvSpPr>
                <p:nvPr/>
              </p:nvSpPr>
              <p:spPr bwMode="auto">
                <a:xfrm>
                  <a:off x="2912" y="882"/>
                  <a:ext cx="202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2" y="18"/>
                    </a:cxn>
                    <a:cxn ang="0">
                      <a:pos x="196" y="22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2" h="22">
                      <a:moveTo>
                        <a:pt x="0" y="0"/>
                      </a:moveTo>
                      <a:lnTo>
                        <a:pt x="202" y="18"/>
                      </a:lnTo>
                      <a:lnTo>
                        <a:pt x="196" y="22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A5E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8" name="Freeform 141"/>
                <p:cNvSpPr>
                  <a:spLocks/>
                </p:cNvSpPr>
                <p:nvPr/>
              </p:nvSpPr>
              <p:spPr bwMode="auto">
                <a:xfrm>
                  <a:off x="2916" y="884"/>
                  <a:ext cx="19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96" y="18"/>
                    </a:cxn>
                    <a:cxn ang="0">
                      <a:pos x="190" y="22"/>
                    </a:cxn>
                    <a:cxn ang="0">
                      <a:pos x="188" y="22"/>
                    </a:cxn>
                    <a:cxn ang="0">
                      <a:pos x="12" y="4"/>
                    </a:cxn>
                    <a:cxn ang="0">
                      <a:pos x="6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96" h="22">
                      <a:moveTo>
                        <a:pt x="0" y="0"/>
                      </a:moveTo>
                      <a:lnTo>
                        <a:pt x="196" y="18"/>
                      </a:lnTo>
                      <a:lnTo>
                        <a:pt x="190" y="22"/>
                      </a:lnTo>
                      <a:lnTo>
                        <a:pt x="188" y="22"/>
                      </a:lnTo>
                      <a:lnTo>
                        <a:pt x="12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163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9" name="Freeform 142"/>
                <p:cNvSpPr>
                  <a:spLocks/>
                </p:cNvSpPr>
                <p:nvPr/>
              </p:nvSpPr>
              <p:spPr bwMode="auto">
                <a:xfrm>
                  <a:off x="2922" y="886"/>
                  <a:ext cx="18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86" y="18"/>
                    </a:cxn>
                    <a:cxn ang="0">
                      <a:pos x="184" y="20"/>
                    </a:cxn>
                    <a:cxn ang="0">
                      <a:pos x="178" y="22"/>
                    </a:cxn>
                    <a:cxn ang="0">
                      <a:pos x="14" y="6"/>
                    </a:cxn>
                    <a:cxn ang="0">
                      <a:pos x="8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6" h="22">
                      <a:moveTo>
                        <a:pt x="0" y="0"/>
                      </a:moveTo>
                      <a:lnTo>
                        <a:pt x="186" y="18"/>
                      </a:lnTo>
                      <a:lnTo>
                        <a:pt x="184" y="20"/>
                      </a:lnTo>
                      <a:lnTo>
                        <a:pt x="178" y="22"/>
                      </a:lnTo>
                      <a:lnTo>
                        <a:pt x="14" y="6"/>
                      </a:ln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67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0" name="Freeform 143"/>
                <p:cNvSpPr>
                  <a:spLocks/>
                </p:cNvSpPr>
                <p:nvPr/>
              </p:nvSpPr>
              <p:spPr bwMode="auto">
                <a:xfrm>
                  <a:off x="2928" y="888"/>
                  <a:ext cx="17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6" y="18"/>
                    </a:cxn>
                    <a:cxn ang="0">
                      <a:pos x="168" y="22"/>
                    </a:cxn>
                    <a:cxn ang="0">
                      <a:pos x="16" y="6"/>
                    </a:cxn>
                    <a:cxn ang="0">
                      <a:pos x="12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76" h="22">
                      <a:moveTo>
                        <a:pt x="0" y="0"/>
                      </a:moveTo>
                      <a:lnTo>
                        <a:pt x="176" y="18"/>
                      </a:lnTo>
                      <a:lnTo>
                        <a:pt x="168" y="22"/>
                      </a:lnTo>
                      <a:lnTo>
                        <a:pt x="16" y="6"/>
                      </a:lnTo>
                      <a:lnTo>
                        <a:pt x="1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F6C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1" name="Freeform 144"/>
                <p:cNvSpPr>
                  <a:spLocks/>
                </p:cNvSpPr>
                <p:nvPr/>
              </p:nvSpPr>
              <p:spPr bwMode="auto">
                <a:xfrm>
                  <a:off x="2936" y="892"/>
                  <a:ext cx="164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4" y="16"/>
                    </a:cxn>
                    <a:cxn ang="0">
                      <a:pos x="158" y="18"/>
                    </a:cxn>
                    <a:cxn ang="0">
                      <a:pos x="154" y="18"/>
                    </a:cxn>
                    <a:cxn ang="0">
                      <a:pos x="20" y="6"/>
                    </a:cxn>
                    <a:cxn ang="0">
                      <a:pos x="16" y="4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64" h="18">
                      <a:moveTo>
                        <a:pt x="0" y="0"/>
                      </a:moveTo>
                      <a:lnTo>
                        <a:pt x="164" y="16"/>
                      </a:lnTo>
                      <a:lnTo>
                        <a:pt x="158" y="18"/>
                      </a:lnTo>
                      <a:lnTo>
                        <a:pt x="154" y="18"/>
                      </a:lnTo>
                      <a:lnTo>
                        <a:pt x="20" y="6"/>
                      </a:lnTo>
                      <a:lnTo>
                        <a:pt x="1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67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2" name="Freeform 145"/>
                <p:cNvSpPr>
                  <a:spLocks/>
                </p:cNvSpPr>
                <p:nvPr/>
              </p:nvSpPr>
              <p:spPr bwMode="auto">
                <a:xfrm>
                  <a:off x="2944" y="894"/>
                  <a:ext cx="152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2" y="16"/>
                    </a:cxn>
                    <a:cxn ang="0">
                      <a:pos x="150" y="16"/>
                    </a:cxn>
                    <a:cxn ang="0">
                      <a:pos x="138" y="18"/>
                    </a:cxn>
                    <a:cxn ang="0">
                      <a:pos x="26" y="8"/>
                    </a:cxn>
                    <a:cxn ang="0">
                      <a:pos x="20" y="6"/>
                    </a:cxn>
                    <a:cxn ang="0">
                      <a:pos x="8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2" h="18">
                      <a:moveTo>
                        <a:pt x="0" y="0"/>
                      </a:moveTo>
                      <a:lnTo>
                        <a:pt x="152" y="16"/>
                      </a:lnTo>
                      <a:lnTo>
                        <a:pt x="150" y="16"/>
                      </a:lnTo>
                      <a:lnTo>
                        <a:pt x="138" y="18"/>
                      </a:lnTo>
                      <a:lnTo>
                        <a:pt x="26" y="8"/>
                      </a:lnTo>
                      <a:lnTo>
                        <a:pt x="20" y="6"/>
                      </a:lnTo>
                      <a:lnTo>
                        <a:pt x="8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D76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3" name="Freeform 146"/>
                <p:cNvSpPr>
                  <a:spLocks/>
                </p:cNvSpPr>
                <p:nvPr/>
              </p:nvSpPr>
              <p:spPr bwMode="auto">
                <a:xfrm>
                  <a:off x="2956" y="898"/>
                  <a:ext cx="134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4" y="12"/>
                    </a:cxn>
                    <a:cxn ang="0">
                      <a:pos x="122" y="14"/>
                    </a:cxn>
                    <a:cxn ang="0">
                      <a:pos x="114" y="14"/>
                    </a:cxn>
                    <a:cxn ang="0">
                      <a:pos x="112" y="14"/>
                    </a:cxn>
                    <a:cxn ang="0">
                      <a:pos x="34" y="8"/>
                    </a:cxn>
                    <a:cxn ang="0">
                      <a:pos x="22" y="4"/>
                    </a:cxn>
                    <a:cxn ang="0">
                      <a:pos x="8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4" h="14">
                      <a:moveTo>
                        <a:pt x="0" y="0"/>
                      </a:moveTo>
                      <a:lnTo>
                        <a:pt x="134" y="12"/>
                      </a:lnTo>
                      <a:lnTo>
                        <a:pt x="122" y="14"/>
                      </a:lnTo>
                      <a:lnTo>
                        <a:pt x="114" y="14"/>
                      </a:lnTo>
                      <a:lnTo>
                        <a:pt x="112" y="14"/>
                      </a:lnTo>
                      <a:lnTo>
                        <a:pt x="34" y="8"/>
                      </a:lnTo>
                      <a:lnTo>
                        <a:pt x="22" y="4"/>
                      </a:lnTo>
                      <a:lnTo>
                        <a:pt x="8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67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4" name="Freeform 147"/>
                <p:cNvSpPr>
                  <a:spLocks/>
                </p:cNvSpPr>
                <p:nvPr/>
              </p:nvSpPr>
              <p:spPr bwMode="auto">
                <a:xfrm>
                  <a:off x="2970" y="902"/>
                  <a:ext cx="112" cy="1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2" y="10"/>
                    </a:cxn>
                    <a:cxn ang="0">
                      <a:pos x="108" y="10"/>
                    </a:cxn>
                    <a:cxn ang="0">
                      <a:pos x="100" y="10"/>
                    </a:cxn>
                    <a:cxn ang="0">
                      <a:pos x="88" y="10"/>
                    </a:cxn>
                    <a:cxn ang="0">
                      <a:pos x="76" y="10"/>
                    </a:cxn>
                    <a:cxn ang="0">
                      <a:pos x="64" y="10"/>
                    </a:cxn>
                    <a:cxn ang="0">
                      <a:pos x="50" y="8"/>
                    </a:cxn>
                    <a:cxn ang="0">
                      <a:pos x="36" y="6"/>
                    </a:cxn>
                    <a:cxn ang="0">
                      <a:pos x="22" y="4"/>
                    </a:cxn>
                    <a:cxn ang="0">
                      <a:pos x="8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2" h="10">
                      <a:moveTo>
                        <a:pt x="0" y="0"/>
                      </a:moveTo>
                      <a:lnTo>
                        <a:pt x="112" y="10"/>
                      </a:lnTo>
                      <a:lnTo>
                        <a:pt x="108" y="10"/>
                      </a:lnTo>
                      <a:lnTo>
                        <a:pt x="100" y="10"/>
                      </a:lnTo>
                      <a:lnTo>
                        <a:pt x="88" y="10"/>
                      </a:lnTo>
                      <a:lnTo>
                        <a:pt x="76" y="10"/>
                      </a:lnTo>
                      <a:lnTo>
                        <a:pt x="64" y="10"/>
                      </a:lnTo>
                      <a:lnTo>
                        <a:pt x="50" y="8"/>
                      </a:lnTo>
                      <a:lnTo>
                        <a:pt x="36" y="6"/>
                      </a:lnTo>
                      <a:lnTo>
                        <a:pt x="22" y="4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7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5" name="Freeform 148"/>
                <p:cNvSpPr>
                  <a:spLocks/>
                </p:cNvSpPr>
                <p:nvPr/>
              </p:nvSpPr>
              <p:spPr bwMode="auto">
                <a:xfrm>
                  <a:off x="2990" y="906"/>
                  <a:ext cx="78" cy="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8" y="6"/>
                    </a:cxn>
                    <a:cxn ang="0">
                      <a:pos x="68" y="6"/>
                    </a:cxn>
                    <a:cxn ang="0">
                      <a:pos x="56" y="6"/>
                    </a:cxn>
                    <a:cxn ang="0">
                      <a:pos x="44" y="6"/>
                    </a:cxn>
                    <a:cxn ang="0">
                      <a:pos x="30" y="4"/>
                    </a:cxn>
                    <a:cxn ang="0">
                      <a:pos x="16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8" h="6">
                      <a:moveTo>
                        <a:pt x="0" y="0"/>
                      </a:moveTo>
                      <a:lnTo>
                        <a:pt x="78" y="6"/>
                      </a:lnTo>
                      <a:lnTo>
                        <a:pt x="68" y="6"/>
                      </a:lnTo>
                      <a:lnTo>
                        <a:pt x="56" y="6"/>
                      </a:lnTo>
                      <a:lnTo>
                        <a:pt x="44" y="6"/>
                      </a:lnTo>
                      <a:lnTo>
                        <a:pt x="30" y="4"/>
                      </a:lnTo>
                      <a:lnTo>
                        <a:pt x="16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6" name="Freeform 149"/>
                <p:cNvSpPr>
                  <a:spLocks/>
                </p:cNvSpPr>
                <p:nvPr/>
              </p:nvSpPr>
              <p:spPr bwMode="auto">
                <a:xfrm>
                  <a:off x="3264" y="764"/>
                  <a:ext cx="298" cy="216"/>
                </a:xfrm>
                <a:custGeom>
                  <a:avLst/>
                  <a:gdLst/>
                  <a:ahLst/>
                  <a:cxnLst>
                    <a:cxn ang="0">
                      <a:pos x="184" y="216"/>
                    </a:cxn>
                    <a:cxn ang="0">
                      <a:pos x="208" y="216"/>
                    </a:cxn>
                    <a:cxn ang="0">
                      <a:pos x="230" y="216"/>
                    </a:cxn>
                    <a:cxn ang="0">
                      <a:pos x="244" y="212"/>
                    </a:cxn>
                    <a:cxn ang="0">
                      <a:pos x="252" y="208"/>
                    </a:cxn>
                    <a:cxn ang="0">
                      <a:pos x="262" y="198"/>
                    </a:cxn>
                    <a:cxn ang="0">
                      <a:pos x="270" y="186"/>
                    </a:cxn>
                    <a:cxn ang="0">
                      <a:pos x="278" y="170"/>
                    </a:cxn>
                    <a:cxn ang="0">
                      <a:pos x="282" y="152"/>
                    </a:cxn>
                    <a:cxn ang="0">
                      <a:pos x="288" y="132"/>
                    </a:cxn>
                    <a:cxn ang="0">
                      <a:pos x="290" y="124"/>
                    </a:cxn>
                    <a:cxn ang="0">
                      <a:pos x="292" y="114"/>
                    </a:cxn>
                    <a:cxn ang="0">
                      <a:pos x="292" y="106"/>
                    </a:cxn>
                    <a:cxn ang="0">
                      <a:pos x="294" y="100"/>
                    </a:cxn>
                    <a:cxn ang="0">
                      <a:pos x="296" y="94"/>
                    </a:cxn>
                    <a:cxn ang="0">
                      <a:pos x="296" y="90"/>
                    </a:cxn>
                    <a:cxn ang="0">
                      <a:pos x="296" y="84"/>
                    </a:cxn>
                    <a:cxn ang="0">
                      <a:pos x="298" y="74"/>
                    </a:cxn>
                    <a:cxn ang="0">
                      <a:pos x="292" y="58"/>
                    </a:cxn>
                    <a:cxn ang="0">
                      <a:pos x="280" y="44"/>
                    </a:cxn>
                    <a:cxn ang="0">
                      <a:pos x="264" y="34"/>
                    </a:cxn>
                    <a:cxn ang="0">
                      <a:pos x="244" y="24"/>
                    </a:cxn>
                    <a:cxn ang="0">
                      <a:pos x="220" y="14"/>
                    </a:cxn>
                    <a:cxn ang="0">
                      <a:pos x="194" y="8"/>
                    </a:cxn>
                    <a:cxn ang="0">
                      <a:pos x="168" y="4"/>
                    </a:cxn>
                    <a:cxn ang="0">
                      <a:pos x="140" y="0"/>
                    </a:cxn>
                    <a:cxn ang="0">
                      <a:pos x="114" y="0"/>
                    </a:cxn>
                    <a:cxn ang="0">
                      <a:pos x="88" y="0"/>
                    </a:cxn>
                    <a:cxn ang="0">
                      <a:pos x="64" y="4"/>
                    </a:cxn>
                    <a:cxn ang="0">
                      <a:pos x="42" y="10"/>
                    </a:cxn>
                    <a:cxn ang="0">
                      <a:pos x="24" y="18"/>
                    </a:cxn>
                    <a:cxn ang="0">
                      <a:pos x="10" y="30"/>
                    </a:cxn>
                    <a:cxn ang="0">
                      <a:pos x="2" y="46"/>
                    </a:cxn>
                    <a:cxn ang="0">
                      <a:pos x="0" y="58"/>
                    </a:cxn>
                    <a:cxn ang="0">
                      <a:pos x="0" y="62"/>
                    </a:cxn>
                    <a:cxn ang="0">
                      <a:pos x="0" y="68"/>
                    </a:cxn>
                    <a:cxn ang="0">
                      <a:pos x="0" y="74"/>
                    </a:cxn>
                    <a:cxn ang="0">
                      <a:pos x="2" y="78"/>
                    </a:cxn>
                    <a:cxn ang="0">
                      <a:pos x="2" y="84"/>
                    </a:cxn>
                    <a:cxn ang="0">
                      <a:pos x="2" y="90"/>
                    </a:cxn>
                    <a:cxn ang="0">
                      <a:pos x="4" y="96"/>
                    </a:cxn>
                    <a:cxn ang="0">
                      <a:pos x="10" y="118"/>
                    </a:cxn>
                    <a:cxn ang="0">
                      <a:pos x="22" y="152"/>
                    </a:cxn>
                    <a:cxn ang="0">
                      <a:pos x="42" y="176"/>
                    </a:cxn>
                    <a:cxn ang="0">
                      <a:pos x="70" y="194"/>
                    </a:cxn>
                    <a:cxn ang="0">
                      <a:pos x="88" y="200"/>
                    </a:cxn>
                    <a:cxn ang="0">
                      <a:pos x="114" y="206"/>
                    </a:cxn>
                    <a:cxn ang="0">
                      <a:pos x="142" y="210"/>
                    </a:cxn>
                    <a:cxn ang="0">
                      <a:pos x="170" y="214"/>
                    </a:cxn>
                  </a:cxnLst>
                  <a:rect l="0" t="0" r="r" b="b"/>
                  <a:pathLst>
                    <a:path w="298" h="216">
                      <a:moveTo>
                        <a:pt x="170" y="214"/>
                      </a:moveTo>
                      <a:lnTo>
                        <a:pt x="184" y="216"/>
                      </a:lnTo>
                      <a:lnTo>
                        <a:pt x="196" y="216"/>
                      </a:lnTo>
                      <a:lnTo>
                        <a:pt x="208" y="216"/>
                      </a:lnTo>
                      <a:lnTo>
                        <a:pt x="220" y="216"/>
                      </a:lnTo>
                      <a:lnTo>
                        <a:pt x="230" y="216"/>
                      </a:lnTo>
                      <a:lnTo>
                        <a:pt x="238" y="214"/>
                      </a:lnTo>
                      <a:lnTo>
                        <a:pt x="244" y="212"/>
                      </a:lnTo>
                      <a:lnTo>
                        <a:pt x="246" y="212"/>
                      </a:lnTo>
                      <a:lnTo>
                        <a:pt x="252" y="208"/>
                      </a:lnTo>
                      <a:lnTo>
                        <a:pt x="256" y="204"/>
                      </a:lnTo>
                      <a:lnTo>
                        <a:pt x="262" y="198"/>
                      </a:lnTo>
                      <a:lnTo>
                        <a:pt x="266" y="192"/>
                      </a:lnTo>
                      <a:lnTo>
                        <a:pt x="270" y="186"/>
                      </a:lnTo>
                      <a:lnTo>
                        <a:pt x="274" y="178"/>
                      </a:lnTo>
                      <a:lnTo>
                        <a:pt x="278" y="170"/>
                      </a:lnTo>
                      <a:lnTo>
                        <a:pt x="280" y="162"/>
                      </a:lnTo>
                      <a:lnTo>
                        <a:pt x="282" y="152"/>
                      </a:lnTo>
                      <a:lnTo>
                        <a:pt x="286" y="142"/>
                      </a:lnTo>
                      <a:lnTo>
                        <a:pt x="288" y="132"/>
                      </a:lnTo>
                      <a:lnTo>
                        <a:pt x="288" y="128"/>
                      </a:lnTo>
                      <a:lnTo>
                        <a:pt x="290" y="124"/>
                      </a:lnTo>
                      <a:lnTo>
                        <a:pt x="290" y="120"/>
                      </a:lnTo>
                      <a:lnTo>
                        <a:pt x="292" y="114"/>
                      </a:lnTo>
                      <a:lnTo>
                        <a:pt x="292" y="110"/>
                      </a:lnTo>
                      <a:lnTo>
                        <a:pt x="292" y="106"/>
                      </a:lnTo>
                      <a:lnTo>
                        <a:pt x="294" y="104"/>
                      </a:lnTo>
                      <a:lnTo>
                        <a:pt x="294" y="100"/>
                      </a:lnTo>
                      <a:lnTo>
                        <a:pt x="294" y="98"/>
                      </a:lnTo>
                      <a:lnTo>
                        <a:pt x="296" y="94"/>
                      </a:lnTo>
                      <a:lnTo>
                        <a:pt x="296" y="92"/>
                      </a:lnTo>
                      <a:lnTo>
                        <a:pt x="296" y="90"/>
                      </a:lnTo>
                      <a:lnTo>
                        <a:pt x="296" y="86"/>
                      </a:lnTo>
                      <a:lnTo>
                        <a:pt x="296" y="84"/>
                      </a:lnTo>
                      <a:lnTo>
                        <a:pt x="298" y="82"/>
                      </a:lnTo>
                      <a:lnTo>
                        <a:pt x="298" y="74"/>
                      </a:lnTo>
                      <a:lnTo>
                        <a:pt x="296" y="66"/>
                      </a:lnTo>
                      <a:lnTo>
                        <a:pt x="292" y="58"/>
                      </a:lnTo>
                      <a:lnTo>
                        <a:pt x="286" y="52"/>
                      </a:lnTo>
                      <a:lnTo>
                        <a:pt x="280" y="44"/>
                      </a:lnTo>
                      <a:lnTo>
                        <a:pt x="272" y="38"/>
                      </a:lnTo>
                      <a:lnTo>
                        <a:pt x="264" y="34"/>
                      </a:lnTo>
                      <a:lnTo>
                        <a:pt x="254" y="28"/>
                      </a:lnTo>
                      <a:lnTo>
                        <a:pt x="244" y="24"/>
                      </a:lnTo>
                      <a:lnTo>
                        <a:pt x="232" y="18"/>
                      </a:lnTo>
                      <a:lnTo>
                        <a:pt x="220" y="14"/>
                      </a:lnTo>
                      <a:lnTo>
                        <a:pt x="208" y="12"/>
                      </a:lnTo>
                      <a:lnTo>
                        <a:pt x="194" y="8"/>
                      </a:lnTo>
                      <a:lnTo>
                        <a:pt x="182" y="6"/>
                      </a:lnTo>
                      <a:lnTo>
                        <a:pt x="168" y="4"/>
                      </a:lnTo>
                      <a:lnTo>
                        <a:pt x="154" y="2"/>
                      </a:lnTo>
                      <a:lnTo>
                        <a:pt x="140" y="0"/>
                      </a:lnTo>
                      <a:lnTo>
                        <a:pt x="126" y="0"/>
                      </a:lnTo>
                      <a:lnTo>
                        <a:pt x="114" y="0"/>
                      </a:lnTo>
                      <a:lnTo>
                        <a:pt x="100" y="0"/>
                      </a:lnTo>
                      <a:lnTo>
                        <a:pt x="88" y="0"/>
                      </a:lnTo>
                      <a:lnTo>
                        <a:pt x="74" y="2"/>
                      </a:lnTo>
                      <a:lnTo>
                        <a:pt x="64" y="4"/>
                      </a:lnTo>
                      <a:lnTo>
                        <a:pt x="52" y="6"/>
                      </a:lnTo>
                      <a:lnTo>
                        <a:pt x="42" y="10"/>
                      </a:lnTo>
                      <a:lnTo>
                        <a:pt x="32" y="14"/>
                      </a:lnTo>
                      <a:lnTo>
                        <a:pt x="24" y="18"/>
                      </a:lnTo>
                      <a:lnTo>
                        <a:pt x="16" y="24"/>
                      </a:lnTo>
                      <a:lnTo>
                        <a:pt x="10" y="30"/>
                      </a:lnTo>
                      <a:lnTo>
                        <a:pt x="4" y="38"/>
                      </a:lnTo>
                      <a:lnTo>
                        <a:pt x="2" y="46"/>
                      </a:lnTo>
                      <a:lnTo>
                        <a:pt x="0" y="56"/>
                      </a:lnTo>
                      <a:lnTo>
                        <a:pt x="0" y="58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8"/>
                      </a:lnTo>
                      <a:lnTo>
                        <a:pt x="0" y="70"/>
                      </a:lnTo>
                      <a:lnTo>
                        <a:pt x="0" y="74"/>
                      </a:lnTo>
                      <a:lnTo>
                        <a:pt x="0" y="76"/>
                      </a:lnTo>
                      <a:lnTo>
                        <a:pt x="2" y="78"/>
                      </a:lnTo>
                      <a:lnTo>
                        <a:pt x="2" y="82"/>
                      </a:lnTo>
                      <a:lnTo>
                        <a:pt x="2" y="84"/>
                      </a:lnTo>
                      <a:lnTo>
                        <a:pt x="2" y="88"/>
                      </a:lnTo>
                      <a:lnTo>
                        <a:pt x="2" y="90"/>
                      </a:lnTo>
                      <a:lnTo>
                        <a:pt x="4" y="94"/>
                      </a:lnTo>
                      <a:lnTo>
                        <a:pt x="4" y="96"/>
                      </a:lnTo>
                      <a:lnTo>
                        <a:pt x="4" y="100"/>
                      </a:lnTo>
                      <a:lnTo>
                        <a:pt x="10" y="118"/>
                      </a:lnTo>
                      <a:lnTo>
                        <a:pt x="16" y="136"/>
                      </a:lnTo>
                      <a:lnTo>
                        <a:pt x="22" y="152"/>
                      </a:lnTo>
                      <a:lnTo>
                        <a:pt x="32" y="166"/>
                      </a:lnTo>
                      <a:lnTo>
                        <a:pt x="42" y="176"/>
                      </a:lnTo>
                      <a:lnTo>
                        <a:pt x="54" y="186"/>
                      </a:lnTo>
                      <a:lnTo>
                        <a:pt x="70" y="194"/>
                      </a:lnTo>
                      <a:lnTo>
                        <a:pt x="78" y="196"/>
                      </a:lnTo>
                      <a:lnTo>
                        <a:pt x="88" y="200"/>
                      </a:lnTo>
                      <a:lnTo>
                        <a:pt x="100" y="202"/>
                      </a:lnTo>
                      <a:lnTo>
                        <a:pt x="114" y="206"/>
                      </a:lnTo>
                      <a:lnTo>
                        <a:pt x="128" y="208"/>
                      </a:lnTo>
                      <a:lnTo>
                        <a:pt x="142" y="210"/>
                      </a:lnTo>
                      <a:lnTo>
                        <a:pt x="156" y="212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close/>
                    </a:path>
                  </a:pathLst>
                </a:custGeom>
                <a:solidFill>
                  <a:srgbClr val="0C0C0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7" name="Freeform 150"/>
                <p:cNvSpPr>
                  <a:spLocks/>
                </p:cNvSpPr>
                <p:nvPr/>
              </p:nvSpPr>
              <p:spPr bwMode="auto">
                <a:xfrm>
                  <a:off x="3270" y="770"/>
                  <a:ext cx="286" cy="130"/>
                </a:xfrm>
                <a:custGeom>
                  <a:avLst/>
                  <a:gdLst/>
                  <a:ahLst/>
                  <a:cxnLst>
                    <a:cxn ang="0">
                      <a:pos x="274" y="130"/>
                    </a:cxn>
                    <a:cxn ang="0">
                      <a:pos x="2" y="74"/>
                    </a:cxn>
                    <a:cxn ang="0">
                      <a:pos x="0" y="70"/>
                    </a:cxn>
                    <a:cxn ang="0">
                      <a:pos x="0" y="66"/>
                    </a:cxn>
                    <a:cxn ang="0">
                      <a:pos x="0" y="64"/>
                    </a:cxn>
                    <a:cxn ang="0">
                      <a:pos x="0" y="60"/>
                    </a:cxn>
                    <a:cxn ang="0">
                      <a:pos x="0" y="58"/>
                    </a:cxn>
                    <a:cxn ang="0">
                      <a:pos x="0" y="56"/>
                    </a:cxn>
                    <a:cxn ang="0">
                      <a:pos x="0" y="52"/>
                    </a:cxn>
                    <a:cxn ang="0">
                      <a:pos x="0" y="50"/>
                    </a:cxn>
                    <a:cxn ang="0">
                      <a:pos x="2" y="42"/>
                    </a:cxn>
                    <a:cxn ang="0">
                      <a:pos x="4" y="34"/>
                    </a:cxn>
                    <a:cxn ang="0">
                      <a:pos x="8" y="28"/>
                    </a:cxn>
                    <a:cxn ang="0">
                      <a:pos x="14" y="22"/>
                    </a:cxn>
                    <a:cxn ang="0">
                      <a:pos x="20" y="18"/>
                    </a:cxn>
                    <a:cxn ang="0">
                      <a:pos x="28" y="14"/>
                    </a:cxn>
                    <a:cxn ang="0">
                      <a:pos x="38" y="10"/>
                    </a:cxn>
                    <a:cxn ang="0">
                      <a:pos x="48" y="6"/>
                    </a:cxn>
                    <a:cxn ang="0">
                      <a:pos x="58" y="4"/>
                    </a:cxn>
                    <a:cxn ang="0">
                      <a:pos x="70" y="2"/>
                    </a:cxn>
                    <a:cxn ang="0">
                      <a:pos x="82" y="0"/>
                    </a:cxn>
                    <a:cxn ang="0">
                      <a:pos x="94" y="0"/>
                    </a:cxn>
                    <a:cxn ang="0">
                      <a:pos x="108" y="0"/>
                    </a:cxn>
                    <a:cxn ang="0">
                      <a:pos x="120" y="0"/>
                    </a:cxn>
                    <a:cxn ang="0">
                      <a:pos x="134" y="0"/>
                    </a:cxn>
                    <a:cxn ang="0">
                      <a:pos x="148" y="2"/>
                    </a:cxn>
                    <a:cxn ang="0">
                      <a:pos x="162" y="4"/>
                    </a:cxn>
                    <a:cxn ang="0">
                      <a:pos x="174" y="6"/>
                    </a:cxn>
                    <a:cxn ang="0">
                      <a:pos x="188" y="8"/>
                    </a:cxn>
                    <a:cxn ang="0">
                      <a:pos x="200" y="10"/>
                    </a:cxn>
                    <a:cxn ang="0">
                      <a:pos x="212" y="14"/>
                    </a:cxn>
                    <a:cxn ang="0">
                      <a:pos x="224" y="18"/>
                    </a:cxn>
                    <a:cxn ang="0">
                      <a:pos x="234" y="22"/>
                    </a:cxn>
                    <a:cxn ang="0">
                      <a:pos x="244" y="28"/>
                    </a:cxn>
                    <a:cxn ang="0">
                      <a:pos x="254" y="32"/>
                    </a:cxn>
                    <a:cxn ang="0">
                      <a:pos x="262" y="38"/>
                    </a:cxn>
                    <a:cxn ang="0">
                      <a:pos x="270" y="44"/>
                    </a:cxn>
                    <a:cxn ang="0">
                      <a:pos x="276" y="50"/>
                    </a:cxn>
                    <a:cxn ang="0">
                      <a:pos x="280" y="56"/>
                    </a:cxn>
                    <a:cxn ang="0">
                      <a:pos x="284" y="62"/>
                    </a:cxn>
                    <a:cxn ang="0">
                      <a:pos x="286" y="68"/>
                    </a:cxn>
                    <a:cxn ang="0">
                      <a:pos x="286" y="76"/>
                    </a:cxn>
                    <a:cxn ang="0">
                      <a:pos x="284" y="78"/>
                    </a:cxn>
                    <a:cxn ang="0">
                      <a:pos x="284" y="80"/>
                    </a:cxn>
                    <a:cxn ang="0">
                      <a:pos x="284" y="82"/>
                    </a:cxn>
                    <a:cxn ang="0">
                      <a:pos x="284" y="86"/>
                    </a:cxn>
                    <a:cxn ang="0">
                      <a:pos x="282" y="90"/>
                    </a:cxn>
                    <a:cxn ang="0">
                      <a:pos x="282" y="96"/>
                    </a:cxn>
                    <a:cxn ang="0">
                      <a:pos x="280" y="102"/>
                    </a:cxn>
                    <a:cxn ang="0">
                      <a:pos x="278" y="110"/>
                    </a:cxn>
                    <a:cxn ang="0">
                      <a:pos x="276" y="116"/>
                    </a:cxn>
                    <a:cxn ang="0">
                      <a:pos x="276" y="124"/>
                    </a:cxn>
                    <a:cxn ang="0">
                      <a:pos x="274" y="130"/>
                    </a:cxn>
                    <a:cxn ang="0">
                      <a:pos x="274" y="130"/>
                    </a:cxn>
                  </a:cxnLst>
                  <a:rect l="0" t="0" r="r" b="b"/>
                  <a:pathLst>
                    <a:path w="286" h="130">
                      <a:moveTo>
                        <a:pt x="274" y="130"/>
                      </a:moveTo>
                      <a:lnTo>
                        <a:pt x="2" y="74"/>
                      </a:lnTo>
                      <a:lnTo>
                        <a:pt x="0" y="70"/>
                      </a:lnTo>
                      <a:lnTo>
                        <a:pt x="0" y="66"/>
                      </a:lnTo>
                      <a:lnTo>
                        <a:pt x="0" y="64"/>
                      </a:lnTo>
                      <a:lnTo>
                        <a:pt x="0" y="60"/>
                      </a:lnTo>
                      <a:lnTo>
                        <a:pt x="0" y="58"/>
                      </a:lnTo>
                      <a:lnTo>
                        <a:pt x="0" y="56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2" y="42"/>
                      </a:lnTo>
                      <a:lnTo>
                        <a:pt x="4" y="34"/>
                      </a:lnTo>
                      <a:lnTo>
                        <a:pt x="8" y="28"/>
                      </a:lnTo>
                      <a:lnTo>
                        <a:pt x="14" y="22"/>
                      </a:lnTo>
                      <a:lnTo>
                        <a:pt x="20" y="18"/>
                      </a:lnTo>
                      <a:lnTo>
                        <a:pt x="28" y="14"/>
                      </a:lnTo>
                      <a:lnTo>
                        <a:pt x="38" y="10"/>
                      </a:lnTo>
                      <a:lnTo>
                        <a:pt x="48" y="6"/>
                      </a:lnTo>
                      <a:lnTo>
                        <a:pt x="58" y="4"/>
                      </a:lnTo>
                      <a:lnTo>
                        <a:pt x="70" y="2"/>
                      </a:lnTo>
                      <a:lnTo>
                        <a:pt x="82" y="0"/>
                      </a:lnTo>
                      <a:lnTo>
                        <a:pt x="94" y="0"/>
                      </a:lnTo>
                      <a:lnTo>
                        <a:pt x="108" y="0"/>
                      </a:lnTo>
                      <a:lnTo>
                        <a:pt x="120" y="0"/>
                      </a:lnTo>
                      <a:lnTo>
                        <a:pt x="134" y="0"/>
                      </a:lnTo>
                      <a:lnTo>
                        <a:pt x="148" y="2"/>
                      </a:lnTo>
                      <a:lnTo>
                        <a:pt x="162" y="4"/>
                      </a:lnTo>
                      <a:lnTo>
                        <a:pt x="174" y="6"/>
                      </a:lnTo>
                      <a:lnTo>
                        <a:pt x="188" y="8"/>
                      </a:lnTo>
                      <a:lnTo>
                        <a:pt x="200" y="10"/>
                      </a:lnTo>
                      <a:lnTo>
                        <a:pt x="212" y="14"/>
                      </a:lnTo>
                      <a:lnTo>
                        <a:pt x="224" y="18"/>
                      </a:lnTo>
                      <a:lnTo>
                        <a:pt x="234" y="22"/>
                      </a:lnTo>
                      <a:lnTo>
                        <a:pt x="244" y="28"/>
                      </a:lnTo>
                      <a:lnTo>
                        <a:pt x="254" y="32"/>
                      </a:lnTo>
                      <a:lnTo>
                        <a:pt x="262" y="38"/>
                      </a:lnTo>
                      <a:lnTo>
                        <a:pt x="270" y="44"/>
                      </a:lnTo>
                      <a:lnTo>
                        <a:pt x="276" y="50"/>
                      </a:lnTo>
                      <a:lnTo>
                        <a:pt x="280" y="56"/>
                      </a:lnTo>
                      <a:lnTo>
                        <a:pt x="284" y="62"/>
                      </a:lnTo>
                      <a:lnTo>
                        <a:pt x="286" y="68"/>
                      </a:lnTo>
                      <a:lnTo>
                        <a:pt x="286" y="76"/>
                      </a:lnTo>
                      <a:lnTo>
                        <a:pt x="284" y="78"/>
                      </a:lnTo>
                      <a:lnTo>
                        <a:pt x="284" y="80"/>
                      </a:lnTo>
                      <a:lnTo>
                        <a:pt x="284" y="82"/>
                      </a:lnTo>
                      <a:lnTo>
                        <a:pt x="284" y="86"/>
                      </a:lnTo>
                      <a:lnTo>
                        <a:pt x="282" y="90"/>
                      </a:lnTo>
                      <a:lnTo>
                        <a:pt x="282" y="96"/>
                      </a:lnTo>
                      <a:lnTo>
                        <a:pt x="280" y="102"/>
                      </a:lnTo>
                      <a:lnTo>
                        <a:pt x="278" y="110"/>
                      </a:lnTo>
                      <a:lnTo>
                        <a:pt x="276" y="116"/>
                      </a:lnTo>
                      <a:lnTo>
                        <a:pt x="276" y="124"/>
                      </a:lnTo>
                      <a:lnTo>
                        <a:pt x="274" y="130"/>
                      </a:lnTo>
                      <a:lnTo>
                        <a:pt x="274" y="13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8" name="Freeform 151"/>
                <p:cNvSpPr>
                  <a:spLocks/>
                </p:cNvSpPr>
                <p:nvPr/>
              </p:nvSpPr>
              <p:spPr bwMode="auto">
                <a:xfrm>
                  <a:off x="3272" y="842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9" name="Freeform 152"/>
                <p:cNvSpPr>
                  <a:spLocks/>
                </p:cNvSpPr>
                <p:nvPr/>
              </p:nvSpPr>
              <p:spPr bwMode="auto">
                <a:xfrm>
                  <a:off x="3272" y="844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C19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0" name="Freeform 153"/>
                <p:cNvSpPr>
                  <a:spLocks/>
                </p:cNvSpPr>
                <p:nvPr/>
              </p:nvSpPr>
              <p:spPr bwMode="auto">
                <a:xfrm>
                  <a:off x="3272" y="846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58"/>
                    </a:cxn>
                    <a:cxn ang="0">
                      <a:pos x="270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58"/>
                      </a:lnTo>
                      <a:lnTo>
                        <a:pt x="270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11C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1" name="Freeform 154"/>
                <p:cNvSpPr>
                  <a:spLocks/>
                </p:cNvSpPr>
                <p:nvPr/>
              </p:nvSpPr>
              <p:spPr bwMode="auto">
                <a:xfrm>
                  <a:off x="3272" y="848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56"/>
                    </a:cxn>
                    <a:cxn ang="0">
                      <a:pos x="270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56"/>
                      </a:lnTo>
                      <a:lnTo>
                        <a:pt x="270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521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2" name="Freeform 155"/>
                <p:cNvSpPr>
                  <a:spLocks/>
                </p:cNvSpPr>
                <p:nvPr/>
              </p:nvSpPr>
              <p:spPr bwMode="auto">
                <a:xfrm>
                  <a:off x="3272" y="850"/>
                  <a:ext cx="270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56"/>
                    </a:cxn>
                    <a:cxn ang="0">
                      <a:pos x="270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60">
                      <a:moveTo>
                        <a:pt x="0" y="0"/>
                      </a:moveTo>
                      <a:lnTo>
                        <a:pt x="270" y="56"/>
                      </a:lnTo>
                      <a:lnTo>
                        <a:pt x="270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923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3" name="Freeform 156"/>
                <p:cNvSpPr>
                  <a:spLocks/>
                </p:cNvSpPr>
                <p:nvPr/>
              </p:nvSpPr>
              <p:spPr bwMode="auto">
                <a:xfrm>
                  <a:off x="3272" y="852"/>
                  <a:ext cx="270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56"/>
                    </a:cxn>
                    <a:cxn ang="0">
                      <a:pos x="270" y="60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60">
                      <a:moveTo>
                        <a:pt x="0" y="0"/>
                      </a:moveTo>
                      <a:lnTo>
                        <a:pt x="270" y="56"/>
                      </a:lnTo>
                      <a:lnTo>
                        <a:pt x="270" y="60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D27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4" name="Freeform 157"/>
                <p:cNvSpPr>
                  <a:spLocks/>
                </p:cNvSpPr>
                <p:nvPr/>
              </p:nvSpPr>
              <p:spPr bwMode="auto">
                <a:xfrm>
                  <a:off x="3272" y="854"/>
                  <a:ext cx="270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56"/>
                    </a:cxn>
                    <a:cxn ang="0">
                      <a:pos x="268" y="60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60">
                      <a:moveTo>
                        <a:pt x="0" y="0"/>
                      </a:moveTo>
                      <a:lnTo>
                        <a:pt x="270" y="56"/>
                      </a:lnTo>
                      <a:lnTo>
                        <a:pt x="268" y="60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02A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5" name="Freeform 158"/>
                <p:cNvSpPr>
                  <a:spLocks/>
                </p:cNvSpPr>
                <p:nvPr/>
              </p:nvSpPr>
              <p:spPr bwMode="auto">
                <a:xfrm>
                  <a:off x="3274" y="856"/>
                  <a:ext cx="268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8" y="56"/>
                    </a:cxn>
                    <a:cxn ang="0">
                      <a:pos x="266" y="58"/>
                    </a:cxn>
                    <a:cxn ang="0">
                      <a:pos x="266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8" h="60">
                      <a:moveTo>
                        <a:pt x="0" y="0"/>
                      </a:moveTo>
                      <a:lnTo>
                        <a:pt x="268" y="56"/>
                      </a:lnTo>
                      <a:lnTo>
                        <a:pt x="266" y="58"/>
                      </a:lnTo>
                      <a:lnTo>
                        <a:pt x="266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2C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6" name="Freeform 159"/>
                <p:cNvSpPr>
                  <a:spLocks/>
                </p:cNvSpPr>
                <p:nvPr/>
              </p:nvSpPr>
              <p:spPr bwMode="auto">
                <a:xfrm>
                  <a:off x="3274" y="858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6" y="56"/>
                    </a:cxn>
                    <a:cxn ang="0">
                      <a:pos x="266" y="6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6" y="56"/>
                      </a:lnTo>
                      <a:lnTo>
                        <a:pt x="266" y="6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62F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7" name="Freeform 160"/>
                <p:cNvSpPr>
                  <a:spLocks/>
                </p:cNvSpPr>
                <p:nvPr/>
              </p:nvSpPr>
              <p:spPr bwMode="auto">
                <a:xfrm>
                  <a:off x="3274" y="860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6" y="6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6" y="6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A32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8" name="Freeform 161"/>
                <p:cNvSpPr>
                  <a:spLocks/>
                </p:cNvSpPr>
                <p:nvPr/>
              </p:nvSpPr>
              <p:spPr bwMode="auto">
                <a:xfrm>
                  <a:off x="3274" y="862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4" y="60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4" y="60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4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9" name="Freeform 162"/>
                <p:cNvSpPr>
                  <a:spLocks/>
                </p:cNvSpPr>
                <p:nvPr/>
              </p:nvSpPr>
              <p:spPr bwMode="auto">
                <a:xfrm>
                  <a:off x="3274" y="864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4" y="6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4" y="6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36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0" name="Freeform 163"/>
                <p:cNvSpPr>
                  <a:spLocks/>
                </p:cNvSpPr>
                <p:nvPr/>
              </p:nvSpPr>
              <p:spPr bwMode="auto">
                <a:xfrm>
                  <a:off x="3276" y="866"/>
                  <a:ext cx="26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56"/>
                    </a:cxn>
                    <a:cxn ang="0">
                      <a:pos x="262" y="58"/>
                    </a:cxn>
                    <a:cxn ang="0">
                      <a:pos x="262" y="6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60">
                      <a:moveTo>
                        <a:pt x="0" y="0"/>
                      </a:moveTo>
                      <a:lnTo>
                        <a:pt x="262" y="56"/>
                      </a:lnTo>
                      <a:lnTo>
                        <a:pt x="262" y="58"/>
                      </a:lnTo>
                      <a:lnTo>
                        <a:pt x="262" y="6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39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1" name="Freeform 164"/>
                <p:cNvSpPr>
                  <a:spLocks/>
                </p:cNvSpPr>
                <p:nvPr/>
              </p:nvSpPr>
              <p:spPr bwMode="auto">
                <a:xfrm>
                  <a:off x="3276" y="868"/>
                  <a:ext cx="26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56"/>
                    </a:cxn>
                    <a:cxn ang="0">
                      <a:pos x="262" y="56"/>
                    </a:cxn>
                    <a:cxn ang="0">
                      <a:pos x="260" y="6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60">
                      <a:moveTo>
                        <a:pt x="0" y="0"/>
                      </a:moveTo>
                      <a:lnTo>
                        <a:pt x="262" y="56"/>
                      </a:lnTo>
                      <a:lnTo>
                        <a:pt x="262" y="56"/>
                      </a:lnTo>
                      <a:lnTo>
                        <a:pt x="260" y="6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63A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2" name="Freeform 165"/>
                <p:cNvSpPr>
                  <a:spLocks/>
                </p:cNvSpPr>
                <p:nvPr/>
              </p:nvSpPr>
              <p:spPr bwMode="auto">
                <a:xfrm>
                  <a:off x="3276" y="870"/>
                  <a:ext cx="26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56"/>
                    </a:cxn>
                    <a:cxn ang="0">
                      <a:pos x="260" y="60"/>
                    </a:cxn>
                    <a:cxn ang="0">
                      <a:pos x="2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60">
                      <a:moveTo>
                        <a:pt x="0" y="0"/>
                      </a:moveTo>
                      <a:lnTo>
                        <a:pt x="262" y="56"/>
                      </a:lnTo>
                      <a:lnTo>
                        <a:pt x="260" y="60"/>
                      </a:lnTo>
                      <a:lnTo>
                        <a:pt x="2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93C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3" name="Freeform 166"/>
                <p:cNvSpPr>
                  <a:spLocks/>
                </p:cNvSpPr>
                <p:nvPr/>
              </p:nvSpPr>
              <p:spPr bwMode="auto">
                <a:xfrm>
                  <a:off x="3278" y="872"/>
                  <a:ext cx="258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56"/>
                    </a:cxn>
                    <a:cxn ang="0">
                      <a:pos x="258" y="60"/>
                    </a:cxn>
                    <a:cxn ang="0">
                      <a:pos x="0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60">
                      <a:moveTo>
                        <a:pt x="0" y="0"/>
                      </a:moveTo>
                      <a:lnTo>
                        <a:pt x="258" y="56"/>
                      </a:lnTo>
                      <a:lnTo>
                        <a:pt x="258" y="60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3E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4" name="Freeform 167"/>
                <p:cNvSpPr>
                  <a:spLocks/>
                </p:cNvSpPr>
                <p:nvPr/>
              </p:nvSpPr>
              <p:spPr bwMode="auto">
                <a:xfrm>
                  <a:off x="3278" y="876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54"/>
                    </a:cxn>
                    <a:cxn ang="0">
                      <a:pos x="258" y="56"/>
                    </a:cxn>
                    <a:cxn ang="0">
                      <a:pos x="256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56">
                      <a:moveTo>
                        <a:pt x="0" y="0"/>
                      </a:moveTo>
                      <a:lnTo>
                        <a:pt x="258" y="54"/>
                      </a:lnTo>
                      <a:lnTo>
                        <a:pt x="258" y="56"/>
                      </a:lnTo>
                      <a:lnTo>
                        <a:pt x="256" y="5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3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5" name="Freeform 168"/>
                <p:cNvSpPr>
                  <a:spLocks/>
                </p:cNvSpPr>
                <p:nvPr/>
              </p:nvSpPr>
              <p:spPr bwMode="auto">
                <a:xfrm>
                  <a:off x="3278" y="878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6" y="56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56">
                      <a:moveTo>
                        <a:pt x="0" y="0"/>
                      </a:move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6" y="5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241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6" name="Freeform 169"/>
                <p:cNvSpPr>
                  <a:spLocks/>
                </p:cNvSpPr>
                <p:nvPr/>
              </p:nvSpPr>
              <p:spPr bwMode="auto">
                <a:xfrm>
                  <a:off x="3278" y="880"/>
                  <a:ext cx="256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6" y="52"/>
                    </a:cxn>
                    <a:cxn ang="0">
                      <a:pos x="256" y="56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6" h="56">
                      <a:moveTo>
                        <a:pt x="0" y="0"/>
                      </a:moveTo>
                      <a:lnTo>
                        <a:pt x="256" y="52"/>
                      </a:lnTo>
                      <a:lnTo>
                        <a:pt x="256" y="5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542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" name="Freeform 170"/>
                <p:cNvSpPr>
                  <a:spLocks/>
                </p:cNvSpPr>
                <p:nvPr/>
              </p:nvSpPr>
              <p:spPr bwMode="auto">
                <a:xfrm>
                  <a:off x="3280" y="882"/>
                  <a:ext cx="254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4" y="52"/>
                    </a:cxn>
                    <a:cxn ang="0">
                      <a:pos x="252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4" h="56">
                      <a:moveTo>
                        <a:pt x="0" y="0"/>
                      </a:moveTo>
                      <a:lnTo>
                        <a:pt x="254" y="52"/>
                      </a:lnTo>
                      <a:lnTo>
                        <a:pt x="252" y="5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43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" name="Freeform 171"/>
                <p:cNvSpPr>
                  <a:spLocks/>
                </p:cNvSpPr>
                <p:nvPr/>
              </p:nvSpPr>
              <p:spPr bwMode="auto">
                <a:xfrm>
                  <a:off x="3280" y="884"/>
                  <a:ext cx="254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4" y="52"/>
                    </a:cxn>
                    <a:cxn ang="0">
                      <a:pos x="252" y="56"/>
                    </a:cxn>
                    <a:cxn ang="0">
                      <a:pos x="252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4" h="56">
                      <a:moveTo>
                        <a:pt x="0" y="0"/>
                      </a:moveTo>
                      <a:lnTo>
                        <a:pt x="254" y="52"/>
                      </a:lnTo>
                      <a:lnTo>
                        <a:pt x="252" y="56"/>
                      </a:lnTo>
                      <a:lnTo>
                        <a:pt x="252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A44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" name="Freeform 172"/>
                <p:cNvSpPr>
                  <a:spLocks/>
                </p:cNvSpPr>
                <p:nvPr/>
              </p:nvSpPr>
              <p:spPr bwMode="auto">
                <a:xfrm>
                  <a:off x="3280" y="886"/>
                  <a:ext cx="252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2" y="52"/>
                    </a:cxn>
                    <a:cxn ang="0">
                      <a:pos x="252" y="54"/>
                    </a:cxn>
                    <a:cxn ang="0">
                      <a:pos x="252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2" h="56">
                      <a:moveTo>
                        <a:pt x="0" y="0"/>
                      </a:moveTo>
                      <a:lnTo>
                        <a:pt x="252" y="52"/>
                      </a:lnTo>
                      <a:lnTo>
                        <a:pt x="252" y="54"/>
                      </a:lnTo>
                      <a:lnTo>
                        <a:pt x="252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C46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" name="Freeform 173"/>
                <p:cNvSpPr>
                  <a:spLocks/>
                </p:cNvSpPr>
                <p:nvPr/>
              </p:nvSpPr>
              <p:spPr bwMode="auto">
                <a:xfrm>
                  <a:off x="3282" y="888"/>
                  <a:ext cx="250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0" y="52"/>
                    </a:cxn>
                    <a:cxn ang="0">
                      <a:pos x="248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0" h="56">
                      <a:moveTo>
                        <a:pt x="0" y="0"/>
                      </a:moveTo>
                      <a:lnTo>
                        <a:pt x="250" y="52"/>
                      </a:lnTo>
                      <a:lnTo>
                        <a:pt x="248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E46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" name="Freeform 174"/>
                <p:cNvSpPr>
                  <a:spLocks/>
                </p:cNvSpPr>
                <p:nvPr/>
              </p:nvSpPr>
              <p:spPr bwMode="auto">
                <a:xfrm>
                  <a:off x="3282" y="890"/>
                  <a:ext cx="250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0" y="52"/>
                    </a:cxn>
                    <a:cxn ang="0">
                      <a:pos x="248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0" h="56">
                      <a:moveTo>
                        <a:pt x="0" y="0"/>
                      </a:moveTo>
                      <a:lnTo>
                        <a:pt x="250" y="52"/>
                      </a:lnTo>
                      <a:lnTo>
                        <a:pt x="248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1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" name="Freeform 175"/>
                <p:cNvSpPr>
                  <a:spLocks/>
                </p:cNvSpPr>
                <p:nvPr/>
              </p:nvSpPr>
              <p:spPr bwMode="auto">
                <a:xfrm>
                  <a:off x="3284" y="892"/>
                  <a:ext cx="246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52"/>
                    </a:cxn>
                    <a:cxn ang="0">
                      <a:pos x="244" y="56"/>
                    </a:cxn>
                    <a:cxn ang="0">
                      <a:pos x="244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56">
                      <a:moveTo>
                        <a:pt x="0" y="0"/>
                      </a:moveTo>
                      <a:lnTo>
                        <a:pt x="246" y="52"/>
                      </a:lnTo>
                      <a:lnTo>
                        <a:pt x="244" y="56"/>
                      </a:lnTo>
                      <a:lnTo>
                        <a:pt x="244" y="5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3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" name="Freeform 176"/>
                <p:cNvSpPr>
                  <a:spLocks/>
                </p:cNvSpPr>
                <p:nvPr/>
              </p:nvSpPr>
              <p:spPr bwMode="auto">
                <a:xfrm>
                  <a:off x="3284" y="894"/>
                  <a:ext cx="246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52"/>
                    </a:cxn>
                    <a:cxn ang="0">
                      <a:pos x="244" y="54"/>
                    </a:cxn>
                    <a:cxn ang="0">
                      <a:pos x="244" y="56"/>
                    </a:cxn>
                    <a:cxn ang="0">
                      <a:pos x="2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56">
                      <a:moveTo>
                        <a:pt x="0" y="0"/>
                      </a:moveTo>
                      <a:lnTo>
                        <a:pt x="246" y="52"/>
                      </a:lnTo>
                      <a:lnTo>
                        <a:pt x="244" y="54"/>
                      </a:lnTo>
                      <a:lnTo>
                        <a:pt x="244" y="5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549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" name="Freeform 177"/>
                <p:cNvSpPr>
                  <a:spLocks/>
                </p:cNvSpPr>
                <p:nvPr/>
              </p:nvSpPr>
              <p:spPr bwMode="auto">
                <a:xfrm>
                  <a:off x="3284" y="896"/>
                  <a:ext cx="244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4" y="52"/>
                    </a:cxn>
                    <a:cxn ang="0">
                      <a:pos x="242" y="56"/>
                    </a:cxn>
                    <a:cxn ang="0">
                      <a:pos x="2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4" h="56">
                      <a:moveTo>
                        <a:pt x="0" y="0"/>
                      </a:moveTo>
                      <a:lnTo>
                        <a:pt x="244" y="52"/>
                      </a:lnTo>
                      <a:lnTo>
                        <a:pt x="242" y="56"/>
                      </a:ln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" name="Freeform 178"/>
                <p:cNvSpPr>
                  <a:spLocks/>
                </p:cNvSpPr>
                <p:nvPr/>
              </p:nvSpPr>
              <p:spPr bwMode="auto">
                <a:xfrm>
                  <a:off x="3286" y="900"/>
                  <a:ext cx="242" cy="5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2" y="50"/>
                    </a:cxn>
                    <a:cxn ang="0">
                      <a:pos x="240" y="5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2" h="54">
                      <a:moveTo>
                        <a:pt x="0" y="0"/>
                      </a:moveTo>
                      <a:lnTo>
                        <a:pt x="242" y="50"/>
                      </a:lnTo>
                      <a:lnTo>
                        <a:pt x="240" y="5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A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" name="Freeform 179"/>
                <p:cNvSpPr>
                  <a:spLocks/>
                </p:cNvSpPr>
                <p:nvPr/>
              </p:nvSpPr>
              <p:spPr bwMode="auto">
                <a:xfrm>
                  <a:off x="3286" y="902"/>
                  <a:ext cx="240" cy="5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0" y="50"/>
                    </a:cxn>
                    <a:cxn ang="0">
                      <a:pos x="238" y="52"/>
                    </a:cxn>
                    <a:cxn ang="0">
                      <a:pos x="238" y="5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0" h="54">
                      <a:moveTo>
                        <a:pt x="0" y="0"/>
                      </a:moveTo>
                      <a:lnTo>
                        <a:pt x="240" y="50"/>
                      </a:lnTo>
                      <a:lnTo>
                        <a:pt x="238" y="52"/>
                      </a:lnTo>
                      <a:lnTo>
                        <a:pt x="238" y="5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D4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" name="Freeform 180"/>
                <p:cNvSpPr>
                  <a:spLocks/>
                </p:cNvSpPr>
                <p:nvPr/>
              </p:nvSpPr>
              <p:spPr bwMode="auto">
                <a:xfrm>
                  <a:off x="3288" y="904"/>
                  <a:ext cx="238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8" y="50"/>
                    </a:cxn>
                    <a:cxn ang="0">
                      <a:pos x="236" y="50"/>
                    </a:cxn>
                    <a:cxn ang="0">
                      <a:pos x="234" y="52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8" h="52">
                      <a:moveTo>
                        <a:pt x="0" y="0"/>
                      </a:moveTo>
                      <a:lnTo>
                        <a:pt x="238" y="50"/>
                      </a:lnTo>
                      <a:lnTo>
                        <a:pt x="236" y="50"/>
                      </a:lnTo>
                      <a:lnTo>
                        <a:pt x="234" y="52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4B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" name="Freeform 181"/>
                <p:cNvSpPr>
                  <a:spLocks/>
                </p:cNvSpPr>
                <p:nvPr/>
              </p:nvSpPr>
              <p:spPr bwMode="auto">
                <a:xfrm>
                  <a:off x="3288" y="906"/>
                  <a:ext cx="236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6" y="50"/>
                    </a:cxn>
                    <a:cxn ang="0">
                      <a:pos x="234" y="52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6" h="52">
                      <a:moveTo>
                        <a:pt x="0" y="0"/>
                      </a:moveTo>
                      <a:lnTo>
                        <a:pt x="236" y="50"/>
                      </a:lnTo>
                      <a:lnTo>
                        <a:pt x="234" y="52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4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" name="Freeform 182"/>
                <p:cNvSpPr>
                  <a:spLocks/>
                </p:cNvSpPr>
                <p:nvPr/>
              </p:nvSpPr>
              <p:spPr bwMode="auto">
                <a:xfrm>
                  <a:off x="3290" y="908"/>
                  <a:ext cx="232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2" y="48"/>
                    </a:cxn>
                    <a:cxn ang="0">
                      <a:pos x="230" y="52"/>
                    </a:cxn>
                    <a:cxn ang="0">
                      <a:pos x="230" y="52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2" h="52">
                      <a:moveTo>
                        <a:pt x="0" y="0"/>
                      </a:moveTo>
                      <a:lnTo>
                        <a:pt x="232" y="48"/>
                      </a:lnTo>
                      <a:lnTo>
                        <a:pt x="230" y="52"/>
                      </a:lnTo>
                      <a:lnTo>
                        <a:pt x="230" y="52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4B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" name="Freeform 183"/>
                <p:cNvSpPr>
                  <a:spLocks/>
                </p:cNvSpPr>
                <p:nvPr/>
              </p:nvSpPr>
              <p:spPr bwMode="auto">
                <a:xfrm>
                  <a:off x="3292" y="910"/>
                  <a:ext cx="230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0" y="48"/>
                    </a:cxn>
                    <a:cxn ang="0">
                      <a:pos x="228" y="50"/>
                    </a:cxn>
                    <a:cxn ang="0">
                      <a:pos x="226" y="52"/>
                    </a:cxn>
                    <a:cxn ang="0">
                      <a:pos x="2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0" h="52">
                      <a:moveTo>
                        <a:pt x="0" y="0"/>
                      </a:moveTo>
                      <a:lnTo>
                        <a:pt x="230" y="48"/>
                      </a:lnTo>
                      <a:lnTo>
                        <a:pt x="228" y="50"/>
                      </a:lnTo>
                      <a:lnTo>
                        <a:pt x="226" y="52"/>
                      </a:lnTo>
                      <a:lnTo>
                        <a:pt x="2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4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" name="Freeform 184"/>
                <p:cNvSpPr>
                  <a:spLocks/>
                </p:cNvSpPr>
                <p:nvPr/>
              </p:nvSpPr>
              <p:spPr bwMode="auto">
                <a:xfrm>
                  <a:off x="3292" y="912"/>
                  <a:ext cx="228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8" y="48"/>
                    </a:cxn>
                    <a:cxn ang="0">
                      <a:pos x="224" y="52"/>
                    </a:cxn>
                    <a:cxn ang="0">
                      <a:pos x="224" y="52"/>
                    </a:cxn>
                    <a:cxn ang="0">
                      <a:pos x="4" y="6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8" h="52">
                      <a:moveTo>
                        <a:pt x="0" y="0"/>
                      </a:moveTo>
                      <a:lnTo>
                        <a:pt x="228" y="48"/>
                      </a:lnTo>
                      <a:lnTo>
                        <a:pt x="224" y="52"/>
                      </a:lnTo>
                      <a:lnTo>
                        <a:pt x="224" y="52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4B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" name="Freeform 185"/>
                <p:cNvSpPr>
                  <a:spLocks/>
                </p:cNvSpPr>
                <p:nvPr/>
              </p:nvSpPr>
              <p:spPr bwMode="auto">
                <a:xfrm>
                  <a:off x="3294" y="916"/>
                  <a:ext cx="224" cy="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4" y="46"/>
                    </a:cxn>
                    <a:cxn ang="0">
                      <a:pos x="222" y="48"/>
                    </a:cxn>
                    <a:cxn ang="0">
                      <a:pos x="220" y="5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4" h="50">
                      <a:moveTo>
                        <a:pt x="0" y="0"/>
                      </a:moveTo>
                      <a:lnTo>
                        <a:pt x="224" y="46"/>
                      </a:lnTo>
                      <a:lnTo>
                        <a:pt x="222" y="48"/>
                      </a:lnTo>
                      <a:lnTo>
                        <a:pt x="220" y="5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C4B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" name="Freeform 186"/>
                <p:cNvSpPr>
                  <a:spLocks/>
                </p:cNvSpPr>
                <p:nvPr/>
              </p:nvSpPr>
              <p:spPr bwMode="auto">
                <a:xfrm>
                  <a:off x="3296" y="918"/>
                  <a:ext cx="220" cy="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0" y="46"/>
                    </a:cxn>
                    <a:cxn ang="0">
                      <a:pos x="216" y="5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0" h="50">
                      <a:moveTo>
                        <a:pt x="0" y="0"/>
                      </a:moveTo>
                      <a:lnTo>
                        <a:pt x="220" y="46"/>
                      </a:lnTo>
                      <a:lnTo>
                        <a:pt x="216" y="5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E4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" name="Freeform 187"/>
                <p:cNvSpPr>
                  <a:spLocks/>
                </p:cNvSpPr>
                <p:nvPr/>
              </p:nvSpPr>
              <p:spPr bwMode="auto">
                <a:xfrm>
                  <a:off x="3296" y="920"/>
                  <a:ext cx="218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8" y="46"/>
                    </a:cxn>
                    <a:cxn ang="0">
                      <a:pos x="216" y="48"/>
                    </a:cxn>
                    <a:cxn ang="0">
                      <a:pos x="214" y="48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8" h="48">
                      <a:moveTo>
                        <a:pt x="0" y="0"/>
                      </a:moveTo>
                      <a:lnTo>
                        <a:pt x="218" y="46"/>
                      </a:lnTo>
                      <a:lnTo>
                        <a:pt x="216" y="48"/>
                      </a:lnTo>
                      <a:lnTo>
                        <a:pt x="214" y="48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34F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" name="Freeform 188"/>
                <p:cNvSpPr>
                  <a:spLocks/>
                </p:cNvSpPr>
                <p:nvPr/>
              </p:nvSpPr>
              <p:spPr bwMode="auto">
                <a:xfrm>
                  <a:off x="3298" y="922"/>
                  <a:ext cx="214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4" y="46"/>
                    </a:cxn>
                    <a:cxn ang="0">
                      <a:pos x="214" y="46"/>
                    </a:cxn>
                    <a:cxn ang="0">
                      <a:pos x="210" y="48"/>
                    </a:cxn>
                    <a:cxn ang="0">
                      <a:pos x="4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4" h="48">
                      <a:moveTo>
                        <a:pt x="0" y="0"/>
                      </a:moveTo>
                      <a:lnTo>
                        <a:pt x="214" y="46"/>
                      </a:lnTo>
                      <a:lnTo>
                        <a:pt x="214" y="46"/>
                      </a:lnTo>
                      <a:lnTo>
                        <a:pt x="210" y="48"/>
                      </a:ln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A53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" name="Freeform 189"/>
                <p:cNvSpPr>
                  <a:spLocks/>
                </p:cNvSpPr>
                <p:nvPr/>
              </p:nvSpPr>
              <p:spPr bwMode="auto">
                <a:xfrm>
                  <a:off x="3300" y="924"/>
                  <a:ext cx="210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0" y="44"/>
                    </a:cxn>
                    <a:cxn ang="0">
                      <a:pos x="208" y="46"/>
                    </a:cxn>
                    <a:cxn ang="0">
                      <a:pos x="204" y="48"/>
                    </a:cxn>
                    <a:cxn ang="0">
                      <a:pos x="204" y="48"/>
                    </a:cxn>
                    <a:cxn ang="0">
                      <a:pos x="4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0" h="48">
                      <a:moveTo>
                        <a:pt x="0" y="0"/>
                      </a:moveTo>
                      <a:lnTo>
                        <a:pt x="210" y="44"/>
                      </a:lnTo>
                      <a:lnTo>
                        <a:pt x="208" y="46"/>
                      </a:lnTo>
                      <a:lnTo>
                        <a:pt x="204" y="48"/>
                      </a:lnTo>
                      <a:lnTo>
                        <a:pt x="204" y="48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56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" name="Freeform 190"/>
                <p:cNvSpPr>
                  <a:spLocks/>
                </p:cNvSpPr>
                <p:nvPr/>
              </p:nvSpPr>
              <p:spPr bwMode="auto">
                <a:xfrm>
                  <a:off x="3302" y="928"/>
                  <a:ext cx="206" cy="4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6" y="42"/>
                    </a:cxn>
                    <a:cxn ang="0">
                      <a:pos x="206" y="42"/>
                    </a:cxn>
                    <a:cxn ang="0">
                      <a:pos x="202" y="44"/>
                    </a:cxn>
                    <a:cxn ang="0">
                      <a:pos x="198" y="44"/>
                    </a:cxn>
                    <a:cxn ang="0">
                      <a:pos x="198" y="4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6" h="44">
                      <a:moveTo>
                        <a:pt x="0" y="0"/>
                      </a:moveTo>
                      <a:lnTo>
                        <a:pt x="206" y="42"/>
                      </a:lnTo>
                      <a:lnTo>
                        <a:pt x="206" y="42"/>
                      </a:lnTo>
                      <a:lnTo>
                        <a:pt x="202" y="44"/>
                      </a:lnTo>
                      <a:lnTo>
                        <a:pt x="198" y="44"/>
                      </a:lnTo>
                      <a:lnTo>
                        <a:pt x="198" y="4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45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" name="Freeform 191"/>
                <p:cNvSpPr>
                  <a:spLocks/>
                </p:cNvSpPr>
                <p:nvPr/>
              </p:nvSpPr>
              <p:spPr bwMode="auto">
                <a:xfrm>
                  <a:off x="3304" y="930"/>
                  <a:ext cx="200" cy="4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0" y="42"/>
                    </a:cxn>
                    <a:cxn ang="0">
                      <a:pos x="196" y="42"/>
                    </a:cxn>
                    <a:cxn ang="0">
                      <a:pos x="190" y="4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0" h="44">
                      <a:moveTo>
                        <a:pt x="0" y="0"/>
                      </a:moveTo>
                      <a:lnTo>
                        <a:pt x="200" y="42"/>
                      </a:lnTo>
                      <a:lnTo>
                        <a:pt x="196" y="42"/>
                      </a:lnTo>
                      <a:lnTo>
                        <a:pt x="190" y="4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A5E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" name="Freeform 192"/>
                <p:cNvSpPr>
                  <a:spLocks/>
                </p:cNvSpPr>
                <p:nvPr/>
              </p:nvSpPr>
              <p:spPr bwMode="auto">
                <a:xfrm>
                  <a:off x="3306" y="932"/>
                  <a:ext cx="194" cy="4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94" y="40"/>
                    </a:cxn>
                    <a:cxn ang="0">
                      <a:pos x="186" y="42"/>
                    </a:cxn>
                    <a:cxn ang="0">
                      <a:pos x="182" y="42"/>
                    </a:cxn>
                    <a:cxn ang="0">
                      <a:pos x="6" y="6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94" h="42">
                      <a:moveTo>
                        <a:pt x="0" y="0"/>
                      </a:moveTo>
                      <a:lnTo>
                        <a:pt x="194" y="40"/>
                      </a:lnTo>
                      <a:lnTo>
                        <a:pt x="186" y="42"/>
                      </a:lnTo>
                      <a:lnTo>
                        <a:pt x="182" y="42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163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" name="Freeform 193"/>
                <p:cNvSpPr>
                  <a:spLocks/>
                </p:cNvSpPr>
                <p:nvPr/>
              </p:nvSpPr>
              <p:spPr bwMode="auto">
                <a:xfrm>
                  <a:off x="3308" y="934"/>
                  <a:ext cx="186" cy="4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86" y="40"/>
                    </a:cxn>
                    <a:cxn ang="0">
                      <a:pos x="184" y="40"/>
                    </a:cxn>
                    <a:cxn ang="0">
                      <a:pos x="176" y="40"/>
                    </a:cxn>
                    <a:cxn ang="0">
                      <a:pos x="172" y="40"/>
                    </a:cxn>
                    <a:cxn ang="0">
                      <a:pos x="8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6" h="40">
                      <a:moveTo>
                        <a:pt x="0" y="0"/>
                      </a:moveTo>
                      <a:lnTo>
                        <a:pt x="186" y="40"/>
                      </a:lnTo>
                      <a:lnTo>
                        <a:pt x="184" y="40"/>
                      </a:lnTo>
                      <a:lnTo>
                        <a:pt x="176" y="40"/>
                      </a:lnTo>
                      <a:lnTo>
                        <a:pt x="172" y="40"/>
                      </a:lnTo>
                      <a:lnTo>
                        <a:pt x="8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67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" name="Freeform 194"/>
                <p:cNvSpPr>
                  <a:spLocks/>
                </p:cNvSpPr>
                <p:nvPr/>
              </p:nvSpPr>
              <p:spPr bwMode="auto">
                <a:xfrm>
                  <a:off x="3312" y="938"/>
                  <a:ext cx="176" cy="3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6" y="36"/>
                    </a:cxn>
                    <a:cxn ang="0">
                      <a:pos x="172" y="36"/>
                    </a:cxn>
                    <a:cxn ang="0">
                      <a:pos x="160" y="36"/>
                    </a:cxn>
                    <a:cxn ang="0">
                      <a:pos x="160" y="36"/>
                    </a:cxn>
                    <a:cxn ang="0">
                      <a:pos x="6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76" h="36">
                      <a:moveTo>
                        <a:pt x="0" y="0"/>
                      </a:moveTo>
                      <a:lnTo>
                        <a:pt x="176" y="36"/>
                      </a:lnTo>
                      <a:lnTo>
                        <a:pt x="172" y="36"/>
                      </a:lnTo>
                      <a:lnTo>
                        <a:pt x="160" y="36"/>
                      </a:lnTo>
                      <a:lnTo>
                        <a:pt x="160" y="36"/>
                      </a:lnTo>
                      <a:lnTo>
                        <a:pt x="6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F6C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" name="Freeform 195"/>
                <p:cNvSpPr>
                  <a:spLocks/>
                </p:cNvSpPr>
                <p:nvPr/>
              </p:nvSpPr>
              <p:spPr bwMode="auto">
                <a:xfrm>
                  <a:off x="3316" y="940"/>
                  <a:ext cx="164" cy="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4" y="34"/>
                    </a:cxn>
                    <a:cxn ang="0">
                      <a:pos x="156" y="34"/>
                    </a:cxn>
                    <a:cxn ang="0">
                      <a:pos x="144" y="34"/>
                    </a:cxn>
                    <a:cxn ang="0">
                      <a:pos x="144" y="34"/>
                    </a:cxn>
                    <a:cxn ang="0">
                      <a:pos x="8" y="6"/>
                    </a:cxn>
                    <a:cxn ang="0">
                      <a:pos x="6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64" h="34">
                      <a:moveTo>
                        <a:pt x="0" y="0"/>
                      </a:moveTo>
                      <a:lnTo>
                        <a:pt x="164" y="34"/>
                      </a:lnTo>
                      <a:lnTo>
                        <a:pt x="156" y="34"/>
                      </a:lnTo>
                      <a:lnTo>
                        <a:pt x="144" y="34"/>
                      </a:lnTo>
                      <a:lnTo>
                        <a:pt x="144" y="34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67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" name="Freeform 196"/>
                <p:cNvSpPr>
                  <a:spLocks/>
                </p:cNvSpPr>
                <p:nvPr/>
              </p:nvSpPr>
              <p:spPr bwMode="auto">
                <a:xfrm>
                  <a:off x="3318" y="942"/>
                  <a:ext cx="154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4" y="32"/>
                    </a:cxn>
                    <a:cxn ang="0">
                      <a:pos x="142" y="32"/>
                    </a:cxn>
                    <a:cxn ang="0">
                      <a:pos x="130" y="32"/>
                    </a:cxn>
                    <a:cxn ang="0">
                      <a:pos x="130" y="32"/>
                    </a:cxn>
                    <a:cxn ang="0">
                      <a:pos x="12" y="8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4" h="32">
                      <a:moveTo>
                        <a:pt x="0" y="0"/>
                      </a:moveTo>
                      <a:lnTo>
                        <a:pt x="154" y="32"/>
                      </a:lnTo>
                      <a:lnTo>
                        <a:pt x="142" y="32"/>
                      </a:lnTo>
                      <a:lnTo>
                        <a:pt x="130" y="32"/>
                      </a:lnTo>
                      <a:lnTo>
                        <a:pt x="130" y="32"/>
                      </a:lnTo>
                      <a:lnTo>
                        <a:pt x="12" y="8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D76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" name="Freeform 197"/>
                <p:cNvSpPr>
                  <a:spLocks/>
                </p:cNvSpPr>
                <p:nvPr/>
              </p:nvSpPr>
              <p:spPr bwMode="auto">
                <a:xfrm>
                  <a:off x="3324" y="946"/>
                  <a:ext cx="136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6" y="28"/>
                    </a:cxn>
                    <a:cxn ang="0">
                      <a:pos x="124" y="28"/>
                    </a:cxn>
                    <a:cxn ang="0">
                      <a:pos x="110" y="26"/>
                    </a:cxn>
                    <a:cxn ang="0">
                      <a:pos x="106" y="26"/>
                    </a:cxn>
                    <a:cxn ang="0">
                      <a:pos x="16" y="8"/>
                    </a:cxn>
                    <a:cxn ang="0">
                      <a:pos x="12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28">
                      <a:moveTo>
                        <a:pt x="0" y="0"/>
                      </a:moveTo>
                      <a:lnTo>
                        <a:pt x="136" y="28"/>
                      </a:lnTo>
                      <a:lnTo>
                        <a:pt x="124" y="28"/>
                      </a:lnTo>
                      <a:lnTo>
                        <a:pt x="110" y="26"/>
                      </a:lnTo>
                      <a:lnTo>
                        <a:pt x="106" y="26"/>
                      </a:lnTo>
                      <a:lnTo>
                        <a:pt x="16" y="8"/>
                      </a:lnTo>
                      <a:lnTo>
                        <a:pt x="12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67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" name="Freeform 198"/>
                <p:cNvSpPr>
                  <a:spLocks/>
                </p:cNvSpPr>
                <p:nvPr/>
              </p:nvSpPr>
              <p:spPr bwMode="auto">
                <a:xfrm>
                  <a:off x="3330" y="950"/>
                  <a:ext cx="118" cy="2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8" y="24"/>
                    </a:cxn>
                    <a:cxn ang="0">
                      <a:pos x="104" y="22"/>
                    </a:cxn>
                    <a:cxn ang="0">
                      <a:pos x="90" y="20"/>
                    </a:cxn>
                    <a:cxn ang="0">
                      <a:pos x="76" y="18"/>
                    </a:cxn>
                    <a:cxn ang="0">
                      <a:pos x="68" y="18"/>
                    </a:cxn>
                    <a:cxn ang="0">
                      <a:pos x="34" y="10"/>
                    </a:cxn>
                    <a:cxn ang="0">
                      <a:pos x="24" y="8"/>
                    </a:cxn>
                    <a:cxn ang="0">
                      <a:pos x="14" y="4"/>
                    </a:cxn>
                    <a:cxn ang="0">
                      <a:pos x="6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8" h="24">
                      <a:moveTo>
                        <a:pt x="0" y="0"/>
                      </a:moveTo>
                      <a:lnTo>
                        <a:pt x="118" y="24"/>
                      </a:lnTo>
                      <a:lnTo>
                        <a:pt x="104" y="22"/>
                      </a:lnTo>
                      <a:lnTo>
                        <a:pt x="90" y="20"/>
                      </a:lnTo>
                      <a:lnTo>
                        <a:pt x="76" y="18"/>
                      </a:lnTo>
                      <a:lnTo>
                        <a:pt x="68" y="18"/>
                      </a:lnTo>
                      <a:lnTo>
                        <a:pt x="34" y="10"/>
                      </a:lnTo>
                      <a:lnTo>
                        <a:pt x="24" y="8"/>
                      </a:lnTo>
                      <a:lnTo>
                        <a:pt x="14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7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" name="Freeform 199"/>
                <p:cNvSpPr>
                  <a:spLocks/>
                </p:cNvSpPr>
                <p:nvPr/>
              </p:nvSpPr>
              <p:spPr bwMode="auto">
                <a:xfrm>
                  <a:off x="3340" y="954"/>
                  <a:ext cx="90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0" y="18"/>
                    </a:cxn>
                    <a:cxn ang="0">
                      <a:pos x="80" y="16"/>
                    </a:cxn>
                    <a:cxn ang="0">
                      <a:pos x="66" y="14"/>
                    </a:cxn>
                    <a:cxn ang="0">
                      <a:pos x="52" y="12"/>
                    </a:cxn>
                    <a:cxn ang="0">
                      <a:pos x="38" y="10"/>
                    </a:cxn>
                    <a:cxn ang="0">
                      <a:pos x="26" y="6"/>
                    </a:cxn>
                    <a:cxn ang="0">
                      <a:pos x="14" y="4"/>
                    </a:cxn>
                    <a:cxn ang="0">
                      <a:pos x="4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0" h="18">
                      <a:moveTo>
                        <a:pt x="0" y="0"/>
                      </a:moveTo>
                      <a:lnTo>
                        <a:pt x="90" y="18"/>
                      </a:lnTo>
                      <a:lnTo>
                        <a:pt x="80" y="16"/>
                      </a:lnTo>
                      <a:lnTo>
                        <a:pt x="66" y="14"/>
                      </a:lnTo>
                      <a:lnTo>
                        <a:pt x="52" y="12"/>
                      </a:lnTo>
                      <a:lnTo>
                        <a:pt x="38" y="10"/>
                      </a:lnTo>
                      <a:lnTo>
                        <a:pt x="26" y="6"/>
                      </a:lnTo>
                      <a:lnTo>
                        <a:pt x="14" y="4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" name="Freeform 200"/>
                <p:cNvSpPr>
                  <a:spLocks/>
                </p:cNvSpPr>
                <p:nvPr/>
              </p:nvSpPr>
              <p:spPr bwMode="auto">
                <a:xfrm>
                  <a:off x="3364" y="960"/>
                  <a:ext cx="34" cy="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4" y="8"/>
                    </a:cxn>
                    <a:cxn ang="0">
                      <a:pos x="28" y="6"/>
                    </a:cxn>
                    <a:cxn ang="0">
                      <a:pos x="14" y="4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4" h="8">
                      <a:moveTo>
                        <a:pt x="0" y="0"/>
                      </a:moveTo>
                      <a:lnTo>
                        <a:pt x="34" y="8"/>
                      </a:lnTo>
                      <a:lnTo>
                        <a:pt x="28" y="6"/>
                      </a:lnTo>
                      <a:lnTo>
                        <a:pt x="14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C8F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" name="Freeform 201"/>
                <p:cNvSpPr>
                  <a:spLocks/>
                </p:cNvSpPr>
                <p:nvPr/>
              </p:nvSpPr>
              <p:spPr bwMode="auto">
                <a:xfrm>
                  <a:off x="2902" y="810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" y="4"/>
                    </a:cxn>
                    <a:cxn ang="0">
                      <a:pos x="16" y="6"/>
                    </a:cxn>
                    <a:cxn ang="0">
                      <a:pos x="14" y="6"/>
                    </a:cxn>
                    <a:cxn ang="0">
                      <a:pos x="12" y="8"/>
                    </a:cxn>
                    <a:cxn ang="0">
                      <a:pos x="8" y="8"/>
                    </a:cxn>
                    <a:cxn ang="0">
                      <a:pos x="6" y="10"/>
                    </a:cxn>
                    <a:cxn ang="0">
                      <a:pos x="4" y="12"/>
                    </a:cxn>
                    <a:cxn ang="0">
                      <a:pos x="2" y="12"/>
                    </a:cxn>
                    <a:cxn ang="0">
                      <a:pos x="0" y="14"/>
                    </a:cxn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" h="14">
                      <a:moveTo>
                        <a:pt x="0" y="0"/>
                      </a:moveTo>
                      <a:lnTo>
                        <a:pt x="20" y="4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6" y="10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0" y="14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" name="Freeform 202"/>
                <p:cNvSpPr>
                  <a:spLocks noEditPoints="1"/>
                </p:cNvSpPr>
                <p:nvPr/>
              </p:nvSpPr>
              <p:spPr bwMode="auto">
                <a:xfrm>
                  <a:off x="2902" y="808"/>
                  <a:ext cx="246" cy="50"/>
                </a:xfrm>
                <a:custGeom>
                  <a:avLst/>
                  <a:gdLst/>
                  <a:ahLst/>
                  <a:cxnLst>
                    <a:cxn ang="0">
                      <a:pos x="16" y="8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2" y="4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18" y="6"/>
                    </a:cxn>
                    <a:cxn ang="0">
                      <a:pos x="16" y="8"/>
                    </a:cxn>
                    <a:cxn ang="0">
                      <a:pos x="16" y="8"/>
                    </a:cxn>
                    <a:cxn ang="0">
                      <a:pos x="244" y="50"/>
                    </a:cxn>
                    <a:cxn ang="0">
                      <a:pos x="246" y="50"/>
                    </a:cxn>
                    <a:cxn ang="0">
                      <a:pos x="244" y="50"/>
                    </a:cxn>
                    <a:cxn ang="0">
                      <a:pos x="244" y="50"/>
                    </a:cxn>
                    <a:cxn ang="0">
                      <a:pos x="244" y="50"/>
                    </a:cxn>
                  </a:cxnLst>
                  <a:rect l="0" t="0" r="r" b="b"/>
                  <a:pathLst>
                    <a:path w="246" h="50">
                      <a:moveTo>
                        <a:pt x="16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2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8" y="6"/>
                      </a:lnTo>
                      <a:lnTo>
                        <a:pt x="16" y="8"/>
                      </a:lnTo>
                      <a:lnTo>
                        <a:pt x="16" y="8"/>
                      </a:lnTo>
                      <a:close/>
                      <a:moveTo>
                        <a:pt x="244" y="50"/>
                      </a:moveTo>
                      <a:lnTo>
                        <a:pt x="246" y="50"/>
                      </a:lnTo>
                      <a:lnTo>
                        <a:pt x="244" y="50"/>
                      </a:lnTo>
                      <a:lnTo>
                        <a:pt x="244" y="50"/>
                      </a:lnTo>
                      <a:lnTo>
                        <a:pt x="244" y="50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" name="Freeform 203"/>
                <p:cNvSpPr>
                  <a:spLocks noEditPoints="1"/>
                </p:cNvSpPr>
                <p:nvPr/>
              </p:nvSpPr>
              <p:spPr bwMode="auto">
                <a:xfrm>
                  <a:off x="2902" y="808"/>
                  <a:ext cx="246" cy="50"/>
                </a:xfrm>
                <a:custGeom>
                  <a:avLst/>
                  <a:gdLst/>
                  <a:ahLst/>
                  <a:cxnLst>
                    <a:cxn ang="0">
                      <a:pos x="20" y="6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4" y="4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242" y="48"/>
                    </a:cxn>
                    <a:cxn ang="0">
                      <a:pos x="246" y="48"/>
                    </a:cxn>
                    <a:cxn ang="0">
                      <a:pos x="244" y="50"/>
                    </a:cxn>
                    <a:cxn ang="0">
                      <a:pos x="244" y="50"/>
                    </a:cxn>
                    <a:cxn ang="0">
                      <a:pos x="244" y="48"/>
                    </a:cxn>
                    <a:cxn ang="0">
                      <a:pos x="244" y="48"/>
                    </a:cxn>
                    <a:cxn ang="0">
                      <a:pos x="242" y="48"/>
                    </a:cxn>
                    <a:cxn ang="0">
                      <a:pos x="242" y="48"/>
                    </a:cxn>
                  </a:cxnLst>
                  <a:rect l="0" t="0" r="r" b="b"/>
                  <a:pathLst>
                    <a:path w="246" h="50">
                      <a:moveTo>
                        <a:pt x="20" y="6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close/>
                      <a:moveTo>
                        <a:pt x="242" y="48"/>
                      </a:moveTo>
                      <a:lnTo>
                        <a:pt x="246" y="48"/>
                      </a:lnTo>
                      <a:lnTo>
                        <a:pt x="244" y="50"/>
                      </a:lnTo>
                      <a:lnTo>
                        <a:pt x="244" y="50"/>
                      </a:lnTo>
                      <a:lnTo>
                        <a:pt x="244" y="48"/>
                      </a:lnTo>
                      <a:lnTo>
                        <a:pt x="244" y="48"/>
                      </a:lnTo>
                      <a:lnTo>
                        <a:pt x="242" y="48"/>
                      </a:lnTo>
                      <a:lnTo>
                        <a:pt x="242" y="48"/>
                      </a:lnTo>
                      <a:close/>
                    </a:path>
                  </a:pathLst>
                </a:custGeom>
                <a:solidFill>
                  <a:srgbClr val="3B37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" name="Freeform 204"/>
                <p:cNvSpPr>
                  <a:spLocks noEditPoints="1"/>
                </p:cNvSpPr>
                <p:nvPr/>
              </p:nvSpPr>
              <p:spPr bwMode="auto">
                <a:xfrm>
                  <a:off x="2902" y="806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6" y="52"/>
                    </a:cxn>
                    <a:cxn ang="0">
                      <a:pos x="244" y="52"/>
                    </a:cxn>
                    <a:cxn ang="0">
                      <a:pos x="244" y="50"/>
                    </a:cxn>
                    <a:cxn ang="0">
                      <a:pos x="242" y="50"/>
                    </a:cxn>
                    <a:cxn ang="0">
                      <a:pos x="242" y="48"/>
                    </a:cxn>
                    <a:cxn ang="0">
                      <a:pos x="240" y="48"/>
                    </a:cxn>
                    <a:cxn ang="0">
                      <a:pos x="248" y="48"/>
                    </a:cxn>
                    <a:cxn ang="0">
                      <a:pos x="246" y="52"/>
                    </a:cxn>
                    <a:cxn ang="0">
                      <a:pos x="246" y="52"/>
                    </a:cxn>
                    <a:cxn ang="0">
                      <a:pos x="22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8" y="4"/>
                    </a:cxn>
                    <a:cxn ang="0">
                      <a:pos x="26" y="6"/>
                    </a:cxn>
                    <a:cxn ang="0">
                      <a:pos x="24" y="6"/>
                    </a:cxn>
                    <a:cxn ang="0">
                      <a:pos x="24" y="6"/>
                    </a:cxn>
                    <a:cxn ang="0">
                      <a:pos x="22" y="6"/>
                    </a:cxn>
                    <a:cxn ang="0">
                      <a:pos x="22" y="6"/>
                    </a:cxn>
                  </a:cxnLst>
                  <a:rect l="0" t="0" r="r" b="b"/>
                  <a:pathLst>
                    <a:path w="248" h="52">
                      <a:moveTo>
                        <a:pt x="246" y="52"/>
                      </a:moveTo>
                      <a:lnTo>
                        <a:pt x="244" y="52"/>
                      </a:lnTo>
                      <a:lnTo>
                        <a:pt x="244" y="50"/>
                      </a:lnTo>
                      <a:lnTo>
                        <a:pt x="242" y="50"/>
                      </a:lnTo>
                      <a:lnTo>
                        <a:pt x="242" y="48"/>
                      </a:lnTo>
                      <a:lnTo>
                        <a:pt x="240" y="48"/>
                      </a:lnTo>
                      <a:lnTo>
                        <a:pt x="248" y="48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close/>
                      <a:moveTo>
                        <a:pt x="22" y="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8" y="4"/>
                      </a:lnTo>
                      <a:lnTo>
                        <a:pt x="26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close/>
                    </a:path>
                  </a:pathLst>
                </a:custGeom>
                <a:solidFill>
                  <a:srgbClr val="3D3A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" name="Freeform 205"/>
                <p:cNvSpPr>
                  <a:spLocks noEditPoints="1"/>
                </p:cNvSpPr>
                <p:nvPr/>
              </p:nvSpPr>
              <p:spPr bwMode="auto">
                <a:xfrm>
                  <a:off x="2902" y="804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6" y="52"/>
                    </a:cxn>
                    <a:cxn ang="0">
                      <a:pos x="242" y="52"/>
                    </a:cxn>
                    <a:cxn ang="0">
                      <a:pos x="242" y="50"/>
                    </a:cxn>
                    <a:cxn ang="0">
                      <a:pos x="240" y="50"/>
                    </a:cxn>
                    <a:cxn ang="0">
                      <a:pos x="240" y="48"/>
                    </a:cxn>
                    <a:cxn ang="0">
                      <a:pos x="238" y="48"/>
                    </a:cxn>
                    <a:cxn ang="0">
                      <a:pos x="248" y="50"/>
                    </a:cxn>
                    <a:cxn ang="0">
                      <a:pos x="246" y="52"/>
                    </a:cxn>
                    <a:cxn ang="0">
                      <a:pos x="246" y="52"/>
                    </a:cxn>
                    <a:cxn ang="0">
                      <a:pos x="24" y="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30" y="6"/>
                    </a:cxn>
                    <a:cxn ang="0">
                      <a:pos x="28" y="6"/>
                    </a:cxn>
                    <a:cxn ang="0">
                      <a:pos x="28" y="6"/>
                    </a:cxn>
                    <a:cxn ang="0">
                      <a:pos x="26" y="8"/>
                    </a:cxn>
                    <a:cxn ang="0">
                      <a:pos x="24" y="8"/>
                    </a:cxn>
                    <a:cxn ang="0">
                      <a:pos x="24" y="8"/>
                    </a:cxn>
                  </a:cxnLst>
                  <a:rect l="0" t="0" r="r" b="b"/>
                  <a:pathLst>
                    <a:path w="248" h="52">
                      <a:moveTo>
                        <a:pt x="246" y="52"/>
                      </a:moveTo>
                      <a:lnTo>
                        <a:pt x="242" y="52"/>
                      </a:lnTo>
                      <a:lnTo>
                        <a:pt x="242" y="50"/>
                      </a:lnTo>
                      <a:lnTo>
                        <a:pt x="240" y="50"/>
                      </a:lnTo>
                      <a:lnTo>
                        <a:pt x="240" y="48"/>
                      </a:lnTo>
                      <a:lnTo>
                        <a:pt x="238" y="48"/>
                      </a:lnTo>
                      <a:lnTo>
                        <a:pt x="248" y="50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close/>
                      <a:moveTo>
                        <a:pt x="24" y="8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6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close/>
                    </a:path>
                  </a:pathLst>
                </a:custGeom>
                <a:solidFill>
                  <a:srgbClr val="413F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" name="Freeform 206"/>
                <p:cNvSpPr>
                  <a:spLocks noEditPoints="1"/>
                </p:cNvSpPr>
                <p:nvPr/>
              </p:nvSpPr>
              <p:spPr bwMode="auto">
                <a:xfrm>
                  <a:off x="2902" y="802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8" y="52"/>
                    </a:cxn>
                    <a:cxn ang="0">
                      <a:pos x="240" y="52"/>
                    </a:cxn>
                    <a:cxn ang="0">
                      <a:pos x="240" y="50"/>
                    </a:cxn>
                    <a:cxn ang="0">
                      <a:pos x="238" y="50"/>
                    </a:cxn>
                    <a:cxn ang="0">
                      <a:pos x="238" y="48"/>
                    </a:cxn>
                    <a:cxn ang="0">
                      <a:pos x="236" y="48"/>
                    </a:cxn>
                    <a:cxn ang="0">
                      <a:pos x="248" y="50"/>
                    </a:cxn>
                    <a:cxn ang="0">
                      <a:pos x="248" y="52"/>
                    </a:cxn>
                    <a:cxn ang="0">
                      <a:pos x="248" y="52"/>
                    </a:cxn>
                    <a:cxn ang="0">
                      <a:pos x="28" y="8"/>
                    </a:cxn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34" y="8"/>
                    </a:cxn>
                    <a:cxn ang="0">
                      <a:pos x="32" y="8"/>
                    </a:cxn>
                    <a:cxn ang="0">
                      <a:pos x="30" y="8"/>
                    </a:cxn>
                    <a:cxn ang="0">
                      <a:pos x="28" y="8"/>
                    </a:cxn>
                    <a:cxn ang="0">
                      <a:pos x="28" y="8"/>
                    </a:cxn>
                    <a:cxn ang="0">
                      <a:pos x="28" y="8"/>
                    </a:cxn>
                  </a:cxnLst>
                  <a:rect l="0" t="0" r="r" b="b"/>
                  <a:pathLst>
                    <a:path w="248" h="52">
                      <a:moveTo>
                        <a:pt x="248" y="52"/>
                      </a:moveTo>
                      <a:lnTo>
                        <a:pt x="240" y="52"/>
                      </a:lnTo>
                      <a:lnTo>
                        <a:pt x="240" y="50"/>
                      </a:lnTo>
                      <a:lnTo>
                        <a:pt x="238" y="50"/>
                      </a:lnTo>
                      <a:lnTo>
                        <a:pt x="238" y="48"/>
                      </a:lnTo>
                      <a:lnTo>
                        <a:pt x="236" y="48"/>
                      </a:lnTo>
                      <a:lnTo>
                        <a:pt x="248" y="50"/>
                      </a:lnTo>
                      <a:lnTo>
                        <a:pt x="248" y="52"/>
                      </a:lnTo>
                      <a:lnTo>
                        <a:pt x="248" y="52"/>
                      </a:lnTo>
                      <a:close/>
                      <a:moveTo>
                        <a:pt x="28" y="8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close/>
                    </a:path>
                  </a:pathLst>
                </a:custGeom>
                <a:solidFill>
                  <a:srgbClr val="4241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" name="Freeform 207"/>
                <p:cNvSpPr>
                  <a:spLocks noEditPoints="1"/>
                </p:cNvSpPr>
                <p:nvPr/>
              </p:nvSpPr>
              <p:spPr bwMode="auto">
                <a:xfrm>
                  <a:off x="2902" y="802"/>
                  <a:ext cx="250" cy="52"/>
                </a:xfrm>
                <a:custGeom>
                  <a:avLst/>
                  <a:gdLst/>
                  <a:ahLst/>
                  <a:cxnLst>
                    <a:cxn ang="0">
                      <a:pos x="248" y="52"/>
                    </a:cxn>
                    <a:cxn ang="0">
                      <a:pos x="238" y="50"/>
                    </a:cxn>
                    <a:cxn ang="0">
                      <a:pos x="238" y="48"/>
                    </a:cxn>
                    <a:cxn ang="0">
                      <a:pos x="236" y="48"/>
                    </a:cxn>
                    <a:cxn ang="0">
                      <a:pos x="236" y="46"/>
                    </a:cxn>
                    <a:cxn ang="0">
                      <a:pos x="234" y="46"/>
                    </a:cxn>
                    <a:cxn ang="0">
                      <a:pos x="250" y="48"/>
                    </a:cxn>
                    <a:cxn ang="0">
                      <a:pos x="248" y="52"/>
                    </a:cxn>
                    <a:cxn ang="0">
                      <a:pos x="248" y="52"/>
                    </a:cxn>
                    <a:cxn ang="0">
                      <a:pos x="30" y="8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36" y="6"/>
                    </a:cxn>
                    <a:cxn ang="0">
                      <a:pos x="36" y="6"/>
                    </a:cxn>
                    <a:cxn ang="0">
                      <a:pos x="34" y="8"/>
                    </a:cxn>
                    <a:cxn ang="0">
                      <a:pos x="32" y="8"/>
                    </a:cxn>
                    <a:cxn ang="0">
                      <a:pos x="30" y="8"/>
                    </a:cxn>
                    <a:cxn ang="0">
                      <a:pos x="30" y="8"/>
                    </a:cxn>
                  </a:cxnLst>
                  <a:rect l="0" t="0" r="r" b="b"/>
                  <a:pathLst>
                    <a:path w="250" h="52">
                      <a:moveTo>
                        <a:pt x="248" y="52"/>
                      </a:moveTo>
                      <a:lnTo>
                        <a:pt x="238" y="50"/>
                      </a:lnTo>
                      <a:lnTo>
                        <a:pt x="238" y="48"/>
                      </a:lnTo>
                      <a:lnTo>
                        <a:pt x="236" y="48"/>
                      </a:lnTo>
                      <a:lnTo>
                        <a:pt x="236" y="46"/>
                      </a:lnTo>
                      <a:lnTo>
                        <a:pt x="234" y="46"/>
                      </a:lnTo>
                      <a:lnTo>
                        <a:pt x="250" y="48"/>
                      </a:lnTo>
                      <a:lnTo>
                        <a:pt x="248" y="52"/>
                      </a:lnTo>
                      <a:lnTo>
                        <a:pt x="248" y="52"/>
                      </a:lnTo>
                      <a:close/>
                      <a:moveTo>
                        <a:pt x="30" y="8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close/>
                    </a:path>
                  </a:pathLst>
                </a:custGeom>
                <a:solidFill>
                  <a:srgbClr val="4444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" name="Freeform 208"/>
                <p:cNvSpPr>
                  <a:spLocks noEditPoints="1"/>
                </p:cNvSpPr>
                <p:nvPr/>
              </p:nvSpPr>
              <p:spPr bwMode="auto">
                <a:xfrm>
                  <a:off x="2904" y="800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6" y="52"/>
                    </a:cxn>
                    <a:cxn ang="0">
                      <a:pos x="234" y="50"/>
                    </a:cxn>
                    <a:cxn ang="0">
                      <a:pos x="234" y="48"/>
                    </a:cxn>
                    <a:cxn ang="0">
                      <a:pos x="232" y="48"/>
                    </a:cxn>
                    <a:cxn ang="0">
                      <a:pos x="230" y="46"/>
                    </a:cxn>
                    <a:cxn ang="0">
                      <a:pos x="230" y="46"/>
                    </a:cxn>
                    <a:cxn ang="0">
                      <a:pos x="248" y="50"/>
                    </a:cxn>
                    <a:cxn ang="0">
                      <a:pos x="246" y="52"/>
                    </a:cxn>
                    <a:cxn ang="0">
                      <a:pos x="246" y="52"/>
                    </a:cxn>
                    <a:cxn ang="0">
                      <a:pos x="32" y="10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38" y="8"/>
                    </a:cxn>
                    <a:cxn ang="0">
                      <a:pos x="36" y="8"/>
                    </a:cxn>
                    <a:cxn ang="0">
                      <a:pos x="34" y="8"/>
                    </a:cxn>
                    <a:cxn ang="0">
                      <a:pos x="34" y="8"/>
                    </a:cxn>
                    <a:cxn ang="0">
                      <a:pos x="32" y="10"/>
                    </a:cxn>
                    <a:cxn ang="0">
                      <a:pos x="32" y="10"/>
                    </a:cxn>
                  </a:cxnLst>
                  <a:rect l="0" t="0" r="r" b="b"/>
                  <a:pathLst>
                    <a:path w="248" h="52">
                      <a:moveTo>
                        <a:pt x="246" y="52"/>
                      </a:moveTo>
                      <a:lnTo>
                        <a:pt x="234" y="50"/>
                      </a:lnTo>
                      <a:lnTo>
                        <a:pt x="234" y="48"/>
                      </a:lnTo>
                      <a:lnTo>
                        <a:pt x="232" y="48"/>
                      </a:lnTo>
                      <a:lnTo>
                        <a:pt x="230" y="46"/>
                      </a:lnTo>
                      <a:lnTo>
                        <a:pt x="230" y="46"/>
                      </a:lnTo>
                      <a:lnTo>
                        <a:pt x="248" y="50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close/>
                      <a:moveTo>
                        <a:pt x="32" y="1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8" y="8"/>
                      </a:lnTo>
                      <a:lnTo>
                        <a:pt x="36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2" y="10"/>
                      </a:lnTo>
                      <a:lnTo>
                        <a:pt x="32" y="10"/>
                      </a:lnTo>
                      <a:close/>
                    </a:path>
                  </a:pathLst>
                </a:custGeom>
                <a:solidFill>
                  <a:srgbClr val="4647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" name="Freeform 209"/>
                <p:cNvSpPr>
                  <a:spLocks noEditPoints="1"/>
                </p:cNvSpPr>
                <p:nvPr/>
              </p:nvSpPr>
              <p:spPr bwMode="auto">
                <a:xfrm>
                  <a:off x="2904" y="798"/>
                  <a:ext cx="250" cy="52"/>
                </a:xfrm>
                <a:custGeom>
                  <a:avLst/>
                  <a:gdLst/>
                  <a:ahLst/>
                  <a:cxnLst>
                    <a:cxn ang="0">
                      <a:pos x="248" y="52"/>
                    </a:cxn>
                    <a:cxn ang="0">
                      <a:pos x="232" y="50"/>
                    </a:cxn>
                    <a:cxn ang="0">
                      <a:pos x="230" y="48"/>
                    </a:cxn>
                    <a:cxn ang="0">
                      <a:pos x="230" y="48"/>
                    </a:cxn>
                    <a:cxn ang="0">
                      <a:pos x="228" y="46"/>
                    </a:cxn>
                    <a:cxn ang="0">
                      <a:pos x="226" y="46"/>
                    </a:cxn>
                    <a:cxn ang="0">
                      <a:pos x="250" y="50"/>
                    </a:cxn>
                    <a:cxn ang="0">
                      <a:pos x="248" y="52"/>
                    </a:cxn>
                    <a:cxn ang="0">
                      <a:pos x="248" y="52"/>
                    </a:cxn>
                    <a:cxn ang="0">
                      <a:pos x="34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42" y="8"/>
                    </a:cxn>
                    <a:cxn ang="0">
                      <a:pos x="40" y="8"/>
                    </a:cxn>
                    <a:cxn ang="0">
                      <a:pos x="38" y="10"/>
                    </a:cxn>
                    <a:cxn ang="0">
                      <a:pos x="36" y="10"/>
                    </a:cxn>
                    <a:cxn ang="0">
                      <a:pos x="34" y="10"/>
                    </a:cxn>
                    <a:cxn ang="0">
                      <a:pos x="34" y="10"/>
                    </a:cxn>
                  </a:cxnLst>
                  <a:rect l="0" t="0" r="r" b="b"/>
                  <a:pathLst>
                    <a:path w="250" h="52">
                      <a:moveTo>
                        <a:pt x="248" y="52"/>
                      </a:moveTo>
                      <a:lnTo>
                        <a:pt x="232" y="50"/>
                      </a:lnTo>
                      <a:lnTo>
                        <a:pt x="230" y="48"/>
                      </a:lnTo>
                      <a:lnTo>
                        <a:pt x="230" y="48"/>
                      </a:lnTo>
                      <a:lnTo>
                        <a:pt x="228" y="46"/>
                      </a:lnTo>
                      <a:lnTo>
                        <a:pt x="226" y="46"/>
                      </a:lnTo>
                      <a:lnTo>
                        <a:pt x="250" y="50"/>
                      </a:lnTo>
                      <a:lnTo>
                        <a:pt x="248" y="52"/>
                      </a:lnTo>
                      <a:lnTo>
                        <a:pt x="248" y="52"/>
                      </a:lnTo>
                      <a:close/>
                      <a:moveTo>
                        <a:pt x="34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42" y="8"/>
                      </a:lnTo>
                      <a:lnTo>
                        <a:pt x="40" y="8"/>
                      </a:lnTo>
                      <a:lnTo>
                        <a:pt x="38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close/>
                    </a:path>
                  </a:pathLst>
                </a:custGeom>
                <a:solidFill>
                  <a:srgbClr val="484B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" name="Freeform 210"/>
                <p:cNvSpPr>
                  <a:spLocks noEditPoints="1"/>
                </p:cNvSpPr>
                <p:nvPr/>
              </p:nvSpPr>
              <p:spPr bwMode="auto">
                <a:xfrm>
                  <a:off x="2904" y="796"/>
                  <a:ext cx="250" cy="54"/>
                </a:xfrm>
                <a:custGeom>
                  <a:avLst/>
                  <a:gdLst/>
                  <a:ahLst/>
                  <a:cxnLst>
                    <a:cxn ang="0">
                      <a:pos x="248" y="54"/>
                    </a:cxn>
                    <a:cxn ang="0">
                      <a:pos x="230" y="50"/>
                    </a:cxn>
                    <a:cxn ang="0">
                      <a:pos x="228" y="48"/>
                    </a:cxn>
                    <a:cxn ang="0">
                      <a:pos x="226" y="48"/>
                    </a:cxn>
                    <a:cxn ang="0">
                      <a:pos x="226" y="46"/>
                    </a:cxn>
                    <a:cxn ang="0">
                      <a:pos x="224" y="46"/>
                    </a:cxn>
                    <a:cxn ang="0">
                      <a:pos x="250" y="50"/>
                    </a:cxn>
                    <a:cxn ang="0">
                      <a:pos x="250" y="52"/>
                    </a:cxn>
                    <a:cxn ang="0">
                      <a:pos x="248" y="54"/>
                    </a:cxn>
                    <a:cxn ang="0">
                      <a:pos x="248" y="54"/>
                    </a:cxn>
                    <a:cxn ang="0">
                      <a:pos x="38" y="1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46" y="10"/>
                    </a:cxn>
                    <a:cxn ang="0">
                      <a:pos x="44" y="10"/>
                    </a:cxn>
                    <a:cxn ang="0">
                      <a:pos x="42" y="10"/>
                    </a:cxn>
                    <a:cxn ang="0">
                      <a:pos x="40" y="10"/>
                    </a:cxn>
                    <a:cxn ang="0">
                      <a:pos x="38" y="12"/>
                    </a:cxn>
                    <a:cxn ang="0">
                      <a:pos x="38" y="12"/>
                    </a:cxn>
                  </a:cxnLst>
                  <a:rect l="0" t="0" r="r" b="b"/>
                  <a:pathLst>
                    <a:path w="250" h="54">
                      <a:moveTo>
                        <a:pt x="248" y="54"/>
                      </a:moveTo>
                      <a:lnTo>
                        <a:pt x="230" y="50"/>
                      </a:lnTo>
                      <a:lnTo>
                        <a:pt x="228" y="48"/>
                      </a:lnTo>
                      <a:lnTo>
                        <a:pt x="226" y="48"/>
                      </a:lnTo>
                      <a:lnTo>
                        <a:pt x="226" y="46"/>
                      </a:lnTo>
                      <a:lnTo>
                        <a:pt x="224" y="46"/>
                      </a:lnTo>
                      <a:lnTo>
                        <a:pt x="250" y="50"/>
                      </a:lnTo>
                      <a:lnTo>
                        <a:pt x="250" y="52"/>
                      </a:lnTo>
                      <a:lnTo>
                        <a:pt x="248" y="54"/>
                      </a:lnTo>
                      <a:lnTo>
                        <a:pt x="248" y="54"/>
                      </a:lnTo>
                      <a:close/>
                      <a:moveTo>
                        <a:pt x="38" y="12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46" y="10"/>
                      </a:lnTo>
                      <a:lnTo>
                        <a:pt x="44" y="10"/>
                      </a:lnTo>
                      <a:lnTo>
                        <a:pt x="42" y="10"/>
                      </a:lnTo>
                      <a:lnTo>
                        <a:pt x="40" y="10"/>
                      </a:lnTo>
                      <a:lnTo>
                        <a:pt x="38" y="12"/>
                      </a:lnTo>
                      <a:lnTo>
                        <a:pt x="38" y="12"/>
                      </a:lnTo>
                      <a:close/>
                    </a:path>
                  </a:pathLst>
                </a:custGeom>
                <a:solidFill>
                  <a:srgbClr val="4B4E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" name="Freeform 211"/>
                <p:cNvSpPr>
                  <a:spLocks noEditPoints="1"/>
                </p:cNvSpPr>
                <p:nvPr/>
              </p:nvSpPr>
              <p:spPr bwMode="auto">
                <a:xfrm>
                  <a:off x="2904" y="794"/>
                  <a:ext cx="250" cy="54"/>
                </a:xfrm>
                <a:custGeom>
                  <a:avLst/>
                  <a:gdLst/>
                  <a:ahLst/>
                  <a:cxnLst>
                    <a:cxn ang="0">
                      <a:pos x="250" y="54"/>
                    </a:cxn>
                    <a:cxn ang="0">
                      <a:pos x="226" y="50"/>
                    </a:cxn>
                    <a:cxn ang="0">
                      <a:pos x="226" y="48"/>
                    </a:cxn>
                    <a:cxn ang="0">
                      <a:pos x="224" y="48"/>
                    </a:cxn>
                    <a:cxn ang="0">
                      <a:pos x="222" y="46"/>
                    </a:cxn>
                    <a:cxn ang="0">
                      <a:pos x="220" y="46"/>
                    </a:cxn>
                    <a:cxn ang="0">
                      <a:pos x="250" y="52"/>
                    </a:cxn>
                    <a:cxn ang="0">
                      <a:pos x="250" y="54"/>
                    </a:cxn>
                    <a:cxn ang="0">
                      <a:pos x="250" y="54"/>
                    </a:cxn>
                    <a:cxn ang="0">
                      <a:pos x="250" y="54"/>
                    </a:cxn>
                    <a:cxn ang="0">
                      <a:pos x="42" y="1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50" y="10"/>
                    </a:cxn>
                    <a:cxn ang="0">
                      <a:pos x="48" y="12"/>
                    </a:cxn>
                    <a:cxn ang="0">
                      <a:pos x="46" y="12"/>
                    </a:cxn>
                    <a:cxn ang="0">
                      <a:pos x="44" y="12"/>
                    </a:cxn>
                    <a:cxn ang="0">
                      <a:pos x="42" y="12"/>
                    </a:cxn>
                    <a:cxn ang="0">
                      <a:pos x="42" y="12"/>
                    </a:cxn>
                  </a:cxnLst>
                  <a:rect l="0" t="0" r="r" b="b"/>
                  <a:pathLst>
                    <a:path w="250" h="54">
                      <a:moveTo>
                        <a:pt x="250" y="54"/>
                      </a:moveTo>
                      <a:lnTo>
                        <a:pt x="226" y="50"/>
                      </a:lnTo>
                      <a:lnTo>
                        <a:pt x="226" y="48"/>
                      </a:lnTo>
                      <a:lnTo>
                        <a:pt x="224" y="48"/>
                      </a:lnTo>
                      <a:lnTo>
                        <a:pt x="222" y="46"/>
                      </a:lnTo>
                      <a:lnTo>
                        <a:pt x="220" y="46"/>
                      </a:lnTo>
                      <a:lnTo>
                        <a:pt x="250" y="52"/>
                      </a:lnTo>
                      <a:lnTo>
                        <a:pt x="250" y="54"/>
                      </a:lnTo>
                      <a:lnTo>
                        <a:pt x="250" y="54"/>
                      </a:lnTo>
                      <a:lnTo>
                        <a:pt x="250" y="54"/>
                      </a:lnTo>
                      <a:close/>
                      <a:moveTo>
                        <a:pt x="42" y="12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50" y="10"/>
                      </a:lnTo>
                      <a:lnTo>
                        <a:pt x="48" y="12"/>
                      </a:lnTo>
                      <a:lnTo>
                        <a:pt x="46" y="12"/>
                      </a:lnTo>
                      <a:lnTo>
                        <a:pt x="44" y="12"/>
                      </a:lnTo>
                      <a:lnTo>
                        <a:pt x="42" y="12"/>
                      </a:lnTo>
                      <a:lnTo>
                        <a:pt x="42" y="12"/>
                      </a:lnTo>
                      <a:close/>
                    </a:path>
                  </a:pathLst>
                </a:custGeom>
                <a:solidFill>
                  <a:srgbClr val="4C4F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" name="Freeform 212"/>
                <p:cNvSpPr>
                  <a:spLocks noEditPoints="1"/>
                </p:cNvSpPr>
                <p:nvPr/>
              </p:nvSpPr>
              <p:spPr bwMode="auto">
                <a:xfrm>
                  <a:off x="2904" y="794"/>
                  <a:ext cx="252" cy="52"/>
                </a:xfrm>
                <a:custGeom>
                  <a:avLst/>
                  <a:gdLst/>
                  <a:ahLst/>
                  <a:cxnLst>
                    <a:cxn ang="0">
                      <a:pos x="250" y="52"/>
                    </a:cxn>
                    <a:cxn ang="0">
                      <a:pos x="224" y="48"/>
                    </a:cxn>
                    <a:cxn ang="0">
                      <a:pos x="222" y="46"/>
                    </a:cxn>
                    <a:cxn ang="0">
                      <a:pos x="220" y="46"/>
                    </a:cxn>
                    <a:cxn ang="0">
                      <a:pos x="218" y="44"/>
                    </a:cxn>
                    <a:cxn ang="0">
                      <a:pos x="218" y="42"/>
                    </a:cxn>
                    <a:cxn ang="0">
                      <a:pos x="252" y="50"/>
                    </a:cxn>
                    <a:cxn ang="0">
                      <a:pos x="250" y="52"/>
                    </a:cxn>
                    <a:cxn ang="0">
                      <a:pos x="250" y="52"/>
                    </a:cxn>
                    <a:cxn ang="0">
                      <a:pos x="46" y="1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4" y="10"/>
                    </a:cxn>
                    <a:cxn ang="0">
                      <a:pos x="52" y="10"/>
                    </a:cxn>
                    <a:cxn ang="0">
                      <a:pos x="50" y="10"/>
                    </a:cxn>
                    <a:cxn ang="0">
                      <a:pos x="48" y="12"/>
                    </a:cxn>
                    <a:cxn ang="0">
                      <a:pos x="46" y="12"/>
                    </a:cxn>
                    <a:cxn ang="0">
                      <a:pos x="46" y="12"/>
                    </a:cxn>
                  </a:cxnLst>
                  <a:rect l="0" t="0" r="r" b="b"/>
                  <a:pathLst>
                    <a:path w="252" h="52">
                      <a:moveTo>
                        <a:pt x="250" y="52"/>
                      </a:moveTo>
                      <a:lnTo>
                        <a:pt x="224" y="48"/>
                      </a:lnTo>
                      <a:lnTo>
                        <a:pt x="222" y="46"/>
                      </a:lnTo>
                      <a:lnTo>
                        <a:pt x="220" y="46"/>
                      </a:lnTo>
                      <a:lnTo>
                        <a:pt x="218" y="44"/>
                      </a:lnTo>
                      <a:lnTo>
                        <a:pt x="218" y="42"/>
                      </a:lnTo>
                      <a:lnTo>
                        <a:pt x="252" y="50"/>
                      </a:lnTo>
                      <a:lnTo>
                        <a:pt x="250" y="52"/>
                      </a:lnTo>
                      <a:lnTo>
                        <a:pt x="250" y="52"/>
                      </a:lnTo>
                      <a:close/>
                      <a:moveTo>
                        <a:pt x="46" y="1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4" y="10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48" y="12"/>
                      </a:lnTo>
                      <a:lnTo>
                        <a:pt x="46" y="12"/>
                      </a:lnTo>
                      <a:lnTo>
                        <a:pt x="46" y="12"/>
                      </a:lnTo>
                      <a:close/>
                    </a:path>
                  </a:pathLst>
                </a:custGeom>
                <a:solidFill>
                  <a:srgbClr val="4D51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" name="Freeform 213"/>
                <p:cNvSpPr>
                  <a:spLocks noEditPoints="1"/>
                </p:cNvSpPr>
                <p:nvPr/>
              </p:nvSpPr>
              <p:spPr bwMode="auto">
                <a:xfrm>
                  <a:off x="2904" y="792"/>
                  <a:ext cx="252" cy="54"/>
                </a:xfrm>
                <a:custGeom>
                  <a:avLst/>
                  <a:gdLst/>
                  <a:ahLst/>
                  <a:cxnLst>
                    <a:cxn ang="0">
                      <a:pos x="250" y="54"/>
                    </a:cxn>
                    <a:cxn ang="0">
                      <a:pos x="220" y="48"/>
                    </a:cxn>
                    <a:cxn ang="0">
                      <a:pos x="218" y="46"/>
                    </a:cxn>
                    <a:cxn ang="0">
                      <a:pos x="218" y="44"/>
                    </a:cxn>
                    <a:cxn ang="0">
                      <a:pos x="216" y="44"/>
                    </a:cxn>
                    <a:cxn ang="0">
                      <a:pos x="214" y="42"/>
                    </a:cxn>
                    <a:cxn ang="0">
                      <a:pos x="252" y="50"/>
                    </a:cxn>
                    <a:cxn ang="0">
                      <a:pos x="250" y="54"/>
                    </a:cxn>
                    <a:cxn ang="0">
                      <a:pos x="250" y="54"/>
                    </a:cxn>
                    <a:cxn ang="0">
                      <a:pos x="50" y="1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8" y="12"/>
                    </a:cxn>
                    <a:cxn ang="0">
                      <a:pos x="56" y="12"/>
                    </a:cxn>
                    <a:cxn ang="0">
                      <a:pos x="54" y="12"/>
                    </a:cxn>
                    <a:cxn ang="0">
                      <a:pos x="52" y="12"/>
                    </a:cxn>
                    <a:cxn ang="0">
                      <a:pos x="50" y="12"/>
                    </a:cxn>
                    <a:cxn ang="0">
                      <a:pos x="50" y="12"/>
                    </a:cxn>
                  </a:cxnLst>
                  <a:rect l="0" t="0" r="r" b="b"/>
                  <a:pathLst>
                    <a:path w="252" h="54">
                      <a:moveTo>
                        <a:pt x="250" y="54"/>
                      </a:moveTo>
                      <a:lnTo>
                        <a:pt x="220" y="48"/>
                      </a:lnTo>
                      <a:lnTo>
                        <a:pt x="218" y="46"/>
                      </a:lnTo>
                      <a:lnTo>
                        <a:pt x="218" y="44"/>
                      </a:lnTo>
                      <a:lnTo>
                        <a:pt x="216" y="44"/>
                      </a:lnTo>
                      <a:lnTo>
                        <a:pt x="214" y="42"/>
                      </a:lnTo>
                      <a:lnTo>
                        <a:pt x="252" y="50"/>
                      </a:lnTo>
                      <a:lnTo>
                        <a:pt x="250" y="54"/>
                      </a:lnTo>
                      <a:lnTo>
                        <a:pt x="250" y="54"/>
                      </a:lnTo>
                      <a:close/>
                      <a:moveTo>
                        <a:pt x="50" y="1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8" y="12"/>
                      </a:lnTo>
                      <a:lnTo>
                        <a:pt x="56" y="12"/>
                      </a:lnTo>
                      <a:lnTo>
                        <a:pt x="54" y="12"/>
                      </a:lnTo>
                      <a:lnTo>
                        <a:pt x="52" y="12"/>
                      </a:lnTo>
                      <a:lnTo>
                        <a:pt x="50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4E55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" name="Freeform 214"/>
                <p:cNvSpPr>
                  <a:spLocks noEditPoints="1"/>
                </p:cNvSpPr>
                <p:nvPr/>
              </p:nvSpPr>
              <p:spPr bwMode="auto">
                <a:xfrm>
                  <a:off x="2904" y="790"/>
                  <a:ext cx="252" cy="54"/>
                </a:xfrm>
                <a:custGeom>
                  <a:avLst/>
                  <a:gdLst/>
                  <a:ahLst/>
                  <a:cxnLst>
                    <a:cxn ang="0">
                      <a:pos x="252" y="54"/>
                    </a:cxn>
                    <a:cxn ang="0">
                      <a:pos x="218" y="46"/>
                    </a:cxn>
                    <a:cxn ang="0">
                      <a:pos x="216" y="46"/>
                    </a:cxn>
                    <a:cxn ang="0">
                      <a:pos x="214" y="44"/>
                    </a:cxn>
                    <a:cxn ang="0">
                      <a:pos x="212" y="44"/>
                    </a:cxn>
                    <a:cxn ang="0">
                      <a:pos x="210" y="42"/>
                    </a:cxn>
                    <a:cxn ang="0">
                      <a:pos x="252" y="50"/>
                    </a:cxn>
                    <a:cxn ang="0">
                      <a:pos x="252" y="54"/>
                    </a:cxn>
                    <a:cxn ang="0">
                      <a:pos x="252" y="54"/>
                    </a:cxn>
                    <a:cxn ang="0">
                      <a:pos x="54" y="1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64" y="14"/>
                    </a:cxn>
                    <a:cxn ang="0">
                      <a:pos x="62" y="14"/>
                    </a:cxn>
                    <a:cxn ang="0">
                      <a:pos x="58" y="14"/>
                    </a:cxn>
                    <a:cxn ang="0">
                      <a:pos x="56" y="14"/>
                    </a:cxn>
                    <a:cxn ang="0">
                      <a:pos x="54" y="14"/>
                    </a:cxn>
                    <a:cxn ang="0">
                      <a:pos x="54" y="14"/>
                    </a:cxn>
                  </a:cxnLst>
                  <a:rect l="0" t="0" r="r" b="b"/>
                  <a:pathLst>
                    <a:path w="252" h="54">
                      <a:moveTo>
                        <a:pt x="252" y="54"/>
                      </a:moveTo>
                      <a:lnTo>
                        <a:pt x="218" y="46"/>
                      </a:lnTo>
                      <a:lnTo>
                        <a:pt x="216" y="46"/>
                      </a:lnTo>
                      <a:lnTo>
                        <a:pt x="214" y="44"/>
                      </a:lnTo>
                      <a:lnTo>
                        <a:pt x="212" y="44"/>
                      </a:lnTo>
                      <a:lnTo>
                        <a:pt x="210" y="42"/>
                      </a:lnTo>
                      <a:lnTo>
                        <a:pt x="252" y="50"/>
                      </a:lnTo>
                      <a:lnTo>
                        <a:pt x="252" y="54"/>
                      </a:lnTo>
                      <a:lnTo>
                        <a:pt x="252" y="54"/>
                      </a:lnTo>
                      <a:close/>
                      <a:moveTo>
                        <a:pt x="54" y="1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64" y="14"/>
                      </a:lnTo>
                      <a:lnTo>
                        <a:pt x="62" y="14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4" y="14"/>
                      </a:lnTo>
                      <a:lnTo>
                        <a:pt x="54" y="14"/>
                      </a:lnTo>
                      <a:close/>
                    </a:path>
                  </a:pathLst>
                </a:custGeom>
                <a:solidFill>
                  <a:srgbClr val="4F56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" name="Freeform 215"/>
                <p:cNvSpPr>
                  <a:spLocks noEditPoints="1"/>
                </p:cNvSpPr>
                <p:nvPr/>
              </p:nvSpPr>
              <p:spPr bwMode="auto">
                <a:xfrm>
                  <a:off x="2904" y="788"/>
                  <a:ext cx="254" cy="54"/>
                </a:xfrm>
                <a:custGeom>
                  <a:avLst/>
                  <a:gdLst/>
                  <a:ahLst/>
                  <a:cxnLst>
                    <a:cxn ang="0">
                      <a:pos x="252" y="54"/>
                    </a:cxn>
                    <a:cxn ang="0">
                      <a:pos x="214" y="46"/>
                    </a:cxn>
                    <a:cxn ang="0">
                      <a:pos x="212" y="46"/>
                    </a:cxn>
                    <a:cxn ang="0">
                      <a:pos x="210" y="44"/>
                    </a:cxn>
                    <a:cxn ang="0">
                      <a:pos x="208" y="42"/>
                    </a:cxn>
                    <a:cxn ang="0">
                      <a:pos x="206" y="42"/>
                    </a:cxn>
                    <a:cxn ang="0">
                      <a:pos x="254" y="52"/>
                    </a:cxn>
                    <a:cxn ang="0">
                      <a:pos x="252" y="54"/>
                    </a:cxn>
                    <a:cxn ang="0">
                      <a:pos x="252" y="54"/>
                    </a:cxn>
                    <a:cxn ang="0">
                      <a:pos x="58" y="1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68" y="14"/>
                    </a:cxn>
                    <a:cxn ang="0">
                      <a:pos x="66" y="14"/>
                    </a:cxn>
                    <a:cxn ang="0">
                      <a:pos x="64" y="16"/>
                    </a:cxn>
                    <a:cxn ang="0">
                      <a:pos x="62" y="16"/>
                    </a:cxn>
                    <a:cxn ang="0">
                      <a:pos x="58" y="16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254" h="54">
                      <a:moveTo>
                        <a:pt x="252" y="54"/>
                      </a:moveTo>
                      <a:lnTo>
                        <a:pt x="214" y="46"/>
                      </a:lnTo>
                      <a:lnTo>
                        <a:pt x="212" y="46"/>
                      </a:lnTo>
                      <a:lnTo>
                        <a:pt x="210" y="44"/>
                      </a:lnTo>
                      <a:lnTo>
                        <a:pt x="208" y="42"/>
                      </a:lnTo>
                      <a:lnTo>
                        <a:pt x="206" y="42"/>
                      </a:lnTo>
                      <a:lnTo>
                        <a:pt x="254" y="52"/>
                      </a:lnTo>
                      <a:lnTo>
                        <a:pt x="252" y="54"/>
                      </a:lnTo>
                      <a:lnTo>
                        <a:pt x="252" y="54"/>
                      </a:lnTo>
                      <a:close/>
                      <a:moveTo>
                        <a:pt x="58" y="1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68" y="14"/>
                      </a:lnTo>
                      <a:lnTo>
                        <a:pt x="66" y="14"/>
                      </a:lnTo>
                      <a:lnTo>
                        <a:pt x="64" y="16"/>
                      </a:lnTo>
                      <a:lnTo>
                        <a:pt x="62" y="16"/>
                      </a:lnTo>
                      <a:lnTo>
                        <a:pt x="58" y="16"/>
                      </a:lnTo>
                      <a:lnTo>
                        <a:pt x="58" y="16"/>
                      </a:lnTo>
                      <a:close/>
                    </a:path>
                  </a:pathLst>
                </a:custGeom>
                <a:solidFill>
                  <a:srgbClr val="4F59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" name="Freeform 216"/>
                <p:cNvSpPr>
                  <a:spLocks noEditPoints="1"/>
                </p:cNvSpPr>
                <p:nvPr/>
              </p:nvSpPr>
              <p:spPr bwMode="auto">
                <a:xfrm>
                  <a:off x="2904" y="788"/>
                  <a:ext cx="254" cy="52"/>
                </a:xfrm>
                <a:custGeom>
                  <a:avLst/>
                  <a:gdLst/>
                  <a:ahLst/>
                  <a:cxnLst>
                    <a:cxn ang="0">
                      <a:pos x="252" y="52"/>
                    </a:cxn>
                    <a:cxn ang="0">
                      <a:pos x="210" y="44"/>
                    </a:cxn>
                    <a:cxn ang="0">
                      <a:pos x="208" y="42"/>
                    </a:cxn>
                    <a:cxn ang="0">
                      <a:pos x="204" y="42"/>
                    </a:cxn>
                    <a:cxn ang="0">
                      <a:pos x="202" y="40"/>
                    </a:cxn>
                    <a:cxn ang="0">
                      <a:pos x="200" y="40"/>
                    </a:cxn>
                    <a:cxn ang="0">
                      <a:pos x="254" y="50"/>
                    </a:cxn>
                    <a:cxn ang="0">
                      <a:pos x="252" y="52"/>
                    </a:cxn>
                    <a:cxn ang="0">
                      <a:pos x="252" y="52"/>
                    </a:cxn>
                    <a:cxn ang="0">
                      <a:pos x="64" y="1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4"/>
                    </a:cxn>
                    <a:cxn ang="0">
                      <a:pos x="74" y="14"/>
                    </a:cxn>
                    <a:cxn ang="0">
                      <a:pos x="72" y="14"/>
                    </a:cxn>
                    <a:cxn ang="0">
                      <a:pos x="70" y="14"/>
                    </a:cxn>
                    <a:cxn ang="0">
                      <a:pos x="70" y="14"/>
                    </a:cxn>
                    <a:cxn ang="0">
                      <a:pos x="68" y="14"/>
                    </a:cxn>
                    <a:cxn ang="0">
                      <a:pos x="66" y="14"/>
                    </a:cxn>
                    <a:cxn ang="0">
                      <a:pos x="66" y="14"/>
                    </a:cxn>
                    <a:cxn ang="0">
                      <a:pos x="64" y="16"/>
                    </a:cxn>
                    <a:cxn ang="0">
                      <a:pos x="64" y="16"/>
                    </a:cxn>
                  </a:cxnLst>
                  <a:rect l="0" t="0" r="r" b="b"/>
                  <a:pathLst>
                    <a:path w="254" h="52">
                      <a:moveTo>
                        <a:pt x="252" y="52"/>
                      </a:moveTo>
                      <a:lnTo>
                        <a:pt x="210" y="44"/>
                      </a:lnTo>
                      <a:lnTo>
                        <a:pt x="208" y="42"/>
                      </a:lnTo>
                      <a:lnTo>
                        <a:pt x="204" y="42"/>
                      </a:lnTo>
                      <a:lnTo>
                        <a:pt x="202" y="40"/>
                      </a:lnTo>
                      <a:lnTo>
                        <a:pt x="200" y="40"/>
                      </a:lnTo>
                      <a:lnTo>
                        <a:pt x="254" y="50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close/>
                      <a:moveTo>
                        <a:pt x="64" y="1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2" y="14"/>
                      </a:lnTo>
                      <a:lnTo>
                        <a:pt x="70" y="14"/>
                      </a:lnTo>
                      <a:lnTo>
                        <a:pt x="70" y="14"/>
                      </a:lnTo>
                      <a:lnTo>
                        <a:pt x="68" y="14"/>
                      </a:lnTo>
                      <a:lnTo>
                        <a:pt x="66" y="14"/>
                      </a:lnTo>
                      <a:lnTo>
                        <a:pt x="66" y="14"/>
                      </a:lnTo>
                      <a:lnTo>
                        <a:pt x="64" y="16"/>
                      </a:lnTo>
                      <a:lnTo>
                        <a:pt x="64" y="16"/>
                      </a:lnTo>
                      <a:close/>
                    </a:path>
                  </a:pathLst>
                </a:custGeom>
                <a:solidFill>
                  <a:srgbClr val="515B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" name="Freeform 217"/>
                <p:cNvSpPr>
                  <a:spLocks noEditPoints="1"/>
                </p:cNvSpPr>
                <p:nvPr/>
              </p:nvSpPr>
              <p:spPr bwMode="auto">
                <a:xfrm>
                  <a:off x="2904" y="786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4" y="54"/>
                    </a:cxn>
                    <a:cxn ang="0">
                      <a:pos x="206" y="44"/>
                    </a:cxn>
                    <a:cxn ang="0">
                      <a:pos x="202" y="42"/>
                    </a:cxn>
                    <a:cxn ang="0">
                      <a:pos x="200" y="42"/>
                    </a:cxn>
                    <a:cxn ang="0">
                      <a:pos x="198" y="40"/>
                    </a:cxn>
                    <a:cxn ang="0">
                      <a:pos x="194" y="38"/>
                    </a:cxn>
                    <a:cxn ang="0">
                      <a:pos x="256" y="50"/>
                    </a:cxn>
                    <a:cxn ang="0">
                      <a:pos x="254" y="54"/>
                    </a:cxn>
                    <a:cxn ang="0">
                      <a:pos x="254" y="54"/>
                    </a:cxn>
                    <a:cxn ang="0">
                      <a:pos x="68" y="1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2" y="16"/>
                    </a:cxn>
                    <a:cxn ang="0">
                      <a:pos x="80" y="16"/>
                    </a:cxn>
                    <a:cxn ang="0">
                      <a:pos x="78" y="16"/>
                    </a:cxn>
                    <a:cxn ang="0">
                      <a:pos x="76" y="16"/>
                    </a:cxn>
                    <a:cxn ang="0">
                      <a:pos x="76" y="16"/>
                    </a:cxn>
                    <a:cxn ang="0">
                      <a:pos x="74" y="16"/>
                    </a:cxn>
                    <a:cxn ang="0">
                      <a:pos x="72" y="16"/>
                    </a:cxn>
                    <a:cxn ang="0">
                      <a:pos x="70" y="16"/>
                    </a:cxn>
                    <a:cxn ang="0">
                      <a:pos x="68" y="16"/>
                    </a:cxn>
                    <a:cxn ang="0">
                      <a:pos x="68" y="16"/>
                    </a:cxn>
                  </a:cxnLst>
                  <a:rect l="0" t="0" r="r" b="b"/>
                  <a:pathLst>
                    <a:path w="256" h="54">
                      <a:moveTo>
                        <a:pt x="254" y="54"/>
                      </a:moveTo>
                      <a:lnTo>
                        <a:pt x="206" y="44"/>
                      </a:lnTo>
                      <a:lnTo>
                        <a:pt x="202" y="42"/>
                      </a:lnTo>
                      <a:lnTo>
                        <a:pt x="200" y="42"/>
                      </a:lnTo>
                      <a:lnTo>
                        <a:pt x="198" y="40"/>
                      </a:lnTo>
                      <a:lnTo>
                        <a:pt x="194" y="38"/>
                      </a:lnTo>
                      <a:lnTo>
                        <a:pt x="256" y="50"/>
                      </a:lnTo>
                      <a:lnTo>
                        <a:pt x="254" y="54"/>
                      </a:lnTo>
                      <a:lnTo>
                        <a:pt x="254" y="54"/>
                      </a:lnTo>
                      <a:close/>
                      <a:moveTo>
                        <a:pt x="68" y="1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2" y="16"/>
                      </a:lnTo>
                      <a:lnTo>
                        <a:pt x="80" y="16"/>
                      </a:lnTo>
                      <a:lnTo>
                        <a:pt x="78" y="16"/>
                      </a:lnTo>
                      <a:lnTo>
                        <a:pt x="76" y="16"/>
                      </a:lnTo>
                      <a:lnTo>
                        <a:pt x="76" y="16"/>
                      </a:lnTo>
                      <a:lnTo>
                        <a:pt x="74" y="16"/>
                      </a:lnTo>
                      <a:lnTo>
                        <a:pt x="72" y="16"/>
                      </a:lnTo>
                      <a:lnTo>
                        <a:pt x="70" y="16"/>
                      </a:lnTo>
                      <a:lnTo>
                        <a:pt x="68" y="16"/>
                      </a:lnTo>
                      <a:lnTo>
                        <a:pt x="68" y="16"/>
                      </a:lnTo>
                      <a:close/>
                    </a:path>
                  </a:pathLst>
                </a:custGeom>
                <a:solidFill>
                  <a:srgbClr val="515C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" name="Freeform 218"/>
                <p:cNvSpPr>
                  <a:spLocks noEditPoints="1"/>
                </p:cNvSpPr>
                <p:nvPr/>
              </p:nvSpPr>
              <p:spPr bwMode="auto">
                <a:xfrm>
                  <a:off x="2904" y="784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4" y="54"/>
                    </a:cxn>
                    <a:cxn ang="0">
                      <a:pos x="200" y="44"/>
                    </a:cxn>
                    <a:cxn ang="0">
                      <a:pos x="198" y="42"/>
                    </a:cxn>
                    <a:cxn ang="0">
                      <a:pos x="198" y="42"/>
                    </a:cxn>
                    <a:cxn ang="0">
                      <a:pos x="196" y="42"/>
                    </a:cxn>
                    <a:cxn ang="0">
                      <a:pos x="194" y="40"/>
                    </a:cxn>
                    <a:cxn ang="0">
                      <a:pos x="192" y="40"/>
                    </a:cxn>
                    <a:cxn ang="0">
                      <a:pos x="192" y="40"/>
                    </a:cxn>
                    <a:cxn ang="0">
                      <a:pos x="190" y="38"/>
                    </a:cxn>
                    <a:cxn ang="0">
                      <a:pos x="188" y="38"/>
                    </a:cxn>
                    <a:cxn ang="0">
                      <a:pos x="256" y="52"/>
                    </a:cxn>
                    <a:cxn ang="0">
                      <a:pos x="254" y="54"/>
                    </a:cxn>
                    <a:cxn ang="0">
                      <a:pos x="254" y="54"/>
                    </a:cxn>
                    <a:cxn ang="0">
                      <a:pos x="74" y="1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88" y="18"/>
                    </a:cxn>
                    <a:cxn ang="0">
                      <a:pos x="86" y="18"/>
                    </a:cxn>
                    <a:cxn ang="0">
                      <a:pos x="86" y="18"/>
                    </a:cxn>
                    <a:cxn ang="0">
                      <a:pos x="84" y="18"/>
                    </a:cxn>
                    <a:cxn ang="0">
                      <a:pos x="82" y="18"/>
                    </a:cxn>
                    <a:cxn ang="0">
                      <a:pos x="80" y="18"/>
                    </a:cxn>
                    <a:cxn ang="0">
                      <a:pos x="78" y="18"/>
                    </a:cxn>
                    <a:cxn ang="0">
                      <a:pos x="76" y="18"/>
                    </a:cxn>
                    <a:cxn ang="0">
                      <a:pos x="74" y="18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256" h="54">
                      <a:moveTo>
                        <a:pt x="254" y="54"/>
                      </a:moveTo>
                      <a:lnTo>
                        <a:pt x="200" y="44"/>
                      </a:lnTo>
                      <a:lnTo>
                        <a:pt x="198" y="42"/>
                      </a:lnTo>
                      <a:lnTo>
                        <a:pt x="198" y="42"/>
                      </a:lnTo>
                      <a:lnTo>
                        <a:pt x="196" y="42"/>
                      </a:lnTo>
                      <a:lnTo>
                        <a:pt x="194" y="40"/>
                      </a:lnTo>
                      <a:lnTo>
                        <a:pt x="192" y="40"/>
                      </a:lnTo>
                      <a:lnTo>
                        <a:pt x="192" y="40"/>
                      </a:lnTo>
                      <a:lnTo>
                        <a:pt x="190" y="38"/>
                      </a:lnTo>
                      <a:lnTo>
                        <a:pt x="188" y="38"/>
                      </a:lnTo>
                      <a:lnTo>
                        <a:pt x="256" y="52"/>
                      </a:lnTo>
                      <a:lnTo>
                        <a:pt x="254" y="54"/>
                      </a:lnTo>
                      <a:lnTo>
                        <a:pt x="254" y="54"/>
                      </a:lnTo>
                      <a:close/>
                      <a:moveTo>
                        <a:pt x="74" y="18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88" y="18"/>
                      </a:lnTo>
                      <a:lnTo>
                        <a:pt x="86" y="18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2" y="18"/>
                      </a:lnTo>
                      <a:lnTo>
                        <a:pt x="80" y="18"/>
                      </a:lnTo>
                      <a:lnTo>
                        <a:pt x="78" y="18"/>
                      </a:lnTo>
                      <a:lnTo>
                        <a:pt x="76" y="18"/>
                      </a:lnTo>
                      <a:lnTo>
                        <a:pt x="74" y="18"/>
                      </a:lnTo>
                      <a:lnTo>
                        <a:pt x="74" y="18"/>
                      </a:lnTo>
                      <a:close/>
                    </a:path>
                  </a:pathLst>
                </a:custGeom>
                <a:solidFill>
                  <a:srgbClr val="515F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" name="Freeform 219"/>
                <p:cNvSpPr>
                  <a:spLocks noEditPoints="1"/>
                </p:cNvSpPr>
                <p:nvPr/>
              </p:nvSpPr>
              <p:spPr bwMode="auto">
                <a:xfrm>
                  <a:off x="2904" y="782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94" y="42"/>
                    </a:cxn>
                    <a:cxn ang="0">
                      <a:pos x="192" y="42"/>
                    </a:cxn>
                    <a:cxn ang="0">
                      <a:pos x="192" y="42"/>
                    </a:cxn>
                    <a:cxn ang="0">
                      <a:pos x="190" y="40"/>
                    </a:cxn>
                    <a:cxn ang="0">
                      <a:pos x="188" y="40"/>
                    </a:cxn>
                    <a:cxn ang="0">
                      <a:pos x="186" y="38"/>
                    </a:cxn>
                    <a:cxn ang="0">
                      <a:pos x="184" y="38"/>
                    </a:cxn>
                    <a:cxn ang="0">
                      <a:pos x="182" y="38"/>
                    </a:cxn>
                    <a:cxn ang="0">
                      <a:pos x="180" y="36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82" y="2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98" y="20"/>
                    </a:cxn>
                    <a:cxn ang="0">
                      <a:pos x="96" y="20"/>
                    </a:cxn>
                    <a:cxn ang="0">
                      <a:pos x="94" y="20"/>
                    </a:cxn>
                    <a:cxn ang="0">
                      <a:pos x="92" y="20"/>
                    </a:cxn>
                    <a:cxn ang="0">
                      <a:pos x="90" y="20"/>
                    </a:cxn>
                    <a:cxn ang="0">
                      <a:pos x="88" y="20"/>
                    </a:cxn>
                    <a:cxn ang="0">
                      <a:pos x="86" y="20"/>
                    </a:cxn>
                    <a:cxn ang="0">
                      <a:pos x="84" y="20"/>
                    </a:cxn>
                    <a:cxn ang="0">
                      <a:pos x="82" y="20"/>
                    </a:cxn>
                    <a:cxn ang="0">
                      <a:pos x="82" y="20"/>
                    </a:cxn>
                  </a:cxnLst>
                  <a:rect l="0" t="0" r="r" b="b"/>
                  <a:pathLst>
                    <a:path w="256" h="54">
                      <a:moveTo>
                        <a:pt x="256" y="54"/>
                      </a:moveTo>
                      <a:lnTo>
                        <a:pt x="194" y="42"/>
                      </a:lnTo>
                      <a:lnTo>
                        <a:pt x="192" y="42"/>
                      </a:lnTo>
                      <a:lnTo>
                        <a:pt x="192" y="42"/>
                      </a:lnTo>
                      <a:lnTo>
                        <a:pt x="190" y="40"/>
                      </a:lnTo>
                      <a:lnTo>
                        <a:pt x="188" y="40"/>
                      </a:lnTo>
                      <a:lnTo>
                        <a:pt x="186" y="38"/>
                      </a:lnTo>
                      <a:lnTo>
                        <a:pt x="184" y="38"/>
                      </a:lnTo>
                      <a:lnTo>
                        <a:pt x="182" y="38"/>
                      </a:lnTo>
                      <a:lnTo>
                        <a:pt x="180" y="36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  <a:moveTo>
                        <a:pt x="82" y="20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98" y="20"/>
                      </a:lnTo>
                      <a:lnTo>
                        <a:pt x="96" y="20"/>
                      </a:lnTo>
                      <a:lnTo>
                        <a:pt x="94" y="20"/>
                      </a:lnTo>
                      <a:lnTo>
                        <a:pt x="92" y="20"/>
                      </a:lnTo>
                      <a:lnTo>
                        <a:pt x="90" y="20"/>
                      </a:lnTo>
                      <a:lnTo>
                        <a:pt x="88" y="20"/>
                      </a:lnTo>
                      <a:lnTo>
                        <a:pt x="86" y="20"/>
                      </a:lnTo>
                      <a:lnTo>
                        <a:pt x="84" y="20"/>
                      </a:lnTo>
                      <a:lnTo>
                        <a:pt x="82" y="20"/>
                      </a:lnTo>
                      <a:lnTo>
                        <a:pt x="82" y="20"/>
                      </a:lnTo>
                      <a:close/>
                    </a:path>
                  </a:pathLst>
                </a:custGeom>
                <a:solidFill>
                  <a:srgbClr val="52616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" name="Freeform 220"/>
                <p:cNvSpPr>
                  <a:spLocks noEditPoints="1"/>
                </p:cNvSpPr>
                <p:nvPr/>
              </p:nvSpPr>
              <p:spPr bwMode="auto">
                <a:xfrm>
                  <a:off x="2904" y="782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88" y="40"/>
                    </a:cxn>
                    <a:cxn ang="0">
                      <a:pos x="186" y="38"/>
                    </a:cxn>
                    <a:cxn ang="0">
                      <a:pos x="184" y="38"/>
                    </a:cxn>
                    <a:cxn ang="0">
                      <a:pos x="182" y="38"/>
                    </a:cxn>
                    <a:cxn ang="0">
                      <a:pos x="180" y="36"/>
                    </a:cxn>
                    <a:cxn ang="0">
                      <a:pos x="178" y="36"/>
                    </a:cxn>
                    <a:cxn ang="0">
                      <a:pos x="174" y="34"/>
                    </a:cxn>
                    <a:cxn ang="0">
                      <a:pos x="172" y="34"/>
                    </a:cxn>
                    <a:cxn ang="0">
                      <a:pos x="170" y="34"/>
                    </a:cxn>
                    <a:cxn ang="0">
                      <a:pos x="258" y="50"/>
                    </a:cxn>
                    <a:cxn ang="0">
                      <a:pos x="256" y="52"/>
                    </a:cxn>
                    <a:cxn ang="0">
                      <a:pos x="256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88" y="20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8" y="20"/>
                    </a:cxn>
                    <a:cxn ang="0">
                      <a:pos x="106" y="20"/>
                    </a:cxn>
                    <a:cxn ang="0">
                      <a:pos x="104" y="20"/>
                    </a:cxn>
                    <a:cxn ang="0">
                      <a:pos x="102" y="20"/>
                    </a:cxn>
                    <a:cxn ang="0">
                      <a:pos x="98" y="20"/>
                    </a:cxn>
                    <a:cxn ang="0">
                      <a:pos x="96" y="20"/>
                    </a:cxn>
                    <a:cxn ang="0">
                      <a:pos x="94" y="20"/>
                    </a:cxn>
                    <a:cxn ang="0">
                      <a:pos x="92" y="20"/>
                    </a:cxn>
                    <a:cxn ang="0">
                      <a:pos x="88" y="20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258" h="54">
                      <a:moveTo>
                        <a:pt x="256" y="54"/>
                      </a:moveTo>
                      <a:lnTo>
                        <a:pt x="188" y="40"/>
                      </a:lnTo>
                      <a:lnTo>
                        <a:pt x="186" y="38"/>
                      </a:lnTo>
                      <a:lnTo>
                        <a:pt x="184" y="38"/>
                      </a:lnTo>
                      <a:lnTo>
                        <a:pt x="182" y="38"/>
                      </a:lnTo>
                      <a:lnTo>
                        <a:pt x="180" y="36"/>
                      </a:lnTo>
                      <a:lnTo>
                        <a:pt x="178" y="36"/>
                      </a:lnTo>
                      <a:lnTo>
                        <a:pt x="174" y="34"/>
                      </a:lnTo>
                      <a:lnTo>
                        <a:pt x="172" y="34"/>
                      </a:lnTo>
                      <a:lnTo>
                        <a:pt x="170" y="34"/>
                      </a:lnTo>
                      <a:lnTo>
                        <a:pt x="258" y="50"/>
                      </a:lnTo>
                      <a:lnTo>
                        <a:pt x="256" y="52"/>
                      </a:lnTo>
                      <a:lnTo>
                        <a:pt x="256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  <a:moveTo>
                        <a:pt x="88" y="20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8" y="20"/>
                      </a:lnTo>
                      <a:lnTo>
                        <a:pt x="106" y="20"/>
                      </a:lnTo>
                      <a:lnTo>
                        <a:pt x="104" y="20"/>
                      </a:lnTo>
                      <a:lnTo>
                        <a:pt x="102" y="20"/>
                      </a:lnTo>
                      <a:lnTo>
                        <a:pt x="98" y="20"/>
                      </a:lnTo>
                      <a:lnTo>
                        <a:pt x="96" y="20"/>
                      </a:lnTo>
                      <a:lnTo>
                        <a:pt x="94" y="20"/>
                      </a:lnTo>
                      <a:lnTo>
                        <a:pt x="92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close/>
                    </a:path>
                  </a:pathLst>
                </a:custGeom>
                <a:solidFill>
                  <a:srgbClr val="51626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" name="Freeform 221"/>
                <p:cNvSpPr>
                  <a:spLocks noEditPoints="1"/>
                </p:cNvSpPr>
                <p:nvPr/>
              </p:nvSpPr>
              <p:spPr bwMode="auto">
                <a:xfrm>
                  <a:off x="2904" y="780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80" y="38"/>
                    </a:cxn>
                    <a:cxn ang="0">
                      <a:pos x="178" y="38"/>
                    </a:cxn>
                    <a:cxn ang="0">
                      <a:pos x="174" y="36"/>
                    </a:cxn>
                    <a:cxn ang="0">
                      <a:pos x="170" y="36"/>
                    </a:cxn>
                    <a:cxn ang="0">
                      <a:pos x="166" y="34"/>
                    </a:cxn>
                    <a:cxn ang="0">
                      <a:pos x="164" y="32"/>
                    </a:cxn>
                    <a:cxn ang="0">
                      <a:pos x="160" y="32"/>
                    </a:cxn>
                    <a:cxn ang="0">
                      <a:pos x="156" y="30"/>
                    </a:cxn>
                    <a:cxn ang="0">
                      <a:pos x="152" y="3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98" y="22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28" y="24"/>
                    </a:cxn>
                    <a:cxn ang="0">
                      <a:pos x="124" y="24"/>
                    </a:cxn>
                    <a:cxn ang="0">
                      <a:pos x="120" y="24"/>
                    </a:cxn>
                    <a:cxn ang="0">
                      <a:pos x="116" y="24"/>
                    </a:cxn>
                    <a:cxn ang="0">
                      <a:pos x="112" y="24"/>
                    </a:cxn>
                    <a:cxn ang="0">
                      <a:pos x="108" y="22"/>
                    </a:cxn>
                    <a:cxn ang="0">
                      <a:pos x="104" y="22"/>
                    </a:cxn>
                    <a:cxn ang="0">
                      <a:pos x="102" y="22"/>
                    </a:cxn>
                    <a:cxn ang="0">
                      <a:pos x="98" y="22"/>
                    </a:cxn>
                    <a:cxn ang="0">
                      <a:pos x="98" y="22"/>
                    </a:cxn>
                  </a:cxnLst>
                  <a:rect l="0" t="0" r="r" b="b"/>
                  <a:pathLst>
                    <a:path w="258" h="54">
                      <a:moveTo>
                        <a:pt x="256" y="54"/>
                      </a:moveTo>
                      <a:lnTo>
                        <a:pt x="180" y="38"/>
                      </a:lnTo>
                      <a:lnTo>
                        <a:pt x="178" y="38"/>
                      </a:lnTo>
                      <a:lnTo>
                        <a:pt x="174" y="36"/>
                      </a:lnTo>
                      <a:lnTo>
                        <a:pt x="170" y="36"/>
                      </a:lnTo>
                      <a:lnTo>
                        <a:pt x="166" y="34"/>
                      </a:lnTo>
                      <a:lnTo>
                        <a:pt x="164" y="32"/>
                      </a:lnTo>
                      <a:lnTo>
                        <a:pt x="160" y="32"/>
                      </a:lnTo>
                      <a:lnTo>
                        <a:pt x="156" y="30"/>
                      </a:lnTo>
                      <a:lnTo>
                        <a:pt x="152" y="3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  <a:moveTo>
                        <a:pt x="98" y="22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28" y="24"/>
                      </a:lnTo>
                      <a:lnTo>
                        <a:pt x="124" y="24"/>
                      </a:lnTo>
                      <a:lnTo>
                        <a:pt x="120" y="24"/>
                      </a:lnTo>
                      <a:lnTo>
                        <a:pt x="116" y="24"/>
                      </a:lnTo>
                      <a:lnTo>
                        <a:pt x="112" y="24"/>
                      </a:lnTo>
                      <a:lnTo>
                        <a:pt x="108" y="22"/>
                      </a:lnTo>
                      <a:lnTo>
                        <a:pt x="104" y="22"/>
                      </a:lnTo>
                      <a:lnTo>
                        <a:pt x="102" y="22"/>
                      </a:lnTo>
                      <a:lnTo>
                        <a:pt x="98" y="22"/>
                      </a:lnTo>
                      <a:lnTo>
                        <a:pt x="98" y="22"/>
                      </a:lnTo>
                      <a:close/>
                    </a:path>
                  </a:pathLst>
                </a:custGeom>
                <a:solidFill>
                  <a:srgbClr val="5164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" name="Freeform 222"/>
                <p:cNvSpPr>
                  <a:spLocks/>
                </p:cNvSpPr>
                <p:nvPr/>
              </p:nvSpPr>
              <p:spPr bwMode="auto">
                <a:xfrm>
                  <a:off x="2906" y="778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68" y="38"/>
                    </a:cxn>
                    <a:cxn ang="0">
                      <a:pos x="164" y="36"/>
                    </a:cxn>
                    <a:cxn ang="0">
                      <a:pos x="158" y="34"/>
                    </a:cxn>
                    <a:cxn ang="0">
                      <a:pos x="152" y="32"/>
                    </a:cxn>
                    <a:cxn ang="0">
                      <a:pos x="148" y="32"/>
                    </a:cxn>
                    <a:cxn ang="0">
                      <a:pos x="142" y="30"/>
                    </a:cxn>
                    <a:cxn ang="0">
                      <a:pos x="136" y="30"/>
                    </a:cxn>
                    <a:cxn ang="0">
                      <a:pos x="132" y="28"/>
                    </a:cxn>
                    <a:cxn ang="0">
                      <a:pos x="126" y="28"/>
                    </a:cxn>
                    <a:cxn ang="0">
                      <a:pos x="124" y="26"/>
                    </a:cxn>
                    <a:cxn ang="0">
                      <a:pos x="122" y="26"/>
                    </a:cxn>
                    <a:cxn ang="0">
                      <a:pos x="118" y="26"/>
                    </a:cxn>
                    <a:cxn ang="0">
                      <a:pos x="116" y="26"/>
                    </a:cxn>
                    <a:cxn ang="0">
                      <a:pos x="114" y="26"/>
                    </a:cxn>
                    <a:cxn ang="0">
                      <a:pos x="112" y="26"/>
                    </a:cxn>
                    <a:cxn ang="0">
                      <a:pos x="108" y="24"/>
                    </a:cxn>
                    <a:cxn ang="0">
                      <a:pos x="106" y="2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56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</a:cxnLst>
                  <a:rect l="0" t="0" r="r" b="b"/>
                  <a:pathLst>
                    <a:path w="256" h="54">
                      <a:moveTo>
                        <a:pt x="256" y="54"/>
                      </a:moveTo>
                      <a:lnTo>
                        <a:pt x="168" y="38"/>
                      </a:lnTo>
                      <a:lnTo>
                        <a:pt x="164" y="36"/>
                      </a:lnTo>
                      <a:lnTo>
                        <a:pt x="158" y="34"/>
                      </a:lnTo>
                      <a:lnTo>
                        <a:pt x="152" y="32"/>
                      </a:lnTo>
                      <a:lnTo>
                        <a:pt x="148" y="32"/>
                      </a:lnTo>
                      <a:lnTo>
                        <a:pt x="142" y="30"/>
                      </a:lnTo>
                      <a:lnTo>
                        <a:pt x="136" y="30"/>
                      </a:lnTo>
                      <a:lnTo>
                        <a:pt x="132" y="28"/>
                      </a:lnTo>
                      <a:lnTo>
                        <a:pt x="126" y="28"/>
                      </a:lnTo>
                      <a:lnTo>
                        <a:pt x="124" y="26"/>
                      </a:lnTo>
                      <a:lnTo>
                        <a:pt x="122" y="26"/>
                      </a:lnTo>
                      <a:lnTo>
                        <a:pt x="118" y="26"/>
                      </a:lnTo>
                      <a:lnTo>
                        <a:pt x="116" y="26"/>
                      </a:lnTo>
                      <a:lnTo>
                        <a:pt x="114" y="26"/>
                      </a:lnTo>
                      <a:lnTo>
                        <a:pt x="112" y="26"/>
                      </a:lnTo>
                      <a:lnTo>
                        <a:pt x="108" y="24"/>
                      </a:lnTo>
                      <a:lnTo>
                        <a:pt x="106" y="2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56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</a:path>
                  </a:pathLst>
                </a:custGeom>
                <a:solidFill>
                  <a:srgbClr val="51667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" name="Freeform 223"/>
                <p:cNvSpPr>
                  <a:spLocks/>
                </p:cNvSpPr>
                <p:nvPr/>
              </p:nvSpPr>
              <p:spPr bwMode="auto">
                <a:xfrm>
                  <a:off x="2906" y="776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256" y="56"/>
                    </a:cxn>
                    <a:cxn ang="0">
                      <a:pos x="150" y="34"/>
                    </a:cxn>
                    <a:cxn ang="0">
                      <a:pos x="148" y="34"/>
                    </a:cxn>
                    <a:cxn ang="0">
                      <a:pos x="144" y="32"/>
                    </a:cxn>
                    <a:cxn ang="0">
                      <a:pos x="142" y="32"/>
                    </a:cxn>
                    <a:cxn ang="0">
                      <a:pos x="138" y="32"/>
                    </a:cxn>
                    <a:cxn ang="0">
                      <a:pos x="136" y="30"/>
                    </a:cxn>
                    <a:cxn ang="0">
                      <a:pos x="132" y="30"/>
                    </a:cxn>
                    <a:cxn ang="0">
                      <a:pos x="130" y="30"/>
                    </a:cxn>
                    <a:cxn ang="0">
                      <a:pos x="126" y="30"/>
                    </a:cxn>
                    <a:cxn ang="0">
                      <a:pos x="126" y="2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6"/>
                    </a:cxn>
                    <a:cxn ang="0">
                      <a:pos x="256" y="56"/>
                    </a:cxn>
                  </a:cxnLst>
                  <a:rect l="0" t="0" r="r" b="b"/>
                  <a:pathLst>
                    <a:path w="258" h="56">
                      <a:moveTo>
                        <a:pt x="256" y="56"/>
                      </a:moveTo>
                      <a:lnTo>
                        <a:pt x="150" y="34"/>
                      </a:lnTo>
                      <a:lnTo>
                        <a:pt x="148" y="34"/>
                      </a:lnTo>
                      <a:lnTo>
                        <a:pt x="144" y="32"/>
                      </a:lnTo>
                      <a:lnTo>
                        <a:pt x="142" y="32"/>
                      </a:lnTo>
                      <a:lnTo>
                        <a:pt x="138" y="32"/>
                      </a:lnTo>
                      <a:lnTo>
                        <a:pt x="136" y="30"/>
                      </a:lnTo>
                      <a:lnTo>
                        <a:pt x="132" y="30"/>
                      </a:lnTo>
                      <a:lnTo>
                        <a:pt x="130" y="30"/>
                      </a:lnTo>
                      <a:lnTo>
                        <a:pt x="126" y="30"/>
                      </a:lnTo>
                      <a:lnTo>
                        <a:pt x="126" y="28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6"/>
                      </a:lnTo>
                      <a:lnTo>
                        <a:pt x="256" y="56"/>
                      </a:lnTo>
                      <a:close/>
                    </a:path>
                  </a:pathLst>
                </a:custGeom>
                <a:solidFill>
                  <a:srgbClr val="5067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" name="Freeform 224"/>
                <p:cNvSpPr>
                  <a:spLocks/>
                </p:cNvSpPr>
                <p:nvPr/>
              </p:nvSpPr>
              <p:spPr bwMode="auto">
                <a:xfrm>
                  <a:off x="2906" y="776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58" y="5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</a:cxnLst>
                  <a:rect l="0" t="0" r="r" b="b"/>
                  <a:pathLst>
                    <a:path w="258" h="54">
                      <a:moveTo>
                        <a:pt x="256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8" y="5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</a:path>
                  </a:pathLst>
                </a:custGeom>
                <a:solidFill>
                  <a:srgbClr val="4F687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" name="Freeform 225"/>
                <p:cNvSpPr>
                  <a:spLocks/>
                </p:cNvSpPr>
                <p:nvPr/>
              </p:nvSpPr>
              <p:spPr bwMode="auto">
                <a:xfrm>
                  <a:off x="2906" y="774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4F69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" name="Freeform 226"/>
                <p:cNvSpPr>
                  <a:spLocks/>
                </p:cNvSpPr>
                <p:nvPr/>
              </p:nvSpPr>
              <p:spPr bwMode="auto">
                <a:xfrm>
                  <a:off x="2906" y="772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4E6C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" name="Freeform 227"/>
                <p:cNvSpPr>
                  <a:spLocks/>
                </p:cNvSpPr>
                <p:nvPr/>
              </p:nvSpPr>
              <p:spPr bwMode="auto">
                <a:xfrm>
                  <a:off x="2906" y="770"/>
                  <a:ext cx="260" cy="56"/>
                </a:xfrm>
                <a:custGeom>
                  <a:avLst/>
                  <a:gdLst/>
                  <a:ahLst/>
                  <a:cxnLst>
                    <a:cxn ang="0">
                      <a:pos x="258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6"/>
                    </a:cxn>
                    <a:cxn ang="0">
                      <a:pos x="258" y="56"/>
                    </a:cxn>
                  </a:cxnLst>
                  <a:rect l="0" t="0" r="r" b="b"/>
                  <a:pathLst>
                    <a:path w="260" h="56">
                      <a:moveTo>
                        <a:pt x="258" y="5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close/>
                    </a:path>
                  </a:pathLst>
                </a:custGeom>
                <a:solidFill>
                  <a:srgbClr val="4D6D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" name="Freeform 228"/>
                <p:cNvSpPr>
                  <a:spLocks/>
                </p:cNvSpPr>
                <p:nvPr/>
              </p:nvSpPr>
              <p:spPr bwMode="auto">
                <a:xfrm>
                  <a:off x="2906" y="770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60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4B6E8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" name="Freeform 229"/>
                <p:cNvSpPr>
                  <a:spLocks/>
                </p:cNvSpPr>
                <p:nvPr/>
              </p:nvSpPr>
              <p:spPr bwMode="auto">
                <a:xfrm>
                  <a:off x="2906" y="768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60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</a:cxnLst>
                  <a:rect l="0" t="0" r="r" b="b"/>
                  <a:pathLst>
                    <a:path w="260" h="54">
                      <a:moveTo>
                        <a:pt x="260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close/>
                    </a:path>
                  </a:pathLst>
                </a:custGeom>
                <a:solidFill>
                  <a:srgbClr val="496F8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" name="Freeform 230"/>
                <p:cNvSpPr>
                  <a:spLocks/>
                </p:cNvSpPr>
                <p:nvPr/>
              </p:nvSpPr>
              <p:spPr bwMode="auto">
                <a:xfrm>
                  <a:off x="2906" y="766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0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6"/>
                    </a:cxn>
                    <a:cxn ang="0">
                      <a:pos x="260" y="56"/>
                    </a:cxn>
                  </a:cxnLst>
                  <a:rect l="0" t="0" r="r" b="b"/>
                  <a:pathLst>
                    <a:path w="262" h="56">
                      <a:moveTo>
                        <a:pt x="260" y="5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close/>
                    </a:path>
                  </a:pathLst>
                </a:custGeom>
                <a:solidFill>
                  <a:srgbClr val="476F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" name="Freeform 231"/>
                <p:cNvSpPr>
                  <a:spLocks/>
                </p:cNvSpPr>
                <p:nvPr/>
              </p:nvSpPr>
              <p:spPr bwMode="auto">
                <a:xfrm>
                  <a:off x="2906" y="764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0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0" y="54"/>
                    </a:cxn>
                    <a:cxn ang="0">
                      <a:pos x="260" y="56"/>
                    </a:cxn>
                    <a:cxn ang="0">
                      <a:pos x="260" y="56"/>
                    </a:cxn>
                  </a:cxnLst>
                  <a:rect l="0" t="0" r="r" b="b"/>
                  <a:pathLst>
                    <a:path w="262" h="56">
                      <a:moveTo>
                        <a:pt x="260" y="5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0" y="54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close/>
                    </a:path>
                  </a:pathLst>
                </a:custGeom>
                <a:solidFill>
                  <a:srgbClr val="4671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" name="Freeform 232"/>
                <p:cNvSpPr>
                  <a:spLocks/>
                </p:cNvSpPr>
                <p:nvPr/>
              </p:nvSpPr>
              <p:spPr bwMode="auto">
                <a:xfrm>
                  <a:off x="2906" y="764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4272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" name="Freeform 233"/>
                <p:cNvSpPr>
                  <a:spLocks/>
                </p:cNvSpPr>
                <p:nvPr/>
              </p:nvSpPr>
              <p:spPr bwMode="auto">
                <a:xfrm>
                  <a:off x="2906" y="762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3E739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" name="Freeform 234"/>
                <p:cNvSpPr>
                  <a:spLocks/>
                </p:cNvSpPr>
                <p:nvPr/>
              </p:nvSpPr>
              <p:spPr bwMode="auto">
                <a:xfrm>
                  <a:off x="2906" y="760"/>
                  <a:ext cx="264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64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4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64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3C74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" name="Freeform 235"/>
                <p:cNvSpPr>
                  <a:spLocks/>
                </p:cNvSpPr>
                <p:nvPr/>
              </p:nvSpPr>
              <p:spPr bwMode="auto">
                <a:xfrm>
                  <a:off x="2906" y="758"/>
                  <a:ext cx="264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64" y="52"/>
                    </a:cxn>
                    <a:cxn ang="0">
                      <a:pos x="264" y="54"/>
                    </a:cxn>
                    <a:cxn ang="0">
                      <a:pos x="264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4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64" y="52"/>
                      </a:lnTo>
                      <a:lnTo>
                        <a:pt x="264" y="54"/>
                      </a:lnTo>
                      <a:lnTo>
                        <a:pt x="264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3775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" name="Freeform 236"/>
                <p:cNvSpPr>
                  <a:spLocks/>
                </p:cNvSpPr>
                <p:nvPr/>
              </p:nvSpPr>
              <p:spPr bwMode="auto">
                <a:xfrm>
                  <a:off x="2908" y="758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3575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" name="Freeform 237"/>
                <p:cNvSpPr>
                  <a:spLocks/>
                </p:cNvSpPr>
                <p:nvPr/>
              </p:nvSpPr>
              <p:spPr bwMode="auto">
                <a:xfrm>
                  <a:off x="2908" y="756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2F76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" name="Freeform 238"/>
                <p:cNvSpPr>
                  <a:spLocks/>
                </p:cNvSpPr>
                <p:nvPr/>
              </p:nvSpPr>
              <p:spPr bwMode="auto">
                <a:xfrm>
                  <a:off x="2908" y="754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2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2976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" name="Freeform 239"/>
                <p:cNvSpPr>
                  <a:spLocks/>
                </p:cNvSpPr>
                <p:nvPr/>
              </p:nvSpPr>
              <p:spPr bwMode="auto">
                <a:xfrm>
                  <a:off x="2908" y="752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2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2479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" name="Freeform 240"/>
                <p:cNvSpPr>
                  <a:spLocks/>
                </p:cNvSpPr>
                <p:nvPr/>
              </p:nvSpPr>
              <p:spPr bwMode="auto">
                <a:xfrm>
                  <a:off x="2908" y="752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1B78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" name="Freeform 241"/>
                <p:cNvSpPr>
                  <a:spLocks/>
                </p:cNvSpPr>
                <p:nvPr/>
              </p:nvSpPr>
              <p:spPr bwMode="auto">
                <a:xfrm>
                  <a:off x="2908" y="750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0F79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" name="Freeform 242"/>
                <p:cNvSpPr>
                  <a:spLocks/>
                </p:cNvSpPr>
                <p:nvPr/>
              </p:nvSpPr>
              <p:spPr bwMode="auto">
                <a:xfrm>
                  <a:off x="2908" y="748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2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027B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" name="Freeform 243"/>
                <p:cNvSpPr>
                  <a:spLocks/>
                </p:cNvSpPr>
                <p:nvPr/>
              </p:nvSpPr>
              <p:spPr bwMode="auto">
                <a:xfrm>
                  <a:off x="2910" y="746"/>
                  <a:ext cx="260" cy="56"/>
                </a:xfrm>
                <a:custGeom>
                  <a:avLst/>
                  <a:gdLst/>
                  <a:ahLst/>
                  <a:cxnLst>
                    <a:cxn ang="0">
                      <a:pos x="260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6"/>
                    </a:cxn>
                    <a:cxn ang="0">
                      <a:pos x="260" y="56"/>
                    </a:cxn>
                    <a:cxn ang="0">
                      <a:pos x="260" y="56"/>
                    </a:cxn>
                  </a:cxnLst>
                  <a:rect l="0" t="0" r="r" b="b"/>
                  <a:pathLst>
                    <a:path w="260" h="56">
                      <a:moveTo>
                        <a:pt x="260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close/>
                    </a:path>
                  </a:pathLst>
                </a:custGeom>
                <a:solidFill>
                  <a:srgbClr val="017A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" name="Freeform 244"/>
                <p:cNvSpPr>
                  <a:spLocks/>
                </p:cNvSpPr>
                <p:nvPr/>
              </p:nvSpPr>
              <p:spPr bwMode="auto">
                <a:xfrm>
                  <a:off x="2910" y="746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60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</a:cxnLst>
                  <a:rect l="0" t="0" r="r" b="b"/>
                  <a:pathLst>
                    <a:path w="260" h="54">
                      <a:moveTo>
                        <a:pt x="260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close/>
                    </a:path>
                  </a:pathLst>
                </a:custGeom>
                <a:solidFill>
                  <a:srgbClr val="007CB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" name="Freeform 245"/>
                <p:cNvSpPr>
                  <a:spLocks/>
                </p:cNvSpPr>
                <p:nvPr/>
              </p:nvSpPr>
              <p:spPr bwMode="auto">
                <a:xfrm>
                  <a:off x="2910" y="744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60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</a:cxnLst>
                  <a:rect l="0" t="0" r="r" b="b"/>
                  <a:pathLst>
                    <a:path w="260" h="54">
                      <a:moveTo>
                        <a:pt x="260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close/>
                    </a:path>
                  </a:pathLst>
                </a:custGeom>
                <a:solidFill>
                  <a:srgbClr val="067B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" name="Freeform 246"/>
                <p:cNvSpPr>
                  <a:spLocks/>
                </p:cNvSpPr>
                <p:nvPr/>
              </p:nvSpPr>
              <p:spPr bwMode="auto">
                <a:xfrm>
                  <a:off x="2912" y="742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258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6"/>
                    </a:cxn>
                    <a:cxn ang="0">
                      <a:pos x="258" y="56"/>
                    </a:cxn>
                  </a:cxnLst>
                  <a:rect l="0" t="0" r="r" b="b"/>
                  <a:pathLst>
                    <a:path w="258" h="56">
                      <a:moveTo>
                        <a:pt x="258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close/>
                    </a:path>
                  </a:pathLst>
                </a:custGeom>
                <a:solidFill>
                  <a:srgbClr val="037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" name="Freeform 247"/>
                <p:cNvSpPr>
                  <a:spLocks/>
                </p:cNvSpPr>
                <p:nvPr/>
              </p:nvSpPr>
              <p:spPr bwMode="auto">
                <a:xfrm>
                  <a:off x="2912" y="742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58" y="5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58" y="5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037D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" name="Freeform 248"/>
                <p:cNvSpPr>
                  <a:spLocks/>
                </p:cNvSpPr>
                <p:nvPr/>
              </p:nvSpPr>
              <p:spPr bwMode="auto">
                <a:xfrm>
                  <a:off x="2912" y="740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56" y="5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56" y="5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057D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" name="Freeform 249"/>
                <p:cNvSpPr>
                  <a:spLocks/>
                </p:cNvSpPr>
                <p:nvPr/>
              </p:nvSpPr>
              <p:spPr bwMode="auto">
                <a:xfrm>
                  <a:off x="2914" y="738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54" y="50"/>
                    </a:cxn>
                    <a:cxn ang="0">
                      <a:pos x="254" y="52"/>
                    </a:cxn>
                    <a:cxn ang="0">
                      <a:pos x="254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</a:cxnLst>
                  <a:rect l="0" t="0" r="r" b="b"/>
                  <a:pathLst>
                    <a:path w="256" h="54">
                      <a:moveTo>
                        <a:pt x="256" y="5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54" y="50"/>
                      </a:lnTo>
                      <a:lnTo>
                        <a:pt x="254" y="52"/>
                      </a:lnTo>
                      <a:lnTo>
                        <a:pt x="254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</a:path>
                  </a:pathLst>
                </a:custGeom>
                <a:solidFill>
                  <a:srgbClr val="077DB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" name="Freeform 250"/>
                <p:cNvSpPr>
                  <a:spLocks/>
                </p:cNvSpPr>
                <p:nvPr/>
              </p:nvSpPr>
              <p:spPr bwMode="auto">
                <a:xfrm>
                  <a:off x="2914" y="738"/>
                  <a:ext cx="254" cy="52"/>
                </a:xfrm>
                <a:custGeom>
                  <a:avLst/>
                  <a:gdLst/>
                  <a:ahLst/>
                  <a:cxnLst>
                    <a:cxn ang="0">
                      <a:pos x="254" y="5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254" y="50"/>
                    </a:cxn>
                    <a:cxn ang="0">
                      <a:pos x="254" y="50"/>
                    </a:cxn>
                    <a:cxn ang="0">
                      <a:pos x="254" y="50"/>
                    </a:cxn>
                    <a:cxn ang="0">
                      <a:pos x="254" y="52"/>
                    </a:cxn>
                    <a:cxn ang="0">
                      <a:pos x="254" y="52"/>
                    </a:cxn>
                    <a:cxn ang="0">
                      <a:pos x="254" y="52"/>
                    </a:cxn>
                  </a:cxnLst>
                  <a:rect l="0" t="0" r="r" b="b"/>
                  <a:pathLst>
                    <a:path w="254" h="52">
                      <a:moveTo>
                        <a:pt x="254" y="52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254" y="50"/>
                      </a:lnTo>
                      <a:lnTo>
                        <a:pt x="254" y="50"/>
                      </a:lnTo>
                      <a:lnTo>
                        <a:pt x="254" y="50"/>
                      </a:lnTo>
                      <a:lnTo>
                        <a:pt x="254" y="52"/>
                      </a:lnTo>
                      <a:lnTo>
                        <a:pt x="254" y="52"/>
                      </a:lnTo>
                      <a:lnTo>
                        <a:pt x="254" y="52"/>
                      </a:lnTo>
                      <a:close/>
                    </a:path>
                  </a:pathLst>
                </a:custGeom>
                <a:solidFill>
                  <a:srgbClr val="087D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" name="Freeform 251"/>
                <p:cNvSpPr>
                  <a:spLocks/>
                </p:cNvSpPr>
                <p:nvPr/>
              </p:nvSpPr>
              <p:spPr bwMode="auto">
                <a:xfrm>
                  <a:off x="2916" y="736"/>
                  <a:ext cx="252" cy="52"/>
                </a:xfrm>
                <a:custGeom>
                  <a:avLst/>
                  <a:gdLst/>
                  <a:ahLst/>
                  <a:cxnLst>
                    <a:cxn ang="0">
                      <a:pos x="252" y="5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50" y="50"/>
                    </a:cxn>
                    <a:cxn ang="0">
                      <a:pos x="252" y="50"/>
                    </a:cxn>
                    <a:cxn ang="0">
                      <a:pos x="252" y="52"/>
                    </a:cxn>
                    <a:cxn ang="0">
                      <a:pos x="252" y="52"/>
                    </a:cxn>
                    <a:cxn ang="0">
                      <a:pos x="252" y="52"/>
                    </a:cxn>
                    <a:cxn ang="0">
                      <a:pos x="252" y="52"/>
                    </a:cxn>
                  </a:cxnLst>
                  <a:rect l="0" t="0" r="r" b="b"/>
                  <a:pathLst>
                    <a:path w="252" h="52">
                      <a:moveTo>
                        <a:pt x="252" y="52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50" y="50"/>
                      </a:lnTo>
                      <a:lnTo>
                        <a:pt x="252" y="50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close/>
                    </a:path>
                  </a:pathLst>
                </a:custGeom>
                <a:solidFill>
                  <a:srgbClr val="0B7D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" name="Freeform 252"/>
                <p:cNvSpPr>
                  <a:spLocks/>
                </p:cNvSpPr>
                <p:nvPr/>
              </p:nvSpPr>
              <p:spPr bwMode="auto">
                <a:xfrm>
                  <a:off x="2918" y="720"/>
                  <a:ext cx="250" cy="68"/>
                </a:xfrm>
                <a:custGeom>
                  <a:avLst/>
                  <a:gdLst/>
                  <a:ahLst/>
                  <a:cxnLst>
                    <a:cxn ang="0">
                      <a:pos x="250" y="68"/>
                    </a:cxn>
                    <a:cxn ang="0">
                      <a:pos x="0" y="18"/>
                    </a:cxn>
                    <a:cxn ang="0">
                      <a:pos x="4" y="14"/>
                    </a:cxn>
                    <a:cxn ang="0">
                      <a:pos x="10" y="10"/>
                    </a:cxn>
                    <a:cxn ang="0">
                      <a:pos x="14" y="8"/>
                    </a:cxn>
                    <a:cxn ang="0">
                      <a:pos x="22" y="6"/>
                    </a:cxn>
                    <a:cxn ang="0">
                      <a:pos x="28" y="4"/>
                    </a:cxn>
                    <a:cxn ang="0">
                      <a:pos x="36" y="2"/>
                    </a:cxn>
                    <a:cxn ang="0">
                      <a:pos x="44" y="0"/>
                    </a:cxn>
                    <a:cxn ang="0">
                      <a:pos x="54" y="0"/>
                    </a:cxn>
                    <a:cxn ang="0">
                      <a:pos x="62" y="0"/>
                    </a:cxn>
                    <a:cxn ang="0">
                      <a:pos x="72" y="0"/>
                    </a:cxn>
                    <a:cxn ang="0">
                      <a:pos x="82" y="0"/>
                    </a:cxn>
                    <a:cxn ang="0">
                      <a:pos x="90" y="0"/>
                    </a:cxn>
                    <a:cxn ang="0">
                      <a:pos x="100" y="0"/>
                    </a:cxn>
                    <a:cxn ang="0">
                      <a:pos x="110" y="2"/>
                    </a:cxn>
                    <a:cxn ang="0">
                      <a:pos x="120" y="4"/>
                    </a:cxn>
                    <a:cxn ang="0">
                      <a:pos x="130" y="6"/>
                    </a:cxn>
                    <a:cxn ang="0">
                      <a:pos x="140" y="8"/>
                    </a:cxn>
                    <a:cxn ang="0">
                      <a:pos x="150" y="10"/>
                    </a:cxn>
                    <a:cxn ang="0">
                      <a:pos x="160" y="12"/>
                    </a:cxn>
                    <a:cxn ang="0">
                      <a:pos x="170" y="14"/>
                    </a:cxn>
                    <a:cxn ang="0">
                      <a:pos x="180" y="18"/>
                    </a:cxn>
                    <a:cxn ang="0">
                      <a:pos x="188" y="22"/>
                    </a:cxn>
                    <a:cxn ang="0">
                      <a:pos x="198" y="26"/>
                    </a:cxn>
                    <a:cxn ang="0">
                      <a:pos x="206" y="28"/>
                    </a:cxn>
                    <a:cxn ang="0">
                      <a:pos x="214" y="34"/>
                    </a:cxn>
                    <a:cxn ang="0">
                      <a:pos x="220" y="38"/>
                    </a:cxn>
                    <a:cxn ang="0">
                      <a:pos x="226" y="42"/>
                    </a:cxn>
                    <a:cxn ang="0">
                      <a:pos x="234" y="46"/>
                    </a:cxn>
                    <a:cxn ang="0">
                      <a:pos x="238" y="52"/>
                    </a:cxn>
                    <a:cxn ang="0">
                      <a:pos x="242" y="56"/>
                    </a:cxn>
                    <a:cxn ang="0">
                      <a:pos x="246" y="62"/>
                    </a:cxn>
                    <a:cxn ang="0">
                      <a:pos x="250" y="68"/>
                    </a:cxn>
                    <a:cxn ang="0">
                      <a:pos x="250" y="68"/>
                    </a:cxn>
                  </a:cxnLst>
                  <a:rect l="0" t="0" r="r" b="b"/>
                  <a:pathLst>
                    <a:path w="250" h="68">
                      <a:moveTo>
                        <a:pt x="250" y="68"/>
                      </a:moveTo>
                      <a:lnTo>
                        <a:pt x="0" y="18"/>
                      </a:lnTo>
                      <a:lnTo>
                        <a:pt x="4" y="14"/>
                      </a:lnTo>
                      <a:lnTo>
                        <a:pt x="10" y="10"/>
                      </a:lnTo>
                      <a:lnTo>
                        <a:pt x="14" y="8"/>
                      </a:lnTo>
                      <a:lnTo>
                        <a:pt x="22" y="6"/>
                      </a:lnTo>
                      <a:lnTo>
                        <a:pt x="28" y="4"/>
                      </a:lnTo>
                      <a:lnTo>
                        <a:pt x="36" y="2"/>
                      </a:lnTo>
                      <a:lnTo>
                        <a:pt x="44" y="0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72" y="0"/>
                      </a:lnTo>
                      <a:lnTo>
                        <a:pt x="82" y="0"/>
                      </a:lnTo>
                      <a:lnTo>
                        <a:pt x="90" y="0"/>
                      </a:lnTo>
                      <a:lnTo>
                        <a:pt x="100" y="0"/>
                      </a:lnTo>
                      <a:lnTo>
                        <a:pt x="110" y="2"/>
                      </a:lnTo>
                      <a:lnTo>
                        <a:pt x="120" y="4"/>
                      </a:lnTo>
                      <a:lnTo>
                        <a:pt x="130" y="6"/>
                      </a:lnTo>
                      <a:lnTo>
                        <a:pt x="140" y="8"/>
                      </a:lnTo>
                      <a:lnTo>
                        <a:pt x="150" y="10"/>
                      </a:lnTo>
                      <a:lnTo>
                        <a:pt x="160" y="12"/>
                      </a:lnTo>
                      <a:lnTo>
                        <a:pt x="170" y="14"/>
                      </a:lnTo>
                      <a:lnTo>
                        <a:pt x="180" y="18"/>
                      </a:lnTo>
                      <a:lnTo>
                        <a:pt x="188" y="22"/>
                      </a:lnTo>
                      <a:lnTo>
                        <a:pt x="198" y="26"/>
                      </a:lnTo>
                      <a:lnTo>
                        <a:pt x="206" y="28"/>
                      </a:lnTo>
                      <a:lnTo>
                        <a:pt x="214" y="34"/>
                      </a:lnTo>
                      <a:lnTo>
                        <a:pt x="220" y="38"/>
                      </a:lnTo>
                      <a:lnTo>
                        <a:pt x="226" y="42"/>
                      </a:lnTo>
                      <a:lnTo>
                        <a:pt x="234" y="46"/>
                      </a:lnTo>
                      <a:lnTo>
                        <a:pt x="238" y="52"/>
                      </a:lnTo>
                      <a:lnTo>
                        <a:pt x="242" y="56"/>
                      </a:lnTo>
                      <a:lnTo>
                        <a:pt x="246" y="62"/>
                      </a:lnTo>
                      <a:lnTo>
                        <a:pt x="250" y="68"/>
                      </a:lnTo>
                      <a:lnTo>
                        <a:pt x="250" y="68"/>
                      </a:lnTo>
                      <a:close/>
                    </a:path>
                  </a:pathLst>
                </a:custGeom>
                <a:solidFill>
                  <a:srgbClr val="0B7D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" name="Freeform 253"/>
                <p:cNvSpPr>
                  <a:spLocks noEditPoints="1"/>
                </p:cNvSpPr>
                <p:nvPr/>
              </p:nvSpPr>
              <p:spPr bwMode="auto">
                <a:xfrm>
                  <a:off x="3286" y="878"/>
                  <a:ext cx="248" cy="4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26" y="26"/>
                    </a:cxn>
                    <a:cxn ang="0">
                      <a:pos x="248" y="28"/>
                    </a:cxn>
                    <a:cxn ang="0">
                      <a:pos x="248" y="28"/>
                    </a:cxn>
                    <a:cxn ang="0">
                      <a:pos x="246" y="36"/>
                    </a:cxn>
                    <a:cxn ang="0">
                      <a:pos x="244" y="42"/>
                    </a:cxn>
                    <a:cxn ang="0">
                      <a:pos x="242" y="40"/>
                    </a:cxn>
                    <a:cxn ang="0">
                      <a:pos x="240" y="38"/>
                    </a:cxn>
                    <a:cxn ang="0">
                      <a:pos x="238" y="36"/>
                    </a:cxn>
                    <a:cxn ang="0">
                      <a:pos x="236" y="34"/>
                    </a:cxn>
                    <a:cxn ang="0">
                      <a:pos x="234" y="32"/>
                    </a:cxn>
                    <a:cxn ang="0">
                      <a:pos x="232" y="30"/>
                    </a:cxn>
                    <a:cxn ang="0">
                      <a:pos x="230" y="28"/>
                    </a:cxn>
                    <a:cxn ang="0">
                      <a:pos x="226" y="26"/>
                    </a:cxn>
                    <a:cxn ang="0">
                      <a:pos x="226" y="26"/>
                    </a:cxn>
                  </a:cxnLst>
                  <a:rect l="0" t="0" r="r" b="b"/>
                  <a:pathLst>
                    <a:path w="248" h="4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26" y="26"/>
                      </a:moveTo>
                      <a:lnTo>
                        <a:pt x="248" y="28"/>
                      </a:lnTo>
                      <a:lnTo>
                        <a:pt x="248" y="28"/>
                      </a:lnTo>
                      <a:lnTo>
                        <a:pt x="246" y="36"/>
                      </a:lnTo>
                      <a:lnTo>
                        <a:pt x="244" y="42"/>
                      </a:lnTo>
                      <a:lnTo>
                        <a:pt x="242" y="40"/>
                      </a:lnTo>
                      <a:lnTo>
                        <a:pt x="240" y="38"/>
                      </a:lnTo>
                      <a:lnTo>
                        <a:pt x="238" y="36"/>
                      </a:lnTo>
                      <a:lnTo>
                        <a:pt x="236" y="34"/>
                      </a:lnTo>
                      <a:lnTo>
                        <a:pt x="234" y="32"/>
                      </a:lnTo>
                      <a:lnTo>
                        <a:pt x="232" y="30"/>
                      </a:lnTo>
                      <a:lnTo>
                        <a:pt x="230" y="28"/>
                      </a:lnTo>
                      <a:lnTo>
                        <a:pt x="226" y="26"/>
                      </a:lnTo>
                      <a:lnTo>
                        <a:pt x="226" y="26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" name="Freeform 254"/>
                <p:cNvSpPr>
                  <a:spLocks noEditPoints="1"/>
                </p:cNvSpPr>
                <p:nvPr/>
              </p:nvSpPr>
              <p:spPr bwMode="auto">
                <a:xfrm>
                  <a:off x="3286" y="878"/>
                  <a:ext cx="248" cy="28"/>
                </a:xfrm>
                <a:custGeom>
                  <a:avLst/>
                  <a:gdLst/>
                  <a:ahLst/>
                  <a:cxnLst>
                    <a:cxn ang="0">
                      <a:pos x="248" y="28"/>
                    </a:cxn>
                    <a:cxn ang="0">
                      <a:pos x="228" y="26"/>
                    </a:cxn>
                    <a:cxn ang="0">
                      <a:pos x="228" y="26"/>
                    </a:cxn>
                    <a:cxn ang="0">
                      <a:pos x="226" y="26"/>
                    </a:cxn>
                    <a:cxn ang="0">
                      <a:pos x="226" y="24"/>
                    </a:cxn>
                    <a:cxn ang="0">
                      <a:pos x="224" y="24"/>
                    </a:cxn>
                    <a:cxn ang="0">
                      <a:pos x="248" y="26"/>
                    </a:cxn>
                    <a:cxn ang="0">
                      <a:pos x="248" y="28"/>
                    </a:cxn>
                    <a:cxn ang="0">
                      <a:pos x="248" y="28"/>
                    </a:cxn>
                    <a:cxn ang="0">
                      <a:pos x="248" y="28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8" h="28">
                      <a:moveTo>
                        <a:pt x="248" y="28"/>
                      </a:moveTo>
                      <a:lnTo>
                        <a:pt x="228" y="26"/>
                      </a:lnTo>
                      <a:lnTo>
                        <a:pt x="228" y="26"/>
                      </a:lnTo>
                      <a:lnTo>
                        <a:pt x="226" y="26"/>
                      </a:lnTo>
                      <a:lnTo>
                        <a:pt x="226" y="24"/>
                      </a:lnTo>
                      <a:lnTo>
                        <a:pt x="224" y="24"/>
                      </a:lnTo>
                      <a:lnTo>
                        <a:pt x="248" y="26"/>
                      </a:lnTo>
                      <a:lnTo>
                        <a:pt x="248" y="28"/>
                      </a:lnTo>
                      <a:lnTo>
                        <a:pt x="248" y="28"/>
                      </a:lnTo>
                      <a:lnTo>
                        <a:pt x="248" y="28"/>
                      </a:lnTo>
                      <a:close/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" name="Freeform 255"/>
                <p:cNvSpPr>
                  <a:spLocks noEditPoints="1"/>
                </p:cNvSpPr>
                <p:nvPr/>
              </p:nvSpPr>
              <p:spPr bwMode="auto">
                <a:xfrm>
                  <a:off x="3284" y="876"/>
                  <a:ext cx="250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8" y="28"/>
                    </a:cxn>
                    <a:cxn ang="0">
                      <a:pos x="228" y="26"/>
                    </a:cxn>
                    <a:cxn ang="0">
                      <a:pos x="226" y="26"/>
                    </a:cxn>
                    <a:cxn ang="0">
                      <a:pos x="226" y="24"/>
                    </a:cxn>
                    <a:cxn ang="0">
                      <a:pos x="224" y="24"/>
                    </a:cxn>
                    <a:cxn ang="0">
                      <a:pos x="250" y="26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6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2" y="2"/>
                    </a:cxn>
                    <a:cxn ang="0">
                      <a:pos x="2" y="2"/>
                    </a:cxn>
                  </a:cxnLst>
                  <a:rect l="0" t="0" r="r" b="b"/>
                  <a:pathLst>
                    <a:path w="250" h="30">
                      <a:moveTo>
                        <a:pt x="250" y="30"/>
                      </a:moveTo>
                      <a:lnTo>
                        <a:pt x="228" y="28"/>
                      </a:lnTo>
                      <a:lnTo>
                        <a:pt x="228" y="26"/>
                      </a:lnTo>
                      <a:lnTo>
                        <a:pt x="226" y="26"/>
                      </a:lnTo>
                      <a:lnTo>
                        <a:pt x="226" y="24"/>
                      </a:lnTo>
                      <a:lnTo>
                        <a:pt x="224" y="24"/>
                      </a:lnTo>
                      <a:lnTo>
                        <a:pt x="250" y="26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3B37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" name="Freeform 256"/>
                <p:cNvSpPr>
                  <a:spLocks noEditPoints="1"/>
                </p:cNvSpPr>
                <p:nvPr/>
              </p:nvSpPr>
              <p:spPr bwMode="auto">
                <a:xfrm>
                  <a:off x="3284" y="874"/>
                  <a:ext cx="250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6" y="28"/>
                    </a:cxn>
                    <a:cxn ang="0">
                      <a:pos x="226" y="26"/>
                    </a:cxn>
                    <a:cxn ang="0">
                      <a:pos x="224" y="26"/>
                    </a:cxn>
                    <a:cxn ang="0">
                      <a:pos x="222" y="24"/>
                    </a:cxn>
                    <a:cxn ang="0">
                      <a:pos x="222" y="24"/>
                    </a:cxn>
                    <a:cxn ang="0">
                      <a:pos x="250" y="28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0" y="2"/>
                    </a:cxn>
                    <a:cxn ang="0">
                      <a:pos x="8" y="2"/>
                    </a:cxn>
                    <a:cxn ang="0">
                      <a:pos x="6" y="2"/>
                    </a:cxn>
                    <a:cxn ang="0">
                      <a:pos x="6" y="4"/>
                    </a:cxn>
                    <a:cxn ang="0">
                      <a:pos x="4" y="4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250" h="30">
                      <a:moveTo>
                        <a:pt x="250" y="30"/>
                      </a:moveTo>
                      <a:lnTo>
                        <a:pt x="226" y="28"/>
                      </a:lnTo>
                      <a:lnTo>
                        <a:pt x="226" y="26"/>
                      </a:lnTo>
                      <a:lnTo>
                        <a:pt x="224" y="26"/>
                      </a:lnTo>
                      <a:lnTo>
                        <a:pt x="222" y="24"/>
                      </a:lnTo>
                      <a:lnTo>
                        <a:pt x="222" y="24"/>
                      </a:lnTo>
                      <a:lnTo>
                        <a:pt x="250" y="28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3D3A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" name="Freeform 257"/>
                <p:cNvSpPr>
                  <a:spLocks noEditPoints="1"/>
                </p:cNvSpPr>
                <p:nvPr/>
              </p:nvSpPr>
              <p:spPr bwMode="auto">
                <a:xfrm>
                  <a:off x="3284" y="872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4" y="28"/>
                    </a:cxn>
                    <a:cxn ang="0">
                      <a:pos x="222" y="26"/>
                    </a:cxn>
                    <a:cxn ang="0">
                      <a:pos x="222" y="26"/>
                    </a:cxn>
                    <a:cxn ang="0">
                      <a:pos x="220" y="26"/>
                    </a:cxn>
                    <a:cxn ang="0">
                      <a:pos x="218" y="24"/>
                    </a:cxn>
                    <a:cxn ang="0">
                      <a:pos x="252" y="28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6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10" y="4"/>
                    </a:cxn>
                    <a:cxn ang="0">
                      <a:pos x="8" y="4"/>
                    </a:cxn>
                    <a:cxn ang="0">
                      <a:pos x="6" y="4"/>
                    </a:cxn>
                    <a:cxn ang="0">
                      <a:pos x="6" y="4"/>
                    </a:cxn>
                  </a:cxnLst>
                  <a:rect l="0" t="0" r="r" b="b"/>
                  <a:pathLst>
                    <a:path w="252" h="30">
                      <a:moveTo>
                        <a:pt x="250" y="30"/>
                      </a:moveTo>
                      <a:lnTo>
                        <a:pt x="224" y="28"/>
                      </a:lnTo>
                      <a:lnTo>
                        <a:pt x="222" y="26"/>
                      </a:lnTo>
                      <a:lnTo>
                        <a:pt x="222" y="26"/>
                      </a:lnTo>
                      <a:lnTo>
                        <a:pt x="220" y="26"/>
                      </a:lnTo>
                      <a:lnTo>
                        <a:pt x="218" y="24"/>
                      </a:lnTo>
                      <a:lnTo>
                        <a:pt x="252" y="28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6" y="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413F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" name="Freeform 258"/>
                <p:cNvSpPr>
                  <a:spLocks noEditPoints="1"/>
                </p:cNvSpPr>
                <p:nvPr/>
              </p:nvSpPr>
              <p:spPr bwMode="auto">
                <a:xfrm>
                  <a:off x="3284" y="872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2" y="26"/>
                    </a:cxn>
                    <a:cxn ang="0">
                      <a:pos x="220" y="26"/>
                    </a:cxn>
                    <a:cxn ang="0">
                      <a:pos x="218" y="24"/>
                    </a:cxn>
                    <a:cxn ang="0">
                      <a:pos x="218" y="24"/>
                    </a:cxn>
                    <a:cxn ang="0">
                      <a:pos x="216" y="22"/>
                    </a:cxn>
                    <a:cxn ang="0">
                      <a:pos x="252" y="26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1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4" y="0"/>
                    </a:cxn>
                    <a:cxn ang="0">
                      <a:pos x="14" y="2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52" h="30">
                      <a:moveTo>
                        <a:pt x="250" y="30"/>
                      </a:moveTo>
                      <a:lnTo>
                        <a:pt x="222" y="26"/>
                      </a:lnTo>
                      <a:lnTo>
                        <a:pt x="220" y="26"/>
                      </a:lnTo>
                      <a:lnTo>
                        <a:pt x="218" y="24"/>
                      </a:lnTo>
                      <a:lnTo>
                        <a:pt x="218" y="24"/>
                      </a:lnTo>
                      <a:lnTo>
                        <a:pt x="216" y="22"/>
                      </a:lnTo>
                      <a:lnTo>
                        <a:pt x="252" y="26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10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4241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" name="Freeform 259"/>
                <p:cNvSpPr>
                  <a:spLocks noEditPoints="1"/>
                </p:cNvSpPr>
                <p:nvPr/>
              </p:nvSpPr>
              <p:spPr bwMode="auto">
                <a:xfrm>
                  <a:off x="3284" y="870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2" y="30"/>
                    </a:cxn>
                    <a:cxn ang="0">
                      <a:pos x="218" y="26"/>
                    </a:cxn>
                    <a:cxn ang="0">
                      <a:pos x="218" y="26"/>
                    </a:cxn>
                    <a:cxn ang="0">
                      <a:pos x="216" y="24"/>
                    </a:cxn>
                    <a:cxn ang="0">
                      <a:pos x="214" y="24"/>
                    </a:cxn>
                    <a:cxn ang="0">
                      <a:pos x="214" y="22"/>
                    </a:cxn>
                    <a:cxn ang="0">
                      <a:pos x="252" y="26"/>
                    </a:cxn>
                    <a:cxn ang="0">
                      <a:pos x="252" y="30"/>
                    </a:cxn>
                    <a:cxn ang="0">
                      <a:pos x="252" y="30"/>
                    </a:cxn>
                    <a:cxn ang="0">
                      <a:pos x="1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8" y="2"/>
                    </a:cxn>
                    <a:cxn ang="0">
                      <a:pos x="16" y="2"/>
                    </a:cxn>
                    <a:cxn ang="0">
                      <a:pos x="14" y="2"/>
                    </a:cxn>
                    <a:cxn ang="0">
                      <a:pos x="14" y="4"/>
                    </a:cxn>
                    <a:cxn ang="0">
                      <a:pos x="12" y="4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252" h="30">
                      <a:moveTo>
                        <a:pt x="252" y="30"/>
                      </a:moveTo>
                      <a:lnTo>
                        <a:pt x="218" y="26"/>
                      </a:lnTo>
                      <a:lnTo>
                        <a:pt x="218" y="26"/>
                      </a:lnTo>
                      <a:lnTo>
                        <a:pt x="216" y="24"/>
                      </a:lnTo>
                      <a:lnTo>
                        <a:pt x="214" y="24"/>
                      </a:lnTo>
                      <a:lnTo>
                        <a:pt x="214" y="22"/>
                      </a:lnTo>
                      <a:lnTo>
                        <a:pt x="252" y="26"/>
                      </a:lnTo>
                      <a:lnTo>
                        <a:pt x="252" y="30"/>
                      </a:lnTo>
                      <a:lnTo>
                        <a:pt x="252" y="30"/>
                      </a:lnTo>
                      <a:close/>
                      <a:moveTo>
                        <a:pt x="12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4444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" name="Freeform 260"/>
                <p:cNvSpPr>
                  <a:spLocks noEditPoints="1"/>
                </p:cNvSpPr>
                <p:nvPr/>
              </p:nvSpPr>
              <p:spPr bwMode="auto">
                <a:xfrm>
                  <a:off x="3284" y="868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2" y="30"/>
                    </a:cxn>
                    <a:cxn ang="0">
                      <a:pos x="216" y="26"/>
                    </a:cxn>
                    <a:cxn ang="0">
                      <a:pos x="214" y="26"/>
                    </a:cxn>
                    <a:cxn ang="0">
                      <a:pos x="214" y="24"/>
                    </a:cxn>
                    <a:cxn ang="0">
                      <a:pos x="212" y="24"/>
                    </a:cxn>
                    <a:cxn ang="0">
                      <a:pos x="210" y="22"/>
                    </a:cxn>
                    <a:cxn ang="0">
                      <a:pos x="252" y="28"/>
                    </a:cxn>
                    <a:cxn ang="0">
                      <a:pos x="252" y="28"/>
                    </a:cxn>
                    <a:cxn ang="0">
                      <a:pos x="252" y="30"/>
                    </a:cxn>
                    <a:cxn ang="0">
                      <a:pos x="252" y="30"/>
                    </a:cxn>
                    <a:cxn ang="0">
                      <a:pos x="14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0" y="2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6" y="4"/>
                    </a:cxn>
                    <a:cxn ang="0">
                      <a:pos x="14" y="4"/>
                    </a:cxn>
                    <a:cxn ang="0">
                      <a:pos x="14" y="4"/>
                    </a:cxn>
                  </a:cxnLst>
                  <a:rect l="0" t="0" r="r" b="b"/>
                  <a:pathLst>
                    <a:path w="252" h="30">
                      <a:moveTo>
                        <a:pt x="252" y="30"/>
                      </a:moveTo>
                      <a:lnTo>
                        <a:pt x="216" y="26"/>
                      </a:lnTo>
                      <a:lnTo>
                        <a:pt x="214" y="26"/>
                      </a:lnTo>
                      <a:lnTo>
                        <a:pt x="214" y="24"/>
                      </a:lnTo>
                      <a:lnTo>
                        <a:pt x="212" y="24"/>
                      </a:lnTo>
                      <a:lnTo>
                        <a:pt x="210" y="22"/>
                      </a:lnTo>
                      <a:lnTo>
                        <a:pt x="252" y="28"/>
                      </a:lnTo>
                      <a:lnTo>
                        <a:pt x="252" y="28"/>
                      </a:lnTo>
                      <a:lnTo>
                        <a:pt x="252" y="30"/>
                      </a:lnTo>
                      <a:lnTo>
                        <a:pt x="252" y="30"/>
                      </a:lnTo>
                      <a:close/>
                      <a:moveTo>
                        <a:pt x="14" y="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4647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" name="Freeform 261"/>
                <p:cNvSpPr>
                  <a:spLocks noEditPoints="1"/>
                </p:cNvSpPr>
                <p:nvPr/>
              </p:nvSpPr>
              <p:spPr bwMode="auto">
                <a:xfrm>
                  <a:off x="3282" y="866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16" y="26"/>
                    </a:cxn>
                    <a:cxn ang="0">
                      <a:pos x="214" y="26"/>
                    </a:cxn>
                    <a:cxn ang="0">
                      <a:pos x="212" y="24"/>
                    </a:cxn>
                    <a:cxn ang="0">
                      <a:pos x="210" y="24"/>
                    </a:cxn>
                    <a:cxn ang="0">
                      <a:pos x="208" y="24"/>
                    </a:cxn>
                    <a:cxn ang="0">
                      <a:pos x="254" y="28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0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" y="4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20" y="6"/>
                    </a:cxn>
                  </a:cxnLst>
                  <a:rect l="0" t="0" r="r" b="b"/>
                  <a:pathLst>
                    <a:path w="254" h="30">
                      <a:moveTo>
                        <a:pt x="254" y="30"/>
                      </a:moveTo>
                      <a:lnTo>
                        <a:pt x="216" y="26"/>
                      </a:lnTo>
                      <a:lnTo>
                        <a:pt x="214" y="26"/>
                      </a:lnTo>
                      <a:lnTo>
                        <a:pt x="212" y="24"/>
                      </a:lnTo>
                      <a:lnTo>
                        <a:pt x="210" y="24"/>
                      </a:lnTo>
                      <a:lnTo>
                        <a:pt x="208" y="24"/>
                      </a:lnTo>
                      <a:lnTo>
                        <a:pt x="254" y="28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0" y="6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close/>
                    </a:path>
                  </a:pathLst>
                </a:custGeom>
                <a:solidFill>
                  <a:srgbClr val="484B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" name="Freeform 262"/>
                <p:cNvSpPr>
                  <a:spLocks noEditPoints="1"/>
                </p:cNvSpPr>
                <p:nvPr/>
              </p:nvSpPr>
              <p:spPr bwMode="auto">
                <a:xfrm>
                  <a:off x="3282" y="866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12" y="24"/>
                    </a:cxn>
                    <a:cxn ang="0">
                      <a:pos x="210" y="24"/>
                    </a:cxn>
                    <a:cxn ang="0">
                      <a:pos x="208" y="24"/>
                    </a:cxn>
                    <a:cxn ang="0">
                      <a:pos x="208" y="22"/>
                    </a:cxn>
                    <a:cxn ang="0">
                      <a:pos x="206" y="22"/>
                    </a:cxn>
                    <a:cxn ang="0">
                      <a:pos x="254" y="26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8" y="2"/>
                    </a:cxn>
                    <a:cxn ang="0">
                      <a:pos x="28" y="2"/>
                    </a:cxn>
                    <a:cxn ang="0">
                      <a:pos x="26" y="4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2" y="4"/>
                    </a:cxn>
                  </a:cxnLst>
                  <a:rect l="0" t="0" r="r" b="b"/>
                  <a:pathLst>
                    <a:path w="254" h="30">
                      <a:moveTo>
                        <a:pt x="254" y="30"/>
                      </a:moveTo>
                      <a:lnTo>
                        <a:pt x="212" y="24"/>
                      </a:lnTo>
                      <a:lnTo>
                        <a:pt x="210" y="24"/>
                      </a:lnTo>
                      <a:lnTo>
                        <a:pt x="208" y="24"/>
                      </a:lnTo>
                      <a:lnTo>
                        <a:pt x="208" y="22"/>
                      </a:lnTo>
                      <a:lnTo>
                        <a:pt x="206" y="22"/>
                      </a:lnTo>
                      <a:lnTo>
                        <a:pt x="254" y="26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2" y="4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4B4E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" name="Freeform 263"/>
                <p:cNvSpPr>
                  <a:spLocks noEditPoints="1"/>
                </p:cNvSpPr>
                <p:nvPr/>
              </p:nvSpPr>
              <p:spPr bwMode="auto">
                <a:xfrm>
                  <a:off x="3282" y="864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08" y="26"/>
                    </a:cxn>
                    <a:cxn ang="0">
                      <a:pos x="208" y="24"/>
                    </a:cxn>
                    <a:cxn ang="0">
                      <a:pos x="206" y="24"/>
                    </a:cxn>
                    <a:cxn ang="0">
                      <a:pos x="204" y="22"/>
                    </a:cxn>
                    <a:cxn ang="0">
                      <a:pos x="202" y="22"/>
                    </a:cxn>
                    <a:cxn ang="0">
                      <a:pos x="254" y="28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6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32" y="4"/>
                    </a:cxn>
                    <a:cxn ang="0">
                      <a:pos x="30" y="4"/>
                    </a:cxn>
                    <a:cxn ang="0">
                      <a:pos x="28" y="4"/>
                    </a:cxn>
                    <a:cxn ang="0">
                      <a:pos x="28" y="4"/>
                    </a:cxn>
                    <a:cxn ang="0">
                      <a:pos x="26" y="6"/>
                    </a:cxn>
                    <a:cxn ang="0">
                      <a:pos x="26" y="6"/>
                    </a:cxn>
                  </a:cxnLst>
                  <a:rect l="0" t="0" r="r" b="b"/>
                  <a:pathLst>
                    <a:path w="254" h="30">
                      <a:moveTo>
                        <a:pt x="254" y="30"/>
                      </a:moveTo>
                      <a:lnTo>
                        <a:pt x="208" y="26"/>
                      </a:lnTo>
                      <a:lnTo>
                        <a:pt x="208" y="24"/>
                      </a:lnTo>
                      <a:lnTo>
                        <a:pt x="206" y="24"/>
                      </a:lnTo>
                      <a:lnTo>
                        <a:pt x="204" y="22"/>
                      </a:lnTo>
                      <a:lnTo>
                        <a:pt x="202" y="22"/>
                      </a:lnTo>
                      <a:lnTo>
                        <a:pt x="254" y="28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6" y="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2" y="4"/>
                      </a:lnTo>
                      <a:lnTo>
                        <a:pt x="30" y="4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6" y="6"/>
                      </a:lnTo>
                      <a:lnTo>
                        <a:pt x="26" y="6"/>
                      </a:lnTo>
                      <a:close/>
                    </a:path>
                  </a:pathLst>
                </a:custGeom>
                <a:solidFill>
                  <a:srgbClr val="4C4F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" name="Freeform 264"/>
                <p:cNvSpPr>
                  <a:spLocks noEditPoints="1"/>
                </p:cNvSpPr>
                <p:nvPr/>
              </p:nvSpPr>
              <p:spPr bwMode="auto">
                <a:xfrm>
                  <a:off x="3282" y="862"/>
                  <a:ext cx="256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06" y="26"/>
                    </a:cxn>
                    <a:cxn ang="0">
                      <a:pos x="204" y="24"/>
                    </a:cxn>
                    <a:cxn ang="0">
                      <a:pos x="202" y="24"/>
                    </a:cxn>
                    <a:cxn ang="0">
                      <a:pos x="200" y="22"/>
                    </a:cxn>
                    <a:cxn ang="0">
                      <a:pos x="198" y="22"/>
                    </a:cxn>
                    <a:cxn ang="0">
                      <a:pos x="256" y="28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8" y="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36" y="4"/>
                    </a:cxn>
                    <a:cxn ang="0">
                      <a:pos x="34" y="4"/>
                    </a:cxn>
                    <a:cxn ang="0">
                      <a:pos x="32" y="6"/>
                    </a:cxn>
                    <a:cxn ang="0">
                      <a:pos x="30" y="6"/>
                    </a:cxn>
                    <a:cxn ang="0">
                      <a:pos x="28" y="6"/>
                    </a:cxn>
                    <a:cxn ang="0">
                      <a:pos x="28" y="6"/>
                    </a:cxn>
                  </a:cxnLst>
                  <a:rect l="0" t="0" r="r" b="b"/>
                  <a:pathLst>
                    <a:path w="256" h="30">
                      <a:moveTo>
                        <a:pt x="254" y="30"/>
                      </a:moveTo>
                      <a:lnTo>
                        <a:pt x="206" y="26"/>
                      </a:lnTo>
                      <a:lnTo>
                        <a:pt x="204" y="24"/>
                      </a:lnTo>
                      <a:lnTo>
                        <a:pt x="202" y="24"/>
                      </a:lnTo>
                      <a:lnTo>
                        <a:pt x="200" y="22"/>
                      </a:lnTo>
                      <a:lnTo>
                        <a:pt x="198" y="22"/>
                      </a:lnTo>
                      <a:lnTo>
                        <a:pt x="256" y="28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8" y="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2" y="6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4D51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" name="Freeform 265"/>
                <p:cNvSpPr>
                  <a:spLocks noEditPoints="1"/>
                </p:cNvSpPr>
                <p:nvPr/>
              </p:nvSpPr>
              <p:spPr bwMode="auto">
                <a:xfrm>
                  <a:off x="3282" y="860"/>
                  <a:ext cx="256" cy="32"/>
                </a:xfrm>
                <a:custGeom>
                  <a:avLst/>
                  <a:gdLst/>
                  <a:ahLst/>
                  <a:cxnLst>
                    <a:cxn ang="0">
                      <a:pos x="254" y="32"/>
                    </a:cxn>
                    <a:cxn ang="0">
                      <a:pos x="202" y="26"/>
                    </a:cxn>
                    <a:cxn ang="0">
                      <a:pos x="200" y="24"/>
                    </a:cxn>
                    <a:cxn ang="0">
                      <a:pos x="198" y="24"/>
                    </a:cxn>
                    <a:cxn ang="0">
                      <a:pos x="196" y="22"/>
                    </a:cxn>
                    <a:cxn ang="0">
                      <a:pos x="194" y="22"/>
                    </a:cxn>
                    <a:cxn ang="0">
                      <a:pos x="256" y="28"/>
                    </a:cxn>
                    <a:cxn ang="0">
                      <a:pos x="254" y="32"/>
                    </a:cxn>
                    <a:cxn ang="0">
                      <a:pos x="254" y="32"/>
                    </a:cxn>
                    <a:cxn ang="0">
                      <a:pos x="32" y="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40" y="6"/>
                    </a:cxn>
                    <a:cxn ang="0">
                      <a:pos x="38" y="6"/>
                    </a:cxn>
                    <a:cxn ang="0">
                      <a:pos x="36" y="6"/>
                    </a:cxn>
                    <a:cxn ang="0">
                      <a:pos x="34" y="6"/>
                    </a:cxn>
                    <a:cxn ang="0">
                      <a:pos x="32" y="8"/>
                    </a:cxn>
                    <a:cxn ang="0">
                      <a:pos x="32" y="8"/>
                    </a:cxn>
                  </a:cxnLst>
                  <a:rect l="0" t="0" r="r" b="b"/>
                  <a:pathLst>
                    <a:path w="256" h="32">
                      <a:moveTo>
                        <a:pt x="254" y="32"/>
                      </a:moveTo>
                      <a:lnTo>
                        <a:pt x="202" y="26"/>
                      </a:lnTo>
                      <a:lnTo>
                        <a:pt x="200" y="24"/>
                      </a:lnTo>
                      <a:lnTo>
                        <a:pt x="198" y="24"/>
                      </a:lnTo>
                      <a:lnTo>
                        <a:pt x="196" y="22"/>
                      </a:lnTo>
                      <a:lnTo>
                        <a:pt x="194" y="22"/>
                      </a:lnTo>
                      <a:lnTo>
                        <a:pt x="256" y="28"/>
                      </a:lnTo>
                      <a:lnTo>
                        <a:pt x="254" y="32"/>
                      </a:lnTo>
                      <a:lnTo>
                        <a:pt x="254" y="32"/>
                      </a:lnTo>
                      <a:close/>
                      <a:moveTo>
                        <a:pt x="32" y="8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40" y="6"/>
                      </a:lnTo>
                      <a:lnTo>
                        <a:pt x="38" y="6"/>
                      </a:lnTo>
                      <a:lnTo>
                        <a:pt x="36" y="6"/>
                      </a:lnTo>
                      <a:lnTo>
                        <a:pt x="34" y="6"/>
                      </a:lnTo>
                      <a:lnTo>
                        <a:pt x="32" y="8"/>
                      </a:lnTo>
                      <a:lnTo>
                        <a:pt x="32" y="8"/>
                      </a:lnTo>
                      <a:close/>
                    </a:path>
                  </a:pathLst>
                </a:custGeom>
                <a:solidFill>
                  <a:srgbClr val="4E55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04" name="Freeform 267"/>
              <p:cNvSpPr>
                <a:spLocks noEditPoints="1"/>
              </p:cNvSpPr>
              <p:nvPr/>
            </p:nvSpPr>
            <p:spPr bwMode="auto">
              <a:xfrm>
                <a:off x="5210175" y="1365250"/>
                <a:ext cx="406400" cy="47625"/>
              </a:xfrm>
              <a:custGeom>
                <a:avLst/>
                <a:gdLst/>
                <a:ahLst/>
                <a:cxnLst>
                  <a:cxn ang="0">
                    <a:pos x="256" y="30"/>
                  </a:cxn>
                  <a:cxn ang="0">
                    <a:pos x="198" y="24"/>
                  </a:cxn>
                  <a:cxn ang="0">
                    <a:pos x="196" y="22"/>
                  </a:cxn>
                  <a:cxn ang="0">
                    <a:pos x="194" y="22"/>
                  </a:cxn>
                  <a:cxn ang="0">
                    <a:pos x="192" y="20"/>
                  </a:cxn>
                  <a:cxn ang="0">
                    <a:pos x="190" y="20"/>
                  </a:cxn>
                  <a:cxn ang="0">
                    <a:pos x="256" y="26"/>
                  </a:cxn>
                  <a:cxn ang="0">
                    <a:pos x="256" y="30"/>
                  </a:cxn>
                  <a:cxn ang="0">
                    <a:pos x="256" y="30"/>
                  </a:cxn>
                  <a:cxn ang="0">
                    <a:pos x="3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6" y="4"/>
                  </a:cxn>
                  <a:cxn ang="0">
                    <a:pos x="42" y="4"/>
                  </a:cxn>
                  <a:cxn ang="0">
                    <a:pos x="40" y="6"/>
                  </a:cxn>
                  <a:cxn ang="0">
                    <a:pos x="38" y="6"/>
                  </a:cxn>
                  <a:cxn ang="0">
                    <a:pos x="36" y="6"/>
                  </a:cxn>
                  <a:cxn ang="0">
                    <a:pos x="36" y="6"/>
                  </a:cxn>
                </a:cxnLst>
                <a:rect l="0" t="0" r="r" b="b"/>
                <a:pathLst>
                  <a:path w="256" h="30">
                    <a:moveTo>
                      <a:pt x="256" y="30"/>
                    </a:moveTo>
                    <a:lnTo>
                      <a:pt x="198" y="24"/>
                    </a:lnTo>
                    <a:lnTo>
                      <a:pt x="196" y="22"/>
                    </a:lnTo>
                    <a:lnTo>
                      <a:pt x="194" y="22"/>
                    </a:lnTo>
                    <a:lnTo>
                      <a:pt x="192" y="20"/>
                    </a:lnTo>
                    <a:lnTo>
                      <a:pt x="190" y="20"/>
                    </a:lnTo>
                    <a:lnTo>
                      <a:pt x="256" y="26"/>
                    </a:lnTo>
                    <a:lnTo>
                      <a:pt x="256" y="30"/>
                    </a:lnTo>
                    <a:lnTo>
                      <a:pt x="256" y="30"/>
                    </a:lnTo>
                    <a:close/>
                    <a:moveTo>
                      <a:pt x="3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268"/>
              <p:cNvSpPr>
                <a:spLocks noEditPoints="1"/>
              </p:cNvSpPr>
              <p:nvPr/>
            </p:nvSpPr>
            <p:spPr bwMode="auto">
              <a:xfrm>
                <a:off x="5210175" y="1362075"/>
                <a:ext cx="406400" cy="47625"/>
              </a:xfrm>
              <a:custGeom>
                <a:avLst/>
                <a:gdLst/>
                <a:ahLst/>
                <a:cxnLst>
                  <a:cxn ang="0">
                    <a:pos x="256" y="30"/>
                  </a:cxn>
                  <a:cxn ang="0">
                    <a:pos x="194" y="24"/>
                  </a:cxn>
                  <a:cxn ang="0">
                    <a:pos x="192" y="22"/>
                  </a:cxn>
                  <a:cxn ang="0">
                    <a:pos x="190" y="22"/>
                  </a:cxn>
                  <a:cxn ang="0">
                    <a:pos x="186" y="20"/>
                  </a:cxn>
                  <a:cxn ang="0">
                    <a:pos x="184" y="20"/>
                  </a:cxn>
                  <a:cxn ang="0">
                    <a:pos x="256" y="28"/>
                  </a:cxn>
                  <a:cxn ang="0">
                    <a:pos x="256" y="30"/>
                  </a:cxn>
                  <a:cxn ang="0">
                    <a:pos x="256" y="30"/>
                  </a:cxn>
                  <a:cxn ang="0">
                    <a:pos x="40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0" y="6"/>
                  </a:cxn>
                  <a:cxn ang="0">
                    <a:pos x="48" y="6"/>
                  </a:cxn>
                  <a:cxn ang="0">
                    <a:pos x="46" y="6"/>
                  </a:cxn>
                  <a:cxn ang="0">
                    <a:pos x="42" y="6"/>
                  </a:cxn>
                  <a:cxn ang="0">
                    <a:pos x="40" y="8"/>
                  </a:cxn>
                  <a:cxn ang="0">
                    <a:pos x="40" y="8"/>
                  </a:cxn>
                </a:cxnLst>
                <a:rect l="0" t="0" r="r" b="b"/>
                <a:pathLst>
                  <a:path w="256" h="30">
                    <a:moveTo>
                      <a:pt x="256" y="30"/>
                    </a:moveTo>
                    <a:lnTo>
                      <a:pt x="194" y="24"/>
                    </a:lnTo>
                    <a:lnTo>
                      <a:pt x="192" y="22"/>
                    </a:lnTo>
                    <a:lnTo>
                      <a:pt x="190" y="22"/>
                    </a:lnTo>
                    <a:lnTo>
                      <a:pt x="186" y="20"/>
                    </a:lnTo>
                    <a:lnTo>
                      <a:pt x="184" y="20"/>
                    </a:lnTo>
                    <a:lnTo>
                      <a:pt x="256" y="28"/>
                    </a:lnTo>
                    <a:lnTo>
                      <a:pt x="256" y="30"/>
                    </a:lnTo>
                    <a:lnTo>
                      <a:pt x="256" y="30"/>
                    </a:lnTo>
                    <a:close/>
                    <a:moveTo>
                      <a:pt x="4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8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269"/>
              <p:cNvSpPr>
                <a:spLocks noEditPoints="1"/>
              </p:cNvSpPr>
              <p:nvPr/>
            </p:nvSpPr>
            <p:spPr bwMode="auto">
              <a:xfrm>
                <a:off x="5207000" y="1358900"/>
                <a:ext cx="409575" cy="47625"/>
              </a:xfrm>
              <a:custGeom>
                <a:avLst/>
                <a:gdLst/>
                <a:ahLst/>
                <a:cxnLst>
                  <a:cxn ang="0">
                    <a:pos x="258" y="30"/>
                  </a:cxn>
                  <a:cxn ang="0">
                    <a:pos x="192" y="24"/>
                  </a:cxn>
                  <a:cxn ang="0">
                    <a:pos x="188" y="22"/>
                  </a:cxn>
                  <a:cxn ang="0">
                    <a:pos x="186" y="22"/>
                  </a:cxn>
                  <a:cxn ang="0">
                    <a:pos x="184" y="20"/>
                  </a:cxn>
                  <a:cxn ang="0">
                    <a:pos x="180" y="20"/>
                  </a:cxn>
                  <a:cxn ang="0">
                    <a:pos x="258" y="28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48" y="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58" y="6"/>
                  </a:cxn>
                  <a:cxn ang="0">
                    <a:pos x="54" y="6"/>
                  </a:cxn>
                  <a:cxn ang="0">
                    <a:pos x="52" y="8"/>
                  </a:cxn>
                  <a:cxn ang="0">
                    <a:pos x="50" y="8"/>
                  </a:cxn>
                  <a:cxn ang="0">
                    <a:pos x="48" y="8"/>
                  </a:cxn>
                  <a:cxn ang="0">
                    <a:pos x="48" y="8"/>
                  </a:cxn>
                </a:cxnLst>
                <a:rect l="0" t="0" r="r" b="b"/>
                <a:pathLst>
                  <a:path w="258" h="30">
                    <a:moveTo>
                      <a:pt x="258" y="30"/>
                    </a:moveTo>
                    <a:lnTo>
                      <a:pt x="192" y="24"/>
                    </a:lnTo>
                    <a:lnTo>
                      <a:pt x="188" y="22"/>
                    </a:lnTo>
                    <a:lnTo>
                      <a:pt x="186" y="22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258" y="28"/>
                    </a:lnTo>
                    <a:lnTo>
                      <a:pt x="258" y="30"/>
                    </a:lnTo>
                    <a:lnTo>
                      <a:pt x="258" y="30"/>
                    </a:lnTo>
                    <a:close/>
                    <a:moveTo>
                      <a:pt x="48" y="8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8" y="6"/>
                    </a:lnTo>
                    <a:lnTo>
                      <a:pt x="54" y="6"/>
                    </a:lnTo>
                    <a:lnTo>
                      <a:pt x="52" y="8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270"/>
              <p:cNvSpPr>
                <a:spLocks noEditPoints="1"/>
              </p:cNvSpPr>
              <p:nvPr/>
            </p:nvSpPr>
            <p:spPr bwMode="auto">
              <a:xfrm>
                <a:off x="5207000" y="1355725"/>
                <a:ext cx="409575" cy="50800"/>
              </a:xfrm>
              <a:custGeom>
                <a:avLst/>
                <a:gdLst/>
                <a:ahLst/>
                <a:cxnLst>
                  <a:cxn ang="0">
                    <a:pos x="258" y="32"/>
                  </a:cxn>
                  <a:cxn ang="0">
                    <a:pos x="186" y="24"/>
                  </a:cxn>
                  <a:cxn ang="0">
                    <a:pos x="184" y="24"/>
                  </a:cxn>
                  <a:cxn ang="0">
                    <a:pos x="184" y="22"/>
                  </a:cxn>
                  <a:cxn ang="0">
                    <a:pos x="182" y="22"/>
                  </a:cxn>
                  <a:cxn ang="0">
                    <a:pos x="180" y="22"/>
                  </a:cxn>
                  <a:cxn ang="0">
                    <a:pos x="180" y="20"/>
                  </a:cxn>
                  <a:cxn ang="0">
                    <a:pos x="178" y="20"/>
                  </a:cxn>
                  <a:cxn ang="0">
                    <a:pos x="176" y="20"/>
                  </a:cxn>
                  <a:cxn ang="0">
                    <a:pos x="174" y="20"/>
                  </a:cxn>
                  <a:cxn ang="0">
                    <a:pos x="258" y="28"/>
                  </a:cxn>
                  <a:cxn ang="0">
                    <a:pos x="258" y="32"/>
                  </a:cxn>
                  <a:cxn ang="0">
                    <a:pos x="258" y="32"/>
                  </a:cxn>
                  <a:cxn ang="0">
                    <a:pos x="52" y="10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58" y="8"/>
                  </a:cxn>
                  <a:cxn ang="0">
                    <a:pos x="56" y="8"/>
                  </a:cxn>
                  <a:cxn ang="0">
                    <a:pos x="54" y="8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2" y="10"/>
                  </a:cxn>
                </a:cxnLst>
                <a:rect l="0" t="0" r="r" b="b"/>
                <a:pathLst>
                  <a:path w="258" h="32">
                    <a:moveTo>
                      <a:pt x="258" y="32"/>
                    </a:moveTo>
                    <a:lnTo>
                      <a:pt x="186" y="24"/>
                    </a:lnTo>
                    <a:lnTo>
                      <a:pt x="184" y="24"/>
                    </a:lnTo>
                    <a:lnTo>
                      <a:pt x="184" y="22"/>
                    </a:lnTo>
                    <a:lnTo>
                      <a:pt x="182" y="22"/>
                    </a:lnTo>
                    <a:lnTo>
                      <a:pt x="180" y="22"/>
                    </a:lnTo>
                    <a:lnTo>
                      <a:pt x="180" y="20"/>
                    </a:lnTo>
                    <a:lnTo>
                      <a:pt x="178" y="20"/>
                    </a:lnTo>
                    <a:lnTo>
                      <a:pt x="176" y="20"/>
                    </a:lnTo>
                    <a:lnTo>
                      <a:pt x="174" y="20"/>
                    </a:lnTo>
                    <a:lnTo>
                      <a:pt x="258" y="28"/>
                    </a:lnTo>
                    <a:lnTo>
                      <a:pt x="258" y="32"/>
                    </a:lnTo>
                    <a:lnTo>
                      <a:pt x="258" y="32"/>
                    </a:lnTo>
                    <a:close/>
                    <a:moveTo>
                      <a:pt x="52" y="10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271"/>
              <p:cNvSpPr>
                <a:spLocks noEditPoints="1"/>
              </p:cNvSpPr>
              <p:nvPr/>
            </p:nvSpPr>
            <p:spPr bwMode="auto">
              <a:xfrm>
                <a:off x="5207000" y="1355725"/>
                <a:ext cx="412750" cy="47625"/>
              </a:xfrm>
              <a:custGeom>
                <a:avLst/>
                <a:gdLst/>
                <a:ahLst/>
                <a:cxnLst>
                  <a:cxn ang="0">
                    <a:pos x="258" y="30"/>
                  </a:cxn>
                  <a:cxn ang="0">
                    <a:pos x="180" y="22"/>
                  </a:cxn>
                  <a:cxn ang="0">
                    <a:pos x="180" y="20"/>
                  </a:cxn>
                  <a:cxn ang="0">
                    <a:pos x="178" y="20"/>
                  </a:cxn>
                  <a:cxn ang="0">
                    <a:pos x="176" y="20"/>
                  </a:cxn>
                  <a:cxn ang="0">
                    <a:pos x="174" y="20"/>
                  </a:cxn>
                  <a:cxn ang="0">
                    <a:pos x="172" y="18"/>
                  </a:cxn>
                  <a:cxn ang="0">
                    <a:pos x="170" y="18"/>
                  </a:cxn>
                  <a:cxn ang="0">
                    <a:pos x="170" y="18"/>
                  </a:cxn>
                  <a:cxn ang="0">
                    <a:pos x="168" y="18"/>
                  </a:cxn>
                  <a:cxn ang="0">
                    <a:pos x="260" y="26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58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6"/>
                  </a:cxn>
                  <a:cxn ang="0">
                    <a:pos x="68" y="6"/>
                  </a:cxn>
                  <a:cxn ang="0">
                    <a:pos x="68" y="8"/>
                  </a:cxn>
                  <a:cxn ang="0">
                    <a:pos x="66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58" y="8"/>
                  </a:cxn>
                  <a:cxn ang="0">
                    <a:pos x="58" y="8"/>
                  </a:cxn>
                </a:cxnLst>
                <a:rect l="0" t="0" r="r" b="b"/>
                <a:pathLst>
                  <a:path w="260" h="30">
                    <a:moveTo>
                      <a:pt x="258" y="30"/>
                    </a:moveTo>
                    <a:lnTo>
                      <a:pt x="180" y="22"/>
                    </a:lnTo>
                    <a:lnTo>
                      <a:pt x="180" y="20"/>
                    </a:lnTo>
                    <a:lnTo>
                      <a:pt x="178" y="20"/>
                    </a:lnTo>
                    <a:lnTo>
                      <a:pt x="176" y="20"/>
                    </a:lnTo>
                    <a:lnTo>
                      <a:pt x="174" y="20"/>
                    </a:lnTo>
                    <a:lnTo>
                      <a:pt x="172" y="18"/>
                    </a:lnTo>
                    <a:lnTo>
                      <a:pt x="170" y="18"/>
                    </a:lnTo>
                    <a:lnTo>
                      <a:pt x="170" y="18"/>
                    </a:lnTo>
                    <a:lnTo>
                      <a:pt x="168" y="18"/>
                    </a:lnTo>
                    <a:lnTo>
                      <a:pt x="260" y="26"/>
                    </a:lnTo>
                    <a:lnTo>
                      <a:pt x="258" y="30"/>
                    </a:lnTo>
                    <a:lnTo>
                      <a:pt x="258" y="30"/>
                    </a:lnTo>
                    <a:close/>
                    <a:moveTo>
                      <a:pt x="58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272"/>
              <p:cNvSpPr>
                <a:spLocks noEditPoints="1"/>
              </p:cNvSpPr>
              <p:nvPr/>
            </p:nvSpPr>
            <p:spPr bwMode="auto">
              <a:xfrm>
                <a:off x="5207000" y="1352550"/>
                <a:ext cx="412750" cy="47625"/>
              </a:xfrm>
              <a:custGeom>
                <a:avLst/>
                <a:gdLst/>
                <a:ahLst/>
                <a:cxnLst>
                  <a:cxn ang="0">
                    <a:pos x="258" y="30"/>
                  </a:cxn>
                  <a:cxn ang="0">
                    <a:pos x="174" y="22"/>
                  </a:cxn>
                  <a:cxn ang="0">
                    <a:pos x="172" y="20"/>
                  </a:cxn>
                  <a:cxn ang="0">
                    <a:pos x="170" y="20"/>
                  </a:cxn>
                  <a:cxn ang="0">
                    <a:pos x="168" y="20"/>
                  </a:cxn>
                  <a:cxn ang="0">
                    <a:pos x="166" y="20"/>
                  </a:cxn>
                  <a:cxn ang="0">
                    <a:pos x="164" y="18"/>
                  </a:cxn>
                  <a:cxn ang="0">
                    <a:pos x="164" y="18"/>
                  </a:cxn>
                  <a:cxn ang="0">
                    <a:pos x="162" y="18"/>
                  </a:cxn>
                  <a:cxn ang="0">
                    <a:pos x="160" y="16"/>
                  </a:cxn>
                  <a:cxn ang="0">
                    <a:pos x="260" y="28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64" y="1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8" y="8"/>
                  </a:cxn>
                  <a:cxn ang="0">
                    <a:pos x="78" y="8"/>
                  </a:cxn>
                  <a:cxn ang="0">
                    <a:pos x="76" y="8"/>
                  </a:cxn>
                  <a:cxn ang="0">
                    <a:pos x="74" y="8"/>
                  </a:cxn>
                  <a:cxn ang="0">
                    <a:pos x="72" y="8"/>
                  </a:cxn>
                  <a:cxn ang="0">
                    <a:pos x="70" y="8"/>
                  </a:cxn>
                  <a:cxn ang="0">
                    <a:pos x="68" y="10"/>
                  </a:cxn>
                  <a:cxn ang="0">
                    <a:pos x="66" y="10"/>
                  </a:cxn>
                  <a:cxn ang="0">
                    <a:pos x="64" y="10"/>
                  </a:cxn>
                  <a:cxn ang="0">
                    <a:pos x="64" y="10"/>
                  </a:cxn>
                </a:cxnLst>
                <a:rect l="0" t="0" r="r" b="b"/>
                <a:pathLst>
                  <a:path w="260" h="30">
                    <a:moveTo>
                      <a:pt x="258" y="30"/>
                    </a:moveTo>
                    <a:lnTo>
                      <a:pt x="174" y="22"/>
                    </a:lnTo>
                    <a:lnTo>
                      <a:pt x="172" y="20"/>
                    </a:lnTo>
                    <a:lnTo>
                      <a:pt x="170" y="20"/>
                    </a:lnTo>
                    <a:lnTo>
                      <a:pt x="168" y="20"/>
                    </a:lnTo>
                    <a:lnTo>
                      <a:pt x="166" y="20"/>
                    </a:lnTo>
                    <a:lnTo>
                      <a:pt x="164" y="18"/>
                    </a:lnTo>
                    <a:lnTo>
                      <a:pt x="164" y="18"/>
                    </a:lnTo>
                    <a:lnTo>
                      <a:pt x="162" y="18"/>
                    </a:lnTo>
                    <a:lnTo>
                      <a:pt x="160" y="16"/>
                    </a:lnTo>
                    <a:lnTo>
                      <a:pt x="260" y="28"/>
                    </a:lnTo>
                    <a:lnTo>
                      <a:pt x="258" y="30"/>
                    </a:lnTo>
                    <a:lnTo>
                      <a:pt x="258" y="30"/>
                    </a:lnTo>
                    <a:close/>
                    <a:moveTo>
                      <a:pt x="64" y="1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1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273"/>
              <p:cNvSpPr>
                <a:spLocks noEditPoints="1"/>
              </p:cNvSpPr>
              <p:nvPr/>
            </p:nvSpPr>
            <p:spPr bwMode="auto">
              <a:xfrm>
                <a:off x="5207000" y="1349375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168" y="22"/>
                  </a:cxn>
                  <a:cxn ang="0">
                    <a:pos x="166" y="20"/>
                  </a:cxn>
                  <a:cxn ang="0">
                    <a:pos x="162" y="20"/>
                  </a:cxn>
                  <a:cxn ang="0">
                    <a:pos x="160" y="20"/>
                  </a:cxn>
                  <a:cxn ang="0">
                    <a:pos x="158" y="18"/>
                  </a:cxn>
                  <a:cxn ang="0">
                    <a:pos x="156" y="18"/>
                  </a:cxn>
                  <a:cxn ang="0">
                    <a:pos x="152" y="18"/>
                  </a:cxn>
                  <a:cxn ang="0">
                    <a:pos x="150" y="16"/>
                  </a:cxn>
                  <a:cxn ang="0">
                    <a:pos x="148" y="16"/>
                  </a:cxn>
                  <a:cxn ang="0">
                    <a:pos x="260" y="28"/>
                  </a:cxn>
                  <a:cxn ang="0">
                    <a:pos x="260" y="30"/>
                  </a:cxn>
                  <a:cxn ang="0">
                    <a:pos x="260" y="30"/>
                  </a:cxn>
                  <a:cxn ang="0">
                    <a:pos x="70" y="1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90" y="10"/>
                  </a:cxn>
                  <a:cxn ang="0">
                    <a:pos x="88" y="10"/>
                  </a:cxn>
                  <a:cxn ang="0">
                    <a:pos x="86" y="10"/>
                  </a:cxn>
                  <a:cxn ang="0">
                    <a:pos x="82" y="10"/>
                  </a:cxn>
                  <a:cxn ang="0">
                    <a:pos x="80" y="10"/>
                  </a:cxn>
                  <a:cxn ang="0">
                    <a:pos x="78" y="10"/>
                  </a:cxn>
                  <a:cxn ang="0">
                    <a:pos x="76" y="10"/>
                  </a:cxn>
                  <a:cxn ang="0">
                    <a:pos x="72" y="10"/>
                  </a:cxn>
                  <a:cxn ang="0">
                    <a:pos x="70" y="10"/>
                  </a:cxn>
                  <a:cxn ang="0">
                    <a:pos x="70" y="1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168" y="22"/>
                    </a:lnTo>
                    <a:lnTo>
                      <a:pt x="166" y="20"/>
                    </a:lnTo>
                    <a:lnTo>
                      <a:pt x="162" y="20"/>
                    </a:lnTo>
                    <a:lnTo>
                      <a:pt x="160" y="20"/>
                    </a:lnTo>
                    <a:lnTo>
                      <a:pt x="158" y="18"/>
                    </a:lnTo>
                    <a:lnTo>
                      <a:pt x="156" y="18"/>
                    </a:lnTo>
                    <a:lnTo>
                      <a:pt x="152" y="18"/>
                    </a:lnTo>
                    <a:lnTo>
                      <a:pt x="150" y="16"/>
                    </a:lnTo>
                    <a:lnTo>
                      <a:pt x="148" y="16"/>
                    </a:lnTo>
                    <a:lnTo>
                      <a:pt x="260" y="28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  <a:moveTo>
                      <a:pt x="70" y="10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10"/>
                    </a:lnTo>
                    <a:lnTo>
                      <a:pt x="82" y="10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6" y="10"/>
                    </a:lnTo>
                    <a:lnTo>
                      <a:pt x="72" y="10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274"/>
              <p:cNvSpPr>
                <a:spLocks noEditPoints="1"/>
              </p:cNvSpPr>
              <p:nvPr/>
            </p:nvSpPr>
            <p:spPr bwMode="auto">
              <a:xfrm>
                <a:off x="5207000" y="1346200"/>
                <a:ext cx="412750" cy="50800"/>
              </a:xfrm>
              <a:custGeom>
                <a:avLst/>
                <a:gdLst/>
                <a:ahLst/>
                <a:cxnLst>
                  <a:cxn ang="0">
                    <a:pos x="260" y="32"/>
                  </a:cxn>
                  <a:cxn ang="0">
                    <a:pos x="160" y="20"/>
                  </a:cxn>
                  <a:cxn ang="0">
                    <a:pos x="156" y="20"/>
                  </a:cxn>
                  <a:cxn ang="0">
                    <a:pos x="152" y="20"/>
                  </a:cxn>
                  <a:cxn ang="0">
                    <a:pos x="148" y="18"/>
                  </a:cxn>
                  <a:cxn ang="0">
                    <a:pos x="146" y="18"/>
                  </a:cxn>
                  <a:cxn ang="0">
                    <a:pos x="142" y="16"/>
                  </a:cxn>
                  <a:cxn ang="0">
                    <a:pos x="138" y="16"/>
                  </a:cxn>
                  <a:cxn ang="0">
                    <a:pos x="134" y="16"/>
                  </a:cxn>
                  <a:cxn ang="0">
                    <a:pos x="132" y="16"/>
                  </a:cxn>
                  <a:cxn ang="0">
                    <a:pos x="130" y="14"/>
                  </a:cxn>
                  <a:cxn ang="0">
                    <a:pos x="128" y="14"/>
                  </a:cxn>
                  <a:cxn ang="0">
                    <a:pos x="128" y="14"/>
                  </a:cxn>
                  <a:cxn ang="0">
                    <a:pos x="126" y="14"/>
                  </a:cxn>
                  <a:cxn ang="0">
                    <a:pos x="260" y="28"/>
                  </a:cxn>
                  <a:cxn ang="0">
                    <a:pos x="260" y="32"/>
                  </a:cxn>
                  <a:cxn ang="0">
                    <a:pos x="260" y="32"/>
                  </a:cxn>
                  <a:cxn ang="0">
                    <a:pos x="78" y="1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12" y="12"/>
                  </a:cxn>
                  <a:cxn ang="0">
                    <a:pos x="108" y="12"/>
                  </a:cxn>
                  <a:cxn ang="0">
                    <a:pos x="104" y="12"/>
                  </a:cxn>
                  <a:cxn ang="0">
                    <a:pos x="98" y="12"/>
                  </a:cxn>
                  <a:cxn ang="0">
                    <a:pos x="94" y="12"/>
                  </a:cxn>
                  <a:cxn ang="0">
                    <a:pos x="90" y="12"/>
                  </a:cxn>
                  <a:cxn ang="0">
                    <a:pos x="86" y="12"/>
                  </a:cxn>
                  <a:cxn ang="0">
                    <a:pos x="82" y="12"/>
                  </a:cxn>
                  <a:cxn ang="0">
                    <a:pos x="78" y="12"/>
                  </a:cxn>
                  <a:cxn ang="0">
                    <a:pos x="78" y="12"/>
                  </a:cxn>
                </a:cxnLst>
                <a:rect l="0" t="0" r="r" b="b"/>
                <a:pathLst>
                  <a:path w="260" h="32">
                    <a:moveTo>
                      <a:pt x="260" y="32"/>
                    </a:moveTo>
                    <a:lnTo>
                      <a:pt x="160" y="20"/>
                    </a:lnTo>
                    <a:lnTo>
                      <a:pt x="156" y="20"/>
                    </a:lnTo>
                    <a:lnTo>
                      <a:pt x="152" y="20"/>
                    </a:lnTo>
                    <a:lnTo>
                      <a:pt x="148" y="18"/>
                    </a:lnTo>
                    <a:lnTo>
                      <a:pt x="146" y="18"/>
                    </a:lnTo>
                    <a:lnTo>
                      <a:pt x="142" y="16"/>
                    </a:lnTo>
                    <a:lnTo>
                      <a:pt x="138" y="16"/>
                    </a:lnTo>
                    <a:lnTo>
                      <a:pt x="134" y="16"/>
                    </a:lnTo>
                    <a:lnTo>
                      <a:pt x="132" y="16"/>
                    </a:lnTo>
                    <a:lnTo>
                      <a:pt x="130" y="14"/>
                    </a:lnTo>
                    <a:lnTo>
                      <a:pt x="128" y="14"/>
                    </a:lnTo>
                    <a:lnTo>
                      <a:pt x="128" y="14"/>
                    </a:lnTo>
                    <a:lnTo>
                      <a:pt x="126" y="14"/>
                    </a:lnTo>
                    <a:lnTo>
                      <a:pt x="260" y="28"/>
                    </a:lnTo>
                    <a:lnTo>
                      <a:pt x="260" y="32"/>
                    </a:lnTo>
                    <a:lnTo>
                      <a:pt x="260" y="32"/>
                    </a:lnTo>
                    <a:close/>
                    <a:moveTo>
                      <a:pt x="78" y="12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112" y="12"/>
                    </a:lnTo>
                    <a:lnTo>
                      <a:pt x="108" y="12"/>
                    </a:lnTo>
                    <a:lnTo>
                      <a:pt x="104" y="12"/>
                    </a:lnTo>
                    <a:lnTo>
                      <a:pt x="98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86" y="12"/>
                    </a:lnTo>
                    <a:lnTo>
                      <a:pt x="82" y="12"/>
                    </a:lnTo>
                    <a:lnTo>
                      <a:pt x="78" y="12"/>
                    </a:lnTo>
                    <a:lnTo>
                      <a:pt x="78" y="12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275"/>
              <p:cNvSpPr>
                <a:spLocks/>
              </p:cNvSpPr>
              <p:nvPr/>
            </p:nvSpPr>
            <p:spPr bwMode="auto">
              <a:xfrm>
                <a:off x="5207000" y="1346200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148" y="18"/>
                  </a:cxn>
                  <a:cxn ang="0">
                    <a:pos x="146" y="18"/>
                  </a:cxn>
                  <a:cxn ang="0">
                    <a:pos x="144" y="18"/>
                  </a:cxn>
                  <a:cxn ang="0">
                    <a:pos x="142" y="16"/>
                  </a:cxn>
                  <a:cxn ang="0">
                    <a:pos x="140" y="16"/>
                  </a:cxn>
                  <a:cxn ang="0">
                    <a:pos x="138" y="16"/>
                  </a:cxn>
                  <a:cxn ang="0">
                    <a:pos x="136" y="16"/>
                  </a:cxn>
                  <a:cxn ang="0">
                    <a:pos x="134" y="16"/>
                  </a:cxn>
                  <a:cxn ang="0">
                    <a:pos x="132" y="16"/>
                  </a:cxn>
                  <a:cxn ang="0">
                    <a:pos x="126" y="14"/>
                  </a:cxn>
                  <a:cxn ang="0">
                    <a:pos x="120" y="14"/>
                  </a:cxn>
                  <a:cxn ang="0">
                    <a:pos x="116" y="14"/>
                  </a:cxn>
                  <a:cxn ang="0">
                    <a:pos x="110" y="12"/>
                  </a:cxn>
                  <a:cxn ang="0">
                    <a:pos x="106" y="12"/>
                  </a:cxn>
                  <a:cxn ang="0">
                    <a:pos x="100" y="12"/>
                  </a:cxn>
                  <a:cxn ang="0">
                    <a:pos x="96" y="12"/>
                  </a:cxn>
                  <a:cxn ang="0">
                    <a:pos x="90" y="1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0" y="28"/>
                  </a:cxn>
                  <a:cxn ang="0">
                    <a:pos x="260" y="30"/>
                  </a:cxn>
                  <a:cxn ang="0">
                    <a:pos x="260" y="3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148" y="18"/>
                    </a:lnTo>
                    <a:lnTo>
                      <a:pt x="146" y="18"/>
                    </a:lnTo>
                    <a:lnTo>
                      <a:pt x="144" y="18"/>
                    </a:lnTo>
                    <a:lnTo>
                      <a:pt x="142" y="16"/>
                    </a:lnTo>
                    <a:lnTo>
                      <a:pt x="140" y="16"/>
                    </a:lnTo>
                    <a:lnTo>
                      <a:pt x="138" y="16"/>
                    </a:lnTo>
                    <a:lnTo>
                      <a:pt x="136" y="16"/>
                    </a:lnTo>
                    <a:lnTo>
                      <a:pt x="134" y="16"/>
                    </a:lnTo>
                    <a:lnTo>
                      <a:pt x="132" y="16"/>
                    </a:lnTo>
                    <a:lnTo>
                      <a:pt x="126" y="14"/>
                    </a:lnTo>
                    <a:lnTo>
                      <a:pt x="120" y="14"/>
                    </a:lnTo>
                    <a:lnTo>
                      <a:pt x="116" y="14"/>
                    </a:lnTo>
                    <a:lnTo>
                      <a:pt x="110" y="12"/>
                    </a:lnTo>
                    <a:lnTo>
                      <a:pt x="106" y="12"/>
                    </a:lnTo>
                    <a:lnTo>
                      <a:pt x="100" y="12"/>
                    </a:lnTo>
                    <a:lnTo>
                      <a:pt x="96" y="12"/>
                    </a:lnTo>
                    <a:lnTo>
                      <a:pt x="90" y="1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0" y="28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276"/>
              <p:cNvSpPr>
                <a:spLocks/>
              </p:cNvSpPr>
              <p:nvPr/>
            </p:nvSpPr>
            <p:spPr bwMode="auto">
              <a:xfrm>
                <a:off x="5207000" y="1343025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126" y="16"/>
                  </a:cxn>
                  <a:cxn ang="0">
                    <a:pos x="124" y="16"/>
                  </a:cxn>
                  <a:cxn ang="0">
                    <a:pos x="122" y="16"/>
                  </a:cxn>
                  <a:cxn ang="0">
                    <a:pos x="120" y="16"/>
                  </a:cxn>
                  <a:cxn ang="0">
                    <a:pos x="118" y="16"/>
                  </a:cxn>
                  <a:cxn ang="0">
                    <a:pos x="116" y="16"/>
                  </a:cxn>
                  <a:cxn ang="0">
                    <a:pos x="116" y="16"/>
                  </a:cxn>
                  <a:cxn ang="0">
                    <a:pos x="114" y="14"/>
                  </a:cxn>
                  <a:cxn ang="0">
                    <a:pos x="112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0" y="28"/>
                  </a:cxn>
                  <a:cxn ang="0">
                    <a:pos x="260" y="30"/>
                  </a:cxn>
                  <a:cxn ang="0">
                    <a:pos x="260" y="3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126" y="16"/>
                    </a:lnTo>
                    <a:lnTo>
                      <a:pt x="124" y="16"/>
                    </a:lnTo>
                    <a:lnTo>
                      <a:pt x="122" y="16"/>
                    </a:lnTo>
                    <a:lnTo>
                      <a:pt x="120" y="16"/>
                    </a:lnTo>
                    <a:lnTo>
                      <a:pt x="118" y="16"/>
                    </a:lnTo>
                    <a:lnTo>
                      <a:pt x="116" y="16"/>
                    </a:lnTo>
                    <a:lnTo>
                      <a:pt x="116" y="16"/>
                    </a:lnTo>
                    <a:lnTo>
                      <a:pt x="114" y="14"/>
                    </a:lnTo>
                    <a:lnTo>
                      <a:pt x="112" y="1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0" y="28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277"/>
              <p:cNvSpPr>
                <a:spLocks/>
              </p:cNvSpPr>
              <p:nvPr/>
            </p:nvSpPr>
            <p:spPr bwMode="auto">
              <a:xfrm>
                <a:off x="5207000" y="1339850"/>
                <a:ext cx="412750" cy="50800"/>
              </a:xfrm>
              <a:custGeom>
                <a:avLst/>
                <a:gdLst/>
                <a:ahLst/>
                <a:cxnLst>
                  <a:cxn ang="0">
                    <a:pos x="260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0" y="28"/>
                  </a:cxn>
                  <a:cxn ang="0">
                    <a:pos x="260" y="32"/>
                  </a:cxn>
                  <a:cxn ang="0">
                    <a:pos x="260" y="32"/>
                  </a:cxn>
                </a:cxnLst>
                <a:rect l="0" t="0" r="r" b="b"/>
                <a:pathLst>
                  <a:path w="260" h="32">
                    <a:moveTo>
                      <a:pt x="260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0" y="28"/>
                    </a:lnTo>
                    <a:lnTo>
                      <a:pt x="260" y="32"/>
                    </a:lnTo>
                    <a:lnTo>
                      <a:pt x="260" y="3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278"/>
              <p:cNvSpPr>
                <a:spLocks/>
              </p:cNvSpPr>
              <p:nvPr/>
            </p:nvSpPr>
            <p:spPr bwMode="auto">
              <a:xfrm>
                <a:off x="5203825" y="1336675"/>
                <a:ext cx="419100" cy="50800"/>
              </a:xfrm>
              <a:custGeom>
                <a:avLst/>
                <a:gdLst/>
                <a:ahLst/>
                <a:cxnLst>
                  <a:cxn ang="0">
                    <a:pos x="262" y="3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2" y="32"/>
                  </a:cxn>
                  <a:cxn ang="0">
                    <a:pos x="262" y="32"/>
                  </a:cxn>
                </a:cxnLst>
                <a:rect l="0" t="0" r="r" b="b"/>
                <a:pathLst>
                  <a:path w="264" h="32">
                    <a:moveTo>
                      <a:pt x="262" y="32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2" y="32"/>
                    </a:lnTo>
                    <a:lnTo>
                      <a:pt x="262" y="32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279"/>
              <p:cNvSpPr>
                <a:spLocks/>
              </p:cNvSpPr>
              <p:nvPr/>
            </p:nvSpPr>
            <p:spPr bwMode="auto">
              <a:xfrm>
                <a:off x="5203825" y="1336675"/>
                <a:ext cx="419100" cy="47625"/>
              </a:xfrm>
              <a:custGeom>
                <a:avLst/>
                <a:gdLst/>
                <a:ahLst/>
                <a:cxnLst>
                  <a:cxn ang="0">
                    <a:pos x="262" y="3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2" y="30"/>
                  </a:cxn>
                  <a:cxn ang="0">
                    <a:pos x="262" y="30"/>
                  </a:cxn>
                </a:cxnLst>
                <a:rect l="0" t="0" r="r" b="b"/>
                <a:pathLst>
                  <a:path w="264" h="30">
                    <a:moveTo>
                      <a:pt x="262" y="30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2" y="30"/>
                    </a:lnTo>
                    <a:lnTo>
                      <a:pt x="262" y="30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280"/>
              <p:cNvSpPr>
                <a:spLocks/>
              </p:cNvSpPr>
              <p:nvPr/>
            </p:nvSpPr>
            <p:spPr bwMode="auto">
              <a:xfrm>
                <a:off x="5203825" y="1333500"/>
                <a:ext cx="419100" cy="47625"/>
              </a:xfrm>
              <a:custGeom>
                <a:avLst/>
                <a:gdLst/>
                <a:ahLst/>
                <a:cxnLst>
                  <a:cxn ang="0">
                    <a:pos x="264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4" y="30"/>
                  </a:cxn>
                </a:cxnLst>
                <a:rect l="0" t="0" r="r" b="b"/>
                <a:pathLst>
                  <a:path w="264" h="30">
                    <a:moveTo>
                      <a:pt x="264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4" y="30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281"/>
              <p:cNvSpPr>
                <a:spLocks/>
              </p:cNvSpPr>
              <p:nvPr/>
            </p:nvSpPr>
            <p:spPr bwMode="auto">
              <a:xfrm>
                <a:off x="5203825" y="1330325"/>
                <a:ext cx="419100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4" h="32">
                    <a:moveTo>
                      <a:pt x="264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282"/>
              <p:cNvSpPr>
                <a:spLocks/>
              </p:cNvSpPr>
              <p:nvPr/>
            </p:nvSpPr>
            <p:spPr bwMode="auto">
              <a:xfrm>
                <a:off x="5203825" y="1327150"/>
                <a:ext cx="419100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4" y="30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4" h="32">
                    <a:moveTo>
                      <a:pt x="264" y="3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4" y="30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283"/>
              <p:cNvSpPr>
                <a:spLocks/>
              </p:cNvSpPr>
              <p:nvPr/>
            </p:nvSpPr>
            <p:spPr bwMode="auto">
              <a:xfrm>
                <a:off x="5203825" y="1327150"/>
                <a:ext cx="419100" cy="47625"/>
              </a:xfrm>
              <a:custGeom>
                <a:avLst/>
                <a:gdLst/>
                <a:ahLst/>
                <a:cxnLst>
                  <a:cxn ang="0">
                    <a:pos x="264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4" y="30"/>
                  </a:cxn>
                </a:cxnLst>
                <a:rect l="0" t="0" r="r" b="b"/>
                <a:pathLst>
                  <a:path w="264" h="30">
                    <a:moveTo>
                      <a:pt x="264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4" y="30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284"/>
              <p:cNvSpPr>
                <a:spLocks/>
              </p:cNvSpPr>
              <p:nvPr/>
            </p:nvSpPr>
            <p:spPr bwMode="auto">
              <a:xfrm>
                <a:off x="5203825" y="1323975"/>
                <a:ext cx="422275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6" h="32">
                    <a:moveTo>
                      <a:pt x="264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285"/>
              <p:cNvSpPr>
                <a:spLocks/>
              </p:cNvSpPr>
              <p:nvPr/>
            </p:nvSpPr>
            <p:spPr bwMode="auto">
              <a:xfrm>
                <a:off x="5203825" y="1320800"/>
                <a:ext cx="422275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6" h="32">
                    <a:moveTo>
                      <a:pt x="264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286"/>
              <p:cNvSpPr>
                <a:spLocks/>
              </p:cNvSpPr>
              <p:nvPr/>
            </p:nvSpPr>
            <p:spPr bwMode="auto">
              <a:xfrm>
                <a:off x="5203825" y="1317625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287"/>
              <p:cNvSpPr>
                <a:spLocks/>
              </p:cNvSpPr>
              <p:nvPr/>
            </p:nvSpPr>
            <p:spPr bwMode="auto">
              <a:xfrm>
                <a:off x="5203825" y="1317625"/>
                <a:ext cx="422275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6" h="30">
                    <a:moveTo>
                      <a:pt x="266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288"/>
              <p:cNvSpPr>
                <a:spLocks/>
              </p:cNvSpPr>
              <p:nvPr/>
            </p:nvSpPr>
            <p:spPr bwMode="auto">
              <a:xfrm>
                <a:off x="5203825" y="131445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289"/>
              <p:cNvSpPr>
                <a:spLocks/>
              </p:cNvSpPr>
              <p:nvPr/>
            </p:nvSpPr>
            <p:spPr bwMode="auto">
              <a:xfrm>
                <a:off x="5203825" y="1311275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290"/>
              <p:cNvSpPr>
                <a:spLocks/>
              </p:cNvSpPr>
              <p:nvPr/>
            </p:nvSpPr>
            <p:spPr bwMode="auto">
              <a:xfrm>
                <a:off x="5203825" y="1311275"/>
                <a:ext cx="422275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6" h="30">
                    <a:moveTo>
                      <a:pt x="266" y="3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291"/>
              <p:cNvSpPr>
                <a:spLocks/>
              </p:cNvSpPr>
              <p:nvPr/>
            </p:nvSpPr>
            <p:spPr bwMode="auto">
              <a:xfrm>
                <a:off x="5203825" y="130810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292"/>
              <p:cNvSpPr>
                <a:spLocks/>
              </p:cNvSpPr>
              <p:nvPr/>
            </p:nvSpPr>
            <p:spPr bwMode="auto">
              <a:xfrm>
                <a:off x="5203825" y="1304925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293"/>
              <p:cNvSpPr>
                <a:spLocks/>
              </p:cNvSpPr>
              <p:nvPr/>
            </p:nvSpPr>
            <p:spPr bwMode="auto">
              <a:xfrm>
                <a:off x="5203825" y="130175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294"/>
              <p:cNvSpPr>
                <a:spLocks/>
              </p:cNvSpPr>
              <p:nvPr/>
            </p:nvSpPr>
            <p:spPr bwMode="auto">
              <a:xfrm>
                <a:off x="5203825" y="1301750"/>
                <a:ext cx="425450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8" y="28"/>
                  </a:cxn>
                  <a:cxn ang="0">
                    <a:pos x="268" y="28"/>
                  </a:cxn>
                  <a:cxn ang="0">
                    <a:pos x="268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8" h="30">
                    <a:moveTo>
                      <a:pt x="266" y="3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8" y="28"/>
                    </a:lnTo>
                    <a:lnTo>
                      <a:pt x="268" y="28"/>
                    </a:lnTo>
                    <a:lnTo>
                      <a:pt x="268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295"/>
              <p:cNvSpPr>
                <a:spLocks/>
              </p:cNvSpPr>
              <p:nvPr/>
            </p:nvSpPr>
            <p:spPr bwMode="auto">
              <a:xfrm>
                <a:off x="5207000" y="1298575"/>
                <a:ext cx="422275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6" h="32">
                    <a:moveTo>
                      <a:pt x="264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296"/>
              <p:cNvSpPr>
                <a:spLocks/>
              </p:cNvSpPr>
              <p:nvPr/>
            </p:nvSpPr>
            <p:spPr bwMode="auto">
              <a:xfrm>
                <a:off x="5207000" y="129540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297"/>
              <p:cNvSpPr>
                <a:spLocks/>
              </p:cNvSpPr>
              <p:nvPr/>
            </p:nvSpPr>
            <p:spPr bwMode="auto">
              <a:xfrm>
                <a:off x="5207000" y="1295400"/>
                <a:ext cx="422275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64" y="28"/>
                  </a:cxn>
                  <a:cxn ang="0">
                    <a:pos x="264" y="28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6" h="30">
                    <a:moveTo>
                      <a:pt x="266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64" y="28"/>
                    </a:lnTo>
                    <a:lnTo>
                      <a:pt x="264" y="28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298"/>
              <p:cNvSpPr>
                <a:spLocks/>
              </p:cNvSpPr>
              <p:nvPr/>
            </p:nvSpPr>
            <p:spPr bwMode="auto">
              <a:xfrm>
                <a:off x="5207000" y="1292225"/>
                <a:ext cx="419100" cy="47625"/>
              </a:xfrm>
              <a:custGeom>
                <a:avLst/>
                <a:gdLst/>
                <a:ahLst/>
                <a:cxnLst>
                  <a:cxn ang="0">
                    <a:pos x="264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4" y="28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4" y="30"/>
                  </a:cxn>
                  <a:cxn ang="0">
                    <a:pos x="264" y="30"/>
                  </a:cxn>
                  <a:cxn ang="0">
                    <a:pos x="264" y="30"/>
                  </a:cxn>
                </a:cxnLst>
                <a:rect l="0" t="0" r="r" b="b"/>
                <a:pathLst>
                  <a:path w="264" h="30">
                    <a:moveTo>
                      <a:pt x="264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4" y="28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4" y="30"/>
                    </a:lnTo>
                    <a:lnTo>
                      <a:pt x="264" y="30"/>
                    </a:lnTo>
                    <a:lnTo>
                      <a:pt x="264" y="30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299"/>
              <p:cNvSpPr>
                <a:spLocks/>
              </p:cNvSpPr>
              <p:nvPr/>
            </p:nvSpPr>
            <p:spPr bwMode="auto">
              <a:xfrm>
                <a:off x="5210175" y="1289050"/>
                <a:ext cx="415925" cy="50800"/>
              </a:xfrm>
              <a:custGeom>
                <a:avLst/>
                <a:gdLst/>
                <a:ahLst/>
                <a:cxnLst>
                  <a:cxn ang="0">
                    <a:pos x="262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28"/>
                  </a:cxn>
                  <a:cxn ang="0">
                    <a:pos x="262" y="28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2"/>
                  </a:cxn>
                  <a:cxn ang="0">
                    <a:pos x="262" y="32"/>
                  </a:cxn>
                </a:cxnLst>
                <a:rect l="0" t="0" r="r" b="b"/>
                <a:pathLst>
                  <a:path w="262" h="32">
                    <a:moveTo>
                      <a:pt x="262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28"/>
                    </a:lnTo>
                    <a:lnTo>
                      <a:pt x="262" y="28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2"/>
                    </a:lnTo>
                    <a:lnTo>
                      <a:pt x="262" y="3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300"/>
              <p:cNvSpPr>
                <a:spLocks/>
              </p:cNvSpPr>
              <p:nvPr/>
            </p:nvSpPr>
            <p:spPr bwMode="auto">
              <a:xfrm>
                <a:off x="5210175" y="1285875"/>
                <a:ext cx="415925" cy="50800"/>
              </a:xfrm>
              <a:custGeom>
                <a:avLst/>
                <a:gdLst/>
                <a:ahLst/>
                <a:cxnLst>
                  <a:cxn ang="0">
                    <a:pos x="262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62" y="28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2"/>
                  </a:cxn>
                  <a:cxn ang="0">
                    <a:pos x="262" y="32"/>
                  </a:cxn>
                </a:cxnLst>
                <a:rect l="0" t="0" r="r" b="b"/>
                <a:pathLst>
                  <a:path w="262" h="32">
                    <a:moveTo>
                      <a:pt x="262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62" y="28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2"/>
                    </a:lnTo>
                    <a:lnTo>
                      <a:pt x="262" y="32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301"/>
              <p:cNvSpPr>
                <a:spLocks/>
              </p:cNvSpPr>
              <p:nvPr/>
            </p:nvSpPr>
            <p:spPr bwMode="auto">
              <a:xfrm>
                <a:off x="5210175" y="1285875"/>
                <a:ext cx="415925" cy="47625"/>
              </a:xfrm>
              <a:custGeom>
                <a:avLst/>
                <a:gdLst/>
                <a:ahLst/>
                <a:cxnLst>
                  <a:cxn ang="0">
                    <a:pos x="262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2" y="28"/>
                  </a:cxn>
                  <a:cxn ang="0">
                    <a:pos x="262" y="28"/>
                  </a:cxn>
                  <a:cxn ang="0">
                    <a:pos x="262" y="28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0"/>
                  </a:cxn>
                </a:cxnLst>
                <a:rect l="0" t="0" r="r" b="b"/>
                <a:pathLst>
                  <a:path w="262" h="30">
                    <a:moveTo>
                      <a:pt x="262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2" y="28"/>
                    </a:lnTo>
                    <a:lnTo>
                      <a:pt x="262" y="28"/>
                    </a:lnTo>
                    <a:lnTo>
                      <a:pt x="262" y="28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0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302"/>
              <p:cNvSpPr>
                <a:spLocks/>
              </p:cNvSpPr>
              <p:nvPr/>
            </p:nvSpPr>
            <p:spPr bwMode="auto">
              <a:xfrm>
                <a:off x="5213350" y="1282700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58" y="28"/>
                  </a:cxn>
                  <a:cxn ang="0">
                    <a:pos x="258" y="28"/>
                  </a:cxn>
                  <a:cxn ang="0">
                    <a:pos x="260" y="30"/>
                  </a:cxn>
                  <a:cxn ang="0">
                    <a:pos x="260" y="30"/>
                  </a:cxn>
                  <a:cxn ang="0">
                    <a:pos x="260" y="30"/>
                  </a:cxn>
                  <a:cxn ang="0">
                    <a:pos x="260" y="3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58" y="28"/>
                    </a:lnTo>
                    <a:lnTo>
                      <a:pt x="258" y="28"/>
                    </a:lnTo>
                    <a:lnTo>
                      <a:pt x="260" y="30"/>
                    </a:lnTo>
                    <a:lnTo>
                      <a:pt x="260" y="30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303"/>
              <p:cNvSpPr>
                <a:spLocks/>
              </p:cNvSpPr>
              <p:nvPr/>
            </p:nvSpPr>
            <p:spPr bwMode="auto">
              <a:xfrm>
                <a:off x="5213350" y="1279525"/>
                <a:ext cx="412750" cy="50800"/>
              </a:xfrm>
              <a:custGeom>
                <a:avLst/>
                <a:gdLst/>
                <a:ahLst/>
                <a:cxnLst>
                  <a:cxn ang="0">
                    <a:pos x="260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58" y="28"/>
                  </a:cxn>
                  <a:cxn ang="0">
                    <a:pos x="258" y="28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260" y="32"/>
                  </a:cxn>
                  <a:cxn ang="0">
                    <a:pos x="260" y="32"/>
                  </a:cxn>
                </a:cxnLst>
                <a:rect l="0" t="0" r="r" b="b"/>
                <a:pathLst>
                  <a:path w="260" h="32">
                    <a:moveTo>
                      <a:pt x="260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8" y="28"/>
                    </a:lnTo>
                    <a:lnTo>
                      <a:pt x="258" y="28"/>
                    </a:lnTo>
                    <a:lnTo>
                      <a:pt x="258" y="30"/>
                    </a:lnTo>
                    <a:lnTo>
                      <a:pt x="258" y="30"/>
                    </a:lnTo>
                    <a:lnTo>
                      <a:pt x="260" y="32"/>
                    </a:lnTo>
                    <a:lnTo>
                      <a:pt x="260" y="32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304"/>
              <p:cNvSpPr>
                <a:spLocks/>
              </p:cNvSpPr>
              <p:nvPr/>
            </p:nvSpPr>
            <p:spPr bwMode="auto">
              <a:xfrm>
                <a:off x="5216525" y="1279525"/>
                <a:ext cx="406400" cy="47625"/>
              </a:xfrm>
              <a:custGeom>
                <a:avLst/>
                <a:gdLst/>
                <a:ahLst/>
                <a:cxnLst>
                  <a:cxn ang="0">
                    <a:pos x="256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54" y="26"/>
                  </a:cxn>
                  <a:cxn ang="0">
                    <a:pos x="256" y="28"/>
                  </a:cxn>
                  <a:cxn ang="0">
                    <a:pos x="256" y="28"/>
                  </a:cxn>
                  <a:cxn ang="0">
                    <a:pos x="256" y="28"/>
                  </a:cxn>
                  <a:cxn ang="0">
                    <a:pos x="256" y="30"/>
                  </a:cxn>
                  <a:cxn ang="0">
                    <a:pos x="256" y="30"/>
                  </a:cxn>
                </a:cxnLst>
                <a:rect l="0" t="0" r="r" b="b"/>
                <a:pathLst>
                  <a:path w="256" h="30">
                    <a:moveTo>
                      <a:pt x="256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54" y="26"/>
                    </a:lnTo>
                    <a:lnTo>
                      <a:pt x="256" y="28"/>
                    </a:lnTo>
                    <a:lnTo>
                      <a:pt x="256" y="28"/>
                    </a:lnTo>
                    <a:lnTo>
                      <a:pt x="256" y="28"/>
                    </a:lnTo>
                    <a:lnTo>
                      <a:pt x="256" y="30"/>
                    </a:lnTo>
                    <a:lnTo>
                      <a:pt x="256" y="3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305"/>
              <p:cNvSpPr>
                <a:spLocks/>
              </p:cNvSpPr>
              <p:nvPr/>
            </p:nvSpPr>
            <p:spPr bwMode="auto">
              <a:xfrm>
                <a:off x="5216525" y="1238250"/>
                <a:ext cx="406400" cy="85725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0" y="26"/>
                  </a:cxn>
                  <a:cxn ang="0">
                    <a:pos x="4" y="22"/>
                  </a:cxn>
                  <a:cxn ang="0">
                    <a:pos x="10" y="18"/>
                  </a:cxn>
                  <a:cxn ang="0">
                    <a:pos x="16" y="14"/>
                  </a:cxn>
                  <a:cxn ang="0">
                    <a:pos x="22" y="12"/>
                  </a:cxn>
                  <a:cxn ang="0">
                    <a:pos x="28" y="8"/>
                  </a:cxn>
                  <a:cxn ang="0">
                    <a:pos x="36" y="6"/>
                  </a:cxn>
                  <a:cxn ang="0">
                    <a:pos x="44" y="4"/>
                  </a:cxn>
                  <a:cxn ang="0">
                    <a:pos x="54" y="2"/>
                  </a:cxn>
                  <a:cxn ang="0">
                    <a:pos x="62" y="2"/>
                  </a:cxn>
                  <a:cxn ang="0">
                    <a:pos x="72" y="0"/>
                  </a:cxn>
                  <a:cxn ang="0">
                    <a:pos x="82" y="0"/>
                  </a:cxn>
                  <a:cxn ang="0">
                    <a:pos x="92" y="0"/>
                  </a:cxn>
                  <a:cxn ang="0">
                    <a:pos x="102" y="0"/>
                  </a:cxn>
                  <a:cxn ang="0">
                    <a:pos x="112" y="0"/>
                  </a:cxn>
                  <a:cxn ang="0">
                    <a:pos x="122" y="0"/>
                  </a:cxn>
                  <a:cxn ang="0">
                    <a:pos x="132" y="2"/>
                  </a:cxn>
                  <a:cxn ang="0">
                    <a:pos x="144" y="2"/>
                  </a:cxn>
                  <a:cxn ang="0">
                    <a:pos x="154" y="4"/>
                  </a:cxn>
                  <a:cxn ang="0">
                    <a:pos x="164" y="6"/>
                  </a:cxn>
                  <a:cxn ang="0">
                    <a:pos x="174" y="8"/>
                  </a:cxn>
                  <a:cxn ang="0">
                    <a:pos x="182" y="12"/>
                  </a:cxn>
                  <a:cxn ang="0">
                    <a:pos x="192" y="14"/>
                  </a:cxn>
                  <a:cxn ang="0">
                    <a:pos x="202" y="18"/>
                  </a:cxn>
                  <a:cxn ang="0">
                    <a:pos x="210" y="20"/>
                  </a:cxn>
                  <a:cxn ang="0">
                    <a:pos x="218" y="24"/>
                  </a:cxn>
                  <a:cxn ang="0">
                    <a:pos x="226" y="28"/>
                  </a:cxn>
                  <a:cxn ang="0">
                    <a:pos x="232" y="32"/>
                  </a:cxn>
                  <a:cxn ang="0">
                    <a:pos x="238" y="36"/>
                  </a:cxn>
                  <a:cxn ang="0">
                    <a:pos x="244" y="40"/>
                  </a:cxn>
                  <a:cxn ang="0">
                    <a:pos x="248" y="44"/>
                  </a:cxn>
                  <a:cxn ang="0">
                    <a:pos x="252" y="50"/>
                  </a:cxn>
                  <a:cxn ang="0">
                    <a:pos x="256" y="54"/>
                  </a:cxn>
                  <a:cxn ang="0">
                    <a:pos x="256" y="54"/>
                  </a:cxn>
                </a:cxnLst>
                <a:rect l="0" t="0" r="r" b="b"/>
                <a:pathLst>
                  <a:path w="256" h="54">
                    <a:moveTo>
                      <a:pt x="256" y="54"/>
                    </a:moveTo>
                    <a:lnTo>
                      <a:pt x="0" y="26"/>
                    </a:lnTo>
                    <a:lnTo>
                      <a:pt x="4" y="22"/>
                    </a:lnTo>
                    <a:lnTo>
                      <a:pt x="10" y="18"/>
                    </a:lnTo>
                    <a:lnTo>
                      <a:pt x="16" y="14"/>
                    </a:lnTo>
                    <a:lnTo>
                      <a:pt x="22" y="12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4" y="4"/>
                    </a:lnTo>
                    <a:lnTo>
                      <a:pt x="54" y="2"/>
                    </a:lnTo>
                    <a:lnTo>
                      <a:pt x="62" y="2"/>
                    </a:lnTo>
                    <a:lnTo>
                      <a:pt x="72" y="0"/>
                    </a:lnTo>
                    <a:lnTo>
                      <a:pt x="82" y="0"/>
                    </a:lnTo>
                    <a:lnTo>
                      <a:pt x="92" y="0"/>
                    </a:lnTo>
                    <a:lnTo>
                      <a:pt x="102" y="0"/>
                    </a:lnTo>
                    <a:lnTo>
                      <a:pt x="112" y="0"/>
                    </a:lnTo>
                    <a:lnTo>
                      <a:pt x="122" y="0"/>
                    </a:lnTo>
                    <a:lnTo>
                      <a:pt x="132" y="2"/>
                    </a:lnTo>
                    <a:lnTo>
                      <a:pt x="144" y="2"/>
                    </a:lnTo>
                    <a:lnTo>
                      <a:pt x="154" y="4"/>
                    </a:lnTo>
                    <a:lnTo>
                      <a:pt x="164" y="6"/>
                    </a:lnTo>
                    <a:lnTo>
                      <a:pt x="174" y="8"/>
                    </a:lnTo>
                    <a:lnTo>
                      <a:pt x="182" y="12"/>
                    </a:lnTo>
                    <a:lnTo>
                      <a:pt x="192" y="14"/>
                    </a:lnTo>
                    <a:lnTo>
                      <a:pt x="202" y="18"/>
                    </a:lnTo>
                    <a:lnTo>
                      <a:pt x="210" y="20"/>
                    </a:lnTo>
                    <a:lnTo>
                      <a:pt x="218" y="24"/>
                    </a:lnTo>
                    <a:lnTo>
                      <a:pt x="226" y="28"/>
                    </a:lnTo>
                    <a:lnTo>
                      <a:pt x="232" y="32"/>
                    </a:lnTo>
                    <a:lnTo>
                      <a:pt x="238" y="36"/>
                    </a:lnTo>
                    <a:lnTo>
                      <a:pt x="244" y="40"/>
                    </a:lnTo>
                    <a:lnTo>
                      <a:pt x="248" y="44"/>
                    </a:lnTo>
                    <a:lnTo>
                      <a:pt x="252" y="50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393" name="Group 1887"/>
          <p:cNvGrpSpPr/>
          <p:nvPr/>
        </p:nvGrpSpPr>
        <p:grpSpPr>
          <a:xfrm>
            <a:off x="685800" y="2438400"/>
            <a:ext cx="1981200" cy="2057400"/>
            <a:chOff x="533400" y="3200400"/>
            <a:chExt cx="2438400" cy="2465645"/>
          </a:xfrm>
        </p:grpSpPr>
        <p:grpSp>
          <p:nvGrpSpPr>
            <p:cNvPr id="2394" name="Group 5"/>
            <p:cNvGrpSpPr>
              <a:grpSpLocks noChangeAspect="1"/>
            </p:cNvGrpSpPr>
            <p:nvPr/>
          </p:nvGrpSpPr>
          <p:grpSpPr bwMode="auto">
            <a:xfrm>
              <a:off x="533400" y="3200400"/>
              <a:ext cx="2438400" cy="2465645"/>
              <a:chOff x="816" y="624"/>
              <a:chExt cx="1074" cy="1086"/>
            </a:xfrm>
          </p:grpSpPr>
          <p:sp>
            <p:nvSpPr>
              <p:cNvPr id="1539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816" y="624"/>
                <a:ext cx="1074" cy="10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7"/>
              <p:cNvSpPr>
                <a:spLocks/>
              </p:cNvSpPr>
              <p:nvPr/>
            </p:nvSpPr>
            <p:spPr bwMode="auto">
              <a:xfrm>
                <a:off x="1351" y="1237"/>
                <a:ext cx="55" cy="365"/>
              </a:xfrm>
              <a:custGeom>
                <a:avLst/>
                <a:gdLst/>
                <a:ahLst/>
                <a:cxnLst>
                  <a:cxn ang="0">
                    <a:pos x="41" y="1"/>
                  </a:cxn>
                  <a:cxn ang="0">
                    <a:pos x="41" y="5"/>
                  </a:cxn>
                  <a:cxn ang="0">
                    <a:pos x="41" y="12"/>
                  </a:cxn>
                  <a:cxn ang="0">
                    <a:pos x="42" y="20"/>
                  </a:cxn>
                  <a:cxn ang="0">
                    <a:pos x="44" y="31"/>
                  </a:cxn>
                  <a:cxn ang="0">
                    <a:pos x="44" y="43"/>
                  </a:cxn>
                  <a:cxn ang="0">
                    <a:pos x="46" y="57"/>
                  </a:cxn>
                  <a:cxn ang="0">
                    <a:pos x="47" y="71"/>
                  </a:cxn>
                  <a:cxn ang="0">
                    <a:pos x="49" y="87"/>
                  </a:cxn>
                  <a:cxn ang="0">
                    <a:pos x="50" y="104"/>
                  </a:cxn>
                  <a:cxn ang="0">
                    <a:pos x="51" y="121"/>
                  </a:cxn>
                  <a:cxn ang="0">
                    <a:pos x="52" y="139"/>
                  </a:cxn>
                  <a:cxn ang="0">
                    <a:pos x="52" y="157"/>
                  </a:cxn>
                  <a:cxn ang="0">
                    <a:pos x="53" y="175"/>
                  </a:cxn>
                  <a:cxn ang="0">
                    <a:pos x="54" y="194"/>
                  </a:cxn>
                  <a:cxn ang="0">
                    <a:pos x="55" y="212"/>
                  </a:cxn>
                  <a:cxn ang="0">
                    <a:pos x="55" y="230"/>
                  </a:cxn>
                  <a:cxn ang="0">
                    <a:pos x="55" y="247"/>
                  </a:cxn>
                  <a:cxn ang="0">
                    <a:pos x="55" y="263"/>
                  </a:cxn>
                  <a:cxn ang="0">
                    <a:pos x="54" y="279"/>
                  </a:cxn>
                  <a:cxn ang="0">
                    <a:pos x="54" y="293"/>
                  </a:cxn>
                  <a:cxn ang="0">
                    <a:pos x="52" y="306"/>
                  </a:cxn>
                  <a:cxn ang="0">
                    <a:pos x="52" y="317"/>
                  </a:cxn>
                  <a:cxn ang="0">
                    <a:pos x="50" y="328"/>
                  </a:cxn>
                  <a:cxn ang="0">
                    <a:pos x="48" y="336"/>
                  </a:cxn>
                  <a:cxn ang="0">
                    <a:pos x="45" y="344"/>
                  </a:cxn>
                  <a:cxn ang="0">
                    <a:pos x="43" y="350"/>
                  </a:cxn>
                  <a:cxn ang="0">
                    <a:pos x="39" y="357"/>
                  </a:cxn>
                  <a:cxn ang="0">
                    <a:pos x="33" y="363"/>
                  </a:cxn>
                  <a:cxn ang="0">
                    <a:pos x="28" y="364"/>
                  </a:cxn>
                  <a:cxn ang="0">
                    <a:pos x="22" y="361"/>
                  </a:cxn>
                  <a:cxn ang="0">
                    <a:pos x="16" y="352"/>
                  </a:cxn>
                  <a:cxn ang="0">
                    <a:pos x="13" y="344"/>
                  </a:cxn>
                  <a:cxn ang="0">
                    <a:pos x="11" y="336"/>
                  </a:cxn>
                  <a:cxn ang="0">
                    <a:pos x="9" y="329"/>
                  </a:cxn>
                  <a:cxn ang="0">
                    <a:pos x="6" y="319"/>
                  </a:cxn>
                  <a:cxn ang="0">
                    <a:pos x="5" y="309"/>
                  </a:cxn>
                  <a:cxn ang="0">
                    <a:pos x="3" y="297"/>
                  </a:cxn>
                  <a:cxn ang="0">
                    <a:pos x="2" y="284"/>
                  </a:cxn>
                  <a:cxn ang="0">
                    <a:pos x="1" y="271"/>
                  </a:cxn>
                  <a:cxn ang="0">
                    <a:pos x="0" y="256"/>
                  </a:cxn>
                  <a:cxn ang="0">
                    <a:pos x="0" y="242"/>
                  </a:cxn>
                  <a:cxn ang="0">
                    <a:pos x="0" y="227"/>
                  </a:cxn>
                  <a:cxn ang="0">
                    <a:pos x="0" y="211"/>
                  </a:cxn>
                  <a:cxn ang="0">
                    <a:pos x="0" y="194"/>
                  </a:cxn>
                  <a:cxn ang="0">
                    <a:pos x="1" y="178"/>
                  </a:cxn>
                  <a:cxn ang="0">
                    <a:pos x="2" y="161"/>
                  </a:cxn>
                  <a:cxn ang="0">
                    <a:pos x="2" y="146"/>
                  </a:cxn>
                  <a:cxn ang="0">
                    <a:pos x="3" y="129"/>
                  </a:cxn>
                  <a:cxn ang="0">
                    <a:pos x="4" y="113"/>
                  </a:cxn>
                  <a:cxn ang="0">
                    <a:pos x="5" y="97"/>
                  </a:cxn>
                  <a:cxn ang="0">
                    <a:pos x="6" y="81"/>
                  </a:cxn>
                  <a:cxn ang="0">
                    <a:pos x="7" y="68"/>
                  </a:cxn>
                  <a:cxn ang="0">
                    <a:pos x="8" y="54"/>
                  </a:cxn>
                  <a:cxn ang="0">
                    <a:pos x="9" y="40"/>
                  </a:cxn>
                  <a:cxn ang="0">
                    <a:pos x="10" y="29"/>
                  </a:cxn>
                  <a:cxn ang="0">
                    <a:pos x="12" y="19"/>
                  </a:cxn>
                  <a:cxn ang="0">
                    <a:pos x="12" y="8"/>
                  </a:cxn>
                  <a:cxn ang="0">
                    <a:pos x="14" y="0"/>
                  </a:cxn>
                </a:cxnLst>
                <a:rect l="0" t="0" r="r" b="b"/>
                <a:pathLst>
                  <a:path w="55" h="365">
                    <a:moveTo>
                      <a:pt x="41" y="0"/>
                    </a:moveTo>
                    <a:lnTo>
                      <a:pt x="41" y="0"/>
                    </a:lnTo>
                    <a:lnTo>
                      <a:pt x="41" y="1"/>
                    </a:lnTo>
                    <a:lnTo>
                      <a:pt x="41" y="2"/>
                    </a:lnTo>
                    <a:lnTo>
                      <a:pt x="41" y="4"/>
                    </a:lnTo>
                    <a:lnTo>
                      <a:pt x="41" y="5"/>
                    </a:lnTo>
                    <a:lnTo>
                      <a:pt x="41" y="8"/>
                    </a:lnTo>
                    <a:lnTo>
                      <a:pt x="41" y="10"/>
                    </a:lnTo>
                    <a:lnTo>
                      <a:pt x="41" y="12"/>
                    </a:lnTo>
                    <a:lnTo>
                      <a:pt x="42" y="15"/>
                    </a:lnTo>
                    <a:lnTo>
                      <a:pt x="42" y="18"/>
                    </a:lnTo>
                    <a:lnTo>
                      <a:pt x="42" y="20"/>
                    </a:lnTo>
                    <a:lnTo>
                      <a:pt x="43" y="24"/>
                    </a:lnTo>
                    <a:lnTo>
                      <a:pt x="43" y="27"/>
                    </a:lnTo>
                    <a:lnTo>
                      <a:pt x="44" y="31"/>
                    </a:lnTo>
                    <a:lnTo>
                      <a:pt x="44" y="35"/>
                    </a:lnTo>
                    <a:lnTo>
                      <a:pt x="44" y="39"/>
                    </a:lnTo>
                    <a:lnTo>
                      <a:pt x="44" y="43"/>
                    </a:lnTo>
                    <a:lnTo>
                      <a:pt x="45" y="47"/>
                    </a:lnTo>
                    <a:lnTo>
                      <a:pt x="45" y="52"/>
                    </a:lnTo>
                    <a:lnTo>
                      <a:pt x="46" y="57"/>
                    </a:lnTo>
                    <a:lnTo>
                      <a:pt x="46" y="60"/>
                    </a:lnTo>
                    <a:lnTo>
                      <a:pt x="47" y="66"/>
                    </a:lnTo>
                    <a:lnTo>
                      <a:pt x="47" y="71"/>
                    </a:lnTo>
                    <a:lnTo>
                      <a:pt x="47" y="77"/>
                    </a:lnTo>
                    <a:lnTo>
                      <a:pt x="48" y="81"/>
                    </a:lnTo>
                    <a:lnTo>
                      <a:pt x="49" y="87"/>
                    </a:lnTo>
                    <a:lnTo>
                      <a:pt x="49" y="93"/>
                    </a:lnTo>
                    <a:lnTo>
                      <a:pt x="49" y="98"/>
                    </a:lnTo>
                    <a:lnTo>
                      <a:pt x="50" y="104"/>
                    </a:lnTo>
                    <a:lnTo>
                      <a:pt x="50" y="110"/>
                    </a:lnTo>
                    <a:lnTo>
                      <a:pt x="50" y="116"/>
                    </a:lnTo>
                    <a:lnTo>
                      <a:pt x="51" y="121"/>
                    </a:lnTo>
                    <a:lnTo>
                      <a:pt x="51" y="127"/>
                    </a:lnTo>
                    <a:lnTo>
                      <a:pt x="52" y="133"/>
                    </a:lnTo>
                    <a:lnTo>
                      <a:pt x="52" y="139"/>
                    </a:lnTo>
                    <a:lnTo>
                      <a:pt x="52" y="145"/>
                    </a:lnTo>
                    <a:lnTo>
                      <a:pt x="52" y="151"/>
                    </a:lnTo>
                    <a:lnTo>
                      <a:pt x="52" y="157"/>
                    </a:lnTo>
                    <a:lnTo>
                      <a:pt x="52" y="163"/>
                    </a:lnTo>
                    <a:lnTo>
                      <a:pt x="53" y="170"/>
                    </a:lnTo>
                    <a:lnTo>
                      <a:pt x="53" y="175"/>
                    </a:lnTo>
                    <a:lnTo>
                      <a:pt x="54" y="182"/>
                    </a:lnTo>
                    <a:lnTo>
                      <a:pt x="54" y="188"/>
                    </a:lnTo>
                    <a:lnTo>
                      <a:pt x="54" y="194"/>
                    </a:lnTo>
                    <a:lnTo>
                      <a:pt x="54" y="200"/>
                    </a:lnTo>
                    <a:lnTo>
                      <a:pt x="55" y="207"/>
                    </a:lnTo>
                    <a:lnTo>
                      <a:pt x="55" y="212"/>
                    </a:lnTo>
                    <a:lnTo>
                      <a:pt x="55" y="218"/>
                    </a:lnTo>
                    <a:lnTo>
                      <a:pt x="55" y="224"/>
                    </a:lnTo>
                    <a:lnTo>
                      <a:pt x="55" y="230"/>
                    </a:lnTo>
                    <a:lnTo>
                      <a:pt x="55" y="235"/>
                    </a:lnTo>
                    <a:lnTo>
                      <a:pt x="55" y="241"/>
                    </a:lnTo>
                    <a:lnTo>
                      <a:pt x="55" y="247"/>
                    </a:lnTo>
                    <a:lnTo>
                      <a:pt x="55" y="253"/>
                    </a:lnTo>
                    <a:lnTo>
                      <a:pt x="55" y="258"/>
                    </a:lnTo>
                    <a:lnTo>
                      <a:pt x="55" y="263"/>
                    </a:lnTo>
                    <a:lnTo>
                      <a:pt x="54" y="269"/>
                    </a:lnTo>
                    <a:lnTo>
                      <a:pt x="54" y="274"/>
                    </a:lnTo>
                    <a:lnTo>
                      <a:pt x="54" y="279"/>
                    </a:lnTo>
                    <a:lnTo>
                      <a:pt x="54" y="284"/>
                    </a:lnTo>
                    <a:lnTo>
                      <a:pt x="54" y="289"/>
                    </a:lnTo>
                    <a:lnTo>
                      <a:pt x="54" y="293"/>
                    </a:lnTo>
                    <a:lnTo>
                      <a:pt x="53" y="297"/>
                    </a:lnTo>
                    <a:lnTo>
                      <a:pt x="52" y="302"/>
                    </a:lnTo>
                    <a:lnTo>
                      <a:pt x="52" y="306"/>
                    </a:lnTo>
                    <a:lnTo>
                      <a:pt x="52" y="310"/>
                    </a:lnTo>
                    <a:lnTo>
                      <a:pt x="52" y="313"/>
                    </a:lnTo>
                    <a:lnTo>
                      <a:pt x="52" y="317"/>
                    </a:lnTo>
                    <a:lnTo>
                      <a:pt x="51" y="321"/>
                    </a:lnTo>
                    <a:lnTo>
                      <a:pt x="50" y="325"/>
                    </a:lnTo>
                    <a:lnTo>
                      <a:pt x="50" y="328"/>
                    </a:lnTo>
                    <a:lnTo>
                      <a:pt x="49" y="330"/>
                    </a:lnTo>
                    <a:lnTo>
                      <a:pt x="48" y="333"/>
                    </a:lnTo>
                    <a:lnTo>
                      <a:pt x="48" y="336"/>
                    </a:lnTo>
                    <a:lnTo>
                      <a:pt x="47" y="339"/>
                    </a:lnTo>
                    <a:lnTo>
                      <a:pt x="46" y="342"/>
                    </a:lnTo>
                    <a:lnTo>
                      <a:pt x="45" y="344"/>
                    </a:lnTo>
                    <a:lnTo>
                      <a:pt x="45" y="347"/>
                    </a:lnTo>
                    <a:lnTo>
                      <a:pt x="44" y="349"/>
                    </a:lnTo>
                    <a:lnTo>
                      <a:pt x="43" y="350"/>
                    </a:lnTo>
                    <a:lnTo>
                      <a:pt x="42" y="352"/>
                    </a:lnTo>
                    <a:lnTo>
                      <a:pt x="41" y="354"/>
                    </a:lnTo>
                    <a:lnTo>
                      <a:pt x="39" y="357"/>
                    </a:lnTo>
                    <a:lnTo>
                      <a:pt x="37" y="360"/>
                    </a:lnTo>
                    <a:lnTo>
                      <a:pt x="35" y="362"/>
                    </a:lnTo>
                    <a:lnTo>
                      <a:pt x="33" y="363"/>
                    </a:lnTo>
                    <a:lnTo>
                      <a:pt x="32" y="364"/>
                    </a:lnTo>
                    <a:lnTo>
                      <a:pt x="30" y="365"/>
                    </a:lnTo>
                    <a:lnTo>
                      <a:pt x="28" y="364"/>
                    </a:lnTo>
                    <a:lnTo>
                      <a:pt x="26" y="363"/>
                    </a:lnTo>
                    <a:lnTo>
                      <a:pt x="24" y="362"/>
                    </a:lnTo>
                    <a:lnTo>
                      <a:pt x="22" y="361"/>
                    </a:lnTo>
                    <a:lnTo>
                      <a:pt x="20" y="358"/>
                    </a:lnTo>
                    <a:lnTo>
                      <a:pt x="18" y="355"/>
                    </a:lnTo>
                    <a:lnTo>
                      <a:pt x="16" y="352"/>
                    </a:lnTo>
                    <a:lnTo>
                      <a:pt x="14" y="349"/>
                    </a:lnTo>
                    <a:lnTo>
                      <a:pt x="14" y="346"/>
                    </a:lnTo>
                    <a:lnTo>
                      <a:pt x="13" y="344"/>
                    </a:lnTo>
                    <a:lnTo>
                      <a:pt x="12" y="342"/>
                    </a:lnTo>
                    <a:lnTo>
                      <a:pt x="12" y="339"/>
                    </a:lnTo>
                    <a:lnTo>
                      <a:pt x="11" y="336"/>
                    </a:lnTo>
                    <a:lnTo>
                      <a:pt x="10" y="334"/>
                    </a:lnTo>
                    <a:lnTo>
                      <a:pt x="9" y="331"/>
                    </a:lnTo>
                    <a:lnTo>
                      <a:pt x="9" y="329"/>
                    </a:lnTo>
                    <a:lnTo>
                      <a:pt x="8" y="325"/>
                    </a:lnTo>
                    <a:lnTo>
                      <a:pt x="7" y="322"/>
                    </a:lnTo>
                    <a:lnTo>
                      <a:pt x="6" y="319"/>
                    </a:lnTo>
                    <a:lnTo>
                      <a:pt x="6" y="315"/>
                    </a:lnTo>
                    <a:lnTo>
                      <a:pt x="5" y="312"/>
                    </a:lnTo>
                    <a:lnTo>
                      <a:pt x="5" y="309"/>
                    </a:lnTo>
                    <a:lnTo>
                      <a:pt x="4" y="305"/>
                    </a:lnTo>
                    <a:lnTo>
                      <a:pt x="4" y="301"/>
                    </a:lnTo>
                    <a:lnTo>
                      <a:pt x="3" y="297"/>
                    </a:lnTo>
                    <a:lnTo>
                      <a:pt x="3" y="292"/>
                    </a:lnTo>
                    <a:lnTo>
                      <a:pt x="2" y="289"/>
                    </a:lnTo>
                    <a:lnTo>
                      <a:pt x="2" y="284"/>
                    </a:lnTo>
                    <a:lnTo>
                      <a:pt x="2" y="280"/>
                    </a:lnTo>
                    <a:lnTo>
                      <a:pt x="1" y="275"/>
                    </a:lnTo>
                    <a:lnTo>
                      <a:pt x="1" y="271"/>
                    </a:lnTo>
                    <a:lnTo>
                      <a:pt x="1" y="267"/>
                    </a:lnTo>
                    <a:lnTo>
                      <a:pt x="0" y="261"/>
                    </a:lnTo>
                    <a:lnTo>
                      <a:pt x="0" y="256"/>
                    </a:lnTo>
                    <a:lnTo>
                      <a:pt x="0" y="252"/>
                    </a:lnTo>
                    <a:lnTo>
                      <a:pt x="0" y="247"/>
                    </a:lnTo>
                    <a:lnTo>
                      <a:pt x="0" y="242"/>
                    </a:lnTo>
                    <a:lnTo>
                      <a:pt x="0" y="236"/>
                    </a:lnTo>
                    <a:lnTo>
                      <a:pt x="0" y="232"/>
                    </a:lnTo>
                    <a:lnTo>
                      <a:pt x="0" y="227"/>
                    </a:lnTo>
                    <a:lnTo>
                      <a:pt x="0" y="221"/>
                    </a:lnTo>
                    <a:lnTo>
                      <a:pt x="0" y="215"/>
                    </a:lnTo>
                    <a:lnTo>
                      <a:pt x="0" y="211"/>
                    </a:lnTo>
                    <a:lnTo>
                      <a:pt x="0" y="205"/>
                    </a:lnTo>
                    <a:lnTo>
                      <a:pt x="0" y="199"/>
                    </a:lnTo>
                    <a:lnTo>
                      <a:pt x="0" y="194"/>
                    </a:lnTo>
                    <a:lnTo>
                      <a:pt x="0" y="189"/>
                    </a:lnTo>
                    <a:lnTo>
                      <a:pt x="1" y="183"/>
                    </a:lnTo>
                    <a:lnTo>
                      <a:pt x="1" y="178"/>
                    </a:lnTo>
                    <a:lnTo>
                      <a:pt x="1" y="173"/>
                    </a:lnTo>
                    <a:lnTo>
                      <a:pt x="1" y="167"/>
                    </a:lnTo>
                    <a:lnTo>
                      <a:pt x="2" y="161"/>
                    </a:lnTo>
                    <a:lnTo>
                      <a:pt x="2" y="156"/>
                    </a:lnTo>
                    <a:lnTo>
                      <a:pt x="2" y="151"/>
                    </a:lnTo>
                    <a:lnTo>
                      <a:pt x="2" y="146"/>
                    </a:lnTo>
                    <a:lnTo>
                      <a:pt x="3" y="140"/>
                    </a:lnTo>
                    <a:lnTo>
                      <a:pt x="3" y="135"/>
                    </a:lnTo>
                    <a:lnTo>
                      <a:pt x="3" y="129"/>
                    </a:lnTo>
                    <a:lnTo>
                      <a:pt x="3" y="123"/>
                    </a:lnTo>
                    <a:lnTo>
                      <a:pt x="4" y="118"/>
                    </a:lnTo>
                    <a:lnTo>
                      <a:pt x="4" y="113"/>
                    </a:lnTo>
                    <a:lnTo>
                      <a:pt x="4" y="107"/>
                    </a:lnTo>
                    <a:lnTo>
                      <a:pt x="5" y="102"/>
                    </a:lnTo>
                    <a:lnTo>
                      <a:pt x="5" y="97"/>
                    </a:lnTo>
                    <a:lnTo>
                      <a:pt x="5" y="92"/>
                    </a:lnTo>
                    <a:lnTo>
                      <a:pt x="6" y="87"/>
                    </a:lnTo>
                    <a:lnTo>
                      <a:pt x="6" y="81"/>
                    </a:lnTo>
                    <a:lnTo>
                      <a:pt x="6" y="78"/>
                    </a:lnTo>
                    <a:lnTo>
                      <a:pt x="7" y="72"/>
                    </a:lnTo>
                    <a:lnTo>
                      <a:pt x="7" y="68"/>
                    </a:lnTo>
                    <a:lnTo>
                      <a:pt x="8" y="63"/>
                    </a:lnTo>
                    <a:lnTo>
                      <a:pt x="8" y="58"/>
                    </a:lnTo>
                    <a:lnTo>
                      <a:pt x="8" y="54"/>
                    </a:lnTo>
                    <a:lnTo>
                      <a:pt x="9" y="49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9" y="37"/>
                    </a:lnTo>
                    <a:lnTo>
                      <a:pt x="10" y="33"/>
                    </a:lnTo>
                    <a:lnTo>
                      <a:pt x="10" y="29"/>
                    </a:lnTo>
                    <a:lnTo>
                      <a:pt x="11" y="25"/>
                    </a:lnTo>
                    <a:lnTo>
                      <a:pt x="11" y="21"/>
                    </a:lnTo>
                    <a:lnTo>
                      <a:pt x="12" y="19"/>
                    </a:lnTo>
                    <a:lnTo>
                      <a:pt x="12" y="15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4" y="0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8"/>
              <p:cNvSpPr>
                <a:spLocks/>
              </p:cNvSpPr>
              <p:nvPr/>
            </p:nvSpPr>
            <p:spPr bwMode="auto">
              <a:xfrm>
                <a:off x="1400" y="1241"/>
                <a:ext cx="157" cy="33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7"/>
                  </a:cxn>
                  <a:cxn ang="0">
                    <a:pos x="3" y="13"/>
                  </a:cxn>
                  <a:cxn ang="0">
                    <a:pos x="5" y="21"/>
                  </a:cxn>
                  <a:cxn ang="0">
                    <a:pos x="8" y="32"/>
                  </a:cxn>
                  <a:cxn ang="0">
                    <a:pos x="12" y="43"/>
                  </a:cxn>
                  <a:cxn ang="0">
                    <a:pos x="16" y="55"/>
                  </a:cxn>
                  <a:cxn ang="0">
                    <a:pos x="21" y="70"/>
                  </a:cxn>
                  <a:cxn ang="0">
                    <a:pos x="25" y="85"/>
                  </a:cxn>
                  <a:cxn ang="0">
                    <a:pos x="30" y="101"/>
                  </a:cxn>
                  <a:cxn ang="0">
                    <a:pos x="36" y="117"/>
                  </a:cxn>
                  <a:cxn ang="0">
                    <a:pos x="42" y="134"/>
                  </a:cxn>
                  <a:cxn ang="0">
                    <a:pos x="48" y="151"/>
                  </a:cxn>
                  <a:cxn ang="0">
                    <a:pos x="54" y="169"/>
                  </a:cxn>
                  <a:cxn ang="0">
                    <a:pos x="61" y="186"/>
                  </a:cxn>
                  <a:cxn ang="0">
                    <a:pos x="67" y="203"/>
                  </a:cxn>
                  <a:cxn ang="0">
                    <a:pos x="73" y="220"/>
                  </a:cxn>
                  <a:cxn ang="0">
                    <a:pos x="80" y="235"/>
                  </a:cxn>
                  <a:cxn ang="0">
                    <a:pos x="86" y="250"/>
                  </a:cxn>
                  <a:cxn ang="0">
                    <a:pos x="92" y="265"/>
                  </a:cxn>
                  <a:cxn ang="0">
                    <a:pos x="99" y="278"/>
                  </a:cxn>
                  <a:cxn ang="0">
                    <a:pos x="105" y="288"/>
                  </a:cxn>
                  <a:cxn ang="0">
                    <a:pos x="111" y="299"/>
                  </a:cxn>
                  <a:cxn ang="0">
                    <a:pos x="117" y="308"/>
                  </a:cxn>
                  <a:cxn ang="0">
                    <a:pos x="122" y="316"/>
                  </a:cxn>
                  <a:cxn ang="0">
                    <a:pos x="127" y="322"/>
                  </a:cxn>
                  <a:cxn ang="0">
                    <a:pos x="136" y="329"/>
                  </a:cxn>
                  <a:cxn ang="0">
                    <a:pos x="144" y="334"/>
                  </a:cxn>
                  <a:cxn ang="0">
                    <a:pos x="151" y="334"/>
                  </a:cxn>
                  <a:cxn ang="0">
                    <a:pos x="155" y="329"/>
                  </a:cxn>
                  <a:cxn ang="0">
                    <a:pos x="157" y="323"/>
                  </a:cxn>
                  <a:cxn ang="0">
                    <a:pos x="157" y="317"/>
                  </a:cxn>
                  <a:cxn ang="0">
                    <a:pos x="157" y="311"/>
                  </a:cxn>
                  <a:cxn ang="0">
                    <a:pos x="156" y="303"/>
                  </a:cxn>
                  <a:cxn ang="0">
                    <a:pos x="154" y="293"/>
                  </a:cxn>
                  <a:cxn ang="0">
                    <a:pos x="151" y="284"/>
                  </a:cxn>
                  <a:cxn ang="0">
                    <a:pos x="148" y="273"/>
                  </a:cxn>
                  <a:cxn ang="0">
                    <a:pos x="143" y="261"/>
                  </a:cxn>
                  <a:cxn ang="0">
                    <a:pos x="138" y="248"/>
                  </a:cxn>
                  <a:cxn ang="0">
                    <a:pos x="132" y="233"/>
                  </a:cxn>
                  <a:cxn ang="0">
                    <a:pos x="125" y="219"/>
                  </a:cxn>
                  <a:cxn ang="0">
                    <a:pos x="118" y="204"/>
                  </a:cxn>
                  <a:cxn ang="0">
                    <a:pos x="110" y="188"/>
                  </a:cxn>
                  <a:cxn ang="0">
                    <a:pos x="101" y="172"/>
                  </a:cxn>
                  <a:cxn ang="0">
                    <a:pos x="93" y="156"/>
                  </a:cxn>
                  <a:cxn ang="0">
                    <a:pos x="84" y="140"/>
                  </a:cxn>
                  <a:cxn ang="0">
                    <a:pos x="75" y="125"/>
                  </a:cxn>
                  <a:cxn ang="0">
                    <a:pos x="66" y="109"/>
                  </a:cxn>
                  <a:cxn ang="0">
                    <a:pos x="58" y="94"/>
                  </a:cxn>
                  <a:cxn ang="0">
                    <a:pos x="48" y="79"/>
                  </a:cxn>
                  <a:cxn ang="0">
                    <a:pos x="40" y="66"/>
                  </a:cxn>
                  <a:cxn ang="0">
                    <a:pos x="32" y="53"/>
                  </a:cxn>
                  <a:cxn ang="0">
                    <a:pos x="25" y="41"/>
                  </a:cxn>
                  <a:cxn ang="0">
                    <a:pos x="19" y="31"/>
                  </a:cxn>
                  <a:cxn ang="0">
                    <a:pos x="12" y="21"/>
                  </a:cxn>
                  <a:cxn ang="0">
                    <a:pos x="7" y="14"/>
                  </a:cxn>
                  <a:cxn ang="0">
                    <a:pos x="3" y="8"/>
                  </a:cxn>
                  <a:cxn ang="0">
                    <a:pos x="0" y="1"/>
                  </a:cxn>
                </a:cxnLst>
                <a:rect l="0" t="0" r="r" b="b"/>
                <a:pathLst>
                  <a:path w="157" h="33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4" y="18"/>
                    </a:lnTo>
                    <a:lnTo>
                      <a:pt x="5" y="21"/>
                    </a:lnTo>
                    <a:lnTo>
                      <a:pt x="6" y="24"/>
                    </a:lnTo>
                    <a:lnTo>
                      <a:pt x="7" y="28"/>
                    </a:lnTo>
                    <a:lnTo>
                      <a:pt x="8" y="32"/>
                    </a:lnTo>
                    <a:lnTo>
                      <a:pt x="9" y="35"/>
                    </a:lnTo>
                    <a:lnTo>
                      <a:pt x="10" y="38"/>
                    </a:lnTo>
                    <a:lnTo>
                      <a:pt x="12" y="43"/>
                    </a:lnTo>
                    <a:lnTo>
                      <a:pt x="13" y="47"/>
                    </a:lnTo>
                    <a:lnTo>
                      <a:pt x="14" y="52"/>
                    </a:lnTo>
                    <a:lnTo>
                      <a:pt x="16" y="55"/>
                    </a:lnTo>
                    <a:lnTo>
                      <a:pt x="17" y="60"/>
                    </a:lnTo>
                    <a:lnTo>
                      <a:pt x="19" y="65"/>
                    </a:lnTo>
                    <a:lnTo>
                      <a:pt x="21" y="70"/>
                    </a:lnTo>
                    <a:lnTo>
                      <a:pt x="22" y="74"/>
                    </a:lnTo>
                    <a:lnTo>
                      <a:pt x="23" y="79"/>
                    </a:lnTo>
                    <a:lnTo>
                      <a:pt x="25" y="85"/>
                    </a:lnTo>
                    <a:lnTo>
                      <a:pt x="27" y="91"/>
                    </a:lnTo>
                    <a:lnTo>
                      <a:pt x="29" y="95"/>
                    </a:lnTo>
                    <a:lnTo>
                      <a:pt x="30" y="101"/>
                    </a:lnTo>
                    <a:lnTo>
                      <a:pt x="33" y="107"/>
                    </a:lnTo>
                    <a:lnTo>
                      <a:pt x="34" y="112"/>
                    </a:lnTo>
                    <a:lnTo>
                      <a:pt x="36" y="117"/>
                    </a:lnTo>
                    <a:lnTo>
                      <a:pt x="38" y="123"/>
                    </a:lnTo>
                    <a:lnTo>
                      <a:pt x="40" y="129"/>
                    </a:lnTo>
                    <a:lnTo>
                      <a:pt x="42" y="134"/>
                    </a:lnTo>
                    <a:lnTo>
                      <a:pt x="43" y="140"/>
                    </a:lnTo>
                    <a:lnTo>
                      <a:pt x="46" y="146"/>
                    </a:lnTo>
                    <a:lnTo>
                      <a:pt x="48" y="151"/>
                    </a:lnTo>
                    <a:lnTo>
                      <a:pt x="50" y="157"/>
                    </a:lnTo>
                    <a:lnTo>
                      <a:pt x="52" y="163"/>
                    </a:lnTo>
                    <a:lnTo>
                      <a:pt x="54" y="169"/>
                    </a:lnTo>
                    <a:lnTo>
                      <a:pt x="56" y="174"/>
                    </a:lnTo>
                    <a:lnTo>
                      <a:pt x="59" y="180"/>
                    </a:lnTo>
                    <a:lnTo>
                      <a:pt x="61" y="186"/>
                    </a:lnTo>
                    <a:lnTo>
                      <a:pt x="62" y="191"/>
                    </a:lnTo>
                    <a:lnTo>
                      <a:pt x="64" y="198"/>
                    </a:lnTo>
                    <a:lnTo>
                      <a:pt x="67" y="203"/>
                    </a:lnTo>
                    <a:lnTo>
                      <a:pt x="69" y="209"/>
                    </a:lnTo>
                    <a:lnTo>
                      <a:pt x="71" y="214"/>
                    </a:lnTo>
                    <a:lnTo>
                      <a:pt x="73" y="220"/>
                    </a:lnTo>
                    <a:lnTo>
                      <a:pt x="76" y="225"/>
                    </a:lnTo>
                    <a:lnTo>
                      <a:pt x="78" y="230"/>
                    </a:lnTo>
                    <a:lnTo>
                      <a:pt x="80" y="235"/>
                    </a:lnTo>
                    <a:lnTo>
                      <a:pt x="81" y="241"/>
                    </a:lnTo>
                    <a:lnTo>
                      <a:pt x="84" y="246"/>
                    </a:lnTo>
                    <a:lnTo>
                      <a:pt x="86" y="250"/>
                    </a:lnTo>
                    <a:lnTo>
                      <a:pt x="88" y="255"/>
                    </a:lnTo>
                    <a:lnTo>
                      <a:pt x="90" y="260"/>
                    </a:lnTo>
                    <a:lnTo>
                      <a:pt x="92" y="265"/>
                    </a:lnTo>
                    <a:lnTo>
                      <a:pt x="95" y="268"/>
                    </a:lnTo>
                    <a:lnTo>
                      <a:pt x="97" y="273"/>
                    </a:lnTo>
                    <a:lnTo>
                      <a:pt x="99" y="278"/>
                    </a:lnTo>
                    <a:lnTo>
                      <a:pt x="100" y="282"/>
                    </a:lnTo>
                    <a:lnTo>
                      <a:pt x="103" y="286"/>
                    </a:lnTo>
                    <a:lnTo>
                      <a:pt x="105" y="288"/>
                    </a:lnTo>
                    <a:lnTo>
                      <a:pt x="107" y="292"/>
                    </a:lnTo>
                    <a:lnTo>
                      <a:pt x="109" y="296"/>
                    </a:lnTo>
                    <a:lnTo>
                      <a:pt x="111" y="299"/>
                    </a:lnTo>
                    <a:lnTo>
                      <a:pt x="113" y="303"/>
                    </a:lnTo>
                    <a:lnTo>
                      <a:pt x="115" y="306"/>
                    </a:lnTo>
                    <a:lnTo>
                      <a:pt x="117" y="308"/>
                    </a:lnTo>
                    <a:lnTo>
                      <a:pt x="118" y="310"/>
                    </a:lnTo>
                    <a:lnTo>
                      <a:pt x="120" y="313"/>
                    </a:lnTo>
                    <a:lnTo>
                      <a:pt x="122" y="316"/>
                    </a:lnTo>
                    <a:lnTo>
                      <a:pt x="123" y="318"/>
                    </a:lnTo>
                    <a:lnTo>
                      <a:pt x="126" y="320"/>
                    </a:lnTo>
                    <a:lnTo>
                      <a:pt x="127" y="322"/>
                    </a:lnTo>
                    <a:lnTo>
                      <a:pt x="129" y="324"/>
                    </a:lnTo>
                    <a:lnTo>
                      <a:pt x="133" y="326"/>
                    </a:lnTo>
                    <a:lnTo>
                      <a:pt x="136" y="329"/>
                    </a:lnTo>
                    <a:lnTo>
                      <a:pt x="138" y="331"/>
                    </a:lnTo>
                    <a:lnTo>
                      <a:pt x="141" y="333"/>
                    </a:lnTo>
                    <a:lnTo>
                      <a:pt x="144" y="334"/>
                    </a:lnTo>
                    <a:lnTo>
                      <a:pt x="147" y="335"/>
                    </a:lnTo>
                    <a:lnTo>
                      <a:pt x="149" y="335"/>
                    </a:lnTo>
                    <a:lnTo>
                      <a:pt x="151" y="334"/>
                    </a:lnTo>
                    <a:lnTo>
                      <a:pt x="153" y="333"/>
                    </a:lnTo>
                    <a:lnTo>
                      <a:pt x="154" y="331"/>
                    </a:lnTo>
                    <a:lnTo>
                      <a:pt x="155" y="329"/>
                    </a:lnTo>
                    <a:lnTo>
                      <a:pt x="156" y="326"/>
                    </a:lnTo>
                    <a:lnTo>
                      <a:pt x="156" y="325"/>
                    </a:lnTo>
                    <a:lnTo>
                      <a:pt x="157" y="323"/>
                    </a:lnTo>
                    <a:lnTo>
                      <a:pt x="157" y="321"/>
                    </a:lnTo>
                    <a:lnTo>
                      <a:pt x="157" y="320"/>
                    </a:lnTo>
                    <a:lnTo>
                      <a:pt x="157" y="317"/>
                    </a:lnTo>
                    <a:lnTo>
                      <a:pt x="157" y="315"/>
                    </a:lnTo>
                    <a:lnTo>
                      <a:pt x="157" y="313"/>
                    </a:lnTo>
                    <a:lnTo>
                      <a:pt x="157" y="311"/>
                    </a:lnTo>
                    <a:lnTo>
                      <a:pt x="156" y="308"/>
                    </a:lnTo>
                    <a:lnTo>
                      <a:pt x="156" y="306"/>
                    </a:lnTo>
                    <a:lnTo>
                      <a:pt x="156" y="303"/>
                    </a:lnTo>
                    <a:lnTo>
                      <a:pt x="155" y="300"/>
                    </a:lnTo>
                    <a:lnTo>
                      <a:pt x="155" y="297"/>
                    </a:lnTo>
                    <a:lnTo>
                      <a:pt x="154" y="293"/>
                    </a:lnTo>
                    <a:lnTo>
                      <a:pt x="153" y="290"/>
                    </a:lnTo>
                    <a:lnTo>
                      <a:pt x="152" y="287"/>
                    </a:lnTo>
                    <a:lnTo>
                      <a:pt x="151" y="284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148" y="273"/>
                    </a:lnTo>
                    <a:lnTo>
                      <a:pt x="146" y="268"/>
                    </a:lnTo>
                    <a:lnTo>
                      <a:pt x="145" y="265"/>
                    </a:lnTo>
                    <a:lnTo>
                      <a:pt x="143" y="261"/>
                    </a:lnTo>
                    <a:lnTo>
                      <a:pt x="142" y="257"/>
                    </a:lnTo>
                    <a:lnTo>
                      <a:pt x="140" y="252"/>
                    </a:lnTo>
                    <a:lnTo>
                      <a:pt x="138" y="248"/>
                    </a:lnTo>
                    <a:lnTo>
                      <a:pt x="136" y="243"/>
                    </a:lnTo>
                    <a:lnTo>
                      <a:pt x="135" y="238"/>
                    </a:lnTo>
                    <a:lnTo>
                      <a:pt x="132" y="233"/>
                    </a:lnTo>
                    <a:lnTo>
                      <a:pt x="130" y="229"/>
                    </a:lnTo>
                    <a:lnTo>
                      <a:pt x="127" y="224"/>
                    </a:lnTo>
                    <a:lnTo>
                      <a:pt x="125" y="219"/>
                    </a:lnTo>
                    <a:lnTo>
                      <a:pt x="123" y="213"/>
                    </a:lnTo>
                    <a:lnTo>
                      <a:pt x="120" y="209"/>
                    </a:lnTo>
                    <a:lnTo>
                      <a:pt x="118" y="204"/>
                    </a:lnTo>
                    <a:lnTo>
                      <a:pt x="116" y="199"/>
                    </a:lnTo>
                    <a:lnTo>
                      <a:pt x="113" y="193"/>
                    </a:lnTo>
                    <a:lnTo>
                      <a:pt x="110" y="188"/>
                    </a:lnTo>
                    <a:lnTo>
                      <a:pt x="107" y="183"/>
                    </a:lnTo>
                    <a:lnTo>
                      <a:pt x="105" y="178"/>
                    </a:lnTo>
                    <a:lnTo>
                      <a:pt x="101" y="172"/>
                    </a:lnTo>
                    <a:lnTo>
                      <a:pt x="99" y="167"/>
                    </a:lnTo>
                    <a:lnTo>
                      <a:pt x="96" y="162"/>
                    </a:lnTo>
                    <a:lnTo>
                      <a:pt x="93" y="156"/>
                    </a:lnTo>
                    <a:lnTo>
                      <a:pt x="90" y="151"/>
                    </a:lnTo>
                    <a:lnTo>
                      <a:pt x="87" y="146"/>
                    </a:lnTo>
                    <a:lnTo>
                      <a:pt x="84" y="140"/>
                    </a:lnTo>
                    <a:lnTo>
                      <a:pt x="81" y="135"/>
                    </a:lnTo>
                    <a:lnTo>
                      <a:pt x="78" y="130"/>
                    </a:lnTo>
                    <a:lnTo>
                      <a:pt x="75" y="125"/>
                    </a:lnTo>
                    <a:lnTo>
                      <a:pt x="72" y="119"/>
                    </a:lnTo>
                    <a:lnTo>
                      <a:pt x="69" y="114"/>
                    </a:lnTo>
                    <a:lnTo>
                      <a:pt x="66" y="109"/>
                    </a:lnTo>
                    <a:lnTo>
                      <a:pt x="63" y="104"/>
                    </a:lnTo>
                    <a:lnTo>
                      <a:pt x="61" y="99"/>
                    </a:lnTo>
                    <a:lnTo>
                      <a:pt x="58" y="94"/>
                    </a:lnTo>
                    <a:lnTo>
                      <a:pt x="54" y="89"/>
                    </a:lnTo>
                    <a:lnTo>
                      <a:pt x="51" y="84"/>
                    </a:lnTo>
                    <a:lnTo>
                      <a:pt x="48" y="79"/>
                    </a:lnTo>
                    <a:lnTo>
                      <a:pt x="46" y="75"/>
                    </a:lnTo>
                    <a:lnTo>
                      <a:pt x="42" y="70"/>
                    </a:lnTo>
                    <a:lnTo>
                      <a:pt x="40" y="66"/>
                    </a:lnTo>
                    <a:lnTo>
                      <a:pt x="38" y="61"/>
                    </a:lnTo>
                    <a:lnTo>
                      <a:pt x="35" y="57"/>
                    </a:lnTo>
                    <a:lnTo>
                      <a:pt x="32" y="53"/>
                    </a:lnTo>
                    <a:lnTo>
                      <a:pt x="30" y="49"/>
                    </a:lnTo>
                    <a:lnTo>
                      <a:pt x="27" y="45"/>
                    </a:lnTo>
                    <a:lnTo>
                      <a:pt x="25" y="41"/>
                    </a:lnTo>
                    <a:lnTo>
                      <a:pt x="22" y="37"/>
                    </a:lnTo>
                    <a:lnTo>
                      <a:pt x="21" y="34"/>
                    </a:lnTo>
                    <a:lnTo>
                      <a:pt x="19" y="31"/>
                    </a:lnTo>
                    <a:lnTo>
                      <a:pt x="17" y="28"/>
                    </a:lnTo>
                    <a:lnTo>
                      <a:pt x="15" y="24"/>
                    </a:lnTo>
                    <a:lnTo>
                      <a:pt x="12" y="21"/>
                    </a:lnTo>
                    <a:lnTo>
                      <a:pt x="10" y="18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6" y="12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9"/>
              <p:cNvSpPr>
                <a:spLocks/>
              </p:cNvSpPr>
              <p:nvPr/>
            </p:nvSpPr>
            <p:spPr bwMode="auto">
              <a:xfrm>
                <a:off x="1388" y="1212"/>
                <a:ext cx="88" cy="386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29" y="6"/>
                  </a:cxn>
                  <a:cxn ang="0">
                    <a:pos x="31" y="13"/>
                  </a:cxn>
                  <a:cxn ang="0">
                    <a:pos x="33" y="22"/>
                  </a:cxn>
                  <a:cxn ang="0">
                    <a:pos x="35" y="33"/>
                  </a:cxn>
                  <a:cxn ang="0">
                    <a:pos x="38" y="45"/>
                  </a:cxn>
                  <a:cxn ang="0">
                    <a:pos x="42" y="60"/>
                  </a:cxn>
                  <a:cxn ang="0">
                    <a:pos x="45" y="75"/>
                  </a:cxn>
                  <a:cxn ang="0">
                    <a:pos x="50" y="91"/>
                  </a:cxn>
                  <a:cxn ang="0">
                    <a:pos x="54" y="109"/>
                  </a:cxn>
                  <a:cxn ang="0">
                    <a:pos x="57" y="127"/>
                  </a:cxn>
                  <a:cxn ang="0">
                    <a:pos x="61" y="146"/>
                  </a:cxn>
                  <a:cxn ang="0">
                    <a:pos x="65" y="165"/>
                  </a:cxn>
                  <a:cxn ang="0">
                    <a:pos x="69" y="184"/>
                  </a:cxn>
                  <a:cxn ang="0">
                    <a:pos x="73" y="204"/>
                  </a:cxn>
                  <a:cxn ang="0">
                    <a:pos x="76" y="223"/>
                  </a:cxn>
                  <a:cxn ang="0">
                    <a:pos x="79" y="242"/>
                  </a:cxn>
                  <a:cxn ang="0">
                    <a:pos x="82" y="259"/>
                  </a:cxn>
                  <a:cxn ang="0">
                    <a:pos x="84" y="278"/>
                  </a:cxn>
                  <a:cxn ang="0">
                    <a:pos x="86" y="294"/>
                  </a:cxn>
                  <a:cxn ang="0">
                    <a:pos x="88" y="309"/>
                  </a:cxn>
                  <a:cxn ang="0">
                    <a:pos x="88" y="322"/>
                  </a:cxn>
                  <a:cxn ang="0">
                    <a:pos x="88" y="335"/>
                  </a:cxn>
                  <a:cxn ang="0">
                    <a:pos x="87" y="346"/>
                  </a:cxn>
                  <a:cxn ang="0">
                    <a:pos x="86" y="355"/>
                  </a:cxn>
                  <a:cxn ang="0">
                    <a:pos x="85" y="364"/>
                  </a:cxn>
                  <a:cxn ang="0">
                    <a:pos x="82" y="371"/>
                  </a:cxn>
                  <a:cxn ang="0">
                    <a:pos x="79" y="378"/>
                  </a:cxn>
                  <a:cxn ang="0">
                    <a:pos x="73" y="384"/>
                  </a:cxn>
                  <a:cxn ang="0">
                    <a:pos x="66" y="385"/>
                  </a:cxn>
                  <a:cxn ang="0">
                    <a:pos x="59" y="380"/>
                  </a:cxn>
                  <a:cxn ang="0">
                    <a:pos x="52" y="372"/>
                  </a:cxn>
                  <a:cxn ang="0">
                    <a:pos x="49" y="366"/>
                  </a:cxn>
                  <a:cxn ang="0">
                    <a:pos x="44" y="357"/>
                  </a:cxn>
                  <a:cxn ang="0">
                    <a:pos x="40" y="348"/>
                  </a:cxn>
                  <a:cxn ang="0">
                    <a:pos x="36" y="337"/>
                  </a:cxn>
                  <a:cxn ang="0">
                    <a:pos x="33" y="326"/>
                  </a:cxn>
                  <a:cxn ang="0">
                    <a:pos x="30" y="313"/>
                  </a:cxn>
                  <a:cxn ang="0">
                    <a:pos x="26" y="297"/>
                  </a:cxn>
                  <a:cxn ang="0">
                    <a:pos x="23" y="281"/>
                  </a:cxn>
                  <a:cxn ang="0">
                    <a:pos x="20" y="265"/>
                  </a:cxn>
                  <a:cxn ang="0">
                    <a:pos x="17" y="247"/>
                  </a:cxn>
                  <a:cxn ang="0">
                    <a:pos x="15" y="228"/>
                  </a:cxn>
                  <a:cxn ang="0">
                    <a:pos x="13" y="210"/>
                  </a:cxn>
                  <a:cxn ang="0">
                    <a:pos x="11" y="190"/>
                  </a:cxn>
                  <a:cxn ang="0">
                    <a:pos x="9" y="171"/>
                  </a:cxn>
                  <a:cxn ang="0">
                    <a:pos x="8" y="152"/>
                  </a:cxn>
                  <a:cxn ang="0">
                    <a:pos x="6" y="133"/>
                  </a:cxn>
                  <a:cxn ang="0">
                    <a:pos x="5" y="115"/>
                  </a:cxn>
                  <a:cxn ang="0">
                    <a:pos x="4" y="97"/>
                  </a:cxn>
                  <a:cxn ang="0">
                    <a:pos x="3" y="81"/>
                  </a:cxn>
                  <a:cxn ang="0">
                    <a:pos x="2" y="64"/>
                  </a:cxn>
                  <a:cxn ang="0">
                    <a:pos x="1" y="50"/>
                  </a:cxn>
                  <a:cxn ang="0">
                    <a:pos x="1" y="37"/>
                  </a:cxn>
                  <a:cxn ang="0">
                    <a:pos x="0" y="26"/>
                  </a:cxn>
                  <a:cxn ang="0">
                    <a:pos x="0" y="16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0" y="1"/>
                  </a:cxn>
                </a:cxnLst>
                <a:rect l="0" t="0" r="r" b="b"/>
                <a:pathLst>
                  <a:path w="88" h="386">
                    <a:moveTo>
                      <a:pt x="28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9" y="5"/>
                    </a:lnTo>
                    <a:lnTo>
                      <a:pt x="29" y="6"/>
                    </a:lnTo>
                    <a:lnTo>
                      <a:pt x="30" y="8"/>
                    </a:lnTo>
                    <a:lnTo>
                      <a:pt x="30" y="10"/>
                    </a:lnTo>
                    <a:lnTo>
                      <a:pt x="31" y="13"/>
                    </a:lnTo>
                    <a:lnTo>
                      <a:pt x="31" y="15"/>
                    </a:lnTo>
                    <a:lnTo>
                      <a:pt x="33" y="19"/>
                    </a:lnTo>
                    <a:lnTo>
                      <a:pt x="33" y="22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5" y="33"/>
                    </a:lnTo>
                    <a:lnTo>
                      <a:pt x="36" y="37"/>
                    </a:lnTo>
                    <a:lnTo>
                      <a:pt x="37" y="41"/>
                    </a:lnTo>
                    <a:lnTo>
                      <a:pt x="38" y="45"/>
                    </a:lnTo>
                    <a:lnTo>
                      <a:pt x="39" y="50"/>
                    </a:lnTo>
                    <a:lnTo>
                      <a:pt x="41" y="54"/>
                    </a:lnTo>
                    <a:lnTo>
                      <a:pt x="42" y="60"/>
                    </a:lnTo>
                    <a:lnTo>
                      <a:pt x="43" y="64"/>
                    </a:lnTo>
                    <a:lnTo>
                      <a:pt x="44" y="70"/>
                    </a:lnTo>
                    <a:lnTo>
                      <a:pt x="45" y="75"/>
                    </a:lnTo>
                    <a:lnTo>
                      <a:pt x="47" y="80"/>
                    </a:lnTo>
                    <a:lnTo>
                      <a:pt x="48" y="85"/>
                    </a:lnTo>
                    <a:lnTo>
                      <a:pt x="50" y="91"/>
                    </a:lnTo>
                    <a:lnTo>
                      <a:pt x="51" y="97"/>
                    </a:lnTo>
                    <a:lnTo>
                      <a:pt x="52" y="103"/>
                    </a:lnTo>
                    <a:lnTo>
                      <a:pt x="54" y="109"/>
                    </a:lnTo>
                    <a:lnTo>
                      <a:pt x="55" y="115"/>
                    </a:lnTo>
                    <a:lnTo>
                      <a:pt x="56" y="121"/>
                    </a:lnTo>
                    <a:lnTo>
                      <a:pt x="57" y="127"/>
                    </a:lnTo>
                    <a:lnTo>
                      <a:pt x="58" y="134"/>
                    </a:lnTo>
                    <a:lnTo>
                      <a:pt x="60" y="140"/>
                    </a:lnTo>
                    <a:lnTo>
                      <a:pt x="61" y="146"/>
                    </a:lnTo>
                    <a:lnTo>
                      <a:pt x="62" y="153"/>
                    </a:lnTo>
                    <a:lnTo>
                      <a:pt x="64" y="159"/>
                    </a:lnTo>
                    <a:lnTo>
                      <a:pt x="65" y="165"/>
                    </a:lnTo>
                    <a:lnTo>
                      <a:pt x="66" y="172"/>
                    </a:lnTo>
                    <a:lnTo>
                      <a:pt x="68" y="179"/>
                    </a:lnTo>
                    <a:lnTo>
                      <a:pt x="69" y="184"/>
                    </a:lnTo>
                    <a:lnTo>
                      <a:pt x="71" y="191"/>
                    </a:lnTo>
                    <a:lnTo>
                      <a:pt x="72" y="198"/>
                    </a:lnTo>
                    <a:lnTo>
                      <a:pt x="73" y="204"/>
                    </a:lnTo>
                    <a:lnTo>
                      <a:pt x="73" y="210"/>
                    </a:lnTo>
                    <a:lnTo>
                      <a:pt x="75" y="217"/>
                    </a:lnTo>
                    <a:lnTo>
                      <a:pt x="76" y="223"/>
                    </a:lnTo>
                    <a:lnTo>
                      <a:pt x="77" y="230"/>
                    </a:lnTo>
                    <a:lnTo>
                      <a:pt x="78" y="236"/>
                    </a:lnTo>
                    <a:lnTo>
                      <a:pt x="79" y="242"/>
                    </a:lnTo>
                    <a:lnTo>
                      <a:pt x="80" y="248"/>
                    </a:lnTo>
                    <a:lnTo>
                      <a:pt x="81" y="254"/>
                    </a:lnTo>
                    <a:lnTo>
                      <a:pt x="82" y="259"/>
                    </a:lnTo>
                    <a:lnTo>
                      <a:pt x="83" y="266"/>
                    </a:lnTo>
                    <a:lnTo>
                      <a:pt x="83" y="272"/>
                    </a:lnTo>
                    <a:lnTo>
                      <a:pt x="84" y="278"/>
                    </a:lnTo>
                    <a:lnTo>
                      <a:pt x="85" y="282"/>
                    </a:lnTo>
                    <a:lnTo>
                      <a:pt x="86" y="288"/>
                    </a:lnTo>
                    <a:lnTo>
                      <a:pt x="86" y="294"/>
                    </a:lnTo>
                    <a:lnTo>
                      <a:pt x="87" y="299"/>
                    </a:lnTo>
                    <a:lnTo>
                      <a:pt x="87" y="304"/>
                    </a:lnTo>
                    <a:lnTo>
                      <a:pt x="88" y="309"/>
                    </a:lnTo>
                    <a:lnTo>
                      <a:pt x="88" y="314"/>
                    </a:lnTo>
                    <a:lnTo>
                      <a:pt x="88" y="318"/>
                    </a:lnTo>
                    <a:lnTo>
                      <a:pt x="88" y="322"/>
                    </a:lnTo>
                    <a:lnTo>
                      <a:pt x="88" y="327"/>
                    </a:lnTo>
                    <a:lnTo>
                      <a:pt x="88" y="331"/>
                    </a:lnTo>
                    <a:lnTo>
                      <a:pt x="88" y="335"/>
                    </a:lnTo>
                    <a:lnTo>
                      <a:pt x="88" y="338"/>
                    </a:lnTo>
                    <a:lnTo>
                      <a:pt x="88" y="343"/>
                    </a:lnTo>
                    <a:lnTo>
                      <a:pt x="87" y="346"/>
                    </a:lnTo>
                    <a:lnTo>
                      <a:pt x="87" y="350"/>
                    </a:lnTo>
                    <a:lnTo>
                      <a:pt x="86" y="353"/>
                    </a:lnTo>
                    <a:lnTo>
                      <a:pt x="86" y="355"/>
                    </a:lnTo>
                    <a:lnTo>
                      <a:pt x="86" y="358"/>
                    </a:lnTo>
                    <a:lnTo>
                      <a:pt x="85" y="361"/>
                    </a:lnTo>
                    <a:lnTo>
                      <a:pt x="85" y="364"/>
                    </a:lnTo>
                    <a:lnTo>
                      <a:pt x="84" y="367"/>
                    </a:lnTo>
                    <a:lnTo>
                      <a:pt x="83" y="369"/>
                    </a:lnTo>
                    <a:lnTo>
                      <a:pt x="82" y="371"/>
                    </a:lnTo>
                    <a:lnTo>
                      <a:pt x="82" y="373"/>
                    </a:lnTo>
                    <a:lnTo>
                      <a:pt x="81" y="375"/>
                    </a:lnTo>
                    <a:lnTo>
                      <a:pt x="79" y="378"/>
                    </a:lnTo>
                    <a:lnTo>
                      <a:pt x="77" y="381"/>
                    </a:lnTo>
                    <a:lnTo>
                      <a:pt x="75" y="383"/>
                    </a:lnTo>
                    <a:lnTo>
                      <a:pt x="73" y="384"/>
                    </a:lnTo>
                    <a:lnTo>
                      <a:pt x="72" y="385"/>
                    </a:lnTo>
                    <a:lnTo>
                      <a:pt x="69" y="386"/>
                    </a:lnTo>
                    <a:lnTo>
                      <a:pt x="66" y="385"/>
                    </a:lnTo>
                    <a:lnTo>
                      <a:pt x="64" y="384"/>
                    </a:lnTo>
                    <a:lnTo>
                      <a:pt x="61" y="382"/>
                    </a:lnTo>
                    <a:lnTo>
                      <a:pt x="59" y="380"/>
                    </a:lnTo>
                    <a:lnTo>
                      <a:pt x="56" y="377"/>
                    </a:lnTo>
                    <a:lnTo>
                      <a:pt x="54" y="374"/>
                    </a:lnTo>
                    <a:lnTo>
                      <a:pt x="52" y="372"/>
                    </a:lnTo>
                    <a:lnTo>
                      <a:pt x="51" y="370"/>
                    </a:lnTo>
                    <a:lnTo>
                      <a:pt x="50" y="368"/>
                    </a:lnTo>
                    <a:lnTo>
                      <a:pt x="49" y="366"/>
                    </a:lnTo>
                    <a:lnTo>
                      <a:pt x="47" y="363"/>
                    </a:lnTo>
                    <a:lnTo>
                      <a:pt x="46" y="360"/>
                    </a:lnTo>
                    <a:lnTo>
                      <a:pt x="44" y="357"/>
                    </a:lnTo>
                    <a:lnTo>
                      <a:pt x="43" y="355"/>
                    </a:lnTo>
                    <a:lnTo>
                      <a:pt x="42" y="352"/>
                    </a:lnTo>
                    <a:lnTo>
                      <a:pt x="40" y="348"/>
                    </a:lnTo>
                    <a:lnTo>
                      <a:pt x="39" y="344"/>
                    </a:lnTo>
                    <a:lnTo>
                      <a:pt x="38" y="341"/>
                    </a:lnTo>
                    <a:lnTo>
                      <a:pt x="36" y="337"/>
                    </a:lnTo>
                    <a:lnTo>
                      <a:pt x="35" y="334"/>
                    </a:lnTo>
                    <a:lnTo>
                      <a:pt x="34" y="330"/>
                    </a:lnTo>
                    <a:lnTo>
                      <a:pt x="33" y="326"/>
                    </a:lnTo>
                    <a:lnTo>
                      <a:pt x="32" y="321"/>
                    </a:lnTo>
                    <a:lnTo>
                      <a:pt x="31" y="317"/>
                    </a:lnTo>
                    <a:lnTo>
                      <a:pt x="30" y="313"/>
                    </a:lnTo>
                    <a:lnTo>
                      <a:pt x="29" y="308"/>
                    </a:lnTo>
                    <a:lnTo>
                      <a:pt x="27" y="303"/>
                    </a:lnTo>
                    <a:lnTo>
                      <a:pt x="26" y="297"/>
                    </a:lnTo>
                    <a:lnTo>
                      <a:pt x="25" y="293"/>
                    </a:lnTo>
                    <a:lnTo>
                      <a:pt x="24" y="287"/>
                    </a:lnTo>
                    <a:lnTo>
                      <a:pt x="23" y="281"/>
                    </a:lnTo>
                    <a:lnTo>
                      <a:pt x="22" y="277"/>
                    </a:lnTo>
                    <a:lnTo>
                      <a:pt x="21" y="271"/>
                    </a:lnTo>
                    <a:lnTo>
                      <a:pt x="20" y="265"/>
                    </a:lnTo>
                    <a:lnTo>
                      <a:pt x="19" y="258"/>
                    </a:lnTo>
                    <a:lnTo>
                      <a:pt x="18" y="253"/>
                    </a:lnTo>
                    <a:lnTo>
                      <a:pt x="17" y="247"/>
                    </a:lnTo>
                    <a:lnTo>
                      <a:pt x="17" y="241"/>
                    </a:lnTo>
                    <a:lnTo>
                      <a:pt x="15" y="235"/>
                    </a:lnTo>
                    <a:lnTo>
                      <a:pt x="15" y="228"/>
                    </a:lnTo>
                    <a:lnTo>
                      <a:pt x="15" y="222"/>
                    </a:lnTo>
                    <a:lnTo>
                      <a:pt x="15" y="216"/>
                    </a:lnTo>
                    <a:lnTo>
                      <a:pt x="13" y="210"/>
                    </a:lnTo>
                    <a:lnTo>
                      <a:pt x="13" y="203"/>
                    </a:lnTo>
                    <a:lnTo>
                      <a:pt x="12" y="197"/>
                    </a:lnTo>
                    <a:lnTo>
                      <a:pt x="11" y="190"/>
                    </a:lnTo>
                    <a:lnTo>
                      <a:pt x="10" y="184"/>
                    </a:lnTo>
                    <a:lnTo>
                      <a:pt x="10" y="178"/>
                    </a:lnTo>
                    <a:lnTo>
                      <a:pt x="9" y="171"/>
                    </a:lnTo>
                    <a:lnTo>
                      <a:pt x="9" y="165"/>
                    </a:lnTo>
                    <a:lnTo>
                      <a:pt x="8" y="159"/>
                    </a:lnTo>
                    <a:lnTo>
                      <a:pt x="8" y="152"/>
                    </a:lnTo>
                    <a:lnTo>
                      <a:pt x="7" y="146"/>
                    </a:lnTo>
                    <a:lnTo>
                      <a:pt x="7" y="140"/>
                    </a:lnTo>
                    <a:lnTo>
                      <a:pt x="6" y="133"/>
                    </a:lnTo>
                    <a:lnTo>
                      <a:pt x="6" y="127"/>
                    </a:lnTo>
                    <a:lnTo>
                      <a:pt x="5" y="121"/>
                    </a:lnTo>
                    <a:lnTo>
                      <a:pt x="5" y="115"/>
                    </a:lnTo>
                    <a:lnTo>
                      <a:pt x="4" y="109"/>
                    </a:lnTo>
                    <a:lnTo>
                      <a:pt x="4" y="103"/>
                    </a:lnTo>
                    <a:lnTo>
                      <a:pt x="4" y="97"/>
                    </a:lnTo>
                    <a:lnTo>
                      <a:pt x="3" y="92"/>
                    </a:lnTo>
                    <a:lnTo>
                      <a:pt x="3" y="86"/>
                    </a:lnTo>
                    <a:lnTo>
                      <a:pt x="3" y="81"/>
                    </a:lnTo>
                    <a:lnTo>
                      <a:pt x="2" y="75"/>
                    </a:lnTo>
                    <a:lnTo>
                      <a:pt x="2" y="70"/>
                    </a:lnTo>
                    <a:lnTo>
                      <a:pt x="2" y="64"/>
                    </a:lnTo>
                    <a:lnTo>
                      <a:pt x="1" y="60"/>
                    </a:lnTo>
                    <a:lnTo>
                      <a:pt x="1" y="55"/>
                    </a:lnTo>
                    <a:lnTo>
                      <a:pt x="1" y="50"/>
                    </a:lnTo>
                    <a:lnTo>
                      <a:pt x="1" y="45"/>
                    </a:lnTo>
                    <a:lnTo>
                      <a:pt x="1" y="42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10"/>
              <p:cNvSpPr>
                <a:spLocks/>
              </p:cNvSpPr>
              <p:nvPr/>
            </p:nvSpPr>
            <p:spPr bwMode="auto">
              <a:xfrm>
                <a:off x="1397" y="1217"/>
                <a:ext cx="216" cy="292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36" y="12"/>
                  </a:cxn>
                  <a:cxn ang="0">
                    <a:pos x="41" y="18"/>
                  </a:cxn>
                  <a:cxn ang="0">
                    <a:pos x="47" y="25"/>
                  </a:cxn>
                  <a:cxn ang="0">
                    <a:pos x="54" y="33"/>
                  </a:cxn>
                  <a:cxn ang="0">
                    <a:pos x="62" y="42"/>
                  </a:cxn>
                  <a:cxn ang="0">
                    <a:pos x="70" y="53"/>
                  </a:cxn>
                  <a:cxn ang="0">
                    <a:pos x="79" y="64"/>
                  </a:cxn>
                  <a:cxn ang="0">
                    <a:pos x="88" y="76"/>
                  </a:cxn>
                  <a:cxn ang="0">
                    <a:pos x="99" y="88"/>
                  </a:cxn>
                  <a:cxn ang="0">
                    <a:pos x="108" y="100"/>
                  </a:cxn>
                  <a:cxn ang="0">
                    <a:pos x="119" y="114"/>
                  </a:cxn>
                  <a:cxn ang="0">
                    <a:pos x="128" y="127"/>
                  </a:cxn>
                  <a:cxn ang="0">
                    <a:pos x="139" y="140"/>
                  </a:cxn>
                  <a:cxn ang="0">
                    <a:pos x="148" y="154"/>
                  </a:cxn>
                  <a:cxn ang="0">
                    <a:pos x="158" y="167"/>
                  </a:cxn>
                  <a:cxn ang="0">
                    <a:pos x="167" y="179"/>
                  </a:cxn>
                  <a:cxn ang="0">
                    <a:pos x="176" y="193"/>
                  </a:cxn>
                  <a:cxn ang="0">
                    <a:pos x="183" y="205"/>
                  </a:cxn>
                  <a:cxn ang="0">
                    <a:pos x="191" y="216"/>
                  </a:cxn>
                  <a:cxn ang="0">
                    <a:pos x="197" y="228"/>
                  </a:cxn>
                  <a:cxn ang="0">
                    <a:pos x="202" y="237"/>
                  </a:cxn>
                  <a:cxn ang="0">
                    <a:pos x="206" y="247"/>
                  </a:cxn>
                  <a:cxn ang="0">
                    <a:pos x="210" y="255"/>
                  </a:cxn>
                  <a:cxn ang="0">
                    <a:pos x="213" y="263"/>
                  </a:cxn>
                  <a:cxn ang="0">
                    <a:pos x="215" y="271"/>
                  </a:cxn>
                  <a:cxn ang="0">
                    <a:pos x="216" y="276"/>
                  </a:cxn>
                  <a:cxn ang="0">
                    <a:pos x="216" y="282"/>
                  </a:cxn>
                  <a:cxn ang="0">
                    <a:pos x="215" y="290"/>
                  </a:cxn>
                  <a:cxn ang="0">
                    <a:pos x="210" y="292"/>
                  </a:cxn>
                  <a:cxn ang="0">
                    <a:pos x="203" y="292"/>
                  </a:cxn>
                  <a:cxn ang="0">
                    <a:pos x="194" y="287"/>
                  </a:cxn>
                  <a:cxn ang="0">
                    <a:pos x="188" y="282"/>
                  </a:cxn>
                  <a:cxn ang="0">
                    <a:pos x="181" y="277"/>
                  </a:cxn>
                  <a:cxn ang="0">
                    <a:pos x="175" y="270"/>
                  </a:cxn>
                  <a:cxn ang="0">
                    <a:pos x="167" y="262"/>
                  </a:cxn>
                  <a:cxn ang="0">
                    <a:pos x="160" y="253"/>
                  </a:cxn>
                  <a:cxn ang="0">
                    <a:pos x="151" y="242"/>
                  </a:cxn>
                  <a:cxn ang="0">
                    <a:pos x="141" y="230"/>
                  </a:cxn>
                  <a:cxn ang="0">
                    <a:pos x="133" y="217"/>
                  </a:cxn>
                  <a:cxn ang="0">
                    <a:pos x="123" y="203"/>
                  </a:cxn>
                  <a:cxn ang="0">
                    <a:pos x="114" y="188"/>
                  </a:cxn>
                  <a:cxn ang="0">
                    <a:pos x="103" y="174"/>
                  </a:cxn>
                  <a:cxn ang="0">
                    <a:pos x="94" y="157"/>
                  </a:cxn>
                  <a:cxn ang="0">
                    <a:pos x="84" y="142"/>
                  </a:cxn>
                  <a:cxn ang="0">
                    <a:pos x="75" y="126"/>
                  </a:cxn>
                  <a:cxn ang="0">
                    <a:pos x="65" y="111"/>
                  </a:cxn>
                  <a:cxn ang="0">
                    <a:pos x="56" y="97"/>
                  </a:cxn>
                  <a:cxn ang="0">
                    <a:pos x="47" y="81"/>
                  </a:cxn>
                  <a:cxn ang="0">
                    <a:pos x="39" y="67"/>
                  </a:cxn>
                  <a:cxn ang="0">
                    <a:pos x="31" y="54"/>
                  </a:cxn>
                  <a:cxn ang="0">
                    <a:pos x="25" y="42"/>
                  </a:cxn>
                  <a:cxn ang="0">
                    <a:pos x="18" y="31"/>
                  </a:cxn>
                  <a:cxn ang="0">
                    <a:pos x="12" y="21"/>
                  </a:cxn>
                  <a:cxn ang="0">
                    <a:pos x="7" y="13"/>
                  </a:cxn>
                  <a:cxn ang="0">
                    <a:pos x="5" y="7"/>
                  </a:cxn>
                  <a:cxn ang="0">
                    <a:pos x="0" y="0"/>
                  </a:cxn>
                  <a:cxn ang="0">
                    <a:pos x="29" y="3"/>
                  </a:cxn>
                </a:cxnLst>
                <a:rect l="0" t="0" r="r" b="b"/>
                <a:pathLst>
                  <a:path w="216" h="292">
                    <a:moveTo>
                      <a:pt x="29" y="3"/>
                    </a:moveTo>
                    <a:lnTo>
                      <a:pt x="30" y="4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5" y="10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1" y="18"/>
                    </a:lnTo>
                    <a:lnTo>
                      <a:pt x="43" y="20"/>
                    </a:lnTo>
                    <a:lnTo>
                      <a:pt x="45" y="22"/>
                    </a:lnTo>
                    <a:lnTo>
                      <a:pt x="47" y="25"/>
                    </a:lnTo>
                    <a:lnTo>
                      <a:pt x="49" y="27"/>
                    </a:lnTo>
                    <a:lnTo>
                      <a:pt x="51" y="30"/>
                    </a:lnTo>
                    <a:lnTo>
                      <a:pt x="54" y="33"/>
                    </a:lnTo>
                    <a:lnTo>
                      <a:pt x="57" y="37"/>
                    </a:lnTo>
                    <a:lnTo>
                      <a:pt x="59" y="39"/>
                    </a:lnTo>
                    <a:lnTo>
                      <a:pt x="62" y="42"/>
                    </a:lnTo>
                    <a:lnTo>
                      <a:pt x="64" y="46"/>
                    </a:lnTo>
                    <a:lnTo>
                      <a:pt x="67" y="49"/>
                    </a:lnTo>
                    <a:lnTo>
                      <a:pt x="70" y="53"/>
                    </a:lnTo>
                    <a:lnTo>
                      <a:pt x="73" y="57"/>
                    </a:lnTo>
                    <a:lnTo>
                      <a:pt x="76" y="59"/>
                    </a:lnTo>
                    <a:lnTo>
                      <a:pt x="79" y="64"/>
                    </a:lnTo>
                    <a:lnTo>
                      <a:pt x="83" y="68"/>
                    </a:lnTo>
                    <a:lnTo>
                      <a:pt x="85" y="72"/>
                    </a:lnTo>
                    <a:lnTo>
                      <a:pt x="88" y="76"/>
                    </a:lnTo>
                    <a:lnTo>
                      <a:pt x="92" y="80"/>
                    </a:lnTo>
                    <a:lnTo>
                      <a:pt x="95" y="84"/>
                    </a:lnTo>
                    <a:lnTo>
                      <a:pt x="99" y="88"/>
                    </a:lnTo>
                    <a:lnTo>
                      <a:pt x="102" y="92"/>
                    </a:lnTo>
                    <a:lnTo>
                      <a:pt x="105" y="97"/>
                    </a:lnTo>
                    <a:lnTo>
                      <a:pt x="108" y="100"/>
                    </a:lnTo>
                    <a:lnTo>
                      <a:pt x="112" y="105"/>
                    </a:lnTo>
                    <a:lnTo>
                      <a:pt x="115" y="109"/>
                    </a:lnTo>
                    <a:lnTo>
                      <a:pt x="119" y="114"/>
                    </a:lnTo>
                    <a:lnTo>
                      <a:pt x="121" y="118"/>
                    </a:lnTo>
                    <a:lnTo>
                      <a:pt x="125" y="122"/>
                    </a:lnTo>
                    <a:lnTo>
                      <a:pt x="128" y="127"/>
                    </a:lnTo>
                    <a:lnTo>
                      <a:pt x="132" y="132"/>
                    </a:lnTo>
                    <a:lnTo>
                      <a:pt x="135" y="136"/>
                    </a:lnTo>
                    <a:lnTo>
                      <a:pt x="139" y="140"/>
                    </a:lnTo>
                    <a:lnTo>
                      <a:pt x="141" y="145"/>
                    </a:lnTo>
                    <a:lnTo>
                      <a:pt x="145" y="150"/>
                    </a:lnTo>
                    <a:lnTo>
                      <a:pt x="148" y="154"/>
                    </a:lnTo>
                    <a:lnTo>
                      <a:pt x="151" y="158"/>
                    </a:lnTo>
                    <a:lnTo>
                      <a:pt x="155" y="162"/>
                    </a:lnTo>
                    <a:lnTo>
                      <a:pt x="158" y="167"/>
                    </a:lnTo>
                    <a:lnTo>
                      <a:pt x="160" y="171"/>
                    </a:lnTo>
                    <a:lnTo>
                      <a:pt x="164" y="175"/>
                    </a:lnTo>
                    <a:lnTo>
                      <a:pt x="167" y="179"/>
                    </a:lnTo>
                    <a:lnTo>
                      <a:pt x="170" y="184"/>
                    </a:lnTo>
                    <a:lnTo>
                      <a:pt x="173" y="188"/>
                    </a:lnTo>
                    <a:lnTo>
                      <a:pt x="176" y="193"/>
                    </a:lnTo>
                    <a:lnTo>
                      <a:pt x="179" y="196"/>
                    </a:lnTo>
                    <a:lnTo>
                      <a:pt x="181" y="201"/>
                    </a:lnTo>
                    <a:lnTo>
                      <a:pt x="183" y="205"/>
                    </a:lnTo>
                    <a:lnTo>
                      <a:pt x="186" y="209"/>
                    </a:lnTo>
                    <a:lnTo>
                      <a:pt x="188" y="213"/>
                    </a:lnTo>
                    <a:lnTo>
                      <a:pt x="191" y="216"/>
                    </a:lnTo>
                    <a:lnTo>
                      <a:pt x="193" y="220"/>
                    </a:lnTo>
                    <a:lnTo>
                      <a:pt x="195" y="224"/>
                    </a:lnTo>
                    <a:lnTo>
                      <a:pt x="197" y="228"/>
                    </a:lnTo>
                    <a:lnTo>
                      <a:pt x="198" y="231"/>
                    </a:lnTo>
                    <a:lnTo>
                      <a:pt x="200" y="234"/>
                    </a:lnTo>
                    <a:lnTo>
                      <a:pt x="202" y="237"/>
                    </a:lnTo>
                    <a:lnTo>
                      <a:pt x="203" y="240"/>
                    </a:lnTo>
                    <a:lnTo>
                      <a:pt x="205" y="244"/>
                    </a:lnTo>
                    <a:lnTo>
                      <a:pt x="206" y="247"/>
                    </a:lnTo>
                    <a:lnTo>
                      <a:pt x="208" y="251"/>
                    </a:lnTo>
                    <a:lnTo>
                      <a:pt x="209" y="253"/>
                    </a:lnTo>
                    <a:lnTo>
                      <a:pt x="210" y="255"/>
                    </a:lnTo>
                    <a:lnTo>
                      <a:pt x="211" y="258"/>
                    </a:lnTo>
                    <a:lnTo>
                      <a:pt x="212" y="261"/>
                    </a:lnTo>
                    <a:lnTo>
                      <a:pt x="213" y="263"/>
                    </a:lnTo>
                    <a:lnTo>
                      <a:pt x="214" y="266"/>
                    </a:lnTo>
                    <a:lnTo>
                      <a:pt x="214" y="269"/>
                    </a:lnTo>
                    <a:lnTo>
                      <a:pt x="215" y="271"/>
                    </a:lnTo>
                    <a:lnTo>
                      <a:pt x="215" y="273"/>
                    </a:lnTo>
                    <a:lnTo>
                      <a:pt x="216" y="274"/>
                    </a:lnTo>
                    <a:lnTo>
                      <a:pt x="216" y="276"/>
                    </a:lnTo>
                    <a:lnTo>
                      <a:pt x="216" y="278"/>
                    </a:lnTo>
                    <a:lnTo>
                      <a:pt x="216" y="280"/>
                    </a:lnTo>
                    <a:lnTo>
                      <a:pt x="216" y="282"/>
                    </a:lnTo>
                    <a:lnTo>
                      <a:pt x="216" y="285"/>
                    </a:lnTo>
                    <a:lnTo>
                      <a:pt x="216" y="287"/>
                    </a:lnTo>
                    <a:lnTo>
                      <a:pt x="215" y="290"/>
                    </a:lnTo>
                    <a:lnTo>
                      <a:pt x="214" y="292"/>
                    </a:lnTo>
                    <a:lnTo>
                      <a:pt x="212" y="292"/>
                    </a:lnTo>
                    <a:lnTo>
                      <a:pt x="210" y="292"/>
                    </a:lnTo>
                    <a:lnTo>
                      <a:pt x="208" y="292"/>
                    </a:lnTo>
                    <a:lnTo>
                      <a:pt x="206" y="292"/>
                    </a:lnTo>
                    <a:lnTo>
                      <a:pt x="203" y="292"/>
                    </a:lnTo>
                    <a:lnTo>
                      <a:pt x="200" y="292"/>
                    </a:lnTo>
                    <a:lnTo>
                      <a:pt x="197" y="289"/>
                    </a:lnTo>
                    <a:lnTo>
                      <a:pt x="194" y="287"/>
                    </a:lnTo>
                    <a:lnTo>
                      <a:pt x="192" y="286"/>
                    </a:lnTo>
                    <a:lnTo>
                      <a:pt x="190" y="284"/>
                    </a:lnTo>
                    <a:lnTo>
                      <a:pt x="188" y="282"/>
                    </a:lnTo>
                    <a:lnTo>
                      <a:pt x="186" y="281"/>
                    </a:lnTo>
                    <a:lnTo>
                      <a:pt x="183" y="278"/>
                    </a:lnTo>
                    <a:lnTo>
                      <a:pt x="181" y="277"/>
                    </a:lnTo>
                    <a:lnTo>
                      <a:pt x="179" y="274"/>
                    </a:lnTo>
                    <a:lnTo>
                      <a:pt x="177" y="273"/>
                    </a:lnTo>
                    <a:lnTo>
                      <a:pt x="175" y="270"/>
                    </a:lnTo>
                    <a:lnTo>
                      <a:pt x="172" y="268"/>
                    </a:lnTo>
                    <a:lnTo>
                      <a:pt x="170" y="264"/>
                    </a:lnTo>
                    <a:lnTo>
                      <a:pt x="167" y="262"/>
                    </a:lnTo>
                    <a:lnTo>
                      <a:pt x="164" y="259"/>
                    </a:lnTo>
                    <a:lnTo>
                      <a:pt x="162" y="255"/>
                    </a:lnTo>
                    <a:lnTo>
                      <a:pt x="160" y="253"/>
                    </a:lnTo>
                    <a:lnTo>
                      <a:pt x="157" y="250"/>
                    </a:lnTo>
                    <a:lnTo>
                      <a:pt x="154" y="246"/>
                    </a:lnTo>
                    <a:lnTo>
                      <a:pt x="151" y="242"/>
                    </a:lnTo>
                    <a:lnTo>
                      <a:pt x="148" y="237"/>
                    </a:lnTo>
                    <a:lnTo>
                      <a:pt x="145" y="234"/>
                    </a:lnTo>
                    <a:lnTo>
                      <a:pt x="141" y="230"/>
                    </a:lnTo>
                    <a:lnTo>
                      <a:pt x="139" y="225"/>
                    </a:lnTo>
                    <a:lnTo>
                      <a:pt x="136" y="221"/>
                    </a:lnTo>
                    <a:lnTo>
                      <a:pt x="133" y="217"/>
                    </a:lnTo>
                    <a:lnTo>
                      <a:pt x="130" y="212"/>
                    </a:lnTo>
                    <a:lnTo>
                      <a:pt x="126" y="208"/>
                    </a:lnTo>
                    <a:lnTo>
                      <a:pt x="123" y="203"/>
                    </a:lnTo>
                    <a:lnTo>
                      <a:pt x="121" y="198"/>
                    </a:lnTo>
                    <a:lnTo>
                      <a:pt x="117" y="194"/>
                    </a:lnTo>
                    <a:lnTo>
                      <a:pt x="114" y="188"/>
                    </a:lnTo>
                    <a:lnTo>
                      <a:pt x="111" y="183"/>
                    </a:lnTo>
                    <a:lnTo>
                      <a:pt x="107" y="178"/>
                    </a:lnTo>
                    <a:lnTo>
                      <a:pt x="103" y="174"/>
                    </a:lnTo>
                    <a:lnTo>
                      <a:pt x="101" y="168"/>
                    </a:lnTo>
                    <a:lnTo>
                      <a:pt x="97" y="162"/>
                    </a:lnTo>
                    <a:lnTo>
                      <a:pt x="94" y="157"/>
                    </a:lnTo>
                    <a:lnTo>
                      <a:pt x="91" y="153"/>
                    </a:lnTo>
                    <a:lnTo>
                      <a:pt x="87" y="147"/>
                    </a:lnTo>
                    <a:lnTo>
                      <a:pt x="84" y="142"/>
                    </a:lnTo>
                    <a:lnTo>
                      <a:pt x="81" y="137"/>
                    </a:lnTo>
                    <a:lnTo>
                      <a:pt x="78" y="132"/>
                    </a:lnTo>
                    <a:lnTo>
                      <a:pt x="75" y="126"/>
                    </a:lnTo>
                    <a:lnTo>
                      <a:pt x="71" y="121"/>
                    </a:lnTo>
                    <a:lnTo>
                      <a:pt x="68" y="117"/>
                    </a:lnTo>
                    <a:lnTo>
                      <a:pt x="65" y="111"/>
                    </a:lnTo>
                    <a:lnTo>
                      <a:pt x="62" y="106"/>
                    </a:lnTo>
                    <a:lnTo>
                      <a:pt x="59" y="101"/>
                    </a:lnTo>
                    <a:lnTo>
                      <a:pt x="56" y="97"/>
                    </a:lnTo>
                    <a:lnTo>
                      <a:pt x="53" y="91"/>
                    </a:lnTo>
                    <a:lnTo>
                      <a:pt x="50" y="86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2" y="72"/>
                    </a:lnTo>
                    <a:lnTo>
                      <a:pt x="39" y="67"/>
                    </a:lnTo>
                    <a:lnTo>
                      <a:pt x="36" y="63"/>
                    </a:lnTo>
                    <a:lnTo>
                      <a:pt x="34" y="59"/>
                    </a:lnTo>
                    <a:lnTo>
                      <a:pt x="31" y="54"/>
                    </a:lnTo>
                    <a:lnTo>
                      <a:pt x="28" y="50"/>
                    </a:lnTo>
                    <a:lnTo>
                      <a:pt x="26" y="46"/>
                    </a:lnTo>
                    <a:lnTo>
                      <a:pt x="25" y="42"/>
                    </a:lnTo>
                    <a:lnTo>
                      <a:pt x="22" y="39"/>
                    </a:lnTo>
                    <a:lnTo>
                      <a:pt x="20" y="35"/>
                    </a:lnTo>
                    <a:lnTo>
                      <a:pt x="18" y="31"/>
                    </a:lnTo>
                    <a:lnTo>
                      <a:pt x="16" y="28"/>
                    </a:lnTo>
                    <a:lnTo>
                      <a:pt x="14" y="24"/>
                    </a:lnTo>
                    <a:lnTo>
                      <a:pt x="12" y="21"/>
                    </a:lnTo>
                    <a:lnTo>
                      <a:pt x="10" y="19"/>
                    </a:lnTo>
                    <a:lnTo>
                      <a:pt x="9" y="16"/>
                    </a:lnTo>
                    <a:lnTo>
                      <a:pt x="7" y="13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" y="3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11"/>
              <p:cNvSpPr>
                <a:spLocks/>
              </p:cNvSpPr>
              <p:nvPr/>
            </p:nvSpPr>
            <p:spPr bwMode="auto">
              <a:xfrm>
                <a:off x="1468" y="1218"/>
                <a:ext cx="334" cy="148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10" y="6"/>
                  </a:cxn>
                  <a:cxn ang="0">
                    <a:pos x="17" y="11"/>
                  </a:cxn>
                  <a:cxn ang="0">
                    <a:pos x="26" y="18"/>
                  </a:cxn>
                  <a:cxn ang="0">
                    <a:pos x="35" y="23"/>
                  </a:cxn>
                  <a:cxn ang="0">
                    <a:pos x="46" y="30"/>
                  </a:cxn>
                  <a:cxn ang="0">
                    <a:pos x="58" y="38"/>
                  </a:cxn>
                  <a:cxn ang="0">
                    <a:pos x="71" y="46"/>
                  </a:cxn>
                  <a:cxn ang="0">
                    <a:pos x="85" y="55"/>
                  </a:cxn>
                  <a:cxn ang="0">
                    <a:pos x="100" y="62"/>
                  </a:cxn>
                  <a:cxn ang="0">
                    <a:pos x="114" y="72"/>
                  </a:cxn>
                  <a:cxn ang="0">
                    <a:pos x="129" y="80"/>
                  </a:cxn>
                  <a:cxn ang="0">
                    <a:pos x="146" y="89"/>
                  </a:cxn>
                  <a:cxn ang="0">
                    <a:pos x="161" y="97"/>
                  </a:cxn>
                  <a:cxn ang="0">
                    <a:pos x="177" y="106"/>
                  </a:cxn>
                  <a:cxn ang="0">
                    <a:pos x="192" y="114"/>
                  </a:cxn>
                  <a:cxn ang="0">
                    <a:pos x="207" y="120"/>
                  </a:cxn>
                  <a:cxn ang="0">
                    <a:pos x="223" y="127"/>
                  </a:cxn>
                  <a:cxn ang="0">
                    <a:pos x="237" y="134"/>
                  </a:cxn>
                  <a:cxn ang="0">
                    <a:pos x="250" y="138"/>
                  </a:cxn>
                  <a:cxn ang="0">
                    <a:pos x="262" y="141"/>
                  </a:cxn>
                  <a:cxn ang="0">
                    <a:pos x="274" y="145"/>
                  </a:cxn>
                  <a:cxn ang="0">
                    <a:pos x="284" y="147"/>
                  </a:cxn>
                  <a:cxn ang="0">
                    <a:pos x="294" y="148"/>
                  </a:cxn>
                  <a:cxn ang="0">
                    <a:pos x="302" y="148"/>
                  </a:cxn>
                  <a:cxn ang="0">
                    <a:pos x="310" y="148"/>
                  </a:cxn>
                  <a:cxn ang="0">
                    <a:pos x="317" y="146"/>
                  </a:cxn>
                  <a:cxn ang="0">
                    <a:pos x="322" y="145"/>
                  </a:cxn>
                  <a:cxn ang="0">
                    <a:pos x="330" y="139"/>
                  </a:cxn>
                  <a:cxn ang="0">
                    <a:pos x="334" y="132"/>
                  </a:cxn>
                  <a:cxn ang="0">
                    <a:pos x="331" y="123"/>
                  </a:cxn>
                  <a:cxn ang="0">
                    <a:pos x="325" y="113"/>
                  </a:cxn>
                  <a:cxn ang="0">
                    <a:pos x="320" y="107"/>
                  </a:cxn>
                  <a:cxn ang="0">
                    <a:pos x="313" y="101"/>
                  </a:cxn>
                  <a:cxn ang="0">
                    <a:pos x="305" y="96"/>
                  </a:cxn>
                  <a:cxn ang="0">
                    <a:pos x="296" y="90"/>
                  </a:cxn>
                  <a:cxn ang="0">
                    <a:pos x="285" y="84"/>
                  </a:cxn>
                  <a:cxn ang="0">
                    <a:pos x="273" y="78"/>
                  </a:cxn>
                  <a:cxn ang="0">
                    <a:pos x="260" y="72"/>
                  </a:cxn>
                  <a:cxn ang="0">
                    <a:pos x="244" y="66"/>
                  </a:cxn>
                  <a:cxn ang="0">
                    <a:pos x="228" y="59"/>
                  </a:cxn>
                  <a:cxn ang="0">
                    <a:pos x="212" y="55"/>
                  </a:cxn>
                  <a:cxn ang="0">
                    <a:pos x="195" y="49"/>
                  </a:cxn>
                  <a:cxn ang="0">
                    <a:pos x="178" y="43"/>
                  </a:cxn>
                  <a:cxn ang="0">
                    <a:pos x="160" y="38"/>
                  </a:cxn>
                  <a:cxn ang="0">
                    <a:pos x="143" y="34"/>
                  </a:cxn>
                  <a:cxn ang="0">
                    <a:pos x="125" y="29"/>
                  </a:cxn>
                  <a:cxn ang="0">
                    <a:pos x="108" y="25"/>
                  </a:cxn>
                  <a:cxn ang="0">
                    <a:pos x="91" y="20"/>
                  </a:cxn>
                  <a:cxn ang="0">
                    <a:pos x="75" y="17"/>
                  </a:cxn>
                  <a:cxn ang="0">
                    <a:pos x="61" y="13"/>
                  </a:cxn>
                  <a:cxn ang="0">
                    <a:pos x="47" y="10"/>
                  </a:cxn>
                  <a:cxn ang="0">
                    <a:pos x="34" y="7"/>
                  </a:cxn>
                  <a:cxn ang="0">
                    <a:pos x="24" y="4"/>
                  </a:cxn>
                  <a:cxn ang="0">
                    <a:pos x="14" y="2"/>
                  </a:cxn>
                  <a:cxn ang="0">
                    <a:pos x="8" y="1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34" h="148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20" y="13"/>
                    </a:lnTo>
                    <a:lnTo>
                      <a:pt x="23" y="15"/>
                    </a:lnTo>
                    <a:lnTo>
                      <a:pt x="26" y="18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35" y="23"/>
                    </a:lnTo>
                    <a:lnTo>
                      <a:pt x="39" y="25"/>
                    </a:lnTo>
                    <a:lnTo>
                      <a:pt x="42" y="27"/>
                    </a:lnTo>
                    <a:lnTo>
                      <a:pt x="46" y="30"/>
                    </a:lnTo>
                    <a:lnTo>
                      <a:pt x="50" y="33"/>
                    </a:lnTo>
                    <a:lnTo>
                      <a:pt x="54" y="36"/>
                    </a:lnTo>
                    <a:lnTo>
                      <a:pt x="58" y="38"/>
                    </a:lnTo>
                    <a:lnTo>
                      <a:pt x="62" y="40"/>
                    </a:lnTo>
                    <a:lnTo>
                      <a:pt x="67" y="43"/>
                    </a:lnTo>
                    <a:lnTo>
                      <a:pt x="71" y="46"/>
                    </a:lnTo>
                    <a:lnTo>
                      <a:pt x="75" y="48"/>
                    </a:lnTo>
                    <a:lnTo>
                      <a:pt x="80" y="51"/>
                    </a:lnTo>
                    <a:lnTo>
                      <a:pt x="85" y="55"/>
                    </a:lnTo>
                    <a:lnTo>
                      <a:pt x="90" y="58"/>
                    </a:lnTo>
                    <a:lnTo>
                      <a:pt x="94" y="59"/>
                    </a:lnTo>
                    <a:lnTo>
                      <a:pt x="100" y="62"/>
                    </a:lnTo>
                    <a:lnTo>
                      <a:pt x="105" y="65"/>
                    </a:lnTo>
                    <a:lnTo>
                      <a:pt x="109" y="69"/>
                    </a:lnTo>
                    <a:lnTo>
                      <a:pt x="114" y="72"/>
                    </a:lnTo>
                    <a:lnTo>
                      <a:pt x="120" y="75"/>
                    </a:lnTo>
                    <a:lnTo>
                      <a:pt x="125" y="77"/>
                    </a:lnTo>
                    <a:lnTo>
                      <a:pt x="129" y="80"/>
                    </a:lnTo>
                    <a:lnTo>
                      <a:pt x="135" y="83"/>
                    </a:lnTo>
                    <a:lnTo>
                      <a:pt x="140" y="86"/>
                    </a:lnTo>
                    <a:lnTo>
                      <a:pt x="146" y="89"/>
                    </a:lnTo>
                    <a:lnTo>
                      <a:pt x="151" y="92"/>
                    </a:lnTo>
                    <a:lnTo>
                      <a:pt x="156" y="95"/>
                    </a:lnTo>
                    <a:lnTo>
                      <a:pt x="161" y="97"/>
                    </a:lnTo>
                    <a:lnTo>
                      <a:pt x="166" y="100"/>
                    </a:lnTo>
                    <a:lnTo>
                      <a:pt x="172" y="103"/>
                    </a:lnTo>
                    <a:lnTo>
                      <a:pt x="177" y="106"/>
                    </a:lnTo>
                    <a:lnTo>
                      <a:pt x="182" y="108"/>
                    </a:lnTo>
                    <a:lnTo>
                      <a:pt x="186" y="111"/>
                    </a:lnTo>
                    <a:lnTo>
                      <a:pt x="192" y="114"/>
                    </a:lnTo>
                    <a:lnTo>
                      <a:pt x="197" y="116"/>
                    </a:lnTo>
                    <a:lnTo>
                      <a:pt x="203" y="118"/>
                    </a:lnTo>
                    <a:lnTo>
                      <a:pt x="207" y="120"/>
                    </a:lnTo>
                    <a:lnTo>
                      <a:pt x="213" y="123"/>
                    </a:lnTo>
                    <a:lnTo>
                      <a:pt x="217" y="125"/>
                    </a:lnTo>
                    <a:lnTo>
                      <a:pt x="223" y="127"/>
                    </a:lnTo>
                    <a:lnTo>
                      <a:pt x="227" y="129"/>
                    </a:lnTo>
                    <a:lnTo>
                      <a:pt x="232" y="132"/>
                    </a:lnTo>
                    <a:lnTo>
                      <a:pt x="237" y="134"/>
                    </a:lnTo>
                    <a:lnTo>
                      <a:pt x="241" y="135"/>
                    </a:lnTo>
                    <a:lnTo>
                      <a:pt x="245" y="136"/>
                    </a:lnTo>
                    <a:lnTo>
                      <a:pt x="250" y="138"/>
                    </a:lnTo>
                    <a:lnTo>
                      <a:pt x="254" y="139"/>
                    </a:lnTo>
                    <a:lnTo>
                      <a:pt x="259" y="140"/>
                    </a:lnTo>
                    <a:lnTo>
                      <a:pt x="262" y="141"/>
                    </a:lnTo>
                    <a:lnTo>
                      <a:pt x="266" y="143"/>
                    </a:lnTo>
                    <a:lnTo>
                      <a:pt x="270" y="143"/>
                    </a:lnTo>
                    <a:lnTo>
                      <a:pt x="274" y="145"/>
                    </a:lnTo>
                    <a:lnTo>
                      <a:pt x="278" y="145"/>
                    </a:lnTo>
                    <a:lnTo>
                      <a:pt x="281" y="146"/>
                    </a:lnTo>
                    <a:lnTo>
                      <a:pt x="284" y="147"/>
                    </a:lnTo>
                    <a:lnTo>
                      <a:pt x="287" y="147"/>
                    </a:lnTo>
                    <a:lnTo>
                      <a:pt x="291" y="148"/>
                    </a:lnTo>
                    <a:lnTo>
                      <a:pt x="294" y="148"/>
                    </a:lnTo>
                    <a:lnTo>
                      <a:pt x="297" y="148"/>
                    </a:lnTo>
                    <a:lnTo>
                      <a:pt x="300" y="148"/>
                    </a:lnTo>
                    <a:lnTo>
                      <a:pt x="302" y="148"/>
                    </a:lnTo>
                    <a:lnTo>
                      <a:pt x="305" y="148"/>
                    </a:lnTo>
                    <a:lnTo>
                      <a:pt x="307" y="148"/>
                    </a:lnTo>
                    <a:lnTo>
                      <a:pt x="310" y="148"/>
                    </a:lnTo>
                    <a:lnTo>
                      <a:pt x="312" y="147"/>
                    </a:lnTo>
                    <a:lnTo>
                      <a:pt x="315" y="147"/>
                    </a:lnTo>
                    <a:lnTo>
                      <a:pt x="317" y="146"/>
                    </a:lnTo>
                    <a:lnTo>
                      <a:pt x="319" y="146"/>
                    </a:lnTo>
                    <a:lnTo>
                      <a:pt x="320" y="145"/>
                    </a:lnTo>
                    <a:lnTo>
                      <a:pt x="322" y="145"/>
                    </a:lnTo>
                    <a:lnTo>
                      <a:pt x="325" y="143"/>
                    </a:lnTo>
                    <a:lnTo>
                      <a:pt x="328" y="141"/>
                    </a:lnTo>
                    <a:lnTo>
                      <a:pt x="330" y="139"/>
                    </a:lnTo>
                    <a:lnTo>
                      <a:pt x="332" y="137"/>
                    </a:lnTo>
                    <a:lnTo>
                      <a:pt x="333" y="135"/>
                    </a:lnTo>
                    <a:lnTo>
                      <a:pt x="334" y="132"/>
                    </a:lnTo>
                    <a:lnTo>
                      <a:pt x="333" y="129"/>
                    </a:lnTo>
                    <a:lnTo>
                      <a:pt x="333" y="126"/>
                    </a:lnTo>
                    <a:lnTo>
                      <a:pt x="331" y="123"/>
                    </a:lnTo>
                    <a:lnTo>
                      <a:pt x="330" y="119"/>
                    </a:lnTo>
                    <a:lnTo>
                      <a:pt x="328" y="116"/>
                    </a:lnTo>
                    <a:lnTo>
                      <a:pt x="325" y="113"/>
                    </a:lnTo>
                    <a:lnTo>
                      <a:pt x="323" y="111"/>
                    </a:lnTo>
                    <a:lnTo>
                      <a:pt x="321" y="109"/>
                    </a:lnTo>
                    <a:lnTo>
                      <a:pt x="320" y="107"/>
                    </a:lnTo>
                    <a:lnTo>
                      <a:pt x="318" y="105"/>
                    </a:lnTo>
                    <a:lnTo>
                      <a:pt x="316" y="103"/>
                    </a:lnTo>
                    <a:lnTo>
                      <a:pt x="313" y="101"/>
                    </a:lnTo>
                    <a:lnTo>
                      <a:pt x="311" y="99"/>
                    </a:lnTo>
                    <a:lnTo>
                      <a:pt x="308" y="97"/>
                    </a:lnTo>
                    <a:lnTo>
                      <a:pt x="305" y="96"/>
                    </a:lnTo>
                    <a:lnTo>
                      <a:pt x="302" y="94"/>
                    </a:lnTo>
                    <a:lnTo>
                      <a:pt x="299" y="92"/>
                    </a:lnTo>
                    <a:lnTo>
                      <a:pt x="296" y="90"/>
                    </a:lnTo>
                    <a:lnTo>
                      <a:pt x="293" y="88"/>
                    </a:lnTo>
                    <a:lnTo>
                      <a:pt x="289" y="86"/>
                    </a:lnTo>
                    <a:lnTo>
                      <a:pt x="285" y="84"/>
                    </a:lnTo>
                    <a:lnTo>
                      <a:pt x="281" y="82"/>
                    </a:lnTo>
                    <a:lnTo>
                      <a:pt x="278" y="80"/>
                    </a:lnTo>
                    <a:lnTo>
                      <a:pt x="273" y="78"/>
                    </a:lnTo>
                    <a:lnTo>
                      <a:pt x="268" y="76"/>
                    </a:lnTo>
                    <a:lnTo>
                      <a:pt x="264" y="74"/>
                    </a:lnTo>
                    <a:lnTo>
                      <a:pt x="260" y="72"/>
                    </a:lnTo>
                    <a:lnTo>
                      <a:pt x="255" y="70"/>
                    </a:lnTo>
                    <a:lnTo>
                      <a:pt x="249" y="68"/>
                    </a:lnTo>
                    <a:lnTo>
                      <a:pt x="244" y="66"/>
                    </a:lnTo>
                    <a:lnTo>
                      <a:pt x="240" y="64"/>
                    </a:lnTo>
                    <a:lnTo>
                      <a:pt x="234" y="61"/>
                    </a:lnTo>
                    <a:lnTo>
                      <a:pt x="228" y="59"/>
                    </a:lnTo>
                    <a:lnTo>
                      <a:pt x="224" y="58"/>
                    </a:lnTo>
                    <a:lnTo>
                      <a:pt x="218" y="56"/>
                    </a:lnTo>
                    <a:lnTo>
                      <a:pt x="212" y="55"/>
                    </a:lnTo>
                    <a:lnTo>
                      <a:pt x="206" y="53"/>
                    </a:lnTo>
                    <a:lnTo>
                      <a:pt x="202" y="51"/>
                    </a:lnTo>
                    <a:lnTo>
                      <a:pt x="195" y="49"/>
                    </a:lnTo>
                    <a:lnTo>
                      <a:pt x="189" y="47"/>
                    </a:lnTo>
                    <a:lnTo>
                      <a:pt x="184" y="45"/>
                    </a:lnTo>
                    <a:lnTo>
                      <a:pt x="178" y="43"/>
                    </a:lnTo>
                    <a:lnTo>
                      <a:pt x="172" y="41"/>
                    </a:lnTo>
                    <a:lnTo>
                      <a:pt x="166" y="40"/>
                    </a:lnTo>
                    <a:lnTo>
                      <a:pt x="160" y="38"/>
                    </a:lnTo>
                    <a:lnTo>
                      <a:pt x="154" y="38"/>
                    </a:lnTo>
                    <a:lnTo>
                      <a:pt x="148" y="36"/>
                    </a:lnTo>
                    <a:lnTo>
                      <a:pt x="143" y="34"/>
                    </a:lnTo>
                    <a:lnTo>
                      <a:pt x="137" y="32"/>
                    </a:lnTo>
                    <a:lnTo>
                      <a:pt x="131" y="31"/>
                    </a:lnTo>
                    <a:lnTo>
                      <a:pt x="125" y="29"/>
                    </a:lnTo>
                    <a:lnTo>
                      <a:pt x="119" y="27"/>
                    </a:lnTo>
                    <a:lnTo>
                      <a:pt x="113" y="26"/>
                    </a:lnTo>
                    <a:lnTo>
                      <a:pt x="108" y="25"/>
                    </a:lnTo>
                    <a:lnTo>
                      <a:pt x="103" y="23"/>
                    </a:lnTo>
                    <a:lnTo>
                      <a:pt x="97" y="21"/>
                    </a:lnTo>
                    <a:lnTo>
                      <a:pt x="91" y="20"/>
                    </a:lnTo>
                    <a:lnTo>
                      <a:pt x="87" y="19"/>
                    </a:lnTo>
                    <a:lnTo>
                      <a:pt x="81" y="18"/>
                    </a:lnTo>
                    <a:lnTo>
                      <a:pt x="75" y="17"/>
                    </a:lnTo>
                    <a:lnTo>
                      <a:pt x="70" y="16"/>
                    </a:lnTo>
                    <a:lnTo>
                      <a:pt x="66" y="15"/>
                    </a:lnTo>
                    <a:lnTo>
                      <a:pt x="61" y="13"/>
                    </a:lnTo>
                    <a:lnTo>
                      <a:pt x="56" y="12"/>
                    </a:lnTo>
                    <a:lnTo>
                      <a:pt x="51" y="11"/>
                    </a:lnTo>
                    <a:lnTo>
                      <a:pt x="47" y="10"/>
                    </a:lnTo>
                    <a:lnTo>
                      <a:pt x="43" y="9"/>
                    </a:lnTo>
                    <a:lnTo>
                      <a:pt x="38" y="8"/>
                    </a:lnTo>
                    <a:lnTo>
                      <a:pt x="34" y="7"/>
                    </a:lnTo>
                    <a:lnTo>
                      <a:pt x="31" y="6"/>
                    </a:lnTo>
                    <a:lnTo>
                      <a:pt x="28" y="5"/>
                    </a:lnTo>
                    <a:lnTo>
                      <a:pt x="24" y="4"/>
                    </a:lnTo>
                    <a:lnTo>
                      <a:pt x="21" y="4"/>
                    </a:lnTo>
                    <a:lnTo>
                      <a:pt x="18" y="3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12"/>
              <p:cNvSpPr>
                <a:spLocks/>
              </p:cNvSpPr>
              <p:nvPr/>
            </p:nvSpPr>
            <p:spPr bwMode="auto">
              <a:xfrm>
                <a:off x="1445" y="1178"/>
                <a:ext cx="294" cy="206"/>
              </a:xfrm>
              <a:custGeom>
                <a:avLst/>
                <a:gdLst/>
                <a:ahLst/>
                <a:cxnLst>
                  <a:cxn ang="0">
                    <a:pos x="31" y="42"/>
                  </a:cxn>
                  <a:cxn ang="0">
                    <a:pos x="39" y="50"/>
                  </a:cxn>
                  <a:cxn ang="0">
                    <a:pos x="48" y="57"/>
                  </a:cxn>
                  <a:cxn ang="0">
                    <a:pos x="57" y="64"/>
                  </a:cxn>
                  <a:cxn ang="0">
                    <a:pos x="69" y="74"/>
                  </a:cxn>
                  <a:cxn ang="0">
                    <a:pos x="80" y="84"/>
                  </a:cxn>
                  <a:cxn ang="0">
                    <a:pos x="93" y="95"/>
                  </a:cxn>
                  <a:cxn ang="0">
                    <a:pos x="106" y="105"/>
                  </a:cxn>
                  <a:cxn ang="0">
                    <a:pos x="119" y="117"/>
                  </a:cxn>
                  <a:cxn ang="0">
                    <a:pos x="132" y="128"/>
                  </a:cxn>
                  <a:cxn ang="0">
                    <a:pos x="146" y="138"/>
                  </a:cxn>
                  <a:cxn ang="0">
                    <a:pos x="159" y="149"/>
                  </a:cxn>
                  <a:cxn ang="0">
                    <a:pos x="172" y="158"/>
                  </a:cxn>
                  <a:cxn ang="0">
                    <a:pos x="184" y="168"/>
                  </a:cxn>
                  <a:cxn ang="0">
                    <a:pos x="195" y="175"/>
                  </a:cxn>
                  <a:cxn ang="0">
                    <a:pos x="204" y="181"/>
                  </a:cxn>
                  <a:cxn ang="0">
                    <a:pos x="212" y="188"/>
                  </a:cxn>
                  <a:cxn ang="0">
                    <a:pos x="223" y="195"/>
                  </a:cxn>
                  <a:cxn ang="0">
                    <a:pos x="234" y="200"/>
                  </a:cxn>
                  <a:cxn ang="0">
                    <a:pos x="243" y="205"/>
                  </a:cxn>
                  <a:cxn ang="0">
                    <a:pos x="253" y="205"/>
                  </a:cxn>
                  <a:cxn ang="0">
                    <a:pos x="263" y="201"/>
                  </a:cxn>
                  <a:cxn ang="0">
                    <a:pos x="275" y="195"/>
                  </a:cxn>
                  <a:cxn ang="0">
                    <a:pos x="287" y="188"/>
                  </a:cxn>
                  <a:cxn ang="0">
                    <a:pos x="294" y="176"/>
                  </a:cxn>
                  <a:cxn ang="0">
                    <a:pos x="293" y="169"/>
                  </a:cxn>
                  <a:cxn ang="0">
                    <a:pos x="289" y="160"/>
                  </a:cxn>
                  <a:cxn ang="0">
                    <a:pos x="281" y="151"/>
                  </a:cxn>
                  <a:cxn ang="0">
                    <a:pos x="268" y="140"/>
                  </a:cxn>
                  <a:cxn ang="0">
                    <a:pos x="257" y="131"/>
                  </a:cxn>
                  <a:cxn ang="0">
                    <a:pos x="248" y="125"/>
                  </a:cxn>
                  <a:cxn ang="0">
                    <a:pos x="240" y="118"/>
                  </a:cxn>
                  <a:cxn ang="0">
                    <a:pos x="230" y="113"/>
                  </a:cxn>
                  <a:cxn ang="0">
                    <a:pos x="220" y="106"/>
                  </a:cxn>
                  <a:cxn ang="0">
                    <a:pos x="209" y="99"/>
                  </a:cxn>
                  <a:cxn ang="0">
                    <a:pos x="199" y="93"/>
                  </a:cxn>
                  <a:cxn ang="0">
                    <a:pos x="188" y="86"/>
                  </a:cxn>
                  <a:cxn ang="0">
                    <a:pos x="176" y="78"/>
                  </a:cxn>
                  <a:cxn ang="0">
                    <a:pos x="165" y="72"/>
                  </a:cxn>
                  <a:cxn ang="0">
                    <a:pos x="153" y="65"/>
                  </a:cxn>
                  <a:cxn ang="0">
                    <a:pos x="142" y="59"/>
                  </a:cxn>
                  <a:cxn ang="0">
                    <a:pos x="131" y="52"/>
                  </a:cxn>
                  <a:cxn ang="0">
                    <a:pos x="118" y="45"/>
                  </a:cxn>
                  <a:cxn ang="0">
                    <a:pos x="107" y="39"/>
                  </a:cxn>
                  <a:cxn ang="0">
                    <a:pos x="96" y="34"/>
                  </a:cxn>
                  <a:cxn ang="0">
                    <a:pos x="85" y="28"/>
                  </a:cxn>
                  <a:cxn ang="0">
                    <a:pos x="74" y="23"/>
                  </a:cxn>
                  <a:cxn ang="0">
                    <a:pos x="65" y="19"/>
                  </a:cxn>
                  <a:cxn ang="0">
                    <a:pos x="55" y="15"/>
                  </a:cxn>
                  <a:cxn ang="0">
                    <a:pos x="47" y="11"/>
                  </a:cxn>
                  <a:cxn ang="0">
                    <a:pos x="35" y="7"/>
                  </a:cxn>
                  <a:cxn ang="0">
                    <a:pos x="25" y="2"/>
                  </a:cxn>
                  <a:cxn ang="0">
                    <a:pos x="19" y="0"/>
                  </a:cxn>
                </a:cxnLst>
                <a:rect l="0" t="0" r="r" b="b"/>
                <a:pathLst>
                  <a:path w="294" h="206">
                    <a:moveTo>
                      <a:pt x="27" y="39"/>
                    </a:moveTo>
                    <a:lnTo>
                      <a:pt x="28" y="39"/>
                    </a:lnTo>
                    <a:lnTo>
                      <a:pt x="29" y="40"/>
                    </a:lnTo>
                    <a:lnTo>
                      <a:pt x="31" y="42"/>
                    </a:lnTo>
                    <a:lnTo>
                      <a:pt x="33" y="44"/>
                    </a:lnTo>
                    <a:lnTo>
                      <a:pt x="36" y="47"/>
                    </a:lnTo>
                    <a:lnTo>
                      <a:pt x="37" y="48"/>
                    </a:lnTo>
                    <a:lnTo>
                      <a:pt x="39" y="50"/>
                    </a:lnTo>
                    <a:lnTo>
                      <a:pt x="41" y="51"/>
                    </a:lnTo>
                    <a:lnTo>
                      <a:pt x="44" y="53"/>
                    </a:lnTo>
                    <a:lnTo>
                      <a:pt x="46" y="55"/>
                    </a:lnTo>
                    <a:lnTo>
                      <a:pt x="48" y="57"/>
                    </a:lnTo>
                    <a:lnTo>
                      <a:pt x="50" y="59"/>
                    </a:lnTo>
                    <a:lnTo>
                      <a:pt x="53" y="60"/>
                    </a:lnTo>
                    <a:lnTo>
                      <a:pt x="54" y="62"/>
                    </a:lnTo>
                    <a:lnTo>
                      <a:pt x="57" y="64"/>
                    </a:lnTo>
                    <a:lnTo>
                      <a:pt x="60" y="67"/>
                    </a:lnTo>
                    <a:lnTo>
                      <a:pt x="63" y="69"/>
                    </a:lnTo>
                    <a:lnTo>
                      <a:pt x="65" y="71"/>
                    </a:lnTo>
                    <a:lnTo>
                      <a:pt x="69" y="74"/>
                    </a:lnTo>
                    <a:lnTo>
                      <a:pt x="71" y="77"/>
                    </a:lnTo>
                    <a:lnTo>
                      <a:pt x="73" y="78"/>
                    </a:lnTo>
                    <a:lnTo>
                      <a:pt x="76" y="81"/>
                    </a:lnTo>
                    <a:lnTo>
                      <a:pt x="80" y="84"/>
                    </a:lnTo>
                    <a:lnTo>
                      <a:pt x="83" y="87"/>
                    </a:lnTo>
                    <a:lnTo>
                      <a:pt x="87" y="90"/>
                    </a:lnTo>
                    <a:lnTo>
                      <a:pt x="90" y="92"/>
                    </a:lnTo>
                    <a:lnTo>
                      <a:pt x="93" y="95"/>
                    </a:lnTo>
                    <a:lnTo>
                      <a:pt x="95" y="97"/>
                    </a:lnTo>
                    <a:lnTo>
                      <a:pt x="99" y="99"/>
                    </a:lnTo>
                    <a:lnTo>
                      <a:pt x="102" y="102"/>
                    </a:lnTo>
                    <a:lnTo>
                      <a:pt x="106" y="105"/>
                    </a:lnTo>
                    <a:lnTo>
                      <a:pt x="109" y="108"/>
                    </a:lnTo>
                    <a:lnTo>
                      <a:pt x="112" y="111"/>
                    </a:lnTo>
                    <a:lnTo>
                      <a:pt x="115" y="114"/>
                    </a:lnTo>
                    <a:lnTo>
                      <a:pt x="119" y="117"/>
                    </a:lnTo>
                    <a:lnTo>
                      <a:pt x="122" y="119"/>
                    </a:lnTo>
                    <a:lnTo>
                      <a:pt x="126" y="122"/>
                    </a:lnTo>
                    <a:lnTo>
                      <a:pt x="129" y="124"/>
                    </a:lnTo>
                    <a:lnTo>
                      <a:pt x="132" y="128"/>
                    </a:lnTo>
                    <a:lnTo>
                      <a:pt x="136" y="130"/>
                    </a:lnTo>
                    <a:lnTo>
                      <a:pt x="140" y="134"/>
                    </a:lnTo>
                    <a:lnTo>
                      <a:pt x="143" y="136"/>
                    </a:lnTo>
                    <a:lnTo>
                      <a:pt x="146" y="138"/>
                    </a:lnTo>
                    <a:lnTo>
                      <a:pt x="150" y="140"/>
                    </a:lnTo>
                    <a:lnTo>
                      <a:pt x="152" y="144"/>
                    </a:lnTo>
                    <a:lnTo>
                      <a:pt x="156" y="146"/>
                    </a:lnTo>
                    <a:lnTo>
                      <a:pt x="159" y="149"/>
                    </a:lnTo>
                    <a:lnTo>
                      <a:pt x="163" y="151"/>
                    </a:lnTo>
                    <a:lnTo>
                      <a:pt x="166" y="154"/>
                    </a:lnTo>
                    <a:lnTo>
                      <a:pt x="169" y="156"/>
                    </a:lnTo>
                    <a:lnTo>
                      <a:pt x="172" y="158"/>
                    </a:lnTo>
                    <a:lnTo>
                      <a:pt x="175" y="161"/>
                    </a:lnTo>
                    <a:lnTo>
                      <a:pt x="178" y="163"/>
                    </a:lnTo>
                    <a:lnTo>
                      <a:pt x="181" y="166"/>
                    </a:lnTo>
                    <a:lnTo>
                      <a:pt x="184" y="168"/>
                    </a:lnTo>
                    <a:lnTo>
                      <a:pt x="187" y="170"/>
                    </a:lnTo>
                    <a:lnTo>
                      <a:pt x="189" y="172"/>
                    </a:lnTo>
                    <a:lnTo>
                      <a:pt x="192" y="174"/>
                    </a:lnTo>
                    <a:lnTo>
                      <a:pt x="195" y="175"/>
                    </a:lnTo>
                    <a:lnTo>
                      <a:pt x="197" y="177"/>
                    </a:lnTo>
                    <a:lnTo>
                      <a:pt x="200" y="179"/>
                    </a:lnTo>
                    <a:lnTo>
                      <a:pt x="202" y="180"/>
                    </a:lnTo>
                    <a:lnTo>
                      <a:pt x="204" y="181"/>
                    </a:lnTo>
                    <a:lnTo>
                      <a:pt x="206" y="183"/>
                    </a:lnTo>
                    <a:lnTo>
                      <a:pt x="208" y="185"/>
                    </a:lnTo>
                    <a:lnTo>
                      <a:pt x="210" y="186"/>
                    </a:lnTo>
                    <a:lnTo>
                      <a:pt x="212" y="188"/>
                    </a:lnTo>
                    <a:lnTo>
                      <a:pt x="214" y="189"/>
                    </a:lnTo>
                    <a:lnTo>
                      <a:pt x="216" y="190"/>
                    </a:lnTo>
                    <a:lnTo>
                      <a:pt x="220" y="193"/>
                    </a:lnTo>
                    <a:lnTo>
                      <a:pt x="223" y="195"/>
                    </a:lnTo>
                    <a:lnTo>
                      <a:pt x="226" y="196"/>
                    </a:lnTo>
                    <a:lnTo>
                      <a:pt x="228" y="197"/>
                    </a:lnTo>
                    <a:lnTo>
                      <a:pt x="231" y="199"/>
                    </a:lnTo>
                    <a:lnTo>
                      <a:pt x="234" y="200"/>
                    </a:lnTo>
                    <a:lnTo>
                      <a:pt x="236" y="201"/>
                    </a:lnTo>
                    <a:lnTo>
                      <a:pt x="238" y="203"/>
                    </a:lnTo>
                    <a:lnTo>
                      <a:pt x="240" y="203"/>
                    </a:lnTo>
                    <a:lnTo>
                      <a:pt x="243" y="205"/>
                    </a:lnTo>
                    <a:lnTo>
                      <a:pt x="246" y="205"/>
                    </a:lnTo>
                    <a:lnTo>
                      <a:pt x="248" y="206"/>
                    </a:lnTo>
                    <a:lnTo>
                      <a:pt x="250" y="205"/>
                    </a:lnTo>
                    <a:lnTo>
                      <a:pt x="253" y="205"/>
                    </a:lnTo>
                    <a:lnTo>
                      <a:pt x="255" y="204"/>
                    </a:lnTo>
                    <a:lnTo>
                      <a:pt x="258" y="203"/>
                    </a:lnTo>
                    <a:lnTo>
                      <a:pt x="260" y="202"/>
                    </a:lnTo>
                    <a:lnTo>
                      <a:pt x="263" y="201"/>
                    </a:lnTo>
                    <a:lnTo>
                      <a:pt x="266" y="199"/>
                    </a:lnTo>
                    <a:lnTo>
                      <a:pt x="268" y="197"/>
                    </a:lnTo>
                    <a:lnTo>
                      <a:pt x="272" y="196"/>
                    </a:lnTo>
                    <a:lnTo>
                      <a:pt x="275" y="195"/>
                    </a:lnTo>
                    <a:lnTo>
                      <a:pt x="278" y="193"/>
                    </a:lnTo>
                    <a:lnTo>
                      <a:pt x="282" y="192"/>
                    </a:lnTo>
                    <a:lnTo>
                      <a:pt x="285" y="189"/>
                    </a:lnTo>
                    <a:lnTo>
                      <a:pt x="287" y="188"/>
                    </a:lnTo>
                    <a:lnTo>
                      <a:pt x="289" y="185"/>
                    </a:lnTo>
                    <a:lnTo>
                      <a:pt x="291" y="182"/>
                    </a:lnTo>
                    <a:lnTo>
                      <a:pt x="293" y="179"/>
                    </a:lnTo>
                    <a:lnTo>
                      <a:pt x="294" y="176"/>
                    </a:lnTo>
                    <a:lnTo>
                      <a:pt x="293" y="175"/>
                    </a:lnTo>
                    <a:lnTo>
                      <a:pt x="293" y="173"/>
                    </a:lnTo>
                    <a:lnTo>
                      <a:pt x="293" y="171"/>
                    </a:lnTo>
                    <a:lnTo>
                      <a:pt x="293" y="169"/>
                    </a:lnTo>
                    <a:lnTo>
                      <a:pt x="292" y="166"/>
                    </a:lnTo>
                    <a:lnTo>
                      <a:pt x="291" y="164"/>
                    </a:lnTo>
                    <a:lnTo>
                      <a:pt x="290" y="162"/>
                    </a:lnTo>
                    <a:lnTo>
                      <a:pt x="289" y="160"/>
                    </a:lnTo>
                    <a:lnTo>
                      <a:pt x="286" y="157"/>
                    </a:lnTo>
                    <a:lnTo>
                      <a:pt x="285" y="156"/>
                    </a:lnTo>
                    <a:lnTo>
                      <a:pt x="283" y="153"/>
                    </a:lnTo>
                    <a:lnTo>
                      <a:pt x="281" y="151"/>
                    </a:lnTo>
                    <a:lnTo>
                      <a:pt x="278" y="148"/>
                    </a:lnTo>
                    <a:lnTo>
                      <a:pt x="275" y="145"/>
                    </a:lnTo>
                    <a:lnTo>
                      <a:pt x="271" y="142"/>
                    </a:lnTo>
                    <a:lnTo>
                      <a:pt x="268" y="140"/>
                    </a:lnTo>
                    <a:lnTo>
                      <a:pt x="265" y="137"/>
                    </a:lnTo>
                    <a:lnTo>
                      <a:pt x="261" y="134"/>
                    </a:lnTo>
                    <a:lnTo>
                      <a:pt x="259" y="132"/>
                    </a:lnTo>
                    <a:lnTo>
                      <a:pt x="257" y="131"/>
                    </a:lnTo>
                    <a:lnTo>
                      <a:pt x="254" y="130"/>
                    </a:lnTo>
                    <a:lnTo>
                      <a:pt x="252" y="128"/>
                    </a:lnTo>
                    <a:lnTo>
                      <a:pt x="250" y="127"/>
                    </a:lnTo>
                    <a:lnTo>
                      <a:pt x="248" y="125"/>
                    </a:lnTo>
                    <a:lnTo>
                      <a:pt x="247" y="123"/>
                    </a:lnTo>
                    <a:lnTo>
                      <a:pt x="245" y="122"/>
                    </a:lnTo>
                    <a:lnTo>
                      <a:pt x="242" y="120"/>
                    </a:lnTo>
                    <a:lnTo>
                      <a:pt x="240" y="118"/>
                    </a:lnTo>
                    <a:lnTo>
                      <a:pt x="237" y="117"/>
                    </a:lnTo>
                    <a:lnTo>
                      <a:pt x="235" y="116"/>
                    </a:lnTo>
                    <a:lnTo>
                      <a:pt x="232" y="114"/>
                    </a:lnTo>
                    <a:lnTo>
                      <a:pt x="230" y="113"/>
                    </a:lnTo>
                    <a:lnTo>
                      <a:pt x="227" y="111"/>
                    </a:lnTo>
                    <a:lnTo>
                      <a:pt x="225" y="109"/>
                    </a:lnTo>
                    <a:lnTo>
                      <a:pt x="222" y="107"/>
                    </a:lnTo>
                    <a:lnTo>
                      <a:pt x="220" y="106"/>
                    </a:lnTo>
                    <a:lnTo>
                      <a:pt x="217" y="104"/>
                    </a:lnTo>
                    <a:lnTo>
                      <a:pt x="214" y="102"/>
                    </a:lnTo>
                    <a:lnTo>
                      <a:pt x="212" y="101"/>
                    </a:lnTo>
                    <a:lnTo>
                      <a:pt x="209" y="99"/>
                    </a:lnTo>
                    <a:lnTo>
                      <a:pt x="207" y="98"/>
                    </a:lnTo>
                    <a:lnTo>
                      <a:pt x="204" y="96"/>
                    </a:lnTo>
                    <a:lnTo>
                      <a:pt x="201" y="95"/>
                    </a:lnTo>
                    <a:lnTo>
                      <a:pt x="199" y="93"/>
                    </a:lnTo>
                    <a:lnTo>
                      <a:pt x="196" y="91"/>
                    </a:lnTo>
                    <a:lnTo>
                      <a:pt x="193" y="90"/>
                    </a:lnTo>
                    <a:lnTo>
                      <a:pt x="190" y="87"/>
                    </a:lnTo>
                    <a:lnTo>
                      <a:pt x="188" y="86"/>
                    </a:lnTo>
                    <a:lnTo>
                      <a:pt x="185" y="84"/>
                    </a:lnTo>
                    <a:lnTo>
                      <a:pt x="182" y="82"/>
                    </a:lnTo>
                    <a:lnTo>
                      <a:pt x="179" y="80"/>
                    </a:lnTo>
                    <a:lnTo>
                      <a:pt x="176" y="78"/>
                    </a:lnTo>
                    <a:lnTo>
                      <a:pt x="173" y="78"/>
                    </a:lnTo>
                    <a:lnTo>
                      <a:pt x="170" y="76"/>
                    </a:lnTo>
                    <a:lnTo>
                      <a:pt x="168" y="74"/>
                    </a:lnTo>
                    <a:lnTo>
                      <a:pt x="165" y="72"/>
                    </a:lnTo>
                    <a:lnTo>
                      <a:pt x="162" y="70"/>
                    </a:lnTo>
                    <a:lnTo>
                      <a:pt x="159" y="69"/>
                    </a:lnTo>
                    <a:lnTo>
                      <a:pt x="156" y="67"/>
                    </a:lnTo>
                    <a:lnTo>
                      <a:pt x="153" y="65"/>
                    </a:lnTo>
                    <a:lnTo>
                      <a:pt x="150" y="63"/>
                    </a:lnTo>
                    <a:lnTo>
                      <a:pt x="148" y="62"/>
                    </a:lnTo>
                    <a:lnTo>
                      <a:pt x="145" y="60"/>
                    </a:lnTo>
                    <a:lnTo>
                      <a:pt x="142" y="59"/>
                    </a:lnTo>
                    <a:lnTo>
                      <a:pt x="139" y="57"/>
                    </a:lnTo>
                    <a:lnTo>
                      <a:pt x="136" y="55"/>
                    </a:lnTo>
                    <a:lnTo>
                      <a:pt x="133" y="53"/>
                    </a:lnTo>
                    <a:lnTo>
                      <a:pt x="131" y="52"/>
                    </a:lnTo>
                    <a:lnTo>
                      <a:pt x="128" y="50"/>
                    </a:lnTo>
                    <a:lnTo>
                      <a:pt x="125" y="49"/>
                    </a:lnTo>
                    <a:lnTo>
                      <a:pt x="121" y="47"/>
                    </a:lnTo>
                    <a:lnTo>
                      <a:pt x="118" y="45"/>
                    </a:lnTo>
                    <a:lnTo>
                      <a:pt x="115" y="43"/>
                    </a:lnTo>
                    <a:lnTo>
                      <a:pt x="112" y="42"/>
                    </a:lnTo>
                    <a:lnTo>
                      <a:pt x="110" y="40"/>
                    </a:lnTo>
                    <a:lnTo>
                      <a:pt x="107" y="39"/>
                    </a:lnTo>
                    <a:lnTo>
                      <a:pt x="104" y="38"/>
                    </a:lnTo>
                    <a:lnTo>
                      <a:pt x="102" y="37"/>
                    </a:lnTo>
                    <a:lnTo>
                      <a:pt x="98" y="35"/>
                    </a:lnTo>
                    <a:lnTo>
                      <a:pt x="96" y="34"/>
                    </a:lnTo>
                    <a:lnTo>
                      <a:pt x="93" y="32"/>
                    </a:lnTo>
                    <a:lnTo>
                      <a:pt x="91" y="31"/>
                    </a:lnTo>
                    <a:lnTo>
                      <a:pt x="88" y="30"/>
                    </a:lnTo>
                    <a:lnTo>
                      <a:pt x="85" y="28"/>
                    </a:lnTo>
                    <a:lnTo>
                      <a:pt x="82" y="27"/>
                    </a:lnTo>
                    <a:lnTo>
                      <a:pt x="80" y="26"/>
                    </a:lnTo>
                    <a:lnTo>
                      <a:pt x="77" y="25"/>
                    </a:lnTo>
                    <a:lnTo>
                      <a:pt x="74" y="23"/>
                    </a:lnTo>
                    <a:lnTo>
                      <a:pt x="72" y="22"/>
                    </a:lnTo>
                    <a:lnTo>
                      <a:pt x="70" y="21"/>
                    </a:lnTo>
                    <a:lnTo>
                      <a:pt x="67" y="20"/>
                    </a:lnTo>
                    <a:lnTo>
                      <a:pt x="65" y="19"/>
                    </a:lnTo>
                    <a:lnTo>
                      <a:pt x="63" y="18"/>
                    </a:lnTo>
                    <a:lnTo>
                      <a:pt x="60" y="18"/>
                    </a:lnTo>
                    <a:lnTo>
                      <a:pt x="58" y="17"/>
                    </a:lnTo>
                    <a:lnTo>
                      <a:pt x="55" y="15"/>
                    </a:lnTo>
                    <a:lnTo>
                      <a:pt x="54" y="14"/>
                    </a:lnTo>
                    <a:lnTo>
                      <a:pt x="52" y="13"/>
                    </a:lnTo>
                    <a:lnTo>
                      <a:pt x="49" y="12"/>
                    </a:lnTo>
                    <a:lnTo>
                      <a:pt x="47" y="11"/>
                    </a:lnTo>
                    <a:lnTo>
                      <a:pt x="45" y="10"/>
                    </a:lnTo>
                    <a:lnTo>
                      <a:pt x="43" y="10"/>
                    </a:lnTo>
                    <a:lnTo>
                      <a:pt x="39" y="8"/>
                    </a:lnTo>
                    <a:lnTo>
                      <a:pt x="35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0" y="20"/>
                    </a:lnTo>
                    <a:lnTo>
                      <a:pt x="27" y="39"/>
                    </a:lnTo>
                    <a:lnTo>
                      <a:pt x="27" y="3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13"/>
              <p:cNvSpPr>
                <a:spLocks/>
              </p:cNvSpPr>
              <p:nvPr/>
            </p:nvSpPr>
            <p:spPr bwMode="auto">
              <a:xfrm>
                <a:off x="1430" y="1159"/>
                <a:ext cx="333" cy="148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10" y="6"/>
                  </a:cxn>
                  <a:cxn ang="0">
                    <a:pos x="17" y="11"/>
                  </a:cxn>
                  <a:cxn ang="0">
                    <a:pos x="26" y="17"/>
                  </a:cxn>
                  <a:cxn ang="0">
                    <a:pos x="35" y="23"/>
                  </a:cxn>
                  <a:cxn ang="0">
                    <a:pos x="46" y="30"/>
                  </a:cxn>
                  <a:cxn ang="0">
                    <a:pos x="58" y="38"/>
                  </a:cxn>
                  <a:cxn ang="0">
                    <a:pos x="71" y="45"/>
                  </a:cxn>
                  <a:cxn ang="0">
                    <a:pos x="85" y="54"/>
                  </a:cxn>
                  <a:cxn ang="0">
                    <a:pos x="100" y="62"/>
                  </a:cxn>
                  <a:cxn ang="0">
                    <a:pos x="114" y="72"/>
                  </a:cxn>
                  <a:cxn ang="0">
                    <a:pos x="129" y="80"/>
                  </a:cxn>
                  <a:cxn ang="0">
                    <a:pos x="146" y="89"/>
                  </a:cxn>
                  <a:cxn ang="0">
                    <a:pos x="161" y="97"/>
                  </a:cxn>
                  <a:cxn ang="0">
                    <a:pos x="176" y="106"/>
                  </a:cxn>
                  <a:cxn ang="0">
                    <a:pos x="191" y="114"/>
                  </a:cxn>
                  <a:cxn ang="0">
                    <a:pos x="206" y="120"/>
                  </a:cxn>
                  <a:cxn ang="0">
                    <a:pos x="222" y="127"/>
                  </a:cxn>
                  <a:cxn ang="0">
                    <a:pos x="236" y="132"/>
                  </a:cxn>
                  <a:cxn ang="0">
                    <a:pos x="249" y="137"/>
                  </a:cxn>
                  <a:cxn ang="0">
                    <a:pos x="262" y="141"/>
                  </a:cxn>
                  <a:cxn ang="0">
                    <a:pos x="273" y="144"/>
                  </a:cxn>
                  <a:cxn ang="0">
                    <a:pos x="283" y="146"/>
                  </a:cxn>
                  <a:cxn ang="0">
                    <a:pos x="293" y="147"/>
                  </a:cxn>
                  <a:cxn ang="0">
                    <a:pos x="302" y="147"/>
                  </a:cxn>
                  <a:cxn ang="0">
                    <a:pos x="310" y="147"/>
                  </a:cxn>
                  <a:cxn ang="0">
                    <a:pos x="317" y="146"/>
                  </a:cxn>
                  <a:cxn ang="0">
                    <a:pos x="322" y="144"/>
                  </a:cxn>
                  <a:cxn ang="0">
                    <a:pos x="330" y="138"/>
                  </a:cxn>
                  <a:cxn ang="0">
                    <a:pos x="333" y="132"/>
                  </a:cxn>
                  <a:cxn ang="0">
                    <a:pos x="331" y="122"/>
                  </a:cxn>
                  <a:cxn ang="0">
                    <a:pos x="325" y="112"/>
                  </a:cxn>
                  <a:cxn ang="0">
                    <a:pos x="319" y="106"/>
                  </a:cxn>
                  <a:cxn ang="0">
                    <a:pos x="313" y="100"/>
                  </a:cxn>
                  <a:cxn ang="0">
                    <a:pos x="304" y="95"/>
                  </a:cxn>
                  <a:cxn ang="0">
                    <a:pos x="295" y="89"/>
                  </a:cxn>
                  <a:cxn ang="0">
                    <a:pos x="284" y="83"/>
                  </a:cxn>
                  <a:cxn ang="0">
                    <a:pos x="272" y="77"/>
                  </a:cxn>
                  <a:cxn ang="0">
                    <a:pos x="258" y="71"/>
                  </a:cxn>
                  <a:cxn ang="0">
                    <a:pos x="243" y="65"/>
                  </a:cxn>
                  <a:cxn ang="0">
                    <a:pos x="227" y="59"/>
                  </a:cxn>
                  <a:cxn ang="0">
                    <a:pos x="211" y="54"/>
                  </a:cxn>
                  <a:cxn ang="0">
                    <a:pos x="194" y="48"/>
                  </a:cxn>
                  <a:cxn ang="0">
                    <a:pos x="177" y="43"/>
                  </a:cxn>
                  <a:cxn ang="0">
                    <a:pos x="159" y="38"/>
                  </a:cxn>
                  <a:cxn ang="0">
                    <a:pos x="142" y="34"/>
                  </a:cxn>
                  <a:cxn ang="0">
                    <a:pos x="125" y="28"/>
                  </a:cxn>
                  <a:cxn ang="0">
                    <a:pos x="108" y="24"/>
                  </a:cxn>
                  <a:cxn ang="0">
                    <a:pos x="91" y="19"/>
                  </a:cxn>
                  <a:cxn ang="0">
                    <a:pos x="75" y="17"/>
                  </a:cxn>
                  <a:cxn ang="0">
                    <a:pos x="61" y="13"/>
                  </a:cxn>
                  <a:cxn ang="0">
                    <a:pos x="47" y="10"/>
                  </a:cxn>
                  <a:cxn ang="0">
                    <a:pos x="34" y="7"/>
                  </a:cxn>
                  <a:cxn ang="0">
                    <a:pos x="24" y="4"/>
                  </a:cxn>
                  <a:cxn ang="0">
                    <a:pos x="14" y="2"/>
                  </a:cxn>
                  <a:cxn ang="0">
                    <a:pos x="8" y="1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33" h="148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20" y="13"/>
                    </a:lnTo>
                    <a:lnTo>
                      <a:pt x="23" y="15"/>
                    </a:lnTo>
                    <a:lnTo>
                      <a:pt x="26" y="17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35" y="23"/>
                    </a:lnTo>
                    <a:lnTo>
                      <a:pt x="39" y="25"/>
                    </a:lnTo>
                    <a:lnTo>
                      <a:pt x="42" y="27"/>
                    </a:lnTo>
                    <a:lnTo>
                      <a:pt x="46" y="30"/>
                    </a:lnTo>
                    <a:lnTo>
                      <a:pt x="50" y="33"/>
                    </a:lnTo>
                    <a:lnTo>
                      <a:pt x="54" y="36"/>
                    </a:lnTo>
                    <a:lnTo>
                      <a:pt x="58" y="38"/>
                    </a:lnTo>
                    <a:lnTo>
                      <a:pt x="62" y="40"/>
                    </a:lnTo>
                    <a:lnTo>
                      <a:pt x="67" y="42"/>
                    </a:lnTo>
                    <a:lnTo>
                      <a:pt x="71" y="45"/>
                    </a:lnTo>
                    <a:lnTo>
                      <a:pt x="75" y="48"/>
                    </a:lnTo>
                    <a:lnTo>
                      <a:pt x="80" y="51"/>
                    </a:lnTo>
                    <a:lnTo>
                      <a:pt x="85" y="54"/>
                    </a:lnTo>
                    <a:lnTo>
                      <a:pt x="90" y="58"/>
                    </a:lnTo>
                    <a:lnTo>
                      <a:pt x="94" y="59"/>
                    </a:lnTo>
                    <a:lnTo>
                      <a:pt x="100" y="62"/>
                    </a:lnTo>
                    <a:lnTo>
                      <a:pt x="105" y="65"/>
                    </a:lnTo>
                    <a:lnTo>
                      <a:pt x="109" y="69"/>
                    </a:lnTo>
                    <a:lnTo>
                      <a:pt x="114" y="72"/>
                    </a:lnTo>
                    <a:lnTo>
                      <a:pt x="119" y="75"/>
                    </a:lnTo>
                    <a:lnTo>
                      <a:pt x="125" y="78"/>
                    </a:lnTo>
                    <a:lnTo>
                      <a:pt x="129" y="80"/>
                    </a:lnTo>
                    <a:lnTo>
                      <a:pt x="135" y="83"/>
                    </a:lnTo>
                    <a:lnTo>
                      <a:pt x="140" y="86"/>
                    </a:lnTo>
                    <a:lnTo>
                      <a:pt x="146" y="89"/>
                    </a:lnTo>
                    <a:lnTo>
                      <a:pt x="150" y="92"/>
                    </a:lnTo>
                    <a:lnTo>
                      <a:pt x="155" y="95"/>
                    </a:lnTo>
                    <a:lnTo>
                      <a:pt x="161" y="97"/>
                    </a:lnTo>
                    <a:lnTo>
                      <a:pt x="166" y="100"/>
                    </a:lnTo>
                    <a:lnTo>
                      <a:pt x="171" y="103"/>
                    </a:lnTo>
                    <a:lnTo>
                      <a:pt x="176" y="106"/>
                    </a:lnTo>
                    <a:lnTo>
                      <a:pt x="182" y="108"/>
                    </a:lnTo>
                    <a:lnTo>
                      <a:pt x="186" y="111"/>
                    </a:lnTo>
                    <a:lnTo>
                      <a:pt x="191" y="114"/>
                    </a:lnTo>
                    <a:lnTo>
                      <a:pt x="197" y="116"/>
                    </a:lnTo>
                    <a:lnTo>
                      <a:pt x="202" y="117"/>
                    </a:lnTo>
                    <a:lnTo>
                      <a:pt x="206" y="120"/>
                    </a:lnTo>
                    <a:lnTo>
                      <a:pt x="212" y="123"/>
                    </a:lnTo>
                    <a:lnTo>
                      <a:pt x="217" y="124"/>
                    </a:lnTo>
                    <a:lnTo>
                      <a:pt x="222" y="127"/>
                    </a:lnTo>
                    <a:lnTo>
                      <a:pt x="226" y="129"/>
                    </a:lnTo>
                    <a:lnTo>
                      <a:pt x="231" y="131"/>
                    </a:lnTo>
                    <a:lnTo>
                      <a:pt x="236" y="132"/>
                    </a:lnTo>
                    <a:lnTo>
                      <a:pt x="240" y="134"/>
                    </a:lnTo>
                    <a:lnTo>
                      <a:pt x="244" y="136"/>
                    </a:lnTo>
                    <a:lnTo>
                      <a:pt x="249" y="137"/>
                    </a:lnTo>
                    <a:lnTo>
                      <a:pt x="253" y="138"/>
                    </a:lnTo>
                    <a:lnTo>
                      <a:pt x="258" y="140"/>
                    </a:lnTo>
                    <a:lnTo>
                      <a:pt x="262" y="141"/>
                    </a:lnTo>
                    <a:lnTo>
                      <a:pt x="265" y="142"/>
                    </a:lnTo>
                    <a:lnTo>
                      <a:pt x="269" y="143"/>
                    </a:lnTo>
                    <a:lnTo>
                      <a:pt x="273" y="144"/>
                    </a:lnTo>
                    <a:lnTo>
                      <a:pt x="277" y="144"/>
                    </a:lnTo>
                    <a:lnTo>
                      <a:pt x="281" y="146"/>
                    </a:lnTo>
                    <a:lnTo>
                      <a:pt x="283" y="146"/>
                    </a:lnTo>
                    <a:lnTo>
                      <a:pt x="287" y="146"/>
                    </a:lnTo>
                    <a:lnTo>
                      <a:pt x="290" y="147"/>
                    </a:lnTo>
                    <a:lnTo>
                      <a:pt x="293" y="147"/>
                    </a:lnTo>
                    <a:lnTo>
                      <a:pt x="296" y="147"/>
                    </a:lnTo>
                    <a:lnTo>
                      <a:pt x="300" y="147"/>
                    </a:lnTo>
                    <a:lnTo>
                      <a:pt x="302" y="147"/>
                    </a:lnTo>
                    <a:lnTo>
                      <a:pt x="305" y="148"/>
                    </a:lnTo>
                    <a:lnTo>
                      <a:pt x="307" y="147"/>
                    </a:lnTo>
                    <a:lnTo>
                      <a:pt x="310" y="147"/>
                    </a:lnTo>
                    <a:lnTo>
                      <a:pt x="312" y="147"/>
                    </a:lnTo>
                    <a:lnTo>
                      <a:pt x="315" y="146"/>
                    </a:lnTo>
                    <a:lnTo>
                      <a:pt x="317" y="146"/>
                    </a:lnTo>
                    <a:lnTo>
                      <a:pt x="319" y="145"/>
                    </a:lnTo>
                    <a:lnTo>
                      <a:pt x="320" y="144"/>
                    </a:lnTo>
                    <a:lnTo>
                      <a:pt x="322" y="144"/>
                    </a:lnTo>
                    <a:lnTo>
                      <a:pt x="325" y="142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7"/>
                    </a:lnTo>
                    <a:lnTo>
                      <a:pt x="333" y="135"/>
                    </a:lnTo>
                    <a:lnTo>
                      <a:pt x="333" y="132"/>
                    </a:lnTo>
                    <a:lnTo>
                      <a:pt x="333" y="129"/>
                    </a:lnTo>
                    <a:lnTo>
                      <a:pt x="333" y="126"/>
                    </a:lnTo>
                    <a:lnTo>
                      <a:pt x="331" y="122"/>
                    </a:lnTo>
                    <a:lnTo>
                      <a:pt x="330" y="119"/>
                    </a:lnTo>
                    <a:lnTo>
                      <a:pt x="327" y="116"/>
                    </a:lnTo>
                    <a:lnTo>
                      <a:pt x="325" y="112"/>
                    </a:lnTo>
                    <a:lnTo>
                      <a:pt x="322" y="110"/>
                    </a:lnTo>
                    <a:lnTo>
                      <a:pt x="321" y="108"/>
                    </a:lnTo>
                    <a:lnTo>
                      <a:pt x="319" y="106"/>
                    </a:lnTo>
                    <a:lnTo>
                      <a:pt x="317" y="104"/>
                    </a:lnTo>
                    <a:lnTo>
                      <a:pt x="315" y="102"/>
                    </a:lnTo>
                    <a:lnTo>
                      <a:pt x="313" y="100"/>
                    </a:lnTo>
                    <a:lnTo>
                      <a:pt x="310" y="98"/>
                    </a:lnTo>
                    <a:lnTo>
                      <a:pt x="307" y="97"/>
                    </a:lnTo>
                    <a:lnTo>
                      <a:pt x="304" y="95"/>
                    </a:lnTo>
                    <a:lnTo>
                      <a:pt x="301" y="93"/>
                    </a:lnTo>
                    <a:lnTo>
                      <a:pt x="299" y="91"/>
                    </a:lnTo>
                    <a:lnTo>
                      <a:pt x="295" y="89"/>
                    </a:lnTo>
                    <a:lnTo>
                      <a:pt x="292" y="87"/>
                    </a:lnTo>
                    <a:lnTo>
                      <a:pt x="288" y="85"/>
                    </a:lnTo>
                    <a:lnTo>
                      <a:pt x="284" y="83"/>
                    </a:lnTo>
                    <a:lnTo>
                      <a:pt x="281" y="81"/>
                    </a:lnTo>
                    <a:lnTo>
                      <a:pt x="276" y="79"/>
                    </a:lnTo>
                    <a:lnTo>
                      <a:pt x="272" y="77"/>
                    </a:lnTo>
                    <a:lnTo>
                      <a:pt x="267" y="75"/>
                    </a:lnTo>
                    <a:lnTo>
                      <a:pt x="262" y="73"/>
                    </a:lnTo>
                    <a:lnTo>
                      <a:pt x="258" y="71"/>
                    </a:lnTo>
                    <a:lnTo>
                      <a:pt x="253" y="69"/>
                    </a:lnTo>
                    <a:lnTo>
                      <a:pt x="248" y="67"/>
                    </a:lnTo>
                    <a:lnTo>
                      <a:pt x="243" y="65"/>
                    </a:lnTo>
                    <a:lnTo>
                      <a:pt x="238" y="63"/>
                    </a:lnTo>
                    <a:lnTo>
                      <a:pt x="233" y="61"/>
                    </a:lnTo>
                    <a:lnTo>
                      <a:pt x="227" y="59"/>
                    </a:lnTo>
                    <a:lnTo>
                      <a:pt x="223" y="58"/>
                    </a:lnTo>
                    <a:lnTo>
                      <a:pt x="217" y="56"/>
                    </a:lnTo>
                    <a:lnTo>
                      <a:pt x="211" y="54"/>
                    </a:lnTo>
                    <a:lnTo>
                      <a:pt x="205" y="52"/>
                    </a:lnTo>
                    <a:lnTo>
                      <a:pt x="200" y="51"/>
                    </a:lnTo>
                    <a:lnTo>
                      <a:pt x="194" y="48"/>
                    </a:lnTo>
                    <a:lnTo>
                      <a:pt x="188" y="46"/>
                    </a:lnTo>
                    <a:lnTo>
                      <a:pt x="183" y="45"/>
                    </a:lnTo>
                    <a:lnTo>
                      <a:pt x="177" y="43"/>
                    </a:lnTo>
                    <a:lnTo>
                      <a:pt x="170" y="41"/>
                    </a:lnTo>
                    <a:lnTo>
                      <a:pt x="165" y="39"/>
                    </a:lnTo>
                    <a:lnTo>
                      <a:pt x="159" y="38"/>
                    </a:lnTo>
                    <a:lnTo>
                      <a:pt x="153" y="37"/>
                    </a:lnTo>
                    <a:lnTo>
                      <a:pt x="147" y="35"/>
                    </a:lnTo>
                    <a:lnTo>
                      <a:pt x="142" y="34"/>
                    </a:lnTo>
                    <a:lnTo>
                      <a:pt x="135" y="32"/>
                    </a:lnTo>
                    <a:lnTo>
                      <a:pt x="130" y="30"/>
                    </a:lnTo>
                    <a:lnTo>
                      <a:pt x="125" y="28"/>
                    </a:lnTo>
                    <a:lnTo>
                      <a:pt x="118" y="27"/>
                    </a:lnTo>
                    <a:lnTo>
                      <a:pt x="113" y="25"/>
                    </a:lnTo>
                    <a:lnTo>
                      <a:pt x="108" y="24"/>
                    </a:lnTo>
                    <a:lnTo>
                      <a:pt x="102" y="22"/>
                    </a:lnTo>
                    <a:lnTo>
                      <a:pt x="96" y="21"/>
                    </a:lnTo>
                    <a:lnTo>
                      <a:pt x="91" y="19"/>
                    </a:lnTo>
                    <a:lnTo>
                      <a:pt x="86" y="19"/>
                    </a:lnTo>
                    <a:lnTo>
                      <a:pt x="80" y="18"/>
                    </a:lnTo>
                    <a:lnTo>
                      <a:pt x="75" y="17"/>
                    </a:lnTo>
                    <a:lnTo>
                      <a:pt x="70" y="16"/>
                    </a:lnTo>
                    <a:lnTo>
                      <a:pt x="66" y="14"/>
                    </a:lnTo>
                    <a:lnTo>
                      <a:pt x="61" y="13"/>
                    </a:lnTo>
                    <a:lnTo>
                      <a:pt x="56" y="12"/>
                    </a:lnTo>
                    <a:lnTo>
                      <a:pt x="51" y="11"/>
                    </a:lnTo>
                    <a:lnTo>
                      <a:pt x="47" y="10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4" y="7"/>
                    </a:lnTo>
                    <a:lnTo>
                      <a:pt x="31" y="6"/>
                    </a:lnTo>
                    <a:lnTo>
                      <a:pt x="28" y="5"/>
                    </a:lnTo>
                    <a:lnTo>
                      <a:pt x="24" y="4"/>
                    </a:lnTo>
                    <a:lnTo>
                      <a:pt x="21" y="4"/>
                    </a:lnTo>
                    <a:lnTo>
                      <a:pt x="18" y="3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14"/>
              <p:cNvSpPr>
                <a:spLocks/>
              </p:cNvSpPr>
              <p:nvPr/>
            </p:nvSpPr>
            <p:spPr bwMode="auto">
              <a:xfrm>
                <a:off x="1443" y="1176"/>
                <a:ext cx="272" cy="24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7" y="10"/>
                  </a:cxn>
                  <a:cxn ang="0">
                    <a:pos x="13" y="16"/>
                  </a:cxn>
                  <a:cxn ang="0">
                    <a:pos x="18" y="24"/>
                  </a:cxn>
                  <a:cxn ang="0">
                    <a:pos x="25" y="34"/>
                  </a:cxn>
                  <a:cxn ang="0">
                    <a:pos x="34" y="43"/>
                  </a:cxn>
                  <a:cxn ang="0">
                    <a:pos x="42" y="55"/>
                  </a:cxn>
                  <a:cxn ang="0">
                    <a:pos x="52" y="67"/>
                  </a:cxn>
                  <a:cxn ang="0">
                    <a:pos x="62" y="80"/>
                  </a:cxn>
                  <a:cxn ang="0">
                    <a:pos x="74" y="92"/>
                  </a:cxn>
                  <a:cxn ang="0">
                    <a:pos x="84" y="105"/>
                  </a:cxn>
                  <a:cxn ang="0">
                    <a:pos x="96" y="119"/>
                  </a:cxn>
                  <a:cxn ang="0">
                    <a:pos x="108" y="132"/>
                  </a:cxn>
                  <a:cxn ang="0">
                    <a:pos x="119" y="144"/>
                  </a:cxn>
                  <a:cxn ang="0">
                    <a:pos x="133" y="158"/>
                  </a:cxn>
                  <a:cxn ang="0">
                    <a:pos x="144" y="170"/>
                  </a:cxn>
                  <a:cxn ang="0">
                    <a:pos x="155" y="181"/>
                  </a:cxn>
                  <a:cxn ang="0">
                    <a:pos x="168" y="193"/>
                  </a:cxn>
                  <a:cxn ang="0">
                    <a:pos x="179" y="202"/>
                  </a:cxn>
                  <a:cxn ang="0">
                    <a:pos x="191" y="212"/>
                  </a:cxn>
                  <a:cxn ang="0">
                    <a:pos x="200" y="219"/>
                  </a:cxn>
                  <a:cxn ang="0">
                    <a:pos x="210" y="226"/>
                  </a:cxn>
                  <a:cxn ang="0">
                    <a:pos x="219" y="232"/>
                  </a:cxn>
                  <a:cxn ang="0">
                    <a:pos x="229" y="236"/>
                  </a:cxn>
                  <a:cxn ang="0">
                    <a:pos x="236" y="239"/>
                  </a:cxn>
                  <a:cxn ang="0">
                    <a:pos x="244" y="241"/>
                  </a:cxn>
                  <a:cxn ang="0">
                    <a:pos x="250" y="242"/>
                  </a:cxn>
                  <a:cxn ang="0">
                    <a:pos x="256" y="243"/>
                  </a:cxn>
                  <a:cxn ang="0">
                    <a:pos x="266" y="240"/>
                  </a:cxn>
                  <a:cxn ang="0">
                    <a:pos x="270" y="235"/>
                  </a:cxn>
                  <a:cxn ang="0">
                    <a:pos x="272" y="225"/>
                  </a:cxn>
                  <a:cxn ang="0">
                    <a:pos x="270" y="217"/>
                  </a:cxn>
                  <a:cxn ang="0">
                    <a:pos x="268" y="211"/>
                  </a:cxn>
                  <a:cxn ang="0">
                    <a:pos x="265" y="204"/>
                  </a:cxn>
                  <a:cxn ang="0">
                    <a:pos x="260" y="197"/>
                  </a:cxn>
                  <a:cxn ang="0">
                    <a:pos x="254" y="188"/>
                  </a:cxn>
                  <a:cxn ang="0">
                    <a:pos x="247" y="178"/>
                  </a:cxn>
                  <a:cxn ang="0">
                    <a:pos x="239" y="170"/>
                  </a:cxn>
                  <a:cxn ang="0">
                    <a:pos x="228" y="159"/>
                  </a:cxn>
                  <a:cxn ang="0">
                    <a:pos x="216" y="149"/>
                  </a:cxn>
                  <a:cxn ang="0">
                    <a:pos x="204" y="139"/>
                  </a:cxn>
                  <a:cxn ang="0">
                    <a:pos x="191" y="128"/>
                  </a:cxn>
                  <a:cxn ang="0">
                    <a:pos x="177" y="118"/>
                  </a:cxn>
                  <a:cxn ang="0">
                    <a:pos x="163" y="106"/>
                  </a:cxn>
                  <a:cxn ang="0">
                    <a:pos x="148" y="96"/>
                  </a:cxn>
                  <a:cxn ang="0">
                    <a:pos x="133" y="85"/>
                  </a:cxn>
                  <a:cxn ang="0">
                    <a:pos x="118" y="75"/>
                  </a:cxn>
                  <a:cxn ang="0">
                    <a:pos x="103" y="65"/>
                  </a:cxn>
                  <a:cxn ang="0">
                    <a:pos x="89" y="56"/>
                  </a:cxn>
                  <a:cxn ang="0">
                    <a:pos x="75" y="46"/>
                  </a:cxn>
                  <a:cxn ang="0">
                    <a:pos x="61" y="38"/>
                  </a:cxn>
                  <a:cxn ang="0">
                    <a:pos x="49" y="29"/>
                  </a:cxn>
                  <a:cxn ang="0">
                    <a:pos x="37" y="22"/>
                  </a:cxn>
                  <a:cxn ang="0">
                    <a:pos x="28" y="17"/>
                  </a:cxn>
                  <a:cxn ang="0">
                    <a:pos x="18" y="11"/>
                  </a:cxn>
                  <a:cxn ang="0">
                    <a:pos x="11" y="6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272" h="243">
                    <a:moveTo>
                      <a:pt x="0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11" y="14"/>
                    </a:lnTo>
                    <a:lnTo>
                      <a:pt x="13" y="16"/>
                    </a:lnTo>
                    <a:lnTo>
                      <a:pt x="14" y="19"/>
                    </a:lnTo>
                    <a:lnTo>
                      <a:pt x="17" y="22"/>
                    </a:lnTo>
                    <a:lnTo>
                      <a:pt x="18" y="24"/>
                    </a:lnTo>
                    <a:lnTo>
                      <a:pt x="21" y="27"/>
                    </a:lnTo>
                    <a:lnTo>
                      <a:pt x="23" y="30"/>
                    </a:lnTo>
                    <a:lnTo>
                      <a:pt x="25" y="34"/>
                    </a:lnTo>
                    <a:lnTo>
                      <a:pt x="28" y="37"/>
                    </a:lnTo>
                    <a:lnTo>
                      <a:pt x="31" y="40"/>
                    </a:lnTo>
                    <a:lnTo>
                      <a:pt x="34" y="43"/>
                    </a:lnTo>
                    <a:lnTo>
                      <a:pt x="37" y="47"/>
                    </a:lnTo>
                    <a:lnTo>
                      <a:pt x="39" y="51"/>
                    </a:lnTo>
                    <a:lnTo>
                      <a:pt x="42" y="55"/>
                    </a:lnTo>
                    <a:lnTo>
                      <a:pt x="46" y="59"/>
                    </a:lnTo>
                    <a:lnTo>
                      <a:pt x="49" y="62"/>
                    </a:lnTo>
                    <a:lnTo>
                      <a:pt x="52" y="67"/>
                    </a:lnTo>
                    <a:lnTo>
                      <a:pt x="56" y="71"/>
                    </a:lnTo>
                    <a:lnTo>
                      <a:pt x="59" y="75"/>
                    </a:lnTo>
                    <a:lnTo>
                      <a:pt x="62" y="80"/>
                    </a:lnTo>
                    <a:lnTo>
                      <a:pt x="66" y="83"/>
                    </a:lnTo>
                    <a:lnTo>
                      <a:pt x="70" y="88"/>
                    </a:lnTo>
                    <a:lnTo>
                      <a:pt x="74" y="92"/>
                    </a:lnTo>
                    <a:lnTo>
                      <a:pt x="76" y="97"/>
                    </a:lnTo>
                    <a:lnTo>
                      <a:pt x="80" y="100"/>
                    </a:lnTo>
                    <a:lnTo>
                      <a:pt x="84" y="105"/>
                    </a:lnTo>
                    <a:lnTo>
                      <a:pt x="88" y="110"/>
                    </a:lnTo>
                    <a:lnTo>
                      <a:pt x="92" y="114"/>
                    </a:lnTo>
                    <a:lnTo>
                      <a:pt x="96" y="119"/>
                    </a:lnTo>
                    <a:lnTo>
                      <a:pt x="99" y="123"/>
                    </a:lnTo>
                    <a:lnTo>
                      <a:pt x="104" y="127"/>
                    </a:lnTo>
                    <a:lnTo>
                      <a:pt x="108" y="132"/>
                    </a:lnTo>
                    <a:lnTo>
                      <a:pt x="112" y="136"/>
                    </a:lnTo>
                    <a:lnTo>
                      <a:pt x="115" y="140"/>
                    </a:lnTo>
                    <a:lnTo>
                      <a:pt x="119" y="144"/>
                    </a:lnTo>
                    <a:lnTo>
                      <a:pt x="124" y="149"/>
                    </a:lnTo>
                    <a:lnTo>
                      <a:pt x="128" y="154"/>
                    </a:lnTo>
                    <a:lnTo>
                      <a:pt x="133" y="158"/>
                    </a:lnTo>
                    <a:lnTo>
                      <a:pt x="136" y="161"/>
                    </a:lnTo>
                    <a:lnTo>
                      <a:pt x="140" y="165"/>
                    </a:lnTo>
                    <a:lnTo>
                      <a:pt x="144" y="170"/>
                    </a:lnTo>
                    <a:lnTo>
                      <a:pt x="148" y="174"/>
                    </a:lnTo>
                    <a:lnTo>
                      <a:pt x="152" y="177"/>
                    </a:lnTo>
                    <a:lnTo>
                      <a:pt x="155" y="181"/>
                    </a:lnTo>
                    <a:lnTo>
                      <a:pt x="160" y="185"/>
                    </a:lnTo>
                    <a:lnTo>
                      <a:pt x="163" y="189"/>
                    </a:lnTo>
                    <a:lnTo>
                      <a:pt x="168" y="193"/>
                    </a:lnTo>
                    <a:lnTo>
                      <a:pt x="172" y="196"/>
                    </a:lnTo>
                    <a:lnTo>
                      <a:pt x="175" y="199"/>
                    </a:lnTo>
                    <a:lnTo>
                      <a:pt x="179" y="202"/>
                    </a:lnTo>
                    <a:lnTo>
                      <a:pt x="183" y="206"/>
                    </a:lnTo>
                    <a:lnTo>
                      <a:pt x="187" y="209"/>
                    </a:lnTo>
                    <a:lnTo>
                      <a:pt x="191" y="212"/>
                    </a:lnTo>
                    <a:lnTo>
                      <a:pt x="193" y="215"/>
                    </a:lnTo>
                    <a:lnTo>
                      <a:pt x="197" y="216"/>
                    </a:lnTo>
                    <a:lnTo>
                      <a:pt x="200" y="219"/>
                    </a:lnTo>
                    <a:lnTo>
                      <a:pt x="204" y="222"/>
                    </a:lnTo>
                    <a:lnTo>
                      <a:pt x="207" y="224"/>
                    </a:lnTo>
                    <a:lnTo>
                      <a:pt x="210" y="226"/>
                    </a:lnTo>
                    <a:lnTo>
                      <a:pt x="213" y="228"/>
                    </a:lnTo>
                    <a:lnTo>
                      <a:pt x="216" y="230"/>
                    </a:lnTo>
                    <a:lnTo>
                      <a:pt x="219" y="232"/>
                    </a:lnTo>
                    <a:lnTo>
                      <a:pt x="223" y="233"/>
                    </a:lnTo>
                    <a:lnTo>
                      <a:pt x="225" y="235"/>
                    </a:lnTo>
                    <a:lnTo>
                      <a:pt x="229" y="236"/>
                    </a:lnTo>
                    <a:lnTo>
                      <a:pt x="230" y="237"/>
                    </a:lnTo>
                    <a:lnTo>
                      <a:pt x="233" y="238"/>
                    </a:lnTo>
                    <a:lnTo>
                      <a:pt x="236" y="239"/>
                    </a:lnTo>
                    <a:lnTo>
                      <a:pt x="239" y="240"/>
                    </a:lnTo>
                    <a:lnTo>
                      <a:pt x="241" y="240"/>
                    </a:lnTo>
                    <a:lnTo>
                      <a:pt x="244" y="241"/>
                    </a:lnTo>
                    <a:lnTo>
                      <a:pt x="246" y="241"/>
                    </a:lnTo>
                    <a:lnTo>
                      <a:pt x="249" y="242"/>
                    </a:lnTo>
                    <a:lnTo>
                      <a:pt x="250" y="242"/>
                    </a:lnTo>
                    <a:lnTo>
                      <a:pt x="252" y="242"/>
                    </a:lnTo>
                    <a:lnTo>
                      <a:pt x="254" y="242"/>
                    </a:lnTo>
                    <a:lnTo>
                      <a:pt x="256" y="243"/>
                    </a:lnTo>
                    <a:lnTo>
                      <a:pt x="259" y="242"/>
                    </a:lnTo>
                    <a:lnTo>
                      <a:pt x="263" y="241"/>
                    </a:lnTo>
                    <a:lnTo>
                      <a:pt x="266" y="240"/>
                    </a:lnTo>
                    <a:lnTo>
                      <a:pt x="268" y="239"/>
                    </a:lnTo>
                    <a:lnTo>
                      <a:pt x="269" y="236"/>
                    </a:lnTo>
                    <a:lnTo>
                      <a:pt x="270" y="235"/>
                    </a:lnTo>
                    <a:lnTo>
                      <a:pt x="271" y="232"/>
                    </a:lnTo>
                    <a:lnTo>
                      <a:pt x="272" y="229"/>
                    </a:lnTo>
                    <a:lnTo>
                      <a:pt x="272" y="225"/>
                    </a:lnTo>
                    <a:lnTo>
                      <a:pt x="271" y="222"/>
                    </a:lnTo>
                    <a:lnTo>
                      <a:pt x="271" y="219"/>
                    </a:lnTo>
                    <a:lnTo>
                      <a:pt x="270" y="217"/>
                    </a:lnTo>
                    <a:lnTo>
                      <a:pt x="270" y="216"/>
                    </a:lnTo>
                    <a:lnTo>
                      <a:pt x="269" y="214"/>
                    </a:lnTo>
                    <a:lnTo>
                      <a:pt x="268" y="211"/>
                    </a:lnTo>
                    <a:lnTo>
                      <a:pt x="268" y="209"/>
                    </a:lnTo>
                    <a:lnTo>
                      <a:pt x="266" y="206"/>
                    </a:lnTo>
                    <a:lnTo>
                      <a:pt x="265" y="204"/>
                    </a:lnTo>
                    <a:lnTo>
                      <a:pt x="263" y="201"/>
                    </a:lnTo>
                    <a:lnTo>
                      <a:pt x="262" y="198"/>
                    </a:lnTo>
                    <a:lnTo>
                      <a:pt x="260" y="197"/>
                    </a:lnTo>
                    <a:lnTo>
                      <a:pt x="259" y="194"/>
                    </a:lnTo>
                    <a:lnTo>
                      <a:pt x="256" y="191"/>
                    </a:lnTo>
                    <a:lnTo>
                      <a:pt x="254" y="188"/>
                    </a:lnTo>
                    <a:lnTo>
                      <a:pt x="252" y="185"/>
                    </a:lnTo>
                    <a:lnTo>
                      <a:pt x="249" y="182"/>
                    </a:lnTo>
                    <a:lnTo>
                      <a:pt x="247" y="178"/>
                    </a:lnTo>
                    <a:lnTo>
                      <a:pt x="245" y="176"/>
                    </a:lnTo>
                    <a:lnTo>
                      <a:pt x="242" y="173"/>
                    </a:lnTo>
                    <a:lnTo>
                      <a:pt x="239" y="170"/>
                    </a:lnTo>
                    <a:lnTo>
                      <a:pt x="235" y="167"/>
                    </a:lnTo>
                    <a:lnTo>
                      <a:pt x="231" y="163"/>
                    </a:lnTo>
                    <a:lnTo>
                      <a:pt x="228" y="159"/>
                    </a:lnTo>
                    <a:lnTo>
                      <a:pt x="225" y="157"/>
                    </a:lnTo>
                    <a:lnTo>
                      <a:pt x="221" y="153"/>
                    </a:lnTo>
                    <a:lnTo>
                      <a:pt x="216" y="149"/>
                    </a:lnTo>
                    <a:lnTo>
                      <a:pt x="212" y="146"/>
                    </a:lnTo>
                    <a:lnTo>
                      <a:pt x="209" y="142"/>
                    </a:lnTo>
                    <a:lnTo>
                      <a:pt x="204" y="139"/>
                    </a:lnTo>
                    <a:lnTo>
                      <a:pt x="200" y="136"/>
                    </a:lnTo>
                    <a:lnTo>
                      <a:pt x="195" y="132"/>
                    </a:lnTo>
                    <a:lnTo>
                      <a:pt x="191" y="128"/>
                    </a:lnTo>
                    <a:lnTo>
                      <a:pt x="187" y="124"/>
                    </a:lnTo>
                    <a:lnTo>
                      <a:pt x="182" y="121"/>
                    </a:lnTo>
                    <a:lnTo>
                      <a:pt x="177" y="118"/>
                    </a:lnTo>
                    <a:lnTo>
                      <a:pt x="172" y="114"/>
                    </a:lnTo>
                    <a:lnTo>
                      <a:pt x="168" y="110"/>
                    </a:lnTo>
                    <a:lnTo>
                      <a:pt x="163" y="106"/>
                    </a:lnTo>
                    <a:lnTo>
                      <a:pt x="157" y="103"/>
                    </a:lnTo>
                    <a:lnTo>
                      <a:pt x="152" y="100"/>
                    </a:lnTo>
                    <a:lnTo>
                      <a:pt x="148" y="96"/>
                    </a:lnTo>
                    <a:lnTo>
                      <a:pt x="143" y="92"/>
                    </a:lnTo>
                    <a:lnTo>
                      <a:pt x="137" y="89"/>
                    </a:lnTo>
                    <a:lnTo>
                      <a:pt x="133" y="85"/>
                    </a:lnTo>
                    <a:lnTo>
                      <a:pt x="128" y="81"/>
                    </a:lnTo>
                    <a:lnTo>
                      <a:pt x="123" y="79"/>
                    </a:lnTo>
                    <a:lnTo>
                      <a:pt x="118" y="75"/>
                    </a:lnTo>
                    <a:lnTo>
                      <a:pt x="113" y="72"/>
                    </a:lnTo>
                    <a:lnTo>
                      <a:pt x="108" y="68"/>
                    </a:lnTo>
                    <a:lnTo>
                      <a:pt x="103" y="65"/>
                    </a:lnTo>
                    <a:lnTo>
                      <a:pt x="98" y="62"/>
                    </a:lnTo>
                    <a:lnTo>
                      <a:pt x="94" y="59"/>
                    </a:lnTo>
                    <a:lnTo>
                      <a:pt x="89" y="56"/>
                    </a:lnTo>
                    <a:lnTo>
                      <a:pt x="84" y="52"/>
                    </a:lnTo>
                    <a:lnTo>
                      <a:pt x="79" y="49"/>
                    </a:lnTo>
                    <a:lnTo>
                      <a:pt x="75" y="46"/>
                    </a:lnTo>
                    <a:lnTo>
                      <a:pt x="71" y="43"/>
                    </a:lnTo>
                    <a:lnTo>
                      <a:pt x="66" y="41"/>
                    </a:lnTo>
                    <a:lnTo>
                      <a:pt x="61" y="38"/>
                    </a:lnTo>
                    <a:lnTo>
                      <a:pt x="57" y="35"/>
                    </a:lnTo>
                    <a:lnTo>
                      <a:pt x="54" y="32"/>
                    </a:lnTo>
                    <a:lnTo>
                      <a:pt x="49" y="29"/>
                    </a:lnTo>
                    <a:lnTo>
                      <a:pt x="45" y="27"/>
                    </a:lnTo>
                    <a:lnTo>
                      <a:pt x="41" y="25"/>
                    </a:lnTo>
                    <a:lnTo>
                      <a:pt x="37" y="22"/>
                    </a:lnTo>
                    <a:lnTo>
                      <a:pt x="34" y="21"/>
                    </a:lnTo>
                    <a:lnTo>
                      <a:pt x="31" y="19"/>
                    </a:lnTo>
                    <a:lnTo>
                      <a:pt x="28" y="17"/>
                    </a:lnTo>
                    <a:lnTo>
                      <a:pt x="24" y="14"/>
                    </a:lnTo>
                    <a:lnTo>
                      <a:pt x="21" y="12"/>
                    </a:lnTo>
                    <a:lnTo>
                      <a:pt x="18" y="11"/>
                    </a:lnTo>
                    <a:lnTo>
                      <a:pt x="16" y="9"/>
                    </a:lnTo>
                    <a:lnTo>
                      <a:pt x="13" y="7"/>
                    </a:lnTo>
                    <a:lnTo>
                      <a:pt x="11" y="6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15"/>
              <p:cNvSpPr>
                <a:spLocks/>
              </p:cNvSpPr>
              <p:nvPr/>
            </p:nvSpPr>
            <p:spPr bwMode="auto">
              <a:xfrm>
                <a:off x="1409" y="1176"/>
                <a:ext cx="237" cy="265"/>
              </a:xfrm>
              <a:custGeom>
                <a:avLst/>
                <a:gdLst/>
                <a:ahLst/>
                <a:cxnLst>
                  <a:cxn ang="0">
                    <a:pos x="22" y="44"/>
                  </a:cxn>
                  <a:cxn ang="0">
                    <a:pos x="29" y="54"/>
                  </a:cxn>
                  <a:cxn ang="0">
                    <a:pos x="34" y="62"/>
                  </a:cxn>
                  <a:cxn ang="0">
                    <a:pos x="41" y="73"/>
                  </a:cxn>
                  <a:cxn ang="0">
                    <a:pos x="49" y="85"/>
                  </a:cxn>
                  <a:cxn ang="0">
                    <a:pos x="57" y="99"/>
                  </a:cxn>
                  <a:cxn ang="0">
                    <a:pos x="67" y="112"/>
                  </a:cxn>
                  <a:cxn ang="0">
                    <a:pos x="75" y="126"/>
                  </a:cxn>
                  <a:cxn ang="0">
                    <a:pos x="85" y="141"/>
                  </a:cxn>
                  <a:cxn ang="0">
                    <a:pos x="95" y="156"/>
                  </a:cxn>
                  <a:cxn ang="0">
                    <a:pos x="105" y="170"/>
                  </a:cxn>
                  <a:cxn ang="0">
                    <a:pos x="114" y="183"/>
                  </a:cxn>
                  <a:cxn ang="0">
                    <a:pos x="124" y="197"/>
                  </a:cxn>
                  <a:cxn ang="0">
                    <a:pos x="132" y="209"/>
                  </a:cxn>
                  <a:cxn ang="0">
                    <a:pos x="141" y="219"/>
                  </a:cxn>
                  <a:cxn ang="0">
                    <a:pos x="148" y="229"/>
                  </a:cxn>
                  <a:cxn ang="0">
                    <a:pos x="157" y="240"/>
                  </a:cxn>
                  <a:cxn ang="0">
                    <a:pos x="167" y="252"/>
                  </a:cxn>
                  <a:cxn ang="0">
                    <a:pos x="178" y="261"/>
                  </a:cxn>
                  <a:cxn ang="0">
                    <a:pos x="188" y="265"/>
                  </a:cxn>
                  <a:cxn ang="0">
                    <a:pos x="199" y="264"/>
                  </a:cxn>
                  <a:cxn ang="0">
                    <a:pos x="212" y="261"/>
                  </a:cxn>
                  <a:cxn ang="0">
                    <a:pos x="226" y="257"/>
                  </a:cxn>
                  <a:cxn ang="0">
                    <a:pos x="235" y="249"/>
                  </a:cxn>
                  <a:cxn ang="0">
                    <a:pos x="236" y="237"/>
                  </a:cxn>
                  <a:cxn ang="0">
                    <a:pos x="232" y="227"/>
                  </a:cxn>
                  <a:cxn ang="0">
                    <a:pos x="225" y="215"/>
                  </a:cxn>
                  <a:cxn ang="0">
                    <a:pos x="218" y="203"/>
                  </a:cxn>
                  <a:cxn ang="0">
                    <a:pos x="212" y="196"/>
                  </a:cxn>
                  <a:cxn ang="0">
                    <a:pos x="206" y="187"/>
                  </a:cxn>
                  <a:cxn ang="0">
                    <a:pos x="200" y="178"/>
                  </a:cxn>
                  <a:cxn ang="0">
                    <a:pos x="193" y="170"/>
                  </a:cxn>
                  <a:cxn ang="0">
                    <a:pos x="185" y="160"/>
                  </a:cxn>
                  <a:cxn ang="0">
                    <a:pos x="177" y="151"/>
                  </a:cxn>
                  <a:cxn ang="0">
                    <a:pos x="168" y="141"/>
                  </a:cxn>
                  <a:cxn ang="0">
                    <a:pos x="160" y="132"/>
                  </a:cxn>
                  <a:cxn ang="0">
                    <a:pos x="151" y="122"/>
                  </a:cxn>
                  <a:cxn ang="0">
                    <a:pos x="142" y="113"/>
                  </a:cxn>
                  <a:cxn ang="0">
                    <a:pos x="133" y="103"/>
                  </a:cxn>
                  <a:cxn ang="0">
                    <a:pos x="124" y="93"/>
                  </a:cxn>
                  <a:cxn ang="0">
                    <a:pos x="115" y="83"/>
                  </a:cxn>
                  <a:cxn ang="0">
                    <a:pos x="106" y="73"/>
                  </a:cxn>
                  <a:cxn ang="0">
                    <a:pos x="96" y="64"/>
                  </a:cxn>
                  <a:cxn ang="0">
                    <a:pos x="88" y="55"/>
                  </a:cxn>
                  <a:cxn ang="0">
                    <a:pos x="78" y="47"/>
                  </a:cxn>
                  <a:cxn ang="0">
                    <a:pos x="70" y="40"/>
                  </a:cxn>
                  <a:cxn ang="0">
                    <a:pos x="58" y="29"/>
                  </a:cxn>
                  <a:cxn ang="0">
                    <a:pos x="51" y="22"/>
                  </a:cxn>
                  <a:cxn ang="0">
                    <a:pos x="38" y="11"/>
                  </a:cxn>
                  <a:cxn ang="0">
                    <a:pos x="29" y="4"/>
                  </a:cxn>
                  <a:cxn ang="0">
                    <a:pos x="23" y="0"/>
                  </a:cxn>
                </a:cxnLst>
                <a:rect l="0" t="0" r="r" b="b"/>
                <a:pathLst>
                  <a:path w="237" h="265">
                    <a:moveTo>
                      <a:pt x="19" y="40"/>
                    </a:moveTo>
                    <a:lnTo>
                      <a:pt x="20" y="41"/>
                    </a:lnTo>
                    <a:lnTo>
                      <a:pt x="21" y="41"/>
                    </a:lnTo>
                    <a:lnTo>
                      <a:pt x="22" y="44"/>
                    </a:lnTo>
                    <a:lnTo>
                      <a:pt x="24" y="46"/>
                    </a:lnTo>
                    <a:lnTo>
                      <a:pt x="26" y="50"/>
                    </a:lnTo>
                    <a:lnTo>
                      <a:pt x="27" y="52"/>
                    </a:lnTo>
                    <a:lnTo>
                      <a:pt x="29" y="54"/>
                    </a:lnTo>
                    <a:lnTo>
                      <a:pt x="30" y="56"/>
                    </a:lnTo>
                    <a:lnTo>
                      <a:pt x="32" y="59"/>
                    </a:lnTo>
                    <a:lnTo>
                      <a:pt x="33" y="61"/>
                    </a:lnTo>
                    <a:lnTo>
                      <a:pt x="34" y="62"/>
                    </a:lnTo>
                    <a:lnTo>
                      <a:pt x="35" y="65"/>
                    </a:lnTo>
                    <a:lnTo>
                      <a:pt x="37" y="68"/>
                    </a:lnTo>
                    <a:lnTo>
                      <a:pt x="39" y="71"/>
                    </a:lnTo>
                    <a:lnTo>
                      <a:pt x="41" y="73"/>
                    </a:lnTo>
                    <a:lnTo>
                      <a:pt x="43" y="77"/>
                    </a:lnTo>
                    <a:lnTo>
                      <a:pt x="45" y="80"/>
                    </a:lnTo>
                    <a:lnTo>
                      <a:pt x="47" y="82"/>
                    </a:lnTo>
                    <a:lnTo>
                      <a:pt x="49" y="85"/>
                    </a:lnTo>
                    <a:lnTo>
                      <a:pt x="51" y="89"/>
                    </a:lnTo>
                    <a:lnTo>
                      <a:pt x="53" y="92"/>
                    </a:lnTo>
                    <a:lnTo>
                      <a:pt x="55" y="95"/>
                    </a:lnTo>
                    <a:lnTo>
                      <a:pt x="57" y="99"/>
                    </a:lnTo>
                    <a:lnTo>
                      <a:pt x="59" y="102"/>
                    </a:lnTo>
                    <a:lnTo>
                      <a:pt x="62" y="106"/>
                    </a:lnTo>
                    <a:lnTo>
                      <a:pt x="64" y="109"/>
                    </a:lnTo>
                    <a:lnTo>
                      <a:pt x="67" y="112"/>
                    </a:lnTo>
                    <a:lnTo>
                      <a:pt x="69" y="116"/>
                    </a:lnTo>
                    <a:lnTo>
                      <a:pt x="71" y="119"/>
                    </a:lnTo>
                    <a:lnTo>
                      <a:pt x="73" y="123"/>
                    </a:lnTo>
                    <a:lnTo>
                      <a:pt x="75" y="126"/>
                    </a:lnTo>
                    <a:lnTo>
                      <a:pt x="78" y="130"/>
                    </a:lnTo>
                    <a:lnTo>
                      <a:pt x="80" y="134"/>
                    </a:lnTo>
                    <a:lnTo>
                      <a:pt x="83" y="138"/>
                    </a:lnTo>
                    <a:lnTo>
                      <a:pt x="85" y="141"/>
                    </a:lnTo>
                    <a:lnTo>
                      <a:pt x="88" y="144"/>
                    </a:lnTo>
                    <a:lnTo>
                      <a:pt x="90" y="148"/>
                    </a:lnTo>
                    <a:lnTo>
                      <a:pt x="92" y="152"/>
                    </a:lnTo>
                    <a:lnTo>
                      <a:pt x="95" y="156"/>
                    </a:lnTo>
                    <a:lnTo>
                      <a:pt x="97" y="159"/>
                    </a:lnTo>
                    <a:lnTo>
                      <a:pt x="100" y="163"/>
                    </a:lnTo>
                    <a:lnTo>
                      <a:pt x="102" y="167"/>
                    </a:lnTo>
                    <a:lnTo>
                      <a:pt x="105" y="170"/>
                    </a:lnTo>
                    <a:lnTo>
                      <a:pt x="108" y="174"/>
                    </a:lnTo>
                    <a:lnTo>
                      <a:pt x="109" y="177"/>
                    </a:lnTo>
                    <a:lnTo>
                      <a:pt x="111" y="180"/>
                    </a:lnTo>
                    <a:lnTo>
                      <a:pt x="114" y="183"/>
                    </a:lnTo>
                    <a:lnTo>
                      <a:pt x="117" y="187"/>
                    </a:lnTo>
                    <a:lnTo>
                      <a:pt x="119" y="191"/>
                    </a:lnTo>
                    <a:lnTo>
                      <a:pt x="121" y="194"/>
                    </a:lnTo>
                    <a:lnTo>
                      <a:pt x="124" y="197"/>
                    </a:lnTo>
                    <a:lnTo>
                      <a:pt x="126" y="199"/>
                    </a:lnTo>
                    <a:lnTo>
                      <a:pt x="129" y="203"/>
                    </a:lnTo>
                    <a:lnTo>
                      <a:pt x="130" y="206"/>
                    </a:lnTo>
                    <a:lnTo>
                      <a:pt x="132" y="209"/>
                    </a:lnTo>
                    <a:lnTo>
                      <a:pt x="134" y="212"/>
                    </a:lnTo>
                    <a:lnTo>
                      <a:pt x="137" y="215"/>
                    </a:lnTo>
                    <a:lnTo>
                      <a:pt x="139" y="216"/>
                    </a:lnTo>
                    <a:lnTo>
                      <a:pt x="141" y="219"/>
                    </a:lnTo>
                    <a:lnTo>
                      <a:pt x="142" y="222"/>
                    </a:lnTo>
                    <a:lnTo>
                      <a:pt x="145" y="224"/>
                    </a:lnTo>
                    <a:lnTo>
                      <a:pt x="146" y="226"/>
                    </a:lnTo>
                    <a:lnTo>
                      <a:pt x="148" y="229"/>
                    </a:lnTo>
                    <a:lnTo>
                      <a:pt x="149" y="231"/>
                    </a:lnTo>
                    <a:lnTo>
                      <a:pt x="151" y="233"/>
                    </a:lnTo>
                    <a:lnTo>
                      <a:pt x="154" y="236"/>
                    </a:lnTo>
                    <a:lnTo>
                      <a:pt x="157" y="240"/>
                    </a:lnTo>
                    <a:lnTo>
                      <a:pt x="159" y="243"/>
                    </a:lnTo>
                    <a:lnTo>
                      <a:pt x="162" y="246"/>
                    </a:lnTo>
                    <a:lnTo>
                      <a:pt x="165" y="249"/>
                    </a:lnTo>
                    <a:lnTo>
                      <a:pt x="167" y="252"/>
                    </a:lnTo>
                    <a:lnTo>
                      <a:pt x="168" y="253"/>
                    </a:lnTo>
                    <a:lnTo>
                      <a:pt x="170" y="255"/>
                    </a:lnTo>
                    <a:lnTo>
                      <a:pt x="174" y="258"/>
                    </a:lnTo>
                    <a:lnTo>
                      <a:pt x="178" y="261"/>
                    </a:lnTo>
                    <a:lnTo>
                      <a:pt x="180" y="263"/>
                    </a:lnTo>
                    <a:lnTo>
                      <a:pt x="183" y="264"/>
                    </a:lnTo>
                    <a:lnTo>
                      <a:pt x="186" y="265"/>
                    </a:lnTo>
                    <a:lnTo>
                      <a:pt x="188" y="265"/>
                    </a:lnTo>
                    <a:lnTo>
                      <a:pt x="190" y="265"/>
                    </a:lnTo>
                    <a:lnTo>
                      <a:pt x="193" y="265"/>
                    </a:lnTo>
                    <a:lnTo>
                      <a:pt x="195" y="264"/>
                    </a:lnTo>
                    <a:lnTo>
                      <a:pt x="199" y="264"/>
                    </a:lnTo>
                    <a:lnTo>
                      <a:pt x="202" y="263"/>
                    </a:lnTo>
                    <a:lnTo>
                      <a:pt x="206" y="263"/>
                    </a:lnTo>
                    <a:lnTo>
                      <a:pt x="208" y="262"/>
                    </a:lnTo>
                    <a:lnTo>
                      <a:pt x="212" y="261"/>
                    </a:lnTo>
                    <a:lnTo>
                      <a:pt x="216" y="260"/>
                    </a:lnTo>
                    <a:lnTo>
                      <a:pt x="220" y="260"/>
                    </a:lnTo>
                    <a:lnTo>
                      <a:pt x="223" y="259"/>
                    </a:lnTo>
                    <a:lnTo>
                      <a:pt x="226" y="257"/>
                    </a:lnTo>
                    <a:lnTo>
                      <a:pt x="229" y="255"/>
                    </a:lnTo>
                    <a:lnTo>
                      <a:pt x="231" y="254"/>
                    </a:lnTo>
                    <a:lnTo>
                      <a:pt x="234" y="252"/>
                    </a:lnTo>
                    <a:lnTo>
                      <a:pt x="235" y="249"/>
                    </a:lnTo>
                    <a:lnTo>
                      <a:pt x="236" y="245"/>
                    </a:lnTo>
                    <a:lnTo>
                      <a:pt x="237" y="242"/>
                    </a:lnTo>
                    <a:lnTo>
                      <a:pt x="236" y="239"/>
                    </a:lnTo>
                    <a:lnTo>
                      <a:pt x="236" y="237"/>
                    </a:lnTo>
                    <a:lnTo>
                      <a:pt x="235" y="235"/>
                    </a:lnTo>
                    <a:lnTo>
                      <a:pt x="235" y="233"/>
                    </a:lnTo>
                    <a:lnTo>
                      <a:pt x="234" y="230"/>
                    </a:lnTo>
                    <a:lnTo>
                      <a:pt x="232" y="227"/>
                    </a:lnTo>
                    <a:lnTo>
                      <a:pt x="231" y="224"/>
                    </a:lnTo>
                    <a:lnTo>
                      <a:pt x="229" y="221"/>
                    </a:lnTo>
                    <a:lnTo>
                      <a:pt x="227" y="217"/>
                    </a:lnTo>
                    <a:lnTo>
                      <a:pt x="225" y="215"/>
                    </a:lnTo>
                    <a:lnTo>
                      <a:pt x="224" y="211"/>
                    </a:lnTo>
                    <a:lnTo>
                      <a:pt x="221" y="207"/>
                    </a:lnTo>
                    <a:lnTo>
                      <a:pt x="220" y="205"/>
                    </a:lnTo>
                    <a:lnTo>
                      <a:pt x="218" y="203"/>
                    </a:lnTo>
                    <a:lnTo>
                      <a:pt x="217" y="201"/>
                    </a:lnTo>
                    <a:lnTo>
                      <a:pt x="216" y="199"/>
                    </a:lnTo>
                    <a:lnTo>
                      <a:pt x="214" y="197"/>
                    </a:lnTo>
                    <a:lnTo>
                      <a:pt x="212" y="196"/>
                    </a:lnTo>
                    <a:lnTo>
                      <a:pt x="211" y="194"/>
                    </a:lnTo>
                    <a:lnTo>
                      <a:pt x="210" y="192"/>
                    </a:lnTo>
                    <a:lnTo>
                      <a:pt x="208" y="190"/>
                    </a:lnTo>
                    <a:lnTo>
                      <a:pt x="206" y="187"/>
                    </a:lnTo>
                    <a:lnTo>
                      <a:pt x="205" y="185"/>
                    </a:lnTo>
                    <a:lnTo>
                      <a:pt x="204" y="183"/>
                    </a:lnTo>
                    <a:lnTo>
                      <a:pt x="202" y="181"/>
                    </a:lnTo>
                    <a:lnTo>
                      <a:pt x="200" y="178"/>
                    </a:lnTo>
                    <a:lnTo>
                      <a:pt x="198" y="177"/>
                    </a:lnTo>
                    <a:lnTo>
                      <a:pt x="197" y="175"/>
                    </a:lnTo>
                    <a:lnTo>
                      <a:pt x="194" y="173"/>
                    </a:lnTo>
                    <a:lnTo>
                      <a:pt x="193" y="170"/>
                    </a:lnTo>
                    <a:lnTo>
                      <a:pt x="190" y="168"/>
                    </a:lnTo>
                    <a:lnTo>
                      <a:pt x="188" y="165"/>
                    </a:lnTo>
                    <a:lnTo>
                      <a:pt x="186" y="163"/>
                    </a:lnTo>
                    <a:lnTo>
                      <a:pt x="185" y="160"/>
                    </a:lnTo>
                    <a:lnTo>
                      <a:pt x="183" y="158"/>
                    </a:lnTo>
                    <a:lnTo>
                      <a:pt x="181" y="157"/>
                    </a:lnTo>
                    <a:lnTo>
                      <a:pt x="179" y="154"/>
                    </a:lnTo>
                    <a:lnTo>
                      <a:pt x="177" y="151"/>
                    </a:lnTo>
                    <a:lnTo>
                      <a:pt x="175" y="149"/>
                    </a:lnTo>
                    <a:lnTo>
                      <a:pt x="173" y="147"/>
                    </a:lnTo>
                    <a:lnTo>
                      <a:pt x="170" y="144"/>
                    </a:lnTo>
                    <a:lnTo>
                      <a:pt x="168" y="141"/>
                    </a:lnTo>
                    <a:lnTo>
                      <a:pt x="167" y="139"/>
                    </a:lnTo>
                    <a:lnTo>
                      <a:pt x="165" y="138"/>
                    </a:lnTo>
                    <a:lnTo>
                      <a:pt x="162" y="134"/>
                    </a:lnTo>
                    <a:lnTo>
                      <a:pt x="160" y="132"/>
                    </a:lnTo>
                    <a:lnTo>
                      <a:pt x="158" y="129"/>
                    </a:lnTo>
                    <a:lnTo>
                      <a:pt x="156" y="127"/>
                    </a:lnTo>
                    <a:lnTo>
                      <a:pt x="153" y="124"/>
                    </a:lnTo>
                    <a:lnTo>
                      <a:pt x="151" y="122"/>
                    </a:lnTo>
                    <a:lnTo>
                      <a:pt x="149" y="119"/>
                    </a:lnTo>
                    <a:lnTo>
                      <a:pt x="147" y="118"/>
                    </a:lnTo>
                    <a:lnTo>
                      <a:pt x="145" y="115"/>
                    </a:lnTo>
                    <a:lnTo>
                      <a:pt x="142" y="113"/>
                    </a:lnTo>
                    <a:lnTo>
                      <a:pt x="140" y="110"/>
                    </a:lnTo>
                    <a:lnTo>
                      <a:pt x="138" y="108"/>
                    </a:lnTo>
                    <a:lnTo>
                      <a:pt x="135" y="105"/>
                    </a:lnTo>
                    <a:lnTo>
                      <a:pt x="133" y="103"/>
                    </a:lnTo>
                    <a:lnTo>
                      <a:pt x="131" y="100"/>
                    </a:lnTo>
                    <a:lnTo>
                      <a:pt x="129" y="99"/>
                    </a:lnTo>
                    <a:lnTo>
                      <a:pt x="127" y="96"/>
                    </a:lnTo>
                    <a:lnTo>
                      <a:pt x="124" y="93"/>
                    </a:lnTo>
                    <a:lnTo>
                      <a:pt x="122" y="90"/>
                    </a:lnTo>
                    <a:lnTo>
                      <a:pt x="120" y="88"/>
                    </a:lnTo>
                    <a:lnTo>
                      <a:pt x="117" y="85"/>
                    </a:lnTo>
                    <a:lnTo>
                      <a:pt x="115" y="83"/>
                    </a:lnTo>
                    <a:lnTo>
                      <a:pt x="112" y="80"/>
                    </a:lnTo>
                    <a:lnTo>
                      <a:pt x="110" y="79"/>
                    </a:lnTo>
                    <a:lnTo>
                      <a:pt x="108" y="76"/>
                    </a:lnTo>
                    <a:lnTo>
                      <a:pt x="106" y="73"/>
                    </a:lnTo>
                    <a:lnTo>
                      <a:pt x="103" y="71"/>
                    </a:lnTo>
                    <a:lnTo>
                      <a:pt x="101" y="69"/>
                    </a:lnTo>
                    <a:lnTo>
                      <a:pt x="99" y="66"/>
                    </a:lnTo>
                    <a:lnTo>
                      <a:pt x="96" y="64"/>
                    </a:lnTo>
                    <a:lnTo>
                      <a:pt x="94" y="62"/>
                    </a:lnTo>
                    <a:lnTo>
                      <a:pt x="91" y="60"/>
                    </a:lnTo>
                    <a:lnTo>
                      <a:pt x="90" y="58"/>
                    </a:lnTo>
                    <a:lnTo>
                      <a:pt x="88" y="55"/>
                    </a:lnTo>
                    <a:lnTo>
                      <a:pt x="85" y="53"/>
                    </a:lnTo>
                    <a:lnTo>
                      <a:pt x="83" y="51"/>
                    </a:lnTo>
                    <a:lnTo>
                      <a:pt x="80" y="49"/>
                    </a:lnTo>
                    <a:lnTo>
                      <a:pt x="78" y="47"/>
                    </a:lnTo>
                    <a:lnTo>
                      <a:pt x="76" y="45"/>
                    </a:lnTo>
                    <a:lnTo>
                      <a:pt x="74" y="43"/>
                    </a:lnTo>
                    <a:lnTo>
                      <a:pt x="71" y="41"/>
                    </a:lnTo>
                    <a:lnTo>
                      <a:pt x="70" y="40"/>
                    </a:lnTo>
                    <a:lnTo>
                      <a:pt x="68" y="38"/>
                    </a:lnTo>
                    <a:lnTo>
                      <a:pt x="66" y="36"/>
                    </a:lnTo>
                    <a:lnTo>
                      <a:pt x="62" y="32"/>
                    </a:lnTo>
                    <a:lnTo>
                      <a:pt x="58" y="29"/>
                    </a:lnTo>
                    <a:lnTo>
                      <a:pt x="56" y="27"/>
                    </a:lnTo>
                    <a:lnTo>
                      <a:pt x="53" y="25"/>
                    </a:lnTo>
                    <a:lnTo>
                      <a:pt x="52" y="23"/>
                    </a:lnTo>
                    <a:lnTo>
                      <a:pt x="51" y="22"/>
                    </a:lnTo>
                    <a:lnTo>
                      <a:pt x="47" y="20"/>
                    </a:lnTo>
                    <a:lnTo>
                      <a:pt x="44" y="17"/>
                    </a:lnTo>
                    <a:lnTo>
                      <a:pt x="41" y="14"/>
                    </a:lnTo>
                    <a:lnTo>
                      <a:pt x="38" y="11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0" y="14"/>
                    </a:lnTo>
                    <a:lnTo>
                      <a:pt x="19" y="40"/>
                    </a:lnTo>
                    <a:lnTo>
                      <a:pt x="19" y="4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16"/>
              <p:cNvSpPr>
                <a:spLocks/>
              </p:cNvSpPr>
              <p:nvPr/>
            </p:nvSpPr>
            <p:spPr bwMode="auto">
              <a:xfrm>
                <a:off x="1406" y="1228"/>
                <a:ext cx="183" cy="32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4" y="10"/>
                  </a:cxn>
                  <a:cxn ang="0">
                    <a:pos x="7" y="17"/>
                  </a:cxn>
                  <a:cxn ang="0">
                    <a:pos x="10" y="27"/>
                  </a:cxn>
                  <a:cxn ang="0">
                    <a:pos x="15" y="37"/>
                  </a:cxn>
                  <a:cxn ang="0">
                    <a:pos x="18" y="48"/>
                  </a:cxn>
                  <a:cxn ang="0">
                    <a:pos x="24" y="63"/>
                  </a:cxn>
                  <a:cxn ang="0">
                    <a:pos x="30" y="76"/>
                  </a:cxn>
                  <a:cxn ang="0">
                    <a:pos x="36" y="91"/>
                  </a:cxn>
                  <a:cxn ang="0">
                    <a:pos x="43" y="107"/>
                  </a:cxn>
                  <a:cxn ang="0">
                    <a:pos x="50" y="124"/>
                  </a:cxn>
                  <a:cxn ang="0">
                    <a:pos x="57" y="140"/>
                  </a:cxn>
                  <a:cxn ang="0">
                    <a:pos x="65" y="157"/>
                  </a:cxn>
                  <a:cxn ang="0">
                    <a:pos x="72" y="173"/>
                  </a:cxn>
                  <a:cxn ang="0">
                    <a:pos x="80" y="190"/>
                  </a:cxn>
                  <a:cxn ang="0">
                    <a:pos x="88" y="205"/>
                  </a:cxn>
                  <a:cxn ang="0">
                    <a:pos x="95" y="222"/>
                  </a:cxn>
                  <a:cxn ang="0">
                    <a:pos x="103" y="236"/>
                  </a:cxn>
                  <a:cxn ang="0">
                    <a:pos x="111" y="250"/>
                  </a:cxn>
                  <a:cxn ang="0">
                    <a:pos x="117" y="263"/>
                  </a:cxn>
                  <a:cxn ang="0">
                    <a:pos x="125" y="275"/>
                  </a:cxn>
                  <a:cxn ang="0">
                    <a:pos x="132" y="284"/>
                  </a:cxn>
                  <a:cxn ang="0">
                    <a:pos x="138" y="293"/>
                  </a:cxn>
                  <a:cxn ang="0">
                    <a:pos x="145" y="300"/>
                  </a:cxn>
                  <a:cxn ang="0">
                    <a:pos x="151" y="307"/>
                  </a:cxn>
                  <a:cxn ang="0">
                    <a:pos x="158" y="313"/>
                  </a:cxn>
                  <a:cxn ang="0">
                    <a:pos x="168" y="319"/>
                  </a:cxn>
                  <a:cxn ang="0">
                    <a:pos x="175" y="320"/>
                  </a:cxn>
                  <a:cxn ang="0">
                    <a:pos x="181" y="316"/>
                  </a:cxn>
                  <a:cxn ang="0">
                    <a:pos x="182" y="307"/>
                  </a:cxn>
                  <a:cxn ang="0">
                    <a:pos x="182" y="300"/>
                  </a:cxn>
                  <a:cxn ang="0">
                    <a:pos x="182" y="293"/>
                  </a:cxn>
                  <a:cxn ang="0">
                    <a:pos x="180" y="285"/>
                  </a:cxn>
                  <a:cxn ang="0">
                    <a:pos x="176" y="276"/>
                  </a:cxn>
                  <a:cxn ang="0">
                    <a:pos x="173" y="266"/>
                  </a:cxn>
                  <a:cxn ang="0">
                    <a:pos x="169" y="255"/>
                  </a:cxn>
                  <a:cxn ang="0">
                    <a:pos x="164" y="243"/>
                  </a:cxn>
                  <a:cxn ang="0">
                    <a:pos x="156" y="231"/>
                  </a:cxn>
                  <a:cxn ang="0">
                    <a:pos x="149" y="217"/>
                  </a:cxn>
                  <a:cxn ang="0">
                    <a:pos x="140" y="203"/>
                  </a:cxn>
                  <a:cxn ang="0">
                    <a:pos x="132" y="188"/>
                  </a:cxn>
                  <a:cxn ang="0">
                    <a:pos x="122" y="173"/>
                  </a:cxn>
                  <a:cxn ang="0">
                    <a:pos x="112" y="158"/>
                  </a:cxn>
                  <a:cxn ang="0">
                    <a:pos x="102" y="143"/>
                  </a:cxn>
                  <a:cxn ang="0">
                    <a:pos x="93" y="127"/>
                  </a:cxn>
                  <a:cxn ang="0">
                    <a:pos x="82" y="112"/>
                  </a:cxn>
                  <a:cxn ang="0">
                    <a:pos x="72" y="98"/>
                  </a:cxn>
                  <a:cxn ang="0">
                    <a:pos x="62" y="84"/>
                  </a:cxn>
                  <a:cxn ang="0">
                    <a:pos x="53" y="70"/>
                  </a:cxn>
                  <a:cxn ang="0">
                    <a:pos x="43" y="58"/>
                  </a:cxn>
                  <a:cxn ang="0">
                    <a:pos x="35" y="46"/>
                  </a:cxn>
                  <a:cxn ang="0">
                    <a:pos x="26" y="35"/>
                  </a:cxn>
                  <a:cxn ang="0">
                    <a:pos x="19" y="26"/>
                  </a:cxn>
                  <a:cxn ang="0">
                    <a:pos x="13" y="17"/>
                  </a:cxn>
                  <a:cxn ang="0">
                    <a:pos x="8" y="10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183" h="320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7" y="17"/>
                    </a:lnTo>
                    <a:lnTo>
                      <a:pt x="8" y="20"/>
                    </a:lnTo>
                    <a:lnTo>
                      <a:pt x="9" y="23"/>
                    </a:lnTo>
                    <a:lnTo>
                      <a:pt x="10" y="27"/>
                    </a:lnTo>
                    <a:lnTo>
                      <a:pt x="12" y="29"/>
                    </a:lnTo>
                    <a:lnTo>
                      <a:pt x="13" y="33"/>
                    </a:lnTo>
                    <a:lnTo>
                      <a:pt x="15" y="37"/>
                    </a:lnTo>
                    <a:lnTo>
                      <a:pt x="16" y="41"/>
                    </a:lnTo>
                    <a:lnTo>
                      <a:pt x="17" y="45"/>
                    </a:lnTo>
                    <a:lnTo>
                      <a:pt x="18" y="48"/>
                    </a:lnTo>
                    <a:lnTo>
                      <a:pt x="20" y="53"/>
                    </a:lnTo>
                    <a:lnTo>
                      <a:pt x="22" y="58"/>
                    </a:lnTo>
                    <a:lnTo>
                      <a:pt x="24" y="63"/>
                    </a:lnTo>
                    <a:lnTo>
                      <a:pt x="26" y="67"/>
                    </a:lnTo>
                    <a:lnTo>
                      <a:pt x="28" y="71"/>
                    </a:lnTo>
                    <a:lnTo>
                      <a:pt x="30" y="76"/>
                    </a:lnTo>
                    <a:lnTo>
                      <a:pt x="33" y="81"/>
                    </a:lnTo>
                    <a:lnTo>
                      <a:pt x="35" y="87"/>
                    </a:lnTo>
                    <a:lnTo>
                      <a:pt x="36" y="91"/>
                    </a:lnTo>
                    <a:lnTo>
                      <a:pt x="38" y="97"/>
                    </a:lnTo>
                    <a:lnTo>
                      <a:pt x="41" y="102"/>
                    </a:lnTo>
                    <a:lnTo>
                      <a:pt x="43" y="107"/>
                    </a:lnTo>
                    <a:lnTo>
                      <a:pt x="45" y="112"/>
                    </a:lnTo>
                    <a:lnTo>
                      <a:pt x="48" y="118"/>
                    </a:lnTo>
                    <a:lnTo>
                      <a:pt x="50" y="124"/>
                    </a:lnTo>
                    <a:lnTo>
                      <a:pt x="53" y="129"/>
                    </a:lnTo>
                    <a:lnTo>
                      <a:pt x="55" y="134"/>
                    </a:lnTo>
                    <a:lnTo>
                      <a:pt x="57" y="140"/>
                    </a:lnTo>
                    <a:lnTo>
                      <a:pt x="59" y="145"/>
                    </a:lnTo>
                    <a:lnTo>
                      <a:pt x="62" y="151"/>
                    </a:lnTo>
                    <a:lnTo>
                      <a:pt x="65" y="157"/>
                    </a:lnTo>
                    <a:lnTo>
                      <a:pt x="67" y="162"/>
                    </a:lnTo>
                    <a:lnTo>
                      <a:pt x="70" y="167"/>
                    </a:lnTo>
                    <a:lnTo>
                      <a:pt x="72" y="173"/>
                    </a:lnTo>
                    <a:lnTo>
                      <a:pt x="74" y="179"/>
                    </a:lnTo>
                    <a:lnTo>
                      <a:pt x="77" y="184"/>
                    </a:lnTo>
                    <a:lnTo>
                      <a:pt x="80" y="190"/>
                    </a:lnTo>
                    <a:lnTo>
                      <a:pt x="82" y="195"/>
                    </a:lnTo>
                    <a:lnTo>
                      <a:pt x="85" y="201"/>
                    </a:lnTo>
                    <a:lnTo>
                      <a:pt x="88" y="205"/>
                    </a:lnTo>
                    <a:lnTo>
                      <a:pt x="91" y="211"/>
                    </a:lnTo>
                    <a:lnTo>
                      <a:pt x="93" y="216"/>
                    </a:lnTo>
                    <a:lnTo>
                      <a:pt x="95" y="222"/>
                    </a:lnTo>
                    <a:lnTo>
                      <a:pt x="97" y="226"/>
                    </a:lnTo>
                    <a:lnTo>
                      <a:pt x="100" y="231"/>
                    </a:lnTo>
                    <a:lnTo>
                      <a:pt x="103" y="236"/>
                    </a:lnTo>
                    <a:lnTo>
                      <a:pt x="106" y="241"/>
                    </a:lnTo>
                    <a:lnTo>
                      <a:pt x="108" y="245"/>
                    </a:lnTo>
                    <a:lnTo>
                      <a:pt x="111" y="250"/>
                    </a:lnTo>
                    <a:lnTo>
                      <a:pt x="112" y="255"/>
                    </a:lnTo>
                    <a:lnTo>
                      <a:pt x="115" y="259"/>
                    </a:lnTo>
                    <a:lnTo>
                      <a:pt x="117" y="263"/>
                    </a:lnTo>
                    <a:lnTo>
                      <a:pt x="120" y="267"/>
                    </a:lnTo>
                    <a:lnTo>
                      <a:pt x="123" y="271"/>
                    </a:lnTo>
                    <a:lnTo>
                      <a:pt x="125" y="275"/>
                    </a:lnTo>
                    <a:lnTo>
                      <a:pt x="127" y="278"/>
                    </a:lnTo>
                    <a:lnTo>
                      <a:pt x="130" y="281"/>
                    </a:lnTo>
                    <a:lnTo>
                      <a:pt x="132" y="284"/>
                    </a:lnTo>
                    <a:lnTo>
                      <a:pt x="134" y="287"/>
                    </a:lnTo>
                    <a:lnTo>
                      <a:pt x="136" y="290"/>
                    </a:lnTo>
                    <a:lnTo>
                      <a:pt x="138" y="293"/>
                    </a:lnTo>
                    <a:lnTo>
                      <a:pt x="141" y="296"/>
                    </a:lnTo>
                    <a:lnTo>
                      <a:pt x="143" y="298"/>
                    </a:lnTo>
                    <a:lnTo>
                      <a:pt x="145" y="300"/>
                    </a:lnTo>
                    <a:lnTo>
                      <a:pt x="147" y="302"/>
                    </a:lnTo>
                    <a:lnTo>
                      <a:pt x="149" y="304"/>
                    </a:lnTo>
                    <a:lnTo>
                      <a:pt x="151" y="307"/>
                    </a:lnTo>
                    <a:lnTo>
                      <a:pt x="152" y="309"/>
                    </a:lnTo>
                    <a:lnTo>
                      <a:pt x="155" y="310"/>
                    </a:lnTo>
                    <a:lnTo>
                      <a:pt x="158" y="313"/>
                    </a:lnTo>
                    <a:lnTo>
                      <a:pt x="162" y="316"/>
                    </a:lnTo>
                    <a:lnTo>
                      <a:pt x="165" y="318"/>
                    </a:lnTo>
                    <a:lnTo>
                      <a:pt x="168" y="319"/>
                    </a:lnTo>
                    <a:lnTo>
                      <a:pt x="170" y="320"/>
                    </a:lnTo>
                    <a:lnTo>
                      <a:pt x="173" y="320"/>
                    </a:lnTo>
                    <a:lnTo>
                      <a:pt x="175" y="320"/>
                    </a:lnTo>
                    <a:lnTo>
                      <a:pt x="178" y="319"/>
                    </a:lnTo>
                    <a:lnTo>
                      <a:pt x="179" y="318"/>
                    </a:lnTo>
                    <a:lnTo>
                      <a:pt x="181" y="316"/>
                    </a:lnTo>
                    <a:lnTo>
                      <a:pt x="181" y="314"/>
                    </a:lnTo>
                    <a:lnTo>
                      <a:pt x="182" y="311"/>
                    </a:lnTo>
                    <a:lnTo>
                      <a:pt x="182" y="307"/>
                    </a:lnTo>
                    <a:lnTo>
                      <a:pt x="183" y="304"/>
                    </a:lnTo>
                    <a:lnTo>
                      <a:pt x="182" y="302"/>
                    </a:lnTo>
                    <a:lnTo>
                      <a:pt x="182" y="300"/>
                    </a:lnTo>
                    <a:lnTo>
                      <a:pt x="182" y="298"/>
                    </a:lnTo>
                    <a:lnTo>
                      <a:pt x="182" y="296"/>
                    </a:lnTo>
                    <a:lnTo>
                      <a:pt x="182" y="293"/>
                    </a:lnTo>
                    <a:lnTo>
                      <a:pt x="181" y="290"/>
                    </a:lnTo>
                    <a:lnTo>
                      <a:pt x="180" y="287"/>
                    </a:lnTo>
                    <a:lnTo>
                      <a:pt x="180" y="285"/>
                    </a:lnTo>
                    <a:lnTo>
                      <a:pt x="179" y="281"/>
                    </a:lnTo>
                    <a:lnTo>
                      <a:pt x="178" y="279"/>
                    </a:lnTo>
                    <a:lnTo>
                      <a:pt x="176" y="276"/>
                    </a:lnTo>
                    <a:lnTo>
                      <a:pt x="176" y="273"/>
                    </a:lnTo>
                    <a:lnTo>
                      <a:pt x="174" y="269"/>
                    </a:lnTo>
                    <a:lnTo>
                      <a:pt x="173" y="266"/>
                    </a:lnTo>
                    <a:lnTo>
                      <a:pt x="171" y="262"/>
                    </a:lnTo>
                    <a:lnTo>
                      <a:pt x="170" y="260"/>
                    </a:lnTo>
                    <a:lnTo>
                      <a:pt x="169" y="255"/>
                    </a:lnTo>
                    <a:lnTo>
                      <a:pt x="167" y="251"/>
                    </a:lnTo>
                    <a:lnTo>
                      <a:pt x="165" y="247"/>
                    </a:lnTo>
                    <a:lnTo>
                      <a:pt x="164" y="243"/>
                    </a:lnTo>
                    <a:lnTo>
                      <a:pt x="161" y="240"/>
                    </a:lnTo>
                    <a:lnTo>
                      <a:pt x="159" y="235"/>
                    </a:lnTo>
                    <a:lnTo>
                      <a:pt x="156" y="231"/>
                    </a:lnTo>
                    <a:lnTo>
                      <a:pt x="153" y="226"/>
                    </a:lnTo>
                    <a:lnTo>
                      <a:pt x="151" y="222"/>
                    </a:lnTo>
                    <a:lnTo>
                      <a:pt x="149" y="217"/>
                    </a:lnTo>
                    <a:lnTo>
                      <a:pt x="146" y="212"/>
                    </a:lnTo>
                    <a:lnTo>
                      <a:pt x="144" y="208"/>
                    </a:lnTo>
                    <a:lnTo>
                      <a:pt x="140" y="203"/>
                    </a:lnTo>
                    <a:lnTo>
                      <a:pt x="137" y="198"/>
                    </a:lnTo>
                    <a:lnTo>
                      <a:pt x="134" y="193"/>
                    </a:lnTo>
                    <a:lnTo>
                      <a:pt x="132" y="188"/>
                    </a:lnTo>
                    <a:lnTo>
                      <a:pt x="129" y="183"/>
                    </a:lnTo>
                    <a:lnTo>
                      <a:pt x="126" y="179"/>
                    </a:lnTo>
                    <a:lnTo>
                      <a:pt x="122" y="173"/>
                    </a:lnTo>
                    <a:lnTo>
                      <a:pt x="119" y="168"/>
                    </a:lnTo>
                    <a:lnTo>
                      <a:pt x="115" y="163"/>
                    </a:lnTo>
                    <a:lnTo>
                      <a:pt x="112" y="158"/>
                    </a:lnTo>
                    <a:lnTo>
                      <a:pt x="109" y="153"/>
                    </a:lnTo>
                    <a:lnTo>
                      <a:pt x="106" y="147"/>
                    </a:lnTo>
                    <a:lnTo>
                      <a:pt x="102" y="143"/>
                    </a:lnTo>
                    <a:lnTo>
                      <a:pt x="99" y="138"/>
                    </a:lnTo>
                    <a:lnTo>
                      <a:pt x="95" y="132"/>
                    </a:lnTo>
                    <a:lnTo>
                      <a:pt x="93" y="127"/>
                    </a:lnTo>
                    <a:lnTo>
                      <a:pt x="89" y="123"/>
                    </a:lnTo>
                    <a:lnTo>
                      <a:pt x="85" y="118"/>
                    </a:lnTo>
                    <a:lnTo>
                      <a:pt x="82" y="112"/>
                    </a:lnTo>
                    <a:lnTo>
                      <a:pt x="79" y="107"/>
                    </a:lnTo>
                    <a:lnTo>
                      <a:pt x="75" y="103"/>
                    </a:lnTo>
                    <a:lnTo>
                      <a:pt x="72" y="98"/>
                    </a:lnTo>
                    <a:lnTo>
                      <a:pt x="69" y="93"/>
                    </a:lnTo>
                    <a:lnTo>
                      <a:pt x="66" y="89"/>
                    </a:lnTo>
                    <a:lnTo>
                      <a:pt x="62" y="84"/>
                    </a:lnTo>
                    <a:lnTo>
                      <a:pt x="59" y="80"/>
                    </a:lnTo>
                    <a:lnTo>
                      <a:pt x="55" y="75"/>
                    </a:lnTo>
                    <a:lnTo>
                      <a:pt x="53" y="70"/>
                    </a:lnTo>
                    <a:lnTo>
                      <a:pt x="50" y="67"/>
                    </a:lnTo>
                    <a:lnTo>
                      <a:pt x="46" y="62"/>
                    </a:lnTo>
                    <a:lnTo>
                      <a:pt x="43" y="58"/>
                    </a:lnTo>
                    <a:lnTo>
                      <a:pt x="40" y="54"/>
                    </a:lnTo>
                    <a:lnTo>
                      <a:pt x="37" y="49"/>
                    </a:lnTo>
                    <a:lnTo>
                      <a:pt x="35" y="46"/>
                    </a:lnTo>
                    <a:lnTo>
                      <a:pt x="32" y="42"/>
                    </a:lnTo>
                    <a:lnTo>
                      <a:pt x="29" y="39"/>
                    </a:lnTo>
                    <a:lnTo>
                      <a:pt x="26" y="35"/>
                    </a:lnTo>
                    <a:lnTo>
                      <a:pt x="24" y="32"/>
                    </a:lnTo>
                    <a:lnTo>
                      <a:pt x="21" y="28"/>
                    </a:lnTo>
                    <a:lnTo>
                      <a:pt x="19" y="26"/>
                    </a:lnTo>
                    <a:lnTo>
                      <a:pt x="17" y="23"/>
                    </a:lnTo>
                    <a:lnTo>
                      <a:pt x="15" y="20"/>
                    </a:lnTo>
                    <a:lnTo>
                      <a:pt x="13" y="17"/>
                    </a:lnTo>
                    <a:lnTo>
                      <a:pt x="12" y="15"/>
                    </a:lnTo>
                    <a:lnTo>
                      <a:pt x="9" y="12"/>
                    </a:lnTo>
                    <a:lnTo>
                      <a:pt x="8" y="10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17"/>
              <p:cNvSpPr>
                <a:spLocks/>
              </p:cNvSpPr>
              <p:nvPr/>
            </p:nvSpPr>
            <p:spPr bwMode="auto">
              <a:xfrm>
                <a:off x="1309" y="1256"/>
                <a:ext cx="57" cy="376"/>
              </a:xfrm>
              <a:custGeom>
                <a:avLst/>
                <a:gdLst/>
                <a:ahLst/>
                <a:cxnLst>
                  <a:cxn ang="0">
                    <a:pos x="16" y="1"/>
                  </a:cxn>
                  <a:cxn ang="0">
                    <a:pos x="16" y="6"/>
                  </a:cxn>
                  <a:cxn ang="0">
                    <a:pos x="15" y="13"/>
                  </a:cxn>
                  <a:cxn ang="0">
                    <a:pos x="14" y="21"/>
                  </a:cxn>
                  <a:cxn ang="0">
                    <a:pos x="13" y="33"/>
                  </a:cxn>
                  <a:cxn ang="0">
                    <a:pos x="12" y="44"/>
                  </a:cxn>
                  <a:cxn ang="0">
                    <a:pos x="10" y="59"/>
                  </a:cxn>
                  <a:cxn ang="0">
                    <a:pos x="9" y="74"/>
                  </a:cxn>
                  <a:cxn ang="0">
                    <a:pos x="8" y="90"/>
                  </a:cxn>
                  <a:cxn ang="0">
                    <a:pos x="6" y="107"/>
                  </a:cxn>
                  <a:cxn ang="0">
                    <a:pos x="5" y="125"/>
                  </a:cxn>
                  <a:cxn ang="0">
                    <a:pos x="4" y="143"/>
                  </a:cxn>
                  <a:cxn ang="0">
                    <a:pos x="3" y="162"/>
                  </a:cxn>
                  <a:cxn ang="0">
                    <a:pos x="2" y="181"/>
                  </a:cxn>
                  <a:cxn ang="0">
                    <a:pos x="1" y="200"/>
                  </a:cxn>
                  <a:cxn ang="0">
                    <a:pos x="0" y="218"/>
                  </a:cxn>
                  <a:cxn ang="0">
                    <a:pos x="0" y="236"/>
                  </a:cxn>
                  <a:cxn ang="0">
                    <a:pos x="0" y="254"/>
                  </a:cxn>
                  <a:cxn ang="0">
                    <a:pos x="0" y="271"/>
                  </a:cxn>
                  <a:cxn ang="0">
                    <a:pos x="0" y="287"/>
                  </a:cxn>
                  <a:cxn ang="0">
                    <a:pos x="2" y="302"/>
                  </a:cxn>
                  <a:cxn ang="0">
                    <a:pos x="2" y="314"/>
                  </a:cxn>
                  <a:cxn ang="0">
                    <a:pos x="4" y="327"/>
                  </a:cxn>
                  <a:cxn ang="0">
                    <a:pos x="6" y="337"/>
                  </a:cxn>
                  <a:cxn ang="0">
                    <a:pos x="8" y="347"/>
                  </a:cxn>
                  <a:cxn ang="0">
                    <a:pos x="11" y="354"/>
                  </a:cxn>
                  <a:cxn ang="0">
                    <a:pos x="13" y="361"/>
                  </a:cxn>
                  <a:cxn ang="0">
                    <a:pos x="17" y="369"/>
                  </a:cxn>
                  <a:cxn ang="0">
                    <a:pos x="23" y="374"/>
                  </a:cxn>
                  <a:cxn ang="0">
                    <a:pos x="29" y="376"/>
                  </a:cxn>
                  <a:cxn ang="0">
                    <a:pos x="35" y="372"/>
                  </a:cxn>
                  <a:cxn ang="0">
                    <a:pos x="40" y="364"/>
                  </a:cxn>
                  <a:cxn ang="0">
                    <a:pos x="44" y="355"/>
                  </a:cxn>
                  <a:cxn ang="0">
                    <a:pos x="47" y="348"/>
                  </a:cxn>
                  <a:cxn ang="0">
                    <a:pos x="49" y="339"/>
                  </a:cxn>
                  <a:cxn ang="0">
                    <a:pos x="51" y="330"/>
                  </a:cxn>
                  <a:cxn ang="0">
                    <a:pos x="53" y="319"/>
                  </a:cxn>
                  <a:cxn ang="0">
                    <a:pos x="55" y="307"/>
                  </a:cxn>
                  <a:cxn ang="0">
                    <a:pos x="56" y="293"/>
                  </a:cxn>
                  <a:cxn ang="0">
                    <a:pos x="56" y="280"/>
                  </a:cxn>
                  <a:cxn ang="0">
                    <a:pos x="56" y="265"/>
                  </a:cxn>
                  <a:cxn ang="0">
                    <a:pos x="57" y="250"/>
                  </a:cxn>
                  <a:cxn ang="0">
                    <a:pos x="57" y="234"/>
                  </a:cxn>
                  <a:cxn ang="0">
                    <a:pos x="57" y="216"/>
                  </a:cxn>
                  <a:cxn ang="0">
                    <a:pos x="56" y="200"/>
                  </a:cxn>
                  <a:cxn ang="0">
                    <a:pos x="56" y="184"/>
                  </a:cxn>
                  <a:cxn ang="0">
                    <a:pos x="56" y="167"/>
                  </a:cxn>
                  <a:cxn ang="0">
                    <a:pos x="56" y="150"/>
                  </a:cxn>
                  <a:cxn ang="0">
                    <a:pos x="55" y="134"/>
                  </a:cxn>
                  <a:cxn ang="0">
                    <a:pos x="54" y="117"/>
                  </a:cxn>
                  <a:cxn ang="0">
                    <a:pos x="53" y="101"/>
                  </a:cxn>
                  <a:cxn ang="0">
                    <a:pos x="51" y="85"/>
                  </a:cxn>
                  <a:cxn ang="0">
                    <a:pos x="50" y="70"/>
                  </a:cxn>
                  <a:cxn ang="0">
                    <a:pos x="49" y="56"/>
                  </a:cxn>
                  <a:cxn ang="0">
                    <a:pos x="48" y="43"/>
                  </a:cxn>
                  <a:cxn ang="0">
                    <a:pos x="47" y="30"/>
                  </a:cxn>
                  <a:cxn ang="0">
                    <a:pos x="46" y="20"/>
                  </a:cxn>
                  <a:cxn ang="0">
                    <a:pos x="45" y="9"/>
                  </a:cxn>
                  <a:cxn ang="0">
                    <a:pos x="45" y="1"/>
                  </a:cxn>
                </a:cxnLst>
                <a:rect l="0" t="0" r="r" b="b"/>
                <a:pathLst>
                  <a:path w="57" h="376">
                    <a:moveTo>
                      <a:pt x="17" y="0"/>
                    </a:move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5" y="10"/>
                    </a:lnTo>
                    <a:lnTo>
                      <a:pt x="15" y="13"/>
                    </a:lnTo>
                    <a:lnTo>
                      <a:pt x="15" y="16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13" y="29"/>
                    </a:lnTo>
                    <a:lnTo>
                      <a:pt x="13" y="33"/>
                    </a:lnTo>
                    <a:lnTo>
                      <a:pt x="12" y="37"/>
                    </a:lnTo>
                    <a:lnTo>
                      <a:pt x="12" y="40"/>
                    </a:lnTo>
                    <a:lnTo>
                      <a:pt x="12" y="44"/>
                    </a:lnTo>
                    <a:lnTo>
                      <a:pt x="11" y="49"/>
                    </a:lnTo>
                    <a:lnTo>
                      <a:pt x="10" y="54"/>
                    </a:lnTo>
                    <a:lnTo>
                      <a:pt x="10" y="59"/>
                    </a:lnTo>
                    <a:lnTo>
                      <a:pt x="10" y="63"/>
                    </a:lnTo>
                    <a:lnTo>
                      <a:pt x="10" y="69"/>
                    </a:lnTo>
                    <a:lnTo>
                      <a:pt x="9" y="74"/>
                    </a:lnTo>
                    <a:lnTo>
                      <a:pt x="9" y="79"/>
                    </a:lnTo>
                    <a:lnTo>
                      <a:pt x="8" y="84"/>
                    </a:lnTo>
                    <a:lnTo>
                      <a:pt x="8" y="90"/>
                    </a:lnTo>
                    <a:lnTo>
                      <a:pt x="7" y="96"/>
                    </a:lnTo>
                    <a:lnTo>
                      <a:pt x="7" y="101"/>
                    </a:lnTo>
                    <a:lnTo>
                      <a:pt x="6" y="107"/>
                    </a:lnTo>
                    <a:lnTo>
                      <a:pt x="6" y="114"/>
                    </a:lnTo>
                    <a:lnTo>
                      <a:pt x="6" y="119"/>
                    </a:lnTo>
                    <a:lnTo>
                      <a:pt x="5" y="125"/>
                    </a:lnTo>
                    <a:lnTo>
                      <a:pt x="5" y="131"/>
                    </a:lnTo>
                    <a:lnTo>
                      <a:pt x="4" y="137"/>
                    </a:lnTo>
                    <a:lnTo>
                      <a:pt x="4" y="143"/>
                    </a:lnTo>
                    <a:lnTo>
                      <a:pt x="4" y="150"/>
                    </a:lnTo>
                    <a:lnTo>
                      <a:pt x="3" y="156"/>
                    </a:lnTo>
                    <a:lnTo>
                      <a:pt x="3" y="162"/>
                    </a:lnTo>
                    <a:lnTo>
                      <a:pt x="2" y="169"/>
                    </a:lnTo>
                    <a:lnTo>
                      <a:pt x="2" y="175"/>
                    </a:lnTo>
                    <a:lnTo>
                      <a:pt x="2" y="181"/>
                    </a:lnTo>
                    <a:lnTo>
                      <a:pt x="2" y="188"/>
                    </a:lnTo>
                    <a:lnTo>
                      <a:pt x="1" y="194"/>
                    </a:lnTo>
                    <a:lnTo>
                      <a:pt x="1" y="200"/>
                    </a:lnTo>
                    <a:lnTo>
                      <a:pt x="1" y="206"/>
                    </a:lnTo>
                    <a:lnTo>
                      <a:pt x="1" y="213"/>
                    </a:lnTo>
                    <a:lnTo>
                      <a:pt x="0" y="218"/>
                    </a:lnTo>
                    <a:lnTo>
                      <a:pt x="0" y="225"/>
                    </a:lnTo>
                    <a:lnTo>
                      <a:pt x="0" y="231"/>
                    </a:lnTo>
                    <a:lnTo>
                      <a:pt x="0" y="236"/>
                    </a:lnTo>
                    <a:lnTo>
                      <a:pt x="0" y="242"/>
                    </a:lnTo>
                    <a:lnTo>
                      <a:pt x="0" y="249"/>
                    </a:lnTo>
                    <a:lnTo>
                      <a:pt x="0" y="254"/>
                    </a:lnTo>
                    <a:lnTo>
                      <a:pt x="0" y="260"/>
                    </a:lnTo>
                    <a:lnTo>
                      <a:pt x="0" y="266"/>
                    </a:lnTo>
                    <a:lnTo>
                      <a:pt x="0" y="271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7"/>
                    </a:lnTo>
                    <a:lnTo>
                      <a:pt x="0" y="292"/>
                    </a:lnTo>
                    <a:lnTo>
                      <a:pt x="1" y="297"/>
                    </a:lnTo>
                    <a:lnTo>
                      <a:pt x="2" y="302"/>
                    </a:lnTo>
                    <a:lnTo>
                      <a:pt x="2" y="306"/>
                    </a:lnTo>
                    <a:lnTo>
                      <a:pt x="2" y="311"/>
                    </a:lnTo>
                    <a:lnTo>
                      <a:pt x="2" y="314"/>
                    </a:lnTo>
                    <a:lnTo>
                      <a:pt x="3" y="319"/>
                    </a:lnTo>
                    <a:lnTo>
                      <a:pt x="3" y="323"/>
                    </a:lnTo>
                    <a:lnTo>
                      <a:pt x="4" y="327"/>
                    </a:lnTo>
                    <a:lnTo>
                      <a:pt x="4" y="331"/>
                    </a:lnTo>
                    <a:lnTo>
                      <a:pt x="6" y="334"/>
                    </a:lnTo>
                    <a:lnTo>
                      <a:pt x="6" y="337"/>
                    </a:lnTo>
                    <a:lnTo>
                      <a:pt x="7" y="341"/>
                    </a:lnTo>
                    <a:lnTo>
                      <a:pt x="7" y="344"/>
                    </a:lnTo>
                    <a:lnTo>
                      <a:pt x="8" y="347"/>
                    </a:lnTo>
                    <a:lnTo>
                      <a:pt x="9" y="350"/>
                    </a:lnTo>
                    <a:lnTo>
                      <a:pt x="10" y="352"/>
                    </a:lnTo>
                    <a:lnTo>
                      <a:pt x="11" y="354"/>
                    </a:lnTo>
                    <a:lnTo>
                      <a:pt x="12" y="357"/>
                    </a:lnTo>
                    <a:lnTo>
                      <a:pt x="13" y="359"/>
                    </a:lnTo>
                    <a:lnTo>
                      <a:pt x="13" y="361"/>
                    </a:lnTo>
                    <a:lnTo>
                      <a:pt x="14" y="363"/>
                    </a:lnTo>
                    <a:lnTo>
                      <a:pt x="15" y="366"/>
                    </a:lnTo>
                    <a:lnTo>
                      <a:pt x="17" y="369"/>
                    </a:lnTo>
                    <a:lnTo>
                      <a:pt x="18" y="371"/>
                    </a:lnTo>
                    <a:lnTo>
                      <a:pt x="20" y="372"/>
                    </a:lnTo>
                    <a:lnTo>
                      <a:pt x="23" y="374"/>
                    </a:lnTo>
                    <a:lnTo>
                      <a:pt x="25" y="375"/>
                    </a:lnTo>
                    <a:lnTo>
                      <a:pt x="27" y="376"/>
                    </a:lnTo>
                    <a:lnTo>
                      <a:pt x="29" y="376"/>
                    </a:lnTo>
                    <a:lnTo>
                      <a:pt x="31" y="375"/>
                    </a:lnTo>
                    <a:lnTo>
                      <a:pt x="33" y="374"/>
                    </a:lnTo>
                    <a:lnTo>
                      <a:pt x="35" y="372"/>
                    </a:lnTo>
                    <a:lnTo>
                      <a:pt x="36" y="370"/>
                    </a:lnTo>
                    <a:lnTo>
                      <a:pt x="38" y="367"/>
                    </a:lnTo>
                    <a:lnTo>
                      <a:pt x="40" y="364"/>
                    </a:lnTo>
                    <a:lnTo>
                      <a:pt x="42" y="360"/>
                    </a:lnTo>
                    <a:lnTo>
                      <a:pt x="43" y="357"/>
                    </a:lnTo>
                    <a:lnTo>
                      <a:pt x="44" y="355"/>
                    </a:lnTo>
                    <a:lnTo>
                      <a:pt x="45" y="352"/>
                    </a:lnTo>
                    <a:lnTo>
                      <a:pt x="46" y="350"/>
                    </a:lnTo>
                    <a:lnTo>
                      <a:pt x="47" y="348"/>
                    </a:lnTo>
                    <a:lnTo>
                      <a:pt x="47" y="345"/>
                    </a:lnTo>
                    <a:lnTo>
                      <a:pt x="48" y="342"/>
                    </a:lnTo>
                    <a:lnTo>
                      <a:pt x="49" y="339"/>
                    </a:lnTo>
                    <a:lnTo>
                      <a:pt x="50" y="335"/>
                    </a:lnTo>
                    <a:lnTo>
                      <a:pt x="51" y="332"/>
                    </a:lnTo>
                    <a:lnTo>
                      <a:pt x="51" y="330"/>
                    </a:lnTo>
                    <a:lnTo>
                      <a:pt x="52" y="326"/>
                    </a:lnTo>
                    <a:lnTo>
                      <a:pt x="53" y="322"/>
                    </a:lnTo>
                    <a:lnTo>
                      <a:pt x="53" y="319"/>
                    </a:lnTo>
                    <a:lnTo>
                      <a:pt x="54" y="314"/>
                    </a:lnTo>
                    <a:lnTo>
                      <a:pt x="55" y="311"/>
                    </a:lnTo>
                    <a:lnTo>
                      <a:pt x="55" y="307"/>
                    </a:lnTo>
                    <a:lnTo>
                      <a:pt x="55" y="302"/>
                    </a:lnTo>
                    <a:lnTo>
                      <a:pt x="56" y="298"/>
                    </a:lnTo>
                    <a:lnTo>
                      <a:pt x="56" y="293"/>
                    </a:lnTo>
                    <a:lnTo>
                      <a:pt x="56" y="290"/>
                    </a:lnTo>
                    <a:lnTo>
                      <a:pt x="56" y="285"/>
                    </a:lnTo>
                    <a:lnTo>
                      <a:pt x="56" y="280"/>
                    </a:lnTo>
                    <a:lnTo>
                      <a:pt x="56" y="275"/>
                    </a:lnTo>
                    <a:lnTo>
                      <a:pt x="56" y="270"/>
                    </a:lnTo>
                    <a:lnTo>
                      <a:pt x="56" y="265"/>
                    </a:lnTo>
                    <a:lnTo>
                      <a:pt x="56" y="260"/>
                    </a:lnTo>
                    <a:lnTo>
                      <a:pt x="57" y="255"/>
                    </a:lnTo>
                    <a:lnTo>
                      <a:pt x="57" y="250"/>
                    </a:lnTo>
                    <a:lnTo>
                      <a:pt x="57" y="244"/>
                    </a:lnTo>
                    <a:lnTo>
                      <a:pt x="57" y="239"/>
                    </a:lnTo>
                    <a:lnTo>
                      <a:pt x="57" y="234"/>
                    </a:lnTo>
                    <a:lnTo>
                      <a:pt x="57" y="229"/>
                    </a:lnTo>
                    <a:lnTo>
                      <a:pt x="57" y="223"/>
                    </a:lnTo>
                    <a:lnTo>
                      <a:pt x="57" y="216"/>
                    </a:lnTo>
                    <a:lnTo>
                      <a:pt x="57" y="212"/>
                    </a:lnTo>
                    <a:lnTo>
                      <a:pt x="56" y="206"/>
                    </a:lnTo>
                    <a:lnTo>
                      <a:pt x="56" y="200"/>
                    </a:lnTo>
                    <a:lnTo>
                      <a:pt x="56" y="195"/>
                    </a:lnTo>
                    <a:lnTo>
                      <a:pt x="56" y="190"/>
                    </a:lnTo>
                    <a:lnTo>
                      <a:pt x="56" y="184"/>
                    </a:lnTo>
                    <a:lnTo>
                      <a:pt x="56" y="178"/>
                    </a:lnTo>
                    <a:lnTo>
                      <a:pt x="56" y="173"/>
                    </a:lnTo>
                    <a:lnTo>
                      <a:pt x="56" y="167"/>
                    </a:lnTo>
                    <a:lnTo>
                      <a:pt x="56" y="161"/>
                    </a:lnTo>
                    <a:lnTo>
                      <a:pt x="56" y="156"/>
                    </a:lnTo>
                    <a:lnTo>
                      <a:pt x="56" y="150"/>
                    </a:lnTo>
                    <a:lnTo>
                      <a:pt x="56" y="145"/>
                    </a:lnTo>
                    <a:lnTo>
                      <a:pt x="55" y="139"/>
                    </a:lnTo>
                    <a:lnTo>
                      <a:pt x="55" y="134"/>
                    </a:lnTo>
                    <a:lnTo>
                      <a:pt x="54" y="128"/>
                    </a:lnTo>
                    <a:lnTo>
                      <a:pt x="54" y="122"/>
                    </a:lnTo>
                    <a:lnTo>
                      <a:pt x="54" y="117"/>
                    </a:lnTo>
                    <a:lnTo>
                      <a:pt x="53" y="111"/>
                    </a:lnTo>
                    <a:lnTo>
                      <a:pt x="53" y="106"/>
                    </a:lnTo>
                    <a:lnTo>
                      <a:pt x="53" y="101"/>
                    </a:lnTo>
                    <a:lnTo>
                      <a:pt x="52" y="96"/>
                    </a:lnTo>
                    <a:lnTo>
                      <a:pt x="52" y="90"/>
                    </a:lnTo>
                    <a:lnTo>
                      <a:pt x="51" y="85"/>
                    </a:lnTo>
                    <a:lnTo>
                      <a:pt x="51" y="80"/>
                    </a:lnTo>
                    <a:lnTo>
                      <a:pt x="51" y="75"/>
                    </a:lnTo>
                    <a:lnTo>
                      <a:pt x="50" y="70"/>
                    </a:lnTo>
                    <a:lnTo>
                      <a:pt x="50" y="65"/>
                    </a:lnTo>
                    <a:lnTo>
                      <a:pt x="50" y="61"/>
                    </a:lnTo>
                    <a:lnTo>
                      <a:pt x="49" y="56"/>
                    </a:lnTo>
                    <a:lnTo>
                      <a:pt x="49" y="52"/>
                    </a:lnTo>
                    <a:lnTo>
                      <a:pt x="48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7" y="35"/>
                    </a:lnTo>
                    <a:lnTo>
                      <a:pt x="47" y="30"/>
                    </a:lnTo>
                    <a:lnTo>
                      <a:pt x="47" y="27"/>
                    </a:lnTo>
                    <a:lnTo>
                      <a:pt x="47" y="23"/>
                    </a:lnTo>
                    <a:lnTo>
                      <a:pt x="46" y="20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3"/>
                    </a:lnTo>
                    <a:lnTo>
                      <a:pt x="45" y="1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18"/>
              <p:cNvSpPr>
                <a:spLocks/>
              </p:cNvSpPr>
              <p:nvPr/>
            </p:nvSpPr>
            <p:spPr bwMode="auto">
              <a:xfrm>
                <a:off x="1154" y="1261"/>
                <a:ext cx="164" cy="345"/>
              </a:xfrm>
              <a:custGeom>
                <a:avLst/>
                <a:gdLst/>
                <a:ahLst/>
                <a:cxnLst>
                  <a:cxn ang="0">
                    <a:pos x="162" y="2"/>
                  </a:cxn>
                  <a:cxn ang="0">
                    <a:pos x="161" y="6"/>
                  </a:cxn>
                  <a:cxn ang="0">
                    <a:pos x="159" y="13"/>
                  </a:cxn>
                  <a:cxn ang="0">
                    <a:pos x="157" y="21"/>
                  </a:cxn>
                  <a:cxn ang="0">
                    <a:pos x="153" y="32"/>
                  </a:cxn>
                  <a:cxn ang="0">
                    <a:pos x="150" y="44"/>
                  </a:cxn>
                  <a:cxn ang="0">
                    <a:pos x="146" y="56"/>
                  </a:cxn>
                  <a:cxn ang="0">
                    <a:pos x="141" y="72"/>
                  </a:cxn>
                  <a:cxn ang="0">
                    <a:pos x="136" y="87"/>
                  </a:cxn>
                  <a:cxn ang="0">
                    <a:pos x="131" y="103"/>
                  </a:cxn>
                  <a:cxn ang="0">
                    <a:pos x="126" y="120"/>
                  </a:cxn>
                  <a:cxn ang="0">
                    <a:pos x="119" y="138"/>
                  </a:cxn>
                  <a:cxn ang="0">
                    <a:pos x="114" y="155"/>
                  </a:cxn>
                  <a:cxn ang="0">
                    <a:pos x="107" y="173"/>
                  </a:cxn>
                  <a:cxn ang="0">
                    <a:pos x="100" y="191"/>
                  </a:cxn>
                  <a:cxn ang="0">
                    <a:pos x="94" y="209"/>
                  </a:cxn>
                  <a:cxn ang="0">
                    <a:pos x="88" y="227"/>
                  </a:cxn>
                  <a:cxn ang="0">
                    <a:pos x="81" y="243"/>
                  </a:cxn>
                  <a:cxn ang="0">
                    <a:pos x="75" y="258"/>
                  </a:cxn>
                  <a:cxn ang="0">
                    <a:pos x="68" y="272"/>
                  </a:cxn>
                  <a:cxn ang="0">
                    <a:pos x="61" y="287"/>
                  </a:cxn>
                  <a:cxn ang="0">
                    <a:pos x="55" y="298"/>
                  </a:cxn>
                  <a:cxn ang="0">
                    <a:pos x="48" y="308"/>
                  </a:cxn>
                  <a:cxn ang="0">
                    <a:pos x="42" y="318"/>
                  </a:cxn>
                  <a:cxn ang="0">
                    <a:pos x="37" y="326"/>
                  </a:cxn>
                  <a:cxn ang="0">
                    <a:pos x="31" y="332"/>
                  </a:cxn>
                  <a:cxn ang="0">
                    <a:pos x="23" y="340"/>
                  </a:cxn>
                  <a:cxn ang="0">
                    <a:pos x="14" y="345"/>
                  </a:cxn>
                  <a:cxn ang="0">
                    <a:pos x="8" y="345"/>
                  </a:cxn>
                  <a:cxn ang="0">
                    <a:pos x="3" y="339"/>
                  </a:cxn>
                  <a:cxn ang="0">
                    <a:pos x="1" y="332"/>
                  </a:cxn>
                  <a:cxn ang="0">
                    <a:pos x="0" y="326"/>
                  </a:cxn>
                  <a:cxn ang="0">
                    <a:pos x="1" y="320"/>
                  </a:cxn>
                  <a:cxn ang="0">
                    <a:pos x="2" y="311"/>
                  </a:cxn>
                  <a:cxn ang="0">
                    <a:pos x="4" y="302"/>
                  </a:cxn>
                  <a:cxn ang="0">
                    <a:pos x="7" y="291"/>
                  </a:cxn>
                  <a:cxn ang="0">
                    <a:pos x="10" y="280"/>
                  </a:cxn>
                  <a:cxn ang="0">
                    <a:pos x="15" y="267"/>
                  </a:cxn>
                  <a:cxn ang="0">
                    <a:pos x="20" y="253"/>
                  </a:cxn>
                  <a:cxn ang="0">
                    <a:pos x="26" y="239"/>
                  </a:cxn>
                  <a:cxn ang="0">
                    <a:pos x="34" y="225"/>
                  </a:cxn>
                  <a:cxn ang="0">
                    <a:pos x="41" y="209"/>
                  </a:cxn>
                  <a:cxn ang="0">
                    <a:pos x="49" y="192"/>
                  </a:cxn>
                  <a:cxn ang="0">
                    <a:pos x="57" y="176"/>
                  </a:cxn>
                  <a:cxn ang="0">
                    <a:pos x="67" y="160"/>
                  </a:cxn>
                  <a:cxn ang="0">
                    <a:pos x="76" y="143"/>
                  </a:cxn>
                  <a:cxn ang="0">
                    <a:pos x="85" y="127"/>
                  </a:cxn>
                  <a:cxn ang="0">
                    <a:pos x="95" y="112"/>
                  </a:cxn>
                  <a:cxn ang="0">
                    <a:pos x="104" y="96"/>
                  </a:cxn>
                  <a:cxn ang="0">
                    <a:pos x="113" y="81"/>
                  </a:cxn>
                  <a:cxn ang="0">
                    <a:pos x="121" y="67"/>
                  </a:cxn>
                  <a:cxn ang="0">
                    <a:pos x="129" y="54"/>
                  </a:cxn>
                  <a:cxn ang="0">
                    <a:pos x="136" y="42"/>
                  </a:cxn>
                  <a:cxn ang="0">
                    <a:pos x="143" y="31"/>
                  </a:cxn>
                  <a:cxn ang="0">
                    <a:pos x="149" y="21"/>
                  </a:cxn>
                  <a:cxn ang="0">
                    <a:pos x="153" y="14"/>
                  </a:cxn>
                  <a:cxn ang="0">
                    <a:pos x="158" y="7"/>
                  </a:cxn>
                  <a:cxn ang="0">
                    <a:pos x="163" y="0"/>
                  </a:cxn>
                </a:cxnLst>
                <a:rect l="0" t="0" r="r" b="b"/>
                <a:pathLst>
                  <a:path w="164" h="345">
                    <a:moveTo>
                      <a:pt x="164" y="0"/>
                    </a:moveTo>
                    <a:lnTo>
                      <a:pt x="163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61" y="4"/>
                    </a:lnTo>
                    <a:lnTo>
                      <a:pt x="161" y="6"/>
                    </a:lnTo>
                    <a:lnTo>
                      <a:pt x="161" y="8"/>
                    </a:lnTo>
                    <a:lnTo>
                      <a:pt x="160" y="11"/>
                    </a:lnTo>
                    <a:lnTo>
                      <a:pt x="159" y="13"/>
                    </a:lnTo>
                    <a:lnTo>
                      <a:pt x="158" y="15"/>
                    </a:lnTo>
                    <a:lnTo>
                      <a:pt x="158" y="18"/>
                    </a:lnTo>
                    <a:lnTo>
                      <a:pt x="157" y="21"/>
                    </a:lnTo>
                    <a:lnTo>
                      <a:pt x="155" y="24"/>
                    </a:lnTo>
                    <a:lnTo>
                      <a:pt x="154" y="28"/>
                    </a:lnTo>
                    <a:lnTo>
                      <a:pt x="153" y="32"/>
                    </a:lnTo>
                    <a:lnTo>
                      <a:pt x="153" y="35"/>
                    </a:lnTo>
                    <a:lnTo>
                      <a:pt x="151" y="39"/>
                    </a:lnTo>
                    <a:lnTo>
                      <a:pt x="150" y="44"/>
                    </a:lnTo>
                    <a:lnTo>
                      <a:pt x="149" y="48"/>
                    </a:lnTo>
                    <a:lnTo>
                      <a:pt x="147" y="53"/>
                    </a:lnTo>
                    <a:lnTo>
                      <a:pt x="146" y="56"/>
                    </a:lnTo>
                    <a:lnTo>
                      <a:pt x="144" y="61"/>
                    </a:lnTo>
                    <a:lnTo>
                      <a:pt x="143" y="67"/>
                    </a:lnTo>
                    <a:lnTo>
                      <a:pt x="141" y="72"/>
                    </a:lnTo>
                    <a:lnTo>
                      <a:pt x="140" y="76"/>
                    </a:lnTo>
                    <a:lnTo>
                      <a:pt x="138" y="82"/>
                    </a:lnTo>
                    <a:lnTo>
                      <a:pt x="136" y="87"/>
                    </a:lnTo>
                    <a:lnTo>
                      <a:pt x="134" y="92"/>
                    </a:lnTo>
                    <a:lnTo>
                      <a:pt x="133" y="97"/>
                    </a:lnTo>
                    <a:lnTo>
                      <a:pt x="131" y="103"/>
                    </a:lnTo>
                    <a:lnTo>
                      <a:pt x="130" y="110"/>
                    </a:lnTo>
                    <a:lnTo>
                      <a:pt x="127" y="114"/>
                    </a:lnTo>
                    <a:lnTo>
                      <a:pt x="126" y="120"/>
                    </a:lnTo>
                    <a:lnTo>
                      <a:pt x="123" y="126"/>
                    </a:lnTo>
                    <a:lnTo>
                      <a:pt x="121" y="132"/>
                    </a:lnTo>
                    <a:lnTo>
                      <a:pt x="119" y="138"/>
                    </a:lnTo>
                    <a:lnTo>
                      <a:pt x="117" y="144"/>
                    </a:lnTo>
                    <a:lnTo>
                      <a:pt x="115" y="150"/>
                    </a:lnTo>
                    <a:lnTo>
                      <a:pt x="114" y="155"/>
                    </a:lnTo>
                    <a:lnTo>
                      <a:pt x="112" y="161"/>
                    </a:lnTo>
                    <a:lnTo>
                      <a:pt x="109" y="168"/>
                    </a:lnTo>
                    <a:lnTo>
                      <a:pt x="107" y="173"/>
                    </a:lnTo>
                    <a:lnTo>
                      <a:pt x="105" y="179"/>
                    </a:lnTo>
                    <a:lnTo>
                      <a:pt x="103" y="185"/>
                    </a:lnTo>
                    <a:lnTo>
                      <a:pt x="100" y="191"/>
                    </a:lnTo>
                    <a:lnTo>
                      <a:pt x="98" y="197"/>
                    </a:lnTo>
                    <a:lnTo>
                      <a:pt x="96" y="204"/>
                    </a:lnTo>
                    <a:lnTo>
                      <a:pt x="94" y="209"/>
                    </a:lnTo>
                    <a:lnTo>
                      <a:pt x="92" y="215"/>
                    </a:lnTo>
                    <a:lnTo>
                      <a:pt x="90" y="220"/>
                    </a:lnTo>
                    <a:lnTo>
                      <a:pt x="88" y="227"/>
                    </a:lnTo>
                    <a:lnTo>
                      <a:pt x="85" y="231"/>
                    </a:lnTo>
                    <a:lnTo>
                      <a:pt x="83" y="237"/>
                    </a:lnTo>
                    <a:lnTo>
                      <a:pt x="81" y="243"/>
                    </a:lnTo>
                    <a:lnTo>
                      <a:pt x="79" y="248"/>
                    </a:lnTo>
                    <a:lnTo>
                      <a:pt x="76" y="253"/>
                    </a:lnTo>
                    <a:lnTo>
                      <a:pt x="75" y="258"/>
                    </a:lnTo>
                    <a:lnTo>
                      <a:pt x="72" y="263"/>
                    </a:lnTo>
                    <a:lnTo>
                      <a:pt x="70" y="268"/>
                    </a:lnTo>
                    <a:lnTo>
                      <a:pt x="68" y="272"/>
                    </a:lnTo>
                    <a:lnTo>
                      <a:pt x="66" y="277"/>
                    </a:lnTo>
                    <a:lnTo>
                      <a:pt x="64" y="282"/>
                    </a:lnTo>
                    <a:lnTo>
                      <a:pt x="61" y="287"/>
                    </a:lnTo>
                    <a:lnTo>
                      <a:pt x="59" y="290"/>
                    </a:lnTo>
                    <a:lnTo>
                      <a:pt x="57" y="294"/>
                    </a:lnTo>
                    <a:lnTo>
                      <a:pt x="55" y="298"/>
                    </a:lnTo>
                    <a:lnTo>
                      <a:pt x="53" y="302"/>
                    </a:lnTo>
                    <a:lnTo>
                      <a:pt x="51" y="306"/>
                    </a:lnTo>
                    <a:lnTo>
                      <a:pt x="48" y="308"/>
                    </a:lnTo>
                    <a:lnTo>
                      <a:pt x="46" y="312"/>
                    </a:lnTo>
                    <a:lnTo>
                      <a:pt x="44" y="315"/>
                    </a:lnTo>
                    <a:lnTo>
                      <a:pt x="42" y="318"/>
                    </a:lnTo>
                    <a:lnTo>
                      <a:pt x="40" y="321"/>
                    </a:lnTo>
                    <a:lnTo>
                      <a:pt x="38" y="323"/>
                    </a:lnTo>
                    <a:lnTo>
                      <a:pt x="37" y="326"/>
                    </a:lnTo>
                    <a:lnTo>
                      <a:pt x="35" y="328"/>
                    </a:lnTo>
                    <a:lnTo>
                      <a:pt x="33" y="330"/>
                    </a:lnTo>
                    <a:lnTo>
                      <a:pt x="31" y="332"/>
                    </a:lnTo>
                    <a:lnTo>
                      <a:pt x="30" y="334"/>
                    </a:lnTo>
                    <a:lnTo>
                      <a:pt x="26" y="337"/>
                    </a:lnTo>
                    <a:lnTo>
                      <a:pt x="23" y="340"/>
                    </a:lnTo>
                    <a:lnTo>
                      <a:pt x="19" y="342"/>
                    </a:lnTo>
                    <a:lnTo>
                      <a:pt x="18" y="344"/>
                    </a:lnTo>
                    <a:lnTo>
                      <a:pt x="14" y="345"/>
                    </a:lnTo>
                    <a:lnTo>
                      <a:pt x="12" y="345"/>
                    </a:lnTo>
                    <a:lnTo>
                      <a:pt x="10" y="345"/>
                    </a:lnTo>
                    <a:lnTo>
                      <a:pt x="8" y="345"/>
                    </a:lnTo>
                    <a:lnTo>
                      <a:pt x="6" y="343"/>
                    </a:lnTo>
                    <a:lnTo>
                      <a:pt x="4" y="341"/>
                    </a:lnTo>
                    <a:lnTo>
                      <a:pt x="3" y="339"/>
                    </a:lnTo>
                    <a:lnTo>
                      <a:pt x="2" y="336"/>
                    </a:lnTo>
                    <a:lnTo>
                      <a:pt x="1" y="334"/>
                    </a:lnTo>
                    <a:lnTo>
                      <a:pt x="1" y="332"/>
                    </a:lnTo>
                    <a:lnTo>
                      <a:pt x="1" y="330"/>
                    </a:lnTo>
                    <a:lnTo>
                      <a:pt x="1" y="328"/>
                    </a:lnTo>
                    <a:lnTo>
                      <a:pt x="0" y="326"/>
                    </a:lnTo>
                    <a:lnTo>
                      <a:pt x="0" y="325"/>
                    </a:lnTo>
                    <a:lnTo>
                      <a:pt x="1" y="322"/>
                    </a:lnTo>
                    <a:lnTo>
                      <a:pt x="1" y="320"/>
                    </a:lnTo>
                    <a:lnTo>
                      <a:pt x="1" y="317"/>
                    </a:lnTo>
                    <a:lnTo>
                      <a:pt x="1" y="314"/>
                    </a:lnTo>
                    <a:lnTo>
                      <a:pt x="2" y="311"/>
                    </a:lnTo>
                    <a:lnTo>
                      <a:pt x="3" y="308"/>
                    </a:lnTo>
                    <a:lnTo>
                      <a:pt x="3" y="305"/>
                    </a:lnTo>
                    <a:lnTo>
                      <a:pt x="4" y="302"/>
                    </a:lnTo>
                    <a:lnTo>
                      <a:pt x="5" y="298"/>
                    </a:lnTo>
                    <a:lnTo>
                      <a:pt x="6" y="295"/>
                    </a:lnTo>
                    <a:lnTo>
                      <a:pt x="7" y="291"/>
                    </a:lnTo>
                    <a:lnTo>
                      <a:pt x="8" y="287"/>
                    </a:lnTo>
                    <a:lnTo>
                      <a:pt x="9" y="284"/>
                    </a:lnTo>
                    <a:lnTo>
                      <a:pt x="10" y="280"/>
                    </a:lnTo>
                    <a:lnTo>
                      <a:pt x="12" y="276"/>
                    </a:lnTo>
                    <a:lnTo>
                      <a:pt x="14" y="271"/>
                    </a:lnTo>
                    <a:lnTo>
                      <a:pt x="15" y="267"/>
                    </a:lnTo>
                    <a:lnTo>
                      <a:pt x="18" y="263"/>
                    </a:lnTo>
                    <a:lnTo>
                      <a:pt x="18" y="258"/>
                    </a:lnTo>
                    <a:lnTo>
                      <a:pt x="20" y="253"/>
                    </a:lnTo>
                    <a:lnTo>
                      <a:pt x="22" y="248"/>
                    </a:lnTo>
                    <a:lnTo>
                      <a:pt x="24" y="245"/>
                    </a:lnTo>
                    <a:lnTo>
                      <a:pt x="26" y="239"/>
                    </a:lnTo>
                    <a:lnTo>
                      <a:pt x="29" y="234"/>
                    </a:lnTo>
                    <a:lnTo>
                      <a:pt x="31" y="229"/>
                    </a:lnTo>
                    <a:lnTo>
                      <a:pt x="34" y="225"/>
                    </a:lnTo>
                    <a:lnTo>
                      <a:pt x="36" y="219"/>
                    </a:lnTo>
                    <a:lnTo>
                      <a:pt x="38" y="213"/>
                    </a:lnTo>
                    <a:lnTo>
                      <a:pt x="41" y="209"/>
                    </a:lnTo>
                    <a:lnTo>
                      <a:pt x="44" y="204"/>
                    </a:lnTo>
                    <a:lnTo>
                      <a:pt x="46" y="198"/>
                    </a:lnTo>
                    <a:lnTo>
                      <a:pt x="49" y="192"/>
                    </a:lnTo>
                    <a:lnTo>
                      <a:pt x="52" y="188"/>
                    </a:lnTo>
                    <a:lnTo>
                      <a:pt x="56" y="182"/>
                    </a:lnTo>
                    <a:lnTo>
                      <a:pt x="57" y="176"/>
                    </a:lnTo>
                    <a:lnTo>
                      <a:pt x="60" y="170"/>
                    </a:lnTo>
                    <a:lnTo>
                      <a:pt x="63" y="166"/>
                    </a:lnTo>
                    <a:lnTo>
                      <a:pt x="67" y="160"/>
                    </a:lnTo>
                    <a:lnTo>
                      <a:pt x="70" y="154"/>
                    </a:lnTo>
                    <a:lnTo>
                      <a:pt x="73" y="149"/>
                    </a:lnTo>
                    <a:lnTo>
                      <a:pt x="76" y="143"/>
                    </a:lnTo>
                    <a:lnTo>
                      <a:pt x="79" y="138"/>
                    </a:lnTo>
                    <a:lnTo>
                      <a:pt x="82" y="132"/>
                    </a:lnTo>
                    <a:lnTo>
                      <a:pt x="85" y="127"/>
                    </a:lnTo>
                    <a:lnTo>
                      <a:pt x="88" y="122"/>
                    </a:lnTo>
                    <a:lnTo>
                      <a:pt x="92" y="116"/>
                    </a:lnTo>
                    <a:lnTo>
                      <a:pt x="95" y="112"/>
                    </a:lnTo>
                    <a:lnTo>
                      <a:pt x="97" y="106"/>
                    </a:lnTo>
                    <a:lnTo>
                      <a:pt x="100" y="101"/>
                    </a:lnTo>
                    <a:lnTo>
                      <a:pt x="104" y="96"/>
                    </a:lnTo>
                    <a:lnTo>
                      <a:pt x="107" y="91"/>
                    </a:lnTo>
                    <a:lnTo>
                      <a:pt x="110" y="86"/>
                    </a:lnTo>
                    <a:lnTo>
                      <a:pt x="113" y="81"/>
                    </a:lnTo>
                    <a:lnTo>
                      <a:pt x="115" y="76"/>
                    </a:lnTo>
                    <a:lnTo>
                      <a:pt x="118" y="72"/>
                    </a:lnTo>
                    <a:lnTo>
                      <a:pt x="121" y="67"/>
                    </a:lnTo>
                    <a:lnTo>
                      <a:pt x="124" y="62"/>
                    </a:lnTo>
                    <a:lnTo>
                      <a:pt x="127" y="58"/>
                    </a:lnTo>
                    <a:lnTo>
                      <a:pt x="129" y="54"/>
                    </a:lnTo>
                    <a:lnTo>
                      <a:pt x="132" y="50"/>
                    </a:lnTo>
                    <a:lnTo>
                      <a:pt x="134" y="45"/>
                    </a:lnTo>
                    <a:lnTo>
                      <a:pt x="136" y="42"/>
                    </a:lnTo>
                    <a:lnTo>
                      <a:pt x="138" y="38"/>
                    </a:lnTo>
                    <a:lnTo>
                      <a:pt x="141" y="34"/>
                    </a:lnTo>
                    <a:lnTo>
                      <a:pt x="143" y="31"/>
                    </a:lnTo>
                    <a:lnTo>
                      <a:pt x="145" y="28"/>
                    </a:lnTo>
                    <a:lnTo>
                      <a:pt x="147" y="24"/>
                    </a:lnTo>
                    <a:lnTo>
                      <a:pt x="149" y="21"/>
                    </a:lnTo>
                    <a:lnTo>
                      <a:pt x="151" y="18"/>
                    </a:lnTo>
                    <a:lnTo>
                      <a:pt x="153" y="15"/>
                    </a:lnTo>
                    <a:lnTo>
                      <a:pt x="153" y="14"/>
                    </a:lnTo>
                    <a:lnTo>
                      <a:pt x="155" y="12"/>
                    </a:lnTo>
                    <a:lnTo>
                      <a:pt x="157" y="9"/>
                    </a:lnTo>
                    <a:lnTo>
                      <a:pt x="158" y="7"/>
                    </a:lnTo>
                    <a:lnTo>
                      <a:pt x="160" y="4"/>
                    </a:lnTo>
                    <a:lnTo>
                      <a:pt x="162" y="2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19"/>
              <p:cNvSpPr>
                <a:spLocks/>
              </p:cNvSpPr>
              <p:nvPr/>
            </p:nvSpPr>
            <p:spPr bwMode="auto">
              <a:xfrm>
                <a:off x="1238" y="1230"/>
                <a:ext cx="91" cy="398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60" y="7"/>
                  </a:cxn>
                  <a:cxn ang="0">
                    <a:pos x="58" y="14"/>
                  </a:cxn>
                  <a:cxn ang="0">
                    <a:pos x="56" y="23"/>
                  </a:cxn>
                  <a:cxn ang="0">
                    <a:pos x="53" y="34"/>
                  </a:cxn>
                  <a:cxn ang="0">
                    <a:pos x="50" y="46"/>
                  </a:cxn>
                  <a:cxn ang="0">
                    <a:pos x="47" y="62"/>
                  </a:cxn>
                  <a:cxn ang="0">
                    <a:pos x="43" y="78"/>
                  </a:cxn>
                  <a:cxn ang="0">
                    <a:pos x="39" y="95"/>
                  </a:cxn>
                  <a:cxn ang="0">
                    <a:pos x="35" y="113"/>
                  </a:cxn>
                  <a:cxn ang="0">
                    <a:pos x="30" y="131"/>
                  </a:cxn>
                  <a:cxn ang="0">
                    <a:pos x="27" y="151"/>
                  </a:cxn>
                  <a:cxn ang="0">
                    <a:pos x="23" y="171"/>
                  </a:cxn>
                  <a:cxn ang="0">
                    <a:pos x="19" y="190"/>
                  </a:cxn>
                  <a:cxn ang="0">
                    <a:pos x="15" y="210"/>
                  </a:cxn>
                  <a:cxn ang="0">
                    <a:pos x="11" y="230"/>
                  </a:cxn>
                  <a:cxn ang="0">
                    <a:pos x="9" y="250"/>
                  </a:cxn>
                  <a:cxn ang="0">
                    <a:pos x="6" y="268"/>
                  </a:cxn>
                  <a:cxn ang="0">
                    <a:pos x="4" y="286"/>
                  </a:cxn>
                  <a:cxn ang="0">
                    <a:pos x="2" y="303"/>
                  </a:cxn>
                  <a:cxn ang="0">
                    <a:pos x="1" y="319"/>
                  </a:cxn>
                  <a:cxn ang="0">
                    <a:pos x="0" y="333"/>
                  </a:cxn>
                  <a:cxn ang="0">
                    <a:pos x="0" y="346"/>
                  </a:cxn>
                  <a:cxn ang="0">
                    <a:pos x="1" y="357"/>
                  </a:cxn>
                  <a:cxn ang="0">
                    <a:pos x="3" y="368"/>
                  </a:cxn>
                  <a:cxn ang="0">
                    <a:pos x="4" y="376"/>
                  </a:cxn>
                  <a:cxn ang="0">
                    <a:pos x="6" y="383"/>
                  </a:cxn>
                  <a:cxn ang="0">
                    <a:pos x="10" y="390"/>
                  </a:cxn>
                  <a:cxn ang="0">
                    <a:pos x="15" y="396"/>
                  </a:cxn>
                  <a:cxn ang="0">
                    <a:pos x="23" y="397"/>
                  </a:cxn>
                  <a:cxn ang="0">
                    <a:pos x="30" y="393"/>
                  </a:cxn>
                  <a:cxn ang="0">
                    <a:pos x="37" y="384"/>
                  </a:cxn>
                  <a:cxn ang="0">
                    <a:pos x="42" y="377"/>
                  </a:cxn>
                  <a:cxn ang="0">
                    <a:pos x="46" y="369"/>
                  </a:cxn>
                  <a:cxn ang="0">
                    <a:pos x="50" y="359"/>
                  </a:cxn>
                  <a:cxn ang="0">
                    <a:pos x="53" y="348"/>
                  </a:cxn>
                  <a:cxn ang="0">
                    <a:pos x="57" y="336"/>
                  </a:cxn>
                  <a:cxn ang="0">
                    <a:pos x="61" y="322"/>
                  </a:cxn>
                  <a:cxn ang="0">
                    <a:pos x="65" y="307"/>
                  </a:cxn>
                  <a:cxn ang="0">
                    <a:pos x="67" y="290"/>
                  </a:cxn>
                  <a:cxn ang="0">
                    <a:pos x="69" y="273"/>
                  </a:cxn>
                  <a:cxn ang="0">
                    <a:pos x="72" y="255"/>
                  </a:cxn>
                  <a:cxn ang="0">
                    <a:pos x="75" y="236"/>
                  </a:cxn>
                  <a:cxn ang="0">
                    <a:pos x="77" y="217"/>
                  </a:cxn>
                  <a:cxn ang="0">
                    <a:pos x="79" y="197"/>
                  </a:cxn>
                  <a:cxn ang="0">
                    <a:pos x="81" y="177"/>
                  </a:cxn>
                  <a:cxn ang="0">
                    <a:pos x="83" y="157"/>
                  </a:cxn>
                  <a:cxn ang="0">
                    <a:pos x="84" y="138"/>
                  </a:cxn>
                  <a:cxn ang="0">
                    <a:pos x="86" y="120"/>
                  </a:cxn>
                  <a:cxn ang="0">
                    <a:pos x="87" y="101"/>
                  </a:cxn>
                  <a:cxn ang="0">
                    <a:pos x="88" y="84"/>
                  </a:cxn>
                  <a:cxn ang="0">
                    <a:pos x="88" y="67"/>
                  </a:cxn>
                  <a:cxn ang="0">
                    <a:pos x="88" y="52"/>
                  </a:cxn>
                  <a:cxn ang="0">
                    <a:pos x="89" y="39"/>
                  </a:cxn>
                  <a:cxn ang="0">
                    <a:pos x="89" y="27"/>
                  </a:cxn>
                  <a:cxn ang="0">
                    <a:pos x="90" y="18"/>
                  </a:cxn>
                  <a:cxn ang="0">
                    <a:pos x="90" y="10"/>
                  </a:cxn>
                  <a:cxn ang="0">
                    <a:pos x="90" y="4"/>
                  </a:cxn>
                  <a:cxn ang="0">
                    <a:pos x="91" y="1"/>
                  </a:cxn>
                </a:cxnLst>
                <a:rect l="0" t="0" r="r" b="b"/>
                <a:pathLst>
                  <a:path w="91" h="398">
                    <a:moveTo>
                      <a:pt x="63" y="0"/>
                    </a:moveTo>
                    <a:lnTo>
                      <a:pt x="62" y="0"/>
                    </a:lnTo>
                    <a:lnTo>
                      <a:pt x="62" y="2"/>
                    </a:lnTo>
                    <a:lnTo>
                      <a:pt x="61" y="3"/>
                    </a:lnTo>
                    <a:lnTo>
                      <a:pt x="61" y="5"/>
                    </a:lnTo>
                    <a:lnTo>
                      <a:pt x="60" y="7"/>
                    </a:lnTo>
                    <a:lnTo>
                      <a:pt x="60" y="9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57" y="17"/>
                    </a:lnTo>
                    <a:lnTo>
                      <a:pt x="57" y="20"/>
                    </a:lnTo>
                    <a:lnTo>
                      <a:pt x="56" y="23"/>
                    </a:lnTo>
                    <a:lnTo>
                      <a:pt x="55" y="26"/>
                    </a:lnTo>
                    <a:lnTo>
                      <a:pt x="54" y="30"/>
                    </a:lnTo>
                    <a:lnTo>
                      <a:pt x="53" y="34"/>
                    </a:lnTo>
                    <a:lnTo>
                      <a:pt x="52" y="38"/>
                    </a:lnTo>
                    <a:lnTo>
                      <a:pt x="51" y="43"/>
                    </a:lnTo>
                    <a:lnTo>
                      <a:pt x="50" y="46"/>
                    </a:lnTo>
                    <a:lnTo>
                      <a:pt x="49" y="52"/>
                    </a:lnTo>
                    <a:lnTo>
                      <a:pt x="48" y="56"/>
                    </a:lnTo>
                    <a:lnTo>
                      <a:pt x="47" y="62"/>
                    </a:lnTo>
                    <a:lnTo>
                      <a:pt x="46" y="66"/>
                    </a:lnTo>
                    <a:lnTo>
                      <a:pt x="45" y="72"/>
                    </a:lnTo>
                    <a:lnTo>
                      <a:pt x="43" y="78"/>
                    </a:lnTo>
                    <a:lnTo>
                      <a:pt x="42" y="84"/>
                    </a:lnTo>
                    <a:lnTo>
                      <a:pt x="40" y="88"/>
                    </a:lnTo>
                    <a:lnTo>
                      <a:pt x="39" y="95"/>
                    </a:lnTo>
                    <a:lnTo>
                      <a:pt x="37" y="101"/>
                    </a:lnTo>
                    <a:lnTo>
                      <a:pt x="36" y="106"/>
                    </a:lnTo>
                    <a:lnTo>
                      <a:pt x="35" y="113"/>
                    </a:lnTo>
                    <a:lnTo>
                      <a:pt x="34" y="120"/>
                    </a:lnTo>
                    <a:lnTo>
                      <a:pt x="32" y="125"/>
                    </a:lnTo>
                    <a:lnTo>
                      <a:pt x="30" y="131"/>
                    </a:lnTo>
                    <a:lnTo>
                      <a:pt x="30" y="138"/>
                    </a:lnTo>
                    <a:lnTo>
                      <a:pt x="29" y="144"/>
                    </a:lnTo>
                    <a:lnTo>
                      <a:pt x="27" y="151"/>
                    </a:lnTo>
                    <a:lnTo>
                      <a:pt x="26" y="158"/>
                    </a:lnTo>
                    <a:lnTo>
                      <a:pt x="24" y="164"/>
                    </a:lnTo>
                    <a:lnTo>
                      <a:pt x="23" y="171"/>
                    </a:lnTo>
                    <a:lnTo>
                      <a:pt x="22" y="178"/>
                    </a:lnTo>
                    <a:lnTo>
                      <a:pt x="20" y="183"/>
                    </a:lnTo>
                    <a:lnTo>
                      <a:pt x="19" y="190"/>
                    </a:lnTo>
                    <a:lnTo>
                      <a:pt x="18" y="198"/>
                    </a:lnTo>
                    <a:lnTo>
                      <a:pt x="16" y="203"/>
                    </a:lnTo>
                    <a:lnTo>
                      <a:pt x="15" y="210"/>
                    </a:lnTo>
                    <a:lnTo>
                      <a:pt x="14" y="218"/>
                    </a:lnTo>
                    <a:lnTo>
                      <a:pt x="13" y="224"/>
                    </a:lnTo>
                    <a:lnTo>
                      <a:pt x="11" y="230"/>
                    </a:lnTo>
                    <a:lnTo>
                      <a:pt x="11" y="237"/>
                    </a:lnTo>
                    <a:lnTo>
                      <a:pt x="10" y="243"/>
                    </a:lnTo>
                    <a:lnTo>
                      <a:pt x="9" y="250"/>
                    </a:lnTo>
                    <a:lnTo>
                      <a:pt x="8" y="256"/>
                    </a:lnTo>
                    <a:lnTo>
                      <a:pt x="7" y="262"/>
                    </a:lnTo>
                    <a:lnTo>
                      <a:pt x="6" y="268"/>
                    </a:lnTo>
                    <a:lnTo>
                      <a:pt x="5" y="275"/>
                    </a:lnTo>
                    <a:lnTo>
                      <a:pt x="4" y="280"/>
                    </a:lnTo>
                    <a:lnTo>
                      <a:pt x="4" y="286"/>
                    </a:lnTo>
                    <a:lnTo>
                      <a:pt x="3" y="292"/>
                    </a:lnTo>
                    <a:lnTo>
                      <a:pt x="3" y="298"/>
                    </a:lnTo>
                    <a:lnTo>
                      <a:pt x="2" y="303"/>
                    </a:lnTo>
                    <a:lnTo>
                      <a:pt x="1" y="308"/>
                    </a:lnTo>
                    <a:lnTo>
                      <a:pt x="1" y="314"/>
                    </a:lnTo>
                    <a:lnTo>
                      <a:pt x="1" y="319"/>
                    </a:lnTo>
                    <a:lnTo>
                      <a:pt x="1" y="323"/>
                    </a:lnTo>
                    <a:lnTo>
                      <a:pt x="0" y="328"/>
                    </a:lnTo>
                    <a:lnTo>
                      <a:pt x="0" y="333"/>
                    </a:lnTo>
                    <a:lnTo>
                      <a:pt x="0" y="337"/>
                    </a:lnTo>
                    <a:lnTo>
                      <a:pt x="0" y="341"/>
                    </a:lnTo>
                    <a:lnTo>
                      <a:pt x="0" y="346"/>
                    </a:lnTo>
                    <a:lnTo>
                      <a:pt x="1" y="350"/>
                    </a:lnTo>
                    <a:lnTo>
                      <a:pt x="1" y="354"/>
                    </a:lnTo>
                    <a:lnTo>
                      <a:pt x="1" y="357"/>
                    </a:lnTo>
                    <a:lnTo>
                      <a:pt x="1" y="360"/>
                    </a:lnTo>
                    <a:lnTo>
                      <a:pt x="2" y="364"/>
                    </a:lnTo>
                    <a:lnTo>
                      <a:pt x="3" y="368"/>
                    </a:lnTo>
                    <a:lnTo>
                      <a:pt x="3" y="370"/>
                    </a:lnTo>
                    <a:lnTo>
                      <a:pt x="4" y="373"/>
                    </a:lnTo>
                    <a:lnTo>
                      <a:pt x="4" y="376"/>
                    </a:lnTo>
                    <a:lnTo>
                      <a:pt x="5" y="378"/>
                    </a:lnTo>
                    <a:lnTo>
                      <a:pt x="5" y="381"/>
                    </a:lnTo>
                    <a:lnTo>
                      <a:pt x="6" y="383"/>
                    </a:lnTo>
                    <a:lnTo>
                      <a:pt x="7" y="385"/>
                    </a:lnTo>
                    <a:lnTo>
                      <a:pt x="8" y="387"/>
                    </a:lnTo>
                    <a:lnTo>
                      <a:pt x="10" y="390"/>
                    </a:lnTo>
                    <a:lnTo>
                      <a:pt x="11" y="394"/>
                    </a:lnTo>
                    <a:lnTo>
                      <a:pt x="13" y="396"/>
                    </a:lnTo>
                    <a:lnTo>
                      <a:pt x="15" y="396"/>
                    </a:lnTo>
                    <a:lnTo>
                      <a:pt x="18" y="397"/>
                    </a:lnTo>
                    <a:lnTo>
                      <a:pt x="21" y="398"/>
                    </a:lnTo>
                    <a:lnTo>
                      <a:pt x="23" y="397"/>
                    </a:lnTo>
                    <a:lnTo>
                      <a:pt x="26" y="396"/>
                    </a:lnTo>
                    <a:lnTo>
                      <a:pt x="28" y="395"/>
                    </a:lnTo>
                    <a:lnTo>
                      <a:pt x="30" y="393"/>
                    </a:lnTo>
                    <a:lnTo>
                      <a:pt x="33" y="389"/>
                    </a:lnTo>
                    <a:lnTo>
                      <a:pt x="36" y="386"/>
                    </a:lnTo>
                    <a:lnTo>
                      <a:pt x="37" y="384"/>
                    </a:lnTo>
                    <a:lnTo>
                      <a:pt x="39" y="381"/>
                    </a:lnTo>
                    <a:lnTo>
                      <a:pt x="40" y="379"/>
                    </a:lnTo>
                    <a:lnTo>
                      <a:pt x="42" y="377"/>
                    </a:lnTo>
                    <a:lnTo>
                      <a:pt x="43" y="375"/>
                    </a:lnTo>
                    <a:lnTo>
                      <a:pt x="45" y="372"/>
                    </a:lnTo>
                    <a:lnTo>
                      <a:pt x="46" y="369"/>
                    </a:lnTo>
                    <a:lnTo>
                      <a:pt x="48" y="366"/>
                    </a:lnTo>
                    <a:lnTo>
                      <a:pt x="49" y="362"/>
                    </a:lnTo>
                    <a:lnTo>
                      <a:pt x="50" y="359"/>
                    </a:lnTo>
                    <a:lnTo>
                      <a:pt x="51" y="356"/>
                    </a:lnTo>
                    <a:lnTo>
                      <a:pt x="52" y="352"/>
                    </a:lnTo>
                    <a:lnTo>
                      <a:pt x="53" y="348"/>
                    </a:lnTo>
                    <a:lnTo>
                      <a:pt x="55" y="344"/>
                    </a:lnTo>
                    <a:lnTo>
                      <a:pt x="56" y="340"/>
                    </a:lnTo>
                    <a:lnTo>
                      <a:pt x="57" y="336"/>
                    </a:lnTo>
                    <a:lnTo>
                      <a:pt x="59" y="331"/>
                    </a:lnTo>
                    <a:lnTo>
                      <a:pt x="60" y="327"/>
                    </a:lnTo>
                    <a:lnTo>
                      <a:pt x="61" y="322"/>
                    </a:lnTo>
                    <a:lnTo>
                      <a:pt x="63" y="318"/>
                    </a:lnTo>
                    <a:lnTo>
                      <a:pt x="63" y="312"/>
                    </a:lnTo>
                    <a:lnTo>
                      <a:pt x="65" y="307"/>
                    </a:lnTo>
                    <a:lnTo>
                      <a:pt x="66" y="301"/>
                    </a:lnTo>
                    <a:lnTo>
                      <a:pt x="67" y="297"/>
                    </a:lnTo>
                    <a:lnTo>
                      <a:pt x="67" y="290"/>
                    </a:lnTo>
                    <a:lnTo>
                      <a:pt x="69" y="284"/>
                    </a:lnTo>
                    <a:lnTo>
                      <a:pt x="69" y="279"/>
                    </a:lnTo>
                    <a:lnTo>
                      <a:pt x="69" y="273"/>
                    </a:lnTo>
                    <a:lnTo>
                      <a:pt x="70" y="267"/>
                    </a:lnTo>
                    <a:lnTo>
                      <a:pt x="71" y="261"/>
                    </a:lnTo>
                    <a:lnTo>
                      <a:pt x="72" y="255"/>
                    </a:lnTo>
                    <a:lnTo>
                      <a:pt x="73" y="249"/>
                    </a:lnTo>
                    <a:lnTo>
                      <a:pt x="74" y="242"/>
                    </a:lnTo>
                    <a:lnTo>
                      <a:pt x="75" y="236"/>
                    </a:lnTo>
                    <a:lnTo>
                      <a:pt x="75" y="229"/>
                    </a:lnTo>
                    <a:lnTo>
                      <a:pt x="77" y="223"/>
                    </a:lnTo>
                    <a:lnTo>
                      <a:pt x="77" y="217"/>
                    </a:lnTo>
                    <a:lnTo>
                      <a:pt x="78" y="210"/>
                    </a:lnTo>
                    <a:lnTo>
                      <a:pt x="78" y="203"/>
                    </a:lnTo>
                    <a:lnTo>
                      <a:pt x="79" y="197"/>
                    </a:lnTo>
                    <a:lnTo>
                      <a:pt x="80" y="190"/>
                    </a:lnTo>
                    <a:lnTo>
                      <a:pt x="80" y="183"/>
                    </a:lnTo>
                    <a:lnTo>
                      <a:pt x="81" y="177"/>
                    </a:lnTo>
                    <a:lnTo>
                      <a:pt x="82" y="170"/>
                    </a:lnTo>
                    <a:lnTo>
                      <a:pt x="82" y="163"/>
                    </a:lnTo>
                    <a:lnTo>
                      <a:pt x="83" y="157"/>
                    </a:lnTo>
                    <a:lnTo>
                      <a:pt x="83" y="151"/>
                    </a:lnTo>
                    <a:lnTo>
                      <a:pt x="84" y="144"/>
                    </a:lnTo>
                    <a:lnTo>
                      <a:pt x="84" y="138"/>
                    </a:lnTo>
                    <a:lnTo>
                      <a:pt x="85" y="131"/>
                    </a:lnTo>
                    <a:lnTo>
                      <a:pt x="85" y="125"/>
                    </a:lnTo>
                    <a:lnTo>
                      <a:pt x="86" y="120"/>
                    </a:lnTo>
                    <a:lnTo>
                      <a:pt x="86" y="113"/>
                    </a:lnTo>
                    <a:lnTo>
                      <a:pt x="86" y="106"/>
                    </a:lnTo>
                    <a:lnTo>
                      <a:pt x="87" y="101"/>
                    </a:lnTo>
                    <a:lnTo>
                      <a:pt x="87" y="95"/>
                    </a:lnTo>
                    <a:lnTo>
                      <a:pt x="87" y="89"/>
                    </a:lnTo>
                    <a:lnTo>
                      <a:pt x="88" y="84"/>
                    </a:lnTo>
                    <a:lnTo>
                      <a:pt x="88" y="78"/>
                    </a:lnTo>
                    <a:lnTo>
                      <a:pt x="88" y="73"/>
                    </a:lnTo>
                    <a:lnTo>
                      <a:pt x="88" y="67"/>
                    </a:lnTo>
                    <a:lnTo>
                      <a:pt x="88" y="62"/>
                    </a:lnTo>
                    <a:lnTo>
                      <a:pt x="88" y="57"/>
                    </a:lnTo>
                    <a:lnTo>
                      <a:pt x="88" y="52"/>
                    </a:lnTo>
                    <a:lnTo>
                      <a:pt x="88" y="47"/>
                    </a:lnTo>
                    <a:lnTo>
                      <a:pt x="89" y="44"/>
                    </a:lnTo>
                    <a:lnTo>
                      <a:pt x="89" y="39"/>
                    </a:lnTo>
                    <a:lnTo>
                      <a:pt x="89" y="35"/>
                    </a:lnTo>
                    <a:lnTo>
                      <a:pt x="89" y="31"/>
                    </a:lnTo>
                    <a:lnTo>
                      <a:pt x="89" y="27"/>
                    </a:lnTo>
                    <a:lnTo>
                      <a:pt x="89" y="24"/>
                    </a:lnTo>
                    <a:lnTo>
                      <a:pt x="90" y="21"/>
                    </a:lnTo>
                    <a:lnTo>
                      <a:pt x="90" y="18"/>
                    </a:lnTo>
                    <a:lnTo>
                      <a:pt x="90" y="15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90" y="7"/>
                    </a:lnTo>
                    <a:lnTo>
                      <a:pt x="90" y="6"/>
                    </a:lnTo>
                    <a:lnTo>
                      <a:pt x="90" y="4"/>
                    </a:lnTo>
                    <a:lnTo>
                      <a:pt x="90" y="3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63" y="0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20"/>
              <p:cNvSpPr>
                <a:spLocks/>
              </p:cNvSpPr>
              <p:nvPr/>
            </p:nvSpPr>
            <p:spPr bwMode="auto">
              <a:xfrm>
                <a:off x="1097" y="1235"/>
                <a:ext cx="223" cy="302"/>
              </a:xfrm>
              <a:custGeom>
                <a:avLst/>
                <a:gdLst/>
                <a:ahLst/>
                <a:cxnLst>
                  <a:cxn ang="0">
                    <a:pos x="191" y="5"/>
                  </a:cxn>
                  <a:cxn ang="0">
                    <a:pos x="186" y="10"/>
                  </a:cxn>
                  <a:cxn ang="0">
                    <a:pos x="182" y="17"/>
                  </a:cxn>
                  <a:cxn ang="0">
                    <a:pos x="175" y="23"/>
                  </a:cxn>
                  <a:cxn ang="0">
                    <a:pos x="169" y="31"/>
                  </a:cxn>
                  <a:cxn ang="0">
                    <a:pos x="161" y="41"/>
                  </a:cxn>
                  <a:cxn ang="0">
                    <a:pos x="153" y="51"/>
                  </a:cxn>
                  <a:cxn ang="0">
                    <a:pos x="144" y="61"/>
                  </a:cxn>
                  <a:cxn ang="0">
                    <a:pos x="134" y="74"/>
                  </a:cxn>
                  <a:cxn ang="0">
                    <a:pos x="125" y="87"/>
                  </a:cxn>
                  <a:cxn ang="0">
                    <a:pos x="114" y="99"/>
                  </a:cxn>
                  <a:cxn ang="0">
                    <a:pos x="104" y="113"/>
                  </a:cxn>
                  <a:cxn ang="0">
                    <a:pos x="94" y="126"/>
                  </a:cxn>
                  <a:cxn ang="0">
                    <a:pos x="83" y="140"/>
                  </a:cxn>
                  <a:cxn ang="0">
                    <a:pos x="74" y="155"/>
                  </a:cxn>
                  <a:cxn ang="0">
                    <a:pos x="63" y="167"/>
                  </a:cxn>
                  <a:cxn ang="0">
                    <a:pos x="54" y="181"/>
                  </a:cxn>
                  <a:cxn ang="0">
                    <a:pos x="45" y="195"/>
                  </a:cxn>
                  <a:cxn ang="0">
                    <a:pos x="37" y="207"/>
                  </a:cxn>
                  <a:cxn ang="0">
                    <a:pos x="29" y="219"/>
                  </a:cxn>
                  <a:cxn ang="0">
                    <a:pos x="22" y="231"/>
                  </a:cxn>
                  <a:cxn ang="0">
                    <a:pos x="17" y="241"/>
                  </a:cxn>
                  <a:cxn ang="0">
                    <a:pos x="12" y="252"/>
                  </a:cxn>
                  <a:cxn ang="0">
                    <a:pos x="8" y="260"/>
                  </a:cxn>
                  <a:cxn ang="0">
                    <a:pos x="4" y="269"/>
                  </a:cxn>
                  <a:cxn ang="0">
                    <a:pos x="2" y="277"/>
                  </a:cxn>
                  <a:cxn ang="0">
                    <a:pos x="1" y="284"/>
                  </a:cxn>
                  <a:cxn ang="0">
                    <a:pos x="0" y="290"/>
                  </a:cxn>
                  <a:cxn ang="0">
                    <a:pos x="1" y="296"/>
                  </a:cxn>
                  <a:cxn ang="0">
                    <a:pos x="4" y="302"/>
                  </a:cxn>
                  <a:cxn ang="0">
                    <a:pos x="11" y="302"/>
                  </a:cxn>
                  <a:cxn ang="0">
                    <a:pos x="19" y="298"/>
                  </a:cxn>
                  <a:cxn ang="0">
                    <a:pos x="26" y="293"/>
                  </a:cxn>
                  <a:cxn ang="0">
                    <a:pos x="33" y="288"/>
                  </a:cxn>
                  <a:cxn ang="0">
                    <a:pos x="40" y="282"/>
                  </a:cxn>
                  <a:cxn ang="0">
                    <a:pos x="47" y="274"/>
                  </a:cxn>
                  <a:cxn ang="0">
                    <a:pos x="55" y="264"/>
                  </a:cxn>
                  <a:cxn ang="0">
                    <a:pos x="63" y="254"/>
                  </a:cxn>
                  <a:cxn ang="0">
                    <a:pos x="73" y="242"/>
                  </a:cxn>
                  <a:cxn ang="0">
                    <a:pos x="82" y="229"/>
                  </a:cxn>
                  <a:cxn ang="0">
                    <a:pos x="92" y="215"/>
                  </a:cxn>
                  <a:cxn ang="0">
                    <a:pos x="101" y="199"/>
                  </a:cxn>
                  <a:cxn ang="0">
                    <a:pos x="112" y="184"/>
                  </a:cxn>
                  <a:cxn ang="0">
                    <a:pos x="122" y="169"/>
                  </a:cxn>
                  <a:cxn ang="0">
                    <a:pos x="132" y="153"/>
                  </a:cxn>
                  <a:cxn ang="0">
                    <a:pos x="142" y="137"/>
                  </a:cxn>
                  <a:cxn ang="0">
                    <a:pos x="152" y="120"/>
                  </a:cxn>
                  <a:cxn ang="0">
                    <a:pos x="161" y="105"/>
                  </a:cxn>
                  <a:cxn ang="0">
                    <a:pos x="171" y="89"/>
                  </a:cxn>
                  <a:cxn ang="0">
                    <a:pos x="179" y="74"/>
                  </a:cxn>
                  <a:cxn ang="0">
                    <a:pos x="188" y="60"/>
                  </a:cxn>
                  <a:cxn ang="0">
                    <a:pos x="194" y="47"/>
                  </a:cxn>
                  <a:cxn ang="0">
                    <a:pos x="201" y="36"/>
                  </a:cxn>
                  <a:cxn ang="0">
                    <a:pos x="208" y="25"/>
                  </a:cxn>
                  <a:cxn ang="0">
                    <a:pos x="213" y="17"/>
                  </a:cxn>
                  <a:cxn ang="0">
                    <a:pos x="217" y="9"/>
                  </a:cxn>
                  <a:cxn ang="0">
                    <a:pos x="222" y="2"/>
                  </a:cxn>
                  <a:cxn ang="0">
                    <a:pos x="193" y="3"/>
                  </a:cxn>
                </a:cxnLst>
                <a:rect l="0" t="0" r="r" b="b"/>
                <a:pathLst>
                  <a:path w="223" h="302">
                    <a:moveTo>
                      <a:pt x="193" y="3"/>
                    </a:moveTo>
                    <a:lnTo>
                      <a:pt x="192" y="3"/>
                    </a:lnTo>
                    <a:lnTo>
                      <a:pt x="191" y="5"/>
                    </a:lnTo>
                    <a:lnTo>
                      <a:pt x="190" y="7"/>
                    </a:lnTo>
                    <a:lnTo>
                      <a:pt x="188" y="9"/>
                    </a:lnTo>
                    <a:lnTo>
                      <a:pt x="186" y="10"/>
                    </a:lnTo>
                    <a:lnTo>
                      <a:pt x="185" y="12"/>
                    </a:lnTo>
                    <a:lnTo>
                      <a:pt x="183" y="14"/>
                    </a:lnTo>
                    <a:lnTo>
                      <a:pt x="182" y="17"/>
                    </a:lnTo>
                    <a:lnTo>
                      <a:pt x="180" y="19"/>
                    </a:lnTo>
                    <a:lnTo>
                      <a:pt x="178" y="21"/>
                    </a:lnTo>
                    <a:lnTo>
                      <a:pt x="175" y="23"/>
                    </a:lnTo>
                    <a:lnTo>
                      <a:pt x="174" y="26"/>
                    </a:lnTo>
                    <a:lnTo>
                      <a:pt x="171" y="29"/>
                    </a:lnTo>
                    <a:lnTo>
                      <a:pt x="169" y="31"/>
                    </a:lnTo>
                    <a:lnTo>
                      <a:pt x="167" y="34"/>
                    </a:lnTo>
                    <a:lnTo>
                      <a:pt x="164" y="38"/>
                    </a:lnTo>
                    <a:lnTo>
                      <a:pt x="161" y="41"/>
                    </a:lnTo>
                    <a:lnTo>
                      <a:pt x="158" y="44"/>
                    </a:lnTo>
                    <a:lnTo>
                      <a:pt x="155" y="47"/>
                    </a:lnTo>
                    <a:lnTo>
                      <a:pt x="153" y="51"/>
                    </a:lnTo>
                    <a:lnTo>
                      <a:pt x="150" y="54"/>
                    </a:lnTo>
                    <a:lnTo>
                      <a:pt x="147" y="59"/>
                    </a:lnTo>
                    <a:lnTo>
                      <a:pt x="144" y="61"/>
                    </a:lnTo>
                    <a:lnTo>
                      <a:pt x="141" y="66"/>
                    </a:lnTo>
                    <a:lnTo>
                      <a:pt x="137" y="70"/>
                    </a:lnTo>
                    <a:lnTo>
                      <a:pt x="134" y="74"/>
                    </a:lnTo>
                    <a:lnTo>
                      <a:pt x="132" y="79"/>
                    </a:lnTo>
                    <a:lnTo>
                      <a:pt x="128" y="82"/>
                    </a:lnTo>
                    <a:lnTo>
                      <a:pt x="125" y="87"/>
                    </a:lnTo>
                    <a:lnTo>
                      <a:pt x="121" y="91"/>
                    </a:lnTo>
                    <a:lnTo>
                      <a:pt x="117" y="95"/>
                    </a:lnTo>
                    <a:lnTo>
                      <a:pt x="114" y="99"/>
                    </a:lnTo>
                    <a:lnTo>
                      <a:pt x="111" y="103"/>
                    </a:lnTo>
                    <a:lnTo>
                      <a:pt x="108" y="108"/>
                    </a:lnTo>
                    <a:lnTo>
                      <a:pt x="104" y="113"/>
                    </a:lnTo>
                    <a:lnTo>
                      <a:pt x="101" y="118"/>
                    </a:lnTo>
                    <a:lnTo>
                      <a:pt x="97" y="121"/>
                    </a:lnTo>
                    <a:lnTo>
                      <a:pt x="94" y="126"/>
                    </a:lnTo>
                    <a:lnTo>
                      <a:pt x="90" y="131"/>
                    </a:lnTo>
                    <a:lnTo>
                      <a:pt x="87" y="136"/>
                    </a:lnTo>
                    <a:lnTo>
                      <a:pt x="83" y="140"/>
                    </a:lnTo>
                    <a:lnTo>
                      <a:pt x="80" y="144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0" y="158"/>
                    </a:lnTo>
                    <a:lnTo>
                      <a:pt x="67" y="163"/>
                    </a:lnTo>
                    <a:lnTo>
                      <a:pt x="63" y="167"/>
                    </a:lnTo>
                    <a:lnTo>
                      <a:pt x="60" y="172"/>
                    </a:lnTo>
                    <a:lnTo>
                      <a:pt x="57" y="177"/>
                    </a:lnTo>
                    <a:lnTo>
                      <a:pt x="54" y="181"/>
                    </a:lnTo>
                    <a:lnTo>
                      <a:pt x="51" y="185"/>
                    </a:lnTo>
                    <a:lnTo>
                      <a:pt x="48" y="190"/>
                    </a:lnTo>
                    <a:lnTo>
                      <a:pt x="45" y="195"/>
                    </a:lnTo>
                    <a:lnTo>
                      <a:pt x="42" y="198"/>
                    </a:lnTo>
                    <a:lnTo>
                      <a:pt x="39" y="203"/>
                    </a:lnTo>
                    <a:lnTo>
                      <a:pt x="37" y="207"/>
                    </a:lnTo>
                    <a:lnTo>
                      <a:pt x="34" y="211"/>
                    </a:lnTo>
                    <a:lnTo>
                      <a:pt x="32" y="216"/>
                    </a:lnTo>
                    <a:lnTo>
                      <a:pt x="29" y="219"/>
                    </a:lnTo>
                    <a:lnTo>
                      <a:pt x="27" y="224"/>
                    </a:lnTo>
                    <a:lnTo>
                      <a:pt x="25" y="227"/>
                    </a:lnTo>
                    <a:lnTo>
                      <a:pt x="22" y="231"/>
                    </a:lnTo>
                    <a:lnTo>
                      <a:pt x="20" y="235"/>
                    </a:lnTo>
                    <a:lnTo>
                      <a:pt x="18" y="238"/>
                    </a:lnTo>
                    <a:lnTo>
                      <a:pt x="17" y="241"/>
                    </a:lnTo>
                    <a:lnTo>
                      <a:pt x="16" y="245"/>
                    </a:lnTo>
                    <a:lnTo>
                      <a:pt x="14" y="248"/>
                    </a:lnTo>
                    <a:lnTo>
                      <a:pt x="12" y="252"/>
                    </a:lnTo>
                    <a:lnTo>
                      <a:pt x="10" y="255"/>
                    </a:lnTo>
                    <a:lnTo>
                      <a:pt x="9" y="257"/>
                    </a:lnTo>
                    <a:lnTo>
                      <a:pt x="8" y="260"/>
                    </a:lnTo>
                    <a:lnTo>
                      <a:pt x="7" y="264"/>
                    </a:lnTo>
                    <a:lnTo>
                      <a:pt x="5" y="266"/>
                    </a:lnTo>
                    <a:lnTo>
                      <a:pt x="4" y="269"/>
                    </a:lnTo>
                    <a:lnTo>
                      <a:pt x="4" y="272"/>
                    </a:lnTo>
                    <a:lnTo>
                      <a:pt x="3" y="274"/>
                    </a:lnTo>
                    <a:lnTo>
                      <a:pt x="2" y="277"/>
                    </a:lnTo>
                    <a:lnTo>
                      <a:pt x="2" y="279"/>
                    </a:lnTo>
                    <a:lnTo>
                      <a:pt x="1" y="281"/>
                    </a:lnTo>
                    <a:lnTo>
                      <a:pt x="1" y="284"/>
                    </a:lnTo>
                    <a:lnTo>
                      <a:pt x="0" y="286"/>
                    </a:lnTo>
                    <a:lnTo>
                      <a:pt x="0" y="288"/>
                    </a:lnTo>
                    <a:lnTo>
                      <a:pt x="0" y="290"/>
                    </a:lnTo>
                    <a:lnTo>
                      <a:pt x="0" y="292"/>
                    </a:lnTo>
                    <a:lnTo>
                      <a:pt x="0" y="294"/>
                    </a:lnTo>
                    <a:lnTo>
                      <a:pt x="1" y="296"/>
                    </a:lnTo>
                    <a:lnTo>
                      <a:pt x="2" y="298"/>
                    </a:lnTo>
                    <a:lnTo>
                      <a:pt x="3" y="301"/>
                    </a:lnTo>
                    <a:lnTo>
                      <a:pt x="4" y="302"/>
                    </a:lnTo>
                    <a:lnTo>
                      <a:pt x="6" y="302"/>
                    </a:lnTo>
                    <a:lnTo>
                      <a:pt x="8" y="302"/>
                    </a:lnTo>
                    <a:lnTo>
                      <a:pt x="11" y="302"/>
                    </a:lnTo>
                    <a:lnTo>
                      <a:pt x="13" y="301"/>
                    </a:lnTo>
                    <a:lnTo>
                      <a:pt x="17" y="300"/>
                    </a:lnTo>
                    <a:lnTo>
                      <a:pt x="19" y="298"/>
                    </a:lnTo>
                    <a:lnTo>
                      <a:pt x="23" y="296"/>
                    </a:lnTo>
                    <a:lnTo>
                      <a:pt x="25" y="294"/>
                    </a:lnTo>
                    <a:lnTo>
                      <a:pt x="26" y="293"/>
                    </a:lnTo>
                    <a:lnTo>
                      <a:pt x="29" y="292"/>
                    </a:lnTo>
                    <a:lnTo>
                      <a:pt x="31" y="290"/>
                    </a:lnTo>
                    <a:lnTo>
                      <a:pt x="33" y="288"/>
                    </a:lnTo>
                    <a:lnTo>
                      <a:pt x="35" y="286"/>
                    </a:lnTo>
                    <a:lnTo>
                      <a:pt x="37" y="284"/>
                    </a:lnTo>
                    <a:lnTo>
                      <a:pt x="40" y="282"/>
                    </a:lnTo>
                    <a:lnTo>
                      <a:pt x="42" y="279"/>
                    </a:lnTo>
                    <a:lnTo>
                      <a:pt x="44" y="276"/>
                    </a:lnTo>
                    <a:lnTo>
                      <a:pt x="47" y="274"/>
                    </a:lnTo>
                    <a:lnTo>
                      <a:pt x="50" y="271"/>
                    </a:lnTo>
                    <a:lnTo>
                      <a:pt x="52" y="268"/>
                    </a:lnTo>
                    <a:lnTo>
                      <a:pt x="55" y="264"/>
                    </a:lnTo>
                    <a:lnTo>
                      <a:pt x="57" y="261"/>
                    </a:lnTo>
                    <a:lnTo>
                      <a:pt x="61" y="257"/>
                    </a:lnTo>
                    <a:lnTo>
                      <a:pt x="63" y="254"/>
                    </a:lnTo>
                    <a:lnTo>
                      <a:pt x="66" y="250"/>
                    </a:lnTo>
                    <a:lnTo>
                      <a:pt x="69" y="246"/>
                    </a:lnTo>
                    <a:lnTo>
                      <a:pt x="73" y="242"/>
                    </a:lnTo>
                    <a:lnTo>
                      <a:pt x="75" y="237"/>
                    </a:lnTo>
                    <a:lnTo>
                      <a:pt x="78" y="233"/>
                    </a:lnTo>
                    <a:lnTo>
                      <a:pt x="82" y="229"/>
                    </a:lnTo>
                    <a:lnTo>
                      <a:pt x="85" y="224"/>
                    </a:lnTo>
                    <a:lnTo>
                      <a:pt x="89" y="219"/>
                    </a:lnTo>
                    <a:lnTo>
                      <a:pt x="92" y="215"/>
                    </a:lnTo>
                    <a:lnTo>
                      <a:pt x="94" y="210"/>
                    </a:lnTo>
                    <a:lnTo>
                      <a:pt x="98" y="205"/>
                    </a:lnTo>
                    <a:lnTo>
                      <a:pt x="101" y="199"/>
                    </a:lnTo>
                    <a:lnTo>
                      <a:pt x="105" y="195"/>
                    </a:lnTo>
                    <a:lnTo>
                      <a:pt x="108" y="190"/>
                    </a:lnTo>
                    <a:lnTo>
                      <a:pt x="112" y="184"/>
                    </a:lnTo>
                    <a:lnTo>
                      <a:pt x="115" y="179"/>
                    </a:lnTo>
                    <a:lnTo>
                      <a:pt x="118" y="174"/>
                    </a:lnTo>
                    <a:lnTo>
                      <a:pt x="122" y="169"/>
                    </a:lnTo>
                    <a:lnTo>
                      <a:pt x="125" y="163"/>
                    </a:lnTo>
                    <a:lnTo>
                      <a:pt x="129" y="157"/>
                    </a:lnTo>
                    <a:lnTo>
                      <a:pt x="132" y="153"/>
                    </a:lnTo>
                    <a:lnTo>
                      <a:pt x="135" y="147"/>
                    </a:lnTo>
                    <a:lnTo>
                      <a:pt x="139" y="141"/>
                    </a:lnTo>
                    <a:lnTo>
                      <a:pt x="142" y="137"/>
                    </a:lnTo>
                    <a:lnTo>
                      <a:pt x="145" y="131"/>
                    </a:lnTo>
                    <a:lnTo>
                      <a:pt x="149" y="126"/>
                    </a:lnTo>
                    <a:lnTo>
                      <a:pt x="152" y="120"/>
                    </a:lnTo>
                    <a:lnTo>
                      <a:pt x="155" y="115"/>
                    </a:lnTo>
                    <a:lnTo>
                      <a:pt x="158" y="110"/>
                    </a:lnTo>
                    <a:lnTo>
                      <a:pt x="161" y="105"/>
                    </a:lnTo>
                    <a:lnTo>
                      <a:pt x="165" y="99"/>
                    </a:lnTo>
                    <a:lnTo>
                      <a:pt x="168" y="95"/>
                    </a:lnTo>
                    <a:lnTo>
                      <a:pt x="171" y="89"/>
                    </a:lnTo>
                    <a:lnTo>
                      <a:pt x="173" y="84"/>
                    </a:lnTo>
                    <a:lnTo>
                      <a:pt x="176" y="80"/>
                    </a:lnTo>
                    <a:lnTo>
                      <a:pt x="179" y="74"/>
                    </a:lnTo>
                    <a:lnTo>
                      <a:pt x="182" y="70"/>
                    </a:lnTo>
                    <a:lnTo>
                      <a:pt x="185" y="65"/>
                    </a:lnTo>
                    <a:lnTo>
                      <a:pt x="188" y="60"/>
                    </a:lnTo>
                    <a:lnTo>
                      <a:pt x="190" y="56"/>
                    </a:lnTo>
                    <a:lnTo>
                      <a:pt x="192" y="52"/>
                    </a:lnTo>
                    <a:lnTo>
                      <a:pt x="194" y="47"/>
                    </a:lnTo>
                    <a:lnTo>
                      <a:pt x="197" y="43"/>
                    </a:lnTo>
                    <a:lnTo>
                      <a:pt x="199" y="40"/>
                    </a:lnTo>
                    <a:lnTo>
                      <a:pt x="201" y="36"/>
                    </a:lnTo>
                    <a:lnTo>
                      <a:pt x="204" y="32"/>
                    </a:lnTo>
                    <a:lnTo>
                      <a:pt x="206" y="29"/>
                    </a:lnTo>
                    <a:lnTo>
                      <a:pt x="208" y="25"/>
                    </a:lnTo>
                    <a:lnTo>
                      <a:pt x="210" y="22"/>
                    </a:lnTo>
                    <a:lnTo>
                      <a:pt x="211" y="19"/>
                    </a:lnTo>
                    <a:lnTo>
                      <a:pt x="213" y="17"/>
                    </a:lnTo>
                    <a:lnTo>
                      <a:pt x="214" y="14"/>
                    </a:lnTo>
                    <a:lnTo>
                      <a:pt x="216" y="11"/>
                    </a:lnTo>
                    <a:lnTo>
                      <a:pt x="217" y="9"/>
                    </a:lnTo>
                    <a:lnTo>
                      <a:pt x="218" y="7"/>
                    </a:lnTo>
                    <a:lnTo>
                      <a:pt x="220" y="3"/>
                    </a:lnTo>
                    <a:lnTo>
                      <a:pt x="222" y="2"/>
                    </a:lnTo>
                    <a:lnTo>
                      <a:pt x="222" y="1"/>
                    </a:lnTo>
                    <a:lnTo>
                      <a:pt x="223" y="0"/>
                    </a:lnTo>
                    <a:lnTo>
                      <a:pt x="193" y="3"/>
                    </a:lnTo>
                    <a:lnTo>
                      <a:pt x="193" y="3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21"/>
              <p:cNvSpPr>
                <a:spLocks/>
              </p:cNvSpPr>
              <p:nvPr/>
            </p:nvSpPr>
            <p:spPr bwMode="auto">
              <a:xfrm>
                <a:off x="904" y="1237"/>
                <a:ext cx="343" cy="153"/>
              </a:xfrm>
              <a:custGeom>
                <a:avLst/>
                <a:gdLst/>
                <a:ahLst/>
                <a:cxnLst>
                  <a:cxn ang="0">
                    <a:pos x="341" y="0"/>
                  </a:cxn>
                  <a:cxn ang="0">
                    <a:pos x="333" y="5"/>
                  </a:cxn>
                  <a:cxn ang="0">
                    <a:pos x="326" y="9"/>
                  </a:cxn>
                  <a:cxn ang="0">
                    <a:pos x="319" y="15"/>
                  </a:cxn>
                  <a:cxn ang="0">
                    <a:pos x="309" y="20"/>
                  </a:cxn>
                  <a:cxn ang="0">
                    <a:pos x="298" y="27"/>
                  </a:cxn>
                  <a:cxn ang="0">
                    <a:pos x="287" y="36"/>
                  </a:cxn>
                  <a:cxn ang="0">
                    <a:pos x="273" y="43"/>
                  </a:cxn>
                  <a:cxn ang="0">
                    <a:pos x="259" y="52"/>
                  </a:cxn>
                  <a:cxn ang="0">
                    <a:pos x="245" y="61"/>
                  </a:cxn>
                  <a:cxn ang="0">
                    <a:pos x="230" y="70"/>
                  </a:cxn>
                  <a:cxn ang="0">
                    <a:pos x="213" y="79"/>
                  </a:cxn>
                  <a:cxn ang="0">
                    <a:pos x="198" y="88"/>
                  </a:cxn>
                  <a:cxn ang="0">
                    <a:pos x="182" y="97"/>
                  </a:cxn>
                  <a:cxn ang="0">
                    <a:pos x="166" y="106"/>
                  </a:cxn>
                  <a:cxn ang="0">
                    <a:pos x="151" y="114"/>
                  </a:cxn>
                  <a:cxn ang="0">
                    <a:pos x="134" y="121"/>
                  </a:cxn>
                  <a:cxn ang="0">
                    <a:pos x="119" y="128"/>
                  </a:cxn>
                  <a:cxn ang="0">
                    <a:pos x="105" y="135"/>
                  </a:cxn>
                  <a:cxn ang="0">
                    <a:pos x="92" y="140"/>
                  </a:cxn>
                  <a:cxn ang="0">
                    <a:pos x="78" y="144"/>
                  </a:cxn>
                  <a:cxn ang="0">
                    <a:pos x="65" y="148"/>
                  </a:cxn>
                  <a:cxn ang="0">
                    <a:pos x="55" y="151"/>
                  </a:cxn>
                  <a:cxn ang="0">
                    <a:pos x="44" y="152"/>
                  </a:cxn>
                  <a:cxn ang="0">
                    <a:pos x="35" y="153"/>
                  </a:cxn>
                  <a:cxn ang="0">
                    <a:pos x="26" y="153"/>
                  </a:cxn>
                  <a:cxn ang="0">
                    <a:pos x="19" y="151"/>
                  </a:cxn>
                  <a:cxn ang="0">
                    <a:pos x="13" y="150"/>
                  </a:cxn>
                  <a:cxn ang="0">
                    <a:pos x="6" y="146"/>
                  </a:cxn>
                  <a:cxn ang="0">
                    <a:pos x="0" y="138"/>
                  </a:cxn>
                  <a:cxn ang="0">
                    <a:pos x="1" y="130"/>
                  </a:cxn>
                  <a:cxn ang="0">
                    <a:pos x="6" y="119"/>
                  </a:cxn>
                  <a:cxn ang="0">
                    <a:pos x="12" y="112"/>
                  </a:cxn>
                  <a:cxn ang="0">
                    <a:pos x="18" y="106"/>
                  </a:cxn>
                  <a:cxn ang="0">
                    <a:pos x="26" y="100"/>
                  </a:cxn>
                  <a:cxn ang="0">
                    <a:pos x="36" y="94"/>
                  </a:cxn>
                  <a:cxn ang="0">
                    <a:pos x="46" y="88"/>
                  </a:cxn>
                  <a:cxn ang="0">
                    <a:pos x="58" y="82"/>
                  </a:cxn>
                  <a:cxn ang="0">
                    <a:pos x="72" y="76"/>
                  </a:cxn>
                  <a:cxn ang="0">
                    <a:pos x="86" y="69"/>
                  </a:cxn>
                  <a:cxn ang="0">
                    <a:pos x="102" y="63"/>
                  </a:cxn>
                  <a:cxn ang="0">
                    <a:pos x="118" y="58"/>
                  </a:cxn>
                  <a:cxn ang="0">
                    <a:pos x="136" y="52"/>
                  </a:cxn>
                  <a:cxn ang="0">
                    <a:pos x="153" y="46"/>
                  </a:cxn>
                  <a:cxn ang="0">
                    <a:pos x="172" y="40"/>
                  </a:cxn>
                  <a:cxn ang="0">
                    <a:pos x="190" y="36"/>
                  </a:cxn>
                  <a:cxn ang="0">
                    <a:pos x="208" y="31"/>
                  </a:cxn>
                  <a:cxn ang="0">
                    <a:pos x="226" y="26"/>
                  </a:cxn>
                  <a:cxn ang="0">
                    <a:pos x="242" y="21"/>
                  </a:cxn>
                  <a:cxn ang="0">
                    <a:pos x="259" y="18"/>
                  </a:cxn>
                  <a:cxn ang="0">
                    <a:pos x="274" y="14"/>
                  </a:cxn>
                  <a:cxn ang="0">
                    <a:pos x="288" y="11"/>
                  </a:cxn>
                  <a:cxn ang="0">
                    <a:pos x="301" y="7"/>
                  </a:cxn>
                  <a:cxn ang="0">
                    <a:pos x="313" y="5"/>
                  </a:cxn>
                  <a:cxn ang="0">
                    <a:pos x="324" y="2"/>
                  </a:cxn>
                  <a:cxn ang="0">
                    <a:pos x="331" y="1"/>
                  </a:cxn>
                  <a:cxn ang="0">
                    <a:pos x="338" y="0"/>
                  </a:cxn>
                  <a:cxn ang="0">
                    <a:pos x="342" y="0"/>
                  </a:cxn>
                </a:cxnLst>
                <a:rect l="0" t="0" r="r" b="b"/>
                <a:pathLst>
                  <a:path w="343" h="153">
                    <a:moveTo>
                      <a:pt x="343" y="0"/>
                    </a:moveTo>
                    <a:lnTo>
                      <a:pt x="342" y="0"/>
                    </a:lnTo>
                    <a:lnTo>
                      <a:pt x="341" y="0"/>
                    </a:lnTo>
                    <a:lnTo>
                      <a:pt x="338" y="1"/>
                    </a:lnTo>
                    <a:lnTo>
                      <a:pt x="335" y="4"/>
                    </a:lnTo>
                    <a:lnTo>
                      <a:pt x="333" y="5"/>
                    </a:lnTo>
                    <a:lnTo>
                      <a:pt x="331" y="6"/>
                    </a:lnTo>
                    <a:lnTo>
                      <a:pt x="329" y="7"/>
                    </a:lnTo>
                    <a:lnTo>
                      <a:pt x="326" y="9"/>
                    </a:lnTo>
                    <a:lnTo>
                      <a:pt x="324" y="11"/>
                    </a:lnTo>
                    <a:lnTo>
                      <a:pt x="322" y="12"/>
                    </a:lnTo>
                    <a:lnTo>
                      <a:pt x="319" y="15"/>
                    </a:lnTo>
                    <a:lnTo>
                      <a:pt x="316" y="17"/>
                    </a:lnTo>
                    <a:lnTo>
                      <a:pt x="312" y="19"/>
                    </a:lnTo>
                    <a:lnTo>
                      <a:pt x="309" y="20"/>
                    </a:lnTo>
                    <a:lnTo>
                      <a:pt x="306" y="22"/>
                    </a:lnTo>
                    <a:lnTo>
                      <a:pt x="302" y="25"/>
                    </a:lnTo>
                    <a:lnTo>
                      <a:pt x="298" y="27"/>
                    </a:lnTo>
                    <a:lnTo>
                      <a:pt x="294" y="30"/>
                    </a:lnTo>
                    <a:lnTo>
                      <a:pt x="290" y="33"/>
                    </a:lnTo>
                    <a:lnTo>
                      <a:pt x="287" y="36"/>
                    </a:lnTo>
                    <a:lnTo>
                      <a:pt x="282" y="38"/>
                    </a:lnTo>
                    <a:lnTo>
                      <a:pt x="277" y="40"/>
                    </a:lnTo>
                    <a:lnTo>
                      <a:pt x="273" y="43"/>
                    </a:lnTo>
                    <a:lnTo>
                      <a:pt x="268" y="46"/>
                    </a:lnTo>
                    <a:lnTo>
                      <a:pt x="264" y="49"/>
                    </a:lnTo>
                    <a:lnTo>
                      <a:pt x="259" y="52"/>
                    </a:lnTo>
                    <a:lnTo>
                      <a:pt x="254" y="55"/>
                    </a:lnTo>
                    <a:lnTo>
                      <a:pt x="250" y="58"/>
                    </a:lnTo>
                    <a:lnTo>
                      <a:pt x="245" y="61"/>
                    </a:lnTo>
                    <a:lnTo>
                      <a:pt x="240" y="64"/>
                    </a:lnTo>
                    <a:lnTo>
                      <a:pt x="235" y="67"/>
                    </a:lnTo>
                    <a:lnTo>
                      <a:pt x="230" y="70"/>
                    </a:lnTo>
                    <a:lnTo>
                      <a:pt x="225" y="73"/>
                    </a:lnTo>
                    <a:lnTo>
                      <a:pt x="219" y="76"/>
                    </a:lnTo>
                    <a:lnTo>
                      <a:pt x="213" y="79"/>
                    </a:lnTo>
                    <a:lnTo>
                      <a:pt x="209" y="82"/>
                    </a:lnTo>
                    <a:lnTo>
                      <a:pt x="204" y="85"/>
                    </a:lnTo>
                    <a:lnTo>
                      <a:pt x="198" y="88"/>
                    </a:lnTo>
                    <a:lnTo>
                      <a:pt x="192" y="91"/>
                    </a:lnTo>
                    <a:lnTo>
                      <a:pt x="188" y="94"/>
                    </a:lnTo>
                    <a:lnTo>
                      <a:pt x="182" y="97"/>
                    </a:lnTo>
                    <a:lnTo>
                      <a:pt x="177" y="99"/>
                    </a:lnTo>
                    <a:lnTo>
                      <a:pt x="172" y="102"/>
                    </a:lnTo>
                    <a:lnTo>
                      <a:pt x="166" y="106"/>
                    </a:lnTo>
                    <a:lnTo>
                      <a:pt x="161" y="108"/>
                    </a:lnTo>
                    <a:lnTo>
                      <a:pt x="155" y="111"/>
                    </a:lnTo>
                    <a:lnTo>
                      <a:pt x="151" y="114"/>
                    </a:lnTo>
                    <a:lnTo>
                      <a:pt x="145" y="116"/>
                    </a:lnTo>
                    <a:lnTo>
                      <a:pt x="139" y="118"/>
                    </a:lnTo>
                    <a:lnTo>
                      <a:pt x="134" y="121"/>
                    </a:lnTo>
                    <a:lnTo>
                      <a:pt x="130" y="123"/>
                    </a:lnTo>
                    <a:lnTo>
                      <a:pt x="125" y="126"/>
                    </a:lnTo>
                    <a:lnTo>
                      <a:pt x="119" y="128"/>
                    </a:lnTo>
                    <a:lnTo>
                      <a:pt x="114" y="130"/>
                    </a:lnTo>
                    <a:lnTo>
                      <a:pt x="110" y="133"/>
                    </a:lnTo>
                    <a:lnTo>
                      <a:pt x="105" y="135"/>
                    </a:lnTo>
                    <a:lnTo>
                      <a:pt x="100" y="136"/>
                    </a:lnTo>
                    <a:lnTo>
                      <a:pt x="95" y="138"/>
                    </a:lnTo>
                    <a:lnTo>
                      <a:pt x="92" y="140"/>
                    </a:lnTo>
                    <a:lnTo>
                      <a:pt x="87" y="142"/>
                    </a:lnTo>
                    <a:lnTo>
                      <a:pt x="82" y="143"/>
                    </a:lnTo>
                    <a:lnTo>
                      <a:pt x="78" y="144"/>
                    </a:lnTo>
                    <a:lnTo>
                      <a:pt x="74" y="146"/>
                    </a:lnTo>
                    <a:lnTo>
                      <a:pt x="70" y="147"/>
                    </a:lnTo>
                    <a:lnTo>
                      <a:pt x="65" y="148"/>
                    </a:lnTo>
                    <a:lnTo>
                      <a:pt x="62" y="149"/>
                    </a:lnTo>
                    <a:lnTo>
                      <a:pt x="57" y="150"/>
                    </a:lnTo>
                    <a:lnTo>
                      <a:pt x="55" y="151"/>
                    </a:lnTo>
                    <a:lnTo>
                      <a:pt x="51" y="151"/>
                    </a:lnTo>
                    <a:lnTo>
                      <a:pt x="47" y="151"/>
                    </a:lnTo>
                    <a:lnTo>
                      <a:pt x="44" y="152"/>
                    </a:lnTo>
                    <a:lnTo>
                      <a:pt x="40" y="152"/>
                    </a:lnTo>
                    <a:lnTo>
                      <a:pt x="37" y="152"/>
                    </a:lnTo>
                    <a:lnTo>
                      <a:pt x="35" y="153"/>
                    </a:lnTo>
                    <a:lnTo>
                      <a:pt x="32" y="153"/>
                    </a:lnTo>
                    <a:lnTo>
                      <a:pt x="29" y="153"/>
                    </a:lnTo>
                    <a:lnTo>
                      <a:pt x="26" y="153"/>
                    </a:lnTo>
                    <a:lnTo>
                      <a:pt x="24" y="152"/>
                    </a:lnTo>
                    <a:lnTo>
                      <a:pt x="21" y="152"/>
                    </a:lnTo>
                    <a:lnTo>
                      <a:pt x="19" y="151"/>
                    </a:lnTo>
                    <a:lnTo>
                      <a:pt x="17" y="151"/>
                    </a:lnTo>
                    <a:lnTo>
                      <a:pt x="15" y="150"/>
                    </a:lnTo>
                    <a:lnTo>
                      <a:pt x="13" y="150"/>
                    </a:lnTo>
                    <a:lnTo>
                      <a:pt x="11" y="149"/>
                    </a:lnTo>
                    <a:lnTo>
                      <a:pt x="8" y="147"/>
                    </a:lnTo>
                    <a:lnTo>
                      <a:pt x="6" y="146"/>
                    </a:lnTo>
                    <a:lnTo>
                      <a:pt x="3" y="143"/>
                    </a:lnTo>
                    <a:lnTo>
                      <a:pt x="2" y="141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3"/>
                    </a:lnTo>
                    <a:lnTo>
                      <a:pt x="1" y="130"/>
                    </a:lnTo>
                    <a:lnTo>
                      <a:pt x="1" y="126"/>
                    </a:lnTo>
                    <a:lnTo>
                      <a:pt x="3" y="123"/>
                    </a:lnTo>
                    <a:lnTo>
                      <a:pt x="6" y="119"/>
                    </a:lnTo>
                    <a:lnTo>
                      <a:pt x="9" y="116"/>
                    </a:lnTo>
                    <a:lnTo>
                      <a:pt x="10" y="114"/>
                    </a:lnTo>
                    <a:lnTo>
                      <a:pt x="12" y="112"/>
                    </a:lnTo>
                    <a:lnTo>
                      <a:pt x="14" y="110"/>
                    </a:lnTo>
                    <a:lnTo>
                      <a:pt x="17" y="108"/>
                    </a:lnTo>
                    <a:lnTo>
                      <a:pt x="18" y="106"/>
                    </a:lnTo>
                    <a:lnTo>
                      <a:pt x="20" y="104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9" y="98"/>
                    </a:lnTo>
                    <a:lnTo>
                      <a:pt x="32" y="96"/>
                    </a:lnTo>
                    <a:lnTo>
                      <a:pt x="36" y="94"/>
                    </a:lnTo>
                    <a:lnTo>
                      <a:pt x="39" y="92"/>
                    </a:lnTo>
                    <a:lnTo>
                      <a:pt x="42" y="90"/>
                    </a:lnTo>
                    <a:lnTo>
                      <a:pt x="46" y="88"/>
                    </a:lnTo>
                    <a:lnTo>
                      <a:pt x="50" y="86"/>
                    </a:lnTo>
                    <a:lnTo>
                      <a:pt x="55" y="84"/>
                    </a:lnTo>
                    <a:lnTo>
                      <a:pt x="58" y="82"/>
                    </a:lnTo>
                    <a:lnTo>
                      <a:pt x="62" y="80"/>
                    </a:lnTo>
                    <a:lnTo>
                      <a:pt x="67" y="78"/>
                    </a:lnTo>
                    <a:lnTo>
                      <a:pt x="72" y="76"/>
                    </a:lnTo>
                    <a:lnTo>
                      <a:pt x="76" y="74"/>
                    </a:lnTo>
                    <a:lnTo>
                      <a:pt x="81" y="72"/>
                    </a:lnTo>
                    <a:lnTo>
                      <a:pt x="86" y="69"/>
                    </a:lnTo>
                    <a:lnTo>
                      <a:pt x="92" y="68"/>
                    </a:lnTo>
                    <a:lnTo>
                      <a:pt x="96" y="65"/>
                    </a:lnTo>
                    <a:lnTo>
                      <a:pt x="102" y="63"/>
                    </a:lnTo>
                    <a:lnTo>
                      <a:pt x="107" y="61"/>
                    </a:lnTo>
                    <a:lnTo>
                      <a:pt x="113" y="59"/>
                    </a:lnTo>
                    <a:lnTo>
                      <a:pt x="118" y="58"/>
                    </a:lnTo>
                    <a:lnTo>
                      <a:pt x="124" y="56"/>
                    </a:lnTo>
                    <a:lnTo>
                      <a:pt x="130" y="54"/>
                    </a:lnTo>
                    <a:lnTo>
                      <a:pt x="136" y="52"/>
                    </a:lnTo>
                    <a:lnTo>
                      <a:pt x="142" y="50"/>
                    </a:lnTo>
                    <a:lnTo>
                      <a:pt x="148" y="48"/>
                    </a:lnTo>
                    <a:lnTo>
                      <a:pt x="153" y="46"/>
                    </a:lnTo>
                    <a:lnTo>
                      <a:pt x="159" y="44"/>
                    </a:lnTo>
                    <a:lnTo>
                      <a:pt x="165" y="42"/>
                    </a:lnTo>
                    <a:lnTo>
                      <a:pt x="172" y="40"/>
                    </a:lnTo>
                    <a:lnTo>
                      <a:pt x="177" y="39"/>
                    </a:lnTo>
                    <a:lnTo>
                      <a:pt x="184" y="38"/>
                    </a:lnTo>
                    <a:lnTo>
                      <a:pt x="190" y="36"/>
                    </a:lnTo>
                    <a:lnTo>
                      <a:pt x="195" y="34"/>
                    </a:lnTo>
                    <a:lnTo>
                      <a:pt x="201" y="32"/>
                    </a:lnTo>
                    <a:lnTo>
                      <a:pt x="208" y="31"/>
                    </a:lnTo>
                    <a:lnTo>
                      <a:pt x="213" y="29"/>
                    </a:lnTo>
                    <a:lnTo>
                      <a:pt x="219" y="28"/>
                    </a:lnTo>
                    <a:lnTo>
                      <a:pt x="226" y="26"/>
                    </a:lnTo>
                    <a:lnTo>
                      <a:pt x="231" y="25"/>
                    </a:lnTo>
                    <a:lnTo>
                      <a:pt x="236" y="23"/>
                    </a:lnTo>
                    <a:lnTo>
                      <a:pt x="242" y="21"/>
                    </a:lnTo>
                    <a:lnTo>
                      <a:pt x="248" y="20"/>
                    </a:lnTo>
                    <a:lnTo>
                      <a:pt x="253" y="19"/>
                    </a:lnTo>
                    <a:lnTo>
                      <a:pt x="259" y="18"/>
                    </a:lnTo>
                    <a:lnTo>
                      <a:pt x="264" y="17"/>
                    </a:lnTo>
                    <a:lnTo>
                      <a:pt x="268" y="16"/>
                    </a:lnTo>
                    <a:lnTo>
                      <a:pt x="274" y="14"/>
                    </a:lnTo>
                    <a:lnTo>
                      <a:pt x="279" y="13"/>
                    </a:lnTo>
                    <a:lnTo>
                      <a:pt x="284" y="12"/>
                    </a:lnTo>
                    <a:lnTo>
                      <a:pt x="288" y="11"/>
                    </a:lnTo>
                    <a:lnTo>
                      <a:pt x="293" y="10"/>
                    </a:lnTo>
                    <a:lnTo>
                      <a:pt x="297" y="8"/>
                    </a:lnTo>
                    <a:lnTo>
                      <a:pt x="301" y="7"/>
                    </a:lnTo>
                    <a:lnTo>
                      <a:pt x="306" y="7"/>
                    </a:lnTo>
                    <a:lnTo>
                      <a:pt x="309" y="6"/>
                    </a:lnTo>
                    <a:lnTo>
                      <a:pt x="313" y="5"/>
                    </a:lnTo>
                    <a:lnTo>
                      <a:pt x="317" y="4"/>
                    </a:lnTo>
                    <a:lnTo>
                      <a:pt x="320" y="3"/>
                    </a:lnTo>
                    <a:lnTo>
                      <a:pt x="324" y="2"/>
                    </a:lnTo>
                    <a:lnTo>
                      <a:pt x="326" y="2"/>
                    </a:lnTo>
                    <a:lnTo>
                      <a:pt x="328" y="1"/>
                    </a:lnTo>
                    <a:lnTo>
                      <a:pt x="331" y="1"/>
                    </a:lnTo>
                    <a:lnTo>
                      <a:pt x="333" y="1"/>
                    </a:lnTo>
                    <a:lnTo>
                      <a:pt x="335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2" y="0"/>
                    </a:lnTo>
                    <a:lnTo>
                      <a:pt x="343" y="0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22"/>
              <p:cNvSpPr>
                <a:spLocks/>
              </p:cNvSpPr>
              <p:nvPr/>
            </p:nvSpPr>
            <p:spPr bwMode="auto">
              <a:xfrm>
                <a:off x="968" y="1196"/>
                <a:ext cx="302" cy="212"/>
              </a:xfrm>
              <a:custGeom>
                <a:avLst/>
                <a:gdLst/>
                <a:ahLst/>
                <a:cxnLst>
                  <a:cxn ang="0">
                    <a:pos x="272" y="41"/>
                  </a:cxn>
                  <a:cxn ang="0">
                    <a:pos x="261" y="50"/>
                  </a:cxn>
                  <a:cxn ang="0">
                    <a:pos x="250" y="60"/>
                  </a:cxn>
                  <a:cxn ang="0">
                    <a:pos x="240" y="68"/>
                  </a:cxn>
                  <a:cxn ang="0">
                    <a:pos x="228" y="78"/>
                  </a:cxn>
                  <a:cxn ang="0">
                    <a:pos x="217" y="89"/>
                  </a:cxn>
                  <a:cxn ang="0">
                    <a:pos x="204" y="99"/>
                  </a:cxn>
                  <a:cxn ang="0">
                    <a:pos x="190" y="111"/>
                  </a:cxn>
                  <a:cxn ang="0">
                    <a:pos x="176" y="122"/>
                  </a:cxn>
                  <a:cxn ang="0">
                    <a:pos x="163" y="134"/>
                  </a:cxn>
                  <a:cxn ang="0">
                    <a:pos x="148" y="144"/>
                  </a:cxn>
                  <a:cxn ang="0">
                    <a:pos x="135" y="156"/>
                  </a:cxn>
                  <a:cxn ang="0">
                    <a:pos x="123" y="165"/>
                  </a:cxn>
                  <a:cxn ang="0">
                    <a:pos x="110" y="174"/>
                  </a:cxn>
                  <a:cxn ang="0">
                    <a:pos x="99" y="181"/>
                  </a:cxn>
                  <a:cxn ang="0">
                    <a:pos x="90" y="188"/>
                  </a:cxn>
                  <a:cxn ang="0">
                    <a:pos x="82" y="194"/>
                  </a:cxn>
                  <a:cxn ang="0">
                    <a:pos x="69" y="201"/>
                  </a:cxn>
                  <a:cxn ang="0">
                    <a:pos x="59" y="207"/>
                  </a:cxn>
                  <a:cxn ang="0">
                    <a:pos x="50" y="211"/>
                  </a:cxn>
                  <a:cxn ang="0">
                    <a:pos x="40" y="211"/>
                  </a:cxn>
                  <a:cxn ang="0">
                    <a:pos x="29" y="206"/>
                  </a:cxn>
                  <a:cxn ang="0">
                    <a:pos x="16" y="198"/>
                  </a:cxn>
                  <a:cxn ang="0">
                    <a:pos x="4" y="190"/>
                  </a:cxn>
                  <a:cxn ang="0">
                    <a:pos x="0" y="177"/>
                  </a:cxn>
                  <a:cxn ang="0">
                    <a:pos x="4" y="168"/>
                  </a:cxn>
                  <a:cxn ang="0">
                    <a:pos x="12" y="158"/>
                  </a:cxn>
                  <a:cxn ang="0">
                    <a:pos x="23" y="147"/>
                  </a:cxn>
                  <a:cxn ang="0">
                    <a:pos x="36" y="137"/>
                  </a:cxn>
                  <a:cxn ang="0">
                    <a:pos x="45" y="131"/>
                  </a:cxn>
                  <a:cxn ang="0">
                    <a:pos x="53" y="124"/>
                  </a:cxn>
                  <a:cxn ang="0">
                    <a:pos x="64" y="118"/>
                  </a:cxn>
                  <a:cxn ang="0">
                    <a:pos x="73" y="111"/>
                  </a:cxn>
                  <a:cxn ang="0">
                    <a:pos x="84" y="103"/>
                  </a:cxn>
                  <a:cxn ang="0">
                    <a:pos x="95" y="97"/>
                  </a:cxn>
                  <a:cxn ang="0">
                    <a:pos x="107" y="90"/>
                  </a:cxn>
                  <a:cxn ang="0">
                    <a:pos x="118" y="82"/>
                  </a:cxn>
                  <a:cxn ang="0">
                    <a:pos x="129" y="76"/>
                  </a:cxn>
                  <a:cxn ang="0">
                    <a:pos x="142" y="69"/>
                  </a:cxn>
                  <a:cxn ang="0">
                    <a:pos x="154" y="61"/>
                  </a:cxn>
                  <a:cxn ang="0">
                    <a:pos x="166" y="55"/>
                  </a:cxn>
                  <a:cxn ang="0">
                    <a:pos x="178" y="48"/>
                  </a:cxn>
                  <a:cxn ang="0">
                    <a:pos x="189" y="41"/>
                  </a:cxn>
                  <a:cxn ang="0">
                    <a:pos x="201" y="36"/>
                  </a:cxn>
                  <a:cxn ang="0">
                    <a:pos x="212" y="30"/>
                  </a:cxn>
                  <a:cxn ang="0">
                    <a:pos x="223" y="25"/>
                  </a:cxn>
                  <a:cxn ang="0">
                    <a:pos x="234" y="21"/>
                  </a:cxn>
                  <a:cxn ang="0">
                    <a:pos x="243" y="17"/>
                  </a:cxn>
                  <a:cxn ang="0">
                    <a:pos x="252" y="12"/>
                  </a:cxn>
                  <a:cxn ang="0">
                    <a:pos x="262" y="8"/>
                  </a:cxn>
                  <a:cxn ang="0">
                    <a:pos x="274" y="2"/>
                  </a:cxn>
                  <a:cxn ang="0">
                    <a:pos x="283" y="0"/>
                  </a:cxn>
                  <a:cxn ang="0">
                    <a:pos x="275" y="39"/>
                  </a:cxn>
                </a:cxnLst>
                <a:rect l="0" t="0" r="r" b="b"/>
                <a:pathLst>
                  <a:path w="302" h="212">
                    <a:moveTo>
                      <a:pt x="275" y="39"/>
                    </a:moveTo>
                    <a:lnTo>
                      <a:pt x="274" y="39"/>
                    </a:lnTo>
                    <a:lnTo>
                      <a:pt x="274" y="40"/>
                    </a:lnTo>
                    <a:lnTo>
                      <a:pt x="272" y="41"/>
                    </a:lnTo>
                    <a:lnTo>
                      <a:pt x="270" y="42"/>
                    </a:lnTo>
                    <a:lnTo>
                      <a:pt x="267" y="44"/>
                    </a:lnTo>
                    <a:lnTo>
                      <a:pt x="264" y="47"/>
                    </a:lnTo>
                    <a:lnTo>
                      <a:pt x="261" y="50"/>
                    </a:lnTo>
                    <a:lnTo>
                      <a:pt x="257" y="54"/>
                    </a:lnTo>
                    <a:lnTo>
                      <a:pt x="255" y="56"/>
                    </a:lnTo>
                    <a:lnTo>
                      <a:pt x="253" y="58"/>
                    </a:lnTo>
                    <a:lnTo>
                      <a:pt x="250" y="60"/>
                    </a:lnTo>
                    <a:lnTo>
                      <a:pt x="248" y="61"/>
                    </a:lnTo>
                    <a:lnTo>
                      <a:pt x="245" y="63"/>
                    </a:lnTo>
                    <a:lnTo>
                      <a:pt x="243" y="66"/>
                    </a:lnTo>
                    <a:lnTo>
                      <a:pt x="240" y="68"/>
                    </a:lnTo>
                    <a:lnTo>
                      <a:pt x="238" y="71"/>
                    </a:lnTo>
                    <a:lnTo>
                      <a:pt x="234" y="73"/>
                    </a:lnTo>
                    <a:lnTo>
                      <a:pt x="232" y="76"/>
                    </a:lnTo>
                    <a:lnTo>
                      <a:pt x="228" y="78"/>
                    </a:lnTo>
                    <a:lnTo>
                      <a:pt x="226" y="80"/>
                    </a:lnTo>
                    <a:lnTo>
                      <a:pt x="223" y="83"/>
                    </a:lnTo>
                    <a:lnTo>
                      <a:pt x="220" y="86"/>
                    </a:lnTo>
                    <a:lnTo>
                      <a:pt x="217" y="89"/>
                    </a:lnTo>
                    <a:lnTo>
                      <a:pt x="214" y="92"/>
                    </a:lnTo>
                    <a:lnTo>
                      <a:pt x="210" y="95"/>
                    </a:lnTo>
                    <a:lnTo>
                      <a:pt x="207" y="98"/>
                    </a:lnTo>
                    <a:lnTo>
                      <a:pt x="204" y="99"/>
                    </a:lnTo>
                    <a:lnTo>
                      <a:pt x="201" y="102"/>
                    </a:lnTo>
                    <a:lnTo>
                      <a:pt x="197" y="105"/>
                    </a:lnTo>
                    <a:lnTo>
                      <a:pt x="194" y="108"/>
                    </a:lnTo>
                    <a:lnTo>
                      <a:pt x="190" y="111"/>
                    </a:lnTo>
                    <a:lnTo>
                      <a:pt x="186" y="114"/>
                    </a:lnTo>
                    <a:lnTo>
                      <a:pt x="184" y="117"/>
                    </a:lnTo>
                    <a:lnTo>
                      <a:pt x="180" y="119"/>
                    </a:lnTo>
                    <a:lnTo>
                      <a:pt x="176" y="122"/>
                    </a:lnTo>
                    <a:lnTo>
                      <a:pt x="173" y="126"/>
                    </a:lnTo>
                    <a:lnTo>
                      <a:pt x="169" y="128"/>
                    </a:lnTo>
                    <a:lnTo>
                      <a:pt x="166" y="131"/>
                    </a:lnTo>
                    <a:lnTo>
                      <a:pt x="163" y="134"/>
                    </a:lnTo>
                    <a:lnTo>
                      <a:pt x="159" y="137"/>
                    </a:lnTo>
                    <a:lnTo>
                      <a:pt x="155" y="139"/>
                    </a:lnTo>
                    <a:lnTo>
                      <a:pt x="152" y="142"/>
                    </a:lnTo>
                    <a:lnTo>
                      <a:pt x="148" y="144"/>
                    </a:lnTo>
                    <a:lnTo>
                      <a:pt x="146" y="147"/>
                    </a:lnTo>
                    <a:lnTo>
                      <a:pt x="142" y="150"/>
                    </a:lnTo>
                    <a:lnTo>
                      <a:pt x="139" y="153"/>
                    </a:lnTo>
                    <a:lnTo>
                      <a:pt x="135" y="156"/>
                    </a:lnTo>
                    <a:lnTo>
                      <a:pt x="132" y="158"/>
                    </a:lnTo>
                    <a:lnTo>
                      <a:pt x="128" y="160"/>
                    </a:lnTo>
                    <a:lnTo>
                      <a:pt x="126" y="162"/>
                    </a:lnTo>
                    <a:lnTo>
                      <a:pt x="123" y="165"/>
                    </a:lnTo>
                    <a:lnTo>
                      <a:pt x="119" y="167"/>
                    </a:lnTo>
                    <a:lnTo>
                      <a:pt x="116" y="170"/>
                    </a:lnTo>
                    <a:lnTo>
                      <a:pt x="113" y="172"/>
                    </a:lnTo>
                    <a:lnTo>
                      <a:pt x="110" y="174"/>
                    </a:lnTo>
                    <a:lnTo>
                      <a:pt x="108" y="177"/>
                    </a:lnTo>
                    <a:lnTo>
                      <a:pt x="105" y="177"/>
                    </a:lnTo>
                    <a:lnTo>
                      <a:pt x="102" y="179"/>
                    </a:lnTo>
                    <a:lnTo>
                      <a:pt x="99" y="181"/>
                    </a:lnTo>
                    <a:lnTo>
                      <a:pt x="97" y="183"/>
                    </a:lnTo>
                    <a:lnTo>
                      <a:pt x="94" y="185"/>
                    </a:lnTo>
                    <a:lnTo>
                      <a:pt x="92" y="186"/>
                    </a:lnTo>
                    <a:lnTo>
                      <a:pt x="90" y="188"/>
                    </a:lnTo>
                    <a:lnTo>
                      <a:pt x="88" y="189"/>
                    </a:lnTo>
                    <a:lnTo>
                      <a:pt x="86" y="191"/>
                    </a:lnTo>
                    <a:lnTo>
                      <a:pt x="84" y="192"/>
                    </a:lnTo>
                    <a:lnTo>
                      <a:pt x="82" y="194"/>
                    </a:lnTo>
                    <a:lnTo>
                      <a:pt x="80" y="195"/>
                    </a:lnTo>
                    <a:lnTo>
                      <a:pt x="76" y="196"/>
                    </a:lnTo>
                    <a:lnTo>
                      <a:pt x="73" y="199"/>
                    </a:lnTo>
                    <a:lnTo>
                      <a:pt x="69" y="201"/>
                    </a:lnTo>
                    <a:lnTo>
                      <a:pt x="67" y="203"/>
                    </a:lnTo>
                    <a:lnTo>
                      <a:pt x="64" y="204"/>
                    </a:lnTo>
                    <a:lnTo>
                      <a:pt x="62" y="206"/>
                    </a:lnTo>
                    <a:lnTo>
                      <a:pt x="59" y="207"/>
                    </a:lnTo>
                    <a:lnTo>
                      <a:pt x="57" y="208"/>
                    </a:lnTo>
                    <a:lnTo>
                      <a:pt x="55" y="209"/>
                    </a:lnTo>
                    <a:lnTo>
                      <a:pt x="53" y="210"/>
                    </a:lnTo>
                    <a:lnTo>
                      <a:pt x="50" y="211"/>
                    </a:lnTo>
                    <a:lnTo>
                      <a:pt x="47" y="212"/>
                    </a:lnTo>
                    <a:lnTo>
                      <a:pt x="45" y="212"/>
                    </a:lnTo>
                    <a:lnTo>
                      <a:pt x="42" y="212"/>
                    </a:lnTo>
                    <a:lnTo>
                      <a:pt x="40" y="211"/>
                    </a:lnTo>
                    <a:lnTo>
                      <a:pt x="37" y="210"/>
                    </a:lnTo>
                    <a:lnTo>
                      <a:pt x="34" y="209"/>
                    </a:lnTo>
                    <a:lnTo>
                      <a:pt x="32" y="208"/>
                    </a:lnTo>
                    <a:lnTo>
                      <a:pt x="29" y="206"/>
                    </a:lnTo>
                    <a:lnTo>
                      <a:pt x="26" y="204"/>
                    </a:lnTo>
                    <a:lnTo>
                      <a:pt x="23" y="202"/>
                    </a:lnTo>
                    <a:lnTo>
                      <a:pt x="19" y="200"/>
                    </a:lnTo>
                    <a:lnTo>
                      <a:pt x="16" y="198"/>
                    </a:lnTo>
                    <a:lnTo>
                      <a:pt x="12" y="196"/>
                    </a:lnTo>
                    <a:lnTo>
                      <a:pt x="10" y="195"/>
                    </a:lnTo>
                    <a:lnTo>
                      <a:pt x="7" y="193"/>
                    </a:lnTo>
                    <a:lnTo>
                      <a:pt x="4" y="190"/>
                    </a:lnTo>
                    <a:lnTo>
                      <a:pt x="2" y="187"/>
                    </a:lnTo>
                    <a:lnTo>
                      <a:pt x="1" y="183"/>
                    </a:lnTo>
                    <a:lnTo>
                      <a:pt x="1" y="180"/>
                    </a:lnTo>
                    <a:lnTo>
                      <a:pt x="0" y="177"/>
                    </a:lnTo>
                    <a:lnTo>
                      <a:pt x="1" y="174"/>
                    </a:lnTo>
                    <a:lnTo>
                      <a:pt x="2" y="172"/>
                    </a:lnTo>
                    <a:lnTo>
                      <a:pt x="3" y="170"/>
                    </a:lnTo>
                    <a:lnTo>
                      <a:pt x="4" y="168"/>
                    </a:lnTo>
                    <a:lnTo>
                      <a:pt x="6" y="166"/>
                    </a:lnTo>
                    <a:lnTo>
                      <a:pt x="8" y="163"/>
                    </a:lnTo>
                    <a:lnTo>
                      <a:pt x="10" y="160"/>
                    </a:lnTo>
                    <a:lnTo>
                      <a:pt x="12" y="158"/>
                    </a:lnTo>
                    <a:lnTo>
                      <a:pt x="14" y="156"/>
                    </a:lnTo>
                    <a:lnTo>
                      <a:pt x="17" y="153"/>
                    </a:lnTo>
                    <a:lnTo>
                      <a:pt x="20" y="150"/>
                    </a:lnTo>
                    <a:lnTo>
                      <a:pt x="23" y="147"/>
                    </a:lnTo>
                    <a:lnTo>
                      <a:pt x="28" y="144"/>
                    </a:lnTo>
                    <a:lnTo>
                      <a:pt x="31" y="141"/>
                    </a:lnTo>
                    <a:lnTo>
                      <a:pt x="34" y="138"/>
                    </a:lnTo>
                    <a:lnTo>
                      <a:pt x="36" y="137"/>
                    </a:lnTo>
                    <a:lnTo>
                      <a:pt x="38" y="136"/>
                    </a:lnTo>
                    <a:lnTo>
                      <a:pt x="41" y="134"/>
                    </a:lnTo>
                    <a:lnTo>
                      <a:pt x="43" y="133"/>
                    </a:lnTo>
                    <a:lnTo>
                      <a:pt x="45" y="131"/>
                    </a:lnTo>
                    <a:lnTo>
                      <a:pt x="47" y="129"/>
                    </a:lnTo>
                    <a:lnTo>
                      <a:pt x="50" y="127"/>
                    </a:lnTo>
                    <a:lnTo>
                      <a:pt x="51" y="126"/>
                    </a:lnTo>
                    <a:lnTo>
                      <a:pt x="53" y="124"/>
                    </a:lnTo>
                    <a:lnTo>
                      <a:pt x="56" y="122"/>
                    </a:lnTo>
                    <a:lnTo>
                      <a:pt x="58" y="121"/>
                    </a:lnTo>
                    <a:lnTo>
                      <a:pt x="61" y="119"/>
                    </a:lnTo>
                    <a:lnTo>
                      <a:pt x="64" y="118"/>
                    </a:lnTo>
                    <a:lnTo>
                      <a:pt x="66" y="116"/>
                    </a:lnTo>
                    <a:lnTo>
                      <a:pt x="69" y="114"/>
                    </a:lnTo>
                    <a:lnTo>
                      <a:pt x="71" y="113"/>
                    </a:lnTo>
                    <a:lnTo>
                      <a:pt x="73" y="111"/>
                    </a:lnTo>
                    <a:lnTo>
                      <a:pt x="76" y="109"/>
                    </a:lnTo>
                    <a:lnTo>
                      <a:pt x="79" y="107"/>
                    </a:lnTo>
                    <a:lnTo>
                      <a:pt x="82" y="106"/>
                    </a:lnTo>
                    <a:lnTo>
                      <a:pt x="84" y="103"/>
                    </a:lnTo>
                    <a:lnTo>
                      <a:pt x="87" y="102"/>
                    </a:lnTo>
                    <a:lnTo>
                      <a:pt x="89" y="100"/>
                    </a:lnTo>
                    <a:lnTo>
                      <a:pt x="92" y="99"/>
                    </a:lnTo>
                    <a:lnTo>
                      <a:pt x="95" y="97"/>
                    </a:lnTo>
                    <a:lnTo>
                      <a:pt x="98" y="95"/>
                    </a:lnTo>
                    <a:lnTo>
                      <a:pt x="101" y="93"/>
                    </a:lnTo>
                    <a:lnTo>
                      <a:pt x="104" y="92"/>
                    </a:lnTo>
                    <a:lnTo>
                      <a:pt x="107" y="90"/>
                    </a:lnTo>
                    <a:lnTo>
                      <a:pt x="108" y="88"/>
                    </a:lnTo>
                    <a:lnTo>
                      <a:pt x="112" y="86"/>
                    </a:lnTo>
                    <a:lnTo>
                      <a:pt x="115" y="84"/>
                    </a:lnTo>
                    <a:lnTo>
                      <a:pt x="118" y="82"/>
                    </a:lnTo>
                    <a:lnTo>
                      <a:pt x="121" y="80"/>
                    </a:lnTo>
                    <a:lnTo>
                      <a:pt x="124" y="79"/>
                    </a:lnTo>
                    <a:lnTo>
                      <a:pt x="127" y="78"/>
                    </a:lnTo>
                    <a:lnTo>
                      <a:pt x="129" y="76"/>
                    </a:lnTo>
                    <a:lnTo>
                      <a:pt x="132" y="74"/>
                    </a:lnTo>
                    <a:lnTo>
                      <a:pt x="136" y="72"/>
                    </a:lnTo>
                    <a:lnTo>
                      <a:pt x="139" y="70"/>
                    </a:lnTo>
                    <a:lnTo>
                      <a:pt x="142" y="69"/>
                    </a:lnTo>
                    <a:lnTo>
                      <a:pt x="145" y="67"/>
                    </a:lnTo>
                    <a:lnTo>
                      <a:pt x="147" y="65"/>
                    </a:lnTo>
                    <a:lnTo>
                      <a:pt x="151" y="63"/>
                    </a:lnTo>
                    <a:lnTo>
                      <a:pt x="154" y="61"/>
                    </a:lnTo>
                    <a:lnTo>
                      <a:pt x="157" y="60"/>
                    </a:lnTo>
                    <a:lnTo>
                      <a:pt x="160" y="58"/>
                    </a:lnTo>
                    <a:lnTo>
                      <a:pt x="163" y="57"/>
                    </a:lnTo>
                    <a:lnTo>
                      <a:pt x="166" y="55"/>
                    </a:lnTo>
                    <a:lnTo>
                      <a:pt x="168" y="53"/>
                    </a:lnTo>
                    <a:lnTo>
                      <a:pt x="171" y="51"/>
                    </a:lnTo>
                    <a:lnTo>
                      <a:pt x="175" y="50"/>
                    </a:lnTo>
                    <a:lnTo>
                      <a:pt x="178" y="48"/>
                    </a:lnTo>
                    <a:lnTo>
                      <a:pt x="181" y="46"/>
                    </a:lnTo>
                    <a:lnTo>
                      <a:pt x="184" y="45"/>
                    </a:lnTo>
                    <a:lnTo>
                      <a:pt x="186" y="43"/>
                    </a:lnTo>
                    <a:lnTo>
                      <a:pt x="189" y="41"/>
                    </a:lnTo>
                    <a:lnTo>
                      <a:pt x="192" y="41"/>
                    </a:lnTo>
                    <a:lnTo>
                      <a:pt x="195" y="39"/>
                    </a:lnTo>
                    <a:lnTo>
                      <a:pt x="199" y="38"/>
                    </a:lnTo>
                    <a:lnTo>
                      <a:pt x="201" y="36"/>
                    </a:lnTo>
                    <a:lnTo>
                      <a:pt x="204" y="35"/>
                    </a:lnTo>
                    <a:lnTo>
                      <a:pt x="206" y="33"/>
                    </a:lnTo>
                    <a:lnTo>
                      <a:pt x="209" y="32"/>
                    </a:lnTo>
                    <a:lnTo>
                      <a:pt x="212" y="30"/>
                    </a:lnTo>
                    <a:lnTo>
                      <a:pt x="215" y="29"/>
                    </a:lnTo>
                    <a:lnTo>
                      <a:pt x="218" y="28"/>
                    </a:lnTo>
                    <a:lnTo>
                      <a:pt x="221" y="26"/>
                    </a:lnTo>
                    <a:lnTo>
                      <a:pt x="223" y="25"/>
                    </a:lnTo>
                    <a:lnTo>
                      <a:pt x="226" y="23"/>
                    </a:lnTo>
                    <a:lnTo>
                      <a:pt x="228" y="22"/>
                    </a:lnTo>
                    <a:lnTo>
                      <a:pt x="231" y="21"/>
                    </a:lnTo>
                    <a:lnTo>
                      <a:pt x="234" y="21"/>
                    </a:lnTo>
                    <a:lnTo>
                      <a:pt x="236" y="20"/>
                    </a:lnTo>
                    <a:lnTo>
                      <a:pt x="239" y="19"/>
                    </a:lnTo>
                    <a:lnTo>
                      <a:pt x="242" y="18"/>
                    </a:lnTo>
                    <a:lnTo>
                      <a:pt x="243" y="17"/>
                    </a:lnTo>
                    <a:lnTo>
                      <a:pt x="245" y="16"/>
                    </a:lnTo>
                    <a:lnTo>
                      <a:pt x="248" y="14"/>
                    </a:lnTo>
                    <a:lnTo>
                      <a:pt x="250" y="13"/>
                    </a:lnTo>
                    <a:lnTo>
                      <a:pt x="252" y="12"/>
                    </a:lnTo>
                    <a:lnTo>
                      <a:pt x="254" y="11"/>
                    </a:lnTo>
                    <a:lnTo>
                      <a:pt x="257" y="10"/>
                    </a:lnTo>
                    <a:lnTo>
                      <a:pt x="259" y="9"/>
                    </a:lnTo>
                    <a:lnTo>
                      <a:pt x="262" y="8"/>
                    </a:lnTo>
                    <a:lnTo>
                      <a:pt x="265" y="6"/>
                    </a:lnTo>
                    <a:lnTo>
                      <a:pt x="269" y="5"/>
                    </a:lnTo>
                    <a:lnTo>
                      <a:pt x="272" y="4"/>
                    </a:lnTo>
                    <a:lnTo>
                      <a:pt x="274" y="2"/>
                    </a:lnTo>
                    <a:lnTo>
                      <a:pt x="277" y="2"/>
                    </a:lnTo>
                    <a:lnTo>
                      <a:pt x="279" y="1"/>
                    </a:lnTo>
                    <a:lnTo>
                      <a:pt x="281" y="1"/>
                    </a:lnTo>
                    <a:lnTo>
                      <a:pt x="283" y="0"/>
                    </a:lnTo>
                    <a:lnTo>
                      <a:pt x="284" y="0"/>
                    </a:lnTo>
                    <a:lnTo>
                      <a:pt x="302" y="21"/>
                    </a:lnTo>
                    <a:lnTo>
                      <a:pt x="275" y="39"/>
                    </a:lnTo>
                    <a:lnTo>
                      <a:pt x="275" y="3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23"/>
              <p:cNvSpPr>
                <a:spLocks/>
              </p:cNvSpPr>
              <p:nvPr/>
            </p:nvSpPr>
            <p:spPr bwMode="auto">
              <a:xfrm>
                <a:off x="943" y="1175"/>
                <a:ext cx="344" cy="153"/>
              </a:xfrm>
              <a:custGeom>
                <a:avLst/>
                <a:gdLst/>
                <a:ahLst/>
                <a:cxnLst>
                  <a:cxn ang="0">
                    <a:pos x="341" y="1"/>
                  </a:cxn>
                  <a:cxn ang="0">
                    <a:pos x="334" y="5"/>
                  </a:cxn>
                  <a:cxn ang="0">
                    <a:pos x="327" y="9"/>
                  </a:cxn>
                  <a:cxn ang="0">
                    <a:pos x="319" y="15"/>
                  </a:cxn>
                  <a:cxn ang="0">
                    <a:pos x="309" y="22"/>
                  </a:cxn>
                  <a:cxn ang="0">
                    <a:pos x="299" y="28"/>
                  </a:cxn>
                  <a:cxn ang="0">
                    <a:pos x="287" y="36"/>
                  </a:cxn>
                  <a:cxn ang="0">
                    <a:pos x="273" y="43"/>
                  </a:cxn>
                  <a:cxn ang="0">
                    <a:pos x="259" y="53"/>
                  </a:cxn>
                  <a:cxn ang="0">
                    <a:pos x="245" y="62"/>
                  </a:cxn>
                  <a:cxn ang="0">
                    <a:pos x="229" y="71"/>
                  </a:cxn>
                  <a:cxn ang="0">
                    <a:pos x="214" y="80"/>
                  </a:cxn>
                  <a:cxn ang="0">
                    <a:pos x="198" y="89"/>
                  </a:cxn>
                  <a:cxn ang="0">
                    <a:pos x="182" y="98"/>
                  </a:cxn>
                  <a:cxn ang="0">
                    <a:pos x="167" y="106"/>
                  </a:cxn>
                  <a:cxn ang="0">
                    <a:pos x="151" y="114"/>
                  </a:cxn>
                  <a:cxn ang="0">
                    <a:pos x="134" y="122"/>
                  </a:cxn>
                  <a:cxn ang="0">
                    <a:pos x="119" y="129"/>
                  </a:cxn>
                  <a:cxn ang="0">
                    <a:pos x="105" y="135"/>
                  </a:cxn>
                  <a:cxn ang="0">
                    <a:pos x="92" y="140"/>
                  </a:cxn>
                  <a:cxn ang="0">
                    <a:pos x="78" y="145"/>
                  </a:cxn>
                  <a:cxn ang="0">
                    <a:pos x="66" y="148"/>
                  </a:cxn>
                  <a:cxn ang="0">
                    <a:pos x="55" y="151"/>
                  </a:cxn>
                  <a:cxn ang="0">
                    <a:pos x="44" y="152"/>
                  </a:cxn>
                  <a:cxn ang="0">
                    <a:pos x="36" y="153"/>
                  </a:cxn>
                  <a:cxn ang="0">
                    <a:pos x="27" y="153"/>
                  </a:cxn>
                  <a:cxn ang="0">
                    <a:pos x="20" y="152"/>
                  </a:cxn>
                  <a:cxn ang="0">
                    <a:pos x="14" y="150"/>
                  </a:cxn>
                  <a:cxn ang="0">
                    <a:pos x="6" y="146"/>
                  </a:cxn>
                  <a:cxn ang="0">
                    <a:pos x="1" y="140"/>
                  </a:cxn>
                  <a:cxn ang="0">
                    <a:pos x="1" y="130"/>
                  </a:cxn>
                  <a:cxn ang="0">
                    <a:pos x="6" y="120"/>
                  </a:cxn>
                  <a:cxn ang="0">
                    <a:pos x="13" y="113"/>
                  </a:cxn>
                  <a:cxn ang="0">
                    <a:pos x="18" y="106"/>
                  </a:cxn>
                  <a:cxn ang="0">
                    <a:pos x="27" y="101"/>
                  </a:cxn>
                  <a:cxn ang="0">
                    <a:pos x="36" y="94"/>
                  </a:cxn>
                  <a:cxn ang="0">
                    <a:pos x="46" y="89"/>
                  </a:cxn>
                  <a:cxn ang="0">
                    <a:pos x="58" y="82"/>
                  </a:cxn>
                  <a:cxn ang="0">
                    <a:pos x="72" y="76"/>
                  </a:cxn>
                  <a:cxn ang="0">
                    <a:pos x="87" y="70"/>
                  </a:cxn>
                  <a:cxn ang="0">
                    <a:pos x="102" y="63"/>
                  </a:cxn>
                  <a:cxn ang="0">
                    <a:pos x="119" y="58"/>
                  </a:cxn>
                  <a:cxn ang="0">
                    <a:pos x="137" y="52"/>
                  </a:cxn>
                  <a:cxn ang="0">
                    <a:pos x="154" y="46"/>
                  </a:cxn>
                  <a:cxn ang="0">
                    <a:pos x="172" y="41"/>
                  </a:cxn>
                  <a:cxn ang="0">
                    <a:pos x="191" y="36"/>
                  </a:cxn>
                  <a:cxn ang="0">
                    <a:pos x="209" y="31"/>
                  </a:cxn>
                  <a:cxn ang="0">
                    <a:pos x="226" y="26"/>
                  </a:cxn>
                  <a:cxn ang="0">
                    <a:pos x="243" y="22"/>
                  </a:cxn>
                  <a:cxn ang="0">
                    <a:pos x="259" y="18"/>
                  </a:cxn>
                  <a:cxn ang="0">
                    <a:pos x="275" y="15"/>
                  </a:cxn>
                  <a:cxn ang="0">
                    <a:pos x="289" y="11"/>
                  </a:cxn>
                  <a:cxn ang="0">
                    <a:pos x="302" y="8"/>
                  </a:cxn>
                  <a:cxn ang="0">
                    <a:pos x="314" y="5"/>
                  </a:cxn>
                  <a:cxn ang="0">
                    <a:pos x="324" y="3"/>
                  </a:cxn>
                  <a:cxn ang="0">
                    <a:pos x="332" y="2"/>
                  </a:cxn>
                  <a:cxn ang="0">
                    <a:pos x="338" y="1"/>
                  </a:cxn>
                  <a:cxn ang="0">
                    <a:pos x="343" y="0"/>
                  </a:cxn>
                </a:cxnLst>
                <a:rect l="0" t="0" r="r" b="b"/>
                <a:pathLst>
                  <a:path w="344" h="153">
                    <a:moveTo>
                      <a:pt x="344" y="0"/>
                    </a:moveTo>
                    <a:lnTo>
                      <a:pt x="343" y="0"/>
                    </a:lnTo>
                    <a:lnTo>
                      <a:pt x="341" y="1"/>
                    </a:lnTo>
                    <a:lnTo>
                      <a:pt x="339" y="2"/>
                    </a:lnTo>
                    <a:lnTo>
                      <a:pt x="336" y="4"/>
                    </a:lnTo>
                    <a:lnTo>
                      <a:pt x="334" y="5"/>
                    </a:lnTo>
                    <a:lnTo>
                      <a:pt x="331" y="6"/>
                    </a:lnTo>
                    <a:lnTo>
                      <a:pt x="329" y="8"/>
                    </a:lnTo>
                    <a:lnTo>
                      <a:pt x="327" y="9"/>
                    </a:lnTo>
                    <a:lnTo>
                      <a:pt x="325" y="11"/>
                    </a:lnTo>
                    <a:lnTo>
                      <a:pt x="322" y="13"/>
                    </a:lnTo>
                    <a:lnTo>
                      <a:pt x="319" y="15"/>
                    </a:lnTo>
                    <a:lnTo>
                      <a:pt x="316" y="18"/>
                    </a:lnTo>
                    <a:lnTo>
                      <a:pt x="313" y="20"/>
                    </a:lnTo>
                    <a:lnTo>
                      <a:pt x="309" y="22"/>
                    </a:lnTo>
                    <a:lnTo>
                      <a:pt x="306" y="23"/>
                    </a:lnTo>
                    <a:lnTo>
                      <a:pt x="303" y="26"/>
                    </a:lnTo>
                    <a:lnTo>
                      <a:pt x="299" y="28"/>
                    </a:lnTo>
                    <a:lnTo>
                      <a:pt x="294" y="30"/>
                    </a:lnTo>
                    <a:lnTo>
                      <a:pt x="290" y="33"/>
                    </a:lnTo>
                    <a:lnTo>
                      <a:pt x="287" y="36"/>
                    </a:lnTo>
                    <a:lnTo>
                      <a:pt x="282" y="39"/>
                    </a:lnTo>
                    <a:lnTo>
                      <a:pt x="278" y="42"/>
                    </a:lnTo>
                    <a:lnTo>
                      <a:pt x="273" y="43"/>
                    </a:lnTo>
                    <a:lnTo>
                      <a:pt x="269" y="47"/>
                    </a:lnTo>
                    <a:lnTo>
                      <a:pt x="264" y="50"/>
                    </a:lnTo>
                    <a:lnTo>
                      <a:pt x="259" y="53"/>
                    </a:lnTo>
                    <a:lnTo>
                      <a:pt x="255" y="56"/>
                    </a:lnTo>
                    <a:lnTo>
                      <a:pt x="250" y="59"/>
                    </a:lnTo>
                    <a:lnTo>
                      <a:pt x="245" y="62"/>
                    </a:lnTo>
                    <a:lnTo>
                      <a:pt x="240" y="64"/>
                    </a:lnTo>
                    <a:lnTo>
                      <a:pt x="235" y="67"/>
                    </a:lnTo>
                    <a:lnTo>
                      <a:pt x="229" y="71"/>
                    </a:lnTo>
                    <a:lnTo>
                      <a:pt x="225" y="74"/>
                    </a:lnTo>
                    <a:lnTo>
                      <a:pt x="219" y="77"/>
                    </a:lnTo>
                    <a:lnTo>
                      <a:pt x="214" y="80"/>
                    </a:lnTo>
                    <a:lnTo>
                      <a:pt x="209" y="82"/>
                    </a:lnTo>
                    <a:lnTo>
                      <a:pt x="204" y="86"/>
                    </a:lnTo>
                    <a:lnTo>
                      <a:pt x="198" y="89"/>
                    </a:lnTo>
                    <a:lnTo>
                      <a:pt x="193" y="91"/>
                    </a:lnTo>
                    <a:lnTo>
                      <a:pt x="188" y="95"/>
                    </a:lnTo>
                    <a:lnTo>
                      <a:pt x="182" y="98"/>
                    </a:lnTo>
                    <a:lnTo>
                      <a:pt x="177" y="101"/>
                    </a:lnTo>
                    <a:lnTo>
                      <a:pt x="171" y="103"/>
                    </a:lnTo>
                    <a:lnTo>
                      <a:pt x="167" y="106"/>
                    </a:lnTo>
                    <a:lnTo>
                      <a:pt x="161" y="109"/>
                    </a:lnTo>
                    <a:lnTo>
                      <a:pt x="155" y="112"/>
                    </a:lnTo>
                    <a:lnTo>
                      <a:pt x="151" y="114"/>
                    </a:lnTo>
                    <a:lnTo>
                      <a:pt x="145" y="117"/>
                    </a:lnTo>
                    <a:lnTo>
                      <a:pt x="140" y="120"/>
                    </a:lnTo>
                    <a:lnTo>
                      <a:pt x="134" y="122"/>
                    </a:lnTo>
                    <a:lnTo>
                      <a:pt x="130" y="124"/>
                    </a:lnTo>
                    <a:lnTo>
                      <a:pt x="125" y="127"/>
                    </a:lnTo>
                    <a:lnTo>
                      <a:pt x="119" y="129"/>
                    </a:lnTo>
                    <a:lnTo>
                      <a:pt x="114" y="131"/>
                    </a:lnTo>
                    <a:lnTo>
                      <a:pt x="110" y="133"/>
                    </a:lnTo>
                    <a:lnTo>
                      <a:pt x="105" y="135"/>
                    </a:lnTo>
                    <a:lnTo>
                      <a:pt x="100" y="137"/>
                    </a:lnTo>
                    <a:lnTo>
                      <a:pt x="95" y="139"/>
                    </a:lnTo>
                    <a:lnTo>
                      <a:pt x="92" y="140"/>
                    </a:lnTo>
                    <a:lnTo>
                      <a:pt x="87" y="142"/>
                    </a:lnTo>
                    <a:lnTo>
                      <a:pt x="82" y="143"/>
                    </a:lnTo>
                    <a:lnTo>
                      <a:pt x="78" y="145"/>
                    </a:lnTo>
                    <a:lnTo>
                      <a:pt x="74" y="146"/>
                    </a:lnTo>
                    <a:lnTo>
                      <a:pt x="70" y="147"/>
                    </a:lnTo>
                    <a:lnTo>
                      <a:pt x="66" y="148"/>
                    </a:lnTo>
                    <a:lnTo>
                      <a:pt x="62" y="149"/>
                    </a:lnTo>
                    <a:lnTo>
                      <a:pt x="58" y="150"/>
                    </a:lnTo>
                    <a:lnTo>
                      <a:pt x="55" y="151"/>
                    </a:lnTo>
                    <a:lnTo>
                      <a:pt x="51" y="151"/>
                    </a:lnTo>
                    <a:lnTo>
                      <a:pt x="48" y="152"/>
                    </a:lnTo>
                    <a:lnTo>
                      <a:pt x="44" y="152"/>
                    </a:lnTo>
                    <a:lnTo>
                      <a:pt x="41" y="153"/>
                    </a:lnTo>
                    <a:lnTo>
                      <a:pt x="38" y="153"/>
                    </a:lnTo>
                    <a:lnTo>
                      <a:pt x="36" y="153"/>
                    </a:lnTo>
                    <a:lnTo>
                      <a:pt x="33" y="153"/>
                    </a:lnTo>
                    <a:lnTo>
                      <a:pt x="30" y="153"/>
                    </a:lnTo>
                    <a:lnTo>
                      <a:pt x="27" y="153"/>
                    </a:lnTo>
                    <a:lnTo>
                      <a:pt x="24" y="152"/>
                    </a:lnTo>
                    <a:lnTo>
                      <a:pt x="22" y="152"/>
                    </a:lnTo>
                    <a:lnTo>
                      <a:pt x="20" y="152"/>
                    </a:lnTo>
                    <a:lnTo>
                      <a:pt x="17" y="151"/>
                    </a:lnTo>
                    <a:lnTo>
                      <a:pt x="16" y="151"/>
                    </a:lnTo>
                    <a:lnTo>
                      <a:pt x="14" y="150"/>
                    </a:lnTo>
                    <a:lnTo>
                      <a:pt x="12" y="149"/>
                    </a:lnTo>
                    <a:lnTo>
                      <a:pt x="9" y="148"/>
                    </a:lnTo>
                    <a:lnTo>
                      <a:pt x="6" y="146"/>
                    </a:lnTo>
                    <a:lnTo>
                      <a:pt x="4" y="144"/>
                    </a:lnTo>
                    <a:lnTo>
                      <a:pt x="2" y="142"/>
                    </a:lnTo>
                    <a:lnTo>
                      <a:pt x="1" y="140"/>
                    </a:lnTo>
                    <a:lnTo>
                      <a:pt x="0" y="137"/>
                    </a:lnTo>
                    <a:lnTo>
                      <a:pt x="0" y="133"/>
                    </a:lnTo>
                    <a:lnTo>
                      <a:pt x="1" y="130"/>
                    </a:lnTo>
                    <a:lnTo>
                      <a:pt x="1" y="127"/>
                    </a:lnTo>
                    <a:lnTo>
                      <a:pt x="4" y="123"/>
                    </a:lnTo>
                    <a:lnTo>
                      <a:pt x="6" y="120"/>
                    </a:lnTo>
                    <a:lnTo>
                      <a:pt x="9" y="117"/>
                    </a:lnTo>
                    <a:lnTo>
                      <a:pt x="11" y="114"/>
                    </a:lnTo>
                    <a:lnTo>
                      <a:pt x="13" y="113"/>
                    </a:lnTo>
                    <a:lnTo>
                      <a:pt x="15" y="110"/>
                    </a:lnTo>
                    <a:lnTo>
                      <a:pt x="17" y="108"/>
                    </a:lnTo>
                    <a:lnTo>
                      <a:pt x="18" y="106"/>
                    </a:lnTo>
                    <a:lnTo>
                      <a:pt x="21" y="104"/>
                    </a:lnTo>
                    <a:lnTo>
                      <a:pt x="23" y="102"/>
                    </a:lnTo>
                    <a:lnTo>
                      <a:pt x="27" y="101"/>
                    </a:lnTo>
                    <a:lnTo>
                      <a:pt x="29" y="99"/>
                    </a:lnTo>
                    <a:lnTo>
                      <a:pt x="33" y="97"/>
                    </a:lnTo>
                    <a:lnTo>
                      <a:pt x="36" y="94"/>
                    </a:lnTo>
                    <a:lnTo>
                      <a:pt x="39" y="93"/>
                    </a:lnTo>
                    <a:lnTo>
                      <a:pt x="42" y="90"/>
                    </a:lnTo>
                    <a:lnTo>
                      <a:pt x="46" y="89"/>
                    </a:lnTo>
                    <a:lnTo>
                      <a:pt x="50" y="86"/>
                    </a:lnTo>
                    <a:lnTo>
                      <a:pt x="55" y="84"/>
                    </a:lnTo>
                    <a:lnTo>
                      <a:pt x="58" y="82"/>
                    </a:lnTo>
                    <a:lnTo>
                      <a:pt x="62" y="81"/>
                    </a:lnTo>
                    <a:lnTo>
                      <a:pt x="67" y="79"/>
                    </a:lnTo>
                    <a:lnTo>
                      <a:pt x="72" y="76"/>
                    </a:lnTo>
                    <a:lnTo>
                      <a:pt x="76" y="74"/>
                    </a:lnTo>
                    <a:lnTo>
                      <a:pt x="81" y="72"/>
                    </a:lnTo>
                    <a:lnTo>
                      <a:pt x="87" y="70"/>
                    </a:lnTo>
                    <a:lnTo>
                      <a:pt x="92" y="68"/>
                    </a:lnTo>
                    <a:lnTo>
                      <a:pt x="97" y="66"/>
                    </a:lnTo>
                    <a:lnTo>
                      <a:pt x="102" y="63"/>
                    </a:lnTo>
                    <a:lnTo>
                      <a:pt x="108" y="62"/>
                    </a:lnTo>
                    <a:lnTo>
                      <a:pt x="114" y="60"/>
                    </a:lnTo>
                    <a:lnTo>
                      <a:pt x="119" y="58"/>
                    </a:lnTo>
                    <a:lnTo>
                      <a:pt x="125" y="56"/>
                    </a:lnTo>
                    <a:lnTo>
                      <a:pt x="131" y="54"/>
                    </a:lnTo>
                    <a:lnTo>
                      <a:pt x="137" y="52"/>
                    </a:lnTo>
                    <a:lnTo>
                      <a:pt x="142" y="50"/>
                    </a:lnTo>
                    <a:lnTo>
                      <a:pt x="149" y="48"/>
                    </a:lnTo>
                    <a:lnTo>
                      <a:pt x="154" y="46"/>
                    </a:lnTo>
                    <a:lnTo>
                      <a:pt x="160" y="44"/>
                    </a:lnTo>
                    <a:lnTo>
                      <a:pt x="166" y="42"/>
                    </a:lnTo>
                    <a:lnTo>
                      <a:pt x="172" y="41"/>
                    </a:lnTo>
                    <a:lnTo>
                      <a:pt x="178" y="39"/>
                    </a:lnTo>
                    <a:lnTo>
                      <a:pt x="185" y="38"/>
                    </a:lnTo>
                    <a:lnTo>
                      <a:pt x="191" y="36"/>
                    </a:lnTo>
                    <a:lnTo>
                      <a:pt x="196" y="35"/>
                    </a:lnTo>
                    <a:lnTo>
                      <a:pt x="202" y="33"/>
                    </a:lnTo>
                    <a:lnTo>
                      <a:pt x="209" y="31"/>
                    </a:lnTo>
                    <a:lnTo>
                      <a:pt x="214" y="29"/>
                    </a:lnTo>
                    <a:lnTo>
                      <a:pt x="220" y="28"/>
                    </a:lnTo>
                    <a:lnTo>
                      <a:pt x="226" y="26"/>
                    </a:lnTo>
                    <a:lnTo>
                      <a:pt x="232" y="25"/>
                    </a:lnTo>
                    <a:lnTo>
                      <a:pt x="237" y="23"/>
                    </a:lnTo>
                    <a:lnTo>
                      <a:pt x="243" y="22"/>
                    </a:lnTo>
                    <a:lnTo>
                      <a:pt x="248" y="21"/>
                    </a:lnTo>
                    <a:lnTo>
                      <a:pt x="254" y="20"/>
                    </a:lnTo>
                    <a:lnTo>
                      <a:pt x="259" y="18"/>
                    </a:lnTo>
                    <a:lnTo>
                      <a:pt x="265" y="17"/>
                    </a:lnTo>
                    <a:lnTo>
                      <a:pt x="269" y="16"/>
                    </a:lnTo>
                    <a:lnTo>
                      <a:pt x="275" y="15"/>
                    </a:lnTo>
                    <a:lnTo>
                      <a:pt x="280" y="13"/>
                    </a:lnTo>
                    <a:lnTo>
                      <a:pt x="285" y="12"/>
                    </a:lnTo>
                    <a:lnTo>
                      <a:pt x="289" y="11"/>
                    </a:lnTo>
                    <a:lnTo>
                      <a:pt x="294" y="10"/>
                    </a:lnTo>
                    <a:lnTo>
                      <a:pt x="298" y="9"/>
                    </a:lnTo>
                    <a:lnTo>
                      <a:pt x="302" y="8"/>
                    </a:lnTo>
                    <a:lnTo>
                      <a:pt x="306" y="7"/>
                    </a:lnTo>
                    <a:lnTo>
                      <a:pt x="310" y="6"/>
                    </a:lnTo>
                    <a:lnTo>
                      <a:pt x="314" y="5"/>
                    </a:lnTo>
                    <a:lnTo>
                      <a:pt x="317" y="4"/>
                    </a:lnTo>
                    <a:lnTo>
                      <a:pt x="321" y="3"/>
                    </a:lnTo>
                    <a:lnTo>
                      <a:pt x="324" y="3"/>
                    </a:lnTo>
                    <a:lnTo>
                      <a:pt x="326" y="3"/>
                    </a:lnTo>
                    <a:lnTo>
                      <a:pt x="329" y="3"/>
                    </a:lnTo>
                    <a:lnTo>
                      <a:pt x="332" y="2"/>
                    </a:lnTo>
                    <a:lnTo>
                      <a:pt x="334" y="2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0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24"/>
              <p:cNvSpPr>
                <a:spLocks/>
              </p:cNvSpPr>
              <p:nvPr/>
            </p:nvSpPr>
            <p:spPr bwMode="auto">
              <a:xfrm>
                <a:off x="993" y="1193"/>
                <a:ext cx="280" cy="251"/>
              </a:xfrm>
              <a:custGeom>
                <a:avLst/>
                <a:gdLst/>
                <a:ahLst/>
                <a:cxnLst>
                  <a:cxn ang="0">
                    <a:pos x="278" y="2"/>
                  </a:cxn>
                  <a:cxn ang="0">
                    <a:pos x="273" y="8"/>
                  </a:cxn>
                  <a:cxn ang="0">
                    <a:pos x="269" y="15"/>
                  </a:cxn>
                  <a:cxn ang="0">
                    <a:pos x="262" y="23"/>
                  </a:cxn>
                  <a:cxn ang="0">
                    <a:pos x="256" y="32"/>
                  </a:cxn>
                  <a:cxn ang="0">
                    <a:pos x="247" y="42"/>
                  </a:cxn>
                  <a:cxn ang="0">
                    <a:pos x="238" y="53"/>
                  </a:cxn>
                  <a:cxn ang="0">
                    <a:pos x="229" y="64"/>
                  </a:cxn>
                  <a:cxn ang="0">
                    <a:pos x="218" y="78"/>
                  </a:cxn>
                  <a:cxn ang="0">
                    <a:pos x="208" y="91"/>
                  </a:cxn>
                  <a:cxn ang="0">
                    <a:pos x="196" y="104"/>
                  </a:cxn>
                  <a:cxn ang="0">
                    <a:pos x="184" y="119"/>
                  </a:cxn>
                  <a:cxn ang="0">
                    <a:pos x="172" y="132"/>
                  </a:cxn>
                  <a:cxn ang="0">
                    <a:pos x="160" y="145"/>
                  </a:cxn>
                  <a:cxn ang="0">
                    <a:pos x="147" y="160"/>
                  </a:cxn>
                  <a:cxn ang="0">
                    <a:pos x="135" y="172"/>
                  </a:cxn>
                  <a:cxn ang="0">
                    <a:pos x="122" y="184"/>
                  </a:cxn>
                  <a:cxn ang="0">
                    <a:pos x="111" y="196"/>
                  </a:cxn>
                  <a:cxn ang="0">
                    <a:pos x="99" y="207"/>
                  </a:cxn>
                  <a:cxn ang="0">
                    <a:pos x="87" y="217"/>
                  </a:cxn>
                  <a:cxn ang="0">
                    <a:pos x="77" y="225"/>
                  </a:cxn>
                  <a:cxn ang="0">
                    <a:pos x="66" y="232"/>
                  </a:cxn>
                  <a:cxn ang="0">
                    <a:pos x="57" y="238"/>
                  </a:cxn>
                  <a:cxn ang="0">
                    <a:pos x="47" y="242"/>
                  </a:cxn>
                  <a:cxn ang="0">
                    <a:pos x="39" y="246"/>
                  </a:cxn>
                  <a:cxn ang="0">
                    <a:pos x="30" y="249"/>
                  </a:cxn>
                  <a:cxn ang="0">
                    <a:pos x="24" y="251"/>
                  </a:cxn>
                  <a:cxn ang="0">
                    <a:pos x="18" y="251"/>
                  </a:cxn>
                  <a:cxn ang="0">
                    <a:pos x="9" y="250"/>
                  </a:cxn>
                  <a:cxn ang="0">
                    <a:pos x="3" y="244"/>
                  </a:cxn>
                  <a:cxn ang="0">
                    <a:pos x="0" y="237"/>
                  </a:cxn>
                  <a:cxn ang="0">
                    <a:pos x="1" y="227"/>
                  </a:cxn>
                  <a:cxn ang="0">
                    <a:pos x="3" y="220"/>
                  </a:cxn>
                  <a:cxn ang="0">
                    <a:pos x="6" y="213"/>
                  </a:cxn>
                  <a:cxn ang="0">
                    <a:pos x="11" y="205"/>
                  </a:cxn>
                  <a:cxn ang="0">
                    <a:pos x="17" y="197"/>
                  </a:cxn>
                  <a:cxn ang="0">
                    <a:pos x="24" y="188"/>
                  </a:cxn>
                  <a:cxn ang="0">
                    <a:pos x="32" y="178"/>
                  </a:cxn>
                  <a:cxn ang="0">
                    <a:pos x="42" y="168"/>
                  </a:cxn>
                  <a:cxn ang="0">
                    <a:pos x="53" y="158"/>
                  </a:cxn>
                  <a:cxn ang="0">
                    <a:pos x="65" y="147"/>
                  </a:cxn>
                  <a:cxn ang="0">
                    <a:pos x="79" y="136"/>
                  </a:cxn>
                  <a:cxn ang="0">
                    <a:pos x="92" y="125"/>
                  </a:cxn>
                  <a:cxn ang="0">
                    <a:pos x="107" y="114"/>
                  </a:cxn>
                  <a:cxn ang="0">
                    <a:pos x="122" y="103"/>
                  </a:cxn>
                  <a:cxn ang="0">
                    <a:pos x="138" y="92"/>
                  </a:cxn>
                  <a:cxn ang="0">
                    <a:pos x="153" y="81"/>
                  </a:cxn>
                  <a:cxn ang="0">
                    <a:pos x="168" y="71"/>
                  </a:cxn>
                  <a:cxn ang="0">
                    <a:pos x="183" y="61"/>
                  </a:cxn>
                  <a:cxn ang="0">
                    <a:pos x="198" y="51"/>
                  </a:cxn>
                  <a:cxn ang="0">
                    <a:pos x="212" y="42"/>
                  </a:cxn>
                  <a:cxn ang="0">
                    <a:pos x="224" y="34"/>
                  </a:cxn>
                  <a:cxn ang="0">
                    <a:pos x="237" y="26"/>
                  </a:cxn>
                  <a:cxn ang="0">
                    <a:pos x="248" y="19"/>
                  </a:cxn>
                  <a:cxn ang="0">
                    <a:pos x="257" y="13"/>
                  </a:cxn>
                  <a:cxn ang="0">
                    <a:pos x="265" y="8"/>
                  </a:cxn>
                  <a:cxn ang="0">
                    <a:pos x="273" y="5"/>
                  </a:cxn>
                  <a:cxn ang="0">
                    <a:pos x="279" y="0"/>
                  </a:cxn>
                </a:cxnLst>
                <a:rect l="0" t="0" r="r" b="b"/>
                <a:pathLst>
                  <a:path w="280" h="251">
                    <a:moveTo>
                      <a:pt x="280" y="0"/>
                    </a:moveTo>
                    <a:lnTo>
                      <a:pt x="279" y="0"/>
                    </a:lnTo>
                    <a:lnTo>
                      <a:pt x="278" y="2"/>
                    </a:lnTo>
                    <a:lnTo>
                      <a:pt x="276" y="4"/>
                    </a:lnTo>
                    <a:lnTo>
                      <a:pt x="275" y="7"/>
                    </a:lnTo>
                    <a:lnTo>
                      <a:pt x="273" y="8"/>
                    </a:lnTo>
                    <a:lnTo>
                      <a:pt x="272" y="10"/>
                    </a:lnTo>
                    <a:lnTo>
                      <a:pt x="270" y="12"/>
                    </a:lnTo>
                    <a:lnTo>
                      <a:pt x="269" y="15"/>
                    </a:lnTo>
                    <a:lnTo>
                      <a:pt x="266" y="17"/>
                    </a:lnTo>
                    <a:lnTo>
                      <a:pt x="264" y="20"/>
                    </a:lnTo>
                    <a:lnTo>
                      <a:pt x="262" y="23"/>
                    </a:lnTo>
                    <a:lnTo>
                      <a:pt x="260" y="25"/>
                    </a:lnTo>
                    <a:lnTo>
                      <a:pt x="257" y="28"/>
                    </a:lnTo>
                    <a:lnTo>
                      <a:pt x="256" y="32"/>
                    </a:lnTo>
                    <a:lnTo>
                      <a:pt x="253" y="35"/>
                    </a:lnTo>
                    <a:lnTo>
                      <a:pt x="250" y="38"/>
                    </a:lnTo>
                    <a:lnTo>
                      <a:pt x="247" y="42"/>
                    </a:lnTo>
                    <a:lnTo>
                      <a:pt x="244" y="45"/>
                    </a:lnTo>
                    <a:lnTo>
                      <a:pt x="241" y="49"/>
                    </a:lnTo>
                    <a:lnTo>
                      <a:pt x="238" y="53"/>
                    </a:lnTo>
                    <a:lnTo>
                      <a:pt x="235" y="57"/>
                    </a:lnTo>
                    <a:lnTo>
                      <a:pt x="232" y="61"/>
                    </a:lnTo>
                    <a:lnTo>
                      <a:pt x="229" y="64"/>
                    </a:lnTo>
                    <a:lnTo>
                      <a:pt x="225" y="69"/>
                    </a:lnTo>
                    <a:lnTo>
                      <a:pt x="222" y="73"/>
                    </a:lnTo>
                    <a:lnTo>
                      <a:pt x="218" y="78"/>
                    </a:lnTo>
                    <a:lnTo>
                      <a:pt x="215" y="83"/>
                    </a:lnTo>
                    <a:lnTo>
                      <a:pt x="212" y="87"/>
                    </a:lnTo>
                    <a:lnTo>
                      <a:pt x="208" y="91"/>
                    </a:lnTo>
                    <a:lnTo>
                      <a:pt x="203" y="96"/>
                    </a:lnTo>
                    <a:lnTo>
                      <a:pt x="199" y="101"/>
                    </a:lnTo>
                    <a:lnTo>
                      <a:pt x="196" y="104"/>
                    </a:lnTo>
                    <a:lnTo>
                      <a:pt x="192" y="109"/>
                    </a:lnTo>
                    <a:lnTo>
                      <a:pt x="188" y="114"/>
                    </a:lnTo>
                    <a:lnTo>
                      <a:pt x="184" y="119"/>
                    </a:lnTo>
                    <a:lnTo>
                      <a:pt x="180" y="123"/>
                    </a:lnTo>
                    <a:lnTo>
                      <a:pt x="176" y="127"/>
                    </a:lnTo>
                    <a:lnTo>
                      <a:pt x="172" y="132"/>
                    </a:lnTo>
                    <a:lnTo>
                      <a:pt x="168" y="137"/>
                    </a:lnTo>
                    <a:lnTo>
                      <a:pt x="164" y="141"/>
                    </a:lnTo>
                    <a:lnTo>
                      <a:pt x="160" y="145"/>
                    </a:lnTo>
                    <a:lnTo>
                      <a:pt x="156" y="150"/>
                    </a:lnTo>
                    <a:lnTo>
                      <a:pt x="152" y="155"/>
                    </a:lnTo>
                    <a:lnTo>
                      <a:pt x="147" y="160"/>
                    </a:lnTo>
                    <a:lnTo>
                      <a:pt x="143" y="163"/>
                    </a:lnTo>
                    <a:lnTo>
                      <a:pt x="139" y="168"/>
                    </a:lnTo>
                    <a:lnTo>
                      <a:pt x="135" y="172"/>
                    </a:lnTo>
                    <a:lnTo>
                      <a:pt x="131" y="177"/>
                    </a:lnTo>
                    <a:lnTo>
                      <a:pt x="126" y="180"/>
                    </a:lnTo>
                    <a:lnTo>
                      <a:pt x="122" y="184"/>
                    </a:lnTo>
                    <a:lnTo>
                      <a:pt x="119" y="188"/>
                    </a:lnTo>
                    <a:lnTo>
                      <a:pt x="115" y="192"/>
                    </a:lnTo>
                    <a:lnTo>
                      <a:pt x="111" y="196"/>
                    </a:lnTo>
                    <a:lnTo>
                      <a:pt x="106" y="199"/>
                    </a:lnTo>
                    <a:lnTo>
                      <a:pt x="102" y="203"/>
                    </a:lnTo>
                    <a:lnTo>
                      <a:pt x="99" y="207"/>
                    </a:lnTo>
                    <a:lnTo>
                      <a:pt x="95" y="210"/>
                    </a:lnTo>
                    <a:lnTo>
                      <a:pt x="91" y="214"/>
                    </a:lnTo>
                    <a:lnTo>
                      <a:pt x="87" y="217"/>
                    </a:lnTo>
                    <a:lnTo>
                      <a:pt x="84" y="219"/>
                    </a:lnTo>
                    <a:lnTo>
                      <a:pt x="81" y="222"/>
                    </a:lnTo>
                    <a:lnTo>
                      <a:pt x="77" y="225"/>
                    </a:lnTo>
                    <a:lnTo>
                      <a:pt x="73" y="227"/>
                    </a:lnTo>
                    <a:lnTo>
                      <a:pt x="70" y="230"/>
                    </a:lnTo>
                    <a:lnTo>
                      <a:pt x="66" y="232"/>
                    </a:lnTo>
                    <a:lnTo>
                      <a:pt x="63" y="234"/>
                    </a:lnTo>
                    <a:lnTo>
                      <a:pt x="60" y="236"/>
                    </a:lnTo>
                    <a:lnTo>
                      <a:pt x="57" y="238"/>
                    </a:lnTo>
                    <a:lnTo>
                      <a:pt x="53" y="239"/>
                    </a:lnTo>
                    <a:lnTo>
                      <a:pt x="50" y="241"/>
                    </a:lnTo>
                    <a:lnTo>
                      <a:pt x="47" y="242"/>
                    </a:lnTo>
                    <a:lnTo>
                      <a:pt x="44" y="244"/>
                    </a:lnTo>
                    <a:lnTo>
                      <a:pt x="41" y="245"/>
                    </a:lnTo>
                    <a:lnTo>
                      <a:pt x="39" y="246"/>
                    </a:lnTo>
                    <a:lnTo>
                      <a:pt x="36" y="247"/>
                    </a:lnTo>
                    <a:lnTo>
                      <a:pt x="33" y="249"/>
                    </a:lnTo>
                    <a:lnTo>
                      <a:pt x="30" y="249"/>
                    </a:lnTo>
                    <a:lnTo>
                      <a:pt x="28" y="250"/>
                    </a:lnTo>
                    <a:lnTo>
                      <a:pt x="26" y="250"/>
                    </a:lnTo>
                    <a:lnTo>
                      <a:pt x="24" y="251"/>
                    </a:lnTo>
                    <a:lnTo>
                      <a:pt x="22" y="251"/>
                    </a:lnTo>
                    <a:lnTo>
                      <a:pt x="20" y="251"/>
                    </a:lnTo>
                    <a:lnTo>
                      <a:pt x="18" y="251"/>
                    </a:lnTo>
                    <a:lnTo>
                      <a:pt x="16" y="251"/>
                    </a:lnTo>
                    <a:lnTo>
                      <a:pt x="12" y="251"/>
                    </a:lnTo>
                    <a:lnTo>
                      <a:pt x="9" y="250"/>
                    </a:lnTo>
                    <a:lnTo>
                      <a:pt x="6" y="249"/>
                    </a:lnTo>
                    <a:lnTo>
                      <a:pt x="5" y="247"/>
                    </a:lnTo>
                    <a:lnTo>
                      <a:pt x="3" y="244"/>
                    </a:lnTo>
                    <a:lnTo>
                      <a:pt x="1" y="242"/>
                    </a:lnTo>
                    <a:lnTo>
                      <a:pt x="0" y="239"/>
                    </a:lnTo>
                    <a:lnTo>
                      <a:pt x="0" y="237"/>
                    </a:lnTo>
                    <a:lnTo>
                      <a:pt x="0" y="233"/>
                    </a:lnTo>
                    <a:lnTo>
                      <a:pt x="0" y="229"/>
                    </a:lnTo>
                    <a:lnTo>
                      <a:pt x="1" y="227"/>
                    </a:lnTo>
                    <a:lnTo>
                      <a:pt x="1" y="225"/>
                    </a:lnTo>
                    <a:lnTo>
                      <a:pt x="2" y="222"/>
                    </a:lnTo>
                    <a:lnTo>
                      <a:pt x="3" y="220"/>
                    </a:lnTo>
                    <a:lnTo>
                      <a:pt x="4" y="218"/>
                    </a:lnTo>
                    <a:lnTo>
                      <a:pt x="5" y="216"/>
                    </a:lnTo>
                    <a:lnTo>
                      <a:pt x="6" y="213"/>
                    </a:lnTo>
                    <a:lnTo>
                      <a:pt x="7" y="211"/>
                    </a:lnTo>
                    <a:lnTo>
                      <a:pt x="9" y="208"/>
                    </a:lnTo>
                    <a:lnTo>
                      <a:pt x="11" y="205"/>
                    </a:lnTo>
                    <a:lnTo>
                      <a:pt x="12" y="202"/>
                    </a:lnTo>
                    <a:lnTo>
                      <a:pt x="15" y="199"/>
                    </a:lnTo>
                    <a:lnTo>
                      <a:pt x="17" y="197"/>
                    </a:lnTo>
                    <a:lnTo>
                      <a:pt x="19" y="194"/>
                    </a:lnTo>
                    <a:lnTo>
                      <a:pt x="21" y="191"/>
                    </a:lnTo>
                    <a:lnTo>
                      <a:pt x="24" y="188"/>
                    </a:lnTo>
                    <a:lnTo>
                      <a:pt x="26" y="184"/>
                    </a:lnTo>
                    <a:lnTo>
                      <a:pt x="29" y="181"/>
                    </a:lnTo>
                    <a:lnTo>
                      <a:pt x="32" y="178"/>
                    </a:lnTo>
                    <a:lnTo>
                      <a:pt x="36" y="175"/>
                    </a:lnTo>
                    <a:lnTo>
                      <a:pt x="39" y="172"/>
                    </a:lnTo>
                    <a:lnTo>
                      <a:pt x="42" y="168"/>
                    </a:lnTo>
                    <a:lnTo>
                      <a:pt x="45" y="164"/>
                    </a:lnTo>
                    <a:lnTo>
                      <a:pt x="49" y="161"/>
                    </a:lnTo>
                    <a:lnTo>
                      <a:pt x="53" y="158"/>
                    </a:lnTo>
                    <a:lnTo>
                      <a:pt x="57" y="154"/>
                    </a:lnTo>
                    <a:lnTo>
                      <a:pt x="62" y="150"/>
                    </a:lnTo>
                    <a:lnTo>
                      <a:pt x="65" y="147"/>
                    </a:lnTo>
                    <a:lnTo>
                      <a:pt x="70" y="143"/>
                    </a:lnTo>
                    <a:lnTo>
                      <a:pt x="74" y="140"/>
                    </a:lnTo>
                    <a:lnTo>
                      <a:pt x="79" y="136"/>
                    </a:lnTo>
                    <a:lnTo>
                      <a:pt x="83" y="133"/>
                    </a:lnTo>
                    <a:lnTo>
                      <a:pt x="87" y="129"/>
                    </a:lnTo>
                    <a:lnTo>
                      <a:pt x="92" y="125"/>
                    </a:lnTo>
                    <a:lnTo>
                      <a:pt x="97" y="122"/>
                    </a:lnTo>
                    <a:lnTo>
                      <a:pt x="102" y="118"/>
                    </a:lnTo>
                    <a:lnTo>
                      <a:pt x="107" y="114"/>
                    </a:lnTo>
                    <a:lnTo>
                      <a:pt x="112" y="110"/>
                    </a:lnTo>
                    <a:lnTo>
                      <a:pt x="117" y="106"/>
                    </a:lnTo>
                    <a:lnTo>
                      <a:pt x="122" y="103"/>
                    </a:lnTo>
                    <a:lnTo>
                      <a:pt x="127" y="99"/>
                    </a:lnTo>
                    <a:lnTo>
                      <a:pt x="132" y="96"/>
                    </a:lnTo>
                    <a:lnTo>
                      <a:pt x="138" y="92"/>
                    </a:lnTo>
                    <a:lnTo>
                      <a:pt x="143" y="88"/>
                    </a:lnTo>
                    <a:lnTo>
                      <a:pt x="148" y="84"/>
                    </a:lnTo>
                    <a:lnTo>
                      <a:pt x="153" y="81"/>
                    </a:lnTo>
                    <a:lnTo>
                      <a:pt x="158" y="78"/>
                    </a:lnTo>
                    <a:lnTo>
                      <a:pt x="163" y="74"/>
                    </a:lnTo>
                    <a:lnTo>
                      <a:pt x="168" y="71"/>
                    </a:lnTo>
                    <a:lnTo>
                      <a:pt x="173" y="67"/>
                    </a:lnTo>
                    <a:lnTo>
                      <a:pt x="179" y="64"/>
                    </a:lnTo>
                    <a:lnTo>
                      <a:pt x="183" y="61"/>
                    </a:lnTo>
                    <a:lnTo>
                      <a:pt x="188" y="58"/>
                    </a:lnTo>
                    <a:lnTo>
                      <a:pt x="193" y="54"/>
                    </a:lnTo>
                    <a:lnTo>
                      <a:pt x="198" y="51"/>
                    </a:lnTo>
                    <a:lnTo>
                      <a:pt x="202" y="48"/>
                    </a:lnTo>
                    <a:lnTo>
                      <a:pt x="207" y="45"/>
                    </a:lnTo>
                    <a:lnTo>
                      <a:pt x="212" y="42"/>
                    </a:lnTo>
                    <a:lnTo>
                      <a:pt x="216" y="39"/>
                    </a:lnTo>
                    <a:lnTo>
                      <a:pt x="220" y="37"/>
                    </a:lnTo>
                    <a:lnTo>
                      <a:pt x="224" y="34"/>
                    </a:lnTo>
                    <a:lnTo>
                      <a:pt x="229" y="31"/>
                    </a:lnTo>
                    <a:lnTo>
                      <a:pt x="233" y="28"/>
                    </a:lnTo>
                    <a:lnTo>
                      <a:pt x="237" y="26"/>
                    </a:lnTo>
                    <a:lnTo>
                      <a:pt x="240" y="24"/>
                    </a:lnTo>
                    <a:lnTo>
                      <a:pt x="244" y="21"/>
                    </a:lnTo>
                    <a:lnTo>
                      <a:pt x="248" y="19"/>
                    </a:lnTo>
                    <a:lnTo>
                      <a:pt x="252" y="17"/>
                    </a:lnTo>
                    <a:lnTo>
                      <a:pt x="255" y="15"/>
                    </a:lnTo>
                    <a:lnTo>
                      <a:pt x="257" y="13"/>
                    </a:lnTo>
                    <a:lnTo>
                      <a:pt x="260" y="11"/>
                    </a:lnTo>
                    <a:lnTo>
                      <a:pt x="263" y="10"/>
                    </a:lnTo>
                    <a:lnTo>
                      <a:pt x="265" y="8"/>
                    </a:lnTo>
                    <a:lnTo>
                      <a:pt x="268" y="6"/>
                    </a:lnTo>
                    <a:lnTo>
                      <a:pt x="270" y="5"/>
                    </a:lnTo>
                    <a:lnTo>
                      <a:pt x="273" y="5"/>
                    </a:lnTo>
                    <a:lnTo>
                      <a:pt x="275" y="3"/>
                    </a:lnTo>
                    <a:lnTo>
                      <a:pt x="278" y="2"/>
                    </a:lnTo>
                    <a:lnTo>
                      <a:pt x="279" y="0"/>
                    </a:lnTo>
                    <a:lnTo>
                      <a:pt x="280" y="0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25"/>
              <p:cNvSpPr>
                <a:spLocks/>
              </p:cNvSpPr>
              <p:nvPr/>
            </p:nvSpPr>
            <p:spPr bwMode="auto">
              <a:xfrm>
                <a:off x="1064" y="1195"/>
                <a:ext cx="244" cy="271"/>
              </a:xfrm>
              <a:custGeom>
                <a:avLst/>
                <a:gdLst/>
                <a:ahLst/>
                <a:cxnLst>
                  <a:cxn ang="0">
                    <a:pos x="221" y="42"/>
                  </a:cxn>
                  <a:cxn ang="0">
                    <a:pos x="214" y="52"/>
                  </a:cxn>
                  <a:cxn ang="0">
                    <a:pos x="208" y="61"/>
                  </a:cxn>
                  <a:cxn ang="0">
                    <a:pos x="202" y="71"/>
                  </a:cxn>
                  <a:cxn ang="0">
                    <a:pos x="194" y="83"/>
                  </a:cxn>
                  <a:cxn ang="0">
                    <a:pos x="186" y="97"/>
                  </a:cxn>
                  <a:cxn ang="0">
                    <a:pos x="177" y="110"/>
                  </a:cxn>
                  <a:cxn ang="0">
                    <a:pos x="167" y="125"/>
                  </a:cxn>
                  <a:cxn ang="0">
                    <a:pos x="158" y="139"/>
                  </a:cxn>
                  <a:cxn ang="0">
                    <a:pos x="147" y="155"/>
                  </a:cxn>
                  <a:cxn ang="0">
                    <a:pos x="138" y="170"/>
                  </a:cxn>
                  <a:cxn ang="0">
                    <a:pos x="127" y="184"/>
                  </a:cxn>
                  <a:cxn ang="0">
                    <a:pos x="118" y="197"/>
                  </a:cxn>
                  <a:cxn ang="0">
                    <a:pos x="109" y="210"/>
                  </a:cxn>
                  <a:cxn ang="0">
                    <a:pos x="101" y="221"/>
                  </a:cxn>
                  <a:cxn ang="0">
                    <a:pos x="93" y="231"/>
                  </a:cxn>
                  <a:cxn ang="0">
                    <a:pos x="85" y="241"/>
                  </a:cxn>
                  <a:cxn ang="0">
                    <a:pos x="73" y="254"/>
                  </a:cxn>
                  <a:cxn ang="0">
                    <a:pos x="66" y="262"/>
                  </a:cxn>
                  <a:cxn ang="0">
                    <a:pos x="58" y="269"/>
                  </a:cxn>
                  <a:cxn ang="0">
                    <a:pos x="48" y="271"/>
                  </a:cxn>
                  <a:cxn ang="0">
                    <a:pos x="35" y="270"/>
                  </a:cxn>
                  <a:cxn ang="0">
                    <a:pos x="21" y="268"/>
                  </a:cxn>
                  <a:cxn ang="0">
                    <a:pos x="8" y="262"/>
                  </a:cxn>
                  <a:cxn ang="0">
                    <a:pos x="0" y="254"/>
                  </a:cxn>
                  <a:cxn ang="0">
                    <a:pos x="0" y="245"/>
                  </a:cxn>
                  <a:cxn ang="0">
                    <a:pos x="3" y="236"/>
                  </a:cxn>
                  <a:cxn ang="0">
                    <a:pos x="10" y="223"/>
                  </a:cxn>
                  <a:cxn ang="0">
                    <a:pos x="17" y="210"/>
                  </a:cxn>
                  <a:cxn ang="0">
                    <a:pos x="23" y="201"/>
                  </a:cxn>
                  <a:cxn ang="0">
                    <a:pos x="29" y="193"/>
                  </a:cxn>
                  <a:cxn ang="0">
                    <a:pos x="36" y="184"/>
                  </a:cxn>
                  <a:cxn ang="0">
                    <a:pos x="43" y="176"/>
                  </a:cxn>
                  <a:cxn ang="0">
                    <a:pos x="50" y="166"/>
                  </a:cxn>
                  <a:cxn ang="0">
                    <a:pos x="59" y="157"/>
                  </a:cxn>
                  <a:cxn ang="0">
                    <a:pos x="68" y="146"/>
                  </a:cxn>
                  <a:cxn ang="0">
                    <a:pos x="76" y="137"/>
                  </a:cxn>
                  <a:cxn ang="0">
                    <a:pos x="85" y="126"/>
                  </a:cxn>
                  <a:cxn ang="0">
                    <a:pos x="94" y="117"/>
                  </a:cxn>
                  <a:cxn ang="0">
                    <a:pos x="104" y="106"/>
                  </a:cxn>
                  <a:cxn ang="0">
                    <a:pos x="113" y="96"/>
                  </a:cxn>
                  <a:cxn ang="0">
                    <a:pos x="123" y="85"/>
                  </a:cxn>
                  <a:cxn ang="0">
                    <a:pos x="132" y="76"/>
                  </a:cxn>
                  <a:cxn ang="0">
                    <a:pos x="141" y="66"/>
                  </a:cxn>
                  <a:cxn ang="0">
                    <a:pos x="151" y="58"/>
                  </a:cxn>
                  <a:cxn ang="0">
                    <a:pos x="160" y="49"/>
                  </a:cxn>
                  <a:cxn ang="0">
                    <a:pos x="169" y="41"/>
                  </a:cxn>
                  <a:cxn ang="0">
                    <a:pos x="178" y="33"/>
                  </a:cxn>
                  <a:cxn ang="0">
                    <a:pos x="187" y="24"/>
                  </a:cxn>
                  <a:cxn ang="0">
                    <a:pos x="201" y="13"/>
                  </a:cxn>
                  <a:cxn ang="0">
                    <a:pos x="211" y="4"/>
                  </a:cxn>
                  <a:cxn ang="0">
                    <a:pos x="219" y="0"/>
                  </a:cxn>
                  <a:cxn ang="0">
                    <a:pos x="224" y="39"/>
                  </a:cxn>
                </a:cxnLst>
                <a:rect l="0" t="0" r="r" b="b"/>
                <a:pathLst>
                  <a:path w="244" h="271">
                    <a:moveTo>
                      <a:pt x="224" y="39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220" y="43"/>
                    </a:lnTo>
                    <a:lnTo>
                      <a:pt x="218" y="46"/>
                    </a:lnTo>
                    <a:lnTo>
                      <a:pt x="216" y="50"/>
                    </a:lnTo>
                    <a:lnTo>
                      <a:pt x="214" y="52"/>
                    </a:lnTo>
                    <a:lnTo>
                      <a:pt x="213" y="54"/>
                    </a:lnTo>
                    <a:lnTo>
                      <a:pt x="211" y="56"/>
                    </a:lnTo>
                    <a:lnTo>
                      <a:pt x="210" y="59"/>
                    </a:lnTo>
                    <a:lnTo>
                      <a:pt x="208" y="61"/>
                    </a:lnTo>
                    <a:lnTo>
                      <a:pt x="207" y="63"/>
                    </a:lnTo>
                    <a:lnTo>
                      <a:pt x="205" y="66"/>
                    </a:lnTo>
                    <a:lnTo>
                      <a:pt x="204" y="69"/>
                    </a:lnTo>
                    <a:lnTo>
                      <a:pt x="202" y="71"/>
                    </a:lnTo>
                    <a:lnTo>
                      <a:pt x="201" y="74"/>
                    </a:lnTo>
                    <a:lnTo>
                      <a:pt x="199" y="78"/>
                    </a:lnTo>
                    <a:lnTo>
                      <a:pt x="197" y="81"/>
                    </a:lnTo>
                    <a:lnTo>
                      <a:pt x="194" y="83"/>
                    </a:lnTo>
                    <a:lnTo>
                      <a:pt x="192" y="86"/>
                    </a:lnTo>
                    <a:lnTo>
                      <a:pt x="190" y="90"/>
                    </a:lnTo>
                    <a:lnTo>
                      <a:pt x="188" y="93"/>
                    </a:lnTo>
                    <a:lnTo>
                      <a:pt x="186" y="97"/>
                    </a:lnTo>
                    <a:lnTo>
                      <a:pt x="184" y="100"/>
                    </a:lnTo>
                    <a:lnTo>
                      <a:pt x="182" y="103"/>
                    </a:lnTo>
                    <a:lnTo>
                      <a:pt x="180" y="107"/>
                    </a:lnTo>
                    <a:lnTo>
                      <a:pt x="177" y="110"/>
                    </a:lnTo>
                    <a:lnTo>
                      <a:pt x="175" y="114"/>
                    </a:lnTo>
                    <a:lnTo>
                      <a:pt x="172" y="118"/>
                    </a:lnTo>
                    <a:lnTo>
                      <a:pt x="170" y="121"/>
                    </a:lnTo>
                    <a:lnTo>
                      <a:pt x="167" y="125"/>
                    </a:lnTo>
                    <a:lnTo>
                      <a:pt x="165" y="129"/>
                    </a:lnTo>
                    <a:lnTo>
                      <a:pt x="163" y="132"/>
                    </a:lnTo>
                    <a:lnTo>
                      <a:pt x="161" y="137"/>
                    </a:lnTo>
                    <a:lnTo>
                      <a:pt x="158" y="139"/>
                    </a:lnTo>
                    <a:lnTo>
                      <a:pt x="155" y="143"/>
                    </a:lnTo>
                    <a:lnTo>
                      <a:pt x="152" y="147"/>
                    </a:lnTo>
                    <a:lnTo>
                      <a:pt x="150" y="151"/>
                    </a:lnTo>
                    <a:lnTo>
                      <a:pt x="147" y="155"/>
                    </a:lnTo>
                    <a:lnTo>
                      <a:pt x="146" y="158"/>
                    </a:lnTo>
                    <a:lnTo>
                      <a:pt x="143" y="162"/>
                    </a:lnTo>
                    <a:lnTo>
                      <a:pt x="141" y="166"/>
                    </a:lnTo>
                    <a:lnTo>
                      <a:pt x="138" y="170"/>
                    </a:lnTo>
                    <a:lnTo>
                      <a:pt x="135" y="174"/>
                    </a:lnTo>
                    <a:lnTo>
                      <a:pt x="132" y="177"/>
                    </a:lnTo>
                    <a:lnTo>
                      <a:pt x="130" y="180"/>
                    </a:lnTo>
                    <a:lnTo>
                      <a:pt x="127" y="184"/>
                    </a:lnTo>
                    <a:lnTo>
                      <a:pt x="126" y="188"/>
                    </a:lnTo>
                    <a:lnTo>
                      <a:pt x="123" y="191"/>
                    </a:lnTo>
                    <a:lnTo>
                      <a:pt x="121" y="195"/>
                    </a:lnTo>
                    <a:lnTo>
                      <a:pt x="118" y="197"/>
                    </a:lnTo>
                    <a:lnTo>
                      <a:pt x="116" y="201"/>
                    </a:lnTo>
                    <a:lnTo>
                      <a:pt x="113" y="204"/>
                    </a:lnTo>
                    <a:lnTo>
                      <a:pt x="111" y="207"/>
                    </a:lnTo>
                    <a:lnTo>
                      <a:pt x="109" y="210"/>
                    </a:lnTo>
                    <a:lnTo>
                      <a:pt x="108" y="213"/>
                    </a:lnTo>
                    <a:lnTo>
                      <a:pt x="105" y="216"/>
                    </a:lnTo>
                    <a:lnTo>
                      <a:pt x="103" y="219"/>
                    </a:lnTo>
                    <a:lnTo>
                      <a:pt x="101" y="221"/>
                    </a:lnTo>
                    <a:lnTo>
                      <a:pt x="99" y="224"/>
                    </a:lnTo>
                    <a:lnTo>
                      <a:pt x="97" y="226"/>
                    </a:lnTo>
                    <a:lnTo>
                      <a:pt x="95" y="229"/>
                    </a:lnTo>
                    <a:lnTo>
                      <a:pt x="93" y="231"/>
                    </a:lnTo>
                    <a:lnTo>
                      <a:pt x="91" y="233"/>
                    </a:lnTo>
                    <a:lnTo>
                      <a:pt x="89" y="236"/>
                    </a:lnTo>
                    <a:lnTo>
                      <a:pt x="88" y="237"/>
                    </a:lnTo>
                    <a:lnTo>
                      <a:pt x="85" y="241"/>
                    </a:lnTo>
                    <a:lnTo>
                      <a:pt x="82" y="245"/>
                    </a:lnTo>
                    <a:lnTo>
                      <a:pt x="79" y="249"/>
                    </a:lnTo>
                    <a:lnTo>
                      <a:pt x="76" y="252"/>
                    </a:lnTo>
                    <a:lnTo>
                      <a:pt x="73" y="254"/>
                    </a:lnTo>
                    <a:lnTo>
                      <a:pt x="71" y="256"/>
                    </a:lnTo>
                    <a:lnTo>
                      <a:pt x="70" y="258"/>
                    </a:lnTo>
                    <a:lnTo>
                      <a:pt x="68" y="261"/>
                    </a:lnTo>
                    <a:lnTo>
                      <a:pt x="66" y="262"/>
                    </a:lnTo>
                    <a:lnTo>
                      <a:pt x="64" y="264"/>
                    </a:lnTo>
                    <a:lnTo>
                      <a:pt x="62" y="266"/>
                    </a:lnTo>
                    <a:lnTo>
                      <a:pt x="61" y="267"/>
                    </a:lnTo>
                    <a:lnTo>
                      <a:pt x="58" y="269"/>
                    </a:lnTo>
                    <a:lnTo>
                      <a:pt x="55" y="270"/>
                    </a:lnTo>
                    <a:lnTo>
                      <a:pt x="52" y="271"/>
                    </a:lnTo>
                    <a:lnTo>
                      <a:pt x="50" y="271"/>
                    </a:lnTo>
                    <a:lnTo>
                      <a:pt x="48" y="271"/>
                    </a:lnTo>
                    <a:lnTo>
                      <a:pt x="45" y="271"/>
                    </a:lnTo>
                    <a:lnTo>
                      <a:pt x="42" y="271"/>
                    </a:lnTo>
                    <a:lnTo>
                      <a:pt x="39" y="270"/>
                    </a:lnTo>
                    <a:lnTo>
                      <a:pt x="35" y="270"/>
                    </a:lnTo>
                    <a:lnTo>
                      <a:pt x="32" y="270"/>
                    </a:lnTo>
                    <a:lnTo>
                      <a:pt x="29" y="269"/>
                    </a:lnTo>
                    <a:lnTo>
                      <a:pt x="26" y="268"/>
                    </a:lnTo>
                    <a:lnTo>
                      <a:pt x="21" y="268"/>
                    </a:lnTo>
                    <a:lnTo>
                      <a:pt x="18" y="267"/>
                    </a:lnTo>
                    <a:lnTo>
                      <a:pt x="14" y="266"/>
                    </a:lnTo>
                    <a:lnTo>
                      <a:pt x="12" y="265"/>
                    </a:lnTo>
                    <a:lnTo>
                      <a:pt x="8" y="262"/>
                    </a:lnTo>
                    <a:lnTo>
                      <a:pt x="5" y="260"/>
                    </a:lnTo>
                    <a:lnTo>
                      <a:pt x="3" y="258"/>
                    </a:lnTo>
                    <a:lnTo>
                      <a:pt x="2" y="256"/>
                    </a:lnTo>
                    <a:lnTo>
                      <a:pt x="0" y="254"/>
                    </a:lnTo>
                    <a:lnTo>
                      <a:pt x="0" y="252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1" y="243"/>
                    </a:lnTo>
                    <a:lnTo>
                      <a:pt x="2" y="241"/>
                    </a:lnTo>
                    <a:lnTo>
                      <a:pt x="3" y="238"/>
                    </a:lnTo>
                    <a:lnTo>
                      <a:pt x="3" y="236"/>
                    </a:lnTo>
                    <a:lnTo>
                      <a:pt x="5" y="233"/>
                    </a:lnTo>
                    <a:lnTo>
                      <a:pt x="6" y="230"/>
                    </a:lnTo>
                    <a:lnTo>
                      <a:pt x="8" y="226"/>
                    </a:lnTo>
                    <a:lnTo>
                      <a:pt x="10" y="223"/>
                    </a:lnTo>
                    <a:lnTo>
                      <a:pt x="12" y="219"/>
                    </a:lnTo>
                    <a:lnTo>
                      <a:pt x="13" y="216"/>
                    </a:lnTo>
                    <a:lnTo>
                      <a:pt x="16" y="212"/>
                    </a:lnTo>
                    <a:lnTo>
                      <a:pt x="17" y="210"/>
                    </a:lnTo>
                    <a:lnTo>
                      <a:pt x="18" y="208"/>
                    </a:lnTo>
                    <a:lnTo>
                      <a:pt x="20" y="206"/>
                    </a:lnTo>
                    <a:lnTo>
                      <a:pt x="21" y="204"/>
                    </a:lnTo>
                    <a:lnTo>
                      <a:pt x="23" y="201"/>
                    </a:lnTo>
                    <a:lnTo>
                      <a:pt x="25" y="199"/>
                    </a:lnTo>
                    <a:lnTo>
                      <a:pt x="26" y="197"/>
                    </a:lnTo>
                    <a:lnTo>
                      <a:pt x="28" y="196"/>
                    </a:lnTo>
                    <a:lnTo>
                      <a:pt x="29" y="193"/>
                    </a:lnTo>
                    <a:lnTo>
                      <a:pt x="31" y="191"/>
                    </a:lnTo>
                    <a:lnTo>
                      <a:pt x="32" y="189"/>
                    </a:lnTo>
                    <a:lnTo>
                      <a:pt x="34" y="187"/>
                    </a:lnTo>
                    <a:lnTo>
                      <a:pt x="36" y="184"/>
                    </a:lnTo>
                    <a:lnTo>
                      <a:pt x="38" y="182"/>
                    </a:lnTo>
                    <a:lnTo>
                      <a:pt x="40" y="180"/>
                    </a:lnTo>
                    <a:lnTo>
                      <a:pt x="42" y="178"/>
                    </a:lnTo>
                    <a:lnTo>
                      <a:pt x="43" y="176"/>
                    </a:lnTo>
                    <a:lnTo>
                      <a:pt x="45" y="173"/>
                    </a:lnTo>
                    <a:lnTo>
                      <a:pt x="47" y="171"/>
                    </a:lnTo>
                    <a:lnTo>
                      <a:pt x="49" y="169"/>
                    </a:lnTo>
                    <a:lnTo>
                      <a:pt x="50" y="166"/>
                    </a:lnTo>
                    <a:lnTo>
                      <a:pt x="52" y="164"/>
                    </a:lnTo>
                    <a:lnTo>
                      <a:pt x="55" y="161"/>
                    </a:lnTo>
                    <a:lnTo>
                      <a:pt x="57" y="159"/>
                    </a:lnTo>
                    <a:lnTo>
                      <a:pt x="59" y="157"/>
                    </a:lnTo>
                    <a:lnTo>
                      <a:pt x="61" y="154"/>
                    </a:lnTo>
                    <a:lnTo>
                      <a:pt x="63" y="152"/>
                    </a:lnTo>
                    <a:lnTo>
                      <a:pt x="66" y="149"/>
                    </a:lnTo>
                    <a:lnTo>
                      <a:pt x="68" y="146"/>
                    </a:lnTo>
                    <a:lnTo>
                      <a:pt x="70" y="144"/>
                    </a:lnTo>
                    <a:lnTo>
                      <a:pt x="71" y="141"/>
                    </a:lnTo>
                    <a:lnTo>
                      <a:pt x="74" y="139"/>
                    </a:lnTo>
                    <a:lnTo>
                      <a:pt x="76" y="137"/>
                    </a:lnTo>
                    <a:lnTo>
                      <a:pt x="78" y="134"/>
                    </a:lnTo>
                    <a:lnTo>
                      <a:pt x="81" y="132"/>
                    </a:lnTo>
                    <a:lnTo>
                      <a:pt x="83" y="129"/>
                    </a:lnTo>
                    <a:lnTo>
                      <a:pt x="85" y="126"/>
                    </a:lnTo>
                    <a:lnTo>
                      <a:pt x="88" y="124"/>
                    </a:lnTo>
                    <a:lnTo>
                      <a:pt x="89" y="121"/>
                    </a:lnTo>
                    <a:lnTo>
                      <a:pt x="92" y="120"/>
                    </a:lnTo>
                    <a:lnTo>
                      <a:pt x="94" y="117"/>
                    </a:lnTo>
                    <a:lnTo>
                      <a:pt x="97" y="114"/>
                    </a:lnTo>
                    <a:lnTo>
                      <a:pt x="99" y="111"/>
                    </a:lnTo>
                    <a:lnTo>
                      <a:pt x="102" y="109"/>
                    </a:lnTo>
                    <a:lnTo>
                      <a:pt x="104" y="106"/>
                    </a:lnTo>
                    <a:lnTo>
                      <a:pt x="106" y="104"/>
                    </a:lnTo>
                    <a:lnTo>
                      <a:pt x="108" y="101"/>
                    </a:lnTo>
                    <a:lnTo>
                      <a:pt x="111" y="99"/>
                    </a:lnTo>
                    <a:lnTo>
                      <a:pt x="113" y="96"/>
                    </a:lnTo>
                    <a:lnTo>
                      <a:pt x="115" y="94"/>
                    </a:lnTo>
                    <a:lnTo>
                      <a:pt x="118" y="91"/>
                    </a:lnTo>
                    <a:lnTo>
                      <a:pt x="120" y="88"/>
                    </a:lnTo>
                    <a:lnTo>
                      <a:pt x="123" y="85"/>
                    </a:lnTo>
                    <a:lnTo>
                      <a:pt x="125" y="83"/>
                    </a:lnTo>
                    <a:lnTo>
                      <a:pt x="127" y="81"/>
                    </a:lnTo>
                    <a:lnTo>
                      <a:pt x="130" y="79"/>
                    </a:lnTo>
                    <a:lnTo>
                      <a:pt x="132" y="76"/>
                    </a:lnTo>
                    <a:lnTo>
                      <a:pt x="134" y="73"/>
                    </a:lnTo>
                    <a:lnTo>
                      <a:pt x="137" y="71"/>
                    </a:lnTo>
                    <a:lnTo>
                      <a:pt x="139" y="69"/>
                    </a:lnTo>
                    <a:lnTo>
                      <a:pt x="141" y="66"/>
                    </a:lnTo>
                    <a:lnTo>
                      <a:pt x="144" y="64"/>
                    </a:lnTo>
                    <a:lnTo>
                      <a:pt x="147" y="61"/>
                    </a:lnTo>
                    <a:lnTo>
                      <a:pt x="148" y="60"/>
                    </a:lnTo>
                    <a:lnTo>
                      <a:pt x="151" y="58"/>
                    </a:lnTo>
                    <a:lnTo>
                      <a:pt x="153" y="55"/>
                    </a:lnTo>
                    <a:lnTo>
                      <a:pt x="155" y="53"/>
                    </a:lnTo>
                    <a:lnTo>
                      <a:pt x="158" y="51"/>
                    </a:lnTo>
                    <a:lnTo>
                      <a:pt x="160" y="49"/>
                    </a:lnTo>
                    <a:lnTo>
                      <a:pt x="162" y="46"/>
                    </a:lnTo>
                    <a:lnTo>
                      <a:pt x="165" y="44"/>
                    </a:lnTo>
                    <a:lnTo>
                      <a:pt x="166" y="42"/>
                    </a:lnTo>
                    <a:lnTo>
                      <a:pt x="169" y="41"/>
                    </a:lnTo>
                    <a:lnTo>
                      <a:pt x="171" y="39"/>
                    </a:lnTo>
                    <a:lnTo>
                      <a:pt x="173" y="37"/>
                    </a:lnTo>
                    <a:lnTo>
                      <a:pt x="175" y="35"/>
                    </a:lnTo>
                    <a:lnTo>
                      <a:pt x="178" y="33"/>
                    </a:lnTo>
                    <a:lnTo>
                      <a:pt x="180" y="31"/>
                    </a:lnTo>
                    <a:lnTo>
                      <a:pt x="182" y="29"/>
                    </a:lnTo>
                    <a:lnTo>
                      <a:pt x="184" y="28"/>
                    </a:lnTo>
                    <a:lnTo>
                      <a:pt x="187" y="24"/>
                    </a:lnTo>
                    <a:lnTo>
                      <a:pt x="191" y="22"/>
                    </a:lnTo>
                    <a:lnTo>
                      <a:pt x="194" y="19"/>
                    </a:lnTo>
                    <a:lnTo>
                      <a:pt x="198" y="16"/>
                    </a:lnTo>
                    <a:lnTo>
                      <a:pt x="201" y="13"/>
                    </a:lnTo>
                    <a:lnTo>
                      <a:pt x="204" y="10"/>
                    </a:lnTo>
                    <a:lnTo>
                      <a:pt x="206" y="8"/>
                    </a:lnTo>
                    <a:lnTo>
                      <a:pt x="209" y="6"/>
                    </a:lnTo>
                    <a:lnTo>
                      <a:pt x="211" y="4"/>
                    </a:lnTo>
                    <a:lnTo>
                      <a:pt x="213" y="3"/>
                    </a:lnTo>
                    <a:lnTo>
                      <a:pt x="215" y="2"/>
                    </a:lnTo>
                    <a:lnTo>
                      <a:pt x="217" y="1"/>
                    </a:lnTo>
                    <a:lnTo>
                      <a:pt x="219" y="0"/>
                    </a:lnTo>
                    <a:lnTo>
                      <a:pt x="220" y="0"/>
                    </a:lnTo>
                    <a:lnTo>
                      <a:pt x="244" y="12"/>
                    </a:lnTo>
                    <a:lnTo>
                      <a:pt x="224" y="39"/>
                    </a:lnTo>
                    <a:lnTo>
                      <a:pt x="224" y="3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26"/>
              <p:cNvSpPr>
                <a:spLocks/>
              </p:cNvSpPr>
              <p:nvPr/>
            </p:nvSpPr>
            <p:spPr bwMode="auto">
              <a:xfrm>
                <a:off x="1122" y="1247"/>
                <a:ext cx="189" cy="329"/>
              </a:xfrm>
              <a:custGeom>
                <a:avLst/>
                <a:gdLst/>
                <a:ahLst/>
                <a:cxnLst>
                  <a:cxn ang="0">
                    <a:pos x="187" y="1"/>
                  </a:cxn>
                  <a:cxn ang="0">
                    <a:pos x="185" y="6"/>
                  </a:cxn>
                  <a:cxn ang="0">
                    <a:pos x="184" y="12"/>
                  </a:cxn>
                  <a:cxn ang="0">
                    <a:pos x="180" y="20"/>
                  </a:cxn>
                  <a:cxn ang="0">
                    <a:pos x="177" y="30"/>
                  </a:cxn>
                  <a:cxn ang="0">
                    <a:pos x="172" y="42"/>
                  </a:cxn>
                  <a:cxn ang="0">
                    <a:pos x="166" y="54"/>
                  </a:cxn>
                  <a:cxn ang="0">
                    <a:pos x="161" y="68"/>
                  </a:cxn>
                  <a:cxn ang="0">
                    <a:pos x="155" y="84"/>
                  </a:cxn>
                  <a:cxn ang="0">
                    <a:pos x="149" y="99"/>
                  </a:cxn>
                  <a:cxn ang="0">
                    <a:pos x="142" y="116"/>
                  </a:cxn>
                  <a:cxn ang="0">
                    <a:pos x="134" y="132"/>
                  </a:cxn>
                  <a:cxn ang="0">
                    <a:pos x="127" y="149"/>
                  </a:cxn>
                  <a:cxn ang="0">
                    <a:pos x="119" y="166"/>
                  </a:cxn>
                  <a:cxn ang="0">
                    <a:pos x="111" y="184"/>
                  </a:cxn>
                  <a:cxn ang="0">
                    <a:pos x="104" y="201"/>
                  </a:cxn>
                  <a:cxn ang="0">
                    <a:pos x="96" y="217"/>
                  </a:cxn>
                  <a:cxn ang="0">
                    <a:pos x="88" y="232"/>
                  </a:cxn>
                  <a:cxn ang="0">
                    <a:pos x="80" y="247"/>
                  </a:cxn>
                  <a:cxn ang="0">
                    <a:pos x="72" y="262"/>
                  </a:cxn>
                  <a:cxn ang="0">
                    <a:pos x="65" y="274"/>
                  </a:cxn>
                  <a:cxn ang="0">
                    <a:pos x="57" y="285"/>
                  </a:cxn>
                  <a:cxn ang="0">
                    <a:pos x="50" y="295"/>
                  </a:cxn>
                  <a:cxn ang="0">
                    <a:pos x="43" y="303"/>
                  </a:cxn>
                  <a:cxn ang="0">
                    <a:pos x="36" y="311"/>
                  </a:cxn>
                  <a:cxn ang="0">
                    <a:pos x="31" y="318"/>
                  </a:cxn>
                  <a:cxn ang="0">
                    <a:pos x="25" y="322"/>
                  </a:cxn>
                  <a:cxn ang="0">
                    <a:pos x="18" y="326"/>
                  </a:cxn>
                  <a:cxn ang="0">
                    <a:pos x="10" y="329"/>
                  </a:cxn>
                  <a:cxn ang="0">
                    <a:pos x="4" y="327"/>
                  </a:cxn>
                  <a:cxn ang="0">
                    <a:pos x="0" y="320"/>
                  </a:cxn>
                  <a:cxn ang="0">
                    <a:pos x="0" y="315"/>
                  </a:cxn>
                  <a:cxn ang="0">
                    <a:pos x="0" y="309"/>
                  </a:cxn>
                  <a:cxn ang="0">
                    <a:pos x="1" y="301"/>
                  </a:cxn>
                  <a:cxn ang="0">
                    <a:pos x="3" y="294"/>
                  </a:cxn>
                  <a:cxn ang="0">
                    <a:pos x="6" y="284"/>
                  </a:cxn>
                  <a:cxn ang="0">
                    <a:pos x="10" y="274"/>
                  </a:cxn>
                  <a:cxn ang="0">
                    <a:pos x="14" y="262"/>
                  </a:cxn>
                  <a:cxn ang="0">
                    <a:pos x="20" y="251"/>
                  </a:cxn>
                  <a:cxn ang="0">
                    <a:pos x="27" y="238"/>
                  </a:cxn>
                  <a:cxn ang="0">
                    <a:pos x="34" y="223"/>
                  </a:cxn>
                  <a:cxn ang="0">
                    <a:pos x="43" y="208"/>
                  </a:cxn>
                  <a:cxn ang="0">
                    <a:pos x="52" y="193"/>
                  </a:cxn>
                  <a:cxn ang="0">
                    <a:pos x="62" y="178"/>
                  </a:cxn>
                  <a:cxn ang="0">
                    <a:pos x="71" y="163"/>
                  </a:cxn>
                  <a:cxn ang="0">
                    <a:pos x="82" y="146"/>
                  </a:cxn>
                  <a:cxn ang="0">
                    <a:pos x="93" y="131"/>
                  </a:cxn>
                  <a:cxn ang="0">
                    <a:pos x="103" y="116"/>
                  </a:cxn>
                  <a:cxn ang="0">
                    <a:pos x="114" y="101"/>
                  </a:cxn>
                  <a:cxn ang="0">
                    <a:pos x="124" y="86"/>
                  </a:cxn>
                  <a:cxn ang="0">
                    <a:pos x="134" y="72"/>
                  </a:cxn>
                  <a:cxn ang="0">
                    <a:pos x="144" y="59"/>
                  </a:cxn>
                  <a:cxn ang="0">
                    <a:pos x="152" y="47"/>
                  </a:cxn>
                  <a:cxn ang="0">
                    <a:pos x="161" y="35"/>
                  </a:cxn>
                  <a:cxn ang="0">
                    <a:pos x="168" y="26"/>
                  </a:cxn>
                  <a:cxn ang="0">
                    <a:pos x="175" y="17"/>
                  </a:cxn>
                  <a:cxn ang="0">
                    <a:pos x="180" y="9"/>
                  </a:cxn>
                  <a:cxn ang="0">
                    <a:pos x="185" y="3"/>
                  </a:cxn>
                  <a:cxn ang="0">
                    <a:pos x="189" y="0"/>
                  </a:cxn>
                </a:cxnLst>
                <a:rect l="0" t="0" r="r" b="b"/>
                <a:pathLst>
                  <a:path w="189" h="329">
                    <a:moveTo>
                      <a:pt x="189" y="0"/>
                    </a:moveTo>
                    <a:lnTo>
                      <a:pt x="188" y="0"/>
                    </a:lnTo>
                    <a:lnTo>
                      <a:pt x="187" y="1"/>
                    </a:lnTo>
                    <a:lnTo>
                      <a:pt x="187" y="2"/>
                    </a:lnTo>
                    <a:lnTo>
                      <a:pt x="186" y="4"/>
                    </a:lnTo>
                    <a:lnTo>
                      <a:pt x="185" y="6"/>
                    </a:lnTo>
                    <a:lnTo>
                      <a:pt x="185" y="8"/>
                    </a:lnTo>
                    <a:lnTo>
                      <a:pt x="185" y="9"/>
                    </a:lnTo>
                    <a:lnTo>
                      <a:pt x="184" y="12"/>
                    </a:lnTo>
                    <a:lnTo>
                      <a:pt x="183" y="14"/>
                    </a:lnTo>
                    <a:lnTo>
                      <a:pt x="182" y="17"/>
                    </a:lnTo>
                    <a:lnTo>
                      <a:pt x="180" y="20"/>
                    </a:lnTo>
                    <a:lnTo>
                      <a:pt x="179" y="23"/>
                    </a:lnTo>
                    <a:lnTo>
                      <a:pt x="178" y="27"/>
                    </a:lnTo>
                    <a:lnTo>
                      <a:pt x="177" y="30"/>
                    </a:lnTo>
                    <a:lnTo>
                      <a:pt x="175" y="33"/>
                    </a:lnTo>
                    <a:lnTo>
                      <a:pt x="173" y="37"/>
                    </a:lnTo>
                    <a:lnTo>
                      <a:pt x="172" y="42"/>
                    </a:lnTo>
                    <a:lnTo>
                      <a:pt x="170" y="46"/>
                    </a:lnTo>
                    <a:lnTo>
                      <a:pt x="168" y="49"/>
                    </a:lnTo>
                    <a:lnTo>
                      <a:pt x="166" y="54"/>
                    </a:lnTo>
                    <a:lnTo>
                      <a:pt x="165" y="59"/>
                    </a:lnTo>
                    <a:lnTo>
                      <a:pt x="164" y="64"/>
                    </a:lnTo>
                    <a:lnTo>
                      <a:pt x="161" y="68"/>
                    </a:lnTo>
                    <a:lnTo>
                      <a:pt x="159" y="73"/>
                    </a:lnTo>
                    <a:lnTo>
                      <a:pt x="157" y="78"/>
                    </a:lnTo>
                    <a:lnTo>
                      <a:pt x="155" y="84"/>
                    </a:lnTo>
                    <a:lnTo>
                      <a:pt x="153" y="88"/>
                    </a:lnTo>
                    <a:lnTo>
                      <a:pt x="151" y="94"/>
                    </a:lnTo>
                    <a:lnTo>
                      <a:pt x="149" y="99"/>
                    </a:lnTo>
                    <a:lnTo>
                      <a:pt x="146" y="105"/>
                    </a:lnTo>
                    <a:lnTo>
                      <a:pt x="145" y="110"/>
                    </a:lnTo>
                    <a:lnTo>
                      <a:pt x="142" y="116"/>
                    </a:lnTo>
                    <a:lnTo>
                      <a:pt x="140" y="121"/>
                    </a:lnTo>
                    <a:lnTo>
                      <a:pt x="137" y="126"/>
                    </a:lnTo>
                    <a:lnTo>
                      <a:pt x="134" y="132"/>
                    </a:lnTo>
                    <a:lnTo>
                      <a:pt x="132" y="138"/>
                    </a:lnTo>
                    <a:lnTo>
                      <a:pt x="129" y="144"/>
                    </a:lnTo>
                    <a:lnTo>
                      <a:pt x="127" y="149"/>
                    </a:lnTo>
                    <a:lnTo>
                      <a:pt x="124" y="155"/>
                    </a:lnTo>
                    <a:lnTo>
                      <a:pt x="122" y="161"/>
                    </a:lnTo>
                    <a:lnTo>
                      <a:pt x="119" y="166"/>
                    </a:lnTo>
                    <a:lnTo>
                      <a:pt x="117" y="172"/>
                    </a:lnTo>
                    <a:lnTo>
                      <a:pt x="114" y="178"/>
                    </a:lnTo>
                    <a:lnTo>
                      <a:pt x="111" y="184"/>
                    </a:lnTo>
                    <a:lnTo>
                      <a:pt x="108" y="189"/>
                    </a:lnTo>
                    <a:lnTo>
                      <a:pt x="107" y="195"/>
                    </a:lnTo>
                    <a:lnTo>
                      <a:pt x="104" y="201"/>
                    </a:lnTo>
                    <a:lnTo>
                      <a:pt x="101" y="206"/>
                    </a:lnTo>
                    <a:lnTo>
                      <a:pt x="98" y="211"/>
                    </a:lnTo>
                    <a:lnTo>
                      <a:pt x="96" y="217"/>
                    </a:lnTo>
                    <a:lnTo>
                      <a:pt x="93" y="222"/>
                    </a:lnTo>
                    <a:lnTo>
                      <a:pt x="90" y="227"/>
                    </a:lnTo>
                    <a:lnTo>
                      <a:pt x="88" y="232"/>
                    </a:lnTo>
                    <a:lnTo>
                      <a:pt x="85" y="238"/>
                    </a:lnTo>
                    <a:lnTo>
                      <a:pt x="82" y="243"/>
                    </a:lnTo>
                    <a:lnTo>
                      <a:pt x="80" y="247"/>
                    </a:lnTo>
                    <a:lnTo>
                      <a:pt x="77" y="252"/>
                    </a:lnTo>
                    <a:lnTo>
                      <a:pt x="74" y="257"/>
                    </a:lnTo>
                    <a:lnTo>
                      <a:pt x="72" y="262"/>
                    </a:lnTo>
                    <a:lnTo>
                      <a:pt x="69" y="265"/>
                    </a:lnTo>
                    <a:lnTo>
                      <a:pt x="67" y="270"/>
                    </a:lnTo>
                    <a:lnTo>
                      <a:pt x="65" y="274"/>
                    </a:lnTo>
                    <a:lnTo>
                      <a:pt x="62" y="278"/>
                    </a:lnTo>
                    <a:lnTo>
                      <a:pt x="59" y="281"/>
                    </a:lnTo>
                    <a:lnTo>
                      <a:pt x="57" y="285"/>
                    </a:lnTo>
                    <a:lnTo>
                      <a:pt x="55" y="289"/>
                    </a:lnTo>
                    <a:lnTo>
                      <a:pt x="52" y="292"/>
                    </a:lnTo>
                    <a:lnTo>
                      <a:pt x="50" y="295"/>
                    </a:lnTo>
                    <a:lnTo>
                      <a:pt x="48" y="299"/>
                    </a:lnTo>
                    <a:lnTo>
                      <a:pt x="46" y="301"/>
                    </a:lnTo>
                    <a:lnTo>
                      <a:pt x="43" y="303"/>
                    </a:lnTo>
                    <a:lnTo>
                      <a:pt x="41" y="306"/>
                    </a:lnTo>
                    <a:lnTo>
                      <a:pt x="39" y="309"/>
                    </a:lnTo>
                    <a:lnTo>
                      <a:pt x="36" y="311"/>
                    </a:lnTo>
                    <a:lnTo>
                      <a:pt x="34" y="314"/>
                    </a:lnTo>
                    <a:lnTo>
                      <a:pt x="32" y="316"/>
                    </a:lnTo>
                    <a:lnTo>
                      <a:pt x="31" y="318"/>
                    </a:lnTo>
                    <a:lnTo>
                      <a:pt x="29" y="320"/>
                    </a:lnTo>
                    <a:lnTo>
                      <a:pt x="27" y="320"/>
                    </a:lnTo>
                    <a:lnTo>
                      <a:pt x="25" y="322"/>
                    </a:lnTo>
                    <a:lnTo>
                      <a:pt x="23" y="323"/>
                    </a:lnTo>
                    <a:lnTo>
                      <a:pt x="21" y="325"/>
                    </a:lnTo>
                    <a:lnTo>
                      <a:pt x="18" y="326"/>
                    </a:lnTo>
                    <a:lnTo>
                      <a:pt x="15" y="328"/>
                    </a:lnTo>
                    <a:lnTo>
                      <a:pt x="12" y="329"/>
                    </a:lnTo>
                    <a:lnTo>
                      <a:pt x="10" y="329"/>
                    </a:lnTo>
                    <a:lnTo>
                      <a:pt x="8" y="329"/>
                    </a:lnTo>
                    <a:lnTo>
                      <a:pt x="6" y="329"/>
                    </a:lnTo>
                    <a:lnTo>
                      <a:pt x="4" y="327"/>
                    </a:lnTo>
                    <a:lnTo>
                      <a:pt x="3" y="325"/>
                    </a:lnTo>
                    <a:lnTo>
                      <a:pt x="1" y="323"/>
                    </a:lnTo>
                    <a:lnTo>
                      <a:pt x="0" y="320"/>
                    </a:lnTo>
                    <a:lnTo>
                      <a:pt x="0" y="319"/>
                    </a:lnTo>
                    <a:lnTo>
                      <a:pt x="0" y="317"/>
                    </a:lnTo>
                    <a:lnTo>
                      <a:pt x="0" y="315"/>
                    </a:lnTo>
                    <a:lnTo>
                      <a:pt x="0" y="313"/>
                    </a:lnTo>
                    <a:lnTo>
                      <a:pt x="0" y="311"/>
                    </a:lnTo>
                    <a:lnTo>
                      <a:pt x="0" y="309"/>
                    </a:lnTo>
                    <a:lnTo>
                      <a:pt x="0" y="306"/>
                    </a:lnTo>
                    <a:lnTo>
                      <a:pt x="1" y="304"/>
                    </a:lnTo>
                    <a:lnTo>
                      <a:pt x="1" y="301"/>
                    </a:lnTo>
                    <a:lnTo>
                      <a:pt x="1" y="299"/>
                    </a:lnTo>
                    <a:lnTo>
                      <a:pt x="2" y="296"/>
                    </a:lnTo>
                    <a:lnTo>
                      <a:pt x="3" y="294"/>
                    </a:lnTo>
                    <a:lnTo>
                      <a:pt x="4" y="290"/>
                    </a:lnTo>
                    <a:lnTo>
                      <a:pt x="4" y="287"/>
                    </a:lnTo>
                    <a:lnTo>
                      <a:pt x="6" y="284"/>
                    </a:lnTo>
                    <a:lnTo>
                      <a:pt x="7" y="281"/>
                    </a:lnTo>
                    <a:lnTo>
                      <a:pt x="8" y="278"/>
                    </a:lnTo>
                    <a:lnTo>
                      <a:pt x="10" y="274"/>
                    </a:lnTo>
                    <a:lnTo>
                      <a:pt x="11" y="270"/>
                    </a:lnTo>
                    <a:lnTo>
                      <a:pt x="12" y="266"/>
                    </a:lnTo>
                    <a:lnTo>
                      <a:pt x="14" y="262"/>
                    </a:lnTo>
                    <a:lnTo>
                      <a:pt x="16" y="259"/>
                    </a:lnTo>
                    <a:lnTo>
                      <a:pt x="18" y="255"/>
                    </a:lnTo>
                    <a:lnTo>
                      <a:pt x="20" y="251"/>
                    </a:lnTo>
                    <a:lnTo>
                      <a:pt x="22" y="246"/>
                    </a:lnTo>
                    <a:lnTo>
                      <a:pt x="24" y="242"/>
                    </a:lnTo>
                    <a:lnTo>
                      <a:pt x="27" y="238"/>
                    </a:lnTo>
                    <a:lnTo>
                      <a:pt x="30" y="233"/>
                    </a:lnTo>
                    <a:lnTo>
                      <a:pt x="31" y="227"/>
                    </a:lnTo>
                    <a:lnTo>
                      <a:pt x="34" y="223"/>
                    </a:lnTo>
                    <a:lnTo>
                      <a:pt x="36" y="219"/>
                    </a:lnTo>
                    <a:lnTo>
                      <a:pt x="40" y="214"/>
                    </a:lnTo>
                    <a:lnTo>
                      <a:pt x="43" y="208"/>
                    </a:lnTo>
                    <a:lnTo>
                      <a:pt x="46" y="204"/>
                    </a:lnTo>
                    <a:lnTo>
                      <a:pt x="49" y="199"/>
                    </a:lnTo>
                    <a:lnTo>
                      <a:pt x="52" y="193"/>
                    </a:lnTo>
                    <a:lnTo>
                      <a:pt x="55" y="188"/>
                    </a:lnTo>
                    <a:lnTo>
                      <a:pt x="58" y="184"/>
                    </a:lnTo>
                    <a:lnTo>
                      <a:pt x="62" y="178"/>
                    </a:lnTo>
                    <a:lnTo>
                      <a:pt x="65" y="173"/>
                    </a:lnTo>
                    <a:lnTo>
                      <a:pt x="69" y="168"/>
                    </a:lnTo>
                    <a:lnTo>
                      <a:pt x="71" y="163"/>
                    </a:lnTo>
                    <a:lnTo>
                      <a:pt x="75" y="157"/>
                    </a:lnTo>
                    <a:lnTo>
                      <a:pt x="79" y="152"/>
                    </a:lnTo>
                    <a:lnTo>
                      <a:pt x="82" y="146"/>
                    </a:lnTo>
                    <a:lnTo>
                      <a:pt x="86" y="142"/>
                    </a:lnTo>
                    <a:lnTo>
                      <a:pt x="89" y="136"/>
                    </a:lnTo>
                    <a:lnTo>
                      <a:pt x="93" y="131"/>
                    </a:lnTo>
                    <a:lnTo>
                      <a:pt x="96" y="126"/>
                    </a:lnTo>
                    <a:lnTo>
                      <a:pt x="100" y="121"/>
                    </a:lnTo>
                    <a:lnTo>
                      <a:pt x="103" y="116"/>
                    </a:lnTo>
                    <a:lnTo>
                      <a:pt x="107" y="111"/>
                    </a:lnTo>
                    <a:lnTo>
                      <a:pt x="110" y="106"/>
                    </a:lnTo>
                    <a:lnTo>
                      <a:pt x="114" y="101"/>
                    </a:lnTo>
                    <a:lnTo>
                      <a:pt x="117" y="96"/>
                    </a:lnTo>
                    <a:lnTo>
                      <a:pt x="121" y="91"/>
                    </a:lnTo>
                    <a:lnTo>
                      <a:pt x="124" y="86"/>
                    </a:lnTo>
                    <a:lnTo>
                      <a:pt x="127" y="82"/>
                    </a:lnTo>
                    <a:lnTo>
                      <a:pt x="130" y="76"/>
                    </a:lnTo>
                    <a:lnTo>
                      <a:pt x="134" y="72"/>
                    </a:lnTo>
                    <a:lnTo>
                      <a:pt x="137" y="68"/>
                    </a:lnTo>
                    <a:lnTo>
                      <a:pt x="141" y="63"/>
                    </a:lnTo>
                    <a:lnTo>
                      <a:pt x="144" y="59"/>
                    </a:lnTo>
                    <a:lnTo>
                      <a:pt x="146" y="55"/>
                    </a:lnTo>
                    <a:lnTo>
                      <a:pt x="149" y="50"/>
                    </a:lnTo>
                    <a:lnTo>
                      <a:pt x="152" y="47"/>
                    </a:lnTo>
                    <a:lnTo>
                      <a:pt x="155" y="43"/>
                    </a:lnTo>
                    <a:lnTo>
                      <a:pt x="158" y="39"/>
                    </a:lnTo>
                    <a:lnTo>
                      <a:pt x="161" y="35"/>
                    </a:lnTo>
                    <a:lnTo>
                      <a:pt x="164" y="32"/>
                    </a:lnTo>
                    <a:lnTo>
                      <a:pt x="166" y="29"/>
                    </a:lnTo>
                    <a:lnTo>
                      <a:pt x="168" y="26"/>
                    </a:lnTo>
                    <a:lnTo>
                      <a:pt x="170" y="23"/>
                    </a:lnTo>
                    <a:lnTo>
                      <a:pt x="172" y="20"/>
                    </a:lnTo>
                    <a:lnTo>
                      <a:pt x="175" y="17"/>
                    </a:lnTo>
                    <a:lnTo>
                      <a:pt x="177" y="14"/>
                    </a:lnTo>
                    <a:lnTo>
                      <a:pt x="178" y="12"/>
                    </a:lnTo>
                    <a:lnTo>
                      <a:pt x="180" y="9"/>
                    </a:lnTo>
                    <a:lnTo>
                      <a:pt x="182" y="8"/>
                    </a:lnTo>
                    <a:lnTo>
                      <a:pt x="183" y="7"/>
                    </a:lnTo>
                    <a:lnTo>
                      <a:pt x="185" y="3"/>
                    </a:lnTo>
                    <a:lnTo>
                      <a:pt x="187" y="1"/>
                    </a:lnTo>
                    <a:lnTo>
                      <a:pt x="188" y="0"/>
                    </a:lnTo>
                    <a:lnTo>
                      <a:pt x="189" y="0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27"/>
              <p:cNvSpPr>
                <a:spLocks/>
              </p:cNvSpPr>
              <p:nvPr/>
            </p:nvSpPr>
            <p:spPr bwMode="auto">
              <a:xfrm>
                <a:off x="1432" y="1123"/>
                <a:ext cx="335" cy="191"/>
              </a:xfrm>
              <a:custGeom>
                <a:avLst/>
                <a:gdLst/>
                <a:ahLst/>
                <a:cxnLst>
                  <a:cxn ang="0">
                    <a:pos x="14" y="1"/>
                  </a:cxn>
                  <a:cxn ang="0">
                    <a:pos x="22" y="5"/>
                  </a:cxn>
                  <a:cxn ang="0">
                    <a:pos x="29" y="8"/>
                  </a:cxn>
                  <a:cxn ang="0">
                    <a:pos x="38" y="12"/>
                  </a:cxn>
                  <a:cxn ang="0">
                    <a:pos x="49" y="17"/>
                  </a:cxn>
                  <a:cxn ang="0">
                    <a:pos x="62" y="21"/>
                  </a:cxn>
                  <a:cxn ang="0">
                    <a:pos x="75" y="27"/>
                  </a:cxn>
                  <a:cxn ang="0">
                    <a:pos x="89" y="33"/>
                  </a:cxn>
                  <a:cxn ang="0">
                    <a:pos x="105" y="40"/>
                  </a:cxn>
                  <a:cxn ang="0">
                    <a:pos x="121" y="47"/>
                  </a:cxn>
                  <a:cxn ang="0">
                    <a:pos x="137" y="55"/>
                  </a:cxn>
                  <a:cxn ang="0">
                    <a:pos x="154" y="62"/>
                  </a:cxn>
                  <a:cxn ang="0">
                    <a:pos x="170" y="70"/>
                  </a:cxn>
                  <a:cxn ang="0">
                    <a:pos x="187" y="78"/>
                  </a:cxn>
                  <a:cxn ang="0">
                    <a:pos x="204" y="87"/>
                  </a:cxn>
                  <a:cxn ang="0">
                    <a:pos x="221" y="94"/>
                  </a:cxn>
                  <a:cxn ang="0">
                    <a:pos x="236" y="102"/>
                  </a:cxn>
                  <a:cxn ang="0">
                    <a:pos x="250" y="111"/>
                  </a:cxn>
                  <a:cxn ang="0">
                    <a:pos x="264" y="118"/>
                  </a:cxn>
                  <a:cxn ang="0">
                    <a:pos x="277" y="126"/>
                  </a:cxn>
                  <a:cxn ang="0">
                    <a:pos x="288" y="133"/>
                  </a:cxn>
                  <a:cxn ang="0">
                    <a:pos x="298" y="140"/>
                  </a:cxn>
                  <a:cxn ang="0">
                    <a:pos x="308" y="147"/>
                  </a:cxn>
                  <a:cxn ang="0">
                    <a:pos x="315" y="153"/>
                  </a:cxn>
                  <a:cxn ang="0">
                    <a:pos x="321" y="159"/>
                  </a:cxn>
                  <a:cxn ang="0">
                    <a:pos x="328" y="166"/>
                  </a:cxn>
                  <a:cxn ang="0">
                    <a:pos x="334" y="175"/>
                  </a:cxn>
                  <a:cxn ang="0">
                    <a:pos x="335" y="182"/>
                  </a:cxn>
                  <a:cxn ang="0">
                    <a:pos x="332" y="187"/>
                  </a:cxn>
                  <a:cxn ang="0">
                    <a:pos x="324" y="190"/>
                  </a:cxn>
                  <a:cxn ang="0">
                    <a:pos x="317" y="191"/>
                  </a:cxn>
                  <a:cxn ang="0">
                    <a:pos x="311" y="190"/>
                  </a:cxn>
                  <a:cxn ang="0">
                    <a:pos x="303" y="189"/>
                  </a:cxn>
                  <a:cxn ang="0">
                    <a:pos x="296" y="187"/>
                  </a:cxn>
                  <a:cxn ang="0">
                    <a:pos x="286" y="184"/>
                  </a:cxn>
                  <a:cxn ang="0">
                    <a:pos x="276" y="181"/>
                  </a:cxn>
                  <a:cxn ang="0">
                    <a:pos x="265" y="177"/>
                  </a:cxn>
                  <a:cxn ang="0">
                    <a:pos x="254" y="172"/>
                  </a:cxn>
                  <a:cxn ang="0">
                    <a:pos x="241" y="167"/>
                  </a:cxn>
                  <a:cxn ang="0">
                    <a:pos x="228" y="161"/>
                  </a:cxn>
                  <a:cxn ang="0">
                    <a:pos x="215" y="154"/>
                  </a:cxn>
                  <a:cxn ang="0">
                    <a:pos x="201" y="148"/>
                  </a:cxn>
                  <a:cxn ang="0">
                    <a:pos x="187" y="140"/>
                  </a:cxn>
                  <a:cxn ang="0">
                    <a:pos x="173" y="132"/>
                  </a:cxn>
                  <a:cxn ang="0">
                    <a:pos x="159" y="124"/>
                  </a:cxn>
                  <a:cxn ang="0">
                    <a:pos x="144" y="115"/>
                  </a:cxn>
                  <a:cxn ang="0">
                    <a:pos x="129" y="107"/>
                  </a:cxn>
                  <a:cxn ang="0">
                    <a:pos x="115" y="98"/>
                  </a:cxn>
                  <a:cxn ang="0">
                    <a:pos x="101" y="91"/>
                  </a:cxn>
                  <a:cxn ang="0">
                    <a:pos x="87" y="82"/>
                  </a:cxn>
                  <a:cxn ang="0">
                    <a:pos x="74" y="74"/>
                  </a:cxn>
                  <a:cxn ang="0">
                    <a:pos x="62" y="65"/>
                  </a:cxn>
                  <a:cxn ang="0">
                    <a:pos x="49" y="58"/>
                  </a:cxn>
                  <a:cxn ang="0">
                    <a:pos x="38" y="51"/>
                  </a:cxn>
                  <a:cxn ang="0">
                    <a:pos x="28" y="44"/>
                  </a:cxn>
                  <a:cxn ang="0">
                    <a:pos x="18" y="38"/>
                  </a:cxn>
                  <a:cxn ang="0">
                    <a:pos x="10" y="33"/>
                  </a:cxn>
                  <a:cxn ang="0">
                    <a:pos x="3" y="28"/>
                  </a:cxn>
                  <a:cxn ang="0">
                    <a:pos x="12" y="0"/>
                  </a:cxn>
                </a:cxnLst>
                <a:rect l="0" t="0" r="r" b="b"/>
                <a:pathLst>
                  <a:path w="335" h="191">
                    <a:moveTo>
                      <a:pt x="12" y="0"/>
                    </a:moveTo>
                    <a:lnTo>
                      <a:pt x="12" y="0"/>
                    </a:lnTo>
                    <a:lnTo>
                      <a:pt x="14" y="1"/>
                    </a:lnTo>
                    <a:lnTo>
                      <a:pt x="16" y="2"/>
                    </a:lnTo>
                    <a:lnTo>
                      <a:pt x="20" y="4"/>
                    </a:lnTo>
                    <a:lnTo>
                      <a:pt x="22" y="5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32" y="9"/>
                    </a:lnTo>
                    <a:lnTo>
                      <a:pt x="35" y="10"/>
                    </a:lnTo>
                    <a:lnTo>
                      <a:pt x="38" y="12"/>
                    </a:lnTo>
                    <a:lnTo>
                      <a:pt x="42" y="14"/>
                    </a:lnTo>
                    <a:lnTo>
                      <a:pt x="46" y="15"/>
                    </a:lnTo>
                    <a:lnTo>
                      <a:pt x="49" y="17"/>
                    </a:lnTo>
                    <a:lnTo>
                      <a:pt x="53" y="17"/>
                    </a:lnTo>
                    <a:lnTo>
                      <a:pt x="57" y="19"/>
                    </a:lnTo>
                    <a:lnTo>
                      <a:pt x="62" y="21"/>
                    </a:lnTo>
                    <a:lnTo>
                      <a:pt x="66" y="23"/>
                    </a:lnTo>
                    <a:lnTo>
                      <a:pt x="70" y="25"/>
                    </a:lnTo>
                    <a:lnTo>
                      <a:pt x="75" y="27"/>
                    </a:lnTo>
                    <a:lnTo>
                      <a:pt x="80" y="29"/>
                    </a:lnTo>
                    <a:lnTo>
                      <a:pt x="85" y="31"/>
                    </a:lnTo>
                    <a:lnTo>
                      <a:pt x="89" y="33"/>
                    </a:lnTo>
                    <a:lnTo>
                      <a:pt x="94" y="36"/>
                    </a:lnTo>
                    <a:lnTo>
                      <a:pt x="100" y="37"/>
                    </a:lnTo>
                    <a:lnTo>
                      <a:pt x="105" y="40"/>
                    </a:lnTo>
                    <a:lnTo>
                      <a:pt x="110" y="42"/>
                    </a:lnTo>
                    <a:lnTo>
                      <a:pt x="116" y="45"/>
                    </a:lnTo>
                    <a:lnTo>
                      <a:pt x="121" y="47"/>
                    </a:lnTo>
                    <a:lnTo>
                      <a:pt x="126" y="50"/>
                    </a:lnTo>
                    <a:lnTo>
                      <a:pt x="132" y="52"/>
                    </a:lnTo>
                    <a:lnTo>
                      <a:pt x="137" y="55"/>
                    </a:lnTo>
                    <a:lnTo>
                      <a:pt x="143" y="57"/>
                    </a:lnTo>
                    <a:lnTo>
                      <a:pt x="148" y="59"/>
                    </a:lnTo>
                    <a:lnTo>
                      <a:pt x="154" y="62"/>
                    </a:lnTo>
                    <a:lnTo>
                      <a:pt x="160" y="65"/>
                    </a:lnTo>
                    <a:lnTo>
                      <a:pt x="164" y="67"/>
                    </a:lnTo>
                    <a:lnTo>
                      <a:pt x="170" y="70"/>
                    </a:lnTo>
                    <a:lnTo>
                      <a:pt x="176" y="73"/>
                    </a:lnTo>
                    <a:lnTo>
                      <a:pt x="182" y="75"/>
                    </a:lnTo>
                    <a:lnTo>
                      <a:pt x="187" y="78"/>
                    </a:lnTo>
                    <a:lnTo>
                      <a:pt x="193" y="81"/>
                    </a:lnTo>
                    <a:lnTo>
                      <a:pt x="199" y="83"/>
                    </a:lnTo>
                    <a:lnTo>
                      <a:pt x="204" y="87"/>
                    </a:lnTo>
                    <a:lnTo>
                      <a:pt x="209" y="89"/>
                    </a:lnTo>
                    <a:lnTo>
                      <a:pt x="215" y="92"/>
                    </a:lnTo>
                    <a:lnTo>
                      <a:pt x="221" y="94"/>
                    </a:lnTo>
                    <a:lnTo>
                      <a:pt x="225" y="97"/>
                    </a:lnTo>
                    <a:lnTo>
                      <a:pt x="230" y="99"/>
                    </a:lnTo>
                    <a:lnTo>
                      <a:pt x="236" y="102"/>
                    </a:lnTo>
                    <a:lnTo>
                      <a:pt x="240" y="105"/>
                    </a:lnTo>
                    <a:lnTo>
                      <a:pt x="246" y="108"/>
                    </a:lnTo>
                    <a:lnTo>
                      <a:pt x="250" y="111"/>
                    </a:lnTo>
                    <a:lnTo>
                      <a:pt x="255" y="114"/>
                    </a:lnTo>
                    <a:lnTo>
                      <a:pt x="260" y="115"/>
                    </a:lnTo>
                    <a:lnTo>
                      <a:pt x="264" y="118"/>
                    </a:lnTo>
                    <a:lnTo>
                      <a:pt x="268" y="121"/>
                    </a:lnTo>
                    <a:lnTo>
                      <a:pt x="273" y="124"/>
                    </a:lnTo>
                    <a:lnTo>
                      <a:pt x="277" y="126"/>
                    </a:lnTo>
                    <a:lnTo>
                      <a:pt x="281" y="129"/>
                    </a:lnTo>
                    <a:lnTo>
                      <a:pt x="285" y="131"/>
                    </a:lnTo>
                    <a:lnTo>
                      <a:pt x="288" y="133"/>
                    </a:lnTo>
                    <a:lnTo>
                      <a:pt x="292" y="135"/>
                    </a:lnTo>
                    <a:lnTo>
                      <a:pt x="296" y="138"/>
                    </a:lnTo>
                    <a:lnTo>
                      <a:pt x="298" y="140"/>
                    </a:lnTo>
                    <a:lnTo>
                      <a:pt x="301" y="142"/>
                    </a:lnTo>
                    <a:lnTo>
                      <a:pt x="304" y="145"/>
                    </a:lnTo>
                    <a:lnTo>
                      <a:pt x="308" y="147"/>
                    </a:lnTo>
                    <a:lnTo>
                      <a:pt x="310" y="149"/>
                    </a:lnTo>
                    <a:lnTo>
                      <a:pt x="313" y="151"/>
                    </a:lnTo>
                    <a:lnTo>
                      <a:pt x="315" y="153"/>
                    </a:lnTo>
                    <a:lnTo>
                      <a:pt x="317" y="154"/>
                    </a:lnTo>
                    <a:lnTo>
                      <a:pt x="319" y="156"/>
                    </a:lnTo>
                    <a:lnTo>
                      <a:pt x="321" y="159"/>
                    </a:lnTo>
                    <a:lnTo>
                      <a:pt x="323" y="160"/>
                    </a:lnTo>
                    <a:lnTo>
                      <a:pt x="325" y="163"/>
                    </a:lnTo>
                    <a:lnTo>
                      <a:pt x="328" y="166"/>
                    </a:lnTo>
                    <a:lnTo>
                      <a:pt x="330" y="169"/>
                    </a:lnTo>
                    <a:lnTo>
                      <a:pt x="332" y="172"/>
                    </a:lnTo>
                    <a:lnTo>
                      <a:pt x="334" y="175"/>
                    </a:lnTo>
                    <a:lnTo>
                      <a:pt x="335" y="177"/>
                    </a:lnTo>
                    <a:lnTo>
                      <a:pt x="335" y="180"/>
                    </a:lnTo>
                    <a:lnTo>
                      <a:pt x="335" y="182"/>
                    </a:lnTo>
                    <a:lnTo>
                      <a:pt x="335" y="185"/>
                    </a:lnTo>
                    <a:lnTo>
                      <a:pt x="333" y="186"/>
                    </a:lnTo>
                    <a:lnTo>
                      <a:pt x="332" y="187"/>
                    </a:lnTo>
                    <a:lnTo>
                      <a:pt x="329" y="189"/>
                    </a:lnTo>
                    <a:lnTo>
                      <a:pt x="327" y="190"/>
                    </a:lnTo>
                    <a:lnTo>
                      <a:pt x="324" y="190"/>
                    </a:lnTo>
                    <a:lnTo>
                      <a:pt x="320" y="191"/>
                    </a:lnTo>
                    <a:lnTo>
                      <a:pt x="319" y="191"/>
                    </a:lnTo>
                    <a:lnTo>
                      <a:pt x="317" y="191"/>
                    </a:lnTo>
                    <a:lnTo>
                      <a:pt x="315" y="191"/>
                    </a:lnTo>
                    <a:lnTo>
                      <a:pt x="314" y="191"/>
                    </a:lnTo>
                    <a:lnTo>
                      <a:pt x="311" y="190"/>
                    </a:lnTo>
                    <a:lnTo>
                      <a:pt x="308" y="190"/>
                    </a:lnTo>
                    <a:lnTo>
                      <a:pt x="306" y="189"/>
                    </a:lnTo>
                    <a:lnTo>
                      <a:pt x="303" y="189"/>
                    </a:lnTo>
                    <a:lnTo>
                      <a:pt x="300" y="188"/>
                    </a:lnTo>
                    <a:lnTo>
                      <a:pt x="298" y="187"/>
                    </a:lnTo>
                    <a:lnTo>
                      <a:pt x="296" y="187"/>
                    </a:lnTo>
                    <a:lnTo>
                      <a:pt x="292" y="186"/>
                    </a:lnTo>
                    <a:lnTo>
                      <a:pt x="289" y="185"/>
                    </a:lnTo>
                    <a:lnTo>
                      <a:pt x="286" y="184"/>
                    </a:lnTo>
                    <a:lnTo>
                      <a:pt x="282" y="183"/>
                    </a:lnTo>
                    <a:lnTo>
                      <a:pt x="279" y="182"/>
                    </a:lnTo>
                    <a:lnTo>
                      <a:pt x="276" y="181"/>
                    </a:lnTo>
                    <a:lnTo>
                      <a:pt x="273" y="180"/>
                    </a:lnTo>
                    <a:lnTo>
                      <a:pt x="269" y="178"/>
                    </a:lnTo>
                    <a:lnTo>
                      <a:pt x="265" y="177"/>
                    </a:lnTo>
                    <a:lnTo>
                      <a:pt x="261" y="175"/>
                    </a:lnTo>
                    <a:lnTo>
                      <a:pt x="258" y="174"/>
                    </a:lnTo>
                    <a:lnTo>
                      <a:pt x="254" y="172"/>
                    </a:lnTo>
                    <a:lnTo>
                      <a:pt x="250" y="171"/>
                    </a:lnTo>
                    <a:lnTo>
                      <a:pt x="245" y="169"/>
                    </a:lnTo>
                    <a:lnTo>
                      <a:pt x="241" y="167"/>
                    </a:lnTo>
                    <a:lnTo>
                      <a:pt x="237" y="165"/>
                    </a:lnTo>
                    <a:lnTo>
                      <a:pt x="233" y="163"/>
                    </a:lnTo>
                    <a:lnTo>
                      <a:pt x="228" y="161"/>
                    </a:lnTo>
                    <a:lnTo>
                      <a:pt x="223" y="159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0" y="152"/>
                    </a:lnTo>
                    <a:lnTo>
                      <a:pt x="205" y="150"/>
                    </a:lnTo>
                    <a:lnTo>
                      <a:pt x="201" y="148"/>
                    </a:lnTo>
                    <a:lnTo>
                      <a:pt x="197" y="145"/>
                    </a:lnTo>
                    <a:lnTo>
                      <a:pt x="192" y="142"/>
                    </a:lnTo>
                    <a:lnTo>
                      <a:pt x="187" y="140"/>
                    </a:lnTo>
                    <a:lnTo>
                      <a:pt x="183" y="137"/>
                    </a:lnTo>
                    <a:lnTo>
                      <a:pt x="178" y="134"/>
                    </a:lnTo>
                    <a:lnTo>
                      <a:pt x="173" y="132"/>
                    </a:lnTo>
                    <a:lnTo>
                      <a:pt x="168" y="130"/>
                    </a:lnTo>
                    <a:lnTo>
                      <a:pt x="163" y="126"/>
                    </a:lnTo>
                    <a:lnTo>
                      <a:pt x="159" y="124"/>
                    </a:lnTo>
                    <a:lnTo>
                      <a:pt x="153" y="121"/>
                    </a:lnTo>
                    <a:lnTo>
                      <a:pt x="148" y="118"/>
                    </a:lnTo>
                    <a:lnTo>
                      <a:pt x="144" y="115"/>
                    </a:lnTo>
                    <a:lnTo>
                      <a:pt x="139" y="113"/>
                    </a:lnTo>
                    <a:lnTo>
                      <a:pt x="134" y="110"/>
                    </a:lnTo>
                    <a:lnTo>
                      <a:pt x="129" y="107"/>
                    </a:lnTo>
                    <a:lnTo>
                      <a:pt x="125" y="104"/>
                    </a:lnTo>
                    <a:lnTo>
                      <a:pt x="120" y="102"/>
                    </a:lnTo>
                    <a:lnTo>
                      <a:pt x="115" y="98"/>
                    </a:lnTo>
                    <a:lnTo>
                      <a:pt x="110" y="95"/>
                    </a:lnTo>
                    <a:lnTo>
                      <a:pt x="106" y="93"/>
                    </a:lnTo>
                    <a:lnTo>
                      <a:pt x="101" y="91"/>
                    </a:lnTo>
                    <a:lnTo>
                      <a:pt x="96" y="87"/>
                    </a:lnTo>
                    <a:lnTo>
                      <a:pt x="91" y="85"/>
                    </a:lnTo>
                    <a:lnTo>
                      <a:pt x="87" y="82"/>
                    </a:lnTo>
                    <a:lnTo>
                      <a:pt x="83" y="79"/>
                    </a:lnTo>
                    <a:lnTo>
                      <a:pt x="78" y="76"/>
                    </a:lnTo>
                    <a:lnTo>
                      <a:pt x="74" y="74"/>
                    </a:lnTo>
                    <a:lnTo>
                      <a:pt x="69" y="71"/>
                    </a:lnTo>
                    <a:lnTo>
                      <a:pt x="66" y="69"/>
                    </a:lnTo>
                    <a:lnTo>
                      <a:pt x="62" y="65"/>
                    </a:lnTo>
                    <a:lnTo>
                      <a:pt x="57" y="63"/>
                    </a:lnTo>
                    <a:lnTo>
                      <a:pt x="53" y="60"/>
                    </a:lnTo>
                    <a:lnTo>
                      <a:pt x="49" y="58"/>
                    </a:lnTo>
                    <a:lnTo>
                      <a:pt x="46" y="55"/>
                    </a:lnTo>
                    <a:lnTo>
                      <a:pt x="42" y="53"/>
                    </a:lnTo>
                    <a:lnTo>
                      <a:pt x="38" y="51"/>
                    </a:lnTo>
                    <a:lnTo>
                      <a:pt x="34" y="49"/>
                    </a:lnTo>
                    <a:lnTo>
                      <a:pt x="30" y="46"/>
                    </a:lnTo>
                    <a:lnTo>
                      <a:pt x="28" y="44"/>
                    </a:lnTo>
                    <a:lnTo>
                      <a:pt x="24" y="42"/>
                    </a:lnTo>
                    <a:lnTo>
                      <a:pt x="21" y="40"/>
                    </a:lnTo>
                    <a:lnTo>
                      <a:pt x="18" y="38"/>
                    </a:lnTo>
                    <a:lnTo>
                      <a:pt x="15" y="36"/>
                    </a:lnTo>
                    <a:lnTo>
                      <a:pt x="12" y="35"/>
                    </a:lnTo>
                    <a:lnTo>
                      <a:pt x="10" y="33"/>
                    </a:lnTo>
                    <a:lnTo>
                      <a:pt x="7" y="31"/>
                    </a:lnTo>
                    <a:lnTo>
                      <a:pt x="5" y="29"/>
                    </a:lnTo>
                    <a:lnTo>
                      <a:pt x="3" y="28"/>
                    </a:lnTo>
                    <a:lnTo>
                      <a:pt x="0" y="27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28"/>
              <p:cNvSpPr>
                <a:spLocks/>
              </p:cNvSpPr>
              <p:nvPr/>
            </p:nvSpPr>
            <p:spPr bwMode="auto">
              <a:xfrm>
                <a:off x="1453" y="1110"/>
                <a:ext cx="372" cy="54"/>
              </a:xfrm>
              <a:custGeom>
                <a:avLst/>
                <a:gdLst/>
                <a:ahLst/>
                <a:cxnLst>
                  <a:cxn ang="0">
                    <a:pos x="3" y="10"/>
                  </a:cxn>
                  <a:cxn ang="0">
                    <a:pos x="7" y="10"/>
                  </a:cxn>
                  <a:cxn ang="0">
                    <a:pos x="13" y="12"/>
                  </a:cxn>
                  <a:cxn ang="0">
                    <a:pos x="22" y="13"/>
                  </a:cxn>
                  <a:cxn ang="0">
                    <a:pos x="32" y="16"/>
                  </a:cxn>
                  <a:cxn ang="0">
                    <a:pos x="44" y="18"/>
                  </a:cxn>
                  <a:cxn ang="0">
                    <a:pos x="57" y="21"/>
                  </a:cxn>
                  <a:cxn ang="0">
                    <a:pos x="72" y="24"/>
                  </a:cxn>
                  <a:cxn ang="0">
                    <a:pos x="88" y="27"/>
                  </a:cxn>
                  <a:cxn ang="0">
                    <a:pos x="104" y="30"/>
                  </a:cxn>
                  <a:cxn ang="0">
                    <a:pos x="123" y="32"/>
                  </a:cxn>
                  <a:cxn ang="0">
                    <a:pos x="140" y="35"/>
                  </a:cxn>
                  <a:cxn ang="0">
                    <a:pos x="159" y="39"/>
                  </a:cxn>
                  <a:cxn ang="0">
                    <a:pos x="177" y="42"/>
                  </a:cxn>
                  <a:cxn ang="0">
                    <a:pos x="196" y="45"/>
                  </a:cxn>
                  <a:cxn ang="0">
                    <a:pos x="214" y="47"/>
                  </a:cxn>
                  <a:cxn ang="0">
                    <a:pos x="232" y="49"/>
                  </a:cxn>
                  <a:cxn ang="0">
                    <a:pos x="249" y="50"/>
                  </a:cxn>
                  <a:cxn ang="0">
                    <a:pos x="266" y="52"/>
                  </a:cxn>
                  <a:cxn ang="0">
                    <a:pos x="281" y="53"/>
                  </a:cxn>
                  <a:cxn ang="0">
                    <a:pos x="296" y="54"/>
                  </a:cxn>
                  <a:cxn ang="0">
                    <a:pos x="310" y="54"/>
                  </a:cxn>
                  <a:cxn ang="0">
                    <a:pos x="322" y="53"/>
                  </a:cxn>
                  <a:cxn ang="0">
                    <a:pos x="333" y="52"/>
                  </a:cxn>
                  <a:cxn ang="0">
                    <a:pos x="342" y="50"/>
                  </a:cxn>
                  <a:cxn ang="0">
                    <a:pos x="350" y="49"/>
                  </a:cxn>
                  <a:cxn ang="0">
                    <a:pos x="356" y="47"/>
                  </a:cxn>
                  <a:cxn ang="0">
                    <a:pos x="364" y="43"/>
                  </a:cxn>
                  <a:cxn ang="0">
                    <a:pos x="370" y="38"/>
                  </a:cxn>
                  <a:cxn ang="0">
                    <a:pos x="372" y="31"/>
                  </a:cxn>
                  <a:cxn ang="0">
                    <a:pos x="367" y="25"/>
                  </a:cxn>
                  <a:cxn ang="0">
                    <a:pos x="359" y="20"/>
                  </a:cxn>
                  <a:cxn ang="0">
                    <a:pos x="354" y="17"/>
                  </a:cxn>
                  <a:cxn ang="0">
                    <a:pos x="345" y="13"/>
                  </a:cxn>
                  <a:cxn ang="0">
                    <a:pos x="336" y="11"/>
                  </a:cxn>
                  <a:cxn ang="0">
                    <a:pos x="326" y="9"/>
                  </a:cxn>
                  <a:cxn ang="0">
                    <a:pos x="316" y="7"/>
                  </a:cxn>
                  <a:cxn ang="0">
                    <a:pos x="302" y="5"/>
                  </a:cxn>
                  <a:cxn ang="0">
                    <a:pos x="288" y="3"/>
                  </a:cxn>
                  <a:cxn ang="0">
                    <a:pos x="273" y="2"/>
                  </a:cxn>
                  <a:cxn ang="0">
                    <a:pos x="257" y="1"/>
                  </a:cxn>
                  <a:cxn ang="0">
                    <a:pos x="239" y="0"/>
                  </a:cxn>
                  <a:cxn ang="0">
                    <a:pos x="221" y="0"/>
                  </a:cxn>
                  <a:cxn ang="0">
                    <a:pos x="203" y="0"/>
                  </a:cxn>
                  <a:cxn ang="0">
                    <a:pos x="184" y="0"/>
                  </a:cxn>
                  <a:cxn ang="0">
                    <a:pos x="166" y="1"/>
                  </a:cxn>
                  <a:cxn ang="0">
                    <a:pos x="147" y="1"/>
                  </a:cxn>
                  <a:cxn ang="0">
                    <a:pos x="129" y="2"/>
                  </a:cxn>
                  <a:cxn ang="0">
                    <a:pos x="112" y="3"/>
                  </a:cxn>
                  <a:cxn ang="0">
                    <a:pos x="94" y="4"/>
                  </a:cxn>
                  <a:cxn ang="0">
                    <a:pos x="78" y="4"/>
                  </a:cxn>
                  <a:cxn ang="0">
                    <a:pos x="63" y="5"/>
                  </a:cxn>
                  <a:cxn ang="0">
                    <a:pos x="49" y="6"/>
                  </a:cxn>
                  <a:cxn ang="0">
                    <a:pos x="36" y="7"/>
                  </a:cxn>
                  <a:cxn ang="0">
                    <a:pos x="25" y="8"/>
                  </a:cxn>
                  <a:cxn ang="0">
                    <a:pos x="15" y="8"/>
                  </a:cxn>
                  <a:cxn ang="0">
                    <a:pos x="8" y="10"/>
                  </a:cxn>
                  <a:cxn ang="0">
                    <a:pos x="4" y="10"/>
                  </a:cxn>
                  <a:cxn ang="0">
                    <a:pos x="0" y="10"/>
                  </a:cxn>
                </a:cxnLst>
                <a:rect l="0" t="0" r="r" b="b"/>
                <a:pathLst>
                  <a:path w="372" h="54">
                    <a:moveTo>
                      <a:pt x="0" y="10"/>
                    </a:moveTo>
                    <a:lnTo>
                      <a:pt x="1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5" y="14"/>
                    </a:lnTo>
                    <a:lnTo>
                      <a:pt x="28" y="15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40" y="17"/>
                    </a:lnTo>
                    <a:lnTo>
                      <a:pt x="44" y="18"/>
                    </a:lnTo>
                    <a:lnTo>
                      <a:pt x="48" y="19"/>
                    </a:lnTo>
                    <a:lnTo>
                      <a:pt x="52" y="20"/>
                    </a:lnTo>
                    <a:lnTo>
                      <a:pt x="57" y="21"/>
                    </a:lnTo>
                    <a:lnTo>
                      <a:pt x="62" y="22"/>
                    </a:lnTo>
                    <a:lnTo>
                      <a:pt x="67" y="23"/>
                    </a:lnTo>
                    <a:lnTo>
                      <a:pt x="72" y="24"/>
                    </a:lnTo>
                    <a:lnTo>
                      <a:pt x="77" y="25"/>
                    </a:lnTo>
                    <a:lnTo>
                      <a:pt x="83" y="26"/>
                    </a:lnTo>
                    <a:lnTo>
                      <a:pt x="88" y="27"/>
                    </a:lnTo>
                    <a:lnTo>
                      <a:pt x="93" y="28"/>
                    </a:lnTo>
                    <a:lnTo>
                      <a:pt x="99" y="29"/>
                    </a:lnTo>
                    <a:lnTo>
                      <a:pt x="104" y="30"/>
                    </a:lnTo>
                    <a:lnTo>
                      <a:pt x="111" y="30"/>
                    </a:lnTo>
                    <a:lnTo>
                      <a:pt x="116" y="31"/>
                    </a:lnTo>
                    <a:lnTo>
                      <a:pt x="123" y="32"/>
                    </a:lnTo>
                    <a:lnTo>
                      <a:pt x="127" y="33"/>
                    </a:lnTo>
                    <a:lnTo>
                      <a:pt x="134" y="35"/>
                    </a:lnTo>
                    <a:lnTo>
                      <a:pt x="140" y="35"/>
                    </a:lnTo>
                    <a:lnTo>
                      <a:pt x="146" y="36"/>
                    </a:lnTo>
                    <a:lnTo>
                      <a:pt x="152" y="37"/>
                    </a:lnTo>
                    <a:lnTo>
                      <a:pt x="159" y="39"/>
                    </a:lnTo>
                    <a:lnTo>
                      <a:pt x="164" y="39"/>
                    </a:lnTo>
                    <a:lnTo>
                      <a:pt x="170" y="41"/>
                    </a:lnTo>
                    <a:lnTo>
                      <a:pt x="177" y="42"/>
                    </a:lnTo>
                    <a:lnTo>
                      <a:pt x="182" y="43"/>
                    </a:lnTo>
                    <a:lnTo>
                      <a:pt x="189" y="43"/>
                    </a:lnTo>
                    <a:lnTo>
                      <a:pt x="196" y="45"/>
                    </a:lnTo>
                    <a:lnTo>
                      <a:pt x="201" y="45"/>
                    </a:lnTo>
                    <a:lnTo>
                      <a:pt x="208" y="46"/>
                    </a:lnTo>
                    <a:lnTo>
                      <a:pt x="214" y="47"/>
                    </a:lnTo>
                    <a:lnTo>
                      <a:pt x="219" y="48"/>
                    </a:lnTo>
                    <a:lnTo>
                      <a:pt x="225" y="48"/>
                    </a:lnTo>
                    <a:lnTo>
                      <a:pt x="232" y="49"/>
                    </a:lnTo>
                    <a:lnTo>
                      <a:pt x="238" y="49"/>
                    </a:lnTo>
                    <a:lnTo>
                      <a:pt x="243" y="50"/>
                    </a:lnTo>
                    <a:lnTo>
                      <a:pt x="249" y="50"/>
                    </a:lnTo>
                    <a:lnTo>
                      <a:pt x="255" y="51"/>
                    </a:lnTo>
                    <a:lnTo>
                      <a:pt x="260" y="51"/>
                    </a:lnTo>
                    <a:lnTo>
                      <a:pt x="266" y="52"/>
                    </a:lnTo>
                    <a:lnTo>
                      <a:pt x="271" y="52"/>
                    </a:lnTo>
                    <a:lnTo>
                      <a:pt x="277" y="53"/>
                    </a:lnTo>
                    <a:lnTo>
                      <a:pt x="281" y="53"/>
                    </a:lnTo>
                    <a:lnTo>
                      <a:pt x="287" y="53"/>
                    </a:lnTo>
                    <a:lnTo>
                      <a:pt x="292" y="54"/>
                    </a:lnTo>
                    <a:lnTo>
                      <a:pt x="296" y="54"/>
                    </a:lnTo>
                    <a:lnTo>
                      <a:pt x="301" y="54"/>
                    </a:lnTo>
                    <a:lnTo>
                      <a:pt x="305" y="54"/>
                    </a:lnTo>
                    <a:lnTo>
                      <a:pt x="310" y="54"/>
                    </a:lnTo>
                    <a:lnTo>
                      <a:pt x="314" y="54"/>
                    </a:lnTo>
                    <a:lnTo>
                      <a:pt x="317" y="53"/>
                    </a:lnTo>
                    <a:lnTo>
                      <a:pt x="322" y="53"/>
                    </a:lnTo>
                    <a:lnTo>
                      <a:pt x="325" y="53"/>
                    </a:lnTo>
                    <a:lnTo>
                      <a:pt x="329" y="53"/>
                    </a:lnTo>
                    <a:lnTo>
                      <a:pt x="333" y="52"/>
                    </a:lnTo>
                    <a:lnTo>
                      <a:pt x="335" y="51"/>
                    </a:lnTo>
                    <a:lnTo>
                      <a:pt x="339" y="51"/>
                    </a:lnTo>
                    <a:lnTo>
                      <a:pt x="342" y="50"/>
                    </a:lnTo>
                    <a:lnTo>
                      <a:pt x="345" y="50"/>
                    </a:lnTo>
                    <a:lnTo>
                      <a:pt x="347" y="49"/>
                    </a:lnTo>
                    <a:lnTo>
                      <a:pt x="350" y="49"/>
                    </a:lnTo>
                    <a:lnTo>
                      <a:pt x="353" y="49"/>
                    </a:lnTo>
                    <a:lnTo>
                      <a:pt x="354" y="48"/>
                    </a:lnTo>
                    <a:lnTo>
                      <a:pt x="356" y="47"/>
                    </a:lnTo>
                    <a:lnTo>
                      <a:pt x="358" y="46"/>
                    </a:lnTo>
                    <a:lnTo>
                      <a:pt x="360" y="45"/>
                    </a:lnTo>
                    <a:lnTo>
                      <a:pt x="364" y="43"/>
                    </a:lnTo>
                    <a:lnTo>
                      <a:pt x="367" y="42"/>
                    </a:lnTo>
                    <a:lnTo>
                      <a:pt x="369" y="40"/>
                    </a:lnTo>
                    <a:lnTo>
                      <a:pt x="370" y="38"/>
                    </a:lnTo>
                    <a:lnTo>
                      <a:pt x="372" y="36"/>
                    </a:lnTo>
                    <a:lnTo>
                      <a:pt x="372" y="34"/>
                    </a:lnTo>
                    <a:lnTo>
                      <a:pt x="372" y="31"/>
                    </a:lnTo>
                    <a:lnTo>
                      <a:pt x="371" y="30"/>
                    </a:lnTo>
                    <a:lnTo>
                      <a:pt x="369" y="28"/>
                    </a:lnTo>
                    <a:lnTo>
                      <a:pt x="367" y="25"/>
                    </a:lnTo>
                    <a:lnTo>
                      <a:pt x="364" y="23"/>
                    </a:lnTo>
                    <a:lnTo>
                      <a:pt x="361" y="21"/>
                    </a:lnTo>
                    <a:lnTo>
                      <a:pt x="359" y="20"/>
                    </a:lnTo>
                    <a:lnTo>
                      <a:pt x="357" y="19"/>
                    </a:lnTo>
                    <a:lnTo>
                      <a:pt x="355" y="18"/>
                    </a:lnTo>
                    <a:lnTo>
                      <a:pt x="354" y="17"/>
                    </a:lnTo>
                    <a:lnTo>
                      <a:pt x="351" y="16"/>
                    </a:lnTo>
                    <a:lnTo>
                      <a:pt x="348" y="15"/>
                    </a:lnTo>
                    <a:lnTo>
                      <a:pt x="345" y="13"/>
                    </a:lnTo>
                    <a:lnTo>
                      <a:pt x="343" y="13"/>
                    </a:lnTo>
                    <a:lnTo>
                      <a:pt x="339" y="12"/>
                    </a:lnTo>
                    <a:lnTo>
                      <a:pt x="336" y="11"/>
                    </a:lnTo>
                    <a:lnTo>
                      <a:pt x="334" y="10"/>
                    </a:lnTo>
                    <a:lnTo>
                      <a:pt x="331" y="10"/>
                    </a:lnTo>
                    <a:lnTo>
                      <a:pt x="326" y="9"/>
                    </a:lnTo>
                    <a:lnTo>
                      <a:pt x="323" y="8"/>
                    </a:lnTo>
                    <a:lnTo>
                      <a:pt x="319" y="8"/>
                    </a:lnTo>
                    <a:lnTo>
                      <a:pt x="316" y="7"/>
                    </a:lnTo>
                    <a:lnTo>
                      <a:pt x="311" y="6"/>
                    </a:lnTo>
                    <a:lnTo>
                      <a:pt x="307" y="6"/>
                    </a:lnTo>
                    <a:lnTo>
                      <a:pt x="302" y="5"/>
                    </a:lnTo>
                    <a:lnTo>
                      <a:pt x="298" y="5"/>
                    </a:lnTo>
                    <a:lnTo>
                      <a:pt x="293" y="4"/>
                    </a:lnTo>
                    <a:lnTo>
                      <a:pt x="288" y="3"/>
                    </a:lnTo>
                    <a:lnTo>
                      <a:pt x="283" y="2"/>
                    </a:lnTo>
                    <a:lnTo>
                      <a:pt x="278" y="2"/>
                    </a:lnTo>
                    <a:lnTo>
                      <a:pt x="273" y="2"/>
                    </a:lnTo>
                    <a:lnTo>
                      <a:pt x="267" y="1"/>
                    </a:lnTo>
                    <a:lnTo>
                      <a:pt x="261" y="1"/>
                    </a:lnTo>
                    <a:lnTo>
                      <a:pt x="257" y="1"/>
                    </a:lnTo>
                    <a:lnTo>
                      <a:pt x="250" y="1"/>
                    </a:lnTo>
                    <a:lnTo>
                      <a:pt x="244" y="0"/>
                    </a:lnTo>
                    <a:lnTo>
                      <a:pt x="239" y="0"/>
                    </a:lnTo>
                    <a:lnTo>
                      <a:pt x="234" y="0"/>
                    </a:lnTo>
                    <a:lnTo>
                      <a:pt x="227" y="0"/>
                    </a:lnTo>
                    <a:lnTo>
                      <a:pt x="221" y="0"/>
                    </a:lnTo>
                    <a:lnTo>
                      <a:pt x="215" y="0"/>
                    </a:lnTo>
                    <a:lnTo>
                      <a:pt x="209" y="0"/>
                    </a:lnTo>
                    <a:lnTo>
                      <a:pt x="203" y="0"/>
                    </a:lnTo>
                    <a:lnTo>
                      <a:pt x="197" y="0"/>
                    </a:lnTo>
                    <a:lnTo>
                      <a:pt x="191" y="0"/>
                    </a:lnTo>
                    <a:lnTo>
                      <a:pt x="184" y="0"/>
                    </a:lnTo>
                    <a:lnTo>
                      <a:pt x="179" y="0"/>
                    </a:lnTo>
                    <a:lnTo>
                      <a:pt x="172" y="0"/>
                    </a:lnTo>
                    <a:lnTo>
                      <a:pt x="166" y="1"/>
                    </a:lnTo>
                    <a:lnTo>
                      <a:pt x="160" y="1"/>
                    </a:lnTo>
                    <a:lnTo>
                      <a:pt x="153" y="1"/>
                    </a:lnTo>
                    <a:lnTo>
                      <a:pt x="147" y="1"/>
                    </a:lnTo>
                    <a:lnTo>
                      <a:pt x="142" y="1"/>
                    </a:lnTo>
                    <a:lnTo>
                      <a:pt x="135" y="2"/>
                    </a:lnTo>
                    <a:lnTo>
                      <a:pt x="129" y="2"/>
                    </a:lnTo>
                    <a:lnTo>
                      <a:pt x="123" y="2"/>
                    </a:lnTo>
                    <a:lnTo>
                      <a:pt x="117" y="2"/>
                    </a:lnTo>
                    <a:lnTo>
                      <a:pt x="112" y="3"/>
                    </a:lnTo>
                    <a:lnTo>
                      <a:pt x="105" y="3"/>
                    </a:lnTo>
                    <a:lnTo>
                      <a:pt x="100" y="3"/>
                    </a:lnTo>
                    <a:lnTo>
                      <a:pt x="94" y="4"/>
                    </a:lnTo>
                    <a:lnTo>
                      <a:pt x="88" y="4"/>
                    </a:lnTo>
                    <a:lnTo>
                      <a:pt x="84" y="4"/>
                    </a:lnTo>
                    <a:lnTo>
                      <a:pt x="78" y="4"/>
                    </a:lnTo>
                    <a:lnTo>
                      <a:pt x="73" y="5"/>
                    </a:lnTo>
                    <a:lnTo>
                      <a:pt x="67" y="5"/>
                    </a:lnTo>
                    <a:lnTo>
                      <a:pt x="63" y="5"/>
                    </a:lnTo>
                    <a:lnTo>
                      <a:pt x="58" y="5"/>
                    </a:lnTo>
                    <a:lnTo>
                      <a:pt x="53" y="6"/>
                    </a:lnTo>
                    <a:lnTo>
                      <a:pt x="49" y="6"/>
                    </a:lnTo>
                    <a:lnTo>
                      <a:pt x="45" y="6"/>
                    </a:lnTo>
                    <a:lnTo>
                      <a:pt x="40" y="7"/>
                    </a:lnTo>
                    <a:lnTo>
                      <a:pt x="36" y="7"/>
                    </a:lnTo>
                    <a:lnTo>
                      <a:pt x="32" y="8"/>
                    </a:lnTo>
                    <a:lnTo>
                      <a:pt x="28" y="8"/>
                    </a:lnTo>
                    <a:lnTo>
                      <a:pt x="25" y="8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5" y="8"/>
                    </a:lnTo>
                    <a:lnTo>
                      <a:pt x="13" y="9"/>
                    </a:lnTo>
                    <a:lnTo>
                      <a:pt x="10" y="9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29"/>
              <p:cNvSpPr>
                <a:spLocks/>
              </p:cNvSpPr>
              <p:nvPr/>
            </p:nvSpPr>
            <p:spPr bwMode="auto">
              <a:xfrm>
                <a:off x="1421" y="1091"/>
                <a:ext cx="379" cy="157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0" y="1"/>
                  </a:cxn>
                  <a:cxn ang="0">
                    <a:pos x="26" y="3"/>
                  </a:cxn>
                  <a:cxn ang="0">
                    <a:pos x="36" y="5"/>
                  </a:cxn>
                  <a:cxn ang="0">
                    <a:pos x="47" y="9"/>
                  </a:cxn>
                  <a:cxn ang="0">
                    <a:pos x="59" y="11"/>
                  </a:cxn>
                  <a:cxn ang="0">
                    <a:pos x="74" y="15"/>
                  </a:cxn>
                  <a:cxn ang="0">
                    <a:pos x="89" y="19"/>
                  </a:cxn>
                  <a:cxn ang="0">
                    <a:pos x="106" y="24"/>
                  </a:cxn>
                  <a:cxn ang="0">
                    <a:pos x="123" y="29"/>
                  </a:cxn>
                  <a:cxn ang="0">
                    <a:pos x="141" y="34"/>
                  </a:cxn>
                  <a:cxn ang="0">
                    <a:pos x="160" y="39"/>
                  </a:cxn>
                  <a:cxn ang="0">
                    <a:pos x="179" y="45"/>
                  </a:cxn>
                  <a:cxn ang="0">
                    <a:pos x="198" y="50"/>
                  </a:cxn>
                  <a:cxn ang="0">
                    <a:pos x="217" y="56"/>
                  </a:cxn>
                  <a:cxn ang="0">
                    <a:pos x="236" y="63"/>
                  </a:cxn>
                  <a:cxn ang="0">
                    <a:pos x="254" y="69"/>
                  </a:cxn>
                  <a:cxn ang="0">
                    <a:pos x="271" y="75"/>
                  </a:cxn>
                  <a:cxn ang="0">
                    <a:pos x="288" y="82"/>
                  </a:cxn>
                  <a:cxn ang="0">
                    <a:pos x="304" y="87"/>
                  </a:cxn>
                  <a:cxn ang="0">
                    <a:pos x="318" y="94"/>
                  </a:cxn>
                  <a:cxn ang="0">
                    <a:pos x="330" y="100"/>
                  </a:cxn>
                  <a:cxn ang="0">
                    <a:pos x="342" y="106"/>
                  </a:cxn>
                  <a:cxn ang="0">
                    <a:pos x="351" y="112"/>
                  </a:cxn>
                  <a:cxn ang="0">
                    <a:pos x="360" y="117"/>
                  </a:cxn>
                  <a:cxn ang="0">
                    <a:pos x="367" y="123"/>
                  </a:cxn>
                  <a:cxn ang="0">
                    <a:pos x="374" y="131"/>
                  </a:cxn>
                  <a:cxn ang="0">
                    <a:pos x="379" y="140"/>
                  </a:cxn>
                  <a:cxn ang="0">
                    <a:pos x="378" y="147"/>
                  </a:cxn>
                  <a:cxn ang="0">
                    <a:pos x="371" y="153"/>
                  </a:cxn>
                  <a:cxn ang="0">
                    <a:pos x="365" y="155"/>
                  </a:cxn>
                  <a:cxn ang="0">
                    <a:pos x="358" y="156"/>
                  </a:cxn>
                  <a:cxn ang="0">
                    <a:pos x="350" y="157"/>
                  </a:cxn>
                  <a:cxn ang="0">
                    <a:pos x="341" y="156"/>
                  </a:cxn>
                  <a:cxn ang="0">
                    <a:pos x="330" y="155"/>
                  </a:cxn>
                  <a:cxn ang="0">
                    <a:pos x="319" y="153"/>
                  </a:cxn>
                  <a:cxn ang="0">
                    <a:pos x="307" y="151"/>
                  </a:cxn>
                  <a:cxn ang="0">
                    <a:pos x="293" y="147"/>
                  </a:cxn>
                  <a:cxn ang="0">
                    <a:pos x="278" y="144"/>
                  </a:cxn>
                  <a:cxn ang="0">
                    <a:pos x="262" y="138"/>
                  </a:cxn>
                  <a:cxn ang="0">
                    <a:pos x="246" y="133"/>
                  </a:cxn>
                  <a:cxn ang="0">
                    <a:pos x="229" y="126"/>
                  </a:cxn>
                  <a:cxn ang="0">
                    <a:pos x="211" y="120"/>
                  </a:cxn>
                  <a:cxn ang="0">
                    <a:pos x="193" y="112"/>
                  </a:cxn>
                  <a:cxn ang="0">
                    <a:pos x="175" y="106"/>
                  </a:cxn>
                  <a:cxn ang="0">
                    <a:pos x="157" y="97"/>
                  </a:cxn>
                  <a:cxn ang="0">
                    <a:pos x="139" y="89"/>
                  </a:cxn>
                  <a:cxn ang="0">
                    <a:pos x="121" y="82"/>
                  </a:cxn>
                  <a:cxn ang="0">
                    <a:pos x="105" y="75"/>
                  </a:cxn>
                  <a:cxn ang="0">
                    <a:pos x="88" y="67"/>
                  </a:cxn>
                  <a:cxn ang="0">
                    <a:pos x="73" y="60"/>
                  </a:cxn>
                  <a:cxn ang="0">
                    <a:pos x="59" y="53"/>
                  </a:cxn>
                  <a:cxn ang="0">
                    <a:pos x="45" y="47"/>
                  </a:cxn>
                  <a:cxn ang="0">
                    <a:pos x="33" y="41"/>
                  </a:cxn>
                  <a:cxn ang="0">
                    <a:pos x="22" y="36"/>
                  </a:cxn>
                  <a:cxn ang="0">
                    <a:pos x="14" y="31"/>
                  </a:cxn>
                  <a:cxn ang="0">
                    <a:pos x="7" y="29"/>
                  </a:cxn>
                  <a:cxn ang="0">
                    <a:pos x="0" y="25"/>
                  </a:cxn>
                  <a:cxn ang="0">
                    <a:pos x="13" y="0"/>
                  </a:cxn>
                </a:cxnLst>
                <a:rect l="0" t="0" r="r" b="b"/>
                <a:pathLst>
                  <a:path w="379" h="157">
                    <a:moveTo>
                      <a:pt x="13" y="0"/>
                    </a:moveTo>
                    <a:lnTo>
                      <a:pt x="13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6" y="3"/>
                    </a:lnTo>
                    <a:lnTo>
                      <a:pt x="29" y="3"/>
                    </a:lnTo>
                    <a:lnTo>
                      <a:pt x="32" y="4"/>
                    </a:lnTo>
                    <a:lnTo>
                      <a:pt x="36" y="5"/>
                    </a:lnTo>
                    <a:lnTo>
                      <a:pt x="39" y="6"/>
                    </a:lnTo>
                    <a:lnTo>
                      <a:pt x="42" y="7"/>
                    </a:lnTo>
                    <a:lnTo>
                      <a:pt x="47" y="9"/>
                    </a:lnTo>
                    <a:lnTo>
                      <a:pt x="51" y="10"/>
                    </a:lnTo>
                    <a:lnTo>
                      <a:pt x="55" y="10"/>
                    </a:lnTo>
                    <a:lnTo>
                      <a:pt x="59" y="11"/>
                    </a:lnTo>
                    <a:lnTo>
                      <a:pt x="64" y="12"/>
                    </a:lnTo>
                    <a:lnTo>
                      <a:pt x="68" y="13"/>
                    </a:lnTo>
                    <a:lnTo>
                      <a:pt x="74" y="15"/>
                    </a:lnTo>
                    <a:lnTo>
                      <a:pt x="78" y="16"/>
                    </a:lnTo>
                    <a:lnTo>
                      <a:pt x="84" y="18"/>
                    </a:lnTo>
                    <a:lnTo>
                      <a:pt x="89" y="19"/>
                    </a:lnTo>
                    <a:lnTo>
                      <a:pt x="95" y="21"/>
                    </a:lnTo>
                    <a:lnTo>
                      <a:pt x="99" y="22"/>
                    </a:lnTo>
                    <a:lnTo>
                      <a:pt x="106" y="24"/>
                    </a:lnTo>
                    <a:lnTo>
                      <a:pt x="111" y="26"/>
                    </a:lnTo>
                    <a:lnTo>
                      <a:pt x="117" y="27"/>
                    </a:lnTo>
                    <a:lnTo>
                      <a:pt x="123" y="29"/>
                    </a:lnTo>
                    <a:lnTo>
                      <a:pt x="130" y="30"/>
                    </a:lnTo>
                    <a:lnTo>
                      <a:pt x="136" y="32"/>
                    </a:lnTo>
                    <a:lnTo>
                      <a:pt x="141" y="34"/>
                    </a:lnTo>
                    <a:lnTo>
                      <a:pt x="148" y="35"/>
                    </a:lnTo>
                    <a:lnTo>
                      <a:pt x="155" y="37"/>
                    </a:lnTo>
                    <a:lnTo>
                      <a:pt x="160" y="39"/>
                    </a:lnTo>
                    <a:lnTo>
                      <a:pt x="167" y="41"/>
                    </a:lnTo>
                    <a:lnTo>
                      <a:pt x="173" y="43"/>
                    </a:lnTo>
                    <a:lnTo>
                      <a:pt x="179" y="45"/>
                    </a:lnTo>
                    <a:lnTo>
                      <a:pt x="185" y="47"/>
                    </a:lnTo>
                    <a:lnTo>
                      <a:pt x="192" y="49"/>
                    </a:lnTo>
                    <a:lnTo>
                      <a:pt x="198" y="50"/>
                    </a:lnTo>
                    <a:lnTo>
                      <a:pt x="205" y="52"/>
                    </a:lnTo>
                    <a:lnTo>
                      <a:pt x="211" y="54"/>
                    </a:lnTo>
                    <a:lnTo>
                      <a:pt x="217" y="56"/>
                    </a:lnTo>
                    <a:lnTo>
                      <a:pt x="224" y="59"/>
                    </a:lnTo>
                    <a:lnTo>
                      <a:pt x="230" y="61"/>
                    </a:lnTo>
                    <a:lnTo>
                      <a:pt x="236" y="63"/>
                    </a:lnTo>
                    <a:lnTo>
                      <a:pt x="242" y="65"/>
                    </a:lnTo>
                    <a:lnTo>
                      <a:pt x="248" y="67"/>
                    </a:lnTo>
                    <a:lnTo>
                      <a:pt x="254" y="69"/>
                    </a:lnTo>
                    <a:lnTo>
                      <a:pt x="260" y="71"/>
                    </a:lnTo>
                    <a:lnTo>
                      <a:pt x="266" y="73"/>
                    </a:lnTo>
                    <a:lnTo>
                      <a:pt x="271" y="75"/>
                    </a:lnTo>
                    <a:lnTo>
                      <a:pt x="277" y="78"/>
                    </a:lnTo>
                    <a:lnTo>
                      <a:pt x="283" y="79"/>
                    </a:lnTo>
                    <a:lnTo>
                      <a:pt x="288" y="82"/>
                    </a:lnTo>
                    <a:lnTo>
                      <a:pt x="293" y="84"/>
                    </a:lnTo>
                    <a:lnTo>
                      <a:pt x="299" y="86"/>
                    </a:lnTo>
                    <a:lnTo>
                      <a:pt x="304" y="87"/>
                    </a:lnTo>
                    <a:lnTo>
                      <a:pt x="309" y="90"/>
                    </a:lnTo>
                    <a:lnTo>
                      <a:pt x="313" y="92"/>
                    </a:lnTo>
                    <a:lnTo>
                      <a:pt x="318" y="94"/>
                    </a:lnTo>
                    <a:lnTo>
                      <a:pt x="322" y="96"/>
                    </a:lnTo>
                    <a:lnTo>
                      <a:pt x="327" y="98"/>
                    </a:lnTo>
                    <a:lnTo>
                      <a:pt x="330" y="100"/>
                    </a:lnTo>
                    <a:lnTo>
                      <a:pt x="334" y="102"/>
                    </a:lnTo>
                    <a:lnTo>
                      <a:pt x="338" y="104"/>
                    </a:lnTo>
                    <a:lnTo>
                      <a:pt x="342" y="106"/>
                    </a:lnTo>
                    <a:lnTo>
                      <a:pt x="345" y="107"/>
                    </a:lnTo>
                    <a:lnTo>
                      <a:pt x="348" y="110"/>
                    </a:lnTo>
                    <a:lnTo>
                      <a:pt x="351" y="112"/>
                    </a:lnTo>
                    <a:lnTo>
                      <a:pt x="354" y="113"/>
                    </a:lnTo>
                    <a:lnTo>
                      <a:pt x="357" y="115"/>
                    </a:lnTo>
                    <a:lnTo>
                      <a:pt x="360" y="117"/>
                    </a:lnTo>
                    <a:lnTo>
                      <a:pt x="362" y="119"/>
                    </a:lnTo>
                    <a:lnTo>
                      <a:pt x="364" y="121"/>
                    </a:lnTo>
                    <a:lnTo>
                      <a:pt x="367" y="123"/>
                    </a:lnTo>
                    <a:lnTo>
                      <a:pt x="368" y="125"/>
                    </a:lnTo>
                    <a:lnTo>
                      <a:pt x="371" y="128"/>
                    </a:lnTo>
                    <a:lnTo>
                      <a:pt x="374" y="131"/>
                    </a:lnTo>
                    <a:lnTo>
                      <a:pt x="376" y="134"/>
                    </a:lnTo>
                    <a:lnTo>
                      <a:pt x="378" y="137"/>
                    </a:lnTo>
                    <a:lnTo>
                      <a:pt x="379" y="140"/>
                    </a:lnTo>
                    <a:lnTo>
                      <a:pt x="379" y="143"/>
                    </a:lnTo>
                    <a:lnTo>
                      <a:pt x="379" y="146"/>
                    </a:lnTo>
                    <a:lnTo>
                      <a:pt x="378" y="147"/>
                    </a:lnTo>
                    <a:lnTo>
                      <a:pt x="376" y="149"/>
                    </a:lnTo>
                    <a:lnTo>
                      <a:pt x="374" y="151"/>
                    </a:lnTo>
                    <a:lnTo>
                      <a:pt x="371" y="153"/>
                    </a:lnTo>
                    <a:lnTo>
                      <a:pt x="368" y="154"/>
                    </a:lnTo>
                    <a:lnTo>
                      <a:pt x="367" y="154"/>
                    </a:lnTo>
                    <a:lnTo>
                      <a:pt x="365" y="155"/>
                    </a:lnTo>
                    <a:lnTo>
                      <a:pt x="363" y="155"/>
                    </a:lnTo>
                    <a:lnTo>
                      <a:pt x="360" y="156"/>
                    </a:lnTo>
                    <a:lnTo>
                      <a:pt x="358" y="156"/>
                    </a:lnTo>
                    <a:lnTo>
                      <a:pt x="355" y="156"/>
                    </a:lnTo>
                    <a:lnTo>
                      <a:pt x="352" y="156"/>
                    </a:lnTo>
                    <a:lnTo>
                      <a:pt x="350" y="157"/>
                    </a:lnTo>
                    <a:lnTo>
                      <a:pt x="348" y="156"/>
                    </a:lnTo>
                    <a:lnTo>
                      <a:pt x="344" y="156"/>
                    </a:lnTo>
                    <a:lnTo>
                      <a:pt x="341" y="156"/>
                    </a:lnTo>
                    <a:lnTo>
                      <a:pt x="338" y="156"/>
                    </a:lnTo>
                    <a:lnTo>
                      <a:pt x="334" y="155"/>
                    </a:lnTo>
                    <a:lnTo>
                      <a:pt x="330" y="155"/>
                    </a:lnTo>
                    <a:lnTo>
                      <a:pt x="327" y="154"/>
                    </a:lnTo>
                    <a:lnTo>
                      <a:pt x="323" y="154"/>
                    </a:lnTo>
                    <a:lnTo>
                      <a:pt x="319" y="153"/>
                    </a:lnTo>
                    <a:lnTo>
                      <a:pt x="315" y="153"/>
                    </a:lnTo>
                    <a:lnTo>
                      <a:pt x="310" y="151"/>
                    </a:lnTo>
                    <a:lnTo>
                      <a:pt x="307" y="151"/>
                    </a:lnTo>
                    <a:lnTo>
                      <a:pt x="302" y="150"/>
                    </a:lnTo>
                    <a:lnTo>
                      <a:pt x="298" y="148"/>
                    </a:lnTo>
                    <a:lnTo>
                      <a:pt x="293" y="147"/>
                    </a:lnTo>
                    <a:lnTo>
                      <a:pt x="289" y="146"/>
                    </a:lnTo>
                    <a:lnTo>
                      <a:pt x="283" y="145"/>
                    </a:lnTo>
                    <a:lnTo>
                      <a:pt x="278" y="144"/>
                    </a:lnTo>
                    <a:lnTo>
                      <a:pt x="272" y="142"/>
                    </a:lnTo>
                    <a:lnTo>
                      <a:pt x="268" y="140"/>
                    </a:lnTo>
                    <a:lnTo>
                      <a:pt x="262" y="138"/>
                    </a:lnTo>
                    <a:lnTo>
                      <a:pt x="257" y="136"/>
                    </a:lnTo>
                    <a:lnTo>
                      <a:pt x="251" y="134"/>
                    </a:lnTo>
                    <a:lnTo>
                      <a:pt x="246" y="133"/>
                    </a:lnTo>
                    <a:lnTo>
                      <a:pt x="240" y="130"/>
                    </a:lnTo>
                    <a:lnTo>
                      <a:pt x="234" y="128"/>
                    </a:lnTo>
                    <a:lnTo>
                      <a:pt x="229" y="126"/>
                    </a:lnTo>
                    <a:lnTo>
                      <a:pt x="223" y="125"/>
                    </a:lnTo>
                    <a:lnTo>
                      <a:pt x="216" y="122"/>
                    </a:lnTo>
                    <a:lnTo>
                      <a:pt x="211" y="120"/>
                    </a:lnTo>
                    <a:lnTo>
                      <a:pt x="205" y="117"/>
                    </a:lnTo>
                    <a:lnTo>
                      <a:pt x="199" y="115"/>
                    </a:lnTo>
                    <a:lnTo>
                      <a:pt x="193" y="112"/>
                    </a:lnTo>
                    <a:lnTo>
                      <a:pt x="187" y="110"/>
                    </a:lnTo>
                    <a:lnTo>
                      <a:pt x="181" y="107"/>
                    </a:lnTo>
                    <a:lnTo>
                      <a:pt x="175" y="106"/>
                    </a:lnTo>
                    <a:lnTo>
                      <a:pt x="169" y="103"/>
                    </a:lnTo>
                    <a:lnTo>
                      <a:pt x="163" y="100"/>
                    </a:lnTo>
                    <a:lnTo>
                      <a:pt x="157" y="97"/>
                    </a:lnTo>
                    <a:lnTo>
                      <a:pt x="152" y="95"/>
                    </a:lnTo>
                    <a:lnTo>
                      <a:pt x="145" y="92"/>
                    </a:lnTo>
                    <a:lnTo>
                      <a:pt x="139" y="89"/>
                    </a:lnTo>
                    <a:lnTo>
                      <a:pt x="134" y="87"/>
                    </a:lnTo>
                    <a:lnTo>
                      <a:pt x="127" y="85"/>
                    </a:lnTo>
                    <a:lnTo>
                      <a:pt x="121" y="82"/>
                    </a:lnTo>
                    <a:lnTo>
                      <a:pt x="116" y="80"/>
                    </a:lnTo>
                    <a:lnTo>
                      <a:pt x="111" y="77"/>
                    </a:lnTo>
                    <a:lnTo>
                      <a:pt x="105" y="75"/>
                    </a:lnTo>
                    <a:lnTo>
                      <a:pt x="99" y="72"/>
                    </a:lnTo>
                    <a:lnTo>
                      <a:pt x="94" y="69"/>
                    </a:lnTo>
                    <a:lnTo>
                      <a:pt x="88" y="67"/>
                    </a:lnTo>
                    <a:lnTo>
                      <a:pt x="83" y="65"/>
                    </a:lnTo>
                    <a:lnTo>
                      <a:pt x="78" y="62"/>
                    </a:lnTo>
                    <a:lnTo>
                      <a:pt x="73" y="60"/>
                    </a:lnTo>
                    <a:lnTo>
                      <a:pt x="68" y="58"/>
                    </a:lnTo>
                    <a:lnTo>
                      <a:pt x="63" y="55"/>
                    </a:lnTo>
                    <a:lnTo>
                      <a:pt x="59" y="53"/>
                    </a:lnTo>
                    <a:lnTo>
                      <a:pt x="54" y="51"/>
                    </a:lnTo>
                    <a:lnTo>
                      <a:pt x="49" y="49"/>
                    </a:lnTo>
                    <a:lnTo>
                      <a:pt x="45" y="47"/>
                    </a:lnTo>
                    <a:lnTo>
                      <a:pt x="41" y="45"/>
                    </a:lnTo>
                    <a:lnTo>
                      <a:pt x="37" y="43"/>
                    </a:lnTo>
                    <a:lnTo>
                      <a:pt x="33" y="41"/>
                    </a:lnTo>
                    <a:lnTo>
                      <a:pt x="30" y="40"/>
                    </a:lnTo>
                    <a:lnTo>
                      <a:pt x="26" y="37"/>
                    </a:lnTo>
                    <a:lnTo>
                      <a:pt x="22" y="36"/>
                    </a:lnTo>
                    <a:lnTo>
                      <a:pt x="20" y="34"/>
                    </a:lnTo>
                    <a:lnTo>
                      <a:pt x="17" y="33"/>
                    </a:lnTo>
                    <a:lnTo>
                      <a:pt x="14" y="31"/>
                    </a:lnTo>
                    <a:lnTo>
                      <a:pt x="12" y="30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3" y="27"/>
                    </a:lnTo>
                    <a:lnTo>
                      <a:pt x="1" y="26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30"/>
              <p:cNvSpPr>
                <a:spLocks/>
              </p:cNvSpPr>
              <p:nvPr/>
            </p:nvSpPr>
            <p:spPr bwMode="auto">
              <a:xfrm>
                <a:off x="1430" y="1044"/>
                <a:ext cx="363" cy="67"/>
              </a:xfrm>
              <a:custGeom>
                <a:avLst/>
                <a:gdLst/>
                <a:ahLst/>
                <a:cxnLst>
                  <a:cxn ang="0">
                    <a:pos x="18" y="41"/>
                  </a:cxn>
                  <a:cxn ang="0">
                    <a:pos x="26" y="39"/>
                  </a:cxn>
                  <a:cxn ang="0">
                    <a:pos x="33" y="37"/>
                  </a:cxn>
                  <a:cxn ang="0">
                    <a:pos x="42" y="36"/>
                  </a:cxn>
                  <a:cxn ang="0">
                    <a:pos x="52" y="34"/>
                  </a:cxn>
                  <a:cxn ang="0">
                    <a:pos x="64" y="32"/>
                  </a:cxn>
                  <a:cxn ang="0">
                    <a:pos x="76" y="29"/>
                  </a:cxn>
                  <a:cxn ang="0">
                    <a:pos x="90" y="26"/>
                  </a:cxn>
                  <a:cxn ang="0">
                    <a:pos x="105" y="24"/>
                  </a:cxn>
                  <a:cxn ang="0">
                    <a:pos x="121" y="21"/>
                  </a:cxn>
                  <a:cxn ang="0">
                    <a:pos x="136" y="18"/>
                  </a:cxn>
                  <a:cxn ang="0">
                    <a:pos x="152" y="16"/>
                  </a:cxn>
                  <a:cxn ang="0">
                    <a:pos x="169" y="13"/>
                  </a:cxn>
                  <a:cxn ang="0">
                    <a:pos x="186" y="10"/>
                  </a:cxn>
                  <a:cxn ang="0">
                    <a:pos x="204" y="9"/>
                  </a:cxn>
                  <a:cxn ang="0">
                    <a:pos x="220" y="6"/>
                  </a:cxn>
                  <a:cxn ang="0">
                    <a:pos x="236" y="4"/>
                  </a:cxn>
                  <a:cxn ang="0">
                    <a:pos x="252" y="3"/>
                  </a:cxn>
                  <a:cxn ang="0">
                    <a:pos x="266" y="1"/>
                  </a:cxn>
                  <a:cxn ang="0">
                    <a:pos x="281" y="1"/>
                  </a:cxn>
                  <a:cxn ang="0">
                    <a:pos x="294" y="0"/>
                  </a:cxn>
                  <a:cxn ang="0">
                    <a:pos x="306" y="0"/>
                  </a:cxn>
                  <a:cxn ang="0">
                    <a:pos x="317" y="0"/>
                  </a:cxn>
                  <a:cxn ang="0">
                    <a:pos x="327" y="1"/>
                  </a:cxn>
                  <a:cxn ang="0">
                    <a:pos x="335" y="3"/>
                  </a:cxn>
                  <a:cxn ang="0">
                    <a:pos x="342" y="4"/>
                  </a:cxn>
                  <a:cxn ang="0">
                    <a:pos x="349" y="6"/>
                  </a:cxn>
                  <a:cxn ang="0">
                    <a:pos x="355" y="7"/>
                  </a:cxn>
                  <a:cxn ang="0">
                    <a:pos x="360" y="12"/>
                  </a:cxn>
                  <a:cxn ang="0">
                    <a:pos x="363" y="18"/>
                  </a:cxn>
                  <a:cxn ang="0">
                    <a:pos x="357" y="26"/>
                  </a:cxn>
                  <a:cxn ang="0">
                    <a:pos x="348" y="32"/>
                  </a:cxn>
                  <a:cxn ang="0">
                    <a:pos x="340" y="35"/>
                  </a:cxn>
                  <a:cxn ang="0">
                    <a:pos x="332" y="37"/>
                  </a:cxn>
                  <a:cxn ang="0">
                    <a:pos x="322" y="40"/>
                  </a:cxn>
                  <a:cxn ang="0">
                    <a:pos x="311" y="42"/>
                  </a:cxn>
                  <a:cxn ang="0">
                    <a:pos x="299" y="46"/>
                  </a:cxn>
                  <a:cxn ang="0">
                    <a:pos x="284" y="47"/>
                  </a:cxn>
                  <a:cxn ang="0">
                    <a:pos x="269" y="50"/>
                  </a:cxn>
                  <a:cxn ang="0">
                    <a:pos x="252" y="52"/>
                  </a:cxn>
                  <a:cxn ang="0">
                    <a:pos x="236" y="54"/>
                  </a:cxn>
                  <a:cxn ang="0">
                    <a:pos x="217" y="56"/>
                  </a:cxn>
                  <a:cxn ang="0">
                    <a:pos x="199" y="57"/>
                  </a:cxn>
                  <a:cxn ang="0">
                    <a:pos x="181" y="57"/>
                  </a:cxn>
                  <a:cxn ang="0">
                    <a:pos x="162" y="59"/>
                  </a:cxn>
                  <a:cxn ang="0">
                    <a:pos x="144" y="59"/>
                  </a:cxn>
                  <a:cxn ang="0">
                    <a:pos x="126" y="61"/>
                  </a:cxn>
                  <a:cxn ang="0">
                    <a:pos x="108" y="62"/>
                  </a:cxn>
                  <a:cxn ang="0">
                    <a:pos x="90" y="63"/>
                  </a:cxn>
                  <a:cxn ang="0">
                    <a:pos x="73" y="64"/>
                  </a:cxn>
                  <a:cxn ang="0">
                    <a:pos x="59" y="64"/>
                  </a:cxn>
                  <a:cxn ang="0">
                    <a:pos x="45" y="65"/>
                  </a:cxn>
                  <a:cxn ang="0">
                    <a:pos x="32" y="65"/>
                  </a:cxn>
                  <a:cxn ang="0">
                    <a:pos x="22" y="65"/>
                  </a:cxn>
                  <a:cxn ang="0">
                    <a:pos x="13" y="66"/>
                  </a:cxn>
                  <a:cxn ang="0">
                    <a:pos x="6" y="66"/>
                  </a:cxn>
                  <a:cxn ang="0">
                    <a:pos x="2" y="66"/>
                  </a:cxn>
                  <a:cxn ang="0">
                    <a:pos x="17" y="41"/>
                  </a:cxn>
                </a:cxnLst>
                <a:rect l="0" t="0" r="r" b="b"/>
                <a:pathLst>
                  <a:path w="363" h="67">
                    <a:moveTo>
                      <a:pt x="17" y="41"/>
                    </a:moveTo>
                    <a:lnTo>
                      <a:pt x="17" y="41"/>
                    </a:lnTo>
                    <a:lnTo>
                      <a:pt x="18" y="41"/>
                    </a:lnTo>
                    <a:lnTo>
                      <a:pt x="21" y="40"/>
                    </a:lnTo>
                    <a:lnTo>
                      <a:pt x="24" y="40"/>
                    </a:lnTo>
                    <a:lnTo>
                      <a:pt x="26" y="39"/>
                    </a:lnTo>
                    <a:lnTo>
                      <a:pt x="29" y="38"/>
                    </a:lnTo>
                    <a:lnTo>
                      <a:pt x="31" y="38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8" y="37"/>
                    </a:lnTo>
                    <a:lnTo>
                      <a:pt x="42" y="36"/>
                    </a:lnTo>
                    <a:lnTo>
                      <a:pt x="46" y="36"/>
                    </a:lnTo>
                    <a:lnTo>
                      <a:pt x="49" y="35"/>
                    </a:lnTo>
                    <a:lnTo>
                      <a:pt x="52" y="34"/>
                    </a:lnTo>
                    <a:lnTo>
                      <a:pt x="55" y="33"/>
                    </a:lnTo>
                    <a:lnTo>
                      <a:pt x="60" y="33"/>
                    </a:lnTo>
                    <a:lnTo>
                      <a:pt x="64" y="32"/>
                    </a:lnTo>
                    <a:lnTo>
                      <a:pt x="68" y="31"/>
                    </a:lnTo>
                    <a:lnTo>
                      <a:pt x="72" y="30"/>
                    </a:lnTo>
                    <a:lnTo>
                      <a:pt x="76" y="29"/>
                    </a:lnTo>
                    <a:lnTo>
                      <a:pt x="81" y="28"/>
                    </a:lnTo>
                    <a:lnTo>
                      <a:pt x="86" y="27"/>
                    </a:lnTo>
                    <a:lnTo>
                      <a:pt x="90" y="26"/>
                    </a:lnTo>
                    <a:lnTo>
                      <a:pt x="95" y="26"/>
                    </a:lnTo>
                    <a:lnTo>
                      <a:pt x="100" y="24"/>
                    </a:lnTo>
                    <a:lnTo>
                      <a:pt x="105" y="24"/>
                    </a:lnTo>
                    <a:lnTo>
                      <a:pt x="110" y="23"/>
                    </a:lnTo>
                    <a:lnTo>
                      <a:pt x="116" y="22"/>
                    </a:lnTo>
                    <a:lnTo>
                      <a:pt x="121" y="21"/>
                    </a:lnTo>
                    <a:lnTo>
                      <a:pt x="126" y="20"/>
                    </a:lnTo>
                    <a:lnTo>
                      <a:pt x="131" y="19"/>
                    </a:lnTo>
                    <a:lnTo>
                      <a:pt x="136" y="18"/>
                    </a:lnTo>
                    <a:lnTo>
                      <a:pt x="142" y="18"/>
                    </a:lnTo>
                    <a:lnTo>
                      <a:pt x="147" y="17"/>
                    </a:lnTo>
                    <a:lnTo>
                      <a:pt x="152" y="16"/>
                    </a:lnTo>
                    <a:lnTo>
                      <a:pt x="158" y="15"/>
                    </a:lnTo>
                    <a:lnTo>
                      <a:pt x="164" y="14"/>
                    </a:lnTo>
                    <a:lnTo>
                      <a:pt x="169" y="13"/>
                    </a:lnTo>
                    <a:lnTo>
                      <a:pt x="175" y="12"/>
                    </a:lnTo>
                    <a:lnTo>
                      <a:pt x="181" y="12"/>
                    </a:lnTo>
                    <a:lnTo>
                      <a:pt x="186" y="10"/>
                    </a:lnTo>
                    <a:lnTo>
                      <a:pt x="192" y="10"/>
                    </a:lnTo>
                    <a:lnTo>
                      <a:pt x="197" y="9"/>
                    </a:lnTo>
                    <a:lnTo>
                      <a:pt x="204" y="9"/>
                    </a:lnTo>
                    <a:lnTo>
                      <a:pt x="208" y="7"/>
                    </a:lnTo>
                    <a:lnTo>
                      <a:pt x="214" y="7"/>
                    </a:lnTo>
                    <a:lnTo>
                      <a:pt x="220" y="6"/>
                    </a:lnTo>
                    <a:lnTo>
                      <a:pt x="225" y="5"/>
                    </a:lnTo>
                    <a:lnTo>
                      <a:pt x="231" y="5"/>
                    </a:lnTo>
                    <a:lnTo>
                      <a:pt x="236" y="4"/>
                    </a:lnTo>
                    <a:lnTo>
                      <a:pt x="242" y="3"/>
                    </a:lnTo>
                    <a:lnTo>
                      <a:pt x="246" y="3"/>
                    </a:lnTo>
                    <a:lnTo>
                      <a:pt x="252" y="3"/>
                    </a:lnTo>
                    <a:lnTo>
                      <a:pt x="257" y="2"/>
                    </a:lnTo>
                    <a:lnTo>
                      <a:pt x="262" y="1"/>
                    </a:lnTo>
                    <a:lnTo>
                      <a:pt x="266" y="1"/>
                    </a:lnTo>
                    <a:lnTo>
                      <a:pt x="271" y="1"/>
                    </a:lnTo>
                    <a:lnTo>
                      <a:pt x="276" y="1"/>
                    </a:lnTo>
                    <a:lnTo>
                      <a:pt x="281" y="1"/>
                    </a:lnTo>
                    <a:lnTo>
                      <a:pt x="286" y="1"/>
                    </a:lnTo>
                    <a:lnTo>
                      <a:pt x="290" y="0"/>
                    </a:lnTo>
                    <a:lnTo>
                      <a:pt x="294" y="0"/>
                    </a:lnTo>
                    <a:lnTo>
                      <a:pt x="298" y="0"/>
                    </a:lnTo>
                    <a:lnTo>
                      <a:pt x="302" y="0"/>
                    </a:lnTo>
                    <a:lnTo>
                      <a:pt x="306" y="0"/>
                    </a:lnTo>
                    <a:lnTo>
                      <a:pt x="310" y="0"/>
                    </a:lnTo>
                    <a:lnTo>
                      <a:pt x="313" y="0"/>
                    </a:lnTo>
                    <a:lnTo>
                      <a:pt x="317" y="0"/>
                    </a:lnTo>
                    <a:lnTo>
                      <a:pt x="320" y="0"/>
                    </a:lnTo>
                    <a:lnTo>
                      <a:pt x="323" y="1"/>
                    </a:lnTo>
                    <a:lnTo>
                      <a:pt x="327" y="1"/>
                    </a:lnTo>
                    <a:lnTo>
                      <a:pt x="330" y="1"/>
                    </a:lnTo>
                    <a:lnTo>
                      <a:pt x="332" y="2"/>
                    </a:lnTo>
                    <a:lnTo>
                      <a:pt x="335" y="3"/>
                    </a:lnTo>
                    <a:lnTo>
                      <a:pt x="338" y="3"/>
                    </a:lnTo>
                    <a:lnTo>
                      <a:pt x="340" y="4"/>
                    </a:lnTo>
                    <a:lnTo>
                      <a:pt x="342" y="4"/>
                    </a:lnTo>
                    <a:lnTo>
                      <a:pt x="345" y="5"/>
                    </a:lnTo>
                    <a:lnTo>
                      <a:pt x="347" y="5"/>
                    </a:lnTo>
                    <a:lnTo>
                      <a:pt x="349" y="6"/>
                    </a:lnTo>
                    <a:lnTo>
                      <a:pt x="351" y="6"/>
                    </a:lnTo>
                    <a:lnTo>
                      <a:pt x="353" y="7"/>
                    </a:lnTo>
                    <a:lnTo>
                      <a:pt x="355" y="7"/>
                    </a:lnTo>
                    <a:lnTo>
                      <a:pt x="357" y="9"/>
                    </a:lnTo>
                    <a:lnTo>
                      <a:pt x="358" y="10"/>
                    </a:lnTo>
                    <a:lnTo>
                      <a:pt x="360" y="12"/>
                    </a:lnTo>
                    <a:lnTo>
                      <a:pt x="362" y="13"/>
                    </a:lnTo>
                    <a:lnTo>
                      <a:pt x="363" y="16"/>
                    </a:lnTo>
                    <a:lnTo>
                      <a:pt x="363" y="18"/>
                    </a:lnTo>
                    <a:lnTo>
                      <a:pt x="361" y="22"/>
                    </a:lnTo>
                    <a:lnTo>
                      <a:pt x="359" y="24"/>
                    </a:lnTo>
                    <a:lnTo>
                      <a:pt x="357" y="26"/>
                    </a:lnTo>
                    <a:lnTo>
                      <a:pt x="354" y="29"/>
                    </a:lnTo>
                    <a:lnTo>
                      <a:pt x="350" y="31"/>
                    </a:lnTo>
                    <a:lnTo>
                      <a:pt x="348" y="32"/>
                    </a:lnTo>
                    <a:lnTo>
                      <a:pt x="345" y="33"/>
                    </a:lnTo>
                    <a:lnTo>
                      <a:pt x="343" y="34"/>
                    </a:lnTo>
                    <a:lnTo>
                      <a:pt x="340" y="35"/>
                    </a:lnTo>
                    <a:lnTo>
                      <a:pt x="338" y="36"/>
                    </a:lnTo>
                    <a:lnTo>
                      <a:pt x="335" y="37"/>
                    </a:lnTo>
                    <a:lnTo>
                      <a:pt x="332" y="37"/>
                    </a:lnTo>
                    <a:lnTo>
                      <a:pt x="329" y="38"/>
                    </a:lnTo>
                    <a:lnTo>
                      <a:pt x="325" y="39"/>
                    </a:lnTo>
                    <a:lnTo>
                      <a:pt x="322" y="40"/>
                    </a:lnTo>
                    <a:lnTo>
                      <a:pt x="319" y="41"/>
                    </a:lnTo>
                    <a:lnTo>
                      <a:pt x="316" y="42"/>
                    </a:lnTo>
                    <a:lnTo>
                      <a:pt x="311" y="42"/>
                    </a:lnTo>
                    <a:lnTo>
                      <a:pt x="307" y="44"/>
                    </a:lnTo>
                    <a:lnTo>
                      <a:pt x="302" y="44"/>
                    </a:lnTo>
                    <a:lnTo>
                      <a:pt x="299" y="46"/>
                    </a:lnTo>
                    <a:lnTo>
                      <a:pt x="294" y="46"/>
                    </a:lnTo>
                    <a:lnTo>
                      <a:pt x="289" y="47"/>
                    </a:lnTo>
                    <a:lnTo>
                      <a:pt x="284" y="47"/>
                    </a:lnTo>
                    <a:lnTo>
                      <a:pt x="280" y="49"/>
                    </a:lnTo>
                    <a:lnTo>
                      <a:pt x="274" y="49"/>
                    </a:lnTo>
                    <a:lnTo>
                      <a:pt x="269" y="50"/>
                    </a:lnTo>
                    <a:lnTo>
                      <a:pt x="263" y="50"/>
                    </a:lnTo>
                    <a:lnTo>
                      <a:pt x="259" y="51"/>
                    </a:lnTo>
                    <a:lnTo>
                      <a:pt x="252" y="52"/>
                    </a:lnTo>
                    <a:lnTo>
                      <a:pt x="246" y="53"/>
                    </a:lnTo>
                    <a:lnTo>
                      <a:pt x="241" y="53"/>
                    </a:lnTo>
                    <a:lnTo>
                      <a:pt x="236" y="54"/>
                    </a:lnTo>
                    <a:lnTo>
                      <a:pt x="229" y="54"/>
                    </a:lnTo>
                    <a:lnTo>
                      <a:pt x="223" y="55"/>
                    </a:lnTo>
                    <a:lnTo>
                      <a:pt x="217" y="56"/>
                    </a:lnTo>
                    <a:lnTo>
                      <a:pt x="211" y="56"/>
                    </a:lnTo>
                    <a:lnTo>
                      <a:pt x="205" y="56"/>
                    </a:lnTo>
                    <a:lnTo>
                      <a:pt x="199" y="57"/>
                    </a:lnTo>
                    <a:lnTo>
                      <a:pt x="193" y="57"/>
                    </a:lnTo>
                    <a:lnTo>
                      <a:pt x="186" y="57"/>
                    </a:lnTo>
                    <a:lnTo>
                      <a:pt x="181" y="57"/>
                    </a:lnTo>
                    <a:lnTo>
                      <a:pt x="174" y="58"/>
                    </a:lnTo>
                    <a:lnTo>
                      <a:pt x="167" y="58"/>
                    </a:lnTo>
                    <a:lnTo>
                      <a:pt x="162" y="59"/>
                    </a:lnTo>
                    <a:lnTo>
                      <a:pt x="155" y="59"/>
                    </a:lnTo>
                    <a:lnTo>
                      <a:pt x="149" y="59"/>
                    </a:lnTo>
                    <a:lnTo>
                      <a:pt x="144" y="59"/>
                    </a:lnTo>
                    <a:lnTo>
                      <a:pt x="137" y="60"/>
                    </a:lnTo>
                    <a:lnTo>
                      <a:pt x="131" y="61"/>
                    </a:lnTo>
                    <a:lnTo>
                      <a:pt x="126" y="61"/>
                    </a:lnTo>
                    <a:lnTo>
                      <a:pt x="119" y="61"/>
                    </a:lnTo>
                    <a:lnTo>
                      <a:pt x="113" y="62"/>
                    </a:lnTo>
                    <a:lnTo>
                      <a:pt x="108" y="62"/>
                    </a:lnTo>
                    <a:lnTo>
                      <a:pt x="102" y="62"/>
                    </a:lnTo>
                    <a:lnTo>
                      <a:pt x="95" y="62"/>
                    </a:lnTo>
                    <a:lnTo>
                      <a:pt x="90" y="63"/>
                    </a:lnTo>
                    <a:lnTo>
                      <a:pt x="85" y="63"/>
                    </a:lnTo>
                    <a:lnTo>
                      <a:pt x="79" y="63"/>
                    </a:lnTo>
                    <a:lnTo>
                      <a:pt x="73" y="64"/>
                    </a:lnTo>
                    <a:lnTo>
                      <a:pt x="69" y="64"/>
                    </a:lnTo>
                    <a:lnTo>
                      <a:pt x="64" y="64"/>
                    </a:lnTo>
                    <a:lnTo>
                      <a:pt x="59" y="64"/>
                    </a:lnTo>
                    <a:lnTo>
                      <a:pt x="54" y="64"/>
                    </a:lnTo>
                    <a:lnTo>
                      <a:pt x="50" y="65"/>
                    </a:lnTo>
                    <a:lnTo>
                      <a:pt x="45" y="65"/>
                    </a:lnTo>
                    <a:lnTo>
                      <a:pt x="41" y="65"/>
                    </a:lnTo>
                    <a:lnTo>
                      <a:pt x="36" y="65"/>
                    </a:lnTo>
                    <a:lnTo>
                      <a:pt x="32" y="65"/>
                    </a:lnTo>
                    <a:lnTo>
                      <a:pt x="29" y="65"/>
                    </a:lnTo>
                    <a:lnTo>
                      <a:pt x="25" y="65"/>
                    </a:lnTo>
                    <a:lnTo>
                      <a:pt x="22" y="65"/>
                    </a:lnTo>
                    <a:lnTo>
                      <a:pt x="18" y="66"/>
                    </a:lnTo>
                    <a:lnTo>
                      <a:pt x="15" y="66"/>
                    </a:lnTo>
                    <a:lnTo>
                      <a:pt x="13" y="66"/>
                    </a:lnTo>
                    <a:lnTo>
                      <a:pt x="11" y="66"/>
                    </a:lnTo>
                    <a:lnTo>
                      <a:pt x="9" y="66"/>
                    </a:lnTo>
                    <a:lnTo>
                      <a:pt x="6" y="66"/>
                    </a:lnTo>
                    <a:lnTo>
                      <a:pt x="5" y="66"/>
                    </a:lnTo>
                    <a:lnTo>
                      <a:pt x="3" y="66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17" y="41"/>
                    </a:lnTo>
                    <a:lnTo>
                      <a:pt x="17" y="41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31"/>
              <p:cNvSpPr>
                <a:spLocks/>
              </p:cNvSpPr>
              <p:nvPr/>
            </p:nvSpPr>
            <p:spPr bwMode="auto">
              <a:xfrm>
                <a:off x="1465" y="811"/>
                <a:ext cx="284" cy="237"/>
              </a:xfrm>
              <a:custGeom>
                <a:avLst/>
                <a:gdLst/>
                <a:ahLst/>
                <a:cxnLst>
                  <a:cxn ang="0">
                    <a:pos x="2" y="236"/>
                  </a:cxn>
                  <a:cxn ang="0">
                    <a:pos x="9" y="231"/>
                  </a:cxn>
                  <a:cxn ang="0">
                    <a:pos x="15" y="228"/>
                  </a:cxn>
                  <a:cxn ang="0">
                    <a:pos x="24" y="223"/>
                  </a:cxn>
                  <a:cxn ang="0">
                    <a:pos x="34" y="218"/>
                  </a:cxn>
                  <a:cxn ang="0">
                    <a:pos x="45" y="212"/>
                  </a:cxn>
                  <a:cxn ang="0">
                    <a:pos x="57" y="205"/>
                  </a:cxn>
                  <a:cxn ang="0">
                    <a:pos x="71" y="197"/>
                  </a:cxn>
                  <a:cxn ang="0">
                    <a:pos x="85" y="190"/>
                  </a:cxn>
                  <a:cxn ang="0">
                    <a:pos x="99" y="181"/>
                  </a:cxn>
                  <a:cxn ang="0">
                    <a:pos x="114" y="172"/>
                  </a:cxn>
                  <a:cxn ang="0">
                    <a:pos x="130" y="162"/>
                  </a:cxn>
                  <a:cxn ang="0">
                    <a:pos x="145" y="153"/>
                  </a:cxn>
                  <a:cxn ang="0">
                    <a:pos x="160" y="143"/>
                  </a:cxn>
                  <a:cxn ang="0">
                    <a:pos x="175" y="134"/>
                  </a:cxn>
                  <a:cxn ang="0">
                    <a:pos x="189" y="123"/>
                  </a:cxn>
                  <a:cxn ang="0">
                    <a:pos x="203" y="113"/>
                  </a:cxn>
                  <a:cxn ang="0">
                    <a:pos x="216" y="103"/>
                  </a:cxn>
                  <a:cxn ang="0">
                    <a:pos x="229" y="94"/>
                  </a:cxn>
                  <a:cxn ang="0">
                    <a:pos x="241" y="84"/>
                  </a:cxn>
                  <a:cxn ang="0">
                    <a:pos x="250" y="75"/>
                  </a:cxn>
                  <a:cxn ang="0">
                    <a:pos x="259" y="65"/>
                  </a:cxn>
                  <a:cxn ang="0">
                    <a:pos x="266" y="57"/>
                  </a:cxn>
                  <a:cxn ang="0">
                    <a:pos x="272" y="49"/>
                  </a:cxn>
                  <a:cxn ang="0">
                    <a:pos x="277" y="41"/>
                  </a:cxn>
                  <a:cxn ang="0">
                    <a:pos x="281" y="34"/>
                  </a:cxn>
                  <a:cxn ang="0">
                    <a:pos x="284" y="27"/>
                  </a:cxn>
                  <a:cxn ang="0">
                    <a:pos x="284" y="21"/>
                  </a:cxn>
                  <a:cxn ang="0">
                    <a:pos x="284" y="13"/>
                  </a:cxn>
                  <a:cxn ang="0">
                    <a:pos x="281" y="6"/>
                  </a:cxn>
                  <a:cxn ang="0">
                    <a:pos x="273" y="1"/>
                  </a:cxn>
                  <a:cxn ang="0">
                    <a:pos x="267" y="0"/>
                  </a:cxn>
                  <a:cxn ang="0">
                    <a:pos x="262" y="1"/>
                  </a:cxn>
                  <a:cxn ang="0">
                    <a:pos x="255" y="2"/>
                  </a:cxn>
                  <a:cxn ang="0">
                    <a:pos x="246" y="5"/>
                  </a:cxn>
                  <a:cxn ang="0">
                    <a:pos x="238" y="8"/>
                  </a:cxn>
                  <a:cxn ang="0">
                    <a:pos x="229" y="13"/>
                  </a:cxn>
                  <a:cxn ang="0">
                    <a:pos x="219" y="18"/>
                  </a:cxn>
                  <a:cxn ang="0">
                    <a:pos x="208" y="26"/>
                  </a:cxn>
                  <a:cxn ang="0">
                    <a:pos x="197" y="35"/>
                  </a:cxn>
                  <a:cxn ang="0">
                    <a:pos x="185" y="43"/>
                  </a:cxn>
                  <a:cxn ang="0">
                    <a:pos x="172" y="55"/>
                  </a:cxn>
                  <a:cxn ang="0">
                    <a:pos x="160" y="66"/>
                  </a:cxn>
                  <a:cxn ang="0">
                    <a:pos x="147" y="78"/>
                  </a:cxn>
                  <a:cxn ang="0">
                    <a:pos x="133" y="91"/>
                  </a:cxn>
                  <a:cxn ang="0">
                    <a:pos x="120" y="104"/>
                  </a:cxn>
                  <a:cxn ang="0">
                    <a:pos x="108" y="117"/>
                  </a:cxn>
                  <a:cxn ang="0">
                    <a:pos x="94" y="130"/>
                  </a:cxn>
                  <a:cxn ang="0">
                    <a:pos x="82" y="144"/>
                  </a:cxn>
                  <a:cxn ang="0">
                    <a:pos x="71" y="156"/>
                  </a:cxn>
                  <a:cxn ang="0">
                    <a:pos x="59" y="169"/>
                  </a:cxn>
                  <a:cxn ang="0">
                    <a:pos x="48" y="181"/>
                  </a:cxn>
                  <a:cxn ang="0">
                    <a:pos x="38" y="192"/>
                  </a:cxn>
                  <a:cxn ang="0">
                    <a:pos x="29" y="202"/>
                  </a:cxn>
                  <a:cxn ang="0">
                    <a:pos x="21" y="212"/>
                  </a:cxn>
                  <a:cxn ang="0">
                    <a:pos x="15" y="219"/>
                  </a:cxn>
                  <a:cxn ang="0">
                    <a:pos x="8" y="226"/>
                  </a:cxn>
                  <a:cxn ang="0">
                    <a:pos x="3" y="232"/>
                  </a:cxn>
                  <a:cxn ang="0">
                    <a:pos x="0" y="237"/>
                  </a:cxn>
                </a:cxnLst>
                <a:rect l="0" t="0" r="r" b="b"/>
                <a:pathLst>
                  <a:path w="284" h="237">
                    <a:moveTo>
                      <a:pt x="0" y="237"/>
                    </a:moveTo>
                    <a:lnTo>
                      <a:pt x="0" y="236"/>
                    </a:lnTo>
                    <a:lnTo>
                      <a:pt x="2" y="236"/>
                    </a:lnTo>
                    <a:lnTo>
                      <a:pt x="4" y="234"/>
                    </a:lnTo>
                    <a:lnTo>
                      <a:pt x="8" y="232"/>
                    </a:lnTo>
                    <a:lnTo>
                      <a:pt x="9" y="231"/>
                    </a:lnTo>
                    <a:lnTo>
                      <a:pt x="11" y="231"/>
                    </a:lnTo>
                    <a:lnTo>
                      <a:pt x="13" y="229"/>
                    </a:lnTo>
                    <a:lnTo>
                      <a:pt x="15" y="228"/>
                    </a:lnTo>
                    <a:lnTo>
                      <a:pt x="18" y="226"/>
                    </a:lnTo>
                    <a:lnTo>
                      <a:pt x="21" y="225"/>
                    </a:lnTo>
                    <a:lnTo>
                      <a:pt x="24" y="223"/>
                    </a:lnTo>
                    <a:lnTo>
                      <a:pt x="28" y="222"/>
                    </a:lnTo>
                    <a:lnTo>
                      <a:pt x="31" y="219"/>
                    </a:lnTo>
                    <a:lnTo>
                      <a:pt x="34" y="218"/>
                    </a:lnTo>
                    <a:lnTo>
                      <a:pt x="37" y="215"/>
                    </a:lnTo>
                    <a:lnTo>
                      <a:pt x="41" y="213"/>
                    </a:lnTo>
                    <a:lnTo>
                      <a:pt x="45" y="212"/>
                    </a:lnTo>
                    <a:lnTo>
                      <a:pt x="49" y="210"/>
                    </a:lnTo>
                    <a:lnTo>
                      <a:pt x="53" y="207"/>
                    </a:lnTo>
                    <a:lnTo>
                      <a:pt x="57" y="205"/>
                    </a:lnTo>
                    <a:lnTo>
                      <a:pt x="62" y="202"/>
                    </a:lnTo>
                    <a:lnTo>
                      <a:pt x="66" y="199"/>
                    </a:lnTo>
                    <a:lnTo>
                      <a:pt x="71" y="197"/>
                    </a:lnTo>
                    <a:lnTo>
                      <a:pt x="75" y="194"/>
                    </a:lnTo>
                    <a:lnTo>
                      <a:pt x="79" y="192"/>
                    </a:lnTo>
                    <a:lnTo>
                      <a:pt x="85" y="190"/>
                    </a:lnTo>
                    <a:lnTo>
                      <a:pt x="90" y="187"/>
                    </a:lnTo>
                    <a:lnTo>
                      <a:pt x="94" y="184"/>
                    </a:lnTo>
                    <a:lnTo>
                      <a:pt x="99" y="181"/>
                    </a:lnTo>
                    <a:lnTo>
                      <a:pt x="104" y="178"/>
                    </a:lnTo>
                    <a:lnTo>
                      <a:pt x="109" y="174"/>
                    </a:lnTo>
                    <a:lnTo>
                      <a:pt x="114" y="172"/>
                    </a:lnTo>
                    <a:lnTo>
                      <a:pt x="119" y="169"/>
                    </a:lnTo>
                    <a:lnTo>
                      <a:pt x="124" y="165"/>
                    </a:lnTo>
                    <a:lnTo>
                      <a:pt x="130" y="162"/>
                    </a:lnTo>
                    <a:lnTo>
                      <a:pt x="134" y="159"/>
                    </a:lnTo>
                    <a:lnTo>
                      <a:pt x="140" y="155"/>
                    </a:lnTo>
                    <a:lnTo>
                      <a:pt x="145" y="153"/>
                    </a:lnTo>
                    <a:lnTo>
                      <a:pt x="150" y="150"/>
                    </a:lnTo>
                    <a:lnTo>
                      <a:pt x="155" y="146"/>
                    </a:lnTo>
                    <a:lnTo>
                      <a:pt x="160" y="143"/>
                    </a:lnTo>
                    <a:lnTo>
                      <a:pt x="165" y="140"/>
                    </a:lnTo>
                    <a:lnTo>
                      <a:pt x="169" y="136"/>
                    </a:lnTo>
                    <a:lnTo>
                      <a:pt x="175" y="134"/>
                    </a:lnTo>
                    <a:lnTo>
                      <a:pt x="180" y="130"/>
                    </a:lnTo>
                    <a:lnTo>
                      <a:pt x="185" y="127"/>
                    </a:lnTo>
                    <a:lnTo>
                      <a:pt x="189" y="123"/>
                    </a:lnTo>
                    <a:lnTo>
                      <a:pt x="194" y="120"/>
                    </a:lnTo>
                    <a:lnTo>
                      <a:pt x="199" y="116"/>
                    </a:lnTo>
                    <a:lnTo>
                      <a:pt x="203" y="113"/>
                    </a:lnTo>
                    <a:lnTo>
                      <a:pt x="207" y="110"/>
                    </a:lnTo>
                    <a:lnTo>
                      <a:pt x="212" y="107"/>
                    </a:lnTo>
                    <a:lnTo>
                      <a:pt x="216" y="103"/>
                    </a:lnTo>
                    <a:lnTo>
                      <a:pt x="221" y="100"/>
                    </a:lnTo>
                    <a:lnTo>
                      <a:pt x="225" y="96"/>
                    </a:lnTo>
                    <a:lnTo>
                      <a:pt x="229" y="94"/>
                    </a:lnTo>
                    <a:lnTo>
                      <a:pt x="233" y="91"/>
                    </a:lnTo>
                    <a:lnTo>
                      <a:pt x="237" y="87"/>
                    </a:lnTo>
                    <a:lnTo>
                      <a:pt x="241" y="84"/>
                    </a:lnTo>
                    <a:lnTo>
                      <a:pt x="245" y="81"/>
                    </a:lnTo>
                    <a:lnTo>
                      <a:pt x="247" y="77"/>
                    </a:lnTo>
                    <a:lnTo>
                      <a:pt x="250" y="75"/>
                    </a:lnTo>
                    <a:lnTo>
                      <a:pt x="253" y="72"/>
                    </a:lnTo>
                    <a:lnTo>
                      <a:pt x="257" y="69"/>
                    </a:lnTo>
                    <a:lnTo>
                      <a:pt x="259" y="65"/>
                    </a:lnTo>
                    <a:lnTo>
                      <a:pt x="262" y="62"/>
                    </a:lnTo>
                    <a:lnTo>
                      <a:pt x="264" y="59"/>
                    </a:lnTo>
                    <a:lnTo>
                      <a:pt x="266" y="57"/>
                    </a:lnTo>
                    <a:lnTo>
                      <a:pt x="268" y="54"/>
                    </a:lnTo>
                    <a:lnTo>
                      <a:pt x="270" y="52"/>
                    </a:lnTo>
                    <a:lnTo>
                      <a:pt x="272" y="49"/>
                    </a:lnTo>
                    <a:lnTo>
                      <a:pt x="274" y="46"/>
                    </a:lnTo>
                    <a:lnTo>
                      <a:pt x="276" y="43"/>
                    </a:lnTo>
                    <a:lnTo>
                      <a:pt x="277" y="41"/>
                    </a:lnTo>
                    <a:lnTo>
                      <a:pt x="279" y="38"/>
                    </a:lnTo>
                    <a:lnTo>
                      <a:pt x="280" y="37"/>
                    </a:lnTo>
                    <a:lnTo>
                      <a:pt x="281" y="34"/>
                    </a:lnTo>
                    <a:lnTo>
                      <a:pt x="282" y="32"/>
                    </a:lnTo>
                    <a:lnTo>
                      <a:pt x="283" y="30"/>
                    </a:lnTo>
                    <a:lnTo>
                      <a:pt x="284" y="27"/>
                    </a:lnTo>
                    <a:lnTo>
                      <a:pt x="284" y="25"/>
                    </a:lnTo>
                    <a:lnTo>
                      <a:pt x="284" y="23"/>
                    </a:lnTo>
                    <a:lnTo>
                      <a:pt x="284" y="21"/>
                    </a:lnTo>
                    <a:lnTo>
                      <a:pt x="284" y="19"/>
                    </a:lnTo>
                    <a:lnTo>
                      <a:pt x="284" y="16"/>
                    </a:lnTo>
                    <a:lnTo>
                      <a:pt x="284" y="13"/>
                    </a:lnTo>
                    <a:lnTo>
                      <a:pt x="284" y="10"/>
                    </a:lnTo>
                    <a:lnTo>
                      <a:pt x="283" y="8"/>
                    </a:lnTo>
                    <a:lnTo>
                      <a:pt x="281" y="6"/>
                    </a:lnTo>
                    <a:lnTo>
                      <a:pt x="279" y="4"/>
                    </a:lnTo>
                    <a:lnTo>
                      <a:pt x="276" y="2"/>
                    </a:lnTo>
                    <a:lnTo>
                      <a:pt x="273" y="1"/>
                    </a:lnTo>
                    <a:lnTo>
                      <a:pt x="271" y="1"/>
                    </a:lnTo>
                    <a:lnTo>
                      <a:pt x="269" y="0"/>
                    </a:lnTo>
                    <a:lnTo>
                      <a:pt x="267" y="0"/>
                    </a:lnTo>
                    <a:lnTo>
                      <a:pt x="265" y="0"/>
                    </a:lnTo>
                    <a:lnTo>
                      <a:pt x="264" y="0"/>
                    </a:lnTo>
                    <a:lnTo>
                      <a:pt x="262" y="1"/>
                    </a:lnTo>
                    <a:lnTo>
                      <a:pt x="259" y="1"/>
                    </a:lnTo>
                    <a:lnTo>
                      <a:pt x="258" y="2"/>
                    </a:lnTo>
                    <a:lnTo>
                      <a:pt x="255" y="2"/>
                    </a:lnTo>
                    <a:lnTo>
                      <a:pt x="252" y="3"/>
                    </a:lnTo>
                    <a:lnTo>
                      <a:pt x="249" y="4"/>
                    </a:lnTo>
                    <a:lnTo>
                      <a:pt x="246" y="5"/>
                    </a:lnTo>
                    <a:lnTo>
                      <a:pt x="244" y="6"/>
                    </a:lnTo>
                    <a:lnTo>
                      <a:pt x="241" y="7"/>
                    </a:lnTo>
                    <a:lnTo>
                      <a:pt x="238" y="8"/>
                    </a:lnTo>
                    <a:lnTo>
                      <a:pt x="235" y="10"/>
                    </a:lnTo>
                    <a:lnTo>
                      <a:pt x="232" y="11"/>
                    </a:lnTo>
                    <a:lnTo>
                      <a:pt x="229" y="13"/>
                    </a:lnTo>
                    <a:lnTo>
                      <a:pt x="226" y="15"/>
                    </a:lnTo>
                    <a:lnTo>
                      <a:pt x="223" y="17"/>
                    </a:lnTo>
                    <a:lnTo>
                      <a:pt x="219" y="18"/>
                    </a:lnTo>
                    <a:lnTo>
                      <a:pt x="216" y="21"/>
                    </a:lnTo>
                    <a:lnTo>
                      <a:pt x="212" y="23"/>
                    </a:lnTo>
                    <a:lnTo>
                      <a:pt x="208" y="26"/>
                    </a:lnTo>
                    <a:lnTo>
                      <a:pt x="205" y="28"/>
                    </a:lnTo>
                    <a:lnTo>
                      <a:pt x="201" y="31"/>
                    </a:lnTo>
                    <a:lnTo>
                      <a:pt x="197" y="35"/>
                    </a:lnTo>
                    <a:lnTo>
                      <a:pt x="193" y="37"/>
                    </a:lnTo>
                    <a:lnTo>
                      <a:pt x="188" y="40"/>
                    </a:lnTo>
                    <a:lnTo>
                      <a:pt x="185" y="43"/>
                    </a:lnTo>
                    <a:lnTo>
                      <a:pt x="181" y="47"/>
                    </a:lnTo>
                    <a:lnTo>
                      <a:pt x="177" y="51"/>
                    </a:lnTo>
                    <a:lnTo>
                      <a:pt x="172" y="55"/>
                    </a:lnTo>
                    <a:lnTo>
                      <a:pt x="168" y="58"/>
                    </a:lnTo>
                    <a:lnTo>
                      <a:pt x="164" y="62"/>
                    </a:lnTo>
                    <a:lnTo>
                      <a:pt x="160" y="66"/>
                    </a:lnTo>
                    <a:lnTo>
                      <a:pt x="155" y="70"/>
                    </a:lnTo>
                    <a:lnTo>
                      <a:pt x="151" y="75"/>
                    </a:lnTo>
                    <a:lnTo>
                      <a:pt x="147" y="78"/>
                    </a:lnTo>
                    <a:lnTo>
                      <a:pt x="143" y="83"/>
                    </a:lnTo>
                    <a:lnTo>
                      <a:pt x="138" y="87"/>
                    </a:lnTo>
                    <a:lnTo>
                      <a:pt x="133" y="91"/>
                    </a:lnTo>
                    <a:lnTo>
                      <a:pt x="129" y="95"/>
                    </a:lnTo>
                    <a:lnTo>
                      <a:pt x="125" y="99"/>
                    </a:lnTo>
                    <a:lnTo>
                      <a:pt x="120" y="104"/>
                    </a:lnTo>
                    <a:lnTo>
                      <a:pt x="116" y="109"/>
                    </a:lnTo>
                    <a:lnTo>
                      <a:pt x="111" y="113"/>
                    </a:lnTo>
                    <a:lnTo>
                      <a:pt x="108" y="117"/>
                    </a:lnTo>
                    <a:lnTo>
                      <a:pt x="103" y="121"/>
                    </a:lnTo>
                    <a:lnTo>
                      <a:pt x="99" y="126"/>
                    </a:lnTo>
                    <a:lnTo>
                      <a:pt x="94" y="130"/>
                    </a:lnTo>
                    <a:lnTo>
                      <a:pt x="91" y="134"/>
                    </a:lnTo>
                    <a:lnTo>
                      <a:pt x="86" y="139"/>
                    </a:lnTo>
                    <a:lnTo>
                      <a:pt x="82" y="144"/>
                    </a:lnTo>
                    <a:lnTo>
                      <a:pt x="78" y="148"/>
                    </a:lnTo>
                    <a:lnTo>
                      <a:pt x="74" y="153"/>
                    </a:lnTo>
                    <a:lnTo>
                      <a:pt x="71" y="156"/>
                    </a:lnTo>
                    <a:lnTo>
                      <a:pt x="67" y="161"/>
                    </a:lnTo>
                    <a:lnTo>
                      <a:pt x="62" y="165"/>
                    </a:lnTo>
                    <a:lnTo>
                      <a:pt x="59" y="169"/>
                    </a:lnTo>
                    <a:lnTo>
                      <a:pt x="55" y="173"/>
                    </a:lnTo>
                    <a:lnTo>
                      <a:pt x="52" y="177"/>
                    </a:lnTo>
                    <a:lnTo>
                      <a:pt x="48" y="181"/>
                    </a:lnTo>
                    <a:lnTo>
                      <a:pt x="45" y="185"/>
                    </a:lnTo>
                    <a:lnTo>
                      <a:pt x="41" y="188"/>
                    </a:lnTo>
                    <a:lnTo>
                      <a:pt x="38" y="192"/>
                    </a:lnTo>
                    <a:lnTo>
                      <a:pt x="34" y="195"/>
                    </a:lnTo>
                    <a:lnTo>
                      <a:pt x="32" y="199"/>
                    </a:lnTo>
                    <a:lnTo>
                      <a:pt x="29" y="202"/>
                    </a:lnTo>
                    <a:lnTo>
                      <a:pt x="26" y="205"/>
                    </a:lnTo>
                    <a:lnTo>
                      <a:pt x="23" y="209"/>
                    </a:lnTo>
                    <a:lnTo>
                      <a:pt x="21" y="212"/>
                    </a:lnTo>
                    <a:lnTo>
                      <a:pt x="18" y="214"/>
                    </a:lnTo>
                    <a:lnTo>
                      <a:pt x="16" y="216"/>
                    </a:lnTo>
                    <a:lnTo>
                      <a:pt x="15" y="219"/>
                    </a:lnTo>
                    <a:lnTo>
                      <a:pt x="12" y="222"/>
                    </a:lnTo>
                    <a:lnTo>
                      <a:pt x="10" y="224"/>
                    </a:lnTo>
                    <a:lnTo>
                      <a:pt x="8" y="226"/>
                    </a:lnTo>
                    <a:lnTo>
                      <a:pt x="6" y="228"/>
                    </a:lnTo>
                    <a:lnTo>
                      <a:pt x="5" y="230"/>
                    </a:lnTo>
                    <a:lnTo>
                      <a:pt x="3" y="232"/>
                    </a:lnTo>
                    <a:lnTo>
                      <a:pt x="1" y="234"/>
                    </a:lnTo>
                    <a:lnTo>
                      <a:pt x="0" y="236"/>
                    </a:lnTo>
                    <a:lnTo>
                      <a:pt x="0" y="237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32"/>
              <p:cNvSpPr>
                <a:spLocks/>
              </p:cNvSpPr>
              <p:nvPr/>
            </p:nvSpPr>
            <p:spPr bwMode="auto">
              <a:xfrm>
                <a:off x="1427" y="869"/>
                <a:ext cx="299" cy="191"/>
              </a:xfrm>
              <a:custGeom>
                <a:avLst/>
                <a:gdLst/>
                <a:ahLst/>
                <a:cxnLst>
                  <a:cxn ang="0">
                    <a:pos x="41" y="173"/>
                  </a:cxn>
                  <a:cxn ang="0">
                    <a:pos x="49" y="171"/>
                  </a:cxn>
                  <a:cxn ang="0">
                    <a:pos x="57" y="167"/>
                  </a:cxn>
                  <a:cxn ang="0">
                    <a:pos x="67" y="163"/>
                  </a:cxn>
                  <a:cxn ang="0">
                    <a:pos x="79" y="158"/>
                  </a:cxn>
                  <a:cxn ang="0">
                    <a:pos x="93" y="153"/>
                  </a:cxn>
                  <a:cxn ang="0">
                    <a:pos x="109" y="147"/>
                  </a:cxn>
                  <a:cxn ang="0">
                    <a:pos x="124" y="141"/>
                  </a:cxn>
                  <a:cxn ang="0">
                    <a:pos x="140" y="134"/>
                  </a:cxn>
                  <a:cxn ang="0">
                    <a:pos x="156" y="128"/>
                  </a:cxn>
                  <a:cxn ang="0">
                    <a:pos x="173" y="121"/>
                  </a:cxn>
                  <a:cxn ang="0">
                    <a:pos x="188" y="115"/>
                  </a:cxn>
                  <a:cxn ang="0">
                    <a:pos x="205" y="107"/>
                  </a:cxn>
                  <a:cxn ang="0">
                    <a:pos x="219" y="101"/>
                  </a:cxn>
                  <a:cxn ang="0">
                    <a:pos x="231" y="95"/>
                  </a:cxn>
                  <a:cxn ang="0">
                    <a:pos x="244" y="89"/>
                  </a:cxn>
                  <a:cxn ang="0">
                    <a:pos x="254" y="84"/>
                  </a:cxn>
                  <a:cxn ang="0">
                    <a:pos x="263" y="79"/>
                  </a:cxn>
                  <a:cxn ang="0">
                    <a:pos x="275" y="73"/>
                  </a:cxn>
                  <a:cxn ang="0">
                    <a:pos x="284" y="66"/>
                  </a:cxn>
                  <a:cxn ang="0">
                    <a:pos x="293" y="60"/>
                  </a:cxn>
                  <a:cxn ang="0">
                    <a:pos x="297" y="51"/>
                  </a:cxn>
                  <a:cxn ang="0">
                    <a:pos x="298" y="39"/>
                  </a:cxn>
                  <a:cxn ang="0">
                    <a:pos x="299" y="25"/>
                  </a:cxn>
                  <a:cxn ang="0">
                    <a:pos x="296" y="11"/>
                  </a:cxn>
                  <a:cxn ang="0">
                    <a:pos x="288" y="2"/>
                  </a:cxn>
                  <a:cxn ang="0">
                    <a:pos x="282" y="0"/>
                  </a:cxn>
                  <a:cxn ang="0">
                    <a:pos x="271" y="1"/>
                  </a:cxn>
                  <a:cxn ang="0">
                    <a:pos x="260" y="4"/>
                  </a:cxn>
                  <a:cxn ang="0">
                    <a:pos x="251" y="7"/>
                  </a:cxn>
                  <a:cxn ang="0">
                    <a:pos x="244" y="10"/>
                  </a:cxn>
                  <a:cxn ang="0">
                    <a:pos x="234" y="14"/>
                  </a:cxn>
                  <a:cxn ang="0">
                    <a:pos x="226" y="18"/>
                  </a:cxn>
                  <a:cxn ang="0">
                    <a:pos x="215" y="23"/>
                  </a:cxn>
                  <a:cxn ang="0">
                    <a:pos x="206" y="28"/>
                  </a:cxn>
                  <a:cxn ang="0">
                    <a:pos x="194" y="34"/>
                  </a:cxn>
                  <a:cxn ang="0">
                    <a:pos x="184" y="39"/>
                  </a:cxn>
                  <a:cxn ang="0">
                    <a:pos x="172" y="46"/>
                  </a:cxn>
                  <a:cxn ang="0">
                    <a:pos x="161" y="53"/>
                  </a:cxn>
                  <a:cxn ang="0">
                    <a:pos x="149" y="59"/>
                  </a:cxn>
                  <a:cxn ang="0">
                    <a:pos x="137" y="66"/>
                  </a:cxn>
                  <a:cxn ang="0">
                    <a:pos x="126" y="74"/>
                  </a:cxn>
                  <a:cxn ang="0">
                    <a:pos x="114" y="80"/>
                  </a:cxn>
                  <a:cxn ang="0">
                    <a:pos x="103" y="88"/>
                  </a:cxn>
                  <a:cxn ang="0">
                    <a:pos x="91" y="95"/>
                  </a:cxn>
                  <a:cxn ang="0">
                    <a:pos x="80" y="102"/>
                  </a:cxn>
                  <a:cxn ang="0">
                    <a:pos x="70" y="109"/>
                  </a:cxn>
                  <a:cxn ang="0">
                    <a:pos x="59" y="116"/>
                  </a:cxn>
                  <a:cxn ang="0">
                    <a:pos x="50" y="123"/>
                  </a:cxn>
                  <a:cxn ang="0">
                    <a:pos x="41" y="130"/>
                  </a:cxn>
                  <a:cxn ang="0">
                    <a:pos x="34" y="136"/>
                  </a:cxn>
                  <a:cxn ang="0">
                    <a:pos x="24" y="144"/>
                  </a:cxn>
                  <a:cxn ang="0">
                    <a:pos x="12" y="154"/>
                  </a:cxn>
                  <a:cxn ang="0">
                    <a:pos x="3" y="160"/>
                  </a:cxn>
                  <a:cxn ang="0">
                    <a:pos x="9" y="191"/>
                  </a:cxn>
                </a:cxnLst>
                <a:rect l="0" t="0" r="r" b="b"/>
                <a:pathLst>
                  <a:path w="299" h="191">
                    <a:moveTo>
                      <a:pt x="38" y="175"/>
                    </a:moveTo>
                    <a:lnTo>
                      <a:pt x="38" y="174"/>
                    </a:lnTo>
                    <a:lnTo>
                      <a:pt x="39" y="174"/>
                    </a:lnTo>
                    <a:lnTo>
                      <a:pt x="41" y="173"/>
                    </a:lnTo>
                    <a:lnTo>
                      <a:pt x="44" y="173"/>
                    </a:lnTo>
                    <a:lnTo>
                      <a:pt x="45" y="172"/>
                    </a:lnTo>
                    <a:lnTo>
                      <a:pt x="47" y="172"/>
                    </a:lnTo>
                    <a:lnTo>
                      <a:pt x="49" y="171"/>
                    </a:lnTo>
                    <a:lnTo>
                      <a:pt x="51" y="170"/>
                    </a:lnTo>
                    <a:lnTo>
                      <a:pt x="53" y="169"/>
                    </a:lnTo>
                    <a:lnTo>
                      <a:pt x="54" y="168"/>
                    </a:lnTo>
                    <a:lnTo>
                      <a:pt x="57" y="167"/>
                    </a:lnTo>
                    <a:lnTo>
                      <a:pt x="59" y="167"/>
                    </a:lnTo>
                    <a:lnTo>
                      <a:pt x="62" y="165"/>
                    </a:lnTo>
                    <a:lnTo>
                      <a:pt x="65" y="164"/>
                    </a:lnTo>
                    <a:lnTo>
                      <a:pt x="67" y="163"/>
                    </a:lnTo>
                    <a:lnTo>
                      <a:pt x="71" y="162"/>
                    </a:lnTo>
                    <a:lnTo>
                      <a:pt x="73" y="161"/>
                    </a:lnTo>
                    <a:lnTo>
                      <a:pt x="76" y="160"/>
                    </a:lnTo>
                    <a:lnTo>
                      <a:pt x="79" y="158"/>
                    </a:lnTo>
                    <a:lnTo>
                      <a:pt x="83" y="157"/>
                    </a:lnTo>
                    <a:lnTo>
                      <a:pt x="87" y="155"/>
                    </a:lnTo>
                    <a:lnTo>
                      <a:pt x="90" y="154"/>
                    </a:lnTo>
                    <a:lnTo>
                      <a:pt x="93" y="153"/>
                    </a:lnTo>
                    <a:lnTo>
                      <a:pt x="97" y="152"/>
                    </a:lnTo>
                    <a:lnTo>
                      <a:pt x="100" y="150"/>
                    </a:lnTo>
                    <a:lnTo>
                      <a:pt x="105" y="149"/>
                    </a:lnTo>
                    <a:lnTo>
                      <a:pt x="109" y="147"/>
                    </a:lnTo>
                    <a:lnTo>
                      <a:pt x="112" y="146"/>
                    </a:lnTo>
                    <a:lnTo>
                      <a:pt x="116" y="144"/>
                    </a:lnTo>
                    <a:lnTo>
                      <a:pt x="120" y="143"/>
                    </a:lnTo>
                    <a:lnTo>
                      <a:pt x="124" y="141"/>
                    </a:lnTo>
                    <a:lnTo>
                      <a:pt x="129" y="139"/>
                    </a:lnTo>
                    <a:lnTo>
                      <a:pt x="132" y="137"/>
                    </a:lnTo>
                    <a:lnTo>
                      <a:pt x="136" y="136"/>
                    </a:lnTo>
                    <a:lnTo>
                      <a:pt x="140" y="134"/>
                    </a:lnTo>
                    <a:lnTo>
                      <a:pt x="144" y="133"/>
                    </a:lnTo>
                    <a:lnTo>
                      <a:pt x="149" y="132"/>
                    </a:lnTo>
                    <a:lnTo>
                      <a:pt x="152" y="130"/>
                    </a:lnTo>
                    <a:lnTo>
                      <a:pt x="156" y="128"/>
                    </a:lnTo>
                    <a:lnTo>
                      <a:pt x="161" y="126"/>
                    </a:lnTo>
                    <a:lnTo>
                      <a:pt x="165" y="124"/>
                    </a:lnTo>
                    <a:lnTo>
                      <a:pt x="168" y="123"/>
                    </a:lnTo>
                    <a:lnTo>
                      <a:pt x="173" y="121"/>
                    </a:lnTo>
                    <a:lnTo>
                      <a:pt x="177" y="119"/>
                    </a:lnTo>
                    <a:lnTo>
                      <a:pt x="181" y="117"/>
                    </a:lnTo>
                    <a:lnTo>
                      <a:pt x="185" y="115"/>
                    </a:lnTo>
                    <a:lnTo>
                      <a:pt x="188" y="115"/>
                    </a:lnTo>
                    <a:lnTo>
                      <a:pt x="193" y="113"/>
                    </a:lnTo>
                    <a:lnTo>
                      <a:pt x="196" y="111"/>
                    </a:lnTo>
                    <a:lnTo>
                      <a:pt x="200" y="109"/>
                    </a:lnTo>
                    <a:lnTo>
                      <a:pt x="205" y="107"/>
                    </a:lnTo>
                    <a:lnTo>
                      <a:pt x="208" y="106"/>
                    </a:lnTo>
                    <a:lnTo>
                      <a:pt x="211" y="104"/>
                    </a:lnTo>
                    <a:lnTo>
                      <a:pt x="215" y="103"/>
                    </a:lnTo>
                    <a:lnTo>
                      <a:pt x="219" y="101"/>
                    </a:lnTo>
                    <a:lnTo>
                      <a:pt x="222" y="99"/>
                    </a:lnTo>
                    <a:lnTo>
                      <a:pt x="226" y="97"/>
                    </a:lnTo>
                    <a:lnTo>
                      <a:pt x="228" y="96"/>
                    </a:lnTo>
                    <a:lnTo>
                      <a:pt x="231" y="95"/>
                    </a:lnTo>
                    <a:lnTo>
                      <a:pt x="235" y="94"/>
                    </a:lnTo>
                    <a:lnTo>
                      <a:pt x="238" y="92"/>
                    </a:lnTo>
                    <a:lnTo>
                      <a:pt x="241" y="91"/>
                    </a:lnTo>
                    <a:lnTo>
                      <a:pt x="244" y="89"/>
                    </a:lnTo>
                    <a:lnTo>
                      <a:pt x="246" y="88"/>
                    </a:lnTo>
                    <a:lnTo>
                      <a:pt x="248" y="87"/>
                    </a:lnTo>
                    <a:lnTo>
                      <a:pt x="251" y="85"/>
                    </a:lnTo>
                    <a:lnTo>
                      <a:pt x="254" y="84"/>
                    </a:lnTo>
                    <a:lnTo>
                      <a:pt x="256" y="83"/>
                    </a:lnTo>
                    <a:lnTo>
                      <a:pt x="258" y="82"/>
                    </a:lnTo>
                    <a:lnTo>
                      <a:pt x="261" y="80"/>
                    </a:lnTo>
                    <a:lnTo>
                      <a:pt x="263" y="79"/>
                    </a:lnTo>
                    <a:lnTo>
                      <a:pt x="265" y="78"/>
                    </a:lnTo>
                    <a:lnTo>
                      <a:pt x="268" y="76"/>
                    </a:lnTo>
                    <a:lnTo>
                      <a:pt x="272" y="75"/>
                    </a:lnTo>
                    <a:lnTo>
                      <a:pt x="275" y="73"/>
                    </a:lnTo>
                    <a:lnTo>
                      <a:pt x="278" y="71"/>
                    </a:lnTo>
                    <a:lnTo>
                      <a:pt x="281" y="69"/>
                    </a:lnTo>
                    <a:lnTo>
                      <a:pt x="284" y="68"/>
                    </a:lnTo>
                    <a:lnTo>
                      <a:pt x="284" y="66"/>
                    </a:lnTo>
                    <a:lnTo>
                      <a:pt x="287" y="65"/>
                    </a:lnTo>
                    <a:lnTo>
                      <a:pt x="289" y="64"/>
                    </a:lnTo>
                    <a:lnTo>
                      <a:pt x="290" y="63"/>
                    </a:lnTo>
                    <a:lnTo>
                      <a:pt x="293" y="60"/>
                    </a:lnTo>
                    <a:lnTo>
                      <a:pt x="295" y="58"/>
                    </a:lnTo>
                    <a:lnTo>
                      <a:pt x="296" y="56"/>
                    </a:lnTo>
                    <a:lnTo>
                      <a:pt x="297" y="54"/>
                    </a:lnTo>
                    <a:lnTo>
                      <a:pt x="297" y="51"/>
                    </a:lnTo>
                    <a:lnTo>
                      <a:pt x="297" y="48"/>
                    </a:lnTo>
                    <a:lnTo>
                      <a:pt x="298" y="45"/>
                    </a:lnTo>
                    <a:lnTo>
                      <a:pt x="298" y="42"/>
                    </a:lnTo>
                    <a:lnTo>
                      <a:pt x="298" y="39"/>
                    </a:lnTo>
                    <a:lnTo>
                      <a:pt x="298" y="36"/>
                    </a:lnTo>
                    <a:lnTo>
                      <a:pt x="299" y="33"/>
                    </a:lnTo>
                    <a:lnTo>
                      <a:pt x="299" y="29"/>
                    </a:lnTo>
                    <a:lnTo>
                      <a:pt x="299" y="25"/>
                    </a:lnTo>
                    <a:lnTo>
                      <a:pt x="299" y="21"/>
                    </a:lnTo>
                    <a:lnTo>
                      <a:pt x="298" y="18"/>
                    </a:lnTo>
                    <a:lnTo>
                      <a:pt x="297" y="14"/>
                    </a:lnTo>
                    <a:lnTo>
                      <a:pt x="296" y="11"/>
                    </a:lnTo>
                    <a:lnTo>
                      <a:pt x="295" y="8"/>
                    </a:lnTo>
                    <a:lnTo>
                      <a:pt x="292" y="5"/>
                    </a:lnTo>
                    <a:lnTo>
                      <a:pt x="290" y="3"/>
                    </a:lnTo>
                    <a:lnTo>
                      <a:pt x="288" y="2"/>
                    </a:lnTo>
                    <a:lnTo>
                      <a:pt x="287" y="1"/>
                    </a:lnTo>
                    <a:lnTo>
                      <a:pt x="285" y="0"/>
                    </a:lnTo>
                    <a:lnTo>
                      <a:pt x="284" y="0"/>
                    </a:lnTo>
                    <a:lnTo>
                      <a:pt x="282" y="0"/>
                    </a:lnTo>
                    <a:lnTo>
                      <a:pt x="279" y="0"/>
                    </a:lnTo>
                    <a:lnTo>
                      <a:pt x="277" y="0"/>
                    </a:lnTo>
                    <a:lnTo>
                      <a:pt x="275" y="1"/>
                    </a:lnTo>
                    <a:lnTo>
                      <a:pt x="271" y="1"/>
                    </a:lnTo>
                    <a:lnTo>
                      <a:pt x="268" y="1"/>
                    </a:lnTo>
                    <a:lnTo>
                      <a:pt x="265" y="2"/>
                    </a:lnTo>
                    <a:lnTo>
                      <a:pt x="262" y="3"/>
                    </a:lnTo>
                    <a:lnTo>
                      <a:pt x="260" y="4"/>
                    </a:lnTo>
                    <a:lnTo>
                      <a:pt x="258" y="4"/>
                    </a:lnTo>
                    <a:lnTo>
                      <a:pt x="255" y="5"/>
                    </a:lnTo>
                    <a:lnTo>
                      <a:pt x="254" y="6"/>
                    </a:lnTo>
                    <a:lnTo>
                      <a:pt x="251" y="7"/>
                    </a:lnTo>
                    <a:lnTo>
                      <a:pt x="249" y="7"/>
                    </a:lnTo>
                    <a:lnTo>
                      <a:pt x="247" y="8"/>
                    </a:lnTo>
                    <a:lnTo>
                      <a:pt x="245" y="9"/>
                    </a:lnTo>
                    <a:lnTo>
                      <a:pt x="244" y="10"/>
                    </a:lnTo>
                    <a:lnTo>
                      <a:pt x="241" y="11"/>
                    </a:lnTo>
                    <a:lnTo>
                      <a:pt x="239" y="12"/>
                    </a:lnTo>
                    <a:lnTo>
                      <a:pt x="237" y="13"/>
                    </a:lnTo>
                    <a:lnTo>
                      <a:pt x="234" y="14"/>
                    </a:lnTo>
                    <a:lnTo>
                      <a:pt x="232" y="15"/>
                    </a:lnTo>
                    <a:lnTo>
                      <a:pt x="230" y="16"/>
                    </a:lnTo>
                    <a:lnTo>
                      <a:pt x="228" y="18"/>
                    </a:lnTo>
                    <a:lnTo>
                      <a:pt x="226" y="18"/>
                    </a:lnTo>
                    <a:lnTo>
                      <a:pt x="223" y="19"/>
                    </a:lnTo>
                    <a:lnTo>
                      <a:pt x="220" y="20"/>
                    </a:lnTo>
                    <a:lnTo>
                      <a:pt x="218" y="22"/>
                    </a:lnTo>
                    <a:lnTo>
                      <a:pt x="215" y="23"/>
                    </a:lnTo>
                    <a:lnTo>
                      <a:pt x="213" y="24"/>
                    </a:lnTo>
                    <a:lnTo>
                      <a:pt x="210" y="26"/>
                    </a:lnTo>
                    <a:lnTo>
                      <a:pt x="208" y="27"/>
                    </a:lnTo>
                    <a:lnTo>
                      <a:pt x="206" y="28"/>
                    </a:lnTo>
                    <a:lnTo>
                      <a:pt x="203" y="30"/>
                    </a:lnTo>
                    <a:lnTo>
                      <a:pt x="200" y="31"/>
                    </a:lnTo>
                    <a:lnTo>
                      <a:pt x="197" y="33"/>
                    </a:lnTo>
                    <a:lnTo>
                      <a:pt x="194" y="34"/>
                    </a:lnTo>
                    <a:lnTo>
                      <a:pt x="192" y="36"/>
                    </a:lnTo>
                    <a:lnTo>
                      <a:pt x="189" y="37"/>
                    </a:lnTo>
                    <a:lnTo>
                      <a:pt x="187" y="38"/>
                    </a:lnTo>
                    <a:lnTo>
                      <a:pt x="184" y="39"/>
                    </a:lnTo>
                    <a:lnTo>
                      <a:pt x="181" y="41"/>
                    </a:lnTo>
                    <a:lnTo>
                      <a:pt x="178" y="43"/>
                    </a:lnTo>
                    <a:lnTo>
                      <a:pt x="175" y="45"/>
                    </a:lnTo>
                    <a:lnTo>
                      <a:pt x="172" y="46"/>
                    </a:lnTo>
                    <a:lnTo>
                      <a:pt x="169" y="48"/>
                    </a:lnTo>
                    <a:lnTo>
                      <a:pt x="167" y="50"/>
                    </a:lnTo>
                    <a:lnTo>
                      <a:pt x="164" y="52"/>
                    </a:lnTo>
                    <a:lnTo>
                      <a:pt x="161" y="53"/>
                    </a:lnTo>
                    <a:lnTo>
                      <a:pt x="158" y="55"/>
                    </a:lnTo>
                    <a:lnTo>
                      <a:pt x="155" y="57"/>
                    </a:lnTo>
                    <a:lnTo>
                      <a:pt x="152" y="58"/>
                    </a:lnTo>
                    <a:lnTo>
                      <a:pt x="149" y="59"/>
                    </a:lnTo>
                    <a:lnTo>
                      <a:pt x="147" y="61"/>
                    </a:lnTo>
                    <a:lnTo>
                      <a:pt x="144" y="63"/>
                    </a:lnTo>
                    <a:lnTo>
                      <a:pt x="141" y="65"/>
                    </a:lnTo>
                    <a:lnTo>
                      <a:pt x="137" y="66"/>
                    </a:lnTo>
                    <a:lnTo>
                      <a:pt x="134" y="68"/>
                    </a:lnTo>
                    <a:lnTo>
                      <a:pt x="131" y="70"/>
                    </a:lnTo>
                    <a:lnTo>
                      <a:pt x="129" y="72"/>
                    </a:lnTo>
                    <a:lnTo>
                      <a:pt x="126" y="74"/>
                    </a:lnTo>
                    <a:lnTo>
                      <a:pt x="123" y="76"/>
                    </a:lnTo>
                    <a:lnTo>
                      <a:pt x="120" y="77"/>
                    </a:lnTo>
                    <a:lnTo>
                      <a:pt x="117" y="79"/>
                    </a:lnTo>
                    <a:lnTo>
                      <a:pt x="114" y="80"/>
                    </a:lnTo>
                    <a:lnTo>
                      <a:pt x="111" y="82"/>
                    </a:lnTo>
                    <a:lnTo>
                      <a:pt x="109" y="84"/>
                    </a:lnTo>
                    <a:lnTo>
                      <a:pt x="106" y="86"/>
                    </a:lnTo>
                    <a:lnTo>
                      <a:pt x="103" y="88"/>
                    </a:lnTo>
                    <a:lnTo>
                      <a:pt x="100" y="89"/>
                    </a:lnTo>
                    <a:lnTo>
                      <a:pt x="97" y="91"/>
                    </a:lnTo>
                    <a:lnTo>
                      <a:pt x="94" y="94"/>
                    </a:lnTo>
                    <a:lnTo>
                      <a:pt x="91" y="95"/>
                    </a:lnTo>
                    <a:lnTo>
                      <a:pt x="89" y="96"/>
                    </a:lnTo>
                    <a:lnTo>
                      <a:pt x="86" y="98"/>
                    </a:lnTo>
                    <a:lnTo>
                      <a:pt x="83" y="100"/>
                    </a:lnTo>
                    <a:lnTo>
                      <a:pt x="80" y="102"/>
                    </a:lnTo>
                    <a:lnTo>
                      <a:pt x="78" y="104"/>
                    </a:lnTo>
                    <a:lnTo>
                      <a:pt x="75" y="106"/>
                    </a:lnTo>
                    <a:lnTo>
                      <a:pt x="72" y="108"/>
                    </a:lnTo>
                    <a:lnTo>
                      <a:pt x="70" y="109"/>
                    </a:lnTo>
                    <a:lnTo>
                      <a:pt x="68" y="111"/>
                    </a:lnTo>
                    <a:lnTo>
                      <a:pt x="65" y="113"/>
                    </a:lnTo>
                    <a:lnTo>
                      <a:pt x="62" y="115"/>
                    </a:lnTo>
                    <a:lnTo>
                      <a:pt x="59" y="116"/>
                    </a:lnTo>
                    <a:lnTo>
                      <a:pt x="57" y="118"/>
                    </a:lnTo>
                    <a:lnTo>
                      <a:pt x="54" y="120"/>
                    </a:lnTo>
                    <a:lnTo>
                      <a:pt x="53" y="122"/>
                    </a:lnTo>
                    <a:lnTo>
                      <a:pt x="50" y="123"/>
                    </a:lnTo>
                    <a:lnTo>
                      <a:pt x="48" y="125"/>
                    </a:lnTo>
                    <a:lnTo>
                      <a:pt x="46" y="127"/>
                    </a:lnTo>
                    <a:lnTo>
                      <a:pt x="44" y="129"/>
                    </a:lnTo>
                    <a:lnTo>
                      <a:pt x="41" y="130"/>
                    </a:lnTo>
                    <a:lnTo>
                      <a:pt x="39" y="132"/>
                    </a:lnTo>
                    <a:lnTo>
                      <a:pt x="37" y="134"/>
                    </a:lnTo>
                    <a:lnTo>
                      <a:pt x="35" y="135"/>
                    </a:lnTo>
                    <a:lnTo>
                      <a:pt x="34" y="136"/>
                    </a:lnTo>
                    <a:lnTo>
                      <a:pt x="32" y="138"/>
                    </a:lnTo>
                    <a:lnTo>
                      <a:pt x="29" y="139"/>
                    </a:lnTo>
                    <a:lnTo>
                      <a:pt x="27" y="141"/>
                    </a:lnTo>
                    <a:lnTo>
                      <a:pt x="24" y="144"/>
                    </a:lnTo>
                    <a:lnTo>
                      <a:pt x="20" y="147"/>
                    </a:lnTo>
                    <a:lnTo>
                      <a:pt x="17" y="149"/>
                    </a:lnTo>
                    <a:lnTo>
                      <a:pt x="15" y="152"/>
                    </a:lnTo>
                    <a:lnTo>
                      <a:pt x="12" y="154"/>
                    </a:lnTo>
                    <a:lnTo>
                      <a:pt x="10" y="156"/>
                    </a:lnTo>
                    <a:lnTo>
                      <a:pt x="7" y="157"/>
                    </a:lnTo>
                    <a:lnTo>
                      <a:pt x="5" y="159"/>
                    </a:lnTo>
                    <a:lnTo>
                      <a:pt x="3" y="160"/>
                    </a:lnTo>
                    <a:lnTo>
                      <a:pt x="2" y="162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9" y="191"/>
                    </a:lnTo>
                    <a:lnTo>
                      <a:pt x="38" y="175"/>
                    </a:lnTo>
                    <a:lnTo>
                      <a:pt x="38" y="175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33"/>
              <p:cNvSpPr>
                <a:spLocks/>
              </p:cNvSpPr>
              <p:nvPr/>
            </p:nvSpPr>
            <p:spPr bwMode="auto">
              <a:xfrm>
                <a:off x="1393" y="817"/>
                <a:ext cx="285" cy="237"/>
              </a:xfrm>
              <a:custGeom>
                <a:avLst/>
                <a:gdLst/>
                <a:ahLst/>
                <a:cxnLst>
                  <a:cxn ang="0">
                    <a:pos x="2" y="236"/>
                  </a:cxn>
                  <a:cxn ang="0">
                    <a:pos x="10" y="232"/>
                  </a:cxn>
                  <a:cxn ang="0">
                    <a:pos x="16" y="228"/>
                  </a:cxn>
                  <a:cxn ang="0">
                    <a:pos x="25" y="224"/>
                  </a:cxn>
                  <a:cxn ang="0">
                    <a:pos x="34" y="218"/>
                  </a:cxn>
                  <a:cxn ang="0">
                    <a:pos x="46" y="212"/>
                  </a:cxn>
                  <a:cxn ang="0">
                    <a:pos x="58" y="206"/>
                  </a:cxn>
                  <a:cxn ang="0">
                    <a:pos x="71" y="198"/>
                  </a:cxn>
                  <a:cxn ang="0">
                    <a:pos x="85" y="189"/>
                  </a:cxn>
                  <a:cxn ang="0">
                    <a:pos x="100" y="181"/>
                  </a:cxn>
                  <a:cxn ang="0">
                    <a:pos x="115" y="172"/>
                  </a:cxn>
                  <a:cxn ang="0">
                    <a:pos x="130" y="163"/>
                  </a:cxn>
                  <a:cxn ang="0">
                    <a:pos x="145" y="153"/>
                  </a:cxn>
                  <a:cxn ang="0">
                    <a:pos x="161" y="144"/>
                  </a:cxn>
                  <a:cxn ang="0">
                    <a:pos x="176" y="134"/>
                  </a:cxn>
                  <a:cxn ang="0">
                    <a:pos x="190" y="124"/>
                  </a:cxn>
                  <a:cxn ang="0">
                    <a:pos x="203" y="113"/>
                  </a:cxn>
                  <a:cxn ang="0">
                    <a:pos x="217" y="104"/>
                  </a:cxn>
                  <a:cxn ang="0">
                    <a:pos x="229" y="94"/>
                  </a:cxn>
                  <a:cxn ang="0">
                    <a:pos x="241" y="85"/>
                  </a:cxn>
                  <a:cxn ang="0">
                    <a:pos x="250" y="75"/>
                  </a:cxn>
                  <a:cxn ang="0">
                    <a:pos x="259" y="66"/>
                  </a:cxn>
                  <a:cxn ang="0">
                    <a:pos x="266" y="57"/>
                  </a:cxn>
                  <a:cxn ang="0">
                    <a:pos x="272" y="50"/>
                  </a:cxn>
                  <a:cxn ang="0">
                    <a:pos x="278" y="41"/>
                  </a:cxn>
                  <a:cxn ang="0">
                    <a:pos x="280" y="34"/>
                  </a:cxn>
                  <a:cxn ang="0">
                    <a:pos x="283" y="28"/>
                  </a:cxn>
                  <a:cxn ang="0">
                    <a:pos x="285" y="21"/>
                  </a:cxn>
                  <a:cxn ang="0">
                    <a:pos x="285" y="12"/>
                  </a:cxn>
                  <a:cxn ang="0">
                    <a:pos x="280" y="5"/>
                  </a:cxn>
                  <a:cxn ang="0">
                    <a:pos x="274" y="1"/>
                  </a:cxn>
                  <a:cxn ang="0">
                    <a:pos x="268" y="0"/>
                  </a:cxn>
                  <a:cxn ang="0">
                    <a:pos x="261" y="1"/>
                  </a:cxn>
                  <a:cxn ang="0">
                    <a:pos x="255" y="2"/>
                  </a:cxn>
                  <a:cxn ang="0">
                    <a:pos x="247" y="5"/>
                  </a:cxn>
                  <a:cxn ang="0">
                    <a:pos x="239" y="9"/>
                  </a:cxn>
                  <a:cxn ang="0">
                    <a:pos x="229" y="12"/>
                  </a:cxn>
                  <a:cxn ang="0">
                    <a:pos x="220" y="19"/>
                  </a:cxn>
                  <a:cxn ang="0">
                    <a:pos x="209" y="27"/>
                  </a:cxn>
                  <a:cxn ang="0">
                    <a:pos x="198" y="35"/>
                  </a:cxn>
                  <a:cxn ang="0">
                    <a:pos x="185" y="44"/>
                  </a:cxn>
                  <a:cxn ang="0">
                    <a:pos x="172" y="54"/>
                  </a:cxn>
                  <a:cxn ang="0">
                    <a:pos x="160" y="67"/>
                  </a:cxn>
                  <a:cxn ang="0">
                    <a:pos x="147" y="79"/>
                  </a:cxn>
                  <a:cxn ang="0">
                    <a:pos x="134" y="91"/>
                  </a:cxn>
                  <a:cxn ang="0">
                    <a:pos x="121" y="105"/>
                  </a:cxn>
                  <a:cxn ang="0">
                    <a:pos x="107" y="118"/>
                  </a:cxn>
                  <a:cxn ang="0">
                    <a:pos x="95" y="130"/>
                  </a:cxn>
                  <a:cxn ang="0">
                    <a:pos x="83" y="144"/>
                  </a:cxn>
                  <a:cxn ang="0">
                    <a:pos x="70" y="157"/>
                  </a:cxn>
                  <a:cxn ang="0">
                    <a:pos x="59" y="169"/>
                  </a:cxn>
                  <a:cxn ang="0">
                    <a:pos x="49" y="181"/>
                  </a:cxn>
                  <a:cxn ang="0">
                    <a:pos x="38" y="192"/>
                  </a:cxn>
                  <a:cxn ang="0">
                    <a:pos x="29" y="203"/>
                  </a:cxn>
                  <a:cxn ang="0">
                    <a:pos x="22" y="212"/>
                  </a:cxn>
                  <a:cxn ang="0">
                    <a:pos x="14" y="220"/>
                  </a:cxn>
                  <a:cxn ang="0">
                    <a:pos x="9" y="226"/>
                  </a:cxn>
                  <a:cxn ang="0">
                    <a:pos x="3" y="233"/>
                  </a:cxn>
                  <a:cxn ang="0">
                    <a:pos x="0" y="237"/>
                  </a:cxn>
                </a:cxnLst>
                <a:rect l="0" t="0" r="r" b="b"/>
                <a:pathLst>
                  <a:path w="285" h="237">
                    <a:moveTo>
                      <a:pt x="0" y="237"/>
                    </a:moveTo>
                    <a:lnTo>
                      <a:pt x="1" y="237"/>
                    </a:lnTo>
                    <a:lnTo>
                      <a:pt x="2" y="236"/>
                    </a:lnTo>
                    <a:lnTo>
                      <a:pt x="4" y="235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1" y="230"/>
                    </a:lnTo>
                    <a:lnTo>
                      <a:pt x="13" y="229"/>
                    </a:lnTo>
                    <a:lnTo>
                      <a:pt x="16" y="228"/>
                    </a:lnTo>
                    <a:lnTo>
                      <a:pt x="19" y="226"/>
                    </a:lnTo>
                    <a:lnTo>
                      <a:pt x="22" y="225"/>
                    </a:lnTo>
                    <a:lnTo>
                      <a:pt x="25" y="224"/>
                    </a:lnTo>
                    <a:lnTo>
                      <a:pt x="28" y="222"/>
                    </a:lnTo>
                    <a:lnTo>
                      <a:pt x="31" y="220"/>
                    </a:lnTo>
                    <a:lnTo>
                      <a:pt x="34" y="218"/>
                    </a:lnTo>
                    <a:lnTo>
                      <a:pt x="38" y="216"/>
                    </a:lnTo>
                    <a:lnTo>
                      <a:pt x="42" y="214"/>
                    </a:lnTo>
                    <a:lnTo>
                      <a:pt x="46" y="212"/>
                    </a:lnTo>
                    <a:lnTo>
                      <a:pt x="49" y="209"/>
                    </a:lnTo>
                    <a:lnTo>
                      <a:pt x="54" y="207"/>
                    </a:lnTo>
                    <a:lnTo>
                      <a:pt x="58" y="206"/>
                    </a:lnTo>
                    <a:lnTo>
                      <a:pt x="63" y="203"/>
                    </a:lnTo>
                    <a:lnTo>
                      <a:pt x="67" y="200"/>
                    </a:lnTo>
                    <a:lnTo>
                      <a:pt x="71" y="198"/>
                    </a:lnTo>
                    <a:lnTo>
                      <a:pt x="76" y="195"/>
                    </a:lnTo>
                    <a:lnTo>
                      <a:pt x="80" y="192"/>
                    </a:lnTo>
                    <a:lnTo>
                      <a:pt x="85" y="189"/>
                    </a:lnTo>
                    <a:lnTo>
                      <a:pt x="89" y="186"/>
                    </a:lnTo>
                    <a:lnTo>
                      <a:pt x="95" y="185"/>
                    </a:lnTo>
                    <a:lnTo>
                      <a:pt x="100" y="181"/>
                    </a:lnTo>
                    <a:lnTo>
                      <a:pt x="105" y="178"/>
                    </a:lnTo>
                    <a:lnTo>
                      <a:pt x="109" y="175"/>
                    </a:lnTo>
                    <a:lnTo>
                      <a:pt x="115" y="172"/>
                    </a:lnTo>
                    <a:lnTo>
                      <a:pt x="120" y="169"/>
                    </a:lnTo>
                    <a:lnTo>
                      <a:pt x="125" y="166"/>
                    </a:lnTo>
                    <a:lnTo>
                      <a:pt x="130" y="163"/>
                    </a:lnTo>
                    <a:lnTo>
                      <a:pt x="135" y="160"/>
                    </a:lnTo>
                    <a:lnTo>
                      <a:pt x="140" y="156"/>
                    </a:lnTo>
                    <a:lnTo>
                      <a:pt x="145" y="153"/>
                    </a:lnTo>
                    <a:lnTo>
                      <a:pt x="150" y="149"/>
                    </a:lnTo>
                    <a:lnTo>
                      <a:pt x="155" y="147"/>
                    </a:lnTo>
                    <a:lnTo>
                      <a:pt x="161" y="144"/>
                    </a:lnTo>
                    <a:lnTo>
                      <a:pt x="165" y="140"/>
                    </a:lnTo>
                    <a:lnTo>
                      <a:pt x="170" y="137"/>
                    </a:lnTo>
                    <a:lnTo>
                      <a:pt x="176" y="134"/>
                    </a:lnTo>
                    <a:lnTo>
                      <a:pt x="181" y="130"/>
                    </a:lnTo>
                    <a:lnTo>
                      <a:pt x="185" y="127"/>
                    </a:lnTo>
                    <a:lnTo>
                      <a:pt x="190" y="124"/>
                    </a:lnTo>
                    <a:lnTo>
                      <a:pt x="195" y="120"/>
                    </a:lnTo>
                    <a:lnTo>
                      <a:pt x="199" y="117"/>
                    </a:lnTo>
                    <a:lnTo>
                      <a:pt x="203" y="113"/>
                    </a:lnTo>
                    <a:lnTo>
                      <a:pt x="208" y="110"/>
                    </a:lnTo>
                    <a:lnTo>
                      <a:pt x="213" y="107"/>
                    </a:lnTo>
                    <a:lnTo>
                      <a:pt x="217" y="104"/>
                    </a:lnTo>
                    <a:lnTo>
                      <a:pt x="222" y="101"/>
                    </a:lnTo>
                    <a:lnTo>
                      <a:pt x="225" y="97"/>
                    </a:lnTo>
                    <a:lnTo>
                      <a:pt x="229" y="94"/>
                    </a:lnTo>
                    <a:lnTo>
                      <a:pt x="233" y="91"/>
                    </a:lnTo>
                    <a:lnTo>
                      <a:pt x="237" y="88"/>
                    </a:lnTo>
                    <a:lnTo>
                      <a:pt x="241" y="85"/>
                    </a:lnTo>
                    <a:lnTo>
                      <a:pt x="244" y="82"/>
                    </a:lnTo>
                    <a:lnTo>
                      <a:pt x="247" y="79"/>
                    </a:lnTo>
                    <a:lnTo>
                      <a:pt x="250" y="75"/>
                    </a:lnTo>
                    <a:lnTo>
                      <a:pt x="253" y="72"/>
                    </a:lnTo>
                    <a:lnTo>
                      <a:pt x="257" y="70"/>
                    </a:lnTo>
                    <a:lnTo>
                      <a:pt x="259" y="66"/>
                    </a:lnTo>
                    <a:lnTo>
                      <a:pt x="261" y="63"/>
                    </a:lnTo>
                    <a:lnTo>
                      <a:pt x="264" y="60"/>
                    </a:lnTo>
                    <a:lnTo>
                      <a:pt x="266" y="57"/>
                    </a:lnTo>
                    <a:lnTo>
                      <a:pt x="268" y="54"/>
                    </a:lnTo>
                    <a:lnTo>
                      <a:pt x="270" y="52"/>
                    </a:lnTo>
                    <a:lnTo>
                      <a:pt x="272" y="50"/>
                    </a:lnTo>
                    <a:lnTo>
                      <a:pt x="274" y="47"/>
                    </a:lnTo>
                    <a:lnTo>
                      <a:pt x="276" y="44"/>
                    </a:lnTo>
                    <a:lnTo>
                      <a:pt x="278" y="41"/>
                    </a:lnTo>
                    <a:lnTo>
                      <a:pt x="279" y="39"/>
                    </a:lnTo>
                    <a:lnTo>
                      <a:pt x="280" y="36"/>
                    </a:lnTo>
                    <a:lnTo>
                      <a:pt x="280" y="34"/>
                    </a:lnTo>
                    <a:lnTo>
                      <a:pt x="282" y="31"/>
                    </a:lnTo>
                    <a:lnTo>
                      <a:pt x="282" y="30"/>
                    </a:lnTo>
                    <a:lnTo>
                      <a:pt x="283" y="28"/>
                    </a:lnTo>
                    <a:lnTo>
                      <a:pt x="283" y="25"/>
                    </a:lnTo>
                    <a:lnTo>
                      <a:pt x="284" y="23"/>
                    </a:lnTo>
                    <a:lnTo>
                      <a:pt x="285" y="21"/>
                    </a:lnTo>
                    <a:lnTo>
                      <a:pt x="285" y="19"/>
                    </a:lnTo>
                    <a:lnTo>
                      <a:pt x="285" y="16"/>
                    </a:lnTo>
                    <a:lnTo>
                      <a:pt x="285" y="12"/>
                    </a:lnTo>
                    <a:lnTo>
                      <a:pt x="283" y="10"/>
                    </a:lnTo>
                    <a:lnTo>
                      <a:pt x="283" y="8"/>
                    </a:lnTo>
                    <a:lnTo>
                      <a:pt x="280" y="5"/>
                    </a:lnTo>
                    <a:lnTo>
                      <a:pt x="279" y="4"/>
                    </a:lnTo>
                    <a:lnTo>
                      <a:pt x="277" y="2"/>
                    </a:lnTo>
                    <a:lnTo>
                      <a:pt x="274" y="1"/>
                    </a:lnTo>
                    <a:lnTo>
                      <a:pt x="272" y="1"/>
                    </a:lnTo>
                    <a:lnTo>
                      <a:pt x="270" y="0"/>
                    </a:lnTo>
                    <a:lnTo>
                      <a:pt x="268" y="0"/>
                    </a:lnTo>
                    <a:lnTo>
                      <a:pt x="266" y="0"/>
                    </a:lnTo>
                    <a:lnTo>
                      <a:pt x="264" y="0"/>
                    </a:lnTo>
                    <a:lnTo>
                      <a:pt x="261" y="1"/>
                    </a:lnTo>
                    <a:lnTo>
                      <a:pt x="260" y="1"/>
                    </a:lnTo>
                    <a:lnTo>
                      <a:pt x="258" y="2"/>
                    </a:lnTo>
                    <a:lnTo>
                      <a:pt x="255" y="2"/>
                    </a:lnTo>
                    <a:lnTo>
                      <a:pt x="253" y="3"/>
                    </a:lnTo>
                    <a:lnTo>
                      <a:pt x="250" y="4"/>
                    </a:lnTo>
                    <a:lnTo>
                      <a:pt x="247" y="5"/>
                    </a:lnTo>
                    <a:lnTo>
                      <a:pt x="244" y="6"/>
                    </a:lnTo>
                    <a:lnTo>
                      <a:pt x="241" y="7"/>
                    </a:lnTo>
                    <a:lnTo>
                      <a:pt x="239" y="9"/>
                    </a:lnTo>
                    <a:lnTo>
                      <a:pt x="236" y="10"/>
                    </a:lnTo>
                    <a:lnTo>
                      <a:pt x="233" y="11"/>
                    </a:lnTo>
                    <a:lnTo>
                      <a:pt x="229" y="12"/>
                    </a:lnTo>
                    <a:lnTo>
                      <a:pt x="226" y="15"/>
                    </a:lnTo>
                    <a:lnTo>
                      <a:pt x="223" y="17"/>
                    </a:lnTo>
                    <a:lnTo>
                      <a:pt x="220" y="19"/>
                    </a:lnTo>
                    <a:lnTo>
                      <a:pt x="216" y="21"/>
                    </a:lnTo>
                    <a:lnTo>
                      <a:pt x="212" y="24"/>
                    </a:lnTo>
                    <a:lnTo>
                      <a:pt x="209" y="27"/>
                    </a:lnTo>
                    <a:lnTo>
                      <a:pt x="205" y="29"/>
                    </a:lnTo>
                    <a:lnTo>
                      <a:pt x="202" y="31"/>
                    </a:lnTo>
                    <a:lnTo>
                      <a:pt x="198" y="35"/>
                    </a:lnTo>
                    <a:lnTo>
                      <a:pt x="194" y="38"/>
                    </a:lnTo>
                    <a:lnTo>
                      <a:pt x="189" y="41"/>
                    </a:lnTo>
                    <a:lnTo>
                      <a:pt x="185" y="44"/>
                    </a:lnTo>
                    <a:lnTo>
                      <a:pt x="181" y="48"/>
                    </a:lnTo>
                    <a:lnTo>
                      <a:pt x="177" y="51"/>
                    </a:lnTo>
                    <a:lnTo>
                      <a:pt x="172" y="54"/>
                    </a:lnTo>
                    <a:lnTo>
                      <a:pt x="168" y="59"/>
                    </a:lnTo>
                    <a:lnTo>
                      <a:pt x="164" y="62"/>
                    </a:lnTo>
                    <a:lnTo>
                      <a:pt x="160" y="67"/>
                    </a:lnTo>
                    <a:lnTo>
                      <a:pt x="155" y="70"/>
                    </a:lnTo>
                    <a:lnTo>
                      <a:pt x="151" y="74"/>
                    </a:lnTo>
                    <a:lnTo>
                      <a:pt x="147" y="79"/>
                    </a:lnTo>
                    <a:lnTo>
                      <a:pt x="143" y="83"/>
                    </a:lnTo>
                    <a:lnTo>
                      <a:pt x="138" y="88"/>
                    </a:lnTo>
                    <a:lnTo>
                      <a:pt x="134" y="91"/>
                    </a:lnTo>
                    <a:lnTo>
                      <a:pt x="129" y="96"/>
                    </a:lnTo>
                    <a:lnTo>
                      <a:pt x="125" y="100"/>
                    </a:lnTo>
                    <a:lnTo>
                      <a:pt x="121" y="105"/>
                    </a:lnTo>
                    <a:lnTo>
                      <a:pt x="116" y="109"/>
                    </a:lnTo>
                    <a:lnTo>
                      <a:pt x="112" y="113"/>
                    </a:lnTo>
                    <a:lnTo>
                      <a:pt x="107" y="118"/>
                    </a:lnTo>
                    <a:lnTo>
                      <a:pt x="104" y="122"/>
                    </a:lnTo>
                    <a:lnTo>
                      <a:pt x="99" y="127"/>
                    </a:lnTo>
                    <a:lnTo>
                      <a:pt x="95" y="130"/>
                    </a:lnTo>
                    <a:lnTo>
                      <a:pt x="91" y="135"/>
                    </a:lnTo>
                    <a:lnTo>
                      <a:pt x="87" y="140"/>
                    </a:lnTo>
                    <a:lnTo>
                      <a:pt x="83" y="144"/>
                    </a:lnTo>
                    <a:lnTo>
                      <a:pt x="78" y="148"/>
                    </a:lnTo>
                    <a:lnTo>
                      <a:pt x="75" y="153"/>
                    </a:lnTo>
                    <a:lnTo>
                      <a:pt x="70" y="157"/>
                    </a:lnTo>
                    <a:lnTo>
                      <a:pt x="67" y="161"/>
                    </a:lnTo>
                    <a:lnTo>
                      <a:pt x="63" y="165"/>
                    </a:lnTo>
                    <a:lnTo>
                      <a:pt x="59" y="169"/>
                    </a:lnTo>
                    <a:lnTo>
                      <a:pt x="55" y="173"/>
                    </a:lnTo>
                    <a:lnTo>
                      <a:pt x="51" y="177"/>
                    </a:lnTo>
                    <a:lnTo>
                      <a:pt x="49" y="181"/>
                    </a:lnTo>
                    <a:lnTo>
                      <a:pt x="45" y="185"/>
                    </a:lnTo>
                    <a:lnTo>
                      <a:pt x="42" y="188"/>
                    </a:lnTo>
                    <a:lnTo>
                      <a:pt x="38" y="192"/>
                    </a:lnTo>
                    <a:lnTo>
                      <a:pt x="35" y="196"/>
                    </a:lnTo>
                    <a:lnTo>
                      <a:pt x="32" y="199"/>
                    </a:lnTo>
                    <a:lnTo>
                      <a:pt x="29" y="203"/>
                    </a:lnTo>
                    <a:lnTo>
                      <a:pt x="27" y="206"/>
                    </a:lnTo>
                    <a:lnTo>
                      <a:pt x="24" y="208"/>
                    </a:lnTo>
                    <a:lnTo>
                      <a:pt x="22" y="212"/>
                    </a:lnTo>
                    <a:lnTo>
                      <a:pt x="19" y="215"/>
                    </a:lnTo>
                    <a:lnTo>
                      <a:pt x="16" y="217"/>
                    </a:lnTo>
                    <a:lnTo>
                      <a:pt x="14" y="220"/>
                    </a:lnTo>
                    <a:lnTo>
                      <a:pt x="12" y="222"/>
                    </a:lnTo>
                    <a:lnTo>
                      <a:pt x="10" y="225"/>
                    </a:lnTo>
                    <a:lnTo>
                      <a:pt x="9" y="226"/>
                    </a:lnTo>
                    <a:lnTo>
                      <a:pt x="7" y="228"/>
                    </a:lnTo>
                    <a:lnTo>
                      <a:pt x="6" y="230"/>
                    </a:lnTo>
                    <a:lnTo>
                      <a:pt x="3" y="233"/>
                    </a:lnTo>
                    <a:lnTo>
                      <a:pt x="1" y="235"/>
                    </a:lnTo>
                    <a:lnTo>
                      <a:pt x="0" y="237"/>
                    </a:lnTo>
                    <a:lnTo>
                      <a:pt x="0" y="237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34"/>
              <p:cNvSpPr>
                <a:spLocks/>
              </p:cNvSpPr>
              <p:nvPr/>
            </p:nvSpPr>
            <p:spPr bwMode="auto">
              <a:xfrm>
                <a:off x="1414" y="912"/>
                <a:ext cx="344" cy="138"/>
              </a:xfrm>
              <a:custGeom>
                <a:avLst/>
                <a:gdLst/>
                <a:ahLst/>
                <a:cxnLst>
                  <a:cxn ang="0">
                    <a:pos x="2" y="138"/>
                  </a:cxn>
                  <a:cxn ang="0">
                    <a:pos x="7" y="137"/>
                  </a:cxn>
                  <a:cxn ang="0">
                    <a:pos x="12" y="135"/>
                  </a:cxn>
                  <a:cxn ang="0">
                    <a:pos x="21" y="134"/>
                  </a:cxn>
                  <a:cxn ang="0">
                    <a:pos x="31" y="133"/>
                  </a:cxn>
                  <a:cxn ang="0">
                    <a:pos x="43" y="130"/>
                  </a:cxn>
                  <a:cxn ang="0">
                    <a:pos x="56" y="129"/>
                  </a:cxn>
                  <a:cxn ang="0">
                    <a:pos x="70" y="126"/>
                  </a:cxn>
                  <a:cxn ang="0">
                    <a:pos x="85" y="123"/>
                  </a:cxn>
                  <a:cxn ang="0">
                    <a:pos x="102" y="120"/>
                  </a:cxn>
                  <a:cxn ang="0">
                    <a:pos x="118" y="116"/>
                  </a:cxn>
                  <a:cxn ang="0">
                    <a:pos x="136" y="112"/>
                  </a:cxn>
                  <a:cxn ang="0">
                    <a:pos x="153" y="109"/>
                  </a:cxn>
                  <a:cxn ang="0">
                    <a:pos x="171" y="104"/>
                  </a:cxn>
                  <a:cxn ang="0">
                    <a:pos x="188" y="100"/>
                  </a:cxn>
                  <a:cxn ang="0">
                    <a:pos x="206" y="95"/>
                  </a:cxn>
                  <a:cxn ang="0">
                    <a:pos x="223" y="91"/>
                  </a:cxn>
                  <a:cxn ang="0">
                    <a:pos x="239" y="86"/>
                  </a:cxn>
                  <a:cxn ang="0">
                    <a:pos x="255" y="81"/>
                  </a:cxn>
                  <a:cxn ang="0">
                    <a:pos x="269" y="75"/>
                  </a:cxn>
                  <a:cxn ang="0">
                    <a:pos x="283" y="71"/>
                  </a:cxn>
                  <a:cxn ang="0">
                    <a:pos x="295" y="64"/>
                  </a:cxn>
                  <a:cxn ang="0">
                    <a:pos x="306" y="59"/>
                  </a:cxn>
                  <a:cxn ang="0">
                    <a:pos x="315" y="53"/>
                  </a:cxn>
                  <a:cxn ang="0">
                    <a:pos x="323" y="48"/>
                  </a:cxn>
                  <a:cxn ang="0">
                    <a:pos x="330" y="42"/>
                  </a:cxn>
                  <a:cxn ang="0">
                    <a:pos x="338" y="33"/>
                  </a:cxn>
                  <a:cxn ang="0">
                    <a:pos x="343" y="23"/>
                  </a:cxn>
                  <a:cxn ang="0">
                    <a:pos x="344" y="14"/>
                  </a:cxn>
                  <a:cxn ang="0">
                    <a:pos x="339" y="7"/>
                  </a:cxn>
                  <a:cxn ang="0">
                    <a:pos x="330" y="2"/>
                  </a:cxn>
                  <a:cxn ang="0">
                    <a:pos x="324" y="1"/>
                  </a:cxn>
                  <a:cxn ang="0">
                    <a:pos x="316" y="0"/>
                  </a:cxn>
                  <a:cxn ang="0">
                    <a:pos x="308" y="0"/>
                  </a:cxn>
                  <a:cxn ang="0">
                    <a:pos x="298" y="1"/>
                  </a:cxn>
                  <a:cxn ang="0">
                    <a:pos x="287" y="2"/>
                  </a:cxn>
                  <a:cxn ang="0">
                    <a:pos x="276" y="5"/>
                  </a:cxn>
                  <a:cxn ang="0">
                    <a:pos x="263" y="9"/>
                  </a:cxn>
                  <a:cxn ang="0">
                    <a:pos x="249" y="14"/>
                  </a:cxn>
                  <a:cxn ang="0">
                    <a:pos x="234" y="19"/>
                  </a:cxn>
                  <a:cxn ang="0">
                    <a:pos x="219" y="25"/>
                  </a:cxn>
                  <a:cxn ang="0">
                    <a:pos x="202" y="32"/>
                  </a:cxn>
                  <a:cxn ang="0">
                    <a:pos x="186" y="39"/>
                  </a:cxn>
                  <a:cxn ang="0">
                    <a:pos x="169" y="47"/>
                  </a:cxn>
                  <a:cxn ang="0">
                    <a:pos x="152" y="55"/>
                  </a:cxn>
                  <a:cxn ang="0">
                    <a:pos x="136" y="63"/>
                  </a:cxn>
                  <a:cxn ang="0">
                    <a:pos x="119" y="72"/>
                  </a:cxn>
                  <a:cxn ang="0">
                    <a:pos x="104" y="80"/>
                  </a:cxn>
                  <a:cxn ang="0">
                    <a:pos x="88" y="89"/>
                  </a:cxn>
                  <a:cxn ang="0">
                    <a:pos x="73" y="96"/>
                  </a:cxn>
                  <a:cxn ang="0">
                    <a:pos x="60" y="104"/>
                  </a:cxn>
                  <a:cxn ang="0">
                    <a:pos x="47" y="111"/>
                  </a:cxn>
                  <a:cxn ang="0">
                    <a:pos x="35" y="117"/>
                  </a:cxn>
                  <a:cxn ang="0">
                    <a:pos x="25" y="123"/>
                  </a:cxn>
                  <a:cxn ang="0">
                    <a:pos x="16" y="129"/>
                  </a:cxn>
                  <a:cxn ang="0">
                    <a:pos x="9" y="132"/>
                  </a:cxn>
                  <a:cxn ang="0">
                    <a:pos x="2" y="137"/>
                  </a:cxn>
                  <a:cxn ang="0">
                    <a:pos x="0" y="138"/>
                  </a:cxn>
                </a:cxnLst>
                <a:rect l="0" t="0" r="r" b="b"/>
                <a:pathLst>
                  <a:path w="344" h="138">
                    <a:moveTo>
                      <a:pt x="0" y="138"/>
                    </a:moveTo>
                    <a:lnTo>
                      <a:pt x="1" y="138"/>
                    </a:lnTo>
                    <a:lnTo>
                      <a:pt x="2" y="138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7"/>
                    </a:lnTo>
                    <a:lnTo>
                      <a:pt x="10" y="136"/>
                    </a:lnTo>
                    <a:lnTo>
                      <a:pt x="12" y="135"/>
                    </a:lnTo>
                    <a:lnTo>
                      <a:pt x="15" y="135"/>
                    </a:lnTo>
                    <a:lnTo>
                      <a:pt x="18" y="135"/>
                    </a:lnTo>
                    <a:lnTo>
                      <a:pt x="21" y="134"/>
                    </a:lnTo>
                    <a:lnTo>
                      <a:pt x="24" y="133"/>
                    </a:lnTo>
                    <a:lnTo>
                      <a:pt x="28" y="133"/>
                    </a:lnTo>
                    <a:lnTo>
                      <a:pt x="31" y="133"/>
                    </a:lnTo>
                    <a:lnTo>
                      <a:pt x="34" y="132"/>
                    </a:lnTo>
                    <a:lnTo>
                      <a:pt x="39" y="131"/>
                    </a:lnTo>
                    <a:lnTo>
                      <a:pt x="43" y="130"/>
                    </a:lnTo>
                    <a:lnTo>
                      <a:pt x="47" y="130"/>
                    </a:lnTo>
                    <a:lnTo>
                      <a:pt x="51" y="129"/>
                    </a:lnTo>
                    <a:lnTo>
                      <a:pt x="56" y="129"/>
                    </a:lnTo>
                    <a:lnTo>
                      <a:pt x="61" y="128"/>
                    </a:lnTo>
                    <a:lnTo>
                      <a:pt x="66" y="127"/>
                    </a:lnTo>
                    <a:lnTo>
                      <a:pt x="70" y="126"/>
                    </a:lnTo>
                    <a:lnTo>
                      <a:pt x="75" y="125"/>
                    </a:lnTo>
                    <a:lnTo>
                      <a:pt x="80" y="124"/>
                    </a:lnTo>
                    <a:lnTo>
                      <a:pt x="85" y="123"/>
                    </a:lnTo>
                    <a:lnTo>
                      <a:pt x="91" y="122"/>
                    </a:lnTo>
                    <a:lnTo>
                      <a:pt x="96" y="121"/>
                    </a:lnTo>
                    <a:lnTo>
                      <a:pt x="102" y="120"/>
                    </a:lnTo>
                    <a:lnTo>
                      <a:pt x="107" y="119"/>
                    </a:lnTo>
                    <a:lnTo>
                      <a:pt x="113" y="117"/>
                    </a:lnTo>
                    <a:lnTo>
                      <a:pt x="118" y="116"/>
                    </a:lnTo>
                    <a:lnTo>
                      <a:pt x="124" y="115"/>
                    </a:lnTo>
                    <a:lnTo>
                      <a:pt x="130" y="113"/>
                    </a:lnTo>
                    <a:lnTo>
                      <a:pt x="136" y="112"/>
                    </a:lnTo>
                    <a:lnTo>
                      <a:pt x="142" y="111"/>
                    </a:lnTo>
                    <a:lnTo>
                      <a:pt x="147" y="110"/>
                    </a:lnTo>
                    <a:lnTo>
                      <a:pt x="153" y="109"/>
                    </a:lnTo>
                    <a:lnTo>
                      <a:pt x="159" y="107"/>
                    </a:lnTo>
                    <a:lnTo>
                      <a:pt x="165" y="106"/>
                    </a:lnTo>
                    <a:lnTo>
                      <a:pt x="171" y="104"/>
                    </a:lnTo>
                    <a:lnTo>
                      <a:pt x="177" y="103"/>
                    </a:lnTo>
                    <a:lnTo>
                      <a:pt x="182" y="101"/>
                    </a:lnTo>
                    <a:lnTo>
                      <a:pt x="188" y="100"/>
                    </a:lnTo>
                    <a:lnTo>
                      <a:pt x="195" y="98"/>
                    </a:lnTo>
                    <a:lnTo>
                      <a:pt x="201" y="97"/>
                    </a:lnTo>
                    <a:lnTo>
                      <a:pt x="206" y="95"/>
                    </a:lnTo>
                    <a:lnTo>
                      <a:pt x="212" y="94"/>
                    </a:lnTo>
                    <a:lnTo>
                      <a:pt x="218" y="92"/>
                    </a:lnTo>
                    <a:lnTo>
                      <a:pt x="223" y="91"/>
                    </a:lnTo>
                    <a:lnTo>
                      <a:pt x="228" y="89"/>
                    </a:lnTo>
                    <a:lnTo>
                      <a:pt x="234" y="88"/>
                    </a:lnTo>
                    <a:lnTo>
                      <a:pt x="239" y="86"/>
                    </a:lnTo>
                    <a:lnTo>
                      <a:pt x="245" y="84"/>
                    </a:lnTo>
                    <a:lnTo>
                      <a:pt x="250" y="82"/>
                    </a:lnTo>
                    <a:lnTo>
                      <a:pt x="255" y="81"/>
                    </a:lnTo>
                    <a:lnTo>
                      <a:pt x="259" y="78"/>
                    </a:lnTo>
                    <a:lnTo>
                      <a:pt x="265" y="77"/>
                    </a:lnTo>
                    <a:lnTo>
                      <a:pt x="269" y="75"/>
                    </a:lnTo>
                    <a:lnTo>
                      <a:pt x="275" y="73"/>
                    </a:lnTo>
                    <a:lnTo>
                      <a:pt x="279" y="72"/>
                    </a:lnTo>
                    <a:lnTo>
                      <a:pt x="283" y="71"/>
                    </a:lnTo>
                    <a:lnTo>
                      <a:pt x="288" y="69"/>
                    </a:lnTo>
                    <a:lnTo>
                      <a:pt x="292" y="67"/>
                    </a:lnTo>
                    <a:lnTo>
                      <a:pt x="295" y="64"/>
                    </a:lnTo>
                    <a:lnTo>
                      <a:pt x="299" y="63"/>
                    </a:lnTo>
                    <a:lnTo>
                      <a:pt x="302" y="60"/>
                    </a:lnTo>
                    <a:lnTo>
                      <a:pt x="306" y="59"/>
                    </a:lnTo>
                    <a:lnTo>
                      <a:pt x="309" y="57"/>
                    </a:lnTo>
                    <a:lnTo>
                      <a:pt x="313" y="55"/>
                    </a:lnTo>
                    <a:lnTo>
                      <a:pt x="315" y="53"/>
                    </a:lnTo>
                    <a:lnTo>
                      <a:pt x="317" y="52"/>
                    </a:lnTo>
                    <a:lnTo>
                      <a:pt x="320" y="50"/>
                    </a:lnTo>
                    <a:lnTo>
                      <a:pt x="323" y="48"/>
                    </a:lnTo>
                    <a:lnTo>
                      <a:pt x="325" y="46"/>
                    </a:lnTo>
                    <a:lnTo>
                      <a:pt x="328" y="44"/>
                    </a:lnTo>
                    <a:lnTo>
                      <a:pt x="330" y="42"/>
                    </a:lnTo>
                    <a:lnTo>
                      <a:pt x="332" y="40"/>
                    </a:lnTo>
                    <a:lnTo>
                      <a:pt x="335" y="36"/>
                    </a:lnTo>
                    <a:lnTo>
                      <a:pt x="338" y="33"/>
                    </a:lnTo>
                    <a:lnTo>
                      <a:pt x="340" y="30"/>
                    </a:lnTo>
                    <a:lnTo>
                      <a:pt x="342" y="26"/>
                    </a:lnTo>
                    <a:lnTo>
                      <a:pt x="343" y="23"/>
                    </a:lnTo>
                    <a:lnTo>
                      <a:pt x="344" y="20"/>
                    </a:lnTo>
                    <a:lnTo>
                      <a:pt x="344" y="16"/>
                    </a:lnTo>
                    <a:lnTo>
                      <a:pt x="344" y="14"/>
                    </a:lnTo>
                    <a:lnTo>
                      <a:pt x="343" y="12"/>
                    </a:lnTo>
                    <a:lnTo>
                      <a:pt x="341" y="10"/>
                    </a:lnTo>
                    <a:lnTo>
                      <a:pt x="339" y="7"/>
                    </a:lnTo>
                    <a:lnTo>
                      <a:pt x="337" y="5"/>
                    </a:lnTo>
                    <a:lnTo>
                      <a:pt x="334" y="3"/>
                    </a:lnTo>
                    <a:lnTo>
                      <a:pt x="330" y="2"/>
                    </a:lnTo>
                    <a:lnTo>
                      <a:pt x="328" y="1"/>
                    </a:lnTo>
                    <a:lnTo>
                      <a:pt x="326" y="1"/>
                    </a:lnTo>
                    <a:lnTo>
                      <a:pt x="324" y="1"/>
                    </a:lnTo>
                    <a:lnTo>
                      <a:pt x="322" y="1"/>
                    </a:lnTo>
                    <a:lnTo>
                      <a:pt x="318" y="0"/>
                    </a:lnTo>
                    <a:lnTo>
                      <a:pt x="316" y="0"/>
                    </a:lnTo>
                    <a:lnTo>
                      <a:pt x="314" y="0"/>
                    </a:lnTo>
                    <a:lnTo>
                      <a:pt x="311" y="0"/>
                    </a:lnTo>
                    <a:lnTo>
                      <a:pt x="308" y="0"/>
                    </a:lnTo>
                    <a:lnTo>
                      <a:pt x="305" y="0"/>
                    </a:lnTo>
                    <a:lnTo>
                      <a:pt x="301" y="0"/>
                    </a:lnTo>
                    <a:lnTo>
                      <a:pt x="298" y="1"/>
                    </a:lnTo>
                    <a:lnTo>
                      <a:pt x="295" y="1"/>
                    </a:lnTo>
                    <a:lnTo>
                      <a:pt x="291" y="2"/>
                    </a:lnTo>
                    <a:lnTo>
                      <a:pt x="287" y="2"/>
                    </a:lnTo>
                    <a:lnTo>
                      <a:pt x="283" y="3"/>
                    </a:lnTo>
                    <a:lnTo>
                      <a:pt x="279" y="4"/>
                    </a:lnTo>
                    <a:lnTo>
                      <a:pt x="276" y="5"/>
                    </a:lnTo>
                    <a:lnTo>
                      <a:pt x="272" y="7"/>
                    </a:lnTo>
                    <a:lnTo>
                      <a:pt x="268" y="8"/>
                    </a:lnTo>
                    <a:lnTo>
                      <a:pt x="263" y="9"/>
                    </a:lnTo>
                    <a:lnTo>
                      <a:pt x="258" y="11"/>
                    </a:lnTo>
                    <a:lnTo>
                      <a:pt x="254" y="12"/>
                    </a:lnTo>
                    <a:lnTo>
                      <a:pt x="249" y="14"/>
                    </a:lnTo>
                    <a:lnTo>
                      <a:pt x="244" y="15"/>
                    </a:lnTo>
                    <a:lnTo>
                      <a:pt x="239" y="16"/>
                    </a:lnTo>
                    <a:lnTo>
                      <a:pt x="234" y="19"/>
                    </a:lnTo>
                    <a:lnTo>
                      <a:pt x="229" y="21"/>
                    </a:lnTo>
                    <a:lnTo>
                      <a:pt x="223" y="23"/>
                    </a:lnTo>
                    <a:lnTo>
                      <a:pt x="219" y="25"/>
                    </a:lnTo>
                    <a:lnTo>
                      <a:pt x="213" y="27"/>
                    </a:lnTo>
                    <a:lnTo>
                      <a:pt x="207" y="30"/>
                    </a:lnTo>
                    <a:lnTo>
                      <a:pt x="202" y="32"/>
                    </a:lnTo>
                    <a:lnTo>
                      <a:pt x="197" y="34"/>
                    </a:lnTo>
                    <a:lnTo>
                      <a:pt x="191" y="36"/>
                    </a:lnTo>
                    <a:lnTo>
                      <a:pt x="186" y="39"/>
                    </a:lnTo>
                    <a:lnTo>
                      <a:pt x="181" y="42"/>
                    </a:lnTo>
                    <a:lnTo>
                      <a:pt x="175" y="45"/>
                    </a:lnTo>
                    <a:lnTo>
                      <a:pt x="169" y="47"/>
                    </a:lnTo>
                    <a:lnTo>
                      <a:pt x="163" y="50"/>
                    </a:lnTo>
                    <a:lnTo>
                      <a:pt x="158" y="53"/>
                    </a:lnTo>
                    <a:lnTo>
                      <a:pt x="152" y="55"/>
                    </a:lnTo>
                    <a:lnTo>
                      <a:pt x="146" y="57"/>
                    </a:lnTo>
                    <a:lnTo>
                      <a:pt x="142" y="61"/>
                    </a:lnTo>
                    <a:lnTo>
                      <a:pt x="136" y="63"/>
                    </a:lnTo>
                    <a:lnTo>
                      <a:pt x="130" y="66"/>
                    </a:lnTo>
                    <a:lnTo>
                      <a:pt x="124" y="69"/>
                    </a:lnTo>
                    <a:lnTo>
                      <a:pt x="119" y="72"/>
                    </a:lnTo>
                    <a:lnTo>
                      <a:pt x="114" y="74"/>
                    </a:lnTo>
                    <a:lnTo>
                      <a:pt x="108" y="77"/>
                    </a:lnTo>
                    <a:lnTo>
                      <a:pt x="104" y="80"/>
                    </a:lnTo>
                    <a:lnTo>
                      <a:pt x="99" y="83"/>
                    </a:lnTo>
                    <a:lnTo>
                      <a:pt x="93" y="86"/>
                    </a:lnTo>
                    <a:lnTo>
                      <a:pt x="88" y="89"/>
                    </a:lnTo>
                    <a:lnTo>
                      <a:pt x="83" y="91"/>
                    </a:lnTo>
                    <a:lnTo>
                      <a:pt x="78" y="93"/>
                    </a:lnTo>
                    <a:lnTo>
                      <a:pt x="73" y="96"/>
                    </a:lnTo>
                    <a:lnTo>
                      <a:pt x="68" y="98"/>
                    </a:lnTo>
                    <a:lnTo>
                      <a:pt x="64" y="101"/>
                    </a:lnTo>
                    <a:lnTo>
                      <a:pt x="60" y="104"/>
                    </a:lnTo>
                    <a:lnTo>
                      <a:pt x="55" y="106"/>
                    </a:lnTo>
                    <a:lnTo>
                      <a:pt x="51" y="109"/>
                    </a:lnTo>
                    <a:lnTo>
                      <a:pt x="47" y="111"/>
                    </a:lnTo>
                    <a:lnTo>
                      <a:pt x="43" y="113"/>
                    </a:lnTo>
                    <a:lnTo>
                      <a:pt x="39" y="115"/>
                    </a:lnTo>
                    <a:lnTo>
                      <a:pt x="35" y="117"/>
                    </a:lnTo>
                    <a:lnTo>
                      <a:pt x="32" y="120"/>
                    </a:lnTo>
                    <a:lnTo>
                      <a:pt x="28" y="122"/>
                    </a:lnTo>
                    <a:lnTo>
                      <a:pt x="25" y="123"/>
                    </a:lnTo>
                    <a:lnTo>
                      <a:pt x="22" y="125"/>
                    </a:lnTo>
                    <a:lnTo>
                      <a:pt x="19" y="127"/>
                    </a:lnTo>
                    <a:lnTo>
                      <a:pt x="16" y="129"/>
                    </a:lnTo>
                    <a:lnTo>
                      <a:pt x="13" y="130"/>
                    </a:lnTo>
                    <a:lnTo>
                      <a:pt x="11" y="130"/>
                    </a:lnTo>
                    <a:lnTo>
                      <a:pt x="9" y="132"/>
                    </a:lnTo>
                    <a:lnTo>
                      <a:pt x="8" y="133"/>
                    </a:lnTo>
                    <a:lnTo>
                      <a:pt x="4" y="135"/>
                    </a:lnTo>
                    <a:lnTo>
                      <a:pt x="2" y="137"/>
                    </a:lnTo>
                    <a:lnTo>
                      <a:pt x="1" y="138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35"/>
              <p:cNvSpPr>
                <a:spLocks/>
              </p:cNvSpPr>
              <p:nvPr/>
            </p:nvSpPr>
            <p:spPr bwMode="auto">
              <a:xfrm>
                <a:off x="1410" y="982"/>
                <a:ext cx="329" cy="105"/>
              </a:xfrm>
              <a:custGeom>
                <a:avLst/>
                <a:gdLst/>
                <a:ahLst/>
                <a:cxnLst>
                  <a:cxn ang="0">
                    <a:pos x="37" y="99"/>
                  </a:cxn>
                  <a:cxn ang="0">
                    <a:pos x="45" y="99"/>
                  </a:cxn>
                  <a:cxn ang="0">
                    <a:pos x="54" y="98"/>
                  </a:cxn>
                  <a:cxn ang="0">
                    <a:pos x="66" y="97"/>
                  </a:cxn>
                  <a:cxn ang="0">
                    <a:pos x="78" y="96"/>
                  </a:cxn>
                  <a:cxn ang="0">
                    <a:pos x="92" y="95"/>
                  </a:cxn>
                  <a:cxn ang="0">
                    <a:pos x="108" y="94"/>
                  </a:cxn>
                  <a:cxn ang="0">
                    <a:pos x="126" y="92"/>
                  </a:cxn>
                  <a:cxn ang="0">
                    <a:pos x="143" y="91"/>
                  </a:cxn>
                  <a:cxn ang="0">
                    <a:pos x="161" y="89"/>
                  </a:cxn>
                  <a:cxn ang="0">
                    <a:pos x="179" y="87"/>
                  </a:cxn>
                  <a:cxn ang="0">
                    <a:pos x="196" y="85"/>
                  </a:cxn>
                  <a:cxn ang="0">
                    <a:pos x="213" y="83"/>
                  </a:cxn>
                  <a:cxn ang="0">
                    <a:pos x="228" y="80"/>
                  </a:cxn>
                  <a:cxn ang="0">
                    <a:pos x="243" y="80"/>
                  </a:cxn>
                  <a:cxn ang="0">
                    <a:pos x="256" y="77"/>
                  </a:cxn>
                  <a:cxn ang="0">
                    <a:pos x="267" y="75"/>
                  </a:cxn>
                  <a:cxn ang="0">
                    <a:pos x="277" y="73"/>
                  </a:cxn>
                  <a:cxn ang="0">
                    <a:pos x="285" y="71"/>
                  </a:cxn>
                  <a:cxn ang="0">
                    <a:pos x="297" y="68"/>
                  </a:cxn>
                  <a:cxn ang="0">
                    <a:pos x="306" y="65"/>
                  </a:cxn>
                  <a:cxn ang="0">
                    <a:pos x="315" y="59"/>
                  </a:cxn>
                  <a:cxn ang="0">
                    <a:pos x="320" y="50"/>
                  </a:cxn>
                  <a:cxn ang="0">
                    <a:pos x="324" y="38"/>
                  </a:cxn>
                  <a:cxn ang="0">
                    <a:pos x="328" y="23"/>
                  </a:cxn>
                  <a:cxn ang="0">
                    <a:pos x="326" y="10"/>
                  </a:cxn>
                  <a:cxn ang="0">
                    <a:pos x="317" y="2"/>
                  </a:cxn>
                  <a:cxn ang="0">
                    <a:pos x="306" y="0"/>
                  </a:cxn>
                  <a:cxn ang="0">
                    <a:pos x="295" y="0"/>
                  </a:cxn>
                  <a:cxn ang="0">
                    <a:pos x="286" y="0"/>
                  </a:cxn>
                  <a:cxn ang="0">
                    <a:pos x="278" y="1"/>
                  </a:cxn>
                  <a:cxn ang="0">
                    <a:pos x="268" y="2"/>
                  </a:cxn>
                  <a:cxn ang="0">
                    <a:pos x="258" y="3"/>
                  </a:cxn>
                  <a:cxn ang="0">
                    <a:pos x="247" y="5"/>
                  </a:cxn>
                  <a:cxn ang="0">
                    <a:pos x="237" y="8"/>
                  </a:cxn>
                  <a:cxn ang="0">
                    <a:pos x="224" y="10"/>
                  </a:cxn>
                  <a:cxn ang="0">
                    <a:pos x="212" y="13"/>
                  </a:cxn>
                  <a:cxn ang="0">
                    <a:pos x="200" y="16"/>
                  </a:cxn>
                  <a:cxn ang="0">
                    <a:pos x="187" y="19"/>
                  </a:cxn>
                  <a:cxn ang="0">
                    <a:pos x="174" y="21"/>
                  </a:cxn>
                  <a:cxn ang="0">
                    <a:pos x="161" y="24"/>
                  </a:cxn>
                  <a:cxn ang="0">
                    <a:pos x="148" y="28"/>
                  </a:cxn>
                  <a:cxn ang="0">
                    <a:pos x="135" y="31"/>
                  </a:cxn>
                  <a:cxn ang="0">
                    <a:pos x="121" y="34"/>
                  </a:cxn>
                  <a:cxn ang="0">
                    <a:pos x="108" y="39"/>
                  </a:cxn>
                  <a:cxn ang="0">
                    <a:pos x="95" y="42"/>
                  </a:cxn>
                  <a:cxn ang="0">
                    <a:pos x="83" y="46"/>
                  </a:cxn>
                  <a:cxn ang="0">
                    <a:pos x="70" y="50"/>
                  </a:cxn>
                  <a:cxn ang="0">
                    <a:pos x="60" y="54"/>
                  </a:cxn>
                  <a:cxn ang="0">
                    <a:pos x="50" y="58"/>
                  </a:cxn>
                  <a:cxn ang="0">
                    <a:pos x="40" y="61"/>
                  </a:cxn>
                  <a:cxn ang="0">
                    <a:pos x="31" y="65"/>
                  </a:cxn>
                  <a:cxn ang="0">
                    <a:pos x="23" y="68"/>
                  </a:cxn>
                  <a:cxn ang="0">
                    <a:pos x="14" y="71"/>
                  </a:cxn>
                  <a:cxn ang="0">
                    <a:pos x="4" y="75"/>
                  </a:cxn>
                  <a:cxn ang="0">
                    <a:pos x="2" y="105"/>
                  </a:cxn>
                </a:cxnLst>
                <a:rect l="0" t="0" r="r" b="b"/>
                <a:pathLst>
                  <a:path w="329" h="105">
                    <a:moveTo>
                      <a:pt x="34" y="99"/>
                    </a:moveTo>
                    <a:lnTo>
                      <a:pt x="34" y="99"/>
                    </a:lnTo>
                    <a:lnTo>
                      <a:pt x="35" y="99"/>
                    </a:lnTo>
                    <a:lnTo>
                      <a:pt x="37" y="99"/>
                    </a:lnTo>
                    <a:lnTo>
                      <a:pt x="40" y="99"/>
                    </a:lnTo>
                    <a:lnTo>
                      <a:pt x="41" y="99"/>
                    </a:lnTo>
                    <a:lnTo>
                      <a:pt x="43" y="99"/>
                    </a:lnTo>
                    <a:lnTo>
                      <a:pt x="45" y="99"/>
                    </a:lnTo>
                    <a:lnTo>
                      <a:pt x="47" y="99"/>
                    </a:lnTo>
                    <a:lnTo>
                      <a:pt x="50" y="98"/>
                    </a:lnTo>
                    <a:lnTo>
                      <a:pt x="51" y="98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60" y="98"/>
                    </a:lnTo>
                    <a:lnTo>
                      <a:pt x="63" y="98"/>
                    </a:lnTo>
                    <a:lnTo>
                      <a:pt x="66" y="97"/>
                    </a:lnTo>
                    <a:lnTo>
                      <a:pt x="69" y="97"/>
                    </a:lnTo>
                    <a:lnTo>
                      <a:pt x="71" y="97"/>
                    </a:lnTo>
                    <a:lnTo>
                      <a:pt x="75" y="96"/>
                    </a:lnTo>
                    <a:lnTo>
                      <a:pt x="78" y="96"/>
                    </a:lnTo>
                    <a:lnTo>
                      <a:pt x="82" y="96"/>
                    </a:lnTo>
                    <a:lnTo>
                      <a:pt x="85" y="96"/>
                    </a:lnTo>
                    <a:lnTo>
                      <a:pt x="89" y="95"/>
                    </a:lnTo>
                    <a:lnTo>
                      <a:pt x="92" y="95"/>
                    </a:lnTo>
                    <a:lnTo>
                      <a:pt x="97" y="95"/>
                    </a:lnTo>
                    <a:lnTo>
                      <a:pt x="101" y="95"/>
                    </a:lnTo>
                    <a:lnTo>
                      <a:pt x="105" y="94"/>
                    </a:lnTo>
                    <a:lnTo>
                      <a:pt x="108" y="94"/>
                    </a:lnTo>
                    <a:lnTo>
                      <a:pt x="113" y="94"/>
                    </a:lnTo>
                    <a:lnTo>
                      <a:pt x="117" y="93"/>
                    </a:lnTo>
                    <a:lnTo>
                      <a:pt x="122" y="93"/>
                    </a:lnTo>
                    <a:lnTo>
                      <a:pt x="126" y="92"/>
                    </a:lnTo>
                    <a:lnTo>
                      <a:pt x="130" y="92"/>
                    </a:lnTo>
                    <a:lnTo>
                      <a:pt x="134" y="91"/>
                    </a:lnTo>
                    <a:lnTo>
                      <a:pt x="138" y="91"/>
                    </a:lnTo>
                    <a:lnTo>
                      <a:pt x="143" y="91"/>
                    </a:lnTo>
                    <a:lnTo>
                      <a:pt x="147" y="90"/>
                    </a:lnTo>
                    <a:lnTo>
                      <a:pt x="152" y="89"/>
                    </a:lnTo>
                    <a:lnTo>
                      <a:pt x="156" y="89"/>
                    </a:lnTo>
                    <a:lnTo>
                      <a:pt x="161" y="89"/>
                    </a:lnTo>
                    <a:lnTo>
                      <a:pt x="166" y="88"/>
                    </a:lnTo>
                    <a:lnTo>
                      <a:pt x="169" y="88"/>
                    </a:lnTo>
                    <a:lnTo>
                      <a:pt x="174" y="88"/>
                    </a:lnTo>
                    <a:lnTo>
                      <a:pt x="179" y="87"/>
                    </a:lnTo>
                    <a:lnTo>
                      <a:pt x="184" y="87"/>
                    </a:lnTo>
                    <a:lnTo>
                      <a:pt x="187" y="86"/>
                    </a:lnTo>
                    <a:lnTo>
                      <a:pt x="192" y="86"/>
                    </a:lnTo>
                    <a:lnTo>
                      <a:pt x="196" y="85"/>
                    </a:lnTo>
                    <a:lnTo>
                      <a:pt x="201" y="85"/>
                    </a:lnTo>
                    <a:lnTo>
                      <a:pt x="205" y="84"/>
                    </a:lnTo>
                    <a:lnTo>
                      <a:pt x="208" y="83"/>
                    </a:lnTo>
                    <a:lnTo>
                      <a:pt x="213" y="83"/>
                    </a:lnTo>
                    <a:lnTo>
                      <a:pt x="217" y="82"/>
                    </a:lnTo>
                    <a:lnTo>
                      <a:pt x="221" y="82"/>
                    </a:lnTo>
                    <a:lnTo>
                      <a:pt x="224" y="81"/>
                    </a:lnTo>
                    <a:lnTo>
                      <a:pt x="228" y="80"/>
                    </a:lnTo>
                    <a:lnTo>
                      <a:pt x="233" y="80"/>
                    </a:lnTo>
                    <a:lnTo>
                      <a:pt x="236" y="80"/>
                    </a:lnTo>
                    <a:lnTo>
                      <a:pt x="240" y="80"/>
                    </a:lnTo>
                    <a:lnTo>
                      <a:pt x="243" y="80"/>
                    </a:lnTo>
                    <a:lnTo>
                      <a:pt x="247" y="79"/>
                    </a:lnTo>
                    <a:lnTo>
                      <a:pt x="250" y="78"/>
                    </a:lnTo>
                    <a:lnTo>
                      <a:pt x="253" y="78"/>
                    </a:lnTo>
                    <a:lnTo>
                      <a:pt x="256" y="77"/>
                    </a:lnTo>
                    <a:lnTo>
                      <a:pt x="260" y="77"/>
                    </a:lnTo>
                    <a:lnTo>
                      <a:pt x="262" y="76"/>
                    </a:lnTo>
                    <a:lnTo>
                      <a:pt x="264" y="75"/>
                    </a:lnTo>
                    <a:lnTo>
                      <a:pt x="267" y="75"/>
                    </a:lnTo>
                    <a:lnTo>
                      <a:pt x="270" y="74"/>
                    </a:lnTo>
                    <a:lnTo>
                      <a:pt x="272" y="74"/>
                    </a:lnTo>
                    <a:lnTo>
                      <a:pt x="275" y="73"/>
                    </a:lnTo>
                    <a:lnTo>
                      <a:pt x="277" y="73"/>
                    </a:lnTo>
                    <a:lnTo>
                      <a:pt x="280" y="72"/>
                    </a:lnTo>
                    <a:lnTo>
                      <a:pt x="281" y="72"/>
                    </a:lnTo>
                    <a:lnTo>
                      <a:pt x="283" y="72"/>
                    </a:lnTo>
                    <a:lnTo>
                      <a:pt x="285" y="71"/>
                    </a:lnTo>
                    <a:lnTo>
                      <a:pt x="287" y="71"/>
                    </a:lnTo>
                    <a:lnTo>
                      <a:pt x="290" y="70"/>
                    </a:lnTo>
                    <a:lnTo>
                      <a:pt x="294" y="69"/>
                    </a:lnTo>
                    <a:lnTo>
                      <a:pt x="297" y="68"/>
                    </a:lnTo>
                    <a:lnTo>
                      <a:pt x="300" y="67"/>
                    </a:lnTo>
                    <a:lnTo>
                      <a:pt x="301" y="66"/>
                    </a:lnTo>
                    <a:lnTo>
                      <a:pt x="304" y="66"/>
                    </a:lnTo>
                    <a:lnTo>
                      <a:pt x="306" y="65"/>
                    </a:lnTo>
                    <a:lnTo>
                      <a:pt x="308" y="64"/>
                    </a:lnTo>
                    <a:lnTo>
                      <a:pt x="311" y="62"/>
                    </a:lnTo>
                    <a:lnTo>
                      <a:pt x="313" y="60"/>
                    </a:lnTo>
                    <a:lnTo>
                      <a:pt x="315" y="59"/>
                    </a:lnTo>
                    <a:lnTo>
                      <a:pt x="317" y="57"/>
                    </a:lnTo>
                    <a:lnTo>
                      <a:pt x="318" y="55"/>
                    </a:lnTo>
                    <a:lnTo>
                      <a:pt x="319" y="52"/>
                    </a:lnTo>
                    <a:lnTo>
                      <a:pt x="320" y="50"/>
                    </a:lnTo>
                    <a:lnTo>
                      <a:pt x="321" y="47"/>
                    </a:lnTo>
                    <a:lnTo>
                      <a:pt x="322" y="44"/>
                    </a:lnTo>
                    <a:lnTo>
                      <a:pt x="323" y="41"/>
                    </a:lnTo>
                    <a:lnTo>
                      <a:pt x="324" y="38"/>
                    </a:lnTo>
                    <a:lnTo>
                      <a:pt x="326" y="35"/>
                    </a:lnTo>
                    <a:lnTo>
                      <a:pt x="327" y="31"/>
                    </a:lnTo>
                    <a:lnTo>
                      <a:pt x="328" y="27"/>
                    </a:lnTo>
                    <a:lnTo>
                      <a:pt x="328" y="23"/>
                    </a:lnTo>
                    <a:lnTo>
                      <a:pt x="329" y="21"/>
                    </a:lnTo>
                    <a:lnTo>
                      <a:pt x="328" y="17"/>
                    </a:lnTo>
                    <a:lnTo>
                      <a:pt x="328" y="13"/>
                    </a:lnTo>
                    <a:lnTo>
                      <a:pt x="326" y="10"/>
                    </a:lnTo>
                    <a:lnTo>
                      <a:pt x="324" y="7"/>
                    </a:lnTo>
                    <a:lnTo>
                      <a:pt x="321" y="5"/>
                    </a:lnTo>
                    <a:lnTo>
                      <a:pt x="319" y="2"/>
                    </a:lnTo>
                    <a:lnTo>
                      <a:pt x="317" y="2"/>
                    </a:lnTo>
                    <a:lnTo>
                      <a:pt x="315" y="2"/>
                    </a:lnTo>
                    <a:lnTo>
                      <a:pt x="312" y="1"/>
                    </a:lnTo>
                    <a:lnTo>
                      <a:pt x="310" y="1"/>
                    </a:lnTo>
                    <a:lnTo>
                      <a:pt x="306" y="0"/>
                    </a:lnTo>
                    <a:lnTo>
                      <a:pt x="303" y="0"/>
                    </a:lnTo>
                    <a:lnTo>
                      <a:pt x="300" y="0"/>
                    </a:lnTo>
                    <a:lnTo>
                      <a:pt x="297" y="0"/>
                    </a:lnTo>
                    <a:lnTo>
                      <a:pt x="295" y="0"/>
                    </a:lnTo>
                    <a:lnTo>
                      <a:pt x="293" y="0"/>
                    </a:lnTo>
                    <a:lnTo>
                      <a:pt x="290" y="0"/>
                    </a:lnTo>
                    <a:lnTo>
                      <a:pt x="289" y="0"/>
                    </a:lnTo>
                    <a:lnTo>
                      <a:pt x="286" y="0"/>
                    </a:lnTo>
                    <a:lnTo>
                      <a:pt x="284" y="0"/>
                    </a:lnTo>
                    <a:lnTo>
                      <a:pt x="282" y="1"/>
                    </a:lnTo>
                    <a:lnTo>
                      <a:pt x="281" y="1"/>
                    </a:lnTo>
                    <a:lnTo>
                      <a:pt x="278" y="1"/>
                    </a:lnTo>
                    <a:lnTo>
                      <a:pt x="276" y="2"/>
                    </a:lnTo>
                    <a:lnTo>
                      <a:pt x="273" y="2"/>
                    </a:lnTo>
                    <a:lnTo>
                      <a:pt x="271" y="2"/>
                    </a:lnTo>
                    <a:lnTo>
                      <a:pt x="268" y="2"/>
                    </a:lnTo>
                    <a:lnTo>
                      <a:pt x="266" y="2"/>
                    </a:lnTo>
                    <a:lnTo>
                      <a:pt x="263" y="2"/>
                    </a:lnTo>
                    <a:lnTo>
                      <a:pt x="261" y="3"/>
                    </a:lnTo>
                    <a:lnTo>
                      <a:pt x="258" y="3"/>
                    </a:lnTo>
                    <a:lnTo>
                      <a:pt x="256" y="4"/>
                    </a:lnTo>
                    <a:lnTo>
                      <a:pt x="253" y="4"/>
                    </a:lnTo>
                    <a:lnTo>
                      <a:pt x="250" y="5"/>
                    </a:lnTo>
                    <a:lnTo>
                      <a:pt x="247" y="5"/>
                    </a:lnTo>
                    <a:lnTo>
                      <a:pt x="245" y="6"/>
                    </a:lnTo>
                    <a:lnTo>
                      <a:pt x="243" y="6"/>
                    </a:lnTo>
                    <a:lnTo>
                      <a:pt x="240" y="7"/>
                    </a:lnTo>
                    <a:lnTo>
                      <a:pt x="237" y="8"/>
                    </a:lnTo>
                    <a:lnTo>
                      <a:pt x="234" y="8"/>
                    </a:lnTo>
                    <a:lnTo>
                      <a:pt x="230" y="9"/>
                    </a:lnTo>
                    <a:lnTo>
                      <a:pt x="227" y="10"/>
                    </a:lnTo>
                    <a:lnTo>
                      <a:pt x="224" y="10"/>
                    </a:lnTo>
                    <a:lnTo>
                      <a:pt x="222" y="11"/>
                    </a:lnTo>
                    <a:lnTo>
                      <a:pt x="219" y="11"/>
                    </a:lnTo>
                    <a:lnTo>
                      <a:pt x="216" y="12"/>
                    </a:lnTo>
                    <a:lnTo>
                      <a:pt x="212" y="13"/>
                    </a:lnTo>
                    <a:lnTo>
                      <a:pt x="209" y="13"/>
                    </a:lnTo>
                    <a:lnTo>
                      <a:pt x="206" y="14"/>
                    </a:lnTo>
                    <a:lnTo>
                      <a:pt x="203" y="15"/>
                    </a:lnTo>
                    <a:lnTo>
                      <a:pt x="200" y="16"/>
                    </a:lnTo>
                    <a:lnTo>
                      <a:pt x="197" y="16"/>
                    </a:lnTo>
                    <a:lnTo>
                      <a:pt x="193" y="17"/>
                    </a:lnTo>
                    <a:lnTo>
                      <a:pt x="190" y="18"/>
                    </a:lnTo>
                    <a:lnTo>
                      <a:pt x="187" y="19"/>
                    </a:lnTo>
                    <a:lnTo>
                      <a:pt x="184" y="19"/>
                    </a:lnTo>
                    <a:lnTo>
                      <a:pt x="181" y="20"/>
                    </a:lnTo>
                    <a:lnTo>
                      <a:pt x="178" y="21"/>
                    </a:lnTo>
                    <a:lnTo>
                      <a:pt x="174" y="21"/>
                    </a:lnTo>
                    <a:lnTo>
                      <a:pt x="170" y="22"/>
                    </a:lnTo>
                    <a:lnTo>
                      <a:pt x="167" y="22"/>
                    </a:lnTo>
                    <a:lnTo>
                      <a:pt x="165" y="24"/>
                    </a:lnTo>
                    <a:lnTo>
                      <a:pt x="161" y="24"/>
                    </a:lnTo>
                    <a:lnTo>
                      <a:pt x="158" y="25"/>
                    </a:lnTo>
                    <a:lnTo>
                      <a:pt x="154" y="26"/>
                    </a:lnTo>
                    <a:lnTo>
                      <a:pt x="151" y="27"/>
                    </a:lnTo>
                    <a:lnTo>
                      <a:pt x="148" y="28"/>
                    </a:lnTo>
                    <a:lnTo>
                      <a:pt x="145" y="28"/>
                    </a:lnTo>
                    <a:lnTo>
                      <a:pt x="142" y="29"/>
                    </a:lnTo>
                    <a:lnTo>
                      <a:pt x="138" y="30"/>
                    </a:lnTo>
                    <a:lnTo>
                      <a:pt x="135" y="31"/>
                    </a:lnTo>
                    <a:lnTo>
                      <a:pt x="131" y="32"/>
                    </a:lnTo>
                    <a:lnTo>
                      <a:pt x="128" y="33"/>
                    </a:lnTo>
                    <a:lnTo>
                      <a:pt x="125" y="34"/>
                    </a:lnTo>
                    <a:lnTo>
                      <a:pt x="121" y="34"/>
                    </a:lnTo>
                    <a:lnTo>
                      <a:pt x="118" y="35"/>
                    </a:lnTo>
                    <a:lnTo>
                      <a:pt x="114" y="37"/>
                    </a:lnTo>
                    <a:lnTo>
                      <a:pt x="111" y="38"/>
                    </a:lnTo>
                    <a:lnTo>
                      <a:pt x="108" y="39"/>
                    </a:lnTo>
                    <a:lnTo>
                      <a:pt x="105" y="40"/>
                    </a:lnTo>
                    <a:lnTo>
                      <a:pt x="102" y="40"/>
                    </a:lnTo>
                    <a:lnTo>
                      <a:pt x="99" y="41"/>
                    </a:lnTo>
                    <a:lnTo>
                      <a:pt x="95" y="42"/>
                    </a:lnTo>
                    <a:lnTo>
                      <a:pt x="92" y="43"/>
                    </a:lnTo>
                    <a:lnTo>
                      <a:pt x="89" y="44"/>
                    </a:lnTo>
                    <a:lnTo>
                      <a:pt x="87" y="45"/>
                    </a:lnTo>
                    <a:lnTo>
                      <a:pt x="83" y="46"/>
                    </a:lnTo>
                    <a:lnTo>
                      <a:pt x="80" y="47"/>
                    </a:lnTo>
                    <a:lnTo>
                      <a:pt x="77" y="48"/>
                    </a:lnTo>
                    <a:lnTo>
                      <a:pt x="74" y="49"/>
                    </a:lnTo>
                    <a:lnTo>
                      <a:pt x="70" y="50"/>
                    </a:lnTo>
                    <a:lnTo>
                      <a:pt x="68" y="51"/>
                    </a:lnTo>
                    <a:lnTo>
                      <a:pt x="66" y="52"/>
                    </a:lnTo>
                    <a:lnTo>
                      <a:pt x="63" y="53"/>
                    </a:lnTo>
                    <a:lnTo>
                      <a:pt x="60" y="54"/>
                    </a:lnTo>
                    <a:lnTo>
                      <a:pt x="57" y="55"/>
                    </a:lnTo>
                    <a:lnTo>
                      <a:pt x="54" y="56"/>
                    </a:lnTo>
                    <a:lnTo>
                      <a:pt x="51" y="57"/>
                    </a:lnTo>
                    <a:lnTo>
                      <a:pt x="50" y="58"/>
                    </a:lnTo>
                    <a:lnTo>
                      <a:pt x="47" y="59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0" y="61"/>
                    </a:lnTo>
                    <a:lnTo>
                      <a:pt x="37" y="62"/>
                    </a:lnTo>
                    <a:lnTo>
                      <a:pt x="35" y="63"/>
                    </a:lnTo>
                    <a:lnTo>
                      <a:pt x="33" y="64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27" y="66"/>
                    </a:lnTo>
                    <a:lnTo>
                      <a:pt x="25" y="67"/>
                    </a:lnTo>
                    <a:lnTo>
                      <a:pt x="23" y="68"/>
                    </a:lnTo>
                    <a:lnTo>
                      <a:pt x="20" y="68"/>
                    </a:lnTo>
                    <a:lnTo>
                      <a:pt x="19" y="69"/>
                    </a:lnTo>
                    <a:lnTo>
                      <a:pt x="17" y="70"/>
                    </a:lnTo>
                    <a:lnTo>
                      <a:pt x="14" y="71"/>
                    </a:lnTo>
                    <a:lnTo>
                      <a:pt x="12" y="73"/>
                    </a:lnTo>
                    <a:lnTo>
                      <a:pt x="9" y="74"/>
                    </a:lnTo>
                    <a:lnTo>
                      <a:pt x="6" y="75"/>
                    </a:lnTo>
                    <a:lnTo>
                      <a:pt x="4" y="75"/>
                    </a:lnTo>
                    <a:lnTo>
                      <a:pt x="3" y="77"/>
                    </a:lnTo>
                    <a:lnTo>
                      <a:pt x="0" y="77"/>
                    </a:lnTo>
                    <a:lnTo>
                      <a:pt x="0" y="78"/>
                    </a:lnTo>
                    <a:lnTo>
                      <a:pt x="2" y="105"/>
                    </a:lnTo>
                    <a:lnTo>
                      <a:pt x="34" y="99"/>
                    </a:lnTo>
                    <a:lnTo>
                      <a:pt x="34" y="9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36"/>
              <p:cNvSpPr>
                <a:spLocks/>
              </p:cNvSpPr>
              <p:nvPr/>
            </p:nvSpPr>
            <p:spPr bwMode="auto">
              <a:xfrm>
                <a:off x="1444" y="1078"/>
                <a:ext cx="371" cy="50"/>
              </a:xfrm>
              <a:custGeom>
                <a:avLst/>
                <a:gdLst/>
                <a:ahLst/>
                <a:cxnLst>
                  <a:cxn ang="0">
                    <a:pos x="2" y="30"/>
                  </a:cxn>
                  <a:cxn ang="0">
                    <a:pos x="6" y="30"/>
                  </a:cxn>
                  <a:cxn ang="0">
                    <a:pos x="13" y="31"/>
                  </a:cxn>
                  <a:cxn ang="0">
                    <a:pos x="21" y="32"/>
                  </a:cxn>
                  <a:cxn ang="0">
                    <a:pos x="32" y="34"/>
                  </a:cxn>
                  <a:cxn ang="0">
                    <a:pos x="44" y="35"/>
                  </a:cxn>
                  <a:cxn ang="0">
                    <a:pos x="57" y="37"/>
                  </a:cxn>
                  <a:cxn ang="0">
                    <a:pos x="73" y="38"/>
                  </a:cxn>
                  <a:cxn ang="0">
                    <a:pos x="88" y="40"/>
                  </a:cxn>
                  <a:cxn ang="0">
                    <a:pos x="105" y="42"/>
                  </a:cxn>
                  <a:cxn ang="0">
                    <a:pos x="122" y="42"/>
                  </a:cxn>
                  <a:cxn ang="0">
                    <a:pos x="140" y="44"/>
                  </a:cxn>
                  <a:cxn ang="0">
                    <a:pos x="159" y="46"/>
                  </a:cxn>
                  <a:cxn ang="0">
                    <a:pos x="177" y="47"/>
                  </a:cxn>
                  <a:cxn ang="0">
                    <a:pos x="196" y="48"/>
                  </a:cxn>
                  <a:cxn ang="0">
                    <a:pos x="214" y="49"/>
                  </a:cxn>
                  <a:cxn ang="0">
                    <a:pos x="232" y="50"/>
                  </a:cxn>
                  <a:cxn ang="0">
                    <a:pos x="249" y="50"/>
                  </a:cxn>
                  <a:cxn ang="0">
                    <a:pos x="266" y="50"/>
                  </a:cxn>
                  <a:cxn ang="0">
                    <a:pos x="282" y="50"/>
                  </a:cxn>
                  <a:cxn ang="0">
                    <a:pos x="297" y="50"/>
                  </a:cxn>
                  <a:cxn ang="0">
                    <a:pos x="309" y="48"/>
                  </a:cxn>
                  <a:cxn ang="0">
                    <a:pos x="321" y="46"/>
                  </a:cxn>
                  <a:cxn ang="0">
                    <a:pos x="332" y="44"/>
                  </a:cxn>
                  <a:cxn ang="0">
                    <a:pos x="342" y="42"/>
                  </a:cxn>
                  <a:cxn ang="0">
                    <a:pos x="349" y="40"/>
                  </a:cxn>
                  <a:cxn ang="0">
                    <a:pos x="356" y="37"/>
                  </a:cxn>
                  <a:cxn ang="0">
                    <a:pos x="363" y="33"/>
                  </a:cxn>
                  <a:cxn ang="0">
                    <a:pos x="369" y="27"/>
                  </a:cxn>
                  <a:cxn ang="0">
                    <a:pos x="370" y="22"/>
                  </a:cxn>
                  <a:cxn ang="0">
                    <a:pos x="366" y="15"/>
                  </a:cxn>
                  <a:cxn ang="0">
                    <a:pos x="358" y="10"/>
                  </a:cxn>
                  <a:cxn ang="0">
                    <a:pos x="352" y="8"/>
                  </a:cxn>
                  <a:cxn ang="0">
                    <a:pos x="344" y="5"/>
                  </a:cxn>
                  <a:cxn ang="0">
                    <a:pos x="335" y="3"/>
                  </a:cxn>
                  <a:cxn ang="0">
                    <a:pos x="325" y="2"/>
                  </a:cxn>
                  <a:cxn ang="0">
                    <a:pos x="314" y="1"/>
                  </a:cxn>
                  <a:cxn ang="0">
                    <a:pos x="301" y="0"/>
                  </a:cxn>
                  <a:cxn ang="0">
                    <a:pos x="286" y="0"/>
                  </a:cxn>
                  <a:cxn ang="0">
                    <a:pos x="271" y="0"/>
                  </a:cxn>
                  <a:cxn ang="0">
                    <a:pos x="255" y="0"/>
                  </a:cxn>
                  <a:cxn ang="0">
                    <a:pos x="238" y="1"/>
                  </a:cxn>
                  <a:cxn ang="0">
                    <a:pos x="220" y="2"/>
                  </a:cxn>
                  <a:cxn ang="0">
                    <a:pos x="202" y="3"/>
                  </a:cxn>
                  <a:cxn ang="0">
                    <a:pos x="183" y="5"/>
                  </a:cxn>
                  <a:cxn ang="0">
                    <a:pos x="165" y="6"/>
                  </a:cxn>
                  <a:cxn ang="0">
                    <a:pos x="147" y="9"/>
                  </a:cxn>
                  <a:cxn ang="0">
                    <a:pos x="128" y="11"/>
                  </a:cxn>
                  <a:cxn ang="0">
                    <a:pos x="111" y="14"/>
                  </a:cxn>
                  <a:cxn ang="0">
                    <a:pos x="94" y="16"/>
                  </a:cxn>
                  <a:cxn ang="0">
                    <a:pos x="77" y="18"/>
                  </a:cxn>
                  <a:cxn ang="0">
                    <a:pos x="62" y="20"/>
                  </a:cxn>
                  <a:cxn ang="0">
                    <a:pos x="48" y="23"/>
                  </a:cxn>
                  <a:cxn ang="0">
                    <a:pos x="36" y="24"/>
                  </a:cxn>
                  <a:cxn ang="0">
                    <a:pos x="24" y="25"/>
                  </a:cxn>
                  <a:cxn ang="0">
                    <a:pos x="16" y="27"/>
                  </a:cxn>
                  <a:cxn ang="0">
                    <a:pos x="9" y="28"/>
                  </a:cxn>
                  <a:cxn ang="0">
                    <a:pos x="3" y="29"/>
                  </a:cxn>
                  <a:cxn ang="0">
                    <a:pos x="0" y="30"/>
                  </a:cxn>
                </a:cxnLst>
                <a:rect l="0" t="0" r="r" b="b"/>
                <a:pathLst>
                  <a:path w="371" h="50">
                    <a:moveTo>
                      <a:pt x="0" y="30"/>
                    </a:moveTo>
                    <a:lnTo>
                      <a:pt x="0" y="30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9" y="31"/>
                    </a:lnTo>
                    <a:lnTo>
                      <a:pt x="10" y="31"/>
                    </a:lnTo>
                    <a:lnTo>
                      <a:pt x="13" y="31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21" y="32"/>
                    </a:lnTo>
                    <a:lnTo>
                      <a:pt x="24" y="33"/>
                    </a:lnTo>
                    <a:lnTo>
                      <a:pt x="28" y="33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9" y="35"/>
                    </a:lnTo>
                    <a:lnTo>
                      <a:pt x="44" y="35"/>
                    </a:lnTo>
                    <a:lnTo>
                      <a:pt x="48" y="36"/>
                    </a:lnTo>
                    <a:lnTo>
                      <a:pt x="53" y="36"/>
                    </a:lnTo>
                    <a:lnTo>
                      <a:pt x="57" y="37"/>
                    </a:lnTo>
                    <a:lnTo>
                      <a:pt x="62" y="37"/>
                    </a:lnTo>
                    <a:lnTo>
                      <a:pt x="67" y="38"/>
                    </a:lnTo>
                    <a:lnTo>
                      <a:pt x="73" y="38"/>
                    </a:lnTo>
                    <a:lnTo>
                      <a:pt x="77" y="39"/>
                    </a:lnTo>
                    <a:lnTo>
                      <a:pt x="82" y="39"/>
                    </a:lnTo>
                    <a:lnTo>
                      <a:pt x="88" y="40"/>
                    </a:lnTo>
                    <a:lnTo>
                      <a:pt x="94" y="40"/>
                    </a:lnTo>
                    <a:lnTo>
                      <a:pt x="99" y="41"/>
                    </a:lnTo>
                    <a:lnTo>
                      <a:pt x="105" y="42"/>
                    </a:lnTo>
                    <a:lnTo>
                      <a:pt x="111" y="42"/>
                    </a:lnTo>
                    <a:lnTo>
                      <a:pt x="116" y="42"/>
                    </a:lnTo>
                    <a:lnTo>
                      <a:pt x="122" y="42"/>
                    </a:lnTo>
                    <a:lnTo>
                      <a:pt x="128" y="43"/>
                    </a:lnTo>
                    <a:lnTo>
                      <a:pt x="134" y="44"/>
                    </a:lnTo>
                    <a:lnTo>
                      <a:pt x="140" y="44"/>
                    </a:lnTo>
                    <a:lnTo>
                      <a:pt x="147" y="45"/>
                    </a:lnTo>
                    <a:lnTo>
                      <a:pt x="152" y="45"/>
                    </a:lnTo>
                    <a:lnTo>
                      <a:pt x="159" y="46"/>
                    </a:lnTo>
                    <a:lnTo>
                      <a:pt x="165" y="46"/>
                    </a:lnTo>
                    <a:lnTo>
                      <a:pt x="171" y="47"/>
                    </a:lnTo>
                    <a:lnTo>
                      <a:pt x="177" y="47"/>
                    </a:lnTo>
                    <a:lnTo>
                      <a:pt x="183" y="47"/>
                    </a:lnTo>
                    <a:lnTo>
                      <a:pt x="190" y="47"/>
                    </a:lnTo>
                    <a:lnTo>
                      <a:pt x="196" y="48"/>
                    </a:lnTo>
                    <a:lnTo>
                      <a:pt x="202" y="48"/>
                    </a:lnTo>
                    <a:lnTo>
                      <a:pt x="209" y="49"/>
                    </a:lnTo>
                    <a:lnTo>
                      <a:pt x="214" y="49"/>
                    </a:lnTo>
                    <a:lnTo>
                      <a:pt x="220" y="49"/>
                    </a:lnTo>
                    <a:lnTo>
                      <a:pt x="226" y="49"/>
                    </a:lnTo>
                    <a:lnTo>
                      <a:pt x="232" y="50"/>
                    </a:lnTo>
                    <a:lnTo>
                      <a:pt x="238" y="50"/>
                    </a:lnTo>
                    <a:lnTo>
                      <a:pt x="244" y="50"/>
                    </a:lnTo>
                    <a:lnTo>
                      <a:pt x="249" y="50"/>
                    </a:lnTo>
                    <a:lnTo>
                      <a:pt x="255" y="50"/>
                    </a:lnTo>
                    <a:lnTo>
                      <a:pt x="261" y="50"/>
                    </a:lnTo>
                    <a:lnTo>
                      <a:pt x="266" y="50"/>
                    </a:lnTo>
                    <a:lnTo>
                      <a:pt x="271" y="50"/>
                    </a:lnTo>
                    <a:lnTo>
                      <a:pt x="277" y="50"/>
                    </a:lnTo>
                    <a:lnTo>
                      <a:pt x="282" y="50"/>
                    </a:lnTo>
                    <a:lnTo>
                      <a:pt x="286" y="50"/>
                    </a:lnTo>
                    <a:lnTo>
                      <a:pt x="292" y="50"/>
                    </a:lnTo>
                    <a:lnTo>
                      <a:pt x="297" y="50"/>
                    </a:lnTo>
                    <a:lnTo>
                      <a:pt x="301" y="49"/>
                    </a:lnTo>
                    <a:lnTo>
                      <a:pt x="305" y="48"/>
                    </a:lnTo>
                    <a:lnTo>
                      <a:pt x="309" y="48"/>
                    </a:lnTo>
                    <a:lnTo>
                      <a:pt x="314" y="47"/>
                    </a:lnTo>
                    <a:lnTo>
                      <a:pt x="317" y="47"/>
                    </a:lnTo>
                    <a:lnTo>
                      <a:pt x="321" y="46"/>
                    </a:lnTo>
                    <a:lnTo>
                      <a:pt x="325" y="45"/>
                    </a:lnTo>
                    <a:lnTo>
                      <a:pt x="328" y="45"/>
                    </a:lnTo>
                    <a:lnTo>
                      <a:pt x="332" y="44"/>
                    </a:lnTo>
                    <a:lnTo>
                      <a:pt x="335" y="44"/>
                    </a:lnTo>
                    <a:lnTo>
                      <a:pt x="338" y="43"/>
                    </a:lnTo>
                    <a:lnTo>
                      <a:pt x="342" y="42"/>
                    </a:lnTo>
                    <a:lnTo>
                      <a:pt x="344" y="42"/>
                    </a:lnTo>
                    <a:lnTo>
                      <a:pt x="346" y="41"/>
                    </a:lnTo>
                    <a:lnTo>
                      <a:pt x="349" y="40"/>
                    </a:lnTo>
                    <a:lnTo>
                      <a:pt x="352" y="40"/>
                    </a:lnTo>
                    <a:lnTo>
                      <a:pt x="354" y="39"/>
                    </a:lnTo>
                    <a:lnTo>
                      <a:pt x="356" y="37"/>
                    </a:lnTo>
                    <a:lnTo>
                      <a:pt x="358" y="36"/>
                    </a:lnTo>
                    <a:lnTo>
                      <a:pt x="360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7" y="29"/>
                    </a:lnTo>
                    <a:lnTo>
                      <a:pt x="369" y="27"/>
                    </a:lnTo>
                    <a:lnTo>
                      <a:pt x="370" y="25"/>
                    </a:lnTo>
                    <a:lnTo>
                      <a:pt x="371" y="23"/>
                    </a:lnTo>
                    <a:lnTo>
                      <a:pt x="370" y="22"/>
                    </a:lnTo>
                    <a:lnTo>
                      <a:pt x="369" y="20"/>
                    </a:lnTo>
                    <a:lnTo>
                      <a:pt x="367" y="17"/>
                    </a:lnTo>
                    <a:lnTo>
                      <a:pt x="366" y="15"/>
                    </a:lnTo>
                    <a:lnTo>
                      <a:pt x="363" y="13"/>
                    </a:lnTo>
                    <a:lnTo>
                      <a:pt x="360" y="11"/>
                    </a:lnTo>
                    <a:lnTo>
                      <a:pt x="358" y="10"/>
                    </a:lnTo>
                    <a:lnTo>
                      <a:pt x="356" y="9"/>
                    </a:lnTo>
                    <a:lnTo>
                      <a:pt x="354" y="8"/>
                    </a:lnTo>
                    <a:lnTo>
                      <a:pt x="352" y="8"/>
                    </a:lnTo>
                    <a:lnTo>
                      <a:pt x="349" y="7"/>
                    </a:lnTo>
                    <a:lnTo>
                      <a:pt x="346" y="6"/>
                    </a:lnTo>
                    <a:lnTo>
                      <a:pt x="344" y="5"/>
                    </a:lnTo>
                    <a:lnTo>
                      <a:pt x="342" y="4"/>
                    </a:lnTo>
                    <a:lnTo>
                      <a:pt x="338" y="3"/>
                    </a:lnTo>
                    <a:lnTo>
                      <a:pt x="335" y="3"/>
                    </a:lnTo>
                    <a:lnTo>
                      <a:pt x="332" y="3"/>
                    </a:lnTo>
                    <a:lnTo>
                      <a:pt x="328" y="3"/>
                    </a:lnTo>
                    <a:lnTo>
                      <a:pt x="325" y="2"/>
                    </a:lnTo>
                    <a:lnTo>
                      <a:pt x="321" y="2"/>
                    </a:lnTo>
                    <a:lnTo>
                      <a:pt x="317" y="1"/>
                    </a:lnTo>
                    <a:lnTo>
                      <a:pt x="314" y="1"/>
                    </a:lnTo>
                    <a:lnTo>
                      <a:pt x="309" y="0"/>
                    </a:lnTo>
                    <a:lnTo>
                      <a:pt x="305" y="0"/>
                    </a:lnTo>
                    <a:lnTo>
                      <a:pt x="301" y="0"/>
                    </a:lnTo>
                    <a:lnTo>
                      <a:pt x="297" y="0"/>
                    </a:lnTo>
                    <a:lnTo>
                      <a:pt x="292" y="0"/>
                    </a:lnTo>
                    <a:lnTo>
                      <a:pt x="286" y="0"/>
                    </a:lnTo>
                    <a:lnTo>
                      <a:pt x="282" y="0"/>
                    </a:lnTo>
                    <a:lnTo>
                      <a:pt x="277" y="0"/>
                    </a:lnTo>
                    <a:lnTo>
                      <a:pt x="271" y="0"/>
                    </a:lnTo>
                    <a:lnTo>
                      <a:pt x="266" y="0"/>
                    </a:lnTo>
                    <a:lnTo>
                      <a:pt x="261" y="0"/>
                    </a:lnTo>
                    <a:lnTo>
                      <a:pt x="255" y="0"/>
                    </a:lnTo>
                    <a:lnTo>
                      <a:pt x="249" y="0"/>
                    </a:lnTo>
                    <a:lnTo>
                      <a:pt x="244" y="0"/>
                    </a:lnTo>
                    <a:lnTo>
                      <a:pt x="238" y="1"/>
                    </a:lnTo>
                    <a:lnTo>
                      <a:pt x="232" y="1"/>
                    </a:lnTo>
                    <a:lnTo>
                      <a:pt x="226" y="2"/>
                    </a:lnTo>
                    <a:lnTo>
                      <a:pt x="220" y="2"/>
                    </a:lnTo>
                    <a:lnTo>
                      <a:pt x="214" y="3"/>
                    </a:lnTo>
                    <a:lnTo>
                      <a:pt x="209" y="3"/>
                    </a:lnTo>
                    <a:lnTo>
                      <a:pt x="202" y="3"/>
                    </a:lnTo>
                    <a:lnTo>
                      <a:pt x="196" y="4"/>
                    </a:lnTo>
                    <a:lnTo>
                      <a:pt x="190" y="4"/>
                    </a:lnTo>
                    <a:lnTo>
                      <a:pt x="183" y="5"/>
                    </a:lnTo>
                    <a:lnTo>
                      <a:pt x="177" y="5"/>
                    </a:lnTo>
                    <a:lnTo>
                      <a:pt x="171" y="6"/>
                    </a:lnTo>
                    <a:lnTo>
                      <a:pt x="165" y="6"/>
                    </a:lnTo>
                    <a:lnTo>
                      <a:pt x="159" y="7"/>
                    </a:lnTo>
                    <a:lnTo>
                      <a:pt x="152" y="8"/>
                    </a:lnTo>
                    <a:lnTo>
                      <a:pt x="147" y="9"/>
                    </a:lnTo>
                    <a:lnTo>
                      <a:pt x="140" y="9"/>
                    </a:lnTo>
                    <a:lnTo>
                      <a:pt x="134" y="10"/>
                    </a:lnTo>
                    <a:lnTo>
                      <a:pt x="128" y="11"/>
                    </a:lnTo>
                    <a:lnTo>
                      <a:pt x="122" y="12"/>
                    </a:lnTo>
                    <a:lnTo>
                      <a:pt x="116" y="13"/>
                    </a:lnTo>
                    <a:lnTo>
                      <a:pt x="111" y="14"/>
                    </a:lnTo>
                    <a:lnTo>
                      <a:pt x="105" y="14"/>
                    </a:lnTo>
                    <a:lnTo>
                      <a:pt x="99" y="15"/>
                    </a:lnTo>
                    <a:lnTo>
                      <a:pt x="94" y="16"/>
                    </a:lnTo>
                    <a:lnTo>
                      <a:pt x="88" y="17"/>
                    </a:lnTo>
                    <a:lnTo>
                      <a:pt x="82" y="17"/>
                    </a:lnTo>
                    <a:lnTo>
                      <a:pt x="77" y="18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2" y="20"/>
                    </a:lnTo>
                    <a:lnTo>
                      <a:pt x="57" y="21"/>
                    </a:lnTo>
                    <a:lnTo>
                      <a:pt x="53" y="22"/>
                    </a:lnTo>
                    <a:lnTo>
                      <a:pt x="48" y="23"/>
                    </a:lnTo>
                    <a:lnTo>
                      <a:pt x="44" y="23"/>
                    </a:lnTo>
                    <a:lnTo>
                      <a:pt x="39" y="23"/>
                    </a:lnTo>
                    <a:lnTo>
                      <a:pt x="36" y="24"/>
                    </a:lnTo>
                    <a:lnTo>
                      <a:pt x="32" y="24"/>
                    </a:lnTo>
                    <a:lnTo>
                      <a:pt x="28" y="25"/>
                    </a:lnTo>
                    <a:lnTo>
                      <a:pt x="24" y="25"/>
                    </a:lnTo>
                    <a:lnTo>
                      <a:pt x="21" y="25"/>
                    </a:lnTo>
                    <a:lnTo>
                      <a:pt x="18" y="26"/>
                    </a:lnTo>
                    <a:lnTo>
                      <a:pt x="16" y="27"/>
                    </a:lnTo>
                    <a:lnTo>
                      <a:pt x="13" y="27"/>
                    </a:lnTo>
                    <a:lnTo>
                      <a:pt x="10" y="27"/>
                    </a:lnTo>
                    <a:lnTo>
                      <a:pt x="9" y="28"/>
                    </a:lnTo>
                    <a:lnTo>
                      <a:pt x="6" y="28"/>
                    </a:lnTo>
                    <a:lnTo>
                      <a:pt x="4" y="28"/>
                    </a:lnTo>
                    <a:lnTo>
                      <a:pt x="3" y="29"/>
                    </a:lnTo>
                    <a:lnTo>
                      <a:pt x="2" y="29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37"/>
              <p:cNvSpPr>
                <a:spLocks/>
              </p:cNvSpPr>
              <p:nvPr/>
            </p:nvSpPr>
            <p:spPr bwMode="auto">
              <a:xfrm>
                <a:off x="927" y="1123"/>
                <a:ext cx="305" cy="175"/>
              </a:xfrm>
              <a:custGeom>
                <a:avLst/>
                <a:gdLst/>
                <a:ahLst/>
                <a:cxnLst>
                  <a:cxn ang="0">
                    <a:pos x="292" y="1"/>
                  </a:cxn>
                  <a:cxn ang="0">
                    <a:pos x="284" y="4"/>
                  </a:cxn>
                  <a:cxn ang="0">
                    <a:pos x="278" y="7"/>
                  </a:cxn>
                  <a:cxn ang="0">
                    <a:pos x="269" y="11"/>
                  </a:cxn>
                  <a:cxn ang="0">
                    <a:pos x="259" y="15"/>
                  </a:cxn>
                  <a:cxn ang="0">
                    <a:pos x="248" y="19"/>
                  </a:cxn>
                  <a:cxn ang="0">
                    <a:pos x="236" y="25"/>
                  </a:cxn>
                  <a:cxn ang="0">
                    <a:pos x="223" y="31"/>
                  </a:cxn>
                  <a:cxn ang="0">
                    <a:pos x="209" y="37"/>
                  </a:cxn>
                  <a:cxn ang="0">
                    <a:pos x="195" y="44"/>
                  </a:cxn>
                  <a:cxn ang="0">
                    <a:pos x="180" y="51"/>
                  </a:cxn>
                  <a:cxn ang="0">
                    <a:pos x="165" y="57"/>
                  </a:cxn>
                  <a:cxn ang="0">
                    <a:pos x="149" y="65"/>
                  </a:cxn>
                  <a:cxn ang="0">
                    <a:pos x="134" y="72"/>
                  </a:cxn>
                  <a:cxn ang="0">
                    <a:pos x="119" y="80"/>
                  </a:cxn>
                  <a:cxn ang="0">
                    <a:pos x="105" y="87"/>
                  </a:cxn>
                  <a:cxn ang="0">
                    <a:pos x="91" y="94"/>
                  </a:cxn>
                  <a:cxn ang="0">
                    <a:pos x="77" y="102"/>
                  </a:cxn>
                  <a:cxn ang="0">
                    <a:pos x="64" y="109"/>
                  </a:cxn>
                  <a:cxn ang="0">
                    <a:pos x="53" y="116"/>
                  </a:cxn>
                  <a:cxn ang="0">
                    <a:pos x="42" y="123"/>
                  </a:cxn>
                  <a:cxn ang="0">
                    <a:pos x="33" y="129"/>
                  </a:cxn>
                  <a:cxn ang="0">
                    <a:pos x="25" y="135"/>
                  </a:cxn>
                  <a:cxn ang="0">
                    <a:pos x="17" y="141"/>
                  </a:cxn>
                  <a:cxn ang="0">
                    <a:pos x="13" y="146"/>
                  </a:cxn>
                  <a:cxn ang="0">
                    <a:pos x="7" y="153"/>
                  </a:cxn>
                  <a:cxn ang="0">
                    <a:pos x="1" y="162"/>
                  </a:cxn>
                  <a:cxn ang="0">
                    <a:pos x="0" y="168"/>
                  </a:cxn>
                  <a:cxn ang="0">
                    <a:pos x="4" y="172"/>
                  </a:cxn>
                  <a:cxn ang="0">
                    <a:pos x="11" y="175"/>
                  </a:cxn>
                  <a:cxn ang="0">
                    <a:pos x="16" y="175"/>
                  </a:cxn>
                  <a:cxn ang="0">
                    <a:pos x="23" y="175"/>
                  </a:cxn>
                  <a:cxn ang="0">
                    <a:pos x="30" y="174"/>
                  </a:cxn>
                  <a:cxn ang="0">
                    <a:pos x="37" y="172"/>
                  </a:cxn>
                  <a:cxn ang="0">
                    <a:pos x="46" y="171"/>
                  </a:cxn>
                  <a:cxn ang="0">
                    <a:pos x="55" y="168"/>
                  </a:cxn>
                  <a:cxn ang="0">
                    <a:pos x="66" y="164"/>
                  </a:cxn>
                  <a:cxn ang="0">
                    <a:pos x="75" y="159"/>
                  </a:cxn>
                  <a:cxn ang="0">
                    <a:pos x="87" y="154"/>
                  </a:cxn>
                  <a:cxn ang="0">
                    <a:pos x="98" y="149"/>
                  </a:cxn>
                  <a:cxn ang="0">
                    <a:pos x="110" y="142"/>
                  </a:cxn>
                  <a:cxn ang="0">
                    <a:pos x="123" y="136"/>
                  </a:cxn>
                  <a:cxn ang="0">
                    <a:pos x="135" y="129"/>
                  </a:cxn>
                  <a:cxn ang="0">
                    <a:pos x="148" y="121"/>
                  </a:cxn>
                  <a:cxn ang="0">
                    <a:pos x="161" y="114"/>
                  </a:cxn>
                  <a:cxn ang="0">
                    <a:pos x="174" y="106"/>
                  </a:cxn>
                  <a:cxn ang="0">
                    <a:pos x="187" y="98"/>
                  </a:cxn>
                  <a:cxn ang="0">
                    <a:pos x="200" y="91"/>
                  </a:cxn>
                  <a:cxn ang="0">
                    <a:pos x="213" y="83"/>
                  </a:cxn>
                  <a:cxn ang="0">
                    <a:pos x="225" y="75"/>
                  </a:cxn>
                  <a:cxn ang="0">
                    <a:pos x="237" y="67"/>
                  </a:cxn>
                  <a:cxn ang="0">
                    <a:pos x="248" y="60"/>
                  </a:cxn>
                  <a:cxn ang="0">
                    <a:pos x="260" y="54"/>
                  </a:cxn>
                  <a:cxn ang="0">
                    <a:pos x="269" y="47"/>
                  </a:cxn>
                  <a:cxn ang="0">
                    <a:pos x="280" y="40"/>
                  </a:cxn>
                  <a:cxn ang="0">
                    <a:pos x="288" y="35"/>
                  </a:cxn>
                  <a:cxn ang="0">
                    <a:pos x="296" y="30"/>
                  </a:cxn>
                  <a:cxn ang="0">
                    <a:pos x="303" y="25"/>
                  </a:cxn>
                  <a:cxn ang="0">
                    <a:pos x="294" y="0"/>
                  </a:cxn>
                </a:cxnLst>
                <a:rect l="0" t="0" r="r" b="b"/>
                <a:pathLst>
                  <a:path w="305" h="175">
                    <a:moveTo>
                      <a:pt x="294" y="0"/>
                    </a:moveTo>
                    <a:lnTo>
                      <a:pt x="293" y="0"/>
                    </a:lnTo>
                    <a:lnTo>
                      <a:pt x="292" y="1"/>
                    </a:lnTo>
                    <a:lnTo>
                      <a:pt x="289" y="2"/>
                    </a:lnTo>
                    <a:lnTo>
                      <a:pt x="286" y="3"/>
                    </a:lnTo>
                    <a:lnTo>
                      <a:pt x="284" y="4"/>
                    </a:lnTo>
                    <a:lnTo>
                      <a:pt x="283" y="5"/>
                    </a:lnTo>
                    <a:lnTo>
                      <a:pt x="280" y="6"/>
                    </a:lnTo>
                    <a:lnTo>
                      <a:pt x="278" y="7"/>
                    </a:lnTo>
                    <a:lnTo>
                      <a:pt x="275" y="8"/>
                    </a:lnTo>
                    <a:lnTo>
                      <a:pt x="272" y="9"/>
                    </a:lnTo>
                    <a:lnTo>
                      <a:pt x="269" y="11"/>
                    </a:lnTo>
                    <a:lnTo>
                      <a:pt x="266" y="12"/>
                    </a:lnTo>
                    <a:lnTo>
                      <a:pt x="263" y="14"/>
                    </a:lnTo>
                    <a:lnTo>
                      <a:pt x="259" y="15"/>
                    </a:lnTo>
                    <a:lnTo>
                      <a:pt x="256" y="17"/>
                    </a:lnTo>
                    <a:lnTo>
                      <a:pt x="252" y="18"/>
                    </a:lnTo>
                    <a:lnTo>
                      <a:pt x="248" y="19"/>
                    </a:lnTo>
                    <a:lnTo>
                      <a:pt x="245" y="21"/>
                    </a:lnTo>
                    <a:lnTo>
                      <a:pt x="240" y="23"/>
                    </a:lnTo>
                    <a:lnTo>
                      <a:pt x="236" y="25"/>
                    </a:lnTo>
                    <a:lnTo>
                      <a:pt x="231" y="27"/>
                    </a:lnTo>
                    <a:lnTo>
                      <a:pt x="227" y="29"/>
                    </a:lnTo>
                    <a:lnTo>
                      <a:pt x="223" y="31"/>
                    </a:lnTo>
                    <a:lnTo>
                      <a:pt x="219" y="33"/>
                    </a:lnTo>
                    <a:lnTo>
                      <a:pt x="214" y="35"/>
                    </a:lnTo>
                    <a:lnTo>
                      <a:pt x="209" y="37"/>
                    </a:lnTo>
                    <a:lnTo>
                      <a:pt x="205" y="39"/>
                    </a:lnTo>
                    <a:lnTo>
                      <a:pt x="200" y="41"/>
                    </a:lnTo>
                    <a:lnTo>
                      <a:pt x="195" y="44"/>
                    </a:lnTo>
                    <a:lnTo>
                      <a:pt x="189" y="46"/>
                    </a:lnTo>
                    <a:lnTo>
                      <a:pt x="185" y="48"/>
                    </a:lnTo>
                    <a:lnTo>
                      <a:pt x="180" y="51"/>
                    </a:lnTo>
                    <a:lnTo>
                      <a:pt x="175" y="53"/>
                    </a:lnTo>
                    <a:lnTo>
                      <a:pt x="169" y="55"/>
                    </a:lnTo>
                    <a:lnTo>
                      <a:pt x="165" y="57"/>
                    </a:lnTo>
                    <a:lnTo>
                      <a:pt x="160" y="60"/>
                    </a:lnTo>
                    <a:lnTo>
                      <a:pt x="154" y="62"/>
                    </a:lnTo>
                    <a:lnTo>
                      <a:pt x="149" y="65"/>
                    </a:lnTo>
                    <a:lnTo>
                      <a:pt x="145" y="67"/>
                    </a:lnTo>
                    <a:lnTo>
                      <a:pt x="139" y="70"/>
                    </a:lnTo>
                    <a:lnTo>
                      <a:pt x="134" y="72"/>
                    </a:lnTo>
                    <a:lnTo>
                      <a:pt x="129" y="75"/>
                    </a:lnTo>
                    <a:lnTo>
                      <a:pt x="124" y="77"/>
                    </a:lnTo>
                    <a:lnTo>
                      <a:pt x="119" y="80"/>
                    </a:lnTo>
                    <a:lnTo>
                      <a:pt x="114" y="82"/>
                    </a:lnTo>
                    <a:lnTo>
                      <a:pt x="110" y="84"/>
                    </a:lnTo>
                    <a:lnTo>
                      <a:pt x="105" y="87"/>
                    </a:lnTo>
                    <a:lnTo>
                      <a:pt x="100" y="90"/>
                    </a:lnTo>
                    <a:lnTo>
                      <a:pt x="95" y="92"/>
                    </a:lnTo>
                    <a:lnTo>
                      <a:pt x="91" y="94"/>
                    </a:lnTo>
                    <a:lnTo>
                      <a:pt x="86" y="96"/>
                    </a:lnTo>
                    <a:lnTo>
                      <a:pt x="81" y="99"/>
                    </a:lnTo>
                    <a:lnTo>
                      <a:pt x="77" y="102"/>
                    </a:lnTo>
                    <a:lnTo>
                      <a:pt x="72" y="104"/>
                    </a:lnTo>
                    <a:lnTo>
                      <a:pt x="69" y="107"/>
                    </a:lnTo>
                    <a:lnTo>
                      <a:pt x="64" y="109"/>
                    </a:lnTo>
                    <a:lnTo>
                      <a:pt x="60" y="111"/>
                    </a:lnTo>
                    <a:lnTo>
                      <a:pt x="56" y="114"/>
                    </a:lnTo>
                    <a:lnTo>
                      <a:pt x="53" y="116"/>
                    </a:lnTo>
                    <a:lnTo>
                      <a:pt x="50" y="118"/>
                    </a:lnTo>
                    <a:lnTo>
                      <a:pt x="46" y="121"/>
                    </a:lnTo>
                    <a:lnTo>
                      <a:pt x="42" y="123"/>
                    </a:lnTo>
                    <a:lnTo>
                      <a:pt x="39" y="125"/>
                    </a:lnTo>
                    <a:lnTo>
                      <a:pt x="36" y="127"/>
                    </a:lnTo>
                    <a:lnTo>
                      <a:pt x="33" y="129"/>
                    </a:lnTo>
                    <a:lnTo>
                      <a:pt x="30" y="131"/>
                    </a:lnTo>
                    <a:lnTo>
                      <a:pt x="27" y="133"/>
                    </a:lnTo>
                    <a:lnTo>
                      <a:pt x="25" y="135"/>
                    </a:lnTo>
                    <a:lnTo>
                      <a:pt x="22" y="137"/>
                    </a:lnTo>
                    <a:lnTo>
                      <a:pt x="20" y="139"/>
                    </a:lnTo>
                    <a:lnTo>
                      <a:pt x="17" y="141"/>
                    </a:lnTo>
                    <a:lnTo>
                      <a:pt x="16" y="143"/>
                    </a:lnTo>
                    <a:lnTo>
                      <a:pt x="14" y="145"/>
                    </a:lnTo>
                    <a:lnTo>
                      <a:pt x="13" y="146"/>
                    </a:lnTo>
                    <a:lnTo>
                      <a:pt x="11" y="148"/>
                    </a:lnTo>
                    <a:lnTo>
                      <a:pt x="9" y="150"/>
                    </a:lnTo>
                    <a:lnTo>
                      <a:pt x="7" y="153"/>
                    </a:lnTo>
                    <a:lnTo>
                      <a:pt x="4" y="156"/>
                    </a:lnTo>
                    <a:lnTo>
                      <a:pt x="2" y="159"/>
                    </a:lnTo>
                    <a:lnTo>
                      <a:pt x="1" y="162"/>
                    </a:lnTo>
                    <a:lnTo>
                      <a:pt x="0" y="164"/>
                    </a:lnTo>
                    <a:lnTo>
                      <a:pt x="0" y="166"/>
                    </a:lnTo>
                    <a:lnTo>
                      <a:pt x="0" y="168"/>
                    </a:lnTo>
                    <a:lnTo>
                      <a:pt x="1" y="171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5" y="173"/>
                    </a:lnTo>
                    <a:lnTo>
                      <a:pt x="8" y="174"/>
                    </a:lnTo>
                    <a:lnTo>
                      <a:pt x="11" y="175"/>
                    </a:lnTo>
                    <a:lnTo>
                      <a:pt x="14" y="175"/>
                    </a:lnTo>
                    <a:lnTo>
                      <a:pt x="15" y="175"/>
                    </a:lnTo>
                    <a:lnTo>
                      <a:pt x="16" y="175"/>
                    </a:lnTo>
                    <a:lnTo>
                      <a:pt x="19" y="175"/>
                    </a:lnTo>
                    <a:lnTo>
                      <a:pt x="21" y="175"/>
                    </a:lnTo>
                    <a:lnTo>
                      <a:pt x="23" y="175"/>
                    </a:lnTo>
                    <a:lnTo>
                      <a:pt x="25" y="174"/>
                    </a:lnTo>
                    <a:lnTo>
                      <a:pt x="27" y="174"/>
                    </a:lnTo>
                    <a:lnTo>
                      <a:pt x="30" y="174"/>
                    </a:lnTo>
                    <a:lnTo>
                      <a:pt x="32" y="173"/>
                    </a:lnTo>
                    <a:lnTo>
                      <a:pt x="34" y="173"/>
                    </a:lnTo>
                    <a:lnTo>
                      <a:pt x="37" y="172"/>
                    </a:lnTo>
                    <a:lnTo>
                      <a:pt x="40" y="172"/>
                    </a:lnTo>
                    <a:lnTo>
                      <a:pt x="43" y="171"/>
                    </a:lnTo>
                    <a:lnTo>
                      <a:pt x="46" y="171"/>
                    </a:lnTo>
                    <a:lnTo>
                      <a:pt x="49" y="169"/>
                    </a:lnTo>
                    <a:lnTo>
                      <a:pt x="52" y="169"/>
                    </a:lnTo>
                    <a:lnTo>
                      <a:pt x="55" y="168"/>
                    </a:lnTo>
                    <a:lnTo>
                      <a:pt x="58" y="166"/>
                    </a:lnTo>
                    <a:lnTo>
                      <a:pt x="62" y="165"/>
                    </a:lnTo>
                    <a:lnTo>
                      <a:pt x="66" y="164"/>
                    </a:lnTo>
                    <a:lnTo>
                      <a:pt x="69" y="162"/>
                    </a:lnTo>
                    <a:lnTo>
                      <a:pt x="72" y="161"/>
                    </a:lnTo>
                    <a:lnTo>
                      <a:pt x="75" y="159"/>
                    </a:lnTo>
                    <a:lnTo>
                      <a:pt x="79" y="158"/>
                    </a:lnTo>
                    <a:lnTo>
                      <a:pt x="83" y="156"/>
                    </a:lnTo>
                    <a:lnTo>
                      <a:pt x="87" y="154"/>
                    </a:lnTo>
                    <a:lnTo>
                      <a:pt x="90" y="153"/>
                    </a:lnTo>
                    <a:lnTo>
                      <a:pt x="94" y="151"/>
                    </a:lnTo>
                    <a:lnTo>
                      <a:pt x="98" y="149"/>
                    </a:lnTo>
                    <a:lnTo>
                      <a:pt x="102" y="147"/>
                    </a:lnTo>
                    <a:lnTo>
                      <a:pt x="106" y="145"/>
                    </a:lnTo>
                    <a:lnTo>
                      <a:pt x="110" y="142"/>
                    </a:lnTo>
                    <a:lnTo>
                      <a:pt x="114" y="140"/>
                    </a:lnTo>
                    <a:lnTo>
                      <a:pt x="118" y="138"/>
                    </a:lnTo>
                    <a:lnTo>
                      <a:pt x="123" y="136"/>
                    </a:lnTo>
                    <a:lnTo>
                      <a:pt x="127" y="133"/>
                    </a:lnTo>
                    <a:lnTo>
                      <a:pt x="130" y="132"/>
                    </a:lnTo>
                    <a:lnTo>
                      <a:pt x="135" y="129"/>
                    </a:lnTo>
                    <a:lnTo>
                      <a:pt x="139" y="126"/>
                    </a:lnTo>
                    <a:lnTo>
                      <a:pt x="144" y="124"/>
                    </a:lnTo>
                    <a:lnTo>
                      <a:pt x="148" y="121"/>
                    </a:lnTo>
                    <a:lnTo>
                      <a:pt x="152" y="119"/>
                    </a:lnTo>
                    <a:lnTo>
                      <a:pt x="156" y="116"/>
                    </a:lnTo>
                    <a:lnTo>
                      <a:pt x="161" y="114"/>
                    </a:lnTo>
                    <a:lnTo>
                      <a:pt x="166" y="112"/>
                    </a:lnTo>
                    <a:lnTo>
                      <a:pt x="169" y="109"/>
                    </a:lnTo>
                    <a:lnTo>
                      <a:pt x="174" y="106"/>
                    </a:lnTo>
                    <a:lnTo>
                      <a:pt x="178" y="104"/>
                    </a:lnTo>
                    <a:lnTo>
                      <a:pt x="183" y="101"/>
                    </a:lnTo>
                    <a:lnTo>
                      <a:pt x="187" y="98"/>
                    </a:lnTo>
                    <a:lnTo>
                      <a:pt x="191" y="95"/>
                    </a:lnTo>
                    <a:lnTo>
                      <a:pt x="196" y="94"/>
                    </a:lnTo>
                    <a:lnTo>
                      <a:pt x="200" y="91"/>
                    </a:lnTo>
                    <a:lnTo>
                      <a:pt x="205" y="89"/>
                    </a:lnTo>
                    <a:lnTo>
                      <a:pt x="208" y="85"/>
                    </a:lnTo>
                    <a:lnTo>
                      <a:pt x="213" y="83"/>
                    </a:lnTo>
                    <a:lnTo>
                      <a:pt x="217" y="80"/>
                    </a:lnTo>
                    <a:lnTo>
                      <a:pt x="221" y="77"/>
                    </a:lnTo>
                    <a:lnTo>
                      <a:pt x="225" y="75"/>
                    </a:lnTo>
                    <a:lnTo>
                      <a:pt x="229" y="73"/>
                    </a:lnTo>
                    <a:lnTo>
                      <a:pt x="233" y="70"/>
                    </a:lnTo>
                    <a:lnTo>
                      <a:pt x="237" y="67"/>
                    </a:lnTo>
                    <a:lnTo>
                      <a:pt x="241" y="65"/>
                    </a:lnTo>
                    <a:lnTo>
                      <a:pt x="245" y="63"/>
                    </a:lnTo>
                    <a:lnTo>
                      <a:pt x="248" y="60"/>
                    </a:lnTo>
                    <a:lnTo>
                      <a:pt x="252" y="57"/>
                    </a:lnTo>
                    <a:lnTo>
                      <a:pt x="256" y="55"/>
                    </a:lnTo>
                    <a:lnTo>
                      <a:pt x="260" y="54"/>
                    </a:lnTo>
                    <a:lnTo>
                      <a:pt x="263" y="51"/>
                    </a:lnTo>
                    <a:lnTo>
                      <a:pt x="266" y="49"/>
                    </a:lnTo>
                    <a:lnTo>
                      <a:pt x="269" y="47"/>
                    </a:lnTo>
                    <a:lnTo>
                      <a:pt x="273" y="44"/>
                    </a:lnTo>
                    <a:lnTo>
                      <a:pt x="276" y="42"/>
                    </a:lnTo>
                    <a:lnTo>
                      <a:pt x="280" y="40"/>
                    </a:lnTo>
                    <a:lnTo>
                      <a:pt x="283" y="38"/>
                    </a:lnTo>
                    <a:lnTo>
                      <a:pt x="285" y="36"/>
                    </a:lnTo>
                    <a:lnTo>
                      <a:pt x="288" y="35"/>
                    </a:lnTo>
                    <a:lnTo>
                      <a:pt x="291" y="33"/>
                    </a:lnTo>
                    <a:lnTo>
                      <a:pt x="293" y="31"/>
                    </a:lnTo>
                    <a:lnTo>
                      <a:pt x="296" y="30"/>
                    </a:lnTo>
                    <a:lnTo>
                      <a:pt x="299" y="28"/>
                    </a:lnTo>
                    <a:lnTo>
                      <a:pt x="301" y="26"/>
                    </a:lnTo>
                    <a:lnTo>
                      <a:pt x="303" y="25"/>
                    </a:lnTo>
                    <a:lnTo>
                      <a:pt x="305" y="24"/>
                    </a:lnTo>
                    <a:lnTo>
                      <a:pt x="294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38"/>
              <p:cNvSpPr>
                <a:spLocks/>
              </p:cNvSpPr>
              <p:nvPr/>
            </p:nvSpPr>
            <p:spPr bwMode="auto">
              <a:xfrm>
                <a:off x="876" y="1112"/>
                <a:ext cx="337" cy="49"/>
              </a:xfrm>
              <a:custGeom>
                <a:avLst/>
                <a:gdLst/>
                <a:ahLst/>
                <a:cxnLst>
                  <a:cxn ang="0">
                    <a:pos x="335" y="8"/>
                  </a:cxn>
                  <a:cxn ang="0">
                    <a:pos x="327" y="9"/>
                  </a:cxn>
                  <a:cxn ang="0">
                    <a:pos x="319" y="11"/>
                  </a:cxn>
                  <a:cxn ang="0">
                    <a:pos x="311" y="13"/>
                  </a:cxn>
                  <a:cxn ang="0">
                    <a:pos x="300" y="15"/>
                  </a:cxn>
                  <a:cxn ang="0">
                    <a:pos x="288" y="17"/>
                  </a:cxn>
                  <a:cxn ang="0">
                    <a:pos x="276" y="20"/>
                  </a:cxn>
                  <a:cxn ang="0">
                    <a:pos x="261" y="23"/>
                  </a:cxn>
                  <a:cxn ang="0">
                    <a:pos x="246" y="26"/>
                  </a:cxn>
                  <a:cxn ang="0">
                    <a:pos x="231" y="28"/>
                  </a:cxn>
                  <a:cxn ang="0">
                    <a:pos x="215" y="31"/>
                  </a:cxn>
                  <a:cxn ang="0">
                    <a:pos x="198" y="34"/>
                  </a:cxn>
                  <a:cxn ang="0">
                    <a:pos x="181" y="37"/>
                  </a:cxn>
                  <a:cxn ang="0">
                    <a:pos x="164" y="39"/>
                  </a:cxn>
                  <a:cxn ang="0">
                    <a:pos x="147" y="42"/>
                  </a:cxn>
                  <a:cxn ang="0">
                    <a:pos x="131" y="44"/>
                  </a:cxn>
                  <a:cxn ang="0">
                    <a:pos x="115" y="46"/>
                  </a:cxn>
                  <a:cxn ang="0">
                    <a:pos x="100" y="47"/>
                  </a:cxn>
                  <a:cxn ang="0">
                    <a:pos x="85" y="48"/>
                  </a:cxn>
                  <a:cxn ang="0">
                    <a:pos x="72" y="49"/>
                  </a:cxn>
                  <a:cxn ang="0">
                    <a:pos x="60" y="49"/>
                  </a:cxn>
                  <a:cxn ang="0">
                    <a:pos x="48" y="48"/>
                  </a:cxn>
                  <a:cxn ang="0">
                    <a:pos x="38" y="48"/>
                  </a:cxn>
                  <a:cxn ang="0">
                    <a:pos x="29" y="47"/>
                  </a:cxn>
                  <a:cxn ang="0">
                    <a:pos x="21" y="46"/>
                  </a:cxn>
                  <a:cxn ang="0">
                    <a:pos x="15" y="43"/>
                  </a:cxn>
                  <a:cxn ang="0">
                    <a:pos x="9" y="41"/>
                  </a:cxn>
                  <a:cxn ang="0">
                    <a:pos x="1" y="34"/>
                  </a:cxn>
                  <a:cxn ang="0">
                    <a:pos x="1" y="27"/>
                  </a:cxn>
                  <a:cxn ang="0">
                    <a:pos x="6" y="21"/>
                  </a:cxn>
                  <a:cxn ang="0">
                    <a:pos x="12" y="17"/>
                  </a:cxn>
                  <a:cxn ang="0">
                    <a:pos x="18" y="14"/>
                  </a:cxn>
                  <a:cxn ang="0">
                    <a:pos x="26" y="11"/>
                  </a:cxn>
                  <a:cxn ang="0">
                    <a:pos x="34" y="8"/>
                  </a:cxn>
                  <a:cxn ang="0">
                    <a:pos x="44" y="8"/>
                  </a:cxn>
                  <a:cxn ang="0">
                    <a:pos x="54" y="5"/>
                  </a:cxn>
                  <a:cxn ang="0">
                    <a:pos x="66" y="4"/>
                  </a:cxn>
                  <a:cxn ang="0">
                    <a:pos x="80" y="2"/>
                  </a:cxn>
                  <a:cxn ang="0">
                    <a:pos x="94" y="1"/>
                  </a:cxn>
                  <a:cxn ang="0">
                    <a:pos x="109" y="0"/>
                  </a:cxn>
                  <a:cxn ang="0">
                    <a:pos x="124" y="0"/>
                  </a:cxn>
                  <a:cxn ang="0">
                    <a:pos x="141" y="0"/>
                  </a:cxn>
                  <a:cxn ang="0">
                    <a:pos x="158" y="0"/>
                  </a:cxn>
                  <a:cxn ang="0">
                    <a:pos x="175" y="0"/>
                  </a:cxn>
                  <a:cxn ang="0">
                    <a:pos x="191" y="0"/>
                  </a:cxn>
                  <a:cxn ang="0">
                    <a:pos x="208" y="0"/>
                  </a:cxn>
                  <a:cxn ang="0">
                    <a:pos x="224" y="1"/>
                  </a:cxn>
                  <a:cxn ang="0">
                    <a:pos x="240" y="2"/>
                  </a:cxn>
                  <a:cxn ang="0">
                    <a:pos x="256" y="3"/>
                  </a:cxn>
                  <a:cxn ang="0">
                    <a:pos x="270" y="3"/>
                  </a:cxn>
                  <a:cxn ang="0">
                    <a:pos x="283" y="4"/>
                  </a:cxn>
                  <a:cxn ang="0">
                    <a:pos x="296" y="5"/>
                  </a:cxn>
                  <a:cxn ang="0">
                    <a:pos x="307" y="6"/>
                  </a:cxn>
                  <a:cxn ang="0">
                    <a:pos x="316" y="6"/>
                  </a:cxn>
                  <a:cxn ang="0">
                    <a:pos x="325" y="7"/>
                  </a:cxn>
                  <a:cxn ang="0">
                    <a:pos x="332" y="8"/>
                  </a:cxn>
                  <a:cxn ang="0">
                    <a:pos x="337" y="8"/>
                  </a:cxn>
                </a:cxnLst>
                <a:rect l="0" t="0" r="r" b="b"/>
                <a:pathLst>
                  <a:path w="337" h="49">
                    <a:moveTo>
                      <a:pt x="337" y="8"/>
                    </a:moveTo>
                    <a:lnTo>
                      <a:pt x="336" y="8"/>
                    </a:lnTo>
                    <a:lnTo>
                      <a:pt x="335" y="8"/>
                    </a:lnTo>
                    <a:lnTo>
                      <a:pt x="332" y="8"/>
                    </a:lnTo>
                    <a:lnTo>
                      <a:pt x="329" y="9"/>
                    </a:lnTo>
                    <a:lnTo>
                      <a:pt x="327" y="9"/>
                    </a:lnTo>
                    <a:lnTo>
                      <a:pt x="325" y="10"/>
                    </a:lnTo>
                    <a:lnTo>
                      <a:pt x="322" y="10"/>
                    </a:lnTo>
                    <a:lnTo>
                      <a:pt x="319" y="11"/>
                    </a:lnTo>
                    <a:lnTo>
                      <a:pt x="316" y="11"/>
                    </a:lnTo>
                    <a:lnTo>
                      <a:pt x="314" y="12"/>
                    </a:lnTo>
                    <a:lnTo>
                      <a:pt x="311" y="13"/>
                    </a:lnTo>
                    <a:lnTo>
                      <a:pt x="308" y="14"/>
                    </a:lnTo>
                    <a:lnTo>
                      <a:pt x="304" y="14"/>
                    </a:lnTo>
                    <a:lnTo>
                      <a:pt x="300" y="15"/>
                    </a:lnTo>
                    <a:lnTo>
                      <a:pt x="296" y="16"/>
                    </a:lnTo>
                    <a:lnTo>
                      <a:pt x="293" y="17"/>
                    </a:lnTo>
                    <a:lnTo>
                      <a:pt x="288" y="17"/>
                    </a:lnTo>
                    <a:lnTo>
                      <a:pt x="284" y="18"/>
                    </a:lnTo>
                    <a:lnTo>
                      <a:pt x="279" y="19"/>
                    </a:lnTo>
                    <a:lnTo>
                      <a:pt x="276" y="20"/>
                    </a:lnTo>
                    <a:lnTo>
                      <a:pt x="271" y="21"/>
                    </a:lnTo>
                    <a:lnTo>
                      <a:pt x="266" y="22"/>
                    </a:lnTo>
                    <a:lnTo>
                      <a:pt x="261" y="23"/>
                    </a:lnTo>
                    <a:lnTo>
                      <a:pt x="257" y="24"/>
                    </a:lnTo>
                    <a:lnTo>
                      <a:pt x="251" y="25"/>
                    </a:lnTo>
                    <a:lnTo>
                      <a:pt x="246" y="26"/>
                    </a:lnTo>
                    <a:lnTo>
                      <a:pt x="241" y="27"/>
                    </a:lnTo>
                    <a:lnTo>
                      <a:pt x="237" y="28"/>
                    </a:lnTo>
                    <a:lnTo>
                      <a:pt x="231" y="28"/>
                    </a:lnTo>
                    <a:lnTo>
                      <a:pt x="225" y="29"/>
                    </a:lnTo>
                    <a:lnTo>
                      <a:pt x="219" y="30"/>
                    </a:lnTo>
                    <a:lnTo>
                      <a:pt x="215" y="31"/>
                    </a:lnTo>
                    <a:lnTo>
                      <a:pt x="209" y="32"/>
                    </a:lnTo>
                    <a:lnTo>
                      <a:pt x="203" y="33"/>
                    </a:lnTo>
                    <a:lnTo>
                      <a:pt x="198" y="34"/>
                    </a:lnTo>
                    <a:lnTo>
                      <a:pt x="193" y="35"/>
                    </a:lnTo>
                    <a:lnTo>
                      <a:pt x="186" y="35"/>
                    </a:lnTo>
                    <a:lnTo>
                      <a:pt x="181" y="37"/>
                    </a:lnTo>
                    <a:lnTo>
                      <a:pt x="175" y="37"/>
                    </a:lnTo>
                    <a:lnTo>
                      <a:pt x="170" y="39"/>
                    </a:lnTo>
                    <a:lnTo>
                      <a:pt x="164" y="39"/>
                    </a:lnTo>
                    <a:lnTo>
                      <a:pt x="159" y="40"/>
                    </a:lnTo>
                    <a:lnTo>
                      <a:pt x="153" y="41"/>
                    </a:lnTo>
                    <a:lnTo>
                      <a:pt x="147" y="42"/>
                    </a:lnTo>
                    <a:lnTo>
                      <a:pt x="142" y="43"/>
                    </a:lnTo>
                    <a:lnTo>
                      <a:pt x="137" y="43"/>
                    </a:lnTo>
                    <a:lnTo>
                      <a:pt x="131" y="44"/>
                    </a:lnTo>
                    <a:lnTo>
                      <a:pt x="125" y="45"/>
                    </a:lnTo>
                    <a:lnTo>
                      <a:pt x="121" y="45"/>
                    </a:lnTo>
                    <a:lnTo>
                      <a:pt x="115" y="46"/>
                    </a:lnTo>
                    <a:lnTo>
                      <a:pt x="110" y="47"/>
                    </a:lnTo>
                    <a:lnTo>
                      <a:pt x="105" y="47"/>
                    </a:lnTo>
                    <a:lnTo>
                      <a:pt x="100" y="47"/>
                    </a:lnTo>
                    <a:lnTo>
                      <a:pt x="95" y="47"/>
                    </a:lnTo>
                    <a:lnTo>
                      <a:pt x="90" y="48"/>
                    </a:lnTo>
                    <a:lnTo>
                      <a:pt x="85" y="48"/>
                    </a:lnTo>
                    <a:lnTo>
                      <a:pt x="81" y="48"/>
                    </a:lnTo>
                    <a:lnTo>
                      <a:pt x="76" y="49"/>
                    </a:lnTo>
                    <a:lnTo>
                      <a:pt x="72" y="49"/>
                    </a:lnTo>
                    <a:lnTo>
                      <a:pt x="68" y="49"/>
                    </a:lnTo>
                    <a:lnTo>
                      <a:pt x="64" y="49"/>
                    </a:lnTo>
                    <a:lnTo>
                      <a:pt x="60" y="49"/>
                    </a:lnTo>
                    <a:lnTo>
                      <a:pt x="56" y="49"/>
                    </a:lnTo>
                    <a:lnTo>
                      <a:pt x="52" y="49"/>
                    </a:lnTo>
                    <a:lnTo>
                      <a:pt x="48" y="48"/>
                    </a:lnTo>
                    <a:lnTo>
                      <a:pt x="45" y="48"/>
                    </a:lnTo>
                    <a:lnTo>
                      <a:pt x="42" y="48"/>
                    </a:lnTo>
                    <a:lnTo>
                      <a:pt x="38" y="48"/>
                    </a:lnTo>
                    <a:lnTo>
                      <a:pt x="35" y="47"/>
                    </a:lnTo>
                    <a:lnTo>
                      <a:pt x="32" y="47"/>
                    </a:lnTo>
                    <a:lnTo>
                      <a:pt x="29" y="47"/>
                    </a:lnTo>
                    <a:lnTo>
                      <a:pt x="27" y="47"/>
                    </a:lnTo>
                    <a:lnTo>
                      <a:pt x="24" y="46"/>
                    </a:lnTo>
                    <a:lnTo>
                      <a:pt x="21" y="46"/>
                    </a:lnTo>
                    <a:lnTo>
                      <a:pt x="19" y="45"/>
                    </a:lnTo>
                    <a:lnTo>
                      <a:pt x="17" y="44"/>
                    </a:lnTo>
                    <a:lnTo>
                      <a:pt x="15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4" y="38"/>
                    </a:lnTo>
                    <a:lnTo>
                      <a:pt x="1" y="34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6" y="21"/>
                    </a:lnTo>
                    <a:lnTo>
                      <a:pt x="9" y="19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4" y="16"/>
                    </a:lnTo>
                    <a:lnTo>
                      <a:pt x="17" y="15"/>
                    </a:lnTo>
                    <a:lnTo>
                      <a:pt x="18" y="14"/>
                    </a:lnTo>
                    <a:lnTo>
                      <a:pt x="21" y="13"/>
                    </a:lnTo>
                    <a:lnTo>
                      <a:pt x="23" y="12"/>
                    </a:lnTo>
                    <a:lnTo>
                      <a:pt x="26" y="11"/>
                    </a:lnTo>
                    <a:lnTo>
                      <a:pt x="27" y="10"/>
                    </a:lnTo>
                    <a:lnTo>
                      <a:pt x="31" y="9"/>
                    </a:lnTo>
                    <a:lnTo>
                      <a:pt x="34" y="8"/>
                    </a:lnTo>
                    <a:lnTo>
                      <a:pt x="37" y="8"/>
                    </a:lnTo>
                    <a:lnTo>
                      <a:pt x="41" y="8"/>
                    </a:lnTo>
                    <a:lnTo>
                      <a:pt x="44" y="8"/>
                    </a:lnTo>
                    <a:lnTo>
                      <a:pt x="46" y="6"/>
                    </a:lnTo>
                    <a:lnTo>
                      <a:pt x="50" y="6"/>
                    </a:lnTo>
                    <a:lnTo>
                      <a:pt x="54" y="5"/>
                    </a:lnTo>
                    <a:lnTo>
                      <a:pt x="58" y="5"/>
                    </a:lnTo>
                    <a:lnTo>
                      <a:pt x="63" y="4"/>
                    </a:lnTo>
                    <a:lnTo>
                      <a:pt x="66" y="4"/>
                    </a:lnTo>
                    <a:lnTo>
                      <a:pt x="70" y="3"/>
                    </a:lnTo>
                    <a:lnTo>
                      <a:pt x="75" y="3"/>
                    </a:lnTo>
                    <a:lnTo>
                      <a:pt x="80" y="2"/>
                    </a:lnTo>
                    <a:lnTo>
                      <a:pt x="84" y="2"/>
                    </a:lnTo>
                    <a:lnTo>
                      <a:pt x="88" y="2"/>
                    </a:lnTo>
                    <a:lnTo>
                      <a:pt x="94" y="1"/>
                    </a:lnTo>
                    <a:lnTo>
                      <a:pt x="99" y="1"/>
                    </a:lnTo>
                    <a:lnTo>
                      <a:pt x="104" y="1"/>
                    </a:lnTo>
                    <a:lnTo>
                      <a:pt x="109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1" y="0"/>
                    </a:lnTo>
                    <a:lnTo>
                      <a:pt x="146" y="0"/>
                    </a:lnTo>
                    <a:lnTo>
                      <a:pt x="152" y="0"/>
                    </a:lnTo>
                    <a:lnTo>
                      <a:pt x="158" y="0"/>
                    </a:lnTo>
                    <a:lnTo>
                      <a:pt x="163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0" y="0"/>
                    </a:lnTo>
                    <a:lnTo>
                      <a:pt x="185" y="0"/>
                    </a:lnTo>
                    <a:lnTo>
                      <a:pt x="191" y="0"/>
                    </a:lnTo>
                    <a:lnTo>
                      <a:pt x="197" y="0"/>
                    </a:lnTo>
                    <a:lnTo>
                      <a:pt x="202" y="0"/>
                    </a:lnTo>
                    <a:lnTo>
                      <a:pt x="208" y="0"/>
                    </a:lnTo>
                    <a:lnTo>
                      <a:pt x="214" y="1"/>
                    </a:lnTo>
                    <a:lnTo>
                      <a:pt x="219" y="1"/>
                    </a:lnTo>
                    <a:lnTo>
                      <a:pt x="224" y="1"/>
                    </a:lnTo>
                    <a:lnTo>
                      <a:pt x="230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5" y="2"/>
                    </a:lnTo>
                    <a:lnTo>
                      <a:pt x="250" y="2"/>
                    </a:lnTo>
                    <a:lnTo>
                      <a:pt x="256" y="3"/>
                    </a:lnTo>
                    <a:lnTo>
                      <a:pt x="260" y="3"/>
                    </a:lnTo>
                    <a:lnTo>
                      <a:pt x="265" y="3"/>
                    </a:lnTo>
                    <a:lnTo>
                      <a:pt x="270" y="3"/>
                    </a:lnTo>
                    <a:lnTo>
                      <a:pt x="275" y="4"/>
                    </a:lnTo>
                    <a:lnTo>
                      <a:pt x="279" y="4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92" y="5"/>
                    </a:lnTo>
                    <a:lnTo>
                      <a:pt x="296" y="5"/>
                    </a:lnTo>
                    <a:lnTo>
                      <a:pt x="299" y="5"/>
                    </a:lnTo>
                    <a:lnTo>
                      <a:pt x="303" y="5"/>
                    </a:lnTo>
                    <a:lnTo>
                      <a:pt x="307" y="6"/>
                    </a:lnTo>
                    <a:lnTo>
                      <a:pt x="311" y="6"/>
                    </a:lnTo>
                    <a:lnTo>
                      <a:pt x="314" y="6"/>
                    </a:lnTo>
                    <a:lnTo>
                      <a:pt x="316" y="6"/>
                    </a:lnTo>
                    <a:lnTo>
                      <a:pt x="319" y="6"/>
                    </a:lnTo>
                    <a:lnTo>
                      <a:pt x="322" y="6"/>
                    </a:lnTo>
                    <a:lnTo>
                      <a:pt x="325" y="7"/>
                    </a:lnTo>
                    <a:lnTo>
                      <a:pt x="327" y="7"/>
                    </a:lnTo>
                    <a:lnTo>
                      <a:pt x="329" y="8"/>
                    </a:lnTo>
                    <a:lnTo>
                      <a:pt x="332" y="8"/>
                    </a:lnTo>
                    <a:lnTo>
                      <a:pt x="335" y="8"/>
                    </a:lnTo>
                    <a:lnTo>
                      <a:pt x="336" y="8"/>
                    </a:lnTo>
                    <a:lnTo>
                      <a:pt x="337" y="8"/>
                    </a:lnTo>
                    <a:lnTo>
                      <a:pt x="337" y="8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39"/>
              <p:cNvSpPr>
                <a:spLocks/>
              </p:cNvSpPr>
              <p:nvPr/>
            </p:nvSpPr>
            <p:spPr bwMode="auto">
              <a:xfrm>
                <a:off x="898" y="1094"/>
                <a:ext cx="344" cy="143"/>
              </a:xfrm>
              <a:custGeom>
                <a:avLst/>
                <a:gdLst/>
                <a:ahLst/>
                <a:cxnLst>
                  <a:cxn ang="0">
                    <a:pos x="331" y="0"/>
                  </a:cxn>
                  <a:cxn ang="0">
                    <a:pos x="322" y="2"/>
                  </a:cxn>
                  <a:cxn ang="0">
                    <a:pos x="314" y="4"/>
                  </a:cxn>
                  <a:cxn ang="0">
                    <a:pos x="305" y="7"/>
                  </a:cxn>
                  <a:cxn ang="0">
                    <a:pos x="293" y="9"/>
                  </a:cxn>
                  <a:cxn ang="0">
                    <a:pos x="281" y="12"/>
                  </a:cxn>
                  <a:cxn ang="0">
                    <a:pos x="268" y="16"/>
                  </a:cxn>
                  <a:cxn ang="0">
                    <a:pos x="253" y="20"/>
                  </a:cxn>
                  <a:cxn ang="0">
                    <a:pos x="236" y="25"/>
                  </a:cxn>
                  <a:cxn ang="0">
                    <a:pos x="220" y="29"/>
                  </a:cxn>
                  <a:cxn ang="0">
                    <a:pos x="203" y="34"/>
                  </a:cxn>
                  <a:cxn ang="0">
                    <a:pos x="186" y="40"/>
                  </a:cxn>
                  <a:cxn ang="0">
                    <a:pos x="169" y="45"/>
                  </a:cxn>
                  <a:cxn ang="0">
                    <a:pos x="151" y="50"/>
                  </a:cxn>
                  <a:cxn ang="0">
                    <a:pos x="135" y="57"/>
                  </a:cxn>
                  <a:cxn ang="0">
                    <a:pos x="118" y="62"/>
                  </a:cxn>
                  <a:cxn ang="0">
                    <a:pos x="101" y="67"/>
                  </a:cxn>
                  <a:cxn ang="0">
                    <a:pos x="86" y="73"/>
                  </a:cxn>
                  <a:cxn ang="0">
                    <a:pos x="72" y="79"/>
                  </a:cxn>
                  <a:cxn ang="0">
                    <a:pos x="59" y="85"/>
                  </a:cxn>
                  <a:cxn ang="0">
                    <a:pos x="46" y="91"/>
                  </a:cxn>
                  <a:cxn ang="0">
                    <a:pos x="36" y="96"/>
                  </a:cxn>
                  <a:cxn ang="0">
                    <a:pos x="27" y="102"/>
                  </a:cxn>
                  <a:cxn ang="0">
                    <a:pos x="19" y="106"/>
                  </a:cxn>
                  <a:cxn ang="0">
                    <a:pos x="13" y="111"/>
                  </a:cxn>
                  <a:cxn ang="0">
                    <a:pos x="5" y="118"/>
                  </a:cxn>
                  <a:cxn ang="0">
                    <a:pos x="1" y="126"/>
                  </a:cxn>
                  <a:cxn ang="0">
                    <a:pos x="0" y="134"/>
                  </a:cxn>
                  <a:cxn ang="0">
                    <a:pos x="4" y="139"/>
                  </a:cxn>
                  <a:cxn ang="0">
                    <a:pos x="10" y="142"/>
                  </a:cxn>
                  <a:cxn ang="0">
                    <a:pos x="17" y="143"/>
                  </a:cxn>
                  <a:cxn ang="0">
                    <a:pos x="24" y="143"/>
                  </a:cxn>
                  <a:cxn ang="0">
                    <a:pos x="31" y="143"/>
                  </a:cxn>
                  <a:cxn ang="0">
                    <a:pos x="41" y="143"/>
                  </a:cxn>
                  <a:cxn ang="0">
                    <a:pos x="51" y="142"/>
                  </a:cxn>
                  <a:cxn ang="0">
                    <a:pos x="62" y="139"/>
                  </a:cxn>
                  <a:cxn ang="0">
                    <a:pos x="74" y="136"/>
                  </a:cxn>
                  <a:cxn ang="0">
                    <a:pos x="87" y="133"/>
                  </a:cxn>
                  <a:cxn ang="0">
                    <a:pos x="101" y="128"/>
                  </a:cxn>
                  <a:cxn ang="0">
                    <a:pos x="115" y="123"/>
                  </a:cxn>
                  <a:cxn ang="0">
                    <a:pos x="130" y="118"/>
                  </a:cxn>
                  <a:cxn ang="0">
                    <a:pos x="146" y="112"/>
                  </a:cxn>
                  <a:cxn ang="0">
                    <a:pos x="162" y="106"/>
                  </a:cxn>
                  <a:cxn ang="0">
                    <a:pos x="178" y="99"/>
                  </a:cxn>
                  <a:cxn ang="0">
                    <a:pos x="195" y="92"/>
                  </a:cxn>
                  <a:cxn ang="0">
                    <a:pos x="212" y="84"/>
                  </a:cxn>
                  <a:cxn ang="0">
                    <a:pos x="227" y="78"/>
                  </a:cxn>
                  <a:cxn ang="0">
                    <a:pos x="243" y="71"/>
                  </a:cxn>
                  <a:cxn ang="0">
                    <a:pos x="257" y="64"/>
                  </a:cxn>
                  <a:cxn ang="0">
                    <a:pos x="272" y="57"/>
                  </a:cxn>
                  <a:cxn ang="0">
                    <a:pos x="286" y="51"/>
                  </a:cxn>
                  <a:cxn ang="0">
                    <a:pos x="297" y="46"/>
                  </a:cxn>
                  <a:cxn ang="0">
                    <a:pos x="309" y="40"/>
                  </a:cxn>
                  <a:cxn ang="0">
                    <a:pos x="319" y="35"/>
                  </a:cxn>
                  <a:cxn ang="0">
                    <a:pos x="328" y="31"/>
                  </a:cxn>
                  <a:cxn ang="0">
                    <a:pos x="334" y="27"/>
                  </a:cxn>
                  <a:cxn ang="0">
                    <a:pos x="342" y="24"/>
                  </a:cxn>
                  <a:cxn ang="0">
                    <a:pos x="333" y="0"/>
                  </a:cxn>
                </a:cxnLst>
                <a:rect l="0" t="0" r="r" b="b"/>
                <a:pathLst>
                  <a:path w="344" h="143">
                    <a:moveTo>
                      <a:pt x="333" y="0"/>
                    </a:moveTo>
                    <a:lnTo>
                      <a:pt x="332" y="0"/>
                    </a:lnTo>
                    <a:lnTo>
                      <a:pt x="331" y="0"/>
                    </a:lnTo>
                    <a:lnTo>
                      <a:pt x="328" y="0"/>
                    </a:lnTo>
                    <a:lnTo>
                      <a:pt x="325" y="1"/>
                    </a:lnTo>
                    <a:lnTo>
                      <a:pt x="322" y="2"/>
                    </a:lnTo>
                    <a:lnTo>
                      <a:pt x="320" y="3"/>
                    </a:lnTo>
                    <a:lnTo>
                      <a:pt x="317" y="3"/>
                    </a:lnTo>
                    <a:lnTo>
                      <a:pt x="314" y="4"/>
                    </a:lnTo>
                    <a:lnTo>
                      <a:pt x="312" y="5"/>
                    </a:lnTo>
                    <a:lnTo>
                      <a:pt x="308" y="6"/>
                    </a:lnTo>
                    <a:lnTo>
                      <a:pt x="305" y="7"/>
                    </a:lnTo>
                    <a:lnTo>
                      <a:pt x="302" y="7"/>
                    </a:lnTo>
                    <a:lnTo>
                      <a:pt x="297" y="8"/>
                    </a:lnTo>
                    <a:lnTo>
                      <a:pt x="293" y="9"/>
                    </a:lnTo>
                    <a:lnTo>
                      <a:pt x="290" y="10"/>
                    </a:lnTo>
                    <a:lnTo>
                      <a:pt x="286" y="11"/>
                    </a:lnTo>
                    <a:lnTo>
                      <a:pt x="281" y="12"/>
                    </a:lnTo>
                    <a:lnTo>
                      <a:pt x="276" y="13"/>
                    </a:lnTo>
                    <a:lnTo>
                      <a:pt x="272" y="15"/>
                    </a:lnTo>
                    <a:lnTo>
                      <a:pt x="268" y="16"/>
                    </a:lnTo>
                    <a:lnTo>
                      <a:pt x="262" y="17"/>
                    </a:lnTo>
                    <a:lnTo>
                      <a:pt x="257" y="19"/>
                    </a:lnTo>
                    <a:lnTo>
                      <a:pt x="253" y="20"/>
                    </a:lnTo>
                    <a:lnTo>
                      <a:pt x="248" y="22"/>
                    </a:lnTo>
                    <a:lnTo>
                      <a:pt x="242" y="23"/>
                    </a:lnTo>
                    <a:lnTo>
                      <a:pt x="236" y="25"/>
                    </a:lnTo>
                    <a:lnTo>
                      <a:pt x="232" y="26"/>
                    </a:lnTo>
                    <a:lnTo>
                      <a:pt x="226" y="28"/>
                    </a:lnTo>
                    <a:lnTo>
                      <a:pt x="220" y="29"/>
                    </a:lnTo>
                    <a:lnTo>
                      <a:pt x="215" y="31"/>
                    </a:lnTo>
                    <a:lnTo>
                      <a:pt x="209" y="32"/>
                    </a:lnTo>
                    <a:lnTo>
                      <a:pt x="203" y="34"/>
                    </a:lnTo>
                    <a:lnTo>
                      <a:pt x="197" y="36"/>
                    </a:lnTo>
                    <a:lnTo>
                      <a:pt x="192" y="38"/>
                    </a:lnTo>
                    <a:lnTo>
                      <a:pt x="186" y="40"/>
                    </a:lnTo>
                    <a:lnTo>
                      <a:pt x="180" y="42"/>
                    </a:lnTo>
                    <a:lnTo>
                      <a:pt x="175" y="43"/>
                    </a:lnTo>
                    <a:lnTo>
                      <a:pt x="169" y="45"/>
                    </a:lnTo>
                    <a:lnTo>
                      <a:pt x="162" y="46"/>
                    </a:lnTo>
                    <a:lnTo>
                      <a:pt x="158" y="48"/>
                    </a:lnTo>
                    <a:lnTo>
                      <a:pt x="151" y="50"/>
                    </a:lnTo>
                    <a:lnTo>
                      <a:pt x="145" y="52"/>
                    </a:lnTo>
                    <a:lnTo>
                      <a:pt x="139" y="54"/>
                    </a:lnTo>
                    <a:lnTo>
                      <a:pt x="135" y="57"/>
                    </a:lnTo>
                    <a:lnTo>
                      <a:pt x="128" y="58"/>
                    </a:lnTo>
                    <a:lnTo>
                      <a:pt x="122" y="60"/>
                    </a:lnTo>
                    <a:lnTo>
                      <a:pt x="118" y="62"/>
                    </a:lnTo>
                    <a:lnTo>
                      <a:pt x="112" y="64"/>
                    </a:lnTo>
                    <a:lnTo>
                      <a:pt x="106" y="65"/>
                    </a:lnTo>
                    <a:lnTo>
                      <a:pt x="101" y="67"/>
                    </a:lnTo>
                    <a:lnTo>
                      <a:pt x="96" y="69"/>
                    </a:lnTo>
                    <a:lnTo>
                      <a:pt x="91" y="72"/>
                    </a:lnTo>
                    <a:lnTo>
                      <a:pt x="86" y="73"/>
                    </a:lnTo>
                    <a:lnTo>
                      <a:pt x="82" y="75"/>
                    </a:lnTo>
                    <a:lnTo>
                      <a:pt x="77" y="77"/>
                    </a:lnTo>
                    <a:lnTo>
                      <a:pt x="72" y="79"/>
                    </a:lnTo>
                    <a:lnTo>
                      <a:pt x="67" y="81"/>
                    </a:lnTo>
                    <a:lnTo>
                      <a:pt x="63" y="84"/>
                    </a:lnTo>
                    <a:lnTo>
                      <a:pt x="59" y="85"/>
                    </a:lnTo>
                    <a:lnTo>
                      <a:pt x="55" y="87"/>
                    </a:lnTo>
                    <a:lnTo>
                      <a:pt x="51" y="89"/>
                    </a:lnTo>
                    <a:lnTo>
                      <a:pt x="46" y="91"/>
                    </a:lnTo>
                    <a:lnTo>
                      <a:pt x="43" y="92"/>
                    </a:lnTo>
                    <a:lnTo>
                      <a:pt x="40" y="94"/>
                    </a:lnTo>
                    <a:lnTo>
                      <a:pt x="36" y="96"/>
                    </a:lnTo>
                    <a:lnTo>
                      <a:pt x="33" y="98"/>
                    </a:lnTo>
                    <a:lnTo>
                      <a:pt x="30" y="100"/>
                    </a:lnTo>
                    <a:lnTo>
                      <a:pt x="27" y="102"/>
                    </a:lnTo>
                    <a:lnTo>
                      <a:pt x="24" y="103"/>
                    </a:lnTo>
                    <a:lnTo>
                      <a:pt x="22" y="104"/>
                    </a:lnTo>
                    <a:lnTo>
                      <a:pt x="19" y="106"/>
                    </a:lnTo>
                    <a:lnTo>
                      <a:pt x="17" y="108"/>
                    </a:lnTo>
                    <a:lnTo>
                      <a:pt x="15" y="110"/>
                    </a:lnTo>
                    <a:lnTo>
                      <a:pt x="13" y="111"/>
                    </a:lnTo>
                    <a:lnTo>
                      <a:pt x="11" y="113"/>
                    </a:lnTo>
                    <a:lnTo>
                      <a:pt x="9" y="115"/>
                    </a:lnTo>
                    <a:lnTo>
                      <a:pt x="5" y="118"/>
                    </a:lnTo>
                    <a:lnTo>
                      <a:pt x="4" y="122"/>
                    </a:lnTo>
                    <a:lnTo>
                      <a:pt x="2" y="123"/>
                    </a:lnTo>
                    <a:lnTo>
                      <a:pt x="1" y="126"/>
                    </a:lnTo>
                    <a:lnTo>
                      <a:pt x="0" y="129"/>
                    </a:lnTo>
                    <a:lnTo>
                      <a:pt x="0" y="131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2" y="137"/>
                    </a:lnTo>
                    <a:lnTo>
                      <a:pt x="4" y="139"/>
                    </a:lnTo>
                    <a:lnTo>
                      <a:pt x="5" y="140"/>
                    </a:lnTo>
                    <a:lnTo>
                      <a:pt x="9" y="142"/>
                    </a:lnTo>
                    <a:lnTo>
                      <a:pt x="10" y="142"/>
                    </a:lnTo>
                    <a:lnTo>
                      <a:pt x="12" y="143"/>
                    </a:lnTo>
                    <a:lnTo>
                      <a:pt x="14" y="143"/>
                    </a:lnTo>
                    <a:lnTo>
                      <a:pt x="17" y="143"/>
                    </a:lnTo>
                    <a:lnTo>
                      <a:pt x="19" y="143"/>
                    </a:lnTo>
                    <a:lnTo>
                      <a:pt x="21" y="143"/>
                    </a:lnTo>
                    <a:lnTo>
                      <a:pt x="24" y="143"/>
                    </a:lnTo>
                    <a:lnTo>
                      <a:pt x="26" y="143"/>
                    </a:lnTo>
                    <a:lnTo>
                      <a:pt x="28" y="143"/>
                    </a:lnTo>
                    <a:lnTo>
                      <a:pt x="31" y="143"/>
                    </a:lnTo>
                    <a:lnTo>
                      <a:pt x="34" y="143"/>
                    </a:lnTo>
                    <a:lnTo>
                      <a:pt x="37" y="143"/>
                    </a:lnTo>
                    <a:lnTo>
                      <a:pt x="41" y="143"/>
                    </a:lnTo>
                    <a:lnTo>
                      <a:pt x="43" y="142"/>
                    </a:lnTo>
                    <a:lnTo>
                      <a:pt x="46" y="142"/>
                    </a:lnTo>
                    <a:lnTo>
                      <a:pt x="51" y="142"/>
                    </a:lnTo>
                    <a:lnTo>
                      <a:pt x="54" y="141"/>
                    </a:lnTo>
                    <a:lnTo>
                      <a:pt x="58" y="140"/>
                    </a:lnTo>
                    <a:lnTo>
                      <a:pt x="62" y="139"/>
                    </a:lnTo>
                    <a:lnTo>
                      <a:pt x="65" y="139"/>
                    </a:lnTo>
                    <a:lnTo>
                      <a:pt x="69" y="137"/>
                    </a:lnTo>
                    <a:lnTo>
                      <a:pt x="74" y="136"/>
                    </a:lnTo>
                    <a:lnTo>
                      <a:pt x="78" y="135"/>
                    </a:lnTo>
                    <a:lnTo>
                      <a:pt x="82" y="134"/>
                    </a:lnTo>
                    <a:lnTo>
                      <a:pt x="87" y="133"/>
                    </a:lnTo>
                    <a:lnTo>
                      <a:pt x="91" y="131"/>
                    </a:lnTo>
                    <a:lnTo>
                      <a:pt x="96" y="130"/>
                    </a:lnTo>
                    <a:lnTo>
                      <a:pt x="101" y="128"/>
                    </a:lnTo>
                    <a:lnTo>
                      <a:pt x="105" y="126"/>
                    </a:lnTo>
                    <a:lnTo>
                      <a:pt x="110" y="124"/>
                    </a:lnTo>
                    <a:lnTo>
                      <a:pt x="115" y="123"/>
                    </a:lnTo>
                    <a:lnTo>
                      <a:pt x="120" y="122"/>
                    </a:lnTo>
                    <a:lnTo>
                      <a:pt x="125" y="120"/>
                    </a:lnTo>
                    <a:lnTo>
                      <a:pt x="130" y="118"/>
                    </a:lnTo>
                    <a:lnTo>
                      <a:pt x="136" y="116"/>
                    </a:lnTo>
                    <a:lnTo>
                      <a:pt x="141" y="114"/>
                    </a:lnTo>
                    <a:lnTo>
                      <a:pt x="146" y="112"/>
                    </a:lnTo>
                    <a:lnTo>
                      <a:pt x="152" y="110"/>
                    </a:lnTo>
                    <a:lnTo>
                      <a:pt x="157" y="107"/>
                    </a:lnTo>
                    <a:lnTo>
                      <a:pt x="162" y="106"/>
                    </a:lnTo>
                    <a:lnTo>
                      <a:pt x="168" y="104"/>
                    </a:lnTo>
                    <a:lnTo>
                      <a:pt x="174" y="102"/>
                    </a:lnTo>
                    <a:lnTo>
                      <a:pt x="178" y="99"/>
                    </a:lnTo>
                    <a:lnTo>
                      <a:pt x="184" y="97"/>
                    </a:lnTo>
                    <a:lnTo>
                      <a:pt x="190" y="94"/>
                    </a:lnTo>
                    <a:lnTo>
                      <a:pt x="195" y="92"/>
                    </a:lnTo>
                    <a:lnTo>
                      <a:pt x="200" y="89"/>
                    </a:lnTo>
                    <a:lnTo>
                      <a:pt x="206" y="87"/>
                    </a:lnTo>
                    <a:lnTo>
                      <a:pt x="212" y="84"/>
                    </a:lnTo>
                    <a:lnTo>
                      <a:pt x="216" y="83"/>
                    </a:lnTo>
                    <a:lnTo>
                      <a:pt x="222" y="80"/>
                    </a:lnTo>
                    <a:lnTo>
                      <a:pt x="227" y="78"/>
                    </a:lnTo>
                    <a:lnTo>
                      <a:pt x="233" y="75"/>
                    </a:lnTo>
                    <a:lnTo>
                      <a:pt x="237" y="73"/>
                    </a:lnTo>
                    <a:lnTo>
                      <a:pt x="243" y="71"/>
                    </a:lnTo>
                    <a:lnTo>
                      <a:pt x="248" y="69"/>
                    </a:lnTo>
                    <a:lnTo>
                      <a:pt x="253" y="66"/>
                    </a:lnTo>
                    <a:lnTo>
                      <a:pt x="257" y="64"/>
                    </a:lnTo>
                    <a:lnTo>
                      <a:pt x="262" y="62"/>
                    </a:lnTo>
                    <a:lnTo>
                      <a:pt x="268" y="59"/>
                    </a:lnTo>
                    <a:lnTo>
                      <a:pt x="272" y="57"/>
                    </a:lnTo>
                    <a:lnTo>
                      <a:pt x="276" y="55"/>
                    </a:lnTo>
                    <a:lnTo>
                      <a:pt x="281" y="53"/>
                    </a:lnTo>
                    <a:lnTo>
                      <a:pt x="286" y="51"/>
                    </a:lnTo>
                    <a:lnTo>
                      <a:pt x="290" y="49"/>
                    </a:lnTo>
                    <a:lnTo>
                      <a:pt x="293" y="46"/>
                    </a:lnTo>
                    <a:lnTo>
                      <a:pt x="297" y="46"/>
                    </a:lnTo>
                    <a:lnTo>
                      <a:pt x="302" y="44"/>
                    </a:lnTo>
                    <a:lnTo>
                      <a:pt x="305" y="41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6" y="37"/>
                    </a:lnTo>
                    <a:lnTo>
                      <a:pt x="319" y="35"/>
                    </a:lnTo>
                    <a:lnTo>
                      <a:pt x="322" y="34"/>
                    </a:lnTo>
                    <a:lnTo>
                      <a:pt x="325" y="32"/>
                    </a:lnTo>
                    <a:lnTo>
                      <a:pt x="328" y="31"/>
                    </a:lnTo>
                    <a:lnTo>
                      <a:pt x="330" y="29"/>
                    </a:lnTo>
                    <a:lnTo>
                      <a:pt x="332" y="28"/>
                    </a:lnTo>
                    <a:lnTo>
                      <a:pt x="334" y="27"/>
                    </a:lnTo>
                    <a:lnTo>
                      <a:pt x="336" y="26"/>
                    </a:lnTo>
                    <a:lnTo>
                      <a:pt x="339" y="26"/>
                    </a:lnTo>
                    <a:lnTo>
                      <a:pt x="342" y="24"/>
                    </a:lnTo>
                    <a:lnTo>
                      <a:pt x="343" y="24"/>
                    </a:lnTo>
                    <a:lnTo>
                      <a:pt x="344" y="24"/>
                    </a:lnTo>
                    <a:lnTo>
                      <a:pt x="333" y="0"/>
                    </a:ln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40"/>
              <p:cNvSpPr>
                <a:spLocks/>
              </p:cNvSpPr>
              <p:nvPr/>
            </p:nvSpPr>
            <p:spPr bwMode="auto">
              <a:xfrm>
                <a:off x="903" y="1051"/>
                <a:ext cx="332" cy="61"/>
              </a:xfrm>
              <a:custGeom>
                <a:avLst/>
                <a:gdLst/>
                <a:ahLst/>
                <a:cxnLst>
                  <a:cxn ang="0">
                    <a:pos x="314" y="38"/>
                  </a:cxn>
                  <a:cxn ang="0">
                    <a:pos x="308" y="36"/>
                  </a:cxn>
                  <a:cxn ang="0">
                    <a:pos x="301" y="34"/>
                  </a:cxn>
                  <a:cxn ang="0">
                    <a:pos x="292" y="33"/>
                  </a:cxn>
                  <a:cxn ang="0">
                    <a:pos x="284" y="31"/>
                  </a:cxn>
                  <a:cxn ang="0">
                    <a:pos x="272" y="29"/>
                  </a:cxn>
                  <a:cxn ang="0">
                    <a:pos x="261" y="27"/>
                  </a:cxn>
                  <a:cxn ang="0">
                    <a:pos x="249" y="25"/>
                  </a:cxn>
                  <a:cxn ang="0">
                    <a:pos x="235" y="22"/>
                  </a:cxn>
                  <a:cxn ang="0">
                    <a:pos x="222" y="19"/>
                  </a:cxn>
                  <a:cxn ang="0">
                    <a:pos x="207" y="17"/>
                  </a:cxn>
                  <a:cxn ang="0">
                    <a:pos x="192" y="14"/>
                  </a:cxn>
                  <a:cxn ang="0">
                    <a:pos x="177" y="11"/>
                  </a:cxn>
                  <a:cxn ang="0">
                    <a:pos x="161" y="10"/>
                  </a:cxn>
                  <a:cxn ang="0">
                    <a:pos x="147" y="8"/>
                  </a:cxn>
                  <a:cxn ang="0">
                    <a:pos x="132" y="5"/>
                  </a:cxn>
                  <a:cxn ang="0">
                    <a:pos x="116" y="4"/>
                  </a:cxn>
                  <a:cxn ang="0">
                    <a:pos x="102" y="2"/>
                  </a:cxn>
                  <a:cxn ang="0">
                    <a:pos x="89" y="1"/>
                  </a:cxn>
                  <a:cxn ang="0">
                    <a:pos x="77" y="1"/>
                  </a:cxn>
                  <a:cxn ang="0">
                    <a:pos x="64" y="0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4" y="2"/>
                  </a:cxn>
                  <a:cxn ang="0">
                    <a:pos x="26" y="3"/>
                  </a:cxn>
                  <a:cxn ang="0">
                    <a:pos x="19" y="4"/>
                  </a:cxn>
                  <a:cxn ang="0">
                    <a:pos x="13" y="6"/>
                  </a:cxn>
                  <a:cxn ang="0">
                    <a:pos x="4" y="9"/>
                  </a:cxn>
                  <a:cxn ang="0">
                    <a:pos x="0" y="14"/>
                  </a:cxn>
                  <a:cxn ang="0">
                    <a:pos x="4" y="22"/>
                  </a:cxn>
                  <a:cxn ang="0">
                    <a:pos x="13" y="28"/>
                  </a:cxn>
                  <a:cxn ang="0">
                    <a:pos x="19" y="30"/>
                  </a:cxn>
                  <a:cxn ang="0">
                    <a:pos x="26" y="33"/>
                  </a:cxn>
                  <a:cxn ang="0">
                    <a:pos x="35" y="35"/>
                  </a:cxn>
                  <a:cxn ang="0">
                    <a:pos x="45" y="38"/>
                  </a:cxn>
                  <a:cxn ang="0">
                    <a:pos x="57" y="40"/>
                  </a:cxn>
                  <a:cxn ang="0">
                    <a:pos x="69" y="43"/>
                  </a:cxn>
                  <a:cxn ang="0">
                    <a:pos x="81" y="44"/>
                  </a:cxn>
                  <a:cxn ang="0">
                    <a:pos x="96" y="47"/>
                  </a:cxn>
                  <a:cxn ang="0">
                    <a:pos x="112" y="48"/>
                  </a:cxn>
                  <a:cxn ang="0">
                    <a:pos x="128" y="50"/>
                  </a:cxn>
                  <a:cxn ang="0">
                    <a:pos x="144" y="51"/>
                  </a:cxn>
                  <a:cxn ang="0">
                    <a:pos x="161" y="52"/>
                  </a:cxn>
                  <a:cxn ang="0">
                    <a:pos x="178" y="53"/>
                  </a:cxn>
                  <a:cxn ang="0">
                    <a:pos x="195" y="54"/>
                  </a:cxn>
                  <a:cxn ang="0">
                    <a:pos x="211" y="55"/>
                  </a:cxn>
                  <a:cxn ang="0">
                    <a:pos x="229" y="57"/>
                  </a:cxn>
                  <a:cxn ang="0">
                    <a:pos x="244" y="57"/>
                  </a:cxn>
                  <a:cxn ang="0">
                    <a:pos x="259" y="58"/>
                  </a:cxn>
                  <a:cxn ang="0">
                    <a:pos x="272" y="58"/>
                  </a:cxn>
                  <a:cxn ang="0">
                    <a:pos x="286" y="59"/>
                  </a:cxn>
                  <a:cxn ang="0">
                    <a:pos x="298" y="60"/>
                  </a:cxn>
                  <a:cxn ang="0">
                    <a:pos x="308" y="60"/>
                  </a:cxn>
                  <a:cxn ang="0">
                    <a:pos x="316" y="60"/>
                  </a:cxn>
                  <a:cxn ang="0">
                    <a:pos x="324" y="61"/>
                  </a:cxn>
                  <a:cxn ang="0">
                    <a:pos x="331" y="61"/>
                  </a:cxn>
                  <a:cxn ang="0">
                    <a:pos x="316" y="39"/>
                  </a:cxn>
                </a:cxnLst>
                <a:rect l="0" t="0" r="r" b="b"/>
                <a:pathLst>
                  <a:path w="332" h="61">
                    <a:moveTo>
                      <a:pt x="316" y="39"/>
                    </a:moveTo>
                    <a:lnTo>
                      <a:pt x="316" y="38"/>
                    </a:lnTo>
                    <a:lnTo>
                      <a:pt x="314" y="38"/>
                    </a:lnTo>
                    <a:lnTo>
                      <a:pt x="312" y="37"/>
                    </a:lnTo>
                    <a:lnTo>
                      <a:pt x="309" y="37"/>
                    </a:lnTo>
                    <a:lnTo>
                      <a:pt x="308" y="36"/>
                    </a:lnTo>
                    <a:lnTo>
                      <a:pt x="305" y="35"/>
                    </a:lnTo>
                    <a:lnTo>
                      <a:pt x="303" y="35"/>
                    </a:lnTo>
                    <a:lnTo>
                      <a:pt x="301" y="34"/>
                    </a:lnTo>
                    <a:lnTo>
                      <a:pt x="298" y="34"/>
                    </a:lnTo>
                    <a:lnTo>
                      <a:pt x="295" y="33"/>
                    </a:lnTo>
                    <a:lnTo>
                      <a:pt x="292" y="33"/>
                    </a:lnTo>
                    <a:lnTo>
                      <a:pt x="290" y="33"/>
                    </a:lnTo>
                    <a:lnTo>
                      <a:pt x="287" y="31"/>
                    </a:lnTo>
                    <a:lnTo>
                      <a:pt x="284" y="31"/>
                    </a:lnTo>
                    <a:lnTo>
                      <a:pt x="280" y="30"/>
                    </a:lnTo>
                    <a:lnTo>
                      <a:pt x="277" y="30"/>
                    </a:lnTo>
                    <a:lnTo>
                      <a:pt x="272" y="29"/>
                    </a:lnTo>
                    <a:lnTo>
                      <a:pt x="269" y="29"/>
                    </a:lnTo>
                    <a:lnTo>
                      <a:pt x="265" y="28"/>
                    </a:lnTo>
                    <a:lnTo>
                      <a:pt x="261" y="27"/>
                    </a:lnTo>
                    <a:lnTo>
                      <a:pt x="257" y="26"/>
                    </a:lnTo>
                    <a:lnTo>
                      <a:pt x="252" y="25"/>
                    </a:lnTo>
                    <a:lnTo>
                      <a:pt x="249" y="25"/>
                    </a:lnTo>
                    <a:lnTo>
                      <a:pt x="245" y="24"/>
                    </a:lnTo>
                    <a:lnTo>
                      <a:pt x="240" y="23"/>
                    </a:lnTo>
                    <a:lnTo>
                      <a:pt x="235" y="22"/>
                    </a:lnTo>
                    <a:lnTo>
                      <a:pt x="231" y="21"/>
                    </a:lnTo>
                    <a:lnTo>
                      <a:pt x="227" y="20"/>
                    </a:lnTo>
                    <a:lnTo>
                      <a:pt x="222" y="19"/>
                    </a:lnTo>
                    <a:lnTo>
                      <a:pt x="216" y="18"/>
                    </a:lnTo>
                    <a:lnTo>
                      <a:pt x="211" y="17"/>
                    </a:lnTo>
                    <a:lnTo>
                      <a:pt x="207" y="17"/>
                    </a:lnTo>
                    <a:lnTo>
                      <a:pt x="202" y="16"/>
                    </a:lnTo>
                    <a:lnTo>
                      <a:pt x="197" y="14"/>
                    </a:lnTo>
                    <a:lnTo>
                      <a:pt x="192" y="14"/>
                    </a:lnTo>
                    <a:lnTo>
                      <a:pt x="187" y="13"/>
                    </a:lnTo>
                    <a:lnTo>
                      <a:pt x="182" y="12"/>
                    </a:lnTo>
                    <a:lnTo>
                      <a:pt x="177" y="11"/>
                    </a:lnTo>
                    <a:lnTo>
                      <a:pt x="172" y="11"/>
                    </a:lnTo>
                    <a:lnTo>
                      <a:pt x="167" y="11"/>
                    </a:lnTo>
                    <a:lnTo>
                      <a:pt x="161" y="10"/>
                    </a:lnTo>
                    <a:lnTo>
                      <a:pt x="156" y="9"/>
                    </a:lnTo>
                    <a:lnTo>
                      <a:pt x="152" y="8"/>
                    </a:lnTo>
                    <a:lnTo>
                      <a:pt x="147" y="8"/>
                    </a:lnTo>
                    <a:lnTo>
                      <a:pt x="141" y="7"/>
                    </a:lnTo>
                    <a:lnTo>
                      <a:pt x="136" y="6"/>
                    </a:lnTo>
                    <a:lnTo>
                      <a:pt x="132" y="5"/>
                    </a:lnTo>
                    <a:lnTo>
                      <a:pt x="126" y="5"/>
                    </a:lnTo>
                    <a:lnTo>
                      <a:pt x="121" y="4"/>
                    </a:lnTo>
                    <a:lnTo>
                      <a:pt x="116" y="4"/>
                    </a:lnTo>
                    <a:lnTo>
                      <a:pt x="112" y="3"/>
                    </a:lnTo>
                    <a:lnTo>
                      <a:pt x="107" y="3"/>
                    </a:lnTo>
                    <a:lnTo>
                      <a:pt x="102" y="2"/>
                    </a:lnTo>
                    <a:lnTo>
                      <a:pt x="97" y="2"/>
                    </a:lnTo>
                    <a:lnTo>
                      <a:pt x="94" y="1"/>
                    </a:lnTo>
                    <a:lnTo>
                      <a:pt x="89" y="1"/>
                    </a:lnTo>
                    <a:lnTo>
                      <a:pt x="84" y="1"/>
                    </a:lnTo>
                    <a:lnTo>
                      <a:pt x="80" y="1"/>
                    </a:lnTo>
                    <a:lnTo>
                      <a:pt x="77" y="1"/>
                    </a:lnTo>
                    <a:lnTo>
                      <a:pt x="73" y="1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40" y="1"/>
                    </a:lnTo>
                    <a:lnTo>
                      <a:pt x="37" y="1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28" y="2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7" y="5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10" y="7"/>
                    </a:lnTo>
                    <a:lnTo>
                      <a:pt x="7" y="8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4" y="22"/>
                    </a:lnTo>
                    <a:lnTo>
                      <a:pt x="7" y="24"/>
                    </a:lnTo>
                    <a:lnTo>
                      <a:pt x="9" y="26"/>
                    </a:lnTo>
                    <a:lnTo>
                      <a:pt x="13" y="28"/>
                    </a:lnTo>
                    <a:lnTo>
                      <a:pt x="15" y="29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6" y="33"/>
                    </a:lnTo>
                    <a:lnTo>
                      <a:pt x="29" y="33"/>
                    </a:lnTo>
                    <a:lnTo>
                      <a:pt x="32" y="34"/>
                    </a:lnTo>
                    <a:lnTo>
                      <a:pt x="35" y="35"/>
                    </a:lnTo>
                    <a:lnTo>
                      <a:pt x="38" y="36"/>
                    </a:lnTo>
                    <a:lnTo>
                      <a:pt x="41" y="37"/>
                    </a:lnTo>
                    <a:lnTo>
                      <a:pt x="45" y="38"/>
                    </a:lnTo>
                    <a:lnTo>
                      <a:pt x="49" y="39"/>
                    </a:lnTo>
                    <a:lnTo>
                      <a:pt x="53" y="40"/>
                    </a:lnTo>
                    <a:lnTo>
                      <a:pt x="57" y="40"/>
                    </a:lnTo>
                    <a:lnTo>
                      <a:pt x="60" y="42"/>
                    </a:lnTo>
                    <a:lnTo>
                      <a:pt x="64" y="42"/>
                    </a:lnTo>
                    <a:lnTo>
                      <a:pt x="69" y="43"/>
                    </a:lnTo>
                    <a:lnTo>
                      <a:pt x="73" y="43"/>
                    </a:lnTo>
                    <a:lnTo>
                      <a:pt x="77" y="44"/>
                    </a:lnTo>
                    <a:lnTo>
                      <a:pt x="81" y="44"/>
                    </a:lnTo>
                    <a:lnTo>
                      <a:pt x="87" y="45"/>
                    </a:lnTo>
                    <a:lnTo>
                      <a:pt x="91" y="46"/>
                    </a:lnTo>
                    <a:lnTo>
                      <a:pt x="96" y="47"/>
                    </a:lnTo>
                    <a:lnTo>
                      <a:pt x="101" y="47"/>
                    </a:lnTo>
                    <a:lnTo>
                      <a:pt x="107" y="48"/>
                    </a:lnTo>
                    <a:lnTo>
                      <a:pt x="112" y="48"/>
                    </a:lnTo>
                    <a:lnTo>
                      <a:pt x="117" y="49"/>
                    </a:lnTo>
                    <a:lnTo>
                      <a:pt x="122" y="49"/>
                    </a:lnTo>
                    <a:lnTo>
                      <a:pt x="128" y="50"/>
                    </a:lnTo>
                    <a:lnTo>
                      <a:pt x="134" y="50"/>
                    </a:lnTo>
                    <a:lnTo>
                      <a:pt x="139" y="50"/>
                    </a:lnTo>
                    <a:lnTo>
                      <a:pt x="144" y="51"/>
                    </a:lnTo>
                    <a:lnTo>
                      <a:pt x="150" y="51"/>
                    </a:lnTo>
                    <a:lnTo>
                      <a:pt x="155" y="51"/>
                    </a:lnTo>
                    <a:lnTo>
                      <a:pt x="161" y="52"/>
                    </a:lnTo>
                    <a:lnTo>
                      <a:pt x="167" y="52"/>
                    </a:lnTo>
                    <a:lnTo>
                      <a:pt x="173" y="53"/>
                    </a:lnTo>
                    <a:lnTo>
                      <a:pt x="178" y="53"/>
                    </a:lnTo>
                    <a:lnTo>
                      <a:pt x="184" y="54"/>
                    </a:lnTo>
                    <a:lnTo>
                      <a:pt x="190" y="54"/>
                    </a:lnTo>
                    <a:lnTo>
                      <a:pt x="195" y="54"/>
                    </a:lnTo>
                    <a:lnTo>
                      <a:pt x="201" y="55"/>
                    </a:lnTo>
                    <a:lnTo>
                      <a:pt x="207" y="55"/>
                    </a:lnTo>
                    <a:lnTo>
                      <a:pt x="211" y="55"/>
                    </a:lnTo>
                    <a:lnTo>
                      <a:pt x="217" y="56"/>
                    </a:lnTo>
                    <a:lnTo>
                      <a:pt x="223" y="56"/>
                    </a:lnTo>
                    <a:lnTo>
                      <a:pt x="229" y="57"/>
                    </a:lnTo>
                    <a:lnTo>
                      <a:pt x="233" y="57"/>
                    </a:lnTo>
                    <a:lnTo>
                      <a:pt x="239" y="57"/>
                    </a:lnTo>
                    <a:lnTo>
                      <a:pt x="244" y="57"/>
                    </a:lnTo>
                    <a:lnTo>
                      <a:pt x="249" y="58"/>
                    </a:lnTo>
                    <a:lnTo>
                      <a:pt x="253" y="58"/>
                    </a:lnTo>
                    <a:lnTo>
                      <a:pt x="259" y="58"/>
                    </a:lnTo>
                    <a:lnTo>
                      <a:pt x="264" y="58"/>
                    </a:lnTo>
                    <a:lnTo>
                      <a:pt x="269" y="58"/>
                    </a:lnTo>
                    <a:lnTo>
                      <a:pt x="272" y="58"/>
                    </a:lnTo>
                    <a:lnTo>
                      <a:pt x="277" y="59"/>
                    </a:lnTo>
                    <a:lnTo>
                      <a:pt x="282" y="59"/>
                    </a:lnTo>
                    <a:lnTo>
                      <a:pt x="286" y="59"/>
                    </a:lnTo>
                    <a:lnTo>
                      <a:pt x="289" y="59"/>
                    </a:lnTo>
                    <a:lnTo>
                      <a:pt x="293" y="60"/>
                    </a:lnTo>
                    <a:lnTo>
                      <a:pt x="298" y="60"/>
                    </a:lnTo>
                    <a:lnTo>
                      <a:pt x="302" y="60"/>
                    </a:lnTo>
                    <a:lnTo>
                      <a:pt x="305" y="60"/>
                    </a:lnTo>
                    <a:lnTo>
                      <a:pt x="308" y="60"/>
                    </a:lnTo>
                    <a:lnTo>
                      <a:pt x="310" y="60"/>
                    </a:lnTo>
                    <a:lnTo>
                      <a:pt x="314" y="60"/>
                    </a:lnTo>
                    <a:lnTo>
                      <a:pt x="316" y="60"/>
                    </a:lnTo>
                    <a:lnTo>
                      <a:pt x="319" y="60"/>
                    </a:lnTo>
                    <a:lnTo>
                      <a:pt x="322" y="60"/>
                    </a:lnTo>
                    <a:lnTo>
                      <a:pt x="324" y="61"/>
                    </a:lnTo>
                    <a:lnTo>
                      <a:pt x="327" y="61"/>
                    </a:lnTo>
                    <a:lnTo>
                      <a:pt x="329" y="61"/>
                    </a:lnTo>
                    <a:lnTo>
                      <a:pt x="331" y="61"/>
                    </a:lnTo>
                    <a:lnTo>
                      <a:pt x="332" y="61"/>
                    </a:lnTo>
                    <a:lnTo>
                      <a:pt x="316" y="39"/>
                    </a:lnTo>
                    <a:lnTo>
                      <a:pt x="316" y="39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41"/>
              <p:cNvSpPr>
                <a:spLocks/>
              </p:cNvSpPr>
              <p:nvPr/>
            </p:nvSpPr>
            <p:spPr bwMode="auto">
              <a:xfrm>
                <a:off x="943" y="837"/>
                <a:ext cx="259" cy="217"/>
              </a:xfrm>
              <a:custGeom>
                <a:avLst/>
                <a:gdLst/>
                <a:ahLst/>
                <a:cxnLst>
                  <a:cxn ang="0">
                    <a:pos x="257" y="216"/>
                  </a:cxn>
                  <a:cxn ang="0">
                    <a:pos x="250" y="212"/>
                  </a:cxn>
                  <a:cxn ang="0">
                    <a:pos x="244" y="208"/>
                  </a:cxn>
                  <a:cxn ang="0">
                    <a:pos x="236" y="205"/>
                  </a:cxn>
                  <a:cxn ang="0">
                    <a:pos x="228" y="200"/>
                  </a:cxn>
                  <a:cxn ang="0">
                    <a:pos x="217" y="194"/>
                  </a:cxn>
                  <a:cxn ang="0">
                    <a:pos x="207" y="187"/>
                  </a:cxn>
                  <a:cxn ang="0">
                    <a:pos x="194" y="180"/>
                  </a:cxn>
                  <a:cxn ang="0">
                    <a:pos x="182" y="173"/>
                  </a:cxn>
                  <a:cxn ang="0">
                    <a:pos x="169" y="166"/>
                  </a:cxn>
                  <a:cxn ang="0">
                    <a:pos x="155" y="157"/>
                  </a:cxn>
                  <a:cxn ang="0">
                    <a:pos x="141" y="148"/>
                  </a:cxn>
                  <a:cxn ang="0">
                    <a:pos x="128" y="139"/>
                  </a:cxn>
                  <a:cxn ang="0">
                    <a:pos x="114" y="130"/>
                  </a:cxn>
                  <a:cxn ang="0">
                    <a:pos x="100" y="122"/>
                  </a:cxn>
                  <a:cxn ang="0">
                    <a:pos x="87" y="112"/>
                  </a:cxn>
                  <a:cxn ang="0">
                    <a:pos x="75" y="103"/>
                  </a:cxn>
                  <a:cxn ang="0">
                    <a:pos x="62" y="94"/>
                  </a:cxn>
                  <a:cxn ang="0">
                    <a:pos x="52" y="85"/>
                  </a:cxn>
                  <a:cxn ang="0">
                    <a:pos x="41" y="76"/>
                  </a:cxn>
                  <a:cxn ang="0">
                    <a:pos x="33" y="68"/>
                  </a:cxn>
                  <a:cxn ang="0">
                    <a:pos x="24" y="59"/>
                  </a:cxn>
                  <a:cxn ang="0">
                    <a:pos x="17" y="51"/>
                  </a:cxn>
                  <a:cxn ang="0">
                    <a:pos x="12" y="44"/>
                  </a:cxn>
                  <a:cxn ang="0">
                    <a:pos x="7" y="37"/>
                  </a:cxn>
                  <a:cxn ang="0">
                    <a:pos x="4" y="30"/>
                  </a:cxn>
                  <a:cxn ang="0">
                    <a:pos x="1" y="25"/>
                  </a:cxn>
                  <a:cxn ang="0">
                    <a:pos x="0" y="19"/>
                  </a:cxn>
                  <a:cxn ang="0">
                    <a:pos x="0" y="11"/>
                  </a:cxn>
                  <a:cxn ang="0">
                    <a:pos x="3" y="5"/>
                  </a:cxn>
                  <a:cxn ang="0">
                    <a:pos x="11" y="1"/>
                  </a:cxn>
                  <a:cxn ang="0">
                    <a:pos x="18" y="0"/>
                  </a:cxn>
                  <a:cxn ang="0">
                    <a:pos x="25" y="1"/>
                  </a:cxn>
                  <a:cxn ang="0">
                    <a:pos x="32" y="3"/>
                  </a:cxn>
                  <a:cxn ang="0">
                    <a:pos x="39" y="6"/>
                  </a:cxn>
                  <a:cxn ang="0">
                    <a:pos x="48" y="10"/>
                  </a:cxn>
                  <a:cxn ang="0">
                    <a:pos x="56" y="15"/>
                  </a:cxn>
                  <a:cxn ang="0">
                    <a:pos x="67" y="21"/>
                  </a:cxn>
                  <a:cxn ang="0">
                    <a:pos x="76" y="29"/>
                  </a:cxn>
                  <a:cxn ang="0">
                    <a:pos x="87" y="36"/>
                  </a:cxn>
                  <a:cxn ang="0">
                    <a:pos x="98" y="46"/>
                  </a:cxn>
                  <a:cxn ang="0">
                    <a:pos x="110" y="56"/>
                  </a:cxn>
                  <a:cxn ang="0">
                    <a:pos x="121" y="68"/>
                  </a:cxn>
                  <a:cxn ang="0">
                    <a:pos x="133" y="78"/>
                  </a:cxn>
                  <a:cxn ang="0">
                    <a:pos x="146" y="90"/>
                  </a:cxn>
                  <a:cxn ang="0">
                    <a:pos x="156" y="103"/>
                  </a:cxn>
                  <a:cxn ang="0">
                    <a:pos x="169" y="115"/>
                  </a:cxn>
                  <a:cxn ang="0">
                    <a:pos x="180" y="127"/>
                  </a:cxn>
                  <a:cxn ang="0">
                    <a:pos x="191" y="139"/>
                  </a:cxn>
                  <a:cxn ang="0">
                    <a:pos x="202" y="150"/>
                  </a:cxn>
                  <a:cxn ang="0">
                    <a:pos x="211" y="162"/>
                  </a:cxn>
                  <a:cxn ang="0">
                    <a:pos x="221" y="172"/>
                  </a:cxn>
                  <a:cxn ang="0">
                    <a:pos x="229" y="182"/>
                  </a:cxn>
                  <a:cxn ang="0">
                    <a:pos x="237" y="191"/>
                  </a:cxn>
                  <a:cxn ang="0">
                    <a:pos x="244" y="199"/>
                  </a:cxn>
                  <a:cxn ang="0">
                    <a:pos x="249" y="205"/>
                  </a:cxn>
                  <a:cxn ang="0">
                    <a:pos x="254" y="211"/>
                  </a:cxn>
                  <a:cxn ang="0">
                    <a:pos x="259" y="217"/>
                  </a:cxn>
                </a:cxnLst>
                <a:rect l="0" t="0" r="r" b="b"/>
                <a:pathLst>
                  <a:path w="259" h="217">
                    <a:moveTo>
                      <a:pt x="259" y="217"/>
                    </a:moveTo>
                    <a:lnTo>
                      <a:pt x="259" y="217"/>
                    </a:lnTo>
                    <a:lnTo>
                      <a:pt x="257" y="216"/>
                    </a:lnTo>
                    <a:lnTo>
                      <a:pt x="255" y="215"/>
                    </a:lnTo>
                    <a:lnTo>
                      <a:pt x="252" y="213"/>
                    </a:lnTo>
                    <a:lnTo>
                      <a:pt x="250" y="212"/>
                    </a:lnTo>
                    <a:lnTo>
                      <a:pt x="248" y="211"/>
                    </a:lnTo>
                    <a:lnTo>
                      <a:pt x="247" y="210"/>
                    </a:lnTo>
                    <a:lnTo>
                      <a:pt x="244" y="208"/>
                    </a:lnTo>
                    <a:lnTo>
                      <a:pt x="242" y="207"/>
                    </a:lnTo>
                    <a:lnTo>
                      <a:pt x="239" y="206"/>
                    </a:lnTo>
                    <a:lnTo>
                      <a:pt x="236" y="205"/>
                    </a:lnTo>
                    <a:lnTo>
                      <a:pt x="234" y="204"/>
                    </a:lnTo>
                    <a:lnTo>
                      <a:pt x="230" y="202"/>
                    </a:lnTo>
                    <a:lnTo>
                      <a:pt x="228" y="200"/>
                    </a:lnTo>
                    <a:lnTo>
                      <a:pt x="224" y="198"/>
                    </a:lnTo>
                    <a:lnTo>
                      <a:pt x="221" y="196"/>
                    </a:lnTo>
                    <a:lnTo>
                      <a:pt x="217" y="194"/>
                    </a:lnTo>
                    <a:lnTo>
                      <a:pt x="213" y="192"/>
                    </a:lnTo>
                    <a:lnTo>
                      <a:pt x="210" y="189"/>
                    </a:lnTo>
                    <a:lnTo>
                      <a:pt x="207" y="187"/>
                    </a:lnTo>
                    <a:lnTo>
                      <a:pt x="202" y="186"/>
                    </a:lnTo>
                    <a:lnTo>
                      <a:pt x="198" y="183"/>
                    </a:lnTo>
                    <a:lnTo>
                      <a:pt x="194" y="180"/>
                    </a:lnTo>
                    <a:lnTo>
                      <a:pt x="191" y="178"/>
                    </a:lnTo>
                    <a:lnTo>
                      <a:pt x="187" y="176"/>
                    </a:lnTo>
                    <a:lnTo>
                      <a:pt x="182" y="173"/>
                    </a:lnTo>
                    <a:lnTo>
                      <a:pt x="178" y="170"/>
                    </a:lnTo>
                    <a:lnTo>
                      <a:pt x="173" y="168"/>
                    </a:lnTo>
                    <a:lnTo>
                      <a:pt x="169" y="166"/>
                    </a:lnTo>
                    <a:lnTo>
                      <a:pt x="164" y="163"/>
                    </a:lnTo>
                    <a:lnTo>
                      <a:pt x="159" y="160"/>
                    </a:lnTo>
                    <a:lnTo>
                      <a:pt x="155" y="157"/>
                    </a:lnTo>
                    <a:lnTo>
                      <a:pt x="151" y="154"/>
                    </a:lnTo>
                    <a:lnTo>
                      <a:pt x="146" y="151"/>
                    </a:lnTo>
                    <a:lnTo>
                      <a:pt x="141" y="148"/>
                    </a:lnTo>
                    <a:lnTo>
                      <a:pt x="137" y="146"/>
                    </a:lnTo>
                    <a:lnTo>
                      <a:pt x="132" y="143"/>
                    </a:lnTo>
                    <a:lnTo>
                      <a:pt x="128" y="139"/>
                    </a:lnTo>
                    <a:lnTo>
                      <a:pt x="123" y="136"/>
                    </a:lnTo>
                    <a:lnTo>
                      <a:pt x="118" y="133"/>
                    </a:lnTo>
                    <a:lnTo>
                      <a:pt x="114" y="130"/>
                    </a:lnTo>
                    <a:lnTo>
                      <a:pt x="109" y="128"/>
                    </a:lnTo>
                    <a:lnTo>
                      <a:pt x="105" y="125"/>
                    </a:lnTo>
                    <a:lnTo>
                      <a:pt x="100" y="122"/>
                    </a:lnTo>
                    <a:lnTo>
                      <a:pt x="96" y="118"/>
                    </a:lnTo>
                    <a:lnTo>
                      <a:pt x="92" y="115"/>
                    </a:lnTo>
                    <a:lnTo>
                      <a:pt x="87" y="112"/>
                    </a:lnTo>
                    <a:lnTo>
                      <a:pt x="83" y="109"/>
                    </a:lnTo>
                    <a:lnTo>
                      <a:pt x="78" y="106"/>
                    </a:lnTo>
                    <a:lnTo>
                      <a:pt x="75" y="103"/>
                    </a:lnTo>
                    <a:lnTo>
                      <a:pt x="71" y="100"/>
                    </a:lnTo>
                    <a:lnTo>
                      <a:pt x="67" y="97"/>
                    </a:lnTo>
                    <a:lnTo>
                      <a:pt x="62" y="94"/>
                    </a:lnTo>
                    <a:lnTo>
                      <a:pt x="59" y="90"/>
                    </a:lnTo>
                    <a:lnTo>
                      <a:pt x="56" y="88"/>
                    </a:lnTo>
                    <a:lnTo>
                      <a:pt x="52" y="85"/>
                    </a:lnTo>
                    <a:lnTo>
                      <a:pt x="48" y="82"/>
                    </a:lnTo>
                    <a:lnTo>
                      <a:pt x="45" y="79"/>
                    </a:lnTo>
                    <a:lnTo>
                      <a:pt x="41" y="76"/>
                    </a:lnTo>
                    <a:lnTo>
                      <a:pt x="38" y="73"/>
                    </a:lnTo>
                    <a:lnTo>
                      <a:pt x="36" y="70"/>
                    </a:lnTo>
                    <a:lnTo>
                      <a:pt x="33" y="68"/>
                    </a:lnTo>
                    <a:lnTo>
                      <a:pt x="30" y="65"/>
                    </a:lnTo>
                    <a:lnTo>
                      <a:pt x="27" y="62"/>
                    </a:lnTo>
                    <a:lnTo>
                      <a:pt x="24" y="59"/>
                    </a:lnTo>
                    <a:lnTo>
                      <a:pt x="22" y="57"/>
                    </a:lnTo>
                    <a:lnTo>
                      <a:pt x="20" y="54"/>
                    </a:lnTo>
                    <a:lnTo>
                      <a:pt x="17" y="51"/>
                    </a:lnTo>
                    <a:lnTo>
                      <a:pt x="16" y="49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0" y="42"/>
                    </a:lnTo>
                    <a:lnTo>
                      <a:pt x="9" y="39"/>
                    </a:lnTo>
                    <a:lnTo>
                      <a:pt x="7" y="37"/>
                    </a:lnTo>
                    <a:lnTo>
                      <a:pt x="6" y="35"/>
                    </a:lnTo>
                    <a:lnTo>
                      <a:pt x="5" y="33"/>
                    </a:lnTo>
                    <a:lnTo>
                      <a:pt x="4" y="30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30" y="2"/>
                    </a:lnTo>
                    <a:lnTo>
                      <a:pt x="32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9" y="6"/>
                    </a:lnTo>
                    <a:lnTo>
                      <a:pt x="42" y="7"/>
                    </a:lnTo>
                    <a:lnTo>
                      <a:pt x="45" y="9"/>
                    </a:lnTo>
                    <a:lnTo>
                      <a:pt x="48" y="10"/>
                    </a:lnTo>
                    <a:lnTo>
                      <a:pt x="51" y="11"/>
                    </a:lnTo>
                    <a:lnTo>
                      <a:pt x="54" y="12"/>
                    </a:lnTo>
                    <a:lnTo>
                      <a:pt x="56" y="15"/>
                    </a:lnTo>
                    <a:lnTo>
                      <a:pt x="59" y="17"/>
                    </a:lnTo>
                    <a:lnTo>
                      <a:pt x="63" y="19"/>
                    </a:lnTo>
                    <a:lnTo>
                      <a:pt x="67" y="21"/>
                    </a:lnTo>
                    <a:lnTo>
                      <a:pt x="70" y="24"/>
                    </a:lnTo>
                    <a:lnTo>
                      <a:pt x="74" y="26"/>
                    </a:lnTo>
                    <a:lnTo>
                      <a:pt x="76" y="29"/>
                    </a:lnTo>
                    <a:lnTo>
                      <a:pt x="80" y="30"/>
                    </a:lnTo>
                    <a:lnTo>
                      <a:pt x="83" y="33"/>
                    </a:lnTo>
                    <a:lnTo>
                      <a:pt x="87" y="36"/>
                    </a:lnTo>
                    <a:lnTo>
                      <a:pt x="91" y="40"/>
                    </a:lnTo>
                    <a:lnTo>
                      <a:pt x="94" y="43"/>
                    </a:lnTo>
                    <a:lnTo>
                      <a:pt x="98" y="46"/>
                    </a:lnTo>
                    <a:lnTo>
                      <a:pt x="102" y="50"/>
                    </a:lnTo>
                    <a:lnTo>
                      <a:pt x="106" y="52"/>
                    </a:lnTo>
                    <a:lnTo>
                      <a:pt x="110" y="56"/>
                    </a:lnTo>
                    <a:lnTo>
                      <a:pt x="114" y="60"/>
                    </a:lnTo>
                    <a:lnTo>
                      <a:pt x="117" y="63"/>
                    </a:lnTo>
                    <a:lnTo>
                      <a:pt x="121" y="68"/>
                    </a:lnTo>
                    <a:lnTo>
                      <a:pt x="126" y="70"/>
                    </a:lnTo>
                    <a:lnTo>
                      <a:pt x="130" y="75"/>
                    </a:lnTo>
                    <a:lnTo>
                      <a:pt x="133" y="78"/>
                    </a:lnTo>
                    <a:lnTo>
                      <a:pt x="137" y="83"/>
                    </a:lnTo>
                    <a:lnTo>
                      <a:pt x="141" y="87"/>
                    </a:lnTo>
                    <a:lnTo>
                      <a:pt x="146" y="90"/>
                    </a:lnTo>
                    <a:lnTo>
                      <a:pt x="149" y="94"/>
                    </a:lnTo>
                    <a:lnTo>
                      <a:pt x="152" y="98"/>
                    </a:lnTo>
                    <a:lnTo>
                      <a:pt x="156" y="103"/>
                    </a:lnTo>
                    <a:lnTo>
                      <a:pt x="161" y="107"/>
                    </a:lnTo>
                    <a:lnTo>
                      <a:pt x="165" y="111"/>
                    </a:lnTo>
                    <a:lnTo>
                      <a:pt x="169" y="115"/>
                    </a:lnTo>
                    <a:lnTo>
                      <a:pt x="172" y="119"/>
                    </a:lnTo>
                    <a:lnTo>
                      <a:pt x="176" y="123"/>
                    </a:lnTo>
                    <a:lnTo>
                      <a:pt x="180" y="127"/>
                    </a:lnTo>
                    <a:lnTo>
                      <a:pt x="184" y="131"/>
                    </a:lnTo>
                    <a:lnTo>
                      <a:pt x="188" y="135"/>
                    </a:lnTo>
                    <a:lnTo>
                      <a:pt x="191" y="139"/>
                    </a:lnTo>
                    <a:lnTo>
                      <a:pt x="194" y="143"/>
                    </a:lnTo>
                    <a:lnTo>
                      <a:pt x="198" y="147"/>
                    </a:lnTo>
                    <a:lnTo>
                      <a:pt x="202" y="150"/>
                    </a:lnTo>
                    <a:lnTo>
                      <a:pt x="206" y="154"/>
                    </a:lnTo>
                    <a:lnTo>
                      <a:pt x="209" y="158"/>
                    </a:lnTo>
                    <a:lnTo>
                      <a:pt x="211" y="162"/>
                    </a:lnTo>
                    <a:lnTo>
                      <a:pt x="215" y="165"/>
                    </a:lnTo>
                    <a:lnTo>
                      <a:pt x="218" y="169"/>
                    </a:lnTo>
                    <a:lnTo>
                      <a:pt x="221" y="172"/>
                    </a:lnTo>
                    <a:lnTo>
                      <a:pt x="224" y="175"/>
                    </a:lnTo>
                    <a:lnTo>
                      <a:pt x="227" y="179"/>
                    </a:lnTo>
                    <a:lnTo>
                      <a:pt x="229" y="182"/>
                    </a:lnTo>
                    <a:lnTo>
                      <a:pt x="232" y="185"/>
                    </a:lnTo>
                    <a:lnTo>
                      <a:pt x="234" y="188"/>
                    </a:lnTo>
                    <a:lnTo>
                      <a:pt x="237" y="191"/>
                    </a:lnTo>
                    <a:lnTo>
                      <a:pt x="240" y="194"/>
                    </a:lnTo>
                    <a:lnTo>
                      <a:pt x="242" y="196"/>
                    </a:lnTo>
                    <a:lnTo>
                      <a:pt x="244" y="199"/>
                    </a:lnTo>
                    <a:lnTo>
                      <a:pt x="246" y="201"/>
                    </a:lnTo>
                    <a:lnTo>
                      <a:pt x="248" y="204"/>
                    </a:lnTo>
                    <a:lnTo>
                      <a:pt x="249" y="205"/>
                    </a:lnTo>
                    <a:lnTo>
                      <a:pt x="251" y="207"/>
                    </a:lnTo>
                    <a:lnTo>
                      <a:pt x="252" y="209"/>
                    </a:lnTo>
                    <a:lnTo>
                      <a:pt x="254" y="211"/>
                    </a:lnTo>
                    <a:lnTo>
                      <a:pt x="256" y="213"/>
                    </a:lnTo>
                    <a:lnTo>
                      <a:pt x="258" y="216"/>
                    </a:lnTo>
                    <a:lnTo>
                      <a:pt x="259" y="217"/>
                    </a:lnTo>
                    <a:lnTo>
                      <a:pt x="259" y="217"/>
                    </a:lnTo>
                    <a:lnTo>
                      <a:pt x="259" y="217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42"/>
              <p:cNvSpPr>
                <a:spLocks/>
              </p:cNvSpPr>
              <p:nvPr/>
            </p:nvSpPr>
            <p:spPr bwMode="auto">
              <a:xfrm>
                <a:off x="965" y="890"/>
                <a:ext cx="271" cy="175"/>
              </a:xfrm>
              <a:custGeom>
                <a:avLst/>
                <a:gdLst/>
                <a:ahLst/>
                <a:cxnLst>
                  <a:cxn ang="0">
                    <a:pos x="234" y="159"/>
                  </a:cxn>
                  <a:cxn ang="0">
                    <a:pos x="223" y="154"/>
                  </a:cxn>
                  <a:cxn ang="0">
                    <a:pos x="215" y="152"/>
                  </a:cxn>
                  <a:cxn ang="0">
                    <a:pos x="204" y="147"/>
                  </a:cxn>
                  <a:cxn ang="0">
                    <a:pos x="192" y="143"/>
                  </a:cxn>
                  <a:cxn ang="0">
                    <a:pos x="179" y="138"/>
                  </a:cxn>
                  <a:cxn ang="0">
                    <a:pos x="166" y="133"/>
                  </a:cxn>
                  <a:cxn ang="0">
                    <a:pos x="150" y="127"/>
                  </a:cxn>
                  <a:cxn ang="0">
                    <a:pos x="136" y="120"/>
                  </a:cxn>
                  <a:cxn ang="0">
                    <a:pos x="121" y="114"/>
                  </a:cxn>
                  <a:cxn ang="0">
                    <a:pos x="106" y="109"/>
                  </a:cxn>
                  <a:cxn ang="0">
                    <a:pos x="92" y="102"/>
                  </a:cxn>
                  <a:cxn ang="0">
                    <a:pos x="78" y="95"/>
                  </a:cxn>
                  <a:cxn ang="0">
                    <a:pos x="66" y="90"/>
                  </a:cxn>
                  <a:cxn ang="0">
                    <a:pos x="54" y="84"/>
                  </a:cxn>
                  <a:cxn ang="0">
                    <a:pos x="44" y="79"/>
                  </a:cxn>
                  <a:cxn ang="0">
                    <a:pos x="36" y="75"/>
                  </a:cxn>
                  <a:cxn ang="0">
                    <a:pos x="27" y="70"/>
                  </a:cxn>
                  <a:cxn ang="0">
                    <a:pos x="16" y="63"/>
                  </a:cxn>
                  <a:cxn ang="0">
                    <a:pos x="9" y="58"/>
                  </a:cxn>
                  <a:cxn ang="0">
                    <a:pos x="2" y="51"/>
                  </a:cxn>
                  <a:cxn ang="0">
                    <a:pos x="1" y="41"/>
                  </a:cxn>
                  <a:cxn ang="0">
                    <a:pos x="0" y="29"/>
                  </a:cxn>
                  <a:cxn ang="0">
                    <a:pos x="1" y="16"/>
                  </a:cxn>
                  <a:cxn ang="0">
                    <a:pos x="6" y="5"/>
                  </a:cxn>
                  <a:cxn ang="0">
                    <a:pos x="16" y="0"/>
                  </a:cxn>
                  <a:cxn ang="0">
                    <a:pos x="26" y="1"/>
                  </a:cxn>
                  <a:cxn ang="0">
                    <a:pos x="37" y="4"/>
                  </a:cxn>
                  <a:cxn ang="0">
                    <a:pos x="52" y="10"/>
                  </a:cxn>
                  <a:cxn ang="0">
                    <a:pos x="62" y="15"/>
                  </a:cxn>
                  <a:cxn ang="0">
                    <a:pos x="71" y="18"/>
                  </a:cxn>
                  <a:cxn ang="0">
                    <a:pos x="80" y="24"/>
                  </a:cxn>
                  <a:cxn ang="0">
                    <a:pos x="90" y="29"/>
                  </a:cxn>
                  <a:cxn ang="0">
                    <a:pos x="99" y="34"/>
                  </a:cxn>
                  <a:cxn ang="0">
                    <a:pos x="109" y="39"/>
                  </a:cxn>
                  <a:cxn ang="0">
                    <a:pos x="119" y="45"/>
                  </a:cxn>
                  <a:cxn ang="0">
                    <a:pos x="130" y="51"/>
                  </a:cxn>
                  <a:cxn ang="0">
                    <a:pos x="140" y="57"/>
                  </a:cxn>
                  <a:cxn ang="0">
                    <a:pos x="150" y="64"/>
                  </a:cxn>
                  <a:cxn ang="0">
                    <a:pos x="162" y="71"/>
                  </a:cxn>
                  <a:cxn ang="0">
                    <a:pos x="172" y="77"/>
                  </a:cxn>
                  <a:cxn ang="0">
                    <a:pos x="183" y="83"/>
                  </a:cxn>
                  <a:cxn ang="0">
                    <a:pos x="192" y="90"/>
                  </a:cxn>
                  <a:cxn ang="0">
                    <a:pos x="202" y="96"/>
                  </a:cxn>
                  <a:cxn ang="0">
                    <a:pos x="212" y="103"/>
                  </a:cxn>
                  <a:cxn ang="0">
                    <a:pos x="221" y="110"/>
                  </a:cxn>
                  <a:cxn ang="0">
                    <a:pos x="229" y="116"/>
                  </a:cxn>
                  <a:cxn ang="0">
                    <a:pos x="237" y="122"/>
                  </a:cxn>
                  <a:cxn ang="0">
                    <a:pos x="249" y="132"/>
                  </a:cxn>
                  <a:cxn ang="0">
                    <a:pos x="260" y="140"/>
                  </a:cxn>
                  <a:cxn ang="0">
                    <a:pos x="267" y="147"/>
                  </a:cxn>
                  <a:cxn ang="0">
                    <a:pos x="264" y="175"/>
                  </a:cxn>
                </a:cxnLst>
                <a:rect l="0" t="0" r="r" b="b"/>
                <a:pathLst>
                  <a:path w="271" h="175">
                    <a:moveTo>
                      <a:pt x="237" y="160"/>
                    </a:moveTo>
                    <a:lnTo>
                      <a:pt x="237" y="160"/>
                    </a:lnTo>
                    <a:lnTo>
                      <a:pt x="236" y="160"/>
                    </a:lnTo>
                    <a:lnTo>
                      <a:pt x="234" y="159"/>
                    </a:lnTo>
                    <a:lnTo>
                      <a:pt x="231" y="158"/>
                    </a:lnTo>
                    <a:lnTo>
                      <a:pt x="228" y="157"/>
                    </a:lnTo>
                    <a:lnTo>
                      <a:pt x="226" y="155"/>
                    </a:lnTo>
                    <a:lnTo>
                      <a:pt x="223" y="154"/>
                    </a:lnTo>
                    <a:lnTo>
                      <a:pt x="221" y="154"/>
                    </a:lnTo>
                    <a:lnTo>
                      <a:pt x="219" y="153"/>
                    </a:lnTo>
                    <a:lnTo>
                      <a:pt x="217" y="152"/>
                    </a:lnTo>
                    <a:lnTo>
                      <a:pt x="215" y="152"/>
                    </a:lnTo>
                    <a:lnTo>
                      <a:pt x="212" y="151"/>
                    </a:lnTo>
                    <a:lnTo>
                      <a:pt x="209" y="150"/>
                    </a:lnTo>
                    <a:lnTo>
                      <a:pt x="207" y="149"/>
                    </a:lnTo>
                    <a:lnTo>
                      <a:pt x="204" y="147"/>
                    </a:lnTo>
                    <a:lnTo>
                      <a:pt x="201" y="146"/>
                    </a:lnTo>
                    <a:lnTo>
                      <a:pt x="198" y="145"/>
                    </a:lnTo>
                    <a:lnTo>
                      <a:pt x="195" y="144"/>
                    </a:lnTo>
                    <a:lnTo>
                      <a:pt x="192" y="143"/>
                    </a:lnTo>
                    <a:lnTo>
                      <a:pt x="189" y="142"/>
                    </a:lnTo>
                    <a:lnTo>
                      <a:pt x="186" y="140"/>
                    </a:lnTo>
                    <a:lnTo>
                      <a:pt x="183" y="139"/>
                    </a:lnTo>
                    <a:lnTo>
                      <a:pt x="179" y="138"/>
                    </a:lnTo>
                    <a:lnTo>
                      <a:pt x="176" y="137"/>
                    </a:lnTo>
                    <a:lnTo>
                      <a:pt x="172" y="135"/>
                    </a:lnTo>
                    <a:lnTo>
                      <a:pt x="169" y="134"/>
                    </a:lnTo>
                    <a:lnTo>
                      <a:pt x="166" y="133"/>
                    </a:lnTo>
                    <a:lnTo>
                      <a:pt x="162" y="132"/>
                    </a:lnTo>
                    <a:lnTo>
                      <a:pt x="158" y="130"/>
                    </a:lnTo>
                    <a:lnTo>
                      <a:pt x="154" y="129"/>
                    </a:lnTo>
                    <a:lnTo>
                      <a:pt x="150" y="127"/>
                    </a:lnTo>
                    <a:lnTo>
                      <a:pt x="147" y="125"/>
                    </a:lnTo>
                    <a:lnTo>
                      <a:pt x="143" y="124"/>
                    </a:lnTo>
                    <a:lnTo>
                      <a:pt x="140" y="122"/>
                    </a:lnTo>
                    <a:lnTo>
                      <a:pt x="136" y="120"/>
                    </a:lnTo>
                    <a:lnTo>
                      <a:pt x="132" y="119"/>
                    </a:lnTo>
                    <a:lnTo>
                      <a:pt x="129" y="117"/>
                    </a:lnTo>
                    <a:lnTo>
                      <a:pt x="125" y="116"/>
                    </a:lnTo>
                    <a:lnTo>
                      <a:pt x="121" y="114"/>
                    </a:lnTo>
                    <a:lnTo>
                      <a:pt x="117" y="113"/>
                    </a:lnTo>
                    <a:lnTo>
                      <a:pt x="113" y="112"/>
                    </a:lnTo>
                    <a:lnTo>
                      <a:pt x="110" y="111"/>
                    </a:lnTo>
                    <a:lnTo>
                      <a:pt x="106" y="109"/>
                    </a:lnTo>
                    <a:lnTo>
                      <a:pt x="102" y="107"/>
                    </a:lnTo>
                    <a:lnTo>
                      <a:pt x="98" y="105"/>
                    </a:lnTo>
                    <a:lnTo>
                      <a:pt x="95" y="104"/>
                    </a:lnTo>
                    <a:lnTo>
                      <a:pt x="92" y="102"/>
                    </a:lnTo>
                    <a:lnTo>
                      <a:pt x="88" y="100"/>
                    </a:lnTo>
                    <a:lnTo>
                      <a:pt x="85" y="99"/>
                    </a:lnTo>
                    <a:lnTo>
                      <a:pt x="81" y="97"/>
                    </a:lnTo>
                    <a:lnTo>
                      <a:pt x="78" y="95"/>
                    </a:lnTo>
                    <a:lnTo>
                      <a:pt x="74" y="94"/>
                    </a:lnTo>
                    <a:lnTo>
                      <a:pt x="72" y="93"/>
                    </a:lnTo>
                    <a:lnTo>
                      <a:pt x="69" y="92"/>
                    </a:lnTo>
                    <a:lnTo>
                      <a:pt x="66" y="90"/>
                    </a:lnTo>
                    <a:lnTo>
                      <a:pt x="63" y="89"/>
                    </a:lnTo>
                    <a:lnTo>
                      <a:pt x="60" y="87"/>
                    </a:lnTo>
                    <a:lnTo>
                      <a:pt x="57" y="86"/>
                    </a:lnTo>
                    <a:lnTo>
                      <a:pt x="54" y="84"/>
                    </a:lnTo>
                    <a:lnTo>
                      <a:pt x="52" y="83"/>
                    </a:lnTo>
                    <a:lnTo>
                      <a:pt x="49" y="81"/>
                    </a:lnTo>
                    <a:lnTo>
                      <a:pt x="47" y="80"/>
                    </a:lnTo>
                    <a:lnTo>
                      <a:pt x="44" y="79"/>
                    </a:lnTo>
                    <a:lnTo>
                      <a:pt x="42" y="78"/>
                    </a:lnTo>
                    <a:lnTo>
                      <a:pt x="40" y="77"/>
                    </a:lnTo>
                    <a:lnTo>
                      <a:pt x="38" y="76"/>
                    </a:lnTo>
                    <a:lnTo>
                      <a:pt x="36" y="75"/>
                    </a:lnTo>
                    <a:lnTo>
                      <a:pt x="34" y="74"/>
                    </a:lnTo>
                    <a:lnTo>
                      <a:pt x="32" y="73"/>
                    </a:lnTo>
                    <a:lnTo>
                      <a:pt x="31" y="72"/>
                    </a:lnTo>
                    <a:lnTo>
                      <a:pt x="27" y="70"/>
                    </a:lnTo>
                    <a:lnTo>
                      <a:pt x="24" y="68"/>
                    </a:lnTo>
                    <a:lnTo>
                      <a:pt x="21" y="67"/>
                    </a:lnTo>
                    <a:lnTo>
                      <a:pt x="18" y="65"/>
                    </a:lnTo>
                    <a:lnTo>
                      <a:pt x="16" y="63"/>
                    </a:lnTo>
                    <a:lnTo>
                      <a:pt x="15" y="62"/>
                    </a:lnTo>
                    <a:lnTo>
                      <a:pt x="12" y="61"/>
                    </a:lnTo>
                    <a:lnTo>
                      <a:pt x="11" y="59"/>
                    </a:lnTo>
                    <a:lnTo>
                      <a:pt x="9" y="58"/>
                    </a:lnTo>
                    <a:lnTo>
                      <a:pt x="8" y="57"/>
                    </a:lnTo>
                    <a:lnTo>
                      <a:pt x="5" y="55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1" y="38"/>
                    </a:lnTo>
                    <a:lnTo>
                      <a:pt x="1" y="36"/>
                    </a:lnTo>
                    <a:lnTo>
                      <a:pt x="1" y="33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9" y="1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7" y="4"/>
                    </a:lnTo>
                    <a:lnTo>
                      <a:pt x="41" y="6"/>
                    </a:lnTo>
                    <a:lnTo>
                      <a:pt x="45" y="7"/>
                    </a:lnTo>
                    <a:lnTo>
                      <a:pt x="49" y="9"/>
                    </a:lnTo>
                    <a:lnTo>
                      <a:pt x="52" y="10"/>
                    </a:lnTo>
                    <a:lnTo>
                      <a:pt x="55" y="12"/>
                    </a:lnTo>
                    <a:lnTo>
                      <a:pt x="58" y="13"/>
                    </a:lnTo>
                    <a:lnTo>
                      <a:pt x="60" y="14"/>
                    </a:lnTo>
                    <a:lnTo>
                      <a:pt x="62" y="15"/>
                    </a:lnTo>
                    <a:lnTo>
                      <a:pt x="64" y="16"/>
                    </a:lnTo>
                    <a:lnTo>
                      <a:pt x="67" y="16"/>
                    </a:lnTo>
                    <a:lnTo>
                      <a:pt x="69" y="17"/>
                    </a:lnTo>
                    <a:lnTo>
                      <a:pt x="71" y="18"/>
                    </a:lnTo>
                    <a:lnTo>
                      <a:pt x="72" y="20"/>
                    </a:lnTo>
                    <a:lnTo>
                      <a:pt x="75" y="21"/>
                    </a:lnTo>
                    <a:lnTo>
                      <a:pt x="77" y="22"/>
                    </a:lnTo>
                    <a:lnTo>
                      <a:pt x="80" y="24"/>
                    </a:lnTo>
                    <a:lnTo>
                      <a:pt x="82" y="25"/>
                    </a:lnTo>
                    <a:lnTo>
                      <a:pt x="85" y="26"/>
                    </a:lnTo>
                    <a:lnTo>
                      <a:pt x="87" y="27"/>
                    </a:lnTo>
                    <a:lnTo>
                      <a:pt x="90" y="29"/>
                    </a:lnTo>
                    <a:lnTo>
                      <a:pt x="92" y="30"/>
                    </a:lnTo>
                    <a:lnTo>
                      <a:pt x="94" y="31"/>
                    </a:lnTo>
                    <a:lnTo>
                      <a:pt x="96" y="33"/>
                    </a:lnTo>
                    <a:lnTo>
                      <a:pt x="99" y="34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7" y="38"/>
                    </a:lnTo>
                    <a:lnTo>
                      <a:pt x="109" y="39"/>
                    </a:lnTo>
                    <a:lnTo>
                      <a:pt x="111" y="41"/>
                    </a:lnTo>
                    <a:lnTo>
                      <a:pt x="113" y="42"/>
                    </a:lnTo>
                    <a:lnTo>
                      <a:pt x="116" y="44"/>
                    </a:lnTo>
                    <a:lnTo>
                      <a:pt x="119" y="45"/>
                    </a:lnTo>
                    <a:lnTo>
                      <a:pt x="122" y="47"/>
                    </a:lnTo>
                    <a:lnTo>
                      <a:pt x="124" y="48"/>
                    </a:lnTo>
                    <a:lnTo>
                      <a:pt x="127" y="50"/>
                    </a:lnTo>
                    <a:lnTo>
                      <a:pt x="130" y="51"/>
                    </a:lnTo>
                    <a:lnTo>
                      <a:pt x="132" y="53"/>
                    </a:lnTo>
                    <a:lnTo>
                      <a:pt x="134" y="55"/>
                    </a:lnTo>
                    <a:lnTo>
                      <a:pt x="137" y="56"/>
                    </a:lnTo>
                    <a:lnTo>
                      <a:pt x="140" y="57"/>
                    </a:lnTo>
                    <a:lnTo>
                      <a:pt x="143" y="59"/>
                    </a:lnTo>
                    <a:lnTo>
                      <a:pt x="146" y="61"/>
                    </a:lnTo>
                    <a:lnTo>
                      <a:pt x="149" y="62"/>
                    </a:lnTo>
                    <a:lnTo>
                      <a:pt x="150" y="64"/>
                    </a:lnTo>
                    <a:lnTo>
                      <a:pt x="153" y="66"/>
                    </a:lnTo>
                    <a:lnTo>
                      <a:pt x="156" y="68"/>
                    </a:lnTo>
                    <a:lnTo>
                      <a:pt x="159" y="70"/>
                    </a:lnTo>
                    <a:lnTo>
                      <a:pt x="162" y="71"/>
                    </a:lnTo>
                    <a:lnTo>
                      <a:pt x="165" y="73"/>
                    </a:lnTo>
                    <a:lnTo>
                      <a:pt x="167" y="74"/>
                    </a:lnTo>
                    <a:lnTo>
                      <a:pt x="169" y="75"/>
                    </a:lnTo>
                    <a:lnTo>
                      <a:pt x="172" y="77"/>
                    </a:lnTo>
                    <a:lnTo>
                      <a:pt x="175" y="79"/>
                    </a:lnTo>
                    <a:lnTo>
                      <a:pt x="177" y="80"/>
                    </a:lnTo>
                    <a:lnTo>
                      <a:pt x="180" y="82"/>
                    </a:lnTo>
                    <a:lnTo>
                      <a:pt x="183" y="83"/>
                    </a:lnTo>
                    <a:lnTo>
                      <a:pt x="186" y="85"/>
                    </a:lnTo>
                    <a:lnTo>
                      <a:pt x="188" y="87"/>
                    </a:lnTo>
                    <a:lnTo>
                      <a:pt x="190" y="89"/>
                    </a:lnTo>
                    <a:lnTo>
                      <a:pt x="192" y="90"/>
                    </a:lnTo>
                    <a:lnTo>
                      <a:pt x="195" y="92"/>
                    </a:lnTo>
                    <a:lnTo>
                      <a:pt x="197" y="94"/>
                    </a:lnTo>
                    <a:lnTo>
                      <a:pt x="200" y="95"/>
                    </a:lnTo>
                    <a:lnTo>
                      <a:pt x="202" y="96"/>
                    </a:lnTo>
                    <a:lnTo>
                      <a:pt x="205" y="99"/>
                    </a:lnTo>
                    <a:lnTo>
                      <a:pt x="207" y="100"/>
                    </a:lnTo>
                    <a:lnTo>
                      <a:pt x="209" y="102"/>
                    </a:lnTo>
                    <a:lnTo>
                      <a:pt x="212" y="103"/>
                    </a:lnTo>
                    <a:lnTo>
                      <a:pt x="214" y="105"/>
                    </a:lnTo>
                    <a:lnTo>
                      <a:pt x="216" y="107"/>
                    </a:lnTo>
                    <a:lnTo>
                      <a:pt x="219" y="109"/>
                    </a:lnTo>
                    <a:lnTo>
                      <a:pt x="221" y="110"/>
                    </a:lnTo>
                    <a:lnTo>
                      <a:pt x="223" y="112"/>
                    </a:lnTo>
                    <a:lnTo>
                      <a:pt x="225" y="113"/>
                    </a:lnTo>
                    <a:lnTo>
                      <a:pt x="227" y="114"/>
                    </a:lnTo>
                    <a:lnTo>
                      <a:pt x="229" y="116"/>
                    </a:lnTo>
                    <a:lnTo>
                      <a:pt x="231" y="117"/>
                    </a:lnTo>
                    <a:lnTo>
                      <a:pt x="233" y="119"/>
                    </a:lnTo>
                    <a:lnTo>
                      <a:pt x="235" y="121"/>
                    </a:lnTo>
                    <a:lnTo>
                      <a:pt x="237" y="122"/>
                    </a:lnTo>
                    <a:lnTo>
                      <a:pt x="239" y="124"/>
                    </a:lnTo>
                    <a:lnTo>
                      <a:pt x="243" y="127"/>
                    </a:lnTo>
                    <a:lnTo>
                      <a:pt x="246" y="129"/>
                    </a:lnTo>
                    <a:lnTo>
                      <a:pt x="249" y="132"/>
                    </a:lnTo>
                    <a:lnTo>
                      <a:pt x="252" y="134"/>
                    </a:lnTo>
                    <a:lnTo>
                      <a:pt x="255" y="136"/>
                    </a:lnTo>
                    <a:lnTo>
                      <a:pt x="258" y="138"/>
                    </a:lnTo>
                    <a:lnTo>
                      <a:pt x="260" y="140"/>
                    </a:lnTo>
                    <a:lnTo>
                      <a:pt x="263" y="143"/>
                    </a:lnTo>
                    <a:lnTo>
                      <a:pt x="265" y="144"/>
                    </a:lnTo>
                    <a:lnTo>
                      <a:pt x="266" y="146"/>
                    </a:lnTo>
                    <a:lnTo>
                      <a:pt x="267" y="147"/>
                    </a:lnTo>
                    <a:lnTo>
                      <a:pt x="269" y="148"/>
                    </a:lnTo>
                    <a:lnTo>
                      <a:pt x="271" y="150"/>
                    </a:lnTo>
                    <a:lnTo>
                      <a:pt x="271" y="151"/>
                    </a:lnTo>
                    <a:lnTo>
                      <a:pt x="264" y="175"/>
                    </a:lnTo>
                    <a:lnTo>
                      <a:pt x="237" y="160"/>
                    </a:lnTo>
                    <a:lnTo>
                      <a:pt x="237" y="16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43"/>
              <p:cNvSpPr>
                <a:spLocks/>
              </p:cNvSpPr>
              <p:nvPr/>
            </p:nvSpPr>
            <p:spPr bwMode="auto">
              <a:xfrm>
                <a:off x="1008" y="842"/>
                <a:ext cx="260" cy="218"/>
              </a:xfrm>
              <a:custGeom>
                <a:avLst/>
                <a:gdLst/>
                <a:ahLst/>
                <a:cxnLst>
                  <a:cxn ang="0">
                    <a:pos x="258" y="217"/>
                  </a:cxn>
                  <a:cxn ang="0">
                    <a:pos x="250" y="212"/>
                  </a:cxn>
                  <a:cxn ang="0">
                    <a:pos x="244" y="209"/>
                  </a:cxn>
                  <a:cxn ang="0">
                    <a:pos x="237" y="205"/>
                  </a:cxn>
                  <a:cxn ang="0">
                    <a:pos x="227" y="200"/>
                  </a:cxn>
                  <a:cxn ang="0">
                    <a:pos x="217" y="194"/>
                  </a:cxn>
                  <a:cxn ang="0">
                    <a:pos x="206" y="188"/>
                  </a:cxn>
                  <a:cxn ang="0">
                    <a:pos x="194" y="181"/>
                  </a:cxn>
                  <a:cxn ang="0">
                    <a:pos x="182" y="174"/>
                  </a:cxn>
                  <a:cxn ang="0">
                    <a:pos x="168" y="165"/>
                  </a:cxn>
                  <a:cxn ang="0">
                    <a:pos x="155" y="157"/>
                  </a:cxn>
                  <a:cxn ang="0">
                    <a:pos x="141" y="148"/>
                  </a:cxn>
                  <a:cxn ang="0">
                    <a:pos x="126" y="140"/>
                  </a:cxn>
                  <a:cxn ang="0">
                    <a:pos x="113" y="131"/>
                  </a:cxn>
                  <a:cxn ang="0">
                    <a:pos x="100" y="123"/>
                  </a:cxn>
                  <a:cxn ang="0">
                    <a:pos x="87" y="113"/>
                  </a:cxn>
                  <a:cxn ang="0">
                    <a:pos x="73" y="103"/>
                  </a:cxn>
                  <a:cxn ang="0">
                    <a:pos x="62" y="95"/>
                  </a:cxn>
                  <a:cxn ang="0">
                    <a:pos x="51" y="86"/>
                  </a:cxn>
                  <a:cxn ang="0">
                    <a:pos x="41" y="78"/>
                  </a:cxn>
                  <a:cxn ang="0">
                    <a:pos x="31" y="69"/>
                  </a:cxn>
                  <a:cxn ang="0">
                    <a:pos x="24" y="61"/>
                  </a:cxn>
                  <a:cxn ang="0">
                    <a:pos x="17" y="52"/>
                  </a:cxn>
                  <a:cxn ang="0">
                    <a:pos x="11" y="45"/>
                  </a:cxn>
                  <a:cxn ang="0">
                    <a:pos x="7" y="38"/>
                  </a:cxn>
                  <a:cxn ang="0">
                    <a:pos x="4" y="31"/>
                  </a:cxn>
                  <a:cxn ang="0">
                    <a:pos x="2" y="25"/>
                  </a:cxn>
                  <a:cxn ang="0">
                    <a:pos x="0" y="20"/>
                  </a:cxn>
                  <a:cxn ang="0">
                    <a:pos x="0" y="11"/>
                  </a:cxn>
                  <a:cxn ang="0">
                    <a:pos x="4" y="5"/>
                  </a:cxn>
                  <a:cxn ang="0">
                    <a:pos x="11" y="1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2" y="3"/>
                  </a:cxn>
                  <a:cxn ang="0">
                    <a:pos x="40" y="6"/>
                  </a:cxn>
                  <a:cxn ang="0">
                    <a:pos x="48" y="10"/>
                  </a:cxn>
                  <a:cxn ang="0">
                    <a:pos x="57" y="15"/>
                  </a:cxn>
                  <a:cxn ang="0">
                    <a:pos x="67" y="22"/>
                  </a:cxn>
                  <a:cxn ang="0">
                    <a:pos x="77" y="29"/>
                  </a:cxn>
                  <a:cxn ang="0">
                    <a:pos x="87" y="37"/>
                  </a:cxn>
                  <a:cxn ang="0">
                    <a:pos x="99" y="46"/>
                  </a:cxn>
                  <a:cxn ang="0">
                    <a:pos x="110" y="57"/>
                  </a:cxn>
                  <a:cxn ang="0">
                    <a:pos x="122" y="68"/>
                  </a:cxn>
                  <a:cxn ang="0">
                    <a:pos x="134" y="80"/>
                  </a:cxn>
                  <a:cxn ang="0">
                    <a:pos x="145" y="92"/>
                  </a:cxn>
                  <a:cxn ang="0">
                    <a:pos x="157" y="103"/>
                  </a:cxn>
                  <a:cxn ang="0">
                    <a:pos x="169" y="116"/>
                  </a:cxn>
                  <a:cxn ang="0">
                    <a:pos x="181" y="128"/>
                  </a:cxn>
                  <a:cxn ang="0">
                    <a:pos x="192" y="141"/>
                  </a:cxn>
                  <a:cxn ang="0">
                    <a:pos x="203" y="151"/>
                  </a:cxn>
                  <a:cxn ang="0">
                    <a:pos x="212" y="162"/>
                  </a:cxn>
                  <a:cxn ang="0">
                    <a:pos x="222" y="173"/>
                  </a:cxn>
                  <a:cxn ang="0">
                    <a:pos x="230" y="182"/>
                  </a:cxn>
                  <a:cxn ang="0">
                    <a:pos x="238" y="192"/>
                  </a:cxn>
                  <a:cxn ang="0">
                    <a:pos x="244" y="200"/>
                  </a:cxn>
                  <a:cxn ang="0">
                    <a:pos x="249" y="205"/>
                  </a:cxn>
                  <a:cxn ang="0">
                    <a:pos x="255" y="211"/>
                  </a:cxn>
                  <a:cxn ang="0">
                    <a:pos x="259" y="217"/>
                  </a:cxn>
                </a:cxnLst>
                <a:rect l="0" t="0" r="r" b="b"/>
                <a:pathLst>
                  <a:path w="260" h="218">
                    <a:moveTo>
                      <a:pt x="260" y="218"/>
                    </a:moveTo>
                    <a:lnTo>
                      <a:pt x="259" y="218"/>
                    </a:lnTo>
                    <a:lnTo>
                      <a:pt x="258" y="217"/>
                    </a:lnTo>
                    <a:lnTo>
                      <a:pt x="256" y="215"/>
                    </a:lnTo>
                    <a:lnTo>
                      <a:pt x="253" y="214"/>
                    </a:lnTo>
                    <a:lnTo>
                      <a:pt x="250" y="212"/>
                    </a:lnTo>
                    <a:lnTo>
                      <a:pt x="248" y="211"/>
                    </a:lnTo>
                    <a:lnTo>
                      <a:pt x="246" y="210"/>
                    </a:lnTo>
                    <a:lnTo>
                      <a:pt x="244" y="209"/>
                    </a:lnTo>
                    <a:lnTo>
                      <a:pt x="241" y="208"/>
                    </a:lnTo>
                    <a:lnTo>
                      <a:pt x="240" y="207"/>
                    </a:lnTo>
                    <a:lnTo>
                      <a:pt x="237" y="205"/>
                    </a:lnTo>
                    <a:lnTo>
                      <a:pt x="234" y="203"/>
                    </a:lnTo>
                    <a:lnTo>
                      <a:pt x="231" y="201"/>
                    </a:lnTo>
                    <a:lnTo>
                      <a:pt x="227" y="200"/>
                    </a:lnTo>
                    <a:lnTo>
                      <a:pt x="224" y="199"/>
                    </a:lnTo>
                    <a:lnTo>
                      <a:pt x="221" y="197"/>
                    </a:lnTo>
                    <a:lnTo>
                      <a:pt x="217" y="194"/>
                    </a:lnTo>
                    <a:lnTo>
                      <a:pt x="213" y="192"/>
                    </a:lnTo>
                    <a:lnTo>
                      <a:pt x="210" y="190"/>
                    </a:lnTo>
                    <a:lnTo>
                      <a:pt x="206" y="188"/>
                    </a:lnTo>
                    <a:lnTo>
                      <a:pt x="202" y="185"/>
                    </a:lnTo>
                    <a:lnTo>
                      <a:pt x="198" y="183"/>
                    </a:lnTo>
                    <a:lnTo>
                      <a:pt x="194" y="181"/>
                    </a:lnTo>
                    <a:lnTo>
                      <a:pt x="190" y="179"/>
                    </a:lnTo>
                    <a:lnTo>
                      <a:pt x="186" y="176"/>
                    </a:lnTo>
                    <a:lnTo>
                      <a:pt x="182" y="174"/>
                    </a:lnTo>
                    <a:lnTo>
                      <a:pt x="178" y="171"/>
                    </a:lnTo>
                    <a:lnTo>
                      <a:pt x="173" y="168"/>
                    </a:lnTo>
                    <a:lnTo>
                      <a:pt x="168" y="165"/>
                    </a:lnTo>
                    <a:lnTo>
                      <a:pt x="164" y="162"/>
                    </a:lnTo>
                    <a:lnTo>
                      <a:pt x="159" y="160"/>
                    </a:lnTo>
                    <a:lnTo>
                      <a:pt x="155" y="157"/>
                    </a:lnTo>
                    <a:lnTo>
                      <a:pt x="150" y="154"/>
                    </a:lnTo>
                    <a:lnTo>
                      <a:pt x="145" y="151"/>
                    </a:lnTo>
                    <a:lnTo>
                      <a:pt x="141" y="148"/>
                    </a:lnTo>
                    <a:lnTo>
                      <a:pt x="137" y="146"/>
                    </a:lnTo>
                    <a:lnTo>
                      <a:pt x="131" y="142"/>
                    </a:lnTo>
                    <a:lnTo>
                      <a:pt x="126" y="140"/>
                    </a:lnTo>
                    <a:lnTo>
                      <a:pt x="123" y="137"/>
                    </a:lnTo>
                    <a:lnTo>
                      <a:pt x="118" y="134"/>
                    </a:lnTo>
                    <a:lnTo>
                      <a:pt x="113" y="131"/>
                    </a:lnTo>
                    <a:lnTo>
                      <a:pt x="108" y="128"/>
                    </a:lnTo>
                    <a:lnTo>
                      <a:pt x="105" y="125"/>
                    </a:lnTo>
                    <a:lnTo>
                      <a:pt x="100" y="123"/>
                    </a:lnTo>
                    <a:lnTo>
                      <a:pt x="95" y="119"/>
                    </a:lnTo>
                    <a:lnTo>
                      <a:pt x="90" y="116"/>
                    </a:lnTo>
                    <a:lnTo>
                      <a:pt x="87" y="113"/>
                    </a:lnTo>
                    <a:lnTo>
                      <a:pt x="82" y="110"/>
                    </a:lnTo>
                    <a:lnTo>
                      <a:pt x="78" y="106"/>
                    </a:lnTo>
                    <a:lnTo>
                      <a:pt x="73" y="103"/>
                    </a:lnTo>
                    <a:lnTo>
                      <a:pt x="69" y="101"/>
                    </a:lnTo>
                    <a:lnTo>
                      <a:pt x="66" y="98"/>
                    </a:lnTo>
                    <a:lnTo>
                      <a:pt x="62" y="95"/>
                    </a:lnTo>
                    <a:lnTo>
                      <a:pt x="58" y="92"/>
                    </a:lnTo>
                    <a:lnTo>
                      <a:pt x="54" y="89"/>
                    </a:lnTo>
                    <a:lnTo>
                      <a:pt x="51" y="86"/>
                    </a:lnTo>
                    <a:lnTo>
                      <a:pt x="48" y="84"/>
                    </a:lnTo>
                    <a:lnTo>
                      <a:pt x="44" y="81"/>
                    </a:lnTo>
                    <a:lnTo>
                      <a:pt x="41" y="78"/>
                    </a:lnTo>
                    <a:lnTo>
                      <a:pt x="38" y="75"/>
                    </a:lnTo>
                    <a:lnTo>
                      <a:pt x="34" y="72"/>
                    </a:lnTo>
                    <a:lnTo>
                      <a:pt x="31" y="69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4" y="61"/>
                    </a:lnTo>
                    <a:lnTo>
                      <a:pt x="21" y="58"/>
                    </a:lnTo>
                    <a:lnTo>
                      <a:pt x="19" y="55"/>
                    </a:lnTo>
                    <a:lnTo>
                      <a:pt x="17" y="52"/>
                    </a:lnTo>
                    <a:lnTo>
                      <a:pt x="15" y="49"/>
                    </a:lnTo>
                    <a:lnTo>
                      <a:pt x="13" y="47"/>
                    </a:lnTo>
                    <a:lnTo>
                      <a:pt x="11" y="45"/>
                    </a:lnTo>
                    <a:lnTo>
                      <a:pt x="10" y="43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6" y="36"/>
                    </a:lnTo>
                    <a:lnTo>
                      <a:pt x="5" y="33"/>
                    </a:lnTo>
                    <a:lnTo>
                      <a:pt x="4" y="31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1"/>
                    </a:lnTo>
                    <a:lnTo>
                      <a:pt x="24" y="1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32" y="3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40" y="6"/>
                    </a:lnTo>
                    <a:lnTo>
                      <a:pt x="43" y="7"/>
                    </a:lnTo>
                    <a:lnTo>
                      <a:pt x="46" y="8"/>
                    </a:lnTo>
                    <a:lnTo>
                      <a:pt x="48" y="10"/>
                    </a:lnTo>
                    <a:lnTo>
                      <a:pt x="51" y="11"/>
                    </a:lnTo>
                    <a:lnTo>
                      <a:pt x="54" y="13"/>
                    </a:lnTo>
                    <a:lnTo>
                      <a:pt x="57" y="15"/>
                    </a:lnTo>
                    <a:lnTo>
                      <a:pt x="60" y="17"/>
                    </a:lnTo>
                    <a:lnTo>
                      <a:pt x="64" y="20"/>
                    </a:lnTo>
                    <a:lnTo>
                      <a:pt x="67" y="22"/>
                    </a:lnTo>
                    <a:lnTo>
                      <a:pt x="70" y="25"/>
                    </a:lnTo>
                    <a:lnTo>
                      <a:pt x="73" y="26"/>
                    </a:lnTo>
                    <a:lnTo>
                      <a:pt x="77" y="29"/>
                    </a:lnTo>
                    <a:lnTo>
                      <a:pt x="81" y="31"/>
                    </a:lnTo>
                    <a:lnTo>
                      <a:pt x="84" y="34"/>
                    </a:lnTo>
                    <a:lnTo>
                      <a:pt x="87" y="37"/>
                    </a:lnTo>
                    <a:lnTo>
                      <a:pt x="91" y="41"/>
                    </a:lnTo>
                    <a:lnTo>
                      <a:pt x="95" y="44"/>
                    </a:lnTo>
                    <a:lnTo>
                      <a:pt x="99" y="46"/>
                    </a:lnTo>
                    <a:lnTo>
                      <a:pt x="103" y="50"/>
                    </a:lnTo>
                    <a:lnTo>
                      <a:pt x="106" y="53"/>
                    </a:lnTo>
                    <a:lnTo>
                      <a:pt x="110" y="57"/>
                    </a:lnTo>
                    <a:lnTo>
                      <a:pt x="114" y="61"/>
                    </a:lnTo>
                    <a:lnTo>
                      <a:pt x="118" y="64"/>
                    </a:lnTo>
                    <a:lnTo>
                      <a:pt x="122" y="68"/>
                    </a:lnTo>
                    <a:lnTo>
                      <a:pt x="126" y="72"/>
                    </a:lnTo>
                    <a:lnTo>
                      <a:pt x="130" y="76"/>
                    </a:lnTo>
                    <a:lnTo>
                      <a:pt x="134" y="80"/>
                    </a:lnTo>
                    <a:lnTo>
                      <a:pt x="138" y="84"/>
                    </a:lnTo>
                    <a:lnTo>
                      <a:pt x="142" y="87"/>
                    </a:lnTo>
                    <a:lnTo>
                      <a:pt x="145" y="92"/>
                    </a:lnTo>
                    <a:lnTo>
                      <a:pt x="149" y="96"/>
                    </a:lnTo>
                    <a:lnTo>
                      <a:pt x="153" y="100"/>
                    </a:lnTo>
                    <a:lnTo>
                      <a:pt x="157" y="103"/>
                    </a:lnTo>
                    <a:lnTo>
                      <a:pt x="162" y="108"/>
                    </a:lnTo>
                    <a:lnTo>
                      <a:pt x="164" y="112"/>
                    </a:lnTo>
                    <a:lnTo>
                      <a:pt x="169" y="116"/>
                    </a:lnTo>
                    <a:lnTo>
                      <a:pt x="173" y="120"/>
                    </a:lnTo>
                    <a:lnTo>
                      <a:pt x="177" y="124"/>
                    </a:lnTo>
                    <a:lnTo>
                      <a:pt x="181" y="128"/>
                    </a:lnTo>
                    <a:lnTo>
                      <a:pt x="184" y="132"/>
                    </a:lnTo>
                    <a:lnTo>
                      <a:pt x="188" y="136"/>
                    </a:lnTo>
                    <a:lnTo>
                      <a:pt x="192" y="141"/>
                    </a:lnTo>
                    <a:lnTo>
                      <a:pt x="195" y="144"/>
                    </a:lnTo>
                    <a:lnTo>
                      <a:pt x="199" y="148"/>
                    </a:lnTo>
                    <a:lnTo>
                      <a:pt x="203" y="151"/>
                    </a:lnTo>
                    <a:lnTo>
                      <a:pt x="205" y="156"/>
                    </a:lnTo>
                    <a:lnTo>
                      <a:pt x="209" y="159"/>
                    </a:lnTo>
                    <a:lnTo>
                      <a:pt x="212" y="162"/>
                    </a:lnTo>
                    <a:lnTo>
                      <a:pt x="216" y="166"/>
                    </a:lnTo>
                    <a:lnTo>
                      <a:pt x="219" y="170"/>
                    </a:lnTo>
                    <a:lnTo>
                      <a:pt x="222" y="173"/>
                    </a:lnTo>
                    <a:lnTo>
                      <a:pt x="224" y="176"/>
                    </a:lnTo>
                    <a:lnTo>
                      <a:pt x="227" y="180"/>
                    </a:lnTo>
                    <a:lnTo>
                      <a:pt x="230" y="182"/>
                    </a:lnTo>
                    <a:lnTo>
                      <a:pt x="233" y="185"/>
                    </a:lnTo>
                    <a:lnTo>
                      <a:pt x="235" y="189"/>
                    </a:lnTo>
                    <a:lnTo>
                      <a:pt x="238" y="192"/>
                    </a:lnTo>
                    <a:lnTo>
                      <a:pt x="241" y="195"/>
                    </a:lnTo>
                    <a:lnTo>
                      <a:pt x="242" y="197"/>
                    </a:lnTo>
                    <a:lnTo>
                      <a:pt x="244" y="200"/>
                    </a:lnTo>
                    <a:lnTo>
                      <a:pt x="246" y="201"/>
                    </a:lnTo>
                    <a:lnTo>
                      <a:pt x="248" y="203"/>
                    </a:lnTo>
                    <a:lnTo>
                      <a:pt x="249" y="205"/>
                    </a:lnTo>
                    <a:lnTo>
                      <a:pt x="251" y="208"/>
                    </a:lnTo>
                    <a:lnTo>
                      <a:pt x="253" y="209"/>
                    </a:lnTo>
                    <a:lnTo>
                      <a:pt x="255" y="211"/>
                    </a:lnTo>
                    <a:lnTo>
                      <a:pt x="257" y="214"/>
                    </a:lnTo>
                    <a:lnTo>
                      <a:pt x="258" y="216"/>
                    </a:lnTo>
                    <a:lnTo>
                      <a:pt x="259" y="217"/>
                    </a:lnTo>
                    <a:lnTo>
                      <a:pt x="260" y="218"/>
                    </a:lnTo>
                    <a:lnTo>
                      <a:pt x="260" y="218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44"/>
              <p:cNvSpPr>
                <a:spLocks/>
              </p:cNvSpPr>
              <p:nvPr/>
            </p:nvSpPr>
            <p:spPr bwMode="auto">
              <a:xfrm>
                <a:off x="935" y="929"/>
                <a:ext cx="314" cy="128"/>
              </a:xfrm>
              <a:custGeom>
                <a:avLst/>
                <a:gdLst/>
                <a:ahLst/>
                <a:cxnLst>
                  <a:cxn ang="0">
                    <a:pos x="311" y="127"/>
                  </a:cxn>
                  <a:cxn ang="0">
                    <a:pos x="303" y="126"/>
                  </a:cxn>
                  <a:cxn ang="0">
                    <a:pos x="296" y="125"/>
                  </a:cxn>
                  <a:cxn ang="0">
                    <a:pos x="287" y="123"/>
                  </a:cxn>
                  <a:cxn ang="0">
                    <a:pos x="277" y="121"/>
                  </a:cxn>
                  <a:cxn ang="0">
                    <a:pos x="266" y="119"/>
                  </a:cxn>
                  <a:cxn ang="0">
                    <a:pos x="253" y="117"/>
                  </a:cxn>
                  <a:cxn ang="0">
                    <a:pos x="239" y="114"/>
                  </a:cxn>
                  <a:cxn ang="0">
                    <a:pos x="225" y="112"/>
                  </a:cxn>
                  <a:cxn ang="0">
                    <a:pos x="210" y="109"/>
                  </a:cxn>
                  <a:cxn ang="0">
                    <a:pos x="195" y="105"/>
                  </a:cxn>
                  <a:cxn ang="0">
                    <a:pos x="179" y="101"/>
                  </a:cxn>
                  <a:cxn ang="0">
                    <a:pos x="162" y="97"/>
                  </a:cxn>
                  <a:cxn ang="0">
                    <a:pos x="146" y="94"/>
                  </a:cxn>
                  <a:cxn ang="0">
                    <a:pos x="131" y="90"/>
                  </a:cxn>
                  <a:cxn ang="0">
                    <a:pos x="116" y="86"/>
                  </a:cxn>
                  <a:cxn ang="0">
                    <a:pos x="101" y="81"/>
                  </a:cxn>
                  <a:cxn ang="0">
                    <a:pos x="86" y="76"/>
                  </a:cxn>
                  <a:cxn ang="0">
                    <a:pos x="73" y="72"/>
                  </a:cxn>
                  <a:cxn ang="0">
                    <a:pos x="61" y="67"/>
                  </a:cxn>
                  <a:cxn ang="0">
                    <a:pos x="49" y="61"/>
                  </a:cxn>
                  <a:cxn ang="0">
                    <a:pos x="40" y="55"/>
                  </a:cxn>
                  <a:cxn ang="0">
                    <a:pos x="31" y="51"/>
                  </a:cxn>
                  <a:cxn ang="0">
                    <a:pos x="23" y="45"/>
                  </a:cxn>
                  <a:cxn ang="0">
                    <a:pos x="16" y="40"/>
                  </a:cxn>
                  <a:cxn ang="0">
                    <a:pos x="9" y="34"/>
                  </a:cxn>
                  <a:cxn ang="0">
                    <a:pos x="3" y="24"/>
                  </a:cxn>
                  <a:cxn ang="0">
                    <a:pos x="0" y="16"/>
                  </a:cxn>
                  <a:cxn ang="0">
                    <a:pos x="3" y="8"/>
                  </a:cxn>
                  <a:cxn ang="0">
                    <a:pos x="9" y="3"/>
                  </a:cxn>
                  <a:cxn ang="0">
                    <a:pos x="16" y="1"/>
                  </a:cxn>
                  <a:cxn ang="0">
                    <a:pos x="23" y="0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7" y="2"/>
                  </a:cxn>
                  <a:cxn ang="0">
                    <a:pos x="58" y="4"/>
                  </a:cxn>
                  <a:cxn ang="0">
                    <a:pos x="70" y="8"/>
                  </a:cxn>
                  <a:cxn ang="0">
                    <a:pos x="83" y="11"/>
                  </a:cxn>
                  <a:cxn ang="0">
                    <a:pos x="95" y="16"/>
                  </a:cxn>
                  <a:cxn ang="0">
                    <a:pos x="109" y="21"/>
                  </a:cxn>
                  <a:cxn ang="0">
                    <a:pos x="123" y="28"/>
                  </a:cxn>
                  <a:cxn ang="0">
                    <a:pos x="139" y="35"/>
                  </a:cxn>
                  <a:cxn ang="0">
                    <a:pos x="154" y="41"/>
                  </a:cxn>
                  <a:cxn ang="0">
                    <a:pos x="169" y="49"/>
                  </a:cxn>
                  <a:cxn ang="0">
                    <a:pos x="184" y="56"/>
                  </a:cxn>
                  <a:cxn ang="0">
                    <a:pos x="199" y="64"/>
                  </a:cxn>
                  <a:cxn ang="0">
                    <a:pos x="214" y="72"/>
                  </a:cxn>
                  <a:cxn ang="0">
                    <a:pos x="228" y="79"/>
                  </a:cxn>
                  <a:cxn ang="0">
                    <a:pos x="241" y="87"/>
                  </a:cxn>
                  <a:cxn ang="0">
                    <a:pos x="254" y="94"/>
                  </a:cxn>
                  <a:cxn ang="0">
                    <a:pos x="266" y="100"/>
                  </a:cxn>
                  <a:cxn ang="0">
                    <a:pos x="276" y="107"/>
                  </a:cxn>
                  <a:cxn ang="0">
                    <a:pos x="287" y="113"/>
                  </a:cxn>
                  <a:cxn ang="0">
                    <a:pos x="295" y="116"/>
                  </a:cxn>
                  <a:cxn ang="0">
                    <a:pos x="302" y="121"/>
                  </a:cxn>
                  <a:cxn ang="0">
                    <a:pos x="309" y="125"/>
                  </a:cxn>
                  <a:cxn ang="0">
                    <a:pos x="314" y="128"/>
                  </a:cxn>
                </a:cxnLst>
                <a:rect l="0" t="0" r="r" b="b"/>
                <a:pathLst>
                  <a:path w="314" h="128">
                    <a:moveTo>
                      <a:pt x="314" y="128"/>
                    </a:moveTo>
                    <a:lnTo>
                      <a:pt x="313" y="128"/>
                    </a:lnTo>
                    <a:lnTo>
                      <a:pt x="311" y="127"/>
                    </a:lnTo>
                    <a:lnTo>
                      <a:pt x="309" y="127"/>
                    </a:lnTo>
                    <a:lnTo>
                      <a:pt x="306" y="127"/>
                    </a:lnTo>
                    <a:lnTo>
                      <a:pt x="303" y="126"/>
                    </a:lnTo>
                    <a:lnTo>
                      <a:pt x="301" y="125"/>
                    </a:lnTo>
                    <a:lnTo>
                      <a:pt x="298" y="125"/>
                    </a:lnTo>
                    <a:lnTo>
                      <a:pt x="296" y="125"/>
                    </a:lnTo>
                    <a:lnTo>
                      <a:pt x="294" y="124"/>
                    </a:lnTo>
                    <a:lnTo>
                      <a:pt x="291" y="124"/>
                    </a:lnTo>
                    <a:lnTo>
                      <a:pt x="287" y="123"/>
                    </a:lnTo>
                    <a:lnTo>
                      <a:pt x="284" y="123"/>
                    </a:lnTo>
                    <a:lnTo>
                      <a:pt x="280" y="122"/>
                    </a:lnTo>
                    <a:lnTo>
                      <a:pt x="277" y="121"/>
                    </a:lnTo>
                    <a:lnTo>
                      <a:pt x="274" y="121"/>
                    </a:lnTo>
                    <a:lnTo>
                      <a:pt x="270" y="120"/>
                    </a:lnTo>
                    <a:lnTo>
                      <a:pt x="266" y="119"/>
                    </a:lnTo>
                    <a:lnTo>
                      <a:pt x="261" y="118"/>
                    </a:lnTo>
                    <a:lnTo>
                      <a:pt x="257" y="118"/>
                    </a:lnTo>
                    <a:lnTo>
                      <a:pt x="253" y="117"/>
                    </a:lnTo>
                    <a:lnTo>
                      <a:pt x="249" y="116"/>
                    </a:lnTo>
                    <a:lnTo>
                      <a:pt x="244" y="115"/>
                    </a:lnTo>
                    <a:lnTo>
                      <a:pt x="239" y="114"/>
                    </a:lnTo>
                    <a:lnTo>
                      <a:pt x="235" y="113"/>
                    </a:lnTo>
                    <a:lnTo>
                      <a:pt x="230" y="113"/>
                    </a:lnTo>
                    <a:lnTo>
                      <a:pt x="225" y="112"/>
                    </a:lnTo>
                    <a:lnTo>
                      <a:pt x="220" y="111"/>
                    </a:lnTo>
                    <a:lnTo>
                      <a:pt x="216" y="110"/>
                    </a:lnTo>
                    <a:lnTo>
                      <a:pt x="210" y="109"/>
                    </a:lnTo>
                    <a:lnTo>
                      <a:pt x="205" y="108"/>
                    </a:lnTo>
                    <a:lnTo>
                      <a:pt x="199" y="107"/>
                    </a:lnTo>
                    <a:lnTo>
                      <a:pt x="195" y="105"/>
                    </a:lnTo>
                    <a:lnTo>
                      <a:pt x="189" y="104"/>
                    </a:lnTo>
                    <a:lnTo>
                      <a:pt x="184" y="103"/>
                    </a:lnTo>
                    <a:lnTo>
                      <a:pt x="179" y="101"/>
                    </a:lnTo>
                    <a:lnTo>
                      <a:pt x="174" y="100"/>
                    </a:lnTo>
                    <a:lnTo>
                      <a:pt x="168" y="99"/>
                    </a:lnTo>
                    <a:lnTo>
                      <a:pt x="162" y="97"/>
                    </a:lnTo>
                    <a:lnTo>
                      <a:pt x="158" y="96"/>
                    </a:lnTo>
                    <a:lnTo>
                      <a:pt x="152" y="95"/>
                    </a:lnTo>
                    <a:lnTo>
                      <a:pt x="146" y="94"/>
                    </a:lnTo>
                    <a:lnTo>
                      <a:pt x="141" y="93"/>
                    </a:lnTo>
                    <a:lnTo>
                      <a:pt x="136" y="92"/>
                    </a:lnTo>
                    <a:lnTo>
                      <a:pt x="131" y="90"/>
                    </a:lnTo>
                    <a:lnTo>
                      <a:pt x="125" y="88"/>
                    </a:lnTo>
                    <a:lnTo>
                      <a:pt x="121" y="87"/>
                    </a:lnTo>
                    <a:lnTo>
                      <a:pt x="116" y="86"/>
                    </a:lnTo>
                    <a:lnTo>
                      <a:pt x="110" y="84"/>
                    </a:lnTo>
                    <a:lnTo>
                      <a:pt x="105" y="82"/>
                    </a:lnTo>
                    <a:lnTo>
                      <a:pt x="101" y="81"/>
                    </a:lnTo>
                    <a:lnTo>
                      <a:pt x="96" y="79"/>
                    </a:lnTo>
                    <a:lnTo>
                      <a:pt x="91" y="78"/>
                    </a:lnTo>
                    <a:lnTo>
                      <a:pt x="86" y="76"/>
                    </a:lnTo>
                    <a:lnTo>
                      <a:pt x="82" y="74"/>
                    </a:lnTo>
                    <a:lnTo>
                      <a:pt x="78" y="73"/>
                    </a:lnTo>
                    <a:lnTo>
                      <a:pt x="73" y="72"/>
                    </a:lnTo>
                    <a:lnTo>
                      <a:pt x="69" y="70"/>
                    </a:lnTo>
                    <a:lnTo>
                      <a:pt x="64" y="69"/>
                    </a:lnTo>
                    <a:lnTo>
                      <a:pt x="61" y="67"/>
                    </a:lnTo>
                    <a:lnTo>
                      <a:pt x="58" y="65"/>
                    </a:lnTo>
                    <a:lnTo>
                      <a:pt x="53" y="63"/>
                    </a:lnTo>
                    <a:lnTo>
                      <a:pt x="49" y="61"/>
                    </a:lnTo>
                    <a:lnTo>
                      <a:pt x="46" y="59"/>
                    </a:lnTo>
                    <a:lnTo>
                      <a:pt x="43" y="58"/>
                    </a:lnTo>
                    <a:lnTo>
                      <a:pt x="40" y="55"/>
                    </a:lnTo>
                    <a:lnTo>
                      <a:pt x="37" y="55"/>
                    </a:lnTo>
                    <a:lnTo>
                      <a:pt x="33" y="53"/>
                    </a:lnTo>
                    <a:lnTo>
                      <a:pt x="31" y="51"/>
                    </a:lnTo>
                    <a:lnTo>
                      <a:pt x="27" y="49"/>
                    </a:lnTo>
                    <a:lnTo>
                      <a:pt x="25" y="47"/>
                    </a:lnTo>
                    <a:lnTo>
                      <a:pt x="23" y="45"/>
                    </a:lnTo>
                    <a:lnTo>
                      <a:pt x="21" y="43"/>
                    </a:lnTo>
                    <a:lnTo>
                      <a:pt x="18" y="42"/>
                    </a:lnTo>
                    <a:lnTo>
                      <a:pt x="16" y="40"/>
                    </a:lnTo>
                    <a:lnTo>
                      <a:pt x="14" y="38"/>
                    </a:lnTo>
                    <a:lnTo>
                      <a:pt x="13" y="37"/>
                    </a:lnTo>
                    <a:lnTo>
                      <a:pt x="9" y="34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2" y="2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42" y="1"/>
                    </a:lnTo>
                    <a:lnTo>
                      <a:pt x="45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8" y="4"/>
                    </a:lnTo>
                    <a:lnTo>
                      <a:pt x="62" y="5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4" y="9"/>
                    </a:lnTo>
                    <a:lnTo>
                      <a:pt x="78" y="10"/>
                    </a:lnTo>
                    <a:lnTo>
                      <a:pt x="83" y="11"/>
                    </a:lnTo>
                    <a:lnTo>
                      <a:pt x="86" y="13"/>
                    </a:lnTo>
                    <a:lnTo>
                      <a:pt x="91" y="14"/>
                    </a:lnTo>
                    <a:lnTo>
                      <a:pt x="95" y="16"/>
                    </a:lnTo>
                    <a:lnTo>
                      <a:pt x="100" y="17"/>
                    </a:lnTo>
                    <a:lnTo>
                      <a:pt x="104" y="19"/>
                    </a:lnTo>
                    <a:lnTo>
                      <a:pt x="109" y="21"/>
                    </a:lnTo>
                    <a:lnTo>
                      <a:pt x="114" y="23"/>
                    </a:lnTo>
                    <a:lnTo>
                      <a:pt x="119" y="25"/>
                    </a:lnTo>
                    <a:lnTo>
                      <a:pt x="123" y="28"/>
                    </a:lnTo>
                    <a:lnTo>
                      <a:pt x="128" y="30"/>
                    </a:lnTo>
                    <a:lnTo>
                      <a:pt x="134" y="32"/>
                    </a:lnTo>
                    <a:lnTo>
                      <a:pt x="139" y="35"/>
                    </a:lnTo>
                    <a:lnTo>
                      <a:pt x="143" y="36"/>
                    </a:lnTo>
                    <a:lnTo>
                      <a:pt x="148" y="39"/>
                    </a:lnTo>
                    <a:lnTo>
                      <a:pt x="154" y="41"/>
                    </a:lnTo>
                    <a:lnTo>
                      <a:pt x="159" y="43"/>
                    </a:lnTo>
                    <a:lnTo>
                      <a:pt x="163" y="46"/>
                    </a:lnTo>
                    <a:lnTo>
                      <a:pt x="169" y="49"/>
                    </a:lnTo>
                    <a:lnTo>
                      <a:pt x="174" y="51"/>
                    </a:lnTo>
                    <a:lnTo>
                      <a:pt x="179" y="54"/>
                    </a:lnTo>
                    <a:lnTo>
                      <a:pt x="184" y="56"/>
                    </a:lnTo>
                    <a:lnTo>
                      <a:pt x="188" y="58"/>
                    </a:lnTo>
                    <a:lnTo>
                      <a:pt x="194" y="61"/>
                    </a:lnTo>
                    <a:lnTo>
                      <a:pt x="199" y="64"/>
                    </a:lnTo>
                    <a:lnTo>
                      <a:pt x="204" y="67"/>
                    </a:lnTo>
                    <a:lnTo>
                      <a:pt x="208" y="69"/>
                    </a:lnTo>
                    <a:lnTo>
                      <a:pt x="214" y="72"/>
                    </a:lnTo>
                    <a:lnTo>
                      <a:pt x="218" y="74"/>
                    </a:lnTo>
                    <a:lnTo>
                      <a:pt x="223" y="77"/>
                    </a:lnTo>
                    <a:lnTo>
                      <a:pt x="228" y="79"/>
                    </a:lnTo>
                    <a:lnTo>
                      <a:pt x="232" y="81"/>
                    </a:lnTo>
                    <a:lnTo>
                      <a:pt x="237" y="84"/>
                    </a:lnTo>
                    <a:lnTo>
                      <a:pt x="241" y="87"/>
                    </a:lnTo>
                    <a:lnTo>
                      <a:pt x="245" y="89"/>
                    </a:lnTo>
                    <a:lnTo>
                      <a:pt x="250" y="92"/>
                    </a:lnTo>
                    <a:lnTo>
                      <a:pt x="254" y="94"/>
                    </a:lnTo>
                    <a:lnTo>
                      <a:pt x="258" y="96"/>
                    </a:lnTo>
                    <a:lnTo>
                      <a:pt x="261" y="98"/>
                    </a:lnTo>
                    <a:lnTo>
                      <a:pt x="266" y="100"/>
                    </a:lnTo>
                    <a:lnTo>
                      <a:pt x="270" y="103"/>
                    </a:lnTo>
                    <a:lnTo>
                      <a:pt x="274" y="105"/>
                    </a:lnTo>
                    <a:lnTo>
                      <a:pt x="276" y="107"/>
                    </a:lnTo>
                    <a:lnTo>
                      <a:pt x="280" y="109"/>
                    </a:lnTo>
                    <a:lnTo>
                      <a:pt x="283" y="111"/>
                    </a:lnTo>
                    <a:lnTo>
                      <a:pt x="287" y="113"/>
                    </a:lnTo>
                    <a:lnTo>
                      <a:pt x="290" y="113"/>
                    </a:lnTo>
                    <a:lnTo>
                      <a:pt x="293" y="115"/>
                    </a:lnTo>
                    <a:lnTo>
                      <a:pt x="295" y="116"/>
                    </a:lnTo>
                    <a:lnTo>
                      <a:pt x="297" y="118"/>
                    </a:lnTo>
                    <a:lnTo>
                      <a:pt x="299" y="120"/>
                    </a:lnTo>
                    <a:lnTo>
                      <a:pt x="302" y="121"/>
                    </a:lnTo>
                    <a:lnTo>
                      <a:pt x="304" y="122"/>
                    </a:lnTo>
                    <a:lnTo>
                      <a:pt x="306" y="124"/>
                    </a:lnTo>
                    <a:lnTo>
                      <a:pt x="309" y="125"/>
                    </a:lnTo>
                    <a:lnTo>
                      <a:pt x="311" y="127"/>
                    </a:lnTo>
                    <a:lnTo>
                      <a:pt x="313" y="127"/>
                    </a:lnTo>
                    <a:lnTo>
                      <a:pt x="314" y="128"/>
                    </a:lnTo>
                    <a:lnTo>
                      <a:pt x="314" y="128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45"/>
              <p:cNvSpPr>
                <a:spLocks/>
              </p:cNvSpPr>
              <p:nvPr/>
            </p:nvSpPr>
            <p:spPr bwMode="auto">
              <a:xfrm>
                <a:off x="954" y="993"/>
                <a:ext cx="298" cy="98"/>
              </a:xfrm>
              <a:custGeom>
                <a:avLst/>
                <a:gdLst/>
                <a:ahLst/>
                <a:cxnLst>
                  <a:cxn ang="0">
                    <a:pos x="264" y="91"/>
                  </a:cxn>
                  <a:cxn ang="0">
                    <a:pos x="254" y="89"/>
                  </a:cxn>
                  <a:cxn ang="0">
                    <a:pos x="244" y="89"/>
                  </a:cxn>
                  <a:cxn ang="0">
                    <a:pos x="233" y="88"/>
                  </a:cxn>
                  <a:cxn ang="0">
                    <a:pos x="220" y="88"/>
                  </a:cxn>
                  <a:cxn ang="0">
                    <a:pos x="206" y="87"/>
                  </a:cxn>
                  <a:cxn ang="0">
                    <a:pos x="191" y="86"/>
                  </a:cxn>
                  <a:cxn ang="0">
                    <a:pos x="176" y="84"/>
                  </a:cxn>
                  <a:cxn ang="0">
                    <a:pos x="160" y="83"/>
                  </a:cxn>
                  <a:cxn ang="0">
                    <a:pos x="143" y="81"/>
                  </a:cxn>
                  <a:cxn ang="0">
                    <a:pos x="127" y="80"/>
                  </a:cxn>
                  <a:cxn ang="0">
                    <a:pos x="112" y="78"/>
                  </a:cxn>
                  <a:cxn ang="0">
                    <a:pos x="98" y="76"/>
                  </a:cxn>
                  <a:cxn ang="0">
                    <a:pos x="83" y="74"/>
                  </a:cxn>
                  <a:cxn ang="0">
                    <a:pos x="72" y="72"/>
                  </a:cxn>
                  <a:cxn ang="0">
                    <a:pos x="61" y="70"/>
                  </a:cxn>
                  <a:cxn ang="0">
                    <a:pos x="51" y="69"/>
                  </a:cxn>
                  <a:cxn ang="0">
                    <a:pos x="43" y="67"/>
                  </a:cxn>
                  <a:cxn ang="0">
                    <a:pos x="34" y="65"/>
                  </a:cxn>
                  <a:cxn ang="0">
                    <a:pos x="24" y="62"/>
                  </a:cxn>
                  <a:cxn ang="0">
                    <a:pos x="15" y="58"/>
                  </a:cxn>
                  <a:cxn ang="0">
                    <a:pos x="9" y="51"/>
                  </a:cxn>
                  <a:cxn ang="0">
                    <a:pos x="6" y="41"/>
                  </a:cxn>
                  <a:cxn ang="0">
                    <a:pos x="1" y="29"/>
                  </a:cxn>
                  <a:cxn ang="0">
                    <a:pos x="0" y="16"/>
                  </a:cxn>
                  <a:cxn ang="0">
                    <a:pos x="6" y="6"/>
                  </a:cxn>
                  <a:cxn ang="0">
                    <a:pos x="15" y="1"/>
                  </a:cxn>
                  <a:cxn ang="0">
                    <a:pos x="26" y="0"/>
                  </a:cxn>
                  <a:cxn ang="0">
                    <a:pos x="37" y="0"/>
                  </a:cxn>
                  <a:cxn ang="0">
                    <a:pos x="45" y="1"/>
                  </a:cxn>
                  <a:cxn ang="0">
                    <a:pos x="54" y="2"/>
                  </a:cxn>
                  <a:cxn ang="0">
                    <a:pos x="63" y="3"/>
                  </a:cxn>
                  <a:cxn ang="0">
                    <a:pos x="72" y="6"/>
                  </a:cxn>
                  <a:cxn ang="0">
                    <a:pos x="83" y="8"/>
                  </a:cxn>
                  <a:cxn ang="0">
                    <a:pos x="93" y="10"/>
                  </a:cxn>
                  <a:cxn ang="0">
                    <a:pos x="104" y="11"/>
                  </a:cxn>
                  <a:cxn ang="0">
                    <a:pos x="116" y="14"/>
                  </a:cxn>
                  <a:cxn ang="0">
                    <a:pos x="127" y="17"/>
                  </a:cxn>
                  <a:cxn ang="0">
                    <a:pos x="140" y="20"/>
                  </a:cxn>
                  <a:cxn ang="0">
                    <a:pos x="151" y="23"/>
                  </a:cxn>
                  <a:cxn ang="0">
                    <a:pos x="163" y="26"/>
                  </a:cxn>
                  <a:cxn ang="0">
                    <a:pos x="176" y="30"/>
                  </a:cxn>
                  <a:cxn ang="0">
                    <a:pos x="187" y="32"/>
                  </a:cxn>
                  <a:cxn ang="0">
                    <a:pos x="199" y="36"/>
                  </a:cxn>
                  <a:cxn ang="0">
                    <a:pos x="211" y="39"/>
                  </a:cxn>
                  <a:cxn ang="0">
                    <a:pos x="222" y="43"/>
                  </a:cxn>
                  <a:cxn ang="0">
                    <a:pos x="233" y="47"/>
                  </a:cxn>
                  <a:cxn ang="0">
                    <a:pos x="242" y="50"/>
                  </a:cxn>
                  <a:cxn ang="0">
                    <a:pos x="253" y="54"/>
                  </a:cxn>
                  <a:cxn ang="0">
                    <a:pos x="261" y="57"/>
                  </a:cxn>
                  <a:cxn ang="0">
                    <a:pos x="271" y="61"/>
                  </a:cxn>
                  <a:cxn ang="0">
                    <a:pos x="285" y="67"/>
                  </a:cxn>
                  <a:cxn ang="0">
                    <a:pos x="294" y="70"/>
                  </a:cxn>
                  <a:cxn ang="0">
                    <a:pos x="296" y="98"/>
                  </a:cxn>
                </a:cxnLst>
                <a:rect l="0" t="0" r="r" b="b"/>
                <a:pathLst>
                  <a:path w="298" h="98">
                    <a:moveTo>
                      <a:pt x="268" y="91"/>
                    </a:moveTo>
                    <a:lnTo>
                      <a:pt x="268" y="91"/>
                    </a:lnTo>
                    <a:lnTo>
                      <a:pt x="267" y="91"/>
                    </a:lnTo>
                    <a:lnTo>
                      <a:pt x="264" y="91"/>
                    </a:lnTo>
                    <a:lnTo>
                      <a:pt x="262" y="91"/>
                    </a:lnTo>
                    <a:lnTo>
                      <a:pt x="259" y="90"/>
                    </a:lnTo>
                    <a:lnTo>
                      <a:pt x="256" y="90"/>
                    </a:lnTo>
                    <a:lnTo>
                      <a:pt x="254" y="89"/>
                    </a:lnTo>
                    <a:lnTo>
                      <a:pt x="251" y="89"/>
                    </a:lnTo>
                    <a:lnTo>
                      <a:pt x="249" y="89"/>
                    </a:lnTo>
                    <a:lnTo>
                      <a:pt x="247" y="89"/>
                    </a:lnTo>
                    <a:lnTo>
                      <a:pt x="244" y="89"/>
                    </a:lnTo>
                    <a:lnTo>
                      <a:pt x="241" y="89"/>
                    </a:lnTo>
                    <a:lnTo>
                      <a:pt x="238" y="88"/>
                    </a:lnTo>
                    <a:lnTo>
                      <a:pt x="236" y="88"/>
                    </a:lnTo>
                    <a:lnTo>
                      <a:pt x="233" y="88"/>
                    </a:lnTo>
                    <a:lnTo>
                      <a:pt x="230" y="88"/>
                    </a:lnTo>
                    <a:lnTo>
                      <a:pt x="227" y="88"/>
                    </a:lnTo>
                    <a:lnTo>
                      <a:pt x="224" y="88"/>
                    </a:lnTo>
                    <a:lnTo>
                      <a:pt x="220" y="88"/>
                    </a:lnTo>
                    <a:lnTo>
                      <a:pt x="217" y="88"/>
                    </a:lnTo>
                    <a:lnTo>
                      <a:pt x="213" y="87"/>
                    </a:lnTo>
                    <a:lnTo>
                      <a:pt x="210" y="87"/>
                    </a:lnTo>
                    <a:lnTo>
                      <a:pt x="206" y="87"/>
                    </a:lnTo>
                    <a:lnTo>
                      <a:pt x="202" y="87"/>
                    </a:lnTo>
                    <a:lnTo>
                      <a:pt x="199" y="87"/>
                    </a:lnTo>
                    <a:lnTo>
                      <a:pt x="196" y="87"/>
                    </a:lnTo>
                    <a:lnTo>
                      <a:pt x="191" y="86"/>
                    </a:lnTo>
                    <a:lnTo>
                      <a:pt x="187" y="85"/>
                    </a:lnTo>
                    <a:lnTo>
                      <a:pt x="183" y="85"/>
                    </a:lnTo>
                    <a:lnTo>
                      <a:pt x="180" y="85"/>
                    </a:lnTo>
                    <a:lnTo>
                      <a:pt x="176" y="84"/>
                    </a:lnTo>
                    <a:lnTo>
                      <a:pt x="172" y="84"/>
                    </a:lnTo>
                    <a:lnTo>
                      <a:pt x="168" y="84"/>
                    </a:lnTo>
                    <a:lnTo>
                      <a:pt x="163" y="84"/>
                    </a:lnTo>
                    <a:lnTo>
                      <a:pt x="160" y="83"/>
                    </a:lnTo>
                    <a:lnTo>
                      <a:pt x="156" y="83"/>
                    </a:lnTo>
                    <a:lnTo>
                      <a:pt x="152" y="82"/>
                    </a:lnTo>
                    <a:lnTo>
                      <a:pt x="148" y="82"/>
                    </a:lnTo>
                    <a:lnTo>
                      <a:pt x="143" y="81"/>
                    </a:lnTo>
                    <a:lnTo>
                      <a:pt x="140" y="81"/>
                    </a:lnTo>
                    <a:lnTo>
                      <a:pt x="136" y="80"/>
                    </a:lnTo>
                    <a:lnTo>
                      <a:pt x="132" y="80"/>
                    </a:lnTo>
                    <a:lnTo>
                      <a:pt x="127" y="80"/>
                    </a:lnTo>
                    <a:lnTo>
                      <a:pt x="123" y="79"/>
                    </a:lnTo>
                    <a:lnTo>
                      <a:pt x="120" y="78"/>
                    </a:lnTo>
                    <a:lnTo>
                      <a:pt x="116" y="78"/>
                    </a:lnTo>
                    <a:lnTo>
                      <a:pt x="112" y="78"/>
                    </a:lnTo>
                    <a:lnTo>
                      <a:pt x="108" y="77"/>
                    </a:lnTo>
                    <a:lnTo>
                      <a:pt x="104" y="77"/>
                    </a:lnTo>
                    <a:lnTo>
                      <a:pt x="102" y="77"/>
                    </a:lnTo>
                    <a:lnTo>
                      <a:pt x="98" y="76"/>
                    </a:lnTo>
                    <a:lnTo>
                      <a:pt x="94" y="75"/>
                    </a:lnTo>
                    <a:lnTo>
                      <a:pt x="91" y="75"/>
                    </a:lnTo>
                    <a:lnTo>
                      <a:pt x="87" y="75"/>
                    </a:lnTo>
                    <a:lnTo>
                      <a:pt x="83" y="74"/>
                    </a:lnTo>
                    <a:lnTo>
                      <a:pt x="81" y="74"/>
                    </a:lnTo>
                    <a:lnTo>
                      <a:pt x="78" y="73"/>
                    </a:lnTo>
                    <a:lnTo>
                      <a:pt x="75" y="73"/>
                    </a:lnTo>
                    <a:lnTo>
                      <a:pt x="72" y="72"/>
                    </a:lnTo>
                    <a:lnTo>
                      <a:pt x="68" y="72"/>
                    </a:lnTo>
                    <a:lnTo>
                      <a:pt x="65" y="71"/>
                    </a:lnTo>
                    <a:lnTo>
                      <a:pt x="64" y="71"/>
                    </a:lnTo>
                    <a:lnTo>
                      <a:pt x="61" y="70"/>
                    </a:lnTo>
                    <a:lnTo>
                      <a:pt x="58" y="69"/>
                    </a:lnTo>
                    <a:lnTo>
                      <a:pt x="56" y="69"/>
                    </a:lnTo>
                    <a:lnTo>
                      <a:pt x="53" y="69"/>
                    </a:lnTo>
                    <a:lnTo>
                      <a:pt x="51" y="69"/>
                    </a:lnTo>
                    <a:lnTo>
                      <a:pt x="48" y="69"/>
                    </a:lnTo>
                    <a:lnTo>
                      <a:pt x="46" y="68"/>
                    </a:lnTo>
                    <a:lnTo>
                      <a:pt x="45" y="68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4" y="65"/>
                    </a:lnTo>
                    <a:lnTo>
                      <a:pt x="31" y="64"/>
                    </a:lnTo>
                    <a:lnTo>
                      <a:pt x="28" y="64"/>
                    </a:lnTo>
                    <a:lnTo>
                      <a:pt x="26" y="63"/>
                    </a:lnTo>
                    <a:lnTo>
                      <a:pt x="24" y="62"/>
                    </a:lnTo>
                    <a:lnTo>
                      <a:pt x="22" y="61"/>
                    </a:lnTo>
                    <a:lnTo>
                      <a:pt x="20" y="61"/>
                    </a:lnTo>
                    <a:lnTo>
                      <a:pt x="19" y="60"/>
                    </a:lnTo>
                    <a:lnTo>
                      <a:pt x="15" y="58"/>
                    </a:lnTo>
                    <a:lnTo>
                      <a:pt x="13" y="57"/>
                    </a:lnTo>
                    <a:lnTo>
                      <a:pt x="11" y="55"/>
                    </a:lnTo>
                    <a:lnTo>
                      <a:pt x="10" y="53"/>
                    </a:lnTo>
                    <a:lnTo>
                      <a:pt x="9" y="51"/>
                    </a:lnTo>
                    <a:lnTo>
                      <a:pt x="8" y="49"/>
                    </a:lnTo>
                    <a:lnTo>
                      <a:pt x="7" y="47"/>
                    </a:lnTo>
                    <a:lnTo>
                      <a:pt x="6" y="44"/>
                    </a:lnTo>
                    <a:lnTo>
                      <a:pt x="6" y="41"/>
                    </a:lnTo>
                    <a:lnTo>
                      <a:pt x="5" y="38"/>
                    </a:lnTo>
                    <a:lnTo>
                      <a:pt x="4" y="35"/>
                    </a:lnTo>
                    <a:lnTo>
                      <a:pt x="2" y="32"/>
                    </a:lnTo>
                    <a:lnTo>
                      <a:pt x="1" y="29"/>
                    </a:lnTo>
                    <a:lnTo>
                      <a:pt x="1" y="26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1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2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7" y="1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9" y="3"/>
                    </a:lnTo>
                    <a:lnTo>
                      <a:pt x="61" y="3"/>
                    </a:lnTo>
                    <a:lnTo>
                      <a:pt x="63" y="3"/>
                    </a:lnTo>
                    <a:lnTo>
                      <a:pt x="65" y="4"/>
                    </a:lnTo>
                    <a:lnTo>
                      <a:pt x="67" y="5"/>
                    </a:lnTo>
                    <a:lnTo>
                      <a:pt x="70" y="5"/>
                    </a:lnTo>
                    <a:lnTo>
                      <a:pt x="72" y="6"/>
                    </a:lnTo>
                    <a:lnTo>
                      <a:pt x="75" y="6"/>
                    </a:lnTo>
                    <a:lnTo>
                      <a:pt x="78" y="7"/>
                    </a:lnTo>
                    <a:lnTo>
                      <a:pt x="81" y="8"/>
                    </a:lnTo>
                    <a:lnTo>
                      <a:pt x="83" y="8"/>
                    </a:lnTo>
                    <a:lnTo>
                      <a:pt x="85" y="9"/>
                    </a:lnTo>
                    <a:lnTo>
                      <a:pt x="88" y="9"/>
                    </a:lnTo>
                    <a:lnTo>
                      <a:pt x="91" y="10"/>
                    </a:lnTo>
                    <a:lnTo>
                      <a:pt x="93" y="10"/>
                    </a:lnTo>
                    <a:lnTo>
                      <a:pt x="97" y="10"/>
                    </a:lnTo>
                    <a:lnTo>
                      <a:pt x="99" y="10"/>
                    </a:lnTo>
                    <a:lnTo>
                      <a:pt x="102" y="11"/>
                    </a:lnTo>
                    <a:lnTo>
                      <a:pt x="104" y="11"/>
                    </a:lnTo>
                    <a:lnTo>
                      <a:pt x="107" y="12"/>
                    </a:lnTo>
                    <a:lnTo>
                      <a:pt x="110" y="13"/>
                    </a:lnTo>
                    <a:lnTo>
                      <a:pt x="113" y="14"/>
                    </a:lnTo>
                    <a:lnTo>
                      <a:pt x="116" y="14"/>
                    </a:lnTo>
                    <a:lnTo>
                      <a:pt x="119" y="15"/>
                    </a:lnTo>
                    <a:lnTo>
                      <a:pt x="122" y="16"/>
                    </a:lnTo>
                    <a:lnTo>
                      <a:pt x="125" y="17"/>
                    </a:lnTo>
                    <a:lnTo>
                      <a:pt x="127" y="17"/>
                    </a:lnTo>
                    <a:lnTo>
                      <a:pt x="130" y="18"/>
                    </a:lnTo>
                    <a:lnTo>
                      <a:pt x="133" y="19"/>
                    </a:lnTo>
                    <a:lnTo>
                      <a:pt x="137" y="20"/>
                    </a:lnTo>
                    <a:lnTo>
                      <a:pt x="140" y="20"/>
                    </a:lnTo>
                    <a:lnTo>
                      <a:pt x="142" y="21"/>
                    </a:lnTo>
                    <a:lnTo>
                      <a:pt x="145" y="22"/>
                    </a:lnTo>
                    <a:lnTo>
                      <a:pt x="148" y="23"/>
                    </a:lnTo>
                    <a:lnTo>
                      <a:pt x="151" y="23"/>
                    </a:lnTo>
                    <a:lnTo>
                      <a:pt x="154" y="24"/>
                    </a:lnTo>
                    <a:lnTo>
                      <a:pt x="157" y="24"/>
                    </a:lnTo>
                    <a:lnTo>
                      <a:pt x="160" y="26"/>
                    </a:lnTo>
                    <a:lnTo>
                      <a:pt x="163" y="26"/>
                    </a:lnTo>
                    <a:lnTo>
                      <a:pt x="166" y="27"/>
                    </a:lnTo>
                    <a:lnTo>
                      <a:pt x="169" y="28"/>
                    </a:lnTo>
                    <a:lnTo>
                      <a:pt x="173" y="29"/>
                    </a:lnTo>
                    <a:lnTo>
                      <a:pt x="176" y="30"/>
                    </a:lnTo>
                    <a:lnTo>
                      <a:pt x="179" y="30"/>
                    </a:lnTo>
                    <a:lnTo>
                      <a:pt x="181" y="30"/>
                    </a:lnTo>
                    <a:lnTo>
                      <a:pt x="184" y="31"/>
                    </a:lnTo>
                    <a:lnTo>
                      <a:pt x="187" y="32"/>
                    </a:lnTo>
                    <a:lnTo>
                      <a:pt x="191" y="33"/>
                    </a:lnTo>
                    <a:lnTo>
                      <a:pt x="194" y="34"/>
                    </a:lnTo>
                    <a:lnTo>
                      <a:pt x="197" y="35"/>
                    </a:lnTo>
                    <a:lnTo>
                      <a:pt x="199" y="36"/>
                    </a:lnTo>
                    <a:lnTo>
                      <a:pt x="202" y="37"/>
                    </a:lnTo>
                    <a:lnTo>
                      <a:pt x="205" y="37"/>
                    </a:lnTo>
                    <a:lnTo>
                      <a:pt x="208" y="39"/>
                    </a:lnTo>
                    <a:lnTo>
                      <a:pt x="211" y="39"/>
                    </a:lnTo>
                    <a:lnTo>
                      <a:pt x="214" y="40"/>
                    </a:lnTo>
                    <a:lnTo>
                      <a:pt x="217" y="41"/>
                    </a:lnTo>
                    <a:lnTo>
                      <a:pt x="219" y="43"/>
                    </a:lnTo>
                    <a:lnTo>
                      <a:pt x="222" y="43"/>
                    </a:lnTo>
                    <a:lnTo>
                      <a:pt x="225" y="44"/>
                    </a:lnTo>
                    <a:lnTo>
                      <a:pt x="227" y="45"/>
                    </a:lnTo>
                    <a:lnTo>
                      <a:pt x="230" y="46"/>
                    </a:lnTo>
                    <a:lnTo>
                      <a:pt x="233" y="47"/>
                    </a:lnTo>
                    <a:lnTo>
                      <a:pt x="236" y="48"/>
                    </a:lnTo>
                    <a:lnTo>
                      <a:pt x="237" y="49"/>
                    </a:lnTo>
                    <a:lnTo>
                      <a:pt x="240" y="49"/>
                    </a:lnTo>
                    <a:lnTo>
                      <a:pt x="242" y="50"/>
                    </a:lnTo>
                    <a:lnTo>
                      <a:pt x="245" y="51"/>
                    </a:lnTo>
                    <a:lnTo>
                      <a:pt x="248" y="52"/>
                    </a:lnTo>
                    <a:lnTo>
                      <a:pt x="250" y="53"/>
                    </a:lnTo>
                    <a:lnTo>
                      <a:pt x="253" y="54"/>
                    </a:lnTo>
                    <a:lnTo>
                      <a:pt x="255" y="55"/>
                    </a:lnTo>
                    <a:lnTo>
                      <a:pt x="257" y="56"/>
                    </a:lnTo>
                    <a:lnTo>
                      <a:pt x="259" y="57"/>
                    </a:lnTo>
                    <a:lnTo>
                      <a:pt x="261" y="57"/>
                    </a:lnTo>
                    <a:lnTo>
                      <a:pt x="264" y="58"/>
                    </a:lnTo>
                    <a:lnTo>
                      <a:pt x="265" y="59"/>
                    </a:lnTo>
                    <a:lnTo>
                      <a:pt x="268" y="60"/>
                    </a:lnTo>
                    <a:lnTo>
                      <a:pt x="271" y="61"/>
                    </a:lnTo>
                    <a:lnTo>
                      <a:pt x="275" y="63"/>
                    </a:lnTo>
                    <a:lnTo>
                      <a:pt x="278" y="64"/>
                    </a:lnTo>
                    <a:lnTo>
                      <a:pt x="282" y="66"/>
                    </a:lnTo>
                    <a:lnTo>
                      <a:pt x="285" y="67"/>
                    </a:lnTo>
                    <a:lnTo>
                      <a:pt x="288" y="69"/>
                    </a:lnTo>
                    <a:lnTo>
                      <a:pt x="290" y="69"/>
                    </a:lnTo>
                    <a:lnTo>
                      <a:pt x="292" y="69"/>
                    </a:lnTo>
                    <a:lnTo>
                      <a:pt x="294" y="70"/>
                    </a:lnTo>
                    <a:lnTo>
                      <a:pt x="295" y="71"/>
                    </a:lnTo>
                    <a:lnTo>
                      <a:pt x="297" y="72"/>
                    </a:lnTo>
                    <a:lnTo>
                      <a:pt x="298" y="73"/>
                    </a:lnTo>
                    <a:lnTo>
                      <a:pt x="296" y="98"/>
                    </a:lnTo>
                    <a:lnTo>
                      <a:pt x="268" y="91"/>
                    </a:lnTo>
                    <a:lnTo>
                      <a:pt x="268" y="91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46"/>
              <p:cNvSpPr>
                <a:spLocks/>
              </p:cNvSpPr>
              <p:nvPr/>
            </p:nvSpPr>
            <p:spPr bwMode="auto">
              <a:xfrm>
                <a:off x="885" y="1081"/>
                <a:ext cx="336" cy="47"/>
              </a:xfrm>
              <a:custGeom>
                <a:avLst/>
                <a:gdLst/>
                <a:ahLst/>
                <a:cxnLst>
                  <a:cxn ang="0">
                    <a:pos x="334" y="28"/>
                  </a:cxn>
                  <a:cxn ang="0">
                    <a:pos x="326" y="29"/>
                  </a:cxn>
                  <a:cxn ang="0">
                    <a:pos x="319" y="30"/>
                  </a:cxn>
                  <a:cxn ang="0">
                    <a:pos x="309" y="31"/>
                  </a:cxn>
                  <a:cxn ang="0">
                    <a:pos x="299" y="33"/>
                  </a:cxn>
                  <a:cxn ang="0">
                    <a:pos x="287" y="34"/>
                  </a:cxn>
                  <a:cxn ang="0">
                    <a:pos x="274" y="36"/>
                  </a:cxn>
                  <a:cxn ang="0">
                    <a:pos x="260" y="37"/>
                  </a:cxn>
                  <a:cxn ang="0">
                    <a:pos x="245" y="39"/>
                  </a:cxn>
                  <a:cxn ang="0">
                    <a:pos x="229" y="39"/>
                  </a:cxn>
                  <a:cxn ang="0">
                    <a:pos x="213" y="41"/>
                  </a:cxn>
                  <a:cxn ang="0">
                    <a:pos x="196" y="42"/>
                  </a:cxn>
                  <a:cxn ang="0">
                    <a:pos x="180" y="43"/>
                  </a:cxn>
                  <a:cxn ang="0">
                    <a:pos x="163" y="44"/>
                  </a:cxn>
                  <a:cxn ang="0">
                    <a:pos x="147" y="45"/>
                  </a:cxn>
                  <a:cxn ang="0">
                    <a:pos x="130" y="46"/>
                  </a:cxn>
                  <a:cxn ang="0">
                    <a:pos x="114" y="47"/>
                  </a:cxn>
                  <a:cxn ang="0">
                    <a:pos x="98" y="47"/>
                  </a:cxn>
                  <a:cxn ang="0">
                    <a:pos x="84" y="47"/>
                  </a:cxn>
                  <a:cxn ang="0">
                    <a:pos x="71" y="47"/>
                  </a:cxn>
                  <a:cxn ang="0">
                    <a:pos x="58" y="45"/>
                  </a:cxn>
                  <a:cxn ang="0">
                    <a:pos x="47" y="44"/>
                  </a:cxn>
                  <a:cxn ang="0">
                    <a:pos x="37" y="42"/>
                  </a:cxn>
                  <a:cxn ang="0">
                    <a:pos x="28" y="40"/>
                  </a:cxn>
                  <a:cxn ang="0">
                    <a:pos x="20" y="39"/>
                  </a:cxn>
                  <a:cxn ang="0">
                    <a:pos x="15" y="36"/>
                  </a:cxn>
                  <a:cxn ang="0">
                    <a:pos x="9" y="34"/>
                  </a:cxn>
                  <a:cxn ang="0">
                    <a:pos x="2" y="28"/>
                  </a:cxn>
                  <a:cxn ang="0">
                    <a:pos x="0" y="22"/>
                  </a:cxn>
                  <a:cxn ang="0">
                    <a:pos x="2" y="17"/>
                  </a:cxn>
                  <a:cxn ang="0">
                    <a:pos x="10" y="12"/>
                  </a:cxn>
                  <a:cxn ang="0">
                    <a:pos x="15" y="9"/>
                  </a:cxn>
                  <a:cxn ang="0">
                    <a:pos x="21" y="6"/>
                  </a:cxn>
                  <a:cxn ang="0">
                    <a:pos x="29" y="4"/>
                  </a:cxn>
                  <a:cxn ang="0">
                    <a:pos x="38" y="3"/>
                  </a:cxn>
                  <a:cxn ang="0">
                    <a:pos x="48" y="1"/>
                  </a:cxn>
                  <a:cxn ang="0">
                    <a:pos x="59" y="0"/>
                  </a:cxn>
                  <a:cxn ang="0">
                    <a:pos x="72" y="0"/>
                  </a:cxn>
                  <a:cxn ang="0">
                    <a:pos x="85" y="0"/>
                  </a:cxn>
                  <a:cxn ang="0">
                    <a:pos x="99" y="0"/>
                  </a:cxn>
                  <a:cxn ang="0">
                    <a:pos x="114" y="1"/>
                  </a:cxn>
                  <a:cxn ang="0">
                    <a:pos x="131" y="2"/>
                  </a:cxn>
                  <a:cxn ang="0">
                    <a:pos x="147" y="4"/>
                  </a:cxn>
                  <a:cxn ang="0">
                    <a:pos x="164" y="5"/>
                  </a:cxn>
                  <a:cxn ang="0">
                    <a:pos x="180" y="7"/>
                  </a:cxn>
                  <a:cxn ang="0">
                    <a:pos x="196" y="9"/>
                  </a:cxn>
                  <a:cxn ang="0">
                    <a:pos x="213" y="11"/>
                  </a:cxn>
                  <a:cxn ang="0">
                    <a:pos x="229" y="13"/>
                  </a:cxn>
                  <a:cxn ang="0">
                    <a:pos x="245" y="15"/>
                  </a:cxn>
                  <a:cxn ang="0">
                    <a:pos x="260" y="17"/>
                  </a:cxn>
                  <a:cxn ang="0">
                    <a:pos x="274" y="19"/>
                  </a:cxn>
                  <a:cxn ang="0">
                    <a:pos x="287" y="20"/>
                  </a:cxn>
                  <a:cxn ang="0">
                    <a:pos x="299" y="22"/>
                  </a:cxn>
                  <a:cxn ang="0">
                    <a:pos x="309" y="24"/>
                  </a:cxn>
                  <a:cxn ang="0">
                    <a:pos x="319" y="25"/>
                  </a:cxn>
                  <a:cxn ang="0">
                    <a:pos x="326" y="26"/>
                  </a:cxn>
                  <a:cxn ang="0">
                    <a:pos x="334" y="28"/>
                  </a:cxn>
                  <a:cxn ang="0">
                    <a:pos x="336" y="28"/>
                  </a:cxn>
                </a:cxnLst>
                <a:rect l="0" t="0" r="r" b="b"/>
                <a:pathLst>
                  <a:path w="336" h="47">
                    <a:moveTo>
                      <a:pt x="336" y="28"/>
                    </a:moveTo>
                    <a:lnTo>
                      <a:pt x="335" y="28"/>
                    </a:lnTo>
                    <a:lnTo>
                      <a:pt x="334" y="28"/>
                    </a:lnTo>
                    <a:lnTo>
                      <a:pt x="331" y="29"/>
                    </a:lnTo>
                    <a:lnTo>
                      <a:pt x="327" y="29"/>
                    </a:lnTo>
                    <a:lnTo>
                      <a:pt x="326" y="29"/>
                    </a:lnTo>
                    <a:lnTo>
                      <a:pt x="324" y="30"/>
                    </a:lnTo>
                    <a:lnTo>
                      <a:pt x="321" y="30"/>
                    </a:lnTo>
                    <a:lnTo>
                      <a:pt x="319" y="30"/>
                    </a:lnTo>
                    <a:lnTo>
                      <a:pt x="315" y="30"/>
                    </a:lnTo>
                    <a:lnTo>
                      <a:pt x="312" y="31"/>
                    </a:lnTo>
                    <a:lnTo>
                      <a:pt x="309" y="31"/>
                    </a:lnTo>
                    <a:lnTo>
                      <a:pt x="306" y="32"/>
                    </a:lnTo>
                    <a:lnTo>
                      <a:pt x="303" y="32"/>
                    </a:lnTo>
                    <a:lnTo>
                      <a:pt x="299" y="33"/>
                    </a:lnTo>
                    <a:lnTo>
                      <a:pt x="295" y="33"/>
                    </a:lnTo>
                    <a:lnTo>
                      <a:pt x="291" y="33"/>
                    </a:lnTo>
                    <a:lnTo>
                      <a:pt x="287" y="34"/>
                    </a:lnTo>
                    <a:lnTo>
                      <a:pt x="283" y="34"/>
                    </a:lnTo>
                    <a:lnTo>
                      <a:pt x="279" y="35"/>
                    </a:lnTo>
                    <a:lnTo>
                      <a:pt x="274" y="36"/>
                    </a:lnTo>
                    <a:lnTo>
                      <a:pt x="269" y="36"/>
                    </a:lnTo>
                    <a:lnTo>
                      <a:pt x="265" y="37"/>
                    </a:lnTo>
                    <a:lnTo>
                      <a:pt x="260" y="37"/>
                    </a:lnTo>
                    <a:lnTo>
                      <a:pt x="255" y="38"/>
                    </a:lnTo>
                    <a:lnTo>
                      <a:pt x="249" y="38"/>
                    </a:lnTo>
                    <a:lnTo>
                      <a:pt x="245" y="39"/>
                    </a:lnTo>
                    <a:lnTo>
                      <a:pt x="240" y="39"/>
                    </a:lnTo>
                    <a:lnTo>
                      <a:pt x="235" y="39"/>
                    </a:lnTo>
                    <a:lnTo>
                      <a:pt x="229" y="39"/>
                    </a:lnTo>
                    <a:lnTo>
                      <a:pt x="224" y="40"/>
                    </a:lnTo>
                    <a:lnTo>
                      <a:pt x="219" y="40"/>
                    </a:lnTo>
                    <a:lnTo>
                      <a:pt x="213" y="41"/>
                    </a:lnTo>
                    <a:lnTo>
                      <a:pt x="208" y="41"/>
                    </a:lnTo>
                    <a:lnTo>
                      <a:pt x="202" y="41"/>
                    </a:lnTo>
                    <a:lnTo>
                      <a:pt x="196" y="42"/>
                    </a:lnTo>
                    <a:lnTo>
                      <a:pt x="191" y="42"/>
                    </a:lnTo>
                    <a:lnTo>
                      <a:pt x="185" y="42"/>
                    </a:lnTo>
                    <a:lnTo>
                      <a:pt x="180" y="43"/>
                    </a:lnTo>
                    <a:lnTo>
                      <a:pt x="174" y="43"/>
                    </a:lnTo>
                    <a:lnTo>
                      <a:pt x="169" y="44"/>
                    </a:lnTo>
                    <a:lnTo>
                      <a:pt x="163" y="44"/>
                    </a:lnTo>
                    <a:lnTo>
                      <a:pt x="157" y="45"/>
                    </a:lnTo>
                    <a:lnTo>
                      <a:pt x="152" y="45"/>
                    </a:lnTo>
                    <a:lnTo>
                      <a:pt x="147" y="45"/>
                    </a:lnTo>
                    <a:lnTo>
                      <a:pt x="141" y="45"/>
                    </a:lnTo>
                    <a:lnTo>
                      <a:pt x="135" y="46"/>
                    </a:lnTo>
                    <a:lnTo>
                      <a:pt x="130" y="46"/>
                    </a:lnTo>
                    <a:lnTo>
                      <a:pt x="125" y="46"/>
                    </a:lnTo>
                    <a:lnTo>
                      <a:pt x="119" y="46"/>
                    </a:lnTo>
                    <a:lnTo>
                      <a:pt x="114" y="47"/>
                    </a:lnTo>
                    <a:lnTo>
                      <a:pt x="109" y="47"/>
                    </a:lnTo>
                    <a:lnTo>
                      <a:pt x="104" y="47"/>
                    </a:lnTo>
                    <a:lnTo>
                      <a:pt x="98" y="47"/>
                    </a:lnTo>
                    <a:lnTo>
                      <a:pt x="94" y="47"/>
                    </a:lnTo>
                    <a:lnTo>
                      <a:pt x="89" y="47"/>
                    </a:lnTo>
                    <a:lnTo>
                      <a:pt x="84" y="47"/>
                    </a:lnTo>
                    <a:lnTo>
                      <a:pt x="79" y="47"/>
                    </a:lnTo>
                    <a:lnTo>
                      <a:pt x="75" y="47"/>
                    </a:lnTo>
                    <a:lnTo>
                      <a:pt x="71" y="47"/>
                    </a:lnTo>
                    <a:lnTo>
                      <a:pt x="67" y="47"/>
                    </a:lnTo>
                    <a:lnTo>
                      <a:pt x="63" y="46"/>
                    </a:lnTo>
                    <a:lnTo>
                      <a:pt x="58" y="45"/>
                    </a:lnTo>
                    <a:lnTo>
                      <a:pt x="55" y="45"/>
                    </a:lnTo>
                    <a:lnTo>
                      <a:pt x="51" y="44"/>
                    </a:lnTo>
                    <a:lnTo>
                      <a:pt x="47" y="44"/>
                    </a:lnTo>
                    <a:lnTo>
                      <a:pt x="44" y="43"/>
                    </a:lnTo>
                    <a:lnTo>
                      <a:pt x="40" y="43"/>
                    </a:lnTo>
                    <a:lnTo>
                      <a:pt x="37" y="42"/>
                    </a:lnTo>
                    <a:lnTo>
                      <a:pt x="35" y="41"/>
                    </a:lnTo>
                    <a:lnTo>
                      <a:pt x="31" y="41"/>
                    </a:lnTo>
                    <a:lnTo>
                      <a:pt x="28" y="40"/>
                    </a:lnTo>
                    <a:lnTo>
                      <a:pt x="26" y="39"/>
                    </a:lnTo>
                    <a:lnTo>
                      <a:pt x="23" y="39"/>
                    </a:lnTo>
                    <a:lnTo>
                      <a:pt x="20" y="39"/>
                    </a:lnTo>
                    <a:lnTo>
                      <a:pt x="18" y="38"/>
                    </a:lnTo>
                    <a:lnTo>
                      <a:pt x="17" y="37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6" y="32"/>
                    </a:lnTo>
                    <a:lnTo>
                      <a:pt x="4" y="30"/>
                    </a:lnTo>
                    <a:lnTo>
                      <a:pt x="2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" y="19"/>
                    </a:lnTo>
                    <a:lnTo>
                      <a:pt x="2" y="17"/>
                    </a:lnTo>
                    <a:lnTo>
                      <a:pt x="4" y="15"/>
                    </a:lnTo>
                    <a:lnTo>
                      <a:pt x="6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9"/>
                    </a:lnTo>
                    <a:lnTo>
                      <a:pt x="18" y="8"/>
                    </a:lnTo>
                    <a:lnTo>
                      <a:pt x="19" y="7"/>
                    </a:lnTo>
                    <a:lnTo>
                      <a:pt x="21" y="6"/>
                    </a:lnTo>
                    <a:lnTo>
                      <a:pt x="23" y="5"/>
                    </a:lnTo>
                    <a:lnTo>
                      <a:pt x="26" y="5"/>
                    </a:lnTo>
                    <a:lnTo>
                      <a:pt x="29" y="4"/>
                    </a:lnTo>
                    <a:lnTo>
                      <a:pt x="32" y="4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1" y="2"/>
                    </a:lnTo>
                    <a:lnTo>
                      <a:pt x="44" y="2"/>
                    </a:lnTo>
                    <a:lnTo>
                      <a:pt x="48" y="1"/>
                    </a:lnTo>
                    <a:lnTo>
                      <a:pt x="52" y="1"/>
                    </a:lnTo>
                    <a:lnTo>
                      <a:pt x="56" y="1"/>
                    </a:lnTo>
                    <a:lnTo>
                      <a:pt x="59" y="0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5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20" y="1"/>
                    </a:lnTo>
                    <a:lnTo>
                      <a:pt x="125" y="1"/>
                    </a:lnTo>
                    <a:lnTo>
                      <a:pt x="131" y="2"/>
                    </a:lnTo>
                    <a:lnTo>
                      <a:pt x="135" y="3"/>
                    </a:lnTo>
                    <a:lnTo>
                      <a:pt x="141" y="3"/>
                    </a:lnTo>
                    <a:lnTo>
                      <a:pt x="147" y="4"/>
                    </a:lnTo>
                    <a:lnTo>
                      <a:pt x="152" y="4"/>
                    </a:lnTo>
                    <a:lnTo>
                      <a:pt x="158" y="4"/>
                    </a:lnTo>
                    <a:lnTo>
                      <a:pt x="164" y="5"/>
                    </a:lnTo>
                    <a:lnTo>
                      <a:pt x="170" y="5"/>
                    </a:lnTo>
                    <a:lnTo>
                      <a:pt x="174" y="6"/>
                    </a:lnTo>
                    <a:lnTo>
                      <a:pt x="180" y="7"/>
                    </a:lnTo>
                    <a:lnTo>
                      <a:pt x="186" y="7"/>
                    </a:lnTo>
                    <a:lnTo>
                      <a:pt x="191" y="8"/>
                    </a:lnTo>
                    <a:lnTo>
                      <a:pt x="196" y="9"/>
                    </a:lnTo>
                    <a:lnTo>
                      <a:pt x="202" y="9"/>
                    </a:lnTo>
                    <a:lnTo>
                      <a:pt x="208" y="10"/>
                    </a:lnTo>
                    <a:lnTo>
                      <a:pt x="213" y="11"/>
                    </a:lnTo>
                    <a:lnTo>
                      <a:pt x="219" y="11"/>
                    </a:lnTo>
                    <a:lnTo>
                      <a:pt x="224" y="12"/>
                    </a:lnTo>
                    <a:lnTo>
                      <a:pt x="229" y="13"/>
                    </a:lnTo>
                    <a:lnTo>
                      <a:pt x="235" y="14"/>
                    </a:lnTo>
                    <a:lnTo>
                      <a:pt x="240" y="14"/>
                    </a:lnTo>
                    <a:lnTo>
                      <a:pt x="245" y="15"/>
                    </a:lnTo>
                    <a:lnTo>
                      <a:pt x="249" y="16"/>
                    </a:lnTo>
                    <a:lnTo>
                      <a:pt x="255" y="16"/>
                    </a:lnTo>
                    <a:lnTo>
                      <a:pt x="260" y="17"/>
                    </a:lnTo>
                    <a:lnTo>
                      <a:pt x="265" y="17"/>
                    </a:lnTo>
                    <a:lnTo>
                      <a:pt x="269" y="18"/>
                    </a:lnTo>
                    <a:lnTo>
                      <a:pt x="274" y="19"/>
                    </a:lnTo>
                    <a:lnTo>
                      <a:pt x="279" y="19"/>
                    </a:lnTo>
                    <a:lnTo>
                      <a:pt x="283" y="20"/>
                    </a:lnTo>
                    <a:lnTo>
                      <a:pt x="287" y="20"/>
                    </a:lnTo>
                    <a:lnTo>
                      <a:pt x="291" y="21"/>
                    </a:lnTo>
                    <a:lnTo>
                      <a:pt x="295" y="21"/>
                    </a:lnTo>
                    <a:lnTo>
                      <a:pt x="299" y="22"/>
                    </a:lnTo>
                    <a:lnTo>
                      <a:pt x="303" y="22"/>
                    </a:lnTo>
                    <a:lnTo>
                      <a:pt x="306" y="23"/>
                    </a:lnTo>
                    <a:lnTo>
                      <a:pt x="309" y="24"/>
                    </a:lnTo>
                    <a:lnTo>
                      <a:pt x="312" y="24"/>
                    </a:lnTo>
                    <a:lnTo>
                      <a:pt x="315" y="24"/>
                    </a:lnTo>
                    <a:lnTo>
                      <a:pt x="319" y="25"/>
                    </a:lnTo>
                    <a:lnTo>
                      <a:pt x="321" y="25"/>
                    </a:lnTo>
                    <a:lnTo>
                      <a:pt x="324" y="26"/>
                    </a:lnTo>
                    <a:lnTo>
                      <a:pt x="326" y="26"/>
                    </a:lnTo>
                    <a:lnTo>
                      <a:pt x="327" y="27"/>
                    </a:lnTo>
                    <a:lnTo>
                      <a:pt x="331" y="27"/>
                    </a:lnTo>
                    <a:lnTo>
                      <a:pt x="334" y="28"/>
                    </a:lnTo>
                    <a:lnTo>
                      <a:pt x="335" y="28"/>
                    </a:lnTo>
                    <a:lnTo>
                      <a:pt x="336" y="28"/>
                    </a:lnTo>
                    <a:lnTo>
                      <a:pt x="336" y="28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47"/>
              <p:cNvSpPr>
                <a:spLocks/>
              </p:cNvSpPr>
              <p:nvPr/>
            </p:nvSpPr>
            <p:spPr bwMode="auto">
              <a:xfrm>
                <a:off x="1049" y="772"/>
                <a:ext cx="224" cy="274"/>
              </a:xfrm>
              <a:custGeom>
                <a:avLst/>
                <a:gdLst/>
                <a:ahLst/>
                <a:cxnLst>
                  <a:cxn ang="0">
                    <a:pos x="222" y="257"/>
                  </a:cxn>
                  <a:cxn ang="0">
                    <a:pos x="218" y="250"/>
                  </a:cxn>
                  <a:cxn ang="0">
                    <a:pos x="214" y="244"/>
                  </a:cxn>
                  <a:cxn ang="0">
                    <a:pos x="209" y="236"/>
                  </a:cxn>
                  <a:cxn ang="0">
                    <a:pos x="202" y="227"/>
                  </a:cxn>
                  <a:cxn ang="0">
                    <a:pos x="196" y="217"/>
                  </a:cxn>
                  <a:cxn ang="0">
                    <a:pos x="188" y="207"/>
                  </a:cxn>
                  <a:cxn ang="0">
                    <a:pos x="180" y="194"/>
                  </a:cxn>
                  <a:cxn ang="0">
                    <a:pos x="172" y="182"/>
                  </a:cxn>
                  <a:cxn ang="0">
                    <a:pos x="162" y="170"/>
                  </a:cxn>
                  <a:cxn ang="0">
                    <a:pos x="153" y="156"/>
                  </a:cxn>
                  <a:cxn ang="0">
                    <a:pos x="143" y="142"/>
                  </a:cxn>
                  <a:cxn ang="0">
                    <a:pos x="133" y="129"/>
                  </a:cxn>
                  <a:cxn ang="0">
                    <a:pos x="123" y="115"/>
                  </a:cxn>
                  <a:cxn ang="0">
                    <a:pos x="113" y="102"/>
                  </a:cxn>
                  <a:cxn ang="0">
                    <a:pos x="103" y="89"/>
                  </a:cxn>
                  <a:cxn ang="0">
                    <a:pos x="93" y="76"/>
                  </a:cxn>
                  <a:cxn ang="0">
                    <a:pos x="83" y="64"/>
                  </a:cxn>
                  <a:cxn ang="0">
                    <a:pos x="73" y="54"/>
                  </a:cxn>
                  <a:cxn ang="0">
                    <a:pos x="65" y="43"/>
                  </a:cxn>
                  <a:cxn ang="0">
                    <a:pos x="56" y="34"/>
                  </a:cxn>
                  <a:cxn ang="0">
                    <a:pos x="47" y="26"/>
                  </a:cxn>
                  <a:cxn ang="0">
                    <a:pos x="41" y="19"/>
                  </a:cxn>
                  <a:cxn ang="0">
                    <a:pos x="34" y="14"/>
                  </a:cxn>
                  <a:cxn ang="0">
                    <a:pos x="27" y="9"/>
                  </a:cxn>
                  <a:cxn ang="0">
                    <a:pos x="20" y="4"/>
                  </a:cxn>
                  <a:cxn ang="0">
                    <a:pos x="11" y="1"/>
                  </a:cxn>
                  <a:cxn ang="0">
                    <a:pos x="5" y="1"/>
                  </a:cxn>
                  <a:cxn ang="0">
                    <a:pos x="1" y="5"/>
                  </a:cxn>
                  <a:cxn ang="0">
                    <a:pos x="0" y="13"/>
                  </a:cxn>
                  <a:cxn ang="0">
                    <a:pos x="1" y="19"/>
                  </a:cxn>
                  <a:cxn ang="0">
                    <a:pos x="2" y="25"/>
                  </a:cxn>
                  <a:cxn ang="0">
                    <a:pos x="4" y="32"/>
                  </a:cxn>
                  <a:cxn ang="0">
                    <a:pos x="7" y="38"/>
                  </a:cxn>
                  <a:cxn ang="0">
                    <a:pos x="11" y="46"/>
                  </a:cxn>
                  <a:cxn ang="0">
                    <a:pos x="15" y="55"/>
                  </a:cxn>
                  <a:cxn ang="0">
                    <a:pos x="22" y="64"/>
                  </a:cxn>
                  <a:cxn ang="0">
                    <a:pos x="27" y="73"/>
                  </a:cxn>
                  <a:cxn ang="0">
                    <a:pos x="34" y="82"/>
                  </a:cxn>
                  <a:cxn ang="0">
                    <a:pos x="43" y="93"/>
                  </a:cxn>
                  <a:cxn ang="0">
                    <a:pos x="50" y="104"/>
                  </a:cxn>
                  <a:cxn ang="0">
                    <a:pos x="59" y="115"/>
                  </a:cxn>
                  <a:cxn ang="0">
                    <a:pos x="68" y="127"/>
                  </a:cxn>
                  <a:cxn ang="0">
                    <a:pos x="78" y="137"/>
                  </a:cxn>
                  <a:cxn ang="0">
                    <a:pos x="88" y="150"/>
                  </a:cxn>
                  <a:cxn ang="0">
                    <a:pos x="98" y="160"/>
                  </a:cxn>
                  <a:cxn ang="0">
                    <a:pos x="107" y="172"/>
                  </a:cxn>
                  <a:cxn ang="0">
                    <a:pos x="118" y="183"/>
                  </a:cxn>
                  <a:cxn ang="0">
                    <a:pos x="128" y="194"/>
                  </a:cxn>
                  <a:cxn ang="0">
                    <a:pos x="138" y="205"/>
                  </a:cxn>
                  <a:cxn ang="0">
                    <a:pos x="147" y="215"/>
                  </a:cxn>
                  <a:cxn ang="0">
                    <a:pos x="156" y="226"/>
                  </a:cxn>
                  <a:cxn ang="0">
                    <a:pos x="165" y="235"/>
                  </a:cxn>
                  <a:cxn ang="0">
                    <a:pos x="174" y="244"/>
                  </a:cxn>
                  <a:cxn ang="0">
                    <a:pos x="181" y="252"/>
                  </a:cxn>
                  <a:cxn ang="0">
                    <a:pos x="189" y="260"/>
                  </a:cxn>
                  <a:cxn ang="0">
                    <a:pos x="196" y="267"/>
                  </a:cxn>
                  <a:cxn ang="0">
                    <a:pos x="201" y="272"/>
                  </a:cxn>
                  <a:cxn ang="0">
                    <a:pos x="224" y="259"/>
                  </a:cxn>
                </a:cxnLst>
                <a:rect l="0" t="0" r="r" b="b"/>
                <a:pathLst>
                  <a:path w="224" h="274">
                    <a:moveTo>
                      <a:pt x="224" y="259"/>
                    </a:moveTo>
                    <a:lnTo>
                      <a:pt x="223" y="258"/>
                    </a:lnTo>
                    <a:lnTo>
                      <a:pt x="222" y="257"/>
                    </a:lnTo>
                    <a:lnTo>
                      <a:pt x="221" y="254"/>
                    </a:lnTo>
                    <a:lnTo>
                      <a:pt x="219" y="252"/>
                    </a:lnTo>
                    <a:lnTo>
                      <a:pt x="218" y="250"/>
                    </a:lnTo>
                    <a:lnTo>
                      <a:pt x="217" y="249"/>
                    </a:lnTo>
                    <a:lnTo>
                      <a:pt x="216" y="246"/>
                    </a:lnTo>
                    <a:lnTo>
                      <a:pt x="214" y="244"/>
                    </a:lnTo>
                    <a:lnTo>
                      <a:pt x="213" y="241"/>
                    </a:lnTo>
                    <a:lnTo>
                      <a:pt x="211" y="239"/>
                    </a:lnTo>
                    <a:lnTo>
                      <a:pt x="209" y="236"/>
                    </a:lnTo>
                    <a:lnTo>
                      <a:pt x="207" y="233"/>
                    </a:lnTo>
                    <a:lnTo>
                      <a:pt x="204" y="231"/>
                    </a:lnTo>
                    <a:lnTo>
                      <a:pt x="202" y="227"/>
                    </a:lnTo>
                    <a:lnTo>
                      <a:pt x="200" y="224"/>
                    </a:lnTo>
                    <a:lnTo>
                      <a:pt x="199" y="221"/>
                    </a:lnTo>
                    <a:lnTo>
                      <a:pt x="196" y="217"/>
                    </a:lnTo>
                    <a:lnTo>
                      <a:pt x="194" y="213"/>
                    </a:lnTo>
                    <a:lnTo>
                      <a:pt x="191" y="210"/>
                    </a:lnTo>
                    <a:lnTo>
                      <a:pt x="188" y="207"/>
                    </a:lnTo>
                    <a:lnTo>
                      <a:pt x="185" y="203"/>
                    </a:lnTo>
                    <a:lnTo>
                      <a:pt x="183" y="199"/>
                    </a:lnTo>
                    <a:lnTo>
                      <a:pt x="180" y="194"/>
                    </a:lnTo>
                    <a:lnTo>
                      <a:pt x="178" y="191"/>
                    </a:lnTo>
                    <a:lnTo>
                      <a:pt x="175" y="187"/>
                    </a:lnTo>
                    <a:lnTo>
                      <a:pt x="172" y="182"/>
                    </a:lnTo>
                    <a:lnTo>
                      <a:pt x="169" y="178"/>
                    </a:lnTo>
                    <a:lnTo>
                      <a:pt x="166" y="174"/>
                    </a:lnTo>
                    <a:lnTo>
                      <a:pt x="162" y="170"/>
                    </a:lnTo>
                    <a:lnTo>
                      <a:pt x="160" y="165"/>
                    </a:lnTo>
                    <a:lnTo>
                      <a:pt x="156" y="160"/>
                    </a:lnTo>
                    <a:lnTo>
                      <a:pt x="153" y="156"/>
                    </a:lnTo>
                    <a:lnTo>
                      <a:pt x="149" y="152"/>
                    </a:lnTo>
                    <a:lnTo>
                      <a:pt x="146" y="147"/>
                    </a:lnTo>
                    <a:lnTo>
                      <a:pt x="143" y="142"/>
                    </a:lnTo>
                    <a:lnTo>
                      <a:pt x="140" y="138"/>
                    </a:lnTo>
                    <a:lnTo>
                      <a:pt x="137" y="134"/>
                    </a:lnTo>
                    <a:lnTo>
                      <a:pt x="133" y="129"/>
                    </a:lnTo>
                    <a:lnTo>
                      <a:pt x="129" y="124"/>
                    </a:lnTo>
                    <a:lnTo>
                      <a:pt x="126" y="119"/>
                    </a:lnTo>
                    <a:lnTo>
                      <a:pt x="123" y="115"/>
                    </a:lnTo>
                    <a:lnTo>
                      <a:pt x="120" y="111"/>
                    </a:lnTo>
                    <a:lnTo>
                      <a:pt x="116" y="106"/>
                    </a:lnTo>
                    <a:lnTo>
                      <a:pt x="113" y="102"/>
                    </a:lnTo>
                    <a:lnTo>
                      <a:pt x="109" y="97"/>
                    </a:lnTo>
                    <a:lnTo>
                      <a:pt x="106" y="93"/>
                    </a:lnTo>
                    <a:lnTo>
                      <a:pt x="103" y="89"/>
                    </a:lnTo>
                    <a:lnTo>
                      <a:pt x="100" y="84"/>
                    </a:lnTo>
                    <a:lnTo>
                      <a:pt x="96" y="80"/>
                    </a:lnTo>
                    <a:lnTo>
                      <a:pt x="93" y="76"/>
                    </a:lnTo>
                    <a:lnTo>
                      <a:pt x="89" y="72"/>
                    </a:lnTo>
                    <a:lnTo>
                      <a:pt x="86" y="69"/>
                    </a:lnTo>
                    <a:lnTo>
                      <a:pt x="83" y="64"/>
                    </a:lnTo>
                    <a:lnTo>
                      <a:pt x="80" y="60"/>
                    </a:lnTo>
                    <a:lnTo>
                      <a:pt x="77" y="56"/>
                    </a:lnTo>
                    <a:lnTo>
                      <a:pt x="73" y="54"/>
                    </a:lnTo>
                    <a:lnTo>
                      <a:pt x="70" y="50"/>
                    </a:lnTo>
                    <a:lnTo>
                      <a:pt x="67" y="46"/>
                    </a:lnTo>
                    <a:lnTo>
                      <a:pt x="65" y="43"/>
                    </a:lnTo>
                    <a:lnTo>
                      <a:pt x="62" y="40"/>
                    </a:lnTo>
                    <a:lnTo>
                      <a:pt x="59" y="37"/>
                    </a:lnTo>
                    <a:lnTo>
                      <a:pt x="56" y="34"/>
                    </a:lnTo>
                    <a:lnTo>
                      <a:pt x="53" y="31"/>
                    </a:lnTo>
                    <a:lnTo>
                      <a:pt x="50" y="29"/>
                    </a:lnTo>
                    <a:lnTo>
                      <a:pt x="47" y="26"/>
                    </a:lnTo>
                    <a:lnTo>
                      <a:pt x="46" y="23"/>
                    </a:lnTo>
                    <a:lnTo>
                      <a:pt x="43" y="21"/>
                    </a:lnTo>
                    <a:lnTo>
                      <a:pt x="41" y="19"/>
                    </a:lnTo>
                    <a:lnTo>
                      <a:pt x="38" y="18"/>
                    </a:lnTo>
                    <a:lnTo>
                      <a:pt x="36" y="16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6" y="8"/>
                    </a:lnTo>
                    <a:lnTo>
                      <a:pt x="24" y="7"/>
                    </a:lnTo>
                    <a:lnTo>
                      <a:pt x="20" y="4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4" y="32"/>
                    </a:lnTo>
                    <a:lnTo>
                      <a:pt x="5" y="34"/>
                    </a:lnTo>
                    <a:lnTo>
                      <a:pt x="6" y="36"/>
                    </a:lnTo>
                    <a:lnTo>
                      <a:pt x="7" y="38"/>
                    </a:lnTo>
                    <a:lnTo>
                      <a:pt x="8" y="41"/>
                    </a:lnTo>
                    <a:lnTo>
                      <a:pt x="9" y="43"/>
                    </a:lnTo>
                    <a:lnTo>
                      <a:pt x="11" y="46"/>
                    </a:lnTo>
                    <a:lnTo>
                      <a:pt x="12" y="49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7" y="57"/>
                    </a:lnTo>
                    <a:lnTo>
                      <a:pt x="20" y="60"/>
                    </a:lnTo>
                    <a:lnTo>
                      <a:pt x="22" y="64"/>
                    </a:lnTo>
                    <a:lnTo>
                      <a:pt x="24" y="67"/>
                    </a:lnTo>
                    <a:lnTo>
                      <a:pt x="26" y="70"/>
                    </a:lnTo>
                    <a:lnTo>
                      <a:pt x="27" y="73"/>
                    </a:lnTo>
                    <a:lnTo>
                      <a:pt x="29" y="76"/>
                    </a:lnTo>
                    <a:lnTo>
                      <a:pt x="32" y="79"/>
                    </a:lnTo>
                    <a:lnTo>
                      <a:pt x="34" y="82"/>
                    </a:lnTo>
                    <a:lnTo>
                      <a:pt x="37" y="86"/>
                    </a:lnTo>
                    <a:lnTo>
                      <a:pt x="40" y="90"/>
                    </a:lnTo>
                    <a:lnTo>
                      <a:pt x="43" y="93"/>
                    </a:lnTo>
                    <a:lnTo>
                      <a:pt x="45" y="96"/>
                    </a:lnTo>
                    <a:lnTo>
                      <a:pt x="47" y="100"/>
                    </a:lnTo>
                    <a:lnTo>
                      <a:pt x="50" y="104"/>
                    </a:lnTo>
                    <a:lnTo>
                      <a:pt x="53" y="108"/>
                    </a:lnTo>
                    <a:lnTo>
                      <a:pt x="56" y="112"/>
                    </a:lnTo>
                    <a:lnTo>
                      <a:pt x="59" y="115"/>
                    </a:lnTo>
                    <a:lnTo>
                      <a:pt x="63" y="119"/>
                    </a:lnTo>
                    <a:lnTo>
                      <a:pt x="65" y="122"/>
                    </a:lnTo>
                    <a:lnTo>
                      <a:pt x="68" y="127"/>
                    </a:lnTo>
                    <a:lnTo>
                      <a:pt x="72" y="130"/>
                    </a:lnTo>
                    <a:lnTo>
                      <a:pt x="75" y="134"/>
                    </a:lnTo>
                    <a:lnTo>
                      <a:pt x="78" y="137"/>
                    </a:lnTo>
                    <a:lnTo>
                      <a:pt x="82" y="141"/>
                    </a:lnTo>
                    <a:lnTo>
                      <a:pt x="85" y="145"/>
                    </a:lnTo>
                    <a:lnTo>
                      <a:pt x="88" y="150"/>
                    </a:lnTo>
                    <a:lnTo>
                      <a:pt x="91" y="153"/>
                    </a:lnTo>
                    <a:lnTo>
                      <a:pt x="94" y="156"/>
                    </a:lnTo>
                    <a:lnTo>
                      <a:pt x="98" y="160"/>
                    </a:lnTo>
                    <a:lnTo>
                      <a:pt x="102" y="165"/>
                    </a:lnTo>
                    <a:lnTo>
                      <a:pt x="104" y="168"/>
                    </a:lnTo>
                    <a:lnTo>
                      <a:pt x="107" y="172"/>
                    </a:lnTo>
                    <a:lnTo>
                      <a:pt x="111" y="176"/>
                    </a:lnTo>
                    <a:lnTo>
                      <a:pt x="115" y="180"/>
                    </a:lnTo>
                    <a:lnTo>
                      <a:pt x="118" y="183"/>
                    </a:lnTo>
                    <a:lnTo>
                      <a:pt x="121" y="187"/>
                    </a:lnTo>
                    <a:lnTo>
                      <a:pt x="124" y="191"/>
                    </a:lnTo>
                    <a:lnTo>
                      <a:pt x="128" y="194"/>
                    </a:lnTo>
                    <a:lnTo>
                      <a:pt x="131" y="197"/>
                    </a:lnTo>
                    <a:lnTo>
                      <a:pt x="134" y="201"/>
                    </a:lnTo>
                    <a:lnTo>
                      <a:pt x="138" y="205"/>
                    </a:lnTo>
                    <a:lnTo>
                      <a:pt x="141" y="209"/>
                    </a:lnTo>
                    <a:lnTo>
                      <a:pt x="143" y="212"/>
                    </a:lnTo>
                    <a:lnTo>
                      <a:pt x="147" y="215"/>
                    </a:lnTo>
                    <a:lnTo>
                      <a:pt x="150" y="218"/>
                    </a:lnTo>
                    <a:lnTo>
                      <a:pt x="153" y="222"/>
                    </a:lnTo>
                    <a:lnTo>
                      <a:pt x="156" y="226"/>
                    </a:lnTo>
                    <a:lnTo>
                      <a:pt x="160" y="229"/>
                    </a:lnTo>
                    <a:lnTo>
                      <a:pt x="162" y="231"/>
                    </a:lnTo>
                    <a:lnTo>
                      <a:pt x="165" y="235"/>
                    </a:lnTo>
                    <a:lnTo>
                      <a:pt x="168" y="238"/>
                    </a:lnTo>
                    <a:lnTo>
                      <a:pt x="171" y="241"/>
                    </a:lnTo>
                    <a:lnTo>
                      <a:pt x="174" y="244"/>
                    </a:lnTo>
                    <a:lnTo>
                      <a:pt x="177" y="247"/>
                    </a:lnTo>
                    <a:lnTo>
                      <a:pt x="179" y="250"/>
                    </a:lnTo>
                    <a:lnTo>
                      <a:pt x="181" y="252"/>
                    </a:lnTo>
                    <a:lnTo>
                      <a:pt x="184" y="254"/>
                    </a:lnTo>
                    <a:lnTo>
                      <a:pt x="187" y="257"/>
                    </a:lnTo>
                    <a:lnTo>
                      <a:pt x="189" y="260"/>
                    </a:lnTo>
                    <a:lnTo>
                      <a:pt x="191" y="262"/>
                    </a:lnTo>
                    <a:lnTo>
                      <a:pt x="193" y="264"/>
                    </a:lnTo>
                    <a:lnTo>
                      <a:pt x="196" y="267"/>
                    </a:lnTo>
                    <a:lnTo>
                      <a:pt x="197" y="269"/>
                    </a:lnTo>
                    <a:lnTo>
                      <a:pt x="200" y="270"/>
                    </a:lnTo>
                    <a:lnTo>
                      <a:pt x="201" y="272"/>
                    </a:lnTo>
                    <a:lnTo>
                      <a:pt x="203" y="274"/>
                    </a:lnTo>
                    <a:lnTo>
                      <a:pt x="224" y="259"/>
                    </a:lnTo>
                    <a:lnTo>
                      <a:pt x="224" y="25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48"/>
              <p:cNvSpPr>
                <a:spLocks/>
              </p:cNvSpPr>
              <p:nvPr/>
            </p:nvSpPr>
            <p:spPr bwMode="auto">
              <a:xfrm>
                <a:off x="1178" y="695"/>
                <a:ext cx="97" cy="328"/>
              </a:xfrm>
              <a:custGeom>
                <a:avLst/>
                <a:gdLst/>
                <a:ahLst/>
                <a:cxnLst>
                  <a:cxn ang="0">
                    <a:pos x="96" y="326"/>
                  </a:cxn>
                  <a:cxn ang="0">
                    <a:pos x="93" y="318"/>
                  </a:cxn>
                  <a:cxn ang="0">
                    <a:pos x="90" y="311"/>
                  </a:cxn>
                  <a:cxn ang="0">
                    <a:pos x="87" y="303"/>
                  </a:cxn>
                  <a:cxn ang="0">
                    <a:pos x="83" y="293"/>
                  </a:cxn>
                  <a:cxn ang="0">
                    <a:pos x="78" y="282"/>
                  </a:cxn>
                  <a:cxn ang="0">
                    <a:pos x="73" y="270"/>
                  </a:cxn>
                  <a:cxn ang="0">
                    <a:pos x="68" y="256"/>
                  </a:cxn>
                  <a:cxn ang="0">
                    <a:pos x="63" y="242"/>
                  </a:cxn>
                  <a:cxn ang="0">
                    <a:pos x="57" y="227"/>
                  </a:cxn>
                  <a:cxn ang="0">
                    <a:pos x="51" y="211"/>
                  </a:cxn>
                  <a:cxn ang="0">
                    <a:pos x="45" y="195"/>
                  </a:cxn>
                  <a:cxn ang="0">
                    <a:pos x="39" y="180"/>
                  </a:cxn>
                  <a:cxn ang="0">
                    <a:pos x="33" y="164"/>
                  </a:cxn>
                  <a:cxn ang="0">
                    <a:pos x="29" y="148"/>
                  </a:cxn>
                  <a:cxn ang="0">
                    <a:pos x="23" y="132"/>
                  </a:cxn>
                  <a:cxn ang="0">
                    <a:pos x="18" y="116"/>
                  </a:cxn>
                  <a:cxn ang="0">
                    <a:pos x="13" y="101"/>
                  </a:cxn>
                  <a:cxn ang="0">
                    <a:pos x="10" y="88"/>
                  </a:cxn>
                  <a:cxn ang="0">
                    <a:pos x="7" y="75"/>
                  </a:cxn>
                  <a:cxn ang="0">
                    <a:pos x="4" y="62"/>
                  </a:cxn>
                  <a:cxn ang="0">
                    <a:pos x="2" y="51"/>
                  </a:cxn>
                  <a:cxn ang="0">
                    <a:pos x="2" y="41"/>
                  </a:cxn>
                  <a:cxn ang="0">
                    <a:pos x="0" y="32"/>
                  </a:cxn>
                  <a:cxn ang="0">
                    <a:pos x="0" y="24"/>
                  </a:cxn>
                  <a:cxn ang="0">
                    <a:pos x="1" y="17"/>
                  </a:cxn>
                  <a:cxn ang="0">
                    <a:pos x="2" y="12"/>
                  </a:cxn>
                  <a:cxn ang="0">
                    <a:pos x="6" y="3"/>
                  </a:cxn>
                  <a:cxn ang="0">
                    <a:pos x="12" y="0"/>
                  </a:cxn>
                  <a:cxn ang="0">
                    <a:pos x="17" y="1"/>
                  </a:cxn>
                  <a:cxn ang="0">
                    <a:pos x="24" y="7"/>
                  </a:cxn>
                  <a:cxn ang="0">
                    <a:pos x="31" y="16"/>
                  </a:cxn>
                  <a:cxn ang="0">
                    <a:pos x="34" y="22"/>
                  </a:cxn>
                  <a:cxn ang="0">
                    <a:pos x="38" y="30"/>
                  </a:cxn>
                  <a:cxn ang="0">
                    <a:pos x="42" y="38"/>
                  </a:cxn>
                  <a:cxn ang="0">
                    <a:pos x="46" y="49"/>
                  </a:cxn>
                  <a:cxn ang="0">
                    <a:pos x="51" y="61"/>
                  </a:cxn>
                  <a:cxn ang="0">
                    <a:pos x="54" y="74"/>
                  </a:cxn>
                  <a:cxn ang="0">
                    <a:pos x="58" y="87"/>
                  </a:cxn>
                  <a:cxn ang="0">
                    <a:pos x="61" y="102"/>
                  </a:cxn>
                  <a:cxn ang="0">
                    <a:pos x="65" y="117"/>
                  </a:cxn>
                  <a:cxn ang="0">
                    <a:pos x="68" y="133"/>
                  </a:cxn>
                  <a:cxn ang="0">
                    <a:pos x="71" y="150"/>
                  </a:cxn>
                  <a:cxn ang="0">
                    <a:pos x="73" y="167"/>
                  </a:cxn>
                  <a:cxn ang="0">
                    <a:pos x="77" y="183"/>
                  </a:cxn>
                  <a:cxn ang="0">
                    <a:pos x="79" y="199"/>
                  </a:cxn>
                  <a:cxn ang="0">
                    <a:pos x="82" y="216"/>
                  </a:cxn>
                  <a:cxn ang="0">
                    <a:pos x="85" y="232"/>
                  </a:cxn>
                  <a:cxn ang="0">
                    <a:pos x="87" y="247"/>
                  </a:cxn>
                  <a:cxn ang="0">
                    <a:pos x="89" y="261"/>
                  </a:cxn>
                  <a:cxn ang="0">
                    <a:pos x="90" y="274"/>
                  </a:cxn>
                  <a:cxn ang="0">
                    <a:pos x="91" y="287"/>
                  </a:cxn>
                  <a:cxn ang="0">
                    <a:pos x="94" y="298"/>
                  </a:cxn>
                  <a:cxn ang="0">
                    <a:pos x="94" y="308"/>
                  </a:cxn>
                  <a:cxn ang="0">
                    <a:pos x="96" y="315"/>
                  </a:cxn>
                  <a:cxn ang="0">
                    <a:pos x="97" y="323"/>
                  </a:cxn>
                  <a:cxn ang="0">
                    <a:pos x="97" y="328"/>
                  </a:cxn>
                </a:cxnLst>
                <a:rect l="0" t="0" r="r" b="b"/>
                <a:pathLst>
                  <a:path w="97" h="328">
                    <a:moveTo>
                      <a:pt x="97" y="328"/>
                    </a:moveTo>
                    <a:lnTo>
                      <a:pt x="97" y="328"/>
                    </a:lnTo>
                    <a:lnTo>
                      <a:pt x="96" y="326"/>
                    </a:lnTo>
                    <a:lnTo>
                      <a:pt x="95" y="324"/>
                    </a:lnTo>
                    <a:lnTo>
                      <a:pt x="94" y="320"/>
                    </a:lnTo>
                    <a:lnTo>
                      <a:pt x="93" y="318"/>
                    </a:lnTo>
                    <a:lnTo>
                      <a:pt x="92" y="316"/>
                    </a:lnTo>
                    <a:lnTo>
                      <a:pt x="91" y="313"/>
                    </a:lnTo>
                    <a:lnTo>
                      <a:pt x="90" y="311"/>
                    </a:lnTo>
                    <a:lnTo>
                      <a:pt x="89" y="308"/>
                    </a:lnTo>
                    <a:lnTo>
                      <a:pt x="88" y="306"/>
                    </a:lnTo>
                    <a:lnTo>
                      <a:pt x="87" y="303"/>
                    </a:lnTo>
                    <a:lnTo>
                      <a:pt x="86" y="300"/>
                    </a:lnTo>
                    <a:lnTo>
                      <a:pt x="84" y="296"/>
                    </a:lnTo>
                    <a:lnTo>
                      <a:pt x="83" y="293"/>
                    </a:lnTo>
                    <a:lnTo>
                      <a:pt x="81" y="289"/>
                    </a:lnTo>
                    <a:lnTo>
                      <a:pt x="80" y="286"/>
                    </a:lnTo>
                    <a:lnTo>
                      <a:pt x="78" y="282"/>
                    </a:lnTo>
                    <a:lnTo>
                      <a:pt x="76" y="278"/>
                    </a:lnTo>
                    <a:lnTo>
                      <a:pt x="75" y="273"/>
                    </a:lnTo>
                    <a:lnTo>
                      <a:pt x="73" y="270"/>
                    </a:lnTo>
                    <a:lnTo>
                      <a:pt x="71" y="265"/>
                    </a:lnTo>
                    <a:lnTo>
                      <a:pt x="70" y="261"/>
                    </a:lnTo>
                    <a:lnTo>
                      <a:pt x="68" y="256"/>
                    </a:lnTo>
                    <a:lnTo>
                      <a:pt x="67" y="251"/>
                    </a:lnTo>
                    <a:lnTo>
                      <a:pt x="64" y="247"/>
                    </a:lnTo>
                    <a:lnTo>
                      <a:pt x="63" y="242"/>
                    </a:lnTo>
                    <a:lnTo>
                      <a:pt x="61" y="237"/>
                    </a:lnTo>
                    <a:lnTo>
                      <a:pt x="59" y="232"/>
                    </a:lnTo>
                    <a:lnTo>
                      <a:pt x="57" y="227"/>
                    </a:lnTo>
                    <a:lnTo>
                      <a:pt x="55" y="222"/>
                    </a:lnTo>
                    <a:lnTo>
                      <a:pt x="52" y="216"/>
                    </a:lnTo>
                    <a:lnTo>
                      <a:pt x="51" y="211"/>
                    </a:lnTo>
                    <a:lnTo>
                      <a:pt x="49" y="207"/>
                    </a:lnTo>
                    <a:lnTo>
                      <a:pt x="47" y="201"/>
                    </a:lnTo>
                    <a:lnTo>
                      <a:pt x="45" y="195"/>
                    </a:lnTo>
                    <a:lnTo>
                      <a:pt x="43" y="191"/>
                    </a:lnTo>
                    <a:lnTo>
                      <a:pt x="41" y="185"/>
                    </a:lnTo>
                    <a:lnTo>
                      <a:pt x="39" y="180"/>
                    </a:lnTo>
                    <a:lnTo>
                      <a:pt x="37" y="174"/>
                    </a:lnTo>
                    <a:lnTo>
                      <a:pt x="35" y="170"/>
                    </a:lnTo>
                    <a:lnTo>
                      <a:pt x="33" y="164"/>
                    </a:lnTo>
                    <a:lnTo>
                      <a:pt x="32" y="158"/>
                    </a:lnTo>
                    <a:lnTo>
                      <a:pt x="30" y="153"/>
                    </a:lnTo>
                    <a:lnTo>
                      <a:pt x="29" y="148"/>
                    </a:lnTo>
                    <a:lnTo>
                      <a:pt x="26" y="143"/>
                    </a:lnTo>
                    <a:lnTo>
                      <a:pt x="25" y="137"/>
                    </a:lnTo>
                    <a:lnTo>
                      <a:pt x="23" y="132"/>
                    </a:lnTo>
                    <a:lnTo>
                      <a:pt x="21" y="127"/>
                    </a:lnTo>
                    <a:lnTo>
                      <a:pt x="19" y="121"/>
                    </a:lnTo>
                    <a:lnTo>
                      <a:pt x="18" y="116"/>
                    </a:lnTo>
                    <a:lnTo>
                      <a:pt x="16" y="112"/>
                    </a:lnTo>
                    <a:lnTo>
                      <a:pt x="15" y="107"/>
                    </a:lnTo>
                    <a:lnTo>
                      <a:pt x="13" y="101"/>
                    </a:lnTo>
                    <a:lnTo>
                      <a:pt x="13" y="96"/>
                    </a:lnTo>
                    <a:lnTo>
                      <a:pt x="12" y="92"/>
                    </a:lnTo>
                    <a:lnTo>
                      <a:pt x="10" y="88"/>
                    </a:lnTo>
                    <a:lnTo>
                      <a:pt x="9" y="83"/>
                    </a:lnTo>
                    <a:lnTo>
                      <a:pt x="8" y="78"/>
                    </a:lnTo>
                    <a:lnTo>
                      <a:pt x="7" y="75"/>
                    </a:lnTo>
                    <a:lnTo>
                      <a:pt x="6" y="71"/>
                    </a:lnTo>
                    <a:lnTo>
                      <a:pt x="5" y="66"/>
                    </a:lnTo>
                    <a:lnTo>
                      <a:pt x="4" y="62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2" y="51"/>
                    </a:lnTo>
                    <a:lnTo>
                      <a:pt x="2" y="47"/>
                    </a:lnTo>
                    <a:lnTo>
                      <a:pt x="2" y="44"/>
                    </a:lnTo>
                    <a:lnTo>
                      <a:pt x="2" y="41"/>
                    </a:lnTo>
                    <a:lnTo>
                      <a:pt x="1" y="37"/>
                    </a:lnTo>
                    <a:lnTo>
                      <a:pt x="0" y="35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1"/>
                    </a:lnTo>
                    <a:lnTo>
                      <a:pt x="19" y="2"/>
                    </a:lnTo>
                    <a:lnTo>
                      <a:pt x="22" y="4"/>
                    </a:lnTo>
                    <a:lnTo>
                      <a:pt x="24" y="7"/>
                    </a:lnTo>
                    <a:lnTo>
                      <a:pt x="27" y="10"/>
                    </a:lnTo>
                    <a:lnTo>
                      <a:pt x="30" y="14"/>
                    </a:lnTo>
                    <a:lnTo>
                      <a:pt x="31" y="16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22"/>
                    </a:lnTo>
                    <a:lnTo>
                      <a:pt x="35" y="24"/>
                    </a:lnTo>
                    <a:lnTo>
                      <a:pt x="37" y="27"/>
                    </a:lnTo>
                    <a:lnTo>
                      <a:pt x="38" y="30"/>
                    </a:lnTo>
                    <a:lnTo>
                      <a:pt x="40" y="33"/>
                    </a:lnTo>
                    <a:lnTo>
                      <a:pt x="41" y="36"/>
                    </a:lnTo>
                    <a:lnTo>
                      <a:pt x="42" y="38"/>
                    </a:lnTo>
                    <a:lnTo>
                      <a:pt x="44" y="42"/>
                    </a:lnTo>
                    <a:lnTo>
                      <a:pt x="45" y="46"/>
                    </a:lnTo>
                    <a:lnTo>
                      <a:pt x="46" y="49"/>
                    </a:lnTo>
                    <a:lnTo>
                      <a:pt x="48" y="53"/>
                    </a:lnTo>
                    <a:lnTo>
                      <a:pt x="49" y="56"/>
                    </a:lnTo>
                    <a:lnTo>
                      <a:pt x="51" y="61"/>
                    </a:lnTo>
                    <a:lnTo>
                      <a:pt x="52" y="65"/>
                    </a:lnTo>
                    <a:lnTo>
                      <a:pt x="52" y="69"/>
                    </a:lnTo>
                    <a:lnTo>
                      <a:pt x="54" y="74"/>
                    </a:lnTo>
                    <a:lnTo>
                      <a:pt x="55" y="77"/>
                    </a:lnTo>
                    <a:lnTo>
                      <a:pt x="56" y="82"/>
                    </a:lnTo>
                    <a:lnTo>
                      <a:pt x="58" y="87"/>
                    </a:lnTo>
                    <a:lnTo>
                      <a:pt x="59" y="92"/>
                    </a:lnTo>
                    <a:lnTo>
                      <a:pt x="60" y="97"/>
                    </a:lnTo>
                    <a:lnTo>
                      <a:pt x="61" y="102"/>
                    </a:lnTo>
                    <a:lnTo>
                      <a:pt x="63" y="107"/>
                    </a:lnTo>
                    <a:lnTo>
                      <a:pt x="64" y="112"/>
                    </a:lnTo>
                    <a:lnTo>
                      <a:pt x="65" y="117"/>
                    </a:lnTo>
                    <a:lnTo>
                      <a:pt x="66" y="123"/>
                    </a:lnTo>
                    <a:lnTo>
                      <a:pt x="67" y="128"/>
                    </a:lnTo>
                    <a:lnTo>
                      <a:pt x="68" y="133"/>
                    </a:lnTo>
                    <a:lnTo>
                      <a:pt x="70" y="139"/>
                    </a:lnTo>
                    <a:lnTo>
                      <a:pt x="70" y="144"/>
                    </a:lnTo>
                    <a:lnTo>
                      <a:pt x="71" y="150"/>
                    </a:lnTo>
                    <a:lnTo>
                      <a:pt x="72" y="155"/>
                    </a:lnTo>
                    <a:lnTo>
                      <a:pt x="73" y="161"/>
                    </a:lnTo>
                    <a:lnTo>
                      <a:pt x="73" y="167"/>
                    </a:lnTo>
                    <a:lnTo>
                      <a:pt x="75" y="172"/>
                    </a:lnTo>
                    <a:lnTo>
                      <a:pt x="76" y="177"/>
                    </a:lnTo>
                    <a:lnTo>
                      <a:pt x="77" y="183"/>
                    </a:lnTo>
                    <a:lnTo>
                      <a:pt x="78" y="189"/>
                    </a:lnTo>
                    <a:lnTo>
                      <a:pt x="79" y="194"/>
                    </a:lnTo>
                    <a:lnTo>
                      <a:pt x="79" y="199"/>
                    </a:lnTo>
                    <a:lnTo>
                      <a:pt x="80" y="205"/>
                    </a:lnTo>
                    <a:lnTo>
                      <a:pt x="81" y="211"/>
                    </a:lnTo>
                    <a:lnTo>
                      <a:pt x="82" y="216"/>
                    </a:lnTo>
                    <a:lnTo>
                      <a:pt x="83" y="221"/>
                    </a:lnTo>
                    <a:lnTo>
                      <a:pt x="84" y="227"/>
                    </a:lnTo>
                    <a:lnTo>
                      <a:pt x="85" y="232"/>
                    </a:lnTo>
                    <a:lnTo>
                      <a:pt x="86" y="237"/>
                    </a:lnTo>
                    <a:lnTo>
                      <a:pt x="86" y="242"/>
                    </a:lnTo>
                    <a:lnTo>
                      <a:pt x="87" y="247"/>
                    </a:lnTo>
                    <a:lnTo>
                      <a:pt x="88" y="251"/>
                    </a:lnTo>
                    <a:lnTo>
                      <a:pt x="88" y="256"/>
                    </a:lnTo>
                    <a:lnTo>
                      <a:pt x="89" y="261"/>
                    </a:lnTo>
                    <a:lnTo>
                      <a:pt x="90" y="266"/>
                    </a:lnTo>
                    <a:lnTo>
                      <a:pt x="90" y="270"/>
                    </a:lnTo>
                    <a:lnTo>
                      <a:pt x="90" y="274"/>
                    </a:lnTo>
                    <a:lnTo>
                      <a:pt x="90" y="279"/>
                    </a:lnTo>
                    <a:lnTo>
                      <a:pt x="91" y="283"/>
                    </a:lnTo>
                    <a:lnTo>
                      <a:pt x="91" y="287"/>
                    </a:lnTo>
                    <a:lnTo>
                      <a:pt x="92" y="290"/>
                    </a:lnTo>
                    <a:lnTo>
                      <a:pt x="93" y="294"/>
                    </a:lnTo>
                    <a:lnTo>
                      <a:pt x="94" y="298"/>
                    </a:lnTo>
                    <a:lnTo>
                      <a:pt x="94" y="301"/>
                    </a:lnTo>
                    <a:lnTo>
                      <a:pt x="94" y="305"/>
                    </a:lnTo>
                    <a:lnTo>
                      <a:pt x="94" y="308"/>
                    </a:lnTo>
                    <a:lnTo>
                      <a:pt x="95" y="310"/>
                    </a:lnTo>
                    <a:lnTo>
                      <a:pt x="95" y="313"/>
                    </a:lnTo>
                    <a:lnTo>
                      <a:pt x="96" y="315"/>
                    </a:lnTo>
                    <a:lnTo>
                      <a:pt x="96" y="318"/>
                    </a:lnTo>
                    <a:lnTo>
                      <a:pt x="96" y="320"/>
                    </a:lnTo>
                    <a:lnTo>
                      <a:pt x="97" y="323"/>
                    </a:lnTo>
                    <a:lnTo>
                      <a:pt x="97" y="326"/>
                    </a:lnTo>
                    <a:lnTo>
                      <a:pt x="97" y="328"/>
                    </a:lnTo>
                    <a:lnTo>
                      <a:pt x="97" y="328"/>
                    </a:lnTo>
                    <a:lnTo>
                      <a:pt x="97" y="328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49"/>
              <p:cNvSpPr>
                <a:spLocks/>
              </p:cNvSpPr>
              <p:nvPr/>
            </p:nvSpPr>
            <p:spPr bwMode="auto">
              <a:xfrm>
                <a:off x="1104" y="731"/>
                <a:ext cx="201" cy="319"/>
              </a:xfrm>
              <a:custGeom>
                <a:avLst/>
                <a:gdLst/>
                <a:ahLst/>
                <a:cxnLst>
                  <a:cxn ang="0">
                    <a:pos x="200" y="302"/>
                  </a:cxn>
                  <a:cxn ang="0">
                    <a:pos x="195" y="293"/>
                  </a:cxn>
                  <a:cxn ang="0">
                    <a:pos x="192" y="286"/>
                  </a:cxn>
                  <a:cxn ang="0">
                    <a:pos x="188" y="277"/>
                  </a:cxn>
                  <a:cxn ang="0">
                    <a:pos x="183" y="267"/>
                  </a:cxn>
                  <a:cxn ang="0">
                    <a:pos x="177" y="255"/>
                  </a:cxn>
                  <a:cxn ang="0">
                    <a:pos x="171" y="242"/>
                  </a:cxn>
                  <a:cxn ang="0">
                    <a:pos x="164" y="229"/>
                  </a:cxn>
                  <a:cxn ang="0">
                    <a:pos x="157" y="214"/>
                  </a:cxn>
                  <a:cxn ang="0">
                    <a:pos x="149" y="199"/>
                  </a:cxn>
                  <a:cxn ang="0">
                    <a:pos x="142" y="183"/>
                  </a:cxn>
                  <a:cxn ang="0">
                    <a:pos x="133" y="167"/>
                  </a:cxn>
                  <a:cxn ang="0">
                    <a:pos x="125" y="152"/>
                  </a:cxn>
                  <a:cxn ang="0">
                    <a:pos x="116" y="136"/>
                  </a:cxn>
                  <a:cxn ang="0">
                    <a:pos x="107" y="119"/>
                  </a:cxn>
                  <a:cxn ang="0">
                    <a:pos x="99" y="104"/>
                  </a:cxn>
                  <a:cxn ang="0">
                    <a:pos x="90" y="90"/>
                  </a:cxn>
                  <a:cxn ang="0">
                    <a:pos x="82" y="76"/>
                  </a:cxn>
                  <a:cxn ang="0">
                    <a:pos x="73" y="63"/>
                  </a:cxn>
                  <a:cxn ang="0">
                    <a:pos x="66" y="51"/>
                  </a:cxn>
                  <a:cxn ang="0">
                    <a:pos x="58" y="40"/>
                  </a:cxn>
                  <a:cxn ang="0">
                    <a:pos x="50" y="30"/>
                  </a:cxn>
                  <a:cxn ang="0">
                    <a:pos x="44" y="23"/>
                  </a:cxn>
                  <a:cxn ang="0">
                    <a:pos x="36" y="16"/>
                  </a:cxn>
                  <a:cxn ang="0">
                    <a:pos x="30" y="11"/>
                  </a:cxn>
                  <a:cxn ang="0">
                    <a:pos x="23" y="5"/>
                  </a:cxn>
                  <a:cxn ang="0">
                    <a:pos x="13" y="0"/>
                  </a:cxn>
                  <a:cxn ang="0">
                    <a:pos x="7" y="1"/>
                  </a:cxn>
                  <a:cxn ang="0">
                    <a:pos x="2" y="6"/>
                  </a:cxn>
                  <a:cxn ang="0">
                    <a:pos x="0" y="16"/>
                  </a:cxn>
                  <a:cxn ang="0">
                    <a:pos x="1" y="23"/>
                  </a:cxn>
                  <a:cxn ang="0">
                    <a:pos x="2" y="31"/>
                  </a:cxn>
                  <a:cxn ang="0">
                    <a:pos x="4" y="39"/>
                  </a:cxn>
                  <a:cxn ang="0">
                    <a:pos x="7" y="49"/>
                  </a:cxn>
                  <a:cxn ang="0">
                    <a:pos x="10" y="59"/>
                  </a:cxn>
                  <a:cxn ang="0">
                    <a:pos x="15" y="70"/>
                  </a:cxn>
                  <a:cxn ang="0">
                    <a:pos x="22" y="82"/>
                  </a:cxn>
                  <a:cxn ang="0">
                    <a:pos x="28" y="95"/>
                  </a:cxn>
                  <a:cxn ang="0">
                    <a:pos x="35" y="108"/>
                  </a:cxn>
                  <a:cxn ang="0">
                    <a:pos x="43" y="122"/>
                  </a:cxn>
                  <a:cxn ang="0">
                    <a:pos x="51" y="136"/>
                  </a:cxn>
                  <a:cxn ang="0">
                    <a:pos x="61" y="151"/>
                  </a:cxn>
                  <a:cxn ang="0">
                    <a:pos x="70" y="166"/>
                  </a:cxn>
                  <a:cxn ang="0">
                    <a:pos x="80" y="180"/>
                  </a:cxn>
                  <a:cxn ang="0">
                    <a:pos x="90" y="195"/>
                  </a:cxn>
                  <a:cxn ang="0">
                    <a:pos x="100" y="210"/>
                  </a:cxn>
                  <a:cxn ang="0">
                    <a:pos x="109" y="224"/>
                  </a:cxn>
                  <a:cxn ang="0">
                    <a:pos x="120" y="238"/>
                  </a:cxn>
                  <a:cxn ang="0">
                    <a:pos x="129" y="251"/>
                  </a:cxn>
                  <a:cxn ang="0">
                    <a:pos x="138" y="263"/>
                  </a:cxn>
                  <a:cxn ang="0">
                    <a:pos x="145" y="274"/>
                  </a:cxn>
                  <a:cxn ang="0">
                    <a:pos x="153" y="285"/>
                  </a:cxn>
                  <a:cxn ang="0">
                    <a:pos x="161" y="294"/>
                  </a:cxn>
                  <a:cxn ang="0">
                    <a:pos x="166" y="302"/>
                  </a:cxn>
                  <a:cxn ang="0">
                    <a:pos x="171" y="309"/>
                  </a:cxn>
                  <a:cxn ang="0">
                    <a:pos x="176" y="315"/>
                  </a:cxn>
                  <a:cxn ang="0">
                    <a:pos x="180" y="319"/>
                  </a:cxn>
                </a:cxnLst>
                <a:rect l="0" t="0" r="r" b="b"/>
                <a:pathLst>
                  <a:path w="201" h="319">
                    <a:moveTo>
                      <a:pt x="201" y="304"/>
                    </a:moveTo>
                    <a:lnTo>
                      <a:pt x="200" y="303"/>
                    </a:lnTo>
                    <a:lnTo>
                      <a:pt x="200" y="302"/>
                    </a:lnTo>
                    <a:lnTo>
                      <a:pt x="198" y="299"/>
                    </a:lnTo>
                    <a:lnTo>
                      <a:pt x="197" y="295"/>
                    </a:lnTo>
                    <a:lnTo>
                      <a:pt x="195" y="293"/>
                    </a:lnTo>
                    <a:lnTo>
                      <a:pt x="194" y="292"/>
                    </a:lnTo>
                    <a:lnTo>
                      <a:pt x="193" y="289"/>
                    </a:lnTo>
                    <a:lnTo>
                      <a:pt x="192" y="286"/>
                    </a:lnTo>
                    <a:lnTo>
                      <a:pt x="190" y="283"/>
                    </a:lnTo>
                    <a:lnTo>
                      <a:pt x="189" y="280"/>
                    </a:lnTo>
                    <a:lnTo>
                      <a:pt x="188" y="277"/>
                    </a:lnTo>
                    <a:lnTo>
                      <a:pt x="186" y="274"/>
                    </a:lnTo>
                    <a:lnTo>
                      <a:pt x="184" y="271"/>
                    </a:lnTo>
                    <a:lnTo>
                      <a:pt x="183" y="267"/>
                    </a:lnTo>
                    <a:lnTo>
                      <a:pt x="182" y="263"/>
                    </a:lnTo>
                    <a:lnTo>
                      <a:pt x="180" y="259"/>
                    </a:lnTo>
                    <a:lnTo>
                      <a:pt x="177" y="255"/>
                    </a:lnTo>
                    <a:lnTo>
                      <a:pt x="175" y="251"/>
                    </a:lnTo>
                    <a:lnTo>
                      <a:pt x="173" y="247"/>
                    </a:lnTo>
                    <a:lnTo>
                      <a:pt x="171" y="242"/>
                    </a:lnTo>
                    <a:lnTo>
                      <a:pt x="168" y="238"/>
                    </a:lnTo>
                    <a:lnTo>
                      <a:pt x="166" y="234"/>
                    </a:lnTo>
                    <a:lnTo>
                      <a:pt x="164" y="229"/>
                    </a:lnTo>
                    <a:lnTo>
                      <a:pt x="162" y="224"/>
                    </a:lnTo>
                    <a:lnTo>
                      <a:pt x="160" y="219"/>
                    </a:lnTo>
                    <a:lnTo>
                      <a:pt x="157" y="214"/>
                    </a:lnTo>
                    <a:lnTo>
                      <a:pt x="154" y="209"/>
                    </a:lnTo>
                    <a:lnTo>
                      <a:pt x="152" y="204"/>
                    </a:lnTo>
                    <a:lnTo>
                      <a:pt x="149" y="199"/>
                    </a:lnTo>
                    <a:lnTo>
                      <a:pt x="146" y="194"/>
                    </a:lnTo>
                    <a:lnTo>
                      <a:pt x="144" y="189"/>
                    </a:lnTo>
                    <a:lnTo>
                      <a:pt x="142" y="183"/>
                    </a:lnTo>
                    <a:lnTo>
                      <a:pt x="139" y="177"/>
                    </a:lnTo>
                    <a:lnTo>
                      <a:pt x="136" y="173"/>
                    </a:lnTo>
                    <a:lnTo>
                      <a:pt x="133" y="167"/>
                    </a:lnTo>
                    <a:lnTo>
                      <a:pt x="130" y="162"/>
                    </a:lnTo>
                    <a:lnTo>
                      <a:pt x="127" y="156"/>
                    </a:lnTo>
                    <a:lnTo>
                      <a:pt x="125" y="152"/>
                    </a:lnTo>
                    <a:lnTo>
                      <a:pt x="122" y="146"/>
                    </a:lnTo>
                    <a:lnTo>
                      <a:pt x="119" y="140"/>
                    </a:lnTo>
                    <a:lnTo>
                      <a:pt x="116" y="136"/>
                    </a:lnTo>
                    <a:lnTo>
                      <a:pt x="113" y="130"/>
                    </a:lnTo>
                    <a:lnTo>
                      <a:pt x="110" y="125"/>
                    </a:lnTo>
                    <a:lnTo>
                      <a:pt x="107" y="119"/>
                    </a:lnTo>
                    <a:lnTo>
                      <a:pt x="105" y="115"/>
                    </a:lnTo>
                    <a:lnTo>
                      <a:pt x="102" y="109"/>
                    </a:lnTo>
                    <a:lnTo>
                      <a:pt x="99" y="104"/>
                    </a:lnTo>
                    <a:lnTo>
                      <a:pt x="96" y="99"/>
                    </a:lnTo>
                    <a:lnTo>
                      <a:pt x="92" y="95"/>
                    </a:lnTo>
                    <a:lnTo>
                      <a:pt x="90" y="90"/>
                    </a:lnTo>
                    <a:lnTo>
                      <a:pt x="87" y="84"/>
                    </a:lnTo>
                    <a:lnTo>
                      <a:pt x="85" y="80"/>
                    </a:lnTo>
                    <a:lnTo>
                      <a:pt x="82" y="76"/>
                    </a:lnTo>
                    <a:lnTo>
                      <a:pt x="79" y="71"/>
                    </a:lnTo>
                    <a:lnTo>
                      <a:pt x="76" y="67"/>
                    </a:lnTo>
                    <a:lnTo>
                      <a:pt x="73" y="63"/>
                    </a:lnTo>
                    <a:lnTo>
                      <a:pt x="70" y="59"/>
                    </a:lnTo>
                    <a:lnTo>
                      <a:pt x="68" y="55"/>
                    </a:lnTo>
                    <a:lnTo>
                      <a:pt x="66" y="51"/>
                    </a:lnTo>
                    <a:lnTo>
                      <a:pt x="63" y="47"/>
                    </a:lnTo>
                    <a:lnTo>
                      <a:pt x="60" y="43"/>
                    </a:lnTo>
                    <a:lnTo>
                      <a:pt x="58" y="40"/>
                    </a:lnTo>
                    <a:lnTo>
                      <a:pt x="55" y="37"/>
                    </a:lnTo>
                    <a:lnTo>
                      <a:pt x="52" y="34"/>
                    </a:lnTo>
                    <a:lnTo>
                      <a:pt x="50" y="30"/>
                    </a:lnTo>
                    <a:lnTo>
                      <a:pt x="48" y="28"/>
                    </a:lnTo>
                    <a:lnTo>
                      <a:pt x="46" y="25"/>
                    </a:lnTo>
                    <a:lnTo>
                      <a:pt x="44" y="23"/>
                    </a:lnTo>
                    <a:lnTo>
                      <a:pt x="41" y="20"/>
                    </a:lnTo>
                    <a:lnTo>
                      <a:pt x="38" y="18"/>
                    </a:lnTo>
                    <a:lnTo>
                      <a:pt x="36" y="16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11"/>
                    </a:lnTo>
                    <a:lnTo>
                      <a:pt x="29" y="9"/>
                    </a:lnTo>
                    <a:lnTo>
                      <a:pt x="27" y="8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1" y="26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3" y="34"/>
                    </a:lnTo>
                    <a:lnTo>
                      <a:pt x="3" y="37"/>
                    </a:lnTo>
                    <a:lnTo>
                      <a:pt x="4" y="39"/>
                    </a:lnTo>
                    <a:lnTo>
                      <a:pt x="5" y="42"/>
                    </a:lnTo>
                    <a:lnTo>
                      <a:pt x="6" y="46"/>
                    </a:lnTo>
                    <a:lnTo>
                      <a:pt x="7" y="49"/>
                    </a:lnTo>
                    <a:lnTo>
                      <a:pt x="9" y="53"/>
                    </a:lnTo>
                    <a:lnTo>
                      <a:pt x="10" y="56"/>
                    </a:lnTo>
                    <a:lnTo>
                      <a:pt x="10" y="59"/>
                    </a:lnTo>
                    <a:lnTo>
                      <a:pt x="12" y="63"/>
                    </a:lnTo>
                    <a:lnTo>
                      <a:pt x="13" y="67"/>
                    </a:lnTo>
                    <a:lnTo>
                      <a:pt x="15" y="70"/>
                    </a:lnTo>
                    <a:lnTo>
                      <a:pt x="17" y="75"/>
                    </a:lnTo>
                    <a:lnTo>
                      <a:pt x="19" y="78"/>
                    </a:lnTo>
                    <a:lnTo>
                      <a:pt x="22" y="82"/>
                    </a:lnTo>
                    <a:lnTo>
                      <a:pt x="24" y="87"/>
                    </a:lnTo>
                    <a:lnTo>
                      <a:pt x="26" y="91"/>
                    </a:lnTo>
                    <a:lnTo>
                      <a:pt x="28" y="95"/>
                    </a:lnTo>
                    <a:lnTo>
                      <a:pt x="30" y="99"/>
                    </a:lnTo>
                    <a:lnTo>
                      <a:pt x="32" y="104"/>
                    </a:lnTo>
                    <a:lnTo>
                      <a:pt x="35" y="108"/>
                    </a:lnTo>
                    <a:lnTo>
                      <a:pt x="38" y="113"/>
                    </a:lnTo>
                    <a:lnTo>
                      <a:pt x="41" y="117"/>
                    </a:lnTo>
                    <a:lnTo>
                      <a:pt x="43" y="122"/>
                    </a:lnTo>
                    <a:lnTo>
                      <a:pt x="46" y="127"/>
                    </a:lnTo>
                    <a:lnTo>
                      <a:pt x="49" y="132"/>
                    </a:lnTo>
                    <a:lnTo>
                      <a:pt x="51" y="136"/>
                    </a:lnTo>
                    <a:lnTo>
                      <a:pt x="54" y="141"/>
                    </a:lnTo>
                    <a:lnTo>
                      <a:pt x="58" y="147"/>
                    </a:lnTo>
                    <a:lnTo>
                      <a:pt x="61" y="151"/>
                    </a:lnTo>
                    <a:lnTo>
                      <a:pt x="65" y="156"/>
                    </a:lnTo>
                    <a:lnTo>
                      <a:pt x="68" y="161"/>
                    </a:lnTo>
                    <a:lnTo>
                      <a:pt x="70" y="166"/>
                    </a:lnTo>
                    <a:lnTo>
                      <a:pt x="73" y="171"/>
                    </a:lnTo>
                    <a:lnTo>
                      <a:pt x="77" y="176"/>
                    </a:lnTo>
                    <a:lnTo>
                      <a:pt x="80" y="180"/>
                    </a:lnTo>
                    <a:lnTo>
                      <a:pt x="84" y="186"/>
                    </a:lnTo>
                    <a:lnTo>
                      <a:pt x="87" y="191"/>
                    </a:lnTo>
                    <a:lnTo>
                      <a:pt x="90" y="195"/>
                    </a:lnTo>
                    <a:lnTo>
                      <a:pt x="93" y="200"/>
                    </a:lnTo>
                    <a:lnTo>
                      <a:pt x="97" y="205"/>
                    </a:lnTo>
                    <a:lnTo>
                      <a:pt x="100" y="210"/>
                    </a:lnTo>
                    <a:lnTo>
                      <a:pt x="104" y="214"/>
                    </a:lnTo>
                    <a:lnTo>
                      <a:pt x="107" y="219"/>
                    </a:lnTo>
                    <a:lnTo>
                      <a:pt x="109" y="224"/>
                    </a:lnTo>
                    <a:lnTo>
                      <a:pt x="113" y="229"/>
                    </a:lnTo>
                    <a:lnTo>
                      <a:pt x="117" y="234"/>
                    </a:lnTo>
                    <a:lnTo>
                      <a:pt x="120" y="238"/>
                    </a:lnTo>
                    <a:lnTo>
                      <a:pt x="123" y="242"/>
                    </a:lnTo>
                    <a:lnTo>
                      <a:pt x="126" y="247"/>
                    </a:lnTo>
                    <a:lnTo>
                      <a:pt x="129" y="251"/>
                    </a:lnTo>
                    <a:lnTo>
                      <a:pt x="132" y="255"/>
                    </a:lnTo>
                    <a:lnTo>
                      <a:pt x="135" y="259"/>
                    </a:lnTo>
                    <a:lnTo>
                      <a:pt x="138" y="263"/>
                    </a:lnTo>
                    <a:lnTo>
                      <a:pt x="141" y="267"/>
                    </a:lnTo>
                    <a:lnTo>
                      <a:pt x="144" y="271"/>
                    </a:lnTo>
                    <a:lnTo>
                      <a:pt x="145" y="274"/>
                    </a:lnTo>
                    <a:lnTo>
                      <a:pt x="148" y="278"/>
                    </a:lnTo>
                    <a:lnTo>
                      <a:pt x="151" y="282"/>
                    </a:lnTo>
                    <a:lnTo>
                      <a:pt x="153" y="285"/>
                    </a:lnTo>
                    <a:lnTo>
                      <a:pt x="156" y="288"/>
                    </a:lnTo>
                    <a:lnTo>
                      <a:pt x="158" y="292"/>
                    </a:lnTo>
                    <a:lnTo>
                      <a:pt x="161" y="294"/>
                    </a:lnTo>
                    <a:lnTo>
                      <a:pt x="163" y="297"/>
                    </a:lnTo>
                    <a:lnTo>
                      <a:pt x="164" y="299"/>
                    </a:lnTo>
                    <a:lnTo>
                      <a:pt x="166" y="302"/>
                    </a:lnTo>
                    <a:lnTo>
                      <a:pt x="168" y="305"/>
                    </a:lnTo>
                    <a:lnTo>
                      <a:pt x="169" y="307"/>
                    </a:lnTo>
                    <a:lnTo>
                      <a:pt x="171" y="309"/>
                    </a:lnTo>
                    <a:lnTo>
                      <a:pt x="173" y="311"/>
                    </a:lnTo>
                    <a:lnTo>
                      <a:pt x="174" y="312"/>
                    </a:lnTo>
                    <a:lnTo>
                      <a:pt x="176" y="315"/>
                    </a:lnTo>
                    <a:lnTo>
                      <a:pt x="178" y="318"/>
                    </a:lnTo>
                    <a:lnTo>
                      <a:pt x="179" y="319"/>
                    </a:lnTo>
                    <a:lnTo>
                      <a:pt x="180" y="319"/>
                    </a:lnTo>
                    <a:lnTo>
                      <a:pt x="201" y="304"/>
                    </a:lnTo>
                    <a:lnTo>
                      <a:pt x="201" y="304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50"/>
              <p:cNvSpPr>
                <a:spLocks/>
              </p:cNvSpPr>
              <p:nvPr/>
            </p:nvSpPr>
            <p:spPr bwMode="auto">
              <a:xfrm>
                <a:off x="1254" y="708"/>
                <a:ext cx="53" cy="334"/>
              </a:xfrm>
              <a:custGeom>
                <a:avLst/>
                <a:gdLst/>
                <a:ahLst/>
                <a:cxnLst>
                  <a:cxn ang="0">
                    <a:pos x="53" y="312"/>
                  </a:cxn>
                  <a:cxn ang="0">
                    <a:pos x="53" y="304"/>
                  </a:cxn>
                  <a:cxn ang="0">
                    <a:pos x="53" y="297"/>
                  </a:cxn>
                  <a:cxn ang="0">
                    <a:pos x="53" y="290"/>
                  </a:cxn>
                  <a:cxn ang="0">
                    <a:pos x="53" y="280"/>
                  </a:cxn>
                  <a:cxn ang="0">
                    <a:pos x="53" y="270"/>
                  </a:cxn>
                  <a:cxn ang="0">
                    <a:pos x="53" y="257"/>
                  </a:cxn>
                  <a:cxn ang="0">
                    <a:pos x="53" y="245"/>
                  </a:cxn>
                  <a:cxn ang="0">
                    <a:pos x="53" y="232"/>
                  </a:cxn>
                  <a:cxn ang="0">
                    <a:pos x="53" y="218"/>
                  </a:cxn>
                  <a:cxn ang="0">
                    <a:pos x="53" y="202"/>
                  </a:cxn>
                  <a:cxn ang="0">
                    <a:pos x="53" y="188"/>
                  </a:cxn>
                  <a:cxn ang="0">
                    <a:pos x="52" y="172"/>
                  </a:cxn>
                  <a:cxn ang="0">
                    <a:pos x="51" y="157"/>
                  </a:cxn>
                  <a:cxn ang="0">
                    <a:pos x="51" y="141"/>
                  </a:cxn>
                  <a:cxn ang="0">
                    <a:pos x="50" y="126"/>
                  </a:cxn>
                  <a:cxn ang="0">
                    <a:pos x="49" y="111"/>
                  </a:cxn>
                  <a:cxn ang="0">
                    <a:pos x="47" y="98"/>
                  </a:cxn>
                  <a:cxn ang="0">
                    <a:pos x="46" y="84"/>
                  </a:cxn>
                  <a:cxn ang="0">
                    <a:pos x="44" y="71"/>
                  </a:cxn>
                  <a:cxn ang="0">
                    <a:pos x="42" y="60"/>
                  </a:cxn>
                  <a:cxn ang="0">
                    <a:pos x="40" y="49"/>
                  </a:cxn>
                  <a:cxn ang="0">
                    <a:pos x="38" y="40"/>
                  </a:cxn>
                  <a:cxn ang="0">
                    <a:pos x="35" y="30"/>
                  </a:cxn>
                  <a:cxn ang="0">
                    <a:pos x="33" y="23"/>
                  </a:cxn>
                  <a:cxn ang="0">
                    <a:pos x="30" y="16"/>
                  </a:cxn>
                  <a:cxn ang="0">
                    <a:pos x="27" y="10"/>
                  </a:cxn>
                  <a:cxn ang="0">
                    <a:pos x="22" y="3"/>
                  </a:cxn>
                  <a:cxn ang="0">
                    <a:pos x="17" y="0"/>
                  </a:cxn>
                  <a:cxn ang="0">
                    <a:pos x="9" y="4"/>
                  </a:cxn>
                  <a:cxn ang="0">
                    <a:pos x="5" y="14"/>
                  </a:cxn>
                  <a:cxn ang="0">
                    <a:pos x="3" y="20"/>
                  </a:cxn>
                  <a:cxn ang="0">
                    <a:pos x="2" y="27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" y="84"/>
                  </a:cxn>
                  <a:cxn ang="0">
                    <a:pos x="2" y="100"/>
                  </a:cxn>
                  <a:cxn ang="0">
                    <a:pos x="3" y="115"/>
                  </a:cxn>
                  <a:cxn ang="0">
                    <a:pos x="5" y="131"/>
                  </a:cxn>
                  <a:cxn ang="0">
                    <a:pos x="7" y="147"/>
                  </a:cxn>
                  <a:cxn ang="0">
                    <a:pos x="9" y="164"/>
                  </a:cxn>
                  <a:cxn ang="0">
                    <a:pos x="11" y="180"/>
                  </a:cxn>
                  <a:cxn ang="0">
                    <a:pos x="13" y="198"/>
                  </a:cxn>
                  <a:cxn ang="0">
                    <a:pos x="14" y="215"/>
                  </a:cxn>
                  <a:cxn ang="0">
                    <a:pos x="17" y="231"/>
                  </a:cxn>
                  <a:cxn ang="0">
                    <a:pos x="19" y="246"/>
                  </a:cxn>
                  <a:cxn ang="0">
                    <a:pos x="21" y="261"/>
                  </a:cxn>
                  <a:cxn ang="0">
                    <a:pos x="23" y="275"/>
                  </a:cxn>
                  <a:cxn ang="0">
                    <a:pos x="26" y="288"/>
                  </a:cxn>
                  <a:cxn ang="0">
                    <a:pos x="27" y="299"/>
                  </a:cxn>
                  <a:cxn ang="0">
                    <a:pos x="29" y="310"/>
                  </a:cxn>
                  <a:cxn ang="0">
                    <a:pos x="31" y="318"/>
                  </a:cxn>
                  <a:cxn ang="0">
                    <a:pos x="32" y="325"/>
                  </a:cxn>
                  <a:cxn ang="0">
                    <a:pos x="33" y="333"/>
                  </a:cxn>
                  <a:cxn ang="0">
                    <a:pos x="53" y="314"/>
                  </a:cxn>
                </a:cxnLst>
                <a:rect l="0" t="0" r="r" b="b"/>
                <a:pathLst>
                  <a:path w="53" h="334">
                    <a:moveTo>
                      <a:pt x="53" y="314"/>
                    </a:moveTo>
                    <a:lnTo>
                      <a:pt x="53" y="313"/>
                    </a:lnTo>
                    <a:lnTo>
                      <a:pt x="53" y="312"/>
                    </a:lnTo>
                    <a:lnTo>
                      <a:pt x="53" y="309"/>
                    </a:lnTo>
                    <a:lnTo>
                      <a:pt x="53" y="306"/>
                    </a:lnTo>
                    <a:lnTo>
                      <a:pt x="53" y="304"/>
                    </a:lnTo>
                    <a:lnTo>
                      <a:pt x="53" y="302"/>
                    </a:lnTo>
                    <a:lnTo>
                      <a:pt x="53" y="299"/>
                    </a:lnTo>
                    <a:lnTo>
                      <a:pt x="53" y="297"/>
                    </a:lnTo>
                    <a:lnTo>
                      <a:pt x="53" y="295"/>
                    </a:lnTo>
                    <a:lnTo>
                      <a:pt x="53" y="293"/>
                    </a:lnTo>
                    <a:lnTo>
                      <a:pt x="53" y="290"/>
                    </a:lnTo>
                    <a:lnTo>
                      <a:pt x="53" y="287"/>
                    </a:lnTo>
                    <a:lnTo>
                      <a:pt x="53" y="283"/>
                    </a:lnTo>
                    <a:lnTo>
                      <a:pt x="53" y="280"/>
                    </a:lnTo>
                    <a:lnTo>
                      <a:pt x="53" y="276"/>
                    </a:lnTo>
                    <a:lnTo>
                      <a:pt x="53" y="274"/>
                    </a:lnTo>
                    <a:lnTo>
                      <a:pt x="53" y="270"/>
                    </a:lnTo>
                    <a:lnTo>
                      <a:pt x="53" y="265"/>
                    </a:lnTo>
                    <a:lnTo>
                      <a:pt x="53" y="261"/>
                    </a:lnTo>
                    <a:lnTo>
                      <a:pt x="53" y="257"/>
                    </a:lnTo>
                    <a:lnTo>
                      <a:pt x="53" y="254"/>
                    </a:lnTo>
                    <a:lnTo>
                      <a:pt x="53" y="249"/>
                    </a:lnTo>
                    <a:lnTo>
                      <a:pt x="53" y="245"/>
                    </a:lnTo>
                    <a:lnTo>
                      <a:pt x="53" y="240"/>
                    </a:lnTo>
                    <a:lnTo>
                      <a:pt x="53" y="236"/>
                    </a:lnTo>
                    <a:lnTo>
                      <a:pt x="53" y="232"/>
                    </a:lnTo>
                    <a:lnTo>
                      <a:pt x="53" y="227"/>
                    </a:lnTo>
                    <a:lnTo>
                      <a:pt x="53" y="222"/>
                    </a:lnTo>
                    <a:lnTo>
                      <a:pt x="53" y="218"/>
                    </a:lnTo>
                    <a:lnTo>
                      <a:pt x="53" y="213"/>
                    </a:lnTo>
                    <a:lnTo>
                      <a:pt x="53" y="207"/>
                    </a:lnTo>
                    <a:lnTo>
                      <a:pt x="53" y="202"/>
                    </a:lnTo>
                    <a:lnTo>
                      <a:pt x="53" y="198"/>
                    </a:lnTo>
                    <a:lnTo>
                      <a:pt x="53" y="193"/>
                    </a:lnTo>
                    <a:lnTo>
                      <a:pt x="53" y="188"/>
                    </a:lnTo>
                    <a:lnTo>
                      <a:pt x="53" y="182"/>
                    </a:lnTo>
                    <a:lnTo>
                      <a:pt x="52" y="178"/>
                    </a:lnTo>
                    <a:lnTo>
                      <a:pt x="52" y="172"/>
                    </a:lnTo>
                    <a:lnTo>
                      <a:pt x="52" y="167"/>
                    </a:lnTo>
                    <a:lnTo>
                      <a:pt x="52" y="162"/>
                    </a:lnTo>
                    <a:lnTo>
                      <a:pt x="51" y="157"/>
                    </a:lnTo>
                    <a:lnTo>
                      <a:pt x="51" y="152"/>
                    </a:lnTo>
                    <a:lnTo>
                      <a:pt x="51" y="146"/>
                    </a:lnTo>
                    <a:lnTo>
                      <a:pt x="51" y="141"/>
                    </a:lnTo>
                    <a:lnTo>
                      <a:pt x="50" y="137"/>
                    </a:lnTo>
                    <a:lnTo>
                      <a:pt x="50" y="131"/>
                    </a:lnTo>
                    <a:lnTo>
                      <a:pt x="50" y="126"/>
                    </a:lnTo>
                    <a:lnTo>
                      <a:pt x="50" y="121"/>
                    </a:lnTo>
                    <a:lnTo>
                      <a:pt x="49" y="116"/>
                    </a:lnTo>
                    <a:lnTo>
                      <a:pt x="49" y="111"/>
                    </a:lnTo>
                    <a:lnTo>
                      <a:pt x="48" y="106"/>
                    </a:lnTo>
                    <a:lnTo>
                      <a:pt x="48" y="102"/>
                    </a:lnTo>
                    <a:lnTo>
                      <a:pt x="47" y="98"/>
                    </a:lnTo>
                    <a:lnTo>
                      <a:pt x="47" y="93"/>
                    </a:lnTo>
                    <a:lnTo>
                      <a:pt x="46" y="88"/>
                    </a:lnTo>
                    <a:lnTo>
                      <a:pt x="46" y="84"/>
                    </a:lnTo>
                    <a:lnTo>
                      <a:pt x="45" y="80"/>
                    </a:lnTo>
                    <a:lnTo>
                      <a:pt x="45" y="76"/>
                    </a:lnTo>
                    <a:lnTo>
                      <a:pt x="44" y="71"/>
                    </a:lnTo>
                    <a:lnTo>
                      <a:pt x="44" y="67"/>
                    </a:lnTo>
                    <a:lnTo>
                      <a:pt x="43" y="63"/>
                    </a:lnTo>
                    <a:lnTo>
                      <a:pt x="42" y="60"/>
                    </a:lnTo>
                    <a:lnTo>
                      <a:pt x="41" y="56"/>
                    </a:lnTo>
                    <a:lnTo>
                      <a:pt x="41" y="52"/>
                    </a:lnTo>
                    <a:lnTo>
                      <a:pt x="40" y="49"/>
                    </a:lnTo>
                    <a:lnTo>
                      <a:pt x="39" y="45"/>
                    </a:lnTo>
                    <a:lnTo>
                      <a:pt x="38" y="43"/>
                    </a:lnTo>
                    <a:lnTo>
                      <a:pt x="38" y="40"/>
                    </a:lnTo>
                    <a:lnTo>
                      <a:pt x="37" y="36"/>
                    </a:lnTo>
                    <a:lnTo>
                      <a:pt x="36" y="33"/>
                    </a:lnTo>
                    <a:lnTo>
                      <a:pt x="35" y="30"/>
                    </a:lnTo>
                    <a:lnTo>
                      <a:pt x="34" y="27"/>
                    </a:lnTo>
                    <a:lnTo>
                      <a:pt x="34" y="24"/>
                    </a:lnTo>
                    <a:lnTo>
                      <a:pt x="33" y="23"/>
                    </a:lnTo>
                    <a:lnTo>
                      <a:pt x="32" y="21"/>
                    </a:lnTo>
                    <a:lnTo>
                      <a:pt x="32" y="18"/>
                    </a:lnTo>
                    <a:lnTo>
                      <a:pt x="30" y="16"/>
                    </a:lnTo>
                    <a:lnTo>
                      <a:pt x="29" y="14"/>
                    </a:lnTo>
                    <a:lnTo>
                      <a:pt x="28" y="12"/>
                    </a:lnTo>
                    <a:lnTo>
                      <a:pt x="27" y="10"/>
                    </a:lnTo>
                    <a:lnTo>
                      <a:pt x="26" y="7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20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6" y="10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1" y="30"/>
                    </a:lnTo>
                    <a:lnTo>
                      <a:pt x="1" y="34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5"/>
                    </a:lnTo>
                    <a:lnTo>
                      <a:pt x="1" y="80"/>
                    </a:lnTo>
                    <a:lnTo>
                      <a:pt x="1" y="84"/>
                    </a:lnTo>
                    <a:lnTo>
                      <a:pt x="1" y="89"/>
                    </a:lnTo>
                    <a:lnTo>
                      <a:pt x="2" y="94"/>
                    </a:lnTo>
                    <a:lnTo>
                      <a:pt x="2" y="100"/>
                    </a:lnTo>
                    <a:lnTo>
                      <a:pt x="2" y="104"/>
                    </a:lnTo>
                    <a:lnTo>
                      <a:pt x="3" y="109"/>
                    </a:lnTo>
                    <a:lnTo>
                      <a:pt x="3" y="115"/>
                    </a:lnTo>
                    <a:lnTo>
                      <a:pt x="4" y="120"/>
                    </a:lnTo>
                    <a:lnTo>
                      <a:pt x="4" y="125"/>
                    </a:lnTo>
                    <a:lnTo>
                      <a:pt x="5" y="131"/>
                    </a:lnTo>
                    <a:lnTo>
                      <a:pt x="5" y="137"/>
                    </a:lnTo>
                    <a:lnTo>
                      <a:pt x="6" y="142"/>
                    </a:lnTo>
                    <a:lnTo>
                      <a:pt x="7" y="147"/>
                    </a:lnTo>
                    <a:lnTo>
                      <a:pt x="8" y="153"/>
                    </a:lnTo>
                    <a:lnTo>
                      <a:pt x="8" y="159"/>
                    </a:lnTo>
                    <a:lnTo>
                      <a:pt x="9" y="164"/>
                    </a:lnTo>
                    <a:lnTo>
                      <a:pt x="9" y="170"/>
                    </a:lnTo>
                    <a:lnTo>
                      <a:pt x="10" y="176"/>
                    </a:lnTo>
                    <a:lnTo>
                      <a:pt x="11" y="180"/>
                    </a:lnTo>
                    <a:lnTo>
                      <a:pt x="12" y="187"/>
                    </a:lnTo>
                    <a:lnTo>
                      <a:pt x="12" y="192"/>
                    </a:lnTo>
                    <a:lnTo>
                      <a:pt x="13" y="198"/>
                    </a:lnTo>
                    <a:lnTo>
                      <a:pt x="13" y="203"/>
                    </a:lnTo>
                    <a:lnTo>
                      <a:pt x="14" y="209"/>
                    </a:lnTo>
                    <a:lnTo>
                      <a:pt x="14" y="215"/>
                    </a:lnTo>
                    <a:lnTo>
                      <a:pt x="15" y="220"/>
                    </a:lnTo>
                    <a:lnTo>
                      <a:pt x="16" y="225"/>
                    </a:lnTo>
                    <a:lnTo>
                      <a:pt x="17" y="231"/>
                    </a:lnTo>
                    <a:lnTo>
                      <a:pt x="17" y="236"/>
                    </a:lnTo>
                    <a:lnTo>
                      <a:pt x="18" y="241"/>
                    </a:lnTo>
                    <a:lnTo>
                      <a:pt x="19" y="246"/>
                    </a:lnTo>
                    <a:lnTo>
                      <a:pt x="20" y="252"/>
                    </a:lnTo>
                    <a:lnTo>
                      <a:pt x="20" y="256"/>
                    </a:lnTo>
                    <a:lnTo>
                      <a:pt x="21" y="261"/>
                    </a:lnTo>
                    <a:lnTo>
                      <a:pt x="22" y="265"/>
                    </a:lnTo>
                    <a:lnTo>
                      <a:pt x="23" y="271"/>
                    </a:lnTo>
                    <a:lnTo>
                      <a:pt x="23" y="275"/>
                    </a:lnTo>
                    <a:lnTo>
                      <a:pt x="24" y="279"/>
                    </a:lnTo>
                    <a:lnTo>
                      <a:pt x="25" y="284"/>
                    </a:lnTo>
                    <a:lnTo>
                      <a:pt x="26" y="288"/>
                    </a:lnTo>
                    <a:lnTo>
                      <a:pt x="26" y="292"/>
                    </a:lnTo>
                    <a:lnTo>
                      <a:pt x="27" y="295"/>
                    </a:lnTo>
                    <a:lnTo>
                      <a:pt x="27" y="299"/>
                    </a:lnTo>
                    <a:lnTo>
                      <a:pt x="29" y="303"/>
                    </a:lnTo>
                    <a:lnTo>
                      <a:pt x="29" y="307"/>
                    </a:lnTo>
                    <a:lnTo>
                      <a:pt x="29" y="310"/>
                    </a:lnTo>
                    <a:lnTo>
                      <a:pt x="30" y="313"/>
                    </a:lnTo>
                    <a:lnTo>
                      <a:pt x="30" y="315"/>
                    </a:lnTo>
                    <a:lnTo>
                      <a:pt x="31" y="318"/>
                    </a:lnTo>
                    <a:lnTo>
                      <a:pt x="31" y="321"/>
                    </a:lnTo>
                    <a:lnTo>
                      <a:pt x="32" y="323"/>
                    </a:lnTo>
                    <a:lnTo>
                      <a:pt x="32" y="325"/>
                    </a:lnTo>
                    <a:lnTo>
                      <a:pt x="33" y="328"/>
                    </a:lnTo>
                    <a:lnTo>
                      <a:pt x="33" y="331"/>
                    </a:lnTo>
                    <a:lnTo>
                      <a:pt x="33" y="333"/>
                    </a:lnTo>
                    <a:lnTo>
                      <a:pt x="34" y="334"/>
                    </a:lnTo>
                    <a:lnTo>
                      <a:pt x="53" y="314"/>
                    </a:lnTo>
                    <a:lnTo>
                      <a:pt x="53" y="314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Freeform 51"/>
              <p:cNvSpPr>
                <a:spLocks/>
              </p:cNvSpPr>
              <p:nvPr/>
            </p:nvSpPr>
            <p:spPr bwMode="auto">
              <a:xfrm>
                <a:off x="1375" y="775"/>
                <a:ext cx="268" cy="277"/>
              </a:xfrm>
              <a:custGeom>
                <a:avLst/>
                <a:gdLst/>
                <a:ahLst/>
                <a:cxnLst>
                  <a:cxn ang="0">
                    <a:pos x="1" y="272"/>
                  </a:cxn>
                  <a:cxn ang="0">
                    <a:pos x="7" y="265"/>
                  </a:cxn>
                  <a:cxn ang="0">
                    <a:pos x="12" y="258"/>
                  </a:cxn>
                  <a:cxn ang="0">
                    <a:pos x="19" y="249"/>
                  </a:cxn>
                  <a:cxn ang="0">
                    <a:pos x="27" y="240"/>
                  </a:cxn>
                  <a:cxn ang="0">
                    <a:pos x="35" y="229"/>
                  </a:cxn>
                  <a:cxn ang="0">
                    <a:pos x="46" y="218"/>
                  </a:cxn>
                  <a:cxn ang="0">
                    <a:pos x="55" y="206"/>
                  </a:cxn>
                  <a:cxn ang="0">
                    <a:pos x="67" y="191"/>
                  </a:cxn>
                  <a:cxn ang="0">
                    <a:pos x="79" y="178"/>
                  </a:cxn>
                  <a:cxn ang="0">
                    <a:pos x="90" y="164"/>
                  </a:cxn>
                  <a:cxn ang="0">
                    <a:pos x="104" y="149"/>
                  </a:cxn>
                  <a:cxn ang="0">
                    <a:pos x="116" y="134"/>
                  </a:cxn>
                  <a:cxn ang="0">
                    <a:pos x="128" y="119"/>
                  </a:cxn>
                  <a:cxn ang="0">
                    <a:pos x="142" y="105"/>
                  </a:cxn>
                  <a:cxn ang="0">
                    <a:pos x="154" y="92"/>
                  </a:cxn>
                  <a:cxn ang="0">
                    <a:pos x="166" y="78"/>
                  </a:cxn>
                  <a:cxn ang="0">
                    <a:pos x="179" y="65"/>
                  </a:cxn>
                  <a:cxn ang="0">
                    <a:pos x="190" y="53"/>
                  </a:cxn>
                  <a:cxn ang="0">
                    <a:pos x="201" y="43"/>
                  </a:cxn>
                  <a:cxn ang="0">
                    <a:pos x="211" y="34"/>
                  </a:cxn>
                  <a:cxn ang="0">
                    <a:pos x="220" y="25"/>
                  </a:cxn>
                  <a:cxn ang="0">
                    <a:pos x="229" y="18"/>
                  </a:cxn>
                  <a:cxn ang="0">
                    <a:pos x="237" y="13"/>
                  </a:cxn>
                  <a:cxn ang="0">
                    <a:pos x="243" y="8"/>
                  </a:cxn>
                  <a:cxn ang="0">
                    <a:pos x="252" y="3"/>
                  </a:cxn>
                  <a:cxn ang="0">
                    <a:pos x="260" y="0"/>
                  </a:cxn>
                  <a:cxn ang="0">
                    <a:pos x="266" y="2"/>
                  </a:cxn>
                  <a:cxn ang="0">
                    <a:pos x="268" y="6"/>
                  </a:cxn>
                  <a:cxn ang="0">
                    <a:pos x="266" y="15"/>
                  </a:cxn>
                  <a:cxn ang="0">
                    <a:pos x="263" y="23"/>
                  </a:cxn>
                  <a:cxn ang="0">
                    <a:pos x="259" y="30"/>
                  </a:cxn>
                  <a:cxn ang="0">
                    <a:pos x="256" y="37"/>
                  </a:cxn>
                  <a:cxn ang="0">
                    <a:pos x="250" y="46"/>
                  </a:cxn>
                  <a:cxn ang="0">
                    <a:pos x="243" y="54"/>
                  </a:cxn>
                  <a:cxn ang="0">
                    <a:pos x="237" y="64"/>
                  </a:cxn>
                  <a:cxn ang="0">
                    <a:pos x="228" y="75"/>
                  </a:cxn>
                  <a:cxn ang="0">
                    <a:pos x="219" y="86"/>
                  </a:cxn>
                  <a:cxn ang="0">
                    <a:pos x="209" y="97"/>
                  </a:cxn>
                  <a:cxn ang="0">
                    <a:pos x="198" y="110"/>
                  </a:cxn>
                  <a:cxn ang="0">
                    <a:pos x="186" y="122"/>
                  </a:cxn>
                  <a:cxn ang="0">
                    <a:pos x="174" y="134"/>
                  </a:cxn>
                  <a:cxn ang="0">
                    <a:pos x="162" y="147"/>
                  </a:cxn>
                  <a:cxn ang="0">
                    <a:pos x="149" y="159"/>
                  </a:cxn>
                  <a:cxn ang="0">
                    <a:pos x="137" y="172"/>
                  </a:cxn>
                  <a:cxn ang="0">
                    <a:pos x="124" y="184"/>
                  </a:cxn>
                  <a:cxn ang="0">
                    <a:pos x="112" y="196"/>
                  </a:cxn>
                  <a:cxn ang="0">
                    <a:pos x="101" y="208"/>
                  </a:cxn>
                  <a:cxn ang="0">
                    <a:pos x="89" y="219"/>
                  </a:cxn>
                  <a:cxn ang="0">
                    <a:pos x="78" y="229"/>
                  </a:cxn>
                  <a:cxn ang="0">
                    <a:pos x="67" y="239"/>
                  </a:cxn>
                  <a:cxn ang="0">
                    <a:pos x="58" y="248"/>
                  </a:cxn>
                  <a:cxn ang="0">
                    <a:pos x="50" y="256"/>
                  </a:cxn>
                  <a:cxn ang="0">
                    <a:pos x="43" y="262"/>
                  </a:cxn>
                  <a:cxn ang="0">
                    <a:pos x="37" y="267"/>
                  </a:cxn>
                  <a:cxn ang="0">
                    <a:pos x="31" y="273"/>
                  </a:cxn>
                  <a:cxn ang="0">
                    <a:pos x="28" y="277"/>
                  </a:cxn>
                </a:cxnLst>
                <a:rect l="0" t="0" r="r" b="b"/>
                <a:pathLst>
                  <a:path w="268" h="277">
                    <a:moveTo>
                      <a:pt x="0" y="274"/>
                    </a:moveTo>
                    <a:lnTo>
                      <a:pt x="0" y="273"/>
                    </a:lnTo>
                    <a:lnTo>
                      <a:pt x="1" y="272"/>
                    </a:lnTo>
                    <a:lnTo>
                      <a:pt x="3" y="269"/>
                    </a:lnTo>
                    <a:lnTo>
                      <a:pt x="6" y="267"/>
                    </a:lnTo>
                    <a:lnTo>
                      <a:pt x="7" y="265"/>
                    </a:lnTo>
                    <a:lnTo>
                      <a:pt x="9" y="262"/>
                    </a:lnTo>
                    <a:lnTo>
                      <a:pt x="10" y="260"/>
                    </a:lnTo>
                    <a:lnTo>
                      <a:pt x="12" y="258"/>
                    </a:lnTo>
                    <a:lnTo>
                      <a:pt x="14" y="255"/>
                    </a:lnTo>
                    <a:lnTo>
                      <a:pt x="16" y="252"/>
                    </a:lnTo>
                    <a:lnTo>
                      <a:pt x="19" y="249"/>
                    </a:lnTo>
                    <a:lnTo>
                      <a:pt x="22" y="247"/>
                    </a:lnTo>
                    <a:lnTo>
                      <a:pt x="24" y="244"/>
                    </a:lnTo>
                    <a:lnTo>
                      <a:pt x="27" y="240"/>
                    </a:lnTo>
                    <a:lnTo>
                      <a:pt x="28" y="237"/>
                    </a:lnTo>
                    <a:lnTo>
                      <a:pt x="32" y="233"/>
                    </a:lnTo>
                    <a:lnTo>
                      <a:pt x="35" y="229"/>
                    </a:lnTo>
                    <a:lnTo>
                      <a:pt x="39" y="226"/>
                    </a:lnTo>
                    <a:lnTo>
                      <a:pt x="42" y="222"/>
                    </a:lnTo>
                    <a:lnTo>
                      <a:pt x="46" y="218"/>
                    </a:lnTo>
                    <a:lnTo>
                      <a:pt x="48" y="214"/>
                    </a:lnTo>
                    <a:lnTo>
                      <a:pt x="52" y="209"/>
                    </a:lnTo>
                    <a:lnTo>
                      <a:pt x="55" y="206"/>
                    </a:lnTo>
                    <a:lnTo>
                      <a:pt x="60" y="201"/>
                    </a:lnTo>
                    <a:lnTo>
                      <a:pt x="63" y="196"/>
                    </a:lnTo>
                    <a:lnTo>
                      <a:pt x="67" y="191"/>
                    </a:lnTo>
                    <a:lnTo>
                      <a:pt x="71" y="188"/>
                    </a:lnTo>
                    <a:lnTo>
                      <a:pt x="75" y="183"/>
                    </a:lnTo>
                    <a:lnTo>
                      <a:pt x="79" y="178"/>
                    </a:lnTo>
                    <a:lnTo>
                      <a:pt x="83" y="173"/>
                    </a:lnTo>
                    <a:lnTo>
                      <a:pt x="86" y="169"/>
                    </a:lnTo>
                    <a:lnTo>
                      <a:pt x="90" y="164"/>
                    </a:lnTo>
                    <a:lnTo>
                      <a:pt x="95" y="159"/>
                    </a:lnTo>
                    <a:lnTo>
                      <a:pt x="99" y="153"/>
                    </a:lnTo>
                    <a:lnTo>
                      <a:pt x="104" y="149"/>
                    </a:lnTo>
                    <a:lnTo>
                      <a:pt x="107" y="144"/>
                    </a:lnTo>
                    <a:lnTo>
                      <a:pt x="111" y="139"/>
                    </a:lnTo>
                    <a:lnTo>
                      <a:pt x="116" y="134"/>
                    </a:lnTo>
                    <a:lnTo>
                      <a:pt x="120" y="129"/>
                    </a:lnTo>
                    <a:lnTo>
                      <a:pt x="124" y="124"/>
                    </a:lnTo>
                    <a:lnTo>
                      <a:pt x="128" y="119"/>
                    </a:lnTo>
                    <a:lnTo>
                      <a:pt x="133" y="114"/>
                    </a:lnTo>
                    <a:lnTo>
                      <a:pt x="137" y="110"/>
                    </a:lnTo>
                    <a:lnTo>
                      <a:pt x="142" y="105"/>
                    </a:lnTo>
                    <a:lnTo>
                      <a:pt x="145" y="100"/>
                    </a:lnTo>
                    <a:lnTo>
                      <a:pt x="150" y="95"/>
                    </a:lnTo>
                    <a:lnTo>
                      <a:pt x="154" y="92"/>
                    </a:lnTo>
                    <a:lnTo>
                      <a:pt x="159" y="87"/>
                    </a:lnTo>
                    <a:lnTo>
                      <a:pt x="163" y="82"/>
                    </a:lnTo>
                    <a:lnTo>
                      <a:pt x="166" y="78"/>
                    </a:lnTo>
                    <a:lnTo>
                      <a:pt x="171" y="73"/>
                    </a:lnTo>
                    <a:lnTo>
                      <a:pt x="175" y="70"/>
                    </a:lnTo>
                    <a:lnTo>
                      <a:pt x="179" y="65"/>
                    </a:lnTo>
                    <a:lnTo>
                      <a:pt x="182" y="61"/>
                    </a:lnTo>
                    <a:lnTo>
                      <a:pt x="186" y="57"/>
                    </a:lnTo>
                    <a:lnTo>
                      <a:pt x="190" y="53"/>
                    </a:lnTo>
                    <a:lnTo>
                      <a:pt x="194" y="50"/>
                    </a:lnTo>
                    <a:lnTo>
                      <a:pt x="198" y="46"/>
                    </a:lnTo>
                    <a:lnTo>
                      <a:pt x="201" y="43"/>
                    </a:lnTo>
                    <a:lnTo>
                      <a:pt x="205" y="40"/>
                    </a:lnTo>
                    <a:lnTo>
                      <a:pt x="208" y="36"/>
                    </a:lnTo>
                    <a:lnTo>
                      <a:pt x="211" y="34"/>
                    </a:lnTo>
                    <a:lnTo>
                      <a:pt x="214" y="31"/>
                    </a:lnTo>
                    <a:lnTo>
                      <a:pt x="218" y="28"/>
                    </a:lnTo>
                    <a:lnTo>
                      <a:pt x="220" y="25"/>
                    </a:lnTo>
                    <a:lnTo>
                      <a:pt x="223" y="23"/>
                    </a:lnTo>
                    <a:lnTo>
                      <a:pt x="226" y="20"/>
                    </a:lnTo>
                    <a:lnTo>
                      <a:pt x="229" y="18"/>
                    </a:lnTo>
                    <a:lnTo>
                      <a:pt x="232" y="16"/>
                    </a:lnTo>
                    <a:lnTo>
                      <a:pt x="234" y="15"/>
                    </a:lnTo>
                    <a:lnTo>
                      <a:pt x="237" y="13"/>
                    </a:lnTo>
                    <a:lnTo>
                      <a:pt x="240" y="11"/>
                    </a:lnTo>
                    <a:lnTo>
                      <a:pt x="241" y="9"/>
                    </a:lnTo>
                    <a:lnTo>
                      <a:pt x="243" y="8"/>
                    </a:lnTo>
                    <a:lnTo>
                      <a:pt x="245" y="7"/>
                    </a:lnTo>
                    <a:lnTo>
                      <a:pt x="248" y="6"/>
                    </a:lnTo>
                    <a:lnTo>
                      <a:pt x="252" y="3"/>
                    </a:lnTo>
                    <a:lnTo>
                      <a:pt x="255" y="2"/>
                    </a:lnTo>
                    <a:lnTo>
                      <a:pt x="258" y="0"/>
                    </a:lnTo>
                    <a:lnTo>
                      <a:pt x="260" y="0"/>
                    </a:lnTo>
                    <a:lnTo>
                      <a:pt x="262" y="0"/>
                    </a:lnTo>
                    <a:lnTo>
                      <a:pt x="265" y="0"/>
                    </a:lnTo>
                    <a:lnTo>
                      <a:pt x="266" y="2"/>
                    </a:lnTo>
                    <a:lnTo>
                      <a:pt x="268" y="3"/>
                    </a:lnTo>
                    <a:lnTo>
                      <a:pt x="268" y="4"/>
                    </a:lnTo>
                    <a:lnTo>
                      <a:pt x="268" y="6"/>
                    </a:lnTo>
                    <a:lnTo>
                      <a:pt x="268" y="9"/>
                    </a:lnTo>
                    <a:lnTo>
                      <a:pt x="268" y="12"/>
                    </a:lnTo>
                    <a:lnTo>
                      <a:pt x="266" y="15"/>
                    </a:lnTo>
                    <a:lnTo>
                      <a:pt x="265" y="19"/>
                    </a:lnTo>
                    <a:lnTo>
                      <a:pt x="264" y="20"/>
                    </a:lnTo>
                    <a:lnTo>
                      <a:pt x="263" y="23"/>
                    </a:lnTo>
                    <a:lnTo>
                      <a:pt x="262" y="25"/>
                    </a:lnTo>
                    <a:lnTo>
                      <a:pt x="261" y="27"/>
                    </a:lnTo>
                    <a:lnTo>
                      <a:pt x="259" y="30"/>
                    </a:lnTo>
                    <a:lnTo>
                      <a:pt x="259" y="32"/>
                    </a:lnTo>
                    <a:lnTo>
                      <a:pt x="257" y="34"/>
                    </a:lnTo>
                    <a:lnTo>
                      <a:pt x="256" y="37"/>
                    </a:lnTo>
                    <a:lnTo>
                      <a:pt x="254" y="39"/>
                    </a:lnTo>
                    <a:lnTo>
                      <a:pt x="252" y="42"/>
                    </a:lnTo>
                    <a:lnTo>
                      <a:pt x="250" y="46"/>
                    </a:lnTo>
                    <a:lnTo>
                      <a:pt x="248" y="49"/>
                    </a:lnTo>
                    <a:lnTo>
                      <a:pt x="245" y="52"/>
                    </a:lnTo>
                    <a:lnTo>
                      <a:pt x="243" y="54"/>
                    </a:lnTo>
                    <a:lnTo>
                      <a:pt x="241" y="57"/>
                    </a:lnTo>
                    <a:lnTo>
                      <a:pt x="240" y="61"/>
                    </a:lnTo>
                    <a:lnTo>
                      <a:pt x="237" y="64"/>
                    </a:lnTo>
                    <a:lnTo>
                      <a:pt x="234" y="68"/>
                    </a:lnTo>
                    <a:lnTo>
                      <a:pt x="231" y="72"/>
                    </a:lnTo>
                    <a:lnTo>
                      <a:pt x="228" y="75"/>
                    </a:lnTo>
                    <a:lnTo>
                      <a:pt x="225" y="78"/>
                    </a:lnTo>
                    <a:lnTo>
                      <a:pt x="221" y="82"/>
                    </a:lnTo>
                    <a:lnTo>
                      <a:pt x="219" y="86"/>
                    </a:lnTo>
                    <a:lnTo>
                      <a:pt x="216" y="90"/>
                    </a:lnTo>
                    <a:lnTo>
                      <a:pt x="212" y="93"/>
                    </a:lnTo>
                    <a:lnTo>
                      <a:pt x="209" y="97"/>
                    </a:lnTo>
                    <a:lnTo>
                      <a:pt x="205" y="101"/>
                    </a:lnTo>
                    <a:lnTo>
                      <a:pt x="201" y="106"/>
                    </a:lnTo>
                    <a:lnTo>
                      <a:pt x="198" y="110"/>
                    </a:lnTo>
                    <a:lnTo>
                      <a:pt x="194" y="113"/>
                    </a:lnTo>
                    <a:lnTo>
                      <a:pt x="190" y="117"/>
                    </a:lnTo>
                    <a:lnTo>
                      <a:pt x="186" y="122"/>
                    </a:lnTo>
                    <a:lnTo>
                      <a:pt x="182" y="126"/>
                    </a:lnTo>
                    <a:lnTo>
                      <a:pt x="178" y="131"/>
                    </a:lnTo>
                    <a:lnTo>
                      <a:pt x="174" y="134"/>
                    </a:lnTo>
                    <a:lnTo>
                      <a:pt x="170" y="139"/>
                    </a:lnTo>
                    <a:lnTo>
                      <a:pt x="166" y="143"/>
                    </a:lnTo>
                    <a:lnTo>
                      <a:pt x="162" y="147"/>
                    </a:lnTo>
                    <a:lnTo>
                      <a:pt x="158" y="151"/>
                    </a:lnTo>
                    <a:lnTo>
                      <a:pt x="154" y="155"/>
                    </a:lnTo>
                    <a:lnTo>
                      <a:pt x="149" y="159"/>
                    </a:lnTo>
                    <a:lnTo>
                      <a:pt x="145" y="164"/>
                    </a:lnTo>
                    <a:lnTo>
                      <a:pt x="142" y="168"/>
                    </a:lnTo>
                    <a:lnTo>
                      <a:pt x="137" y="172"/>
                    </a:lnTo>
                    <a:lnTo>
                      <a:pt x="133" y="176"/>
                    </a:lnTo>
                    <a:lnTo>
                      <a:pt x="128" y="180"/>
                    </a:lnTo>
                    <a:lnTo>
                      <a:pt x="124" y="184"/>
                    </a:lnTo>
                    <a:lnTo>
                      <a:pt x="121" y="189"/>
                    </a:lnTo>
                    <a:lnTo>
                      <a:pt x="116" y="192"/>
                    </a:lnTo>
                    <a:lnTo>
                      <a:pt x="112" y="196"/>
                    </a:lnTo>
                    <a:lnTo>
                      <a:pt x="108" y="200"/>
                    </a:lnTo>
                    <a:lnTo>
                      <a:pt x="105" y="205"/>
                    </a:lnTo>
                    <a:lnTo>
                      <a:pt x="101" y="208"/>
                    </a:lnTo>
                    <a:lnTo>
                      <a:pt x="97" y="211"/>
                    </a:lnTo>
                    <a:lnTo>
                      <a:pt x="93" y="215"/>
                    </a:lnTo>
                    <a:lnTo>
                      <a:pt x="89" y="219"/>
                    </a:lnTo>
                    <a:lnTo>
                      <a:pt x="85" y="222"/>
                    </a:lnTo>
                    <a:lnTo>
                      <a:pt x="82" y="226"/>
                    </a:lnTo>
                    <a:lnTo>
                      <a:pt x="78" y="229"/>
                    </a:lnTo>
                    <a:lnTo>
                      <a:pt x="75" y="232"/>
                    </a:lnTo>
                    <a:lnTo>
                      <a:pt x="71" y="235"/>
                    </a:lnTo>
                    <a:lnTo>
                      <a:pt x="67" y="239"/>
                    </a:lnTo>
                    <a:lnTo>
                      <a:pt x="65" y="242"/>
                    </a:lnTo>
                    <a:lnTo>
                      <a:pt x="62" y="245"/>
                    </a:lnTo>
                    <a:lnTo>
                      <a:pt x="58" y="248"/>
                    </a:lnTo>
                    <a:lnTo>
                      <a:pt x="55" y="250"/>
                    </a:lnTo>
                    <a:lnTo>
                      <a:pt x="52" y="253"/>
                    </a:lnTo>
                    <a:lnTo>
                      <a:pt x="50" y="256"/>
                    </a:lnTo>
                    <a:lnTo>
                      <a:pt x="47" y="258"/>
                    </a:lnTo>
                    <a:lnTo>
                      <a:pt x="46" y="260"/>
                    </a:lnTo>
                    <a:lnTo>
                      <a:pt x="43" y="262"/>
                    </a:lnTo>
                    <a:lnTo>
                      <a:pt x="41" y="265"/>
                    </a:lnTo>
                    <a:lnTo>
                      <a:pt x="39" y="266"/>
                    </a:lnTo>
                    <a:lnTo>
                      <a:pt x="37" y="267"/>
                    </a:lnTo>
                    <a:lnTo>
                      <a:pt x="35" y="269"/>
                    </a:lnTo>
                    <a:lnTo>
                      <a:pt x="34" y="271"/>
                    </a:lnTo>
                    <a:lnTo>
                      <a:pt x="31" y="273"/>
                    </a:lnTo>
                    <a:lnTo>
                      <a:pt x="30" y="275"/>
                    </a:lnTo>
                    <a:lnTo>
                      <a:pt x="28" y="276"/>
                    </a:lnTo>
                    <a:lnTo>
                      <a:pt x="28" y="277"/>
                    </a:lnTo>
                    <a:lnTo>
                      <a:pt x="0" y="274"/>
                    </a:lnTo>
                    <a:lnTo>
                      <a:pt x="0" y="274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52"/>
              <p:cNvSpPr>
                <a:spLocks/>
              </p:cNvSpPr>
              <p:nvPr/>
            </p:nvSpPr>
            <p:spPr bwMode="auto">
              <a:xfrm>
                <a:off x="1371" y="760"/>
                <a:ext cx="205" cy="282"/>
              </a:xfrm>
              <a:custGeom>
                <a:avLst/>
                <a:gdLst/>
                <a:ahLst/>
                <a:cxnLst>
                  <a:cxn ang="0">
                    <a:pos x="1" y="264"/>
                  </a:cxn>
                  <a:cxn ang="0">
                    <a:pos x="4" y="258"/>
                  </a:cxn>
                  <a:cxn ang="0">
                    <a:pos x="9" y="251"/>
                  </a:cxn>
                  <a:cxn ang="0">
                    <a:pos x="13" y="243"/>
                  </a:cxn>
                  <a:cxn ang="0">
                    <a:pos x="18" y="234"/>
                  </a:cxn>
                  <a:cxn ang="0">
                    <a:pos x="24" y="224"/>
                  </a:cxn>
                  <a:cxn ang="0">
                    <a:pos x="32" y="213"/>
                  </a:cxn>
                  <a:cxn ang="0">
                    <a:pos x="38" y="201"/>
                  </a:cxn>
                  <a:cxn ang="0">
                    <a:pos x="46" y="188"/>
                  </a:cxn>
                  <a:cxn ang="0">
                    <a:pos x="54" y="174"/>
                  </a:cxn>
                  <a:cxn ang="0">
                    <a:pos x="63" y="161"/>
                  </a:cxn>
                  <a:cxn ang="0">
                    <a:pos x="71" y="146"/>
                  </a:cxn>
                  <a:cxn ang="0">
                    <a:pos x="80" y="132"/>
                  </a:cxn>
                  <a:cxn ang="0">
                    <a:pos x="90" y="119"/>
                  </a:cxn>
                  <a:cxn ang="0">
                    <a:pos x="99" y="105"/>
                  </a:cxn>
                  <a:cxn ang="0">
                    <a:pos x="108" y="91"/>
                  </a:cxn>
                  <a:cxn ang="0">
                    <a:pos x="117" y="78"/>
                  </a:cxn>
                  <a:cxn ang="0">
                    <a:pos x="126" y="67"/>
                  </a:cxn>
                  <a:cxn ang="0">
                    <a:pos x="134" y="55"/>
                  </a:cxn>
                  <a:cxn ang="0">
                    <a:pos x="143" y="45"/>
                  </a:cxn>
                  <a:cxn ang="0">
                    <a:pos x="150" y="35"/>
                  </a:cxn>
                  <a:cxn ang="0">
                    <a:pos x="158" y="27"/>
                  </a:cxn>
                  <a:cxn ang="0">
                    <a:pos x="166" y="20"/>
                  </a:cxn>
                  <a:cxn ang="0">
                    <a:pos x="171" y="14"/>
                  </a:cxn>
                  <a:cxn ang="0">
                    <a:pos x="178" y="10"/>
                  </a:cxn>
                  <a:cxn ang="0">
                    <a:pos x="185" y="4"/>
                  </a:cxn>
                  <a:cxn ang="0">
                    <a:pos x="194" y="1"/>
                  </a:cxn>
                  <a:cxn ang="0">
                    <a:pos x="200" y="1"/>
                  </a:cxn>
                  <a:cxn ang="0">
                    <a:pos x="205" y="4"/>
                  </a:cxn>
                  <a:cxn ang="0">
                    <a:pos x="205" y="11"/>
                  </a:cxn>
                  <a:cxn ang="0">
                    <a:pos x="205" y="18"/>
                  </a:cxn>
                  <a:cxn ang="0">
                    <a:pos x="205" y="24"/>
                  </a:cxn>
                  <a:cxn ang="0">
                    <a:pos x="203" y="30"/>
                  </a:cxn>
                  <a:cxn ang="0">
                    <a:pos x="200" y="38"/>
                  </a:cxn>
                  <a:cxn ang="0">
                    <a:pos x="197" y="46"/>
                  </a:cxn>
                  <a:cxn ang="0">
                    <a:pos x="192" y="54"/>
                  </a:cxn>
                  <a:cxn ang="0">
                    <a:pos x="188" y="64"/>
                  </a:cxn>
                  <a:cxn ang="0">
                    <a:pos x="182" y="73"/>
                  </a:cxn>
                  <a:cxn ang="0">
                    <a:pos x="176" y="84"/>
                  </a:cxn>
                  <a:cxn ang="0">
                    <a:pos x="168" y="94"/>
                  </a:cxn>
                  <a:cxn ang="0">
                    <a:pos x="162" y="106"/>
                  </a:cxn>
                  <a:cxn ang="0">
                    <a:pos x="153" y="117"/>
                  </a:cxn>
                  <a:cxn ang="0">
                    <a:pos x="145" y="128"/>
                  </a:cxn>
                  <a:cxn ang="0">
                    <a:pos x="136" y="141"/>
                  </a:cxn>
                  <a:cxn ang="0">
                    <a:pos x="128" y="153"/>
                  </a:cxn>
                  <a:cxn ang="0">
                    <a:pos x="118" y="165"/>
                  </a:cxn>
                  <a:cxn ang="0">
                    <a:pos x="109" y="176"/>
                  </a:cxn>
                  <a:cxn ang="0">
                    <a:pos x="100" y="188"/>
                  </a:cxn>
                  <a:cxn ang="0">
                    <a:pos x="90" y="200"/>
                  </a:cxn>
                  <a:cxn ang="0">
                    <a:pos x="81" y="210"/>
                  </a:cxn>
                  <a:cxn ang="0">
                    <a:pos x="72" y="221"/>
                  </a:cxn>
                  <a:cxn ang="0">
                    <a:pos x="63" y="231"/>
                  </a:cxn>
                  <a:cxn ang="0">
                    <a:pos x="55" y="242"/>
                  </a:cxn>
                  <a:cxn ang="0">
                    <a:pos x="47" y="250"/>
                  </a:cxn>
                  <a:cxn ang="0">
                    <a:pos x="40" y="259"/>
                  </a:cxn>
                  <a:cxn ang="0">
                    <a:pos x="33" y="267"/>
                  </a:cxn>
                  <a:cxn ang="0">
                    <a:pos x="27" y="274"/>
                  </a:cxn>
                  <a:cxn ang="0">
                    <a:pos x="22" y="281"/>
                  </a:cxn>
                  <a:cxn ang="0">
                    <a:pos x="0" y="267"/>
                  </a:cxn>
                </a:cxnLst>
                <a:rect l="0" t="0" r="r" b="b"/>
                <a:pathLst>
                  <a:path w="205" h="282">
                    <a:moveTo>
                      <a:pt x="0" y="267"/>
                    </a:moveTo>
                    <a:lnTo>
                      <a:pt x="0" y="266"/>
                    </a:lnTo>
                    <a:lnTo>
                      <a:pt x="1" y="264"/>
                    </a:lnTo>
                    <a:lnTo>
                      <a:pt x="2" y="263"/>
                    </a:lnTo>
                    <a:lnTo>
                      <a:pt x="4" y="260"/>
                    </a:lnTo>
                    <a:lnTo>
                      <a:pt x="4" y="258"/>
                    </a:lnTo>
                    <a:lnTo>
                      <a:pt x="6" y="256"/>
                    </a:lnTo>
                    <a:lnTo>
                      <a:pt x="7" y="253"/>
                    </a:lnTo>
                    <a:lnTo>
                      <a:pt x="9" y="251"/>
                    </a:lnTo>
                    <a:lnTo>
                      <a:pt x="10" y="249"/>
                    </a:lnTo>
                    <a:lnTo>
                      <a:pt x="12" y="246"/>
                    </a:lnTo>
                    <a:lnTo>
                      <a:pt x="13" y="243"/>
                    </a:lnTo>
                    <a:lnTo>
                      <a:pt x="14" y="241"/>
                    </a:lnTo>
                    <a:lnTo>
                      <a:pt x="16" y="238"/>
                    </a:lnTo>
                    <a:lnTo>
                      <a:pt x="18" y="234"/>
                    </a:lnTo>
                    <a:lnTo>
                      <a:pt x="20" y="231"/>
                    </a:lnTo>
                    <a:lnTo>
                      <a:pt x="22" y="228"/>
                    </a:lnTo>
                    <a:lnTo>
                      <a:pt x="24" y="224"/>
                    </a:lnTo>
                    <a:lnTo>
                      <a:pt x="26" y="221"/>
                    </a:lnTo>
                    <a:lnTo>
                      <a:pt x="29" y="216"/>
                    </a:lnTo>
                    <a:lnTo>
                      <a:pt x="32" y="213"/>
                    </a:lnTo>
                    <a:lnTo>
                      <a:pt x="33" y="208"/>
                    </a:lnTo>
                    <a:lnTo>
                      <a:pt x="35" y="205"/>
                    </a:lnTo>
                    <a:lnTo>
                      <a:pt x="38" y="201"/>
                    </a:lnTo>
                    <a:lnTo>
                      <a:pt x="41" y="197"/>
                    </a:lnTo>
                    <a:lnTo>
                      <a:pt x="43" y="192"/>
                    </a:lnTo>
                    <a:lnTo>
                      <a:pt x="46" y="188"/>
                    </a:lnTo>
                    <a:lnTo>
                      <a:pt x="49" y="184"/>
                    </a:lnTo>
                    <a:lnTo>
                      <a:pt x="51" y="180"/>
                    </a:lnTo>
                    <a:lnTo>
                      <a:pt x="54" y="174"/>
                    </a:lnTo>
                    <a:lnTo>
                      <a:pt x="57" y="170"/>
                    </a:lnTo>
                    <a:lnTo>
                      <a:pt x="59" y="166"/>
                    </a:lnTo>
                    <a:lnTo>
                      <a:pt x="63" y="161"/>
                    </a:lnTo>
                    <a:lnTo>
                      <a:pt x="66" y="155"/>
                    </a:lnTo>
                    <a:lnTo>
                      <a:pt x="69" y="151"/>
                    </a:lnTo>
                    <a:lnTo>
                      <a:pt x="71" y="146"/>
                    </a:lnTo>
                    <a:lnTo>
                      <a:pt x="74" y="142"/>
                    </a:lnTo>
                    <a:lnTo>
                      <a:pt x="77" y="137"/>
                    </a:lnTo>
                    <a:lnTo>
                      <a:pt x="80" y="132"/>
                    </a:lnTo>
                    <a:lnTo>
                      <a:pt x="83" y="127"/>
                    </a:lnTo>
                    <a:lnTo>
                      <a:pt x="87" y="123"/>
                    </a:lnTo>
                    <a:lnTo>
                      <a:pt x="90" y="119"/>
                    </a:lnTo>
                    <a:lnTo>
                      <a:pt x="92" y="114"/>
                    </a:lnTo>
                    <a:lnTo>
                      <a:pt x="96" y="109"/>
                    </a:lnTo>
                    <a:lnTo>
                      <a:pt x="99" y="105"/>
                    </a:lnTo>
                    <a:lnTo>
                      <a:pt x="102" y="101"/>
                    </a:lnTo>
                    <a:lnTo>
                      <a:pt x="105" y="96"/>
                    </a:lnTo>
                    <a:lnTo>
                      <a:pt x="108" y="91"/>
                    </a:lnTo>
                    <a:lnTo>
                      <a:pt x="111" y="88"/>
                    </a:lnTo>
                    <a:lnTo>
                      <a:pt x="114" y="83"/>
                    </a:lnTo>
                    <a:lnTo>
                      <a:pt x="117" y="78"/>
                    </a:lnTo>
                    <a:lnTo>
                      <a:pt x="120" y="74"/>
                    </a:lnTo>
                    <a:lnTo>
                      <a:pt x="123" y="70"/>
                    </a:lnTo>
                    <a:lnTo>
                      <a:pt x="126" y="67"/>
                    </a:lnTo>
                    <a:lnTo>
                      <a:pt x="128" y="62"/>
                    </a:lnTo>
                    <a:lnTo>
                      <a:pt x="131" y="58"/>
                    </a:lnTo>
                    <a:lnTo>
                      <a:pt x="134" y="55"/>
                    </a:lnTo>
                    <a:lnTo>
                      <a:pt x="137" y="51"/>
                    </a:lnTo>
                    <a:lnTo>
                      <a:pt x="140" y="49"/>
                    </a:lnTo>
                    <a:lnTo>
                      <a:pt x="143" y="45"/>
                    </a:lnTo>
                    <a:lnTo>
                      <a:pt x="147" y="42"/>
                    </a:lnTo>
                    <a:lnTo>
                      <a:pt x="148" y="39"/>
                    </a:lnTo>
                    <a:lnTo>
                      <a:pt x="150" y="35"/>
                    </a:lnTo>
                    <a:lnTo>
                      <a:pt x="153" y="32"/>
                    </a:lnTo>
                    <a:lnTo>
                      <a:pt x="156" y="30"/>
                    </a:lnTo>
                    <a:lnTo>
                      <a:pt x="158" y="27"/>
                    </a:lnTo>
                    <a:lnTo>
                      <a:pt x="161" y="25"/>
                    </a:lnTo>
                    <a:lnTo>
                      <a:pt x="163" y="23"/>
                    </a:lnTo>
                    <a:lnTo>
                      <a:pt x="166" y="20"/>
                    </a:lnTo>
                    <a:lnTo>
                      <a:pt x="167" y="18"/>
                    </a:lnTo>
                    <a:lnTo>
                      <a:pt x="169" y="16"/>
                    </a:lnTo>
                    <a:lnTo>
                      <a:pt x="171" y="14"/>
                    </a:lnTo>
                    <a:lnTo>
                      <a:pt x="174" y="12"/>
                    </a:lnTo>
                    <a:lnTo>
                      <a:pt x="176" y="10"/>
                    </a:lnTo>
                    <a:lnTo>
                      <a:pt x="178" y="10"/>
                    </a:lnTo>
                    <a:lnTo>
                      <a:pt x="180" y="8"/>
                    </a:lnTo>
                    <a:lnTo>
                      <a:pt x="182" y="7"/>
                    </a:lnTo>
                    <a:lnTo>
                      <a:pt x="185" y="4"/>
                    </a:lnTo>
                    <a:lnTo>
                      <a:pt x="188" y="3"/>
                    </a:lnTo>
                    <a:lnTo>
                      <a:pt x="191" y="1"/>
                    </a:lnTo>
                    <a:lnTo>
                      <a:pt x="194" y="1"/>
                    </a:lnTo>
                    <a:lnTo>
                      <a:pt x="196" y="0"/>
                    </a:lnTo>
                    <a:lnTo>
                      <a:pt x="199" y="0"/>
                    </a:lnTo>
                    <a:lnTo>
                      <a:pt x="200" y="1"/>
                    </a:lnTo>
                    <a:lnTo>
                      <a:pt x="203" y="2"/>
                    </a:lnTo>
                    <a:lnTo>
                      <a:pt x="204" y="3"/>
                    </a:lnTo>
                    <a:lnTo>
                      <a:pt x="205" y="4"/>
                    </a:lnTo>
                    <a:lnTo>
                      <a:pt x="205" y="7"/>
                    </a:lnTo>
                    <a:lnTo>
                      <a:pt x="205" y="9"/>
                    </a:lnTo>
                    <a:lnTo>
                      <a:pt x="205" y="11"/>
                    </a:lnTo>
                    <a:lnTo>
                      <a:pt x="205" y="14"/>
                    </a:lnTo>
                    <a:lnTo>
                      <a:pt x="205" y="16"/>
                    </a:lnTo>
                    <a:lnTo>
                      <a:pt x="205" y="18"/>
                    </a:lnTo>
                    <a:lnTo>
                      <a:pt x="205" y="20"/>
                    </a:lnTo>
                    <a:lnTo>
                      <a:pt x="205" y="22"/>
                    </a:lnTo>
                    <a:lnTo>
                      <a:pt x="205" y="24"/>
                    </a:lnTo>
                    <a:lnTo>
                      <a:pt x="204" y="26"/>
                    </a:lnTo>
                    <a:lnTo>
                      <a:pt x="203" y="29"/>
                    </a:lnTo>
                    <a:lnTo>
                      <a:pt x="203" y="30"/>
                    </a:lnTo>
                    <a:lnTo>
                      <a:pt x="202" y="32"/>
                    </a:lnTo>
                    <a:lnTo>
                      <a:pt x="201" y="35"/>
                    </a:lnTo>
                    <a:lnTo>
                      <a:pt x="200" y="38"/>
                    </a:lnTo>
                    <a:lnTo>
                      <a:pt x="199" y="41"/>
                    </a:lnTo>
                    <a:lnTo>
                      <a:pt x="198" y="43"/>
                    </a:lnTo>
                    <a:lnTo>
                      <a:pt x="197" y="46"/>
                    </a:lnTo>
                    <a:lnTo>
                      <a:pt x="195" y="49"/>
                    </a:lnTo>
                    <a:lnTo>
                      <a:pt x="194" y="51"/>
                    </a:lnTo>
                    <a:lnTo>
                      <a:pt x="192" y="54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8" y="64"/>
                    </a:lnTo>
                    <a:lnTo>
                      <a:pt x="186" y="67"/>
                    </a:lnTo>
                    <a:lnTo>
                      <a:pt x="185" y="70"/>
                    </a:lnTo>
                    <a:lnTo>
                      <a:pt x="182" y="73"/>
                    </a:lnTo>
                    <a:lnTo>
                      <a:pt x="180" y="77"/>
                    </a:lnTo>
                    <a:lnTo>
                      <a:pt x="178" y="80"/>
                    </a:lnTo>
                    <a:lnTo>
                      <a:pt x="176" y="84"/>
                    </a:lnTo>
                    <a:lnTo>
                      <a:pt x="173" y="88"/>
                    </a:lnTo>
                    <a:lnTo>
                      <a:pt x="171" y="91"/>
                    </a:lnTo>
                    <a:lnTo>
                      <a:pt x="168" y="94"/>
                    </a:lnTo>
                    <a:lnTo>
                      <a:pt x="167" y="98"/>
                    </a:lnTo>
                    <a:lnTo>
                      <a:pt x="164" y="102"/>
                    </a:lnTo>
                    <a:lnTo>
                      <a:pt x="162" y="106"/>
                    </a:lnTo>
                    <a:lnTo>
                      <a:pt x="159" y="109"/>
                    </a:lnTo>
                    <a:lnTo>
                      <a:pt x="156" y="113"/>
                    </a:lnTo>
                    <a:lnTo>
                      <a:pt x="153" y="117"/>
                    </a:lnTo>
                    <a:lnTo>
                      <a:pt x="150" y="122"/>
                    </a:lnTo>
                    <a:lnTo>
                      <a:pt x="147" y="125"/>
                    </a:lnTo>
                    <a:lnTo>
                      <a:pt x="145" y="128"/>
                    </a:lnTo>
                    <a:lnTo>
                      <a:pt x="142" y="133"/>
                    </a:lnTo>
                    <a:lnTo>
                      <a:pt x="139" y="137"/>
                    </a:lnTo>
                    <a:lnTo>
                      <a:pt x="136" y="141"/>
                    </a:lnTo>
                    <a:lnTo>
                      <a:pt x="133" y="145"/>
                    </a:lnTo>
                    <a:lnTo>
                      <a:pt x="130" y="148"/>
                    </a:lnTo>
                    <a:lnTo>
                      <a:pt x="128" y="153"/>
                    </a:lnTo>
                    <a:lnTo>
                      <a:pt x="124" y="157"/>
                    </a:lnTo>
                    <a:lnTo>
                      <a:pt x="121" y="161"/>
                    </a:lnTo>
                    <a:lnTo>
                      <a:pt x="118" y="165"/>
                    </a:lnTo>
                    <a:lnTo>
                      <a:pt x="115" y="168"/>
                    </a:lnTo>
                    <a:lnTo>
                      <a:pt x="111" y="172"/>
                    </a:lnTo>
                    <a:lnTo>
                      <a:pt x="109" y="176"/>
                    </a:lnTo>
                    <a:lnTo>
                      <a:pt x="106" y="180"/>
                    </a:lnTo>
                    <a:lnTo>
                      <a:pt x="103" y="185"/>
                    </a:lnTo>
                    <a:lnTo>
                      <a:pt x="100" y="188"/>
                    </a:lnTo>
                    <a:lnTo>
                      <a:pt x="96" y="192"/>
                    </a:lnTo>
                    <a:lnTo>
                      <a:pt x="93" y="195"/>
                    </a:lnTo>
                    <a:lnTo>
                      <a:pt x="90" y="200"/>
                    </a:lnTo>
                    <a:lnTo>
                      <a:pt x="87" y="203"/>
                    </a:lnTo>
                    <a:lnTo>
                      <a:pt x="84" y="206"/>
                    </a:lnTo>
                    <a:lnTo>
                      <a:pt x="81" y="210"/>
                    </a:lnTo>
                    <a:lnTo>
                      <a:pt x="78" y="214"/>
                    </a:lnTo>
                    <a:lnTo>
                      <a:pt x="75" y="218"/>
                    </a:lnTo>
                    <a:lnTo>
                      <a:pt x="72" y="221"/>
                    </a:lnTo>
                    <a:lnTo>
                      <a:pt x="69" y="224"/>
                    </a:lnTo>
                    <a:lnTo>
                      <a:pt x="67" y="228"/>
                    </a:lnTo>
                    <a:lnTo>
                      <a:pt x="63" y="231"/>
                    </a:lnTo>
                    <a:lnTo>
                      <a:pt x="60" y="235"/>
                    </a:lnTo>
                    <a:lnTo>
                      <a:pt x="58" y="238"/>
                    </a:lnTo>
                    <a:lnTo>
                      <a:pt x="55" y="242"/>
                    </a:lnTo>
                    <a:lnTo>
                      <a:pt x="52" y="244"/>
                    </a:lnTo>
                    <a:lnTo>
                      <a:pt x="50" y="247"/>
                    </a:lnTo>
                    <a:lnTo>
                      <a:pt x="47" y="250"/>
                    </a:lnTo>
                    <a:lnTo>
                      <a:pt x="45" y="254"/>
                    </a:lnTo>
                    <a:lnTo>
                      <a:pt x="42" y="256"/>
                    </a:lnTo>
                    <a:lnTo>
                      <a:pt x="40" y="259"/>
                    </a:lnTo>
                    <a:lnTo>
                      <a:pt x="38" y="262"/>
                    </a:lnTo>
                    <a:lnTo>
                      <a:pt x="35" y="264"/>
                    </a:lnTo>
                    <a:lnTo>
                      <a:pt x="33" y="267"/>
                    </a:lnTo>
                    <a:lnTo>
                      <a:pt x="32" y="269"/>
                    </a:lnTo>
                    <a:lnTo>
                      <a:pt x="29" y="272"/>
                    </a:lnTo>
                    <a:lnTo>
                      <a:pt x="27" y="274"/>
                    </a:lnTo>
                    <a:lnTo>
                      <a:pt x="25" y="276"/>
                    </a:lnTo>
                    <a:lnTo>
                      <a:pt x="24" y="279"/>
                    </a:lnTo>
                    <a:lnTo>
                      <a:pt x="22" y="281"/>
                    </a:lnTo>
                    <a:lnTo>
                      <a:pt x="21" y="282"/>
                    </a:lnTo>
                    <a:lnTo>
                      <a:pt x="0" y="267"/>
                    </a:lnTo>
                    <a:lnTo>
                      <a:pt x="0" y="267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53"/>
              <p:cNvSpPr>
                <a:spLocks/>
              </p:cNvSpPr>
              <p:nvPr/>
            </p:nvSpPr>
            <p:spPr bwMode="auto">
              <a:xfrm>
                <a:off x="1339" y="706"/>
                <a:ext cx="165" cy="294"/>
              </a:xfrm>
              <a:custGeom>
                <a:avLst/>
                <a:gdLst/>
                <a:ahLst/>
                <a:cxnLst>
                  <a:cxn ang="0">
                    <a:pos x="0" y="292"/>
                  </a:cxn>
                  <a:cxn ang="0">
                    <a:pos x="2" y="284"/>
                  </a:cxn>
                  <a:cxn ang="0">
                    <a:pos x="5" y="278"/>
                  </a:cxn>
                  <a:cxn ang="0">
                    <a:pos x="6" y="269"/>
                  </a:cxn>
                  <a:cxn ang="0">
                    <a:pos x="9" y="259"/>
                  </a:cxn>
                  <a:cxn ang="0">
                    <a:pos x="13" y="248"/>
                  </a:cxn>
                  <a:cxn ang="0">
                    <a:pos x="18" y="236"/>
                  </a:cxn>
                  <a:cxn ang="0">
                    <a:pos x="22" y="222"/>
                  </a:cxn>
                  <a:cxn ang="0">
                    <a:pos x="26" y="209"/>
                  </a:cxn>
                  <a:cxn ang="0">
                    <a:pos x="32" y="194"/>
                  </a:cxn>
                  <a:cxn ang="0">
                    <a:pos x="38" y="180"/>
                  </a:cxn>
                  <a:cxn ang="0">
                    <a:pos x="44" y="164"/>
                  </a:cxn>
                  <a:cxn ang="0">
                    <a:pos x="49" y="149"/>
                  </a:cxn>
                  <a:cxn ang="0">
                    <a:pos x="56" y="133"/>
                  </a:cxn>
                  <a:cxn ang="0">
                    <a:pos x="62" y="119"/>
                  </a:cxn>
                  <a:cxn ang="0">
                    <a:pos x="68" y="103"/>
                  </a:cxn>
                  <a:cxn ang="0">
                    <a:pos x="75" y="89"/>
                  </a:cxn>
                  <a:cxn ang="0">
                    <a:pos x="82" y="76"/>
                  </a:cxn>
                  <a:cxn ang="0">
                    <a:pos x="88" y="64"/>
                  </a:cxn>
                  <a:cxn ang="0">
                    <a:pos x="95" y="52"/>
                  </a:cxn>
                  <a:cxn ang="0">
                    <a:pos x="102" y="42"/>
                  </a:cxn>
                  <a:cxn ang="0">
                    <a:pos x="108" y="32"/>
                  </a:cxn>
                  <a:cxn ang="0">
                    <a:pos x="115" y="25"/>
                  </a:cxn>
                  <a:cxn ang="0">
                    <a:pos x="121" y="17"/>
                  </a:cxn>
                  <a:cxn ang="0">
                    <a:pos x="126" y="11"/>
                  </a:cxn>
                  <a:cxn ang="0">
                    <a:pos x="135" y="6"/>
                  </a:cxn>
                  <a:cxn ang="0">
                    <a:pos x="145" y="1"/>
                  </a:cxn>
                  <a:cxn ang="0">
                    <a:pos x="154" y="0"/>
                  </a:cxn>
                  <a:cxn ang="0">
                    <a:pos x="160" y="4"/>
                  </a:cxn>
                  <a:cxn ang="0">
                    <a:pos x="164" y="11"/>
                  </a:cxn>
                  <a:cxn ang="0">
                    <a:pos x="165" y="18"/>
                  </a:cxn>
                  <a:cxn ang="0">
                    <a:pos x="165" y="25"/>
                  </a:cxn>
                  <a:cxn ang="0">
                    <a:pos x="164" y="32"/>
                  </a:cxn>
                  <a:cxn ang="0">
                    <a:pos x="162" y="41"/>
                  </a:cxn>
                  <a:cxn ang="0">
                    <a:pos x="160" y="50"/>
                  </a:cxn>
                  <a:cxn ang="0">
                    <a:pos x="156" y="60"/>
                  </a:cxn>
                  <a:cxn ang="0">
                    <a:pos x="152" y="71"/>
                  </a:cxn>
                  <a:cxn ang="0">
                    <a:pos x="146" y="83"/>
                  </a:cxn>
                  <a:cxn ang="0">
                    <a:pos x="140" y="95"/>
                  </a:cxn>
                  <a:cxn ang="0">
                    <a:pos x="132" y="107"/>
                  </a:cxn>
                  <a:cxn ang="0">
                    <a:pos x="124" y="121"/>
                  </a:cxn>
                  <a:cxn ang="0">
                    <a:pos x="115" y="135"/>
                  </a:cxn>
                  <a:cxn ang="0">
                    <a:pos x="106" y="148"/>
                  </a:cxn>
                  <a:cxn ang="0">
                    <a:pos x="97" y="161"/>
                  </a:cxn>
                  <a:cxn ang="0">
                    <a:pos x="87" y="176"/>
                  </a:cxn>
                  <a:cxn ang="0">
                    <a:pos x="78" y="190"/>
                  </a:cxn>
                  <a:cxn ang="0">
                    <a:pos x="68" y="203"/>
                  </a:cxn>
                  <a:cxn ang="0">
                    <a:pos x="59" y="216"/>
                  </a:cxn>
                  <a:cxn ang="0">
                    <a:pos x="49" y="228"/>
                  </a:cxn>
                  <a:cxn ang="0">
                    <a:pos x="41" y="239"/>
                  </a:cxn>
                  <a:cxn ang="0">
                    <a:pos x="32" y="251"/>
                  </a:cxn>
                  <a:cxn ang="0">
                    <a:pos x="25" y="260"/>
                  </a:cxn>
                  <a:cxn ang="0">
                    <a:pos x="18" y="270"/>
                  </a:cxn>
                  <a:cxn ang="0">
                    <a:pos x="11" y="277"/>
                  </a:cxn>
                  <a:cxn ang="0">
                    <a:pos x="6" y="283"/>
                  </a:cxn>
                  <a:cxn ang="0">
                    <a:pos x="2" y="289"/>
                  </a:cxn>
                  <a:cxn ang="0">
                    <a:pos x="0" y="294"/>
                  </a:cxn>
                </a:cxnLst>
                <a:rect l="0" t="0" r="r" b="b"/>
                <a:pathLst>
                  <a:path w="165" h="294">
                    <a:moveTo>
                      <a:pt x="0" y="294"/>
                    </a:moveTo>
                    <a:lnTo>
                      <a:pt x="0" y="293"/>
                    </a:lnTo>
                    <a:lnTo>
                      <a:pt x="0" y="292"/>
                    </a:lnTo>
                    <a:lnTo>
                      <a:pt x="1" y="289"/>
                    </a:lnTo>
                    <a:lnTo>
                      <a:pt x="2" y="286"/>
                    </a:lnTo>
                    <a:lnTo>
                      <a:pt x="2" y="284"/>
                    </a:lnTo>
                    <a:lnTo>
                      <a:pt x="3" y="282"/>
                    </a:lnTo>
                    <a:lnTo>
                      <a:pt x="3" y="279"/>
                    </a:lnTo>
                    <a:lnTo>
                      <a:pt x="5" y="278"/>
                    </a:lnTo>
                    <a:lnTo>
                      <a:pt x="5" y="275"/>
                    </a:lnTo>
                    <a:lnTo>
                      <a:pt x="6" y="272"/>
                    </a:lnTo>
                    <a:lnTo>
                      <a:pt x="6" y="269"/>
                    </a:lnTo>
                    <a:lnTo>
                      <a:pt x="8" y="266"/>
                    </a:lnTo>
                    <a:lnTo>
                      <a:pt x="8" y="262"/>
                    </a:lnTo>
                    <a:lnTo>
                      <a:pt x="9" y="259"/>
                    </a:lnTo>
                    <a:lnTo>
                      <a:pt x="11" y="255"/>
                    </a:lnTo>
                    <a:lnTo>
                      <a:pt x="12" y="252"/>
                    </a:lnTo>
                    <a:lnTo>
                      <a:pt x="13" y="248"/>
                    </a:lnTo>
                    <a:lnTo>
                      <a:pt x="14" y="243"/>
                    </a:lnTo>
                    <a:lnTo>
                      <a:pt x="16" y="239"/>
                    </a:lnTo>
                    <a:lnTo>
                      <a:pt x="18" y="236"/>
                    </a:lnTo>
                    <a:lnTo>
                      <a:pt x="19" y="231"/>
                    </a:lnTo>
                    <a:lnTo>
                      <a:pt x="21" y="227"/>
                    </a:lnTo>
                    <a:lnTo>
                      <a:pt x="22" y="222"/>
                    </a:lnTo>
                    <a:lnTo>
                      <a:pt x="24" y="218"/>
                    </a:lnTo>
                    <a:lnTo>
                      <a:pt x="26" y="214"/>
                    </a:lnTo>
                    <a:lnTo>
                      <a:pt x="26" y="209"/>
                    </a:lnTo>
                    <a:lnTo>
                      <a:pt x="28" y="204"/>
                    </a:lnTo>
                    <a:lnTo>
                      <a:pt x="30" y="200"/>
                    </a:lnTo>
                    <a:lnTo>
                      <a:pt x="32" y="194"/>
                    </a:lnTo>
                    <a:lnTo>
                      <a:pt x="34" y="189"/>
                    </a:lnTo>
                    <a:lnTo>
                      <a:pt x="36" y="184"/>
                    </a:lnTo>
                    <a:lnTo>
                      <a:pt x="38" y="180"/>
                    </a:lnTo>
                    <a:lnTo>
                      <a:pt x="40" y="174"/>
                    </a:lnTo>
                    <a:lnTo>
                      <a:pt x="42" y="169"/>
                    </a:lnTo>
                    <a:lnTo>
                      <a:pt x="44" y="164"/>
                    </a:lnTo>
                    <a:lnTo>
                      <a:pt x="45" y="160"/>
                    </a:lnTo>
                    <a:lnTo>
                      <a:pt x="47" y="154"/>
                    </a:lnTo>
                    <a:lnTo>
                      <a:pt x="49" y="149"/>
                    </a:lnTo>
                    <a:lnTo>
                      <a:pt x="51" y="143"/>
                    </a:lnTo>
                    <a:lnTo>
                      <a:pt x="53" y="139"/>
                    </a:lnTo>
                    <a:lnTo>
                      <a:pt x="56" y="133"/>
                    </a:lnTo>
                    <a:lnTo>
                      <a:pt x="58" y="128"/>
                    </a:lnTo>
                    <a:lnTo>
                      <a:pt x="60" y="123"/>
                    </a:lnTo>
                    <a:lnTo>
                      <a:pt x="62" y="119"/>
                    </a:lnTo>
                    <a:lnTo>
                      <a:pt x="64" y="113"/>
                    </a:lnTo>
                    <a:lnTo>
                      <a:pt x="66" y="109"/>
                    </a:lnTo>
                    <a:lnTo>
                      <a:pt x="68" y="103"/>
                    </a:lnTo>
                    <a:lnTo>
                      <a:pt x="70" y="100"/>
                    </a:lnTo>
                    <a:lnTo>
                      <a:pt x="73" y="94"/>
                    </a:lnTo>
                    <a:lnTo>
                      <a:pt x="75" y="89"/>
                    </a:lnTo>
                    <a:lnTo>
                      <a:pt x="77" y="85"/>
                    </a:lnTo>
                    <a:lnTo>
                      <a:pt x="80" y="81"/>
                    </a:lnTo>
                    <a:lnTo>
                      <a:pt x="82" y="76"/>
                    </a:lnTo>
                    <a:lnTo>
                      <a:pt x="83" y="72"/>
                    </a:lnTo>
                    <a:lnTo>
                      <a:pt x="85" y="67"/>
                    </a:lnTo>
                    <a:lnTo>
                      <a:pt x="88" y="64"/>
                    </a:lnTo>
                    <a:lnTo>
                      <a:pt x="90" y="60"/>
                    </a:lnTo>
                    <a:lnTo>
                      <a:pt x="92" y="56"/>
                    </a:lnTo>
                    <a:lnTo>
                      <a:pt x="95" y="52"/>
                    </a:lnTo>
                    <a:lnTo>
                      <a:pt x="97" y="48"/>
                    </a:lnTo>
                    <a:lnTo>
                      <a:pt x="100" y="45"/>
                    </a:lnTo>
                    <a:lnTo>
                      <a:pt x="102" y="42"/>
                    </a:lnTo>
                    <a:lnTo>
                      <a:pt x="103" y="39"/>
                    </a:lnTo>
                    <a:lnTo>
                      <a:pt x="105" y="35"/>
                    </a:lnTo>
                    <a:lnTo>
                      <a:pt x="108" y="32"/>
                    </a:lnTo>
                    <a:lnTo>
                      <a:pt x="110" y="29"/>
                    </a:lnTo>
                    <a:lnTo>
                      <a:pt x="112" y="26"/>
                    </a:lnTo>
                    <a:lnTo>
                      <a:pt x="115" y="25"/>
                    </a:lnTo>
                    <a:lnTo>
                      <a:pt x="117" y="22"/>
                    </a:lnTo>
                    <a:lnTo>
                      <a:pt x="119" y="19"/>
                    </a:lnTo>
                    <a:lnTo>
                      <a:pt x="121" y="17"/>
                    </a:lnTo>
                    <a:lnTo>
                      <a:pt x="122" y="15"/>
                    </a:lnTo>
                    <a:lnTo>
                      <a:pt x="124" y="13"/>
                    </a:lnTo>
                    <a:lnTo>
                      <a:pt x="126" y="11"/>
                    </a:lnTo>
                    <a:lnTo>
                      <a:pt x="129" y="9"/>
                    </a:lnTo>
                    <a:lnTo>
                      <a:pt x="131" y="8"/>
                    </a:lnTo>
                    <a:lnTo>
                      <a:pt x="135" y="6"/>
                    </a:lnTo>
                    <a:lnTo>
                      <a:pt x="138" y="4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8" y="0"/>
                    </a:lnTo>
                    <a:lnTo>
                      <a:pt x="151" y="0"/>
                    </a:lnTo>
                    <a:lnTo>
                      <a:pt x="154" y="0"/>
                    </a:lnTo>
                    <a:lnTo>
                      <a:pt x="157" y="1"/>
                    </a:lnTo>
                    <a:lnTo>
                      <a:pt x="159" y="2"/>
                    </a:lnTo>
                    <a:lnTo>
                      <a:pt x="160" y="4"/>
                    </a:lnTo>
                    <a:lnTo>
                      <a:pt x="161" y="6"/>
                    </a:lnTo>
                    <a:lnTo>
                      <a:pt x="163" y="8"/>
                    </a:lnTo>
                    <a:lnTo>
                      <a:pt x="164" y="11"/>
                    </a:lnTo>
                    <a:lnTo>
                      <a:pt x="164" y="14"/>
                    </a:lnTo>
                    <a:lnTo>
                      <a:pt x="164" y="16"/>
                    </a:lnTo>
                    <a:lnTo>
                      <a:pt x="165" y="18"/>
                    </a:lnTo>
                    <a:lnTo>
                      <a:pt x="165" y="20"/>
                    </a:lnTo>
                    <a:lnTo>
                      <a:pt x="165" y="23"/>
                    </a:lnTo>
                    <a:lnTo>
                      <a:pt x="165" y="25"/>
                    </a:lnTo>
                    <a:lnTo>
                      <a:pt x="165" y="27"/>
                    </a:lnTo>
                    <a:lnTo>
                      <a:pt x="164" y="29"/>
                    </a:lnTo>
                    <a:lnTo>
                      <a:pt x="164" y="32"/>
                    </a:lnTo>
                    <a:lnTo>
                      <a:pt x="163" y="34"/>
                    </a:lnTo>
                    <a:lnTo>
                      <a:pt x="163" y="37"/>
                    </a:lnTo>
                    <a:lnTo>
                      <a:pt x="162" y="41"/>
                    </a:lnTo>
                    <a:lnTo>
                      <a:pt x="161" y="44"/>
                    </a:lnTo>
                    <a:lnTo>
                      <a:pt x="160" y="46"/>
                    </a:lnTo>
                    <a:lnTo>
                      <a:pt x="160" y="50"/>
                    </a:lnTo>
                    <a:lnTo>
                      <a:pt x="159" y="53"/>
                    </a:lnTo>
                    <a:lnTo>
                      <a:pt x="158" y="56"/>
                    </a:lnTo>
                    <a:lnTo>
                      <a:pt x="156" y="60"/>
                    </a:lnTo>
                    <a:lnTo>
                      <a:pt x="155" y="64"/>
                    </a:lnTo>
                    <a:lnTo>
                      <a:pt x="154" y="66"/>
                    </a:lnTo>
                    <a:lnTo>
                      <a:pt x="152" y="71"/>
                    </a:lnTo>
                    <a:lnTo>
                      <a:pt x="150" y="75"/>
                    </a:lnTo>
                    <a:lnTo>
                      <a:pt x="148" y="79"/>
                    </a:lnTo>
                    <a:lnTo>
                      <a:pt x="146" y="83"/>
                    </a:lnTo>
                    <a:lnTo>
                      <a:pt x="144" y="86"/>
                    </a:lnTo>
                    <a:lnTo>
                      <a:pt x="141" y="90"/>
                    </a:lnTo>
                    <a:lnTo>
                      <a:pt x="140" y="95"/>
                    </a:lnTo>
                    <a:lnTo>
                      <a:pt x="137" y="99"/>
                    </a:lnTo>
                    <a:lnTo>
                      <a:pt x="135" y="103"/>
                    </a:lnTo>
                    <a:lnTo>
                      <a:pt x="132" y="107"/>
                    </a:lnTo>
                    <a:lnTo>
                      <a:pt x="129" y="112"/>
                    </a:lnTo>
                    <a:lnTo>
                      <a:pt x="126" y="116"/>
                    </a:lnTo>
                    <a:lnTo>
                      <a:pt x="124" y="121"/>
                    </a:lnTo>
                    <a:lnTo>
                      <a:pt x="121" y="125"/>
                    </a:lnTo>
                    <a:lnTo>
                      <a:pt x="119" y="130"/>
                    </a:lnTo>
                    <a:lnTo>
                      <a:pt x="115" y="135"/>
                    </a:lnTo>
                    <a:lnTo>
                      <a:pt x="113" y="140"/>
                    </a:lnTo>
                    <a:lnTo>
                      <a:pt x="109" y="143"/>
                    </a:lnTo>
                    <a:lnTo>
                      <a:pt x="106" y="148"/>
                    </a:lnTo>
                    <a:lnTo>
                      <a:pt x="103" y="153"/>
                    </a:lnTo>
                    <a:lnTo>
                      <a:pt x="100" y="158"/>
                    </a:lnTo>
                    <a:lnTo>
                      <a:pt x="97" y="161"/>
                    </a:lnTo>
                    <a:lnTo>
                      <a:pt x="94" y="167"/>
                    </a:lnTo>
                    <a:lnTo>
                      <a:pt x="90" y="171"/>
                    </a:lnTo>
                    <a:lnTo>
                      <a:pt x="87" y="176"/>
                    </a:lnTo>
                    <a:lnTo>
                      <a:pt x="84" y="181"/>
                    </a:lnTo>
                    <a:lnTo>
                      <a:pt x="81" y="185"/>
                    </a:lnTo>
                    <a:lnTo>
                      <a:pt x="78" y="190"/>
                    </a:lnTo>
                    <a:lnTo>
                      <a:pt x="75" y="194"/>
                    </a:lnTo>
                    <a:lnTo>
                      <a:pt x="71" y="199"/>
                    </a:lnTo>
                    <a:lnTo>
                      <a:pt x="68" y="203"/>
                    </a:lnTo>
                    <a:lnTo>
                      <a:pt x="64" y="207"/>
                    </a:lnTo>
                    <a:lnTo>
                      <a:pt x="62" y="212"/>
                    </a:lnTo>
                    <a:lnTo>
                      <a:pt x="59" y="216"/>
                    </a:lnTo>
                    <a:lnTo>
                      <a:pt x="56" y="220"/>
                    </a:lnTo>
                    <a:lnTo>
                      <a:pt x="52" y="224"/>
                    </a:lnTo>
                    <a:lnTo>
                      <a:pt x="49" y="228"/>
                    </a:lnTo>
                    <a:lnTo>
                      <a:pt x="46" y="232"/>
                    </a:lnTo>
                    <a:lnTo>
                      <a:pt x="44" y="236"/>
                    </a:lnTo>
                    <a:lnTo>
                      <a:pt x="41" y="239"/>
                    </a:lnTo>
                    <a:lnTo>
                      <a:pt x="38" y="243"/>
                    </a:lnTo>
                    <a:lnTo>
                      <a:pt x="35" y="247"/>
                    </a:lnTo>
                    <a:lnTo>
                      <a:pt x="32" y="251"/>
                    </a:lnTo>
                    <a:lnTo>
                      <a:pt x="29" y="254"/>
                    </a:lnTo>
                    <a:lnTo>
                      <a:pt x="27" y="258"/>
                    </a:lnTo>
                    <a:lnTo>
                      <a:pt x="25" y="260"/>
                    </a:lnTo>
                    <a:lnTo>
                      <a:pt x="23" y="263"/>
                    </a:lnTo>
                    <a:lnTo>
                      <a:pt x="20" y="266"/>
                    </a:lnTo>
                    <a:lnTo>
                      <a:pt x="18" y="270"/>
                    </a:lnTo>
                    <a:lnTo>
                      <a:pt x="16" y="272"/>
                    </a:lnTo>
                    <a:lnTo>
                      <a:pt x="14" y="275"/>
                    </a:lnTo>
                    <a:lnTo>
                      <a:pt x="11" y="277"/>
                    </a:lnTo>
                    <a:lnTo>
                      <a:pt x="10" y="279"/>
                    </a:lnTo>
                    <a:lnTo>
                      <a:pt x="8" y="281"/>
                    </a:lnTo>
                    <a:lnTo>
                      <a:pt x="6" y="283"/>
                    </a:lnTo>
                    <a:lnTo>
                      <a:pt x="6" y="285"/>
                    </a:lnTo>
                    <a:lnTo>
                      <a:pt x="5" y="287"/>
                    </a:lnTo>
                    <a:lnTo>
                      <a:pt x="2" y="289"/>
                    </a:lnTo>
                    <a:lnTo>
                      <a:pt x="1" y="292"/>
                    </a:lnTo>
                    <a:lnTo>
                      <a:pt x="0" y="293"/>
                    </a:lnTo>
                    <a:lnTo>
                      <a:pt x="0" y="294"/>
                    </a:lnTo>
                    <a:lnTo>
                      <a:pt x="0" y="294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54"/>
              <p:cNvSpPr>
                <a:spLocks/>
              </p:cNvSpPr>
              <p:nvPr/>
            </p:nvSpPr>
            <p:spPr bwMode="auto">
              <a:xfrm>
                <a:off x="1333" y="739"/>
                <a:ext cx="124" cy="292"/>
              </a:xfrm>
              <a:custGeom>
                <a:avLst/>
                <a:gdLst/>
                <a:ahLst/>
                <a:cxnLst>
                  <a:cxn ang="0">
                    <a:pos x="10" y="256"/>
                  </a:cxn>
                  <a:cxn ang="0">
                    <a:pos x="12" y="245"/>
                  </a:cxn>
                  <a:cxn ang="0">
                    <a:pos x="12" y="235"/>
                  </a:cxn>
                  <a:cxn ang="0">
                    <a:pos x="14" y="225"/>
                  </a:cxn>
                  <a:cxn ang="0">
                    <a:pos x="17" y="212"/>
                  </a:cxn>
                  <a:cxn ang="0">
                    <a:pos x="19" y="198"/>
                  </a:cxn>
                  <a:cxn ang="0">
                    <a:pos x="22" y="184"/>
                  </a:cxn>
                  <a:cxn ang="0">
                    <a:pos x="25" y="168"/>
                  </a:cxn>
                  <a:cxn ang="0">
                    <a:pos x="29" y="152"/>
                  </a:cxn>
                  <a:cxn ang="0">
                    <a:pos x="32" y="137"/>
                  </a:cxn>
                  <a:cxn ang="0">
                    <a:pos x="34" y="121"/>
                  </a:cxn>
                  <a:cxn ang="0">
                    <a:pos x="38" y="106"/>
                  </a:cxn>
                  <a:cxn ang="0">
                    <a:pos x="41" y="91"/>
                  </a:cxn>
                  <a:cxn ang="0">
                    <a:pos x="44" y="78"/>
                  </a:cxn>
                  <a:cxn ang="0">
                    <a:pos x="48" y="67"/>
                  </a:cxn>
                  <a:cxn ang="0">
                    <a:pos x="51" y="55"/>
                  </a:cxn>
                  <a:cxn ang="0">
                    <a:pos x="53" y="46"/>
                  </a:cxn>
                  <a:cxn ang="0">
                    <a:pos x="56" y="37"/>
                  </a:cxn>
                  <a:cxn ang="0">
                    <a:pos x="59" y="29"/>
                  </a:cxn>
                  <a:cxn ang="0">
                    <a:pos x="63" y="19"/>
                  </a:cxn>
                  <a:cxn ang="0">
                    <a:pos x="68" y="12"/>
                  </a:cxn>
                  <a:cxn ang="0">
                    <a:pos x="75" y="6"/>
                  </a:cxn>
                  <a:cxn ang="0">
                    <a:pos x="85" y="3"/>
                  </a:cxn>
                  <a:cxn ang="0">
                    <a:pos x="98" y="0"/>
                  </a:cxn>
                  <a:cxn ang="0">
                    <a:pos x="111" y="0"/>
                  </a:cxn>
                  <a:cxn ang="0">
                    <a:pos x="121" y="7"/>
                  </a:cxn>
                  <a:cxn ang="0">
                    <a:pos x="124" y="15"/>
                  </a:cxn>
                  <a:cxn ang="0">
                    <a:pos x="124" y="27"/>
                  </a:cxn>
                  <a:cxn ang="0">
                    <a:pos x="123" y="39"/>
                  </a:cxn>
                  <a:cxn ang="0">
                    <a:pos x="121" y="47"/>
                  </a:cxn>
                  <a:cxn ang="0">
                    <a:pos x="119" y="55"/>
                  </a:cxn>
                  <a:cxn ang="0">
                    <a:pos x="117" y="64"/>
                  </a:cxn>
                  <a:cxn ang="0">
                    <a:pos x="114" y="73"/>
                  </a:cxn>
                  <a:cxn ang="0">
                    <a:pos x="111" y="84"/>
                  </a:cxn>
                  <a:cxn ang="0">
                    <a:pos x="108" y="94"/>
                  </a:cxn>
                  <a:cxn ang="0">
                    <a:pos x="105" y="105"/>
                  </a:cxn>
                  <a:cxn ang="0">
                    <a:pos x="100" y="115"/>
                  </a:cxn>
                  <a:cxn ang="0">
                    <a:pos x="97" y="128"/>
                  </a:cxn>
                  <a:cxn ang="0">
                    <a:pos x="92" y="139"/>
                  </a:cxn>
                  <a:cxn ang="0">
                    <a:pos x="89" y="150"/>
                  </a:cxn>
                  <a:cxn ang="0">
                    <a:pos x="84" y="163"/>
                  </a:cxn>
                  <a:cxn ang="0">
                    <a:pos x="80" y="174"/>
                  </a:cxn>
                  <a:cxn ang="0">
                    <a:pos x="75" y="186"/>
                  </a:cxn>
                  <a:cxn ang="0">
                    <a:pos x="70" y="197"/>
                  </a:cxn>
                  <a:cxn ang="0">
                    <a:pos x="66" y="207"/>
                  </a:cxn>
                  <a:cxn ang="0">
                    <a:pos x="61" y="219"/>
                  </a:cxn>
                  <a:cxn ang="0">
                    <a:pos x="56" y="229"/>
                  </a:cxn>
                  <a:cxn ang="0">
                    <a:pos x="52" y="239"/>
                  </a:cxn>
                  <a:cxn ang="0">
                    <a:pos x="48" y="248"/>
                  </a:cxn>
                  <a:cxn ang="0">
                    <a:pos x="42" y="259"/>
                  </a:cxn>
                  <a:cxn ang="0">
                    <a:pos x="34" y="273"/>
                  </a:cxn>
                  <a:cxn ang="0">
                    <a:pos x="29" y="284"/>
                  </a:cxn>
                  <a:cxn ang="0">
                    <a:pos x="25" y="291"/>
                  </a:cxn>
                  <a:cxn ang="0">
                    <a:pos x="10" y="259"/>
                  </a:cxn>
                </a:cxnLst>
                <a:rect l="0" t="0" r="r" b="b"/>
                <a:pathLst>
                  <a:path w="124" h="292">
                    <a:moveTo>
                      <a:pt x="10" y="259"/>
                    </a:moveTo>
                    <a:lnTo>
                      <a:pt x="10" y="259"/>
                    </a:lnTo>
                    <a:lnTo>
                      <a:pt x="10" y="257"/>
                    </a:lnTo>
                    <a:lnTo>
                      <a:pt x="10" y="256"/>
                    </a:lnTo>
                    <a:lnTo>
                      <a:pt x="11" y="253"/>
                    </a:lnTo>
                    <a:lnTo>
                      <a:pt x="11" y="250"/>
                    </a:lnTo>
                    <a:lnTo>
                      <a:pt x="11" y="246"/>
                    </a:lnTo>
                    <a:lnTo>
                      <a:pt x="12" y="245"/>
                    </a:lnTo>
                    <a:lnTo>
                      <a:pt x="12" y="243"/>
                    </a:lnTo>
                    <a:lnTo>
                      <a:pt x="12" y="241"/>
                    </a:lnTo>
                    <a:lnTo>
                      <a:pt x="12" y="238"/>
                    </a:lnTo>
                    <a:lnTo>
                      <a:pt x="12" y="235"/>
                    </a:lnTo>
                    <a:lnTo>
                      <a:pt x="13" y="233"/>
                    </a:lnTo>
                    <a:lnTo>
                      <a:pt x="13" y="230"/>
                    </a:lnTo>
                    <a:lnTo>
                      <a:pt x="14" y="227"/>
                    </a:lnTo>
                    <a:lnTo>
                      <a:pt x="14" y="225"/>
                    </a:lnTo>
                    <a:lnTo>
                      <a:pt x="15" y="222"/>
                    </a:lnTo>
                    <a:lnTo>
                      <a:pt x="15" y="218"/>
                    </a:lnTo>
                    <a:lnTo>
                      <a:pt x="16" y="215"/>
                    </a:lnTo>
                    <a:lnTo>
                      <a:pt x="17" y="212"/>
                    </a:lnTo>
                    <a:lnTo>
                      <a:pt x="17" y="208"/>
                    </a:lnTo>
                    <a:lnTo>
                      <a:pt x="18" y="205"/>
                    </a:lnTo>
                    <a:lnTo>
                      <a:pt x="18" y="202"/>
                    </a:lnTo>
                    <a:lnTo>
                      <a:pt x="19" y="198"/>
                    </a:lnTo>
                    <a:lnTo>
                      <a:pt x="20" y="195"/>
                    </a:lnTo>
                    <a:lnTo>
                      <a:pt x="21" y="191"/>
                    </a:lnTo>
                    <a:lnTo>
                      <a:pt x="22" y="187"/>
                    </a:lnTo>
                    <a:lnTo>
                      <a:pt x="22" y="184"/>
                    </a:lnTo>
                    <a:lnTo>
                      <a:pt x="23" y="180"/>
                    </a:lnTo>
                    <a:lnTo>
                      <a:pt x="24" y="176"/>
                    </a:lnTo>
                    <a:lnTo>
                      <a:pt x="24" y="172"/>
                    </a:lnTo>
                    <a:lnTo>
                      <a:pt x="25" y="168"/>
                    </a:lnTo>
                    <a:lnTo>
                      <a:pt x="26" y="164"/>
                    </a:lnTo>
                    <a:lnTo>
                      <a:pt x="27" y="160"/>
                    </a:lnTo>
                    <a:lnTo>
                      <a:pt x="28" y="157"/>
                    </a:lnTo>
                    <a:lnTo>
                      <a:pt x="29" y="152"/>
                    </a:lnTo>
                    <a:lnTo>
                      <a:pt x="29" y="148"/>
                    </a:lnTo>
                    <a:lnTo>
                      <a:pt x="30" y="145"/>
                    </a:lnTo>
                    <a:lnTo>
                      <a:pt x="31" y="141"/>
                    </a:lnTo>
                    <a:lnTo>
                      <a:pt x="32" y="137"/>
                    </a:lnTo>
                    <a:lnTo>
                      <a:pt x="32" y="132"/>
                    </a:lnTo>
                    <a:lnTo>
                      <a:pt x="32" y="128"/>
                    </a:lnTo>
                    <a:lnTo>
                      <a:pt x="34" y="126"/>
                    </a:lnTo>
                    <a:lnTo>
                      <a:pt x="34" y="121"/>
                    </a:lnTo>
                    <a:lnTo>
                      <a:pt x="35" y="117"/>
                    </a:lnTo>
                    <a:lnTo>
                      <a:pt x="36" y="113"/>
                    </a:lnTo>
                    <a:lnTo>
                      <a:pt x="37" y="109"/>
                    </a:lnTo>
                    <a:lnTo>
                      <a:pt x="38" y="106"/>
                    </a:lnTo>
                    <a:lnTo>
                      <a:pt x="38" y="102"/>
                    </a:lnTo>
                    <a:lnTo>
                      <a:pt x="39" y="99"/>
                    </a:lnTo>
                    <a:lnTo>
                      <a:pt x="40" y="95"/>
                    </a:lnTo>
                    <a:lnTo>
                      <a:pt x="41" y="91"/>
                    </a:lnTo>
                    <a:lnTo>
                      <a:pt x="42" y="88"/>
                    </a:lnTo>
                    <a:lnTo>
                      <a:pt x="42" y="85"/>
                    </a:lnTo>
                    <a:lnTo>
                      <a:pt x="44" y="82"/>
                    </a:lnTo>
                    <a:lnTo>
                      <a:pt x="44" y="78"/>
                    </a:lnTo>
                    <a:lnTo>
                      <a:pt x="45" y="75"/>
                    </a:lnTo>
                    <a:lnTo>
                      <a:pt x="46" y="72"/>
                    </a:lnTo>
                    <a:lnTo>
                      <a:pt x="47" y="70"/>
                    </a:lnTo>
                    <a:lnTo>
                      <a:pt x="48" y="67"/>
                    </a:lnTo>
                    <a:lnTo>
                      <a:pt x="49" y="63"/>
                    </a:lnTo>
                    <a:lnTo>
                      <a:pt x="50" y="60"/>
                    </a:lnTo>
                    <a:lnTo>
                      <a:pt x="50" y="58"/>
                    </a:lnTo>
                    <a:lnTo>
                      <a:pt x="51" y="55"/>
                    </a:lnTo>
                    <a:lnTo>
                      <a:pt x="51" y="52"/>
                    </a:lnTo>
                    <a:lnTo>
                      <a:pt x="52" y="51"/>
                    </a:lnTo>
                    <a:lnTo>
                      <a:pt x="53" y="48"/>
                    </a:lnTo>
                    <a:lnTo>
                      <a:pt x="53" y="46"/>
                    </a:lnTo>
                    <a:lnTo>
                      <a:pt x="54" y="44"/>
                    </a:lnTo>
                    <a:lnTo>
                      <a:pt x="55" y="41"/>
                    </a:lnTo>
                    <a:lnTo>
                      <a:pt x="55" y="39"/>
                    </a:lnTo>
                    <a:lnTo>
                      <a:pt x="56" y="37"/>
                    </a:lnTo>
                    <a:lnTo>
                      <a:pt x="56" y="35"/>
                    </a:lnTo>
                    <a:lnTo>
                      <a:pt x="57" y="33"/>
                    </a:lnTo>
                    <a:lnTo>
                      <a:pt x="58" y="32"/>
                    </a:lnTo>
                    <a:lnTo>
                      <a:pt x="59" y="29"/>
                    </a:lnTo>
                    <a:lnTo>
                      <a:pt x="60" y="26"/>
                    </a:lnTo>
                    <a:lnTo>
                      <a:pt x="61" y="23"/>
                    </a:lnTo>
                    <a:lnTo>
                      <a:pt x="62" y="21"/>
                    </a:lnTo>
                    <a:lnTo>
                      <a:pt x="63" y="19"/>
                    </a:lnTo>
                    <a:lnTo>
                      <a:pt x="64" y="17"/>
                    </a:lnTo>
                    <a:lnTo>
                      <a:pt x="65" y="15"/>
                    </a:lnTo>
                    <a:lnTo>
                      <a:pt x="67" y="13"/>
                    </a:lnTo>
                    <a:lnTo>
                      <a:pt x="68" y="12"/>
                    </a:lnTo>
                    <a:lnTo>
                      <a:pt x="70" y="9"/>
                    </a:lnTo>
                    <a:lnTo>
                      <a:pt x="71" y="8"/>
                    </a:lnTo>
                    <a:lnTo>
                      <a:pt x="73" y="7"/>
                    </a:lnTo>
                    <a:lnTo>
                      <a:pt x="75" y="6"/>
                    </a:lnTo>
                    <a:lnTo>
                      <a:pt x="77" y="5"/>
                    </a:lnTo>
                    <a:lnTo>
                      <a:pt x="79" y="4"/>
                    </a:lnTo>
                    <a:lnTo>
                      <a:pt x="83" y="4"/>
                    </a:lnTo>
                    <a:lnTo>
                      <a:pt x="85" y="3"/>
                    </a:lnTo>
                    <a:lnTo>
                      <a:pt x="89" y="3"/>
                    </a:lnTo>
                    <a:lnTo>
                      <a:pt x="91" y="2"/>
                    </a:lnTo>
                    <a:lnTo>
                      <a:pt x="94" y="1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5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4" y="1"/>
                    </a:lnTo>
                    <a:lnTo>
                      <a:pt x="116" y="3"/>
                    </a:lnTo>
                    <a:lnTo>
                      <a:pt x="119" y="5"/>
                    </a:lnTo>
                    <a:lnTo>
                      <a:pt x="121" y="7"/>
                    </a:lnTo>
                    <a:lnTo>
                      <a:pt x="123" y="10"/>
                    </a:lnTo>
                    <a:lnTo>
                      <a:pt x="123" y="12"/>
                    </a:lnTo>
                    <a:lnTo>
                      <a:pt x="123" y="13"/>
                    </a:lnTo>
                    <a:lnTo>
                      <a:pt x="124" y="15"/>
                    </a:lnTo>
                    <a:lnTo>
                      <a:pt x="124" y="18"/>
                    </a:lnTo>
                    <a:lnTo>
                      <a:pt x="124" y="21"/>
                    </a:lnTo>
                    <a:lnTo>
                      <a:pt x="124" y="24"/>
                    </a:lnTo>
                    <a:lnTo>
                      <a:pt x="124" y="27"/>
                    </a:lnTo>
                    <a:lnTo>
                      <a:pt x="124" y="30"/>
                    </a:lnTo>
                    <a:lnTo>
                      <a:pt x="123" y="33"/>
                    </a:lnTo>
                    <a:lnTo>
                      <a:pt x="123" y="37"/>
                    </a:lnTo>
                    <a:lnTo>
                      <a:pt x="123" y="39"/>
                    </a:lnTo>
                    <a:lnTo>
                      <a:pt x="122" y="41"/>
                    </a:lnTo>
                    <a:lnTo>
                      <a:pt x="122" y="43"/>
                    </a:lnTo>
                    <a:lnTo>
                      <a:pt x="122" y="45"/>
                    </a:lnTo>
                    <a:lnTo>
                      <a:pt x="121" y="47"/>
                    </a:lnTo>
                    <a:lnTo>
                      <a:pt x="121" y="49"/>
                    </a:lnTo>
                    <a:lnTo>
                      <a:pt x="120" y="51"/>
                    </a:lnTo>
                    <a:lnTo>
                      <a:pt x="120" y="53"/>
                    </a:lnTo>
                    <a:lnTo>
                      <a:pt x="119" y="55"/>
                    </a:lnTo>
                    <a:lnTo>
                      <a:pt x="118" y="57"/>
                    </a:lnTo>
                    <a:lnTo>
                      <a:pt x="118" y="59"/>
                    </a:lnTo>
                    <a:lnTo>
                      <a:pt x="117" y="62"/>
                    </a:lnTo>
                    <a:lnTo>
                      <a:pt x="117" y="64"/>
                    </a:lnTo>
                    <a:lnTo>
                      <a:pt x="116" y="67"/>
                    </a:lnTo>
                    <a:lnTo>
                      <a:pt x="115" y="69"/>
                    </a:lnTo>
                    <a:lnTo>
                      <a:pt x="115" y="71"/>
                    </a:lnTo>
                    <a:lnTo>
                      <a:pt x="114" y="73"/>
                    </a:lnTo>
                    <a:lnTo>
                      <a:pt x="113" y="76"/>
                    </a:lnTo>
                    <a:lnTo>
                      <a:pt x="113" y="79"/>
                    </a:lnTo>
                    <a:lnTo>
                      <a:pt x="112" y="82"/>
                    </a:lnTo>
                    <a:lnTo>
                      <a:pt x="111" y="84"/>
                    </a:lnTo>
                    <a:lnTo>
                      <a:pt x="110" y="87"/>
                    </a:lnTo>
                    <a:lnTo>
                      <a:pt x="109" y="89"/>
                    </a:lnTo>
                    <a:lnTo>
                      <a:pt x="109" y="91"/>
                    </a:lnTo>
                    <a:lnTo>
                      <a:pt x="108" y="94"/>
                    </a:lnTo>
                    <a:lnTo>
                      <a:pt x="107" y="97"/>
                    </a:lnTo>
                    <a:lnTo>
                      <a:pt x="106" y="99"/>
                    </a:lnTo>
                    <a:lnTo>
                      <a:pt x="106" y="103"/>
                    </a:lnTo>
                    <a:lnTo>
                      <a:pt x="105" y="105"/>
                    </a:lnTo>
                    <a:lnTo>
                      <a:pt x="103" y="108"/>
                    </a:lnTo>
                    <a:lnTo>
                      <a:pt x="102" y="110"/>
                    </a:lnTo>
                    <a:lnTo>
                      <a:pt x="102" y="113"/>
                    </a:lnTo>
                    <a:lnTo>
                      <a:pt x="100" y="115"/>
                    </a:lnTo>
                    <a:lnTo>
                      <a:pt x="100" y="119"/>
                    </a:lnTo>
                    <a:lnTo>
                      <a:pt x="98" y="122"/>
                    </a:lnTo>
                    <a:lnTo>
                      <a:pt x="98" y="125"/>
                    </a:lnTo>
                    <a:lnTo>
                      <a:pt x="97" y="128"/>
                    </a:lnTo>
                    <a:lnTo>
                      <a:pt x="96" y="130"/>
                    </a:lnTo>
                    <a:lnTo>
                      <a:pt x="94" y="132"/>
                    </a:lnTo>
                    <a:lnTo>
                      <a:pt x="93" y="136"/>
                    </a:lnTo>
                    <a:lnTo>
                      <a:pt x="92" y="139"/>
                    </a:lnTo>
                    <a:lnTo>
                      <a:pt x="91" y="142"/>
                    </a:lnTo>
                    <a:lnTo>
                      <a:pt x="90" y="145"/>
                    </a:lnTo>
                    <a:lnTo>
                      <a:pt x="89" y="148"/>
                    </a:lnTo>
                    <a:lnTo>
                      <a:pt x="89" y="150"/>
                    </a:lnTo>
                    <a:lnTo>
                      <a:pt x="88" y="153"/>
                    </a:lnTo>
                    <a:lnTo>
                      <a:pt x="86" y="156"/>
                    </a:lnTo>
                    <a:lnTo>
                      <a:pt x="85" y="160"/>
                    </a:lnTo>
                    <a:lnTo>
                      <a:pt x="84" y="163"/>
                    </a:lnTo>
                    <a:lnTo>
                      <a:pt x="83" y="166"/>
                    </a:lnTo>
                    <a:lnTo>
                      <a:pt x="82" y="168"/>
                    </a:lnTo>
                    <a:lnTo>
                      <a:pt x="81" y="171"/>
                    </a:lnTo>
                    <a:lnTo>
                      <a:pt x="80" y="174"/>
                    </a:lnTo>
                    <a:lnTo>
                      <a:pt x="79" y="177"/>
                    </a:lnTo>
                    <a:lnTo>
                      <a:pt x="77" y="180"/>
                    </a:lnTo>
                    <a:lnTo>
                      <a:pt x="76" y="183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3" y="191"/>
                    </a:lnTo>
                    <a:lnTo>
                      <a:pt x="72" y="194"/>
                    </a:lnTo>
                    <a:lnTo>
                      <a:pt x="70" y="197"/>
                    </a:lnTo>
                    <a:lnTo>
                      <a:pt x="70" y="200"/>
                    </a:lnTo>
                    <a:lnTo>
                      <a:pt x="69" y="203"/>
                    </a:lnTo>
                    <a:lnTo>
                      <a:pt x="68" y="206"/>
                    </a:lnTo>
                    <a:lnTo>
                      <a:pt x="66" y="207"/>
                    </a:lnTo>
                    <a:lnTo>
                      <a:pt x="65" y="210"/>
                    </a:lnTo>
                    <a:lnTo>
                      <a:pt x="64" y="213"/>
                    </a:lnTo>
                    <a:lnTo>
                      <a:pt x="63" y="216"/>
                    </a:lnTo>
                    <a:lnTo>
                      <a:pt x="61" y="219"/>
                    </a:lnTo>
                    <a:lnTo>
                      <a:pt x="60" y="222"/>
                    </a:lnTo>
                    <a:lnTo>
                      <a:pt x="59" y="224"/>
                    </a:lnTo>
                    <a:lnTo>
                      <a:pt x="58" y="226"/>
                    </a:lnTo>
                    <a:lnTo>
                      <a:pt x="56" y="229"/>
                    </a:lnTo>
                    <a:lnTo>
                      <a:pt x="55" y="232"/>
                    </a:lnTo>
                    <a:lnTo>
                      <a:pt x="54" y="234"/>
                    </a:lnTo>
                    <a:lnTo>
                      <a:pt x="53" y="237"/>
                    </a:lnTo>
                    <a:lnTo>
                      <a:pt x="52" y="239"/>
                    </a:lnTo>
                    <a:lnTo>
                      <a:pt x="51" y="242"/>
                    </a:lnTo>
                    <a:lnTo>
                      <a:pt x="50" y="244"/>
                    </a:lnTo>
                    <a:lnTo>
                      <a:pt x="49" y="245"/>
                    </a:lnTo>
                    <a:lnTo>
                      <a:pt x="48" y="248"/>
                    </a:lnTo>
                    <a:lnTo>
                      <a:pt x="47" y="250"/>
                    </a:lnTo>
                    <a:lnTo>
                      <a:pt x="46" y="253"/>
                    </a:lnTo>
                    <a:lnTo>
                      <a:pt x="45" y="255"/>
                    </a:lnTo>
                    <a:lnTo>
                      <a:pt x="42" y="259"/>
                    </a:lnTo>
                    <a:lnTo>
                      <a:pt x="40" y="263"/>
                    </a:lnTo>
                    <a:lnTo>
                      <a:pt x="38" y="266"/>
                    </a:lnTo>
                    <a:lnTo>
                      <a:pt x="36" y="270"/>
                    </a:lnTo>
                    <a:lnTo>
                      <a:pt x="34" y="273"/>
                    </a:lnTo>
                    <a:lnTo>
                      <a:pt x="33" y="276"/>
                    </a:lnTo>
                    <a:lnTo>
                      <a:pt x="32" y="279"/>
                    </a:lnTo>
                    <a:lnTo>
                      <a:pt x="31" y="282"/>
                    </a:lnTo>
                    <a:lnTo>
                      <a:pt x="29" y="284"/>
                    </a:lnTo>
                    <a:lnTo>
                      <a:pt x="28" y="285"/>
                    </a:lnTo>
                    <a:lnTo>
                      <a:pt x="27" y="287"/>
                    </a:lnTo>
                    <a:lnTo>
                      <a:pt x="26" y="289"/>
                    </a:lnTo>
                    <a:lnTo>
                      <a:pt x="25" y="291"/>
                    </a:lnTo>
                    <a:lnTo>
                      <a:pt x="25" y="292"/>
                    </a:lnTo>
                    <a:lnTo>
                      <a:pt x="0" y="288"/>
                    </a:lnTo>
                    <a:lnTo>
                      <a:pt x="10" y="259"/>
                    </a:lnTo>
                    <a:lnTo>
                      <a:pt x="10" y="25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55"/>
              <p:cNvSpPr>
                <a:spLocks/>
              </p:cNvSpPr>
              <p:nvPr/>
            </p:nvSpPr>
            <p:spPr bwMode="auto">
              <a:xfrm>
                <a:off x="1345" y="770"/>
                <a:ext cx="167" cy="295"/>
              </a:xfrm>
              <a:custGeom>
                <a:avLst/>
                <a:gdLst/>
                <a:ahLst/>
                <a:cxnLst>
                  <a:cxn ang="0">
                    <a:pos x="0" y="292"/>
                  </a:cxn>
                  <a:cxn ang="0">
                    <a:pos x="2" y="286"/>
                  </a:cxn>
                  <a:cxn ang="0">
                    <a:pos x="4" y="279"/>
                  </a:cxn>
                  <a:cxn ang="0">
                    <a:pos x="7" y="271"/>
                  </a:cxn>
                  <a:cxn ang="0">
                    <a:pos x="10" y="260"/>
                  </a:cxn>
                  <a:cxn ang="0">
                    <a:pos x="14" y="249"/>
                  </a:cxn>
                  <a:cxn ang="0">
                    <a:pos x="18" y="237"/>
                  </a:cxn>
                  <a:cxn ang="0">
                    <a:pos x="22" y="223"/>
                  </a:cxn>
                  <a:cxn ang="0">
                    <a:pos x="27" y="210"/>
                  </a:cxn>
                  <a:cxn ang="0">
                    <a:pos x="33" y="195"/>
                  </a:cxn>
                  <a:cxn ang="0">
                    <a:pos x="39" y="180"/>
                  </a:cxn>
                  <a:cxn ang="0">
                    <a:pos x="43" y="165"/>
                  </a:cxn>
                  <a:cxn ang="0">
                    <a:pos x="50" y="150"/>
                  </a:cxn>
                  <a:cxn ang="0">
                    <a:pos x="56" y="135"/>
                  </a:cxn>
                  <a:cxn ang="0">
                    <a:pos x="62" y="119"/>
                  </a:cxn>
                  <a:cxn ang="0">
                    <a:pos x="69" y="104"/>
                  </a:cxn>
                  <a:cxn ang="0">
                    <a:pos x="76" y="90"/>
                  </a:cxn>
                  <a:cxn ang="0">
                    <a:pos x="82" y="77"/>
                  </a:cxn>
                  <a:cxn ang="0">
                    <a:pos x="89" y="64"/>
                  </a:cxn>
                  <a:cxn ang="0">
                    <a:pos x="96" y="52"/>
                  </a:cxn>
                  <a:cxn ang="0">
                    <a:pos x="102" y="41"/>
                  </a:cxn>
                  <a:cxn ang="0">
                    <a:pos x="109" y="32"/>
                  </a:cxn>
                  <a:cxn ang="0">
                    <a:pos x="116" y="24"/>
                  </a:cxn>
                  <a:cxn ang="0">
                    <a:pos x="122" y="17"/>
                  </a:cxn>
                  <a:cxn ang="0">
                    <a:pos x="128" y="12"/>
                  </a:cxn>
                  <a:cxn ang="0">
                    <a:pos x="135" y="6"/>
                  </a:cxn>
                  <a:cxn ang="0">
                    <a:pos x="146" y="1"/>
                  </a:cxn>
                  <a:cxn ang="0">
                    <a:pos x="154" y="0"/>
                  </a:cxn>
                  <a:cxn ang="0">
                    <a:pos x="161" y="4"/>
                  </a:cxn>
                  <a:cxn ang="0">
                    <a:pos x="165" y="11"/>
                  </a:cxn>
                  <a:cxn ang="0">
                    <a:pos x="167" y="19"/>
                  </a:cxn>
                  <a:cxn ang="0">
                    <a:pos x="167" y="25"/>
                  </a:cxn>
                  <a:cxn ang="0">
                    <a:pos x="166" y="32"/>
                  </a:cxn>
                  <a:cxn ang="0">
                    <a:pos x="164" y="40"/>
                  </a:cxn>
                  <a:cxn ang="0">
                    <a:pos x="161" y="50"/>
                  </a:cxn>
                  <a:cxn ang="0">
                    <a:pos x="158" y="59"/>
                  </a:cxn>
                  <a:cxn ang="0">
                    <a:pos x="154" y="71"/>
                  </a:cxn>
                  <a:cxn ang="0">
                    <a:pos x="148" y="82"/>
                  </a:cxn>
                  <a:cxn ang="0">
                    <a:pos x="141" y="95"/>
                  </a:cxn>
                  <a:cxn ang="0">
                    <a:pos x="134" y="108"/>
                  </a:cxn>
                  <a:cxn ang="0">
                    <a:pos x="126" y="121"/>
                  </a:cxn>
                  <a:cxn ang="0">
                    <a:pos x="117" y="136"/>
                  </a:cxn>
                  <a:cxn ang="0">
                    <a:pos x="108" y="150"/>
                  </a:cxn>
                  <a:cxn ang="0">
                    <a:pos x="98" y="163"/>
                  </a:cxn>
                  <a:cxn ang="0">
                    <a:pos x="89" y="177"/>
                  </a:cxn>
                  <a:cxn ang="0">
                    <a:pos x="79" y="191"/>
                  </a:cxn>
                  <a:cxn ang="0">
                    <a:pos x="70" y="204"/>
                  </a:cxn>
                  <a:cxn ang="0">
                    <a:pos x="60" y="217"/>
                  </a:cxn>
                  <a:cxn ang="0">
                    <a:pos x="50" y="230"/>
                  </a:cxn>
                  <a:cxn ang="0">
                    <a:pos x="41" y="241"/>
                  </a:cxn>
                  <a:cxn ang="0">
                    <a:pos x="33" y="253"/>
                  </a:cxn>
                  <a:cxn ang="0">
                    <a:pos x="25" y="262"/>
                  </a:cxn>
                  <a:cxn ang="0">
                    <a:pos x="19" y="272"/>
                  </a:cxn>
                  <a:cxn ang="0">
                    <a:pos x="12" y="278"/>
                  </a:cxn>
                  <a:cxn ang="0">
                    <a:pos x="7" y="285"/>
                  </a:cxn>
                  <a:cxn ang="0">
                    <a:pos x="2" y="291"/>
                  </a:cxn>
                  <a:cxn ang="0">
                    <a:pos x="0" y="295"/>
                  </a:cxn>
                </a:cxnLst>
                <a:rect l="0" t="0" r="r" b="b"/>
                <a:pathLst>
                  <a:path w="167" h="295">
                    <a:moveTo>
                      <a:pt x="0" y="295"/>
                    </a:moveTo>
                    <a:lnTo>
                      <a:pt x="0" y="294"/>
                    </a:lnTo>
                    <a:lnTo>
                      <a:pt x="0" y="292"/>
                    </a:lnTo>
                    <a:lnTo>
                      <a:pt x="0" y="291"/>
                    </a:lnTo>
                    <a:lnTo>
                      <a:pt x="2" y="288"/>
                    </a:lnTo>
                    <a:lnTo>
                      <a:pt x="2" y="286"/>
                    </a:lnTo>
                    <a:lnTo>
                      <a:pt x="3" y="283"/>
                    </a:lnTo>
                    <a:lnTo>
                      <a:pt x="3" y="281"/>
                    </a:lnTo>
                    <a:lnTo>
                      <a:pt x="4" y="279"/>
                    </a:lnTo>
                    <a:lnTo>
                      <a:pt x="5" y="275"/>
                    </a:lnTo>
                    <a:lnTo>
                      <a:pt x="6" y="272"/>
                    </a:lnTo>
                    <a:lnTo>
                      <a:pt x="7" y="271"/>
                    </a:lnTo>
                    <a:lnTo>
                      <a:pt x="8" y="267"/>
                    </a:lnTo>
                    <a:lnTo>
                      <a:pt x="9" y="264"/>
                    </a:lnTo>
                    <a:lnTo>
                      <a:pt x="10" y="260"/>
                    </a:lnTo>
                    <a:lnTo>
                      <a:pt x="11" y="256"/>
                    </a:lnTo>
                    <a:lnTo>
                      <a:pt x="13" y="253"/>
                    </a:lnTo>
                    <a:lnTo>
                      <a:pt x="14" y="249"/>
                    </a:lnTo>
                    <a:lnTo>
                      <a:pt x="15" y="245"/>
                    </a:lnTo>
                    <a:lnTo>
                      <a:pt x="17" y="241"/>
                    </a:lnTo>
                    <a:lnTo>
                      <a:pt x="18" y="237"/>
                    </a:lnTo>
                    <a:lnTo>
                      <a:pt x="20" y="233"/>
                    </a:lnTo>
                    <a:lnTo>
                      <a:pt x="20" y="228"/>
                    </a:lnTo>
                    <a:lnTo>
                      <a:pt x="22" y="223"/>
                    </a:lnTo>
                    <a:lnTo>
                      <a:pt x="24" y="219"/>
                    </a:lnTo>
                    <a:lnTo>
                      <a:pt x="25" y="214"/>
                    </a:lnTo>
                    <a:lnTo>
                      <a:pt x="27" y="210"/>
                    </a:lnTo>
                    <a:lnTo>
                      <a:pt x="29" y="205"/>
                    </a:lnTo>
                    <a:lnTo>
                      <a:pt x="31" y="201"/>
                    </a:lnTo>
                    <a:lnTo>
                      <a:pt x="33" y="195"/>
                    </a:lnTo>
                    <a:lnTo>
                      <a:pt x="35" y="191"/>
                    </a:lnTo>
                    <a:lnTo>
                      <a:pt x="36" y="185"/>
                    </a:lnTo>
                    <a:lnTo>
                      <a:pt x="39" y="180"/>
                    </a:lnTo>
                    <a:lnTo>
                      <a:pt x="40" y="175"/>
                    </a:lnTo>
                    <a:lnTo>
                      <a:pt x="41" y="170"/>
                    </a:lnTo>
                    <a:lnTo>
                      <a:pt x="43" y="165"/>
                    </a:lnTo>
                    <a:lnTo>
                      <a:pt x="46" y="160"/>
                    </a:lnTo>
                    <a:lnTo>
                      <a:pt x="47" y="155"/>
                    </a:lnTo>
                    <a:lnTo>
                      <a:pt x="50" y="150"/>
                    </a:lnTo>
                    <a:lnTo>
                      <a:pt x="52" y="144"/>
                    </a:lnTo>
                    <a:lnTo>
                      <a:pt x="54" y="139"/>
                    </a:lnTo>
                    <a:lnTo>
                      <a:pt x="56" y="135"/>
                    </a:lnTo>
                    <a:lnTo>
                      <a:pt x="58" y="129"/>
                    </a:lnTo>
                    <a:lnTo>
                      <a:pt x="60" y="124"/>
                    </a:lnTo>
                    <a:lnTo>
                      <a:pt x="62" y="119"/>
                    </a:lnTo>
                    <a:lnTo>
                      <a:pt x="64" y="115"/>
                    </a:lnTo>
                    <a:lnTo>
                      <a:pt x="67" y="109"/>
                    </a:lnTo>
                    <a:lnTo>
                      <a:pt x="69" y="104"/>
                    </a:lnTo>
                    <a:lnTo>
                      <a:pt x="71" y="99"/>
                    </a:lnTo>
                    <a:lnTo>
                      <a:pt x="73" y="95"/>
                    </a:lnTo>
                    <a:lnTo>
                      <a:pt x="76" y="90"/>
                    </a:lnTo>
                    <a:lnTo>
                      <a:pt x="77" y="85"/>
                    </a:lnTo>
                    <a:lnTo>
                      <a:pt x="79" y="81"/>
                    </a:lnTo>
                    <a:lnTo>
                      <a:pt x="82" y="77"/>
                    </a:lnTo>
                    <a:lnTo>
                      <a:pt x="84" y="72"/>
                    </a:lnTo>
                    <a:lnTo>
                      <a:pt x="86" y="68"/>
                    </a:lnTo>
                    <a:lnTo>
                      <a:pt x="89" y="64"/>
                    </a:lnTo>
                    <a:lnTo>
                      <a:pt x="91" y="59"/>
                    </a:lnTo>
                    <a:lnTo>
                      <a:pt x="94" y="56"/>
                    </a:lnTo>
                    <a:lnTo>
                      <a:pt x="96" y="52"/>
                    </a:lnTo>
                    <a:lnTo>
                      <a:pt x="98" y="49"/>
                    </a:lnTo>
                    <a:lnTo>
                      <a:pt x="100" y="45"/>
                    </a:lnTo>
                    <a:lnTo>
                      <a:pt x="102" y="41"/>
                    </a:lnTo>
                    <a:lnTo>
                      <a:pt x="104" y="39"/>
                    </a:lnTo>
                    <a:lnTo>
                      <a:pt x="106" y="36"/>
                    </a:lnTo>
                    <a:lnTo>
                      <a:pt x="109" y="32"/>
                    </a:lnTo>
                    <a:lnTo>
                      <a:pt x="111" y="29"/>
                    </a:lnTo>
                    <a:lnTo>
                      <a:pt x="113" y="26"/>
                    </a:lnTo>
                    <a:lnTo>
                      <a:pt x="116" y="24"/>
                    </a:lnTo>
                    <a:lnTo>
                      <a:pt x="117" y="21"/>
                    </a:lnTo>
                    <a:lnTo>
                      <a:pt x="119" y="20"/>
                    </a:lnTo>
                    <a:lnTo>
                      <a:pt x="122" y="17"/>
                    </a:lnTo>
                    <a:lnTo>
                      <a:pt x="124" y="16"/>
                    </a:lnTo>
                    <a:lnTo>
                      <a:pt x="126" y="13"/>
                    </a:lnTo>
                    <a:lnTo>
                      <a:pt x="128" y="12"/>
                    </a:lnTo>
                    <a:lnTo>
                      <a:pt x="130" y="10"/>
                    </a:lnTo>
                    <a:lnTo>
                      <a:pt x="132" y="9"/>
                    </a:lnTo>
                    <a:lnTo>
                      <a:pt x="135" y="6"/>
                    </a:lnTo>
                    <a:lnTo>
                      <a:pt x="139" y="4"/>
                    </a:lnTo>
                    <a:lnTo>
                      <a:pt x="143" y="2"/>
                    </a:lnTo>
                    <a:lnTo>
                      <a:pt x="146" y="1"/>
                    </a:lnTo>
                    <a:lnTo>
                      <a:pt x="149" y="0"/>
                    </a:lnTo>
                    <a:lnTo>
                      <a:pt x="153" y="0"/>
                    </a:lnTo>
                    <a:lnTo>
                      <a:pt x="154" y="0"/>
                    </a:lnTo>
                    <a:lnTo>
                      <a:pt x="157" y="1"/>
                    </a:lnTo>
                    <a:lnTo>
                      <a:pt x="159" y="2"/>
                    </a:lnTo>
                    <a:lnTo>
                      <a:pt x="161" y="4"/>
                    </a:lnTo>
                    <a:lnTo>
                      <a:pt x="163" y="5"/>
                    </a:lnTo>
                    <a:lnTo>
                      <a:pt x="165" y="8"/>
                    </a:lnTo>
                    <a:lnTo>
                      <a:pt x="165" y="11"/>
                    </a:lnTo>
                    <a:lnTo>
                      <a:pt x="167" y="15"/>
                    </a:lnTo>
                    <a:lnTo>
                      <a:pt x="167" y="17"/>
                    </a:lnTo>
                    <a:lnTo>
                      <a:pt x="167" y="19"/>
                    </a:lnTo>
                    <a:lnTo>
                      <a:pt x="167" y="20"/>
                    </a:lnTo>
                    <a:lnTo>
                      <a:pt x="167" y="23"/>
                    </a:lnTo>
                    <a:lnTo>
                      <a:pt x="167" y="25"/>
                    </a:lnTo>
                    <a:lnTo>
                      <a:pt x="167" y="27"/>
                    </a:lnTo>
                    <a:lnTo>
                      <a:pt x="167" y="30"/>
                    </a:lnTo>
                    <a:lnTo>
                      <a:pt x="166" y="32"/>
                    </a:lnTo>
                    <a:lnTo>
                      <a:pt x="165" y="35"/>
                    </a:lnTo>
                    <a:lnTo>
                      <a:pt x="165" y="38"/>
                    </a:lnTo>
                    <a:lnTo>
                      <a:pt x="164" y="40"/>
                    </a:lnTo>
                    <a:lnTo>
                      <a:pt x="164" y="43"/>
                    </a:lnTo>
                    <a:lnTo>
                      <a:pt x="163" y="47"/>
                    </a:lnTo>
                    <a:lnTo>
                      <a:pt x="161" y="50"/>
                    </a:lnTo>
                    <a:lnTo>
                      <a:pt x="160" y="53"/>
                    </a:lnTo>
                    <a:lnTo>
                      <a:pt x="159" y="57"/>
                    </a:lnTo>
                    <a:lnTo>
                      <a:pt x="158" y="59"/>
                    </a:lnTo>
                    <a:lnTo>
                      <a:pt x="157" y="63"/>
                    </a:lnTo>
                    <a:lnTo>
                      <a:pt x="155" y="67"/>
                    </a:lnTo>
                    <a:lnTo>
                      <a:pt x="154" y="71"/>
                    </a:lnTo>
                    <a:lnTo>
                      <a:pt x="152" y="75"/>
                    </a:lnTo>
                    <a:lnTo>
                      <a:pt x="150" y="78"/>
                    </a:lnTo>
                    <a:lnTo>
                      <a:pt x="148" y="82"/>
                    </a:lnTo>
                    <a:lnTo>
                      <a:pt x="146" y="87"/>
                    </a:lnTo>
                    <a:lnTo>
                      <a:pt x="143" y="91"/>
                    </a:lnTo>
                    <a:lnTo>
                      <a:pt x="141" y="95"/>
                    </a:lnTo>
                    <a:lnTo>
                      <a:pt x="139" y="99"/>
                    </a:lnTo>
                    <a:lnTo>
                      <a:pt x="136" y="104"/>
                    </a:lnTo>
                    <a:lnTo>
                      <a:pt x="134" y="108"/>
                    </a:lnTo>
                    <a:lnTo>
                      <a:pt x="132" y="113"/>
                    </a:lnTo>
                    <a:lnTo>
                      <a:pt x="129" y="117"/>
                    </a:lnTo>
                    <a:lnTo>
                      <a:pt x="126" y="121"/>
                    </a:lnTo>
                    <a:lnTo>
                      <a:pt x="123" y="126"/>
                    </a:lnTo>
                    <a:lnTo>
                      <a:pt x="120" y="131"/>
                    </a:lnTo>
                    <a:lnTo>
                      <a:pt x="117" y="136"/>
                    </a:lnTo>
                    <a:lnTo>
                      <a:pt x="115" y="140"/>
                    </a:lnTo>
                    <a:lnTo>
                      <a:pt x="111" y="144"/>
                    </a:lnTo>
                    <a:lnTo>
                      <a:pt x="108" y="150"/>
                    </a:lnTo>
                    <a:lnTo>
                      <a:pt x="105" y="154"/>
                    </a:lnTo>
                    <a:lnTo>
                      <a:pt x="101" y="158"/>
                    </a:lnTo>
                    <a:lnTo>
                      <a:pt x="98" y="163"/>
                    </a:lnTo>
                    <a:lnTo>
                      <a:pt x="95" y="168"/>
                    </a:lnTo>
                    <a:lnTo>
                      <a:pt x="92" y="173"/>
                    </a:lnTo>
                    <a:lnTo>
                      <a:pt x="89" y="177"/>
                    </a:lnTo>
                    <a:lnTo>
                      <a:pt x="85" y="181"/>
                    </a:lnTo>
                    <a:lnTo>
                      <a:pt x="82" y="186"/>
                    </a:lnTo>
                    <a:lnTo>
                      <a:pt x="79" y="191"/>
                    </a:lnTo>
                    <a:lnTo>
                      <a:pt x="76" y="195"/>
                    </a:lnTo>
                    <a:lnTo>
                      <a:pt x="73" y="199"/>
                    </a:lnTo>
                    <a:lnTo>
                      <a:pt x="70" y="204"/>
                    </a:lnTo>
                    <a:lnTo>
                      <a:pt x="66" y="209"/>
                    </a:lnTo>
                    <a:lnTo>
                      <a:pt x="63" y="214"/>
                    </a:lnTo>
                    <a:lnTo>
                      <a:pt x="60" y="217"/>
                    </a:lnTo>
                    <a:lnTo>
                      <a:pt x="57" y="222"/>
                    </a:lnTo>
                    <a:lnTo>
                      <a:pt x="54" y="226"/>
                    </a:lnTo>
                    <a:lnTo>
                      <a:pt x="50" y="230"/>
                    </a:lnTo>
                    <a:lnTo>
                      <a:pt x="47" y="233"/>
                    </a:lnTo>
                    <a:lnTo>
                      <a:pt x="44" y="237"/>
                    </a:lnTo>
                    <a:lnTo>
                      <a:pt x="41" y="241"/>
                    </a:lnTo>
                    <a:lnTo>
                      <a:pt x="39" y="245"/>
                    </a:lnTo>
                    <a:lnTo>
                      <a:pt x="36" y="249"/>
                    </a:lnTo>
                    <a:lnTo>
                      <a:pt x="33" y="253"/>
                    </a:lnTo>
                    <a:lnTo>
                      <a:pt x="30" y="255"/>
                    </a:lnTo>
                    <a:lnTo>
                      <a:pt x="28" y="259"/>
                    </a:lnTo>
                    <a:lnTo>
                      <a:pt x="25" y="262"/>
                    </a:lnTo>
                    <a:lnTo>
                      <a:pt x="23" y="265"/>
                    </a:lnTo>
                    <a:lnTo>
                      <a:pt x="20" y="268"/>
                    </a:lnTo>
                    <a:lnTo>
                      <a:pt x="19" y="272"/>
                    </a:lnTo>
                    <a:lnTo>
                      <a:pt x="17" y="273"/>
                    </a:lnTo>
                    <a:lnTo>
                      <a:pt x="14" y="276"/>
                    </a:lnTo>
                    <a:lnTo>
                      <a:pt x="12" y="278"/>
                    </a:lnTo>
                    <a:lnTo>
                      <a:pt x="11" y="281"/>
                    </a:lnTo>
                    <a:lnTo>
                      <a:pt x="9" y="283"/>
                    </a:lnTo>
                    <a:lnTo>
                      <a:pt x="7" y="285"/>
                    </a:lnTo>
                    <a:lnTo>
                      <a:pt x="6" y="287"/>
                    </a:lnTo>
                    <a:lnTo>
                      <a:pt x="5" y="289"/>
                    </a:lnTo>
                    <a:lnTo>
                      <a:pt x="2" y="291"/>
                    </a:lnTo>
                    <a:lnTo>
                      <a:pt x="0" y="293"/>
                    </a:lnTo>
                    <a:lnTo>
                      <a:pt x="0" y="294"/>
                    </a:lnTo>
                    <a:lnTo>
                      <a:pt x="0" y="295"/>
                    </a:lnTo>
                    <a:lnTo>
                      <a:pt x="0" y="295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56"/>
              <p:cNvSpPr>
                <a:spLocks/>
              </p:cNvSpPr>
              <p:nvPr/>
            </p:nvSpPr>
            <p:spPr bwMode="auto">
              <a:xfrm>
                <a:off x="1343" y="716"/>
                <a:ext cx="74" cy="329"/>
              </a:xfrm>
              <a:custGeom>
                <a:avLst/>
                <a:gdLst/>
                <a:ahLst/>
                <a:cxnLst>
                  <a:cxn ang="0">
                    <a:pos x="2" y="326"/>
                  </a:cxn>
                  <a:cxn ang="0">
                    <a:pos x="1" y="319"/>
                  </a:cxn>
                  <a:cxn ang="0">
                    <a:pos x="1" y="312"/>
                  </a:cxn>
                  <a:cxn ang="0">
                    <a:pos x="1" y="303"/>
                  </a:cxn>
                  <a:cxn ang="0">
                    <a:pos x="1" y="292"/>
                  </a:cxn>
                  <a:cxn ang="0">
                    <a:pos x="0" y="281"/>
                  </a:cxn>
                  <a:cxn ang="0">
                    <a:pos x="0" y="268"/>
                  </a:cxn>
                  <a:cxn ang="0">
                    <a:pos x="0" y="254"/>
                  </a:cxn>
                  <a:cxn ang="0">
                    <a:pos x="0" y="239"/>
                  </a:cxn>
                  <a:cxn ang="0">
                    <a:pos x="1" y="225"/>
                  </a:cxn>
                  <a:cxn ang="0">
                    <a:pos x="1" y="209"/>
                  </a:cxn>
                  <a:cxn ang="0">
                    <a:pos x="1" y="192"/>
                  </a:cxn>
                  <a:cxn ang="0">
                    <a:pos x="2" y="175"/>
                  </a:cxn>
                  <a:cxn ang="0">
                    <a:pos x="2" y="159"/>
                  </a:cxn>
                  <a:cxn ang="0">
                    <a:pos x="3" y="143"/>
                  </a:cxn>
                  <a:cxn ang="0">
                    <a:pos x="4" y="127"/>
                  </a:cxn>
                  <a:cxn ang="0">
                    <a:pos x="5" y="111"/>
                  </a:cxn>
                  <a:cxn ang="0">
                    <a:pos x="7" y="96"/>
                  </a:cxn>
                  <a:cxn ang="0">
                    <a:pos x="10" y="82"/>
                  </a:cxn>
                  <a:cxn ang="0">
                    <a:pos x="13" y="69"/>
                  </a:cxn>
                  <a:cxn ang="0">
                    <a:pos x="16" y="56"/>
                  </a:cxn>
                  <a:cxn ang="0">
                    <a:pos x="19" y="46"/>
                  </a:cxn>
                  <a:cxn ang="0">
                    <a:pos x="22" y="36"/>
                  </a:cxn>
                  <a:cxn ang="0">
                    <a:pos x="25" y="27"/>
                  </a:cxn>
                  <a:cxn ang="0">
                    <a:pos x="30" y="20"/>
                  </a:cxn>
                  <a:cxn ang="0">
                    <a:pos x="34" y="14"/>
                  </a:cxn>
                  <a:cxn ang="0">
                    <a:pos x="38" y="9"/>
                  </a:cxn>
                  <a:cxn ang="0">
                    <a:pos x="46" y="2"/>
                  </a:cxn>
                  <a:cxn ang="0">
                    <a:pos x="54" y="0"/>
                  </a:cxn>
                  <a:cxn ang="0">
                    <a:pos x="60" y="3"/>
                  </a:cxn>
                  <a:cxn ang="0">
                    <a:pos x="67" y="10"/>
                  </a:cxn>
                  <a:cxn ang="0">
                    <a:pos x="69" y="15"/>
                  </a:cxn>
                  <a:cxn ang="0">
                    <a:pos x="71" y="21"/>
                  </a:cxn>
                  <a:cxn ang="0">
                    <a:pos x="73" y="29"/>
                  </a:cxn>
                  <a:cxn ang="0">
                    <a:pos x="74" y="38"/>
                  </a:cxn>
                  <a:cxn ang="0">
                    <a:pos x="74" y="48"/>
                  </a:cxn>
                  <a:cxn ang="0">
                    <a:pos x="74" y="59"/>
                  </a:cxn>
                  <a:cxn ang="0">
                    <a:pos x="73" y="72"/>
                  </a:cxn>
                  <a:cxn ang="0">
                    <a:pos x="71" y="85"/>
                  </a:cxn>
                  <a:cxn ang="0">
                    <a:pos x="68" y="98"/>
                  </a:cxn>
                  <a:cxn ang="0">
                    <a:pos x="65" y="113"/>
                  </a:cxn>
                  <a:cxn ang="0">
                    <a:pos x="62" y="129"/>
                  </a:cxn>
                  <a:cxn ang="0">
                    <a:pos x="59" y="145"/>
                  </a:cxn>
                  <a:cxn ang="0">
                    <a:pos x="54" y="161"/>
                  </a:cxn>
                  <a:cxn ang="0">
                    <a:pos x="49" y="177"/>
                  </a:cxn>
                  <a:cxn ang="0">
                    <a:pos x="45" y="194"/>
                  </a:cxn>
                  <a:cxn ang="0">
                    <a:pos x="41" y="210"/>
                  </a:cxn>
                  <a:cxn ang="0">
                    <a:pos x="35" y="226"/>
                  </a:cxn>
                  <a:cxn ang="0">
                    <a:pos x="31" y="241"/>
                  </a:cxn>
                  <a:cxn ang="0">
                    <a:pos x="26" y="255"/>
                  </a:cxn>
                  <a:cxn ang="0">
                    <a:pos x="22" y="269"/>
                  </a:cxn>
                  <a:cxn ang="0">
                    <a:pos x="17" y="282"/>
                  </a:cxn>
                  <a:cxn ang="0">
                    <a:pos x="14" y="293"/>
                  </a:cxn>
                  <a:cxn ang="0">
                    <a:pos x="10" y="303"/>
                  </a:cxn>
                  <a:cxn ang="0">
                    <a:pos x="7" y="312"/>
                  </a:cxn>
                  <a:cxn ang="0">
                    <a:pos x="4" y="319"/>
                  </a:cxn>
                  <a:cxn ang="0">
                    <a:pos x="2" y="326"/>
                  </a:cxn>
                  <a:cxn ang="0">
                    <a:pos x="2" y="329"/>
                  </a:cxn>
                </a:cxnLst>
                <a:rect l="0" t="0" r="r" b="b"/>
                <a:pathLst>
                  <a:path w="74" h="329">
                    <a:moveTo>
                      <a:pt x="2" y="329"/>
                    </a:moveTo>
                    <a:lnTo>
                      <a:pt x="2" y="328"/>
                    </a:lnTo>
                    <a:lnTo>
                      <a:pt x="2" y="326"/>
                    </a:lnTo>
                    <a:lnTo>
                      <a:pt x="2" y="325"/>
                    </a:lnTo>
                    <a:lnTo>
                      <a:pt x="2" y="321"/>
                    </a:lnTo>
                    <a:lnTo>
                      <a:pt x="1" y="319"/>
                    </a:lnTo>
                    <a:lnTo>
                      <a:pt x="1" y="317"/>
                    </a:lnTo>
                    <a:lnTo>
                      <a:pt x="1" y="314"/>
                    </a:lnTo>
                    <a:lnTo>
                      <a:pt x="1" y="312"/>
                    </a:lnTo>
                    <a:lnTo>
                      <a:pt x="1" y="308"/>
                    </a:lnTo>
                    <a:lnTo>
                      <a:pt x="1" y="306"/>
                    </a:lnTo>
                    <a:lnTo>
                      <a:pt x="1" y="303"/>
                    </a:lnTo>
                    <a:lnTo>
                      <a:pt x="1" y="300"/>
                    </a:lnTo>
                    <a:lnTo>
                      <a:pt x="1" y="296"/>
                    </a:lnTo>
                    <a:lnTo>
                      <a:pt x="1" y="292"/>
                    </a:lnTo>
                    <a:lnTo>
                      <a:pt x="1" y="288"/>
                    </a:lnTo>
                    <a:lnTo>
                      <a:pt x="1" y="285"/>
                    </a:lnTo>
                    <a:lnTo>
                      <a:pt x="0" y="281"/>
                    </a:lnTo>
                    <a:lnTo>
                      <a:pt x="0" y="277"/>
                    </a:lnTo>
                    <a:lnTo>
                      <a:pt x="0" y="272"/>
                    </a:lnTo>
                    <a:lnTo>
                      <a:pt x="0" y="268"/>
                    </a:lnTo>
                    <a:lnTo>
                      <a:pt x="0" y="264"/>
                    </a:lnTo>
                    <a:lnTo>
                      <a:pt x="0" y="259"/>
                    </a:lnTo>
                    <a:lnTo>
                      <a:pt x="0" y="254"/>
                    </a:lnTo>
                    <a:lnTo>
                      <a:pt x="0" y="249"/>
                    </a:lnTo>
                    <a:lnTo>
                      <a:pt x="0" y="245"/>
                    </a:lnTo>
                    <a:lnTo>
                      <a:pt x="0" y="239"/>
                    </a:lnTo>
                    <a:lnTo>
                      <a:pt x="0" y="234"/>
                    </a:lnTo>
                    <a:lnTo>
                      <a:pt x="1" y="229"/>
                    </a:lnTo>
                    <a:lnTo>
                      <a:pt x="1" y="225"/>
                    </a:lnTo>
                    <a:lnTo>
                      <a:pt x="1" y="219"/>
                    </a:lnTo>
                    <a:lnTo>
                      <a:pt x="1" y="214"/>
                    </a:lnTo>
                    <a:lnTo>
                      <a:pt x="1" y="209"/>
                    </a:lnTo>
                    <a:lnTo>
                      <a:pt x="1" y="203"/>
                    </a:lnTo>
                    <a:lnTo>
                      <a:pt x="1" y="197"/>
                    </a:lnTo>
                    <a:lnTo>
                      <a:pt x="1" y="192"/>
                    </a:lnTo>
                    <a:lnTo>
                      <a:pt x="1" y="187"/>
                    </a:lnTo>
                    <a:lnTo>
                      <a:pt x="1" y="181"/>
                    </a:lnTo>
                    <a:lnTo>
                      <a:pt x="2" y="175"/>
                    </a:lnTo>
                    <a:lnTo>
                      <a:pt x="2" y="171"/>
                    </a:lnTo>
                    <a:lnTo>
                      <a:pt x="2" y="165"/>
                    </a:lnTo>
                    <a:lnTo>
                      <a:pt x="2" y="159"/>
                    </a:lnTo>
                    <a:lnTo>
                      <a:pt x="2" y="153"/>
                    </a:lnTo>
                    <a:lnTo>
                      <a:pt x="2" y="149"/>
                    </a:lnTo>
                    <a:lnTo>
                      <a:pt x="3" y="143"/>
                    </a:lnTo>
                    <a:lnTo>
                      <a:pt x="3" y="137"/>
                    </a:lnTo>
                    <a:lnTo>
                      <a:pt x="4" y="132"/>
                    </a:lnTo>
                    <a:lnTo>
                      <a:pt x="4" y="127"/>
                    </a:lnTo>
                    <a:lnTo>
                      <a:pt x="4" y="122"/>
                    </a:lnTo>
                    <a:lnTo>
                      <a:pt x="5" y="116"/>
                    </a:lnTo>
                    <a:lnTo>
                      <a:pt x="5" y="111"/>
                    </a:lnTo>
                    <a:lnTo>
                      <a:pt x="6" y="106"/>
                    </a:lnTo>
                    <a:lnTo>
                      <a:pt x="7" y="101"/>
                    </a:lnTo>
                    <a:lnTo>
                      <a:pt x="7" y="96"/>
                    </a:lnTo>
                    <a:lnTo>
                      <a:pt x="8" y="92"/>
                    </a:lnTo>
                    <a:lnTo>
                      <a:pt x="9" y="86"/>
                    </a:lnTo>
                    <a:lnTo>
                      <a:pt x="10" y="82"/>
                    </a:lnTo>
                    <a:lnTo>
                      <a:pt x="11" y="77"/>
                    </a:lnTo>
                    <a:lnTo>
                      <a:pt x="11" y="74"/>
                    </a:lnTo>
                    <a:lnTo>
                      <a:pt x="13" y="69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16" y="56"/>
                    </a:lnTo>
                    <a:lnTo>
                      <a:pt x="17" y="53"/>
                    </a:lnTo>
                    <a:lnTo>
                      <a:pt x="18" y="50"/>
                    </a:lnTo>
                    <a:lnTo>
                      <a:pt x="19" y="46"/>
                    </a:lnTo>
                    <a:lnTo>
                      <a:pt x="20" y="42"/>
                    </a:lnTo>
                    <a:lnTo>
                      <a:pt x="21" y="39"/>
                    </a:lnTo>
                    <a:lnTo>
                      <a:pt x="22" y="36"/>
                    </a:lnTo>
                    <a:lnTo>
                      <a:pt x="23" y="33"/>
                    </a:lnTo>
                    <a:lnTo>
                      <a:pt x="24" y="30"/>
                    </a:lnTo>
                    <a:lnTo>
                      <a:pt x="25" y="27"/>
                    </a:lnTo>
                    <a:lnTo>
                      <a:pt x="27" y="25"/>
                    </a:lnTo>
                    <a:lnTo>
                      <a:pt x="28" y="22"/>
                    </a:lnTo>
                    <a:lnTo>
                      <a:pt x="30" y="20"/>
                    </a:lnTo>
                    <a:lnTo>
                      <a:pt x="31" y="17"/>
                    </a:lnTo>
                    <a:lnTo>
                      <a:pt x="33" y="15"/>
                    </a:lnTo>
                    <a:lnTo>
                      <a:pt x="34" y="14"/>
                    </a:lnTo>
                    <a:lnTo>
                      <a:pt x="35" y="12"/>
                    </a:lnTo>
                    <a:lnTo>
                      <a:pt x="37" y="10"/>
                    </a:lnTo>
                    <a:lnTo>
                      <a:pt x="38" y="9"/>
                    </a:lnTo>
                    <a:lnTo>
                      <a:pt x="41" y="6"/>
                    </a:lnTo>
                    <a:lnTo>
                      <a:pt x="43" y="4"/>
                    </a:lnTo>
                    <a:lnTo>
                      <a:pt x="46" y="2"/>
                    </a:lnTo>
                    <a:lnTo>
                      <a:pt x="49" y="1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1"/>
                    </a:lnTo>
                    <a:lnTo>
                      <a:pt x="60" y="3"/>
                    </a:lnTo>
                    <a:lnTo>
                      <a:pt x="63" y="5"/>
                    </a:lnTo>
                    <a:lnTo>
                      <a:pt x="64" y="7"/>
                    </a:lnTo>
                    <a:lnTo>
                      <a:pt x="67" y="10"/>
                    </a:lnTo>
                    <a:lnTo>
                      <a:pt x="67" y="12"/>
                    </a:lnTo>
                    <a:lnTo>
                      <a:pt x="68" y="14"/>
                    </a:lnTo>
                    <a:lnTo>
                      <a:pt x="69" y="15"/>
                    </a:lnTo>
                    <a:lnTo>
                      <a:pt x="70" y="17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2" y="24"/>
                    </a:lnTo>
                    <a:lnTo>
                      <a:pt x="72" y="27"/>
                    </a:lnTo>
                    <a:lnTo>
                      <a:pt x="73" y="29"/>
                    </a:lnTo>
                    <a:lnTo>
                      <a:pt x="73" y="32"/>
                    </a:lnTo>
                    <a:lnTo>
                      <a:pt x="73" y="35"/>
                    </a:lnTo>
                    <a:lnTo>
                      <a:pt x="74" y="38"/>
                    </a:lnTo>
                    <a:lnTo>
                      <a:pt x="74" y="41"/>
                    </a:lnTo>
                    <a:lnTo>
                      <a:pt x="74" y="44"/>
                    </a:lnTo>
                    <a:lnTo>
                      <a:pt x="74" y="48"/>
                    </a:lnTo>
                    <a:lnTo>
                      <a:pt x="74" y="52"/>
                    </a:lnTo>
                    <a:lnTo>
                      <a:pt x="74" y="55"/>
                    </a:lnTo>
                    <a:lnTo>
                      <a:pt x="74" y="59"/>
                    </a:lnTo>
                    <a:lnTo>
                      <a:pt x="74" y="63"/>
                    </a:lnTo>
                    <a:lnTo>
                      <a:pt x="74" y="68"/>
                    </a:lnTo>
                    <a:lnTo>
                      <a:pt x="73" y="72"/>
                    </a:lnTo>
                    <a:lnTo>
                      <a:pt x="72" y="75"/>
                    </a:lnTo>
                    <a:lnTo>
                      <a:pt x="72" y="80"/>
                    </a:lnTo>
                    <a:lnTo>
                      <a:pt x="71" y="85"/>
                    </a:lnTo>
                    <a:lnTo>
                      <a:pt x="70" y="89"/>
                    </a:lnTo>
                    <a:lnTo>
                      <a:pt x="69" y="93"/>
                    </a:lnTo>
                    <a:lnTo>
                      <a:pt x="68" y="98"/>
                    </a:lnTo>
                    <a:lnTo>
                      <a:pt x="67" y="103"/>
                    </a:lnTo>
                    <a:lnTo>
                      <a:pt x="66" y="108"/>
                    </a:lnTo>
                    <a:lnTo>
                      <a:pt x="65" y="113"/>
                    </a:lnTo>
                    <a:lnTo>
                      <a:pt x="64" y="118"/>
                    </a:lnTo>
                    <a:lnTo>
                      <a:pt x="63" y="124"/>
                    </a:lnTo>
                    <a:lnTo>
                      <a:pt x="62" y="129"/>
                    </a:lnTo>
                    <a:lnTo>
                      <a:pt x="60" y="134"/>
                    </a:lnTo>
                    <a:lnTo>
                      <a:pt x="60" y="140"/>
                    </a:lnTo>
                    <a:lnTo>
                      <a:pt x="59" y="145"/>
                    </a:lnTo>
                    <a:lnTo>
                      <a:pt x="57" y="151"/>
                    </a:lnTo>
                    <a:lnTo>
                      <a:pt x="55" y="155"/>
                    </a:lnTo>
                    <a:lnTo>
                      <a:pt x="54" y="161"/>
                    </a:lnTo>
                    <a:lnTo>
                      <a:pt x="52" y="167"/>
                    </a:lnTo>
                    <a:lnTo>
                      <a:pt x="51" y="171"/>
                    </a:lnTo>
                    <a:lnTo>
                      <a:pt x="49" y="177"/>
                    </a:lnTo>
                    <a:lnTo>
                      <a:pt x="48" y="183"/>
                    </a:lnTo>
                    <a:lnTo>
                      <a:pt x="46" y="189"/>
                    </a:lnTo>
                    <a:lnTo>
                      <a:pt x="45" y="194"/>
                    </a:lnTo>
                    <a:lnTo>
                      <a:pt x="43" y="199"/>
                    </a:lnTo>
                    <a:lnTo>
                      <a:pt x="41" y="205"/>
                    </a:lnTo>
                    <a:lnTo>
                      <a:pt x="41" y="210"/>
                    </a:lnTo>
                    <a:lnTo>
                      <a:pt x="39" y="215"/>
                    </a:lnTo>
                    <a:lnTo>
                      <a:pt x="37" y="221"/>
                    </a:lnTo>
                    <a:lnTo>
                      <a:pt x="35" y="226"/>
                    </a:lnTo>
                    <a:lnTo>
                      <a:pt x="34" y="231"/>
                    </a:lnTo>
                    <a:lnTo>
                      <a:pt x="32" y="236"/>
                    </a:ln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6" y="255"/>
                    </a:lnTo>
                    <a:lnTo>
                      <a:pt x="24" y="260"/>
                    </a:lnTo>
                    <a:lnTo>
                      <a:pt x="22" y="265"/>
                    </a:lnTo>
                    <a:lnTo>
                      <a:pt x="22" y="269"/>
                    </a:lnTo>
                    <a:lnTo>
                      <a:pt x="20" y="273"/>
                    </a:lnTo>
                    <a:lnTo>
                      <a:pt x="19" y="277"/>
                    </a:lnTo>
                    <a:lnTo>
                      <a:pt x="17" y="282"/>
                    </a:lnTo>
                    <a:lnTo>
                      <a:pt x="16" y="286"/>
                    </a:lnTo>
                    <a:lnTo>
                      <a:pt x="15" y="289"/>
                    </a:lnTo>
                    <a:lnTo>
                      <a:pt x="14" y="293"/>
                    </a:lnTo>
                    <a:lnTo>
                      <a:pt x="13" y="297"/>
                    </a:lnTo>
                    <a:lnTo>
                      <a:pt x="11" y="300"/>
                    </a:lnTo>
                    <a:lnTo>
                      <a:pt x="10" y="303"/>
                    </a:lnTo>
                    <a:lnTo>
                      <a:pt x="9" y="307"/>
                    </a:lnTo>
                    <a:lnTo>
                      <a:pt x="8" y="309"/>
                    </a:lnTo>
                    <a:lnTo>
                      <a:pt x="7" y="312"/>
                    </a:lnTo>
                    <a:lnTo>
                      <a:pt x="6" y="314"/>
                    </a:lnTo>
                    <a:lnTo>
                      <a:pt x="5" y="317"/>
                    </a:lnTo>
                    <a:lnTo>
                      <a:pt x="4" y="319"/>
                    </a:lnTo>
                    <a:lnTo>
                      <a:pt x="4" y="321"/>
                    </a:lnTo>
                    <a:lnTo>
                      <a:pt x="2" y="325"/>
                    </a:lnTo>
                    <a:lnTo>
                      <a:pt x="2" y="326"/>
                    </a:lnTo>
                    <a:lnTo>
                      <a:pt x="2" y="328"/>
                    </a:lnTo>
                    <a:lnTo>
                      <a:pt x="2" y="329"/>
                    </a:lnTo>
                    <a:lnTo>
                      <a:pt x="2" y="329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57"/>
              <p:cNvSpPr>
                <a:spLocks/>
              </p:cNvSpPr>
              <p:nvPr/>
            </p:nvSpPr>
            <p:spPr bwMode="auto">
              <a:xfrm>
                <a:off x="1293" y="746"/>
                <a:ext cx="66" cy="308"/>
              </a:xfrm>
              <a:custGeom>
                <a:avLst/>
                <a:gdLst/>
                <a:ahLst/>
                <a:cxnLst>
                  <a:cxn ang="0">
                    <a:pos x="17" y="275"/>
                  </a:cxn>
                  <a:cxn ang="0">
                    <a:pos x="15" y="263"/>
                  </a:cxn>
                  <a:cxn ang="0">
                    <a:pos x="14" y="255"/>
                  </a:cxn>
                  <a:cxn ang="0">
                    <a:pos x="14" y="243"/>
                  </a:cxn>
                  <a:cxn ang="0">
                    <a:pos x="12" y="230"/>
                  </a:cxn>
                  <a:cxn ang="0">
                    <a:pos x="11" y="217"/>
                  </a:cxn>
                  <a:cxn ang="0">
                    <a:pos x="9" y="201"/>
                  </a:cxn>
                  <a:cxn ang="0">
                    <a:pos x="7" y="186"/>
                  </a:cxn>
                  <a:cxn ang="0">
                    <a:pos x="6" y="170"/>
                  </a:cxn>
                  <a:cxn ang="0">
                    <a:pos x="5" y="154"/>
                  </a:cxn>
                  <a:cxn ang="0">
                    <a:pos x="3" y="138"/>
                  </a:cxn>
                  <a:cxn ang="0">
                    <a:pos x="2" y="122"/>
                  </a:cxn>
                  <a:cxn ang="0">
                    <a:pos x="1" y="107"/>
                  </a:cxn>
                  <a:cxn ang="0">
                    <a:pos x="1" y="94"/>
                  </a:cxn>
                  <a:cxn ang="0">
                    <a:pos x="1" y="82"/>
                  </a:cxn>
                  <a:cxn ang="0">
                    <a:pos x="0" y="70"/>
                  </a:cxn>
                  <a:cxn ang="0">
                    <a:pos x="0" y="61"/>
                  </a:cxn>
                  <a:cxn ang="0">
                    <a:pos x="0" y="52"/>
                  </a:cxn>
                  <a:cxn ang="0">
                    <a:pos x="1" y="44"/>
                  </a:cxn>
                  <a:cxn ang="0">
                    <a:pos x="1" y="32"/>
                  </a:cxn>
                  <a:cxn ang="0">
                    <a:pos x="3" y="24"/>
                  </a:cxn>
                  <a:cxn ang="0">
                    <a:pos x="9" y="16"/>
                  </a:cxn>
                  <a:cxn ang="0">
                    <a:pos x="17" y="11"/>
                  </a:cxn>
                  <a:cxn ang="0">
                    <a:pos x="29" y="5"/>
                  </a:cxn>
                  <a:cxn ang="0">
                    <a:pos x="42" y="0"/>
                  </a:cxn>
                  <a:cxn ang="0">
                    <a:pos x="52" y="4"/>
                  </a:cxn>
                  <a:cxn ang="0">
                    <a:pos x="58" y="11"/>
                  </a:cxn>
                  <a:cxn ang="0">
                    <a:pos x="61" y="22"/>
                  </a:cxn>
                  <a:cxn ang="0">
                    <a:pos x="63" y="34"/>
                  </a:cxn>
                  <a:cxn ang="0">
                    <a:pos x="64" y="42"/>
                  </a:cxn>
                  <a:cxn ang="0">
                    <a:pos x="65" y="50"/>
                  </a:cxn>
                  <a:cxn ang="0">
                    <a:pos x="66" y="60"/>
                  </a:cxn>
                  <a:cxn ang="0">
                    <a:pos x="66" y="69"/>
                  </a:cxn>
                  <a:cxn ang="0">
                    <a:pos x="66" y="81"/>
                  </a:cxn>
                  <a:cxn ang="0">
                    <a:pos x="65" y="91"/>
                  </a:cxn>
                  <a:cxn ang="0">
                    <a:pos x="65" y="102"/>
                  </a:cxn>
                  <a:cxn ang="0">
                    <a:pos x="64" y="114"/>
                  </a:cxn>
                  <a:cxn ang="0">
                    <a:pos x="64" y="126"/>
                  </a:cxn>
                  <a:cxn ang="0">
                    <a:pos x="63" y="138"/>
                  </a:cxn>
                  <a:cxn ang="0">
                    <a:pos x="63" y="150"/>
                  </a:cxn>
                  <a:cxn ang="0">
                    <a:pos x="62" y="162"/>
                  </a:cxn>
                  <a:cxn ang="0">
                    <a:pos x="62" y="176"/>
                  </a:cxn>
                  <a:cxn ang="0">
                    <a:pos x="61" y="187"/>
                  </a:cxn>
                  <a:cxn ang="0">
                    <a:pos x="59" y="199"/>
                  </a:cxn>
                  <a:cxn ang="0">
                    <a:pos x="58" y="212"/>
                  </a:cxn>
                  <a:cxn ang="0">
                    <a:pos x="56" y="223"/>
                  </a:cxn>
                  <a:cxn ang="0">
                    <a:pos x="54" y="235"/>
                  </a:cxn>
                  <a:cxn ang="0">
                    <a:pos x="53" y="245"/>
                  </a:cxn>
                  <a:cxn ang="0">
                    <a:pos x="52" y="256"/>
                  </a:cxn>
                  <a:cxn ang="0">
                    <a:pos x="51" y="265"/>
                  </a:cxn>
                  <a:cxn ang="0">
                    <a:pos x="49" y="274"/>
                  </a:cxn>
                  <a:cxn ang="0">
                    <a:pos x="47" y="283"/>
                  </a:cxn>
                  <a:cxn ang="0">
                    <a:pos x="44" y="296"/>
                  </a:cxn>
                  <a:cxn ang="0">
                    <a:pos x="43" y="303"/>
                  </a:cxn>
                  <a:cxn ang="0">
                    <a:pos x="18" y="278"/>
                  </a:cxn>
                </a:cxnLst>
                <a:rect l="0" t="0" r="r" b="b"/>
                <a:pathLst>
                  <a:path w="66" h="308">
                    <a:moveTo>
                      <a:pt x="18" y="278"/>
                    </a:moveTo>
                    <a:lnTo>
                      <a:pt x="17" y="277"/>
                    </a:lnTo>
                    <a:lnTo>
                      <a:pt x="17" y="277"/>
                    </a:lnTo>
                    <a:lnTo>
                      <a:pt x="17" y="275"/>
                    </a:lnTo>
                    <a:lnTo>
                      <a:pt x="17" y="273"/>
                    </a:lnTo>
                    <a:lnTo>
                      <a:pt x="16" y="269"/>
                    </a:lnTo>
                    <a:lnTo>
                      <a:pt x="16" y="266"/>
                    </a:lnTo>
                    <a:lnTo>
                      <a:pt x="15" y="263"/>
                    </a:lnTo>
                    <a:lnTo>
                      <a:pt x="15" y="261"/>
                    </a:lnTo>
                    <a:lnTo>
                      <a:pt x="15" y="259"/>
                    </a:lnTo>
                    <a:lnTo>
                      <a:pt x="15" y="257"/>
                    </a:lnTo>
                    <a:lnTo>
                      <a:pt x="14" y="255"/>
                    </a:lnTo>
                    <a:lnTo>
                      <a:pt x="14" y="252"/>
                    </a:lnTo>
                    <a:lnTo>
                      <a:pt x="14" y="249"/>
                    </a:lnTo>
                    <a:lnTo>
                      <a:pt x="14" y="246"/>
                    </a:lnTo>
                    <a:lnTo>
                      <a:pt x="14" y="243"/>
                    </a:lnTo>
                    <a:lnTo>
                      <a:pt x="13" y="240"/>
                    </a:lnTo>
                    <a:lnTo>
                      <a:pt x="13" y="237"/>
                    </a:lnTo>
                    <a:lnTo>
                      <a:pt x="13" y="234"/>
                    </a:lnTo>
                    <a:lnTo>
                      <a:pt x="12" y="230"/>
                    </a:lnTo>
                    <a:lnTo>
                      <a:pt x="12" y="227"/>
                    </a:lnTo>
                    <a:lnTo>
                      <a:pt x="11" y="223"/>
                    </a:lnTo>
                    <a:lnTo>
                      <a:pt x="11" y="220"/>
                    </a:lnTo>
                    <a:lnTo>
                      <a:pt x="11" y="217"/>
                    </a:lnTo>
                    <a:lnTo>
                      <a:pt x="10" y="213"/>
                    </a:lnTo>
                    <a:lnTo>
                      <a:pt x="10" y="209"/>
                    </a:lnTo>
                    <a:lnTo>
                      <a:pt x="10" y="206"/>
                    </a:lnTo>
                    <a:lnTo>
                      <a:pt x="9" y="201"/>
                    </a:lnTo>
                    <a:lnTo>
                      <a:pt x="9" y="198"/>
                    </a:lnTo>
                    <a:lnTo>
                      <a:pt x="8" y="194"/>
                    </a:lnTo>
                    <a:lnTo>
                      <a:pt x="8" y="190"/>
                    </a:lnTo>
                    <a:lnTo>
                      <a:pt x="7" y="186"/>
                    </a:lnTo>
                    <a:lnTo>
                      <a:pt x="7" y="182"/>
                    </a:lnTo>
                    <a:lnTo>
                      <a:pt x="6" y="178"/>
                    </a:lnTo>
                    <a:lnTo>
                      <a:pt x="6" y="174"/>
                    </a:lnTo>
                    <a:lnTo>
                      <a:pt x="6" y="170"/>
                    </a:lnTo>
                    <a:lnTo>
                      <a:pt x="5" y="166"/>
                    </a:lnTo>
                    <a:lnTo>
                      <a:pt x="5" y="162"/>
                    </a:lnTo>
                    <a:lnTo>
                      <a:pt x="5" y="159"/>
                    </a:lnTo>
                    <a:lnTo>
                      <a:pt x="5" y="154"/>
                    </a:lnTo>
                    <a:lnTo>
                      <a:pt x="4" y="150"/>
                    </a:lnTo>
                    <a:lnTo>
                      <a:pt x="4" y="146"/>
                    </a:lnTo>
                    <a:lnTo>
                      <a:pt x="4" y="142"/>
                    </a:lnTo>
                    <a:lnTo>
                      <a:pt x="3" y="138"/>
                    </a:lnTo>
                    <a:lnTo>
                      <a:pt x="3" y="134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2"/>
                    </a:lnTo>
                    <a:lnTo>
                      <a:pt x="2" y="119"/>
                    </a:lnTo>
                    <a:lnTo>
                      <a:pt x="2" y="115"/>
                    </a:lnTo>
                    <a:lnTo>
                      <a:pt x="2" y="112"/>
                    </a:lnTo>
                    <a:lnTo>
                      <a:pt x="1" y="107"/>
                    </a:lnTo>
                    <a:lnTo>
                      <a:pt x="1" y="104"/>
                    </a:lnTo>
                    <a:lnTo>
                      <a:pt x="1" y="101"/>
                    </a:lnTo>
                    <a:lnTo>
                      <a:pt x="1" y="98"/>
                    </a:lnTo>
                    <a:lnTo>
                      <a:pt x="1" y="94"/>
                    </a:lnTo>
                    <a:lnTo>
                      <a:pt x="1" y="91"/>
                    </a:lnTo>
                    <a:lnTo>
                      <a:pt x="1" y="87"/>
                    </a:lnTo>
                    <a:lnTo>
                      <a:pt x="1" y="84"/>
                    </a:lnTo>
                    <a:lnTo>
                      <a:pt x="1" y="82"/>
                    </a:lnTo>
                    <a:lnTo>
                      <a:pt x="1" y="79"/>
                    </a:lnTo>
                    <a:lnTo>
                      <a:pt x="1" y="76"/>
                    </a:lnTo>
                    <a:lnTo>
                      <a:pt x="1" y="73"/>
                    </a:lnTo>
                    <a:lnTo>
                      <a:pt x="0" y="70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1" y="40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1" y="32"/>
                    </a:lnTo>
                    <a:lnTo>
                      <a:pt x="1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5" y="19"/>
                    </a:lnTo>
                    <a:lnTo>
                      <a:pt x="7" y="18"/>
                    </a:lnTo>
                    <a:lnTo>
                      <a:pt x="9" y="16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7" y="11"/>
                    </a:lnTo>
                    <a:lnTo>
                      <a:pt x="20" y="9"/>
                    </a:lnTo>
                    <a:lnTo>
                      <a:pt x="23" y="7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33" y="3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8" y="1"/>
                    </a:lnTo>
                    <a:lnTo>
                      <a:pt x="51" y="2"/>
                    </a:lnTo>
                    <a:lnTo>
                      <a:pt x="52" y="4"/>
                    </a:lnTo>
                    <a:lnTo>
                      <a:pt x="55" y="6"/>
                    </a:lnTo>
                    <a:lnTo>
                      <a:pt x="56" y="7"/>
                    </a:lnTo>
                    <a:lnTo>
                      <a:pt x="57" y="9"/>
                    </a:lnTo>
                    <a:lnTo>
                      <a:pt x="58" y="11"/>
                    </a:lnTo>
                    <a:lnTo>
                      <a:pt x="60" y="14"/>
                    </a:lnTo>
                    <a:lnTo>
                      <a:pt x="60" y="16"/>
                    </a:lnTo>
                    <a:lnTo>
                      <a:pt x="61" y="19"/>
                    </a:lnTo>
                    <a:lnTo>
                      <a:pt x="61" y="22"/>
                    </a:lnTo>
                    <a:lnTo>
                      <a:pt x="62" y="25"/>
                    </a:lnTo>
                    <a:lnTo>
                      <a:pt x="63" y="28"/>
                    </a:lnTo>
                    <a:lnTo>
                      <a:pt x="63" y="32"/>
                    </a:lnTo>
                    <a:lnTo>
                      <a:pt x="63" y="34"/>
                    </a:lnTo>
                    <a:lnTo>
                      <a:pt x="64" y="36"/>
                    </a:lnTo>
                    <a:lnTo>
                      <a:pt x="64" y="38"/>
                    </a:lnTo>
                    <a:lnTo>
                      <a:pt x="64" y="40"/>
                    </a:lnTo>
                    <a:lnTo>
                      <a:pt x="64" y="42"/>
                    </a:lnTo>
                    <a:lnTo>
                      <a:pt x="64" y="44"/>
                    </a:lnTo>
                    <a:lnTo>
                      <a:pt x="64" y="46"/>
                    </a:lnTo>
                    <a:lnTo>
                      <a:pt x="65" y="48"/>
                    </a:lnTo>
                    <a:lnTo>
                      <a:pt x="65" y="50"/>
                    </a:lnTo>
                    <a:lnTo>
                      <a:pt x="65" y="52"/>
                    </a:lnTo>
                    <a:lnTo>
                      <a:pt x="65" y="55"/>
                    </a:lnTo>
                    <a:lnTo>
                      <a:pt x="66" y="58"/>
                    </a:lnTo>
                    <a:lnTo>
                      <a:pt x="66" y="60"/>
                    </a:lnTo>
                    <a:lnTo>
                      <a:pt x="66" y="63"/>
                    </a:lnTo>
                    <a:lnTo>
                      <a:pt x="66" y="64"/>
                    </a:lnTo>
                    <a:lnTo>
                      <a:pt x="66" y="67"/>
                    </a:lnTo>
                    <a:lnTo>
                      <a:pt x="66" y="69"/>
                    </a:lnTo>
                    <a:lnTo>
                      <a:pt x="66" y="72"/>
                    </a:lnTo>
                    <a:lnTo>
                      <a:pt x="66" y="75"/>
                    </a:lnTo>
                    <a:lnTo>
                      <a:pt x="66" y="78"/>
                    </a:lnTo>
                    <a:lnTo>
                      <a:pt x="66" y="81"/>
                    </a:lnTo>
                    <a:lnTo>
                      <a:pt x="66" y="83"/>
                    </a:lnTo>
                    <a:lnTo>
                      <a:pt x="66" y="85"/>
                    </a:lnTo>
                    <a:lnTo>
                      <a:pt x="66" y="88"/>
                    </a:lnTo>
                    <a:lnTo>
                      <a:pt x="65" y="91"/>
                    </a:lnTo>
                    <a:lnTo>
                      <a:pt x="65" y="94"/>
                    </a:lnTo>
                    <a:lnTo>
                      <a:pt x="65" y="97"/>
                    </a:lnTo>
                    <a:lnTo>
                      <a:pt x="65" y="100"/>
                    </a:lnTo>
                    <a:lnTo>
                      <a:pt x="65" y="102"/>
                    </a:lnTo>
                    <a:lnTo>
                      <a:pt x="65" y="105"/>
                    </a:lnTo>
                    <a:lnTo>
                      <a:pt x="65" y="108"/>
                    </a:lnTo>
                    <a:lnTo>
                      <a:pt x="65" y="111"/>
                    </a:lnTo>
                    <a:lnTo>
                      <a:pt x="64" y="114"/>
                    </a:lnTo>
                    <a:lnTo>
                      <a:pt x="64" y="117"/>
                    </a:lnTo>
                    <a:lnTo>
                      <a:pt x="64" y="121"/>
                    </a:lnTo>
                    <a:lnTo>
                      <a:pt x="64" y="123"/>
                    </a:lnTo>
                    <a:lnTo>
                      <a:pt x="64" y="126"/>
                    </a:lnTo>
                    <a:lnTo>
                      <a:pt x="64" y="129"/>
                    </a:lnTo>
                    <a:lnTo>
                      <a:pt x="64" y="132"/>
                    </a:lnTo>
                    <a:lnTo>
                      <a:pt x="64" y="135"/>
                    </a:lnTo>
                    <a:lnTo>
                      <a:pt x="63" y="138"/>
                    </a:lnTo>
                    <a:lnTo>
                      <a:pt x="63" y="141"/>
                    </a:lnTo>
                    <a:lnTo>
                      <a:pt x="63" y="144"/>
                    </a:lnTo>
                    <a:lnTo>
                      <a:pt x="63" y="147"/>
                    </a:lnTo>
                    <a:lnTo>
                      <a:pt x="63" y="150"/>
                    </a:lnTo>
                    <a:lnTo>
                      <a:pt x="63" y="154"/>
                    </a:lnTo>
                    <a:lnTo>
                      <a:pt x="63" y="157"/>
                    </a:lnTo>
                    <a:lnTo>
                      <a:pt x="63" y="160"/>
                    </a:lnTo>
                    <a:lnTo>
                      <a:pt x="62" y="162"/>
                    </a:lnTo>
                    <a:lnTo>
                      <a:pt x="62" y="166"/>
                    </a:lnTo>
                    <a:lnTo>
                      <a:pt x="62" y="169"/>
                    </a:lnTo>
                    <a:lnTo>
                      <a:pt x="62" y="173"/>
                    </a:lnTo>
                    <a:lnTo>
                      <a:pt x="62" y="176"/>
                    </a:lnTo>
                    <a:lnTo>
                      <a:pt x="61" y="179"/>
                    </a:lnTo>
                    <a:lnTo>
                      <a:pt x="61" y="181"/>
                    </a:lnTo>
                    <a:lnTo>
                      <a:pt x="61" y="184"/>
                    </a:lnTo>
                    <a:lnTo>
                      <a:pt x="61" y="187"/>
                    </a:lnTo>
                    <a:lnTo>
                      <a:pt x="60" y="191"/>
                    </a:lnTo>
                    <a:lnTo>
                      <a:pt x="60" y="194"/>
                    </a:lnTo>
                    <a:lnTo>
                      <a:pt x="60" y="197"/>
                    </a:lnTo>
                    <a:lnTo>
                      <a:pt x="59" y="199"/>
                    </a:lnTo>
                    <a:lnTo>
                      <a:pt x="59" y="202"/>
                    </a:lnTo>
                    <a:lnTo>
                      <a:pt x="58" y="205"/>
                    </a:lnTo>
                    <a:lnTo>
                      <a:pt x="58" y="209"/>
                    </a:lnTo>
                    <a:lnTo>
                      <a:pt x="58" y="212"/>
                    </a:lnTo>
                    <a:lnTo>
                      <a:pt x="57" y="215"/>
                    </a:lnTo>
                    <a:lnTo>
                      <a:pt x="57" y="218"/>
                    </a:lnTo>
                    <a:lnTo>
                      <a:pt x="57" y="220"/>
                    </a:lnTo>
                    <a:lnTo>
                      <a:pt x="56" y="223"/>
                    </a:lnTo>
                    <a:lnTo>
                      <a:pt x="56" y="226"/>
                    </a:lnTo>
                    <a:lnTo>
                      <a:pt x="55" y="229"/>
                    </a:lnTo>
                    <a:lnTo>
                      <a:pt x="55" y="232"/>
                    </a:lnTo>
                    <a:lnTo>
                      <a:pt x="54" y="235"/>
                    </a:lnTo>
                    <a:lnTo>
                      <a:pt x="54" y="238"/>
                    </a:lnTo>
                    <a:lnTo>
                      <a:pt x="54" y="240"/>
                    </a:lnTo>
                    <a:lnTo>
                      <a:pt x="54" y="243"/>
                    </a:lnTo>
                    <a:lnTo>
                      <a:pt x="53" y="245"/>
                    </a:lnTo>
                    <a:lnTo>
                      <a:pt x="52" y="248"/>
                    </a:lnTo>
                    <a:lnTo>
                      <a:pt x="52" y="250"/>
                    </a:lnTo>
                    <a:lnTo>
                      <a:pt x="52" y="253"/>
                    </a:lnTo>
                    <a:lnTo>
                      <a:pt x="52" y="256"/>
                    </a:lnTo>
                    <a:lnTo>
                      <a:pt x="52" y="258"/>
                    </a:lnTo>
                    <a:lnTo>
                      <a:pt x="51" y="260"/>
                    </a:lnTo>
                    <a:lnTo>
                      <a:pt x="51" y="263"/>
                    </a:lnTo>
                    <a:lnTo>
                      <a:pt x="51" y="265"/>
                    </a:lnTo>
                    <a:lnTo>
                      <a:pt x="50" y="267"/>
                    </a:lnTo>
                    <a:lnTo>
                      <a:pt x="50" y="270"/>
                    </a:lnTo>
                    <a:lnTo>
                      <a:pt x="49" y="272"/>
                    </a:lnTo>
                    <a:lnTo>
                      <a:pt x="49" y="274"/>
                    </a:lnTo>
                    <a:lnTo>
                      <a:pt x="49" y="276"/>
                    </a:lnTo>
                    <a:lnTo>
                      <a:pt x="48" y="277"/>
                    </a:lnTo>
                    <a:lnTo>
                      <a:pt x="48" y="279"/>
                    </a:lnTo>
                    <a:lnTo>
                      <a:pt x="47" y="283"/>
                    </a:lnTo>
                    <a:lnTo>
                      <a:pt x="46" y="287"/>
                    </a:lnTo>
                    <a:lnTo>
                      <a:pt x="46" y="290"/>
                    </a:lnTo>
                    <a:lnTo>
                      <a:pt x="45" y="293"/>
                    </a:lnTo>
                    <a:lnTo>
                      <a:pt x="44" y="296"/>
                    </a:lnTo>
                    <a:lnTo>
                      <a:pt x="44" y="297"/>
                    </a:lnTo>
                    <a:lnTo>
                      <a:pt x="43" y="299"/>
                    </a:lnTo>
                    <a:lnTo>
                      <a:pt x="43" y="301"/>
                    </a:lnTo>
                    <a:lnTo>
                      <a:pt x="43" y="303"/>
                    </a:lnTo>
                    <a:lnTo>
                      <a:pt x="43" y="304"/>
                    </a:lnTo>
                    <a:lnTo>
                      <a:pt x="18" y="308"/>
                    </a:lnTo>
                    <a:lnTo>
                      <a:pt x="18" y="278"/>
                    </a:lnTo>
                    <a:lnTo>
                      <a:pt x="18" y="278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58"/>
              <p:cNvSpPr>
                <a:spLocks/>
              </p:cNvSpPr>
              <p:nvPr/>
            </p:nvSpPr>
            <p:spPr bwMode="auto">
              <a:xfrm>
                <a:off x="1153" y="988"/>
                <a:ext cx="348" cy="312"/>
              </a:xfrm>
              <a:custGeom>
                <a:avLst/>
                <a:gdLst/>
                <a:ahLst/>
                <a:cxnLst>
                  <a:cxn ang="0">
                    <a:pos x="38" y="176"/>
                  </a:cxn>
                  <a:cxn ang="0">
                    <a:pos x="17" y="188"/>
                  </a:cxn>
                  <a:cxn ang="0">
                    <a:pos x="1" y="206"/>
                  </a:cxn>
                  <a:cxn ang="0">
                    <a:pos x="23" y="214"/>
                  </a:cxn>
                  <a:cxn ang="0">
                    <a:pos x="44" y="219"/>
                  </a:cxn>
                  <a:cxn ang="0">
                    <a:pos x="58" y="241"/>
                  </a:cxn>
                  <a:cxn ang="0">
                    <a:pos x="53" y="268"/>
                  </a:cxn>
                  <a:cxn ang="0">
                    <a:pos x="67" y="273"/>
                  </a:cxn>
                  <a:cxn ang="0">
                    <a:pos x="93" y="271"/>
                  </a:cxn>
                  <a:cxn ang="0">
                    <a:pos x="100" y="291"/>
                  </a:cxn>
                  <a:cxn ang="0">
                    <a:pos x="110" y="306"/>
                  </a:cxn>
                  <a:cxn ang="0">
                    <a:pos x="130" y="294"/>
                  </a:cxn>
                  <a:cxn ang="0">
                    <a:pos x="150" y="296"/>
                  </a:cxn>
                  <a:cxn ang="0">
                    <a:pos x="178" y="295"/>
                  </a:cxn>
                  <a:cxn ang="0">
                    <a:pos x="199" y="287"/>
                  </a:cxn>
                  <a:cxn ang="0">
                    <a:pos x="216" y="308"/>
                  </a:cxn>
                  <a:cxn ang="0">
                    <a:pos x="230" y="298"/>
                  </a:cxn>
                  <a:cxn ang="0">
                    <a:pos x="238" y="272"/>
                  </a:cxn>
                  <a:cxn ang="0">
                    <a:pos x="257" y="283"/>
                  </a:cxn>
                  <a:cxn ang="0">
                    <a:pos x="273" y="292"/>
                  </a:cxn>
                  <a:cxn ang="0">
                    <a:pos x="276" y="266"/>
                  </a:cxn>
                  <a:cxn ang="0">
                    <a:pos x="290" y="251"/>
                  </a:cxn>
                  <a:cxn ang="0">
                    <a:pos x="312" y="257"/>
                  </a:cxn>
                  <a:cxn ang="0">
                    <a:pos x="300" y="237"/>
                  </a:cxn>
                  <a:cxn ang="0">
                    <a:pos x="318" y="218"/>
                  </a:cxn>
                  <a:cxn ang="0">
                    <a:pos x="342" y="204"/>
                  </a:cxn>
                  <a:cxn ang="0">
                    <a:pos x="325" y="189"/>
                  </a:cxn>
                  <a:cxn ang="0">
                    <a:pos x="324" y="173"/>
                  </a:cxn>
                  <a:cxn ang="0">
                    <a:pos x="347" y="158"/>
                  </a:cxn>
                  <a:cxn ang="0">
                    <a:pos x="333" y="141"/>
                  </a:cxn>
                  <a:cxn ang="0">
                    <a:pos x="307" y="123"/>
                  </a:cxn>
                  <a:cxn ang="0">
                    <a:pos x="308" y="103"/>
                  </a:cxn>
                  <a:cxn ang="0">
                    <a:pos x="303" y="88"/>
                  </a:cxn>
                  <a:cxn ang="0">
                    <a:pos x="286" y="76"/>
                  </a:cxn>
                  <a:cxn ang="0">
                    <a:pos x="282" y="48"/>
                  </a:cxn>
                  <a:cxn ang="0">
                    <a:pos x="278" y="28"/>
                  </a:cxn>
                  <a:cxn ang="0">
                    <a:pos x="255" y="41"/>
                  </a:cxn>
                  <a:cxn ang="0">
                    <a:pos x="233" y="30"/>
                  </a:cxn>
                  <a:cxn ang="0">
                    <a:pos x="217" y="2"/>
                  </a:cxn>
                  <a:cxn ang="0">
                    <a:pos x="203" y="13"/>
                  </a:cxn>
                  <a:cxn ang="0">
                    <a:pos x="192" y="33"/>
                  </a:cxn>
                  <a:cxn ang="0">
                    <a:pos x="179" y="14"/>
                  </a:cxn>
                  <a:cxn ang="0">
                    <a:pos x="167" y="2"/>
                  </a:cxn>
                  <a:cxn ang="0">
                    <a:pos x="153" y="27"/>
                  </a:cxn>
                  <a:cxn ang="0">
                    <a:pos x="133" y="31"/>
                  </a:cxn>
                  <a:cxn ang="0">
                    <a:pos x="115" y="15"/>
                  </a:cxn>
                  <a:cxn ang="0">
                    <a:pos x="109" y="36"/>
                  </a:cxn>
                  <a:cxn ang="0">
                    <a:pos x="90" y="42"/>
                  </a:cxn>
                  <a:cxn ang="0">
                    <a:pos x="84" y="54"/>
                  </a:cxn>
                  <a:cxn ang="0">
                    <a:pos x="74" y="71"/>
                  </a:cxn>
                  <a:cxn ang="0">
                    <a:pos x="52" y="73"/>
                  </a:cxn>
                  <a:cxn ang="0">
                    <a:pos x="31" y="72"/>
                  </a:cxn>
                  <a:cxn ang="0">
                    <a:pos x="37" y="78"/>
                  </a:cxn>
                  <a:cxn ang="0">
                    <a:pos x="52" y="94"/>
                  </a:cxn>
                  <a:cxn ang="0">
                    <a:pos x="31" y="117"/>
                  </a:cxn>
                  <a:cxn ang="0">
                    <a:pos x="45" y="131"/>
                  </a:cxn>
                  <a:cxn ang="0">
                    <a:pos x="25" y="136"/>
                  </a:cxn>
                  <a:cxn ang="0">
                    <a:pos x="29" y="153"/>
                  </a:cxn>
                  <a:cxn ang="0">
                    <a:pos x="54" y="168"/>
                  </a:cxn>
                </a:cxnLst>
                <a:rect l="0" t="0" r="r" b="b"/>
                <a:pathLst>
                  <a:path w="348" h="312">
                    <a:moveTo>
                      <a:pt x="55" y="169"/>
                    </a:moveTo>
                    <a:lnTo>
                      <a:pt x="54" y="169"/>
                    </a:lnTo>
                    <a:lnTo>
                      <a:pt x="52" y="170"/>
                    </a:lnTo>
                    <a:lnTo>
                      <a:pt x="50" y="171"/>
                    </a:lnTo>
                    <a:lnTo>
                      <a:pt x="47" y="172"/>
                    </a:lnTo>
                    <a:lnTo>
                      <a:pt x="44" y="172"/>
                    </a:lnTo>
                    <a:lnTo>
                      <a:pt x="42" y="173"/>
                    </a:lnTo>
                    <a:lnTo>
                      <a:pt x="40" y="175"/>
                    </a:lnTo>
                    <a:lnTo>
                      <a:pt x="38" y="176"/>
                    </a:lnTo>
                    <a:lnTo>
                      <a:pt x="36" y="177"/>
                    </a:lnTo>
                    <a:lnTo>
                      <a:pt x="34" y="178"/>
                    </a:lnTo>
                    <a:lnTo>
                      <a:pt x="31" y="180"/>
                    </a:lnTo>
                    <a:lnTo>
                      <a:pt x="29" y="181"/>
                    </a:lnTo>
                    <a:lnTo>
                      <a:pt x="26" y="182"/>
                    </a:lnTo>
                    <a:lnTo>
                      <a:pt x="23" y="184"/>
                    </a:lnTo>
                    <a:lnTo>
                      <a:pt x="21" y="185"/>
                    </a:lnTo>
                    <a:lnTo>
                      <a:pt x="19" y="187"/>
                    </a:lnTo>
                    <a:lnTo>
                      <a:pt x="17" y="188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0" y="192"/>
                    </a:lnTo>
                    <a:lnTo>
                      <a:pt x="7" y="195"/>
                    </a:lnTo>
                    <a:lnTo>
                      <a:pt x="4" y="197"/>
                    </a:lnTo>
                    <a:lnTo>
                      <a:pt x="1" y="200"/>
                    </a:lnTo>
                    <a:lnTo>
                      <a:pt x="1" y="202"/>
                    </a:lnTo>
                    <a:lnTo>
                      <a:pt x="0" y="204"/>
                    </a:lnTo>
                    <a:lnTo>
                      <a:pt x="1" y="206"/>
                    </a:lnTo>
                    <a:lnTo>
                      <a:pt x="2" y="208"/>
                    </a:lnTo>
                    <a:lnTo>
                      <a:pt x="5" y="209"/>
                    </a:lnTo>
                    <a:lnTo>
                      <a:pt x="9" y="210"/>
                    </a:lnTo>
                    <a:lnTo>
                      <a:pt x="13" y="211"/>
                    </a:lnTo>
                    <a:lnTo>
                      <a:pt x="15" y="211"/>
                    </a:lnTo>
                    <a:lnTo>
                      <a:pt x="17" y="212"/>
                    </a:lnTo>
                    <a:lnTo>
                      <a:pt x="19" y="213"/>
                    </a:lnTo>
                    <a:lnTo>
                      <a:pt x="21" y="213"/>
                    </a:lnTo>
                    <a:lnTo>
                      <a:pt x="23" y="214"/>
                    </a:lnTo>
                    <a:lnTo>
                      <a:pt x="25" y="215"/>
                    </a:lnTo>
                    <a:lnTo>
                      <a:pt x="28" y="215"/>
                    </a:lnTo>
                    <a:lnTo>
                      <a:pt x="31" y="216"/>
                    </a:lnTo>
                    <a:lnTo>
                      <a:pt x="33" y="216"/>
                    </a:lnTo>
                    <a:lnTo>
                      <a:pt x="35" y="217"/>
                    </a:lnTo>
                    <a:lnTo>
                      <a:pt x="38" y="217"/>
                    </a:lnTo>
                    <a:lnTo>
                      <a:pt x="40" y="218"/>
                    </a:lnTo>
                    <a:lnTo>
                      <a:pt x="42" y="219"/>
                    </a:lnTo>
                    <a:lnTo>
                      <a:pt x="44" y="219"/>
                    </a:lnTo>
                    <a:lnTo>
                      <a:pt x="46" y="220"/>
                    </a:lnTo>
                    <a:lnTo>
                      <a:pt x="48" y="222"/>
                    </a:lnTo>
                    <a:lnTo>
                      <a:pt x="52" y="224"/>
                    </a:lnTo>
                    <a:lnTo>
                      <a:pt x="55" y="226"/>
                    </a:lnTo>
                    <a:lnTo>
                      <a:pt x="57" y="229"/>
                    </a:lnTo>
                    <a:lnTo>
                      <a:pt x="58" y="231"/>
                    </a:lnTo>
                    <a:lnTo>
                      <a:pt x="58" y="234"/>
                    </a:lnTo>
                    <a:lnTo>
                      <a:pt x="59" y="237"/>
                    </a:lnTo>
                    <a:lnTo>
                      <a:pt x="58" y="241"/>
                    </a:lnTo>
                    <a:lnTo>
                      <a:pt x="58" y="244"/>
                    </a:lnTo>
                    <a:lnTo>
                      <a:pt x="58" y="248"/>
                    </a:lnTo>
                    <a:lnTo>
                      <a:pt x="58" y="251"/>
                    </a:lnTo>
                    <a:lnTo>
                      <a:pt x="57" y="254"/>
                    </a:lnTo>
                    <a:lnTo>
                      <a:pt x="55" y="257"/>
                    </a:lnTo>
                    <a:lnTo>
                      <a:pt x="54" y="260"/>
                    </a:lnTo>
                    <a:lnTo>
                      <a:pt x="54" y="264"/>
                    </a:lnTo>
                    <a:lnTo>
                      <a:pt x="53" y="266"/>
                    </a:lnTo>
                    <a:lnTo>
                      <a:pt x="53" y="268"/>
                    </a:lnTo>
                    <a:lnTo>
                      <a:pt x="53" y="269"/>
                    </a:lnTo>
                    <a:lnTo>
                      <a:pt x="54" y="271"/>
                    </a:lnTo>
                    <a:lnTo>
                      <a:pt x="54" y="272"/>
                    </a:lnTo>
                    <a:lnTo>
                      <a:pt x="55" y="273"/>
                    </a:lnTo>
                    <a:lnTo>
                      <a:pt x="57" y="274"/>
                    </a:lnTo>
                    <a:lnTo>
                      <a:pt x="59" y="274"/>
                    </a:lnTo>
                    <a:lnTo>
                      <a:pt x="61" y="274"/>
                    </a:lnTo>
                    <a:lnTo>
                      <a:pt x="64" y="273"/>
                    </a:lnTo>
                    <a:lnTo>
                      <a:pt x="67" y="273"/>
                    </a:lnTo>
                    <a:lnTo>
                      <a:pt x="70" y="273"/>
                    </a:lnTo>
                    <a:lnTo>
                      <a:pt x="73" y="271"/>
                    </a:lnTo>
                    <a:lnTo>
                      <a:pt x="76" y="271"/>
                    </a:lnTo>
                    <a:lnTo>
                      <a:pt x="79" y="270"/>
                    </a:lnTo>
                    <a:lnTo>
                      <a:pt x="82" y="270"/>
                    </a:lnTo>
                    <a:lnTo>
                      <a:pt x="85" y="270"/>
                    </a:lnTo>
                    <a:lnTo>
                      <a:pt x="88" y="270"/>
                    </a:lnTo>
                    <a:lnTo>
                      <a:pt x="90" y="270"/>
                    </a:lnTo>
                    <a:lnTo>
                      <a:pt x="93" y="271"/>
                    </a:lnTo>
                    <a:lnTo>
                      <a:pt x="95" y="272"/>
                    </a:lnTo>
                    <a:lnTo>
                      <a:pt x="96" y="274"/>
                    </a:lnTo>
                    <a:lnTo>
                      <a:pt x="96" y="276"/>
                    </a:lnTo>
                    <a:lnTo>
                      <a:pt x="98" y="278"/>
                    </a:lnTo>
                    <a:lnTo>
                      <a:pt x="98" y="281"/>
                    </a:lnTo>
                    <a:lnTo>
                      <a:pt x="99" y="284"/>
                    </a:lnTo>
                    <a:lnTo>
                      <a:pt x="99" y="286"/>
                    </a:lnTo>
                    <a:lnTo>
                      <a:pt x="100" y="289"/>
                    </a:lnTo>
                    <a:lnTo>
                      <a:pt x="100" y="291"/>
                    </a:lnTo>
                    <a:lnTo>
                      <a:pt x="100" y="294"/>
                    </a:lnTo>
                    <a:lnTo>
                      <a:pt x="101" y="297"/>
                    </a:lnTo>
                    <a:lnTo>
                      <a:pt x="101" y="300"/>
                    </a:lnTo>
                    <a:lnTo>
                      <a:pt x="101" y="301"/>
                    </a:lnTo>
                    <a:lnTo>
                      <a:pt x="102" y="303"/>
                    </a:lnTo>
                    <a:lnTo>
                      <a:pt x="103" y="305"/>
                    </a:lnTo>
                    <a:lnTo>
                      <a:pt x="104" y="306"/>
                    </a:lnTo>
                    <a:lnTo>
                      <a:pt x="106" y="306"/>
                    </a:lnTo>
                    <a:lnTo>
                      <a:pt x="110" y="306"/>
                    </a:lnTo>
                    <a:lnTo>
                      <a:pt x="112" y="304"/>
                    </a:lnTo>
                    <a:lnTo>
                      <a:pt x="113" y="303"/>
                    </a:lnTo>
                    <a:lnTo>
                      <a:pt x="115" y="302"/>
                    </a:lnTo>
                    <a:lnTo>
                      <a:pt x="117" y="301"/>
                    </a:lnTo>
                    <a:lnTo>
                      <a:pt x="119" y="299"/>
                    </a:lnTo>
                    <a:lnTo>
                      <a:pt x="122" y="298"/>
                    </a:lnTo>
                    <a:lnTo>
                      <a:pt x="124" y="296"/>
                    </a:lnTo>
                    <a:lnTo>
                      <a:pt x="127" y="295"/>
                    </a:lnTo>
                    <a:lnTo>
                      <a:pt x="130" y="294"/>
                    </a:lnTo>
                    <a:lnTo>
                      <a:pt x="132" y="293"/>
                    </a:lnTo>
                    <a:lnTo>
                      <a:pt x="135" y="292"/>
                    </a:lnTo>
                    <a:lnTo>
                      <a:pt x="137" y="292"/>
                    </a:lnTo>
                    <a:lnTo>
                      <a:pt x="139" y="292"/>
                    </a:lnTo>
                    <a:lnTo>
                      <a:pt x="141" y="292"/>
                    </a:lnTo>
                    <a:lnTo>
                      <a:pt x="144" y="292"/>
                    </a:lnTo>
                    <a:lnTo>
                      <a:pt x="146" y="294"/>
                    </a:lnTo>
                    <a:lnTo>
                      <a:pt x="148" y="295"/>
                    </a:lnTo>
                    <a:lnTo>
                      <a:pt x="150" y="296"/>
                    </a:lnTo>
                    <a:lnTo>
                      <a:pt x="152" y="297"/>
                    </a:lnTo>
                    <a:lnTo>
                      <a:pt x="154" y="298"/>
                    </a:lnTo>
                    <a:lnTo>
                      <a:pt x="157" y="300"/>
                    </a:lnTo>
                    <a:lnTo>
                      <a:pt x="161" y="303"/>
                    </a:lnTo>
                    <a:lnTo>
                      <a:pt x="165" y="303"/>
                    </a:lnTo>
                    <a:lnTo>
                      <a:pt x="169" y="303"/>
                    </a:lnTo>
                    <a:lnTo>
                      <a:pt x="172" y="301"/>
                    </a:lnTo>
                    <a:lnTo>
                      <a:pt x="174" y="298"/>
                    </a:lnTo>
                    <a:lnTo>
                      <a:pt x="178" y="295"/>
                    </a:lnTo>
                    <a:lnTo>
                      <a:pt x="182" y="291"/>
                    </a:lnTo>
                    <a:lnTo>
                      <a:pt x="185" y="288"/>
                    </a:lnTo>
                    <a:lnTo>
                      <a:pt x="188" y="286"/>
                    </a:lnTo>
                    <a:lnTo>
                      <a:pt x="190" y="285"/>
                    </a:lnTo>
                    <a:lnTo>
                      <a:pt x="192" y="285"/>
                    </a:lnTo>
                    <a:lnTo>
                      <a:pt x="193" y="285"/>
                    </a:lnTo>
                    <a:lnTo>
                      <a:pt x="195" y="285"/>
                    </a:lnTo>
                    <a:lnTo>
                      <a:pt x="197" y="286"/>
                    </a:lnTo>
                    <a:lnTo>
                      <a:pt x="199" y="287"/>
                    </a:lnTo>
                    <a:lnTo>
                      <a:pt x="201" y="288"/>
                    </a:lnTo>
                    <a:lnTo>
                      <a:pt x="203" y="291"/>
                    </a:lnTo>
                    <a:lnTo>
                      <a:pt x="205" y="293"/>
                    </a:lnTo>
                    <a:lnTo>
                      <a:pt x="207" y="296"/>
                    </a:lnTo>
                    <a:lnTo>
                      <a:pt x="209" y="298"/>
                    </a:lnTo>
                    <a:lnTo>
                      <a:pt x="212" y="301"/>
                    </a:lnTo>
                    <a:lnTo>
                      <a:pt x="212" y="304"/>
                    </a:lnTo>
                    <a:lnTo>
                      <a:pt x="214" y="306"/>
                    </a:lnTo>
                    <a:lnTo>
                      <a:pt x="216" y="308"/>
                    </a:lnTo>
                    <a:lnTo>
                      <a:pt x="218" y="309"/>
                    </a:lnTo>
                    <a:lnTo>
                      <a:pt x="221" y="312"/>
                    </a:lnTo>
                    <a:lnTo>
                      <a:pt x="225" y="312"/>
                    </a:lnTo>
                    <a:lnTo>
                      <a:pt x="225" y="311"/>
                    </a:lnTo>
                    <a:lnTo>
                      <a:pt x="227" y="309"/>
                    </a:lnTo>
                    <a:lnTo>
                      <a:pt x="228" y="307"/>
                    </a:lnTo>
                    <a:lnTo>
                      <a:pt x="229" y="305"/>
                    </a:lnTo>
                    <a:lnTo>
                      <a:pt x="230" y="301"/>
                    </a:lnTo>
                    <a:lnTo>
                      <a:pt x="230" y="298"/>
                    </a:lnTo>
                    <a:lnTo>
                      <a:pt x="231" y="295"/>
                    </a:lnTo>
                    <a:lnTo>
                      <a:pt x="231" y="292"/>
                    </a:lnTo>
                    <a:lnTo>
                      <a:pt x="232" y="288"/>
                    </a:lnTo>
                    <a:lnTo>
                      <a:pt x="233" y="285"/>
                    </a:lnTo>
                    <a:lnTo>
                      <a:pt x="234" y="282"/>
                    </a:lnTo>
                    <a:lnTo>
                      <a:pt x="235" y="279"/>
                    </a:lnTo>
                    <a:lnTo>
                      <a:pt x="236" y="276"/>
                    </a:lnTo>
                    <a:lnTo>
                      <a:pt x="237" y="274"/>
                    </a:lnTo>
                    <a:lnTo>
                      <a:pt x="238" y="272"/>
                    </a:lnTo>
                    <a:lnTo>
                      <a:pt x="240" y="271"/>
                    </a:lnTo>
                    <a:lnTo>
                      <a:pt x="242" y="271"/>
                    </a:lnTo>
                    <a:lnTo>
                      <a:pt x="244" y="271"/>
                    </a:lnTo>
                    <a:lnTo>
                      <a:pt x="246" y="272"/>
                    </a:lnTo>
                    <a:lnTo>
                      <a:pt x="248" y="274"/>
                    </a:lnTo>
                    <a:lnTo>
                      <a:pt x="250" y="276"/>
                    </a:lnTo>
                    <a:lnTo>
                      <a:pt x="252" y="278"/>
                    </a:lnTo>
                    <a:lnTo>
                      <a:pt x="254" y="280"/>
                    </a:lnTo>
                    <a:lnTo>
                      <a:pt x="257" y="283"/>
                    </a:lnTo>
                    <a:lnTo>
                      <a:pt x="259" y="285"/>
                    </a:lnTo>
                    <a:lnTo>
                      <a:pt x="261" y="288"/>
                    </a:lnTo>
                    <a:lnTo>
                      <a:pt x="263" y="289"/>
                    </a:lnTo>
                    <a:lnTo>
                      <a:pt x="266" y="291"/>
                    </a:lnTo>
                    <a:lnTo>
                      <a:pt x="269" y="294"/>
                    </a:lnTo>
                    <a:lnTo>
                      <a:pt x="271" y="295"/>
                    </a:lnTo>
                    <a:lnTo>
                      <a:pt x="271" y="294"/>
                    </a:lnTo>
                    <a:lnTo>
                      <a:pt x="272" y="294"/>
                    </a:lnTo>
                    <a:lnTo>
                      <a:pt x="273" y="292"/>
                    </a:lnTo>
                    <a:lnTo>
                      <a:pt x="273" y="290"/>
                    </a:lnTo>
                    <a:lnTo>
                      <a:pt x="273" y="288"/>
                    </a:lnTo>
                    <a:lnTo>
                      <a:pt x="274" y="285"/>
                    </a:lnTo>
                    <a:lnTo>
                      <a:pt x="274" y="282"/>
                    </a:lnTo>
                    <a:lnTo>
                      <a:pt x="274" y="279"/>
                    </a:lnTo>
                    <a:lnTo>
                      <a:pt x="274" y="275"/>
                    </a:lnTo>
                    <a:lnTo>
                      <a:pt x="274" y="272"/>
                    </a:lnTo>
                    <a:lnTo>
                      <a:pt x="275" y="268"/>
                    </a:lnTo>
                    <a:lnTo>
                      <a:pt x="276" y="266"/>
                    </a:lnTo>
                    <a:lnTo>
                      <a:pt x="276" y="263"/>
                    </a:lnTo>
                    <a:lnTo>
                      <a:pt x="277" y="260"/>
                    </a:lnTo>
                    <a:lnTo>
                      <a:pt x="278" y="258"/>
                    </a:lnTo>
                    <a:lnTo>
                      <a:pt x="281" y="256"/>
                    </a:lnTo>
                    <a:lnTo>
                      <a:pt x="282" y="254"/>
                    </a:lnTo>
                    <a:lnTo>
                      <a:pt x="284" y="253"/>
                    </a:lnTo>
                    <a:lnTo>
                      <a:pt x="286" y="252"/>
                    </a:lnTo>
                    <a:lnTo>
                      <a:pt x="289" y="252"/>
                    </a:lnTo>
                    <a:lnTo>
                      <a:pt x="290" y="251"/>
                    </a:lnTo>
                    <a:lnTo>
                      <a:pt x="293" y="252"/>
                    </a:lnTo>
                    <a:lnTo>
                      <a:pt x="296" y="252"/>
                    </a:lnTo>
                    <a:lnTo>
                      <a:pt x="299" y="253"/>
                    </a:lnTo>
                    <a:lnTo>
                      <a:pt x="301" y="253"/>
                    </a:lnTo>
                    <a:lnTo>
                      <a:pt x="304" y="254"/>
                    </a:lnTo>
                    <a:lnTo>
                      <a:pt x="306" y="255"/>
                    </a:lnTo>
                    <a:lnTo>
                      <a:pt x="308" y="256"/>
                    </a:lnTo>
                    <a:lnTo>
                      <a:pt x="310" y="257"/>
                    </a:lnTo>
                    <a:lnTo>
                      <a:pt x="312" y="257"/>
                    </a:lnTo>
                    <a:lnTo>
                      <a:pt x="311" y="256"/>
                    </a:lnTo>
                    <a:lnTo>
                      <a:pt x="309" y="254"/>
                    </a:lnTo>
                    <a:lnTo>
                      <a:pt x="307" y="251"/>
                    </a:lnTo>
                    <a:lnTo>
                      <a:pt x="305" y="248"/>
                    </a:lnTo>
                    <a:lnTo>
                      <a:pt x="303" y="246"/>
                    </a:lnTo>
                    <a:lnTo>
                      <a:pt x="302" y="244"/>
                    </a:lnTo>
                    <a:lnTo>
                      <a:pt x="301" y="242"/>
                    </a:lnTo>
                    <a:lnTo>
                      <a:pt x="300" y="240"/>
                    </a:lnTo>
                    <a:lnTo>
                      <a:pt x="300" y="237"/>
                    </a:lnTo>
                    <a:lnTo>
                      <a:pt x="300" y="235"/>
                    </a:lnTo>
                    <a:lnTo>
                      <a:pt x="300" y="233"/>
                    </a:lnTo>
                    <a:lnTo>
                      <a:pt x="302" y="231"/>
                    </a:lnTo>
                    <a:lnTo>
                      <a:pt x="303" y="229"/>
                    </a:lnTo>
                    <a:lnTo>
                      <a:pt x="306" y="227"/>
                    </a:lnTo>
                    <a:lnTo>
                      <a:pt x="308" y="225"/>
                    </a:lnTo>
                    <a:lnTo>
                      <a:pt x="311" y="223"/>
                    </a:lnTo>
                    <a:lnTo>
                      <a:pt x="314" y="220"/>
                    </a:lnTo>
                    <a:lnTo>
                      <a:pt x="318" y="218"/>
                    </a:lnTo>
                    <a:lnTo>
                      <a:pt x="321" y="216"/>
                    </a:lnTo>
                    <a:lnTo>
                      <a:pt x="325" y="215"/>
                    </a:lnTo>
                    <a:lnTo>
                      <a:pt x="327" y="213"/>
                    </a:lnTo>
                    <a:lnTo>
                      <a:pt x="331" y="211"/>
                    </a:lnTo>
                    <a:lnTo>
                      <a:pt x="334" y="210"/>
                    </a:lnTo>
                    <a:lnTo>
                      <a:pt x="337" y="209"/>
                    </a:lnTo>
                    <a:lnTo>
                      <a:pt x="339" y="207"/>
                    </a:lnTo>
                    <a:lnTo>
                      <a:pt x="341" y="205"/>
                    </a:lnTo>
                    <a:lnTo>
                      <a:pt x="342" y="204"/>
                    </a:lnTo>
                    <a:lnTo>
                      <a:pt x="344" y="202"/>
                    </a:lnTo>
                    <a:lnTo>
                      <a:pt x="342" y="199"/>
                    </a:lnTo>
                    <a:lnTo>
                      <a:pt x="339" y="196"/>
                    </a:lnTo>
                    <a:lnTo>
                      <a:pt x="337" y="195"/>
                    </a:lnTo>
                    <a:lnTo>
                      <a:pt x="335" y="193"/>
                    </a:lnTo>
                    <a:lnTo>
                      <a:pt x="332" y="192"/>
                    </a:lnTo>
                    <a:lnTo>
                      <a:pt x="330" y="191"/>
                    </a:lnTo>
                    <a:lnTo>
                      <a:pt x="327" y="190"/>
                    </a:lnTo>
                    <a:lnTo>
                      <a:pt x="325" y="189"/>
                    </a:lnTo>
                    <a:lnTo>
                      <a:pt x="323" y="188"/>
                    </a:lnTo>
                    <a:lnTo>
                      <a:pt x="320" y="187"/>
                    </a:lnTo>
                    <a:lnTo>
                      <a:pt x="317" y="184"/>
                    </a:lnTo>
                    <a:lnTo>
                      <a:pt x="316" y="182"/>
                    </a:lnTo>
                    <a:lnTo>
                      <a:pt x="316" y="180"/>
                    </a:lnTo>
                    <a:lnTo>
                      <a:pt x="318" y="178"/>
                    </a:lnTo>
                    <a:lnTo>
                      <a:pt x="319" y="176"/>
                    </a:lnTo>
                    <a:lnTo>
                      <a:pt x="322" y="175"/>
                    </a:lnTo>
                    <a:lnTo>
                      <a:pt x="324" y="173"/>
                    </a:lnTo>
                    <a:lnTo>
                      <a:pt x="327" y="172"/>
                    </a:lnTo>
                    <a:lnTo>
                      <a:pt x="329" y="171"/>
                    </a:lnTo>
                    <a:lnTo>
                      <a:pt x="332" y="169"/>
                    </a:lnTo>
                    <a:lnTo>
                      <a:pt x="335" y="167"/>
                    </a:lnTo>
                    <a:lnTo>
                      <a:pt x="338" y="165"/>
                    </a:lnTo>
                    <a:lnTo>
                      <a:pt x="341" y="164"/>
                    </a:lnTo>
                    <a:lnTo>
                      <a:pt x="344" y="162"/>
                    </a:lnTo>
                    <a:lnTo>
                      <a:pt x="346" y="160"/>
                    </a:lnTo>
                    <a:lnTo>
                      <a:pt x="347" y="158"/>
                    </a:lnTo>
                    <a:lnTo>
                      <a:pt x="347" y="157"/>
                    </a:lnTo>
                    <a:lnTo>
                      <a:pt x="348" y="155"/>
                    </a:lnTo>
                    <a:lnTo>
                      <a:pt x="347" y="153"/>
                    </a:lnTo>
                    <a:lnTo>
                      <a:pt x="346" y="152"/>
                    </a:lnTo>
                    <a:lnTo>
                      <a:pt x="345" y="149"/>
                    </a:lnTo>
                    <a:lnTo>
                      <a:pt x="343" y="147"/>
                    </a:lnTo>
                    <a:lnTo>
                      <a:pt x="340" y="145"/>
                    </a:lnTo>
                    <a:lnTo>
                      <a:pt x="337" y="143"/>
                    </a:lnTo>
                    <a:lnTo>
                      <a:pt x="333" y="141"/>
                    </a:lnTo>
                    <a:lnTo>
                      <a:pt x="330" y="139"/>
                    </a:lnTo>
                    <a:lnTo>
                      <a:pt x="327" y="137"/>
                    </a:lnTo>
                    <a:lnTo>
                      <a:pt x="324" y="135"/>
                    </a:lnTo>
                    <a:lnTo>
                      <a:pt x="320" y="132"/>
                    </a:lnTo>
                    <a:lnTo>
                      <a:pt x="317" y="131"/>
                    </a:lnTo>
                    <a:lnTo>
                      <a:pt x="313" y="129"/>
                    </a:lnTo>
                    <a:lnTo>
                      <a:pt x="311" y="127"/>
                    </a:lnTo>
                    <a:lnTo>
                      <a:pt x="308" y="124"/>
                    </a:lnTo>
                    <a:lnTo>
                      <a:pt x="307" y="123"/>
                    </a:lnTo>
                    <a:lnTo>
                      <a:pt x="306" y="120"/>
                    </a:lnTo>
                    <a:lnTo>
                      <a:pt x="305" y="118"/>
                    </a:lnTo>
                    <a:lnTo>
                      <a:pt x="304" y="115"/>
                    </a:lnTo>
                    <a:lnTo>
                      <a:pt x="305" y="113"/>
                    </a:lnTo>
                    <a:lnTo>
                      <a:pt x="305" y="112"/>
                    </a:lnTo>
                    <a:lnTo>
                      <a:pt x="306" y="109"/>
                    </a:lnTo>
                    <a:lnTo>
                      <a:pt x="307" y="107"/>
                    </a:lnTo>
                    <a:lnTo>
                      <a:pt x="308" y="105"/>
                    </a:lnTo>
                    <a:lnTo>
                      <a:pt x="308" y="103"/>
                    </a:lnTo>
                    <a:lnTo>
                      <a:pt x="309" y="100"/>
                    </a:lnTo>
                    <a:lnTo>
                      <a:pt x="309" y="98"/>
                    </a:lnTo>
                    <a:lnTo>
                      <a:pt x="311" y="97"/>
                    </a:lnTo>
                    <a:lnTo>
                      <a:pt x="312" y="94"/>
                    </a:lnTo>
                    <a:lnTo>
                      <a:pt x="312" y="93"/>
                    </a:lnTo>
                    <a:lnTo>
                      <a:pt x="309" y="91"/>
                    </a:lnTo>
                    <a:lnTo>
                      <a:pt x="307" y="89"/>
                    </a:lnTo>
                    <a:lnTo>
                      <a:pt x="305" y="89"/>
                    </a:lnTo>
                    <a:lnTo>
                      <a:pt x="303" y="88"/>
                    </a:lnTo>
                    <a:lnTo>
                      <a:pt x="301" y="87"/>
                    </a:lnTo>
                    <a:lnTo>
                      <a:pt x="299" y="87"/>
                    </a:lnTo>
                    <a:lnTo>
                      <a:pt x="297" y="86"/>
                    </a:lnTo>
                    <a:lnTo>
                      <a:pt x="294" y="85"/>
                    </a:lnTo>
                    <a:lnTo>
                      <a:pt x="292" y="83"/>
                    </a:lnTo>
                    <a:lnTo>
                      <a:pt x="290" y="82"/>
                    </a:lnTo>
                    <a:lnTo>
                      <a:pt x="289" y="80"/>
                    </a:lnTo>
                    <a:lnTo>
                      <a:pt x="287" y="78"/>
                    </a:lnTo>
                    <a:lnTo>
                      <a:pt x="286" y="76"/>
                    </a:lnTo>
                    <a:lnTo>
                      <a:pt x="285" y="74"/>
                    </a:lnTo>
                    <a:lnTo>
                      <a:pt x="283" y="71"/>
                    </a:lnTo>
                    <a:lnTo>
                      <a:pt x="283" y="68"/>
                    </a:lnTo>
                    <a:lnTo>
                      <a:pt x="282" y="65"/>
                    </a:lnTo>
                    <a:lnTo>
                      <a:pt x="282" y="62"/>
                    </a:lnTo>
                    <a:lnTo>
                      <a:pt x="282" y="58"/>
                    </a:lnTo>
                    <a:lnTo>
                      <a:pt x="282" y="54"/>
                    </a:lnTo>
                    <a:lnTo>
                      <a:pt x="282" y="51"/>
                    </a:lnTo>
                    <a:lnTo>
                      <a:pt x="282" y="48"/>
                    </a:lnTo>
                    <a:lnTo>
                      <a:pt x="282" y="44"/>
                    </a:lnTo>
                    <a:lnTo>
                      <a:pt x="282" y="41"/>
                    </a:lnTo>
                    <a:lnTo>
                      <a:pt x="282" y="37"/>
                    </a:lnTo>
                    <a:lnTo>
                      <a:pt x="283" y="35"/>
                    </a:lnTo>
                    <a:lnTo>
                      <a:pt x="282" y="33"/>
                    </a:lnTo>
                    <a:lnTo>
                      <a:pt x="282" y="31"/>
                    </a:lnTo>
                    <a:lnTo>
                      <a:pt x="281" y="29"/>
                    </a:lnTo>
                    <a:lnTo>
                      <a:pt x="281" y="29"/>
                    </a:lnTo>
                    <a:lnTo>
                      <a:pt x="278" y="28"/>
                    </a:lnTo>
                    <a:lnTo>
                      <a:pt x="274" y="30"/>
                    </a:lnTo>
                    <a:lnTo>
                      <a:pt x="272" y="31"/>
                    </a:lnTo>
                    <a:lnTo>
                      <a:pt x="270" y="33"/>
                    </a:lnTo>
                    <a:lnTo>
                      <a:pt x="268" y="35"/>
                    </a:lnTo>
                    <a:lnTo>
                      <a:pt x="266" y="36"/>
                    </a:lnTo>
                    <a:lnTo>
                      <a:pt x="263" y="37"/>
                    </a:lnTo>
                    <a:lnTo>
                      <a:pt x="261" y="39"/>
                    </a:lnTo>
                    <a:lnTo>
                      <a:pt x="258" y="40"/>
                    </a:lnTo>
                    <a:lnTo>
                      <a:pt x="255" y="41"/>
                    </a:lnTo>
                    <a:lnTo>
                      <a:pt x="252" y="42"/>
                    </a:lnTo>
                    <a:lnTo>
                      <a:pt x="250" y="42"/>
                    </a:lnTo>
                    <a:lnTo>
                      <a:pt x="248" y="42"/>
                    </a:lnTo>
                    <a:lnTo>
                      <a:pt x="246" y="41"/>
                    </a:lnTo>
                    <a:lnTo>
                      <a:pt x="243" y="39"/>
                    </a:lnTo>
                    <a:lnTo>
                      <a:pt x="240" y="37"/>
                    </a:lnTo>
                    <a:lnTo>
                      <a:pt x="238" y="35"/>
                    </a:lnTo>
                    <a:lnTo>
                      <a:pt x="236" y="33"/>
                    </a:lnTo>
                    <a:lnTo>
                      <a:pt x="233" y="30"/>
                    </a:lnTo>
                    <a:lnTo>
                      <a:pt x="231" y="27"/>
                    </a:lnTo>
                    <a:lnTo>
                      <a:pt x="230" y="23"/>
                    </a:lnTo>
                    <a:lnTo>
                      <a:pt x="228" y="19"/>
                    </a:lnTo>
                    <a:lnTo>
                      <a:pt x="226" y="16"/>
                    </a:lnTo>
                    <a:lnTo>
                      <a:pt x="224" y="13"/>
                    </a:lnTo>
                    <a:lnTo>
                      <a:pt x="222" y="10"/>
                    </a:lnTo>
                    <a:lnTo>
                      <a:pt x="221" y="7"/>
                    </a:lnTo>
                    <a:lnTo>
                      <a:pt x="219" y="4"/>
                    </a:lnTo>
                    <a:lnTo>
                      <a:pt x="217" y="2"/>
                    </a:lnTo>
                    <a:lnTo>
                      <a:pt x="215" y="1"/>
                    </a:lnTo>
                    <a:lnTo>
                      <a:pt x="214" y="1"/>
                    </a:lnTo>
                    <a:lnTo>
                      <a:pt x="212" y="0"/>
                    </a:lnTo>
                    <a:lnTo>
                      <a:pt x="212" y="1"/>
                    </a:lnTo>
                    <a:lnTo>
                      <a:pt x="210" y="2"/>
                    </a:lnTo>
                    <a:lnTo>
                      <a:pt x="208" y="5"/>
                    </a:lnTo>
                    <a:lnTo>
                      <a:pt x="206" y="7"/>
                    </a:lnTo>
                    <a:lnTo>
                      <a:pt x="205" y="10"/>
                    </a:lnTo>
                    <a:lnTo>
                      <a:pt x="203" y="13"/>
                    </a:lnTo>
                    <a:lnTo>
                      <a:pt x="202" y="15"/>
                    </a:lnTo>
                    <a:lnTo>
                      <a:pt x="201" y="18"/>
                    </a:lnTo>
                    <a:lnTo>
                      <a:pt x="199" y="21"/>
                    </a:lnTo>
                    <a:lnTo>
                      <a:pt x="198" y="24"/>
                    </a:lnTo>
                    <a:lnTo>
                      <a:pt x="197" y="27"/>
                    </a:lnTo>
                    <a:lnTo>
                      <a:pt x="195" y="28"/>
                    </a:lnTo>
                    <a:lnTo>
                      <a:pt x="194" y="31"/>
                    </a:lnTo>
                    <a:lnTo>
                      <a:pt x="192" y="32"/>
                    </a:lnTo>
                    <a:lnTo>
                      <a:pt x="192" y="33"/>
                    </a:lnTo>
                    <a:lnTo>
                      <a:pt x="191" y="32"/>
                    </a:lnTo>
                    <a:lnTo>
                      <a:pt x="189" y="31"/>
                    </a:lnTo>
                    <a:lnTo>
                      <a:pt x="187" y="29"/>
                    </a:lnTo>
                    <a:lnTo>
                      <a:pt x="186" y="27"/>
                    </a:lnTo>
                    <a:lnTo>
                      <a:pt x="185" y="25"/>
                    </a:lnTo>
                    <a:lnTo>
                      <a:pt x="183" y="22"/>
                    </a:lnTo>
                    <a:lnTo>
                      <a:pt x="182" y="19"/>
                    </a:lnTo>
                    <a:lnTo>
                      <a:pt x="181" y="16"/>
                    </a:lnTo>
                    <a:lnTo>
                      <a:pt x="179" y="14"/>
                    </a:lnTo>
                    <a:lnTo>
                      <a:pt x="178" y="11"/>
                    </a:lnTo>
                    <a:lnTo>
                      <a:pt x="176" y="8"/>
                    </a:lnTo>
                    <a:lnTo>
                      <a:pt x="175" y="5"/>
                    </a:lnTo>
                    <a:lnTo>
                      <a:pt x="173" y="3"/>
                    </a:lnTo>
                    <a:lnTo>
                      <a:pt x="173" y="2"/>
                    </a:lnTo>
                    <a:lnTo>
                      <a:pt x="171" y="1"/>
                    </a:lnTo>
                    <a:lnTo>
                      <a:pt x="170" y="1"/>
                    </a:lnTo>
                    <a:lnTo>
                      <a:pt x="168" y="1"/>
                    </a:lnTo>
                    <a:lnTo>
                      <a:pt x="167" y="2"/>
                    </a:lnTo>
                    <a:lnTo>
                      <a:pt x="165" y="4"/>
                    </a:lnTo>
                    <a:lnTo>
                      <a:pt x="164" y="7"/>
                    </a:lnTo>
                    <a:lnTo>
                      <a:pt x="162" y="9"/>
                    </a:lnTo>
                    <a:lnTo>
                      <a:pt x="161" y="12"/>
                    </a:lnTo>
                    <a:lnTo>
                      <a:pt x="159" y="15"/>
                    </a:lnTo>
                    <a:lnTo>
                      <a:pt x="158" y="18"/>
                    </a:lnTo>
                    <a:lnTo>
                      <a:pt x="156" y="21"/>
                    </a:lnTo>
                    <a:lnTo>
                      <a:pt x="154" y="24"/>
                    </a:lnTo>
                    <a:lnTo>
                      <a:pt x="153" y="27"/>
                    </a:lnTo>
                    <a:lnTo>
                      <a:pt x="151" y="30"/>
                    </a:lnTo>
                    <a:lnTo>
                      <a:pt x="149" y="33"/>
                    </a:lnTo>
                    <a:lnTo>
                      <a:pt x="147" y="35"/>
                    </a:lnTo>
                    <a:lnTo>
                      <a:pt x="145" y="36"/>
                    </a:lnTo>
                    <a:lnTo>
                      <a:pt x="144" y="37"/>
                    </a:lnTo>
                    <a:lnTo>
                      <a:pt x="139" y="37"/>
                    </a:lnTo>
                    <a:lnTo>
                      <a:pt x="136" y="35"/>
                    </a:lnTo>
                    <a:lnTo>
                      <a:pt x="134" y="33"/>
                    </a:lnTo>
                    <a:lnTo>
                      <a:pt x="133" y="31"/>
                    </a:lnTo>
                    <a:lnTo>
                      <a:pt x="131" y="29"/>
                    </a:lnTo>
                    <a:lnTo>
                      <a:pt x="129" y="27"/>
                    </a:lnTo>
                    <a:lnTo>
                      <a:pt x="127" y="24"/>
                    </a:lnTo>
                    <a:lnTo>
                      <a:pt x="125" y="22"/>
                    </a:lnTo>
                    <a:lnTo>
                      <a:pt x="123" y="19"/>
                    </a:lnTo>
                    <a:lnTo>
                      <a:pt x="122" y="18"/>
                    </a:lnTo>
                    <a:lnTo>
                      <a:pt x="119" y="15"/>
                    </a:lnTo>
                    <a:lnTo>
                      <a:pt x="117" y="14"/>
                    </a:lnTo>
                    <a:lnTo>
                      <a:pt x="115" y="15"/>
                    </a:lnTo>
                    <a:lnTo>
                      <a:pt x="114" y="16"/>
                    </a:lnTo>
                    <a:lnTo>
                      <a:pt x="114" y="18"/>
                    </a:lnTo>
                    <a:lnTo>
                      <a:pt x="113" y="21"/>
                    </a:lnTo>
                    <a:lnTo>
                      <a:pt x="113" y="23"/>
                    </a:lnTo>
                    <a:lnTo>
                      <a:pt x="112" y="26"/>
                    </a:lnTo>
                    <a:lnTo>
                      <a:pt x="112" y="28"/>
                    </a:lnTo>
                    <a:lnTo>
                      <a:pt x="111" y="31"/>
                    </a:lnTo>
                    <a:lnTo>
                      <a:pt x="110" y="34"/>
                    </a:lnTo>
                    <a:lnTo>
                      <a:pt x="109" y="36"/>
                    </a:lnTo>
                    <a:lnTo>
                      <a:pt x="108" y="38"/>
                    </a:lnTo>
                    <a:lnTo>
                      <a:pt x="107" y="41"/>
                    </a:lnTo>
                    <a:lnTo>
                      <a:pt x="106" y="42"/>
                    </a:lnTo>
                    <a:lnTo>
                      <a:pt x="105" y="44"/>
                    </a:lnTo>
                    <a:lnTo>
                      <a:pt x="102" y="45"/>
                    </a:lnTo>
                    <a:lnTo>
                      <a:pt x="99" y="46"/>
                    </a:lnTo>
                    <a:lnTo>
                      <a:pt x="96" y="45"/>
                    </a:lnTo>
                    <a:lnTo>
                      <a:pt x="93" y="44"/>
                    </a:lnTo>
                    <a:lnTo>
                      <a:pt x="90" y="42"/>
                    </a:lnTo>
                    <a:lnTo>
                      <a:pt x="87" y="40"/>
                    </a:lnTo>
                    <a:lnTo>
                      <a:pt x="84" y="39"/>
                    </a:lnTo>
                    <a:lnTo>
                      <a:pt x="83" y="40"/>
                    </a:lnTo>
                    <a:lnTo>
                      <a:pt x="83" y="42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4" y="50"/>
                    </a:lnTo>
                    <a:lnTo>
                      <a:pt x="84" y="52"/>
                    </a:lnTo>
                    <a:lnTo>
                      <a:pt x="84" y="54"/>
                    </a:lnTo>
                    <a:lnTo>
                      <a:pt x="84" y="56"/>
                    </a:lnTo>
                    <a:lnTo>
                      <a:pt x="84" y="58"/>
                    </a:lnTo>
                    <a:lnTo>
                      <a:pt x="83" y="61"/>
                    </a:lnTo>
                    <a:lnTo>
                      <a:pt x="83" y="63"/>
                    </a:lnTo>
                    <a:lnTo>
                      <a:pt x="81" y="65"/>
                    </a:lnTo>
                    <a:lnTo>
                      <a:pt x="80" y="67"/>
                    </a:lnTo>
                    <a:lnTo>
                      <a:pt x="79" y="69"/>
                    </a:lnTo>
                    <a:lnTo>
                      <a:pt x="77" y="71"/>
                    </a:lnTo>
                    <a:lnTo>
                      <a:pt x="74" y="71"/>
                    </a:lnTo>
                    <a:lnTo>
                      <a:pt x="71" y="72"/>
                    </a:lnTo>
                    <a:lnTo>
                      <a:pt x="68" y="72"/>
                    </a:lnTo>
                    <a:lnTo>
                      <a:pt x="64" y="73"/>
                    </a:lnTo>
                    <a:lnTo>
                      <a:pt x="62" y="73"/>
                    </a:lnTo>
                    <a:lnTo>
                      <a:pt x="59" y="73"/>
                    </a:lnTo>
                    <a:lnTo>
                      <a:pt x="58" y="73"/>
                    </a:lnTo>
                    <a:lnTo>
                      <a:pt x="56" y="73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50" y="73"/>
                    </a:lnTo>
                    <a:lnTo>
                      <a:pt x="48" y="73"/>
                    </a:lnTo>
                    <a:lnTo>
                      <a:pt x="46" y="72"/>
                    </a:lnTo>
                    <a:lnTo>
                      <a:pt x="43" y="72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37" y="72"/>
                    </a:lnTo>
                    <a:lnTo>
                      <a:pt x="34" y="72"/>
                    </a:lnTo>
                    <a:lnTo>
                      <a:pt x="31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7" y="72"/>
                    </a:lnTo>
                    <a:lnTo>
                      <a:pt x="29" y="74"/>
                    </a:lnTo>
                    <a:lnTo>
                      <a:pt x="30" y="74"/>
                    </a:lnTo>
                    <a:lnTo>
                      <a:pt x="33" y="75"/>
                    </a:lnTo>
                    <a:lnTo>
                      <a:pt x="35" y="76"/>
                    </a:lnTo>
                    <a:lnTo>
                      <a:pt x="37" y="78"/>
                    </a:lnTo>
                    <a:lnTo>
                      <a:pt x="39" y="79"/>
                    </a:lnTo>
                    <a:lnTo>
                      <a:pt x="41" y="81"/>
                    </a:lnTo>
                    <a:lnTo>
                      <a:pt x="43" y="82"/>
                    </a:lnTo>
                    <a:lnTo>
                      <a:pt x="46" y="84"/>
                    </a:lnTo>
                    <a:lnTo>
                      <a:pt x="48" y="86"/>
                    </a:lnTo>
                    <a:lnTo>
                      <a:pt x="50" y="88"/>
                    </a:lnTo>
                    <a:lnTo>
                      <a:pt x="51" y="89"/>
                    </a:lnTo>
                    <a:lnTo>
                      <a:pt x="52" y="92"/>
                    </a:lnTo>
                    <a:lnTo>
                      <a:pt x="52" y="94"/>
                    </a:lnTo>
                    <a:lnTo>
                      <a:pt x="50" y="98"/>
                    </a:lnTo>
                    <a:lnTo>
                      <a:pt x="47" y="102"/>
                    </a:lnTo>
                    <a:lnTo>
                      <a:pt x="43" y="105"/>
                    </a:lnTo>
                    <a:lnTo>
                      <a:pt x="41" y="107"/>
                    </a:lnTo>
                    <a:lnTo>
                      <a:pt x="38" y="109"/>
                    </a:lnTo>
                    <a:lnTo>
                      <a:pt x="37" y="110"/>
                    </a:lnTo>
                    <a:lnTo>
                      <a:pt x="35" y="112"/>
                    </a:lnTo>
                    <a:lnTo>
                      <a:pt x="33" y="114"/>
                    </a:lnTo>
                    <a:lnTo>
                      <a:pt x="31" y="117"/>
                    </a:lnTo>
                    <a:lnTo>
                      <a:pt x="31" y="119"/>
                    </a:lnTo>
                    <a:lnTo>
                      <a:pt x="33" y="121"/>
                    </a:lnTo>
                    <a:lnTo>
                      <a:pt x="36" y="123"/>
                    </a:lnTo>
                    <a:lnTo>
                      <a:pt x="39" y="126"/>
                    </a:lnTo>
                    <a:lnTo>
                      <a:pt x="42" y="127"/>
                    </a:lnTo>
                    <a:lnTo>
                      <a:pt x="45" y="128"/>
                    </a:lnTo>
                    <a:lnTo>
                      <a:pt x="47" y="129"/>
                    </a:lnTo>
                    <a:lnTo>
                      <a:pt x="47" y="131"/>
                    </a:lnTo>
                    <a:lnTo>
                      <a:pt x="45" y="131"/>
                    </a:lnTo>
                    <a:lnTo>
                      <a:pt x="44" y="132"/>
                    </a:lnTo>
                    <a:lnTo>
                      <a:pt x="42" y="132"/>
                    </a:lnTo>
                    <a:lnTo>
                      <a:pt x="40" y="132"/>
                    </a:lnTo>
                    <a:lnTo>
                      <a:pt x="38" y="132"/>
                    </a:lnTo>
                    <a:lnTo>
                      <a:pt x="35" y="133"/>
                    </a:lnTo>
                    <a:lnTo>
                      <a:pt x="33" y="134"/>
                    </a:lnTo>
                    <a:lnTo>
                      <a:pt x="31" y="135"/>
                    </a:lnTo>
                    <a:lnTo>
                      <a:pt x="28" y="135"/>
                    </a:lnTo>
                    <a:lnTo>
                      <a:pt x="25" y="136"/>
                    </a:lnTo>
                    <a:lnTo>
                      <a:pt x="23" y="137"/>
                    </a:lnTo>
                    <a:lnTo>
                      <a:pt x="21" y="139"/>
                    </a:lnTo>
                    <a:lnTo>
                      <a:pt x="19" y="141"/>
                    </a:lnTo>
                    <a:lnTo>
                      <a:pt x="19" y="145"/>
                    </a:lnTo>
                    <a:lnTo>
                      <a:pt x="20" y="146"/>
                    </a:lnTo>
                    <a:lnTo>
                      <a:pt x="21" y="148"/>
                    </a:lnTo>
                    <a:lnTo>
                      <a:pt x="24" y="150"/>
                    </a:lnTo>
                    <a:lnTo>
                      <a:pt x="26" y="152"/>
                    </a:lnTo>
                    <a:lnTo>
                      <a:pt x="29" y="153"/>
                    </a:lnTo>
                    <a:lnTo>
                      <a:pt x="32" y="155"/>
                    </a:lnTo>
                    <a:lnTo>
                      <a:pt x="35" y="157"/>
                    </a:lnTo>
                    <a:lnTo>
                      <a:pt x="38" y="159"/>
                    </a:lnTo>
                    <a:lnTo>
                      <a:pt x="41" y="161"/>
                    </a:lnTo>
                    <a:lnTo>
                      <a:pt x="44" y="163"/>
                    </a:lnTo>
                    <a:lnTo>
                      <a:pt x="47" y="164"/>
                    </a:lnTo>
                    <a:lnTo>
                      <a:pt x="50" y="166"/>
                    </a:lnTo>
                    <a:lnTo>
                      <a:pt x="52" y="167"/>
                    </a:lnTo>
                    <a:lnTo>
                      <a:pt x="54" y="168"/>
                    </a:lnTo>
                    <a:lnTo>
                      <a:pt x="54" y="168"/>
                    </a:lnTo>
                    <a:lnTo>
                      <a:pt x="55" y="169"/>
                    </a:lnTo>
                    <a:lnTo>
                      <a:pt x="55" y="169"/>
                    </a:lnTo>
                    <a:close/>
                  </a:path>
                </a:pathLst>
              </a:custGeom>
              <a:solidFill>
                <a:srgbClr val="D119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59"/>
              <p:cNvSpPr>
                <a:spLocks/>
              </p:cNvSpPr>
              <p:nvPr/>
            </p:nvSpPr>
            <p:spPr bwMode="auto">
              <a:xfrm>
                <a:off x="1229" y="1051"/>
                <a:ext cx="193" cy="198"/>
              </a:xfrm>
              <a:custGeom>
                <a:avLst/>
                <a:gdLst/>
                <a:ahLst/>
                <a:cxnLst>
                  <a:cxn ang="0">
                    <a:pos x="49" y="58"/>
                  </a:cxn>
                  <a:cxn ang="0">
                    <a:pos x="52" y="45"/>
                  </a:cxn>
                  <a:cxn ang="0">
                    <a:pos x="62" y="51"/>
                  </a:cxn>
                  <a:cxn ang="0">
                    <a:pos x="61" y="33"/>
                  </a:cxn>
                  <a:cxn ang="0">
                    <a:pos x="60" y="19"/>
                  </a:cxn>
                  <a:cxn ang="0">
                    <a:pos x="63" y="1"/>
                  </a:cxn>
                  <a:cxn ang="0">
                    <a:pos x="78" y="10"/>
                  </a:cxn>
                  <a:cxn ang="0">
                    <a:pos x="99" y="31"/>
                  </a:cxn>
                  <a:cxn ang="0">
                    <a:pos x="118" y="34"/>
                  </a:cxn>
                  <a:cxn ang="0">
                    <a:pos x="129" y="19"/>
                  </a:cxn>
                  <a:cxn ang="0">
                    <a:pos x="130" y="22"/>
                  </a:cxn>
                  <a:cxn ang="0">
                    <a:pos x="127" y="45"/>
                  </a:cxn>
                  <a:cxn ang="0">
                    <a:pos x="134" y="60"/>
                  </a:cxn>
                  <a:cxn ang="0">
                    <a:pos x="153" y="54"/>
                  </a:cxn>
                  <a:cxn ang="0">
                    <a:pos x="167" y="50"/>
                  </a:cxn>
                  <a:cxn ang="0">
                    <a:pos x="158" y="67"/>
                  </a:cxn>
                  <a:cxn ang="0">
                    <a:pos x="153" y="83"/>
                  </a:cxn>
                  <a:cxn ang="0">
                    <a:pos x="165" y="87"/>
                  </a:cxn>
                  <a:cxn ang="0">
                    <a:pos x="171" y="90"/>
                  </a:cxn>
                  <a:cxn ang="0">
                    <a:pos x="161" y="110"/>
                  </a:cxn>
                  <a:cxn ang="0">
                    <a:pos x="178" y="119"/>
                  </a:cxn>
                  <a:cxn ang="0">
                    <a:pos x="193" y="125"/>
                  </a:cxn>
                  <a:cxn ang="0">
                    <a:pos x="182" y="125"/>
                  </a:cxn>
                  <a:cxn ang="0">
                    <a:pos x="161" y="127"/>
                  </a:cxn>
                  <a:cxn ang="0">
                    <a:pos x="155" y="142"/>
                  </a:cxn>
                  <a:cxn ang="0">
                    <a:pos x="163" y="162"/>
                  </a:cxn>
                  <a:cxn ang="0">
                    <a:pos x="163" y="169"/>
                  </a:cxn>
                  <a:cxn ang="0">
                    <a:pos x="147" y="163"/>
                  </a:cxn>
                  <a:cxn ang="0">
                    <a:pos x="130" y="159"/>
                  </a:cxn>
                  <a:cxn ang="0">
                    <a:pos x="124" y="169"/>
                  </a:cxn>
                  <a:cxn ang="0">
                    <a:pos x="125" y="183"/>
                  </a:cxn>
                  <a:cxn ang="0">
                    <a:pos x="119" y="169"/>
                  </a:cxn>
                  <a:cxn ang="0">
                    <a:pos x="108" y="163"/>
                  </a:cxn>
                  <a:cxn ang="0">
                    <a:pos x="90" y="179"/>
                  </a:cxn>
                  <a:cxn ang="0">
                    <a:pos x="74" y="197"/>
                  </a:cxn>
                  <a:cxn ang="0">
                    <a:pos x="69" y="191"/>
                  </a:cxn>
                  <a:cxn ang="0">
                    <a:pos x="70" y="171"/>
                  </a:cxn>
                  <a:cxn ang="0">
                    <a:pos x="61" y="165"/>
                  </a:cxn>
                  <a:cxn ang="0">
                    <a:pos x="49" y="170"/>
                  </a:cxn>
                  <a:cxn ang="0">
                    <a:pos x="52" y="156"/>
                  </a:cxn>
                  <a:cxn ang="0">
                    <a:pos x="47" y="147"/>
                  </a:cxn>
                  <a:cxn ang="0">
                    <a:pos x="31" y="148"/>
                  </a:cxn>
                  <a:cxn ang="0">
                    <a:pos x="26" y="146"/>
                  </a:cxn>
                  <a:cxn ang="0">
                    <a:pos x="41" y="135"/>
                  </a:cxn>
                  <a:cxn ang="0">
                    <a:pos x="42" y="126"/>
                  </a:cxn>
                  <a:cxn ang="0">
                    <a:pos x="24" y="124"/>
                  </a:cxn>
                  <a:cxn ang="0">
                    <a:pos x="19" y="122"/>
                  </a:cxn>
                  <a:cxn ang="0">
                    <a:pos x="31" y="105"/>
                  </a:cxn>
                  <a:cxn ang="0">
                    <a:pos x="16" y="92"/>
                  </a:cxn>
                  <a:cxn ang="0">
                    <a:pos x="0" y="84"/>
                  </a:cxn>
                  <a:cxn ang="0">
                    <a:pos x="13" y="86"/>
                  </a:cxn>
                  <a:cxn ang="0">
                    <a:pos x="29" y="87"/>
                  </a:cxn>
                  <a:cxn ang="0">
                    <a:pos x="27" y="69"/>
                  </a:cxn>
                  <a:cxn ang="0">
                    <a:pos x="33" y="63"/>
                  </a:cxn>
                  <a:cxn ang="0">
                    <a:pos x="47" y="69"/>
                  </a:cxn>
                </a:cxnLst>
                <a:rect l="0" t="0" r="r" b="b"/>
                <a:pathLst>
                  <a:path w="193" h="198">
                    <a:moveTo>
                      <a:pt x="51" y="71"/>
                    </a:moveTo>
                    <a:lnTo>
                      <a:pt x="50" y="69"/>
                    </a:lnTo>
                    <a:lnTo>
                      <a:pt x="50" y="67"/>
                    </a:lnTo>
                    <a:lnTo>
                      <a:pt x="49" y="65"/>
                    </a:lnTo>
                    <a:lnTo>
                      <a:pt x="49" y="63"/>
                    </a:lnTo>
                    <a:lnTo>
                      <a:pt x="49" y="61"/>
                    </a:lnTo>
                    <a:lnTo>
                      <a:pt x="49" y="58"/>
                    </a:lnTo>
                    <a:lnTo>
                      <a:pt x="48" y="56"/>
                    </a:lnTo>
                    <a:lnTo>
                      <a:pt x="48" y="53"/>
                    </a:lnTo>
                    <a:lnTo>
                      <a:pt x="48" y="51"/>
                    </a:lnTo>
                    <a:lnTo>
                      <a:pt x="48" y="50"/>
                    </a:lnTo>
                    <a:lnTo>
                      <a:pt x="49" y="47"/>
                    </a:lnTo>
                    <a:lnTo>
                      <a:pt x="51" y="46"/>
                    </a:lnTo>
                    <a:lnTo>
                      <a:pt x="52" y="45"/>
                    </a:lnTo>
                    <a:lnTo>
                      <a:pt x="53" y="47"/>
                    </a:lnTo>
                    <a:lnTo>
                      <a:pt x="55" y="49"/>
                    </a:lnTo>
                    <a:lnTo>
                      <a:pt x="57" y="51"/>
                    </a:lnTo>
                    <a:lnTo>
                      <a:pt x="59" y="53"/>
                    </a:lnTo>
                    <a:lnTo>
                      <a:pt x="60" y="54"/>
                    </a:lnTo>
                    <a:lnTo>
                      <a:pt x="61" y="54"/>
                    </a:lnTo>
                    <a:lnTo>
                      <a:pt x="62" y="51"/>
                    </a:lnTo>
                    <a:lnTo>
                      <a:pt x="62" y="50"/>
                    </a:lnTo>
                    <a:lnTo>
                      <a:pt x="62" y="47"/>
                    </a:lnTo>
                    <a:lnTo>
                      <a:pt x="62" y="43"/>
                    </a:lnTo>
                    <a:lnTo>
                      <a:pt x="62" y="40"/>
                    </a:lnTo>
                    <a:lnTo>
                      <a:pt x="61" y="38"/>
                    </a:lnTo>
                    <a:lnTo>
                      <a:pt x="61" y="35"/>
                    </a:lnTo>
                    <a:lnTo>
                      <a:pt x="61" y="33"/>
                    </a:lnTo>
                    <a:lnTo>
                      <a:pt x="61" y="31"/>
                    </a:lnTo>
                    <a:lnTo>
                      <a:pt x="61" y="30"/>
                    </a:lnTo>
                    <a:lnTo>
                      <a:pt x="61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0" y="22"/>
                    </a:lnTo>
                    <a:lnTo>
                      <a:pt x="60" y="19"/>
                    </a:lnTo>
                    <a:lnTo>
                      <a:pt x="60" y="17"/>
                    </a:lnTo>
                    <a:lnTo>
                      <a:pt x="60" y="15"/>
                    </a:lnTo>
                    <a:lnTo>
                      <a:pt x="60" y="11"/>
                    </a:lnTo>
                    <a:lnTo>
                      <a:pt x="61" y="9"/>
                    </a:lnTo>
                    <a:lnTo>
                      <a:pt x="61" y="5"/>
                    </a:lnTo>
                    <a:lnTo>
                      <a:pt x="62" y="3"/>
                    </a:lnTo>
                    <a:lnTo>
                      <a:pt x="63" y="1"/>
                    </a:lnTo>
                    <a:lnTo>
                      <a:pt x="65" y="1"/>
                    </a:lnTo>
                    <a:lnTo>
                      <a:pt x="66" y="0"/>
                    </a:lnTo>
                    <a:lnTo>
                      <a:pt x="68" y="1"/>
                    </a:lnTo>
                    <a:lnTo>
                      <a:pt x="70" y="2"/>
                    </a:lnTo>
                    <a:lnTo>
                      <a:pt x="74" y="5"/>
                    </a:lnTo>
                    <a:lnTo>
                      <a:pt x="76" y="7"/>
                    </a:lnTo>
                    <a:lnTo>
                      <a:pt x="78" y="10"/>
                    </a:lnTo>
                    <a:lnTo>
                      <a:pt x="81" y="13"/>
                    </a:lnTo>
                    <a:lnTo>
                      <a:pt x="84" y="16"/>
                    </a:lnTo>
                    <a:lnTo>
                      <a:pt x="87" y="19"/>
                    </a:lnTo>
                    <a:lnTo>
                      <a:pt x="91" y="23"/>
                    </a:lnTo>
                    <a:lnTo>
                      <a:pt x="94" y="26"/>
                    </a:lnTo>
                    <a:lnTo>
                      <a:pt x="97" y="29"/>
                    </a:lnTo>
                    <a:lnTo>
                      <a:pt x="99" y="31"/>
                    </a:lnTo>
                    <a:lnTo>
                      <a:pt x="103" y="33"/>
                    </a:lnTo>
                    <a:lnTo>
                      <a:pt x="106" y="35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5" y="35"/>
                    </a:lnTo>
                    <a:lnTo>
                      <a:pt x="116" y="34"/>
                    </a:lnTo>
                    <a:lnTo>
                      <a:pt x="118" y="34"/>
                    </a:lnTo>
                    <a:lnTo>
                      <a:pt x="120" y="31"/>
                    </a:lnTo>
                    <a:lnTo>
                      <a:pt x="122" y="30"/>
                    </a:lnTo>
                    <a:lnTo>
                      <a:pt x="124" y="28"/>
                    </a:lnTo>
                    <a:lnTo>
                      <a:pt x="126" y="26"/>
                    </a:lnTo>
                    <a:lnTo>
                      <a:pt x="127" y="24"/>
                    </a:lnTo>
                    <a:lnTo>
                      <a:pt x="128" y="21"/>
                    </a:lnTo>
                    <a:lnTo>
                      <a:pt x="129" y="19"/>
                    </a:lnTo>
                    <a:lnTo>
                      <a:pt x="130" y="17"/>
                    </a:lnTo>
                    <a:lnTo>
                      <a:pt x="131" y="15"/>
                    </a:lnTo>
                    <a:lnTo>
                      <a:pt x="132" y="15"/>
                    </a:lnTo>
                    <a:lnTo>
                      <a:pt x="131" y="16"/>
                    </a:lnTo>
                    <a:lnTo>
                      <a:pt x="131" y="17"/>
                    </a:lnTo>
                    <a:lnTo>
                      <a:pt x="131" y="19"/>
                    </a:lnTo>
                    <a:lnTo>
                      <a:pt x="130" y="22"/>
                    </a:lnTo>
                    <a:lnTo>
                      <a:pt x="129" y="24"/>
                    </a:lnTo>
                    <a:lnTo>
                      <a:pt x="129" y="28"/>
                    </a:lnTo>
                    <a:lnTo>
                      <a:pt x="128" y="30"/>
                    </a:lnTo>
                    <a:lnTo>
                      <a:pt x="128" y="34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5"/>
                    </a:lnTo>
                    <a:lnTo>
                      <a:pt x="127" y="49"/>
                    </a:lnTo>
                    <a:lnTo>
                      <a:pt x="127" y="51"/>
                    </a:lnTo>
                    <a:lnTo>
                      <a:pt x="128" y="54"/>
                    </a:lnTo>
                    <a:lnTo>
                      <a:pt x="129" y="56"/>
                    </a:lnTo>
                    <a:lnTo>
                      <a:pt x="130" y="58"/>
                    </a:lnTo>
                    <a:lnTo>
                      <a:pt x="132" y="59"/>
                    </a:lnTo>
                    <a:lnTo>
                      <a:pt x="134" y="60"/>
                    </a:lnTo>
                    <a:lnTo>
                      <a:pt x="136" y="59"/>
                    </a:lnTo>
                    <a:lnTo>
                      <a:pt x="139" y="59"/>
                    </a:lnTo>
                    <a:lnTo>
                      <a:pt x="141" y="58"/>
                    </a:lnTo>
                    <a:lnTo>
                      <a:pt x="144" y="57"/>
                    </a:lnTo>
                    <a:lnTo>
                      <a:pt x="147" y="56"/>
                    </a:lnTo>
                    <a:lnTo>
                      <a:pt x="151" y="55"/>
                    </a:lnTo>
                    <a:lnTo>
                      <a:pt x="153" y="54"/>
                    </a:lnTo>
                    <a:lnTo>
                      <a:pt x="155" y="52"/>
                    </a:lnTo>
                    <a:lnTo>
                      <a:pt x="157" y="51"/>
                    </a:lnTo>
                    <a:lnTo>
                      <a:pt x="160" y="51"/>
                    </a:lnTo>
                    <a:lnTo>
                      <a:pt x="162" y="50"/>
                    </a:lnTo>
                    <a:lnTo>
                      <a:pt x="164" y="50"/>
                    </a:lnTo>
                    <a:lnTo>
                      <a:pt x="165" y="50"/>
                    </a:lnTo>
                    <a:lnTo>
                      <a:pt x="167" y="50"/>
                    </a:lnTo>
                    <a:lnTo>
                      <a:pt x="167" y="52"/>
                    </a:lnTo>
                    <a:lnTo>
                      <a:pt x="165" y="55"/>
                    </a:lnTo>
                    <a:lnTo>
                      <a:pt x="164" y="57"/>
                    </a:lnTo>
                    <a:lnTo>
                      <a:pt x="163" y="59"/>
                    </a:lnTo>
                    <a:lnTo>
                      <a:pt x="161" y="61"/>
                    </a:lnTo>
                    <a:lnTo>
                      <a:pt x="160" y="64"/>
                    </a:lnTo>
                    <a:lnTo>
                      <a:pt x="158" y="67"/>
                    </a:lnTo>
                    <a:lnTo>
                      <a:pt x="156" y="69"/>
                    </a:lnTo>
                    <a:lnTo>
                      <a:pt x="155" y="71"/>
                    </a:lnTo>
                    <a:lnTo>
                      <a:pt x="155" y="74"/>
                    </a:lnTo>
                    <a:lnTo>
                      <a:pt x="154" y="76"/>
                    </a:lnTo>
                    <a:lnTo>
                      <a:pt x="153" y="79"/>
                    </a:lnTo>
                    <a:lnTo>
                      <a:pt x="152" y="81"/>
                    </a:lnTo>
                    <a:lnTo>
                      <a:pt x="153" y="83"/>
                    </a:lnTo>
                    <a:lnTo>
                      <a:pt x="154" y="86"/>
                    </a:lnTo>
                    <a:lnTo>
                      <a:pt x="155" y="87"/>
                    </a:lnTo>
                    <a:lnTo>
                      <a:pt x="156" y="87"/>
                    </a:lnTo>
                    <a:lnTo>
                      <a:pt x="158" y="87"/>
                    </a:lnTo>
                    <a:lnTo>
                      <a:pt x="160" y="87"/>
                    </a:lnTo>
                    <a:lnTo>
                      <a:pt x="163" y="88"/>
                    </a:lnTo>
                    <a:lnTo>
                      <a:pt x="165" y="87"/>
                    </a:lnTo>
                    <a:lnTo>
                      <a:pt x="166" y="87"/>
                    </a:lnTo>
                    <a:lnTo>
                      <a:pt x="168" y="87"/>
                    </a:lnTo>
                    <a:lnTo>
                      <a:pt x="170" y="87"/>
                    </a:lnTo>
                    <a:lnTo>
                      <a:pt x="173" y="87"/>
                    </a:lnTo>
                    <a:lnTo>
                      <a:pt x="174" y="87"/>
                    </a:lnTo>
                    <a:lnTo>
                      <a:pt x="173" y="89"/>
                    </a:lnTo>
                    <a:lnTo>
                      <a:pt x="171" y="90"/>
                    </a:lnTo>
                    <a:lnTo>
                      <a:pt x="168" y="92"/>
                    </a:lnTo>
                    <a:lnTo>
                      <a:pt x="165" y="95"/>
                    </a:lnTo>
                    <a:lnTo>
                      <a:pt x="161" y="99"/>
                    </a:lnTo>
                    <a:lnTo>
                      <a:pt x="159" y="102"/>
                    </a:lnTo>
                    <a:lnTo>
                      <a:pt x="159" y="106"/>
                    </a:lnTo>
                    <a:lnTo>
                      <a:pt x="160" y="109"/>
                    </a:lnTo>
                    <a:lnTo>
                      <a:pt x="161" y="110"/>
                    </a:lnTo>
                    <a:lnTo>
                      <a:pt x="162" y="112"/>
                    </a:lnTo>
                    <a:lnTo>
                      <a:pt x="164" y="113"/>
                    </a:lnTo>
                    <a:lnTo>
                      <a:pt x="167" y="115"/>
                    </a:lnTo>
                    <a:lnTo>
                      <a:pt x="169" y="116"/>
                    </a:lnTo>
                    <a:lnTo>
                      <a:pt x="172" y="117"/>
                    </a:lnTo>
                    <a:lnTo>
                      <a:pt x="174" y="118"/>
                    </a:lnTo>
                    <a:lnTo>
                      <a:pt x="178" y="119"/>
                    </a:lnTo>
                    <a:lnTo>
                      <a:pt x="180" y="120"/>
                    </a:lnTo>
                    <a:lnTo>
                      <a:pt x="183" y="121"/>
                    </a:lnTo>
                    <a:lnTo>
                      <a:pt x="186" y="122"/>
                    </a:lnTo>
                    <a:lnTo>
                      <a:pt x="188" y="123"/>
                    </a:lnTo>
                    <a:lnTo>
                      <a:pt x="190" y="124"/>
                    </a:lnTo>
                    <a:lnTo>
                      <a:pt x="192" y="124"/>
                    </a:lnTo>
                    <a:lnTo>
                      <a:pt x="193" y="125"/>
                    </a:lnTo>
                    <a:lnTo>
                      <a:pt x="193" y="125"/>
                    </a:lnTo>
                    <a:lnTo>
                      <a:pt x="192" y="125"/>
                    </a:lnTo>
                    <a:lnTo>
                      <a:pt x="192" y="125"/>
                    </a:lnTo>
                    <a:lnTo>
                      <a:pt x="189" y="125"/>
                    </a:lnTo>
                    <a:lnTo>
                      <a:pt x="187" y="125"/>
                    </a:lnTo>
                    <a:lnTo>
                      <a:pt x="185" y="125"/>
                    </a:lnTo>
                    <a:lnTo>
                      <a:pt x="182" y="125"/>
                    </a:lnTo>
                    <a:lnTo>
                      <a:pt x="178" y="125"/>
                    </a:lnTo>
                    <a:lnTo>
                      <a:pt x="176" y="126"/>
                    </a:lnTo>
                    <a:lnTo>
                      <a:pt x="173" y="126"/>
                    </a:lnTo>
                    <a:lnTo>
                      <a:pt x="170" y="126"/>
                    </a:lnTo>
                    <a:lnTo>
                      <a:pt x="166" y="127"/>
                    </a:lnTo>
                    <a:lnTo>
                      <a:pt x="164" y="127"/>
                    </a:lnTo>
                    <a:lnTo>
                      <a:pt x="161" y="127"/>
                    </a:lnTo>
                    <a:lnTo>
                      <a:pt x="159" y="129"/>
                    </a:lnTo>
                    <a:lnTo>
                      <a:pt x="157" y="130"/>
                    </a:lnTo>
                    <a:lnTo>
                      <a:pt x="156" y="133"/>
                    </a:lnTo>
                    <a:lnTo>
                      <a:pt x="155" y="134"/>
                    </a:lnTo>
                    <a:lnTo>
                      <a:pt x="155" y="137"/>
                    </a:lnTo>
                    <a:lnTo>
                      <a:pt x="155" y="139"/>
                    </a:lnTo>
                    <a:lnTo>
                      <a:pt x="155" y="142"/>
                    </a:lnTo>
                    <a:lnTo>
                      <a:pt x="155" y="145"/>
                    </a:lnTo>
                    <a:lnTo>
                      <a:pt x="156" y="147"/>
                    </a:lnTo>
                    <a:lnTo>
                      <a:pt x="157" y="150"/>
                    </a:lnTo>
                    <a:lnTo>
                      <a:pt x="159" y="153"/>
                    </a:lnTo>
                    <a:lnTo>
                      <a:pt x="160" y="156"/>
                    </a:lnTo>
                    <a:lnTo>
                      <a:pt x="162" y="159"/>
                    </a:lnTo>
                    <a:lnTo>
                      <a:pt x="163" y="162"/>
                    </a:lnTo>
                    <a:lnTo>
                      <a:pt x="164" y="164"/>
                    </a:lnTo>
                    <a:lnTo>
                      <a:pt x="165" y="166"/>
                    </a:lnTo>
                    <a:lnTo>
                      <a:pt x="165" y="167"/>
                    </a:lnTo>
                    <a:lnTo>
                      <a:pt x="165" y="168"/>
                    </a:lnTo>
                    <a:lnTo>
                      <a:pt x="166" y="169"/>
                    </a:lnTo>
                    <a:lnTo>
                      <a:pt x="165" y="169"/>
                    </a:lnTo>
                    <a:lnTo>
                      <a:pt x="163" y="169"/>
                    </a:lnTo>
                    <a:lnTo>
                      <a:pt x="162" y="169"/>
                    </a:lnTo>
                    <a:lnTo>
                      <a:pt x="160" y="168"/>
                    </a:lnTo>
                    <a:lnTo>
                      <a:pt x="157" y="167"/>
                    </a:lnTo>
                    <a:lnTo>
                      <a:pt x="155" y="166"/>
                    </a:lnTo>
                    <a:lnTo>
                      <a:pt x="153" y="166"/>
                    </a:lnTo>
                    <a:lnTo>
                      <a:pt x="150" y="165"/>
                    </a:lnTo>
                    <a:lnTo>
                      <a:pt x="147" y="163"/>
                    </a:lnTo>
                    <a:lnTo>
                      <a:pt x="144" y="162"/>
                    </a:lnTo>
                    <a:lnTo>
                      <a:pt x="141" y="161"/>
                    </a:lnTo>
                    <a:lnTo>
                      <a:pt x="139" y="160"/>
                    </a:lnTo>
                    <a:lnTo>
                      <a:pt x="136" y="159"/>
                    </a:lnTo>
                    <a:lnTo>
                      <a:pt x="134" y="159"/>
                    </a:lnTo>
                    <a:lnTo>
                      <a:pt x="132" y="159"/>
                    </a:lnTo>
                    <a:lnTo>
                      <a:pt x="130" y="159"/>
                    </a:lnTo>
                    <a:lnTo>
                      <a:pt x="128" y="160"/>
                    </a:lnTo>
                    <a:lnTo>
                      <a:pt x="127" y="161"/>
                    </a:lnTo>
                    <a:lnTo>
                      <a:pt x="125" y="162"/>
                    </a:lnTo>
                    <a:lnTo>
                      <a:pt x="125" y="164"/>
                    </a:lnTo>
                    <a:lnTo>
                      <a:pt x="124" y="166"/>
                    </a:lnTo>
                    <a:lnTo>
                      <a:pt x="124" y="167"/>
                    </a:lnTo>
                    <a:lnTo>
                      <a:pt x="124" y="169"/>
                    </a:lnTo>
                    <a:lnTo>
                      <a:pt x="124" y="171"/>
                    </a:lnTo>
                    <a:lnTo>
                      <a:pt x="124" y="173"/>
                    </a:lnTo>
                    <a:lnTo>
                      <a:pt x="124" y="176"/>
                    </a:lnTo>
                    <a:lnTo>
                      <a:pt x="124" y="177"/>
                    </a:lnTo>
                    <a:lnTo>
                      <a:pt x="124" y="179"/>
                    </a:lnTo>
                    <a:lnTo>
                      <a:pt x="125" y="182"/>
                    </a:lnTo>
                    <a:lnTo>
                      <a:pt x="125" y="183"/>
                    </a:lnTo>
                    <a:lnTo>
                      <a:pt x="125" y="182"/>
                    </a:lnTo>
                    <a:lnTo>
                      <a:pt x="124" y="179"/>
                    </a:lnTo>
                    <a:lnTo>
                      <a:pt x="123" y="177"/>
                    </a:lnTo>
                    <a:lnTo>
                      <a:pt x="122" y="175"/>
                    </a:lnTo>
                    <a:lnTo>
                      <a:pt x="121" y="173"/>
                    </a:lnTo>
                    <a:lnTo>
                      <a:pt x="121" y="171"/>
                    </a:lnTo>
                    <a:lnTo>
                      <a:pt x="119" y="169"/>
                    </a:lnTo>
                    <a:lnTo>
                      <a:pt x="118" y="167"/>
                    </a:lnTo>
                    <a:lnTo>
                      <a:pt x="116" y="166"/>
                    </a:lnTo>
                    <a:lnTo>
                      <a:pt x="116" y="165"/>
                    </a:lnTo>
                    <a:lnTo>
                      <a:pt x="114" y="164"/>
                    </a:lnTo>
                    <a:lnTo>
                      <a:pt x="112" y="163"/>
                    </a:lnTo>
                    <a:lnTo>
                      <a:pt x="110" y="163"/>
                    </a:lnTo>
                    <a:lnTo>
                      <a:pt x="108" y="163"/>
                    </a:lnTo>
                    <a:lnTo>
                      <a:pt x="105" y="164"/>
                    </a:lnTo>
                    <a:lnTo>
                      <a:pt x="103" y="166"/>
                    </a:lnTo>
                    <a:lnTo>
                      <a:pt x="100" y="167"/>
                    </a:lnTo>
                    <a:lnTo>
                      <a:pt x="97" y="170"/>
                    </a:lnTo>
                    <a:lnTo>
                      <a:pt x="95" y="172"/>
                    </a:lnTo>
                    <a:lnTo>
                      <a:pt x="93" y="175"/>
                    </a:lnTo>
                    <a:lnTo>
                      <a:pt x="90" y="179"/>
                    </a:lnTo>
                    <a:lnTo>
                      <a:pt x="87" y="182"/>
                    </a:lnTo>
                    <a:lnTo>
                      <a:pt x="84" y="185"/>
                    </a:lnTo>
                    <a:lnTo>
                      <a:pt x="82" y="187"/>
                    </a:lnTo>
                    <a:lnTo>
                      <a:pt x="79" y="190"/>
                    </a:lnTo>
                    <a:lnTo>
                      <a:pt x="78" y="193"/>
                    </a:lnTo>
                    <a:lnTo>
                      <a:pt x="76" y="194"/>
                    </a:lnTo>
                    <a:lnTo>
                      <a:pt x="74" y="197"/>
                    </a:lnTo>
                    <a:lnTo>
                      <a:pt x="72" y="197"/>
                    </a:lnTo>
                    <a:lnTo>
                      <a:pt x="72" y="198"/>
                    </a:lnTo>
                    <a:lnTo>
                      <a:pt x="70" y="198"/>
                    </a:lnTo>
                    <a:lnTo>
                      <a:pt x="70" y="197"/>
                    </a:lnTo>
                    <a:lnTo>
                      <a:pt x="69" y="195"/>
                    </a:lnTo>
                    <a:lnTo>
                      <a:pt x="69" y="193"/>
                    </a:lnTo>
                    <a:lnTo>
                      <a:pt x="69" y="191"/>
                    </a:lnTo>
                    <a:lnTo>
                      <a:pt x="69" y="188"/>
                    </a:lnTo>
                    <a:lnTo>
                      <a:pt x="69" y="186"/>
                    </a:lnTo>
                    <a:lnTo>
                      <a:pt x="70" y="183"/>
                    </a:lnTo>
                    <a:lnTo>
                      <a:pt x="70" y="180"/>
                    </a:lnTo>
                    <a:lnTo>
                      <a:pt x="70" y="177"/>
                    </a:lnTo>
                    <a:lnTo>
                      <a:pt x="70" y="173"/>
                    </a:lnTo>
                    <a:lnTo>
                      <a:pt x="70" y="171"/>
                    </a:lnTo>
                    <a:lnTo>
                      <a:pt x="70" y="168"/>
                    </a:lnTo>
                    <a:lnTo>
                      <a:pt x="70" y="166"/>
                    </a:lnTo>
                    <a:lnTo>
                      <a:pt x="69" y="165"/>
                    </a:lnTo>
                    <a:lnTo>
                      <a:pt x="69" y="163"/>
                    </a:lnTo>
                    <a:lnTo>
                      <a:pt x="67" y="162"/>
                    </a:lnTo>
                    <a:lnTo>
                      <a:pt x="65" y="163"/>
                    </a:lnTo>
                    <a:lnTo>
                      <a:pt x="61" y="165"/>
                    </a:lnTo>
                    <a:lnTo>
                      <a:pt x="59" y="167"/>
                    </a:lnTo>
                    <a:lnTo>
                      <a:pt x="55" y="170"/>
                    </a:lnTo>
                    <a:lnTo>
                      <a:pt x="52" y="172"/>
                    </a:lnTo>
                    <a:lnTo>
                      <a:pt x="50" y="174"/>
                    </a:lnTo>
                    <a:lnTo>
                      <a:pt x="49" y="175"/>
                    </a:lnTo>
                    <a:lnTo>
                      <a:pt x="49" y="173"/>
                    </a:lnTo>
                    <a:lnTo>
                      <a:pt x="49" y="170"/>
                    </a:lnTo>
                    <a:lnTo>
                      <a:pt x="49" y="168"/>
                    </a:lnTo>
                    <a:lnTo>
                      <a:pt x="50" y="167"/>
                    </a:lnTo>
                    <a:lnTo>
                      <a:pt x="51" y="165"/>
                    </a:lnTo>
                    <a:lnTo>
                      <a:pt x="51" y="163"/>
                    </a:lnTo>
                    <a:lnTo>
                      <a:pt x="52" y="161"/>
                    </a:lnTo>
                    <a:lnTo>
                      <a:pt x="52" y="159"/>
                    </a:lnTo>
                    <a:lnTo>
                      <a:pt x="52" y="156"/>
                    </a:lnTo>
                    <a:lnTo>
                      <a:pt x="52" y="154"/>
                    </a:lnTo>
                    <a:lnTo>
                      <a:pt x="52" y="152"/>
                    </a:lnTo>
                    <a:lnTo>
                      <a:pt x="52" y="150"/>
                    </a:lnTo>
                    <a:lnTo>
                      <a:pt x="51" y="149"/>
                    </a:lnTo>
                    <a:lnTo>
                      <a:pt x="51" y="148"/>
                    </a:lnTo>
                    <a:lnTo>
                      <a:pt x="49" y="147"/>
                    </a:lnTo>
                    <a:lnTo>
                      <a:pt x="47" y="147"/>
                    </a:lnTo>
                    <a:lnTo>
                      <a:pt x="45" y="147"/>
                    </a:lnTo>
                    <a:lnTo>
                      <a:pt x="43" y="147"/>
                    </a:lnTo>
                    <a:lnTo>
                      <a:pt x="40" y="147"/>
                    </a:lnTo>
                    <a:lnTo>
                      <a:pt x="38" y="147"/>
                    </a:lnTo>
                    <a:lnTo>
                      <a:pt x="36" y="147"/>
                    </a:lnTo>
                    <a:lnTo>
                      <a:pt x="34" y="148"/>
                    </a:lnTo>
                    <a:lnTo>
                      <a:pt x="31" y="148"/>
                    </a:lnTo>
                    <a:lnTo>
                      <a:pt x="28" y="149"/>
                    </a:lnTo>
                    <a:lnTo>
                      <a:pt x="26" y="149"/>
                    </a:lnTo>
                    <a:lnTo>
                      <a:pt x="25" y="149"/>
                    </a:lnTo>
                    <a:lnTo>
                      <a:pt x="22" y="150"/>
                    </a:lnTo>
                    <a:lnTo>
                      <a:pt x="21" y="150"/>
                    </a:lnTo>
                    <a:lnTo>
                      <a:pt x="23" y="148"/>
                    </a:lnTo>
                    <a:lnTo>
                      <a:pt x="26" y="146"/>
                    </a:lnTo>
                    <a:lnTo>
                      <a:pt x="28" y="145"/>
                    </a:lnTo>
                    <a:lnTo>
                      <a:pt x="30" y="144"/>
                    </a:lnTo>
                    <a:lnTo>
                      <a:pt x="33" y="142"/>
                    </a:lnTo>
                    <a:lnTo>
                      <a:pt x="36" y="141"/>
                    </a:lnTo>
                    <a:lnTo>
                      <a:pt x="38" y="139"/>
                    </a:lnTo>
                    <a:lnTo>
                      <a:pt x="39" y="137"/>
                    </a:lnTo>
                    <a:lnTo>
                      <a:pt x="41" y="135"/>
                    </a:lnTo>
                    <a:lnTo>
                      <a:pt x="43" y="134"/>
                    </a:lnTo>
                    <a:lnTo>
                      <a:pt x="46" y="130"/>
                    </a:lnTo>
                    <a:lnTo>
                      <a:pt x="46" y="129"/>
                    </a:lnTo>
                    <a:lnTo>
                      <a:pt x="46" y="127"/>
                    </a:lnTo>
                    <a:lnTo>
                      <a:pt x="45" y="127"/>
                    </a:lnTo>
                    <a:lnTo>
                      <a:pt x="43" y="126"/>
                    </a:lnTo>
                    <a:lnTo>
                      <a:pt x="42" y="126"/>
                    </a:lnTo>
                    <a:lnTo>
                      <a:pt x="39" y="125"/>
                    </a:lnTo>
                    <a:lnTo>
                      <a:pt x="38" y="125"/>
                    </a:lnTo>
                    <a:lnTo>
                      <a:pt x="35" y="125"/>
                    </a:lnTo>
                    <a:lnTo>
                      <a:pt x="33" y="125"/>
                    </a:lnTo>
                    <a:lnTo>
                      <a:pt x="29" y="124"/>
                    </a:lnTo>
                    <a:lnTo>
                      <a:pt x="27" y="124"/>
                    </a:lnTo>
                    <a:lnTo>
                      <a:pt x="24" y="124"/>
                    </a:lnTo>
                    <a:lnTo>
                      <a:pt x="22" y="124"/>
                    </a:lnTo>
                    <a:lnTo>
                      <a:pt x="20" y="124"/>
                    </a:lnTo>
                    <a:lnTo>
                      <a:pt x="19" y="124"/>
                    </a:lnTo>
                    <a:lnTo>
                      <a:pt x="17" y="124"/>
                    </a:lnTo>
                    <a:lnTo>
                      <a:pt x="17" y="124"/>
                    </a:lnTo>
                    <a:lnTo>
                      <a:pt x="17" y="123"/>
                    </a:lnTo>
                    <a:lnTo>
                      <a:pt x="19" y="122"/>
                    </a:lnTo>
                    <a:lnTo>
                      <a:pt x="21" y="120"/>
                    </a:lnTo>
                    <a:lnTo>
                      <a:pt x="25" y="118"/>
                    </a:lnTo>
                    <a:lnTo>
                      <a:pt x="28" y="115"/>
                    </a:lnTo>
                    <a:lnTo>
                      <a:pt x="31" y="113"/>
                    </a:lnTo>
                    <a:lnTo>
                      <a:pt x="33" y="109"/>
                    </a:lnTo>
                    <a:lnTo>
                      <a:pt x="33" y="107"/>
                    </a:lnTo>
                    <a:lnTo>
                      <a:pt x="31" y="105"/>
                    </a:lnTo>
                    <a:lnTo>
                      <a:pt x="30" y="103"/>
                    </a:lnTo>
                    <a:lnTo>
                      <a:pt x="28" y="101"/>
                    </a:lnTo>
                    <a:lnTo>
                      <a:pt x="26" y="100"/>
                    </a:lnTo>
                    <a:lnTo>
                      <a:pt x="23" y="97"/>
                    </a:lnTo>
                    <a:lnTo>
                      <a:pt x="21" y="95"/>
                    </a:lnTo>
                    <a:lnTo>
                      <a:pt x="19" y="94"/>
                    </a:lnTo>
                    <a:lnTo>
                      <a:pt x="16" y="92"/>
                    </a:lnTo>
                    <a:lnTo>
                      <a:pt x="12" y="90"/>
                    </a:lnTo>
                    <a:lnTo>
                      <a:pt x="10" y="89"/>
                    </a:lnTo>
                    <a:lnTo>
                      <a:pt x="7" y="88"/>
                    </a:lnTo>
                    <a:lnTo>
                      <a:pt x="4" y="87"/>
                    </a:lnTo>
                    <a:lnTo>
                      <a:pt x="2" y="86"/>
                    </a:lnTo>
                    <a:lnTo>
                      <a:pt x="1" y="84"/>
                    </a:lnTo>
                    <a:lnTo>
                      <a:pt x="0" y="84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10" y="85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8" y="86"/>
                    </a:lnTo>
                    <a:lnTo>
                      <a:pt x="20" y="87"/>
                    </a:lnTo>
                    <a:lnTo>
                      <a:pt x="23" y="87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29" y="87"/>
                    </a:lnTo>
                    <a:lnTo>
                      <a:pt x="31" y="86"/>
                    </a:lnTo>
                    <a:lnTo>
                      <a:pt x="32" y="83"/>
                    </a:lnTo>
                    <a:lnTo>
                      <a:pt x="32" y="80"/>
                    </a:lnTo>
                    <a:lnTo>
                      <a:pt x="31" y="76"/>
                    </a:lnTo>
                    <a:lnTo>
                      <a:pt x="29" y="72"/>
                    </a:lnTo>
                    <a:lnTo>
                      <a:pt x="28" y="70"/>
                    </a:lnTo>
                    <a:lnTo>
                      <a:pt x="27" y="69"/>
                    </a:lnTo>
                    <a:lnTo>
                      <a:pt x="26" y="67"/>
                    </a:lnTo>
                    <a:lnTo>
                      <a:pt x="25" y="65"/>
                    </a:lnTo>
                    <a:lnTo>
                      <a:pt x="24" y="62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31" y="62"/>
                    </a:lnTo>
                    <a:lnTo>
                      <a:pt x="33" y="63"/>
                    </a:lnTo>
                    <a:lnTo>
                      <a:pt x="35" y="64"/>
                    </a:lnTo>
                    <a:lnTo>
                      <a:pt x="37" y="65"/>
                    </a:lnTo>
                    <a:lnTo>
                      <a:pt x="39" y="66"/>
                    </a:lnTo>
                    <a:lnTo>
                      <a:pt x="40" y="67"/>
                    </a:lnTo>
                    <a:lnTo>
                      <a:pt x="43" y="68"/>
                    </a:lnTo>
                    <a:lnTo>
                      <a:pt x="45" y="69"/>
                    </a:lnTo>
                    <a:lnTo>
                      <a:pt x="47" y="69"/>
                    </a:lnTo>
                    <a:lnTo>
                      <a:pt x="49" y="70"/>
                    </a:lnTo>
                    <a:lnTo>
                      <a:pt x="51" y="71"/>
                    </a:lnTo>
                    <a:lnTo>
                      <a:pt x="51" y="71"/>
                    </a:lnTo>
                    <a:close/>
                  </a:path>
                </a:pathLst>
              </a:custGeom>
              <a:solidFill>
                <a:srgbClr val="CC00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60"/>
              <p:cNvSpPr>
                <a:spLocks/>
              </p:cNvSpPr>
              <p:nvPr/>
            </p:nvSpPr>
            <p:spPr bwMode="auto">
              <a:xfrm>
                <a:off x="1286" y="1120"/>
                <a:ext cx="79" cy="70"/>
              </a:xfrm>
              <a:custGeom>
                <a:avLst/>
                <a:gdLst/>
                <a:ahLst/>
                <a:cxnLst>
                  <a:cxn ang="0">
                    <a:pos x="32" y="18"/>
                  </a:cxn>
                  <a:cxn ang="0">
                    <a:pos x="38" y="12"/>
                  </a:cxn>
                  <a:cxn ang="0">
                    <a:pos x="43" y="6"/>
                  </a:cxn>
                  <a:cxn ang="0">
                    <a:pos x="51" y="0"/>
                  </a:cxn>
                  <a:cxn ang="0">
                    <a:pos x="55" y="2"/>
                  </a:cxn>
                  <a:cxn ang="0">
                    <a:pos x="53" y="10"/>
                  </a:cxn>
                  <a:cxn ang="0">
                    <a:pos x="53" y="17"/>
                  </a:cxn>
                  <a:cxn ang="0">
                    <a:pos x="55" y="25"/>
                  </a:cxn>
                  <a:cxn ang="0">
                    <a:pos x="64" y="25"/>
                  </a:cxn>
                  <a:cxn ang="0">
                    <a:pos x="71" y="23"/>
                  </a:cxn>
                  <a:cxn ang="0">
                    <a:pos x="68" y="27"/>
                  </a:cxn>
                  <a:cxn ang="0">
                    <a:pos x="58" y="35"/>
                  </a:cxn>
                  <a:cxn ang="0">
                    <a:pos x="53" y="41"/>
                  </a:cxn>
                  <a:cxn ang="0">
                    <a:pos x="57" y="43"/>
                  </a:cxn>
                  <a:cxn ang="0">
                    <a:pos x="62" y="44"/>
                  </a:cxn>
                  <a:cxn ang="0">
                    <a:pos x="69" y="44"/>
                  </a:cxn>
                  <a:cxn ang="0">
                    <a:pos x="78" y="48"/>
                  </a:cxn>
                  <a:cxn ang="0">
                    <a:pos x="79" y="56"/>
                  </a:cxn>
                  <a:cxn ang="0">
                    <a:pos x="73" y="64"/>
                  </a:cxn>
                  <a:cxn ang="0">
                    <a:pos x="65" y="65"/>
                  </a:cxn>
                  <a:cxn ang="0">
                    <a:pos x="59" y="58"/>
                  </a:cxn>
                  <a:cxn ang="0">
                    <a:pos x="52" y="52"/>
                  </a:cxn>
                  <a:cxn ang="0">
                    <a:pos x="49" y="56"/>
                  </a:cxn>
                  <a:cxn ang="0">
                    <a:pos x="46" y="65"/>
                  </a:cxn>
                  <a:cxn ang="0">
                    <a:pos x="43" y="70"/>
                  </a:cxn>
                  <a:cxn ang="0">
                    <a:pos x="39" y="65"/>
                  </a:cxn>
                  <a:cxn ang="0">
                    <a:pos x="36" y="59"/>
                  </a:cxn>
                  <a:cxn ang="0">
                    <a:pos x="32" y="54"/>
                  </a:cxn>
                  <a:cxn ang="0">
                    <a:pos x="26" y="48"/>
                  </a:cxn>
                  <a:cxn ang="0">
                    <a:pos x="19" y="52"/>
                  </a:cxn>
                  <a:cxn ang="0">
                    <a:pos x="11" y="60"/>
                  </a:cxn>
                  <a:cxn ang="0">
                    <a:pos x="4" y="63"/>
                  </a:cxn>
                  <a:cxn ang="0">
                    <a:pos x="0" y="56"/>
                  </a:cxn>
                  <a:cxn ang="0">
                    <a:pos x="2" y="45"/>
                  </a:cxn>
                  <a:cxn ang="0">
                    <a:pos x="11" y="40"/>
                  </a:cxn>
                  <a:cxn ang="0">
                    <a:pos x="17" y="40"/>
                  </a:cxn>
                  <a:cxn ang="0">
                    <a:pos x="23" y="40"/>
                  </a:cxn>
                  <a:cxn ang="0">
                    <a:pos x="28" y="40"/>
                  </a:cxn>
                  <a:cxn ang="0">
                    <a:pos x="23" y="37"/>
                  </a:cxn>
                  <a:cxn ang="0">
                    <a:pos x="18" y="33"/>
                  </a:cxn>
                  <a:cxn ang="0">
                    <a:pos x="10" y="29"/>
                  </a:cxn>
                  <a:cxn ang="0">
                    <a:pos x="3" y="24"/>
                  </a:cxn>
                  <a:cxn ang="0">
                    <a:pos x="3" y="22"/>
                  </a:cxn>
                  <a:cxn ang="0">
                    <a:pos x="9" y="23"/>
                  </a:cxn>
                  <a:cxn ang="0">
                    <a:pos x="15" y="25"/>
                  </a:cxn>
                  <a:cxn ang="0">
                    <a:pos x="21" y="26"/>
                  </a:cxn>
                  <a:cxn ang="0">
                    <a:pos x="26" y="27"/>
                  </a:cxn>
                  <a:cxn ang="0">
                    <a:pos x="30" y="25"/>
                  </a:cxn>
                  <a:cxn ang="0">
                    <a:pos x="29" y="20"/>
                  </a:cxn>
                </a:cxnLst>
                <a:rect l="0" t="0" r="r" b="b"/>
                <a:pathLst>
                  <a:path w="79" h="70">
                    <a:moveTo>
                      <a:pt x="29" y="20"/>
                    </a:moveTo>
                    <a:lnTo>
                      <a:pt x="30" y="20"/>
                    </a:lnTo>
                    <a:lnTo>
                      <a:pt x="32" y="18"/>
                    </a:lnTo>
                    <a:lnTo>
                      <a:pt x="33" y="16"/>
                    </a:lnTo>
                    <a:lnTo>
                      <a:pt x="35" y="14"/>
                    </a:lnTo>
                    <a:lnTo>
                      <a:pt x="38" y="12"/>
                    </a:lnTo>
                    <a:lnTo>
                      <a:pt x="40" y="10"/>
                    </a:lnTo>
                    <a:lnTo>
                      <a:pt x="41" y="8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47" y="2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4" y="4"/>
                    </a:lnTo>
                    <a:lnTo>
                      <a:pt x="54" y="8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3" y="15"/>
                    </a:lnTo>
                    <a:lnTo>
                      <a:pt x="53" y="17"/>
                    </a:lnTo>
                    <a:lnTo>
                      <a:pt x="53" y="20"/>
                    </a:lnTo>
                    <a:lnTo>
                      <a:pt x="54" y="23"/>
                    </a:lnTo>
                    <a:lnTo>
                      <a:pt x="55" y="25"/>
                    </a:lnTo>
                    <a:lnTo>
                      <a:pt x="58" y="26"/>
                    </a:lnTo>
                    <a:lnTo>
                      <a:pt x="61" y="25"/>
                    </a:lnTo>
                    <a:lnTo>
                      <a:pt x="64" y="25"/>
                    </a:lnTo>
                    <a:lnTo>
                      <a:pt x="67" y="24"/>
                    </a:lnTo>
                    <a:lnTo>
                      <a:pt x="70" y="24"/>
                    </a:lnTo>
                    <a:lnTo>
                      <a:pt x="71" y="23"/>
                    </a:lnTo>
                    <a:lnTo>
                      <a:pt x="72" y="25"/>
                    </a:lnTo>
                    <a:lnTo>
                      <a:pt x="71" y="25"/>
                    </a:lnTo>
                    <a:lnTo>
                      <a:pt x="68" y="27"/>
                    </a:lnTo>
                    <a:lnTo>
                      <a:pt x="65" y="30"/>
                    </a:lnTo>
                    <a:lnTo>
                      <a:pt x="61" y="33"/>
                    </a:lnTo>
                    <a:lnTo>
                      <a:pt x="58" y="35"/>
                    </a:lnTo>
                    <a:lnTo>
                      <a:pt x="55" y="38"/>
                    </a:lnTo>
                    <a:lnTo>
                      <a:pt x="53" y="39"/>
                    </a:lnTo>
                    <a:lnTo>
                      <a:pt x="53" y="41"/>
                    </a:lnTo>
                    <a:lnTo>
                      <a:pt x="53" y="42"/>
                    </a:lnTo>
                    <a:lnTo>
                      <a:pt x="56" y="43"/>
                    </a:lnTo>
                    <a:lnTo>
                      <a:pt x="57" y="43"/>
                    </a:lnTo>
                    <a:lnTo>
                      <a:pt x="59" y="44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7" y="44"/>
                    </a:lnTo>
                    <a:lnTo>
                      <a:pt x="69" y="44"/>
                    </a:lnTo>
                    <a:lnTo>
                      <a:pt x="71" y="45"/>
                    </a:lnTo>
                    <a:lnTo>
                      <a:pt x="75" y="46"/>
                    </a:lnTo>
                    <a:lnTo>
                      <a:pt x="78" y="48"/>
                    </a:lnTo>
                    <a:lnTo>
                      <a:pt x="79" y="50"/>
                    </a:lnTo>
                    <a:lnTo>
                      <a:pt x="79" y="53"/>
                    </a:lnTo>
                    <a:lnTo>
                      <a:pt x="79" y="56"/>
                    </a:lnTo>
                    <a:lnTo>
                      <a:pt x="77" y="59"/>
                    </a:lnTo>
                    <a:lnTo>
                      <a:pt x="75" y="61"/>
                    </a:lnTo>
                    <a:lnTo>
                      <a:pt x="73" y="64"/>
                    </a:lnTo>
                    <a:lnTo>
                      <a:pt x="70" y="66"/>
                    </a:lnTo>
                    <a:lnTo>
                      <a:pt x="68" y="66"/>
                    </a:lnTo>
                    <a:lnTo>
                      <a:pt x="65" y="65"/>
                    </a:lnTo>
                    <a:lnTo>
                      <a:pt x="62" y="63"/>
                    </a:lnTo>
                    <a:lnTo>
                      <a:pt x="60" y="60"/>
                    </a:lnTo>
                    <a:lnTo>
                      <a:pt x="59" y="58"/>
                    </a:lnTo>
                    <a:lnTo>
                      <a:pt x="56" y="55"/>
                    </a:lnTo>
                    <a:lnTo>
                      <a:pt x="54" y="53"/>
                    </a:lnTo>
                    <a:lnTo>
                      <a:pt x="52" y="52"/>
                    </a:lnTo>
                    <a:lnTo>
                      <a:pt x="51" y="52"/>
                    </a:lnTo>
                    <a:lnTo>
                      <a:pt x="50" y="53"/>
                    </a:lnTo>
                    <a:lnTo>
                      <a:pt x="49" y="56"/>
                    </a:lnTo>
                    <a:lnTo>
                      <a:pt x="48" y="58"/>
                    </a:lnTo>
                    <a:lnTo>
                      <a:pt x="47" y="62"/>
                    </a:lnTo>
                    <a:lnTo>
                      <a:pt x="46" y="65"/>
                    </a:lnTo>
                    <a:lnTo>
                      <a:pt x="45" y="68"/>
                    </a:lnTo>
                    <a:lnTo>
                      <a:pt x="44" y="70"/>
                    </a:lnTo>
                    <a:lnTo>
                      <a:pt x="43" y="70"/>
                    </a:lnTo>
                    <a:lnTo>
                      <a:pt x="41" y="69"/>
                    </a:lnTo>
                    <a:lnTo>
                      <a:pt x="40" y="67"/>
                    </a:lnTo>
                    <a:lnTo>
                      <a:pt x="39" y="65"/>
                    </a:lnTo>
                    <a:lnTo>
                      <a:pt x="38" y="63"/>
                    </a:lnTo>
                    <a:lnTo>
                      <a:pt x="37" y="61"/>
                    </a:lnTo>
                    <a:lnTo>
                      <a:pt x="36" y="59"/>
                    </a:lnTo>
                    <a:lnTo>
                      <a:pt x="35" y="58"/>
                    </a:lnTo>
                    <a:lnTo>
                      <a:pt x="33" y="56"/>
                    </a:lnTo>
                    <a:lnTo>
                      <a:pt x="32" y="54"/>
                    </a:lnTo>
                    <a:lnTo>
                      <a:pt x="31" y="52"/>
                    </a:lnTo>
                    <a:lnTo>
                      <a:pt x="28" y="49"/>
                    </a:lnTo>
                    <a:lnTo>
                      <a:pt x="26" y="48"/>
                    </a:lnTo>
                    <a:lnTo>
                      <a:pt x="23" y="48"/>
                    </a:lnTo>
                    <a:lnTo>
                      <a:pt x="21" y="50"/>
                    </a:lnTo>
                    <a:lnTo>
                      <a:pt x="19" y="52"/>
                    </a:lnTo>
                    <a:lnTo>
                      <a:pt x="16" y="55"/>
                    </a:lnTo>
                    <a:lnTo>
                      <a:pt x="13" y="58"/>
                    </a:lnTo>
                    <a:lnTo>
                      <a:pt x="11" y="60"/>
                    </a:lnTo>
                    <a:lnTo>
                      <a:pt x="8" y="62"/>
                    </a:lnTo>
                    <a:lnTo>
                      <a:pt x="6" y="64"/>
                    </a:lnTo>
                    <a:lnTo>
                      <a:pt x="4" y="63"/>
                    </a:lnTo>
                    <a:lnTo>
                      <a:pt x="2" y="61"/>
                    </a:lnTo>
                    <a:lnTo>
                      <a:pt x="1" y="58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1" y="48"/>
                    </a:lnTo>
                    <a:lnTo>
                      <a:pt x="2" y="45"/>
                    </a:lnTo>
                    <a:lnTo>
                      <a:pt x="4" y="43"/>
                    </a:lnTo>
                    <a:lnTo>
                      <a:pt x="6" y="41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5" y="40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29" y="40"/>
                    </a:lnTo>
                    <a:lnTo>
                      <a:pt x="27" y="39"/>
                    </a:lnTo>
                    <a:lnTo>
                      <a:pt x="23" y="37"/>
                    </a:lnTo>
                    <a:lnTo>
                      <a:pt x="21" y="36"/>
                    </a:lnTo>
                    <a:lnTo>
                      <a:pt x="20" y="35"/>
                    </a:lnTo>
                    <a:lnTo>
                      <a:pt x="18" y="33"/>
                    </a:lnTo>
                    <a:lnTo>
                      <a:pt x="15" y="32"/>
                    </a:lnTo>
                    <a:lnTo>
                      <a:pt x="13" y="30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6" y="26"/>
                    </a:lnTo>
                    <a:lnTo>
                      <a:pt x="3" y="24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6" y="23"/>
                    </a:lnTo>
                    <a:lnTo>
                      <a:pt x="9" y="23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6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4" y="27"/>
                    </a:lnTo>
                    <a:lnTo>
                      <a:pt x="26" y="27"/>
                    </a:lnTo>
                    <a:lnTo>
                      <a:pt x="28" y="26"/>
                    </a:lnTo>
                    <a:lnTo>
                      <a:pt x="30" y="26"/>
                    </a:lnTo>
                    <a:lnTo>
                      <a:pt x="30" y="25"/>
                    </a:lnTo>
                    <a:lnTo>
                      <a:pt x="30" y="24"/>
                    </a:lnTo>
                    <a:lnTo>
                      <a:pt x="29" y="21"/>
                    </a:lnTo>
                    <a:lnTo>
                      <a:pt x="29" y="20"/>
                    </a:lnTo>
                    <a:lnTo>
                      <a:pt x="29" y="20"/>
                    </a:lnTo>
                    <a:close/>
                  </a:path>
                </a:pathLst>
              </a:custGeom>
              <a:solidFill>
                <a:srgbClr val="FAAD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61"/>
              <p:cNvSpPr>
                <a:spLocks/>
              </p:cNvSpPr>
              <p:nvPr/>
            </p:nvSpPr>
            <p:spPr bwMode="auto">
              <a:xfrm>
                <a:off x="1216" y="696"/>
                <a:ext cx="72" cy="332"/>
              </a:xfrm>
              <a:custGeom>
                <a:avLst/>
                <a:gdLst/>
                <a:ahLst/>
                <a:cxnLst>
                  <a:cxn ang="0">
                    <a:pos x="71" y="330"/>
                  </a:cxn>
                  <a:cxn ang="0">
                    <a:pos x="68" y="323"/>
                  </a:cxn>
                  <a:cxn ang="0">
                    <a:pos x="66" y="315"/>
                  </a:cxn>
                  <a:cxn ang="0">
                    <a:pos x="63" y="307"/>
                  </a:cxn>
                  <a:cxn ang="0">
                    <a:pos x="59" y="297"/>
                  </a:cxn>
                  <a:cxn ang="0">
                    <a:pos x="55" y="285"/>
                  </a:cxn>
                  <a:cxn ang="0">
                    <a:pos x="52" y="273"/>
                  </a:cxn>
                  <a:cxn ang="0">
                    <a:pos x="48" y="259"/>
                  </a:cxn>
                  <a:cxn ang="0">
                    <a:pos x="44" y="245"/>
                  </a:cxn>
                  <a:cxn ang="0">
                    <a:pos x="39" y="230"/>
                  </a:cxn>
                  <a:cxn ang="0">
                    <a:pos x="35" y="214"/>
                  </a:cxn>
                  <a:cxn ang="0">
                    <a:pos x="30" y="198"/>
                  </a:cxn>
                  <a:cxn ang="0">
                    <a:pos x="26" y="182"/>
                  </a:cxn>
                  <a:cxn ang="0">
                    <a:pos x="22" y="166"/>
                  </a:cxn>
                  <a:cxn ang="0">
                    <a:pos x="18" y="150"/>
                  </a:cxn>
                  <a:cxn ang="0">
                    <a:pos x="14" y="133"/>
                  </a:cxn>
                  <a:cxn ang="0">
                    <a:pos x="11" y="117"/>
                  </a:cxn>
                  <a:cxn ang="0">
                    <a:pos x="8" y="102"/>
                  </a:cxn>
                  <a:cxn ang="0">
                    <a:pos x="6" y="88"/>
                  </a:cxn>
                  <a:cxn ang="0">
                    <a:pos x="3" y="74"/>
                  </a:cxn>
                  <a:cxn ang="0">
                    <a:pos x="2" y="62"/>
                  </a:cxn>
                  <a:cxn ang="0">
                    <a:pos x="1" y="51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1" y="23"/>
                  </a:cxn>
                  <a:cxn ang="0">
                    <a:pos x="2" y="16"/>
                  </a:cxn>
                  <a:cxn ang="0">
                    <a:pos x="4" y="11"/>
                  </a:cxn>
                  <a:cxn ang="0">
                    <a:pos x="8" y="3"/>
                  </a:cxn>
                  <a:cxn ang="0">
                    <a:pos x="13" y="0"/>
                  </a:cxn>
                  <a:cxn ang="0">
                    <a:pos x="18" y="1"/>
                  </a:cxn>
                  <a:cxn ang="0">
                    <a:pos x="25" y="7"/>
                  </a:cxn>
                  <a:cxn ang="0">
                    <a:pos x="29" y="12"/>
                  </a:cxn>
                  <a:cxn ang="0">
                    <a:pos x="32" y="18"/>
                  </a:cxn>
                  <a:cxn ang="0">
                    <a:pos x="35" y="25"/>
                  </a:cxn>
                  <a:cxn ang="0">
                    <a:pos x="38" y="34"/>
                  </a:cxn>
                  <a:cxn ang="0">
                    <a:pos x="41" y="43"/>
                  </a:cxn>
                  <a:cxn ang="0">
                    <a:pos x="44" y="55"/>
                  </a:cxn>
                  <a:cxn ang="0">
                    <a:pos x="47" y="67"/>
                  </a:cxn>
                  <a:cxn ang="0">
                    <a:pos x="50" y="79"/>
                  </a:cxn>
                  <a:cxn ang="0">
                    <a:pos x="52" y="94"/>
                  </a:cxn>
                  <a:cxn ang="0">
                    <a:pos x="54" y="109"/>
                  </a:cxn>
                  <a:cxn ang="0">
                    <a:pos x="56" y="125"/>
                  </a:cxn>
                  <a:cxn ang="0">
                    <a:pos x="59" y="142"/>
                  </a:cxn>
                  <a:cxn ang="0">
                    <a:pos x="60" y="158"/>
                  </a:cxn>
                  <a:cxn ang="0">
                    <a:pos x="62" y="175"/>
                  </a:cxn>
                  <a:cxn ang="0">
                    <a:pos x="64" y="191"/>
                  </a:cxn>
                  <a:cxn ang="0">
                    <a:pos x="65" y="209"/>
                  </a:cxn>
                  <a:cxn ang="0">
                    <a:pos x="66" y="225"/>
                  </a:cxn>
                  <a:cxn ang="0">
                    <a:pos x="67" y="240"/>
                  </a:cxn>
                  <a:cxn ang="0">
                    <a:pos x="68" y="255"/>
                  </a:cxn>
                  <a:cxn ang="0">
                    <a:pos x="69" y="269"/>
                  </a:cxn>
                  <a:cxn ang="0">
                    <a:pos x="70" y="283"/>
                  </a:cxn>
                  <a:cxn ang="0">
                    <a:pos x="70" y="295"/>
                  </a:cxn>
                  <a:cxn ang="0">
                    <a:pos x="71" y="306"/>
                  </a:cxn>
                  <a:cxn ang="0">
                    <a:pos x="71" y="315"/>
                  </a:cxn>
                  <a:cxn ang="0">
                    <a:pos x="71" y="322"/>
                  </a:cxn>
                  <a:cxn ang="0">
                    <a:pos x="71" y="330"/>
                  </a:cxn>
                  <a:cxn ang="0">
                    <a:pos x="72" y="332"/>
                  </a:cxn>
                </a:cxnLst>
                <a:rect l="0" t="0" r="r" b="b"/>
                <a:pathLst>
                  <a:path w="72" h="332">
                    <a:moveTo>
                      <a:pt x="72" y="332"/>
                    </a:moveTo>
                    <a:lnTo>
                      <a:pt x="71" y="331"/>
                    </a:lnTo>
                    <a:lnTo>
                      <a:pt x="71" y="330"/>
                    </a:lnTo>
                    <a:lnTo>
                      <a:pt x="70" y="327"/>
                    </a:lnTo>
                    <a:lnTo>
                      <a:pt x="69" y="325"/>
                    </a:lnTo>
                    <a:lnTo>
                      <a:pt x="68" y="323"/>
                    </a:lnTo>
                    <a:lnTo>
                      <a:pt x="67" y="320"/>
                    </a:lnTo>
                    <a:lnTo>
                      <a:pt x="67" y="318"/>
                    </a:lnTo>
                    <a:lnTo>
                      <a:pt x="66" y="315"/>
                    </a:lnTo>
                    <a:lnTo>
                      <a:pt x="65" y="312"/>
                    </a:lnTo>
                    <a:lnTo>
                      <a:pt x="64" y="310"/>
                    </a:lnTo>
                    <a:lnTo>
                      <a:pt x="63" y="307"/>
                    </a:lnTo>
                    <a:lnTo>
                      <a:pt x="62" y="304"/>
                    </a:lnTo>
                    <a:lnTo>
                      <a:pt x="61" y="300"/>
                    </a:lnTo>
                    <a:lnTo>
                      <a:pt x="59" y="297"/>
                    </a:lnTo>
                    <a:lnTo>
                      <a:pt x="58" y="293"/>
                    </a:lnTo>
                    <a:lnTo>
                      <a:pt x="57" y="289"/>
                    </a:lnTo>
                    <a:lnTo>
                      <a:pt x="55" y="285"/>
                    </a:lnTo>
                    <a:lnTo>
                      <a:pt x="54" y="281"/>
                    </a:lnTo>
                    <a:lnTo>
                      <a:pt x="53" y="277"/>
                    </a:lnTo>
                    <a:lnTo>
                      <a:pt x="52" y="273"/>
                    </a:lnTo>
                    <a:lnTo>
                      <a:pt x="51" y="269"/>
                    </a:lnTo>
                    <a:lnTo>
                      <a:pt x="50" y="264"/>
                    </a:lnTo>
                    <a:lnTo>
                      <a:pt x="48" y="259"/>
                    </a:lnTo>
                    <a:lnTo>
                      <a:pt x="47" y="255"/>
                    </a:lnTo>
                    <a:lnTo>
                      <a:pt x="45" y="249"/>
                    </a:lnTo>
                    <a:lnTo>
                      <a:pt x="44" y="245"/>
                    </a:lnTo>
                    <a:lnTo>
                      <a:pt x="42" y="240"/>
                    </a:lnTo>
                    <a:lnTo>
                      <a:pt x="41" y="235"/>
                    </a:lnTo>
                    <a:lnTo>
                      <a:pt x="39" y="230"/>
                    </a:lnTo>
                    <a:lnTo>
                      <a:pt x="38" y="225"/>
                    </a:lnTo>
                    <a:lnTo>
                      <a:pt x="36" y="219"/>
                    </a:lnTo>
                    <a:lnTo>
                      <a:pt x="35" y="214"/>
                    </a:lnTo>
                    <a:lnTo>
                      <a:pt x="33" y="209"/>
                    </a:lnTo>
                    <a:lnTo>
                      <a:pt x="32" y="204"/>
                    </a:lnTo>
                    <a:lnTo>
                      <a:pt x="30" y="198"/>
                    </a:lnTo>
                    <a:lnTo>
                      <a:pt x="29" y="192"/>
                    </a:lnTo>
                    <a:lnTo>
                      <a:pt x="27" y="187"/>
                    </a:lnTo>
                    <a:lnTo>
                      <a:pt x="26" y="182"/>
                    </a:lnTo>
                    <a:lnTo>
                      <a:pt x="25" y="176"/>
                    </a:lnTo>
                    <a:lnTo>
                      <a:pt x="23" y="171"/>
                    </a:lnTo>
                    <a:lnTo>
                      <a:pt x="22" y="166"/>
                    </a:lnTo>
                    <a:lnTo>
                      <a:pt x="20" y="160"/>
                    </a:lnTo>
                    <a:lnTo>
                      <a:pt x="19" y="154"/>
                    </a:lnTo>
                    <a:lnTo>
                      <a:pt x="18" y="150"/>
                    </a:lnTo>
                    <a:lnTo>
                      <a:pt x="17" y="144"/>
                    </a:lnTo>
                    <a:lnTo>
                      <a:pt x="15" y="138"/>
                    </a:lnTo>
                    <a:lnTo>
                      <a:pt x="14" y="133"/>
                    </a:lnTo>
                    <a:lnTo>
                      <a:pt x="13" y="128"/>
                    </a:lnTo>
                    <a:lnTo>
                      <a:pt x="12" y="122"/>
                    </a:lnTo>
                    <a:lnTo>
                      <a:pt x="11" y="117"/>
                    </a:lnTo>
                    <a:lnTo>
                      <a:pt x="10" y="113"/>
                    </a:lnTo>
                    <a:lnTo>
                      <a:pt x="9" y="108"/>
                    </a:lnTo>
                    <a:lnTo>
                      <a:pt x="8" y="102"/>
                    </a:lnTo>
                    <a:lnTo>
                      <a:pt x="7" y="97"/>
                    </a:lnTo>
                    <a:lnTo>
                      <a:pt x="6" y="93"/>
                    </a:lnTo>
                    <a:lnTo>
                      <a:pt x="6" y="88"/>
                    </a:lnTo>
                    <a:lnTo>
                      <a:pt x="5" y="83"/>
                    </a:lnTo>
                    <a:lnTo>
                      <a:pt x="4" y="78"/>
                    </a:lnTo>
                    <a:lnTo>
                      <a:pt x="3" y="74"/>
                    </a:lnTo>
                    <a:lnTo>
                      <a:pt x="3" y="71"/>
                    </a:lnTo>
                    <a:lnTo>
                      <a:pt x="2" y="66"/>
                    </a:lnTo>
                    <a:lnTo>
                      <a:pt x="2" y="62"/>
                    </a:lnTo>
                    <a:lnTo>
                      <a:pt x="1" y="58"/>
                    </a:lnTo>
                    <a:lnTo>
                      <a:pt x="1" y="55"/>
                    </a:lnTo>
                    <a:lnTo>
                      <a:pt x="1" y="51"/>
                    </a:lnTo>
                    <a:lnTo>
                      <a:pt x="0" y="47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2"/>
                    </a:lnTo>
                    <a:lnTo>
                      <a:pt x="1" y="29"/>
                    </a:lnTo>
                    <a:lnTo>
                      <a:pt x="1" y="26"/>
                    </a:lnTo>
                    <a:lnTo>
                      <a:pt x="1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1" y="3"/>
                    </a:lnTo>
                    <a:lnTo>
                      <a:pt x="23" y="4"/>
                    </a:lnTo>
                    <a:lnTo>
                      <a:pt x="25" y="7"/>
                    </a:lnTo>
                    <a:lnTo>
                      <a:pt x="26" y="9"/>
                    </a:lnTo>
                    <a:lnTo>
                      <a:pt x="27" y="11"/>
                    </a:lnTo>
                    <a:lnTo>
                      <a:pt x="29" y="12"/>
                    </a:lnTo>
                    <a:lnTo>
                      <a:pt x="30" y="15"/>
                    </a:lnTo>
                    <a:lnTo>
                      <a:pt x="31" y="16"/>
                    </a:lnTo>
                    <a:lnTo>
                      <a:pt x="32" y="18"/>
                    </a:lnTo>
                    <a:lnTo>
                      <a:pt x="33" y="20"/>
                    </a:lnTo>
                    <a:lnTo>
                      <a:pt x="34" y="23"/>
                    </a:lnTo>
                    <a:lnTo>
                      <a:pt x="35" y="25"/>
                    </a:lnTo>
                    <a:lnTo>
                      <a:pt x="36" y="28"/>
                    </a:lnTo>
                    <a:lnTo>
                      <a:pt x="37" y="31"/>
                    </a:lnTo>
                    <a:lnTo>
                      <a:pt x="38" y="34"/>
                    </a:lnTo>
                    <a:lnTo>
                      <a:pt x="39" y="36"/>
                    </a:lnTo>
                    <a:lnTo>
                      <a:pt x="40" y="40"/>
                    </a:lnTo>
                    <a:lnTo>
                      <a:pt x="41" y="43"/>
                    </a:lnTo>
                    <a:lnTo>
                      <a:pt x="42" y="47"/>
                    </a:lnTo>
                    <a:lnTo>
                      <a:pt x="43" y="51"/>
                    </a:lnTo>
                    <a:lnTo>
                      <a:pt x="44" y="55"/>
                    </a:lnTo>
                    <a:lnTo>
                      <a:pt x="46" y="58"/>
                    </a:lnTo>
                    <a:lnTo>
                      <a:pt x="47" y="62"/>
                    </a:lnTo>
                    <a:lnTo>
                      <a:pt x="47" y="67"/>
                    </a:lnTo>
                    <a:lnTo>
                      <a:pt x="48" y="71"/>
                    </a:lnTo>
                    <a:lnTo>
                      <a:pt x="49" y="75"/>
                    </a:lnTo>
                    <a:lnTo>
                      <a:pt x="50" y="79"/>
                    </a:lnTo>
                    <a:lnTo>
                      <a:pt x="51" y="84"/>
                    </a:lnTo>
                    <a:lnTo>
                      <a:pt x="52" y="89"/>
                    </a:lnTo>
                    <a:lnTo>
                      <a:pt x="52" y="94"/>
                    </a:lnTo>
                    <a:lnTo>
                      <a:pt x="53" y="99"/>
                    </a:lnTo>
                    <a:lnTo>
                      <a:pt x="53" y="104"/>
                    </a:lnTo>
                    <a:lnTo>
                      <a:pt x="54" y="109"/>
                    </a:lnTo>
                    <a:lnTo>
                      <a:pt x="55" y="114"/>
                    </a:lnTo>
                    <a:lnTo>
                      <a:pt x="56" y="119"/>
                    </a:lnTo>
                    <a:lnTo>
                      <a:pt x="56" y="125"/>
                    </a:lnTo>
                    <a:lnTo>
                      <a:pt x="57" y="131"/>
                    </a:lnTo>
                    <a:lnTo>
                      <a:pt x="58" y="136"/>
                    </a:lnTo>
                    <a:lnTo>
                      <a:pt x="59" y="142"/>
                    </a:lnTo>
                    <a:lnTo>
                      <a:pt x="59" y="147"/>
                    </a:lnTo>
                    <a:lnTo>
                      <a:pt x="60" y="152"/>
                    </a:lnTo>
                    <a:lnTo>
                      <a:pt x="60" y="158"/>
                    </a:lnTo>
                    <a:lnTo>
                      <a:pt x="61" y="164"/>
                    </a:lnTo>
                    <a:lnTo>
                      <a:pt x="61" y="169"/>
                    </a:lnTo>
                    <a:lnTo>
                      <a:pt x="62" y="175"/>
                    </a:lnTo>
                    <a:lnTo>
                      <a:pt x="62" y="180"/>
                    </a:lnTo>
                    <a:lnTo>
                      <a:pt x="63" y="187"/>
                    </a:lnTo>
                    <a:lnTo>
                      <a:pt x="64" y="191"/>
                    </a:lnTo>
                    <a:lnTo>
                      <a:pt x="64" y="197"/>
                    </a:lnTo>
                    <a:lnTo>
                      <a:pt x="64" y="203"/>
                    </a:lnTo>
                    <a:lnTo>
                      <a:pt x="65" y="209"/>
                    </a:lnTo>
                    <a:lnTo>
                      <a:pt x="65" y="214"/>
                    </a:lnTo>
                    <a:lnTo>
                      <a:pt x="66" y="219"/>
                    </a:lnTo>
                    <a:lnTo>
                      <a:pt x="66" y="225"/>
                    </a:lnTo>
                    <a:lnTo>
                      <a:pt x="67" y="230"/>
                    </a:lnTo>
                    <a:lnTo>
                      <a:pt x="67" y="235"/>
                    </a:lnTo>
                    <a:lnTo>
                      <a:pt x="67" y="240"/>
                    </a:lnTo>
                    <a:lnTo>
                      <a:pt x="68" y="245"/>
                    </a:lnTo>
                    <a:lnTo>
                      <a:pt x="68" y="250"/>
                    </a:lnTo>
                    <a:lnTo>
                      <a:pt x="68" y="255"/>
                    </a:lnTo>
                    <a:lnTo>
                      <a:pt x="68" y="260"/>
                    </a:lnTo>
                    <a:lnTo>
                      <a:pt x="69" y="265"/>
                    </a:lnTo>
                    <a:lnTo>
                      <a:pt x="69" y="269"/>
                    </a:lnTo>
                    <a:lnTo>
                      <a:pt x="69" y="274"/>
                    </a:lnTo>
                    <a:lnTo>
                      <a:pt x="69" y="279"/>
                    </a:lnTo>
                    <a:lnTo>
                      <a:pt x="70" y="283"/>
                    </a:lnTo>
                    <a:lnTo>
                      <a:pt x="70" y="288"/>
                    </a:lnTo>
                    <a:lnTo>
                      <a:pt x="70" y="291"/>
                    </a:lnTo>
                    <a:lnTo>
                      <a:pt x="70" y="295"/>
                    </a:lnTo>
                    <a:lnTo>
                      <a:pt x="70" y="299"/>
                    </a:lnTo>
                    <a:lnTo>
                      <a:pt x="71" y="303"/>
                    </a:lnTo>
                    <a:lnTo>
                      <a:pt x="71" y="306"/>
                    </a:lnTo>
                    <a:lnTo>
                      <a:pt x="71" y="308"/>
                    </a:lnTo>
                    <a:lnTo>
                      <a:pt x="71" y="311"/>
                    </a:lnTo>
                    <a:lnTo>
                      <a:pt x="71" y="315"/>
                    </a:lnTo>
                    <a:lnTo>
                      <a:pt x="71" y="317"/>
                    </a:lnTo>
                    <a:lnTo>
                      <a:pt x="71" y="320"/>
                    </a:lnTo>
                    <a:lnTo>
                      <a:pt x="71" y="322"/>
                    </a:lnTo>
                    <a:lnTo>
                      <a:pt x="71" y="325"/>
                    </a:lnTo>
                    <a:lnTo>
                      <a:pt x="71" y="327"/>
                    </a:lnTo>
                    <a:lnTo>
                      <a:pt x="71" y="330"/>
                    </a:lnTo>
                    <a:lnTo>
                      <a:pt x="71" y="331"/>
                    </a:lnTo>
                    <a:lnTo>
                      <a:pt x="72" y="332"/>
                    </a:lnTo>
                    <a:lnTo>
                      <a:pt x="72" y="332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95" name="Group 1594"/>
            <p:cNvGrpSpPr/>
            <p:nvPr/>
          </p:nvGrpSpPr>
          <p:grpSpPr>
            <a:xfrm>
              <a:off x="1146175" y="3810000"/>
              <a:ext cx="1216025" cy="1209675"/>
              <a:chOff x="5038725" y="803275"/>
              <a:chExt cx="1216025" cy="1209675"/>
            </a:xfrm>
          </p:grpSpPr>
          <p:sp>
            <p:nvSpPr>
              <p:cNvPr id="1596" name="Freeform 368"/>
              <p:cNvSpPr>
                <a:spLocks/>
              </p:cNvSpPr>
              <p:nvPr/>
            </p:nvSpPr>
            <p:spPr bwMode="auto">
              <a:xfrm>
                <a:off x="5054600" y="803275"/>
                <a:ext cx="1190625" cy="1209675"/>
              </a:xfrm>
              <a:custGeom>
                <a:avLst/>
                <a:gdLst/>
                <a:ahLst/>
                <a:cxnLst>
                  <a:cxn ang="0">
                    <a:pos x="414" y="2"/>
                  </a:cxn>
                  <a:cxn ang="0">
                    <a:pos x="468" y="12"/>
                  </a:cxn>
                  <a:cxn ang="0">
                    <a:pos x="520" y="30"/>
                  </a:cxn>
                  <a:cxn ang="0">
                    <a:pos x="570" y="56"/>
                  </a:cxn>
                  <a:cxn ang="0">
                    <a:pos x="614" y="88"/>
                  </a:cxn>
                  <a:cxn ang="0">
                    <a:pos x="652" y="126"/>
                  </a:cxn>
                  <a:cxn ang="0">
                    <a:pos x="686" y="168"/>
                  </a:cxn>
                  <a:cxn ang="0">
                    <a:pos x="712" y="216"/>
                  </a:cxn>
                  <a:cxn ang="0">
                    <a:pos x="732" y="268"/>
                  </a:cxn>
                  <a:cxn ang="0">
                    <a:pos x="746" y="324"/>
                  </a:cxn>
                  <a:cxn ang="0">
                    <a:pos x="750" y="382"/>
                  </a:cxn>
                  <a:cxn ang="0">
                    <a:pos x="746" y="440"/>
                  </a:cxn>
                  <a:cxn ang="0">
                    <a:pos x="732" y="494"/>
                  </a:cxn>
                  <a:cxn ang="0">
                    <a:pos x="712" y="546"/>
                  </a:cxn>
                  <a:cxn ang="0">
                    <a:pos x="686" y="594"/>
                  </a:cxn>
                  <a:cxn ang="0">
                    <a:pos x="652" y="638"/>
                  </a:cxn>
                  <a:cxn ang="0">
                    <a:pos x="614" y="676"/>
                  </a:cxn>
                  <a:cxn ang="0">
                    <a:pos x="570" y="708"/>
                  </a:cxn>
                  <a:cxn ang="0">
                    <a:pos x="520" y="732"/>
                  </a:cxn>
                  <a:cxn ang="0">
                    <a:pos x="468" y="750"/>
                  </a:cxn>
                  <a:cxn ang="0">
                    <a:pos x="414" y="760"/>
                  </a:cxn>
                  <a:cxn ang="0">
                    <a:pos x="356" y="762"/>
                  </a:cxn>
                  <a:cxn ang="0">
                    <a:pos x="300" y="754"/>
                  </a:cxn>
                  <a:cxn ang="0">
                    <a:pos x="246" y="740"/>
                  </a:cxn>
                  <a:cxn ang="0">
                    <a:pos x="196" y="716"/>
                  </a:cxn>
                  <a:cxn ang="0">
                    <a:pos x="150" y="686"/>
                  </a:cxn>
                  <a:cxn ang="0">
                    <a:pos x="110" y="650"/>
                  </a:cxn>
                  <a:cxn ang="0">
                    <a:pos x="74" y="610"/>
                  </a:cxn>
                  <a:cxn ang="0">
                    <a:pos x="46" y="564"/>
                  </a:cxn>
                  <a:cxn ang="0">
                    <a:pos x="24" y="512"/>
                  </a:cxn>
                  <a:cxn ang="0">
                    <a:pos x="8" y="458"/>
                  </a:cxn>
                  <a:cxn ang="0">
                    <a:pos x="0" y="402"/>
                  </a:cxn>
                  <a:cxn ang="0">
                    <a:pos x="2" y="342"/>
                  </a:cxn>
                  <a:cxn ang="0">
                    <a:pos x="12" y="286"/>
                  </a:cxn>
                  <a:cxn ang="0">
                    <a:pos x="30" y="234"/>
                  </a:cxn>
                  <a:cxn ang="0">
                    <a:pos x="54" y="184"/>
                  </a:cxn>
                  <a:cxn ang="0">
                    <a:pos x="86" y="140"/>
                  </a:cxn>
                  <a:cxn ang="0">
                    <a:pos x="124" y="100"/>
                  </a:cxn>
                  <a:cxn ang="0">
                    <a:pos x="166" y="66"/>
                  </a:cxn>
                  <a:cxn ang="0">
                    <a:pos x="212" y="38"/>
                  </a:cxn>
                  <a:cxn ang="0">
                    <a:pos x="264" y="18"/>
                  </a:cxn>
                  <a:cxn ang="0">
                    <a:pos x="318" y="6"/>
                  </a:cxn>
                  <a:cxn ang="0">
                    <a:pos x="374" y="0"/>
                  </a:cxn>
                </a:cxnLst>
                <a:rect l="0" t="0" r="r" b="b"/>
                <a:pathLst>
                  <a:path w="750" h="762">
                    <a:moveTo>
                      <a:pt x="374" y="0"/>
                    </a:moveTo>
                    <a:lnTo>
                      <a:pt x="394" y="2"/>
                    </a:lnTo>
                    <a:lnTo>
                      <a:pt x="414" y="2"/>
                    </a:lnTo>
                    <a:lnTo>
                      <a:pt x="432" y="6"/>
                    </a:lnTo>
                    <a:lnTo>
                      <a:pt x="450" y="8"/>
                    </a:lnTo>
                    <a:lnTo>
                      <a:pt x="468" y="12"/>
                    </a:lnTo>
                    <a:lnTo>
                      <a:pt x="486" y="18"/>
                    </a:lnTo>
                    <a:lnTo>
                      <a:pt x="504" y="24"/>
                    </a:lnTo>
                    <a:lnTo>
                      <a:pt x="520" y="30"/>
                    </a:lnTo>
                    <a:lnTo>
                      <a:pt x="538" y="38"/>
                    </a:lnTo>
                    <a:lnTo>
                      <a:pt x="554" y="46"/>
                    </a:lnTo>
                    <a:lnTo>
                      <a:pt x="570" y="56"/>
                    </a:lnTo>
                    <a:lnTo>
                      <a:pt x="584" y="66"/>
                    </a:lnTo>
                    <a:lnTo>
                      <a:pt x="600" y="76"/>
                    </a:lnTo>
                    <a:lnTo>
                      <a:pt x="614" y="88"/>
                    </a:lnTo>
                    <a:lnTo>
                      <a:pt x="626" y="100"/>
                    </a:lnTo>
                    <a:lnTo>
                      <a:pt x="640" y="112"/>
                    </a:lnTo>
                    <a:lnTo>
                      <a:pt x="652" y="126"/>
                    </a:lnTo>
                    <a:lnTo>
                      <a:pt x="664" y="140"/>
                    </a:lnTo>
                    <a:lnTo>
                      <a:pt x="676" y="154"/>
                    </a:lnTo>
                    <a:lnTo>
                      <a:pt x="686" y="168"/>
                    </a:lnTo>
                    <a:lnTo>
                      <a:pt x="696" y="184"/>
                    </a:lnTo>
                    <a:lnTo>
                      <a:pt x="704" y="200"/>
                    </a:lnTo>
                    <a:lnTo>
                      <a:pt x="712" y="216"/>
                    </a:lnTo>
                    <a:lnTo>
                      <a:pt x="720" y="234"/>
                    </a:lnTo>
                    <a:lnTo>
                      <a:pt x="726" y="250"/>
                    </a:lnTo>
                    <a:lnTo>
                      <a:pt x="732" y="268"/>
                    </a:lnTo>
                    <a:lnTo>
                      <a:pt x="738" y="286"/>
                    </a:lnTo>
                    <a:lnTo>
                      <a:pt x="742" y="304"/>
                    </a:lnTo>
                    <a:lnTo>
                      <a:pt x="746" y="324"/>
                    </a:lnTo>
                    <a:lnTo>
                      <a:pt x="748" y="342"/>
                    </a:lnTo>
                    <a:lnTo>
                      <a:pt x="750" y="362"/>
                    </a:lnTo>
                    <a:lnTo>
                      <a:pt x="750" y="382"/>
                    </a:lnTo>
                    <a:lnTo>
                      <a:pt x="750" y="402"/>
                    </a:lnTo>
                    <a:lnTo>
                      <a:pt x="748" y="420"/>
                    </a:lnTo>
                    <a:lnTo>
                      <a:pt x="746" y="440"/>
                    </a:lnTo>
                    <a:lnTo>
                      <a:pt x="742" y="458"/>
                    </a:lnTo>
                    <a:lnTo>
                      <a:pt x="738" y="476"/>
                    </a:lnTo>
                    <a:lnTo>
                      <a:pt x="732" y="494"/>
                    </a:lnTo>
                    <a:lnTo>
                      <a:pt x="726" y="512"/>
                    </a:lnTo>
                    <a:lnTo>
                      <a:pt x="720" y="530"/>
                    </a:lnTo>
                    <a:lnTo>
                      <a:pt x="712" y="546"/>
                    </a:lnTo>
                    <a:lnTo>
                      <a:pt x="704" y="564"/>
                    </a:lnTo>
                    <a:lnTo>
                      <a:pt x="696" y="578"/>
                    </a:lnTo>
                    <a:lnTo>
                      <a:pt x="686" y="594"/>
                    </a:lnTo>
                    <a:lnTo>
                      <a:pt x="676" y="610"/>
                    </a:lnTo>
                    <a:lnTo>
                      <a:pt x="664" y="624"/>
                    </a:lnTo>
                    <a:lnTo>
                      <a:pt x="652" y="638"/>
                    </a:lnTo>
                    <a:lnTo>
                      <a:pt x="640" y="650"/>
                    </a:lnTo>
                    <a:lnTo>
                      <a:pt x="626" y="664"/>
                    </a:lnTo>
                    <a:lnTo>
                      <a:pt x="614" y="676"/>
                    </a:lnTo>
                    <a:lnTo>
                      <a:pt x="600" y="686"/>
                    </a:lnTo>
                    <a:lnTo>
                      <a:pt x="584" y="698"/>
                    </a:lnTo>
                    <a:lnTo>
                      <a:pt x="570" y="708"/>
                    </a:lnTo>
                    <a:lnTo>
                      <a:pt x="554" y="716"/>
                    </a:lnTo>
                    <a:lnTo>
                      <a:pt x="538" y="724"/>
                    </a:lnTo>
                    <a:lnTo>
                      <a:pt x="520" y="732"/>
                    </a:lnTo>
                    <a:lnTo>
                      <a:pt x="504" y="740"/>
                    </a:lnTo>
                    <a:lnTo>
                      <a:pt x="486" y="746"/>
                    </a:lnTo>
                    <a:lnTo>
                      <a:pt x="468" y="750"/>
                    </a:lnTo>
                    <a:lnTo>
                      <a:pt x="450" y="754"/>
                    </a:lnTo>
                    <a:lnTo>
                      <a:pt x="432" y="758"/>
                    </a:lnTo>
                    <a:lnTo>
                      <a:pt x="414" y="760"/>
                    </a:lnTo>
                    <a:lnTo>
                      <a:pt x="394" y="762"/>
                    </a:lnTo>
                    <a:lnTo>
                      <a:pt x="374" y="762"/>
                    </a:lnTo>
                    <a:lnTo>
                      <a:pt x="356" y="762"/>
                    </a:lnTo>
                    <a:lnTo>
                      <a:pt x="336" y="760"/>
                    </a:lnTo>
                    <a:lnTo>
                      <a:pt x="318" y="758"/>
                    </a:lnTo>
                    <a:lnTo>
                      <a:pt x="300" y="754"/>
                    </a:lnTo>
                    <a:lnTo>
                      <a:pt x="282" y="750"/>
                    </a:lnTo>
                    <a:lnTo>
                      <a:pt x="264" y="746"/>
                    </a:lnTo>
                    <a:lnTo>
                      <a:pt x="246" y="740"/>
                    </a:lnTo>
                    <a:lnTo>
                      <a:pt x="230" y="732"/>
                    </a:lnTo>
                    <a:lnTo>
                      <a:pt x="212" y="724"/>
                    </a:lnTo>
                    <a:lnTo>
                      <a:pt x="196" y="716"/>
                    </a:lnTo>
                    <a:lnTo>
                      <a:pt x="180" y="708"/>
                    </a:lnTo>
                    <a:lnTo>
                      <a:pt x="166" y="698"/>
                    </a:lnTo>
                    <a:lnTo>
                      <a:pt x="150" y="686"/>
                    </a:lnTo>
                    <a:lnTo>
                      <a:pt x="136" y="676"/>
                    </a:lnTo>
                    <a:lnTo>
                      <a:pt x="124" y="664"/>
                    </a:lnTo>
                    <a:lnTo>
                      <a:pt x="110" y="650"/>
                    </a:lnTo>
                    <a:lnTo>
                      <a:pt x="98" y="638"/>
                    </a:lnTo>
                    <a:lnTo>
                      <a:pt x="86" y="624"/>
                    </a:lnTo>
                    <a:lnTo>
                      <a:pt x="74" y="610"/>
                    </a:lnTo>
                    <a:lnTo>
                      <a:pt x="64" y="594"/>
                    </a:lnTo>
                    <a:lnTo>
                      <a:pt x="54" y="578"/>
                    </a:lnTo>
                    <a:lnTo>
                      <a:pt x="46" y="564"/>
                    </a:lnTo>
                    <a:lnTo>
                      <a:pt x="38" y="546"/>
                    </a:lnTo>
                    <a:lnTo>
                      <a:pt x="30" y="530"/>
                    </a:lnTo>
                    <a:lnTo>
                      <a:pt x="24" y="512"/>
                    </a:lnTo>
                    <a:lnTo>
                      <a:pt x="18" y="494"/>
                    </a:lnTo>
                    <a:lnTo>
                      <a:pt x="12" y="476"/>
                    </a:lnTo>
                    <a:lnTo>
                      <a:pt x="8" y="458"/>
                    </a:lnTo>
                    <a:lnTo>
                      <a:pt x="4" y="440"/>
                    </a:lnTo>
                    <a:lnTo>
                      <a:pt x="2" y="420"/>
                    </a:lnTo>
                    <a:lnTo>
                      <a:pt x="0" y="402"/>
                    </a:lnTo>
                    <a:lnTo>
                      <a:pt x="0" y="382"/>
                    </a:lnTo>
                    <a:lnTo>
                      <a:pt x="0" y="362"/>
                    </a:lnTo>
                    <a:lnTo>
                      <a:pt x="2" y="342"/>
                    </a:lnTo>
                    <a:lnTo>
                      <a:pt x="4" y="324"/>
                    </a:lnTo>
                    <a:lnTo>
                      <a:pt x="8" y="304"/>
                    </a:lnTo>
                    <a:lnTo>
                      <a:pt x="12" y="286"/>
                    </a:lnTo>
                    <a:lnTo>
                      <a:pt x="18" y="268"/>
                    </a:lnTo>
                    <a:lnTo>
                      <a:pt x="24" y="250"/>
                    </a:lnTo>
                    <a:lnTo>
                      <a:pt x="30" y="234"/>
                    </a:lnTo>
                    <a:lnTo>
                      <a:pt x="38" y="216"/>
                    </a:lnTo>
                    <a:lnTo>
                      <a:pt x="46" y="200"/>
                    </a:lnTo>
                    <a:lnTo>
                      <a:pt x="54" y="184"/>
                    </a:lnTo>
                    <a:lnTo>
                      <a:pt x="64" y="168"/>
                    </a:lnTo>
                    <a:lnTo>
                      <a:pt x="74" y="154"/>
                    </a:lnTo>
                    <a:lnTo>
                      <a:pt x="86" y="140"/>
                    </a:lnTo>
                    <a:lnTo>
                      <a:pt x="98" y="126"/>
                    </a:lnTo>
                    <a:lnTo>
                      <a:pt x="110" y="112"/>
                    </a:lnTo>
                    <a:lnTo>
                      <a:pt x="124" y="100"/>
                    </a:lnTo>
                    <a:lnTo>
                      <a:pt x="136" y="88"/>
                    </a:lnTo>
                    <a:lnTo>
                      <a:pt x="150" y="76"/>
                    </a:lnTo>
                    <a:lnTo>
                      <a:pt x="166" y="66"/>
                    </a:lnTo>
                    <a:lnTo>
                      <a:pt x="180" y="56"/>
                    </a:lnTo>
                    <a:lnTo>
                      <a:pt x="196" y="46"/>
                    </a:lnTo>
                    <a:lnTo>
                      <a:pt x="212" y="38"/>
                    </a:lnTo>
                    <a:lnTo>
                      <a:pt x="230" y="30"/>
                    </a:lnTo>
                    <a:lnTo>
                      <a:pt x="246" y="24"/>
                    </a:lnTo>
                    <a:lnTo>
                      <a:pt x="264" y="18"/>
                    </a:lnTo>
                    <a:lnTo>
                      <a:pt x="282" y="12"/>
                    </a:lnTo>
                    <a:lnTo>
                      <a:pt x="300" y="8"/>
                    </a:lnTo>
                    <a:lnTo>
                      <a:pt x="318" y="6"/>
                    </a:lnTo>
                    <a:lnTo>
                      <a:pt x="336" y="2"/>
                    </a:lnTo>
                    <a:lnTo>
                      <a:pt x="356" y="2"/>
                    </a:lnTo>
                    <a:lnTo>
                      <a:pt x="374" y="0"/>
                    </a:lnTo>
                    <a:lnTo>
                      <a:pt x="374" y="0"/>
                    </a:lnTo>
                    <a:close/>
                  </a:path>
                </a:pathLst>
              </a:custGeom>
              <a:solidFill>
                <a:srgbClr val="E99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369"/>
              <p:cNvSpPr>
                <a:spLocks/>
              </p:cNvSpPr>
              <p:nvPr/>
            </p:nvSpPr>
            <p:spPr bwMode="auto">
              <a:xfrm>
                <a:off x="5089525" y="835025"/>
                <a:ext cx="1127125" cy="1146175"/>
              </a:xfrm>
              <a:custGeom>
                <a:avLst/>
                <a:gdLst/>
                <a:ahLst/>
                <a:cxnLst>
                  <a:cxn ang="0">
                    <a:pos x="392" y="2"/>
                  </a:cxn>
                  <a:cxn ang="0">
                    <a:pos x="444" y="12"/>
                  </a:cxn>
                  <a:cxn ang="0">
                    <a:pos x="494" y="28"/>
                  </a:cxn>
                  <a:cxn ang="0">
                    <a:pos x="540" y="52"/>
                  </a:cxn>
                  <a:cxn ang="0">
                    <a:pos x="580" y="82"/>
                  </a:cxn>
                  <a:cxn ang="0">
                    <a:pos x="618" y="118"/>
                  </a:cxn>
                  <a:cxn ang="0">
                    <a:pos x="650" y="160"/>
                  </a:cxn>
                  <a:cxn ang="0">
                    <a:pos x="676" y="206"/>
                  </a:cxn>
                  <a:cxn ang="0">
                    <a:pos x="694" y="254"/>
                  </a:cxn>
                  <a:cxn ang="0">
                    <a:pos x="706" y="306"/>
                  </a:cxn>
                  <a:cxn ang="0">
                    <a:pos x="710" y="362"/>
                  </a:cxn>
                  <a:cxn ang="0">
                    <a:pos x="706" y="416"/>
                  </a:cxn>
                  <a:cxn ang="0">
                    <a:pos x="694" y="468"/>
                  </a:cxn>
                  <a:cxn ang="0">
                    <a:pos x="676" y="518"/>
                  </a:cxn>
                  <a:cxn ang="0">
                    <a:pos x="650" y="564"/>
                  </a:cxn>
                  <a:cxn ang="0">
                    <a:pos x="618" y="604"/>
                  </a:cxn>
                  <a:cxn ang="0">
                    <a:pos x="580" y="640"/>
                  </a:cxn>
                  <a:cxn ang="0">
                    <a:pos x="540" y="670"/>
                  </a:cxn>
                  <a:cxn ang="0">
                    <a:pos x="494" y="694"/>
                  </a:cxn>
                  <a:cxn ang="0">
                    <a:pos x="444" y="712"/>
                  </a:cxn>
                  <a:cxn ang="0">
                    <a:pos x="392" y="720"/>
                  </a:cxn>
                  <a:cxn ang="0">
                    <a:pos x="336" y="722"/>
                  </a:cxn>
                  <a:cxn ang="0">
                    <a:pos x="284" y="716"/>
                  </a:cxn>
                  <a:cxn ang="0">
                    <a:pos x="232" y="700"/>
                  </a:cxn>
                  <a:cxn ang="0">
                    <a:pos x="186" y="678"/>
                  </a:cxn>
                  <a:cxn ang="0">
                    <a:pos x="142" y="650"/>
                  </a:cxn>
                  <a:cxn ang="0">
                    <a:pos x="104" y="616"/>
                  </a:cxn>
                  <a:cxn ang="0">
                    <a:pos x="70" y="578"/>
                  </a:cxn>
                  <a:cxn ang="0">
                    <a:pos x="42" y="534"/>
                  </a:cxn>
                  <a:cxn ang="0">
                    <a:pos x="22" y="486"/>
                  </a:cxn>
                  <a:cxn ang="0">
                    <a:pos x="8" y="434"/>
                  </a:cxn>
                  <a:cxn ang="0">
                    <a:pos x="0" y="380"/>
                  </a:cxn>
                  <a:cxn ang="0">
                    <a:pos x="2" y="324"/>
                  </a:cxn>
                  <a:cxn ang="0">
                    <a:pos x="10" y="272"/>
                  </a:cxn>
                  <a:cxn ang="0">
                    <a:pos x="28" y="222"/>
                  </a:cxn>
                  <a:cxn ang="0">
                    <a:pos x="52" y="174"/>
                  </a:cxn>
                  <a:cxn ang="0">
                    <a:pos x="80" y="132"/>
                  </a:cxn>
                  <a:cxn ang="0">
                    <a:pos x="116" y="94"/>
                  </a:cxn>
                  <a:cxn ang="0">
                    <a:pos x="156" y="62"/>
                  </a:cxn>
                  <a:cxn ang="0">
                    <a:pos x="202" y="36"/>
                  </a:cxn>
                  <a:cxn ang="0">
                    <a:pos x="250" y="16"/>
                  </a:cxn>
                  <a:cxn ang="0">
                    <a:pos x="300" y="4"/>
                  </a:cxn>
                  <a:cxn ang="0">
                    <a:pos x="356" y="0"/>
                  </a:cxn>
                </a:cxnLst>
                <a:rect l="0" t="0" r="r" b="b"/>
                <a:pathLst>
                  <a:path w="710" h="722">
                    <a:moveTo>
                      <a:pt x="356" y="0"/>
                    </a:moveTo>
                    <a:lnTo>
                      <a:pt x="374" y="2"/>
                    </a:lnTo>
                    <a:lnTo>
                      <a:pt x="392" y="2"/>
                    </a:lnTo>
                    <a:lnTo>
                      <a:pt x="410" y="4"/>
                    </a:lnTo>
                    <a:lnTo>
                      <a:pt x="426" y="8"/>
                    </a:lnTo>
                    <a:lnTo>
                      <a:pt x="444" y="12"/>
                    </a:lnTo>
                    <a:lnTo>
                      <a:pt x="460" y="16"/>
                    </a:lnTo>
                    <a:lnTo>
                      <a:pt x="478" y="22"/>
                    </a:lnTo>
                    <a:lnTo>
                      <a:pt x="494" y="28"/>
                    </a:lnTo>
                    <a:lnTo>
                      <a:pt x="510" y="36"/>
                    </a:lnTo>
                    <a:lnTo>
                      <a:pt x="524" y="44"/>
                    </a:lnTo>
                    <a:lnTo>
                      <a:pt x="540" y="52"/>
                    </a:lnTo>
                    <a:lnTo>
                      <a:pt x="554" y="62"/>
                    </a:lnTo>
                    <a:lnTo>
                      <a:pt x="568" y="72"/>
                    </a:lnTo>
                    <a:lnTo>
                      <a:pt x="580" y="82"/>
                    </a:lnTo>
                    <a:lnTo>
                      <a:pt x="594" y="94"/>
                    </a:lnTo>
                    <a:lnTo>
                      <a:pt x="606" y="106"/>
                    </a:lnTo>
                    <a:lnTo>
                      <a:pt x="618" y="118"/>
                    </a:lnTo>
                    <a:lnTo>
                      <a:pt x="630" y="132"/>
                    </a:lnTo>
                    <a:lnTo>
                      <a:pt x="640" y="146"/>
                    </a:lnTo>
                    <a:lnTo>
                      <a:pt x="650" y="160"/>
                    </a:lnTo>
                    <a:lnTo>
                      <a:pt x="658" y="174"/>
                    </a:lnTo>
                    <a:lnTo>
                      <a:pt x="668" y="190"/>
                    </a:lnTo>
                    <a:lnTo>
                      <a:pt x="676" y="206"/>
                    </a:lnTo>
                    <a:lnTo>
                      <a:pt x="682" y="222"/>
                    </a:lnTo>
                    <a:lnTo>
                      <a:pt x="688" y="238"/>
                    </a:lnTo>
                    <a:lnTo>
                      <a:pt x="694" y="254"/>
                    </a:lnTo>
                    <a:lnTo>
                      <a:pt x="700" y="272"/>
                    </a:lnTo>
                    <a:lnTo>
                      <a:pt x="704" y="288"/>
                    </a:lnTo>
                    <a:lnTo>
                      <a:pt x="706" y="306"/>
                    </a:lnTo>
                    <a:lnTo>
                      <a:pt x="708" y="324"/>
                    </a:lnTo>
                    <a:lnTo>
                      <a:pt x="710" y="342"/>
                    </a:lnTo>
                    <a:lnTo>
                      <a:pt x="710" y="362"/>
                    </a:lnTo>
                    <a:lnTo>
                      <a:pt x="710" y="380"/>
                    </a:lnTo>
                    <a:lnTo>
                      <a:pt x="708" y="398"/>
                    </a:lnTo>
                    <a:lnTo>
                      <a:pt x="706" y="416"/>
                    </a:lnTo>
                    <a:lnTo>
                      <a:pt x="704" y="434"/>
                    </a:lnTo>
                    <a:lnTo>
                      <a:pt x="700" y="452"/>
                    </a:lnTo>
                    <a:lnTo>
                      <a:pt x="694" y="468"/>
                    </a:lnTo>
                    <a:lnTo>
                      <a:pt x="688" y="486"/>
                    </a:lnTo>
                    <a:lnTo>
                      <a:pt x="682" y="502"/>
                    </a:lnTo>
                    <a:lnTo>
                      <a:pt x="676" y="518"/>
                    </a:lnTo>
                    <a:lnTo>
                      <a:pt x="668" y="534"/>
                    </a:lnTo>
                    <a:lnTo>
                      <a:pt x="658" y="548"/>
                    </a:lnTo>
                    <a:lnTo>
                      <a:pt x="650" y="564"/>
                    </a:lnTo>
                    <a:lnTo>
                      <a:pt x="640" y="578"/>
                    </a:lnTo>
                    <a:lnTo>
                      <a:pt x="630" y="592"/>
                    </a:lnTo>
                    <a:lnTo>
                      <a:pt x="618" y="604"/>
                    </a:lnTo>
                    <a:lnTo>
                      <a:pt x="606" y="616"/>
                    </a:lnTo>
                    <a:lnTo>
                      <a:pt x="594" y="628"/>
                    </a:lnTo>
                    <a:lnTo>
                      <a:pt x="580" y="640"/>
                    </a:lnTo>
                    <a:lnTo>
                      <a:pt x="568" y="650"/>
                    </a:lnTo>
                    <a:lnTo>
                      <a:pt x="554" y="660"/>
                    </a:lnTo>
                    <a:lnTo>
                      <a:pt x="540" y="670"/>
                    </a:lnTo>
                    <a:lnTo>
                      <a:pt x="524" y="678"/>
                    </a:lnTo>
                    <a:lnTo>
                      <a:pt x="510" y="686"/>
                    </a:lnTo>
                    <a:lnTo>
                      <a:pt x="494" y="694"/>
                    </a:lnTo>
                    <a:lnTo>
                      <a:pt x="478" y="700"/>
                    </a:lnTo>
                    <a:lnTo>
                      <a:pt x="460" y="706"/>
                    </a:lnTo>
                    <a:lnTo>
                      <a:pt x="444" y="712"/>
                    </a:lnTo>
                    <a:lnTo>
                      <a:pt x="426" y="716"/>
                    </a:lnTo>
                    <a:lnTo>
                      <a:pt x="410" y="718"/>
                    </a:lnTo>
                    <a:lnTo>
                      <a:pt x="392" y="720"/>
                    </a:lnTo>
                    <a:lnTo>
                      <a:pt x="374" y="722"/>
                    </a:lnTo>
                    <a:lnTo>
                      <a:pt x="356" y="722"/>
                    </a:lnTo>
                    <a:lnTo>
                      <a:pt x="336" y="722"/>
                    </a:lnTo>
                    <a:lnTo>
                      <a:pt x="318" y="720"/>
                    </a:lnTo>
                    <a:lnTo>
                      <a:pt x="300" y="718"/>
                    </a:lnTo>
                    <a:lnTo>
                      <a:pt x="284" y="716"/>
                    </a:lnTo>
                    <a:lnTo>
                      <a:pt x="266" y="712"/>
                    </a:lnTo>
                    <a:lnTo>
                      <a:pt x="250" y="706"/>
                    </a:lnTo>
                    <a:lnTo>
                      <a:pt x="232" y="700"/>
                    </a:lnTo>
                    <a:lnTo>
                      <a:pt x="216" y="694"/>
                    </a:lnTo>
                    <a:lnTo>
                      <a:pt x="202" y="686"/>
                    </a:lnTo>
                    <a:lnTo>
                      <a:pt x="186" y="678"/>
                    </a:lnTo>
                    <a:lnTo>
                      <a:pt x="170" y="670"/>
                    </a:lnTo>
                    <a:lnTo>
                      <a:pt x="156" y="660"/>
                    </a:lnTo>
                    <a:lnTo>
                      <a:pt x="142" y="650"/>
                    </a:lnTo>
                    <a:lnTo>
                      <a:pt x="130" y="640"/>
                    </a:lnTo>
                    <a:lnTo>
                      <a:pt x="116" y="628"/>
                    </a:lnTo>
                    <a:lnTo>
                      <a:pt x="104" y="616"/>
                    </a:lnTo>
                    <a:lnTo>
                      <a:pt x="92" y="604"/>
                    </a:lnTo>
                    <a:lnTo>
                      <a:pt x="80" y="592"/>
                    </a:lnTo>
                    <a:lnTo>
                      <a:pt x="70" y="578"/>
                    </a:lnTo>
                    <a:lnTo>
                      <a:pt x="60" y="564"/>
                    </a:lnTo>
                    <a:lnTo>
                      <a:pt x="52" y="548"/>
                    </a:lnTo>
                    <a:lnTo>
                      <a:pt x="42" y="534"/>
                    </a:lnTo>
                    <a:lnTo>
                      <a:pt x="34" y="518"/>
                    </a:lnTo>
                    <a:lnTo>
                      <a:pt x="28" y="502"/>
                    </a:lnTo>
                    <a:lnTo>
                      <a:pt x="22" y="486"/>
                    </a:lnTo>
                    <a:lnTo>
                      <a:pt x="16" y="468"/>
                    </a:lnTo>
                    <a:lnTo>
                      <a:pt x="10" y="452"/>
                    </a:lnTo>
                    <a:lnTo>
                      <a:pt x="8" y="434"/>
                    </a:lnTo>
                    <a:lnTo>
                      <a:pt x="4" y="416"/>
                    </a:lnTo>
                    <a:lnTo>
                      <a:pt x="2" y="398"/>
                    </a:lnTo>
                    <a:lnTo>
                      <a:pt x="0" y="380"/>
                    </a:lnTo>
                    <a:lnTo>
                      <a:pt x="0" y="362"/>
                    </a:lnTo>
                    <a:lnTo>
                      <a:pt x="0" y="342"/>
                    </a:lnTo>
                    <a:lnTo>
                      <a:pt x="2" y="324"/>
                    </a:lnTo>
                    <a:lnTo>
                      <a:pt x="4" y="306"/>
                    </a:lnTo>
                    <a:lnTo>
                      <a:pt x="8" y="288"/>
                    </a:lnTo>
                    <a:lnTo>
                      <a:pt x="10" y="272"/>
                    </a:lnTo>
                    <a:lnTo>
                      <a:pt x="16" y="254"/>
                    </a:lnTo>
                    <a:lnTo>
                      <a:pt x="22" y="238"/>
                    </a:lnTo>
                    <a:lnTo>
                      <a:pt x="28" y="222"/>
                    </a:lnTo>
                    <a:lnTo>
                      <a:pt x="34" y="206"/>
                    </a:lnTo>
                    <a:lnTo>
                      <a:pt x="42" y="190"/>
                    </a:lnTo>
                    <a:lnTo>
                      <a:pt x="52" y="174"/>
                    </a:lnTo>
                    <a:lnTo>
                      <a:pt x="60" y="160"/>
                    </a:lnTo>
                    <a:lnTo>
                      <a:pt x="70" y="146"/>
                    </a:lnTo>
                    <a:lnTo>
                      <a:pt x="80" y="132"/>
                    </a:lnTo>
                    <a:lnTo>
                      <a:pt x="92" y="118"/>
                    </a:lnTo>
                    <a:lnTo>
                      <a:pt x="104" y="106"/>
                    </a:lnTo>
                    <a:lnTo>
                      <a:pt x="116" y="94"/>
                    </a:lnTo>
                    <a:lnTo>
                      <a:pt x="130" y="82"/>
                    </a:lnTo>
                    <a:lnTo>
                      <a:pt x="142" y="72"/>
                    </a:lnTo>
                    <a:lnTo>
                      <a:pt x="156" y="62"/>
                    </a:lnTo>
                    <a:lnTo>
                      <a:pt x="170" y="52"/>
                    </a:lnTo>
                    <a:lnTo>
                      <a:pt x="186" y="44"/>
                    </a:lnTo>
                    <a:lnTo>
                      <a:pt x="202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50" y="16"/>
                    </a:lnTo>
                    <a:lnTo>
                      <a:pt x="266" y="12"/>
                    </a:lnTo>
                    <a:lnTo>
                      <a:pt x="284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6" y="2"/>
                    </a:lnTo>
                    <a:lnTo>
                      <a:pt x="356" y="0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370"/>
              <p:cNvSpPr>
                <a:spLocks/>
              </p:cNvSpPr>
              <p:nvPr/>
            </p:nvSpPr>
            <p:spPr bwMode="auto">
              <a:xfrm>
                <a:off x="5092700" y="841375"/>
                <a:ext cx="1120775" cy="1136650"/>
              </a:xfrm>
              <a:custGeom>
                <a:avLst/>
                <a:gdLst/>
                <a:ahLst/>
                <a:cxnLst>
                  <a:cxn ang="0">
                    <a:pos x="390" y="2"/>
                  </a:cxn>
                  <a:cxn ang="0">
                    <a:pos x="442" y="12"/>
                  </a:cxn>
                  <a:cxn ang="0">
                    <a:pos x="490" y="28"/>
                  </a:cxn>
                  <a:cxn ang="0">
                    <a:pos x="536" y="52"/>
                  </a:cxn>
                  <a:cxn ang="0">
                    <a:pos x="578" y="82"/>
                  </a:cxn>
                  <a:cxn ang="0">
                    <a:pos x="614" y="116"/>
                  </a:cxn>
                  <a:cxn ang="0">
                    <a:pos x="646" y="158"/>
                  </a:cxn>
                  <a:cxn ang="0">
                    <a:pos x="670" y="202"/>
                  </a:cxn>
                  <a:cxn ang="0">
                    <a:pos x="690" y="252"/>
                  </a:cxn>
                  <a:cxn ang="0">
                    <a:pos x="702" y="304"/>
                  </a:cxn>
                  <a:cxn ang="0">
                    <a:pos x="706" y="358"/>
                  </a:cxn>
                  <a:cxn ang="0">
                    <a:pos x="702" y="412"/>
                  </a:cxn>
                  <a:cxn ang="0">
                    <a:pos x="690" y="464"/>
                  </a:cxn>
                  <a:cxn ang="0">
                    <a:pos x="670" y="512"/>
                  </a:cxn>
                  <a:cxn ang="0">
                    <a:pos x="646" y="558"/>
                  </a:cxn>
                  <a:cxn ang="0">
                    <a:pos x="614" y="598"/>
                  </a:cxn>
                  <a:cxn ang="0">
                    <a:pos x="578" y="634"/>
                  </a:cxn>
                  <a:cxn ang="0">
                    <a:pos x="536" y="664"/>
                  </a:cxn>
                  <a:cxn ang="0">
                    <a:pos x="490" y="688"/>
                  </a:cxn>
                  <a:cxn ang="0">
                    <a:pos x="442" y="704"/>
                  </a:cxn>
                  <a:cxn ang="0">
                    <a:pos x="390" y="714"/>
                  </a:cxn>
                  <a:cxn ang="0">
                    <a:pos x="334" y="714"/>
                  </a:cxn>
                  <a:cxn ang="0">
                    <a:pos x="282" y="708"/>
                  </a:cxn>
                  <a:cxn ang="0">
                    <a:pos x="232" y="694"/>
                  </a:cxn>
                  <a:cxn ang="0">
                    <a:pos x="186" y="672"/>
                  </a:cxn>
                  <a:cxn ang="0">
                    <a:pos x="142" y="644"/>
                  </a:cxn>
                  <a:cxn ang="0">
                    <a:pos x="104" y="610"/>
                  </a:cxn>
                  <a:cxn ang="0">
                    <a:pos x="70" y="572"/>
                  </a:cxn>
                  <a:cxn ang="0">
                    <a:pos x="44" y="528"/>
                  </a:cxn>
                  <a:cxn ang="0">
                    <a:pos x="22" y="480"/>
                  </a:cxn>
                  <a:cxn ang="0">
                    <a:pos x="8" y="430"/>
                  </a:cxn>
                  <a:cxn ang="0">
                    <a:pos x="2" y="376"/>
                  </a:cxn>
                  <a:cxn ang="0">
                    <a:pos x="2" y="322"/>
                  </a:cxn>
                  <a:cxn ang="0">
                    <a:pos x="12" y="268"/>
                  </a:cxn>
                  <a:cxn ang="0">
                    <a:pos x="28" y="218"/>
                  </a:cxn>
                  <a:cxn ang="0">
                    <a:pos x="52" y="172"/>
                  </a:cxn>
                  <a:cxn ang="0">
                    <a:pos x="82" y="130"/>
                  </a:cxn>
                  <a:cxn ang="0">
                    <a:pos x="116" y="92"/>
                  </a:cxn>
                  <a:cxn ang="0">
                    <a:pos x="156" y="60"/>
                  </a:cxn>
                  <a:cxn ang="0">
                    <a:pos x="200" y="36"/>
                  </a:cxn>
                  <a:cxn ang="0">
                    <a:pos x="248" y="16"/>
                  </a:cxn>
                  <a:cxn ang="0">
                    <a:pos x="300" y="4"/>
                  </a:cxn>
                  <a:cxn ang="0">
                    <a:pos x="354" y="0"/>
                  </a:cxn>
                </a:cxnLst>
                <a:rect l="0" t="0" r="r" b="b"/>
                <a:pathLst>
                  <a:path w="706" h="716">
                    <a:moveTo>
                      <a:pt x="354" y="0"/>
                    </a:moveTo>
                    <a:lnTo>
                      <a:pt x="372" y="0"/>
                    </a:lnTo>
                    <a:lnTo>
                      <a:pt x="390" y="2"/>
                    </a:lnTo>
                    <a:lnTo>
                      <a:pt x="406" y="4"/>
                    </a:lnTo>
                    <a:lnTo>
                      <a:pt x="424" y="8"/>
                    </a:lnTo>
                    <a:lnTo>
                      <a:pt x="442" y="12"/>
                    </a:lnTo>
                    <a:lnTo>
                      <a:pt x="458" y="16"/>
                    </a:lnTo>
                    <a:lnTo>
                      <a:pt x="474" y="22"/>
                    </a:lnTo>
                    <a:lnTo>
                      <a:pt x="490" y="28"/>
                    </a:lnTo>
                    <a:lnTo>
                      <a:pt x="506" y="36"/>
                    </a:lnTo>
                    <a:lnTo>
                      <a:pt x="520" y="42"/>
                    </a:lnTo>
                    <a:lnTo>
                      <a:pt x="536" y="52"/>
                    </a:lnTo>
                    <a:lnTo>
                      <a:pt x="550" y="60"/>
                    </a:lnTo>
                    <a:lnTo>
                      <a:pt x="564" y="70"/>
                    </a:lnTo>
                    <a:lnTo>
                      <a:pt x="578" y="82"/>
                    </a:lnTo>
                    <a:lnTo>
                      <a:pt x="590" y="92"/>
                    </a:lnTo>
                    <a:lnTo>
                      <a:pt x="602" y="104"/>
                    </a:lnTo>
                    <a:lnTo>
                      <a:pt x="614" y="116"/>
                    </a:lnTo>
                    <a:lnTo>
                      <a:pt x="624" y="130"/>
                    </a:lnTo>
                    <a:lnTo>
                      <a:pt x="636" y="144"/>
                    </a:lnTo>
                    <a:lnTo>
                      <a:pt x="646" y="158"/>
                    </a:lnTo>
                    <a:lnTo>
                      <a:pt x="654" y="172"/>
                    </a:lnTo>
                    <a:lnTo>
                      <a:pt x="662" y="188"/>
                    </a:lnTo>
                    <a:lnTo>
                      <a:pt x="670" y="202"/>
                    </a:lnTo>
                    <a:lnTo>
                      <a:pt x="678" y="218"/>
                    </a:lnTo>
                    <a:lnTo>
                      <a:pt x="684" y="234"/>
                    </a:lnTo>
                    <a:lnTo>
                      <a:pt x="690" y="252"/>
                    </a:lnTo>
                    <a:lnTo>
                      <a:pt x="694" y="268"/>
                    </a:lnTo>
                    <a:lnTo>
                      <a:pt x="698" y="286"/>
                    </a:lnTo>
                    <a:lnTo>
                      <a:pt x="702" y="304"/>
                    </a:lnTo>
                    <a:lnTo>
                      <a:pt x="704" y="322"/>
                    </a:lnTo>
                    <a:lnTo>
                      <a:pt x="704" y="340"/>
                    </a:lnTo>
                    <a:lnTo>
                      <a:pt x="706" y="358"/>
                    </a:lnTo>
                    <a:lnTo>
                      <a:pt x="704" y="376"/>
                    </a:lnTo>
                    <a:lnTo>
                      <a:pt x="704" y="394"/>
                    </a:lnTo>
                    <a:lnTo>
                      <a:pt x="702" y="412"/>
                    </a:lnTo>
                    <a:lnTo>
                      <a:pt x="698" y="430"/>
                    </a:lnTo>
                    <a:lnTo>
                      <a:pt x="694" y="446"/>
                    </a:lnTo>
                    <a:lnTo>
                      <a:pt x="690" y="464"/>
                    </a:lnTo>
                    <a:lnTo>
                      <a:pt x="684" y="480"/>
                    </a:lnTo>
                    <a:lnTo>
                      <a:pt x="678" y="496"/>
                    </a:lnTo>
                    <a:lnTo>
                      <a:pt x="670" y="512"/>
                    </a:lnTo>
                    <a:lnTo>
                      <a:pt x="662" y="528"/>
                    </a:lnTo>
                    <a:lnTo>
                      <a:pt x="654" y="544"/>
                    </a:lnTo>
                    <a:lnTo>
                      <a:pt x="646" y="558"/>
                    </a:lnTo>
                    <a:lnTo>
                      <a:pt x="636" y="572"/>
                    </a:lnTo>
                    <a:lnTo>
                      <a:pt x="624" y="586"/>
                    </a:lnTo>
                    <a:lnTo>
                      <a:pt x="614" y="598"/>
                    </a:lnTo>
                    <a:lnTo>
                      <a:pt x="602" y="610"/>
                    </a:lnTo>
                    <a:lnTo>
                      <a:pt x="590" y="622"/>
                    </a:lnTo>
                    <a:lnTo>
                      <a:pt x="578" y="634"/>
                    </a:lnTo>
                    <a:lnTo>
                      <a:pt x="564" y="644"/>
                    </a:lnTo>
                    <a:lnTo>
                      <a:pt x="550" y="654"/>
                    </a:lnTo>
                    <a:lnTo>
                      <a:pt x="536" y="664"/>
                    </a:lnTo>
                    <a:lnTo>
                      <a:pt x="520" y="672"/>
                    </a:lnTo>
                    <a:lnTo>
                      <a:pt x="506" y="680"/>
                    </a:lnTo>
                    <a:lnTo>
                      <a:pt x="490" y="688"/>
                    </a:lnTo>
                    <a:lnTo>
                      <a:pt x="474" y="694"/>
                    </a:lnTo>
                    <a:lnTo>
                      <a:pt x="458" y="700"/>
                    </a:lnTo>
                    <a:lnTo>
                      <a:pt x="442" y="704"/>
                    </a:lnTo>
                    <a:lnTo>
                      <a:pt x="424" y="708"/>
                    </a:lnTo>
                    <a:lnTo>
                      <a:pt x="406" y="712"/>
                    </a:lnTo>
                    <a:lnTo>
                      <a:pt x="390" y="714"/>
                    </a:lnTo>
                    <a:lnTo>
                      <a:pt x="372" y="714"/>
                    </a:lnTo>
                    <a:lnTo>
                      <a:pt x="354" y="716"/>
                    </a:lnTo>
                    <a:lnTo>
                      <a:pt x="334" y="714"/>
                    </a:lnTo>
                    <a:lnTo>
                      <a:pt x="318" y="714"/>
                    </a:lnTo>
                    <a:lnTo>
                      <a:pt x="300" y="712"/>
                    </a:lnTo>
                    <a:lnTo>
                      <a:pt x="282" y="708"/>
                    </a:lnTo>
                    <a:lnTo>
                      <a:pt x="266" y="704"/>
                    </a:lnTo>
                    <a:lnTo>
                      <a:pt x="248" y="700"/>
                    </a:lnTo>
                    <a:lnTo>
                      <a:pt x="232" y="694"/>
                    </a:lnTo>
                    <a:lnTo>
                      <a:pt x="216" y="688"/>
                    </a:lnTo>
                    <a:lnTo>
                      <a:pt x="200" y="680"/>
                    </a:lnTo>
                    <a:lnTo>
                      <a:pt x="186" y="672"/>
                    </a:lnTo>
                    <a:lnTo>
                      <a:pt x="170" y="664"/>
                    </a:lnTo>
                    <a:lnTo>
                      <a:pt x="156" y="654"/>
                    </a:lnTo>
                    <a:lnTo>
                      <a:pt x="142" y="644"/>
                    </a:lnTo>
                    <a:lnTo>
                      <a:pt x="130" y="634"/>
                    </a:lnTo>
                    <a:lnTo>
                      <a:pt x="116" y="622"/>
                    </a:lnTo>
                    <a:lnTo>
                      <a:pt x="104" y="610"/>
                    </a:lnTo>
                    <a:lnTo>
                      <a:pt x="92" y="598"/>
                    </a:lnTo>
                    <a:lnTo>
                      <a:pt x="82" y="586"/>
                    </a:lnTo>
                    <a:lnTo>
                      <a:pt x="70" y="572"/>
                    </a:lnTo>
                    <a:lnTo>
                      <a:pt x="60" y="558"/>
                    </a:lnTo>
                    <a:lnTo>
                      <a:pt x="52" y="544"/>
                    </a:lnTo>
                    <a:lnTo>
                      <a:pt x="44" y="528"/>
                    </a:lnTo>
                    <a:lnTo>
                      <a:pt x="36" y="512"/>
                    </a:lnTo>
                    <a:lnTo>
                      <a:pt x="28" y="496"/>
                    </a:lnTo>
                    <a:lnTo>
                      <a:pt x="22" y="480"/>
                    </a:lnTo>
                    <a:lnTo>
                      <a:pt x="16" y="464"/>
                    </a:lnTo>
                    <a:lnTo>
                      <a:pt x="12" y="446"/>
                    </a:lnTo>
                    <a:lnTo>
                      <a:pt x="8" y="430"/>
                    </a:lnTo>
                    <a:lnTo>
                      <a:pt x="4" y="412"/>
                    </a:lnTo>
                    <a:lnTo>
                      <a:pt x="2" y="394"/>
                    </a:lnTo>
                    <a:lnTo>
                      <a:pt x="2" y="376"/>
                    </a:lnTo>
                    <a:lnTo>
                      <a:pt x="0" y="358"/>
                    </a:lnTo>
                    <a:lnTo>
                      <a:pt x="2" y="340"/>
                    </a:lnTo>
                    <a:lnTo>
                      <a:pt x="2" y="322"/>
                    </a:lnTo>
                    <a:lnTo>
                      <a:pt x="4" y="304"/>
                    </a:lnTo>
                    <a:lnTo>
                      <a:pt x="8" y="286"/>
                    </a:lnTo>
                    <a:lnTo>
                      <a:pt x="12" y="268"/>
                    </a:lnTo>
                    <a:lnTo>
                      <a:pt x="16" y="252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6" y="202"/>
                    </a:lnTo>
                    <a:lnTo>
                      <a:pt x="44" y="188"/>
                    </a:lnTo>
                    <a:lnTo>
                      <a:pt x="52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2" y="130"/>
                    </a:lnTo>
                    <a:lnTo>
                      <a:pt x="92" y="116"/>
                    </a:lnTo>
                    <a:lnTo>
                      <a:pt x="104" y="104"/>
                    </a:lnTo>
                    <a:lnTo>
                      <a:pt x="116" y="92"/>
                    </a:lnTo>
                    <a:lnTo>
                      <a:pt x="130" y="82"/>
                    </a:lnTo>
                    <a:lnTo>
                      <a:pt x="142" y="70"/>
                    </a:lnTo>
                    <a:lnTo>
                      <a:pt x="156" y="60"/>
                    </a:lnTo>
                    <a:lnTo>
                      <a:pt x="170" y="52"/>
                    </a:lnTo>
                    <a:lnTo>
                      <a:pt x="186" y="42"/>
                    </a:lnTo>
                    <a:lnTo>
                      <a:pt x="200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48" y="16"/>
                    </a:lnTo>
                    <a:lnTo>
                      <a:pt x="266" y="12"/>
                    </a:lnTo>
                    <a:lnTo>
                      <a:pt x="282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4" y="0"/>
                    </a:lnTo>
                    <a:lnTo>
                      <a:pt x="354" y="0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F4BE1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371"/>
              <p:cNvSpPr>
                <a:spLocks/>
              </p:cNvSpPr>
              <p:nvPr/>
            </p:nvSpPr>
            <p:spPr bwMode="auto">
              <a:xfrm>
                <a:off x="5099050" y="844550"/>
                <a:ext cx="1108075" cy="1127125"/>
              </a:xfrm>
              <a:custGeom>
                <a:avLst/>
                <a:gdLst/>
                <a:ahLst/>
                <a:cxnLst>
                  <a:cxn ang="0">
                    <a:pos x="384" y="2"/>
                  </a:cxn>
                  <a:cxn ang="0">
                    <a:pos x="436" y="12"/>
                  </a:cxn>
                  <a:cxn ang="0">
                    <a:pos x="484" y="28"/>
                  </a:cxn>
                  <a:cxn ang="0">
                    <a:pos x="530" y="52"/>
                  </a:cxn>
                  <a:cxn ang="0">
                    <a:pos x="572" y="82"/>
                  </a:cxn>
                  <a:cxn ang="0">
                    <a:pos x="608" y="118"/>
                  </a:cxn>
                  <a:cxn ang="0">
                    <a:pos x="638" y="158"/>
                  </a:cxn>
                  <a:cxn ang="0">
                    <a:pos x="664" y="202"/>
                  </a:cxn>
                  <a:cxn ang="0">
                    <a:pos x="682" y="250"/>
                  </a:cxn>
                  <a:cxn ang="0">
                    <a:pos x="694" y="302"/>
                  </a:cxn>
                  <a:cxn ang="0">
                    <a:pos x="698" y="356"/>
                  </a:cxn>
                  <a:cxn ang="0">
                    <a:pos x="694" y="410"/>
                  </a:cxn>
                  <a:cxn ang="0">
                    <a:pos x="682" y="462"/>
                  </a:cxn>
                  <a:cxn ang="0">
                    <a:pos x="664" y="510"/>
                  </a:cxn>
                  <a:cxn ang="0">
                    <a:pos x="638" y="554"/>
                  </a:cxn>
                  <a:cxn ang="0">
                    <a:pos x="608" y="594"/>
                  </a:cxn>
                  <a:cxn ang="0">
                    <a:pos x="572" y="630"/>
                  </a:cxn>
                  <a:cxn ang="0">
                    <a:pos x="530" y="658"/>
                  </a:cxn>
                  <a:cxn ang="0">
                    <a:pos x="484" y="682"/>
                  </a:cxn>
                  <a:cxn ang="0">
                    <a:pos x="436" y="700"/>
                  </a:cxn>
                  <a:cxn ang="0">
                    <a:pos x="384" y="708"/>
                  </a:cxn>
                  <a:cxn ang="0">
                    <a:pos x="332" y="710"/>
                  </a:cxn>
                  <a:cxn ang="0">
                    <a:pos x="278" y="704"/>
                  </a:cxn>
                  <a:cxn ang="0">
                    <a:pos x="230" y="688"/>
                  </a:cxn>
                  <a:cxn ang="0">
                    <a:pos x="182" y="668"/>
                  </a:cxn>
                  <a:cxn ang="0">
                    <a:pos x="140" y="640"/>
                  </a:cxn>
                  <a:cxn ang="0">
                    <a:pos x="102" y="606"/>
                  </a:cxn>
                  <a:cxn ang="0">
                    <a:pos x="70" y="568"/>
                  </a:cxn>
                  <a:cxn ang="0">
                    <a:pos x="42" y="524"/>
                  </a:cxn>
                  <a:cxn ang="0">
                    <a:pos x="22" y="478"/>
                  </a:cxn>
                  <a:cxn ang="0">
                    <a:pos x="8" y="428"/>
                  </a:cxn>
                  <a:cxn ang="0">
                    <a:pos x="0" y="374"/>
                  </a:cxn>
                  <a:cxn ang="0">
                    <a:pos x="2" y="320"/>
                  </a:cxn>
                  <a:cxn ang="0">
                    <a:pos x="10" y="266"/>
                  </a:cxn>
                  <a:cxn ang="0">
                    <a:pos x="28" y="218"/>
                  </a:cxn>
                  <a:cxn ang="0">
                    <a:pos x="50" y="172"/>
                  </a:cxn>
                  <a:cxn ang="0">
                    <a:pos x="80" y="130"/>
                  </a:cxn>
                  <a:cxn ang="0">
                    <a:pos x="114" y="94"/>
                  </a:cxn>
                  <a:cxn ang="0">
                    <a:pos x="154" y="62"/>
                  </a:cxn>
                  <a:cxn ang="0">
                    <a:pos x="198" y="36"/>
                  </a:cxn>
                  <a:cxn ang="0">
                    <a:pos x="246" y="16"/>
                  </a:cxn>
                  <a:cxn ang="0">
                    <a:pos x="296" y="4"/>
                  </a:cxn>
                  <a:cxn ang="0">
                    <a:pos x="350" y="0"/>
                  </a:cxn>
                </a:cxnLst>
                <a:rect l="0" t="0" r="r" b="b"/>
                <a:pathLst>
                  <a:path w="698" h="710">
                    <a:moveTo>
                      <a:pt x="350" y="0"/>
                    </a:moveTo>
                    <a:lnTo>
                      <a:pt x="368" y="2"/>
                    </a:lnTo>
                    <a:lnTo>
                      <a:pt x="384" y="2"/>
                    </a:lnTo>
                    <a:lnTo>
                      <a:pt x="402" y="4"/>
                    </a:lnTo>
                    <a:lnTo>
                      <a:pt x="420" y="8"/>
                    </a:lnTo>
                    <a:lnTo>
                      <a:pt x="436" y="12"/>
                    </a:lnTo>
                    <a:lnTo>
                      <a:pt x="452" y="16"/>
                    </a:lnTo>
                    <a:lnTo>
                      <a:pt x="470" y="22"/>
                    </a:lnTo>
                    <a:lnTo>
                      <a:pt x="484" y="28"/>
                    </a:lnTo>
                    <a:lnTo>
                      <a:pt x="500" y="36"/>
                    </a:lnTo>
                    <a:lnTo>
                      <a:pt x="516" y="44"/>
                    </a:lnTo>
                    <a:lnTo>
                      <a:pt x="530" y="52"/>
                    </a:lnTo>
                    <a:lnTo>
                      <a:pt x="544" y="62"/>
                    </a:lnTo>
                    <a:lnTo>
                      <a:pt x="558" y="72"/>
                    </a:lnTo>
                    <a:lnTo>
                      <a:pt x="572" y="82"/>
                    </a:lnTo>
                    <a:lnTo>
                      <a:pt x="584" y="94"/>
                    </a:lnTo>
                    <a:lnTo>
                      <a:pt x="596" y="104"/>
                    </a:lnTo>
                    <a:lnTo>
                      <a:pt x="608" y="118"/>
                    </a:lnTo>
                    <a:lnTo>
                      <a:pt x="618" y="130"/>
                    </a:lnTo>
                    <a:lnTo>
                      <a:pt x="628" y="144"/>
                    </a:lnTo>
                    <a:lnTo>
                      <a:pt x="638" y="158"/>
                    </a:lnTo>
                    <a:lnTo>
                      <a:pt x="648" y="172"/>
                    </a:lnTo>
                    <a:lnTo>
                      <a:pt x="656" y="186"/>
                    </a:lnTo>
                    <a:lnTo>
                      <a:pt x="664" y="202"/>
                    </a:lnTo>
                    <a:lnTo>
                      <a:pt x="670" y="218"/>
                    </a:lnTo>
                    <a:lnTo>
                      <a:pt x="676" y="234"/>
                    </a:lnTo>
                    <a:lnTo>
                      <a:pt x="682" y="250"/>
                    </a:lnTo>
                    <a:lnTo>
                      <a:pt x="688" y="266"/>
                    </a:lnTo>
                    <a:lnTo>
                      <a:pt x="692" y="284"/>
                    </a:lnTo>
                    <a:lnTo>
                      <a:pt x="694" y="302"/>
                    </a:lnTo>
                    <a:lnTo>
                      <a:pt x="696" y="320"/>
                    </a:lnTo>
                    <a:lnTo>
                      <a:pt x="698" y="338"/>
                    </a:lnTo>
                    <a:lnTo>
                      <a:pt x="698" y="356"/>
                    </a:lnTo>
                    <a:lnTo>
                      <a:pt x="698" y="374"/>
                    </a:lnTo>
                    <a:lnTo>
                      <a:pt x="696" y="392"/>
                    </a:lnTo>
                    <a:lnTo>
                      <a:pt x="694" y="410"/>
                    </a:lnTo>
                    <a:lnTo>
                      <a:pt x="692" y="428"/>
                    </a:lnTo>
                    <a:lnTo>
                      <a:pt x="688" y="444"/>
                    </a:lnTo>
                    <a:lnTo>
                      <a:pt x="682" y="462"/>
                    </a:lnTo>
                    <a:lnTo>
                      <a:pt x="676" y="478"/>
                    </a:lnTo>
                    <a:lnTo>
                      <a:pt x="670" y="494"/>
                    </a:lnTo>
                    <a:lnTo>
                      <a:pt x="664" y="510"/>
                    </a:lnTo>
                    <a:lnTo>
                      <a:pt x="656" y="524"/>
                    </a:lnTo>
                    <a:lnTo>
                      <a:pt x="648" y="540"/>
                    </a:lnTo>
                    <a:lnTo>
                      <a:pt x="638" y="554"/>
                    </a:lnTo>
                    <a:lnTo>
                      <a:pt x="628" y="568"/>
                    </a:lnTo>
                    <a:lnTo>
                      <a:pt x="618" y="582"/>
                    </a:lnTo>
                    <a:lnTo>
                      <a:pt x="608" y="594"/>
                    </a:lnTo>
                    <a:lnTo>
                      <a:pt x="596" y="606"/>
                    </a:lnTo>
                    <a:lnTo>
                      <a:pt x="584" y="618"/>
                    </a:lnTo>
                    <a:lnTo>
                      <a:pt x="572" y="630"/>
                    </a:lnTo>
                    <a:lnTo>
                      <a:pt x="558" y="640"/>
                    </a:lnTo>
                    <a:lnTo>
                      <a:pt x="544" y="650"/>
                    </a:lnTo>
                    <a:lnTo>
                      <a:pt x="530" y="658"/>
                    </a:lnTo>
                    <a:lnTo>
                      <a:pt x="516" y="668"/>
                    </a:lnTo>
                    <a:lnTo>
                      <a:pt x="500" y="676"/>
                    </a:lnTo>
                    <a:lnTo>
                      <a:pt x="484" y="682"/>
                    </a:lnTo>
                    <a:lnTo>
                      <a:pt x="470" y="688"/>
                    </a:lnTo>
                    <a:lnTo>
                      <a:pt x="452" y="694"/>
                    </a:lnTo>
                    <a:lnTo>
                      <a:pt x="436" y="700"/>
                    </a:lnTo>
                    <a:lnTo>
                      <a:pt x="420" y="704"/>
                    </a:lnTo>
                    <a:lnTo>
                      <a:pt x="402" y="706"/>
                    </a:lnTo>
                    <a:lnTo>
                      <a:pt x="384" y="708"/>
                    </a:lnTo>
                    <a:lnTo>
                      <a:pt x="368" y="710"/>
                    </a:lnTo>
                    <a:lnTo>
                      <a:pt x="350" y="710"/>
                    </a:lnTo>
                    <a:lnTo>
                      <a:pt x="332" y="710"/>
                    </a:lnTo>
                    <a:lnTo>
                      <a:pt x="314" y="708"/>
                    </a:lnTo>
                    <a:lnTo>
                      <a:pt x="296" y="706"/>
                    </a:lnTo>
                    <a:lnTo>
                      <a:pt x="278" y="704"/>
                    </a:lnTo>
                    <a:lnTo>
                      <a:pt x="262" y="700"/>
                    </a:lnTo>
                    <a:lnTo>
                      <a:pt x="246" y="694"/>
                    </a:lnTo>
                    <a:lnTo>
                      <a:pt x="230" y="688"/>
                    </a:lnTo>
                    <a:lnTo>
                      <a:pt x="214" y="682"/>
                    </a:lnTo>
                    <a:lnTo>
                      <a:pt x="198" y="676"/>
                    </a:lnTo>
                    <a:lnTo>
                      <a:pt x="182" y="668"/>
                    </a:lnTo>
                    <a:lnTo>
                      <a:pt x="168" y="658"/>
                    </a:lnTo>
                    <a:lnTo>
                      <a:pt x="154" y="650"/>
                    </a:lnTo>
                    <a:lnTo>
                      <a:pt x="140" y="640"/>
                    </a:lnTo>
                    <a:lnTo>
                      <a:pt x="126" y="630"/>
                    </a:lnTo>
                    <a:lnTo>
                      <a:pt x="114" y="618"/>
                    </a:lnTo>
                    <a:lnTo>
                      <a:pt x="102" y="606"/>
                    </a:lnTo>
                    <a:lnTo>
                      <a:pt x="90" y="594"/>
                    </a:lnTo>
                    <a:lnTo>
                      <a:pt x="80" y="582"/>
                    </a:lnTo>
                    <a:lnTo>
                      <a:pt x="70" y="568"/>
                    </a:lnTo>
                    <a:lnTo>
                      <a:pt x="60" y="554"/>
                    </a:lnTo>
                    <a:lnTo>
                      <a:pt x="50" y="540"/>
                    </a:lnTo>
                    <a:lnTo>
                      <a:pt x="42" y="524"/>
                    </a:lnTo>
                    <a:lnTo>
                      <a:pt x="34" y="510"/>
                    </a:lnTo>
                    <a:lnTo>
                      <a:pt x="28" y="494"/>
                    </a:lnTo>
                    <a:lnTo>
                      <a:pt x="22" y="478"/>
                    </a:lnTo>
                    <a:lnTo>
                      <a:pt x="16" y="462"/>
                    </a:lnTo>
                    <a:lnTo>
                      <a:pt x="10" y="444"/>
                    </a:lnTo>
                    <a:lnTo>
                      <a:pt x="8" y="428"/>
                    </a:lnTo>
                    <a:lnTo>
                      <a:pt x="4" y="410"/>
                    </a:lnTo>
                    <a:lnTo>
                      <a:pt x="2" y="392"/>
                    </a:lnTo>
                    <a:lnTo>
                      <a:pt x="0" y="374"/>
                    </a:lnTo>
                    <a:lnTo>
                      <a:pt x="0" y="356"/>
                    </a:lnTo>
                    <a:lnTo>
                      <a:pt x="0" y="338"/>
                    </a:lnTo>
                    <a:lnTo>
                      <a:pt x="2" y="320"/>
                    </a:lnTo>
                    <a:lnTo>
                      <a:pt x="4" y="302"/>
                    </a:lnTo>
                    <a:lnTo>
                      <a:pt x="8" y="284"/>
                    </a:lnTo>
                    <a:lnTo>
                      <a:pt x="10" y="266"/>
                    </a:lnTo>
                    <a:lnTo>
                      <a:pt x="16" y="250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4" y="202"/>
                    </a:lnTo>
                    <a:lnTo>
                      <a:pt x="42" y="186"/>
                    </a:lnTo>
                    <a:lnTo>
                      <a:pt x="50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0" y="130"/>
                    </a:lnTo>
                    <a:lnTo>
                      <a:pt x="90" y="118"/>
                    </a:lnTo>
                    <a:lnTo>
                      <a:pt x="102" y="104"/>
                    </a:lnTo>
                    <a:lnTo>
                      <a:pt x="114" y="94"/>
                    </a:lnTo>
                    <a:lnTo>
                      <a:pt x="126" y="82"/>
                    </a:lnTo>
                    <a:lnTo>
                      <a:pt x="140" y="72"/>
                    </a:lnTo>
                    <a:lnTo>
                      <a:pt x="154" y="62"/>
                    </a:lnTo>
                    <a:lnTo>
                      <a:pt x="168" y="52"/>
                    </a:lnTo>
                    <a:lnTo>
                      <a:pt x="182" y="44"/>
                    </a:lnTo>
                    <a:lnTo>
                      <a:pt x="198" y="36"/>
                    </a:lnTo>
                    <a:lnTo>
                      <a:pt x="214" y="28"/>
                    </a:lnTo>
                    <a:lnTo>
                      <a:pt x="230" y="22"/>
                    </a:lnTo>
                    <a:lnTo>
                      <a:pt x="246" y="16"/>
                    </a:lnTo>
                    <a:lnTo>
                      <a:pt x="262" y="12"/>
                    </a:lnTo>
                    <a:lnTo>
                      <a:pt x="278" y="8"/>
                    </a:lnTo>
                    <a:lnTo>
                      <a:pt x="296" y="4"/>
                    </a:lnTo>
                    <a:lnTo>
                      <a:pt x="314" y="2"/>
                    </a:lnTo>
                    <a:lnTo>
                      <a:pt x="332" y="2"/>
                    </a:lnTo>
                    <a:lnTo>
                      <a:pt x="350" y="0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rgbClr val="F4C0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372"/>
              <p:cNvSpPr>
                <a:spLocks/>
              </p:cNvSpPr>
              <p:nvPr/>
            </p:nvSpPr>
            <p:spPr bwMode="auto">
              <a:xfrm>
                <a:off x="5105400" y="850900"/>
                <a:ext cx="1098550" cy="1117600"/>
              </a:xfrm>
              <a:custGeom>
                <a:avLst/>
                <a:gdLst/>
                <a:ahLst/>
                <a:cxnLst>
                  <a:cxn ang="0">
                    <a:pos x="380" y="2"/>
                  </a:cxn>
                  <a:cxn ang="0">
                    <a:pos x="432" y="12"/>
                  </a:cxn>
                  <a:cxn ang="0">
                    <a:pos x="480" y="28"/>
                  </a:cxn>
                  <a:cxn ang="0">
                    <a:pos x="524" y="50"/>
                  </a:cxn>
                  <a:cxn ang="0">
                    <a:pos x="566" y="80"/>
                  </a:cxn>
                  <a:cxn ang="0">
                    <a:pos x="602" y="116"/>
                  </a:cxn>
                  <a:cxn ang="0">
                    <a:pos x="632" y="154"/>
                  </a:cxn>
                  <a:cxn ang="0">
                    <a:pos x="656" y="200"/>
                  </a:cxn>
                  <a:cxn ang="0">
                    <a:pos x="676" y="248"/>
                  </a:cxn>
                  <a:cxn ang="0">
                    <a:pos x="688" y="298"/>
                  </a:cxn>
                  <a:cxn ang="0">
                    <a:pos x="692" y="352"/>
                  </a:cxn>
                  <a:cxn ang="0">
                    <a:pos x="688" y="406"/>
                  </a:cxn>
                  <a:cxn ang="0">
                    <a:pos x="676" y="456"/>
                  </a:cxn>
                  <a:cxn ang="0">
                    <a:pos x="656" y="504"/>
                  </a:cxn>
                  <a:cxn ang="0">
                    <a:pos x="632" y="548"/>
                  </a:cxn>
                  <a:cxn ang="0">
                    <a:pos x="602" y="588"/>
                  </a:cxn>
                  <a:cxn ang="0">
                    <a:pos x="566" y="622"/>
                  </a:cxn>
                  <a:cxn ang="0">
                    <a:pos x="524" y="652"/>
                  </a:cxn>
                  <a:cxn ang="0">
                    <a:pos x="480" y="676"/>
                  </a:cxn>
                  <a:cxn ang="0">
                    <a:pos x="432" y="692"/>
                  </a:cxn>
                  <a:cxn ang="0">
                    <a:pos x="380" y="702"/>
                  </a:cxn>
                  <a:cxn ang="0">
                    <a:pos x="328" y="702"/>
                  </a:cxn>
                  <a:cxn ang="0">
                    <a:pos x="276" y="696"/>
                  </a:cxn>
                  <a:cxn ang="0">
                    <a:pos x="226" y="682"/>
                  </a:cxn>
                  <a:cxn ang="0">
                    <a:pos x="180" y="660"/>
                  </a:cxn>
                  <a:cxn ang="0">
                    <a:pos x="138" y="634"/>
                  </a:cxn>
                  <a:cxn ang="0">
                    <a:pos x="100" y="600"/>
                  </a:cxn>
                  <a:cxn ang="0">
                    <a:pos x="68" y="562"/>
                  </a:cxn>
                  <a:cxn ang="0">
                    <a:pos x="40" y="520"/>
                  </a:cxn>
                  <a:cxn ang="0">
                    <a:pos x="20" y="472"/>
                  </a:cxn>
                  <a:cxn ang="0">
                    <a:pos x="6" y="422"/>
                  </a:cxn>
                  <a:cxn ang="0">
                    <a:pos x="0" y="370"/>
                  </a:cxn>
                  <a:cxn ang="0">
                    <a:pos x="0" y="316"/>
                  </a:cxn>
                  <a:cxn ang="0">
                    <a:pos x="10" y="264"/>
                  </a:cxn>
                  <a:cxn ang="0">
                    <a:pos x="26" y="214"/>
                  </a:cxn>
                  <a:cxn ang="0">
                    <a:pos x="50" y="170"/>
                  </a:cxn>
                  <a:cxn ang="0">
                    <a:pos x="78" y="128"/>
                  </a:cxn>
                  <a:cxn ang="0">
                    <a:pos x="112" y="92"/>
                  </a:cxn>
                  <a:cxn ang="0">
                    <a:pos x="152" y="60"/>
                  </a:cxn>
                  <a:cxn ang="0">
                    <a:pos x="196" y="34"/>
                  </a:cxn>
                  <a:cxn ang="0">
                    <a:pos x="242" y="16"/>
                  </a:cxn>
                  <a:cxn ang="0">
                    <a:pos x="292" y="4"/>
                  </a:cxn>
                  <a:cxn ang="0">
                    <a:pos x="346" y="0"/>
                  </a:cxn>
                </a:cxnLst>
                <a:rect l="0" t="0" r="r" b="b"/>
                <a:pathLst>
                  <a:path w="692" h="704">
                    <a:moveTo>
                      <a:pt x="346" y="0"/>
                    </a:moveTo>
                    <a:lnTo>
                      <a:pt x="362" y="0"/>
                    </a:lnTo>
                    <a:lnTo>
                      <a:pt x="380" y="2"/>
                    </a:lnTo>
                    <a:lnTo>
                      <a:pt x="398" y="4"/>
                    </a:lnTo>
                    <a:lnTo>
                      <a:pt x="414" y="8"/>
                    </a:lnTo>
                    <a:lnTo>
                      <a:pt x="432" y="12"/>
                    </a:lnTo>
                    <a:lnTo>
                      <a:pt x="448" y="16"/>
                    </a:lnTo>
                    <a:lnTo>
                      <a:pt x="464" y="22"/>
                    </a:lnTo>
                    <a:lnTo>
                      <a:pt x="480" y="28"/>
                    </a:lnTo>
                    <a:lnTo>
                      <a:pt x="496" y="34"/>
                    </a:lnTo>
                    <a:lnTo>
                      <a:pt x="510" y="42"/>
                    </a:lnTo>
                    <a:lnTo>
                      <a:pt x="524" y="50"/>
                    </a:lnTo>
                    <a:lnTo>
                      <a:pt x="538" y="60"/>
                    </a:lnTo>
                    <a:lnTo>
                      <a:pt x="552" y="70"/>
                    </a:lnTo>
                    <a:lnTo>
                      <a:pt x="566" y="80"/>
                    </a:lnTo>
                    <a:lnTo>
                      <a:pt x="578" y="92"/>
                    </a:lnTo>
                    <a:lnTo>
                      <a:pt x="590" y="102"/>
                    </a:lnTo>
                    <a:lnTo>
                      <a:pt x="602" y="116"/>
                    </a:lnTo>
                    <a:lnTo>
                      <a:pt x="612" y="128"/>
                    </a:lnTo>
                    <a:lnTo>
                      <a:pt x="622" y="142"/>
                    </a:lnTo>
                    <a:lnTo>
                      <a:pt x="632" y="154"/>
                    </a:lnTo>
                    <a:lnTo>
                      <a:pt x="640" y="170"/>
                    </a:lnTo>
                    <a:lnTo>
                      <a:pt x="650" y="184"/>
                    </a:lnTo>
                    <a:lnTo>
                      <a:pt x="656" y="200"/>
                    </a:lnTo>
                    <a:lnTo>
                      <a:pt x="664" y="214"/>
                    </a:lnTo>
                    <a:lnTo>
                      <a:pt x="670" y="230"/>
                    </a:lnTo>
                    <a:lnTo>
                      <a:pt x="676" y="248"/>
                    </a:lnTo>
                    <a:lnTo>
                      <a:pt x="680" y="264"/>
                    </a:lnTo>
                    <a:lnTo>
                      <a:pt x="684" y="280"/>
                    </a:lnTo>
                    <a:lnTo>
                      <a:pt x="688" y="298"/>
                    </a:lnTo>
                    <a:lnTo>
                      <a:pt x="690" y="316"/>
                    </a:lnTo>
                    <a:lnTo>
                      <a:pt x="690" y="334"/>
                    </a:lnTo>
                    <a:lnTo>
                      <a:pt x="692" y="352"/>
                    </a:lnTo>
                    <a:lnTo>
                      <a:pt x="690" y="370"/>
                    </a:lnTo>
                    <a:lnTo>
                      <a:pt x="690" y="388"/>
                    </a:lnTo>
                    <a:lnTo>
                      <a:pt x="688" y="406"/>
                    </a:lnTo>
                    <a:lnTo>
                      <a:pt x="684" y="422"/>
                    </a:lnTo>
                    <a:lnTo>
                      <a:pt x="680" y="440"/>
                    </a:lnTo>
                    <a:lnTo>
                      <a:pt x="676" y="456"/>
                    </a:lnTo>
                    <a:lnTo>
                      <a:pt x="670" y="472"/>
                    </a:lnTo>
                    <a:lnTo>
                      <a:pt x="664" y="488"/>
                    </a:lnTo>
                    <a:lnTo>
                      <a:pt x="656" y="504"/>
                    </a:lnTo>
                    <a:lnTo>
                      <a:pt x="650" y="520"/>
                    </a:lnTo>
                    <a:lnTo>
                      <a:pt x="640" y="534"/>
                    </a:lnTo>
                    <a:lnTo>
                      <a:pt x="632" y="548"/>
                    </a:lnTo>
                    <a:lnTo>
                      <a:pt x="622" y="562"/>
                    </a:lnTo>
                    <a:lnTo>
                      <a:pt x="612" y="576"/>
                    </a:lnTo>
                    <a:lnTo>
                      <a:pt x="602" y="588"/>
                    </a:lnTo>
                    <a:lnTo>
                      <a:pt x="590" y="600"/>
                    </a:lnTo>
                    <a:lnTo>
                      <a:pt x="578" y="612"/>
                    </a:lnTo>
                    <a:lnTo>
                      <a:pt x="566" y="622"/>
                    </a:lnTo>
                    <a:lnTo>
                      <a:pt x="552" y="634"/>
                    </a:lnTo>
                    <a:lnTo>
                      <a:pt x="538" y="644"/>
                    </a:lnTo>
                    <a:lnTo>
                      <a:pt x="524" y="652"/>
                    </a:lnTo>
                    <a:lnTo>
                      <a:pt x="510" y="660"/>
                    </a:lnTo>
                    <a:lnTo>
                      <a:pt x="496" y="668"/>
                    </a:lnTo>
                    <a:lnTo>
                      <a:pt x="480" y="676"/>
                    </a:lnTo>
                    <a:lnTo>
                      <a:pt x="464" y="682"/>
                    </a:lnTo>
                    <a:lnTo>
                      <a:pt x="448" y="688"/>
                    </a:lnTo>
                    <a:lnTo>
                      <a:pt x="432" y="692"/>
                    </a:lnTo>
                    <a:lnTo>
                      <a:pt x="414" y="696"/>
                    </a:lnTo>
                    <a:lnTo>
                      <a:pt x="398" y="700"/>
                    </a:lnTo>
                    <a:lnTo>
                      <a:pt x="380" y="702"/>
                    </a:lnTo>
                    <a:lnTo>
                      <a:pt x="362" y="702"/>
                    </a:lnTo>
                    <a:lnTo>
                      <a:pt x="346" y="704"/>
                    </a:lnTo>
                    <a:lnTo>
                      <a:pt x="328" y="702"/>
                    </a:lnTo>
                    <a:lnTo>
                      <a:pt x="310" y="702"/>
                    </a:lnTo>
                    <a:lnTo>
                      <a:pt x="292" y="700"/>
                    </a:lnTo>
                    <a:lnTo>
                      <a:pt x="276" y="696"/>
                    </a:lnTo>
                    <a:lnTo>
                      <a:pt x="258" y="692"/>
                    </a:lnTo>
                    <a:lnTo>
                      <a:pt x="242" y="688"/>
                    </a:lnTo>
                    <a:lnTo>
                      <a:pt x="226" y="682"/>
                    </a:lnTo>
                    <a:lnTo>
                      <a:pt x="210" y="676"/>
                    </a:lnTo>
                    <a:lnTo>
                      <a:pt x="196" y="668"/>
                    </a:lnTo>
                    <a:lnTo>
                      <a:pt x="180" y="660"/>
                    </a:lnTo>
                    <a:lnTo>
                      <a:pt x="166" y="652"/>
                    </a:lnTo>
                    <a:lnTo>
                      <a:pt x="152" y="644"/>
                    </a:lnTo>
                    <a:lnTo>
                      <a:pt x="138" y="634"/>
                    </a:lnTo>
                    <a:lnTo>
                      <a:pt x="124" y="622"/>
                    </a:lnTo>
                    <a:lnTo>
                      <a:pt x="112" y="612"/>
                    </a:lnTo>
                    <a:lnTo>
                      <a:pt x="100" y="600"/>
                    </a:lnTo>
                    <a:lnTo>
                      <a:pt x="88" y="588"/>
                    </a:lnTo>
                    <a:lnTo>
                      <a:pt x="78" y="576"/>
                    </a:lnTo>
                    <a:lnTo>
                      <a:pt x="68" y="562"/>
                    </a:lnTo>
                    <a:lnTo>
                      <a:pt x="58" y="548"/>
                    </a:lnTo>
                    <a:lnTo>
                      <a:pt x="50" y="534"/>
                    </a:lnTo>
                    <a:lnTo>
                      <a:pt x="40" y="520"/>
                    </a:lnTo>
                    <a:lnTo>
                      <a:pt x="34" y="504"/>
                    </a:lnTo>
                    <a:lnTo>
                      <a:pt x="26" y="488"/>
                    </a:lnTo>
                    <a:lnTo>
                      <a:pt x="20" y="472"/>
                    </a:lnTo>
                    <a:lnTo>
                      <a:pt x="14" y="456"/>
                    </a:lnTo>
                    <a:lnTo>
                      <a:pt x="10" y="440"/>
                    </a:lnTo>
                    <a:lnTo>
                      <a:pt x="6" y="422"/>
                    </a:lnTo>
                    <a:lnTo>
                      <a:pt x="4" y="406"/>
                    </a:lnTo>
                    <a:lnTo>
                      <a:pt x="0" y="388"/>
                    </a:lnTo>
                    <a:lnTo>
                      <a:pt x="0" y="370"/>
                    </a:lnTo>
                    <a:lnTo>
                      <a:pt x="0" y="352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4" y="298"/>
                    </a:lnTo>
                    <a:lnTo>
                      <a:pt x="6" y="280"/>
                    </a:lnTo>
                    <a:lnTo>
                      <a:pt x="10" y="264"/>
                    </a:lnTo>
                    <a:lnTo>
                      <a:pt x="14" y="248"/>
                    </a:lnTo>
                    <a:lnTo>
                      <a:pt x="20" y="230"/>
                    </a:lnTo>
                    <a:lnTo>
                      <a:pt x="26" y="214"/>
                    </a:lnTo>
                    <a:lnTo>
                      <a:pt x="34" y="200"/>
                    </a:lnTo>
                    <a:lnTo>
                      <a:pt x="40" y="184"/>
                    </a:lnTo>
                    <a:lnTo>
                      <a:pt x="50" y="170"/>
                    </a:lnTo>
                    <a:lnTo>
                      <a:pt x="58" y="154"/>
                    </a:lnTo>
                    <a:lnTo>
                      <a:pt x="68" y="142"/>
                    </a:lnTo>
                    <a:lnTo>
                      <a:pt x="78" y="128"/>
                    </a:lnTo>
                    <a:lnTo>
                      <a:pt x="88" y="116"/>
                    </a:lnTo>
                    <a:lnTo>
                      <a:pt x="100" y="102"/>
                    </a:lnTo>
                    <a:lnTo>
                      <a:pt x="112" y="92"/>
                    </a:lnTo>
                    <a:lnTo>
                      <a:pt x="124" y="80"/>
                    </a:lnTo>
                    <a:lnTo>
                      <a:pt x="138" y="70"/>
                    </a:lnTo>
                    <a:lnTo>
                      <a:pt x="152" y="60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6" y="34"/>
                    </a:lnTo>
                    <a:lnTo>
                      <a:pt x="210" y="28"/>
                    </a:lnTo>
                    <a:lnTo>
                      <a:pt x="226" y="22"/>
                    </a:lnTo>
                    <a:lnTo>
                      <a:pt x="242" y="16"/>
                    </a:lnTo>
                    <a:lnTo>
                      <a:pt x="258" y="12"/>
                    </a:lnTo>
                    <a:lnTo>
                      <a:pt x="276" y="8"/>
                    </a:lnTo>
                    <a:lnTo>
                      <a:pt x="292" y="4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46" y="0"/>
                    </a:ln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5C2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Freeform 373"/>
              <p:cNvSpPr>
                <a:spLocks/>
              </p:cNvSpPr>
              <p:nvPr/>
            </p:nvSpPr>
            <p:spPr bwMode="auto">
              <a:xfrm>
                <a:off x="5108575" y="857250"/>
                <a:ext cx="1089025" cy="1104900"/>
              </a:xfrm>
              <a:custGeom>
                <a:avLst/>
                <a:gdLst/>
                <a:ahLst/>
                <a:cxnLst>
                  <a:cxn ang="0">
                    <a:pos x="378" y="0"/>
                  </a:cxn>
                  <a:cxn ang="0">
                    <a:pos x="428" y="10"/>
                  </a:cxn>
                  <a:cxn ang="0">
                    <a:pos x="476" y="26"/>
                  </a:cxn>
                  <a:cxn ang="0">
                    <a:pos x="520" y="50"/>
                  </a:cxn>
                  <a:cxn ang="0">
                    <a:pos x="562" y="78"/>
                  </a:cxn>
                  <a:cxn ang="0">
                    <a:pos x="596" y="114"/>
                  </a:cxn>
                  <a:cxn ang="0">
                    <a:pos x="628" y="152"/>
                  </a:cxn>
                  <a:cxn ang="0">
                    <a:pos x="652" y="196"/>
                  </a:cxn>
                  <a:cxn ang="0">
                    <a:pos x="670" y="244"/>
                  </a:cxn>
                  <a:cxn ang="0">
                    <a:pos x="682" y="294"/>
                  </a:cxn>
                  <a:cxn ang="0">
                    <a:pos x="686" y="348"/>
                  </a:cxn>
                  <a:cxn ang="0">
                    <a:pos x="682" y="400"/>
                  </a:cxn>
                  <a:cxn ang="0">
                    <a:pos x="670" y="452"/>
                  </a:cxn>
                  <a:cxn ang="0">
                    <a:pos x="652" y="498"/>
                  </a:cxn>
                  <a:cxn ang="0">
                    <a:pos x="628" y="542"/>
                  </a:cxn>
                  <a:cxn ang="0">
                    <a:pos x="596" y="582"/>
                  </a:cxn>
                  <a:cxn ang="0">
                    <a:pos x="562" y="616"/>
                  </a:cxn>
                  <a:cxn ang="0">
                    <a:pos x="520" y="646"/>
                  </a:cxn>
                  <a:cxn ang="0">
                    <a:pos x="476" y="668"/>
                  </a:cxn>
                  <a:cxn ang="0">
                    <a:pos x="428" y="686"/>
                  </a:cxn>
                  <a:cxn ang="0">
                    <a:pos x="378" y="694"/>
                  </a:cxn>
                  <a:cxn ang="0">
                    <a:pos x="326" y="696"/>
                  </a:cxn>
                  <a:cxn ang="0">
                    <a:pos x="274" y="688"/>
                  </a:cxn>
                  <a:cxn ang="0">
                    <a:pos x="226" y="674"/>
                  </a:cxn>
                  <a:cxn ang="0">
                    <a:pos x="180" y="654"/>
                  </a:cxn>
                  <a:cxn ang="0">
                    <a:pos x="138" y="626"/>
                  </a:cxn>
                  <a:cxn ang="0">
                    <a:pos x="100" y="594"/>
                  </a:cxn>
                  <a:cxn ang="0">
                    <a:pos x="68" y="556"/>
                  </a:cxn>
                  <a:cxn ang="0">
                    <a:pos x="42" y="514"/>
                  </a:cxn>
                  <a:cxn ang="0">
                    <a:pos x="20" y="468"/>
                  </a:cxn>
                  <a:cxn ang="0">
                    <a:pos x="8" y="418"/>
                  </a:cxn>
                  <a:cxn ang="0">
                    <a:pos x="0" y="366"/>
                  </a:cxn>
                  <a:cxn ang="0">
                    <a:pos x="2" y="312"/>
                  </a:cxn>
                  <a:cxn ang="0">
                    <a:pos x="10" y="260"/>
                  </a:cxn>
                  <a:cxn ang="0">
                    <a:pos x="28" y="212"/>
                  </a:cxn>
                  <a:cxn ang="0">
                    <a:pos x="50" y="166"/>
                  </a:cxn>
                  <a:cxn ang="0">
                    <a:pos x="78" y="126"/>
                  </a:cxn>
                  <a:cxn ang="0">
                    <a:pos x="112" y="90"/>
                  </a:cxn>
                  <a:cxn ang="0">
                    <a:pos x="152" y="58"/>
                  </a:cxn>
                  <a:cxn ang="0">
                    <a:pos x="194" y="34"/>
                  </a:cxn>
                  <a:cxn ang="0">
                    <a:pos x="242" y="14"/>
                  </a:cxn>
                  <a:cxn ang="0">
                    <a:pos x="290" y="4"/>
                  </a:cxn>
                  <a:cxn ang="0">
                    <a:pos x="344" y="0"/>
                  </a:cxn>
                </a:cxnLst>
                <a:rect l="0" t="0" r="r" b="b"/>
                <a:pathLst>
                  <a:path w="686" h="696">
                    <a:moveTo>
                      <a:pt x="344" y="0"/>
                    </a:moveTo>
                    <a:lnTo>
                      <a:pt x="360" y="0"/>
                    </a:lnTo>
                    <a:lnTo>
                      <a:pt x="378" y="0"/>
                    </a:lnTo>
                    <a:lnTo>
                      <a:pt x="396" y="4"/>
                    </a:lnTo>
                    <a:lnTo>
                      <a:pt x="412" y="6"/>
                    </a:lnTo>
                    <a:lnTo>
                      <a:pt x="428" y="10"/>
                    </a:lnTo>
                    <a:lnTo>
                      <a:pt x="444" y="14"/>
                    </a:lnTo>
                    <a:lnTo>
                      <a:pt x="460" y="20"/>
                    </a:lnTo>
                    <a:lnTo>
                      <a:pt x="476" y="26"/>
                    </a:lnTo>
                    <a:lnTo>
                      <a:pt x="492" y="34"/>
                    </a:lnTo>
                    <a:lnTo>
                      <a:pt x="506" y="42"/>
                    </a:lnTo>
                    <a:lnTo>
                      <a:pt x="520" y="50"/>
                    </a:lnTo>
                    <a:lnTo>
                      <a:pt x="534" y="58"/>
                    </a:lnTo>
                    <a:lnTo>
                      <a:pt x="548" y="68"/>
                    </a:lnTo>
                    <a:lnTo>
                      <a:pt x="562" y="78"/>
                    </a:lnTo>
                    <a:lnTo>
                      <a:pt x="574" y="90"/>
                    </a:lnTo>
                    <a:lnTo>
                      <a:pt x="586" y="102"/>
                    </a:lnTo>
                    <a:lnTo>
                      <a:pt x="596" y="114"/>
                    </a:lnTo>
                    <a:lnTo>
                      <a:pt x="608" y="126"/>
                    </a:lnTo>
                    <a:lnTo>
                      <a:pt x="618" y="140"/>
                    </a:lnTo>
                    <a:lnTo>
                      <a:pt x="628" y="152"/>
                    </a:lnTo>
                    <a:lnTo>
                      <a:pt x="636" y="166"/>
                    </a:lnTo>
                    <a:lnTo>
                      <a:pt x="644" y="182"/>
                    </a:lnTo>
                    <a:lnTo>
                      <a:pt x="652" y="196"/>
                    </a:lnTo>
                    <a:lnTo>
                      <a:pt x="658" y="212"/>
                    </a:lnTo>
                    <a:lnTo>
                      <a:pt x="666" y="228"/>
                    </a:lnTo>
                    <a:lnTo>
                      <a:pt x="670" y="244"/>
                    </a:lnTo>
                    <a:lnTo>
                      <a:pt x="676" y="260"/>
                    </a:lnTo>
                    <a:lnTo>
                      <a:pt x="678" y="278"/>
                    </a:lnTo>
                    <a:lnTo>
                      <a:pt x="682" y="294"/>
                    </a:lnTo>
                    <a:lnTo>
                      <a:pt x="684" y="312"/>
                    </a:lnTo>
                    <a:lnTo>
                      <a:pt x="686" y="330"/>
                    </a:lnTo>
                    <a:lnTo>
                      <a:pt x="686" y="348"/>
                    </a:lnTo>
                    <a:lnTo>
                      <a:pt x="686" y="366"/>
                    </a:lnTo>
                    <a:lnTo>
                      <a:pt x="684" y="384"/>
                    </a:lnTo>
                    <a:lnTo>
                      <a:pt x="682" y="400"/>
                    </a:lnTo>
                    <a:lnTo>
                      <a:pt x="678" y="418"/>
                    </a:lnTo>
                    <a:lnTo>
                      <a:pt x="676" y="434"/>
                    </a:lnTo>
                    <a:lnTo>
                      <a:pt x="670" y="452"/>
                    </a:lnTo>
                    <a:lnTo>
                      <a:pt x="666" y="468"/>
                    </a:lnTo>
                    <a:lnTo>
                      <a:pt x="658" y="484"/>
                    </a:lnTo>
                    <a:lnTo>
                      <a:pt x="652" y="498"/>
                    </a:lnTo>
                    <a:lnTo>
                      <a:pt x="644" y="514"/>
                    </a:lnTo>
                    <a:lnTo>
                      <a:pt x="636" y="528"/>
                    </a:lnTo>
                    <a:lnTo>
                      <a:pt x="628" y="542"/>
                    </a:lnTo>
                    <a:lnTo>
                      <a:pt x="618" y="556"/>
                    </a:lnTo>
                    <a:lnTo>
                      <a:pt x="608" y="570"/>
                    </a:lnTo>
                    <a:lnTo>
                      <a:pt x="596" y="582"/>
                    </a:lnTo>
                    <a:lnTo>
                      <a:pt x="586" y="594"/>
                    </a:lnTo>
                    <a:lnTo>
                      <a:pt x="574" y="606"/>
                    </a:lnTo>
                    <a:lnTo>
                      <a:pt x="562" y="616"/>
                    </a:lnTo>
                    <a:lnTo>
                      <a:pt x="548" y="626"/>
                    </a:lnTo>
                    <a:lnTo>
                      <a:pt x="534" y="636"/>
                    </a:lnTo>
                    <a:lnTo>
                      <a:pt x="520" y="646"/>
                    </a:lnTo>
                    <a:lnTo>
                      <a:pt x="506" y="654"/>
                    </a:lnTo>
                    <a:lnTo>
                      <a:pt x="492" y="662"/>
                    </a:lnTo>
                    <a:lnTo>
                      <a:pt x="476" y="668"/>
                    </a:lnTo>
                    <a:lnTo>
                      <a:pt x="460" y="674"/>
                    </a:lnTo>
                    <a:lnTo>
                      <a:pt x="444" y="680"/>
                    </a:lnTo>
                    <a:lnTo>
                      <a:pt x="428" y="686"/>
                    </a:lnTo>
                    <a:lnTo>
                      <a:pt x="412" y="688"/>
                    </a:lnTo>
                    <a:lnTo>
                      <a:pt x="396" y="692"/>
                    </a:lnTo>
                    <a:lnTo>
                      <a:pt x="378" y="694"/>
                    </a:lnTo>
                    <a:lnTo>
                      <a:pt x="360" y="696"/>
                    </a:lnTo>
                    <a:lnTo>
                      <a:pt x="344" y="696"/>
                    </a:lnTo>
                    <a:lnTo>
                      <a:pt x="326" y="696"/>
                    </a:lnTo>
                    <a:lnTo>
                      <a:pt x="308" y="694"/>
                    </a:lnTo>
                    <a:lnTo>
                      <a:pt x="290" y="692"/>
                    </a:lnTo>
                    <a:lnTo>
                      <a:pt x="274" y="688"/>
                    </a:lnTo>
                    <a:lnTo>
                      <a:pt x="258" y="686"/>
                    </a:lnTo>
                    <a:lnTo>
                      <a:pt x="242" y="680"/>
                    </a:lnTo>
                    <a:lnTo>
                      <a:pt x="226" y="674"/>
                    </a:lnTo>
                    <a:lnTo>
                      <a:pt x="210" y="668"/>
                    </a:lnTo>
                    <a:lnTo>
                      <a:pt x="194" y="662"/>
                    </a:lnTo>
                    <a:lnTo>
                      <a:pt x="180" y="654"/>
                    </a:lnTo>
                    <a:lnTo>
                      <a:pt x="166" y="646"/>
                    </a:lnTo>
                    <a:lnTo>
                      <a:pt x="152" y="636"/>
                    </a:lnTo>
                    <a:lnTo>
                      <a:pt x="138" y="626"/>
                    </a:lnTo>
                    <a:lnTo>
                      <a:pt x="124" y="616"/>
                    </a:lnTo>
                    <a:lnTo>
                      <a:pt x="112" y="606"/>
                    </a:lnTo>
                    <a:lnTo>
                      <a:pt x="100" y="594"/>
                    </a:lnTo>
                    <a:lnTo>
                      <a:pt x="90" y="582"/>
                    </a:lnTo>
                    <a:lnTo>
                      <a:pt x="78" y="570"/>
                    </a:lnTo>
                    <a:lnTo>
                      <a:pt x="68" y="556"/>
                    </a:lnTo>
                    <a:lnTo>
                      <a:pt x="58" y="542"/>
                    </a:lnTo>
                    <a:lnTo>
                      <a:pt x="50" y="528"/>
                    </a:lnTo>
                    <a:lnTo>
                      <a:pt x="42" y="514"/>
                    </a:lnTo>
                    <a:lnTo>
                      <a:pt x="34" y="498"/>
                    </a:lnTo>
                    <a:lnTo>
                      <a:pt x="28" y="484"/>
                    </a:lnTo>
                    <a:lnTo>
                      <a:pt x="20" y="468"/>
                    </a:lnTo>
                    <a:lnTo>
                      <a:pt x="16" y="452"/>
                    </a:lnTo>
                    <a:lnTo>
                      <a:pt x="10" y="434"/>
                    </a:lnTo>
                    <a:lnTo>
                      <a:pt x="8" y="418"/>
                    </a:lnTo>
                    <a:lnTo>
                      <a:pt x="4" y="400"/>
                    </a:lnTo>
                    <a:lnTo>
                      <a:pt x="2" y="384"/>
                    </a:lnTo>
                    <a:lnTo>
                      <a:pt x="0" y="366"/>
                    </a:lnTo>
                    <a:lnTo>
                      <a:pt x="0" y="348"/>
                    </a:lnTo>
                    <a:lnTo>
                      <a:pt x="0" y="330"/>
                    </a:lnTo>
                    <a:lnTo>
                      <a:pt x="2" y="312"/>
                    </a:lnTo>
                    <a:lnTo>
                      <a:pt x="4" y="294"/>
                    </a:lnTo>
                    <a:lnTo>
                      <a:pt x="8" y="278"/>
                    </a:lnTo>
                    <a:lnTo>
                      <a:pt x="10" y="260"/>
                    </a:lnTo>
                    <a:lnTo>
                      <a:pt x="16" y="244"/>
                    </a:lnTo>
                    <a:lnTo>
                      <a:pt x="20" y="228"/>
                    </a:lnTo>
                    <a:lnTo>
                      <a:pt x="28" y="212"/>
                    </a:lnTo>
                    <a:lnTo>
                      <a:pt x="34" y="196"/>
                    </a:lnTo>
                    <a:lnTo>
                      <a:pt x="42" y="182"/>
                    </a:lnTo>
                    <a:lnTo>
                      <a:pt x="50" y="166"/>
                    </a:lnTo>
                    <a:lnTo>
                      <a:pt x="58" y="152"/>
                    </a:lnTo>
                    <a:lnTo>
                      <a:pt x="68" y="140"/>
                    </a:lnTo>
                    <a:lnTo>
                      <a:pt x="78" y="126"/>
                    </a:lnTo>
                    <a:lnTo>
                      <a:pt x="90" y="114"/>
                    </a:lnTo>
                    <a:lnTo>
                      <a:pt x="100" y="102"/>
                    </a:lnTo>
                    <a:lnTo>
                      <a:pt x="112" y="90"/>
                    </a:lnTo>
                    <a:lnTo>
                      <a:pt x="124" y="78"/>
                    </a:lnTo>
                    <a:lnTo>
                      <a:pt x="138" y="68"/>
                    </a:lnTo>
                    <a:lnTo>
                      <a:pt x="152" y="58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4" y="34"/>
                    </a:lnTo>
                    <a:lnTo>
                      <a:pt x="210" y="26"/>
                    </a:lnTo>
                    <a:lnTo>
                      <a:pt x="226" y="20"/>
                    </a:lnTo>
                    <a:lnTo>
                      <a:pt x="242" y="14"/>
                    </a:lnTo>
                    <a:lnTo>
                      <a:pt x="258" y="10"/>
                    </a:lnTo>
                    <a:lnTo>
                      <a:pt x="274" y="6"/>
                    </a:lnTo>
                    <a:lnTo>
                      <a:pt x="290" y="4"/>
                    </a:lnTo>
                    <a:lnTo>
                      <a:pt x="308" y="0"/>
                    </a:lnTo>
                    <a:lnTo>
                      <a:pt x="326" y="0"/>
                    </a:lnTo>
                    <a:lnTo>
                      <a:pt x="344" y="0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F3C3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374"/>
              <p:cNvSpPr>
                <a:spLocks/>
              </p:cNvSpPr>
              <p:nvPr/>
            </p:nvSpPr>
            <p:spPr bwMode="auto">
              <a:xfrm>
                <a:off x="5114925" y="860425"/>
                <a:ext cx="1076325" cy="1095375"/>
              </a:xfrm>
              <a:custGeom>
                <a:avLst/>
                <a:gdLst/>
                <a:ahLst/>
                <a:cxnLst>
                  <a:cxn ang="0">
                    <a:pos x="374" y="2"/>
                  </a:cxn>
                  <a:cxn ang="0">
                    <a:pos x="424" y="12"/>
                  </a:cxn>
                  <a:cxn ang="0">
                    <a:pos x="472" y="28"/>
                  </a:cxn>
                  <a:cxn ang="0">
                    <a:pos x="516" y="50"/>
                  </a:cxn>
                  <a:cxn ang="0">
                    <a:pos x="556" y="80"/>
                  </a:cxn>
                  <a:cxn ang="0">
                    <a:pos x="590" y="114"/>
                  </a:cxn>
                  <a:cxn ang="0">
                    <a:pos x="620" y="152"/>
                  </a:cxn>
                  <a:cxn ang="0">
                    <a:pos x="646" y="196"/>
                  </a:cxn>
                  <a:cxn ang="0">
                    <a:pos x="664" y="242"/>
                  </a:cxn>
                  <a:cxn ang="0">
                    <a:pos x="674" y="292"/>
                  </a:cxn>
                  <a:cxn ang="0">
                    <a:pos x="678" y="346"/>
                  </a:cxn>
                  <a:cxn ang="0">
                    <a:pos x="674" y="398"/>
                  </a:cxn>
                  <a:cxn ang="0">
                    <a:pos x="664" y="448"/>
                  </a:cxn>
                  <a:cxn ang="0">
                    <a:pos x="646" y="496"/>
                  </a:cxn>
                  <a:cxn ang="0">
                    <a:pos x="620" y="538"/>
                  </a:cxn>
                  <a:cxn ang="0">
                    <a:pos x="590" y="578"/>
                  </a:cxn>
                  <a:cxn ang="0">
                    <a:pos x="556" y="612"/>
                  </a:cxn>
                  <a:cxn ang="0">
                    <a:pos x="516" y="640"/>
                  </a:cxn>
                  <a:cxn ang="0">
                    <a:pos x="472" y="664"/>
                  </a:cxn>
                  <a:cxn ang="0">
                    <a:pos x="424" y="680"/>
                  </a:cxn>
                  <a:cxn ang="0">
                    <a:pos x="374" y="690"/>
                  </a:cxn>
                  <a:cxn ang="0">
                    <a:pos x="322" y="690"/>
                  </a:cxn>
                  <a:cxn ang="0">
                    <a:pos x="270" y="684"/>
                  </a:cxn>
                  <a:cxn ang="0">
                    <a:pos x="222" y="670"/>
                  </a:cxn>
                  <a:cxn ang="0">
                    <a:pos x="178" y="650"/>
                  </a:cxn>
                  <a:cxn ang="0">
                    <a:pos x="136" y="622"/>
                  </a:cxn>
                  <a:cxn ang="0">
                    <a:pos x="98" y="590"/>
                  </a:cxn>
                  <a:cxn ang="0">
                    <a:pos x="66" y="552"/>
                  </a:cxn>
                  <a:cxn ang="0">
                    <a:pos x="40" y="510"/>
                  </a:cxn>
                  <a:cxn ang="0">
                    <a:pos x="20" y="464"/>
                  </a:cxn>
                  <a:cxn ang="0">
                    <a:pos x="6" y="416"/>
                  </a:cxn>
                  <a:cxn ang="0">
                    <a:pos x="0" y="364"/>
                  </a:cxn>
                  <a:cxn ang="0">
                    <a:pos x="0" y="310"/>
                  </a:cxn>
                  <a:cxn ang="0">
                    <a:pos x="10" y="260"/>
                  </a:cxn>
                  <a:cxn ang="0">
                    <a:pos x="26" y="212"/>
                  </a:cxn>
                  <a:cxn ang="0">
                    <a:pos x="48" y="166"/>
                  </a:cxn>
                  <a:cxn ang="0">
                    <a:pos x="76" y="126"/>
                  </a:cxn>
                  <a:cxn ang="0">
                    <a:pos x="110" y="90"/>
                  </a:cxn>
                  <a:cxn ang="0">
                    <a:pos x="150" y="60"/>
                  </a:cxn>
                  <a:cxn ang="0">
                    <a:pos x="192" y="34"/>
                  </a:cxn>
                  <a:cxn ang="0">
                    <a:pos x="238" y="16"/>
                  </a:cxn>
                  <a:cxn ang="0">
                    <a:pos x="288" y="4"/>
                  </a:cxn>
                  <a:cxn ang="0">
                    <a:pos x="340" y="0"/>
                  </a:cxn>
                </a:cxnLst>
                <a:rect l="0" t="0" r="r" b="b"/>
                <a:pathLst>
                  <a:path w="678" h="690">
                    <a:moveTo>
                      <a:pt x="340" y="0"/>
                    </a:moveTo>
                    <a:lnTo>
                      <a:pt x="356" y="0"/>
                    </a:lnTo>
                    <a:lnTo>
                      <a:pt x="374" y="2"/>
                    </a:lnTo>
                    <a:lnTo>
                      <a:pt x="390" y="4"/>
                    </a:lnTo>
                    <a:lnTo>
                      <a:pt x="408" y="8"/>
                    </a:lnTo>
                    <a:lnTo>
                      <a:pt x="424" y="12"/>
                    </a:lnTo>
                    <a:lnTo>
                      <a:pt x="440" y="16"/>
                    </a:lnTo>
                    <a:lnTo>
                      <a:pt x="456" y="22"/>
                    </a:lnTo>
                    <a:lnTo>
                      <a:pt x="472" y="28"/>
                    </a:lnTo>
                    <a:lnTo>
                      <a:pt x="486" y="34"/>
                    </a:lnTo>
                    <a:lnTo>
                      <a:pt x="500" y="42"/>
                    </a:lnTo>
                    <a:lnTo>
                      <a:pt x="516" y="50"/>
                    </a:lnTo>
                    <a:lnTo>
                      <a:pt x="528" y="60"/>
                    </a:lnTo>
                    <a:lnTo>
                      <a:pt x="542" y="68"/>
                    </a:lnTo>
                    <a:lnTo>
                      <a:pt x="556" y="80"/>
                    </a:lnTo>
                    <a:lnTo>
                      <a:pt x="568" y="90"/>
                    </a:lnTo>
                    <a:lnTo>
                      <a:pt x="580" y="102"/>
                    </a:lnTo>
                    <a:lnTo>
                      <a:pt x="590" y="114"/>
                    </a:lnTo>
                    <a:lnTo>
                      <a:pt x="602" y="126"/>
                    </a:lnTo>
                    <a:lnTo>
                      <a:pt x="612" y="138"/>
                    </a:lnTo>
                    <a:lnTo>
                      <a:pt x="620" y="152"/>
                    </a:lnTo>
                    <a:lnTo>
                      <a:pt x="630" y="166"/>
                    </a:lnTo>
                    <a:lnTo>
                      <a:pt x="638" y="182"/>
                    </a:lnTo>
                    <a:lnTo>
                      <a:pt x="646" y="196"/>
                    </a:lnTo>
                    <a:lnTo>
                      <a:pt x="652" y="212"/>
                    </a:lnTo>
                    <a:lnTo>
                      <a:pt x="658" y="226"/>
                    </a:lnTo>
                    <a:lnTo>
                      <a:pt x="664" y="242"/>
                    </a:lnTo>
                    <a:lnTo>
                      <a:pt x="668" y="260"/>
                    </a:lnTo>
                    <a:lnTo>
                      <a:pt x="672" y="276"/>
                    </a:lnTo>
                    <a:lnTo>
                      <a:pt x="674" y="292"/>
                    </a:lnTo>
                    <a:lnTo>
                      <a:pt x="678" y="310"/>
                    </a:lnTo>
                    <a:lnTo>
                      <a:pt x="678" y="328"/>
                    </a:lnTo>
                    <a:lnTo>
                      <a:pt x="678" y="346"/>
                    </a:lnTo>
                    <a:lnTo>
                      <a:pt x="678" y="364"/>
                    </a:lnTo>
                    <a:lnTo>
                      <a:pt x="678" y="380"/>
                    </a:lnTo>
                    <a:lnTo>
                      <a:pt x="674" y="398"/>
                    </a:lnTo>
                    <a:lnTo>
                      <a:pt x="672" y="416"/>
                    </a:lnTo>
                    <a:lnTo>
                      <a:pt x="668" y="432"/>
                    </a:lnTo>
                    <a:lnTo>
                      <a:pt x="664" y="448"/>
                    </a:lnTo>
                    <a:lnTo>
                      <a:pt x="658" y="464"/>
                    </a:lnTo>
                    <a:lnTo>
                      <a:pt x="652" y="480"/>
                    </a:lnTo>
                    <a:lnTo>
                      <a:pt x="646" y="496"/>
                    </a:lnTo>
                    <a:lnTo>
                      <a:pt x="638" y="510"/>
                    </a:lnTo>
                    <a:lnTo>
                      <a:pt x="630" y="524"/>
                    </a:lnTo>
                    <a:lnTo>
                      <a:pt x="620" y="538"/>
                    </a:lnTo>
                    <a:lnTo>
                      <a:pt x="612" y="552"/>
                    </a:lnTo>
                    <a:lnTo>
                      <a:pt x="602" y="566"/>
                    </a:lnTo>
                    <a:lnTo>
                      <a:pt x="590" y="578"/>
                    </a:lnTo>
                    <a:lnTo>
                      <a:pt x="580" y="590"/>
                    </a:lnTo>
                    <a:lnTo>
                      <a:pt x="568" y="602"/>
                    </a:lnTo>
                    <a:lnTo>
                      <a:pt x="556" y="612"/>
                    </a:lnTo>
                    <a:lnTo>
                      <a:pt x="542" y="622"/>
                    </a:lnTo>
                    <a:lnTo>
                      <a:pt x="528" y="632"/>
                    </a:lnTo>
                    <a:lnTo>
                      <a:pt x="516" y="640"/>
                    </a:lnTo>
                    <a:lnTo>
                      <a:pt x="500" y="650"/>
                    </a:lnTo>
                    <a:lnTo>
                      <a:pt x="486" y="656"/>
                    </a:lnTo>
                    <a:lnTo>
                      <a:pt x="472" y="664"/>
                    </a:lnTo>
                    <a:lnTo>
                      <a:pt x="456" y="670"/>
                    </a:lnTo>
                    <a:lnTo>
                      <a:pt x="440" y="676"/>
                    </a:lnTo>
                    <a:lnTo>
                      <a:pt x="424" y="680"/>
                    </a:lnTo>
                    <a:lnTo>
                      <a:pt x="408" y="684"/>
                    </a:lnTo>
                    <a:lnTo>
                      <a:pt x="390" y="686"/>
                    </a:lnTo>
                    <a:lnTo>
                      <a:pt x="374" y="690"/>
                    </a:lnTo>
                    <a:lnTo>
                      <a:pt x="356" y="690"/>
                    </a:lnTo>
                    <a:lnTo>
                      <a:pt x="340" y="690"/>
                    </a:lnTo>
                    <a:lnTo>
                      <a:pt x="322" y="690"/>
                    </a:lnTo>
                    <a:lnTo>
                      <a:pt x="304" y="690"/>
                    </a:lnTo>
                    <a:lnTo>
                      <a:pt x="288" y="686"/>
                    </a:lnTo>
                    <a:lnTo>
                      <a:pt x="270" y="684"/>
                    </a:lnTo>
                    <a:lnTo>
                      <a:pt x="254" y="680"/>
                    </a:lnTo>
                    <a:lnTo>
                      <a:pt x="238" y="676"/>
                    </a:lnTo>
                    <a:lnTo>
                      <a:pt x="222" y="670"/>
                    </a:lnTo>
                    <a:lnTo>
                      <a:pt x="206" y="664"/>
                    </a:lnTo>
                    <a:lnTo>
                      <a:pt x="192" y="656"/>
                    </a:lnTo>
                    <a:lnTo>
                      <a:pt x="178" y="650"/>
                    </a:lnTo>
                    <a:lnTo>
                      <a:pt x="162" y="640"/>
                    </a:lnTo>
                    <a:lnTo>
                      <a:pt x="150" y="632"/>
                    </a:lnTo>
                    <a:lnTo>
                      <a:pt x="136" y="622"/>
                    </a:lnTo>
                    <a:lnTo>
                      <a:pt x="122" y="612"/>
                    </a:lnTo>
                    <a:lnTo>
                      <a:pt x="110" y="602"/>
                    </a:lnTo>
                    <a:lnTo>
                      <a:pt x="98" y="590"/>
                    </a:lnTo>
                    <a:lnTo>
                      <a:pt x="88" y="578"/>
                    </a:lnTo>
                    <a:lnTo>
                      <a:pt x="76" y="566"/>
                    </a:lnTo>
                    <a:lnTo>
                      <a:pt x="66" y="552"/>
                    </a:lnTo>
                    <a:lnTo>
                      <a:pt x="58" y="538"/>
                    </a:lnTo>
                    <a:lnTo>
                      <a:pt x="48" y="524"/>
                    </a:lnTo>
                    <a:lnTo>
                      <a:pt x="40" y="510"/>
                    </a:lnTo>
                    <a:lnTo>
                      <a:pt x="32" y="496"/>
                    </a:lnTo>
                    <a:lnTo>
                      <a:pt x="26" y="480"/>
                    </a:lnTo>
                    <a:lnTo>
                      <a:pt x="20" y="464"/>
                    </a:lnTo>
                    <a:lnTo>
                      <a:pt x="14" y="448"/>
                    </a:lnTo>
                    <a:lnTo>
                      <a:pt x="10" y="432"/>
                    </a:lnTo>
                    <a:lnTo>
                      <a:pt x="6" y="416"/>
                    </a:lnTo>
                    <a:lnTo>
                      <a:pt x="4" y="398"/>
                    </a:lnTo>
                    <a:lnTo>
                      <a:pt x="0" y="380"/>
                    </a:lnTo>
                    <a:lnTo>
                      <a:pt x="0" y="364"/>
                    </a:lnTo>
                    <a:lnTo>
                      <a:pt x="0" y="346"/>
                    </a:lnTo>
                    <a:lnTo>
                      <a:pt x="0" y="328"/>
                    </a:lnTo>
                    <a:lnTo>
                      <a:pt x="0" y="310"/>
                    </a:lnTo>
                    <a:lnTo>
                      <a:pt x="4" y="292"/>
                    </a:lnTo>
                    <a:lnTo>
                      <a:pt x="6" y="276"/>
                    </a:lnTo>
                    <a:lnTo>
                      <a:pt x="10" y="260"/>
                    </a:lnTo>
                    <a:lnTo>
                      <a:pt x="14" y="242"/>
                    </a:lnTo>
                    <a:lnTo>
                      <a:pt x="20" y="226"/>
                    </a:lnTo>
                    <a:lnTo>
                      <a:pt x="26" y="212"/>
                    </a:lnTo>
                    <a:lnTo>
                      <a:pt x="32" y="196"/>
                    </a:lnTo>
                    <a:lnTo>
                      <a:pt x="40" y="182"/>
                    </a:lnTo>
                    <a:lnTo>
                      <a:pt x="48" y="166"/>
                    </a:lnTo>
                    <a:lnTo>
                      <a:pt x="58" y="152"/>
                    </a:lnTo>
                    <a:lnTo>
                      <a:pt x="66" y="138"/>
                    </a:lnTo>
                    <a:lnTo>
                      <a:pt x="76" y="126"/>
                    </a:lnTo>
                    <a:lnTo>
                      <a:pt x="88" y="114"/>
                    </a:lnTo>
                    <a:lnTo>
                      <a:pt x="98" y="102"/>
                    </a:lnTo>
                    <a:lnTo>
                      <a:pt x="110" y="90"/>
                    </a:lnTo>
                    <a:lnTo>
                      <a:pt x="122" y="80"/>
                    </a:lnTo>
                    <a:lnTo>
                      <a:pt x="136" y="68"/>
                    </a:lnTo>
                    <a:lnTo>
                      <a:pt x="150" y="60"/>
                    </a:lnTo>
                    <a:lnTo>
                      <a:pt x="162" y="50"/>
                    </a:lnTo>
                    <a:lnTo>
                      <a:pt x="178" y="42"/>
                    </a:lnTo>
                    <a:lnTo>
                      <a:pt x="192" y="34"/>
                    </a:lnTo>
                    <a:lnTo>
                      <a:pt x="206" y="28"/>
                    </a:lnTo>
                    <a:lnTo>
                      <a:pt x="222" y="22"/>
                    </a:lnTo>
                    <a:lnTo>
                      <a:pt x="238" y="16"/>
                    </a:lnTo>
                    <a:lnTo>
                      <a:pt x="254" y="12"/>
                    </a:lnTo>
                    <a:lnTo>
                      <a:pt x="270" y="8"/>
                    </a:lnTo>
                    <a:lnTo>
                      <a:pt x="288" y="4"/>
                    </a:lnTo>
                    <a:lnTo>
                      <a:pt x="304" y="2"/>
                    </a:lnTo>
                    <a:lnTo>
                      <a:pt x="322" y="0"/>
                    </a:lnTo>
                    <a:lnTo>
                      <a:pt x="340" y="0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rgbClr val="F5C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375"/>
              <p:cNvSpPr>
                <a:spLocks/>
              </p:cNvSpPr>
              <p:nvPr/>
            </p:nvSpPr>
            <p:spPr bwMode="auto">
              <a:xfrm>
                <a:off x="5118100" y="866775"/>
                <a:ext cx="1069975" cy="1085850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2" y="10"/>
                  </a:cxn>
                  <a:cxn ang="0">
                    <a:pos x="468" y="26"/>
                  </a:cxn>
                  <a:cxn ang="0">
                    <a:pos x="512" y="48"/>
                  </a:cxn>
                  <a:cxn ang="0">
                    <a:pos x="552" y="78"/>
                  </a:cxn>
                  <a:cxn ang="0">
                    <a:pos x="586" y="112"/>
                  </a:cxn>
                  <a:cxn ang="0">
                    <a:pos x="616" y="150"/>
                  </a:cxn>
                  <a:cxn ang="0">
                    <a:pos x="640" y="194"/>
                  </a:cxn>
                  <a:cxn ang="0">
                    <a:pos x="658" y="240"/>
                  </a:cxn>
                  <a:cxn ang="0">
                    <a:pos x="670" y="290"/>
                  </a:cxn>
                  <a:cxn ang="0">
                    <a:pos x="674" y="342"/>
                  </a:cxn>
                  <a:cxn ang="0">
                    <a:pos x="670" y="394"/>
                  </a:cxn>
                  <a:cxn ang="0">
                    <a:pos x="658" y="444"/>
                  </a:cxn>
                  <a:cxn ang="0">
                    <a:pos x="640" y="490"/>
                  </a:cxn>
                  <a:cxn ang="0">
                    <a:pos x="616" y="532"/>
                  </a:cxn>
                  <a:cxn ang="0">
                    <a:pos x="586" y="572"/>
                  </a:cxn>
                  <a:cxn ang="0">
                    <a:pos x="552" y="606"/>
                  </a:cxn>
                  <a:cxn ang="0">
                    <a:pos x="512" y="634"/>
                  </a:cxn>
                  <a:cxn ang="0">
                    <a:pos x="468" y="656"/>
                  </a:cxn>
                  <a:cxn ang="0">
                    <a:pos x="422" y="672"/>
                  </a:cxn>
                  <a:cxn ang="0">
                    <a:pos x="372" y="682"/>
                  </a:cxn>
                  <a:cxn ang="0">
                    <a:pos x="320" y="684"/>
                  </a:cxn>
                  <a:cxn ang="0">
                    <a:pos x="270" y="676"/>
                  </a:cxn>
                  <a:cxn ang="0">
                    <a:pos x="222" y="662"/>
                  </a:cxn>
                  <a:cxn ang="0">
                    <a:pos x="176" y="642"/>
                  </a:cxn>
                  <a:cxn ang="0">
                    <a:pos x="136" y="616"/>
                  </a:cxn>
                  <a:cxn ang="0">
                    <a:pos x="98" y="584"/>
                  </a:cxn>
                  <a:cxn ang="0">
                    <a:pos x="68" y="546"/>
                  </a:cxn>
                  <a:cxn ang="0">
                    <a:pos x="40" y="504"/>
                  </a:cxn>
                  <a:cxn ang="0">
                    <a:pos x="20" y="460"/>
                  </a:cxn>
                  <a:cxn ang="0">
                    <a:pos x="8" y="410"/>
                  </a:cxn>
                  <a:cxn ang="0">
                    <a:pos x="0" y="360"/>
                  </a:cxn>
                  <a:cxn ang="0">
                    <a:pos x="2" y="306"/>
                  </a:cxn>
                  <a:cxn ang="0">
                    <a:pos x="10" y="256"/>
                  </a:cxn>
                  <a:cxn ang="0">
                    <a:pos x="26" y="208"/>
                  </a:cxn>
                  <a:cxn ang="0">
                    <a:pos x="50" y="164"/>
                  </a:cxn>
                  <a:cxn ang="0">
                    <a:pos x="78" y="124"/>
                  </a:cxn>
                  <a:cxn ang="0">
                    <a:pos x="110" y="88"/>
                  </a:cxn>
                  <a:cxn ang="0">
                    <a:pos x="148" y="58"/>
                  </a:cxn>
                  <a:cxn ang="0">
                    <a:pos x="192" y="34"/>
                  </a:cxn>
                  <a:cxn ang="0">
                    <a:pos x="236" y="14"/>
                  </a:cxn>
                  <a:cxn ang="0">
                    <a:pos x="286" y="4"/>
                  </a:cxn>
                  <a:cxn ang="0">
                    <a:pos x="338" y="0"/>
                  </a:cxn>
                </a:cxnLst>
                <a:rect l="0" t="0" r="r" b="b"/>
                <a:pathLst>
                  <a:path w="674" h="684">
                    <a:moveTo>
                      <a:pt x="338" y="0"/>
                    </a:moveTo>
                    <a:lnTo>
                      <a:pt x="354" y="0"/>
                    </a:lnTo>
                    <a:lnTo>
                      <a:pt x="372" y="2"/>
                    </a:lnTo>
                    <a:lnTo>
                      <a:pt x="388" y="4"/>
                    </a:lnTo>
                    <a:lnTo>
                      <a:pt x="404" y="6"/>
                    </a:lnTo>
                    <a:lnTo>
                      <a:pt x="422" y="10"/>
                    </a:lnTo>
                    <a:lnTo>
                      <a:pt x="438" y="14"/>
                    </a:lnTo>
                    <a:lnTo>
                      <a:pt x="452" y="20"/>
                    </a:lnTo>
                    <a:lnTo>
                      <a:pt x="468" y="26"/>
                    </a:lnTo>
                    <a:lnTo>
                      <a:pt x="484" y="34"/>
                    </a:lnTo>
                    <a:lnTo>
                      <a:pt x="498" y="40"/>
                    </a:lnTo>
                    <a:lnTo>
                      <a:pt x="512" y="48"/>
                    </a:lnTo>
                    <a:lnTo>
                      <a:pt x="526" y="58"/>
                    </a:lnTo>
                    <a:lnTo>
                      <a:pt x="538" y="68"/>
                    </a:lnTo>
                    <a:lnTo>
                      <a:pt x="552" y="78"/>
                    </a:lnTo>
                    <a:lnTo>
                      <a:pt x="564" y="88"/>
                    </a:lnTo>
                    <a:lnTo>
                      <a:pt x="576" y="100"/>
                    </a:lnTo>
                    <a:lnTo>
                      <a:pt x="586" y="112"/>
                    </a:lnTo>
                    <a:lnTo>
                      <a:pt x="596" y="124"/>
                    </a:lnTo>
                    <a:lnTo>
                      <a:pt x="606" y="136"/>
                    </a:lnTo>
                    <a:lnTo>
                      <a:pt x="616" y="150"/>
                    </a:lnTo>
                    <a:lnTo>
                      <a:pt x="624" y="164"/>
                    </a:lnTo>
                    <a:lnTo>
                      <a:pt x="634" y="178"/>
                    </a:lnTo>
                    <a:lnTo>
                      <a:pt x="640" y="194"/>
                    </a:lnTo>
                    <a:lnTo>
                      <a:pt x="648" y="208"/>
                    </a:lnTo>
                    <a:lnTo>
                      <a:pt x="654" y="224"/>
                    </a:lnTo>
                    <a:lnTo>
                      <a:pt x="658" y="240"/>
                    </a:lnTo>
                    <a:lnTo>
                      <a:pt x="664" y="256"/>
                    </a:lnTo>
                    <a:lnTo>
                      <a:pt x="666" y="272"/>
                    </a:lnTo>
                    <a:lnTo>
                      <a:pt x="670" y="290"/>
                    </a:lnTo>
                    <a:lnTo>
                      <a:pt x="672" y="306"/>
                    </a:lnTo>
                    <a:lnTo>
                      <a:pt x="674" y="324"/>
                    </a:lnTo>
                    <a:lnTo>
                      <a:pt x="674" y="342"/>
                    </a:lnTo>
                    <a:lnTo>
                      <a:pt x="674" y="360"/>
                    </a:lnTo>
                    <a:lnTo>
                      <a:pt x="672" y="376"/>
                    </a:lnTo>
                    <a:lnTo>
                      <a:pt x="670" y="394"/>
                    </a:lnTo>
                    <a:lnTo>
                      <a:pt x="666" y="410"/>
                    </a:lnTo>
                    <a:lnTo>
                      <a:pt x="664" y="428"/>
                    </a:lnTo>
                    <a:lnTo>
                      <a:pt x="658" y="444"/>
                    </a:lnTo>
                    <a:lnTo>
                      <a:pt x="654" y="460"/>
                    </a:lnTo>
                    <a:lnTo>
                      <a:pt x="648" y="474"/>
                    </a:lnTo>
                    <a:lnTo>
                      <a:pt x="640" y="490"/>
                    </a:lnTo>
                    <a:lnTo>
                      <a:pt x="634" y="504"/>
                    </a:lnTo>
                    <a:lnTo>
                      <a:pt x="624" y="518"/>
                    </a:lnTo>
                    <a:lnTo>
                      <a:pt x="616" y="532"/>
                    </a:lnTo>
                    <a:lnTo>
                      <a:pt x="606" y="546"/>
                    </a:lnTo>
                    <a:lnTo>
                      <a:pt x="596" y="560"/>
                    </a:lnTo>
                    <a:lnTo>
                      <a:pt x="586" y="572"/>
                    </a:lnTo>
                    <a:lnTo>
                      <a:pt x="576" y="584"/>
                    </a:lnTo>
                    <a:lnTo>
                      <a:pt x="564" y="594"/>
                    </a:lnTo>
                    <a:lnTo>
                      <a:pt x="552" y="606"/>
                    </a:lnTo>
                    <a:lnTo>
                      <a:pt x="538" y="616"/>
                    </a:lnTo>
                    <a:lnTo>
                      <a:pt x="526" y="626"/>
                    </a:lnTo>
                    <a:lnTo>
                      <a:pt x="512" y="634"/>
                    </a:lnTo>
                    <a:lnTo>
                      <a:pt x="498" y="642"/>
                    </a:lnTo>
                    <a:lnTo>
                      <a:pt x="484" y="650"/>
                    </a:lnTo>
                    <a:lnTo>
                      <a:pt x="468" y="656"/>
                    </a:lnTo>
                    <a:lnTo>
                      <a:pt x="452" y="662"/>
                    </a:lnTo>
                    <a:lnTo>
                      <a:pt x="438" y="668"/>
                    </a:lnTo>
                    <a:lnTo>
                      <a:pt x="422" y="672"/>
                    </a:lnTo>
                    <a:lnTo>
                      <a:pt x="404" y="676"/>
                    </a:lnTo>
                    <a:lnTo>
                      <a:pt x="388" y="680"/>
                    </a:lnTo>
                    <a:lnTo>
                      <a:pt x="372" y="682"/>
                    </a:lnTo>
                    <a:lnTo>
                      <a:pt x="354" y="684"/>
                    </a:lnTo>
                    <a:lnTo>
                      <a:pt x="338" y="684"/>
                    </a:lnTo>
                    <a:lnTo>
                      <a:pt x="320" y="684"/>
                    </a:lnTo>
                    <a:lnTo>
                      <a:pt x="302" y="682"/>
                    </a:lnTo>
                    <a:lnTo>
                      <a:pt x="286" y="680"/>
                    </a:lnTo>
                    <a:lnTo>
                      <a:pt x="270" y="676"/>
                    </a:lnTo>
                    <a:lnTo>
                      <a:pt x="252" y="672"/>
                    </a:lnTo>
                    <a:lnTo>
                      <a:pt x="236" y="668"/>
                    </a:lnTo>
                    <a:lnTo>
                      <a:pt x="222" y="662"/>
                    </a:lnTo>
                    <a:lnTo>
                      <a:pt x="206" y="656"/>
                    </a:lnTo>
                    <a:lnTo>
                      <a:pt x="192" y="650"/>
                    </a:lnTo>
                    <a:lnTo>
                      <a:pt x="176" y="642"/>
                    </a:lnTo>
                    <a:lnTo>
                      <a:pt x="162" y="634"/>
                    </a:lnTo>
                    <a:lnTo>
                      <a:pt x="148" y="626"/>
                    </a:lnTo>
                    <a:lnTo>
                      <a:pt x="136" y="616"/>
                    </a:lnTo>
                    <a:lnTo>
                      <a:pt x="122" y="606"/>
                    </a:lnTo>
                    <a:lnTo>
                      <a:pt x="110" y="594"/>
                    </a:lnTo>
                    <a:lnTo>
                      <a:pt x="98" y="584"/>
                    </a:lnTo>
                    <a:lnTo>
                      <a:pt x="88" y="572"/>
                    </a:lnTo>
                    <a:lnTo>
                      <a:pt x="78" y="560"/>
                    </a:lnTo>
                    <a:lnTo>
                      <a:pt x="68" y="546"/>
                    </a:lnTo>
                    <a:lnTo>
                      <a:pt x="58" y="532"/>
                    </a:lnTo>
                    <a:lnTo>
                      <a:pt x="50" y="518"/>
                    </a:lnTo>
                    <a:lnTo>
                      <a:pt x="40" y="504"/>
                    </a:lnTo>
                    <a:lnTo>
                      <a:pt x="34" y="490"/>
                    </a:lnTo>
                    <a:lnTo>
                      <a:pt x="26" y="474"/>
                    </a:lnTo>
                    <a:lnTo>
                      <a:pt x="20" y="460"/>
                    </a:lnTo>
                    <a:lnTo>
                      <a:pt x="16" y="444"/>
                    </a:lnTo>
                    <a:lnTo>
                      <a:pt x="10" y="428"/>
                    </a:lnTo>
                    <a:lnTo>
                      <a:pt x="8" y="410"/>
                    </a:lnTo>
                    <a:lnTo>
                      <a:pt x="4" y="394"/>
                    </a:lnTo>
                    <a:lnTo>
                      <a:pt x="2" y="376"/>
                    </a:lnTo>
                    <a:lnTo>
                      <a:pt x="0" y="360"/>
                    </a:lnTo>
                    <a:lnTo>
                      <a:pt x="0" y="342"/>
                    </a:lnTo>
                    <a:lnTo>
                      <a:pt x="0" y="324"/>
                    </a:lnTo>
                    <a:lnTo>
                      <a:pt x="2" y="306"/>
                    </a:lnTo>
                    <a:lnTo>
                      <a:pt x="4" y="290"/>
                    </a:lnTo>
                    <a:lnTo>
                      <a:pt x="8" y="272"/>
                    </a:lnTo>
                    <a:lnTo>
                      <a:pt x="10" y="256"/>
                    </a:lnTo>
                    <a:lnTo>
                      <a:pt x="16" y="240"/>
                    </a:lnTo>
                    <a:lnTo>
                      <a:pt x="20" y="224"/>
                    </a:lnTo>
                    <a:lnTo>
                      <a:pt x="26" y="208"/>
                    </a:lnTo>
                    <a:lnTo>
                      <a:pt x="34" y="194"/>
                    </a:lnTo>
                    <a:lnTo>
                      <a:pt x="40" y="178"/>
                    </a:lnTo>
                    <a:lnTo>
                      <a:pt x="50" y="164"/>
                    </a:lnTo>
                    <a:lnTo>
                      <a:pt x="58" y="150"/>
                    </a:lnTo>
                    <a:lnTo>
                      <a:pt x="68" y="136"/>
                    </a:lnTo>
                    <a:lnTo>
                      <a:pt x="78" y="124"/>
                    </a:lnTo>
                    <a:lnTo>
                      <a:pt x="88" y="112"/>
                    </a:lnTo>
                    <a:lnTo>
                      <a:pt x="98" y="100"/>
                    </a:lnTo>
                    <a:lnTo>
                      <a:pt x="110" y="88"/>
                    </a:lnTo>
                    <a:lnTo>
                      <a:pt x="122" y="78"/>
                    </a:lnTo>
                    <a:lnTo>
                      <a:pt x="136" y="68"/>
                    </a:lnTo>
                    <a:lnTo>
                      <a:pt x="148" y="58"/>
                    </a:lnTo>
                    <a:lnTo>
                      <a:pt x="162" y="48"/>
                    </a:lnTo>
                    <a:lnTo>
                      <a:pt x="176" y="40"/>
                    </a:lnTo>
                    <a:lnTo>
                      <a:pt x="192" y="34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6" y="14"/>
                    </a:lnTo>
                    <a:lnTo>
                      <a:pt x="252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2" y="2"/>
                    </a:lnTo>
                    <a:lnTo>
                      <a:pt x="320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F4C8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376"/>
              <p:cNvSpPr>
                <a:spLocks/>
              </p:cNvSpPr>
              <p:nvPr/>
            </p:nvSpPr>
            <p:spPr bwMode="auto">
              <a:xfrm>
                <a:off x="5124450" y="869950"/>
                <a:ext cx="1057275" cy="1076325"/>
              </a:xfrm>
              <a:custGeom>
                <a:avLst/>
                <a:gdLst/>
                <a:ahLst/>
                <a:cxnLst>
                  <a:cxn ang="0">
                    <a:pos x="368" y="2"/>
                  </a:cxn>
                  <a:cxn ang="0">
                    <a:pos x="416" y="12"/>
                  </a:cxn>
                  <a:cxn ang="0">
                    <a:pos x="462" y="28"/>
                  </a:cxn>
                  <a:cxn ang="0">
                    <a:pos x="506" y="50"/>
                  </a:cxn>
                  <a:cxn ang="0">
                    <a:pos x="546" y="78"/>
                  </a:cxn>
                  <a:cxn ang="0">
                    <a:pos x="580" y="112"/>
                  </a:cxn>
                  <a:cxn ang="0">
                    <a:pos x="610" y="150"/>
                  </a:cxn>
                  <a:cxn ang="0">
                    <a:pos x="634" y="192"/>
                  </a:cxn>
                  <a:cxn ang="0">
                    <a:pos x="652" y="238"/>
                  </a:cxn>
                  <a:cxn ang="0">
                    <a:pos x="662" y="288"/>
                  </a:cxn>
                  <a:cxn ang="0">
                    <a:pos x="666" y="340"/>
                  </a:cxn>
                  <a:cxn ang="0">
                    <a:pos x="662" y="392"/>
                  </a:cxn>
                  <a:cxn ang="0">
                    <a:pos x="652" y="440"/>
                  </a:cxn>
                  <a:cxn ang="0">
                    <a:pos x="634" y="486"/>
                  </a:cxn>
                  <a:cxn ang="0">
                    <a:pos x="610" y="530"/>
                  </a:cxn>
                  <a:cxn ang="0">
                    <a:pos x="580" y="568"/>
                  </a:cxn>
                  <a:cxn ang="0">
                    <a:pos x="546" y="602"/>
                  </a:cxn>
                  <a:cxn ang="0">
                    <a:pos x="506" y="630"/>
                  </a:cxn>
                  <a:cxn ang="0">
                    <a:pos x="462" y="652"/>
                  </a:cxn>
                  <a:cxn ang="0">
                    <a:pos x="416" y="668"/>
                  </a:cxn>
                  <a:cxn ang="0">
                    <a:pos x="368" y="676"/>
                  </a:cxn>
                  <a:cxn ang="0">
                    <a:pos x="316" y="678"/>
                  </a:cxn>
                  <a:cxn ang="0">
                    <a:pos x="266" y="672"/>
                  </a:cxn>
                  <a:cxn ang="0">
                    <a:pos x="218" y="658"/>
                  </a:cxn>
                  <a:cxn ang="0">
                    <a:pos x="174" y="638"/>
                  </a:cxn>
                  <a:cxn ang="0">
                    <a:pos x="134" y="612"/>
                  </a:cxn>
                  <a:cxn ang="0">
                    <a:pos x="98" y="580"/>
                  </a:cxn>
                  <a:cxn ang="0">
                    <a:pos x="66" y="542"/>
                  </a:cxn>
                  <a:cxn ang="0">
                    <a:pos x="40" y="502"/>
                  </a:cxn>
                  <a:cxn ang="0">
                    <a:pos x="20" y="456"/>
                  </a:cxn>
                  <a:cxn ang="0">
                    <a:pos x="6" y="408"/>
                  </a:cxn>
                  <a:cxn ang="0">
                    <a:pos x="0" y="356"/>
                  </a:cxn>
                  <a:cxn ang="0">
                    <a:pos x="2" y="304"/>
                  </a:cxn>
                  <a:cxn ang="0">
                    <a:pos x="10" y="254"/>
                  </a:cxn>
                  <a:cxn ang="0">
                    <a:pos x="26" y="208"/>
                  </a:cxn>
                  <a:cxn ang="0">
                    <a:pos x="48" y="164"/>
                  </a:cxn>
                  <a:cxn ang="0">
                    <a:pos x="76" y="124"/>
                  </a:cxn>
                  <a:cxn ang="0">
                    <a:pos x="108" y="88"/>
                  </a:cxn>
                  <a:cxn ang="0">
                    <a:pos x="146" y="58"/>
                  </a:cxn>
                  <a:cxn ang="0">
                    <a:pos x="188" y="34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4" y="0"/>
                  </a:cxn>
                </a:cxnLst>
                <a:rect l="0" t="0" r="r" b="b"/>
                <a:pathLst>
                  <a:path w="666" h="678">
                    <a:moveTo>
                      <a:pt x="334" y="0"/>
                    </a:moveTo>
                    <a:lnTo>
                      <a:pt x="350" y="0"/>
                    </a:lnTo>
                    <a:lnTo>
                      <a:pt x="368" y="2"/>
                    </a:lnTo>
                    <a:lnTo>
                      <a:pt x="384" y="4"/>
                    </a:lnTo>
                    <a:lnTo>
                      <a:pt x="400" y="8"/>
                    </a:lnTo>
                    <a:lnTo>
                      <a:pt x="416" y="12"/>
                    </a:lnTo>
                    <a:lnTo>
                      <a:pt x="432" y="16"/>
                    </a:lnTo>
                    <a:lnTo>
                      <a:pt x="448" y="22"/>
                    </a:lnTo>
                    <a:lnTo>
                      <a:pt x="462" y="28"/>
                    </a:lnTo>
                    <a:lnTo>
                      <a:pt x="478" y="34"/>
                    </a:lnTo>
                    <a:lnTo>
                      <a:pt x="492" y="42"/>
                    </a:lnTo>
                    <a:lnTo>
                      <a:pt x="506" y="50"/>
                    </a:lnTo>
                    <a:lnTo>
                      <a:pt x="520" y="58"/>
                    </a:lnTo>
                    <a:lnTo>
                      <a:pt x="532" y="68"/>
                    </a:lnTo>
                    <a:lnTo>
                      <a:pt x="546" y="78"/>
                    </a:lnTo>
                    <a:lnTo>
                      <a:pt x="558" y="88"/>
                    </a:lnTo>
                    <a:lnTo>
                      <a:pt x="568" y="100"/>
                    </a:lnTo>
                    <a:lnTo>
                      <a:pt x="580" y="112"/>
                    </a:lnTo>
                    <a:lnTo>
                      <a:pt x="590" y="124"/>
                    </a:lnTo>
                    <a:lnTo>
                      <a:pt x="600" y="136"/>
                    </a:lnTo>
                    <a:lnTo>
                      <a:pt x="610" y="150"/>
                    </a:lnTo>
                    <a:lnTo>
                      <a:pt x="618" y="164"/>
                    </a:lnTo>
                    <a:lnTo>
                      <a:pt x="626" y="178"/>
                    </a:lnTo>
                    <a:lnTo>
                      <a:pt x="634" y="192"/>
                    </a:lnTo>
                    <a:lnTo>
                      <a:pt x="640" y="208"/>
                    </a:lnTo>
                    <a:lnTo>
                      <a:pt x="646" y="222"/>
                    </a:lnTo>
                    <a:lnTo>
                      <a:pt x="652" y="238"/>
                    </a:lnTo>
                    <a:lnTo>
                      <a:pt x="656" y="254"/>
                    </a:lnTo>
                    <a:lnTo>
                      <a:pt x="660" y="272"/>
                    </a:lnTo>
                    <a:lnTo>
                      <a:pt x="662" y="288"/>
                    </a:lnTo>
                    <a:lnTo>
                      <a:pt x="664" y="304"/>
                    </a:lnTo>
                    <a:lnTo>
                      <a:pt x="666" y="322"/>
                    </a:lnTo>
                    <a:lnTo>
                      <a:pt x="666" y="340"/>
                    </a:lnTo>
                    <a:lnTo>
                      <a:pt x="666" y="356"/>
                    </a:lnTo>
                    <a:lnTo>
                      <a:pt x="664" y="374"/>
                    </a:lnTo>
                    <a:lnTo>
                      <a:pt x="662" y="392"/>
                    </a:lnTo>
                    <a:lnTo>
                      <a:pt x="660" y="408"/>
                    </a:lnTo>
                    <a:lnTo>
                      <a:pt x="656" y="424"/>
                    </a:lnTo>
                    <a:lnTo>
                      <a:pt x="652" y="440"/>
                    </a:lnTo>
                    <a:lnTo>
                      <a:pt x="646" y="456"/>
                    </a:lnTo>
                    <a:lnTo>
                      <a:pt x="640" y="472"/>
                    </a:lnTo>
                    <a:lnTo>
                      <a:pt x="634" y="486"/>
                    </a:lnTo>
                    <a:lnTo>
                      <a:pt x="626" y="502"/>
                    </a:lnTo>
                    <a:lnTo>
                      <a:pt x="618" y="516"/>
                    </a:lnTo>
                    <a:lnTo>
                      <a:pt x="610" y="530"/>
                    </a:lnTo>
                    <a:lnTo>
                      <a:pt x="600" y="542"/>
                    </a:lnTo>
                    <a:lnTo>
                      <a:pt x="590" y="556"/>
                    </a:lnTo>
                    <a:lnTo>
                      <a:pt x="580" y="568"/>
                    </a:lnTo>
                    <a:lnTo>
                      <a:pt x="568" y="580"/>
                    </a:lnTo>
                    <a:lnTo>
                      <a:pt x="558" y="590"/>
                    </a:lnTo>
                    <a:lnTo>
                      <a:pt x="546" y="602"/>
                    </a:lnTo>
                    <a:lnTo>
                      <a:pt x="532" y="612"/>
                    </a:lnTo>
                    <a:lnTo>
                      <a:pt x="520" y="620"/>
                    </a:lnTo>
                    <a:lnTo>
                      <a:pt x="506" y="630"/>
                    </a:lnTo>
                    <a:lnTo>
                      <a:pt x="492" y="638"/>
                    </a:lnTo>
                    <a:lnTo>
                      <a:pt x="478" y="646"/>
                    </a:lnTo>
                    <a:lnTo>
                      <a:pt x="462" y="652"/>
                    </a:lnTo>
                    <a:lnTo>
                      <a:pt x="448" y="658"/>
                    </a:lnTo>
                    <a:lnTo>
                      <a:pt x="432" y="664"/>
                    </a:lnTo>
                    <a:lnTo>
                      <a:pt x="416" y="668"/>
                    </a:lnTo>
                    <a:lnTo>
                      <a:pt x="400" y="672"/>
                    </a:lnTo>
                    <a:lnTo>
                      <a:pt x="384" y="674"/>
                    </a:lnTo>
                    <a:lnTo>
                      <a:pt x="368" y="676"/>
                    </a:lnTo>
                    <a:lnTo>
                      <a:pt x="350" y="678"/>
                    </a:lnTo>
                    <a:lnTo>
                      <a:pt x="334" y="678"/>
                    </a:lnTo>
                    <a:lnTo>
                      <a:pt x="316" y="678"/>
                    </a:lnTo>
                    <a:lnTo>
                      <a:pt x="298" y="676"/>
                    </a:lnTo>
                    <a:lnTo>
                      <a:pt x="282" y="674"/>
                    </a:lnTo>
                    <a:lnTo>
                      <a:pt x="266" y="672"/>
                    </a:lnTo>
                    <a:lnTo>
                      <a:pt x="250" y="668"/>
                    </a:lnTo>
                    <a:lnTo>
                      <a:pt x="234" y="664"/>
                    </a:lnTo>
                    <a:lnTo>
                      <a:pt x="218" y="658"/>
                    </a:lnTo>
                    <a:lnTo>
                      <a:pt x="204" y="652"/>
                    </a:lnTo>
                    <a:lnTo>
                      <a:pt x="188" y="646"/>
                    </a:lnTo>
                    <a:lnTo>
                      <a:pt x="174" y="638"/>
                    </a:lnTo>
                    <a:lnTo>
                      <a:pt x="160" y="630"/>
                    </a:lnTo>
                    <a:lnTo>
                      <a:pt x="146" y="620"/>
                    </a:lnTo>
                    <a:lnTo>
                      <a:pt x="134" y="612"/>
                    </a:lnTo>
                    <a:lnTo>
                      <a:pt x="120" y="602"/>
                    </a:lnTo>
                    <a:lnTo>
                      <a:pt x="108" y="590"/>
                    </a:lnTo>
                    <a:lnTo>
                      <a:pt x="98" y="580"/>
                    </a:lnTo>
                    <a:lnTo>
                      <a:pt x="86" y="568"/>
                    </a:lnTo>
                    <a:lnTo>
                      <a:pt x="76" y="556"/>
                    </a:lnTo>
                    <a:lnTo>
                      <a:pt x="66" y="542"/>
                    </a:lnTo>
                    <a:lnTo>
                      <a:pt x="56" y="530"/>
                    </a:lnTo>
                    <a:lnTo>
                      <a:pt x="48" y="516"/>
                    </a:lnTo>
                    <a:lnTo>
                      <a:pt x="40" y="502"/>
                    </a:lnTo>
                    <a:lnTo>
                      <a:pt x="32" y="486"/>
                    </a:lnTo>
                    <a:lnTo>
                      <a:pt x="26" y="472"/>
                    </a:lnTo>
                    <a:lnTo>
                      <a:pt x="20" y="456"/>
                    </a:lnTo>
                    <a:lnTo>
                      <a:pt x="14" y="440"/>
                    </a:lnTo>
                    <a:lnTo>
                      <a:pt x="10" y="424"/>
                    </a:lnTo>
                    <a:lnTo>
                      <a:pt x="6" y="408"/>
                    </a:lnTo>
                    <a:lnTo>
                      <a:pt x="4" y="392"/>
                    </a:lnTo>
                    <a:lnTo>
                      <a:pt x="2" y="374"/>
                    </a:lnTo>
                    <a:lnTo>
                      <a:pt x="0" y="356"/>
                    </a:lnTo>
                    <a:lnTo>
                      <a:pt x="0" y="340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4" y="288"/>
                    </a:lnTo>
                    <a:lnTo>
                      <a:pt x="6" y="272"/>
                    </a:lnTo>
                    <a:lnTo>
                      <a:pt x="10" y="254"/>
                    </a:lnTo>
                    <a:lnTo>
                      <a:pt x="14" y="238"/>
                    </a:lnTo>
                    <a:lnTo>
                      <a:pt x="20" y="222"/>
                    </a:lnTo>
                    <a:lnTo>
                      <a:pt x="26" y="208"/>
                    </a:lnTo>
                    <a:lnTo>
                      <a:pt x="32" y="192"/>
                    </a:lnTo>
                    <a:lnTo>
                      <a:pt x="40" y="178"/>
                    </a:lnTo>
                    <a:lnTo>
                      <a:pt x="48" y="164"/>
                    </a:lnTo>
                    <a:lnTo>
                      <a:pt x="56" y="150"/>
                    </a:lnTo>
                    <a:lnTo>
                      <a:pt x="66" y="136"/>
                    </a:lnTo>
                    <a:lnTo>
                      <a:pt x="76" y="124"/>
                    </a:lnTo>
                    <a:lnTo>
                      <a:pt x="86" y="112"/>
                    </a:lnTo>
                    <a:lnTo>
                      <a:pt x="98" y="100"/>
                    </a:lnTo>
                    <a:lnTo>
                      <a:pt x="108" y="88"/>
                    </a:lnTo>
                    <a:lnTo>
                      <a:pt x="120" y="78"/>
                    </a:lnTo>
                    <a:lnTo>
                      <a:pt x="134" y="68"/>
                    </a:lnTo>
                    <a:lnTo>
                      <a:pt x="146" y="58"/>
                    </a:lnTo>
                    <a:lnTo>
                      <a:pt x="160" y="50"/>
                    </a:lnTo>
                    <a:lnTo>
                      <a:pt x="174" y="42"/>
                    </a:lnTo>
                    <a:lnTo>
                      <a:pt x="188" y="34"/>
                    </a:lnTo>
                    <a:lnTo>
                      <a:pt x="204" y="28"/>
                    </a:lnTo>
                    <a:lnTo>
                      <a:pt x="218" y="22"/>
                    </a:lnTo>
                    <a:lnTo>
                      <a:pt x="234" y="16"/>
                    </a:lnTo>
                    <a:lnTo>
                      <a:pt x="250" y="12"/>
                    </a:lnTo>
                    <a:lnTo>
                      <a:pt x="266" y="8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6" y="0"/>
                    </a:lnTo>
                    <a:lnTo>
                      <a:pt x="334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6CA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377"/>
              <p:cNvSpPr>
                <a:spLocks/>
              </p:cNvSpPr>
              <p:nvPr/>
            </p:nvSpPr>
            <p:spPr bwMode="auto">
              <a:xfrm>
                <a:off x="5127625" y="876300"/>
                <a:ext cx="1050925" cy="1066800"/>
              </a:xfrm>
              <a:custGeom>
                <a:avLst/>
                <a:gdLst/>
                <a:ahLst/>
                <a:cxnLst>
                  <a:cxn ang="0">
                    <a:pos x="364" y="2"/>
                  </a:cxn>
                  <a:cxn ang="0">
                    <a:pos x="414" y="10"/>
                  </a:cxn>
                  <a:cxn ang="0">
                    <a:pos x="460" y="26"/>
                  </a:cxn>
                  <a:cxn ang="0">
                    <a:pos x="502" y="48"/>
                  </a:cxn>
                  <a:cxn ang="0">
                    <a:pos x="542" y="76"/>
                  </a:cxn>
                  <a:cxn ang="0">
                    <a:pos x="576" y="110"/>
                  </a:cxn>
                  <a:cxn ang="0">
                    <a:pos x="606" y="148"/>
                  </a:cxn>
                  <a:cxn ang="0">
                    <a:pos x="628" y="190"/>
                  </a:cxn>
                  <a:cxn ang="0">
                    <a:pos x="646" y="236"/>
                  </a:cxn>
                  <a:cxn ang="0">
                    <a:pos x="658" y="284"/>
                  </a:cxn>
                  <a:cxn ang="0">
                    <a:pos x="662" y="336"/>
                  </a:cxn>
                  <a:cxn ang="0">
                    <a:pos x="658" y="386"/>
                  </a:cxn>
                  <a:cxn ang="0">
                    <a:pos x="646" y="436"/>
                  </a:cxn>
                  <a:cxn ang="0">
                    <a:pos x="628" y="482"/>
                  </a:cxn>
                  <a:cxn ang="0">
                    <a:pos x="606" y="524"/>
                  </a:cxn>
                  <a:cxn ang="0">
                    <a:pos x="576" y="562"/>
                  </a:cxn>
                  <a:cxn ang="0">
                    <a:pos x="542" y="594"/>
                  </a:cxn>
                  <a:cxn ang="0">
                    <a:pos x="502" y="622"/>
                  </a:cxn>
                  <a:cxn ang="0">
                    <a:pos x="460" y="646"/>
                  </a:cxn>
                  <a:cxn ang="0">
                    <a:pos x="414" y="660"/>
                  </a:cxn>
                  <a:cxn ang="0">
                    <a:pos x="364" y="670"/>
                  </a:cxn>
                  <a:cxn ang="0">
                    <a:pos x="314" y="670"/>
                  </a:cxn>
                  <a:cxn ang="0">
                    <a:pos x="264" y="664"/>
                  </a:cxn>
                  <a:cxn ang="0">
                    <a:pos x="218" y="652"/>
                  </a:cxn>
                  <a:cxn ang="0">
                    <a:pos x="174" y="630"/>
                  </a:cxn>
                  <a:cxn ang="0">
                    <a:pos x="134" y="604"/>
                  </a:cxn>
                  <a:cxn ang="0">
                    <a:pos x="98" y="574"/>
                  </a:cxn>
                  <a:cxn ang="0">
                    <a:pos x="66" y="536"/>
                  </a:cxn>
                  <a:cxn ang="0">
                    <a:pos x="40" y="496"/>
                  </a:cxn>
                  <a:cxn ang="0">
                    <a:pos x="20" y="452"/>
                  </a:cxn>
                  <a:cxn ang="0">
                    <a:pos x="8" y="404"/>
                  </a:cxn>
                  <a:cxn ang="0">
                    <a:pos x="0" y="352"/>
                  </a:cxn>
                  <a:cxn ang="0">
                    <a:pos x="2" y="302"/>
                  </a:cxn>
                  <a:cxn ang="0">
                    <a:pos x="10" y="252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6" y="122"/>
                  </a:cxn>
                  <a:cxn ang="0">
                    <a:pos x="108" y="86"/>
                  </a:cxn>
                  <a:cxn ang="0">
                    <a:pos x="146" y="58"/>
                  </a:cxn>
                  <a:cxn ang="0">
                    <a:pos x="188" y="32"/>
                  </a:cxn>
                  <a:cxn ang="0">
                    <a:pos x="232" y="14"/>
                  </a:cxn>
                  <a:cxn ang="0">
                    <a:pos x="280" y="4"/>
                  </a:cxn>
                  <a:cxn ang="0">
                    <a:pos x="332" y="0"/>
                  </a:cxn>
                </a:cxnLst>
                <a:rect l="0" t="0" r="r" b="b"/>
                <a:pathLst>
                  <a:path w="662" h="672">
                    <a:moveTo>
                      <a:pt x="332" y="0"/>
                    </a:moveTo>
                    <a:lnTo>
                      <a:pt x="348" y="0"/>
                    </a:lnTo>
                    <a:lnTo>
                      <a:pt x="364" y="2"/>
                    </a:lnTo>
                    <a:lnTo>
                      <a:pt x="382" y="4"/>
                    </a:lnTo>
                    <a:lnTo>
                      <a:pt x="398" y="6"/>
                    </a:lnTo>
                    <a:lnTo>
                      <a:pt x="414" y="10"/>
                    </a:lnTo>
                    <a:lnTo>
                      <a:pt x="430" y="14"/>
                    </a:lnTo>
                    <a:lnTo>
                      <a:pt x="444" y="20"/>
                    </a:lnTo>
                    <a:lnTo>
                      <a:pt x="460" y="26"/>
                    </a:lnTo>
                    <a:lnTo>
                      <a:pt x="474" y="32"/>
                    </a:lnTo>
                    <a:lnTo>
                      <a:pt x="488" y="40"/>
                    </a:lnTo>
                    <a:lnTo>
                      <a:pt x="502" y="48"/>
                    </a:lnTo>
                    <a:lnTo>
                      <a:pt x="516" y="58"/>
                    </a:lnTo>
                    <a:lnTo>
                      <a:pt x="528" y="66"/>
                    </a:lnTo>
                    <a:lnTo>
                      <a:pt x="542" y="76"/>
                    </a:lnTo>
                    <a:lnTo>
                      <a:pt x="554" y="86"/>
                    </a:lnTo>
                    <a:lnTo>
                      <a:pt x="564" y="98"/>
                    </a:lnTo>
                    <a:lnTo>
                      <a:pt x="576" y="110"/>
                    </a:lnTo>
                    <a:lnTo>
                      <a:pt x="586" y="122"/>
                    </a:lnTo>
                    <a:lnTo>
                      <a:pt x="596" y="134"/>
                    </a:lnTo>
                    <a:lnTo>
                      <a:pt x="606" y="148"/>
                    </a:lnTo>
                    <a:lnTo>
                      <a:pt x="614" y="162"/>
                    </a:lnTo>
                    <a:lnTo>
                      <a:pt x="622" y="176"/>
                    </a:lnTo>
                    <a:lnTo>
                      <a:pt x="628" y="190"/>
                    </a:lnTo>
                    <a:lnTo>
                      <a:pt x="636" y="204"/>
                    </a:lnTo>
                    <a:lnTo>
                      <a:pt x="642" y="220"/>
                    </a:lnTo>
                    <a:lnTo>
                      <a:pt x="646" y="236"/>
                    </a:lnTo>
                    <a:lnTo>
                      <a:pt x="652" y="252"/>
                    </a:lnTo>
                    <a:lnTo>
                      <a:pt x="654" y="268"/>
                    </a:lnTo>
                    <a:lnTo>
                      <a:pt x="658" y="284"/>
                    </a:lnTo>
                    <a:lnTo>
                      <a:pt x="660" y="302"/>
                    </a:lnTo>
                    <a:lnTo>
                      <a:pt x="662" y="318"/>
                    </a:lnTo>
                    <a:lnTo>
                      <a:pt x="662" y="336"/>
                    </a:lnTo>
                    <a:lnTo>
                      <a:pt x="662" y="352"/>
                    </a:lnTo>
                    <a:lnTo>
                      <a:pt x="660" y="370"/>
                    </a:lnTo>
                    <a:lnTo>
                      <a:pt x="658" y="386"/>
                    </a:lnTo>
                    <a:lnTo>
                      <a:pt x="654" y="404"/>
                    </a:lnTo>
                    <a:lnTo>
                      <a:pt x="652" y="420"/>
                    </a:lnTo>
                    <a:lnTo>
                      <a:pt x="646" y="436"/>
                    </a:lnTo>
                    <a:lnTo>
                      <a:pt x="642" y="452"/>
                    </a:lnTo>
                    <a:lnTo>
                      <a:pt x="636" y="466"/>
                    </a:lnTo>
                    <a:lnTo>
                      <a:pt x="628" y="482"/>
                    </a:lnTo>
                    <a:lnTo>
                      <a:pt x="622" y="496"/>
                    </a:lnTo>
                    <a:lnTo>
                      <a:pt x="614" y="510"/>
                    </a:lnTo>
                    <a:lnTo>
                      <a:pt x="606" y="524"/>
                    </a:lnTo>
                    <a:lnTo>
                      <a:pt x="596" y="536"/>
                    </a:lnTo>
                    <a:lnTo>
                      <a:pt x="586" y="550"/>
                    </a:lnTo>
                    <a:lnTo>
                      <a:pt x="576" y="562"/>
                    </a:lnTo>
                    <a:lnTo>
                      <a:pt x="564" y="574"/>
                    </a:lnTo>
                    <a:lnTo>
                      <a:pt x="554" y="584"/>
                    </a:lnTo>
                    <a:lnTo>
                      <a:pt x="542" y="594"/>
                    </a:lnTo>
                    <a:lnTo>
                      <a:pt x="528" y="604"/>
                    </a:lnTo>
                    <a:lnTo>
                      <a:pt x="516" y="614"/>
                    </a:lnTo>
                    <a:lnTo>
                      <a:pt x="502" y="622"/>
                    </a:lnTo>
                    <a:lnTo>
                      <a:pt x="488" y="630"/>
                    </a:lnTo>
                    <a:lnTo>
                      <a:pt x="474" y="638"/>
                    </a:lnTo>
                    <a:lnTo>
                      <a:pt x="460" y="646"/>
                    </a:lnTo>
                    <a:lnTo>
                      <a:pt x="444" y="652"/>
                    </a:lnTo>
                    <a:lnTo>
                      <a:pt x="430" y="656"/>
                    </a:lnTo>
                    <a:lnTo>
                      <a:pt x="414" y="660"/>
                    </a:lnTo>
                    <a:lnTo>
                      <a:pt x="398" y="664"/>
                    </a:lnTo>
                    <a:lnTo>
                      <a:pt x="382" y="668"/>
                    </a:lnTo>
                    <a:lnTo>
                      <a:pt x="364" y="670"/>
                    </a:lnTo>
                    <a:lnTo>
                      <a:pt x="348" y="670"/>
                    </a:lnTo>
                    <a:lnTo>
                      <a:pt x="332" y="672"/>
                    </a:lnTo>
                    <a:lnTo>
                      <a:pt x="314" y="670"/>
                    </a:lnTo>
                    <a:lnTo>
                      <a:pt x="298" y="670"/>
                    </a:lnTo>
                    <a:lnTo>
                      <a:pt x="280" y="668"/>
                    </a:lnTo>
                    <a:lnTo>
                      <a:pt x="264" y="664"/>
                    </a:lnTo>
                    <a:lnTo>
                      <a:pt x="248" y="660"/>
                    </a:lnTo>
                    <a:lnTo>
                      <a:pt x="232" y="656"/>
                    </a:lnTo>
                    <a:lnTo>
                      <a:pt x="218" y="652"/>
                    </a:lnTo>
                    <a:lnTo>
                      <a:pt x="202" y="646"/>
                    </a:lnTo>
                    <a:lnTo>
                      <a:pt x="188" y="638"/>
                    </a:lnTo>
                    <a:lnTo>
                      <a:pt x="174" y="630"/>
                    </a:lnTo>
                    <a:lnTo>
                      <a:pt x="160" y="622"/>
                    </a:lnTo>
                    <a:lnTo>
                      <a:pt x="146" y="614"/>
                    </a:lnTo>
                    <a:lnTo>
                      <a:pt x="134" y="604"/>
                    </a:lnTo>
                    <a:lnTo>
                      <a:pt x="120" y="594"/>
                    </a:lnTo>
                    <a:lnTo>
                      <a:pt x="108" y="584"/>
                    </a:lnTo>
                    <a:lnTo>
                      <a:pt x="98" y="574"/>
                    </a:lnTo>
                    <a:lnTo>
                      <a:pt x="86" y="562"/>
                    </a:lnTo>
                    <a:lnTo>
                      <a:pt x="76" y="550"/>
                    </a:lnTo>
                    <a:lnTo>
                      <a:pt x="66" y="536"/>
                    </a:lnTo>
                    <a:lnTo>
                      <a:pt x="56" y="524"/>
                    </a:lnTo>
                    <a:lnTo>
                      <a:pt x="48" y="510"/>
                    </a:lnTo>
                    <a:lnTo>
                      <a:pt x="40" y="496"/>
                    </a:lnTo>
                    <a:lnTo>
                      <a:pt x="34" y="482"/>
                    </a:lnTo>
                    <a:lnTo>
                      <a:pt x="26" y="466"/>
                    </a:lnTo>
                    <a:lnTo>
                      <a:pt x="20" y="452"/>
                    </a:lnTo>
                    <a:lnTo>
                      <a:pt x="16" y="436"/>
                    </a:lnTo>
                    <a:lnTo>
                      <a:pt x="10" y="420"/>
                    </a:lnTo>
                    <a:lnTo>
                      <a:pt x="8" y="404"/>
                    </a:lnTo>
                    <a:lnTo>
                      <a:pt x="4" y="386"/>
                    </a:lnTo>
                    <a:lnTo>
                      <a:pt x="2" y="370"/>
                    </a:lnTo>
                    <a:lnTo>
                      <a:pt x="0" y="352"/>
                    </a:lnTo>
                    <a:lnTo>
                      <a:pt x="0" y="336"/>
                    </a:lnTo>
                    <a:lnTo>
                      <a:pt x="0" y="318"/>
                    </a:lnTo>
                    <a:lnTo>
                      <a:pt x="2" y="302"/>
                    </a:lnTo>
                    <a:lnTo>
                      <a:pt x="4" y="284"/>
                    </a:lnTo>
                    <a:lnTo>
                      <a:pt x="8" y="268"/>
                    </a:lnTo>
                    <a:lnTo>
                      <a:pt x="10" y="252"/>
                    </a:lnTo>
                    <a:lnTo>
                      <a:pt x="16" y="236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4" y="190"/>
                    </a:lnTo>
                    <a:lnTo>
                      <a:pt x="40" y="176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6" y="134"/>
                    </a:lnTo>
                    <a:lnTo>
                      <a:pt x="76" y="122"/>
                    </a:lnTo>
                    <a:lnTo>
                      <a:pt x="86" y="110"/>
                    </a:lnTo>
                    <a:lnTo>
                      <a:pt x="98" y="98"/>
                    </a:lnTo>
                    <a:lnTo>
                      <a:pt x="108" y="86"/>
                    </a:lnTo>
                    <a:lnTo>
                      <a:pt x="120" y="76"/>
                    </a:lnTo>
                    <a:lnTo>
                      <a:pt x="134" y="66"/>
                    </a:lnTo>
                    <a:lnTo>
                      <a:pt x="146" y="58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2" y="26"/>
                    </a:lnTo>
                    <a:lnTo>
                      <a:pt x="218" y="20"/>
                    </a:lnTo>
                    <a:lnTo>
                      <a:pt x="232" y="14"/>
                    </a:lnTo>
                    <a:lnTo>
                      <a:pt x="248" y="10"/>
                    </a:lnTo>
                    <a:lnTo>
                      <a:pt x="264" y="6"/>
                    </a:lnTo>
                    <a:lnTo>
                      <a:pt x="280" y="4"/>
                    </a:lnTo>
                    <a:lnTo>
                      <a:pt x="298" y="2"/>
                    </a:lnTo>
                    <a:lnTo>
                      <a:pt x="314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F5CD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378"/>
              <p:cNvSpPr>
                <a:spLocks/>
              </p:cNvSpPr>
              <p:nvPr/>
            </p:nvSpPr>
            <p:spPr bwMode="auto">
              <a:xfrm>
                <a:off x="5133975" y="879475"/>
                <a:ext cx="1038225" cy="1057275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8" y="12"/>
                  </a:cxn>
                  <a:cxn ang="0">
                    <a:pos x="454" y="26"/>
                  </a:cxn>
                  <a:cxn ang="0">
                    <a:pos x="496" y="50"/>
                  </a:cxn>
                  <a:cxn ang="0">
                    <a:pos x="536" y="76"/>
                  </a:cxn>
                  <a:cxn ang="0">
                    <a:pos x="570" y="110"/>
                  </a:cxn>
                  <a:cxn ang="0">
                    <a:pos x="598" y="148"/>
                  </a:cxn>
                  <a:cxn ang="0">
                    <a:pos x="622" y="190"/>
                  </a:cxn>
                  <a:cxn ang="0">
                    <a:pos x="640" y="234"/>
                  </a:cxn>
                  <a:cxn ang="0">
                    <a:pos x="650" y="282"/>
                  </a:cxn>
                  <a:cxn ang="0">
                    <a:pos x="654" y="334"/>
                  </a:cxn>
                  <a:cxn ang="0">
                    <a:pos x="650" y="384"/>
                  </a:cxn>
                  <a:cxn ang="0">
                    <a:pos x="640" y="432"/>
                  </a:cxn>
                  <a:cxn ang="0">
                    <a:pos x="622" y="478"/>
                  </a:cxn>
                  <a:cxn ang="0">
                    <a:pos x="598" y="520"/>
                  </a:cxn>
                  <a:cxn ang="0">
                    <a:pos x="570" y="558"/>
                  </a:cxn>
                  <a:cxn ang="0">
                    <a:pos x="536" y="590"/>
                  </a:cxn>
                  <a:cxn ang="0">
                    <a:pos x="496" y="618"/>
                  </a:cxn>
                  <a:cxn ang="0">
                    <a:pos x="454" y="640"/>
                  </a:cxn>
                  <a:cxn ang="0">
                    <a:pos x="408" y="656"/>
                  </a:cxn>
                  <a:cxn ang="0">
                    <a:pos x="360" y="664"/>
                  </a:cxn>
                  <a:cxn ang="0">
                    <a:pos x="310" y="666"/>
                  </a:cxn>
                  <a:cxn ang="0">
                    <a:pos x="262" y="660"/>
                  </a:cxn>
                  <a:cxn ang="0">
                    <a:pos x="214" y="646"/>
                  </a:cxn>
                  <a:cxn ang="0">
                    <a:pos x="170" y="626"/>
                  </a:cxn>
                  <a:cxn ang="0">
                    <a:pos x="132" y="600"/>
                  </a:cxn>
                  <a:cxn ang="0">
                    <a:pos x="96" y="568"/>
                  </a:cxn>
                  <a:cxn ang="0">
                    <a:pos x="64" y="532"/>
                  </a:cxn>
                  <a:cxn ang="0">
                    <a:pos x="40" y="492"/>
                  </a:cxn>
                  <a:cxn ang="0">
                    <a:pos x="20" y="448"/>
                  </a:cxn>
                  <a:cxn ang="0">
                    <a:pos x="6" y="400"/>
                  </a:cxn>
                  <a:cxn ang="0">
                    <a:pos x="0" y="350"/>
                  </a:cxn>
                  <a:cxn ang="0">
                    <a:pos x="2" y="300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4" y="122"/>
                  </a:cxn>
                  <a:cxn ang="0">
                    <a:pos x="106" y="88"/>
                  </a:cxn>
                  <a:cxn ang="0">
                    <a:pos x="144" y="58"/>
                  </a:cxn>
                  <a:cxn ang="0">
                    <a:pos x="186" y="34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4" h="666">
                    <a:moveTo>
                      <a:pt x="328" y="0"/>
                    </a:moveTo>
                    <a:lnTo>
                      <a:pt x="344" y="2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4" y="8"/>
                    </a:lnTo>
                    <a:lnTo>
                      <a:pt x="408" y="12"/>
                    </a:lnTo>
                    <a:lnTo>
                      <a:pt x="424" y="16"/>
                    </a:lnTo>
                    <a:lnTo>
                      <a:pt x="440" y="22"/>
                    </a:lnTo>
                    <a:lnTo>
                      <a:pt x="454" y="26"/>
                    </a:lnTo>
                    <a:lnTo>
                      <a:pt x="468" y="34"/>
                    </a:lnTo>
                    <a:lnTo>
                      <a:pt x="484" y="40"/>
                    </a:lnTo>
                    <a:lnTo>
                      <a:pt x="496" y="50"/>
                    </a:lnTo>
                    <a:lnTo>
                      <a:pt x="510" y="58"/>
                    </a:lnTo>
                    <a:lnTo>
                      <a:pt x="522" y="66"/>
                    </a:lnTo>
                    <a:lnTo>
                      <a:pt x="536" y="76"/>
                    </a:lnTo>
                    <a:lnTo>
                      <a:pt x="548" y="88"/>
                    </a:lnTo>
                    <a:lnTo>
                      <a:pt x="558" y="98"/>
                    </a:lnTo>
                    <a:lnTo>
                      <a:pt x="570" y="110"/>
                    </a:lnTo>
                    <a:lnTo>
                      <a:pt x="580" y="122"/>
                    </a:lnTo>
                    <a:lnTo>
                      <a:pt x="590" y="134"/>
                    </a:lnTo>
                    <a:lnTo>
                      <a:pt x="598" y="148"/>
                    </a:lnTo>
                    <a:lnTo>
                      <a:pt x="608" y="162"/>
                    </a:lnTo>
                    <a:lnTo>
                      <a:pt x="614" y="174"/>
                    </a:lnTo>
                    <a:lnTo>
                      <a:pt x="622" y="190"/>
                    </a:lnTo>
                    <a:lnTo>
                      <a:pt x="628" y="204"/>
                    </a:lnTo>
                    <a:lnTo>
                      <a:pt x="634" y="220"/>
                    </a:lnTo>
                    <a:lnTo>
                      <a:pt x="640" y="234"/>
                    </a:lnTo>
                    <a:lnTo>
                      <a:pt x="644" y="250"/>
                    </a:lnTo>
                    <a:lnTo>
                      <a:pt x="648" y="266"/>
                    </a:lnTo>
                    <a:lnTo>
                      <a:pt x="650" y="282"/>
                    </a:lnTo>
                    <a:lnTo>
                      <a:pt x="652" y="300"/>
                    </a:lnTo>
                    <a:lnTo>
                      <a:pt x="654" y="316"/>
                    </a:lnTo>
                    <a:lnTo>
                      <a:pt x="654" y="334"/>
                    </a:lnTo>
                    <a:lnTo>
                      <a:pt x="654" y="350"/>
                    </a:lnTo>
                    <a:lnTo>
                      <a:pt x="652" y="368"/>
                    </a:lnTo>
                    <a:lnTo>
                      <a:pt x="650" y="384"/>
                    </a:lnTo>
                    <a:lnTo>
                      <a:pt x="648" y="400"/>
                    </a:lnTo>
                    <a:lnTo>
                      <a:pt x="644" y="416"/>
                    </a:lnTo>
                    <a:lnTo>
                      <a:pt x="640" y="432"/>
                    </a:lnTo>
                    <a:lnTo>
                      <a:pt x="634" y="448"/>
                    </a:lnTo>
                    <a:lnTo>
                      <a:pt x="628" y="464"/>
                    </a:lnTo>
                    <a:lnTo>
                      <a:pt x="622" y="478"/>
                    </a:lnTo>
                    <a:lnTo>
                      <a:pt x="614" y="492"/>
                    </a:lnTo>
                    <a:lnTo>
                      <a:pt x="608" y="506"/>
                    </a:lnTo>
                    <a:lnTo>
                      <a:pt x="598" y="520"/>
                    </a:lnTo>
                    <a:lnTo>
                      <a:pt x="590" y="532"/>
                    </a:lnTo>
                    <a:lnTo>
                      <a:pt x="580" y="546"/>
                    </a:lnTo>
                    <a:lnTo>
                      <a:pt x="570" y="558"/>
                    </a:lnTo>
                    <a:lnTo>
                      <a:pt x="558" y="568"/>
                    </a:lnTo>
                    <a:lnTo>
                      <a:pt x="548" y="580"/>
                    </a:lnTo>
                    <a:lnTo>
                      <a:pt x="536" y="590"/>
                    </a:lnTo>
                    <a:lnTo>
                      <a:pt x="522" y="600"/>
                    </a:lnTo>
                    <a:lnTo>
                      <a:pt x="510" y="610"/>
                    </a:lnTo>
                    <a:lnTo>
                      <a:pt x="496" y="618"/>
                    </a:lnTo>
                    <a:lnTo>
                      <a:pt x="484" y="626"/>
                    </a:lnTo>
                    <a:lnTo>
                      <a:pt x="468" y="634"/>
                    </a:lnTo>
                    <a:lnTo>
                      <a:pt x="454" y="640"/>
                    </a:lnTo>
                    <a:lnTo>
                      <a:pt x="440" y="646"/>
                    </a:lnTo>
                    <a:lnTo>
                      <a:pt x="424" y="652"/>
                    </a:lnTo>
                    <a:lnTo>
                      <a:pt x="408" y="656"/>
                    </a:lnTo>
                    <a:lnTo>
                      <a:pt x="394" y="660"/>
                    </a:lnTo>
                    <a:lnTo>
                      <a:pt x="376" y="662"/>
                    </a:lnTo>
                    <a:lnTo>
                      <a:pt x="360" y="664"/>
                    </a:lnTo>
                    <a:lnTo>
                      <a:pt x="344" y="666"/>
                    </a:lnTo>
                    <a:lnTo>
                      <a:pt x="328" y="666"/>
                    </a:lnTo>
                    <a:lnTo>
                      <a:pt x="310" y="666"/>
                    </a:lnTo>
                    <a:lnTo>
                      <a:pt x="294" y="664"/>
                    </a:lnTo>
                    <a:lnTo>
                      <a:pt x="278" y="662"/>
                    </a:lnTo>
                    <a:lnTo>
                      <a:pt x="262" y="660"/>
                    </a:lnTo>
                    <a:lnTo>
                      <a:pt x="246" y="656"/>
                    </a:lnTo>
                    <a:lnTo>
                      <a:pt x="230" y="652"/>
                    </a:lnTo>
                    <a:lnTo>
                      <a:pt x="214" y="646"/>
                    </a:lnTo>
                    <a:lnTo>
                      <a:pt x="200" y="640"/>
                    </a:lnTo>
                    <a:lnTo>
                      <a:pt x="186" y="634"/>
                    </a:lnTo>
                    <a:lnTo>
                      <a:pt x="170" y="626"/>
                    </a:lnTo>
                    <a:lnTo>
                      <a:pt x="158" y="618"/>
                    </a:lnTo>
                    <a:lnTo>
                      <a:pt x="144" y="610"/>
                    </a:lnTo>
                    <a:lnTo>
                      <a:pt x="132" y="600"/>
                    </a:lnTo>
                    <a:lnTo>
                      <a:pt x="118" y="590"/>
                    </a:lnTo>
                    <a:lnTo>
                      <a:pt x="106" y="580"/>
                    </a:lnTo>
                    <a:lnTo>
                      <a:pt x="96" y="568"/>
                    </a:lnTo>
                    <a:lnTo>
                      <a:pt x="84" y="558"/>
                    </a:lnTo>
                    <a:lnTo>
                      <a:pt x="74" y="546"/>
                    </a:lnTo>
                    <a:lnTo>
                      <a:pt x="64" y="532"/>
                    </a:lnTo>
                    <a:lnTo>
                      <a:pt x="56" y="520"/>
                    </a:lnTo>
                    <a:lnTo>
                      <a:pt x="48" y="506"/>
                    </a:lnTo>
                    <a:lnTo>
                      <a:pt x="40" y="492"/>
                    </a:lnTo>
                    <a:lnTo>
                      <a:pt x="32" y="478"/>
                    </a:lnTo>
                    <a:lnTo>
                      <a:pt x="26" y="464"/>
                    </a:lnTo>
                    <a:lnTo>
                      <a:pt x="20" y="448"/>
                    </a:lnTo>
                    <a:lnTo>
                      <a:pt x="14" y="432"/>
                    </a:lnTo>
                    <a:lnTo>
                      <a:pt x="10" y="416"/>
                    </a:lnTo>
                    <a:lnTo>
                      <a:pt x="6" y="400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0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4" y="282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2" y="190"/>
                    </a:lnTo>
                    <a:lnTo>
                      <a:pt x="40" y="174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4" y="134"/>
                    </a:lnTo>
                    <a:lnTo>
                      <a:pt x="74" y="122"/>
                    </a:lnTo>
                    <a:lnTo>
                      <a:pt x="84" y="110"/>
                    </a:lnTo>
                    <a:lnTo>
                      <a:pt x="96" y="98"/>
                    </a:lnTo>
                    <a:lnTo>
                      <a:pt x="106" y="88"/>
                    </a:lnTo>
                    <a:lnTo>
                      <a:pt x="118" y="76"/>
                    </a:lnTo>
                    <a:lnTo>
                      <a:pt x="132" y="66"/>
                    </a:lnTo>
                    <a:lnTo>
                      <a:pt x="144" y="58"/>
                    </a:lnTo>
                    <a:lnTo>
                      <a:pt x="158" y="50"/>
                    </a:lnTo>
                    <a:lnTo>
                      <a:pt x="170" y="40"/>
                    </a:lnTo>
                    <a:lnTo>
                      <a:pt x="186" y="34"/>
                    </a:lnTo>
                    <a:lnTo>
                      <a:pt x="200" y="26"/>
                    </a:lnTo>
                    <a:lnTo>
                      <a:pt x="214" y="22"/>
                    </a:lnTo>
                    <a:lnTo>
                      <a:pt x="230" y="16"/>
                    </a:lnTo>
                    <a:lnTo>
                      <a:pt x="246" y="12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F5C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Freeform 379"/>
              <p:cNvSpPr>
                <a:spLocks/>
              </p:cNvSpPr>
              <p:nvPr/>
            </p:nvSpPr>
            <p:spPr bwMode="auto">
              <a:xfrm>
                <a:off x="5156200" y="901700"/>
                <a:ext cx="1003300" cy="1019175"/>
              </a:xfrm>
              <a:custGeom>
                <a:avLst/>
                <a:gdLst/>
                <a:ahLst/>
                <a:cxnLst>
                  <a:cxn ang="0">
                    <a:pos x="348" y="2"/>
                  </a:cxn>
                  <a:cxn ang="0">
                    <a:pos x="396" y="10"/>
                  </a:cxn>
                  <a:cxn ang="0">
                    <a:pos x="440" y="26"/>
                  </a:cxn>
                  <a:cxn ang="0">
                    <a:pos x="480" y="46"/>
                  </a:cxn>
                  <a:cxn ang="0">
                    <a:pos x="518" y="74"/>
                  </a:cxn>
                  <a:cxn ang="0">
                    <a:pos x="550" y="106"/>
                  </a:cxn>
                  <a:cxn ang="0">
                    <a:pos x="578" y="142"/>
                  </a:cxn>
                  <a:cxn ang="0">
                    <a:pos x="602" y="182"/>
                  </a:cxn>
                  <a:cxn ang="0">
                    <a:pos x="618" y="226"/>
                  </a:cxn>
                  <a:cxn ang="0">
                    <a:pos x="628" y="272"/>
                  </a:cxn>
                  <a:cxn ang="0">
                    <a:pos x="632" y="322"/>
                  </a:cxn>
                  <a:cxn ang="0">
                    <a:pos x="628" y="370"/>
                  </a:cxn>
                  <a:cxn ang="0">
                    <a:pos x="618" y="416"/>
                  </a:cxn>
                  <a:cxn ang="0">
                    <a:pos x="602" y="460"/>
                  </a:cxn>
                  <a:cxn ang="0">
                    <a:pos x="578" y="500"/>
                  </a:cxn>
                  <a:cxn ang="0">
                    <a:pos x="550" y="536"/>
                  </a:cxn>
                  <a:cxn ang="0">
                    <a:pos x="518" y="568"/>
                  </a:cxn>
                  <a:cxn ang="0">
                    <a:pos x="480" y="596"/>
                  </a:cxn>
                  <a:cxn ang="0">
                    <a:pos x="440" y="616"/>
                  </a:cxn>
                  <a:cxn ang="0">
                    <a:pos x="396" y="632"/>
                  </a:cxn>
                  <a:cxn ang="0">
                    <a:pos x="348" y="640"/>
                  </a:cxn>
                  <a:cxn ang="0">
                    <a:pos x="300" y="642"/>
                  </a:cxn>
                  <a:cxn ang="0">
                    <a:pos x="252" y="636"/>
                  </a:cxn>
                  <a:cxn ang="0">
                    <a:pos x="208" y="622"/>
                  </a:cxn>
                  <a:cxn ang="0">
                    <a:pos x="166" y="604"/>
                  </a:cxn>
                  <a:cxn ang="0">
                    <a:pos x="128" y="578"/>
                  </a:cxn>
                  <a:cxn ang="0">
                    <a:pos x="94" y="548"/>
                  </a:cxn>
                  <a:cxn ang="0">
                    <a:pos x="64" y="514"/>
                  </a:cxn>
                  <a:cxn ang="0">
                    <a:pos x="38" y="474"/>
                  </a:cxn>
                  <a:cxn ang="0">
                    <a:pos x="20" y="432"/>
                  </a:cxn>
                  <a:cxn ang="0">
                    <a:pos x="8" y="386"/>
                  </a:cxn>
                  <a:cxn ang="0">
                    <a:pos x="2" y="338"/>
                  </a:cxn>
                  <a:cxn ang="0">
                    <a:pos x="2" y="288"/>
                  </a:cxn>
                  <a:cxn ang="0">
                    <a:pos x="10" y="240"/>
                  </a:cxn>
                  <a:cxn ang="0">
                    <a:pos x="26" y="196"/>
                  </a:cxn>
                  <a:cxn ang="0">
                    <a:pos x="46" y="154"/>
                  </a:cxn>
                  <a:cxn ang="0">
                    <a:pos x="72" y="118"/>
                  </a:cxn>
                  <a:cxn ang="0">
                    <a:pos x="104" y="84"/>
                  </a:cxn>
                  <a:cxn ang="0">
                    <a:pos x="140" y="56"/>
                  </a:cxn>
                  <a:cxn ang="0">
                    <a:pos x="180" y="32"/>
                  </a:cxn>
                  <a:cxn ang="0">
                    <a:pos x="222" y="14"/>
                  </a:cxn>
                  <a:cxn ang="0">
                    <a:pos x="268" y="4"/>
                  </a:cxn>
                  <a:cxn ang="0">
                    <a:pos x="316" y="0"/>
                  </a:cxn>
                </a:cxnLst>
                <a:rect l="0" t="0" r="r" b="b"/>
                <a:pathLst>
                  <a:path w="632" h="642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2"/>
                    </a:lnTo>
                    <a:lnTo>
                      <a:pt x="364" y="4"/>
                    </a:lnTo>
                    <a:lnTo>
                      <a:pt x="380" y="6"/>
                    </a:lnTo>
                    <a:lnTo>
                      <a:pt x="396" y="10"/>
                    </a:lnTo>
                    <a:lnTo>
                      <a:pt x="410" y="14"/>
                    </a:lnTo>
                    <a:lnTo>
                      <a:pt x="426" y="20"/>
                    </a:lnTo>
                    <a:lnTo>
                      <a:pt x="440" y="26"/>
                    </a:lnTo>
                    <a:lnTo>
                      <a:pt x="454" y="32"/>
                    </a:lnTo>
                    <a:lnTo>
                      <a:pt x="468" y="40"/>
                    </a:lnTo>
                    <a:lnTo>
                      <a:pt x="480" y="46"/>
                    </a:lnTo>
                    <a:lnTo>
                      <a:pt x="494" y="56"/>
                    </a:lnTo>
                    <a:lnTo>
                      <a:pt x="506" y="64"/>
                    </a:lnTo>
                    <a:lnTo>
                      <a:pt x="518" y="74"/>
                    </a:lnTo>
                    <a:lnTo>
                      <a:pt x="528" y="84"/>
                    </a:lnTo>
                    <a:lnTo>
                      <a:pt x="540" y="94"/>
                    </a:lnTo>
                    <a:lnTo>
                      <a:pt x="550" y="106"/>
                    </a:lnTo>
                    <a:lnTo>
                      <a:pt x="560" y="118"/>
                    </a:lnTo>
                    <a:lnTo>
                      <a:pt x="570" y="130"/>
                    </a:lnTo>
                    <a:lnTo>
                      <a:pt x="578" y="142"/>
                    </a:lnTo>
                    <a:lnTo>
                      <a:pt x="586" y="154"/>
                    </a:lnTo>
                    <a:lnTo>
                      <a:pt x="594" y="168"/>
                    </a:lnTo>
                    <a:lnTo>
                      <a:pt x="602" y="182"/>
                    </a:lnTo>
                    <a:lnTo>
                      <a:pt x="608" y="196"/>
                    </a:lnTo>
                    <a:lnTo>
                      <a:pt x="614" y="210"/>
                    </a:lnTo>
                    <a:lnTo>
                      <a:pt x="618" y="226"/>
                    </a:lnTo>
                    <a:lnTo>
                      <a:pt x="622" y="240"/>
                    </a:lnTo>
                    <a:lnTo>
                      <a:pt x="626" y="256"/>
                    </a:lnTo>
                    <a:lnTo>
                      <a:pt x="628" y="272"/>
                    </a:lnTo>
                    <a:lnTo>
                      <a:pt x="630" y="288"/>
                    </a:lnTo>
                    <a:lnTo>
                      <a:pt x="632" y="304"/>
                    </a:lnTo>
                    <a:lnTo>
                      <a:pt x="632" y="322"/>
                    </a:lnTo>
                    <a:lnTo>
                      <a:pt x="632" y="338"/>
                    </a:lnTo>
                    <a:lnTo>
                      <a:pt x="630" y="354"/>
                    </a:lnTo>
                    <a:lnTo>
                      <a:pt x="628" y="370"/>
                    </a:lnTo>
                    <a:lnTo>
                      <a:pt x="626" y="386"/>
                    </a:lnTo>
                    <a:lnTo>
                      <a:pt x="622" y="402"/>
                    </a:lnTo>
                    <a:lnTo>
                      <a:pt x="618" y="416"/>
                    </a:lnTo>
                    <a:lnTo>
                      <a:pt x="614" y="432"/>
                    </a:lnTo>
                    <a:lnTo>
                      <a:pt x="608" y="446"/>
                    </a:lnTo>
                    <a:lnTo>
                      <a:pt x="602" y="460"/>
                    </a:lnTo>
                    <a:lnTo>
                      <a:pt x="594" y="474"/>
                    </a:lnTo>
                    <a:lnTo>
                      <a:pt x="586" y="488"/>
                    </a:lnTo>
                    <a:lnTo>
                      <a:pt x="578" y="500"/>
                    </a:lnTo>
                    <a:lnTo>
                      <a:pt x="570" y="514"/>
                    </a:lnTo>
                    <a:lnTo>
                      <a:pt x="560" y="526"/>
                    </a:lnTo>
                    <a:lnTo>
                      <a:pt x="550" y="536"/>
                    </a:lnTo>
                    <a:lnTo>
                      <a:pt x="540" y="548"/>
                    </a:lnTo>
                    <a:lnTo>
                      <a:pt x="528" y="558"/>
                    </a:lnTo>
                    <a:lnTo>
                      <a:pt x="518" y="568"/>
                    </a:lnTo>
                    <a:lnTo>
                      <a:pt x="506" y="578"/>
                    </a:lnTo>
                    <a:lnTo>
                      <a:pt x="494" y="588"/>
                    </a:lnTo>
                    <a:lnTo>
                      <a:pt x="480" y="596"/>
                    </a:lnTo>
                    <a:lnTo>
                      <a:pt x="468" y="604"/>
                    </a:lnTo>
                    <a:lnTo>
                      <a:pt x="454" y="610"/>
                    </a:lnTo>
                    <a:lnTo>
                      <a:pt x="440" y="616"/>
                    </a:lnTo>
                    <a:lnTo>
                      <a:pt x="426" y="622"/>
                    </a:lnTo>
                    <a:lnTo>
                      <a:pt x="410" y="628"/>
                    </a:lnTo>
                    <a:lnTo>
                      <a:pt x="396" y="632"/>
                    </a:lnTo>
                    <a:lnTo>
                      <a:pt x="380" y="636"/>
                    </a:lnTo>
                    <a:lnTo>
                      <a:pt x="364" y="638"/>
                    </a:lnTo>
                    <a:lnTo>
                      <a:pt x="348" y="640"/>
                    </a:lnTo>
                    <a:lnTo>
                      <a:pt x="332" y="642"/>
                    </a:lnTo>
                    <a:lnTo>
                      <a:pt x="316" y="642"/>
                    </a:lnTo>
                    <a:lnTo>
                      <a:pt x="300" y="642"/>
                    </a:lnTo>
                    <a:lnTo>
                      <a:pt x="284" y="640"/>
                    </a:lnTo>
                    <a:lnTo>
                      <a:pt x="268" y="638"/>
                    </a:lnTo>
                    <a:lnTo>
                      <a:pt x="252" y="636"/>
                    </a:lnTo>
                    <a:lnTo>
                      <a:pt x="238" y="632"/>
                    </a:lnTo>
                    <a:lnTo>
                      <a:pt x="222" y="628"/>
                    </a:lnTo>
                    <a:lnTo>
                      <a:pt x="208" y="622"/>
                    </a:lnTo>
                    <a:lnTo>
                      <a:pt x="194" y="616"/>
                    </a:lnTo>
                    <a:lnTo>
                      <a:pt x="180" y="610"/>
                    </a:lnTo>
                    <a:lnTo>
                      <a:pt x="166" y="604"/>
                    </a:lnTo>
                    <a:lnTo>
                      <a:pt x="152" y="596"/>
                    </a:lnTo>
                    <a:lnTo>
                      <a:pt x="140" y="588"/>
                    </a:lnTo>
                    <a:lnTo>
                      <a:pt x="128" y="578"/>
                    </a:lnTo>
                    <a:lnTo>
                      <a:pt x="116" y="568"/>
                    </a:lnTo>
                    <a:lnTo>
                      <a:pt x="104" y="558"/>
                    </a:lnTo>
                    <a:lnTo>
                      <a:pt x="94" y="548"/>
                    </a:lnTo>
                    <a:lnTo>
                      <a:pt x="82" y="536"/>
                    </a:lnTo>
                    <a:lnTo>
                      <a:pt x="72" y="526"/>
                    </a:lnTo>
                    <a:lnTo>
                      <a:pt x="64" y="514"/>
                    </a:lnTo>
                    <a:lnTo>
                      <a:pt x="54" y="500"/>
                    </a:lnTo>
                    <a:lnTo>
                      <a:pt x="46" y="488"/>
                    </a:lnTo>
                    <a:lnTo>
                      <a:pt x="38" y="474"/>
                    </a:lnTo>
                    <a:lnTo>
                      <a:pt x="32" y="460"/>
                    </a:lnTo>
                    <a:lnTo>
                      <a:pt x="26" y="446"/>
                    </a:lnTo>
                    <a:lnTo>
                      <a:pt x="20" y="432"/>
                    </a:lnTo>
                    <a:lnTo>
                      <a:pt x="16" y="416"/>
                    </a:lnTo>
                    <a:lnTo>
                      <a:pt x="10" y="402"/>
                    </a:lnTo>
                    <a:lnTo>
                      <a:pt x="8" y="386"/>
                    </a:lnTo>
                    <a:lnTo>
                      <a:pt x="4" y="370"/>
                    </a:lnTo>
                    <a:lnTo>
                      <a:pt x="2" y="354"/>
                    </a:lnTo>
                    <a:lnTo>
                      <a:pt x="2" y="338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2" y="288"/>
                    </a:lnTo>
                    <a:lnTo>
                      <a:pt x="4" y="272"/>
                    </a:lnTo>
                    <a:lnTo>
                      <a:pt x="8" y="256"/>
                    </a:lnTo>
                    <a:lnTo>
                      <a:pt x="10" y="240"/>
                    </a:lnTo>
                    <a:lnTo>
                      <a:pt x="16" y="226"/>
                    </a:lnTo>
                    <a:lnTo>
                      <a:pt x="20" y="210"/>
                    </a:lnTo>
                    <a:lnTo>
                      <a:pt x="26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2" y="118"/>
                    </a:lnTo>
                    <a:lnTo>
                      <a:pt x="82" y="106"/>
                    </a:lnTo>
                    <a:lnTo>
                      <a:pt x="94" y="94"/>
                    </a:lnTo>
                    <a:lnTo>
                      <a:pt x="104" y="84"/>
                    </a:lnTo>
                    <a:lnTo>
                      <a:pt x="116" y="74"/>
                    </a:lnTo>
                    <a:lnTo>
                      <a:pt x="128" y="64"/>
                    </a:lnTo>
                    <a:lnTo>
                      <a:pt x="140" y="56"/>
                    </a:lnTo>
                    <a:lnTo>
                      <a:pt x="152" y="46"/>
                    </a:lnTo>
                    <a:lnTo>
                      <a:pt x="166" y="40"/>
                    </a:lnTo>
                    <a:lnTo>
                      <a:pt x="180" y="32"/>
                    </a:lnTo>
                    <a:lnTo>
                      <a:pt x="194" y="26"/>
                    </a:lnTo>
                    <a:lnTo>
                      <a:pt x="208" y="20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4"/>
                    </a:lnTo>
                    <a:lnTo>
                      <a:pt x="284" y="2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6D1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Freeform 380"/>
              <p:cNvSpPr>
                <a:spLocks/>
              </p:cNvSpPr>
              <p:nvPr/>
            </p:nvSpPr>
            <p:spPr bwMode="auto">
              <a:xfrm>
                <a:off x="5181600" y="923925"/>
                <a:ext cx="965200" cy="981075"/>
              </a:xfrm>
              <a:custGeom>
                <a:avLst/>
                <a:gdLst/>
                <a:ahLst/>
                <a:cxnLst>
                  <a:cxn ang="0">
                    <a:pos x="336" y="2"/>
                  </a:cxn>
                  <a:cxn ang="0">
                    <a:pos x="380" y="10"/>
                  </a:cxn>
                  <a:cxn ang="0">
                    <a:pos x="422" y="24"/>
                  </a:cxn>
                  <a:cxn ang="0">
                    <a:pos x="462" y="44"/>
                  </a:cxn>
                  <a:cxn ang="0">
                    <a:pos x="498" y="70"/>
                  </a:cxn>
                  <a:cxn ang="0">
                    <a:pos x="528" y="102"/>
                  </a:cxn>
                  <a:cxn ang="0">
                    <a:pos x="556" y="136"/>
                  </a:cxn>
                  <a:cxn ang="0">
                    <a:pos x="578" y="174"/>
                  </a:cxn>
                  <a:cxn ang="0">
                    <a:pos x="594" y="216"/>
                  </a:cxn>
                  <a:cxn ang="0">
                    <a:pos x="604" y="262"/>
                  </a:cxn>
                  <a:cxn ang="0">
                    <a:pos x="608" y="308"/>
                  </a:cxn>
                  <a:cxn ang="0">
                    <a:pos x="604" y="356"/>
                  </a:cxn>
                  <a:cxn ang="0">
                    <a:pos x="594" y="400"/>
                  </a:cxn>
                  <a:cxn ang="0">
                    <a:pos x="578" y="442"/>
                  </a:cxn>
                  <a:cxn ang="0">
                    <a:pos x="556" y="482"/>
                  </a:cxn>
                  <a:cxn ang="0">
                    <a:pos x="528" y="516"/>
                  </a:cxn>
                  <a:cxn ang="0">
                    <a:pos x="498" y="546"/>
                  </a:cxn>
                  <a:cxn ang="0">
                    <a:pos x="462" y="572"/>
                  </a:cxn>
                  <a:cxn ang="0">
                    <a:pos x="422" y="594"/>
                  </a:cxn>
                  <a:cxn ang="0">
                    <a:pos x="380" y="608"/>
                  </a:cxn>
                  <a:cxn ang="0">
                    <a:pos x="336" y="616"/>
                  </a:cxn>
                  <a:cxn ang="0">
                    <a:pos x="288" y="618"/>
                  </a:cxn>
                  <a:cxn ang="0">
                    <a:pos x="242" y="612"/>
                  </a:cxn>
                  <a:cxn ang="0">
                    <a:pos x="200" y="598"/>
                  </a:cxn>
                  <a:cxn ang="0">
                    <a:pos x="160" y="580"/>
                  </a:cxn>
                  <a:cxn ang="0">
                    <a:pos x="122" y="556"/>
                  </a:cxn>
                  <a:cxn ang="0">
                    <a:pos x="90" y="528"/>
                  </a:cxn>
                  <a:cxn ang="0">
                    <a:pos x="60" y="494"/>
                  </a:cxn>
                  <a:cxn ang="0">
                    <a:pos x="36" y="456"/>
                  </a:cxn>
                  <a:cxn ang="0">
                    <a:pos x="18" y="414"/>
                  </a:cxn>
                  <a:cxn ang="0">
                    <a:pos x="6" y="370"/>
                  </a:cxn>
                  <a:cxn ang="0">
                    <a:pos x="0" y="324"/>
                  </a:cxn>
                  <a:cxn ang="0">
                    <a:pos x="2" y="278"/>
                  </a:cxn>
                  <a:cxn ang="0">
                    <a:pos x="10" y="232"/>
                  </a:cxn>
                  <a:cxn ang="0">
                    <a:pos x="24" y="188"/>
                  </a:cxn>
                  <a:cxn ang="0">
                    <a:pos x="44" y="148"/>
                  </a:cxn>
                  <a:cxn ang="0">
                    <a:pos x="70" y="112"/>
                  </a:cxn>
                  <a:cxn ang="0">
                    <a:pos x="100" y="80"/>
                  </a:cxn>
                  <a:cxn ang="0">
                    <a:pos x="134" y="52"/>
                  </a:cxn>
                  <a:cxn ang="0">
                    <a:pos x="172" y="30"/>
                  </a:cxn>
                  <a:cxn ang="0">
                    <a:pos x="214" y="14"/>
                  </a:cxn>
                  <a:cxn ang="0">
                    <a:pos x="258" y="4"/>
                  </a:cxn>
                  <a:cxn ang="0">
                    <a:pos x="304" y="0"/>
                  </a:cxn>
                </a:cxnLst>
                <a:rect l="0" t="0" r="r" b="b"/>
                <a:pathLst>
                  <a:path w="608" h="618">
                    <a:moveTo>
                      <a:pt x="304" y="0"/>
                    </a:moveTo>
                    <a:lnTo>
                      <a:pt x="320" y="0"/>
                    </a:lnTo>
                    <a:lnTo>
                      <a:pt x="336" y="2"/>
                    </a:lnTo>
                    <a:lnTo>
                      <a:pt x="350" y="4"/>
                    </a:lnTo>
                    <a:lnTo>
                      <a:pt x="366" y="6"/>
                    </a:lnTo>
                    <a:lnTo>
                      <a:pt x="380" y="10"/>
                    </a:lnTo>
                    <a:lnTo>
                      <a:pt x="394" y="14"/>
                    </a:lnTo>
                    <a:lnTo>
                      <a:pt x="408" y="18"/>
                    </a:lnTo>
                    <a:lnTo>
                      <a:pt x="422" y="24"/>
                    </a:lnTo>
                    <a:lnTo>
                      <a:pt x="436" y="30"/>
                    </a:lnTo>
                    <a:lnTo>
                      <a:pt x="448" y="38"/>
                    </a:lnTo>
                    <a:lnTo>
                      <a:pt x="462" y="44"/>
                    </a:lnTo>
                    <a:lnTo>
                      <a:pt x="474" y="52"/>
                    </a:lnTo>
                    <a:lnTo>
                      <a:pt x="486" y="62"/>
                    </a:lnTo>
                    <a:lnTo>
                      <a:pt x="498" y="70"/>
                    </a:lnTo>
                    <a:lnTo>
                      <a:pt x="508" y="80"/>
                    </a:lnTo>
                    <a:lnTo>
                      <a:pt x="518" y="90"/>
                    </a:lnTo>
                    <a:lnTo>
                      <a:pt x="528" y="102"/>
                    </a:lnTo>
                    <a:lnTo>
                      <a:pt x="538" y="112"/>
                    </a:lnTo>
                    <a:lnTo>
                      <a:pt x="548" y="124"/>
                    </a:lnTo>
                    <a:lnTo>
                      <a:pt x="556" y="136"/>
                    </a:lnTo>
                    <a:lnTo>
                      <a:pt x="564" y="148"/>
                    </a:lnTo>
                    <a:lnTo>
                      <a:pt x="572" y="162"/>
                    </a:lnTo>
                    <a:lnTo>
                      <a:pt x="578" y="174"/>
                    </a:lnTo>
                    <a:lnTo>
                      <a:pt x="584" y="188"/>
                    </a:lnTo>
                    <a:lnTo>
                      <a:pt x="590" y="202"/>
                    </a:lnTo>
                    <a:lnTo>
                      <a:pt x="594" y="216"/>
                    </a:lnTo>
                    <a:lnTo>
                      <a:pt x="598" y="232"/>
                    </a:lnTo>
                    <a:lnTo>
                      <a:pt x="602" y="246"/>
                    </a:lnTo>
                    <a:lnTo>
                      <a:pt x="604" y="262"/>
                    </a:lnTo>
                    <a:lnTo>
                      <a:pt x="606" y="278"/>
                    </a:lnTo>
                    <a:lnTo>
                      <a:pt x="608" y="292"/>
                    </a:lnTo>
                    <a:lnTo>
                      <a:pt x="608" y="308"/>
                    </a:lnTo>
                    <a:lnTo>
                      <a:pt x="608" y="324"/>
                    </a:lnTo>
                    <a:lnTo>
                      <a:pt x="606" y="340"/>
                    </a:lnTo>
                    <a:lnTo>
                      <a:pt x="604" y="356"/>
                    </a:lnTo>
                    <a:lnTo>
                      <a:pt x="602" y="370"/>
                    </a:lnTo>
                    <a:lnTo>
                      <a:pt x="598" y="386"/>
                    </a:lnTo>
                    <a:lnTo>
                      <a:pt x="594" y="400"/>
                    </a:lnTo>
                    <a:lnTo>
                      <a:pt x="590" y="414"/>
                    </a:lnTo>
                    <a:lnTo>
                      <a:pt x="584" y="428"/>
                    </a:lnTo>
                    <a:lnTo>
                      <a:pt x="578" y="442"/>
                    </a:lnTo>
                    <a:lnTo>
                      <a:pt x="572" y="456"/>
                    </a:lnTo>
                    <a:lnTo>
                      <a:pt x="564" y="468"/>
                    </a:lnTo>
                    <a:lnTo>
                      <a:pt x="556" y="482"/>
                    </a:lnTo>
                    <a:lnTo>
                      <a:pt x="548" y="494"/>
                    </a:lnTo>
                    <a:lnTo>
                      <a:pt x="538" y="506"/>
                    </a:lnTo>
                    <a:lnTo>
                      <a:pt x="528" y="516"/>
                    </a:lnTo>
                    <a:lnTo>
                      <a:pt x="518" y="528"/>
                    </a:lnTo>
                    <a:lnTo>
                      <a:pt x="508" y="538"/>
                    </a:lnTo>
                    <a:lnTo>
                      <a:pt x="498" y="546"/>
                    </a:lnTo>
                    <a:lnTo>
                      <a:pt x="486" y="556"/>
                    </a:lnTo>
                    <a:lnTo>
                      <a:pt x="474" y="564"/>
                    </a:lnTo>
                    <a:lnTo>
                      <a:pt x="462" y="572"/>
                    </a:lnTo>
                    <a:lnTo>
                      <a:pt x="448" y="580"/>
                    </a:lnTo>
                    <a:lnTo>
                      <a:pt x="436" y="588"/>
                    </a:lnTo>
                    <a:lnTo>
                      <a:pt x="422" y="594"/>
                    </a:lnTo>
                    <a:lnTo>
                      <a:pt x="408" y="598"/>
                    </a:lnTo>
                    <a:lnTo>
                      <a:pt x="394" y="604"/>
                    </a:lnTo>
                    <a:lnTo>
                      <a:pt x="380" y="608"/>
                    </a:lnTo>
                    <a:lnTo>
                      <a:pt x="366" y="612"/>
                    </a:lnTo>
                    <a:lnTo>
                      <a:pt x="350" y="614"/>
                    </a:lnTo>
                    <a:lnTo>
                      <a:pt x="336" y="616"/>
                    </a:lnTo>
                    <a:lnTo>
                      <a:pt x="320" y="618"/>
                    </a:lnTo>
                    <a:lnTo>
                      <a:pt x="304" y="618"/>
                    </a:lnTo>
                    <a:lnTo>
                      <a:pt x="288" y="618"/>
                    </a:lnTo>
                    <a:lnTo>
                      <a:pt x="274" y="616"/>
                    </a:lnTo>
                    <a:lnTo>
                      <a:pt x="258" y="614"/>
                    </a:lnTo>
                    <a:lnTo>
                      <a:pt x="242" y="612"/>
                    </a:lnTo>
                    <a:lnTo>
                      <a:pt x="228" y="608"/>
                    </a:lnTo>
                    <a:lnTo>
                      <a:pt x="214" y="604"/>
                    </a:lnTo>
                    <a:lnTo>
                      <a:pt x="200" y="598"/>
                    </a:lnTo>
                    <a:lnTo>
                      <a:pt x="186" y="594"/>
                    </a:lnTo>
                    <a:lnTo>
                      <a:pt x="172" y="588"/>
                    </a:lnTo>
                    <a:lnTo>
                      <a:pt x="160" y="580"/>
                    </a:lnTo>
                    <a:lnTo>
                      <a:pt x="146" y="572"/>
                    </a:lnTo>
                    <a:lnTo>
                      <a:pt x="134" y="564"/>
                    </a:lnTo>
                    <a:lnTo>
                      <a:pt x="122" y="556"/>
                    </a:lnTo>
                    <a:lnTo>
                      <a:pt x="110" y="546"/>
                    </a:lnTo>
                    <a:lnTo>
                      <a:pt x="100" y="538"/>
                    </a:lnTo>
                    <a:lnTo>
                      <a:pt x="90" y="528"/>
                    </a:lnTo>
                    <a:lnTo>
                      <a:pt x="80" y="516"/>
                    </a:lnTo>
                    <a:lnTo>
                      <a:pt x="70" y="506"/>
                    </a:lnTo>
                    <a:lnTo>
                      <a:pt x="60" y="494"/>
                    </a:lnTo>
                    <a:lnTo>
                      <a:pt x="52" y="482"/>
                    </a:lnTo>
                    <a:lnTo>
                      <a:pt x="44" y="468"/>
                    </a:lnTo>
                    <a:lnTo>
                      <a:pt x="36" y="456"/>
                    </a:lnTo>
                    <a:lnTo>
                      <a:pt x="30" y="442"/>
                    </a:lnTo>
                    <a:lnTo>
                      <a:pt x="24" y="428"/>
                    </a:lnTo>
                    <a:lnTo>
                      <a:pt x="18" y="414"/>
                    </a:lnTo>
                    <a:lnTo>
                      <a:pt x="14" y="400"/>
                    </a:lnTo>
                    <a:lnTo>
                      <a:pt x="10" y="386"/>
                    </a:lnTo>
                    <a:lnTo>
                      <a:pt x="6" y="370"/>
                    </a:lnTo>
                    <a:lnTo>
                      <a:pt x="4" y="356"/>
                    </a:lnTo>
                    <a:lnTo>
                      <a:pt x="2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2" y="278"/>
                    </a:lnTo>
                    <a:lnTo>
                      <a:pt x="4" y="262"/>
                    </a:lnTo>
                    <a:lnTo>
                      <a:pt x="6" y="246"/>
                    </a:lnTo>
                    <a:lnTo>
                      <a:pt x="10" y="232"/>
                    </a:lnTo>
                    <a:lnTo>
                      <a:pt x="14" y="216"/>
                    </a:lnTo>
                    <a:lnTo>
                      <a:pt x="18" y="202"/>
                    </a:lnTo>
                    <a:lnTo>
                      <a:pt x="24" y="188"/>
                    </a:lnTo>
                    <a:lnTo>
                      <a:pt x="30" y="174"/>
                    </a:lnTo>
                    <a:lnTo>
                      <a:pt x="36" y="162"/>
                    </a:lnTo>
                    <a:lnTo>
                      <a:pt x="44" y="148"/>
                    </a:lnTo>
                    <a:lnTo>
                      <a:pt x="52" y="136"/>
                    </a:lnTo>
                    <a:lnTo>
                      <a:pt x="60" y="124"/>
                    </a:lnTo>
                    <a:lnTo>
                      <a:pt x="70" y="112"/>
                    </a:lnTo>
                    <a:lnTo>
                      <a:pt x="80" y="102"/>
                    </a:lnTo>
                    <a:lnTo>
                      <a:pt x="90" y="90"/>
                    </a:lnTo>
                    <a:lnTo>
                      <a:pt x="100" y="80"/>
                    </a:lnTo>
                    <a:lnTo>
                      <a:pt x="110" y="70"/>
                    </a:lnTo>
                    <a:lnTo>
                      <a:pt x="122" y="62"/>
                    </a:lnTo>
                    <a:lnTo>
                      <a:pt x="134" y="52"/>
                    </a:lnTo>
                    <a:lnTo>
                      <a:pt x="146" y="44"/>
                    </a:lnTo>
                    <a:lnTo>
                      <a:pt x="160" y="38"/>
                    </a:lnTo>
                    <a:lnTo>
                      <a:pt x="172" y="30"/>
                    </a:lnTo>
                    <a:lnTo>
                      <a:pt x="186" y="24"/>
                    </a:lnTo>
                    <a:lnTo>
                      <a:pt x="200" y="18"/>
                    </a:lnTo>
                    <a:lnTo>
                      <a:pt x="214" y="14"/>
                    </a:lnTo>
                    <a:lnTo>
                      <a:pt x="228" y="10"/>
                    </a:lnTo>
                    <a:lnTo>
                      <a:pt x="242" y="6"/>
                    </a:lnTo>
                    <a:lnTo>
                      <a:pt x="258" y="4"/>
                    </a:lnTo>
                    <a:lnTo>
                      <a:pt x="274" y="2"/>
                    </a:lnTo>
                    <a:lnTo>
                      <a:pt x="288" y="0"/>
                    </a:lnTo>
                    <a:lnTo>
                      <a:pt x="304" y="0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F7D60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Freeform 381"/>
              <p:cNvSpPr>
                <a:spLocks/>
              </p:cNvSpPr>
              <p:nvPr/>
            </p:nvSpPr>
            <p:spPr bwMode="auto">
              <a:xfrm>
                <a:off x="5207000" y="946150"/>
                <a:ext cx="927100" cy="942975"/>
              </a:xfrm>
              <a:custGeom>
                <a:avLst/>
                <a:gdLst/>
                <a:ahLst/>
                <a:cxnLst>
                  <a:cxn ang="0">
                    <a:pos x="322" y="2"/>
                  </a:cxn>
                  <a:cxn ang="0">
                    <a:pos x="364" y="8"/>
                  </a:cxn>
                  <a:cxn ang="0">
                    <a:pos x="406" y="22"/>
                  </a:cxn>
                  <a:cxn ang="0">
                    <a:pos x="442" y="42"/>
                  </a:cxn>
                  <a:cxn ang="0">
                    <a:pos x="478" y="68"/>
                  </a:cxn>
                  <a:cxn ang="0">
                    <a:pos x="508" y="96"/>
                  </a:cxn>
                  <a:cxn ang="0">
                    <a:pos x="534" y="130"/>
                  </a:cxn>
                  <a:cxn ang="0">
                    <a:pos x="554" y="168"/>
                  </a:cxn>
                  <a:cxn ang="0">
                    <a:pos x="570" y="208"/>
                  </a:cxn>
                  <a:cxn ang="0">
                    <a:pos x="580" y="252"/>
                  </a:cxn>
                  <a:cxn ang="0">
                    <a:pos x="584" y="296"/>
                  </a:cxn>
                  <a:cxn ang="0">
                    <a:pos x="580" y="342"/>
                  </a:cxn>
                  <a:cxn ang="0">
                    <a:pos x="570" y="384"/>
                  </a:cxn>
                  <a:cxn ang="0">
                    <a:pos x="554" y="424"/>
                  </a:cxn>
                  <a:cxn ang="0">
                    <a:pos x="534" y="462"/>
                  </a:cxn>
                  <a:cxn ang="0">
                    <a:pos x="508" y="496"/>
                  </a:cxn>
                  <a:cxn ang="0">
                    <a:pos x="478" y="526"/>
                  </a:cxn>
                  <a:cxn ang="0">
                    <a:pos x="442" y="550"/>
                  </a:cxn>
                  <a:cxn ang="0">
                    <a:pos x="406" y="570"/>
                  </a:cxn>
                  <a:cxn ang="0">
                    <a:pos x="364" y="584"/>
                  </a:cxn>
                  <a:cxn ang="0">
                    <a:pos x="322" y="592"/>
                  </a:cxn>
                  <a:cxn ang="0">
                    <a:pos x="276" y="592"/>
                  </a:cxn>
                  <a:cxn ang="0">
                    <a:pos x="232" y="588"/>
                  </a:cxn>
                  <a:cxn ang="0">
                    <a:pos x="192" y="576"/>
                  </a:cxn>
                  <a:cxn ang="0">
                    <a:pos x="152" y="558"/>
                  </a:cxn>
                  <a:cxn ang="0">
                    <a:pos x="116" y="534"/>
                  </a:cxn>
                  <a:cxn ang="0">
                    <a:pos x="84" y="506"/>
                  </a:cxn>
                  <a:cxn ang="0">
                    <a:pos x="58" y="474"/>
                  </a:cxn>
                  <a:cxn ang="0">
                    <a:pos x="34" y="438"/>
                  </a:cxn>
                  <a:cxn ang="0">
                    <a:pos x="18" y="398"/>
                  </a:cxn>
                  <a:cxn ang="0">
                    <a:pos x="6" y="356"/>
                  </a:cxn>
                  <a:cxn ang="0">
                    <a:pos x="0" y="312"/>
                  </a:cxn>
                  <a:cxn ang="0">
                    <a:pos x="0" y="266"/>
                  </a:cxn>
                  <a:cxn ang="0">
                    <a:pos x="8" y="222"/>
                  </a:cxn>
                  <a:cxn ang="0">
                    <a:pos x="22" y="180"/>
                  </a:cxn>
                  <a:cxn ang="0">
                    <a:pos x="42" y="142"/>
                  </a:cxn>
                  <a:cxn ang="0">
                    <a:pos x="66" y="108"/>
                  </a:cxn>
                  <a:cxn ang="0">
                    <a:pos x="96" y="76"/>
                  </a:cxn>
                  <a:cxn ang="0">
                    <a:pos x="128" y="50"/>
                  </a:cxn>
                  <a:cxn ang="0">
                    <a:pos x="164" y="28"/>
                  </a:cxn>
                  <a:cxn ang="0">
                    <a:pos x="204" y="12"/>
                  </a:cxn>
                  <a:cxn ang="0">
                    <a:pos x="248" y="2"/>
                  </a:cxn>
                  <a:cxn ang="0">
                    <a:pos x="292" y="0"/>
                  </a:cxn>
                </a:cxnLst>
                <a:rect l="0" t="0" r="r" b="b"/>
                <a:pathLst>
                  <a:path w="584" h="594">
                    <a:moveTo>
                      <a:pt x="292" y="0"/>
                    </a:moveTo>
                    <a:lnTo>
                      <a:pt x="306" y="0"/>
                    </a:lnTo>
                    <a:lnTo>
                      <a:pt x="322" y="2"/>
                    </a:lnTo>
                    <a:lnTo>
                      <a:pt x="336" y="2"/>
                    </a:lnTo>
                    <a:lnTo>
                      <a:pt x="350" y="6"/>
                    </a:lnTo>
                    <a:lnTo>
                      <a:pt x="364" y="8"/>
                    </a:lnTo>
                    <a:lnTo>
                      <a:pt x="378" y="12"/>
                    </a:lnTo>
                    <a:lnTo>
                      <a:pt x="392" y="18"/>
                    </a:lnTo>
                    <a:lnTo>
                      <a:pt x="406" y="22"/>
                    </a:lnTo>
                    <a:lnTo>
                      <a:pt x="418" y="28"/>
                    </a:lnTo>
                    <a:lnTo>
                      <a:pt x="430" y="36"/>
                    </a:lnTo>
                    <a:lnTo>
                      <a:pt x="442" y="42"/>
                    </a:lnTo>
                    <a:lnTo>
                      <a:pt x="454" y="50"/>
                    </a:lnTo>
                    <a:lnTo>
                      <a:pt x="466" y="58"/>
                    </a:lnTo>
                    <a:lnTo>
                      <a:pt x="478" y="68"/>
                    </a:lnTo>
                    <a:lnTo>
                      <a:pt x="488" y="76"/>
                    </a:lnTo>
                    <a:lnTo>
                      <a:pt x="498" y="86"/>
                    </a:lnTo>
                    <a:lnTo>
                      <a:pt x="508" y="96"/>
                    </a:lnTo>
                    <a:lnTo>
                      <a:pt x="516" y="108"/>
                    </a:lnTo>
                    <a:lnTo>
                      <a:pt x="526" y="118"/>
                    </a:lnTo>
                    <a:lnTo>
                      <a:pt x="534" y="130"/>
                    </a:lnTo>
                    <a:lnTo>
                      <a:pt x="542" y="142"/>
                    </a:lnTo>
                    <a:lnTo>
                      <a:pt x="548" y="154"/>
                    </a:lnTo>
                    <a:lnTo>
                      <a:pt x="554" y="168"/>
                    </a:lnTo>
                    <a:lnTo>
                      <a:pt x="560" y="180"/>
                    </a:lnTo>
                    <a:lnTo>
                      <a:pt x="566" y="194"/>
                    </a:lnTo>
                    <a:lnTo>
                      <a:pt x="570" y="208"/>
                    </a:lnTo>
                    <a:lnTo>
                      <a:pt x="574" y="222"/>
                    </a:lnTo>
                    <a:lnTo>
                      <a:pt x="578" y="236"/>
                    </a:lnTo>
                    <a:lnTo>
                      <a:pt x="580" y="252"/>
                    </a:lnTo>
                    <a:lnTo>
                      <a:pt x="582" y="266"/>
                    </a:lnTo>
                    <a:lnTo>
                      <a:pt x="584" y="282"/>
                    </a:lnTo>
                    <a:lnTo>
                      <a:pt x="584" y="296"/>
                    </a:lnTo>
                    <a:lnTo>
                      <a:pt x="584" y="312"/>
                    </a:lnTo>
                    <a:lnTo>
                      <a:pt x="582" y="326"/>
                    </a:lnTo>
                    <a:lnTo>
                      <a:pt x="580" y="342"/>
                    </a:lnTo>
                    <a:lnTo>
                      <a:pt x="578" y="356"/>
                    </a:lnTo>
                    <a:lnTo>
                      <a:pt x="574" y="370"/>
                    </a:lnTo>
                    <a:lnTo>
                      <a:pt x="570" y="384"/>
                    </a:lnTo>
                    <a:lnTo>
                      <a:pt x="566" y="398"/>
                    </a:lnTo>
                    <a:lnTo>
                      <a:pt x="560" y="412"/>
                    </a:lnTo>
                    <a:lnTo>
                      <a:pt x="554" y="424"/>
                    </a:lnTo>
                    <a:lnTo>
                      <a:pt x="548" y="438"/>
                    </a:lnTo>
                    <a:lnTo>
                      <a:pt x="542" y="450"/>
                    </a:lnTo>
                    <a:lnTo>
                      <a:pt x="534" y="462"/>
                    </a:lnTo>
                    <a:lnTo>
                      <a:pt x="526" y="474"/>
                    </a:lnTo>
                    <a:lnTo>
                      <a:pt x="516" y="486"/>
                    </a:lnTo>
                    <a:lnTo>
                      <a:pt x="508" y="496"/>
                    </a:lnTo>
                    <a:lnTo>
                      <a:pt x="498" y="506"/>
                    </a:lnTo>
                    <a:lnTo>
                      <a:pt x="488" y="516"/>
                    </a:lnTo>
                    <a:lnTo>
                      <a:pt x="478" y="526"/>
                    </a:lnTo>
                    <a:lnTo>
                      <a:pt x="466" y="534"/>
                    </a:lnTo>
                    <a:lnTo>
                      <a:pt x="454" y="542"/>
                    </a:lnTo>
                    <a:lnTo>
                      <a:pt x="442" y="550"/>
                    </a:lnTo>
                    <a:lnTo>
                      <a:pt x="430" y="558"/>
                    </a:lnTo>
                    <a:lnTo>
                      <a:pt x="418" y="564"/>
                    </a:lnTo>
                    <a:lnTo>
                      <a:pt x="406" y="570"/>
                    </a:lnTo>
                    <a:lnTo>
                      <a:pt x="392" y="576"/>
                    </a:lnTo>
                    <a:lnTo>
                      <a:pt x="378" y="580"/>
                    </a:lnTo>
                    <a:lnTo>
                      <a:pt x="364" y="584"/>
                    </a:lnTo>
                    <a:lnTo>
                      <a:pt x="350" y="588"/>
                    </a:lnTo>
                    <a:lnTo>
                      <a:pt x="336" y="590"/>
                    </a:lnTo>
                    <a:lnTo>
                      <a:pt x="322" y="592"/>
                    </a:lnTo>
                    <a:lnTo>
                      <a:pt x="306" y="592"/>
                    </a:lnTo>
                    <a:lnTo>
                      <a:pt x="292" y="594"/>
                    </a:lnTo>
                    <a:lnTo>
                      <a:pt x="276" y="592"/>
                    </a:lnTo>
                    <a:lnTo>
                      <a:pt x="262" y="592"/>
                    </a:lnTo>
                    <a:lnTo>
                      <a:pt x="248" y="590"/>
                    </a:lnTo>
                    <a:lnTo>
                      <a:pt x="232" y="588"/>
                    </a:lnTo>
                    <a:lnTo>
                      <a:pt x="218" y="584"/>
                    </a:lnTo>
                    <a:lnTo>
                      <a:pt x="204" y="580"/>
                    </a:lnTo>
                    <a:lnTo>
                      <a:pt x="192" y="576"/>
                    </a:lnTo>
                    <a:lnTo>
                      <a:pt x="178" y="570"/>
                    </a:lnTo>
                    <a:lnTo>
                      <a:pt x="164" y="564"/>
                    </a:lnTo>
                    <a:lnTo>
                      <a:pt x="152" y="558"/>
                    </a:lnTo>
                    <a:lnTo>
                      <a:pt x="140" y="550"/>
                    </a:lnTo>
                    <a:lnTo>
                      <a:pt x="128" y="542"/>
                    </a:lnTo>
                    <a:lnTo>
                      <a:pt x="116" y="534"/>
                    </a:lnTo>
                    <a:lnTo>
                      <a:pt x="106" y="526"/>
                    </a:lnTo>
                    <a:lnTo>
                      <a:pt x="96" y="516"/>
                    </a:lnTo>
                    <a:lnTo>
                      <a:pt x="84" y="506"/>
                    </a:lnTo>
                    <a:lnTo>
                      <a:pt x="76" y="496"/>
                    </a:lnTo>
                    <a:lnTo>
                      <a:pt x="66" y="486"/>
                    </a:lnTo>
                    <a:lnTo>
                      <a:pt x="58" y="474"/>
                    </a:lnTo>
                    <a:lnTo>
                      <a:pt x="50" y="462"/>
                    </a:lnTo>
                    <a:lnTo>
                      <a:pt x="42" y="450"/>
                    </a:lnTo>
                    <a:lnTo>
                      <a:pt x="34" y="438"/>
                    </a:lnTo>
                    <a:lnTo>
                      <a:pt x="28" y="424"/>
                    </a:lnTo>
                    <a:lnTo>
                      <a:pt x="22" y="412"/>
                    </a:lnTo>
                    <a:lnTo>
                      <a:pt x="18" y="398"/>
                    </a:lnTo>
                    <a:lnTo>
                      <a:pt x="12" y="384"/>
                    </a:lnTo>
                    <a:lnTo>
                      <a:pt x="8" y="370"/>
                    </a:lnTo>
                    <a:lnTo>
                      <a:pt x="6" y="356"/>
                    </a:lnTo>
                    <a:lnTo>
                      <a:pt x="2" y="342"/>
                    </a:lnTo>
                    <a:lnTo>
                      <a:pt x="0" y="326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2"/>
                    </a:lnTo>
                    <a:lnTo>
                      <a:pt x="0" y="266"/>
                    </a:lnTo>
                    <a:lnTo>
                      <a:pt x="2" y="252"/>
                    </a:lnTo>
                    <a:lnTo>
                      <a:pt x="6" y="236"/>
                    </a:lnTo>
                    <a:lnTo>
                      <a:pt x="8" y="222"/>
                    </a:lnTo>
                    <a:lnTo>
                      <a:pt x="12" y="208"/>
                    </a:lnTo>
                    <a:lnTo>
                      <a:pt x="18" y="194"/>
                    </a:lnTo>
                    <a:lnTo>
                      <a:pt x="22" y="180"/>
                    </a:lnTo>
                    <a:lnTo>
                      <a:pt x="28" y="168"/>
                    </a:lnTo>
                    <a:lnTo>
                      <a:pt x="34" y="154"/>
                    </a:lnTo>
                    <a:lnTo>
                      <a:pt x="42" y="142"/>
                    </a:lnTo>
                    <a:lnTo>
                      <a:pt x="50" y="130"/>
                    </a:lnTo>
                    <a:lnTo>
                      <a:pt x="58" y="118"/>
                    </a:lnTo>
                    <a:lnTo>
                      <a:pt x="66" y="108"/>
                    </a:lnTo>
                    <a:lnTo>
                      <a:pt x="76" y="96"/>
                    </a:lnTo>
                    <a:lnTo>
                      <a:pt x="84" y="86"/>
                    </a:lnTo>
                    <a:lnTo>
                      <a:pt x="96" y="76"/>
                    </a:lnTo>
                    <a:lnTo>
                      <a:pt x="106" y="68"/>
                    </a:lnTo>
                    <a:lnTo>
                      <a:pt x="116" y="58"/>
                    </a:lnTo>
                    <a:lnTo>
                      <a:pt x="128" y="50"/>
                    </a:lnTo>
                    <a:lnTo>
                      <a:pt x="140" y="42"/>
                    </a:lnTo>
                    <a:lnTo>
                      <a:pt x="152" y="36"/>
                    </a:lnTo>
                    <a:lnTo>
                      <a:pt x="164" y="28"/>
                    </a:lnTo>
                    <a:lnTo>
                      <a:pt x="178" y="22"/>
                    </a:lnTo>
                    <a:lnTo>
                      <a:pt x="192" y="18"/>
                    </a:lnTo>
                    <a:lnTo>
                      <a:pt x="204" y="12"/>
                    </a:lnTo>
                    <a:lnTo>
                      <a:pt x="218" y="8"/>
                    </a:lnTo>
                    <a:lnTo>
                      <a:pt x="232" y="6"/>
                    </a:lnTo>
                    <a:lnTo>
                      <a:pt x="248" y="2"/>
                    </a:lnTo>
                    <a:lnTo>
                      <a:pt x="262" y="2"/>
                    </a:lnTo>
                    <a:lnTo>
                      <a:pt x="276" y="0"/>
                    </a:lnTo>
                    <a:lnTo>
                      <a:pt x="292" y="0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8DA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Freeform 382"/>
              <p:cNvSpPr>
                <a:spLocks/>
              </p:cNvSpPr>
              <p:nvPr/>
            </p:nvSpPr>
            <p:spPr bwMode="auto">
              <a:xfrm>
                <a:off x="5229225" y="965200"/>
                <a:ext cx="892175" cy="904875"/>
              </a:xfrm>
              <a:custGeom>
                <a:avLst/>
                <a:gdLst/>
                <a:ahLst/>
                <a:cxnLst>
                  <a:cxn ang="0">
                    <a:pos x="310" y="2"/>
                  </a:cxn>
                  <a:cxn ang="0">
                    <a:pos x="352" y="10"/>
                  </a:cxn>
                  <a:cxn ang="0">
                    <a:pos x="390" y="24"/>
                  </a:cxn>
                  <a:cxn ang="0">
                    <a:pos x="426" y="42"/>
                  </a:cxn>
                  <a:cxn ang="0">
                    <a:pos x="460" y="66"/>
                  </a:cxn>
                  <a:cxn ang="0">
                    <a:pos x="488" y="94"/>
                  </a:cxn>
                  <a:cxn ang="0">
                    <a:pos x="514" y="126"/>
                  </a:cxn>
                  <a:cxn ang="0">
                    <a:pos x="534" y="162"/>
                  </a:cxn>
                  <a:cxn ang="0">
                    <a:pos x="548" y="202"/>
                  </a:cxn>
                  <a:cxn ang="0">
                    <a:pos x="558" y="242"/>
                  </a:cxn>
                  <a:cxn ang="0">
                    <a:pos x="562" y="286"/>
                  </a:cxn>
                  <a:cxn ang="0">
                    <a:pos x="558" y="330"/>
                  </a:cxn>
                  <a:cxn ang="0">
                    <a:pos x="548" y="370"/>
                  </a:cxn>
                  <a:cxn ang="0">
                    <a:pos x="534" y="410"/>
                  </a:cxn>
                  <a:cxn ang="0">
                    <a:pos x="514" y="446"/>
                  </a:cxn>
                  <a:cxn ang="0">
                    <a:pos x="488" y="478"/>
                  </a:cxn>
                  <a:cxn ang="0">
                    <a:pos x="460" y="506"/>
                  </a:cxn>
                  <a:cxn ang="0">
                    <a:pos x="426" y="530"/>
                  </a:cxn>
                  <a:cxn ang="0">
                    <a:pos x="390" y="548"/>
                  </a:cxn>
                  <a:cxn ang="0">
                    <a:pos x="352" y="562"/>
                  </a:cxn>
                  <a:cxn ang="0">
                    <a:pos x="310" y="570"/>
                  </a:cxn>
                  <a:cxn ang="0">
                    <a:pos x="266" y="570"/>
                  </a:cxn>
                  <a:cxn ang="0">
                    <a:pos x="224" y="564"/>
                  </a:cxn>
                  <a:cxn ang="0">
                    <a:pos x="184" y="554"/>
                  </a:cxn>
                  <a:cxn ang="0">
                    <a:pos x="148" y="536"/>
                  </a:cxn>
                  <a:cxn ang="0">
                    <a:pos x="114" y="514"/>
                  </a:cxn>
                  <a:cxn ang="0">
                    <a:pos x="82" y="488"/>
                  </a:cxn>
                  <a:cxn ang="0">
                    <a:pos x="56" y="456"/>
                  </a:cxn>
                  <a:cxn ang="0">
                    <a:pos x="34" y="422"/>
                  </a:cxn>
                  <a:cxn ang="0">
                    <a:pos x="18" y="384"/>
                  </a:cxn>
                  <a:cxn ang="0">
                    <a:pos x="6" y="344"/>
                  </a:cxn>
                  <a:cxn ang="0">
                    <a:pos x="2" y="300"/>
                  </a:cxn>
                  <a:cxn ang="0">
                    <a:pos x="2" y="256"/>
                  </a:cxn>
                  <a:cxn ang="0">
                    <a:pos x="10" y="214"/>
                  </a:cxn>
                  <a:cxn ang="0">
                    <a:pos x="22" y="176"/>
                  </a:cxn>
                  <a:cxn ang="0">
                    <a:pos x="42" y="138"/>
                  </a:cxn>
                  <a:cxn ang="0">
                    <a:pos x="64" y="104"/>
                  </a:cxn>
                  <a:cxn ang="0">
                    <a:pos x="92" y="76"/>
                  </a:cxn>
                  <a:cxn ang="0">
                    <a:pos x="124" y="50"/>
                  </a:cxn>
                  <a:cxn ang="0">
                    <a:pos x="160" y="30"/>
                  </a:cxn>
                  <a:cxn ang="0">
                    <a:pos x="198" y="14"/>
                  </a:cxn>
                  <a:cxn ang="0">
                    <a:pos x="238" y="4"/>
                  </a:cxn>
                  <a:cxn ang="0">
                    <a:pos x="282" y="0"/>
                  </a:cxn>
                </a:cxnLst>
                <a:rect l="0" t="0" r="r" b="b"/>
                <a:pathLst>
                  <a:path w="562" h="570">
                    <a:moveTo>
                      <a:pt x="282" y="0"/>
                    </a:moveTo>
                    <a:lnTo>
                      <a:pt x="296" y="2"/>
                    </a:lnTo>
                    <a:lnTo>
                      <a:pt x="310" y="2"/>
                    </a:lnTo>
                    <a:lnTo>
                      <a:pt x="324" y="4"/>
                    </a:lnTo>
                    <a:lnTo>
                      <a:pt x="338" y="6"/>
                    </a:lnTo>
                    <a:lnTo>
                      <a:pt x="352" y="10"/>
                    </a:lnTo>
                    <a:lnTo>
                      <a:pt x="364" y="14"/>
                    </a:lnTo>
                    <a:lnTo>
                      <a:pt x="378" y="18"/>
                    </a:lnTo>
                    <a:lnTo>
                      <a:pt x="390" y="24"/>
                    </a:lnTo>
                    <a:lnTo>
                      <a:pt x="402" y="30"/>
                    </a:lnTo>
                    <a:lnTo>
                      <a:pt x="414" y="36"/>
                    </a:lnTo>
                    <a:lnTo>
                      <a:pt x="426" y="42"/>
                    </a:lnTo>
                    <a:lnTo>
                      <a:pt x="438" y="50"/>
                    </a:lnTo>
                    <a:lnTo>
                      <a:pt x="448" y="58"/>
                    </a:lnTo>
                    <a:lnTo>
                      <a:pt x="460" y="66"/>
                    </a:lnTo>
                    <a:lnTo>
                      <a:pt x="470" y="76"/>
                    </a:lnTo>
                    <a:lnTo>
                      <a:pt x="480" y="84"/>
                    </a:lnTo>
                    <a:lnTo>
                      <a:pt x="488" y="94"/>
                    </a:lnTo>
                    <a:lnTo>
                      <a:pt x="498" y="104"/>
                    </a:lnTo>
                    <a:lnTo>
                      <a:pt x="506" y="116"/>
                    </a:lnTo>
                    <a:lnTo>
                      <a:pt x="514" y="126"/>
                    </a:lnTo>
                    <a:lnTo>
                      <a:pt x="520" y="138"/>
                    </a:lnTo>
                    <a:lnTo>
                      <a:pt x="528" y="150"/>
                    </a:lnTo>
                    <a:lnTo>
                      <a:pt x="534" y="162"/>
                    </a:lnTo>
                    <a:lnTo>
                      <a:pt x="540" y="176"/>
                    </a:lnTo>
                    <a:lnTo>
                      <a:pt x="544" y="188"/>
                    </a:lnTo>
                    <a:lnTo>
                      <a:pt x="548" y="202"/>
                    </a:lnTo>
                    <a:lnTo>
                      <a:pt x="552" y="214"/>
                    </a:lnTo>
                    <a:lnTo>
                      <a:pt x="556" y="228"/>
                    </a:lnTo>
                    <a:lnTo>
                      <a:pt x="558" y="242"/>
                    </a:lnTo>
                    <a:lnTo>
                      <a:pt x="560" y="256"/>
                    </a:lnTo>
                    <a:lnTo>
                      <a:pt x="562" y="272"/>
                    </a:lnTo>
                    <a:lnTo>
                      <a:pt x="562" y="286"/>
                    </a:lnTo>
                    <a:lnTo>
                      <a:pt x="562" y="300"/>
                    </a:lnTo>
                    <a:lnTo>
                      <a:pt x="560" y="316"/>
                    </a:lnTo>
                    <a:lnTo>
                      <a:pt x="558" y="330"/>
                    </a:lnTo>
                    <a:lnTo>
                      <a:pt x="556" y="344"/>
                    </a:lnTo>
                    <a:lnTo>
                      <a:pt x="552" y="358"/>
                    </a:lnTo>
                    <a:lnTo>
                      <a:pt x="548" y="370"/>
                    </a:lnTo>
                    <a:lnTo>
                      <a:pt x="544" y="384"/>
                    </a:lnTo>
                    <a:lnTo>
                      <a:pt x="540" y="396"/>
                    </a:lnTo>
                    <a:lnTo>
                      <a:pt x="534" y="410"/>
                    </a:lnTo>
                    <a:lnTo>
                      <a:pt x="528" y="422"/>
                    </a:lnTo>
                    <a:lnTo>
                      <a:pt x="520" y="434"/>
                    </a:lnTo>
                    <a:lnTo>
                      <a:pt x="514" y="446"/>
                    </a:lnTo>
                    <a:lnTo>
                      <a:pt x="506" y="456"/>
                    </a:lnTo>
                    <a:lnTo>
                      <a:pt x="498" y="468"/>
                    </a:lnTo>
                    <a:lnTo>
                      <a:pt x="488" y="478"/>
                    </a:lnTo>
                    <a:lnTo>
                      <a:pt x="480" y="488"/>
                    </a:lnTo>
                    <a:lnTo>
                      <a:pt x="470" y="496"/>
                    </a:lnTo>
                    <a:lnTo>
                      <a:pt x="460" y="506"/>
                    </a:lnTo>
                    <a:lnTo>
                      <a:pt x="448" y="514"/>
                    </a:lnTo>
                    <a:lnTo>
                      <a:pt x="438" y="522"/>
                    </a:lnTo>
                    <a:lnTo>
                      <a:pt x="426" y="530"/>
                    </a:lnTo>
                    <a:lnTo>
                      <a:pt x="414" y="536"/>
                    </a:lnTo>
                    <a:lnTo>
                      <a:pt x="402" y="542"/>
                    </a:lnTo>
                    <a:lnTo>
                      <a:pt x="390" y="548"/>
                    </a:lnTo>
                    <a:lnTo>
                      <a:pt x="378" y="554"/>
                    </a:lnTo>
                    <a:lnTo>
                      <a:pt x="364" y="558"/>
                    </a:lnTo>
                    <a:lnTo>
                      <a:pt x="352" y="562"/>
                    </a:lnTo>
                    <a:lnTo>
                      <a:pt x="338" y="564"/>
                    </a:lnTo>
                    <a:lnTo>
                      <a:pt x="324" y="568"/>
                    </a:lnTo>
                    <a:lnTo>
                      <a:pt x="310" y="570"/>
                    </a:lnTo>
                    <a:lnTo>
                      <a:pt x="296" y="570"/>
                    </a:lnTo>
                    <a:lnTo>
                      <a:pt x="282" y="570"/>
                    </a:lnTo>
                    <a:lnTo>
                      <a:pt x="266" y="570"/>
                    </a:lnTo>
                    <a:lnTo>
                      <a:pt x="252" y="570"/>
                    </a:lnTo>
                    <a:lnTo>
                      <a:pt x="238" y="568"/>
                    </a:lnTo>
                    <a:lnTo>
                      <a:pt x="224" y="564"/>
                    </a:lnTo>
                    <a:lnTo>
                      <a:pt x="210" y="562"/>
                    </a:lnTo>
                    <a:lnTo>
                      <a:pt x="198" y="558"/>
                    </a:lnTo>
                    <a:lnTo>
                      <a:pt x="184" y="554"/>
                    </a:lnTo>
                    <a:lnTo>
                      <a:pt x="172" y="548"/>
                    </a:lnTo>
                    <a:lnTo>
                      <a:pt x="160" y="542"/>
                    </a:lnTo>
                    <a:lnTo>
                      <a:pt x="148" y="536"/>
                    </a:lnTo>
                    <a:lnTo>
                      <a:pt x="136" y="530"/>
                    </a:lnTo>
                    <a:lnTo>
                      <a:pt x="124" y="522"/>
                    </a:lnTo>
                    <a:lnTo>
                      <a:pt x="114" y="514"/>
                    </a:lnTo>
                    <a:lnTo>
                      <a:pt x="102" y="506"/>
                    </a:lnTo>
                    <a:lnTo>
                      <a:pt x="92" y="496"/>
                    </a:lnTo>
                    <a:lnTo>
                      <a:pt x="82" y="488"/>
                    </a:lnTo>
                    <a:lnTo>
                      <a:pt x="74" y="478"/>
                    </a:lnTo>
                    <a:lnTo>
                      <a:pt x="64" y="468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2" y="434"/>
                    </a:lnTo>
                    <a:lnTo>
                      <a:pt x="34" y="422"/>
                    </a:lnTo>
                    <a:lnTo>
                      <a:pt x="28" y="410"/>
                    </a:lnTo>
                    <a:lnTo>
                      <a:pt x="22" y="396"/>
                    </a:lnTo>
                    <a:lnTo>
                      <a:pt x="18" y="384"/>
                    </a:lnTo>
                    <a:lnTo>
                      <a:pt x="14" y="370"/>
                    </a:lnTo>
                    <a:lnTo>
                      <a:pt x="10" y="358"/>
                    </a:lnTo>
                    <a:lnTo>
                      <a:pt x="6" y="344"/>
                    </a:lnTo>
                    <a:lnTo>
                      <a:pt x="4" y="330"/>
                    </a:lnTo>
                    <a:lnTo>
                      <a:pt x="2" y="316"/>
                    </a:lnTo>
                    <a:lnTo>
                      <a:pt x="2" y="300"/>
                    </a:lnTo>
                    <a:lnTo>
                      <a:pt x="0" y="286"/>
                    </a:lnTo>
                    <a:lnTo>
                      <a:pt x="2" y="272"/>
                    </a:lnTo>
                    <a:lnTo>
                      <a:pt x="2" y="256"/>
                    </a:lnTo>
                    <a:lnTo>
                      <a:pt x="4" y="242"/>
                    </a:lnTo>
                    <a:lnTo>
                      <a:pt x="6" y="228"/>
                    </a:lnTo>
                    <a:lnTo>
                      <a:pt x="10" y="214"/>
                    </a:lnTo>
                    <a:lnTo>
                      <a:pt x="14" y="202"/>
                    </a:lnTo>
                    <a:lnTo>
                      <a:pt x="18" y="188"/>
                    </a:lnTo>
                    <a:lnTo>
                      <a:pt x="22" y="176"/>
                    </a:lnTo>
                    <a:lnTo>
                      <a:pt x="28" y="162"/>
                    </a:lnTo>
                    <a:lnTo>
                      <a:pt x="34" y="150"/>
                    </a:lnTo>
                    <a:lnTo>
                      <a:pt x="42" y="138"/>
                    </a:lnTo>
                    <a:lnTo>
                      <a:pt x="48" y="126"/>
                    </a:lnTo>
                    <a:lnTo>
                      <a:pt x="56" y="116"/>
                    </a:lnTo>
                    <a:lnTo>
                      <a:pt x="64" y="104"/>
                    </a:lnTo>
                    <a:lnTo>
                      <a:pt x="74" y="94"/>
                    </a:lnTo>
                    <a:lnTo>
                      <a:pt x="82" y="84"/>
                    </a:lnTo>
                    <a:lnTo>
                      <a:pt x="92" y="76"/>
                    </a:lnTo>
                    <a:lnTo>
                      <a:pt x="102" y="66"/>
                    </a:lnTo>
                    <a:lnTo>
                      <a:pt x="114" y="58"/>
                    </a:lnTo>
                    <a:lnTo>
                      <a:pt x="124" y="50"/>
                    </a:lnTo>
                    <a:lnTo>
                      <a:pt x="136" y="42"/>
                    </a:lnTo>
                    <a:lnTo>
                      <a:pt x="148" y="36"/>
                    </a:lnTo>
                    <a:lnTo>
                      <a:pt x="160" y="30"/>
                    </a:lnTo>
                    <a:lnTo>
                      <a:pt x="172" y="24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0" y="10"/>
                    </a:lnTo>
                    <a:lnTo>
                      <a:pt x="224" y="6"/>
                    </a:lnTo>
                    <a:lnTo>
                      <a:pt x="238" y="4"/>
                    </a:lnTo>
                    <a:lnTo>
                      <a:pt x="252" y="2"/>
                    </a:lnTo>
                    <a:lnTo>
                      <a:pt x="266" y="2"/>
                    </a:lnTo>
                    <a:lnTo>
                      <a:pt x="282" y="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FA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Freeform 383"/>
              <p:cNvSpPr>
                <a:spLocks/>
              </p:cNvSpPr>
              <p:nvPr/>
            </p:nvSpPr>
            <p:spPr bwMode="auto">
              <a:xfrm>
                <a:off x="5254625" y="987425"/>
                <a:ext cx="854075" cy="866775"/>
              </a:xfrm>
              <a:custGeom>
                <a:avLst/>
                <a:gdLst/>
                <a:ahLst/>
                <a:cxnLst>
                  <a:cxn ang="0">
                    <a:pos x="296" y="2"/>
                  </a:cxn>
                  <a:cxn ang="0">
                    <a:pos x="336" y="10"/>
                  </a:cxn>
                  <a:cxn ang="0">
                    <a:pos x="374" y="22"/>
                  </a:cxn>
                  <a:cxn ang="0">
                    <a:pos x="408" y="40"/>
                  </a:cxn>
                  <a:cxn ang="0">
                    <a:pos x="440" y="62"/>
                  </a:cxn>
                  <a:cxn ang="0">
                    <a:pos x="468" y="90"/>
                  </a:cxn>
                  <a:cxn ang="0">
                    <a:pos x="492" y="120"/>
                  </a:cxn>
                  <a:cxn ang="0">
                    <a:pos x="510" y="156"/>
                  </a:cxn>
                  <a:cxn ang="0">
                    <a:pos x="526" y="192"/>
                  </a:cxn>
                  <a:cxn ang="0">
                    <a:pos x="534" y="232"/>
                  </a:cxn>
                  <a:cxn ang="0">
                    <a:pos x="538" y="274"/>
                  </a:cxn>
                  <a:cxn ang="0">
                    <a:pos x="534" y="316"/>
                  </a:cxn>
                  <a:cxn ang="0">
                    <a:pos x="526" y="354"/>
                  </a:cxn>
                  <a:cxn ang="0">
                    <a:pos x="510" y="392"/>
                  </a:cxn>
                  <a:cxn ang="0">
                    <a:pos x="492" y="426"/>
                  </a:cxn>
                  <a:cxn ang="0">
                    <a:pos x="468" y="456"/>
                  </a:cxn>
                  <a:cxn ang="0">
                    <a:pos x="440" y="484"/>
                  </a:cxn>
                  <a:cxn ang="0">
                    <a:pos x="408" y="506"/>
                  </a:cxn>
                  <a:cxn ang="0">
                    <a:pos x="374" y="524"/>
                  </a:cxn>
                  <a:cxn ang="0">
                    <a:pos x="336" y="538"/>
                  </a:cxn>
                  <a:cxn ang="0">
                    <a:pos x="296" y="544"/>
                  </a:cxn>
                  <a:cxn ang="0">
                    <a:pos x="254" y="546"/>
                  </a:cxn>
                  <a:cxn ang="0">
                    <a:pos x="214" y="540"/>
                  </a:cxn>
                  <a:cxn ang="0">
                    <a:pos x="176" y="530"/>
                  </a:cxn>
                  <a:cxn ang="0">
                    <a:pos x="140" y="514"/>
                  </a:cxn>
                  <a:cxn ang="0">
                    <a:pos x="108" y="492"/>
                  </a:cxn>
                  <a:cxn ang="0">
                    <a:pos x="78" y="466"/>
                  </a:cxn>
                  <a:cxn ang="0">
                    <a:pos x="54" y="436"/>
                  </a:cxn>
                  <a:cxn ang="0">
                    <a:pos x="32" y="404"/>
                  </a:cxn>
                  <a:cxn ang="0">
                    <a:pos x="16" y="368"/>
                  </a:cxn>
                  <a:cxn ang="0">
                    <a:pos x="6" y="328"/>
                  </a:cxn>
                  <a:cxn ang="0">
                    <a:pos x="0" y="288"/>
                  </a:cxn>
                  <a:cxn ang="0">
                    <a:pos x="2" y="246"/>
                  </a:cxn>
                  <a:cxn ang="0">
                    <a:pos x="8" y="206"/>
                  </a:cxn>
                  <a:cxn ang="0">
                    <a:pos x="22" y="168"/>
                  </a:cxn>
                  <a:cxn ang="0">
                    <a:pos x="38" y="132"/>
                  </a:cxn>
                  <a:cxn ang="0">
                    <a:pos x="62" y="100"/>
                  </a:cxn>
                  <a:cxn ang="0">
                    <a:pos x="88" y="72"/>
                  </a:cxn>
                  <a:cxn ang="0">
                    <a:pos x="118" y="48"/>
                  </a:cxn>
                  <a:cxn ang="0">
                    <a:pos x="152" y="28"/>
                  </a:cxn>
                  <a:cxn ang="0">
                    <a:pos x="188" y="12"/>
                  </a:cxn>
                  <a:cxn ang="0">
                    <a:pos x="228" y="4"/>
                  </a:cxn>
                  <a:cxn ang="0">
                    <a:pos x="268" y="0"/>
                  </a:cxn>
                </a:cxnLst>
                <a:rect l="0" t="0" r="r" b="b"/>
                <a:pathLst>
                  <a:path w="538" h="546">
                    <a:moveTo>
                      <a:pt x="268" y="0"/>
                    </a:moveTo>
                    <a:lnTo>
                      <a:pt x="282" y="0"/>
                    </a:lnTo>
                    <a:lnTo>
                      <a:pt x="296" y="2"/>
                    </a:lnTo>
                    <a:lnTo>
                      <a:pt x="310" y="4"/>
                    </a:lnTo>
                    <a:lnTo>
                      <a:pt x="322" y="6"/>
                    </a:lnTo>
                    <a:lnTo>
                      <a:pt x="336" y="10"/>
                    </a:lnTo>
                    <a:lnTo>
                      <a:pt x="348" y="12"/>
                    </a:lnTo>
                    <a:lnTo>
                      <a:pt x="360" y="18"/>
                    </a:lnTo>
                    <a:lnTo>
                      <a:pt x="374" y="22"/>
                    </a:lnTo>
                    <a:lnTo>
                      <a:pt x="384" y="28"/>
                    </a:lnTo>
                    <a:lnTo>
                      <a:pt x="396" y="34"/>
                    </a:lnTo>
                    <a:lnTo>
                      <a:pt x="408" y="40"/>
                    </a:lnTo>
                    <a:lnTo>
                      <a:pt x="418" y="48"/>
                    </a:lnTo>
                    <a:lnTo>
                      <a:pt x="430" y="54"/>
                    </a:lnTo>
                    <a:lnTo>
                      <a:pt x="440" y="62"/>
                    </a:lnTo>
                    <a:lnTo>
                      <a:pt x="450" y="72"/>
                    </a:lnTo>
                    <a:lnTo>
                      <a:pt x="458" y="80"/>
                    </a:lnTo>
                    <a:lnTo>
                      <a:pt x="468" y="90"/>
                    </a:lnTo>
                    <a:lnTo>
                      <a:pt x="476" y="100"/>
                    </a:lnTo>
                    <a:lnTo>
                      <a:pt x="484" y="110"/>
                    </a:lnTo>
                    <a:lnTo>
                      <a:pt x="492" y="120"/>
                    </a:lnTo>
                    <a:lnTo>
                      <a:pt x="498" y="132"/>
                    </a:lnTo>
                    <a:lnTo>
                      <a:pt x="504" y="144"/>
                    </a:lnTo>
                    <a:lnTo>
                      <a:pt x="510" y="156"/>
                    </a:lnTo>
                    <a:lnTo>
                      <a:pt x="516" y="168"/>
                    </a:lnTo>
                    <a:lnTo>
                      <a:pt x="520" y="180"/>
                    </a:lnTo>
                    <a:lnTo>
                      <a:pt x="526" y="192"/>
                    </a:lnTo>
                    <a:lnTo>
                      <a:pt x="528" y="206"/>
                    </a:lnTo>
                    <a:lnTo>
                      <a:pt x="532" y="218"/>
                    </a:lnTo>
                    <a:lnTo>
                      <a:pt x="534" y="232"/>
                    </a:lnTo>
                    <a:lnTo>
                      <a:pt x="536" y="246"/>
                    </a:lnTo>
                    <a:lnTo>
                      <a:pt x="536" y="260"/>
                    </a:lnTo>
                    <a:lnTo>
                      <a:pt x="538" y="274"/>
                    </a:lnTo>
                    <a:lnTo>
                      <a:pt x="536" y="288"/>
                    </a:lnTo>
                    <a:lnTo>
                      <a:pt x="536" y="302"/>
                    </a:lnTo>
                    <a:lnTo>
                      <a:pt x="534" y="316"/>
                    </a:lnTo>
                    <a:lnTo>
                      <a:pt x="532" y="328"/>
                    </a:lnTo>
                    <a:lnTo>
                      <a:pt x="528" y="342"/>
                    </a:lnTo>
                    <a:lnTo>
                      <a:pt x="526" y="354"/>
                    </a:lnTo>
                    <a:lnTo>
                      <a:pt x="520" y="368"/>
                    </a:lnTo>
                    <a:lnTo>
                      <a:pt x="516" y="380"/>
                    </a:lnTo>
                    <a:lnTo>
                      <a:pt x="510" y="392"/>
                    </a:lnTo>
                    <a:lnTo>
                      <a:pt x="504" y="404"/>
                    </a:lnTo>
                    <a:lnTo>
                      <a:pt x="498" y="414"/>
                    </a:lnTo>
                    <a:lnTo>
                      <a:pt x="492" y="426"/>
                    </a:lnTo>
                    <a:lnTo>
                      <a:pt x="484" y="436"/>
                    </a:lnTo>
                    <a:lnTo>
                      <a:pt x="476" y="448"/>
                    </a:lnTo>
                    <a:lnTo>
                      <a:pt x="468" y="456"/>
                    </a:lnTo>
                    <a:lnTo>
                      <a:pt x="458" y="466"/>
                    </a:lnTo>
                    <a:lnTo>
                      <a:pt x="450" y="476"/>
                    </a:lnTo>
                    <a:lnTo>
                      <a:pt x="440" y="484"/>
                    </a:lnTo>
                    <a:lnTo>
                      <a:pt x="430" y="492"/>
                    </a:lnTo>
                    <a:lnTo>
                      <a:pt x="418" y="500"/>
                    </a:lnTo>
                    <a:lnTo>
                      <a:pt x="408" y="506"/>
                    </a:lnTo>
                    <a:lnTo>
                      <a:pt x="396" y="514"/>
                    </a:lnTo>
                    <a:lnTo>
                      <a:pt x="384" y="520"/>
                    </a:lnTo>
                    <a:lnTo>
                      <a:pt x="374" y="524"/>
                    </a:lnTo>
                    <a:lnTo>
                      <a:pt x="360" y="530"/>
                    </a:lnTo>
                    <a:lnTo>
                      <a:pt x="348" y="534"/>
                    </a:lnTo>
                    <a:lnTo>
                      <a:pt x="336" y="538"/>
                    </a:lnTo>
                    <a:lnTo>
                      <a:pt x="322" y="540"/>
                    </a:lnTo>
                    <a:lnTo>
                      <a:pt x="310" y="544"/>
                    </a:lnTo>
                    <a:lnTo>
                      <a:pt x="296" y="544"/>
                    </a:lnTo>
                    <a:lnTo>
                      <a:pt x="282" y="546"/>
                    </a:lnTo>
                    <a:lnTo>
                      <a:pt x="268" y="546"/>
                    </a:lnTo>
                    <a:lnTo>
                      <a:pt x="254" y="546"/>
                    </a:lnTo>
                    <a:lnTo>
                      <a:pt x="242" y="544"/>
                    </a:lnTo>
                    <a:lnTo>
                      <a:pt x="228" y="544"/>
                    </a:lnTo>
                    <a:lnTo>
                      <a:pt x="214" y="540"/>
                    </a:lnTo>
                    <a:lnTo>
                      <a:pt x="202" y="538"/>
                    </a:lnTo>
                    <a:lnTo>
                      <a:pt x="188" y="534"/>
                    </a:lnTo>
                    <a:lnTo>
                      <a:pt x="176" y="530"/>
                    </a:lnTo>
                    <a:lnTo>
                      <a:pt x="164" y="524"/>
                    </a:lnTo>
                    <a:lnTo>
                      <a:pt x="152" y="520"/>
                    </a:lnTo>
                    <a:lnTo>
                      <a:pt x="140" y="514"/>
                    </a:lnTo>
                    <a:lnTo>
                      <a:pt x="130" y="506"/>
                    </a:lnTo>
                    <a:lnTo>
                      <a:pt x="118" y="500"/>
                    </a:lnTo>
                    <a:lnTo>
                      <a:pt x="108" y="492"/>
                    </a:lnTo>
                    <a:lnTo>
                      <a:pt x="98" y="484"/>
                    </a:lnTo>
                    <a:lnTo>
                      <a:pt x="88" y="476"/>
                    </a:lnTo>
                    <a:lnTo>
                      <a:pt x="78" y="466"/>
                    </a:lnTo>
                    <a:lnTo>
                      <a:pt x="70" y="456"/>
                    </a:lnTo>
                    <a:lnTo>
                      <a:pt x="62" y="448"/>
                    </a:lnTo>
                    <a:lnTo>
                      <a:pt x="54" y="436"/>
                    </a:lnTo>
                    <a:lnTo>
                      <a:pt x="46" y="426"/>
                    </a:lnTo>
                    <a:lnTo>
                      <a:pt x="38" y="414"/>
                    </a:lnTo>
                    <a:lnTo>
                      <a:pt x="32" y="404"/>
                    </a:lnTo>
                    <a:lnTo>
                      <a:pt x="26" y="392"/>
                    </a:lnTo>
                    <a:lnTo>
                      <a:pt x="22" y="380"/>
                    </a:lnTo>
                    <a:lnTo>
                      <a:pt x="16" y="368"/>
                    </a:lnTo>
                    <a:lnTo>
                      <a:pt x="12" y="354"/>
                    </a:lnTo>
                    <a:lnTo>
                      <a:pt x="8" y="342"/>
                    </a:lnTo>
                    <a:lnTo>
                      <a:pt x="6" y="328"/>
                    </a:lnTo>
                    <a:lnTo>
                      <a:pt x="4" y="316"/>
                    </a:lnTo>
                    <a:lnTo>
                      <a:pt x="2" y="302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0"/>
                    </a:lnTo>
                    <a:lnTo>
                      <a:pt x="2" y="246"/>
                    </a:lnTo>
                    <a:lnTo>
                      <a:pt x="4" y="232"/>
                    </a:lnTo>
                    <a:lnTo>
                      <a:pt x="6" y="218"/>
                    </a:lnTo>
                    <a:lnTo>
                      <a:pt x="8" y="206"/>
                    </a:lnTo>
                    <a:lnTo>
                      <a:pt x="12" y="192"/>
                    </a:lnTo>
                    <a:lnTo>
                      <a:pt x="16" y="180"/>
                    </a:lnTo>
                    <a:lnTo>
                      <a:pt x="22" y="168"/>
                    </a:lnTo>
                    <a:lnTo>
                      <a:pt x="26" y="156"/>
                    </a:lnTo>
                    <a:lnTo>
                      <a:pt x="32" y="144"/>
                    </a:lnTo>
                    <a:lnTo>
                      <a:pt x="38" y="132"/>
                    </a:lnTo>
                    <a:lnTo>
                      <a:pt x="46" y="120"/>
                    </a:lnTo>
                    <a:lnTo>
                      <a:pt x="54" y="110"/>
                    </a:lnTo>
                    <a:lnTo>
                      <a:pt x="62" y="100"/>
                    </a:lnTo>
                    <a:lnTo>
                      <a:pt x="70" y="90"/>
                    </a:lnTo>
                    <a:lnTo>
                      <a:pt x="78" y="80"/>
                    </a:lnTo>
                    <a:lnTo>
                      <a:pt x="88" y="72"/>
                    </a:lnTo>
                    <a:lnTo>
                      <a:pt x="98" y="62"/>
                    </a:lnTo>
                    <a:lnTo>
                      <a:pt x="108" y="54"/>
                    </a:lnTo>
                    <a:lnTo>
                      <a:pt x="118" y="48"/>
                    </a:lnTo>
                    <a:lnTo>
                      <a:pt x="130" y="40"/>
                    </a:lnTo>
                    <a:lnTo>
                      <a:pt x="140" y="34"/>
                    </a:lnTo>
                    <a:lnTo>
                      <a:pt x="152" y="28"/>
                    </a:lnTo>
                    <a:lnTo>
                      <a:pt x="164" y="22"/>
                    </a:lnTo>
                    <a:lnTo>
                      <a:pt x="176" y="18"/>
                    </a:lnTo>
                    <a:lnTo>
                      <a:pt x="188" y="12"/>
                    </a:lnTo>
                    <a:lnTo>
                      <a:pt x="202" y="10"/>
                    </a:lnTo>
                    <a:lnTo>
                      <a:pt x="214" y="6"/>
                    </a:lnTo>
                    <a:lnTo>
                      <a:pt x="228" y="4"/>
                    </a:lnTo>
                    <a:lnTo>
                      <a:pt x="242" y="2"/>
                    </a:lnTo>
                    <a:lnTo>
                      <a:pt x="254" y="0"/>
                    </a:lnTo>
                    <a:lnTo>
                      <a:pt x="268" y="0"/>
                    </a:ln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FAE3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384"/>
              <p:cNvSpPr>
                <a:spLocks/>
              </p:cNvSpPr>
              <p:nvPr/>
            </p:nvSpPr>
            <p:spPr bwMode="auto">
              <a:xfrm>
                <a:off x="5280025" y="1009650"/>
                <a:ext cx="812800" cy="828675"/>
              </a:xfrm>
              <a:custGeom>
                <a:avLst/>
                <a:gdLst/>
                <a:ahLst/>
                <a:cxnLst>
                  <a:cxn ang="0">
                    <a:pos x="282" y="2"/>
                  </a:cxn>
                  <a:cxn ang="0">
                    <a:pos x="320" y="8"/>
                  </a:cxn>
                  <a:cxn ang="0">
                    <a:pos x="356" y="20"/>
                  </a:cxn>
                  <a:cxn ang="0">
                    <a:pos x="390" y="38"/>
                  </a:cxn>
                  <a:cxn ang="0">
                    <a:pos x="420" y="60"/>
                  </a:cxn>
                  <a:cxn ang="0">
                    <a:pos x="446" y="86"/>
                  </a:cxn>
                  <a:cxn ang="0">
                    <a:pos x="468" y="116"/>
                  </a:cxn>
                  <a:cxn ang="0">
                    <a:pos x="488" y="148"/>
                  </a:cxn>
                  <a:cxn ang="0">
                    <a:pos x="502" y="184"/>
                  </a:cxn>
                  <a:cxn ang="0">
                    <a:pos x="510" y="222"/>
                  </a:cxn>
                  <a:cxn ang="0">
                    <a:pos x="512" y="262"/>
                  </a:cxn>
                  <a:cxn ang="0">
                    <a:pos x="510" y="300"/>
                  </a:cxn>
                  <a:cxn ang="0">
                    <a:pos x="502" y="338"/>
                  </a:cxn>
                  <a:cxn ang="0">
                    <a:pos x="488" y="374"/>
                  </a:cxn>
                  <a:cxn ang="0">
                    <a:pos x="468" y="406"/>
                  </a:cxn>
                  <a:cxn ang="0">
                    <a:pos x="446" y="436"/>
                  </a:cxn>
                  <a:cxn ang="0">
                    <a:pos x="420" y="462"/>
                  </a:cxn>
                  <a:cxn ang="0">
                    <a:pos x="390" y="484"/>
                  </a:cxn>
                  <a:cxn ang="0">
                    <a:pos x="356" y="502"/>
                  </a:cxn>
                  <a:cxn ang="0">
                    <a:pos x="320" y="514"/>
                  </a:cxn>
                  <a:cxn ang="0">
                    <a:pos x="282" y="520"/>
                  </a:cxn>
                  <a:cxn ang="0">
                    <a:pos x="242" y="522"/>
                  </a:cxn>
                  <a:cxn ang="0">
                    <a:pos x="204" y="516"/>
                  </a:cxn>
                  <a:cxn ang="0">
                    <a:pos x="168" y="506"/>
                  </a:cxn>
                  <a:cxn ang="0">
                    <a:pos x="134" y="490"/>
                  </a:cxn>
                  <a:cxn ang="0">
                    <a:pos x="102" y="470"/>
                  </a:cxn>
                  <a:cxn ang="0">
                    <a:pos x="74" y="446"/>
                  </a:cxn>
                  <a:cxn ang="0">
                    <a:pos x="50" y="418"/>
                  </a:cxn>
                  <a:cxn ang="0">
                    <a:pos x="30" y="386"/>
                  </a:cxn>
                  <a:cxn ang="0">
                    <a:pos x="14" y="350"/>
                  </a:cxn>
                  <a:cxn ang="0">
                    <a:pos x="4" y="314"/>
                  </a:cxn>
                  <a:cxn ang="0">
                    <a:pos x="0" y="274"/>
                  </a:cxn>
                  <a:cxn ang="0">
                    <a:pos x="0" y="234"/>
                  </a:cxn>
                  <a:cxn ang="0">
                    <a:pos x="8" y="196"/>
                  </a:cxn>
                  <a:cxn ang="0">
                    <a:pos x="20" y="160"/>
                  </a:cxn>
                  <a:cxn ang="0">
                    <a:pos x="36" y="126"/>
                  </a:cxn>
                  <a:cxn ang="0">
                    <a:pos x="58" y="96"/>
                  </a:cxn>
                  <a:cxn ang="0">
                    <a:pos x="84" y="68"/>
                  </a:cxn>
                  <a:cxn ang="0">
                    <a:pos x="112" y="44"/>
                  </a:cxn>
                  <a:cxn ang="0">
                    <a:pos x="144" y="26"/>
                  </a:cxn>
                  <a:cxn ang="0">
                    <a:pos x="180" y="12"/>
                  </a:cxn>
                  <a:cxn ang="0">
                    <a:pos x="216" y="4"/>
                  </a:cxn>
                  <a:cxn ang="0">
                    <a:pos x="256" y="0"/>
                  </a:cxn>
                </a:cxnLst>
                <a:rect l="0" t="0" r="r" b="b"/>
                <a:pathLst>
                  <a:path w="512" h="522">
                    <a:moveTo>
                      <a:pt x="256" y="0"/>
                    </a:moveTo>
                    <a:lnTo>
                      <a:pt x="270" y="0"/>
                    </a:lnTo>
                    <a:lnTo>
                      <a:pt x="282" y="2"/>
                    </a:lnTo>
                    <a:lnTo>
                      <a:pt x="296" y="4"/>
                    </a:lnTo>
                    <a:lnTo>
                      <a:pt x="308" y="6"/>
                    </a:lnTo>
                    <a:lnTo>
                      <a:pt x="320" y="8"/>
                    </a:lnTo>
                    <a:lnTo>
                      <a:pt x="332" y="12"/>
                    </a:lnTo>
                    <a:lnTo>
                      <a:pt x="344" y="16"/>
                    </a:lnTo>
                    <a:lnTo>
                      <a:pt x="356" y="20"/>
                    </a:lnTo>
                    <a:lnTo>
                      <a:pt x="368" y="26"/>
                    </a:lnTo>
                    <a:lnTo>
                      <a:pt x="378" y="32"/>
                    </a:lnTo>
                    <a:lnTo>
                      <a:pt x="390" y="38"/>
                    </a:lnTo>
                    <a:lnTo>
                      <a:pt x="400" y="44"/>
                    </a:lnTo>
                    <a:lnTo>
                      <a:pt x="410" y="52"/>
                    </a:lnTo>
                    <a:lnTo>
                      <a:pt x="420" y="60"/>
                    </a:lnTo>
                    <a:lnTo>
                      <a:pt x="428" y="68"/>
                    </a:lnTo>
                    <a:lnTo>
                      <a:pt x="438" y="76"/>
                    </a:lnTo>
                    <a:lnTo>
                      <a:pt x="446" y="86"/>
                    </a:lnTo>
                    <a:lnTo>
                      <a:pt x="454" y="96"/>
                    </a:lnTo>
                    <a:lnTo>
                      <a:pt x="462" y="104"/>
                    </a:lnTo>
                    <a:lnTo>
                      <a:pt x="468" y="116"/>
                    </a:lnTo>
                    <a:lnTo>
                      <a:pt x="476" y="126"/>
                    </a:lnTo>
                    <a:lnTo>
                      <a:pt x="482" y="136"/>
                    </a:lnTo>
                    <a:lnTo>
                      <a:pt x="488" y="148"/>
                    </a:lnTo>
                    <a:lnTo>
                      <a:pt x="492" y="160"/>
                    </a:lnTo>
                    <a:lnTo>
                      <a:pt x="498" y="172"/>
                    </a:lnTo>
                    <a:lnTo>
                      <a:pt x="502" y="184"/>
                    </a:lnTo>
                    <a:lnTo>
                      <a:pt x="504" y="196"/>
                    </a:lnTo>
                    <a:lnTo>
                      <a:pt x="508" y="208"/>
                    </a:lnTo>
                    <a:lnTo>
                      <a:pt x="510" y="222"/>
                    </a:lnTo>
                    <a:lnTo>
                      <a:pt x="512" y="234"/>
                    </a:lnTo>
                    <a:lnTo>
                      <a:pt x="512" y="248"/>
                    </a:lnTo>
                    <a:lnTo>
                      <a:pt x="512" y="262"/>
                    </a:lnTo>
                    <a:lnTo>
                      <a:pt x="512" y="274"/>
                    </a:lnTo>
                    <a:lnTo>
                      <a:pt x="512" y="288"/>
                    </a:lnTo>
                    <a:lnTo>
                      <a:pt x="510" y="300"/>
                    </a:lnTo>
                    <a:lnTo>
                      <a:pt x="508" y="314"/>
                    </a:lnTo>
                    <a:lnTo>
                      <a:pt x="504" y="326"/>
                    </a:lnTo>
                    <a:lnTo>
                      <a:pt x="502" y="338"/>
                    </a:lnTo>
                    <a:lnTo>
                      <a:pt x="498" y="350"/>
                    </a:lnTo>
                    <a:lnTo>
                      <a:pt x="492" y="362"/>
                    </a:lnTo>
                    <a:lnTo>
                      <a:pt x="488" y="374"/>
                    </a:lnTo>
                    <a:lnTo>
                      <a:pt x="482" y="386"/>
                    </a:lnTo>
                    <a:lnTo>
                      <a:pt x="476" y="396"/>
                    </a:lnTo>
                    <a:lnTo>
                      <a:pt x="468" y="406"/>
                    </a:lnTo>
                    <a:lnTo>
                      <a:pt x="462" y="418"/>
                    </a:lnTo>
                    <a:lnTo>
                      <a:pt x="454" y="426"/>
                    </a:lnTo>
                    <a:lnTo>
                      <a:pt x="446" y="436"/>
                    </a:lnTo>
                    <a:lnTo>
                      <a:pt x="438" y="446"/>
                    </a:lnTo>
                    <a:lnTo>
                      <a:pt x="428" y="454"/>
                    </a:lnTo>
                    <a:lnTo>
                      <a:pt x="420" y="462"/>
                    </a:lnTo>
                    <a:lnTo>
                      <a:pt x="410" y="470"/>
                    </a:lnTo>
                    <a:lnTo>
                      <a:pt x="400" y="478"/>
                    </a:lnTo>
                    <a:lnTo>
                      <a:pt x="390" y="484"/>
                    </a:lnTo>
                    <a:lnTo>
                      <a:pt x="378" y="490"/>
                    </a:lnTo>
                    <a:lnTo>
                      <a:pt x="368" y="496"/>
                    </a:lnTo>
                    <a:lnTo>
                      <a:pt x="356" y="502"/>
                    </a:lnTo>
                    <a:lnTo>
                      <a:pt x="344" y="506"/>
                    </a:lnTo>
                    <a:lnTo>
                      <a:pt x="332" y="510"/>
                    </a:lnTo>
                    <a:lnTo>
                      <a:pt x="320" y="514"/>
                    </a:lnTo>
                    <a:lnTo>
                      <a:pt x="308" y="516"/>
                    </a:lnTo>
                    <a:lnTo>
                      <a:pt x="296" y="518"/>
                    </a:lnTo>
                    <a:lnTo>
                      <a:pt x="282" y="520"/>
                    </a:lnTo>
                    <a:lnTo>
                      <a:pt x="270" y="522"/>
                    </a:lnTo>
                    <a:lnTo>
                      <a:pt x="256" y="522"/>
                    </a:lnTo>
                    <a:lnTo>
                      <a:pt x="242" y="522"/>
                    </a:lnTo>
                    <a:lnTo>
                      <a:pt x="230" y="520"/>
                    </a:lnTo>
                    <a:lnTo>
                      <a:pt x="216" y="518"/>
                    </a:lnTo>
                    <a:lnTo>
                      <a:pt x="204" y="516"/>
                    </a:lnTo>
                    <a:lnTo>
                      <a:pt x="192" y="514"/>
                    </a:lnTo>
                    <a:lnTo>
                      <a:pt x="180" y="510"/>
                    </a:lnTo>
                    <a:lnTo>
                      <a:pt x="168" y="506"/>
                    </a:lnTo>
                    <a:lnTo>
                      <a:pt x="156" y="502"/>
                    </a:lnTo>
                    <a:lnTo>
                      <a:pt x="144" y="496"/>
                    </a:lnTo>
                    <a:lnTo>
                      <a:pt x="134" y="490"/>
                    </a:lnTo>
                    <a:lnTo>
                      <a:pt x="122" y="484"/>
                    </a:lnTo>
                    <a:lnTo>
                      <a:pt x="112" y="478"/>
                    </a:lnTo>
                    <a:lnTo>
                      <a:pt x="102" y="470"/>
                    </a:lnTo>
                    <a:lnTo>
                      <a:pt x="92" y="462"/>
                    </a:lnTo>
                    <a:lnTo>
                      <a:pt x="84" y="454"/>
                    </a:lnTo>
                    <a:lnTo>
                      <a:pt x="74" y="446"/>
                    </a:lnTo>
                    <a:lnTo>
                      <a:pt x="66" y="436"/>
                    </a:lnTo>
                    <a:lnTo>
                      <a:pt x="58" y="426"/>
                    </a:lnTo>
                    <a:lnTo>
                      <a:pt x="50" y="418"/>
                    </a:lnTo>
                    <a:lnTo>
                      <a:pt x="44" y="406"/>
                    </a:lnTo>
                    <a:lnTo>
                      <a:pt x="36" y="396"/>
                    </a:lnTo>
                    <a:lnTo>
                      <a:pt x="30" y="386"/>
                    </a:lnTo>
                    <a:lnTo>
                      <a:pt x="24" y="374"/>
                    </a:lnTo>
                    <a:lnTo>
                      <a:pt x="20" y="362"/>
                    </a:lnTo>
                    <a:lnTo>
                      <a:pt x="14" y="350"/>
                    </a:lnTo>
                    <a:lnTo>
                      <a:pt x="10" y="338"/>
                    </a:lnTo>
                    <a:lnTo>
                      <a:pt x="8" y="326"/>
                    </a:lnTo>
                    <a:lnTo>
                      <a:pt x="4" y="314"/>
                    </a:lnTo>
                    <a:lnTo>
                      <a:pt x="2" y="300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4"/>
                    </a:lnTo>
                    <a:lnTo>
                      <a:pt x="2" y="222"/>
                    </a:lnTo>
                    <a:lnTo>
                      <a:pt x="4" y="208"/>
                    </a:lnTo>
                    <a:lnTo>
                      <a:pt x="8" y="196"/>
                    </a:lnTo>
                    <a:lnTo>
                      <a:pt x="10" y="184"/>
                    </a:lnTo>
                    <a:lnTo>
                      <a:pt x="14" y="172"/>
                    </a:lnTo>
                    <a:lnTo>
                      <a:pt x="20" y="160"/>
                    </a:lnTo>
                    <a:lnTo>
                      <a:pt x="24" y="148"/>
                    </a:lnTo>
                    <a:lnTo>
                      <a:pt x="30" y="136"/>
                    </a:lnTo>
                    <a:lnTo>
                      <a:pt x="36" y="126"/>
                    </a:lnTo>
                    <a:lnTo>
                      <a:pt x="44" y="116"/>
                    </a:lnTo>
                    <a:lnTo>
                      <a:pt x="50" y="104"/>
                    </a:lnTo>
                    <a:lnTo>
                      <a:pt x="58" y="96"/>
                    </a:lnTo>
                    <a:lnTo>
                      <a:pt x="66" y="86"/>
                    </a:lnTo>
                    <a:lnTo>
                      <a:pt x="74" y="76"/>
                    </a:lnTo>
                    <a:lnTo>
                      <a:pt x="84" y="68"/>
                    </a:lnTo>
                    <a:lnTo>
                      <a:pt x="92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2" y="38"/>
                    </a:lnTo>
                    <a:lnTo>
                      <a:pt x="134" y="32"/>
                    </a:lnTo>
                    <a:lnTo>
                      <a:pt x="144" y="26"/>
                    </a:lnTo>
                    <a:lnTo>
                      <a:pt x="156" y="20"/>
                    </a:lnTo>
                    <a:lnTo>
                      <a:pt x="168" y="16"/>
                    </a:lnTo>
                    <a:lnTo>
                      <a:pt x="180" y="12"/>
                    </a:lnTo>
                    <a:lnTo>
                      <a:pt x="192" y="8"/>
                    </a:lnTo>
                    <a:lnTo>
                      <a:pt x="204" y="6"/>
                    </a:lnTo>
                    <a:lnTo>
                      <a:pt x="216" y="4"/>
                    </a:lnTo>
                    <a:lnTo>
                      <a:pt x="230" y="2"/>
                    </a:lnTo>
                    <a:lnTo>
                      <a:pt x="242" y="0"/>
                    </a:lnTo>
                    <a:lnTo>
                      <a:pt x="256" y="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BE7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385"/>
              <p:cNvSpPr>
                <a:spLocks/>
              </p:cNvSpPr>
              <p:nvPr/>
            </p:nvSpPr>
            <p:spPr bwMode="auto">
              <a:xfrm>
                <a:off x="5302250" y="1031875"/>
                <a:ext cx="777875" cy="790575"/>
              </a:xfrm>
              <a:custGeom>
                <a:avLst/>
                <a:gdLst/>
                <a:ahLst/>
                <a:cxnLst>
                  <a:cxn ang="0">
                    <a:pos x="270" y="2"/>
                  </a:cxn>
                  <a:cxn ang="0">
                    <a:pos x="306" y="8"/>
                  </a:cxn>
                  <a:cxn ang="0">
                    <a:pos x="340" y="20"/>
                  </a:cxn>
                  <a:cxn ang="0">
                    <a:pos x="372" y="36"/>
                  </a:cxn>
                  <a:cxn ang="0">
                    <a:pos x="402" y="56"/>
                  </a:cxn>
                  <a:cxn ang="0">
                    <a:pos x="426" y="82"/>
                  </a:cxn>
                  <a:cxn ang="0">
                    <a:pos x="448" y="110"/>
                  </a:cxn>
                  <a:cxn ang="0">
                    <a:pos x="466" y="140"/>
                  </a:cxn>
                  <a:cxn ang="0">
                    <a:pos x="480" y="174"/>
                  </a:cxn>
                  <a:cxn ang="0">
                    <a:pos x="488" y="210"/>
                  </a:cxn>
                  <a:cxn ang="0">
                    <a:pos x="490" y="248"/>
                  </a:cxn>
                  <a:cxn ang="0">
                    <a:pos x="488" y="286"/>
                  </a:cxn>
                  <a:cxn ang="0">
                    <a:pos x="480" y="322"/>
                  </a:cxn>
                  <a:cxn ang="0">
                    <a:pos x="466" y="356"/>
                  </a:cxn>
                  <a:cxn ang="0">
                    <a:pos x="448" y="388"/>
                  </a:cxn>
                  <a:cxn ang="0">
                    <a:pos x="426" y="416"/>
                  </a:cxn>
                  <a:cxn ang="0">
                    <a:pos x="402" y="440"/>
                  </a:cxn>
                  <a:cxn ang="0">
                    <a:pos x="372" y="462"/>
                  </a:cxn>
                  <a:cxn ang="0">
                    <a:pos x="340" y="478"/>
                  </a:cxn>
                  <a:cxn ang="0">
                    <a:pos x="306" y="490"/>
                  </a:cxn>
                  <a:cxn ang="0">
                    <a:pos x="270" y="496"/>
                  </a:cxn>
                  <a:cxn ang="0">
                    <a:pos x="232" y="498"/>
                  </a:cxn>
                  <a:cxn ang="0">
                    <a:pos x="196" y="492"/>
                  </a:cxn>
                  <a:cxn ang="0">
                    <a:pos x="162" y="482"/>
                  </a:cxn>
                  <a:cxn ang="0">
                    <a:pos x="128" y="468"/>
                  </a:cxn>
                  <a:cxn ang="0">
                    <a:pos x="100" y="448"/>
                  </a:cxn>
                  <a:cxn ang="0">
                    <a:pos x="72" y="424"/>
                  </a:cxn>
                  <a:cxn ang="0">
                    <a:pos x="50" y="398"/>
                  </a:cxn>
                  <a:cxn ang="0">
                    <a:pos x="30" y="368"/>
                  </a:cxn>
                  <a:cxn ang="0">
                    <a:pos x="16" y="334"/>
                  </a:cxn>
                  <a:cxn ang="0">
                    <a:pos x="6" y="298"/>
                  </a:cxn>
                  <a:cxn ang="0">
                    <a:pos x="0" y="262"/>
                  </a:cxn>
                  <a:cxn ang="0">
                    <a:pos x="2" y="224"/>
                  </a:cxn>
                  <a:cxn ang="0">
                    <a:pos x="8" y="186"/>
                  </a:cxn>
                  <a:cxn ang="0">
                    <a:pos x="20" y="152"/>
                  </a:cxn>
                  <a:cxn ang="0">
                    <a:pos x="36" y="120"/>
                  </a:cxn>
                  <a:cxn ang="0">
                    <a:pos x="56" y="90"/>
                  </a:cxn>
                  <a:cxn ang="0">
                    <a:pos x="80" y="64"/>
                  </a:cxn>
                  <a:cxn ang="0">
                    <a:pos x="108" y="42"/>
                  </a:cxn>
                  <a:cxn ang="0">
                    <a:pos x="140" y="24"/>
                  </a:cxn>
                  <a:cxn ang="0">
                    <a:pos x="172" y="10"/>
                  </a:cxn>
                  <a:cxn ang="0">
                    <a:pos x="208" y="2"/>
                  </a:cxn>
                  <a:cxn ang="0">
                    <a:pos x="246" y="0"/>
                  </a:cxn>
                </a:cxnLst>
                <a:rect l="0" t="0" r="r" b="b"/>
                <a:pathLst>
                  <a:path w="490" h="498">
                    <a:moveTo>
                      <a:pt x="246" y="0"/>
                    </a:moveTo>
                    <a:lnTo>
                      <a:pt x="258" y="0"/>
                    </a:lnTo>
                    <a:lnTo>
                      <a:pt x="270" y="2"/>
                    </a:lnTo>
                    <a:lnTo>
                      <a:pt x="282" y="2"/>
                    </a:lnTo>
                    <a:lnTo>
                      <a:pt x="294" y="4"/>
                    </a:lnTo>
                    <a:lnTo>
                      <a:pt x="306" y="8"/>
                    </a:lnTo>
                    <a:lnTo>
                      <a:pt x="318" y="10"/>
                    </a:lnTo>
                    <a:lnTo>
                      <a:pt x="330" y="14"/>
                    </a:lnTo>
                    <a:lnTo>
                      <a:pt x="340" y="20"/>
                    </a:lnTo>
                    <a:lnTo>
                      <a:pt x="352" y="24"/>
                    </a:lnTo>
                    <a:lnTo>
                      <a:pt x="362" y="30"/>
                    </a:lnTo>
                    <a:lnTo>
                      <a:pt x="372" y="36"/>
                    </a:lnTo>
                    <a:lnTo>
                      <a:pt x="382" y="42"/>
                    </a:lnTo>
                    <a:lnTo>
                      <a:pt x="392" y="50"/>
                    </a:lnTo>
                    <a:lnTo>
                      <a:pt x="402" y="56"/>
                    </a:lnTo>
                    <a:lnTo>
                      <a:pt x="410" y="64"/>
                    </a:lnTo>
                    <a:lnTo>
                      <a:pt x="418" y="72"/>
                    </a:lnTo>
                    <a:lnTo>
                      <a:pt x="426" y="82"/>
                    </a:lnTo>
                    <a:lnTo>
                      <a:pt x="434" y="90"/>
                    </a:lnTo>
                    <a:lnTo>
                      <a:pt x="442" y="100"/>
                    </a:lnTo>
                    <a:lnTo>
                      <a:pt x="448" y="110"/>
                    </a:lnTo>
                    <a:lnTo>
                      <a:pt x="456" y="120"/>
                    </a:lnTo>
                    <a:lnTo>
                      <a:pt x="460" y="130"/>
                    </a:lnTo>
                    <a:lnTo>
                      <a:pt x="466" y="140"/>
                    </a:lnTo>
                    <a:lnTo>
                      <a:pt x="472" y="152"/>
                    </a:lnTo>
                    <a:lnTo>
                      <a:pt x="476" y="164"/>
                    </a:lnTo>
                    <a:lnTo>
                      <a:pt x="480" y="174"/>
                    </a:lnTo>
                    <a:lnTo>
                      <a:pt x="482" y="186"/>
                    </a:lnTo>
                    <a:lnTo>
                      <a:pt x="486" y="198"/>
                    </a:lnTo>
                    <a:lnTo>
                      <a:pt x="488" y="210"/>
                    </a:lnTo>
                    <a:lnTo>
                      <a:pt x="490" y="224"/>
                    </a:lnTo>
                    <a:lnTo>
                      <a:pt x="490" y="236"/>
                    </a:lnTo>
                    <a:lnTo>
                      <a:pt x="490" y="248"/>
                    </a:lnTo>
                    <a:lnTo>
                      <a:pt x="490" y="262"/>
                    </a:lnTo>
                    <a:lnTo>
                      <a:pt x="490" y="274"/>
                    </a:lnTo>
                    <a:lnTo>
                      <a:pt x="488" y="286"/>
                    </a:lnTo>
                    <a:lnTo>
                      <a:pt x="486" y="298"/>
                    </a:lnTo>
                    <a:lnTo>
                      <a:pt x="482" y="310"/>
                    </a:lnTo>
                    <a:lnTo>
                      <a:pt x="480" y="322"/>
                    </a:lnTo>
                    <a:lnTo>
                      <a:pt x="476" y="334"/>
                    </a:lnTo>
                    <a:lnTo>
                      <a:pt x="472" y="346"/>
                    </a:lnTo>
                    <a:lnTo>
                      <a:pt x="466" y="356"/>
                    </a:lnTo>
                    <a:lnTo>
                      <a:pt x="460" y="368"/>
                    </a:lnTo>
                    <a:lnTo>
                      <a:pt x="456" y="378"/>
                    </a:lnTo>
                    <a:lnTo>
                      <a:pt x="448" y="388"/>
                    </a:lnTo>
                    <a:lnTo>
                      <a:pt x="442" y="398"/>
                    </a:lnTo>
                    <a:lnTo>
                      <a:pt x="434" y="406"/>
                    </a:lnTo>
                    <a:lnTo>
                      <a:pt x="426" y="416"/>
                    </a:lnTo>
                    <a:lnTo>
                      <a:pt x="418" y="424"/>
                    </a:lnTo>
                    <a:lnTo>
                      <a:pt x="410" y="432"/>
                    </a:lnTo>
                    <a:lnTo>
                      <a:pt x="402" y="440"/>
                    </a:lnTo>
                    <a:lnTo>
                      <a:pt x="392" y="448"/>
                    </a:lnTo>
                    <a:lnTo>
                      <a:pt x="382" y="454"/>
                    </a:lnTo>
                    <a:lnTo>
                      <a:pt x="372" y="462"/>
                    </a:lnTo>
                    <a:lnTo>
                      <a:pt x="362" y="468"/>
                    </a:lnTo>
                    <a:lnTo>
                      <a:pt x="352" y="474"/>
                    </a:lnTo>
                    <a:lnTo>
                      <a:pt x="340" y="478"/>
                    </a:lnTo>
                    <a:lnTo>
                      <a:pt x="330" y="482"/>
                    </a:lnTo>
                    <a:lnTo>
                      <a:pt x="318" y="486"/>
                    </a:lnTo>
                    <a:lnTo>
                      <a:pt x="306" y="490"/>
                    </a:lnTo>
                    <a:lnTo>
                      <a:pt x="294" y="492"/>
                    </a:lnTo>
                    <a:lnTo>
                      <a:pt x="282" y="494"/>
                    </a:lnTo>
                    <a:lnTo>
                      <a:pt x="270" y="496"/>
                    </a:lnTo>
                    <a:lnTo>
                      <a:pt x="258" y="498"/>
                    </a:lnTo>
                    <a:lnTo>
                      <a:pt x="246" y="498"/>
                    </a:lnTo>
                    <a:lnTo>
                      <a:pt x="232" y="498"/>
                    </a:lnTo>
                    <a:lnTo>
                      <a:pt x="220" y="496"/>
                    </a:lnTo>
                    <a:lnTo>
                      <a:pt x="208" y="494"/>
                    </a:lnTo>
                    <a:lnTo>
                      <a:pt x="196" y="492"/>
                    </a:lnTo>
                    <a:lnTo>
                      <a:pt x="184" y="490"/>
                    </a:lnTo>
                    <a:lnTo>
                      <a:pt x="172" y="486"/>
                    </a:lnTo>
                    <a:lnTo>
                      <a:pt x="162" y="482"/>
                    </a:lnTo>
                    <a:lnTo>
                      <a:pt x="150" y="478"/>
                    </a:lnTo>
                    <a:lnTo>
                      <a:pt x="140" y="474"/>
                    </a:lnTo>
                    <a:lnTo>
                      <a:pt x="128" y="468"/>
                    </a:lnTo>
                    <a:lnTo>
                      <a:pt x="118" y="462"/>
                    </a:lnTo>
                    <a:lnTo>
                      <a:pt x="108" y="454"/>
                    </a:lnTo>
                    <a:lnTo>
                      <a:pt x="100" y="448"/>
                    </a:lnTo>
                    <a:lnTo>
                      <a:pt x="90" y="440"/>
                    </a:lnTo>
                    <a:lnTo>
                      <a:pt x="80" y="432"/>
                    </a:lnTo>
                    <a:lnTo>
                      <a:pt x="72" y="424"/>
                    </a:lnTo>
                    <a:lnTo>
                      <a:pt x="64" y="416"/>
                    </a:lnTo>
                    <a:lnTo>
                      <a:pt x="56" y="406"/>
                    </a:lnTo>
                    <a:lnTo>
                      <a:pt x="50" y="398"/>
                    </a:lnTo>
                    <a:lnTo>
                      <a:pt x="42" y="388"/>
                    </a:lnTo>
                    <a:lnTo>
                      <a:pt x="36" y="378"/>
                    </a:lnTo>
                    <a:lnTo>
                      <a:pt x="30" y="368"/>
                    </a:lnTo>
                    <a:lnTo>
                      <a:pt x="24" y="356"/>
                    </a:lnTo>
                    <a:lnTo>
                      <a:pt x="20" y="346"/>
                    </a:lnTo>
                    <a:lnTo>
                      <a:pt x="16" y="334"/>
                    </a:lnTo>
                    <a:lnTo>
                      <a:pt x="12" y="322"/>
                    </a:lnTo>
                    <a:lnTo>
                      <a:pt x="8" y="310"/>
                    </a:lnTo>
                    <a:lnTo>
                      <a:pt x="6" y="298"/>
                    </a:lnTo>
                    <a:lnTo>
                      <a:pt x="4" y="286"/>
                    </a:lnTo>
                    <a:lnTo>
                      <a:pt x="2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2" y="224"/>
                    </a:lnTo>
                    <a:lnTo>
                      <a:pt x="4" y="210"/>
                    </a:lnTo>
                    <a:lnTo>
                      <a:pt x="6" y="198"/>
                    </a:lnTo>
                    <a:lnTo>
                      <a:pt x="8" y="186"/>
                    </a:lnTo>
                    <a:lnTo>
                      <a:pt x="12" y="174"/>
                    </a:lnTo>
                    <a:lnTo>
                      <a:pt x="16" y="164"/>
                    </a:lnTo>
                    <a:lnTo>
                      <a:pt x="20" y="152"/>
                    </a:lnTo>
                    <a:lnTo>
                      <a:pt x="24" y="140"/>
                    </a:lnTo>
                    <a:lnTo>
                      <a:pt x="30" y="130"/>
                    </a:lnTo>
                    <a:lnTo>
                      <a:pt x="36" y="120"/>
                    </a:lnTo>
                    <a:lnTo>
                      <a:pt x="42" y="110"/>
                    </a:lnTo>
                    <a:lnTo>
                      <a:pt x="50" y="100"/>
                    </a:lnTo>
                    <a:lnTo>
                      <a:pt x="56" y="90"/>
                    </a:lnTo>
                    <a:lnTo>
                      <a:pt x="64" y="82"/>
                    </a:lnTo>
                    <a:lnTo>
                      <a:pt x="72" y="72"/>
                    </a:lnTo>
                    <a:lnTo>
                      <a:pt x="80" y="64"/>
                    </a:lnTo>
                    <a:lnTo>
                      <a:pt x="90" y="56"/>
                    </a:lnTo>
                    <a:lnTo>
                      <a:pt x="100" y="50"/>
                    </a:lnTo>
                    <a:lnTo>
                      <a:pt x="108" y="42"/>
                    </a:lnTo>
                    <a:lnTo>
                      <a:pt x="118" y="36"/>
                    </a:lnTo>
                    <a:lnTo>
                      <a:pt x="128" y="30"/>
                    </a:lnTo>
                    <a:lnTo>
                      <a:pt x="140" y="24"/>
                    </a:lnTo>
                    <a:lnTo>
                      <a:pt x="150" y="20"/>
                    </a:lnTo>
                    <a:lnTo>
                      <a:pt x="162" y="14"/>
                    </a:lnTo>
                    <a:lnTo>
                      <a:pt x="172" y="10"/>
                    </a:lnTo>
                    <a:lnTo>
                      <a:pt x="184" y="8"/>
                    </a:lnTo>
                    <a:lnTo>
                      <a:pt x="196" y="4"/>
                    </a:lnTo>
                    <a:lnTo>
                      <a:pt x="208" y="2"/>
                    </a:lnTo>
                    <a:lnTo>
                      <a:pt x="220" y="2"/>
                    </a:lnTo>
                    <a:lnTo>
                      <a:pt x="232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FBEB0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386"/>
              <p:cNvSpPr>
                <a:spLocks/>
              </p:cNvSpPr>
              <p:nvPr/>
            </p:nvSpPr>
            <p:spPr bwMode="auto">
              <a:xfrm>
                <a:off x="5327650" y="1054100"/>
                <a:ext cx="739775" cy="752475"/>
              </a:xfrm>
              <a:custGeom>
                <a:avLst/>
                <a:gdLst/>
                <a:ahLst/>
                <a:cxnLst>
                  <a:cxn ang="0">
                    <a:pos x="256" y="0"/>
                  </a:cxn>
                  <a:cxn ang="0">
                    <a:pos x="292" y="6"/>
                  </a:cxn>
                  <a:cxn ang="0">
                    <a:pos x="324" y="18"/>
                  </a:cxn>
                  <a:cxn ang="0">
                    <a:pos x="354" y="34"/>
                  </a:cxn>
                  <a:cxn ang="0">
                    <a:pos x="382" y="54"/>
                  </a:cxn>
                  <a:cxn ang="0">
                    <a:pos x="406" y="76"/>
                  </a:cxn>
                  <a:cxn ang="0">
                    <a:pos x="426" y="104"/>
                  </a:cxn>
                  <a:cxn ang="0">
                    <a:pos x="444" y="134"/>
                  </a:cxn>
                  <a:cxn ang="0">
                    <a:pos x="456" y="166"/>
                  </a:cxn>
                  <a:cxn ang="0">
                    <a:pos x="464" y="200"/>
                  </a:cxn>
                  <a:cxn ang="0">
                    <a:pos x="466" y="236"/>
                  </a:cxn>
                  <a:cxn ang="0">
                    <a:pos x="464" y="272"/>
                  </a:cxn>
                  <a:cxn ang="0">
                    <a:pos x="456" y="306"/>
                  </a:cxn>
                  <a:cxn ang="0">
                    <a:pos x="444" y="338"/>
                  </a:cxn>
                  <a:cxn ang="0">
                    <a:pos x="426" y="368"/>
                  </a:cxn>
                  <a:cxn ang="0">
                    <a:pos x="406" y="396"/>
                  </a:cxn>
                  <a:cxn ang="0">
                    <a:pos x="382" y="420"/>
                  </a:cxn>
                  <a:cxn ang="0">
                    <a:pos x="354" y="438"/>
                  </a:cxn>
                  <a:cxn ang="0">
                    <a:pos x="324" y="454"/>
                  </a:cxn>
                  <a:cxn ang="0">
                    <a:pos x="292" y="466"/>
                  </a:cxn>
                  <a:cxn ang="0">
                    <a:pos x="256" y="472"/>
                  </a:cxn>
                  <a:cxn ang="0">
                    <a:pos x="222" y="472"/>
                  </a:cxn>
                  <a:cxn ang="0">
                    <a:pos x="186" y="468"/>
                  </a:cxn>
                  <a:cxn ang="0">
                    <a:pos x="152" y="458"/>
                  </a:cxn>
                  <a:cxn ang="0">
                    <a:pos x="122" y="444"/>
                  </a:cxn>
                  <a:cxn ang="0">
                    <a:pos x="94" y="426"/>
                  </a:cxn>
                  <a:cxn ang="0">
                    <a:pos x="68" y="404"/>
                  </a:cxn>
                  <a:cxn ang="0">
                    <a:pos x="46" y="378"/>
                  </a:cxn>
                  <a:cxn ang="0">
                    <a:pos x="28" y="350"/>
                  </a:cxn>
                  <a:cxn ang="0">
                    <a:pos x="14" y="318"/>
                  </a:cxn>
                  <a:cxn ang="0">
                    <a:pos x="4" y="284"/>
                  </a:cxn>
                  <a:cxn ang="0">
                    <a:pos x="0" y="248"/>
                  </a:cxn>
                  <a:cxn ang="0">
                    <a:pos x="2" y="212"/>
                  </a:cxn>
                  <a:cxn ang="0">
                    <a:pos x="8" y="178"/>
                  </a:cxn>
                  <a:cxn ang="0">
                    <a:pos x="18" y="144"/>
                  </a:cxn>
                  <a:cxn ang="0">
                    <a:pos x="34" y="114"/>
                  </a:cxn>
                  <a:cxn ang="0">
                    <a:pos x="54" y="86"/>
                  </a:cxn>
                  <a:cxn ang="0">
                    <a:pos x="76" y="60"/>
                  </a:cxn>
                  <a:cxn ang="0">
                    <a:pos x="102" y="40"/>
                  </a:cxn>
                  <a:cxn ang="0">
                    <a:pos x="132" y="22"/>
                  </a:cxn>
                  <a:cxn ang="0">
                    <a:pos x="164" y="10"/>
                  </a:cxn>
                  <a:cxn ang="0">
                    <a:pos x="198" y="2"/>
                  </a:cxn>
                  <a:cxn ang="0">
                    <a:pos x="234" y="0"/>
                  </a:cxn>
                </a:cxnLst>
                <a:rect l="0" t="0" r="r" b="b"/>
                <a:pathLst>
                  <a:path w="466" h="474">
                    <a:moveTo>
                      <a:pt x="234" y="0"/>
                    </a:moveTo>
                    <a:lnTo>
                      <a:pt x="246" y="0"/>
                    </a:lnTo>
                    <a:lnTo>
                      <a:pt x="256" y="0"/>
                    </a:lnTo>
                    <a:lnTo>
                      <a:pt x="268" y="2"/>
                    </a:lnTo>
                    <a:lnTo>
                      <a:pt x="280" y="4"/>
                    </a:lnTo>
                    <a:lnTo>
                      <a:pt x="292" y="6"/>
                    </a:lnTo>
                    <a:lnTo>
                      <a:pt x="302" y="10"/>
                    </a:lnTo>
                    <a:lnTo>
                      <a:pt x="314" y="14"/>
                    </a:lnTo>
                    <a:lnTo>
                      <a:pt x="324" y="18"/>
                    </a:lnTo>
                    <a:lnTo>
                      <a:pt x="334" y="22"/>
                    </a:lnTo>
                    <a:lnTo>
                      <a:pt x="344" y="28"/>
                    </a:lnTo>
                    <a:lnTo>
                      <a:pt x="354" y="34"/>
                    </a:lnTo>
                    <a:lnTo>
                      <a:pt x="364" y="40"/>
                    </a:lnTo>
                    <a:lnTo>
                      <a:pt x="372" y="46"/>
                    </a:lnTo>
                    <a:lnTo>
                      <a:pt x="382" y="54"/>
                    </a:lnTo>
                    <a:lnTo>
                      <a:pt x="390" y="60"/>
                    </a:lnTo>
                    <a:lnTo>
                      <a:pt x="398" y="68"/>
                    </a:lnTo>
                    <a:lnTo>
                      <a:pt x="406" y="76"/>
                    </a:lnTo>
                    <a:lnTo>
                      <a:pt x="412" y="86"/>
                    </a:lnTo>
                    <a:lnTo>
                      <a:pt x="420" y="94"/>
                    </a:lnTo>
                    <a:lnTo>
                      <a:pt x="426" y="104"/>
                    </a:lnTo>
                    <a:lnTo>
                      <a:pt x="432" y="114"/>
                    </a:lnTo>
                    <a:lnTo>
                      <a:pt x="438" y="124"/>
                    </a:lnTo>
                    <a:lnTo>
                      <a:pt x="444" y="134"/>
                    </a:lnTo>
                    <a:lnTo>
                      <a:pt x="448" y="144"/>
                    </a:lnTo>
                    <a:lnTo>
                      <a:pt x="452" y="154"/>
                    </a:lnTo>
                    <a:lnTo>
                      <a:pt x="456" y="166"/>
                    </a:lnTo>
                    <a:lnTo>
                      <a:pt x="458" y="178"/>
                    </a:lnTo>
                    <a:lnTo>
                      <a:pt x="462" y="188"/>
                    </a:lnTo>
                    <a:lnTo>
                      <a:pt x="464" y="200"/>
                    </a:lnTo>
                    <a:lnTo>
                      <a:pt x="464" y="212"/>
                    </a:lnTo>
                    <a:lnTo>
                      <a:pt x="466" y="224"/>
                    </a:lnTo>
                    <a:lnTo>
                      <a:pt x="466" y="236"/>
                    </a:lnTo>
                    <a:lnTo>
                      <a:pt x="466" y="248"/>
                    </a:lnTo>
                    <a:lnTo>
                      <a:pt x="464" y="260"/>
                    </a:lnTo>
                    <a:lnTo>
                      <a:pt x="464" y="272"/>
                    </a:lnTo>
                    <a:lnTo>
                      <a:pt x="462" y="284"/>
                    </a:lnTo>
                    <a:lnTo>
                      <a:pt x="458" y="296"/>
                    </a:lnTo>
                    <a:lnTo>
                      <a:pt x="456" y="306"/>
                    </a:lnTo>
                    <a:lnTo>
                      <a:pt x="452" y="318"/>
                    </a:lnTo>
                    <a:lnTo>
                      <a:pt x="448" y="328"/>
                    </a:lnTo>
                    <a:lnTo>
                      <a:pt x="444" y="338"/>
                    </a:lnTo>
                    <a:lnTo>
                      <a:pt x="438" y="350"/>
                    </a:lnTo>
                    <a:lnTo>
                      <a:pt x="432" y="360"/>
                    </a:lnTo>
                    <a:lnTo>
                      <a:pt x="426" y="368"/>
                    </a:lnTo>
                    <a:lnTo>
                      <a:pt x="420" y="378"/>
                    </a:lnTo>
                    <a:lnTo>
                      <a:pt x="412" y="386"/>
                    </a:lnTo>
                    <a:lnTo>
                      <a:pt x="406" y="396"/>
                    </a:lnTo>
                    <a:lnTo>
                      <a:pt x="398" y="404"/>
                    </a:lnTo>
                    <a:lnTo>
                      <a:pt x="390" y="412"/>
                    </a:lnTo>
                    <a:lnTo>
                      <a:pt x="382" y="420"/>
                    </a:lnTo>
                    <a:lnTo>
                      <a:pt x="372" y="426"/>
                    </a:lnTo>
                    <a:lnTo>
                      <a:pt x="364" y="432"/>
                    </a:lnTo>
                    <a:lnTo>
                      <a:pt x="354" y="438"/>
                    </a:lnTo>
                    <a:lnTo>
                      <a:pt x="344" y="444"/>
                    </a:lnTo>
                    <a:lnTo>
                      <a:pt x="334" y="450"/>
                    </a:lnTo>
                    <a:lnTo>
                      <a:pt x="324" y="454"/>
                    </a:lnTo>
                    <a:lnTo>
                      <a:pt x="314" y="458"/>
                    </a:lnTo>
                    <a:lnTo>
                      <a:pt x="302" y="462"/>
                    </a:lnTo>
                    <a:lnTo>
                      <a:pt x="292" y="466"/>
                    </a:lnTo>
                    <a:lnTo>
                      <a:pt x="280" y="468"/>
                    </a:lnTo>
                    <a:lnTo>
                      <a:pt x="268" y="470"/>
                    </a:lnTo>
                    <a:lnTo>
                      <a:pt x="256" y="472"/>
                    </a:lnTo>
                    <a:lnTo>
                      <a:pt x="246" y="472"/>
                    </a:lnTo>
                    <a:lnTo>
                      <a:pt x="234" y="474"/>
                    </a:lnTo>
                    <a:lnTo>
                      <a:pt x="222" y="472"/>
                    </a:lnTo>
                    <a:lnTo>
                      <a:pt x="210" y="472"/>
                    </a:lnTo>
                    <a:lnTo>
                      <a:pt x="198" y="470"/>
                    </a:lnTo>
                    <a:lnTo>
                      <a:pt x="186" y="468"/>
                    </a:lnTo>
                    <a:lnTo>
                      <a:pt x="174" y="466"/>
                    </a:lnTo>
                    <a:lnTo>
                      <a:pt x="164" y="462"/>
                    </a:lnTo>
                    <a:lnTo>
                      <a:pt x="152" y="458"/>
                    </a:lnTo>
                    <a:lnTo>
                      <a:pt x="142" y="454"/>
                    </a:lnTo>
                    <a:lnTo>
                      <a:pt x="132" y="450"/>
                    </a:lnTo>
                    <a:lnTo>
                      <a:pt x="122" y="444"/>
                    </a:lnTo>
                    <a:lnTo>
                      <a:pt x="112" y="438"/>
                    </a:lnTo>
                    <a:lnTo>
                      <a:pt x="102" y="432"/>
                    </a:lnTo>
                    <a:lnTo>
                      <a:pt x="94" y="426"/>
                    </a:lnTo>
                    <a:lnTo>
                      <a:pt x="84" y="420"/>
                    </a:lnTo>
                    <a:lnTo>
                      <a:pt x="76" y="412"/>
                    </a:lnTo>
                    <a:lnTo>
                      <a:pt x="68" y="404"/>
                    </a:lnTo>
                    <a:lnTo>
                      <a:pt x="60" y="396"/>
                    </a:lnTo>
                    <a:lnTo>
                      <a:pt x="54" y="386"/>
                    </a:lnTo>
                    <a:lnTo>
                      <a:pt x="46" y="378"/>
                    </a:lnTo>
                    <a:lnTo>
                      <a:pt x="40" y="368"/>
                    </a:lnTo>
                    <a:lnTo>
                      <a:pt x="34" y="360"/>
                    </a:lnTo>
                    <a:lnTo>
                      <a:pt x="28" y="350"/>
                    </a:lnTo>
                    <a:lnTo>
                      <a:pt x="22" y="338"/>
                    </a:lnTo>
                    <a:lnTo>
                      <a:pt x="18" y="328"/>
                    </a:lnTo>
                    <a:lnTo>
                      <a:pt x="14" y="318"/>
                    </a:lnTo>
                    <a:lnTo>
                      <a:pt x="10" y="306"/>
                    </a:lnTo>
                    <a:lnTo>
                      <a:pt x="8" y="296"/>
                    </a:lnTo>
                    <a:lnTo>
                      <a:pt x="4" y="284"/>
                    </a:lnTo>
                    <a:lnTo>
                      <a:pt x="2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0" y="224"/>
                    </a:lnTo>
                    <a:lnTo>
                      <a:pt x="2" y="212"/>
                    </a:lnTo>
                    <a:lnTo>
                      <a:pt x="2" y="200"/>
                    </a:lnTo>
                    <a:lnTo>
                      <a:pt x="4" y="188"/>
                    </a:lnTo>
                    <a:lnTo>
                      <a:pt x="8" y="178"/>
                    </a:lnTo>
                    <a:lnTo>
                      <a:pt x="10" y="166"/>
                    </a:lnTo>
                    <a:lnTo>
                      <a:pt x="14" y="154"/>
                    </a:lnTo>
                    <a:lnTo>
                      <a:pt x="18" y="144"/>
                    </a:lnTo>
                    <a:lnTo>
                      <a:pt x="22" y="134"/>
                    </a:lnTo>
                    <a:lnTo>
                      <a:pt x="28" y="124"/>
                    </a:lnTo>
                    <a:lnTo>
                      <a:pt x="34" y="114"/>
                    </a:lnTo>
                    <a:lnTo>
                      <a:pt x="40" y="104"/>
                    </a:lnTo>
                    <a:lnTo>
                      <a:pt x="46" y="94"/>
                    </a:lnTo>
                    <a:lnTo>
                      <a:pt x="54" y="86"/>
                    </a:lnTo>
                    <a:lnTo>
                      <a:pt x="60" y="76"/>
                    </a:lnTo>
                    <a:lnTo>
                      <a:pt x="68" y="68"/>
                    </a:lnTo>
                    <a:lnTo>
                      <a:pt x="76" y="60"/>
                    </a:lnTo>
                    <a:lnTo>
                      <a:pt x="84" y="54"/>
                    </a:lnTo>
                    <a:lnTo>
                      <a:pt x="94" y="46"/>
                    </a:lnTo>
                    <a:lnTo>
                      <a:pt x="102" y="40"/>
                    </a:lnTo>
                    <a:lnTo>
                      <a:pt x="112" y="34"/>
                    </a:lnTo>
                    <a:lnTo>
                      <a:pt x="122" y="28"/>
                    </a:lnTo>
                    <a:lnTo>
                      <a:pt x="132" y="22"/>
                    </a:lnTo>
                    <a:lnTo>
                      <a:pt x="142" y="18"/>
                    </a:lnTo>
                    <a:lnTo>
                      <a:pt x="152" y="14"/>
                    </a:lnTo>
                    <a:lnTo>
                      <a:pt x="164" y="10"/>
                    </a:lnTo>
                    <a:lnTo>
                      <a:pt x="174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0"/>
                    </a:lnTo>
                    <a:lnTo>
                      <a:pt x="222" y="0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FCEE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387"/>
              <p:cNvSpPr>
                <a:spLocks/>
              </p:cNvSpPr>
              <p:nvPr/>
            </p:nvSpPr>
            <p:spPr bwMode="auto">
              <a:xfrm>
                <a:off x="5353050" y="1073150"/>
                <a:ext cx="701675" cy="71437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76" y="8"/>
                  </a:cxn>
                  <a:cxn ang="0">
                    <a:pos x="306" y="18"/>
                  </a:cxn>
                  <a:cxn ang="0">
                    <a:pos x="336" y="34"/>
                  </a:cxn>
                  <a:cxn ang="0">
                    <a:pos x="362" y="52"/>
                  </a:cxn>
                  <a:cxn ang="0">
                    <a:pos x="384" y="74"/>
                  </a:cxn>
                  <a:cxn ang="0">
                    <a:pos x="404" y="100"/>
                  </a:cxn>
                  <a:cxn ang="0">
                    <a:pos x="420" y="128"/>
                  </a:cxn>
                  <a:cxn ang="0">
                    <a:pos x="432" y="158"/>
                  </a:cxn>
                  <a:cxn ang="0">
                    <a:pos x="440" y="192"/>
                  </a:cxn>
                  <a:cxn ang="0">
                    <a:pos x="442" y="226"/>
                  </a:cxn>
                  <a:cxn ang="0">
                    <a:pos x="440" y="260"/>
                  </a:cxn>
                  <a:cxn ang="0">
                    <a:pos x="432" y="292"/>
                  </a:cxn>
                  <a:cxn ang="0">
                    <a:pos x="420" y="324"/>
                  </a:cxn>
                  <a:cxn ang="0">
                    <a:pos x="404" y="352"/>
                  </a:cxn>
                  <a:cxn ang="0">
                    <a:pos x="384" y="378"/>
                  </a:cxn>
                  <a:cxn ang="0">
                    <a:pos x="362" y="400"/>
                  </a:cxn>
                  <a:cxn ang="0">
                    <a:pos x="336" y="418"/>
                  </a:cxn>
                  <a:cxn ang="0">
                    <a:pos x="306" y="434"/>
                  </a:cxn>
                  <a:cxn ang="0">
                    <a:pos x="276" y="444"/>
                  </a:cxn>
                  <a:cxn ang="0">
                    <a:pos x="244" y="450"/>
                  </a:cxn>
                  <a:cxn ang="0">
                    <a:pos x="210" y="450"/>
                  </a:cxn>
                  <a:cxn ang="0">
                    <a:pos x="176" y="446"/>
                  </a:cxn>
                  <a:cxn ang="0">
                    <a:pos x="144" y="438"/>
                  </a:cxn>
                  <a:cxn ang="0">
                    <a:pos x="114" y="424"/>
                  </a:cxn>
                  <a:cxn ang="0">
                    <a:pos x="88" y="406"/>
                  </a:cxn>
                  <a:cxn ang="0">
                    <a:pos x="64" y="384"/>
                  </a:cxn>
                  <a:cxn ang="0">
                    <a:pos x="44" y="360"/>
                  </a:cxn>
                  <a:cxn ang="0">
                    <a:pos x="26" y="332"/>
                  </a:cxn>
                  <a:cxn ang="0">
                    <a:pos x="12" y="304"/>
                  </a:cxn>
                  <a:cxn ang="0">
                    <a:pos x="4" y="272"/>
                  </a:cxn>
                  <a:cxn ang="0">
                    <a:pos x="0" y="238"/>
                  </a:cxn>
                  <a:cxn ang="0">
                    <a:pos x="0" y="202"/>
                  </a:cxn>
                  <a:cxn ang="0">
                    <a:pos x="6" y="170"/>
                  </a:cxn>
                  <a:cxn ang="0">
                    <a:pos x="16" y="138"/>
                  </a:cxn>
                  <a:cxn ang="0">
                    <a:pos x="32" y="110"/>
                  </a:cxn>
                  <a:cxn ang="0">
                    <a:pos x="50" y="82"/>
                  </a:cxn>
                  <a:cxn ang="0">
                    <a:pos x="72" y="60"/>
                  </a:cxn>
                  <a:cxn ang="0">
                    <a:pos x="96" y="40"/>
                  </a:cxn>
                  <a:cxn ang="0">
                    <a:pos x="124" y="24"/>
                  </a:cxn>
                  <a:cxn ang="0">
                    <a:pos x="154" y="10"/>
                  </a:cxn>
                  <a:cxn ang="0">
                    <a:pos x="186" y="4"/>
                  </a:cxn>
                  <a:cxn ang="0">
                    <a:pos x="220" y="0"/>
                  </a:cxn>
                </a:cxnLst>
                <a:rect l="0" t="0" r="r" b="b"/>
                <a:pathLst>
                  <a:path w="442" h="450">
                    <a:moveTo>
                      <a:pt x="220" y="0"/>
                    </a:moveTo>
                    <a:lnTo>
                      <a:pt x="232" y="2"/>
                    </a:lnTo>
                    <a:lnTo>
                      <a:pt x="244" y="2"/>
                    </a:lnTo>
                    <a:lnTo>
                      <a:pt x="254" y="4"/>
                    </a:lnTo>
                    <a:lnTo>
                      <a:pt x="266" y="6"/>
                    </a:lnTo>
                    <a:lnTo>
                      <a:pt x="276" y="8"/>
                    </a:lnTo>
                    <a:lnTo>
                      <a:pt x="286" y="10"/>
                    </a:lnTo>
                    <a:lnTo>
                      <a:pt x="296" y="14"/>
                    </a:lnTo>
                    <a:lnTo>
                      <a:pt x="306" y="18"/>
                    </a:lnTo>
                    <a:lnTo>
                      <a:pt x="316" y="24"/>
                    </a:lnTo>
                    <a:lnTo>
                      <a:pt x="326" y="28"/>
                    </a:lnTo>
                    <a:lnTo>
                      <a:pt x="336" y="34"/>
                    </a:lnTo>
                    <a:lnTo>
                      <a:pt x="344" y="40"/>
                    </a:lnTo>
                    <a:lnTo>
                      <a:pt x="354" y="46"/>
                    </a:lnTo>
                    <a:lnTo>
                      <a:pt x="362" y="52"/>
                    </a:lnTo>
                    <a:lnTo>
                      <a:pt x="370" y="60"/>
                    </a:lnTo>
                    <a:lnTo>
                      <a:pt x="378" y="66"/>
                    </a:lnTo>
                    <a:lnTo>
                      <a:pt x="384" y="74"/>
                    </a:lnTo>
                    <a:lnTo>
                      <a:pt x="392" y="82"/>
                    </a:lnTo>
                    <a:lnTo>
                      <a:pt x="398" y="92"/>
                    </a:lnTo>
                    <a:lnTo>
                      <a:pt x="404" y="100"/>
                    </a:lnTo>
                    <a:lnTo>
                      <a:pt x="410" y="110"/>
                    </a:lnTo>
                    <a:lnTo>
                      <a:pt x="416" y="118"/>
                    </a:lnTo>
                    <a:lnTo>
                      <a:pt x="420" y="128"/>
                    </a:lnTo>
                    <a:lnTo>
                      <a:pt x="424" y="138"/>
                    </a:lnTo>
                    <a:lnTo>
                      <a:pt x="428" y="148"/>
                    </a:lnTo>
                    <a:lnTo>
                      <a:pt x="432" y="158"/>
                    </a:lnTo>
                    <a:lnTo>
                      <a:pt x="434" y="170"/>
                    </a:lnTo>
                    <a:lnTo>
                      <a:pt x="438" y="180"/>
                    </a:lnTo>
                    <a:lnTo>
                      <a:pt x="440" y="192"/>
                    </a:lnTo>
                    <a:lnTo>
                      <a:pt x="440" y="202"/>
                    </a:lnTo>
                    <a:lnTo>
                      <a:pt x="442" y="214"/>
                    </a:lnTo>
                    <a:lnTo>
                      <a:pt x="442" y="226"/>
                    </a:lnTo>
                    <a:lnTo>
                      <a:pt x="442" y="238"/>
                    </a:lnTo>
                    <a:lnTo>
                      <a:pt x="440" y="248"/>
                    </a:lnTo>
                    <a:lnTo>
                      <a:pt x="440" y="260"/>
                    </a:lnTo>
                    <a:lnTo>
                      <a:pt x="438" y="272"/>
                    </a:lnTo>
                    <a:lnTo>
                      <a:pt x="434" y="282"/>
                    </a:lnTo>
                    <a:lnTo>
                      <a:pt x="432" y="292"/>
                    </a:lnTo>
                    <a:lnTo>
                      <a:pt x="428" y="304"/>
                    </a:lnTo>
                    <a:lnTo>
                      <a:pt x="424" y="314"/>
                    </a:lnTo>
                    <a:lnTo>
                      <a:pt x="420" y="324"/>
                    </a:lnTo>
                    <a:lnTo>
                      <a:pt x="416" y="332"/>
                    </a:lnTo>
                    <a:lnTo>
                      <a:pt x="410" y="342"/>
                    </a:lnTo>
                    <a:lnTo>
                      <a:pt x="404" y="352"/>
                    </a:lnTo>
                    <a:lnTo>
                      <a:pt x="398" y="360"/>
                    </a:lnTo>
                    <a:lnTo>
                      <a:pt x="392" y="368"/>
                    </a:lnTo>
                    <a:lnTo>
                      <a:pt x="384" y="378"/>
                    </a:lnTo>
                    <a:lnTo>
                      <a:pt x="378" y="384"/>
                    </a:lnTo>
                    <a:lnTo>
                      <a:pt x="370" y="392"/>
                    </a:lnTo>
                    <a:lnTo>
                      <a:pt x="362" y="400"/>
                    </a:lnTo>
                    <a:lnTo>
                      <a:pt x="354" y="406"/>
                    </a:lnTo>
                    <a:lnTo>
                      <a:pt x="344" y="412"/>
                    </a:lnTo>
                    <a:lnTo>
                      <a:pt x="336" y="418"/>
                    </a:lnTo>
                    <a:lnTo>
                      <a:pt x="326" y="424"/>
                    </a:lnTo>
                    <a:lnTo>
                      <a:pt x="316" y="428"/>
                    </a:lnTo>
                    <a:lnTo>
                      <a:pt x="306" y="434"/>
                    </a:lnTo>
                    <a:lnTo>
                      <a:pt x="296" y="438"/>
                    </a:lnTo>
                    <a:lnTo>
                      <a:pt x="286" y="440"/>
                    </a:lnTo>
                    <a:lnTo>
                      <a:pt x="276" y="444"/>
                    </a:lnTo>
                    <a:lnTo>
                      <a:pt x="266" y="446"/>
                    </a:lnTo>
                    <a:lnTo>
                      <a:pt x="254" y="448"/>
                    </a:lnTo>
                    <a:lnTo>
                      <a:pt x="244" y="450"/>
                    </a:lnTo>
                    <a:lnTo>
                      <a:pt x="232" y="450"/>
                    </a:lnTo>
                    <a:lnTo>
                      <a:pt x="220" y="450"/>
                    </a:lnTo>
                    <a:lnTo>
                      <a:pt x="210" y="450"/>
                    </a:lnTo>
                    <a:lnTo>
                      <a:pt x="198" y="450"/>
                    </a:lnTo>
                    <a:lnTo>
                      <a:pt x="186" y="448"/>
                    </a:lnTo>
                    <a:lnTo>
                      <a:pt x="176" y="446"/>
                    </a:lnTo>
                    <a:lnTo>
                      <a:pt x="166" y="444"/>
                    </a:lnTo>
                    <a:lnTo>
                      <a:pt x="154" y="440"/>
                    </a:lnTo>
                    <a:lnTo>
                      <a:pt x="144" y="438"/>
                    </a:lnTo>
                    <a:lnTo>
                      <a:pt x="134" y="434"/>
                    </a:lnTo>
                    <a:lnTo>
                      <a:pt x="124" y="428"/>
                    </a:lnTo>
                    <a:lnTo>
                      <a:pt x="114" y="424"/>
                    </a:lnTo>
                    <a:lnTo>
                      <a:pt x="106" y="418"/>
                    </a:lnTo>
                    <a:lnTo>
                      <a:pt x="96" y="412"/>
                    </a:lnTo>
                    <a:lnTo>
                      <a:pt x="88" y="406"/>
                    </a:lnTo>
                    <a:lnTo>
                      <a:pt x="80" y="400"/>
                    </a:lnTo>
                    <a:lnTo>
                      <a:pt x="72" y="392"/>
                    </a:lnTo>
                    <a:lnTo>
                      <a:pt x="64" y="384"/>
                    </a:lnTo>
                    <a:lnTo>
                      <a:pt x="56" y="378"/>
                    </a:lnTo>
                    <a:lnTo>
                      <a:pt x="50" y="368"/>
                    </a:lnTo>
                    <a:lnTo>
                      <a:pt x="44" y="360"/>
                    </a:lnTo>
                    <a:lnTo>
                      <a:pt x="38" y="352"/>
                    </a:lnTo>
                    <a:lnTo>
                      <a:pt x="32" y="342"/>
                    </a:lnTo>
                    <a:lnTo>
                      <a:pt x="26" y="332"/>
                    </a:lnTo>
                    <a:lnTo>
                      <a:pt x="20" y="324"/>
                    </a:lnTo>
                    <a:lnTo>
                      <a:pt x="16" y="314"/>
                    </a:lnTo>
                    <a:lnTo>
                      <a:pt x="12" y="304"/>
                    </a:lnTo>
                    <a:lnTo>
                      <a:pt x="10" y="292"/>
                    </a:lnTo>
                    <a:lnTo>
                      <a:pt x="6" y="282"/>
                    </a:lnTo>
                    <a:lnTo>
                      <a:pt x="4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8"/>
                    </a:lnTo>
                    <a:lnTo>
                      <a:pt x="0" y="226"/>
                    </a:lnTo>
                    <a:lnTo>
                      <a:pt x="0" y="214"/>
                    </a:lnTo>
                    <a:lnTo>
                      <a:pt x="0" y="202"/>
                    </a:lnTo>
                    <a:lnTo>
                      <a:pt x="2" y="192"/>
                    </a:lnTo>
                    <a:lnTo>
                      <a:pt x="4" y="180"/>
                    </a:lnTo>
                    <a:lnTo>
                      <a:pt x="6" y="170"/>
                    </a:lnTo>
                    <a:lnTo>
                      <a:pt x="10" y="158"/>
                    </a:lnTo>
                    <a:lnTo>
                      <a:pt x="12" y="148"/>
                    </a:lnTo>
                    <a:lnTo>
                      <a:pt x="16" y="138"/>
                    </a:lnTo>
                    <a:lnTo>
                      <a:pt x="20" y="128"/>
                    </a:lnTo>
                    <a:lnTo>
                      <a:pt x="26" y="118"/>
                    </a:lnTo>
                    <a:lnTo>
                      <a:pt x="32" y="110"/>
                    </a:lnTo>
                    <a:lnTo>
                      <a:pt x="38" y="100"/>
                    </a:lnTo>
                    <a:lnTo>
                      <a:pt x="44" y="92"/>
                    </a:lnTo>
                    <a:lnTo>
                      <a:pt x="50" y="82"/>
                    </a:lnTo>
                    <a:lnTo>
                      <a:pt x="56" y="74"/>
                    </a:lnTo>
                    <a:lnTo>
                      <a:pt x="64" y="66"/>
                    </a:lnTo>
                    <a:lnTo>
                      <a:pt x="72" y="60"/>
                    </a:lnTo>
                    <a:lnTo>
                      <a:pt x="80" y="52"/>
                    </a:lnTo>
                    <a:lnTo>
                      <a:pt x="88" y="46"/>
                    </a:lnTo>
                    <a:lnTo>
                      <a:pt x="96" y="40"/>
                    </a:lnTo>
                    <a:lnTo>
                      <a:pt x="106" y="34"/>
                    </a:lnTo>
                    <a:lnTo>
                      <a:pt x="114" y="28"/>
                    </a:lnTo>
                    <a:lnTo>
                      <a:pt x="124" y="24"/>
                    </a:lnTo>
                    <a:lnTo>
                      <a:pt x="134" y="18"/>
                    </a:lnTo>
                    <a:lnTo>
                      <a:pt x="144" y="14"/>
                    </a:lnTo>
                    <a:lnTo>
                      <a:pt x="154" y="10"/>
                    </a:lnTo>
                    <a:lnTo>
                      <a:pt x="166" y="8"/>
                    </a:lnTo>
                    <a:lnTo>
                      <a:pt x="176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2"/>
                    </a:lnTo>
                    <a:lnTo>
                      <a:pt x="220" y="0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390"/>
              <p:cNvSpPr>
                <a:spLocks/>
              </p:cNvSpPr>
              <p:nvPr/>
            </p:nvSpPr>
            <p:spPr bwMode="auto">
              <a:xfrm>
                <a:off x="5359400" y="1130300"/>
                <a:ext cx="209550" cy="358775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38" y="8"/>
                  </a:cxn>
                  <a:cxn ang="0">
                    <a:pos x="30" y="16"/>
                  </a:cxn>
                  <a:cxn ang="0">
                    <a:pos x="22" y="26"/>
                  </a:cxn>
                  <a:cxn ang="0">
                    <a:pos x="16" y="36"/>
                  </a:cxn>
                  <a:cxn ang="0">
                    <a:pos x="10" y="50"/>
                  </a:cxn>
                  <a:cxn ang="0">
                    <a:pos x="6" y="64"/>
                  </a:cxn>
                  <a:cxn ang="0">
                    <a:pos x="2" y="78"/>
                  </a:cxn>
                  <a:cxn ang="0">
                    <a:pos x="0" y="94"/>
                  </a:cxn>
                  <a:cxn ang="0">
                    <a:pos x="0" y="112"/>
                  </a:cxn>
                  <a:cxn ang="0">
                    <a:pos x="2" y="128"/>
                  </a:cxn>
                  <a:cxn ang="0">
                    <a:pos x="4" y="144"/>
                  </a:cxn>
                  <a:cxn ang="0">
                    <a:pos x="8" y="160"/>
                  </a:cxn>
                  <a:cxn ang="0">
                    <a:pos x="14" y="174"/>
                  </a:cxn>
                  <a:cxn ang="0">
                    <a:pos x="20" y="188"/>
                  </a:cxn>
                  <a:cxn ang="0">
                    <a:pos x="28" y="198"/>
                  </a:cxn>
                  <a:cxn ang="0">
                    <a:pos x="36" y="208"/>
                  </a:cxn>
                  <a:cxn ang="0">
                    <a:pos x="44" y="216"/>
                  </a:cxn>
                  <a:cxn ang="0">
                    <a:pos x="52" y="222"/>
                  </a:cxn>
                  <a:cxn ang="0">
                    <a:pos x="62" y="224"/>
                  </a:cxn>
                  <a:cxn ang="0">
                    <a:pos x="72" y="226"/>
                  </a:cxn>
                  <a:cxn ang="0">
                    <a:pos x="82" y="224"/>
                  </a:cxn>
                  <a:cxn ang="0">
                    <a:pos x="92" y="218"/>
                  </a:cxn>
                  <a:cxn ang="0">
                    <a:pos x="100" y="212"/>
                  </a:cxn>
                  <a:cxn ang="0">
                    <a:pos x="108" y="204"/>
                  </a:cxn>
                  <a:cxn ang="0">
                    <a:pos x="116" y="192"/>
                  </a:cxn>
                  <a:cxn ang="0">
                    <a:pos x="120" y="180"/>
                  </a:cxn>
                  <a:cxn ang="0">
                    <a:pos x="126" y="168"/>
                  </a:cxn>
                  <a:cxn ang="0">
                    <a:pos x="128" y="152"/>
                  </a:cxn>
                  <a:cxn ang="0">
                    <a:pos x="132" y="136"/>
                  </a:cxn>
                  <a:cxn ang="0">
                    <a:pos x="132" y="120"/>
                  </a:cxn>
                  <a:cxn ang="0">
                    <a:pos x="132" y="104"/>
                  </a:cxn>
                  <a:cxn ang="0">
                    <a:pos x="128" y="86"/>
                  </a:cxn>
                  <a:cxn ang="0">
                    <a:pos x="126" y="70"/>
                  </a:cxn>
                  <a:cxn ang="0">
                    <a:pos x="120" y="56"/>
                  </a:cxn>
                  <a:cxn ang="0">
                    <a:pos x="114" y="42"/>
                  </a:cxn>
                  <a:cxn ang="0">
                    <a:pos x="108" y="30"/>
                  </a:cxn>
                  <a:cxn ang="0">
                    <a:pos x="100" y="20"/>
                  </a:cxn>
                  <a:cxn ang="0">
                    <a:pos x="92" y="12"/>
                  </a:cxn>
                  <a:cxn ang="0">
                    <a:pos x="82" y="6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4" y="2"/>
                  </a:cxn>
                </a:cxnLst>
                <a:rect l="0" t="0" r="r" b="b"/>
                <a:pathLst>
                  <a:path w="132" h="226">
                    <a:moveTo>
                      <a:pt x="54" y="2"/>
                    </a:moveTo>
                    <a:lnTo>
                      <a:pt x="50" y="2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6" y="20"/>
                    </a:lnTo>
                    <a:lnTo>
                      <a:pt x="24" y="22"/>
                    </a:lnTo>
                    <a:lnTo>
                      <a:pt x="22" y="26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6" y="36"/>
                    </a:lnTo>
                    <a:lnTo>
                      <a:pt x="14" y="40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2" y="84"/>
                    </a:lnTo>
                    <a:lnTo>
                      <a:pt x="2" y="90"/>
                    </a:lnTo>
                    <a:lnTo>
                      <a:pt x="0" y="94"/>
                    </a:lnTo>
                    <a:lnTo>
                      <a:pt x="0" y="100"/>
                    </a:lnTo>
                    <a:lnTo>
                      <a:pt x="0" y="106"/>
                    </a:lnTo>
                    <a:lnTo>
                      <a:pt x="0" y="112"/>
                    </a:lnTo>
                    <a:lnTo>
                      <a:pt x="0" y="116"/>
                    </a:lnTo>
                    <a:lnTo>
                      <a:pt x="0" y="122"/>
                    </a:lnTo>
                    <a:lnTo>
                      <a:pt x="2" y="128"/>
                    </a:lnTo>
                    <a:lnTo>
                      <a:pt x="2" y="134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6"/>
                    </a:lnTo>
                    <a:lnTo>
                      <a:pt x="8" y="160"/>
                    </a:lnTo>
                    <a:lnTo>
                      <a:pt x="10" y="166"/>
                    </a:lnTo>
                    <a:lnTo>
                      <a:pt x="12" y="170"/>
                    </a:lnTo>
                    <a:lnTo>
                      <a:pt x="14" y="174"/>
                    </a:lnTo>
                    <a:lnTo>
                      <a:pt x="16" y="180"/>
                    </a:lnTo>
                    <a:lnTo>
                      <a:pt x="18" y="184"/>
                    </a:lnTo>
                    <a:lnTo>
                      <a:pt x="20" y="188"/>
                    </a:lnTo>
                    <a:lnTo>
                      <a:pt x="22" y="192"/>
                    </a:lnTo>
                    <a:lnTo>
                      <a:pt x="24" y="196"/>
                    </a:lnTo>
                    <a:lnTo>
                      <a:pt x="28" y="198"/>
                    </a:lnTo>
                    <a:lnTo>
                      <a:pt x="30" y="202"/>
                    </a:lnTo>
                    <a:lnTo>
                      <a:pt x="32" y="206"/>
                    </a:lnTo>
                    <a:lnTo>
                      <a:pt x="36" y="208"/>
                    </a:lnTo>
                    <a:lnTo>
                      <a:pt x="38" y="212"/>
                    </a:lnTo>
                    <a:lnTo>
                      <a:pt x="40" y="214"/>
                    </a:lnTo>
                    <a:lnTo>
                      <a:pt x="44" y="216"/>
                    </a:lnTo>
                    <a:lnTo>
                      <a:pt x="46" y="218"/>
                    </a:lnTo>
                    <a:lnTo>
                      <a:pt x="50" y="220"/>
                    </a:lnTo>
                    <a:lnTo>
                      <a:pt x="52" y="222"/>
                    </a:lnTo>
                    <a:lnTo>
                      <a:pt x="56" y="222"/>
                    </a:lnTo>
                    <a:lnTo>
                      <a:pt x="60" y="224"/>
                    </a:lnTo>
                    <a:lnTo>
                      <a:pt x="62" y="224"/>
                    </a:lnTo>
                    <a:lnTo>
                      <a:pt x="66" y="226"/>
                    </a:lnTo>
                    <a:lnTo>
                      <a:pt x="70" y="226"/>
                    </a:lnTo>
                    <a:lnTo>
                      <a:pt x="72" y="226"/>
                    </a:lnTo>
                    <a:lnTo>
                      <a:pt x="76" y="224"/>
                    </a:lnTo>
                    <a:lnTo>
                      <a:pt x="78" y="224"/>
                    </a:lnTo>
                    <a:lnTo>
                      <a:pt x="82" y="224"/>
                    </a:lnTo>
                    <a:lnTo>
                      <a:pt x="86" y="222"/>
                    </a:lnTo>
                    <a:lnTo>
                      <a:pt x="88" y="220"/>
                    </a:lnTo>
                    <a:lnTo>
                      <a:pt x="92" y="218"/>
                    </a:lnTo>
                    <a:lnTo>
                      <a:pt x="94" y="216"/>
                    </a:lnTo>
                    <a:lnTo>
                      <a:pt x="98" y="214"/>
                    </a:lnTo>
                    <a:lnTo>
                      <a:pt x="100" y="212"/>
                    </a:lnTo>
                    <a:lnTo>
                      <a:pt x="104" y="210"/>
                    </a:lnTo>
                    <a:lnTo>
                      <a:pt x="106" y="206"/>
                    </a:lnTo>
                    <a:lnTo>
                      <a:pt x="108" y="204"/>
                    </a:lnTo>
                    <a:lnTo>
                      <a:pt x="110" y="200"/>
                    </a:lnTo>
                    <a:lnTo>
                      <a:pt x="112" y="196"/>
                    </a:lnTo>
                    <a:lnTo>
                      <a:pt x="116" y="192"/>
                    </a:lnTo>
                    <a:lnTo>
                      <a:pt x="118" y="190"/>
                    </a:lnTo>
                    <a:lnTo>
                      <a:pt x="118" y="186"/>
                    </a:lnTo>
                    <a:lnTo>
                      <a:pt x="120" y="180"/>
                    </a:lnTo>
                    <a:lnTo>
                      <a:pt x="122" y="176"/>
                    </a:lnTo>
                    <a:lnTo>
                      <a:pt x="124" y="172"/>
                    </a:lnTo>
                    <a:lnTo>
                      <a:pt x="126" y="168"/>
                    </a:lnTo>
                    <a:lnTo>
                      <a:pt x="126" y="162"/>
                    </a:lnTo>
                    <a:lnTo>
                      <a:pt x="128" y="158"/>
                    </a:lnTo>
                    <a:lnTo>
                      <a:pt x="128" y="152"/>
                    </a:lnTo>
                    <a:lnTo>
                      <a:pt x="130" y="148"/>
                    </a:lnTo>
                    <a:lnTo>
                      <a:pt x="130" y="142"/>
                    </a:lnTo>
                    <a:lnTo>
                      <a:pt x="132" y="136"/>
                    </a:lnTo>
                    <a:lnTo>
                      <a:pt x="132" y="132"/>
                    </a:lnTo>
                    <a:lnTo>
                      <a:pt x="132" y="126"/>
                    </a:lnTo>
                    <a:lnTo>
                      <a:pt x="132" y="120"/>
                    </a:lnTo>
                    <a:lnTo>
                      <a:pt x="132" y="114"/>
                    </a:lnTo>
                    <a:lnTo>
                      <a:pt x="132" y="110"/>
                    </a:lnTo>
                    <a:lnTo>
                      <a:pt x="132" y="104"/>
                    </a:lnTo>
                    <a:lnTo>
                      <a:pt x="130" y="98"/>
                    </a:lnTo>
                    <a:lnTo>
                      <a:pt x="130" y="92"/>
                    </a:lnTo>
                    <a:lnTo>
                      <a:pt x="128" y="86"/>
                    </a:lnTo>
                    <a:lnTo>
                      <a:pt x="128" y="82"/>
                    </a:lnTo>
                    <a:lnTo>
                      <a:pt x="126" y="76"/>
                    </a:lnTo>
                    <a:lnTo>
                      <a:pt x="126" y="70"/>
                    </a:lnTo>
                    <a:lnTo>
                      <a:pt x="124" y="66"/>
                    </a:lnTo>
                    <a:lnTo>
                      <a:pt x="122" y="60"/>
                    </a:lnTo>
                    <a:lnTo>
                      <a:pt x="120" y="56"/>
                    </a:lnTo>
                    <a:lnTo>
                      <a:pt x="118" y="52"/>
                    </a:lnTo>
                    <a:lnTo>
                      <a:pt x="116" y="46"/>
                    </a:lnTo>
                    <a:lnTo>
                      <a:pt x="114" y="42"/>
                    </a:lnTo>
                    <a:lnTo>
                      <a:pt x="112" y="38"/>
                    </a:lnTo>
                    <a:lnTo>
                      <a:pt x="110" y="34"/>
                    </a:lnTo>
                    <a:lnTo>
                      <a:pt x="108" y="30"/>
                    </a:lnTo>
                    <a:lnTo>
                      <a:pt x="106" y="26"/>
                    </a:lnTo>
                    <a:lnTo>
                      <a:pt x="102" y="24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6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391"/>
              <p:cNvSpPr>
                <a:spLocks/>
              </p:cNvSpPr>
              <p:nvPr/>
            </p:nvSpPr>
            <p:spPr bwMode="auto">
              <a:xfrm>
                <a:off x="5372100" y="1266825"/>
                <a:ext cx="184150" cy="196850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44"/>
                  </a:cxn>
                  <a:cxn ang="0">
                    <a:pos x="4" y="54"/>
                  </a:cxn>
                  <a:cxn ang="0">
                    <a:pos x="6" y="64"/>
                  </a:cxn>
                  <a:cxn ang="0">
                    <a:pos x="10" y="72"/>
                  </a:cxn>
                  <a:cxn ang="0">
                    <a:pos x="14" y="80"/>
                  </a:cxn>
                  <a:cxn ang="0">
                    <a:pos x="16" y="88"/>
                  </a:cxn>
                  <a:cxn ang="0">
                    <a:pos x="20" y="94"/>
                  </a:cxn>
                  <a:cxn ang="0">
                    <a:pos x="26" y="102"/>
                  </a:cxn>
                  <a:cxn ang="0">
                    <a:pos x="30" y="106"/>
                  </a:cxn>
                  <a:cxn ang="0">
                    <a:pos x="36" y="112"/>
                  </a:cxn>
                  <a:cxn ang="0">
                    <a:pos x="40" y="116"/>
                  </a:cxn>
                  <a:cxn ang="0">
                    <a:pos x="46" y="120"/>
                  </a:cxn>
                  <a:cxn ang="0">
                    <a:pos x="52" y="122"/>
                  </a:cxn>
                  <a:cxn ang="0">
                    <a:pos x="58" y="124"/>
                  </a:cxn>
                  <a:cxn ang="0">
                    <a:pos x="64" y="124"/>
                  </a:cxn>
                  <a:cxn ang="0">
                    <a:pos x="68" y="122"/>
                  </a:cxn>
                  <a:cxn ang="0">
                    <a:pos x="74" y="122"/>
                  </a:cxn>
                  <a:cxn ang="0">
                    <a:pos x="80" y="118"/>
                  </a:cxn>
                  <a:cxn ang="0">
                    <a:pos x="86" y="116"/>
                  </a:cxn>
                  <a:cxn ang="0">
                    <a:pos x="90" y="110"/>
                  </a:cxn>
                  <a:cxn ang="0">
                    <a:pos x="94" y="106"/>
                  </a:cxn>
                  <a:cxn ang="0">
                    <a:pos x="98" y="100"/>
                  </a:cxn>
                  <a:cxn ang="0">
                    <a:pos x="102" y="92"/>
                  </a:cxn>
                  <a:cxn ang="0">
                    <a:pos x="106" y="86"/>
                  </a:cxn>
                  <a:cxn ang="0">
                    <a:pos x="108" y="78"/>
                  </a:cxn>
                  <a:cxn ang="0">
                    <a:pos x="110" y="70"/>
                  </a:cxn>
                  <a:cxn ang="0">
                    <a:pos x="112" y="60"/>
                  </a:cxn>
                  <a:cxn ang="0">
                    <a:pos x="114" y="52"/>
                  </a:cxn>
                  <a:cxn ang="0">
                    <a:pos x="116" y="42"/>
                  </a:cxn>
                  <a:cxn ang="0">
                    <a:pos x="116" y="32"/>
                  </a:cxn>
                  <a:cxn ang="0">
                    <a:pos x="116" y="22"/>
                  </a:cxn>
                  <a:cxn ang="0">
                    <a:pos x="114" y="14"/>
                  </a:cxn>
                  <a:cxn ang="0">
                    <a:pos x="114" y="10"/>
                  </a:cxn>
                  <a:cxn ang="0">
                    <a:pos x="112" y="6"/>
                  </a:cxn>
                  <a:cxn ang="0">
                    <a:pos x="106" y="4"/>
                  </a:cxn>
                  <a:cxn ang="0">
                    <a:pos x="100" y="4"/>
                  </a:cxn>
                  <a:cxn ang="0">
                    <a:pos x="94" y="2"/>
                  </a:cxn>
                  <a:cxn ang="0">
                    <a:pos x="88" y="2"/>
                  </a:cxn>
                  <a:cxn ang="0">
                    <a:pos x="80" y="0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2"/>
                  </a:cxn>
                  <a:cxn ang="0">
                    <a:pos x="50" y="2"/>
                  </a:cxn>
                  <a:cxn ang="0">
                    <a:pos x="42" y="4"/>
                  </a:cxn>
                  <a:cxn ang="0">
                    <a:pos x="34" y="6"/>
                  </a:cxn>
                  <a:cxn ang="0">
                    <a:pos x="26" y="10"/>
                  </a:cxn>
                  <a:cxn ang="0">
                    <a:pos x="20" y="14"/>
                  </a:cxn>
                  <a:cxn ang="0">
                    <a:pos x="12" y="20"/>
                  </a:cxn>
                  <a:cxn ang="0">
                    <a:pos x="4" y="26"/>
                  </a:cxn>
                  <a:cxn ang="0">
                    <a:pos x="0" y="28"/>
                  </a:cxn>
                </a:cxnLst>
                <a:rect l="0" t="0" r="r" b="b"/>
                <a:pathLst>
                  <a:path w="116" h="124">
                    <a:moveTo>
                      <a:pt x="0" y="28"/>
                    </a:moveTo>
                    <a:lnTo>
                      <a:pt x="0" y="34"/>
                    </a:lnTo>
                    <a:lnTo>
                      <a:pt x="2" y="40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8" y="68"/>
                    </a:lnTo>
                    <a:lnTo>
                      <a:pt x="10" y="72"/>
                    </a:lnTo>
                    <a:lnTo>
                      <a:pt x="12" y="76"/>
                    </a:lnTo>
                    <a:lnTo>
                      <a:pt x="14" y="80"/>
                    </a:lnTo>
                    <a:lnTo>
                      <a:pt x="14" y="84"/>
                    </a:lnTo>
                    <a:lnTo>
                      <a:pt x="16" y="88"/>
                    </a:lnTo>
                    <a:lnTo>
                      <a:pt x="18" y="92"/>
                    </a:lnTo>
                    <a:lnTo>
                      <a:pt x="20" y="94"/>
                    </a:lnTo>
                    <a:lnTo>
                      <a:pt x="24" y="98"/>
                    </a:lnTo>
                    <a:lnTo>
                      <a:pt x="26" y="102"/>
                    </a:lnTo>
                    <a:lnTo>
                      <a:pt x="28" y="104"/>
                    </a:lnTo>
                    <a:lnTo>
                      <a:pt x="30" y="106"/>
                    </a:lnTo>
                    <a:lnTo>
                      <a:pt x="32" y="110"/>
                    </a:lnTo>
                    <a:lnTo>
                      <a:pt x="36" y="112"/>
                    </a:lnTo>
                    <a:lnTo>
                      <a:pt x="38" y="114"/>
                    </a:lnTo>
                    <a:lnTo>
                      <a:pt x="40" y="116"/>
                    </a:lnTo>
                    <a:lnTo>
                      <a:pt x="44" y="118"/>
                    </a:lnTo>
                    <a:lnTo>
                      <a:pt x="46" y="120"/>
                    </a:lnTo>
                    <a:lnTo>
                      <a:pt x="48" y="120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8" y="124"/>
                    </a:lnTo>
                    <a:lnTo>
                      <a:pt x="60" y="124"/>
                    </a:lnTo>
                    <a:lnTo>
                      <a:pt x="64" y="124"/>
                    </a:lnTo>
                    <a:lnTo>
                      <a:pt x="66" y="124"/>
                    </a:lnTo>
                    <a:lnTo>
                      <a:pt x="68" y="122"/>
                    </a:lnTo>
                    <a:lnTo>
                      <a:pt x="72" y="122"/>
                    </a:lnTo>
                    <a:lnTo>
                      <a:pt x="74" y="122"/>
                    </a:lnTo>
                    <a:lnTo>
                      <a:pt x="78" y="120"/>
                    </a:lnTo>
                    <a:lnTo>
                      <a:pt x="80" y="118"/>
                    </a:lnTo>
                    <a:lnTo>
                      <a:pt x="82" y="116"/>
                    </a:lnTo>
                    <a:lnTo>
                      <a:pt x="86" y="116"/>
                    </a:lnTo>
                    <a:lnTo>
                      <a:pt x="88" y="112"/>
                    </a:lnTo>
                    <a:lnTo>
                      <a:pt x="90" y="110"/>
                    </a:lnTo>
                    <a:lnTo>
                      <a:pt x="92" y="108"/>
                    </a:lnTo>
                    <a:lnTo>
                      <a:pt x="94" y="106"/>
                    </a:lnTo>
                    <a:lnTo>
                      <a:pt x="96" y="102"/>
                    </a:lnTo>
                    <a:lnTo>
                      <a:pt x="98" y="100"/>
                    </a:lnTo>
                    <a:lnTo>
                      <a:pt x="100" y="96"/>
                    </a:lnTo>
                    <a:lnTo>
                      <a:pt x="102" y="92"/>
                    </a:lnTo>
                    <a:lnTo>
                      <a:pt x="104" y="90"/>
                    </a:lnTo>
                    <a:lnTo>
                      <a:pt x="106" y="86"/>
                    </a:lnTo>
                    <a:lnTo>
                      <a:pt x="108" y="82"/>
                    </a:lnTo>
                    <a:lnTo>
                      <a:pt x="108" y="78"/>
                    </a:lnTo>
                    <a:lnTo>
                      <a:pt x="110" y="74"/>
                    </a:lnTo>
                    <a:lnTo>
                      <a:pt x="110" y="70"/>
                    </a:lnTo>
                    <a:lnTo>
                      <a:pt x="112" y="66"/>
                    </a:lnTo>
                    <a:lnTo>
                      <a:pt x="112" y="60"/>
                    </a:lnTo>
                    <a:lnTo>
                      <a:pt x="114" y="56"/>
                    </a:lnTo>
                    <a:lnTo>
                      <a:pt x="114" y="52"/>
                    </a:lnTo>
                    <a:lnTo>
                      <a:pt x="114" y="46"/>
                    </a:lnTo>
                    <a:lnTo>
                      <a:pt x="116" y="42"/>
                    </a:lnTo>
                    <a:lnTo>
                      <a:pt x="116" y="36"/>
                    </a:lnTo>
                    <a:lnTo>
                      <a:pt x="116" y="32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4" y="16"/>
                    </a:lnTo>
                    <a:lnTo>
                      <a:pt x="114" y="14"/>
                    </a:lnTo>
                    <a:lnTo>
                      <a:pt x="114" y="12"/>
                    </a:lnTo>
                    <a:lnTo>
                      <a:pt x="114" y="10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08" y="6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0" y="4"/>
                    </a:lnTo>
                    <a:lnTo>
                      <a:pt x="98" y="2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4"/>
                    </a:lnTo>
                    <a:lnTo>
                      <a:pt x="16" y="16"/>
                    </a:lnTo>
                    <a:lnTo>
                      <a:pt x="12" y="20"/>
                    </a:lnTo>
                    <a:lnTo>
                      <a:pt x="8" y="22"/>
                    </a:lnTo>
                    <a:lnTo>
                      <a:pt x="4" y="26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392"/>
              <p:cNvSpPr>
                <a:spLocks/>
              </p:cNvSpPr>
              <p:nvPr/>
            </p:nvSpPr>
            <p:spPr bwMode="auto">
              <a:xfrm>
                <a:off x="5407025" y="1266825"/>
                <a:ext cx="120650" cy="133350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76" y="34"/>
                  </a:cxn>
                  <a:cxn ang="0">
                    <a:pos x="76" y="38"/>
                  </a:cxn>
                  <a:cxn ang="0">
                    <a:pos x="76" y="44"/>
                  </a:cxn>
                  <a:cxn ang="0">
                    <a:pos x="76" y="48"/>
                  </a:cxn>
                  <a:cxn ang="0">
                    <a:pos x="74" y="54"/>
                  </a:cxn>
                  <a:cxn ang="0">
                    <a:pos x="74" y="58"/>
                  </a:cxn>
                  <a:cxn ang="0">
                    <a:pos x="72" y="62"/>
                  </a:cxn>
                  <a:cxn ang="0">
                    <a:pos x="70" y="66"/>
                  </a:cxn>
                  <a:cxn ang="0">
                    <a:pos x="68" y="70"/>
                  </a:cxn>
                  <a:cxn ang="0">
                    <a:pos x="66" y="72"/>
                  </a:cxn>
                  <a:cxn ang="0">
                    <a:pos x="62" y="76"/>
                  </a:cxn>
                  <a:cxn ang="0">
                    <a:pos x="60" y="78"/>
                  </a:cxn>
                  <a:cxn ang="0">
                    <a:pos x="56" y="80"/>
                  </a:cxn>
                  <a:cxn ang="0">
                    <a:pos x="54" y="82"/>
                  </a:cxn>
                  <a:cxn ang="0">
                    <a:pos x="50" y="84"/>
                  </a:cxn>
                  <a:cxn ang="0">
                    <a:pos x="46" y="84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2"/>
                  </a:cxn>
                  <a:cxn ang="0">
                    <a:pos x="30" y="82"/>
                  </a:cxn>
                  <a:cxn ang="0">
                    <a:pos x="28" y="80"/>
                  </a:cxn>
                  <a:cxn ang="0">
                    <a:pos x="24" y="78"/>
                  </a:cxn>
                  <a:cxn ang="0">
                    <a:pos x="20" y="74"/>
                  </a:cxn>
                  <a:cxn ang="0">
                    <a:pos x="18" y="72"/>
                  </a:cxn>
                  <a:cxn ang="0">
                    <a:pos x="14" y="68"/>
                  </a:cxn>
                  <a:cxn ang="0">
                    <a:pos x="12" y="64"/>
                  </a:cxn>
                  <a:cxn ang="0">
                    <a:pos x="8" y="60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2" y="46"/>
                  </a:cxn>
                  <a:cxn ang="0">
                    <a:pos x="2" y="40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4" y="12"/>
                  </a:cxn>
                  <a:cxn ang="0">
                    <a:pos x="8" y="10"/>
                  </a:cxn>
                  <a:cxn ang="0">
                    <a:pos x="12" y="8"/>
                  </a:cxn>
                  <a:cxn ang="0">
                    <a:pos x="16" y="6"/>
                  </a:cxn>
                  <a:cxn ang="0">
                    <a:pos x="20" y="4"/>
                  </a:cxn>
                  <a:cxn ang="0">
                    <a:pos x="24" y="4"/>
                  </a:cxn>
                  <a:cxn ang="0">
                    <a:pos x="30" y="2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56" y="0"/>
                  </a:cxn>
                  <a:cxn ang="0">
                    <a:pos x="62" y="0"/>
                  </a:cxn>
                  <a:cxn ang="0">
                    <a:pos x="68" y="4"/>
                  </a:cxn>
                  <a:cxn ang="0">
                    <a:pos x="70" y="10"/>
                  </a:cxn>
                  <a:cxn ang="0">
                    <a:pos x="72" y="16"/>
                  </a:cxn>
                  <a:cxn ang="0">
                    <a:pos x="74" y="22"/>
                  </a:cxn>
                  <a:cxn ang="0">
                    <a:pos x="76" y="26"/>
                  </a:cxn>
                </a:cxnLst>
                <a:rect l="0" t="0" r="r" b="b"/>
                <a:pathLst>
                  <a:path w="76" h="84">
                    <a:moveTo>
                      <a:pt x="76" y="26"/>
                    </a:moveTo>
                    <a:lnTo>
                      <a:pt x="76" y="28"/>
                    </a:lnTo>
                    <a:lnTo>
                      <a:pt x="76" y="30"/>
                    </a:lnTo>
                    <a:lnTo>
                      <a:pt x="76" y="34"/>
                    </a:lnTo>
                    <a:lnTo>
                      <a:pt x="76" y="36"/>
                    </a:lnTo>
                    <a:lnTo>
                      <a:pt x="76" y="38"/>
                    </a:lnTo>
                    <a:lnTo>
                      <a:pt x="76" y="40"/>
                    </a:lnTo>
                    <a:lnTo>
                      <a:pt x="76" y="44"/>
                    </a:lnTo>
                    <a:lnTo>
                      <a:pt x="76" y="46"/>
                    </a:lnTo>
                    <a:lnTo>
                      <a:pt x="76" y="48"/>
                    </a:lnTo>
                    <a:lnTo>
                      <a:pt x="76" y="50"/>
                    </a:lnTo>
                    <a:lnTo>
                      <a:pt x="74" y="54"/>
                    </a:lnTo>
                    <a:lnTo>
                      <a:pt x="74" y="56"/>
                    </a:lnTo>
                    <a:lnTo>
                      <a:pt x="74" y="58"/>
                    </a:lnTo>
                    <a:lnTo>
                      <a:pt x="72" y="60"/>
                    </a:lnTo>
                    <a:lnTo>
                      <a:pt x="72" y="62"/>
                    </a:lnTo>
                    <a:lnTo>
                      <a:pt x="72" y="64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68" y="70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4" y="74"/>
                    </a:lnTo>
                    <a:lnTo>
                      <a:pt x="62" y="76"/>
                    </a:lnTo>
                    <a:lnTo>
                      <a:pt x="62" y="78"/>
                    </a:lnTo>
                    <a:lnTo>
                      <a:pt x="60" y="78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6" y="82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50" y="84"/>
                    </a:lnTo>
                    <a:lnTo>
                      <a:pt x="48" y="84"/>
                    </a:lnTo>
                    <a:lnTo>
                      <a:pt x="46" y="84"/>
                    </a:lnTo>
                    <a:lnTo>
                      <a:pt x="44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2"/>
                    </a:lnTo>
                    <a:lnTo>
                      <a:pt x="32" y="82"/>
                    </a:lnTo>
                    <a:lnTo>
                      <a:pt x="30" y="82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6" y="78"/>
                    </a:lnTo>
                    <a:lnTo>
                      <a:pt x="24" y="78"/>
                    </a:lnTo>
                    <a:lnTo>
                      <a:pt x="22" y="76"/>
                    </a:lnTo>
                    <a:lnTo>
                      <a:pt x="20" y="74"/>
                    </a:lnTo>
                    <a:lnTo>
                      <a:pt x="18" y="74"/>
                    </a:lnTo>
                    <a:lnTo>
                      <a:pt x="18" y="72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6" y="2"/>
                    </a:lnTo>
                    <a:lnTo>
                      <a:pt x="30" y="2"/>
                    </a:lnTo>
                    <a:lnTo>
                      <a:pt x="34" y="2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6"/>
                    </a:lnTo>
                    <a:lnTo>
                      <a:pt x="70" y="10"/>
                    </a:lnTo>
                    <a:lnTo>
                      <a:pt x="72" y="12"/>
                    </a:lnTo>
                    <a:lnTo>
                      <a:pt x="72" y="16"/>
                    </a:lnTo>
                    <a:lnTo>
                      <a:pt x="74" y="18"/>
                    </a:lnTo>
                    <a:lnTo>
                      <a:pt x="74" y="22"/>
                    </a:lnTo>
                    <a:lnTo>
                      <a:pt x="76" y="26"/>
                    </a:lnTo>
                    <a:lnTo>
                      <a:pt x="76" y="26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393"/>
              <p:cNvSpPr>
                <a:spLocks/>
              </p:cNvSpPr>
              <p:nvPr/>
            </p:nvSpPr>
            <p:spPr bwMode="auto">
              <a:xfrm>
                <a:off x="5419725" y="1266825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28"/>
                  </a:cxn>
                  <a:cxn ang="0">
                    <a:pos x="60" y="32"/>
                  </a:cxn>
                  <a:cxn ang="0">
                    <a:pos x="60" y="36"/>
                  </a:cxn>
                  <a:cxn ang="0">
                    <a:pos x="60" y="40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58" y="52"/>
                  </a:cxn>
                  <a:cxn ang="0">
                    <a:pos x="58" y="56"/>
                  </a:cxn>
                  <a:cxn ang="0">
                    <a:pos x="56" y="58"/>
                  </a:cxn>
                  <a:cxn ang="0">
                    <a:pos x="54" y="62"/>
                  </a:cxn>
                  <a:cxn ang="0">
                    <a:pos x="52" y="64"/>
                  </a:cxn>
                  <a:cxn ang="0">
                    <a:pos x="50" y="68"/>
                  </a:cxn>
                  <a:cxn ang="0">
                    <a:pos x="48" y="70"/>
                  </a:cxn>
                  <a:cxn ang="0">
                    <a:pos x="46" y="70"/>
                  </a:cxn>
                  <a:cxn ang="0">
                    <a:pos x="42" y="72"/>
                  </a:cxn>
                  <a:cxn ang="0">
                    <a:pos x="40" y="74"/>
                  </a:cxn>
                  <a:cxn ang="0">
                    <a:pos x="36" y="74"/>
                  </a:cxn>
                  <a:cxn ang="0">
                    <a:pos x="34" y="74"/>
                  </a:cxn>
                  <a:cxn ang="0">
                    <a:pos x="30" y="74"/>
                  </a:cxn>
                  <a:cxn ang="0">
                    <a:pos x="28" y="72"/>
                  </a:cxn>
                  <a:cxn ang="0">
                    <a:pos x="24" y="72"/>
                  </a:cxn>
                  <a:cxn ang="0">
                    <a:pos x="22" y="70"/>
                  </a:cxn>
                  <a:cxn ang="0">
                    <a:pos x="18" y="68"/>
                  </a:cxn>
                  <a:cxn ang="0">
                    <a:pos x="16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0" y="40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0" y="26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6" y="6"/>
                  </a:cxn>
                  <a:cxn ang="0">
                    <a:pos x="12" y="4"/>
                  </a:cxn>
                  <a:cxn ang="0">
                    <a:pos x="18" y="4"/>
                  </a:cxn>
                  <a:cxn ang="0">
                    <a:pos x="22" y="2"/>
                  </a:cxn>
                  <a:cxn ang="0">
                    <a:pos x="28" y="2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6" y="0"/>
                  </a:cxn>
                  <a:cxn ang="0">
                    <a:pos x="48" y="2"/>
                  </a:cxn>
                  <a:cxn ang="0">
                    <a:pos x="50" y="4"/>
                  </a:cxn>
                  <a:cxn ang="0">
                    <a:pos x="52" y="8"/>
                  </a:cxn>
                  <a:cxn ang="0">
                    <a:pos x="54" y="10"/>
                  </a:cxn>
                  <a:cxn ang="0">
                    <a:pos x="56" y="14"/>
                  </a:cxn>
                  <a:cxn ang="0">
                    <a:pos x="58" y="18"/>
                  </a:cxn>
                  <a:cxn ang="0">
                    <a:pos x="58" y="20"/>
                  </a:cxn>
                  <a:cxn ang="0">
                    <a:pos x="60" y="24"/>
                  </a:cxn>
                  <a:cxn ang="0">
                    <a:pos x="60" y="26"/>
                  </a:cxn>
                </a:cxnLst>
                <a:rect l="0" t="0" r="r" b="b"/>
                <a:pathLst>
                  <a:path w="60" h="74">
                    <a:moveTo>
                      <a:pt x="60" y="26"/>
                    </a:move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4"/>
                    </a:lnTo>
                    <a:lnTo>
                      <a:pt x="60" y="36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58" y="52"/>
                    </a:lnTo>
                    <a:lnTo>
                      <a:pt x="58" y="54"/>
                    </a:lnTo>
                    <a:lnTo>
                      <a:pt x="58" y="56"/>
                    </a:lnTo>
                    <a:lnTo>
                      <a:pt x="56" y="58"/>
                    </a:lnTo>
                    <a:lnTo>
                      <a:pt x="56" y="58"/>
                    </a:lnTo>
                    <a:lnTo>
                      <a:pt x="56" y="60"/>
                    </a:lnTo>
                    <a:lnTo>
                      <a:pt x="54" y="62"/>
                    </a:lnTo>
                    <a:lnTo>
                      <a:pt x="54" y="64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8" y="70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4" y="72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6" y="74"/>
                    </a:lnTo>
                    <a:lnTo>
                      <a:pt x="34" y="74"/>
                    </a:lnTo>
                    <a:lnTo>
                      <a:pt x="34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8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0"/>
                    </a:lnTo>
                    <a:lnTo>
                      <a:pt x="22" y="70"/>
                    </a:lnTo>
                    <a:lnTo>
                      <a:pt x="20" y="70"/>
                    </a:lnTo>
                    <a:lnTo>
                      <a:pt x="18" y="68"/>
                    </a:lnTo>
                    <a:lnTo>
                      <a:pt x="18" y="68"/>
                    </a:lnTo>
                    <a:lnTo>
                      <a:pt x="16" y="66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6" y="16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8" y="20"/>
                    </a:lnTo>
                    <a:lnTo>
                      <a:pt x="58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6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394"/>
              <p:cNvSpPr>
                <a:spLocks/>
              </p:cNvSpPr>
              <p:nvPr/>
            </p:nvSpPr>
            <p:spPr bwMode="auto">
              <a:xfrm>
                <a:off x="5435600" y="1279525"/>
                <a:ext cx="63500" cy="82550"/>
              </a:xfrm>
              <a:custGeom>
                <a:avLst/>
                <a:gdLst/>
                <a:ahLst/>
                <a:cxnLst>
                  <a:cxn ang="0">
                    <a:pos x="40" y="24"/>
                  </a:cxn>
                  <a:cxn ang="0">
                    <a:pos x="40" y="28"/>
                  </a:cxn>
                  <a:cxn ang="0">
                    <a:pos x="40" y="32"/>
                  </a:cxn>
                  <a:cxn ang="0">
                    <a:pos x="40" y="36"/>
                  </a:cxn>
                  <a:cxn ang="0">
                    <a:pos x="38" y="40"/>
                  </a:cxn>
                  <a:cxn ang="0">
                    <a:pos x="38" y="42"/>
                  </a:cxn>
                  <a:cxn ang="0">
                    <a:pos x="36" y="44"/>
                  </a:cxn>
                  <a:cxn ang="0">
                    <a:pos x="34" y="48"/>
                  </a:cxn>
                  <a:cxn ang="0">
                    <a:pos x="30" y="48"/>
                  </a:cxn>
                  <a:cxn ang="0">
                    <a:pos x="28" y="50"/>
                  </a:cxn>
                  <a:cxn ang="0">
                    <a:pos x="26" y="52"/>
                  </a:cxn>
                  <a:cxn ang="0">
                    <a:pos x="22" y="52"/>
                  </a:cxn>
                  <a:cxn ang="0">
                    <a:pos x="20" y="50"/>
                  </a:cxn>
                  <a:cxn ang="0">
                    <a:pos x="16" y="50"/>
                  </a:cxn>
                  <a:cxn ang="0">
                    <a:pos x="14" y="48"/>
                  </a:cxn>
                  <a:cxn ang="0">
                    <a:pos x="10" y="46"/>
                  </a:cxn>
                  <a:cxn ang="0">
                    <a:pos x="8" y="44"/>
                  </a:cxn>
                  <a:cxn ang="0">
                    <a:pos x="6" y="42"/>
                  </a:cxn>
                  <a:cxn ang="0">
                    <a:pos x="4" y="38"/>
                  </a:cxn>
                  <a:cxn ang="0">
                    <a:pos x="2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2" y="16"/>
                  </a:cxn>
                  <a:cxn ang="0">
                    <a:pos x="2" y="12"/>
                  </a:cxn>
                  <a:cxn ang="0">
                    <a:pos x="4" y="10"/>
                  </a:cxn>
                  <a:cxn ang="0">
                    <a:pos x="6" y="6"/>
                  </a:cxn>
                  <a:cxn ang="0">
                    <a:pos x="6" y="4"/>
                  </a:cxn>
                  <a:cxn ang="0">
                    <a:pos x="10" y="2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8"/>
                  </a:cxn>
                  <a:cxn ang="0">
                    <a:pos x="36" y="10"/>
                  </a:cxn>
                  <a:cxn ang="0">
                    <a:pos x="38" y="14"/>
                  </a:cxn>
                  <a:cxn ang="0">
                    <a:pos x="38" y="18"/>
                  </a:cxn>
                  <a:cxn ang="0">
                    <a:pos x="40" y="22"/>
                  </a:cxn>
                </a:cxnLst>
                <a:rect l="0" t="0" r="r" b="b"/>
                <a:pathLst>
                  <a:path w="40" h="52">
                    <a:moveTo>
                      <a:pt x="40" y="22"/>
                    </a:moveTo>
                    <a:lnTo>
                      <a:pt x="40" y="24"/>
                    </a:lnTo>
                    <a:lnTo>
                      <a:pt x="40" y="24"/>
                    </a:lnTo>
                    <a:lnTo>
                      <a:pt x="40" y="26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0" y="32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0" y="48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22"/>
                    </a:lnTo>
                    <a:lnTo>
                      <a:pt x="40" y="2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395"/>
              <p:cNvSpPr>
                <a:spLocks/>
              </p:cNvSpPr>
              <p:nvPr/>
            </p:nvSpPr>
            <p:spPr bwMode="auto">
              <a:xfrm>
                <a:off x="5435600" y="1279525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8"/>
                  </a:cxn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6" y="18"/>
                  </a:cxn>
                  <a:cxn ang="0">
                    <a:pos x="4" y="18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6"/>
                  </a:cxn>
                </a:cxnLst>
                <a:rect l="0" t="0" r="r" b="b"/>
                <a:pathLst>
                  <a:path w="16" h="20">
                    <a:moveTo>
                      <a:pt x="16" y="6"/>
                    </a:move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396"/>
              <p:cNvSpPr>
                <a:spLocks/>
              </p:cNvSpPr>
              <p:nvPr/>
            </p:nvSpPr>
            <p:spPr bwMode="auto">
              <a:xfrm>
                <a:off x="548640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397"/>
              <p:cNvSpPr>
                <a:spLocks/>
              </p:cNvSpPr>
              <p:nvPr/>
            </p:nvSpPr>
            <p:spPr bwMode="auto">
              <a:xfrm>
                <a:off x="5372100" y="1143000"/>
                <a:ext cx="177800" cy="1555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42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2"/>
                  </a:cxn>
                  <a:cxn ang="0">
                    <a:pos x="14" y="28"/>
                  </a:cxn>
                  <a:cxn ang="0">
                    <a:pos x="10" y="34"/>
                  </a:cxn>
                  <a:cxn ang="0">
                    <a:pos x="8" y="42"/>
                  </a:cxn>
                  <a:cxn ang="0">
                    <a:pos x="6" y="50"/>
                  </a:cxn>
                  <a:cxn ang="0">
                    <a:pos x="4" y="58"/>
                  </a:cxn>
                  <a:cxn ang="0">
                    <a:pos x="2" y="66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4"/>
                  </a:cxn>
                  <a:cxn ang="0">
                    <a:pos x="2" y="96"/>
                  </a:cxn>
                  <a:cxn ang="0">
                    <a:pos x="6" y="92"/>
                  </a:cxn>
                  <a:cxn ang="0">
                    <a:pos x="10" y="88"/>
                  </a:cxn>
                  <a:cxn ang="0">
                    <a:pos x="14" y="84"/>
                  </a:cxn>
                  <a:cxn ang="0">
                    <a:pos x="20" y="80"/>
                  </a:cxn>
                  <a:cxn ang="0">
                    <a:pos x="24" y="78"/>
                  </a:cxn>
                  <a:cxn ang="0">
                    <a:pos x="30" y="74"/>
                  </a:cxn>
                  <a:cxn ang="0">
                    <a:pos x="38" y="72"/>
                  </a:cxn>
                  <a:cxn ang="0">
                    <a:pos x="44" y="68"/>
                  </a:cxn>
                  <a:cxn ang="0">
                    <a:pos x="52" y="66"/>
                  </a:cxn>
                  <a:cxn ang="0">
                    <a:pos x="60" y="66"/>
                  </a:cxn>
                  <a:cxn ang="0">
                    <a:pos x="68" y="64"/>
                  </a:cxn>
                  <a:cxn ang="0">
                    <a:pos x="76" y="64"/>
                  </a:cxn>
                  <a:cxn ang="0">
                    <a:pos x="86" y="64"/>
                  </a:cxn>
                  <a:cxn ang="0">
                    <a:pos x="96" y="66"/>
                  </a:cxn>
                  <a:cxn ang="0">
                    <a:pos x="106" y="68"/>
                  </a:cxn>
                  <a:cxn ang="0">
                    <a:pos x="110" y="66"/>
                  </a:cxn>
                  <a:cxn ang="0">
                    <a:pos x="108" y="58"/>
                  </a:cxn>
                  <a:cxn ang="0">
                    <a:pos x="106" y="50"/>
                  </a:cxn>
                  <a:cxn ang="0">
                    <a:pos x="102" y="44"/>
                  </a:cxn>
                  <a:cxn ang="0">
                    <a:pos x="100" y="38"/>
                  </a:cxn>
                  <a:cxn ang="0">
                    <a:pos x="96" y="32"/>
                  </a:cxn>
                  <a:cxn ang="0">
                    <a:pos x="92" y="26"/>
                  </a:cxn>
                  <a:cxn ang="0">
                    <a:pos x="88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8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2" y="0"/>
                  </a:cxn>
                  <a:cxn ang="0">
                    <a:pos x="50" y="0"/>
                  </a:cxn>
                </a:cxnLst>
                <a:rect l="0" t="0" r="r" b="b"/>
                <a:pathLst>
                  <a:path w="112" h="98">
                    <a:moveTo>
                      <a:pt x="50" y="0"/>
                    </a:moveTo>
                    <a:lnTo>
                      <a:pt x="46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6" y="24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10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50"/>
                    </a:lnTo>
                    <a:lnTo>
                      <a:pt x="4" y="54"/>
                    </a:lnTo>
                    <a:lnTo>
                      <a:pt x="4" y="58"/>
                    </a:lnTo>
                    <a:lnTo>
                      <a:pt x="2" y="62"/>
                    </a:lnTo>
                    <a:lnTo>
                      <a:pt x="2" y="66"/>
                    </a:lnTo>
                    <a:lnTo>
                      <a:pt x="2" y="70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2" y="96"/>
                    </a:lnTo>
                    <a:lnTo>
                      <a:pt x="4" y="94"/>
                    </a:lnTo>
                    <a:lnTo>
                      <a:pt x="6" y="92"/>
                    </a:lnTo>
                    <a:lnTo>
                      <a:pt x="8" y="90"/>
                    </a:lnTo>
                    <a:lnTo>
                      <a:pt x="10" y="88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6" y="82"/>
                    </a:lnTo>
                    <a:lnTo>
                      <a:pt x="20" y="80"/>
                    </a:lnTo>
                    <a:lnTo>
                      <a:pt x="22" y="78"/>
                    </a:lnTo>
                    <a:lnTo>
                      <a:pt x="24" y="78"/>
                    </a:lnTo>
                    <a:lnTo>
                      <a:pt x="28" y="76"/>
                    </a:lnTo>
                    <a:lnTo>
                      <a:pt x="30" y="74"/>
                    </a:lnTo>
                    <a:lnTo>
                      <a:pt x="34" y="72"/>
                    </a:lnTo>
                    <a:lnTo>
                      <a:pt x="38" y="72"/>
                    </a:lnTo>
                    <a:lnTo>
                      <a:pt x="40" y="70"/>
                    </a:lnTo>
                    <a:lnTo>
                      <a:pt x="44" y="68"/>
                    </a:lnTo>
                    <a:lnTo>
                      <a:pt x="48" y="68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80" y="64"/>
                    </a:lnTo>
                    <a:lnTo>
                      <a:pt x="86" y="64"/>
                    </a:lnTo>
                    <a:lnTo>
                      <a:pt x="90" y="66"/>
                    </a:lnTo>
                    <a:lnTo>
                      <a:pt x="96" y="66"/>
                    </a:lnTo>
                    <a:lnTo>
                      <a:pt x="100" y="68"/>
                    </a:lnTo>
                    <a:lnTo>
                      <a:pt x="106" y="68"/>
                    </a:lnTo>
                    <a:lnTo>
                      <a:pt x="112" y="70"/>
                    </a:lnTo>
                    <a:lnTo>
                      <a:pt x="110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06" y="54"/>
                    </a:lnTo>
                    <a:lnTo>
                      <a:pt x="106" y="50"/>
                    </a:lnTo>
                    <a:lnTo>
                      <a:pt x="104" y="48"/>
                    </a:lnTo>
                    <a:lnTo>
                      <a:pt x="102" y="44"/>
                    </a:lnTo>
                    <a:lnTo>
                      <a:pt x="100" y="40"/>
                    </a:lnTo>
                    <a:lnTo>
                      <a:pt x="100" y="38"/>
                    </a:lnTo>
                    <a:lnTo>
                      <a:pt x="98" y="34"/>
                    </a:lnTo>
                    <a:lnTo>
                      <a:pt x="96" y="32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0" y="22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4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398"/>
              <p:cNvSpPr>
                <a:spLocks/>
              </p:cNvSpPr>
              <p:nvPr/>
            </p:nvSpPr>
            <p:spPr bwMode="auto">
              <a:xfrm>
                <a:off x="5372100" y="1146175"/>
                <a:ext cx="63500" cy="152400"/>
              </a:xfrm>
              <a:custGeom>
                <a:avLst/>
                <a:gdLst/>
                <a:ahLst/>
                <a:cxnLst>
                  <a:cxn ang="0">
                    <a:pos x="8" y="84"/>
                  </a:cxn>
                  <a:cxn ang="0">
                    <a:pos x="8" y="76"/>
                  </a:cxn>
                  <a:cxn ang="0">
                    <a:pos x="10" y="70"/>
                  </a:cxn>
                  <a:cxn ang="0">
                    <a:pos x="10" y="62"/>
                  </a:cxn>
                  <a:cxn ang="0">
                    <a:pos x="10" y="56"/>
                  </a:cxn>
                  <a:cxn ang="0">
                    <a:pos x="12" y="50"/>
                  </a:cxn>
                  <a:cxn ang="0">
                    <a:pos x="14" y="44"/>
                  </a:cxn>
                  <a:cxn ang="0">
                    <a:pos x="16" y="38"/>
                  </a:cxn>
                  <a:cxn ang="0">
                    <a:pos x="18" y="32"/>
                  </a:cxn>
                  <a:cxn ang="0">
                    <a:pos x="20" y="26"/>
                  </a:cxn>
                  <a:cxn ang="0">
                    <a:pos x="22" y="22"/>
                  </a:cxn>
                  <a:cxn ang="0">
                    <a:pos x="26" y="16"/>
                  </a:cxn>
                  <a:cxn ang="0">
                    <a:pos x="28" y="12"/>
                  </a:cxn>
                  <a:cxn ang="0">
                    <a:pos x="32" y="8"/>
                  </a:cxn>
                  <a:cxn ang="0">
                    <a:pos x="34" y="4"/>
                  </a:cxn>
                  <a:cxn ang="0">
                    <a:pos x="38" y="2"/>
                  </a:cxn>
                  <a:cxn ang="0">
                    <a:pos x="38" y="2"/>
                  </a:cxn>
                  <a:cxn ang="0">
                    <a:pos x="34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0"/>
                  </a:cxn>
                  <a:cxn ang="0">
                    <a:pos x="14" y="26"/>
                  </a:cxn>
                  <a:cxn ang="0">
                    <a:pos x="12" y="32"/>
                  </a:cxn>
                  <a:cxn ang="0">
                    <a:pos x="8" y="38"/>
                  </a:cxn>
                  <a:cxn ang="0">
                    <a:pos x="6" y="46"/>
                  </a:cxn>
                  <a:cxn ang="0">
                    <a:pos x="4" y="52"/>
                  </a:cxn>
                  <a:cxn ang="0">
                    <a:pos x="2" y="60"/>
                  </a:cxn>
                  <a:cxn ang="0">
                    <a:pos x="2" y="68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2"/>
                  </a:cxn>
                  <a:cxn ang="0">
                    <a:pos x="2" y="94"/>
                  </a:cxn>
                  <a:cxn ang="0">
                    <a:pos x="6" y="90"/>
                  </a:cxn>
                  <a:cxn ang="0">
                    <a:pos x="8" y="88"/>
                  </a:cxn>
                </a:cxnLst>
                <a:rect l="0" t="0" r="r" b="b"/>
                <a:pathLst>
                  <a:path w="40" h="96">
                    <a:moveTo>
                      <a:pt x="8" y="88"/>
                    </a:moveTo>
                    <a:lnTo>
                      <a:pt x="8" y="84"/>
                    </a:lnTo>
                    <a:lnTo>
                      <a:pt x="8" y="80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10" y="70"/>
                    </a:lnTo>
                    <a:lnTo>
                      <a:pt x="10" y="66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56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6" y="34"/>
                    </a:lnTo>
                    <a:lnTo>
                      <a:pt x="18" y="32"/>
                    </a:lnTo>
                    <a:lnTo>
                      <a:pt x="20" y="30"/>
                    </a:lnTo>
                    <a:lnTo>
                      <a:pt x="20" y="26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4" y="20"/>
                    </a:lnTo>
                    <a:lnTo>
                      <a:pt x="26" y="16"/>
                    </a:lnTo>
                    <a:lnTo>
                      <a:pt x="26" y="14"/>
                    </a:lnTo>
                    <a:lnTo>
                      <a:pt x="28" y="12"/>
                    </a:lnTo>
                    <a:lnTo>
                      <a:pt x="30" y="10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20"/>
                    </a:lnTo>
                    <a:lnTo>
                      <a:pt x="16" y="24"/>
                    </a:lnTo>
                    <a:lnTo>
                      <a:pt x="14" y="26"/>
                    </a:lnTo>
                    <a:lnTo>
                      <a:pt x="12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8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2" y="60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88"/>
                    </a:lnTo>
                    <a:lnTo>
                      <a:pt x="0" y="92"/>
                    </a:lnTo>
                    <a:lnTo>
                      <a:pt x="0" y="96"/>
                    </a:lnTo>
                    <a:lnTo>
                      <a:pt x="2" y="94"/>
                    </a:lnTo>
                    <a:lnTo>
                      <a:pt x="4" y="92"/>
                    </a:lnTo>
                    <a:lnTo>
                      <a:pt x="6" y="90"/>
                    </a:lnTo>
                    <a:lnTo>
                      <a:pt x="8" y="88"/>
                    </a:lnTo>
                    <a:lnTo>
                      <a:pt x="8" y="8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Freeform 399"/>
              <p:cNvSpPr>
                <a:spLocks/>
              </p:cNvSpPr>
              <p:nvPr/>
            </p:nvSpPr>
            <p:spPr bwMode="auto">
              <a:xfrm>
                <a:off x="5372100" y="1301750"/>
                <a:ext cx="133350" cy="161925"/>
              </a:xfrm>
              <a:custGeom>
                <a:avLst/>
                <a:gdLst/>
                <a:ahLst/>
                <a:cxnLst>
                  <a:cxn ang="0">
                    <a:pos x="72" y="96"/>
                  </a:cxn>
                  <a:cxn ang="0">
                    <a:pos x="66" y="96"/>
                  </a:cxn>
                  <a:cxn ang="0">
                    <a:pos x="60" y="94"/>
                  </a:cxn>
                  <a:cxn ang="0">
                    <a:pos x="54" y="92"/>
                  </a:cxn>
                  <a:cxn ang="0">
                    <a:pos x="48" y="90"/>
                  </a:cxn>
                  <a:cxn ang="0">
                    <a:pos x="44" y="86"/>
                  </a:cxn>
                  <a:cxn ang="0">
                    <a:pos x="38" y="80"/>
                  </a:cxn>
                  <a:cxn ang="0">
                    <a:pos x="34" y="74"/>
                  </a:cxn>
                  <a:cxn ang="0">
                    <a:pos x="30" y="68"/>
                  </a:cxn>
                  <a:cxn ang="0">
                    <a:pos x="26" y="60"/>
                  </a:cxn>
                  <a:cxn ang="0">
                    <a:pos x="22" y="54"/>
                  </a:cxn>
                  <a:cxn ang="0">
                    <a:pos x="18" y="46"/>
                  </a:cxn>
                  <a:cxn ang="0">
                    <a:pos x="16" y="36"/>
                  </a:cxn>
                  <a:cxn ang="0">
                    <a:pos x="12" y="26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8" y="2"/>
                  </a:cxn>
                  <a:cxn ang="0">
                    <a:pos x="8" y="0"/>
                  </a:cxn>
                  <a:cxn ang="0">
                    <a:pos x="6" y="2"/>
                  </a:cxn>
                  <a:cxn ang="0">
                    <a:pos x="2" y="4"/>
                  </a:cxn>
                  <a:cxn ang="0">
                    <a:pos x="0" y="12"/>
                  </a:cxn>
                  <a:cxn ang="0">
                    <a:pos x="2" y="22"/>
                  </a:cxn>
                  <a:cxn ang="0">
                    <a:pos x="4" y="32"/>
                  </a:cxn>
                  <a:cxn ang="0">
                    <a:pos x="6" y="42"/>
                  </a:cxn>
                  <a:cxn ang="0">
                    <a:pos x="10" y="50"/>
                  </a:cxn>
                  <a:cxn ang="0">
                    <a:pos x="14" y="58"/>
                  </a:cxn>
                  <a:cxn ang="0">
                    <a:pos x="16" y="66"/>
                  </a:cxn>
                  <a:cxn ang="0">
                    <a:pos x="20" y="72"/>
                  </a:cxn>
                  <a:cxn ang="0">
                    <a:pos x="26" y="80"/>
                  </a:cxn>
                  <a:cxn ang="0">
                    <a:pos x="30" y="84"/>
                  </a:cxn>
                  <a:cxn ang="0">
                    <a:pos x="36" y="90"/>
                  </a:cxn>
                  <a:cxn ang="0">
                    <a:pos x="40" y="94"/>
                  </a:cxn>
                  <a:cxn ang="0">
                    <a:pos x="46" y="98"/>
                  </a:cxn>
                  <a:cxn ang="0">
                    <a:pos x="52" y="100"/>
                  </a:cxn>
                  <a:cxn ang="0">
                    <a:pos x="58" y="102"/>
                  </a:cxn>
                  <a:cxn ang="0">
                    <a:pos x="64" y="102"/>
                  </a:cxn>
                  <a:cxn ang="0">
                    <a:pos x="68" y="102"/>
                  </a:cxn>
                  <a:cxn ang="0">
                    <a:pos x="70" y="100"/>
                  </a:cxn>
                  <a:cxn ang="0">
                    <a:pos x="72" y="100"/>
                  </a:cxn>
                  <a:cxn ang="0">
                    <a:pos x="78" y="98"/>
                  </a:cxn>
                  <a:cxn ang="0">
                    <a:pos x="82" y="96"/>
                  </a:cxn>
                  <a:cxn ang="0">
                    <a:pos x="82" y="94"/>
                  </a:cxn>
                  <a:cxn ang="0">
                    <a:pos x="78" y="96"/>
                  </a:cxn>
                  <a:cxn ang="0">
                    <a:pos x="76" y="96"/>
                  </a:cxn>
                  <a:cxn ang="0">
                    <a:pos x="74" y="96"/>
                  </a:cxn>
                </a:cxnLst>
                <a:rect l="0" t="0" r="r" b="b"/>
                <a:pathLst>
                  <a:path w="84" h="102">
                    <a:moveTo>
                      <a:pt x="74" y="96"/>
                    </a:moveTo>
                    <a:lnTo>
                      <a:pt x="72" y="96"/>
                    </a:lnTo>
                    <a:lnTo>
                      <a:pt x="68" y="96"/>
                    </a:lnTo>
                    <a:lnTo>
                      <a:pt x="66" y="96"/>
                    </a:lnTo>
                    <a:lnTo>
                      <a:pt x="62" y="96"/>
                    </a:lnTo>
                    <a:lnTo>
                      <a:pt x="60" y="94"/>
                    </a:lnTo>
                    <a:lnTo>
                      <a:pt x="58" y="94"/>
                    </a:lnTo>
                    <a:lnTo>
                      <a:pt x="54" y="92"/>
                    </a:lnTo>
                    <a:lnTo>
                      <a:pt x="52" y="90"/>
                    </a:lnTo>
                    <a:lnTo>
                      <a:pt x="48" y="90"/>
                    </a:lnTo>
                    <a:lnTo>
                      <a:pt x="46" y="88"/>
                    </a:lnTo>
                    <a:lnTo>
                      <a:pt x="44" y="86"/>
                    </a:lnTo>
                    <a:lnTo>
                      <a:pt x="42" y="82"/>
                    </a:lnTo>
                    <a:lnTo>
                      <a:pt x="38" y="80"/>
                    </a:lnTo>
                    <a:lnTo>
                      <a:pt x="36" y="78"/>
                    </a:lnTo>
                    <a:lnTo>
                      <a:pt x="34" y="74"/>
                    </a:lnTo>
                    <a:lnTo>
                      <a:pt x="32" y="72"/>
                    </a:lnTo>
                    <a:lnTo>
                      <a:pt x="30" y="68"/>
                    </a:lnTo>
                    <a:lnTo>
                      <a:pt x="28" y="64"/>
                    </a:lnTo>
                    <a:lnTo>
                      <a:pt x="26" y="60"/>
                    </a:lnTo>
                    <a:lnTo>
                      <a:pt x="24" y="58"/>
                    </a:lnTo>
                    <a:lnTo>
                      <a:pt x="22" y="54"/>
                    </a:lnTo>
                    <a:lnTo>
                      <a:pt x="20" y="50"/>
                    </a:lnTo>
                    <a:lnTo>
                      <a:pt x="18" y="46"/>
                    </a:lnTo>
                    <a:lnTo>
                      <a:pt x="16" y="40"/>
                    </a:lnTo>
                    <a:lnTo>
                      <a:pt x="16" y="36"/>
                    </a:lnTo>
                    <a:lnTo>
                      <a:pt x="14" y="32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4" y="26"/>
                    </a:lnTo>
                    <a:lnTo>
                      <a:pt x="4" y="32"/>
                    </a:lnTo>
                    <a:lnTo>
                      <a:pt x="6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0" y="50"/>
                    </a:lnTo>
                    <a:lnTo>
                      <a:pt x="12" y="54"/>
                    </a:lnTo>
                    <a:lnTo>
                      <a:pt x="14" y="58"/>
                    </a:lnTo>
                    <a:lnTo>
                      <a:pt x="14" y="62"/>
                    </a:lnTo>
                    <a:lnTo>
                      <a:pt x="16" y="66"/>
                    </a:lnTo>
                    <a:lnTo>
                      <a:pt x="18" y="70"/>
                    </a:lnTo>
                    <a:lnTo>
                      <a:pt x="20" y="72"/>
                    </a:lnTo>
                    <a:lnTo>
                      <a:pt x="24" y="76"/>
                    </a:lnTo>
                    <a:lnTo>
                      <a:pt x="26" y="80"/>
                    </a:lnTo>
                    <a:lnTo>
                      <a:pt x="28" y="82"/>
                    </a:lnTo>
                    <a:lnTo>
                      <a:pt x="30" y="84"/>
                    </a:lnTo>
                    <a:lnTo>
                      <a:pt x="32" y="88"/>
                    </a:lnTo>
                    <a:lnTo>
                      <a:pt x="36" y="90"/>
                    </a:lnTo>
                    <a:lnTo>
                      <a:pt x="38" y="92"/>
                    </a:lnTo>
                    <a:lnTo>
                      <a:pt x="40" y="94"/>
                    </a:lnTo>
                    <a:lnTo>
                      <a:pt x="44" y="96"/>
                    </a:lnTo>
                    <a:lnTo>
                      <a:pt x="46" y="98"/>
                    </a:lnTo>
                    <a:lnTo>
                      <a:pt x="48" y="98"/>
                    </a:lnTo>
                    <a:lnTo>
                      <a:pt x="52" y="100"/>
                    </a:lnTo>
                    <a:lnTo>
                      <a:pt x="54" y="100"/>
                    </a:lnTo>
                    <a:lnTo>
                      <a:pt x="58" y="102"/>
                    </a:lnTo>
                    <a:lnTo>
                      <a:pt x="60" y="102"/>
                    </a:lnTo>
                    <a:lnTo>
                      <a:pt x="64" y="102"/>
                    </a:lnTo>
                    <a:lnTo>
                      <a:pt x="66" y="102"/>
                    </a:lnTo>
                    <a:lnTo>
                      <a:pt x="68" y="102"/>
                    </a:lnTo>
                    <a:lnTo>
                      <a:pt x="68" y="100"/>
                    </a:lnTo>
                    <a:lnTo>
                      <a:pt x="70" y="100"/>
                    </a:lnTo>
                    <a:lnTo>
                      <a:pt x="70" y="100"/>
                    </a:lnTo>
                    <a:lnTo>
                      <a:pt x="72" y="100"/>
                    </a:lnTo>
                    <a:lnTo>
                      <a:pt x="76" y="98"/>
                    </a:lnTo>
                    <a:lnTo>
                      <a:pt x="78" y="98"/>
                    </a:lnTo>
                    <a:lnTo>
                      <a:pt x="80" y="96"/>
                    </a:lnTo>
                    <a:lnTo>
                      <a:pt x="82" y="96"/>
                    </a:lnTo>
                    <a:lnTo>
                      <a:pt x="84" y="94"/>
                    </a:lnTo>
                    <a:lnTo>
                      <a:pt x="82" y="94"/>
                    </a:lnTo>
                    <a:lnTo>
                      <a:pt x="80" y="96"/>
                    </a:lnTo>
                    <a:lnTo>
                      <a:pt x="78" y="96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74" y="96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400"/>
              <p:cNvSpPr>
                <a:spLocks/>
              </p:cNvSpPr>
              <p:nvPr/>
            </p:nvSpPr>
            <p:spPr bwMode="auto">
              <a:xfrm>
                <a:off x="5353050" y="1381125"/>
                <a:ext cx="266700" cy="127000"/>
              </a:xfrm>
              <a:custGeom>
                <a:avLst/>
                <a:gdLst/>
                <a:ahLst/>
                <a:cxnLst>
                  <a:cxn ang="0">
                    <a:pos x="2" y="46"/>
                  </a:cxn>
                  <a:cxn ang="0">
                    <a:pos x="4" y="42"/>
                  </a:cxn>
                  <a:cxn ang="0">
                    <a:pos x="10" y="36"/>
                  </a:cxn>
                  <a:cxn ang="0">
                    <a:pos x="14" y="32"/>
                  </a:cxn>
                  <a:cxn ang="0">
                    <a:pos x="18" y="28"/>
                  </a:cxn>
                  <a:cxn ang="0">
                    <a:pos x="24" y="24"/>
                  </a:cxn>
                  <a:cxn ang="0">
                    <a:pos x="30" y="20"/>
                  </a:cxn>
                  <a:cxn ang="0">
                    <a:pos x="38" y="16"/>
                  </a:cxn>
                  <a:cxn ang="0">
                    <a:pos x="46" y="10"/>
                  </a:cxn>
                  <a:cxn ang="0">
                    <a:pos x="54" y="8"/>
                  </a:cxn>
                  <a:cxn ang="0">
                    <a:pos x="62" y="4"/>
                  </a:cxn>
                  <a:cxn ang="0">
                    <a:pos x="72" y="2"/>
                  </a:cxn>
                  <a:cxn ang="0">
                    <a:pos x="82" y="0"/>
                  </a:cxn>
                  <a:cxn ang="0">
                    <a:pos x="92" y="0"/>
                  </a:cxn>
                  <a:cxn ang="0">
                    <a:pos x="104" y="0"/>
                  </a:cxn>
                  <a:cxn ang="0">
                    <a:pos x="114" y="2"/>
                  </a:cxn>
                  <a:cxn ang="0">
                    <a:pos x="122" y="4"/>
                  </a:cxn>
                  <a:cxn ang="0">
                    <a:pos x="130" y="4"/>
                  </a:cxn>
                  <a:cxn ang="0">
                    <a:pos x="136" y="6"/>
                  </a:cxn>
                  <a:cxn ang="0">
                    <a:pos x="142" y="8"/>
                  </a:cxn>
                  <a:cxn ang="0">
                    <a:pos x="148" y="10"/>
                  </a:cxn>
                  <a:cxn ang="0">
                    <a:pos x="152" y="12"/>
                  </a:cxn>
                  <a:cxn ang="0">
                    <a:pos x="156" y="14"/>
                  </a:cxn>
                  <a:cxn ang="0">
                    <a:pos x="160" y="14"/>
                  </a:cxn>
                  <a:cxn ang="0">
                    <a:pos x="162" y="16"/>
                  </a:cxn>
                  <a:cxn ang="0">
                    <a:pos x="166" y="20"/>
                  </a:cxn>
                  <a:cxn ang="0">
                    <a:pos x="168" y="20"/>
                  </a:cxn>
                  <a:cxn ang="0">
                    <a:pos x="166" y="22"/>
                  </a:cxn>
                  <a:cxn ang="0">
                    <a:pos x="162" y="28"/>
                  </a:cxn>
                  <a:cxn ang="0">
                    <a:pos x="158" y="34"/>
                  </a:cxn>
                  <a:cxn ang="0">
                    <a:pos x="152" y="40"/>
                  </a:cxn>
                  <a:cxn ang="0">
                    <a:pos x="148" y="42"/>
                  </a:cxn>
                  <a:cxn ang="0">
                    <a:pos x="144" y="46"/>
                  </a:cxn>
                  <a:cxn ang="0">
                    <a:pos x="140" y="50"/>
                  </a:cxn>
                  <a:cxn ang="0">
                    <a:pos x="136" y="54"/>
                  </a:cxn>
                  <a:cxn ang="0">
                    <a:pos x="130" y="58"/>
                  </a:cxn>
                  <a:cxn ang="0">
                    <a:pos x="124" y="62"/>
                  </a:cxn>
                  <a:cxn ang="0">
                    <a:pos x="118" y="66"/>
                  </a:cxn>
                  <a:cxn ang="0">
                    <a:pos x="106" y="70"/>
                  </a:cxn>
                  <a:cxn ang="0">
                    <a:pos x="92" y="76"/>
                  </a:cxn>
                  <a:cxn ang="0">
                    <a:pos x="80" y="80"/>
                  </a:cxn>
                  <a:cxn ang="0">
                    <a:pos x="68" y="80"/>
                  </a:cxn>
                  <a:cxn ang="0">
                    <a:pos x="58" y="80"/>
                  </a:cxn>
                  <a:cxn ang="0">
                    <a:pos x="48" y="80"/>
                  </a:cxn>
                  <a:cxn ang="0">
                    <a:pos x="38" y="76"/>
                  </a:cxn>
                  <a:cxn ang="0">
                    <a:pos x="30" y="74"/>
                  </a:cxn>
                  <a:cxn ang="0">
                    <a:pos x="24" y="70"/>
                  </a:cxn>
                  <a:cxn ang="0">
                    <a:pos x="18" y="66"/>
                  </a:cxn>
                  <a:cxn ang="0">
                    <a:pos x="12" y="62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0" y="48"/>
                  </a:cxn>
                  <a:cxn ang="0">
                    <a:pos x="0" y="46"/>
                  </a:cxn>
                </a:cxnLst>
                <a:rect l="0" t="0" r="r" b="b"/>
                <a:pathLst>
                  <a:path w="168" h="80">
                    <a:moveTo>
                      <a:pt x="0" y="46"/>
                    </a:moveTo>
                    <a:lnTo>
                      <a:pt x="2" y="46"/>
                    </a:lnTo>
                    <a:lnTo>
                      <a:pt x="2" y="44"/>
                    </a:lnTo>
                    <a:lnTo>
                      <a:pt x="4" y="42"/>
                    </a:lnTo>
                    <a:lnTo>
                      <a:pt x="8" y="38"/>
                    </a:lnTo>
                    <a:lnTo>
                      <a:pt x="10" y="36"/>
                    </a:lnTo>
                    <a:lnTo>
                      <a:pt x="12" y="34"/>
                    </a:lnTo>
                    <a:lnTo>
                      <a:pt x="14" y="32"/>
                    </a:lnTo>
                    <a:lnTo>
                      <a:pt x="16" y="30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2"/>
                    </a:lnTo>
                    <a:lnTo>
                      <a:pt x="30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4" y="8"/>
                    </a:lnTo>
                    <a:lnTo>
                      <a:pt x="58" y="6"/>
                    </a:lnTo>
                    <a:lnTo>
                      <a:pt x="62" y="4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2" y="0"/>
                    </a:lnTo>
                    <a:lnTo>
                      <a:pt x="88" y="0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4"/>
                    </a:lnTo>
                    <a:lnTo>
                      <a:pt x="126" y="4"/>
                    </a:lnTo>
                    <a:lnTo>
                      <a:pt x="130" y="4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6" y="10"/>
                    </a:lnTo>
                    <a:lnTo>
                      <a:pt x="148" y="10"/>
                    </a:lnTo>
                    <a:lnTo>
                      <a:pt x="150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60" y="14"/>
                    </a:lnTo>
                    <a:lnTo>
                      <a:pt x="160" y="16"/>
                    </a:lnTo>
                    <a:lnTo>
                      <a:pt x="162" y="16"/>
                    </a:lnTo>
                    <a:lnTo>
                      <a:pt x="164" y="18"/>
                    </a:lnTo>
                    <a:lnTo>
                      <a:pt x="166" y="20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68" y="20"/>
                    </a:lnTo>
                    <a:lnTo>
                      <a:pt x="166" y="22"/>
                    </a:lnTo>
                    <a:lnTo>
                      <a:pt x="164" y="26"/>
                    </a:lnTo>
                    <a:lnTo>
                      <a:pt x="162" y="28"/>
                    </a:lnTo>
                    <a:lnTo>
                      <a:pt x="160" y="30"/>
                    </a:lnTo>
                    <a:lnTo>
                      <a:pt x="158" y="34"/>
                    </a:lnTo>
                    <a:lnTo>
                      <a:pt x="154" y="38"/>
                    </a:lnTo>
                    <a:lnTo>
                      <a:pt x="152" y="40"/>
                    </a:lnTo>
                    <a:lnTo>
                      <a:pt x="150" y="40"/>
                    </a:lnTo>
                    <a:lnTo>
                      <a:pt x="148" y="42"/>
                    </a:lnTo>
                    <a:lnTo>
                      <a:pt x="146" y="44"/>
                    </a:lnTo>
                    <a:lnTo>
                      <a:pt x="144" y="46"/>
                    </a:lnTo>
                    <a:lnTo>
                      <a:pt x="142" y="48"/>
                    </a:lnTo>
                    <a:lnTo>
                      <a:pt x="140" y="50"/>
                    </a:lnTo>
                    <a:lnTo>
                      <a:pt x="138" y="52"/>
                    </a:lnTo>
                    <a:lnTo>
                      <a:pt x="136" y="54"/>
                    </a:lnTo>
                    <a:lnTo>
                      <a:pt x="132" y="56"/>
                    </a:lnTo>
                    <a:lnTo>
                      <a:pt x="130" y="58"/>
                    </a:lnTo>
                    <a:lnTo>
                      <a:pt x="126" y="60"/>
                    </a:lnTo>
                    <a:lnTo>
                      <a:pt x="124" y="62"/>
                    </a:lnTo>
                    <a:lnTo>
                      <a:pt x="120" y="64"/>
                    </a:lnTo>
                    <a:lnTo>
                      <a:pt x="118" y="66"/>
                    </a:lnTo>
                    <a:lnTo>
                      <a:pt x="114" y="68"/>
                    </a:lnTo>
                    <a:lnTo>
                      <a:pt x="106" y="70"/>
                    </a:lnTo>
                    <a:lnTo>
                      <a:pt x="100" y="74"/>
                    </a:lnTo>
                    <a:lnTo>
                      <a:pt x="92" y="76"/>
                    </a:lnTo>
                    <a:lnTo>
                      <a:pt x="86" y="78"/>
                    </a:lnTo>
                    <a:lnTo>
                      <a:pt x="80" y="80"/>
                    </a:lnTo>
                    <a:lnTo>
                      <a:pt x="74" y="80"/>
                    </a:lnTo>
                    <a:lnTo>
                      <a:pt x="68" y="80"/>
                    </a:lnTo>
                    <a:lnTo>
                      <a:pt x="62" y="80"/>
                    </a:lnTo>
                    <a:lnTo>
                      <a:pt x="58" y="80"/>
                    </a:lnTo>
                    <a:lnTo>
                      <a:pt x="52" y="80"/>
                    </a:lnTo>
                    <a:lnTo>
                      <a:pt x="48" y="80"/>
                    </a:lnTo>
                    <a:lnTo>
                      <a:pt x="42" y="78"/>
                    </a:lnTo>
                    <a:lnTo>
                      <a:pt x="38" y="76"/>
                    </a:lnTo>
                    <a:lnTo>
                      <a:pt x="34" y="76"/>
                    </a:lnTo>
                    <a:lnTo>
                      <a:pt x="30" y="74"/>
                    </a:lnTo>
                    <a:lnTo>
                      <a:pt x="28" y="72"/>
                    </a:lnTo>
                    <a:lnTo>
                      <a:pt x="24" y="70"/>
                    </a:lnTo>
                    <a:lnTo>
                      <a:pt x="20" y="68"/>
                    </a:lnTo>
                    <a:lnTo>
                      <a:pt x="18" y="66"/>
                    </a:lnTo>
                    <a:lnTo>
                      <a:pt x="16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401"/>
              <p:cNvSpPr>
                <a:spLocks/>
              </p:cNvSpPr>
              <p:nvPr/>
            </p:nvSpPr>
            <p:spPr bwMode="auto">
              <a:xfrm>
                <a:off x="5334000" y="1060450"/>
                <a:ext cx="142875" cy="107950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2" y="56"/>
                  </a:cxn>
                  <a:cxn ang="0">
                    <a:pos x="2" y="52"/>
                  </a:cxn>
                  <a:cxn ang="0">
                    <a:pos x="4" y="46"/>
                  </a:cxn>
                  <a:cxn ang="0">
                    <a:pos x="6" y="40"/>
                  </a:cxn>
                  <a:cxn ang="0">
                    <a:pos x="8" y="34"/>
                  </a:cxn>
                  <a:cxn ang="0">
                    <a:pos x="10" y="28"/>
                  </a:cxn>
                  <a:cxn ang="0">
                    <a:pos x="14" y="22"/>
                  </a:cxn>
                  <a:cxn ang="0">
                    <a:pos x="18" y="16"/>
                  </a:cxn>
                  <a:cxn ang="0">
                    <a:pos x="22" y="10"/>
                  </a:cxn>
                  <a:cxn ang="0">
                    <a:pos x="26" y="6"/>
                  </a:cxn>
                  <a:cxn ang="0">
                    <a:pos x="32" y="4"/>
                  </a:cxn>
                  <a:cxn ang="0">
                    <a:pos x="38" y="2"/>
                  </a:cxn>
                  <a:cxn ang="0">
                    <a:pos x="44" y="0"/>
                  </a:cxn>
                  <a:cxn ang="0">
                    <a:pos x="54" y="2"/>
                  </a:cxn>
                  <a:cxn ang="0">
                    <a:pos x="62" y="4"/>
                  </a:cxn>
                  <a:cxn ang="0">
                    <a:pos x="70" y="6"/>
                  </a:cxn>
                  <a:cxn ang="0">
                    <a:pos x="76" y="10"/>
                  </a:cxn>
                  <a:cxn ang="0">
                    <a:pos x="82" y="14"/>
                  </a:cxn>
                  <a:cxn ang="0">
                    <a:pos x="86" y="18"/>
                  </a:cxn>
                  <a:cxn ang="0">
                    <a:pos x="88" y="22"/>
                  </a:cxn>
                  <a:cxn ang="0">
                    <a:pos x="90" y="26"/>
                  </a:cxn>
                  <a:cxn ang="0">
                    <a:pos x="90" y="30"/>
                  </a:cxn>
                  <a:cxn ang="0">
                    <a:pos x="90" y="34"/>
                  </a:cxn>
                  <a:cxn ang="0">
                    <a:pos x="90" y="36"/>
                  </a:cxn>
                  <a:cxn ang="0">
                    <a:pos x="88" y="38"/>
                  </a:cxn>
                  <a:cxn ang="0">
                    <a:pos x="84" y="40"/>
                  </a:cxn>
                  <a:cxn ang="0">
                    <a:pos x="80" y="40"/>
                  </a:cxn>
                  <a:cxn ang="0">
                    <a:pos x="76" y="38"/>
                  </a:cxn>
                  <a:cxn ang="0">
                    <a:pos x="70" y="36"/>
                  </a:cxn>
                  <a:cxn ang="0">
                    <a:pos x="64" y="32"/>
                  </a:cxn>
                  <a:cxn ang="0">
                    <a:pos x="60" y="28"/>
                  </a:cxn>
                  <a:cxn ang="0">
                    <a:pos x="54" y="26"/>
                  </a:cxn>
                  <a:cxn ang="0">
                    <a:pos x="52" y="24"/>
                  </a:cxn>
                  <a:cxn ang="0">
                    <a:pos x="48" y="22"/>
                  </a:cxn>
                  <a:cxn ang="0">
                    <a:pos x="44" y="22"/>
                  </a:cxn>
                  <a:cxn ang="0">
                    <a:pos x="42" y="22"/>
                  </a:cxn>
                  <a:cxn ang="0">
                    <a:pos x="38" y="22"/>
                  </a:cxn>
                  <a:cxn ang="0">
                    <a:pos x="34" y="22"/>
                  </a:cxn>
                  <a:cxn ang="0">
                    <a:pos x="30" y="24"/>
                  </a:cxn>
                  <a:cxn ang="0">
                    <a:pos x="28" y="26"/>
                  </a:cxn>
                  <a:cxn ang="0">
                    <a:pos x="24" y="28"/>
                  </a:cxn>
                  <a:cxn ang="0">
                    <a:pos x="20" y="32"/>
                  </a:cxn>
                  <a:cxn ang="0">
                    <a:pos x="16" y="36"/>
                  </a:cxn>
                  <a:cxn ang="0">
                    <a:pos x="10" y="46"/>
                  </a:cxn>
                  <a:cxn ang="0">
                    <a:pos x="6" y="56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8"/>
                  </a:cxn>
                </a:cxnLst>
                <a:rect l="0" t="0" r="r" b="b"/>
                <a:pathLst>
                  <a:path w="90" h="68">
                    <a:moveTo>
                      <a:pt x="0" y="68"/>
                    </a:moveTo>
                    <a:lnTo>
                      <a:pt x="0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2"/>
                    </a:lnTo>
                    <a:lnTo>
                      <a:pt x="6" y="40"/>
                    </a:lnTo>
                    <a:lnTo>
                      <a:pt x="6" y="36"/>
                    </a:lnTo>
                    <a:lnTo>
                      <a:pt x="8" y="34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26" y="6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4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4" y="8"/>
                    </a:lnTo>
                    <a:lnTo>
                      <a:pt x="76" y="10"/>
                    </a:lnTo>
                    <a:lnTo>
                      <a:pt x="80" y="12"/>
                    </a:lnTo>
                    <a:lnTo>
                      <a:pt x="82" y="14"/>
                    </a:lnTo>
                    <a:lnTo>
                      <a:pt x="84" y="16"/>
                    </a:lnTo>
                    <a:lnTo>
                      <a:pt x="86" y="18"/>
                    </a:lnTo>
                    <a:lnTo>
                      <a:pt x="88" y="20"/>
                    </a:lnTo>
                    <a:lnTo>
                      <a:pt x="88" y="22"/>
                    </a:lnTo>
                    <a:lnTo>
                      <a:pt x="90" y="24"/>
                    </a:lnTo>
                    <a:lnTo>
                      <a:pt x="90" y="26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0" y="32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6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6" y="38"/>
                    </a:lnTo>
                    <a:lnTo>
                      <a:pt x="84" y="40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78" y="38"/>
                    </a:lnTo>
                    <a:lnTo>
                      <a:pt x="76" y="38"/>
                    </a:lnTo>
                    <a:lnTo>
                      <a:pt x="74" y="38"/>
                    </a:lnTo>
                    <a:lnTo>
                      <a:pt x="70" y="36"/>
                    </a:lnTo>
                    <a:lnTo>
                      <a:pt x="68" y="34"/>
                    </a:lnTo>
                    <a:lnTo>
                      <a:pt x="64" y="32"/>
                    </a:lnTo>
                    <a:lnTo>
                      <a:pt x="62" y="30"/>
                    </a:lnTo>
                    <a:lnTo>
                      <a:pt x="60" y="28"/>
                    </a:lnTo>
                    <a:lnTo>
                      <a:pt x="56" y="26"/>
                    </a:lnTo>
                    <a:lnTo>
                      <a:pt x="54" y="26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0" y="24"/>
                    </a:lnTo>
                    <a:lnTo>
                      <a:pt x="48" y="22"/>
                    </a:lnTo>
                    <a:lnTo>
                      <a:pt x="46" y="22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2" y="22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4" y="28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0" y="46"/>
                    </a:lnTo>
                    <a:lnTo>
                      <a:pt x="8" y="52"/>
                    </a:lnTo>
                    <a:lnTo>
                      <a:pt x="6" y="56"/>
                    </a:lnTo>
                    <a:lnTo>
                      <a:pt x="4" y="60"/>
                    </a:lnTo>
                    <a:lnTo>
                      <a:pt x="2" y="64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402"/>
              <p:cNvSpPr>
                <a:spLocks/>
              </p:cNvSpPr>
              <p:nvPr/>
            </p:nvSpPr>
            <p:spPr bwMode="auto">
              <a:xfrm>
                <a:off x="5343525" y="1244600"/>
                <a:ext cx="234950" cy="104775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" y="62"/>
                  </a:cxn>
                  <a:cxn ang="0">
                    <a:pos x="2" y="60"/>
                  </a:cxn>
                  <a:cxn ang="0">
                    <a:pos x="4" y="58"/>
                  </a:cxn>
                  <a:cxn ang="0">
                    <a:pos x="4" y="54"/>
                  </a:cxn>
                  <a:cxn ang="0">
                    <a:pos x="6" y="52"/>
                  </a:cxn>
                  <a:cxn ang="0">
                    <a:pos x="8" y="48"/>
                  </a:cxn>
                  <a:cxn ang="0">
                    <a:pos x="10" y="44"/>
                  </a:cxn>
                  <a:cxn ang="0">
                    <a:pos x="14" y="42"/>
                  </a:cxn>
                  <a:cxn ang="0">
                    <a:pos x="16" y="38"/>
                  </a:cxn>
                  <a:cxn ang="0">
                    <a:pos x="20" y="34"/>
                  </a:cxn>
                  <a:cxn ang="0">
                    <a:pos x="22" y="30"/>
                  </a:cxn>
                  <a:cxn ang="0">
                    <a:pos x="26" y="26"/>
                  </a:cxn>
                  <a:cxn ang="0">
                    <a:pos x="30" y="22"/>
                  </a:cxn>
                  <a:cxn ang="0">
                    <a:pos x="34" y="18"/>
                  </a:cxn>
                  <a:cxn ang="0">
                    <a:pos x="40" y="16"/>
                  </a:cxn>
                  <a:cxn ang="0">
                    <a:pos x="44" y="12"/>
                  </a:cxn>
                  <a:cxn ang="0">
                    <a:pos x="50" y="10"/>
                  </a:cxn>
                  <a:cxn ang="0">
                    <a:pos x="56" y="6"/>
                  </a:cxn>
                  <a:cxn ang="0">
                    <a:pos x="62" y="4"/>
                  </a:cxn>
                  <a:cxn ang="0">
                    <a:pos x="70" y="2"/>
                  </a:cxn>
                  <a:cxn ang="0">
                    <a:pos x="76" y="2"/>
                  </a:cxn>
                  <a:cxn ang="0">
                    <a:pos x="84" y="0"/>
                  </a:cxn>
                  <a:cxn ang="0">
                    <a:pos x="92" y="0"/>
                  </a:cxn>
                  <a:cxn ang="0">
                    <a:pos x="100" y="0"/>
                  </a:cxn>
                  <a:cxn ang="0">
                    <a:pos x="108" y="2"/>
                  </a:cxn>
                  <a:cxn ang="0">
                    <a:pos x="118" y="4"/>
                  </a:cxn>
                  <a:cxn ang="0">
                    <a:pos x="128" y="6"/>
                  </a:cxn>
                  <a:cxn ang="0">
                    <a:pos x="138" y="8"/>
                  </a:cxn>
                  <a:cxn ang="0">
                    <a:pos x="148" y="12"/>
                  </a:cxn>
                  <a:cxn ang="0">
                    <a:pos x="148" y="26"/>
                  </a:cxn>
                  <a:cxn ang="0">
                    <a:pos x="148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40" y="24"/>
                  </a:cxn>
                  <a:cxn ang="0">
                    <a:pos x="136" y="22"/>
                  </a:cxn>
                  <a:cxn ang="0">
                    <a:pos x="132" y="20"/>
                  </a:cxn>
                  <a:cxn ang="0">
                    <a:pos x="130" y="20"/>
                  </a:cxn>
                  <a:cxn ang="0">
                    <a:pos x="124" y="18"/>
                  </a:cxn>
                  <a:cxn ang="0">
                    <a:pos x="120" y="18"/>
                  </a:cxn>
                  <a:cxn ang="0">
                    <a:pos x="116" y="16"/>
                  </a:cxn>
                  <a:cxn ang="0">
                    <a:pos x="110" y="16"/>
                  </a:cxn>
                  <a:cxn ang="0">
                    <a:pos x="106" y="16"/>
                  </a:cxn>
                  <a:cxn ang="0">
                    <a:pos x="100" y="14"/>
                  </a:cxn>
                  <a:cxn ang="0">
                    <a:pos x="94" y="14"/>
                  </a:cxn>
                  <a:cxn ang="0">
                    <a:pos x="88" y="14"/>
                  </a:cxn>
                  <a:cxn ang="0">
                    <a:pos x="82" y="14"/>
                  </a:cxn>
                  <a:cxn ang="0">
                    <a:pos x="76" y="16"/>
                  </a:cxn>
                  <a:cxn ang="0">
                    <a:pos x="70" y="16"/>
                  </a:cxn>
                  <a:cxn ang="0">
                    <a:pos x="64" y="18"/>
                  </a:cxn>
                  <a:cxn ang="0">
                    <a:pos x="58" y="20"/>
                  </a:cxn>
                  <a:cxn ang="0">
                    <a:pos x="52" y="22"/>
                  </a:cxn>
                  <a:cxn ang="0">
                    <a:pos x="46" y="24"/>
                  </a:cxn>
                  <a:cxn ang="0">
                    <a:pos x="38" y="28"/>
                  </a:cxn>
                  <a:cxn ang="0">
                    <a:pos x="32" y="30"/>
                  </a:cxn>
                  <a:cxn ang="0">
                    <a:pos x="26" y="36"/>
                  </a:cxn>
                  <a:cxn ang="0">
                    <a:pos x="22" y="40"/>
                  </a:cxn>
                  <a:cxn ang="0">
                    <a:pos x="16" y="46"/>
                  </a:cxn>
                  <a:cxn ang="0">
                    <a:pos x="10" y="52"/>
                  </a:cxn>
                  <a:cxn ang="0">
                    <a:pos x="4" y="60"/>
                  </a:cxn>
                  <a:cxn ang="0">
                    <a:pos x="0" y="66"/>
                  </a:cxn>
                  <a:cxn ang="0">
                    <a:pos x="0" y="66"/>
                  </a:cxn>
                </a:cxnLst>
                <a:rect l="0" t="0" r="r" b="b"/>
                <a:pathLst>
                  <a:path w="148" h="66">
                    <a:moveTo>
                      <a:pt x="0" y="66"/>
                    </a:moveTo>
                    <a:lnTo>
                      <a:pt x="0" y="66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4" y="58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8" y="48"/>
                    </a:lnTo>
                    <a:lnTo>
                      <a:pt x="10" y="44"/>
                    </a:lnTo>
                    <a:lnTo>
                      <a:pt x="14" y="42"/>
                    </a:lnTo>
                    <a:lnTo>
                      <a:pt x="16" y="38"/>
                    </a:lnTo>
                    <a:lnTo>
                      <a:pt x="20" y="34"/>
                    </a:lnTo>
                    <a:lnTo>
                      <a:pt x="22" y="30"/>
                    </a:lnTo>
                    <a:lnTo>
                      <a:pt x="26" y="26"/>
                    </a:lnTo>
                    <a:lnTo>
                      <a:pt x="30" y="22"/>
                    </a:lnTo>
                    <a:lnTo>
                      <a:pt x="34" y="18"/>
                    </a:lnTo>
                    <a:lnTo>
                      <a:pt x="40" y="16"/>
                    </a:lnTo>
                    <a:lnTo>
                      <a:pt x="44" y="12"/>
                    </a:lnTo>
                    <a:lnTo>
                      <a:pt x="50" y="10"/>
                    </a:lnTo>
                    <a:lnTo>
                      <a:pt x="56" y="6"/>
                    </a:lnTo>
                    <a:lnTo>
                      <a:pt x="62" y="4"/>
                    </a:lnTo>
                    <a:lnTo>
                      <a:pt x="70" y="2"/>
                    </a:lnTo>
                    <a:lnTo>
                      <a:pt x="76" y="2"/>
                    </a:lnTo>
                    <a:lnTo>
                      <a:pt x="84" y="0"/>
                    </a:lnTo>
                    <a:lnTo>
                      <a:pt x="92" y="0"/>
                    </a:lnTo>
                    <a:lnTo>
                      <a:pt x="100" y="0"/>
                    </a:lnTo>
                    <a:lnTo>
                      <a:pt x="108" y="2"/>
                    </a:lnTo>
                    <a:lnTo>
                      <a:pt x="118" y="4"/>
                    </a:lnTo>
                    <a:lnTo>
                      <a:pt x="128" y="6"/>
                    </a:lnTo>
                    <a:lnTo>
                      <a:pt x="138" y="8"/>
                    </a:lnTo>
                    <a:lnTo>
                      <a:pt x="148" y="12"/>
                    </a:lnTo>
                    <a:lnTo>
                      <a:pt x="148" y="26"/>
                    </a:lnTo>
                    <a:lnTo>
                      <a:pt x="148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40" y="24"/>
                    </a:lnTo>
                    <a:lnTo>
                      <a:pt x="136" y="22"/>
                    </a:lnTo>
                    <a:lnTo>
                      <a:pt x="132" y="20"/>
                    </a:lnTo>
                    <a:lnTo>
                      <a:pt x="130" y="20"/>
                    </a:lnTo>
                    <a:lnTo>
                      <a:pt x="124" y="18"/>
                    </a:lnTo>
                    <a:lnTo>
                      <a:pt x="120" y="18"/>
                    </a:lnTo>
                    <a:lnTo>
                      <a:pt x="116" y="16"/>
                    </a:lnTo>
                    <a:lnTo>
                      <a:pt x="110" y="16"/>
                    </a:lnTo>
                    <a:lnTo>
                      <a:pt x="106" y="16"/>
                    </a:lnTo>
                    <a:lnTo>
                      <a:pt x="100" y="14"/>
                    </a:lnTo>
                    <a:lnTo>
                      <a:pt x="94" y="14"/>
                    </a:lnTo>
                    <a:lnTo>
                      <a:pt x="88" y="14"/>
                    </a:lnTo>
                    <a:lnTo>
                      <a:pt x="82" y="14"/>
                    </a:lnTo>
                    <a:lnTo>
                      <a:pt x="76" y="16"/>
                    </a:lnTo>
                    <a:lnTo>
                      <a:pt x="70" y="16"/>
                    </a:lnTo>
                    <a:lnTo>
                      <a:pt x="64" y="18"/>
                    </a:lnTo>
                    <a:lnTo>
                      <a:pt x="58" y="20"/>
                    </a:lnTo>
                    <a:lnTo>
                      <a:pt x="52" y="22"/>
                    </a:lnTo>
                    <a:lnTo>
                      <a:pt x="46" y="24"/>
                    </a:lnTo>
                    <a:lnTo>
                      <a:pt x="38" y="28"/>
                    </a:lnTo>
                    <a:lnTo>
                      <a:pt x="32" y="30"/>
                    </a:lnTo>
                    <a:lnTo>
                      <a:pt x="26" y="36"/>
                    </a:lnTo>
                    <a:lnTo>
                      <a:pt x="22" y="40"/>
                    </a:lnTo>
                    <a:lnTo>
                      <a:pt x="16" y="46"/>
                    </a:lnTo>
                    <a:lnTo>
                      <a:pt x="10" y="52"/>
                    </a:lnTo>
                    <a:lnTo>
                      <a:pt x="4" y="60"/>
                    </a:lnTo>
                    <a:lnTo>
                      <a:pt x="0" y="6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403"/>
              <p:cNvSpPr>
                <a:spLocks/>
              </p:cNvSpPr>
              <p:nvPr/>
            </p:nvSpPr>
            <p:spPr bwMode="auto">
              <a:xfrm>
                <a:off x="5353050" y="1377950"/>
                <a:ext cx="273050" cy="82550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4" y="38"/>
                  </a:cxn>
                  <a:cxn ang="0">
                    <a:pos x="12" y="32"/>
                  </a:cxn>
                  <a:cxn ang="0">
                    <a:pos x="22" y="26"/>
                  </a:cxn>
                  <a:cxn ang="0">
                    <a:pos x="28" y="20"/>
                  </a:cxn>
                  <a:cxn ang="0">
                    <a:pos x="34" y="16"/>
                  </a:cxn>
                  <a:cxn ang="0">
                    <a:pos x="42" y="12"/>
                  </a:cxn>
                  <a:cxn ang="0">
                    <a:pos x="50" y="8"/>
                  </a:cxn>
                  <a:cxn ang="0">
                    <a:pos x="56" y="6"/>
                  </a:cxn>
                  <a:cxn ang="0">
                    <a:pos x="64" y="2"/>
                  </a:cxn>
                  <a:cxn ang="0">
                    <a:pos x="74" y="2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8" y="2"/>
                  </a:cxn>
                  <a:cxn ang="0">
                    <a:pos x="104" y="4"/>
                  </a:cxn>
                  <a:cxn ang="0">
                    <a:pos x="116" y="6"/>
                  </a:cxn>
                  <a:cxn ang="0">
                    <a:pos x="130" y="10"/>
                  </a:cxn>
                  <a:cxn ang="0">
                    <a:pos x="140" y="14"/>
                  </a:cxn>
                  <a:cxn ang="0">
                    <a:pos x="152" y="18"/>
                  </a:cxn>
                  <a:cxn ang="0">
                    <a:pos x="160" y="22"/>
                  </a:cxn>
                  <a:cxn ang="0">
                    <a:pos x="166" y="24"/>
                  </a:cxn>
                  <a:cxn ang="0">
                    <a:pos x="170" y="26"/>
                  </a:cxn>
                  <a:cxn ang="0">
                    <a:pos x="172" y="28"/>
                  </a:cxn>
                  <a:cxn ang="0">
                    <a:pos x="172" y="30"/>
                  </a:cxn>
                  <a:cxn ang="0">
                    <a:pos x="172" y="30"/>
                  </a:cxn>
                  <a:cxn ang="0">
                    <a:pos x="170" y="32"/>
                  </a:cxn>
                  <a:cxn ang="0">
                    <a:pos x="168" y="34"/>
                  </a:cxn>
                  <a:cxn ang="0">
                    <a:pos x="164" y="34"/>
                  </a:cxn>
                  <a:cxn ang="0">
                    <a:pos x="160" y="36"/>
                  </a:cxn>
                  <a:cxn ang="0">
                    <a:pos x="152" y="38"/>
                  </a:cxn>
                  <a:cxn ang="0">
                    <a:pos x="140" y="42"/>
                  </a:cxn>
                  <a:cxn ang="0">
                    <a:pos x="128" y="44"/>
                  </a:cxn>
                  <a:cxn ang="0">
                    <a:pos x="116" y="46"/>
                  </a:cxn>
                  <a:cxn ang="0">
                    <a:pos x="104" y="48"/>
                  </a:cxn>
                  <a:cxn ang="0">
                    <a:pos x="96" y="48"/>
                  </a:cxn>
                  <a:cxn ang="0">
                    <a:pos x="86" y="50"/>
                  </a:cxn>
                  <a:cxn ang="0">
                    <a:pos x="74" y="50"/>
                  </a:cxn>
                  <a:cxn ang="0">
                    <a:pos x="64" y="52"/>
                  </a:cxn>
                  <a:cxn ang="0">
                    <a:pos x="54" y="52"/>
                  </a:cxn>
                  <a:cxn ang="0">
                    <a:pos x="46" y="52"/>
                  </a:cxn>
                  <a:cxn ang="0">
                    <a:pos x="38" y="52"/>
                  </a:cxn>
                  <a:cxn ang="0">
                    <a:pos x="32" y="52"/>
                  </a:cxn>
                  <a:cxn ang="0">
                    <a:pos x="30" y="52"/>
                  </a:cxn>
                  <a:cxn ang="0">
                    <a:pos x="26" y="50"/>
                  </a:cxn>
                  <a:cxn ang="0">
                    <a:pos x="16" y="48"/>
                  </a:cxn>
                  <a:cxn ang="0">
                    <a:pos x="6" y="44"/>
                  </a:cxn>
                  <a:cxn ang="0">
                    <a:pos x="0" y="42"/>
                  </a:cxn>
                  <a:cxn ang="0">
                    <a:pos x="0" y="42"/>
                  </a:cxn>
                </a:cxnLst>
                <a:rect l="0" t="0" r="r" b="b"/>
                <a:pathLst>
                  <a:path w="172" h="52">
                    <a:moveTo>
                      <a:pt x="0" y="42"/>
                    </a:moveTo>
                    <a:lnTo>
                      <a:pt x="0" y="42"/>
                    </a:lnTo>
                    <a:lnTo>
                      <a:pt x="2" y="40"/>
                    </a:lnTo>
                    <a:lnTo>
                      <a:pt x="4" y="38"/>
                    </a:lnTo>
                    <a:lnTo>
                      <a:pt x="8" y="34"/>
                    </a:lnTo>
                    <a:lnTo>
                      <a:pt x="12" y="32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0"/>
                    </a:lnTo>
                    <a:lnTo>
                      <a:pt x="30" y="18"/>
                    </a:lnTo>
                    <a:lnTo>
                      <a:pt x="34" y="16"/>
                    </a:lnTo>
                    <a:lnTo>
                      <a:pt x="38" y="14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6" y="6"/>
                    </a:lnTo>
                    <a:lnTo>
                      <a:pt x="60" y="4"/>
                    </a:lnTo>
                    <a:lnTo>
                      <a:pt x="64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4" y="0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22" y="8"/>
                    </a:lnTo>
                    <a:lnTo>
                      <a:pt x="130" y="10"/>
                    </a:lnTo>
                    <a:lnTo>
                      <a:pt x="136" y="12"/>
                    </a:lnTo>
                    <a:lnTo>
                      <a:pt x="140" y="14"/>
                    </a:lnTo>
                    <a:lnTo>
                      <a:pt x="146" y="16"/>
                    </a:lnTo>
                    <a:lnTo>
                      <a:pt x="152" y="18"/>
                    </a:lnTo>
                    <a:lnTo>
                      <a:pt x="156" y="20"/>
                    </a:lnTo>
                    <a:lnTo>
                      <a:pt x="160" y="22"/>
                    </a:lnTo>
                    <a:lnTo>
                      <a:pt x="164" y="22"/>
                    </a:lnTo>
                    <a:lnTo>
                      <a:pt x="166" y="24"/>
                    </a:lnTo>
                    <a:lnTo>
                      <a:pt x="168" y="26"/>
                    </a:lnTo>
                    <a:lnTo>
                      <a:pt x="170" y="26"/>
                    </a:lnTo>
                    <a:lnTo>
                      <a:pt x="170" y="28"/>
                    </a:lnTo>
                    <a:lnTo>
                      <a:pt x="172" y="28"/>
                    </a:lnTo>
                    <a:lnTo>
                      <a:pt x="172" y="28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2"/>
                    </a:lnTo>
                    <a:lnTo>
                      <a:pt x="170" y="32"/>
                    </a:lnTo>
                    <a:lnTo>
                      <a:pt x="170" y="32"/>
                    </a:lnTo>
                    <a:lnTo>
                      <a:pt x="168" y="34"/>
                    </a:lnTo>
                    <a:lnTo>
                      <a:pt x="166" y="34"/>
                    </a:lnTo>
                    <a:lnTo>
                      <a:pt x="164" y="34"/>
                    </a:lnTo>
                    <a:lnTo>
                      <a:pt x="162" y="36"/>
                    </a:lnTo>
                    <a:lnTo>
                      <a:pt x="160" y="36"/>
                    </a:lnTo>
                    <a:lnTo>
                      <a:pt x="158" y="36"/>
                    </a:lnTo>
                    <a:lnTo>
                      <a:pt x="152" y="38"/>
                    </a:lnTo>
                    <a:lnTo>
                      <a:pt x="146" y="40"/>
                    </a:lnTo>
                    <a:lnTo>
                      <a:pt x="140" y="42"/>
                    </a:lnTo>
                    <a:lnTo>
                      <a:pt x="134" y="42"/>
                    </a:lnTo>
                    <a:lnTo>
                      <a:pt x="128" y="44"/>
                    </a:lnTo>
                    <a:lnTo>
                      <a:pt x="122" y="46"/>
                    </a:lnTo>
                    <a:lnTo>
                      <a:pt x="116" y="46"/>
                    </a:lnTo>
                    <a:lnTo>
                      <a:pt x="110" y="48"/>
                    </a:lnTo>
                    <a:lnTo>
                      <a:pt x="104" y="48"/>
                    </a:lnTo>
                    <a:lnTo>
                      <a:pt x="100" y="48"/>
                    </a:lnTo>
                    <a:lnTo>
                      <a:pt x="96" y="48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0" y="50"/>
                    </a:lnTo>
                    <a:lnTo>
                      <a:pt x="74" y="50"/>
                    </a:lnTo>
                    <a:lnTo>
                      <a:pt x="70" y="50"/>
                    </a:lnTo>
                    <a:lnTo>
                      <a:pt x="64" y="52"/>
                    </a:lnTo>
                    <a:lnTo>
                      <a:pt x="60" y="52"/>
                    </a:lnTo>
                    <a:lnTo>
                      <a:pt x="54" y="52"/>
                    </a:lnTo>
                    <a:lnTo>
                      <a:pt x="50" y="52"/>
                    </a:lnTo>
                    <a:lnTo>
                      <a:pt x="46" y="52"/>
                    </a:lnTo>
                    <a:lnTo>
                      <a:pt x="42" y="52"/>
                    </a:lnTo>
                    <a:lnTo>
                      <a:pt x="38" y="52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26" y="50"/>
                    </a:lnTo>
                    <a:lnTo>
                      <a:pt x="22" y="50"/>
                    </a:lnTo>
                    <a:lnTo>
                      <a:pt x="16" y="48"/>
                    </a:lnTo>
                    <a:lnTo>
                      <a:pt x="12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404"/>
              <p:cNvSpPr>
                <a:spLocks/>
              </p:cNvSpPr>
              <p:nvPr/>
            </p:nvSpPr>
            <p:spPr bwMode="auto">
              <a:xfrm>
                <a:off x="5403850" y="1397000"/>
                <a:ext cx="187325" cy="107950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38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30"/>
                  </a:cxn>
                  <a:cxn ang="0">
                    <a:pos x="2" y="34"/>
                  </a:cxn>
                  <a:cxn ang="0">
                    <a:pos x="0" y="40"/>
                  </a:cxn>
                  <a:cxn ang="0">
                    <a:pos x="2" y="44"/>
                  </a:cxn>
                  <a:cxn ang="0">
                    <a:pos x="4" y="50"/>
                  </a:cxn>
                  <a:cxn ang="0">
                    <a:pos x="6" y="54"/>
                  </a:cxn>
                  <a:cxn ang="0">
                    <a:pos x="10" y="58"/>
                  </a:cxn>
                  <a:cxn ang="0">
                    <a:pos x="16" y="60"/>
                  </a:cxn>
                  <a:cxn ang="0">
                    <a:pos x="22" y="64"/>
                  </a:cxn>
                  <a:cxn ang="0">
                    <a:pos x="28" y="66"/>
                  </a:cxn>
                  <a:cxn ang="0">
                    <a:pos x="36" y="68"/>
                  </a:cxn>
                  <a:cxn ang="0">
                    <a:pos x="44" y="68"/>
                  </a:cxn>
                  <a:cxn ang="0">
                    <a:pos x="52" y="68"/>
                  </a:cxn>
                  <a:cxn ang="0">
                    <a:pos x="60" y="68"/>
                  </a:cxn>
                  <a:cxn ang="0">
                    <a:pos x="70" y="66"/>
                  </a:cxn>
                  <a:cxn ang="0">
                    <a:pos x="78" y="64"/>
                  </a:cxn>
                  <a:cxn ang="0">
                    <a:pos x="86" y="60"/>
                  </a:cxn>
                  <a:cxn ang="0">
                    <a:pos x="94" y="58"/>
                  </a:cxn>
                  <a:cxn ang="0">
                    <a:pos x="100" y="54"/>
                  </a:cxn>
                  <a:cxn ang="0">
                    <a:pos x="106" y="50"/>
                  </a:cxn>
                  <a:cxn ang="0">
                    <a:pos x="110" y="44"/>
                  </a:cxn>
                  <a:cxn ang="0">
                    <a:pos x="114" y="40"/>
                  </a:cxn>
                  <a:cxn ang="0">
                    <a:pos x="116" y="34"/>
                  </a:cxn>
                  <a:cxn ang="0">
                    <a:pos x="118" y="30"/>
                  </a:cxn>
                  <a:cxn ang="0">
                    <a:pos x="118" y="24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2"/>
                  </a:cxn>
                  <a:cxn ang="0">
                    <a:pos x="104" y="8"/>
                  </a:cxn>
                  <a:cxn ang="0">
                    <a:pos x="100" y="4"/>
                  </a:cxn>
                  <a:cxn ang="0">
                    <a:pos x="92" y="2"/>
                  </a:cxn>
                  <a:cxn ang="0">
                    <a:pos x="86" y="0"/>
                  </a:cxn>
                  <a:cxn ang="0">
                    <a:pos x="78" y="0"/>
                  </a:cxn>
                  <a:cxn ang="0">
                    <a:pos x="70" y="0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18" h="68">
                    <a:moveTo>
                      <a:pt x="52" y="0"/>
                    </a:moveTo>
                    <a:lnTo>
                      <a:pt x="48" y="2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6" y="54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10" y="58"/>
                    </a:lnTo>
                    <a:lnTo>
                      <a:pt x="12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4"/>
                    </a:lnTo>
                    <a:lnTo>
                      <a:pt x="24" y="64"/>
                    </a:lnTo>
                    <a:lnTo>
                      <a:pt x="26" y="66"/>
                    </a:lnTo>
                    <a:lnTo>
                      <a:pt x="28" y="66"/>
                    </a:lnTo>
                    <a:lnTo>
                      <a:pt x="30" y="66"/>
                    </a:lnTo>
                    <a:lnTo>
                      <a:pt x="32" y="66"/>
                    </a:lnTo>
                    <a:lnTo>
                      <a:pt x="36" y="68"/>
                    </a:lnTo>
                    <a:lnTo>
                      <a:pt x="38" y="68"/>
                    </a:lnTo>
                    <a:lnTo>
                      <a:pt x="40" y="68"/>
                    </a:lnTo>
                    <a:lnTo>
                      <a:pt x="44" y="68"/>
                    </a:lnTo>
                    <a:lnTo>
                      <a:pt x="46" y="68"/>
                    </a:lnTo>
                    <a:lnTo>
                      <a:pt x="48" y="68"/>
                    </a:lnTo>
                    <a:lnTo>
                      <a:pt x="52" y="68"/>
                    </a:lnTo>
                    <a:lnTo>
                      <a:pt x="54" y="68"/>
                    </a:lnTo>
                    <a:lnTo>
                      <a:pt x="58" y="68"/>
                    </a:lnTo>
                    <a:lnTo>
                      <a:pt x="60" y="68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2"/>
                    </a:lnTo>
                    <a:lnTo>
                      <a:pt x="84" y="62"/>
                    </a:lnTo>
                    <a:lnTo>
                      <a:pt x="86" y="60"/>
                    </a:lnTo>
                    <a:lnTo>
                      <a:pt x="88" y="60"/>
                    </a:lnTo>
                    <a:lnTo>
                      <a:pt x="90" y="58"/>
                    </a:lnTo>
                    <a:lnTo>
                      <a:pt x="94" y="58"/>
                    </a:lnTo>
                    <a:lnTo>
                      <a:pt x="96" y="56"/>
                    </a:lnTo>
                    <a:lnTo>
                      <a:pt x="98" y="54"/>
                    </a:lnTo>
                    <a:lnTo>
                      <a:pt x="100" y="54"/>
                    </a:lnTo>
                    <a:lnTo>
                      <a:pt x="102" y="52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6" y="48"/>
                    </a:lnTo>
                    <a:lnTo>
                      <a:pt x="108" y="46"/>
                    </a:lnTo>
                    <a:lnTo>
                      <a:pt x="110" y="44"/>
                    </a:lnTo>
                    <a:lnTo>
                      <a:pt x="112" y="44"/>
                    </a:lnTo>
                    <a:lnTo>
                      <a:pt x="112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6" y="36"/>
                    </a:lnTo>
                    <a:lnTo>
                      <a:pt x="116" y="34"/>
                    </a:lnTo>
                    <a:lnTo>
                      <a:pt x="116" y="34"/>
                    </a:lnTo>
                    <a:lnTo>
                      <a:pt x="116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8" y="26"/>
                    </a:lnTo>
                    <a:lnTo>
                      <a:pt x="118" y="24"/>
                    </a:lnTo>
                    <a:lnTo>
                      <a:pt x="116" y="22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2" y="14"/>
                    </a:lnTo>
                    <a:lnTo>
                      <a:pt x="110" y="12"/>
                    </a:lnTo>
                    <a:lnTo>
                      <a:pt x="110" y="12"/>
                    </a:lnTo>
                    <a:lnTo>
                      <a:pt x="108" y="10"/>
                    </a:lnTo>
                    <a:lnTo>
                      <a:pt x="106" y="8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405"/>
              <p:cNvSpPr>
                <a:spLocks/>
              </p:cNvSpPr>
              <p:nvPr/>
            </p:nvSpPr>
            <p:spPr bwMode="auto">
              <a:xfrm>
                <a:off x="5407025" y="1397000"/>
                <a:ext cx="180975" cy="1047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28"/>
                  </a:cxn>
                  <a:cxn ang="0">
                    <a:pos x="2" y="34"/>
                  </a:cxn>
                  <a:cxn ang="0">
                    <a:pos x="0" y="38"/>
                  </a:cxn>
                  <a:cxn ang="0">
                    <a:pos x="2" y="44"/>
                  </a:cxn>
                  <a:cxn ang="0">
                    <a:pos x="4" y="48"/>
                  </a:cxn>
                  <a:cxn ang="0">
                    <a:pos x="6" y="52"/>
                  </a:cxn>
                  <a:cxn ang="0">
                    <a:pos x="10" y="56"/>
                  </a:cxn>
                  <a:cxn ang="0">
                    <a:pos x="14" y="60"/>
                  </a:cxn>
                  <a:cxn ang="0">
                    <a:pos x="20" y="62"/>
                  </a:cxn>
                  <a:cxn ang="0">
                    <a:pos x="28" y="64"/>
                  </a:cxn>
                  <a:cxn ang="0">
                    <a:pos x="34" y="66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6"/>
                  </a:cxn>
                  <a:cxn ang="0">
                    <a:pos x="68" y="64"/>
                  </a:cxn>
                  <a:cxn ang="0">
                    <a:pos x="76" y="62"/>
                  </a:cxn>
                  <a:cxn ang="0">
                    <a:pos x="84" y="60"/>
                  </a:cxn>
                  <a:cxn ang="0">
                    <a:pos x="90" y="56"/>
                  </a:cxn>
                  <a:cxn ang="0">
                    <a:pos x="96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10" y="40"/>
                  </a:cxn>
                  <a:cxn ang="0">
                    <a:pos x="112" y="34"/>
                  </a:cxn>
                  <a:cxn ang="0">
                    <a:pos x="114" y="30"/>
                  </a:cxn>
                  <a:cxn ang="0">
                    <a:pos x="114" y="24"/>
                  </a:cxn>
                  <a:cxn ang="0">
                    <a:pos x="112" y="20"/>
                  </a:cxn>
                  <a:cxn ang="0">
                    <a:pos x="110" y="16"/>
                  </a:cxn>
                  <a:cxn ang="0">
                    <a:pos x="106" y="12"/>
                  </a:cxn>
                  <a:cxn ang="0">
                    <a:pos x="102" y="8"/>
                  </a:cxn>
                  <a:cxn ang="0">
                    <a:pos x="96" y="6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0" y="2"/>
                  </a:cxn>
                </a:cxnLst>
                <a:rect l="0" t="0" r="r" b="b"/>
                <a:pathLst>
                  <a:path w="114" h="66">
                    <a:moveTo>
                      <a:pt x="50" y="2"/>
                    </a:moveTo>
                    <a:lnTo>
                      <a:pt x="48" y="2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10" y="56"/>
                    </a:lnTo>
                    <a:lnTo>
                      <a:pt x="12" y="58"/>
                    </a:lnTo>
                    <a:lnTo>
                      <a:pt x="14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4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6"/>
                    </a:lnTo>
                    <a:lnTo>
                      <a:pt x="34" y="66"/>
                    </a:lnTo>
                    <a:lnTo>
                      <a:pt x="36" y="66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4" y="66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58" y="66"/>
                    </a:lnTo>
                    <a:lnTo>
                      <a:pt x="62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2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4" y="60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90" y="56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6" y="52"/>
                    </a:lnTo>
                    <a:lnTo>
                      <a:pt x="98" y="52"/>
                    </a:lnTo>
                    <a:lnTo>
                      <a:pt x="100" y="50"/>
                    </a:lnTo>
                    <a:lnTo>
                      <a:pt x="102" y="48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2"/>
                    </a:lnTo>
                    <a:lnTo>
                      <a:pt x="110" y="40"/>
                    </a:lnTo>
                    <a:lnTo>
                      <a:pt x="110" y="40"/>
                    </a:lnTo>
                    <a:lnTo>
                      <a:pt x="112" y="38"/>
                    </a:lnTo>
                    <a:lnTo>
                      <a:pt x="112" y="36"/>
                    </a:lnTo>
                    <a:lnTo>
                      <a:pt x="112" y="34"/>
                    </a:lnTo>
                    <a:lnTo>
                      <a:pt x="114" y="32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2" y="16"/>
                    </a:lnTo>
                    <a:lnTo>
                      <a:pt x="110" y="16"/>
                    </a:lnTo>
                    <a:lnTo>
                      <a:pt x="108" y="14"/>
                    </a:lnTo>
                    <a:lnTo>
                      <a:pt x="108" y="12"/>
                    </a:lnTo>
                    <a:lnTo>
                      <a:pt x="106" y="12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2" y="8"/>
                    </a:lnTo>
                    <a:lnTo>
                      <a:pt x="100" y="6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4" y="4"/>
                    </a:lnTo>
                    <a:lnTo>
                      <a:pt x="92" y="4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406"/>
              <p:cNvSpPr>
                <a:spLocks/>
              </p:cNvSpPr>
              <p:nvPr/>
            </p:nvSpPr>
            <p:spPr bwMode="auto">
              <a:xfrm>
                <a:off x="5410200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2" y="20"/>
                  </a:cxn>
                  <a:cxn ang="0">
                    <a:pos x="6" y="24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8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8"/>
                  </a:cxn>
                  <a:cxn ang="0">
                    <a:pos x="20" y="60"/>
                  </a:cxn>
                  <a:cxn ang="0">
                    <a:pos x="26" y="62"/>
                  </a:cxn>
                  <a:cxn ang="0">
                    <a:pos x="34" y="64"/>
                  </a:cxn>
                  <a:cxn ang="0">
                    <a:pos x="40" y="64"/>
                  </a:cxn>
                  <a:cxn ang="0">
                    <a:pos x="48" y="64"/>
                  </a:cxn>
                  <a:cxn ang="0">
                    <a:pos x="56" y="64"/>
                  </a:cxn>
                  <a:cxn ang="0">
                    <a:pos x="66" y="62"/>
                  </a:cxn>
                  <a:cxn ang="0">
                    <a:pos x="74" y="60"/>
                  </a:cxn>
                  <a:cxn ang="0">
                    <a:pos x="80" y="58"/>
                  </a:cxn>
                  <a:cxn ang="0">
                    <a:pos x="88" y="54"/>
                  </a:cxn>
                  <a:cxn ang="0">
                    <a:pos x="94" y="52"/>
                  </a:cxn>
                  <a:cxn ang="0">
                    <a:pos x="98" y="48"/>
                  </a:cxn>
                  <a:cxn ang="0">
                    <a:pos x="104" y="44"/>
                  </a:cxn>
                  <a:cxn ang="0">
                    <a:pos x="106" y="38"/>
                  </a:cxn>
                  <a:cxn ang="0">
                    <a:pos x="110" y="34"/>
                  </a:cxn>
                  <a:cxn ang="0">
                    <a:pos x="110" y="30"/>
                  </a:cxn>
                  <a:cxn ang="0">
                    <a:pos x="110" y="24"/>
                  </a:cxn>
                  <a:cxn ang="0">
                    <a:pos x="110" y="20"/>
                  </a:cxn>
                  <a:cxn ang="0">
                    <a:pos x="106" y="16"/>
                  </a:cxn>
                  <a:cxn ang="0">
                    <a:pos x="104" y="12"/>
                  </a:cxn>
                  <a:cxn ang="0">
                    <a:pos x="98" y="8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0"/>
                  </a:cxn>
                  <a:cxn ang="0">
                    <a:pos x="50" y="2"/>
                  </a:cxn>
                </a:cxnLst>
                <a:rect l="0" t="0" r="r" b="b"/>
                <a:pathLst>
                  <a:path w="110" h="64">
                    <a:moveTo>
                      <a:pt x="50" y="2"/>
                    </a:moveTo>
                    <a:lnTo>
                      <a:pt x="46" y="2"/>
                    </a:lnTo>
                    <a:lnTo>
                      <a:pt x="44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10" y="54"/>
                    </a:lnTo>
                    <a:lnTo>
                      <a:pt x="10" y="56"/>
                    </a:lnTo>
                    <a:lnTo>
                      <a:pt x="12" y="56"/>
                    </a:lnTo>
                    <a:lnTo>
                      <a:pt x="14" y="58"/>
                    </a:lnTo>
                    <a:lnTo>
                      <a:pt x="16" y="58"/>
                    </a:lnTo>
                    <a:lnTo>
                      <a:pt x="18" y="60"/>
                    </a:lnTo>
                    <a:lnTo>
                      <a:pt x="20" y="60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6" y="62"/>
                    </a:lnTo>
                    <a:lnTo>
                      <a:pt x="28" y="62"/>
                    </a:lnTo>
                    <a:lnTo>
                      <a:pt x="30" y="64"/>
                    </a:lnTo>
                    <a:lnTo>
                      <a:pt x="34" y="64"/>
                    </a:lnTo>
                    <a:lnTo>
                      <a:pt x="36" y="64"/>
                    </a:lnTo>
                    <a:lnTo>
                      <a:pt x="38" y="64"/>
                    </a:lnTo>
                    <a:lnTo>
                      <a:pt x="40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6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0" y="62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4"/>
                    </a:lnTo>
                    <a:lnTo>
                      <a:pt x="90" y="54"/>
                    </a:lnTo>
                    <a:lnTo>
                      <a:pt x="92" y="52"/>
                    </a:lnTo>
                    <a:lnTo>
                      <a:pt x="94" y="52"/>
                    </a:lnTo>
                    <a:lnTo>
                      <a:pt x="96" y="50"/>
                    </a:lnTo>
                    <a:lnTo>
                      <a:pt x="98" y="48"/>
                    </a:lnTo>
                    <a:lnTo>
                      <a:pt x="98" y="48"/>
                    </a:lnTo>
                    <a:lnTo>
                      <a:pt x="100" y="46"/>
                    </a:lnTo>
                    <a:lnTo>
                      <a:pt x="102" y="44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0" y="26"/>
                    </a:lnTo>
                    <a:lnTo>
                      <a:pt x="110" y="24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8" y="16"/>
                    </a:lnTo>
                    <a:lnTo>
                      <a:pt x="106" y="16"/>
                    </a:lnTo>
                    <a:lnTo>
                      <a:pt x="106" y="14"/>
                    </a:lnTo>
                    <a:lnTo>
                      <a:pt x="104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98" y="8"/>
                    </a:lnTo>
                    <a:lnTo>
                      <a:pt x="98" y="8"/>
                    </a:lnTo>
                    <a:lnTo>
                      <a:pt x="96" y="6"/>
                    </a:lnTo>
                    <a:lnTo>
                      <a:pt x="94" y="6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407"/>
              <p:cNvSpPr>
                <a:spLocks/>
              </p:cNvSpPr>
              <p:nvPr/>
            </p:nvSpPr>
            <p:spPr bwMode="auto">
              <a:xfrm>
                <a:off x="5413375" y="1397000"/>
                <a:ext cx="171450" cy="101600"/>
              </a:xfrm>
              <a:custGeom>
                <a:avLst/>
                <a:gdLst/>
                <a:ahLst/>
                <a:cxnLst>
                  <a:cxn ang="0">
                    <a:pos x="42" y="4"/>
                  </a:cxn>
                  <a:cxn ang="0">
                    <a:pos x="34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0" y="18"/>
                  </a:cxn>
                  <a:cxn ang="0">
                    <a:pos x="6" y="22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6"/>
                  </a:cxn>
                  <a:cxn ang="0">
                    <a:pos x="20" y="58"/>
                  </a:cxn>
                  <a:cxn ang="0">
                    <a:pos x="26" y="60"/>
                  </a:cxn>
                  <a:cxn ang="0">
                    <a:pos x="32" y="62"/>
                  </a:cxn>
                  <a:cxn ang="0">
                    <a:pos x="40" y="64"/>
                  </a:cxn>
                  <a:cxn ang="0">
                    <a:pos x="46" y="64"/>
                  </a:cxn>
                  <a:cxn ang="0">
                    <a:pos x="54" y="62"/>
                  </a:cxn>
                  <a:cxn ang="0">
                    <a:pos x="62" y="62"/>
                  </a:cxn>
                  <a:cxn ang="0">
                    <a:pos x="70" y="60"/>
                  </a:cxn>
                  <a:cxn ang="0">
                    <a:pos x="78" y="56"/>
                  </a:cxn>
                  <a:cxn ang="0">
                    <a:pos x="84" y="54"/>
                  </a:cxn>
                  <a:cxn ang="0">
                    <a:pos x="90" y="50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4" y="38"/>
                  </a:cxn>
                  <a:cxn ang="0">
                    <a:pos x="106" y="34"/>
                  </a:cxn>
                  <a:cxn ang="0">
                    <a:pos x="108" y="28"/>
                  </a:cxn>
                  <a:cxn ang="0">
                    <a:pos x="108" y="24"/>
                  </a:cxn>
                  <a:cxn ang="0">
                    <a:pos x="106" y="20"/>
                  </a:cxn>
                  <a:cxn ang="0">
                    <a:pos x="104" y="16"/>
                  </a:cxn>
                  <a:cxn ang="0">
                    <a:pos x="100" y="12"/>
                  </a:cxn>
                  <a:cxn ang="0">
                    <a:pos x="96" y="8"/>
                  </a:cxn>
                  <a:cxn ang="0">
                    <a:pos x="90" y="6"/>
                  </a:cxn>
                  <a:cxn ang="0">
                    <a:pos x="84" y="4"/>
                  </a:cxn>
                  <a:cxn ang="0">
                    <a:pos x="78" y="2"/>
                  </a:cxn>
                  <a:cxn ang="0">
                    <a:pos x="72" y="0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2"/>
                  </a:cxn>
                </a:cxnLst>
                <a:rect l="0" t="0" r="r" b="b"/>
                <a:pathLst>
                  <a:path w="108" h="64">
                    <a:moveTo>
                      <a:pt x="48" y="2"/>
                    </a:moveTo>
                    <a:lnTo>
                      <a:pt x="46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8" y="52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20" y="58"/>
                    </a:lnTo>
                    <a:lnTo>
                      <a:pt x="22" y="60"/>
                    </a:lnTo>
                    <a:lnTo>
                      <a:pt x="24" y="60"/>
                    </a:lnTo>
                    <a:lnTo>
                      <a:pt x="26" y="60"/>
                    </a:lnTo>
                    <a:lnTo>
                      <a:pt x="28" y="62"/>
                    </a:lnTo>
                    <a:lnTo>
                      <a:pt x="30" y="62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6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2"/>
                    </a:lnTo>
                    <a:lnTo>
                      <a:pt x="54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2" y="62"/>
                    </a:lnTo>
                    <a:lnTo>
                      <a:pt x="66" y="60"/>
                    </a:lnTo>
                    <a:lnTo>
                      <a:pt x="68" y="60"/>
                    </a:lnTo>
                    <a:lnTo>
                      <a:pt x="70" y="60"/>
                    </a:lnTo>
                    <a:lnTo>
                      <a:pt x="74" y="58"/>
                    </a:lnTo>
                    <a:lnTo>
                      <a:pt x="76" y="58"/>
                    </a:lnTo>
                    <a:lnTo>
                      <a:pt x="78" y="56"/>
                    </a:lnTo>
                    <a:lnTo>
                      <a:pt x="80" y="56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2" y="50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02" y="40"/>
                    </a:lnTo>
                    <a:lnTo>
                      <a:pt x="104" y="38"/>
                    </a:lnTo>
                    <a:lnTo>
                      <a:pt x="104" y="36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8" y="28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2"/>
                    </a:lnTo>
                    <a:lnTo>
                      <a:pt x="106" y="22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4" y="16"/>
                    </a:lnTo>
                    <a:lnTo>
                      <a:pt x="104" y="16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408"/>
              <p:cNvSpPr>
                <a:spLocks/>
              </p:cNvSpPr>
              <p:nvPr/>
            </p:nvSpPr>
            <p:spPr bwMode="auto">
              <a:xfrm>
                <a:off x="5416550" y="1400175"/>
                <a:ext cx="165100" cy="95250"/>
              </a:xfrm>
              <a:custGeom>
                <a:avLst/>
                <a:gdLst/>
                <a:ahLst/>
                <a:cxnLst>
                  <a:cxn ang="0">
                    <a:pos x="42" y="2"/>
                  </a:cxn>
                  <a:cxn ang="0">
                    <a:pos x="34" y="4"/>
                  </a:cxn>
                  <a:cxn ang="0">
                    <a:pos x="26" y="6"/>
                  </a:cxn>
                  <a:cxn ang="0">
                    <a:pos x="20" y="10"/>
                  </a:cxn>
                  <a:cxn ang="0">
                    <a:pos x="16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2" y="42"/>
                  </a:cxn>
                  <a:cxn ang="0">
                    <a:pos x="6" y="46"/>
                  </a:cxn>
                  <a:cxn ang="0">
                    <a:pos x="8" y="50"/>
                  </a:cxn>
                  <a:cxn ang="0">
                    <a:pos x="14" y="52"/>
                  </a:cxn>
                  <a:cxn ang="0">
                    <a:pos x="18" y="56"/>
                  </a:cxn>
                  <a:cxn ang="0">
                    <a:pos x="24" y="58"/>
                  </a:cxn>
                  <a:cxn ang="0">
                    <a:pos x="30" y="58"/>
                  </a:cxn>
                  <a:cxn ang="0">
                    <a:pos x="38" y="60"/>
                  </a:cxn>
                  <a:cxn ang="0">
                    <a:pos x="46" y="60"/>
                  </a:cxn>
                  <a:cxn ang="0">
                    <a:pos x="52" y="60"/>
                  </a:cxn>
                  <a:cxn ang="0">
                    <a:pos x="60" y="58"/>
                  </a:cxn>
                  <a:cxn ang="0">
                    <a:pos x="68" y="56"/>
                  </a:cxn>
                  <a:cxn ang="0">
                    <a:pos x="76" y="54"/>
                  </a:cxn>
                  <a:cxn ang="0">
                    <a:pos x="82" y="50"/>
                  </a:cxn>
                  <a:cxn ang="0">
                    <a:pos x="88" y="48"/>
                  </a:cxn>
                  <a:cxn ang="0">
                    <a:pos x="92" y="44"/>
                  </a:cxn>
                  <a:cxn ang="0">
                    <a:pos x="96" y="40"/>
                  </a:cxn>
                  <a:cxn ang="0">
                    <a:pos x="100" y="36"/>
                  </a:cxn>
                  <a:cxn ang="0">
                    <a:pos x="102" y="32"/>
                  </a:cxn>
                  <a:cxn ang="0">
                    <a:pos x="104" y="26"/>
                  </a:cxn>
                  <a:cxn ang="0">
                    <a:pos x="104" y="22"/>
                  </a:cxn>
                  <a:cxn ang="0">
                    <a:pos x="102" y="18"/>
                  </a:cxn>
                  <a:cxn ang="0">
                    <a:pos x="100" y="14"/>
                  </a:cxn>
                  <a:cxn ang="0">
                    <a:pos x="98" y="10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0" y="0"/>
                  </a:cxn>
                  <a:cxn ang="0">
                    <a:pos x="62" y="0"/>
                  </a:cxn>
                  <a:cxn ang="0">
                    <a:pos x="54" y="0"/>
                  </a:cxn>
                  <a:cxn ang="0">
                    <a:pos x="46" y="0"/>
                  </a:cxn>
                </a:cxnLst>
                <a:rect l="0" t="0" r="r" b="b"/>
                <a:pathLst>
                  <a:path w="104" h="60">
                    <a:moveTo>
                      <a:pt x="46" y="0"/>
                    </a:moveTo>
                    <a:lnTo>
                      <a:pt x="44" y="0"/>
                    </a:ln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4" y="58"/>
                    </a:lnTo>
                    <a:lnTo>
                      <a:pt x="36" y="60"/>
                    </a:lnTo>
                    <a:lnTo>
                      <a:pt x="38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4" y="58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2"/>
                    </a:lnTo>
                    <a:lnTo>
                      <a:pt x="80" y="52"/>
                    </a:lnTo>
                    <a:lnTo>
                      <a:pt x="82" y="50"/>
                    </a:lnTo>
                    <a:lnTo>
                      <a:pt x="84" y="50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4" y="42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38"/>
                    </a:lnTo>
                    <a:lnTo>
                      <a:pt x="100" y="36"/>
                    </a:lnTo>
                    <a:lnTo>
                      <a:pt x="100" y="36"/>
                    </a:lnTo>
                    <a:lnTo>
                      <a:pt x="102" y="34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2" y="30"/>
                    </a:lnTo>
                    <a:lnTo>
                      <a:pt x="104" y="28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6" y="4"/>
                    </a:lnTo>
                    <a:lnTo>
                      <a:pt x="84" y="2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409"/>
              <p:cNvSpPr>
                <a:spLocks/>
              </p:cNvSpPr>
              <p:nvPr/>
            </p:nvSpPr>
            <p:spPr bwMode="auto">
              <a:xfrm>
                <a:off x="5419725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2" y="52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0" y="56"/>
                  </a:cxn>
                  <a:cxn ang="0">
                    <a:pos x="36" y="58"/>
                  </a:cxn>
                  <a:cxn ang="0">
                    <a:pos x="44" y="58"/>
                  </a:cxn>
                  <a:cxn ang="0">
                    <a:pos x="52" y="58"/>
                  </a:cxn>
                  <a:cxn ang="0">
                    <a:pos x="58" y="56"/>
                  </a:cxn>
                  <a:cxn ang="0">
                    <a:pos x="66" y="54"/>
                  </a:cxn>
                  <a:cxn ang="0">
                    <a:pos x="72" y="52"/>
                  </a:cxn>
                  <a:cxn ang="0">
                    <a:pos x="80" y="50"/>
                  </a:cxn>
                  <a:cxn ang="0">
                    <a:pos x="84" y="46"/>
                  </a:cxn>
                  <a:cxn ang="0">
                    <a:pos x="90" y="42"/>
                  </a:cxn>
                  <a:cxn ang="0">
                    <a:pos x="94" y="38"/>
                  </a:cxn>
                  <a:cxn ang="0">
                    <a:pos x="96" y="34"/>
                  </a:cxn>
                  <a:cxn ang="0">
                    <a:pos x="100" y="30"/>
                  </a:cxn>
                  <a:cxn ang="0">
                    <a:pos x="100" y="26"/>
                  </a:cxn>
                  <a:cxn ang="0">
                    <a:pos x="100" y="22"/>
                  </a:cxn>
                  <a:cxn ang="0">
                    <a:pos x="100" y="18"/>
                  </a:cxn>
                  <a:cxn ang="0">
                    <a:pos x="98" y="14"/>
                  </a:cxn>
                  <a:cxn ang="0">
                    <a:pos x="94" y="10"/>
                  </a:cxn>
                  <a:cxn ang="0">
                    <a:pos x="90" y="8"/>
                  </a:cxn>
                  <a:cxn ang="0">
                    <a:pos x="86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6" y="0"/>
                  </a:cxn>
                </a:cxnLst>
                <a:rect l="0" t="0" r="r" b="b"/>
                <a:pathLst>
                  <a:path w="100" h="58">
                    <a:moveTo>
                      <a:pt x="46" y="0"/>
                    </a:move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8" y="58"/>
                    </a:lnTo>
                    <a:lnTo>
                      <a:pt x="42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6" y="52"/>
                    </a:lnTo>
                    <a:lnTo>
                      <a:pt x="78" y="50"/>
                    </a:lnTo>
                    <a:lnTo>
                      <a:pt x="80" y="50"/>
                    </a:lnTo>
                    <a:lnTo>
                      <a:pt x="82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6" y="46"/>
                    </a:lnTo>
                    <a:lnTo>
                      <a:pt x="88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98" y="32"/>
                    </a:lnTo>
                    <a:lnTo>
                      <a:pt x="100" y="30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100" y="20"/>
                    </a:lnTo>
                    <a:lnTo>
                      <a:pt x="100" y="18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92" y="10"/>
                    </a:lnTo>
                    <a:lnTo>
                      <a:pt x="92" y="8"/>
                    </a:lnTo>
                    <a:lnTo>
                      <a:pt x="90" y="8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4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410"/>
              <p:cNvSpPr>
                <a:spLocks/>
              </p:cNvSpPr>
              <p:nvPr/>
            </p:nvSpPr>
            <p:spPr bwMode="auto">
              <a:xfrm>
                <a:off x="5422900" y="1400175"/>
                <a:ext cx="155575" cy="88900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0"/>
                  </a:cxn>
                  <a:cxn ang="0">
                    <a:pos x="4" y="44"/>
                  </a:cxn>
                  <a:cxn ang="0">
                    <a:pos x="8" y="46"/>
                  </a:cxn>
                  <a:cxn ang="0">
                    <a:pos x="12" y="50"/>
                  </a:cxn>
                  <a:cxn ang="0">
                    <a:pos x="16" y="52"/>
                  </a:cxn>
                  <a:cxn ang="0">
                    <a:pos x="22" y="54"/>
                  </a:cxn>
                  <a:cxn ang="0">
                    <a:pos x="28" y="56"/>
                  </a:cxn>
                  <a:cxn ang="0">
                    <a:pos x="36" y="56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6" y="54"/>
                  </a:cxn>
                  <a:cxn ang="0">
                    <a:pos x="64" y="54"/>
                  </a:cxn>
                  <a:cxn ang="0">
                    <a:pos x="70" y="50"/>
                  </a:cxn>
                  <a:cxn ang="0">
                    <a:pos x="76" y="48"/>
                  </a:cxn>
                  <a:cxn ang="0">
                    <a:pos x="82" y="46"/>
                  </a:cxn>
                  <a:cxn ang="0">
                    <a:pos x="86" y="42"/>
                  </a:cxn>
                  <a:cxn ang="0">
                    <a:pos x="90" y="38"/>
                  </a:cxn>
                  <a:cxn ang="0">
                    <a:pos x="94" y="34"/>
                  </a:cxn>
                  <a:cxn ang="0">
                    <a:pos x="96" y="30"/>
                  </a:cxn>
                  <a:cxn ang="0">
                    <a:pos x="96" y="26"/>
                  </a:cxn>
                  <a:cxn ang="0">
                    <a:pos x="98" y="22"/>
                  </a:cxn>
                  <a:cxn ang="0">
                    <a:pos x="96" y="18"/>
                  </a:cxn>
                  <a:cxn ang="0">
                    <a:pos x="94" y="14"/>
                  </a:cxn>
                  <a:cxn ang="0">
                    <a:pos x="92" y="10"/>
                  </a:cxn>
                  <a:cxn ang="0">
                    <a:pos x="88" y="8"/>
                  </a:cxn>
                  <a:cxn ang="0">
                    <a:pos x="82" y="4"/>
                  </a:cxn>
                  <a:cxn ang="0">
                    <a:pos x="78" y="2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98" h="56">
                    <a:moveTo>
                      <a:pt x="44" y="0"/>
                    </a:move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20" y="54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4" y="50"/>
                    </a:lnTo>
                    <a:lnTo>
                      <a:pt x="76" y="48"/>
                    </a:lnTo>
                    <a:lnTo>
                      <a:pt x="78" y="48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4" y="44"/>
                    </a:lnTo>
                    <a:lnTo>
                      <a:pt x="84" y="44"/>
                    </a:lnTo>
                    <a:lnTo>
                      <a:pt x="86" y="42"/>
                    </a:lnTo>
                    <a:lnTo>
                      <a:pt x="88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2"/>
                    </a:lnTo>
                    <a:lnTo>
                      <a:pt x="92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411"/>
              <p:cNvSpPr>
                <a:spLocks/>
              </p:cNvSpPr>
              <p:nvPr/>
            </p:nvSpPr>
            <p:spPr bwMode="auto">
              <a:xfrm>
                <a:off x="5426075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2" y="48"/>
                  </a:cxn>
                  <a:cxn ang="0">
                    <a:pos x="16" y="50"/>
                  </a:cxn>
                  <a:cxn ang="0">
                    <a:pos x="22" y="52"/>
                  </a:cxn>
                  <a:cxn ang="0">
                    <a:pos x="28" y="54"/>
                  </a:cxn>
                  <a:cxn ang="0">
                    <a:pos x="34" y="54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4" y="54"/>
                  </a:cxn>
                  <a:cxn ang="0">
                    <a:pos x="62" y="52"/>
                  </a:cxn>
                  <a:cxn ang="0">
                    <a:pos x="68" y="50"/>
                  </a:cxn>
                  <a:cxn ang="0">
                    <a:pos x="74" y="48"/>
                  </a:cxn>
                  <a:cxn ang="0">
                    <a:pos x="78" y="44"/>
                  </a:cxn>
                  <a:cxn ang="0">
                    <a:pos x="84" y="42"/>
                  </a:cxn>
                  <a:cxn ang="0">
                    <a:pos x="88" y="38"/>
                  </a:cxn>
                  <a:cxn ang="0">
                    <a:pos x="90" y="34"/>
                  </a:cxn>
                  <a:cxn ang="0">
                    <a:pos x="92" y="30"/>
                  </a:cxn>
                  <a:cxn ang="0">
                    <a:pos x="94" y="26"/>
                  </a:cxn>
                  <a:cxn ang="0">
                    <a:pos x="94" y="22"/>
                  </a:cxn>
                  <a:cxn ang="0">
                    <a:pos x="92" y="18"/>
                  </a:cxn>
                  <a:cxn ang="0">
                    <a:pos x="90" y="14"/>
                  </a:cxn>
                  <a:cxn ang="0">
                    <a:pos x="88" y="10"/>
                  </a:cxn>
                  <a:cxn ang="0">
                    <a:pos x="84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2" y="2"/>
                  </a:cxn>
                </a:cxnLst>
                <a:rect l="0" t="0" r="r" b="b"/>
                <a:pathLst>
                  <a:path w="94" h="54">
                    <a:moveTo>
                      <a:pt x="42" y="2"/>
                    </a:move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8" y="52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4"/>
                    </a:lnTo>
                    <a:lnTo>
                      <a:pt x="44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48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6"/>
                    </a:lnTo>
                    <a:lnTo>
                      <a:pt x="78" y="46"/>
                    </a:lnTo>
                    <a:lnTo>
                      <a:pt x="78" y="44"/>
                    </a:lnTo>
                    <a:lnTo>
                      <a:pt x="80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4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90" y="36"/>
                    </a:lnTo>
                    <a:lnTo>
                      <a:pt x="90" y="34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0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4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0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2" y="16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88" y="10"/>
                    </a:lnTo>
                    <a:lnTo>
                      <a:pt x="86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412"/>
              <p:cNvSpPr>
                <a:spLocks/>
              </p:cNvSpPr>
              <p:nvPr/>
            </p:nvSpPr>
            <p:spPr bwMode="auto">
              <a:xfrm>
                <a:off x="5429250" y="1400175"/>
                <a:ext cx="142875" cy="85725"/>
              </a:xfrm>
              <a:custGeom>
                <a:avLst/>
                <a:gdLst/>
                <a:ahLst/>
                <a:cxnLst>
                  <a:cxn ang="0">
                    <a:pos x="36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0" y="46"/>
                  </a:cxn>
                  <a:cxn ang="0">
                    <a:pos x="16" y="48"/>
                  </a:cxn>
                  <a:cxn ang="0">
                    <a:pos x="20" y="50"/>
                  </a:cxn>
                  <a:cxn ang="0">
                    <a:pos x="26" y="52"/>
                  </a:cxn>
                  <a:cxn ang="0">
                    <a:pos x="32" y="52"/>
                  </a:cxn>
                  <a:cxn ang="0">
                    <a:pos x="38" y="54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58" y="50"/>
                  </a:cxn>
                  <a:cxn ang="0">
                    <a:pos x="66" y="48"/>
                  </a:cxn>
                  <a:cxn ang="0">
                    <a:pos x="70" y="46"/>
                  </a:cxn>
                  <a:cxn ang="0">
                    <a:pos x="76" y="44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4"/>
                  </a:cxn>
                  <a:cxn ang="0">
                    <a:pos x="90" y="30"/>
                  </a:cxn>
                  <a:cxn ang="0">
                    <a:pos x="90" y="26"/>
                  </a:cxn>
                  <a:cxn ang="0">
                    <a:pos x="90" y="22"/>
                  </a:cxn>
                  <a:cxn ang="0">
                    <a:pos x="90" y="18"/>
                  </a:cxn>
                  <a:cxn ang="0">
                    <a:pos x="88" y="14"/>
                  </a:cxn>
                  <a:cxn ang="0">
                    <a:pos x="84" y="10"/>
                  </a:cxn>
                  <a:cxn ang="0">
                    <a:pos x="82" y="8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0" y="2"/>
                  </a:cxn>
                </a:cxnLst>
                <a:rect l="0" t="0" r="r" b="b"/>
                <a:pathLst>
                  <a:path w="90" h="54">
                    <a:moveTo>
                      <a:pt x="40" y="2"/>
                    </a:move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6" y="50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6" y="50"/>
                    </a:lnTo>
                    <a:lnTo>
                      <a:pt x="58" y="50"/>
                    </a:lnTo>
                    <a:lnTo>
                      <a:pt x="60" y="50"/>
                    </a:lnTo>
                    <a:lnTo>
                      <a:pt x="64" y="50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6"/>
                    </a:lnTo>
                    <a:lnTo>
                      <a:pt x="74" y="44"/>
                    </a:lnTo>
                    <a:lnTo>
                      <a:pt x="76" y="44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80" y="40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6" y="36"/>
                    </a:lnTo>
                    <a:lnTo>
                      <a:pt x="86" y="34"/>
                    </a:lnTo>
                    <a:lnTo>
                      <a:pt x="86" y="34"/>
                    </a:lnTo>
                    <a:lnTo>
                      <a:pt x="88" y="32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90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6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6" y="14"/>
                    </a:lnTo>
                    <a:lnTo>
                      <a:pt x="86" y="12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413"/>
              <p:cNvSpPr>
                <a:spLocks/>
              </p:cNvSpPr>
              <p:nvPr/>
            </p:nvSpPr>
            <p:spPr bwMode="auto">
              <a:xfrm>
                <a:off x="5432425" y="1403350"/>
                <a:ext cx="139700" cy="79375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8" y="2"/>
                  </a:cxn>
                  <a:cxn ang="0">
                    <a:pos x="24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4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6" y="40"/>
                  </a:cxn>
                  <a:cxn ang="0">
                    <a:pos x="10" y="44"/>
                  </a:cxn>
                  <a:cxn ang="0">
                    <a:pos x="14" y="46"/>
                  </a:cxn>
                  <a:cxn ang="0">
                    <a:pos x="20" y="48"/>
                  </a:cxn>
                  <a:cxn ang="0">
                    <a:pos x="24" y="48"/>
                  </a:cxn>
                  <a:cxn ang="0">
                    <a:pos x="30" y="50"/>
                  </a:cxn>
                  <a:cxn ang="0">
                    <a:pos x="38" y="50"/>
                  </a:cxn>
                  <a:cxn ang="0">
                    <a:pos x="44" y="50"/>
                  </a:cxn>
                  <a:cxn ang="0">
                    <a:pos x="50" y="48"/>
                  </a:cxn>
                  <a:cxn ang="0">
                    <a:pos x="56" y="48"/>
                  </a:cxn>
                  <a:cxn ang="0">
                    <a:pos x="62" y="46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8" y="38"/>
                  </a:cxn>
                  <a:cxn ang="0">
                    <a:pos x="80" y="34"/>
                  </a:cxn>
                  <a:cxn ang="0">
                    <a:pos x="84" y="30"/>
                  </a:cxn>
                  <a:cxn ang="0">
                    <a:pos x="86" y="26"/>
                  </a:cxn>
                  <a:cxn ang="0">
                    <a:pos x="86" y="24"/>
                  </a:cxn>
                  <a:cxn ang="0">
                    <a:pos x="88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82" y="10"/>
                  </a:cxn>
                  <a:cxn ang="0">
                    <a:pos x="78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2" y="0"/>
                  </a:cxn>
                  <a:cxn ang="0">
                    <a:pos x="46" y="0"/>
                  </a:cxn>
                  <a:cxn ang="0">
                    <a:pos x="40" y="0"/>
                  </a:cxn>
                </a:cxnLst>
                <a:rect l="0" t="0" r="r" b="b"/>
                <a:pathLst>
                  <a:path w="88" h="50">
                    <a:moveTo>
                      <a:pt x="40" y="0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0"/>
                    </a:lnTo>
                    <a:lnTo>
                      <a:pt x="38" y="50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8" y="42"/>
                    </a:lnTo>
                    <a:lnTo>
                      <a:pt x="70" y="42"/>
                    </a:lnTo>
                    <a:lnTo>
                      <a:pt x="72" y="42"/>
                    </a:lnTo>
                    <a:lnTo>
                      <a:pt x="72" y="40"/>
                    </a:lnTo>
                    <a:lnTo>
                      <a:pt x="74" y="40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80" y="34"/>
                    </a:lnTo>
                    <a:lnTo>
                      <a:pt x="82" y="32"/>
                    </a:lnTo>
                    <a:lnTo>
                      <a:pt x="82" y="32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4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6" y="14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414"/>
              <p:cNvSpPr>
                <a:spLocks/>
              </p:cNvSpPr>
              <p:nvPr/>
            </p:nvSpPr>
            <p:spPr bwMode="auto">
              <a:xfrm>
                <a:off x="5435600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8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6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40"/>
                  </a:cxn>
                  <a:cxn ang="0">
                    <a:pos x="10" y="42"/>
                  </a:cxn>
                  <a:cxn ang="0">
                    <a:pos x="14" y="44"/>
                  </a:cxn>
                  <a:cxn ang="0">
                    <a:pos x="18" y="46"/>
                  </a:cxn>
                  <a:cxn ang="0">
                    <a:pos x="24" y="46"/>
                  </a:cxn>
                  <a:cxn ang="0">
                    <a:pos x="30" y="48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6"/>
                  </a:cxn>
                  <a:cxn ang="0">
                    <a:pos x="54" y="46"/>
                  </a:cxn>
                  <a:cxn ang="0">
                    <a:pos x="60" y="44"/>
                  </a:cxn>
                  <a:cxn ang="0">
                    <a:pos x="66" y="42"/>
                  </a:cxn>
                  <a:cxn ang="0">
                    <a:pos x="70" y="40"/>
                  </a:cxn>
                  <a:cxn ang="0">
                    <a:pos x="74" y="36"/>
                  </a:cxn>
                  <a:cxn ang="0">
                    <a:pos x="78" y="34"/>
                  </a:cxn>
                  <a:cxn ang="0">
                    <a:pos x="80" y="30"/>
                  </a:cxn>
                  <a:cxn ang="0">
                    <a:pos x="82" y="26"/>
                  </a:cxn>
                  <a:cxn ang="0">
                    <a:pos x="84" y="22"/>
                  </a:cxn>
                  <a:cxn ang="0">
                    <a:pos x="84" y="20"/>
                  </a:cxn>
                  <a:cxn ang="0">
                    <a:pos x="82" y="16"/>
                  </a:cxn>
                  <a:cxn ang="0">
                    <a:pos x="82" y="12"/>
                  </a:cxn>
                  <a:cxn ang="0">
                    <a:pos x="78" y="10"/>
                  </a:cxn>
                  <a:cxn ang="0">
                    <a:pos x="76" y="6"/>
                  </a:cxn>
                  <a:cxn ang="0">
                    <a:pos x="72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84" h="48">
                    <a:moveTo>
                      <a:pt x="38" y="0"/>
                    </a:moveTo>
                    <a:lnTo>
                      <a:pt x="36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20" y="46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4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2" y="28"/>
                    </a:lnTo>
                    <a:lnTo>
                      <a:pt x="82" y="28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4" y="24"/>
                    </a:lnTo>
                    <a:lnTo>
                      <a:pt x="84" y="22"/>
                    </a:lnTo>
                    <a:lnTo>
                      <a:pt x="84" y="22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2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415"/>
              <p:cNvSpPr>
                <a:spLocks/>
              </p:cNvSpPr>
              <p:nvPr/>
            </p:nvSpPr>
            <p:spPr bwMode="auto">
              <a:xfrm>
                <a:off x="5438775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4"/>
                  </a:cxn>
                  <a:cxn ang="0">
                    <a:pos x="6" y="38"/>
                  </a:cxn>
                  <a:cxn ang="0">
                    <a:pos x="10" y="40"/>
                  </a:cxn>
                  <a:cxn ang="0">
                    <a:pos x="14" y="42"/>
                  </a:cxn>
                  <a:cxn ang="0">
                    <a:pos x="18" y="44"/>
                  </a:cxn>
                  <a:cxn ang="0">
                    <a:pos x="22" y="46"/>
                  </a:cxn>
                  <a:cxn ang="0">
                    <a:pos x="28" y="46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4"/>
                  </a:cxn>
                  <a:cxn ang="0">
                    <a:pos x="58" y="42"/>
                  </a:cxn>
                  <a:cxn ang="0">
                    <a:pos x="62" y="40"/>
                  </a:cxn>
                  <a:cxn ang="0">
                    <a:pos x="66" y="38"/>
                  </a:cxn>
                  <a:cxn ang="0">
                    <a:pos x="70" y="36"/>
                  </a:cxn>
                  <a:cxn ang="0">
                    <a:pos x="74" y="32"/>
                  </a:cxn>
                  <a:cxn ang="0">
                    <a:pos x="76" y="30"/>
                  </a:cxn>
                  <a:cxn ang="0">
                    <a:pos x="78" y="26"/>
                  </a:cxn>
                  <a:cxn ang="0">
                    <a:pos x="80" y="22"/>
                  </a:cxn>
                  <a:cxn ang="0">
                    <a:pos x="80" y="20"/>
                  </a:cxn>
                  <a:cxn ang="0">
                    <a:pos x="80" y="16"/>
                  </a:cxn>
                  <a:cxn ang="0">
                    <a:pos x="78" y="12"/>
                  </a:cxn>
                  <a:cxn ang="0">
                    <a:pos x="76" y="10"/>
                  </a:cxn>
                  <a:cxn ang="0">
                    <a:pos x="72" y="8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2" y="0"/>
                  </a:cxn>
                  <a:cxn ang="0">
                    <a:pos x="36" y="0"/>
                  </a:cxn>
                </a:cxnLst>
                <a:rect l="0" t="0" r="r" b="b"/>
                <a:pathLst>
                  <a:path w="80" h="46">
                    <a:moveTo>
                      <a:pt x="36" y="0"/>
                    </a:move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60" y="42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8" y="38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2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80" y="20"/>
                    </a:lnTo>
                    <a:lnTo>
                      <a:pt x="80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4"/>
                    </a:lnTo>
                    <a:lnTo>
                      <a:pt x="78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416"/>
              <p:cNvSpPr>
                <a:spLocks/>
              </p:cNvSpPr>
              <p:nvPr/>
            </p:nvSpPr>
            <p:spPr bwMode="auto">
              <a:xfrm>
                <a:off x="5441950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0"/>
                  </a:cxn>
                  <a:cxn ang="0">
                    <a:pos x="4" y="34"/>
                  </a:cxn>
                  <a:cxn ang="0">
                    <a:pos x="6" y="36"/>
                  </a:cxn>
                  <a:cxn ang="0">
                    <a:pos x="8" y="38"/>
                  </a:cxn>
                  <a:cxn ang="0">
                    <a:pos x="12" y="40"/>
                  </a:cxn>
                  <a:cxn ang="0">
                    <a:pos x="16" y="42"/>
                  </a:cxn>
                  <a:cxn ang="0">
                    <a:pos x="22" y="44"/>
                  </a:cxn>
                  <a:cxn ang="0">
                    <a:pos x="26" y="44"/>
                  </a:cxn>
                  <a:cxn ang="0">
                    <a:pos x="32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2"/>
                  </a:cxn>
                  <a:cxn ang="0">
                    <a:pos x="54" y="42"/>
                  </a:cxn>
                  <a:cxn ang="0">
                    <a:pos x="60" y="40"/>
                  </a:cxn>
                  <a:cxn ang="0">
                    <a:pos x="64" y="38"/>
                  </a:cxn>
                  <a:cxn ang="0">
                    <a:pos x="68" y="34"/>
                  </a:cxn>
                  <a:cxn ang="0">
                    <a:pos x="72" y="32"/>
                  </a:cxn>
                  <a:cxn ang="0">
                    <a:pos x="74" y="28"/>
                  </a:cxn>
                  <a:cxn ang="0">
                    <a:pos x="76" y="26"/>
                  </a:cxn>
                  <a:cxn ang="0">
                    <a:pos x="76" y="22"/>
                  </a:cxn>
                  <a:cxn ang="0">
                    <a:pos x="76" y="20"/>
                  </a:cxn>
                  <a:cxn ang="0">
                    <a:pos x="76" y="16"/>
                  </a:cxn>
                  <a:cxn ang="0">
                    <a:pos x="74" y="12"/>
                  </a:cxn>
                  <a:cxn ang="0">
                    <a:pos x="72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2" y="4"/>
                  </a:cxn>
                  <a:cxn ang="0">
                    <a:pos x="58" y="2"/>
                  </a:cxn>
                  <a:cxn ang="0">
                    <a:pos x="52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2"/>
                  </a:cxn>
                </a:cxnLst>
                <a:rect l="0" t="0" r="r" b="b"/>
                <a:pathLst>
                  <a:path w="76" h="44">
                    <a:moveTo>
                      <a:pt x="36" y="2"/>
                    </a:move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2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4" y="42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60" y="40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2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4" y="28"/>
                    </a:lnTo>
                    <a:lnTo>
                      <a:pt x="74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6" y="20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4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417"/>
              <p:cNvSpPr>
                <a:spLocks/>
              </p:cNvSpPr>
              <p:nvPr/>
            </p:nvSpPr>
            <p:spPr bwMode="auto">
              <a:xfrm>
                <a:off x="5445125" y="1403350"/>
                <a:ext cx="117475" cy="6985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2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30"/>
                  </a:cxn>
                  <a:cxn ang="0">
                    <a:pos x="2" y="32"/>
                  </a:cxn>
                  <a:cxn ang="0">
                    <a:pos x="6" y="34"/>
                  </a:cxn>
                  <a:cxn ang="0">
                    <a:pos x="8" y="36"/>
                  </a:cxn>
                  <a:cxn ang="0">
                    <a:pos x="12" y="38"/>
                  </a:cxn>
                  <a:cxn ang="0">
                    <a:pos x="16" y="40"/>
                  </a:cxn>
                  <a:cxn ang="0">
                    <a:pos x="20" y="42"/>
                  </a:cxn>
                  <a:cxn ang="0">
                    <a:pos x="26" y="42"/>
                  </a:cxn>
                  <a:cxn ang="0">
                    <a:pos x="30" y="44"/>
                  </a:cxn>
                  <a:cxn ang="0">
                    <a:pos x="36" y="44"/>
                  </a:cxn>
                  <a:cxn ang="0">
                    <a:pos x="42" y="42"/>
                  </a:cxn>
                  <a:cxn ang="0">
                    <a:pos x="46" y="42"/>
                  </a:cxn>
                  <a:cxn ang="0">
                    <a:pos x="52" y="40"/>
                  </a:cxn>
                  <a:cxn ang="0">
                    <a:pos x="56" y="38"/>
                  </a:cxn>
                  <a:cxn ang="0">
                    <a:pos x="60" y="36"/>
                  </a:cxn>
                  <a:cxn ang="0">
                    <a:pos x="64" y="34"/>
                  </a:cxn>
                  <a:cxn ang="0">
                    <a:pos x="68" y="32"/>
                  </a:cxn>
                  <a:cxn ang="0">
                    <a:pos x="70" y="28"/>
                  </a:cxn>
                  <a:cxn ang="0">
                    <a:pos x="72" y="26"/>
                  </a:cxn>
                  <a:cxn ang="0">
                    <a:pos x="74" y="22"/>
                  </a:cxn>
                  <a:cxn ang="0">
                    <a:pos x="74" y="18"/>
                  </a:cxn>
                  <a:cxn ang="0">
                    <a:pos x="74" y="16"/>
                  </a:cxn>
                  <a:cxn ang="0">
                    <a:pos x="72" y="12"/>
                  </a:cxn>
                  <a:cxn ang="0">
                    <a:pos x="70" y="10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2"/>
                  </a:cxn>
                  <a:cxn ang="0">
                    <a:pos x="46" y="2"/>
                  </a:cxn>
                  <a:cxn ang="0">
                    <a:pos x="40" y="0"/>
                  </a:cxn>
                  <a:cxn ang="0">
                    <a:pos x="34" y="2"/>
                  </a:cxn>
                </a:cxnLst>
                <a:rect l="0" t="0" r="r" b="b"/>
                <a:pathLst>
                  <a:path w="74" h="44">
                    <a:moveTo>
                      <a:pt x="34" y="2"/>
                    </a:move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68" y="30"/>
                    </a:lnTo>
                    <a:lnTo>
                      <a:pt x="70" y="30"/>
                    </a:lnTo>
                    <a:lnTo>
                      <a:pt x="70" y="28"/>
                    </a:lnTo>
                    <a:lnTo>
                      <a:pt x="72" y="28"/>
                    </a:lnTo>
                    <a:lnTo>
                      <a:pt x="72" y="26"/>
                    </a:lnTo>
                    <a:lnTo>
                      <a:pt x="72" y="26"/>
                    </a:lnTo>
                    <a:lnTo>
                      <a:pt x="72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418"/>
              <p:cNvSpPr>
                <a:spLocks/>
              </p:cNvSpPr>
              <p:nvPr/>
            </p:nvSpPr>
            <p:spPr bwMode="auto">
              <a:xfrm>
                <a:off x="5448300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2"/>
                  </a:cxn>
                  <a:cxn ang="0">
                    <a:pos x="2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8" y="34"/>
                  </a:cxn>
                  <a:cxn ang="0">
                    <a:pos x="10" y="36"/>
                  </a:cxn>
                  <a:cxn ang="0">
                    <a:pos x="14" y="36"/>
                  </a:cxn>
                  <a:cxn ang="0">
                    <a:pos x="20" y="38"/>
                  </a:cxn>
                  <a:cxn ang="0">
                    <a:pos x="24" y="40"/>
                  </a:cxn>
                  <a:cxn ang="0">
                    <a:pos x="28" y="40"/>
                  </a:cxn>
                  <a:cxn ang="0">
                    <a:pos x="34" y="40"/>
                  </a:cxn>
                  <a:cxn ang="0">
                    <a:pos x="40" y="38"/>
                  </a:cxn>
                  <a:cxn ang="0">
                    <a:pos x="44" y="38"/>
                  </a:cxn>
                  <a:cxn ang="0">
                    <a:pos x="50" y="36"/>
                  </a:cxn>
                  <a:cxn ang="0">
                    <a:pos x="54" y="36"/>
                  </a:cxn>
                  <a:cxn ang="0">
                    <a:pos x="58" y="34"/>
                  </a:cxn>
                  <a:cxn ang="0">
                    <a:pos x="62" y="30"/>
                  </a:cxn>
                  <a:cxn ang="0">
                    <a:pos x="64" y="28"/>
                  </a:cxn>
                  <a:cxn ang="0">
                    <a:pos x="68" y="26"/>
                  </a:cxn>
                  <a:cxn ang="0">
                    <a:pos x="68" y="22"/>
                  </a:cxn>
                  <a:cxn ang="0">
                    <a:pos x="70" y="20"/>
                  </a:cxn>
                  <a:cxn ang="0">
                    <a:pos x="70" y="16"/>
                  </a:cxn>
                  <a:cxn ang="0">
                    <a:pos x="70" y="14"/>
                  </a:cxn>
                  <a:cxn ang="0">
                    <a:pos x="68" y="12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2" y="2"/>
                  </a:cxn>
                  <a:cxn ang="0">
                    <a:pos x="48" y="0"/>
                  </a:cxn>
                  <a:cxn ang="0">
                    <a:pos x="44" y="0"/>
                  </a:cxn>
                  <a:cxn ang="0">
                    <a:pos x="38" y="0"/>
                  </a:cxn>
                  <a:cxn ang="0">
                    <a:pos x="32" y="0"/>
                  </a:cxn>
                </a:cxnLst>
                <a:rect l="0" t="0" r="r" b="b"/>
                <a:pathLst>
                  <a:path w="70" h="40">
                    <a:moveTo>
                      <a:pt x="32" y="0"/>
                    </a:move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6" y="34"/>
                    </a:lnTo>
                    <a:lnTo>
                      <a:pt x="56" y="34"/>
                    </a:lnTo>
                    <a:lnTo>
                      <a:pt x="58" y="34"/>
                    </a:lnTo>
                    <a:lnTo>
                      <a:pt x="60" y="32"/>
                    </a:lnTo>
                    <a:lnTo>
                      <a:pt x="60" y="32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8" y="26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419"/>
              <p:cNvSpPr>
                <a:spLocks/>
              </p:cNvSpPr>
              <p:nvPr/>
            </p:nvSpPr>
            <p:spPr bwMode="auto">
              <a:xfrm>
                <a:off x="5451475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24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4" y="36"/>
                  </a:cxn>
                  <a:cxn ang="0">
                    <a:pos x="18" y="36"/>
                  </a:cxn>
                  <a:cxn ang="0">
                    <a:pos x="22" y="38"/>
                  </a:cxn>
                  <a:cxn ang="0">
                    <a:pos x="28" y="38"/>
                  </a:cxn>
                  <a:cxn ang="0">
                    <a:pos x="32" y="38"/>
                  </a:cxn>
                  <a:cxn ang="0">
                    <a:pos x="38" y="38"/>
                  </a:cxn>
                  <a:cxn ang="0">
                    <a:pos x="42" y="36"/>
                  </a:cxn>
                  <a:cxn ang="0">
                    <a:pos x="46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0"/>
                  </a:cxn>
                  <a:cxn ang="0">
                    <a:pos x="62" y="28"/>
                  </a:cxn>
                  <a:cxn ang="0">
                    <a:pos x="64" y="26"/>
                  </a:cxn>
                  <a:cxn ang="0">
                    <a:pos x="66" y="22"/>
                  </a:cxn>
                  <a:cxn ang="0">
                    <a:pos x="66" y="20"/>
                  </a:cxn>
                  <a:cxn ang="0">
                    <a:pos x="66" y="16"/>
                  </a:cxn>
                  <a:cxn ang="0">
                    <a:pos x="66" y="14"/>
                  </a:cxn>
                  <a:cxn ang="0">
                    <a:pos x="66" y="12"/>
                  </a:cxn>
                  <a:cxn ang="0">
                    <a:pos x="64" y="8"/>
                  </a:cxn>
                  <a:cxn ang="0">
                    <a:pos x="60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50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0"/>
                  </a:cxn>
                  <a:cxn ang="0">
                    <a:pos x="32" y="0"/>
                  </a:cxn>
                </a:cxnLst>
                <a:rect l="0" t="0" r="r" b="b"/>
                <a:pathLst>
                  <a:path w="66" h="38">
                    <a:moveTo>
                      <a:pt x="32" y="0"/>
                    </a:move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4"/>
                    </a:lnTo>
                    <a:lnTo>
                      <a:pt x="50" y="34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420"/>
              <p:cNvSpPr>
                <a:spLocks/>
              </p:cNvSpPr>
              <p:nvPr/>
            </p:nvSpPr>
            <p:spPr bwMode="auto">
              <a:xfrm>
                <a:off x="5454650" y="1406525"/>
                <a:ext cx="101600" cy="5715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22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0"/>
                  </a:cxn>
                  <a:cxn ang="0">
                    <a:pos x="10" y="32"/>
                  </a:cxn>
                  <a:cxn ang="0">
                    <a:pos x="12" y="34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6" y="36"/>
                  </a:cxn>
                  <a:cxn ang="0">
                    <a:pos x="30" y="36"/>
                  </a:cxn>
                  <a:cxn ang="0">
                    <a:pos x="36" y="36"/>
                  </a:cxn>
                  <a:cxn ang="0">
                    <a:pos x="40" y="36"/>
                  </a:cxn>
                  <a:cxn ang="0">
                    <a:pos x="44" y="34"/>
                  </a:cxn>
                  <a:cxn ang="0">
                    <a:pos x="48" y="32"/>
                  </a:cxn>
                  <a:cxn ang="0">
                    <a:pos x="52" y="32"/>
                  </a:cxn>
                  <a:cxn ang="0">
                    <a:pos x="56" y="30"/>
                  </a:cxn>
                  <a:cxn ang="0">
                    <a:pos x="58" y="26"/>
                  </a:cxn>
                  <a:cxn ang="0">
                    <a:pos x="60" y="24"/>
                  </a:cxn>
                  <a:cxn ang="0">
                    <a:pos x="62" y="22"/>
                  </a:cxn>
                  <a:cxn ang="0">
                    <a:pos x="64" y="20"/>
                  </a:cxn>
                  <a:cxn ang="0">
                    <a:pos x="64" y="16"/>
                  </a:cxn>
                  <a:cxn ang="0">
                    <a:pos x="64" y="14"/>
                  </a:cxn>
                  <a:cxn ang="0">
                    <a:pos x="62" y="12"/>
                  </a:cxn>
                  <a:cxn ang="0">
                    <a:pos x="60" y="8"/>
                  </a:cxn>
                  <a:cxn ang="0">
                    <a:pos x="58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4" y="0"/>
                  </a:cxn>
                  <a:cxn ang="0">
                    <a:pos x="40" y="0"/>
                  </a:cxn>
                  <a:cxn ang="0">
                    <a:pos x="34" y="0"/>
                  </a:cxn>
                  <a:cxn ang="0">
                    <a:pos x="30" y="0"/>
                  </a:cxn>
                </a:cxnLst>
                <a:rect l="0" t="0" r="r" b="b"/>
                <a:pathLst>
                  <a:path w="64" h="36">
                    <a:moveTo>
                      <a:pt x="30" y="0"/>
                    </a:moveTo>
                    <a:lnTo>
                      <a:pt x="28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40" y="36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6" y="30"/>
                    </a:lnTo>
                    <a:lnTo>
                      <a:pt x="56" y="28"/>
                    </a:lnTo>
                    <a:lnTo>
                      <a:pt x="58" y="28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2" y="10"/>
                    </a:lnTo>
                    <a:lnTo>
                      <a:pt x="60" y="10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421"/>
              <p:cNvSpPr>
                <a:spLocks/>
              </p:cNvSpPr>
              <p:nvPr/>
            </p:nvSpPr>
            <p:spPr bwMode="auto">
              <a:xfrm>
                <a:off x="5375275" y="1374775"/>
                <a:ext cx="244475" cy="50800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0" y="32"/>
                  </a:cxn>
                  <a:cxn ang="0">
                    <a:pos x="2" y="30"/>
                  </a:cxn>
                  <a:cxn ang="0">
                    <a:pos x="4" y="28"/>
                  </a:cxn>
                  <a:cxn ang="0">
                    <a:pos x="6" y="26"/>
                  </a:cxn>
                  <a:cxn ang="0">
                    <a:pos x="10" y="24"/>
                  </a:cxn>
                  <a:cxn ang="0">
                    <a:pos x="12" y="22"/>
                  </a:cxn>
                  <a:cxn ang="0">
                    <a:pos x="16" y="20"/>
                  </a:cxn>
                  <a:cxn ang="0">
                    <a:pos x="18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2" y="10"/>
                  </a:cxn>
                  <a:cxn ang="0">
                    <a:pos x="36" y="8"/>
                  </a:cxn>
                  <a:cxn ang="0">
                    <a:pos x="42" y="6"/>
                  </a:cxn>
                  <a:cxn ang="0">
                    <a:pos x="46" y="4"/>
                  </a:cxn>
                  <a:cxn ang="0">
                    <a:pos x="52" y="2"/>
                  </a:cxn>
                  <a:cxn ang="0">
                    <a:pos x="58" y="2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6" y="0"/>
                  </a:cxn>
                  <a:cxn ang="0">
                    <a:pos x="104" y="2"/>
                  </a:cxn>
                  <a:cxn ang="0">
                    <a:pos x="110" y="4"/>
                  </a:cxn>
                  <a:cxn ang="0">
                    <a:pos x="118" y="8"/>
                  </a:cxn>
                  <a:cxn ang="0">
                    <a:pos x="124" y="10"/>
                  </a:cxn>
                  <a:cxn ang="0">
                    <a:pos x="132" y="14"/>
                  </a:cxn>
                  <a:cxn ang="0">
                    <a:pos x="140" y="20"/>
                  </a:cxn>
                  <a:cxn ang="0">
                    <a:pos x="148" y="26"/>
                  </a:cxn>
                  <a:cxn ang="0">
                    <a:pos x="154" y="32"/>
                  </a:cxn>
                  <a:cxn ang="0">
                    <a:pos x="154" y="32"/>
                  </a:cxn>
                  <a:cxn ang="0">
                    <a:pos x="152" y="30"/>
                  </a:cxn>
                  <a:cxn ang="0">
                    <a:pos x="150" y="28"/>
                  </a:cxn>
                  <a:cxn ang="0">
                    <a:pos x="148" y="28"/>
                  </a:cxn>
                  <a:cxn ang="0">
                    <a:pos x="146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38" y="22"/>
                  </a:cxn>
                  <a:cxn ang="0">
                    <a:pos x="134" y="20"/>
                  </a:cxn>
                  <a:cxn ang="0">
                    <a:pos x="132" y="18"/>
                  </a:cxn>
                  <a:cxn ang="0">
                    <a:pos x="128" y="16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4" y="12"/>
                  </a:cxn>
                  <a:cxn ang="0">
                    <a:pos x="108" y="12"/>
                  </a:cxn>
                  <a:cxn ang="0">
                    <a:pos x="102" y="10"/>
                  </a:cxn>
                  <a:cxn ang="0">
                    <a:pos x="96" y="10"/>
                  </a:cxn>
                  <a:cxn ang="0">
                    <a:pos x="90" y="10"/>
                  </a:cxn>
                  <a:cxn ang="0">
                    <a:pos x="84" y="8"/>
                  </a:cxn>
                  <a:cxn ang="0">
                    <a:pos x="78" y="10"/>
                  </a:cxn>
                  <a:cxn ang="0">
                    <a:pos x="72" y="10"/>
                  </a:cxn>
                  <a:cxn ang="0">
                    <a:pos x="64" y="10"/>
                  </a:cxn>
                  <a:cxn ang="0">
                    <a:pos x="58" y="12"/>
                  </a:cxn>
                  <a:cxn ang="0">
                    <a:pos x="50" y="12"/>
                  </a:cxn>
                  <a:cxn ang="0">
                    <a:pos x="42" y="14"/>
                  </a:cxn>
                  <a:cxn ang="0">
                    <a:pos x="34" y="18"/>
                  </a:cxn>
                  <a:cxn ang="0">
                    <a:pos x="26" y="20"/>
                  </a:cxn>
                  <a:cxn ang="0">
                    <a:pos x="16" y="24"/>
                  </a:cxn>
                  <a:cxn ang="0">
                    <a:pos x="8" y="28"/>
                  </a:cxn>
                  <a:cxn ang="0">
                    <a:pos x="0" y="32"/>
                  </a:cxn>
                  <a:cxn ang="0">
                    <a:pos x="0" y="32"/>
                  </a:cxn>
                </a:cxnLst>
                <a:rect l="0" t="0" r="r" b="b"/>
                <a:pathLst>
                  <a:path w="154" h="32">
                    <a:moveTo>
                      <a:pt x="0" y="32"/>
                    </a:moveTo>
                    <a:lnTo>
                      <a:pt x="0" y="32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2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22" y="14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2" y="6"/>
                    </a:lnTo>
                    <a:lnTo>
                      <a:pt x="46" y="4"/>
                    </a:lnTo>
                    <a:lnTo>
                      <a:pt x="52" y="2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2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4" y="2"/>
                    </a:lnTo>
                    <a:lnTo>
                      <a:pt x="110" y="4"/>
                    </a:lnTo>
                    <a:lnTo>
                      <a:pt x="118" y="8"/>
                    </a:lnTo>
                    <a:lnTo>
                      <a:pt x="124" y="10"/>
                    </a:lnTo>
                    <a:lnTo>
                      <a:pt x="132" y="14"/>
                    </a:lnTo>
                    <a:lnTo>
                      <a:pt x="140" y="20"/>
                    </a:lnTo>
                    <a:lnTo>
                      <a:pt x="148" y="26"/>
                    </a:lnTo>
                    <a:lnTo>
                      <a:pt x="154" y="32"/>
                    </a:lnTo>
                    <a:lnTo>
                      <a:pt x="154" y="32"/>
                    </a:lnTo>
                    <a:lnTo>
                      <a:pt x="152" y="30"/>
                    </a:lnTo>
                    <a:lnTo>
                      <a:pt x="150" y="28"/>
                    </a:lnTo>
                    <a:lnTo>
                      <a:pt x="148" y="28"/>
                    </a:lnTo>
                    <a:lnTo>
                      <a:pt x="146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38" y="22"/>
                    </a:lnTo>
                    <a:lnTo>
                      <a:pt x="134" y="20"/>
                    </a:lnTo>
                    <a:lnTo>
                      <a:pt x="132" y="18"/>
                    </a:lnTo>
                    <a:lnTo>
                      <a:pt x="128" y="16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4" y="12"/>
                    </a:lnTo>
                    <a:lnTo>
                      <a:pt x="108" y="12"/>
                    </a:lnTo>
                    <a:lnTo>
                      <a:pt x="102" y="10"/>
                    </a:lnTo>
                    <a:lnTo>
                      <a:pt x="96" y="10"/>
                    </a:lnTo>
                    <a:lnTo>
                      <a:pt x="90" y="10"/>
                    </a:lnTo>
                    <a:lnTo>
                      <a:pt x="84" y="8"/>
                    </a:lnTo>
                    <a:lnTo>
                      <a:pt x="78" y="10"/>
                    </a:lnTo>
                    <a:lnTo>
                      <a:pt x="72" y="10"/>
                    </a:lnTo>
                    <a:lnTo>
                      <a:pt x="64" y="10"/>
                    </a:lnTo>
                    <a:lnTo>
                      <a:pt x="58" y="12"/>
                    </a:lnTo>
                    <a:lnTo>
                      <a:pt x="50" y="12"/>
                    </a:lnTo>
                    <a:lnTo>
                      <a:pt x="42" y="14"/>
                    </a:lnTo>
                    <a:lnTo>
                      <a:pt x="34" y="18"/>
                    </a:lnTo>
                    <a:lnTo>
                      <a:pt x="26" y="20"/>
                    </a:lnTo>
                    <a:lnTo>
                      <a:pt x="16" y="24"/>
                    </a:lnTo>
                    <a:lnTo>
                      <a:pt x="8" y="28"/>
                    </a:lnTo>
                    <a:lnTo>
                      <a:pt x="0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422"/>
              <p:cNvSpPr>
                <a:spLocks/>
              </p:cNvSpPr>
              <p:nvPr/>
            </p:nvSpPr>
            <p:spPr bwMode="auto">
              <a:xfrm>
                <a:off x="5749925" y="1127125"/>
                <a:ext cx="212725" cy="355600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62" y="4"/>
                  </a:cxn>
                  <a:cxn ang="0">
                    <a:pos x="52" y="10"/>
                  </a:cxn>
                  <a:cxn ang="0">
                    <a:pos x="42" y="16"/>
                  </a:cxn>
                  <a:cxn ang="0">
                    <a:pos x="34" y="26"/>
                  </a:cxn>
                  <a:cxn ang="0">
                    <a:pos x="26" y="38"/>
                  </a:cxn>
                  <a:cxn ang="0">
                    <a:pos x="18" y="50"/>
                  </a:cxn>
                  <a:cxn ang="0">
                    <a:pos x="12" y="64"/>
                  </a:cxn>
                  <a:cxn ang="0">
                    <a:pos x="8" y="80"/>
                  </a:cxn>
                  <a:cxn ang="0">
                    <a:pos x="4" y="96"/>
                  </a:cxn>
                  <a:cxn ang="0">
                    <a:pos x="2" y="112"/>
                  </a:cxn>
                  <a:cxn ang="0">
                    <a:pos x="0" y="130"/>
                  </a:cxn>
                  <a:cxn ang="0">
                    <a:pos x="2" y="146"/>
                  </a:cxn>
                  <a:cxn ang="0">
                    <a:pos x="4" y="160"/>
                  </a:cxn>
                  <a:cxn ang="0">
                    <a:pos x="6" y="174"/>
                  </a:cxn>
                  <a:cxn ang="0">
                    <a:pos x="12" y="188"/>
                  </a:cxn>
                  <a:cxn ang="0">
                    <a:pos x="18" y="198"/>
                  </a:cxn>
                  <a:cxn ang="0">
                    <a:pos x="24" y="208"/>
                  </a:cxn>
                  <a:cxn ang="0">
                    <a:pos x="32" y="214"/>
                  </a:cxn>
                  <a:cxn ang="0">
                    <a:pos x="40" y="220"/>
                  </a:cxn>
                  <a:cxn ang="0">
                    <a:pos x="50" y="222"/>
                  </a:cxn>
                  <a:cxn ang="0">
                    <a:pos x="60" y="222"/>
                  </a:cxn>
                  <a:cxn ang="0">
                    <a:pos x="70" y="220"/>
                  </a:cxn>
                  <a:cxn ang="0">
                    <a:pos x="80" y="216"/>
                  </a:cxn>
                  <a:cxn ang="0">
                    <a:pos x="90" y="210"/>
                  </a:cxn>
                  <a:cxn ang="0">
                    <a:pos x="98" y="200"/>
                  </a:cxn>
                  <a:cxn ang="0">
                    <a:pos x="106" y="190"/>
                  </a:cxn>
                  <a:cxn ang="0">
                    <a:pos x="114" y="178"/>
                  </a:cxn>
                  <a:cxn ang="0">
                    <a:pos x="120" y="164"/>
                  </a:cxn>
                  <a:cxn ang="0">
                    <a:pos x="126" y="150"/>
                  </a:cxn>
                  <a:cxn ang="0">
                    <a:pos x="130" y="134"/>
                  </a:cxn>
                  <a:cxn ang="0">
                    <a:pos x="134" y="116"/>
                  </a:cxn>
                  <a:cxn ang="0">
                    <a:pos x="134" y="100"/>
                  </a:cxn>
                  <a:cxn ang="0">
                    <a:pos x="134" y="84"/>
                  </a:cxn>
                  <a:cxn ang="0">
                    <a:pos x="134" y="68"/>
                  </a:cxn>
                  <a:cxn ang="0">
                    <a:pos x="130" y="54"/>
                  </a:cxn>
                  <a:cxn ang="0">
                    <a:pos x="126" y="40"/>
                  </a:cxn>
                  <a:cxn ang="0">
                    <a:pos x="120" y="28"/>
                  </a:cxn>
                  <a:cxn ang="0">
                    <a:pos x="114" y="18"/>
                  </a:cxn>
                  <a:cxn ang="0">
                    <a:pos x="106" y="10"/>
                  </a:cxn>
                  <a:cxn ang="0">
                    <a:pos x="98" y="4"/>
                  </a:cxn>
                  <a:cxn ang="0">
                    <a:pos x="88" y="2"/>
                  </a:cxn>
                  <a:cxn ang="0">
                    <a:pos x="78" y="0"/>
                  </a:cxn>
                </a:cxnLst>
                <a:rect l="0" t="0" r="r" b="b"/>
                <a:pathLst>
                  <a:path w="134" h="224">
                    <a:moveTo>
                      <a:pt x="78" y="0"/>
                    </a:moveTo>
                    <a:lnTo>
                      <a:pt x="76" y="0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4"/>
                    </a:lnTo>
                    <a:lnTo>
                      <a:pt x="58" y="6"/>
                    </a:lnTo>
                    <a:lnTo>
                      <a:pt x="56" y="8"/>
                    </a:lnTo>
                    <a:lnTo>
                      <a:pt x="52" y="10"/>
                    </a:lnTo>
                    <a:lnTo>
                      <a:pt x="48" y="12"/>
                    </a:lnTo>
                    <a:lnTo>
                      <a:pt x="46" y="14"/>
                    </a:lnTo>
                    <a:lnTo>
                      <a:pt x="42" y="16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4" y="26"/>
                    </a:lnTo>
                    <a:lnTo>
                      <a:pt x="32" y="30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4" y="42"/>
                    </a:lnTo>
                    <a:lnTo>
                      <a:pt x="22" y="46"/>
                    </a:lnTo>
                    <a:lnTo>
                      <a:pt x="18" y="50"/>
                    </a:lnTo>
                    <a:lnTo>
                      <a:pt x="16" y="54"/>
                    </a:lnTo>
                    <a:lnTo>
                      <a:pt x="14" y="60"/>
                    </a:lnTo>
                    <a:lnTo>
                      <a:pt x="12" y="64"/>
                    </a:lnTo>
                    <a:lnTo>
                      <a:pt x="10" y="70"/>
                    </a:lnTo>
                    <a:lnTo>
                      <a:pt x="10" y="74"/>
                    </a:lnTo>
                    <a:lnTo>
                      <a:pt x="8" y="80"/>
                    </a:lnTo>
                    <a:lnTo>
                      <a:pt x="6" y="84"/>
                    </a:lnTo>
                    <a:lnTo>
                      <a:pt x="6" y="90"/>
                    </a:lnTo>
                    <a:lnTo>
                      <a:pt x="4" y="96"/>
                    </a:lnTo>
                    <a:lnTo>
                      <a:pt x="2" y="102"/>
                    </a:lnTo>
                    <a:lnTo>
                      <a:pt x="2" y="106"/>
                    </a:lnTo>
                    <a:lnTo>
                      <a:pt x="2" y="112"/>
                    </a:lnTo>
                    <a:lnTo>
                      <a:pt x="2" y="118"/>
                    </a:lnTo>
                    <a:lnTo>
                      <a:pt x="0" y="124"/>
                    </a:lnTo>
                    <a:lnTo>
                      <a:pt x="0" y="130"/>
                    </a:lnTo>
                    <a:lnTo>
                      <a:pt x="0" y="134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0"/>
                    </a:lnTo>
                    <a:lnTo>
                      <a:pt x="2" y="156"/>
                    </a:lnTo>
                    <a:lnTo>
                      <a:pt x="4" y="160"/>
                    </a:lnTo>
                    <a:lnTo>
                      <a:pt x="4" y="166"/>
                    </a:lnTo>
                    <a:lnTo>
                      <a:pt x="6" y="170"/>
                    </a:lnTo>
                    <a:lnTo>
                      <a:pt x="6" y="174"/>
                    </a:lnTo>
                    <a:lnTo>
                      <a:pt x="8" y="178"/>
                    </a:lnTo>
                    <a:lnTo>
                      <a:pt x="10" y="184"/>
                    </a:lnTo>
                    <a:lnTo>
                      <a:pt x="12" y="188"/>
                    </a:lnTo>
                    <a:lnTo>
                      <a:pt x="14" y="190"/>
                    </a:lnTo>
                    <a:lnTo>
                      <a:pt x="16" y="194"/>
                    </a:lnTo>
                    <a:lnTo>
                      <a:pt x="18" y="198"/>
                    </a:lnTo>
                    <a:lnTo>
                      <a:pt x="20" y="202"/>
                    </a:lnTo>
                    <a:lnTo>
                      <a:pt x="22" y="204"/>
                    </a:lnTo>
                    <a:lnTo>
                      <a:pt x="24" y="208"/>
                    </a:lnTo>
                    <a:lnTo>
                      <a:pt x="26" y="210"/>
                    </a:lnTo>
                    <a:lnTo>
                      <a:pt x="30" y="212"/>
                    </a:lnTo>
                    <a:lnTo>
                      <a:pt x="32" y="214"/>
                    </a:lnTo>
                    <a:lnTo>
                      <a:pt x="34" y="216"/>
                    </a:lnTo>
                    <a:lnTo>
                      <a:pt x="38" y="218"/>
                    </a:lnTo>
                    <a:lnTo>
                      <a:pt x="40" y="220"/>
                    </a:lnTo>
                    <a:lnTo>
                      <a:pt x="44" y="222"/>
                    </a:lnTo>
                    <a:lnTo>
                      <a:pt x="46" y="222"/>
                    </a:lnTo>
                    <a:lnTo>
                      <a:pt x="50" y="222"/>
                    </a:lnTo>
                    <a:lnTo>
                      <a:pt x="54" y="224"/>
                    </a:lnTo>
                    <a:lnTo>
                      <a:pt x="56" y="224"/>
                    </a:lnTo>
                    <a:lnTo>
                      <a:pt x="60" y="222"/>
                    </a:lnTo>
                    <a:lnTo>
                      <a:pt x="64" y="222"/>
                    </a:lnTo>
                    <a:lnTo>
                      <a:pt x="68" y="222"/>
                    </a:lnTo>
                    <a:lnTo>
                      <a:pt x="70" y="220"/>
                    </a:lnTo>
                    <a:lnTo>
                      <a:pt x="74" y="220"/>
                    </a:lnTo>
                    <a:lnTo>
                      <a:pt x="78" y="218"/>
                    </a:lnTo>
                    <a:lnTo>
                      <a:pt x="80" y="216"/>
                    </a:lnTo>
                    <a:lnTo>
                      <a:pt x="84" y="214"/>
                    </a:lnTo>
                    <a:lnTo>
                      <a:pt x="86" y="212"/>
                    </a:lnTo>
                    <a:lnTo>
                      <a:pt x="90" y="210"/>
                    </a:lnTo>
                    <a:lnTo>
                      <a:pt x="92" y="206"/>
                    </a:lnTo>
                    <a:lnTo>
                      <a:pt x="96" y="204"/>
                    </a:lnTo>
                    <a:lnTo>
                      <a:pt x="98" y="200"/>
                    </a:lnTo>
                    <a:lnTo>
                      <a:pt x="102" y="198"/>
                    </a:lnTo>
                    <a:lnTo>
                      <a:pt x="104" y="194"/>
                    </a:lnTo>
                    <a:lnTo>
                      <a:pt x="106" y="190"/>
                    </a:lnTo>
                    <a:lnTo>
                      <a:pt x="110" y="186"/>
                    </a:lnTo>
                    <a:lnTo>
                      <a:pt x="112" y="182"/>
                    </a:lnTo>
                    <a:lnTo>
                      <a:pt x="114" y="178"/>
                    </a:lnTo>
                    <a:lnTo>
                      <a:pt x="116" y="174"/>
                    </a:lnTo>
                    <a:lnTo>
                      <a:pt x="118" y="168"/>
                    </a:lnTo>
                    <a:lnTo>
                      <a:pt x="120" y="164"/>
                    </a:lnTo>
                    <a:lnTo>
                      <a:pt x="122" y="160"/>
                    </a:lnTo>
                    <a:lnTo>
                      <a:pt x="124" y="154"/>
                    </a:lnTo>
                    <a:lnTo>
                      <a:pt x="126" y="150"/>
                    </a:lnTo>
                    <a:lnTo>
                      <a:pt x="128" y="144"/>
                    </a:lnTo>
                    <a:lnTo>
                      <a:pt x="130" y="138"/>
                    </a:lnTo>
                    <a:lnTo>
                      <a:pt x="130" y="134"/>
                    </a:lnTo>
                    <a:lnTo>
                      <a:pt x="132" y="128"/>
                    </a:lnTo>
                    <a:lnTo>
                      <a:pt x="132" y="122"/>
                    </a:lnTo>
                    <a:lnTo>
                      <a:pt x="134" y="116"/>
                    </a:lnTo>
                    <a:lnTo>
                      <a:pt x="134" y="110"/>
                    </a:lnTo>
                    <a:lnTo>
                      <a:pt x="134" y="106"/>
                    </a:lnTo>
                    <a:lnTo>
                      <a:pt x="134" y="100"/>
                    </a:lnTo>
                    <a:lnTo>
                      <a:pt x="134" y="94"/>
                    </a:lnTo>
                    <a:lnTo>
                      <a:pt x="134" y="88"/>
                    </a:lnTo>
                    <a:lnTo>
                      <a:pt x="134" y="84"/>
                    </a:lnTo>
                    <a:lnTo>
                      <a:pt x="134" y="78"/>
                    </a:lnTo>
                    <a:lnTo>
                      <a:pt x="134" y="72"/>
                    </a:lnTo>
                    <a:lnTo>
                      <a:pt x="134" y="68"/>
                    </a:lnTo>
                    <a:lnTo>
                      <a:pt x="132" y="62"/>
                    </a:lnTo>
                    <a:lnTo>
                      <a:pt x="132" y="58"/>
                    </a:lnTo>
                    <a:lnTo>
                      <a:pt x="130" y="54"/>
                    </a:lnTo>
                    <a:lnTo>
                      <a:pt x="128" y="48"/>
                    </a:lnTo>
                    <a:lnTo>
                      <a:pt x="128" y="44"/>
                    </a:lnTo>
                    <a:lnTo>
                      <a:pt x="126" y="40"/>
                    </a:lnTo>
                    <a:lnTo>
                      <a:pt x="124" y="36"/>
                    </a:lnTo>
                    <a:lnTo>
                      <a:pt x="122" y="32"/>
                    </a:lnTo>
                    <a:lnTo>
                      <a:pt x="120" y="28"/>
                    </a:lnTo>
                    <a:lnTo>
                      <a:pt x="118" y="26"/>
                    </a:lnTo>
                    <a:lnTo>
                      <a:pt x="116" y="22"/>
                    </a:lnTo>
                    <a:lnTo>
                      <a:pt x="114" y="18"/>
                    </a:lnTo>
                    <a:lnTo>
                      <a:pt x="112" y="16"/>
                    </a:lnTo>
                    <a:lnTo>
                      <a:pt x="108" y="14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0" y="6"/>
                    </a:lnTo>
                    <a:lnTo>
                      <a:pt x="98" y="4"/>
                    </a:lnTo>
                    <a:lnTo>
                      <a:pt x="94" y="4"/>
                    </a:lnTo>
                    <a:lnTo>
                      <a:pt x="92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423"/>
              <p:cNvSpPr>
                <a:spLocks/>
              </p:cNvSpPr>
              <p:nvPr/>
            </p:nvSpPr>
            <p:spPr bwMode="auto">
              <a:xfrm>
                <a:off x="5765800" y="1263650"/>
                <a:ext cx="184150" cy="193675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0" y="50"/>
                  </a:cxn>
                  <a:cxn ang="0">
                    <a:pos x="2" y="58"/>
                  </a:cxn>
                  <a:cxn ang="0">
                    <a:pos x="2" y="68"/>
                  </a:cxn>
                  <a:cxn ang="0">
                    <a:pos x="4" y="76"/>
                  </a:cxn>
                  <a:cxn ang="0">
                    <a:pos x="8" y="84"/>
                  </a:cxn>
                  <a:cxn ang="0">
                    <a:pos x="10" y="92"/>
                  </a:cxn>
                  <a:cxn ang="0">
                    <a:pos x="14" y="98"/>
                  </a:cxn>
                  <a:cxn ang="0">
                    <a:pos x="18" y="104"/>
                  </a:cxn>
                  <a:cxn ang="0">
                    <a:pos x="22" y="108"/>
                  </a:cxn>
                  <a:cxn ang="0">
                    <a:pos x="26" y="114"/>
                  </a:cxn>
                  <a:cxn ang="0">
                    <a:pos x="32" y="116"/>
                  </a:cxn>
                  <a:cxn ang="0">
                    <a:pos x="36" y="120"/>
                  </a:cxn>
                  <a:cxn ang="0">
                    <a:pos x="42" y="122"/>
                  </a:cxn>
                  <a:cxn ang="0">
                    <a:pos x="48" y="122"/>
                  </a:cxn>
                  <a:cxn ang="0">
                    <a:pos x="54" y="122"/>
                  </a:cxn>
                  <a:cxn ang="0">
                    <a:pos x="60" y="120"/>
                  </a:cxn>
                  <a:cxn ang="0">
                    <a:pos x="66" y="118"/>
                  </a:cxn>
                  <a:cxn ang="0">
                    <a:pos x="72" y="114"/>
                  </a:cxn>
                  <a:cxn ang="0">
                    <a:pos x="76" y="110"/>
                  </a:cxn>
                  <a:cxn ang="0">
                    <a:pos x="82" y="106"/>
                  </a:cxn>
                  <a:cxn ang="0">
                    <a:pos x="88" y="100"/>
                  </a:cxn>
                  <a:cxn ang="0">
                    <a:pos x="92" y="94"/>
                  </a:cxn>
                  <a:cxn ang="0">
                    <a:pos x="96" y="86"/>
                  </a:cxn>
                  <a:cxn ang="0">
                    <a:pos x="100" y="78"/>
                  </a:cxn>
                  <a:cxn ang="0">
                    <a:pos x="104" y="70"/>
                  </a:cxn>
                  <a:cxn ang="0">
                    <a:pos x="108" y="62"/>
                  </a:cxn>
                  <a:cxn ang="0">
                    <a:pos x="110" y="52"/>
                  </a:cxn>
                  <a:cxn ang="0">
                    <a:pos x="112" y="44"/>
                  </a:cxn>
                  <a:cxn ang="0">
                    <a:pos x="114" y="34"/>
                  </a:cxn>
                  <a:cxn ang="0">
                    <a:pos x="116" y="26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4"/>
                  </a:cxn>
                  <a:cxn ang="0">
                    <a:pos x="104" y="12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6" y="4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0"/>
                  </a:cxn>
                  <a:cxn ang="0">
                    <a:pos x="40" y="2"/>
                  </a:cxn>
                  <a:cxn ang="0">
                    <a:pos x="30" y="2"/>
                  </a:cxn>
                  <a:cxn ang="0">
                    <a:pos x="22" y="4"/>
                  </a:cxn>
                  <a:cxn ang="0">
                    <a:pos x="14" y="8"/>
                  </a:cxn>
                  <a:cxn ang="0">
                    <a:pos x="6" y="12"/>
                  </a:cxn>
                  <a:cxn ang="0">
                    <a:pos x="2" y="14"/>
                  </a:cxn>
                </a:cxnLst>
                <a:rect l="0" t="0" r="r" b="b"/>
                <a:pathLst>
                  <a:path w="116" h="122">
                    <a:moveTo>
                      <a:pt x="2" y="14"/>
                    </a:move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4" y="72"/>
                    </a:lnTo>
                    <a:lnTo>
                      <a:pt x="4" y="76"/>
                    </a:lnTo>
                    <a:lnTo>
                      <a:pt x="6" y="80"/>
                    </a:lnTo>
                    <a:lnTo>
                      <a:pt x="8" y="84"/>
                    </a:lnTo>
                    <a:lnTo>
                      <a:pt x="8" y="88"/>
                    </a:lnTo>
                    <a:lnTo>
                      <a:pt x="10" y="92"/>
                    </a:lnTo>
                    <a:lnTo>
                      <a:pt x="12" y="94"/>
                    </a:lnTo>
                    <a:lnTo>
                      <a:pt x="14" y="98"/>
                    </a:lnTo>
                    <a:lnTo>
                      <a:pt x="16" y="100"/>
                    </a:lnTo>
                    <a:lnTo>
                      <a:pt x="18" y="104"/>
                    </a:lnTo>
                    <a:lnTo>
                      <a:pt x="20" y="106"/>
                    </a:lnTo>
                    <a:lnTo>
                      <a:pt x="22" y="108"/>
                    </a:lnTo>
                    <a:lnTo>
                      <a:pt x="24" y="112"/>
                    </a:lnTo>
                    <a:lnTo>
                      <a:pt x="26" y="114"/>
                    </a:lnTo>
                    <a:lnTo>
                      <a:pt x="28" y="116"/>
                    </a:lnTo>
                    <a:lnTo>
                      <a:pt x="32" y="116"/>
                    </a:lnTo>
                    <a:lnTo>
                      <a:pt x="34" y="118"/>
                    </a:lnTo>
                    <a:lnTo>
                      <a:pt x="36" y="120"/>
                    </a:lnTo>
                    <a:lnTo>
                      <a:pt x="40" y="120"/>
                    </a:lnTo>
                    <a:lnTo>
                      <a:pt x="42" y="122"/>
                    </a:lnTo>
                    <a:lnTo>
                      <a:pt x="46" y="122"/>
                    </a:lnTo>
                    <a:lnTo>
                      <a:pt x="48" y="122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6" y="120"/>
                    </a:lnTo>
                    <a:lnTo>
                      <a:pt x="60" y="120"/>
                    </a:lnTo>
                    <a:lnTo>
                      <a:pt x="62" y="118"/>
                    </a:lnTo>
                    <a:lnTo>
                      <a:pt x="66" y="118"/>
                    </a:lnTo>
                    <a:lnTo>
                      <a:pt x="68" y="116"/>
                    </a:lnTo>
                    <a:lnTo>
                      <a:pt x="72" y="114"/>
                    </a:lnTo>
                    <a:lnTo>
                      <a:pt x="74" y="112"/>
                    </a:lnTo>
                    <a:lnTo>
                      <a:pt x="76" y="110"/>
                    </a:lnTo>
                    <a:lnTo>
                      <a:pt x="80" y="108"/>
                    </a:lnTo>
                    <a:lnTo>
                      <a:pt x="82" y="106"/>
                    </a:lnTo>
                    <a:lnTo>
                      <a:pt x="84" y="102"/>
                    </a:lnTo>
                    <a:lnTo>
                      <a:pt x="88" y="100"/>
                    </a:lnTo>
                    <a:lnTo>
                      <a:pt x="90" y="96"/>
                    </a:lnTo>
                    <a:lnTo>
                      <a:pt x="92" y="94"/>
                    </a:lnTo>
                    <a:lnTo>
                      <a:pt x="94" y="90"/>
                    </a:lnTo>
                    <a:lnTo>
                      <a:pt x="96" y="86"/>
                    </a:lnTo>
                    <a:lnTo>
                      <a:pt x="98" y="82"/>
                    </a:lnTo>
                    <a:lnTo>
                      <a:pt x="100" y="78"/>
                    </a:lnTo>
                    <a:lnTo>
                      <a:pt x="102" y="74"/>
                    </a:lnTo>
                    <a:lnTo>
                      <a:pt x="104" y="70"/>
                    </a:lnTo>
                    <a:lnTo>
                      <a:pt x="106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10" y="52"/>
                    </a:lnTo>
                    <a:lnTo>
                      <a:pt x="112" y="48"/>
                    </a:lnTo>
                    <a:lnTo>
                      <a:pt x="112" y="44"/>
                    </a:lnTo>
                    <a:lnTo>
                      <a:pt x="114" y="38"/>
                    </a:lnTo>
                    <a:lnTo>
                      <a:pt x="114" y="34"/>
                    </a:lnTo>
                    <a:lnTo>
                      <a:pt x="116" y="28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4"/>
                    </a:lnTo>
                    <a:lnTo>
                      <a:pt x="106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98" y="10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78" y="4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6" y="4"/>
                    </a:lnTo>
                    <a:lnTo>
                      <a:pt x="22" y="4"/>
                    </a:lnTo>
                    <a:lnTo>
                      <a:pt x="18" y="6"/>
                    </a:lnTo>
                    <a:lnTo>
                      <a:pt x="14" y="8"/>
                    </a:lnTo>
                    <a:lnTo>
                      <a:pt x="10" y="10"/>
                    </a:lnTo>
                    <a:lnTo>
                      <a:pt x="6" y="12"/>
                    </a:lnTo>
                    <a:lnTo>
                      <a:pt x="2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424"/>
              <p:cNvSpPr>
                <a:spLocks/>
              </p:cNvSpPr>
              <p:nvPr/>
            </p:nvSpPr>
            <p:spPr bwMode="auto">
              <a:xfrm>
                <a:off x="5800725" y="1263650"/>
                <a:ext cx="117475" cy="133350"/>
              </a:xfrm>
              <a:custGeom>
                <a:avLst/>
                <a:gdLst/>
                <a:ahLst/>
                <a:cxnLst>
                  <a:cxn ang="0">
                    <a:pos x="74" y="36"/>
                  </a:cxn>
                  <a:cxn ang="0">
                    <a:pos x="74" y="40"/>
                  </a:cxn>
                  <a:cxn ang="0">
                    <a:pos x="72" y="46"/>
                  </a:cxn>
                  <a:cxn ang="0">
                    <a:pos x="72" y="50"/>
                  </a:cxn>
                  <a:cxn ang="0">
                    <a:pos x="70" y="56"/>
                  </a:cxn>
                  <a:cxn ang="0">
                    <a:pos x="68" y="60"/>
                  </a:cxn>
                  <a:cxn ang="0">
                    <a:pos x="66" y="64"/>
                  </a:cxn>
                  <a:cxn ang="0">
                    <a:pos x="64" y="68"/>
                  </a:cxn>
                  <a:cxn ang="0">
                    <a:pos x="60" y="72"/>
                  </a:cxn>
                  <a:cxn ang="0">
                    <a:pos x="58" y="74"/>
                  </a:cxn>
                  <a:cxn ang="0">
                    <a:pos x="54" y="78"/>
                  </a:cxn>
                  <a:cxn ang="0">
                    <a:pos x="52" y="80"/>
                  </a:cxn>
                  <a:cxn ang="0">
                    <a:pos x="48" y="82"/>
                  </a:cxn>
                  <a:cxn ang="0">
                    <a:pos x="44" y="82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4"/>
                  </a:cxn>
                  <a:cxn ang="0">
                    <a:pos x="30" y="82"/>
                  </a:cxn>
                  <a:cxn ang="0">
                    <a:pos x="26" y="82"/>
                  </a:cxn>
                  <a:cxn ang="0">
                    <a:pos x="22" y="80"/>
                  </a:cxn>
                  <a:cxn ang="0">
                    <a:pos x="20" y="78"/>
                  </a:cxn>
                  <a:cxn ang="0">
                    <a:pos x="16" y="76"/>
                  </a:cxn>
                  <a:cxn ang="0">
                    <a:pos x="14" y="72"/>
                  </a:cxn>
                  <a:cxn ang="0">
                    <a:pos x="10" y="68"/>
                  </a:cxn>
                  <a:cxn ang="0">
                    <a:pos x="8" y="66"/>
                  </a:cxn>
                  <a:cxn ang="0">
                    <a:pos x="6" y="62"/>
                  </a:cxn>
                  <a:cxn ang="0">
                    <a:pos x="4" y="56"/>
                  </a:cxn>
                  <a:cxn ang="0">
                    <a:pos x="2" y="52"/>
                  </a:cxn>
                  <a:cxn ang="0">
                    <a:pos x="0" y="48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2"/>
                  </a:cxn>
                  <a:cxn ang="0">
                    <a:pos x="0" y="26"/>
                  </a:cxn>
                  <a:cxn ang="0">
                    <a:pos x="0" y="18"/>
                  </a:cxn>
                  <a:cxn ang="0">
                    <a:pos x="2" y="12"/>
                  </a:cxn>
                  <a:cxn ang="0">
                    <a:pos x="4" y="6"/>
                  </a:cxn>
                  <a:cxn ang="0">
                    <a:pos x="6" y="4"/>
                  </a:cxn>
                  <a:cxn ang="0">
                    <a:pos x="12" y="2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4" y="0"/>
                  </a:cxn>
                  <a:cxn ang="0">
                    <a:pos x="52" y="2"/>
                  </a:cxn>
                  <a:cxn ang="0">
                    <a:pos x="60" y="4"/>
                  </a:cxn>
                  <a:cxn ang="0">
                    <a:pos x="68" y="6"/>
                  </a:cxn>
                  <a:cxn ang="0">
                    <a:pos x="72" y="10"/>
                  </a:cxn>
                  <a:cxn ang="0">
                    <a:pos x="74" y="16"/>
                  </a:cxn>
                  <a:cxn ang="0">
                    <a:pos x="74" y="22"/>
                  </a:cxn>
                  <a:cxn ang="0">
                    <a:pos x="74" y="28"/>
                  </a:cxn>
                  <a:cxn ang="0">
                    <a:pos x="74" y="32"/>
                  </a:cxn>
                </a:cxnLst>
                <a:rect l="0" t="0" r="r" b="b"/>
                <a:pathLst>
                  <a:path w="74" h="84">
                    <a:moveTo>
                      <a:pt x="74" y="32"/>
                    </a:moveTo>
                    <a:lnTo>
                      <a:pt x="74" y="36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2"/>
                    </a:lnTo>
                    <a:lnTo>
                      <a:pt x="72" y="46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6"/>
                    </a:lnTo>
                    <a:lnTo>
                      <a:pt x="70" y="58"/>
                    </a:lnTo>
                    <a:lnTo>
                      <a:pt x="68" y="60"/>
                    </a:lnTo>
                    <a:lnTo>
                      <a:pt x="68" y="62"/>
                    </a:lnTo>
                    <a:lnTo>
                      <a:pt x="66" y="64"/>
                    </a:lnTo>
                    <a:lnTo>
                      <a:pt x="64" y="66"/>
                    </a:lnTo>
                    <a:lnTo>
                      <a:pt x="64" y="68"/>
                    </a:lnTo>
                    <a:lnTo>
                      <a:pt x="62" y="70"/>
                    </a:lnTo>
                    <a:lnTo>
                      <a:pt x="60" y="72"/>
                    </a:lnTo>
                    <a:lnTo>
                      <a:pt x="60" y="72"/>
                    </a:lnTo>
                    <a:lnTo>
                      <a:pt x="58" y="74"/>
                    </a:lnTo>
                    <a:lnTo>
                      <a:pt x="56" y="76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2" y="80"/>
                    </a:lnTo>
                    <a:lnTo>
                      <a:pt x="50" y="80"/>
                    </a:lnTo>
                    <a:lnTo>
                      <a:pt x="48" y="82"/>
                    </a:lnTo>
                    <a:lnTo>
                      <a:pt x="46" y="82"/>
                    </a:lnTo>
                    <a:lnTo>
                      <a:pt x="44" y="82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2" y="84"/>
                    </a:lnTo>
                    <a:lnTo>
                      <a:pt x="30" y="82"/>
                    </a:lnTo>
                    <a:lnTo>
                      <a:pt x="28" y="82"/>
                    </a:lnTo>
                    <a:lnTo>
                      <a:pt x="26" y="82"/>
                    </a:lnTo>
                    <a:lnTo>
                      <a:pt x="24" y="80"/>
                    </a:lnTo>
                    <a:lnTo>
                      <a:pt x="22" y="80"/>
                    </a:lnTo>
                    <a:lnTo>
                      <a:pt x="20" y="80"/>
                    </a:lnTo>
                    <a:lnTo>
                      <a:pt x="20" y="78"/>
                    </a:lnTo>
                    <a:lnTo>
                      <a:pt x="18" y="76"/>
                    </a:lnTo>
                    <a:lnTo>
                      <a:pt x="16" y="76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8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4" y="60"/>
                    </a:lnTo>
                    <a:lnTo>
                      <a:pt x="4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4"/>
                    </a:lnTo>
                    <a:lnTo>
                      <a:pt x="60" y="4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0" y="8"/>
                    </a:lnTo>
                    <a:lnTo>
                      <a:pt x="72" y="10"/>
                    </a:lnTo>
                    <a:lnTo>
                      <a:pt x="72" y="14"/>
                    </a:lnTo>
                    <a:lnTo>
                      <a:pt x="74" y="16"/>
                    </a:lnTo>
                    <a:lnTo>
                      <a:pt x="74" y="20"/>
                    </a:lnTo>
                    <a:lnTo>
                      <a:pt x="74" y="22"/>
                    </a:lnTo>
                    <a:lnTo>
                      <a:pt x="74" y="26"/>
                    </a:lnTo>
                    <a:lnTo>
                      <a:pt x="74" y="28"/>
                    </a:lnTo>
                    <a:lnTo>
                      <a:pt x="74" y="32"/>
                    </a:lnTo>
                    <a:lnTo>
                      <a:pt x="74" y="32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425"/>
              <p:cNvSpPr>
                <a:spLocks/>
              </p:cNvSpPr>
              <p:nvPr/>
            </p:nvSpPr>
            <p:spPr bwMode="auto">
              <a:xfrm>
                <a:off x="5810250" y="1263650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34"/>
                  </a:cxn>
                  <a:cxn ang="0">
                    <a:pos x="60" y="38"/>
                  </a:cxn>
                  <a:cxn ang="0">
                    <a:pos x="60" y="42"/>
                  </a:cxn>
                  <a:cxn ang="0">
                    <a:pos x="58" y="46"/>
                  </a:cxn>
                  <a:cxn ang="0">
                    <a:pos x="58" y="50"/>
                  </a:cxn>
                  <a:cxn ang="0">
                    <a:pos x="56" y="54"/>
                  </a:cxn>
                  <a:cxn ang="0">
                    <a:pos x="54" y="58"/>
                  </a:cxn>
                  <a:cxn ang="0">
                    <a:pos x="52" y="60"/>
                  </a:cxn>
                  <a:cxn ang="0">
                    <a:pos x="50" y="64"/>
                  </a:cxn>
                  <a:cxn ang="0">
                    <a:pos x="48" y="66"/>
                  </a:cxn>
                  <a:cxn ang="0">
                    <a:pos x="46" y="68"/>
                  </a:cxn>
                  <a:cxn ang="0">
                    <a:pos x="42" y="70"/>
                  </a:cxn>
                  <a:cxn ang="0">
                    <a:pos x="40" y="72"/>
                  </a:cxn>
                  <a:cxn ang="0">
                    <a:pos x="38" y="72"/>
                  </a:cxn>
                  <a:cxn ang="0">
                    <a:pos x="34" y="72"/>
                  </a:cxn>
                  <a:cxn ang="0">
                    <a:pos x="32" y="74"/>
                  </a:cxn>
                  <a:cxn ang="0">
                    <a:pos x="28" y="74"/>
                  </a:cxn>
                  <a:cxn ang="0">
                    <a:pos x="26" y="72"/>
                  </a:cxn>
                  <a:cxn ang="0">
                    <a:pos x="22" y="72"/>
                  </a:cxn>
                  <a:cxn ang="0">
                    <a:pos x="20" y="70"/>
                  </a:cxn>
                  <a:cxn ang="0">
                    <a:pos x="16" y="68"/>
                  </a:cxn>
                  <a:cxn ang="0">
                    <a:pos x="14" y="66"/>
                  </a:cxn>
                  <a:cxn ang="0">
                    <a:pos x="12" y="64"/>
                  </a:cxn>
                  <a:cxn ang="0">
                    <a:pos x="10" y="62"/>
                  </a:cxn>
                  <a:cxn ang="0">
                    <a:pos x="8" y="58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2" y="24"/>
                  </a:cxn>
                  <a:cxn ang="0">
                    <a:pos x="2" y="20"/>
                  </a:cxn>
                  <a:cxn ang="0">
                    <a:pos x="2" y="16"/>
                  </a:cxn>
                  <a:cxn ang="0">
                    <a:pos x="4" y="12"/>
                  </a:cxn>
                  <a:cxn ang="0">
                    <a:pos x="6" y="8"/>
                  </a:cxn>
                  <a:cxn ang="0">
                    <a:pos x="6" y="6"/>
                  </a:cxn>
                  <a:cxn ang="0">
                    <a:pos x="8" y="2"/>
                  </a:cxn>
                  <a:cxn ang="0">
                    <a:pos x="12" y="0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2" y="2"/>
                  </a:cxn>
                  <a:cxn ang="0">
                    <a:pos x="46" y="2"/>
                  </a:cxn>
                  <a:cxn ang="0">
                    <a:pos x="52" y="4"/>
                  </a:cxn>
                  <a:cxn ang="0">
                    <a:pos x="56" y="6"/>
                  </a:cxn>
                  <a:cxn ang="0">
                    <a:pos x="56" y="8"/>
                  </a:cxn>
                  <a:cxn ang="0">
                    <a:pos x="58" y="12"/>
                  </a:cxn>
                  <a:cxn ang="0">
                    <a:pos x="58" y="16"/>
                  </a:cxn>
                  <a:cxn ang="0">
                    <a:pos x="60" y="18"/>
                  </a:cxn>
                  <a:cxn ang="0">
                    <a:pos x="60" y="22"/>
                  </a:cxn>
                  <a:cxn ang="0">
                    <a:pos x="60" y="26"/>
                  </a:cxn>
                  <a:cxn ang="0">
                    <a:pos x="60" y="30"/>
                  </a:cxn>
                  <a:cxn ang="0">
                    <a:pos x="60" y="32"/>
                  </a:cxn>
                </a:cxnLst>
                <a:rect l="0" t="0" r="r" b="b"/>
                <a:pathLst>
                  <a:path w="60" h="74">
                    <a:moveTo>
                      <a:pt x="60" y="32"/>
                    </a:moveTo>
                    <a:lnTo>
                      <a:pt x="60" y="34"/>
                    </a:lnTo>
                    <a:lnTo>
                      <a:pt x="60" y="36"/>
                    </a:lnTo>
                    <a:lnTo>
                      <a:pt x="60" y="38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0" y="44"/>
                    </a:lnTo>
                    <a:lnTo>
                      <a:pt x="58" y="46"/>
                    </a:lnTo>
                    <a:lnTo>
                      <a:pt x="58" y="48"/>
                    </a:lnTo>
                    <a:lnTo>
                      <a:pt x="58" y="50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6" y="56"/>
                    </a:lnTo>
                    <a:lnTo>
                      <a:pt x="54" y="58"/>
                    </a:lnTo>
                    <a:lnTo>
                      <a:pt x="54" y="58"/>
                    </a:lnTo>
                    <a:lnTo>
                      <a:pt x="52" y="60"/>
                    </a:lnTo>
                    <a:lnTo>
                      <a:pt x="52" y="62"/>
                    </a:lnTo>
                    <a:lnTo>
                      <a:pt x="50" y="64"/>
                    </a:lnTo>
                    <a:lnTo>
                      <a:pt x="48" y="64"/>
                    </a:lnTo>
                    <a:lnTo>
                      <a:pt x="48" y="66"/>
                    </a:lnTo>
                    <a:lnTo>
                      <a:pt x="46" y="66"/>
                    </a:lnTo>
                    <a:lnTo>
                      <a:pt x="46" y="68"/>
                    </a:lnTo>
                    <a:lnTo>
                      <a:pt x="44" y="68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0" y="72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6" y="72"/>
                    </a:lnTo>
                    <a:lnTo>
                      <a:pt x="34" y="72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6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20" y="70"/>
                    </a:lnTo>
                    <a:lnTo>
                      <a:pt x="20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50" y="2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58" y="14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60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426"/>
              <p:cNvSpPr>
                <a:spLocks/>
              </p:cNvSpPr>
              <p:nvPr/>
            </p:nvSpPr>
            <p:spPr bwMode="auto">
              <a:xfrm>
                <a:off x="5829300" y="1273175"/>
                <a:ext cx="60325" cy="82550"/>
              </a:xfrm>
              <a:custGeom>
                <a:avLst/>
                <a:gdLst/>
                <a:ahLst/>
                <a:cxnLst>
                  <a:cxn ang="0">
                    <a:pos x="38" y="30"/>
                  </a:cxn>
                  <a:cxn ang="0">
                    <a:pos x="38" y="34"/>
                  </a:cxn>
                  <a:cxn ang="0">
                    <a:pos x="36" y="38"/>
                  </a:cxn>
                  <a:cxn ang="0">
                    <a:pos x="36" y="40"/>
                  </a:cxn>
                  <a:cxn ang="0">
                    <a:pos x="34" y="44"/>
                  </a:cxn>
                  <a:cxn ang="0">
                    <a:pos x="32" y="46"/>
                  </a:cxn>
                  <a:cxn ang="0">
                    <a:pos x="30" y="48"/>
                  </a:cxn>
                  <a:cxn ang="0">
                    <a:pos x="26" y="50"/>
                  </a:cxn>
                  <a:cxn ang="0">
                    <a:pos x="24" y="52"/>
                  </a:cxn>
                  <a:cxn ang="0">
                    <a:pos x="20" y="52"/>
                  </a:cxn>
                  <a:cxn ang="0">
                    <a:pos x="18" y="52"/>
                  </a:cxn>
                  <a:cxn ang="0">
                    <a:pos x="14" y="52"/>
                  </a:cxn>
                  <a:cxn ang="0">
                    <a:pos x="12" y="52"/>
                  </a:cxn>
                  <a:cxn ang="0">
                    <a:pos x="10" y="50"/>
                  </a:cxn>
                  <a:cxn ang="0">
                    <a:pos x="8" y="48"/>
                  </a:cxn>
                  <a:cxn ang="0">
                    <a:pos x="4" y="46"/>
                  </a:cxn>
                  <a:cxn ang="0">
                    <a:pos x="4" y="42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4"/>
                  </a:cxn>
                  <a:cxn ang="0">
                    <a:pos x="4" y="10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22" y="0"/>
                  </a:cxn>
                  <a:cxn ang="0">
                    <a:pos x="24" y="2"/>
                  </a:cxn>
                  <a:cxn ang="0">
                    <a:pos x="28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10"/>
                  </a:cxn>
                  <a:cxn ang="0">
                    <a:pos x="36" y="12"/>
                  </a:cxn>
                  <a:cxn ang="0">
                    <a:pos x="36" y="16"/>
                  </a:cxn>
                  <a:cxn ang="0">
                    <a:pos x="38" y="20"/>
                  </a:cxn>
                  <a:cxn ang="0">
                    <a:pos x="38" y="24"/>
                  </a:cxn>
                  <a:cxn ang="0">
                    <a:pos x="38" y="28"/>
                  </a:cxn>
                </a:cxnLst>
                <a:rect l="0" t="0" r="r" b="b"/>
                <a:pathLst>
                  <a:path w="38" h="52">
                    <a:moveTo>
                      <a:pt x="38" y="28"/>
                    </a:moveTo>
                    <a:lnTo>
                      <a:pt x="38" y="28"/>
                    </a:lnTo>
                    <a:lnTo>
                      <a:pt x="38" y="30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4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2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38" y="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427"/>
              <p:cNvSpPr>
                <a:spLocks/>
              </p:cNvSpPr>
              <p:nvPr/>
            </p:nvSpPr>
            <p:spPr bwMode="auto">
              <a:xfrm>
                <a:off x="5832475" y="1270000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2" y="20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6" y="20"/>
                  </a:cxn>
                  <a:cxn ang="0">
                    <a:pos x="6" y="20"/>
                  </a:cxn>
                  <a:cxn ang="0">
                    <a:pos x="4" y="18"/>
                  </a:cxn>
                  <a:cxn ang="0">
                    <a:pos x="2" y="18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4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8"/>
                  </a:cxn>
                  <a:cxn ang="0">
                    <a:pos x="16" y="10"/>
                  </a:cxn>
                </a:cxnLst>
                <a:rect l="0" t="0" r="r" b="b"/>
                <a:pathLst>
                  <a:path w="16" h="20">
                    <a:moveTo>
                      <a:pt x="16" y="10"/>
                    </a:move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428"/>
              <p:cNvSpPr>
                <a:spLocks/>
              </p:cNvSpPr>
              <p:nvPr/>
            </p:nvSpPr>
            <p:spPr bwMode="auto">
              <a:xfrm>
                <a:off x="587375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429"/>
              <p:cNvSpPr>
                <a:spLocks/>
              </p:cNvSpPr>
              <p:nvPr/>
            </p:nvSpPr>
            <p:spPr bwMode="auto">
              <a:xfrm>
                <a:off x="5768975" y="1139825"/>
                <a:ext cx="180975" cy="13652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2"/>
                  </a:cxn>
                  <a:cxn ang="0">
                    <a:pos x="44" y="6"/>
                  </a:cxn>
                  <a:cxn ang="0">
                    <a:pos x="40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4" y="24"/>
                  </a:cxn>
                  <a:cxn ang="0">
                    <a:pos x="20" y="32"/>
                  </a:cxn>
                  <a:cxn ang="0">
                    <a:pos x="16" y="38"/>
                  </a:cxn>
                  <a:cxn ang="0">
                    <a:pos x="12" y="46"/>
                  </a:cxn>
                  <a:cxn ang="0">
                    <a:pos x="8" y="54"/>
                  </a:cxn>
                  <a:cxn ang="0">
                    <a:pos x="6" y="62"/>
                  </a:cxn>
                  <a:cxn ang="0">
                    <a:pos x="4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2" y="78"/>
                  </a:cxn>
                  <a:cxn ang="0">
                    <a:pos x="18" y="74"/>
                  </a:cxn>
                  <a:cxn ang="0">
                    <a:pos x="24" y="72"/>
                  </a:cxn>
                  <a:cxn ang="0">
                    <a:pos x="30" y="70"/>
                  </a:cxn>
                  <a:cxn ang="0">
                    <a:pos x="36" y="68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4"/>
                  </a:cxn>
                  <a:cxn ang="0">
                    <a:pos x="66" y="66"/>
                  </a:cxn>
                  <a:cxn ang="0">
                    <a:pos x="74" y="66"/>
                  </a:cxn>
                  <a:cxn ang="0">
                    <a:pos x="82" y="68"/>
                  </a:cxn>
                  <a:cxn ang="0">
                    <a:pos x="90" y="70"/>
                  </a:cxn>
                  <a:cxn ang="0">
                    <a:pos x="100" y="74"/>
                  </a:cxn>
                  <a:cxn ang="0">
                    <a:pos x="110" y="78"/>
                  </a:cxn>
                  <a:cxn ang="0">
                    <a:pos x="114" y="76"/>
                  </a:cxn>
                  <a:cxn ang="0">
                    <a:pos x="114" y="68"/>
                  </a:cxn>
                  <a:cxn ang="0">
                    <a:pos x="114" y="62"/>
                  </a:cxn>
                  <a:cxn ang="0">
                    <a:pos x="112" y="54"/>
                  </a:cxn>
                  <a:cxn ang="0">
                    <a:pos x="110" y="46"/>
                  </a:cxn>
                  <a:cxn ang="0">
                    <a:pos x="108" y="40"/>
                  </a:cxn>
                  <a:cxn ang="0">
                    <a:pos x="106" y="34"/>
                  </a:cxn>
                  <a:cxn ang="0">
                    <a:pos x="104" y="28"/>
                  </a:cxn>
                  <a:cxn ang="0">
                    <a:pos x="100" y="22"/>
                  </a:cxn>
                  <a:cxn ang="0">
                    <a:pos x="98" y="18"/>
                  </a:cxn>
                  <a:cxn ang="0">
                    <a:pos x="94" y="12"/>
                  </a:cxn>
                  <a:cxn ang="0">
                    <a:pos x="90" y="8"/>
                  </a:cxn>
                  <a:cxn ang="0">
                    <a:pos x="86" y="6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2" y="0"/>
                  </a:cxn>
                  <a:cxn ang="0">
                    <a:pos x="70" y="0"/>
                  </a:cxn>
                </a:cxnLst>
                <a:rect l="0" t="0" r="r" b="b"/>
                <a:pathLst>
                  <a:path w="114" h="86">
                    <a:moveTo>
                      <a:pt x="70" y="0"/>
                    </a:move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4" y="6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6" y="22"/>
                    </a:lnTo>
                    <a:lnTo>
                      <a:pt x="24" y="24"/>
                    </a:lnTo>
                    <a:lnTo>
                      <a:pt x="22" y="28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8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8" y="58"/>
                    </a:lnTo>
                    <a:lnTo>
                      <a:pt x="6" y="62"/>
                    </a:lnTo>
                    <a:lnTo>
                      <a:pt x="4" y="66"/>
                    </a:lnTo>
                    <a:lnTo>
                      <a:pt x="4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4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4" y="76"/>
                    </a:lnTo>
                    <a:lnTo>
                      <a:pt x="18" y="74"/>
                    </a:lnTo>
                    <a:lnTo>
                      <a:pt x="20" y="72"/>
                    </a:lnTo>
                    <a:lnTo>
                      <a:pt x="24" y="72"/>
                    </a:lnTo>
                    <a:lnTo>
                      <a:pt x="26" y="70"/>
                    </a:lnTo>
                    <a:lnTo>
                      <a:pt x="30" y="70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6" y="66"/>
                    </a:lnTo>
                    <a:lnTo>
                      <a:pt x="50" y="66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2" y="64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2" y="68"/>
                    </a:lnTo>
                    <a:lnTo>
                      <a:pt x="86" y="70"/>
                    </a:lnTo>
                    <a:lnTo>
                      <a:pt x="90" y="70"/>
                    </a:lnTo>
                    <a:lnTo>
                      <a:pt x="96" y="72"/>
                    </a:lnTo>
                    <a:lnTo>
                      <a:pt x="100" y="74"/>
                    </a:lnTo>
                    <a:lnTo>
                      <a:pt x="106" y="76"/>
                    </a:lnTo>
                    <a:lnTo>
                      <a:pt x="110" y="78"/>
                    </a:lnTo>
                    <a:lnTo>
                      <a:pt x="114" y="80"/>
                    </a:lnTo>
                    <a:lnTo>
                      <a:pt x="114" y="76"/>
                    </a:lnTo>
                    <a:lnTo>
                      <a:pt x="114" y="72"/>
                    </a:lnTo>
                    <a:lnTo>
                      <a:pt x="114" y="68"/>
                    </a:lnTo>
                    <a:lnTo>
                      <a:pt x="114" y="64"/>
                    </a:lnTo>
                    <a:lnTo>
                      <a:pt x="114" y="62"/>
                    </a:lnTo>
                    <a:lnTo>
                      <a:pt x="112" y="58"/>
                    </a:lnTo>
                    <a:lnTo>
                      <a:pt x="112" y="54"/>
                    </a:lnTo>
                    <a:lnTo>
                      <a:pt x="112" y="50"/>
                    </a:lnTo>
                    <a:lnTo>
                      <a:pt x="110" y="46"/>
                    </a:lnTo>
                    <a:lnTo>
                      <a:pt x="110" y="44"/>
                    </a:lnTo>
                    <a:lnTo>
                      <a:pt x="108" y="40"/>
                    </a:lnTo>
                    <a:lnTo>
                      <a:pt x="108" y="36"/>
                    </a:lnTo>
                    <a:lnTo>
                      <a:pt x="106" y="34"/>
                    </a:lnTo>
                    <a:lnTo>
                      <a:pt x="104" y="30"/>
                    </a:lnTo>
                    <a:lnTo>
                      <a:pt x="104" y="28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96" y="14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430"/>
              <p:cNvSpPr>
                <a:spLocks/>
              </p:cNvSpPr>
              <p:nvPr/>
            </p:nvSpPr>
            <p:spPr bwMode="auto">
              <a:xfrm>
                <a:off x="5768975" y="1139825"/>
                <a:ext cx="95250" cy="136525"/>
              </a:xfrm>
              <a:custGeom>
                <a:avLst/>
                <a:gdLst/>
                <a:ahLst/>
                <a:cxnLst>
                  <a:cxn ang="0">
                    <a:pos x="12" y="74"/>
                  </a:cxn>
                  <a:cxn ang="0">
                    <a:pos x="12" y="68"/>
                  </a:cxn>
                  <a:cxn ang="0">
                    <a:pos x="14" y="60"/>
                  </a:cxn>
                  <a:cxn ang="0">
                    <a:pos x="18" y="54"/>
                  </a:cxn>
                  <a:cxn ang="0">
                    <a:pos x="20" y="48"/>
                  </a:cxn>
                  <a:cxn ang="0">
                    <a:pos x="22" y="42"/>
                  </a:cxn>
                  <a:cxn ang="0">
                    <a:pos x="26" y="36"/>
                  </a:cxn>
                  <a:cxn ang="0">
                    <a:pos x="28" y="30"/>
                  </a:cxn>
                  <a:cxn ang="0">
                    <a:pos x="32" y="26"/>
                  </a:cxn>
                  <a:cxn ang="0">
                    <a:pos x="34" y="20"/>
                  </a:cxn>
                  <a:cxn ang="0">
                    <a:pos x="38" y="16"/>
                  </a:cxn>
                  <a:cxn ang="0">
                    <a:pos x="42" y="12"/>
                  </a:cxn>
                  <a:cxn ang="0">
                    <a:pos x="46" y="8"/>
                  </a:cxn>
                  <a:cxn ang="0">
                    <a:pos x="50" y="6"/>
                  </a:cxn>
                  <a:cxn ang="0">
                    <a:pos x="54" y="2"/>
                  </a:cxn>
                  <a:cxn ang="0">
                    <a:pos x="58" y="0"/>
                  </a:cxn>
                  <a:cxn ang="0">
                    <a:pos x="58" y="0"/>
                  </a:cxn>
                  <a:cxn ang="0">
                    <a:pos x="52" y="2"/>
                  </a:cxn>
                  <a:cxn ang="0">
                    <a:pos x="48" y="4"/>
                  </a:cxn>
                  <a:cxn ang="0">
                    <a:pos x="42" y="6"/>
                  </a:cxn>
                  <a:cxn ang="0">
                    <a:pos x="38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6" y="24"/>
                  </a:cxn>
                  <a:cxn ang="0">
                    <a:pos x="22" y="30"/>
                  </a:cxn>
                  <a:cxn ang="0">
                    <a:pos x="18" y="36"/>
                  </a:cxn>
                  <a:cxn ang="0">
                    <a:pos x="14" y="42"/>
                  </a:cxn>
                  <a:cxn ang="0">
                    <a:pos x="10" y="50"/>
                  </a:cxn>
                  <a:cxn ang="0">
                    <a:pos x="8" y="56"/>
                  </a:cxn>
                  <a:cxn ang="0">
                    <a:pos x="6" y="64"/>
                  </a:cxn>
                  <a:cxn ang="0">
                    <a:pos x="2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0" y="78"/>
                  </a:cxn>
                </a:cxnLst>
                <a:rect l="0" t="0" r="r" b="b"/>
                <a:pathLst>
                  <a:path w="60" h="86">
                    <a:moveTo>
                      <a:pt x="10" y="78"/>
                    </a:moveTo>
                    <a:lnTo>
                      <a:pt x="12" y="74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4" y="64"/>
                    </a:lnTo>
                    <a:lnTo>
                      <a:pt x="14" y="60"/>
                    </a:lnTo>
                    <a:lnTo>
                      <a:pt x="16" y="58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0" y="48"/>
                    </a:lnTo>
                    <a:lnTo>
                      <a:pt x="20" y="44"/>
                    </a:lnTo>
                    <a:lnTo>
                      <a:pt x="22" y="42"/>
                    </a:lnTo>
                    <a:lnTo>
                      <a:pt x="24" y="38"/>
                    </a:lnTo>
                    <a:lnTo>
                      <a:pt x="26" y="36"/>
                    </a:lnTo>
                    <a:lnTo>
                      <a:pt x="26" y="34"/>
                    </a:lnTo>
                    <a:lnTo>
                      <a:pt x="28" y="30"/>
                    </a:lnTo>
                    <a:lnTo>
                      <a:pt x="30" y="28"/>
                    </a:lnTo>
                    <a:lnTo>
                      <a:pt x="32" y="26"/>
                    </a:lnTo>
                    <a:lnTo>
                      <a:pt x="34" y="24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2" y="12"/>
                    </a:lnTo>
                    <a:lnTo>
                      <a:pt x="44" y="10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6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6"/>
                    </a:lnTo>
                    <a:lnTo>
                      <a:pt x="16" y="40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8" y="56"/>
                    </a:lnTo>
                    <a:lnTo>
                      <a:pt x="6" y="60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2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6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0" y="7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431"/>
              <p:cNvSpPr>
                <a:spLocks/>
              </p:cNvSpPr>
              <p:nvPr/>
            </p:nvSpPr>
            <p:spPr bwMode="auto">
              <a:xfrm>
                <a:off x="5765800" y="1279525"/>
                <a:ext cx="101600" cy="177800"/>
              </a:xfrm>
              <a:custGeom>
                <a:avLst/>
                <a:gdLst/>
                <a:ahLst/>
                <a:cxnLst>
                  <a:cxn ang="0">
                    <a:pos x="52" y="108"/>
                  </a:cxn>
                  <a:cxn ang="0">
                    <a:pos x="46" y="106"/>
                  </a:cxn>
                  <a:cxn ang="0">
                    <a:pos x="40" y="104"/>
                  </a:cxn>
                  <a:cxn ang="0">
                    <a:pos x="36" y="100"/>
                  </a:cxn>
                  <a:cxn ang="0">
                    <a:pos x="32" y="96"/>
                  </a:cxn>
                  <a:cxn ang="0">
                    <a:pos x="26" y="90"/>
                  </a:cxn>
                  <a:cxn ang="0">
                    <a:pos x="22" y="84"/>
                  </a:cxn>
                  <a:cxn ang="0">
                    <a:pos x="20" y="78"/>
                  </a:cxn>
                  <a:cxn ang="0">
                    <a:pos x="16" y="72"/>
                  </a:cxn>
                  <a:cxn ang="0">
                    <a:pos x="14" y="64"/>
                  </a:cxn>
                  <a:cxn ang="0">
                    <a:pos x="12" y="54"/>
                  </a:cxn>
                  <a:cxn ang="0">
                    <a:pos x="10" y="46"/>
                  </a:cxn>
                  <a:cxn ang="0">
                    <a:pos x="10" y="36"/>
                  </a:cxn>
                  <a:cxn ang="0">
                    <a:pos x="8" y="28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0" y="10"/>
                  </a:cxn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2" y="48"/>
                  </a:cxn>
                  <a:cxn ang="0">
                    <a:pos x="2" y="58"/>
                  </a:cxn>
                  <a:cxn ang="0">
                    <a:pos x="4" y="66"/>
                  </a:cxn>
                  <a:cxn ang="0">
                    <a:pos x="8" y="74"/>
                  </a:cxn>
                  <a:cxn ang="0">
                    <a:pos x="10" y="82"/>
                  </a:cxn>
                  <a:cxn ang="0">
                    <a:pos x="14" y="88"/>
                  </a:cxn>
                  <a:cxn ang="0">
                    <a:pos x="18" y="94"/>
                  </a:cxn>
                  <a:cxn ang="0">
                    <a:pos x="22" y="98"/>
                  </a:cxn>
                  <a:cxn ang="0">
                    <a:pos x="26" y="104"/>
                  </a:cxn>
                  <a:cxn ang="0">
                    <a:pos x="32" y="106"/>
                  </a:cxn>
                  <a:cxn ang="0">
                    <a:pos x="36" y="110"/>
                  </a:cxn>
                  <a:cxn ang="0">
                    <a:pos x="42" y="112"/>
                  </a:cxn>
                  <a:cxn ang="0">
                    <a:pos x="46" y="112"/>
                  </a:cxn>
                  <a:cxn ang="0">
                    <a:pos x="48" y="112"/>
                  </a:cxn>
                  <a:cxn ang="0">
                    <a:pos x="52" y="112"/>
                  </a:cxn>
                  <a:cxn ang="0">
                    <a:pos x="56" y="110"/>
                  </a:cxn>
                  <a:cxn ang="0">
                    <a:pos x="62" y="110"/>
                  </a:cxn>
                  <a:cxn ang="0">
                    <a:pos x="62" y="108"/>
                  </a:cxn>
                  <a:cxn ang="0">
                    <a:pos x="58" y="108"/>
                  </a:cxn>
                  <a:cxn ang="0">
                    <a:pos x="56" y="108"/>
                  </a:cxn>
                  <a:cxn ang="0">
                    <a:pos x="54" y="108"/>
                  </a:cxn>
                </a:cxnLst>
                <a:rect l="0" t="0" r="r" b="b"/>
                <a:pathLst>
                  <a:path w="64" h="112">
                    <a:moveTo>
                      <a:pt x="54" y="108"/>
                    </a:moveTo>
                    <a:lnTo>
                      <a:pt x="52" y="108"/>
                    </a:lnTo>
                    <a:lnTo>
                      <a:pt x="48" y="108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0" y="104"/>
                    </a:lnTo>
                    <a:lnTo>
                      <a:pt x="38" y="102"/>
                    </a:lnTo>
                    <a:lnTo>
                      <a:pt x="36" y="100"/>
                    </a:lnTo>
                    <a:lnTo>
                      <a:pt x="34" y="98"/>
                    </a:lnTo>
                    <a:lnTo>
                      <a:pt x="32" y="96"/>
                    </a:lnTo>
                    <a:lnTo>
                      <a:pt x="28" y="94"/>
                    </a:lnTo>
                    <a:lnTo>
                      <a:pt x="26" y="90"/>
                    </a:lnTo>
                    <a:lnTo>
                      <a:pt x="24" y="88"/>
                    </a:lnTo>
                    <a:lnTo>
                      <a:pt x="22" y="84"/>
                    </a:lnTo>
                    <a:lnTo>
                      <a:pt x="22" y="82"/>
                    </a:lnTo>
                    <a:lnTo>
                      <a:pt x="20" y="78"/>
                    </a:lnTo>
                    <a:lnTo>
                      <a:pt x="18" y="74"/>
                    </a:lnTo>
                    <a:lnTo>
                      <a:pt x="16" y="72"/>
                    </a:lnTo>
                    <a:lnTo>
                      <a:pt x="16" y="68"/>
                    </a:lnTo>
                    <a:lnTo>
                      <a:pt x="14" y="64"/>
                    </a:lnTo>
                    <a:lnTo>
                      <a:pt x="12" y="60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0" y="46"/>
                    </a:lnTo>
                    <a:lnTo>
                      <a:pt x="10" y="42"/>
                    </a:lnTo>
                    <a:lnTo>
                      <a:pt x="10" y="36"/>
                    </a:lnTo>
                    <a:lnTo>
                      <a:pt x="10" y="32"/>
                    </a:lnTo>
                    <a:lnTo>
                      <a:pt x="8" y="28"/>
                    </a:lnTo>
                    <a:lnTo>
                      <a:pt x="8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2" y="54"/>
                    </a:lnTo>
                    <a:lnTo>
                      <a:pt x="2" y="58"/>
                    </a:lnTo>
                    <a:lnTo>
                      <a:pt x="4" y="62"/>
                    </a:lnTo>
                    <a:lnTo>
                      <a:pt x="4" y="66"/>
                    </a:lnTo>
                    <a:lnTo>
                      <a:pt x="6" y="70"/>
                    </a:lnTo>
                    <a:lnTo>
                      <a:pt x="8" y="74"/>
                    </a:lnTo>
                    <a:lnTo>
                      <a:pt x="8" y="78"/>
                    </a:lnTo>
                    <a:lnTo>
                      <a:pt x="10" y="82"/>
                    </a:lnTo>
                    <a:lnTo>
                      <a:pt x="12" y="84"/>
                    </a:lnTo>
                    <a:lnTo>
                      <a:pt x="14" y="88"/>
                    </a:lnTo>
                    <a:lnTo>
                      <a:pt x="16" y="90"/>
                    </a:lnTo>
                    <a:lnTo>
                      <a:pt x="18" y="94"/>
                    </a:lnTo>
                    <a:lnTo>
                      <a:pt x="20" y="96"/>
                    </a:lnTo>
                    <a:lnTo>
                      <a:pt x="22" y="98"/>
                    </a:lnTo>
                    <a:lnTo>
                      <a:pt x="24" y="102"/>
                    </a:lnTo>
                    <a:lnTo>
                      <a:pt x="26" y="104"/>
                    </a:lnTo>
                    <a:lnTo>
                      <a:pt x="28" y="106"/>
                    </a:lnTo>
                    <a:lnTo>
                      <a:pt x="32" y="106"/>
                    </a:lnTo>
                    <a:lnTo>
                      <a:pt x="34" y="108"/>
                    </a:lnTo>
                    <a:lnTo>
                      <a:pt x="36" y="110"/>
                    </a:lnTo>
                    <a:lnTo>
                      <a:pt x="40" y="110"/>
                    </a:lnTo>
                    <a:lnTo>
                      <a:pt x="42" y="112"/>
                    </a:lnTo>
                    <a:lnTo>
                      <a:pt x="46" y="112"/>
                    </a:lnTo>
                    <a:lnTo>
                      <a:pt x="46" y="112"/>
                    </a:lnTo>
                    <a:lnTo>
                      <a:pt x="48" y="112"/>
                    </a:lnTo>
                    <a:lnTo>
                      <a:pt x="48" y="112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4" y="112"/>
                    </a:lnTo>
                    <a:lnTo>
                      <a:pt x="56" y="110"/>
                    </a:lnTo>
                    <a:lnTo>
                      <a:pt x="60" y="110"/>
                    </a:lnTo>
                    <a:lnTo>
                      <a:pt x="62" y="110"/>
                    </a:lnTo>
                    <a:lnTo>
                      <a:pt x="64" y="108"/>
                    </a:lnTo>
                    <a:lnTo>
                      <a:pt x="62" y="108"/>
                    </a:lnTo>
                    <a:lnTo>
                      <a:pt x="60" y="108"/>
                    </a:lnTo>
                    <a:lnTo>
                      <a:pt x="58" y="108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4" y="108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432"/>
              <p:cNvSpPr>
                <a:spLocks/>
              </p:cNvSpPr>
              <p:nvPr/>
            </p:nvSpPr>
            <p:spPr bwMode="auto">
              <a:xfrm>
                <a:off x="5718175" y="1377950"/>
                <a:ext cx="266700" cy="123825"/>
              </a:xfrm>
              <a:custGeom>
                <a:avLst/>
                <a:gdLst/>
                <a:ahLst/>
                <a:cxnLst>
                  <a:cxn ang="0">
                    <a:pos x="2" y="28"/>
                  </a:cxn>
                  <a:cxn ang="0">
                    <a:pos x="6" y="24"/>
                  </a:cxn>
                  <a:cxn ang="0">
                    <a:pos x="12" y="20"/>
                  </a:cxn>
                  <a:cxn ang="0">
                    <a:pos x="16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6" y="8"/>
                  </a:cxn>
                  <a:cxn ang="0">
                    <a:pos x="44" y="6"/>
                  </a:cxn>
                  <a:cxn ang="0">
                    <a:pos x="52" y="2"/>
                  </a:cxn>
                  <a:cxn ang="0">
                    <a:pos x="60" y="2"/>
                  </a:cxn>
                  <a:cxn ang="0">
                    <a:pos x="70" y="0"/>
                  </a:cxn>
                  <a:cxn ang="0">
                    <a:pos x="80" y="0"/>
                  </a:cxn>
                  <a:cxn ang="0">
                    <a:pos x="90" y="0"/>
                  </a:cxn>
                  <a:cxn ang="0">
                    <a:pos x="100" y="2"/>
                  </a:cxn>
                  <a:cxn ang="0">
                    <a:pos x="110" y="6"/>
                  </a:cxn>
                  <a:cxn ang="0">
                    <a:pos x="120" y="10"/>
                  </a:cxn>
                  <a:cxn ang="0">
                    <a:pos x="128" y="12"/>
                  </a:cxn>
                  <a:cxn ang="0">
                    <a:pos x="136" y="16"/>
                  </a:cxn>
                  <a:cxn ang="0">
                    <a:pos x="142" y="18"/>
                  </a:cxn>
                  <a:cxn ang="0">
                    <a:pos x="148" y="22"/>
                  </a:cxn>
                  <a:cxn ang="0">
                    <a:pos x="152" y="24"/>
                  </a:cxn>
                  <a:cxn ang="0">
                    <a:pos x="156" y="26"/>
                  </a:cxn>
                  <a:cxn ang="0">
                    <a:pos x="160" y="30"/>
                  </a:cxn>
                  <a:cxn ang="0">
                    <a:pos x="162" y="32"/>
                  </a:cxn>
                  <a:cxn ang="0">
                    <a:pos x="166" y="34"/>
                  </a:cxn>
                  <a:cxn ang="0">
                    <a:pos x="168" y="38"/>
                  </a:cxn>
                  <a:cxn ang="0">
                    <a:pos x="168" y="38"/>
                  </a:cxn>
                  <a:cxn ang="0">
                    <a:pos x="168" y="40"/>
                  </a:cxn>
                  <a:cxn ang="0">
                    <a:pos x="166" y="42"/>
                  </a:cxn>
                  <a:cxn ang="0">
                    <a:pos x="162" y="44"/>
                  </a:cxn>
                  <a:cxn ang="0">
                    <a:pos x="156" y="50"/>
                  </a:cxn>
                  <a:cxn ang="0">
                    <a:pos x="150" y="54"/>
                  </a:cxn>
                  <a:cxn ang="0">
                    <a:pos x="146" y="56"/>
                  </a:cxn>
                  <a:cxn ang="0">
                    <a:pos x="142" y="60"/>
                  </a:cxn>
                  <a:cxn ang="0">
                    <a:pos x="136" y="62"/>
                  </a:cxn>
                  <a:cxn ang="0">
                    <a:pos x="130" y="66"/>
                  </a:cxn>
                  <a:cxn ang="0">
                    <a:pos x="124" y="68"/>
                  </a:cxn>
                  <a:cxn ang="0">
                    <a:pos x="118" y="70"/>
                  </a:cxn>
                  <a:cxn ang="0">
                    <a:pos x="110" y="72"/>
                  </a:cxn>
                  <a:cxn ang="0">
                    <a:pos x="98" y="74"/>
                  </a:cxn>
                  <a:cxn ang="0">
                    <a:pos x="84" y="76"/>
                  </a:cxn>
                  <a:cxn ang="0">
                    <a:pos x="70" y="78"/>
                  </a:cxn>
                  <a:cxn ang="0">
                    <a:pos x="58" y="76"/>
                  </a:cxn>
                  <a:cxn ang="0">
                    <a:pos x="48" y="74"/>
                  </a:cxn>
                  <a:cxn ang="0">
                    <a:pos x="40" y="70"/>
                  </a:cxn>
                  <a:cxn ang="0">
                    <a:pos x="32" y="66"/>
                  </a:cxn>
                  <a:cxn ang="0">
                    <a:pos x="24" y="60"/>
                  </a:cxn>
                  <a:cxn ang="0">
                    <a:pos x="18" y="56"/>
                  </a:cxn>
                  <a:cxn ang="0">
                    <a:pos x="14" y="50"/>
                  </a:cxn>
                  <a:cxn ang="0">
                    <a:pos x="10" y="46"/>
                  </a:cxn>
                  <a:cxn ang="0">
                    <a:pos x="6" y="40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68" h="78">
                    <a:moveTo>
                      <a:pt x="0" y="28"/>
                    </a:moveTo>
                    <a:lnTo>
                      <a:pt x="2" y="28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2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6" y="12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0" y="6"/>
                    </a:lnTo>
                    <a:lnTo>
                      <a:pt x="44" y="6"/>
                    </a:lnTo>
                    <a:lnTo>
                      <a:pt x="48" y="4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0" y="2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2"/>
                    </a:lnTo>
                    <a:lnTo>
                      <a:pt x="100" y="2"/>
                    </a:lnTo>
                    <a:lnTo>
                      <a:pt x="106" y="4"/>
                    </a:lnTo>
                    <a:lnTo>
                      <a:pt x="110" y="6"/>
                    </a:lnTo>
                    <a:lnTo>
                      <a:pt x="116" y="8"/>
                    </a:lnTo>
                    <a:lnTo>
                      <a:pt x="120" y="10"/>
                    </a:lnTo>
                    <a:lnTo>
                      <a:pt x="124" y="10"/>
                    </a:lnTo>
                    <a:lnTo>
                      <a:pt x="128" y="12"/>
                    </a:lnTo>
                    <a:lnTo>
                      <a:pt x="132" y="14"/>
                    </a:lnTo>
                    <a:lnTo>
                      <a:pt x="136" y="16"/>
                    </a:lnTo>
                    <a:lnTo>
                      <a:pt x="138" y="18"/>
                    </a:lnTo>
                    <a:lnTo>
                      <a:pt x="142" y="18"/>
                    </a:lnTo>
                    <a:lnTo>
                      <a:pt x="144" y="20"/>
                    </a:lnTo>
                    <a:lnTo>
                      <a:pt x="148" y="22"/>
                    </a:lnTo>
                    <a:lnTo>
                      <a:pt x="150" y="22"/>
                    </a:lnTo>
                    <a:lnTo>
                      <a:pt x="152" y="24"/>
                    </a:lnTo>
                    <a:lnTo>
                      <a:pt x="154" y="26"/>
                    </a:lnTo>
                    <a:lnTo>
                      <a:pt x="156" y="26"/>
                    </a:lnTo>
                    <a:lnTo>
                      <a:pt x="158" y="28"/>
                    </a:lnTo>
                    <a:lnTo>
                      <a:pt x="160" y="30"/>
                    </a:lnTo>
                    <a:lnTo>
                      <a:pt x="162" y="30"/>
                    </a:lnTo>
                    <a:lnTo>
                      <a:pt x="162" y="32"/>
                    </a:lnTo>
                    <a:lnTo>
                      <a:pt x="164" y="32"/>
                    </a:lnTo>
                    <a:lnTo>
                      <a:pt x="166" y="34"/>
                    </a:lnTo>
                    <a:lnTo>
                      <a:pt x="166" y="36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40"/>
                    </a:lnTo>
                    <a:lnTo>
                      <a:pt x="168" y="40"/>
                    </a:lnTo>
                    <a:lnTo>
                      <a:pt x="166" y="42"/>
                    </a:lnTo>
                    <a:lnTo>
                      <a:pt x="164" y="42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56" y="50"/>
                    </a:lnTo>
                    <a:lnTo>
                      <a:pt x="152" y="52"/>
                    </a:lnTo>
                    <a:lnTo>
                      <a:pt x="150" y="54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4" y="58"/>
                    </a:lnTo>
                    <a:lnTo>
                      <a:pt x="142" y="60"/>
                    </a:lnTo>
                    <a:lnTo>
                      <a:pt x="138" y="62"/>
                    </a:lnTo>
                    <a:lnTo>
                      <a:pt x="136" y="62"/>
                    </a:lnTo>
                    <a:lnTo>
                      <a:pt x="134" y="64"/>
                    </a:lnTo>
                    <a:lnTo>
                      <a:pt x="130" y="66"/>
                    </a:lnTo>
                    <a:lnTo>
                      <a:pt x="128" y="66"/>
                    </a:lnTo>
                    <a:lnTo>
                      <a:pt x="124" y="68"/>
                    </a:lnTo>
                    <a:lnTo>
                      <a:pt x="120" y="70"/>
                    </a:lnTo>
                    <a:lnTo>
                      <a:pt x="118" y="70"/>
                    </a:lnTo>
                    <a:lnTo>
                      <a:pt x="114" y="72"/>
                    </a:lnTo>
                    <a:lnTo>
                      <a:pt x="110" y="72"/>
                    </a:lnTo>
                    <a:lnTo>
                      <a:pt x="106" y="74"/>
                    </a:lnTo>
                    <a:lnTo>
                      <a:pt x="98" y="74"/>
                    </a:lnTo>
                    <a:lnTo>
                      <a:pt x="92" y="76"/>
                    </a:lnTo>
                    <a:lnTo>
                      <a:pt x="84" y="76"/>
                    </a:lnTo>
                    <a:lnTo>
                      <a:pt x="78" y="78"/>
                    </a:lnTo>
                    <a:lnTo>
                      <a:pt x="70" y="78"/>
                    </a:lnTo>
                    <a:lnTo>
                      <a:pt x="64" y="76"/>
                    </a:lnTo>
                    <a:lnTo>
                      <a:pt x="58" y="76"/>
                    </a:lnTo>
                    <a:lnTo>
                      <a:pt x="54" y="74"/>
                    </a:lnTo>
                    <a:lnTo>
                      <a:pt x="48" y="74"/>
                    </a:lnTo>
                    <a:lnTo>
                      <a:pt x="44" y="72"/>
                    </a:lnTo>
                    <a:lnTo>
                      <a:pt x="40" y="70"/>
                    </a:lnTo>
                    <a:lnTo>
                      <a:pt x="36" y="68"/>
                    </a:lnTo>
                    <a:lnTo>
                      <a:pt x="32" y="66"/>
                    </a:lnTo>
                    <a:lnTo>
                      <a:pt x="28" y="64"/>
                    </a:lnTo>
                    <a:lnTo>
                      <a:pt x="24" y="60"/>
                    </a:lnTo>
                    <a:lnTo>
                      <a:pt x="22" y="58"/>
                    </a:lnTo>
                    <a:lnTo>
                      <a:pt x="18" y="56"/>
                    </a:lnTo>
                    <a:lnTo>
                      <a:pt x="16" y="52"/>
                    </a:lnTo>
                    <a:lnTo>
                      <a:pt x="14" y="50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433"/>
              <p:cNvSpPr>
                <a:spLocks/>
              </p:cNvSpPr>
              <p:nvPr/>
            </p:nvSpPr>
            <p:spPr bwMode="auto">
              <a:xfrm>
                <a:off x="5819775" y="1050925"/>
                <a:ext cx="142875" cy="107950"/>
              </a:xfrm>
              <a:custGeom>
                <a:avLst/>
                <a:gdLst/>
                <a:ahLst/>
                <a:cxnLst>
                  <a:cxn ang="0">
                    <a:pos x="90" y="66"/>
                  </a:cxn>
                  <a:cxn ang="0">
                    <a:pos x="90" y="64"/>
                  </a:cxn>
                  <a:cxn ang="0">
                    <a:pos x="90" y="62"/>
                  </a:cxn>
                  <a:cxn ang="0">
                    <a:pos x="90" y="56"/>
                  </a:cxn>
                  <a:cxn ang="0">
                    <a:pos x="88" y="52"/>
                  </a:cxn>
                  <a:cxn ang="0">
                    <a:pos x="88" y="46"/>
                  </a:cxn>
                  <a:cxn ang="0">
                    <a:pos x="86" y="40"/>
                  </a:cxn>
                  <a:cxn ang="0">
                    <a:pos x="84" y="34"/>
                  </a:cxn>
                  <a:cxn ang="0">
                    <a:pos x="80" y="28"/>
                  </a:cxn>
                  <a:cxn ang="0">
                    <a:pos x="78" y="22"/>
                  </a:cxn>
                  <a:cxn ang="0">
                    <a:pos x="74" y="16"/>
                  </a:cxn>
                  <a:cxn ang="0">
                    <a:pos x="70" y="10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4" y="2"/>
                  </a:cxn>
                  <a:cxn ang="0">
                    <a:pos x="46" y="0"/>
                  </a:cxn>
                  <a:cxn ang="0">
                    <a:pos x="38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4" y="10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2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6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0"/>
                  </a:cxn>
                  <a:cxn ang="0">
                    <a:pos x="16" y="38"/>
                  </a:cxn>
                  <a:cxn ang="0">
                    <a:pos x="20" y="36"/>
                  </a:cxn>
                  <a:cxn ang="0">
                    <a:pos x="26" y="32"/>
                  </a:cxn>
                  <a:cxn ang="0">
                    <a:pos x="32" y="28"/>
                  </a:cxn>
                  <a:cxn ang="0">
                    <a:pos x="36" y="26"/>
                  </a:cxn>
                  <a:cxn ang="0">
                    <a:pos x="40" y="24"/>
                  </a:cxn>
                  <a:cxn ang="0">
                    <a:pos x="44" y="24"/>
                  </a:cxn>
                  <a:cxn ang="0">
                    <a:pos x="46" y="22"/>
                  </a:cxn>
                  <a:cxn ang="0">
                    <a:pos x="50" y="22"/>
                  </a:cxn>
                  <a:cxn ang="0">
                    <a:pos x="54" y="22"/>
                  </a:cxn>
                  <a:cxn ang="0">
                    <a:pos x="56" y="22"/>
                  </a:cxn>
                  <a:cxn ang="0">
                    <a:pos x="60" y="24"/>
                  </a:cxn>
                  <a:cxn ang="0">
                    <a:pos x="64" y="26"/>
                  </a:cxn>
                  <a:cxn ang="0">
                    <a:pos x="68" y="28"/>
                  </a:cxn>
                  <a:cxn ang="0">
                    <a:pos x="72" y="32"/>
                  </a:cxn>
                  <a:cxn ang="0">
                    <a:pos x="76" y="36"/>
                  </a:cxn>
                  <a:cxn ang="0">
                    <a:pos x="80" y="46"/>
                  </a:cxn>
                  <a:cxn ang="0">
                    <a:pos x="86" y="58"/>
                  </a:cxn>
                  <a:cxn ang="0">
                    <a:pos x="90" y="64"/>
                  </a:cxn>
                  <a:cxn ang="0">
                    <a:pos x="90" y="66"/>
                  </a:cxn>
                  <a:cxn ang="0">
                    <a:pos x="90" y="68"/>
                  </a:cxn>
                </a:cxnLst>
                <a:rect l="0" t="0" r="r" b="b"/>
                <a:pathLst>
                  <a:path w="90" h="68">
                    <a:moveTo>
                      <a:pt x="90" y="68"/>
                    </a:moveTo>
                    <a:lnTo>
                      <a:pt x="90" y="66"/>
                    </a:lnTo>
                    <a:lnTo>
                      <a:pt x="90" y="66"/>
                    </a:lnTo>
                    <a:lnTo>
                      <a:pt x="90" y="64"/>
                    </a:lnTo>
                    <a:lnTo>
                      <a:pt x="90" y="62"/>
                    </a:lnTo>
                    <a:lnTo>
                      <a:pt x="90" y="62"/>
                    </a:lnTo>
                    <a:lnTo>
                      <a:pt x="90" y="60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88" y="52"/>
                    </a:lnTo>
                    <a:lnTo>
                      <a:pt x="88" y="48"/>
                    </a:lnTo>
                    <a:lnTo>
                      <a:pt x="88" y="46"/>
                    </a:lnTo>
                    <a:lnTo>
                      <a:pt x="86" y="44"/>
                    </a:lnTo>
                    <a:lnTo>
                      <a:pt x="86" y="40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2" y="30"/>
                    </a:lnTo>
                    <a:lnTo>
                      <a:pt x="80" y="28"/>
                    </a:lnTo>
                    <a:lnTo>
                      <a:pt x="80" y="24"/>
                    </a:lnTo>
                    <a:lnTo>
                      <a:pt x="78" y="22"/>
                    </a:lnTo>
                    <a:lnTo>
                      <a:pt x="76" y="18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8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6"/>
                    </a:lnTo>
                    <a:lnTo>
                      <a:pt x="24" y="34"/>
                    </a:lnTo>
                    <a:lnTo>
                      <a:pt x="26" y="32"/>
                    </a:lnTo>
                    <a:lnTo>
                      <a:pt x="30" y="30"/>
                    </a:lnTo>
                    <a:lnTo>
                      <a:pt x="32" y="28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8" y="26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6" y="22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8" y="24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4" y="26"/>
                    </a:lnTo>
                    <a:lnTo>
                      <a:pt x="66" y="26"/>
                    </a:lnTo>
                    <a:lnTo>
                      <a:pt x="68" y="28"/>
                    </a:lnTo>
                    <a:lnTo>
                      <a:pt x="70" y="30"/>
                    </a:lnTo>
                    <a:lnTo>
                      <a:pt x="72" y="32"/>
                    </a:lnTo>
                    <a:lnTo>
                      <a:pt x="74" y="34"/>
                    </a:lnTo>
                    <a:lnTo>
                      <a:pt x="76" y="36"/>
                    </a:lnTo>
                    <a:lnTo>
                      <a:pt x="78" y="38"/>
                    </a:lnTo>
                    <a:lnTo>
                      <a:pt x="80" y="46"/>
                    </a:lnTo>
                    <a:lnTo>
                      <a:pt x="84" y="52"/>
                    </a:lnTo>
                    <a:lnTo>
                      <a:pt x="86" y="58"/>
                    </a:lnTo>
                    <a:lnTo>
                      <a:pt x="88" y="62"/>
                    </a:lnTo>
                    <a:lnTo>
                      <a:pt x="90" y="64"/>
                    </a:lnTo>
                    <a:lnTo>
                      <a:pt x="90" y="66"/>
                    </a:lnTo>
                    <a:lnTo>
                      <a:pt x="90" y="66"/>
                    </a:lnTo>
                    <a:lnTo>
                      <a:pt x="90" y="68"/>
                    </a:lnTo>
                    <a:lnTo>
                      <a:pt x="9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434"/>
              <p:cNvSpPr>
                <a:spLocks/>
              </p:cNvSpPr>
              <p:nvPr/>
            </p:nvSpPr>
            <p:spPr bwMode="auto">
              <a:xfrm>
                <a:off x="5749925" y="1241425"/>
                <a:ext cx="241300" cy="88900"/>
              </a:xfrm>
              <a:custGeom>
                <a:avLst/>
                <a:gdLst/>
                <a:ahLst/>
                <a:cxnLst>
                  <a:cxn ang="0">
                    <a:pos x="152" y="56"/>
                  </a:cxn>
                  <a:cxn ang="0">
                    <a:pos x="150" y="54"/>
                  </a:cxn>
                  <a:cxn ang="0">
                    <a:pos x="150" y="52"/>
                  </a:cxn>
                  <a:cxn ang="0">
                    <a:pos x="148" y="50"/>
                  </a:cxn>
                  <a:cxn ang="0">
                    <a:pos x="148" y="48"/>
                  </a:cxn>
                  <a:cxn ang="0">
                    <a:pos x="146" y="46"/>
                  </a:cxn>
                  <a:cxn ang="0">
                    <a:pos x="144" y="42"/>
                  </a:cxn>
                  <a:cxn ang="0">
                    <a:pos x="144" y="40"/>
                  </a:cxn>
                  <a:cxn ang="0">
                    <a:pos x="140" y="36"/>
                  </a:cxn>
                  <a:cxn ang="0">
                    <a:pos x="138" y="34"/>
                  </a:cxn>
                  <a:cxn ang="0">
                    <a:pos x="136" y="30"/>
                  </a:cxn>
                  <a:cxn ang="0">
                    <a:pos x="132" y="26"/>
                  </a:cxn>
                  <a:cxn ang="0">
                    <a:pos x="130" y="24"/>
                  </a:cxn>
                  <a:cxn ang="0">
                    <a:pos x="126" y="20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2" y="12"/>
                  </a:cxn>
                  <a:cxn ang="0">
                    <a:pos x="108" y="8"/>
                  </a:cxn>
                  <a:cxn ang="0">
                    <a:pos x="102" y="6"/>
                  </a:cxn>
                  <a:cxn ang="0">
                    <a:pos x="96" y="4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2" y="2"/>
                  </a:cxn>
                  <a:cxn ang="0">
                    <a:pos x="32" y="4"/>
                  </a:cxn>
                  <a:cxn ang="0">
                    <a:pos x="22" y="6"/>
                  </a:cxn>
                  <a:cxn ang="0">
                    <a:pos x="12" y="10"/>
                  </a:cxn>
                  <a:cxn ang="0">
                    <a:pos x="0" y="14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2" y="28"/>
                  </a:cxn>
                  <a:cxn ang="0">
                    <a:pos x="2" y="28"/>
                  </a:cxn>
                  <a:cxn ang="0">
                    <a:pos x="4" y="28"/>
                  </a:cxn>
                  <a:cxn ang="0">
                    <a:pos x="10" y="26"/>
                  </a:cxn>
                  <a:cxn ang="0">
                    <a:pos x="16" y="24"/>
                  </a:cxn>
                  <a:cxn ang="0">
                    <a:pos x="20" y="22"/>
                  </a:cxn>
                  <a:cxn ang="0">
                    <a:pos x="24" y="20"/>
                  </a:cxn>
                  <a:cxn ang="0">
                    <a:pos x="28" y="20"/>
                  </a:cxn>
                  <a:cxn ang="0">
                    <a:pos x="34" y="18"/>
                  </a:cxn>
                  <a:cxn ang="0">
                    <a:pos x="38" y="16"/>
                  </a:cxn>
                  <a:cxn ang="0">
                    <a:pos x="44" y="16"/>
                  </a:cxn>
                  <a:cxn ang="0">
                    <a:pos x="48" y="14"/>
                  </a:cxn>
                  <a:cxn ang="0">
                    <a:pos x="54" y="14"/>
                  </a:cxn>
                  <a:cxn ang="0">
                    <a:pos x="60" y="14"/>
                  </a:cxn>
                  <a:cxn ang="0">
                    <a:pos x="66" y="14"/>
                  </a:cxn>
                  <a:cxn ang="0">
                    <a:pos x="72" y="14"/>
                  </a:cxn>
                  <a:cxn ang="0">
                    <a:pos x="78" y="14"/>
                  </a:cxn>
                  <a:cxn ang="0">
                    <a:pos x="84" y="14"/>
                  </a:cxn>
                  <a:cxn ang="0">
                    <a:pos x="92" y="16"/>
                  </a:cxn>
                  <a:cxn ang="0">
                    <a:pos x="98" y="16"/>
                  </a:cxn>
                  <a:cxn ang="0">
                    <a:pos x="104" y="18"/>
                  </a:cxn>
                  <a:cxn ang="0">
                    <a:pos x="110" y="22"/>
                  </a:cxn>
                  <a:cxn ang="0">
                    <a:pos x="116" y="24"/>
                  </a:cxn>
                  <a:cxn ang="0">
                    <a:pos x="122" y="28"/>
                  </a:cxn>
                  <a:cxn ang="0">
                    <a:pos x="128" y="32"/>
                  </a:cxn>
                  <a:cxn ang="0">
                    <a:pos x="134" y="36"/>
                  </a:cxn>
                  <a:cxn ang="0">
                    <a:pos x="140" y="42"/>
                  </a:cxn>
                  <a:cxn ang="0">
                    <a:pos x="146" y="48"/>
                  </a:cxn>
                  <a:cxn ang="0">
                    <a:pos x="152" y="56"/>
                  </a:cxn>
                  <a:cxn ang="0">
                    <a:pos x="152" y="56"/>
                  </a:cxn>
                </a:cxnLst>
                <a:rect l="0" t="0" r="r" b="b"/>
                <a:pathLst>
                  <a:path w="152" h="56">
                    <a:moveTo>
                      <a:pt x="152" y="56"/>
                    </a:moveTo>
                    <a:lnTo>
                      <a:pt x="150" y="54"/>
                    </a:lnTo>
                    <a:lnTo>
                      <a:pt x="150" y="52"/>
                    </a:lnTo>
                    <a:lnTo>
                      <a:pt x="148" y="50"/>
                    </a:lnTo>
                    <a:lnTo>
                      <a:pt x="148" y="48"/>
                    </a:lnTo>
                    <a:lnTo>
                      <a:pt x="146" y="46"/>
                    </a:lnTo>
                    <a:lnTo>
                      <a:pt x="144" y="42"/>
                    </a:lnTo>
                    <a:lnTo>
                      <a:pt x="144" y="40"/>
                    </a:lnTo>
                    <a:lnTo>
                      <a:pt x="140" y="36"/>
                    </a:lnTo>
                    <a:lnTo>
                      <a:pt x="138" y="34"/>
                    </a:lnTo>
                    <a:lnTo>
                      <a:pt x="136" y="30"/>
                    </a:lnTo>
                    <a:lnTo>
                      <a:pt x="132" y="26"/>
                    </a:lnTo>
                    <a:lnTo>
                      <a:pt x="130" y="24"/>
                    </a:lnTo>
                    <a:lnTo>
                      <a:pt x="126" y="20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2" y="12"/>
                    </a:lnTo>
                    <a:lnTo>
                      <a:pt x="108" y="8"/>
                    </a:lnTo>
                    <a:lnTo>
                      <a:pt x="102" y="6"/>
                    </a:lnTo>
                    <a:lnTo>
                      <a:pt x="96" y="4"/>
                    </a:lnTo>
                    <a:lnTo>
                      <a:pt x="90" y="2"/>
                    </a:lnTo>
                    <a:lnTo>
                      <a:pt x="84" y="2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2" y="4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10" y="26"/>
                    </a:lnTo>
                    <a:lnTo>
                      <a:pt x="16" y="24"/>
                    </a:lnTo>
                    <a:lnTo>
                      <a:pt x="20" y="22"/>
                    </a:lnTo>
                    <a:lnTo>
                      <a:pt x="24" y="20"/>
                    </a:lnTo>
                    <a:lnTo>
                      <a:pt x="28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8" y="14"/>
                    </a:lnTo>
                    <a:lnTo>
                      <a:pt x="54" y="14"/>
                    </a:lnTo>
                    <a:lnTo>
                      <a:pt x="60" y="14"/>
                    </a:lnTo>
                    <a:lnTo>
                      <a:pt x="66" y="14"/>
                    </a:lnTo>
                    <a:lnTo>
                      <a:pt x="72" y="14"/>
                    </a:lnTo>
                    <a:lnTo>
                      <a:pt x="78" y="14"/>
                    </a:lnTo>
                    <a:lnTo>
                      <a:pt x="84" y="14"/>
                    </a:lnTo>
                    <a:lnTo>
                      <a:pt x="92" y="16"/>
                    </a:lnTo>
                    <a:lnTo>
                      <a:pt x="98" y="16"/>
                    </a:lnTo>
                    <a:lnTo>
                      <a:pt x="104" y="18"/>
                    </a:lnTo>
                    <a:lnTo>
                      <a:pt x="110" y="22"/>
                    </a:lnTo>
                    <a:lnTo>
                      <a:pt x="116" y="24"/>
                    </a:lnTo>
                    <a:lnTo>
                      <a:pt x="122" y="28"/>
                    </a:lnTo>
                    <a:lnTo>
                      <a:pt x="128" y="32"/>
                    </a:lnTo>
                    <a:lnTo>
                      <a:pt x="134" y="36"/>
                    </a:lnTo>
                    <a:lnTo>
                      <a:pt x="140" y="42"/>
                    </a:lnTo>
                    <a:lnTo>
                      <a:pt x="146" y="48"/>
                    </a:lnTo>
                    <a:lnTo>
                      <a:pt x="152" y="56"/>
                    </a:lnTo>
                    <a:lnTo>
                      <a:pt x="152" y="5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435"/>
              <p:cNvSpPr>
                <a:spLocks/>
              </p:cNvSpPr>
              <p:nvPr/>
            </p:nvSpPr>
            <p:spPr bwMode="auto">
              <a:xfrm>
                <a:off x="5721350" y="1374775"/>
                <a:ext cx="269875" cy="85725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4" y="20"/>
                  </a:cxn>
                  <a:cxn ang="0">
                    <a:pos x="14" y="16"/>
                  </a:cxn>
                  <a:cxn ang="0">
                    <a:pos x="24" y="12"/>
                  </a:cxn>
                  <a:cxn ang="0">
                    <a:pos x="30" y="8"/>
                  </a:cxn>
                  <a:cxn ang="0">
                    <a:pos x="38" y="6"/>
                  </a:cxn>
                  <a:cxn ang="0">
                    <a:pos x="46" y="4"/>
                  </a:cxn>
                  <a:cxn ang="0">
                    <a:pos x="54" y="2"/>
                  </a:cxn>
                  <a:cxn ang="0">
                    <a:pos x="62" y="0"/>
                  </a:cxn>
                  <a:cxn ang="0">
                    <a:pos x="72" y="0"/>
                  </a:cxn>
                  <a:cxn ang="0">
                    <a:pos x="80" y="0"/>
                  </a:cxn>
                  <a:cxn ang="0">
                    <a:pos x="88" y="0"/>
                  </a:cxn>
                  <a:cxn ang="0">
                    <a:pos x="96" y="2"/>
                  </a:cxn>
                  <a:cxn ang="0">
                    <a:pos x="102" y="6"/>
                  </a:cxn>
                  <a:cxn ang="0">
                    <a:pos x="110" y="8"/>
                  </a:cxn>
                  <a:cxn ang="0">
                    <a:pos x="120" y="14"/>
                  </a:cxn>
                  <a:cxn ang="0">
                    <a:pos x="132" y="20"/>
                  </a:cxn>
                  <a:cxn ang="0">
                    <a:pos x="144" y="26"/>
                  </a:cxn>
                  <a:cxn ang="0">
                    <a:pos x="152" y="32"/>
                  </a:cxn>
                  <a:cxn ang="0">
                    <a:pos x="160" y="38"/>
                  </a:cxn>
                  <a:cxn ang="0">
                    <a:pos x="166" y="42"/>
                  </a:cxn>
                  <a:cxn ang="0">
                    <a:pos x="168" y="46"/>
                  </a:cxn>
                  <a:cxn ang="0">
                    <a:pos x="170" y="48"/>
                  </a:cxn>
                  <a:cxn ang="0">
                    <a:pos x="170" y="48"/>
                  </a:cxn>
                  <a:cxn ang="0">
                    <a:pos x="170" y="50"/>
                  </a:cxn>
                  <a:cxn ang="0">
                    <a:pos x="168" y="50"/>
                  </a:cxn>
                  <a:cxn ang="0">
                    <a:pos x="166" y="52"/>
                  </a:cxn>
                  <a:cxn ang="0">
                    <a:pos x="162" y="52"/>
                  </a:cxn>
                  <a:cxn ang="0">
                    <a:pos x="156" y="52"/>
                  </a:cxn>
                  <a:cxn ang="0">
                    <a:pos x="148" y="54"/>
                  </a:cxn>
                  <a:cxn ang="0">
                    <a:pos x="136" y="54"/>
                  </a:cxn>
                  <a:cxn ang="0">
                    <a:pos x="124" y="54"/>
                  </a:cxn>
                  <a:cxn ang="0">
                    <a:pos x="112" y="52"/>
                  </a:cxn>
                  <a:cxn ang="0">
                    <a:pos x="100" y="52"/>
                  </a:cxn>
                  <a:cxn ang="0">
                    <a:pos x="90" y="50"/>
                  </a:cxn>
                  <a:cxn ang="0">
                    <a:pos x="82" y="50"/>
                  </a:cxn>
                  <a:cxn ang="0">
                    <a:pos x="70" y="48"/>
                  </a:cxn>
                  <a:cxn ang="0">
                    <a:pos x="60" y="46"/>
                  </a:cxn>
                  <a:cxn ang="0">
                    <a:pos x="50" y="44"/>
                  </a:cxn>
                  <a:cxn ang="0">
                    <a:pos x="42" y="44"/>
                  </a:cxn>
                  <a:cxn ang="0">
                    <a:pos x="34" y="42"/>
                  </a:cxn>
                  <a:cxn ang="0">
                    <a:pos x="30" y="40"/>
                  </a:cxn>
                  <a:cxn ang="0">
                    <a:pos x="28" y="40"/>
                  </a:cxn>
                  <a:cxn ang="0">
                    <a:pos x="22" y="38"/>
                  </a:cxn>
                  <a:cxn ang="0">
                    <a:pos x="14" y="32"/>
                  </a:cxn>
                  <a:cxn ang="0">
                    <a:pos x="6" y="28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170" h="54">
                    <a:moveTo>
                      <a:pt x="0" y="24"/>
                    </a:moveTo>
                    <a:lnTo>
                      <a:pt x="0" y="24"/>
                    </a:lnTo>
                    <a:lnTo>
                      <a:pt x="2" y="22"/>
                    </a:lnTo>
                    <a:lnTo>
                      <a:pt x="4" y="20"/>
                    </a:lnTo>
                    <a:lnTo>
                      <a:pt x="10" y="18"/>
                    </a:lnTo>
                    <a:lnTo>
                      <a:pt x="14" y="16"/>
                    </a:lnTo>
                    <a:lnTo>
                      <a:pt x="20" y="14"/>
                    </a:lnTo>
                    <a:lnTo>
                      <a:pt x="24" y="12"/>
                    </a:lnTo>
                    <a:lnTo>
                      <a:pt x="26" y="10"/>
                    </a:lnTo>
                    <a:lnTo>
                      <a:pt x="30" y="8"/>
                    </a:lnTo>
                    <a:lnTo>
                      <a:pt x="34" y="8"/>
                    </a:lnTo>
                    <a:lnTo>
                      <a:pt x="38" y="6"/>
                    </a:lnTo>
                    <a:lnTo>
                      <a:pt x="42" y="4"/>
                    </a:lnTo>
                    <a:lnTo>
                      <a:pt x="46" y="4"/>
                    </a:lnTo>
                    <a:lnTo>
                      <a:pt x="50" y="2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2" y="2"/>
                    </a:lnTo>
                    <a:lnTo>
                      <a:pt x="96" y="2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6" y="6"/>
                    </a:lnTo>
                    <a:lnTo>
                      <a:pt x="110" y="8"/>
                    </a:lnTo>
                    <a:lnTo>
                      <a:pt x="114" y="10"/>
                    </a:lnTo>
                    <a:lnTo>
                      <a:pt x="120" y="14"/>
                    </a:lnTo>
                    <a:lnTo>
                      <a:pt x="126" y="16"/>
                    </a:lnTo>
                    <a:lnTo>
                      <a:pt x="132" y="20"/>
                    </a:lnTo>
                    <a:lnTo>
                      <a:pt x="138" y="24"/>
                    </a:lnTo>
                    <a:lnTo>
                      <a:pt x="144" y="26"/>
                    </a:lnTo>
                    <a:lnTo>
                      <a:pt x="148" y="30"/>
                    </a:lnTo>
                    <a:lnTo>
                      <a:pt x="152" y="32"/>
                    </a:lnTo>
                    <a:lnTo>
                      <a:pt x="156" y="36"/>
                    </a:lnTo>
                    <a:lnTo>
                      <a:pt x="160" y="38"/>
                    </a:lnTo>
                    <a:lnTo>
                      <a:pt x="162" y="40"/>
                    </a:lnTo>
                    <a:lnTo>
                      <a:pt x="166" y="42"/>
                    </a:lnTo>
                    <a:lnTo>
                      <a:pt x="168" y="44"/>
                    </a:lnTo>
                    <a:lnTo>
                      <a:pt x="168" y="46"/>
                    </a:lnTo>
                    <a:lnTo>
                      <a:pt x="168" y="46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50"/>
                    </a:lnTo>
                    <a:lnTo>
                      <a:pt x="170" y="50"/>
                    </a:lnTo>
                    <a:lnTo>
                      <a:pt x="168" y="50"/>
                    </a:lnTo>
                    <a:lnTo>
                      <a:pt x="168" y="50"/>
                    </a:lnTo>
                    <a:lnTo>
                      <a:pt x="166" y="52"/>
                    </a:lnTo>
                    <a:lnTo>
                      <a:pt x="166" y="52"/>
                    </a:lnTo>
                    <a:lnTo>
                      <a:pt x="164" y="52"/>
                    </a:lnTo>
                    <a:lnTo>
                      <a:pt x="162" y="52"/>
                    </a:lnTo>
                    <a:lnTo>
                      <a:pt x="160" y="52"/>
                    </a:lnTo>
                    <a:lnTo>
                      <a:pt x="156" y="52"/>
                    </a:lnTo>
                    <a:lnTo>
                      <a:pt x="154" y="52"/>
                    </a:lnTo>
                    <a:lnTo>
                      <a:pt x="148" y="54"/>
                    </a:lnTo>
                    <a:lnTo>
                      <a:pt x="142" y="54"/>
                    </a:lnTo>
                    <a:lnTo>
                      <a:pt x="136" y="54"/>
                    </a:lnTo>
                    <a:lnTo>
                      <a:pt x="130" y="54"/>
                    </a:lnTo>
                    <a:lnTo>
                      <a:pt x="124" y="54"/>
                    </a:lnTo>
                    <a:lnTo>
                      <a:pt x="118" y="54"/>
                    </a:lnTo>
                    <a:lnTo>
                      <a:pt x="112" y="52"/>
                    </a:lnTo>
                    <a:lnTo>
                      <a:pt x="106" y="52"/>
                    </a:lnTo>
                    <a:lnTo>
                      <a:pt x="100" y="52"/>
                    </a:lnTo>
                    <a:lnTo>
                      <a:pt x="96" y="52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2" y="50"/>
                    </a:lnTo>
                    <a:lnTo>
                      <a:pt x="76" y="48"/>
                    </a:lnTo>
                    <a:lnTo>
                      <a:pt x="70" y="48"/>
                    </a:lnTo>
                    <a:lnTo>
                      <a:pt x="66" y="48"/>
                    </a:lnTo>
                    <a:lnTo>
                      <a:pt x="60" y="46"/>
                    </a:lnTo>
                    <a:lnTo>
                      <a:pt x="56" y="46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2" y="44"/>
                    </a:lnTo>
                    <a:lnTo>
                      <a:pt x="38" y="42"/>
                    </a:lnTo>
                    <a:lnTo>
                      <a:pt x="34" y="42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2" y="38"/>
                    </a:lnTo>
                    <a:lnTo>
                      <a:pt x="18" y="34"/>
                    </a:lnTo>
                    <a:lnTo>
                      <a:pt x="14" y="32"/>
                    </a:lnTo>
                    <a:lnTo>
                      <a:pt x="10" y="30"/>
                    </a:lnTo>
                    <a:lnTo>
                      <a:pt x="6" y="28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Freeform 436"/>
              <p:cNvSpPr>
                <a:spLocks/>
              </p:cNvSpPr>
              <p:nvPr/>
            </p:nvSpPr>
            <p:spPr bwMode="auto">
              <a:xfrm>
                <a:off x="5765800" y="1397000"/>
                <a:ext cx="187325" cy="104775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30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6"/>
                  </a:cxn>
                  <a:cxn ang="0">
                    <a:pos x="12" y="50"/>
                  </a:cxn>
                  <a:cxn ang="0">
                    <a:pos x="16" y="54"/>
                  </a:cxn>
                  <a:cxn ang="0">
                    <a:pos x="22" y="58"/>
                  </a:cxn>
                  <a:cxn ang="0">
                    <a:pos x="30" y="60"/>
                  </a:cxn>
                  <a:cxn ang="0">
                    <a:pos x="38" y="62"/>
                  </a:cxn>
                  <a:cxn ang="0">
                    <a:pos x="46" y="64"/>
                  </a:cxn>
                  <a:cxn ang="0">
                    <a:pos x="54" y="66"/>
                  </a:cxn>
                  <a:cxn ang="0">
                    <a:pos x="62" y="66"/>
                  </a:cxn>
                  <a:cxn ang="0">
                    <a:pos x="72" y="66"/>
                  </a:cxn>
                  <a:cxn ang="0">
                    <a:pos x="80" y="66"/>
                  </a:cxn>
                  <a:cxn ang="0">
                    <a:pos x="88" y="64"/>
                  </a:cxn>
                  <a:cxn ang="0">
                    <a:pos x="94" y="62"/>
                  </a:cxn>
                  <a:cxn ang="0">
                    <a:pos x="102" y="58"/>
                  </a:cxn>
                  <a:cxn ang="0">
                    <a:pos x="106" y="54"/>
                  </a:cxn>
                  <a:cxn ang="0">
                    <a:pos x="112" y="50"/>
                  </a:cxn>
                  <a:cxn ang="0">
                    <a:pos x="114" y="46"/>
                  </a:cxn>
                  <a:cxn ang="0">
                    <a:pos x="118" y="42"/>
                  </a:cxn>
                  <a:cxn ang="0">
                    <a:pos x="118" y="36"/>
                  </a:cxn>
                  <a:cxn ang="0">
                    <a:pos x="118" y="32"/>
                  </a:cxn>
                  <a:cxn ang="0">
                    <a:pos x="116" y="26"/>
                  </a:cxn>
                  <a:cxn ang="0">
                    <a:pos x="114" y="22"/>
                  </a:cxn>
                  <a:cxn ang="0">
                    <a:pos x="110" y="18"/>
                  </a:cxn>
                  <a:cxn ang="0">
                    <a:pos x="104" y="14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4" y="4"/>
                  </a:cxn>
                  <a:cxn ang="0">
                    <a:pos x="76" y="2"/>
                  </a:cxn>
                  <a:cxn ang="0">
                    <a:pos x="68" y="0"/>
                  </a:cxn>
                  <a:cxn ang="0">
                    <a:pos x="60" y="0"/>
                  </a:cxn>
                </a:cxnLst>
                <a:rect l="0" t="0" r="r" b="b"/>
                <a:pathLst>
                  <a:path w="118" h="66">
                    <a:moveTo>
                      <a:pt x="60" y="0"/>
                    </a:move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8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6" y="64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4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2" y="66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72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0" y="66"/>
                    </a:lnTo>
                    <a:lnTo>
                      <a:pt x="82" y="64"/>
                    </a:lnTo>
                    <a:lnTo>
                      <a:pt x="86" y="64"/>
                    </a:lnTo>
                    <a:lnTo>
                      <a:pt x="88" y="64"/>
                    </a:lnTo>
                    <a:lnTo>
                      <a:pt x="90" y="62"/>
                    </a:lnTo>
                    <a:lnTo>
                      <a:pt x="92" y="62"/>
                    </a:lnTo>
                    <a:lnTo>
                      <a:pt x="94" y="62"/>
                    </a:lnTo>
                    <a:lnTo>
                      <a:pt x="98" y="60"/>
                    </a:lnTo>
                    <a:lnTo>
                      <a:pt x="100" y="60"/>
                    </a:lnTo>
                    <a:lnTo>
                      <a:pt x="102" y="58"/>
                    </a:lnTo>
                    <a:lnTo>
                      <a:pt x="104" y="58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8" y="54"/>
                    </a:lnTo>
                    <a:lnTo>
                      <a:pt x="110" y="52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4" y="48"/>
                    </a:lnTo>
                    <a:lnTo>
                      <a:pt x="114" y="46"/>
                    </a:lnTo>
                    <a:lnTo>
                      <a:pt x="116" y="44"/>
                    </a:lnTo>
                    <a:lnTo>
                      <a:pt x="116" y="44"/>
                    </a:lnTo>
                    <a:lnTo>
                      <a:pt x="118" y="42"/>
                    </a:lnTo>
                    <a:lnTo>
                      <a:pt x="118" y="40"/>
                    </a:lnTo>
                    <a:lnTo>
                      <a:pt x="118" y="38"/>
                    </a:lnTo>
                    <a:lnTo>
                      <a:pt x="118" y="36"/>
                    </a:lnTo>
                    <a:lnTo>
                      <a:pt x="118" y="36"/>
                    </a:lnTo>
                    <a:lnTo>
                      <a:pt x="118" y="34"/>
                    </a:lnTo>
                    <a:lnTo>
                      <a:pt x="118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6" y="26"/>
                    </a:lnTo>
                    <a:lnTo>
                      <a:pt x="116" y="24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0" y="18"/>
                    </a:lnTo>
                    <a:lnTo>
                      <a:pt x="108" y="16"/>
                    </a:lnTo>
                    <a:lnTo>
                      <a:pt x="106" y="14"/>
                    </a:lnTo>
                    <a:lnTo>
                      <a:pt x="104" y="14"/>
                    </a:lnTo>
                    <a:lnTo>
                      <a:pt x="102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437"/>
              <p:cNvSpPr>
                <a:spLocks/>
              </p:cNvSpPr>
              <p:nvPr/>
            </p:nvSpPr>
            <p:spPr bwMode="auto">
              <a:xfrm>
                <a:off x="5768975" y="1397000"/>
                <a:ext cx="184150" cy="104775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4"/>
                  </a:cxn>
                  <a:cxn ang="0">
                    <a:pos x="10" y="48"/>
                  </a:cxn>
                  <a:cxn ang="0">
                    <a:pos x="16" y="52"/>
                  </a:cxn>
                  <a:cxn ang="0">
                    <a:pos x="22" y="56"/>
                  </a:cxn>
                  <a:cxn ang="0">
                    <a:pos x="28" y="60"/>
                  </a:cxn>
                  <a:cxn ang="0">
                    <a:pos x="36" y="62"/>
                  </a:cxn>
                  <a:cxn ang="0">
                    <a:pos x="44" y="64"/>
                  </a:cxn>
                  <a:cxn ang="0">
                    <a:pos x="52" y="64"/>
                  </a:cxn>
                  <a:cxn ang="0">
                    <a:pos x="62" y="66"/>
                  </a:cxn>
                  <a:cxn ang="0">
                    <a:pos x="70" y="64"/>
                  </a:cxn>
                  <a:cxn ang="0">
                    <a:pos x="78" y="64"/>
                  </a:cxn>
                  <a:cxn ang="0">
                    <a:pos x="86" y="62"/>
                  </a:cxn>
                  <a:cxn ang="0">
                    <a:pos x="92" y="60"/>
                  </a:cxn>
                  <a:cxn ang="0">
                    <a:pos x="98" y="58"/>
                  </a:cxn>
                  <a:cxn ang="0">
                    <a:pos x="104" y="54"/>
                  </a:cxn>
                  <a:cxn ang="0">
                    <a:pos x="108" y="50"/>
                  </a:cxn>
                  <a:cxn ang="0">
                    <a:pos x="112" y="46"/>
                  </a:cxn>
                  <a:cxn ang="0">
                    <a:pos x="114" y="42"/>
                  </a:cxn>
                  <a:cxn ang="0">
                    <a:pos x="114" y="36"/>
                  </a:cxn>
                  <a:cxn ang="0">
                    <a:pos x="114" y="32"/>
                  </a:cxn>
                  <a:cxn ang="0">
                    <a:pos x="114" y="26"/>
                  </a:cxn>
                  <a:cxn ang="0">
                    <a:pos x="110" y="22"/>
                  </a:cxn>
                  <a:cxn ang="0">
                    <a:pos x="106" y="18"/>
                  </a:cxn>
                  <a:cxn ang="0">
                    <a:pos x="102" y="14"/>
                  </a:cxn>
                  <a:cxn ang="0">
                    <a:pos x="96" y="10"/>
                  </a:cxn>
                  <a:cxn ang="0">
                    <a:pos x="90" y="6"/>
                  </a:cxn>
                  <a:cxn ang="0">
                    <a:pos x="82" y="4"/>
                  </a:cxn>
                  <a:cxn ang="0">
                    <a:pos x="74" y="2"/>
                  </a:cxn>
                  <a:cxn ang="0">
                    <a:pos x="66" y="0"/>
                  </a:cxn>
                  <a:cxn ang="0">
                    <a:pos x="58" y="0"/>
                  </a:cxn>
                </a:cxnLst>
                <a:rect l="0" t="0" r="r" b="b"/>
                <a:pathLst>
                  <a:path w="116" h="66">
                    <a:moveTo>
                      <a:pt x="58" y="0"/>
                    </a:move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42" y="62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4"/>
                    </a:lnTo>
                    <a:lnTo>
                      <a:pt x="56" y="64"/>
                    </a:lnTo>
                    <a:lnTo>
                      <a:pt x="58" y="64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6" y="64"/>
                    </a:lnTo>
                    <a:lnTo>
                      <a:pt x="70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4"/>
                    </a:lnTo>
                    <a:lnTo>
                      <a:pt x="82" y="62"/>
                    </a:lnTo>
                    <a:lnTo>
                      <a:pt x="86" y="62"/>
                    </a:lnTo>
                    <a:lnTo>
                      <a:pt x="88" y="62"/>
                    </a:lnTo>
                    <a:lnTo>
                      <a:pt x="90" y="60"/>
                    </a:lnTo>
                    <a:lnTo>
                      <a:pt x="92" y="60"/>
                    </a:lnTo>
                    <a:lnTo>
                      <a:pt x="94" y="58"/>
                    </a:lnTo>
                    <a:lnTo>
                      <a:pt x="96" y="58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2" y="54"/>
                    </a:lnTo>
                    <a:lnTo>
                      <a:pt x="104" y="54"/>
                    </a:lnTo>
                    <a:lnTo>
                      <a:pt x="106" y="52"/>
                    </a:lnTo>
                    <a:lnTo>
                      <a:pt x="106" y="52"/>
                    </a:lnTo>
                    <a:lnTo>
                      <a:pt x="108" y="50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2" y="46"/>
                    </a:lnTo>
                    <a:lnTo>
                      <a:pt x="112" y="44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6" y="34"/>
                    </a:lnTo>
                    <a:lnTo>
                      <a:pt x="114" y="34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2" y="24"/>
                    </a:lnTo>
                    <a:lnTo>
                      <a:pt x="112" y="24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6" y="18"/>
                    </a:lnTo>
                    <a:lnTo>
                      <a:pt x="106" y="16"/>
                    </a:lnTo>
                    <a:lnTo>
                      <a:pt x="104" y="14"/>
                    </a:lnTo>
                    <a:lnTo>
                      <a:pt x="102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6" y="10"/>
                    </a:lnTo>
                    <a:lnTo>
                      <a:pt x="94" y="8"/>
                    </a:lnTo>
                    <a:lnTo>
                      <a:pt x="92" y="8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438"/>
              <p:cNvSpPr>
                <a:spLocks/>
              </p:cNvSpPr>
              <p:nvPr/>
            </p:nvSpPr>
            <p:spPr bwMode="auto">
              <a:xfrm>
                <a:off x="5775325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0"/>
                  </a:cxn>
                  <a:cxn ang="0">
                    <a:pos x="34" y="2"/>
                  </a:cxn>
                  <a:cxn ang="0">
                    <a:pos x="26" y="4"/>
                  </a:cxn>
                  <a:cxn ang="0">
                    <a:pos x="20" y="6"/>
                  </a:cxn>
                  <a:cxn ang="0">
                    <a:pos x="14" y="8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4" y="52"/>
                  </a:cxn>
                  <a:cxn ang="0">
                    <a:pos x="20" y="54"/>
                  </a:cxn>
                  <a:cxn ang="0">
                    <a:pos x="26" y="58"/>
                  </a:cxn>
                  <a:cxn ang="0">
                    <a:pos x="32" y="60"/>
                  </a:cxn>
                  <a:cxn ang="0">
                    <a:pos x="40" y="62"/>
                  </a:cxn>
                  <a:cxn ang="0">
                    <a:pos x="48" y="64"/>
                  </a:cxn>
                  <a:cxn ang="0">
                    <a:pos x="58" y="64"/>
                  </a:cxn>
                  <a:cxn ang="0">
                    <a:pos x="66" y="64"/>
                  </a:cxn>
                  <a:cxn ang="0">
                    <a:pos x="74" y="62"/>
                  </a:cxn>
                  <a:cxn ang="0">
                    <a:pos x="80" y="60"/>
                  </a:cxn>
                  <a:cxn ang="0">
                    <a:pos x="88" y="58"/>
                  </a:cxn>
                  <a:cxn ang="0">
                    <a:pos x="94" y="56"/>
                  </a:cxn>
                  <a:cxn ang="0">
                    <a:pos x="98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08" y="40"/>
                  </a:cxn>
                  <a:cxn ang="0">
                    <a:pos x="110" y="36"/>
                  </a:cxn>
                  <a:cxn ang="0">
                    <a:pos x="110" y="32"/>
                  </a:cxn>
                  <a:cxn ang="0">
                    <a:pos x="108" y="26"/>
                  </a:cxn>
                  <a:cxn ang="0">
                    <a:pos x="106" y="22"/>
                  </a:cxn>
                  <a:cxn ang="0">
                    <a:pos x="102" y="18"/>
                  </a:cxn>
                  <a:cxn ang="0">
                    <a:pos x="98" y="14"/>
                  </a:cxn>
                  <a:cxn ang="0">
                    <a:pos x="92" y="10"/>
                  </a:cxn>
                  <a:cxn ang="0">
                    <a:pos x="86" y="8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10" h="64">
                    <a:moveTo>
                      <a:pt x="54" y="0"/>
                    </a:moveTo>
                    <a:lnTo>
                      <a:pt x="52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60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38" y="62"/>
                    </a:lnTo>
                    <a:lnTo>
                      <a:pt x="40" y="62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4"/>
                    </a:lnTo>
                    <a:lnTo>
                      <a:pt x="68" y="64"/>
                    </a:lnTo>
                    <a:lnTo>
                      <a:pt x="70" y="62"/>
                    </a:lnTo>
                    <a:lnTo>
                      <a:pt x="74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2" y="60"/>
                    </a:lnTo>
                    <a:lnTo>
                      <a:pt x="86" y="60"/>
                    </a:lnTo>
                    <a:lnTo>
                      <a:pt x="88" y="58"/>
                    </a:lnTo>
                    <a:lnTo>
                      <a:pt x="90" y="58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100" y="52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4"/>
                    </a:lnTo>
                    <a:lnTo>
                      <a:pt x="108" y="42"/>
                    </a:lnTo>
                    <a:lnTo>
                      <a:pt x="108" y="40"/>
                    </a:lnTo>
                    <a:lnTo>
                      <a:pt x="110" y="40"/>
                    </a:lnTo>
                    <a:lnTo>
                      <a:pt x="110" y="38"/>
                    </a:lnTo>
                    <a:lnTo>
                      <a:pt x="110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4"/>
                    </a:lnTo>
                    <a:lnTo>
                      <a:pt x="106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0" y="16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6" y="8"/>
                    </a:lnTo>
                    <a:lnTo>
                      <a:pt x="84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439"/>
              <p:cNvSpPr>
                <a:spLocks/>
              </p:cNvSpPr>
              <p:nvPr/>
            </p:nvSpPr>
            <p:spPr bwMode="auto">
              <a:xfrm>
                <a:off x="5778500" y="1397000"/>
                <a:ext cx="168275" cy="9842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2"/>
                  </a:cxn>
                  <a:cxn ang="0">
                    <a:pos x="32" y="2"/>
                  </a:cxn>
                  <a:cxn ang="0">
                    <a:pos x="26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4" y="50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2" y="58"/>
                  </a:cxn>
                  <a:cxn ang="0">
                    <a:pos x="40" y="60"/>
                  </a:cxn>
                  <a:cxn ang="0">
                    <a:pos x="48" y="62"/>
                  </a:cxn>
                  <a:cxn ang="0">
                    <a:pos x="56" y="62"/>
                  </a:cxn>
                  <a:cxn ang="0">
                    <a:pos x="64" y="62"/>
                  </a:cxn>
                  <a:cxn ang="0">
                    <a:pos x="72" y="60"/>
                  </a:cxn>
                  <a:cxn ang="0">
                    <a:pos x="78" y="60"/>
                  </a:cxn>
                  <a:cxn ang="0">
                    <a:pos x="84" y="58"/>
                  </a:cxn>
                  <a:cxn ang="0">
                    <a:pos x="90" y="54"/>
                  </a:cxn>
                  <a:cxn ang="0">
                    <a:pos x="96" y="52"/>
                  </a:cxn>
                  <a:cxn ang="0">
                    <a:pos x="100" y="48"/>
                  </a:cxn>
                  <a:cxn ang="0">
                    <a:pos x="104" y="44"/>
                  </a:cxn>
                  <a:cxn ang="0">
                    <a:pos x="106" y="40"/>
                  </a:cxn>
                  <a:cxn ang="0">
                    <a:pos x="106" y="36"/>
                  </a:cxn>
                  <a:cxn ang="0">
                    <a:pos x="106" y="30"/>
                  </a:cxn>
                  <a:cxn ang="0">
                    <a:pos x="104" y="26"/>
                  </a:cxn>
                  <a:cxn ang="0">
                    <a:pos x="102" y="22"/>
                  </a:cxn>
                  <a:cxn ang="0">
                    <a:pos x="98" y="18"/>
                  </a:cxn>
                  <a:cxn ang="0">
                    <a:pos x="94" y="14"/>
                  </a:cxn>
                  <a:cxn ang="0">
                    <a:pos x="90" y="10"/>
                  </a:cxn>
                  <a:cxn ang="0">
                    <a:pos x="82" y="8"/>
                  </a:cxn>
                  <a:cxn ang="0">
                    <a:pos x="76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06" h="62">
                    <a:moveTo>
                      <a:pt x="54" y="0"/>
                    </a:move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4" y="60"/>
                    </a:lnTo>
                    <a:lnTo>
                      <a:pt x="36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4" y="62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2" y="62"/>
                    </a:lnTo>
                    <a:lnTo>
                      <a:pt x="56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4" y="62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2" y="60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2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6"/>
                    </a:lnTo>
                    <a:lnTo>
                      <a:pt x="90" y="54"/>
                    </a:lnTo>
                    <a:lnTo>
                      <a:pt x="92" y="54"/>
                    </a:lnTo>
                    <a:lnTo>
                      <a:pt x="94" y="52"/>
                    </a:lnTo>
                    <a:lnTo>
                      <a:pt x="96" y="52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100" y="48"/>
                    </a:lnTo>
                    <a:lnTo>
                      <a:pt x="102" y="46"/>
                    </a:lnTo>
                    <a:lnTo>
                      <a:pt x="102" y="46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06" y="36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6" y="30"/>
                    </a:lnTo>
                    <a:lnTo>
                      <a:pt x="106" y="28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4"/>
                    </a:lnTo>
                    <a:lnTo>
                      <a:pt x="102" y="22"/>
                    </a:lnTo>
                    <a:lnTo>
                      <a:pt x="102" y="20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6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8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Freeform 440"/>
              <p:cNvSpPr>
                <a:spLocks/>
              </p:cNvSpPr>
              <p:nvPr/>
            </p:nvSpPr>
            <p:spPr bwMode="auto">
              <a:xfrm>
                <a:off x="5781675" y="1400175"/>
                <a:ext cx="16510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2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4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2" y="46"/>
                  </a:cxn>
                  <a:cxn ang="0">
                    <a:pos x="18" y="50"/>
                  </a:cxn>
                  <a:cxn ang="0">
                    <a:pos x="24" y="52"/>
                  </a:cxn>
                  <a:cxn ang="0">
                    <a:pos x="30" y="56"/>
                  </a:cxn>
                  <a:cxn ang="0">
                    <a:pos x="38" y="56"/>
                  </a:cxn>
                  <a:cxn ang="0">
                    <a:pos x="46" y="58"/>
                  </a:cxn>
                  <a:cxn ang="0">
                    <a:pos x="54" y="58"/>
                  </a:cxn>
                  <a:cxn ang="0">
                    <a:pos x="62" y="58"/>
                  </a:cxn>
                  <a:cxn ang="0">
                    <a:pos x="68" y="58"/>
                  </a:cxn>
                  <a:cxn ang="0">
                    <a:pos x="76" y="56"/>
                  </a:cxn>
                  <a:cxn ang="0">
                    <a:pos x="82" y="54"/>
                  </a:cxn>
                  <a:cxn ang="0">
                    <a:pos x="88" y="52"/>
                  </a:cxn>
                  <a:cxn ang="0">
                    <a:pos x="92" y="48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2" y="38"/>
                  </a:cxn>
                  <a:cxn ang="0">
                    <a:pos x="104" y="34"/>
                  </a:cxn>
                  <a:cxn ang="0">
                    <a:pos x="102" y="28"/>
                  </a:cxn>
                  <a:cxn ang="0">
                    <a:pos x="102" y="24"/>
                  </a:cxn>
                  <a:cxn ang="0">
                    <a:pos x="100" y="20"/>
                  </a:cxn>
                  <a:cxn ang="0">
                    <a:pos x="96" y="16"/>
                  </a:cxn>
                  <a:cxn ang="0">
                    <a:pos x="92" y="12"/>
                  </a:cxn>
                  <a:cxn ang="0">
                    <a:pos x="86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66" y="2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04" h="58">
                    <a:moveTo>
                      <a:pt x="52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6"/>
                    </a:lnTo>
                    <a:lnTo>
                      <a:pt x="34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2" y="58"/>
                    </a:lnTo>
                    <a:lnTo>
                      <a:pt x="64" y="58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72" y="58"/>
                    </a:lnTo>
                    <a:lnTo>
                      <a:pt x="74" y="56"/>
                    </a:lnTo>
                    <a:lnTo>
                      <a:pt x="76" y="56"/>
                    </a:lnTo>
                    <a:lnTo>
                      <a:pt x="78" y="56"/>
                    </a:lnTo>
                    <a:lnTo>
                      <a:pt x="80" y="54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98" y="44"/>
                    </a:lnTo>
                    <a:lnTo>
                      <a:pt x="98" y="42"/>
                    </a:lnTo>
                    <a:lnTo>
                      <a:pt x="100" y="42"/>
                    </a:lnTo>
                    <a:lnTo>
                      <a:pt x="100" y="40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6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4" y="32"/>
                    </a:lnTo>
                    <a:lnTo>
                      <a:pt x="104" y="30"/>
                    </a:lnTo>
                    <a:lnTo>
                      <a:pt x="102" y="28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8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441"/>
              <p:cNvSpPr>
                <a:spLocks/>
              </p:cNvSpPr>
              <p:nvPr/>
            </p:nvSpPr>
            <p:spPr bwMode="auto">
              <a:xfrm>
                <a:off x="5784850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2"/>
                  </a:cxn>
                  <a:cxn ang="0">
                    <a:pos x="12" y="46"/>
                  </a:cxn>
                  <a:cxn ang="0">
                    <a:pos x="18" y="48"/>
                  </a:cxn>
                  <a:cxn ang="0">
                    <a:pos x="24" y="52"/>
                  </a:cxn>
                  <a:cxn ang="0">
                    <a:pos x="30" y="54"/>
                  </a:cxn>
                  <a:cxn ang="0">
                    <a:pos x="36" y="56"/>
                  </a:cxn>
                  <a:cxn ang="0">
                    <a:pos x="44" y="56"/>
                  </a:cxn>
                  <a:cxn ang="0">
                    <a:pos x="52" y="58"/>
                  </a:cxn>
                  <a:cxn ang="0">
                    <a:pos x="60" y="56"/>
                  </a:cxn>
                  <a:cxn ang="0">
                    <a:pos x="66" y="56"/>
                  </a:cxn>
                  <a:cxn ang="0">
                    <a:pos x="74" y="54"/>
                  </a:cxn>
                  <a:cxn ang="0">
                    <a:pos x="80" y="52"/>
                  </a:cxn>
                  <a:cxn ang="0">
                    <a:pos x="84" y="50"/>
                  </a:cxn>
                  <a:cxn ang="0">
                    <a:pos x="90" y="48"/>
                  </a:cxn>
                  <a:cxn ang="0">
                    <a:pos x="94" y="44"/>
                  </a:cxn>
                  <a:cxn ang="0">
                    <a:pos x="96" y="40"/>
                  </a:cxn>
                  <a:cxn ang="0">
                    <a:pos x="98" y="36"/>
                  </a:cxn>
                  <a:cxn ang="0">
                    <a:pos x="100" y="32"/>
                  </a:cxn>
                  <a:cxn ang="0">
                    <a:pos x="100" y="28"/>
                  </a:cxn>
                  <a:cxn ang="0">
                    <a:pos x="98" y="24"/>
                  </a:cxn>
                  <a:cxn ang="0">
                    <a:pos x="96" y="20"/>
                  </a:cxn>
                  <a:cxn ang="0">
                    <a:pos x="92" y="16"/>
                  </a:cxn>
                  <a:cxn ang="0">
                    <a:pos x="88" y="12"/>
                  </a:cxn>
                  <a:cxn ang="0">
                    <a:pos x="84" y="10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58" y="0"/>
                  </a:cxn>
                  <a:cxn ang="0">
                    <a:pos x="50" y="0"/>
                  </a:cxn>
                </a:cxnLst>
                <a:rect l="0" t="0" r="r" b="b"/>
                <a:pathLst>
                  <a:path w="100" h="58">
                    <a:moveTo>
                      <a:pt x="50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4"/>
                    </a:lnTo>
                    <a:lnTo>
                      <a:pt x="80" y="52"/>
                    </a:lnTo>
                    <a:lnTo>
                      <a:pt x="82" y="52"/>
                    </a:lnTo>
                    <a:lnTo>
                      <a:pt x="84" y="52"/>
                    </a:lnTo>
                    <a:lnTo>
                      <a:pt x="84" y="50"/>
                    </a:lnTo>
                    <a:lnTo>
                      <a:pt x="86" y="50"/>
                    </a:lnTo>
                    <a:lnTo>
                      <a:pt x="88" y="48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4" y="44"/>
                    </a:lnTo>
                    <a:lnTo>
                      <a:pt x="94" y="44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38"/>
                    </a:lnTo>
                    <a:lnTo>
                      <a:pt x="98" y="36"/>
                    </a:lnTo>
                    <a:lnTo>
                      <a:pt x="100" y="36"/>
                    </a:lnTo>
                    <a:lnTo>
                      <a:pt x="100" y="34"/>
                    </a:lnTo>
                    <a:lnTo>
                      <a:pt x="100" y="32"/>
                    </a:lnTo>
                    <a:lnTo>
                      <a:pt x="100" y="32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98" y="26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2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4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0" y="14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6" y="10"/>
                    </a:lnTo>
                    <a:lnTo>
                      <a:pt x="84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442"/>
              <p:cNvSpPr>
                <a:spLocks/>
              </p:cNvSpPr>
              <p:nvPr/>
            </p:nvSpPr>
            <p:spPr bwMode="auto">
              <a:xfrm>
                <a:off x="5788025" y="1400175"/>
                <a:ext cx="152400" cy="88900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4"/>
                  </a:cxn>
                  <a:cxn ang="0">
                    <a:pos x="16" y="48"/>
                  </a:cxn>
                  <a:cxn ang="0">
                    <a:pos x="22" y="50"/>
                  </a:cxn>
                  <a:cxn ang="0">
                    <a:pos x="28" y="52"/>
                  </a:cxn>
                  <a:cxn ang="0">
                    <a:pos x="36" y="54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8" y="56"/>
                  </a:cxn>
                  <a:cxn ang="0">
                    <a:pos x="64" y="54"/>
                  </a:cxn>
                  <a:cxn ang="0">
                    <a:pos x="70" y="54"/>
                  </a:cxn>
                  <a:cxn ang="0">
                    <a:pos x="76" y="52"/>
                  </a:cxn>
                  <a:cxn ang="0">
                    <a:pos x="82" y="50"/>
                  </a:cxn>
                  <a:cxn ang="0">
                    <a:pos x="86" y="46"/>
                  </a:cxn>
                  <a:cxn ang="0">
                    <a:pos x="90" y="44"/>
                  </a:cxn>
                  <a:cxn ang="0">
                    <a:pos x="94" y="40"/>
                  </a:cxn>
                  <a:cxn ang="0">
                    <a:pos x="96" y="36"/>
                  </a:cxn>
                  <a:cxn ang="0">
                    <a:pos x="96" y="32"/>
                  </a:cxn>
                  <a:cxn ang="0">
                    <a:pos x="96" y="28"/>
                  </a:cxn>
                  <a:cxn ang="0">
                    <a:pos x="96" y="24"/>
                  </a:cxn>
                  <a:cxn ang="0">
                    <a:pos x="92" y="20"/>
                  </a:cxn>
                  <a:cxn ang="0">
                    <a:pos x="90" y="16"/>
                  </a:cxn>
                  <a:cxn ang="0">
                    <a:pos x="86" y="12"/>
                  </a:cxn>
                  <a:cxn ang="0">
                    <a:pos x="82" y="10"/>
                  </a:cxn>
                  <a:cxn ang="0">
                    <a:pos x="76" y="6"/>
                  </a:cxn>
                  <a:cxn ang="0">
                    <a:pos x="70" y="4"/>
                  </a:cxn>
                  <a:cxn ang="0">
                    <a:pos x="64" y="2"/>
                  </a:cxn>
                  <a:cxn ang="0">
                    <a:pos x="56" y="0"/>
                  </a:cxn>
                  <a:cxn ang="0">
                    <a:pos x="48" y="0"/>
                  </a:cxn>
                </a:cxnLst>
                <a:rect l="0" t="0" r="r" b="b"/>
                <a:pathLst>
                  <a:path w="96" h="56">
                    <a:moveTo>
                      <a:pt x="48" y="0"/>
                    </a:move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0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8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4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4"/>
                    </a:lnTo>
                    <a:lnTo>
                      <a:pt x="74" y="52"/>
                    </a:lnTo>
                    <a:lnTo>
                      <a:pt x="76" y="52"/>
                    </a:lnTo>
                    <a:lnTo>
                      <a:pt x="78" y="52"/>
                    </a:lnTo>
                    <a:lnTo>
                      <a:pt x="80" y="50"/>
                    </a:lnTo>
                    <a:lnTo>
                      <a:pt x="82" y="50"/>
                    </a:lnTo>
                    <a:lnTo>
                      <a:pt x="84" y="48"/>
                    </a:lnTo>
                    <a:lnTo>
                      <a:pt x="86" y="48"/>
                    </a:lnTo>
                    <a:lnTo>
                      <a:pt x="86" y="46"/>
                    </a:lnTo>
                    <a:lnTo>
                      <a:pt x="88" y="46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96" y="24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2" y="20"/>
                    </a:lnTo>
                    <a:lnTo>
                      <a:pt x="92" y="18"/>
                    </a:lnTo>
                    <a:lnTo>
                      <a:pt x="92" y="18"/>
                    </a:lnTo>
                    <a:lnTo>
                      <a:pt x="90" y="16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6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78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Freeform 443"/>
              <p:cNvSpPr>
                <a:spLocks/>
              </p:cNvSpPr>
              <p:nvPr/>
            </p:nvSpPr>
            <p:spPr bwMode="auto">
              <a:xfrm>
                <a:off x="5791200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2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8" y="40"/>
                  </a:cxn>
                  <a:cxn ang="0">
                    <a:pos x="12" y="42"/>
                  </a:cxn>
                  <a:cxn ang="0">
                    <a:pos x="16" y="46"/>
                  </a:cxn>
                  <a:cxn ang="0">
                    <a:pos x="22" y="48"/>
                  </a:cxn>
                  <a:cxn ang="0">
                    <a:pos x="28" y="50"/>
                  </a:cxn>
                  <a:cxn ang="0">
                    <a:pos x="34" y="52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6" y="54"/>
                  </a:cxn>
                  <a:cxn ang="0">
                    <a:pos x="62" y="54"/>
                  </a:cxn>
                  <a:cxn ang="0">
                    <a:pos x="68" y="52"/>
                  </a:cxn>
                  <a:cxn ang="0">
                    <a:pos x="74" y="50"/>
                  </a:cxn>
                  <a:cxn ang="0">
                    <a:pos x="78" y="48"/>
                  </a:cxn>
                  <a:cxn ang="0">
                    <a:pos x="84" y="46"/>
                  </a:cxn>
                  <a:cxn ang="0">
                    <a:pos x="88" y="42"/>
                  </a:cxn>
                  <a:cxn ang="0">
                    <a:pos x="90" y="40"/>
                  </a:cxn>
                  <a:cxn ang="0">
                    <a:pos x="92" y="36"/>
                  </a:cxn>
                  <a:cxn ang="0">
                    <a:pos x="94" y="32"/>
                  </a:cxn>
                  <a:cxn ang="0">
                    <a:pos x="94" y="28"/>
                  </a:cxn>
                  <a:cxn ang="0">
                    <a:pos x="92" y="24"/>
                  </a:cxn>
                  <a:cxn ang="0">
                    <a:pos x="90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78" y="10"/>
                  </a:cxn>
                  <a:cxn ang="0">
                    <a:pos x="74" y="8"/>
                  </a:cxn>
                  <a:cxn ang="0">
                    <a:pos x="68" y="4"/>
                  </a:cxn>
                  <a:cxn ang="0">
                    <a:pos x="62" y="2"/>
                  </a:cxn>
                  <a:cxn ang="0">
                    <a:pos x="54" y="2"/>
                  </a:cxn>
                  <a:cxn ang="0">
                    <a:pos x="48" y="0"/>
                  </a:cxn>
                </a:cxnLst>
                <a:rect l="0" t="0" r="r" b="b"/>
                <a:pathLst>
                  <a:path w="94" h="54">
                    <a:moveTo>
                      <a:pt x="48" y="0"/>
                    </a:move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50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4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2" y="52"/>
                    </a:lnTo>
                    <a:lnTo>
                      <a:pt x="74" y="50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80" y="48"/>
                    </a:lnTo>
                    <a:lnTo>
                      <a:pt x="82" y="46"/>
                    </a:lnTo>
                    <a:lnTo>
                      <a:pt x="84" y="46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2" y="34"/>
                    </a:lnTo>
                    <a:lnTo>
                      <a:pt x="92" y="34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30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2" y="26"/>
                    </a:lnTo>
                    <a:lnTo>
                      <a:pt x="92" y="24"/>
                    </a:lnTo>
                    <a:lnTo>
                      <a:pt x="92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4" y="14"/>
                    </a:lnTo>
                    <a:lnTo>
                      <a:pt x="84" y="12"/>
                    </a:lnTo>
                    <a:lnTo>
                      <a:pt x="82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4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444"/>
              <p:cNvSpPr>
                <a:spLocks/>
              </p:cNvSpPr>
              <p:nvPr/>
            </p:nvSpPr>
            <p:spPr bwMode="auto">
              <a:xfrm>
                <a:off x="5794375" y="1400175"/>
                <a:ext cx="142875" cy="82550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38"/>
                  </a:cxn>
                  <a:cxn ang="0">
                    <a:pos x="10" y="42"/>
                  </a:cxn>
                  <a:cxn ang="0">
                    <a:pos x="16" y="44"/>
                  </a:cxn>
                  <a:cxn ang="0">
                    <a:pos x="20" y="48"/>
                  </a:cxn>
                  <a:cxn ang="0">
                    <a:pos x="26" y="50"/>
                  </a:cxn>
                  <a:cxn ang="0">
                    <a:pos x="32" y="50"/>
                  </a:cxn>
                  <a:cxn ang="0">
                    <a:pos x="40" y="52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60" y="52"/>
                  </a:cxn>
                  <a:cxn ang="0">
                    <a:pos x="66" y="50"/>
                  </a:cxn>
                  <a:cxn ang="0">
                    <a:pos x="72" y="50"/>
                  </a:cxn>
                  <a:cxn ang="0">
                    <a:pos x="76" y="48"/>
                  </a:cxn>
                  <a:cxn ang="0">
                    <a:pos x="80" y="44"/>
                  </a:cxn>
                  <a:cxn ang="0">
                    <a:pos x="84" y="42"/>
                  </a:cxn>
                  <a:cxn ang="0">
                    <a:pos x="86" y="38"/>
                  </a:cxn>
                  <a:cxn ang="0">
                    <a:pos x="88" y="36"/>
                  </a:cxn>
                  <a:cxn ang="0">
                    <a:pos x="90" y="32"/>
                  </a:cxn>
                  <a:cxn ang="0">
                    <a:pos x="90" y="28"/>
                  </a:cxn>
                  <a:cxn ang="0">
                    <a:pos x="88" y="24"/>
                  </a:cxn>
                  <a:cxn ang="0">
                    <a:pos x="86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2" y="2"/>
                  </a:cxn>
                  <a:cxn ang="0">
                    <a:pos x="46" y="2"/>
                  </a:cxn>
                </a:cxnLst>
                <a:rect l="0" t="0" r="r" b="b"/>
                <a:pathLst>
                  <a:path w="90" h="52">
                    <a:moveTo>
                      <a:pt x="46" y="2"/>
                    </a:move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2"/>
                    </a:lnTo>
                    <a:lnTo>
                      <a:pt x="38" y="52"/>
                    </a:lnTo>
                    <a:lnTo>
                      <a:pt x="40" y="52"/>
                    </a:lnTo>
                    <a:lnTo>
                      <a:pt x="42" y="52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8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0" y="44"/>
                    </a:lnTo>
                    <a:lnTo>
                      <a:pt x="82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90" y="34"/>
                    </a:lnTo>
                    <a:lnTo>
                      <a:pt x="90" y="32"/>
                    </a:lnTo>
                    <a:lnTo>
                      <a:pt x="90" y="32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88" y="24"/>
                    </a:lnTo>
                    <a:lnTo>
                      <a:pt x="88" y="22"/>
                    </a:lnTo>
                    <a:lnTo>
                      <a:pt x="88" y="22"/>
                    </a:lnTo>
                    <a:lnTo>
                      <a:pt x="86" y="20"/>
                    </a:lnTo>
                    <a:lnTo>
                      <a:pt x="86" y="18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2"/>
                    </a:lnTo>
                    <a:lnTo>
                      <a:pt x="78" y="10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Freeform 445"/>
              <p:cNvSpPr>
                <a:spLocks/>
              </p:cNvSpPr>
              <p:nvPr/>
            </p:nvSpPr>
            <p:spPr bwMode="auto">
              <a:xfrm>
                <a:off x="5797550" y="1403350"/>
                <a:ext cx="136525" cy="7937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4" y="0"/>
                  </a:cxn>
                  <a:cxn ang="0">
                    <a:pos x="28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6" y="36"/>
                  </a:cxn>
                  <a:cxn ang="0">
                    <a:pos x="10" y="38"/>
                  </a:cxn>
                  <a:cxn ang="0">
                    <a:pos x="14" y="42"/>
                  </a:cxn>
                  <a:cxn ang="0">
                    <a:pos x="20" y="44"/>
                  </a:cxn>
                  <a:cxn ang="0">
                    <a:pos x="26" y="46"/>
                  </a:cxn>
                  <a:cxn ang="0">
                    <a:pos x="32" y="48"/>
                  </a:cxn>
                  <a:cxn ang="0">
                    <a:pos x="38" y="48"/>
                  </a:cxn>
                  <a:cxn ang="0">
                    <a:pos x="44" y="50"/>
                  </a:cxn>
                  <a:cxn ang="0">
                    <a:pos x="50" y="50"/>
                  </a:cxn>
                  <a:cxn ang="0">
                    <a:pos x="58" y="48"/>
                  </a:cxn>
                  <a:cxn ang="0">
                    <a:pos x="62" y="48"/>
                  </a:cxn>
                  <a:cxn ang="0">
                    <a:pos x="68" y="46"/>
                  </a:cxn>
                  <a:cxn ang="0">
                    <a:pos x="74" y="44"/>
                  </a:cxn>
                  <a:cxn ang="0">
                    <a:pos x="78" y="42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2"/>
                  </a:cxn>
                  <a:cxn ang="0">
                    <a:pos x="86" y="30"/>
                  </a:cxn>
                  <a:cxn ang="0">
                    <a:pos x="86" y="26"/>
                  </a:cxn>
                  <a:cxn ang="0">
                    <a:pos x="86" y="22"/>
                  </a:cxn>
                  <a:cxn ang="0">
                    <a:pos x="84" y="18"/>
                  </a:cxn>
                  <a:cxn ang="0">
                    <a:pos x="80" y="14"/>
                  </a:cxn>
                  <a:cxn ang="0">
                    <a:pos x="78" y="12"/>
                  </a:cxn>
                  <a:cxn ang="0">
                    <a:pos x="74" y="8"/>
                  </a:cxn>
                  <a:cxn ang="0">
                    <a:pos x="68" y="6"/>
                  </a:cxn>
                  <a:cxn ang="0">
                    <a:pos x="64" y="4"/>
                  </a:cxn>
                  <a:cxn ang="0">
                    <a:pos x="58" y="2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86" h="50">
                    <a:moveTo>
                      <a:pt x="44" y="0"/>
                    </a:move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50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50" y="50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6" y="46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4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6" y="42"/>
                    </a:lnTo>
                    <a:lnTo>
                      <a:pt x="78" y="42"/>
                    </a:lnTo>
                    <a:lnTo>
                      <a:pt x="78" y="4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2" y="38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4"/>
                    </a:lnTo>
                    <a:lnTo>
                      <a:pt x="86" y="32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6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446"/>
              <p:cNvSpPr>
                <a:spLocks/>
              </p:cNvSpPr>
              <p:nvPr/>
            </p:nvSpPr>
            <p:spPr bwMode="auto">
              <a:xfrm>
                <a:off x="5800725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4"/>
                  </a:cxn>
                  <a:cxn ang="0">
                    <a:pos x="10" y="38"/>
                  </a:cxn>
                  <a:cxn ang="0">
                    <a:pos x="14" y="40"/>
                  </a:cxn>
                  <a:cxn ang="0">
                    <a:pos x="18" y="42"/>
                  </a:cxn>
                  <a:cxn ang="0">
                    <a:pos x="24" y="44"/>
                  </a:cxn>
                  <a:cxn ang="0">
                    <a:pos x="30" y="46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8"/>
                  </a:cxn>
                  <a:cxn ang="0">
                    <a:pos x="54" y="48"/>
                  </a:cxn>
                  <a:cxn ang="0">
                    <a:pos x="60" y="46"/>
                  </a:cxn>
                  <a:cxn ang="0">
                    <a:pos x="66" y="44"/>
                  </a:cxn>
                  <a:cxn ang="0">
                    <a:pos x="70" y="44"/>
                  </a:cxn>
                  <a:cxn ang="0">
                    <a:pos x="74" y="40"/>
                  </a:cxn>
                  <a:cxn ang="0">
                    <a:pos x="78" y="38"/>
                  </a:cxn>
                  <a:cxn ang="0">
                    <a:pos x="80" y="36"/>
                  </a:cxn>
                  <a:cxn ang="0">
                    <a:pos x="82" y="32"/>
                  </a:cxn>
                  <a:cxn ang="0">
                    <a:pos x="84" y="28"/>
                  </a:cxn>
                  <a:cxn ang="0">
                    <a:pos x="84" y="24"/>
                  </a:cxn>
                  <a:cxn ang="0">
                    <a:pos x="82" y="22"/>
                  </a:cxn>
                  <a:cxn ang="0">
                    <a:pos x="80" y="18"/>
                  </a:cxn>
                  <a:cxn ang="0">
                    <a:pos x="78" y="14"/>
                  </a:cxn>
                  <a:cxn ang="0">
                    <a:pos x="74" y="12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0"/>
                  </a:cxn>
                  <a:cxn ang="0">
                    <a:pos x="42" y="0"/>
                  </a:cxn>
                </a:cxnLst>
                <a:rect l="0" t="0" r="r" b="b"/>
                <a:pathLst>
                  <a:path w="84" h="48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6"/>
                    </a:lnTo>
                    <a:lnTo>
                      <a:pt x="66" y="44"/>
                    </a:lnTo>
                    <a:lnTo>
                      <a:pt x="68" y="44"/>
                    </a:lnTo>
                    <a:lnTo>
                      <a:pt x="68" y="44"/>
                    </a:lnTo>
                    <a:lnTo>
                      <a:pt x="70" y="44"/>
                    </a:lnTo>
                    <a:lnTo>
                      <a:pt x="72" y="42"/>
                    </a:lnTo>
                    <a:lnTo>
                      <a:pt x="74" y="42"/>
                    </a:lnTo>
                    <a:lnTo>
                      <a:pt x="74" y="40"/>
                    </a:lnTo>
                    <a:lnTo>
                      <a:pt x="76" y="40"/>
                    </a:lnTo>
                    <a:lnTo>
                      <a:pt x="76" y="40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2" y="34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4" y="30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4" y="24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78" y="16"/>
                    </a:lnTo>
                    <a:lnTo>
                      <a:pt x="78" y="14"/>
                    </a:lnTo>
                    <a:lnTo>
                      <a:pt x="76" y="14"/>
                    </a:lnTo>
                    <a:lnTo>
                      <a:pt x="76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447"/>
              <p:cNvSpPr>
                <a:spLocks/>
              </p:cNvSpPr>
              <p:nvPr/>
            </p:nvSpPr>
            <p:spPr bwMode="auto">
              <a:xfrm>
                <a:off x="5803900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6"/>
                  </a:cxn>
                  <a:cxn ang="0">
                    <a:pos x="14" y="38"/>
                  </a:cxn>
                  <a:cxn ang="0">
                    <a:pos x="18" y="40"/>
                  </a:cxn>
                  <a:cxn ang="0">
                    <a:pos x="24" y="42"/>
                  </a:cxn>
                  <a:cxn ang="0">
                    <a:pos x="28" y="44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6"/>
                  </a:cxn>
                  <a:cxn ang="0">
                    <a:pos x="58" y="46"/>
                  </a:cxn>
                  <a:cxn ang="0">
                    <a:pos x="62" y="44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4" y="38"/>
                  </a:cxn>
                  <a:cxn ang="0">
                    <a:pos x="78" y="34"/>
                  </a:cxn>
                  <a:cxn ang="0">
                    <a:pos x="80" y="32"/>
                  </a:cxn>
                  <a:cxn ang="0">
                    <a:pos x="80" y="28"/>
                  </a:cxn>
                  <a:cxn ang="0">
                    <a:pos x="80" y="24"/>
                  </a:cxn>
                  <a:cxn ang="0">
                    <a:pos x="80" y="22"/>
                  </a:cxn>
                  <a:cxn ang="0">
                    <a:pos x="78" y="18"/>
                  </a:cxn>
                  <a:cxn ang="0">
                    <a:pos x="74" y="14"/>
                  </a:cxn>
                  <a:cxn ang="0">
                    <a:pos x="72" y="12"/>
                  </a:cxn>
                  <a:cxn ang="0">
                    <a:pos x="68" y="8"/>
                  </a:cxn>
                  <a:cxn ang="0">
                    <a:pos x="64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48" y="2"/>
                  </a:cxn>
                  <a:cxn ang="0">
                    <a:pos x="42" y="0"/>
                  </a:cxn>
                </a:cxnLst>
                <a:rect l="0" t="0" r="r" b="b"/>
                <a:pathLst>
                  <a:path w="80" h="46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6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6" y="42"/>
                    </a:lnTo>
                    <a:lnTo>
                      <a:pt x="68" y="42"/>
                    </a:lnTo>
                    <a:lnTo>
                      <a:pt x="68" y="42"/>
                    </a:lnTo>
                    <a:lnTo>
                      <a:pt x="70" y="40"/>
                    </a:lnTo>
                    <a:lnTo>
                      <a:pt x="72" y="40"/>
                    </a:lnTo>
                    <a:lnTo>
                      <a:pt x="72" y="40"/>
                    </a:lnTo>
                    <a:lnTo>
                      <a:pt x="74" y="38"/>
                    </a:lnTo>
                    <a:lnTo>
                      <a:pt x="74" y="38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8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0" y="30"/>
                    </a:lnTo>
                    <a:lnTo>
                      <a:pt x="80" y="28"/>
                    </a:lnTo>
                    <a:lnTo>
                      <a:pt x="80" y="26"/>
                    </a:lnTo>
                    <a:lnTo>
                      <a:pt x="80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78" y="20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448"/>
              <p:cNvSpPr>
                <a:spLocks/>
              </p:cNvSpPr>
              <p:nvPr/>
            </p:nvSpPr>
            <p:spPr bwMode="auto">
              <a:xfrm>
                <a:off x="5807075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2" y="38"/>
                  </a:cxn>
                  <a:cxn ang="0">
                    <a:pos x="18" y="40"/>
                  </a:cxn>
                  <a:cxn ang="0">
                    <a:pos x="22" y="42"/>
                  </a:cxn>
                  <a:cxn ang="0">
                    <a:pos x="28" y="42"/>
                  </a:cxn>
                  <a:cxn ang="0">
                    <a:pos x="34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4"/>
                  </a:cxn>
                  <a:cxn ang="0">
                    <a:pos x="56" y="44"/>
                  </a:cxn>
                  <a:cxn ang="0">
                    <a:pos x="60" y="42"/>
                  </a:cxn>
                  <a:cxn ang="0">
                    <a:pos x="64" y="40"/>
                  </a:cxn>
                  <a:cxn ang="0">
                    <a:pos x="68" y="38"/>
                  </a:cxn>
                  <a:cxn ang="0">
                    <a:pos x="72" y="36"/>
                  </a:cxn>
                  <a:cxn ang="0">
                    <a:pos x="74" y="34"/>
                  </a:cxn>
                  <a:cxn ang="0">
                    <a:pos x="76" y="30"/>
                  </a:cxn>
                  <a:cxn ang="0">
                    <a:pos x="76" y="28"/>
                  </a:cxn>
                  <a:cxn ang="0">
                    <a:pos x="76" y="24"/>
                  </a:cxn>
                  <a:cxn ang="0">
                    <a:pos x="76" y="22"/>
                  </a:cxn>
                  <a:cxn ang="0">
                    <a:pos x="74" y="18"/>
                  </a:cxn>
                  <a:cxn ang="0">
                    <a:pos x="72" y="14"/>
                  </a:cxn>
                  <a:cxn ang="0">
                    <a:pos x="68" y="12"/>
                  </a:cxn>
                  <a:cxn ang="0">
                    <a:pos x="66" y="10"/>
                  </a:cxn>
                  <a:cxn ang="0">
                    <a:pos x="62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6" y="2"/>
                  </a:cxn>
                  <a:cxn ang="0">
                    <a:pos x="40" y="2"/>
                  </a:cxn>
                </a:cxnLst>
                <a:rect l="0" t="0" r="r" b="b"/>
                <a:pathLst>
                  <a:path w="76" h="44">
                    <a:moveTo>
                      <a:pt x="40" y="2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60" y="42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68" y="38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2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449"/>
              <p:cNvSpPr>
                <a:spLocks/>
              </p:cNvSpPr>
              <p:nvPr/>
            </p:nvSpPr>
            <p:spPr bwMode="auto">
              <a:xfrm>
                <a:off x="5810250" y="1406525"/>
                <a:ext cx="117475" cy="6667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0" y="0"/>
                  </a:cxn>
                  <a:cxn ang="0">
                    <a:pos x="24" y="0"/>
                  </a:cxn>
                  <a:cxn ang="0">
                    <a:pos x="20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6" y="28"/>
                  </a:cxn>
                  <a:cxn ang="0">
                    <a:pos x="8" y="32"/>
                  </a:cxn>
                  <a:cxn ang="0">
                    <a:pos x="12" y="34"/>
                  </a:cxn>
                  <a:cxn ang="0">
                    <a:pos x="16" y="36"/>
                  </a:cxn>
                  <a:cxn ang="0">
                    <a:pos x="22" y="38"/>
                  </a:cxn>
                  <a:cxn ang="0">
                    <a:pos x="26" y="40"/>
                  </a:cxn>
                  <a:cxn ang="0">
                    <a:pos x="32" y="40"/>
                  </a:cxn>
                  <a:cxn ang="0">
                    <a:pos x="38" y="42"/>
                  </a:cxn>
                  <a:cxn ang="0">
                    <a:pos x="42" y="42"/>
                  </a:cxn>
                  <a:cxn ang="0">
                    <a:pos x="48" y="42"/>
                  </a:cxn>
                  <a:cxn ang="0">
                    <a:pos x="52" y="40"/>
                  </a:cxn>
                  <a:cxn ang="0">
                    <a:pos x="58" y="40"/>
                  </a:cxn>
                  <a:cxn ang="0">
                    <a:pos x="62" y="38"/>
                  </a:cxn>
                  <a:cxn ang="0">
                    <a:pos x="66" y="36"/>
                  </a:cxn>
                  <a:cxn ang="0">
                    <a:pos x="68" y="34"/>
                  </a:cxn>
                  <a:cxn ang="0">
                    <a:pos x="70" y="32"/>
                  </a:cxn>
                  <a:cxn ang="0">
                    <a:pos x="72" y="28"/>
                  </a:cxn>
                  <a:cxn ang="0">
                    <a:pos x="74" y="26"/>
                  </a:cxn>
                  <a:cxn ang="0">
                    <a:pos x="74" y="22"/>
                  </a:cxn>
                  <a:cxn ang="0">
                    <a:pos x="72" y="18"/>
                  </a:cxn>
                  <a:cxn ang="0">
                    <a:pos x="72" y="16"/>
                  </a:cxn>
                  <a:cxn ang="0">
                    <a:pos x="70" y="12"/>
                  </a:cxn>
                  <a:cxn ang="0">
                    <a:pos x="66" y="10"/>
                  </a:cxn>
                  <a:cxn ang="0">
                    <a:pos x="62" y="8"/>
                  </a:cxn>
                  <a:cxn ang="0">
                    <a:pos x="58" y="6"/>
                  </a:cxn>
                  <a:cxn ang="0">
                    <a:pos x="54" y="4"/>
                  </a:cxn>
                  <a:cxn ang="0">
                    <a:pos x="50" y="2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74" h="42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52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2" y="28"/>
                    </a:lnTo>
                    <a:lnTo>
                      <a:pt x="74" y="26"/>
                    </a:lnTo>
                    <a:lnTo>
                      <a:pt x="74" y="26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72" y="16"/>
                    </a:lnTo>
                    <a:lnTo>
                      <a:pt x="72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450"/>
              <p:cNvSpPr>
                <a:spLocks/>
              </p:cNvSpPr>
              <p:nvPr/>
            </p:nvSpPr>
            <p:spPr bwMode="auto">
              <a:xfrm>
                <a:off x="5813425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8" y="0"/>
                  </a:cxn>
                  <a:cxn ang="0">
                    <a:pos x="24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2" y="22"/>
                  </a:cxn>
                  <a:cxn ang="0">
                    <a:pos x="2" y="24"/>
                  </a:cxn>
                  <a:cxn ang="0">
                    <a:pos x="6" y="28"/>
                  </a:cxn>
                  <a:cxn ang="0">
                    <a:pos x="8" y="30"/>
                  </a:cxn>
                  <a:cxn ang="0">
                    <a:pos x="12" y="32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4" y="38"/>
                  </a:cxn>
                  <a:cxn ang="0">
                    <a:pos x="30" y="40"/>
                  </a:cxn>
                  <a:cxn ang="0">
                    <a:pos x="36" y="40"/>
                  </a:cxn>
                  <a:cxn ang="0">
                    <a:pos x="40" y="40"/>
                  </a:cxn>
                  <a:cxn ang="0">
                    <a:pos x="46" y="40"/>
                  </a:cxn>
                  <a:cxn ang="0">
                    <a:pos x="50" y="40"/>
                  </a:cxn>
                  <a:cxn ang="0">
                    <a:pos x="54" y="38"/>
                  </a:cxn>
                  <a:cxn ang="0">
                    <a:pos x="58" y="36"/>
                  </a:cxn>
                  <a:cxn ang="0">
                    <a:pos x="62" y="34"/>
                  </a:cxn>
                  <a:cxn ang="0">
                    <a:pos x="66" y="32"/>
                  </a:cxn>
                  <a:cxn ang="0">
                    <a:pos x="68" y="30"/>
                  </a:cxn>
                  <a:cxn ang="0">
                    <a:pos x="70" y="28"/>
                  </a:cxn>
                  <a:cxn ang="0">
                    <a:pos x="70" y="24"/>
                  </a:cxn>
                  <a:cxn ang="0">
                    <a:pos x="70" y="22"/>
                  </a:cxn>
                  <a:cxn ang="0">
                    <a:pos x="70" y="18"/>
                  </a:cxn>
                  <a:cxn ang="0">
                    <a:pos x="68" y="16"/>
                  </a:cxn>
                  <a:cxn ang="0">
                    <a:pos x="66" y="14"/>
                  </a:cxn>
                  <a:cxn ang="0">
                    <a:pos x="64" y="10"/>
                  </a:cxn>
                  <a:cxn ang="0">
                    <a:pos x="60" y="8"/>
                  </a:cxn>
                  <a:cxn ang="0">
                    <a:pos x="56" y="6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2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40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6" y="40"/>
                    </a:lnTo>
                    <a:lnTo>
                      <a:pt x="48" y="40"/>
                    </a:lnTo>
                    <a:lnTo>
                      <a:pt x="48" y="40"/>
                    </a:lnTo>
                    <a:lnTo>
                      <a:pt x="50" y="40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2" y="10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451"/>
              <p:cNvSpPr>
                <a:spLocks/>
              </p:cNvSpPr>
              <p:nvPr/>
            </p:nvSpPr>
            <p:spPr bwMode="auto">
              <a:xfrm>
                <a:off x="5816600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28" y="0"/>
                  </a:cxn>
                  <a:cxn ang="0">
                    <a:pos x="22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4"/>
                  </a:cxn>
                  <a:cxn ang="0">
                    <a:pos x="6" y="26"/>
                  </a:cxn>
                  <a:cxn ang="0">
                    <a:pos x="8" y="28"/>
                  </a:cxn>
                  <a:cxn ang="0">
                    <a:pos x="12" y="32"/>
                  </a:cxn>
                  <a:cxn ang="0">
                    <a:pos x="14" y="34"/>
                  </a:cxn>
                  <a:cxn ang="0">
                    <a:pos x="18" y="34"/>
                  </a:cxn>
                  <a:cxn ang="0">
                    <a:pos x="24" y="36"/>
                  </a:cxn>
                  <a:cxn ang="0">
                    <a:pos x="28" y="38"/>
                  </a:cxn>
                  <a:cxn ang="0">
                    <a:pos x="34" y="38"/>
                  </a:cxn>
                  <a:cxn ang="0">
                    <a:pos x="38" y="38"/>
                  </a:cxn>
                  <a:cxn ang="0">
                    <a:pos x="44" y="38"/>
                  </a:cxn>
                  <a:cxn ang="0">
                    <a:pos x="48" y="38"/>
                  </a:cxn>
                  <a:cxn ang="0">
                    <a:pos x="52" y="36"/>
                  </a:cxn>
                  <a:cxn ang="0">
                    <a:pos x="56" y="36"/>
                  </a:cxn>
                  <a:cxn ang="0">
                    <a:pos x="60" y="34"/>
                  </a:cxn>
                  <a:cxn ang="0">
                    <a:pos x="62" y="32"/>
                  </a:cxn>
                  <a:cxn ang="0">
                    <a:pos x="64" y="30"/>
                  </a:cxn>
                  <a:cxn ang="0">
                    <a:pos x="66" y="28"/>
                  </a:cxn>
                  <a:cxn ang="0">
                    <a:pos x="66" y="24"/>
                  </a:cxn>
                  <a:cxn ang="0">
                    <a:pos x="66" y="22"/>
                  </a:cxn>
                  <a:cxn ang="0">
                    <a:pos x="66" y="18"/>
                  </a:cxn>
                  <a:cxn ang="0">
                    <a:pos x="66" y="16"/>
                  </a:cxn>
                  <a:cxn ang="0">
                    <a:pos x="64" y="14"/>
                  </a:cxn>
                  <a:cxn ang="0">
                    <a:pos x="60" y="10"/>
                  </a:cxn>
                  <a:cxn ang="0">
                    <a:pos x="58" y="8"/>
                  </a:cxn>
                  <a:cxn ang="0">
                    <a:pos x="54" y="6"/>
                  </a:cxn>
                  <a:cxn ang="0">
                    <a:pos x="50" y="4"/>
                  </a:cxn>
                  <a:cxn ang="0">
                    <a:pos x="46" y="2"/>
                  </a:cxn>
                  <a:cxn ang="0">
                    <a:pos x="40" y="2"/>
                  </a:cxn>
                  <a:cxn ang="0">
                    <a:pos x="36" y="0"/>
                  </a:cxn>
                </a:cxnLst>
                <a:rect l="0" t="0" r="r" b="b"/>
                <a:pathLst>
                  <a:path w="66" h="38">
                    <a:moveTo>
                      <a:pt x="36" y="0"/>
                    </a:move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28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8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4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4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452"/>
              <p:cNvSpPr>
                <a:spLocks/>
              </p:cNvSpPr>
              <p:nvPr/>
            </p:nvSpPr>
            <p:spPr bwMode="auto">
              <a:xfrm>
                <a:off x="5819775" y="1406525"/>
                <a:ext cx="101600" cy="6032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18" y="2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6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8" y="28"/>
                  </a:cxn>
                  <a:cxn ang="0">
                    <a:pos x="10" y="30"/>
                  </a:cxn>
                  <a:cxn ang="0">
                    <a:pos x="14" y="32"/>
                  </a:cxn>
                  <a:cxn ang="0">
                    <a:pos x="18" y="34"/>
                  </a:cxn>
                  <a:cxn ang="0">
                    <a:pos x="22" y="34"/>
                  </a:cxn>
                  <a:cxn ang="0">
                    <a:pos x="26" y="36"/>
                  </a:cxn>
                  <a:cxn ang="0">
                    <a:pos x="32" y="36"/>
                  </a:cxn>
                  <a:cxn ang="0">
                    <a:pos x="36" y="38"/>
                  </a:cxn>
                  <a:cxn ang="0">
                    <a:pos x="40" y="38"/>
                  </a:cxn>
                  <a:cxn ang="0">
                    <a:pos x="46" y="36"/>
                  </a:cxn>
                  <a:cxn ang="0">
                    <a:pos x="50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2"/>
                  </a:cxn>
                  <a:cxn ang="0">
                    <a:pos x="60" y="28"/>
                  </a:cxn>
                  <a:cxn ang="0">
                    <a:pos x="62" y="26"/>
                  </a:cxn>
                  <a:cxn ang="0">
                    <a:pos x="64" y="24"/>
                  </a:cxn>
                  <a:cxn ang="0">
                    <a:pos x="64" y="22"/>
                  </a:cxn>
                  <a:cxn ang="0">
                    <a:pos x="64" y="18"/>
                  </a:cxn>
                  <a:cxn ang="0">
                    <a:pos x="62" y="16"/>
                  </a:cxn>
                  <a:cxn ang="0">
                    <a:pos x="60" y="14"/>
                  </a:cxn>
                  <a:cxn ang="0">
                    <a:pos x="58" y="10"/>
                  </a:cxn>
                  <a:cxn ang="0">
                    <a:pos x="54" y="8"/>
                  </a:cxn>
                  <a:cxn ang="0">
                    <a:pos x="52" y="6"/>
                  </a:cxn>
                  <a:cxn ang="0">
                    <a:pos x="48" y="4"/>
                  </a:cxn>
                  <a:cxn ang="0">
                    <a:pos x="44" y="2"/>
                  </a:cxn>
                  <a:cxn ang="0">
                    <a:pos x="38" y="2"/>
                  </a:cxn>
                  <a:cxn ang="0">
                    <a:pos x="34" y="0"/>
                  </a:cxn>
                </a:cxnLst>
                <a:rect l="0" t="0" r="r" b="b"/>
                <a:pathLst>
                  <a:path w="64" h="38">
                    <a:moveTo>
                      <a:pt x="34" y="0"/>
                    </a:move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2" y="34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2" y="18"/>
                    </a:lnTo>
                    <a:lnTo>
                      <a:pt x="62" y="16"/>
                    </a:lnTo>
                    <a:lnTo>
                      <a:pt x="62" y="16"/>
                    </a:lnTo>
                    <a:lnTo>
                      <a:pt x="62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453"/>
              <p:cNvSpPr>
                <a:spLocks/>
              </p:cNvSpPr>
              <p:nvPr/>
            </p:nvSpPr>
            <p:spPr bwMode="auto">
              <a:xfrm>
                <a:off x="5743575" y="1371600"/>
                <a:ext cx="241300" cy="793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" y="16"/>
                  </a:cxn>
                  <a:cxn ang="0">
                    <a:pos x="4" y="14"/>
                  </a:cxn>
                  <a:cxn ang="0">
                    <a:pos x="6" y="14"/>
                  </a:cxn>
                  <a:cxn ang="0">
                    <a:pos x="10" y="12"/>
                  </a:cxn>
                  <a:cxn ang="0">
                    <a:pos x="12" y="10"/>
                  </a:cxn>
                  <a:cxn ang="0">
                    <a:pos x="16" y="10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8" y="6"/>
                  </a:cxn>
                  <a:cxn ang="0">
                    <a:pos x="32" y="4"/>
                  </a:cxn>
                  <a:cxn ang="0">
                    <a:pos x="36" y="2"/>
                  </a:cxn>
                  <a:cxn ang="0">
                    <a:pos x="42" y="2"/>
                  </a:cxn>
                  <a:cxn ang="0">
                    <a:pos x="48" y="0"/>
                  </a:cxn>
                  <a:cxn ang="0">
                    <a:pos x="52" y="0"/>
                  </a:cxn>
                  <a:cxn ang="0">
                    <a:pos x="58" y="0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4" y="2"/>
                  </a:cxn>
                  <a:cxn ang="0">
                    <a:pos x="90" y="2"/>
                  </a:cxn>
                  <a:cxn ang="0">
                    <a:pos x="96" y="4"/>
                  </a:cxn>
                  <a:cxn ang="0">
                    <a:pos x="102" y="8"/>
                  </a:cxn>
                  <a:cxn ang="0">
                    <a:pos x="108" y="10"/>
                  </a:cxn>
                  <a:cxn ang="0">
                    <a:pos x="116" y="14"/>
                  </a:cxn>
                  <a:cxn ang="0">
                    <a:pos x="122" y="18"/>
                  </a:cxn>
                  <a:cxn ang="0">
                    <a:pos x="128" y="24"/>
                  </a:cxn>
                  <a:cxn ang="0">
                    <a:pos x="134" y="28"/>
                  </a:cxn>
                  <a:cxn ang="0">
                    <a:pos x="140" y="36"/>
                  </a:cxn>
                  <a:cxn ang="0">
                    <a:pos x="146" y="42"/>
                  </a:cxn>
                  <a:cxn ang="0">
                    <a:pos x="152" y="50"/>
                  </a:cxn>
                  <a:cxn ang="0">
                    <a:pos x="152" y="50"/>
                  </a:cxn>
                  <a:cxn ang="0">
                    <a:pos x="150" y="48"/>
                  </a:cxn>
                  <a:cxn ang="0">
                    <a:pos x="150" y="46"/>
                  </a:cxn>
                  <a:cxn ang="0">
                    <a:pos x="148" y="44"/>
                  </a:cxn>
                  <a:cxn ang="0">
                    <a:pos x="146" y="42"/>
                  </a:cxn>
                  <a:cxn ang="0">
                    <a:pos x="144" y="40"/>
                  </a:cxn>
                  <a:cxn ang="0">
                    <a:pos x="142" y="38"/>
                  </a:cxn>
                  <a:cxn ang="0">
                    <a:pos x="138" y="36"/>
                  </a:cxn>
                  <a:cxn ang="0">
                    <a:pos x="136" y="34"/>
                  </a:cxn>
                  <a:cxn ang="0">
                    <a:pos x="132" y="32"/>
                  </a:cxn>
                  <a:cxn ang="0">
                    <a:pos x="128" y="30"/>
                  </a:cxn>
                  <a:cxn ang="0">
                    <a:pos x="126" y="28"/>
                  </a:cxn>
                  <a:cxn ang="0">
                    <a:pos x="120" y="24"/>
                  </a:cxn>
                  <a:cxn ang="0">
                    <a:pos x="116" y="22"/>
                  </a:cxn>
                  <a:cxn ang="0">
                    <a:pos x="112" y="20"/>
                  </a:cxn>
                  <a:cxn ang="0">
                    <a:pos x="106" y="18"/>
                  </a:cxn>
                  <a:cxn ang="0">
                    <a:pos x="100" y="16"/>
                  </a:cxn>
                  <a:cxn ang="0">
                    <a:pos x="96" y="14"/>
                  </a:cxn>
                  <a:cxn ang="0">
                    <a:pos x="90" y="12"/>
                  </a:cxn>
                  <a:cxn ang="0">
                    <a:pos x="82" y="12"/>
                  </a:cxn>
                  <a:cxn ang="0">
                    <a:pos x="76" y="10"/>
                  </a:cxn>
                  <a:cxn ang="0">
                    <a:pos x="70" y="10"/>
                  </a:cxn>
                  <a:cxn ang="0">
                    <a:pos x="62" y="8"/>
                  </a:cxn>
                  <a:cxn ang="0">
                    <a:pos x="54" y="8"/>
                  </a:cxn>
                  <a:cxn ang="0">
                    <a:pos x="46" y="10"/>
                  </a:cxn>
                  <a:cxn ang="0">
                    <a:pos x="38" y="10"/>
                  </a:cxn>
                  <a:cxn ang="0">
                    <a:pos x="28" y="10"/>
                  </a:cxn>
                  <a:cxn ang="0">
                    <a:pos x="20" y="12"/>
                  </a:cxn>
                  <a:cxn ang="0">
                    <a:pos x="10" y="14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152" h="50">
                    <a:moveTo>
                      <a:pt x="0" y="16"/>
                    </a:moveTo>
                    <a:lnTo>
                      <a:pt x="2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6" y="10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8" y="6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8" y="0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4" y="2"/>
                    </a:lnTo>
                    <a:lnTo>
                      <a:pt x="90" y="2"/>
                    </a:lnTo>
                    <a:lnTo>
                      <a:pt x="96" y="4"/>
                    </a:lnTo>
                    <a:lnTo>
                      <a:pt x="102" y="8"/>
                    </a:lnTo>
                    <a:lnTo>
                      <a:pt x="108" y="10"/>
                    </a:lnTo>
                    <a:lnTo>
                      <a:pt x="116" y="14"/>
                    </a:lnTo>
                    <a:lnTo>
                      <a:pt x="122" y="18"/>
                    </a:lnTo>
                    <a:lnTo>
                      <a:pt x="128" y="24"/>
                    </a:lnTo>
                    <a:lnTo>
                      <a:pt x="134" y="28"/>
                    </a:lnTo>
                    <a:lnTo>
                      <a:pt x="140" y="36"/>
                    </a:lnTo>
                    <a:lnTo>
                      <a:pt x="146" y="42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0" y="48"/>
                    </a:lnTo>
                    <a:lnTo>
                      <a:pt x="150" y="46"/>
                    </a:lnTo>
                    <a:lnTo>
                      <a:pt x="148" y="44"/>
                    </a:lnTo>
                    <a:lnTo>
                      <a:pt x="146" y="42"/>
                    </a:lnTo>
                    <a:lnTo>
                      <a:pt x="144" y="40"/>
                    </a:lnTo>
                    <a:lnTo>
                      <a:pt x="142" y="38"/>
                    </a:lnTo>
                    <a:lnTo>
                      <a:pt x="138" y="36"/>
                    </a:lnTo>
                    <a:lnTo>
                      <a:pt x="136" y="34"/>
                    </a:lnTo>
                    <a:lnTo>
                      <a:pt x="132" y="32"/>
                    </a:lnTo>
                    <a:lnTo>
                      <a:pt x="128" y="30"/>
                    </a:lnTo>
                    <a:lnTo>
                      <a:pt x="126" y="28"/>
                    </a:lnTo>
                    <a:lnTo>
                      <a:pt x="120" y="24"/>
                    </a:lnTo>
                    <a:lnTo>
                      <a:pt x="116" y="22"/>
                    </a:lnTo>
                    <a:lnTo>
                      <a:pt x="112" y="20"/>
                    </a:lnTo>
                    <a:lnTo>
                      <a:pt x="106" y="18"/>
                    </a:lnTo>
                    <a:lnTo>
                      <a:pt x="100" y="16"/>
                    </a:lnTo>
                    <a:lnTo>
                      <a:pt x="96" y="14"/>
                    </a:lnTo>
                    <a:lnTo>
                      <a:pt x="90" y="12"/>
                    </a:lnTo>
                    <a:lnTo>
                      <a:pt x="82" y="12"/>
                    </a:lnTo>
                    <a:lnTo>
                      <a:pt x="76" y="10"/>
                    </a:lnTo>
                    <a:lnTo>
                      <a:pt x="70" y="10"/>
                    </a:lnTo>
                    <a:lnTo>
                      <a:pt x="62" y="8"/>
                    </a:lnTo>
                    <a:lnTo>
                      <a:pt x="54" y="8"/>
                    </a:lnTo>
                    <a:lnTo>
                      <a:pt x="46" y="10"/>
                    </a:lnTo>
                    <a:lnTo>
                      <a:pt x="38" y="10"/>
                    </a:lnTo>
                    <a:lnTo>
                      <a:pt x="28" y="10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454"/>
              <p:cNvSpPr>
                <a:spLocks/>
              </p:cNvSpPr>
              <p:nvPr/>
            </p:nvSpPr>
            <p:spPr bwMode="auto">
              <a:xfrm>
                <a:off x="5362575" y="1606550"/>
                <a:ext cx="558800" cy="165100"/>
              </a:xfrm>
              <a:custGeom>
                <a:avLst/>
                <a:gdLst/>
                <a:ahLst/>
                <a:cxnLst>
                  <a:cxn ang="0">
                    <a:pos x="32" y="30"/>
                  </a:cxn>
                  <a:cxn ang="0">
                    <a:pos x="26" y="34"/>
                  </a:cxn>
                  <a:cxn ang="0">
                    <a:pos x="20" y="34"/>
                  </a:cxn>
                  <a:cxn ang="0">
                    <a:pos x="16" y="34"/>
                  </a:cxn>
                  <a:cxn ang="0">
                    <a:pos x="10" y="34"/>
                  </a:cxn>
                  <a:cxn ang="0">
                    <a:pos x="6" y="30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2" y="10"/>
                  </a:cxn>
                  <a:cxn ang="0">
                    <a:pos x="4" y="6"/>
                  </a:cxn>
                  <a:cxn ang="0">
                    <a:pos x="10" y="2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2" y="2"/>
                  </a:cxn>
                  <a:cxn ang="0">
                    <a:pos x="40" y="6"/>
                  </a:cxn>
                  <a:cxn ang="0">
                    <a:pos x="62" y="24"/>
                  </a:cxn>
                  <a:cxn ang="0">
                    <a:pos x="80" y="38"/>
                  </a:cxn>
                  <a:cxn ang="0">
                    <a:pos x="102" y="52"/>
                  </a:cxn>
                  <a:cxn ang="0">
                    <a:pos x="124" y="64"/>
                  </a:cxn>
                  <a:cxn ang="0">
                    <a:pos x="148" y="76"/>
                  </a:cxn>
                  <a:cxn ang="0">
                    <a:pos x="170" y="82"/>
                  </a:cxn>
                  <a:cxn ang="0">
                    <a:pos x="192" y="82"/>
                  </a:cxn>
                  <a:cxn ang="0">
                    <a:pos x="214" y="82"/>
                  </a:cxn>
                  <a:cxn ang="0">
                    <a:pos x="240" y="78"/>
                  </a:cxn>
                  <a:cxn ang="0">
                    <a:pos x="278" y="72"/>
                  </a:cxn>
                  <a:cxn ang="0">
                    <a:pos x="304" y="66"/>
                  </a:cxn>
                  <a:cxn ang="0">
                    <a:pos x="314" y="64"/>
                  </a:cxn>
                  <a:cxn ang="0">
                    <a:pos x="318" y="62"/>
                  </a:cxn>
                  <a:cxn ang="0">
                    <a:pos x="320" y="58"/>
                  </a:cxn>
                  <a:cxn ang="0">
                    <a:pos x="324" y="52"/>
                  </a:cxn>
                  <a:cxn ang="0">
                    <a:pos x="328" y="50"/>
                  </a:cxn>
                  <a:cxn ang="0">
                    <a:pos x="332" y="48"/>
                  </a:cxn>
                  <a:cxn ang="0">
                    <a:pos x="336" y="50"/>
                  </a:cxn>
                  <a:cxn ang="0">
                    <a:pos x="342" y="54"/>
                  </a:cxn>
                  <a:cxn ang="0">
                    <a:pos x="350" y="58"/>
                  </a:cxn>
                  <a:cxn ang="0">
                    <a:pos x="352" y="64"/>
                  </a:cxn>
                  <a:cxn ang="0">
                    <a:pos x="352" y="70"/>
                  </a:cxn>
                  <a:cxn ang="0">
                    <a:pos x="350" y="74"/>
                  </a:cxn>
                  <a:cxn ang="0">
                    <a:pos x="346" y="76"/>
                  </a:cxn>
                  <a:cxn ang="0">
                    <a:pos x="340" y="78"/>
                  </a:cxn>
                  <a:cxn ang="0">
                    <a:pos x="334" y="76"/>
                  </a:cxn>
                  <a:cxn ang="0">
                    <a:pos x="328" y="74"/>
                  </a:cxn>
                  <a:cxn ang="0">
                    <a:pos x="322" y="72"/>
                  </a:cxn>
                  <a:cxn ang="0">
                    <a:pos x="308" y="74"/>
                  </a:cxn>
                  <a:cxn ang="0">
                    <a:pos x="290" y="78"/>
                  </a:cxn>
                  <a:cxn ang="0">
                    <a:pos x="256" y="90"/>
                  </a:cxn>
                  <a:cxn ang="0">
                    <a:pos x="232" y="96"/>
                  </a:cxn>
                  <a:cxn ang="0">
                    <a:pos x="208" y="102"/>
                  </a:cxn>
                  <a:cxn ang="0">
                    <a:pos x="188" y="104"/>
                  </a:cxn>
                  <a:cxn ang="0">
                    <a:pos x="170" y="102"/>
                  </a:cxn>
                  <a:cxn ang="0">
                    <a:pos x="152" y="96"/>
                  </a:cxn>
                  <a:cxn ang="0">
                    <a:pos x="132" y="86"/>
                  </a:cxn>
                  <a:cxn ang="0">
                    <a:pos x="114" y="74"/>
                  </a:cxn>
                  <a:cxn ang="0">
                    <a:pos x="90" y="60"/>
                  </a:cxn>
                  <a:cxn ang="0">
                    <a:pos x="60" y="40"/>
                  </a:cxn>
                  <a:cxn ang="0">
                    <a:pos x="52" y="32"/>
                  </a:cxn>
                  <a:cxn ang="0">
                    <a:pos x="46" y="30"/>
                  </a:cxn>
                  <a:cxn ang="0">
                    <a:pos x="40" y="28"/>
                  </a:cxn>
                  <a:cxn ang="0">
                    <a:pos x="38" y="26"/>
                  </a:cxn>
                  <a:cxn ang="0">
                    <a:pos x="36" y="28"/>
                  </a:cxn>
                </a:cxnLst>
                <a:rect l="0" t="0" r="r" b="b"/>
                <a:pathLst>
                  <a:path w="352" h="104">
                    <a:moveTo>
                      <a:pt x="36" y="28"/>
                    </a:moveTo>
                    <a:lnTo>
                      <a:pt x="36" y="28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0" y="32"/>
                    </a:lnTo>
                    <a:lnTo>
                      <a:pt x="28" y="32"/>
                    </a:lnTo>
                    <a:lnTo>
                      <a:pt x="26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40" y="6"/>
                    </a:lnTo>
                    <a:lnTo>
                      <a:pt x="44" y="10"/>
                    </a:lnTo>
                    <a:lnTo>
                      <a:pt x="50" y="16"/>
                    </a:lnTo>
                    <a:lnTo>
                      <a:pt x="58" y="20"/>
                    </a:lnTo>
                    <a:lnTo>
                      <a:pt x="62" y="24"/>
                    </a:lnTo>
                    <a:lnTo>
                      <a:pt x="66" y="28"/>
                    </a:lnTo>
                    <a:lnTo>
                      <a:pt x="70" y="30"/>
                    </a:lnTo>
                    <a:lnTo>
                      <a:pt x="76" y="34"/>
                    </a:lnTo>
                    <a:lnTo>
                      <a:pt x="80" y="38"/>
                    </a:lnTo>
                    <a:lnTo>
                      <a:pt x="86" y="42"/>
                    </a:lnTo>
                    <a:lnTo>
                      <a:pt x="90" y="44"/>
                    </a:lnTo>
                    <a:lnTo>
                      <a:pt x="96" y="48"/>
                    </a:lnTo>
                    <a:lnTo>
                      <a:pt x="102" y="52"/>
                    </a:lnTo>
                    <a:lnTo>
                      <a:pt x="106" y="56"/>
                    </a:lnTo>
                    <a:lnTo>
                      <a:pt x="112" y="58"/>
                    </a:lnTo>
                    <a:lnTo>
                      <a:pt x="118" y="62"/>
                    </a:lnTo>
                    <a:lnTo>
                      <a:pt x="124" y="64"/>
                    </a:lnTo>
                    <a:lnTo>
                      <a:pt x="130" y="68"/>
                    </a:lnTo>
                    <a:lnTo>
                      <a:pt x="136" y="70"/>
                    </a:lnTo>
                    <a:lnTo>
                      <a:pt x="142" y="74"/>
                    </a:lnTo>
                    <a:lnTo>
                      <a:pt x="148" y="76"/>
                    </a:lnTo>
                    <a:lnTo>
                      <a:pt x="154" y="78"/>
                    </a:lnTo>
                    <a:lnTo>
                      <a:pt x="160" y="80"/>
                    </a:lnTo>
                    <a:lnTo>
                      <a:pt x="164" y="80"/>
                    </a:lnTo>
                    <a:lnTo>
                      <a:pt x="170" y="82"/>
                    </a:lnTo>
                    <a:lnTo>
                      <a:pt x="176" y="82"/>
                    </a:lnTo>
                    <a:lnTo>
                      <a:pt x="182" y="84"/>
                    </a:lnTo>
                    <a:lnTo>
                      <a:pt x="186" y="84"/>
                    </a:lnTo>
                    <a:lnTo>
                      <a:pt x="192" y="82"/>
                    </a:lnTo>
                    <a:lnTo>
                      <a:pt x="198" y="82"/>
                    </a:lnTo>
                    <a:lnTo>
                      <a:pt x="204" y="82"/>
                    </a:lnTo>
                    <a:lnTo>
                      <a:pt x="208" y="82"/>
                    </a:lnTo>
                    <a:lnTo>
                      <a:pt x="214" y="82"/>
                    </a:lnTo>
                    <a:lnTo>
                      <a:pt x="220" y="82"/>
                    </a:lnTo>
                    <a:lnTo>
                      <a:pt x="224" y="80"/>
                    </a:lnTo>
                    <a:lnTo>
                      <a:pt x="230" y="80"/>
                    </a:lnTo>
                    <a:lnTo>
                      <a:pt x="240" y="78"/>
                    </a:lnTo>
                    <a:lnTo>
                      <a:pt x="250" y="78"/>
                    </a:lnTo>
                    <a:lnTo>
                      <a:pt x="260" y="76"/>
                    </a:lnTo>
                    <a:lnTo>
                      <a:pt x="268" y="74"/>
                    </a:lnTo>
                    <a:lnTo>
                      <a:pt x="278" y="72"/>
                    </a:lnTo>
                    <a:lnTo>
                      <a:pt x="286" y="72"/>
                    </a:lnTo>
                    <a:lnTo>
                      <a:pt x="292" y="70"/>
                    </a:lnTo>
                    <a:lnTo>
                      <a:pt x="300" y="68"/>
                    </a:lnTo>
                    <a:lnTo>
                      <a:pt x="304" y="66"/>
                    </a:lnTo>
                    <a:lnTo>
                      <a:pt x="310" y="66"/>
                    </a:lnTo>
                    <a:lnTo>
                      <a:pt x="312" y="64"/>
                    </a:lnTo>
                    <a:lnTo>
                      <a:pt x="312" y="64"/>
                    </a:lnTo>
                    <a:lnTo>
                      <a:pt x="314" y="64"/>
                    </a:lnTo>
                    <a:lnTo>
                      <a:pt x="316" y="64"/>
                    </a:lnTo>
                    <a:lnTo>
                      <a:pt x="316" y="64"/>
                    </a:lnTo>
                    <a:lnTo>
                      <a:pt x="316" y="62"/>
                    </a:lnTo>
                    <a:lnTo>
                      <a:pt x="318" y="62"/>
                    </a:lnTo>
                    <a:lnTo>
                      <a:pt x="318" y="62"/>
                    </a:lnTo>
                    <a:lnTo>
                      <a:pt x="320" y="60"/>
                    </a:lnTo>
                    <a:lnTo>
                      <a:pt x="320" y="60"/>
                    </a:lnTo>
                    <a:lnTo>
                      <a:pt x="320" y="58"/>
                    </a:lnTo>
                    <a:lnTo>
                      <a:pt x="322" y="58"/>
                    </a:lnTo>
                    <a:lnTo>
                      <a:pt x="322" y="56"/>
                    </a:lnTo>
                    <a:lnTo>
                      <a:pt x="324" y="54"/>
                    </a:lnTo>
                    <a:lnTo>
                      <a:pt x="324" y="52"/>
                    </a:lnTo>
                    <a:lnTo>
                      <a:pt x="326" y="52"/>
                    </a:lnTo>
                    <a:lnTo>
                      <a:pt x="326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30" y="48"/>
                    </a:lnTo>
                    <a:lnTo>
                      <a:pt x="330" y="48"/>
                    </a:lnTo>
                    <a:lnTo>
                      <a:pt x="332" y="48"/>
                    </a:lnTo>
                    <a:lnTo>
                      <a:pt x="332" y="48"/>
                    </a:lnTo>
                    <a:lnTo>
                      <a:pt x="334" y="48"/>
                    </a:lnTo>
                    <a:lnTo>
                      <a:pt x="336" y="48"/>
                    </a:lnTo>
                    <a:lnTo>
                      <a:pt x="336" y="50"/>
                    </a:lnTo>
                    <a:lnTo>
                      <a:pt x="338" y="50"/>
                    </a:lnTo>
                    <a:lnTo>
                      <a:pt x="340" y="50"/>
                    </a:lnTo>
                    <a:lnTo>
                      <a:pt x="342" y="52"/>
                    </a:lnTo>
                    <a:lnTo>
                      <a:pt x="342" y="54"/>
                    </a:lnTo>
                    <a:lnTo>
                      <a:pt x="344" y="54"/>
                    </a:lnTo>
                    <a:lnTo>
                      <a:pt x="346" y="56"/>
                    </a:lnTo>
                    <a:lnTo>
                      <a:pt x="348" y="58"/>
                    </a:lnTo>
                    <a:lnTo>
                      <a:pt x="350" y="58"/>
                    </a:lnTo>
                    <a:lnTo>
                      <a:pt x="350" y="60"/>
                    </a:lnTo>
                    <a:lnTo>
                      <a:pt x="352" y="62"/>
                    </a:lnTo>
                    <a:lnTo>
                      <a:pt x="352" y="64"/>
                    </a:lnTo>
                    <a:lnTo>
                      <a:pt x="352" y="64"/>
                    </a:lnTo>
                    <a:lnTo>
                      <a:pt x="352" y="66"/>
                    </a:lnTo>
                    <a:lnTo>
                      <a:pt x="352" y="68"/>
                    </a:lnTo>
                    <a:lnTo>
                      <a:pt x="352" y="68"/>
                    </a:lnTo>
                    <a:lnTo>
                      <a:pt x="352" y="70"/>
                    </a:lnTo>
                    <a:lnTo>
                      <a:pt x="352" y="70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50" y="74"/>
                    </a:lnTo>
                    <a:lnTo>
                      <a:pt x="348" y="74"/>
                    </a:lnTo>
                    <a:lnTo>
                      <a:pt x="348" y="74"/>
                    </a:lnTo>
                    <a:lnTo>
                      <a:pt x="346" y="76"/>
                    </a:lnTo>
                    <a:lnTo>
                      <a:pt x="346" y="76"/>
                    </a:lnTo>
                    <a:lnTo>
                      <a:pt x="344" y="76"/>
                    </a:lnTo>
                    <a:lnTo>
                      <a:pt x="342" y="78"/>
                    </a:lnTo>
                    <a:lnTo>
                      <a:pt x="342" y="78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6" y="78"/>
                    </a:lnTo>
                    <a:lnTo>
                      <a:pt x="336" y="78"/>
                    </a:lnTo>
                    <a:lnTo>
                      <a:pt x="334" y="76"/>
                    </a:lnTo>
                    <a:lnTo>
                      <a:pt x="332" y="76"/>
                    </a:lnTo>
                    <a:lnTo>
                      <a:pt x="332" y="76"/>
                    </a:lnTo>
                    <a:lnTo>
                      <a:pt x="330" y="76"/>
                    </a:lnTo>
                    <a:lnTo>
                      <a:pt x="328" y="74"/>
                    </a:lnTo>
                    <a:lnTo>
                      <a:pt x="328" y="74"/>
                    </a:lnTo>
                    <a:lnTo>
                      <a:pt x="326" y="72"/>
                    </a:lnTo>
                    <a:lnTo>
                      <a:pt x="324" y="72"/>
                    </a:lnTo>
                    <a:lnTo>
                      <a:pt x="322" y="72"/>
                    </a:lnTo>
                    <a:lnTo>
                      <a:pt x="318" y="72"/>
                    </a:lnTo>
                    <a:lnTo>
                      <a:pt x="316" y="72"/>
                    </a:lnTo>
                    <a:lnTo>
                      <a:pt x="312" y="72"/>
                    </a:lnTo>
                    <a:lnTo>
                      <a:pt x="308" y="74"/>
                    </a:lnTo>
                    <a:lnTo>
                      <a:pt x="304" y="74"/>
                    </a:lnTo>
                    <a:lnTo>
                      <a:pt x="300" y="76"/>
                    </a:lnTo>
                    <a:lnTo>
                      <a:pt x="294" y="78"/>
                    </a:lnTo>
                    <a:lnTo>
                      <a:pt x="290" y="78"/>
                    </a:lnTo>
                    <a:lnTo>
                      <a:pt x="284" y="80"/>
                    </a:lnTo>
                    <a:lnTo>
                      <a:pt x="274" y="84"/>
                    </a:lnTo>
                    <a:lnTo>
                      <a:pt x="262" y="88"/>
                    </a:lnTo>
                    <a:lnTo>
                      <a:pt x="256" y="90"/>
                    </a:lnTo>
                    <a:lnTo>
                      <a:pt x="250" y="92"/>
                    </a:lnTo>
                    <a:lnTo>
                      <a:pt x="244" y="92"/>
                    </a:lnTo>
                    <a:lnTo>
                      <a:pt x="238" y="94"/>
                    </a:lnTo>
                    <a:lnTo>
                      <a:pt x="232" y="96"/>
                    </a:lnTo>
                    <a:lnTo>
                      <a:pt x="226" y="98"/>
                    </a:lnTo>
                    <a:lnTo>
                      <a:pt x="220" y="100"/>
                    </a:lnTo>
                    <a:lnTo>
                      <a:pt x="214" y="100"/>
                    </a:lnTo>
                    <a:lnTo>
                      <a:pt x="208" y="102"/>
                    </a:lnTo>
                    <a:lnTo>
                      <a:pt x="202" y="102"/>
                    </a:lnTo>
                    <a:lnTo>
                      <a:pt x="198" y="104"/>
                    </a:lnTo>
                    <a:lnTo>
                      <a:pt x="192" y="104"/>
                    </a:lnTo>
                    <a:lnTo>
                      <a:pt x="188" y="104"/>
                    </a:lnTo>
                    <a:lnTo>
                      <a:pt x="182" y="104"/>
                    </a:lnTo>
                    <a:lnTo>
                      <a:pt x="178" y="104"/>
                    </a:lnTo>
                    <a:lnTo>
                      <a:pt x="174" y="104"/>
                    </a:lnTo>
                    <a:lnTo>
                      <a:pt x="170" y="102"/>
                    </a:lnTo>
                    <a:lnTo>
                      <a:pt x="166" y="102"/>
                    </a:lnTo>
                    <a:lnTo>
                      <a:pt x="162" y="100"/>
                    </a:lnTo>
                    <a:lnTo>
                      <a:pt x="156" y="98"/>
                    </a:lnTo>
                    <a:lnTo>
                      <a:pt x="152" y="96"/>
                    </a:lnTo>
                    <a:lnTo>
                      <a:pt x="148" y="94"/>
                    </a:lnTo>
                    <a:lnTo>
                      <a:pt x="142" y="92"/>
                    </a:lnTo>
                    <a:lnTo>
                      <a:pt x="138" y="90"/>
                    </a:lnTo>
                    <a:lnTo>
                      <a:pt x="132" y="86"/>
                    </a:lnTo>
                    <a:lnTo>
                      <a:pt x="128" y="84"/>
                    </a:lnTo>
                    <a:lnTo>
                      <a:pt x="122" y="80"/>
                    </a:lnTo>
                    <a:lnTo>
                      <a:pt x="118" y="78"/>
                    </a:lnTo>
                    <a:lnTo>
                      <a:pt x="114" y="74"/>
                    </a:lnTo>
                    <a:lnTo>
                      <a:pt x="108" y="72"/>
                    </a:lnTo>
                    <a:lnTo>
                      <a:pt x="104" y="68"/>
                    </a:lnTo>
                    <a:lnTo>
                      <a:pt x="98" y="66"/>
                    </a:lnTo>
                    <a:lnTo>
                      <a:pt x="90" y="60"/>
                    </a:lnTo>
                    <a:lnTo>
                      <a:pt x="82" y="54"/>
                    </a:lnTo>
                    <a:lnTo>
                      <a:pt x="74" y="48"/>
                    </a:lnTo>
                    <a:lnTo>
                      <a:pt x="66" y="44"/>
                    </a:lnTo>
                    <a:lnTo>
                      <a:pt x="60" y="40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2" y="34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6" y="30"/>
                    </a:lnTo>
                    <a:lnTo>
                      <a:pt x="44" y="30"/>
                    </a:lnTo>
                    <a:lnTo>
                      <a:pt x="42" y="30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6" y="28"/>
                    </a:lnTo>
                    <a:close/>
                  </a:path>
                </a:pathLst>
              </a:custGeom>
              <a:solidFill>
                <a:srgbClr val="9726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455"/>
              <p:cNvSpPr>
                <a:spLocks/>
              </p:cNvSpPr>
              <p:nvPr/>
            </p:nvSpPr>
            <p:spPr bwMode="auto">
              <a:xfrm>
                <a:off x="5543550" y="1771650"/>
                <a:ext cx="177800" cy="7620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4"/>
                  </a:cxn>
                  <a:cxn ang="0">
                    <a:pos x="12" y="8"/>
                  </a:cxn>
                  <a:cxn ang="0">
                    <a:pos x="20" y="14"/>
                  </a:cxn>
                  <a:cxn ang="0">
                    <a:pos x="28" y="18"/>
                  </a:cxn>
                  <a:cxn ang="0">
                    <a:pos x="34" y="22"/>
                  </a:cxn>
                  <a:cxn ang="0">
                    <a:pos x="40" y="24"/>
                  </a:cxn>
                  <a:cxn ang="0">
                    <a:pos x="46" y="28"/>
                  </a:cxn>
                  <a:cxn ang="0">
                    <a:pos x="52" y="30"/>
                  </a:cxn>
                  <a:cxn ang="0">
                    <a:pos x="60" y="32"/>
                  </a:cxn>
                  <a:cxn ang="0">
                    <a:pos x="66" y="32"/>
                  </a:cxn>
                  <a:cxn ang="0">
                    <a:pos x="72" y="34"/>
                  </a:cxn>
                  <a:cxn ang="0">
                    <a:pos x="82" y="34"/>
                  </a:cxn>
                  <a:cxn ang="0">
                    <a:pos x="92" y="32"/>
                  </a:cxn>
                  <a:cxn ang="0">
                    <a:pos x="100" y="32"/>
                  </a:cxn>
                  <a:cxn ang="0">
                    <a:pos x="104" y="30"/>
                  </a:cxn>
                  <a:cxn ang="0">
                    <a:pos x="108" y="30"/>
                  </a:cxn>
                  <a:cxn ang="0">
                    <a:pos x="110" y="28"/>
                  </a:cxn>
                  <a:cxn ang="0">
                    <a:pos x="112" y="28"/>
                  </a:cxn>
                  <a:cxn ang="0">
                    <a:pos x="112" y="28"/>
                  </a:cxn>
                  <a:cxn ang="0">
                    <a:pos x="108" y="30"/>
                  </a:cxn>
                  <a:cxn ang="0">
                    <a:pos x="104" y="34"/>
                  </a:cxn>
                  <a:cxn ang="0">
                    <a:pos x="100" y="36"/>
                  </a:cxn>
                  <a:cxn ang="0">
                    <a:pos x="94" y="38"/>
                  </a:cxn>
                  <a:cxn ang="0">
                    <a:pos x="90" y="42"/>
                  </a:cxn>
                  <a:cxn ang="0">
                    <a:pos x="84" y="44"/>
                  </a:cxn>
                  <a:cxn ang="0">
                    <a:pos x="78" y="46"/>
                  </a:cxn>
                  <a:cxn ang="0">
                    <a:pos x="72" y="46"/>
                  </a:cxn>
                  <a:cxn ang="0">
                    <a:pos x="64" y="48"/>
                  </a:cxn>
                  <a:cxn ang="0">
                    <a:pos x="58" y="48"/>
                  </a:cxn>
                  <a:cxn ang="0">
                    <a:pos x="52" y="48"/>
                  </a:cxn>
                  <a:cxn ang="0">
                    <a:pos x="46" y="46"/>
                  </a:cxn>
                  <a:cxn ang="0">
                    <a:pos x="40" y="42"/>
                  </a:cxn>
                  <a:cxn ang="0">
                    <a:pos x="34" y="40"/>
                  </a:cxn>
                  <a:cxn ang="0">
                    <a:pos x="28" y="36"/>
                  </a:cxn>
                  <a:cxn ang="0">
                    <a:pos x="24" y="32"/>
                  </a:cxn>
                  <a:cxn ang="0">
                    <a:pos x="18" y="28"/>
                  </a:cxn>
                  <a:cxn ang="0">
                    <a:pos x="16" y="24"/>
                  </a:cxn>
                  <a:cxn ang="0">
                    <a:pos x="12" y="20"/>
                  </a:cxn>
                  <a:cxn ang="0">
                    <a:pos x="10" y="18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4" y="8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2" h="48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12" y="8"/>
                    </a:lnTo>
                    <a:lnTo>
                      <a:pt x="16" y="12"/>
                    </a:lnTo>
                    <a:lnTo>
                      <a:pt x="20" y="14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32" y="20"/>
                    </a:lnTo>
                    <a:lnTo>
                      <a:pt x="34" y="22"/>
                    </a:lnTo>
                    <a:lnTo>
                      <a:pt x="38" y="24"/>
                    </a:lnTo>
                    <a:lnTo>
                      <a:pt x="40" y="24"/>
                    </a:lnTo>
                    <a:lnTo>
                      <a:pt x="44" y="26"/>
                    </a:lnTo>
                    <a:lnTo>
                      <a:pt x="46" y="28"/>
                    </a:lnTo>
                    <a:lnTo>
                      <a:pt x="50" y="28"/>
                    </a:lnTo>
                    <a:lnTo>
                      <a:pt x="52" y="30"/>
                    </a:lnTo>
                    <a:lnTo>
                      <a:pt x="56" y="30"/>
                    </a:lnTo>
                    <a:lnTo>
                      <a:pt x="60" y="32"/>
                    </a:lnTo>
                    <a:lnTo>
                      <a:pt x="62" y="32"/>
                    </a:lnTo>
                    <a:lnTo>
                      <a:pt x="66" y="32"/>
                    </a:lnTo>
                    <a:lnTo>
                      <a:pt x="68" y="34"/>
                    </a:lnTo>
                    <a:lnTo>
                      <a:pt x="72" y="34"/>
                    </a:lnTo>
                    <a:lnTo>
                      <a:pt x="76" y="34"/>
                    </a:lnTo>
                    <a:lnTo>
                      <a:pt x="82" y="34"/>
                    </a:lnTo>
                    <a:lnTo>
                      <a:pt x="86" y="32"/>
                    </a:lnTo>
                    <a:lnTo>
                      <a:pt x="92" y="32"/>
                    </a:lnTo>
                    <a:lnTo>
                      <a:pt x="96" y="32"/>
                    </a:lnTo>
                    <a:lnTo>
                      <a:pt x="100" y="32"/>
                    </a:lnTo>
                    <a:lnTo>
                      <a:pt x="102" y="32"/>
                    </a:lnTo>
                    <a:lnTo>
                      <a:pt x="104" y="30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0" y="30"/>
                    </a:lnTo>
                    <a:lnTo>
                      <a:pt x="108" y="30"/>
                    </a:lnTo>
                    <a:lnTo>
                      <a:pt x="106" y="32"/>
                    </a:lnTo>
                    <a:lnTo>
                      <a:pt x="104" y="34"/>
                    </a:lnTo>
                    <a:lnTo>
                      <a:pt x="102" y="36"/>
                    </a:lnTo>
                    <a:lnTo>
                      <a:pt x="100" y="36"/>
                    </a:lnTo>
                    <a:lnTo>
                      <a:pt x="96" y="38"/>
                    </a:lnTo>
                    <a:lnTo>
                      <a:pt x="94" y="38"/>
                    </a:lnTo>
                    <a:lnTo>
                      <a:pt x="92" y="40"/>
                    </a:lnTo>
                    <a:lnTo>
                      <a:pt x="90" y="42"/>
                    </a:lnTo>
                    <a:lnTo>
                      <a:pt x="86" y="42"/>
                    </a:lnTo>
                    <a:lnTo>
                      <a:pt x="84" y="44"/>
                    </a:lnTo>
                    <a:lnTo>
                      <a:pt x="80" y="44"/>
                    </a:lnTo>
                    <a:lnTo>
                      <a:pt x="78" y="46"/>
                    </a:lnTo>
                    <a:lnTo>
                      <a:pt x="74" y="46"/>
                    </a:lnTo>
                    <a:lnTo>
                      <a:pt x="72" y="46"/>
                    </a:lnTo>
                    <a:lnTo>
                      <a:pt x="68" y="48"/>
                    </a:lnTo>
                    <a:lnTo>
                      <a:pt x="64" y="48"/>
                    </a:lnTo>
                    <a:lnTo>
                      <a:pt x="62" y="48"/>
                    </a:lnTo>
                    <a:lnTo>
                      <a:pt x="58" y="48"/>
                    </a:lnTo>
                    <a:lnTo>
                      <a:pt x="56" y="48"/>
                    </a:lnTo>
                    <a:lnTo>
                      <a:pt x="52" y="48"/>
                    </a:lnTo>
                    <a:lnTo>
                      <a:pt x="48" y="46"/>
                    </a:lnTo>
                    <a:lnTo>
                      <a:pt x="46" y="46"/>
                    </a:lnTo>
                    <a:lnTo>
                      <a:pt x="42" y="44"/>
                    </a:lnTo>
                    <a:lnTo>
                      <a:pt x="40" y="42"/>
                    </a:lnTo>
                    <a:lnTo>
                      <a:pt x="36" y="40"/>
                    </a:lnTo>
                    <a:lnTo>
                      <a:pt x="34" y="40"/>
                    </a:lnTo>
                    <a:lnTo>
                      <a:pt x="30" y="38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4" y="32"/>
                    </a:lnTo>
                    <a:lnTo>
                      <a:pt x="22" y="30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16" y="24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7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456"/>
              <p:cNvSpPr>
                <a:spLocks/>
              </p:cNvSpPr>
              <p:nvPr/>
            </p:nvSpPr>
            <p:spPr bwMode="auto">
              <a:xfrm>
                <a:off x="5038725" y="1330325"/>
                <a:ext cx="1216025" cy="263525"/>
              </a:xfrm>
              <a:custGeom>
                <a:avLst/>
                <a:gdLst/>
                <a:ahLst/>
                <a:cxnLst>
                  <a:cxn ang="0">
                    <a:pos x="72" y="8"/>
                  </a:cxn>
                  <a:cxn ang="0">
                    <a:pos x="142" y="2"/>
                  </a:cxn>
                  <a:cxn ang="0">
                    <a:pos x="192" y="0"/>
                  </a:cxn>
                  <a:cxn ang="0">
                    <a:pos x="224" y="2"/>
                  </a:cxn>
                  <a:cxn ang="0">
                    <a:pos x="286" y="12"/>
                  </a:cxn>
                  <a:cxn ang="0">
                    <a:pos x="348" y="20"/>
                  </a:cxn>
                  <a:cxn ang="0">
                    <a:pos x="386" y="22"/>
                  </a:cxn>
                  <a:cxn ang="0">
                    <a:pos x="424" y="20"/>
                  </a:cxn>
                  <a:cxn ang="0">
                    <a:pos x="484" y="12"/>
                  </a:cxn>
                  <a:cxn ang="0">
                    <a:pos x="544" y="2"/>
                  </a:cxn>
                  <a:cxn ang="0">
                    <a:pos x="576" y="0"/>
                  </a:cxn>
                  <a:cxn ang="0">
                    <a:pos x="626" y="2"/>
                  </a:cxn>
                  <a:cxn ang="0">
                    <a:pos x="696" y="8"/>
                  </a:cxn>
                  <a:cxn ang="0">
                    <a:pos x="738" y="10"/>
                  </a:cxn>
                  <a:cxn ang="0">
                    <a:pos x="748" y="12"/>
                  </a:cxn>
                  <a:cxn ang="0">
                    <a:pos x="756" y="14"/>
                  </a:cxn>
                  <a:cxn ang="0">
                    <a:pos x="764" y="20"/>
                  </a:cxn>
                  <a:cxn ang="0">
                    <a:pos x="766" y="26"/>
                  </a:cxn>
                  <a:cxn ang="0">
                    <a:pos x="766" y="40"/>
                  </a:cxn>
                  <a:cxn ang="0">
                    <a:pos x="764" y="46"/>
                  </a:cxn>
                  <a:cxn ang="0">
                    <a:pos x="754" y="52"/>
                  </a:cxn>
                  <a:cxn ang="0">
                    <a:pos x="742" y="60"/>
                  </a:cxn>
                  <a:cxn ang="0">
                    <a:pos x="738" y="96"/>
                  </a:cxn>
                  <a:cxn ang="0">
                    <a:pos x="734" y="120"/>
                  </a:cxn>
                  <a:cxn ang="0">
                    <a:pos x="720" y="140"/>
                  </a:cxn>
                  <a:cxn ang="0">
                    <a:pos x="698" y="154"/>
                  </a:cxn>
                  <a:cxn ang="0">
                    <a:pos x="662" y="162"/>
                  </a:cxn>
                  <a:cxn ang="0">
                    <a:pos x="616" y="166"/>
                  </a:cxn>
                  <a:cxn ang="0">
                    <a:pos x="568" y="166"/>
                  </a:cxn>
                  <a:cxn ang="0">
                    <a:pos x="522" y="162"/>
                  </a:cxn>
                  <a:cxn ang="0">
                    <a:pos x="488" y="156"/>
                  </a:cxn>
                  <a:cxn ang="0">
                    <a:pos x="460" y="142"/>
                  </a:cxn>
                  <a:cxn ang="0">
                    <a:pos x="440" y="124"/>
                  </a:cxn>
                  <a:cxn ang="0">
                    <a:pos x="424" y="104"/>
                  </a:cxn>
                  <a:cxn ang="0">
                    <a:pos x="412" y="82"/>
                  </a:cxn>
                  <a:cxn ang="0">
                    <a:pos x="400" y="58"/>
                  </a:cxn>
                  <a:cxn ang="0">
                    <a:pos x="386" y="50"/>
                  </a:cxn>
                  <a:cxn ang="0">
                    <a:pos x="372" y="54"/>
                  </a:cxn>
                  <a:cxn ang="0">
                    <a:pos x="358" y="74"/>
                  </a:cxn>
                  <a:cxn ang="0">
                    <a:pos x="346" y="98"/>
                  </a:cxn>
                  <a:cxn ang="0">
                    <a:pos x="332" y="120"/>
                  </a:cxn>
                  <a:cxn ang="0">
                    <a:pos x="312" y="138"/>
                  </a:cxn>
                  <a:cxn ang="0">
                    <a:pos x="288" y="152"/>
                  </a:cxn>
                  <a:cxn ang="0">
                    <a:pos x="254" y="160"/>
                  </a:cxn>
                  <a:cxn ang="0">
                    <a:pos x="214" y="164"/>
                  </a:cxn>
                  <a:cxn ang="0">
                    <a:pos x="164" y="166"/>
                  </a:cxn>
                  <a:cxn ang="0">
                    <a:pos x="116" y="164"/>
                  </a:cxn>
                  <a:cxn ang="0">
                    <a:pos x="78" y="158"/>
                  </a:cxn>
                  <a:cxn ang="0">
                    <a:pos x="52" y="146"/>
                  </a:cxn>
                  <a:cxn ang="0">
                    <a:pos x="36" y="126"/>
                  </a:cxn>
                  <a:cxn ang="0">
                    <a:pos x="30" y="104"/>
                  </a:cxn>
                  <a:cxn ang="0">
                    <a:pos x="26" y="66"/>
                  </a:cxn>
                  <a:cxn ang="0">
                    <a:pos x="18" y="52"/>
                  </a:cxn>
                  <a:cxn ang="0">
                    <a:pos x="4" y="46"/>
                  </a:cxn>
                  <a:cxn ang="0">
                    <a:pos x="0" y="42"/>
                  </a:cxn>
                  <a:cxn ang="0">
                    <a:pos x="0" y="28"/>
                  </a:cxn>
                  <a:cxn ang="0">
                    <a:pos x="2" y="22"/>
                  </a:cxn>
                  <a:cxn ang="0">
                    <a:pos x="8" y="16"/>
                  </a:cxn>
                  <a:cxn ang="0">
                    <a:pos x="16" y="12"/>
                  </a:cxn>
                  <a:cxn ang="0">
                    <a:pos x="26" y="10"/>
                  </a:cxn>
                </a:cxnLst>
                <a:rect l="0" t="0" r="r" b="b"/>
                <a:pathLst>
                  <a:path w="766" h="166">
                    <a:moveTo>
                      <a:pt x="30" y="10"/>
                    </a:moveTo>
                    <a:lnTo>
                      <a:pt x="36" y="10"/>
                    </a:lnTo>
                    <a:lnTo>
                      <a:pt x="42" y="10"/>
                    </a:lnTo>
                    <a:lnTo>
                      <a:pt x="46" y="10"/>
                    </a:lnTo>
                    <a:lnTo>
                      <a:pt x="52" y="10"/>
                    </a:lnTo>
                    <a:lnTo>
                      <a:pt x="62" y="10"/>
                    </a:lnTo>
                    <a:lnTo>
                      <a:pt x="72" y="8"/>
                    </a:lnTo>
                    <a:lnTo>
                      <a:pt x="82" y="8"/>
                    </a:lnTo>
                    <a:lnTo>
                      <a:pt x="92" y="8"/>
                    </a:lnTo>
                    <a:lnTo>
                      <a:pt x="102" y="6"/>
                    </a:lnTo>
                    <a:lnTo>
                      <a:pt x="112" y="6"/>
                    </a:lnTo>
                    <a:lnTo>
                      <a:pt x="122" y="4"/>
                    </a:lnTo>
                    <a:lnTo>
                      <a:pt x="132" y="4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60" y="2"/>
                    </a:lnTo>
                    <a:lnTo>
                      <a:pt x="172" y="0"/>
                    </a:lnTo>
                    <a:lnTo>
                      <a:pt x="176" y="0"/>
                    </a:lnTo>
                    <a:lnTo>
                      <a:pt x="182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6" y="0"/>
                    </a:lnTo>
                    <a:lnTo>
                      <a:pt x="200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4" y="2"/>
                    </a:lnTo>
                    <a:lnTo>
                      <a:pt x="218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8" y="4"/>
                    </a:lnTo>
                    <a:lnTo>
                      <a:pt x="248" y="6"/>
                    </a:lnTo>
                    <a:lnTo>
                      <a:pt x="258" y="6"/>
                    </a:lnTo>
                    <a:lnTo>
                      <a:pt x="266" y="8"/>
                    </a:lnTo>
                    <a:lnTo>
                      <a:pt x="276" y="10"/>
                    </a:lnTo>
                    <a:lnTo>
                      <a:pt x="286" y="12"/>
                    </a:lnTo>
                    <a:lnTo>
                      <a:pt x="296" y="14"/>
                    </a:lnTo>
                    <a:lnTo>
                      <a:pt x="306" y="14"/>
                    </a:lnTo>
                    <a:lnTo>
                      <a:pt x="316" y="16"/>
                    </a:lnTo>
                    <a:lnTo>
                      <a:pt x="324" y="18"/>
                    </a:lnTo>
                    <a:lnTo>
                      <a:pt x="334" y="18"/>
                    </a:lnTo>
                    <a:lnTo>
                      <a:pt x="342" y="20"/>
                    </a:lnTo>
                    <a:lnTo>
                      <a:pt x="348" y="20"/>
                    </a:lnTo>
                    <a:lnTo>
                      <a:pt x="352" y="20"/>
                    </a:lnTo>
                    <a:lnTo>
                      <a:pt x="358" y="22"/>
                    </a:lnTo>
                    <a:lnTo>
                      <a:pt x="362" y="22"/>
                    </a:lnTo>
                    <a:lnTo>
                      <a:pt x="368" y="22"/>
                    </a:lnTo>
                    <a:lnTo>
                      <a:pt x="374" y="22"/>
                    </a:lnTo>
                    <a:lnTo>
                      <a:pt x="380" y="22"/>
                    </a:lnTo>
                    <a:lnTo>
                      <a:pt x="386" y="22"/>
                    </a:lnTo>
                    <a:lnTo>
                      <a:pt x="392" y="22"/>
                    </a:lnTo>
                    <a:lnTo>
                      <a:pt x="398" y="22"/>
                    </a:lnTo>
                    <a:lnTo>
                      <a:pt x="402" y="22"/>
                    </a:lnTo>
                    <a:lnTo>
                      <a:pt x="408" y="22"/>
                    </a:lnTo>
                    <a:lnTo>
                      <a:pt x="414" y="20"/>
                    </a:lnTo>
                    <a:lnTo>
                      <a:pt x="418" y="20"/>
                    </a:lnTo>
                    <a:lnTo>
                      <a:pt x="424" y="20"/>
                    </a:lnTo>
                    <a:lnTo>
                      <a:pt x="428" y="20"/>
                    </a:lnTo>
                    <a:lnTo>
                      <a:pt x="438" y="18"/>
                    </a:lnTo>
                    <a:lnTo>
                      <a:pt x="446" y="18"/>
                    </a:lnTo>
                    <a:lnTo>
                      <a:pt x="456" y="16"/>
                    </a:lnTo>
                    <a:lnTo>
                      <a:pt x="464" y="14"/>
                    </a:lnTo>
                    <a:lnTo>
                      <a:pt x="474" y="12"/>
                    </a:lnTo>
                    <a:lnTo>
                      <a:pt x="484" y="12"/>
                    </a:lnTo>
                    <a:lnTo>
                      <a:pt x="492" y="10"/>
                    </a:lnTo>
                    <a:lnTo>
                      <a:pt x="502" y="8"/>
                    </a:lnTo>
                    <a:lnTo>
                      <a:pt x="512" y="6"/>
                    </a:lnTo>
                    <a:lnTo>
                      <a:pt x="522" y="4"/>
                    </a:lnTo>
                    <a:lnTo>
                      <a:pt x="530" y="4"/>
                    </a:lnTo>
                    <a:lnTo>
                      <a:pt x="540" y="2"/>
                    </a:lnTo>
                    <a:lnTo>
                      <a:pt x="544" y="2"/>
                    </a:lnTo>
                    <a:lnTo>
                      <a:pt x="550" y="2"/>
                    </a:lnTo>
                    <a:lnTo>
                      <a:pt x="554" y="2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8" y="0"/>
                    </a:lnTo>
                    <a:lnTo>
                      <a:pt x="572" y="0"/>
                    </a:lnTo>
                    <a:lnTo>
                      <a:pt x="576" y="0"/>
                    </a:lnTo>
                    <a:lnTo>
                      <a:pt x="580" y="0"/>
                    </a:lnTo>
                    <a:lnTo>
                      <a:pt x="586" y="0"/>
                    </a:lnTo>
                    <a:lnTo>
                      <a:pt x="590" y="0"/>
                    </a:lnTo>
                    <a:lnTo>
                      <a:pt x="596" y="0"/>
                    </a:lnTo>
                    <a:lnTo>
                      <a:pt x="606" y="2"/>
                    </a:lnTo>
                    <a:lnTo>
                      <a:pt x="616" y="2"/>
                    </a:lnTo>
                    <a:lnTo>
                      <a:pt x="626" y="2"/>
                    </a:lnTo>
                    <a:lnTo>
                      <a:pt x="636" y="4"/>
                    </a:lnTo>
                    <a:lnTo>
                      <a:pt x="646" y="4"/>
                    </a:lnTo>
                    <a:lnTo>
                      <a:pt x="656" y="6"/>
                    </a:lnTo>
                    <a:lnTo>
                      <a:pt x="666" y="6"/>
                    </a:lnTo>
                    <a:lnTo>
                      <a:pt x="676" y="8"/>
                    </a:lnTo>
                    <a:lnTo>
                      <a:pt x="684" y="8"/>
                    </a:lnTo>
                    <a:lnTo>
                      <a:pt x="696" y="8"/>
                    </a:lnTo>
                    <a:lnTo>
                      <a:pt x="706" y="10"/>
                    </a:lnTo>
                    <a:lnTo>
                      <a:pt x="716" y="10"/>
                    </a:lnTo>
                    <a:lnTo>
                      <a:pt x="720" y="10"/>
                    </a:lnTo>
                    <a:lnTo>
                      <a:pt x="726" y="10"/>
                    </a:lnTo>
                    <a:lnTo>
                      <a:pt x="732" y="10"/>
                    </a:lnTo>
                    <a:lnTo>
                      <a:pt x="736" y="10"/>
                    </a:lnTo>
                    <a:lnTo>
                      <a:pt x="738" y="10"/>
                    </a:lnTo>
                    <a:lnTo>
                      <a:pt x="740" y="10"/>
                    </a:lnTo>
                    <a:lnTo>
                      <a:pt x="742" y="10"/>
                    </a:lnTo>
                    <a:lnTo>
                      <a:pt x="742" y="10"/>
                    </a:lnTo>
                    <a:lnTo>
                      <a:pt x="744" y="10"/>
                    </a:lnTo>
                    <a:lnTo>
                      <a:pt x="746" y="12"/>
                    </a:lnTo>
                    <a:lnTo>
                      <a:pt x="746" y="12"/>
                    </a:lnTo>
                    <a:lnTo>
                      <a:pt x="748" y="12"/>
                    </a:lnTo>
                    <a:lnTo>
                      <a:pt x="750" y="12"/>
                    </a:lnTo>
                    <a:lnTo>
                      <a:pt x="750" y="12"/>
                    </a:lnTo>
                    <a:lnTo>
                      <a:pt x="752" y="12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60" y="16"/>
                    </a:lnTo>
                    <a:lnTo>
                      <a:pt x="760" y="18"/>
                    </a:lnTo>
                    <a:lnTo>
                      <a:pt x="762" y="18"/>
                    </a:lnTo>
                    <a:lnTo>
                      <a:pt x="762" y="18"/>
                    </a:lnTo>
                    <a:lnTo>
                      <a:pt x="764" y="20"/>
                    </a:lnTo>
                    <a:lnTo>
                      <a:pt x="764" y="20"/>
                    </a:lnTo>
                    <a:lnTo>
                      <a:pt x="764" y="22"/>
                    </a:lnTo>
                    <a:lnTo>
                      <a:pt x="766" y="22"/>
                    </a:lnTo>
                    <a:lnTo>
                      <a:pt x="766" y="24"/>
                    </a:lnTo>
                    <a:lnTo>
                      <a:pt x="766" y="24"/>
                    </a:lnTo>
                    <a:lnTo>
                      <a:pt x="766" y="24"/>
                    </a:lnTo>
                    <a:lnTo>
                      <a:pt x="766" y="26"/>
                    </a:lnTo>
                    <a:lnTo>
                      <a:pt x="766" y="26"/>
                    </a:lnTo>
                    <a:lnTo>
                      <a:pt x="766" y="28"/>
                    </a:lnTo>
                    <a:lnTo>
                      <a:pt x="766" y="28"/>
                    </a:lnTo>
                    <a:lnTo>
                      <a:pt x="766" y="38"/>
                    </a:lnTo>
                    <a:lnTo>
                      <a:pt x="766" y="40"/>
                    </a:lnTo>
                    <a:lnTo>
                      <a:pt x="766" y="40"/>
                    </a:lnTo>
                    <a:lnTo>
                      <a:pt x="766" y="40"/>
                    </a:lnTo>
                    <a:lnTo>
                      <a:pt x="766" y="42"/>
                    </a:lnTo>
                    <a:lnTo>
                      <a:pt x="766" y="42"/>
                    </a:lnTo>
                    <a:lnTo>
                      <a:pt x="766" y="42"/>
                    </a:lnTo>
                    <a:lnTo>
                      <a:pt x="766" y="44"/>
                    </a:lnTo>
                    <a:lnTo>
                      <a:pt x="764" y="44"/>
                    </a:lnTo>
                    <a:lnTo>
                      <a:pt x="764" y="44"/>
                    </a:lnTo>
                    <a:lnTo>
                      <a:pt x="764" y="46"/>
                    </a:lnTo>
                    <a:lnTo>
                      <a:pt x="762" y="46"/>
                    </a:lnTo>
                    <a:lnTo>
                      <a:pt x="762" y="46"/>
                    </a:lnTo>
                    <a:lnTo>
                      <a:pt x="760" y="48"/>
                    </a:lnTo>
                    <a:lnTo>
                      <a:pt x="760" y="48"/>
                    </a:lnTo>
                    <a:lnTo>
                      <a:pt x="758" y="50"/>
                    </a:lnTo>
                    <a:lnTo>
                      <a:pt x="756" y="50"/>
                    </a:lnTo>
                    <a:lnTo>
                      <a:pt x="754" y="52"/>
                    </a:lnTo>
                    <a:lnTo>
                      <a:pt x="752" y="52"/>
                    </a:lnTo>
                    <a:lnTo>
                      <a:pt x="750" y="52"/>
                    </a:lnTo>
                    <a:lnTo>
                      <a:pt x="748" y="54"/>
                    </a:lnTo>
                    <a:lnTo>
                      <a:pt x="744" y="54"/>
                    </a:lnTo>
                    <a:lnTo>
                      <a:pt x="742" y="54"/>
                    </a:lnTo>
                    <a:lnTo>
                      <a:pt x="742" y="58"/>
                    </a:lnTo>
                    <a:lnTo>
                      <a:pt x="742" y="60"/>
                    </a:lnTo>
                    <a:lnTo>
                      <a:pt x="742" y="64"/>
                    </a:lnTo>
                    <a:lnTo>
                      <a:pt x="742" y="66"/>
                    </a:lnTo>
                    <a:lnTo>
                      <a:pt x="740" y="74"/>
                    </a:lnTo>
                    <a:lnTo>
                      <a:pt x="740" y="80"/>
                    </a:lnTo>
                    <a:lnTo>
                      <a:pt x="740" y="86"/>
                    </a:lnTo>
                    <a:lnTo>
                      <a:pt x="740" y="94"/>
                    </a:lnTo>
                    <a:lnTo>
                      <a:pt x="738" y="96"/>
                    </a:lnTo>
                    <a:lnTo>
                      <a:pt x="738" y="100"/>
                    </a:lnTo>
                    <a:lnTo>
                      <a:pt x="738" y="104"/>
                    </a:lnTo>
                    <a:lnTo>
                      <a:pt x="736" y="108"/>
                    </a:lnTo>
                    <a:lnTo>
                      <a:pt x="736" y="110"/>
                    </a:lnTo>
                    <a:lnTo>
                      <a:pt x="736" y="114"/>
                    </a:lnTo>
                    <a:lnTo>
                      <a:pt x="734" y="116"/>
                    </a:lnTo>
                    <a:lnTo>
                      <a:pt x="734" y="120"/>
                    </a:lnTo>
                    <a:lnTo>
                      <a:pt x="732" y="124"/>
                    </a:lnTo>
                    <a:lnTo>
                      <a:pt x="730" y="126"/>
                    </a:lnTo>
                    <a:lnTo>
                      <a:pt x="728" y="130"/>
                    </a:lnTo>
                    <a:lnTo>
                      <a:pt x="726" y="132"/>
                    </a:lnTo>
                    <a:lnTo>
                      <a:pt x="724" y="136"/>
                    </a:lnTo>
                    <a:lnTo>
                      <a:pt x="722" y="138"/>
                    </a:lnTo>
                    <a:lnTo>
                      <a:pt x="720" y="140"/>
                    </a:lnTo>
                    <a:lnTo>
                      <a:pt x="718" y="144"/>
                    </a:lnTo>
                    <a:lnTo>
                      <a:pt x="714" y="146"/>
                    </a:lnTo>
                    <a:lnTo>
                      <a:pt x="710" y="148"/>
                    </a:lnTo>
                    <a:lnTo>
                      <a:pt x="708" y="150"/>
                    </a:lnTo>
                    <a:lnTo>
                      <a:pt x="704" y="152"/>
                    </a:lnTo>
                    <a:lnTo>
                      <a:pt x="700" y="154"/>
                    </a:lnTo>
                    <a:lnTo>
                      <a:pt x="698" y="154"/>
                    </a:lnTo>
                    <a:lnTo>
                      <a:pt x="694" y="156"/>
                    </a:lnTo>
                    <a:lnTo>
                      <a:pt x="690" y="158"/>
                    </a:lnTo>
                    <a:lnTo>
                      <a:pt x="684" y="158"/>
                    </a:lnTo>
                    <a:lnTo>
                      <a:pt x="680" y="160"/>
                    </a:lnTo>
                    <a:lnTo>
                      <a:pt x="674" y="160"/>
                    </a:lnTo>
                    <a:lnTo>
                      <a:pt x="668" y="162"/>
                    </a:lnTo>
                    <a:lnTo>
                      <a:pt x="662" y="162"/>
                    </a:lnTo>
                    <a:lnTo>
                      <a:pt x="656" y="162"/>
                    </a:lnTo>
                    <a:lnTo>
                      <a:pt x="650" y="164"/>
                    </a:lnTo>
                    <a:lnTo>
                      <a:pt x="644" y="164"/>
                    </a:lnTo>
                    <a:lnTo>
                      <a:pt x="638" y="164"/>
                    </a:lnTo>
                    <a:lnTo>
                      <a:pt x="630" y="164"/>
                    </a:lnTo>
                    <a:lnTo>
                      <a:pt x="624" y="164"/>
                    </a:lnTo>
                    <a:lnTo>
                      <a:pt x="616" y="166"/>
                    </a:lnTo>
                    <a:lnTo>
                      <a:pt x="610" y="166"/>
                    </a:lnTo>
                    <a:lnTo>
                      <a:pt x="602" y="166"/>
                    </a:lnTo>
                    <a:lnTo>
                      <a:pt x="596" y="166"/>
                    </a:lnTo>
                    <a:lnTo>
                      <a:pt x="588" y="166"/>
                    </a:lnTo>
                    <a:lnTo>
                      <a:pt x="582" y="166"/>
                    </a:lnTo>
                    <a:lnTo>
                      <a:pt x="574" y="166"/>
                    </a:lnTo>
                    <a:lnTo>
                      <a:pt x="568" y="166"/>
                    </a:lnTo>
                    <a:lnTo>
                      <a:pt x="560" y="166"/>
                    </a:lnTo>
                    <a:lnTo>
                      <a:pt x="554" y="164"/>
                    </a:lnTo>
                    <a:lnTo>
                      <a:pt x="548" y="164"/>
                    </a:lnTo>
                    <a:lnTo>
                      <a:pt x="540" y="164"/>
                    </a:lnTo>
                    <a:lnTo>
                      <a:pt x="534" y="164"/>
                    </a:lnTo>
                    <a:lnTo>
                      <a:pt x="528" y="162"/>
                    </a:lnTo>
                    <a:lnTo>
                      <a:pt x="522" y="162"/>
                    </a:lnTo>
                    <a:lnTo>
                      <a:pt x="518" y="162"/>
                    </a:lnTo>
                    <a:lnTo>
                      <a:pt x="512" y="160"/>
                    </a:lnTo>
                    <a:lnTo>
                      <a:pt x="506" y="160"/>
                    </a:lnTo>
                    <a:lnTo>
                      <a:pt x="502" y="160"/>
                    </a:lnTo>
                    <a:lnTo>
                      <a:pt x="498" y="158"/>
                    </a:lnTo>
                    <a:lnTo>
                      <a:pt x="492" y="156"/>
                    </a:lnTo>
                    <a:lnTo>
                      <a:pt x="488" y="156"/>
                    </a:lnTo>
                    <a:lnTo>
                      <a:pt x="484" y="154"/>
                    </a:lnTo>
                    <a:lnTo>
                      <a:pt x="480" y="152"/>
                    </a:lnTo>
                    <a:lnTo>
                      <a:pt x="476" y="150"/>
                    </a:lnTo>
                    <a:lnTo>
                      <a:pt x="472" y="148"/>
                    </a:lnTo>
                    <a:lnTo>
                      <a:pt x="468" y="146"/>
                    </a:lnTo>
                    <a:lnTo>
                      <a:pt x="464" y="144"/>
                    </a:lnTo>
                    <a:lnTo>
                      <a:pt x="460" y="142"/>
                    </a:lnTo>
                    <a:lnTo>
                      <a:pt x="458" y="140"/>
                    </a:lnTo>
                    <a:lnTo>
                      <a:pt x="454" y="138"/>
                    </a:lnTo>
                    <a:lnTo>
                      <a:pt x="450" y="136"/>
                    </a:lnTo>
                    <a:lnTo>
                      <a:pt x="448" y="132"/>
                    </a:lnTo>
                    <a:lnTo>
                      <a:pt x="446" y="130"/>
                    </a:lnTo>
                    <a:lnTo>
                      <a:pt x="442" y="128"/>
                    </a:lnTo>
                    <a:lnTo>
                      <a:pt x="440" y="124"/>
                    </a:lnTo>
                    <a:lnTo>
                      <a:pt x="438" y="122"/>
                    </a:lnTo>
                    <a:lnTo>
                      <a:pt x="436" y="120"/>
                    </a:lnTo>
                    <a:lnTo>
                      <a:pt x="432" y="116"/>
                    </a:lnTo>
                    <a:lnTo>
                      <a:pt x="430" y="114"/>
                    </a:lnTo>
                    <a:lnTo>
                      <a:pt x="428" y="110"/>
                    </a:lnTo>
                    <a:lnTo>
                      <a:pt x="426" y="108"/>
                    </a:lnTo>
                    <a:lnTo>
                      <a:pt x="424" y="104"/>
                    </a:lnTo>
                    <a:lnTo>
                      <a:pt x="422" y="102"/>
                    </a:lnTo>
                    <a:lnTo>
                      <a:pt x="422" y="98"/>
                    </a:lnTo>
                    <a:lnTo>
                      <a:pt x="420" y="94"/>
                    </a:lnTo>
                    <a:lnTo>
                      <a:pt x="418" y="92"/>
                    </a:lnTo>
                    <a:lnTo>
                      <a:pt x="416" y="88"/>
                    </a:lnTo>
                    <a:lnTo>
                      <a:pt x="414" y="86"/>
                    </a:lnTo>
                    <a:lnTo>
                      <a:pt x="412" y="82"/>
                    </a:lnTo>
                    <a:lnTo>
                      <a:pt x="410" y="78"/>
                    </a:lnTo>
                    <a:lnTo>
                      <a:pt x="408" y="74"/>
                    </a:lnTo>
                    <a:lnTo>
                      <a:pt x="408" y="70"/>
                    </a:lnTo>
                    <a:lnTo>
                      <a:pt x="406" y="66"/>
                    </a:lnTo>
                    <a:lnTo>
                      <a:pt x="404" y="64"/>
                    </a:lnTo>
                    <a:lnTo>
                      <a:pt x="402" y="62"/>
                    </a:lnTo>
                    <a:lnTo>
                      <a:pt x="400" y="58"/>
                    </a:lnTo>
                    <a:lnTo>
                      <a:pt x="398" y="56"/>
                    </a:lnTo>
                    <a:lnTo>
                      <a:pt x="396" y="54"/>
                    </a:lnTo>
                    <a:lnTo>
                      <a:pt x="394" y="54"/>
                    </a:lnTo>
                    <a:lnTo>
                      <a:pt x="392" y="52"/>
                    </a:lnTo>
                    <a:lnTo>
                      <a:pt x="390" y="52"/>
                    </a:lnTo>
                    <a:lnTo>
                      <a:pt x="388" y="50"/>
                    </a:lnTo>
                    <a:lnTo>
                      <a:pt x="386" y="50"/>
                    </a:lnTo>
                    <a:lnTo>
                      <a:pt x="384" y="50"/>
                    </a:lnTo>
                    <a:lnTo>
                      <a:pt x="382" y="50"/>
                    </a:lnTo>
                    <a:lnTo>
                      <a:pt x="380" y="50"/>
                    </a:lnTo>
                    <a:lnTo>
                      <a:pt x="378" y="52"/>
                    </a:lnTo>
                    <a:lnTo>
                      <a:pt x="376" y="52"/>
                    </a:lnTo>
                    <a:lnTo>
                      <a:pt x="374" y="54"/>
                    </a:lnTo>
                    <a:lnTo>
                      <a:pt x="372" y="54"/>
                    </a:lnTo>
                    <a:lnTo>
                      <a:pt x="370" y="56"/>
                    </a:lnTo>
                    <a:lnTo>
                      <a:pt x="368" y="58"/>
                    </a:lnTo>
                    <a:lnTo>
                      <a:pt x="366" y="62"/>
                    </a:lnTo>
                    <a:lnTo>
                      <a:pt x="364" y="64"/>
                    </a:lnTo>
                    <a:lnTo>
                      <a:pt x="362" y="66"/>
                    </a:lnTo>
                    <a:lnTo>
                      <a:pt x="360" y="70"/>
                    </a:lnTo>
                    <a:lnTo>
                      <a:pt x="358" y="74"/>
                    </a:lnTo>
                    <a:lnTo>
                      <a:pt x="356" y="78"/>
                    </a:lnTo>
                    <a:lnTo>
                      <a:pt x="354" y="82"/>
                    </a:lnTo>
                    <a:lnTo>
                      <a:pt x="352" y="86"/>
                    </a:lnTo>
                    <a:lnTo>
                      <a:pt x="350" y="88"/>
                    </a:lnTo>
                    <a:lnTo>
                      <a:pt x="348" y="92"/>
                    </a:lnTo>
                    <a:lnTo>
                      <a:pt x="348" y="94"/>
                    </a:lnTo>
                    <a:lnTo>
                      <a:pt x="346" y="98"/>
                    </a:lnTo>
                    <a:lnTo>
                      <a:pt x="344" y="102"/>
                    </a:lnTo>
                    <a:lnTo>
                      <a:pt x="342" y="104"/>
                    </a:lnTo>
                    <a:lnTo>
                      <a:pt x="340" y="108"/>
                    </a:lnTo>
                    <a:lnTo>
                      <a:pt x="338" y="110"/>
                    </a:lnTo>
                    <a:lnTo>
                      <a:pt x="336" y="114"/>
                    </a:lnTo>
                    <a:lnTo>
                      <a:pt x="334" y="116"/>
                    </a:lnTo>
                    <a:lnTo>
                      <a:pt x="332" y="120"/>
                    </a:lnTo>
                    <a:lnTo>
                      <a:pt x="330" y="122"/>
                    </a:lnTo>
                    <a:lnTo>
                      <a:pt x="326" y="124"/>
                    </a:lnTo>
                    <a:lnTo>
                      <a:pt x="324" y="128"/>
                    </a:lnTo>
                    <a:lnTo>
                      <a:pt x="322" y="130"/>
                    </a:lnTo>
                    <a:lnTo>
                      <a:pt x="318" y="132"/>
                    </a:lnTo>
                    <a:lnTo>
                      <a:pt x="316" y="136"/>
                    </a:lnTo>
                    <a:lnTo>
                      <a:pt x="312" y="138"/>
                    </a:lnTo>
                    <a:lnTo>
                      <a:pt x="310" y="140"/>
                    </a:lnTo>
                    <a:lnTo>
                      <a:pt x="306" y="142"/>
                    </a:lnTo>
                    <a:lnTo>
                      <a:pt x="302" y="144"/>
                    </a:lnTo>
                    <a:lnTo>
                      <a:pt x="300" y="146"/>
                    </a:lnTo>
                    <a:lnTo>
                      <a:pt x="296" y="148"/>
                    </a:lnTo>
                    <a:lnTo>
                      <a:pt x="292" y="150"/>
                    </a:lnTo>
                    <a:lnTo>
                      <a:pt x="288" y="152"/>
                    </a:lnTo>
                    <a:lnTo>
                      <a:pt x="284" y="154"/>
                    </a:lnTo>
                    <a:lnTo>
                      <a:pt x="280" y="156"/>
                    </a:lnTo>
                    <a:lnTo>
                      <a:pt x="274" y="156"/>
                    </a:lnTo>
                    <a:lnTo>
                      <a:pt x="270" y="158"/>
                    </a:lnTo>
                    <a:lnTo>
                      <a:pt x="266" y="160"/>
                    </a:lnTo>
                    <a:lnTo>
                      <a:pt x="260" y="160"/>
                    </a:lnTo>
                    <a:lnTo>
                      <a:pt x="254" y="160"/>
                    </a:lnTo>
                    <a:lnTo>
                      <a:pt x="250" y="162"/>
                    </a:lnTo>
                    <a:lnTo>
                      <a:pt x="244" y="162"/>
                    </a:lnTo>
                    <a:lnTo>
                      <a:pt x="238" y="162"/>
                    </a:lnTo>
                    <a:lnTo>
                      <a:pt x="232" y="164"/>
                    </a:lnTo>
                    <a:lnTo>
                      <a:pt x="226" y="164"/>
                    </a:lnTo>
                    <a:lnTo>
                      <a:pt x="220" y="164"/>
                    </a:lnTo>
                    <a:lnTo>
                      <a:pt x="214" y="164"/>
                    </a:lnTo>
                    <a:lnTo>
                      <a:pt x="206" y="166"/>
                    </a:lnTo>
                    <a:lnTo>
                      <a:pt x="200" y="166"/>
                    </a:lnTo>
                    <a:lnTo>
                      <a:pt x="192" y="166"/>
                    </a:lnTo>
                    <a:lnTo>
                      <a:pt x="186" y="166"/>
                    </a:lnTo>
                    <a:lnTo>
                      <a:pt x="178" y="166"/>
                    </a:lnTo>
                    <a:lnTo>
                      <a:pt x="172" y="166"/>
                    </a:lnTo>
                    <a:lnTo>
                      <a:pt x="164" y="166"/>
                    </a:lnTo>
                    <a:lnTo>
                      <a:pt x="158" y="166"/>
                    </a:lnTo>
                    <a:lnTo>
                      <a:pt x="150" y="166"/>
                    </a:lnTo>
                    <a:lnTo>
                      <a:pt x="144" y="164"/>
                    </a:lnTo>
                    <a:lnTo>
                      <a:pt x="136" y="164"/>
                    </a:lnTo>
                    <a:lnTo>
                      <a:pt x="130" y="164"/>
                    </a:lnTo>
                    <a:lnTo>
                      <a:pt x="122" y="164"/>
                    </a:lnTo>
                    <a:lnTo>
                      <a:pt x="116" y="164"/>
                    </a:lnTo>
                    <a:lnTo>
                      <a:pt x="110" y="162"/>
                    </a:lnTo>
                    <a:lnTo>
                      <a:pt x="104" y="162"/>
                    </a:lnTo>
                    <a:lnTo>
                      <a:pt x="98" y="162"/>
                    </a:lnTo>
                    <a:lnTo>
                      <a:pt x="92" y="160"/>
                    </a:lnTo>
                    <a:lnTo>
                      <a:pt x="88" y="160"/>
                    </a:lnTo>
                    <a:lnTo>
                      <a:pt x="82" y="158"/>
                    </a:lnTo>
                    <a:lnTo>
                      <a:pt x="78" y="158"/>
                    </a:lnTo>
                    <a:lnTo>
                      <a:pt x="74" y="156"/>
                    </a:lnTo>
                    <a:lnTo>
                      <a:pt x="70" y="154"/>
                    </a:lnTo>
                    <a:lnTo>
                      <a:pt x="66" y="154"/>
                    </a:lnTo>
                    <a:lnTo>
                      <a:pt x="64" y="152"/>
                    </a:lnTo>
                    <a:lnTo>
                      <a:pt x="60" y="150"/>
                    </a:lnTo>
                    <a:lnTo>
                      <a:pt x="56" y="148"/>
                    </a:lnTo>
                    <a:lnTo>
                      <a:pt x="52" y="146"/>
                    </a:lnTo>
                    <a:lnTo>
                      <a:pt x="50" y="144"/>
                    </a:lnTo>
                    <a:lnTo>
                      <a:pt x="48" y="140"/>
                    </a:lnTo>
                    <a:lnTo>
                      <a:pt x="44" y="138"/>
                    </a:lnTo>
                    <a:lnTo>
                      <a:pt x="42" y="136"/>
                    </a:lnTo>
                    <a:lnTo>
                      <a:pt x="40" y="132"/>
                    </a:lnTo>
                    <a:lnTo>
                      <a:pt x="38" y="130"/>
                    </a:lnTo>
                    <a:lnTo>
                      <a:pt x="36" y="126"/>
                    </a:lnTo>
                    <a:lnTo>
                      <a:pt x="36" y="124"/>
                    </a:lnTo>
                    <a:lnTo>
                      <a:pt x="34" y="120"/>
                    </a:lnTo>
                    <a:lnTo>
                      <a:pt x="32" y="116"/>
                    </a:lnTo>
                    <a:lnTo>
                      <a:pt x="32" y="114"/>
                    </a:lnTo>
                    <a:lnTo>
                      <a:pt x="30" y="110"/>
                    </a:lnTo>
                    <a:lnTo>
                      <a:pt x="30" y="108"/>
                    </a:lnTo>
                    <a:lnTo>
                      <a:pt x="30" y="104"/>
                    </a:lnTo>
                    <a:lnTo>
                      <a:pt x="28" y="100"/>
                    </a:lnTo>
                    <a:lnTo>
                      <a:pt x="28" y="96"/>
                    </a:lnTo>
                    <a:lnTo>
                      <a:pt x="28" y="94"/>
                    </a:lnTo>
                    <a:lnTo>
                      <a:pt x="28" y="86"/>
                    </a:lnTo>
                    <a:lnTo>
                      <a:pt x="26" y="80"/>
                    </a:lnTo>
                    <a:lnTo>
                      <a:pt x="26" y="74"/>
                    </a:lnTo>
                    <a:lnTo>
                      <a:pt x="26" y="66"/>
                    </a:lnTo>
                    <a:lnTo>
                      <a:pt x="26" y="64"/>
                    </a:lnTo>
                    <a:lnTo>
                      <a:pt x="26" y="60"/>
                    </a:lnTo>
                    <a:lnTo>
                      <a:pt x="24" y="58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20" y="54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4" y="10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Freeform 457"/>
              <p:cNvSpPr>
                <a:spLocks noEditPoints="1"/>
              </p:cNvSpPr>
              <p:nvPr/>
            </p:nvSpPr>
            <p:spPr bwMode="auto">
              <a:xfrm>
                <a:off x="5054600" y="1339850"/>
                <a:ext cx="1187450" cy="44450"/>
              </a:xfrm>
              <a:custGeom>
                <a:avLst/>
                <a:gdLst/>
                <a:ahLst/>
                <a:cxnLst>
                  <a:cxn ang="0">
                    <a:pos x="42" y="10"/>
                  </a:cxn>
                  <a:cxn ang="0">
                    <a:pos x="74" y="8"/>
                  </a:cxn>
                  <a:cxn ang="0">
                    <a:pos x="104" y="6"/>
                  </a:cxn>
                  <a:cxn ang="0">
                    <a:pos x="132" y="2"/>
                  </a:cxn>
                  <a:cxn ang="0">
                    <a:pos x="162" y="0"/>
                  </a:cxn>
                  <a:cxn ang="0">
                    <a:pos x="190" y="0"/>
                  </a:cxn>
                  <a:cxn ang="0">
                    <a:pos x="216" y="4"/>
                  </a:cxn>
                  <a:cxn ang="0">
                    <a:pos x="246" y="8"/>
                  </a:cxn>
                  <a:cxn ang="0">
                    <a:pos x="276" y="12"/>
                  </a:cxn>
                  <a:cxn ang="0">
                    <a:pos x="306" y="18"/>
                  </a:cxn>
                  <a:cxn ang="0">
                    <a:pos x="332" y="24"/>
                  </a:cxn>
                  <a:cxn ang="0">
                    <a:pos x="322" y="24"/>
                  </a:cxn>
                  <a:cxn ang="0">
                    <a:pos x="296" y="20"/>
                  </a:cxn>
                  <a:cxn ang="0">
                    <a:pos x="270" y="16"/>
                  </a:cxn>
                  <a:cxn ang="0">
                    <a:pos x="242" y="12"/>
                  </a:cxn>
                  <a:cxn ang="0">
                    <a:pos x="216" y="8"/>
                  </a:cxn>
                  <a:cxn ang="0">
                    <a:pos x="198" y="6"/>
                  </a:cxn>
                  <a:cxn ang="0">
                    <a:pos x="182" y="6"/>
                  </a:cxn>
                  <a:cxn ang="0">
                    <a:pos x="152" y="8"/>
                  </a:cxn>
                  <a:cxn ang="0">
                    <a:pos x="122" y="10"/>
                  </a:cxn>
                  <a:cxn ang="0">
                    <a:pos x="94" y="12"/>
                  </a:cxn>
                  <a:cxn ang="0">
                    <a:pos x="64" y="14"/>
                  </a:cxn>
                  <a:cxn ang="0">
                    <a:pos x="32" y="16"/>
                  </a:cxn>
                  <a:cxn ang="0">
                    <a:pos x="12" y="18"/>
                  </a:cxn>
                  <a:cxn ang="0">
                    <a:pos x="4" y="22"/>
                  </a:cxn>
                  <a:cxn ang="0">
                    <a:pos x="0" y="28"/>
                  </a:cxn>
                  <a:cxn ang="0">
                    <a:pos x="2" y="18"/>
                  </a:cxn>
                  <a:cxn ang="0">
                    <a:pos x="10" y="12"/>
                  </a:cxn>
                  <a:cxn ang="0">
                    <a:pos x="22" y="10"/>
                  </a:cxn>
                  <a:cxn ang="0">
                    <a:pos x="540" y="2"/>
                  </a:cxn>
                  <a:cxn ang="0">
                    <a:pos x="566" y="0"/>
                  </a:cxn>
                  <a:cxn ang="0">
                    <a:pos x="596" y="0"/>
                  </a:cxn>
                  <a:cxn ang="0">
                    <a:pos x="624" y="4"/>
                  </a:cxn>
                  <a:cxn ang="0">
                    <a:pos x="654" y="6"/>
                  </a:cxn>
                  <a:cxn ang="0">
                    <a:pos x="684" y="8"/>
                  </a:cxn>
                  <a:cxn ang="0">
                    <a:pos x="716" y="10"/>
                  </a:cxn>
                  <a:cxn ang="0">
                    <a:pos x="734" y="12"/>
                  </a:cxn>
                  <a:cxn ang="0">
                    <a:pos x="744" y="16"/>
                  </a:cxn>
                  <a:cxn ang="0">
                    <a:pos x="748" y="22"/>
                  </a:cxn>
                  <a:cxn ang="0">
                    <a:pos x="746" y="24"/>
                  </a:cxn>
                  <a:cxn ang="0">
                    <a:pos x="738" y="18"/>
                  </a:cxn>
                  <a:cxn ang="0">
                    <a:pos x="726" y="16"/>
                  </a:cxn>
                  <a:cxn ang="0">
                    <a:pos x="694" y="16"/>
                  </a:cxn>
                  <a:cxn ang="0">
                    <a:pos x="664" y="12"/>
                  </a:cxn>
                  <a:cxn ang="0">
                    <a:pos x="634" y="10"/>
                  </a:cxn>
                  <a:cxn ang="0">
                    <a:pos x="604" y="8"/>
                  </a:cxn>
                  <a:cxn ang="0">
                    <a:pos x="576" y="6"/>
                  </a:cxn>
                  <a:cxn ang="0">
                    <a:pos x="550" y="6"/>
                  </a:cxn>
                  <a:cxn ang="0">
                    <a:pos x="524" y="8"/>
                  </a:cxn>
                  <a:cxn ang="0">
                    <a:pos x="502" y="12"/>
                  </a:cxn>
                  <a:cxn ang="0">
                    <a:pos x="478" y="16"/>
                  </a:cxn>
                  <a:cxn ang="0">
                    <a:pos x="456" y="20"/>
                  </a:cxn>
                  <a:cxn ang="0">
                    <a:pos x="430" y="24"/>
                  </a:cxn>
                  <a:cxn ang="0">
                    <a:pos x="404" y="26"/>
                  </a:cxn>
                  <a:cxn ang="0">
                    <a:pos x="420" y="22"/>
                  </a:cxn>
                  <a:cxn ang="0">
                    <a:pos x="448" y="16"/>
                  </a:cxn>
                  <a:cxn ang="0">
                    <a:pos x="476" y="12"/>
                  </a:cxn>
                  <a:cxn ang="0">
                    <a:pos x="500" y="8"/>
                  </a:cxn>
                  <a:cxn ang="0">
                    <a:pos x="520" y="4"/>
                  </a:cxn>
                  <a:cxn ang="0">
                    <a:pos x="528" y="4"/>
                  </a:cxn>
                  <a:cxn ang="0">
                    <a:pos x="532" y="2"/>
                  </a:cxn>
                </a:cxnLst>
                <a:rect l="0" t="0" r="r" b="b"/>
                <a:pathLst>
                  <a:path w="748" h="28">
                    <a:moveTo>
                      <a:pt x="22" y="10"/>
                    </a:moveTo>
                    <a:lnTo>
                      <a:pt x="32" y="10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64" y="8"/>
                    </a:lnTo>
                    <a:lnTo>
                      <a:pt x="74" y="8"/>
                    </a:lnTo>
                    <a:lnTo>
                      <a:pt x="84" y="6"/>
                    </a:lnTo>
                    <a:lnTo>
                      <a:pt x="94" y="6"/>
                    </a:lnTo>
                    <a:lnTo>
                      <a:pt x="104" y="6"/>
                    </a:lnTo>
                    <a:lnTo>
                      <a:pt x="112" y="4"/>
                    </a:lnTo>
                    <a:lnTo>
                      <a:pt x="122" y="4"/>
                    </a:lnTo>
                    <a:lnTo>
                      <a:pt x="132" y="2"/>
                    </a:lnTo>
                    <a:lnTo>
                      <a:pt x="142" y="2"/>
                    </a:lnTo>
                    <a:lnTo>
                      <a:pt x="152" y="0"/>
                    </a:lnTo>
                    <a:lnTo>
                      <a:pt x="162" y="0"/>
                    </a:lnTo>
                    <a:lnTo>
                      <a:pt x="172" y="0"/>
                    </a:lnTo>
                    <a:lnTo>
                      <a:pt x="182" y="0"/>
                    </a:lnTo>
                    <a:lnTo>
                      <a:pt x="190" y="0"/>
                    </a:lnTo>
                    <a:lnTo>
                      <a:pt x="198" y="2"/>
                    </a:lnTo>
                    <a:lnTo>
                      <a:pt x="208" y="2"/>
                    </a:lnTo>
                    <a:lnTo>
                      <a:pt x="216" y="4"/>
                    </a:lnTo>
                    <a:lnTo>
                      <a:pt x="226" y="4"/>
                    </a:lnTo>
                    <a:lnTo>
                      <a:pt x="236" y="6"/>
                    </a:lnTo>
                    <a:lnTo>
                      <a:pt x="246" y="8"/>
                    </a:lnTo>
                    <a:lnTo>
                      <a:pt x="256" y="10"/>
                    </a:lnTo>
                    <a:lnTo>
                      <a:pt x="266" y="12"/>
                    </a:lnTo>
                    <a:lnTo>
                      <a:pt x="276" y="12"/>
                    </a:lnTo>
                    <a:lnTo>
                      <a:pt x="286" y="14"/>
                    </a:lnTo>
                    <a:lnTo>
                      <a:pt x="296" y="16"/>
                    </a:lnTo>
                    <a:lnTo>
                      <a:pt x="306" y="18"/>
                    </a:lnTo>
                    <a:lnTo>
                      <a:pt x="314" y="20"/>
                    </a:lnTo>
                    <a:lnTo>
                      <a:pt x="324" y="22"/>
                    </a:lnTo>
                    <a:lnTo>
                      <a:pt x="332" y="24"/>
                    </a:lnTo>
                    <a:lnTo>
                      <a:pt x="340" y="26"/>
                    </a:lnTo>
                    <a:lnTo>
                      <a:pt x="330" y="26"/>
                    </a:lnTo>
                    <a:lnTo>
                      <a:pt x="322" y="24"/>
                    </a:lnTo>
                    <a:lnTo>
                      <a:pt x="312" y="22"/>
                    </a:lnTo>
                    <a:lnTo>
                      <a:pt x="304" y="22"/>
                    </a:lnTo>
                    <a:lnTo>
                      <a:pt x="296" y="20"/>
                    </a:lnTo>
                    <a:lnTo>
                      <a:pt x="286" y="18"/>
                    </a:lnTo>
                    <a:lnTo>
                      <a:pt x="278" y="16"/>
                    </a:lnTo>
                    <a:lnTo>
                      <a:pt x="270" y="16"/>
                    </a:lnTo>
                    <a:lnTo>
                      <a:pt x="260" y="14"/>
                    </a:lnTo>
                    <a:lnTo>
                      <a:pt x="252" y="12"/>
                    </a:lnTo>
                    <a:lnTo>
                      <a:pt x="242" y="12"/>
                    </a:lnTo>
                    <a:lnTo>
                      <a:pt x="234" y="10"/>
                    </a:lnTo>
                    <a:lnTo>
                      <a:pt x="226" y="10"/>
                    </a:lnTo>
                    <a:lnTo>
                      <a:pt x="216" y="8"/>
                    </a:lnTo>
                    <a:lnTo>
                      <a:pt x="208" y="8"/>
                    </a:lnTo>
                    <a:lnTo>
                      <a:pt x="204" y="6"/>
                    </a:lnTo>
                    <a:lnTo>
                      <a:pt x="198" y="6"/>
                    </a:lnTo>
                    <a:lnTo>
                      <a:pt x="194" y="6"/>
                    </a:lnTo>
                    <a:lnTo>
                      <a:pt x="190" y="6"/>
                    </a:lnTo>
                    <a:lnTo>
                      <a:pt x="182" y="6"/>
                    </a:lnTo>
                    <a:lnTo>
                      <a:pt x="172" y="6"/>
                    </a:lnTo>
                    <a:lnTo>
                      <a:pt x="162" y="6"/>
                    </a:lnTo>
                    <a:lnTo>
                      <a:pt x="152" y="8"/>
                    </a:lnTo>
                    <a:lnTo>
                      <a:pt x="142" y="8"/>
                    </a:lnTo>
                    <a:lnTo>
                      <a:pt x="132" y="8"/>
                    </a:lnTo>
                    <a:lnTo>
                      <a:pt x="122" y="10"/>
                    </a:lnTo>
                    <a:lnTo>
                      <a:pt x="112" y="10"/>
                    </a:lnTo>
                    <a:lnTo>
                      <a:pt x="104" y="12"/>
                    </a:lnTo>
                    <a:lnTo>
                      <a:pt x="94" y="12"/>
                    </a:lnTo>
                    <a:lnTo>
                      <a:pt x="84" y="12"/>
                    </a:lnTo>
                    <a:lnTo>
                      <a:pt x="74" y="14"/>
                    </a:lnTo>
                    <a:lnTo>
                      <a:pt x="64" y="14"/>
                    </a:lnTo>
                    <a:lnTo>
                      <a:pt x="52" y="16"/>
                    </a:lnTo>
                    <a:lnTo>
                      <a:pt x="42" y="16"/>
                    </a:lnTo>
                    <a:lnTo>
                      <a:pt x="32" y="16"/>
                    </a:lnTo>
                    <a:lnTo>
                      <a:pt x="22" y="16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  <a:moveTo>
                      <a:pt x="532" y="2"/>
                    </a:moveTo>
                    <a:lnTo>
                      <a:pt x="540" y="2"/>
                    </a:lnTo>
                    <a:lnTo>
                      <a:pt x="550" y="0"/>
                    </a:lnTo>
                    <a:lnTo>
                      <a:pt x="558" y="0"/>
                    </a:lnTo>
                    <a:lnTo>
                      <a:pt x="566" y="0"/>
                    </a:lnTo>
                    <a:lnTo>
                      <a:pt x="576" y="0"/>
                    </a:lnTo>
                    <a:lnTo>
                      <a:pt x="586" y="0"/>
                    </a:lnTo>
                    <a:lnTo>
                      <a:pt x="596" y="0"/>
                    </a:lnTo>
                    <a:lnTo>
                      <a:pt x="604" y="2"/>
                    </a:lnTo>
                    <a:lnTo>
                      <a:pt x="614" y="2"/>
                    </a:lnTo>
                    <a:lnTo>
                      <a:pt x="624" y="4"/>
                    </a:lnTo>
                    <a:lnTo>
                      <a:pt x="634" y="4"/>
                    </a:lnTo>
                    <a:lnTo>
                      <a:pt x="644" y="6"/>
                    </a:lnTo>
                    <a:lnTo>
                      <a:pt x="654" y="6"/>
                    </a:lnTo>
                    <a:lnTo>
                      <a:pt x="664" y="6"/>
                    </a:lnTo>
                    <a:lnTo>
                      <a:pt x="674" y="8"/>
                    </a:lnTo>
                    <a:lnTo>
                      <a:pt x="684" y="8"/>
                    </a:lnTo>
                    <a:lnTo>
                      <a:pt x="694" y="10"/>
                    </a:lnTo>
                    <a:lnTo>
                      <a:pt x="704" y="10"/>
                    </a:lnTo>
                    <a:lnTo>
                      <a:pt x="716" y="10"/>
                    </a:lnTo>
                    <a:lnTo>
                      <a:pt x="726" y="10"/>
                    </a:lnTo>
                    <a:lnTo>
                      <a:pt x="730" y="10"/>
                    </a:lnTo>
                    <a:lnTo>
                      <a:pt x="734" y="12"/>
                    </a:lnTo>
                    <a:lnTo>
                      <a:pt x="738" y="12"/>
                    </a:lnTo>
                    <a:lnTo>
                      <a:pt x="740" y="14"/>
                    </a:lnTo>
                    <a:lnTo>
                      <a:pt x="744" y="16"/>
                    </a:lnTo>
                    <a:lnTo>
                      <a:pt x="746" y="18"/>
                    </a:lnTo>
                    <a:lnTo>
                      <a:pt x="746" y="20"/>
                    </a:lnTo>
                    <a:lnTo>
                      <a:pt x="748" y="22"/>
                    </a:lnTo>
                    <a:lnTo>
                      <a:pt x="748" y="28"/>
                    </a:lnTo>
                    <a:lnTo>
                      <a:pt x="746" y="26"/>
                    </a:lnTo>
                    <a:lnTo>
                      <a:pt x="746" y="24"/>
                    </a:lnTo>
                    <a:lnTo>
                      <a:pt x="744" y="22"/>
                    </a:lnTo>
                    <a:lnTo>
                      <a:pt x="740" y="20"/>
                    </a:lnTo>
                    <a:lnTo>
                      <a:pt x="738" y="18"/>
                    </a:lnTo>
                    <a:lnTo>
                      <a:pt x="734" y="18"/>
                    </a:lnTo>
                    <a:lnTo>
                      <a:pt x="730" y="16"/>
                    </a:lnTo>
                    <a:lnTo>
                      <a:pt x="726" y="16"/>
                    </a:lnTo>
                    <a:lnTo>
                      <a:pt x="716" y="16"/>
                    </a:lnTo>
                    <a:lnTo>
                      <a:pt x="704" y="16"/>
                    </a:lnTo>
                    <a:lnTo>
                      <a:pt x="694" y="16"/>
                    </a:lnTo>
                    <a:lnTo>
                      <a:pt x="684" y="14"/>
                    </a:lnTo>
                    <a:lnTo>
                      <a:pt x="674" y="14"/>
                    </a:lnTo>
                    <a:lnTo>
                      <a:pt x="664" y="12"/>
                    </a:lnTo>
                    <a:lnTo>
                      <a:pt x="654" y="12"/>
                    </a:lnTo>
                    <a:lnTo>
                      <a:pt x="644" y="12"/>
                    </a:lnTo>
                    <a:lnTo>
                      <a:pt x="634" y="10"/>
                    </a:lnTo>
                    <a:lnTo>
                      <a:pt x="624" y="10"/>
                    </a:lnTo>
                    <a:lnTo>
                      <a:pt x="614" y="8"/>
                    </a:lnTo>
                    <a:lnTo>
                      <a:pt x="604" y="8"/>
                    </a:lnTo>
                    <a:lnTo>
                      <a:pt x="596" y="8"/>
                    </a:lnTo>
                    <a:lnTo>
                      <a:pt x="586" y="6"/>
                    </a:lnTo>
                    <a:lnTo>
                      <a:pt x="576" y="6"/>
                    </a:lnTo>
                    <a:lnTo>
                      <a:pt x="566" y="6"/>
                    </a:lnTo>
                    <a:lnTo>
                      <a:pt x="558" y="6"/>
                    </a:lnTo>
                    <a:lnTo>
                      <a:pt x="550" y="6"/>
                    </a:lnTo>
                    <a:lnTo>
                      <a:pt x="540" y="8"/>
                    </a:lnTo>
                    <a:lnTo>
                      <a:pt x="532" y="8"/>
                    </a:lnTo>
                    <a:lnTo>
                      <a:pt x="524" y="8"/>
                    </a:lnTo>
                    <a:lnTo>
                      <a:pt x="516" y="10"/>
                    </a:lnTo>
                    <a:lnTo>
                      <a:pt x="510" y="10"/>
                    </a:lnTo>
                    <a:lnTo>
                      <a:pt x="502" y="12"/>
                    </a:lnTo>
                    <a:lnTo>
                      <a:pt x="494" y="12"/>
                    </a:lnTo>
                    <a:lnTo>
                      <a:pt x="486" y="14"/>
                    </a:lnTo>
                    <a:lnTo>
                      <a:pt x="478" y="16"/>
                    </a:lnTo>
                    <a:lnTo>
                      <a:pt x="472" y="16"/>
                    </a:lnTo>
                    <a:lnTo>
                      <a:pt x="464" y="18"/>
                    </a:lnTo>
                    <a:lnTo>
                      <a:pt x="456" y="20"/>
                    </a:lnTo>
                    <a:lnTo>
                      <a:pt x="446" y="20"/>
                    </a:lnTo>
                    <a:lnTo>
                      <a:pt x="438" y="22"/>
                    </a:lnTo>
                    <a:lnTo>
                      <a:pt x="430" y="24"/>
                    </a:lnTo>
                    <a:lnTo>
                      <a:pt x="422" y="24"/>
                    </a:lnTo>
                    <a:lnTo>
                      <a:pt x="412" y="26"/>
                    </a:lnTo>
                    <a:lnTo>
                      <a:pt x="404" y="26"/>
                    </a:lnTo>
                    <a:lnTo>
                      <a:pt x="410" y="26"/>
                    </a:lnTo>
                    <a:lnTo>
                      <a:pt x="416" y="24"/>
                    </a:lnTo>
                    <a:lnTo>
                      <a:pt x="420" y="22"/>
                    </a:lnTo>
                    <a:lnTo>
                      <a:pt x="426" y="22"/>
                    </a:lnTo>
                    <a:lnTo>
                      <a:pt x="438" y="18"/>
                    </a:lnTo>
                    <a:lnTo>
                      <a:pt x="448" y="16"/>
                    </a:lnTo>
                    <a:lnTo>
                      <a:pt x="458" y="14"/>
                    </a:lnTo>
                    <a:lnTo>
                      <a:pt x="468" y="14"/>
                    </a:lnTo>
                    <a:lnTo>
                      <a:pt x="476" y="12"/>
                    </a:lnTo>
                    <a:lnTo>
                      <a:pt x="484" y="10"/>
                    </a:lnTo>
                    <a:lnTo>
                      <a:pt x="492" y="10"/>
                    </a:lnTo>
                    <a:lnTo>
                      <a:pt x="500" y="8"/>
                    </a:lnTo>
                    <a:lnTo>
                      <a:pt x="508" y="6"/>
                    </a:lnTo>
                    <a:lnTo>
                      <a:pt x="514" y="6"/>
                    </a:lnTo>
                    <a:lnTo>
                      <a:pt x="520" y="4"/>
                    </a:lnTo>
                    <a:lnTo>
                      <a:pt x="524" y="4"/>
                    </a:lnTo>
                    <a:lnTo>
                      <a:pt x="526" y="4"/>
                    </a:lnTo>
                    <a:lnTo>
                      <a:pt x="528" y="4"/>
                    </a:lnTo>
                    <a:lnTo>
                      <a:pt x="530" y="2"/>
                    </a:lnTo>
                    <a:lnTo>
                      <a:pt x="532" y="2"/>
                    </a:lnTo>
                    <a:lnTo>
                      <a:pt x="532" y="2"/>
                    </a:lnTo>
                    <a:close/>
                  </a:path>
                </a:pathLst>
              </a:custGeom>
              <a:solidFill>
                <a:srgbClr val="D927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Freeform 458"/>
              <p:cNvSpPr>
                <a:spLocks/>
              </p:cNvSpPr>
              <p:nvPr/>
            </p:nvSpPr>
            <p:spPr bwMode="auto">
              <a:xfrm>
                <a:off x="5124450" y="1374775"/>
                <a:ext cx="434975" cy="107950"/>
              </a:xfrm>
              <a:custGeom>
                <a:avLst/>
                <a:gdLst/>
                <a:ahLst/>
                <a:cxnLst>
                  <a:cxn ang="0">
                    <a:pos x="270" y="54"/>
                  </a:cxn>
                  <a:cxn ang="0">
                    <a:pos x="4" y="68"/>
                  </a:cxn>
                  <a:cxn ang="0">
                    <a:pos x="4" y="62"/>
                  </a:cxn>
                  <a:cxn ang="0">
                    <a:pos x="2" y="58"/>
                  </a:cxn>
                  <a:cxn ang="0">
                    <a:pos x="2" y="54"/>
                  </a:cxn>
                  <a:cxn ang="0">
                    <a:pos x="2" y="48"/>
                  </a:cxn>
                  <a:cxn ang="0">
                    <a:pos x="2" y="44"/>
                  </a:cxn>
                  <a:cxn ang="0">
                    <a:pos x="2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0" y="32"/>
                  </a:cxn>
                  <a:cxn ang="0">
                    <a:pos x="2" y="28"/>
                  </a:cxn>
                  <a:cxn ang="0">
                    <a:pos x="4" y="24"/>
                  </a:cxn>
                  <a:cxn ang="0">
                    <a:pos x="8" y="20"/>
                  </a:cxn>
                  <a:cxn ang="0">
                    <a:pos x="14" y="18"/>
                  </a:cxn>
                  <a:cxn ang="0">
                    <a:pos x="20" y="14"/>
                  </a:cxn>
                  <a:cxn ang="0">
                    <a:pos x="28" y="12"/>
                  </a:cxn>
                  <a:cxn ang="0">
                    <a:pos x="36" y="10"/>
                  </a:cxn>
                  <a:cxn ang="0">
                    <a:pos x="46" y="8"/>
                  </a:cxn>
                  <a:cxn ang="0">
                    <a:pos x="56" y="6"/>
                  </a:cxn>
                  <a:cxn ang="0">
                    <a:pos x="68" y="4"/>
                  </a:cxn>
                  <a:cxn ang="0">
                    <a:pos x="78" y="2"/>
                  </a:cxn>
                  <a:cxn ang="0">
                    <a:pos x="90" y="2"/>
                  </a:cxn>
                  <a:cxn ang="0">
                    <a:pos x="104" y="0"/>
                  </a:cxn>
                  <a:cxn ang="0">
                    <a:pos x="116" y="0"/>
                  </a:cxn>
                  <a:cxn ang="0">
                    <a:pos x="128" y="0"/>
                  </a:cxn>
                  <a:cxn ang="0">
                    <a:pos x="142" y="0"/>
                  </a:cxn>
                  <a:cxn ang="0">
                    <a:pos x="154" y="2"/>
                  </a:cxn>
                  <a:cxn ang="0">
                    <a:pos x="168" y="2"/>
                  </a:cxn>
                  <a:cxn ang="0">
                    <a:pos x="180" y="2"/>
                  </a:cxn>
                  <a:cxn ang="0">
                    <a:pos x="192" y="4"/>
                  </a:cxn>
                  <a:cxn ang="0">
                    <a:pos x="204" y="6"/>
                  </a:cxn>
                  <a:cxn ang="0">
                    <a:pos x="214" y="8"/>
                  </a:cxn>
                  <a:cxn ang="0">
                    <a:pos x="226" y="10"/>
                  </a:cxn>
                  <a:cxn ang="0">
                    <a:pos x="234" y="12"/>
                  </a:cxn>
                  <a:cxn ang="0">
                    <a:pos x="244" y="16"/>
                  </a:cxn>
                  <a:cxn ang="0">
                    <a:pos x="252" y="18"/>
                  </a:cxn>
                  <a:cxn ang="0">
                    <a:pos x="258" y="22"/>
                  </a:cxn>
                  <a:cxn ang="0">
                    <a:pos x="264" y="26"/>
                  </a:cxn>
                  <a:cxn ang="0">
                    <a:pos x="268" y="30"/>
                  </a:cxn>
                  <a:cxn ang="0">
                    <a:pos x="272" y="34"/>
                  </a:cxn>
                  <a:cxn ang="0">
                    <a:pos x="274" y="38"/>
                  </a:cxn>
                  <a:cxn ang="0">
                    <a:pos x="274" y="42"/>
                  </a:cxn>
                  <a:cxn ang="0">
                    <a:pos x="274" y="44"/>
                  </a:cxn>
                  <a:cxn ang="0">
                    <a:pos x="274" y="46"/>
                  </a:cxn>
                  <a:cxn ang="0">
                    <a:pos x="274" y="46"/>
                  </a:cxn>
                  <a:cxn ang="0">
                    <a:pos x="272" y="48"/>
                  </a:cxn>
                  <a:cxn ang="0">
                    <a:pos x="272" y="50"/>
                  </a:cxn>
                  <a:cxn ang="0">
                    <a:pos x="270" y="54"/>
                  </a:cxn>
                  <a:cxn ang="0">
                    <a:pos x="270" y="54"/>
                  </a:cxn>
                </a:cxnLst>
                <a:rect l="0" t="0" r="r" b="b"/>
                <a:pathLst>
                  <a:path w="274" h="68">
                    <a:moveTo>
                      <a:pt x="270" y="54"/>
                    </a:moveTo>
                    <a:lnTo>
                      <a:pt x="4" y="68"/>
                    </a:lnTo>
                    <a:lnTo>
                      <a:pt x="4" y="62"/>
                    </a:lnTo>
                    <a:lnTo>
                      <a:pt x="2" y="58"/>
                    </a:lnTo>
                    <a:lnTo>
                      <a:pt x="2" y="54"/>
                    </a:lnTo>
                    <a:lnTo>
                      <a:pt x="2" y="48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28"/>
                    </a:lnTo>
                    <a:lnTo>
                      <a:pt x="4" y="24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20" y="14"/>
                    </a:lnTo>
                    <a:lnTo>
                      <a:pt x="28" y="12"/>
                    </a:lnTo>
                    <a:lnTo>
                      <a:pt x="36" y="10"/>
                    </a:lnTo>
                    <a:lnTo>
                      <a:pt x="46" y="8"/>
                    </a:lnTo>
                    <a:lnTo>
                      <a:pt x="56" y="6"/>
                    </a:lnTo>
                    <a:lnTo>
                      <a:pt x="68" y="4"/>
                    </a:lnTo>
                    <a:lnTo>
                      <a:pt x="78" y="2"/>
                    </a:lnTo>
                    <a:lnTo>
                      <a:pt x="90" y="2"/>
                    </a:lnTo>
                    <a:lnTo>
                      <a:pt x="104" y="0"/>
                    </a:lnTo>
                    <a:lnTo>
                      <a:pt x="116" y="0"/>
                    </a:lnTo>
                    <a:lnTo>
                      <a:pt x="128" y="0"/>
                    </a:lnTo>
                    <a:lnTo>
                      <a:pt x="142" y="0"/>
                    </a:lnTo>
                    <a:lnTo>
                      <a:pt x="154" y="2"/>
                    </a:lnTo>
                    <a:lnTo>
                      <a:pt x="168" y="2"/>
                    </a:lnTo>
                    <a:lnTo>
                      <a:pt x="180" y="2"/>
                    </a:lnTo>
                    <a:lnTo>
                      <a:pt x="192" y="4"/>
                    </a:lnTo>
                    <a:lnTo>
                      <a:pt x="204" y="6"/>
                    </a:lnTo>
                    <a:lnTo>
                      <a:pt x="214" y="8"/>
                    </a:lnTo>
                    <a:lnTo>
                      <a:pt x="226" y="10"/>
                    </a:lnTo>
                    <a:lnTo>
                      <a:pt x="234" y="12"/>
                    </a:lnTo>
                    <a:lnTo>
                      <a:pt x="244" y="16"/>
                    </a:lnTo>
                    <a:lnTo>
                      <a:pt x="252" y="18"/>
                    </a:lnTo>
                    <a:lnTo>
                      <a:pt x="258" y="22"/>
                    </a:lnTo>
                    <a:lnTo>
                      <a:pt x="264" y="26"/>
                    </a:lnTo>
                    <a:lnTo>
                      <a:pt x="268" y="30"/>
                    </a:lnTo>
                    <a:lnTo>
                      <a:pt x="272" y="34"/>
                    </a:lnTo>
                    <a:lnTo>
                      <a:pt x="274" y="38"/>
                    </a:lnTo>
                    <a:lnTo>
                      <a:pt x="274" y="42"/>
                    </a:lnTo>
                    <a:lnTo>
                      <a:pt x="274" y="44"/>
                    </a:lnTo>
                    <a:lnTo>
                      <a:pt x="274" y="46"/>
                    </a:lnTo>
                    <a:lnTo>
                      <a:pt x="274" y="46"/>
                    </a:lnTo>
                    <a:lnTo>
                      <a:pt x="272" y="48"/>
                    </a:lnTo>
                    <a:lnTo>
                      <a:pt x="272" y="50"/>
                    </a:lnTo>
                    <a:lnTo>
                      <a:pt x="270" y="54"/>
                    </a:lnTo>
                    <a:lnTo>
                      <a:pt x="270" y="5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Freeform 459"/>
              <p:cNvSpPr>
                <a:spLocks/>
              </p:cNvSpPr>
              <p:nvPr/>
            </p:nvSpPr>
            <p:spPr bwMode="auto">
              <a:xfrm>
                <a:off x="51308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8" y="0"/>
                  </a:cxn>
                  <a:cxn ang="0">
                    <a:pos x="266" y="2"/>
                  </a:cxn>
                  <a:cxn ang="0">
                    <a:pos x="266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8" h="18">
                    <a:moveTo>
                      <a:pt x="0" y="14"/>
                    </a:moveTo>
                    <a:lnTo>
                      <a:pt x="268" y="0"/>
                    </a:lnTo>
                    <a:lnTo>
                      <a:pt x="266" y="2"/>
                    </a:lnTo>
                    <a:lnTo>
                      <a:pt x="266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460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461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266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6" h="18">
                    <a:moveTo>
                      <a:pt x="0" y="16"/>
                    </a:moveTo>
                    <a:lnTo>
                      <a:pt x="266" y="0"/>
                    </a:lnTo>
                    <a:lnTo>
                      <a:pt x="266" y="2"/>
                    </a:lnTo>
                    <a:lnTo>
                      <a:pt x="266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462"/>
              <p:cNvSpPr>
                <a:spLocks/>
              </p:cNvSpPr>
              <p:nvPr/>
            </p:nvSpPr>
            <p:spPr bwMode="auto">
              <a:xfrm>
                <a:off x="5130800" y="1463675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Freeform 463"/>
              <p:cNvSpPr>
                <a:spLocks/>
              </p:cNvSpPr>
              <p:nvPr/>
            </p:nvSpPr>
            <p:spPr bwMode="auto">
              <a:xfrm>
                <a:off x="5130800" y="146685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4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Freeform 464"/>
              <p:cNvSpPr>
                <a:spLocks/>
              </p:cNvSpPr>
              <p:nvPr/>
            </p:nvSpPr>
            <p:spPr bwMode="auto">
              <a:xfrm>
                <a:off x="5130800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264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8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2"/>
                    </a:lnTo>
                    <a:lnTo>
                      <a:pt x="264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465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6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0"/>
                    </a:lnTo>
                    <a:lnTo>
                      <a:pt x="262" y="2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466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62" y="4"/>
                  </a:cxn>
                  <a:cxn ang="0">
                    <a:pos x="2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4" h="18">
                    <a:moveTo>
                      <a:pt x="0" y="16"/>
                    </a:moveTo>
                    <a:lnTo>
                      <a:pt x="264" y="0"/>
                    </a:lnTo>
                    <a:lnTo>
                      <a:pt x="262" y="2"/>
                    </a:lnTo>
                    <a:lnTo>
                      <a:pt x="262" y="4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467"/>
              <p:cNvSpPr>
                <a:spLocks/>
              </p:cNvSpPr>
              <p:nvPr/>
            </p:nvSpPr>
            <p:spPr bwMode="auto">
              <a:xfrm>
                <a:off x="5133975" y="1473200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60" y="2"/>
                  </a:cxn>
                  <a:cxn ang="0">
                    <a:pos x="260" y="2"/>
                  </a:cxn>
                  <a:cxn ang="0">
                    <a:pos x="0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8">
                    <a:moveTo>
                      <a:pt x="0" y="14"/>
                    </a:moveTo>
                    <a:lnTo>
                      <a:pt x="260" y="0"/>
                    </a:lnTo>
                    <a:lnTo>
                      <a:pt x="260" y="2"/>
                    </a:lnTo>
                    <a:lnTo>
                      <a:pt x="260" y="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468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6">
                    <a:moveTo>
                      <a:pt x="0" y="14"/>
                    </a:moveTo>
                    <a:lnTo>
                      <a:pt x="260" y="0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469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0" y="0"/>
                  </a:cxn>
                  <a:cxn ang="0">
                    <a:pos x="258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0" h="18">
                    <a:moveTo>
                      <a:pt x="0" y="16"/>
                    </a:moveTo>
                    <a:lnTo>
                      <a:pt x="260" y="0"/>
                    </a:lnTo>
                    <a:lnTo>
                      <a:pt x="258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470"/>
              <p:cNvSpPr>
                <a:spLocks/>
              </p:cNvSpPr>
              <p:nvPr/>
            </p:nvSpPr>
            <p:spPr bwMode="auto">
              <a:xfrm>
                <a:off x="5133975" y="1479550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2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2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471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0"/>
                  </a:cxn>
                  <a:cxn ang="0">
                    <a:pos x="25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472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6" y="4"/>
                  </a:cxn>
                  <a:cxn ang="0">
                    <a:pos x="2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8">
                    <a:moveTo>
                      <a:pt x="0" y="14"/>
                    </a:moveTo>
                    <a:lnTo>
                      <a:pt x="258" y="0"/>
                    </a:lnTo>
                    <a:lnTo>
                      <a:pt x="256" y="4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473"/>
              <p:cNvSpPr>
                <a:spLocks/>
              </p:cNvSpPr>
              <p:nvPr/>
            </p:nvSpPr>
            <p:spPr bwMode="auto">
              <a:xfrm>
                <a:off x="5133975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6" y="0"/>
                  </a:cxn>
                  <a:cxn ang="0">
                    <a:pos x="254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6" h="16">
                    <a:moveTo>
                      <a:pt x="0" y="14"/>
                    </a:moveTo>
                    <a:lnTo>
                      <a:pt x="256" y="0"/>
                    </a:lnTo>
                    <a:lnTo>
                      <a:pt x="254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Freeform 474"/>
              <p:cNvSpPr>
                <a:spLocks/>
              </p:cNvSpPr>
              <p:nvPr/>
            </p:nvSpPr>
            <p:spPr bwMode="auto">
              <a:xfrm>
                <a:off x="5137150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4" h="16">
                    <a:moveTo>
                      <a:pt x="0" y="14"/>
                    </a:moveTo>
                    <a:lnTo>
                      <a:pt x="254" y="0"/>
                    </a:lnTo>
                    <a:lnTo>
                      <a:pt x="252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475"/>
              <p:cNvSpPr>
                <a:spLocks/>
              </p:cNvSpPr>
              <p:nvPr/>
            </p:nvSpPr>
            <p:spPr bwMode="auto">
              <a:xfrm>
                <a:off x="5137150" y="1489075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4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4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476"/>
              <p:cNvSpPr>
                <a:spLocks/>
              </p:cNvSpPr>
              <p:nvPr/>
            </p:nvSpPr>
            <p:spPr bwMode="auto">
              <a:xfrm>
                <a:off x="51371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477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50" h="16">
                    <a:moveTo>
                      <a:pt x="0" y="12"/>
                    </a:moveTo>
                    <a:lnTo>
                      <a:pt x="250" y="0"/>
                    </a:lnTo>
                    <a:lnTo>
                      <a:pt x="250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478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0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0" h="16">
                    <a:moveTo>
                      <a:pt x="0" y="14"/>
                    </a:moveTo>
                    <a:lnTo>
                      <a:pt x="250" y="0"/>
                    </a:lnTo>
                    <a:lnTo>
                      <a:pt x="248" y="2"/>
                    </a:lnTo>
                    <a:lnTo>
                      <a:pt x="248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479"/>
              <p:cNvSpPr>
                <a:spLocks/>
              </p:cNvSpPr>
              <p:nvPr/>
            </p:nvSpPr>
            <p:spPr bwMode="auto">
              <a:xfrm>
                <a:off x="51403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8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8" h="16">
                    <a:moveTo>
                      <a:pt x="0" y="14"/>
                    </a:moveTo>
                    <a:lnTo>
                      <a:pt x="248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Freeform 480"/>
              <p:cNvSpPr>
                <a:spLocks/>
              </p:cNvSpPr>
              <p:nvPr/>
            </p:nvSpPr>
            <p:spPr bwMode="auto">
              <a:xfrm>
                <a:off x="5140325" y="1498600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481"/>
              <p:cNvSpPr>
                <a:spLocks/>
              </p:cNvSpPr>
              <p:nvPr/>
            </p:nvSpPr>
            <p:spPr bwMode="auto">
              <a:xfrm>
                <a:off x="5140325" y="1501775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2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2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482"/>
              <p:cNvSpPr>
                <a:spLocks/>
              </p:cNvSpPr>
              <p:nvPr/>
            </p:nvSpPr>
            <p:spPr bwMode="auto">
              <a:xfrm>
                <a:off x="5143500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42" y="0"/>
                  </a:cxn>
                  <a:cxn ang="0">
                    <a:pos x="24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2" h="16">
                    <a:moveTo>
                      <a:pt x="0" y="12"/>
                    </a:moveTo>
                    <a:lnTo>
                      <a:pt x="242" y="0"/>
                    </a:lnTo>
                    <a:lnTo>
                      <a:pt x="24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483"/>
              <p:cNvSpPr>
                <a:spLocks/>
              </p:cNvSpPr>
              <p:nvPr/>
            </p:nvSpPr>
            <p:spPr bwMode="auto">
              <a:xfrm>
                <a:off x="5143500" y="1504950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484"/>
              <p:cNvSpPr>
                <a:spLocks/>
              </p:cNvSpPr>
              <p:nvPr/>
            </p:nvSpPr>
            <p:spPr bwMode="auto">
              <a:xfrm>
                <a:off x="5143500" y="1508125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485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6" h="14">
                    <a:moveTo>
                      <a:pt x="0" y="12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486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3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36" h="16">
                    <a:moveTo>
                      <a:pt x="0" y="14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3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487"/>
              <p:cNvSpPr>
                <a:spLocks/>
              </p:cNvSpPr>
              <p:nvPr/>
            </p:nvSpPr>
            <p:spPr bwMode="auto">
              <a:xfrm>
                <a:off x="5149850" y="1514475"/>
                <a:ext cx="36830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32" y="0"/>
                  </a:cxn>
                  <a:cxn ang="0">
                    <a:pos x="230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6">
                    <a:moveTo>
                      <a:pt x="0" y="12"/>
                    </a:moveTo>
                    <a:lnTo>
                      <a:pt x="232" y="0"/>
                    </a:lnTo>
                    <a:lnTo>
                      <a:pt x="232" y="0"/>
                    </a:lnTo>
                    <a:lnTo>
                      <a:pt x="230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488"/>
              <p:cNvSpPr>
                <a:spLocks/>
              </p:cNvSpPr>
              <p:nvPr/>
            </p:nvSpPr>
            <p:spPr bwMode="auto">
              <a:xfrm>
                <a:off x="5149850" y="1517650"/>
                <a:ext cx="3683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28" y="2"/>
                  </a:cxn>
                  <a:cxn ang="0">
                    <a:pos x="2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4">
                    <a:moveTo>
                      <a:pt x="0" y="12"/>
                    </a:moveTo>
                    <a:lnTo>
                      <a:pt x="232" y="0"/>
                    </a:lnTo>
                    <a:lnTo>
                      <a:pt x="228" y="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489"/>
              <p:cNvSpPr>
                <a:spLocks/>
              </p:cNvSpPr>
              <p:nvPr/>
            </p:nvSpPr>
            <p:spPr bwMode="auto">
              <a:xfrm>
                <a:off x="5153025" y="1517650"/>
                <a:ext cx="3619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28" y="0"/>
                  </a:cxn>
                  <a:cxn ang="0">
                    <a:pos x="22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28" h="16">
                    <a:moveTo>
                      <a:pt x="0" y="14"/>
                    </a:moveTo>
                    <a:lnTo>
                      <a:pt x="228" y="0"/>
                    </a:lnTo>
                    <a:lnTo>
                      <a:pt x="22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490"/>
              <p:cNvSpPr>
                <a:spLocks/>
              </p:cNvSpPr>
              <p:nvPr/>
            </p:nvSpPr>
            <p:spPr bwMode="auto">
              <a:xfrm>
                <a:off x="5153025" y="1520825"/>
                <a:ext cx="35877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6" y="0"/>
                  </a:cxn>
                  <a:cxn ang="0">
                    <a:pos x="224" y="2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6" h="14">
                    <a:moveTo>
                      <a:pt x="0" y="12"/>
                    </a:moveTo>
                    <a:lnTo>
                      <a:pt x="226" y="0"/>
                    </a:lnTo>
                    <a:lnTo>
                      <a:pt x="224" y="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491"/>
              <p:cNvSpPr>
                <a:spLocks/>
              </p:cNvSpPr>
              <p:nvPr/>
            </p:nvSpPr>
            <p:spPr bwMode="auto">
              <a:xfrm>
                <a:off x="5156200" y="1524000"/>
                <a:ext cx="3524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2" y="0"/>
                  </a:cxn>
                  <a:cxn ang="0">
                    <a:pos x="220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2" h="14">
                    <a:moveTo>
                      <a:pt x="0" y="12"/>
                    </a:moveTo>
                    <a:lnTo>
                      <a:pt x="222" y="0"/>
                    </a:lnTo>
                    <a:lnTo>
                      <a:pt x="220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492"/>
              <p:cNvSpPr>
                <a:spLocks/>
              </p:cNvSpPr>
              <p:nvPr/>
            </p:nvSpPr>
            <p:spPr bwMode="auto">
              <a:xfrm>
                <a:off x="5159375" y="1524000"/>
                <a:ext cx="34925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0" y="0"/>
                  </a:cxn>
                  <a:cxn ang="0">
                    <a:pos x="218" y="2"/>
                  </a:cxn>
                  <a:cxn ang="0">
                    <a:pos x="216" y="4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0" h="16">
                    <a:moveTo>
                      <a:pt x="0" y="12"/>
                    </a:moveTo>
                    <a:lnTo>
                      <a:pt x="220" y="0"/>
                    </a:lnTo>
                    <a:lnTo>
                      <a:pt x="218" y="2"/>
                    </a:lnTo>
                    <a:lnTo>
                      <a:pt x="216" y="4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493"/>
              <p:cNvSpPr>
                <a:spLocks/>
              </p:cNvSpPr>
              <p:nvPr/>
            </p:nvSpPr>
            <p:spPr bwMode="auto">
              <a:xfrm>
                <a:off x="5162550" y="1527175"/>
                <a:ext cx="3429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6" y="0"/>
                  </a:cxn>
                  <a:cxn ang="0">
                    <a:pos x="216" y="0"/>
                  </a:cxn>
                  <a:cxn ang="0">
                    <a:pos x="212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6" h="14">
                    <a:moveTo>
                      <a:pt x="0" y="12"/>
                    </a:moveTo>
                    <a:lnTo>
                      <a:pt x="216" y="0"/>
                    </a:lnTo>
                    <a:lnTo>
                      <a:pt x="216" y="0"/>
                    </a:lnTo>
                    <a:lnTo>
                      <a:pt x="212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494"/>
              <p:cNvSpPr>
                <a:spLocks/>
              </p:cNvSpPr>
              <p:nvPr/>
            </p:nvSpPr>
            <p:spPr bwMode="auto">
              <a:xfrm>
                <a:off x="516255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4" y="0"/>
                  </a:cxn>
                  <a:cxn ang="0">
                    <a:pos x="210" y="2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4" h="14">
                    <a:moveTo>
                      <a:pt x="0" y="12"/>
                    </a:moveTo>
                    <a:lnTo>
                      <a:pt x="214" y="0"/>
                    </a:lnTo>
                    <a:lnTo>
                      <a:pt x="210" y="2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495"/>
              <p:cNvSpPr>
                <a:spLocks/>
              </p:cNvSpPr>
              <p:nvPr/>
            </p:nvSpPr>
            <p:spPr bwMode="auto">
              <a:xfrm>
                <a:off x="5168900" y="1530350"/>
                <a:ext cx="3302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8" y="0"/>
                  </a:cxn>
                  <a:cxn ang="0">
                    <a:pos x="204" y="4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8" h="14">
                    <a:moveTo>
                      <a:pt x="0" y="12"/>
                    </a:moveTo>
                    <a:lnTo>
                      <a:pt x="208" y="0"/>
                    </a:lnTo>
                    <a:lnTo>
                      <a:pt x="204" y="4"/>
                    </a:lnTo>
                    <a:lnTo>
                      <a:pt x="6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496"/>
              <p:cNvSpPr>
                <a:spLocks/>
              </p:cNvSpPr>
              <p:nvPr/>
            </p:nvSpPr>
            <p:spPr bwMode="auto">
              <a:xfrm>
                <a:off x="5172075" y="1533525"/>
                <a:ext cx="3238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4" y="0"/>
                  </a:cxn>
                  <a:cxn ang="0">
                    <a:pos x="200" y="2"/>
                  </a:cxn>
                  <a:cxn ang="0">
                    <a:pos x="8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4" h="14">
                    <a:moveTo>
                      <a:pt x="0" y="12"/>
                    </a:moveTo>
                    <a:lnTo>
                      <a:pt x="204" y="0"/>
                    </a:lnTo>
                    <a:lnTo>
                      <a:pt x="200" y="2"/>
                    </a:lnTo>
                    <a:lnTo>
                      <a:pt x="8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497"/>
              <p:cNvSpPr>
                <a:spLocks/>
              </p:cNvSpPr>
              <p:nvPr/>
            </p:nvSpPr>
            <p:spPr bwMode="auto">
              <a:xfrm>
                <a:off x="5178425" y="1536700"/>
                <a:ext cx="31432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98" y="0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98" h="12">
                    <a:moveTo>
                      <a:pt x="0" y="10"/>
                    </a:moveTo>
                    <a:lnTo>
                      <a:pt x="198" y="0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498"/>
              <p:cNvSpPr>
                <a:spLocks/>
              </p:cNvSpPr>
              <p:nvPr/>
            </p:nvSpPr>
            <p:spPr bwMode="auto">
              <a:xfrm>
                <a:off x="5184775" y="1536700"/>
                <a:ext cx="3048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192" y="0"/>
                  </a:cxn>
                  <a:cxn ang="0">
                    <a:pos x="192" y="2"/>
                  </a:cxn>
                  <a:cxn ang="0">
                    <a:pos x="188" y="4"/>
                  </a:cxn>
                  <a:cxn ang="0">
                    <a:pos x="10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192" h="14">
                    <a:moveTo>
                      <a:pt x="0" y="12"/>
                    </a:moveTo>
                    <a:lnTo>
                      <a:pt x="192" y="0"/>
                    </a:lnTo>
                    <a:lnTo>
                      <a:pt x="192" y="2"/>
                    </a:lnTo>
                    <a:lnTo>
                      <a:pt x="188" y="4"/>
                    </a:lnTo>
                    <a:lnTo>
                      <a:pt x="10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499"/>
              <p:cNvSpPr>
                <a:spLocks/>
              </p:cNvSpPr>
              <p:nvPr/>
            </p:nvSpPr>
            <p:spPr bwMode="auto">
              <a:xfrm>
                <a:off x="519112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86" y="0"/>
                  </a:cxn>
                  <a:cxn ang="0">
                    <a:pos x="180" y="4"/>
                  </a:cxn>
                  <a:cxn ang="0">
                    <a:pos x="14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86" h="12">
                    <a:moveTo>
                      <a:pt x="0" y="10"/>
                    </a:moveTo>
                    <a:lnTo>
                      <a:pt x="186" y="0"/>
                    </a:lnTo>
                    <a:lnTo>
                      <a:pt x="180" y="4"/>
                    </a:lnTo>
                    <a:lnTo>
                      <a:pt x="14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500"/>
              <p:cNvSpPr>
                <a:spLocks/>
              </p:cNvSpPr>
              <p:nvPr/>
            </p:nvSpPr>
            <p:spPr bwMode="auto">
              <a:xfrm>
                <a:off x="5200650" y="1543050"/>
                <a:ext cx="2825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78" y="0"/>
                  </a:cxn>
                  <a:cxn ang="0">
                    <a:pos x="172" y="2"/>
                  </a:cxn>
                  <a:cxn ang="0">
                    <a:pos x="16" y="12"/>
                  </a:cxn>
                  <a:cxn ang="0">
                    <a:pos x="12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78" h="12">
                    <a:moveTo>
                      <a:pt x="0" y="10"/>
                    </a:moveTo>
                    <a:lnTo>
                      <a:pt x="178" y="0"/>
                    </a:lnTo>
                    <a:lnTo>
                      <a:pt x="172" y="2"/>
                    </a:lnTo>
                    <a:lnTo>
                      <a:pt x="16" y="12"/>
                    </a:lnTo>
                    <a:lnTo>
                      <a:pt x="1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501"/>
              <p:cNvSpPr>
                <a:spLocks/>
              </p:cNvSpPr>
              <p:nvPr/>
            </p:nvSpPr>
            <p:spPr bwMode="auto">
              <a:xfrm>
                <a:off x="5213350" y="1546225"/>
                <a:ext cx="263525" cy="15875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66" y="0"/>
                  </a:cxn>
                  <a:cxn ang="0">
                    <a:pos x="164" y="0"/>
                  </a:cxn>
                  <a:cxn ang="0">
                    <a:pos x="160" y="2"/>
                  </a:cxn>
                  <a:cxn ang="0">
                    <a:pos x="18" y="10"/>
                  </a:cxn>
                  <a:cxn ang="0">
                    <a:pos x="16" y="10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66" h="10">
                    <a:moveTo>
                      <a:pt x="0" y="8"/>
                    </a:moveTo>
                    <a:lnTo>
                      <a:pt x="166" y="0"/>
                    </a:lnTo>
                    <a:lnTo>
                      <a:pt x="164" y="0"/>
                    </a:lnTo>
                    <a:lnTo>
                      <a:pt x="160" y="2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502"/>
              <p:cNvSpPr>
                <a:spLocks/>
              </p:cNvSpPr>
              <p:nvPr/>
            </p:nvSpPr>
            <p:spPr bwMode="auto">
              <a:xfrm>
                <a:off x="52260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56" y="0"/>
                  </a:cxn>
                  <a:cxn ang="0">
                    <a:pos x="156" y="0"/>
                  </a:cxn>
                  <a:cxn ang="0">
                    <a:pos x="148" y="4"/>
                  </a:cxn>
                  <a:cxn ang="0">
                    <a:pos x="20" y="10"/>
                  </a:cxn>
                  <a:cxn ang="0">
                    <a:pos x="8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56" h="10">
                    <a:moveTo>
                      <a:pt x="0" y="10"/>
                    </a:moveTo>
                    <a:lnTo>
                      <a:pt x="156" y="0"/>
                    </a:lnTo>
                    <a:lnTo>
                      <a:pt x="156" y="0"/>
                    </a:lnTo>
                    <a:lnTo>
                      <a:pt x="148" y="4"/>
                    </a:lnTo>
                    <a:lnTo>
                      <a:pt x="20" y="10"/>
                    </a:lnTo>
                    <a:lnTo>
                      <a:pt x="8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503"/>
              <p:cNvSpPr>
                <a:spLocks/>
              </p:cNvSpPr>
              <p:nvPr/>
            </p:nvSpPr>
            <p:spPr bwMode="auto">
              <a:xfrm>
                <a:off x="5241925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42" y="0"/>
                  </a:cxn>
                  <a:cxn ang="0">
                    <a:pos x="134" y="2"/>
                  </a:cxn>
                  <a:cxn ang="0">
                    <a:pos x="132" y="2"/>
                  </a:cxn>
                  <a:cxn ang="0">
                    <a:pos x="22" y="8"/>
                  </a:cxn>
                  <a:cxn ang="0">
                    <a:pos x="10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42" h="8">
                    <a:moveTo>
                      <a:pt x="0" y="8"/>
                    </a:moveTo>
                    <a:lnTo>
                      <a:pt x="142" y="0"/>
                    </a:lnTo>
                    <a:lnTo>
                      <a:pt x="134" y="2"/>
                    </a:lnTo>
                    <a:lnTo>
                      <a:pt x="132" y="2"/>
                    </a:lnTo>
                    <a:lnTo>
                      <a:pt x="22" y="8"/>
                    </a:lnTo>
                    <a:lnTo>
                      <a:pt x="1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Freeform 504"/>
              <p:cNvSpPr>
                <a:spLocks/>
              </p:cNvSpPr>
              <p:nvPr/>
            </p:nvSpPr>
            <p:spPr bwMode="auto">
              <a:xfrm>
                <a:off x="525780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28" y="0"/>
                  </a:cxn>
                  <a:cxn ang="0">
                    <a:pos x="124" y="0"/>
                  </a:cxn>
                  <a:cxn ang="0">
                    <a:pos x="114" y="2"/>
                  </a:cxn>
                  <a:cxn ang="0">
                    <a:pos x="30" y="8"/>
                  </a:cxn>
                  <a:cxn ang="0">
                    <a:pos x="26" y="8"/>
                  </a:cxn>
                  <a:cxn ang="0">
                    <a:pos x="14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28" h="8">
                    <a:moveTo>
                      <a:pt x="0" y="6"/>
                    </a:moveTo>
                    <a:lnTo>
                      <a:pt x="128" y="0"/>
                    </a:lnTo>
                    <a:lnTo>
                      <a:pt x="124" y="0"/>
                    </a:lnTo>
                    <a:lnTo>
                      <a:pt x="114" y="2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14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505"/>
              <p:cNvSpPr>
                <a:spLocks/>
              </p:cNvSpPr>
              <p:nvPr/>
            </p:nvSpPr>
            <p:spPr bwMode="auto">
              <a:xfrm>
                <a:off x="527685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10" y="0"/>
                  </a:cxn>
                  <a:cxn ang="0">
                    <a:pos x="98" y="4"/>
                  </a:cxn>
                  <a:cxn ang="0">
                    <a:pos x="90" y="4"/>
                  </a:cxn>
                  <a:cxn ang="0">
                    <a:pos x="88" y="4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28" y="8"/>
                  </a:cxn>
                  <a:cxn ang="0">
                    <a:pos x="14" y="8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0" h="8">
                    <a:moveTo>
                      <a:pt x="0" y="6"/>
                    </a:moveTo>
                    <a:lnTo>
                      <a:pt x="110" y="0"/>
                    </a:lnTo>
                    <a:lnTo>
                      <a:pt x="98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28" y="8"/>
                    </a:lnTo>
                    <a:lnTo>
                      <a:pt x="1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Freeform 506"/>
              <p:cNvSpPr>
                <a:spLocks/>
              </p:cNvSpPr>
              <p:nvPr/>
            </p:nvSpPr>
            <p:spPr bwMode="auto">
              <a:xfrm>
                <a:off x="530542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84" y="0"/>
                  </a:cxn>
                  <a:cxn ang="0">
                    <a:pos x="80" y="2"/>
                  </a:cxn>
                  <a:cxn ang="0">
                    <a:pos x="72" y="2"/>
                  </a:cxn>
                  <a:cxn ang="0">
                    <a:pos x="60" y="4"/>
                  </a:cxn>
                  <a:cxn ang="0">
                    <a:pos x="50" y="4"/>
                  </a:cxn>
                  <a:cxn ang="0">
                    <a:pos x="36" y="4"/>
                  </a:cxn>
                  <a:cxn ang="0">
                    <a:pos x="24" y="6"/>
                  </a:cxn>
                  <a:cxn ang="0">
                    <a:pos x="1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84" h="6">
                    <a:moveTo>
                      <a:pt x="0" y="6"/>
                    </a:moveTo>
                    <a:lnTo>
                      <a:pt x="84" y="0"/>
                    </a:lnTo>
                    <a:lnTo>
                      <a:pt x="80" y="2"/>
                    </a:lnTo>
                    <a:lnTo>
                      <a:pt x="72" y="2"/>
                    </a:lnTo>
                    <a:lnTo>
                      <a:pt x="60" y="4"/>
                    </a:lnTo>
                    <a:lnTo>
                      <a:pt x="50" y="4"/>
                    </a:lnTo>
                    <a:lnTo>
                      <a:pt x="36" y="4"/>
                    </a:lnTo>
                    <a:lnTo>
                      <a:pt x="24" y="6"/>
                    </a:lnTo>
                    <a:lnTo>
                      <a:pt x="1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507"/>
              <p:cNvSpPr>
                <a:spLocks/>
              </p:cNvSpPr>
              <p:nvPr/>
            </p:nvSpPr>
            <p:spPr bwMode="auto">
              <a:xfrm>
                <a:off x="5343525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6" y="0"/>
                  </a:cxn>
                  <a:cxn ang="0">
                    <a:pos x="36" y="2"/>
                  </a:cxn>
                  <a:cxn ang="0">
                    <a:pos x="26" y="2"/>
                  </a:cxn>
                  <a:cxn ang="0">
                    <a:pos x="12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46" h="4">
                    <a:moveTo>
                      <a:pt x="0" y="4"/>
                    </a:moveTo>
                    <a:lnTo>
                      <a:pt x="46" y="0"/>
                    </a:lnTo>
                    <a:lnTo>
                      <a:pt x="36" y="2"/>
                    </a:lnTo>
                    <a:lnTo>
                      <a:pt x="26" y="2"/>
                    </a:lnTo>
                    <a:lnTo>
                      <a:pt x="12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508"/>
              <p:cNvSpPr>
                <a:spLocks/>
              </p:cNvSpPr>
              <p:nvPr/>
            </p:nvSpPr>
            <p:spPr bwMode="auto">
              <a:xfrm>
                <a:off x="5737225" y="1374775"/>
                <a:ext cx="431800" cy="107950"/>
              </a:xfrm>
              <a:custGeom>
                <a:avLst/>
                <a:gdLst/>
                <a:ahLst/>
                <a:cxnLst>
                  <a:cxn ang="0">
                    <a:pos x="270" y="68"/>
                  </a:cxn>
                  <a:cxn ang="0">
                    <a:pos x="2" y="54"/>
                  </a:cxn>
                  <a:cxn ang="0">
                    <a:pos x="2" y="50"/>
                  </a:cxn>
                  <a:cxn ang="0">
                    <a:pos x="0" y="48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0" y="44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4" y="30"/>
                  </a:cxn>
                  <a:cxn ang="0">
                    <a:pos x="8" y="26"/>
                  </a:cxn>
                  <a:cxn ang="0">
                    <a:pos x="14" y="22"/>
                  </a:cxn>
                  <a:cxn ang="0">
                    <a:pos x="22" y="18"/>
                  </a:cxn>
                  <a:cxn ang="0">
                    <a:pos x="30" y="16"/>
                  </a:cxn>
                  <a:cxn ang="0">
                    <a:pos x="38" y="12"/>
                  </a:cxn>
                  <a:cxn ang="0">
                    <a:pos x="48" y="10"/>
                  </a:cxn>
                  <a:cxn ang="0">
                    <a:pos x="58" y="8"/>
                  </a:cxn>
                  <a:cxn ang="0">
                    <a:pos x="70" y="6"/>
                  </a:cxn>
                  <a:cxn ang="0">
                    <a:pos x="82" y="4"/>
                  </a:cxn>
                  <a:cxn ang="0">
                    <a:pos x="94" y="2"/>
                  </a:cxn>
                  <a:cxn ang="0">
                    <a:pos x="106" y="2"/>
                  </a:cxn>
                  <a:cxn ang="0">
                    <a:pos x="118" y="2"/>
                  </a:cxn>
                  <a:cxn ang="0">
                    <a:pos x="132" y="0"/>
                  </a:cxn>
                  <a:cxn ang="0">
                    <a:pos x="144" y="0"/>
                  </a:cxn>
                  <a:cxn ang="0">
                    <a:pos x="158" y="0"/>
                  </a:cxn>
                  <a:cxn ang="0">
                    <a:pos x="170" y="0"/>
                  </a:cxn>
                  <a:cxn ang="0">
                    <a:pos x="182" y="2"/>
                  </a:cxn>
                  <a:cxn ang="0">
                    <a:pos x="194" y="2"/>
                  </a:cxn>
                  <a:cxn ang="0">
                    <a:pos x="206" y="4"/>
                  </a:cxn>
                  <a:cxn ang="0">
                    <a:pos x="216" y="6"/>
                  </a:cxn>
                  <a:cxn ang="0">
                    <a:pos x="228" y="8"/>
                  </a:cxn>
                  <a:cxn ang="0">
                    <a:pos x="236" y="10"/>
                  </a:cxn>
                  <a:cxn ang="0">
                    <a:pos x="246" y="12"/>
                  </a:cxn>
                  <a:cxn ang="0">
                    <a:pos x="252" y="14"/>
                  </a:cxn>
                  <a:cxn ang="0">
                    <a:pos x="260" y="18"/>
                  </a:cxn>
                  <a:cxn ang="0">
                    <a:pos x="264" y="20"/>
                  </a:cxn>
                  <a:cxn ang="0">
                    <a:pos x="268" y="24"/>
                  </a:cxn>
                  <a:cxn ang="0">
                    <a:pos x="270" y="28"/>
                  </a:cxn>
                  <a:cxn ang="0">
                    <a:pos x="272" y="32"/>
                  </a:cxn>
                  <a:cxn ang="0">
                    <a:pos x="272" y="34"/>
                  </a:cxn>
                  <a:cxn ang="0">
                    <a:pos x="272" y="38"/>
                  </a:cxn>
                  <a:cxn ang="0">
                    <a:pos x="272" y="42"/>
                  </a:cxn>
                  <a:cxn ang="0">
                    <a:pos x="272" y="44"/>
                  </a:cxn>
                  <a:cxn ang="0">
                    <a:pos x="272" y="48"/>
                  </a:cxn>
                  <a:cxn ang="0">
                    <a:pos x="270" y="54"/>
                  </a:cxn>
                  <a:cxn ang="0">
                    <a:pos x="270" y="58"/>
                  </a:cxn>
                  <a:cxn ang="0">
                    <a:pos x="270" y="62"/>
                  </a:cxn>
                  <a:cxn ang="0">
                    <a:pos x="270" y="68"/>
                  </a:cxn>
                  <a:cxn ang="0">
                    <a:pos x="270" y="68"/>
                  </a:cxn>
                </a:cxnLst>
                <a:rect l="0" t="0" r="r" b="b"/>
                <a:pathLst>
                  <a:path w="272" h="68">
                    <a:moveTo>
                      <a:pt x="270" y="68"/>
                    </a:moveTo>
                    <a:lnTo>
                      <a:pt x="2" y="54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4" y="30"/>
                    </a:lnTo>
                    <a:lnTo>
                      <a:pt x="8" y="26"/>
                    </a:lnTo>
                    <a:lnTo>
                      <a:pt x="14" y="22"/>
                    </a:lnTo>
                    <a:lnTo>
                      <a:pt x="22" y="18"/>
                    </a:lnTo>
                    <a:lnTo>
                      <a:pt x="30" y="16"/>
                    </a:lnTo>
                    <a:lnTo>
                      <a:pt x="38" y="12"/>
                    </a:lnTo>
                    <a:lnTo>
                      <a:pt x="48" y="10"/>
                    </a:lnTo>
                    <a:lnTo>
                      <a:pt x="58" y="8"/>
                    </a:lnTo>
                    <a:lnTo>
                      <a:pt x="70" y="6"/>
                    </a:lnTo>
                    <a:lnTo>
                      <a:pt x="82" y="4"/>
                    </a:lnTo>
                    <a:lnTo>
                      <a:pt x="94" y="2"/>
                    </a:lnTo>
                    <a:lnTo>
                      <a:pt x="106" y="2"/>
                    </a:lnTo>
                    <a:lnTo>
                      <a:pt x="118" y="2"/>
                    </a:lnTo>
                    <a:lnTo>
                      <a:pt x="132" y="0"/>
                    </a:lnTo>
                    <a:lnTo>
                      <a:pt x="144" y="0"/>
                    </a:lnTo>
                    <a:lnTo>
                      <a:pt x="158" y="0"/>
                    </a:lnTo>
                    <a:lnTo>
                      <a:pt x="170" y="0"/>
                    </a:lnTo>
                    <a:lnTo>
                      <a:pt x="182" y="2"/>
                    </a:lnTo>
                    <a:lnTo>
                      <a:pt x="194" y="2"/>
                    </a:lnTo>
                    <a:lnTo>
                      <a:pt x="206" y="4"/>
                    </a:lnTo>
                    <a:lnTo>
                      <a:pt x="216" y="6"/>
                    </a:lnTo>
                    <a:lnTo>
                      <a:pt x="228" y="8"/>
                    </a:lnTo>
                    <a:lnTo>
                      <a:pt x="236" y="10"/>
                    </a:lnTo>
                    <a:lnTo>
                      <a:pt x="246" y="12"/>
                    </a:lnTo>
                    <a:lnTo>
                      <a:pt x="252" y="14"/>
                    </a:lnTo>
                    <a:lnTo>
                      <a:pt x="260" y="18"/>
                    </a:lnTo>
                    <a:lnTo>
                      <a:pt x="264" y="20"/>
                    </a:lnTo>
                    <a:lnTo>
                      <a:pt x="268" y="24"/>
                    </a:lnTo>
                    <a:lnTo>
                      <a:pt x="270" y="28"/>
                    </a:lnTo>
                    <a:lnTo>
                      <a:pt x="272" y="32"/>
                    </a:lnTo>
                    <a:lnTo>
                      <a:pt x="272" y="34"/>
                    </a:lnTo>
                    <a:lnTo>
                      <a:pt x="272" y="38"/>
                    </a:lnTo>
                    <a:lnTo>
                      <a:pt x="272" y="42"/>
                    </a:lnTo>
                    <a:lnTo>
                      <a:pt x="272" y="44"/>
                    </a:lnTo>
                    <a:lnTo>
                      <a:pt x="272" y="48"/>
                    </a:lnTo>
                    <a:lnTo>
                      <a:pt x="270" y="54"/>
                    </a:lnTo>
                    <a:lnTo>
                      <a:pt x="270" y="58"/>
                    </a:lnTo>
                    <a:lnTo>
                      <a:pt x="270" y="62"/>
                    </a:lnTo>
                    <a:lnTo>
                      <a:pt x="270" y="68"/>
                    </a:lnTo>
                    <a:lnTo>
                      <a:pt x="270" y="68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509"/>
              <p:cNvSpPr>
                <a:spLocks/>
              </p:cNvSpPr>
              <p:nvPr/>
            </p:nvSpPr>
            <p:spPr bwMode="auto">
              <a:xfrm>
                <a:off x="57404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6"/>
                  </a:cxn>
                  <a:cxn ang="0">
                    <a:pos x="268" y="18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6"/>
                    </a:lnTo>
                    <a:lnTo>
                      <a:pt x="268" y="18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510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4"/>
                  </a:cxn>
                  <a:cxn ang="0">
                    <a:pos x="26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6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4"/>
                    </a:lnTo>
                    <a:lnTo>
                      <a:pt x="26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511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6"/>
                  </a:cxn>
                  <a:cxn ang="0">
                    <a:pos x="266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6"/>
                    </a:lnTo>
                    <a:lnTo>
                      <a:pt x="266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512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6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513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6"/>
                    </a:lnTo>
                    <a:lnTo>
                      <a:pt x="264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514"/>
              <p:cNvSpPr>
                <a:spLocks/>
              </p:cNvSpPr>
              <p:nvPr/>
            </p:nvSpPr>
            <p:spPr bwMode="auto">
              <a:xfrm>
                <a:off x="5743575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264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515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4"/>
                  </a:cxn>
                  <a:cxn ang="0">
                    <a:pos x="262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6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4"/>
                    </a:lnTo>
                    <a:lnTo>
                      <a:pt x="262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Freeform 516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6"/>
                  </a:cxn>
                  <a:cxn ang="0">
                    <a:pos x="262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6"/>
                    </a:lnTo>
                    <a:lnTo>
                      <a:pt x="262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517"/>
              <p:cNvSpPr>
                <a:spLocks/>
              </p:cNvSpPr>
              <p:nvPr/>
            </p:nvSpPr>
            <p:spPr bwMode="auto">
              <a:xfrm>
                <a:off x="5746750" y="1473200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518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60" y="16"/>
                    </a:lnTo>
                    <a:lnTo>
                      <a:pt x="260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519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258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8">
                    <a:moveTo>
                      <a:pt x="0" y="0"/>
                    </a:moveTo>
                    <a:lnTo>
                      <a:pt x="260" y="16"/>
                    </a:lnTo>
                    <a:lnTo>
                      <a:pt x="260" y="16"/>
                    </a:lnTo>
                    <a:lnTo>
                      <a:pt x="258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520"/>
              <p:cNvSpPr>
                <a:spLocks/>
              </p:cNvSpPr>
              <p:nvPr/>
            </p:nvSpPr>
            <p:spPr bwMode="auto">
              <a:xfrm>
                <a:off x="5749925" y="1479550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58" y="16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58" y="16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521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522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8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523"/>
              <p:cNvSpPr>
                <a:spLocks/>
              </p:cNvSpPr>
              <p:nvPr/>
            </p:nvSpPr>
            <p:spPr bwMode="auto">
              <a:xfrm>
                <a:off x="5753100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25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25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524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525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2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2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526"/>
              <p:cNvSpPr>
                <a:spLocks/>
              </p:cNvSpPr>
              <p:nvPr/>
            </p:nvSpPr>
            <p:spPr bwMode="auto">
              <a:xfrm>
                <a:off x="57594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2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2" h="16">
                    <a:moveTo>
                      <a:pt x="0" y="0"/>
                    </a:moveTo>
                    <a:lnTo>
                      <a:pt x="252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527"/>
              <p:cNvSpPr>
                <a:spLocks/>
              </p:cNvSpPr>
              <p:nvPr/>
            </p:nvSpPr>
            <p:spPr bwMode="auto">
              <a:xfrm>
                <a:off x="57594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0" h="16">
                    <a:moveTo>
                      <a:pt x="0" y="0"/>
                    </a:move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528"/>
              <p:cNvSpPr>
                <a:spLocks/>
              </p:cNvSpPr>
              <p:nvPr/>
            </p:nvSpPr>
            <p:spPr bwMode="auto">
              <a:xfrm>
                <a:off x="5762625" y="1495425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6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529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530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531"/>
              <p:cNvSpPr>
                <a:spLocks/>
              </p:cNvSpPr>
              <p:nvPr/>
            </p:nvSpPr>
            <p:spPr bwMode="auto">
              <a:xfrm>
                <a:off x="5765800" y="1501775"/>
                <a:ext cx="3873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4" y="14"/>
                  </a:cxn>
                  <a:cxn ang="0">
                    <a:pos x="244" y="16"/>
                  </a:cxn>
                  <a:cxn ang="0">
                    <a:pos x="24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4" h="16">
                    <a:moveTo>
                      <a:pt x="0" y="0"/>
                    </a:moveTo>
                    <a:lnTo>
                      <a:pt x="244" y="14"/>
                    </a:lnTo>
                    <a:lnTo>
                      <a:pt x="244" y="16"/>
                    </a:lnTo>
                    <a:lnTo>
                      <a:pt x="24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532"/>
              <p:cNvSpPr>
                <a:spLocks/>
              </p:cNvSpPr>
              <p:nvPr/>
            </p:nvSpPr>
            <p:spPr bwMode="auto">
              <a:xfrm>
                <a:off x="5768975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2" y="12"/>
                  </a:cxn>
                  <a:cxn ang="0">
                    <a:pos x="242" y="14"/>
                  </a:cxn>
                  <a:cxn ang="0">
                    <a:pos x="24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2" h="16">
                    <a:moveTo>
                      <a:pt x="0" y="0"/>
                    </a:moveTo>
                    <a:lnTo>
                      <a:pt x="242" y="12"/>
                    </a:lnTo>
                    <a:lnTo>
                      <a:pt x="242" y="14"/>
                    </a:lnTo>
                    <a:lnTo>
                      <a:pt x="24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533"/>
              <p:cNvSpPr>
                <a:spLocks/>
              </p:cNvSpPr>
              <p:nvPr/>
            </p:nvSpPr>
            <p:spPr bwMode="auto">
              <a:xfrm>
                <a:off x="5768975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2" y="14"/>
                  </a:cxn>
                  <a:cxn ang="0">
                    <a:pos x="240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2" h="16">
                    <a:moveTo>
                      <a:pt x="0" y="0"/>
                    </a:moveTo>
                    <a:lnTo>
                      <a:pt x="242" y="14"/>
                    </a:lnTo>
                    <a:lnTo>
                      <a:pt x="240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534"/>
              <p:cNvSpPr>
                <a:spLocks/>
              </p:cNvSpPr>
              <p:nvPr/>
            </p:nvSpPr>
            <p:spPr bwMode="auto">
              <a:xfrm>
                <a:off x="5772150" y="1508125"/>
                <a:ext cx="3778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8" y="14"/>
                  </a:cxn>
                  <a:cxn ang="0">
                    <a:pos x="238" y="16"/>
                  </a:cxn>
                  <a:cxn ang="0">
                    <a:pos x="23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8" h="16">
                    <a:moveTo>
                      <a:pt x="0" y="0"/>
                    </a:moveTo>
                    <a:lnTo>
                      <a:pt x="238" y="14"/>
                    </a:lnTo>
                    <a:lnTo>
                      <a:pt x="238" y="16"/>
                    </a:lnTo>
                    <a:lnTo>
                      <a:pt x="23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536"/>
              <p:cNvSpPr>
                <a:spLocks/>
              </p:cNvSpPr>
              <p:nvPr/>
            </p:nvSpPr>
            <p:spPr bwMode="auto">
              <a:xfrm>
                <a:off x="5772150" y="1511300"/>
                <a:ext cx="3778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8" y="12"/>
                  </a:cxn>
                  <a:cxn ang="0">
                    <a:pos x="238" y="14"/>
                  </a:cxn>
                  <a:cxn ang="0">
                    <a:pos x="236" y="1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8" h="14">
                    <a:moveTo>
                      <a:pt x="0" y="0"/>
                    </a:moveTo>
                    <a:lnTo>
                      <a:pt x="238" y="12"/>
                    </a:lnTo>
                    <a:lnTo>
                      <a:pt x="238" y="14"/>
                    </a:lnTo>
                    <a:lnTo>
                      <a:pt x="236" y="1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537"/>
              <p:cNvSpPr>
                <a:spLocks/>
              </p:cNvSpPr>
              <p:nvPr/>
            </p:nvSpPr>
            <p:spPr bwMode="auto">
              <a:xfrm>
                <a:off x="5775325" y="1511300"/>
                <a:ext cx="3714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4" y="14"/>
                  </a:cxn>
                  <a:cxn ang="0">
                    <a:pos x="232" y="1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4" h="16">
                    <a:moveTo>
                      <a:pt x="0" y="0"/>
                    </a:moveTo>
                    <a:lnTo>
                      <a:pt x="234" y="14"/>
                    </a:lnTo>
                    <a:lnTo>
                      <a:pt x="232" y="1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538"/>
              <p:cNvSpPr>
                <a:spLocks/>
              </p:cNvSpPr>
              <p:nvPr/>
            </p:nvSpPr>
            <p:spPr bwMode="auto">
              <a:xfrm>
                <a:off x="5775325" y="1514475"/>
                <a:ext cx="3714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4" y="12"/>
                  </a:cxn>
                  <a:cxn ang="0">
                    <a:pos x="232" y="16"/>
                  </a:cxn>
                  <a:cxn ang="0">
                    <a:pos x="232" y="16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4" h="16">
                    <a:moveTo>
                      <a:pt x="0" y="0"/>
                    </a:moveTo>
                    <a:lnTo>
                      <a:pt x="234" y="12"/>
                    </a:lnTo>
                    <a:lnTo>
                      <a:pt x="232" y="16"/>
                    </a:lnTo>
                    <a:lnTo>
                      <a:pt x="232" y="1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539"/>
              <p:cNvSpPr>
                <a:spLocks/>
              </p:cNvSpPr>
              <p:nvPr/>
            </p:nvSpPr>
            <p:spPr bwMode="auto">
              <a:xfrm>
                <a:off x="5778500" y="1517650"/>
                <a:ext cx="3651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0" y="12"/>
                  </a:cxn>
                  <a:cxn ang="0">
                    <a:pos x="230" y="14"/>
                  </a:cxn>
                  <a:cxn ang="0">
                    <a:pos x="228" y="1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0" h="14">
                    <a:moveTo>
                      <a:pt x="0" y="0"/>
                    </a:moveTo>
                    <a:lnTo>
                      <a:pt x="230" y="12"/>
                    </a:lnTo>
                    <a:lnTo>
                      <a:pt x="230" y="14"/>
                    </a:lnTo>
                    <a:lnTo>
                      <a:pt x="228" y="1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540"/>
              <p:cNvSpPr>
                <a:spLocks/>
              </p:cNvSpPr>
              <p:nvPr/>
            </p:nvSpPr>
            <p:spPr bwMode="auto">
              <a:xfrm>
                <a:off x="5781675" y="1517650"/>
                <a:ext cx="3619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8" y="14"/>
                  </a:cxn>
                  <a:cxn ang="0">
                    <a:pos x="226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8" h="16">
                    <a:moveTo>
                      <a:pt x="0" y="0"/>
                    </a:moveTo>
                    <a:lnTo>
                      <a:pt x="228" y="14"/>
                    </a:lnTo>
                    <a:lnTo>
                      <a:pt x="226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541"/>
              <p:cNvSpPr>
                <a:spLocks/>
              </p:cNvSpPr>
              <p:nvPr/>
            </p:nvSpPr>
            <p:spPr bwMode="auto">
              <a:xfrm>
                <a:off x="5781675" y="1520825"/>
                <a:ext cx="3587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12"/>
                  </a:cxn>
                  <a:cxn ang="0">
                    <a:pos x="224" y="14"/>
                  </a:cxn>
                  <a:cxn ang="0">
                    <a:pos x="224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6" h="14">
                    <a:moveTo>
                      <a:pt x="0" y="0"/>
                    </a:moveTo>
                    <a:lnTo>
                      <a:pt x="226" y="12"/>
                    </a:lnTo>
                    <a:lnTo>
                      <a:pt x="224" y="14"/>
                    </a:lnTo>
                    <a:lnTo>
                      <a:pt x="224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Freeform 542"/>
              <p:cNvSpPr>
                <a:spLocks/>
              </p:cNvSpPr>
              <p:nvPr/>
            </p:nvSpPr>
            <p:spPr bwMode="auto">
              <a:xfrm>
                <a:off x="5784850" y="1524000"/>
                <a:ext cx="355600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12"/>
                  </a:cxn>
                  <a:cxn ang="0">
                    <a:pos x="222" y="12"/>
                  </a:cxn>
                  <a:cxn ang="0">
                    <a:pos x="220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4" h="14">
                    <a:moveTo>
                      <a:pt x="0" y="0"/>
                    </a:moveTo>
                    <a:lnTo>
                      <a:pt x="224" y="12"/>
                    </a:lnTo>
                    <a:lnTo>
                      <a:pt x="222" y="12"/>
                    </a:lnTo>
                    <a:lnTo>
                      <a:pt x="220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Freeform 543"/>
              <p:cNvSpPr>
                <a:spLocks/>
              </p:cNvSpPr>
              <p:nvPr/>
            </p:nvSpPr>
            <p:spPr bwMode="auto">
              <a:xfrm>
                <a:off x="5788025" y="1524000"/>
                <a:ext cx="3492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0" y="12"/>
                  </a:cxn>
                  <a:cxn ang="0">
                    <a:pos x="216" y="14"/>
                  </a:cxn>
                  <a:cxn ang="0">
                    <a:pos x="216" y="1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0" h="16">
                    <a:moveTo>
                      <a:pt x="0" y="0"/>
                    </a:moveTo>
                    <a:lnTo>
                      <a:pt x="220" y="12"/>
                    </a:lnTo>
                    <a:lnTo>
                      <a:pt x="216" y="14"/>
                    </a:lnTo>
                    <a:lnTo>
                      <a:pt x="216" y="1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544"/>
              <p:cNvSpPr>
                <a:spLocks/>
              </p:cNvSpPr>
              <p:nvPr/>
            </p:nvSpPr>
            <p:spPr bwMode="auto">
              <a:xfrm>
                <a:off x="5791200" y="1527175"/>
                <a:ext cx="342900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6" y="12"/>
                  </a:cxn>
                  <a:cxn ang="0">
                    <a:pos x="214" y="12"/>
                  </a:cxn>
                  <a:cxn ang="0">
                    <a:pos x="212" y="1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6" h="14">
                    <a:moveTo>
                      <a:pt x="0" y="0"/>
                    </a:moveTo>
                    <a:lnTo>
                      <a:pt x="216" y="12"/>
                    </a:lnTo>
                    <a:lnTo>
                      <a:pt x="214" y="12"/>
                    </a:lnTo>
                    <a:lnTo>
                      <a:pt x="212" y="1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545"/>
              <p:cNvSpPr>
                <a:spLocks/>
              </p:cNvSpPr>
              <p:nvPr/>
            </p:nvSpPr>
            <p:spPr bwMode="auto">
              <a:xfrm>
                <a:off x="579120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12"/>
                  </a:cxn>
                  <a:cxn ang="0">
                    <a:pos x="210" y="12"/>
                  </a:cxn>
                  <a:cxn ang="0">
                    <a:pos x="210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4" h="14">
                    <a:moveTo>
                      <a:pt x="0" y="0"/>
                    </a:moveTo>
                    <a:lnTo>
                      <a:pt x="214" y="12"/>
                    </a:lnTo>
                    <a:lnTo>
                      <a:pt x="210" y="12"/>
                    </a:lnTo>
                    <a:lnTo>
                      <a:pt x="210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546"/>
              <p:cNvSpPr>
                <a:spLocks/>
              </p:cNvSpPr>
              <p:nvPr/>
            </p:nvSpPr>
            <p:spPr bwMode="auto">
              <a:xfrm>
                <a:off x="5794375" y="1530350"/>
                <a:ext cx="3333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6" y="14"/>
                  </a:cxn>
                  <a:cxn ang="0">
                    <a:pos x="204" y="1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0" h="14">
                    <a:moveTo>
                      <a:pt x="0" y="0"/>
                    </a:moveTo>
                    <a:lnTo>
                      <a:pt x="210" y="12"/>
                    </a:lnTo>
                    <a:lnTo>
                      <a:pt x="208" y="12"/>
                    </a:lnTo>
                    <a:lnTo>
                      <a:pt x="206" y="14"/>
                    </a:lnTo>
                    <a:lnTo>
                      <a:pt x="204" y="1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547"/>
              <p:cNvSpPr>
                <a:spLocks/>
              </p:cNvSpPr>
              <p:nvPr/>
            </p:nvSpPr>
            <p:spPr bwMode="auto">
              <a:xfrm>
                <a:off x="5797550" y="1533525"/>
                <a:ext cx="3270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12"/>
                  </a:cxn>
                  <a:cxn ang="0">
                    <a:pos x="204" y="12"/>
                  </a:cxn>
                  <a:cxn ang="0">
                    <a:pos x="200" y="12"/>
                  </a:cxn>
                  <a:cxn ang="0">
                    <a:pos x="198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6" h="14">
                    <a:moveTo>
                      <a:pt x="0" y="0"/>
                    </a:moveTo>
                    <a:lnTo>
                      <a:pt x="206" y="12"/>
                    </a:lnTo>
                    <a:lnTo>
                      <a:pt x="204" y="12"/>
                    </a:lnTo>
                    <a:lnTo>
                      <a:pt x="200" y="12"/>
                    </a:lnTo>
                    <a:lnTo>
                      <a:pt x="198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548"/>
              <p:cNvSpPr>
                <a:spLocks/>
              </p:cNvSpPr>
              <p:nvPr/>
            </p:nvSpPr>
            <p:spPr bwMode="auto">
              <a:xfrm>
                <a:off x="5800725" y="1536700"/>
                <a:ext cx="3175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0" y="10"/>
                  </a:cxn>
                  <a:cxn ang="0">
                    <a:pos x="198" y="10"/>
                  </a:cxn>
                  <a:cxn ang="0">
                    <a:pos x="192" y="12"/>
                  </a:cxn>
                  <a:cxn ang="0">
                    <a:pos x="190" y="1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0" h="12">
                    <a:moveTo>
                      <a:pt x="0" y="0"/>
                    </a:moveTo>
                    <a:lnTo>
                      <a:pt x="200" y="10"/>
                    </a:lnTo>
                    <a:lnTo>
                      <a:pt x="198" y="10"/>
                    </a:lnTo>
                    <a:lnTo>
                      <a:pt x="192" y="12"/>
                    </a:lnTo>
                    <a:lnTo>
                      <a:pt x="190" y="1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549"/>
              <p:cNvSpPr>
                <a:spLocks/>
              </p:cNvSpPr>
              <p:nvPr/>
            </p:nvSpPr>
            <p:spPr bwMode="auto">
              <a:xfrm>
                <a:off x="5803900" y="1536700"/>
                <a:ext cx="3079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4" y="12"/>
                  </a:cxn>
                  <a:cxn ang="0">
                    <a:pos x="190" y="12"/>
                  </a:cxn>
                  <a:cxn ang="0">
                    <a:pos x="182" y="1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94" h="14">
                    <a:moveTo>
                      <a:pt x="0" y="0"/>
                    </a:moveTo>
                    <a:lnTo>
                      <a:pt x="194" y="12"/>
                    </a:lnTo>
                    <a:lnTo>
                      <a:pt x="190" y="12"/>
                    </a:lnTo>
                    <a:lnTo>
                      <a:pt x="182" y="1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550"/>
              <p:cNvSpPr>
                <a:spLocks/>
              </p:cNvSpPr>
              <p:nvPr/>
            </p:nvSpPr>
            <p:spPr bwMode="auto">
              <a:xfrm>
                <a:off x="580707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6" y="10"/>
                  </a:cxn>
                  <a:cxn ang="0">
                    <a:pos x="180" y="12"/>
                  </a:cxn>
                  <a:cxn ang="0">
                    <a:pos x="174" y="12"/>
                  </a:cxn>
                  <a:cxn ang="0">
                    <a:pos x="6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86" h="12">
                    <a:moveTo>
                      <a:pt x="0" y="0"/>
                    </a:moveTo>
                    <a:lnTo>
                      <a:pt x="186" y="10"/>
                    </a:lnTo>
                    <a:lnTo>
                      <a:pt x="180" y="12"/>
                    </a:lnTo>
                    <a:lnTo>
                      <a:pt x="174" y="12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551"/>
              <p:cNvSpPr>
                <a:spLocks/>
              </p:cNvSpPr>
              <p:nvPr/>
            </p:nvSpPr>
            <p:spPr bwMode="auto">
              <a:xfrm>
                <a:off x="5813425" y="1543050"/>
                <a:ext cx="2794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6" y="10"/>
                  </a:cxn>
                  <a:cxn ang="0">
                    <a:pos x="176" y="10"/>
                  </a:cxn>
                  <a:cxn ang="0">
                    <a:pos x="164" y="10"/>
                  </a:cxn>
                  <a:cxn ang="0">
                    <a:pos x="162" y="12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76" h="12">
                    <a:moveTo>
                      <a:pt x="0" y="0"/>
                    </a:moveTo>
                    <a:lnTo>
                      <a:pt x="176" y="10"/>
                    </a:lnTo>
                    <a:lnTo>
                      <a:pt x="176" y="10"/>
                    </a:lnTo>
                    <a:lnTo>
                      <a:pt x="164" y="10"/>
                    </a:lnTo>
                    <a:lnTo>
                      <a:pt x="162" y="12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552"/>
              <p:cNvSpPr>
                <a:spLocks/>
              </p:cNvSpPr>
              <p:nvPr/>
            </p:nvSpPr>
            <p:spPr bwMode="auto">
              <a:xfrm>
                <a:off x="5816600" y="1546225"/>
                <a:ext cx="2667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2" y="10"/>
                  </a:cxn>
                  <a:cxn ang="0">
                    <a:pos x="150" y="10"/>
                  </a:cxn>
                  <a:cxn ang="0">
                    <a:pos x="8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8" h="10">
                    <a:moveTo>
                      <a:pt x="0" y="0"/>
                    </a:moveTo>
                    <a:lnTo>
                      <a:pt x="168" y="8"/>
                    </a:lnTo>
                    <a:lnTo>
                      <a:pt x="162" y="8"/>
                    </a:lnTo>
                    <a:lnTo>
                      <a:pt x="152" y="10"/>
                    </a:lnTo>
                    <a:lnTo>
                      <a:pt x="150" y="10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Freeform 553"/>
              <p:cNvSpPr>
                <a:spLocks/>
              </p:cNvSpPr>
              <p:nvPr/>
            </p:nvSpPr>
            <p:spPr bwMode="auto">
              <a:xfrm>
                <a:off x="58229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6" y="10"/>
                  </a:cxn>
                  <a:cxn ang="0">
                    <a:pos x="148" y="10"/>
                  </a:cxn>
                  <a:cxn ang="0">
                    <a:pos x="136" y="10"/>
                  </a:cxn>
                  <a:cxn ang="0">
                    <a:pos x="8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6" h="10">
                    <a:moveTo>
                      <a:pt x="0" y="0"/>
                    </a:moveTo>
                    <a:lnTo>
                      <a:pt x="156" y="10"/>
                    </a:lnTo>
                    <a:lnTo>
                      <a:pt x="148" y="10"/>
                    </a:lnTo>
                    <a:lnTo>
                      <a:pt x="136" y="10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Freeform 554"/>
              <p:cNvSpPr>
                <a:spLocks/>
              </p:cNvSpPr>
              <p:nvPr/>
            </p:nvSpPr>
            <p:spPr bwMode="auto">
              <a:xfrm>
                <a:off x="5829300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2" y="8"/>
                  </a:cxn>
                  <a:cxn ang="0">
                    <a:pos x="130" y="8"/>
                  </a:cxn>
                  <a:cxn ang="0">
                    <a:pos x="118" y="8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2" h="8">
                    <a:moveTo>
                      <a:pt x="0" y="0"/>
                    </a:moveTo>
                    <a:lnTo>
                      <a:pt x="142" y="8"/>
                    </a:lnTo>
                    <a:lnTo>
                      <a:pt x="130" y="8"/>
                    </a:lnTo>
                    <a:lnTo>
                      <a:pt x="118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Freeform 555"/>
              <p:cNvSpPr>
                <a:spLocks/>
              </p:cNvSpPr>
              <p:nvPr/>
            </p:nvSpPr>
            <p:spPr bwMode="auto">
              <a:xfrm>
                <a:off x="583565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14" y="8"/>
                  </a:cxn>
                  <a:cxn ang="0">
                    <a:pos x="100" y="8"/>
                  </a:cxn>
                  <a:cxn ang="0">
                    <a:pos x="98" y="8"/>
                  </a:cxn>
                  <a:cxn ang="0">
                    <a:pos x="14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8" h="8">
                    <a:moveTo>
                      <a:pt x="0" y="0"/>
                    </a:moveTo>
                    <a:lnTo>
                      <a:pt x="128" y="6"/>
                    </a:lnTo>
                    <a:lnTo>
                      <a:pt x="126" y="6"/>
                    </a:lnTo>
                    <a:lnTo>
                      <a:pt x="114" y="8"/>
                    </a:lnTo>
                    <a:lnTo>
                      <a:pt x="100" y="8"/>
                    </a:lnTo>
                    <a:lnTo>
                      <a:pt x="98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Freeform 556"/>
              <p:cNvSpPr>
                <a:spLocks/>
              </p:cNvSpPr>
              <p:nvPr/>
            </p:nvSpPr>
            <p:spPr bwMode="auto">
              <a:xfrm>
                <a:off x="584200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0" y="6"/>
                  </a:cxn>
                  <a:cxn ang="0">
                    <a:pos x="110" y="8"/>
                  </a:cxn>
                  <a:cxn ang="0">
                    <a:pos x="96" y="8"/>
                  </a:cxn>
                  <a:cxn ang="0">
                    <a:pos x="82" y="8"/>
                  </a:cxn>
                  <a:cxn ang="0">
                    <a:pos x="70" y="8"/>
                  </a:cxn>
                  <a:cxn ang="0">
                    <a:pos x="70" y="8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1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6"/>
                    </a:lnTo>
                    <a:lnTo>
                      <a:pt x="110" y="8"/>
                    </a:lnTo>
                    <a:lnTo>
                      <a:pt x="96" y="8"/>
                    </a:lnTo>
                    <a:lnTo>
                      <a:pt x="82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1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Freeform 557"/>
              <p:cNvSpPr>
                <a:spLocks/>
              </p:cNvSpPr>
              <p:nvPr/>
            </p:nvSpPr>
            <p:spPr bwMode="auto">
              <a:xfrm>
                <a:off x="585787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4" y="6"/>
                  </a:cxn>
                  <a:cxn ang="0">
                    <a:pos x="72" y="6"/>
                  </a:cxn>
                  <a:cxn ang="0">
                    <a:pos x="60" y="6"/>
                  </a:cxn>
                  <a:cxn ang="0">
                    <a:pos x="46" y="4"/>
                  </a:cxn>
                  <a:cxn ang="0">
                    <a:pos x="34" y="4"/>
                  </a:cxn>
                  <a:cxn ang="0">
                    <a:pos x="22" y="4"/>
                  </a:cxn>
                  <a:cxn ang="0">
                    <a:pos x="12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84" h="6">
                    <a:moveTo>
                      <a:pt x="0" y="0"/>
                    </a:moveTo>
                    <a:lnTo>
                      <a:pt x="84" y="6"/>
                    </a:lnTo>
                    <a:lnTo>
                      <a:pt x="72" y="6"/>
                    </a:lnTo>
                    <a:lnTo>
                      <a:pt x="60" y="6"/>
                    </a:lnTo>
                    <a:lnTo>
                      <a:pt x="46" y="4"/>
                    </a:lnTo>
                    <a:lnTo>
                      <a:pt x="34" y="4"/>
                    </a:lnTo>
                    <a:lnTo>
                      <a:pt x="22" y="4"/>
                    </a:lnTo>
                    <a:lnTo>
                      <a:pt x="12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Freeform 558"/>
              <p:cNvSpPr>
                <a:spLocks/>
              </p:cNvSpPr>
              <p:nvPr/>
            </p:nvSpPr>
            <p:spPr bwMode="auto">
              <a:xfrm>
                <a:off x="5880100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6" y="4"/>
                  </a:cxn>
                  <a:cxn ang="0">
                    <a:pos x="32" y="2"/>
                  </a:cxn>
                  <a:cxn ang="0">
                    <a:pos x="20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6" h="4">
                    <a:moveTo>
                      <a:pt x="0" y="0"/>
                    </a:moveTo>
                    <a:lnTo>
                      <a:pt x="46" y="4"/>
                    </a:lnTo>
                    <a:lnTo>
                      <a:pt x="32" y="2"/>
                    </a:lnTo>
                    <a:lnTo>
                      <a:pt x="20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Freeform 559"/>
              <p:cNvSpPr>
                <a:spLocks/>
              </p:cNvSpPr>
              <p:nvPr/>
            </p:nvSpPr>
            <p:spPr bwMode="auto">
              <a:xfrm>
                <a:off x="5143500" y="1482725"/>
                <a:ext cx="381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10" y="8"/>
                  </a:cxn>
                  <a:cxn ang="0">
                    <a:pos x="6" y="8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" h="10">
                    <a:moveTo>
                      <a:pt x="0" y="0"/>
                    </a:moveTo>
                    <a:lnTo>
                      <a:pt x="24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Freeform 560"/>
              <p:cNvSpPr>
                <a:spLocks/>
              </p:cNvSpPr>
              <p:nvPr/>
            </p:nvSpPr>
            <p:spPr bwMode="auto">
              <a:xfrm>
                <a:off x="51435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4" y="2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26" h="2">
                    <a:moveTo>
                      <a:pt x="2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Freeform 561"/>
              <p:cNvSpPr>
                <a:spLocks/>
              </p:cNvSpPr>
              <p:nvPr/>
            </p:nvSpPr>
            <p:spPr bwMode="auto">
              <a:xfrm>
                <a:off x="5143500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28" h="4">
                    <a:moveTo>
                      <a:pt x="2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Freeform 562"/>
              <p:cNvSpPr>
                <a:spLocks noEditPoints="1"/>
              </p:cNvSpPr>
              <p:nvPr/>
            </p:nvSpPr>
            <p:spPr bwMode="auto">
              <a:xfrm>
                <a:off x="5143500" y="1479550"/>
                <a:ext cx="377825" cy="158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30" y="2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2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</a:cxnLst>
                <a:rect l="0" t="0" r="r" b="b"/>
                <a:pathLst>
                  <a:path w="238" h="10">
                    <a:moveTo>
                      <a:pt x="2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  <a:moveTo>
                      <a:pt x="238" y="10"/>
                    </a:move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Freeform 563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0" y="4"/>
                  </a:cxn>
                  <a:cxn ang="0">
                    <a:pos x="28" y="4"/>
                  </a:cxn>
                  <a:cxn ang="0">
                    <a:pos x="28" y="4"/>
                  </a:cxn>
                  <a:cxn ang="0">
                    <a:pos x="236" y="12"/>
                  </a:cxn>
                  <a:cxn ang="0">
                    <a:pos x="240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6" y="12"/>
                  </a:cxn>
                </a:cxnLst>
                <a:rect l="0" t="0" r="r" b="b"/>
                <a:pathLst>
                  <a:path w="240" h="12">
                    <a:moveTo>
                      <a:pt x="2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  <a:moveTo>
                      <a:pt x="236" y="12"/>
                    </a:moveTo>
                    <a:lnTo>
                      <a:pt x="240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6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Freeform 564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4" y="12"/>
                  </a:cxn>
                  <a:cxn ang="0">
                    <a:pos x="234" y="10"/>
                  </a:cxn>
                  <a:cxn ang="0">
                    <a:pos x="240" y="10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3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36" y="2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240" h="12">
                    <a:moveTo>
                      <a:pt x="238" y="12"/>
                    </a:move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4" y="12"/>
                    </a:lnTo>
                    <a:lnTo>
                      <a:pt x="234" y="10"/>
                    </a:lnTo>
                    <a:lnTo>
                      <a:pt x="240" y="10"/>
                    </a:lnTo>
                    <a:lnTo>
                      <a:pt x="238" y="12"/>
                    </a:lnTo>
                    <a:lnTo>
                      <a:pt x="238" y="12"/>
                    </a:lnTo>
                    <a:close/>
                    <a:moveTo>
                      <a:pt x="3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Freeform 565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1000" cy="22225"/>
              </a:xfrm>
              <a:custGeom>
                <a:avLst/>
                <a:gdLst/>
                <a:ahLst/>
                <a:cxnLst>
                  <a:cxn ang="0">
                    <a:pos x="240" y="14"/>
                  </a:cxn>
                  <a:cxn ang="0">
                    <a:pos x="236" y="14"/>
                  </a:cxn>
                  <a:cxn ang="0">
                    <a:pos x="234" y="14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40" y="12"/>
                  </a:cxn>
                  <a:cxn ang="0">
                    <a:pos x="240" y="14"/>
                  </a:cxn>
                  <a:cxn ang="0">
                    <a:pos x="240" y="14"/>
                  </a:cxn>
                  <a:cxn ang="0">
                    <a:pos x="34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6" y="4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240" h="14">
                    <a:moveTo>
                      <a:pt x="240" y="14"/>
                    </a:moveTo>
                    <a:lnTo>
                      <a:pt x="236" y="14"/>
                    </a:lnTo>
                    <a:lnTo>
                      <a:pt x="234" y="14"/>
                    </a:ln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40" y="12"/>
                    </a:lnTo>
                    <a:lnTo>
                      <a:pt x="240" y="14"/>
                    </a:lnTo>
                    <a:lnTo>
                      <a:pt x="240" y="14"/>
                    </a:lnTo>
                    <a:close/>
                    <a:moveTo>
                      <a:pt x="34" y="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1" name="Freeform 566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42" y="12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3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42" y="12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3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Freeform 567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28" y="10"/>
                  </a:cxn>
                  <a:cxn ang="0">
                    <a:pos x="226" y="10"/>
                  </a:cxn>
                  <a:cxn ang="0">
                    <a:pos x="242" y="10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4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6" y="2"/>
                  </a:cxn>
                  <a:cxn ang="0">
                    <a:pos x="46" y="2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28" y="10"/>
                    </a:lnTo>
                    <a:lnTo>
                      <a:pt x="226" y="10"/>
                    </a:lnTo>
                    <a:lnTo>
                      <a:pt x="242" y="10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4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Freeform 568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8" y="12"/>
                  </a:cxn>
                  <a:cxn ang="0">
                    <a:pos x="228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42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4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  <a:cxn ang="0">
                    <a:pos x="44" y="4"/>
                  </a:cxn>
                  <a:cxn ang="0">
                    <a:pos x="44" y="4"/>
                  </a:cxn>
                </a:cxnLst>
                <a:rect l="0" t="0" r="r" b="b"/>
                <a:pathLst>
                  <a:path w="242" h="14">
                    <a:moveTo>
                      <a:pt x="242" y="14"/>
                    </a:moveTo>
                    <a:lnTo>
                      <a:pt x="228" y="12"/>
                    </a:lnTo>
                    <a:lnTo>
                      <a:pt x="228" y="12"/>
                    </a:ln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42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4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Freeform 569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22" y="10"/>
                  </a:cxn>
                  <a:cxn ang="0">
                    <a:pos x="220" y="10"/>
                  </a:cxn>
                  <a:cxn ang="0">
                    <a:pos x="242" y="10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46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4" y="2"/>
                  </a:cxn>
                  <a:cxn ang="0">
                    <a:pos x="52" y="2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</a:cxnLst>
                <a:rect l="0" t="0" r="r" b="b"/>
                <a:pathLst>
                  <a:path w="242" h="12">
                    <a:moveTo>
                      <a:pt x="242" y="12"/>
                    </a:move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22" y="10"/>
                    </a:lnTo>
                    <a:lnTo>
                      <a:pt x="220" y="10"/>
                    </a:lnTo>
                    <a:lnTo>
                      <a:pt x="242" y="10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46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5" name="Freeform 570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4" y="12"/>
                  </a:cxn>
                  <a:cxn ang="0">
                    <a:pos x="22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5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2" y="4"/>
                  </a:cxn>
                  <a:cxn ang="0">
                    <a:pos x="50" y="4"/>
                  </a:cxn>
                  <a:cxn ang="0">
                    <a:pos x="50" y="4"/>
                  </a:cxn>
                </a:cxnLst>
                <a:rect l="0" t="0" r="r" b="b"/>
                <a:pathLst>
                  <a:path w="244" h="14">
                    <a:moveTo>
                      <a:pt x="242" y="14"/>
                    </a:moveTo>
                    <a:lnTo>
                      <a:pt x="224" y="12"/>
                    </a:lnTo>
                    <a:lnTo>
                      <a:pt x="222" y="12"/>
                    </a:ln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5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Freeform 571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16" y="10"/>
                  </a:cxn>
                  <a:cxn ang="0">
                    <a:pos x="214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5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2" y="2"/>
                  </a:cxn>
                  <a:cxn ang="0">
                    <a:pos x="60" y="2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4" y="4"/>
                  </a:cxn>
                </a:cxnLst>
                <a:rect l="0" t="0" r="r" b="b"/>
                <a:pathLst>
                  <a:path w="244" h="12">
                    <a:moveTo>
                      <a:pt x="242" y="12"/>
                    </a:move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14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5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7" name="Freeform 572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14"/>
                  </a:cxn>
                  <a:cxn ang="0">
                    <a:pos x="216" y="12"/>
                  </a:cxn>
                  <a:cxn ang="0">
                    <a:pos x="216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44" y="12"/>
                  </a:cxn>
                  <a:cxn ang="0">
                    <a:pos x="244" y="14"/>
                  </a:cxn>
                  <a:cxn ang="0">
                    <a:pos x="244" y="14"/>
                  </a:cxn>
                  <a:cxn ang="0">
                    <a:pos x="58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6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0" y="4"/>
                  </a:cxn>
                  <a:cxn ang="0">
                    <a:pos x="58" y="6"/>
                  </a:cxn>
                  <a:cxn ang="0">
                    <a:pos x="58" y="6"/>
                  </a:cxn>
                </a:cxnLst>
                <a:rect l="0" t="0" r="r" b="b"/>
                <a:pathLst>
                  <a:path w="244" h="14">
                    <a:moveTo>
                      <a:pt x="244" y="14"/>
                    </a:moveTo>
                    <a:lnTo>
                      <a:pt x="216" y="12"/>
                    </a:lnTo>
                    <a:lnTo>
                      <a:pt x="216" y="12"/>
                    </a:ln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44" y="12"/>
                    </a:lnTo>
                    <a:lnTo>
                      <a:pt x="244" y="14"/>
                    </a:lnTo>
                    <a:lnTo>
                      <a:pt x="244" y="14"/>
                    </a:lnTo>
                    <a:close/>
                    <a:moveTo>
                      <a:pt x="58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8" name="Freeform 573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08" y="10"/>
                  </a:cxn>
                  <a:cxn ang="0">
                    <a:pos x="206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6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2"/>
                  </a:cxn>
                  <a:cxn ang="0">
                    <a:pos x="70" y="4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08" y="10"/>
                    </a:lnTo>
                    <a:lnTo>
                      <a:pt x="206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  <a:moveTo>
                      <a:pt x="6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Freeform 574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22225"/>
              </a:xfrm>
              <a:custGeom>
                <a:avLst/>
                <a:gdLst/>
                <a:ahLst/>
                <a:cxnLst>
                  <a:cxn ang="0">
                    <a:pos x="246" y="14"/>
                  </a:cxn>
                  <a:cxn ang="0">
                    <a:pos x="212" y="12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48" y="12"/>
                  </a:cxn>
                  <a:cxn ang="0">
                    <a:pos x="246" y="14"/>
                  </a:cxn>
                  <a:cxn ang="0">
                    <a:pos x="246" y="14"/>
                  </a:cxn>
                  <a:cxn ang="0">
                    <a:pos x="68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2" y="6"/>
                  </a:cxn>
                  <a:cxn ang="0">
                    <a:pos x="68" y="6"/>
                  </a:cxn>
                  <a:cxn ang="0">
                    <a:pos x="68" y="6"/>
                  </a:cxn>
                </a:cxnLst>
                <a:rect l="0" t="0" r="r" b="b"/>
                <a:pathLst>
                  <a:path w="248" h="14">
                    <a:moveTo>
                      <a:pt x="246" y="14"/>
                    </a:moveTo>
                    <a:lnTo>
                      <a:pt x="212" y="12"/>
                    </a:lnTo>
                    <a:lnTo>
                      <a:pt x="210" y="12"/>
                    </a:ln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48" y="12"/>
                    </a:lnTo>
                    <a:lnTo>
                      <a:pt x="246" y="14"/>
                    </a:lnTo>
                    <a:lnTo>
                      <a:pt x="246" y="14"/>
                    </a:lnTo>
                    <a:close/>
                    <a:moveTo>
                      <a:pt x="68" y="6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6"/>
                    </a:lnTo>
                    <a:lnTo>
                      <a:pt x="68" y="6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Freeform 575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19050"/>
              </a:xfrm>
              <a:custGeom>
                <a:avLst/>
                <a:gdLst/>
                <a:ahLst/>
                <a:cxnLst>
                  <a:cxn ang="0">
                    <a:pos x="246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00" y="10"/>
                  </a:cxn>
                  <a:cxn ang="0">
                    <a:pos x="198" y="8"/>
                  </a:cxn>
                  <a:cxn ang="0">
                    <a:pos x="248" y="12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7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6" y="4"/>
                  </a:cxn>
                  <a:cxn ang="0">
                    <a:pos x="82" y="4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4" y="4"/>
                  </a:cxn>
                </a:cxnLst>
                <a:rect l="0" t="0" r="r" b="b"/>
                <a:pathLst>
                  <a:path w="248" h="12">
                    <a:moveTo>
                      <a:pt x="246" y="12"/>
                    </a:move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00" y="10"/>
                    </a:lnTo>
                    <a:lnTo>
                      <a:pt x="198" y="8"/>
                    </a:lnTo>
                    <a:lnTo>
                      <a:pt x="248" y="12"/>
                    </a:lnTo>
                    <a:lnTo>
                      <a:pt x="246" y="12"/>
                    </a:lnTo>
                    <a:lnTo>
                      <a:pt x="246" y="12"/>
                    </a:lnTo>
                    <a:close/>
                    <a:moveTo>
                      <a:pt x="74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Freeform 576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202" y="12"/>
                  </a:cxn>
                  <a:cxn ang="0">
                    <a:pos x="200" y="12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4" y="6"/>
                  </a:cxn>
                  <a:cxn ang="0">
                    <a:pos x="82" y="6"/>
                  </a:cxn>
                  <a:cxn ang="0">
                    <a:pos x="80" y="6"/>
                  </a:cxn>
                  <a:cxn ang="0">
                    <a:pos x="80" y="6"/>
                  </a:cxn>
                  <a:cxn ang="0">
                    <a:pos x="80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202" y="12"/>
                    </a:lnTo>
                    <a:lnTo>
                      <a:pt x="200" y="12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80" y="6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Freeform 577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98" y="10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00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6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198" y="10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190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6" y="6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Freeform 578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6875" cy="19050"/>
              </a:xfrm>
              <a:custGeom>
                <a:avLst/>
                <a:gdLst/>
                <a:ahLst/>
                <a:cxnLst>
                  <a:cxn ang="0">
                    <a:pos x="248" y="12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182" y="8"/>
                  </a:cxn>
                  <a:cxn ang="0">
                    <a:pos x="180" y="8"/>
                  </a:cxn>
                  <a:cxn ang="0">
                    <a:pos x="176" y="8"/>
                  </a:cxn>
                  <a:cxn ang="0">
                    <a:pos x="174" y="8"/>
                  </a:cxn>
                  <a:cxn ang="0">
                    <a:pos x="250" y="10"/>
                  </a:cxn>
                  <a:cxn ang="0">
                    <a:pos x="248" y="12"/>
                  </a:cxn>
                  <a:cxn ang="0">
                    <a:pos x="248" y="12"/>
                  </a:cxn>
                  <a:cxn ang="0">
                    <a:pos x="92" y="6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10" y="4"/>
                  </a:cxn>
                  <a:cxn ang="0">
                    <a:pos x="108" y="4"/>
                  </a:cxn>
                  <a:cxn ang="0">
                    <a:pos x="106" y="4"/>
                  </a:cxn>
                  <a:cxn ang="0">
                    <a:pos x="104" y="4"/>
                  </a:cxn>
                  <a:cxn ang="0">
                    <a:pos x="102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2" y="6"/>
                  </a:cxn>
                </a:cxnLst>
                <a:rect l="0" t="0" r="r" b="b"/>
                <a:pathLst>
                  <a:path w="250" h="12">
                    <a:moveTo>
                      <a:pt x="248" y="12"/>
                    </a:moveTo>
                    <a:lnTo>
                      <a:pt x="192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182" y="8"/>
                    </a:lnTo>
                    <a:lnTo>
                      <a:pt x="180" y="8"/>
                    </a:lnTo>
                    <a:lnTo>
                      <a:pt x="176" y="8"/>
                    </a:lnTo>
                    <a:lnTo>
                      <a:pt x="174" y="8"/>
                    </a:lnTo>
                    <a:lnTo>
                      <a:pt x="250" y="10"/>
                    </a:lnTo>
                    <a:lnTo>
                      <a:pt x="248" y="12"/>
                    </a:lnTo>
                    <a:lnTo>
                      <a:pt x="248" y="12"/>
                    </a:lnTo>
                    <a:close/>
                    <a:moveTo>
                      <a:pt x="92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0" y="4"/>
                    </a:lnTo>
                    <a:lnTo>
                      <a:pt x="108" y="4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2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2" y="6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4" name="Freeform 579"/>
              <p:cNvSpPr>
                <a:spLocks noEditPoints="1"/>
              </p:cNvSpPr>
              <p:nvPr/>
            </p:nvSpPr>
            <p:spPr bwMode="auto">
              <a:xfrm>
                <a:off x="5140325" y="1454150"/>
                <a:ext cx="396875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84" y="10"/>
                  </a:cxn>
                  <a:cxn ang="0">
                    <a:pos x="182" y="10"/>
                  </a:cxn>
                  <a:cxn ang="0">
                    <a:pos x="178" y="10"/>
                  </a:cxn>
                  <a:cxn ang="0">
                    <a:pos x="176" y="10"/>
                  </a:cxn>
                  <a:cxn ang="0">
                    <a:pos x="172" y="8"/>
                  </a:cxn>
                  <a:cxn ang="0">
                    <a:pos x="170" y="8"/>
                  </a:cxn>
                  <a:cxn ang="0">
                    <a:pos x="166" y="8"/>
                  </a:cxn>
                  <a:cxn ang="0">
                    <a:pos x="164" y="8"/>
                  </a:cxn>
                  <a:cxn ang="0">
                    <a:pos x="160" y="8"/>
                  </a:cxn>
                  <a:cxn ang="0">
                    <a:pos x="250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10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106" y="6"/>
                  </a:cxn>
                  <a:cxn ang="0">
                    <a:pos x="104" y="6"/>
                  </a:cxn>
                  <a:cxn ang="0">
                    <a:pos x="100" y="6"/>
                  </a:cxn>
                  <a:cxn ang="0">
                    <a:pos x="100" y="6"/>
                  </a:cxn>
                </a:cxnLst>
                <a:rect l="0" t="0" r="r" b="b"/>
                <a:pathLst>
                  <a:path w="250" h="14">
                    <a:moveTo>
                      <a:pt x="248" y="14"/>
                    </a:moveTo>
                    <a:lnTo>
                      <a:pt x="184" y="10"/>
                    </a:lnTo>
                    <a:lnTo>
                      <a:pt x="182" y="10"/>
                    </a:lnTo>
                    <a:lnTo>
                      <a:pt x="178" y="10"/>
                    </a:lnTo>
                    <a:lnTo>
                      <a:pt x="176" y="10"/>
                    </a:lnTo>
                    <a:lnTo>
                      <a:pt x="172" y="8"/>
                    </a:lnTo>
                    <a:lnTo>
                      <a:pt x="170" y="8"/>
                    </a:lnTo>
                    <a:lnTo>
                      <a:pt x="166" y="8"/>
                    </a:lnTo>
                    <a:lnTo>
                      <a:pt x="164" y="8"/>
                    </a:lnTo>
                    <a:lnTo>
                      <a:pt x="160" y="8"/>
                    </a:lnTo>
                    <a:lnTo>
                      <a:pt x="250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10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106" y="6"/>
                    </a:lnTo>
                    <a:lnTo>
                      <a:pt x="104" y="6"/>
                    </a:lnTo>
                    <a:lnTo>
                      <a:pt x="100" y="6"/>
                    </a:lnTo>
                    <a:lnTo>
                      <a:pt x="100" y="6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Freeform 580"/>
              <p:cNvSpPr>
                <a:spLocks/>
              </p:cNvSpPr>
              <p:nvPr/>
            </p:nvSpPr>
            <p:spPr bwMode="auto">
              <a:xfrm>
                <a:off x="5140325" y="14541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174" y="1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6" y="8"/>
                  </a:cxn>
                  <a:cxn ang="0">
                    <a:pos x="150" y="6"/>
                  </a:cxn>
                  <a:cxn ang="0">
                    <a:pos x="144" y="6"/>
                  </a:cxn>
                  <a:cxn ang="0">
                    <a:pos x="138" y="6"/>
                  </a:cxn>
                  <a:cxn ang="0">
                    <a:pos x="130" y="6"/>
                  </a:cxn>
                  <a:cxn ang="0">
                    <a:pos x="124" y="6"/>
                  </a:cxn>
                  <a:cxn ang="0">
                    <a:pos x="122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4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174" y="10"/>
                    </a:lnTo>
                    <a:lnTo>
                      <a:pt x="168" y="8"/>
                    </a:lnTo>
                    <a:lnTo>
                      <a:pt x="162" y="8"/>
                    </a:lnTo>
                    <a:lnTo>
                      <a:pt x="156" y="8"/>
                    </a:lnTo>
                    <a:lnTo>
                      <a:pt x="150" y="6"/>
                    </a:lnTo>
                    <a:lnTo>
                      <a:pt x="144" y="6"/>
                    </a:lnTo>
                    <a:lnTo>
                      <a:pt x="138" y="6"/>
                    </a:lnTo>
                    <a:lnTo>
                      <a:pt x="130" y="6"/>
                    </a:lnTo>
                    <a:lnTo>
                      <a:pt x="124" y="6"/>
                    </a:lnTo>
                    <a:lnTo>
                      <a:pt x="122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Freeform 581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160" y="10"/>
                  </a:cxn>
                  <a:cxn ang="0">
                    <a:pos x="156" y="10"/>
                  </a:cxn>
                  <a:cxn ang="0">
                    <a:pos x="152" y="8"/>
                  </a:cxn>
                  <a:cxn ang="0">
                    <a:pos x="148" y="8"/>
                  </a:cxn>
                  <a:cxn ang="0">
                    <a:pos x="144" y="8"/>
                  </a:cxn>
                  <a:cxn ang="0">
                    <a:pos x="138" y="8"/>
                  </a:cxn>
                  <a:cxn ang="0">
                    <a:pos x="134" y="8"/>
                  </a:cxn>
                  <a:cxn ang="0">
                    <a:pos x="130" y="8"/>
                  </a:cxn>
                  <a:cxn ang="0">
                    <a:pos x="124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160" y="10"/>
                    </a:lnTo>
                    <a:lnTo>
                      <a:pt x="156" y="10"/>
                    </a:lnTo>
                    <a:lnTo>
                      <a:pt x="152" y="8"/>
                    </a:lnTo>
                    <a:lnTo>
                      <a:pt x="148" y="8"/>
                    </a:lnTo>
                    <a:lnTo>
                      <a:pt x="144" y="8"/>
                    </a:lnTo>
                    <a:lnTo>
                      <a:pt x="138" y="8"/>
                    </a:lnTo>
                    <a:lnTo>
                      <a:pt x="134" y="8"/>
                    </a:lnTo>
                    <a:lnTo>
                      <a:pt x="130" y="8"/>
                    </a:lnTo>
                    <a:lnTo>
                      <a:pt x="124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Freeform 582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Freeform 583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2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Freeform 584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2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0" name="Freeform 585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Freeform 586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Freeform 587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Freeform 588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Freeform 589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Freeform 590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6" name="Freeform 591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Freeform 592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Freeform 593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9" name="Freeform 594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Freeform 595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Freeform 596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Freeform 597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Freeform 598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4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4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Freeform 599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Freeform 600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1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6" y="12"/>
                  </a:cxn>
                </a:cxnLst>
                <a:rect l="0" t="0" r="r" b="b"/>
                <a:pathLst>
                  <a:path w="256" h="12">
                    <a:moveTo>
                      <a:pt x="256" y="1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6" y="12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Freeform 601"/>
              <p:cNvSpPr>
                <a:spLocks/>
              </p:cNvSpPr>
              <p:nvPr/>
            </p:nvSpPr>
            <p:spPr bwMode="auto">
              <a:xfrm>
                <a:off x="5140325" y="14224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6" y="14"/>
                  </a:cxn>
                  <a:cxn ang="0">
                    <a:pos x="256" y="14"/>
                  </a:cxn>
                </a:cxnLst>
                <a:rect l="0" t="0" r="r" b="b"/>
                <a:pathLst>
                  <a:path w="256" h="14">
                    <a:moveTo>
                      <a:pt x="256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6" y="14"/>
                    </a:lnTo>
                    <a:lnTo>
                      <a:pt x="256" y="14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Freeform 602"/>
              <p:cNvSpPr>
                <a:spLocks/>
              </p:cNvSpPr>
              <p:nvPr/>
            </p:nvSpPr>
            <p:spPr bwMode="auto">
              <a:xfrm>
                <a:off x="5143500" y="1422400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8" name="Freeform 603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9" name="Freeform 604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Freeform 605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Freeform 606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Freeform 607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Freeform 608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4" name="Freeform 609"/>
              <p:cNvSpPr>
                <a:spLocks/>
              </p:cNvSpPr>
              <p:nvPr/>
            </p:nvSpPr>
            <p:spPr bwMode="auto">
              <a:xfrm>
                <a:off x="5153025" y="14128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4" y="12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Freeform 610"/>
              <p:cNvSpPr>
                <a:spLocks/>
              </p:cNvSpPr>
              <p:nvPr/>
            </p:nvSpPr>
            <p:spPr bwMode="auto">
              <a:xfrm>
                <a:off x="5153025" y="1384300"/>
                <a:ext cx="387350" cy="47625"/>
              </a:xfrm>
              <a:custGeom>
                <a:avLst/>
                <a:gdLst/>
                <a:ahLst/>
                <a:cxnLst>
                  <a:cxn ang="0">
                    <a:pos x="244" y="30"/>
                  </a:cxn>
                  <a:cxn ang="0">
                    <a:pos x="0" y="18"/>
                  </a:cxn>
                  <a:cxn ang="0">
                    <a:pos x="4" y="16"/>
                  </a:cxn>
                  <a:cxn ang="0">
                    <a:pos x="10" y="14"/>
                  </a:cxn>
                  <a:cxn ang="0">
                    <a:pos x="16" y="12"/>
                  </a:cxn>
                  <a:cxn ang="0">
                    <a:pos x="22" y="10"/>
                  </a:cxn>
                  <a:cxn ang="0">
                    <a:pos x="28" y="8"/>
                  </a:cxn>
                  <a:cxn ang="0">
                    <a:pos x="36" y="6"/>
                  </a:cxn>
                  <a:cxn ang="0">
                    <a:pos x="44" y="4"/>
                  </a:cxn>
                  <a:cxn ang="0">
                    <a:pos x="52" y="4"/>
                  </a:cxn>
                  <a:cxn ang="0">
                    <a:pos x="62" y="2"/>
                  </a:cxn>
                  <a:cxn ang="0">
                    <a:pos x="70" y="2"/>
                  </a:cxn>
                  <a:cxn ang="0">
                    <a:pos x="80" y="2"/>
                  </a:cxn>
                  <a:cxn ang="0">
                    <a:pos x="90" y="0"/>
                  </a:cxn>
                  <a:cxn ang="0">
                    <a:pos x="98" y="0"/>
                  </a:cxn>
                  <a:cxn ang="0">
                    <a:pos x="108" y="0"/>
                  </a:cxn>
                  <a:cxn ang="0">
                    <a:pos x="118" y="0"/>
                  </a:cxn>
                  <a:cxn ang="0">
                    <a:pos x="128" y="0"/>
                  </a:cxn>
                  <a:cxn ang="0">
                    <a:pos x="138" y="2"/>
                  </a:cxn>
                  <a:cxn ang="0">
                    <a:pos x="148" y="2"/>
                  </a:cxn>
                  <a:cxn ang="0">
                    <a:pos x="158" y="2"/>
                  </a:cxn>
                  <a:cxn ang="0">
                    <a:pos x="166" y="4"/>
                  </a:cxn>
                  <a:cxn ang="0">
                    <a:pos x="176" y="4"/>
                  </a:cxn>
                  <a:cxn ang="0">
                    <a:pos x="184" y="6"/>
                  </a:cxn>
                  <a:cxn ang="0">
                    <a:pos x="192" y="8"/>
                  </a:cxn>
                  <a:cxn ang="0">
                    <a:pos x="200" y="10"/>
                  </a:cxn>
                  <a:cxn ang="0">
                    <a:pos x="208" y="12"/>
                  </a:cxn>
                  <a:cxn ang="0">
                    <a:pos x="216" y="14"/>
                  </a:cxn>
                  <a:cxn ang="0">
                    <a:pos x="222" y="16"/>
                  </a:cxn>
                  <a:cxn ang="0">
                    <a:pos x="228" y="18"/>
                  </a:cxn>
                  <a:cxn ang="0">
                    <a:pos x="232" y="20"/>
                  </a:cxn>
                  <a:cxn ang="0">
                    <a:pos x="238" y="24"/>
                  </a:cxn>
                  <a:cxn ang="0">
                    <a:pos x="240" y="26"/>
                  </a:cxn>
                  <a:cxn ang="0">
                    <a:pos x="244" y="30"/>
                  </a:cxn>
                  <a:cxn ang="0">
                    <a:pos x="244" y="30"/>
                  </a:cxn>
                </a:cxnLst>
                <a:rect l="0" t="0" r="r" b="b"/>
                <a:pathLst>
                  <a:path w="244" h="30">
                    <a:moveTo>
                      <a:pt x="244" y="30"/>
                    </a:moveTo>
                    <a:lnTo>
                      <a:pt x="0" y="18"/>
                    </a:lnTo>
                    <a:lnTo>
                      <a:pt x="4" y="16"/>
                    </a:lnTo>
                    <a:lnTo>
                      <a:pt x="10" y="14"/>
                    </a:lnTo>
                    <a:lnTo>
                      <a:pt x="16" y="12"/>
                    </a:lnTo>
                    <a:lnTo>
                      <a:pt x="22" y="10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62" y="2"/>
                    </a:lnTo>
                    <a:lnTo>
                      <a:pt x="70" y="2"/>
                    </a:lnTo>
                    <a:lnTo>
                      <a:pt x="80" y="2"/>
                    </a:lnTo>
                    <a:lnTo>
                      <a:pt x="90" y="0"/>
                    </a:lnTo>
                    <a:lnTo>
                      <a:pt x="98" y="0"/>
                    </a:lnTo>
                    <a:lnTo>
                      <a:pt x="108" y="0"/>
                    </a:lnTo>
                    <a:lnTo>
                      <a:pt x="118" y="0"/>
                    </a:lnTo>
                    <a:lnTo>
                      <a:pt x="128" y="0"/>
                    </a:lnTo>
                    <a:lnTo>
                      <a:pt x="138" y="2"/>
                    </a:lnTo>
                    <a:lnTo>
                      <a:pt x="148" y="2"/>
                    </a:lnTo>
                    <a:lnTo>
                      <a:pt x="158" y="2"/>
                    </a:lnTo>
                    <a:lnTo>
                      <a:pt x="166" y="4"/>
                    </a:lnTo>
                    <a:lnTo>
                      <a:pt x="176" y="4"/>
                    </a:lnTo>
                    <a:lnTo>
                      <a:pt x="184" y="6"/>
                    </a:lnTo>
                    <a:lnTo>
                      <a:pt x="192" y="8"/>
                    </a:lnTo>
                    <a:lnTo>
                      <a:pt x="200" y="10"/>
                    </a:lnTo>
                    <a:lnTo>
                      <a:pt x="208" y="12"/>
                    </a:lnTo>
                    <a:lnTo>
                      <a:pt x="216" y="14"/>
                    </a:lnTo>
                    <a:lnTo>
                      <a:pt x="222" y="16"/>
                    </a:lnTo>
                    <a:lnTo>
                      <a:pt x="228" y="18"/>
                    </a:lnTo>
                    <a:lnTo>
                      <a:pt x="232" y="20"/>
                    </a:lnTo>
                    <a:lnTo>
                      <a:pt x="238" y="24"/>
                    </a:lnTo>
                    <a:lnTo>
                      <a:pt x="240" y="26"/>
                    </a:lnTo>
                    <a:lnTo>
                      <a:pt x="244" y="30"/>
                    </a:lnTo>
                    <a:lnTo>
                      <a:pt x="244" y="3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Freeform 611"/>
              <p:cNvSpPr>
                <a:spLocks/>
              </p:cNvSpPr>
              <p:nvPr/>
            </p:nvSpPr>
            <p:spPr bwMode="auto">
              <a:xfrm>
                <a:off x="6115050" y="1482725"/>
                <a:ext cx="34925" cy="1587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2" y="0"/>
                  </a:cxn>
                  <a:cxn ang="0">
                    <a:pos x="22" y="2"/>
                  </a:cxn>
                  <a:cxn ang="0">
                    <a:pos x="22" y="8"/>
                  </a:cxn>
                  <a:cxn ang="0">
                    <a:pos x="22" y="10"/>
                  </a:cxn>
                  <a:cxn ang="0">
                    <a:pos x="18" y="10"/>
                  </a:cxn>
                  <a:cxn ang="0">
                    <a:pos x="16" y="8"/>
                  </a:cxn>
                  <a:cxn ang="0">
                    <a:pos x="14" y="8"/>
                  </a:cxn>
                  <a:cxn ang="0">
                    <a:pos x="12" y="6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22" h="10">
                    <a:moveTo>
                      <a:pt x="0" y="2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2" y="8"/>
                    </a:lnTo>
                    <a:lnTo>
                      <a:pt x="22" y="10"/>
                    </a:lnTo>
                    <a:lnTo>
                      <a:pt x="18" y="10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Freeform 612"/>
              <p:cNvSpPr>
                <a:spLocks/>
              </p:cNvSpPr>
              <p:nvPr/>
            </p:nvSpPr>
            <p:spPr bwMode="auto">
              <a:xfrm>
                <a:off x="61087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6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26" h="2">
                    <a:moveTo>
                      <a:pt x="26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Freeform 613"/>
              <p:cNvSpPr>
                <a:spLocks/>
              </p:cNvSpPr>
              <p:nvPr/>
            </p:nvSpPr>
            <p:spPr bwMode="auto">
              <a:xfrm>
                <a:off x="6105525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28" y="0"/>
                  </a:cxn>
                  <a:cxn ang="0">
                    <a:pos x="28" y="2"/>
                  </a:cxn>
                  <a:cxn ang="0">
                    <a:pos x="28" y="2"/>
                  </a:cxn>
                </a:cxnLst>
                <a:rect l="0" t="0" r="r" b="b"/>
                <a:pathLst>
                  <a:path w="28" h="4">
                    <a:moveTo>
                      <a:pt x="28" y="2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Freeform 614"/>
              <p:cNvSpPr>
                <a:spLocks noEditPoints="1"/>
              </p:cNvSpPr>
              <p:nvPr/>
            </p:nvSpPr>
            <p:spPr bwMode="auto">
              <a:xfrm>
                <a:off x="5772150" y="1479550"/>
                <a:ext cx="381000" cy="15875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2" y="2"/>
                  </a:cxn>
                  <a:cxn ang="0">
                    <a:pos x="212" y="2"/>
                  </a:cxn>
                  <a:cxn ang="0">
                    <a:pos x="210" y="2"/>
                  </a:cxn>
                  <a:cxn ang="0">
                    <a:pos x="208" y="2"/>
                  </a:cxn>
                  <a:cxn ang="0">
                    <a:pos x="208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240" h="10">
                    <a:moveTo>
                      <a:pt x="238" y="2"/>
                    </a:moveTo>
                    <a:lnTo>
                      <a:pt x="212" y="2"/>
                    </a:lnTo>
                    <a:lnTo>
                      <a:pt x="212" y="2"/>
                    </a:lnTo>
                    <a:lnTo>
                      <a:pt x="210" y="2"/>
                    </a:lnTo>
                    <a:lnTo>
                      <a:pt x="208" y="2"/>
                    </a:lnTo>
                    <a:lnTo>
                      <a:pt x="208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0"/>
                    </a:move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Freeform 615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0" y="4"/>
                  </a:cxn>
                  <a:cxn ang="0">
                    <a:pos x="208" y="4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0" h="12">
                    <a:moveTo>
                      <a:pt x="238" y="2"/>
                    </a:moveTo>
                    <a:lnTo>
                      <a:pt x="210" y="4"/>
                    </a:lnTo>
                    <a:lnTo>
                      <a:pt x="208" y="4"/>
                    </a:ln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2"/>
                    </a:move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Freeform 616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40" y="2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04" y="2"/>
                  </a:cxn>
                  <a:cxn ang="0">
                    <a:pos x="202" y="2"/>
                  </a:cxn>
                  <a:cxn ang="0">
                    <a:pos x="240" y="0"/>
                  </a:cxn>
                  <a:cxn ang="0">
                    <a:pos x="240" y="0"/>
                  </a:cxn>
                  <a:cxn ang="0">
                    <a:pos x="240" y="2"/>
                  </a:cxn>
                  <a:cxn ang="0">
                    <a:pos x="240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6" y="10"/>
                  </a:cxn>
                  <a:cxn ang="0">
                    <a:pos x="4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</a:cxnLst>
                <a:rect l="0" t="0" r="r" b="b"/>
                <a:pathLst>
                  <a:path w="240" h="12">
                    <a:moveTo>
                      <a:pt x="240" y="2"/>
                    </a:move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04" y="2"/>
                    </a:lnTo>
                    <a:lnTo>
                      <a:pt x="202" y="2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2"/>
                    </a:lnTo>
                    <a:lnTo>
                      <a:pt x="240" y="2"/>
                    </a:lnTo>
                    <a:close/>
                    <a:moveTo>
                      <a:pt x="2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Freeform 617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6" y="4"/>
                  </a:cxn>
                  <a:cxn ang="0">
                    <a:pos x="206" y="4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6" y="14"/>
                  </a:cxn>
                  <a:cxn ang="0">
                    <a:pos x="6" y="14"/>
                  </a:cxn>
                </a:cxnLst>
                <a:rect l="0" t="0" r="r" b="b"/>
                <a:pathLst>
                  <a:path w="242" h="14">
                    <a:moveTo>
                      <a:pt x="242" y="2"/>
                    </a:moveTo>
                    <a:lnTo>
                      <a:pt x="206" y="4"/>
                    </a:lnTo>
                    <a:lnTo>
                      <a:pt x="206" y="4"/>
                    </a:ln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6" y="14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Freeform 618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8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8" y="12"/>
                  </a:cxn>
                </a:cxnLst>
                <a:rect l="0" t="0" r="r" b="b"/>
                <a:pathLst>
                  <a:path w="242" h="12">
                    <a:moveTo>
                      <a:pt x="242" y="2"/>
                    </a:move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8" y="1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Freeform 619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0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1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14" y="10"/>
                  </a:cxn>
                  <a:cxn ang="0">
                    <a:pos x="14" y="10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10" y="12"/>
                  </a:cxn>
                </a:cxnLst>
                <a:rect l="0" t="0" r="r" b="b"/>
                <a:pathLst>
                  <a:path w="242" h="12">
                    <a:moveTo>
                      <a:pt x="242" y="0"/>
                    </a:move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242" y="0"/>
                    </a:lnTo>
                    <a:lnTo>
                      <a:pt x="242" y="0"/>
                    </a:lnTo>
                    <a:lnTo>
                      <a:pt x="242" y="0"/>
                    </a:lnTo>
                    <a:close/>
                    <a:moveTo>
                      <a:pt x="10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Freeform 620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00" y="4"/>
                  </a:cxn>
                  <a:cxn ang="0">
                    <a:pos x="198" y="4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4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  <a:cxn ang="0">
                    <a:pos x="14" y="12"/>
                  </a:cxn>
                  <a:cxn ang="0">
                    <a:pos x="14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200" y="4"/>
                    </a:lnTo>
                    <a:lnTo>
                      <a:pt x="198" y="4"/>
                    </a:ln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4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Freeform 621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190" y="2"/>
                  </a:cxn>
                  <a:cxn ang="0">
                    <a:pos x="188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6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190" y="2"/>
                    </a:lnTo>
                    <a:lnTo>
                      <a:pt x="188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6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7" name="Freeform 622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2" y="4"/>
                  </a:cxn>
                  <a:cxn ang="0">
                    <a:pos x="190" y="4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0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  <a:cxn ang="0">
                    <a:pos x="20" y="12"/>
                  </a:cxn>
                  <a:cxn ang="0">
                    <a:pos x="20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192" y="4"/>
                    </a:lnTo>
                    <a:lnTo>
                      <a:pt x="190" y="4"/>
                    </a:ln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0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Freeform 623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182" y="2"/>
                  </a:cxn>
                  <a:cxn ang="0">
                    <a:pos x="180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30" y="10"/>
                  </a:cxn>
                  <a:cxn ang="0">
                    <a:pos x="28" y="10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2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Freeform 624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6" y="6"/>
                  </a:cxn>
                  <a:cxn ang="0">
                    <a:pos x="184" y="4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28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0" y="12"/>
                  </a:cxn>
                  <a:cxn ang="0">
                    <a:pos x="28" y="12"/>
                  </a:cxn>
                  <a:cxn ang="0">
                    <a:pos x="28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86" y="6"/>
                    </a:lnTo>
                    <a:lnTo>
                      <a:pt x="184" y="4"/>
                    </a:ln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28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0" y="12"/>
                    </a:lnTo>
                    <a:lnTo>
                      <a:pt x="28" y="12"/>
                    </a:lnTo>
                    <a:lnTo>
                      <a:pt x="28" y="12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Freeform 625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176" y="4"/>
                  </a:cxn>
                  <a:cxn ang="0">
                    <a:pos x="172" y="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2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40" y="10"/>
                  </a:cxn>
                  <a:cxn ang="0">
                    <a:pos x="38" y="10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2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176" y="4"/>
                    </a:lnTo>
                    <a:lnTo>
                      <a:pt x="172" y="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2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2" y="12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Freeform 626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8" y="6"/>
                  </a:cxn>
                  <a:cxn ang="0">
                    <a:pos x="176" y="6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6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38" y="12"/>
                  </a:cxn>
                  <a:cxn ang="0">
                    <a:pos x="36" y="12"/>
                  </a:cxn>
                  <a:cxn ang="0">
                    <a:pos x="36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78" y="6"/>
                    </a:lnTo>
                    <a:lnTo>
                      <a:pt x="176" y="6"/>
                    </a:ln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6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36" y="12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Freeform 627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164" y="4"/>
                  </a:cxn>
                  <a:cxn ang="0">
                    <a:pos x="162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4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50" y="8"/>
                  </a:cxn>
                  <a:cxn ang="0">
                    <a:pos x="48" y="10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40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164" y="4"/>
                    </a:lnTo>
                    <a:lnTo>
                      <a:pt x="162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40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50" y="8"/>
                    </a:lnTo>
                    <a:lnTo>
                      <a:pt x="48" y="10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40" y="12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Freeform 628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70" y="6"/>
                  </a:cxn>
                  <a:cxn ang="0">
                    <a:pos x="168" y="6"/>
                  </a:cxn>
                  <a:cxn ang="0">
                    <a:pos x="166" y="6"/>
                  </a:cxn>
                  <a:cxn ang="0">
                    <a:pos x="164" y="6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46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58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0" y="12"/>
                  </a:cxn>
                  <a:cxn ang="0">
                    <a:pos x="46" y="12"/>
                  </a:cxn>
                  <a:cxn ang="0">
                    <a:pos x="46" y="1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70" y="6"/>
                    </a:lnTo>
                    <a:lnTo>
                      <a:pt x="168" y="6"/>
                    </a:lnTo>
                    <a:lnTo>
                      <a:pt x="166" y="6"/>
                    </a:lnTo>
                    <a:lnTo>
                      <a:pt x="164" y="6"/>
                    </a:ln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46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58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0" y="12"/>
                    </a:lnTo>
                    <a:lnTo>
                      <a:pt x="46" y="12"/>
                    </a:lnTo>
                    <a:lnTo>
                      <a:pt x="46" y="12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Freeform 629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52" y="10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64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6" y="10"/>
                  </a:cxn>
                  <a:cxn ang="0">
                    <a:pos x="54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2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52" y="10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Freeform 630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0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146" y="4"/>
                  </a:cxn>
                  <a:cxn ang="0">
                    <a:pos x="144" y="4"/>
                  </a:cxn>
                  <a:cxn ang="0">
                    <a:pos x="142" y="4"/>
                  </a:cxn>
                  <a:cxn ang="0">
                    <a:pos x="138" y="4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58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74" y="8"/>
                  </a:cxn>
                  <a:cxn ang="0">
                    <a:pos x="72" y="8"/>
                  </a:cxn>
                  <a:cxn ang="0">
                    <a:pos x="70" y="8"/>
                  </a:cxn>
                  <a:cxn ang="0">
                    <a:pos x="68" y="8"/>
                  </a:cxn>
                  <a:cxn ang="0">
                    <a:pos x="66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8" y="10"/>
                  </a:cxn>
                </a:cxnLst>
                <a:rect l="0" t="0" r="r" b="b"/>
                <a:pathLst>
                  <a:path w="248" h="12">
                    <a:moveTo>
                      <a:pt x="248" y="0"/>
                    </a:move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146" y="4"/>
                    </a:lnTo>
                    <a:lnTo>
                      <a:pt x="144" y="4"/>
                    </a:lnTo>
                    <a:lnTo>
                      <a:pt x="142" y="4"/>
                    </a:lnTo>
                    <a:lnTo>
                      <a:pt x="138" y="4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lose/>
                    <a:moveTo>
                      <a:pt x="58" y="10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Freeform 631"/>
              <p:cNvSpPr>
                <a:spLocks noEditPoints="1"/>
              </p:cNvSpPr>
              <p:nvPr/>
            </p:nvSpPr>
            <p:spPr bwMode="auto">
              <a:xfrm>
                <a:off x="5759450" y="1454150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48" y="6"/>
                  </a:cxn>
                  <a:cxn ang="0">
                    <a:pos x="146" y="6"/>
                  </a:cxn>
                  <a:cxn ang="0">
                    <a:pos x="142" y="6"/>
                  </a:cxn>
                  <a:cxn ang="0">
                    <a:pos x="140" y="6"/>
                  </a:cxn>
                  <a:cxn ang="0">
                    <a:pos x="138" y="6"/>
                  </a:cxn>
                  <a:cxn ang="0">
                    <a:pos x="134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64" y="10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88" y="8"/>
                  </a:cxn>
                  <a:cxn ang="0">
                    <a:pos x="84" y="8"/>
                  </a:cxn>
                  <a:cxn ang="0">
                    <a:pos x="82" y="8"/>
                  </a:cxn>
                  <a:cxn ang="0">
                    <a:pos x="80" y="8"/>
                  </a:cxn>
                  <a:cxn ang="0">
                    <a:pos x="76" y="8"/>
                  </a:cxn>
                  <a:cxn ang="0">
                    <a:pos x="74" y="10"/>
                  </a:cxn>
                  <a:cxn ang="0">
                    <a:pos x="70" y="10"/>
                  </a:cxn>
                  <a:cxn ang="0">
                    <a:pos x="68" y="10"/>
                  </a:cxn>
                  <a:cxn ang="0">
                    <a:pos x="64" y="10"/>
                  </a:cxn>
                  <a:cxn ang="0">
                    <a:pos x="64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48" y="6"/>
                    </a:lnTo>
                    <a:lnTo>
                      <a:pt x="146" y="6"/>
                    </a:lnTo>
                    <a:lnTo>
                      <a:pt x="142" y="6"/>
                    </a:lnTo>
                    <a:lnTo>
                      <a:pt x="140" y="6"/>
                    </a:lnTo>
                    <a:lnTo>
                      <a:pt x="138" y="6"/>
                    </a:lnTo>
                    <a:lnTo>
                      <a:pt x="134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64" y="10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88" y="8"/>
                    </a:lnTo>
                    <a:lnTo>
                      <a:pt x="84" y="8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6" y="8"/>
                    </a:lnTo>
                    <a:lnTo>
                      <a:pt x="74" y="1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4" y="1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Freeform 632"/>
              <p:cNvSpPr>
                <a:spLocks/>
              </p:cNvSpPr>
              <p:nvPr/>
            </p:nvSpPr>
            <p:spPr bwMode="auto">
              <a:xfrm>
                <a:off x="5759450" y="1454150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38" y="6"/>
                  </a:cxn>
                  <a:cxn ang="0">
                    <a:pos x="138" y="6"/>
                  </a:cxn>
                  <a:cxn ang="0">
                    <a:pos x="136" y="6"/>
                  </a:cxn>
                  <a:cxn ang="0">
                    <a:pos x="134" y="6"/>
                  </a:cxn>
                  <a:cxn ang="0">
                    <a:pos x="132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24" y="6"/>
                  </a:cxn>
                  <a:cxn ang="0">
                    <a:pos x="118" y="6"/>
                  </a:cxn>
                  <a:cxn ang="0">
                    <a:pos x="112" y="6"/>
                  </a:cxn>
                  <a:cxn ang="0">
                    <a:pos x="106" y="6"/>
                  </a:cxn>
                  <a:cxn ang="0">
                    <a:pos x="98" y="6"/>
                  </a:cxn>
                  <a:cxn ang="0">
                    <a:pos x="92" y="8"/>
                  </a:cxn>
                  <a:cxn ang="0">
                    <a:pos x="86" y="8"/>
                  </a:cxn>
                  <a:cxn ang="0">
                    <a:pos x="80" y="8"/>
                  </a:cxn>
                  <a:cxn ang="0">
                    <a:pos x="74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2">
                    <a:moveTo>
                      <a:pt x="248" y="2"/>
                    </a:moveTo>
                    <a:lnTo>
                      <a:pt x="138" y="6"/>
                    </a:lnTo>
                    <a:lnTo>
                      <a:pt x="138" y="6"/>
                    </a:lnTo>
                    <a:lnTo>
                      <a:pt x="136" y="6"/>
                    </a:lnTo>
                    <a:lnTo>
                      <a:pt x="134" y="6"/>
                    </a:lnTo>
                    <a:lnTo>
                      <a:pt x="132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6" y="6"/>
                    </a:lnTo>
                    <a:lnTo>
                      <a:pt x="124" y="6"/>
                    </a:lnTo>
                    <a:lnTo>
                      <a:pt x="118" y="6"/>
                    </a:lnTo>
                    <a:lnTo>
                      <a:pt x="112" y="6"/>
                    </a:lnTo>
                    <a:lnTo>
                      <a:pt x="106" y="6"/>
                    </a:lnTo>
                    <a:lnTo>
                      <a:pt x="98" y="6"/>
                    </a:lnTo>
                    <a:lnTo>
                      <a:pt x="92" y="8"/>
                    </a:lnTo>
                    <a:lnTo>
                      <a:pt x="86" y="8"/>
                    </a:lnTo>
                    <a:lnTo>
                      <a:pt x="80" y="8"/>
                    </a:lnTo>
                    <a:lnTo>
                      <a:pt x="74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Freeform 633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126" y="8"/>
                  </a:cxn>
                  <a:cxn ang="0">
                    <a:pos x="122" y="8"/>
                  </a:cxn>
                  <a:cxn ang="0">
                    <a:pos x="116" y="8"/>
                  </a:cxn>
                  <a:cxn ang="0">
                    <a:pos x="112" y="8"/>
                  </a:cxn>
                  <a:cxn ang="0">
                    <a:pos x="108" y="8"/>
                  </a:cxn>
                  <a:cxn ang="0">
                    <a:pos x="104" y="8"/>
                  </a:cxn>
                  <a:cxn ang="0">
                    <a:pos x="98" y="8"/>
                  </a:cxn>
                  <a:cxn ang="0">
                    <a:pos x="94" y="10"/>
                  </a:cxn>
                  <a:cxn ang="0">
                    <a:pos x="90" y="10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126" y="8"/>
                    </a:lnTo>
                    <a:lnTo>
                      <a:pt x="122" y="8"/>
                    </a:lnTo>
                    <a:lnTo>
                      <a:pt x="116" y="8"/>
                    </a:lnTo>
                    <a:lnTo>
                      <a:pt x="112" y="8"/>
                    </a:lnTo>
                    <a:lnTo>
                      <a:pt x="108" y="8"/>
                    </a:lnTo>
                    <a:lnTo>
                      <a:pt x="104" y="8"/>
                    </a:lnTo>
                    <a:lnTo>
                      <a:pt x="98" y="8"/>
                    </a:lnTo>
                    <a:lnTo>
                      <a:pt x="94" y="10"/>
                    </a:lnTo>
                    <a:lnTo>
                      <a:pt x="90" y="10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Freeform 634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Freeform 635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Freeform 636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Freeform 637"/>
              <p:cNvSpPr>
                <a:spLocks/>
              </p:cNvSpPr>
              <p:nvPr/>
            </p:nvSpPr>
            <p:spPr bwMode="auto">
              <a:xfrm>
                <a:off x="5756275" y="144462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Freeform 638"/>
              <p:cNvSpPr>
                <a:spLocks/>
              </p:cNvSpPr>
              <p:nvPr/>
            </p:nvSpPr>
            <p:spPr bwMode="auto">
              <a:xfrm>
                <a:off x="5753100" y="144462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Freeform 639"/>
              <p:cNvSpPr>
                <a:spLocks/>
              </p:cNvSpPr>
              <p:nvPr/>
            </p:nvSpPr>
            <p:spPr bwMode="auto">
              <a:xfrm>
                <a:off x="5753100" y="1441450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Freeform 640"/>
              <p:cNvSpPr>
                <a:spLocks/>
              </p:cNvSpPr>
              <p:nvPr/>
            </p:nvSpPr>
            <p:spPr bwMode="auto">
              <a:xfrm>
                <a:off x="5753100" y="14414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Freeform 641"/>
              <p:cNvSpPr>
                <a:spLocks/>
              </p:cNvSpPr>
              <p:nvPr/>
            </p:nvSpPr>
            <p:spPr bwMode="auto">
              <a:xfrm>
                <a:off x="5753100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Freeform 642"/>
              <p:cNvSpPr>
                <a:spLocks/>
              </p:cNvSpPr>
              <p:nvPr/>
            </p:nvSpPr>
            <p:spPr bwMode="auto">
              <a:xfrm>
                <a:off x="5753100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Freeform 643"/>
              <p:cNvSpPr>
                <a:spLocks/>
              </p:cNvSpPr>
              <p:nvPr/>
            </p:nvSpPr>
            <p:spPr bwMode="auto">
              <a:xfrm>
                <a:off x="5753100" y="14382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0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</a:cxnLst>
                <a:rect l="0" t="0" r="r" b="b"/>
                <a:pathLst>
                  <a:path w="254" h="12">
                    <a:moveTo>
                      <a:pt x="254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Freeform 644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Freeform 645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2">
                    <a:moveTo>
                      <a:pt x="256" y="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Freeform 646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2" name="Freeform 647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Freeform 648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Freeform 649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Freeform 650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Freeform 651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Freeform 652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0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</a:cxnLst>
                <a:rect l="0" t="0" r="r" b="b"/>
                <a:pathLst>
                  <a:path w="254" h="12">
                    <a:moveTo>
                      <a:pt x="254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Freeform 653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Freeform 654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2" y="0"/>
                  </a:cxn>
                  <a:cxn ang="0">
                    <a:pos x="252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2">
                    <a:moveTo>
                      <a:pt x="254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Freeform 655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Freeform 656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2">
                    <a:moveTo>
                      <a:pt x="252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Freeform 657"/>
              <p:cNvSpPr>
                <a:spLocks/>
              </p:cNvSpPr>
              <p:nvPr/>
            </p:nvSpPr>
            <p:spPr bwMode="auto">
              <a:xfrm>
                <a:off x="5749925" y="14160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3" name="Freeform 658"/>
              <p:cNvSpPr>
                <a:spLocks/>
              </p:cNvSpPr>
              <p:nvPr/>
            </p:nvSpPr>
            <p:spPr bwMode="auto">
              <a:xfrm>
                <a:off x="574992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48" y="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4" name="Freeform 659"/>
              <p:cNvSpPr>
                <a:spLocks/>
              </p:cNvSpPr>
              <p:nvPr/>
            </p:nvSpPr>
            <p:spPr bwMode="auto">
              <a:xfrm>
                <a:off x="575310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5" name="Freeform 660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6" name="Freeform 661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242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0"/>
                  </a:cxn>
                </a:cxnLst>
                <a:rect l="0" t="0" r="r" b="b"/>
                <a:pathLst>
                  <a:path w="246" h="12">
                    <a:moveTo>
                      <a:pt x="246" y="0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7" name="Freeform 662"/>
              <p:cNvSpPr>
                <a:spLocks/>
              </p:cNvSpPr>
              <p:nvPr/>
            </p:nvSpPr>
            <p:spPr bwMode="auto">
              <a:xfrm>
                <a:off x="5756275" y="1384300"/>
                <a:ext cx="384175" cy="47625"/>
              </a:xfrm>
              <a:custGeom>
                <a:avLst/>
                <a:gdLst/>
                <a:ahLst/>
                <a:cxnLst>
                  <a:cxn ang="0">
                    <a:pos x="242" y="18"/>
                  </a:cxn>
                  <a:cxn ang="0">
                    <a:pos x="0" y="30"/>
                  </a:cxn>
                  <a:cxn ang="0">
                    <a:pos x="2" y="26"/>
                  </a:cxn>
                  <a:cxn ang="0">
                    <a:pos x="6" y="24"/>
                  </a:cxn>
                  <a:cxn ang="0">
                    <a:pos x="10" y="20"/>
                  </a:cxn>
                  <a:cxn ang="0">
                    <a:pos x="16" y="18"/>
                  </a:cxn>
                  <a:cxn ang="0">
                    <a:pos x="22" y="16"/>
                  </a:cxn>
                  <a:cxn ang="0">
                    <a:pos x="28" y="14"/>
                  </a:cxn>
                  <a:cxn ang="0">
                    <a:pos x="34" y="12"/>
                  </a:cxn>
                  <a:cxn ang="0">
                    <a:pos x="42" y="10"/>
                  </a:cxn>
                  <a:cxn ang="0">
                    <a:pos x="50" y="8"/>
                  </a:cxn>
                  <a:cxn ang="0">
                    <a:pos x="58" y="6"/>
                  </a:cxn>
                  <a:cxn ang="0">
                    <a:pos x="68" y="4"/>
                  </a:cxn>
                  <a:cxn ang="0">
                    <a:pos x="76" y="4"/>
                  </a:cxn>
                  <a:cxn ang="0">
                    <a:pos x="86" y="2"/>
                  </a:cxn>
                  <a:cxn ang="0">
                    <a:pos x="96" y="2"/>
                  </a:cxn>
                  <a:cxn ang="0">
                    <a:pos x="106" y="2"/>
                  </a:cxn>
                  <a:cxn ang="0">
                    <a:pos x="114" y="0"/>
                  </a:cxn>
                  <a:cxn ang="0">
                    <a:pos x="124" y="0"/>
                  </a:cxn>
                  <a:cxn ang="0">
                    <a:pos x="134" y="0"/>
                  </a:cxn>
                  <a:cxn ang="0">
                    <a:pos x="144" y="0"/>
                  </a:cxn>
                  <a:cxn ang="0">
                    <a:pos x="154" y="0"/>
                  </a:cxn>
                  <a:cxn ang="0">
                    <a:pos x="164" y="2"/>
                  </a:cxn>
                  <a:cxn ang="0">
                    <a:pos x="172" y="2"/>
                  </a:cxn>
                  <a:cxn ang="0">
                    <a:pos x="182" y="2"/>
                  </a:cxn>
                  <a:cxn ang="0">
                    <a:pos x="190" y="4"/>
                  </a:cxn>
                  <a:cxn ang="0">
                    <a:pos x="198" y="4"/>
                  </a:cxn>
                  <a:cxn ang="0">
                    <a:pos x="206" y="6"/>
                  </a:cxn>
                  <a:cxn ang="0">
                    <a:pos x="214" y="8"/>
                  </a:cxn>
                  <a:cxn ang="0">
                    <a:pos x="220" y="10"/>
                  </a:cxn>
                  <a:cxn ang="0">
                    <a:pos x="228" y="12"/>
                  </a:cxn>
                  <a:cxn ang="0">
                    <a:pos x="232" y="14"/>
                  </a:cxn>
                  <a:cxn ang="0">
                    <a:pos x="238" y="16"/>
                  </a:cxn>
                  <a:cxn ang="0">
                    <a:pos x="242" y="18"/>
                  </a:cxn>
                  <a:cxn ang="0">
                    <a:pos x="242" y="18"/>
                  </a:cxn>
                </a:cxnLst>
                <a:rect l="0" t="0" r="r" b="b"/>
                <a:pathLst>
                  <a:path w="242" h="30">
                    <a:moveTo>
                      <a:pt x="242" y="18"/>
                    </a:moveTo>
                    <a:lnTo>
                      <a:pt x="0" y="30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0"/>
                    </a:lnTo>
                    <a:lnTo>
                      <a:pt x="16" y="18"/>
                    </a:lnTo>
                    <a:lnTo>
                      <a:pt x="22" y="16"/>
                    </a:lnTo>
                    <a:lnTo>
                      <a:pt x="28" y="14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0" y="8"/>
                    </a:lnTo>
                    <a:lnTo>
                      <a:pt x="58" y="6"/>
                    </a:lnTo>
                    <a:lnTo>
                      <a:pt x="68" y="4"/>
                    </a:lnTo>
                    <a:lnTo>
                      <a:pt x="76" y="4"/>
                    </a:lnTo>
                    <a:lnTo>
                      <a:pt x="86" y="2"/>
                    </a:lnTo>
                    <a:lnTo>
                      <a:pt x="96" y="2"/>
                    </a:lnTo>
                    <a:lnTo>
                      <a:pt x="106" y="2"/>
                    </a:lnTo>
                    <a:lnTo>
                      <a:pt x="114" y="0"/>
                    </a:lnTo>
                    <a:lnTo>
                      <a:pt x="124" y="0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54" y="0"/>
                    </a:lnTo>
                    <a:lnTo>
                      <a:pt x="164" y="2"/>
                    </a:lnTo>
                    <a:lnTo>
                      <a:pt x="172" y="2"/>
                    </a:lnTo>
                    <a:lnTo>
                      <a:pt x="182" y="2"/>
                    </a:lnTo>
                    <a:lnTo>
                      <a:pt x="190" y="4"/>
                    </a:lnTo>
                    <a:lnTo>
                      <a:pt x="198" y="4"/>
                    </a:lnTo>
                    <a:lnTo>
                      <a:pt x="206" y="6"/>
                    </a:lnTo>
                    <a:lnTo>
                      <a:pt x="214" y="8"/>
                    </a:lnTo>
                    <a:lnTo>
                      <a:pt x="220" y="10"/>
                    </a:lnTo>
                    <a:lnTo>
                      <a:pt x="228" y="12"/>
                    </a:lnTo>
                    <a:lnTo>
                      <a:pt x="232" y="14"/>
                    </a:lnTo>
                    <a:lnTo>
                      <a:pt x="238" y="16"/>
                    </a:lnTo>
                    <a:lnTo>
                      <a:pt x="242" y="18"/>
                    </a:lnTo>
                    <a:lnTo>
                      <a:pt x="242" y="18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396" name="Group 2392"/>
          <p:cNvGrpSpPr/>
          <p:nvPr/>
        </p:nvGrpSpPr>
        <p:grpSpPr>
          <a:xfrm>
            <a:off x="762000" y="4419600"/>
            <a:ext cx="1752600" cy="1905000"/>
            <a:chOff x="838200" y="609600"/>
            <a:chExt cx="2438402" cy="2463802"/>
          </a:xfrm>
        </p:grpSpPr>
        <p:grpSp>
          <p:nvGrpSpPr>
            <p:cNvPr id="2397" name="Group 2239"/>
            <p:cNvGrpSpPr/>
            <p:nvPr/>
          </p:nvGrpSpPr>
          <p:grpSpPr>
            <a:xfrm>
              <a:off x="838200" y="609600"/>
              <a:ext cx="2438402" cy="2463802"/>
              <a:chOff x="2933700" y="2087563"/>
              <a:chExt cx="2438402" cy="2463802"/>
            </a:xfrm>
          </p:grpSpPr>
          <p:sp>
            <p:nvSpPr>
              <p:cNvPr id="2241" name="AutoShape 345"/>
              <p:cNvSpPr>
                <a:spLocks noChangeAspect="1" noChangeArrowheads="1" noTextEdit="1"/>
              </p:cNvSpPr>
              <p:nvPr/>
            </p:nvSpPr>
            <p:spPr bwMode="auto">
              <a:xfrm>
                <a:off x="2933700" y="2087563"/>
                <a:ext cx="2438400" cy="24638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398" name="Group 547"/>
              <p:cNvGrpSpPr>
                <a:grpSpLocks/>
              </p:cNvGrpSpPr>
              <p:nvPr/>
            </p:nvGrpSpPr>
            <p:grpSpPr bwMode="auto">
              <a:xfrm>
                <a:off x="2933702" y="2087564"/>
                <a:ext cx="2438402" cy="2463801"/>
                <a:chOff x="1848" y="1315"/>
                <a:chExt cx="1536" cy="1552"/>
              </a:xfrm>
            </p:grpSpPr>
            <p:sp>
              <p:nvSpPr>
                <p:cNvPr id="2325" name="Freeform 347"/>
                <p:cNvSpPr>
                  <a:spLocks/>
                </p:cNvSpPr>
                <p:nvPr/>
              </p:nvSpPr>
              <p:spPr bwMode="auto">
                <a:xfrm>
                  <a:off x="2299" y="1452"/>
                  <a:ext cx="233" cy="428"/>
                </a:xfrm>
                <a:custGeom>
                  <a:avLst/>
                  <a:gdLst/>
                  <a:ahLst/>
                  <a:cxnLst>
                    <a:cxn ang="0">
                      <a:pos x="202" y="63"/>
                    </a:cxn>
                    <a:cxn ang="0">
                      <a:pos x="202" y="63"/>
                    </a:cxn>
                    <a:cxn ang="0">
                      <a:pos x="210" y="92"/>
                    </a:cxn>
                    <a:cxn ang="0">
                      <a:pos x="217" y="139"/>
                    </a:cxn>
                    <a:cxn ang="0">
                      <a:pos x="225" y="194"/>
                    </a:cxn>
                    <a:cxn ang="0">
                      <a:pos x="231" y="257"/>
                    </a:cxn>
                    <a:cxn ang="0">
                      <a:pos x="233" y="317"/>
                    </a:cxn>
                    <a:cxn ang="0">
                      <a:pos x="231" y="370"/>
                    </a:cxn>
                    <a:cxn ang="0">
                      <a:pos x="228" y="391"/>
                    </a:cxn>
                    <a:cxn ang="0">
                      <a:pos x="223" y="407"/>
                    </a:cxn>
                    <a:cxn ang="0">
                      <a:pos x="215" y="420"/>
                    </a:cxn>
                    <a:cxn ang="0">
                      <a:pos x="210" y="422"/>
                    </a:cxn>
                    <a:cxn ang="0">
                      <a:pos x="207" y="425"/>
                    </a:cxn>
                    <a:cxn ang="0">
                      <a:pos x="207" y="425"/>
                    </a:cxn>
                    <a:cxn ang="0">
                      <a:pos x="202" y="428"/>
                    </a:cxn>
                    <a:cxn ang="0">
                      <a:pos x="194" y="425"/>
                    </a:cxn>
                    <a:cxn ang="0">
                      <a:pos x="183" y="420"/>
                    </a:cxn>
                    <a:cxn ang="0">
                      <a:pos x="168" y="409"/>
                    </a:cxn>
                    <a:cxn ang="0">
                      <a:pos x="155" y="394"/>
                    </a:cxn>
                    <a:cxn ang="0">
                      <a:pos x="123" y="352"/>
                    </a:cxn>
                    <a:cxn ang="0">
                      <a:pos x="89" y="299"/>
                    </a:cxn>
                    <a:cxn ang="0">
                      <a:pos x="60" y="246"/>
                    </a:cxn>
                    <a:cxn ang="0">
                      <a:pos x="34" y="194"/>
                    </a:cxn>
                    <a:cxn ang="0">
                      <a:pos x="16" y="152"/>
                    </a:cxn>
                    <a:cxn ang="0">
                      <a:pos x="5" y="123"/>
                    </a:cxn>
                    <a:cxn ang="0">
                      <a:pos x="5" y="123"/>
                    </a:cxn>
                    <a:cxn ang="0">
                      <a:pos x="0" y="105"/>
                    </a:cxn>
                    <a:cxn ang="0">
                      <a:pos x="0" y="86"/>
                    </a:cxn>
                    <a:cxn ang="0">
                      <a:pos x="5" y="70"/>
                    </a:cxn>
                    <a:cxn ang="0">
                      <a:pos x="13" y="52"/>
                    </a:cxn>
                    <a:cxn ang="0">
                      <a:pos x="26" y="36"/>
                    </a:cxn>
                    <a:cxn ang="0">
                      <a:pos x="39" y="23"/>
                    </a:cxn>
                    <a:cxn ang="0">
                      <a:pos x="58" y="13"/>
                    </a:cxn>
                    <a:cxn ang="0">
                      <a:pos x="76" y="5"/>
                    </a:cxn>
                    <a:cxn ang="0">
                      <a:pos x="76" y="5"/>
                    </a:cxn>
                    <a:cxn ang="0">
                      <a:pos x="97" y="2"/>
                    </a:cxn>
                    <a:cxn ang="0">
                      <a:pos x="115" y="0"/>
                    </a:cxn>
                    <a:cxn ang="0">
                      <a:pos x="136" y="2"/>
                    </a:cxn>
                    <a:cxn ang="0">
                      <a:pos x="155" y="10"/>
                    </a:cxn>
                    <a:cxn ang="0">
                      <a:pos x="170" y="18"/>
                    </a:cxn>
                    <a:cxn ang="0">
                      <a:pos x="183" y="31"/>
                    </a:cxn>
                    <a:cxn ang="0">
                      <a:pos x="194" y="47"/>
                    </a:cxn>
                    <a:cxn ang="0">
                      <a:pos x="202" y="63"/>
                    </a:cxn>
                    <a:cxn ang="0">
                      <a:pos x="202" y="63"/>
                    </a:cxn>
                  </a:cxnLst>
                  <a:rect l="0" t="0" r="r" b="b"/>
                  <a:pathLst>
                    <a:path w="233" h="428">
                      <a:moveTo>
                        <a:pt x="202" y="63"/>
                      </a:moveTo>
                      <a:lnTo>
                        <a:pt x="202" y="63"/>
                      </a:lnTo>
                      <a:lnTo>
                        <a:pt x="210" y="92"/>
                      </a:lnTo>
                      <a:lnTo>
                        <a:pt x="217" y="139"/>
                      </a:lnTo>
                      <a:lnTo>
                        <a:pt x="225" y="194"/>
                      </a:lnTo>
                      <a:lnTo>
                        <a:pt x="231" y="257"/>
                      </a:lnTo>
                      <a:lnTo>
                        <a:pt x="233" y="317"/>
                      </a:lnTo>
                      <a:lnTo>
                        <a:pt x="231" y="370"/>
                      </a:lnTo>
                      <a:lnTo>
                        <a:pt x="228" y="391"/>
                      </a:lnTo>
                      <a:lnTo>
                        <a:pt x="223" y="407"/>
                      </a:lnTo>
                      <a:lnTo>
                        <a:pt x="215" y="420"/>
                      </a:lnTo>
                      <a:lnTo>
                        <a:pt x="210" y="422"/>
                      </a:lnTo>
                      <a:lnTo>
                        <a:pt x="207" y="425"/>
                      </a:lnTo>
                      <a:lnTo>
                        <a:pt x="207" y="425"/>
                      </a:lnTo>
                      <a:lnTo>
                        <a:pt x="202" y="428"/>
                      </a:lnTo>
                      <a:lnTo>
                        <a:pt x="194" y="425"/>
                      </a:lnTo>
                      <a:lnTo>
                        <a:pt x="183" y="420"/>
                      </a:lnTo>
                      <a:lnTo>
                        <a:pt x="168" y="409"/>
                      </a:lnTo>
                      <a:lnTo>
                        <a:pt x="155" y="394"/>
                      </a:lnTo>
                      <a:lnTo>
                        <a:pt x="123" y="352"/>
                      </a:lnTo>
                      <a:lnTo>
                        <a:pt x="89" y="299"/>
                      </a:lnTo>
                      <a:lnTo>
                        <a:pt x="60" y="246"/>
                      </a:lnTo>
                      <a:lnTo>
                        <a:pt x="34" y="194"/>
                      </a:lnTo>
                      <a:lnTo>
                        <a:pt x="16" y="152"/>
                      </a:lnTo>
                      <a:lnTo>
                        <a:pt x="5" y="123"/>
                      </a:lnTo>
                      <a:lnTo>
                        <a:pt x="5" y="123"/>
                      </a:lnTo>
                      <a:lnTo>
                        <a:pt x="0" y="105"/>
                      </a:lnTo>
                      <a:lnTo>
                        <a:pt x="0" y="86"/>
                      </a:lnTo>
                      <a:lnTo>
                        <a:pt x="5" y="70"/>
                      </a:lnTo>
                      <a:lnTo>
                        <a:pt x="13" y="52"/>
                      </a:lnTo>
                      <a:lnTo>
                        <a:pt x="26" y="36"/>
                      </a:lnTo>
                      <a:lnTo>
                        <a:pt x="39" y="23"/>
                      </a:lnTo>
                      <a:lnTo>
                        <a:pt x="58" y="13"/>
                      </a:lnTo>
                      <a:lnTo>
                        <a:pt x="76" y="5"/>
                      </a:lnTo>
                      <a:lnTo>
                        <a:pt x="76" y="5"/>
                      </a:lnTo>
                      <a:lnTo>
                        <a:pt x="97" y="2"/>
                      </a:lnTo>
                      <a:lnTo>
                        <a:pt x="115" y="0"/>
                      </a:lnTo>
                      <a:lnTo>
                        <a:pt x="136" y="2"/>
                      </a:lnTo>
                      <a:lnTo>
                        <a:pt x="155" y="10"/>
                      </a:lnTo>
                      <a:lnTo>
                        <a:pt x="170" y="18"/>
                      </a:lnTo>
                      <a:lnTo>
                        <a:pt x="183" y="31"/>
                      </a:lnTo>
                      <a:lnTo>
                        <a:pt x="194" y="47"/>
                      </a:lnTo>
                      <a:lnTo>
                        <a:pt x="202" y="63"/>
                      </a:lnTo>
                      <a:lnTo>
                        <a:pt x="202" y="63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6" name="Freeform 360"/>
                <p:cNvSpPr>
                  <a:spLocks/>
                </p:cNvSpPr>
                <p:nvPr/>
              </p:nvSpPr>
              <p:spPr bwMode="auto">
                <a:xfrm>
                  <a:off x="2663" y="2295"/>
                  <a:ext cx="260" cy="415"/>
                </a:xfrm>
                <a:custGeom>
                  <a:avLst/>
                  <a:gdLst/>
                  <a:ahLst/>
                  <a:cxnLst>
                    <a:cxn ang="0">
                      <a:pos x="61" y="362"/>
                    </a:cxn>
                    <a:cxn ang="0">
                      <a:pos x="61" y="362"/>
                    </a:cxn>
                    <a:cxn ang="0">
                      <a:pos x="53" y="333"/>
                    </a:cxn>
                    <a:cxn ang="0">
                      <a:pos x="40" y="289"/>
                    </a:cxn>
                    <a:cxn ang="0">
                      <a:pos x="24" y="233"/>
                    </a:cxn>
                    <a:cxn ang="0">
                      <a:pos x="13" y="173"/>
                    </a:cxn>
                    <a:cxn ang="0">
                      <a:pos x="3" y="113"/>
                    </a:cxn>
                    <a:cxn ang="0">
                      <a:pos x="0" y="60"/>
                    </a:cxn>
                    <a:cxn ang="0">
                      <a:pos x="0" y="39"/>
                    </a:cxn>
                    <a:cxn ang="0">
                      <a:pos x="3" y="21"/>
                    </a:cxn>
                    <a:cxn ang="0">
                      <a:pos x="8" y="10"/>
                    </a:cxn>
                    <a:cxn ang="0">
                      <a:pos x="13" y="5"/>
                    </a:cxn>
                    <a:cxn ang="0">
                      <a:pos x="19" y="2"/>
                    </a:cxn>
                    <a:cxn ang="0">
                      <a:pos x="19" y="2"/>
                    </a:cxn>
                    <a:cxn ang="0">
                      <a:pos x="24" y="0"/>
                    </a:cxn>
                    <a:cxn ang="0">
                      <a:pos x="29" y="0"/>
                    </a:cxn>
                    <a:cxn ang="0">
                      <a:pos x="42" y="5"/>
                    </a:cxn>
                    <a:cxn ang="0">
                      <a:pos x="58" y="15"/>
                    </a:cxn>
                    <a:cxn ang="0">
                      <a:pos x="74" y="29"/>
                    </a:cxn>
                    <a:cxn ang="0">
                      <a:pos x="110" y="68"/>
                    </a:cxn>
                    <a:cxn ang="0">
                      <a:pos x="147" y="115"/>
                    </a:cxn>
                    <a:cxn ang="0">
                      <a:pos x="184" y="165"/>
                    </a:cxn>
                    <a:cxn ang="0">
                      <a:pos x="215" y="212"/>
                    </a:cxn>
                    <a:cxn ang="0">
                      <a:pos x="239" y="252"/>
                    </a:cxn>
                    <a:cxn ang="0">
                      <a:pos x="252" y="281"/>
                    </a:cxn>
                    <a:cxn ang="0">
                      <a:pos x="252" y="281"/>
                    </a:cxn>
                    <a:cxn ang="0">
                      <a:pos x="257" y="297"/>
                    </a:cxn>
                    <a:cxn ang="0">
                      <a:pos x="260" y="315"/>
                    </a:cxn>
                    <a:cxn ang="0">
                      <a:pos x="257" y="333"/>
                    </a:cxn>
                    <a:cxn ang="0">
                      <a:pos x="249" y="352"/>
                    </a:cxn>
                    <a:cxn ang="0">
                      <a:pos x="241" y="367"/>
                    </a:cxn>
                    <a:cxn ang="0">
                      <a:pos x="228" y="383"/>
                    </a:cxn>
                    <a:cxn ang="0">
                      <a:pos x="213" y="396"/>
                    </a:cxn>
                    <a:cxn ang="0">
                      <a:pos x="194" y="404"/>
                    </a:cxn>
                    <a:cxn ang="0">
                      <a:pos x="194" y="404"/>
                    </a:cxn>
                    <a:cxn ang="0">
                      <a:pos x="173" y="412"/>
                    </a:cxn>
                    <a:cxn ang="0">
                      <a:pos x="155" y="415"/>
                    </a:cxn>
                    <a:cxn ang="0">
                      <a:pos x="134" y="415"/>
                    </a:cxn>
                    <a:cxn ang="0">
                      <a:pos x="116" y="409"/>
                    </a:cxn>
                    <a:cxn ang="0">
                      <a:pos x="97" y="402"/>
                    </a:cxn>
                    <a:cxn ang="0">
                      <a:pos x="84" y="391"/>
                    </a:cxn>
                    <a:cxn ang="0">
                      <a:pos x="71" y="378"/>
                    </a:cxn>
                    <a:cxn ang="0">
                      <a:pos x="61" y="362"/>
                    </a:cxn>
                    <a:cxn ang="0">
                      <a:pos x="61" y="362"/>
                    </a:cxn>
                  </a:cxnLst>
                  <a:rect l="0" t="0" r="r" b="b"/>
                  <a:pathLst>
                    <a:path w="260" h="415">
                      <a:moveTo>
                        <a:pt x="61" y="362"/>
                      </a:moveTo>
                      <a:lnTo>
                        <a:pt x="61" y="362"/>
                      </a:lnTo>
                      <a:lnTo>
                        <a:pt x="53" y="333"/>
                      </a:lnTo>
                      <a:lnTo>
                        <a:pt x="40" y="289"/>
                      </a:lnTo>
                      <a:lnTo>
                        <a:pt x="24" y="233"/>
                      </a:lnTo>
                      <a:lnTo>
                        <a:pt x="13" y="173"/>
                      </a:lnTo>
                      <a:lnTo>
                        <a:pt x="3" y="113"/>
                      </a:lnTo>
                      <a:lnTo>
                        <a:pt x="0" y="60"/>
                      </a:lnTo>
                      <a:lnTo>
                        <a:pt x="0" y="39"/>
                      </a:lnTo>
                      <a:lnTo>
                        <a:pt x="3" y="21"/>
                      </a:lnTo>
                      <a:lnTo>
                        <a:pt x="8" y="10"/>
                      </a:lnTo>
                      <a:lnTo>
                        <a:pt x="13" y="5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24" y="0"/>
                      </a:lnTo>
                      <a:lnTo>
                        <a:pt x="29" y="0"/>
                      </a:lnTo>
                      <a:lnTo>
                        <a:pt x="42" y="5"/>
                      </a:lnTo>
                      <a:lnTo>
                        <a:pt x="58" y="15"/>
                      </a:lnTo>
                      <a:lnTo>
                        <a:pt x="74" y="29"/>
                      </a:lnTo>
                      <a:lnTo>
                        <a:pt x="110" y="68"/>
                      </a:lnTo>
                      <a:lnTo>
                        <a:pt x="147" y="115"/>
                      </a:lnTo>
                      <a:lnTo>
                        <a:pt x="184" y="165"/>
                      </a:lnTo>
                      <a:lnTo>
                        <a:pt x="215" y="212"/>
                      </a:lnTo>
                      <a:lnTo>
                        <a:pt x="239" y="252"/>
                      </a:lnTo>
                      <a:lnTo>
                        <a:pt x="252" y="281"/>
                      </a:lnTo>
                      <a:lnTo>
                        <a:pt x="252" y="281"/>
                      </a:lnTo>
                      <a:lnTo>
                        <a:pt x="257" y="297"/>
                      </a:lnTo>
                      <a:lnTo>
                        <a:pt x="260" y="315"/>
                      </a:lnTo>
                      <a:lnTo>
                        <a:pt x="257" y="333"/>
                      </a:lnTo>
                      <a:lnTo>
                        <a:pt x="249" y="352"/>
                      </a:lnTo>
                      <a:lnTo>
                        <a:pt x="241" y="367"/>
                      </a:lnTo>
                      <a:lnTo>
                        <a:pt x="228" y="383"/>
                      </a:lnTo>
                      <a:lnTo>
                        <a:pt x="213" y="396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73" y="412"/>
                      </a:lnTo>
                      <a:lnTo>
                        <a:pt x="155" y="415"/>
                      </a:lnTo>
                      <a:lnTo>
                        <a:pt x="134" y="415"/>
                      </a:lnTo>
                      <a:lnTo>
                        <a:pt x="116" y="409"/>
                      </a:lnTo>
                      <a:lnTo>
                        <a:pt x="97" y="402"/>
                      </a:lnTo>
                      <a:lnTo>
                        <a:pt x="84" y="391"/>
                      </a:lnTo>
                      <a:lnTo>
                        <a:pt x="71" y="378"/>
                      </a:lnTo>
                      <a:lnTo>
                        <a:pt x="61" y="362"/>
                      </a:lnTo>
                      <a:lnTo>
                        <a:pt x="61" y="362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7" name="Freeform 373"/>
                <p:cNvSpPr>
                  <a:spLocks/>
                </p:cNvSpPr>
                <p:nvPr/>
              </p:nvSpPr>
              <p:spPr bwMode="auto">
                <a:xfrm>
                  <a:off x="1997" y="2177"/>
                  <a:ext cx="420" cy="246"/>
                </a:xfrm>
                <a:custGeom>
                  <a:avLst/>
                  <a:gdLst/>
                  <a:ahLst/>
                  <a:cxnLst>
                    <a:cxn ang="0">
                      <a:pos x="55" y="47"/>
                    </a:cxn>
                    <a:cxn ang="0">
                      <a:pos x="55" y="47"/>
                    </a:cxn>
                    <a:cxn ang="0">
                      <a:pos x="84" y="39"/>
                    </a:cxn>
                    <a:cxn ang="0">
                      <a:pos x="131" y="28"/>
                    </a:cxn>
                    <a:cxn ang="0">
                      <a:pos x="187" y="18"/>
                    </a:cxn>
                    <a:cxn ang="0">
                      <a:pos x="247" y="7"/>
                    </a:cxn>
                    <a:cxn ang="0">
                      <a:pos x="307" y="2"/>
                    </a:cxn>
                    <a:cxn ang="0">
                      <a:pos x="360" y="0"/>
                    </a:cxn>
                    <a:cxn ang="0">
                      <a:pos x="381" y="2"/>
                    </a:cxn>
                    <a:cxn ang="0">
                      <a:pos x="399" y="7"/>
                    </a:cxn>
                    <a:cxn ang="0">
                      <a:pos x="412" y="13"/>
                    </a:cxn>
                    <a:cxn ang="0">
                      <a:pos x="415" y="18"/>
                    </a:cxn>
                    <a:cxn ang="0">
                      <a:pos x="417" y="23"/>
                    </a:cxn>
                    <a:cxn ang="0">
                      <a:pos x="417" y="23"/>
                    </a:cxn>
                    <a:cxn ang="0">
                      <a:pos x="420" y="28"/>
                    </a:cxn>
                    <a:cxn ang="0">
                      <a:pos x="417" y="34"/>
                    </a:cxn>
                    <a:cxn ang="0">
                      <a:pos x="412" y="47"/>
                    </a:cxn>
                    <a:cxn ang="0">
                      <a:pos x="401" y="60"/>
                    </a:cxn>
                    <a:cxn ang="0">
                      <a:pos x="388" y="76"/>
                    </a:cxn>
                    <a:cxn ang="0">
                      <a:pos x="349" y="110"/>
                    </a:cxn>
                    <a:cxn ang="0">
                      <a:pos x="299" y="147"/>
                    </a:cxn>
                    <a:cxn ang="0">
                      <a:pos x="247" y="178"/>
                    </a:cxn>
                    <a:cxn ang="0">
                      <a:pos x="197" y="207"/>
                    </a:cxn>
                    <a:cxn ang="0">
                      <a:pos x="155" y="231"/>
                    </a:cxn>
                    <a:cxn ang="0">
                      <a:pos x="129" y="244"/>
                    </a:cxn>
                    <a:cxn ang="0">
                      <a:pos x="129" y="244"/>
                    </a:cxn>
                    <a:cxn ang="0">
                      <a:pos x="111" y="246"/>
                    </a:cxn>
                    <a:cxn ang="0">
                      <a:pos x="92" y="246"/>
                    </a:cxn>
                    <a:cxn ang="0">
                      <a:pos x="74" y="244"/>
                    </a:cxn>
                    <a:cxn ang="0">
                      <a:pos x="58" y="236"/>
                    </a:cxn>
                    <a:cxn ang="0">
                      <a:pos x="42" y="228"/>
                    </a:cxn>
                    <a:cxn ang="0">
                      <a:pos x="27" y="212"/>
                    </a:cxn>
                    <a:cxn ang="0">
                      <a:pos x="16" y="197"/>
                    </a:cxn>
                    <a:cxn ang="0">
                      <a:pos x="6" y="178"/>
                    </a:cxn>
                    <a:cxn ang="0">
                      <a:pos x="6" y="178"/>
                    </a:cxn>
                    <a:cxn ang="0">
                      <a:pos x="0" y="157"/>
                    </a:cxn>
                    <a:cxn ang="0">
                      <a:pos x="0" y="139"/>
                    </a:cxn>
                    <a:cxn ang="0">
                      <a:pos x="0" y="118"/>
                    </a:cxn>
                    <a:cxn ang="0">
                      <a:pos x="6" y="99"/>
                    </a:cxn>
                    <a:cxn ang="0">
                      <a:pos x="14" y="84"/>
                    </a:cxn>
                    <a:cxn ang="0">
                      <a:pos x="27" y="68"/>
                    </a:cxn>
                    <a:cxn ang="0">
                      <a:pos x="40" y="57"/>
                    </a:cxn>
                    <a:cxn ang="0">
                      <a:pos x="55" y="47"/>
                    </a:cxn>
                    <a:cxn ang="0">
                      <a:pos x="55" y="47"/>
                    </a:cxn>
                  </a:cxnLst>
                  <a:rect l="0" t="0" r="r" b="b"/>
                  <a:pathLst>
                    <a:path w="420" h="246">
                      <a:moveTo>
                        <a:pt x="55" y="47"/>
                      </a:moveTo>
                      <a:lnTo>
                        <a:pt x="55" y="47"/>
                      </a:lnTo>
                      <a:lnTo>
                        <a:pt x="84" y="39"/>
                      </a:lnTo>
                      <a:lnTo>
                        <a:pt x="131" y="28"/>
                      </a:lnTo>
                      <a:lnTo>
                        <a:pt x="187" y="18"/>
                      </a:lnTo>
                      <a:lnTo>
                        <a:pt x="247" y="7"/>
                      </a:lnTo>
                      <a:lnTo>
                        <a:pt x="307" y="2"/>
                      </a:lnTo>
                      <a:lnTo>
                        <a:pt x="360" y="0"/>
                      </a:lnTo>
                      <a:lnTo>
                        <a:pt x="381" y="2"/>
                      </a:lnTo>
                      <a:lnTo>
                        <a:pt x="399" y="7"/>
                      </a:lnTo>
                      <a:lnTo>
                        <a:pt x="412" y="13"/>
                      </a:lnTo>
                      <a:lnTo>
                        <a:pt x="415" y="18"/>
                      </a:lnTo>
                      <a:lnTo>
                        <a:pt x="417" y="23"/>
                      </a:lnTo>
                      <a:lnTo>
                        <a:pt x="417" y="23"/>
                      </a:lnTo>
                      <a:lnTo>
                        <a:pt x="420" y="28"/>
                      </a:lnTo>
                      <a:lnTo>
                        <a:pt x="417" y="34"/>
                      </a:lnTo>
                      <a:lnTo>
                        <a:pt x="412" y="47"/>
                      </a:lnTo>
                      <a:lnTo>
                        <a:pt x="401" y="60"/>
                      </a:lnTo>
                      <a:lnTo>
                        <a:pt x="388" y="76"/>
                      </a:lnTo>
                      <a:lnTo>
                        <a:pt x="349" y="110"/>
                      </a:lnTo>
                      <a:lnTo>
                        <a:pt x="299" y="147"/>
                      </a:lnTo>
                      <a:lnTo>
                        <a:pt x="247" y="178"/>
                      </a:lnTo>
                      <a:lnTo>
                        <a:pt x="197" y="207"/>
                      </a:lnTo>
                      <a:lnTo>
                        <a:pt x="155" y="231"/>
                      </a:lnTo>
                      <a:lnTo>
                        <a:pt x="129" y="244"/>
                      </a:lnTo>
                      <a:lnTo>
                        <a:pt x="129" y="244"/>
                      </a:lnTo>
                      <a:lnTo>
                        <a:pt x="111" y="246"/>
                      </a:lnTo>
                      <a:lnTo>
                        <a:pt x="92" y="246"/>
                      </a:lnTo>
                      <a:lnTo>
                        <a:pt x="74" y="244"/>
                      </a:lnTo>
                      <a:lnTo>
                        <a:pt x="58" y="236"/>
                      </a:lnTo>
                      <a:lnTo>
                        <a:pt x="42" y="228"/>
                      </a:lnTo>
                      <a:lnTo>
                        <a:pt x="27" y="212"/>
                      </a:lnTo>
                      <a:lnTo>
                        <a:pt x="16" y="197"/>
                      </a:lnTo>
                      <a:lnTo>
                        <a:pt x="6" y="178"/>
                      </a:lnTo>
                      <a:lnTo>
                        <a:pt x="6" y="178"/>
                      </a:lnTo>
                      <a:lnTo>
                        <a:pt x="0" y="157"/>
                      </a:lnTo>
                      <a:lnTo>
                        <a:pt x="0" y="139"/>
                      </a:lnTo>
                      <a:lnTo>
                        <a:pt x="0" y="118"/>
                      </a:lnTo>
                      <a:lnTo>
                        <a:pt x="6" y="99"/>
                      </a:lnTo>
                      <a:lnTo>
                        <a:pt x="14" y="84"/>
                      </a:lnTo>
                      <a:lnTo>
                        <a:pt x="27" y="68"/>
                      </a:lnTo>
                      <a:lnTo>
                        <a:pt x="40" y="57"/>
                      </a:lnTo>
                      <a:lnTo>
                        <a:pt x="55" y="47"/>
                      </a:lnTo>
                      <a:lnTo>
                        <a:pt x="55" y="47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8" name="Freeform 386"/>
                <p:cNvSpPr>
                  <a:spLocks/>
                </p:cNvSpPr>
                <p:nvPr/>
              </p:nvSpPr>
              <p:spPr bwMode="auto">
                <a:xfrm>
                  <a:off x="2821" y="1759"/>
                  <a:ext cx="403" cy="276"/>
                </a:xfrm>
                <a:custGeom>
                  <a:avLst/>
                  <a:gdLst/>
                  <a:ahLst/>
                  <a:cxnLst>
                    <a:cxn ang="0">
                      <a:pos x="356" y="194"/>
                    </a:cxn>
                    <a:cxn ang="0">
                      <a:pos x="356" y="194"/>
                    </a:cxn>
                    <a:cxn ang="0">
                      <a:pos x="330" y="205"/>
                    </a:cxn>
                    <a:cxn ang="0">
                      <a:pos x="285" y="221"/>
                    </a:cxn>
                    <a:cxn ang="0">
                      <a:pos x="230" y="239"/>
                    </a:cxn>
                    <a:cxn ang="0">
                      <a:pos x="170" y="255"/>
                    </a:cxn>
                    <a:cxn ang="0">
                      <a:pos x="112" y="268"/>
                    </a:cxn>
                    <a:cxn ang="0">
                      <a:pos x="60" y="276"/>
                    </a:cxn>
                    <a:cxn ang="0">
                      <a:pos x="39" y="276"/>
                    </a:cxn>
                    <a:cxn ang="0">
                      <a:pos x="21" y="273"/>
                    </a:cxn>
                    <a:cxn ang="0">
                      <a:pos x="7" y="268"/>
                    </a:cxn>
                    <a:cxn ang="0">
                      <a:pos x="2" y="265"/>
                    </a:cxn>
                    <a:cxn ang="0">
                      <a:pos x="0" y="260"/>
                    </a:cxn>
                    <a:cxn ang="0">
                      <a:pos x="0" y="260"/>
                    </a:cxn>
                    <a:cxn ang="0">
                      <a:pos x="0" y="255"/>
                    </a:cxn>
                    <a:cxn ang="0">
                      <a:pos x="0" y="249"/>
                    </a:cxn>
                    <a:cxn ang="0">
                      <a:pos x="2" y="236"/>
                    </a:cxn>
                    <a:cxn ang="0">
                      <a:pos x="10" y="221"/>
                    </a:cxn>
                    <a:cxn ang="0">
                      <a:pos x="23" y="202"/>
                    </a:cxn>
                    <a:cxn ang="0">
                      <a:pos x="60" y="163"/>
                    </a:cxn>
                    <a:cxn ang="0">
                      <a:pos x="104" y="123"/>
                    </a:cxn>
                    <a:cxn ang="0">
                      <a:pos x="152" y="84"/>
                    </a:cxn>
                    <a:cxn ang="0">
                      <a:pos x="199" y="50"/>
                    </a:cxn>
                    <a:cxn ang="0">
                      <a:pos x="238" y="24"/>
                    </a:cxn>
                    <a:cxn ang="0">
                      <a:pos x="262" y="8"/>
                    </a:cxn>
                    <a:cxn ang="0">
                      <a:pos x="262" y="8"/>
                    </a:cxn>
                    <a:cxn ang="0">
                      <a:pos x="280" y="3"/>
                    </a:cxn>
                    <a:cxn ang="0">
                      <a:pos x="298" y="0"/>
                    </a:cxn>
                    <a:cxn ang="0">
                      <a:pos x="317" y="0"/>
                    </a:cxn>
                    <a:cxn ang="0">
                      <a:pos x="335" y="5"/>
                    </a:cxn>
                    <a:cxn ang="0">
                      <a:pos x="351" y="16"/>
                    </a:cxn>
                    <a:cxn ang="0">
                      <a:pos x="367" y="26"/>
                    </a:cxn>
                    <a:cxn ang="0">
                      <a:pos x="380" y="42"/>
                    </a:cxn>
                    <a:cxn ang="0">
                      <a:pos x="393" y="60"/>
                    </a:cxn>
                    <a:cxn ang="0">
                      <a:pos x="393" y="60"/>
                    </a:cxn>
                    <a:cxn ang="0">
                      <a:pos x="398" y="79"/>
                    </a:cxn>
                    <a:cxn ang="0">
                      <a:pos x="403" y="100"/>
                    </a:cxn>
                    <a:cxn ang="0">
                      <a:pos x="403" y="118"/>
                    </a:cxn>
                    <a:cxn ang="0">
                      <a:pos x="401" y="136"/>
                    </a:cxn>
                    <a:cxn ang="0">
                      <a:pos x="395" y="155"/>
                    </a:cxn>
                    <a:cxn ang="0">
                      <a:pos x="385" y="171"/>
                    </a:cxn>
                    <a:cxn ang="0">
                      <a:pos x="372" y="184"/>
                    </a:cxn>
                    <a:cxn ang="0">
                      <a:pos x="356" y="194"/>
                    </a:cxn>
                    <a:cxn ang="0">
                      <a:pos x="356" y="194"/>
                    </a:cxn>
                  </a:cxnLst>
                  <a:rect l="0" t="0" r="r" b="b"/>
                  <a:pathLst>
                    <a:path w="403" h="276">
                      <a:moveTo>
                        <a:pt x="356" y="194"/>
                      </a:moveTo>
                      <a:lnTo>
                        <a:pt x="356" y="194"/>
                      </a:lnTo>
                      <a:lnTo>
                        <a:pt x="330" y="205"/>
                      </a:lnTo>
                      <a:lnTo>
                        <a:pt x="285" y="221"/>
                      </a:lnTo>
                      <a:lnTo>
                        <a:pt x="230" y="239"/>
                      </a:lnTo>
                      <a:lnTo>
                        <a:pt x="170" y="255"/>
                      </a:lnTo>
                      <a:lnTo>
                        <a:pt x="112" y="268"/>
                      </a:lnTo>
                      <a:lnTo>
                        <a:pt x="60" y="276"/>
                      </a:lnTo>
                      <a:lnTo>
                        <a:pt x="39" y="276"/>
                      </a:lnTo>
                      <a:lnTo>
                        <a:pt x="21" y="273"/>
                      </a:lnTo>
                      <a:lnTo>
                        <a:pt x="7" y="268"/>
                      </a:lnTo>
                      <a:lnTo>
                        <a:pt x="2" y="265"/>
                      </a:lnTo>
                      <a:lnTo>
                        <a:pt x="0" y="260"/>
                      </a:lnTo>
                      <a:lnTo>
                        <a:pt x="0" y="260"/>
                      </a:lnTo>
                      <a:lnTo>
                        <a:pt x="0" y="255"/>
                      </a:lnTo>
                      <a:lnTo>
                        <a:pt x="0" y="249"/>
                      </a:lnTo>
                      <a:lnTo>
                        <a:pt x="2" y="236"/>
                      </a:lnTo>
                      <a:lnTo>
                        <a:pt x="10" y="221"/>
                      </a:lnTo>
                      <a:lnTo>
                        <a:pt x="23" y="202"/>
                      </a:lnTo>
                      <a:lnTo>
                        <a:pt x="60" y="163"/>
                      </a:lnTo>
                      <a:lnTo>
                        <a:pt x="104" y="123"/>
                      </a:lnTo>
                      <a:lnTo>
                        <a:pt x="152" y="84"/>
                      </a:lnTo>
                      <a:lnTo>
                        <a:pt x="199" y="50"/>
                      </a:lnTo>
                      <a:lnTo>
                        <a:pt x="238" y="24"/>
                      </a:lnTo>
                      <a:lnTo>
                        <a:pt x="262" y="8"/>
                      </a:lnTo>
                      <a:lnTo>
                        <a:pt x="262" y="8"/>
                      </a:lnTo>
                      <a:lnTo>
                        <a:pt x="280" y="3"/>
                      </a:lnTo>
                      <a:lnTo>
                        <a:pt x="298" y="0"/>
                      </a:lnTo>
                      <a:lnTo>
                        <a:pt x="317" y="0"/>
                      </a:lnTo>
                      <a:lnTo>
                        <a:pt x="335" y="5"/>
                      </a:lnTo>
                      <a:lnTo>
                        <a:pt x="351" y="16"/>
                      </a:lnTo>
                      <a:lnTo>
                        <a:pt x="367" y="26"/>
                      </a:lnTo>
                      <a:lnTo>
                        <a:pt x="380" y="42"/>
                      </a:lnTo>
                      <a:lnTo>
                        <a:pt x="393" y="60"/>
                      </a:lnTo>
                      <a:lnTo>
                        <a:pt x="393" y="60"/>
                      </a:lnTo>
                      <a:lnTo>
                        <a:pt x="398" y="79"/>
                      </a:lnTo>
                      <a:lnTo>
                        <a:pt x="403" y="100"/>
                      </a:lnTo>
                      <a:lnTo>
                        <a:pt x="403" y="118"/>
                      </a:lnTo>
                      <a:lnTo>
                        <a:pt x="401" y="136"/>
                      </a:lnTo>
                      <a:lnTo>
                        <a:pt x="395" y="155"/>
                      </a:lnTo>
                      <a:lnTo>
                        <a:pt x="385" y="171"/>
                      </a:lnTo>
                      <a:lnTo>
                        <a:pt x="372" y="184"/>
                      </a:lnTo>
                      <a:lnTo>
                        <a:pt x="356" y="194"/>
                      </a:lnTo>
                      <a:lnTo>
                        <a:pt x="356" y="194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9" name="Freeform 399"/>
                <p:cNvSpPr>
                  <a:spLocks/>
                </p:cNvSpPr>
                <p:nvPr/>
              </p:nvSpPr>
              <p:spPr bwMode="auto">
                <a:xfrm>
                  <a:off x="2278" y="2297"/>
                  <a:ext cx="278" cy="405"/>
                </a:xfrm>
                <a:custGeom>
                  <a:avLst/>
                  <a:gdLst/>
                  <a:ahLst/>
                  <a:cxnLst>
                    <a:cxn ang="0">
                      <a:pos x="8" y="260"/>
                    </a:cxn>
                    <a:cxn ang="0">
                      <a:pos x="8" y="260"/>
                    </a:cxn>
                    <a:cxn ang="0">
                      <a:pos x="24" y="234"/>
                    </a:cxn>
                    <a:cxn ang="0">
                      <a:pos x="52" y="197"/>
                    </a:cxn>
                    <a:cxn ang="0">
                      <a:pos x="86" y="153"/>
                    </a:cxn>
                    <a:cxn ang="0">
                      <a:pos x="126" y="105"/>
                    </a:cxn>
                    <a:cxn ang="0">
                      <a:pos x="168" y="61"/>
                    </a:cxn>
                    <a:cxn ang="0">
                      <a:pos x="204" y="24"/>
                    </a:cxn>
                    <a:cxn ang="0">
                      <a:pos x="223" y="11"/>
                    </a:cxn>
                    <a:cxn ang="0">
                      <a:pos x="238" y="3"/>
                    </a:cxn>
                    <a:cxn ang="0">
                      <a:pos x="252" y="0"/>
                    </a:cxn>
                    <a:cxn ang="0">
                      <a:pos x="257" y="0"/>
                    </a:cxn>
                    <a:cxn ang="0">
                      <a:pos x="262" y="3"/>
                    </a:cxn>
                    <a:cxn ang="0">
                      <a:pos x="262" y="3"/>
                    </a:cxn>
                    <a:cxn ang="0">
                      <a:pos x="267" y="6"/>
                    </a:cxn>
                    <a:cxn ang="0">
                      <a:pos x="270" y="11"/>
                    </a:cxn>
                    <a:cxn ang="0">
                      <a:pos x="275" y="24"/>
                    </a:cxn>
                    <a:cxn ang="0">
                      <a:pos x="278" y="42"/>
                    </a:cxn>
                    <a:cxn ang="0">
                      <a:pos x="275" y="63"/>
                    </a:cxn>
                    <a:cxn ang="0">
                      <a:pos x="267" y="116"/>
                    </a:cxn>
                    <a:cxn ang="0">
                      <a:pos x="254" y="174"/>
                    </a:cxn>
                    <a:cxn ang="0">
                      <a:pos x="238" y="234"/>
                    </a:cxn>
                    <a:cxn ang="0">
                      <a:pos x="220" y="287"/>
                    </a:cxn>
                    <a:cxn ang="0">
                      <a:pos x="204" y="331"/>
                    </a:cxn>
                    <a:cxn ang="0">
                      <a:pos x="191" y="358"/>
                    </a:cxn>
                    <a:cxn ang="0">
                      <a:pos x="191" y="358"/>
                    </a:cxn>
                    <a:cxn ang="0">
                      <a:pos x="181" y="373"/>
                    </a:cxn>
                    <a:cxn ang="0">
                      <a:pos x="168" y="386"/>
                    </a:cxn>
                    <a:cxn ang="0">
                      <a:pos x="152" y="397"/>
                    </a:cxn>
                    <a:cxn ang="0">
                      <a:pos x="134" y="402"/>
                    </a:cxn>
                    <a:cxn ang="0">
                      <a:pos x="115" y="405"/>
                    </a:cxn>
                    <a:cxn ang="0">
                      <a:pos x="94" y="405"/>
                    </a:cxn>
                    <a:cxn ang="0">
                      <a:pos x="76" y="400"/>
                    </a:cxn>
                    <a:cxn ang="0">
                      <a:pos x="58" y="392"/>
                    </a:cxn>
                    <a:cxn ang="0">
                      <a:pos x="58" y="392"/>
                    </a:cxn>
                    <a:cxn ang="0">
                      <a:pos x="39" y="379"/>
                    </a:cxn>
                    <a:cxn ang="0">
                      <a:pos x="24" y="365"/>
                    </a:cxn>
                    <a:cxn ang="0">
                      <a:pos x="13" y="350"/>
                    </a:cxn>
                    <a:cxn ang="0">
                      <a:pos x="5" y="331"/>
                    </a:cxn>
                    <a:cxn ang="0">
                      <a:pos x="0" y="316"/>
                    </a:cxn>
                    <a:cxn ang="0">
                      <a:pos x="0" y="297"/>
                    </a:cxn>
                    <a:cxn ang="0">
                      <a:pos x="3" y="279"/>
                    </a:cxn>
                    <a:cxn ang="0">
                      <a:pos x="8" y="260"/>
                    </a:cxn>
                    <a:cxn ang="0">
                      <a:pos x="8" y="260"/>
                    </a:cxn>
                  </a:cxnLst>
                  <a:rect l="0" t="0" r="r" b="b"/>
                  <a:pathLst>
                    <a:path w="278" h="405">
                      <a:moveTo>
                        <a:pt x="8" y="260"/>
                      </a:moveTo>
                      <a:lnTo>
                        <a:pt x="8" y="260"/>
                      </a:lnTo>
                      <a:lnTo>
                        <a:pt x="24" y="234"/>
                      </a:lnTo>
                      <a:lnTo>
                        <a:pt x="52" y="197"/>
                      </a:lnTo>
                      <a:lnTo>
                        <a:pt x="86" y="153"/>
                      </a:lnTo>
                      <a:lnTo>
                        <a:pt x="126" y="105"/>
                      </a:lnTo>
                      <a:lnTo>
                        <a:pt x="168" y="61"/>
                      </a:lnTo>
                      <a:lnTo>
                        <a:pt x="204" y="24"/>
                      </a:lnTo>
                      <a:lnTo>
                        <a:pt x="223" y="11"/>
                      </a:lnTo>
                      <a:lnTo>
                        <a:pt x="238" y="3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67" y="6"/>
                      </a:lnTo>
                      <a:lnTo>
                        <a:pt x="270" y="11"/>
                      </a:lnTo>
                      <a:lnTo>
                        <a:pt x="275" y="24"/>
                      </a:lnTo>
                      <a:lnTo>
                        <a:pt x="278" y="42"/>
                      </a:lnTo>
                      <a:lnTo>
                        <a:pt x="275" y="63"/>
                      </a:lnTo>
                      <a:lnTo>
                        <a:pt x="267" y="116"/>
                      </a:lnTo>
                      <a:lnTo>
                        <a:pt x="254" y="174"/>
                      </a:lnTo>
                      <a:lnTo>
                        <a:pt x="238" y="234"/>
                      </a:lnTo>
                      <a:lnTo>
                        <a:pt x="220" y="287"/>
                      </a:lnTo>
                      <a:lnTo>
                        <a:pt x="204" y="331"/>
                      </a:lnTo>
                      <a:lnTo>
                        <a:pt x="191" y="358"/>
                      </a:lnTo>
                      <a:lnTo>
                        <a:pt x="191" y="358"/>
                      </a:lnTo>
                      <a:lnTo>
                        <a:pt x="181" y="373"/>
                      </a:lnTo>
                      <a:lnTo>
                        <a:pt x="168" y="386"/>
                      </a:lnTo>
                      <a:lnTo>
                        <a:pt x="152" y="397"/>
                      </a:lnTo>
                      <a:lnTo>
                        <a:pt x="134" y="402"/>
                      </a:lnTo>
                      <a:lnTo>
                        <a:pt x="115" y="405"/>
                      </a:lnTo>
                      <a:lnTo>
                        <a:pt x="94" y="405"/>
                      </a:lnTo>
                      <a:lnTo>
                        <a:pt x="76" y="400"/>
                      </a:lnTo>
                      <a:lnTo>
                        <a:pt x="58" y="392"/>
                      </a:lnTo>
                      <a:lnTo>
                        <a:pt x="58" y="392"/>
                      </a:lnTo>
                      <a:lnTo>
                        <a:pt x="39" y="379"/>
                      </a:lnTo>
                      <a:lnTo>
                        <a:pt x="24" y="365"/>
                      </a:lnTo>
                      <a:lnTo>
                        <a:pt x="13" y="350"/>
                      </a:lnTo>
                      <a:lnTo>
                        <a:pt x="5" y="331"/>
                      </a:lnTo>
                      <a:lnTo>
                        <a:pt x="0" y="316"/>
                      </a:lnTo>
                      <a:lnTo>
                        <a:pt x="0" y="297"/>
                      </a:lnTo>
                      <a:lnTo>
                        <a:pt x="3" y="279"/>
                      </a:lnTo>
                      <a:lnTo>
                        <a:pt x="8" y="260"/>
                      </a:lnTo>
                      <a:lnTo>
                        <a:pt x="8" y="260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0" name="Freeform 412"/>
                <p:cNvSpPr>
                  <a:spLocks/>
                </p:cNvSpPr>
                <p:nvPr/>
              </p:nvSpPr>
              <p:spPr bwMode="auto">
                <a:xfrm>
                  <a:off x="2674" y="1462"/>
                  <a:ext cx="249" cy="418"/>
                </a:xfrm>
                <a:custGeom>
                  <a:avLst/>
                  <a:gdLst/>
                  <a:ahLst/>
                  <a:cxnLst>
                    <a:cxn ang="0">
                      <a:pos x="244" y="131"/>
                    </a:cxn>
                    <a:cxn ang="0">
                      <a:pos x="244" y="131"/>
                    </a:cxn>
                    <a:cxn ang="0">
                      <a:pos x="230" y="160"/>
                    </a:cxn>
                    <a:cxn ang="0">
                      <a:pos x="207" y="200"/>
                    </a:cxn>
                    <a:cxn ang="0">
                      <a:pos x="178" y="250"/>
                    </a:cxn>
                    <a:cxn ang="0">
                      <a:pos x="144" y="302"/>
                    </a:cxn>
                    <a:cxn ang="0">
                      <a:pos x="107" y="349"/>
                    </a:cxn>
                    <a:cxn ang="0">
                      <a:pos x="73" y="389"/>
                    </a:cxn>
                    <a:cxn ang="0">
                      <a:pos x="57" y="402"/>
                    </a:cxn>
                    <a:cxn ang="0">
                      <a:pos x="44" y="412"/>
                    </a:cxn>
                    <a:cxn ang="0">
                      <a:pos x="31" y="418"/>
                    </a:cxn>
                    <a:cxn ang="0">
                      <a:pos x="23" y="418"/>
                    </a:cxn>
                    <a:cxn ang="0">
                      <a:pos x="18" y="418"/>
                    </a:cxn>
                    <a:cxn ang="0">
                      <a:pos x="18" y="418"/>
                    </a:cxn>
                    <a:cxn ang="0">
                      <a:pos x="15" y="415"/>
                    </a:cxn>
                    <a:cxn ang="0">
                      <a:pos x="10" y="410"/>
                    </a:cxn>
                    <a:cxn ang="0">
                      <a:pos x="5" y="397"/>
                    </a:cxn>
                    <a:cxn ang="0">
                      <a:pos x="0" y="381"/>
                    </a:cxn>
                    <a:cxn ang="0">
                      <a:pos x="0" y="357"/>
                    </a:cxn>
                    <a:cxn ang="0">
                      <a:pos x="0" y="305"/>
                    </a:cxn>
                    <a:cxn ang="0">
                      <a:pos x="8" y="247"/>
                    </a:cxn>
                    <a:cxn ang="0">
                      <a:pos x="18" y="184"/>
                    </a:cxn>
                    <a:cxn ang="0">
                      <a:pos x="31" y="129"/>
                    </a:cxn>
                    <a:cxn ang="0">
                      <a:pos x="42" y="84"/>
                    </a:cxn>
                    <a:cxn ang="0">
                      <a:pos x="52" y="55"/>
                    </a:cxn>
                    <a:cxn ang="0">
                      <a:pos x="52" y="55"/>
                    </a:cxn>
                    <a:cxn ang="0">
                      <a:pos x="60" y="39"/>
                    </a:cxn>
                    <a:cxn ang="0">
                      <a:pos x="71" y="24"/>
                    </a:cxn>
                    <a:cxn ang="0">
                      <a:pos x="86" y="13"/>
                    </a:cxn>
                    <a:cxn ang="0">
                      <a:pos x="102" y="5"/>
                    </a:cxn>
                    <a:cxn ang="0">
                      <a:pos x="120" y="0"/>
                    </a:cxn>
                    <a:cxn ang="0">
                      <a:pos x="141" y="0"/>
                    </a:cxn>
                    <a:cxn ang="0">
                      <a:pos x="162" y="3"/>
                    </a:cxn>
                    <a:cxn ang="0">
                      <a:pos x="181" y="8"/>
                    </a:cxn>
                    <a:cxn ang="0">
                      <a:pos x="181" y="8"/>
                    </a:cxn>
                    <a:cxn ang="0">
                      <a:pos x="199" y="18"/>
                    </a:cxn>
                    <a:cxn ang="0">
                      <a:pos x="215" y="29"/>
                    </a:cxn>
                    <a:cxn ang="0">
                      <a:pos x="230" y="45"/>
                    </a:cxn>
                    <a:cxn ang="0">
                      <a:pos x="238" y="60"/>
                    </a:cxn>
                    <a:cxn ang="0">
                      <a:pos x="246" y="79"/>
                    </a:cxn>
                    <a:cxn ang="0">
                      <a:pos x="249" y="97"/>
                    </a:cxn>
                    <a:cxn ang="0">
                      <a:pos x="249" y="116"/>
                    </a:cxn>
                    <a:cxn ang="0">
                      <a:pos x="244" y="131"/>
                    </a:cxn>
                    <a:cxn ang="0">
                      <a:pos x="244" y="131"/>
                    </a:cxn>
                  </a:cxnLst>
                  <a:rect l="0" t="0" r="r" b="b"/>
                  <a:pathLst>
                    <a:path w="249" h="418">
                      <a:moveTo>
                        <a:pt x="244" y="131"/>
                      </a:moveTo>
                      <a:lnTo>
                        <a:pt x="244" y="131"/>
                      </a:lnTo>
                      <a:lnTo>
                        <a:pt x="230" y="160"/>
                      </a:lnTo>
                      <a:lnTo>
                        <a:pt x="207" y="200"/>
                      </a:lnTo>
                      <a:lnTo>
                        <a:pt x="178" y="250"/>
                      </a:lnTo>
                      <a:lnTo>
                        <a:pt x="144" y="302"/>
                      </a:lnTo>
                      <a:lnTo>
                        <a:pt x="107" y="349"/>
                      </a:lnTo>
                      <a:lnTo>
                        <a:pt x="73" y="389"/>
                      </a:lnTo>
                      <a:lnTo>
                        <a:pt x="57" y="402"/>
                      </a:lnTo>
                      <a:lnTo>
                        <a:pt x="44" y="412"/>
                      </a:lnTo>
                      <a:lnTo>
                        <a:pt x="31" y="418"/>
                      </a:lnTo>
                      <a:lnTo>
                        <a:pt x="23" y="418"/>
                      </a:lnTo>
                      <a:lnTo>
                        <a:pt x="18" y="418"/>
                      </a:lnTo>
                      <a:lnTo>
                        <a:pt x="18" y="418"/>
                      </a:lnTo>
                      <a:lnTo>
                        <a:pt x="15" y="415"/>
                      </a:lnTo>
                      <a:lnTo>
                        <a:pt x="10" y="410"/>
                      </a:lnTo>
                      <a:lnTo>
                        <a:pt x="5" y="397"/>
                      </a:lnTo>
                      <a:lnTo>
                        <a:pt x="0" y="381"/>
                      </a:lnTo>
                      <a:lnTo>
                        <a:pt x="0" y="357"/>
                      </a:lnTo>
                      <a:lnTo>
                        <a:pt x="0" y="305"/>
                      </a:lnTo>
                      <a:lnTo>
                        <a:pt x="8" y="247"/>
                      </a:lnTo>
                      <a:lnTo>
                        <a:pt x="18" y="184"/>
                      </a:lnTo>
                      <a:lnTo>
                        <a:pt x="31" y="129"/>
                      </a:lnTo>
                      <a:lnTo>
                        <a:pt x="42" y="84"/>
                      </a:lnTo>
                      <a:lnTo>
                        <a:pt x="52" y="55"/>
                      </a:lnTo>
                      <a:lnTo>
                        <a:pt x="52" y="55"/>
                      </a:lnTo>
                      <a:lnTo>
                        <a:pt x="60" y="39"/>
                      </a:lnTo>
                      <a:lnTo>
                        <a:pt x="71" y="24"/>
                      </a:lnTo>
                      <a:lnTo>
                        <a:pt x="86" y="13"/>
                      </a:lnTo>
                      <a:lnTo>
                        <a:pt x="102" y="5"/>
                      </a:lnTo>
                      <a:lnTo>
                        <a:pt x="120" y="0"/>
                      </a:lnTo>
                      <a:lnTo>
                        <a:pt x="141" y="0"/>
                      </a:lnTo>
                      <a:lnTo>
                        <a:pt x="162" y="3"/>
                      </a:lnTo>
                      <a:lnTo>
                        <a:pt x="181" y="8"/>
                      </a:lnTo>
                      <a:lnTo>
                        <a:pt x="181" y="8"/>
                      </a:lnTo>
                      <a:lnTo>
                        <a:pt x="199" y="18"/>
                      </a:lnTo>
                      <a:lnTo>
                        <a:pt x="215" y="29"/>
                      </a:lnTo>
                      <a:lnTo>
                        <a:pt x="230" y="45"/>
                      </a:lnTo>
                      <a:lnTo>
                        <a:pt x="238" y="60"/>
                      </a:lnTo>
                      <a:lnTo>
                        <a:pt x="246" y="79"/>
                      </a:lnTo>
                      <a:lnTo>
                        <a:pt x="249" y="97"/>
                      </a:lnTo>
                      <a:lnTo>
                        <a:pt x="249" y="116"/>
                      </a:lnTo>
                      <a:lnTo>
                        <a:pt x="244" y="131"/>
                      </a:lnTo>
                      <a:lnTo>
                        <a:pt x="244" y="131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1" name="Freeform 425"/>
                <p:cNvSpPr>
                  <a:spLocks/>
                </p:cNvSpPr>
                <p:nvPr/>
              </p:nvSpPr>
              <p:spPr bwMode="auto">
                <a:xfrm>
                  <a:off x="2797" y="2132"/>
                  <a:ext cx="406" cy="270"/>
                </a:xfrm>
                <a:custGeom>
                  <a:avLst/>
                  <a:gdLst/>
                  <a:ahLst/>
                  <a:cxnLst>
                    <a:cxn ang="0">
                      <a:pos x="265" y="263"/>
                    </a:cxn>
                    <a:cxn ang="0">
                      <a:pos x="265" y="263"/>
                    </a:cxn>
                    <a:cxn ang="0">
                      <a:pos x="239" y="247"/>
                    </a:cxn>
                    <a:cxn ang="0">
                      <a:pos x="202" y="220"/>
                    </a:cxn>
                    <a:cxn ang="0">
                      <a:pos x="155" y="186"/>
                    </a:cxn>
                    <a:cxn ang="0">
                      <a:pos x="105" y="150"/>
                    </a:cxn>
                    <a:cxn ang="0">
                      <a:pos x="60" y="108"/>
                    </a:cxn>
                    <a:cxn ang="0">
                      <a:pos x="24" y="71"/>
                    </a:cxn>
                    <a:cxn ang="0">
                      <a:pos x="10" y="55"/>
                    </a:cxn>
                    <a:cxn ang="0">
                      <a:pos x="3" y="39"/>
                    </a:cxn>
                    <a:cxn ang="0">
                      <a:pos x="0" y="24"/>
                    </a:cxn>
                    <a:cxn ang="0">
                      <a:pos x="0" y="18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3" y="10"/>
                    </a:cxn>
                    <a:cxn ang="0">
                      <a:pos x="8" y="5"/>
                    </a:cxn>
                    <a:cxn ang="0">
                      <a:pos x="21" y="0"/>
                    </a:cxn>
                    <a:cxn ang="0">
                      <a:pos x="39" y="0"/>
                    </a:cxn>
                    <a:cxn ang="0">
                      <a:pos x="60" y="0"/>
                    </a:cxn>
                    <a:cxn ang="0">
                      <a:pos x="113" y="5"/>
                    </a:cxn>
                    <a:cxn ang="0">
                      <a:pos x="173" y="18"/>
                    </a:cxn>
                    <a:cxn ang="0">
                      <a:pos x="231" y="34"/>
                    </a:cxn>
                    <a:cxn ang="0">
                      <a:pos x="286" y="50"/>
                    </a:cxn>
                    <a:cxn ang="0">
                      <a:pos x="330" y="66"/>
                    </a:cxn>
                    <a:cxn ang="0">
                      <a:pos x="359" y="76"/>
                    </a:cxn>
                    <a:cxn ang="0">
                      <a:pos x="359" y="76"/>
                    </a:cxn>
                    <a:cxn ang="0">
                      <a:pos x="375" y="87"/>
                    </a:cxn>
                    <a:cxn ang="0">
                      <a:pos x="385" y="100"/>
                    </a:cxn>
                    <a:cxn ang="0">
                      <a:pos x="396" y="115"/>
                    </a:cxn>
                    <a:cxn ang="0">
                      <a:pos x="404" y="134"/>
                    </a:cxn>
                    <a:cxn ang="0">
                      <a:pos x="406" y="152"/>
                    </a:cxn>
                    <a:cxn ang="0">
                      <a:pos x="406" y="171"/>
                    </a:cxn>
                    <a:cxn ang="0">
                      <a:pos x="401" y="192"/>
                    </a:cxn>
                    <a:cxn ang="0">
                      <a:pos x="393" y="210"/>
                    </a:cxn>
                    <a:cxn ang="0">
                      <a:pos x="393" y="210"/>
                    </a:cxn>
                    <a:cxn ang="0">
                      <a:pos x="383" y="228"/>
                    </a:cxn>
                    <a:cxn ang="0">
                      <a:pos x="370" y="244"/>
                    </a:cxn>
                    <a:cxn ang="0">
                      <a:pos x="354" y="255"/>
                    </a:cxn>
                    <a:cxn ang="0">
                      <a:pos x="338" y="265"/>
                    </a:cxn>
                    <a:cxn ang="0">
                      <a:pos x="320" y="270"/>
                    </a:cxn>
                    <a:cxn ang="0">
                      <a:pos x="301" y="270"/>
                    </a:cxn>
                    <a:cxn ang="0">
                      <a:pos x="283" y="268"/>
                    </a:cxn>
                    <a:cxn ang="0">
                      <a:pos x="265" y="263"/>
                    </a:cxn>
                    <a:cxn ang="0">
                      <a:pos x="265" y="263"/>
                    </a:cxn>
                  </a:cxnLst>
                  <a:rect l="0" t="0" r="r" b="b"/>
                  <a:pathLst>
                    <a:path w="406" h="270">
                      <a:moveTo>
                        <a:pt x="265" y="263"/>
                      </a:moveTo>
                      <a:lnTo>
                        <a:pt x="265" y="263"/>
                      </a:lnTo>
                      <a:lnTo>
                        <a:pt x="239" y="247"/>
                      </a:lnTo>
                      <a:lnTo>
                        <a:pt x="202" y="220"/>
                      </a:lnTo>
                      <a:lnTo>
                        <a:pt x="155" y="186"/>
                      </a:lnTo>
                      <a:lnTo>
                        <a:pt x="105" y="150"/>
                      </a:lnTo>
                      <a:lnTo>
                        <a:pt x="60" y="108"/>
                      </a:lnTo>
                      <a:lnTo>
                        <a:pt x="24" y="71"/>
                      </a:lnTo>
                      <a:lnTo>
                        <a:pt x="10" y="55"/>
                      </a:lnTo>
                      <a:lnTo>
                        <a:pt x="3" y="39"/>
                      </a:lnTo>
                      <a:lnTo>
                        <a:pt x="0" y="24"/>
                      </a:lnTo>
                      <a:lnTo>
                        <a:pt x="0" y="18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0"/>
                      </a:lnTo>
                      <a:lnTo>
                        <a:pt x="8" y="5"/>
                      </a:lnTo>
                      <a:lnTo>
                        <a:pt x="21" y="0"/>
                      </a:lnTo>
                      <a:lnTo>
                        <a:pt x="39" y="0"/>
                      </a:lnTo>
                      <a:lnTo>
                        <a:pt x="60" y="0"/>
                      </a:lnTo>
                      <a:lnTo>
                        <a:pt x="113" y="5"/>
                      </a:lnTo>
                      <a:lnTo>
                        <a:pt x="173" y="18"/>
                      </a:lnTo>
                      <a:lnTo>
                        <a:pt x="231" y="34"/>
                      </a:lnTo>
                      <a:lnTo>
                        <a:pt x="286" y="50"/>
                      </a:lnTo>
                      <a:lnTo>
                        <a:pt x="330" y="66"/>
                      </a:lnTo>
                      <a:lnTo>
                        <a:pt x="359" y="76"/>
                      </a:lnTo>
                      <a:lnTo>
                        <a:pt x="359" y="76"/>
                      </a:lnTo>
                      <a:lnTo>
                        <a:pt x="375" y="87"/>
                      </a:lnTo>
                      <a:lnTo>
                        <a:pt x="385" y="100"/>
                      </a:lnTo>
                      <a:lnTo>
                        <a:pt x="396" y="115"/>
                      </a:lnTo>
                      <a:lnTo>
                        <a:pt x="404" y="134"/>
                      </a:lnTo>
                      <a:lnTo>
                        <a:pt x="406" y="152"/>
                      </a:lnTo>
                      <a:lnTo>
                        <a:pt x="406" y="171"/>
                      </a:lnTo>
                      <a:lnTo>
                        <a:pt x="401" y="192"/>
                      </a:lnTo>
                      <a:lnTo>
                        <a:pt x="393" y="210"/>
                      </a:lnTo>
                      <a:lnTo>
                        <a:pt x="393" y="210"/>
                      </a:lnTo>
                      <a:lnTo>
                        <a:pt x="383" y="228"/>
                      </a:lnTo>
                      <a:lnTo>
                        <a:pt x="370" y="244"/>
                      </a:lnTo>
                      <a:lnTo>
                        <a:pt x="354" y="255"/>
                      </a:lnTo>
                      <a:lnTo>
                        <a:pt x="338" y="265"/>
                      </a:lnTo>
                      <a:lnTo>
                        <a:pt x="320" y="270"/>
                      </a:lnTo>
                      <a:lnTo>
                        <a:pt x="301" y="270"/>
                      </a:lnTo>
                      <a:lnTo>
                        <a:pt x="283" y="268"/>
                      </a:lnTo>
                      <a:lnTo>
                        <a:pt x="265" y="263"/>
                      </a:lnTo>
                      <a:lnTo>
                        <a:pt x="265" y="263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2" name="Freeform 438"/>
                <p:cNvSpPr>
                  <a:spLocks/>
                </p:cNvSpPr>
                <p:nvPr/>
              </p:nvSpPr>
              <p:spPr bwMode="auto">
                <a:xfrm>
                  <a:off x="1987" y="1762"/>
                  <a:ext cx="419" cy="244"/>
                </a:xfrm>
                <a:custGeom>
                  <a:avLst/>
                  <a:gdLst/>
                  <a:ahLst/>
                  <a:cxnLst>
                    <a:cxn ang="0">
                      <a:pos x="128" y="5"/>
                    </a:cxn>
                    <a:cxn ang="0">
                      <a:pos x="128" y="5"/>
                    </a:cxn>
                    <a:cxn ang="0">
                      <a:pos x="157" y="15"/>
                    </a:cxn>
                    <a:cxn ang="0">
                      <a:pos x="197" y="39"/>
                    </a:cxn>
                    <a:cxn ang="0">
                      <a:pos x="246" y="65"/>
                    </a:cxn>
                    <a:cxn ang="0">
                      <a:pos x="299" y="99"/>
                    </a:cxn>
                    <a:cxn ang="0">
                      <a:pos x="349" y="133"/>
                    </a:cxn>
                    <a:cxn ang="0">
                      <a:pos x="388" y="168"/>
                    </a:cxn>
                    <a:cxn ang="0">
                      <a:pos x="404" y="183"/>
                    </a:cxn>
                    <a:cxn ang="0">
                      <a:pos x="414" y="197"/>
                    </a:cxn>
                    <a:cxn ang="0">
                      <a:pos x="419" y="210"/>
                    </a:cxn>
                    <a:cxn ang="0">
                      <a:pos x="419" y="215"/>
                    </a:cxn>
                    <a:cxn ang="0">
                      <a:pos x="419" y="220"/>
                    </a:cxn>
                    <a:cxn ang="0">
                      <a:pos x="419" y="220"/>
                    </a:cxn>
                    <a:cxn ang="0">
                      <a:pos x="417" y="225"/>
                    </a:cxn>
                    <a:cxn ang="0">
                      <a:pos x="411" y="231"/>
                    </a:cxn>
                    <a:cxn ang="0">
                      <a:pos x="398" y="236"/>
                    </a:cxn>
                    <a:cxn ang="0">
                      <a:pos x="383" y="241"/>
                    </a:cxn>
                    <a:cxn ang="0">
                      <a:pos x="362" y="244"/>
                    </a:cxn>
                    <a:cxn ang="0">
                      <a:pos x="309" y="241"/>
                    </a:cxn>
                    <a:cxn ang="0">
                      <a:pos x="249" y="236"/>
                    </a:cxn>
                    <a:cxn ang="0">
                      <a:pos x="186" y="228"/>
                    </a:cxn>
                    <a:cxn ang="0">
                      <a:pos x="131" y="218"/>
                    </a:cxn>
                    <a:cxn ang="0">
                      <a:pos x="86" y="207"/>
                    </a:cxn>
                    <a:cxn ang="0">
                      <a:pos x="58" y="199"/>
                    </a:cxn>
                    <a:cxn ang="0">
                      <a:pos x="58" y="199"/>
                    </a:cxn>
                    <a:cxn ang="0">
                      <a:pos x="39" y="191"/>
                    </a:cxn>
                    <a:cxn ang="0">
                      <a:pos x="26" y="178"/>
                    </a:cxn>
                    <a:cxn ang="0">
                      <a:pos x="16" y="165"/>
                    </a:cxn>
                    <a:cxn ang="0">
                      <a:pos x="5" y="147"/>
                    </a:cxn>
                    <a:cxn ang="0">
                      <a:pos x="0" y="128"/>
                    </a:cxn>
                    <a:cxn ang="0">
                      <a:pos x="0" y="110"/>
                    </a:cxn>
                    <a:cxn ang="0">
                      <a:pos x="0" y="89"/>
                    </a:cxn>
                    <a:cxn ang="0">
                      <a:pos x="5" y="70"/>
                    </a:cxn>
                    <a:cxn ang="0">
                      <a:pos x="5" y="70"/>
                    </a:cxn>
                    <a:cxn ang="0">
                      <a:pos x="16" y="49"/>
                    </a:cxn>
                    <a:cxn ang="0">
                      <a:pos x="26" y="34"/>
                    </a:cxn>
                    <a:cxn ang="0">
                      <a:pos x="42" y="21"/>
                    </a:cxn>
                    <a:cxn ang="0">
                      <a:pos x="58" y="10"/>
                    </a:cxn>
                    <a:cxn ang="0">
                      <a:pos x="73" y="2"/>
                    </a:cxn>
                    <a:cxn ang="0">
                      <a:pos x="92" y="0"/>
                    </a:cxn>
                    <a:cxn ang="0">
                      <a:pos x="110" y="0"/>
                    </a:cxn>
                    <a:cxn ang="0">
                      <a:pos x="128" y="5"/>
                    </a:cxn>
                    <a:cxn ang="0">
                      <a:pos x="128" y="5"/>
                    </a:cxn>
                  </a:cxnLst>
                  <a:rect l="0" t="0" r="r" b="b"/>
                  <a:pathLst>
                    <a:path w="419" h="244">
                      <a:moveTo>
                        <a:pt x="128" y="5"/>
                      </a:moveTo>
                      <a:lnTo>
                        <a:pt x="128" y="5"/>
                      </a:lnTo>
                      <a:lnTo>
                        <a:pt x="157" y="15"/>
                      </a:lnTo>
                      <a:lnTo>
                        <a:pt x="197" y="39"/>
                      </a:lnTo>
                      <a:lnTo>
                        <a:pt x="246" y="65"/>
                      </a:lnTo>
                      <a:lnTo>
                        <a:pt x="299" y="99"/>
                      </a:lnTo>
                      <a:lnTo>
                        <a:pt x="349" y="133"/>
                      </a:lnTo>
                      <a:lnTo>
                        <a:pt x="388" y="168"/>
                      </a:lnTo>
                      <a:lnTo>
                        <a:pt x="404" y="183"/>
                      </a:lnTo>
                      <a:lnTo>
                        <a:pt x="414" y="197"/>
                      </a:lnTo>
                      <a:lnTo>
                        <a:pt x="419" y="210"/>
                      </a:lnTo>
                      <a:lnTo>
                        <a:pt x="419" y="215"/>
                      </a:lnTo>
                      <a:lnTo>
                        <a:pt x="419" y="220"/>
                      </a:lnTo>
                      <a:lnTo>
                        <a:pt x="419" y="220"/>
                      </a:lnTo>
                      <a:lnTo>
                        <a:pt x="417" y="225"/>
                      </a:lnTo>
                      <a:lnTo>
                        <a:pt x="411" y="231"/>
                      </a:lnTo>
                      <a:lnTo>
                        <a:pt x="398" y="236"/>
                      </a:lnTo>
                      <a:lnTo>
                        <a:pt x="383" y="241"/>
                      </a:lnTo>
                      <a:lnTo>
                        <a:pt x="362" y="244"/>
                      </a:lnTo>
                      <a:lnTo>
                        <a:pt x="309" y="241"/>
                      </a:lnTo>
                      <a:lnTo>
                        <a:pt x="249" y="236"/>
                      </a:lnTo>
                      <a:lnTo>
                        <a:pt x="186" y="228"/>
                      </a:lnTo>
                      <a:lnTo>
                        <a:pt x="131" y="218"/>
                      </a:lnTo>
                      <a:lnTo>
                        <a:pt x="86" y="207"/>
                      </a:lnTo>
                      <a:lnTo>
                        <a:pt x="58" y="199"/>
                      </a:lnTo>
                      <a:lnTo>
                        <a:pt x="58" y="199"/>
                      </a:lnTo>
                      <a:lnTo>
                        <a:pt x="39" y="191"/>
                      </a:lnTo>
                      <a:lnTo>
                        <a:pt x="26" y="178"/>
                      </a:lnTo>
                      <a:lnTo>
                        <a:pt x="16" y="165"/>
                      </a:lnTo>
                      <a:lnTo>
                        <a:pt x="5" y="147"/>
                      </a:lnTo>
                      <a:lnTo>
                        <a:pt x="0" y="128"/>
                      </a:lnTo>
                      <a:lnTo>
                        <a:pt x="0" y="110"/>
                      </a:lnTo>
                      <a:lnTo>
                        <a:pt x="0" y="89"/>
                      </a:lnTo>
                      <a:lnTo>
                        <a:pt x="5" y="70"/>
                      </a:lnTo>
                      <a:lnTo>
                        <a:pt x="5" y="70"/>
                      </a:lnTo>
                      <a:lnTo>
                        <a:pt x="16" y="49"/>
                      </a:lnTo>
                      <a:lnTo>
                        <a:pt x="26" y="34"/>
                      </a:lnTo>
                      <a:lnTo>
                        <a:pt x="42" y="21"/>
                      </a:lnTo>
                      <a:lnTo>
                        <a:pt x="58" y="10"/>
                      </a:lnTo>
                      <a:lnTo>
                        <a:pt x="73" y="2"/>
                      </a:lnTo>
                      <a:lnTo>
                        <a:pt x="92" y="0"/>
                      </a:lnTo>
                      <a:lnTo>
                        <a:pt x="110" y="0"/>
                      </a:lnTo>
                      <a:lnTo>
                        <a:pt x="128" y="5"/>
                      </a:lnTo>
                      <a:lnTo>
                        <a:pt x="128" y="5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3" name="Freeform 451"/>
                <p:cNvSpPr>
                  <a:spLocks/>
                </p:cNvSpPr>
                <p:nvPr/>
              </p:nvSpPr>
              <p:spPr bwMode="auto">
                <a:xfrm>
                  <a:off x="2446" y="1315"/>
                  <a:ext cx="327" cy="517"/>
                </a:xfrm>
                <a:custGeom>
                  <a:avLst/>
                  <a:gdLst/>
                  <a:ahLst/>
                  <a:cxnLst>
                    <a:cxn ang="0">
                      <a:pos x="327" y="108"/>
                    </a:cxn>
                    <a:cxn ang="0">
                      <a:pos x="327" y="108"/>
                    </a:cxn>
                    <a:cxn ang="0">
                      <a:pos x="325" y="144"/>
                    </a:cxn>
                    <a:cxn ang="0">
                      <a:pos x="314" y="197"/>
                    </a:cxn>
                    <a:cxn ang="0">
                      <a:pos x="299" y="265"/>
                    </a:cxn>
                    <a:cxn ang="0">
                      <a:pos x="280" y="336"/>
                    </a:cxn>
                    <a:cxn ang="0">
                      <a:pos x="254" y="404"/>
                    </a:cxn>
                    <a:cxn ang="0">
                      <a:pos x="241" y="433"/>
                    </a:cxn>
                    <a:cxn ang="0">
                      <a:pos x="228" y="462"/>
                    </a:cxn>
                    <a:cxn ang="0">
                      <a:pos x="212" y="486"/>
                    </a:cxn>
                    <a:cxn ang="0">
                      <a:pos x="196" y="502"/>
                    </a:cxn>
                    <a:cxn ang="0">
                      <a:pos x="181" y="512"/>
                    </a:cxn>
                    <a:cxn ang="0">
                      <a:pos x="173" y="517"/>
                    </a:cxn>
                    <a:cxn ang="0">
                      <a:pos x="162" y="517"/>
                    </a:cxn>
                    <a:cxn ang="0">
                      <a:pos x="162" y="517"/>
                    </a:cxn>
                    <a:cxn ang="0">
                      <a:pos x="154" y="517"/>
                    </a:cxn>
                    <a:cxn ang="0">
                      <a:pos x="146" y="512"/>
                    </a:cxn>
                    <a:cxn ang="0">
                      <a:pos x="131" y="502"/>
                    </a:cxn>
                    <a:cxn ang="0">
                      <a:pos x="115" y="486"/>
                    </a:cxn>
                    <a:cxn ang="0">
                      <a:pos x="99" y="462"/>
                    </a:cxn>
                    <a:cxn ang="0">
                      <a:pos x="84" y="433"/>
                    </a:cxn>
                    <a:cxn ang="0">
                      <a:pos x="70" y="404"/>
                    </a:cxn>
                    <a:cxn ang="0">
                      <a:pos x="47" y="336"/>
                    </a:cxn>
                    <a:cxn ang="0">
                      <a:pos x="26" y="265"/>
                    </a:cxn>
                    <a:cxn ang="0">
                      <a:pos x="13" y="197"/>
                    </a:cxn>
                    <a:cxn ang="0">
                      <a:pos x="2" y="144"/>
                    </a:cxn>
                    <a:cxn ang="0">
                      <a:pos x="0" y="108"/>
                    </a:cxn>
                    <a:cxn ang="0">
                      <a:pos x="0" y="108"/>
                    </a:cxn>
                    <a:cxn ang="0">
                      <a:pos x="0" y="97"/>
                    </a:cxn>
                    <a:cxn ang="0">
                      <a:pos x="2" y="87"/>
                    </a:cxn>
                    <a:cxn ang="0">
                      <a:pos x="13" y="66"/>
                    </a:cxn>
                    <a:cxn ang="0">
                      <a:pos x="26" y="47"/>
                    </a:cxn>
                    <a:cxn ang="0">
                      <a:pos x="47" y="32"/>
                    </a:cxn>
                    <a:cxn ang="0">
                      <a:pos x="70" y="18"/>
                    </a:cxn>
                    <a:cxn ang="0">
                      <a:pos x="99" y="8"/>
                    </a:cxn>
                    <a:cxn ang="0">
                      <a:pos x="131" y="3"/>
                    </a:cxn>
                    <a:cxn ang="0">
                      <a:pos x="162" y="0"/>
                    </a:cxn>
                    <a:cxn ang="0">
                      <a:pos x="162" y="0"/>
                    </a:cxn>
                    <a:cxn ang="0">
                      <a:pos x="196" y="3"/>
                    </a:cxn>
                    <a:cxn ang="0">
                      <a:pos x="228" y="8"/>
                    </a:cxn>
                    <a:cxn ang="0">
                      <a:pos x="254" y="18"/>
                    </a:cxn>
                    <a:cxn ang="0">
                      <a:pos x="280" y="32"/>
                    </a:cxn>
                    <a:cxn ang="0">
                      <a:pos x="299" y="47"/>
                    </a:cxn>
                    <a:cxn ang="0">
                      <a:pos x="314" y="66"/>
                    </a:cxn>
                    <a:cxn ang="0">
                      <a:pos x="325" y="87"/>
                    </a:cxn>
                    <a:cxn ang="0">
                      <a:pos x="327" y="97"/>
                    </a:cxn>
                    <a:cxn ang="0">
                      <a:pos x="327" y="108"/>
                    </a:cxn>
                    <a:cxn ang="0">
                      <a:pos x="327" y="108"/>
                    </a:cxn>
                  </a:cxnLst>
                  <a:rect l="0" t="0" r="r" b="b"/>
                  <a:pathLst>
                    <a:path w="327" h="517">
                      <a:moveTo>
                        <a:pt x="327" y="108"/>
                      </a:moveTo>
                      <a:lnTo>
                        <a:pt x="327" y="108"/>
                      </a:lnTo>
                      <a:lnTo>
                        <a:pt x="325" y="144"/>
                      </a:lnTo>
                      <a:lnTo>
                        <a:pt x="314" y="197"/>
                      </a:lnTo>
                      <a:lnTo>
                        <a:pt x="299" y="265"/>
                      </a:lnTo>
                      <a:lnTo>
                        <a:pt x="280" y="336"/>
                      </a:lnTo>
                      <a:lnTo>
                        <a:pt x="254" y="404"/>
                      </a:lnTo>
                      <a:lnTo>
                        <a:pt x="241" y="433"/>
                      </a:lnTo>
                      <a:lnTo>
                        <a:pt x="228" y="462"/>
                      </a:lnTo>
                      <a:lnTo>
                        <a:pt x="212" y="486"/>
                      </a:lnTo>
                      <a:lnTo>
                        <a:pt x="196" y="502"/>
                      </a:lnTo>
                      <a:lnTo>
                        <a:pt x="181" y="512"/>
                      </a:lnTo>
                      <a:lnTo>
                        <a:pt x="173" y="517"/>
                      </a:lnTo>
                      <a:lnTo>
                        <a:pt x="162" y="517"/>
                      </a:lnTo>
                      <a:lnTo>
                        <a:pt x="162" y="517"/>
                      </a:lnTo>
                      <a:lnTo>
                        <a:pt x="154" y="517"/>
                      </a:lnTo>
                      <a:lnTo>
                        <a:pt x="146" y="512"/>
                      </a:lnTo>
                      <a:lnTo>
                        <a:pt x="131" y="502"/>
                      </a:lnTo>
                      <a:lnTo>
                        <a:pt x="115" y="486"/>
                      </a:lnTo>
                      <a:lnTo>
                        <a:pt x="99" y="462"/>
                      </a:lnTo>
                      <a:lnTo>
                        <a:pt x="84" y="433"/>
                      </a:lnTo>
                      <a:lnTo>
                        <a:pt x="70" y="404"/>
                      </a:lnTo>
                      <a:lnTo>
                        <a:pt x="47" y="336"/>
                      </a:lnTo>
                      <a:lnTo>
                        <a:pt x="26" y="265"/>
                      </a:lnTo>
                      <a:lnTo>
                        <a:pt x="13" y="197"/>
                      </a:lnTo>
                      <a:lnTo>
                        <a:pt x="2" y="144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97"/>
                      </a:lnTo>
                      <a:lnTo>
                        <a:pt x="2" y="87"/>
                      </a:lnTo>
                      <a:lnTo>
                        <a:pt x="13" y="66"/>
                      </a:lnTo>
                      <a:lnTo>
                        <a:pt x="26" y="47"/>
                      </a:lnTo>
                      <a:lnTo>
                        <a:pt x="47" y="32"/>
                      </a:lnTo>
                      <a:lnTo>
                        <a:pt x="70" y="18"/>
                      </a:lnTo>
                      <a:lnTo>
                        <a:pt x="99" y="8"/>
                      </a:lnTo>
                      <a:lnTo>
                        <a:pt x="131" y="3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96" y="3"/>
                      </a:lnTo>
                      <a:lnTo>
                        <a:pt x="228" y="8"/>
                      </a:lnTo>
                      <a:lnTo>
                        <a:pt x="254" y="18"/>
                      </a:lnTo>
                      <a:lnTo>
                        <a:pt x="280" y="32"/>
                      </a:lnTo>
                      <a:lnTo>
                        <a:pt x="299" y="47"/>
                      </a:lnTo>
                      <a:lnTo>
                        <a:pt x="314" y="66"/>
                      </a:lnTo>
                      <a:lnTo>
                        <a:pt x="325" y="87"/>
                      </a:lnTo>
                      <a:lnTo>
                        <a:pt x="327" y="97"/>
                      </a:lnTo>
                      <a:lnTo>
                        <a:pt x="327" y="108"/>
                      </a:lnTo>
                      <a:lnTo>
                        <a:pt x="327" y="108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4" name="Freeform 464"/>
                <p:cNvSpPr>
                  <a:spLocks/>
                </p:cNvSpPr>
                <p:nvPr/>
              </p:nvSpPr>
              <p:spPr bwMode="auto">
                <a:xfrm>
                  <a:off x="2446" y="2350"/>
                  <a:ext cx="327" cy="517"/>
                </a:xfrm>
                <a:custGeom>
                  <a:avLst/>
                  <a:gdLst/>
                  <a:ahLst/>
                  <a:cxnLst>
                    <a:cxn ang="0">
                      <a:pos x="0" y="410"/>
                    </a:cxn>
                    <a:cxn ang="0">
                      <a:pos x="0" y="410"/>
                    </a:cxn>
                    <a:cxn ang="0">
                      <a:pos x="2" y="373"/>
                    </a:cxn>
                    <a:cxn ang="0">
                      <a:pos x="13" y="320"/>
                    </a:cxn>
                    <a:cxn ang="0">
                      <a:pos x="26" y="252"/>
                    </a:cxn>
                    <a:cxn ang="0">
                      <a:pos x="47" y="181"/>
                    </a:cxn>
                    <a:cxn ang="0">
                      <a:pos x="70" y="113"/>
                    </a:cxn>
                    <a:cxn ang="0">
                      <a:pos x="84" y="84"/>
                    </a:cxn>
                    <a:cxn ang="0">
                      <a:pos x="99" y="55"/>
                    </a:cxn>
                    <a:cxn ang="0">
                      <a:pos x="115" y="34"/>
                    </a:cxn>
                    <a:cxn ang="0">
                      <a:pos x="131" y="16"/>
                    </a:cxn>
                    <a:cxn ang="0">
                      <a:pos x="146" y="5"/>
                    </a:cxn>
                    <a:cxn ang="0">
                      <a:pos x="154" y="2"/>
                    </a:cxn>
                    <a:cxn ang="0">
                      <a:pos x="162" y="0"/>
                    </a:cxn>
                    <a:cxn ang="0">
                      <a:pos x="162" y="0"/>
                    </a:cxn>
                    <a:cxn ang="0">
                      <a:pos x="173" y="2"/>
                    </a:cxn>
                    <a:cxn ang="0">
                      <a:pos x="181" y="5"/>
                    </a:cxn>
                    <a:cxn ang="0">
                      <a:pos x="196" y="16"/>
                    </a:cxn>
                    <a:cxn ang="0">
                      <a:pos x="212" y="34"/>
                    </a:cxn>
                    <a:cxn ang="0">
                      <a:pos x="228" y="55"/>
                    </a:cxn>
                    <a:cxn ang="0">
                      <a:pos x="241" y="84"/>
                    </a:cxn>
                    <a:cxn ang="0">
                      <a:pos x="254" y="113"/>
                    </a:cxn>
                    <a:cxn ang="0">
                      <a:pos x="280" y="181"/>
                    </a:cxn>
                    <a:cxn ang="0">
                      <a:pos x="299" y="252"/>
                    </a:cxn>
                    <a:cxn ang="0">
                      <a:pos x="314" y="320"/>
                    </a:cxn>
                    <a:cxn ang="0">
                      <a:pos x="325" y="373"/>
                    </a:cxn>
                    <a:cxn ang="0">
                      <a:pos x="327" y="410"/>
                    </a:cxn>
                    <a:cxn ang="0">
                      <a:pos x="327" y="410"/>
                    </a:cxn>
                    <a:cxn ang="0">
                      <a:pos x="327" y="420"/>
                    </a:cxn>
                    <a:cxn ang="0">
                      <a:pos x="325" y="431"/>
                    </a:cxn>
                    <a:cxn ang="0">
                      <a:pos x="314" y="452"/>
                    </a:cxn>
                    <a:cxn ang="0">
                      <a:pos x="299" y="470"/>
                    </a:cxn>
                    <a:cxn ang="0">
                      <a:pos x="280" y="486"/>
                    </a:cxn>
                    <a:cxn ang="0">
                      <a:pos x="254" y="499"/>
                    </a:cxn>
                    <a:cxn ang="0">
                      <a:pos x="228" y="509"/>
                    </a:cxn>
                    <a:cxn ang="0">
                      <a:pos x="196" y="515"/>
                    </a:cxn>
                    <a:cxn ang="0">
                      <a:pos x="162" y="517"/>
                    </a:cxn>
                    <a:cxn ang="0">
                      <a:pos x="162" y="517"/>
                    </a:cxn>
                    <a:cxn ang="0">
                      <a:pos x="131" y="515"/>
                    </a:cxn>
                    <a:cxn ang="0">
                      <a:pos x="99" y="509"/>
                    </a:cxn>
                    <a:cxn ang="0">
                      <a:pos x="70" y="499"/>
                    </a:cxn>
                    <a:cxn ang="0">
                      <a:pos x="47" y="486"/>
                    </a:cxn>
                    <a:cxn ang="0">
                      <a:pos x="26" y="470"/>
                    </a:cxn>
                    <a:cxn ang="0">
                      <a:pos x="13" y="452"/>
                    </a:cxn>
                    <a:cxn ang="0">
                      <a:pos x="2" y="431"/>
                    </a:cxn>
                    <a:cxn ang="0">
                      <a:pos x="0" y="420"/>
                    </a:cxn>
                    <a:cxn ang="0">
                      <a:pos x="0" y="410"/>
                    </a:cxn>
                    <a:cxn ang="0">
                      <a:pos x="0" y="410"/>
                    </a:cxn>
                  </a:cxnLst>
                  <a:rect l="0" t="0" r="r" b="b"/>
                  <a:pathLst>
                    <a:path w="327" h="517">
                      <a:moveTo>
                        <a:pt x="0" y="410"/>
                      </a:moveTo>
                      <a:lnTo>
                        <a:pt x="0" y="410"/>
                      </a:lnTo>
                      <a:lnTo>
                        <a:pt x="2" y="373"/>
                      </a:lnTo>
                      <a:lnTo>
                        <a:pt x="13" y="320"/>
                      </a:lnTo>
                      <a:lnTo>
                        <a:pt x="26" y="252"/>
                      </a:lnTo>
                      <a:lnTo>
                        <a:pt x="47" y="181"/>
                      </a:lnTo>
                      <a:lnTo>
                        <a:pt x="70" y="113"/>
                      </a:lnTo>
                      <a:lnTo>
                        <a:pt x="84" y="84"/>
                      </a:lnTo>
                      <a:lnTo>
                        <a:pt x="99" y="55"/>
                      </a:lnTo>
                      <a:lnTo>
                        <a:pt x="115" y="34"/>
                      </a:lnTo>
                      <a:lnTo>
                        <a:pt x="131" y="16"/>
                      </a:lnTo>
                      <a:lnTo>
                        <a:pt x="146" y="5"/>
                      </a:lnTo>
                      <a:lnTo>
                        <a:pt x="154" y="2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73" y="2"/>
                      </a:lnTo>
                      <a:lnTo>
                        <a:pt x="181" y="5"/>
                      </a:lnTo>
                      <a:lnTo>
                        <a:pt x="196" y="16"/>
                      </a:lnTo>
                      <a:lnTo>
                        <a:pt x="212" y="34"/>
                      </a:lnTo>
                      <a:lnTo>
                        <a:pt x="228" y="55"/>
                      </a:lnTo>
                      <a:lnTo>
                        <a:pt x="241" y="84"/>
                      </a:lnTo>
                      <a:lnTo>
                        <a:pt x="254" y="113"/>
                      </a:lnTo>
                      <a:lnTo>
                        <a:pt x="280" y="181"/>
                      </a:lnTo>
                      <a:lnTo>
                        <a:pt x="299" y="252"/>
                      </a:lnTo>
                      <a:lnTo>
                        <a:pt x="314" y="320"/>
                      </a:lnTo>
                      <a:lnTo>
                        <a:pt x="325" y="373"/>
                      </a:lnTo>
                      <a:lnTo>
                        <a:pt x="327" y="410"/>
                      </a:lnTo>
                      <a:lnTo>
                        <a:pt x="327" y="410"/>
                      </a:lnTo>
                      <a:lnTo>
                        <a:pt x="327" y="420"/>
                      </a:lnTo>
                      <a:lnTo>
                        <a:pt x="325" y="431"/>
                      </a:lnTo>
                      <a:lnTo>
                        <a:pt x="314" y="452"/>
                      </a:lnTo>
                      <a:lnTo>
                        <a:pt x="299" y="470"/>
                      </a:lnTo>
                      <a:lnTo>
                        <a:pt x="280" y="486"/>
                      </a:lnTo>
                      <a:lnTo>
                        <a:pt x="254" y="499"/>
                      </a:lnTo>
                      <a:lnTo>
                        <a:pt x="228" y="509"/>
                      </a:lnTo>
                      <a:lnTo>
                        <a:pt x="196" y="515"/>
                      </a:lnTo>
                      <a:lnTo>
                        <a:pt x="162" y="517"/>
                      </a:lnTo>
                      <a:lnTo>
                        <a:pt x="162" y="517"/>
                      </a:lnTo>
                      <a:lnTo>
                        <a:pt x="131" y="515"/>
                      </a:lnTo>
                      <a:lnTo>
                        <a:pt x="99" y="509"/>
                      </a:lnTo>
                      <a:lnTo>
                        <a:pt x="70" y="499"/>
                      </a:lnTo>
                      <a:lnTo>
                        <a:pt x="47" y="486"/>
                      </a:lnTo>
                      <a:lnTo>
                        <a:pt x="26" y="470"/>
                      </a:lnTo>
                      <a:lnTo>
                        <a:pt x="13" y="452"/>
                      </a:lnTo>
                      <a:lnTo>
                        <a:pt x="2" y="431"/>
                      </a:lnTo>
                      <a:lnTo>
                        <a:pt x="0" y="420"/>
                      </a:lnTo>
                      <a:lnTo>
                        <a:pt x="0" y="410"/>
                      </a:lnTo>
                      <a:lnTo>
                        <a:pt x="0" y="410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5" name="Freeform 477"/>
                <p:cNvSpPr>
                  <a:spLocks/>
                </p:cNvSpPr>
                <p:nvPr/>
              </p:nvSpPr>
              <p:spPr bwMode="auto">
                <a:xfrm>
                  <a:off x="1848" y="1927"/>
                  <a:ext cx="516" cy="328"/>
                </a:xfrm>
                <a:custGeom>
                  <a:avLst/>
                  <a:gdLst/>
                  <a:ahLst/>
                  <a:cxnLst>
                    <a:cxn ang="0">
                      <a:pos x="107" y="0"/>
                    </a:cxn>
                    <a:cxn ang="0">
                      <a:pos x="107" y="0"/>
                    </a:cxn>
                    <a:cxn ang="0">
                      <a:pos x="144" y="3"/>
                    </a:cxn>
                    <a:cxn ang="0">
                      <a:pos x="197" y="13"/>
                    </a:cxn>
                    <a:cxn ang="0">
                      <a:pos x="265" y="29"/>
                    </a:cxn>
                    <a:cxn ang="0">
                      <a:pos x="336" y="47"/>
                    </a:cxn>
                    <a:cxn ang="0">
                      <a:pos x="404" y="71"/>
                    </a:cxn>
                    <a:cxn ang="0">
                      <a:pos x="433" y="87"/>
                    </a:cxn>
                    <a:cxn ang="0">
                      <a:pos x="461" y="100"/>
                    </a:cxn>
                    <a:cxn ang="0">
                      <a:pos x="482" y="116"/>
                    </a:cxn>
                    <a:cxn ang="0">
                      <a:pos x="501" y="131"/>
                    </a:cxn>
                    <a:cxn ang="0">
                      <a:pos x="511" y="147"/>
                    </a:cxn>
                    <a:cxn ang="0">
                      <a:pos x="514" y="155"/>
                    </a:cxn>
                    <a:cxn ang="0">
                      <a:pos x="516" y="165"/>
                    </a:cxn>
                    <a:cxn ang="0">
                      <a:pos x="516" y="165"/>
                    </a:cxn>
                    <a:cxn ang="0">
                      <a:pos x="514" y="173"/>
                    </a:cxn>
                    <a:cxn ang="0">
                      <a:pos x="511" y="181"/>
                    </a:cxn>
                    <a:cxn ang="0">
                      <a:pos x="501" y="197"/>
                    </a:cxn>
                    <a:cxn ang="0">
                      <a:pos x="482" y="213"/>
                    </a:cxn>
                    <a:cxn ang="0">
                      <a:pos x="461" y="229"/>
                    </a:cxn>
                    <a:cxn ang="0">
                      <a:pos x="433" y="242"/>
                    </a:cxn>
                    <a:cxn ang="0">
                      <a:pos x="404" y="257"/>
                    </a:cxn>
                    <a:cxn ang="0">
                      <a:pos x="336" y="281"/>
                    </a:cxn>
                    <a:cxn ang="0">
                      <a:pos x="265" y="302"/>
                    </a:cxn>
                    <a:cxn ang="0">
                      <a:pos x="197" y="315"/>
                    </a:cxn>
                    <a:cxn ang="0">
                      <a:pos x="144" y="326"/>
                    </a:cxn>
                    <a:cxn ang="0">
                      <a:pos x="107" y="328"/>
                    </a:cxn>
                    <a:cxn ang="0">
                      <a:pos x="107" y="328"/>
                    </a:cxn>
                    <a:cxn ang="0">
                      <a:pos x="97" y="328"/>
                    </a:cxn>
                    <a:cxn ang="0">
                      <a:pos x="87" y="326"/>
                    </a:cxn>
                    <a:cxn ang="0">
                      <a:pos x="66" y="315"/>
                    </a:cxn>
                    <a:cxn ang="0">
                      <a:pos x="47" y="302"/>
                    </a:cxn>
                    <a:cxn ang="0">
                      <a:pos x="31" y="281"/>
                    </a:cxn>
                    <a:cxn ang="0">
                      <a:pos x="18" y="257"/>
                    </a:cxn>
                    <a:cxn ang="0">
                      <a:pos x="8" y="229"/>
                    </a:cxn>
                    <a:cxn ang="0">
                      <a:pos x="3" y="197"/>
                    </a:cxn>
                    <a:cxn ang="0">
                      <a:pos x="0" y="165"/>
                    </a:cxn>
                    <a:cxn ang="0">
                      <a:pos x="0" y="165"/>
                    </a:cxn>
                    <a:cxn ang="0">
                      <a:pos x="3" y="131"/>
                    </a:cxn>
                    <a:cxn ang="0">
                      <a:pos x="8" y="100"/>
                    </a:cxn>
                    <a:cxn ang="0">
                      <a:pos x="18" y="71"/>
                    </a:cxn>
                    <a:cxn ang="0">
                      <a:pos x="31" y="47"/>
                    </a:cxn>
                    <a:cxn ang="0">
                      <a:pos x="47" y="29"/>
                    </a:cxn>
                    <a:cxn ang="0">
                      <a:pos x="66" y="13"/>
                    </a:cxn>
                    <a:cxn ang="0">
                      <a:pos x="87" y="3"/>
                    </a:cxn>
                    <a:cxn ang="0">
                      <a:pos x="97" y="0"/>
                    </a:cxn>
                    <a:cxn ang="0">
                      <a:pos x="107" y="0"/>
                    </a:cxn>
                    <a:cxn ang="0">
                      <a:pos x="107" y="0"/>
                    </a:cxn>
                  </a:cxnLst>
                  <a:rect l="0" t="0" r="r" b="b"/>
                  <a:pathLst>
                    <a:path w="516" h="328">
                      <a:moveTo>
                        <a:pt x="107" y="0"/>
                      </a:moveTo>
                      <a:lnTo>
                        <a:pt x="107" y="0"/>
                      </a:lnTo>
                      <a:lnTo>
                        <a:pt x="144" y="3"/>
                      </a:lnTo>
                      <a:lnTo>
                        <a:pt x="197" y="13"/>
                      </a:lnTo>
                      <a:lnTo>
                        <a:pt x="265" y="29"/>
                      </a:lnTo>
                      <a:lnTo>
                        <a:pt x="336" y="47"/>
                      </a:lnTo>
                      <a:lnTo>
                        <a:pt x="404" y="71"/>
                      </a:lnTo>
                      <a:lnTo>
                        <a:pt x="433" y="87"/>
                      </a:lnTo>
                      <a:lnTo>
                        <a:pt x="461" y="100"/>
                      </a:lnTo>
                      <a:lnTo>
                        <a:pt x="482" y="116"/>
                      </a:lnTo>
                      <a:lnTo>
                        <a:pt x="501" y="131"/>
                      </a:lnTo>
                      <a:lnTo>
                        <a:pt x="511" y="147"/>
                      </a:lnTo>
                      <a:lnTo>
                        <a:pt x="514" y="155"/>
                      </a:lnTo>
                      <a:lnTo>
                        <a:pt x="516" y="165"/>
                      </a:lnTo>
                      <a:lnTo>
                        <a:pt x="516" y="165"/>
                      </a:lnTo>
                      <a:lnTo>
                        <a:pt x="514" y="173"/>
                      </a:lnTo>
                      <a:lnTo>
                        <a:pt x="511" y="181"/>
                      </a:lnTo>
                      <a:lnTo>
                        <a:pt x="501" y="197"/>
                      </a:lnTo>
                      <a:lnTo>
                        <a:pt x="482" y="213"/>
                      </a:lnTo>
                      <a:lnTo>
                        <a:pt x="461" y="229"/>
                      </a:lnTo>
                      <a:lnTo>
                        <a:pt x="433" y="242"/>
                      </a:lnTo>
                      <a:lnTo>
                        <a:pt x="404" y="257"/>
                      </a:lnTo>
                      <a:lnTo>
                        <a:pt x="336" y="281"/>
                      </a:lnTo>
                      <a:lnTo>
                        <a:pt x="265" y="302"/>
                      </a:lnTo>
                      <a:lnTo>
                        <a:pt x="197" y="315"/>
                      </a:lnTo>
                      <a:lnTo>
                        <a:pt x="144" y="326"/>
                      </a:lnTo>
                      <a:lnTo>
                        <a:pt x="107" y="328"/>
                      </a:lnTo>
                      <a:lnTo>
                        <a:pt x="107" y="328"/>
                      </a:lnTo>
                      <a:lnTo>
                        <a:pt x="97" y="328"/>
                      </a:lnTo>
                      <a:lnTo>
                        <a:pt x="87" y="326"/>
                      </a:lnTo>
                      <a:lnTo>
                        <a:pt x="66" y="315"/>
                      </a:lnTo>
                      <a:lnTo>
                        <a:pt x="47" y="302"/>
                      </a:lnTo>
                      <a:lnTo>
                        <a:pt x="31" y="281"/>
                      </a:lnTo>
                      <a:lnTo>
                        <a:pt x="18" y="257"/>
                      </a:lnTo>
                      <a:lnTo>
                        <a:pt x="8" y="229"/>
                      </a:lnTo>
                      <a:lnTo>
                        <a:pt x="3" y="197"/>
                      </a:lnTo>
                      <a:lnTo>
                        <a:pt x="0" y="165"/>
                      </a:lnTo>
                      <a:lnTo>
                        <a:pt x="0" y="165"/>
                      </a:lnTo>
                      <a:lnTo>
                        <a:pt x="3" y="131"/>
                      </a:lnTo>
                      <a:lnTo>
                        <a:pt x="8" y="100"/>
                      </a:lnTo>
                      <a:lnTo>
                        <a:pt x="18" y="71"/>
                      </a:lnTo>
                      <a:lnTo>
                        <a:pt x="31" y="47"/>
                      </a:lnTo>
                      <a:lnTo>
                        <a:pt x="47" y="29"/>
                      </a:lnTo>
                      <a:lnTo>
                        <a:pt x="66" y="13"/>
                      </a:lnTo>
                      <a:lnTo>
                        <a:pt x="87" y="3"/>
                      </a:lnTo>
                      <a:lnTo>
                        <a:pt x="9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6" name="Freeform 490"/>
                <p:cNvSpPr>
                  <a:spLocks/>
                </p:cNvSpPr>
                <p:nvPr/>
              </p:nvSpPr>
              <p:spPr bwMode="auto">
                <a:xfrm>
                  <a:off x="2868" y="1927"/>
                  <a:ext cx="516" cy="328"/>
                </a:xfrm>
                <a:custGeom>
                  <a:avLst/>
                  <a:gdLst/>
                  <a:ahLst/>
                  <a:cxnLst>
                    <a:cxn ang="0">
                      <a:pos x="406" y="328"/>
                    </a:cxn>
                    <a:cxn ang="0">
                      <a:pos x="406" y="328"/>
                    </a:cxn>
                    <a:cxn ang="0">
                      <a:pos x="372" y="326"/>
                    </a:cxn>
                    <a:cxn ang="0">
                      <a:pos x="320" y="315"/>
                    </a:cxn>
                    <a:cxn ang="0">
                      <a:pos x="251" y="302"/>
                    </a:cxn>
                    <a:cxn ang="0">
                      <a:pos x="181" y="281"/>
                    </a:cxn>
                    <a:cxn ang="0">
                      <a:pos x="112" y="257"/>
                    </a:cxn>
                    <a:cxn ang="0">
                      <a:pos x="81" y="242"/>
                    </a:cxn>
                    <a:cxn ang="0">
                      <a:pos x="55" y="229"/>
                    </a:cxn>
                    <a:cxn ang="0">
                      <a:pos x="31" y="213"/>
                    </a:cxn>
                    <a:cxn ang="0">
                      <a:pos x="15" y="197"/>
                    </a:cxn>
                    <a:cxn ang="0">
                      <a:pos x="2" y="181"/>
                    </a:cxn>
                    <a:cxn ang="0">
                      <a:pos x="0" y="173"/>
                    </a:cxn>
                    <a:cxn ang="0">
                      <a:pos x="0" y="165"/>
                    </a:cxn>
                    <a:cxn ang="0">
                      <a:pos x="0" y="165"/>
                    </a:cxn>
                    <a:cxn ang="0">
                      <a:pos x="0" y="155"/>
                    </a:cxn>
                    <a:cxn ang="0">
                      <a:pos x="2" y="147"/>
                    </a:cxn>
                    <a:cxn ang="0">
                      <a:pos x="15" y="131"/>
                    </a:cxn>
                    <a:cxn ang="0">
                      <a:pos x="31" y="116"/>
                    </a:cxn>
                    <a:cxn ang="0">
                      <a:pos x="55" y="100"/>
                    </a:cxn>
                    <a:cxn ang="0">
                      <a:pos x="81" y="87"/>
                    </a:cxn>
                    <a:cxn ang="0">
                      <a:pos x="112" y="71"/>
                    </a:cxn>
                    <a:cxn ang="0">
                      <a:pos x="181" y="47"/>
                    </a:cxn>
                    <a:cxn ang="0">
                      <a:pos x="251" y="29"/>
                    </a:cxn>
                    <a:cxn ang="0">
                      <a:pos x="320" y="13"/>
                    </a:cxn>
                    <a:cxn ang="0">
                      <a:pos x="372" y="3"/>
                    </a:cxn>
                    <a:cxn ang="0">
                      <a:pos x="406" y="0"/>
                    </a:cxn>
                    <a:cxn ang="0">
                      <a:pos x="406" y="0"/>
                    </a:cxn>
                    <a:cxn ang="0">
                      <a:pos x="419" y="0"/>
                    </a:cxn>
                    <a:cxn ang="0">
                      <a:pos x="430" y="3"/>
                    </a:cxn>
                    <a:cxn ang="0">
                      <a:pos x="451" y="13"/>
                    </a:cxn>
                    <a:cxn ang="0">
                      <a:pos x="469" y="29"/>
                    </a:cxn>
                    <a:cxn ang="0">
                      <a:pos x="485" y="47"/>
                    </a:cxn>
                    <a:cxn ang="0">
                      <a:pos x="498" y="71"/>
                    </a:cxn>
                    <a:cxn ang="0">
                      <a:pos x="508" y="100"/>
                    </a:cxn>
                    <a:cxn ang="0">
                      <a:pos x="514" y="131"/>
                    </a:cxn>
                    <a:cxn ang="0">
                      <a:pos x="516" y="165"/>
                    </a:cxn>
                    <a:cxn ang="0">
                      <a:pos x="516" y="165"/>
                    </a:cxn>
                    <a:cxn ang="0">
                      <a:pos x="514" y="197"/>
                    </a:cxn>
                    <a:cxn ang="0">
                      <a:pos x="508" y="229"/>
                    </a:cxn>
                    <a:cxn ang="0">
                      <a:pos x="498" y="257"/>
                    </a:cxn>
                    <a:cxn ang="0">
                      <a:pos x="485" y="281"/>
                    </a:cxn>
                    <a:cxn ang="0">
                      <a:pos x="469" y="302"/>
                    </a:cxn>
                    <a:cxn ang="0">
                      <a:pos x="451" y="315"/>
                    </a:cxn>
                    <a:cxn ang="0">
                      <a:pos x="430" y="326"/>
                    </a:cxn>
                    <a:cxn ang="0">
                      <a:pos x="419" y="328"/>
                    </a:cxn>
                    <a:cxn ang="0">
                      <a:pos x="406" y="328"/>
                    </a:cxn>
                    <a:cxn ang="0">
                      <a:pos x="406" y="328"/>
                    </a:cxn>
                  </a:cxnLst>
                  <a:rect l="0" t="0" r="r" b="b"/>
                  <a:pathLst>
                    <a:path w="516" h="328">
                      <a:moveTo>
                        <a:pt x="406" y="328"/>
                      </a:moveTo>
                      <a:lnTo>
                        <a:pt x="406" y="328"/>
                      </a:lnTo>
                      <a:lnTo>
                        <a:pt x="372" y="326"/>
                      </a:lnTo>
                      <a:lnTo>
                        <a:pt x="320" y="315"/>
                      </a:lnTo>
                      <a:lnTo>
                        <a:pt x="251" y="302"/>
                      </a:lnTo>
                      <a:lnTo>
                        <a:pt x="181" y="281"/>
                      </a:lnTo>
                      <a:lnTo>
                        <a:pt x="112" y="257"/>
                      </a:lnTo>
                      <a:lnTo>
                        <a:pt x="81" y="242"/>
                      </a:lnTo>
                      <a:lnTo>
                        <a:pt x="55" y="229"/>
                      </a:lnTo>
                      <a:lnTo>
                        <a:pt x="31" y="213"/>
                      </a:lnTo>
                      <a:lnTo>
                        <a:pt x="15" y="197"/>
                      </a:lnTo>
                      <a:lnTo>
                        <a:pt x="2" y="181"/>
                      </a:lnTo>
                      <a:lnTo>
                        <a:pt x="0" y="173"/>
                      </a:lnTo>
                      <a:lnTo>
                        <a:pt x="0" y="165"/>
                      </a:lnTo>
                      <a:lnTo>
                        <a:pt x="0" y="165"/>
                      </a:lnTo>
                      <a:lnTo>
                        <a:pt x="0" y="155"/>
                      </a:lnTo>
                      <a:lnTo>
                        <a:pt x="2" y="147"/>
                      </a:lnTo>
                      <a:lnTo>
                        <a:pt x="15" y="131"/>
                      </a:lnTo>
                      <a:lnTo>
                        <a:pt x="31" y="116"/>
                      </a:lnTo>
                      <a:lnTo>
                        <a:pt x="55" y="100"/>
                      </a:lnTo>
                      <a:lnTo>
                        <a:pt x="81" y="87"/>
                      </a:lnTo>
                      <a:lnTo>
                        <a:pt x="112" y="71"/>
                      </a:lnTo>
                      <a:lnTo>
                        <a:pt x="181" y="47"/>
                      </a:lnTo>
                      <a:lnTo>
                        <a:pt x="251" y="29"/>
                      </a:lnTo>
                      <a:lnTo>
                        <a:pt x="320" y="13"/>
                      </a:lnTo>
                      <a:lnTo>
                        <a:pt x="372" y="3"/>
                      </a:lnTo>
                      <a:lnTo>
                        <a:pt x="406" y="0"/>
                      </a:lnTo>
                      <a:lnTo>
                        <a:pt x="406" y="0"/>
                      </a:lnTo>
                      <a:lnTo>
                        <a:pt x="419" y="0"/>
                      </a:lnTo>
                      <a:lnTo>
                        <a:pt x="430" y="3"/>
                      </a:lnTo>
                      <a:lnTo>
                        <a:pt x="451" y="13"/>
                      </a:lnTo>
                      <a:lnTo>
                        <a:pt x="469" y="29"/>
                      </a:lnTo>
                      <a:lnTo>
                        <a:pt x="485" y="47"/>
                      </a:lnTo>
                      <a:lnTo>
                        <a:pt x="498" y="71"/>
                      </a:lnTo>
                      <a:lnTo>
                        <a:pt x="508" y="100"/>
                      </a:lnTo>
                      <a:lnTo>
                        <a:pt x="514" y="131"/>
                      </a:lnTo>
                      <a:lnTo>
                        <a:pt x="516" y="165"/>
                      </a:lnTo>
                      <a:lnTo>
                        <a:pt x="516" y="165"/>
                      </a:lnTo>
                      <a:lnTo>
                        <a:pt x="514" y="197"/>
                      </a:lnTo>
                      <a:lnTo>
                        <a:pt x="508" y="229"/>
                      </a:lnTo>
                      <a:lnTo>
                        <a:pt x="498" y="257"/>
                      </a:lnTo>
                      <a:lnTo>
                        <a:pt x="485" y="281"/>
                      </a:lnTo>
                      <a:lnTo>
                        <a:pt x="469" y="302"/>
                      </a:lnTo>
                      <a:lnTo>
                        <a:pt x="451" y="315"/>
                      </a:lnTo>
                      <a:lnTo>
                        <a:pt x="430" y="326"/>
                      </a:lnTo>
                      <a:lnTo>
                        <a:pt x="419" y="328"/>
                      </a:lnTo>
                      <a:lnTo>
                        <a:pt x="406" y="328"/>
                      </a:lnTo>
                      <a:lnTo>
                        <a:pt x="406" y="328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7" name="Freeform 503"/>
                <p:cNvSpPr>
                  <a:spLocks/>
                </p:cNvSpPr>
                <p:nvPr/>
              </p:nvSpPr>
              <p:spPr bwMode="auto">
                <a:xfrm>
                  <a:off x="2000" y="1480"/>
                  <a:ext cx="440" cy="442"/>
                </a:xfrm>
                <a:custGeom>
                  <a:avLst/>
                  <a:gdLst/>
                  <a:ahLst/>
                  <a:cxnLst>
                    <a:cxn ang="0">
                      <a:pos x="254" y="21"/>
                    </a:cxn>
                    <a:cxn ang="0">
                      <a:pos x="254" y="21"/>
                    </a:cxn>
                    <a:cxn ang="0">
                      <a:pos x="278" y="50"/>
                    </a:cxn>
                    <a:cxn ang="0">
                      <a:pos x="309" y="95"/>
                    </a:cxn>
                    <a:cxn ang="0">
                      <a:pos x="343" y="153"/>
                    </a:cxn>
                    <a:cxn ang="0">
                      <a:pos x="380" y="218"/>
                    </a:cxn>
                    <a:cxn ang="0">
                      <a:pos x="412" y="282"/>
                    </a:cxn>
                    <a:cxn ang="0">
                      <a:pos x="425" y="313"/>
                    </a:cxn>
                    <a:cxn ang="0">
                      <a:pos x="433" y="345"/>
                    </a:cxn>
                    <a:cxn ang="0">
                      <a:pos x="438" y="371"/>
                    </a:cxn>
                    <a:cxn ang="0">
                      <a:pos x="440" y="394"/>
                    </a:cxn>
                    <a:cxn ang="0">
                      <a:pos x="435" y="413"/>
                    </a:cxn>
                    <a:cxn ang="0">
                      <a:pos x="433" y="421"/>
                    </a:cxn>
                    <a:cxn ang="0">
                      <a:pos x="427" y="429"/>
                    </a:cxn>
                    <a:cxn ang="0">
                      <a:pos x="427" y="429"/>
                    </a:cxn>
                    <a:cxn ang="0">
                      <a:pos x="419" y="434"/>
                    </a:cxn>
                    <a:cxn ang="0">
                      <a:pos x="412" y="436"/>
                    </a:cxn>
                    <a:cxn ang="0">
                      <a:pos x="393" y="442"/>
                    </a:cxn>
                    <a:cxn ang="0">
                      <a:pos x="370" y="439"/>
                    </a:cxn>
                    <a:cxn ang="0">
                      <a:pos x="341" y="434"/>
                    </a:cxn>
                    <a:cxn ang="0">
                      <a:pos x="312" y="426"/>
                    </a:cxn>
                    <a:cxn ang="0">
                      <a:pos x="281" y="413"/>
                    </a:cxn>
                    <a:cxn ang="0">
                      <a:pos x="215" y="381"/>
                    </a:cxn>
                    <a:cxn ang="0">
                      <a:pos x="152" y="347"/>
                    </a:cxn>
                    <a:cxn ang="0">
                      <a:pos x="94" y="310"/>
                    </a:cxn>
                    <a:cxn ang="0">
                      <a:pos x="50" y="279"/>
                    </a:cxn>
                    <a:cxn ang="0">
                      <a:pos x="21" y="255"/>
                    </a:cxn>
                    <a:cxn ang="0">
                      <a:pos x="21" y="255"/>
                    </a:cxn>
                    <a:cxn ang="0">
                      <a:pos x="16" y="247"/>
                    </a:cxn>
                    <a:cxn ang="0">
                      <a:pos x="8" y="237"/>
                    </a:cxn>
                    <a:cxn ang="0">
                      <a:pos x="0" y="216"/>
                    </a:cxn>
                    <a:cxn ang="0">
                      <a:pos x="0" y="192"/>
                    </a:cxn>
                    <a:cxn ang="0">
                      <a:pos x="3" y="169"/>
                    </a:cxn>
                    <a:cxn ang="0">
                      <a:pos x="11" y="140"/>
                    </a:cxn>
                    <a:cxn ang="0">
                      <a:pos x="21" y="113"/>
                    </a:cxn>
                    <a:cxn ang="0">
                      <a:pos x="39" y="87"/>
                    </a:cxn>
                    <a:cxn ang="0">
                      <a:pos x="60" y="64"/>
                    </a:cxn>
                    <a:cxn ang="0">
                      <a:pos x="60" y="64"/>
                    </a:cxn>
                    <a:cxn ang="0">
                      <a:pos x="87" y="40"/>
                    </a:cxn>
                    <a:cxn ang="0">
                      <a:pos x="113" y="24"/>
                    </a:cxn>
                    <a:cxn ang="0">
                      <a:pos x="139" y="11"/>
                    </a:cxn>
                    <a:cxn ang="0">
                      <a:pos x="165" y="3"/>
                    </a:cxn>
                    <a:cxn ang="0">
                      <a:pos x="191" y="0"/>
                    </a:cxn>
                    <a:cxn ang="0">
                      <a:pos x="215" y="3"/>
                    </a:cxn>
                    <a:cxn ang="0">
                      <a:pos x="236" y="11"/>
                    </a:cxn>
                    <a:cxn ang="0">
                      <a:pos x="246" y="16"/>
                    </a:cxn>
                    <a:cxn ang="0">
                      <a:pos x="254" y="21"/>
                    </a:cxn>
                    <a:cxn ang="0">
                      <a:pos x="254" y="21"/>
                    </a:cxn>
                  </a:cxnLst>
                  <a:rect l="0" t="0" r="r" b="b"/>
                  <a:pathLst>
                    <a:path w="440" h="442">
                      <a:moveTo>
                        <a:pt x="254" y="21"/>
                      </a:moveTo>
                      <a:lnTo>
                        <a:pt x="254" y="21"/>
                      </a:lnTo>
                      <a:lnTo>
                        <a:pt x="278" y="50"/>
                      </a:lnTo>
                      <a:lnTo>
                        <a:pt x="309" y="95"/>
                      </a:lnTo>
                      <a:lnTo>
                        <a:pt x="343" y="153"/>
                      </a:lnTo>
                      <a:lnTo>
                        <a:pt x="380" y="218"/>
                      </a:lnTo>
                      <a:lnTo>
                        <a:pt x="412" y="282"/>
                      </a:lnTo>
                      <a:lnTo>
                        <a:pt x="425" y="313"/>
                      </a:lnTo>
                      <a:lnTo>
                        <a:pt x="433" y="345"/>
                      </a:lnTo>
                      <a:lnTo>
                        <a:pt x="438" y="371"/>
                      </a:lnTo>
                      <a:lnTo>
                        <a:pt x="440" y="394"/>
                      </a:lnTo>
                      <a:lnTo>
                        <a:pt x="435" y="413"/>
                      </a:lnTo>
                      <a:lnTo>
                        <a:pt x="433" y="421"/>
                      </a:lnTo>
                      <a:lnTo>
                        <a:pt x="427" y="429"/>
                      </a:lnTo>
                      <a:lnTo>
                        <a:pt x="427" y="429"/>
                      </a:lnTo>
                      <a:lnTo>
                        <a:pt x="419" y="434"/>
                      </a:lnTo>
                      <a:lnTo>
                        <a:pt x="412" y="436"/>
                      </a:lnTo>
                      <a:lnTo>
                        <a:pt x="393" y="442"/>
                      </a:lnTo>
                      <a:lnTo>
                        <a:pt x="370" y="439"/>
                      </a:lnTo>
                      <a:lnTo>
                        <a:pt x="341" y="434"/>
                      </a:lnTo>
                      <a:lnTo>
                        <a:pt x="312" y="426"/>
                      </a:lnTo>
                      <a:lnTo>
                        <a:pt x="281" y="413"/>
                      </a:lnTo>
                      <a:lnTo>
                        <a:pt x="215" y="381"/>
                      </a:lnTo>
                      <a:lnTo>
                        <a:pt x="152" y="347"/>
                      </a:lnTo>
                      <a:lnTo>
                        <a:pt x="94" y="310"/>
                      </a:lnTo>
                      <a:lnTo>
                        <a:pt x="50" y="279"/>
                      </a:lnTo>
                      <a:lnTo>
                        <a:pt x="21" y="255"/>
                      </a:lnTo>
                      <a:lnTo>
                        <a:pt x="21" y="255"/>
                      </a:lnTo>
                      <a:lnTo>
                        <a:pt x="16" y="247"/>
                      </a:lnTo>
                      <a:lnTo>
                        <a:pt x="8" y="237"/>
                      </a:lnTo>
                      <a:lnTo>
                        <a:pt x="0" y="216"/>
                      </a:lnTo>
                      <a:lnTo>
                        <a:pt x="0" y="192"/>
                      </a:lnTo>
                      <a:lnTo>
                        <a:pt x="3" y="169"/>
                      </a:lnTo>
                      <a:lnTo>
                        <a:pt x="11" y="140"/>
                      </a:lnTo>
                      <a:lnTo>
                        <a:pt x="21" y="113"/>
                      </a:lnTo>
                      <a:lnTo>
                        <a:pt x="39" y="87"/>
                      </a:lnTo>
                      <a:lnTo>
                        <a:pt x="60" y="64"/>
                      </a:lnTo>
                      <a:lnTo>
                        <a:pt x="60" y="64"/>
                      </a:lnTo>
                      <a:lnTo>
                        <a:pt x="87" y="40"/>
                      </a:lnTo>
                      <a:lnTo>
                        <a:pt x="113" y="24"/>
                      </a:lnTo>
                      <a:lnTo>
                        <a:pt x="139" y="11"/>
                      </a:lnTo>
                      <a:lnTo>
                        <a:pt x="165" y="3"/>
                      </a:lnTo>
                      <a:lnTo>
                        <a:pt x="191" y="0"/>
                      </a:lnTo>
                      <a:lnTo>
                        <a:pt x="215" y="3"/>
                      </a:lnTo>
                      <a:lnTo>
                        <a:pt x="236" y="11"/>
                      </a:lnTo>
                      <a:lnTo>
                        <a:pt x="246" y="16"/>
                      </a:lnTo>
                      <a:lnTo>
                        <a:pt x="254" y="21"/>
                      </a:lnTo>
                      <a:lnTo>
                        <a:pt x="254" y="21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8" name="Freeform 516"/>
                <p:cNvSpPr>
                  <a:spLocks/>
                </p:cNvSpPr>
                <p:nvPr/>
              </p:nvSpPr>
              <p:spPr bwMode="auto">
                <a:xfrm>
                  <a:off x="2779" y="2261"/>
                  <a:ext cx="440" cy="441"/>
                </a:xfrm>
                <a:custGeom>
                  <a:avLst/>
                  <a:gdLst/>
                  <a:ahLst/>
                  <a:cxnLst>
                    <a:cxn ang="0">
                      <a:pos x="186" y="420"/>
                    </a:cxn>
                    <a:cxn ang="0">
                      <a:pos x="186" y="420"/>
                    </a:cxn>
                    <a:cxn ang="0">
                      <a:pos x="162" y="391"/>
                    </a:cxn>
                    <a:cxn ang="0">
                      <a:pos x="131" y="346"/>
                    </a:cxn>
                    <a:cxn ang="0">
                      <a:pos x="94" y="288"/>
                    </a:cxn>
                    <a:cxn ang="0">
                      <a:pos x="60" y="225"/>
                    </a:cxn>
                    <a:cxn ang="0">
                      <a:pos x="28" y="160"/>
                    </a:cxn>
                    <a:cxn ang="0">
                      <a:pos x="15" y="128"/>
                    </a:cxn>
                    <a:cxn ang="0">
                      <a:pos x="7" y="97"/>
                    </a:cxn>
                    <a:cxn ang="0">
                      <a:pos x="2" y="70"/>
                    </a:cxn>
                    <a:cxn ang="0">
                      <a:pos x="0" y="47"/>
                    </a:cxn>
                    <a:cxn ang="0">
                      <a:pos x="5" y="28"/>
                    </a:cxn>
                    <a:cxn ang="0">
                      <a:pos x="7" y="21"/>
                    </a:cxn>
                    <a:cxn ang="0">
                      <a:pos x="13" y="13"/>
                    </a:cxn>
                    <a:cxn ang="0">
                      <a:pos x="13" y="13"/>
                    </a:cxn>
                    <a:cxn ang="0">
                      <a:pos x="21" y="7"/>
                    </a:cxn>
                    <a:cxn ang="0">
                      <a:pos x="28" y="5"/>
                    </a:cxn>
                    <a:cxn ang="0">
                      <a:pos x="47" y="0"/>
                    </a:cxn>
                    <a:cxn ang="0">
                      <a:pos x="70" y="2"/>
                    </a:cxn>
                    <a:cxn ang="0">
                      <a:pos x="97" y="7"/>
                    </a:cxn>
                    <a:cxn ang="0">
                      <a:pos x="128" y="15"/>
                    </a:cxn>
                    <a:cxn ang="0">
                      <a:pos x="157" y="28"/>
                    </a:cxn>
                    <a:cxn ang="0">
                      <a:pos x="222" y="60"/>
                    </a:cxn>
                    <a:cxn ang="0">
                      <a:pos x="288" y="97"/>
                    </a:cxn>
                    <a:cxn ang="0">
                      <a:pos x="346" y="131"/>
                    </a:cxn>
                    <a:cxn ang="0">
                      <a:pos x="390" y="162"/>
                    </a:cxn>
                    <a:cxn ang="0">
                      <a:pos x="416" y="186"/>
                    </a:cxn>
                    <a:cxn ang="0">
                      <a:pos x="416" y="186"/>
                    </a:cxn>
                    <a:cxn ang="0">
                      <a:pos x="424" y="194"/>
                    </a:cxn>
                    <a:cxn ang="0">
                      <a:pos x="430" y="204"/>
                    </a:cxn>
                    <a:cxn ang="0">
                      <a:pos x="437" y="225"/>
                    </a:cxn>
                    <a:cxn ang="0">
                      <a:pos x="440" y="249"/>
                    </a:cxn>
                    <a:cxn ang="0">
                      <a:pos x="437" y="275"/>
                    </a:cxn>
                    <a:cxn ang="0">
                      <a:pos x="430" y="302"/>
                    </a:cxn>
                    <a:cxn ang="0">
                      <a:pos x="416" y="328"/>
                    </a:cxn>
                    <a:cxn ang="0">
                      <a:pos x="401" y="354"/>
                    </a:cxn>
                    <a:cxn ang="0">
                      <a:pos x="377" y="378"/>
                    </a:cxn>
                    <a:cxn ang="0">
                      <a:pos x="377" y="378"/>
                    </a:cxn>
                    <a:cxn ang="0">
                      <a:pos x="353" y="401"/>
                    </a:cxn>
                    <a:cxn ang="0">
                      <a:pos x="327" y="417"/>
                    </a:cxn>
                    <a:cxn ang="0">
                      <a:pos x="301" y="430"/>
                    </a:cxn>
                    <a:cxn ang="0">
                      <a:pos x="272" y="438"/>
                    </a:cxn>
                    <a:cxn ang="0">
                      <a:pos x="249" y="441"/>
                    </a:cxn>
                    <a:cxn ang="0">
                      <a:pos x="225" y="438"/>
                    </a:cxn>
                    <a:cxn ang="0">
                      <a:pos x="204" y="433"/>
                    </a:cxn>
                    <a:cxn ang="0">
                      <a:pos x="194" y="425"/>
                    </a:cxn>
                    <a:cxn ang="0">
                      <a:pos x="186" y="420"/>
                    </a:cxn>
                    <a:cxn ang="0">
                      <a:pos x="186" y="420"/>
                    </a:cxn>
                  </a:cxnLst>
                  <a:rect l="0" t="0" r="r" b="b"/>
                  <a:pathLst>
                    <a:path w="440" h="441">
                      <a:moveTo>
                        <a:pt x="186" y="420"/>
                      </a:moveTo>
                      <a:lnTo>
                        <a:pt x="186" y="420"/>
                      </a:lnTo>
                      <a:lnTo>
                        <a:pt x="162" y="391"/>
                      </a:lnTo>
                      <a:lnTo>
                        <a:pt x="131" y="346"/>
                      </a:lnTo>
                      <a:lnTo>
                        <a:pt x="94" y="288"/>
                      </a:lnTo>
                      <a:lnTo>
                        <a:pt x="60" y="225"/>
                      </a:lnTo>
                      <a:lnTo>
                        <a:pt x="28" y="160"/>
                      </a:lnTo>
                      <a:lnTo>
                        <a:pt x="15" y="128"/>
                      </a:lnTo>
                      <a:lnTo>
                        <a:pt x="7" y="97"/>
                      </a:lnTo>
                      <a:lnTo>
                        <a:pt x="2" y="70"/>
                      </a:lnTo>
                      <a:lnTo>
                        <a:pt x="0" y="47"/>
                      </a:lnTo>
                      <a:lnTo>
                        <a:pt x="5" y="28"/>
                      </a:lnTo>
                      <a:lnTo>
                        <a:pt x="7" y="21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21" y="7"/>
                      </a:lnTo>
                      <a:lnTo>
                        <a:pt x="28" y="5"/>
                      </a:lnTo>
                      <a:lnTo>
                        <a:pt x="47" y="0"/>
                      </a:lnTo>
                      <a:lnTo>
                        <a:pt x="70" y="2"/>
                      </a:lnTo>
                      <a:lnTo>
                        <a:pt x="97" y="7"/>
                      </a:lnTo>
                      <a:lnTo>
                        <a:pt x="128" y="15"/>
                      </a:lnTo>
                      <a:lnTo>
                        <a:pt x="157" y="28"/>
                      </a:lnTo>
                      <a:lnTo>
                        <a:pt x="222" y="60"/>
                      </a:lnTo>
                      <a:lnTo>
                        <a:pt x="288" y="97"/>
                      </a:lnTo>
                      <a:lnTo>
                        <a:pt x="346" y="131"/>
                      </a:lnTo>
                      <a:lnTo>
                        <a:pt x="390" y="162"/>
                      </a:lnTo>
                      <a:lnTo>
                        <a:pt x="416" y="186"/>
                      </a:lnTo>
                      <a:lnTo>
                        <a:pt x="416" y="186"/>
                      </a:lnTo>
                      <a:lnTo>
                        <a:pt x="424" y="194"/>
                      </a:lnTo>
                      <a:lnTo>
                        <a:pt x="430" y="204"/>
                      </a:lnTo>
                      <a:lnTo>
                        <a:pt x="437" y="225"/>
                      </a:lnTo>
                      <a:lnTo>
                        <a:pt x="440" y="249"/>
                      </a:lnTo>
                      <a:lnTo>
                        <a:pt x="437" y="275"/>
                      </a:lnTo>
                      <a:lnTo>
                        <a:pt x="430" y="302"/>
                      </a:lnTo>
                      <a:lnTo>
                        <a:pt x="416" y="328"/>
                      </a:lnTo>
                      <a:lnTo>
                        <a:pt x="401" y="354"/>
                      </a:lnTo>
                      <a:lnTo>
                        <a:pt x="377" y="378"/>
                      </a:lnTo>
                      <a:lnTo>
                        <a:pt x="377" y="378"/>
                      </a:lnTo>
                      <a:lnTo>
                        <a:pt x="353" y="401"/>
                      </a:lnTo>
                      <a:lnTo>
                        <a:pt x="327" y="417"/>
                      </a:lnTo>
                      <a:lnTo>
                        <a:pt x="301" y="430"/>
                      </a:lnTo>
                      <a:lnTo>
                        <a:pt x="272" y="438"/>
                      </a:lnTo>
                      <a:lnTo>
                        <a:pt x="249" y="441"/>
                      </a:lnTo>
                      <a:lnTo>
                        <a:pt x="225" y="438"/>
                      </a:lnTo>
                      <a:lnTo>
                        <a:pt x="204" y="433"/>
                      </a:lnTo>
                      <a:lnTo>
                        <a:pt x="194" y="425"/>
                      </a:lnTo>
                      <a:lnTo>
                        <a:pt x="186" y="420"/>
                      </a:lnTo>
                      <a:lnTo>
                        <a:pt x="186" y="420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9" name="Freeform 529"/>
                <p:cNvSpPr>
                  <a:spLocks/>
                </p:cNvSpPr>
                <p:nvPr/>
              </p:nvSpPr>
              <p:spPr bwMode="auto">
                <a:xfrm>
                  <a:off x="2000" y="2261"/>
                  <a:ext cx="440" cy="441"/>
                </a:xfrm>
                <a:custGeom>
                  <a:avLst/>
                  <a:gdLst/>
                  <a:ahLst/>
                  <a:cxnLst>
                    <a:cxn ang="0">
                      <a:pos x="21" y="186"/>
                    </a:cxn>
                    <a:cxn ang="0">
                      <a:pos x="21" y="186"/>
                    </a:cxn>
                    <a:cxn ang="0">
                      <a:pos x="50" y="162"/>
                    </a:cxn>
                    <a:cxn ang="0">
                      <a:pos x="94" y="131"/>
                    </a:cxn>
                    <a:cxn ang="0">
                      <a:pos x="152" y="97"/>
                    </a:cxn>
                    <a:cxn ang="0">
                      <a:pos x="215" y="60"/>
                    </a:cxn>
                    <a:cxn ang="0">
                      <a:pos x="281" y="28"/>
                    </a:cxn>
                    <a:cxn ang="0">
                      <a:pos x="312" y="15"/>
                    </a:cxn>
                    <a:cxn ang="0">
                      <a:pos x="341" y="7"/>
                    </a:cxn>
                    <a:cxn ang="0">
                      <a:pos x="370" y="2"/>
                    </a:cxn>
                    <a:cxn ang="0">
                      <a:pos x="393" y="0"/>
                    </a:cxn>
                    <a:cxn ang="0">
                      <a:pos x="412" y="5"/>
                    </a:cxn>
                    <a:cxn ang="0">
                      <a:pos x="419" y="7"/>
                    </a:cxn>
                    <a:cxn ang="0">
                      <a:pos x="427" y="13"/>
                    </a:cxn>
                    <a:cxn ang="0">
                      <a:pos x="427" y="13"/>
                    </a:cxn>
                    <a:cxn ang="0">
                      <a:pos x="433" y="21"/>
                    </a:cxn>
                    <a:cxn ang="0">
                      <a:pos x="435" y="28"/>
                    </a:cxn>
                    <a:cxn ang="0">
                      <a:pos x="440" y="47"/>
                    </a:cxn>
                    <a:cxn ang="0">
                      <a:pos x="438" y="70"/>
                    </a:cxn>
                    <a:cxn ang="0">
                      <a:pos x="433" y="97"/>
                    </a:cxn>
                    <a:cxn ang="0">
                      <a:pos x="425" y="128"/>
                    </a:cxn>
                    <a:cxn ang="0">
                      <a:pos x="412" y="160"/>
                    </a:cxn>
                    <a:cxn ang="0">
                      <a:pos x="380" y="225"/>
                    </a:cxn>
                    <a:cxn ang="0">
                      <a:pos x="343" y="288"/>
                    </a:cxn>
                    <a:cxn ang="0">
                      <a:pos x="309" y="346"/>
                    </a:cxn>
                    <a:cxn ang="0">
                      <a:pos x="278" y="391"/>
                    </a:cxn>
                    <a:cxn ang="0">
                      <a:pos x="254" y="420"/>
                    </a:cxn>
                    <a:cxn ang="0">
                      <a:pos x="254" y="420"/>
                    </a:cxn>
                    <a:cxn ang="0">
                      <a:pos x="246" y="425"/>
                    </a:cxn>
                    <a:cxn ang="0">
                      <a:pos x="236" y="433"/>
                    </a:cxn>
                    <a:cxn ang="0">
                      <a:pos x="215" y="438"/>
                    </a:cxn>
                    <a:cxn ang="0">
                      <a:pos x="191" y="441"/>
                    </a:cxn>
                    <a:cxn ang="0">
                      <a:pos x="165" y="438"/>
                    </a:cxn>
                    <a:cxn ang="0">
                      <a:pos x="139" y="430"/>
                    </a:cxn>
                    <a:cxn ang="0">
                      <a:pos x="113" y="417"/>
                    </a:cxn>
                    <a:cxn ang="0">
                      <a:pos x="87" y="401"/>
                    </a:cxn>
                    <a:cxn ang="0">
                      <a:pos x="60" y="378"/>
                    </a:cxn>
                    <a:cxn ang="0">
                      <a:pos x="60" y="378"/>
                    </a:cxn>
                    <a:cxn ang="0">
                      <a:pos x="39" y="354"/>
                    </a:cxn>
                    <a:cxn ang="0">
                      <a:pos x="21" y="328"/>
                    </a:cxn>
                    <a:cxn ang="0">
                      <a:pos x="11" y="302"/>
                    </a:cxn>
                    <a:cxn ang="0">
                      <a:pos x="3" y="275"/>
                    </a:cxn>
                    <a:cxn ang="0">
                      <a:pos x="0" y="249"/>
                    </a:cxn>
                    <a:cxn ang="0">
                      <a:pos x="0" y="225"/>
                    </a:cxn>
                    <a:cxn ang="0">
                      <a:pos x="8" y="204"/>
                    </a:cxn>
                    <a:cxn ang="0">
                      <a:pos x="16" y="194"/>
                    </a:cxn>
                    <a:cxn ang="0">
                      <a:pos x="21" y="186"/>
                    </a:cxn>
                    <a:cxn ang="0">
                      <a:pos x="21" y="186"/>
                    </a:cxn>
                  </a:cxnLst>
                  <a:rect l="0" t="0" r="r" b="b"/>
                  <a:pathLst>
                    <a:path w="440" h="441">
                      <a:moveTo>
                        <a:pt x="21" y="186"/>
                      </a:moveTo>
                      <a:lnTo>
                        <a:pt x="21" y="186"/>
                      </a:lnTo>
                      <a:lnTo>
                        <a:pt x="50" y="162"/>
                      </a:lnTo>
                      <a:lnTo>
                        <a:pt x="94" y="131"/>
                      </a:lnTo>
                      <a:lnTo>
                        <a:pt x="152" y="97"/>
                      </a:lnTo>
                      <a:lnTo>
                        <a:pt x="215" y="60"/>
                      </a:lnTo>
                      <a:lnTo>
                        <a:pt x="281" y="28"/>
                      </a:lnTo>
                      <a:lnTo>
                        <a:pt x="312" y="15"/>
                      </a:lnTo>
                      <a:lnTo>
                        <a:pt x="341" y="7"/>
                      </a:lnTo>
                      <a:lnTo>
                        <a:pt x="370" y="2"/>
                      </a:lnTo>
                      <a:lnTo>
                        <a:pt x="393" y="0"/>
                      </a:lnTo>
                      <a:lnTo>
                        <a:pt x="412" y="5"/>
                      </a:lnTo>
                      <a:lnTo>
                        <a:pt x="419" y="7"/>
                      </a:lnTo>
                      <a:lnTo>
                        <a:pt x="427" y="13"/>
                      </a:lnTo>
                      <a:lnTo>
                        <a:pt x="427" y="13"/>
                      </a:lnTo>
                      <a:lnTo>
                        <a:pt x="433" y="21"/>
                      </a:lnTo>
                      <a:lnTo>
                        <a:pt x="435" y="28"/>
                      </a:lnTo>
                      <a:lnTo>
                        <a:pt x="440" y="47"/>
                      </a:lnTo>
                      <a:lnTo>
                        <a:pt x="438" y="70"/>
                      </a:lnTo>
                      <a:lnTo>
                        <a:pt x="433" y="97"/>
                      </a:lnTo>
                      <a:lnTo>
                        <a:pt x="425" y="128"/>
                      </a:lnTo>
                      <a:lnTo>
                        <a:pt x="412" y="160"/>
                      </a:lnTo>
                      <a:lnTo>
                        <a:pt x="380" y="225"/>
                      </a:lnTo>
                      <a:lnTo>
                        <a:pt x="343" y="288"/>
                      </a:lnTo>
                      <a:lnTo>
                        <a:pt x="309" y="346"/>
                      </a:lnTo>
                      <a:lnTo>
                        <a:pt x="278" y="391"/>
                      </a:lnTo>
                      <a:lnTo>
                        <a:pt x="254" y="420"/>
                      </a:lnTo>
                      <a:lnTo>
                        <a:pt x="254" y="420"/>
                      </a:lnTo>
                      <a:lnTo>
                        <a:pt x="246" y="425"/>
                      </a:lnTo>
                      <a:lnTo>
                        <a:pt x="236" y="433"/>
                      </a:lnTo>
                      <a:lnTo>
                        <a:pt x="215" y="438"/>
                      </a:lnTo>
                      <a:lnTo>
                        <a:pt x="191" y="441"/>
                      </a:lnTo>
                      <a:lnTo>
                        <a:pt x="165" y="438"/>
                      </a:lnTo>
                      <a:lnTo>
                        <a:pt x="139" y="430"/>
                      </a:lnTo>
                      <a:lnTo>
                        <a:pt x="113" y="417"/>
                      </a:lnTo>
                      <a:lnTo>
                        <a:pt x="87" y="401"/>
                      </a:lnTo>
                      <a:lnTo>
                        <a:pt x="60" y="378"/>
                      </a:lnTo>
                      <a:lnTo>
                        <a:pt x="60" y="378"/>
                      </a:lnTo>
                      <a:lnTo>
                        <a:pt x="39" y="354"/>
                      </a:lnTo>
                      <a:lnTo>
                        <a:pt x="21" y="328"/>
                      </a:lnTo>
                      <a:lnTo>
                        <a:pt x="11" y="302"/>
                      </a:lnTo>
                      <a:lnTo>
                        <a:pt x="3" y="275"/>
                      </a:lnTo>
                      <a:lnTo>
                        <a:pt x="0" y="249"/>
                      </a:lnTo>
                      <a:lnTo>
                        <a:pt x="0" y="225"/>
                      </a:lnTo>
                      <a:lnTo>
                        <a:pt x="8" y="204"/>
                      </a:lnTo>
                      <a:lnTo>
                        <a:pt x="16" y="194"/>
                      </a:lnTo>
                      <a:lnTo>
                        <a:pt x="21" y="186"/>
                      </a:lnTo>
                      <a:lnTo>
                        <a:pt x="21" y="186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0" name="Freeform 542"/>
                <p:cNvSpPr>
                  <a:spLocks/>
                </p:cNvSpPr>
                <p:nvPr/>
              </p:nvSpPr>
              <p:spPr bwMode="auto">
                <a:xfrm>
                  <a:off x="2779" y="1480"/>
                  <a:ext cx="440" cy="442"/>
                </a:xfrm>
                <a:custGeom>
                  <a:avLst/>
                  <a:gdLst/>
                  <a:ahLst/>
                  <a:cxnLst>
                    <a:cxn ang="0">
                      <a:pos x="416" y="255"/>
                    </a:cxn>
                    <a:cxn ang="0">
                      <a:pos x="416" y="255"/>
                    </a:cxn>
                    <a:cxn ang="0">
                      <a:pos x="390" y="279"/>
                    </a:cxn>
                    <a:cxn ang="0">
                      <a:pos x="346" y="310"/>
                    </a:cxn>
                    <a:cxn ang="0">
                      <a:pos x="288" y="347"/>
                    </a:cxn>
                    <a:cxn ang="0">
                      <a:pos x="222" y="381"/>
                    </a:cxn>
                    <a:cxn ang="0">
                      <a:pos x="157" y="413"/>
                    </a:cxn>
                    <a:cxn ang="0">
                      <a:pos x="128" y="426"/>
                    </a:cxn>
                    <a:cxn ang="0">
                      <a:pos x="97" y="434"/>
                    </a:cxn>
                    <a:cxn ang="0">
                      <a:pos x="70" y="439"/>
                    </a:cxn>
                    <a:cxn ang="0">
                      <a:pos x="47" y="442"/>
                    </a:cxn>
                    <a:cxn ang="0">
                      <a:pos x="28" y="436"/>
                    </a:cxn>
                    <a:cxn ang="0">
                      <a:pos x="21" y="434"/>
                    </a:cxn>
                    <a:cxn ang="0">
                      <a:pos x="13" y="429"/>
                    </a:cxn>
                    <a:cxn ang="0">
                      <a:pos x="13" y="429"/>
                    </a:cxn>
                    <a:cxn ang="0">
                      <a:pos x="7" y="421"/>
                    </a:cxn>
                    <a:cxn ang="0">
                      <a:pos x="5" y="413"/>
                    </a:cxn>
                    <a:cxn ang="0">
                      <a:pos x="0" y="394"/>
                    </a:cxn>
                    <a:cxn ang="0">
                      <a:pos x="2" y="371"/>
                    </a:cxn>
                    <a:cxn ang="0">
                      <a:pos x="7" y="345"/>
                    </a:cxn>
                    <a:cxn ang="0">
                      <a:pos x="15" y="313"/>
                    </a:cxn>
                    <a:cxn ang="0">
                      <a:pos x="28" y="282"/>
                    </a:cxn>
                    <a:cxn ang="0">
                      <a:pos x="60" y="218"/>
                    </a:cxn>
                    <a:cxn ang="0">
                      <a:pos x="94" y="153"/>
                    </a:cxn>
                    <a:cxn ang="0">
                      <a:pos x="131" y="95"/>
                    </a:cxn>
                    <a:cxn ang="0">
                      <a:pos x="162" y="50"/>
                    </a:cxn>
                    <a:cxn ang="0">
                      <a:pos x="186" y="21"/>
                    </a:cxn>
                    <a:cxn ang="0">
                      <a:pos x="186" y="21"/>
                    </a:cxn>
                    <a:cxn ang="0">
                      <a:pos x="194" y="16"/>
                    </a:cxn>
                    <a:cxn ang="0">
                      <a:pos x="204" y="11"/>
                    </a:cxn>
                    <a:cxn ang="0">
                      <a:pos x="225" y="3"/>
                    </a:cxn>
                    <a:cxn ang="0">
                      <a:pos x="249" y="0"/>
                    </a:cxn>
                    <a:cxn ang="0">
                      <a:pos x="272" y="3"/>
                    </a:cxn>
                    <a:cxn ang="0">
                      <a:pos x="301" y="11"/>
                    </a:cxn>
                    <a:cxn ang="0">
                      <a:pos x="327" y="24"/>
                    </a:cxn>
                    <a:cxn ang="0">
                      <a:pos x="353" y="40"/>
                    </a:cxn>
                    <a:cxn ang="0">
                      <a:pos x="377" y="64"/>
                    </a:cxn>
                    <a:cxn ang="0">
                      <a:pos x="377" y="64"/>
                    </a:cxn>
                    <a:cxn ang="0">
                      <a:pos x="401" y="87"/>
                    </a:cxn>
                    <a:cxn ang="0">
                      <a:pos x="416" y="113"/>
                    </a:cxn>
                    <a:cxn ang="0">
                      <a:pos x="430" y="140"/>
                    </a:cxn>
                    <a:cxn ang="0">
                      <a:pos x="437" y="169"/>
                    </a:cxn>
                    <a:cxn ang="0">
                      <a:pos x="440" y="192"/>
                    </a:cxn>
                    <a:cxn ang="0">
                      <a:pos x="437" y="216"/>
                    </a:cxn>
                    <a:cxn ang="0">
                      <a:pos x="430" y="237"/>
                    </a:cxn>
                    <a:cxn ang="0">
                      <a:pos x="424" y="247"/>
                    </a:cxn>
                    <a:cxn ang="0">
                      <a:pos x="416" y="255"/>
                    </a:cxn>
                    <a:cxn ang="0">
                      <a:pos x="416" y="255"/>
                    </a:cxn>
                  </a:cxnLst>
                  <a:rect l="0" t="0" r="r" b="b"/>
                  <a:pathLst>
                    <a:path w="440" h="442">
                      <a:moveTo>
                        <a:pt x="416" y="255"/>
                      </a:moveTo>
                      <a:lnTo>
                        <a:pt x="416" y="255"/>
                      </a:lnTo>
                      <a:lnTo>
                        <a:pt x="390" y="279"/>
                      </a:lnTo>
                      <a:lnTo>
                        <a:pt x="346" y="310"/>
                      </a:lnTo>
                      <a:lnTo>
                        <a:pt x="288" y="347"/>
                      </a:lnTo>
                      <a:lnTo>
                        <a:pt x="222" y="381"/>
                      </a:lnTo>
                      <a:lnTo>
                        <a:pt x="157" y="413"/>
                      </a:lnTo>
                      <a:lnTo>
                        <a:pt x="128" y="426"/>
                      </a:lnTo>
                      <a:lnTo>
                        <a:pt x="97" y="434"/>
                      </a:lnTo>
                      <a:lnTo>
                        <a:pt x="70" y="439"/>
                      </a:lnTo>
                      <a:lnTo>
                        <a:pt x="47" y="442"/>
                      </a:lnTo>
                      <a:lnTo>
                        <a:pt x="28" y="436"/>
                      </a:lnTo>
                      <a:lnTo>
                        <a:pt x="21" y="434"/>
                      </a:lnTo>
                      <a:lnTo>
                        <a:pt x="13" y="429"/>
                      </a:lnTo>
                      <a:lnTo>
                        <a:pt x="13" y="429"/>
                      </a:lnTo>
                      <a:lnTo>
                        <a:pt x="7" y="421"/>
                      </a:lnTo>
                      <a:lnTo>
                        <a:pt x="5" y="413"/>
                      </a:lnTo>
                      <a:lnTo>
                        <a:pt x="0" y="394"/>
                      </a:lnTo>
                      <a:lnTo>
                        <a:pt x="2" y="371"/>
                      </a:lnTo>
                      <a:lnTo>
                        <a:pt x="7" y="345"/>
                      </a:lnTo>
                      <a:lnTo>
                        <a:pt x="15" y="313"/>
                      </a:lnTo>
                      <a:lnTo>
                        <a:pt x="28" y="282"/>
                      </a:lnTo>
                      <a:lnTo>
                        <a:pt x="60" y="218"/>
                      </a:lnTo>
                      <a:lnTo>
                        <a:pt x="94" y="153"/>
                      </a:lnTo>
                      <a:lnTo>
                        <a:pt x="131" y="95"/>
                      </a:lnTo>
                      <a:lnTo>
                        <a:pt x="162" y="50"/>
                      </a:lnTo>
                      <a:lnTo>
                        <a:pt x="186" y="21"/>
                      </a:lnTo>
                      <a:lnTo>
                        <a:pt x="186" y="21"/>
                      </a:lnTo>
                      <a:lnTo>
                        <a:pt x="194" y="16"/>
                      </a:lnTo>
                      <a:lnTo>
                        <a:pt x="204" y="11"/>
                      </a:lnTo>
                      <a:lnTo>
                        <a:pt x="225" y="3"/>
                      </a:lnTo>
                      <a:lnTo>
                        <a:pt x="249" y="0"/>
                      </a:lnTo>
                      <a:lnTo>
                        <a:pt x="272" y="3"/>
                      </a:lnTo>
                      <a:lnTo>
                        <a:pt x="301" y="11"/>
                      </a:lnTo>
                      <a:lnTo>
                        <a:pt x="327" y="24"/>
                      </a:lnTo>
                      <a:lnTo>
                        <a:pt x="353" y="40"/>
                      </a:lnTo>
                      <a:lnTo>
                        <a:pt x="377" y="64"/>
                      </a:lnTo>
                      <a:lnTo>
                        <a:pt x="377" y="64"/>
                      </a:lnTo>
                      <a:lnTo>
                        <a:pt x="401" y="87"/>
                      </a:lnTo>
                      <a:lnTo>
                        <a:pt x="416" y="113"/>
                      </a:lnTo>
                      <a:lnTo>
                        <a:pt x="430" y="140"/>
                      </a:lnTo>
                      <a:lnTo>
                        <a:pt x="437" y="169"/>
                      </a:lnTo>
                      <a:lnTo>
                        <a:pt x="440" y="192"/>
                      </a:lnTo>
                      <a:lnTo>
                        <a:pt x="437" y="216"/>
                      </a:lnTo>
                      <a:lnTo>
                        <a:pt x="430" y="237"/>
                      </a:lnTo>
                      <a:lnTo>
                        <a:pt x="424" y="247"/>
                      </a:lnTo>
                      <a:lnTo>
                        <a:pt x="416" y="255"/>
                      </a:lnTo>
                      <a:lnTo>
                        <a:pt x="416" y="255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243" name="Freeform 556"/>
              <p:cNvSpPr>
                <a:spLocks/>
              </p:cNvSpPr>
              <p:nvPr/>
            </p:nvSpPr>
            <p:spPr bwMode="auto">
              <a:xfrm>
                <a:off x="3444875" y="2587626"/>
                <a:ext cx="307975" cy="358775"/>
              </a:xfrm>
              <a:custGeom>
                <a:avLst/>
                <a:gdLst/>
                <a:ahLst/>
                <a:cxnLst>
                  <a:cxn ang="0">
                    <a:pos x="155" y="226"/>
                  </a:cxn>
                  <a:cxn ang="0">
                    <a:pos x="53" y="174"/>
                  </a:cxn>
                  <a:cxn ang="0">
                    <a:pos x="155" y="202"/>
                  </a:cxn>
                  <a:cxn ang="0">
                    <a:pos x="0" y="0"/>
                  </a:cxn>
                  <a:cxn ang="0">
                    <a:pos x="171" y="187"/>
                  </a:cxn>
                  <a:cxn ang="0">
                    <a:pos x="158" y="97"/>
                  </a:cxn>
                  <a:cxn ang="0">
                    <a:pos x="194" y="189"/>
                  </a:cxn>
                  <a:cxn ang="0">
                    <a:pos x="155" y="226"/>
                  </a:cxn>
                </a:cxnLst>
                <a:rect l="0" t="0" r="r" b="b"/>
                <a:pathLst>
                  <a:path w="194" h="226">
                    <a:moveTo>
                      <a:pt x="155" y="226"/>
                    </a:moveTo>
                    <a:lnTo>
                      <a:pt x="53" y="174"/>
                    </a:lnTo>
                    <a:lnTo>
                      <a:pt x="155" y="202"/>
                    </a:lnTo>
                    <a:lnTo>
                      <a:pt x="0" y="0"/>
                    </a:lnTo>
                    <a:lnTo>
                      <a:pt x="171" y="187"/>
                    </a:lnTo>
                    <a:lnTo>
                      <a:pt x="158" y="97"/>
                    </a:lnTo>
                    <a:lnTo>
                      <a:pt x="194" y="189"/>
                    </a:lnTo>
                    <a:lnTo>
                      <a:pt x="155" y="226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4" name="Freeform 557"/>
              <p:cNvSpPr>
                <a:spLocks/>
              </p:cNvSpPr>
              <p:nvPr/>
            </p:nvSpPr>
            <p:spPr bwMode="auto">
              <a:xfrm>
                <a:off x="4494213" y="3659188"/>
                <a:ext cx="312738" cy="354013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142" y="53"/>
                  </a:cxn>
                  <a:cxn ang="0">
                    <a:pos x="39" y="24"/>
                  </a:cxn>
                  <a:cxn ang="0">
                    <a:pos x="197" y="223"/>
                  </a:cxn>
                  <a:cxn ang="0">
                    <a:pos x="24" y="42"/>
                  </a:cxn>
                  <a:cxn ang="0">
                    <a:pos x="39" y="129"/>
                  </a:cxn>
                  <a:cxn ang="0">
                    <a:pos x="0" y="40"/>
                  </a:cxn>
                  <a:cxn ang="0">
                    <a:pos x="39" y="0"/>
                  </a:cxn>
                </a:cxnLst>
                <a:rect l="0" t="0" r="r" b="b"/>
                <a:pathLst>
                  <a:path w="197" h="223">
                    <a:moveTo>
                      <a:pt x="39" y="0"/>
                    </a:moveTo>
                    <a:lnTo>
                      <a:pt x="142" y="53"/>
                    </a:lnTo>
                    <a:lnTo>
                      <a:pt x="39" y="24"/>
                    </a:lnTo>
                    <a:lnTo>
                      <a:pt x="197" y="223"/>
                    </a:lnTo>
                    <a:lnTo>
                      <a:pt x="24" y="42"/>
                    </a:lnTo>
                    <a:lnTo>
                      <a:pt x="39" y="129"/>
                    </a:lnTo>
                    <a:lnTo>
                      <a:pt x="0" y="4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5" name="Freeform 558"/>
              <p:cNvSpPr>
                <a:spLocks/>
              </p:cNvSpPr>
              <p:nvPr/>
            </p:nvSpPr>
            <p:spPr bwMode="auto">
              <a:xfrm>
                <a:off x="3408363" y="3697288"/>
                <a:ext cx="354013" cy="312738"/>
              </a:xfrm>
              <a:custGeom>
                <a:avLst/>
                <a:gdLst/>
                <a:ahLst/>
                <a:cxnLst>
                  <a:cxn ang="0">
                    <a:pos x="223" y="39"/>
                  </a:cxn>
                  <a:cxn ang="0">
                    <a:pos x="173" y="142"/>
                  </a:cxn>
                  <a:cxn ang="0">
                    <a:pos x="199" y="39"/>
                  </a:cxn>
                  <a:cxn ang="0">
                    <a:pos x="0" y="197"/>
                  </a:cxn>
                  <a:cxn ang="0">
                    <a:pos x="183" y="23"/>
                  </a:cxn>
                  <a:cxn ang="0">
                    <a:pos x="94" y="39"/>
                  </a:cxn>
                  <a:cxn ang="0">
                    <a:pos x="186" y="0"/>
                  </a:cxn>
                  <a:cxn ang="0">
                    <a:pos x="223" y="39"/>
                  </a:cxn>
                </a:cxnLst>
                <a:rect l="0" t="0" r="r" b="b"/>
                <a:pathLst>
                  <a:path w="223" h="197">
                    <a:moveTo>
                      <a:pt x="223" y="39"/>
                    </a:moveTo>
                    <a:lnTo>
                      <a:pt x="173" y="142"/>
                    </a:lnTo>
                    <a:lnTo>
                      <a:pt x="199" y="39"/>
                    </a:lnTo>
                    <a:lnTo>
                      <a:pt x="0" y="197"/>
                    </a:lnTo>
                    <a:lnTo>
                      <a:pt x="183" y="23"/>
                    </a:lnTo>
                    <a:lnTo>
                      <a:pt x="94" y="39"/>
                    </a:lnTo>
                    <a:lnTo>
                      <a:pt x="186" y="0"/>
                    </a:lnTo>
                    <a:lnTo>
                      <a:pt x="223" y="39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6" name="Freeform 559"/>
              <p:cNvSpPr>
                <a:spLocks/>
              </p:cNvSpPr>
              <p:nvPr/>
            </p:nvSpPr>
            <p:spPr bwMode="auto">
              <a:xfrm>
                <a:off x="4465638" y="2625726"/>
                <a:ext cx="344488" cy="320675"/>
              </a:xfrm>
              <a:custGeom>
                <a:avLst/>
                <a:gdLst/>
                <a:ahLst/>
                <a:cxnLst>
                  <a:cxn ang="0">
                    <a:pos x="0" y="163"/>
                  </a:cxn>
                  <a:cxn ang="0">
                    <a:pos x="47" y="58"/>
                  </a:cxn>
                  <a:cxn ang="0">
                    <a:pos x="23" y="163"/>
                  </a:cxn>
                  <a:cxn ang="0">
                    <a:pos x="217" y="0"/>
                  </a:cxn>
                  <a:cxn ang="0">
                    <a:pos x="39" y="176"/>
                  </a:cxn>
                  <a:cxn ang="0">
                    <a:pos x="128" y="160"/>
                  </a:cxn>
                  <a:cxn ang="0">
                    <a:pos x="36" y="202"/>
                  </a:cxn>
                  <a:cxn ang="0">
                    <a:pos x="0" y="163"/>
                  </a:cxn>
                </a:cxnLst>
                <a:rect l="0" t="0" r="r" b="b"/>
                <a:pathLst>
                  <a:path w="217" h="202">
                    <a:moveTo>
                      <a:pt x="0" y="163"/>
                    </a:moveTo>
                    <a:lnTo>
                      <a:pt x="47" y="58"/>
                    </a:lnTo>
                    <a:lnTo>
                      <a:pt x="23" y="163"/>
                    </a:lnTo>
                    <a:lnTo>
                      <a:pt x="217" y="0"/>
                    </a:lnTo>
                    <a:lnTo>
                      <a:pt x="39" y="176"/>
                    </a:lnTo>
                    <a:lnTo>
                      <a:pt x="128" y="160"/>
                    </a:lnTo>
                    <a:lnTo>
                      <a:pt x="36" y="202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7" name="Freeform 560"/>
              <p:cNvSpPr>
                <a:spLocks/>
              </p:cNvSpPr>
              <p:nvPr/>
            </p:nvSpPr>
            <p:spPr bwMode="auto">
              <a:xfrm>
                <a:off x="3213100" y="3246438"/>
                <a:ext cx="344488" cy="107950"/>
              </a:xfrm>
              <a:custGeom>
                <a:avLst/>
                <a:gdLst/>
                <a:ahLst/>
                <a:cxnLst>
                  <a:cxn ang="0">
                    <a:pos x="212" y="21"/>
                  </a:cxn>
                  <a:cxn ang="0">
                    <a:pos x="112" y="0"/>
                  </a:cxn>
                  <a:cxn ang="0">
                    <a:pos x="181" y="29"/>
                  </a:cxn>
                  <a:cxn ang="0">
                    <a:pos x="0" y="68"/>
                  </a:cxn>
                  <a:cxn ang="0">
                    <a:pos x="217" y="55"/>
                  </a:cxn>
                  <a:cxn ang="0">
                    <a:pos x="212" y="21"/>
                  </a:cxn>
                </a:cxnLst>
                <a:rect l="0" t="0" r="r" b="b"/>
                <a:pathLst>
                  <a:path w="217" h="68">
                    <a:moveTo>
                      <a:pt x="212" y="21"/>
                    </a:moveTo>
                    <a:lnTo>
                      <a:pt x="112" y="0"/>
                    </a:lnTo>
                    <a:lnTo>
                      <a:pt x="181" y="29"/>
                    </a:lnTo>
                    <a:lnTo>
                      <a:pt x="0" y="68"/>
                    </a:lnTo>
                    <a:lnTo>
                      <a:pt x="217" y="55"/>
                    </a:lnTo>
                    <a:lnTo>
                      <a:pt x="212" y="21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8" name="Freeform 561"/>
              <p:cNvSpPr>
                <a:spLocks/>
              </p:cNvSpPr>
              <p:nvPr/>
            </p:nvSpPr>
            <p:spPr bwMode="auto">
              <a:xfrm>
                <a:off x="4673600" y="3284538"/>
                <a:ext cx="344488" cy="103188"/>
              </a:xfrm>
              <a:custGeom>
                <a:avLst/>
                <a:gdLst/>
                <a:ahLst/>
                <a:cxnLst>
                  <a:cxn ang="0">
                    <a:pos x="2" y="42"/>
                  </a:cxn>
                  <a:cxn ang="0">
                    <a:pos x="102" y="65"/>
                  </a:cxn>
                  <a:cxn ang="0">
                    <a:pos x="34" y="34"/>
                  </a:cxn>
                  <a:cxn ang="0">
                    <a:pos x="217" y="0"/>
                  </a:cxn>
                  <a:cxn ang="0">
                    <a:pos x="0" y="8"/>
                  </a:cxn>
                  <a:cxn ang="0">
                    <a:pos x="2" y="42"/>
                  </a:cxn>
                </a:cxnLst>
                <a:rect l="0" t="0" r="r" b="b"/>
                <a:pathLst>
                  <a:path w="217" h="65">
                    <a:moveTo>
                      <a:pt x="2" y="42"/>
                    </a:moveTo>
                    <a:lnTo>
                      <a:pt x="102" y="65"/>
                    </a:lnTo>
                    <a:lnTo>
                      <a:pt x="34" y="34"/>
                    </a:lnTo>
                    <a:lnTo>
                      <a:pt x="217" y="0"/>
                    </a:lnTo>
                    <a:lnTo>
                      <a:pt x="0" y="8"/>
                    </a:lnTo>
                    <a:lnTo>
                      <a:pt x="2" y="42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9" name="Freeform 562"/>
              <p:cNvSpPr>
                <a:spLocks/>
              </p:cNvSpPr>
              <p:nvPr/>
            </p:nvSpPr>
            <p:spPr bwMode="auto">
              <a:xfrm>
                <a:off x="4052888" y="3876676"/>
                <a:ext cx="107950" cy="346075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0" y="102"/>
                  </a:cxn>
                  <a:cxn ang="0">
                    <a:pos x="29" y="37"/>
                  </a:cxn>
                  <a:cxn ang="0">
                    <a:pos x="68" y="218"/>
                  </a:cxn>
                  <a:cxn ang="0">
                    <a:pos x="58" y="0"/>
                  </a:cxn>
                  <a:cxn ang="0">
                    <a:pos x="24" y="5"/>
                  </a:cxn>
                </a:cxnLst>
                <a:rect l="0" t="0" r="r" b="b"/>
                <a:pathLst>
                  <a:path w="68" h="218">
                    <a:moveTo>
                      <a:pt x="24" y="5"/>
                    </a:moveTo>
                    <a:lnTo>
                      <a:pt x="0" y="102"/>
                    </a:lnTo>
                    <a:lnTo>
                      <a:pt x="29" y="37"/>
                    </a:lnTo>
                    <a:lnTo>
                      <a:pt x="68" y="218"/>
                    </a:lnTo>
                    <a:lnTo>
                      <a:pt x="58" y="0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0" name="Freeform 563"/>
              <p:cNvSpPr>
                <a:spLocks/>
              </p:cNvSpPr>
              <p:nvPr/>
            </p:nvSpPr>
            <p:spPr bwMode="auto">
              <a:xfrm>
                <a:off x="4111625" y="2413001"/>
                <a:ext cx="100013" cy="346075"/>
              </a:xfrm>
              <a:custGeom>
                <a:avLst/>
                <a:gdLst/>
                <a:ahLst/>
                <a:cxnLst>
                  <a:cxn ang="0">
                    <a:pos x="39" y="215"/>
                  </a:cxn>
                  <a:cxn ang="0">
                    <a:pos x="63" y="115"/>
                  </a:cxn>
                  <a:cxn ang="0">
                    <a:pos x="31" y="184"/>
                  </a:cxn>
                  <a:cxn ang="0">
                    <a:pos x="0" y="0"/>
                  </a:cxn>
                  <a:cxn ang="0">
                    <a:pos x="5" y="218"/>
                  </a:cxn>
                  <a:cxn ang="0">
                    <a:pos x="39" y="215"/>
                  </a:cxn>
                </a:cxnLst>
                <a:rect l="0" t="0" r="r" b="b"/>
                <a:pathLst>
                  <a:path w="63" h="218">
                    <a:moveTo>
                      <a:pt x="39" y="215"/>
                    </a:moveTo>
                    <a:lnTo>
                      <a:pt x="63" y="115"/>
                    </a:lnTo>
                    <a:lnTo>
                      <a:pt x="31" y="184"/>
                    </a:lnTo>
                    <a:lnTo>
                      <a:pt x="0" y="0"/>
                    </a:lnTo>
                    <a:lnTo>
                      <a:pt x="5" y="218"/>
                    </a:lnTo>
                    <a:lnTo>
                      <a:pt x="39" y="215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1" name="Freeform 564"/>
              <p:cNvSpPr>
                <a:spLocks/>
              </p:cNvSpPr>
              <p:nvPr/>
            </p:nvSpPr>
            <p:spPr bwMode="auto">
              <a:xfrm>
                <a:off x="3544888" y="2746376"/>
                <a:ext cx="1136650" cy="1138238"/>
              </a:xfrm>
              <a:custGeom>
                <a:avLst/>
                <a:gdLst/>
                <a:ahLst/>
                <a:cxnLst>
                  <a:cxn ang="0">
                    <a:pos x="359" y="0"/>
                  </a:cxn>
                  <a:cxn ang="0">
                    <a:pos x="286" y="8"/>
                  </a:cxn>
                  <a:cxn ang="0">
                    <a:pos x="221" y="29"/>
                  </a:cxn>
                  <a:cxn ang="0">
                    <a:pos x="158" y="63"/>
                  </a:cxn>
                  <a:cxn ang="0">
                    <a:pos x="105" y="105"/>
                  </a:cxn>
                  <a:cxn ang="0">
                    <a:pos x="63" y="160"/>
                  </a:cxn>
                  <a:cxn ang="0">
                    <a:pos x="29" y="221"/>
                  </a:cxn>
                  <a:cxn ang="0">
                    <a:pos x="8" y="286"/>
                  </a:cxn>
                  <a:cxn ang="0">
                    <a:pos x="0" y="360"/>
                  </a:cxn>
                  <a:cxn ang="0">
                    <a:pos x="3" y="397"/>
                  </a:cxn>
                  <a:cxn ang="0">
                    <a:pos x="16" y="465"/>
                  </a:cxn>
                  <a:cxn ang="0">
                    <a:pos x="45" y="531"/>
                  </a:cxn>
                  <a:cxn ang="0">
                    <a:pos x="82" y="588"/>
                  </a:cxn>
                  <a:cxn ang="0">
                    <a:pos x="131" y="636"/>
                  </a:cxn>
                  <a:cxn ang="0">
                    <a:pos x="189" y="675"/>
                  </a:cxn>
                  <a:cxn ang="0">
                    <a:pos x="252" y="701"/>
                  </a:cxn>
                  <a:cxn ang="0">
                    <a:pos x="323" y="717"/>
                  </a:cxn>
                  <a:cxn ang="0">
                    <a:pos x="359" y="717"/>
                  </a:cxn>
                  <a:cxn ang="0">
                    <a:pos x="430" y="712"/>
                  </a:cxn>
                  <a:cxn ang="0">
                    <a:pos x="496" y="691"/>
                  </a:cxn>
                  <a:cxn ang="0">
                    <a:pos x="559" y="657"/>
                  </a:cxn>
                  <a:cxn ang="0">
                    <a:pos x="611" y="612"/>
                  </a:cxn>
                  <a:cxn ang="0">
                    <a:pos x="653" y="559"/>
                  </a:cxn>
                  <a:cxn ang="0">
                    <a:pos x="687" y="499"/>
                  </a:cxn>
                  <a:cxn ang="0">
                    <a:pos x="708" y="431"/>
                  </a:cxn>
                  <a:cxn ang="0">
                    <a:pos x="716" y="360"/>
                  </a:cxn>
                  <a:cxn ang="0">
                    <a:pos x="713" y="323"/>
                  </a:cxn>
                  <a:cxn ang="0">
                    <a:pos x="700" y="252"/>
                  </a:cxn>
                  <a:cxn ang="0">
                    <a:pos x="671" y="189"/>
                  </a:cxn>
                  <a:cxn ang="0">
                    <a:pos x="635" y="131"/>
                  </a:cxn>
                  <a:cxn ang="0">
                    <a:pos x="585" y="84"/>
                  </a:cxn>
                  <a:cxn ang="0">
                    <a:pos x="527" y="45"/>
                  </a:cxn>
                  <a:cxn ang="0">
                    <a:pos x="464" y="18"/>
                  </a:cxn>
                  <a:cxn ang="0">
                    <a:pos x="394" y="3"/>
                  </a:cxn>
                  <a:cxn ang="0">
                    <a:pos x="359" y="0"/>
                  </a:cxn>
                </a:cxnLst>
                <a:rect l="0" t="0" r="r" b="b"/>
                <a:pathLst>
                  <a:path w="716" h="717">
                    <a:moveTo>
                      <a:pt x="359" y="0"/>
                    </a:moveTo>
                    <a:lnTo>
                      <a:pt x="359" y="0"/>
                    </a:lnTo>
                    <a:lnTo>
                      <a:pt x="323" y="3"/>
                    </a:lnTo>
                    <a:lnTo>
                      <a:pt x="286" y="8"/>
                    </a:lnTo>
                    <a:lnTo>
                      <a:pt x="252" y="18"/>
                    </a:lnTo>
                    <a:lnTo>
                      <a:pt x="221" y="29"/>
                    </a:lnTo>
                    <a:lnTo>
                      <a:pt x="189" y="45"/>
                    </a:lnTo>
                    <a:lnTo>
                      <a:pt x="158" y="63"/>
                    </a:lnTo>
                    <a:lnTo>
                      <a:pt x="131" y="84"/>
                    </a:lnTo>
                    <a:lnTo>
                      <a:pt x="105" y="105"/>
                    </a:lnTo>
                    <a:lnTo>
                      <a:pt x="82" y="131"/>
                    </a:lnTo>
                    <a:lnTo>
                      <a:pt x="63" y="160"/>
                    </a:lnTo>
                    <a:lnTo>
                      <a:pt x="45" y="189"/>
                    </a:lnTo>
                    <a:lnTo>
                      <a:pt x="29" y="221"/>
                    </a:lnTo>
                    <a:lnTo>
                      <a:pt x="16" y="252"/>
                    </a:lnTo>
                    <a:lnTo>
                      <a:pt x="8" y="286"/>
                    </a:lnTo>
                    <a:lnTo>
                      <a:pt x="3" y="323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3" y="397"/>
                    </a:lnTo>
                    <a:lnTo>
                      <a:pt x="8" y="431"/>
                    </a:lnTo>
                    <a:lnTo>
                      <a:pt x="16" y="465"/>
                    </a:lnTo>
                    <a:lnTo>
                      <a:pt x="29" y="499"/>
                    </a:lnTo>
                    <a:lnTo>
                      <a:pt x="45" y="531"/>
                    </a:lnTo>
                    <a:lnTo>
                      <a:pt x="63" y="559"/>
                    </a:lnTo>
                    <a:lnTo>
                      <a:pt x="82" y="588"/>
                    </a:lnTo>
                    <a:lnTo>
                      <a:pt x="105" y="612"/>
                    </a:lnTo>
                    <a:lnTo>
                      <a:pt x="131" y="636"/>
                    </a:lnTo>
                    <a:lnTo>
                      <a:pt x="158" y="657"/>
                    </a:lnTo>
                    <a:lnTo>
                      <a:pt x="189" y="675"/>
                    </a:lnTo>
                    <a:lnTo>
                      <a:pt x="221" y="691"/>
                    </a:lnTo>
                    <a:lnTo>
                      <a:pt x="252" y="701"/>
                    </a:lnTo>
                    <a:lnTo>
                      <a:pt x="286" y="712"/>
                    </a:lnTo>
                    <a:lnTo>
                      <a:pt x="323" y="717"/>
                    </a:lnTo>
                    <a:lnTo>
                      <a:pt x="359" y="717"/>
                    </a:lnTo>
                    <a:lnTo>
                      <a:pt x="359" y="717"/>
                    </a:lnTo>
                    <a:lnTo>
                      <a:pt x="394" y="717"/>
                    </a:lnTo>
                    <a:lnTo>
                      <a:pt x="430" y="712"/>
                    </a:lnTo>
                    <a:lnTo>
                      <a:pt x="464" y="701"/>
                    </a:lnTo>
                    <a:lnTo>
                      <a:pt x="496" y="691"/>
                    </a:lnTo>
                    <a:lnTo>
                      <a:pt x="527" y="675"/>
                    </a:lnTo>
                    <a:lnTo>
                      <a:pt x="559" y="657"/>
                    </a:lnTo>
                    <a:lnTo>
                      <a:pt x="585" y="636"/>
                    </a:lnTo>
                    <a:lnTo>
                      <a:pt x="611" y="612"/>
                    </a:lnTo>
                    <a:lnTo>
                      <a:pt x="635" y="588"/>
                    </a:lnTo>
                    <a:lnTo>
                      <a:pt x="653" y="559"/>
                    </a:lnTo>
                    <a:lnTo>
                      <a:pt x="671" y="531"/>
                    </a:lnTo>
                    <a:lnTo>
                      <a:pt x="687" y="499"/>
                    </a:lnTo>
                    <a:lnTo>
                      <a:pt x="700" y="465"/>
                    </a:lnTo>
                    <a:lnTo>
                      <a:pt x="708" y="431"/>
                    </a:lnTo>
                    <a:lnTo>
                      <a:pt x="713" y="397"/>
                    </a:lnTo>
                    <a:lnTo>
                      <a:pt x="716" y="360"/>
                    </a:lnTo>
                    <a:lnTo>
                      <a:pt x="716" y="360"/>
                    </a:lnTo>
                    <a:lnTo>
                      <a:pt x="713" y="323"/>
                    </a:lnTo>
                    <a:lnTo>
                      <a:pt x="708" y="286"/>
                    </a:lnTo>
                    <a:lnTo>
                      <a:pt x="700" y="252"/>
                    </a:lnTo>
                    <a:lnTo>
                      <a:pt x="687" y="221"/>
                    </a:lnTo>
                    <a:lnTo>
                      <a:pt x="671" y="189"/>
                    </a:lnTo>
                    <a:lnTo>
                      <a:pt x="653" y="160"/>
                    </a:lnTo>
                    <a:lnTo>
                      <a:pt x="635" y="131"/>
                    </a:lnTo>
                    <a:lnTo>
                      <a:pt x="611" y="105"/>
                    </a:lnTo>
                    <a:lnTo>
                      <a:pt x="585" y="84"/>
                    </a:lnTo>
                    <a:lnTo>
                      <a:pt x="559" y="63"/>
                    </a:lnTo>
                    <a:lnTo>
                      <a:pt x="527" y="45"/>
                    </a:lnTo>
                    <a:lnTo>
                      <a:pt x="496" y="29"/>
                    </a:lnTo>
                    <a:lnTo>
                      <a:pt x="464" y="18"/>
                    </a:lnTo>
                    <a:lnTo>
                      <a:pt x="430" y="8"/>
                    </a:lnTo>
                    <a:lnTo>
                      <a:pt x="394" y="3"/>
                    </a:lnTo>
                    <a:lnTo>
                      <a:pt x="359" y="0"/>
                    </a:lnTo>
                    <a:lnTo>
                      <a:pt x="359" y="0"/>
                    </a:lnTo>
                    <a:close/>
                  </a:path>
                </a:pathLst>
              </a:custGeom>
              <a:solidFill>
                <a:srgbClr val="F18E1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2" name="Freeform 565"/>
              <p:cNvSpPr>
                <a:spLocks/>
              </p:cNvSpPr>
              <p:nvPr/>
            </p:nvSpPr>
            <p:spPr bwMode="auto">
              <a:xfrm>
                <a:off x="3587750" y="2767013"/>
                <a:ext cx="1060450" cy="1079500"/>
              </a:xfrm>
              <a:custGeom>
                <a:avLst/>
                <a:gdLst/>
                <a:ahLst/>
                <a:cxnLst>
                  <a:cxn ang="0">
                    <a:pos x="332" y="0"/>
                  </a:cxn>
                  <a:cxn ang="0">
                    <a:pos x="267" y="8"/>
                  </a:cxn>
                  <a:cxn ang="0">
                    <a:pos x="204" y="26"/>
                  </a:cxn>
                  <a:cxn ang="0">
                    <a:pos x="146" y="58"/>
                  </a:cxn>
                  <a:cxn ang="0">
                    <a:pos x="97" y="100"/>
                  </a:cxn>
                  <a:cxn ang="0">
                    <a:pos x="57" y="150"/>
                  </a:cxn>
                  <a:cxn ang="0">
                    <a:pos x="26" y="208"/>
                  </a:cxn>
                  <a:cxn ang="0">
                    <a:pos x="7" y="271"/>
                  </a:cxn>
                  <a:cxn ang="0">
                    <a:pos x="0" y="339"/>
                  </a:cxn>
                  <a:cxn ang="0">
                    <a:pos x="2" y="376"/>
                  </a:cxn>
                  <a:cxn ang="0">
                    <a:pos x="15" y="441"/>
                  </a:cxn>
                  <a:cxn ang="0">
                    <a:pos x="39" y="502"/>
                  </a:cxn>
                  <a:cxn ang="0">
                    <a:pos x="76" y="554"/>
                  </a:cxn>
                  <a:cxn ang="0">
                    <a:pos x="120" y="602"/>
                  </a:cxn>
                  <a:cxn ang="0">
                    <a:pos x="175" y="638"/>
                  </a:cxn>
                  <a:cxn ang="0">
                    <a:pos x="233" y="665"/>
                  </a:cxn>
                  <a:cxn ang="0">
                    <a:pos x="298" y="678"/>
                  </a:cxn>
                  <a:cxn ang="0">
                    <a:pos x="332" y="680"/>
                  </a:cxn>
                  <a:cxn ang="0">
                    <a:pos x="401" y="673"/>
                  </a:cxn>
                  <a:cxn ang="0">
                    <a:pos x="464" y="652"/>
                  </a:cxn>
                  <a:cxn ang="0">
                    <a:pos x="519" y="620"/>
                  </a:cxn>
                  <a:cxn ang="0">
                    <a:pos x="568" y="581"/>
                  </a:cxn>
                  <a:cxn ang="0">
                    <a:pos x="610" y="528"/>
                  </a:cxn>
                  <a:cxn ang="0">
                    <a:pos x="639" y="473"/>
                  </a:cxn>
                  <a:cxn ang="0">
                    <a:pos x="660" y="407"/>
                  </a:cxn>
                  <a:cxn ang="0">
                    <a:pos x="668" y="339"/>
                  </a:cxn>
                  <a:cxn ang="0">
                    <a:pos x="665" y="305"/>
                  </a:cxn>
                  <a:cxn ang="0">
                    <a:pos x="652" y="239"/>
                  </a:cxn>
                  <a:cxn ang="0">
                    <a:pos x="626" y="179"/>
                  </a:cxn>
                  <a:cxn ang="0">
                    <a:pos x="589" y="124"/>
                  </a:cxn>
                  <a:cxn ang="0">
                    <a:pos x="545" y="79"/>
                  </a:cxn>
                  <a:cxn ang="0">
                    <a:pos x="492" y="42"/>
                  </a:cxn>
                  <a:cxn ang="0">
                    <a:pos x="432" y="16"/>
                  </a:cxn>
                  <a:cxn ang="0">
                    <a:pos x="367" y="3"/>
                  </a:cxn>
                  <a:cxn ang="0">
                    <a:pos x="332" y="0"/>
                  </a:cxn>
                </a:cxnLst>
                <a:rect l="0" t="0" r="r" b="b"/>
                <a:pathLst>
                  <a:path w="668" h="680">
                    <a:moveTo>
                      <a:pt x="332" y="0"/>
                    </a:moveTo>
                    <a:lnTo>
                      <a:pt x="332" y="0"/>
                    </a:lnTo>
                    <a:lnTo>
                      <a:pt x="298" y="3"/>
                    </a:lnTo>
                    <a:lnTo>
                      <a:pt x="267" y="8"/>
                    </a:lnTo>
                    <a:lnTo>
                      <a:pt x="233" y="16"/>
                    </a:lnTo>
                    <a:lnTo>
                      <a:pt x="204" y="26"/>
                    </a:lnTo>
                    <a:lnTo>
                      <a:pt x="175" y="42"/>
                    </a:lnTo>
                    <a:lnTo>
                      <a:pt x="146" y="58"/>
                    </a:lnTo>
                    <a:lnTo>
                      <a:pt x="120" y="79"/>
                    </a:lnTo>
                    <a:lnTo>
                      <a:pt x="97" y="100"/>
                    </a:lnTo>
                    <a:lnTo>
                      <a:pt x="76" y="124"/>
                    </a:lnTo>
                    <a:lnTo>
                      <a:pt x="57" y="150"/>
                    </a:lnTo>
                    <a:lnTo>
                      <a:pt x="39" y="179"/>
                    </a:lnTo>
                    <a:lnTo>
                      <a:pt x="26" y="208"/>
                    </a:lnTo>
                    <a:lnTo>
                      <a:pt x="15" y="239"/>
                    </a:lnTo>
                    <a:lnTo>
                      <a:pt x="7" y="271"/>
                    </a:lnTo>
                    <a:lnTo>
                      <a:pt x="2" y="305"/>
                    </a:lnTo>
                    <a:lnTo>
                      <a:pt x="0" y="339"/>
                    </a:lnTo>
                    <a:lnTo>
                      <a:pt x="0" y="339"/>
                    </a:lnTo>
                    <a:lnTo>
                      <a:pt x="2" y="376"/>
                    </a:lnTo>
                    <a:lnTo>
                      <a:pt x="7" y="407"/>
                    </a:lnTo>
                    <a:lnTo>
                      <a:pt x="15" y="441"/>
                    </a:lnTo>
                    <a:lnTo>
                      <a:pt x="26" y="473"/>
                    </a:lnTo>
                    <a:lnTo>
                      <a:pt x="39" y="502"/>
                    </a:lnTo>
                    <a:lnTo>
                      <a:pt x="57" y="528"/>
                    </a:lnTo>
                    <a:lnTo>
                      <a:pt x="76" y="554"/>
                    </a:lnTo>
                    <a:lnTo>
                      <a:pt x="97" y="581"/>
                    </a:lnTo>
                    <a:lnTo>
                      <a:pt x="120" y="602"/>
                    </a:lnTo>
                    <a:lnTo>
                      <a:pt x="146" y="620"/>
                    </a:lnTo>
                    <a:lnTo>
                      <a:pt x="175" y="638"/>
                    </a:lnTo>
                    <a:lnTo>
                      <a:pt x="204" y="652"/>
                    </a:lnTo>
                    <a:lnTo>
                      <a:pt x="233" y="665"/>
                    </a:lnTo>
                    <a:lnTo>
                      <a:pt x="267" y="673"/>
                    </a:lnTo>
                    <a:lnTo>
                      <a:pt x="298" y="678"/>
                    </a:lnTo>
                    <a:lnTo>
                      <a:pt x="332" y="680"/>
                    </a:lnTo>
                    <a:lnTo>
                      <a:pt x="332" y="680"/>
                    </a:lnTo>
                    <a:lnTo>
                      <a:pt x="367" y="678"/>
                    </a:lnTo>
                    <a:lnTo>
                      <a:pt x="401" y="673"/>
                    </a:lnTo>
                    <a:lnTo>
                      <a:pt x="432" y="665"/>
                    </a:lnTo>
                    <a:lnTo>
                      <a:pt x="464" y="652"/>
                    </a:lnTo>
                    <a:lnTo>
                      <a:pt x="492" y="638"/>
                    </a:lnTo>
                    <a:lnTo>
                      <a:pt x="519" y="620"/>
                    </a:lnTo>
                    <a:lnTo>
                      <a:pt x="545" y="602"/>
                    </a:lnTo>
                    <a:lnTo>
                      <a:pt x="568" y="581"/>
                    </a:lnTo>
                    <a:lnTo>
                      <a:pt x="589" y="554"/>
                    </a:lnTo>
                    <a:lnTo>
                      <a:pt x="610" y="528"/>
                    </a:lnTo>
                    <a:lnTo>
                      <a:pt x="626" y="502"/>
                    </a:lnTo>
                    <a:lnTo>
                      <a:pt x="639" y="473"/>
                    </a:lnTo>
                    <a:lnTo>
                      <a:pt x="652" y="441"/>
                    </a:lnTo>
                    <a:lnTo>
                      <a:pt x="660" y="407"/>
                    </a:lnTo>
                    <a:lnTo>
                      <a:pt x="665" y="376"/>
                    </a:lnTo>
                    <a:lnTo>
                      <a:pt x="668" y="339"/>
                    </a:lnTo>
                    <a:lnTo>
                      <a:pt x="668" y="339"/>
                    </a:lnTo>
                    <a:lnTo>
                      <a:pt x="665" y="305"/>
                    </a:lnTo>
                    <a:lnTo>
                      <a:pt x="660" y="271"/>
                    </a:lnTo>
                    <a:lnTo>
                      <a:pt x="652" y="239"/>
                    </a:lnTo>
                    <a:lnTo>
                      <a:pt x="639" y="208"/>
                    </a:lnTo>
                    <a:lnTo>
                      <a:pt x="626" y="179"/>
                    </a:lnTo>
                    <a:lnTo>
                      <a:pt x="610" y="150"/>
                    </a:lnTo>
                    <a:lnTo>
                      <a:pt x="589" y="124"/>
                    </a:lnTo>
                    <a:lnTo>
                      <a:pt x="568" y="100"/>
                    </a:lnTo>
                    <a:lnTo>
                      <a:pt x="545" y="79"/>
                    </a:lnTo>
                    <a:lnTo>
                      <a:pt x="519" y="58"/>
                    </a:lnTo>
                    <a:lnTo>
                      <a:pt x="492" y="42"/>
                    </a:lnTo>
                    <a:lnTo>
                      <a:pt x="464" y="26"/>
                    </a:lnTo>
                    <a:lnTo>
                      <a:pt x="432" y="16"/>
                    </a:lnTo>
                    <a:lnTo>
                      <a:pt x="401" y="8"/>
                    </a:lnTo>
                    <a:lnTo>
                      <a:pt x="367" y="3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853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3" name="Freeform 566"/>
              <p:cNvSpPr>
                <a:spLocks/>
              </p:cNvSpPr>
              <p:nvPr/>
            </p:nvSpPr>
            <p:spPr bwMode="auto">
              <a:xfrm>
                <a:off x="3595688" y="2771776"/>
                <a:ext cx="1044575" cy="1063625"/>
              </a:xfrm>
              <a:custGeom>
                <a:avLst/>
                <a:gdLst/>
                <a:ahLst/>
                <a:cxnLst>
                  <a:cxn ang="0">
                    <a:pos x="327" y="0"/>
                  </a:cxn>
                  <a:cxn ang="0">
                    <a:pos x="262" y="8"/>
                  </a:cxn>
                  <a:cxn ang="0">
                    <a:pos x="199" y="29"/>
                  </a:cxn>
                  <a:cxn ang="0">
                    <a:pos x="144" y="58"/>
                  </a:cxn>
                  <a:cxn ang="0">
                    <a:pos x="94" y="100"/>
                  </a:cxn>
                  <a:cxn ang="0">
                    <a:pos x="55" y="149"/>
                  </a:cxn>
                  <a:cxn ang="0">
                    <a:pos x="23" y="205"/>
                  </a:cxn>
                  <a:cxn ang="0">
                    <a:pos x="5" y="268"/>
                  </a:cxn>
                  <a:cxn ang="0">
                    <a:pos x="0" y="336"/>
                  </a:cxn>
                  <a:cxn ang="0">
                    <a:pos x="0" y="370"/>
                  </a:cxn>
                  <a:cxn ang="0">
                    <a:pos x="13" y="436"/>
                  </a:cxn>
                  <a:cxn ang="0">
                    <a:pos x="39" y="494"/>
                  </a:cxn>
                  <a:cxn ang="0">
                    <a:pos x="73" y="549"/>
                  </a:cxn>
                  <a:cxn ang="0">
                    <a:pos x="118" y="593"/>
                  </a:cxn>
                  <a:cxn ang="0">
                    <a:pos x="170" y="630"/>
                  </a:cxn>
                  <a:cxn ang="0">
                    <a:pos x="230" y="654"/>
                  </a:cxn>
                  <a:cxn ang="0">
                    <a:pos x="293" y="667"/>
                  </a:cxn>
                  <a:cxn ang="0">
                    <a:pos x="327" y="670"/>
                  </a:cxn>
                  <a:cxn ang="0">
                    <a:pos x="393" y="662"/>
                  </a:cxn>
                  <a:cxn ang="0">
                    <a:pos x="456" y="643"/>
                  </a:cxn>
                  <a:cxn ang="0">
                    <a:pos x="511" y="612"/>
                  </a:cxn>
                  <a:cxn ang="0">
                    <a:pos x="561" y="570"/>
                  </a:cxn>
                  <a:cxn ang="0">
                    <a:pos x="600" y="522"/>
                  </a:cxn>
                  <a:cxn ang="0">
                    <a:pos x="632" y="465"/>
                  </a:cxn>
                  <a:cxn ang="0">
                    <a:pos x="650" y="402"/>
                  </a:cxn>
                  <a:cxn ang="0">
                    <a:pos x="658" y="333"/>
                  </a:cxn>
                  <a:cxn ang="0">
                    <a:pos x="655" y="299"/>
                  </a:cxn>
                  <a:cxn ang="0">
                    <a:pos x="642" y="236"/>
                  </a:cxn>
                  <a:cxn ang="0">
                    <a:pos x="616" y="176"/>
                  </a:cxn>
                  <a:cxn ang="0">
                    <a:pos x="582" y="123"/>
                  </a:cxn>
                  <a:cxn ang="0">
                    <a:pos x="537" y="76"/>
                  </a:cxn>
                  <a:cxn ang="0">
                    <a:pos x="485" y="42"/>
                  </a:cxn>
                  <a:cxn ang="0">
                    <a:pos x="424" y="16"/>
                  </a:cxn>
                  <a:cxn ang="0">
                    <a:pos x="362" y="2"/>
                  </a:cxn>
                  <a:cxn ang="0">
                    <a:pos x="327" y="0"/>
                  </a:cxn>
                </a:cxnLst>
                <a:rect l="0" t="0" r="r" b="b"/>
                <a:pathLst>
                  <a:path w="658" h="670">
                    <a:moveTo>
                      <a:pt x="327" y="0"/>
                    </a:moveTo>
                    <a:lnTo>
                      <a:pt x="327" y="0"/>
                    </a:lnTo>
                    <a:lnTo>
                      <a:pt x="293" y="2"/>
                    </a:lnTo>
                    <a:lnTo>
                      <a:pt x="262" y="8"/>
                    </a:lnTo>
                    <a:lnTo>
                      <a:pt x="230" y="16"/>
                    </a:lnTo>
                    <a:lnTo>
                      <a:pt x="199" y="29"/>
                    </a:lnTo>
                    <a:lnTo>
                      <a:pt x="170" y="42"/>
                    </a:lnTo>
                    <a:lnTo>
                      <a:pt x="144" y="58"/>
                    </a:lnTo>
                    <a:lnTo>
                      <a:pt x="118" y="79"/>
                    </a:lnTo>
                    <a:lnTo>
                      <a:pt x="94" y="100"/>
                    </a:lnTo>
                    <a:lnTo>
                      <a:pt x="73" y="123"/>
                    </a:lnTo>
                    <a:lnTo>
                      <a:pt x="55" y="149"/>
                    </a:lnTo>
                    <a:lnTo>
                      <a:pt x="39" y="176"/>
                    </a:lnTo>
                    <a:lnTo>
                      <a:pt x="23" y="205"/>
                    </a:lnTo>
                    <a:lnTo>
                      <a:pt x="13" y="236"/>
                    </a:lnTo>
                    <a:lnTo>
                      <a:pt x="5" y="268"/>
                    </a:lnTo>
                    <a:lnTo>
                      <a:pt x="0" y="30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70"/>
                    </a:lnTo>
                    <a:lnTo>
                      <a:pt x="5" y="402"/>
                    </a:lnTo>
                    <a:lnTo>
                      <a:pt x="13" y="436"/>
                    </a:lnTo>
                    <a:lnTo>
                      <a:pt x="23" y="465"/>
                    </a:lnTo>
                    <a:lnTo>
                      <a:pt x="39" y="494"/>
                    </a:lnTo>
                    <a:lnTo>
                      <a:pt x="55" y="522"/>
                    </a:lnTo>
                    <a:lnTo>
                      <a:pt x="73" y="549"/>
                    </a:lnTo>
                    <a:lnTo>
                      <a:pt x="94" y="572"/>
                    </a:lnTo>
                    <a:lnTo>
                      <a:pt x="118" y="593"/>
                    </a:lnTo>
                    <a:lnTo>
                      <a:pt x="144" y="612"/>
                    </a:lnTo>
                    <a:lnTo>
                      <a:pt x="170" y="630"/>
                    </a:lnTo>
                    <a:lnTo>
                      <a:pt x="199" y="643"/>
                    </a:lnTo>
                    <a:lnTo>
                      <a:pt x="230" y="654"/>
                    </a:lnTo>
                    <a:lnTo>
                      <a:pt x="262" y="662"/>
                    </a:lnTo>
                    <a:lnTo>
                      <a:pt x="293" y="667"/>
                    </a:lnTo>
                    <a:lnTo>
                      <a:pt x="327" y="670"/>
                    </a:lnTo>
                    <a:lnTo>
                      <a:pt x="327" y="670"/>
                    </a:lnTo>
                    <a:lnTo>
                      <a:pt x="362" y="667"/>
                    </a:lnTo>
                    <a:lnTo>
                      <a:pt x="393" y="662"/>
                    </a:lnTo>
                    <a:lnTo>
                      <a:pt x="424" y="654"/>
                    </a:lnTo>
                    <a:lnTo>
                      <a:pt x="456" y="643"/>
                    </a:lnTo>
                    <a:lnTo>
                      <a:pt x="485" y="628"/>
                    </a:lnTo>
                    <a:lnTo>
                      <a:pt x="511" y="612"/>
                    </a:lnTo>
                    <a:lnTo>
                      <a:pt x="537" y="593"/>
                    </a:lnTo>
                    <a:lnTo>
                      <a:pt x="561" y="570"/>
                    </a:lnTo>
                    <a:lnTo>
                      <a:pt x="582" y="546"/>
                    </a:lnTo>
                    <a:lnTo>
                      <a:pt x="600" y="522"/>
                    </a:lnTo>
                    <a:lnTo>
                      <a:pt x="616" y="494"/>
                    </a:lnTo>
                    <a:lnTo>
                      <a:pt x="632" y="465"/>
                    </a:lnTo>
                    <a:lnTo>
                      <a:pt x="642" y="433"/>
                    </a:lnTo>
                    <a:lnTo>
                      <a:pt x="650" y="402"/>
                    </a:lnTo>
                    <a:lnTo>
                      <a:pt x="655" y="367"/>
                    </a:lnTo>
                    <a:lnTo>
                      <a:pt x="658" y="333"/>
                    </a:lnTo>
                    <a:lnTo>
                      <a:pt x="658" y="333"/>
                    </a:lnTo>
                    <a:lnTo>
                      <a:pt x="655" y="299"/>
                    </a:lnTo>
                    <a:lnTo>
                      <a:pt x="650" y="268"/>
                    </a:lnTo>
                    <a:lnTo>
                      <a:pt x="642" y="236"/>
                    </a:lnTo>
                    <a:lnTo>
                      <a:pt x="632" y="205"/>
                    </a:lnTo>
                    <a:lnTo>
                      <a:pt x="616" y="176"/>
                    </a:lnTo>
                    <a:lnTo>
                      <a:pt x="600" y="147"/>
                    </a:lnTo>
                    <a:lnTo>
                      <a:pt x="582" y="123"/>
                    </a:lnTo>
                    <a:lnTo>
                      <a:pt x="561" y="100"/>
                    </a:lnTo>
                    <a:lnTo>
                      <a:pt x="537" y="76"/>
                    </a:lnTo>
                    <a:lnTo>
                      <a:pt x="511" y="58"/>
                    </a:lnTo>
                    <a:lnTo>
                      <a:pt x="485" y="42"/>
                    </a:lnTo>
                    <a:lnTo>
                      <a:pt x="456" y="26"/>
                    </a:lnTo>
                    <a:lnTo>
                      <a:pt x="424" y="16"/>
                    </a:lnTo>
                    <a:lnTo>
                      <a:pt x="393" y="8"/>
                    </a:lnTo>
                    <a:lnTo>
                      <a:pt x="362" y="2"/>
                    </a:lnTo>
                    <a:lnTo>
                      <a:pt x="327" y="0"/>
                    </a:lnTo>
                    <a:lnTo>
                      <a:pt x="327" y="0"/>
                    </a:lnTo>
                    <a:close/>
                  </a:path>
                </a:pathLst>
              </a:custGeom>
              <a:solidFill>
                <a:srgbClr val="874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4" name="Freeform 567"/>
              <p:cNvSpPr>
                <a:spLocks/>
              </p:cNvSpPr>
              <p:nvPr/>
            </p:nvSpPr>
            <p:spPr bwMode="auto">
              <a:xfrm>
                <a:off x="3598863" y="2779713"/>
                <a:ext cx="1033463" cy="1042988"/>
              </a:xfrm>
              <a:custGeom>
                <a:avLst/>
                <a:gdLst/>
                <a:ahLst/>
                <a:cxnLst>
                  <a:cxn ang="0">
                    <a:pos x="325" y="0"/>
                  </a:cxn>
                  <a:cxn ang="0">
                    <a:pos x="260" y="5"/>
                  </a:cxn>
                  <a:cxn ang="0">
                    <a:pos x="200" y="26"/>
                  </a:cxn>
                  <a:cxn ang="0">
                    <a:pos x="145" y="55"/>
                  </a:cxn>
                  <a:cxn ang="0">
                    <a:pos x="95" y="97"/>
                  </a:cxn>
                  <a:cxn ang="0">
                    <a:pos x="55" y="144"/>
                  </a:cxn>
                  <a:cxn ang="0">
                    <a:pos x="27" y="202"/>
                  </a:cxn>
                  <a:cxn ang="0">
                    <a:pos x="8" y="263"/>
                  </a:cxn>
                  <a:cxn ang="0">
                    <a:pos x="0" y="328"/>
                  </a:cxn>
                  <a:cxn ang="0">
                    <a:pos x="3" y="362"/>
                  </a:cxn>
                  <a:cxn ang="0">
                    <a:pos x="16" y="426"/>
                  </a:cxn>
                  <a:cxn ang="0">
                    <a:pos x="40" y="486"/>
                  </a:cxn>
                  <a:cxn ang="0">
                    <a:pos x="76" y="538"/>
                  </a:cxn>
                  <a:cxn ang="0">
                    <a:pos x="121" y="583"/>
                  </a:cxn>
                  <a:cxn ang="0">
                    <a:pos x="171" y="617"/>
                  </a:cxn>
                  <a:cxn ang="0">
                    <a:pos x="228" y="644"/>
                  </a:cxn>
                  <a:cxn ang="0">
                    <a:pos x="294" y="657"/>
                  </a:cxn>
                  <a:cxn ang="0">
                    <a:pos x="325" y="657"/>
                  </a:cxn>
                  <a:cxn ang="0">
                    <a:pos x="391" y="651"/>
                  </a:cxn>
                  <a:cxn ang="0">
                    <a:pos x="451" y="630"/>
                  </a:cxn>
                  <a:cxn ang="0">
                    <a:pos x="506" y="601"/>
                  </a:cxn>
                  <a:cxn ang="0">
                    <a:pos x="556" y="559"/>
                  </a:cxn>
                  <a:cxn ang="0">
                    <a:pos x="595" y="512"/>
                  </a:cxn>
                  <a:cxn ang="0">
                    <a:pos x="624" y="454"/>
                  </a:cxn>
                  <a:cxn ang="0">
                    <a:pos x="643" y="394"/>
                  </a:cxn>
                  <a:cxn ang="0">
                    <a:pos x="651" y="328"/>
                  </a:cxn>
                  <a:cxn ang="0">
                    <a:pos x="648" y="294"/>
                  </a:cxn>
                  <a:cxn ang="0">
                    <a:pos x="635" y="229"/>
                  </a:cxn>
                  <a:cxn ang="0">
                    <a:pos x="611" y="171"/>
                  </a:cxn>
                  <a:cxn ang="0">
                    <a:pos x="575" y="118"/>
                  </a:cxn>
                  <a:cxn ang="0">
                    <a:pos x="530" y="74"/>
                  </a:cxn>
                  <a:cxn ang="0">
                    <a:pos x="480" y="39"/>
                  </a:cxn>
                  <a:cxn ang="0">
                    <a:pos x="420" y="13"/>
                  </a:cxn>
                  <a:cxn ang="0">
                    <a:pos x="357" y="0"/>
                  </a:cxn>
                  <a:cxn ang="0">
                    <a:pos x="325" y="0"/>
                  </a:cxn>
                </a:cxnLst>
                <a:rect l="0" t="0" r="r" b="b"/>
                <a:pathLst>
                  <a:path w="651" h="657">
                    <a:moveTo>
                      <a:pt x="325" y="0"/>
                    </a:moveTo>
                    <a:lnTo>
                      <a:pt x="325" y="0"/>
                    </a:lnTo>
                    <a:lnTo>
                      <a:pt x="291" y="0"/>
                    </a:lnTo>
                    <a:lnTo>
                      <a:pt x="260" y="5"/>
                    </a:lnTo>
                    <a:lnTo>
                      <a:pt x="228" y="13"/>
                    </a:lnTo>
                    <a:lnTo>
                      <a:pt x="200" y="26"/>
                    </a:lnTo>
                    <a:lnTo>
                      <a:pt x="171" y="39"/>
                    </a:lnTo>
                    <a:lnTo>
                      <a:pt x="145" y="55"/>
                    </a:lnTo>
                    <a:lnTo>
                      <a:pt x="118" y="76"/>
                    </a:lnTo>
                    <a:lnTo>
                      <a:pt x="95" y="97"/>
                    </a:lnTo>
                    <a:lnTo>
                      <a:pt x="74" y="121"/>
                    </a:lnTo>
                    <a:lnTo>
                      <a:pt x="55" y="144"/>
                    </a:lnTo>
                    <a:lnTo>
                      <a:pt x="40" y="173"/>
                    </a:lnTo>
                    <a:lnTo>
                      <a:pt x="27" y="202"/>
                    </a:lnTo>
                    <a:lnTo>
                      <a:pt x="16" y="231"/>
                    </a:lnTo>
                    <a:lnTo>
                      <a:pt x="8" y="263"/>
                    </a:lnTo>
                    <a:lnTo>
                      <a:pt x="3" y="294"/>
                    </a:lnTo>
                    <a:lnTo>
                      <a:pt x="0" y="328"/>
                    </a:lnTo>
                    <a:lnTo>
                      <a:pt x="0" y="328"/>
                    </a:lnTo>
                    <a:lnTo>
                      <a:pt x="3" y="362"/>
                    </a:lnTo>
                    <a:lnTo>
                      <a:pt x="8" y="394"/>
                    </a:lnTo>
                    <a:lnTo>
                      <a:pt x="16" y="426"/>
                    </a:lnTo>
                    <a:lnTo>
                      <a:pt x="27" y="457"/>
                    </a:lnTo>
                    <a:lnTo>
                      <a:pt x="40" y="486"/>
                    </a:lnTo>
                    <a:lnTo>
                      <a:pt x="58" y="512"/>
                    </a:lnTo>
                    <a:lnTo>
                      <a:pt x="76" y="538"/>
                    </a:lnTo>
                    <a:lnTo>
                      <a:pt x="97" y="562"/>
                    </a:lnTo>
                    <a:lnTo>
                      <a:pt x="121" y="583"/>
                    </a:lnTo>
                    <a:lnTo>
                      <a:pt x="145" y="601"/>
                    </a:lnTo>
                    <a:lnTo>
                      <a:pt x="171" y="617"/>
                    </a:lnTo>
                    <a:lnTo>
                      <a:pt x="200" y="630"/>
                    </a:lnTo>
                    <a:lnTo>
                      <a:pt x="228" y="644"/>
                    </a:lnTo>
                    <a:lnTo>
                      <a:pt x="260" y="651"/>
                    </a:lnTo>
                    <a:lnTo>
                      <a:pt x="294" y="657"/>
                    </a:lnTo>
                    <a:lnTo>
                      <a:pt x="325" y="657"/>
                    </a:lnTo>
                    <a:lnTo>
                      <a:pt x="325" y="657"/>
                    </a:lnTo>
                    <a:lnTo>
                      <a:pt x="360" y="657"/>
                    </a:lnTo>
                    <a:lnTo>
                      <a:pt x="391" y="651"/>
                    </a:lnTo>
                    <a:lnTo>
                      <a:pt x="422" y="641"/>
                    </a:lnTo>
                    <a:lnTo>
                      <a:pt x="451" y="630"/>
                    </a:lnTo>
                    <a:lnTo>
                      <a:pt x="480" y="617"/>
                    </a:lnTo>
                    <a:lnTo>
                      <a:pt x="506" y="601"/>
                    </a:lnTo>
                    <a:lnTo>
                      <a:pt x="533" y="580"/>
                    </a:lnTo>
                    <a:lnTo>
                      <a:pt x="556" y="559"/>
                    </a:lnTo>
                    <a:lnTo>
                      <a:pt x="577" y="536"/>
                    </a:lnTo>
                    <a:lnTo>
                      <a:pt x="595" y="512"/>
                    </a:lnTo>
                    <a:lnTo>
                      <a:pt x="611" y="483"/>
                    </a:lnTo>
                    <a:lnTo>
                      <a:pt x="624" y="454"/>
                    </a:lnTo>
                    <a:lnTo>
                      <a:pt x="635" y="426"/>
                    </a:lnTo>
                    <a:lnTo>
                      <a:pt x="643" y="394"/>
                    </a:lnTo>
                    <a:lnTo>
                      <a:pt x="648" y="360"/>
                    </a:lnTo>
                    <a:lnTo>
                      <a:pt x="651" y="328"/>
                    </a:lnTo>
                    <a:lnTo>
                      <a:pt x="651" y="328"/>
                    </a:lnTo>
                    <a:lnTo>
                      <a:pt x="648" y="294"/>
                    </a:lnTo>
                    <a:lnTo>
                      <a:pt x="643" y="260"/>
                    </a:lnTo>
                    <a:lnTo>
                      <a:pt x="635" y="229"/>
                    </a:lnTo>
                    <a:lnTo>
                      <a:pt x="624" y="200"/>
                    </a:lnTo>
                    <a:lnTo>
                      <a:pt x="611" y="171"/>
                    </a:lnTo>
                    <a:lnTo>
                      <a:pt x="593" y="144"/>
                    </a:lnTo>
                    <a:lnTo>
                      <a:pt x="575" y="118"/>
                    </a:lnTo>
                    <a:lnTo>
                      <a:pt x="554" y="95"/>
                    </a:lnTo>
                    <a:lnTo>
                      <a:pt x="530" y="74"/>
                    </a:lnTo>
                    <a:lnTo>
                      <a:pt x="506" y="55"/>
                    </a:lnTo>
                    <a:lnTo>
                      <a:pt x="480" y="39"/>
                    </a:lnTo>
                    <a:lnTo>
                      <a:pt x="451" y="24"/>
                    </a:lnTo>
                    <a:lnTo>
                      <a:pt x="420" y="13"/>
                    </a:lnTo>
                    <a:lnTo>
                      <a:pt x="388" y="5"/>
                    </a:lnTo>
                    <a:lnTo>
                      <a:pt x="357" y="0"/>
                    </a:lnTo>
                    <a:lnTo>
                      <a:pt x="325" y="0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8A42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5" name="Freeform 568"/>
              <p:cNvSpPr>
                <a:spLocks/>
              </p:cNvSpPr>
              <p:nvPr/>
            </p:nvSpPr>
            <p:spPr bwMode="auto">
              <a:xfrm>
                <a:off x="3608388" y="2784476"/>
                <a:ext cx="1014413" cy="1028700"/>
              </a:xfrm>
              <a:custGeom>
                <a:avLst/>
                <a:gdLst/>
                <a:ahLst/>
                <a:cxnLst>
                  <a:cxn ang="0">
                    <a:pos x="317" y="0"/>
                  </a:cxn>
                  <a:cxn ang="0">
                    <a:pos x="254" y="5"/>
                  </a:cxn>
                  <a:cxn ang="0">
                    <a:pos x="194" y="26"/>
                  </a:cxn>
                  <a:cxn ang="0">
                    <a:pos x="139" y="55"/>
                  </a:cxn>
                  <a:cxn ang="0">
                    <a:pos x="91" y="94"/>
                  </a:cxn>
                  <a:cxn ang="0">
                    <a:pos x="52" y="144"/>
                  </a:cxn>
                  <a:cxn ang="0">
                    <a:pos x="23" y="199"/>
                  </a:cxn>
                  <a:cxn ang="0">
                    <a:pos x="5" y="260"/>
                  </a:cxn>
                  <a:cxn ang="0">
                    <a:pos x="0" y="325"/>
                  </a:cxn>
                  <a:cxn ang="0">
                    <a:pos x="0" y="357"/>
                  </a:cxn>
                  <a:cxn ang="0">
                    <a:pos x="13" y="420"/>
                  </a:cxn>
                  <a:cxn ang="0">
                    <a:pos x="39" y="478"/>
                  </a:cxn>
                  <a:cxn ang="0">
                    <a:pos x="73" y="530"/>
                  </a:cxn>
                  <a:cxn ang="0">
                    <a:pos x="118" y="575"/>
                  </a:cxn>
                  <a:cxn ang="0">
                    <a:pos x="167" y="609"/>
                  </a:cxn>
                  <a:cxn ang="0">
                    <a:pos x="225" y="633"/>
                  </a:cxn>
                  <a:cxn ang="0">
                    <a:pos x="288" y="646"/>
                  </a:cxn>
                  <a:cxn ang="0">
                    <a:pos x="319" y="648"/>
                  </a:cxn>
                  <a:cxn ang="0">
                    <a:pos x="385" y="641"/>
                  </a:cxn>
                  <a:cxn ang="0">
                    <a:pos x="445" y="622"/>
                  </a:cxn>
                  <a:cxn ang="0">
                    <a:pos x="498" y="591"/>
                  </a:cxn>
                  <a:cxn ang="0">
                    <a:pos x="545" y="551"/>
                  </a:cxn>
                  <a:cxn ang="0">
                    <a:pos x="584" y="504"/>
                  </a:cxn>
                  <a:cxn ang="0">
                    <a:pos x="613" y="449"/>
                  </a:cxn>
                  <a:cxn ang="0">
                    <a:pos x="631" y="386"/>
                  </a:cxn>
                  <a:cxn ang="0">
                    <a:pos x="639" y="323"/>
                  </a:cxn>
                  <a:cxn ang="0">
                    <a:pos x="637" y="289"/>
                  </a:cxn>
                  <a:cxn ang="0">
                    <a:pos x="624" y="226"/>
                  </a:cxn>
                  <a:cxn ang="0">
                    <a:pos x="600" y="168"/>
                  </a:cxn>
                  <a:cxn ang="0">
                    <a:pos x="566" y="115"/>
                  </a:cxn>
                  <a:cxn ang="0">
                    <a:pos x="521" y="73"/>
                  </a:cxn>
                  <a:cxn ang="0">
                    <a:pos x="469" y="36"/>
                  </a:cxn>
                  <a:cxn ang="0">
                    <a:pos x="414" y="13"/>
                  </a:cxn>
                  <a:cxn ang="0">
                    <a:pos x="351" y="0"/>
                  </a:cxn>
                  <a:cxn ang="0">
                    <a:pos x="317" y="0"/>
                  </a:cxn>
                </a:cxnLst>
                <a:rect l="0" t="0" r="r" b="b"/>
                <a:pathLst>
                  <a:path w="639" h="648">
                    <a:moveTo>
                      <a:pt x="317" y="0"/>
                    </a:moveTo>
                    <a:lnTo>
                      <a:pt x="317" y="0"/>
                    </a:lnTo>
                    <a:lnTo>
                      <a:pt x="285" y="0"/>
                    </a:lnTo>
                    <a:lnTo>
                      <a:pt x="254" y="5"/>
                    </a:lnTo>
                    <a:lnTo>
                      <a:pt x="222" y="15"/>
                    </a:lnTo>
                    <a:lnTo>
                      <a:pt x="194" y="26"/>
                    </a:lnTo>
                    <a:lnTo>
                      <a:pt x="165" y="39"/>
                    </a:lnTo>
                    <a:lnTo>
                      <a:pt x="139" y="55"/>
                    </a:lnTo>
                    <a:lnTo>
                      <a:pt x="115" y="73"/>
                    </a:lnTo>
                    <a:lnTo>
                      <a:pt x="91" y="94"/>
                    </a:lnTo>
                    <a:lnTo>
                      <a:pt x="70" y="118"/>
                    </a:lnTo>
                    <a:lnTo>
                      <a:pt x="52" y="144"/>
                    </a:lnTo>
                    <a:lnTo>
                      <a:pt x="36" y="170"/>
                    </a:lnTo>
                    <a:lnTo>
                      <a:pt x="23" y="199"/>
                    </a:lnTo>
                    <a:lnTo>
                      <a:pt x="13" y="228"/>
                    </a:lnTo>
                    <a:lnTo>
                      <a:pt x="5" y="260"/>
                    </a:lnTo>
                    <a:lnTo>
                      <a:pt x="0" y="291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0" y="357"/>
                    </a:lnTo>
                    <a:lnTo>
                      <a:pt x="5" y="391"/>
                    </a:lnTo>
                    <a:lnTo>
                      <a:pt x="13" y="420"/>
                    </a:lnTo>
                    <a:lnTo>
                      <a:pt x="26" y="451"/>
                    </a:lnTo>
                    <a:lnTo>
                      <a:pt x="39" y="478"/>
                    </a:lnTo>
                    <a:lnTo>
                      <a:pt x="55" y="507"/>
                    </a:lnTo>
                    <a:lnTo>
                      <a:pt x="73" y="530"/>
                    </a:lnTo>
                    <a:lnTo>
                      <a:pt x="94" y="554"/>
                    </a:lnTo>
                    <a:lnTo>
                      <a:pt x="118" y="575"/>
                    </a:lnTo>
                    <a:lnTo>
                      <a:pt x="141" y="593"/>
                    </a:lnTo>
                    <a:lnTo>
                      <a:pt x="167" y="609"/>
                    </a:lnTo>
                    <a:lnTo>
                      <a:pt x="196" y="622"/>
                    </a:lnTo>
                    <a:lnTo>
                      <a:pt x="225" y="633"/>
                    </a:lnTo>
                    <a:lnTo>
                      <a:pt x="257" y="641"/>
                    </a:lnTo>
                    <a:lnTo>
                      <a:pt x="288" y="646"/>
                    </a:lnTo>
                    <a:lnTo>
                      <a:pt x="319" y="648"/>
                    </a:lnTo>
                    <a:lnTo>
                      <a:pt x="319" y="648"/>
                    </a:lnTo>
                    <a:lnTo>
                      <a:pt x="354" y="646"/>
                    </a:lnTo>
                    <a:lnTo>
                      <a:pt x="385" y="641"/>
                    </a:lnTo>
                    <a:lnTo>
                      <a:pt x="414" y="633"/>
                    </a:lnTo>
                    <a:lnTo>
                      <a:pt x="445" y="622"/>
                    </a:lnTo>
                    <a:lnTo>
                      <a:pt x="472" y="606"/>
                    </a:lnTo>
                    <a:lnTo>
                      <a:pt x="498" y="591"/>
                    </a:lnTo>
                    <a:lnTo>
                      <a:pt x="524" y="572"/>
                    </a:lnTo>
                    <a:lnTo>
                      <a:pt x="545" y="551"/>
                    </a:lnTo>
                    <a:lnTo>
                      <a:pt x="566" y="528"/>
                    </a:lnTo>
                    <a:lnTo>
                      <a:pt x="584" y="504"/>
                    </a:lnTo>
                    <a:lnTo>
                      <a:pt x="600" y="475"/>
                    </a:lnTo>
                    <a:lnTo>
                      <a:pt x="613" y="449"/>
                    </a:lnTo>
                    <a:lnTo>
                      <a:pt x="624" y="417"/>
                    </a:lnTo>
                    <a:lnTo>
                      <a:pt x="631" y="386"/>
                    </a:lnTo>
                    <a:lnTo>
                      <a:pt x="637" y="354"/>
                    </a:lnTo>
                    <a:lnTo>
                      <a:pt x="639" y="323"/>
                    </a:lnTo>
                    <a:lnTo>
                      <a:pt x="639" y="323"/>
                    </a:lnTo>
                    <a:lnTo>
                      <a:pt x="637" y="289"/>
                    </a:lnTo>
                    <a:lnTo>
                      <a:pt x="631" y="257"/>
                    </a:lnTo>
                    <a:lnTo>
                      <a:pt x="624" y="226"/>
                    </a:lnTo>
                    <a:lnTo>
                      <a:pt x="613" y="197"/>
                    </a:lnTo>
                    <a:lnTo>
                      <a:pt x="600" y="168"/>
                    </a:lnTo>
                    <a:lnTo>
                      <a:pt x="584" y="141"/>
                    </a:lnTo>
                    <a:lnTo>
                      <a:pt x="566" y="115"/>
                    </a:lnTo>
                    <a:lnTo>
                      <a:pt x="545" y="94"/>
                    </a:lnTo>
                    <a:lnTo>
                      <a:pt x="521" y="73"/>
                    </a:lnTo>
                    <a:lnTo>
                      <a:pt x="495" y="55"/>
                    </a:lnTo>
                    <a:lnTo>
                      <a:pt x="469" y="36"/>
                    </a:lnTo>
                    <a:lnTo>
                      <a:pt x="443" y="23"/>
                    </a:lnTo>
                    <a:lnTo>
                      <a:pt x="414" y="13"/>
                    </a:lnTo>
                    <a:lnTo>
                      <a:pt x="382" y="5"/>
                    </a:lnTo>
                    <a:lnTo>
                      <a:pt x="351" y="0"/>
                    </a:lnTo>
                    <a:lnTo>
                      <a:pt x="317" y="0"/>
                    </a:lnTo>
                    <a:lnTo>
                      <a:pt x="317" y="0"/>
                    </a:lnTo>
                    <a:close/>
                  </a:path>
                </a:pathLst>
              </a:custGeom>
              <a:solidFill>
                <a:srgbClr val="8C43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6" name="Freeform 569"/>
              <p:cNvSpPr>
                <a:spLocks/>
              </p:cNvSpPr>
              <p:nvPr/>
            </p:nvSpPr>
            <p:spPr bwMode="auto">
              <a:xfrm>
                <a:off x="3611563" y="2787651"/>
                <a:ext cx="1003300" cy="1014413"/>
              </a:xfrm>
              <a:custGeom>
                <a:avLst/>
                <a:gdLst/>
                <a:ahLst/>
                <a:cxnLst>
                  <a:cxn ang="0">
                    <a:pos x="315" y="0"/>
                  </a:cxn>
                  <a:cxn ang="0">
                    <a:pos x="252" y="8"/>
                  </a:cxn>
                  <a:cxn ang="0">
                    <a:pos x="192" y="27"/>
                  </a:cxn>
                  <a:cxn ang="0">
                    <a:pos x="139" y="55"/>
                  </a:cxn>
                  <a:cxn ang="0">
                    <a:pos x="92" y="95"/>
                  </a:cxn>
                  <a:cxn ang="0">
                    <a:pos x="55" y="142"/>
                  </a:cxn>
                  <a:cxn ang="0">
                    <a:pos x="27" y="197"/>
                  </a:cxn>
                  <a:cxn ang="0">
                    <a:pos x="8" y="258"/>
                  </a:cxn>
                  <a:cxn ang="0">
                    <a:pos x="0" y="321"/>
                  </a:cxn>
                  <a:cxn ang="0">
                    <a:pos x="3" y="355"/>
                  </a:cxn>
                  <a:cxn ang="0">
                    <a:pos x="16" y="415"/>
                  </a:cxn>
                  <a:cxn ang="0">
                    <a:pos x="40" y="473"/>
                  </a:cxn>
                  <a:cxn ang="0">
                    <a:pos x="74" y="523"/>
                  </a:cxn>
                  <a:cxn ang="0">
                    <a:pos x="118" y="568"/>
                  </a:cxn>
                  <a:cxn ang="0">
                    <a:pos x="168" y="602"/>
                  </a:cxn>
                  <a:cxn ang="0">
                    <a:pos x="226" y="625"/>
                  </a:cxn>
                  <a:cxn ang="0">
                    <a:pos x="286" y="636"/>
                  </a:cxn>
                  <a:cxn ang="0">
                    <a:pos x="317" y="639"/>
                  </a:cxn>
                  <a:cxn ang="0">
                    <a:pos x="380" y="631"/>
                  </a:cxn>
                  <a:cxn ang="0">
                    <a:pos x="441" y="612"/>
                  </a:cxn>
                  <a:cxn ang="0">
                    <a:pos x="493" y="583"/>
                  </a:cxn>
                  <a:cxn ang="0">
                    <a:pos x="540" y="544"/>
                  </a:cxn>
                  <a:cxn ang="0">
                    <a:pos x="580" y="497"/>
                  </a:cxn>
                  <a:cxn ang="0">
                    <a:pos x="608" y="442"/>
                  </a:cxn>
                  <a:cxn ang="0">
                    <a:pos x="627" y="381"/>
                  </a:cxn>
                  <a:cxn ang="0">
                    <a:pos x="632" y="318"/>
                  </a:cxn>
                  <a:cxn ang="0">
                    <a:pos x="629" y="284"/>
                  </a:cxn>
                  <a:cxn ang="0">
                    <a:pos x="616" y="224"/>
                  </a:cxn>
                  <a:cxn ang="0">
                    <a:pos x="593" y="166"/>
                  </a:cxn>
                  <a:cxn ang="0">
                    <a:pos x="559" y="116"/>
                  </a:cxn>
                  <a:cxn ang="0">
                    <a:pos x="517" y="71"/>
                  </a:cxn>
                  <a:cxn ang="0">
                    <a:pos x="464" y="37"/>
                  </a:cxn>
                  <a:cxn ang="0">
                    <a:pos x="409" y="13"/>
                  </a:cxn>
                  <a:cxn ang="0">
                    <a:pos x="346" y="3"/>
                  </a:cxn>
                  <a:cxn ang="0">
                    <a:pos x="315" y="0"/>
                  </a:cxn>
                </a:cxnLst>
                <a:rect l="0" t="0" r="r" b="b"/>
                <a:pathLst>
                  <a:path w="632" h="639">
                    <a:moveTo>
                      <a:pt x="315" y="0"/>
                    </a:moveTo>
                    <a:lnTo>
                      <a:pt x="315" y="0"/>
                    </a:lnTo>
                    <a:lnTo>
                      <a:pt x="283" y="3"/>
                    </a:lnTo>
                    <a:lnTo>
                      <a:pt x="252" y="8"/>
                    </a:lnTo>
                    <a:lnTo>
                      <a:pt x="220" y="16"/>
                    </a:lnTo>
                    <a:lnTo>
                      <a:pt x="192" y="27"/>
                    </a:lnTo>
                    <a:lnTo>
                      <a:pt x="165" y="40"/>
                    </a:lnTo>
                    <a:lnTo>
                      <a:pt x="139" y="55"/>
                    </a:lnTo>
                    <a:lnTo>
                      <a:pt x="116" y="74"/>
                    </a:lnTo>
                    <a:lnTo>
                      <a:pt x="92" y="95"/>
                    </a:lnTo>
                    <a:lnTo>
                      <a:pt x="71" y="118"/>
                    </a:lnTo>
                    <a:lnTo>
                      <a:pt x="55" y="142"/>
                    </a:lnTo>
                    <a:lnTo>
                      <a:pt x="40" y="168"/>
                    </a:lnTo>
                    <a:lnTo>
                      <a:pt x="27" y="197"/>
                    </a:lnTo>
                    <a:lnTo>
                      <a:pt x="16" y="226"/>
                    </a:lnTo>
                    <a:lnTo>
                      <a:pt x="8" y="258"/>
                    </a:lnTo>
                    <a:lnTo>
                      <a:pt x="3" y="289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3" y="355"/>
                    </a:lnTo>
                    <a:lnTo>
                      <a:pt x="8" y="386"/>
                    </a:lnTo>
                    <a:lnTo>
                      <a:pt x="16" y="415"/>
                    </a:lnTo>
                    <a:lnTo>
                      <a:pt x="27" y="444"/>
                    </a:lnTo>
                    <a:lnTo>
                      <a:pt x="40" y="473"/>
                    </a:lnTo>
                    <a:lnTo>
                      <a:pt x="55" y="499"/>
                    </a:lnTo>
                    <a:lnTo>
                      <a:pt x="74" y="523"/>
                    </a:lnTo>
                    <a:lnTo>
                      <a:pt x="95" y="547"/>
                    </a:lnTo>
                    <a:lnTo>
                      <a:pt x="118" y="568"/>
                    </a:lnTo>
                    <a:lnTo>
                      <a:pt x="142" y="583"/>
                    </a:lnTo>
                    <a:lnTo>
                      <a:pt x="168" y="602"/>
                    </a:lnTo>
                    <a:lnTo>
                      <a:pt x="194" y="615"/>
                    </a:lnTo>
                    <a:lnTo>
                      <a:pt x="226" y="625"/>
                    </a:lnTo>
                    <a:lnTo>
                      <a:pt x="255" y="633"/>
                    </a:lnTo>
                    <a:lnTo>
                      <a:pt x="286" y="636"/>
                    </a:lnTo>
                    <a:lnTo>
                      <a:pt x="317" y="639"/>
                    </a:lnTo>
                    <a:lnTo>
                      <a:pt x="317" y="639"/>
                    </a:lnTo>
                    <a:lnTo>
                      <a:pt x="352" y="636"/>
                    </a:lnTo>
                    <a:lnTo>
                      <a:pt x="380" y="631"/>
                    </a:lnTo>
                    <a:lnTo>
                      <a:pt x="412" y="623"/>
                    </a:lnTo>
                    <a:lnTo>
                      <a:pt x="441" y="612"/>
                    </a:lnTo>
                    <a:lnTo>
                      <a:pt x="467" y="599"/>
                    </a:lnTo>
                    <a:lnTo>
                      <a:pt x="493" y="583"/>
                    </a:lnTo>
                    <a:lnTo>
                      <a:pt x="519" y="565"/>
                    </a:lnTo>
                    <a:lnTo>
                      <a:pt x="540" y="544"/>
                    </a:lnTo>
                    <a:lnTo>
                      <a:pt x="561" y="520"/>
                    </a:lnTo>
                    <a:lnTo>
                      <a:pt x="580" y="497"/>
                    </a:lnTo>
                    <a:lnTo>
                      <a:pt x="595" y="470"/>
                    </a:lnTo>
                    <a:lnTo>
                      <a:pt x="608" y="442"/>
                    </a:lnTo>
                    <a:lnTo>
                      <a:pt x="619" y="413"/>
                    </a:lnTo>
                    <a:lnTo>
                      <a:pt x="627" y="381"/>
                    </a:lnTo>
                    <a:lnTo>
                      <a:pt x="629" y="350"/>
                    </a:lnTo>
                    <a:lnTo>
                      <a:pt x="632" y="318"/>
                    </a:lnTo>
                    <a:lnTo>
                      <a:pt x="632" y="318"/>
                    </a:lnTo>
                    <a:lnTo>
                      <a:pt x="629" y="284"/>
                    </a:lnTo>
                    <a:lnTo>
                      <a:pt x="624" y="252"/>
                    </a:lnTo>
                    <a:lnTo>
                      <a:pt x="616" y="224"/>
                    </a:lnTo>
                    <a:lnTo>
                      <a:pt x="606" y="195"/>
                    </a:lnTo>
                    <a:lnTo>
                      <a:pt x="593" y="166"/>
                    </a:lnTo>
                    <a:lnTo>
                      <a:pt x="577" y="139"/>
                    </a:lnTo>
                    <a:lnTo>
                      <a:pt x="559" y="116"/>
                    </a:lnTo>
                    <a:lnTo>
                      <a:pt x="538" y="92"/>
                    </a:lnTo>
                    <a:lnTo>
                      <a:pt x="517" y="71"/>
                    </a:lnTo>
                    <a:lnTo>
                      <a:pt x="490" y="53"/>
                    </a:lnTo>
                    <a:lnTo>
                      <a:pt x="464" y="37"/>
                    </a:lnTo>
                    <a:lnTo>
                      <a:pt x="438" y="24"/>
                    </a:lnTo>
                    <a:lnTo>
                      <a:pt x="409" y="13"/>
                    </a:lnTo>
                    <a:lnTo>
                      <a:pt x="378" y="6"/>
                    </a:lnTo>
                    <a:lnTo>
                      <a:pt x="346" y="3"/>
                    </a:lnTo>
                    <a:lnTo>
                      <a:pt x="315" y="0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8E45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7" name="Freeform 570"/>
              <p:cNvSpPr>
                <a:spLocks/>
              </p:cNvSpPr>
              <p:nvPr/>
            </p:nvSpPr>
            <p:spPr bwMode="auto">
              <a:xfrm>
                <a:off x="3621088" y="2792413"/>
                <a:ext cx="985838" cy="996950"/>
              </a:xfrm>
              <a:custGeom>
                <a:avLst/>
                <a:gdLst/>
                <a:ahLst/>
                <a:cxnLst>
                  <a:cxn ang="0">
                    <a:pos x="309" y="0"/>
                  </a:cxn>
                  <a:cxn ang="0">
                    <a:pos x="246" y="8"/>
                  </a:cxn>
                  <a:cxn ang="0">
                    <a:pos x="188" y="26"/>
                  </a:cxn>
                  <a:cxn ang="0">
                    <a:pos x="136" y="55"/>
                  </a:cxn>
                  <a:cxn ang="0">
                    <a:pos x="89" y="94"/>
                  </a:cxn>
                  <a:cxn ang="0">
                    <a:pos x="52" y="142"/>
                  </a:cxn>
                  <a:cxn ang="0">
                    <a:pos x="23" y="194"/>
                  </a:cxn>
                  <a:cxn ang="0">
                    <a:pos x="5" y="255"/>
                  </a:cxn>
                  <a:cxn ang="0">
                    <a:pos x="0" y="318"/>
                  </a:cxn>
                  <a:cxn ang="0">
                    <a:pos x="2" y="349"/>
                  </a:cxn>
                  <a:cxn ang="0">
                    <a:pos x="15" y="410"/>
                  </a:cxn>
                  <a:cxn ang="0">
                    <a:pos x="39" y="465"/>
                  </a:cxn>
                  <a:cxn ang="0">
                    <a:pos x="73" y="515"/>
                  </a:cxn>
                  <a:cxn ang="0">
                    <a:pos x="115" y="557"/>
                  </a:cxn>
                  <a:cxn ang="0">
                    <a:pos x="165" y="591"/>
                  </a:cxn>
                  <a:cxn ang="0">
                    <a:pos x="220" y="615"/>
                  </a:cxn>
                  <a:cxn ang="0">
                    <a:pos x="280" y="628"/>
                  </a:cxn>
                  <a:cxn ang="0">
                    <a:pos x="311" y="628"/>
                  </a:cxn>
                  <a:cxn ang="0">
                    <a:pos x="374" y="622"/>
                  </a:cxn>
                  <a:cxn ang="0">
                    <a:pos x="432" y="601"/>
                  </a:cxn>
                  <a:cxn ang="0">
                    <a:pos x="484" y="572"/>
                  </a:cxn>
                  <a:cxn ang="0">
                    <a:pos x="532" y="536"/>
                  </a:cxn>
                  <a:cxn ang="0">
                    <a:pos x="568" y="488"/>
                  </a:cxn>
                  <a:cxn ang="0">
                    <a:pos x="597" y="433"/>
                  </a:cxn>
                  <a:cxn ang="0">
                    <a:pos x="616" y="375"/>
                  </a:cxn>
                  <a:cxn ang="0">
                    <a:pos x="621" y="312"/>
                  </a:cxn>
                  <a:cxn ang="0">
                    <a:pos x="618" y="281"/>
                  </a:cxn>
                  <a:cxn ang="0">
                    <a:pos x="605" y="218"/>
                  </a:cxn>
                  <a:cxn ang="0">
                    <a:pos x="581" y="163"/>
                  </a:cxn>
                  <a:cxn ang="0">
                    <a:pos x="547" y="113"/>
                  </a:cxn>
                  <a:cxn ang="0">
                    <a:pos x="505" y="71"/>
                  </a:cxn>
                  <a:cxn ang="0">
                    <a:pos x="456" y="37"/>
                  </a:cxn>
                  <a:cxn ang="0">
                    <a:pos x="401" y="13"/>
                  </a:cxn>
                  <a:cxn ang="0">
                    <a:pos x="340" y="3"/>
                  </a:cxn>
                  <a:cxn ang="0">
                    <a:pos x="309" y="0"/>
                  </a:cxn>
                </a:cxnLst>
                <a:rect l="0" t="0" r="r" b="b"/>
                <a:pathLst>
                  <a:path w="621" h="628">
                    <a:moveTo>
                      <a:pt x="309" y="0"/>
                    </a:moveTo>
                    <a:lnTo>
                      <a:pt x="309" y="0"/>
                    </a:lnTo>
                    <a:lnTo>
                      <a:pt x="277" y="3"/>
                    </a:lnTo>
                    <a:lnTo>
                      <a:pt x="246" y="8"/>
                    </a:lnTo>
                    <a:lnTo>
                      <a:pt x="217" y="16"/>
                    </a:lnTo>
                    <a:lnTo>
                      <a:pt x="188" y="26"/>
                    </a:lnTo>
                    <a:lnTo>
                      <a:pt x="159" y="39"/>
                    </a:lnTo>
                    <a:lnTo>
                      <a:pt x="136" y="55"/>
                    </a:lnTo>
                    <a:lnTo>
                      <a:pt x="112" y="73"/>
                    </a:lnTo>
                    <a:lnTo>
                      <a:pt x="89" y="94"/>
                    </a:lnTo>
                    <a:lnTo>
                      <a:pt x="70" y="115"/>
                    </a:lnTo>
                    <a:lnTo>
                      <a:pt x="52" y="142"/>
                    </a:lnTo>
                    <a:lnTo>
                      <a:pt x="36" y="168"/>
                    </a:lnTo>
                    <a:lnTo>
                      <a:pt x="23" y="194"/>
                    </a:lnTo>
                    <a:lnTo>
                      <a:pt x="13" y="223"/>
                    </a:lnTo>
                    <a:lnTo>
                      <a:pt x="5" y="255"/>
                    </a:lnTo>
                    <a:lnTo>
                      <a:pt x="2" y="28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2" y="349"/>
                    </a:lnTo>
                    <a:lnTo>
                      <a:pt x="7" y="381"/>
                    </a:lnTo>
                    <a:lnTo>
                      <a:pt x="15" y="410"/>
                    </a:lnTo>
                    <a:lnTo>
                      <a:pt x="26" y="439"/>
                    </a:lnTo>
                    <a:lnTo>
                      <a:pt x="39" y="465"/>
                    </a:lnTo>
                    <a:lnTo>
                      <a:pt x="55" y="491"/>
                    </a:lnTo>
                    <a:lnTo>
                      <a:pt x="73" y="515"/>
                    </a:lnTo>
                    <a:lnTo>
                      <a:pt x="91" y="538"/>
                    </a:lnTo>
                    <a:lnTo>
                      <a:pt x="115" y="557"/>
                    </a:lnTo>
                    <a:lnTo>
                      <a:pt x="138" y="575"/>
                    </a:lnTo>
                    <a:lnTo>
                      <a:pt x="165" y="591"/>
                    </a:lnTo>
                    <a:lnTo>
                      <a:pt x="191" y="604"/>
                    </a:lnTo>
                    <a:lnTo>
                      <a:pt x="220" y="615"/>
                    </a:lnTo>
                    <a:lnTo>
                      <a:pt x="249" y="622"/>
                    </a:lnTo>
                    <a:lnTo>
                      <a:pt x="280" y="628"/>
                    </a:lnTo>
                    <a:lnTo>
                      <a:pt x="311" y="628"/>
                    </a:lnTo>
                    <a:lnTo>
                      <a:pt x="311" y="628"/>
                    </a:lnTo>
                    <a:lnTo>
                      <a:pt x="343" y="628"/>
                    </a:lnTo>
                    <a:lnTo>
                      <a:pt x="374" y="622"/>
                    </a:lnTo>
                    <a:lnTo>
                      <a:pt x="403" y="615"/>
                    </a:lnTo>
                    <a:lnTo>
                      <a:pt x="432" y="601"/>
                    </a:lnTo>
                    <a:lnTo>
                      <a:pt x="461" y="588"/>
                    </a:lnTo>
                    <a:lnTo>
                      <a:pt x="484" y="572"/>
                    </a:lnTo>
                    <a:lnTo>
                      <a:pt x="508" y="554"/>
                    </a:lnTo>
                    <a:lnTo>
                      <a:pt x="532" y="536"/>
                    </a:lnTo>
                    <a:lnTo>
                      <a:pt x="550" y="512"/>
                    </a:lnTo>
                    <a:lnTo>
                      <a:pt x="568" y="488"/>
                    </a:lnTo>
                    <a:lnTo>
                      <a:pt x="584" y="462"/>
                    </a:lnTo>
                    <a:lnTo>
                      <a:pt x="597" y="433"/>
                    </a:lnTo>
                    <a:lnTo>
                      <a:pt x="608" y="404"/>
                    </a:lnTo>
                    <a:lnTo>
                      <a:pt x="616" y="375"/>
                    </a:lnTo>
                    <a:lnTo>
                      <a:pt x="618" y="344"/>
                    </a:lnTo>
                    <a:lnTo>
                      <a:pt x="621" y="312"/>
                    </a:lnTo>
                    <a:lnTo>
                      <a:pt x="621" y="312"/>
                    </a:lnTo>
                    <a:lnTo>
                      <a:pt x="618" y="281"/>
                    </a:lnTo>
                    <a:lnTo>
                      <a:pt x="613" y="249"/>
                    </a:lnTo>
                    <a:lnTo>
                      <a:pt x="605" y="218"/>
                    </a:lnTo>
                    <a:lnTo>
                      <a:pt x="595" y="189"/>
                    </a:lnTo>
                    <a:lnTo>
                      <a:pt x="581" y="163"/>
                    </a:lnTo>
                    <a:lnTo>
                      <a:pt x="566" y="136"/>
                    </a:lnTo>
                    <a:lnTo>
                      <a:pt x="547" y="113"/>
                    </a:lnTo>
                    <a:lnTo>
                      <a:pt x="529" y="92"/>
                    </a:lnTo>
                    <a:lnTo>
                      <a:pt x="505" y="71"/>
                    </a:lnTo>
                    <a:lnTo>
                      <a:pt x="482" y="52"/>
                    </a:lnTo>
                    <a:lnTo>
                      <a:pt x="456" y="37"/>
                    </a:lnTo>
                    <a:lnTo>
                      <a:pt x="429" y="24"/>
                    </a:lnTo>
                    <a:lnTo>
                      <a:pt x="401" y="13"/>
                    </a:lnTo>
                    <a:lnTo>
                      <a:pt x="369" y="5"/>
                    </a:lnTo>
                    <a:lnTo>
                      <a:pt x="340" y="3"/>
                    </a:lnTo>
                    <a:lnTo>
                      <a:pt x="309" y="0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91460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8" name="Freeform 571"/>
              <p:cNvSpPr>
                <a:spLocks/>
              </p:cNvSpPr>
              <p:nvPr/>
            </p:nvSpPr>
            <p:spPr bwMode="auto">
              <a:xfrm>
                <a:off x="3629025" y="2797176"/>
                <a:ext cx="969963" cy="982663"/>
              </a:xfrm>
              <a:custGeom>
                <a:avLst/>
                <a:gdLst/>
                <a:ahLst/>
                <a:cxnLst>
                  <a:cxn ang="0">
                    <a:pos x="301" y="0"/>
                  </a:cxn>
                  <a:cxn ang="0">
                    <a:pos x="241" y="7"/>
                  </a:cxn>
                  <a:cxn ang="0">
                    <a:pos x="183" y="26"/>
                  </a:cxn>
                  <a:cxn ang="0">
                    <a:pos x="131" y="55"/>
                  </a:cxn>
                  <a:cxn ang="0">
                    <a:pos x="86" y="94"/>
                  </a:cxn>
                  <a:cxn ang="0">
                    <a:pos x="50" y="139"/>
                  </a:cxn>
                  <a:cxn ang="0">
                    <a:pos x="21" y="191"/>
                  </a:cxn>
                  <a:cxn ang="0">
                    <a:pos x="5" y="249"/>
                  </a:cxn>
                  <a:cxn ang="0">
                    <a:pos x="0" y="312"/>
                  </a:cxn>
                  <a:cxn ang="0">
                    <a:pos x="0" y="344"/>
                  </a:cxn>
                  <a:cxn ang="0">
                    <a:pos x="13" y="404"/>
                  </a:cxn>
                  <a:cxn ang="0">
                    <a:pos x="36" y="459"/>
                  </a:cxn>
                  <a:cxn ang="0">
                    <a:pos x="71" y="509"/>
                  </a:cxn>
                  <a:cxn ang="0">
                    <a:pos x="112" y="548"/>
                  </a:cxn>
                  <a:cxn ang="0">
                    <a:pos x="162" y="583"/>
                  </a:cxn>
                  <a:cxn ang="0">
                    <a:pos x="217" y="606"/>
                  </a:cxn>
                  <a:cxn ang="0">
                    <a:pos x="275" y="617"/>
                  </a:cxn>
                  <a:cxn ang="0">
                    <a:pos x="306" y="619"/>
                  </a:cxn>
                  <a:cxn ang="0">
                    <a:pos x="369" y="612"/>
                  </a:cxn>
                  <a:cxn ang="0">
                    <a:pos x="427" y="593"/>
                  </a:cxn>
                  <a:cxn ang="0">
                    <a:pos x="477" y="564"/>
                  </a:cxn>
                  <a:cxn ang="0">
                    <a:pos x="521" y="525"/>
                  </a:cxn>
                  <a:cxn ang="0">
                    <a:pos x="561" y="480"/>
                  </a:cxn>
                  <a:cxn ang="0">
                    <a:pos x="587" y="428"/>
                  </a:cxn>
                  <a:cxn ang="0">
                    <a:pos x="605" y="370"/>
                  </a:cxn>
                  <a:cxn ang="0">
                    <a:pos x="611" y="307"/>
                  </a:cxn>
                  <a:cxn ang="0">
                    <a:pos x="608" y="275"/>
                  </a:cxn>
                  <a:cxn ang="0">
                    <a:pos x="595" y="215"/>
                  </a:cxn>
                  <a:cxn ang="0">
                    <a:pos x="571" y="160"/>
                  </a:cxn>
                  <a:cxn ang="0">
                    <a:pos x="540" y="110"/>
                  </a:cxn>
                  <a:cxn ang="0">
                    <a:pos x="498" y="70"/>
                  </a:cxn>
                  <a:cxn ang="0">
                    <a:pos x="448" y="36"/>
                  </a:cxn>
                  <a:cxn ang="0">
                    <a:pos x="393" y="13"/>
                  </a:cxn>
                  <a:cxn ang="0">
                    <a:pos x="333" y="2"/>
                  </a:cxn>
                  <a:cxn ang="0">
                    <a:pos x="301" y="0"/>
                  </a:cxn>
                </a:cxnLst>
                <a:rect l="0" t="0" r="r" b="b"/>
                <a:pathLst>
                  <a:path w="611" h="619">
                    <a:moveTo>
                      <a:pt x="301" y="0"/>
                    </a:moveTo>
                    <a:lnTo>
                      <a:pt x="301" y="0"/>
                    </a:lnTo>
                    <a:lnTo>
                      <a:pt x="270" y="2"/>
                    </a:lnTo>
                    <a:lnTo>
                      <a:pt x="241" y="7"/>
                    </a:lnTo>
                    <a:lnTo>
                      <a:pt x="212" y="15"/>
                    </a:lnTo>
                    <a:lnTo>
                      <a:pt x="183" y="26"/>
                    </a:lnTo>
                    <a:lnTo>
                      <a:pt x="157" y="39"/>
                    </a:lnTo>
                    <a:lnTo>
                      <a:pt x="131" y="55"/>
                    </a:lnTo>
                    <a:lnTo>
                      <a:pt x="107" y="73"/>
                    </a:lnTo>
                    <a:lnTo>
                      <a:pt x="86" y="94"/>
                    </a:lnTo>
                    <a:lnTo>
                      <a:pt x="68" y="115"/>
                    </a:lnTo>
                    <a:lnTo>
                      <a:pt x="50" y="139"/>
                    </a:lnTo>
                    <a:lnTo>
                      <a:pt x="34" y="165"/>
                    </a:lnTo>
                    <a:lnTo>
                      <a:pt x="21" y="191"/>
                    </a:lnTo>
                    <a:lnTo>
                      <a:pt x="13" y="220"/>
                    </a:lnTo>
                    <a:lnTo>
                      <a:pt x="5" y="249"/>
                    </a:lnTo>
                    <a:lnTo>
                      <a:pt x="0" y="281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44"/>
                    </a:lnTo>
                    <a:lnTo>
                      <a:pt x="5" y="375"/>
                    </a:lnTo>
                    <a:lnTo>
                      <a:pt x="13" y="404"/>
                    </a:lnTo>
                    <a:lnTo>
                      <a:pt x="23" y="433"/>
                    </a:lnTo>
                    <a:lnTo>
                      <a:pt x="36" y="459"/>
                    </a:lnTo>
                    <a:lnTo>
                      <a:pt x="52" y="485"/>
                    </a:lnTo>
                    <a:lnTo>
                      <a:pt x="71" y="509"/>
                    </a:lnTo>
                    <a:lnTo>
                      <a:pt x="92" y="530"/>
                    </a:lnTo>
                    <a:lnTo>
                      <a:pt x="112" y="548"/>
                    </a:lnTo>
                    <a:lnTo>
                      <a:pt x="136" y="567"/>
                    </a:lnTo>
                    <a:lnTo>
                      <a:pt x="162" y="583"/>
                    </a:lnTo>
                    <a:lnTo>
                      <a:pt x="189" y="596"/>
                    </a:lnTo>
                    <a:lnTo>
                      <a:pt x="217" y="606"/>
                    </a:lnTo>
                    <a:lnTo>
                      <a:pt x="246" y="612"/>
                    </a:lnTo>
                    <a:lnTo>
                      <a:pt x="275" y="617"/>
                    </a:lnTo>
                    <a:lnTo>
                      <a:pt x="306" y="619"/>
                    </a:lnTo>
                    <a:lnTo>
                      <a:pt x="306" y="619"/>
                    </a:lnTo>
                    <a:lnTo>
                      <a:pt x="338" y="617"/>
                    </a:lnTo>
                    <a:lnTo>
                      <a:pt x="369" y="612"/>
                    </a:lnTo>
                    <a:lnTo>
                      <a:pt x="398" y="604"/>
                    </a:lnTo>
                    <a:lnTo>
                      <a:pt x="427" y="593"/>
                    </a:lnTo>
                    <a:lnTo>
                      <a:pt x="453" y="580"/>
                    </a:lnTo>
                    <a:lnTo>
                      <a:pt x="477" y="564"/>
                    </a:lnTo>
                    <a:lnTo>
                      <a:pt x="500" y="546"/>
                    </a:lnTo>
                    <a:lnTo>
                      <a:pt x="521" y="525"/>
                    </a:lnTo>
                    <a:lnTo>
                      <a:pt x="542" y="504"/>
                    </a:lnTo>
                    <a:lnTo>
                      <a:pt x="561" y="480"/>
                    </a:lnTo>
                    <a:lnTo>
                      <a:pt x="574" y="454"/>
                    </a:lnTo>
                    <a:lnTo>
                      <a:pt x="587" y="428"/>
                    </a:lnTo>
                    <a:lnTo>
                      <a:pt x="597" y="399"/>
                    </a:lnTo>
                    <a:lnTo>
                      <a:pt x="605" y="370"/>
                    </a:lnTo>
                    <a:lnTo>
                      <a:pt x="611" y="338"/>
                    </a:lnTo>
                    <a:lnTo>
                      <a:pt x="611" y="307"/>
                    </a:lnTo>
                    <a:lnTo>
                      <a:pt x="611" y="307"/>
                    </a:lnTo>
                    <a:lnTo>
                      <a:pt x="608" y="275"/>
                    </a:lnTo>
                    <a:lnTo>
                      <a:pt x="603" y="244"/>
                    </a:lnTo>
                    <a:lnTo>
                      <a:pt x="595" y="215"/>
                    </a:lnTo>
                    <a:lnTo>
                      <a:pt x="584" y="186"/>
                    </a:lnTo>
                    <a:lnTo>
                      <a:pt x="571" y="160"/>
                    </a:lnTo>
                    <a:lnTo>
                      <a:pt x="556" y="133"/>
                    </a:lnTo>
                    <a:lnTo>
                      <a:pt x="540" y="110"/>
                    </a:lnTo>
                    <a:lnTo>
                      <a:pt x="519" y="89"/>
                    </a:lnTo>
                    <a:lnTo>
                      <a:pt x="498" y="70"/>
                    </a:lnTo>
                    <a:lnTo>
                      <a:pt x="474" y="52"/>
                    </a:lnTo>
                    <a:lnTo>
                      <a:pt x="448" y="36"/>
                    </a:lnTo>
                    <a:lnTo>
                      <a:pt x="422" y="23"/>
                    </a:lnTo>
                    <a:lnTo>
                      <a:pt x="393" y="13"/>
                    </a:lnTo>
                    <a:lnTo>
                      <a:pt x="364" y="7"/>
                    </a:lnTo>
                    <a:lnTo>
                      <a:pt x="333" y="2"/>
                    </a:lnTo>
                    <a:lnTo>
                      <a:pt x="301" y="0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9448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9" name="Freeform 572"/>
              <p:cNvSpPr>
                <a:spLocks/>
              </p:cNvSpPr>
              <p:nvPr/>
            </p:nvSpPr>
            <p:spPr bwMode="auto">
              <a:xfrm>
                <a:off x="3632200" y="2805113"/>
                <a:ext cx="957263" cy="963613"/>
              </a:xfrm>
              <a:custGeom>
                <a:avLst/>
                <a:gdLst/>
                <a:ahLst/>
                <a:cxnLst>
                  <a:cxn ang="0">
                    <a:pos x="299" y="0"/>
                  </a:cxn>
                  <a:cxn ang="0">
                    <a:pos x="239" y="5"/>
                  </a:cxn>
                  <a:cxn ang="0">
                    <a:pos x="181" y="23"/>
                  </a:cxn>
                  <a:cxn ang="0">
                    <a:pos x="131" y="52"/>
                  </a:cxn>
                  <a:cxn ang="0">
                    <a:pos x="87" y="89"/>
                  </a:cxn>
                  <a:cxn ang="0">
                    <a:pos x="50" y="136"/>
                  </a:cxn>
                  <a:cxn ang="0">
                    <a:pos x="24" y="186"/>
                  </a:cxn>
                  <a:cxn ang="0">
                    <a:pos x="6" y="244"/>
                  </a:cxn>
                  <a:cxn ang="0">
                    <a:pos x="0" y="304"/>
                  </a:cxn>
                  <a:cxn ang="0">
                    <a:pos x="3" y="336"/>
                  </a:cxn>
                  <a:cxn ang="0">
                    <a:pos x="16" y="396"/>
                  </a:cxn>
                  <a:cxn ang="0">
                    <a:pos x="40" y="449"/>
                  </a:cxn>
                  <a:cxn ang="0">
                    <a:pos x="71" y="499"/>
                  </a:cxn>
                  <a:cxn ang="0">
                    <a:pos x="113" y="538"/>
                  </a:cxn>
                  <a:cxn ang="0">
                    <a:pos x="160" y="572"/>
                  </a:cxn>
                  <a:cxn ang="0">
                    <a:pos x="215" y="593"/>
                  </a:cxn>
                  <a:cxn ang="0">
                    <a:pos x="276" y="604"/>
                  </a:cxn>
                  <a:cxn ang="0">
                    <a:pos x="304" y="607"/>
                  </a:cxn>
                  <a:cxn ang="0">
                    <a:pos x="365" y="599"/>
                  </a:cxn>
                  <a:cxn ang="0">
                    <a:pos x="422" y="580"/>
                  </a:cxn>
                  <a:cxn ang="0">
                    <a:pos x="472" y="551"/>
                  </a:cxn>
                  <a:cxn ang="0">
                    <a:pos x="517" y="515"/>
                  </a:cxn>
                  <a:cxn ang="0">
                    <a:pos x="554" y="470"/>
                  </a:cxn>
                  <a:cxn ang="0">
                    <a:pos x="580" y="417"/>
                  </a:cxn>
                  <a:cxn ang="0">
                    <a:pos x="598" y="360"/>
                  </a:cxn>
                  <a:cxn ang="0">
                    <a:pos x="603" y="299"/>
                  </a:cxn>
                  <a:cxn ang="0">
                    <a:pos x="601" y="268"/>
                  </a:cxn>
                  <a:cxn ang="0">
                    <a:pos x="590" y="210"/>
                  </a:cxn>
                  <a:cxn ang="0">
                    <a:pos x="567" y="155"/>
                  </a:cxn>
                  <a:cxn ang="0">
                    <a:pos x="533" y="107"/>
                  </a:cxn>
                  <a:cxn ang="0">
                    <a:pos x="491" y="65"/>
                  </a:cxn>
                  <a:cxn ang="0">
                    <a:pos x="443" y="34"/>
                  </a:cxn>
                  <a:cxn ang="0">
                    <a:pos x="388" y="10"/>
                  </a:cxn>
                  <a:cxn ang="0">
                    <a:pos x="331" y="0"/>
                  </a:cxn>
                  <a:cxn ang="0">
                    <a:pos x="299" y="0"/>
                  </a:cxn>
                </a:cxnLst>
                <a:rect l="0" t="0" r="r" b="b"/>
                <a:pathLst>
                  <a:path w="603" h="607">
                    <a:moveTo>
                      <a:pt x="299" y="0"/>
                    </a:moveTo>
                    <a:lnTo>
                      <a:pt x="299" y="0"/>
                    </a:lnTo>
                    <a:lnTo>
                      <a:pt x="268" y="0"/>
                    </a:lnTo>
                    <a:lnTo>
                      <a:pt x="239" y="5"/>
                    </a:lnTo>
                    <a:lnTo>
                      <a:pt x="210" y="13"/>
                    </a:lnTo>
                    <a:lnTo>
                      <a:pt x="181" y="23"/>
                    </a:lnTo>
                    <a:lnTo>
                      <a:pt x="155" y="37"/>
                    </a:lnTo>
                    <a:lnTo>
                      <a:pt x="131" y="52"/>
                    </a:lnTo>
                    <a:lnTo>
                      <a:pt x="108" y="71"/>
                    </a:lnTo>
                    <a:lnTo>
                      <a:pt x="87" y="89"/>
                    </a:lnTo>
                    <a:lnTo>
                      <a:pt x="69" y="113"/>
                    </a:lnTo>
                    <a:lnTo>
                      <a:pt x="50" y="136"/>
                    </a:lnTo>
                    <a:lnTo>
                      <a:pt x="37" y="160"/>
                    </a:lnTo>
                    <a:lnTo>
                      <a:pt x="24" y="186"/>
                    </a:lnTo>
                    <a:lnTo>
                      <a:pt x="14" y="215"/>
                    </a:lnTo>
                    <a:lnTo>
                      <a:pt x="6" y="244"/>
                    </a:lnTo>
                    <a:lnTo>
                      <a:pt x="3" y="276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3" y="336"/>
                    </a:lnTo>
                    <a:lnTo>
                      <a:pt x="8" y="367"/>
                    </a:lnTo>
                    <a:lnTo>
                      <a:pt x="16" y="396"/>
                    </a:lnTo>
                    <a:lnTo>
                      <a:pt x="27" y="423"/>
                    </a:lnTo>
                    <a:lnTo>
                      <a:pt x="40" y="449"/>
                    </a:lnTo>
                    <a:lnTo>
                      <a:pt x="53" y="475"/>
                    </a:lnTo>
                    <a:lnTo>
                      <a:pt x="71" y="499"/>
                    </a:lnTo>
                    <a:lnTo>
                      <a:pt x="92" y="520"/>
                    </a:lnTo>
                    <a:lnTo>
                      <a:pt x="113" y="538"/>
                    </a:lnTo>
                    <a:lnTo>
                      <a:pt x="137" y="557"/>
                    </a:lnTo>
                    <a:lnTo>
                      <a:pt x="160" y="572"/>
                    </a:lnTo>
                    <a:lnTo>
                      <a:pt x="187" y="583"/>
                    </a:lnTo>
                    <a:lnTo>
                      <a:pt x="215" y="593"/>
                    </a:lnTo>
                    <a:lnTo>
                      <a:pt x="244" y="601"/>
                    </a:lnTo>
                    <a:lnTo>
                      <a:pt x="276" y="604"/>
                    </a:lnTo>
                    <a:lnTo>
                      <a:pt x="304" y="607"/>
                    </a:lnTo>
                    <a:lnTo>
                      <a:pt x="304" y="607"/>
                    </a:lnTo>
                    <a:lnTo>
                      <a:pt x="336" y="604"/>
                    </a:lnTo>
                    <a:lnTo>
                      <a:pt x="365" y="599"/>
                    </a:lnTo>
                    <a:lnTo>
                      <a:pt x="394" y="591"/>
                    </a:lnTo>
                    <a:lnTo>
                      <a:pt x="422" y="580"/>
                    </a:lnTo>
                    <a:lnTo>
                      <a:pt x="449" y="567"/>
                    </a:lnTo>
                    <a:lnTo>
                      <a:pt x="472" y="551"/>
                    </a:lnTo>
                    <a:lnTo>
                      <a:pt x="496" y="536"/>
                    </a:lnTo>
                    <a:lnTo>
                      <a:pt x="517" y="515"/>
                    </a:lnTo>
                    <a:lnTo>
                      <a:pt x="535" y="494"/>
                    </a:lnTo>
                    <a:lnTo>
                      <a:pt x="554" y="470"/>
                    </a:lnTo>
                    <a:lnTo>
                      <a:pt x="569" y="444"/>
                    </a:lnTo>
                    <a:lnTo>
                      <a:pt x="580" y="417"/>
                    </a:lnTo>
                    <a:lnTo>
                      <a:pt x="590" y="389"/>
                    </a:lnTo>
                    <a:lnTo>
                      <a:pt x="598" y="360"/>
                    </a:lnTo>
                    <a:lnTo>
                      <a:pt x="603" y="331"/>
                    </a:lnTo>
                    <a:lnTo>
                      <a:pt x="603" y="299"/>
                    </a:lnTo>
                    <a:lnTo>
                      <a:pt x="603" y="299"/>
                    </a:lnTo>
                    <a:lnTo>
                      <a:pt x="601" y="268"/>
                    </a:lnTo>
                    <a:lnTo>
                      <a:pt x="598" y="239"/>
                    </a:lnTo>
                    <a:lnTo>
                      <a:pt x="590" y="210"/>
                    </a:lnTo>
                    <a:lnTo>
                      <a:pt x="580" y="181"/>
                    </a:lnTo>
                    <a:lnTo>
                      <a:pt x="567" y="155"/>
                    </a:lnTo>
                    <a:lnTo>
                      <a:pt x="551" y="131"/>
                    </a:lnTo>
                    <a:lnTo>
                      <a:pt x="533" y="107"/>
                    </a:lnTo>
                    <a:lnTo>
                      <a:pt x="514" y="86"/>
                    </a:lnTo>
                    <a:lnTo>
                      <a:pt x="491" y="65"/>
                    </a:lnTo>
                    <a:lnTo>
                      <a:pt x="467" y="50"/>
                    </a:lnTo>
                    <a:lnTo>
                      <a:pt x="443" y="34"/>
                    </a:lnTo>
                    <a:lnTo>
                      <a:pt x="417" y="21"/>
                    </a:lnTo>
                    <a:lnTo>
                      <a:pt x="388" y="10"/>
                    </a:lnTo>
                    <a:lnTo>
                      <a:pt x="360" y="5"/>
                    </a:lnTo>
                    <a:lnTo>
                      <a:pt x="331" y="0"/>
                    </a:lnTo>
                    <a:lnTo>
                      <a:pt x="299" y="0"/>
                    </a:ln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9649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0" name="Freeform 573"/>
              <p:cNvSpPr>
                <a:spLocks/>
              </p:cNvSpPr>
              <p:nvPr/>
            </p:nvSpPr>
            <p:spPr bwMode="auto">
              <a:xfrm>
                <a:off x="3641725" y="2808288"/>
                <a:ext cx="939800" cy="947738"/>
              </a:xfrm>
              <a:custGeom>
                <a:avLst/>
                <a:gdLst/>
                <a:ahLst/>
                <a:cxnLst>
                  <a:cxn ang="0">
                    <a:pos x="293" y="0"/>
                  </a:cxn>
                  <a:cxn ang="0">
                    <a:pos x="233" y="6"/>
                  </a:cxn>
                  <a:cxn ang="0">
                    <a:pos x="178" y="24"/>
                  </a:cxn>
                  <a:cxn ang="0">
                    <a:pos x="128" y="53"/>
                  </a:cxn>
                  <a:cxn ang="0">
                    <a:pos x="84" y="90"/>
                  </a:cxn>
                  <a:cxn ang="0">
                    <a:pos x="47" y="134"/>
                  </a:cxn>
                  <a:cxn ang="0">
                    <a:pos x="21" y="187"/>
                  </a:cxn>
                  <a:cxn ang="0">
                    <a:pos x="5" y="242"/>
                  </a:cxn>
                  <a:cxn ang="0">
                    <a:pos x="0" y="302"/>
                  </a:cxn>
                  <a:cxn ang="0">
                    <a:pos x="2" y="334"/>
                  </a:cxn>
                  <a:cxn ang="0">
                    <a:pos x="13" y="392"/>
                  </a:cxn>
                  <a:cxn ang="0">
                    <a:pos x="36" y="444"/>
                  </a:cxn>
                  <a:cxn ang="0">
                    <a:pos x="70" y="492"/>
                  </a:cxn>
                  <a:cxn ang="0">
                    <a:pos x="110" y="531"/>
                  </a:cxn>
                  <a:cxn ang="0">
                    <a:pos x="157" y="562"/>
                  </a:cxn>
                  <a:cxn ang="0">
                    <a:pos x="212" y="586"/>
                  </a:cxn>
                  <a:cxn ang="0">
                    <a:pos x="270" y="597"/>
                  </a:cxn>
                  <a:cxn ang="0">
                    <a:pos x="298" y="597"/>
                  </a:cxn>
                  <a:cxn ang="0">
                    <a:pos x="359" y="591"/>
                  </a:cxn>
                  <a:cxn ang="0">
                    <a:pos x="414" y="573"/>
                  </a:cxn>
                  <a:cxn ang="0">
                    <a:pos x="464" y="544"/>
                  </a:cxn>
                  <a:cxn ang="0">
                    <a:pos x="508" y="507"/>
                  </a:cxn>
                  <a:cxn ang="0">
                    <a:pos x="545" y="463"/>
                  </a:cxn>
                  <a:cxn ang="0">
                    <a:pos x="571" y="410"/>
                  </a:cxn>
                  <a:cxn ang="0">
                    <a:pos x="587" y="355"/>
                  </a:cxn>
                  <a:cxn ang="0">
                    <a:pos x="592" y="295"/>
                  </a:cxn>
                  <a:cxn ang="0">
                    <a:pos x="589" y="266"/>
                  </a:cxn>
                  <a:cxn ang="0">
                    <a:pos x="579" y="205"/>
                  </a:cxn>
                  <a:cxn ang="0">
                    <a:pos x="555" y="153"/>
                  </a:cxn>
                  <a:cxn ang="0">
                    <a:pos x="521" y="105"/>
                  </a:cxn>
                  <a:cxn ang="0">
                    <a:pos x="482" y="66"/>
                  </a:cxn>
                  <a:cxn ang="0">
                    <a:pos x="435" y="35"/>
                  </a:cxn>
                  <a:cxn ang="0">
                    <a:pos x="380" y="14"/>
                  </a:cxn>
                  <a:cxn ang="0">
                    <a:pos x="322" y="0"/>
                  </a:cxn>
                  <a:cxn ang="0">
                    <a:pos x="293" y="0"/>
                  </a:cxn>
                </a:cxnLst>
                <a:rect l="0" t="0" r="r" b="b"/>
                <a:pathLst>
                  <a:path w="592" h="597">
                    <a:moveTo>
                      <a:pt x="293" y="0"/>
                    </a:moveTo>
                    <a:lnTo>
                      <a:pt x="293" y="0"/>
                    </a:lnTo>
                    <a:lnTo>
                      <a:pt x="262" y="3"/>
                    </a:lnTo>
                    <a:lnTo>
                      <a:pt x="233" y="6"/>
                    </a:lnTo>
                    <a:lnTo>
                      <a:pt x="204" y="14"/>
                    </a:lnTo>
                    <a:lnTo>
                      <a:pt x="178" y="24"/>
                    </a:lnTo>
                    <a:lnTo>
                      <a:pt x="152" y="37"/>
                    </a:lnTo>
                    <a:lnTo>
                      <a:pt x="128" y="53"/>
                    </a:lnTo>
                    <a:lnTo>
                      <a:pt x="104" y="71"/>
                    </a:lnTo>
                    <a:lnTo>
                      <a:pt x="84" y="90"/>
                    </a:lnTo>
                    <a:lnTo>
                      <a:pt x="65" y="111"/>
                    </a:lnTo>
                    <a:lnTo>
                      <a:pt x="47" y="134"/>
                    </a:lnTo>
                    <a:lnTo>
                      <a:pt x="34" y="161"/>
                    </a:lnTo>
                    <a:lnTo>
                      <a:pt x="21" y="187"/>
                    </a:lnTo>
                    <a:lnTo>
                      <a:pt x="13" y="213"/>
                    </a:lnTo>
                    <a:lnTo>
                      <a:pt x="5" y="242"/>
                    </a:lnTo>
                    <a:lnTo>
                      <a:pt x="0" y="271"/>
                    </a:lnTo>
                    <a:lnTo>
                      <a:pt x="0" y="302"/>
                    </a:lnTo>
                    <a:lnTo>
                      <a:pt x="0" y="302"/>
                    </a:lnTo>
                    <a:lnTo>
                      <a:pt x="2" y="334"/>
                    </a:lnTo>
                    <a:lnTo>
                      <a:pt x="5" y="363"/>
                    </a:lnTo>
                    <a:lnTo>
                      <a:pt x="13" y="392"/>
                    </a:lnTo>
                    <a:lnTo>
                      <a:pt x="23" y="418"/>
                    </a:lnTo>
                    <a:lnTo>
                      <a:pt x="36" y="444"/>
                    </a:lnTo>
                    <a:lnTo>
                      <a:pt x="52" y="468"/>
                    </a:lnTo>
                    <a:lnTo>
                      <a:pt x="70" y="492"/>
                    </a:lnTo>
                    <a:lnTo>
                      <a:pt x="89" y="513"/>
                    </a:lnTo>
                    <a:lnTo>
                      <a:pt x="110" y="531"/>
                    </a:lnTo>
                    <a:lnTo>
                      <a:pt x="133" y="549"/>
                    </a:lnTo>
                    <a:lnTo>
                      <a:pt x="157" y="562"/>
                    </a:lnTo>
                    <a:lnTo>
                      <a:pt x="183" y="576"/>
                    </a:lnTo>
                    <a:lnTo>
                      <a:pt x="212" y="586"/>
                    </a:lnTo>
                    <a:lnTo>
                      <a:pt x="238" y="591"/>
                    </a:lnTo>
                    <a:lnTo>
                      <a:pt x="270" y="597"/>
                    </a:lnTo>
                    <a:lnTo>
                      <a:pt x="298" y="597"/>
                    </a:lnTo>
                    <a:lnTo>
                      <a:pt x="298" y="597"/>
                    </a:lnTo>
                    <a:lnTo>
                      <a:pt x="330" y="597"/>
                    </a:lnTo>
                    <a:lnTo>
                      <a:pt x="359" y="591"/>
                    </a:lnTo>
                    <a:lnTo>
                      <a:pt x="388" y="583"/>
                    </a:lnTo>
                    <a:lnTo>
                      <a:pt x="414" y="573"/>
                    </a:lnTo>
                    <a:lnTo>
                      <a:pt x="440" y="560"/>
                    </a:lnTo>
                    <a:lnTo>
                      <a:pt x="464" y="544"/>
                    </a:lnTo>
                    <a:lnTo>
                      <a:pt x="487" y="526"/>
                    </a:lnTo>
                    <a:lnTo>
                      <a:pt x="508" y="507"/>
                    </a:lnTo>
                    <a:lnTo>
                      <a:pt x="527" y="486"/>
                    </a:lnTo>
                    <a:lnTo>
                      <a:pt x="545" y="463"/>
                    </a:lnTo>
                    <a:lnTo>
                      <a:pt x="558" y="436"/>
                    </a:lnTo>
                    <a:lnTo>
                      <a:pt x="571" y="410"/>
                    </a:lnTo>
                    <a:lnTo>
                      <a:pt x="579" y="384"/>
                    </a:lnTo>
                    <a:lnTo>
                      <a:pt x="587" y="355"/>
                    </a:lnTo>
                    <a:lnTo>
                      <a:pt x="592" y="326"/>
                    </a:lnTo>
                    <a:lnTo>
                      <a:pt x="592" y="295"/>
                    </a:lnTo>
                    <a:lnTo>
                      <a:pt x="592" y="295"/>
                    </a:lnTo>
                    <a:lnTo>
                      <a:pt x="589" y="266"/>
                    </a:lnTo>
                    <a:lnTo>
                      <a:pt x="587" y="234"/>
                    </a:lnTo>
                    <a:lnTo>
                      <a:pt x="579" y="205"/>
                    </a:lnTo>
                    <a:lnTo>
                      <a:pt x="568" y="179"/>
                    </a:lnTo>
                    <a:lnTo>
                      <a:pt x="555" y="153"/>
                    </a:lnTo>
                    <a:lnTo>
                      <a:pt x="540" y="129"/>
                    </a:lnTo>
                    <a:lnTo>
                      <a:pt x="521" y="105"/>
                    </a:lnTo>
                    <a:lnTo>
                      <a:pt x="503" y="84"/>
                    </a:lnTo>
                    <a:lnTo>
                      <a:pt x="482" y="66"/>
                    </a:lnTo>
                    <a:lnTo>
                      <a:pt x="458" y="48"/>
                    </a:lnTo>
                    <a:lnTo>
                      <a:pt x="435" y="35"/>
                    </a:lnTo>
                    <a:lnTo>
                      <a:pt x="409" y="21"/>
                    </a:lnTo>
                    <a:lnTo>
                      <a:pt x="380" y="14"/>
                    </a:lnTo>
                    <a:lnTo>
                      <a:pt x="351" y="6"/>
                    </a:lnTo>
                    <a:lnTo>
                      <a:pt x="322" y="0"/>
                    </a:lnTo>
                    <a:lnTo>
                      <a:pt x="293" y="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994A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1" name="Freeform 574"/>
              <p:cNvSpPr>
                <a:spLocks/>
              </p:cNvSpPr>
              <p:nvPr/>
            </p:nvSpPr>
            <p:spPr bwMode="auto">
              <a:xfrm>
                <a:off x="3644900" y="2813051"/>
                <a:ext cx="928688" cy="933450"/>
              </a:xfrm>
              <a:custGeom>
                <a:avLst/>
                <a:gdLst/>
                <a:ahLst/>
                <a:cxnLst>
                  <a:cxn ang="0">
                    <a:pos x="289" y="0"/>
                  </a:cxn>
                  <a:cxn ang="0">
                    <a:pos x="231" y="8"/>
                  </a:cxn>
                  <a:cxn ang="0">
                    <a:pos x="176" y="24"/>
                  </a:cxn>
                  <a:cxn ang="0">
                    <a:pos x="126" y="53"/>
                  </a:cxn>
                  <a:cxn ang="0">
                    <a:pos x="84" y="89"/>
                  </a:cxn>
                  <a:cxn ang="0">
                    <a:pos x="50" y="134"/>
                  </a:cxn>
                  <a:cxn ang="0">
                    <a:pos x="24" y="184"/>
                  </a:cxn>
                  <a:cxn ang="0">
                    <a:pos x="6" y="239"/>
                  </a:cxn>
                  <a:cxn ang="0">
                    <a:pos x="0" y="297"/>
                  </a:cxn>
                  <a:cxn ang="0">
                    <a:pos x="3" y="328"/>
                  </a:cxn>
                  <a:cxn ang="0">
                    <a:pos x="16" y="384"/>
                  </a:cxn>
                  <a:cxn ang="0">
                    <a:pos x="40" y="436"/>
                  </a:cxn>
                  <a:cxn ang="0">
                    <a:pos x="71" y="483"/>
                  </a:cxn>
                  <a:cxn ang="0">
                    <a:pos x="110" y="523"/>
                  </a:cxn>
                  <a:cxn ang="0">
                    <a:pos x="158" y="554"/>
                  </a:cxn>
                  <a:cxn ang="0">
                    <a:pos x="210" y="575"/>
                  </a:cxn>
                  <a:cxn ang="0">
                    <a:pos x="268" y="586"/>
                  </a:cxn>
                  <a:cxn ang="0">
                    <a:pos x="296" y="588"/>
                  </a:cxn>
                  <a:cxn ang="0">
                    <a:pos x="357" y="580"/>
                  </a:cxn>
                  <a:cxn ang="0">
                    <a:pos x="409" y="562"/>
                  </a:cxn>
                  <a:cxn ang="0">
                    <a:pos x="459" y="536"/>
                  </a:cxn>
                  <a:cxn ang="0">
                    <a:pos x="504" y="499"/>
                  </a:cxn>
                  <a:cxn ang="0">
                    <a:pos x="538" y="454"/>
                  </a:cxn>
                  <a:cxn ang="0">
                    <a:pos x="564" y="405"/>
                  </a:cxn>
                  <a:cxn ang="0">
                    <a:pos x="580" y="349"/>
                  </a:cxn>
                  <a:cxn ang="0">
                    <a:pos x="585" y="289"/>
                  </a:cxn>
                  <a:cxn ang="0">
                    <a:pos x="585" y="260"/>
                  </a:cxn>
                  <a:cxn ang="0">
                    <a:pos x="572" y="202"/>
                  </a:cxn>
                  <a:cxn ang="0">
                    <a:pos x="548" y="150"/>
                  </a:cxn>
                  <a:cxn ang="0">
                    <a:pos x="517" y="105"/>
                  </a:cxn>
                  <a:cxn ang="0">
                    <a:pos x="477" y="66"/>
                  </a:cxn>
                  <a:cxn ang="0">
                    <a:pos x="430" y="34"/>
                  </a:cxn>
                  <a:cxn ang="0">
                    <a:pos x="378" y="13"/>
                  </a:cxn>
                  <a:cxn ang="0">
                    <a:pos x="320" y="0"/>
                  </a:cxn>
                  <a:cxn ang="0">
                    <a:pos x="289" y="0"/>
                  </a:cxn>
                </a:cxnLst>
                <a:rect l="0" t="0" r="r" b="b"/>
                <a:pathLst>
                  <a:path w="585" h="588">
                    <a:moveTo>
                      <a:pt x="289" y="0"/>
                    </a:moveTo>
                    <a:lnTo>
                      <a:pt x="289" y="0"/>
                    </a:lnTo>
                    <a:lnTo>
                      <a:pt x="260" y="3"/>
                    </a:lnTo>
                    <a:lnTo>
                      <a:pt x="231" y="8"/>
                    </a:lnTo>
                    <a:lnTo>
                      <a:pt x="202" y="16"/>
                    </a:lnTo>
                    <a:lnTo>
                      <a:pt x="176" y="24"/>
                    </a:lnTo>
                    <a:lnTo>
                      <a:pt x="152" y="37"/>
                    </a:lnTo>
                    <a:lnTo>
                      <a:pt x="126" y="53"/>
                    </a:lnTo>
                    <a:lnTo>
                      <a:pt x="105" y="71"/>
                    </a:lnTo>
                    <a:lnTo>
                      <a:pt x="84" y="89"/>
                    </a:lnTo>
                    <a:lnTo>
                      <a:pt x="66" y="110"/>
                    </a:lnTo>
                    <a:lnTo>
                      <a:pt x="50" y="134"/>
                    </a:lnTo>
                    <a:lnTo>
                      <a:pt x="34" y="158"/>
                    </a:lnTo>
                    <a:lnTo>
                      <a:pt x="24" y="184"/>
                    </a:lnTo>
                    <a:lnTo>
                      <a:pt x="13" y="210"/>
                    </a:lnTo>
                    <a:lnTo>
                      <a:pt x="6" y="239"/>
                    </a:lnTo>
                    <a:lnTo>
                      <a:pt x="3" y="268"/>
                    </a:lnTo>
                    <a:lnTo>
                      <a:pt x="0" y="297"/>
                    </a:lnTo>
                    <a:lnTo>
                      <a:pt x="0" y="297"/>
                    </a:lnTo>
                    <a:lnTo>
                      <a:pt x="3" y="328"/>
                    </a:lnTo>
                    <a:lnTo>
                      <a:pt x="8" y="357"/>
                    </a:lnTo>
                    <a:lnTo>
                      <a:pt x="16" y="384"/>
                    </a:lnTo>
                    <a:lnTo>
                      <a:pt x="26" y="412"/>
                    </a:lnTo>
                    <a:lnTo>
                      <a:pt x="40" y="436"/>
                    </a:lnTo>
                    <a:lnTo>
                      <a:pt x="53" y="462"/>
                    </a:lnTo>
                    <a:lnTo>
                      <a:pt x="71" y="483"/>
                    </a:lnTo>
                    <a:lnTo>
                      <a:pt x="89" y="504"/>
                    </a:lnTo>
                    <a:lnTo>
                      <a:pt x="110" y="523"/>
                    </a:lnTo>
                    <a:lnTo>
                      <a:pt x="134" y="538"/>
                    </a:lnTo>
                    <a:lnTo>
                      <a:pt x="158" y="554"/>
                    </a:lnTo>
                    <a:lnTo>
                      <a:pt x="184" y="565"/>
                    </a:lnTo>
                    <a:lnTo>
                      <a:pt x="210" y="575"/>
                    </a:lnTo>
                    <a:lnTo>
                      <a:pt x="239" y="583"/>
                    </a:lnTo>
                    <a:lnTo>
                      <a:pt x="268" y="586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328" y="586"/>
                    </a:lnTo>
                    <a:lnTo>
                      <a:pt x="357" y="580"/>
                    </a:lnTo>
                    <a:lnTo>
                      <a:pt x="383" y="573"/>
                    </a:lnTo>
                    <a:lnTo>
                      <a:pt x="409" y="562"/>
                    </a:lnTo>
                    <a:lnTo>
                      <a:pt x="435" y="549"/>
                    </a:lnTo>
                    <a:lnTo>
                      <a:pt x="459" y="536"/>
                    </a:lnTo>
                    <a:lnTo>
                      <a:pt x="483" y="517"/>
                    </a:lnTo>
                    <a:lnTo>
                      <a:pt x="504" y="499"/>
                    </a:lnTo>
                    <a:lnTo>
                      <a:pt x="522" y="478"/>
                    </a:lnTo>
                    <a:lnTo>
                      <a:pt x="538" y="454"/>
                    </a:lnTo>
                    <a:lnTo>
                      <a:pt x="551" y="431"/>
                    </a:lnTo>
                    <a:lnTo>
                      <a:pt x="564" y="405"/>
                    </a:lnTo>
                    <a:lnTo>
                      <a:pt x="574" y="376"/>
                    </a:lnTo>
                    <a:lnTo>
                      <a:pt x="580" y="349"/>
                    </a:lnTo>
                    <a:lnTo>
                      <a:pt x="585" y="320"/>
                    </a:lnTo>
                    <a:lnTo>
                      <a:pt x="585" y="289"/>
                    </a:lnTo>
                    <a:lnTo>
                      <a:pt x="585" y="289"/>
                    </a:lnTo>
                    <a:lnTo>
                      <a:pt x="585" y="260"/>
                    </a:lnTo>
                    <a:lnTo>
                      <a:pt x="580" y="231"/>
                    </a:lnTo>
                    <a:lnTo>
                      <a:pt x="572" y="202"/>
                    </a:lnTo>
                    <a:lnTo>
                      <a:pt x="561" y="176"/>
                    </a:lnTo>
                    <a:lnTo>
                      <a:pt x="548" y="150"/>
                    </a:lnTo>
                    <a:lnTo>
                      <a:pt x="532" y="126"/>
                    </a:lnTo>
                    <a:lnTo>
                      <a:pt x="517" y="105"/>
                    </a:lnTo>
                    <a:lnTo>
                      <a:pt x="498" y="84"/>
                    </a:lnTo>
                    <a:lnTo>
                      <a:pt x="477" y="66"/>
                    </a:lnTo>
                    <a:lnTo>
                      <a:pt x="454" y="47"/>
                    </a:lnTo>
                    <a:lnTo>
                      <a:pt x="430" y="34"/>
                    </a:lnTo>
                    <a:lnTo>
                      <a:pt x="404" y="21"/>
                    </a:lnTo>
                    <a:lnTo>
                      <a:pt x="378" y="13"/>
                    </a:lnTo>
                    <a:lnTo>
                      <a:pt x="349" y="5"/>
                    </a:lnTo>
                    <a:lnTo>
                      <a:pt x="320" y="0"/>
                    </a:lnTo>
                    <a:lnTo>
                      <a:pt x="289" y="0"/>
                    </a:lnTo>
                    <a:lnTo>
                      <a:pt x="289" y="0"/>
                    </a:lnTo>
                    <a:close/>
                  </a:path>
                </a:pathLst>
              </a:custGeom>
              <a:solidFill>
                <a:srgbClr val="9B4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2" name="Freeform 575"/>
              <p:cNvSpPr>
                <a:spLocks/>
              </p:cNvSpPr>
              <p:nvPr/>
            </p:nvSpPr>
            <p:spPr bwMode="auto">
              <a:xfrm>
                <a:off x="3654425" y="2817813"/>
                <a:ext cx="911225" cy="915988"/>
              </a:xfrm>
              <a:custGeom>
                <a:avLst/>
                <a:gdLst/>
                <a:ahLst/>
                <a:cxnLst>
                  <a:cxn ang="0">
                    <a:pos x="283" y="0"/>
                  </a:cxn>
                  <a:cxn ang="0">
                    <a:pos x="225" y="8"/>
                  </a:cxn>
                  <a:cxn ang="0">
                    <a:pos x="173" y="26"/>
                  </a:cxn>
                  <a:cxn ang="0">
                    <a:pos x="123" y="52"/>
                  </a:cxn>
                  <a:cxn ang="0">
                    <a:pos x="81" y="89"/>
                  </a:cxn>
                  <a:cxn ang="0">
                    <a:pos x="47" y="131"/>
                  </a:cxn>
                  <a:cxn ang="0">
                    <a:pos x="20" y="181"/>
                  </a:cxn>
                  <a:cxn ang="0">
                    <a:pos x="5" y="236"/>
                  </a:cxn>
                  <a:cxn ang="0">
                    <a:pos x="0" y="294"/>
                  </a:cxn>
                  <a:cxn ang="0">
                    <a:pos x="2" y="323"/>
                  </a:cxn>
                  <a:cxn ang="0">
                    <a:pos x="13" y="378"/>
                  </a:cxn>
                  <a:cxn ang="0">
                    <a:pos x="36" y="430"/>
                  </a:cxn>
                  <a:cxn ang="0">
                    <a:pos x="68" y="475"/>
                  </a:cxn>
                  <a:cxn ang="0">
                    <a:pos x="107" y="514"/>
                  </a:cxn>
                  <a:cxn ang="0">
                    <a:pos x="154" y="543"/>
                  </a:cxn>
                  <a:cxn ang="0">
                    <a:pos x="207" y="567"/>
                  </a:cxn>
                  <a:cxn ang="0">
                    <a:pos x="262" y="577"/>
                  </a:cxn>
                  <a:cxn ang="0">
                    <a:pos x="290" y="577"/>
                  </a:cxn>
                  <a:cxn ang="0">
                    <a:pos x="348" y="570"/>
                  </a:cxn>
                  <a:cxn ang="0">
                    <a:pos x="403" y="554"/>
                  </a:cxn>
                  <a:cxn ang="0">
                    <a:pos x="450" y="525"/>
                  </a:cxn>
                  <a:cxn ang="0">
                    <a:pos x="492" y="488"/>
                  </a:cxn>
                  <a:cxn ang="0">
                    <a:pos x="526" y="446"/>
                  </a:cxn>
                  <a:cxn ang="0">
                    <a:pos x="553" y="396"/>
                  </a:cxn>
                  <a:cxn ang="0">
                    <a:pos x="568" y="341"/>
                  </a:cxn>
                  <a:cxn ang="0">
                    <a:pos x="574" y="283"/>
                  </a:cxn>
                  <a:cxn ang="0">
                    <a:pos x="574" y="254"/>
                  </a:cxn>
                  <a:cxn ang="0">
                    <a:pos x="560" y="199"/>
                  </a:cxn>
                  <a:cxn ang="0">
                    <a:pos x="537" y="147"/>
                  </a:cxn>
                  <a:cxn ang="0">
                    <a:pos x="505" y="102"/>
                  </a:cxn>
                  <a:cxn ang="0">
                    <a:pos x="466" y="63"/>
                  </a:cxn>
                  <a:cxn ang="0">
                    <a:pos x="419" y="34"/>
                  </a:cxn>
                  <a:cxn ang="0">
                    <a:pos x="369" y="13"/>
                  </a:cxn>
                  <a:cxn ang="0">
                    <a:pos x="311" y="2"/>
                  </a:cxn>
                  <a:cxn ang="0">
                    <a:pos x="283" y="0"/>
                  </a:cxn>
                </a:cxnLst>
                <a:rect l="0" t="0" r="r" b="b"/>
                <a:pathLst>
                  <a:path w="574" h="577">
                    <a:moveTo>
                      <a:pt x="283" y="0"/>
                    </a:moveTo>
                    <a:lnTo>
                      <a:pt x="283" y="0"/>
                    </a:lnTo>
                    <a:lnTo>
                      <a:pt x="254" y="2"/>
                    </a:lnTo>
                    <a:lnTo>
                      <a:pt x="225" y="8"/>
                    </a:lnTo>
                    <a:lnTo>
                      <a:pt x="199" y="15"/>
                    </a:lnTo>
                    <a:lnTo>
                      <a:pt x="173" y="26"/>
                    </a:lnTo>
                    <a:lnTo>
                      <a:pt x="146" y="36"/>
                    </a:lnTo>
                    <a:lnTo>
                      <a:pt x="123" y="52"/>
                    </a:lnTo>
                    <a:lnTo>
                      <a:pt x="102" y="68"/>
                    </a:lnTo>
                    <a:lnTo>
                      <a:pt x="81" y="89"/>
                    </a:lnTo>
                    <a:lnTo>
                      <a:pt x="62" y="110"/>
                    </a:lnTo>
                    <a:lnTo>
                      <a:pt x="47" y="131"/>
                    </a:lnTo>
                    <a:lnTo>
                      <a:pt x="34" y="155"/>
                    </a:lnTo>
                    <a:lnTo>
                      <a:pt x="20" y="181"/>
                    </a:lnTo>
                    <a:lnTo>
                      <a:pt x="10" y="207"/>
                    </a:lnTo>
                    <a:lnTo>
                      <a:pt x="5" y="236"/>
                    </a:lnTo>
                    <a:lnTo>
                      <a:pt x="0" y="265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2" y="323"/>
                    </a:lnTo>
                    <a:lnTo>
                      <a:pt x="7" y="352"/>
                    </a:lnTo>
                    <a:lnTo>
                      <a:pt x="13" y="378"/>
                    </a:lnTo>
                    <a:lnTo>
                      <a:pt x="23" y="404"/>
                    </a:lnTo>
                    <a:lnTo>
                      <a:pt x="36" y="430"/>
                    </a:lnTo>
                    <a:lnTo>
                      <a:pt x="52" y="454"/>
                    </a:lnTo>
                    <a:lnTo>
                      <a:pt x="68" y="475"/>
                    </a:lnTo>
                    <a:lnTo>
                      <a:pt x="86" y="496"/>
                    </a:lnTo>
                    <a:lnTo>
                      <a:pt x="107" y="514"/>
                    </a:lnTo>
                    <a:lnTo>
                      <a:pt x="131" y="530"/>
                    </a:lnTo>
                    <a:lnTo>
                      <a:pt x="154" y="543"/>
                    </a:lnTo>
                    <a:lnTo>
                      <a:pt x="180" y="556"/>
                    </a:lnTo>
                    <a:lnTo>
                      <a:pt x="207" y="567"/>
                    </a:lnTo>
                    <a:lnTo>
                      <a:pt x="233" y="572"/>
                    </a:lnTo>
                    <a:lnTo>
                      <a:pt x="262" y="577"/>
                    </a:lnTo>
                    <a:lnTo>
                      <a:pt x="290" y="577"/>
                    </a:lnTo>
                    <a:lnTo>
                      <a:pt x="290" y="577"/>
                    </a:lnTo>
                    <a:lnTo>
                      <a:pt x="319" y="575"/>
                    </a:lnTo>
                    <a:lnTo>
                      <a:pt x="348" y="570"/>
                    </a:lnTo>
                    <a:lnTo>
                      <a:pt x="377" y="562"/>
                    </a:lnTo>
                    <a:lnTo>
                      <a:pt x="403" y="554"/>
                    </a:lnTo>
                    <a:lnTo>
                      <a:pt x="427" y="541"/>
                    </a:lnTo>
                    <a:lnTo>
                      <a:pt x="450" y="525"/>
                    </a:lnTo>
                    <a:lnTo>
                      <a:pt x="474" y="509"/>
                    </a:lnTo>
                    <a:lnTo>
                      <a:pt x="492" y="488"/>
                    </a:lnTo>
                    <a:lnTo>
                      <a:pt x="511" y="470"/>
                    </a:lnTo>
                    <a:lnTo>
                      <a:pt x="526" y="446"/>
                    </a:lnTo>
                    <a:lnTo>
                      <a:pt x="542" y="423"/>
                    </a:lnTo>
                    <a:lnTo>
                      <a:pt x="553" y="396"/>
                    </a:lnTo>
                    <a:lnTo>
                      <a:pt x="563" y="370"/>
                    </a:lnTo>
                    <a:lnTo>
                      <a:pt x="568" y="341"/>
                    </a:lnTo>
                    <a:lnTo>
                      <a:pt x="574" y="315"/>
                    </a:lnTo>
                    <a:lnTo>
                      <a:pt x="574" y="283"/>
                    </a:lnTo>
                    <a:lnTo>
                      <a:pt x="574" y="283"/>
                    </a:lnTo>
                    <a:lnTo>
                      <a:pt x="574" y="254"/>
                    </a:lnTo>
                    <a:lnTo>
                      <a:pt x="568" y="226"/>
                    </a:lnTo>
                    <a:lnTo>
                      <a:pt x="560" y="199"/>
                    </a:lnTo>
                    <a:lnTo>
                      <a:pt x="550" y="173"/>
                    </a:lnTo>
                    <a:lnTo>
                      <a:pt x="537" y="147"/>
                    </a:lnTo>
                    <a:lnTo>
                      <a:pt x="524" y="123"/>
                    </a:lnTo>
                    <a:lnTo>
                      <a:pt x="505" y="102"/>
                    </a:lnTo>
                    <a:lnTo>
                      <a:pt x="487" y="81"/>
                    </a:lnTo>
                    <a:lnTo>
                      <a:pt x="466" y="63"/>
                    </a:lnTo>
                    <a:lnTo>
                      <a:pt x="445" y="47"/>
                    </a:lnTo>
                    <a:lnTo>
                      <a:pt x="419" y="34"/>
                    </a:lnTo>
                    <a:lnTo>
                      <a:pt x="395" y="21"/>
                    </a:lnTo>
                    <a:lnTo>
                      <a:pt x="369" y="13"/>
                    </a:lnTo>
                    <a:lnTo>
                      <a:pt x="340" y="5"/>
                    </a:lnTo>
                    <a:lnTo>
                      <a:pt x="311" y="2"/>
                    </a:lnTo>
                    <a:lnTo>
                      <a:pt x="283" y="0"/>
                    </a:lnTo>
                    <a:lnTo>
                      <a:pt x="283" y="0"/>
                    </a:lnTo>
                    <a:close/>
                  </a:path>
                </a:pathLst>
              </a:custGeom>
              <a:solidFill>
                <a:srgbClr val="9E4D0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3" name="Freeform 576"/>
              <p:cNvSpPr>
                <a:spLocks/>
              </p:cNvSpPr>
              <p:nvPr/>
            </p:nvSpPr>
            <p:spPr bwMode="auto">
              <a:xfrm>
                <a:off x="3662363" y="2820988"/>
                <a:ext cx="893763" cy="901700"/>
              </a:xfrm>
              <a:custGeom>
                <a:avLst/>
                <a:gdLst/>
                <a:ahLst/>
                <a:cxnLst>
                  <a:cxn ang="0">
                    <a:pos x="278" y="0"/>
                  </a:cxn>
                  <a:cxn ang="0">
                    <a:pos x="220" y="8"/>
                  </a:cxn>
                  <a:cxn ang="0">
                    <a:pos x="168" y="27"/>
                  </a:cxn>
                  <a:cxn ang="0">
                    <a:pos x="120" y="53"/>
                  </a:cxn>
                  <a:cxn ang="0">
                    <a:pos x="78" y="87"/>
                  </a:cxn>
                  <a:cxn ang="0">
                    <a:pos x="44" y="132"/>
                  </a:cxn>
                  <a:cxn ang="0">
                    <a:pos x="18" y="179"/>
                  </a:cxn>
                  <a:cxn ang="0">
                    <a:pos x="2" y="234"/>
                  </a:cxn>
                  <a:cxn ang="0">
                    <a:pos x="0" y="289"/>
                  </a:cxn>
                  <a:cxn ang="0">
                    <a:pos x="0" y="318"/>
                  </a:cxn>
                  <a:cxn ang="0">
                    <a:pos x="13" y="373"/>
                  </a:cxn>
                  <a:cxn ang="0">
                    <a:pos x="34" y="423"/>
                  </a:cxn>
                  <a:cxn ang="0">
                    <a:pos x="65" y="468"/>
                  </a:cxn>
                  <a:cxn ang="0">
                    <a:pos x="105" y="507"/>
                  </a:cxn>
                  <a:cxn ang="0">
                    <a:pos x="152" y="536"/>
                  </a:cxn>
                  <a:cxn ang="0">
                    <a:pos x="202" y="557"/>
                  </a:cxn>
                  <a:cxn ang="0">
                    <a:pos x="257" y="568"/>
                  </a:cxn>
                  <a:cxn ang="0">
                    <a:pos x="285" y="568"/>
                  </a:cxn>
                  <a:cxn ang="0">
                    <a:pos x="343" y="562"/>
                  </a:cxn>
                  <a:cxn ang="0">
                    <a:pos x="396" y="544"/>
                  </a:cxn>
                  <a:cxn ang="0">
                    <a:pos x="443" y="518"/>
                  </a:cxn>
                  <a:cxn ang="0">
                    <a:pos x="485" y="481"/>
                  </a:cxn>
                  <a:cxn ang="0">
                    <a:pos x="519" y="439"/>
                  </a:cxn>
                  <a:cxn ang="0">
                    <a:pos x="545" y="392"/>
                  </a:cxn>
                  <a:cxn ang="0">
                    <a:pos x="561" y="336"/>
                  </a:cxn>
                  <a:cxn ang="0">
                    <a:pos x="563" y="279"/>
                  </a:cxn>
                  <a:cxn ang="0">
                    <a:pos x="563" y="250"/>
                  </a:cxn>
                  <a:cxn ang="0">
                    <a:pos x="550" y="195"/>
                  </a:cxn>
                  <a:cxn ang="0">
                    <a:pos x="529" y="145"/>
                  </a:cxn>
                  <a:cxn ang="0">
                    <a:pos x="498" y="100"/>
                  </a:cxn>
                  <a:cxn ang="0">
                    <a:pos x="458" y="63"/>
                  </a:cxn>
                  <a:cxn ang="0">
                    <a:pos x="411" y="34"/>
                  </a:cxn>
                  <a:cxn ang="0">
                    <a:pos x="362" y="13"/>
                  </a:cxn>
                  <a:cxn ang="0">
                    <a:pos x="306" y="3"/>
                  </a:cxn>
                  <a:cxn ang="0">
                    <a:pos x="278" y="0"/>
                  </a:cxn>
                </a:cxnLst>
                <a:rect l="0" t="0" r="r" b="b"/>
                <a:pathLst>
                  <a:path w="563" h="568">
                    <a:moveTo>
                      <a:pt x="278" y="0"/>
                    </a:moveTo>
                    <a:lnTo>
                      <a:pt x="278" y="0"/>
                    </a:lnTo>
                    <a:lnTo>
                      <a:pt x="249" y="3"/>
                    </a:lnTo>
                    <a:lnTo>
                      <a:pt x="220" y="8"/>
                    </a:lnTo>
                    <a:lnTo>
                      <a:pt x="194" y="16"/>
                    </a:lnTo>
                    <a:lnTo>
                      <a:pt x="168" y="27"/>
                    </a:lnTo>
                    <a:lnTo>
                      <a:pt x="144" y="37"/>
                    </a:lnTo>
                    <a:lnTo>
                      <a:pt x="120" y="53"/>
                    </a:lnTo>
                    <a:lnTo>
                      <a:pt x="99" y="69"/>
                    </a:lnTo>
                    <a:lnTo>
                      <a:pt x="78" y="87"/>
                    </a:lnTo>
                    <a:lnTo>
                      <a:pt x="60" y="108"/>
                    </a:lnTo>
                    <a:lnTo>
                      <a:pt x="44" y="132"/>
                    </a:lnTo>
                    <a:lnTo>
                      <a:pt x="31" y="155"/>
                    </a:lnTo>
                    <a:lnTo>
                      <a:pt x="18" y="179"/>
                    </a:lnTo>
                    <a:lnTo>
                      <a:pt x="10" y="205"/>
                    </a:lnTo>
                    <a:lnTo>
                      <a:pt x="2" y="234"/>
                    </a:lnTo>
                    <a:lnTo>
                      <a:pt x="0" y="260"/>
                    </a:lnTo>
                    <a:lnTo>
                      <a:pt x="0" y="289"/>
                    </a:lnTo>
                    <a:lnTo>
                      <a:pt x="0" y="289"/>
                    </a:lnTo>
                    <a:lnTo>
                      <a:pt x="0" y="318"/>
                    </a:lnTo>
                    <a:lnTo>
                      <a:pt x="5" y="347"/>
                    </a:lnTo>
                    <a:lnTo>
                      <a:pt x="13" y="373"/>
                    </a:lnTo>
                    <a:lnTo>
                      <a:pt x="23" y="400"/>
                    </a:lnTo>
                    <a:lnTo>
                      <a:pt x="34" y="423"/>
                    </a:lnTo>
                    <a:lnTo>
                      <a:pt x="50" y="447"/>
                    </a:lnTo>
                    <a:lnTo>
                      <a:pt x="65" y="468"/>
                    </a:lnTo>
                    <a:lnTo>
                      <a:pt x="86" y="489"/>
                    </a:lnTo>
                    <a:lnTo>
                      <a:pt x="105" y="507"/>
                    </a:lnTo>
                    <a:lnTo>
                      <a:pt x="128" y="523"/>
                    </a:lnTo>
                    <a:lnTo>
                      <a:pt x="152" y="536"/>
                    </a:lnTo>
                    <a:lnTo>
                      <a:pt x="175" y="549"/>
                    </a:lnTo>
                    <a:lnTo>
                      <a:pt x="202" y="557"/>
                    </a:lnTo>
                    <a:lnTo>
                      <a:pt x="230" y="562"/>
                    </a:lnTo>
                    <a:lnTo>
                      <a:pt x="257" y="568"/>
                    </a:lnTo>
                    <a:lnTo>
                      <a:pt x="285" y="568"/>
                    </a:lnTo>
                    <a:lnTo>
                      <a:pt x="285" y="568"/>
                    </a:lnTo>
                    <a:lnTo>
                      <a:pt x="314" y="568"/>
                    </a:lnTo>
                    <a:lnTo>
                      <a:pt x="343" y="562"/>
                    </a:lnTo>
                    <a:lnTo>
                      <a:pt x="369" y="554"/>
                    </a:lnTo>
                    <a:lnTo>
                      <a:pt x="396" y="544"/>
                    </a:lnTo>
                    <a:lnTo>
                      <a:pt x="419" y="531"/>
                    </a:lnTo>
                    <a:lnTo>
                      <a:pt x="443" y="518"/>
                    </a:lnTo>
                    <a:lnTo>
                      <a:pt x="464" y="499"/>
                    </a:lnTo>
                    <a:lnTo>
                      <a:pt x="485" y="481"/>
                    </a:lnTo>
                    <a:lnTo>
                      <a:pt x="503" y="460"/>
                    </a:lnTo>
                    <a:lnTo>
                      <a:pt x="519" y="439"/>
                    </a:lnTo>
                    <a:lnTo>
                      <a:pt x="532" y="415"/>
                    </a:lnTo>
                    <a:lnTo>
                      <a:pt x="545" y="392"/>
                    </a:lnTo>
                    <a:lnTo>
                      <a:pt x="553" y="365"/>
                    </a:lnTo>
                    <a:lnTo>
                      <a:pt x="561" y="336"/>
                    </a:lnTo>
                    <a:lnTo>
                      <a:pt x="563" y="308"/>
                    </a:lnTo>
                    <a:lnTo>
                      <a:pt x="563" y="279"/>
                    </a:lnTo>
                    <a:lnTo>
                      <a:pt x="563" y="279"/>
                    </a:lnTo>
                    <a:lnTo>
                      <a:pt x="563" y="250"/>
                    </a:lnTo>
                    <a:lnTo>
                      <a:pt x="558" y="224"/>
                    </a:lnTo>
                    <a:lnTo>
                      <a:pt x="550" y="195"/>
                    </a:lnTo>
                    <a:lnTo>
                      <a:pt x="540" y="171"/>
                    </a:lnTo>
                    <a:lnTo>
                      <a:pt x="529" y="145"/>
                    </a:lnTo>
                    <a:lnTo>
                      <a:pt x="514" y="121"/>
                    </a:lnTo>
                    <a:lnTo>
                      <a:pt x="498" y="100"/>
                    </a:lnTo>
                    <a:lnTo>
                      <a:pt x="479" y="82"/>
                    </a:lnTo>
                    <a:lnTo>
                      <a:pt x="458" y="63"/>
                    </a:lnTo>
                    <a:lnTo>
                      <a:pt x="435" y="48"/>
                    </a:lnTo>
                    <a:lnTo>
                      <a:pt x="411" y="34"/>
                    </a:lnTo>
                    <a:lnTo>
                      <a:pt x="388" y="21"/>
                    </a:lnTo>
                    <a:lnTo>
                      <a:pt x="362" y="13"/>
                    </a:lnTo>
                    <a:lnTo>
                      <a:pt x="333" y="6"/>
                    </a:lnTo>
                    <a:lnTo>
                      <a:pt x="306" y="3"/>
                    </a:lnTo>
                    <a:lnTo>
                      <a:pt x="278" y="0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A14E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4" name="Freeform 577"/>
              <p:cNvSpPr>
                <a:spLocks/>
              </p:cNvSpPr>
              <p:nvPr/>
            </p:nvSpPr>
            <p:spPr bwMode="auto">
              <a:xfrm>
                <a:off x="3665538" y="2830513"/>
                <a:ext cx="882650" cy="882650"/>
              </a:xfrm>
              <a:custGeom>
                <a:avLst/>
                <a:gdLst/>
                <a:ahLst/>
                <a:cxnLst>
                  <a:cxn ang="0">
                    <a:pos x="273" y="0"/>
                  </a:cxn>
                  <a:cxn ang="0">
                    <a:pos x="218" y="5"/>
                  </a:cxn>
                  <a:cxn ang="0">
                    <a:pos x="166" y="23"/>
                  </a:cxn>
                  <a:cxn ang="0">
                    <a:pos x="118" y="49"/>
                  </a:cxn>
                  <a:cxn ang="0">
                    <a:pos x="79" y="84"/>
                  </a:cxn>
                  <a:cxn ang="0">
                    <a:pos x="45" y="126"/>
                  </a:cxn>
                  <a:cxn ang="0">
                    <a:pos x="21" y="173"/>
                  </a:cxn>
                  <a:cxn ang="0">
                    <a:pos x="6" y="225"/>
                  </a:cxn>
                  <a:cxn ang="0">
                    <a:pos x="0" y="283"/>
                  </a:cxn>
                  <a:cxn ang="0">
                    <a:pos x="3" y="312"/>
                  </a:cxn>
                  <a:cxn ang="0">
                    <a:pos x="16" y="365"/>
                  </a:cxn>
                  <a:cxn ang="0">
                    <a:pos x="37" y="415"/>
                  </a:cxn>
                  <a:cxn ang="0">
                    <a:pos x="69" y="459"/>
                  </a:cxn>
                  <a:cxn ang="0">
                    <a:pos x="105" y="496"/>
                  </a:cxn>
                  <a:cxn ang="0">
                    <a:pos x="152" y="525"/>
                  </a:cxn>
                  <a:cxn ang="0">
                    <a:pos x="202" y="543"/>
                  </a:cxn>
                  <a:cxn ang="0">
                    <a:pos x="255" y="554"/>
                  </a:cxn>
                  <a:cxn ang="0">
                    <a:pos x="283" y="556"/>
                  </a:cxn>
                  <a:cxn ang="0">
                    <a:pos x="341" y="548"/>
                  </a:cxn>
                  <a:cxn ang="0">
                    <a:pos x="391" y="530"/>
                  </a:cxn>
                  <a:cxn ang="0">
                    <a:pos x="438" y="504"/>
                  </a:cxn>
                  <a:cxn ang="0">
                    <a:pos x="480" y="470"/>
                  </a:cxn>
                  <a:cxn ang="0">
                    <a:pos x="512" y="428"/>
                  </a:cxn>
                  <a:cxn ang="0">
                    <a:pos x="538" y="380"/>
                  </a:cxn>
                  <a:cxn ang="0">
                    <a:pos x="553" y="328"/>
                  </a:cxn>
                  <a:cxn ang="0">
                    <a:pos x="556" y="270"/>
                  </a:cxn>
                  <a:cxn ang="0">
                    <a:pos x="556" y="244"/>
                  </a:cxn>
                  <a:cxn ang="0">
                    <a:pos x="543" y="189"/>
                  </a:cxn>
                  <a:cxn ang="0">
                    <a:pos x="522" y="139"/>
                  </a:cxn>
                  <a:cxn ang="0">
                    <a:pos x="491" y="97"/>
                  </a:cxn>
                  <a:cxn ang="0">
                    <a:pos x="451" y="60"/>
                  </a:cxn>
                  <a:cxn ang="0">
                    <a:pos x="407" y="28"/>
                  </a:cxn>
                  <a:cxn ang="0">
                    <a:pos x="357" y="10"/>
                  </a:cxn>
                  <a:cxn ang="0">
                    <a:pos x="302" y="0"/>
                  </a:cxn>
                  <a:cxn ang="0">
                    <a:pos x="273" y="0"/>
                  </a:cxn>
                </a:cxnLst>
                <a:rect l="0" t="0" r="r" b="b"/>
                <a:pathLst>
                  <a:path w="556" h="556">
                    <a:moveTo>
                      <a:pt x="273" y="0"/>
                    </a:moveTo>
                    <a:lnTo>
                      <a:pt x="273" y="0"/>
                    </a:lnTo>
                    <a:lnTo>
                      <a:pt x="247" y="0"/>
                    </a:lnTo>
                    <a:lnTo>
                      <a:pt x="218" y="5"/>
                    </a:lnTo>
                    <a:lnTo>
                      <a:pt x="192" y="13"/>
                    </a:lnTo>
                    <a:lnTo>
                      <a:pt x="166" y="23"/>
                    </a:lnTo>
                    <a:lnTo>
                      <a:pt x="142" y="34"/>
                    </a:lnTo>
                    <a:lnTo>
                      <a:pt x="118" y="49"/>
                    </a:lnTo>
                    <a:lnTo>
                      <a:pt x="97" y="65"/>
                    </a:lnTo>
                    <a:lnTo>
                      <a:pt x="79" y="84"/>
                    </a:lnTo>
                    <a:lnTo>
                      <a:pt x="61" y="105"/>
                    </a:lnTo>
                    <a:lnTo>
                      <a:pt x="45" y="126"/>
                    </a:lnTo>
                    <a:lnTo>
                      <a:pt x="32" y="149"/>
                    </a:lnTo>
                    <a:lnTo>
                      <a:pt x="21" y="173"/>
                    </a:lnTo>
                    <a:lnTo>
                      <a:pt x="11" y="199"/>
                    </a:lnTo>
                    <a:lnTo>
                      <a:pt x="6" y="225"/>
                    </a:lnTo>
                    <a:lnTo>
                      <a:pt x="3" y="254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3" y="312"/>
                    </a:lnTo>
                    <a:lnTo>
                      <a:pt x="8" y="338"/>
                    </a:lnTo>
                    <a:lnTo>
                      <a:pt x="16" y="365"/>
                    </a:lnTo>
                    <a:lnTo>
                      <a:pt x="24" y="391"/>
                    </a:lnTo>
                    <a:lnTo>
                      <a:pt x="37" y="415"/>
                    </a:lnTo>
                    <a:lnTo>
                      <a:pt x="50" y="438"/>
                    </a:lnTo>
                    <a:lnTo>
                      <a:pt x="69" y="459"/>
                    </a:lnTo>
                    <a:lnTo>
                      <a:pt x="87" y="478"/>
                    </a:lnTo>
                    <a:lnTo>
                      <a:pt x="105" y="496"/>
                    </a:lnTo>
                    <a:lnTo>
                      <a:pt x="129" y="512"/>
                    </a:lnTo>
                    <a:lnTo>
                      <a:pt x="152" y="525"/>
                    </a:lnTo>
                    <a:lnTo>
                      <a:pt x="176" y="535"/>
                    </a:lnTo>
                    <a:lnTo>
                      <a:pt x="202" y="543"/>
                    </a:lnTo>
                    <a:lnTo>
                      <a:pt x="228" y="551"/>
                    </a:lnTo>
                    <a:lnTo>
                      <a:pt x="255" y="554"/>
                    </a:lnTo>
                    <a:lnTo>
                      <a:pt x="283" y="556"/>
                    </a:lnTo>
                    <a:lnTo>
                      <a:pt x="283" y="556"/>
                    </a:lnTo>
                    <a:lnTo>
                      <a:pt x="312" y="554"/>
                    </a:lnTo>
                    <a:lnTo>
                      <a:pt x="341" y="548"/>
                    </a:lnTo>
                    <a:lnTo>
                      <a:pt x="367" y="541"/>
                    </a:lnTo>
                    <a:lnTo>
                      <a:pt x="391" y="530"/>
                    </a:lnTo>
                    <a:lnTo>
                      <a:pt x="417" y="520"/>
                    </a:lnTo>
                    <a:lnTo>
                      <a:pt x="438" y="504"/>
                    </a:lnTo>
                    <a:lnTo>
                      <a:pt x="459" y="488"/>
                    </a:lnTo>
                    <a:lnTo>
                      <a:pt x="480" y="470"/>
                    </a:lnTo>
                    <a:lnTo>
                      <a:pt x="496" y="449"/>
                    </a:lnTo>
                    <a:lnTo>
                      <a:pt x="512" y="428"/>
                    </a:lnTo>
                    <a:lnTo>
                      <a:pt x="527" y="404"/>
                    </a:lnTo>
                    <a:lnTo>
                      <a:pt x="538" y="380"/>
                    </a:lnTo>
                    <a:lnTo>
                      <a:pt x="546" y="354"/>
                    </a:lnTo>
                    <a:lnTo>
                      <a:pt x="553" y="328"/>
                    </a:lnTo>
                    <a:lnTo>
                      <a:pt x="556" y="299"/>
                    </a:lnTo>
                    <a:lnTo>
                      <a:pt x="556" y="270"/>
                    </a:lnTo>
                    <a:lnTo>
                      <a:pt x="556" y="270"/>
                    </a:lnTo>
                    <a:lnTo>
                      <a:pt x="556" y="244"/>
                    </a:lnTo>
                    <a:lnTo>
                      <a:pt x="551" y="215"/>
                    </a:lnTo>
                    <a:lnTo>
                      <a:pt x="543" y="189"/>
                    </a:lnTo>
                    <a:lnTo>
                      <a:pt x="533" y="162"/>
                    </a:lnTo>
                    <a:lnTo>
                      <a:pt x="522" y="139"/>
                    </a:lnTo>
                    <a:lnTo>
                      <a:pt x="506" y="118"/>
                    </a:lnTo>
                    <a:lnTo>
                      <a:pt x="491" y="97"/>
                    </a:lnTo>
                    <a:lnTo>
                      <a:pt x="472" y="76"/>
                    </a:lnTo>
                    <a:lnTo>
                      <a:pt x="451" y="60"/>
                    </a:lnTo>
                    <a:lnTo>
                      <a:pt x="430" y="44"/>
                    </a:lnTo>
                    <a:lnTo>
                      <a:pt x="407" y="28"/>
                    </a:lnTo>
                    <a:lnTo>
                      <a:pt x="383" y="18"/>
                    </a:lnTo>
                    <a:lnTo>
                      <a:pt x="357" y="10"/>
                    </a:lnTo>
                    <a:lnTo>
                      <a:pt x="331" y="2"/>
                    </a:lnTo>
                    <a:lnTo>
                      <a:pt x="302" y="0"/>
                    </a:lnTo>
                    <a:lnTo>
                      <a:pt x="273" y="0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A450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5" name="Freeform 578"/>
              <p:cNvSpPr>
                <a:spLocks/>
              </p:cNvSpPr>
              <p:nvPr/>
            </p:nvSpPr>
            <p:spPr bwMode="auto">
              <a:xfrm>
                <a:off x="3675063" y="2833688"/>
                <a:ext cx="868363" cy="866775"/>
              </a:xfrm>
              <a:custGeom>
                <a:avLst/>
                <a:gdLst/>
                <a:ahLst/>
                <a:cxnLst>
                  <a:cxn ang="0">
                    <a:pos x="267" y="0"/>
                  </a:cxn>
                  <a:cxn ang="0">
                    <a:pos x="212" y="5"/>
                  </a:cxn>
                  <a:cxn ang="0">
                    <a:pos x="162" y="24"/>
                  </a:cxn>
                  <a:cxn ang="0">
                    <a:pos x="115" y="50"/>
                  </a:cxn>
                  <a:cxn ang="0">
                    <a:pos x="76" y="84"/>
                  </a:cxn>
                  <a:cxn ang="0">
                    <a:pos x="44" y="126"/>
                  </a:cxn>
                  <a:cxn ang="0">
                    <a:pos x="18" y="174"/>
                  </a:cxn>
                  <a:cxn ang="0">
                    <a:pos x="5" y="223"/>
                  </a:cxn>
                  <a:cxn ang="0">
                    <a:pos x="0" y="279"/>
                  </a:cxn>
                  <a:cxn ang="0">
                    <a:pos x="2" y="307"/>
                  </a:cxn>
                  <a:cxn ang="0">
                    <a:pos x="13" y="360"/>
                  </a:cxn>
                  <a:cxn ang="0">
                    <a:pos x="34" y="407"/>
                  </a:cxn>
                  <a:cxn ang="0">
                    <a:pos x="65" y="452"/>
                  </a:cxn>
                  <a:cxn ang="0">
                    <a:pos x="102" y="489"/>
                  </a:cxn>
                  <a:cxn ang="0">
                    <a:pos x="146" y="515"/>
                  </a:cxn>
                  <a:cxn ang="0">
                    <a:pos x="196" y="536"/>
                  </a:cxn>
                  <a:cxn ang="0">
                    <a:pos x="251" y="546"/>
                  </a:cxn>
                  <a:cxn ang="0">
                    <a:pos x="277" y="546"/>
                  </a:cxn>
                  <a:cxn ang="0">
                    <a:pos x="333" y="539"/>
                  </a:cxn>
                  <a:cxn ang="0">
                    <a:pos x="385" y="523"/>
                  </a:cxn>
                  <a:cxn ang="0">
                    <a:pos x="430" y="497"/>
                  </a:cxn>
                  <a:cxn ang="0">
                    <a:pos x="469" y="462"/>
                  </a:cxn>
                  <a:cxn ang="0">
                    <a:pos x="503" y="420"/>
                  </a:cxn>
                  <a:cxn ang="0">
                    <a:pos x="527" y="373"/>
                  </a:cxn>
                  <a:cxn ang="0">
                    <a:pos x="542" y="323"/>
                  </a:cxn>
                  <a:cxn ang="0">
                    <a:pos x="547" y="268"/>
                  </a:cxn>
                  <a:cxn ang="0">
                    <a:pos x="545" y="239"/>
                  </a:cxn>
                  <a:cxn ang="0">
                    <a:pos x="532" y="187"/>
                  </a:cxn>
                  <a:cxn ang="0">
                    <a:pos x="511" y="137"/>
                  </a:cxn>
                  <a:cxn ang="0">
                    <a:pos x="479" y="95"/>
                  </a:cxn>
                  <a:cxn ang="0">
                    <a:pos x="443" y="58"/>
                  </a:cxn>
                  <a:cxn ang="0">
                    <a:pos x="398" y="29"/>
                  </a:cxn>
                  <a:cxn ang="0">
                    <a:pos x="348" y="11"/>
                  </a:cxn>
                  <a:cxn ang="0">
                    <a:pos x="296" y="0"/>
                  </a:cxn>
                  <a:cxn ang="0">
                    <a:pos x="267" y="0"/>
                  </a:cxn>
                </a:cxnLst>
                <a:rect l="0" t="0" r="r" b="b"/>
                <a:pathLst>
                  <a:path w="547" h="546">
                    <a:moveTo>
                      <a:pt x="267" y="0"/>
                    </a:moveTo>
                    <a:lnTo>
                      <a:pt x="267" y="0"/>
                    </a:lnTo>
                    <a:lnTo>
                      <a:pt x="238" y="3"/>
                    </a:lnTo>
                    <a:lnTo>
                      <a:pt x="212" y="5"/>
                    </a:lnTo>
                    <a:lnTo>
                      <a:pt x="186" y="13"/>
                    </a:lnTo>
                    <a:lnTo>
                      <a:pt x="162" y="24"/>
                    </a:lnTo>
                    <a:lnTo>
                      <a:pt x="139" y="34"/>
                    </a:lnTo>
                    <a:lnTo>
                      <a:pt x="115" y="50"/>
                    </a:lnTo>
                    <a:lnTo>
                      <a:pt x="94" y="66"/>
                    </a:lnTo>
                    <a:lnTo>
                      <a:pt x="76" y="84"/>
                    </a:lnTo>
                    <a:lnTo>
                      <a:pt x="57" y="105"/>
                    </a:lnTo>
                    <a:lnTo>
                      <a:pt x="44" y="126"/>
                    </a:lnTo>
                    <a:lnTo>
                      <a:pt x="28" y="147"/>
                    </a:lnTo>
                    <a:lnTo>
                      <a:pt x="18" y="174"/>
                    </a:lnTo>
                    <a:lnTo>
                      <a:pt x="10" y="197"/>
                    </a:lnTo>
                    <a:lnTo>
                      <a:pt x="5" y="223"/>
                    </a:lnTo>
                    <a:lnTo>
                      <a:pt x="0" y="252"/>
                    </a:lnTo>
                    <a:lnTo>
                      <a:pt x="0" y="279"/>
                    </a:lnTo>
                    <a:lnTo>
                      <a:pt x="0" y="279"/>
                    </a:lnTo>
                    <a:lnTo>
                      <a:pt x="2" y="307"/>
                    </a:lnTo>
                    <a:lnTo>
                      <a:pt x="5" y="334"/>
                    </a:lnTo>
                    <a:lnTo>
                      <a:pt x="13" y="360"/>
                    </a:lnTo>
                    <a:lnTo>
                      <a:pt x="23" y="384"/>
                    </a:lnTo>
                    <a:lnTo>
                      <a:pt x="34" y="407"/>
                    </a:lnTo>
                    <a:lnTo>
                      <a:pt x="49" y="431"/>
                    </a:lnTo>
                    <a:lnTo>
                      <a:pt x="65" y="452"/>
                    </a:lnTo>
                    <a:lnTo>
                      <a:pt x="83" y="470"/>
                    </a:lnTo>
                    <a:lnTo>
                      <a:pt x="102" y="489"/>
                    </a:lnTo>
                    <a:lnTo>
                      <a:pt x="125" y="502"/>
                    </a:lnTo>
                    <a:lnTo>
                      <a:pt x="146" y="515"/>
                    </a:lnTo>
                    <a:lnTo>
                      <a:pt x="173" y="528"/>
                    </a:lnTo>
                    <a:lnTo>
                      <a:pt x="196" y="536"/>
                    </a:lnTo>
                    <a:lnTo>
                      <a:pt x="222" y="541"/>
                    </a:lnTo>
                    <a:lnTo>
                      <a:pt x="251" y="546"/>
                    </a:lnTo>
                    <a:lnTo>
                      <a:pt x="277" y="546"/>
                    </a:lnTo>
                    <a:lnTo>
                      <a:pt x="277" y="546"/>
                    </a:lnTo>
                    <a:lnTo>
                      <a:pt x="306" y="544"/>
                    </a:lnTo>
                    <a:lnTo>
                      <a:pt x="333" y="539"/>
                    </a:lnTo>
                    <a:lnTo>
                      <a:pt x="359" y="533"/>
                    </a:lnTo>
                    <a:lnTo>
                      <a:pt x="385" y="523"/>
                    </a:lnTo>
                    <a:lnTo>
                      <a:pt x="409" y="510"/>
                    </a:lnTo>
                    <a:lnTo>
                      <a:pt x="430" y="497"/>
                    </a:lnTo>
                    <a:lnTo>
                      <a:pt x="450" y="481"/>
                    </a:lnTo>
                    <a:lnTo>
                      <a:pt x="469" y="462"/>
                    </a:lnTo>
                    <a:lnTo>
                      <a:pt x="487" y="441"/>
                    </a:lnTo>
                    <a:lnTo>
                      <a:pt x="503" y="420"/>
                    </a:lnTo>
                    <a:lnTo>
                      <a:pt x="516" y="397"/>
                    </a:lnTo>
                    <a:lnTo>
                      <a:pt x="527" y="373"/>
                    </a:lnTo>
                    <a:lnTo>
                      <a:pt x="534" y="349"/>
                    </a:lnTo>
                    <a:lnTo>
                      <a:pt x="542" y="323"/>
                    </a:lnTo>
                    <a:lnTo>
                      <a:pt x="545" y="294"/>
                    </a:lnTo>
                    <a:lnTo>
                      <a:pt x="547" y="268"/>
                    </a:lnTo>
                    <a:lnTo>
                      <a:pt x="547" y="268"/>
                    </a:lnTo>
                    <a:lnTo>
                      <a:pt x="545" y="239"/>
                    </a:lnTo>
                    <a:lnTo>
                      <a:pt x="540" y="213"/>
                    </a:lnTo>
                    <a:lnTo>
                      <a:pt x="532" y="187"/>
                    </a:lnTo>
                    <a:lnTo>
                      <a:pt x="524" y="160"/>
                    </a:lnTo>
                    <a:lnTo>
                      <a:pt x="511" y="137"/>
                    </a:lnTo>
                    <a:lnTo>
                      <a:pt x="498" y="116"/>
                    </a:lnTo>
                    <a:lnTo>
                      <a:pt x="479" y="95"/>
                    </a:lnTo>
                    <a:lnTo>
                      <a:pt x="461" y="76"/>
                    </a:lnTo>
                    <a:lnTo>
                      <a:pt x="443" y="58"/>
                    </a:lnTo>
                    <a:lnTo>
                      <a:pt x="422" y="42"/>
                    </a:lnTo>
                    <a:lnTo>
                      <a:pt x="398" y="29"/>
                    </a:lnTo>
                    <a:lnTo>
                      <a:pt x="374" y="19"/>
                    </a:lnTo>
                    <a:lnTo>
                      <a:pt x="348" y="11"/>
                    </a:lnTo>
                    <a:lnTo>
                      <a:pt x="322" y="3"/>
                    </a:lnTo>
                    <a:lnTo>
                      <a:pt x="296" y="0"/>
                    </a:lnTo>
                    <a:lnTo>
                      <a:pt x="267" y="0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A7511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6" name="Freeform 579"/>
              <p:cNvSpPr>
                <a:spLocks/>
              </p:cNvSpPr>
              <p:nvPr/>
            </p:nvSpPr>
            <p:spPr bwMode="auto">
              <a:xfrm>
                <a:off x="3678238" y="2838451"/>
                <a:ext cx="857250" cy="850900"/>
              </a:xfrm>
              <a:custGeom>
                <a:avLst/>
                <a:gdLst/>
                <a:ahLst/>
                <a:cxnLst>
                  <a:cxn ang="0">
                    <a:pos x="265" y="0"/>
                  </a:cxn>
                  <a:cxn ang="0">
                    <a:pos x="210" y="8"/>
                  </a:cxn>
                  <a:cxn ang="0">
                    <a:pos x="160" y="23"/>
                  </a:cxn>
                  <a:cxn ang="0">
                    <a:pos x="116" y="50"/>
                  </a:cxn>
                  <a:cxn ang="0">
                    <a:pos x="76" y="84"/>
                  </a:cxn>
                  <a:cxn ang="0">
                    <a:pos x="45" y="123"/>
                  </a:cxn>
                  <a:cxn ang="0">
                    <a:pos x="21" y="171"/>
                  </a:cxn>
                  <a:cxn ang="0">
                    <a:pos x="5" y="220"/>
                  </a:cxn>
                  <a:cxn ang="0">
                    <a:pos x="0" y="276"/>
                  </a:cxn>
                  <a:cxn ang="0">
                    <a:pos x="3" y="302"/>
                  </a:cxn>
                  <a:cxn ang="0">
                    <a:pos x="16" y="354"/>
                  </a:cxn>
                  <a:cxn ang="0">
                    <a:pos x="37" y="402"/>
                  </a:cxn>
                  <a:cxn ang="0">
                    <a:pos x="66" y="444"/>
                  </a:cxn>
                  <a:cxn ang="0">
                    <a:pos x="105" y="478"/>
                  </a:cxn>
                  <a:cxn ang="0">
                    <a:pos x="147" y="507"/>
                  </a:cxn>
                  <a:cxn ang="0">
                    <a:pos x="197" y="525"/>
                  </a:cxn>
                  <a:cxn ang="0">
                    <a:pos x="249" y="536"/>
                  </a:cxn>
                  <a:cxn ang="0">
                    <a:pos x="275" y="536"/>
                  </a:cxn>
                  <a:cxn ang="0">
                    <a:pos x="331" y="530"/>
                  </a:cxn>
                  <a:cxn ang="0">
                    <a:pos x="380" y="512"/>
                  </a:cxn>
                  <a:cxn ang="0">
                    <a:pos x="425" y="486"/>
                  </a:cxn>
                  <a:cxn ang="0">
                    <a:pos x="464" y="454"/>
                  </a:cxn>
                  <a:cxn ang="0">
                    <a:pos x="496" y="412"/>
                  </a:cxn>
                  <a:cxn ang="0">
                    <a:pos x="519" y="368"/>
                  </a:cxn>
                  <a:cxn ang="0">
                    <a:pos x="535" y="315"/>
                  </a:cxn>
                  <a:cxn ang="0">
                    <a:pos x="540" y="262"/>
                  </a:cxn>
                  <a:cxn ang="0">
                    <a:pos x="538" y="234"/>
                  </a:cxn>
                  <a:cxn ang="0">
                    <a:pos x="525" y="181"/>
                  </a:cxn>
                  <a:cxn ang="0">
                    <a:pos x="504" y="134"/>
                  </a:cxn>
                  <a:cxn ang="0">
                    <a:pos x="475" y="92"/>
                  </a:cxn>
                  <a:cxn ang="0">
                    <a:pos x="438" y="58"/>
                  </a:cxn>
                  <a:cxn ang="0">
                    <a:pos x="393" y="29"/>
                  </a:cxn>
                  <a:cxn ang="0">
                    <a:pos x="344" y="10"/>
                  </a:cxn>
                  <a:cxn ang="0">
                    <a:pos x="291" y="0"/>
                  </a:cxn>
                  <a:cxn ang="0">
                    <a:pos x="265" y="0"/>
                  </a:cxn>
                </a:cxnLst>
                <a:rect l="0" t="0" r="r" b="b"/>
                <a:pathLst>
                  <a:path w="540" h="536">
                    <a:moveTo>
                      <a:pt x="265" y="0"/>
                    </a:moveTo>
                    <a:lnTo>
                      <a:pt x="265" y="0"/>
                    </a:lnTo>
                    <a:lnTo>
                      <a:pt x="236" y="2"/>
                    </a:lnTo>
                    <a:lnTo>
                      <a:pt x="210" y="8"/>
                    </a:lnTo>
                    <a:lnTo>
                      <a:pt x="184" y="13"/>
                    </a:lnTo>
                    <a:lnTo>
                      <a:pt x="160" y="23"/>
                    </a:lnTo>
                    <a:lnTo>
                      <a:pt x="137" y="37"/>
                    </a:lnTo>
                    <a:lnTo>
                      <a:pt x="116" y="50"/>
                    </a:lnTo>
                    <a:lnTo>
                      <a:pt x="95" y="65"/>
                    </a:lnTo>
                    <a:lnTo>
                      <a:pt x="76" y="84"/>
                    </a:lnTo>
                    <a:lnTo>
                      <a:pt x="58" y="102"/>
                    </a:lnTo>
                    <a:lnTo>
                      <a:pt x="45" y="123"/>
                    </a:lnTo>
                    <a:lnTo>
                      <a:pt x="32" y="147"/>
                    </a:lnTo>
                    <a:lnTo>
                      <a:pt x="21" y="171"/>
                    </a:lnTo>
                    <a:lnTo>
                      <a:pt x="11" y="194"/>
                    </a:lnTo>
                    <a:lnTo>
                      <a:pt x="5" y="220"/>
                    </a:lnTo>
                    <a:lnTo>
                      <a:pt x="3" y="247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3" y="302"/>
                    </a:lnTo>
                    <a:lnTo>
                      <a:pt x="8" y="328"/>
                    </a:lnTo>
                    <a:lnTo>
                      <a:pt x="16" y="354"/>
                    </a:lnTo>
                    <a:lnTo>
                      <a:pt x="24" y="378"/>
                    </a:lnTo>
                    <a:lnTo>
                      <a:pt x="37" y="402"/>
                    </a:lnTo>
                    <a:lnTo>
                      <a:pt x="50" y="423"/>
                    </a:lnTo>
                    <a:lnTo>
                      <a:pt x="66" y="444"/>
                    </a:lnTo>
                    <a:lnTo>
                      <a:pt x="84" y="462"/>
                    </a:lnTo>
                    <a:lnTo>
                      <a:pt x="105" y="478"/>
                    </a:lnTo>
                    <a:lnTo>
                      <a:pt x="126" y="494"/>
                    </a:lnTo>
                    <a:lnTo>
                      <a:pt x="147" y="507"/>
                    </a:lnTo>
                    <a:lnTo>
                      <a:pt x="171" y="517"/>
                    </a:lnTo>
                    <a:lnTo>
                      <a:pt x="197" y="525"/>
                    </a:lnTo>
                    <a:lnTo>
                      <a:pt x="223" y="533"/>
                    </a:lnTo>
                    <a:lnTo>
                      <a:pt x="249" y="536"/>
                    </a:lnTo>
                    <a:lnTo>
                      <a:pt x="275" y="536"/>
                    </a:lnTo>
                    <a:lnTo>
                      <a:pt x="275" y="536"/>
                    </a:lnTo>
                    <a:lnTo>
                      <a:pt x="304" y="536"/>
                    </a:lnTo>
                    <a:lnTo>
                      <a:pt x="331" y="530"/>
                    </a:lnTo>
                    <a:lnTo>
                      <a:pt x="357" y="522"/>
                    </a:lnTo>
                    <a:lnTo>
                      <a:pt x="380" y="512"/>
                    </a:lnTo>
                    <a:lnTo>
                      <a:pt x="404" y="501"/>
                    </a:lnTo>
                    <a:lnTo>
                      <a:pt x="425" y="486"/>
                    </a:lnTo>
                    <a:lnTo>
                      <a:pt x="446" y="470"/>
                    </a:lnTo>
                    <a:lnTo>
                      <a:pt x="464" y="454"/>
                    </a:lnTo>
                    <a:lnTo>
                      <a:pt x="483" y="433"/>
                    </a:lnTo>
                    <a:lnTo>
                      <a:pt x="496" y="412"/>
                    </a:lnTo>
                    <a:lnTo>
                      <a:pt x="509" y="391"/>
                    </a:lnTo>
                    <a:lnTo>
                      <a:pt x="519" y="368"/>
                    </a:lnTo>
                    <a:lnTo>
                      <a:pt x="530" y="341"/>
                    </a:lnTo>
                    <a:lnTo>
                      <a:pt x="535" y="315"/>
                    </a:lnTo>
                    <a:lnTo>
                      <a:pt x="538" y="289"/>
                    </a:lnTo>
                    <a:lnTo>
                      <a:pt x="540" y="262"/>
                    </a:lnTo>
                    <a:lnTo>
                      <a:pt x="540" y="262"/>
                    </a:lnTo>
                    <a:lnTo>
                      <a:pt x="538" y="234"/>
                    </a:lnTo>
                    <a:lnTo>
                      <a:pt x="532" y="207"/>
                    </a:lnTo>
                    <a:lnTo>
                      <a:pt x="525" y="181"/>
                    </a:lnTo>
                    <a:lnTo>
                      <a:pt x="517" y="157"/>
                    </a:lnTo>
                    <a:lnTo>
                      <a:pt x="504" y="134"/>
                    </a:lnTo>
                    <a:lnTo>
                      <a:pt x="490" y="113"/>
                    </a:lnTo>
                    <a:lnTo>
                      <a:pt x="475" y="92"/>
                    </a:lnTo>
                    <a:lnTo>
                      <a:pt x="456" y="73"/>
                    </a:lnTo>
                    <a:lnTo>
                      <a:pt x="438" y="58"/>
                    </a:lnTo>
                    <a:lnTo>
                      <a:pt x="414" y="42"/>
                    </a:lnTo>
                    <a:lnTo>
                      <a:pt x="393" y="29"/>
                    </a:lnTo>
                    <a:lnTo>
                      <a:pt x="370" y="18"/>
                    </a:lnTo>
                    <a:lnTo>
                      <a:pt x="344" y="10"/>
                    </a:lnTo>
                    <a:lnTo>
                      <a:pt x="317" y="5"/>
                    </a:lnTo>
                    <a:lnTo>
                      <a:pt x="291" y="0"/>
                    </a:lnTo>
                    <a:lnTo>
                      <a:pt x="265" y="0"/>
                    </a:lnTo>
                    <a:lnTo>
                      <a:pt x="265" y="0"/>
                    </a:lnTo>
                    <a:close/>
                  </a:path>
                </a:pathLst>
              </a:custGeom>
              <a:solidFill>
                <a:srgbClr val="A953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7" name="Freeform 580"/>
              <p:cNvSpPr>
                <a:spLocks/>
              </p:cNvSpPr>
              <p:nvPr/>
            </p:nvSpPr>
            <p:spPr bwMode="auto">
              <a:xfrm>
                <a:off x="3686175" y="2841626"/>
                <a:ext cx="841375" cy="838200"/>
              </a:xfrm>
              <a:custGeom>
                <a:avLst/>
                <a:gdLst/>
                <a:ahLst/>
                <a:cxnLst>
                  <a:cxn ang="0">
                    <a:pos x="257" y="0"/>
                  </a:cxn>
                  <a:cxn ang="0">
                    <a:pos x="205" y="8"/>
                  </a:cxn>
                  <a:cxn ang="0">
                    <a:pos x="155" y="24"/>
                  </a:cxn>
                  <a:cxn ang="0">
                    <a:pos x="113" y="50"/>
                  </a:cxn>
                  <a:cxn ang="0">
                    <a:pos x="74" y="82"/>
                  </a:cxn>
                  <a:cxn ang="0">
                    <a:pos x="42" y="124"/>
                  </a:cxn>
                  <a:cxn ang="0">
                    <a:pos x="19" y="169"/>
                  </a:cxn>
                  <a:cxn ang="0">
                    <a:pos x="6" y="218"/>
                  </a:cxn>
                  <a:cxn ang="0">
                    <a:pos x="0" y="271"/>
                  </a:cxn>
                  <a:cxn ang="0">
                    <a:pos x="3" y="297"/>
                  </a:cxn>
                  <a:cxn ang="0">
                    <a:pos x="14" y="350"/>
                  </a:cxn>
                  <a:cxn ang="0">
                    <a:pos x="35" y="394"/>
                  </a:cxn>
                  <a:cxn ang="0">
                    <a:pos x="66" y="436"/>
                  </a:cxn>
                  <a:cxn ang="0">
                    <a:pos x="103" y="471"/>
                  </a:cxn>
                  <a:cxn ang="0">
                    <a:pos x="145" y="499"/>
                  </a:cxn>
                  <a:cxn ang="0">
                    <a:pos x="192" y="518"/>
                  </a:cxn>
                  <a:cxn ang="0">
                    <a:pos x="244" y="526"/>
                  </a:cxn>
                  <a:cxn ang="0">
                    <a:pos x="270" y="528"/>
                  </a:cxn>
                  <a:cxn ang="0">
                    <a:pos x="326" y="520"/>
                  </a:cxn>
                  <a:cxn ang="0">
                    <a:pos x="373" y="505"/>
                  </a:cxn>
                  <a:cxn ang="0">
                    <a:pos x="417" y="478"/>
                  </a:cxn>
                  <a:cxn ang="0">
                    <a:pos x="457" y="444"/>
                  </a:cxn>
                  <a:cxn ang="0">
                    <a:pos x="488" y="405"/>
                  </a:cxn>
                  <a:cxn ang="0">
                    <a:pos x="512" y="360"/>
                  </a:cxn>
                  <a:cxn ang="0">
                    <a:pos x="525" y="310"/>
                  </a:cxn>
                  <a:cxn ang="0">
                    <a:pos x="530" y="258"/>
                  </a:cxn>
                  <a:cxn ang="0">
                    <a:pos x="527" y="232"/>
                  </a:cxn>
                  <a:cxn ang="0">
                    <a:pos x="514" y="179"/>
                  </a:cxn>
                  <a:cxn ang="0">
                    <a:pos x="493" y="132"/>
                  </a:cxn>
                  <a:cxn ang="0">
                    <a:pos x="464" y="92"/>
                  </a:cxn>
                  <a:cxn ang="0">
                    <a:pos x="428" y="56"/>
                  </a:cxn>
                  <a:cxn ang="0">
                    <a:pos x="386" y="29"/>
                  </a:cxn>
                  <a:cxn ang="0">
                    <a:pos x="339" y="11"/>
                  </a:cxn>
                  <a:cxn ang="0">
                    <a:pos x="286" y="0"/>
                  </a:cxn>
                  <a:cxn ang="0">
                    <a:pos x="257" y="0"/>
                  </a:cxn>
                </a:cxnLst>
                <a:rect l="0" t="0" r="r" b="b"/>
                <a:pathLst>
                  <a:path w="530" h="528">
                    <a:moveTo>
                      <a:pt x="257" y="0"/>
                    </a:moveTo>
                    <a:lnTo>
                      <a:pt x="257" y="0"/>
                    </a:lnTo>
                    <a:lnTo>
                      <a:pt x="231" y="3"/>
                    </a:lnTo>
                    <a:lnTo>
                      <a:pt x="205" y="8"/>
                    </a:lnTo>
                    <a:lnTo>
                      <a:pt x="181" y="16"/>
                    </a:lnTo>
                    <a:lnTo>
                      <a:pt x="155" y="24"/>
                    </a:lnTo>
                    <a:lnTo>
                      <a:pt x="134" y="37"/>
                    </a:lnTo>
                    <a:lnTo>
                      <a:pt x="113" y="50"/>
                    </a:lnTo>
                    <a:lnTo>
                      <a:pt x="92" y="66"/>
                    </a:lnTo>
                    <a:lnTo>
                      <a:pt x="74" y="82"/>
                    </a:lnTo>
                    <a:lnTo>
                      <a:pt x="58" y="103"/>
                    </a:lnTo>
                    <a:lnTo>
                      <a:pt x="42" y="124"/>
                    </a:lnTo>
                    <a:lnTo>
                      <a:pt x="29" y="145"/>
                    </a:lnTo>
                    <a:lnTo>
                      <a:pt x="19" y="169"/>
                    </a:lnTo>
                    <a:lnTo>
                      <a:pt x="11" y="192"/>
                    </a:lnTo>
                    <a:lnTo>
                      <a:pt x="6" y="218"/>
                    </a:lnTo>
                    <a:lnTo>
                      <a:pt x="0" y="245"/>
                    </a:lnTo>
                    <a:lnTo>
                      <a:pt x="0" y="271"/>
                    </a:lnTo>
                    <a:lnTo>
                      <a:pt x="0" y="271"/>
                    </a:lnTo>
                    <a:lnTo>
                      <a:pt x="3" y="297"/>
                    </a:lnTo>
                    <a:lnTo>
                      <a:pt x="8" y="323"/>
                    </a:lnTo>
                    <a:lnTo>
                      <a:pt x="14" y="350"/>
                    </a:lnTo>
                    <a:lnTo>
                      <a:pt x="24" y="373"/>
                    </a:lnTo>
                    <a:lnTo>
                      <a:pt x="35" y="394"/>
                    </a:lnTo>
                    <a:lnTo>
                      <a:pt x="50" y="418"/>
                    </a:lnTo>
                    <a:lnTo>
                      <a:pt x="66" y="436"/>
                    </a:lnTo>
                    <a:lnTo>
                      <a:pt x="82" y="455"/>
                    </a:lnTo>
                    <a:lnTo>
                      <a:pt x="103" y="471"/>
                    </a:lnTo>
                    <a:lnTo>
                      <a:pt x="124" y="486"/>
                    </a:lnTo>
                    <a:lnTo>
                      <a:pt x="145" y="499"/>
                    </a:lnTo>
                    <a:lnTo>
                      <a:pt x="168" y="510"/>
                    </a:lnTo>
                    <a:lnTo>
                      <a:pt x="192" y="518"/>
                    </a:lnTo>
                    <a:lnTo>
                      <a:pt x="218" y="523"/>
                    </a:lnTo>
                    <a:lnTo>
                      <a:pt x="244" y="526"/>
                    </a:lnTo>
                    <a:lnTo>
                      <a:pt x="270" y="528"/>
                    </a:lnTo>
                    <a:lnTo>
                      <a:pt x="270" y="528"/>
                    </a:lnTo>
                    <a:lnTo>
                      <a:pt x="299" y="526"/>
                    </a:lnTo>
                    <a:lnTo>
                      <a:pt x="326" y="520"/>
                    </a:lnTo>
                    <a:lnTo>
                      <a:pt x="349" y="513"/>
                    </a:lnTo>
                    <a:lnTo>
                      <a:pt x="373" y="505"/>
                    </a:lnTo>
                    <a:lnTo>
                      <a:pt x="396" y="492"/>
                    </a:lnTo>
                    <a:lnTo>
                      <a:pt x="417" y="478"/>
                    </a:lnTo>
                    <a:lnTo>
                      <a:pt x="438" y="463"/>
                    </a:lnTo>
                    <a:lnTo>
                      <a:pt x="457" y="444"/>
                    </a:lnTo>
                    <a:lnTo>
                      <a:pt x="472" y="426"/>
                    </a:lnTo>
                    <a:lnTo>
                      <a:pt x="488" y="405"/>
                    </a:lnTo>
                    <a:lnTo>
                      <a:pt x="501" y="384"/>
                    </a:lnTo>
                    <a:lnTo>
                      <a:pt x="512" y="360"/>
                    </a:lnTo>
                    <a:lnTo>
                      <a:pt x="520" y="337"/>
                    </a:lnTo>
                    <a:lnTo>
                      <a:pt x="525" y="310"/>
                    </a:lnTo>
                    <a:lnTo>
                      <a:pt x="527" y="284"/>
                    </a:lnTo>
                    <a:lnTo>
                      <a:pt x="530" y="258"/>
                    </a:lnTo>
                    <a:lnTo>
                      <a:pt x="530" y="258"/>
                    </a:lnTo>
                    <a:lnTo>
                      <a:pt x="527" y="232"/>
                    </a:lnTo>
                    <a:lnTo>
                      <a:pt x="522" y="205"/>
                    </a:lnTo>
                    <a:lnTo>
                      <a:pt x="514" y="179"/>
                    </a:lnTo>
                    <a:lnTo>
                      <a:pt x="506" y="155"/>
                    </a:lnTo>
                    <a:lnTo>
                      <a:pt x="493" y="132"/>
                    </a:lnTo>
                    <a:lnTo>
                      <a:pt x="480" y="111"/>
                    </a:lnTo>
                    <a:lnTo>
                      <a:pt x="464" y="92"/>
                    </a:lnTo>
                    <a:lnTo>
                      <a:pt x="446" y="74"/>
                    </a:lnTo>
                    <a:lnTo>
                      <a:pt x="428" y="56"/>
                    </a:lnTo>
                    <a:lnTo>
                      <a:pt x="407" y="42"/>
                    </a:lnTo>
                    <a:lnTo>
                      <a:pt x="386" y="29"/>
                    </a:lnTo>
                    <a:lnTo>
                      <a:pt x="362" y="19"/>
                    </a:lnTo>
                    <a:lnTo>
                      <a:pt x="339" y="11"/>
                    </a:lnTo>
                    <a:lnTo>
                      <a:pt x="312" y="6"/>
                    </a:lnTo>
                    <a:lnTo>
                      <a:pt x="286" y="0"/>
                    </a:lnTo>
                    <a:lnTo>
                      <a:pt x="257" y="0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AC54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8" name="Freeform 581"/>
              <p:cNvSpPr>
                <a:spLocks/>
              </p:cNvSpPr>
              <p:nvPr/>
            </p:nvSpPr>
            <p:spPr bwMode="auto">
              <a:xfrm>
                <a:off x="3695700" y="2846388"/>
                <a:ext cx="823913" cy="820738"/>
              </a:xfrm>
              <a:custGeom>
                <a:avLst/>
                <a:gdLst/>
                <a:ahLst/>
                <a:cxnLst>
                  <a:cxn ang="0">
                    <a:pos x="251" y="0"/>
                  </a:cxn>
                  <a:cxn ang="0">
                    <a:pos x="199" y="8"/>
                  </a:cxn>
                  <a:cxn ang="0">
                    <a:pos x="152" y="24"/>
                  </a:cxn>
                  <a:cxn ang="0">
                    <a:pos x="107" y="50"/>
                  </a:cxn>
                  <a:cxn ang="0">
                    <a:pos x="70" y="81"/>
                  </a:cxn>
                  <a:cxn ang="0">
                    <a:pos x="39" y="121"/>
                  </a:cxn>
                  <a:cxn ang="0">
                    <a:pos x="15" y="166"/>
                  </a:cxn>
                  <a:cxn ang="0">
                    <a:pos x="2" y="215"/>
                  </a:cxn>
                  <a:cxn ang="0">
                    <a:pos x="0" y="268"/>
                  </a:cxn>
                  <a:cxn ang="0">
                    <a:pos x="0" y="294"/>
                  </a:cxn>
                  <a:cxn ang="0">
                    <a:pos x="13" y="344"/>
                  </a:cxn>
                  <a:cxn ang="0">
                    <a:pos x="34" y="389"/>
                  </a:cxn>
                  <a:cxn ang="0">
                    <a:pos x="63" y="428"/>
                  </a:cxn>
                  <a:cxn ang="0">
                    <a:pos x="99" y="462"/>
                  </a:cxn>
                  <a:cxn ang="0">
                    <a:pos x="141" y="489"/>
                  </a:cxn>
                  <a:cxn ang="0">
                    <a:pos x="188" y="507"/>
                  </a:cxn>
                  <a:cxn ang="0">
                    <a:pos x="238" y="517"/>
                  </a:cxn>
                  <a:cxn ang="0">
                    <a:pos x="264" y="517"/>
                  </a:cxn>
                  <a:cxn ang="0">
                    <a:pos x="317" y="510"/>
                  </a:cxn>
                  <a:cxn ang="0">
                    <a:pos x="367" y="494"/>
                  </a:cxn>
                  <a:cxn ang="0">
                    <a:pos x="409" y="470"/>
                  </a:cxn>
                  <a:cxn ang="0">
                    <a:pos x="448" y="436"/>
                  </a:cxn>
                  <a:cxn ang="0">
                    <a:pos x="477" y="397"/>
                  </a:cxn>
                  <a:cxn ang="0">
                    <a:pos x="500" y="352"/>
                  </a:cxn>
                  <a:cxn ang="0">
                    <a:pos x="514" y="305"/>
                  </a:cxn>
                  <a:cxn ang="0">
                    <a:pos x="519" y="252"/>
                  </a:cxn>
                  <a:cxn ang="0">
                    <a:pos x="516" y="226"/>
                  </a:cxn>
                  <a:cxn ang="0">
                    <a:pos x="506" y="176"/>
                  </a:cxn>
                  <a:cxn ang="0">
                    <a:pos x="485" y="129"/>
                  </a:cxn>
                  <a:cxn ang="0">
                    <a:pos x="456" y="89"/>
                  </a:cxn>
                  <a:cxn ang="0">
                    <a:pos x="419" y="55"/>
                  </a:cxn>
                  <a:cxn ang="0">
                    <a:pos x="377" y="29"/>
                  </a:cxn>
                  <a:cxn ang="0">
                    <a:pos x="330" y="11"/>
                  </a:cxn>
                  <a:cxn ang="0">
                    <a:pos x="278" y="3"/>
                  </a:cxn>
                  <a:cxn ang="0">
                    <a:pos x="251" y="0"/>
                  </a:cxn>
                </a:cxnLst>
                <a:rect l="0" t="0" r="r" b="b"/>
                <a:pathLst>
                  <a:path w="519" h="517">
                    <a:moveTo>
                      <a:pt x="251" y="0"/>
                    </a:moveTo>
                    <a:lnTo>
                      <a:pt x="251" y="0"/>
                    </a:lnTo>
                    <a:lnTo>
                      <a:pt x="225" y="3"/>
                    </a:lnTo>
                    <a:lnTo>
                      <a:pt x="199" y="8"/>
                    </a:lnTo>
                    <a:lnTo>
                      <a:pt x="175" y="16"/>
                    </a:lnTo>
                    <a:lnTo>
                      <a:pt x="152" y="24"/>
                    </a:lnTo>
                    <a:lnTo>
                      <a:pt x="128" y="37"/>
                    </a:lnTo>
                    <a:lnTo>
                      <a:pt x="107" y="50"/>
                    </a:lnTo>
                    <a:lnTo>
                      <a:pt x="89" y="66"/>
                    </a:lnTo>
                    <a:lnTo>
                      <a:pt x="70" y="81"/>
                    </a:lnTo>
                    <a:lnTo>
                      <a:pt x="55" y="100"/>
                    </a:lnTo>
                    <a:lnTo>
                      <a:pt x="39" y="121"/>
                    </a:lnTo>
                    <a:lnTo>
                      <a:pt x="26" y="142"/>
                    </a:lnTo>
                    <a:lnTo>
                      <a:pt x="15" y="166"/>
                    </a:lnTo>
                    <a:lnTo>
                      <a:pt x="8" y="189"/>
                    </a:lnTo>
                    <a:lnTo>
                      <a:pt x="2" y="215"/>
                    </a:lnTo>
                    <a:lnTo>
                      <a:pt x="0" y="239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294"/>
                    </a:lnTo>
                    <a:lnTo>
                      <a:pt x="5" y="318"/>
                    </a:lnTo>
                    <a:lnTo>
                      <a:pt x="13" y="344"/>
                    </a:lnTo>
                    <a:lnTo>
                      <a:pt x="21" y="365"/>
                    </a:lnTo>
                    <a:lnTo>
                      <a:pt x="34" y="389"/>
                    </a:lnTo>
                    <a:lnTo>
                      <a:pt x="47" y="410"/>
                    </a:lnTo>
                    <a:lnTo>
                      <a:pt x="63" y="428"/>
                    </a:lnTo>
                    <a:lnTo>
                      <a:pt x="81" y="447"/>
                    </a:lnTo>
                    <a:lnTo>
                      <a:pt x="99" y="462"/>
                    </a:lnTo>
                    <a:lnTo>
                      <a:pt x="120" y="478"/>
                    </a:lnTo>
                    <a:lnTo>
                      <a:pt x="141" y="489"/>
                    </a:lnTo>
                    <a:lnTo>
                      <a:pt x="165" y="499"/>
                    </a:lnTo>
                    <a:lnTo>
                      <a:pt x="188" y="507"/>
                    </a:lnTo>
                    <a:lnTo>
                      <a:pt x="212" y="515"/>
                    </a:lnTo>
                    <a:lnTo>
                      <a:pt x="238" y="517"/>
                    </a:lnTo>
                    <a:lnTo>
                      <a:pt x="264" y="517"/>
                    </a:lnTo>
                    <a:lnTo>
                      <a:pt x="264" y="517"/>
                    </a:lnTo>
                    <a:lnTo>
                      <a:pt x="291" y="515"/>
                    </a:lnTo>
                    <a:lnTo>
                      <a:pt x="317" y="510"/>
                    </a:lnTo>
                    <a:lnTo>
                      <a:pt x="343" y="504"/>
                    </a:lnTo>
                    <a:lnTo>
                      <a:pt x="367" y="494"/>
                    </a:lnTo>
                    <a:lnTo>
                      <a:pt x="388" y="483"/>
                    </a:lnTo>
                    <a:lnTo>
                      <a:pt x="409" y="470"/>
                    </a:lnTo>
                    <a:lnTo>
                      <a:pt x="430" y="454"/>
                    </a:lnTo>
                    <a:lnTo>
                      <a:pt x="448" y="436"/>
                    </a:lnTo>
                    <a:lnTo>
                      <a:pt x="464" y="418"/>
                    </a:lnTo>
                    <a:lnTo>
                      <a:pt x="477" y="397"/>
                    </a:lnTo>
                    <a:lnTo>
                      <a:pt x="490" y="376"/>
                    </a:lnTo>
                    <a:lnTo>
                      <a:pt x="500" y="352"/>
                    </a:lnTo>
                    <a:lnTo>
                      <a:pt x="508" y="328"/>
                    </a:lnTo>
                    <a:lnTo>
                      <a:pt x="514" y="305"/>
                    </a:lnTo>
                    <a:lnTo>
                      <a:pt x="519" y="278"/>
                    </a:lnTo>
                    <a:lnTo>
                      <a:pt x="519" y="252"/>
                    </a:lnTo>
                    <a:lnTo>
                      <a:pt x="519" y="252"/>
                    </a:lnTo>
                    <a:lnTo>
                      <a:pt x="516" y="226"/>
                    </a:lnTo>
                    <a:lnTo>
                      <a:pt x="511" y="200"/>
                    </a:lnTo>
                    <a:lnTo>
                      <a:pt x="506" y="176"/>
                    </a:lnTo>
                    <a:lnTo>
                      <a:pt x="495" y="152"/>
                    </a:lnTo>
                    <a:lnTo>
                      <a:pt x="485" y="129"/>
                    </a:lnTo>
                    <a:lnTo>
                      <a:pt x="469" y="108"/>
                    </a:lnTo>
                    <a:lnTo>
                      <a:pt x="456" y="89"/>
                    </a:lnTo>
                    <a:lnTo>
                      <a:pt x="437" y="71"/>
                    </a:lnTo>
                    <a:lnTo>
                      <a:pt x="419" y="55"/>
                    </a:lnTo>
                    <a:lnTo>
                      <a:pt x="398" y="42"/>
                    </a:lnTo>
                    <a:lnTo>
                      <a:pt x="377" y="29"/>
                    </a:lnTo>
                    <a:lnTo>
                      <a:pt x="354" y="18"/>
                    </a:lnTo>
                    <a:lnTo>
                      <a:pt x="330" y="11"/>
                    </a:lnTo>
                    <a:lnTo>
                      <a:pt x="304" y="5"/>
                    </a:lnTo>
                    <a:lnTo>
                      <a:pt x="278" y="3"/>
                    </a:lnTo>
                    <a:lnTo>
                      <a:pt x="251" y="0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rgbClr val="AF55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9" name="Freeform 582"/>
              <p:cNvSpPr>
                <a:spLocks/>
              </p:cNvSpPr>
              <p:nvPr/>
            </p:nvSpPr>
            <p:spPr bwMode="auto">
              <a:xfrm>
                <a:off x="3698875" y="2854326"/>
                <a:ext cx="812800" cy="801688"/>
              </a:xfrm>
              <a:custGeom>
                <a:avLst/>
                <a:gdLst/>
                <a:ahLst/>
                <a:cxnLst>
                  <a:cxn ang="0">
                    <a:pos x="249" y="0"/>
                  </a:cxn>
                  <a:cxn ang="0">
                    <a:pos x="197" y="6"/>
                  </a:cxn>
                  <a:cxn ang="0">
                    <a:pos x="150" y="21"/>
                  </a:cxn>
                  <a:cxn ang="0">
                    <a:pos x="108" y="48"/>
                  </a:cxn>
                  <a:cxn ang="0">
                    <a:pos x="71" y="79"/>
                  </a:cxn>
                  <a:cxn ang="0">
                    <a:pos x="40" y="118"/>
                  </a:cxn>
                  <a:cxn ang="0">
                    <a:pos x="19" y="161"/>
                  </a:cxn>
                  <a:cxn ang="0">
                    <a:pos x="6" y="210"/>
                  </a:cxn>
                  <a:cxn ang="0">
                    <a:pos x="0" y="260"/>
                  </a:cxn>
                  <a:cxn ang="0">
                    <a:pos x="3" y="287"/>
                  </a:cxn>
                  <a:cxn ang="0">
                    <a:pos x="13" y="334"/>
                  </a:cxn>
                  <a:cxn ang="0">
                    <a:pos x="34" y="379"/>
                  </a:cxn>
                  <a:cxn ang="0">
                    <a:pos x="63" y="421"/>
                  </a:cxn>
                  <a:cxn ang="0">
                    <a:pos x="100" y="452"/>
                  </a:cxn>
                  <a:cxn ang="0">
                    <a:pos x="142" y="478"/>
                  </a:cxn>
                  <a:cxn ang="0">
                    <a:pos x="186" y="497"/>
                  </a:cxn>
                  <a:cxn ang="0">
                    <a:pos x="236" y="505"/>
                  </a:cxn>
                  <a:cxn ang="0">
                    <a:pos x="262" y="505"/>
                  </a:cxn>
                  <a:cxn ang="0">
                    <a:pos x="315" y="499"/>
                  </a:cxn>
                  <a:cxn ang="0">
                    <a:pos x="362" y="484"/>
                  </a:cxn>
                  <a:cxn ang="0">
                    <a:pos x="404" y="457"/>
                  </a:cxn>
                  <a:cxn ang="0">
                    <a:pos x="441" y="426"/>
                  </a:cxn>
                  <a:cxn ang="0">
                    <a:pos x="472" y="386"/>
                  </a:cxn>
                  <a:cxn ang="0">
                    <a:pos x="493" y="344"/>
                  </a:cxn>
                  <a:cxn ang="0">
                    <a:pos x="506" y="294"/>
                  </a:cxn>
                  <a:cxn ang="0">
                    <a:pos x="512" y="245"/>
                  </a:cxn>
                  <a:cxn ang="0">
                    <a:pos x="509" y="218"/>
                  </a:cxn>
                  <a:cxn ang="0">
                    <a:pos x="498" y="171"/>
                  </a:cxn>
                  <a:cxn ang="0">
                    <a:pos x="477" y="124"/>
                  </a:cxn>
                  <a:cxn ang="0">
                    <a:pos x="449" y="84"/>
                  </a:cxn>
                  <a:cxn ang="0">
                    <a:pos x="412" y="53"/>
                  </a:cxn>
                  <a:cxn ang="0">
                    <a:pos x="373" y="27"/>
                  </a:cxn>
                  <a:cxn ang="0">
                    <a:pos x="325" y="8"/>
                  </a:cxn>
                  <a:cxn ang="0">
                    <a:pos x="276" y="0"/>
                  </a:cxn>
                  <a:cxn ang="0">
                    <a:pos x="249" y="0"/>
                  </a:cxn>
                </a:cxnLst>
                <a:rect l="0" t="0" r="r" b="b"/>
                <a:pathLst>
                  <a:path w="512" h="505">
                    <a:moveTo>
                      <a:pt x="249" y="0"/>
                    </a:moveTo>
                    <a:lnTo>
                      <a:pt x="249" y="0"/>
                    </a:lnTo>
                    <a:lnTo>
                      <a:pt x="223" y="0"/>
                    </a:lnTo>
                    <a:lnTo>
                      <a:pt x="197" y="6"/>
                    </a:lnTo>
                    <a:lnTo>
                      <a:pt x="173" y="13"/>
                    </a:lnTo>
                    <a:lnTo>
                      <a:pt x="150" y="21"/>
                    </a:lnTo>
                    <a:lnTo>
                      <a:pt x="129" y="34"/>
                    </a:lnTo>
                    <a:lnTo>
                      <a:pt x="108" y="48"/>
                    </a:lnTo>
                    <a:lnTo>
                      <a:pt x="89" y="63"/>
                    </a:lnTo>
                    <a:lnTo>
                      <a:pt x="71" y="79"/>
                    </a:lnTo>
                    <a:lnTo>
                      <a:pt x="55" y="97"/>
                    </a:lnTo>
                    <a:lnTo>
                      <a:pt x="40" y="118"/>
                    </a:lnTo>
                    <a:lnTo>
                      <a:pt x="29" y="139"/>
                    </a:lnTo>
                    <a:lnTo>
                      <a:pt x="19" y="161"/>
                    </a:lnTo>
                    <a:lnTo>
                      <a:pt x="11" y="184"/>
                    </a:lnTo>
                    <a:lnTo>
                      <a:pt x="6" y="210"/>
                    </a:lnTo>
                    <a:lnTo>
                      <a:pt x="0" y="234"/>
                    </a:lnTo>
                    <a:lnTo>
                      <a:pt x="0" y="260"/>
                    </a:lnTo>
                    <a:lnTo>
                      <a:pt x="0" y="260"/>
                    </a:lnTo>
                    <a:lnTo>
                      <a:pt x="3" y="287"/>
                    </a:lnTo>
                    <a:lnTo>
                      <a:pt x="8" y="310"/>
                    </a:lnTo>
                    <a:lnTo>
                      <a:pt x="13" y="334"/>
                    </a:lnTo>
                    <a:lnTo>
                      <a:pt x="24" y="358"/>
                    </a:lnTo>
                    <a:lnTo>
                      <a:pt x="34" y="379"/>
                    </a:lnTo>
                    <a:lnTo>
                      <a:pt x="48" y="400"/>
                    </a:lnTo>
                    <a:lnTo>
                      <a:pt x="63" y="421"/>
                    </a:lnTo>
                    <a:lnTo>
                      <a:pt x="82" y="436"/>
                    </a:lnTo>
                    <a:lnTo>
                      <a:pt x="100" y="452"/>
                    </a:lnTo>
                    <a:lnTo>
                      <a:pt x="118" y="468"/>
                    </a:lnTo>
                    <a:lnTo>
                      <a:pt x="142" y="478"/>
                    </a:lnTo>
                    <a:lnTo>
                      <a:pt x="163" y="489"/>
                    </a:lnTo>
                    <a:lnTo>
                      <a:pt x="186" y="497"/>
                    </a:lnTo>
                    <a:lnTo>
                      <a:pt x="213" y="502"/>
                    </a:lnTo>
                    <a:lnTo>
                      <a:pt x="236" y="505"/>
                    </a:lnTo>
                    <a:lnTo>
                      <a:pt x="262" y="505"/>
                    </a:lnTo>
                    <a:lnTo>
                      <a:pt x="262" y="505"/>
                    </a:lnTo>
                    <a:lnTo>
                      <a:pt x="289" y="505"/>
                    </a:lnTo>
                    <a:lnTo>
                      <a:pt x="315" y="499"/>
                    </a:lnTo>
                    <a:lnTo>
                      <a:pt x="339" y="491"/>
                    </a:lnTo>
                    <a:lnTo>
                      <a:pt x="362" y="484"/>
                    </a:lnTo>
                    <a:lnTo>
                      <a:pt x="383" y="470"/>
                    </a:lnTo>
                    <a:lnTo>
                      <a:pt x="404" y="457"/>
                    </a:lnTo>
                    <a:lnTo>
                      <a:pt x="425" y="442"/>
                    </a:lnTo>
                    <a:lnTo>
                      <a:pt x="441" y="426"/>
                    </a:lnTo>
                    <a:lnTo>
                      <a:pt x="456" y="407"/>
                    </a:lnTo>
                    <a:lnTo>
                      <a:pt x="472" y="386"/>
                    </a:lnTo>
                    <a:lnTo>
                      <a:pt x="483" y="365"/>
                    </a:lnTo>
                    <a:lnTo>
                      <a:pt x="493" y="344"/>
                    </a:lnTo>
                    <a:lnTo>
                      <a:pt x="501" y="321"/>
                    </a:lnTo>
                    <a:lnTo>
                      <a:pt x="506" y="294"/>
                    </a:lnTo>
                    <a:lnTo>
                      <a:pt x="512" y="271"/>
                    </a:lnTo>
                    <a:lnTo>
                      <a:pt x="512" y="245"/>
                    </a:lnTo>
                    <a:lnTo>
                      <a:pt x="512" y="245"/>
                    </a:lnTo>
                    <a:lnTo>
                      <a:pt x="509" y="218"/>
                    </a:lnTo>
                    <a:lnTo>
                      <a:pt x="504" y="195"/>
                    </a:lnTo>
                    <a:lnTo>
                      <a:pt x="498" y="171"/>
                    </a:lnTo>
                    <a:lnTo>
                      <a:pt x="488" y="147"/>
                    </a:lnTo>
                    <a:lnTo>
                      <a:pt x="477" y="124"/>
                    </a:lnTo>
                    <a:lnTo>
                      <a:pt x="464" y="105"/>
                    </a:lnTo>
                    <a:lnTo>
                      <a:pt x="449" y="84"/>
                    </a:lnTo>
                    <a:lnTo>
                      <a:pt x="430" y="69"/>
                    </a:lnTo>
                    <a:lnTo>
                      <a:pt x="412" y="53"/>
                    </a:lnTo>
                    <a:lnTo>
                      <a:pt x="394" y="37"/>
                    </a:lnTo>
                    <a:lnTo>
                      <a:pt x="373" y="27"/>
                    </a:lnTo>
                    <a:lnTo>
                      <a:pt x="349" y="16"/>
                    </a:lnTo>
                    <a:lnTo>
                      <a:pt x="325" y="8"/>
                    </a:lnTo>
                    <a:lnTo>
                      <a:pt x="299" y="3"/>
                    </a:lnTo>
                    <a:lnTo>
                      <a:pt x="276" y="0"/>
                    </a:lnTo>
                    <a:lnTo>
                      <a:pt x="249" y="0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B157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0" name="Freeform 583"/>
              <p:cNvSpPr>
                <a:spLocks/>
              </p:cNvSpPr>
              <p:nvPr/>
            </p:nvSpPr>
            <p:spPr bwMode="auto">
              <a:xfrm>
                <a:off x="3708400" y="2859088"/>
                <a:ext cx="793750" cy="787400"/>
              </a:xfrm>
              <a:custGeom>
                <a:avLst/>
                <a:gdLst/>
                <a:ahLst/>
                <a:cxnLst>
                  <a:cxn ang="0">
                    <a:pos x="243" y="0"/>
                  </a:cxn>
                  <a:cxn ang="0">
                    <a:pos x="191" y="5"/>
                  </a:cxn>
                  <a:cxn ang="0">
                    <a:pos x="146" y="21"/>
                  </a:cxn>
                  <a:cxn ang="0">
                    <a:pos x="104" y="47"/>
                  </a:cxn>
                  <a:cxn ang="0">
                    <a:pos x="68" y="79"/>
                  </a:cxn>
                  <a:cxn ang="0">
                    <a:pos x="39" y="115"/>
                  </a:cxn>
                  <a:cxn ang="0">
                    <a:pos x="15" y="158"/>
                  </a:cxn>
                  <a:cxn ang="0">
                    <a:pos x="2" y="205"/>
                  </a:cxn>
                  <a:cxn ang="0">
                    <a:pos x="0" y="255"/>
                  </a:cxn>
                  <a:cxn ang="0">
                    <a:pos x="2" y="281"/>
                  </a:cxn>
                  <a:cxn ang="0">
                    <a:pos x="13" y="328"/>
                  </a:cxn>
                  <a:cxn ang="0">
                    <a:pos x="34" y="373"/>
                  </a:cxn>
                  <a:cxn ang="0">
                    <a:pos x="62" y="412"/>
                  </a:cxn>
                  <a:cxn ang="0">
                    <a:pos x="97" y="444"/>
                  </a:cxn>
                  <a:cxn ang="0">
                    <a:pos x="136" y="470"/>
                  </a:cxn>
                  <a:cxn ang="0">
                    <a:pos x="183" y="486"/>
                  </a:cxn>
                  <a:cxn ang="0">
                    <a:pos x="233" y="496"/>
                  </a:cxn>
                  <a:cxn ang="0">
                    <a:pos x="256" y="496"/>
                  </a:cxn>
                  <a:cxn ang="0">
                    <a:pos x="306" y="488"/>
                  </a:cxn>
                  <a:cxn ang="0">
                    <a:pos x="353" y="473"/>
                  </a:cxn>
                  <a:cxn ang="0">
                    <a:pos x="395" y="449"/>
                  </a:cxn>
                  <a:cxn ang="0">
                    <a:pos x="432" y="418"/>
                  </a:cxn>
                  <a:cxn ang="0">
                    <a:pos x="461" y="378"/>
                  </a:cxn>
                  <a:cxn ang="0">
                    <a:pos x="485" y="336"/>
                  </a:cxn>
                  <a:cxn ang="0">
                    <a:pos x="498" y="289"/>
                  </a:cxn>
                  <a:cxn ang="0">
                    <a:pos x="500" y="239"/>
                  </a:cxn>
                  <a:cxn ang="0">
                    <a:pos x="498" y="213"/>
                  </a:cxn>
                  <a:cxn ang="0">
                    <a:pos x="487" y="165"/>
                  </a:cxn>
                  <a:cxn ang="0">
                    <a:pos x="466" y="121"/>
                  </a:cxn>
                  <a:cxn ang="0">
                    <a:pos x="437" y="84"/>
                  </a:cxn>
                  <a:cxn ang="0">
                    <a:pos x="403" y="50"/>
                  </a:cxn>
                  <a:cxn ang="0">
                    <a:pos x="361" y="26"/>
                  </a:cxn>
                  <a:cxn ang="0">
                    <a:pos x="317" y="8"/>
                  </a:cxn>
                  <a:cxn ang="0">
                    <a:pos x="267" y="0"/>
                  </a:cxn>
                  <a:cxn ang="0">
                    <a:pos x="243" y="0"/>
                  </a:cxn>
                </a:cxnLst>
                <a:rect l="0" t="0" r="r" b="b"/>
                <a:pathLst>
                  <a:path w="500" h="496">
                    <a:moveTo>
                      <a:pt x="243" y="0"/>
                    </a:moveTo>
                    <a:lnTo>
                      <a:pt x="243" y="0"/>
                    </a:lnTo>
                    <a:lnTo>
                      <a:pt x="217" y="3"/>
                    </a:lnTo>
                    <a:lnTo>
                      <a:pt x="191" y="5"/>
                    </a:lnTo>
                    <a:lnTo>
                      <a:pt x="167" y="13"/>
                    </a:lnTo>
                    <a:lnTo>
                      <a:pt x="146" y="21"/>
                    </a:lnTo>
                    <a:lnTo>
                      <a:pt x="123" y="34"/>
                    </a:lnTo>
                    <a:lnTo>
                      <a:pt x="104" y="47"/>
                    </a:lnTo>
                    <a:lnTo>
                      <a:pt x="83" y="60"/>
                    </a:lnTo>
                    <a:lnTo>
                      <a:pt x="68" y="79"/>
                    </a:lnTo>
                    <a:lnTo>
                      <a:pt x="52" y="97"/>
                    </a:lnTo>
                    <a:lnTo>
                      <a:pt x="39" y="115"/>
                    </a:lnTo>
                    <a:lnTo>
                      <a:pt x="26" y="136"/>
                    </a:lnTo>
                    <a:lnTo>
                      <a:pt x="15" y="158"/>
                    </a:lnTo>
                    <a:lnTo>
                      <a:pt x="7" y="181"/>
                    </a:lnTo>
                    <a:lnTo>
                      <a:pt x="2" y="205"/>
                    </a:lnTo>
                    <a:lnTo>
                      <a:pt x="0" y="231"/>
                    </a:lnTo>
                    <a:lnTo>
                      <a:pt x="0" y="255"/>
                    </a:lnTo>
                    <a:lnTo>
                      <a:pt x="0" y="255"/>
                    </a:lnTo>
                    <a:lnTo>
                      <a:pt x="2" y="281"/>
                    </a:lnTo>
                    <a:lnTo>
                      <a:pt x="5" y="305"/>
                    </a:lnTo>
                    <a:lnTo>
                      <a:pt x="13" y="328"/>
                    </a:lnTo>
                    <a:lnTo>
                      <a:pt x="21" y="352"/>
                    </a:lnTo>
                    <a:lnTo>
                      <a:pt x="34" y="373"/>
                    </a:lnTo>
                    <a:lnTo>
                      <a:pt x="47" y="394"/>
                    </a:lnTo>
                    <a:lnTo>
                      <a:pt x="62" y="412"/>
                    </a:lnTo>
                    <a:lnTo>
                      <a:pt x="78" y="428"/>
                    </a:lnTo>
                    <a:lnTo>
                      <a:pt x="97" y="444"/>
                    </a:lnTo>
                    <a:lnTo>
                      <a:pt x="115" y="457"/>
                    </a:lnTo>
                    <a:lnTo>
                      <a:pt x="136" y="470"/>
                    </a:lnTo>
                    <a:lnTo>
                      <a:pt x="159" y="478"/>
                    </a:lnTo>
                    <a:lnTo>
                      <a:pt x="183" y="486"/>
                    </a:lnTo>
                    <a:lnTo>
                      <a:pt x="207" y="491"/>
                    </a:lnTo>
                    <a:lnTo>
                      <a:pt x="233" y="496"/>
                    </a:lnTo>
                    <a:lnTo>
                      <a:pt x="256" y="496"/>
                    </a:lnTo>
                    <a:lnTo>
                      <a:pt x="256" y="496"/>
                    </a:lnTo>
                    <a:lnTo>
                      <a:pt x="283" y="494"/>
                    </a:lnTo>
                    <a:lnTo>
                      <a:pt x="306" y="488"/>
                    </a:lnTo>
                    <a:lnTo>
                      <a:pt x="333" y="481"/>
                    </a:lnTo>
                    <a:lnTo>
                      <a:pt x="353" y="473"/>
                    </a:lnTo>
                    <a:lnTo>
                      <a:pt x="374" y="462"/>
                    </a:lnTo>
                    <a:lnTo>
                      <a:pt x="395" y="449"/>
                    </a:lnTo>
                    <a:lnTo>
                      <a:pt x="414" y="433"/>
                    </a:lnTo>
                    <a:lnTo>
                      <a:pt x="432" y="418"/>
                    </a:lnTo>
                    <a:lnTo>
                      <a:pt x="448" y="399"/>
                    </a:lnTo>
                    <a:lnTo>
                      <a:pt x="461" y="378"/>
                    </a:lnTo>
                    <a:lnTo>
                      <a:pt x="474" y="357"/>
                    </a:lnTo>
                    <a:lnTo>
                      <a:pt x="485" y="336"/>
                    </a:lnTo>
                    <a:lnTo>
                      <a:pt x="492" y="312"/>
                    </a:lnTo>
                    <a:lnTo>
                      <a:pt x="498" y="289"/>
                    </a:lnTo>
                    <a:lnTo>
                      <a:pt x="500" y="265"/>
                    </a:lnTo>
                    <a:lnTo>
                      <a:pt x="500" y="239"/>
                    </a:lnTo>
                    <a:lnTo>
                      <a:pt x="500" y="239"/>
                    </a:lnTo>
                    <a:lnTo>
                      <a:pt x="498" y="213"/>
                    </a:lnTo>
                    <a:lnTo>
                      <a:pt x="492" y="189"/>
                    </a:lnTo>
                    <a:lnTo>
                      <a:pt x="487" y="165"/>
                    </a:lnTo>
                    <a:lnTo>
                      <a:pt x="477" y="144"/>
                    </a:lnTo>
                    <a:lnTo>
                      <a:pt x="466" y="121"/>
                    </a:lnTo>
                    <a:lnTo>
                      <a:pt x="453" y="102"/>
                    </a:lnTo>
                    <a:lnTo>
                      <a:pt x="437" y="84"/>
                    </a:lnTo>
                    <a:lnTo>
                      <a:pt x="422" y="66"/>
                    </a:lnTo>
                    <a:lnTo>
                      <a:pt x="403" y="50"/>
                    </a:lnTo>
                    <a:lnTo>
                      <a:pt x="382" y="37"/>
                    </a:lnTo>
                    <a:lnTo>
                      <a:pt x="361" y="26"/>
                    </a:lnTo>
                    <a:lnTo>
                      <a:pt x="340" y="16"/>
                    </a:lnTo>
                    <a:lnTo>
                      <a:pt x="317" y="8"/>
                    </a:lnTo>
                    <a:lnTo>
                      <a:pt x="293" y="3"/>
                    </a:lnTo>
                    <a:lnTo>
                      <a:pt x="267" y="0"/>
                    </a:lnTo>
                    <a:lnTo>
                      <a:pt x="243" y="0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B4581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1" name="Freeform 584"/>
              <p:cNvSpPr>
                <a:spLocks/>
              </p:cNvSpPr>
              <p:nvPr/>
            </p:nvSpPr>
            <p:spPr bwMode="auto">
              <a:xfrm>
                <a:off x="3711575" y="2863851"/>
                <a:ext cx="782638" cy="769938"/>
              </a:xfrm>
              <a:custGeom>
                <a:avLst/>
                <a:gdLst/>
                <a:ahLst/>
                <a:cxnLst>
                  <a:cxn ang="0">
                    <a:pos x="239" y="0"/>
                  </a:cxn>
                  <a:cxn ang="0">
                    <a:pos x="189" y="7"/>
                  </a:cxn>
                  <a:cxn ang="0">
                    <a:pos x="144" y="23"/>
                  </a:cxn>
                  <a:cxn ang="0">
                    <a:pos x="102" y="47"/>
                  </a:cxn>
                  <a:cxn ang="0">
                    <a:pos x="68" y="78"/>
                  </a:cxn>
                  <a:cxn ang="0">
                    <a:pos x="40" y="115"/>
                  </a:cxn>
                  <a:cxn ang="0">
                    <a:pos x="19" y="157"/>
                  </a:cxn>
                  <a:cxn ang="0">
                    <a:pos x="5" y="202"/>
                  </a:cxn>
                  <a:cxn ang="0">
                    <a:pos x="0" y="252"/>
                  </a:cxn>
                  <a:cxn ang="0">
                    <a:pos x="3" y="275"/>
                  </a:cxn>
                  <a:cxn ang="0">
                    <a:pos x="16" y="323"/>
                  </a:cxn>
                  <a:cxn ang="0">
                    <a:pos x="34" y="365"/>
                  </a:cxn>
                  <a:cxn ang="0">
                    <a:pos x="63" y="404"/>
                  </a:cxn>
                  <a:cxn ang="0">
                    <a:pos x="97" y="436"/>
                  </a:cxn>
                  <a:cxn ang="0">
                    <a:pos x="137" y="459"/>
                  </a:cxn>
                  <a:cxn ang="0">
                    <a:pos x="181" y="478"/>
                  </a:cxn>
                  <a:cxn ang="0">
                    <a:pos x="231" y="485"/>
                  </a:cxn>
                  <a:cxn ang="0">
                    <a:pos x="254" y="485"/>
                  </a:cxn>
                  <a:cxn ang="0">
                    <a:pos x="304" y="478"/>
                  </a:cxn>
                  <a:cxn ang="0">
                    <a:pos x="351" y="462"/>
                  </a:cxn>
                  <a:cxn ang="0">
                    <a:pos x="391" y="438"/>
                  </a:cxn>
                  <a:cxn ang="0">
                    <a:pos x="427" y="409"/>
                  </a:cxn>
                  <a:cxn ang="0">
                    <a:pos x="456" y="370"/>
                  </a:cxn>
                  <a:cxn ang="0">
                    <a:pos x="477" y="328"/>
                  </a:cxn>
                  <a:cxn ang="0">
                    <a:pos x="490" y="283"/>
                  </a:cxn>
                  <a:cxn ang="0">
                    <a:pos x="493" y="233"/>
                  </a:cxn>
                  <a:cxn ang="0">
                    <a:pos x="490" y="210"/>
                  </a:cxn>
                  <a:cxn ang="0">
                    <a:pos x="480" y="162"/>
                  </a:cxn>
                  <a:cxn ang="0">
                    <a:pos x="459" y="120"/>
                  </a:cxn>
                  <a:cxn ang="0">
                    <a:pos x="433" y="81"/>
                  </a:cxn>
                  <a:cxn ang="0">
                    <a:pos x="399" y="49"/>
                  </a:cxn>
                  <a:cxn ang="0">
                    <a:pos x="357" y="26"/>
                  </a:cxn>
                  <a:cxn ang="0">
                    <a:pos x="312" y="7"/>
                  </a:cxn>
                  <a:cxn ang="0">
                    <a:pos x="265" y="0"/>
                  </a:cxn>
                  <a:cxn ang="0">
                    <a:pos x="239" y="0"/>
                  </a:cxn>
                </a:cxnLst>
                <a:rect l="0" t="0" r="r" b="b"/>
                <a:pathLst>
                  <a:path w="493" h="485">
                    <a:moveTo>
                      <a:pt x="239" y="0"/>
                    </a:moveTo>
                    <a:lnTo>
                      <a:pt x="239" y="0"/>
                    </a:lnTo>
                    <a:lnTo>
                      <a:pt x="215" y="2"/>
                    </a:lnTo>
                    <a:lnTo>
                      <a:pt x="189" y="7"/>
                    </a:lnTo>
                    <a:lnTo>
                      <a:pt x="168" y="13"/>
                    </a:lnTo>
                    <a:lnTo>
                      <a:pt x="144" y="23"/>
                    </a:lnTo>
                    <a:lnTo>
                      <a:pt x="123" y="34"/>
                    </a:lnTo>
                    <a:lnTo>
                      <a:pt x="102" y="47"/>
                    </a:lnTo>
                    <a:lnTo>
                      <a:pt x="84" y="60"/>
                    </a:lnTo>
                    <a:lnTo>
                      <a:pt x="68" y="78"/>
                    </a:lnTo>
                    <a:lnTo>
                      <a:pt x="53" y="94"/>
                    </a:lnTo>
                    <a:lnTo>
                      <a:pt x="40" y="115"/>
                    </a:lnTo>
                    <a:lnTo>
                      <a:pt x="26" y="133"/>
                    </a:lnTo>
                    <a:lnTo>
                      <a:pt x="19" y="157"/>
                    </a:lnTo>
                    <a:lnTo>
                      <a:pt x="11" y="178"/>
                    </a:lnTo>
                    <a:lnTo>
                      <a:pt x="5" y="202"/>
                    </a:lnTo>
                    <a:lnTo>
                      <a:pt x="3" y="225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3" y="275"/>
                    </a:lnTo>
                    <a:lnTo>
                      <a:pt x="8" y="299"/>
                    </a:lnTo>
                    <a:lnTo>
                      <a:pt x="16" y="323"/>
                    </a:lnTo>
                    <a:lnTo>
                      <a:pt x="24" y="346"/>
                    </a:lnTo>
                    <a:lnTo>
                      <a:pt x="34" y="365"/>
                    </a:lnTo>
                    <a:lnTo>
                      <a:pt x="47" y="386"/>
                    </a:lnTo>
                    <a:lnTo>
                      <a:pt x="63" y="404"/>
                    </a:lnTo>
                    <a:lnTo>
                      <a:pt x="79" y="420"/>
                    </a:lnTo>
                    <a:lnTo>
                      <a:pt x="97" y="436"/>
                    </a:lnTo>
                    <a:lnTo>
                      <a:pt x="116" y="449"/>
                    </a:lnTo>
                    <a:lnTo>
                      <a:pt x="137" y="459"/>
                    </a:lnTo>
                    <a:lnTo>
                      <a:pt x="160" y="470"/>
                    </a:lnTo>
                    <a:lnTo>
                      <a:pt x="181" y="478"/>
                    </a:lnTo>
                    <a:lnTo>
                      <a:pt x="205" y="483"/>
                    </a:lnTo>
                    <a:lnTo>
                      <a:pt x="231" y="485"/>
                    </a:lnTo>
                    <a:lnTo>
                      <a:pt x="254" y="485"/>
                    </a:lnTo>
                    <a:lnTo>
                      <a:pt x="254" y="485"/>
                    </a:lnTo>
                    <a:lnTo>
                      <a:pt x="281" y="483"/>
                    </a:lnTo>
                    <a:lnTo>
                      <a:pt x="304" y="478"/>
                    </a:lnTo>
                    <a:lnTo>
                      <a:pt x="328" y="472"/>
                    </a:lnTo>
                    <a:lnTo>
                      <a:pt x="351" y="462"/>
                    </a:lnTo>
                    <a:lnTo>
                      <a:pt x="372" y="451"/>
                    </a:lnTo>
                    <a:lnTo>
                      <a:pt x="391" y="438"/>
                    </a:lnTo>
                    <a:lnTo>
                      <a:pt x="409" y="425"/>
                    </a:lnTo>
                    <a:lnTo>
                      <a:pt x="427" y="409"/>
                    </a:lnTo>
                    <a:lnTo>
                      <a:pt x="443" y="391"/>
                    </a:lnTo>
                    <a:lnTo>
                      <a:pt x="456" y="370"/>
                    </a:lnTo>
                    <a:lnTo>
                      <a:pt x="467" y="352"/>
                    </a:lnTo>
                    <a:lnTo>
                      <a:pt x="477" y="328"/>
                    </a:lnTo>
                    <a:lnTo>
                      <a:pt x="485" y="307"/>
                    </a:lnTo>
                    <a:lnTo>
                      <a:pt x="490" y="283"/>
                    </a:lnTo>
                    <a:lnTo>
                      <a:pt x="493" y="260"/>
                    </a:lnTo>
                    <a:lnTo>
                      <a:pt x="493" y="233"/>
                    </a:lnTo>
                    <a:lnTo>
                      <a:pt x="493" y="233"/>
                    </a:lnTo>
                    <a:lnTo>
                      <a:pt x="490" y="210"/>
                    </a:lnTo>
                    <a:lnTo>
                      <a:pt x="488" y="186"/>
                    </a:lnTo>
                    <a:lnTo>
                      <a:pt x="480" y="162"/>
                    </a:lnTo>
                    <a:lnTo>
                      <a:pt x="469" y="139"/>
                    </a:lnTo>
                    <a:lnTo>
                      <a:pt x="459" y="120"/>
                    </a:lnTo>
                    <a:lnTo>
                      <a:pt x="446" y="99"/>
                    </a:lnTo>
                    <a:lnTo>
                      <a:pt x="433" y="81"/>
                    </a:lnTo>
                    <a:lnTo>
                      <a:pt x="414" y="65"/>
                    </a:lnTo>
                    <a:lnTo>
                      <a:pt x="399" y="49"/>
                    </a:lnTo>
                    <a:lnTo>
                      <a:pt x="378" y="36"/>
                    </a:lnTo>
                    <a:lnTo>
                      <a:pt x="357" y="26"/>
                    </a:lnTo>
                    <a:lnTo>
                      <a:pt x="336" y="15"/>
                    </a:lnTo>
                    <a:lnTo>
                      <a:pt x="312" y="7"/>
                    </a:lnTo>
                    <a:lnTo>
                      <a:pt x="289" y="2"/>
                    </a:lnTo>
                    <a:lnTo>
                      <a:pt x="265" y="0"/>
                    </a:lnTo>
                    <a:lnTo>
                      <a:pt x="239" y="0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rgbClr val="B759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2" name="Freeform 585"/>
              <p:cNvSpPr>
                <a:spLocks/>
              </p:cNvSpPr>
              <p:nvPr/>
            </p:nvSpPr>
            <p:spPr bwMode="auto">
              <a:xfrm>
                <a:off x="3719513" y="2867026"/>
                <a:ext cx="766763" cy="755650"/>
              </a:xfrm>
              <a:custGeom>
                <a:avLst/>
                <a:gdLst/>
                <a:ahLst/>
                <a:cxnLst>
                  <a:cxn ang="0">
                    <a:pos x="234" y="0"/>
                  </a:cxn>
                  <a:cxn ang="0">
                    <a:pos x="184" y="8"/>
                  </a:cxn>
                  <a:cxn ang="0">
                    <a:pos x="139" y="24"/>
                  </a:cxn>
                  <a:cxn ang="0">
                    <a:pos x="100" y="47"/>
                  </a:cxn>
                  <a:cxn ang="0">
                    <a:pos x="66" y="76"/>
                  </a:cxn>
                  <a:cxn ang="0">
                    <a:pos x="37" y="113"/>
                  </a:cxn>
                  <a:cxn ang="0">
                    <a:pos x="16" y="155"/>
                  </a:cxn>
                  <a:cxn ang="0">
                    <a:pos x="3" y="200"/>
                  </a:cxn>
                  <a:cxn ang="0">
                    <a:pos x="0" y="247"/>
                  </a:cxn>
                  <a:cxn ang="0">
                    <a:pos x="3" y="273"/>
                  </a:cxn>
                  <a:cxn ang="0">
                    <a:pos x="14" y="318"/>
                  </a:cxn>
                  <a:cxn ang="0">
                    <a:pos x="35" y="360"/>
                  </a:cxn>
                  <a:cxn ang="0">
                    <a:pos x="61" y="397"/>
                  </a:cxn>
                  <a:cxn ang="0">
                    <a:pos x="95" y="428"/>
                  </a:cxn>
                  <a:cxn ang="0">
                    <a:pos x="134" y="452"/>
                  </a:cxn>
                  <a:cxn ang="0">
                    <a:pos x="179" y="468"/>
                  </a:cxn>
                  <a:cxn ang="0">
                    <a:pos x="226" y="476"/>
                  </a:cxn>
                  <a:cxn ang="0">
                    <a:pos x="249" y="476"/>
                  </a:cxn>
                  <a:cxn ang="0">
                    <a:pos x="299" y="470"/>
                  </a:cxn>
                  <a:cxn ang="0">
                    <a:pos x="344" y="455"/>
                  </a:cxn>
                  <a:cxn ang="0">
                    <a:pos x="383" y="431"/>
                  </a:cxn>
                  <a:cxn ang="0">
                    <a:pos x="417" y="399"/>
                  </a:cxn>
                  <a:cxn ang="0">
                    <a:pos x="446" y="363"/>
                  </a:cxn>
                  <a:cxn ang="0">
                    <a:pos x="467" y="323"/>
                  </a:cxn>
                  <a:cxn ang="0">
                    <a:pos x="480" y="279"/>
                  </a:cxn>
                  <a:cxn ang="0">
                    <a:pos x="483" y="229"/>
                  </a:cxn>
                  <a:cxn ang="0">
                    <a:pos x="480" y="205"/>
                  </a:cxn>
                  <a:cxn ang="0">
                    <a:pos x="470" y="160"/>
                  </a:cxn>
                  <a:cxn ang="0">
                    <a:pos x="449" y="118"/>
                  </a:cxn>
                  <a:cxn ang="0">
                    <a:pos x="422" y="82"/>
                  </a:cxn>
                  <a:cxn ang="0">
                    <a:pos x="388" y="50"/>
                  </a:cxn>
                  <a:cxn ang="0">
                    <a:pos x="349" y="24"/>
                  </a:cxn>
                  <a:cxn ang="0">
                    <a:pos x="305" y="8"/>
                  </a:cxn>
                  <a:cxn ang="0">
                    <a:pos x="257" y="0"/>
                  </a:cxn>
                  <a:cxn ang="0">
                    <a:pos x="234" y="0"/>
                  </a:cxn>
                </a:cxnLst>
                <a:rect l="0" t="0" r="r" b="b"/>
                <a:pathLst>
                  <a:path w="483" h="476">
                    <a:moveTo>
                      <a:pt x="234" y="0"/>
                    </a:moveTo>
                    <a:lnTo>
                      <a:pt x="234" y="0"/>
                    </a:lnTo>
                    <a:lnTo>
                      <a:pt x="210" y="3"/>
                    </a:lnTo>
                    <a:lnTo>
                      <a:pt x="184" y="8"/>
                    </a:lnTo>
                    <a:lnTo>
                      <a:pt x="163" y="13"/>
                    </a:lnTo>
                    <a:lnTo>
                      <a:pt x="139" y="24"/>
                    </a:lnTo>
                    <a:lnTo>
                      <a:pt x="118" y="34"/>
                    </a:lnTo>
                    <a:lnTo>
                      <a:pt x="100" y="47"/>
                    </a:lnTo>
                    <a:lnTo>
                      <a:pt x="82" y="61"/>
                    </a:lnTo>
                    <a:lnTo>
                      <a:pt x="66" y="76"/>
                    </a:lnTo>
                    <a:lnTo>
                      <a:pt x="50" y="95"/>
                    </a:lnTo>
                    <a:lnTo>
                      <a:pt x="37" y="113"/>
                    </a:lnTo>
                    <a:lnTo>
                      <a:pt x="27" y="134"/>
                    </a:lnTo>
                    <a:lnTo>
                      <a:pt x="16" y="155"/>
                    </a:lnTo>
                    <a:lnTo>
                      <a:pt x="8" y="176"/>
                    </a:lnTo>
                    <a:lnTo>
                      <a:pt x="3" y="200"/>
                    </a:lnTo>
                    <a:lnTo>
                      <a:pt x="0" y="223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3" y="273"/>
                    </a:lnTo>
                    <a:lnTo>
                      <a:pt x="8" y="294"/>
                    </a:lnTo>
                    <a:lnTo>
                      <a:pt x="14" y="318"/>
                    </a:lnTo>
                    <a:lnTo>
                      <a:pt x="24" y="339"/>
                    </a:lnTo>
                    <a:lnTo>
                      <a:pt x="35" y="360"/>
                    </a:lnTo>
                    <a:lnTo>
                      <a:pt x="48" y="378"/>
                    </a:lnTo>
                    <a:lnTo>
                      <a:pt x="61" y="397"/>
                    </a:lnTo>
                    <a:lnTo>
                      <a:pt x="76" y="413"/>
                    </a:lnTo>
                    <a:lnTo>
                      <a:pt x="95" y="428"/>
                    </a:lnTo>
                    <a:lnTo>
                      <a:pt x="113" y="441"/>
                    </a:lnTo>
                    <a:lnTo>
                      <a:pt x="134" y="452"/>
                    </a:lnTo>
                    <a:lnTo>
                      <a:pt x="155" y="462"/>
                    </a:lnTo>
                    <a:lnTo>
                      <a:pt x="179" y="468"/>
                    </a:lnTo>
                    <a:lnTo>
                      <a:pt x="202" y="473"/>
                    </a:lnTo>
                    <a:lnTo>
                      <a:pt x="226" y="476"/>
                    </a:lnTo>
                    <a:lnTo>
                      <a:pt x="249" y="476"/>
                    </a:lnTo>
                    <a:lnTo>
                      <a:pt x="249" y="476"/>
                    </a:lnTo>
                    <a:lnTo>
                      <a:pt x="276" y="476"/>
                    </a:lnTo>
                    <a:lnTo>
                      <a:pt x="299" y="470"/>
                    </a:lnTo>
                    <a:lnTo>
                      <a:pt x="320" y="462"/>
                    </a:lnTo>
                    <a:lnTo>
                      <a:pt x="344" y="455"/>
                    </a:lnTo>
                    <a:lnTo>
                      <a:pt x="365" y="444"/>
                    </a:lnTo>
                    <a:lnTo>
                      <a:pt x="383" y="431"/>
                    </a:lnTo>
                    <a:lnTo>
                      <a:pt x="402" y="415"/>
                    </a:lnTo>
                    <a:lnTo>
                      <a:pt x="417" y="399"/>
                    </a:lnTo>
                    <a:lnTo>
                      <a:pt x="433" y="384"/>
                    </a:lnTo>
                    <a:lnTo>
                      <a:pt x="446" y="363"/>
                    </a:lnTo>
                    <a:lnTo>
                      <a:pt x="459" y="344"/>
                    </a:lnTo>
                    <a:lnTo>
                      <a:pt x="467" y="323"/>
                    </a:lnTo>
                    <a:lnTo>
                      <a:pt x="475" y="300"/>
                    </a:lnTo>
                    <a:lnTo>
                      <a:pt x="480" y="279"/>
                    </a:lnTo>
                    <a:lnTo>
                      <a:pt x="483" y="255"/>
                    </a:lnTo>
                    <a:lnTo>
                      <a:pt x="483" y="229"/>
                    </a:lnTo>
                    <a:lnTo>
                      <a:pt x="483" y="229"/>
                    </a:lnTo>
                    <a:lnTo>
                      <a:pt x="480" y="205"/>
                    </a:lnTo>
                    <a:lnTo>
                      <a:pt x="478" y="181"/>
                    </a:lnTo>
                    <a:lnTo>
                      <a:pt x="470" y="160"/>
                    </a:lnTo>
                    <a:lnTo>
                      <a:pt x="462" y="137"/>
                    </a:lnTo>
                    <a:lnTo>
                      <a:pt x="449" y="118"/>
                    </a:lnTo>
                    <a:lnTo>
                      <a:pt x="438" y="97"/>
                    </a:lnTo>
                    <a:lnTo>
                      <a:pt x="422" y="82"/>
                    </a:lnTo>
                    <a:lnTo>
                      <a:pt x="407" y="63"/>
                    </a:lnTo>
                    <a:lnTo>
                      <a:pt x="388" y="50"/>
                    </a:lnTo>
                    <a:lnTo>
                      <a:pt x="370" y="37"/>
                    </a:lnTo>
                    <a:lnTo>
                      <a:pt x="349" y="24"/>
                    </a:lnTo>
                    <a:lnTo>
                      <a:pt x="328" y="16"/>
                    </a:lnTo>
                    <a:lnTo>
                      <a:pt x="305" y="8"/>
                    </a:lnTo>
                    <a:lnTo>
                      <a:pt x="281" y="3"/>
                    </a:lnTo>
                    <a:lnTo>
                      <a:pt x="257" y="0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B95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3" name="Freeform 586"/>
              <p:cNvSpPr>
                <a:spLocks/>
              </p:cNvSpPr>
              <p:nvPr/>
            </p:nvSpPr>
            <p:spPr bwMode="auto">
              <a:xfrm>
                <a:off x="3729038" y="2871788"/>
                <a:ext cx="749300" cy="741363"/>
              </a:xfrm>
              <a:custGeom>
                <a:avLst/>
                <a:gdLst/>
                <a:ahLst/>
                <a:cxnLst>
                  <a:cxn ang="0">
                    <a:pos x="228" y="0"/>
                  </a:cxn>
                  <a:cxn ang="0">
                    <a:pos x="181" y="8"/>
                  </a:cxn>
                  <a:cxn ang="0">
                    <a:pos x="136" y="23"/>
                  </a:cxn>
                  <a:cxn ang="0">
                    <a:pos x="97" y="47"/>
                  </a:cxn>
                  <a:cxn ang="0">
                    <a:pos x="63" y="76"/>
                  </a:cxn>
                  <a:cxn ang="0">
                    <a:pos x="34" y="113"/>
                  </a:cxn>
                  <a:cxn ang="0">
                    <a:pos x="13" y="152"/>
                  </a:cxn>
                  <a:cxn ang="0">
                    <a:pos x="2" y="197"/>
                  </a:cxn>
                  <a:cxn ang="0">
                    <a:pos x="0" y="244"/>
                  </a:cxn>
                  <a:cxn ang="0">
                    <a:pos x="0" y="268"/>
                  </a:cxn>
                  <a:cxn ang="0">
                    <a:pos x="13" y="312"/>
                  </a:cxn>
                  <a:cxn ang="0">
                    <a:pos x="31" y="354"/>
                  </a:cxn>
                  <a:cxn ang="0">
                    <a:pos x="57" y="389"/>
                  </a:cxn>
                  <a:cxn ang="0">
                    <a:pos x="91" y="420"/>
                  </a:cxn>
                  <a:cxn ang="0">
                    <a:pos x="131" y="444"/>
                  </a:cxn>
                  <a:cxn ang="0">
                    <a:pos x="173" y="459"/>
                  </a:cxn>
                  <a:cxn ang="0">
                    <a:pos x="220" y="467"/>
                  </a:cxn>
                  <a:cxn ang="0">
                    <a:pos x="243" y="467"/>
                  </a:cxn>
                  <a:cxn ang="0">
                    <a:pos x="291" y="459"/>
                  </a:cxn>
                  <a:cxn ang="0">
                    <a:pos x="335" y="444"/>
                  </a:cxn>
                  <a:cxn ang="0">
                    <a:pos x="375" y="420"/>
                  </a:cxn>
                  <a:cxn ang="0">
                    <a:pos x="409" y="391"/>
                  </a:cxn>
                  <a:cxn ang="0">
                    <a:pos x="437" y="354"/>
                  </a:cxn>
                  <a:cxn ang="0">
                    <a:pos x="456" y="315"/>
                  </a:cxn>
                  <a:cxn ang="0">
                    <a:pos x="469" y="270"/>
                  </a:cxn>
                  <a:cxn ang="0">
                    <a:pos x="472" y="223"/>
                  </a:cxn>
                  <a:cxn ang="0">
                    <a:pos x="469" y="199"/>
                  </a:cxn>
                  <a:cxn ang="0">
                    <a:pos x="458" y="155"/>
                  </a:cxn>
                  <a:cxn ang="0">
                    <a:pos x="440" y="115"/>
                  </a:cxn>
                  <a:cxn ang="0">
                    <a:pos x="411" y="79"/>
                  </a:cxn>
                  <a:cxn ang="0">
                    <a:pos x="380" y="47"/>
                  </a:cxn>
                  <a:cxn ang="0">
                    <a:pos x="340" y="23"/>
                  </a:cxn>
                  <a:cxn ang="0">
                    <a:pos x="299" y="8"/>
                  </a:cxn>
                  <a:cxn ang="0">
                    <a:pos x="251" y="0"/>
                  </a:cxn>
                  <a:cxn ang="0">
                    <a:pos x="228" y="0"/>
                  </a:cxn>
                </a:cxnLst>
                <a:rect l="0" t="0" r="r" b="b"/>
                <a:pathLst>
                  <a:path w="472" h="467">
                    <a:moveTo>
                      <a:pt x="228" y="0"/>
                    </a:moveTo>
                    <a:lnTo>
                      <a:pt x="228" y="0"/>
                    </a:lnTo>
                    <a:lnTo>
                      <a:pt x="202" y="2"/>
                    </a:lnTo>
                    <a:lnTo>
                      <a:pt x="181" y="8"/>
                    </a:lnTo>
                    <a:lnTo>
                      <a:pt x="157" y="13"/>
                    </a:lnTo>
                    <a:lnTo>
                      <a:pt x="136" y="23"/>
                    </a:lnTo>
                    <a:lnTo>
                      <a:pt x="115" y="34"/>
                    </a:lnTo>
                    <a:lnTo>
                      <a:pt x="97" y="47"/>
                    </a:lnTo>
                    <a:lnTo>
                      <a:pt x="78" y="60"/>
                    </a:lnTo>
                    <a:lnTo>
                      <a:pt x="63" y="76"/>
                    </a:lnTo>
                    <a:lnTo>
                      <a:pt x="47" y="94"/>
                    </a:lnTo>
                    <a:lnTo>
                      <a:pt x="34" y="113"/>
                    </a:lnTo>
                    <a:lnTo>
                      <a:pt x="23" y="131"/>
                    </a:lnTo>
                    <a:lnTo>
                      <a:pt x="13" y="152"/>
                    </a:lnTo>
                    <a:lnTo>
                      <a:pt x="8" y="173"/>
                    </a:lnTo>
                    <a:lnTo>
                      <a:pt x="2" y="197"/>
                    </a:lnTo>
                    <a:lnTo>
                      <a:pt x="0" y="220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68"/>
                    </a:lnTo>
                    <a:lnTo>
                      <a:pt x="5" y="291"/>
                    </a:lnTo>
                    <a:lnTo>
                      <a:pt x="13" y="312"/>
                    </a:lnTo>
                    <a:lnTo>
                      <a:pt x="21" y="333"/>
                    </a:lnTo>
                    <a:lnTo>
                      <a:pt x="31" y="354"/>
                    </a:lnTo>
                    <a:lnTo>
                      <a:pt x="44" y="373"/>
                    </a:lnTo>
                    <a:lnTo>
                      <a:pt x="57" y="389"/>
                    </a:lnTo>
                    <a:lnTo>
                      <a:pt x="76" y="404"/>
                    </a:lnTo>
                    <a:lnTo>
                      <a:pt x="91" y="420"/>
                    </a:lnTo>
                    <a:lnTo>
                      <a:pt x="110" y="433"/>
                    </a:lnTo>
                    <a:lnTo>
                      <a:pt x="131" y="444"/>
                    </a:lnTo>
                    <a:lnTo>
                      <a:pt x="152" y="452"/>
                    </a:lnTo>
                    <a:lnTo>
                      <a:pt x="173" y="459"/>
                    </a:lnTo>
                    <a:lnTo>
                      <a:pt x="196" y="465"/>
                    </a:lnTo>
                    <a:lnTo>
                      <a:pt x="220" y="467"/>
                    </a:lnTo>
                    <a:lnTo>
                      <a:pt x="243" y="467"/>
                    </a:lnTo>
                    <a:lnTo>
                      <a:pt x="243" y="467"/>
                    </a:lnTo>
                    <a:lnTo>
                      <a:pt x="267" y="465"/>
                    </a:lnTo>
                    <a:lnTo>
                      <a:pt x="291" y="459"/>
                    </a:lnTo>
                    <a:lnTo>
                      <a:pt x="314" y="454"/>
                    </a:lnTo>
                    <a:lnTo>
                      <a:pt x="335" y="444"/>
                    </a:lnTo>
                    <a:lnTo>
                      <a:pt x="356" y="433"/>
                    </a:lnTo>
                    <a:lnTo>
                      <a:pt x="375" y="420"/>
                    </a:lnTo>
                    <a:lnTo>
                      <a:pt x="393" y="407"/>
                    </a:lnTo>
                    <a:lnTo>
                      <a:pt x="409" y="391"/>
                    </a:lnTo>
                    <a:lnTo>
                      <a:pt x="424" y="375"/>
                    </a:lnTo>
                    <a:lnTo>
                      <a:pt x="437" y="354"/>
                    </a:lnTo>
                    <a:lnTo>
                      <a:pt x="448" y="336"/>
                    </a:lnTo>
                    <a:lnTo>
                      <a:pt x="456" y="315"/>
                    </a:lnTo>
                    <a:lnTo>
                      <a:pt x="464" y="294"/>
                    </a:lnTo>
                    <a:lnTo>
                      <a:pt x="469" y="270"/>
                    </a:lnTo>
                    <a:lnTo>
                      <a:pt x="472" y="247"/>
                    </a:lnTo>
                    <a:lnTo>
                      <a:pt x="472" y="223"/>
                    </a:lnTo>
                    <a:lnTo>
                      <a:pt x="472" y="223"/>
                    </a:lnTo>
                    <a:lnTo>
                      <a:pt x="469" y="199"/>
                    </a:lnTo>
                    <a:lnTo>
                      <a:pt x="466" y="178"/>
                    </a:lnTo>
                    <a:lnTo>
                      <a:pt x="458" y="155"/>
                    </a:lnTo>
                    <a:lnTo>
                      <a:pt x="451" y="134"/>
                    </a:lnTo>
                    <a:lnTo>
                      <a:pt x="440" y="115"/>
                    </a:lnTo>
                    <a:lnTo>
                      <a:pt x="427" y="94"/>
                    </a:lnTo>
                    <a:lnTo>
                      <a:pt x="411" y="79"/>
                    </a:lnTo>
                    <a:lnTo>
                      <a:pt x="396" y="63"/>
                    </a:lnTo>
                    <a:lnTo>
                      <a:pt x="380" y="47"/>
                    </a:lnTo>
                    <a:lnTo>
                      <a:pt x="361" y="37"/>
                    </a:lnTo>
                    <a:lnTo>
                      <a:pt x="340" y="23"/>
                    </a:lnTo>
                    <a:lnTo>
                      <a:pt x="320" y="16"/>
                    </a:lnTo>
                    <a:lnTo>
                      <a:pt x="299" y="8"/>
                    </a:lnTo>
                    <a:lnTo>
                      <a:pt x="275" y="2"/>
                    </a:lnTo>
                    <a:lnTo>
                      <a:pt x="251" y="0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BC5C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4" name="Freeform 587"/>
              <p:cNvSpPr>
                <a:spLocks/>
              </p:cNvSpPr>
              <p:nvPr/>
            </p:nvSpPr>
            <p:spPr bwMode="auto">
              <a:xfrm>
                <a:off x="3732213" y="2879726"/>
                <a:ext cx="736600" cy="720725"/>
              </a:xfrm>
              <a:custGeom>
                <a:avLst/>
                <a:gdLst/>
                <a:ahLst/>
                <a:cxnLst>
                  <a:cxn ang="0">
                    <a:pos x="223" y="0"/>
                  </a:cxn>
                  <a:cxn ang="0">
                    <a:pos x="179" y="5"/>
                  </a:cxn>
                  <a:cxn ang="0">
                    <a:pos x="134" y="21"/>
                  </a:cxn>
                  <a:cxn ang="0">
                    <a:pos x="95" y="45"/>
                  </a:cxn>
                  <a:cxn ang="0">
                    <a:pos x="63" y="74"/>
                  </a:cxn>
                  <a:cxn ang="0">
                    <a:pos x="34" y="108"/>
                  </a:cxn>
                  <a:cxn ang="0">
                    <a:pos x="16" y="147"/>
                  </a:cxn>
                  <a:cxn ang="0">
                    <a:pos x="3" y="192"/>
                  </a:cxn>
                  <a:cxn ang="0">
                    <a:pos x="0" y="236"/>
                  </a:cxn>
                  <a:cxn ang="0">
                    <a:pos x="3" y="260"/>
                  </a:cxn>
                  <a:cxn ang="0">
                    <a:pos x="13" y="305"/>
                  </a:cxn>
                  <a:cxn ang="0">
                    <a:pos x="34" y="344"/>
                  </a:cxn>
                  <a:cxn ang="0">
                    <a:pos x="61" y="378"/>
                  </a:cxn>
                  <a:cxn ang="0">
                    <a:pos x="92" y="410"/>
                  </a:cxn>
                  <a:cxn ang="0">
                    <a:pos x="131" y="431"/>
                  </a:cxn>
                  <a:cxn ang="0">
                    <a:pos x="173" y="447"/>
                  </a:cxn>
                  <a:cxn ang="0">
                    <a:pos x="218" y="454"/>
                  </a:cxn>
                  <a:cxn ang="0">
                    <a:pos x="241" y="454"/>
                  </a:cxn>
                  <a:cxn ang="0">
                    <a:pos x="289" y="447"/>
                  </a:cxn>
                  <a:cxn ang="0">
                    <a:pos x="331" y="433"/>
                  </a:cxn>
                  <a:cxn ang="0">
                    <a:pos x="370" y="410"/>
                  </a:cxn>
                  <a:cxn ang="0">
                    <a:pos x="404" y="381"/>
                  </a:cxn>
                  <a:cxn ang="0">
                    <a:pos x="430" y="347"/>
                  </a:cxn>
                  <a:cxn ang="0">
                    <a:pos x="451" y="305"/>
                  </a:cxn>
                  <a:cxn ang="0">
                    <a:pos x="462" y="263"/>
                  </a:cxn>
                  <a:cxn ang="0">
                    <a:pos x="464" y="215"/>
                  </a:cxn>
                  <a:cxn ang="0">
                    <a:pos x="462" y="194"/>
                  </a:cxn>
                  <a:cxn ang="0">
                    <a:pos x="451" y="150"/>
                  </a:cxn>
                  <a:cxn ang="0">
                    <a:pos x="433" y="110"/>
                  </a:cxn>
                  <a:cxn ang="0">
                    <a:pos x="407" y="74"/>
                  </a:cxn>
                  <a:cxn ang="0">
                    <a:pos x="373" y="45"/>
                  </a:cxn>
                  <a:cxn ang="0">
                    <a:pos x="336" y="21"/>
                  </a:cxn>
                  <a:cxn ang="0">
                    <a:pos x="294" y="5"/>
                  </a:cxn>
                  <a:cxn ang="0">
                    <a:pos x="247" y="0"/>
                  </a:cxn>
                  <a:cxn ang="0">
                    <a:pos x="223" y="0"/>
                  </a:cxn>
                </a:cxnLst>
                <a:rect l="0" t="0" r="r" b="b"/>
                <a:pathLst>
                  <a:path w="464" h="454">
                    <a:moveTo>
                      <a:pt x="223" y="0"/>
                    </a:moveTo>
                    <a:lnTo>
                      <a:pt x="223" y="0"/>
                    </a:lnTo>
                    <a:lnTo>
                      <a:pt x="200" y="0"/>
                    </a:lnTo>
                    <a:lnTo>
                      <a:pt x="179" y="5"/>
                    </a:lnTo>
                    <a:lnTo>
                      <a:pt x="155" y="13"/>
                    </a:lnTo>
                    <a:lnTo>
                      <a:pt x="134" y="21"/>
                    </a:lnTo>
                    <a:lnTo>
                      <a:pt x="116" y="32"/>
                    </a:lnTo>
                    <a:lnTo>
                      <a:pt x="95" y="45"/>
                    </a:lnTo>
                    <a:lnTo>
                      <a:pt x="79" y="58"/>
                    </a:lnTo>
                    <a:lnTo>
                      <a:pt x="63" y="74"/>
                    </a:lnTo>
                    <a:lnTo>
                      <a:pt x="47" y="89"/>
                    </a:lnTo>
                    <a:lnTo>
                      <a:pt x="34" y="108"/>
                    </a:lnTo>
                    <a:lnTo>
                      <a:pt x="24" y="126"/>
                    </a:lnTo>
                    <a:lnTo>
                      <a:pt x="16" y="147"/>
                    </a:lnTo>
                    <a:lnTo>
                      <a:pt x="8" y="168"/>
                    </a:lnTo>
                    <a:lnTo>
                      <a:pt x="3" y="192"/>
                    </a:lnTo>
                    <a:lnTo>
                      <a:pt x="0" y="213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3" y="260"/>
                    </a:lnTo>
                    <a:lnTo>
                      <a:pt x="8" y="284"/>
                    </a:lnTo>
                    <a:lnTo>
                      <a:pt x="13" y="305"/>
                    </a:lnTo>
                    <a:lnTo>
                      <a:pt x="24" y="326"/>
                    </a:lnTo>
                    <a:lnTo>
                      <a:pt x="34" y="344"/>
                    </a:lnTo>
                    <a:lnTo>
                      <a:pt x="45" y="363"/>
                    </a:lnTo>
                    <a:lnTo>
                      <a:pt x="61" y="378"/>
                    </a:lnTo>
                    <a:lnTo>
                      <a:pt x="76" y="394"/>
                    </a:lnTo>
                    <a:lnTo>
                      <a:pt x="92" y="410"/>
                    </a:lnTo>
                    <a:lnTo>
                      <a:pt x="110" y="420"/>
                    </a:lnTo>
                    <a:lnTo>
                      <a:pt x="131" y="431"/>
                    </a:lnTo>
                    <a:lnTo>
                      <a:pt x="152" y="441"/>
                    </a:lnTo>
                    <a:lnTo>
                      <a:pt x="173" y="447"/>
                    </a:lnTo>
                    <a:lnTo>
                      <a:pt x="194" y="452"/>
                    </a:lnTo>
                    <a:lnTo>
                      <a:pt x="218" y="454"/>
                    </a:lnTo>
                    <a:lnTo>
                      <a:pt x="241" y="454"/>
                    </a:lnTo>
                    <a:lnTo>
                      <a:pt x="241" y="454"/>
                    </a:lnTo>
                    <a:lnTo>
                      <a:pt x="265" y="452"/>
                    </a:lnTo>
                    <a:lnTo>
                      <a:pt x="289" y="447"/>
                    </a:lnTo>
                    <a:lnTo>
                      <a:pt x="310" y="441"/>
                    </a:lnTo>
                    <a:lnTo>
                      <a:pt x="331" y="433"/>
                    </a:lnTo>
                    <a:lnTo>
                      <a:pt x="352" y="423"/>
                    </a:lnTo>
                    <a:lnTo>
                      <a:pt x="370" y="410"/>
                    </a:lnTo>
                    <a:lnTo>
                      <a:pt x="388" y="397"/>
                    </a:lnTo>
                    <a:lnTo>
                      <a:pt x="404" y="381"/>
                    </a:lnTo>
                    <a:lnTo>
                      <a:pt x="417" y="363"/>
                    </a:lnTo>
                    <a:lnTo>
                      <a:pt x="430" y="347"/>
                    </a:lnTo>
                    <a:lnTo>
                      <a:pt x="441" y="326"/>
                    </a:lnTo>
                    <a:lnTo>
                      <a:pt x="451" y="305"/>
                    </a:lnTo>
                    <a:lnTo>
                      <a:pt x="456" y="284"/>
                    </a:lnTo>
                    <a:lnTo>
                      <a:pt x="462" y="263"/>
                    </a:lnTo>
                    <a:lnTo>
                      <a:pt x="464" y="239"/>
                    </a:lnTo>
                    <a:lnTo>
                      <a:pt x="464" y="215"/>
                    </a:lnTo>
                    <a:lnTo>
                      <a:pt x="464" y="215"/>
                    </a:lnTo>
                    <a:lnTo>
                      <a:pt x="462" y="194"/>
                    </a:lnTo>
                    <a:lnTo>
                      <a:pt x="459" y="171"/>
                    </a:lnTo>
                    <a:lnTo>
                      <a:pt x="451" y="150"/>
                    </a:lnTo>
                    <a:lnTo>
                      <a:pt x="443" y="129"/>
                    </a:lnTo>
                    <a:lnTo>
                      <a:pt x="433" y="110"/>
                    </a:lnTo>
                    <a:lnTo>
                      <a:pt x="420" y="92"/>
                    </a:lnTo>
                    <a:lnTo>
                      <a:pt x="407" y="74"/>
                    </a:lnTo>
                    <a:lnTo>
                      <a:pt x="391" y="58"/>
                    </a:lnTo>
                    <a:lnTo>
                      <a:pt x="373" y="45"/>
                    </a:lnTo>
                    <a:lnTo>
                      <a:pt x="354" y="32"/>
                    </a:lnTo>
                    <a:lnTo>
                      <a:pt x="336" y="21"/>
                    </a:lnTo>
                    <a:lnTo>
                      <a:pt x="315" y="13"/>
                    </a:lnTo>
                    <a:lnTo>
                      <a:pt x="294" y="5"/>
                    </a:lnTo>
                    <a:lnTo>
                      <a:pt x="270" y="3"/>
                    </a:lnTo>
                    <a:lnTo>
                      <a:pt x="247" y="0"/>
                    </a:lnTo>
                    <a:lnTo>
                      <a:pt x="223" y="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BF5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5" name="Freeform 588"/>
              <p:cNvSpPr>
                <a:spLocks/>
              </p:cNvSpPr>
              <p:nvPr/>
            </p:nvSpPr>
            <p:spPr bwMode="auto">
              <a:xfrm>
                <a:off x="3741738" y="2884488"/>
                <a:ext cx="719138" cy="704850"/>
              </a:xfrm>
              <a:custGeom>
                <a:avLst/>
                <a:gdLst/>
                <a:ahLst/>
                <a:cxnLst>
                  <a:cxn ang="0">
                    <a:pos x="217" y="0"/>
                  </a:cxn>
                  <a:cxn ang="0">
                    <a:pos x="173" y="5"/>
                  </a:cxn>
                  <a:cxn ang="0">
                    <a:pos x="131" y="21"/>
                  </a:cxn>
                  <a:cxn ang="0">
                    <a:pos x="91" y="44"/>
                  </a:cxn>
                  <a:cxn ang="0">
                    <a:pos x="60" y="73"/>
                  </a:cxn>
                  <a:cxn ang="0">
                    <a:pos x="34" y="107"/>
                  </a:cxn>
                  <a:cxn ang="0">
                    <a:pos x="13" y="144"/>
                  </a:cxn>
                  <a:cxn ang="0">
                    <a:pos x="2" y="189"/>
                  </a:cxn>
                  <a:cxn ang="0">
                    <a:pos x="0" y="233"/>
                  </a:cxn>
                  <a:cxn ang="0">
                    <a:pos x="2" y="254"/>
                  </a:cxn>
                  <a:cxn ang="0">
                    <a:pos x="13" y="299"/>
                  </a:cxn>
                  <a:cxn ang="0">
                    <a:pos x="31" y="339"/>
                  </a:cxn>
                  <a:cxn ang="0">
                    <a:pos x="57" y="373"/>
                  </a:cxn>
                  <a:cxn ang="0">
                    <a:pos x="89" y="402"/>
                  </a:cxn>
                  <a:cxn ang="0">
                    <a:pos x="128" y="423"/>
                  </a:cxn>
                  <a:cxn ang="0">
                    <a:pos x="167" y="438"/>
                  </a:cxn>
                  <a:cxn ang="0">
                    <a:pos x="212" y="444"/>
                  </a:cxn>
                  <a:cxn ang="0">
                    <a:pos x="235" y="444"/>
                  </a:cxn>
                  <a:cxn ang="0">
                    <a:pos x="283" y="438"/>
                  </a:cxn>
                  <a:cxn ang="0">
                    <a:pos x="325" y="423"/>
                  </a:cxn>
                  <a:cxn ang="0">
                    <a:pos x="361" y="402"/>
                  </a:cxn>
                  <a:cxn ang="0">
                    <a:pos x="395" y="373"/>
                  </a:cxn>
                  <a:cxn ang="0">
                    <a:pos x="422" y="339"/>
                  </a:cxn>
                  <a:cxn ang="0">
                    <a:pos x="440" y="299"/>
                  </a:cxn>
                  <a:cxn ang="0">
                    <a:pos x="450" y="257"/>
                  </a:cxn>
                  <a:cxn ang="0">
                    <a:pos x="453" y="212"/>
                  </a:cxn>
                  <a:cxn ang="0">
                    <a:pos x="453" y="189"/>
                  </a:cxn>
                  <a:cxn ang="0">
                    <a:pos x="440" y="147"/>
                  </a:cxn>
                  <a:cxn ang="0">
                    <a:pos x="422" y="107"/>
                  </a:cxn>
                  <a:cxn ang="0">
                    <a:pos x="395" y="73"/>
                  </a:cxn>
                  <a:cxn ang="0">
                    <a:pos x="364" y="44"/>
                  </a:cxn>
                  <a:cxn ang="0">
                    <a:pos x="327" y="21"/>
                  </a:cxn>
                  <a:cxn ang="0">
                    <a:pos x="285" y="5"/>
                  </a:cxn>
                  <a:cxn ang="0">
                    <a:pos x="241" y="0"/>
                  </a:cxn>
                  <a:cxn ang="0">
                    <a:pos x="217" y="0"/>
                  </a:cxn>
                </a:cxnLst>
                <a:rect l="0" t="0" r="r" b="b"/>
                <a:pathLst>
                  <a:path w="453" h="444">
                    <a:moveTo>
                      <a:pt x="217" y="0"/>
                    </a:moveTo>
                    <a:lnTo>
                      <a:pt x="217" y="0"/>
                    </a:lnTo>
                    <a:lnTo>
                      <a:pt x="194" y="2"/>
                    </a:lnTo>
                    <a:lnTo>
                      <a:pt x="173" y="5"/>
                    </a:lnTo>
                    <a:lnTo>
                      <a:pt x="149" y="13"/>
                    </a:lnTo>
                    <a:lnTo>
                      <a:pt x="131" y="21"/>
                    </a:lnTo>
                    <a:lnTo>
                      <a:pt x="110" y="31"/>
                    </a:lnTo>
                    <a:lnTo>
                      <a:pt x="91" y="44"/>
                    </a:lnTo>
                    <a:lnTo>
                      <a:pt x="76" y="57"/>
                    </a:lnTo>
                    <a:lnTo>
                      <a:pt x="60" y="73"/>
                    </a:lnTo>
                    <a:lnTo>
                      <a:pt x="44" y="89"/>
                    </a:lnTo>
                    <a:lnTo>
                      <a:pt x="34" y="107"/>
                    </a:lnTo>
                    <a:lnTo>
                      <a:pt x="23" y="126"/>
                    </a:lnTo>
                    <a:lnTo>
                      <a:pt x="13" y="144"/>
                    </a:lnTo>
                    <a:lnTo>
                      <a:pt x="7" y="165"/>
                    </a:lnTo>
                    <a:lnTo>
                      <a:pt x="2" y="189"/>
                    </a:lnTo>
                    <a:lnTo>
                      <a:pt x="0" y="210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2" y="254"/>
                    </a:lnTo>
                    <a:lnTo>
                      <a:pt x="5" y="278"/>
                    </a:lnTo>
                    <a:lnTo>
                      <a:pt x="13" y="299"/>
                    </a:lnTo>
                    <a:lnTo>
                      <a:pt x="21" y="317"/>
                    </a:lnTo>
                    <a:lnTo>
                      <a:pt x="31" y="339"/>
                    </a:lnTo>
                    <a:lnTo>
                      <a:pt x="44" y="354"/>
                    </a:lnTo>
                    <a:lnTo>
                      <a:pt x="57" y="373"/>
                    </a:lnTo>
                    <a:lnTo>
                      <a:pt x="73" y="386"/>
                    </a:lnTo>
                    <a:lnTo>
                      <a:pt x="89" y="402"/>
                    </a:lnTo>
                    <a:lnTo>
                      <a:pt x="107" y="412"/>
                    </a:lnTo>
                    <a:lnTo>
                      <a:pt x="128" y="423"/>
                    </a:lnTo>
                    <a:lnTo>
                      <a:pt x="146" y="430"/>
                    </a:lnTo>
                    <a:lnTo>
                      <a:pt x="167" y="438"/>
                    </a:lnTo>
                    <a:lnTo>
                      <a:pt x="191" y="441"/>
                    </a:lnTo>
                    <a:lnTo>
                      <a:pt x="212" y="444"/>
                    </a:lnTo>
                    <a:lnTo>
                      <a:pt x="235" y="444"/>
                    </a:lnTo>
                    <a:lnTo>
                      <a:pt x="235" y="444"/>
                    </a:lnTo>
                    <a:lnTo>
                      <a:pt x="259" y="444"/>
                    </a:lnTo>
                    <a:lnTo>
                      <a:pt x="283" y="438"/>
                    </a:lnTo>
                    <a:lnTo>
                      <a:pt x="304" y="430"/>
                    </a:lnTo>
                    <a:lnTo>
                      <a:pt x="325" y="423"/>
                    </a:lnTo>
                    <a:lnTo>
                      <a:pt x="343" y="412"/>
                    </a:lnTo>
                    <a:lnTo>
                      <a:pt x="361" y="402"/>
                    </a:lnTo>
                    <a:lnTo>
                      <a:pt x="380" y="386"/>
                    </a:lnTo>
                    <a:lnTo>
                      <a:pt x="395" y="373"/>
                    </a:lnTo>
                    <a:lnTo>
                      <a:pt x="408" y="354"/>
                    </a:lnTo>
                    <a:lnTo>
                      <a:pt x="422" y="339"/>
                    </a:lnTo>
                    <a:lnTo>
                      <a:pt x="432" y="317"/>
                    </a:lnTo>
                    <a:lnTo>
                      <a:pt x="440" y="299"/>
                    </a:lnTo>
                    <a:lnTo>
                      <a:pt x="448" y="278"/>
                    </a:lnTo>
                    <a:lnTo>
                      <a:pt x="450" y="257"/>
                    </a:lnTo>
                    <a:lnTo>
                      <a:pt x="453" y="233"/>
                    </a:lnTo>
                    <a:lnTo>
                      <a:pt x="453" y="212"/>
                    </a:lnTo>
                    <a:lnTo>
                      <a:pt x="453" y="212"/>
                    </a:lnTo>
                    <a:lnTo>
                      <a:pt x="453" y="189"/>
                    </a:lnTo>
                    <a:lnTo>
                      <a:pt x="448" y="168"/>
                    </a:lnTo>
                    <a:lnTo>
                      <a:pt x="440" y="147"/>
                    </a:lnTo>
                    <a:lnTo>
                      <a:pt x="432" y="126"/>
                    </a:lnTo>
                    <a:lnTo>
                      <a:pt x="422" y="107"/>
                    </a:lnTo>
                    <a:lnTo>
                      <a:pt x="408" y="89"/>
                    </a:lnTo>
                    <a:lnTo>
                      <a:pt x="395" y="73"/>
                    </a:lnTo>
                    <a:lnTo>
                      <a:pt x="380" y="57"/>
                    </a:lnTo>
                    <a:lnTo>
                      <a:pt x="364" y="44"/>
                    </a:lnTo>
                    <a:lnTo>
                      <a:pt x="346" y="31"/>
                    </a:lnTo>
                    <a:lnTo>
                      <a:pt x="327" y="21"/>
                    </a:lnTo>
                    <a:lnTo>
                      <a:pt x="306" y="13"/>
                    </a:lnTo>
                    <a:lnTo>
                      <a:pt x="285" y="5"/>
                    </a:lnTo>
                    <a:lnTo>
                      <a:pt x="262" y="2"/>
                    </a:lnTo>
                    <a:lnTo>
                      <a:pt x="241" y="0"/>
                    </a:lnTo>
                    <a:lnTo>
                      <a:pt x="217" y="0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C15E1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6" name="Freeform 589"/>
              <p:cNvSpPr>
                <a:spLocks/>
              </p:cNvSpPr>
              <p:nvPr/>
            </p:nvSpPr>
            <p:spPr bwMode="auto">
              <a:xfrm>
                <a:off x="3744913" y="2887663"/>
                <a:ext cx="708025" cy="692150"/>
              </a:xfrm>
              <a:custGeom>
                <a:avLst/>
                <a:gdLst/>
                <a:ahLst/>
                <a:cxnLst>
                  <a:cxn ang="0">
                    <a:pos x="215" y="0"/>
                  </a:cxn>
                  <a:cxn ang="0">
                    <a:pos x="171" y="8"/>
                  </a:cxn>
                  <a:cxn ang="0">
                    <a:pos x="129" y="21"/>
                  </a:cxn>
                  <a:cxn ang="0">
                    <a:pos x="92" y="45"/>
                  </a:cxn>
                  <a:cxn ang="0">
                    <a:pos x="60" y="71"/>
                  </a:cxn>
                  <a:cxn ang="0">
                    <a:pos x="34" y="105"/>
                  </a:cxn>
                  <a:cxn ang="0">
                    <a:pos x="16" y="145"/>
                  </a:cxn>
                  <a:cxn ang="0">
                    <a:pos x="3" y="184"/>
                  </a:cxn>
                  <a:cxn ang="0">
                    <a:pos x="0" y="229"/>
                  </a:cxn>
                  <a:cxn ang="0">
                    <a:pos x="3" y="252"/>
                  </a:cxn>
                  <a:cxn ang="0">
                    <a:pos x="13" y="292"/>
                  </a:cxn>
                  <a:cxn ang="0">
                    <a:pos x="34" y="331"/>
                  </a:cxn>
                  <a:cxn ang="0">
                    <a:pos x="58" y="365"/>
                  </a:cxn>
                  <a:cxn ang="0">
                    <a:pos x="89" y="392"/>
                  </a:cxn>
                  <a:cxn ang="0">
                    <a:pos x="126" y="415"/>
                  </a:cxn>
                  <a:cxn ang="0">
                    <a:pos x="168" y="428"/>
                  </a:cxn>
                  <a:cxn ang="0">
                    <a:pos x="213" y="436"/>
                  </a:cxn>
                  <a:cxn ang="0">
                    <a:pos x="233" y="436"/>
                  </a:cxn>
                  <a:cxn ang="0">
                    <a:pos x="278" y="428"/>
                  </a:cxn>
                  <a:cxn ang="0">
                    <a:pos x="320" y="415"/>
                  </a:cxn>
                  <a:cxn ang="0">
                    <a:pos x="357" y="392"/>
                  </a:cxn>
                  <a:cxn ang="0">
                    <a:pos x="388" y="363"/>
                  </a:cxn>
                  <a:cxn ang="0">
                    <a:pos x="414" y="331"/>
                  </a:cxn>
                  <a:cxn ang="0">
                    <a:pos x="433" y="292"/>
                  </a:cxn>
                  <a:cxn ang="0">
                    <a:pos x="446" y="250"/>
                  </a:cxn>
                  <a:cxn ang="0">
                    <a:pos x="446" y="208"/>
                  </a:cxn>
                  <a:cxn ang="0">
                    <a:pos x="446" y="184"/>
                  </a:cxn>
                  <a:cxn ang="0">
                    <a:pos x="433" y="142"/>
                  </a:cxn>
                  <a:cxn ang="0">
                    <a:pos x="414" y="105"/>
                  </a:cxn>
                  <a:cxn ang="0">
                    <a:pos x="391" y="71"/>
                  </a:cxn>
                  <a:cxn ang="0">
                    <a:pos x="359" y="42"/>
                  </a:cxn>
                  <a:cxn ang="0">
                    <a:pos x="323" y="21"/>
                  </a:cxn>
                  <a:cxn ang="0">
                    <a:pos x="281" y="6"/>
                  </a:cxn>
                  <a:cxn ang="0">
                    <a:pos x="236" y="0"/>
                  </a:cxn>
                  <a:cxn ang="0">
                    <a:pos x="215" y="0"/>
                  </a:cxn>
                </a:cxnLst>
                <a:rect l="0" t="0" r="r" b="b"/>
                <a:pathLst>
                  <a:path w="446" h="436">
                    <a:moveTo>
                      <a:pt x="215" y="0"/>
                    </a:moveTo>
                    <a:lnTo>
                      <a:pt x="215" y="0"/>
                    </a:lnTo>
                    <a:lnTo>
                      <a:pt x="192" y="3"/>
                    </a:lnTo>
                    <a:lnTo>
                      <a:pt x="171" y="8"/>
                    </a:lnTo>
                    <a:lnTo>
                      <a:pt x="150" y="13"/>
                    </a:lnTo>
                    <a:lnTo>
                      <a:pt x="129" y="21"/>
                    </a:lnTo>
                    <a:lnTo>
                      <a:pt x="110" y="32"/>
                    </a:lnTo>
                    <a:lnTo>
                      <a:pt x="92" y="45"/>
                    </a:lnTo>
                    <a:lnTo>
                      <a:pt x="76" y="58"/>
                    </a:lnTo>
                    <a:lnTo>
                      <a:pt x="60" y="71"/>
                    </a:lnTo>
                    <a:lnTo>
                      <a:pt x="47" y="87"/>
                    </a:lnTo>
                    <a:lnTo>
                      <a:pt x="34" y="105"/>
                    </a:lnTo>
                    <a:lnTo>
                      <a:pt x="24" y="124"/>
                    </a:lnTo>
                    <a:lnTo>
                      <a:pt x="16" y="145"/>
                    </a:lnTo>
                    <a:lnTo>
                      <a:pt x="8" y="163"/>
                    </a:lnTo>
                    <a:lnTo>
                      <a:pt x="3" y="184"/>
                    </a:lnTo>
                    <a:lnTo>
                      <a:pt x="3" y="208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3" y="252"/>
                    </a:lnTo>
                    <a:lnTo>
                      <a:pt x="8" y="273"/>
                    </a:lnTo>
                    <a:lnTo>
                      <a:pt x="13" y="292"/>
                    </a:lnTo>
                    <a:lnTo>
                      <a:pt x="24" y="313"/>
                    </a:lnTo>
                    <a:lnTo>
                      <a:pt x="34" y="331"/>
                    </a:lnTo>
                    <a:lnTo>
                      <a:pt x="45" y="350"/>
                    </a:lnTo>
                    <a:lnTo>
                      <a:pt x="58" y="365"/>
                    </a:lnTo>
                    <a:lnTo>
                      <a:pt x="74" y="379"/>
                    </a:lnTo>
                    <a:lnTo>
                      <a:pt x="89" y="392"/>
                    </a:lnTo>
                    <a:lnTo>
                      <a:pt x="108" y="405"/>
                    </a:lnTo>
                    <a:lnTo>
                      <a:pt x="126" y="415"/>
                    </a:lnTo>
                    <a:lnTo>
                      <a:pt x="147" y="423"/>
                    </a:lnTo>
                    <a:lnTo>
                      <a:pt x="168" y="428"/>
                    </a:lnTo>
                    <a:lnTo>
                      <a:pt x="189" y="434"/>
                    </a:lnTo>
                    <a:lnTo>
                      <a:pt x="213" y="436"/>
                    </a:lnTo>
                    <a:lnTo>
                      <a:pt x="233" y="436"/>
                    </a:lnTo>
                    <a:lnTo>
                      <a:pt x="233" y="436"/>
                    </a:lnTo>
                    <a:lnTo>
                      <a:pt x="257" y="434"/>
                    </a:lnTo>
                    <a:lnTo>
                      <a:pt x="278" y="428"/>
                    </a:lnTo>
                    <a:lnTo>
                      <a:pt x="299" y="423"/>
                    </a:lnTo>
                    <a:lnTo>
                      <a:pt x="320" y="415"/>
                    </a:lnTo>
                    <a:lnTo>
                      <a:pt x="338" y="405"/>
                    </a:lnTo>
                    <a:lnTo>
                      <a:pt x="357" y="392"/>
                    </a:lnTo>
                    <a:lnTo>
                      <a:pt x="372" y="379"/>
                    </a:lnTo>
                    <a:lnTo>
                      <a:pt x="388" y="363"/>
                    </a:lnTo>
                    <a:lnTo>
                      <a:pt x="401" y="347"/>
                    </a:lnTo>
                    <a:lnTo>
                      <a:pt x="414" y="331"/>
                    </a:lnTo>
                    <a:lnTo>
                      <a:pt x="425" y="313"/>
                    </a:lnTo>
                    <a:lnTo>
                      <a:pt x="433" y="292"/>
                    </a:lnTo>
                    <a:lnTo>
                      <a:pt x="441" y="271"/>
                    </a:lnTo>
                    <a:lnTo>
                      <a:pt x="446" y="250"/>
                    </a:lnTo>
                    <a:lnTo>
                      <a:pt x="446" y="229"/>
                    </a:lnTo>
                    <a:lnTo>
                      <a:pt x="446" y="208"/>
                    </a:lnTo>
                    <a:lnTo>
                      <a:pt x="446" y="208"/>
                    </a:lnTo>
                    <a:lnTo>
                      <a:pt x="446" y="184"/>
                    </a:lnTo>
                    <a:lnTo>
                      <a:pt x="441" y="163"/>
                    </a:lnTo>
                    <a:lnTo>
                      <a:pt x="433" y="142"/>
                    </a:lnTo>
                    <a:lnTo>
                      <a:pt x="425" y="124"/>
                    </a:lnTo>
                    <a:lnTo>
                      <a:pt x="414" y="105"/>
                    </a:lnTo>
                    <a:lnTo>
                      <a:pt x="404" y="87"/>
                    </a:lnTo>
                    <a:lnTo>
                      <a:pt x="391" y="71"/>
                    </a:lnTo>
                    <a:lnTo>
                      <a:pt x="375" y="55"/>
                    </a:lnTo>
                    <a:lnTo>
                      <a:pt x="359" y="42"/>
                    </a:lnTo>
                    <a:lnTo>
                      <a:pt x="341" y="32"/>
                    </a:lnTo>
                    <a:lnTo>
                      <a:pt x="323" y="21"/>
                    </a:lnTo>
                    <a:lnTo>
                      <a:pt x="302" y="13"/>
                    </a:lnTo>
                    <a:lnTo>
                      <a:pt x="281" y="6"/>
                    </a:lnTo>
                    <a:lnTo>
                      <a:pt x="260" y="3"/>
                    </a:lnTo>
                    <a:lnTo>
                      <a:pt x="236" y="0"/>
                    </a:lnTo>
                    <a:lnTo>
                      <a:pt x="215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C35F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7" name="Freeform 590"/>
              <p:cNvSpPr>
                <a:spLocks/>
              </p:cNvSpPr>
              <p:nvPr/>
            </p:nvSpPr>
            <p:spPr bwMode="auto">
              <a:xfrm>
                <a:off x="3752850" y="2892426"/>
                <a:ext cx="695325" cy="674688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166" y="8"/>
                  </a:cxn>
                  <a:cxn ang="0">
                    <a:pos x="124" y="21"/>
                  </a:cxn>
                  <a:cxn ang="0">
                    <a:pos x="90" y="45"/>
                  </a:cxn>
                  <a:cxn ang="0">
                    <a:pos x="58" y="71"/>
                  </a:cxn>
                  <a:cxn ang="0">
                    <a:pos x="32" y="105"/>
                  </a:cxn>
                  <a:cxn ang="0">
                    <a:pos x="14" y="142"/>
                  </a:cxn>
                  <a:cxn ang="0">
                    <a:pos x="3" y="181"/>
                  </a:cxn>
                  <a:cxn ang="0">
                    <a:pos x="0" y="226"/>
                  </a:cxn>
                  <a:cxn ang="0">
                    <a:pos x="3" y="247"/>
                  </a:cxn>
                  <a:cxn ang="0">
                    <a:pos x="14" y="286"/>
                  </a:cxn>
                  <a:cxn ang="0">
                    <a:pos x="32" y="326"/>
                  </a:cxn>
                  <a:cxn ang="0">
                    <a:pos x="58" y="357"/>
                  </a:cxn>
                  <a:cxn ang="0">
                    <a:pos x="90" y="383"/>
                  </a:cxn>
                  <a:cxn ang="0">
                    <a:pos x="124" y="404"/>
                  </a:cxn>
                  <a:cxn ang="0">
                    <a:pos x="163" y="420"/>
                  </a:cxn>
                  <a:cxn ang="0">
                    <a:pos x="208" y="425"/>
                  </a:cxn>
                  <a:cxn ang="0">
                    <a:pos x="228" y="425"/>
                  </a:cxn>
                  <a:cxn ang="0">
                    <a:pos x="273" y="420"/>
                  </a:cxn>
                  <a:cxn ang="0">
                    <a:pos x="312" y="404"/>
                  </a:cxn>
                  <a:cxn ang="0">
                    <a:pos x="349" y="383"/>
                  </a:cxn>
                  <a:cxn ang="0">
                    <a:pos x="381" y="355"/>
                  </a:cxn>
                  <a:cxn ang="0">
                    <a:pos x="407" y="323"/>
                  </a:cxn>
                  <a:cxn ang="0">
                    <a:pos x="425" y="286"/>
                  </a:cxn>
                  <a:cxn ang="0">
                    <a:pos x="436" y="244"/>
                  </a:cxn>
                  <a:cxn ang="0">
                    <a:pos x="438" y="202"/>
                  </a:cxn>
                  <a:cxn ang="0">
                    <a:pos x="436" y="179"/>
                  </a:cxn>
                  <a:cxn ang="0">
                    <a:pos x="425" y="139"/>
                  </a:cxn>
                  <a:cxn ang="0">
                    <a:pos x="407" y="102"/>
                  </a:cxn>
                  <a:cxn ang="0">
                    <a:pos x="381" y="68"/>
                  </a:cxn>
                  <a:cxn ang="0">
                    <a:pos x="349" y="42"/>
                  </a:cxn>
                  <a:cxn ang="0">
                    <a:pos x="312" y="21"/>
                  </a:cxn>
                  <a:cxn ang="0">
                    <a:pos x="273" y="8"/>
                  </a:cxn>
                  <a:cxn ang="0">
                    <a:pos x="231" y="0"/>
                  </a:cxn>
                  <a:cxn ang="0">
                    <a:pos x="208" y="0"/>
                  </a:cxn>
                </a:cxnLst>
                <a:rect l="0" t="0" r="r" b="b"/>
                <a:pathLst>
                  <a:path w="438" h="425">
                    <a:moveTo>
                      <a:pt x="208" y="0"/>
                    </a:moveTo>
                    <a:lnTo>
                      <a:pt x="208" y="0"/>
                    </a:lnTo>
                    <a:lnTo>
                      <a:pt x="187" y="3"/>
                    </a:lnTo>
                    <a:lnTo>
                      <a:pt x="166" y="8"/>
                    </a:lnTo>
                    <a:lnTo>
                      <a:pt x="145" y="13"/>
                    </a:lnTo>
                    <a:lnTo>
                      <a:pt x="124" y="21"/>
                    </a:lnTo>
                    <a:lnTo>
                      <a:pt x="105" y="31"/>
                    </a:lnTo>
                    <a:lnTo>
                      <a:pt x="90" y="45"/>
                    </a:lnTo>
                    <a:lnTo>
                      <a:pt x="71" y="58"/>
                    </a:lnTo>
                    <a:lnTo>
                      <a:pt x="58" y="71"/>
                    </a:lnTo>
                    <a:lnTo>
                      <a:pt x="45" y="87"/>
                    </a:lnTo>
                    <a:lnTo>
                      <a:pt x="32" y="105"/>
                    </a:lnTo>
                    <a:lnTo>
                      <a:pt x="21" y="121"/>
                    </a:lnTo>
                    <a:lnTo>
                      <a:pt x="14" y="142"/>
                    </a:lnTo>
                    <a:lnTo>
                      <a:pt x="8" y="160"/>
                    </a:lnTo>
                    <a:lnTo>
                      <a:pt x="3" y="181"/>
                    </a:lnTo>
                    <a:lnTo>
                      <a:pt x="0" y="202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3" y="247"/>
                    </a:lnTo>
                    <a:lnTo>
                      <a:pt x="8" y="268"/>
                    </a:lnTo>
                    <a:lnTo>
                      <a:pt x="14" y="286"/>
                    </a:lnTo>
                    <a:lnTo>
                      <a:pt x="21" y="307"/>
                    </a:lnTo>
                    <a:lnTo>
                      <a:pt x="32" y="326"/>
                    </a:lnTo>
                    <a:lnTo>
                      <a:pt x="45" y="341"/>
                    </a:lnTo>
                    <a:lnTo>
                      <a:pt x="58" y="357"/>
                    </a:lnTo>
                    <a:lnTo>
                      <a:pt x="71" y="370"/>
                    </a:lnTo>
                    <a:lnTo>
                      <a:pt x="90" y="383"/>
                    </a:lnTo>
                    <a:lnTo>
                      <a:pt x="105" y="397"/>
                    </a:lnTo>
                    <a:lnTo>
                      <a:pt x="124" y="404"/>
                    </a:lnTo>
                    <a:lnTo>
                      <a:pt x="145" y="412"/>
                    </a:lnTo>
                    <a:lnTo>
                      <a:pt x="163" y="420"/>
                    </a:lnTo>
                    <a:lnTo>
                      <a:pt x="184" y="423"/>
                    </a:lnTo>
                    <a:lnTo>
                      <a:pt x="208" y="425"/>
                    </a:lnTo>
                    <a:lnTo>
                      <a:pt x="228" y="425"/>
                    </a:lnTo>
                    <a:lnTo>
                      <a:pt x="228" y="425"/>
                    </a:lnTo>
                    <a:lnTo>
                      <a:pt x="252" y="423"/>
                    </a:lnTo>
                    <a:lnTo>
                      <a:pt x="273" y="420"/>
                    </a:lnTo>
                    <a:lnTo>
                      <a:pt x="294" y="412"/>
                    </a:lnTo>
                    <a:lnTo>
                      <a:pt x="312" y="404"/>
                    </a:lnTo>
                    <a:lnTo>
                      <a:pt x="331" y="394"/>
                    </a:lnTo>
                    <a:lnTo>
                      <a:pt x="349" y="383"/>
                    </a:lnTo>
                    <a:lnTo>
                      <a:pt x="365" y="370"/>
                    </a:lnTo>
                    <a:lnTo>
                      <a:pt x="381" y="355"/>
                    </a:lnTo>
                    <a:lnTo>
                      <a:pt x="394" y="339"/>
                    </a:lnTo>
                    <a:lnTo>
                      <a:pt x="407" y="323"/>
                    </a:lnTo>
                    <a:lnTo>
                      <a:pt x="415" y="305"/>
                    </a:lnTo>
                    <a:lnTo>
                      <a:pt x="425" y="286"/>
                    </a:lnTo>
                    <a:lnTo>
                      <a:pt x="430" y="265"/>
                    </a:lnTo>
                    <a:lnTo>
                      <a:pt x="436" y="244"/>
                    </a:lnTo>
                    <a:lnTo>
                      <a:pt x="438" y="223"/>
                    </a:lnTo>
                    <a:lnTo>
                      <a:pt x="438" y="202"/>
                    </a:lnTo>
                    <a:lnTo>
                      <a:pt x="438" y="202"/>
                    </a:lnTo>
                    <a:lnTo>
                      <a:pt x="436" y="179"/>
                    </a:lnTo>
                    <a:lnTo>
                      <a:pt x="430" y="160"/>
                    </a:lnTo>
                    <a:lnTo>
                      <a:pt x="425" y="139"/>
                    </a:lnTo>
                    <a:lnTo>
                      <a:pt x="415" y="121"/>
                    </a:lnTo>
                    <a:lnTo>
                      <a:pt x="407" y="102"/>
                    </a:lnTo>
                    <a:lnTo>
                      <a:pt x="394" y="84"/>
                    </a:lnTo>
                    <a:lnTo>
                      <a:pt x="381" y="68"/>
                    </a:lnTo>
                    <a:lnTo>
                      <a:pt x="365" y="55"/>
                    </a:lnTo>
                    <a:lnTo>
                      <a:pt x="349" y="42"/>
                    </a:lnTo>
                    <a:lnTo>
                      <a:pt x="331" y="31"/>
                    </a:lnTo>
                    <a:lnTo>
                      <a:pt x="312" y="21"/>
                    </a:lnTo>
                    <a:lnTo>
                      <a:pt x="294" y="13"/>
                    </a:lnTo>
                    <a:lnTo>
                      <a:pt x="273" y="8"/>
                    </a:lnTo>
                    <a:lnTo>
                      <a:pt x="252" y="3"/>
                    </a:lnTo>
                    <a:lnTo>
                      <a:pt x="231" y="0"/>
                    </a:lnTo>
                    <a:lnTo>
                      <a:pt x="208" y="0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C660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8" name="Freeform 591"/>
              <p:cNvSpPr>
                <a:spLocks/>
              </p:cNvSpPr>
              <p:nvPr/>
            </p:nvSpPr>
            <p:spPr bwMode="auto">
              <a:xfrm>
                <a:off x="3762375" y="2897188"/>
                <a:ext cx="677863" cy="658813"/>
              </a:xfrm>
              <a:custGeom>
                <a:avLst/>
                <a:gdLst/>
                <a:ahLst/>
                <a:cxnLst>
                  <a:cxn ang="0">
                    <a:pos x="202" y="0"/>
                  </a:cxn>
                  <a:cxn ang="0">
                    <a:pos x="160" y="7"/>
                  </a:cxn>
                  <a:cxn ang="0">
                    <a:pos x="120" y="21"/>
                  </a:cxn>
                  <a:cxn ang="0">
                    <a:pos x="84" y="42"/>
                  </a:cxn>
                  <a:cxn ang="0">
                    <a:pos x="55" y="70"/>
                  </a:cxn>
                  <a:cxn ang="0">
                    <a:pos x="28" y="102"/>
                  </a:cxn>
                  <a:cxn ang="0">
                    <a:pos x="13" y="139"/>
                  </a:cxn>
                  <a:cxn ang="0">
                    <a:pos x="2" y="178"/>
                  </a:cxn>
                  <a:cxn ang="0">
                    <a:pos x="0" y="220"/>
                  </a:cxn>
                  <a:cxn ang="0">
                    <a:pos x="2" y="241"/>
                  </a:cxn>
                  <a:cxn ang="0">
                    <a:pos x="13" y="281"/>
                  </a:cxn>
                  <a:cxn ang="0">
                    <a:pos x="31" y="317"/>
                  </a:cxn>
                  <a:cxn ang="0">
                    <a:pos x="55" y="349"/>
                  </a:cxn>
                  <a:cxn ang="0">
                    <a:pos x="86" y="375"/>
                  </a:cxn>
                  <a:cxn ang="0">
                    <a:pos x="120" y="396"/>
                  </a:cxn>
                  <a:cxn ang="0">
                    <a:pos x="160" y="409"/>
                  </a:cxn>
                  <a:cxn ang="0">
                    <a:pos x="202" y="415"/>
                  </a:cxn>
                  <a:cxn ang="0">
                    <a:pos x="222" y="415"/>
                  </a:cxn>
                  <a:cxn ang="0">
                    <a:pos x="267" y="409"/>
                  </a:cxn>
                  <a:cxn ang="0">
                    <a:pos x="306" y="394"/>
                  </a:cxn>
                  <a:cxn ang="0">
                    <a:pos x="340" y="373"/>
                  </a:cxn>
                  <a:cxn ang="0">
                    <a:pos x="372" y="346"/>
                  </a:cxn>
                  <a:cxn ang="0">
                    <a:pos x="395" y="315"/>
                  </a:cxn>
                  <a:cxn ang="0">
                    <a:pos x="414" y="278"/>
                  </a:cxn>
                  <a:cxn ang="0">
                    <a:pos x="424" y="239"/>
                  </a:cxn>
                  <a:cxn ang="0">
                    <a:pos x="427" y="197"/>
                  </a:cxn>
                  <a:cxn ang="0">
                    <a:pos x="424" y="176"/>
                  </a:cxn>
                  <a:cxn ang="0">
                    <a:pos x="414" y="136"/>
                  </a:cxn>
                  <a:cxn ang="0">
                    <a:pos x="395" y="99"/>
                  </a:cxn>
                  <a:cxn ang="0">
                    <a:pos x="369" y="68"/>
                  </a:cxn>
                  <a:cxn ang="0">
                    <a:pos x="340" y="42"/>
                  </a:cxn>
                  <a:cxn ang="0">
                    <a:pos x="304" y="21"/>
                  </a:cxn>
                  <a:cxn ang="0">
                    <a:pos x="264" y="7"/>
                  </a:cxn>
                  <a:cxn ang="0">
                    <a:pos x="222" y="0"/>
                  </a:cxn>
                  <a:cxn ang="0">
                    <a:pos x="202" y="0"/>
                  </a:cxn>
                </a:cxnLst>
                <a:rect l="0" t="0" r="r" b="b"/>
                <a:pathLst>
                  <a:path w="427" h="415">
                    <a:moveTo>
                      <a:pt x="202" y="0"/>
                    </a:moveTo>
                    <a:lnTo>
                      <a:pt x="202" y="0"/>
                    </a:lnTo>
                    <a:lnTo>
                      <a:pt x="181" y="2"/>
                    </a:lnTo>
                    <a:lnTo>
                      <a:pt x="160" y="7"/>
                    </a:lnTo>
                    <a:lnTo>
                      <a:pt x="139" y="13"/>
                    </a:lnTo>
                    <a:lnTo>
                      <a:pt x="120" y="21"/>
                    </a:lnTo>
                    <a:lnTo>
                      <a:pt x="102" y="31"/>
                    </a:lnTo>
                    <a:lnTo>
                      <a:pt x="84" y="42"/>
                    </a:lnTo>
                    <a:lnTo>
                      <a:pt x="68" y="55"/>
                    </a:lnTo>
                    <a:lnTo>
                      <a:pt x="55" y="70"/>
                    </a:lnTo>
                    <a:lnTo>
                      <a:pt x="42" y="86"/>
                    </a:lnTo>
                    <a:lnTo>
                      <a:pt x="28" y="102"/>
                    </a:lnTo>
                    <a:lnTo>
                      <a:pt x="21" y="120"/>
                    </a:lnTo>
                    <a:lnTo>
                      <a:pt x="13" y="139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2" y="241"/>
                    </a:lnTo>
                    <a:lnTo>
                      <a:pt x="5" y="262"/>
                    </a:lnTo>
                    <a:lnTo>
                      <a:pt x="13" y="281"/>
                    </a:lnTo>
                    <a:lnTo>
                      <a:pt x="21" y="299"/>
                    </a:lnTo>
                    <a:lnTo>
                      <a:pt x="31" y="317"/>
                    </a:lnTo>
                    <a:lnTo>
                      <a:pt x="42" y="333"/>
                    </a:lnTo>
                    <a:lnTo>
                      <a:pt x="55" y="349"/>
                    </a:lnTo>
                    <a:lnTo>
                      <a:pt x="70" y="362"/>
                    </a:lnTo>
                    <a:lnTo>
                      <a:pt x="86" y="375"/>
                    </a:lnTo>
                    <a:lnTo>
                      <a:pt x="102" y="386"/>
                    </a:lnTo>
                    <a:lnTo>
                      <a:pt x="120" y="396"/>
                    </a:lnTo>
                    <a:lnTo>
                      <a:pt x="139" y="404"/>
                    </a:lnTo>
                    <a:lnTo>
                      <a:pt x="160" y="409"/>
                    </a:lnTo>
                    <a:lnTo>
                      <a:pt x="181" y="415"/>
                    </a:lnTo>
                    <a:lnTo>
                      <a:pt x="202" y="415"/>
                    </a:lnTo>
                    <a:lnTo>
                      <a:pt x="222" y="415"/>
                    </a:lnTo>
                    <a:lnTo>
                      <a:pt x="222" y="415"/>
                    </a:lnTo>
                    <a:lnTo>
                      <a:pt x="246" y="415"/>
                    </a:lnTo>
                    <a:lnTo>
                      <a:pt x="267" y="409"/>
                    </a:lnTo>
                    <a:lnTo>
                      <a:pt x="285" y="401"/>
                    </a:lnTo>
                    <a:lnTo>
                      <a:pt x="306" y="394"/>
                    </a:lnTo>
                    <a:lnTo>
                      <a:pt x="325" y="386"/>
                    </a:lnTo>
                    <a:lnTo>
                      <a:pt x="340" y="373"/>
                    </a:lnTo>
                    <a:lnTo>
                      <a:pt x="356" y="359"/>
                    </a:lnTo>
                    <a:lnTo>
                      <a:pt x="372" y="346"/>
                    </a:lnTo>
                    <a:lnTo>
                      <a:pt x="385" y="331"/>
                    </a:lnTo>
                    <a:lnTo>
                      <a:pt x="395" y="315"/>
                    </a:lnTo>
                    <a:lnTo>
                      <a:pt x="406" y="296"/>
                    </a:lnTo>
                    <a:lnTo>
                      <a:pt x="414" y="278"/>
                    </a:lnTo>
                    <a:lnTo>
                      <a:pt x="419" y="257"/>
                    </a:lnTo>
                    <a:lnTo>
                      <a:pt x="424" y="239"/>
                    </a:lnTo>
                    <a:lnTo>
                      <a:pt x="427" y="218"/>
                    </a:lnTo>
                    <a:lnTo>
                      <a:pt x="427" y="197"/>
                    </a:lnTo>
                    <a:lnTo>
                      <a:pt x="427" y="197"/>
                    </a:lnTo>
                    <a:lnTo>
                      <a:pt x="424" y="176"/>
                    </a:lnTo>
                    <a:lnTo>
                      <a:pt x="419" y="155"/>
                    </a:lnTo>
                    <a:lnTo>
                      <a:pt x="414" y="136"/>
                    </a:lnTo>
                    <a:lnTo>
                      <a:pt x="406" y="115"/>
                    </a:lnTo>
                    <a:lnTo>
                      <a:pt x="395" y="99"/>
                    </a:lnTo>
                    <a:lnTo>
                      <a:pt x="382" y="81"/>
                    </a:lnTo>
                    <a:lnTo>
                      <a:pt x="369" y="68"/>
                    </a:lnTo>
                    <a:lnTo>
                      <a:pt x="356" y="52"/>
                    </a:lnTo>
                    <a:lnTo>
                      <a:pt x="340" y="42"/>
                    </a:lnTo>
                    <a:lnTo>
                      <a:pt x="322" y="28"/>
                    </a:lnTo>
                    <a:lnTo>
                      <a:pt x="304" y="21"/>
                    </a:lnTo>
                    <a:lnTo>
                      <a:pt x="285" y="13"/>
                    </a:lnTo>
                    <a:lnTo>
                      <a:pt x="264" y="7"/>
                    </a:lnTo>
                    <a:lnTo>
                      <a:pt x="243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C9612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9" name="Freeform 592"/>
              <p:cNvSpPr>
                <a:spLocks/>
              </p:cNvSpPr>
              <p:nvPr/>
            </p:nvSpPr>
            <p:spPr bwMode="auto">
              <a:xfrm>
                <a:off x="3765550" y="2905126"/>
                <a:ext cx="666750" cy="641350"/>
              </a:xfrm>
              <a:custGeom>
                <a:avLst/>
                <a:gdLst/>
                <a:ahLst/>
                <a:cxnLst>
                  <a:cxn ang="0">
                    <a:pos x="200" y="0"/>
                  </a:cxn>
                  <a:cxn ang="0">
                    <a:pos x="158" y="5"/>
                  </a:cxn>
                  <a:cxn ang="0">
                    <a:pos x="118" y="21"/>
                  </a:cxn>
                  <a:cxn ang="0">
                    <a:pos x="84" y="39"/>
                  </a:cxn>
                  <a:cxn ang="0">
                    <a:pos x="55" y="68"/>
                  </a:cxn>
                  <a:cxn ang="0">
                    <a:pos x="32" y="100"/>
                  </a:cxn>
                  <a:cxn ang="0">
                    <a:pos x="13" y="134"/>
                  </a:cxn>
                  <a:cxn ang="0">
                    <a:pos x="3" y="173"/>
                  </a:cxn>
                  <a:cxn ang="0">
                    <a:pos x="0" y="213"/>
                  </a:cxn>
                  <a:cxn ang="0">
                    <a:pos x="3" y="234"/>
                  </a:cxn>
                  <a:cxn ang="0">
                    <a:pos x="13" y="273"/>
                  </a:cxn>
                  <a:cxn ang="0">
                    <a:pos x="32" y="310"/>
                  </a:cxn>
                  <a:cxn ang="0">
                    <a:pos x="55" y="339"/>
                  </a:cxn>
                  <a:cxn ang="0">
                    <a:pos x="87" y="365"/>
                  </a:cxn>
                  <a:cxn ang="0">
                    <a:pos x="121" y="386"/>
                  </a:cxn>
                  <a:cxn ang="0">
                    <a:pos x="158" y="399"/>
                  </a:cxn>
                  <a:cxn ang="0">
                    <a:pos x="200" y="404"/>
                  </a:cxn>
                  <a:cxn ang="0">
                    <a:pos x="220" y="404"/>
                  </a:cxn>
                  <a:cxn ang="0">
                    <a:pos x="262" y="396"/>
                  </a:cxn>
                  <a:cxn ang="0">
                    <a:pos x="302" y="383"/>
                  </a:cxn>
                  <a:cxn ang="0">
                    <a:pos x="336" y="362"/>
                  </a:cxn>
                  <a:cxn ang="0">
                    <a:pos x="365" y="336"/>
                  </a:cxn>
                  <a:cxn ang="0">
                    <a:pos x="388" y="304"/>
                  </a:cxn>
                  <a:cxn ang="0">
                    <a:pos x="407" y="268"/>
                  </a:cxn>
                  <a:cxn ang="0">
                    <a:pos x="417" y="231"/>
                  </a:cxn>
                  <a:cxn ang="0">
                    <a:pos x="420" y="189"/>
                  </a:cxn>
                  <a:cxn ang="0">
                    <a:pos x="417" y="168"/>
                  </a:cxn>
                  <a:cxn ang="0">
                    <a:pos x="407" y="129"/>
                  </a:cxn>
                  <a:cxn ang="0">
                    <a:pos x="388" y="94"/>
                  </a:cxn>
                  <a:cxn ang="0">
                    <a:pos x="365" y="63"/>
                  </a:cxn>
                  <a:cxn ang="0">
                    <a:pos x="333" y="37"/>
                  </a:cxn>
                  <a:cxn ang="0">
                    <a:pos x="299" y="18"/>
                  </a:cxn>
                  <a:cxn ang="0">
                    <a:pos x="262" y="5"/>
                  </a:cxn>
                  <a:cxn ang="0">
                    <a:pos x="220" y="0"/>
                  </a:cxn>
                  <a:cxn ang="0">
                    <a:pos x="200" y="0"/>
                  </a:cxn>
                </a:cxnLst>
                <a:rect l="0" t="0" r="r" b="b"/>
                <a:pathLst>
                  <a:path w="420" h="404">
                    <a:moveTo>
                      <a:pt x="200" y="0"/>
                    </a:moveTo>
                    <a:lnTo>
                      <a:pt x="200" y="0"/>
                    </a:lnTo>
                    <a:lnTo>
                      <a:pt x="179" y="0"/>
                    </a:lnTo>
                    <a:lnTo>
                      <a:pt x="158" y="5"/>
                    </a:lnTo>
                    <a:lnTo>
                      <a:pt x="137" y="10"/>
                    </a:lnTo>
                    <a:lnTo>
                      <a:pt x="118" y="21"/>
                    </a:lnTo>
                    <a:lnTo>
                      <a:pt x="100" y="29"/>
                    </a:lnTo>
                    <a:lnTo>
                      <a:pt x="84" y="39"/>
                    </a:lnTo>
                    <a:lnTo>
                      <a:pt x="68" y="52"/>
                    </a:lnTo>
                    <a:lnTo>
                      <a:pt x="55" y="68"/>
                    </a:lnTo>
                    <a:lnTo>
                      <a:pt x="42" y="81"/>
                    </a:lnTo>
                    <a:lnTo>
                      <a:pt x="32" y="100"/>
                    </a:lnTo>
                    <a:lnTo>
                      <a:pt x="21" y="115"/>
                    </a:lnTo>
                    <a:lnTo>
                      <a:pt x="13" y="134"/>
                    </a:lnTo>
                    <a:lnTo>
                      <a:pt x="8" y="152"/>
                    </a:lnTo>
                    <a:lnTo>
                      <a:pt x="3" y="173"/>
                    </a:lnTo>
                    <a:lnTo>
                      <a:pt x="0" y="194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3" y="234"/>
                    </a:lnTo>
                    <a:lnTo>
                      <a:pt x="8" y="255"/>
                    </a:lnTo>
                    <a:lnTo>
                      <a:pt x="13" y="273"/>
                    </a:lnTo>
                    <a:lnTo>
                      <a:pt x="21" y="291"/>
                    </a:lnTo>
                    <a:lnTo>
                      <a:pt x="32" y="310"/>
                    </a:lnTo>
                    <a:lnTo>
                      <a:pt x="42" y="326"/>
                    </a:lnTo>
                    <a:lnTo>
                      <a:pt x="55" y="339"/>
                    </a:lnTo>
                    <a:lnTo>
                      <a:pt x="71" y="352"/>
                    </a:lnTo>
                    <a:lnTo>
                      <a:pt x="87" y="365"/>
                    </a:lnTo>
                    <a:lnTo>
                      <a:pt x="103" y="375"/>
                    </a:lnTo>
                    <a:lnTo>
                      <a:pt x="121" y="386"/>
                    </a:lnTo>
                    <a:lnTo>
                      <a:pt x="139" y="394"/>
                    </a:lnTo>
                    <a:lnTo>
                      <a:pt x="158" y="399"/>
                    </a:lnTo>
                    <a:lnTo>
                      <a:pt x="179" y="402"/>
                    </a:lnTo>
                    <a:lnTo>
                      <a:pt x="200" y="404"/>
                    </a:lnTo>
                    <a:lnTo>
                      <a:pt x="220" y="404"/>
                    </a:lnTo>
                    <a:lnTo>
                      <a:pt x="220" y="404"/>
                    </a:lnTo>
                    <a:lnTo>
                      <a:pt x="241" y="402"/>
                    </a:lnTo>
                    <a:lnTo>
                      <a:pt x="262" y="396"/>
                    </a:lnTo>
                    <a:lnTo>
                      <a:pt x="283" y="391"/>
                    </a:lnTo>
                    <a:lnTo>
                      <a:pt x="302" y="383"/>
                    </a:lnTo>
                    <a:lnTo>
                      <a:pt x="320" y="373"/>
                    </a:lnTo>
                    <a:lnTo>
                      <a:pt x="336" y="362"/>
                    </a:lnTo>
                    <a:lnTo>
                      <a:pt x="352" y="349"/>
                    </a:lnTo>
                    <a:lnTo>
                      <a:pt x="365" y="336"/>
                    </a:lnTo>
                    <a:lnTo>
                      <a:pt x="378" y="320"/>
                    </a:lnTo>
                    <a:lnTo>
                      <a:pt x="388" y="304"/>
                    </a:lnTo>
                    <a:lnTo>
                      <a:pt x="399" y="286"/>
                    </a:lnTo>
                    <a:lnTo>
                      <a:pt x="407" y="268"/>
                    </a:lnTo>
                    <a:lnTo>
                      <a:pt x="412" y="249"/>
                    </a:lnTo>
                    <a:lnTo>
                      <a:pt x="417" y="231"/>
                    </a:lnTo>
                    <a:lnTo>
                      <a:pt x="420" y="210"/>
                    </a:lnTo>
                    <a:lnTo>
                      <a:pt x="420" y="189"/>
                    </a:lnTo>
                    <a:lnTo>
                      <a:pt x="420" y="189"/>
                    </a:lnTo>
                    <a:lnTo>
                      <a:pt x="417" y="168"/>
                    </a:lnTo>
                    <a:lnTo>
                      <a:pt x="412" y="150"/>
                    </a:lnTo>
                    <a:lnTo>
                      <a:pt x="407" y="129"/>
                    </a:lnTo>
                    <a:lnTo>
                      <a:pt x="399" y="110"/>
                    </a:lnTo>
                    <a:lnTo>
                      <a:pt x="388" y="94"/>
                    </a:lnTo>
                    <a:lnTo>
                      <a:pt x="378" y="79"/>
                    </a:lnTo>
                    <a:lnTo>
                      <a:pt x="365" y="63"/>
                    </a:lnTo>
                    <a:lnTo>
                      <a:pt x="349" y="50"/>
                    </a:lnTo>
                    <a:lnTo>
                      <a:pt x="333" y="37"/>
                    </a:lnTo>
                    <a:lnTo>
                      <a:pt x="317" y="26"/>
                    </a:lnTo>
                    <a:lnTo>
                      <a:pt x="299" y="18"/>
                    </a:lnTo>
                    <a:lnTo>
                      <a:pt x="281" y="10"/>
                    </a:lnTo>
                    <a:lnTo>
                      <a:pt x="262" y="5"/>
                    </a:lnTo>
                    <a:lnTo>
                      <a:pt x="241" y="0"/>
                    </a:lnTo>
                    <a:lnTo>
                      <a:pt x="220" y="0"/>
                    </a:lnTo>
                    <a:lnTo>
                      <a:pt x="200" y="0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CC622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0" name="Freeform 593"/>
              <p:cNvSpPr>
                <a:spLocks/>
              </p:cNvSpPr>
              <p:nvPr/>
            </p:nvSpPr>
            <p:spPr bwMode="auto">
              <a:xfrm>
                <a:off x="3775075" y="2908301"/>
                <a:ext cx="647700" cy="625475"/>
              </a:xfrm>
              <a:custGeom>
                <a:avLst/>
                <a:gdLst/>
                <a:ahLst/>
                <a:cxnLst>
                  <a:cxn ang="0">
                    <a:pos x="191" y="0"/>
                  </a:cxn>
                  <a:cxn ang="0">
                    <a:pos x="152" y="6"/>
                  </a:cxn>
                  <a:cxn ang="0">
                    <a:pos x="112" y="21"/>
                  </a:cxn>
                  <a:cxn ang="0">
                    <a:pos x="81" y="40"/>
                  </a:cxn>
                  <a:cxn ang="0">
                    <a:pos x="52" y="66"/>
                  </a:cxn>
                  <a:cxn ang="0">
                    <a:pos x="28" y="98"/>
                  </a:cxn>
                  <a:cxn ang="0">
                    <a:pos x="10" y="132"/>
                  </a:cxn>
                  <a:cxn ang="0">
                    <a:pos x="2" y="171"/>
                  </a:cxn>
                  <a:cxn ang="0">
                    <a:pos x="0" y="211"/>
                  </a:cxn>
                  <a:cxn ang="0">
                    <a:pos x="2" y="232"/>
                  </a:cxn>
                  <a:cxn ang="0">
                    <a:pos x="13" y="268"/>
                  </a:cxn>
                  <a:cxn ang="0">
                    <a:pos x="28" y="302"/>
                  </a:cxn>
                  <a:cxn ang="0">
                    <a:pos x="55" y="334"/>
                  </a:cxn>
                  <a:cxn ang="0">
                    <a:pos x="83" y="358"/>
                  </a:cxn>
                  <a:cxn ang="0">
                    <a:pos x="117" y="376"/>
                  </a:cxn>
                  <a:cxn ang="0">
                    <a:pos x="154" y="389"/>
                  </a:cxn>
                  <a:cxn ang="0">
                    <a:pos x="194" y="394"/>
                  </a:cxn>
                  <a:cxn ang="0">
                    <a:pos x="214" y="394"/>
                  </a:cxn>
                  <a:cxn ang="0">
                    <a:pos x="256" y="389"/>
                  </a:cxn>
                  <a:cxn ang="0">
                    <a:pos x="293" y="373"/>
                  </a:cxn>
                  <a:cxn ang="0">
                    <a:pos x="327" y="352"/>
                  </a:cxn>
                  <a:cxn ang="0">
                    <a:pos x="356" y="329"/>
                  </a:cxn>
                  <a:cxn ang="0">
                    <a:pos x="380" y="297"/>
                  </a:cxn>
                  <a:cxn ang="0">
                    <a:pos x="395" y="263"/>
                  </a:cxn>
                  <a:cxn ang="0">
                    <a:pos x="406" y="224"/>
                  </a:cxn>
                  <a:cxn ang="0">
                    <a:pos x="408" y="184"/>
                  </a:cxn>
                  <a:cxn ang="0">
                    <a:pos x="406" y="163"/>
                  </a:cxn>
                  <a:cxn ang="0">
                    <a:pos x="395" y="127"/>
                  </a:cxn>
                  <a:cxn ang="0">
                    <a:pos x="377" y="92"/>
                  </a:cxn>
                  <a:cxn ang="0">
                    <a:pos x="353" y="61"/>
                  </a:cxn>
                  <a:cxn ang="0">
                    <a:pos x="325" y="37"/>
                  </a:cxn>
                  <a:cxn ang="0">
                    <a:pos x="291" y="19"/>
                  </a:cxn>
                  <a:cxn ang="0">
                    <a:pos x="254" y="6"/>
                  </a:cxn>
                  <a:cxn ang="0">
                    <a:pos x="212" y="0"/>
                  </a:cxn>
                  <a:cxn ang="0">
                    <a:pos x="191" y="0"/>
                  </a:cxn>
                </a:cxnLst>
                <a:rect l="0" t="0" r="r" b="b"/>
                <a:pathLst>
                  <a:path w="408" h="394">
                    <a:moveTo>
                      <a:pt x="191" y="0"/>
                    </a:moveTo>
                    <a:lnTo>
                      <a:pt x="191" y="0"/>
                    </a:lnTo>
                    <a:lnTo>
                      <a:pt x="170" y="3"/>
                    </a:lnTo>
                    <a:lnTo>
                      <a:pt x="152" y="6"/>
                    </a:lnTo>
                    <a:lnTo>
                      <a:pt x="131" y="14"/>
                    </a:lnTo>
                    <a:lnTo>
                      <a:pt x="112" y="21"/>
                    </a:lnTo>
                    <a:lnTo>
                      <a:pt x="97" y="29"/>
                    </a:lnTo>
                    <a:lnTo>
                      <a:pt x="81" y="40"/>
                    </a:lnTo>
                    <a:lnTo>
                      <a:pt x="65" y="53"/>
                    </a:lnTo>
                    <a:lnTo>
                      <a:pt x="52" y="66"/>
                    </a:lnTo>
                    <a:lnTo>
                      <a:pt x="39" y="82"/>
                    </a:lnTo>
                    <a:lnTo>
                      <a:pt x="28" y="98"/>
                    </a:lnTo>
                    <a:lnTo>
                      <a:pt x="18" y="116"/>
                    </a:lnTo>
                    <a:lnTo>
                      <a:pt x="10" y="132"/>
                    </a:lnTo>
                    <a:lnTo>
                      <a:pt x="5" y="150"/>
                    </a:lnTo>
                    <a:lnTo>
                      <a:pt x="2" y="171"/>
                    </a:lnTo>
                    <a:lnTo>
                      <a:pt x="0" y="190"/>
                    </a:lnTo>
                    <a:lnTo>
                      <a:pt x="0" y="211"/>
                    </a:lnTo>
                    <a:lnTo>
                      <a:pt x="0" y="211"/>
                    </a:lnTo>
                    <a:lnTo>
                      <a:pt x="2" y="232"/>
                    </a:lnTo>
                    <a:lnTo>
                      <a:pt x="5" y="250"/>
                    </a:lnTo>
                    <a:lnTo>
                      <a:pt x="13" y="268"/>
                    </a:lnTo>
                    <a:lnTo>
                      <a:pt x="20" y="287"/>
                    </a:lnTo>
                    <a:lnTo>
                      <a:pt x="28" y="302"/>
                    </a:lnTo>
                    <a:lnTo>
                      <a:pt x="41" y="318"/>
                    </a:lnTo>
                    <a:lnTo>
                      <a:pt x="55" y="334"/>
                    </a:lnTo>
                    <a:lnTo>
                      <a:pt x="68" y="347"/>
                    </a:lnTo>
                    <a:lnTo>
                      <a:pt x="83" y="358"/>
                    </a:lnTo>
                    <a:lnTo>
                      <a:pt x="99" y="368"/>
                    </a:lnTo>
                    <a:lnTo>
                      <a:pt x="117" y="376"/>
                    </a:lnTo>
                    <a:lnTo>
                      <a:pt x="136" y="384"/>
                    </a:lnTo>
                    <a:lnTo>
                      <a:pt x="154" y="389"/>
                    </a:lnTo>
                    <a:lnTo>
                      <a:pt x="175" y="394"/>
                    </a:lnTo>
                    <a:lnTo>
                      <a:pt x="194" y="394"/>
                    </a:lnTo>
                    <a:lnTo>
                      <a:pt x="214" y="394"/>
                    </a:lnTo>
                    <a:lnTo>
                      <a:pt x="214" y="394"/>
                    </a:lnTo>
                    <a:lnTo>
                      <a:pt x="235" y="392"/>
                    </a:lnTo>
                    <a:lnTo>
                      <a:pt x="256" y="389"/>
                    </a:lnTo>
                    <a:lnTo>
                      <a:pt x="275" y="381"/>
                    </a:lnTo>
                    <a:lnTo>
                      <a:pt x="293" y="373"/>
                    </a:lnTo>
                    <a:lnTo>
                      <a:pt x="311" y="366"/>
                    </a:lnTo>
                    <a:lnTo>
                      <a:pt x="327" y="352"/>
                    </a:lnTo>
                    <a:lnTo>
                      <a:pt x="343" y="342"/>
                    </a:lnTo>
                    <a:lnTo>
                      <a:pt x="356" y="329"/>
                    </a:lnTo>
                    <a:lnTo>
                      <a:pt x="369" y="313"/>
                    </a:lnTo>
                    <a:lnTo>
                      <a:pt x="380" y="297"/>
                    </a:lnTo>
                    <a:lnTo>
                      <a:pt x="387" y="279"/>
                    </a:lnTo>
                    <a:lnTo>
                      <a:pt x="395" y="263"/>
                    </a:lnTo>
                    <a:lnTo>
                      <a:pt x="403" y="245"/>
                    </a:lnTo>
                    <a:lnTo>
                      <a:pt x="406" y="224"/>
                    </a:lnTo>
                    <a:lnTo>
                      <a:pt x="408" y="205"/>
                    </a:lnTo>
                    <a:lnTo>
                      <a:pt x="408" y="184"/>
                    </a:lnTo>
                    <a:lnTo>
                      <a:pt x="408" y="184"/>
                    </a:lnTo>
                    <a:lnTo>
                      <a:pt x="406" y="163"/>
                    </a:lnTo>
                    <a:lnTo>
                      <a:pt x="401" y="145"/>
                    </a:lnTo>
                    <a:lnTo>
                      <a:pt x="395" y="127"/>
                    </a:lnTo>
                    <a:lnTo>
                      <a:pt x="387" y="108"/>
                    </a:lnTo>
                    <a:lnTo>
                      <a:pt x="377" y="92"/>
                    </a:lnTo>
                    <a:lnTo>
                      <a:pt x="367" y="77"/>
                    </a:lnTo>
                    <a:lnTo>
                      <a:pt x="353" y="61"/>
                    </a:lnTo>
                    <a:lnTo>
                      <a:pt x="340" y="48"/>
                    </a:lnTo>
                    <a:lnTo>
                      <a:pt x="325" y="37"/>
                    </a:lnTo>
                    <a:lnTo>
                      <a:pt x="309" y="27"/>
                    </a:lnTo>
                    <a:lnTo>
                      <a:pt x="291" y="19"/>
                    </a:lnTo>
                    <a:lnTo>
                      <a:pt x="272" y="11"/>
                    </a:lnTo>
                    <a:lnTo>
                      <a:pt x="254" y="6"/>
                    </a:lnTo>
                    <a:lnTo>
                      <a:pt x="233" y="0"/>
                    </a:lnTo>
                    <a:lnTo>
                      <a:pt x="212" y="0"/>
                    </a:lnTo>
                    <a:lnTo>
                      <a:pt x="191" y="0"/>
                    </a:ln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CE64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1" name="Freeform 594"/>
              <p:cNvSpPr>
                <a:spLocks/>
              </p:cNvSpPr>
              <p:nvPr/>
            </p:nvSpPr>
            <p:spPr bwMode="auto">
              <a:xfrm>
                <a:off x="3778250" y="2913063"/>
                <a:ext cx="636588" cy="612775"/>
              </a:xfrm>
              <a:custGeom>
                <a:avLst/>
                <a:gdLst/>
                <a:ahLst/>
                <a:cxnLst>
                  <a:cxn ang="0">
                    <a:pos x="189" y="0"/>
                  </a:cxn>
                  <a:cxn ang="0">
                    <a:pos x="150" y="8"/>
                  </a:cxn>
                  <a:cxn ang="0">
                    <a:pos x="113" y="21"/>
                  </a:cxn>
                  <a:cxn ang="0">
                    <a:pos x="79" y="39"/>
                  </a:cxn>
                  <a:cxn ang="0">
                    <a:pos x="53" y="66"/>
                  </a:cxn>
                  <a:cxn ang="0">
                    <a:pos x="29" y="97"/>
                  </a:cxn>
                  <a:cxn ang="0">
                    <a:pos x="13" y="129"/>
                  </a:cxn>
                  <a:cxn ang="0">
                    <a:pos x="3" y="166"/>
                  </a:cxn>
                  <a:cxn ang="0">
                    <a:pos x="3" y="205"/>
                  </a:cxn>
                  <a:cxn ang="0">
                    <a:pos x="3" y="226"/>
                  </a:cxn>
                  <a:cxn ang="0">
                    <a:pos x="13" y="263"/>
                  </a:cxn>
                  <a:cxn ang="0">
                    <a:pos x="32" y="297"/>
                  </a:cxn>
                  <a:cxn ang="0">
                    <a:pos x="55" y="326"/>
                  </a:cxn>
                  <a:cxn ang="0">
                    <a:pos x="84" y="349"/>
                  </a:cxn>
                  <a:cxn ang="0">
                    <a:pos x="118" y="368"/>
                  </a:cxn>
                  <a:cxn ang="0">
                    <a:pos x="155" y="381"/>
                  </a:cxn>
                  <a:cxn ang="0">
                    <a:pos x="194" y="386"/>
                  </a:cxn>
                  <a:cxn ang="0">
                    <a:pos x="212" y="384"/>
                  </a:cxn>
                  <a:cxn ang="0">
                    <a:pos x="254" y="378"/>
                  </a:cxn>
                  <a:cxn ang="0">
                    <a:pos x="291" y="365"/>
                  </a:cxn>
                  <a:cxn ang="0">
                    <a:pos x="323" y="344"/>
                  </a:cxn>
                  <a:cxn ang="0">
                    <a:pos x="351" y="318"/>
                  </a:cxn>
                  <a:cxn ang="0">
                    <a:pos x="372" y="289"/>
                  </a:cxn>
                  <a:cxn ang="0">
                    <a:pos x="391" y="255"/>
                  </a:cxn>
                  <a:cxn ang="0">
                    <a:pos x="399" y="218"/>
                  </a:cxn>
                  <a:cxn ang="0">
                    <a:pos x="401" y="179"/>
                  </a:cxn>
                  <a:cxn ang="0">
                    <a:pos x="399" y="160"/>
                  </a:cxn>
                  <a:cxn ang="0">
                    <a:pos x="388" y="124"/>
                  </a:cxn>
                  <a:cxn ang="0">
                    <a:pos x="370" y="89"/>
                  </a:cxn>
                  <a:cxn ang="0">
                    <a:pos x="346" y="60"/>
                  </a:cxn>
                  <a:cxn ang="0">
                    <a:pos x="320" y="37"/>
                  </a:cxn>
                  <a:cxn ang="0">
                    <a:pos x="286" y="16"/>
                  </a:cxn>
                  <a:cxn ang="0">
                    <a:pos x="249" y="5"/>
                  </a:cxn>
                  <a:cxn ang="0">
                    <a:pos x="210" y="0"/>
                  </a:cxn>
                  <a:cxn ang="0">
                    <a:pos x="189" y="0"/>
                  </a:cxn>
                </a:cxnLst>
                <a:rect l="0" t="0" r="r" b="b"/>
                <a:pathLst>
                  <a:path w="401" h="386">
                    <a:moveTo>
                      <a:pt x="189" y="0"/>
                    </a:moveTo>
                    <a:lnTo>
                      <a:pt x="189" y="0"/>
                    </a:lnTo>
                    <a:lnTo>
                      <a:pt x="168" y="3"/>
                    </a:lnTo>
                    <a:lnTo>
                      <a:pt x="150" y="8"/>
                    </a:lnTo>
                    <a:lnTo>
                      <a:pt x="131" y="13"/>
                    </a:lnTo>
                    <a:lnTo>
                      <a:pt x="113" y="21"/>
                    </a:lnTo>
                    <a:lnTo>
                      <a:pt x="95" y="29"/>
                    </a:lnTo>
                    <a:lnTo>
                      <a:pt x="79" y="39"/>
                    </a:lnTo>
                    <a:lnTo>
                      <a:pt x="66" y="53"/>
                    </a:lnTo>
                    <a:lnTo>
                      <a:pt x="53" y="66"/>
                    </a:lnTo>
                    <a:lnTo>
                      <a:pt x="39" y="81"/>
                    </a:lnTo>
                    <a:lnTo>
                      <a:pt x="29" y="97"/>
                    </a:lnTo>
                    <a:lnTo>
                      <a:pt x="21" y="113"/>
                    </a:lnTo>
                    <a:lnTo>
                      <a:pt x="13" y="129"/>
                    </a:lnTo>
                    <a:lnTo>
                      <a:pt x="8" y="147"/>
                    </a:lnTo>
                    <a:lnTo>
                      <a:pt x="3" y="166"/>
                    </a:lnTo>
                    <a:lnTo>
                      <a:pt x="0" y="187"/>
                    </a:lnTo>
                    <a:lnTo>
                      <a:pt x="3" y="205"/>
                    </a:lnTo>
                    <a:lnTo>
                      <a:pt x="3" y="205"/>
                    </a:lnTo>
                    <a:lnTo>
                      <a:pt x="3" y="226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21" y="278"/>
                    </a:lnTo>
                    <a:lnTo>
                      <a:pt x="32" y="297"/>
                    </a:lnTo>
                    <a:lnTo>
                      <a:pt x="42" y="310"/>
                    </a:lnTo>
                    <a:lnTo>
                      <a:pt x="55" y="326"/>
                    </a:lnTo>
                    <a:lnTo>
                      <a:pt x="68" y="339"/>
                    </a:lnTo>
                    <a:lnTo>
                      <a:pt x="84" y="349"/>
                    </a:lnTo>
                    <a:lnTo>
                      <a:pt x="100" y="360"/>
                    </a:lnTo>
                    <a:lnTo>
                      <a:pt x="118" y="368"/>
                    </a:lnTo>
                    <a:lnTo>
                      <a:pt x="134" y="376"/>
                    </a:lnTo>
                    <a:lnTo>
                      <a:pt x="155" y="381"/>
                    </a:lnTo>
                    <a:lnTo>
                      <a:pt x="173" y="384"/>
                    </a:lnTo>
                    <a:lnTo>
                      <a:pt x="194" y="386"/>
                    </a:lnTo>
                    <a:lnTo>
                      <a:pt x="212" y="384"/>
                    </a:lnTo>
                    <a:lnTo>
                      <a:pt x="212" y="384"/>
                    </a:lnTo>
                    <a:lnTo>
                      <a:pt x="233" y="384"/>
                    </a:lnTo>
                    <a:lnTo>
                      <a:pt x="254" y="378"/>
                    </a:lnTo>
                    <a:lnTo>
                      <a:pt x="273" y="373"/>
                    </a:lnTo>
                    <a:lnTo>
                      <a:pt x="291" y="365"/>
                    </a:lnTo>
                    <a:lnTo>
                      <a:pt x="307" y="355"/>
                    </a:lnTo>
                    <a:lnTo>
                      <a:pt x="323" y="344"/>
                    </a:lnTo>
                    <a:lnTo>
                      <a:pt x="338" y="331"/>
                    </a:lnTo>
                    <a:lnTo>
                      <a:pt x="351" y="318"/>
                    </a:lnTo>
                    <a:lnTo>
                      <a:pt x="362" y="305"/>
                    </a:lnTo>
                    <a:lnTo>
                      <a:pt x="372" y="289"/>
                    </a:lnTo>
                    <a:lnTo>
                      <a:pt x="383" y="273"/>
                    </a:lnTo>
                    <a:lnTo>
                      <a:pt x="391" y="255"/>
                    </a:lnTo>
                    <a:lnTo>
                      <a:pt x="396" y="236"/>
                    </a:lnTo>
                    <a:lnTo>
                      <a:pt x="399" y="218"/>
                    </a:lnTo>
                    <a:lnTo>
                      <a:pt x="401" y="200"/>
                    </a:lnTo>
                    <a:lnTo>
                      <a:pt x="401" y="179"/>
                    </a:lnTo>
                    <a:lnTo>
                      <a:pt x="401" y="179"/>
                    </a:lnTo>
                    <a:lnTo>
                      <a:pt x="399" y="160"/>
                    </a:lnTo>
                    <a:lnTo>
                      <a:pt x="393" y="139"/>
                    </a:lnTo>
                    <a:lnTo>
                      <a:pt x="388" y="124"/>
                    </a:lnTo>
                    <a:lnTo>
                      <a:pt x="380" y="105"/>
                    </a:lnTo>
                    <a:lnTo>
                      <a:pt x="370" y="89"/>
                    </a:lnTo>
                    <a:lnTo>
                      <a:pt x="359" y="74"/>
                    </a:lnTo>
                    <a:lnTo>
                      <a:pt x="346" y="60"/>
                    </a:lnTo>
                    <a:lnTo>
                      <a:pt x="333" y="47"/>
                    </a:lnTo>
                    <a:lnTo>
                      <a:pt x="320" y="37"/>
                    </a:lnTo>
                    <a:lnTo>
                      <a:pt x="302" y="26"/>
                    </a:lnTo>
                    <a:lnTo>
                      <a:pt x="286" y="16"/>
                    </a:lnTo>
                    <a:lnTo>
                      <a:pt x="268" y="11"/>
                    </a:lnTo>
                    <a:lnTo>
                      <a:pt x="249" y="5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89" y="0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D164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2" name="Freeform 595"/>
              <p:cNvSpPr>
                <a:spLocks/>
              </p:cNvSpPr>
              <p:nvPr/>
            </p:nvSpPr>
            <p:spPr bwMode="auto">
              <a:xfrm>
                <a:off x="3786188" y="2917826"/>
                <a:ext cx="620713" cy="595313"/>
              </a:xfrm>
              <a:custGeom>
                <a:avLst/>
                <a:gdLst/>
                <a:ahLst/>
                <a:cxnLst>
                  <a:cxn ang="0">
                    <a:pos x="184" y="0"/>
                  </a:cxn>
                  <a:cxn ang="0">
                    <a:pos x="145" y="8"/>
                  </a:cxn>
                  <a:cxn ang="0">
                    <a:pos x="108" y="21"/>
                  </a:cxn>
                  <a:cxn ang="0">
                    <a:pos x="76" y="39"/>
                  </a:cxn>
                  <a:cxn ang="0">
                    <a:pos x="50" y="65"/>
                  </a:cxn>
                  <a:cxn ang="0">
                    <a:pos x="27" y="94"/>
                  </a:cxn>
                  <a:cxn ang="0">
                    <a:pos x="11" y="128"/>
                  </a:cxn>
                  <a:cxn ang="0">
                    <a:pos x="3" y="163"/>
                  </a:cxn>
                  <a:cxn ang="0">
                    <a:pos x="0" y="202"/>
                  </a:cxn>
                  <a:cxn ang="0">
                    <a:pos x="3" y="220"/>
                  </a:cxn>
                  <a:cxn ang="0">
                    <a:pos x="13" y="257"/>
                  </a:cxn>
                  <a:cxn ang="0">
                    <a:pos x="29" y="289"/>
                  </a:cxn>
                  <a:cxn ang="0">
                    <a:pos x="53" y="318"/>
                  </a:cxn>
                  <a:cxn ang="0">
                    <a:pos x="82" y="341"/>
                  </a:cxn>
                  <a:cxn ang="0">
                    <a:pos x="113" y="360"/>
                  </a:cxn>
                  <a:cxn ang="0">
                    <a:pos x="150" y="370"/>
                  </a:cxn>
                  <a:cxn ang="0">
                    <a:pos x="189" y="375"/>
                  </a:cxn>
                  <a:cxn ang="0">
                    <a:pos x="207" y="375"/>
                  </a:cxn>
                  <a:cxn ang="0">
                    <a:pos x="247" y="367"/>
                  </a:cxn>
                  <a:cxn ang="0">
                    <a:pos x="284" y="354"/>
                  </a:cxn>
                  <a:cxn ang="0">
                    <a:pos x="315" y="336"/>
                  </a:cxn>
                  <a:cxn ang="0">
                    <a:pos x="341" y="310"/>
                  </a:cxn>
                  <a:cxn ang="0">
                    <a:pos x="365" y="281"/>
                  </a:cxn>
                  <a:cxn ang="0">
                    <a:pos x="380" y="247"/>
                  </a:cxn>
                  <a:cxn ang="0">
                    <a:pos x="388" y="212"/>
                  </a:cxn>
                  <a:cxn ang="0">
                    <a:pos x="391" y="173"/>
                  </a:cxn>
                  <a:cxn ang="0">
                    <a:pos x="388" y="155"/>
                  </a:cxn>
                  <a:cxn ang="0">
                    <a:pos x="378" y="118"/>
                  </a:cxn>
                  <a:cxn ang="0">
                    <a:pos x="362" y="86"/>
                  </a:cxn>
                  <a:cxn ang="0">
                    <a:pos x="339" y="57"/>
                  </a:cxn>
                  <a:cxn ang="0">
                    <a:pos x="310" y="34"/>
                  </a:cxn>
                  <a:cxn ang="0">
                    <a:pos x="278" y="15"/>
                  </a:cxn>
                  <a:cxn ang="0">
                    <a:pos x="242" y="5"/>
                  </a:cxn>
                  <a:cxn ang="0">
                    <a:pos x="202" y="0"/>
                  </a:cxn>
                  <a:cxn ang="0">
                    <a:pos x="184" y="0"/>
                  </a:cxn>
                </a:cxnLst>
                <a:rect l="0" t="0" r="r" b="b"/>
                <a:pathLst>
                  <a:path w="391" h="375">
                    <a:moveTo>
                      <a:pt x="184" y="0"/>
                    </a:moveTo>
                    <a:lnTo>
                      <a:pt x="184" y="0"/>
                    </a:lnTo>
                    <a:lnTo>
                      <a:pt x="163" y="2"/>
                    </a:lnTo>
                    <a:lnTo>
                      <a:pt x="145" y="8"/>
                    </a:lnTo>
                    <a:lnTo>
                      <a:pt x="126" y="13"/>
                    </a:lnTo>
                    <a:lnTo>
                      <a:pt x="108" y="21"/>
                    </a:lnTo>
                    <a:lnTo>
                      <a:pt x="92" y="29"/>
                    </a:lnTo>
                    <a:lnTo>
                      <a:pt x="76" y="39"/>
                    </a:lnTo>
                    <a:lnTo>
                      <a:pt x="63" y="52"/>
                    </a:lnTo>
                    <a:lnTo>
                      <a:pt x="50" y="65"/>
                    </a:lnTo>
                    <a:lnTo>
                      <a:pt x="37" y="78"/>
                    </a:lnTo>
                    <a:lnTo>
                      <a:pt x="27" y="94"/>
                    </a:lnTo>
                    <a:lnTo>
                      <a:pt x="19" y="110"/>
                    </a:lnTo>
                    <a:lnTo>
                      <a:pt x="11" y="128"/>
                    </a:lnTo>
                    <a:lnTo>
                      <a:pt x="6" y="144"/>
                    </a:lnTo>
                    <a:lnTo>
                      <a:pt x="3" y="163"/>
                    </a:lnTo>
                    <a:lnTo>
                      <a:pt x="0" y="181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3" y="220"/>
                    </a:lnTo>
                    <a:lnTo>
                      <a:pt x="8" y="239"/>
                    </a:lnTo>
                    <a:lnTo>
                      <a:pt x="13" y="257"/>
                    </a:lnTo>
                    <a:lnTo>
                      <a:pt x="21" y="273"/>
                    </a:lnTo>
                    <a:lnTo>
                      <a:pt x="29" y="289"/>
                    </a:lnTo>
                    <a:lnTo>
                      <a:pt x="42" y="304"/>
                    </a:lnTo>
                    <a:lnTo>
                      <a:pt x="53" y="318"/>
                    </a:lnTo>
                    <a:lnTo>
                      <a:pt x="66" y="331"/>
                    </a:lnTo>
                    <a:lnTo>
                      <a:pt x="82" y="341"/>
                    </a:lnTo>
                    <a:lnTo>
                      <a:pt x="97" y="352"/>
                    </a:lnTo>
                    <a:lnTo>
                      <a:pt x="113" y="360"/>
                    </a:lnTo>
                    <a:lnTo>
                      <a:pt x="131" y="365"/>
                    </a:lnTo>
                    <a:lnTo>
                      <a:pt x="150" y="370"/>
                    </a:lnTo>
                    <a:lnTo>
                      <a:pt x="168" y="373"/>
                    </a:lnTo>
                    <a:lnTo>
                      <a:pt x="189" y="375"/>
                    </a:lnTo>
                    <a:lnTo>
                      <a:pt x="207" y="375"/>
                    </a:lnTo>
                    <a:lnTo>
                      <a:pt x="207" y="375"/>
                    </a:lnTo>
                    <a:lnTo>
                      <a:pt x="228" y="373"/>
                    </a:lnTo>
                    <a:lnTo>
                      <a:pt x="247" y="367"/>
                    </a:lnTo>
                    <a:lnTo>
                      <a:pt x="265" y="362"/>
                    </a:lnTo>
                    <a:lnTo>
                      <a:pt x="284" y="354"/>
                    </a:lnTo>
                    <a:lnTo>
                      <a:pt x="299" y="346"/>
                    </a:lnTo>
                    <a:lnTo>
                      <a:pt x="315" y="336"/>
                    </a:lnTo>
                    <a:lnTo>
                      <a:pt x="331" y="323"/>
                    </a:lnTo>
                    <a:lnTo>
                      <a:pt x="341" y="310"/>
                    </a:lnTo>
                    <a:lnTo>
                      <a:pt x="354" y="296"/>
                    </a:lnTo>
                    <a:lnTo>
                      <a:pt x="365" y="281"/>
                    </a:lnTo>
                    <a:lnTo>
                      <a:pt x="373" y="265"/>
                    </a:lnTo>
                    <a:lnTo>
                      <a:pt x="380" y="247"/>
                    </a:lnTo>
                    <a:lnTo>
                      <a:pt x="386" y="231"/>
                    </a:lnTo>
                    <a:lnTo>
                      <a:pt x="388" y="212"/>
                    </a:lnTo>
                    <a:lnTo>
                      <a:pt x="391" y="191"/>
                    </a:lnTo>
                    <a:lnTo>
                      <a:pt x="391" y="173"/>
                    </a:lnTo>
                    <a:lnTo>
                      <a:pt x="391" y="173"/>
                    </a:lnTo>
                    <a:lnTo>
                      <a:pt x="388" y="155"/>
                    </a:lnTo>
                    <a:lnTo>
                      <a:pt x="383" y="136"/>
                    </a:lnTo>
                    <a:lnTo>
                      <a:pt x="378" y="118"/>
                    </a:lnTo>
                    <a:lnTo>
                      <a:pt x="370" y="102"/>
                    </a:lnTo>
                    <a:lnTo>
                      <a:pt x="362" y="86"/>
                    </a:lnTo>
                    <a:lnTo>
                      <a:pt x="352" y="71"/>
                    </a:lnTo>
                    <a:lnTo>
                      <a:pt x="339" y="57"/>
                    </a:lnTo>
                    <a:lnTo>
                      <a:pt x="325" y="44"/>
                    </a:lnTo>
                    <a:lnTo>
                      <a:pt x="310" y="34"/>
                    </a:lnTo>
                    <a:lnTo>
                      <a:pt x="294" y="23"/>
                    </a:lnTo>
                    <a:lnTo>
                      <a:pt x="278" y="15"/>
                    </a:lnTo>
                    <a:lnTo>
                      <a:pt x="260" y="10"/>
                    </a:lnTo>
                    <a:lnTo>
                      <a:pt x="242" y="5"/>
                    </a:lnTo>
                    <a:lnTo>
                      <a:pt x="223" y="2"/>
                    </a:lnTo>
                    <a:lnTo>
                      <a:pt x="202" y="0"/>
                    </a:lnTo>
                    <a:lnTo>
                      <a:pt x="184" y="0"/>
                    </a:lnTo>
                    <a:lnTo>
                      <a:pt x="184" y="0"/>
                    </a:lnTo>
                    <a:close/>
                  </a:path>
                </a:pathLst>
              </a:custGeom>
              <a:solidFill>
                <a:srgbClr val="D466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3" name="Freeform 596"/>
              <p:cNvSpPr>
                <a:spLocks/>
              </p:cNvSpPr>
              <p:nvPr/>
            </p:nvSpPr>
            <p:spPr bwMode="auto">
              <a:xfrm>
                <a:off x="3795713" y="2921001"/>
                <a:ext cx="603250" cy="579438"/>
              </a:xfrm>
              <a:custGeom>
                <a:avLst/>
                <a:gdLst/>
                <a:ahLst/>
                <a:cxnLst>
                  <a:cxn ang="0">
                    <a:pos x="175" y="0"/>
                  </a:cxn>
                  <a:cxn ang="0">
                    <a:pos x="139" y="8"/>
                  </a:cxn>
                  <a:cxn ang="0">
                    <a:pos x="104" y="21"/>
                  </a:cxn>
                  <a:cxn ang="0">
                    <a:pos x="73" y="40"/>
                  </a:cxn>
                  <a:cxn ang="0">
                    <a:pos x="47" y="66"/>
                  </a:cxn>
                  <a:cxn ang="0">
                    <a:pos x="23" y="95"/>
                  </a:cxn>
                  <a:cxn ang="0">
                    <a:pos x="10" y="126"/>
                  </a:cxn>
                  <a:cxn ang="0">
                    <a:pos x="0" y="161"/>
                  </a:cxn>
                  <a:cxn ang="0">
                    <a:pos x="0" y="197"/>
                  </a:cxn>
                  <a:cxn ang="0">
                    <a:pos x="2" y="216"/>
                  </a:cxn>
                  <a:cxn ang="0">
                    <a:pos x="10" y="252"/>
                  </a:cxn>
                  <a:cxn ang="0">
                    <a:pos x="28" y="284"/>
                  </a:cxn>
                  <a:cxn ang="0">
                    <a:pos x="52" y="310"/>
                  </a:cxn>
                  <a:cxn ang="0">
                    <a:pos x="78" y="334"/>
                  </a:cxn>
                  <a:cxn ang="0">
                    <a:pos x="110" y="350"/>
                  </a:cxn>
                  <a:cxn ang="0">
                    <a:pos x="146" y="363"/>
                  </a:cxn>
                  <a:cxn ang="0">
                    <a:pos x="183" y="365"/>
                  </a:cxn>
                  <a:cxn ang="0">
                    <a:pos x="201" y="365"/>
                  </a:cxn>
                  <a:cxn ang="0">
                    <a:pos x="241" y="360"/>
                  </a:cxn>
                  <a:cxn ang="0">
                    <a:pos x="275" y="347"/>
                  </a:cxn>
                  <a:cxn ang="0">
                    <a:pos x="306" y="326"/>
                  </a:cxn>
                  <a:cxn ang="0">
                    <a:pos x="333" y="302"/>
                  </a:cxn>
                  <a:cxn ang="0">
                    <a:pos x="354" y="273"/>
                  </a:cxn>
                  <a:cxn ang="0">
                    <a:pos x="369" y="242"/>
                  </a:cxn>
                  <a:cxn ang="0">
                    <a:pos x="380" y="205"/>
                  </a:cxn>
                  <a:cxn ang="0">
                    <a:pos x="380" y="168"/>
                  </a:cxn>
                  <a:cxn ang="0">
                    <a:pos x="377" y="150"/>
                  </a:cxn>
                  <a:cxn ang="0">
                    <a:pos x="367" y="116"/>
                  </a:cxn>
                  <a:cxn ang="0">
                    <a:pos x="351" y="84"/>
                  </a:cxn>
                  <a:cxn ang="0">
                    <a:pos x="327" y="55"/>
                  </a:cxn>
                  <a:cxn ang="0">
                    <a:pos x="301" y="34"/>
                  </a:cxn>
                  <a:cxn ang="0">
                    <a:pos x="270" y="16"/>
                  </a:cxn>
                  <a:cxn ang="0">
                    <a:pos x="233" y="6"/>
                  </a:cxn>
                  <a:cxn ang="0">
                    <a:pos x="196" y="0"/>
                  </a:cxn>
                  <a:cxn ang="0">
                    <a:pos x="175" y="0"/>
                  </a:cxn>
                </a:cxnLst>
                <a:rect l="0" t="0" r="r" b="b"/>
                <a:pathLst>
                  <a:path w="380" h="365">
                    <a:moveTo>
                      <a:pt x="175" y="0"/>
                    </a:moveTo>
                    <a:lnTo>
                      <a:pt x="175" y="0"/>
                    </a:lnTo>
                    <a:lnTo>
                      <a:pt x="157" y="3"/>
                    </a:lnTo>
                    <a:lnTo>
                      <a:pt x="139" y="8"/>
                    </a:lnTo>
                    <a:lnTo>
                      <a:pt x="120" y="13"/>
                    </a:lnTo>
                    <a:lnTo>
                      <a:pt x="104" y="21"/>
                    </a:lnTo>
                    <a:lnTo>
                      <a:pt x="86" y="29"/>
                    </a:lnTo>
                    <a:lnTo>
                      <a:pt x="73" y="40"/>
                    </a:lnTo>
                    <a:lnTo>
                      <a:pt x="57" y="53"/>
                    </a:lnTo>
                    <a:lnTo>
                      <a:pt x="47" y="66"/>
                    </a:lnTo>
                    <a:lnTo>
                      <a:pt x="34" y="79"/>
                    </a:lnTo>
                    <a:lnTo>
                      <a:pt x="23" y="95"/>
                    </a:lnTo>
                    <a:lnTo>
                      <a:pt x="15" y="111"/>
                    </a:lnTo>
                    <a:lnTo>
                      <a:pt x="10" y="126"/>
                    </a:lnTo>
                    <a:lnTo>
                      <a:pt x="5" y="142"/>
                    </a:lnTo>
                    <a:lnTo>
                      <a:pt x="0" y="161"/>
                    </a:lnTo>
                    <a:lnTo>
                      <a:pt x="0" y="179"/>
                    </a:lnTo>
                    <a:lnTo>
                      <a:pt x="0" y="197"/>
                    </a:lnTo>
                    <a:lnTo>
                      <a:pt x="0" y="197"/>
                    </a:lnTo>
                    <a:lnTo>
                      <a:pt x="2" y="216"/>
                    </a:lnTo>
                    <a:lnTo>
                      <a:pt x="5" y="234"/>
                    </a:lnTo>
                    <a:lnTo>
                      <a:pt x="10" y="252"/>
                    </a:lnTo>
                    <a:lnTo>
                      <a:pt x="18" y="268"/>
                    </a:lnTo>
                    <a:lnTo>
                      <a:pt x="28" y="284"/>
                    </a:lnTo>
                    <a:lnTo>
                      <a:pt x="39" y="297"/>
                    </a:lnTo>
                    <a:lnTo>
                      <a:pt x="52" y="310"/>
                    </a:lnTo>
                    <a:lnTo>
                      <a:pt x="65" y="323"/>
                    </a:lnTo>
                    <a:lnTo>
                      <a:pt x="78" y="334"/>
                    </a:lnTo>
                    <a:lnTo>
                      <a:pt x="94" y="342"/>
                    </a:lnTo>
                    <a:lnTo>
                      <a:pt x="110" y="350"/>
                    </a:lnTo>
                    <a:lnTo>
                      <a:pt x="128" y="358"/>
                    </a:lnTo>
                    <a:lnTo>
                      <a:pt x="146" y="363"/>
                    </a:lnTo>
                    <a:lnTo>
                      <a:pt x="165" y="365"/>
                    </a:lnTo>
                    <a:lnTo>
                      <a:pt x="183" y="365"/>
                    </a:lnTo>
                    <a:lnTo>
                      <a:pt x="201" y="365"/>
                    </a:lnTo>
                    <a:lnTo>
                      <a:pt x="201" y="365"/>
                    </a:lnTo>
                    <a:lnTo>
                      <a:pt x="222" y="363"/>
                    </a:lnTo>
                    <a:lnTo>
                      <a:pt x="241" y="360"/>
                    </a:lnTo>
                    <a:lnTo>
                      <a:pt x="259" y="352"/>
                    </a:lnTo>
                    <a:lnTo>
                      <a:pt x="275" y="347"/>
                    </a:lnTo>
                    <a:lnTo>
                      <a:pt x="291" y="337"/>
                    </a:lnTo>
                    <a:lnTo>
                      <a:pt x="306" y="326"/>
                    </a:lnTo>
                    <a:lnTo>
                      <a:pt x="319" y="316"/>
                    </a:lnTo>
                    <a:lnTo>
                      <a:pt x="333" y="302"/>
                    </a:lnTo>
                    <a:lnTo>
                      <a:pt x="346" y="289"/>
                    </a:lnTo>
                    <a:lnTo>
                      <a:pt x="354" y="273"/>
                    </a:lnTo>
                    <a:lnTo>
                      <a:pt x="364" y="258"/>
                    </a:lnTo>
                    <a:lnTo>
                      <a:pt x="369" y="242"/>
                    </a:lnTo>
                    <a:lnTo>
                      <a:pt x="374" y="224"/>
                    </a:lnTo>
                    <a:lnTo>
                      <a:pt x="380" y="205"/>
                    </a:lnTo>
                    <a:lnTo>
                      <a:pt x="380" y="187"/>
                    </a:lnTo>
                    <a:lnTo>
                      <a:pt x="380" y="168"/>
                    </a:lnTo>
                    <a:lnTo>
                      <a:pt x="380" y="168"/>
                    </a:lnTo>
                    <a:lnTo>
                      <a:pt x="377" y="150"/>
                    </a:lnTo>
                    <a:lnTo>
                      <a:pt x="374" y="132"/>
                    </a:lnTo>
                    <a:lnTo>
                      <a:pt x="367" y="116"/>
                    </a:lnTo>
                    <a:lnTo>
                      <a:pt x="359" y="100"/>
                    </a:lnTo>
                    <a:lnTo>
                      <a:pt x="351" y="84"/>
                    </a:lnTo>
                    <a:lnTo>
                      <a:pt x="340" y="69"/>
                    </a:lnTo>
                    <a:lnTo>
                      <a:pt x="327" y="55"/>
                    </a:lnTo>
                    <a:lnTo>
                      <a:pt x="314" y="45"/>
                    </a:lnTo>
                    <a:lnTo>
                      <a:pt x="301" y="34"/>
                    </a:lnTo>
                    <a:lnTo>
                      <a:pt x="285" y="24"/>
                    </a:lnTo>
                    <a:lnTo>
                      <a:pt x="270" y="16"/>
                    </a:lnTo>
                    <a:lnTo>
                      <a:pt x="251" y="11"/>
                    </a:lnTo>
                    <a:lnTo>
                      <a:pt x="233" y="6"/>
                    </a:lnTo>
                    <a:lnTo>
                      <a:pt x="215" y="3"/>
                    </a:lnTo>
                    <a:lnTo>
                      <a:pt x="196" y="0"/>
                    </a:lnTo>
                    <a:lnTo>
                      <a:pt x="175" y="0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D666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4" name="Freeform 597"/>
              <p:cNvSpPr>
                <a:spLocks/>
              </p:cNvSpPr>
              <p:nvPr/>
            </p:nvSpPr>
            <p:spPr bwMode="auto">
              <a:xfrm>
                <a:off x="3798888" y="2925763"/>
                <a:ext cx="590550" cy="566738"/>
              </a:xfrm>
              <a:custGeom>
                <a:avLst/>
                <a:gdLst/>
                <a:ahLst/>
                <a:cxnLst>
                  <a:cxn ang="0">
                    <a:pos x="173" y="3"/>
                  </a:cxn>
                  <a:cxn ang="0">
                    <a:pos x="137" y="8"/>
                  </a:cxn>
                  <a:cxn ang="0">
                    <a:pos x="102" y="21"/>
                  </a:cxn>
                  <a:cxn ang="0">
                    <a:pos x="71" y="39"/>
                  </a:cxn>
                  <a:cxn ang="0">
                    <a:pos x="47" y="63"/>
                  </a:cxn>
                  <a:cxn ang="0">
                    <a:pos x="26" y="92"/>
                  </a:cxn>
                  <a:cxn ang="0">
                    <a:pos x="11" y="123"/>
                  </a:cxn>
                  <a:cxn ang="0">
                    <a:pos x="3" y="158"/>
                  </a:cxn>
                  <a:cxn ang="0">
                    <a:pos x="0" y="194"/>
                  </a:cxn>
                  <a:cxn ang="0">
                    <a:pos x="3" y="213"/>
                  </a:cxn>
                  <a:cxn ang="0">
                    <a:pos x="13" y="244"/>
                  </a:cxn>
                  <a:cxn ang="0">
                    <a:pos x="29" y="276"/>
                  </a:cxn>
                  <a:cxn ang="0">
                    <a:pos x="53" y="302"/>
                  </a:cxn>
                  <a:cxn ang="0">
                    <a:pos x="79" y="326"/>
                  </a:cxn>
                  <a:cxn ang="0">
                    <a:pos x="110" y="341"/>
                  </a:cxn>
                  <a:cxn ang="0">
                    <a:pos x="144" y="352"/>
                  </a:cxn>
                  <a:cxn ang="0">
                    <a:pos x="181" y="357"/>
                  </a:cxn>
                  <a:cxn ang="0">
                    <a:pos x="199" y="355"/>
                  </a:cxn>
                  <a:cxn ang="0">
                    <a:pos x="236" y="349"/>
                  </a:cxn>
                  <a:cxn ang="0">
                    <a:pos x="270" y="336"/>
                  </a:cxn>
                  <a:cxn ang="0">
                    <a:pos x="302" y="318"/>
                  </a:cxn>
                  <a:cxn ang="0">
                    <a:pos x="328" y="294"/>
                  </a:cxn>
                  <a:cxn ang="0">
                    <a:pos x="349" y="265"/>
                  </a:cxn>
                  <a:cxn ang="0">
                    <a:pos x="365" y="234"/>
                  </a:cxn>
                  <a:cxn ang="0">
                    <a:pos x="372" y="200"/>
                  </a:cxn>
                  <a:cxn ang="0">
                    <a:pos x="372" y="163"/>
                  </a:cxn>
                  <a:cxn ang="0">
                    <a:pos x="370" y="147"/>
                  </a:cxn>
                  <a:cxn ang="0">
                    <a:pos x="359" y="113"/>
                  </a:cxn>
                  <a:cxn ang="0">
                    <a:pos x="344" y="81"/>
                  </a:cxn>
                  <a:cxn ang="0">
                    <a:pos x="323" y="55"/>
                  </a:cxn>
                  <a:cxn ang="0">
                    <a:pos x="294" y="31"/>
                  </a:cxn>
                  <a:cxn ang="0">
                    <a:pos x="262" y="16"/>
                  </a:cxn>
                  <a:cxn ang="0">
                    <a:pos x="228" y="5"/>
                  </a:cxn>
                  <a:cxn ang="0">
                    <a:pos x="192" y="0"/>
                  </a:cxn>
                  <a:cxn ang="0">
                    <a:pos x="173" y="3"/>
                  </a:cxn>
                </a:cxnLst>
                <a:rect l="0" t="0" r="r" b="b"/>
                <a:pathLst>
                  <a:path w="372" h="357">
                    <a:moveTo>
                      <a:pt x="173" y="3"/>
                    </a:moveTo>
                    <a:lnTo>
                      <a:pt x="173" y="3"/>
                    </a:lnTo>
                    <a:lnTo>
                      <a:pt x="155" y="5"/>
                    </a:lnTo>
                    <a:lnTo>
                      <a:pt x="137" y="8"/>
                    </a:lnTo>
                    <a:lnTo>
                      <a:pt x="118" y="13"/>
                    </a:lnTo>
                    <a:lnTo>
                      <a:pt x="102" y="21"/>
                    </a:lnTo>
                    <a:lnTo>
                      <a:pt x="87" y="29"/>
                    </a:lnTo>
                    <a:lnTo>
                      <a:pt x="71" y="39"/>
                    </a:lnTo>
                    <a:lnTo>
                      <a:pt x="58" y="52"/>
                    </a:lnTo>
                    <a:lnTo>
                      <a:pt x="47" y="63"/>
                    </a:lnTo>
                    <a:lnTo>
                      <a:pt x="34" y="79"/>
                    </a:lnTo>
                    <a:lnTo>
                      <a:pt x="26" y="92"/>
                    </a:lnTo>
                    <a:lnTo>
                      <a:pt x="16" y="108"/>
                    </a:lnTo>
                    <a:lnTo>
                      <a:pt x="11" y="123"/>
                    </a:lnTo>
                    <a:lnTo>
                      <a:pt x="5" y="139"/>
                    </a:lnTo>
                    <a:lnTo>
                      <a:pt x="3" y="158"/>
                    </a:lnTo>
                    <a:lnTo>
                      <a:pt x="0" y="176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3" y="213"/>
                    </a:lnTo>
                    <a:lnTo>
                      <a:pt x="8" y="228"/>
                    </a:lnTo>
                    <a:lnTo>
                      <a:pt x="13" y="244"/>
                    </a:lnTo>
                    <a:lnTo>
                      <a:pt x="21" y="260"/>
                    </a:lnTo>
                    <a:lnTo>
                      <a:pt x="29" y="276"/>
                    </a:lnTo>
                    <a:lnTo>
                      <a:pt x="40" y="289"/>
                    </a:lnTo>
                    <a:lnTo>
                      <a:pt x="53" y="302"/>
                    </a:lnTo>
                    <a:lnTo>
                      <a:pt x="66" y="315"/>
                    </a:lnTo>
                    <a:lnTo>
                      <a:pt x="79" y="326"/>
                    </a:lnTo>
                    <a:lnTo>
                      <a:pt x="95" y="334"/>
                    </a:lnTo>
                    <a:lnTo>
                      <a:pt x="110" y="341"/>
                    </a:lnTo>
                    <a:lnTo>
                      <a:pt x="126" y="347"/>
                    </a:lnTo>
                    <a:lnTo>
                      <a:pt x="144" y="352"/>
                    </a:lnTo>
                    <a:lnTo>
                      <a:pt x="163" y="355"/>
                    </a:lnTo>
                    <a:lnTo>
                      <a:pt x="181" y="357"/>
                    </a:lnTo>
                    <a:lnTo>
                      <a:pt x="199" y="355"/>
                    </a:lnTo>
                    <a:lnTo>
                      <a:pt x="199" y="355"/>
                    </a:lnTo>
                    <a:lnTo>
                      <a:pt x="220" y="355"/>
                    </a:lnTo>
                    <a:lnTo>
                      <a:pt x="236" y="349"/>
                    </a:lnTo>
                    <a:lnTo>
                      <a:pt x="255" y="344"/>
                    </a:lnTo>
                    <a:lnTo>
                      <a:pt x="270" y="336"/>
                    </a:lnTo>
                    <a:lnTo>
                      <a:pt x="286" y="328"/>
                    </a:lnTo>
                    <a:lnTo>
                      <a:pt x="302" y="318"/>
                    </a:lnTo>
                    <a:lnTo>
                      <a:pt x="315" y="305"/>
                    </a:lnTo>
                    <a:lnTo>
                      <a:pt x="328" y="294"/>
                    </a:lnTo>
                    <a:lnTo>
                      <a:pt x="338" y="281"/>
                    </a:lnTo>
                    <a:lnTo>
                      <a:pt x="349" y="265"/>
                    </a:lnTo>
                    <a:lnTo>
                      <a:pt x="357" y="249"/>
                    </a:lnTo>
                    <a:lnTo>
                      <a:pt x="365" y="234"/>
                    </a:lnTo>
                    <a:lnTo>
                      <a:pt x="367" y="218"/>
                    </a:lnTo>
                    <a:lnTo>
                      <a:pt x="372" y="200"/>
                    </a:lnTo>
                    <a:lnTo>
                      <a:pt x="372" y="181"/>
                    </a:lnTo>
                    <a:lnTo>
                      <a:pt x="372" y="163"/>
                    </a:lnTo>
                    <a:lnTo>
                      <a:pt x="372" y="163"/>
                    </a:lnTo>
                    <a:lnTo>
                      <a:pt x="370" y="147"/>
                    </a:lnTo>
                    <a:lnTo>
                      <a:pt x="367" y="129"/>
                    </a:lnTo>
                    <a:lnTo>
                      <a:pt x="359" y="113"/>
                    </a:lnTo>
                    <a:lnTo>
                      <a:pt x="354" y="97"/>
                    </a:lnTo>
                    <a:lnTo>
                      <a:pt x="344" y="81"/>
                    </a:lnTo>
                    <a:lnTo>
                      <a:pt x="333" y="68"/>
                    </a:lnTo>
                    <a:lnTo>
                      <a:pt x="323" y="55"/>
                    </a:lnTo>
                    <a:lnTo>
                      <a:pt x="310" y="42"/>
                    </a:lnTo>
                    <a:lnTo>
                      <a:pt x="294" y="31"/>
                    </a:lnTo>
                    <a:lnTo>
                      <a:pt x="281" y="24"/>
                    </a:lnTo>
                    <a:lnTo>
                      <a:pt x="262" y="16"/>
                    </a:lnTo>
                    <a:lnTo>
                      <a:pt x="247" y="10"/>
                    </a:lnTo>
                    <a:lnTo>
                      <a:pt x="228" y="5"/>
                    </a:lnTo>
                    <a:lnTo>
                      <a:pt x="210" y="3"/>
                    </a:lnTo>
                    <a:lnTo>
                      <a:pt x="192" y="0"/>
                    </a:lnTo>
                    <a:lnTo>
                      <a:pt x="173" y="3"/>
                    </a:lnTo>
                    <a:lnTo>
                      <a:pt x="173" y="3"/>
                    </a:lnTo>
                    <a:close/>
                  </a:path>
                </a:pathLst>
              </a:custGeom>
              <a:solidFill>
                <a:srgbClr val="D868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5" name="Freeform 598"/>
              <p:cNvSpPr>
                <a:spLocks/>
              </p:cNvSpPr>
              <p:nvPr/>
            </p:nvSpPr>
            <p:spPr bwMode="auto">
              <a:xfrm>
                <a:off x="3806825" y="2933701"/>
                <a:ext cx="574675" cy="546100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32" y="5"/>
                  </a:cxn>
                  <a:cxn ang="0">
                    <a:pos x="97" y="19"/>
                  </a:cxn>
                  <a:cxn ang="0">
                    <a:pos x="69" y="37"/>
                  </a:cxn>
                  <a:cxn ang="0">
                    <a:pos x="45" y="61"/>
                  </a:cxn>
                  <a:cxn ang="0">
                    <a:pos x="24" y="89"/>
                  </a:cxn>
                  <a:cxn ang="0">
                    <a:pos x="8" y="118"/>
                  </a:cxn>
                  <a:cxn ang="0">
                    <a:pos x="0" y="153"/>
                  </a:cxn>
                  <a:cxn ang="0">
                    <a:pos x="0" y="187"/>
                  </a:cxn>
                  <a:cxn ang="0">
                    <a:pos x="3" y="205"/>
                  </a:cxn>
                  <a:cxn ang="0">
                    <a:pos x="14" y="237"/>
                  </a:cxn>
                  <a:cxn ang="0">
                    <a:pos x="29" y="268"/>
                  </a:cxn>
                  <a:cxn ang="0">
                    <a:pos x="50" y="292"/>
                  </a:cxn>
                  <a:cxn ang="0">
                    <a:pos x="77" y="315"/>
                  </a:cxn>
                  <a:cxn ang="0">
                    <a:pos x="108" y="331"/>
                  </a:cxn>
                  <a:cxn ang="0">
                    <a:pos x="142" y="342"/>
                  </a:cxn>
                  <a:cxn ang="0">
                    <a:pos x="176" y="344"/>
                  </a:cxn>
                  <a:cxn ang="0">
                    <a:pos x="194" y="344"/>
                  </a:cxn>
                  <a:cxn ang="0">
                    <a:pos x="231" y="336"/>
                  </a:cxn>
                  <a:cxn ang="0">
                    <a:pos x="265" y="323"/>
                  </a:cxn>
                  <a:cxn ang="0">
                    <a:pos x="294" y="305"/>
                  </a:cxn>
                  <a:cxn ang="0">
                    <a:pos x="320" y="281"/>
                  </a:cxn>
                  <a:cxn ang="0">
                    <a:pos x="339" y="255"/>
                  </a:cxn>
                  <a:cxn ang="0">
                    <a:pos x="354" y="223"/>
                  </a:cxn>
                  <a:cxn ang="0">
                    <a:pos x="362" y="192"/>
                  </a:cxn>
                  <a:cxn ang="0">
                    <a:pos x="362" y="155"/>
                  </a:cxn>
                  <a:cxn ang="0">
                    <a:pos x="360" y="139"/>
                  </a:cxn>
                  <a:cxn ang="0">
                    <a:pos x="352" y="105"/>
                  </a:cxn>
                  <a:cxn ang="0">
                    <a:pos x="333" y="76"/>
                  </a:cxn>
                  <a:cxn ang="0">
                    <a:pos x="312" y="50"/>
                  </a:cxn>
                  <a:cxn ang="0">
                    <a:pos x="286" y="29"/>
                  </a:cxn>
                  <a:cxn ang="0">
                    <a:pos x="255" y="13"/>
                  </a:cxn>
                  <a:cxn ang="0">
                    <a:pos x="223" y="3"/>
                  </a:cxn>
                  <a:cxn ang="0">
                    <a:pos x="187" y="0"/>
                  </a:cxn>
                  <a:cxn ang="0">
                    <a:pos x="168" y="0"/>
                  </a:cxn>
                </a:cxnLst>
                <a:rect l="0" t="0" r="r" b="b"/>
                <a:pathLst>
                  <a:path w="362" h="344">
                    <a:moveTo>
                      <a:pt x="168" y="0"/>
                    </a:moveTo>
                    <a:lnTo>
                      <a:pt x="168" y="0"/>
                    </a:lnTo>
                    <a:lnTo>
                      <a:pt x="150" y="3"/>
                    </a:lnTo>
                    <a:lnTo>
                      <a:pt x="132" y="5"/>
                    </a:lnTo>
                    <a:lnTo>
                      <a:pt x="116" y="11"/>
                    </a:lnTo>
                    <a:lnTo>
                      <a:pt x="97" y="19"/>
                    </a:lnTo>
                    <a:lnTo>
                      <a:pt x="84" y="26"/>
                    </a:lnTo>
                    <a:lnTo>
                      <a:pt x="69" y="37"/>
                    </a:lnTo>
                    <a:lnTo>
                      <a:pt x="56" y="47"/>
                    </a:lnTo>
                    <a:lnTo>
                      <a:pt x="45" y="61"/>
                    </a:lnTo>
                    <a:lnTo>
                      <a:pt x="32" y="74"/>
                    </a:lnTo>
                    <a:lnTo>
                      <a:pt x="24" y="89"/>
                    </a:lnTo>
                    <a:lnTo>
                      <a:pt x="16" y="103"/>
                    </a:lnTo>
                    <a:lnTo>
                      <a:pt x="8" y="118"/>
                    </a:lnTo>
                    <a:lnTo>
                      <a:pt x="6" y="134"/>
                    </a:lnTo>
                    <a:lnTo>
                      <a:pt x="0" y="153"/>
                    </a:lnTo>
                    <a:lnTo>
                      <a:pt x="0" y="168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3" y="205"/>
                    </a:lnTo>
                    <a:lnTo>
                      <a:pt x="6" y="221"/>
                    </a:lnTo>
                    <a:lnTo>
                      <a:pt x="14" y="237"/>
                    </a:lnTo>
                    <a:lnTo>
                      <a:pt x="19" y="252"/>
                    </a:lnTo>
                    <a:lnTo>
                      <a:pt x="29" y="268"/>
                    </a:lnTo>
                    <a:lnTo>
                      <a:pt x="40" y="281"/>
                    </a:lnTo>
                    <a:lnTo>
                      <a:pt x="50" y="292"/>
                    </a:lnTo>
                    <a:lnTo>
                      <a:pt x="63" y="305"/>
                    </a:lnTo>
                    <a:lnTo>
                      <a:pt x="77" y="315"/>
                    </a:lnTo>
                    <a:lnTo>
                      <a:pt x="92" y="323"/>
                    </a:lnTo>
                    <a:lnTo>
                      <a:pt x="108" y="331"/>
                    </a:lnTo>
                    <a:lnTo>
                      <a:pt x="124" y="336"/>
                    </a:lnTo>
                    <a:lnTo>
                      <a:pt x="142" y="342"/>
                    </a:lnTo>
                    <a:lnTo>
                      <a:pt x="158" y="344"/>
                    </a:lnTo>
                    <a:lnTo>
                      <a:pt x="176" y="344"/>
                    </a:lnTo>
                    <a:lnTo>
                      <a:pt x="194" y="344"/>
                    </a:lnTo>
                    <a:lnTo>
                      <a:pt x="194" y="344"/>
                    </a:lnTo>
                    <a:lnTo>
                      <a:pt x="213" y="342"/>
                    </a:lnTo>
                    <a:lnTo>
                      <a:pt x="231" y="336"/>
                    </a:lnTo>
                    <a:lnTo>
                      <a:pt x="250" y="331"/>
                    </a:lnTo>
                    <a:lnTo>
                      <a:pt x="265" y="323"/>
                    </a:lnTo>
                    <a:lnTo>
                      <a:pt x="281" y="315"/>
                    </a:lnTo>
                    <a:lnTo>
                      <a:pt x="294" y="305"/>
                    </a:lnTo>
                    <a:lnTo>
                      <a:pt x="307" y="294"/>
                    </a:lnTo>
                    <a:lnTo>
                      <a:pt x="320" y="281"/>
                    </a:lnTo>
                    <a:lnTo>
                      <a:pt x="331" y="268"/>
                    </a:lnTo>
                    <a:lnTo>
                      <a:pt x="339" y="255"/>
                    </a:lnTo>
                    <a:lnTo>
                      <a:pt x="347" y="239"/>
                    </a:lnTo>
                    <a:lnTo>
                      <a:pt x="354" y="223"/>
                    </a:lnTo>
                    <a:lnTo>
                      <a:pt x="360" y="208"/>
                    </a:lnTo>
                    <a:lnTo>
                      <a:pt x="362" y="192"/>
                    </a:lnTo>
                    <a:lnTo>
                      <a:pt x="362" y="174"/>
                    </a:lnTo>
                    <a:lnTo>
                      <a:pt x="362" y="155"/>
                    </a:lnTo>
                    <a:lnTo>
                      <a:pt x="362" y="155"/>
                    </a:lnTo>
                    <a:lnTo>
                      <a:pt x="360" y="139"/>
                    </a:lnTo>
                    <a:lnTo>
                      <a:pt x="357" y="121"/>
                    </a:lnTo>
                    <a:lnTo>
                      <a:pt x="352" y="105"/>
                    </a:lnTo>
                    <a:lnTo>
                      <a:pt x="344" y="89"/>
                    </a:lnTo>
                    <a:lnTo>
                      <a:pt x="333" y="76"/>
                    </a:lnTo>
                    <a:lnTo>
                      <a:pt x="323" y="63"/>
                    </a:lnTo>
                    <a:lnTo>
                      <a:pt x="312" y="50"/>
                    </a:lnTo>
                    <a:lnTo>
                      <a:pt x="299" y="40"/>
                    </a:lnTo>
                    <a:lnTo>
                      <a:pt x="286" y="29"/>
                    </a:lnTo>
                    <a:lnTo>
                      <a:pt x="271" y="21"/>
                    </a:lnTo>
                    <a:lnTo>
                      <a:pt x="255" y="13"/>
                    </a:lnTo>
                    <a:lnTo>
                      <a:pt x="239" y="8"/>
                    </a:lnTo>
                    <a:lnTo>
                      <a:pt x="223" y="3"/>
                    </a:lnTo>
                    <a:lnTo>
                      <a:pt x="205" y="0"/>
                    </a:lnTo>
                    <a:lnTo>
                      <a:pt x="187" y="0"/>
                    </a:lnTo>
                    <a:lnTo>
                      <a:pt x="168" y="0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rgbClr val="DB6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6" name="Freeform 599"/>
              <p:cNvSpPr>
                <a:spLocks/>
              </p:cNvSpPr>
              <p:nvPr/>
            </p:nvSpPr>
            <p:spPr bwMode="auto">
              <a:xfrm>
                <a:off x="3811588" y="2938463"/>
                <a:ext cx="561975" cy="528638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29" y="8"/>
                  </a:cxn>
                  <a:cxn ang="0">
                    <a:pos x="97" y="18"/>
                  </a:cxn>
                  <a:cxn ang="0">
                    <a:pos x="68" y="37"/>
                  </a:cxn>
                  <a:cxn ang="0">
                    <a:pos x="34" y="73"/>
                  </a:cxn>
                  <a:cxn ang="0">
                    <a:pos x="16" y="102"/>
                  </a:cxn>
                  <a:cxn ang="0">
                    <a:pos x="5" y="131"/>
                  </a:cxn>
                  <a:cxn ang="0">
                    <a:pos x="0" y="165"/>
                  </a:cxn>
                  <a:cxn ang="0">
                    <a:pos x="3" y="184"/>
                  </a:cxn>
                  <a:cxn ang="0">
                    <a:pos x="8" y="215"/>
                  </a:cxn>
                  <a:cxn ang="0">
                    <a:pos x="21" y="247"/>
                  </a:cxn>
                  <a:cxn ang="0">
                    <a:pos x="39" y="273"/>
                  </a:cxn>
                  <a:cxn ang="0">
                    <a:pos x="63" y="297"/>
                  </a:cxn>
                  <a:cxn ang="0">
                    <a:pos x="92" y="315"/>
                  </a:cxn>
                  <a:cxn ang="0">
                    <a:pos x="123" y="326"/>
                  </a:cxn>
                  <a:cxn ang="0">
                    <a:pos x="157" y="333"/>
                  </a:cxn>
                  <a:cxn ang="0">
                    <a:pos x="191" y="333"/>
                  </a:cxn>
                  <a:cxn ang="0">
                    <a:pos x="210" y="331"/>
                  </a:cxn>
                  <a:cxn ang="0">
                    <a:pos x="244" y="320"/>
                  </a:cxn>
                  <a:cxn ang="0">
                    <a:pos x="275" y="307"/>
                  </a:cxn>
                  <a:cxn ang="0">
                    <a:pos x="312" y="273"/>
                  </a:cxn>
                  <a:cxn ang="0">
                    <a:pos x="333" y="247"/>
                  </a:cxn>
                  <a:cxn ang="0">
                    <a:pos x="346" y="218"/>
                  </a:cxn>
                  <a:cxn ang="0">
                    <a:pos x="354" y="184"/>
                  </a:cxn>
                  <a:cxn ang="0">
                    <a:pos x="354" y="152"/>
                  </a:cxn>
                  <a:cxn ang="0">
                    <a:pos x="351" y="134"/>
                  </a:cxn>
                  <a:cxn ang="0">
                    <a:pos x="344" y="102"/>
                  </a:cxn>
                  <a:cxn ang="0">
                    <a:pos x="328" y="73"/>
                  </a:cxn>
                  <a:cxn ang="0">
                    <a:pos x="304" y="50"/>
                  </a:cxn>
                  <a:cxn ang="0">
                    <a:pos x="281" y="29"/>
                  </a:cxn>
                  <a:cxn ang="0">
                    <a:pos x="249" y="13"/>
                  </a:cxn>
                  <a:cxn ang="0">
                    <a:pos x="218" y="2"/>
                  </a:cxn>
                  <a:cxn ang="0">
                    <a:pos x="181" y="0"/>
                  </a:cxn>
                  <a:cxn ang="0">
                    <a:pos x="163" y="0"/>
                  </a:cxn>
                </a:cxnLst>
                <a:rect l="0" t="0" r="r" b="b"/>
                <a:pathLst>
                  <a:path w="354" h="333">
                    <a:moveTo>
                      <a:pt x="163" y="0"/>
                    </a:moveTo>
                    <a:lnTo>
                      <a:pt x="163" y="0"/>
                    </a:lnTo>
                    <a:lnTo>
                      <a:pt x="147" y="2"/>
                    </a:lnTo>
                    <a:lnTo>
                      <a:pt x="129" y="8"/>
                    </a:lnTo>
                    <a:lnTo>
                      <a:pt x="113" y="13"/>
                    </a:lnTo>
                    <a:lnTo>
                      <a:pt x="97" y="18"/>
                    </a:lnTo>
                    <a:lnTo>
                      <a:pt x="81" y="29"/>
                    </a:lnTo>
                    <a:lnTo>
                      <a:pt x="68" y="37"/>
                    </a:lnTo>
                    <a:lnTo>
                      <a:pt x="42" y="60"/>
                    </a:lnTo>
                    <a:lnTo>
                      <a:pt x="34" y="73"/>
                    </a:lnTo>
                    <a:lnTo>
                      <a:pt x="24" y="86"/>
                    </a:lnTo>
                    <a:lnTo>
                      <a:pt x="16" y="102"/>
                    </a:lnTo>
                    <a:lnTo>
                      <a:pt x="11" y="115"/>
                    </a:lnTo>
                    <a:lnTo>
                      <a:pt x="5" y="131"/>
                    </a:lnTo>
                    <a:lnTo>
                      <a:pt x="3" y="150"/>
                    </a:lnTo>
                    <a:lnTo>
                      <a:pt x="0" y="165"/>
                    </a:lnTo>
                    <a:lnTo>
                      <a:pt x="3" y="184"/>
                    </a:lnTo>
                    <a:lnTo>
                      <a:pt x="3" y="184"/>
                    </a:lnTo>
                    <a:lnTo>
                      <a:pt x="3" y="199"/>
                    </a:lnTo>
                    <a:lnTo>
                      <a:pt x="8" y="215"/>
                    </a:lnTo>
                    <a:lnTo>
                      <a:pt x="13" y="231"/>
                    </a:lnTo>
                    <a:lnTo>
                      <a:pt x="21" y="247"/>
                    </a:lnTo>
                    <a:lnTo>
                      <a:pt x="29" y="260"/>
                    </a:lnTo>
                    <a:lnTo>
                      <a:pt x="39" y="273"/>
                    </a:lnTo>
                    <a:lnTo>
                      <a:pt x="50" y="286"/>
                    </a:lnTo>
                    <a:lnTo>
                      <a:pt x="63" y="297"/>
                    </a:lnTo>
                    <a:lnTo>
                      <a:pt x="76" y="305"/>
                    </a:lnTo>
                    <a:lnTo>
                      <a:pt x="92" y="315"/>
                    </a:lnTo>
                    <a:lnTo>
                      <a:pt x="108" y="320"/>
                    </a:lnTo>
                    <a:lnTo>
                      <a:pt x="123" y="326"/>
                    </a:lnTo>
                    <a:lnTo>
                      <a:pt x="139" y="331"/>
                    </a:lnTo>
                    <a:lnTo>
                      <a:pt x="157" y="333"/>
                    </a:lnTo>
                    <a:lnTo>
                      <a:pt x="173" y="333"/>
                    </a:lnTo>
                    <a:lnTo>
                      <a:pt x="191" y="333"/>
                    </a:lnTo>
                    <a:lnTo>
                      <a:pt x="191" y="333"/>
                    </a:lnTo>
                    <a:lnTo>
                      <a:pt x="210" y="331"/>
                    </a:lnTo>
                    <a:lnTo>
                      <a:pt x="228" y="328"/>
                    </a:lnTo>
                    <a:lnTo>
                      <a:pt x="244" y="320"/>
                    </a:lnTo>
                    <a:lnTo>
                      <a:pt x="260" y="315"/>
                    </a:lnTo>
                    <a:lnTo>
                      <a:pt x="275" y="307"/>
                    </a:lnTo>
                    <a:lnTo>
                      <a:pt x="288" y="297"/>
                    </a:lnTo>
                    <a:lnTo>
                      <a:pt x="312" y="273"/>
                    </a:lnTo>
                    <a:lnTo>
                      <a:pt x="323" y="260"/>
                    </a:lnTo>
                    <a:lnTo>
                      <a:pt x="333" y="247"/>
                    </a:lnTo>
                    <a:lnTo>
                      <a:pt x="341" y="234"/>
                    </a:lnTo>
                    <a:lnTo>
                      <a:pt x="346" y="218"/>
                    </a:lnTo>
                    <a:lnTo>
                      <a:pt x="351" y="202"/>
                    </a:lnTo>
                    <a:lnTo>
                      <a:pt x="354" y="184"/>
                    </a:lnTo>
                    <a:lnTo>
                      <a:pt x="354" y="168"/>
                    </a:lnTo>
                    <a:lnTo>
                      <a:pt x="354" y="152"/>
                    </a:lnTo>
                    <a:lnTo>
                      <a:pt x="354" y="152"/>
                    </a:lnTo>
                    <a:lnTo>
                      <a:pt x="351" y="134"/>
                    </a:lnTo>
                    <a:lnTo>
                      <a:pt x="349" y="118"/>
                    </a:lnTo>
                    <a:lnTo>
                      <a:pt x="344" y="102"/>
                    </a:lnTo>
                    <a:lnTo>
                      <a:pt x="336" y="86"/>
                    </a:lnTo>
                    <a:lnTo>
                      <a:pt x="328" y="73"/>
                    </a:lnTo>
                    <a:lnTo>
                      <a:pt x="317" y="60"/>
                    </a:lnTo>
                    <a:lnTo>
                      <a:pt x="304" y="50"/>
                    </a:lnTo>
                    <a:lnTo>
                      <a:pt x="294" y="37"/>
                    </a:lnTo>
                    <a:lnTo>
                      <a:pt x="281" y="29"/>
                    </a:lnTo>
                    <a:lnTo>
                      <a:pt x="265" y="21"/>
                    </a:lnTo>
                    <a:lnTo>
                      <a:pt x="249" y="13"/>
                    </a:lnTo>
                    <a:lnTo>
                      <a:pt x="233" y="8"/>
                    </a:lnTo>
                    <a:lnTo>
                      <a:pt x="218" y="2"/>
                    </a:lnTo>
                    <a:lnTo>
                      <a:pt x="199" y="0"/>
                    </a:lnTo>
                    <a:lnTo>
                      <a:pt x="181" y="0"/>
                    </a:lnTo>
                    <a:lnTo>
                      <a:pt x="163" y="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E6A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7" name="Freeform 600"/>
              <p:cNvSpPr>
                <a:spLocks/>
              </p:cNvSpPr>
              <p:nvPr/>
            </p:nvSpPr>
            <p:spPr bwMode="auto">
              <a:xfrm>
                <a:off x="4191000" y="3543301"/>
                <a:ext cx="158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A8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8" name="Freeform 601"/>
              <p:cNvSpPr>
                <a:spLocks/>
              </p:cNvSpPr>
              <p:nvPr/>
            </p:nvSpPr>
            <p:spPr bwMode="auto">
              <a:xfrm>
                <a:off x="3790950" y="2833688"/>
                <a:ext cx="233363" cy="217488"/>
              </a:xfrm>
              <a:custGeom>
                <a:avLst/>
                <a:gdLst/>
                <a:ahLst/>
                <a:cxnLst>
                  <a:cxn ang="0">
                    <a:pos x="5" y="137"/>
                  </a:cxn>
                  <a:cxn ang="0">
                    <a:pos x="5" y="137"/>
                  </a:cxn>
                  <a:cxn ang="0">
                    <a:pos x="0" y="116"/>
                  </a:cxn>
                  <a:cxn ang="0">
                    <a:pos x="0" y="95"/>
                  </a:cxn>
                  <a:cxn ang="0">
                    <a:pos x="0" y="74"/>
                  </a:cxn>
                  <a:cxn ang="0">
                    <a:pos x="3" y="50"/>
                  </a:cxn>
                  <a:cxn ang="0">
                    <a:pos x="10" y="29"/>
                  </a:cxn>
                  <a:cxn ang="0">
                    <a:pos x="16" y="21"/>
                  </a:cxn>
                  <a:cxn ang="0">
                    <a:pos x="21" y="13"/>
                  </a:cxn>
                  <a:cxn ang="0">
                    <a:pos x="29" y="5"/>
                  </a:cxn>
                  <a:cxn ang="0">
                    <a:pos x="39" y="3"/>
                  </a:cxn>
                  <a:cxn ang="0">
                    <a:pos x="39" y="3"/>
                  </a:cxn>
                  <a:cxn ang="0">
                    <a:pos x="52" y="0"/>
                  </a:cxn>
                  <a:cxn ang="0">
                    <a:pos x="63" y="3"/>
                  </a:cxn>
                  <a:cxn ang="0">
                    <a:pos x="73" y="8"/>
                  </a:cxn>
                  <a:cxn ang="0">
                    <a:pos x="81" y="13"/>
                  </a:cxn>
                  <a:cxn ang="0">
                    <a:pos x="97" y="21"/>
                  </a:cxn>
                  <a:cxn ang="0">
                    <a:pos x="102" y="24"/>
                  </a:cxn>
                  <a:cxn ang="0">
                    <a:pos x="110" y="24"/>
                  </a:cxn>
                  <a:cxn ang="0">
                    <a:pos x="110" y="24"/>
                  </a:cxn>
                  <a:cxn ang="0">
                    <a:pos x="121" y="21"/>
                  </a:cxn>
                  <a:cxn ang="0">
                    <a:pos x="131" y="24"/>
                  </a:cxn>
                  <a:cxn ang="0">
                    <a:pos x="139" y="29"/>
                  </a:cxn>
                  <a:cxn ang="0">
                    <a:pos x="144" y="34"/>
                  </a:cxn>
                  <a:cxn ang="0">
                    <a:pos x="147" y="42"/>
                  </a:cxn>
                  <a:cxn ang="0">
                    <a:pos x="142" y="47"/>
                  </a:cxn>
                  <a:cxn ang="0">
                    <a:pos x="131" y="50"/>
                  </a:cxn>
                  <a:cxn ang="0">
                    <a:pos x="115" y="50"/>
                  </a:cxn>
                  <a:cxn ang="0">
                    <a:pos x="115" y="50"/>
                  </a:cxn>
                  <a:cxn ang="0">
                    <a:pos x="102" y="47"/>
                  </a:cxn>
                  <a:cxn ang="0">
                    <a:pos x="89" y="40"/>
                  </a:cxn>
                  <a:cxn ang="0">
                    <a:pos x="76" y="34"/>
                  </a:cxn>
                  <a:cxn ang="0">
                    <a:pos x="66" y="29"/>
                  </a:cxn>
                  <a:cxn ang="0">
                    <a:pos x="52" y="29"/>
                  </a:cxn>
                  <a:cxn ang="0">
                    <a:pos x="47" y="32"/>
                  </a:cxn>
                  <a:cxn ang="0">
                    <a:pos x="39" y="34"/>
                  </a:cxn>
                  <a:cxn ang="0">
                    <a:pos x="34" y="37"/>
                  </a:cxn>
                  <a:cxn ang="0">
                    <a:pos x="29" y="45"/>
                  </a:cxn>
                  <a:cxn ang="0">
                    <a:pos x="18" y="66"/>
                  </a:cxn>
                  <a:cxn ang="0">
                    <a:pos x="18" y="66"/>
                  </a:cxn>
                  <a:cxn ang="0">
                    <a:pos x="10" y="89"/>
                  </a:cxn>
                  <a:cxn ang="0">
                    <a:pos x="5" y="113"/>
                  </a:cxn>
                  <a:cxn ang="0">
                    <a:pos x="5" y="134"/>
                  </a:cxn>
                  <a:cxn ang="0">
                    <a:pos x="5" y="137"/>
                  </a:cxn>
                </a:cxnLst>
                <a:rect l="0" t="0" r="r" b="b"/>
                <a:pathLst>
                  <a:path w="147" h="137">
                    <a:moveTo>
                      <a:pt x="5" y="137"/>
                    </a:moveTo>
                    <a:lnTo>
                      <a:pt x="5" y="137"/>
                    </a:lnTo>
                    <a:lnTo>
                      <a:pt x="0" y="116"/>
                    </a:lnTo>
                    <a:lnTo>
                      <a:pt x="0" y="95"/>
                    </a:lnTo>
                    <a:lnTo>
                      <a:pt x="0" y="74"/>
                    </a:lnTo>
                    <a:lnTo>
                      <a:pt x="3" y="50"/>
                    </a:lnTo>
                    <a:lnTo>
                      <a:pt x="10" y="29"/>
                    </a:lnTo>
                    <a:lnTo>
                      <a:pt x="16" y="21"/>
                    </a:lnTo>
                    <a:lnTo>
                      <a:pt x="21" y="13"/>
                    </a:lnTo>
                    <a:lnTo>
                      <a:pt x="29" y="5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52" y="0"/>
                    </a:lnTo>
                    <a:lnTo>
                      <a:pt x="63" y="3"/>
                    </a:lnTo>
                    <a:lnTo>
                      <a:pt x="73" y="8"/>
                    </a:lnTo>
                    <a:lnTo>
                      <a:pt x="81" y="13"/>
                    </a:lnTo>
                    <a:lnTo>
                      <a:pt x="97" y="21"/>
                    </a:lnTo>
                    <a:lnTo>
                      <a:pt x="102" y="24"/>
                    </a:lnTo>
                    <a:lnTo>
                      <a:pt x="110" y="24"/>
                    </a:lnTo>
                    <a:lnTo>
                      <a:pt x="110" y="24"/>
                    </a:lnTo>
                    <a:lnTo>
                      <a:pt x="121" y="21"/>
                    </a:lnTo>
                    <a:lnTo>
                      <a:pt x="131" y="24"/>
                    </a:lnTo>
                    <a:lnTo>
                      <a:pt x="139" y="29"/>
                    </a:lnTo>
                    <a:lnTo>
                      <a:pt x="144" y="34"/>
                    </a:lnTo>
                    <a:lnTo>
                      <a:pt x="147" y="42"/>
                    </a:lnTo>
                    <a:lnTo>
                      <a:pt x="142" y="47"/>
                    </a:lnTo>
                    <a:lnTo>
                      <a:pt x="131" y="50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02" y="47"/>
                    </a:lnTo>
                    <a:lnTo>
                      <a:pt x="89" y="40"/>
                    </a:lnTo>
                    <a:lnTo>
                      <a:pt x="76" y="34"/>
                    </a:lnTo>
                    <a:lnTo>
                      <a:pt x="66" y="29"/>
                    </a:lnTo>
                    <a:lnTo>
                      <a:pt x="52" y="29"/>
                    </a:lnTo>
                    <a:lnTo>
                      <a:pt x="47" y="32"/>
                    </a:lnTo>
                    <a:lnTo>
                      <a:pt x="39" y="34"/>
                    </a:lnTo>
                    <a:lnTo>
                      <a:pt x="34" y="37"/>
                    </a:lnTo>
                    <a:lnTo>
                      <a:pt x="29" y="45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0" y="89"/>
                    </a:lnTo>
                    <a:lnTo>
                      <a:pt x="5" y="113"/>
                    </a:lnTo>
                    <a:lnTo>
                      <a:pt x="5" y="134"/>
                    </a:lnTo>
                    <a:lnTo>
                      <a:pt x="5" y="137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9" name="Freeform 602"/>
              <p:cNvSpPr>
                <a:spLocks/>
              </p:cNvSpPr>
              <p:nvPr/>
            </p:nvSpPr>
            <p:spPr bwMode="auto">
              <a:xfrm>
                <a:off x="3803650" y="2933701"/>
                <a:ext cx="269875" cy="366713"/>
              </a:xfrm>
              <a:custGeom>
                <a:avLst/>
                <a:gdLst/>
                <a:ahLst/>
                <a:cxnLst>
                  <a:cxn ang="0">
                    <a:pos x="65" y="3"/>
                  </a:cxn>
                  <a:cxn ang="0">
                    <a:pos x="65" y="3"/>
                  </a:cxn>
                  <a:cxn ang="0">
                    <a:pos x="84" y="0"/>
                  </a:cxn>
                  <a:cxn ang="0">
                    <a:pos x="99" y="5"/>
                  </a:cxn>
                  <a:cxn ang="0">
                    <a:pos x="115" y="13"/>
                  </a:cxn>
                  <a:cxn ang="0">
                    <a:pos x="131" y="24"/>
                  </a:cxn>
                  <a:cxn ang="0">
                    <a:pos x="141" y="40"/>
                  </a:cxn>
                  <a:cxn ang="0">
                    <a:pos x="155" y="58"/>
                  </a:cxn>
                  <a:cxn ang="0">
                    <a:pos x="162" y="79"/>
                  </a:cxn>
                  <a:cxn ang="0">
                    <a:pos x="168" y="103"/>
                  </a:cxn>
                  <a:cxn ang="0">
                    <a:pos x="168" y="103"/>
                  </a:cxn>
                  <a:cxn ang="0">
                    <a:pos x="170" y="121"/>
                  </a:cxn>
                  <a:cxn ang="0">
                    <a:pos x="170" y="137"/>
                  </a:cxn>
                  <a:cxn ang="0">
                    <a:pos x="168" y="153"/>
                  </a:cxn>
                  <a:cxn ang="0">
                    <a:pos x="165" y="168"/>
                  </a:cxn>
                  <a:cxn ang="0">
                    <a:pos x="160" y="184"/>
                  </a:cxn>
                  <a:cxn ang="0">
                    <a:pos x="155" y="197"/>
                  </a:cxn>
                  <a:cxn ang="0">
                    <a:pos x="147" y="208"/>
                  </a:cxn>
                  <a:cxn ang="0">
                    <a:pos x="139" y="218"/>
                  </a:cxn>
                  <a:cxn ang="0">
                    <a:pos x="139" y="218"/>
                  </a:cxn>
                  <a:cxn ang="0">
                    <a:pos x="123" y="216"/>
                  </a:cxn>
                  <a:cxn ang="0">
                    <a:pos x="102" y="218"/>
                  </a:cxn>
                  <a:cxn ang="0">
                    <a:pos x="81" y="221"/>
                  </a:cxn>
                  <a:cxn ang="0">
                    <a:pos x="60" y="231"/>
                  </a:cxn>
                  <a:cxn ang="0">
                    <a:pos x="60" y="231"/>
                  </a:cxn>
                  <a:cxn ang="0">
                    <a:pos x="50" y="223"/>
                  </a:cxn>
                  <a:cxn ang="0">
                    <a:pos x="39" y="216"/>
                  </a:cxn>
                  <a:cxn ang="0">
                    <a:pos x="23" y="195"/>
                  </a:cxn>
                  <a:cxn ang="0">
                    <a:pos x="10" y="168"/>
                  </a:cxn>
                  <a:cxn ang="0">
                    <a:pos x="2" y="137"/>
                  </a:cxn>
                  <a:cxn ang="0">
                    <a:pos x="2" y="137"/>
                  </a:cxn>
                  <a:cxn ang="0">
                    <a:pos x="0" y="113"/>
                  </a:cxn>
                  <a:cxn ang="0">
                    <a:pos x="2" y="89"/>
                  </a:cxn>
                  <a:cxn ang="0">
                    <a:pos x="5" y="68"/>
                  </a:cxn>
                  <a:cxn ang="0">
                    <a:pos x="13" y="50"/>
                  </a:cxn>
                  <a:cxn ang="0">
                    <a:pos x="23" y="32"/>
                  </a:cxn>
                  <a:cxn ang="0">
                    <a:pos x="37" y="19"/>
                  </a:cxn>
                  <a:cxn ang="0">
                    <a:pos x="50" y="8"/>
                  </a:cxn>
                  <a:cxn ang="0">
                    <a:pos x="65" y="3"/>
                  </a:cxn>
                  <a:cxn ang="0">
                    <a:pos x="65" y="3"/>
                  </a:cxn>
                </a:cxnLst>
                <a:rect l="0" t="0" r="r" b="b"/>
                <a:pathLst>
                  <a:path w="170" h="231">
                    <a:moveTo>
                      <a:pt x="65" y="3"/>
                    </a:moveTo>
                    <a:lnTo>
                      <a:pt x="65" y="3"/>
                    </a:lnTo>
                    <a:lnTo>
                      <a:pt x="84" y="0"/>
                    </a:lnTo>
                    <a:lnTo>
                      <a:pt x="99" y="5"/>
                    </a:lnTo>
                    <a:lnTo>
                      <a:pt x="115" y="13"/>
                    </a:lnTo>
                    <a:lnTo>
                      <a:pt x="131" y="24"/>
                    </a:lnTo>
                    <a:lnTo>
                      <a:pt x="141" y="40"/>
                    </a:lnTo>
                    <a:lnTo>
                      <a:pt x="155" y="58"/>
                    </a:lnTo>
                    <a:lnTo>
                      <a:pt x="162" y="79"/>
                    </a:lnTo>
                    <a:lnTo>
                      <a:pt x="168" y="103"/>
                    </a:lnTo>
                    <a:lnTo>
                      <a:pt x="168" y="103"/>
                    </a:lnTo>
                    <a:lnTo>
                      <a:pt x="170" y="121"/>
                    </a:lnTo>
                    <a:lnTo>
                      <a:pt x="170" y="137"/>
                    </a:lnTo>
                    <a:lnTo>
                      <a:pt x="168" y="153"/>
                    </a:lnTo>
                    <a:lnTo>
                      <a:pt x="165" y="168"/>
                    </a:lnTo>
                    <a:lnTo>
                      <a:pt x="160" y="184"/>
                    </a:lnTo>
                    <a:lnTo>
                      <a:pt x="155" y="197"/>
                    </a:lnTo>
                    <a:lnTo>
                      <a:pt x="147" y="208"/>
                    </a:lnTo>
                    <a:lnTo>
                      <a:pt x="139" y="218"/>
                    </a:lnTo>
                    <a:lnTo>
                      <a:pt x="139" y="218"/>
                    </a:lnTo>
                    <a:lnTo>
                      <a:pt x="123" y="216"/>
                    </a:lnTo>
                    <a:lnTo>
                      <a:pt x="102" y="218"/>
                    </a:lnTo>
                    <a:lnTo>
                      <a:pt x="81" y="221"/>
                    </a:lnTo>
                    <a:lnTo>
                      <a:pt x="60" y="231"/>
                    </a:lnTo>
                    <a:lnTo>
                      <a:pt x="60" y="231"/>
                    </a:lnTo>
                    <a:lnTo>
                      <a:pt x="50" y="223"/>
                    </a:lnTo>
                    <a:lnTo>
                      <a:pt x="39" y="216"/>
                    </a:lnTo>
                    <a:lnTo>
                      <a:pt x="23" y="195"/>
                    </a:lnTo>
                    <a:lnTo>
                      <a:pt x="10" y="168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0" y="113"/>
                    </a:lnTo>
                    <a:lnTo>
                      <a:pt x="2" y="89"/>
                    </a:lnTo>
                    <a:lnTo>
                      <a:pt x="5" y="68"/>
                    </a:lnTo>
                    <a:lnTo>
                      <a:pt x="13" y="50"/>
                    </a:lnTo>
                    <a:lnTo>
                      <a:pt x="23" y="32"/>
                    </a:lnTo>
                    <a:lnTo>
                      <a:pt x="37" y="19"/>
                    </a:lnTo>
                    <a:lnTo>
                      <a:pt x="50" y="8"/>
                    </a:lnTo>
                    <a:lnTo>
                      <a:pt x="65" y="3"/>
                    </a:lnTo>
                    <a:lnTo>
                      <a:pt x="65" y="3"/>
                    </a:lnTo>
                    <a:close/>
                  </a:path>
                </a:pathLst>
              </a:custGeom>
              <a:solidFill>
                <a:srgbClr val="8A42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0" name="Freeform 603"/>
              <p:cNvSpPr>
                <a:spLocks/>
              </p:cNvSpPr>
              <p:nvPr/>
            </p:nvSpPr>
            <p:spPr bwMode="auto">
              <a:xfrm>
                <a:off x="3819525" y="2954338"/>
                <a:ext cx="238125" cy="333375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61" y="0"/>
                  </a:cxn>
                  <a:cxn ang="0">
                    <a:pos x="76" y="0"/>
                  </a:cxn>
                  <a:cxn ang="0">
                    <a:pos x="92" y="6"/>
                  </a:cxn>
                  <a:cxn ang="0">
                    <a:pos x="105" y="16"/>
                  </a:cxn>
                  <a:cxn ang="0">
                    <a:pos x="118" y="27"/>
                  </a:cxn>
                  <a:cxn ang="0">
                    <a:pos x="129" y="42"/>
                  </a:cxn>
                  <a:cxn ang="0">
                    <a:pos x="137" y="58"/>
                  </a:cxn>
                  <a:cxn ang="0">
                    <a:pos x="145" y="79"/>
                  </a:cxn>
                  <a:cxn ang="0">
                    <a:pos x="147" y="100"/>
                  </a:cxn>
                  <a:cxn ang="0">
                    <a:pos x="147" y="100"/>
                  </a:cxn>
                  <a:cxn ang="0">
                    <a:pos x="150" y="116"/>
                  </a:cxn>
                  <a:cxn ang="0">
                    <a:pos x="147" y="132"/>
                  </a:cxn>
                  <a:cxn ang="0">
                    <a:pos x="147" y="147"/>
                  </a:cxn>
                  <a:cxn ang="0">
                    <a:pos x="142" y="161"/>
                  </a:cxn>
                  <a:cxn ang="0">
                    <a:pos x="137" y="174"/>
                  </a:cxn>
                  <a:cxn ang="0">
                    <a:pos x="131" y="187"/>
                  </a:cxn>
                  <a:cxn ang="0">
                    <a:pos x="124" y="195"/>
                  </a:cxn>
                  <a:cxn ang="0">
                    <a:pos x="116" y="203"/>
                  </a:cxn>
                  <a:cxn ang="0">
                    <a:pos x="116" y="203"/>
                  </a:cxn>
                  <a:cxn ang="0">
                    <a:pos x="89" y="205"/>
                  </a:cxn>
                  <a:cxn ang="0">
                    <a:pos x="76" y="208"/>
                  </a:cxn>
                  <a:cxn ang="0">
                    <a:pos x="63" y="210"/>
                  </a:cxn>
                  <a:cxn ang="0">
                    <a:pos x="63" y="210"/>
                  </a:cxn>
                  <a:cxn ang="0">
                    <a:pos x="50" y="205"/>
                  </a:cxn>
                  <a:cxn ang="0">
                    <a:pos x="40" y="197"/>
                  </a:cxn>
                  <a:cxn ang="0">
                    <a:pos x="32" y="189"/>
                  </a:cxn>
                  <a:cxn ang="0">
                    <a:pos x="24" y="176"/>
                  </a:cxn>
                  <a:cxn ang="0">
                    <a:pos x="16" y="163"/>
                  </a:cxn>
                  <a:cxn ang="0">
                    <a:pos x="8" y="147"/>
                  </a:cxn>
                  <a:cxn ang="0">
                    <a:pos x="6" y="132"/>
                  </a:cxn>
                  <a:cxn ang="0">
                    <a:pos x="0" y="116"/>
                  </a:cxn>
                  <a:cxn ang="0">
                    <a:pos x="0" y="116"/>
                  </a:cxn>
                  <a:cxn ang="0">
                    <a:pos x="0" y="95"/>
                  </a:cxn>
                  <a:cxn ang="0">
                    <a:pos x="3" y="74"/>
                  </a:cxn>
                  <a:cxn ang="0">
                    <a:pos x="6" y="55"/>
                  </a:cxn>
                  <a:cxn ang="0">
                    <a:pos x="13" y="37"/>
                  </a:cxn>
                  <a:cxn ang="0">
                    <a:pos x="24" y="24"/>
                  </a:cxn>
                  <a:cxn ang="0">
                    <a:pos x="34" y="13"/>
                  </a:cxn>
                  <a:cxn ang="0">
                    <a:pos x="48" y="6"/>
                  </a:cxn>
                  <a:cxn ang="0">
                    <a:pos x="61" y="0"/>
                  </a:cxn>
                  <a:cxn ang="0">
                    <a:pos x="61" y="0"/>
                  </a:cxn>
                </a:cxnLst>
                <a:rect l="0" t="0" r="r" b="b"/>
                <a:pathLst>
                  <a:path w="150" h="210">
                    <a:moveTo>
                      <a:pt x="61" y="0"/>
                    </a:moveTo>
                    <a:lnTo>
                      <a:pt x="61" y="0"/>
                    </a:lnTo>
                    <a:lnTo>
                      <a:pt x="76" y="0"/>
                    </a:lnTo>
                    <a:lnTo>
                      <a:pt x="92" y="6"/>
                    </a:lnTo>
                    <a:lnTo>
                      <a:pt x="105" y="16"/>
                    </a:lnTo>
                    <a:lnTo>
                      <a:pt x="118" y="27"/>
                    </a:lnTo>
                    <a:lnTo>
                      <a:pt x="129" y="42"/>
                    </a:lnTo>
                    <a:lnTo>
                      <a:pt x="137" y="58"/>
                    </a:lnTo>
                    <a:lnTo>
                      <a:pt x="145" y="79"/>
                    </a:lnTo>
                    <a:lnTo>
                      <a:pt x="147" y="100"/>
                    </a:lnTo>
                    <a:lnTo>
                      <a:pt x="147" y="100"/>
                    </a:lnTo>
                    <a:lnTo>
                      <a:pt x="150" y="116"/>
                    </a:lnTo>
                    <a:lnTo>
                      <a:pt x="147" y="132"/>
                    </a:lnTo>
                    <a:lnTo>
                      <a:pt x="147" y="147"/>
                    </a:lnTo>
                    <a:lnTo>
                      <a:pt x="142" y="161"/>
                    </a:lnTo>
                    <a:lnTo>
                      <a:pt x="137" y="174"/>
                    </a:lnTo>
                    <a:lnTo>
                      <a:pt x="131" y="187"/>
                    </a:lnTo>
                    <a:lnTo>
                      <a:pt x="124" y="195"/>
                    </a:lnTo>
                    <a:lnTo>
                      <a:pt x="116" y="203"/>
                    </a:lnTo>
                    <a:lnTo>
                      <a:pt x="116" y="203"/>
                    </a:lnTo>
                    <a:lnTo>
                      <a:pt x="89" y="205"/>
                    </a:lnTo>
                    <a:lnTo>
                      <a:pt x="76" y="208"/>
                    </a:lnTo>
                    <a:lnTo>
                      <a:pt x="63" y="210"/>
                    </a:lnTo>
                    <a:lnTo>
                      <a:pt x="63" y="210"/>
                    </a:lnTo>
                    <a:lnTo>
                      <a:pt x="50" y="205"/>
                    </a:lnTo>
                    <a:lnTo>
                      <a:pt x="40" y="197"/>
                    </a:lnTo>
                    <a:lnTo>
                      <a:pt x="32" y="189"/>
                    </a:lnTo>
                    <a:lnTo>
                      <a:pt x="24" y="176"/>
                    </a:lnTo>
                    <a:lnTo>
                      <a:pt x="16" y="163"/>
                    </a:lnTo>
                    <a:lnTo>
                      <a:pt x="8" y="147"/>
                    </a:lnTo>
                    <a:lnTo>
                      <a:pt x="6" y="132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95"/>
                    </a:lnTo>
                    <a:lnTo>
                      <a:pt x="3" y="74"/>
                    </a:lnTo>
                    <a:lnTo>
                      <a:pt x="6" y="55"/>
                    </a:lnTo>
                    <a:lnTo>
                      <a:pt x="13" y="37"/>
                    </a:lnTo>
                    <a:lnTo>
                      <a:pt x="24" y="24"/>
                    </a:lnTo>
                    <a:lnTo>
                      <a:pt x="34" y="13"/>
                    </a:lnTo>
                    <a:lnTo>
                      <a:pt x="48" y="6"/>
                    </a:lnTo>
                    <a:lnTo>
                      <a:pt x="61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1" name="Freeform 604"/>
              <p:cNvSpPr>
                <a:spLocks/>
              </p:cNvSpPr>
              <p:nvPr/>
            </p:nvSpPr>
            <p:spPr bwMode="auto">
              <a:xfrm>
                <a:off x="3819525" y="2954338"/>
                <a:ext cx="233363" cy="204788"/>
              </a:xfrm>
              <a:custGeom>
                <a:avLst/>
                <a:gdLst/>
                <a:ahLst/>
                <a:cxnLst>
                  <a:cxn ang="0">
                    <a:pos x="63" y="19"/>
                  </a:cxn>
                  <a:cxn ang="0">
                    <a:pos x="63" y="19"/>
                  </a:cxn>
                  <a:cxn ang="0">
                    <a:pos x="50" y="24"/>
                  </a:cxn>
                  <a:cxn ang="0">
                    <a:pos x="37" y="29"/>
                  </a:cxn>
                  <a:cxn ang="0">
                    <a:pos x="27" y="40"/>
                  </a:cxn>
                  <a:cxn ang="0">
                    <a:pos x="19" y="55"/>
                  </a:cxn>
                  <a:cxn ang="0">
                    <a:pos x="11" y="71"/>
                  </a:cxn>
                  <a:cxn ang="0">
                    <a:pos x="6" y="90"/>
                  </a:cxn>
                  <a:cxn ang="0">
                    <a:pos x="3" y="108"/>
                  </a:cxn>
                  <a:cxn ang="0">
                    <a:pos x="3" y="129"/>
                  </a:cxn>
                  <a:cxn ang="0">
                    <a:pos x="3" y="129"/>
                  </a:cxn>
                  <a:cxn ang="0">
                    <a:pos x="0" y="116"/>
                  </a:cxn>
                  <a:cxn ang="0">
                    <a:pos x="0" y="116"/>
                  </a:cxn>
                  <a:cxn ang="0">
                    <a:pos x="0" y="95"/>
                  </a:cxn>
                  <a:cxn ang="0">
                    <a:pos x="3" y="74"/>
                  </a:cxn>
                  <a:cxn ang="0">
                    <a:pos x="6" y="55"/>
                  </a:cxn>
                  <a:cxn ang="0">
                    <a:pos x="13" y="37"/>
                  </a:cxn>
                  <a:cxn ang="0">
                    <a:pos x="24" y="24"/>
                  </a:cxn>
                  <a:cxn ang="0">
                    <a:pos x="34" y="13"/>
                  </a:cxn>
                  <a:cxn ang="0">
                    <a:pos x="48" y="6"/>
                  </a:cxn>
                  <a:cxn ang="0">
                    <a:pos x="61" y="0"/>
                  </a:cxn>
                  <a:cxn ang="0">
                    <a:pos x="61" y="0"/>
                  </a:cxn>
                  <a:cxn ang="0">
                    <a:pos x="76" y="0"/>
                  </a:cxn>
                  <a:cxn ang="0">
                    <a:pos x="92" y="6"/>
                  </a:cxn>
                  <a:cxn ang="0">
                    <a:pos x="105" y="16"/>
                  </a:cxn>
                  <a:cxn ang="0">
                    <a:pos x="118" y="27"/>
                  </a:cxn>
                  <a:cxn ang="0">
                    <a:pos x="129" y="42"/>
                  </a:cxn>
                  <a:cxn ang="0">
                    <a:pos x="137" y="58"/>
                  </a:cxn>
                  <a:cxn ang="0">
                    <a:pos x="145" y="79"/>
                  </a:cxn>
                  <a:cxn ang="0">
                    <a:pos x="147" y="100"/>
                  </a:cxn>
                  <a:cxn ang="0">
                    <a:pos x="147" y="100"/>
                  </a:cxn>
                  <a:cxn ang="0">
                    <a:pos x="147" y="105"/>
                  </a:cxn>
                  <a:cxn ang="0">
                    <a:pos x="147" y="105"/>
                  </a:cxn>
                  <a:cxn ang="0">
                    <a:pos x="142" y="87"/>
                  </a:cxn>
                  <a:cxn ang="0">
                    <a:pos x="137" y="69"/>
                  </a:cxn>
                  <a:cxn ang="0">
                    <a:pos x="126" y="55"/>
                  </a:cxn>
                  <a:cxn ang="0">
                    <a:pos x="116" y="42"/>
                  </a:cxn>
                  <a:cxn ang="0">
                    <a:pos x="105" y="32"/>
                  </a:cxn>
                  <a:cxn ang="0">
                    <a:pos x="92" y="24"/>
                  </a:cxn>
                  <a:cxn ang="0">
                    <a:pos x="79" y="19"/>
                  </a:cxn>
                  <a:cxn ang="0">
                    <a:pos x="63" y="19"/>
                  </a:cxn>
                  <a:cxn ang="0">
                    <a:pos x="63" y="19"/>
                  </a:cxn>
                </a:cxnLst>
                <a:rect l="0" t="0" r="r" b="b"/>
                <a:pathLst>
                  <a:path w="147" h="129">
                    <a:moveTo>
                      <a:pt x="63" y="19"/>
                    </a:moveTo>
                    <a:lnTo>
                      <a:pt x="63" y="19"/>
                    </a:lnTo>
                    <a:lnTo>
                      <a:pt x="50" y="24"/>
                    </a:lnTo>
                    <a:lnTo>
                      <a:pt x="37" y="29"/>
                    </a:lnTo>
                    <a:lnTo>
                      <a:pt x="27" y="40"/>
                    </a:lnTo>
                    <a:lnTo>
                      <a:pt x="19" y="55"/>
                    </a:lnTo>
                    <a:lnTo>
                      <a:pt x="11" y="71"/>
                    </a:lnTo>
                    <a:lnTo>
                      <a:pt x="6" y="90"/>
                    </a:lnTo>
                    <a:lnTo>
                      <a:pt x="3" y="108"/>
                    </a:lnTo>
                    <a:lnTo>
                      <a:pt x="3" y="129"/>
                    </a:lnTo>
                    <a:lnTo>
                      <a:pt x="3" y="129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95"/>
                    </a:lnTo>
                    <a:lnTo>
                      <a:pt x="3" y="74"/>
                    </a:lnTo>
                    <a:lnTo>
                      <a:pt x="6" y="55"/>
                    </a:lnTo>
                    <a:lnTo>
                      <a:pt x="13" y="37"/>
                    </a:lnTo>
                    <a:lnTo>
                      <a:pt x="24" y="24"/>
                    </a:lnTo>
                    <a:lnTo>
                      <a:pt x="34" y="13"/>
                    </a:lnTo>
                    <a:lnTo>
                      <a:pt x="48" y="6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76" y="0"/>
                    </a:lnTo>
                    <a:lnTo>
                      <a:pt x="92" y="6"/>
                    </a:lnTo>
                    <a:lnTo>
                      <a:pt x="105" y="16"/>
                    </a:lnTo>
                    <a:lnTo>
                      <a:pt x="118" y="27"/>
                    </a:lnTo>
                    <a:lnTo>
                      <a:pt x="129" y="42"/>
                    </a:lnTo>
                    <a:lnTo>
                      <a:pt x="137" y="58"/>
                    </a:lnTo>
                    <a:lnTo>
                      <a:pt x="145" y="79"/>
                    </a:lnTo>
                    <a:lnTo>
                      <a:pt x="147" y="100"/>
                    </a:lnTo>
                    <a:lnTo>
                      <a:pt x="147" y="100"/>
                    </a:lnTo>
                    <a:lnTo>
                      <a:pt x="147" y="105"/>
                    </a:lnTo>
                    <a:lnTo>
                      <a:pt x="147" y="105"/>
                    </a:lnTo>
                    <a:lnTo>
                      <a:pt x="142" y="87"/>
                    </a:lnTo>
                    <a:lnTo>
                      <a:pt x="137" y="69"/>
                    </a:lnTo>
                    <a:lnTo>
                      <a:pt x="126" y="55"/>
                    </a:lnTo>
                    <a:lnTo>
                      <a:pt x="116" y="42"/>
                    </a:lnTo>
                    <a:lnTo>
                      <a:pt x="105" y="32"/>
                    </a:lnTo>
                    <a:lnTo>
                      <a:pt x="92" y="24"/>
                    </a:lnTo>
                    <a:lnTo>
                      <a:pt x="79" y="19"/>
                    </a:lnTo>
                    <a:lnTo>
                      <a:pt x="63" y="19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7E8E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2" name="Freeform 605"/>
              <p:cNvSpPr>
                <a:spLocks/>
              </p:cNvSpPr>
              <p:nvPr/>
            </p:nvSpPr>
            <p:spPr bwMode="auto">
              <a:xfrm>
                <a:off x="3857625" y="3225801"/>
                <a:ext cx="233363" cy="100013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5" y="18"/>
                  </a:cxn>
                  <a:cxn ang="0">
                    <a:pos x="18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71" y="0"/>
                  </a:cxn>
                  <a:cxn ang="0">
                    <a:pos x="86" y="0"/>
                  </a:cxn>
                  <a:cxn ang="0">
                    <a:pos x="100" y="3"/>
                  </a:cxn>
                  <a:cxn ang="0">
                    <a:pos x="110" y="5"/>
                  </a:cxn>
                  <a:cxn ang="0">
                    <a:pos x="110" y="5"/>
                  </a:cxn>
                  <a:cxn ang="0">
                    <a:pos x="123" y="8"/>
                  </a:cxn>
                  <a:cxn ang="0">
                    <a:pos x="134" y="13"/>
                  </a:cxn>
                  <a:cxn ang="0">
                    <a:pos x="147" y="18"/>
                  </a:cxn>
                  <a:cxn ang="0">
                    <a:pos x="147" y="18"/>
                  </a:cxn>
                  <a:cxn ang="0">
                    <a:pos x="142" y="24"/>
                  </a:cxn>
                  <a:cxn ang="0">
                    <a:pos x="131" y="37"/>
                  </a:cxn>
                  <a:cxn ang="0">
                    <a:pos x="113" y="50"/>
                  </a:cxn>
                  <a:cxn ang="0">
                    <a:pos x="102" y="55"/>
                  </a:cxn>
                  <a:cxn ang="0">
                    <a:pos x="89" y="60"/>
                  </a:cxn>
                  <a:cxn ang="0">
                    <a:pos x="89" y="60"/>
                  </a:cxn>
                  <a:cxn ang="0">
                    <a:pos x="71" y="63"/>
                  </a:cxn>
                  <a:cxn ang="0">
                    <a:pos x="58" y="63"/>
                  </a:cxn>
                  <a:cxn ang="0">
                    <a:pos x="50" y="60"/>
                  </a:cxn>
                  <a:cxn ang="0">
                    <a:pos x="37" y="55"/>
                  </a:cxn>
                  <a:cxn ang="0">
                    <a:pos x="37" y="55"/>
                  </a:cxn>
                  <a:cxn ang="0">
                    <a:pos x="24" y="50"/>
                  </a:cxn>
                  <a:cxn ang="0">
                    <a:pos x="16" y="45"/>
                  </a:cxn>
                  <a:cxn ang="0">
                    <a:pos x="10" y="37"/>
                  </a:cxn>
                  <a:cxn ang="0">
                    <a:pos x="0" y="24"/>
                  </a:cxn>
                </a:cxnLst>
                <a:rect l="0" t="0" r="r" b="b"/>
                <a:pathLst>
                  <a:path w="147" h="63">
                    <a:moveTo>
                      <a:pt x="0" y="24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5" y="18"/>
                    </a:lnTo>
                    <a:lnTo>
                      <a:pt x="18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71" y="0"/>
                    </a:lnTo>
                    <a:lnTo>
                      <a:pt x="86" y="0"/>
                    </a:lnTo>
                    <a:lnTo>
                      <a:pt x="100" y="3"/>
                    </a:lnTo>
                    <a:lnTo>
                      <a:pt x="110" y="5"/>
                    </a:lnTo>
                    <a:lnTo>
                      <a:pt x="110" y="5"/>
                    </a:lnTo>
                    <a:lnTo>
                      <a:pt x="123" y="8"/>
                    </a:lnTo>
                    <a:lnTo>
                      <a:pt x="134" y="13"/>
                    </a:lnTo>
                    <a:lnTo>
                      <a:pt x="147" y="18"/>
                    </a:lnTo>
                    <a:lnTo>
                      <a:pt x="147" y="18"/>
                    </a:lnTo>
                    <a:lnTo>
                      <a:pt x="142" y="24"/>
                    </a:lnTo>
                    <a:lnTo>
                      <a:pt x="131" y="37"/>
                    </a:lnTo>
                    <a:lnTo>
                      <a:pt x="113" y="50"/>
                    </a:lnTo>
                    <a:lnTo>
                      <a:pt x="102" y="55"/>
                    </a:lnTo>
                    <a:lnTo>
                      <a:pt x="89" y="60"/>
                    </a:lnTo>
                    <a:lnTo>
                      <a:pt x="89" y="60"/>
                    </a:lnTo>
                    <a:lnTo>
                      <a:pt x="71" y="63"/>
                    </a:lnTo>
                    <a:lnTo>
                      <a:pt x="58" y="63"/>
                    </a:lnTo>
                    <a:lnTo>
                      <a:pt x="50" y="60"/>
                    </a:lnTo>
                    <a:lnTo>
                      <a:pt x="37" y="55"/>
                    </a:lnTo>
                    <a:lnTo>
                      <a:pt x="37" y="55"/>
                    </a:lnTo>
                    <a:lnTo>
                      <a:pt x="24" y="50"/>
                    </a:lnTo>
                    <a:lnTo>
                      <a:pt x="16" y="45"/>
                    </a:lnTo>
                    <a:lnTo>
                      <a:pt x="10" y="37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DE6A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3" name="Freeform 606"/>
              <p:cNvSpPr>
                <a:spLocks/>
              </p:cNvSpPr>
              <p:nvPr/>
            </p:nvSpPr>
            <p:spPr bwMode="auto">
              <a:xfrm>
                <a:off x="4173538" y="2938463"/>
                <a:ext cx="271463" cy="366713"/>
              </a:xfrm>
              <a:custGeom>
                <a:avLst/>
                <a:gdLst/>
                <a:ahLst/>
                <a:cxnLst>
                  <a:cxn ang="0">
                    <a:pos x="105" y="0"/>
                  </a:cxn>
                  <a:cxn ang="0">
                    <a:pos x="105" y="0"/>
                  </a:cxn>
                  <a:cxn ang="0">
                    <a:pos x="87" y="0"/>
                  </a:cxn>
                  <a:cxn ang="0">
                    <a:pos x="71" y="2"/>
                  </a:cxn>
                  <a:cxn ang="0">
                    <a:pos x="55" y="10"/>
                  </a:cxn>
                  <a:cxn ang="0">
                    <a:pos x="40" y="23"/>
                  </a:cxn>
                  <a:cxn ang="0">
                    <a:pos x="29" y="39"/>
                  </a:cxn>
                  <a:cxn ang="0">
                    <a:pos x="16" y="58"/>
                  </a:cxn>
                  <a:cxn ang="0">
                    <a:pos x="8" y="79"/>
                  </a:cxn>
                  <a:cxn ang="0">
                    <a:pos x="3" y="102"/>
                  </a:cxn>
                  <a:cxn ang="0">
                    <a:pos x="3" y="102"/>
                  </a:cxn>
                  <a:cxn ang="0">
                    <a:pos x="0" y="118"/>
                  </a:cxn>
                  <a:cxn ang="0">
                    <a:pos x="0" y="136"/>
                  </a:cxn>
                  <a:cxn ang="0">
                    <a:pos x="3" y="152"/>
                  </a:cxn>
                  <a:cxn ang="0">
                    <a:pos x="5" y="168"/>
                  </a:cxn>
                  <a:cxn ang="0">
                    <a:pos x="11" y="181"/>
                  </a:cxn>
                  <a:cxn ang="0">
                    <a:pos x="16" y="197"/>
                  </a:cxn>
                  <a:cxn ang="0">
                    <a:pos x="24" y="207"/>
                  </a:cxn>
                  <a:cxn ang="0">
                    <a:pos x="32" y="218"/>
                  </a:cxn>
                  <a:cxn ang="0">
                    <a:pos x="32" y="218"/>
                  </a:cxn>
                  <a:cxn ang="0">
                    <a:pos x="47" y="215"/>
                  </a:cxn>
                  <a:cxn ang="0">
                    <a:pos x="68" y="215"/>
                  </a:cxn>
                  <a:cxn ang="0">
                    <a:pos x="89" y="220"/>
                  </a:cxn>
                  <a:cxn ang="0">
                    <a:pos x="110" y="231"/>
                  </a:cxn>
                  <a:cxn ang="0">
                    <a:pos x="110" y="231"/>
                  </a:cxn>
                  <a:cxn ang="0">
                    <a:pos x="121" y="223"/>
                  </a:cxn>
                  <a:cxn ang="0">
                    <a:pos x="131" y="215"/>
                  </a:cxn>
                  <a:cxn ang="0">
                    <a:pos x="147" y="194"/>
                  </a:cxn>
                  <a:cxn ang="0">
                    <a:pos x="160" y="168"/>
                  </a:cxn>
                  <a:cxn ang="0">
                    <a:pos x="168" y="136"/>
                  </a:cxn>
                  <a:cxn ang="0">
                    <a:pos x="168" y="136"/>
                  </a:cxn>
                  <a:cxn ang="0">
                    <a:pos x="171" y="113"/>
                  </a:cxn>
                  <a:cxn ang="0">
                    <a:pos x="168" y="89"/>
                  </a:cxn>
                  <a:cxn ang="0">
                    <a:pos x="165" y="68"/>
                  </a:cxn>
                  <a:cxn ang="0">
                    <a:pos x="157" y="47"/>
                  </a:cxn>
                  <a:cxn ang="0">
                    <a:pos x="147" y="31"/>
                  </a:cxn>
                  <a:cxn ang="0">
                    <a:pos x="134" y="18"/>
                  </a:cxn>
                  <a:cxn ang="0">
                    <a:pos x="121" y="8"/>
                  </a:cxn>
                  <a:cxn ang="0">
                    <a:pos x="105" y="0"/>
                  </a:cxn>
                  <a:cxn ang="0">
                    <a:pos x="105" y="0"/>
                  </a:cxn>
                </a:cxnLst>
                <a:rect l="0" t="0" r="r" b="b"/>
                <a:pathLst>
                  <a:path w="171" h="231">
                    <a:moveTo>
                      <a:pt x="105" y="0"/>
                    </a:moveTo>
                    <a:lnTo>
                      <a:pt x="105" y="0"/>
                    </a:lnTo>
                    <a:lnTo>
                      <a:pt x="87" y="0"/>
                    </a:lnTo>
                    <a:lnTo>
                      <a:pt x="71" y="2"/>
                    </a:lnTo>
                    <a:lnTo>
                      <a:pt x="55" y="10"/>
                    </a:lnTo>
                    <a:lnTo>
                      <a:pt x="40" y="23"/>
                    </a:lnTo>
                    <a:lnTo>
                      <a:pt x="29" y="39"/>
                    </a:lnTo>
                    <a:lnTo>
                      <a:pt x="16" y="58"/>
                    </a:lnTo>
                    <a:lnTo>
                      <a:pt x="8" y="79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0" y="118"/>
                    </a:lnTo>
                    <a:lnTo>
                      <a:pt x="0" y="136"/>
                    </a:lnTo>
                    <a:lnTo>
                      <a:pt x="3" y="152"/>
                    </a:lnTo>
                    <a:lnTo>
                      <a:pt x="5" y="168"/>
                    </a:lnTo>
                    <a:lnTo>
                      <a:pt x="11" y="181"/>
                    </a:lnTo>
                    <a:lnTo>
                      <a:pt x="16" y="197"/>
                    </a:lnTo>
                    <a:lnTo>
                      <a:pt x="24" y="207"/>
                    </a:lnTo>
                    <a:lnTo>
                      <a:pt x="32" y="218"/>
                    </a:lnTo>
                    <a:lnTo>
                      <a:pt x="32" y="218"/>
                    </a:lnTo>
                    <a:lnTo>
                      <a:pt x="47" y="215"/>
                    </a:lnTo>
                    <a:lnTo>
                      <a:pt x="68" y="215"/>
                    </a:lnTo>
                    <a:lnTo>
                      <a:pt x="89" y="220"/>
                    </a:lnTo>
                    <a:lnTo>
                      <a:pt x="110" y="231"/>
                    </a:lnTo>
                    <a:lnTo>
                      <a:pt x="110" y="231"/>
                    </a:lnTo>
                    <a:lnTo>
                      <a:pt x="121" y="223"/>
                    </a:lnTo>
                    <a:lnTo>
                      <a:pt x="131" y="215"/>
                    </a:lnTo>
                    <a:lnTo>
                      <a:pt x="147" y="194"/>
                    </a:lnTo>
                    <a:lnTo>
                      <a:pt x="160" y="168"/>
                    </a:lnTo>
                    <a:lnTo>
                      <a:pt x="168" y="136"/>
                    </a:lnTo>
                    <a:lnTo>
                      <a:pt x="168" y="136"/>
                    </a:lnTo>
                    <a:lnTo>
                      <a:pt x="171" y="113"/>
                    </a:lnTo>
                    <a:lnTo>
                      <a:pt x="168" y="89"/>
                    </a:lnTo>
                    <a:lnTo>
                      <a:pt x="165" y="68"/>
                    </a:lnTo>
                    <a:lnTo>
                      <a:pt x="157" y="47"/>
                    </a:lnTo>
                    <a:lnTo>
                      <a:pt x="147" y="31"/>
                    </a:lnTo>
                    <a:lnTo>
                      <a:pt x="134" y="18"/>
                    </a:lnTo>
                    <a:lnTo>
                      <a:pt x="121" y="8"/>
                    </a:lnTo>
                    <a:lnTo>
                      <a:pt x="105" y="0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8A42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4" name="Freeform 607"/>
              <p:cNvSpPr>
                <a:spLocks/>
              </p:cNvSpPr>
              <p:nvPr/>
            </p:nvSpPr>
            <p:spPr bwMode="auto">
              <a:xfrm>
                <a:off x="4191000" y="2959101"/>
                <a:ext cx="236538" cy="333375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89" y="0"/>
                  </a:cxn>
                  <a:cxn ang="0">
                    <a:pos x="73" y="0"/>
                  </a:cxn>
                  <a:cxn ang="0">
                    <a:pos x="57" y="5"/>
                  </a:cxn>
                  <a:cxn ang="0">
                    <a:pos x="44" y="13"/>
                  </a:cxn>
                  <a:cxn ang="0">
                    <a:pos x="31" y="26"/>
                  </a:cxn>
                  <a:cxn ang="0">
                    <a:pos x="21" y="42"/>
                  </a:cxn>
                  <a:cxn ang="0">
                    <a:pos x="13" y="58"/>
                  </a:cxn>
                  <a:cxn ang="0">
                    <a:pos x="5" y="79"/>
                  </a:cxn>
                  <a:cxn ang="0">
                    <a:pos x="2" y="100"/>
                  </a:cxn>
                  <a:cxn ang="0">
                    <a:pos x="2" y="100"/>
                  </a:cxn>
                  <a:cxn ang="0">
                    <a:pos x="0" y="116"/>
                  </a:cxn>
                  <a:cxn ang="0">
                    <a:pos x="2" y="131"/>
                  </a:cxn>
                  <a:cxn ang="0">
                    <a:pos x="2" y="147"/>
                  </a:cxn>
                  <a:cxn ang="0">
                    <a:pos x="8" y="160"/>
                  </a:cxn>
                  <a:cxn ang="0">
                    <a:pos x="13" y="173"/>
                  </a:cxn>
                  <a:cxn ang="0">
                    <a:pos x="18" y="184"/>
                  </a:cxn>
                  <a:cxn ang="0">
                    <a:pos x="26" y="194"/>
                  </a:cxn>
                  <a:cxn ang="0">
                    <a:pos x="34" y="202"/>
                  </a:cxn>
                  <a:cxn ang="0">
                    <a:pos x="34" y="202"/>
                  </a:cxn>
                  <a:cxn ang="0">
                    <a:pos x="60" y="202"/>
                  </a:cxn>
                  <a:cxn ang="0">
                    <a:pos x="73" y="205"/>
                  </a:cxn>
                  <a:cxn ang="0">
                    <a:pos x="86" y="210"/>
                  </a:cxn>
                  <a:cxn ang="0">
                    <a:pos x="86" y="210"/>
                  </a:cxn>
                  <a:cxn ang="0">
                    <a:pos x="99" y="205"/>
                  </a:cxn>
                  <a:cxn ang="0">
                    <a:pos x="110" y="197"/>
                  </a:cxn>
                  <a:cxn ang="0">
                    <a:pos x="118" y="186"/>
                  </a:cxn>
                  <a:cxn ang="0">
                    <a:pos x="128" y="176"/>
                  </a:cxn>
                  <a:cxn ang="0">
                    <a:pos x="133" y="163"/>
                  </a:cxn>
                  <a:cxn ang="0">
                    <a:pos x="141" y="147"/>
                  </a:cxn>
                  <a:cxn ang="0">
                    <a:pos x="144" y="131"/>
                  </a:cxn>
                  <a:cxn ang="0">
                    <a:pos x="149" y="116"/>
                  </a:cxn>
                  <a:cxn ang="0">
                    <a:pos x="149" y="116"/>
                  </a:cxn>
                  <a:cxn ang="0">
                    <a:pos x="149" y="92"/>
                  </a:cxn>
                  <a:cxn ang="0">
                    <a:pos x="146" y="73"/>
                  </a:cxn>
                  <a:cxn ang="0">
                    <a:pos x="144" y="52"/>
                  </a:cxn>
                  <a:cxn ang="0">
                    <a:pos x="136" y="37"/>
                  </a:cxn>
                  <a:cxn ang="0">
                    <a:pos x="125" y="24"/>
                  </a:cxn>
                  <a:cxn ang="0">
                    <a:pos x="115" y="10"/>
                  </a:cxn>
                  <a:cxn ang="0">
                    <a:pos x="102" y="3"/>
                  </a:cxn>
                  <a:cxn ang="0">
                    <a:pos x="89" y="0"/>
                  </a:cxn>
                  <a:cxn ang="0">
                    <a:pos x="89" y="0"/>
                  </a:cxn>
                </a:cxnLst>
                <a:rect l="0" t="0" r="r" b="b"/>
                <a:pathLst>
                  <a:path w="149" h="210">
                    <a:moveTo>
                      <a:pt x="89" y="0"/>
                    </a:moveTo>
                    <a:lnTo>
                      <a:pt x="89" y="0"/>
                    </a:lnTo>
                    <a:lnTo>
                      <a:pt x="73" y="0"/>
                    </a:lnTo>
                    <a:lnTo>
                      <a:pt x="57" y="5"/>
                    </a:lnTo>
                    <a:lnTo>
                      <a:pt x="44" y="13"/>
                    </a:lnTo>
                    <a:lnTo>
                      <a:pt x="31" y="26"/>
                    </a:lnTo>
                    <a:lnTo>
                      <a:pt x="21" y="42"/>
                    </a:lnTo>
                    <a:lnTo>
                      <a:pt x="13" y="58"/>
                    </a:lnTo>
                    <a:lnTo>
                      <a:pt x="5" y="79"/>
                    </a:lnTo>
                    <a:lnTo>
                      <a:pt x="2" y="100"/>
                    </a:lnTo>
                    <a:lnTo>
                      <a:pt x="2" y="100"/>
                    </a:lnTo>
                    <a:lnTo>
                      <a:pt x="0" y="116"/>
                    </a:lnTo>
                    <a:lnTo>
                      <a:pt x="2" y="131"/>
                    </a:lnTo>
                    <a:lnTo>
                      <a:pt x="2" y="147"/>
                    </a:lnTo>
                    <a:lnTo>
                      <a:pt x="8" y="160"/>
                    </a:lnTo>
                    <a:lnTo>
                      <a:pt x="13" y="173"/>
                    </a:lnTo>
                    <a:lnTo>
                      <a:pt x="18" y="184"/>
                    </a:lnTo>
                    <a:lnTo>
                      <a:pt x="26" y="194"/>
                    </a:lnTo>
                    <a:lnTo>
                      <a:pt x="34" y="202"/>
                    </a:lnTo>
                    <a:lnTo>
                      <a:pt x="34" y="202"/>
                    </a:lnTo>
                    <a:lnTo>
                      <a:pt x="60" y="202"/>
                    </a:lnTo>
                    <a:lnTo>
                      <a:pt x="73" y="205"/>
                    </a:lnTo>
                    <a:lnTo>
                      <a:pt x="86" y="210"/>
                    </a:lnTo>
                    <a:lnTo>
                      <a:pt x="86" y="210"/>
                    </a:lnTo>
                    <a:lnTo>
                      <a:pt x="99" y="205"/>
                    </a:lnTo>
                    <a:lnTo>
                      <a:pt x="110" y="197"/>
                    </a:lnTo>
                    <a:lnTo>
                      <a:pt x="118" y="186"/>
                    </a:lnTo>
                    <a:lnTo>
                      <a:pt x="128" y="176"/>
                    </a:lnTo>
                    <a:lnTo>
                      <a:pt x="133" y="163"/>
                    </a:lnTo>
                    <a:lnTo>
                      <a:pt x="141" y="147"/>
                    </a:lnTo>
                    <a:lnTo>
                      <a:pt x="144" y="131"/>
                    </a:lnTo>
                    <a:lnTo>
                      <a:pt x="149" y="116"/>
                    </a:lnTo>
                    <a:lnTo>
                      <a:pt x="149" y="116"/>
                    </a:lnTo>
                    <a:lnTo>
                      <a:pt x="149" y="92"/>
                    </a:lnTo>
                    <a:lnTo>
                      <a:pt x="146" y="73"/>
                    </a:lnTo>
                    <a:lnTo>
                      <a:pt x="144" y="52"/>
                    </a:lnTo>
                    <a:lnTo>
                      <a:pt x="136" y="37"/>
                    </a:lnTo>
                    <a:lnTo>
                      <a:pt x="125" y="24"/>
                    </a:lnTo>
                    <a:lnTo>
                      <a:pt x="115" y="10"/>
                    </a:lnTo>
                    <a:lnTo>
                      <a:pt x="102" y="3"/>
                    </a:lnTo>
                    <a:lnTo>
                      <a:pt x="89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5" name="Freeform 608"/>
              <p:cNvSpPr>
                <a:spLocks/>
              </p:cNvSpPr>
              <p:nvPr/>
            </p:nvSpPr>
            <p:spPr bwMode="auto">
              <a:xfrm>
                <a:off x="4294188" y="3238501"/>
                <a:ext cx="17463" cy="12700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8" y="8"/>
                  </a:cxn>
                  <a:cxn ang="0">
                    <a:pos x="3" y="8"/>
                  </a:cxn>
                  <a:cxn ang="0">
                    <a:pos x="3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1" y="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lnTo>
                      <a:pt x="11" y="5"/>
                    </a:lnTo>
                    <a:lnTo>
                      <a:pt x="8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6" name="Freeform 609"/>
              <p:cNvSpPr>
                <a:spLocks/>
              </p:cNvSpPr>
              <p:nvPr/>
            </p:nvSpPr>
            <p:spPr bwMode="auto">
              <a:xfrm>
                <a:off x="4194175" y="2959101"/>
                <a:ext cx="233363" cy="204788"/>
              </a:xfrm>
              <a:custGeom>
                <a:avLst/>
                <a:gdLst/>
                <a:ahLst/>
                <a:cxnLst>
                  <a:cxn ang="0">
                    <a:pos x="84" y="18"/>
                  </a:cxn>
                  <a:cxn ang="0">
                    <a:pos x="84" y="18"/>
                  </a:cxn>
                  <a:cxn ang="0">
                    <a:pos x="97" y="21"/>
                  </a:cxn>
                  <a:cxn ang="0">
                    <a:pos x="110" y="29"/>
                  </a:cxn>
                  <a:cxn ang="0">
                    <a:pos x="121" y="39"/>
                  </a:cxn>
                  <a:cxn ang="0">
                    <a:pos x="131" y="52"/>
                  </a:cxn>
                  <a:cxn ang="0">
                    <a:pos x="137" y="71"/>
                  </a:cxn>
                  <a:cxn ang="0">
                    <a:pos x="142" y="87"/>
                  </a:cxn>
                  <a:cxn ang="0">
                    <a:pos x="144" y="108"/>
                  </a:cxn>
                  <a:cxn ang="0">
                    <a:pos x="144" y="129"/>
                  </a:cxn>
                  <a:cxn ang="0">
                    <a:pos x="144" y="129"/>
                  </a:cxn>
                  <a:cxn ang="0">
                    <a:pos x="147" y="116"/>
                  </a:cxn>
                  <a:cxn ang="0">
                    <a:pos x="147" y="116"/>
                  </a:cxn>
                  <a:cxn ang="0">
                    <a:pos x="147" y="92"/>
                  </a:cxn>
                  <a:cxn ang="0">
                    <a:pos x="144" y="73"/>
                  </a:cxn>
                  <a:cxn ang="0">
                    <a:pos x="142" y="52"/>
                  </a:cxn>
                  <a:cxn ang="0">
                    <a:pos x="134" y="37"/>
                  </a:cxn>
                  <a:cxn ang="0">
                    <a:pos x="123" y="24"/>
                  </a:cxn>
                  <a:cxn ang="0">
                    <a:pos x="113" y="10"/>
                  </a:cxn>
                  <a:cxn ang="0">
                    <a:pos x="100" y="3"/>
                  </a:cxn>
                  <a:cxn ang="0">
                    <a:pos x="87" y="0"/>
                  </a:cxn>
                  <a:cxn ang="0">
                    <a:pos x="87" y="0"/>
                  </a:cxn>
                  <a:cxn ang="0">
                    <a:pos x="71" y="0"/>
                  </a:cxn>
                  <a:cxn ang="0">
                    <a:pos x="55" y="5"/>
                  </a:cxn>
                  <a:cxn ang="0">
                    <a:pos x="42" y="13"/>
                  </a:cxn>
                  <a:cxn ang="0">
                    <a:pos x="29" y="26"/>
                  </a:cxn>
                  <a:cxn ang="0">
                    <a:pos x="19" y="42"/>
                  </a:cxn>
                  <a:cxn ang="0">
                    <a:pos x="11" y="58"/>
                  </a:cxn>
                  <a:cxn ang="0">
                    <a:pos x="3" y="79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5"/>
                  </a:cxn>
                  <a:cxn ang="0">
                    <a:pos x="0" y="105"/>
                  </a:cxn>
                  <a:cxn ang="0">
                    <a:pos x="6" y="87"/>
                  </a:cxn>
                  <a:cxn ang="0">
                    <a:pos x="11" y="68"/>
                  </a:cxn>
                  <a:cxn ang="0">
                    <a:pos x="21" y="52"/>
                  </a:cxn>
                  <a:cxn ang="0">
                    <a:pos x="32" y="39"/>
                  </a:cxn>
                  <a:cxn ang="0">
                    <a:pos x="42" y="31"/>
                  </a:cxn>
                  <a:cxn ang="0">
                    <a:pos x="55" y="24"/>
                  </a:cxn>
                  <a:cxn ang="0">
                    <a:pos x="68" y="18"/>
                  </a:cxn>
                  <a:cxn ang="0">
                    <a:pos x="84" y="18"/>
                  </a:cxn>
                  <a:cxn ang="0">
                    <a:pos x="84" y="18"/>
                  </a:cxn>
                </a:cxnLst>
                <a:rect l="0" t="0" r="r" b="b"/>
                <a:pathLst>
                  <a:path w="147" h="129">
                    <a:moveTo>
                      <a:pt x="84" y="18"/>
                    </a:moveTo>
                    <a:lnTo>
                      <a:pt x="84" y="18"/>
                    </a:lnTo>
                    <a:lnTo>
                      <a:pt x="97" y="21"/>
                    </a:lnTo>
                    <a:lnTo>
                      <a:pt x="110" y="29"/>
                    </a:lnTo>
                    <a:lnTo>
                      <a:pt x="121" y="39"/>
                    </a:lnTo>
                    <a:lnTo>
                      <a:pt x="131" y="52"/>
                    </a:lnTo>
                    <a:lnTo>
                      <a:pt x="137" y="71"/>
                    </a:lnTo>
                    <a:lnTo>
                      <a:pt x="142" y="87"/>
                    </a:lnTo>
                    <a:lnTo>
                      <a:pt x="144" y="108"/>
                    </a:lnTo>
                    <a:lnTo>
                      <a:pt x="144" y="129"/>
                    </a:lnTo>
                    <a:lnTo>
                      <a:pt x="144" y="129"/>
                    </a:lnTo>
                    <a:lnTo>
                      <a:pt x="147" y="116"/>
                    </a:lnTo>
                    <a:lnTo>
                      <a:pt x="147" y="116"/>
                    </a:lnTo>
                    <a:lnTo>
                      <a:pt x="147" y="92"/>
                    </a:lnTo>
                    <a:lnTo>
                      <a:pt x="144" y="73"/>
                    </a:lnTo>
                    <a:lnTo>
                      <a:pt x="142" y="52"/>
                    </a:lnTo>
                    <a:lnTo>
                      <a:pt x="134" y="37"/>
                    </a:lnTo>
                    <a:lnTo>
                      <a:pt x="123" y="24"/>
                    </a:lnTo>
                    <a:lnTo>
                      <a:pt x="113" y="10"/>
                    </a:lnTo>
                    <a:lnTo>
                      <a:pt x="100" y="3"/>
                    </a:lnTo>
                    <a:lnTo>
                      <a:pt x="87" y="0"/>
                    </a:lnTo>
                    <a:lnTo>
                      <a:pt x="87" y="0"/>
                    </a:lnTo>
                    <a:lnTo>
                      <a:pt x="71" y="0"/>
                    </a:lnTo>
                    <a:lnTo>
                      <a:pt x="55" y="5"/>
                    </a:lnTo>
                    <a:lnTo>
                      <a:pt x="42" y="13"/>
                    </a:lnTo>
                    <a:lnTo>
                      <a:pt x="29" y="26"/>
                    </a:lnTo>
                    <a:lnTo>
                      <a:pt x="19" y="42"/>
                    </a:lnTo>
                    <a:lnTo>
                      <a:pt x="11" y="58"/>
                    </a:lnTo>
                    <a:lnTo>
                      <a:pt x="3" y="79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6" y="87"/>
                    </a:lnTo>
                    <a:lnTo>
                      <a:pt x="11" y="68"/>
                    </a:lnTo>
                    <a:lnTo>
                      <a:pt x="21" y="52"/>
                    </a:lnTo>
                    <a:lnTo>
                      <a:pt x="32" y="39"/>
                    </a:lnTo>
                    <a:lnTo>
                      <a:pt x="42" y="31"/>
                    </a:lnTo>
                    <a:lnTo>
                      <a:pt x="55" y="24"/>
                    </a:lnTo>
                    <a:lnTo>
                      <a:pt x="68" y="18"/>
                    </a:lnTo>
                    <a:lnTo>
                      <a:pt x="84" y="18"/>
                    </a:lnTo>
                    <a:lnTo>
                      <a:pt x="84" y="18"/>
                    </a:lnTo>
                    <a:close/>
                  </a:path>
                </a:pathLst>
              </a:custGeom>
              <a:solidFill>
                <a:srgbClr val="E7E8E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7" name="Freeform 610"/>
              <p:cNvSpPr>
                <a:spLocks/>
              </p:cNvSpPr>
              <p:nvPr/>
            </p:nvSpPr>
            <p:spPr bwMode="auto">
              <a:xfrm>
                <a:off x="4157663" y="3233738"/>
                <a:ext cx="257175" cy="104775"/>
              </a:xfrm>
              <a:custGeom>
                <a:avLst/>
                <a:gdLst/>
                <a:ahLst/>
                <a:cxnLst>
                  <a:cxn ang="0">
                    <a:pos x="162" y="45"/>
                  </a:cxn>
                  <a:cxn ang="0">
                    <a:pos x="162" y="45"/>
                  </a:cxn>
                  <a:cxn ang="0">
                    <a:pos x="160" y="40"/>
                  </a:cxn>
                  <a:cxn ang="0">
                    <a:pos x="152" y="27"/>
                  </a:cxn>
                  <a:cxn ang="0">
                    <a:pos x="144" y="19"/>
                  </a:cxn>
                  <a:cxn ang="0">
                    <a:pos x="133" y="11"/>
                  </a:cxn>
                  <a:cxn ang="0">
                    <a:pos x="120" y="6"/>
                  </a:cxn>
                  <a:cxn ang="0">
                    <a:pos x="105" y="3"/>
                  </a:cxn>
                  <a:cxn ang="0">
                    <a:pos x="105" y="3"/>
                  </a:cxn>
                  <a:cxn ang="0">
                    <a:pos x="57" y="0"/>
                  </a:cxn>
                  <a:cxn ang="0">
                    <a:pos x="36" y="3"/>
                  </a:cxn>
                  <a:cxn ang="0">
                    <a:pos x="36" y="3"/>
                  </a:cxn>
                  <a:cxn ang="0">
                    <a:pos x="23" y="6"/>
                  </a:cxn>
                  <a:cxn ang="0">
                    <a:pos x="13" y="11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5" y="24"/>
                  </a:cxn>
                  <a:cxn ang="0">
                    <a:pos x="15" y="37"/>
                  </a:cxn>
                  <a:cxn ang="0">
                    <a:pos x="23" y="45"/>
                  </a:cxn>
                  <a:cxn ang="0">
                    <a:pos x="34" y="53"/>
                  </a:cxn>
                  <a:cxn ang="0">
                    <a:pos x="44" y="58"/>
                  </a:cxn>
                  <a:cxn ang="0">
                    <a:pos x="57" y="61"/>
                  </a:cxn>
                  <a:cxn ang="0">
                    <a:pos x="57" y="61"/>
                  </a:cxn>
                  <a:cxn ang="0">
                    <a:pos x="97" y="66"/>
                  </a:cxn>
                  <a:cxn ang="0">
                    <a:pos x="110" y="66"/>
                  </a:cxn>
                  <a:cxn ang="0">
                    <a:pos x="123" y="63"/>
                  </a:cxn>
                  <a:cxn ang="0">
                    <a:pos x="123" y="63"/>
                  </a:cxn>
                  <a:cxn ang="0">
                    <a:pos x="149" y="50"/>
                  </a:cxn>
                  <a:cxn ang="0">
                    <a:pos x="162" y="45"/>
                  </a:cxn>
                  <a:cxn ang="0">
                    <a:pos x="162" y="45"/>
                  </a:cxn>
                </a:cxnLst>
                <a:rect l="0" t="0" r="r" b="b"/>
                <a:pathLst>
                  <a:path w="162" h="66">
                    <a:moveTo>
                      <a:pt x="162" y="45"/>
                    </a:moveTo>
                    <a:lnTo>
                      <a:pt x="162" y="45"/>
                    </a:lnTo>
                    <a:lnTo>
                      <a:pt x="160" y="40"/>
                    </a:lnTo>
                    <a:lnTo>
                      <a:pt x="152" y="27"/>
                    </a:lnTo>
                    <a:lnTo>
                      <a:pt x="144" y="19"/>
                    </a:lnTo>
                    <a:lnTo>
                      <a:pt x="133" y="11"/>
                    </a:lnTo>
                    <a:lnTo>
                      <a:pt x="120" y="6"/>
                    </a:lnTo>
                    <a:lnTo>
                      <a:pt x="105" y="3"/>
                    </a:lnTo>
                    <a:lnTo>
                      <a:pt x="105" y="3"/>
                    </a:lnTo>
                    <a:lnTo>
                      <a:pt x="57" y="0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23" y="6"/>
                    </a:lnTo>
                    <a:lnTo>
                      <a:pt x="13" y="11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5" y="24"/>
                    </a:lnTo>
                    <a:lnTo>
                      <a:pt x="15" y="37"/>
                    </a:lnTo>
                    <a:lnTo>
                      <a:pt x="23" y="45"/>
                    </a:lnTo>
                    <a:lnTo>
                      <a:pt x="34" y="53"/>
                    </a:lnTo>
                    <a:lnTo>
                      <a:pt x="44" y="58"/>
                    </a:lnTo>
                    <a:lnTo>
                      <a:pt x="57" y="61"/>
                    </a:lnTo>
                    <a:lnTo>
                      <a:pt x="57" y="61"/>
                    </a:lnTo>
                    <a:lnTo>
                      <a:pt x="97" y="66"/>
                    </a:lnTo>
                    <a:lnTo>
                      <a:pt x="110" y="66"/>
                    </a:lnTo>
                    <a:lnTo>
                      <a:pt x="123" y="63"/>
                    </a:lnTo>
                    <a:lnTo>
                      <a:pt x="123" y="63"/>
                    </a:lnTo>
                    <a:lnTo>
                      <a:pt x="149" y="50"/>
                    </a:lnTo>
                    <a:lnTo>
                      <a:pt x="162" y="45"/>
                    </a:lnTo>
                    <a:lnTo>
                      <a:pt x="162" y="45"/>
                    </a:lnTo>
                    <a:close/>
                  </a:path>
                </a:pathLst>
              </a:custGeom>
              <a:solidFill>
                <a:srgbClr val="DE6A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8" name="Freeform 611"/>
              <p:cNvSpPr>
                <a:spLocks/>
              </p:cNvSpPr>
              <p:nvPr/>
            </p:nvSpPr>
            <p:spPr bwMode="auto">
              <a:xfrm>
                <a:off x="3849688" y="3021013"/>
                <a:ext cx="174625" cy="222250"/>
              </a:xfrm>
              <a:custGeom>
                <a:avLst/>
                <a:gdLst/>
                <a:ahLst/>
                <a:cxnLst>
                  <a:cxn ang="0">
                    <a:pos x="0" y="77"/>
                  </a:cxn>
                  <a:cxn ang="0">
                    <a:pos x="0" y="77"/>
                  </a:cxn>
                  <a:cxn ang="0">
                    <a:pos x="5" y="92"/>
                  </a:cxn>
                  <a:cxn ang="0">
                    <a:pos x="10" y="105"/>
                  </a:cxn>
                  <a:cxn ang="0">
                    <a:pos x="15" y="116"/>
                  </a:cxn>
                  <a:cxn ang="0">
                    <a:pos x="23" y="124"/>
                  </a:cxn>
                  <a:cxn ang="0">
                    <a:pos x="34" y="132"/>
                  </a:cxn>
                  <a:cxn ang="0">
                    <a:pos x="44" y="137"/>
                  </a:cxn>
                  <a:cxn ang="0">
                    <a:pos x="55" y="140"/>
                  </a:cxn>
                  <a:cxn ang="0">
                    <a:pos x="65" y="140"/>
                  </a:cxn>
                  <a:cxn ang="0">
                    <a:pos x="65" y="140"/>
                  </a:cxn>
                  <a:cxn ang="0">
                    <a:pos x="76" y="137"/>
                  </a:cxn>
                  <a:cxn ang="0">
                    <a:pos x="86" y="132"/>
                  </a:cxn>
                  <a:cxn ang="0">
                    <a:pos x="94" y="124"/>
                  </a:cxn>
                  <a:cxn ang="0">
                    <a:pos x="102" y="113"/>
                  </a:cxn>
                  <a:cxn ang="0">
                    <a:pos x="107" y="103"/>
                  </a:cxn>
                  <a:cxn ang="0">
                    <a:pos x="110" y="90"/>
                  </a:cxn>
                  <a:cxn ang="0">
                    <a:pos x="110" y="77"/>
                  </a:cxn>
                  <a:cxn ang="0">
                    <a:pos x="110" y="61"/>
                  </a:cxn>
                  <a:cxn ang="0">
                    <a:pos x="110" y="61"/>
                  </a:cxn>
                  <a:cxn ang="0">
                    <a:pos x="105" y="48"/>
                  </a:cxn>
                  <a:cxn ang="0">
                    <a:pos x="99" y="34"/>
                  </a:cxn>
                  <a:cxn ang="0">
                    <a:pos x="94" y="24"/>
                  </a:cxn>
                  <a:cxn ang="0">
                    <a:pos x="86" y="16"/>
                  </a:cxn>
                  <a:cxn ang="0">
                    <a:pos x="76" y="8"/>
                  </a:cxn>
                  <a:cxn ang="0">
                    <a:pos x="65" y="3"/>
                  </a:cxn>
                  <a:cxn ang="0">
                    <a:pos x="55" y="0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34" y="3"/>
                  </a:cxn>
                  <a:cxn ang="0">
                    <a:pos x="23" y="8"/>
                  </a:cxn>
                  <a:cxn ang="0">
                    <a:pos x="15" y="16"/>
                  </a:cxn>
                  <a:cxn ang="0">
                    <a:pos x="8" y="27"/>
                  </a:cxn>
                  <a:cxn ang="0">
                    <a:pos x="2" y="37"/>
                  </a:cxn>
                  <a:cxn ang="0">
                    <a:pos x="0" y="50"/>
                  </a:cxn>
                  <a:cxn ang="0">
                    <a:pos x="0" y="63"/>
                  </a:cxn>
                  <a:cxn ang="0">
                    <a:pos x="0" y="77"/>
                  </a:cxn>
                  <a:cxn ang="0">
                    <a:pos x="0" y="77"/>
                  </a:cxn>
                </a:cxnLst>
                <a:rect l="0" t="0" r="r" b="b"/>
                <a:pathLst>
                  <a:path w="110" h="140">
                    <a:moveTo>
                      <a:pt x="0" y="77"/>
                    </a:moveTo>
                    <a:lnTo>
                      <a:pt x="0" y="77"/>
                    </a:lnTo>
                    <a:lnTo>
                      <a:pt x="5" y="92"/>
                    </a:lnTo>
                    <a:lnTo>
                      <a:pt x="10" y="105"/>
                    </a:lnTo>
                    <a:lnTo>
                      <a:pt x="15" y="116"/>
                    </a:lnTo>
                    <a:lnTo>
                      <a:pt x="23" y="124"/>
                    </a:lnTo>
                    <a:lnTo>
                      <a:pt x="34" y="132"/>
                    </a:lnTo>
                    <a:lnTo>
                      <a:pt x="44" y="137"/>
                    </a:lnTo>
                    <a:lnTo>
                      <a:pt x="55" y="140"/>
                    </a:lnTo>
                    <a:lnTo>
                      <a:pt x="65" y="140"/>
                    </a:lnTo>
                    <a:lnTo>
                      <a:pt x="65" y="140"/>
                    </a:lnTo>
                    <a:lnTo>
                      <a:pt x="76" y="137"/>
                    </a:lnTo>
                    <a:lnTo>
                      <a:pt x="86" y="132"/>
                    </a:lnTo>
                    <a:lnTo>
                      <a:pt x="94" y="124"/>
                    </a:lnTo>
                    <a:lnTo>
                      <a:pt x="102" y="113"/>
                    </a:lnTo>
                    <a:lnTo>
                      <a:pt x="107" y="103"/>
                    </a:lnTo>
                    <a:lnTo>
                      <a:pt x="110" y="90"/>
                    </a:lnTo>
                    <a:lnTo>
                      <a:pt x="110" y="77"/>
                    </a:lnTo>
                    <a:lnTo>
                      <a:pt x="110" y="61"/>
                    </a:lnTo>
                    <a:lnTo>
                      <a:pt x="110" y="61"/>
                    </a:lnTo>
                    <a:lnTo>
                      <a:pt x="105" y="48"/>
                    </a:lnTo>
                    <a:lnTo>
                      <a:pt x="99" y="34"/>
                    </a:lnTo>
                    <a:lnTo>
                      <a:pt x="94" y="24"/>
                    </a:lnTo>
                    <a:lnTo>
                      <a:pt x="86" y="16"/>
                    </a:lnTo>
                    <a:lnTo>
                      <a:pt x="76" y="8"/>
                    </a:lnTo>
                    <a:lnTo>
                      <a:pt x="65" y="3"/>
                    </a:lnTo>
                    <a:lnTo>
                      <a:pt x="55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4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7"/>
                    </a:lnTo>
                    <a:lnTo>
                      <a:pt x="2" y="37"/>
                    </a:lnTo>
                    <a:lnTo>
                      <a:pt x="0" y="50"/>
                    </a:lnTo>
                    <a:lnTo>
                      <a:pt x="0" y="63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95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9" name="Freeform 612"/>
              <p:cNvSpPr>
                <a:spLocks/>
              </p:cNvSpPr>
              <p:nvPr/>
            </p:nvSpPr>
            <p:spPr bwMode="auto">
              <a:xfrm>
                <a:off x="3865563" y="3033713"/>
                <a:ext cx="141288" cy="196850"/>
              </a:xfrm>
              <a:custGeom>
                <a:avLst/>
                <a:gdLst/>
                <a:ahLst/>
                <a:cxnLst>
                  <a:cxn ang="0">
                    <a:pos x="3" y="69"/>
                  </a:cxn>
                  <a:cxn ang="0">
                    <a:pos x="3" y="69"/>
                  </a:cxn>
                  <a:cxn ang="0">
                    <a:pos x="5" y="82"/>
                  </a:cxn>
                  <a:cxn ang="0">
                    <a:pos x="8" y="92"/>
                  </a:cxn>
                  <a:cxn ang="0">
                    <a:pos x="13" y="103"/>
                  </a:cxn>
                  <a:cxn ang="0">
                    <a:pos x="21" y="111"/>
                  </a:cxn>
                  <a:cxn ang="0">
                    <a:pos x="29" y="116"/>
                  </a:cxn>
                  <a:cxn ang="0">
                    <a:pos x="37" y="121"/>
                  </a:cxn>
                  <a:cxn ang="0">
                    <a:pos x="45" y="124"/>
                  </a:cxn>
                  <a:cxn ang="0">
                    <a:pos x="55" y="124"/>
                  </a:cxn>
                  <a:cxn ang="0">
                    <a:pos x="55" y="124"/>
                  </a:cxn>
                  <a:cxn ang="0">
                    <a:pos x="63" y="121"/>
                  </a:cxn>
                  <a:cxn ang="0">
                    <a:pos x="71" y="116"/>
                  </a:cxn>
                  <a:cxn ang="0">
                    <a:pos x="76" y="108"/>
                  </a:cxn>
                  <a:cxn ang="0">
                    <a:pos x="81" y="100"/>
                  </a:cxn>
                  <a:cxn ang="0">
                    <a:pos x="87" y="90"/>
                  </a:cxn>
                  <a:cxn ang="0">
                    <a:pos x="89" y="79"/>
                  </a:cxn>
                  <a:cxn ang="0">
                    <a:pos x="89" y="66"/>
                  </a:cxn>
                  <a:cxn ang="0">
                    <a:pos x="89" y="55"/>
                  </a:cxn>
                  <a:cxn ang="0">
                    <a:pos x="89" y="55"/>
                  </a:cxn>
                  <a:cxn ang="0">
                    <a:pos x="87" y="42"/>
                  </a:cxn>
                  <a:cxn ang="0">
                    <a:pos x="81" y="32"/>
                  </a:cxn>
                  <a:cxn ang="0">
                    <a:pos x="76" y="21"/>
                  </a:cxn>
                  <a:cxn ang="0">
                    <a:pos x="68" y="13"/>
                  </a:cxn>
                  <a:cxn ang="0">
                    <a:pos x="63" y="8"/>
                  </a:cxn>
                  <a:cxn ang="0">
                    <a:pos x="53" y="3"/>
                  </a:cxn>
                  <a:cxn ang="0">
                    <a:pos x="45" y="0"/>
                  </a:cxn>
                  <a:cxn ang="0">
                    <a:pos x="37" y="0"/>
                  </a:cxn>
                  <a:cxn ang="0">
                    <a:pos x="37" y="0"/>
                  </a:cxn>
                  <a:cxn ang="0">
                    <a:pos x="29" y="3"/>
                  </a:cxn>
                  <a:cxn ang="0">
                    <a:pos x="21" y="8"/>
                  </a:cxn>
                  <a:cxn ang="0">
                    <a:pos x="13" y="16"/>
                  </a:cxn>
                  <a:cxn ang="0">
                    <a:pos x="8" y="24"/>
                  </a:cxn>
                  <a:cxn ang="0">
                    <a:pos x="5" y="34"/>
                  </a:cxn>
                  <a:cxn ang="0">
                    <a:pos x="3" y="45"/>
                  </a:cxn>
                  <a:cxn ang="0">
                    <a:pos x="0" y="55"/>
                  </a:cxn>
                  <a:cxn ang="0">
                    <a:pos x="3" y="69"/>
                  </a:cxn>
                  <a:cxn ang="0">
                    <a:pos x="3" y="69"/>
                  </a:cxn>
                </a:cxnLst>
                <a:rect l="0" t="0" r="r" b="b"/>
                <a:pathLst>
                  <a:path w="89" h="124">
                    <a:moveTo>
                      <a:pt x="3" y="69"/>
                    </a:moveTo>
                    <a:lnTo>
                      <a:pt x="3" y="69"/>
                    </a:lnTo>
                    <a:lnTo>
                      <a:pt x="5" y="82"/>
                    </a:lnTo>
                    <a:lnTo>
                      <a:pt x="8" y="92"/>
                    </a:lnTo>
                    <a:lnTo>
                      <a:pt x="13" y="103"/>
                    </a:lnTo>
                    <a:lnTo>
                      <a:pt x="21" y="111"/>
                    </a:lnTo>
                    <a:lnTo>
                      <a:pt x="29" y="116"/>
                    </a:lnTo>
                    <a:lnTo>
                      <a:pt x="37" y="121"/>
                    </a:lnTo>
                    <a:lnTo>
                      <a:pt x="45" y="124"/>
                    </a:lnTo>
                    <a:lnTo>
                      <a:pt x="55" y="124"/>
                    </a:lnTo>
                    <a:lnTo>
                      <a:pt x="55" y="124"/>
                    </a:lnTo>
                    <a:lnTo>
                      <a:pt x="63" y="121"/>
                    </a:lnTo>
                    <a:lnTo>
                      <a:pt x="71" y="116"/>
                    </a:lnTo>
                    <a:lnTo>
                      <a:pt x="76" y="108"/>
                    </a:lnTo>
                    <a:lnTo>
                      <a:pt x="81" y="100"/>
                    </a:lnTo>
                    <a:lnTo>
                      <a:pt x="87" y="90"/>
                    </a:lnTo>
                    <a:lnTo>
                      <a:pt x="89" y="79"/>
                    </a:lnTo>
                    <a:lnTo>
                      <a:pt x="89" y="66"/>
                    </a:lnTo>
                    <a:lnTo>
                      <a:pt x="89" y="55"/>
                    </a:lnTo>
                    <a:lnTo>
                      <a:pt x="89" y="55"/>
                    </a:lnTo>
                    <a:lnTo>
                      <a:pt x="87" y="42"/>
                    </a:lnTo>
                    <a:lnTo>
                      <a:pt x="81" y="32"/>
                    </a:lnTo>
                    <a:lnTo>
                      <a:pt x="76" y="21"/>
                    </a:lnTo>
                    <a:lnTo>
                      <a:pt x="68" y="13"/>
                    </a:lnTo>
                    <a:lnTo>
                      <a:pt x="63" y="8"/>
                    </a:lnTo>
                    <a:lnTo>
                      <a:pt x="53" y="3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29" y="3"/>
                    </a:lnTo>
                    <a:lnTo>
                      <a:pt x="21" y="8"/>
                    </a:lnTo>
                    <a:lnTo>
                      <a:pt x="13" y="16"/>
                    </a:lnTo>
                    <a:lnTo>
                      <a:pt x="8" y="24"/>
                    </a:lnTo>
                    <a:lnTo>
                      <a:pt x="5" y="34"/>
                    </a:lnTo>
                    <a:lnTo>
                      <a:pt x="3" y="45"/>
                    </a:lnTo>
                    <a:lnTo>
                      <a:pt x="0" y="55"/>
                    </a:lnTo>
                    <a:lnTo>
                      <a:pt x="3" y="69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5CCBF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0" name="Freeform 613"/>
              <p:cNvSpPr>
                <a:spLocks/>
              </p:cNvSpPr>
              <p:nvPr/>
            </p:nvSpPr>
            <p:spPr bwMode="auto">
              <a:xfrm>
                <a:off x="3886200" y="3071813"/>
                <a:ext cx="104775" cy="128588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45"/>
                  </a:cxn>
                  <a:cxn ang="0">
                    <a:pos x="6" y="60"/>
                  </a:cxn>
                  <a:cxn ang="0">
                    <a:pos x="16" y="71"/>
                  </a:cxn>
                  <a:cxn ang="0">
                    <a:pos x="27" y="79"/>
                  </a:cxn>
                  <a:cxn ang="0">
                    <a:pos x="34" y="81"/>
                  </a:cxn>
                  <a:cxn ang="0">
                    <a:pos x="40" y="81"/>
                  </a:cxn>
                  <a:cxn ang="0">
                    <a:pos x="40" y="81"/>
                  </a:cxn>
                  <a:cxn ang="0">
                    <a:pos x="47" y="79"/>
                  </a:cxn>
                  <a:cxn ang="0">
                    <a:pos x="53" y="76"/>
                  </a:cxn>
                  <a:cxn ang="0">
                    <a:pos x="61" y="66"/>
                  </a:cxn>
                  <a:cxn ang="0">
                    <a:pos x="66" y="52"/>
                  </a:cxn>
                  <a:cxn ang="0">
                    <a:pos x="66" y="37"/>
                  </a:cxn>
                  <a:cxn ang="0">
                    <a:pos x="66" y="37"/>
                  </a:cxn>
                  <a:cxn ang="0">
                    <a:pos x="61" y="21"/>
                  </a:cxn>
                  <a:cxn ang="0">
                    <a:pos x="53" y="10"/>
                  </a:cxn>
                  <a:cxn ang="0">
                    <a:pos x="40" y="2"/>
                  </a:cxn>
                  <a:cxn ang="0">
                    <a:pos x="34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1" y="2"/>
                  </a:cxn>
                  <a:cxn ang="0">
                    <a:pos x="16" y="5"/>
                  </a:cxn>
                  <a:cxn ang="0">
                    <a:pos x="6" y="16"/>
                  </a:cxn>
                  <a:cxn ang="0">
                    <a:pos x="0" y="29"/>
                  </a:cxn>
                  <a:cxn ang="0">
                    <a:pos x="0" y="45"/>
                  </a:cxn>
                  <a:cxn ang="0">
                    <a:pos x="0" y="45"/>
                  </a:cxn>
                </a:cxnLst>
                <a:rect l="0" t="0" r="r" b="b"/>
                <a:pathLst>
                  <a:path w="66" h="81">
                    <a:moveTo>
                      <a:pt x="0" y="45"/>
                    </a:moveTo>
                    <a:lnTo>
                      <a:pt x="0" y="45"/>
                    </a:lnTo>
                    <a:lnTo>
                      <a:pt x="6" y="60"/>
                    </a:lnTo>
                    <a:lnTo>
                      <a:pt x="16" y="71"/>
                    </a:lnTo>
                    <a:lnTo>
                      <a:pt x="27" y="79"/>
                    </a:lnTo>
                    <a:lnTo>
                      <a:pt x="34" y="81"/>
                    </a:lnTo>
                    <a:lnTo>
                      <a:pt x="40" y="81"/>
                    </a:lnTo>
                    <a:lnTo>
                      <a:pt x="40" y="81"/>
                    </a:lnTo>
                    <a:lnTo>
                      <a:pt x="47" y="79"/>
                    </a:lnTo>
                    <a:lnTo>
                      <a:pt x="53" y="76"/>
                    </a:lnTo>
                    <a:lnTo>
                      <a:pt x="61" y="66"/>
                    </a:lnTo>
                    <a:lnTo>
                      <a:pt x="66" y="52"/>
                    </a:lnTo>
                    <a:lnTo>
                      <a:pt x="66" y="37"/>
                    </a:lnTo>
                    <a:lnTo>
                      <a:pt x="66" y="37"/>
                    </a:lnTo>
                    <a:lnTo>
                      <a:pt x="61" y="21"/>
                    </a:lnTo>
                    <a:lnTo>
                      <a:pt x="53" y="10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5"/>
                    </a:lnTo>
                    <a:lnTo>
                      <a:pt x="6" y="16"/>
                    </a:lnTo>
                    <a:lnTo>
                      <a:pt x="0" y="29"/>
                    </a:lnTo>
                    <a:lnTo>
                      <a:pt x="0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1" name="Freeform 614"/>
              <p:cNvSpPr>
                <a:spLocks/>
              </p:cNvSpPr>
              <p:nvPr/>
            </p:nvSpPr>
            <p:spPr bwMode="auto">
              <a:xfrm>
                <a:off x="3952875" y="3084513"/>
                <a:ext cx="33338" cy="28575"/>
              </a:xfrm>
              <a:custGeom>
                <a:avLst/>
                <a:gdLst/>
                <a:ahLst/>
                <a:cxnLst>
                  <a:cxn ang="0">
                    <a:pos x="21" y="10"/>
                  </a:cxn>
                  <a:cxn ang="0">
                    <a:pos x="21" y="10"/>
                  </a:cxn>
                  <a:cxn ang="0">
                    <a:pos x="19" y="16"/>
                  </a:cxn>
                  <a:cxn ang="0">
                    <a:pos x="11" y="18"/>
                  </a:cxn>
                  <a:cxn ang="0">
                    <a:pos x="11" y="18"/>
                  </a:cxn>
                  <a:cxn ang="0">
                    <a:pos x="3" y="16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3" y="2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19" y="2"/>
                  </a:cxn>
                  <a:cxn ang="0">
                    <a:pos x="21" y="10"/>
                  </a:cxn>
                  <a:cxn ang="0">
                    <a:pos x="21" y="10"/>
                  </a:cxn>
                </a:cxnLst>
                <a:rect l="0" t="0" r="r" b="b"/>
                <a:pathLst>
                  <a:path w="21" h="18">
                    <a:moveTo>
                      <a:pt x="21" y="10"/>
                    </a:moveTo>
                    <a:lnTo>
                      <a:pt x="21" y="10"/>
                    </a:lnTo>
                    <a:lnTo>
                      <a:pt x="19" y="16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3" y="1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9" y="2"/>
                    </a:lnTo>
                    <a:lnTo>
                      <a:pt x="21" y="1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2" name="Freeform 615"/>
              <p:cNvSpPr>
                <a:spLocks/>
              </p:cNvSpPr>
              <p:nvPr/>
            </p:nvSpPr>
            <p:spPr bwMode="auto">
              <a:xfrm>
                <a:off x="4214813" y="3021013"/>
                <a:ext cx="179388" cy="222250"/>
              </a:xfrm>
              <a:custGeom>
                <a:avLst/>
                <a:gdLst/>
                <a:ahLst/>
                <a:cxnLst>
                  <a:cxn ang="0">
                    <a:pos x="110" y="77"/>
                  </a:cxn>
                  <a:cxn ang="0">
                    <a:pos x="110" y="77"/>
                  </a:cxn>
                  <a:cxn ang="0">
                    <a:pos x="108" y="92"/>
                  </a:cxn>
                  <a:cxn ang="0">
                    <a:pos x="103" y="105"/>
                  </a:cxn>
                  <a:cxn ang="0">
                    <a:pos x="95" y="116"/>
                  </a:cxn>
                  <a:cxn ang="0">
                    <a:pos x="87" y="124"/>
                  </a:cxn>
                  <a:cxn ang="0">
                    <a:pos x="79" y="132"/>
                  </a:cxn>
                  <a:cxn ang="0">
                    <a:pos x="69" y="137"/>
                  </a:cxn>
                  <a:cxn ang="0">
                    <a:pos x="55" y="140"/>
                  </a:cxn>
                  <a:cxn ang="0">
                    <a:pos x="45" y="140"/>
                  </a:cxn>
                  <a:cxn ang="0">
                    <a:pos x="45" y="140"/>
                  </a:cxn>
                  <a:cxn ang="0">
                    <a:pos x="34" y="137"/>
                  </a:cxn>
                  <a:cxn ang="0">
                    <a:pos x="24" y="132"/>
                  </a:cxn>
                  <a:cxn ang="0">
                    <a:pos x="16" y="124"/>
                  </a:cxn>
                  <a:cxn ang="0">
                    <a:pos x="11" y="113"/>
                  </a:cxn>
                  <a:cxn ang="0">
                    <a:pos x="6" y="103"/>
                  </a:cxn>
                  <a:cxn ang="0">
                    <a:pos x="3" y="90"/>
                  </a:cxn>
                  <a:cxn ang="0">
                    <a:pos x="0" y="77"/>
                  </a:cxn>
                  <a:cxn ang="0">
                    <a:pos x="3" y="61"/>
                  </a:cxn>
                  <a:cxn ang="0">
                    <a:pos x="3" y="61"/>
                  </a:cxn>
                  <a:cxn ang="0">
                    <a:pos x="6" y="48"/>
                  </a:cxn>
                  <a:cxn ang="0">
                    <a:pos x="11" y="34"/>
                  </a:cxn>
                  <a:cxn ang="0">
                    <a:pos x="19" y="24"/>
                  </a:cxn>
                  <a:cxn ang="0">
                    <a:pos x="27" y="16"/>
                  </a:cxn>
                  <a:cxn ang="0">
                    <a:pos x="34" y="8"/>
                  </a:cxn>
                  <a:cxn ang="0">
                    <a:pos x="45" y="3"/>
                  </a:cxn>
                  <a:cxn ang="0">
                    <a:pos x="58" y="0"/>
                  </a:cxn>
                  <a:cxn ang="0">
                    <a:pos x="69" y="0"/>
                  </a:cxn>
                  <a:cxn ang="0">
                    <a:pos x="69" y="0"/>
                  </a:cxn>
                  <a:cxn ang="0">
                    <a:pos x="79" y="3"/>
                  </a:cxn>
                  <a:cxn ang="0">
                    <a:pos x="87" y="8"/>
                  </a:cxn>
                  <a:cxn ang="0">
                    <a:pos x="97" y="16"/>
                  </a:cxn>
                  <a:cxn ang="0">
                    <a:pos x="103" y="27"/>
                  </a:cxn>
                  <a:cxn ang="0">
                    <a:pos x="108" y="37"/>
                  </a:cxn>
                  <a:cxn ang="0">
                    <a:pos x="110" y="50"/>
                  </a:cxn>
                  <a:cxn ang="0">
                    <a:pos x="113" y="63"/>
                  </a:cxn>
                  <a:cxn ang="0">
                    <a:pos x="110" y="77"/>
                  </a:cxn>
                  <a:cxn ang="0">
                    <a:pos x="110" y="77"/>
                  </a:cxn>
                </a:cxnLst>
                <a:rect l="0" t="0" r="r" b="b"/>
                <a:pathLst>
                  <a:path w="113" h="140">
                    <a:moveTo>
                      <a:pt x="110" y="77"/>
                    </a:moveTo>
                    <a:lnTo>
                      <a:pt x="110" y="77"/>
                    </a:lnTo>
                    <a:lnTo>
                      <a:pt x="108" y="92"/>
                    </a:lnTo>
                    <a:lnTo>
                      <a:pt x="103" y="105"/>
                    </a:lnTo>
                    <a:lnTo>
                      <a:pt x="95" y="116"/>
                    </a:lnTo>
                    <a:lnTo>
                      <a:pt x="87" y="124"/>
                    </a:lnTo>
                    <a:lnTo>
                      <a:pt x="79" y="132"/>
                    </a:lnTo>
                    <a:lnTo>
                      <a:pt x="69" y="137"/>
                    </a:lnTo>
                    <a:lnTo>
                      <a:pt x="55" y="140"/>
                    </a:lnTo>
                    <a:lnTo>
                      <a:pt x="45" y="140"/>
                    </a:lnTo>
                    <a:lnTo>
                      <a:pt x="45" y="140"/>
                    </a:lnTo>
                    <a:lnTo>
                      <a:pt x="34" y="137"/>
                    </a:lnTo>
                    <a:lnTo>
                      <a:pt x="24" y="132"/>
                    </a:lnTo>
                    <a:lnTo>
                      <a:pt x="16" y="124"/>
                    </a:lnTo>
                    <a:lnTo>
                      <a:pt x="11" y="113"/>
                    </a:lnTo>
                    <a:lnTo>
                      <a:pt x="6" y="103"/>
                    </a:lnTo>
                    <a:lnTo>
                      <a:pt x="3" y="90"/>
                    </a:lnTo>
                    <a:lnTo>
                      <a:pt x="0" y="77"/>
                    </a:lnTo>
                    <a:lnTo>
                      <a:pt x="3" y="61"/>
                    </a:lnTo>
                    <a:lnTo>
                      <a:pt x="3" y="61"/>
                    </a:lnTo>
                    <a:lnTo>
                      <a:pt x="6" y="48"/>
                    </a:lnTo>
                    <a:lnTo>
                      <a:pt x="11" y="34"/>
                    </a:lnTo>
                    <a:lnTo>
                      <a:pt x="19" y="24"/>
                    </a:lnTo>
                    <a:lnTo>
                      <a:pt x="27" y="16"/>
                    </a:lnTo>
                    <a:lnTo>
                      <a:pt x="34" y="8"/>
                    </a:lnTo>
                    <a:lnTo>
                      <a:pt x="45" y="3"/>
                    </a:lnTo>
                    <a:lnTo>
                      <a:pt x="58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79" y="3"/>
                    </a:lnTo>
                    <a:lnTo>
                      <a:pt x="87" y="8"/>
                    </a:lnTo>
                    <a:lnTo>
                      <a:pt x="97" y="16"/>
                    </a:lnTo>
                    <a:lnTo>
                      <a:pt x="103" y="27"/>
                    </a:lnTo>
                    <a:lnTo>
                      <a:pt x="108" y="37"/>
                    </a:lnTo>
                    <a:lnTo>
                      <a:pt x="110" y="50"/>
                    </a:lnTo>
                    <a:lnTo>
                      <a:pt x="113" y="63"/>
                    </a:lnTo>
                    <a:lnTo>
                      <a:pt x="110" y="77"/>
                    </a:lnTo>
                    <a:lnTo>
                      <a:pt x="110" y="77"/>
                    </a:lnTo>
                    <a:close/>
                  </a:path>
                </a:pathLst>
              </a:custGeom>
              <a:solidFill>
                <a:srgbClr val="0095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3" name="Freeform 616"/>
              <p:cNvSpPr>
                <a:spLocks/>
              </p:cNvSpPr>
              <p:nvPr/>
            </p:nvSpPr>
            <p:spPr bwMode="auto">
              <a:xfrm>
                <a:off x="4232275" y="3033713"/>
                <a:ext cx="141288" cy="196850"/>
              </a:xfrm>
              <a:custGeom>
                <a:avLst/>
                <a:gdLst/>
                <a:ahLst/>
                <a:cxnLst>
                  <a:cxn ang="0">
                    <a:pos x="89" y="69"/>
                  </a:cxn>
                  <a:cxn ang="0">
                    <a:pos x="89" y="69"/>
                  </a:cxn>
                  <a:cxn ang="0">
                    <a:pos x="86" y="82"/>
                  </a:cxn>
                  <a:cxn ang="0">
                    <a:pos x="81" y="92"/>
                  </a:cxn>
                  <a:cxn ang="0">
                    <a:pos x="76" y="103"/>
                  </a:cxn>
                  <a:cxn ang="0">
                    <a:pos x="68" y="111"/>
                  </a:cxn>
                  <a:cxn ang="0">
                    <a:pos x="63" y="116"/>
                  </a:cxn>
                  <a:cxn ang="0">
                    <a:pos x="52" y="121"/>
                  </a:cxn>
                  <a:cxn ang="0">
                    <a:pos x="44" y="124"/>
                  </a:cxn>
                  <a:cxn ang="0">
                    <a:pos x="37" y="124"/>
                  </a:cxn>
                  <a:cxn ang="0">
                    <a:pos x="37" y="124"/>
                  </a:cxn>
                  <a:cxn ang="0">
                    <a:pos x="29" y="121"/>
                  </a:cxn>
                  <a:cxn ang="0">
                    <a:pos x="21" y="116"/>
                  </a:cxn>
                  <a:cxn ang="0">
                    <a:pos x="13" y="108"/>
                  </a:cxn>
                  <a:cxn ang="0">
                    <a:pos x="8" y="100"/>
                  </a:cxn>
                  <a:cxn ang="0">
                    <a:pos x="5" y="90"/>
                  </a:cxn>
                  <a:cxn ang="0">
                    <a:pos x="3" y="79"/>
                  </a:cxn>
                  <a:cxn ang="0">
                    <a:pos x="0" y="66"/>
                  </a:cxn>
                  <a:cxn ang="0">
                    <a:pos x="3" y="55"/>
                  </a:cxn>
                  <a:cxn ang="0">
                    <a:pos x="3" y="55"/>
                  </a:cxn>
                  <a:cxn ang="0">
                    <a:pos x="5" y="42"/>
                  </a:cxn>
                  <a:cxn ang="0">
                    <a:pos x="8" y="32"/>
                  </a:cxn>
                  <a:cxn ang="0">
                    <a:pos x="13" y="21"/>
                  </a:cxn>
                  <a:cxn ang="0">
                    <a:pos x="21" y="13"/>
                  </a:cxn>
                  <a:cxn ang="0">
                    <a:pos x="29" y="8"/>
                  </a:cxn>
                  <a:cxn ang="0">
                    <a:pos x="37" y="3"/>
                  </a:cxn>
                  <a:cxn ang="0">
                    <a:pos x="44" y="0"/>
                  </a:cxn>
                  <a:cxn ang="0">
                    <a:pos x="55" y="0"/>
                  </a:cxn>
                  <a:cxn ang="0">
                    <a:pos x="55" y="0"/>
                  </a:cxn>
                  <a:cxn ang="0">
                    <a:pos x="63" y="3"/>
                  </a:cxn>
                  <a:cxn ang="0">
                    <a:pos x="71" y="8"/>
                  </a:cxn>
                  <a:cxn ang="0">
                    <a:pos x="76" y="16"/>
                  </a:cxn>
                  <a:cxn ang="0">
                    <a:pos x="81" y="24"/>
                  </a:cxn>
                  <a:cxn ang="0">
                    <a:pos x="86" y="34"/>
                  </a:cxn>
                  <a:cxn ang="0">
                    <a:pos x="89" y="45"/>
                  </a:cxn>
                  <a:cxn ang="0">
                    <a:pos x="89" y="55"/>
                  </a:cxn>
                  <a:cxn ang="0">
                    <a:pos x="89" y="69"/>
                  </a:cxn>
                  <a:cxn ang="0">
                    <a:pos x="89" y="69"/>
                  </a:cxn>
                </a:cxnLst>
                <a:rect l="0" t="0" r="r" b="b"/>
                <a:pathLst>
                  <a:path w="89" h="124">
                    <a:moveTo>
                      <a:pt x="89" y="69"/>
                    </a:moveTo>
                    <a:lnTo>
                      <a:pt x="89" y="69"/>
                    </a:lnTo>
                    <a:lnTo>
                      <a:pt x="86" y="82"/>
                    </a:lnTo>
                    <a:lnTo>
                      <a:pt x="81" y="92"/>
                    </a:lnTo>
                    <a:lnTo>
                      <a:pt x="76" y="103"/>
                    </a:lnTo>
                    <a:lnTo>
                      <a:pt x="68" y="111"/>
                    </a:lnTo>
                    <a:lnTo>
                      <a:pt x="63" y="116"/>
                    </a:lnTo>
                    <a:lnTo>
                      <a:pt x="52" y="121"/>
                    </a:lnTo>
                    <a:lnTo>
                      <a:pt x="44" y="124"/>
                    </a:lnTo>
                    <a:lnTo>
                      <a:pt x="37" y="124"/>
                    </a:lnTo>
                    <a:lnTo>
                      <a:pt x="37" y="124"/>
                    </a:lnTo>
                    <a:lnTo>
                      <a:pt x="29" y="121"/>
                    </a:lnTo>
                    <a:lnTo>
                      <a:pt x="21" y="116"/>
                    </a:lnTo>
                    <a:lnTo>
                      <a:pt x="13" y="108"/>
                    </a:lnTo>
                    <a:lnTo>
                      <a:pt x="8" y="100"/>
                    </a:lnTo>
                    <a:lnTo>
                      <a:pt x="5" y="90"/>
                    </a:lnTo>
                    <a:lnTo>
                      <a:pt x="3" y="79"/>
                    </a:lnTo>
                    <a:lnTo>
                      <a:pt x="0" y="66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8" y="32"/>
                    </a:lnTo>
                    <a:lnTo>
                      <a:pt x="13" y="21"/>
                    </a:lnTo>
                    <a:lnTo>
                      <a:pt x="21" y="13"/>
                    </a:lnTo>
                    <a:lnTo>
                      <a:pt x="29" y="8"/>
                    </a:lnTo>
                    <a:lnTo>
                      <a:pt x="37" y="3"/>
                    </a:lnTo>
                    <a:lnTo>
                      <a:pt x="4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63" y="3"/>
                    </a:lnTo>
                    <a:lnTo>
                      <a:pt x="71" y="8"/>
                    </a:lnTo>
                    <a:lnTo>
                      <a:pt x="76" y="16"/>
                    </a:lnTo>
                    <a:lnTo>
                      <a:pt x="81" y="24"/>
                    </a:lnTo>
                    <a:lnTo>
                      <a:pt x="86" y="34"/>
                    </a:lnTo>
                    <a:lnTo>
                      <a:pt x="89" y="45"/>
                    </a:lnTo>
                    <a:lnTo>
                      <a:pt x="89" y="55"/>
                    </a:lnTo>
                    <a:lnTo>
                      <a:pt x="89" y="69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5CCBF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4" name="Freeform 617"/>
              <p:cNvSpPr>
                <a:spLocks/>
              </p:cNvSpPr>
              <p:nvPr/>
            </p:nvSpPr>
            <p:spPr bwMode="auto">
              <a:xfrm>
                <a:off x="4248150" y="3071813"/>
                <a:ext cx="104775" cy="128588"/>
              </a:xfrm>
              <a:custGeom>
                <a:avLst/>
                <a:gdLst/>
                <a:ahLst/>
                <a:cxnLst>
                  <a:cxn ang="0">
                    <a:pos x="66" y="45"/>
                  </a:cxn>
                  <a:cxn ang="0">
                    <a:pos x="66" y="45"/>
                  </a:cxn>
                  <a:cxn ang="0">
                    <a:pos x="61" y="60"/>
                  </a:cxn>
                  <a:cxn ang="0">
                    <a:pos x="53" y="71"/>
                  </a:cxn>
                  <a:cxn ang="0">
                    <a:pos x="40" y="79"/>
                  </a:cxn>
                  <a:cxn ang="0">
                    <a:pos x="34" y="81"/>
                  </a:cxn>
                  <a:cxn ang="0">
                    <a:pos x="27" y="81"/>
                  </a:cxn>
                  <a:cxn ang="0">
                    <a:pos x="27" y="81"/>
                  </a:cxn>
                  <a:cxn ang="0">
                    <a:pos x="21" y="79"/>
                  </a:cxn>
                  <a:cxn ang="0">
                    <a:pos x="13" y="76"/>
                  </a:cxn>
                  <a:cxn ang="0">
                    <a:pos x="6" y="66"/>
                  </a:cxn>
                  <a:cxn ang="0">
                    <a:pos x="0" y="52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6" y="21"/>
                  </a:cxn>
                  <a:cxn ang="0">
                    <a:pos x="13" y="10"/>
                  </a:cxn>
                  <a:cxn ang="0">
                    <a:pos x="27" y="2"/>
                  </a:cxn>
                  <a:cxn ang="0">
                    <a:pos x="32" y="0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45" y="2"/>
                  </a:cxn>
                  <a:cxn ang="0">
                    <a:pos x="53" y="5"/>
                  </a:cxn>
                  <a:cxn ang="0">
                    <a:pos x="61" y="16"/>
                  </a:cxn>
                  <a:cxn ang="0">
                    <a:pos x="66" y="29"/>
                  </a:cxn>
                  <a:cxn ang="0">
                    <a:pos x="66" y="45"/>
                  </a:cxn>
                  <a:cxn ang="0">
                    <a:pos x="66" y="45"/>
                  </a:cxn>
                </a:cxnLst>
                <a:rect l="0" t="0" r="r" b="b"/>
                <a:pathLst>
                  <a:path w="66" h="81">
                    <a:moveTo>
                      <a:pt x="66" y="45"/>
                    </a:moveTo>
                    <a:lnTo>
                      <a:pt x="66" y="45"/>
                    </a:lnTo>
                    <a:lnTo>
                      <a:pt x="61" y="60"/>
                    </a:lnTo>
                    <a:lnTo>
                      <a:pt x="53" y="71"/>
                    </a:lnTo>
                    <a:lnTo>
                      <a:pt x="40" y="79"/>
                    </a:lnTo>
                    <a:lnTo>
                      <a:pt x="34" y="81"/>
                    </a:lnTo>
                    <a:lnTo>
                      <a:pt x="27" y="81"/>
                    </a:lnTo>
                    <a:lnTo>
                      <a:pt x="27" y="81"/>
                    </a:lnTo>
                    <a:lnTo>
                      <a:pt x="21" y="79"/>
                    </a:lnTo>
                    <a:lnTo>
                      <a:pt x="13" y="76"/>
                    </a:lnTo>
                    <a:lnTo>
                      <a:pt x="6" y="66"/>
                    </a:lnTo>
                    <a:lnTo>
                      <a:pt x="0" y="52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6" y="21"/>
                    </a:lnTo>
                    <a:lnTo>
                      <a:pt x="13" y="10"/>
                    </a:lnTo>
                    <a:lnTo>
                      <a:pt x="27" y="2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5" y="2"/>
                    </a:lnTo>
                    <a:lnTo>
                      <a:pt x="53" y="5"/>
                    </a:lnTo>
                    <a:lnTo>
                      <a:pt x="61" y="16"/>
                    </a:lnTo>
                    <a:lnTo>
                      <a:pt x="66" y="29"/>
                    </a:lnTo>
                    <a:lnTo>
                      <a:pt x="66" y="45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5" name="Freeform 618"/>
              <p:cNvSpPr>
                <a:spLocks/>
              </p:cNvSpPr>
              <p:nvPr/>
            </p:nvSpPr>
            <p:spPr bwMode="auto">
              <a:xfrm>
                <a:off x="4257675" y="3084513"/>
                <a:ext cx="28575" cy="285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2" y="16"/>
                  </a:cxn>
                  <a:cxn ang="0">
                    <a:pos x="7" y="18"/>
                  </a:cxn>
                  <a:cxn ang="0">
                    <a:pos x="7" y="18"/>
                  </a:cxn>
                  <a:cxn ang="0">
                    <a:pos x="15" y="16"/>
                  </a:cxn>
                  <a:cxn ang="0">
                    <a:pos x="18" y="10"/>
                  </a:cxn>
                  <a:cxn ang="0">
                    <a:pos x="18" y="10"/>
                  </a:cxn>
                  <a:cxn ang="0">
                    <a:pos x="15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2" y="2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8" h="18">
                    <a:moveTo>
                      <a:pt x="0" y="10"/>
                    </a:moveTo>
                    <a:lnTo>
                      <a:pt x="0" y="10"/>
                    </a:lnTo>
                    <a:lnTo>
                      <a:pt x="2" y="16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6" name="Freeform 619"/>
              <p:cNvSpPr>
                <a:spLocks/>
              </p:cNvSpPr>
              <p:nvPr/>
            </p:nvSpPr>
            <p:spPr bwMode="auto">
              <a:xfrm>
                <a:off x="4265613" y="2892426"/>
                <a:ext cx="161925" cy="100013"/>
              </a:xfrm>
              <a:custGeom>
                <a:avLst/>
                <a:gdLst/>
                <a:ahLst/>
                <a:cxnLst>
                  <a:cxn ang="0">
                    <a:pos x="97" y="63"/>
                  </a:cxn>
                  <a:cxn ang="0">
                    <a:pos x="97" y="63"/>
                  </a:cxn>
                  <a:cxn ang="0">
                    <a:pos x="99" y="52"/>
                  </a:cxn>
                  <a:cxn ang="0">
                    <a:pos x="102" y="42"/>
                  </a:cxn>
                  <a:cxn ang="0">
                    <a:pos x="102" y="31"/>
                  </a:cxn>
                  <a:cxn ang="0">
                    <a:pos x="102" y="21"/>
                  </a:cxn>
                  <a:cxn ang="0">
                    <a:pos x="97" y="10"/>
                  </a:cxn>
                  <a:cxn ang="0">
                    <a:pos x="86" y="3"/>
                  </a:cxn>
                  <a:cxn ang="0">
                    <a:pos x="73" y="0"/>
                  </a:cxn>
                  <a:cxn ang="0">
                    <a:pos x="73" y="0"/>
                  </a:cxn>
                  <a:cxn ang="0">
                    <a:pos x="60" y="0"/>
                  </a:cxn>
                  <a:cxn ang="0">
                    <a:pos x="44" y="3"/>
                  </a:cxn>
                  <a:cxn ang="0">
                    <a:pos x="31" y="5"/>
                  </a:cxn>
                  <a:cxn ang="0">
                    <a:pos x="21" y="3"/>
                  </a:cxn>
                  <a:cxn ang="0">
                    <a:pos x="21" y="3"/>
                  </a:cxn>
                  <a:cxn ang="0">
                    <a:pos x="13" y="3"/>
                  </a:cxn>
                  <a:cxn ang="0">
                    <a:pos x="5" y="3"/>
                  </a:cxn>
                  <a:cxn ang="0">
                    <a:pos x="0" y="5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5" y="18"/>
                  </a:cxn>
                  <a:cxn ang="0">
                    <a:pos x="16" y="21"/>
                  </a:cxn>
                  <a:cxn ang="0">
                    <a:pos x="29" y="21"/>
                  </a:cxn>
                  <a:cxn ang="0">
                    <a:pos x="29" y="21"/>
                  </a:cxn>
                  <a:cxn ang="0">
                    <a:pos x="50" y="18"/>
                  </a:cxn>
                  <a:cxn ang="0">
                    <a:pos x="71" y="18"/>
                  </a:cxn>
                  <a:cxn ang="0">
                    <a:pos x="78" y="18"/>
                  </a:cxn>
                  <a:cxn ang="0">
                    <a:pos x="86" y="24"/>
                  </a:cxn>
                  <a:cxn ang="0">
                    <a:pos x="92" y="26"/>
                  </a:cxn>
                  <a:cxn ang="0">
                    <a:pos x="94" y="34"/>
                  </a:cxn>
                  <a:cxn ang="0">
                    <a:pos x="94" y="34"/>
                  </a:cxn>
                  <a:cxn ang="0">
                    <a:pos x="97" y="58"/>
                  </a:cxn>
                  <a:cxn ang="0">
                    <a:pos x="97" y="63"/>
                  </a:cxn>
                  <a:cxn ang="0">
                    <a:pos x="97" y="63"/>
                  </a:cxn>
                </a:cxnLst>
                <a:rect l="0" t="0" r="r" b="b"/>
                <a:pathLst>
                  <a:path w="102" h="63">
                    <a:moveTo>
                      <a:pt x="97" y="63"/>
                    </a:moveTo>
                    <a:lnTo>
                      <a:pt x="97" y="63"/>
                    </a:lnTo>
                    <a:lnTo>
                      <a:pt x="99" y="52"/>
                    </a:lnTo>
                    <a:lnTo>
                      <a:pt x="102" y="42"/>
                    </a:lnTo>
                    <a:lnTo>
                      <a:pt x="102" y="31"/>
                    </a:lnTo>
                    <a:lnTo>
                      <a:pt x="102" y="21"/>
                    </a:lnTo>
                    <a:lnTo>
                      <a:pt x="97" y="10"/>
                    </a:lnTo>
                    <a:lnTo>
                      <a:pt x="86" y="3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60" y="0"/>
                    </a:lnTo>
                    <a:lnTo>
                      <a:pt x="44" y="3"/>
                    </a:lnTo>
                    <a:lnTo>
                      <a:pt x="31" y="5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13" y="3"/>
                    </a:lnTo>
                    <a:lnTo>
                      <a:pt x="5" y="3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5" y="18"/>
                    </a:lnTo>
                    <a:lnTo>
                      <a:pt x="16" y="21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50" y="18"/>
                    </a:lnTo>
                    <a:lnTo>
                      <a:pt x="71" y="18"/>
                    </a:lnTo>
                    <a:lnTo>
                      <a:pt x="78" y="18"/>
                    </a:lnTo>
                    <a:lnTo>
                      <a:pt x="86" y="24"/>
                    </a:lnTo>
                    <a:lnTo>
                      <a:pt x="92" y="26"/>
                    </a:lnTo>
                    <a:lnTo>
                      <a:pt x="94" y="34"/>
                    </a:lnTo>
                    <a:lnTo>
                      <a:pt x="94" y="34"/>
                    </a:lnTo>
                    <a:lnTo>
                      <a:pt x="97" y="58"/>
                    </a:lnTo>
                    <a:lnTo>
                      <a:pt x="97" y="63"/>
                    </a:lnTo>
                    <a:lnTo>
                      <a:pt x="97" y="63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7" name="Freeform 620"/>
              <p:cNvSpPr>
                <a:spLocks/>
              </p:cNvSpPr>
              <p:nvPr/>
            </p:nvSpPr>
            <p:spPr bwMode="auto">
              <a:xfrm>
                <a:off x="3819525" y="3225801"/>
                <a:ext cx="271463" cy="71438"/>
              </a:xfrm>
              <a:custGeom>
                <a:avLst/>
                <a:gdLst/>
                <a:ahLst/>
                <a:cxnLst>
                  <a:cxn ang="0">
                    <a:pos x="171" y="18"/>
                  </a:cxn>
                  <a:cxn ang="0">
                    <a:pos x="171" y="18"/>
                  </a:cxn>
                  <a:cxn ang="0">
                    <a:pos x="152" y="11"/>
                  </a:cxn>
                  <a:cxn ang="0">
                    <a:pos x="134" y="5"/>
                  </a:cxn>
                  <a:cxn ang="0">
                    <a:pos x="110" y="0"/>
                  </a:cxn>
                  <a:cxn ang="0">
                    <a:pos x="82" y="0"/>
                  </a:cxn>
                  <a:cxn ang="0">
                    <a:pos x="69" y="3"/>
                  </a:cxn>
                  <a:cxn ang="0">
                    <a:pos x="55" y="5"/>
                  </a:cxn>
                  <a:cxn ang="0">
                    <a:pos x="40" y="11"/>
                  </a:cxn>
                  <a:cxn ang="0">
                    <a:pos x="27" y="18"/>
                  </a:cxn>
                  <a:cxn ang="0">
                    <a:pos x="13" y="29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11" y="34"/>
                  </a:cxn>
                  <a:cxn ang="0">
                    <a:pos x="27" y="26"/>
                  </a:cxn>
                  <a:cxn ang="0">
                    <a:pos x="45" y="18"/>
                  </a:cxn>
                  <a:cxn ang="0">
                    <a:pos x="69" y="13"/>
                  </a:cxn>
                  <a:cxn ang="0">
                    <a:pos x="100" y="8"/>
                  </a:cxn>
                  <a:cxn ang="0">
                    <a:pos x="134" y="11"/>
                  </a:cxn>
                  <a:cxn ang="0">
                    <a:pos x="152" y="13"/>
                  </a:cxn>
                  <a:cxn ang="0">
                    <a:pos x="171" y="18"/>
                  </a:cxn>
                  <a:cxn ang="0">
                    <a:pos x="171" y="18"/>
                  </a:cxn>
                </a:cxnLst>
                <a:rect l="0" t="0" r="r" b="b"/>
                <a:pathLst>
                  <a:path w="171" h="45">
                    <a:moveTo>
                      <a:pt x="171" y="18"/>
                    </a:moveTo>
                    <a:lnTo>
                      <a:pt x="171" y="18"/>
                    </a:lnTo>
                    <a:lnTo>
                      <a:pt x="152" y="11"/>
                    </a:lnTo>
                    <a:lnTo>
                      <a:pt x="134" y="5"/>
                    </a:lnTo>
                    <a:lnTo>
                      <a:pt x="110" y="0"/>
                    </a:lnTo>
                    <a:lnTo>
                      <a:pt x="82" y="0"/>
                    </a:lnTo>
                    <a:lnTo>
                      <a:pt x="69" y="3"/>
                    </a:lnTo>
                    <a:lnTo>
                      <a:pt x="55" y="5"/>
                    </a:lnTo>
                    <a:lnTo>
                      <a:pt x="40" y="11"/>
                    </a:lnTo>
                    <a:lnTo>
                      <a:pt x="27" y="18"/>
                    </a:lnTo>
                    <a:lnTo>
                      <a:pt x="13" y="29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11" y="34"/>
                    </a:lnTo>
                    <a:lnTo>
                      <a:pt x="27" y="26"/>
                    </a:lnTo>
                    <a:lnTo>
                      <a:pt x="45" y="18"/>
                    </a:lnTo>
                    <a:lnTo>
                      <a:pt x="69" y="13"/>
                    </a:lnTo>
                    <a:lnTo>
                      <a:pt x="100" y="8"/>
                    </a:lnTo>
                    <a:lnTo>
                      <a:pt x="134" y="11"/>
                    </a:lnTo>
                    <a:lnTo>
                      <a:pt x="152" y="13"/>
                    </a:lnTo>
                    <a:lnTo>
                      <a:pt x="171" y="18"/>
                    </a:lnTo>
                    <a:lnTo>
                      <a:pt x="171" y="18"/>
                    </a:lnTo>
                    <a:close/>
                  </a:path>
                </a:pathLst>
              </a:custGeom>
              <a:solidFill>
                <a:srgbClr val="9649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8" name="Freeform 621"/>
              <p:cNvSpPr>
                <a:spLocks/>
              </p:cNvSpPr>
              <p:nvPr/>
            </p:nvSpPr>
            <p:spPr bwMode="auto">
              <a:xfrm>
                <a:off x="4157663" y="3230563"/>
                <a:ext cx="269875" cy="66675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0" y="18"/>
                  </a:cxn>
                  <a:cxn ang="0">
                    <a:pos x="18" y="10"/>
                  </a:cxn>
                  <a:cxn ang="0">
                    <a:pos x="36" y="5"/>
                  </a:cxn>
                  <a:cxn ang="0">
                    <a:pos x="60" y="0"/>
                  </a:cxn>
                  <a:cxn ang="0">
                    <a:pos x="89" y="0"/>
                  </a:cxn>
                  <a:cxn ang="0">
                    <a:pos x="102" y="0"/>
                  </a:cxn>
                  <a:cxn ang="0">
                    <a:pos x="115" y="5"/>
                  </a:cxn>
                  <a:cxn ang="0">
                    <a:pos x="131" y="10"/>
                  </a:cxn>
                  <a:cxn ang="0">
                    <a:pos x="144" y="18"/>
                  </a:cxn>
                  <a:cxn ang="0">
                    <a:pos x="160" y="29"/>
                  </a:cxn>
                  <a:cxn ang="0">
                    <a:pos x="170" y="42"/>
                  </a:cxn>
                  <a:cxn ang="0">
                    <a:pos x="170" y="42"/>
                  </a:cxn>
                  <a:cxn ang="0">
                    <a:pos x="157" y="34"/>
                  </a:cxn>
                  <a:cxn ang="0">
                    <a:pos x="144" y="29"/>
                  </a:cxn>
                  <a:cxn ang="0">
                    <a:pos x="123" y="21"/>
                  </a:cxn>
                  <a:cxn ang="0">
                    <a:pos x="97" y="13"/>
                  </a:cxn>
                  <a:cxn ang="0">
                    <a:pos x="68" y="10"/>
                  </a:cxn>
                  <a:cxn ang="0">
                    <a:pos x="34" y="10"/>
                  </a:cxn>
                  <a:cxn ang="0">
                    <a:pos x="18" y="13"/>
                  </a:cxn>
                  <a:cxn ang="0">
                    <a:pos x="0" y="18"/>
                  </a:cxn>
                  <a:cxn ang="0">
                    <a:pos x="0" y="18"/>
                  </a:cxn>
                </a:cxnLst>
                <a:rect l="0" t="0" r="r" b="b"/>
                <a:pathLst>
                  <a:path w="170" h="42">
                    <a:moveTo>
                      <a:pt x="0" y="18"/>
                    </a:moveTo>
                    <a:lnTo>
                      <a:pt x="0" y="18"/>
                    </a:lnTo>
                    <a:lnTo>
                      <a:pt x="18" y="10"/>
                    </a:lnTo>
                    <a:lnTo>
                      <a:pt x="36" y="5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02" y="0"/>
                    </a:lnTo>
                    <a:lnTo>
                      <a:pt x="115" y="5"/>
                    </a:lnTo>
                    <a:lnTo>
                      <a:pt x="131" y="10"/>
                    </a:lnTo>
                    <a:lnTo>
                      <a:pt x="144" y="18"/>
                    </a:lnTo>
                    <a:lnTo>
                      <a:pt x="160" y="29"/>
                    </a:lnTo>
                    <a:lnTo>
                      <a:pt x="170" y="42"/>
                    </a:lnTo>
                    <a:lnTo>
                      <a:pt x="170" y="42"/>
                    </a:lnTo>
                    <a:lnTo>
                      <a:pt x="157" y="34"/>
                    </a:lnTo>
                    <a:lnTo>
                      <a:pt x="144" y="29"/>
                    </a:lnTo>
                    <a:lnTo>
                      <a:pt x="123" y="21"/>
                    </a:lnTo>
                    <a:lnTo>
                      <a:pt x="97" y="13"/>
                    </a:lnTo>
                    <a:lnTo>
                      <a:pt x="68" y="10"/>
                    </a:lnTo>
                    <a:lnTo>
                      <a:pt x="34" y="10"/>
                    </a:lnTo>
                    <a:lnTo>
                      <a:pt x="18" y="13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9649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9" name="Freeform 622"/>
              <p:cNvSpPr>
                <a:spLocks/>
              </p:cNvSpPr>
              <p:nvPr/>
            </p:nvSpPr>
            <p:spPr bwMode="auto">
              <a:xfrm>
                <a:off x="4298950" y="3321051"/>
                <a:ext cx="28575" cy="30163"/>
              </a:xfrm>
              <a:custGeom>
                <a:avLst/>
                <a:gdLst/>
                <a:ahLst/>
                <a:cxnLst>
                  <a:cxn ang="0">
                    <a:pos x="5" y="19"/>
                  </a:cxn>
                  <a:cxn ang="0">
                    <a:pos x="5" y="19"/>
                  </a:cxn>
                  <a:cxn ang="0">
                    <a:pos x="0" y="14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6" y="6"/>
                  </a:cxn>
                  <a:cxn ang="0">
                    <a:pos x="18" y="11"/>
                  </a:cxn>
                  <a:cxn ang="0">
                    <a:pos x="18" y="11"/>
                  </a:cxn>
                  <a:cxn ang="0">
                    <a:pos x="13" y="19"/>
                  </a:cxn>
                  <a:cxn ang="0">
                    <a:pos x="5" y="19"/>
                  </a:cxn>
                  <a:cxn ang="0">
                    <a:pos x="5" y="19"/>
                  </a:cxn>
                </a:cxnLst>
                <a:rect l="0" t="0" r="r" b="b"/>
                <a:pathLst>
                  <a:path w="18" h="19">
                    <a:moveTo>
                      <a:pt x="5" y="19"/>
                    </a:moveTo>
                    <a:lnTo>
                      <a:pt x="5" y="19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6" y="6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3" y="19"/>
                    </a:lnTo>
                    <a:lnTo>
                      <a:pt x="5" y="19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0" name="Freeform 623"/>
              <p:cNvSpPr>
                <a:spLocks/>
              </p:cNvSpPr>
              <p:nvPr/>
            </p:nvSpPr>
            <p:spPr bwMode="auto">
              <a:xfrm>
                <a:off x="4244975" y="3325813"/>
                <a:ext cx="20638" cy="20638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5" y="13"/>
                  </a:cxn>
                  <a:cxn ang="0">
                    <a:pos x="0" y="11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3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3" y="5"/>
                  </a:cxn>
                  <a:cxn ang="0">
                    <a:pos x="13" y="11"/>
                  </a:cxn>
                  <a:cxn ang="0">
                    <a:pos x="13" y="11"/>
                  </a:cxn>
                  <a:cxn ang="0">
                    <a:pos x="10" y="13"/>
                  </a:cxn>
                  <a:cxn ang="0">
                    <a:pos x="5" y="13"/>
                  </a:cxn>
                  <a:cxn ang="0">
                    <a:pos x="5" y="13"/>
                  </a:cxn>
                </a:cxnLst>
                <a:rect l="0" t="0" r="r" b="b"/>
                <a:pathLst>
                  <a:path w="13" h="13">
                    <a:moveTo>
                      <a:pt x="5" y="13"/>
                    </a:moveTo>
                    <a:lnTo>
                      <a:pt x="5" y="13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3" y="5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0" y="13"/>
                    </a:lnTo>
                    <a:lnTo>
                      <a:pt x="5" y="13"/>
                    </a:ln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1" name="Freeform 624"/>
              <p:cNvSpPr>
                <a:spLocks/>
              </p:cNvSpPr>
              <p:nvPr/>
            </p:nvSpPr>
            <p:spPr bwMode="auto">
              <a:xfrm>
                <a:off x="4273550" y="3271838"/>
                <a:ext cx="38100" cy="33338"/>
              </a:xfrm>
              <a:custGeom>
                <a:avLst/>
                <a:gdLst/>
                <a:ahLst/>
                <a:cxnLst>
                  <a:cxn ang="0">
                    <a:pos x="8" y="21"/>
                  </a:cxn>
                  <a:cxn ang="0">
                    <a:pos x="8" y="21"/>
                  </a:cxn>
                  <a:cxn ang="0">
                    <a:pos x="5" y="21"/>
                  </a:cxn>
                  <a:cxn ang="0">
                    <a:pos x="3" y="16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3" y="5"/>
                  </a:cxn>
                  <a:cxn ang="0">
                    <a:pos x="5" y="0"/>
                  </a:cxn>
                  <a:cxn ang="0">
                    <a:pos x="11" y="0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8" y="3"/>
                  </a:cxn>
                  <a:cxn ang="0">
                    <a:pos x="21" y="5"/>
                  </a:cxn>
                  <a:cxn ang="0">
                    <a:pos x="24" y="10"/>
                  </a:cxn>
                  <a:cxn ang="0">
                    <a:pos x="24" y="13"/>
                  </a:cxn>
                  <a:cxn ang="0">
                    <a:pos x="24" y="13"/>
                  </a:cxn>
                  <a:cxn ang="0">
                    <a:pos x="21" y="18"/>
                  </a:cxn>
                  <a:cxn ang="0">
                    <a:pos x="18" y="21"/>
                  </a:cxn>
                  <a:cxn ang="0">
                    <a:pos x="13" y="21"/>
                  </a:cxn>
                  <a:cxn ang="0">
                    <a:pos x="8" y="21"/>
                  </a:cxn>
                  <a:cxn ang="0">
                    <a:pos x="8" y="21"/>
                  </a:cxn>
                </a:cxnLst>
                <a:rect l="0" t="0" r="r" b="b"/>
                <a:pathLst>
                  <a:path w="24" h="21">
                    <a:moveTo>
                      <a:pt x="8" y="21"/>
                    </a:moveTo>
                    <a:lnTo>
                      <a:pt x="8" y="21"/>
                    </a:lnTo>
                    <a:lnTo>
                      <a:pt x="5" y="21"/>
                    </a:lnTo>
                    <a:lnTo>
                      <a:pt x="3" y="16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3"/>
                    </a:lnTo>
                    <a:lnTo>
                      <a:pt x="21" y="5"/>
                    </a:lnTo>
                    <a:lnTo>
                      <a:pt x="24" y="10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1" y="18"/>
                    </a:lnTo>
                    <a:lnTo>
                      <a:pt x="18" y="21"/>
                    </a:lnTo>
                    <a:lnTo>
                      <a:pt x="13" y="21"/>
                    </a:lnTo>
                    <a:lnTo>
                      <a:pt x="8" y="21"/>
                    </a:lnTo>
                    <a:lnTo>
                      <a:pt x="8" y="2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2" name="Freeform 625"/>
              <p:cNvSpPr>
                <a:spLocks/>
              </p:cNvSpPr>
              <p:nvPr/>
            </p:nvSpPr>
            <p:spPr bwMode="auto">
              <a:xfrm>
                <a:off x="4327525" y="3284538"/>
                <a:ext cx="25400" cy="20638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5" y="13"/>
                  </a:cxn>
                  <a:cxn ang="0">
                    <a:pos x="0" y="10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3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13" y="2"/>
                  </a:cxn>
                  <a:cxn ang="0">
                    <a:pos x="16" y="8"/>
                  </a:cxn>
                  <a:cxn ang="0">
                    <a:pos x="16" y="8"/>
                  </a:cxn>
                  <a:cxn ang="0">
                    <a:pos x="11" y="13"/>
                  </a:cxn>
                  <a:cxn ang="0">
                    <a:pos x="5" y="13"/>
                  </a:cxn>
                  <a:cxn ang="0">
                    <a:pos x="5" y="13"/>
                  </a:cxn>
                </a:cxnLst>
                <a:rect l="0" t="0" r="r" b="b"/>
                <a:pathLst>
                  <a:path w="16" h="13">
                    <a:moveTo>
                      <a:pt x="5" y="13"/>
                    </a:moveTo>
                    <a:lnTo>
                      <a:pt x="5" y="13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1" y="13"/>
                    </a:lnTo>
                    <a:lnTo>
                      <a:pt x="5" y="13"/>
                    </a:ln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3" name="Freeform 626"/>
              <p:cNvSpPr>
                <a:spLocks/>
              </p:cNvSpPr>
              <p:nvPr/>
            </p:nvSpPr>
            <p:spPr bwMode="auto">
              <a:xfrm>
                <a:off x="4357688" y="3325813"/>
                <a:ext cx="15875" cy="17463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2" y="11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0" y="3"/>
                  </a:cxn>
                  <a:cxn ang="0">
                    <a:pos x="10" y="8"/>
                  </a:cxn>
                  <a:cxn ang="0">
                    <a:pos x="10" y="8"/>
                  </a:cxn>
                  <a:cxn ang="0">
                    <a:pos x="7" y="11"/>
                  </a:cxn>
                  <a:cxn ang="0">
                    <a:pos x="2" y="11"/>
                  </a:cxn>
                  <a:cxn ang="0">
                    <a:pos x="2" y="11"/>
                  </a:cxn>
                </a:cxnLst>
                <a:rect l="0" t="0" r="r" b="b"/>
                <a:pathLst>
                  <a:path w="10" h="11">
                    <a:moveTo>
                      <a:pt x="2" y="11"/>
                    </a:moveTo>
                    <a:lnTo>
                      <a:pt x="2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7" y="11"/>
                    </a:lnTo>
                    <a:lnTo>
                      <a:pt x="2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4" name="Freeform 627"/>
              <p:cNvSpPr>
                <a:spLocks/>
              </p:cNvSpPr>
              <p:nvPr/>
            </p:nvSpPr>
            <p:spPr bwMode="auto">
              <a:xfrm>
                <a:off x="4232275" y="3292476"/>
                <a:ext cx="20638" cy="17463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5" y="11"/>
                  </a:cxn>
                  <a:cxn ang="0">
                    <a:pos x="3" y="8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3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3"/>
                  </a:cxn>
                  <a:cxn ang="0">
                    <a:pos x="13" y="8"/>
                  </a:cxn>
                  <a:cxn ang="0">
                    <a:pos x="13" y="8"/>
                  </a:cxn>
                  <a:cxn ang="0">
                    <a:pos x="10" y="11"/>
                  </a:cxn>
                  <a:cxn ang="0">
                    <a:pos x="5" y="11"/>
                  </a:cxn>
                  <a:cxn ang="0">
                    <a:pos x="5" y="11"/>
                  </a:cxn>
                </a:cxnLst>
                <a:rect l="0" t="0" r="r" b="b"/>
                <a:pathLst>
                  <a:path w="13" h="11">
                    <a:moveTo>
                      <a:pt x="5" y="11"/>
                    </a:moveTo>
                    <a:lnTo>
                      <a:pt x="5" y="11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3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0" y="11"/>
                    </a:lnTo>
                    <a:lnTo>
                      <a:pt x="5" y="11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5" name="Freeform 628"/>
              <p:cNvSpPr>
                <a:spLocks/>
              </p:cNvSpPr>
              <p:nvPr/>
            </p:nvSpPr>
            <p:spPr bwMode="auto">
              <a:xfrm>
                <a:off x="3940175" y="3313113"/>
                <a:ext cx="30163" cy="30163"/>
              </a:xfrm>
              <a:custGeom>
                <a:avLst/>
                <a:gdLst/>
                <a:ahLst/>
                <a:cxnLst>
                  <a:cxn ang="0">
                    <a:pos x="11" y="19"/>
                  </a:cxn>
                  <a:cxn ang="0">
                    <a:pos x="11" y="19"/>
                  </a:cxn>
                  <a:cxn ang="0">
                    <a:pos x="19" y="13"/>
                  </a:cxn>
                  <a:cxn ang="0">
                    <a:pos x="19" y="8"/>
                  </a:cxn>
                  <a:cxn ang="0">
                    <a:pos x="19" y="8"/>
                  </a:cxn>
                  <a:cxn ang="0">
                    <a:pos x="13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0" y="5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6" y="19"/>
                  </a:cxn>
                  <a:cxn ang="0">
                    <a:pos x="11" y="19"/>
                  </a:cxn>
                  <a:cxn ang="0">
                    <a:pos x="11" y="19"/>
                  </a:cxn>
                </a:cxnLst>
                <a:rect l="0" t="0" r="r" b="b"/>
                <a:pathLst>
                  <a:path w="19" h="19">
                    <a:moveTo>
                      <a:pt x="11" y="19"/>
                    </a:moveTo>
                    <a:lnTo>
                      <a:pt x="11" y="19"/>
                    </a:lnTo>
                    <a:lnTo>
                      <a:pt x="19" y="13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6" y="19"/>
                    </a:lnTo>
                    <a:lnTo>
                      <a:pt x="11" y="19"/>
                    </a:lnTo>
                    <a:lnTo>
                      <a:pt x="11" y="19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6" name="Freeform 629"/>
              <p:cNvSpPr>
                <a:spLocks/>
              </p:cNvSpPr>
              <p:nvPr/>
            </p:nvSpPr>
            <p:spPr bwMode="auto">
              <a:xfrm>
                <a:off x="4003675" y="3317876"/>
                <a:ext cx="20638" cy="20638"/>
              </a:xfrm>
              <a:custGeom>
                <a:avLst/>
                <a:gdLst/>
                <a:ahLst/>
                <a:cxnLst>
                  <a:cxn ang="0">
                    <a:pos x="8" y="13"/>
                  </a:cxn>
                  <a:cxn ang="0">
                    <a:pos x="8" y="13"/>
                  </a:cxn>
                  <a:cxn ang="0">
                    <a:pos x="13" y="10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0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13"/>
                  </a:cxn>
                  <a:cxn ang="0">
                    <a:pos x="8" y="13"/>
                  </a:cxn>
                  <a:cxn ang="0">
                    <a:pos x="8" y="13"/>
                  </a:cxn>
                </a:cxnLst>
                <a:rect l="0" t="0" r="r" b="b"/>
                <a:pathLst>
                  <a:path w="13" h="13">
                    <a:moveTo>
                      <a:pt x="8" y="13"/>
                    </a:moveTo>
                    <a:lnTo>
                      <a:pt x="8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3"/>
                    </a:lnTo>
                    <a:lnTo>
                      <a:pt x="8" y="13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7" name="Freeform 630"/>
              <p:cNvSpPr>
                <a:spLocks/>
              </p:cNvSpPr>
              <p:nvPr/>
            </p:nvSpPr>
            <p:spPr bwMode="auto">
              <a:xfrm>
                <a:off x="3957638" y="3263901"/>
                <a:ext cx="33338" cy="33338"/>
              </a:xfrm>
              <a:custGeom>
                <a:avLst/>
                <a:gdLst/>
                <a:ahLst/>
                <a:cxnLst>
                  <a:cxn ang="0">
                    <a:pos x="13" y="21"/>
                  </a:cxn>
                  <a:cxn ang="0">
                    <a:pos x="13" y="21"/>
                  </a:cxn>
                  <a:cxn ang="0">
                    <a:pos x="18" y="21"/>
                  </a:cxn>
                  <a:cxn ang="0">
                    <a:pos x="21" y="15"/>
                  </a:cxn>
                  <a:cxn ang="0">
                    <a:pos x="21" y="13"/>
                  </a:cxn>
                  <a:cxn ang="0">
                    <a:pos x="21" y="8"/>
                  </a:cxn>
                  <a:cxn ang="0">
                    <a:pos x="21" y="8"/>
                  </a:cxn>
                  <a:cxn ang="0">
                    <a:pos x="21" y="5"/>
                  </a:cxn>
                  <a:cxn ang="0">
                    <a:pos x="16" y="0"/>
                  </a:cxn>
                  <a:cxn ang="0">
                    <a:pos x="13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5" y="2"/>
                  </a:cxn>
                  <a:cxn ang="0">
                    <a:pos x="0" y="5"/>
                  </a:cxn>
                  <a:cxn ang="0">
                    <a:pos x="0" y="10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5" y="21"/>
                  </a:cxn>
                  <a:cxn ang="0">
                    <a:pos x="10" y="21"/>
                  </a:cxn>
                  <a:cxn ang="0">
                    <a:pos x="13" y="21"/>
                  </a:cxn>
                  <a:cxn ang="0">
                    <a:pos x="13" y="21"/>
                  </a:cxn>
                </a:cxnLst>
                <a:rect l="0" t="0" r="r" b="b"/>
                <a:pathLst>
                  <a:path w="21" h="21">
                    <a:moveTo>
                      <a:pt x="13" y="21"/>
                    </a:moveTo>
                    <a:lnTo>
                      <a:pt x="13" y="21"/>
                    </a:lnTo>
                    <a:lnTo>
                      <a:pt x="18" y="21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5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1"/>
                    </a:lnTo>
                    <a:lnTo>
                      <a:pt x="10" y="21"/>
                    </a:lnTo>
                    <a:lnTo>
                      <a:pt x="13" y="21"/>
                    </a:lnTo>
                    <a:lnTo>
                      <a:pt x="13" y="2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8" name="Freeform 631"/>
              <p:cNvSpPr>
                <a:spLocks/>
              </p:cNvSpPr>
              <p:nvPr/>
            </p:nvSpPr>
            <p:spPr bwMode="auto">
              <a:xfrm>
                <a:off x="3916363" y="3276601"/>
                <a:ext cx="20638" cy="20638"/>
              </a:xfrm>
              <a:custGeom>
                <a:avLst/>
                <a:gdLst/>
                <a:ahLst/>
                <a:cxnLst>
                  <a:cxn ang="0">
                    <a:pos x="8" y="13"/>
                  </a:cxn>
                  <a:cxn ang="0">
                    <a:pos x="8" y="13"/>
                  </a:cxn>
                  <a:cxn ang="0">
                    <a:pos x="13" y="10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2" y="13"/>
                  </a:cxn>
                  <a:cxn ang="0">
                    <a:pos x="8" y="13"/>
                  </a:cxn>
                  <a:cxn ang="0">
                    <a:pos x="8" y="13"/>
                  </a:cxn>
                </a:cxnLst>
                <a:rect l="0" t="0" r="r" b="b"/>
                <a:pathLst>
                  <a:path w="13" h="13">
                    <a:moveTo>
                      <a:pt x="8" y="13"/>
                    </a:moveTo>
                    <a:lnTo>
                      <a:pt x="8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3"/>
                    </a:lnTo>
                    <a:lnTo>
                      <a:pt x="8" y="13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9" name="Freeform 632"/>
              <p:cNvSpPr>
                <a:spLocks/>
              </p:cNvSpPr>
              <p:nvPr/>
            </p:nvSpPr>
            <p:spPr bwMode="auto">
              <a:xfrm>
                <a:off x="3895725" y="3317876"/>
                <a:ext cx="15875" cy="15875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5" y="10"/>
                  </a:cxn>
                  <a:cxn ang="0">
                    <a:pos x="7" y="8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7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10"/>
                  </a:cxn>
                  <a:cxn ang="0">
                    <a:pos x="5" y="10"/>
                  </a:cxn>
                  <a:cxn ang="0">
                    <a:pos x="5" y="10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lnTo>
                      <a:pt x="5" y="10"/>
                    </a:lnTo>
                    <a:lnTo>
                      <a:pt x="7" y="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0" name="Freeform 633"/>
              <p:cNvSpPr>
                <a:spLocks/>
              </p:cNvSpPr>
              <p:nvPr/>
            </p:nvSpPr>
            <p:spPr bwMode="auto">
              <a:xfrm>
                <a:off x="4016375" y="3284538"/>
                <a:ext cx="15875" cy="15875"/>
              </a:xfrm>
              <a:custGeom>
                <a:avLst/>
                <a:gdLst/>
                <a:ahLst/>
                <a:cxnLst>
                  <a:cxn ang="0">
                    <a:pos x="7" y="10"/>
                  </a:cxn>
                  <a:cxn ang="0">
                    <a:pos x="7" y="10"/>
                  </a:cxn>
                  <a:cxn ang="0">
                    <a:pos x="10" y="8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10"/>
                  </a:cxn>
                  <a:cxn ang="0">
                    <a:pos x="7" y="10"/>
                  </a:cxn>
                  <a:cxn ang="0">
                    <a:pos x="7" y="10"/>
                  </a:cxn>
                </a:cxnLst>
                <a:rect l="0" t="0" r="r" b="b"/>
                <a:pathLst>
                  <a:path w="10" h="10">
                    <a:moveTo>
                      <a:pt x="7" y="10"/>
                    </a:moveTo>
                    <a:lnTo>
                      <a:pt x="7" y="10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7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1" name="Freeform 634"/>
              <p:cNvSpPr>
                <a:spLocks/>
              </p:cNvSpPr>
              <p:nvPr/>
            </p:nvSpPr>
            <p:spPr bwMode="auto">
              <a:xfrm>
                <a:off x="3752850" y="3243263"/>
                <a:ext cx="66675" cy="36513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37" y="2"/>
                  </a:cxn>
                  <a:cxn ang="0">
                    <a:pos x="24" y="0"/>
                  </a:cxn>
                  <a:cxn ang="0">
                    <a:pos x="16" y="0"/>
                  </a:cxn>
                  <a:cxn ang="0">
                    <a:pos x="8" y="2"/>
                  </a:cxn>
                  <a:cxn ang="0">
                    <a:pos x="3" y="1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0" y="21"/>
                  </a:cxn>
                  <a:cxn ang="0">
                    <a:pos x="11" y="13"/>
                  </a:cxn>
                  <a:cxn ang="0">
                    <a:pos x="16" y="7"/>
                  </a:cxn>
                  <a:cxn ang="0">
                    <a:pos x="24" y="5"/>
                  </a:cxn>
                  <a:cxn ang="0">
                    <a:pos x="32" y="2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42" h="23">
                    <a:moveTo>
                      <a:pt x="42" y="5"/>
                    </a:moveTo>
                    <a:lnTo>
                      <a:pt x="42" y="5"/>
                    </a:lnTo>
                    <a:lnTo>
                      <a:pt x="37" y="2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3" y="10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11" y="13"/>
                    </a:lnTo>
                    <a:lnTo>
                      <a:pt x="16" y="7"/>
                    </a:lnTo>
                    <a:lnTo>
                      <a:pt x="24" y="5"/>
                    </a:lnTo>
                    <a:lnTo>
                      <a:pt x="32" y="2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2" name="Freeform 635"/>
              <p:cNvSpPr>
                <a:spLocks/>
              </p:cNvSpPr>
              <p:nvPr/>
            </p:nvSpPr>
            <p:spPr bwMode="auto">
              <a:xfrm>
                <a:off x="4435475" y="3233738"/>
                <a:ext cx="79375" cy="3810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6" y="3"/>
                  </a:cxn>
                  <a:cxn ang="0">
                    <a:pos x="19" y="0"/>
                  </a:cxn>
                  <a:cxn ang="0">
                    <a:pos x="27" y="0"/>
                  </a:cxn>
                  <a:cxn ang="0">
                    <a:pos x="34" y="6"/>
                  </a:cxn>
                  <a:cxn ang="0">
                    <a:pos x="42" y="13"/>
                  </a:cxn>
                  <a:cxn ang="0">
                    <a:pos x="50" y="24"/>
                  </a:cxn>
                  <a:cxn ang="0">
                    <a:pos x="50" y="24"/>
                  </a:cxn>
                  <a:cxn ang="0">
                    <a:pos x="45" y="21"/>
                  </a:cxn>
                  <a:cxn ang="0">
                    <a:pos x="34" y="11"/>
                  </a:cxn>
                  <a:cxn ang="0">
                    <a:pos x="27" y="8"/>
                  </a:cxn>
                  <a:cxn ang="0">
                    <a:pos x="19" y="6"/>
                  </a:cxn>
                  <a:cxn ang="0">
                    <a:pos x="11" y="3"/>
                  </a:cxn>
                  <a:cxn ang="0">
                    <a:pos x="0" y="3"/>
                  </a:cxn>
                  <a:cxn ang="0">
                    <a:pos x="0" y="3"/>
                  </a:cxn>
                </a:cxnLst>
                <a:rect l="0" t="0" r="r" b="b"/>
                <a:pathLst>
                  <a:path w="50" h="24">
                    <a:moveTo>
                      <a:pt x="0" y="3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19" y="0"/>
                    </a:lnTo>
                    <a:lnTo>
                      <a:pt x="27" y="0"/>
                    </a:lnTo>
                    <a:lnTo>
                      <a:pt x="34" y="6"/>
                    </a:lnTo>
                    <a:lnTo>
                      <a:pt x="42" y="13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45" y="21"/>
                    </a:lnTo>
                    <a:lnTo>
                      <a:pt x="34" y="11"/>
                    </a:lnTo>
                    <a:lnTo>
                      <a:pt x="27" y="8"/>
                    </a:lnTo>
                    <a:lnTo>
                      <a:pt x="19" y="6"/>
                    </a:lnTo>
                    <a:lnTo>
                      <a:pt x="11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3" name="Freeform 636"/>
              <p:cNvSpPr>
                <a:spLocks/>
              </p:cNvSpPr>
              <p:nvPr/>
            </p:nvSpPr>
            <p:spPr bwMode="auto">
              <a:xfrm>
                <a:off x="3786188" y="3246438"/>
                <a:ext cx="700088" cy="309563"/>
              </a:xfrm>
              <a:custGeom>
                <a:avLst/>
                <a:gdLst/>
                <a:ahLst/>
                <a:cxnLst>
                  <a:cxn ang="0">
                    <a:pos x="221" y="174"/>
                  </a:cxn>
                  <a:cxn ang="0">
                    <a:pos x="176" y="168"/>
                  </a:cxn>
                  <a:cxn ang="0">
                    <a:pos x="137" y="160"/>
                  </a:cxn>
                  <a:cxn ang="0">
                    <a:pos x="100" y="145"/>
                  </a:cxn>
                  <a:cxn ang="0">
                    <a:pos x="66" y="124"/>
                  </a:cxn>
                  <a:cxn ang="0">
                    <a:pos x="40" y="97"/>
                  </a:cxn>
                  <a:cxn ang="0">
                    <a:pos x="19" y="68"/>
                  </a:cxn>
                  <a:cxn ang="0">
                    <a:pos x="6" y="34"/>
                  </a:cxn>
                  <a:cxn ang="0">
                    <a:pos x="0" y="0"/>
                  </a:cxn>
                  <a:cxn ang="0">
                    <a:pos x="0" y="8"/>
                  </a:cxn>
                  <a:cxn ang="0">
                    <a:pos x="0" y="26"/>
                  </a:cxn>
                  <a:cxn ang="0">
                    <a:pos x="8" y="61"/>
                  </a:cxn>
                  <a:cxn ang="0">
                    <a:pos x="27" y="95"/>
                  </a:cxn>
                  <a:cxn ang="0">
                    <a:pos x="50" y="124"/>
                  </a:cxn>
                  <a:cxn ang="0">
                    <a:pos x="79" y="150"/>
                  </a:cxn>
                  <a:cxn ang="0">
                    <a:pos x="116" y="171"/>
                  </a:cxn>
                  <a:cxn ang="0">
                    <a:pos x="155" y="184"/>
                  </a:cxn>
                  <a:cxn ang="0">
                    <a:pos x="197" y="192"/>
                  </a:cxn>
                  <a:cxn ang="0">
                    <a:pos x="221" y="195"/>
                  </a:cxn>
                  <a:cxn ang="0">
                    <a:pos x="265" y="189"/>
                  </a:cxn>
                  <a:cxn ang="0">
                    <a:pos x="304" y="179"/>
                  </a:cxn>
                  <a:cxn ang="0">
                    <a:pos x="344" y="160"/>
                  </a:cxn>
                  <a:cxn ang="0">
                    <a:pos x="375" y="137"/>
                  </a:cxn>
                  <a:cxn ang="0">
                    <a:pos x="401" y="111"/>
                  </a:cxn>
                  <a:cxn ang="0">
                    <a:pos x="422" y="79"/>
                  </a:cxn>
                  <a:cxn ang="0">
                    <a:pos x="436" y="45"/>
                  </a:cxn>
                  <a:cxn ang="0">
                    <a:pos x="441" y="8"/>
                  </a:cxn>
                  <a:cxn ang="0">
                    <a:pos x="441" y="0"/>
                  </a:cxn>
                  <a:cxn ang="0">
                    <a:pos x="438" y="19"/>
                  </a:cxn>
                  <a:cxn ang="0">
                    <a:pos x="428" y="53"/>
                  </a:cxn>
                  <a:cxn ang="0">
                    <a:pos x="409" y="82"/>
                  </a:cxn>
                  <a:cxn ang="0">
                    <a:pos x="386" y="111"/>
                  </a:cxn>
                  <a:cxn ang="0">
                    <a:pos x="357" y="134"/>
                  </a:cxn>
                  <a:cxn ang="0">
                    <a:pos x="323" y="153"/>
                  </a:cxn>
                  <a:cxn ang="0">
                    <a:pos x="284" y="166"/>
                  </a:cxn>
                  <a:cxn ang="0">
                    <a:pos x="242" y="171"/>
                  </a:cxn>
                  <a:cxn ang="0">
                    <a:pos x="221" y="174"/>
                  </a:cxn>
                </a:cxnLst>
                <a:rect l="0" t="0" r="r" b="b"/>
                <a:pathLst>
                  <a:path w="441" h="195">
                    <a:moveTo>
                      <a:pt x="221" y="174"/>
                    </a:moveTo>
                    <a:lnTo>
                      <a:pt x="221" y="174"/>
                    </a:lnTo>
                    <a:lnTo>
                      <a:pt x="197" y="171"/>
                    </a:lnTo>
                    <a:lnTo>
                      <a:pt x="176" y="168"/>
                    </a:lnTo>
                    <a:lnTo>
                      <a:pt x="155" y="166"/>
                    </a:lnTo>
                    <a:lnTo>
                      <a:pt x="137" y="160"/>
                    </a:lnTo>
                    <a:lnTo>
                      <a:pt x="116" y="153"/>
                    </a:lnTo>
                    <a:lnTo>
                      <a:pt x="100" y="145"/>
                    </a:lnTo>
                    <a:lnTo>
                      <a:pt x="82" y="134"/>
                    </a:lnTo>
                    <a:lnTo>
                      <a:pt x="66" y="124"/>
                    </a:lnTo>
                    <a:lnTo>
                      <a:pt x="53" y="111"/>
                    </a:lnTo>
                    <a:lnTo>
                      <a:pt x="40" y="97"/>
                    </a:lnTo>
                    <a:lnTo>
                      <a:pt x="29" y="82"/>
                    </a:lnTo>
                    <a:lnTo>
                      <a:pt x="19" y="68"/>
                    </a:lnTo>
                    <a:lnTo>
                      <a:pt x="11" y="53"/>
                    </a:lnTo>
                    <a:lnTo>
                      <a:pt x="6" y="34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26"/>
                    </a:lnTo>
                    <a:lnTo>
                      <a:pt x="3" y="45"/>
                    </a:lnTo>
                    <a:lnTo>
                      <a:pt x="8" y="61"/>
                    </a:lnTo>
                    <a:lnTo>
                      <a:pt x="16" y="79"/>
                    </a:lnTo>
                    <a:lnTo>
                      <a:pt x="27" y="95"/>
                    </a:lnTo>
                    <a:lnTo>
                      <a:pt x="37" y="111"/>
                    </a:lnTo>
                    <a:lnTo>
                      <a:pt x="50" y="124"/>
                    </a:lnTo>
                    <a:lnTo>
                      <a:pt x="63" y="137"/>
                    </a:lnTo>
                    <a:lnTo>
                      <a:pt x="79" y="150"/>
                    </a:lnTo>
                    <a:lnTo>
                      <a:pt x="97" y="160"/>
                    </a:lnTo>
                    <a:lnTo>
                      <a:pt x="116" y="171"/>
                    </a:lnTo>
                    <a:lnTo>
                      <a:pt x="134" y="179"/>
                    </a:lnTo>
                    <a:lnTo>
                      <a:pt x="155" y="184"/>
                    </a:lnTo>
                    <a:lnTo>
                      <a:pt x="176" y="189"/>
                    </a:lnTo>
                    <a:lnTo>
                      <a:pt x="197" y="192"/>
                    </a:lnTo>
                    <a:lnTo>
                      <a:pt x="221" y="195"/>
                    </a:lnTo>
                    <a:lnTo>
                      <a:pt x="221" y="195"/>
                    </a:lnTo>
                    <a:lnTo>
                      <a:pt x="242" y="192"/>
                    </a:lnTo>
                    <a:lnTo>
                      <a:pt x="265" y="189"/>
                    </a:lnTo>
                    <a:lnTo>
                      <a:pt x="286" y="184"/>
                    </a:lnTo>
                    <a:lnTo>
                      <a:pt x="304" y="179"/>
                    </a:lnTo>
                    <a:lnTo>
                      <a:pt x="325" y="171"/>
                    </a:lnTo>
                    <a:lnTo>
                      <a:pt x="344" y="160"/>
                    </a:lnTo>
                    <a:lnTo>
                      <a:pt x="360" y="150"/>
                    </a:lnTo>
                    <a:lnTo>
                      <a:pt x="375" y="137"/>
                    </a:lnTo>
                    <a:lnTo>
                      <a:pt x="391" y="124"/>
                    </a:lnTo>
                    <a:lnTo>
                      <a:pt x="401" y="111"/>
                    </a:lnTo>
                    <a:lnTo>
                      <a:pt x="415" y="95"/>
                    </a:lnTo>
                    <a:lnTo>
                      <a:pt x="422" y="79"/>
                    </a:lnTo>
                    <a:lnTo>
                      <a:pt x="430" y="61"/>
                    </a:lnTo>
                    <a:lnTo>
                      <a:pt x="436" y="45"/>
                    </a:lnTo>
                    <a:lnTo>
                      <a:pt x="438" y="26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0"/>
                    </a:lnTo>
                    <a:lnTo>
                      <a:pt x="441" y="0"/>
                    </a:lnTo>
                    <a:lnTo>
                      <a:pt x="438" y="19"/>
                    </a:lnTo>
                    <a:lnTo>
                      <a:pt x="433" y="34"/>
                    </a:lnTo>
                    <a:lnTo>
                      <a:pt x="428" y="53"/>
                    </a:lnTo>
                    <a:lnTo>
                      <a:pt x="420" y="68"/>
                    </a:lnTo>
                    <a:lnTo>
                      <a:pt x="409" y="82"/>
                    </a:lnTo>
                    <a:lnTo>
                      <a:pt x="399" y="97"/>
                    </a:lnTo>
                    <a:lnTo>
                      <a:pt x="386" y="111"/>
                    </a:lnTo>
                    <a:lnTo>
                      <a:pt x="373" y="124"/>
                    </a:lnTo>
                    <a:lnTo>
                      <a:pt x="357" y="134"/>
                    </a:lnTo>
                    <a:lnTo>
                      <a:pt x="341" y="145"/>
                    </a:lnTo>
                    <a:lnTo>
                      <a:pt x="323" y="153"/>
                    </a:lnTo>
                    <a:lnTo>
                      <a:pt x="304" y="160"/>
                    </a:lnTo>
                    <a:lnTo>
                      <a:pt x="284" y="166"/>
                    </a:lnTo>
                    <a:lnTo>
                      <a:pt x="263" y="168"/>
                    </a:lnTo>
                    <a:lnTo>
                      <a:pt x="242" y="171"/>
                    </a:lnTo>
                    <a:lnTo>
                      <a:pt x="221" y="174"/>
                    </a:lnTo>
                    <a:lnTo>
                      <a:pt x="221" y="174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4" name="Freeform 637"/>
              <p:cNvSpPr>
                <a:spLocks/>
              </p:cNvSpPr>
              <p:nvPr/>
            </p:nvSpPr>
            <p:spPr bwMode="auto">
              <a:xfrm>
                <a:off x="4044950" y="3576638"/>
                <a:ext cx="200025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"/>
                  </a:cxn>
                  <a:cxn ang="0">
                    <a:pos x="10" y="15"/>
                  </a:cxn>
                  <a:cxn ang="0">
                    <a:pos x="24" y="23"/>
                  </a:cxn>
                  <a:cxn ang="0">
                    <a:pos x="39" y="31"/>
                  </a:cxn>
                  <a:cxn ang="0">
                    <a:pos x="58" y="36"/>
                  </a:cxn>
                  <a:cxn ang="0">
                    <a:pos x="68" y="36"/>
                  </a:cxn>
                  <a:cxn ang="0">
                    <a:pos x="79" y="34"/>
                  </a:cxn>
                  <a:cxn ang="0">
                    <a:pos x="92" y="29"/>
                  </a:cxn>
                  <a:cxn ang="0">
                    <a:pos x="102" y="23"/>
                  </a:cxn>
                  <a:cxn ang="0">
                    <a:pos x="115" y="13"/>
                  </a:cxn>
                  <a:cxn ang="0">
                    <a:pos x="126" y="0"/>
                  </a:cxn>
                  <a:cxn ang="0">
                    <a:pos x="126" y="0"/>
                  </a:cxn>
                  <a:cxn ang="0">
                    <a:pos x="115" y="5"/>
                  </a:cxn>
                  <a:cxn ang="0">
                    <a:pos x="105" y="10"/>
                  </a:cxn>
                  <a:cxn ang="0">
                    <a:pos x="86" y="15"/>
                  </a:cxn>
                  <a:cxn ang="0">
                    <a:pos x="68" y="21"/>
                  </a:cxn>
                  <a:cxn ang="0">
                    <a:pos x="47" y="21"/>
                  </a:cxn>
                  <a:cxn ang="0">
                    <a:pos x="24" y="15"/>
                  </a:cxn>
                  <a:cxn ang="0">
                    <a:pos x="10" y="10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26" h="36">
                    <a:moveTo>
                      <a:pt x="0" y="5"/>
                    </a:moveTo>
                    <a:lnTo>
                      <a:pt x="0" y="5"/>
                    </a:lnTo>
                    <a:lnTo>
                      <a:pt x="10" y="15"/>
                    </a:lnTo>
                    <a:lnTo>
                      <a:pt x="24" y="23"/>
                    </a:lnTo>
                    <a:lnTo>
                      <a:pt x="39" y="31"/>
                    </a:lnTo>
                    <a:lnTo>
                      <a:pt x="58" y="36"/>
                    </a:lnTo>
                    <a:lnTo>
                      <a:pt x="68" y="36"/>
                    </a:lnTo>
                    <a:lnTo>
                      <a:pt x="79" y="34"/>
                    </a:lnTo>
                    <a:lnTo>
                      <a:pt x="92" y="29"/>
                    </a:lnTo>
                    <a:lnTo>
                      <a:pt x="102" y="23"/>
                    </a:lnTo>
                    <a:lnTo>
                      <a:pt x="115" y="13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15" y="5"/>
                    </a:lnTo>
                    <a:lnTo>
                      <a:pt x="105" y="10"/>
                    </a:lnTo>
                    <a:lnTo>
                      <a:pt x="86" y="15"/>
                    </a:lnTo>
                    <a:lnTo>
                      <a:pt x="68" y="21"/>
                    </a:lnTo>
                    <a:lnTo>
                      <a:pt x="47" y="21"/>
                    </a:lnTo>
                    <a:lnTo>
                      <a:pt x="24" y="15"/>
                    </a:lnTo>
                    <a:lnTo>
                      <a:pt x="10" y="1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02" name="Group 2340"/>
            <p:cNvGrpSpPr/>
            <p:nvPr/>
          </p:nvGrpSpPr>
          <p:grpSpPr>
            <a:xfrm>
              <a:off x="1295400" y="1143000"/>
              <a:ext cx="1406525" cy="1295400"/>
              <a:chOff x="1295400" y="1143000"/>
              <a:chExt cx="1406525" cy="1295400"/>
            </a:xfrm>
          </p:grpSpPr>
          <p:sp>
            <p:nvSpPr>
              <p:cNvPr id="2342" name="Freeform 7"/>
              <p:cNvSpPr>
                <a:spLocks/>
              </p:cNvSpPr>
              <p:nvPr/>
            </p:nvSpPr>
            <p:spPr bwMode="auto">
              <a:xfrm>
                <a:off x="1396735" y="1208934"/>
                <a:ext cx="1268710" cy="1198439"/>
              </a:xfrm>
              <a:custGeom>
                <a:avLst/>
                <a:gdLst/>
                <a:ahLst/>
                <a:cxnLst>
                  <a:cxn ang="0">
                    <a:pos x="344" y="0"/>
                  </a:cxn>
                  <a:cxn ang="0">
                    <a:pos x="390" y="10"/>
                  </a:cxn>
                  <a:cxn ang="0">
                    <a:pos x="434" y="24"/>
                  </a:cxn>
                  <a:cxn ang="0">
                    <a:pos x="476" y="44"/>
                  </a:cxn>
                  <a:cxn ang="0">
                    <a:pos x="512" y="70"/>
                  </a:cxn>
                  <a:cxn ang="0">
                    <a:pos x="544" y="100"/>
                  </a:cxn>
                  <a:cxn ang="0">
                    <a:pos x="572" y="136"/>
                  </a:cxn>
                  <a:cxn ang="0">
                    <a:pos x="596" y="174"/>
                  </a:cxn>
                  <a:cxn ang="0">
                    <a:pos x="612" y="216"/>
                  </a:cxn>
                  <a:cxn ang="0">
                    <a:pos x="622" y="262"/>
                  </a:cxn>
                  <a:cxn ang="0">
                    <a:pos x="626" y="308"/>
                  </a:cxn>
                  <a:cxn ang="0">
                    <a:pos x="622" y="356"/>
                  </a:cxn>
                  <a:cxn ang="0">
                    <a:pos x="612" y="400"/>
                  </a:cxn>
                  <a:cxn ang="0">
                    <a:pos x="596" y="442"/>
                  </a:cxn>
                  <a:cxn ang="0">
                    <a:pos x="572" y="480"/>
                  </a:cxn>
                  <a:cxn ang="0">
                    <a:pos x="544" y="516"/>
                  </a:cxn>
                  <a:cxn ang="0">
                    <a:pos x="512" y="546"/>
                  </a:cxn>
                  <a:cxn ang="0">
                    <a:pos x="476" y="572"/>
                  </a:cxn>
                  <a:cxn ang="0">
                    <a:pos x="434" y="592"/>
                  </a:cxn>
                  <a:cxn ang="0">
                    <a:pos x="390" y="608"/>
                  </a:cxn>
                  <a:cxn ang="0">
                    <a:pos x="344" y="616"/>
                  </a:cxn>
                  <a:cxn ang="0">
                    <a:pos x="296" y="616"/>
                  </a:cxn>
                  <a:cxn ang="0">
                    <a:pos x="250" y="610"/>
                  </a:cxn>
                  <a:cxn ang="0">
                    <a:pos x="206" y="598"/>
                  </a:cxn>
                  <a:cxn ang="0">
                    <a:pos x="164" y="580"/>
                  </a:cxn>
                  <a:cxn ang="0">
                    <a:pos x="126" y="556"/>
                  </a:cxn>
                  <a:cxn ang="0">
                    <a:pos x="92" y="526"/>
                  </a:cxn>
                  <a:cxn ang="0">
                    <a:pos x="62" y="492"/>
                  </a:cxn>
                  <a:cxn ang="0">
                    <a:pos x="38" y="456"/>
                  </a:cxn>
                  <a:cxn ang="0">
                    <a:pos x="18" y="414"/>
                  </a:cxn>
                  <a:cxn ang="0">
                    <a:pos x="6" y="370"/>
                  </a:cxn>
                  <a:cxn ang="0">
                    <a:pos x="0" y="324"/>
                  </a:cxn>
                  <a:cxn ang="0">
                    <a:pos x="0" y="276"/>
                  </a:cxn>
                  <a:cxn ang="0">
                    <a:pos x="8" y="232"/>
                  </a:cxn>
                  <a:cxn ang="0">
                    <a:pos x="24" y="188"/>
                  </a:cxn>
                  <a:cxn ang="0">
                    <a:pos x="44" y="148"/>
                  </a:cxn>
                  <a:cxn ang="0">
                    <a:pos x="70" y="112"/>
                  </a:cxn>
                  <a:cxn ang="0">
                    <a:pos x="102" y="80"/>
                  </a:cxn>
                  <a:cxn ang="0">
                    <a:pos x="138" y="52"/>
                  </a:cxn>
                  <a:cxn ang="0">
                    <a:pos x="176" y="30"/>
                  </a:cxn>
                  <a:cxn ang="0">
                    <a:pos x="220" y="14"/>
                  </a:cxn>
                  <a:cxn ang="0">
                    <a:pos x="266" y="2"/>
                  </a:cxn>
                  <a:cxn ang="0">
                    <a:pos x="312" y="0"/>
                  </a:cxn>
                </a:cxnLst>
                <a:rect l="0" t="0" r="r" b="b"/>
                <a:pathLst>
                  <a:path w="626" h="618">
                    <a:moveTo>
                      <a:pt x="312" y="0"/>
                    </a:moveTo>
                    <a:lnTo>
                      <a:pt x="328" y="0"/>
                    </a:lnTo>
                    <a:lnTo>
                      <a:pt x="344" y="0"/>
                    </a:lnTo>
                    <a:lnTo>
                      <a:pt x="360" y="2"/>
                    </a:lnTo>
                    <a:lnTo>
                      <a:pt x="376" y="6"/>
                    </a:lnTo>
                    <a:lnTo>
                      <a:pt x="390" y="10"/>
                    </a:lnTo>
                    <a:lnTo>
                      <a:pt x="406" y="14"/>
                    </a:lnTo>
                    <a:lnTo>
                      <a:pt x="420" y="18"/>
                    </a:lnTo>
                    <a:lnTo>
                      <a:pt x="434" y="24"/>
                    </a:lnTo>
                    <a:lnTo>
                      <a:pt x="448" y="30"/>
                    </a:lnTo>
                    <a:lnTo>
                      <a:pt x="462" y="36"/>
                    </a:lnTo>
                    <a:lnTo>
                      <a:pt x="476" y="44"/>
                    </a:lnTo>
                    <a:lnTo>
                      <a:pt x="488" y="52"/>
                    </a:lnTo>
                    <a:lnTo>
                      <a:pt x="500" y="60"/>
                    </a:lnTo>
                    <a:lnTo>
                      <a:pt x="512" y="70"/>
                    </a:lnTo>
                    <a:lnTo>
                      <a:pt x="524" y="80"/>
                    </a:lnTo>
                    <a:lnTo>
                      <a:pt x="534" y="90"/>
                    </a:lnTo>
                    <a:lnTo>
                      <a:pt x="544" y="100"/>
                    </a:lnTo>
                    <a:lnTo>
                      <a:pt x="554" y="112"/>
                    </a:lnTo>
                    <a:lnTo>
                      <a:pt x="564" y="124"/>
                    </a:lnTo>
                    <a:lnTo>
                      <a:pt x="572" y="136"/>
                    </a:lnTo>
                    <a:lnTo>
                      <a:pt x="580" y="148"/>
                    </a:lnTo>
                    <a:lnTo>
                      <a:pt x="588" y="162"/>
                    </a:lnTo>
                    <a:lnTo>
                      <a:pt x="596" y="174"/>
                    </a:lnTo>
                    <a:lnTo>
                      <a:pt x="602" y="188"/>
                    </a:lnTo>
                    <a:lnTo>
                      <a:pt x="608" y="202"/>
                    </a:lnTo>
                    <a:lnTo>
                      <a:pt x="612" y="216"/>
                    </a:lnTo>
                    <a:lnTo>
                      <a:pt x="616" y="232"/>
                    </a:lnTo>
                    <a:lnTo>
                      <a:pt x="620" y="246"/>
                    </a:lnTo>
                    <a:lnTo>
                      <a:pt x="622" y="262"/>
                    </a:lnTo>
                    <a:lnTo>
                      <a:pt x="624" y="276"/>
                    </a:lnTo>
                    <a:lnTo>
                      <a:pt x="626" y="292"/>
                    </a:lnTo>
                    <a:lnTo>
                      <a:pt x="626" y="308"/>
                    </a:lnTo>
                    <a:lnTo>
                      <a:pt x="626" y="324"/>
                    </a:lnTo>
                    <a:lnTo>
                      <a:pt x="624" y="340"/>
                    </a:lnTo>
                    <a:lnTo>
                      <a:pt x="622" y="356"/>
                    </a:lnTo>
                    <a:lnTo>
                      <a:pt x="620" y="370"/>
                    </a:lnTo>
                    <a:lnTo>
                      <a:pt x="616" y="386"/>
                    </a:lnTo>
                    <a:lnTo>
                      <a:pt x="612" y="400"/>
                    </a:lnTo>
                    <a:lnTo>
                      <a:pt x="608" y="414"/>
                    </a:lnTo>
                    <a:lnTo>
                      <a:pt x="602" y="428"/>
                    </a:lnTo>
                    <a:lnTo>
                      <a:pt x="596" y="442"/>
                    </a:lnTo>
                    <a:lnTo>
                      <a:pt x="588" y="456"/>
                    </a:lnTo>
                    <a:lnTo>
                      <a:pt x="580" y="468"/>
                    </a:lnTo>
                    <a:lnTo>
                      <a:pt x="572" y="480"/>
                    </a:lnTo>
                    <a:lnTo>
                      <a:pt x="564" y="492"/>
                    </a:lnTo>
                    <a:lnTo>
                      <a:pt x="554" y="504"/>
                    </a:lnTo>
                    <a:lnTo>
                      <a:pt x="544" y="516"/>
                    </a:lnTo>
                    <a:lnTo>
                      <a:pt x="534" y="526"/>
                    </a:lnTo>
                    <a:lnTo>
                      <a:pt x="524" y="536"/>
                    </a:lnTo>
                    <a:lnTo>
                      <a:pt x="512" y="546"/>
                    </a:lnTo>
                    <a:lnTo>
                      <a:pt x="500" y="556"/>
                    </a:lnTo>
                    <a:lnTo>
                      <a:pt x="488" y="564"/>
                    </a:lnTo>
                    <a:lnTo>
                      <a:pt x="476" y="572"/>
                    </a:lnTo>
                    <a:lnTo>
                      <a:pt x="462" y="580"/>
                    </a:lnTo>
                    <a:lnTo>
                      <a:pt x="448" y="586"/>
                    </a:lnTo>
                    <a:lnTo>
                      <a:pt x="434" y="592"/>
                    </a:lnTo>
                    <a:lnTo>
                      <a:pt x="420" y="598"/>
                    </a:lnTo>
                    <a:lnTo>
                      <a:pt x="406" y="604"/>
                    </a:lnTo>
                    <a:lnTo>
                      <a:pt x="390" y="608"/>
                    </a:lnTo>
                    <a:lnTo>
                      <a:pt x="376" y="610"/>
                    </a:lnTo>
                    <a:lnTo>
                      <a:pt x="360" y="614"/>
                    </a:lnTo>
                    <a:lnTo>
                      <a:pt x="344" y="616"/>
                    </a:lnTo>
                    <a:lnTo>
                      <a:pt x="328" y="616"/>
                    </a:lnTo>
                    <a:lnTo>
                      <a:pt x="312" y="618"/>
                    </a:lnTo>
                    <a:lnTo>
                      <a:pt x="296" y="616"/>
                    </a:lnTo>
                    <a:lnTo>
                      <a:pt x="280" y="616"/>
                    </a:lnTo>
                    <a:lnTo>
                      <a:pt x="266" y="614"/>
                    </a:lnTo>
                    <a:lnTo>
                      <a:pt x="250" y="610"/>
                    </a:lnTo>
                    <a:lnTo>
                      <a:pt x="234" y="608"/>
                    </a:lnTo>
                    <a:lnTo>
                      <a:pt x="220" y="604"/>
                    </a:lnTo>
                    <a:lnTo>
                      <a:pt x="206" y="598"/>
                    </a:lnTo>
                    <a:lnTo>
                      <a:pt x="190" y="592"/>
                    </a:lnTo>
                    <a:lnTo>
                      <a:pt x="176" y="586"/>
                    </a:lnTo>
                    <a:lnTo>
                      <a:pt x="164" y="580"/>
                    </a:lnTo>
                    <a:lnTo>
                      <a:pt x="150" y="572"/>
                    </a:lnTo>
                    <a:lnTo>
                      <a:pt x="138" y="564"/>
                    </a:lnTo>
                    <a:lnTo>
                      <a:pt x="126" y="556"/>
                    </a:lnTo>
                    <a:lnTo>
                      <a:pt x="114" y="546"/>
                    </a:lnTo>
                    <a:lnTo>
                      <a:pt x="102" y="536"/>
                    </a:lnTo>
                    <a:lnTo>
                      <a:pt x="92" y="526"/>
                    </a:lnTo>
                    <a:lnTo>
                      <a:pt x="80" y="516"/>
                    </a:lnTo>
                    <a:lnTo>
                      <a:pt x="70" y="504"/>
                    </a:lnTo>
                    <a:lnTo>
                      <a:pt x="62" y="492"/>
                    </a:lnTo>
                    <a:lnTo>
                      <a:pt x="52" y="480"/>
                    </a:lnTo>
                    <a:lnTo>
                      <a:pt x="44" y="468"/>
                    </a:lnTo>
                    <a:lnTo>
                      <a:pt x="38" y="456"/>
                    </a:lnTo>
                    <a:lnTo>
                      <a:pt x="30" y="442"/>
                    </a:lnTo>
                    <a:lnTo>
                      <a:pt x="24" y="428"/>
                    </a:lnTo>
                    <a:lnTo>
                      <a:pt x="18" y="414"/>
                    </a:lnTo>
                    <a:lnTo>
                      <a:pt x="14" y="400"/>
                    </a:lnTo>
                    <a:lnTo>
                      <a:pt x="8" y="386"/>
                    </a:lnTo>
                    <a:lnTo>
                      <a:pt x="6" y="370"/>
                    </a:lnTo>
                    <a:lnTo>
                      <a:pt x="2" y="356"/>
                    </a:lnTo>
                    <a:lnTo>
                      <a:pt x="0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0" y="276"/>
                    </a:lnTo>
                    <a:lnTo>
                      <a:pt x="2" y="262"/>
                    </a:lnTo>
                    <a:lnTo>
                      <a:pt x="6" y="246"/>
                    </a:lnTo>
                    <a:lnTo>
                      <a:pt x="8" y="232"/>
                    </a:lnTo>
                    <a:lnTo>
                      <a:pt x="14" y="216"/>
                    </a:lnTo>
                    <a:lnTo>
                      <a:pt x="18" y="202"/>
                    </a:lnTo>
                    <a:lnTo>
                      <a:pt x="24" y="188"/>
                    </a:lnTo>
                    <a:lnTo>
                      <a:pt x="30" y="174"/>
                    </a:lnTo>
                    <a:lnTo>
                      <a:pt x="38" y="162"/>
                    </a:lnTo>
                    <a:lnTo>
                      <a:pt x="44" y="148"/>
                    </a:lnTo>
                    <a:lnTo>
                      <a:pt x="52" y="136"/>
                    </a:lnTo>
                    <a:lnTo>
                      <a:pt x="62" y="124"/>
                    </a:lnTo>
                    <a:lnTo>
                      <a:pt x="70" y="112"/>
                    </a:lnTo>
                    <a:lnTo>
                      <a:pt x="80" y="100"/>
                    </a:lnTo>
                    <a:lnTo>
                      <a:pt x="92" y="90"/>
                    </a:lnTo>
                    <a:lnTo>
                      <a:pt x="102" y="80"/>
                    </a:lnTo>
                    <a:lnTo>
                      <a:pt x="114" y="70"/>
                    </a:lnTo>
                    <a:lnTo>
                      <a:pt x="126" y="60"/>
                    </a:lnTo>
                    <a:lnTo>
                      <a:pt x="138" y="52"/>
                    </a:lnTo>
                    <a:lnTo>
                      <a:pt x="150" y="44"/>
                    </a:lnTo>
                    <a:lnTo>
                      <a:pt x="164" y="36"/>
                    </a:lnTo>
                    <a:lnTo>
                      <a:pt x="176" y="30"/>
                    </a:lnTo>
                    <a:lnTo>
                      <a:pt x="190" y="24"/>
                    </a:lnTo>
                    <a:lnTo>
                      <a:pt x="206" y="18"/>
                    </a:lnTo>
                    <a:lnTo>
                      <a:pt x="220" y="14"/>
                    </a:lnTo>
                    <a:lnTo>
                      <a:pt x="234" y="10"/>
                    </a:lnTo>
                    <a:lnTo>
                      <a:pt x="250" y="6"/>
                    </a:lnTo>
                    <a:lnTo>
                      <a:pt x="266" y="2"/>
                    </a:lnTo>
                    <a:lnTo>
                      <a:pt x="280" y="0"/>
                    </a:lnTo>
                    <a:lnTo>
                      <a:pt x="296" y="0"/>
                    </a:lnTo>
                    <a:lnTo>
                      <a:pt x="312" y="0"/>
                    </a:ln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3" name="Freeform 8"/>
              <p:cNvSpPr>
                <a:spLocks/>
              </p:cNvSpPr>
              <p:nvPr/>
            </p:nvSpPr>
            <p:spPr bwMode="auto">
              <a:xfrm>
                <a:off x="1388628" y="1205055"/>
                <a:ext cx="1276817" cy="1202317"/>
              </a:xfrm>
              <a:custGeom>
                <a:avLst/>
                <a:gdLst/>
                <a:ahLst/>
                <a:cxnLst>
                  <a:cxn ang="0">
                    <a:pos x="348" y="0"/>
                  </a:cxn>
                  <a:cxn ang="0">
                    <a:pos x="394" y="10"/>
                  </a:cxn>
                  <a:cxn ang="0">
                    <a:pos x="438" y="24"/>
                  </a:cxn>
                  <a:cxn ang="0">
                    <a:pos x="478" y="44"/>
                  </a:cxn>
                  <a:cxn ang="0">
                    <a:pos x="516" y="70"/>
                  </a:cxn>
                  <a:cxn ang="0">
                    <a:pos x="548" y="102"/>
                  </a:cxn>
                  <a:cxn ang="0">
                    <a:pos x="576" y="136"/>
                  </a:cxn>
                  <a:cxn ang="0">
                    <a:pos x="600" y="176"/>
                  </a:cxn>
                  <a:cxn ang="0">
                    <a:pos x="616" y="218"/>
                  </a:cxn>
                  <a:cxn ang="0">
                    <a:pos x="628" y="262"/>
                  </a:cxn>
                  <a:cxn ang="0">
                    <a:pos x="630" y="310"/>
                  </a:cxn>
                  <a:cxn ang="0">
                    <a:pos x="628" y="356"/>
                  </a:cxn>
                  <a:cxn ang="0">
                    <a:pos x="616" y="402"/>
                  </a:cxn>
                  <a:cxn ang="0">
                    <a:pos x="600" y="444"/>
                  </a:cxn>
                  <a:cxn ang="0">
                    <a:pos x="576" y="484"/>
                  </a:cxn>
                  <a:cxn ang="0">
                    <a:pos x="548" y="518"/>
                  </a:cxn>
                  <a:cxn ang="0">
                    <a:pos x="516" y="550"/>
                  </a:cxn>
                  <a:cxn ang="0">
                    <a:pos x="478" y="576"/>
                  </a:cxn>
                  <a:cxn ang="0">
                    <a:pos x="438" y="596"/>
                  </a:cxn>
                  <a:cxn ang="0">
                    <a:pos x="394" y="610"/>
                  </a:cxn>
                  <a:cxn ang="0">
                    <a:pos x="348" y="618"/>
                  </a:cxn>
                  <a:cxn ang="0">
                    <a:pos x="300" y="620"/>
                  </a:cxn>
                  <a:cxn ang="0">
                    <a:pos x="252" y="614"/>
                  </a:cxn>
                  <a:cxn ang="0">
                    <a:pos x="208" y="602"/>
                  </a:cxn>
                  <a:cxn ang="0">
                    <a:pos x="166" y="582"/>
                  </a:cxn>
                  <a:cxn ang="0">
                    <a:pos x="128" y="558"/>
                  </a:cxn>
                  <a:cxn ang="0">
                    <a:pos x="94" y="530"/>
                  </a:cxn>
                  <a:cxn ang="0">
                    <a:pos x="64" y="496"/>
                  </a:cxn>
                  <a:cxn ang="0">
                    <a:pos x="38" y="458"/>
                  </a:cxn>
                  <a:cxn ang="0">
                    <a:pos x="20" y="416"/>
                  </a:cxn>
                  <a:cxn ang="0">
                    <a:pos x="6" y="372"/>
                  </a:cxn>
                  <a:cxn ang="0">
                    <a:pos x="0" y="326"/>
                  </a:cxn>
                  <a:cxn ang="0">
                    <a:pos x="2" y="278"/>
                  </a:cxn>
                  <a:cxn ang="0">
                    <a:pos x="10" y="232"/>
                  </a:cxn>
                  <a:cxn ang="0">
                    <a:pos x="26" y="190"/>
                  </a:cxn>
                  <a:cxn ang="0">
                    <a:pos x="46" y="148"/>
                  </a:cxn>
                  <a:cxn ang="0">
                    <a:pos x="72" y="112"/>
                  </a:cxn>
                  <a:cxn ang="0">
                    <a:pos x="104" y="80"/>
                  </a:cxn>
                  <a:cxn ang="0">
                    <a:pos x="140" y="52"/>
                  </a:cxn>
                  <a:cxn ang="0">
                    <a:pos x="180" y="30"/>
                  </a:cxn>
                  <a:cxn ang="0">
                    <a:pos x="222" y="14"/>
                  </a:cxn>
                  <a:cxn ang="0">
                    <a:pos x="268" y="2"/>
                  </a:cxn>
                  <a:cxn ang="0">
                    <a:pos x="316" y="0"/>
                  </a:cxn>
                </a:cxnLst>
                <a:rect l="0" t="0" r="r" b="b"/>
                <a:pathLst>
                  <a:path w="630" h="620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0"/>
                    </a:lnTo>
                    <a:lnTo>
                      <a:pt x="364" y="2"/>
                    </a:lnTo>
                    <a:lnTo>
                      <a:pt x="380" y="6"/>
                    </a:lnTo>
                    <a:lnTo>
                      <a:pt x="394" y="10"/>
                    </a:lnTo>
                    <a:lnTo>
                      <a:pt x="410" y="14"/>
                    </a:lnTo>
                    <a:lnTo>
                      <a:pt x="424" y="18"/>
                    </a:lnTo>
                    <a:lnTo>
                      <a:pt x="438" y="24"/>
                    </a:lnTo>
                    <a:lnTo>
                      <a:pt x="452" y="30"/>
                    </a:lnTo>
                    <a:lnTo>
                      <a:pt x="466" y="36"/>
                    </a:lnTo>
                    <a:lnTo>
                      <a:pt x="478" y="44"/>
                    </a:lnTo>
                    <a:lnTo>
                      <a:pt x="492" y="52"/>
                    </a:lnTo>
                    <a:lnTo>
                      <a:pt x="504" y="62"/>
                    </a:lnTo>
                    <a:lnTo>
                      <a:pt x="516" y="70"/>
                    </a:lnTo>
                    <a:lnTo>
                      <a:pt x="528" y="80"/>
                    </a:lnTo>
                    <a:lnTo>
                      <a:pt x="538" y="90"/>
                    </a:lnTo>
                    <a:lnTo>
                      <a:pt x="548" y="102"/>
                    </a:lnTo>
                    <a:lnTo>
                      <a:pt x="558" y="112"/>
                    </a:lnTo>
                    <a:lnTo>
                      <a:pt x="568" y="124"/>
                    </a:lnTo>
                    <a:lnTo>
                      <a:pt x="576" y="136"/>
                    </a:lnTo>
                    <a:lnTo>
                      <a:pt x="586" y="148"/>
                    </a:lnTo>
                    <a:lnTo>
                      <a:pt x="592" y="162"/>
                    </a:lnTo>
                    <a:lnTo>
                      <a:pt x="600" y="176"/>
                    </a:lnTo>
                    <a:lnTo>
                      <a:pt x="606" y="190"/>
                    </a:lnTo>
                    <a:lnTo>
                      <a:pt x="612" y="204"/>
                    </a:lnTo>
                    <a:lnTo>
                      <a:pt x="616" y="218"/>
                    </a:lnTo>
                    <a:lnTo>
                      <a:pt x="620" y="232"/>
                    </a:lnTo>
                    <a:lnTo>
                      <a:pt x="624" y="248"/>
                    </a:lnTo>
                    <a:lnTo>
                      <a:pt x="628" y="262"/>
                    </a:lnTo>
                    <a:lnTo>
                      <a:pt x="630" y="278"/>
                    </a:lnTo>
                    <a:lnTo>
                      <a:pt x="630" y="294"/>
                    </a:lnTo>
                    <a:lnTo>
                      <a:pt x="630" y="310"/>
                    </a:lnTo>
                    <a:lnTo>
                      <a:pt x="630" y="326"/>
                    </a:lnTo>
                    <a:lnTo>
                      <a:pt x="630" y="342"/>
                    </a:lnTo>
                    <a:lnTo>
                      <a:pt x="628" y="356"/>
                    </a:lnTo>
                    <a:lnTo>
                      <a:pt x="624" y="372"/>
                    </a:lnTo>
                    <a:lnTo>
                      <a:pt x="620" y="388"/>
                    </a:lnTo>
                    <a:lnTo>
                      <a:pt x="616" y="402"/>
                    </a:lnTo>
                    <a:lnTo>
                      <a:pt x="612" y="416"/>
                    </a:lnTo>
                    <a:lnTo>
                      <a:pt x="606" y="430"/>
                    </a:lnTo>
                    <a:lnTo>
                      <a:pt x="600" y="444"/>
                    </a:lnTo>
                    <a:lnTo>
                      <a:pt x="592" y="458"/>
                    </a:lnTo>
                    <a:lnTo>
                      <a:pt x="586" y="470"/>
                    </a:lnTo>
                    <a:lnTo>
                      <a:pt x="576" y="484"/>
                    </a:lnTo>
                    <a:lnTo>
                      <a:pt x="568" y="496"/>
                    </a:lnTo>
                    <a:lnTo>
                      <a:pt x="558" y="508"/>
                    </a:lnTo>
                    <a:lnTo>
                      <a:pt x="548" y="518"/>
                    </a:lnTo>
                    <a:lnTo>
                      <a:pt x="538" y="530"/>
                    </a:lnTo>
                    <a:lnTo>
                      <a:pt x="528" y="540"/>
                    </a:lnTo>
                    <a:lnTo>
                      <a:pt x="516" y="550"/>
                    </a:lnTo>
                    <a:lnTo>
                      <a:pt x="504" y="558"/>
                    </a:lnTo>
                    <a:lnTo>
                      <a:pt x="492" y="568"/>
                    </a:lnTo>
                    <a:lnTo>
                      <a:pt x="478" y="576"/>
                    </a:lnTo>
                    <a:lnTo>
                      <a:pt x="466" y="582"/>
                    </a:lnTo>
                    <a:lnTo>
                      <a:pt x="452" y="590"/>
                    </a:lnTo>
                    <a:lnTo>
                      <a:pt x="438" y="596"/>
                    </a:lnTo>
                    <a:lnTo>
                      <a:pt x="424" y="602"/>
                    </a:lnTo>
                    <a:lnTo>
                      <a:pt x="410" y="606"/>
                    </a:lnTo>
                    <a:lnTo>
                      <a:pt x="394" y="610"/>
                    </a:lnTo>
                    <a:lnTo>
                      <a:pt x="380" y="614"/>
                    </a:lnTo>
                    <a:lnTo>
                      <a:pt x="364" y="616"/>
                    </a:lnTo>
                    <a:lnTo>
                      <a:pt x="348" y="618"/>
                    </a:lnTo>
                    <a:lnTo>
                      <a:pt x="332" y="620"/>
                    </a:lnTo>
                    <a:lnTo>
                      <a:pt x="316" y="620"/>
                    </a:lnTo>
                    <a:lnTo>
                      <a:pt x="300" y="620"/>
                    </a:lnTo>
                    <a:lnTo>
                      <a:pt x="284" y="618"/>
                    </a:lnTo>
                    <a:lnTo>
                      <a:pt x="268" y="616"/>
                    </a:lnTo>
                    <a:lnTo>
                      <a:pt x="252" y="614"/>
                    </a:lnTo>
                    <a:lnTo>
                      <a:pt x="238" y="610"/>
                    </a:lnTo>
                    <a:lnTo>
                      <a:pt x="222" y="606"/>
                    </a:lnTo>
                    <a:lnTo>
                      <a:pt x="208" y="602"/>
                    </a:lnTo>
                    <a:lnTo>
                      <a:pt x="194" y="596"/>
                    </a:lnTo>
                    <a:lnTo>
                      <a:pt x="180" y="590"/>
                    </a:lnTo>
                    <a:lnTo>
                      <a:pt x="166" y="582"/>
                    </a:lnTo>
                    <a:lnTo>
                      <a:pt x="152" y="576"/>
                    </a:lnTo>
                    <a:lnTo>
                      <a:pt x="140" y="568"/>
                    </a:lnTo>
                    <a:lnTo>
                      <a:pt x="128" y="558"/>
                    </a:lnTo>
                    <a:lnTo>
                      <a:pt x="116" y="550"/>
                    </a:lnTo>
                    <a:lnTo>
                      <a:pt x="104" y="540"/>
                    </a:lnTo>
                    <a:lnTo>
                      <a:pt x="94" y="530"/>
                    </a:lnTo>
                    <a:lnTo>
                      <a:pt x="82" y="518"/>
                    </a:lnTo>
                    <a:lnTo>
                      <a:pt x="72" y="508"/>
                    </a:lnTo>
                    <a:lnTo>
                      <a:pt x="64" y="496"/>
                    </a:lnTo>
                    <a:lnTo>
                      <a:pt x="54" y="484"/>
                    </a:lnTo>
                    <a:lnTo>
                      <a:pt x="46" y="470"/>
                    </a:lnTo>
                    <a:lnTo>
                      <a:pt x="38" y="458"/>
                    </a:lnTo>
                    <a:lnTo>
                      <a:pt x="32" y="444"/>
                    </a:lnTo>
                    <a:lnTo>
                      <a:pt x="26" y="430"/>
                    </a:lnTo>
                    <a:lnTo>
                      <a:pt x="20" y="416"/>
                    </a:lnTo>
                    <a:lnTo>
                      <a:pt x="14" y="402"/>
                    </a:lnTo>
                    <a:lnTo>
                      <a:pt x="10" y="388"/>
                    </a:lnTo>
                    <a:lnTo>
                      <a:pt x="6" y="372"/>
                    </a:lnTo>
                    <a:lnTo>
                      <a:pt x="4" y="356"/>
                    </a:lnTo>
                    <a:lnTo>
                      <a:pt x="2" y="342"/>
                    </a:lnTo>
                    <a:lnTo>
                      <a:pt x="0" y="326"/>
                    </a:lnTo>
                    <a:lnTo>
                      <a:pt x="0" y="310"/>
                    </a:lnTo>
                    <a:lnTo>
                      <a:pt x="0" y="294"/>
                    </a:lnTo>
                    <a:lnTo>
                      <a:pt x="2" y="278"/>
                    </a:lnTo>
                    <a:lnTo>
                      <a:pt x="4" y="262"/>
                    </a:lnTo>
                    <a:lnTo>
                      <a:pt x="6" y="248"/>
                    </a:lnTo>
                    <a:lnTo>
                      <a:pt x="10" y="232"/>
                    </a:lnTo>
                    <a:lnTo>
                      <a:pt x="14" y="218"/>
                    </a:lnTo>
                    <a:lnTo>
                      <a:pt x="20" y="204"/>
                    </a:lnTo>
                    <a:lnTo>
                      <a:pt x="26" y="190"/>
                    </a:lnTo>
                    <a:lnTo>
                      <a:pt x="32" y="176"/>
                    </a:lnTo>
                    <a:lnTo>
                      <a:pt x="38" y="162"/>
                    </a:lnTo>
                    <a:lnTo>
                      <a:pt x="46" y="148"/>
                    </a:lnTo>
                    <a:lnTo>
                      <a:pt x="54" y="136"/>
                    </a:lnTo>
                    <a:lnTo>
                      <a:pt x="64" y="124"/>
                    </a:lnTo>
                    <a:lnTo>
                      <a:pt x="72" y="112"/>
                    </a:lnTo>
                    <a:lnTo>
                      <a:pt x="82" y="102"/>
                    </a:lnTo>
                    <a:lnTo>
                      <a:pt x="94" y="90"/>
                    </a:lnTo>
                    <a:lnTo>
                      <a:pt x="104" y="80"/>
                    </a:lnTo>
                    <a:lnTo>
                      <a:pt x="116" y="70"/>
                    </a:lnTo>
                    <a:lnTo>
                      <a:pt x="128" y="62"/>
                    </a:lnTo>
                    <a:lnTo>
                      <a:pt x="140" y="52"/>
                    </a:lnTo>
                    <a:lnTo>
                      <a:pt x="152" y="44"/>
                    </a:lnTo>
                    <a:lnTo>
                      <a:pt x="166" y="36"/>
                    </a:lnTo>
                    <a:lnTo>
                      <a:pt x="180" y="30"/>
                    </a:lnTo>
                    <a:lnTo>
                      <a:pt x="194" y="24"/>
                    </a:lnTo>
                    <a:lnTo>
                      <a:pt x="208" y="18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2"/>
                    </a:lnTo>
                    <a:lnTo>
                      <a:pt x="284" y="0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EEA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4" name="Freeform 9"/>
              <p:cNvSpPr>
                <a:spLocks/>
              </p:cNvSpPr>
              <p:nvPr/>
            </p:nvSpPr>
            <p:spPr bwMode="auto">
              <a:xfrm>
                <a:off x="1384574" y="1201177"/>
                <a:ext cx="1284923" cy="1210074"/>
              </a:xfrm>
              <a:custGeom>
                <a:avLst/>
                <a:gdLst/>
                <a:ahLst/>
                <a:cxnLst>
                  <a:cxn ang="0">
                    <a:pos x="348" y="0"/>
                  </a:cxn>
                  <a:cxn ang="0">
                    <a:pos x="396" y="10"/>
                  </a:cxn>
                  <a:cxn ang="0">
                    <a:pos x="440" y="24"/>
                  </a:cxn>
                  <a:cxn ang="0">
                    <a:pos x="480" y="44"/>
                  </a:cxn>
                  <a:cxn ang="0">
                    <a:pos x="518" y="70"/>
                  </a:cxn>
                  <a:cxn ang="0">
                    <a:pos x="550" y="102"/>
                  </a:cxn>
                  <a:cxn ang="0">
                    <a:pos x="580" y="136"/>
                  </a:cxn>
                  <a:cxn ang="0">
                    <a:pos x="602" y="176"/>
                  </a:cxn>
                  <a:cxn ang="0">
                    <a:pos x="620" y="218"/>
                  </a:cxn>
                  <a:cxn ang="0">
                    <a:pos x="630" y="264"/>
                  </a:cxn>
                  <a:cxn ang="0">
                    <a:pos x="634" y="312"/>
                  </a:cxn>
                  <a:cxn ang="0">
                    <a:pos x="630" y="358"/>
                  </a:cxn>
                  <a:cxn ang="0">
                    <a:pos x="620" y="404"/>
                  </a:cxn>
                  <a:cxn ang="0">
                    <a:pos x="602" y="446"/>
                  </a:cxn>
                  <a:cxn ang="0">
                    <a:pos x="580" y="486"/>
                  </a:cxn>
                  <a:cxn ang="0">
                    <a:pos x="550" y="520"/>
                  </a:cxn>
                  <a:cxn ang="0">
                    <a:pos x="518" y="552"/>
                  </a:cxn>
                  <a:cxn ang="0">
                    <a:pos x="480" y="578"/>
                  </a:cxn>
                  <a:cxn ang="0">
                    <a:pos x="440" y="598"/>
                  </a:cxn>
                  <a:cxn ang="0">
                    <a:pos x="396" y="614"/>
                  </a:cxn>
                  <a:cxn ang="0">
                    <a:pos x="348" y="622"/>
                  </a:cxn>
                  <a:cxn ang="0">
                    <a:pos x="300" y="622"/>
                  </a:cxn>
                  <a:cxn ang="0">
                    <a:pos x="252" y="616"/>
                  </a:cxn>
                  <a:cxn ang="0">
                    <a:pos x="208" y="604"/>
                  </a:cxn>
                  <a:cxn ang="0">
                    <a:pos x="166" y="586"/>
                  </a:cxn>
                  <a:cxn ang="0">
                    <a:pos x="128" y="562"/>
                  </a:cxn>
                  <a:cxn ang="0">
                    <a:pos x="92" y="532"/>
                  </a:cxn>
                  <a:cxn ang="0">
                    <a:pos x="62" y="498"/>
                  </a:cxn>
                  <a:cxn ang="0">
                    <a:pos x="38" y="460"/>
                  </a:cxn>
                  <a:cxn ang="0">
                    <a:pos x="20" y="418"/>
                  </a:cxn>
                  <a:cxn ang="0">
                    <a:pos x="6" y="374"/>
                  </a:cxn>
                  <a:cxn ang="0">
                    <a:pos x="0" y="328"/>
                  </a:cxn>
                  <a:cxn ang="0">
                    <a:pos x="2" y="280"/>
                  </a:cxn>
                  <a:cxn ang="0">
                    <a:pos x="10" y="234"/>
                  </a:cxn>
                  <a:cxn ang="0">
                    <a:pos x="24" y="190"/>
                  </a:cxn>
                  <a:cxn ang="0">
                    <a:pos x="46" y="150"/>
                  </a:cxn>
                  <a:cxn ang="0">
                    <a:pos x="72" y="112"/>
                  </a:cxn>
                  <a:cxn ang="0">
                    <a:pos x="104" y="80"/>
                  </a:cxn>
                  <a:cxn ang="0">
                    <a:pos x="140" y="52"/>
                  </a:cxn>
                  <a:cxn ang="0">
                    <a:pos x="180" y="30"/>
                  </a:cxn>
                  <a:cxn ang="0">
                    <a:pos x="222" y="14"/>
                  </a:cxn>
                  <a:cxn ang="0">
                    <a:pos x="268" y="2"/>
                  </a:cxn>
                  <a:cxn ang="0">
                    <a:pos x="316" y="0"/>
                  </a:cxn>
                </a:cxnLst>
                <a:rect l="0" t="0" r="r" b="b"/>
                <a:pathLst>
                  <a:path w="634" h="624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0"/>
                    </a:lnTo>
                    <a:lnTo>
                      <a:pt x="364" y="2"/>
                    </a:lnTo>
                    <a:lnTo>
                      <a:pt x="380" y="6"/>
                    </a:lnTo>
                    <a:lnTo>
                      <a:pt x="396" y="10"/>
                    </a:lnTo>
                    <a:lnTo>
                      <a:pt x="410" y="14"/>
                    </a:lnTo>
                    <a:lnTo>
                      <a:pt x="426" y="18"/>
                    </a:lnTo>
                    <a:lnTo>
                      <a:pt x="440" y="24"/>
                    </a:lnTo>
                    <a:lnTo>
                      <a:pt x="454" y="30"/>
                    </a:lnTo>
                    <a:lnTo>
                      <a:pt x="468" y="36"/>
                    </a:lnTo>
                    <a:lnTo>
                      <a:pt x="480" y="44"/>
                    </a:lnTo>
                    <a:lnTo>
                      <a:pt x="494" y="52"/>
                    </a:lnTo>
                    <a:lnTo>
                      <a:pt x="506" y="62"/>
                    </a:lnTo>
                    <a:lnTo>
                      <a:pt x="518" y="70"/>
                    </a:lnTo>
                    <a:lnTo>
                      <a:pt x="530" y="80"/>
                    </a:lnTo>
                    <a:lnTo>
                      <a:pt x="540" y="90"/>
                    </a:lnTo>
                    <a:lnTo>
                      <a:pt x="550" y="102"/>
                    </a:lnTo>
                    <a:lnTo>
                      <a:pt x="560" y="112"/>
                    </a:lnTo>
                    <a:lnTo>
                      <a:pt x="570" y="124"/>
                    </a:lnTo>
                    <a:lnTo>
                      <a:pt x="580" y="136"/>
                    </a:lnTo>
                    <a:lnTo>
                      <a:pt x="588" y="150"/>
                    </a:lnTo>
                    <a:lnTo>
                      <a:pt x="596" y="162"/>
                    </a:lnTo>
                    <a:lnTo>
                      <a:pt x="602" y="176"/>
                    </a:lnTo>
                    <a:lnTo>
                      <a:pt x="608" y="190"/>
                    </a:lnTo>
                    <a:lnTo>
                      <a:pt x="614" y="204"/>
                    </a:lnTo>
                    <a:lnTo>
                      <a:pt x="620" y="218"/>
                    </a:lnTo>
                    <a:lnTo>
                      <a:pt x="624" y="234"/>
                    </a:lnTo>
                    <a:lnTo>
                      <a:pt x="626" y="248"/>
                    </a:lnTo>
                    <a:lnTo>
                      <a:pt x="630" y="264"/>
                    </a:lnTo>
                    <a:lnTo>
                      <a:pt x="632" y="280"/>
                    </a:lnTo>
                    <a:lnTo>
                      <a:pt x="634" y="296"/>
                    </a:lnTo>
                    <a:lnTo>
                      <a:pt x="634" y="312"/>
                    </a:lnTo>
                    <a:lnTo>
                      <a:pt x="634" y="328"/>
                    </a:lnTo>
                    <a:lnTo>
                      <a:pt x="632" y="344"/>
                    </a:lnTo>
                    <a:lnTo>
                      <a:pt x="630" y="358"/>
                    </a:lnTo>
                    <a:lnTo>
                      <a:pt x="626" y="374"/>
                    </a:lnTo>
                    <a:lnTo>
                      <a:pt x="624" y="390"/>
                    </a:lnTo>
                    <a:lnTo>
                      <a:pt x="620" y="404"/>
                    </a:lnTo>
                    <a:lnTo>
                      <a:pt x="614" y="418"/>
                    </a:lnTo>
                    <a:lnTo>
                      <a:pt x="608" y="432"/>
                    </a:lnTo>
                    <a:lnTo>
                      <a:pt x="602" y="446"/>
                    </a:lnTo>
                    <a:lnTo>
                      <a:pt x="596" y="460"/>
                    </a:lnTo>
                    <a:lnTo>
                      <a:pt x="588" y="472"/>
                    </a:lnTo>
                    <a:lnTo>
                      <a:pt x="580" y="486"/>
                    </a:lnTo>
                    <a:lnTo>
                      <a:pt x="570" y="498"/>
                    </a:lnTo>
                    <a:lnTo>
                      <a:pt x="560" y="510"/>
                    </a:lnTo>
                    <a:lnTo>
                      <a:pt x="550" y="520"/>
                    </a:lnTo>
                    <a:lnTo>
                      <a:pt x="540" y="532"/>
                    </a:lnTo>
                    <a:lnTo>
                      <a:pt x="530" y="542"/>
                    </a:lnTo>
                    <a:lnTo>
                      <a:pt x="518" y="552"/>
                    </a:lnTo>
                    <a:lnTo>
                      <a:pt x="506" y="562"/>
                    </a:lnTo>
                    <a:lnTo>
                      <a:pt x="494" y="570"/>
                    </a:lnTo>
                    <a:lnTo>
                      <a:pt x="480" y="578"/>
                    </a:lnTo>
                    <a:lnTo>
                      <a:pt x="468" y="586"/>
                    </a:lnTo>
                    <a:lnTo>
                      <a:pt x="454" y="592"/>
                    </a:lnTo>
                    <a:lnTo>
                      <a:pt x="440" y="598"/>
                    </a:lnTo>
                    <a:lnTo>
                      <a:pt x="426" y="604"/>
                    </a:lnTo>
                    <a:lnTo>
                      <a:pt x="410" y="610"/>
                    </a:lnTo>
                    <a:lnTo>
                      <a:pt x="396" y="614"/>
                    </a:lnTo>
                    <a:lnTo>
                      <a:pt x="380" y="616"/>
                    </a:lnTo>
                    <a:lnTo>
                      <a:pt x="364" y="620"/>
                    </a:lnTo>
                    <a:lnTo>
                      <a:pt x="348" y="622"/>
                    </a:lnTo>
                    <a:lnTo>
                      <a:pt x="332" y="622"/>
                    </a:lnTo>
                    <a:lnTo>
                      <a:pt x="316" y="624"/>
                    </a:lnTo>
                    <a:lnTo>
                      <a:pt x="300" y="622"/>
                    </a:lnTo>
                    <a:lnTo>
                      <a:pt x="284" y="622"/>
                    </a:lnTo>
                    <a:lnTo>
                      <a:pt x="268" y="620"/>
                    </a:lnTo>
                    <a:lnTo>
                      <a:pt x="252" y="616"/>
                    </a:lnTo>
                    <a:lnTo>
                      <a:pt x="238" y="614"/>
                    </a:lnTo>
                    <a:lnTo>
                      <a:pt x="222" y="610"/>
                    </a:lnTo>
                    <a:lnTo>
                      <a:pt x="208" y="604"/>
                    </a:lnTo>
                    <a:lnTo>
                      <a:pt x="194" y="598"/>
                    </a:lnTo>
                    <a:lnTo>
                      <a:pt x="180" y="592"/>
                    </a:lnTo>
                    <a:lnTo>
                      <a:pt x="166" y="586"/>
                    </a:lnTo>
                    <a:lnTo>
                      <a:pt x="152" y="578"/>
                    </a:lnTo>
                    <a:lnTo>
                      <a:pt x="140" y="570"/>
                    </a:lnTo>
                    <a:lnTo>
                      <a:pt x="128" y="562"/>
                    </a:lnTo>
                    <a:lnTo>
                      <a:pt x="116" y="552"/>
                    </a:lnTo>
                    <a:lnTo>
                      <a:pt x="104" y="542"/>
                    </a:lnTo>
                    <a:lnTo>
                      <a:pt x="92" y="532"/>
                    </a:lnTo>
                    <a:lnTo>
                      <a:pt x="82" y="520"/>
                    </a:lnTo>
                    <a:lnTo>
                      <a:pt x="72" y="510"/>
                    </a:lnTo>
                    <a:lnTo>
                      <a:pt x="62" y="498"/>
                    </a:lnTo>
                    <a:lnTo>
                      <a:pt x="54" y="486"/>
                    </a:lnTo>
                    <a:lnTo>
                      <a:pt x="46" y="472"/>
                    </a:lnTo>
                    <a:lnTo>
                      <a:pt x="38" y="460"/>
                    </a:lnTo>
                    <a:lnTo>
                      <a:pt x="32" y="446"/>
                    </a:lnTo>
                    <a:lnTo>
                      <a:pt x="24" y="432"/>
                    </a:lnTo>
                    <a:lnTo>
                      <a:pt x="20" y="418"/>
                    </a:lnTo>
                    <a:lnTo>
                      <a:pt x="14" y="404"/>
                    </a:lnTo>
                    <a:lnTo>
                      <a:pt x="10" y="390"/>
                    </a:lnTo>
                    <a:lnTo>
                      <a:pt x="6" y="374"/>
                    </a:lnTo>
                    <a:lnTo>
                      <a:pt x="4" y="358"/>
                    </a:lnTo>
                    <a:lnTo>
                      <a:pt x="2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2" y="280"/>
                    </a:lnTo>
                    <a:lnTo>
                      <a:pt x="4" y="264"/>
                    </a:lnTo>
                    <a:lnTo>
                      <a:pt x="6" y="248"/>
                    </a:lnTo>
                    <a:lnTo>
                      <a:pt x="10" y="234"/>
                    </a:lnTo>
                    <a:lnTo>
                      <a:pt x="14" y="218"/>
                    </a:lnTo>
                    <a:lnTo>
                      <a:pt x="20" y="204"/>
                    </a:lnTo>
                    <a:lnTo>
                      <a:pt x="24" y="190"/>
                    </a:lnTo>
                    <a:lnTo>
                      <a:pt x="32" y="176"/>
                    </a:lnTo>
                    <a:lnTo>
                      <a:pt x="38" y="162"/>
                    </a:lnTo>
                    <a:lnTo>
                      <a:pt x="46" y="150"/>
                    </a:lnTo>
                    <a:lnTo>
                      <a:pt x="54" y="136"/>
                    </a:lnTo>
                    <a:lnTo>
                      <a:pt x="62" y="124"/>
                    </a:lnTo>
                    <a:lnTo>
                      <a:pt x="72" y="112"/>
                    </a:lnTo>
                    <a:lnTo>
                      <a:pt x="82" y="102"/>
                    </a:lnTo>
                    <a:lnTo>
                      <a:pt x="92" y="90"/>
                    </a:lnTo>
                    <a:lnTo>
                      <a:pt x="104" y="80"/>
                    </a:lnTo>
                    <a:lnTo>
                      <a:pt x="116" y="70"/>
                    </a:lnTo>
                    <a:lnTo>
                      <a:pt x="128" y="62"/>
                    </a:lnTo>
                    <a:lnTo>
                      <a:pt x="140" y="52"/>
                    </a:lnTo>
                    <a:lnTo>
                      <a:pt x="152" y="44"/>
                    </a:lnTo>
                    <a:lnTo>
                      <a:pt x="166" y="36"/>
                    </a:lnTo>
                    <a:lnTo>
                      <a:pt x="180" y="30"/>
                    </a:lnTo>
                    <a:lnTo>
                      <a:pt x="194" y="24"/>
                    </a:lnTo>
                    <a:lnTo>
                      <a:pt x="208" y="18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2"/>
                    </a:lnTo>
                    <a:lnTo>
                      <a:pt x="284" y="0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CE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5" name="Freeform 10"/>
              <p:cNvSpPr>
                <a:spLocks/>
              </p:cNvSpPr>
              <p:nvPr/>
            </p:nvSpPr>
            <p:spPr bwMode="auto">
              <a:xfrm>
                <a:off x="1380521" y="1197298"/>
                <a:ext cx="1288977" cy="1213953"/>
              </a:xfrm>
              <a:custGeom>
                <a:avLst/>
                <a:gdLst/>
                <a:ahLst/>
                <a:cxnLst>
                  <a:cxn ang="0">
                    <a:pos x="350" y="0"/>
                  </a:cxn>
                  <a:cxn ang="0">
                    <a:pos x="398" y="8"/>
                  </a:cxn>
                  <a:cxn ang="0">
                    <a:pos x="442" y="24"/>
                  </a:cxn>
                  <a:cxn ang="0">
                    <a:pos x="482" y="44"/>
                  </a:cxn>
                  <a:cxn ang="0">
                    <a:pos x="520" y="70"/>
                  </a:cxn>
                  <a:cxn ang="0">
                    <a:pos x="554" y="102"/>
                  </a:cxn>
                  <a:cxn ang="0">
                    <a:pos x="582" y="138"/>
                  </a:cxn>
                  <a:cxn ang="0">
                    <a:pos x="604" y="176"/>
                  </a:cxn>
                  <a:cxn ang="0">
                    <a:pos x="622" y="220"/>
                  </a:cxn>
                  <a:cxn ang="0">
                    <a:pos x="632" y="266"/>
                  </a:cxn>
                  <a:cxn ang="0">
                    <a:pos x="636" y="312"/>
                  </a:cxn>
                  <a:cxn ang="0">
                    <a:pos x="632" y="360"/>
                  </a:cxn>
                  <a:cxn ang="0">
                    <a:pos x="622" y="406"/>
                  </a:cxn>
                  <a:cxn ang="0">
                    <a:pos x="604" y="448"/>
                  </a:cxn>
                  <a:cxn ang="0">
                    <a:pos x="582" y="488"/>
                  </a:cxn>
                  <a:cxn ang="0">
                    <a:pos x="554" y="524"/>
                  </a:cxn>
                  <a:cxn ang="0">
                    <a:pos x="520" y="554"/>
                  </a:cxn>
                  <a:cxn ang="0">
                    <a:pos x="482" y="580"/>
                  </a:cxn>
                  <a:cxn ang="0">
                    <a:pos x="442" y="602"/>
                  </a:cxn>
                  <a:cxn ang="0">
                    <a:pos x="398" y="616"/>
                  </a:cxn>
                  <a:cxn ang="0">
                    <a:pos x="350" y="624"/>
                  </a:cxn>
                  <a:cxn ang="0">
                    <a:pos x="302" y="626"/>
                  </a:cxn>
                  <a:cxn ang="0">
                    <a:pos x="254" y="620"/>
                  </a:cxn>
                  <a:cxn ang="0">
                    <a:pos x="208" y="608"/>
                  </a:cxn>
                  <a:cxn ang="0">
                    <a:pos x="166" y="588"/>
                  </a:cxn>
                  <a:cxn ang="0">
                    <a:pos x="128" y="564"/>
                  </a:cxn>
                  <a:cxn ang="0">
                    <a:pos x="92" y="534"/>
                  </a:cxn>
                  <a:cxn ang="0">
                    <a:pos x="62" y="500"/>
                  </a:cxn>
                  <a:cxn ang="0">
                    <a:pos x="38" y="462"/>
                  </a:cxn>
                  <a:cxn ang="0">
                    <a:pos x="18" y="420"/>
                  </a:cxn>
                  <a:cxn ang="0">
                    <a:pos x="6" y="376"/>
                  </a:cxn>
                  <a:cxn ang="0">
                    <a:pos x="0" y="328"/>
                  </a:cxn>
                  <a:cxn ang="0">
                    <a:pos x="0" y="280"/>
                  </a:cxn>
                  <a:cxn ang="0">
                    <a:pos x="10" y="234"/>
                  </a:cxn>
                  <a:cxn ang="0">
                    <a:pos x="24" y="190"/>
                  </a:cxn>
                  <a:cxn ang="0">
                    <a:pos x="46" y="150"/>
                  </a:cxn>
                  <a:cxn ang="0">
                    <a:pos x="72" y="114"/>
                  </a:cxn>
                  <a:cxn ang="0">
                    <a:pos x="104" y="80"/>
                  </a:cxn>
                  <a:cxn ang="0">
                    <a:pos x="140" y="52"/>
                  </a:cxn>
                  <a:cxn ang="0">
                    <a:pos x="180" y="30"/>
                  </a:cxn>
                  <a:cxn ang="0">
                    <a:pos x="224" y="14"/>
                  </a:cxn>
                  <a:cxn ang="0">
                    <a:pos x="270" y="2"/>
                  </a:cxn>
                  <a:cxn ang="0">
                    <a:pos x="318" y="0"/>
                  </a:cxn>
                </a:cxnLst>
                <a:rect l="0" t="0" r="r" b="b"/>
                <a:pathLst>
                  <a:path w="636" h="626">
                    <a:moveTo>
                      <a:pt x="318" y="0"/>
                    </a:moveTo>
                    <a:lnTo>
                      <a:pt x="334" y="0"/>
                    </a:lnTo>
                    <a:lnTo>
                      <a:pt x="350" y="0"/>
                    </a:lnTo>
                    <a:lnTo>
                      <a:pt x="366" y="2"/>
                    </a:lnTo>
                    <a:lnTo>
                      <a:pt x="382" y="6"/>
                    </a:lnTo>
                    <a:lnTo>
                      <a:pt x="398" y="8"/>
                    </a:lnTo>
                    <a:lnTo>
                      <a:pt x="412" y="14"/>
                    </a:lnTo>
                    <a:lnTo>
                      <a:pt x="426" y="18"/>
                    </a:lnTo>
                    <a:lnTo>
                      <a:pt x="442" y="24"/>
                    </a:lnTo>
                    <a:lnTo>
                      <a:pt x="456" y="30"/>
                    </a:lnTo>
                    <a:lnTo>
                      <a:pt x="470" y="36"/>
                    </a:lnTo>
                    <a:lnTo>
                      <a:pt x="482" y="44"/>
                    </a:lnTo>
                    <a:lnTo>
                      <a:pt x="496" y="52"/>
                    </a:lnTo>
                    <a:lnTo>
                      <a:pt x="508" y="62"/>
                    </a:lnTo>
                    <a:lnTo>
                      <a:pt x="520" y="70"/>
                    </a:lnTo>
                    <a:lnTo>
                      <a:pt x="532" y="80"/>
                    </a:lnTo>
                    <a:lnTo>
                      <a:pt x="542" y="92"/>
                    </a:lnTo>
                    <a:lnTo>
                      <a:pt x="554" y="102"/>
                    </a:lnTo>
                    <a:lnTo>
                      <a:pt x="564" y="114"/>
                    </a:lnTo>
                    <a:lnTo>
                      <a:pt x="572" y="126"/>
                    </a:lnTo>
                    <a:lnTo>
                      <a:pt x="582" y="138"/>
                    </a:lnTo>
                    <a:lnTo>
                      <a:pt x="590" y="150"/>
                    </a:lnTo>
                    <a:lnTo>
                      <a:pt x="598" y="164"/>
                    </a:lnTo>
                    <a:lnTo>
                      <a:pt x="604" y="176"/>
                    </a:lnTo>
                    <a:lnTo>
                      <a:pt x="610" y="190"/>
                    </a:lnTo>
                    <a:lnTo>
                      <a:pt x="616" y="206"/>
                    </a:lnTo>
                    <a:lnTo>
                      <a:pt x="622" y="220"/>
                    </a:lnTo>
                    <a:lnTo>
                      <a:pt x="626" y="234"/>
                    </a:lnTo>
                    <a:lnTo>
                      <a:pt x="630" y="250"/>
                    </a:lnTo>
                    <a:lnTo>
                      <a:pt x="632" y="266"/>
                    </a:lnTo>
                    <a:lnTo>
                      <a:pt x="634" y="280"/>
                    </a:lnTo>
                    <a:lnTo>
                      <a:pt x="636" y="296"/>
                    </a:lnTo>
                    <a:lnTo>
                      <a:pt x="636" y="312"/>
                    </a:lnTo>
                    <a:lnTo>
                      <a:pt x="636" y="328"/>
                    </a:lnTo>
                    <a:lnTo>
                      <a:pt x="634" y="344"/>
                    </a:lnTo>
                    <a:lnTo>
                      <a:pt x="632" y="360"/>
                    </a:lnTo>
                    <a:lnTo>
                      <a:pt x="630" y="376"/>
                    </a:lnTo>
                    <a:lnTo>
                      <a:pt x="626" y="390"/>
                    </a:lnTo>
                    <a:lnTo>
                      <a:pt x="622" y="406"/>
                    </a:lnTo>
                    <a:lnTo>
                      <a:pt x="616" y="420"/>
                    </a:lnTo>
                    <a:lnTo>
                      <a:pt x="610" y="434"/>
                    </a:lnTo>
                    <a:lnTo>
                      <a:pt x="604" y="448"/>
                    </a:lnTo>
                    <a:lnTo>
                      <a:pt x="598" y="462"/>
                    </a:lnTo>
                    <a:lnTo>
                      <a:pt x="590" y="476"/>
                    </a:lnTo>
                    <a:lnTo>
                      <a:pt x="582" y="488"/>
                    </a:lnTo>
                    <a:lnTo>
                      <a:pt x="572" y="500"/>
                    </a:lnTo>
                    <a:lnTo>
                      <a:pt x="564" y="512"/>
                    </a:lnTo>
                    <a:lnTo>
                      <a:pt x="554" y="524"/>
                    </a:lnTo>
                    <a:lnTo>
                      <a:pt x="542" y="534"/>
                    </a:lnTo>
                    <a:lnTo>
                      <a:pt x="532" y="544"/>
                    </a:lnTo>
                    <a:lnTo>
                      <a:pt x="520" y="554"/>
                    </a:lnTo>
                    <a:lnTo>
                      <a:pt x="508" y="564"/>
                    </a:lnTo>
                    <a:lnTo>
                      <a:pt x="496" y="572"/>
                    </a:lnTo>
                    <a:lnTo>
                      <a:pt x="482" y="580"/>
                    </a:lnTo>
                    <a:lnTo>
                      <a:pt x="470" y="588"/>
                    </a:lnTo>
                    <a:lnTo>
                      <a:pt x="456" y="596"/>
                    </a:lnTo>
                    <a:lnTo>
                      <a:pt x="442" y="602"/>
                    </a:lnTo>
                    <a:lnTo>
                      <a:pt x="426" y="608"/>
                    </a:lnTo>
                    <a:lnTo>
                      <a:pt x="412" y="612"/>
                    </a:lnTo>
                    <a:lnTo>
                      <a:pt x="398" y="616"/>
                    </a:lnTo>
                    <a:lnTo>
                      <a:pt x="382" y="620"/>
                    </a:lnTo>
                    <a:lnTo>
                      <a:pt x="366" y="622"/>
                    </a:lnTo>
                    <a:lnTo>
                      <a:pt x="350" y="624"/>
                    </a:lnTo>
                    <a:lnTo>
                      <a:pt x="334" y="626"/>
                    </a:lnTo>
                    <a:lnTo>
                      <a:pt x="318" y="626"/>
                    </a:lnTo>
                    <a:lnTo>
                      <a:pt x="302" y="626"/>
                    </a:lnTo>
                    <a:lnTo>
                      <a:pt x="286" y="624"/>
                    </a:lnTo>
                    <a:lnTo>
                      <a:pt x="270" y="622"/>
                    </a:lnTo>
                    <a:lnTo>
                      <a:pt x="254" y="620"/>
                    </a:lnTo>
                    <a:lnTo>
                      <a:pt x="238" y="616"/>
                    </a:lnTo>
                    <a:lnTo>
                      <a:pt x="224" y="612"/>
                    </a:lnTo>
                    <a:lnTo>
                      <a:pt x="208" y="608"/>
                    </a:lnTo>
                    <a:lnTo>
                      <a:pt x="194" y="602"/>
                    </a:lnTo>
                    <a:lnTo>
                      <a:pt x="180" y="596"/>
                    </a:lnTo>
                    <a:lnTo>
                      <a:pt x="166" y="588"/>
                    </a:lnTo>
                    <a:lnTo>
                      <a:pt x="152" y="580"/>
                    </a:lnTo>
                    <a:lnTo>
                      <a:pt x="140" y="572"/>
                    </a:lnTo>
                    <a:lnTo>
                      <a:pt x="128" y="564"/>
                    </a:lnTo>
                    <a:lnTo>
                      <a:pt x="116" y="554"/>
                    </a:lnTo>
                    <a:lnTo>
                      <a:pt x="104" y="544"/>
                    </a:lnTo>
                    <a:lnTo>
                      <a:pt x="92" y="534"/>
                    </a:lnTo>
                    <a:lnTo>
                      <a:pt x="82" y="524"/>
                    </a:lnTo>
                    <a:lnTo>
                      <a:pt x="72" y="512"/>
                    </a:lnTo>
                    <a:lnTo>
                      <a:pt x="62" y="500"/>
                    </a:lnTo>
                    <a:lnTo>
                      <a:pt x="54" y="488"/>
                    </a:lnTo>
                    <a:lnTo>
                      <a:pt x="46" y="476"/>
                    </a:lnTo>
                    <a:lnTo>
                      <a:pt x="38" y="462"/>
                    </a:lnTo>
                    <a:lnTo>
                      <a:pt x="30" y="448"/>
                    </a:lnTo>
                    <a:lnTo>
                      <a:pt x="24" y="434"/>
                    </a:lnTo>
                    <a:lnTo>
                      <a:pt x="18" y="420"/>
                    </a:lnTo>
                    <a:lnTo>
                      <a:pt x="14" y="406"/>
                    </a:lnTo>
                    <a:lnTo>
                      <a:pt x="10" y="390"/>
                    </a:lnTo>
                    <a:lnTo>
                      <a:pt x="6" y="376"/>
                    </a:lnTo>
                    <a:lnTo>
                      <a:pt x="4" y="360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4" y="266"/>
                    </a:lnTo>
                    <a:lnTo>
                      <a:pt x="6" y="250"/>
                    </a:lnTo>
                    <a:lnTo>
                      <a:pt x="10" y="234"/>
                    </a:lnTo>
                    <a:lnTo>
                      <a:pt x="14" y="220"/>
                    </a:lnTo>
                    <a:lnTo>
                      <a:pt x="18" y="206"/>
                    </a:lnTo>
                    <a:lnTo>
                      <a:pt x="24" y="190"/>
                    </a:lnTo>
                    <a:lnTo>
                      <a:pt x="30" y="176"/>
                    </a:lnTo>
                    <a:lnTo>
                      <a:pt x="38" y="164"/>
                    </a:lnTo>
                    <a:lnTo>
                      <a:pt x="46" y="150"/>
                    </a:lnTo>
                    <a:lnTo>
                      <a:pt x="54" y="138"/>
                    </a:lnTo>
                    <a:lnTo>
                      <a:pt x="62" y="126"/>
                    </a:lnTo>
                    <a:lnTo>
                      <a:pt x="72" y="114"/>
                    </a:lnTo>
                    <a:lnTo>
                      <a:pt x="82" y="102"/>
                    </a:lnTo>
                    <a:lnTo>
                      <a:pt x="92" y="92"/>
                    </a:lnTo>
                    <a:lnTo>
                      <a:pt x="104" y="80"/>
                    </a:lnTo>
                    <a:lnTo>
                      <a:pt x="116" y="70"/>
                    </a:lnTo>
                    <a:lnTo>
                      <a:pt x="128" y="62"/>
                    </a:lnTo>
                    <a:lnTo>
                      <a:pt x="140" y="52"/>
                    </a:lnTo>
                    <a:lnTo>
                      <a:pt x="152" y="44"/>
                    </a:lnTo>
                    <a:lnTo>
                      <a:pt x="166" y="36"/>
                    </a:lnTo>
                    <a:lnTo>
                      <a:pt x="180" y="30"/>
                    </a:lnTo>
                    <a:lnTo>
                      <a:pt x="194" y="24"/>
                    </a:lnTo>
                    <a:lnTo>
                      <a:pt x="208" y="18"/>
                    </a:lnTo>
                    <a:lnTo>
                      <a:pt x="224" y="14"/>
                    </a:lnTo>
                    <a:lnTo>
                      <a:pt x="238" y="8"/>
                    </a:lnTo>
                    <a:lnTo>
                      <a:pt x="254" y="6"/>
                    </a:lnTo>
                    <a:lnTo>
                      <a:pt x="270" y="2"/>
                    </a:lnTo>
                    <a:lnTo>
                      <a:pt x="286" y="0"/>
                    </a:lnTo>
                    <a:lnTo>
                      <a:pt x="302" y="0"/>
                    </a:lnTo>
                    <a:lnTo>
                      <a:pt x="318" y="0"/>
                    </a:lnTo>
                    <a:lnTo>
                      <a:pt x="318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6" name="Freeform 11"/>
              <p:cNvSpPr>
                <a:spLocks/>
              </p:cNvSpPr>
              <p:nvPr/>
            </p:nvSpPr>
            <p:spPr bwMode="auto">
              <a:xfrm>
                <a:off x="1372414" y="1189541"/>
                <a:ext cx="1297084" cy="1225588"/>
              </a:xfrm>
              <a:custGeom>
                <a:avLst/>
                <a:gdLst/>
                <a:ahLst/>
                <a:cxnLst>
                  <a:cxn ang="0">
                    <a:pos x="354" y="2"/>
                  </a:cxn>
                  <a:cxn ang="0">
                    <a:pos x="400" y="10"/>
                  </a:cxn>
                  <a:cxn ang="0">
                    <a:pos x="446" y="26"/>
                  </a:cxn>
                  <a:cxn ang="0">
                    <a:pos x="486" y="46"/>
                  </a:cxn>
                  <a:cxn ang="0">
                    <a:pos x="524" y="74"/>
                  </a:cxn>
                  <a:cxn ang="0">
                    <a:pos x="558" y="104"/>
                  </a:cxn>
                  <a:cxn ang="0">
                    <a:pos x="586" y="140"/>
                  </a:cxn>
                  <a:cxn ang="0">
                    <a:pos x="610" y="180"/>
                  </a:cxn>
                  <a:cxn ang="0">
                    <a:pos x="626" y="222"/>
                  </a:cxn>
                  <a:cxn ang="0">
                    <a:pos x="636" y="268"/>
                  </a:cxn>
                  <a:cxn ang="0">
                    <a:pos x="640" y="316"/>
                  </a:cxn>
                  <a:cxn ang="0">
                    <a:pos x="636" y="364"/>
                  </a:cxn>
                  <a:cxn ang="0">
                    <a:pos x="626" y="410"/>
                  </a:cxn>
                  <a:cxn ang="0">
                    <a:pos x="610" y="452"/>
                  </a:cxn>
                  <a:cxn ang="0">
                    <a:pos x="586" y="492"/>
                  </a:cxn>
                  <a:cxn ang="0">
                    <a:pos x="558" y="528"/>
                  </a:cxn>
                  <a:cxn ang="0">
                    <a:pos x="524" y="560"/>
                  </a:cxn>
                  <a:cxn ang="0">
                    <a:pos x="486" y="586"/>
                  </a:cxn>
                  <a:cxn ang="0">
                    <a:pos x="446" y="606"/>
                  </a:cxn>
                  <a:cxn ang="0">
                    <a:pos x="400" y="622"/>
                  </a:cxn>
                  <a:cxn ang="0">
                    <a:pos x="354" y="630"/>
                  </a:cxn>
                  <a:cxn ang="0">
                    <a:pos x="304" y="630"/>
                  </a:cxn>
                  <a:cxn ang="0">
                    <a:pos x="256" y="624"/>
                  </a:cxn>
                  <a:cxn ang="0">
                    <a:pos x="210" y="612"/>
                  </a:cxn>
                  <a:cxn ang="0">
                    <a:pos x="168" y="594"/>
                  </a:cxn>
                  <a:cxn ang="0">
                    <a:pos x="130" y="568"/>
                  </a:cxn>
                  <a:cxn ang="0">
                    <a:pos x="94" y="538"/>
                  </a:cxn>
                  <a:cxn ang="0">
                    <a:pos x="64" y="504"/>
                  </a:cxn>
                  <a:cxn ang="0">
                    <a:pos x="40" y="466"/>
                  </a:cxn>
                  <a:cxn ang="0">
                    <a:pos x="20" y="424"/>
                  </a:cxn>
                  <a:cxn ang="0">
                    <a:pos x="8" y="380"/>
                  </a:cxn>
                  <a:cxn ang="0">
                    <a:pos x="2" y="332"/>
                  </a:cxn>
                  <a:cxn ang="0">
                    <a:pos x="2" y="284"/>
                  </a:cxn>
                  <a:cxn ang="0">
                    <a:pos x="10" y="238"/>
                  </a:cxn>
                  <a:cxn ang="0">
                    <a:pos x="26" y="194"/>
                  </a:cxn>
                  <a:cxn ang="0">
                    <a:pos x="48" y="152"/>
                  </a:cxn>
                  <a:cxn ang="0">
                    <a:pos x="74" y="116"/>
                  </a:cxn>
                  <a:cxn ang="0">
                    <a:pos x="106" y="84"/>
                  </a:cxn>
                  <a:cxn ang="0">
                    <a:pos x="142" y="54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2" y="4"/>
                  </a:cxn>
                  <a:cxn ang="0">
                    <a:pos x="320" y="0"/>
                  </a:cxn>
                </a:cxnLst>
                <a:rect l="0" t="0" r="r" b="b"/>
                <a:pathLst>
                  <a:path w="640" h="632">
                    <a:moveTo>
                      <a:pt x="320" y="0"/>
                    </a:moveTo>
                    <a:lnTo>
                      <a:pt x="338" y="2"/>
                    </a:lnTo>
                    <a:lnTo>
                      <a:pt x="354" y="2"/>
                    </a:lnTo>
                    <a:lnTo>
                      <a:pt x="370" y="4"/>
                    </a:lnTo>
                    <a:lnTo>
                      <a:pt x="386" y="8"/>
                    </a:lnTo>
                    <a:lnTo>
                      <a:pt x="400" y="10"/>
                    </a:lnTo>
                    <a:lnTo>
                      <a:pt x="416" y="16"/>
                    </a:lnTo>
                    <a:lnTo>
                      <a:pt x="430" y="20"/>
                    </a:lnTo>
                    <a:lnTo>
                      <a:pt x="446" y="26"/>
                    </a:lnTo>
                    <a:lnTo>
                      <a:pt x="460" y="32"/>
                    </a:lnTo>
                    <a:lnTo>
                      <a:pt x="474" y="40"/>
                    </a:lnTo>
                    <a:lnTo>
                      <a:pt x="486" y="46"/>
                    </a:lnTo>
                    <a:lnTo>
                      <a:pt x="500" y="54"/>
                    </a:lnTo>
                    <a:lnTo>
                      <a:pt x="512" y="64"/>
                    </a:lnTo>
                    <a:lnTo>
                      <a:pt x="524" y="74"/>
                    </a:lnTo>
                    <a:lnTo>
                      <a:pt x="536" y="84"/>
                    </a:lnTo>
                    <a:lnTo>
                      <a:pt x="546" y="94"/>
                    </a:lnTo>
                    <a:lnTo>
                      <a:pt x="558" y="104"/>
                    </a:lnTo>
                    <a:lnTo>
                      <a:pt x="568" y="116"/>
                    </a:lnTo>
                    <a:lnTo>
                      <a:pt x="576" y="128"/>
                    </a:lnTo>
                    <a:lnTo>
                      <a:pt x="586" y="140"/>
                    </a:lnTo>
                    <a:lnTo>
                      <a:pt x="594" y="152"/>
                    </a:lnTo>
                    <a:lnTo>
                      <a:pt x="602" y="166"/>
                    </a:lnTo>
                    <a:lnTo>
                      <a:pt x="610" y="180"/>
                    </a:lnTo>
                    <a:lnTo>
                      <a:pt x="616" y="194"/>
                    </a:lnTo>
                    <a:lnTo>
                      <a:pt x="622" y="208"/>
                    </a:lnTo>
                    <a:lnTo>
                      <a:pt x="626" y="222"/>
                    </a:lnTo>
                    <a:lnTo>
                      <a:pt x="630" y="238"/>
                    </a:lnTo>
                    <a:lnTo>
                      <a:pt x="634" y="252"/>
                    </a:lnTo>
                    <a:lnTo>
                      <a:pt x="636" y="268"/>
                    </a:lnTo>
                    <a:lnTo>
                      <a:pt x="640" y="284"/>
                    </a:lnTo>
                    <a:lnTo>
                      <a:pt x="640" y="300"/>
                    </a:lnTo>
                    <a:lnTo>
                      <a:pt x="640" y="316"/>
                    </a:lnTo>
                    <a:lnTo>
                      <a:pt x="640" y="332"/>
                    </a:lnTo>
                    <a:lnTo>
                      <a:pt x="640" y="348"/>
                    </a:lnTo>
                    <a:lnTo>
                      <a:pt x="636" y="364"/>
                    </a:lnTo>
                    <a:lnTo>
                      <a:pt x="634" y="380"/>
                    </a:lnTo>
                    <a:lnTo>
                      <a:pt x="630" y="394"/>
                    </a:lnTo>
                    <a:lnTo>
                      <a:pt x="626" y="410"/>
                    </a:lnTo>
                    <a:lnTo>
                      <a:pt x="622" y="424"/>
                    </a:lnTo>
                    <a:lnTo>
                      <a:pt x="616" y="438"/>
                    </a:lnTo>
                    <a:lnTo>
                      <a:pt x="610" y="452"/>
                    </a:lnTo>
                    <a:lnTo>
                      <a:pt x="602" y="466"/>
                    </a:lnTo>
                    <a:lnTo>
                      <a:pt x="594" y="480"/>
                    </a:lnTo>
                    <a:lnTo>
                      <a:pt x="586" y="492"/>
                    </a:lnTo>
                    <a:lnTo>
                      <a:pt x="576" y="504"/>
                    </a:lnTo>
                    <a:lnTo>
                      <a:pt x="568" y="516"/>
                    </a:lnTo>
                    <a:lnTo>
                      <a:pt x="558" y="528"/>
                    </a:lnTo>
                    <a:lnTo>
                      <a:pt x="546" y="538"/>
                    </a:lnTo>
                    <a:lnTo>
                      <a:pt x="536" y="550"/>
                    </a:lnTo>
                    <a:lnTo>
                      <a:pt x="524" y="560"/>
                    </a:lnTo>
                    <a:lnTo>
                      <a:pt x="512" y="568"/>
                    </a:lnTo>
                    <a:lnTo>
                      <a:pt x="500" y="578"/>
                    </a:lnTo>
                    <a:lnTo>
                      <a:pt x="486" y="586"/>
                    </a:lnTo>
                    <a:lnTo>
                      <a:pt x="474" y="594"/>
                    </a:lnTo>
                    <a:lnTo>
                      <a:pt x="460" y="600"/>
                    </a:lnTo>
                    <a:lnTo>
                      <a:pt x="446" y="606"/>
                    </a:lnTo>
                    <a:lnTo>
                      <a:pt x="430" y="612"/>
                    </a:lnTo>
                    <a:lnTo>
                      <a:pt x="416" y="618"/>
                    </a:lnTo>
                    <a:lnTo>
                      <a:pt x="400" y="622"/>
                    </a:lnTo>
                    <a:lnTo>
                      <a:pt x="386" y="624"/>
                    </a:lnTo>
                    <a:lnTo>
                      <a:pt x="370" y="628"/>
                    </a:lnTo>
                    <a:lnTo>
                      <a:pt x="354" y="630"/>
                    </a:lnTo>
                    <a:lnTo>
                      <a:pt x="338" y="630"/>
                    </a:lnTo>
                    <a:lnTo>
                      <a:pt x="320" y="632"/>
                    </a:lnTo>
                    <a:lnTo>
                      <a:pt x="304" y="630"/>
                    </a:lnTo>
                    <a:lnTo>
                      <a:pt x="288" y="630"/>
                    </a:lnTo>
                    <a:lnTo>
                      <a:pt x="272" y="628"/>
                    </a:lnTo>
                    <a:lnTo>
                      <a:pt x="256" y="624"/>
                    </a:lnTo>
                    <a:lnTo>
                      <a:pt x="240" y="622"/>
                    </a:lnTo>
                    <a:lnTo>
                      <a:pt x="226" y="618"/>
                    </a:lnTo>
                    <a:lnTo>
                      <a:pt x="210" y="612"/>
                    </a:lnTo>
                    <a:lnTo>
                      <a:pt x="196" y="606"/>
                    </a:lnTo>
                    <a:lnTo>
                      <a:pt x="182" y="600"/>
                    </a:lnTo>
                    <a:lnTo>
                      <a:pt x="168" y="594"/>
                    </a:lnTo>
                    <a:lnTo>
                      <a:pt x="154" y="586"/>
                    </a:lnTo>
                    <a:lnTo>
                      <a:pt x="142" y="578"/>
                    </a:lnTo>
                    <a:lnTo>
                      <a:pt x="130" y="568"/>
                    </a:lnTo>
                    <a:lnTo>
                      <a:pt x="118" y="560"/>
                    </a:lnTo>
                    <a:lnTo>
                      <a:pt x="106" y="550"/>
                    </a:lnTo>
                    <a:lnTo>
                      <a:pt x="94" y="538"/>
                    </a:lnTo>
                    <a:lnTo>
                      <a:pt x="84" y="528"/>
                    </a:lnTo>
                    <a:lnTo>
                      <a:pt x="74" y="516"/>
                    </a:lnTo>
                    <a:lnTo>
                      <a:pt x="64" y="504"/>
                    </a:lnTo>
                    <a:lnTo>
                      <a:pt x="56" y="492"/>
                    </a:lnTo>
                    <a:lnTo>
                      <a:pt x="48" y="480"/>
                    </a:lnTo>
                    <a:lnTo>
                      <a:pt x="40" y="466"/>
                    </a:lnTo>
                    <a:lnTo>
                      <a:pt x="32" y="452"/>
                    </a:lnTo>
                    <a:lnTo>
                      <a:pt x="26" y="438"/>
                    </a:lnTo>
                    <a:lnTo>
                      <a:pt x="20" y="424"/>
                    </a:lnTo>
                    <a:lnTo>
                      <a:pt x="16" y="410"/>
                    </a:lnTo>
                    <a:lnTo>
                      <a:pt x="10" y="394"/>
                    </a:lnTo>
                    <a:lnTo>
                      <a:pt x="8" y="380"/>
                    </a:lnTo>
                    <a:lnTo>
                      <a:pt x="4" y="364"/>
                    </a:lnTo>
                    <a:lnTo>
                      <a:pt x="2" y="348"/>
                    </a:lnTo>
                    <a:lnTo>
                      <a:pt x="2" y="332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2" y="284"/>
                    </a:lnTo>
                    <a:lnTo>
                      <a:pt x="4" y="268"/>
                    </a:lnTo>
                    <a:lnTo>
                      <a:pt x="8" y="252"/>
                    </a:lnTo>
                    <a:lnTo>
                      <a:pt x="10" y="238"/>
                    </a:lnTo>
                    <a:lnTo>
                      <a:pt x="16" y="222"/>
                    </a:lnTo>
                    <a:lnTo>
                      <a:pt x="20" y="208"/>
                    </a:lnTo>
                    <a:lnTo>
                      <a:pt x="26" y="194"/>
                    </a:lnTo>
                    <a:lnTo>
                      <a:pt x="32" y="180"/>
                    </a:lnTo>
                    <a:lnTo>
                      <a:pt x="40" y="166"/>
                    </a:lnTo>
                    <a:lnTo>
                      <a:pt x="48" y="152"/>
                    </a:lnTo>
                    <a:lnTo>
                      <a:pt x="56" y="140"/>
                    </a:lnTo>
                    <a:lnTo>
                      <a:pt x="64" y="128"/>
                    </a:lnTo>
                    <a:lnTo>
                      <a:pt x="74" y="116"/>
                    </a:lnTo>
                    <a:lnTo>
                      <a:pt x="84" y="104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4"/>
                    </a:lnTo>
                    <a:lnTo>
                      <a:pt x="154" y="46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6" y="26"/>
                    </a:lnTo>
                    <a:lnTo>
                      <a:pt x="210" y="20"/>
                    </a:lnTo>
                    <a:lnTo>
                      <a:pt x="226" y="16"/>
                    </a:lnTo>
                    <a:lnTo>
                      <a:pt x="240" y="10"/>
                    </a:lnTo>
                    <a:lnTo>
                      <a:pt x="256" y="8"/>
                    </a:lnTo>
                    <a:lnTo>
                      <a:pt x="272" y="4"/>
                    </a:lnTo>
                    <a:lnTo>
                      <a:pt x="288" y="2"/>
                    </a:lnTo>
                    <a:lnTo>
                      <a:pt x="304" y="2"/>
                    </a:lnTo>
                    <a:lnTo>
                      <a:pt x="320" y="0"/>
                    </a:lnTo>
                    <a:lnTo>
                      <a:pt x="320" y="0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7" name="Freeform 12"/>
              <p:cNvSpPr>
                <a:spLocks/>
              </p:cNvSpPr>
              <p:nvPr/>
            </p:nvSpPr>
            <p:spPr bwMode="auto">
              <a:xfrm>
                <a:off x="1368361" y="1185663"/>
                <a:ext cx="1305190" cy="1229466"/>
              </a:xfrm>
              <a:custGeom>
                <a:avLst/>
                <a:gdLst/>
                <a:ahLst/>
                <a:cxnLst>
                  <a:cxn ang="0">
                    <a:pos x="354" y="2"/>
                  </a:cxn>
                  <a:cxn ang="0">
                    <a:pos x="402" y="10"/>
                  </a:cxn>
                  <a:cxn ang="0">
                    <a:pos x="446" y="26"/>
                  </a:cxn>
                  <a:cxn ang="0">
                    <a:pos x="488" y="46"/>
                  </a:cxn>
                  <a:cxn ang="0">
                    <a:pos x="526" y="74"/>
                  </a:cxn>
                  <a:cxn ang="0">
                    <a:pos x="560" y="104"/>
                  </a:cxn>
                  <a:cxn ang="0">
                    <a:pos x="588" y="140"/>
                  </a:cxn>
                  <a:cxn ang="0">
                    <a:pos x="612" y="180"/>
                  </a:cxn>
                  <a:cxn ang="0">
                    <a:pos x="628" y="224"/>
                  </a:cxn>
                  <a:cxn ang="0">
                    <a:pos x="640" y="270"/>
                  </a:cxn>
                  <a:cxn ang="0">
                    <a:pos x="644" y="318"/>
                  </a:cxn>
                  <a:cxn ang="0">
                    <a:pos x="640" y="366"/>
                  </a:cxn>
                  <a:cxn ang="0">
                    <a:pos x="628" y="412"/>
                  </a:cxn>
                  <a:cxn ang="0">
                    <a:pos x="612" y="454"/>
                  </a:cxn>
                  <a:cxn ang="0">
                    <a:pos x="588" y="494"/>
                  </a:cxn>
                  <a:cxn ang="0">
                    <a:pos x="560" y="530"/>
                  </a:cxn>
                  <a:cxn ang="0">
                    <a:pos x="526" y="562"/>
                  </a:cxn>
                  <a:cxn ang="0">
                    <a:pos x="488" y="588"/>
                  </a:cxn>
                  <a:cxn ang="0">
                    <a:pos x="446" y="610"/>
                  </a:cxn>
                  <a:cxn ang="0">
                    <a:pos x="402" y="624"/>
                  </a:cxn>
                  <a:cxn ang="0">
                    <a:pos x="354" y="632"/>
                  </a:cxn>
                  <a:cxn ang="0">
                    <a:pos x="306" y="634"/>
                  </a:cxn>
                  <a:cxn ang="0">
                    <a:pos x="258" y="628"/>
                  </a:cxn>
                  <a:cxn ang="0">
                    <a:pos x="212" y="616"/>
                  </a:cxn>
                  <a:cxn ang="0">
                    <a:pos x="168" y="596"/>
                  </a:cxn>
                  <a:cxn ang="0">
                    <a:pos x="130" y="572"/>
                  </a:cxn>
                  <a:cxn ang="0">
                    <a:pos x="94" y="542"/>
                  </a:cxn>
                  <a:cxn ang="0">
                    <a:pos x="64" y="508"/>
                  </a:cxn>
                  <a:cxn ang="0">
                    <a:pos x="40" y="468"/>
                  </a:cxn>
                  <a:cxn ang="0">
                    <a:pos x="20" y="426"/>
                  </a:cxn>
                  <a:cxn ang="0">
                    <a:pos x="6" y="382"/>
                  </a:cxn>
                  <a:cxn ang="0">
                    <a:pos x="0" y="334"/>
                  </a:cxn>
                  <a:cxn ang="0">
                    <a:pos x="2" y="286"/>
                  </a:cxn>
                  <a:cxn ang="0">
                    <a:pos x="10" y="238"/>
                  </a:cxn>
                  <a:cxn ang="0">
                    <a:pos x="26" y="194"/>
                  </a:cxn>
                  <a:cxn ang="0">
                    <a:pos x="46" y="154"/>
                  </a:cxn>
                  <a:cxn ang="0">
                    <a:pos x="74" y="116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2" y="4"/>
                  </a:cxn>
                  <a:cxn ang="0">
                    <a:pos x="322" y="0"/>
                  </a:cxn>
                </a:cxnLst>
                <a:rect l="0" t="0" r="r" b="b"/>
                <a:pathLst>
                  <a:path w="644" h="634">
                    <a:moveTo>
                      <a:pt x="322" y="0"/>
                    </a:moveTo>
                    <a:lnTo>
                      <a:pt x="338" y="2"/>
                    </a:lnTo>
                    <a:lnTo>
                      <a:pt x="354" y="2"/>
                    </a:lnTo>
                    <a:lnTo>
                      <a:pt x="370" y="4"/>
                    </a:lnTo>
                    <a:lnTo>
                      <a:pt x="386" y="8"/>
                    </a:lnTo>
                    <a:lnTo>
                      <a:pt x="402" y="10"/>
                    </a:lnTo>
                    <a:lnTo>
                      <a:pt x="418" y="16"/>
                    </a:lnTo>
                    <a:lnTo>
                      <a:pt x="432" y="20"/>
                    </a:lnTo>
                    <a:lnTo>
                      <a:pt x="446" y="26"/>
                    </a:lnTo>
                    <a:lnTo>
                      <a:pt x="460" y="32"/>
                    </a:lnTo>
                    <a:lnTo>
                      <a:pt x="474" y="40"/>
                    </a:lnTo>
                    <a:lnTo>
                      <a:pt x="488" y="46"/>
                    </a:lnTo>
                    <a:lnTo>
                      <a:pt x="502" y="56"/>
                    </a:lnTo>
                    <a:lnTo>
                      <a:pt x="514" y="64"/>
                    </a:lnTo>
                    <a:lnTo>
                      <a:pt x="526" y="74"/>
                    </a:lnTo>
                    <a:lnTo>
                      <a:pt x="538" y="84"/>
                    </a:lnTo>
                    <a:lnTo>
                      <a:pt x="548" y="94"/>
                    </a:lnTo>
                    <a:lnTo>
                      <a:pt x="560" y="104"/>
                    </a:lnTo>
                    <a:lnTo>
                      <a:pt x="570" y="116"/>
                    </a:lnTo>
                    <a:lnTo>
                      <a:pt x="580" y="128"/>
                    </a:lnTo>
                    <a:lnTo>
                      <a:pt x="588" y="140"/>
                    </a:lnTo>
                    <a:lnTo>
                      <a:pt x="596" y="154"/>
                    </a:lnTo>
                    <a:lnTo>
                      <a:pt x="604" y="166"/>
                    </a:lnTo>
                    <a:lnTo>
                      <a:pt x="612" y="180"/>
                    </a:lnTo>
                    <a:lnTo>
                      <a:pt x="618" y="194"/>
                    </a:lnTo>
                    <a:lnTo>
                      <a:pt x="624" y="208"/>
                    </a:lnTo>
                    <a:lnTo>
                      <a:pt x="628" y="224"/>
                    </a:lnTo>
                    <a:lnTo>
                      <a:pt x="634" y="238"/>
                    </a:lnTo>
                    <a:lnTo>
                      <a:pt x="636" y="254"/>
                    </a:lnTo>
                    <a:lnTo>
                      <a:pt x="640" y="270"/>
                    </a:lnTo>
                    <a:lnTo>
                      <a:pt x="642" y="286"/>
                    </a:lnTo>
                    <a:lnTo>
                      <a:pt x="642" y="302"/>
                    </a:lnTo>
                    <a:lnTo>
                      <a:pt x="644" y="318"/>
                    </a:lnTo>
                    <a:lnTo>
                      <a:pt x="642" y="334"/>
                    </a:lnTo>
                    <a:lnTo>
                      <a:pt x="642" y="350"/>
                    </a:lnTo>
                    <a:lnTo>
                      <a:pt x="640" y="366"/>
                    </a:lnTo>
                    <a:lnTo>
                      <a:pt x="636" y="382"/>
                    </a:lnTo>
                    <a:lnTo>
                      <a:pt x="634" y="396"/>
                    </a:lnTo>
                    <a:lnTo>
                      <a:pt x="628" y="412"/>
                    </a:lnTo>
                    <a:lnTo>
                      <a:pt x="624" y="426"/>
                    </a:lnTo>
                    <a:lnTo>
                      <a:pt x="618" y="440"/>
                    </a:lnTo>
                    <a:lnTo>
                      <a:pt x="612" y="454"/>
                    </a:lnTo>
                    <a:lnTo>
                      <a:pt x="604" y="468"/>
                    </a:lnTo>
                    <a:lnTo>
                      <a:pt x="596" y="482"/>
                    </a:lnTo>
                    <a:lnTo>
                      <a:pt x="588" y="494"/>
                    </a:lnTo>
                    <a:lnTo>
                      <a:pt x="580" y="508"/>
                    </a:lnTo>
                    <a:lnTo>
                      <a:pt x="570" y="518"/>
                    </a:lnTo>
                    <a:lnTo>
                      <a:pt x="560" y="530"/>
                    </a:lnTo>
                    <a:lnTo>
                      <a:pt x="548" y="542"/>
                    </a:lnTo>
                    <a:lnTo>
                      <a:pt x="538" y="552"/>
                    </a:lnTo>
                    <a:lnTo>
                      <a:pt x="526" y="562"/>
                    </a:lnTo>
                    <a:lnTo>
                      <a:pt x="514" y="572"/>
                    </a:lnTo>
                    <a:lnTo>
                      <a:pt x="502" y="580"/>
                    </a:lnTo>
                    <a:lnTo>
                      <a:pt x="488" y="588"/>
                    </a:lnTo>
                    <a:lnTo>
                      <a:pt x="474" y="596"/>
                    </a:lnTo>
                    <a:lnTo>
                      <a:pt x="460" y="604"/>
                    </a:lnTo>
                    <a:lnTo>
                      <a:pt x="446" y="610"/>
                    </a:lnTo>
                    <a:lnTo>
                      <a:pt x="432" y="616"/>
                    </a:lnTo>
                    <a:lnTo>
                      <a:pt x="418" y="620"/>
                    </a:lnTo>
                    <a:lnTo>
                      <a:pt x="402" y="624"/>
                    </a:lnTo>
                    <a:lnTo>
                      <a:pt x="386" y="628"/>
                    </a:lnTo>
                    <a:lnTo>
                      <a:pt x="370" y="630"/>
                    </a:lnTo>
                    <a:lnTo>
                      <a:pt x="354" y="632"/>
                    </a:lnTo>
                    <a:lnTo>
                      <a:pt x="338" y="634"/>
                    </a:lnTo>
                    <a:lnTo>
                      <a:pt x="322" y="634"/>
                    </a:lnTo>
                    <a:lnTo>
                      <a:pt x="306" y="634"/>
                    </a:lnTo>
                    <a:lnTo>
                      <a:pt x="288" y="632"/>
                    </a:lnTo>
                    <a:lnTo>
                      <a:pt x="272" y="630"/>
                    </a:lnTo>
                    <a:lnTo>
                      <a:pt x="258" y="628"/>
                    </a:lnTo>
                    <a:lnTo>
                      <a:pt x="242" y="624"/>
                    </a:lnTo>
                    <a:lnTo>
                      <a:pt x="226" y="620"/>
                    </a:lnTo>
                    <a:lnTo>
                      <a:pt x="212" y="616"/>
                    </a:lnTo>
                    <a:lnTo>
                      <a:pt x="196" y="610"/>
                    </a:lnTo>
                    <a:lnTo>
                      <a:pt x="182" y="604"/>
                    </a:lnTo>
                    <a:lnTo>
                      <a:pt x="168" y="596"/>
                    </a:lnTo>
                    <a:lnTo>
                      <a:pt x="156" y="588"/>
                    </a:lnTo>
                    <a:lnTo>
                      <a:pt x="142" y="580"/>
                    </a:lnTo>
                    <a:lnTo>
                      <a:pt x="130" y="572"/>
                    </a:lnTo>
                    <a:lnTo>
                      <a:pt x="118" y="562"/>
                    </a:lnTo>
                    <a:lnTo>
                      <a:pt x="106" y="552"/>
                    </a:lnTo>
                    <a:lnTo>
                      <a:pt x="94" y="542"/>
                    </a:lnTo>
                    <a:lnTo>
                      <a:pt x="84" y="530"/>
                    </a:lnTo>
                    <a:lnTo>
                      <a:pt x="74" y="518"/>
                    </a:lnTo>
                    <a:lnTo>
                      <a:pt x="64" y="508"/>
                    </a:lnTo>
                    <a:lnTo>
                      <a:pt x="56" y="494"/>
                    </a:lnTo>
                    <a:lnTo>
                      <a:pt x="46" y="482"/>
                    </a:lnTo>
                    <a:lnTo>
                      <a:pt x="40" y="468"/>
                    </a:lnTo>
                    <a:lnTo>
                      <a:pt x="32" y="454"/>
                    </a:lnTo>
                    <a:lnTo>
                      <a:pt x="26" y="440"/>
                    </a:lnTo>
                    <a:lnTo>
                      <a:pt x="20" y="426"/>
                    </a:lnTo>
                    <a:lnTo>
                      <a:pt x="14" y="412"/>
                    </a:lnTo>
                    <a:lnTo>
                      <a:pt x="10" y="396"/>
                    </a:lnTo>
                    <a:lnTo>
                      <a:pt x="6" y="382"/>
                    </a:lnTo>
                    <a:lnTo>
                      <a:pt x="4" y="366"/>
                    </a:lnTo>
                    <a:lnTo>
                      <a:pt x="2" y="350"/>
                    </a:lnTo>
                    <a:lnTo>
                      <a:pt x="0" y="334"/>
                    </a:lnTo>
                    <a:lnTo>
                      <a:pt x="0" y="318"/>
                    </a:lnTo>
                    <a:lnTo>
                      <a:pt x="0" y="302"/>
                    </a:lnTo>
                    <a:lnTo>
                      <a:pt x="2" y="286"/>
                    </a:lnTo>
                    <a:lnTo>
                      <a:pt x="4" y="270"/>
                    </a:lnTo>
                    <a:lnTo>
                      <a:pt x="6" y="254"/>
                    </a:lnTo>
                    <a:lnTo>
                      <a:pt x="10" y="238"/>
                    </a:lnTo>
                    <a:lnTo>
                      <a:pt x="14" y="224"/>
                    </a:lnTo>
                    <a:lnTo>
                      <a:pt x="20" y="208"/>
                    </a:lnTo>
                    <a:lnTo>
                      <a:pt x="26" y="194"/>
                    </a:lnTo>
                    <a:lnTo>
                      <a:pt x="32" y="180"/>
                    </a:lnTo>
                    <a:lnTo>
                      <a:pt x="40" y="166"/>
                    </a:lnTo>
                    <a:lnTo>
                      <a:pt x="46" y="154"/>
                    </a:lnTo>
                    <a:lnTo>
                      <a:pt x="56" y="140"/>
                    </a:lnTo>
                    <a:lnTo>
                      <a:pt x="64" y="128"/>
                    </a:lnTo>
                    <a:lnTo>
                      <a:pt x="74" y="116"/>
                    </a:lnTo>
                    <a:lnTo>
                      <a:pt x="84" y="104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6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6" y="26"/>
                    </a:lnTo>
                    <a:lnTo>
                      <a:pt x="212" y="20"/>
                    </a:lnTo>
                    <a:lnTo>
                      <a:pt x="226" y="16"/>
                    </a:lnTo>
                    <a:lnTo>
                      <a:pt x="242" y="10"/>
                    </a:lnTo>
                    <a:lnTo>
                      <a:pt x="258" y="8"/>
                    </a:lnTo>
                    <a:lnTo>
                      <a:pt x="272" y="4"/>
                    </a:lnTo>
                    <a:lnTo>
                      <a:pt x="288" y="2"/>
                    </a:lnTo>
                    <a:lnTo>
                      <a:pt x="306" y="2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8" name="Freeform 13"/>
              <p:cNvSpPr>
                <a:spLocks/>
              </p:cNvSpPr>
              <p:nvPr/>
            </p:nvSpPr>
            <p:spPr bwMode="auto">
              <a:xfrm>
                <a:off x="1364308" y="1181784"/>
                <a:ext cx="1309244" cy="1237223"/>
              </a:xfrm>
              <a:custGeom>
                <a:avLst/>
                <a:gdLst/>
                <a:ahLst/>
                <a:cxnLst>
                  <a:cxn ang="0">
                    <a:pos x="356" y="2"/>
                  </a:cxn>
                  <a:cxn ang="0">
                    <a:pos x="404" y="10"/>
                  </a:cxn>
                  <a:cxn ang="0">
                    <a:pos x="448" y="26"/>
                  </a:cxn>
                  <a:cxn ang="0">
                    <a:pos x="490" y="48"/>
                  </a:cxn>
                  <a:cxn ang="0">
                    <a:pos x="528" y="74"/>
                  </a:cxn>
                  <a:cxn ang="0">
                    <a:pos x="562" y="106"/>
                  </a:cxn>
                  <a:cxn ang="0">
                    <a:pos x="590" y="142"/>
                  </a:cxn>
                  <a:cxn ang="0">
                    <a:pos x="614" y="182"/>
                  </a:cxn>
                  <a:cxn ang="0">
                    <a:pos x="632" y="224"/>
                  </a:cxn>
                  <a:cxn ang="0">
                    <a:pos x="642" y="270"/>
                  </a:cxn>
                  <a:cxn ang="0">
                    <a:pos x="646" y="320"/>
                  </a:cxn>
                  <a:cxn ang="0">
                    <a:pos x="642" y="368"/>
                  </a:cxn>
                  <a:cxn ang="0">
                    <a:pos x="632" y="414"/>
                  </a:cxn>
                  <a:cxn ang="0">
                    <a:pos x="614" y="456"/>
                  </a:cxn>
                  <a:cxn ang="0">
                    <a:pos x="590" y="498"/>
                  </a:cxn>
                  <a:cxn ang="0">
                    <a:pos x="562" y="534"/>
                  </a:cxn>
                  <a:cxn ang="0">
                    <a:pos x="528" y="564"/>
                  </a:cxn>
                  <a:cxn ang="0">
                    <a:pos x="490" y="592"/>
                  </a:cxn>
                  <a:cxn ang="0">
                    <a:pos x="448" y="612"/>
                  </a:cxn>
                  <a:cxn ang="0">
                    <a:pos x="404" y="628"/>
                  </a:cxn>
                  <a:cxn ang="0">
                    <a:pos x="356" y="636"/>
                  </a:cxn>
                  <a:cxn ang="0">
                    <a:pos x="306" y="638"/>
                  </a:cxn>
                  <a:cxn ang="0">
                    <a:pos x="258" y="632"/>
                  </a:cxn>
                  <a:cxn ang="0">
                    <a:pos x="212" y="618"/>
                  </a:cxn>
                  <a:cxn ang="0">
                    <a:pos x="168" y="600"/>
                  </a:cxn>
                  <a:cxn ang="0">
                    <a:pos x="130" y="574"/>
                  </a:cxn>
                  <a:cxn ang="0">
                    <a:pos x="94" y="544"/>
                  </a:cxn>
                  <a:cxn ang="0">
                    <a:pos x="64" y="510"/>
                  </a:cxn>
                  <a:cxn ang="0">
                    <a:pos x="38" y="470"/>
                  </a:cxn>
                  <a:cxn ang="0">
                    <a:pos x="20" y="428"/>
                  </a:cxn>
                  <a:cxn ang="0">
                    <a:pos x="6" y="384"/>
                  </a:cxn>
                  <a:cxn ang="0">
                    <a:pos x="0" y="336"/>
                  </a:cxn>
                  <a:cxn ang="0">
                    <a:pos x="2" y="286"/>
                  </a:cxn>
                  <a:cxn ang="0">
                    <a:pos x="10" y="240"/>
                  </a:cxn>
                  <a:cxn ang="0">
                    <a:pos x="24" y="196"/>
                  </a:cxn>
                  <a:cxn ang="0">
                    <a:pos x="46" y="154"/>
                  </a:cxn>
                  <a:cxn ang="0">
                    <a:pos x="74" y="116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4" y="4"/>
                  </a:cxn>
                  <a:cxn ang="0">
                    <a:pos x="322" y="0"/>
                  </a:cxn>
                </a:cxnLst>
                <a:rect l="0" t="0" r="r" b="b"/>
                <a:pathLst>
                  <a:path w="646" h="638">
                    <a:moveTo>
                      <a:pt x="322" y="0"/>
                    </a:moveTo>
                    <a:lnTo>
                      <a:pt x="340" y="2"/>
                    </a:lnTo>
                    <a:lnTo>
                      <a:pt x="356" y="2"/>
                    </a:lnTo>
                    <a:lnTo>
                      <a:pt x="372" y="4"/>
                    </a:lnTo>
                    <a:lnTo>
                      <a:pt x="388" y="8"/>
                    </a:lnTo>
                    <a:lnTo>
                      <a:pt x="404" y="10"/>
                    </a:lnTo>
                    <a:lnTo>
                      <a:pt x="418" y="16"/>
                    </a:lnTo>
                    <a:lnTo>
                      <a:pt x="434" y="20"/>
                    </a:lnTo>
                    <a:lnTo>
                      <a:pt x="448" y="26"/>
                    </a:lnTo>
                    <a:lnTo>
                      <a:pt x="462" y="32"/>
                    </a:lnTo>
                    <a:lnTo>
                      <a:pt x="476" y="40"/>
                    </a:lnTo>
                    <a:lnTo>
                      <a:pt x="490" y="48"/>
                    </a:lnTo>
                    <a:lnTo>
                      <a:pt x="504" y="56"/>
                    </a:lnTo>
                    <a:lnTo>
                      <a:pt x="516" y="64"/>
                    </a:lnTo>
                    <a:lnTo>
                      <a:pt x="528" y="74"/>
                    </a:lnTo>
                    <a:lnTo>
                      <a:pt x="540" y="84"/>
                    </a:lnTo>
                    <a:lnTo>
                      <a:pt x="552" y="94"/>
                    </a:lnTo>
                    <a:lnTo>
                      <a:pt x="562" y="106"/>
                    </a:lnTo>
                    <a:lnTo>
                      <a:pt x="572" y="116"/>
                    </a:lnTo>
                    <a:lnTo>
                      <a:pt x="582" y="128"/>
                    </a:lnTo>
                    <a:lnTo>
                      <a:pt x="590" y="142"/>
                    </a:lnTo>
                    <a:lnTo>
                      <a:pt x="598" y="154"/>
                    </a:lnTo>
                    <a:lnTo>
                      <a:pt x="606" y="168"/>
                    </a:lnTo>
                    <a:lnTo>
                      <a:pt x="614" y="182"/>
                    </a:lnTo>
                    <a:lnTo>
                      <a:pt x="620" y="196"/>
                    </a:lnTo>
                    <a:lnTo>
                      <a:pt x="626" y="210"/>
                    </a:lnTo>
                    <a:lnTo>
                      <a:pt x="632" y="224"/>
                    </a:lnTo>
                    <a:lnTo>
                      <a:pt x="636" y="240"/>
                    </a:lnTo>
                    <a:lnTo>
                      <a:pt x="640" y="256"/>
                    </a:lnTo>
                    <a:lnTo>
                      <a:pt x="642" y="270"/>
                    </a:lnTo>
                    <a:lnTo>
                      <a:pt x="644" y="286"/>
                    </a:lnTo>
                    <a:lnTo>
                      <a:pt x="646" y="302"/>
                    </a:lnTo>
                    <a:lnTo>
                      <a:pt x="646" y="320"/>
                    </a:lnTo>
                    <a:lnTo>
                      <a:pt x="646" y="336"/>
                    </a:lnTo>
                    <a:lnTo>
                      <a:pt x="644" y="352"/>
                    </a:lnTo>
                    <a:lnTo>
                      <a:pt x="642" y="368"/>
                    </a:lnTo>
                    <a:lnTo>
                      <a:pt x="640" y="384"/>
                    </a:lnTo>
                    <a:lnTo>
                      <a:pt x="636" y="398"/>
                    </a:lnTo>
                    <a:lnTo>
                      <a:pt x="632" y="414"/>
                    </a:lnTo>
                    <a:lnTo>
                      <a:pt x="626" y="428"/>
                    </a:lnTo>
                    <a:lnTo>
                      <a:pt x="620" y="442"/>
                    </a:lnTo>
                    <a:lnTo>
                      <a:pt x="614" y="456"/>
                    </a:lnTo>
                    <a:lnTo>
                      <a:pt x="606" y="470"/>
                    </a:lnTo>
                    <a:lnTo>
                      <a:pt x="598" y="484"/>
                    </a:lnTo>
                    <a:lnTo>
                      <a:pt x="590" y="498"/>
                    </a:lnTo>
                    <a:lnTo>
                      <a:pt x="582" y="510"/>
                    </a:lnTo>
                    <a:lnTo>
                      <a:pt x="572" y="522"/>
                    </a:lnTo>
                    <a:lnTo>
                      <a:pt x="562" y="534"/>
                    </a:lnTo>
                    <a:lnTo>
                      <a:pt x="552" y="544"/>
                    </a:lnTo>
                    <a:lnTo>
                      <a:pt x="540" y="554"/>
                    </a:lnTo>
                    <a:lnTo>
                      <a:pt x="528" y="564"/>
                    </a:lnTo>
                    <a:lnTo>
                      <a:pt x="516" y="574"/>
                    </a:lnTo>
                    <a:lnTo>
                      <a:pt x="504" y="584"/>
                    </a:lnTo>
                    <a:lnTo>
                      <a:pt x="490" y="592"/>
                    </a:lnTo>
                    <a:lnTo>
                      <a:pt x="476" y="600"/>
                    </a:lnTo>
                    <a:lnTo>
                      <a:pt x="462" y="606"/>
                    </a:lnTo>
                    <a:lnTo>
                      <a:pt x="448" y="612"/>
                    </a:lnTo>
                    <a:lnTo>
                      <a:pt x="434" y="618"/>
                    </a:lnTo>
                    <a:lnTo>
                      <a:pt x="418" y="624"/>
                    </a:lnTo>
                    <a:lnTo>
                      <a:pt x="404" y="628"/>
                    </a:lnTo>
                    <a:lnTo>
                      <a:pt x="388" y="632"/>
                    </a:lnTo>
                    <a:lnTo>
                      <a:pt x="372" y="634"/>
                    </a:lnTo>
                    <a:lnTo>
                      <a:pt x="356" y="636"/>
                    </a:lnTo>
                    <a:lnTo>
                      <a:pt x="340" y="638"/>
                    </a:lnTo>
                    <a:lnTo>
                      <a:pt x="322" y="638"/>
                    </a:lnTo>
                    <a:lnTo>
                      <a:pt x="306" y="638"/>
                    </a:lnTo>
                    <a:lnTo>
                      <a:pt x="290" y="636"/>
                    </a:lnTo>
                    <a:lnTo>
                      <a:pt x="274" y="634"/>
                    </a:lnTo>
                    <a:lnTo>
                      <a:pt x="258" y="632"/>
                    </a:lnTo>
                    <a:lnTo>
                      <a:pt x="242" y="628"/>
                    </a:lnTo>
                    <a:lnTo>
                      <a:pt x="226" y="624"/>
                    </a:lnTo>
                    <a:lnTo>
                      <a:pt x="212" y="618"/>
                    </a:lnTo>
                    <a:lnTo>
                      <a:pt x="198" y="612"/>
                    </a:lnTo>
                    <a:lnTo>
                      <a:pt x="182" y="606"/>
                    </a:lnTo>
                    <a:lnTo>
                      <a:pt x="168" y="600"/>
                    </a:lnTo>
                    <a:lnTo>
                      <a:pt x="156" y="592"/>
                    </a:lnTo>
                    <a:lnTo>
                      <a:pt x="142" y="584"/>
                    </a:lnTo>
                    <a:lnTo>
                      <a:pt x="130" y="574"/>
                    </a:lnTo>
                    <a:lnTo>
                      <a:pt x="118" y="564"/>
                    </a:lnTo>
                    <a:lnTo>
                      <a:pt x="106" y="554"/>
                    </a:lnTo>
                    <a:lnTo>
                      <a:pt x="94" y="544"/>
                    </a:lnTo>
                    <a:lnTo>
                      <a:pt x="84" y="534"/>
                    </a:lnTo>
                    <a:lnTo>
                      <a:pt x="74" y="522"/>
                    </a:lnTo>
                    <a:lnTo>
                      <a:pt x="64" y="510"/>
                    </a:lnTo>
                    <a:lnTo>
                      <a:pt x="54" y="498"/>
                    </a:lnTo>
                    <a:lnTo>
                      <a:pt x="46" y="484"/>
                    </a:lnTo>
                    <a:lnTo>
                      <a:pt x="38" y="470"/>
                    </a:lnTo>
                    <a:lnTo>
                      <a:pt x="32" y="456"/>
                    </a:lnTo>
                    <a:lnTo>
                      <a:pt x="24" y="442"/>
                    </a:lnTo>
                    <a:lnTo>
                      <a:pt x="20" y="428"/>
                    </a:lnTo>
                    <a:lnTo>
                      <a:pt x="14" y="414"/>
                    </a:lnTo>
                    <a:lnTo>
                      <a:pt x="10" y="398"/>
                    </a:lnTo>
                    <a:lnTo>
                      <a:pt x="6" y="384"/>
                    </a:lnTo>
                    <a:lnTo>
                      <a:pt x="4" y="368"/>
                    </a:lnTo>
                    <a:lnTo>
                      <a:pt x="2" y="352"/>
                    </a:lnTo>
                    <a:lnTo>
                      <a:pt x="0" y="336"/>
                    </a:lnTo>
                    <a:lnTo>
                      <a:pt x="0" y="320"/>
                    </a:lnTo>
                    <a:lnTo>
                      <a:pt x="0" y="302"/>
                    </a:lnTo>
                    <a:lnTo>
                      <a:pt x="2" y="286"/>
                    </a:lnTo>
                    <a:lnTo>
                      <a:pt x="4" y="270"/>
                    </a:lnTo>
                    <a:lnTo>
                      <a:pt x="6" y="256"/>
                    </a:lnTo>
                    <a:lnTo>
                      <a:pt x="10" y="240"/>
                    </a:lnTo>
                    <a:lnTo>
                      <a:pt x="14" y="224"/>
                    </a:lnTo>
                    <a:lnTo>
                      <a:pt x="20" y="210"/>
                    </a:lnTo>
                    <a:lnTo>
                      <a:pt x="24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28"/>
                    </a:lnTo>
                    <a:lnTo>
                      <a:pt x="74" y="116"/>
                    </a:lnTo>
                    <a:lnTo>
                      <a:pt x="84" y="106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8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8" y="26"/>
                    </a:lnTo>
                    <a:lnTo>
                      <a:pt x="212" y="20"/>
                    </a:lnTo>
                    <a:lnTo>
                      <a:pt x="226" y="16"/>
                    </a:lnTo>
                    <a:lnTo>
                      <a:pt x="242" y="10"/>
                    </a:lnTo>
                    <a:lnTo>
                      <a:pt x="258" y="8"/>
                    </a:lnTo>
                    <a:lnTo>
                      <a:pt x="274" y="4"/>
                    </a:lnTo>
                    <a:lnTo>
                      <a:pt x="290" y="2"/>
                    </a:lnTo>
                    <a:lnTo>
                      <a:pt x="306" y="2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9" name="Freeform 14"/>
              <p:cNvSpPr>
                <a:spLocks/>
              </p:cNvSpPr>
              <p:nvPr/>
            </p:nvSpPr>
            <p:spPr bwMode="auto">
              <a:xfrm>
                <a:off x="1360254" y="1177906"/>
                <a:ext cx="1313297" cy="1241102"/>
              </a:xfrm>
              <a:custGeom>
                <a:avLst/>
                <a:gdLst/>
                <a:ahLst/>
                <a:cxnLst>
                  <a:cxn ang="0">
                    <a:pos x="356" y="2"/>
                  </a:cxn>
                  <a:cxn ang="0">
                    <a:pos x="404" y="10"/>
                  </a:cxn>
                  <a:cxn ang="0">
                    <a:pos x="450" y="26"/>
                  </a:cxn>
                  <a:cxn ang="0">
                    <a:pos x="492" y="48"/>
                  </a:cxn>
                  <a:cxn ang="0">
                    <a:pos x="530" y="74"/>
                  </a:cxn>
                  <a:cxn ang="0">
                    <a:pos x="564" y="106"/>
                  </a:cxn>
                  <a:cxn ang="0">
                    <a:pos x="592" y="142"/>
                  </a:cxn>
                  <a:cxn ang="0">
                    <a:pos x="616" y="182"/>
                  </a:cxn>
                  <a:cxn ang="0">
                    <a:pos x="634" y="226"/>
                  </a:cxn>
                  <a:cxn ang="0">
                    <a:pos x="644" y="272"/>
                  </a:cxn>
                  <a:cxn ang="0">
                    <a:pos x="648" y="320"/>
                  </a:cxn>
                  <a:cxn ang="0">
                    <a:pos x="644" y="370"/>
                  </a:cxn>
                  <a:cxn ang="0">
                    <a:pos x="634" y="416"/>
                  </a:cxn>
                  <a:cxn ang="0">
                    <a:pos x="616" y="460"/>
                  </a:cxn>
                  <a:cxn ang="0">
                    <a:pos x="592" y="500"/>
                  </a:cxn>
                  <a:cxn ang="0">
                    <a:pos x="564" y="536"/>
                  </a:cxn>
                  <a:cxn ang="0">
                    <a:pos x="530" y="568"/>
                  </a:cxn>
                  <a:cxn ang="0">
                    <a:pos x="492" y="594"/>
                  </a:cxn>
                  <a:cxn ang="0">
                    <a:pos x="450" y="616"/>
                  </a:cxn>
                  <a:cxn ang="0">
                    <a:pos x="404" y="630"/>
                  </a:cxn>
                  <a:cxn ang="0">
                    <a:pos x="356" y="638"/>
                  </a:cxn>
                  <a:cxn ang="0">
                    <a:pos x="308" y="640"/>
                  </a:cxn>
                  <a:cxn ang="0">
                    <a:pos x="258" y="634"/>
                  </a:cxn>
                  <a:cxn ang="0">
                    <a:pos x="212" y="622"/>
                  </a:cxn>
                  <a:cxn ang="0">
                    <a:pos x="170" y="602"/>
                  </a:cxn>
                  <a:cxn ang="0">
                    <a:pos x="130" y="576"/>
                  </a:cxn>
                  <a:cxn ang="0">
                    <a:pos x="94" y="546"/>
                  </a:cxn>
                  <a:cxn ang="0">
                    <a:pos x="64" y="512"/>
                  </a:cxn>
                  <a:cxn ang="0">
                    <a:pos x="38" y="472"/>
                  </a:cxn>
                  <a:cxn ang="0">
                    <a:pos x="18" y="430"/>
                  </a:cxn>
                  <a:cxn ang="0">
                    <a:pos x="6" y="384"/>
                  </a:cxn>
                  <a:cxn ang="0">
                    <a:pos x="0" y="338"/>
                  </a:cxn>
                  <a:cxn ang="0">
                    <a:pos x="0" y="288"/>
                  </a:cxn>
                  <a:cxn ang="0">
                    <a:pos x="10" y="240"/>
                  </a:cxn>
                  <a:cxn ang="0">
                    <a:pos x="24" y="196"/>
                  </a:cxn>
                  <a:cxn ang="0">
                    <a:pos x="46" y="154"/>
                  </a:cxn>
                  <a:cxn ang="0">
                    <a:pos x="74" y="118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4" y="32"/>
                  </a:cxn>
                  <a:cxn ang="0">
                    <a:pos x="228" y="16"/>
                  </a:cxn>
                  <a:cxn ang="0">
                    <a:pos x="274" y="4"/>
                  </a:cxn>
                  <a:cxn ang="0">
                    <a:pos x="324" y="0"/>
                  </a:cxn>
                </a:cxnLst>
                <a:rect l="0" t="0" r="r" b="b"/>
                <a:pathLst>
                  <a:path w="648" h="640">
                    <a:moveTo>
                      <a:pt x="324" y="0"/>
                    </a:moveTo>
                    <a:lnTo>
                      <a:pt x="340" y="2"/>
                    </a:lnTo>
                    <a:lnTo>
                      <a:pt x="356" y="2"/>
                    </a:lnTo>
                    <a:lnTo>
                      <a:pt x="374" y="4"/>
                    </a:lnTo>
                    <a:lnTo>
                      <a:pt x="390" y="8"/>
                    </a:lnTo>
                    <a:lnTo>
                      <a:pt x="404" y="10"/>
                    </a:lnTo>
                    <a:lnTo>
                      <a:pt x="420" y="16"/>
                    </a:lnTo>
                    <a:lnTo>
                      <a:pt x="436" y="20"/>
                    </a:lnTo>
                    <a:lnTo>
                      <a:pt x="450" y="26"/>
                    </a:lnTo>
                    <a:lnTo>
                      <a:pt x="464" y="32"/>
                    </a:lnTo>
                    <a:lnTo>
                      <a:pt x="478" y="40"/>
                    </a:lnTo>
                    <a:lnTo>
                      <a:pt x="492" y="48"/>
                    </a:lnTo>
                    <a:lnTo>
                      <a:pt x="506" y="56"/>
                    </a:lnTo>
                    <a:lnTo>
                      <a:pt x="518" y="64"/>
                    </a:lnTo>
                    <a:lnTo>
                      <a:pt x="530" y="74"/>
                    </a:lnTo>
                    <a:lnTo>
                      <a:pt x="542" y="84"/>
                    </a:lnTo>
                    <a:lnTo>
                      <a:pt x="554" y="94"/>
                    </a:lnTo>
                    <a:lnTo>
                      <a:pt x="564" y="106"/>
                    </a:lnTo>
                    <a:lnTo>
                      <a:pt x="574" y="118"/>
                    </a:lnTo>
                    <a:lnTo>
                      <a:pt x="584" y="130"/>
                    </a:lnTo>
                    <a:lnTo>
                      <a:pt x="592" y="142"/>
                    </a:lnTo>
                    <a:lnTo>
                      <a:pt x="602" y="154"/>
                    </a:lnTo>
                    <a:lnTo>
                      <a:pt x="610" y="168"/>
                    </a:lnTo>
                    <a:lnTo>
                      <a:pt x="616" y="182"/>
                    </a:lnTo>
                    <a:lnTo>
                      <a:pt x="622" y="196"/>
                    </a:lnTo>
                    <a:lnTo>
                      <a:pt x="628" y="210"/>
                    </a:lnTo>
                    <a:lnTo>
                      <a:pt x="634" y="226"/>
                    </a:lnTo>
                    <a:lnTo>
                      <a:pt x="638" y="240"/>
                    </a:lnTo>
                    <a:lnTo>
                      <a:pt x="642" y="256"/>
                    </a:lnTo>
                    <a:lnTo>
                      <a:pt x="644" y="272"/>
                    </a:lnTo>
                    <a:lnTo>
                      <a:pt x="646" y="288"/>
                    </a:lnTo>
                    <a:lnTo>
                      <a:pt x="648" y="304"/>
                    </a:lnTo>
                    <a:lnTo>
                      <a:pt x="648" y="320"/>
                    </a:lnTo>
                    <a:lnTo>
                      <a:pt x="648" y="338"/>
                    </a:lnTo>
                    <a:lnTo>
                      <a:pt x="646" y="354"/>
                    </a:lnTo>
                    <a:lnTo>
                      <a:pt x="644" y="370"/>
                    </a:lnTo>
                    <a:lnTo>
                      <a:pt x="642" y="384"/>
                    </a:lnTo>
                    <a:lnTo>
                      <a:pt x="638" y="400"/>
                    </a:lnTo>
                    <a:lnTo>
                      <a:pt x="634" y="416"/>
                    </a:lnTo>
                    <a:lnTo>
                      <a:pt x="628" y="430"/>
                    </a:lnTo>
                    <a:lnTo>
                      <a:pt x="622" y="446"/>
                    </a:lnTo>
                    <a:lnTo>
                      <a:pt x="616" y="460"/>
                    </a:lnTo>
                    <a:lnTo>
                      <a:pt x="610" y="472"/>
                    </a:lnTo>
                    <a:lnTo>
                      <a:pt x="602" y="486"/>
                    </a:lnTo>
                    <a:lnTo>
                      <a:pt x="592" y="500"/>
                    </a:lnTo>
                    <a:lnTo>
                      <a:pt x="584" y="512"/>
                    </a:lnTo>
                    <a:lnTo>
                      <a:pt x="574" y="524"/>
                    </a:lnTo>
                    <a:lnTo>
                      <a:pt x="564" y="536"/>
                    </a:lnTo>
                    <a:lnTo>
                      <a:pt x="554" y="546"/>
                    </a:lnTo>
                    <a:lnTo>
                      <a:pt x="542" y="558"/>
                    </a:lnTo>
                    <a:lnTo>
                      <a:pt x="530" y="568"/>
                    </a:lnTo>
                    <a:lnTo>
                      <a:pt x="518" y="576"/>
                    </a:lnTo>
                    <a:lnTo>
                      <a:pt x="506" y="586"/>
                    </a:lnTo>
                    <a:lnTo>
                      <a:pt x="492" y="594"/>
                    </a:lnTo>
                    <a:lnTo>
                      <a:pt x="478" y="602"/>
                    </a:lnTo>
                    <a:lnTo>
                      <a:pt x="464" y="608"/>
                    </a:lnTo>
                    <a:lnTo>
                      <a:pt x="450" y="616"/>
                    </a:lnTo>
                    <a:lnTo>
                      <a:pt x="436" y="622"/>
                    </a:lnTo>
                    <a:lnTo>
                      <a:pt x="420" y="626"/>
                    </a:lnTo>
                    <a:lnTo>
                      <a:pt x="404" y="630"/>
                    </a:lnTo>
                    <a:lnTo>
                      <a:pt x="390" y="634"/>
                    </a:lnTo>
                    <a:lnTo>
                      <a:pt x="374" y="636"/>
                    </a:lnTo>
                    <a:lnTo>
                      <a:pt x="356" y="638"/>
                    </a:lnTo>
                    <a:lnTo>
                      <a:pt x="340" y="640"/>
                    </a:lnTo>
                    <a:lnTo>
                      <a:pt x="324" y="640"/>
                    </a:lnTo>
                    <a:lnTo>
                      <a:pt x="308" y="640"/>
                    </a:lnTo>
                    <a:lnTo>
                      <a:pt x="290" y="638"/>
                    </a:lnTo>
                    <a:lnTo>
                      <a:pt x="274" y="636"/>
                    </a:lnTo>
                    <a:lnTo>
                      <a:pt x="258" y="634"/>
                    </a:lnTo>
                    <a:lnTo>
                      <a:pt x="242" y="630"/>
                    </a:lnTo>
                    <a:lnTo>
                      <a:pt x="228" y="626"/>
                    </a:lnTo>
                    <a:lnTo>
                      <a:pt x="212" y="622"/>
                    </a:lnTo>
                    <a:lnTo>
                      <a:pt x="198" y="616"/>
                    </a:lnTo>
                    <a:lnTo>
                      <a:pt x="184" y="608"/>
                    </a:lnTo>
                    <a:lnTo>
                      <a:pt x="170" y="602"/>
                    </a:lnTo>
                    <a:lnTo>
                      <a:pt x="156" y="594"/>
                    </a:lnTo>
                    <a:lnTo>
                      <a:pt x="142" y="586"/>
                    </a:lnTo>
                    <a:lnTo>
                      <a:pt x="130" y="576"/>
                    </a:lnTo>
                    <a:lnTo>
                      <a:pt x="118" y="568"/>
                    </a:lnTo>
                    <a:lnTo>
                      <a:pt x="106" y="558"/>
                    </a:lnTo>
                    <a:lnTo>
                      <a:pt x="94" y="546"/>
                    </a:lnTo>
                    <a:lnTo>
                      <a:pt x="84" y="536"/>
                    </a:lnTo>
                    <a:lnTo>
                      <a:pt x="74" y="524"/>
                    </a:lnTo>
                    <a:lnTo>
                      <a:pt x="64" y="512"/>
                    </a:lnTo>
                    <a:lnTo>
                      <a:pt x="54" y="500"/>
                    </a:lnTo>
                    <a:lnTo>
                      <a:pt x="46" y="486"/>
                    </a:lnTo>
                    <a:lnTo>
                      <a:pt x="38" y="472"/>
                    </a:lnTo>
                    <a:lnTo>
                      <a:pt x="32" y="460"/>
                    </a:lnTo>
                    <a:lnTo>
                      <a:pt x="24" y="446"/>
                    </a:lnTo>
                    <a:lnTo>
                      <a:pt x="18" y="430"/>
                    </a:lnTo>
                    <a:lnTo>
                      <a:pt x="14" y="416"/>
                    </a:lnTo>
                    <a:lnTo>
                      <a:pt x="10" y="400"/>
                    </a:lnTo>
                    <a:lnTo>
                      <a:pt x="6" y="384"/>
                    </a:lnTo>
                    <a:lnTo>
                      <a:pt x="2" y="370"/>
                    </a:lnTo>
                    <a:lnTo>
                      <a:pt x="0" y="354"/>
                    </a:lnTo>
                    <a:lnTo>
                      <a:pt x="0" y="338"/>
                    </a:lnTo>
                    <a:lnTo>
                      <a:pt x="0" y="320"/>
                    </a:lnTo>
                    <a:lnTo>
                      <a:pt x="0" y="304"/>
                    </a:lnTo>
                    <a:lnTo>
                      <a:pt x="0" y="288"/>
                    </a:lnTo>
                    <a:lnTo>
                      <a:pt x="2" y="272"/>
                    </a:lnTo>
                    <a:lnTo>
                      <a:pt x="6" y="256"/>
                    </a:lnTo>
                    <a:lnTo>
                      <a:pt x="10" y="240"/>
                    </a:lnTo>
                    <a:lnTo>
                      <a:pt x="14" y="226"/>
                    </a:lnTo>
                    <a:lnTo>
                      <a:pt x="18" y="210"/>
                    </a:lnTo>
                    <a:lnTo>
                      <a:pt x="24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4" y="118"/>
                    </a:lnTo>
                    <a:lnTo>
                      <a:pt x="84" y="106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8"/>
                    </a:lnTo>
                    <a:lnTo>
                      <a:pt x="170" y="40"/>
                    </a:lnTo>
                    <a:lnTo>
                      <a:pt x="184" y="32"/>
                    </a:lnTo>
                    <a:lnTo>
                      <a:pt x="198" y="26"/>
                    </a:lnTo>
                    <a:lnTo>
                      <a:pt x="212" y="20"/>
                    </a:lnTo>
                    <a:lnTo>
                      <a:pt x="228" y="16"/>
                    </a:lnTo>
                    <a:lnTo>
                      <a:pt x="242" y="10"/>
                    </a:lnTo>
                    <a:lnTo>
                      <a:pt x="258" y="8"/>
                    </a:lnTo>
                    <a:lnTo>
                      <a:pt x="274" y="4"/>
                    </a:lnTo>
                    <a:lnTo>
                      <a:pt x="290" y="2"/>
                    </a:lnTo>
                    <a:lnTo>
                      <a:pt x="308" y="2"/>
                    </a:lnTo>
                    <a:lnTo>
                      <a:pt x="324" y="0"/>
                    </a:lnTo>
                    <a:lnTo>
                      <a:pt x="324" y="0"/>
                    </a:lnTo>
                    <a:close/>
                  </a:path>
                </a:pathLst>
              </a:custGeom>
              <a:solidFill>
                <a:srgbClr val="F4B6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0" name="Freeform 15"/>
              <p:cNvSpPr>
                <a:spLocks/>
              </p:cNvSpPr>
              <p:nvPr/>
            </p:nvSpPr>
            <p:spPr bwMode="auto">
              <a:xfrm>
                <a:off x="1352147" y="1174028"/>
                <a:ext cx="1325457" cy="1248859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8" y="10"/>
                  </a:cxn>
                  <a:cxn ang="0">
                    <a:pos x="454" y="26"/>
                  </a:cxn>
                  <a:cxn ang="0">
                    <a:pos x="496" y="48"/>
                  </a:cxn>
                  <a:cxn ang="0">
                    <a:pos x="534" y="74"/>
                  </a:cxn>
                  <a:cxn ang="0">
                    <a:pos x="568" y="106"/>
                  </a:cxn>
                  <a:cxn ang="0">
                    <a:pos x="598" y="142"/>
                  </a:cxn>
                  <a:cxn ang="0">
                    <a:pos x="620" y="184"/>
                  </a:cxn>
                  <a:cxn ang="0">
                    <a:pos x="638" y="226"/>
                  </a:cxn>
                  <a:cxn ang="0">
                    <a:pos x="650" y="274"/>
                  </a:cxn>
                  <a:cxn ang="0">
                    <a:pos x="654" y="322"/>
                  </a:cxn>
                  <a:cxn ang="0">
                    <a:pos x="650" y="372"/>
                  </a:cxn>
                  <a:cxn ang="0">
                    <a:pos x="638" y="418"/>
                  </a:cxn>
                  <a:cxn ang="0">
                    <a:pos x="620" y="462"/>
                  </a:cxn>
                  <a:cxn ang="0">
                    <a:pos x="598" y="502"/>
                  </a:cxn>
                  <a:cxn ang="0">
                    <a:pos x="568" y="538"/>
                  </a:cxn>
                  <a:cxn ang="0">
                    <a:pos x="534" y="570"/>
                  </a:cxn>
                  <a:cxn ang="0">
                    <a:pos x="496" y="598"/>
                  </a:cxn>
                  <a:cxn ang="0">
                    <a:pos x="454" y="618"/>
                  </a:cxn>
                  <a:cxn ang="0">
                    <a:pos x="408" y="634"/>
                  </a:cxn>
                  <a:cxn ang="0">
                    <a:pos x="360" y="642"/>
                  </a:cxn>
                  <a:cxn ang="0">
                    <a:pos x="310" y="644"/>
                  </a:cxn>
                  <a:cxn ang="0">
                    <a:pos x="262" y="638"/>
                  </a:cxn>
                  <a:cxn ang="0">
                    <a:pos x="214" y="624"/>
                  </a:cxn>
                  <a:cxn ang="0">
                    <a:pos x="172" y="604"/>
                  </a:cxn>
                  <a:cxn ang="0">
                    <a:pos x="132" y="580"/>
                  </a:cxn>
                  <a:cxn ang="0">
                    <a:pos x="96" y="550"/>
                  </a:cxn>
                  <a:cxn ang="0">
                    <a:pos x="66" y="514"/>
                  </a:cxn>
                  <a:cxn ang="0">
                    <a:pos x="40" y="476"/>
                  </a:cxn>
                  <a:cxn ang="0">
                    <a:pos x="20" y="432"/>
                  </a:cxn>
                  <a:cxn ang="0">
                    <a:pos x="8" y="386"/>
                  </a:cxn>
                  <a:cxn ang="0">
                    <a:pos x="0" y="338"/>
                  </a:cxn>
                  <a:cxn ang="0">
                    <a:pos x="2" y="290"/>
                  </a:cxn>
                  <a:cxn ang="0">
                    <a:pos x="10" y="242"/>
                  </a:cxn>
                  <a:cxn ang="0">
                    <a:pos x="26" y="198"/>
                  </a:cxn>
                  <a:cxn ang="0">
                    <a:pos x="48" y="156"/>
                  </a:cxn>
                  <a:cxn ang="0">
                    <a:pos x="76" y="118"/>
                  </a:cxn>
                  <a:cxn ang="0">
                    <a:pos x="108" y="84"/>
                  </a:cxn>
                  <a:cxn ang="0">
                    <a:pos x="144" y="56"/>
                  </a:cxn>
                  <a:cxn ang="0">
                    <a:pos x="186" y="32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6" y="0"/>
                  </a:cxn>
                </a:cxnLst>
                <a:rect l="0" t="0" r="r" b="b"/>
                <a:pathLst>
                  <a:path w="654" h="644">
                    <a:moveTo>
                      <a:pt x="326" y="0"/>
                    </a:moveTo>
                    <a:lnTo>
                      <a:pt x="344" y="2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2" y="8"/>
                    </a:lnTo>
                    <a:lnTo>
                      <a:pt x="408" y="10"/>
                    </a:lnTo>
                    <a:lnTo>
                      <a:pt x="424" y="16"/>
                    </a:lnTo>
                    <a:lnTo>
                      <a:pt x="438" y="20"/>
                    </a:lnTo>
                    <a:lnTo>
                      <a:pt x="454" y="26"/>
                    </a:lnTo>
                    <a:lnTo>
                      <a:pt x="468" y="32"/>
                    </a:lnTo>
                    <a:lnTo>
                      <a:pt x="482" y="40"/>
                    </a:lnTo>
                    <a:lnTo>
                      <a:pt x="496" y="48"/>
                    </a:lnTo>
                    <a:lnTo>
                      <a:pt x="508" y="56"/>
                    </a:lnTo>
                    <a:lnTo>
                      <a:pt x="522" y="64"/>
                    </a:lnTo>
                    <a:lnTo>
                      <a:pt x="534" y="74"/>
                    </a:lnTo>
                    <a:lnTo>
                      <a:pt x="546" y="84"/>
                    </a:lnTo>
                    <a:lnTo>
                      <a:pt x="558" y="94"/>
                    </a:lnTo>
                    <a:lnTo>
                      <a:pt x="568" y="106"/>
                    </a:lnTo>
                    <a:lnTo>
                      <a:pt x="578" y="118"/>
                    </a:lnTo>
                    <a:lnTo>
                      <a:pt x="588" y="130"/>
                    </a:lnTo>
                    <a:lnTo>
                      <a:pt x="598" y="142"/>
                    </a:lnTo>
                    <a:lnTo>
                      <a:pt x="606" y="156"/>
                    </a:lnTo>
                    <a:lnTo>
                      <a:pt x="614" y="170"/>
                    </a:lnTo>
                    <a:lnTo>
                      <a:pt x="620" y="184"/>
                    </a:lnTo>
                    <a:lnTo>
                      <a:pt x="628" y="198"/>
                    </a:lnTo>
                    <a:lnTo>
                      <a:pt x="634" y="212"/>
                    </a:lnTo>
                    <a:lnTo>
                      <a:pt x="638" y="226"/>
                    </a:lnTo>
                    <a:lnTo>
                      <a:pt x="642" y="242"/>
                    </a:lnTo>
                    <a:lnTo>
                      <a:pt x="646" y="258"/>
                    </a:lnTo>
                    <a:lnTo>
                      <a:pt x="650" y="274"/>
                    </a:lnTo>
                    <a:lnTo>
                      <a:pt x="652" y="290"/>
                    </a:lnTo>
                    <a:lnTo>
                      <a:pt x="652" y="306"/>
                    </a:lnTo>
                    <a:lnTo>
                      <a:pt x="654" y="322"/>
                    </a:lnTo>
                    <a:lnTo>
                      <a:pt x="652" y="338"/>
                    </a:lnTo>
                    <a:lnTo>
                      <a:pt x="652" y="354"/>
                    </a:lnTo>
                    <a:lnTo>
                      <a:pt x="650" y="372"/>
                    </a:lnTo>
                    <a:lnTo>
                      <a:pt x="646" y="386"/>
                    </a:lnTo>
                    <a:lnTo>
                      <a:pt x="642" y="402"/>
                    </a:lnTo>
                    <a:lnTo>
                      <a:pt x="638" y="418"/>
                    </a:lnTo>
                    <a:lnTo>
                      <a:pt x="634" y="432"/>
                    </a:lnTo>
                    <a:lnTo>
                      <a:pt x="628" y="448"/>
                    </a:lnTo>
                    <a:lnTo>
                      <a:pt x="620" y="462"/>
                    </a:lnTo>
                    <a:lnTo>
                      <a:pt x="614" y="476"/>
                    </a:lnTo>
                    <a:lnTo>
                      <a:pt x="606" y="488"/>
                    </a:lnTo>
                    <a:lnTo>
                      <a:pt x="598" y="502"/>
                    </a:lnTo>
                    <a:lnTo>
                      <a:pt x="588" y="514"/>
                    </a:lnTo>
                    <a:lnTo>
                      <a:pt x="578" y="526"/>
                    </a:lnTo>
                    <a:lnTo>
                      <a:pt x="568" y="538"/>
                    </a:lnTo>
                    <a:lnTo>
                      <a:pt x="558" y="550"/>
                    </a:lnTo>
                    <a:lnTo>
                      <a:pt x="546" y="560"/>
                    </a:lnTo>
                    <a:lnTo>
                      <a:pt x="534" y="570"/>
                    </a:lnTo>
                    <a:lnTo>
                      <a:pt x="522" y="580"/>
                    </a:lnTo>
                    <a:lnTo>
                      <a:pt x="508" y="588"/>
                    </a:lnTo>
                    <a:lnTo>
                      <a:pt x="496" y="598"/>
                    </a:lnTo>
                    <a:lnTo>
                      <a:pt x="482" y="604"/>
                    </a:lnTo>
                    <a:lnTo>
                      <a:pt x="468" y="612"/>
                    </a:lnTo>
                    <a:lnTo>
                      <a:pt x="454" y="618"/>
                    </a:lnTo>
                    <a:lnTo>
                      <a:pt x="438" y="624"/>
                    </a:lnTo>
                    <a:lnTo>
                      <a:pt x="424" y="630"/>
                    </a:lnTo>
                    <a:lnTo>
                      <a:pt x="408" y="634"/>
                    </a:lnTo>
                    <a:lnTo>
                      <a:pt x="392" y="638"/>
                    </a:lnTo>
                    <a:lnTo>
                      <a:pt x="376" y="640"/>
                    </a:lnTo>
                    <a:lnTo>
                      <a:pt x="360" y="642"/>
                    </a:lnTo>
                    <a:lnTo>
                      <a:pt x="344" y="644"/>
                    </a:lnTo>
                    <a:lnTo>
                      <a:pt x="326" y="644"/>
                    </a:lnTo>
                    <a:lnTo>
                      <a:pt x="310" y="644"/>
                    </a:lnTo>
                    <a:lnTo>
                      <a:pt x="294" y="642"/>
                    </a:lnTo>
                    <a:lnTo>
                      <a:pt x="278" y="640"/>
                    </a:lnTo>
                    <a:lnTo>
                      <a:pt x="262" y="638"/>
                    </a:lnTo>
                    <a:lnTo>
                      <a:pt x="246" y="634"/>
                    </a:lnTo>
                    <a:lnTo>
                      <a:pt x="230" y="630"/>
                    </a:lnTo>
                    <a:lnTo>
                      <a:pt x="214" y="624"/>
                    </a:lnTo>
                    <a:lnTo>
                      <a:pt x="200" y="618"/>
                    </a:lnTo>
                    <a:lnTo>
                      <a:pt x="186" y="612"/>
                    </a:lnTo>
                    <a:lnTo>
                      <a:pt x="172" y="604"/>
                    </a:lnTo>
                    <a:lnTo>
                      <a:pt x="158" y="598"/>
                    </a:lnTo>
                    <a:lnTo>
                      <a:pt x="144" y="588"/>
                    </a:lnTo>
                    <a:lnTo>
                      <a:pt x="132" y="580"/>
                    </a:lnTo>
                    <a:lnTo>
                      <a:pt x="120" y="570"/>
                    </a:lnTo>
                    <a:lnTo>
                      <a:pt x="108" y="560"/>
                    </a:lnTo>
                    <a:lnTo>
                      <a:pt x="96" y="550"/>
                    </a:lnTo>
                    <a:lnTo>
                      <a:pt x="86" y="538"/>
                    </a:lnTo>
                    <a:lnTo>
                      <a:pt x="76" y="526"/>
                    </a:lnTo>
                    <a:lnTo>
                      <a:pt x="66" y="514"/>
                    </a:lnTo>
                    <a:lnTo>
                      <a:pt x="56" y="502"/>
                    </a:lnTo>
                    <a:lnTo>
                      <a:pt x="48" y="488"/>
                    </a:lnTo>
                    <a:lnTo>
                      <a:pt x="40" y="476"/>
                    </a:lnTo>
                    <a:lnTo>
                      <a:pt x="32" y="462"/>
                    </a:lnTo>
                    <a:lnTo>
                      <a:pt x="26" y="448"/>
                    </a:lnTo>
                    <a:lnTo>
                      <a:pt x="20" y="432"/>
                    </a:lnTo>
                    <a:lnTo>
                      <a:pt x="16" y="418"/>
                    </a:lnTo>
                    <a:lnTo>
                      <a:pt x="10" y="402"/>
                    </a:lnTo>
                    <a:lnTo>
                      <a:pt x="8" y="386"/>
                    </a:lnTo>
                    <a:lnTo>
                      <a:pt x="4" y="372"/>
                    </a:lnTo>
                    <a:lnTo>
                      <a:pt x="2" y="354"/>
                    </a:lnTo>
                    <a:lnTo>
                      <a:pt x="0" y="338"/>
                    </a:lnTo>
                    <a:lnTo>
                      <a:pt x="0" y="322"/>
                    </a:lnTo>
                    <a:lnTo>
                      <a:pt x="0" y="306"/>
                    </a:lnTo>
                    <a:lnTo>
                      <a:pt x="2" y="290"/>
                    </a:lnTo>
                    <a:lnTo>
                      <a:pt x="4" y="274"/>
                    </a:lnTo>
                    <a:lnTo>
                      <a:pt x="8" y="258"/>
                    </a:lnTo>
                    <a:lnTo>
                      <a:pt x="10" y="242"/>
                    </a:lnTo>
                    <a:lnTo>
                      <a:pt x="16" y="226"/>
                    </a:lnTo>
                    <a:lnTo>
                      <a:pt x="20" y="212"/>
                    </a:lnTo>
                    <a:lnTo>
                      <a:pt x="26" y="198"/>
                    </a:lnTo>
                    <a:lnTo>
                      <a:pt x="32" y="184"/>
                    </a:lnTo>
                    <a:lnTo>
                      <a:pt x="40" y="170"/>
                    </a:lnTo>
                    <a:lnTo>
                      <a:pt x="48" y="156"/>
                    </a:lnTo>
                    <a:lnTo>
                      <a:pt x="56" y="142"/>
                    </a:lnTo>
                    <a:lnTo>
                      <a:pt x="66" y="130"/>
                    </a:lnTo>
                    <a:lnTo>
                      <a:pt x="76" y="118"/>
                    </a:lnTo>
                    <a:lnTo>
                      <a:pt x="86" y="106"/>
                    </a:lnTo>
                    <a:lnTo>
                      <a:pt x="96" y="94"/>
                    </a:lnTo>
                    <a:lnTo>
                      <a:pt x="108" y="84"/>
                    </a:lnTo>
                    <a:lnTo>
                      <a:pt x="120" y="74"/>
                    </a:lnTo>
                    <a:lnTo>
                      <a:pt x="132" y="64"/>
                    </a:lnTo>
                    <a:lnTo>
                      <a:pt x="144" y="56"/>
                    </a:lnTo>
                    <a:lnTo>
                      <a:pt x="158" y="48"/>
                    </a:lnTo>
                    <a:lnTo>
                      <a:pt x="172" y="40"/>
                    </a:lnTo>
                    <a:lnTo>
                      <a:pt x="186" y="32"/>
                    </a:lnTo>
                    <a:lnTo>
                      <a:pt x="200" y="26"/>
                    </a:lnTo>
                    <a:lnTo>
                      <a:pt x="214" y="20"/>
                    </a:lnTo>
                    <a:lnTo>
                      <a:pt x="230" y="16"/>
                    </a:lnTo>
                    <a:lnTo>
                      <a:pt x="246" y="10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2"/>
                    </a:lnTo>
                    <a:lnTo>
                      <a:pt x="326" y="0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2AE1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1" name="Freeform 16"/>
              <p:cNvSpPr>
                <a:spLocks/>
              </p:cNvSpPr>
              <p:nvPr/>
            </p:nvSpPr>
            <p:spPr bwMode="auto">
              <a:xfrm>
                <a:off x="1348094" y="1170149"/>
                <a:ext cx="1329511" cy="1252737"/>
              </a:xfrm>
              <a:custGeom>
                <a:avLst/>
                <a:gdLst/>
                <a:ahLst/>
                <a:cxnLst>
                  <a:cxn ang="0">
                    <a:pos x="362" y="2"/>
                  </a:cxn>
                  <a:cxn ang="0">
                    <a:pos x="410" y="10"/>
                  </a:cxn>
                  <a:cxn ang="0">
                    <a:pos x="456" y="26"/>
                  </a:cxn>
                  <a:cxn ang="0">
                    <a:pos x="498" y="48"/>
                  </a:cxn>
                  <a:cxn ang="0">
                    <a:pos x="536" y="74"/>
                  </a:cxn>
                  <a:cxn ang="0">
                    <a:pos x="570" y="106"/>
                  </a:cxn>
                  <a:cxn ang="0">
                    <a:pos x="600" y="144"/>
                  </a:cxn>
                  <a:cxn ang="0">
                    <a:pos x="624" y="184"/>
                  </a:cxn>
                  <a:cxn ang="0">
                    <a:pos x="640" y="228"/>
                  </a:cxn>
                  <a:cxn ang="0">
                    <a:pos x="652" y="274"/>
                  </a:cxn>
                  <a:cxn ang="0">
                    <a:pos x="656" y="324"/>
                  </a:cxn>
                  <a:cxn ang="0">
                    <a:pos x="652" y="372"/>
                  </a:cxn>
                  <a:cxn ang="0">
                    <a:pos x="640" y="420"/>
                  </a:cxn>
                  <a:cxn ang="0">
                    <a:pos x="624" y="464"/>
                  </a:cxn>
                  <a:cxn ang="0">
                    <a:pos x="600" y="504"/>
                  </a:cxn>
                  <a:cxn ang="0">
                    <a:pos x="570" y="540"/>
                  </a:cxn>
                  <a:cxn ang="0">
                    <a:pos x="536" y="572"/>
                  </a:cxn>
                  <a:cxn ang="0">
                    <a:pos x="498" y="600"/>
                  </a:cxn>
                  <a:cxn ang="0">
                    <a:pos x="456" y="622"/>
                  </a:cxn>
                  <a:cxn ang="0">
                    <a:pos x="410" y="636"/>
                  </a:cxn>
                  <a:cxn ang="0">
                    <a:pos x="362" y="646"/>
                  </a:cxn>
                  <a:cxn ang="0">
                    <a:pos x="310" y="646"/>
                  </a:cxn>
                  <a:cxn ang="0">
                    <a:pos x="262" y="640"/>
                  </a:cxn>
                  <a:cxn ang="0">
                    <a:pos x="216" y="628"/>
                  </a:cxn>
                  <a:cxn ang="0">
                    <a:pos x="172" y="608"/>
                  </a:cxn>
                  <a:cxn ang="0">
                    <a:pos x="132" y="582"/>
                  </a:cxn>
                  <a:cxn ang="0">
                    <a:pos x="96" y="552"/>
                  </a:cxn>
                  <a:cxn ang="0">
                    <a:pos x="66" y="516"/>
                  </a:cxn>
                  <a:cxn ang="0">
                    <a:pos x="40" y="478"/>
                  </a:cxn>
                  <a:cxn ang="0">
                    <a:pos x="20" y="434"/>
                  </a:cxn>
                  <a:cxn ang="0">
                    <a:pos x="6" y="388"/>
                  </a:cxn>
                  <a:cxn ang="0">
                    <a:pos x="0" y="340"/>
                  </a:cxn>
                  <a:cxn ang="0">
                    <a:pos x="2" y="290"/>
                  </a:cxn>
                  <a:cxn ang="0">
                    <a:pos x="10" y="244"/>
                  </a:cxn>
                  <a:cxn ang="0">
                    <a:pos x="26" y="198"/>
                  </a:cxn>
                  <a:cxn ang="0">
                    <a:pos x="48" y="156"/>
                  </a:cxn>
                  <a:cxn ang="0">
                    <a:pos x="74" y="118"/>
                  </a:cxn>
                  <a:cxn ang="0">
                    <a:pos x="108" y="84"/>
                  </a:cxn>
                  <a:cxn ang="0">
                    <a:pos x="144" y="56"/>
                  </a:cxn>
                  <a:cxn ang="0">
                    <a:pos x="186" y="32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6" h="646">
                    <a:moveTo>
                      <a:pt x="328" y="0"/>
                    </a:moveTo>
                    <a:lnTo>
                      <a:pt x="344" y="0"/>
                    </a:lnTo>
                    <a:lnTo>
                      <a:pt x="362" y="2"/>
                    </a:lnTo>
                    <a:lnTo>
                      <a:pt x="378" y="4"/>
                    </a:lnTo>
                    <a:lnTo>
                      <a:pt x="394" y="8"/>
                    </a:lnTo>
                    <a:lnTo>
                      <a:pt x="410" y="10"/>
                    </a:lnTo>
                    <a:lnTo>
                      <a:pt x="426" y="16"/>
                    </a:lnTo>
                    <a:lnTo>
                      <a:pt x="440" y="20"/>
                    </a:lnTo>
                    <a:lnTo>
                      <a:pt x="456" y="26"/>
                    </a:lnTo>
                    <a:lnTo>
                      <a:pt x="470" y="32"/>
                    </a:lnTo>
                    <a:lnTo>
                      <a:pt x="484" y="40"/>
                    </a:lnTo>
                    <a:lnTo>
                      <a:pt x="498" y="48"/>
                    </a:lnTo>
                    <a:lnTo>
                      <a:pt x="510" y="56"/>
                    </a:lnTo>
                    <a:lnTo>
                      <a:pt x="524" y="64"/>
                    </a:lnTo>
                    <a:lnTo>
                      <a:pt x="536" y="74"/>
                    </a:lnTo>
                    <a:lnTo>
                      <a:pt x="548" y="84"/>
                    </a:lnTo>
                    <a:lnTo>
                      <a:pt x="560" y="96"/>
                    </a:lnTo>
                    <a:lnTo>
                      <a:pt x="570" y="106"/>
                    </a:lnTo>
                    <a:lnTo>
                      <a:pt x="580" y="118"/>
                    </a:lnTo>
                    <a:lnTo>
                      <a:pt x="590" y="130"/>
                    </a:lnTo>
                    <a:lnTo>
                      <a:pt x="600" y="144"/>
                    </a:lnTo>
                    <a:lnTo>
                      <a:pt x="608" y="156"/>
                    </a:lnTo>
                    <a:lnTo>
                      <a:pt x="616" y="170"/>
                    </a:lnTo>
                    <a:lnTo>
                      <a:pt x="624" y="184"/>
                    </a:lnTo>
                    <a:lnTo>
                      <a:pt x="630" y="198"/>
                    </a:lnTo>
                    <a:lnTo>
                      <a:pt x="636" y="212"/>
                    </a:lnTo>
                    <a:lnTo>
                      <a:pt x="640" y="228"/>
                    </a:lnTo>
                    <a:lnTo>
                      <a:pt x="646" y="244"/>
                    </a:lnTo>
                    <a:lnTo>
                      <a:pt x="650" y="258"/>
                    </a:lnTo>
                    <a:lnTo>
                      <a:pt x="652" y="274"/>
                    </a:lnTo>
                    <a:lnTo>
                      <a:pt x="654" y="290"/>
                    </a:lnTo>
                    <a:lnTo>
                      <a:pt x="656" y="308"/>
                    </a:lnTo>
                    <a:lnTo>
                      <a:pt x="656" y="324"/>
                    </a:lnTo>
                    <a:lnTo>
                      <a:pt x="656" y="340"/>
                    </a:lnTo>
                    <a:lnTo>
                      <a:pt x="654" y="356"/>
                    </a:lnTo>
                    <a:lnTo>
                      <a:pt x="652" y="372"/>
                    </a:lnTo>
                    <a:lnTo>
                      <a:pt x="650" y="388"/>
                    </a:lnTo>
                    <a:lnTo>
                      <a:pt x="646" y="404"/>
                    </a:lnTo>
                    <a:lnTo>
                      <a:pt x="640" y="420"/>
                    </a:lnTo>
                    <a:lnTo>
                      <a:pt x="636" y="434"/>
                    </a:lnTo>
                    <a:lnTo>
                      <a:pt x="630" y="450"/>
                    </a:lnTo>
                    <a:lnTo>
                      <a:pt x="624" y="464"/>
                    </a:lnTo>
                    <a:lnTo>
                      <a:pt x="616" y="478"/>
                    </a:lnTo>
                    <a:lnTo>
                      <a:pt x="608" y="490"/>
                    </a:lnTo>
                    <a:lnTo>
                      <a:pt x="600" y="504"/>
                    </a:lnTo>
                    <a:lnTo>
                      <a:pt x="590" y="516"/>
                    </a:lnTo>
                    <a:lnTo>
                      <a:pt x="580" y="528"/>
                    </a:lnTo>
                    <a:lnTo>
                      <a:pt x="570" y="540"/>
                    </a:lnTo>
                    <a:lnTo>
                      <a:pt x="560" y="552"/>
                    </a:lnTo>
                    <a:lnTo>
                      <a:pt x="548" y="562"/>
                    </a:lnTo>
                    <a:lnTo>
                      <a:pt x="536" y="572"/>
                    </a:lnTo>
                    <a:lnTo>
                      <a:pt x="524" y="582"/>
                    </a:lnTo>
                    <a:lnTo>
                      <a:pt x="510" y="592"/>
                    </a:lnTo>
                    <a:lnTo>
                      <a:pt x="498" y="600"/>
                    </a:lnTo>
                    <a:lnTo>
                      <a:pt x="484" y="608"/>
                    </a:lnTo>
                    <a:lnTo>
                      <a:pt x="470" y="614"/>
                    </a:lnTo>
                    <a:lnTo>
                      <a:pt x="456" y="622"/>
                    </a:lnTo>
                    <a:lnTo>
                      <a:pt x="440" y="628"/>
                    </a:lnTo>
                    <a:lnTo>
                      <a:pt x="426" y="632"/>
                    </a:lnTo>
                    <a:lnTo>
                      <a:pt x="410" y="636"/>
                    </a:lnTo>
                    <a:lnTo>
                      <a:pt x="394" y="640"/>
                    </a:lnTo>
                    <a:lnTo>
                      <a:pt x="378" y="644"/>
                    </a:lnTo>
                    <a:lnTo>
                      <a:pt x="362" y="646"/>
                    </a:lnTo>
                    <a:lnTo>
                      <a:pt x="344" y="646"/>
                    </a:lnTo>
                    <a:lnTo>
                      <a:pt x="328" y="646"/>
                    </a:lnTo>
                    <a:lnTo>
                      <a:pt x="310" y="646"/>
                    </a:lnTo>
                    <a:lnTo>
                      <a:pt x="294" y="646"/>
                    </a:lnTo>
                    <a:lnTo>
                      <a:pt x="278" y="644"/>
                    </a:lnTo>
                    <a:lnTo>
                      <a:pt x="262" y="640"/>
                    </a:lnTo>
                    <a:lnTo>
                      <a:pt x="246" y="636"/>
                    </a:lnTo>
                    <a:lnTo>
                      <a:pt x="230" y="632"/>
                    </a:lnTo>
                    <a:lnTo>
                      <a:pt x="216" y="628"/>
                    </a:lnTo>
                    <a:lnTo>
                      <a:pt x="200" y="622"/>
                    </a:lnTo>
                    <a:lnTo>
                      <a:pt x="186" y="614"/>
                    </a:lnTo>
                    <a:lnTo>
                      <a:pt x="172" y="608"/>
                    </a:lnTo>
                    <a:lnTo>
                      <a:pt x="158" y="600"/>
                    </a:lnTo>
                    <a:lnTo>
                      <a:pt x="144" y="592"/>
                    </a:lnTo>
                    <a:lnTo>
                      <a:pt x="132" y="582"/>
                    </a:lnTo>
                    <a:lnTo>
                      <a:pt x="120" y="572"/>
                    </a:lnTo>
                    <a:lnTo>
                      <a:pt x="108" y="562"/>
                    </a:lnTo>
                    <a:lnTo>
                      <a:pt x="96" y="552"/>
                    </a:lnTo>
                    <a:lnTo>
                      <a:pt x="86" y="540"/>
                    </a:lnTo>
                    <a:lnTo>
                      <a:pt x="74" y="528"/>
                    </a:lnTo>
                    <a:lnTo>
                      <a:pt x="66" y="516"/>
                    </a:lnTo>
                    <a:lnTo>
                      <a:pt x="56" y="504"/>
                    </a:lnTo>
                    <a:lnTo>
                      <a:pt x="48" y="490"/>
                    </a:lnTo>
                    <a:lnTo>
                      <a:pt x="40" y="478"/>
                    </a:lnTo>
                    <a:lnTo>
                      <a:pt x="32" y="464"/>
                    </a:lnTo>
                    <a:lnTo>
                      <a:pt x="26" y="450"/>
                    </a:lnTo>
                    <a:lnTo>
                      <a:pt x="20" y="434"/>
                    </a:lnTo>
                    <a:lnTo>
                      <a:pt x="14" y="420"/>
                    </a:lnTo>
                    <a:lnTo>
                      <a:pt x="10" y="404"/>
                    </a:lnTo>
                    <a:lnTo>
                      <a:pt x="6" y="388"/>
                    </a:lnTo>
                    <a:lnTo>
                      <a:pt x="4" y="372"/>
                    </a:lnTo>
                    <a:lnTo>
                      <a:pt x="2" y="356"/>
                    </a:lnTo>
                    <a:lnTo>
                      <a:pt x="0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2" y="290"/>
                    </a:lnTo>
                    <a:lnTo>
                      <a:pt x="4" y="274"/>
                    </a:lnTo>
                    <a:lnTo>
                      <a:pt x="6" y="258"/>
                    </a:lnTo>
                    <a:lnTo>
                      <a:pt x="10" y="244"/>
                    </a:lnTo>
                    <a:lnTo>
                      <a:pt x="14" y="228"/>
                    </a:lnTo>
                    <a:lnTo>
                      <a:pt x="20" y="212"/>
                    </a:lnTo>
                    <a:lnTo>
                      <a:pt x="26" y="198"/>
                    </a:lnTo>
                    <a:lnTo>
                      <a:pt x="32" y="184"/>
                    </a:lnTo>
                    <a:lnTo>
                      <a:pt x="40" y="170"/>
                    </a:lnTo>
                    <a:lnTo>
                      <a:pt x="48" y="156"/>
                    </a:lnTo>
                    <a:lnTo>
                      <a:pt x="56" y="144"/>
                    </a:lnTo>
                    <a:lnTo>
                      <a:pt x="66" y="130"/>
                    </a:lnTo>
                    <a:lnTo>
                      <a:pt x="74" y="118"/>
                    </a:lnTo>
                    <a:lnTo>
                      <a:pt x="86" y="106"/>
                    </a:lnTo>
                    <a:lnTo>
                      <a:pt x="96" y="96"/>
                    </a:lnTo>
                    <a:lnTo>
                      <a:pt x="108" y="84"/>
                    </a:lnTo>
                    <a:lnTo>
                      <a:pt x="120" y="74"/>
                    </a:lnTo>
                    <a:lnTo>
                      <a:pt x="132" y="64"/>
                    </a:lnTo>
                    <a:lnTo>
                      <a:pt x="144" y="56"/>
                    </a:lnTo>
                    <a:lnTo>
                      <a:pt x="158" y="48"/>
                    </a:lnTo>
                    <a:lnTo>
                      <a:pt x="172" y="40"/>
                    </a:lnTo>
                    <a:lnTo>
                      <a:pt x="186" y="32"/>
                    </a:lnTo>
                    <a:lnTo>
                      <a:pt x="200" y="26"/>
                    </a:lnTo>
                    <a:lnTo>
                      <a:pt x="216" y="20"/>
                    </a:lnTo>
                    <a:lnTo>
                      <a:pt x="230" y="16"/>
                    </a:lnTo>
                    <a:lnTo>
                      <a:pt x="246" y="10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0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F0A7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2" name="Freeform 17"/>
              <p:cNvSpPr>
                <a:spLocks/>
              </p:cNvSpPr>
              <p:nvPr/>
            </p:nvSpPr>
            <p:spPr bwMode="auto">
              <a:xfrm>
                <a:off x="1344041" y="1166271"/>
                <a:ext cx="1333564" cy="1260494"/>
              </a:xfrm>
              <a:custGeom>
                <a:avLst/>
                <a:gdLst/>
                <a:ahLst/>
                <a:cxnLst>
                  <a:cxn ang="0">
                    <a:pos x="362" y="2"/>
                  </a:cxn>
                  <a:cxn ang="0">
                    <a:pos x="410" y="10"/>
                  </a:cxn>
                  <a:cxn ang="0">
                    <a:pos x="456" y="26"/>
                  </a:cxn>
                  <a:cxn ang="0">
                    <a:pos x="500" y="48"/>
                  </a:cxn>
                  <a:cxn ang="0">
                    <a:pos x="538" y="74"/>
                  </a:cxn>
                  <a:cxn ang="0">
                    <a:pos x="572" y="108"/>
                  </a:cxn>
                  <a:cxn ang="0">
                    <a:pos x="602" y="144"/>
                  </a:cxn>
                  <a:cxn ang="0">
                    <a:pos x="626" y="184"/>
                  </a:cxn>
                  <a:cxn ang="0">
                    <a:pos x="644" y="228"/>
                  </a:cxn>
                  <a:cxn ang="0">
                    <a:pos x="654" y="276"/>
                  </a:cxn>
                  <a:cxn ang="0">
                    <a:pos x="658" y="326"/>
                  </a:cxn>
                  <a:cxn ang="0">
                    <a:pos x="654" y="374"/>
                  </a:cxn>
                  <a:cxn ang="0">
                    <a:pos x="644" y="422"/>
                  </a:cxn>
                  <a:cxn ang="0">
                    <a:pos x="626" y="466"/>
                  </a:cxn>
                  <a:cxn ang="0">
                    <a:pos x="602" y="506"/>
                  </a:cxn>
                  <a:cxn ang="0">
                    <a:pos x="572" y="544"/>
                  </a:cxn>
                  <a:cxn ang="0">
                    <a:pos x="538" y="576"/>
                  </a:cxn>
                  <a:cxn ang="0">
                    <a:pos x="500" y="602"/>
                  </a:cxn>
                  <a:cxn ang="0">
                    <a:pos x="456" y="624"/>
                  </a:cxn>
                  <a:cxn ang="0">
                    <a:pos x="410" y="640"/>
                  </a:cxn>
                  <a:cxn ang="0">
                    <a:pos x="362" y="648"/>
                  </a:cxn>
                  <a:cxn ang="0">
                    <a:pos x="312" y="650"/>
                  </a:cxn>
                  <a:cxn ang="0">
                    <a:pos x="262" y="644"/>
                  </a:cxn>
                  <a:cxn ang="0">
                    <a:pos x="216" y="630"/>
                  </a:cxn>
                  <a:cxn ang="0">
                    <a:pos x="172" y="610"/>
                  </a:cxn>
                  <a:cxn ang="0">
                    <a:pos x="132" y="586"/>
                  </a:cxn>
                  <a:cxn ang="0">
                    <a:pos x="96" y="554"/>
                  </a:cxn>
                  <a:cxn ang="0">
                    <a:pos x="64" y="520"/>
                  </a:cxn>
                  <a:cxn ang="0">
                    <a:pos x="40" y="480"/>
                  </a:cxn>
                  <a:cxn ang="0">
                    <a:pos x="20" y="436"/>
                  </a:cxn>
                  <a:cxn ang="0">
                    <a:pos x="6" y="390"/>
                  </a:cxn>
                  <a:cxn ang="0">
                    <a:pos x="0" y="342"/>
                  </a:cxn>
                  <a:cxn ang="0">
                    <a:pos x="0" y="292"/>
                  </a:cxn>
                  <a:cxn ang="0">
                    <a:pos x="10" y="244"/>
                  </a:cxn>
                  <a:cxn ang="0">
                    <a:pos x="26" y="198"/>
                  </a:cxn>
                  <a:cxn ang="0">
                    <a:pos x="48" y="156"/>
                  </a:cxn>
                  <a:cxn ang="0">
                    <a:pos x="74" y="118"/>
                  </a:cxn>
                  <a:cxn ang="0">
                    <a:pos x="108" y="86"/>
                  </a:cxn>
                  <a:cxn ang="0">
                    <a:pos x="144" y="56"/>
                  </a:cxn>
                  <a:cxn ang="0">
                    <a:pos x="186" y="32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8" h="650">
                    <a:moveTo>
                      <a:pt x="328" y="0"/>
                    </a:moveTo>
                    <a:lnTo>
                      <a:pt x="346" y="0"/>
                    </a:lnTo>
                    <a:lnTo>
                      <a:pt x="362" y="2"/>
                    </a:lnTo>
                    <a:lnTo>
                      <a:pt x="378" y="4"/>
                    </a:lnTo>
                    <a:lnTo>
                      <a:pt x="396" y="8"/>
                    </a:lnTo>
                    <a:lnTo>
                      <a:pt x="410" y="10"/>
                    </a:lnTo>
                    <a:lnTo>
                      <a:pt x="426" y="16"/>
                    </a:lnTo>
                    <a:lnTo>
                      <a:pt x="442" y="20"/>
                    </a:lnTo>
                    <a:lnTo>
                      <a:pt x="456" y="26"/>
                    </a:lnTo>
                    <a:lnTo>
                      <a:pt x="472" y="32"/>
                    </a:lnTo>
                    <a:lnTo>
                      <a:pt x="486" y="40"/>
                    </a:lnTo>
                    <a:lnTo>
                      <a:pt x="500" y="48"/>
                    </a:lnTo>
                    <a:lnTo>
                      <a:pt x="512" y="56"/>
                    </a:lnTo>
                    <a:lnTo>
                      <a:pt x="526" y="66"/>
                    </a:lnTo>
                    <a:lnTo>
                      <a:pt x="538" y="74"/>
                    </a:lnTo>
                    <a:lnTo>
                      <a:pt x="550" y="86"/>
                    </a:lnTo>
                    <a:lnTo>
                      <a:pt x="562" y="96"/>
                    </a:lnTo>
                    <a:lnTo>
                      <a:pt x="572" y="108"/>
                    </a:lnTo>
                    <a:lnTo>
                      <a:pt x="582" y="118"/>
                    </a:lnTo>
                    <a:lnTo>
                      <a:pt x="592" y="132"/>
                    </a:lnTo>
                    <a:lnTo>
                      <a:pt x="602" y="144"/>
                    </a:lnTo>
                    <a:lnTo>
                      <a:pt x="610" y="156"/>
                    </a:lnTo>
                    <a:lnTo>
                      <a:pt x="618" y="170"/>
                    </a:lnTo>
                    <a:lnTo>
                      <a:pt x="626" y="184"/>
                    </a:lnTo>
                    <a:lnTo>
                      <a:pt x="632" y="198"/>
                    </a:lnTo>
                    <a:lnTo>
                      <a:pt x="638" y="214"/>
                    </a:lnTo>
                    <a:lnTo>
                      <a:pt x="644" y="228"/>
                    </a:lnTo>
                    <a:lnTo>
                      <a:pt x="648" y="244"/>
                    </a:lnTo>
                    <a:lnTo>
                      <a:pt x="652" y="260"/>
                    </a:lnTo>
                    <a:lnTo>
                      <a:pt x="654" y="276"/>
                    </a:lnTo>
                    <a:lnTo>
                      <a:pt x="656" y="292"/>
                    </a:lnTo>
                    <a:lnTo>
                      <a:pt x="658" y="308"/>
                    </a:lnTo>
                    <a:lnTo>
                      <a:pt x="658" y="326"/>
                    </a:lnTo>
                    <a:lnTo>
                      <a:pt x="658" y="342"/>
                    </a:lnTo>
                    <a:lnTo>
                      <a:pt x="656" y="358"/>
                    </a:lnTo>
                    <a:lnTo>
                      <a:pt x="654" y="374"/>
                    </a:lnTo>
                    <a:lnTo>
                      <a:pt x="652" y="390"/>
                    </a:lnTo>
                    <a:lnTo>
                      <a:pt x="648" y="406"/>
                    </a:lnTo>
                    <a:lnTo>
                      <a:pt x="644" y="422"/>
                    </a:lnTo>
                    <a:lnTo>
                      <a:pt x="638" y="436"/>
                    </a:lnTo>
                    <a:lnTo>
                      <a:pt x="632" y="452"/>
                    </a:lnTo>
                    <a:lnTo>
                      <a:pt x="626" y="466"/>
                    </a:lnTo>
                    <a:lnTo>
                      <a:pt x="618" y="480"/>
                    </a:lnTo>
                    <a:lnTo>
                      <a:pt x="610" y="494"/>
                    </a:lnTo>
                    <a:lnTo>
                      <a:pt x="602" y="506"/>
                    </a:lnTo>
                    <a:lnTo>
                      <a:pt x="592" y="520"/>
                    </a:lnTo>
                    <a:lnTo>
                      <a:pt x="582" y="532"/>
                    </a:lnTo>
                    <a:lnTo>
                      <a:pt x="572" y="544"/>
                    </a:lnTo>
                    <a:lnTo>
                      <a:pt x="562" y="554"/>
                    </a:lnTo>
                    <a:lnTo>
                      <a:pt x="550" y="566"/>
                    </a:lnTo>
                    <a:lnTo>
                      <a:pt x="538" y="576"/>
                    </a:lnTo>
                    <a:lnTo>
                      <a:pt x="526" y="586"/>
                    </a:lnTo>
                    <a:lnTo>
                      <a:pt x="512" y="594"/>
                    </a:lnTo>
                    <a:lnTo>
                      <a:pt x="500" y="602"/>
                    </a:lnTo>
                    <a:lnTo>
                      <a:pt x="486" y="610"/>
                    </a:lnTo>
                    <a:lnTo>
                      <a:pt x="472" y="618"/>
                    </a:lnTo>
                    <a:lnTo>
                      <a:pt x="456" y="624"/>
                    </a:lnTo>
                    <a:lnTo>
                      <a:pt x="442" y="630"/>
                    </a:lnTo>
                    <a:lnTo>
                      <a:pt x="426" y="636"/>
                    </a:lnTo>
                    <a:lnTo>
                      <a:pt x="410" y="640"/>
                    </a:lnTo>
                    <a:lnTo>
                      <a:pt x="396" y="644"/>
                    </a:lnTo>
                    <a:lnTo>
                      <a:pt x="378" y="646"/>
                    </a:lnTo>
                    <a:lnTo>
                      <a:pt x="362" y="648"/>
                    </a:lnTo>
                    <a:lnTo>
                      <a:pt x="346" y="650"/>
                    </a:lnTo>
                    <a:lnTo>
                      <a:pt x="328" y="650"/>
                    </a:lnTo>
                    <a:lnTo>
                      <a:pt x="312" y="650"/>
                    </a:lnTo>
                    <a:lnTo>
                      <a:pt x="296" y="648"/>
                    </a:lnTo>
                    <a:lnTo>
                      <a:pt x="278" y="646"/>
                    </a:lnTo>
                    <a:lnTo>
                      <a:pt x="262" y="644"/>
                    </a:lnTo>
                    <a:lnTo>
                      <a:pt x="246" y="640"/>
                    </a:lnTo>
                    <a:lnTo>
                      <a:pt x="230" y="636"/>
                    </a:lnTo>
                    <a:lnTo>
                      <a:pt x="216" y="630"/>
                    </a:lnTo>
                    <a:lnTo>
                      <a:pt x="200" y="624"/>
                    </a:lnTo>
                    <a:lnTo>
                      <a:pt x="186" y="618"/>
                    </a:lnTo>
                    <a:lnTo>
                      <a:pt x="172" y="610"/>
                    </a:lnTo>
                    <a:lnTo>
                      <a:pt x="158" y="602"/>
                    </a:lnTo>
                    <a:lnTo>
                      <a:pt x="144" y="594"/>
                    </a:lnTo>
                    <a:lnTo>
                      <a:pt x="132" y="586"/>
                    </a:lnTo>
                    <a:lnTo>
                      <a:pt x="120" y="576"/>
                    </a:lnTo>
                    <a:lnTo>
                      <a:pt x="108" y="566"/>
                    </a:lnTo>
                    <a:lnTo>
                      <a:pt x="96" y="554"/>
                    </a:lnTo>
                    <a:lnTo>
                      <a:pt x="86" y="544"/>
                    </a:lnTo>
                    <a:lnTo>
                      <a:pt x="74" y="532"/>
                    </a:lnTo>
                    <a:lnTo>
                      <a:pt x="64" y="520"/>
                    </a:lnTo>
                    <a:lnTo>
                      <a:pt x="56" y="506"/>
                    </a:lnTo>
                    <a:lnTo>
                      <a:pt x="48" y="494"/>
                    </a:lnTo>
                    <a:lnTo>
                      <a:pt x="40" y="480"/>
                    </a:lnTo>
                    <a:lnTo>
                      <a:pt x="32" y="466"/>
                    </a:lnTo>
                    <a:lnTo>
                      <a:pt x="26" y="452"/>
                    </a:lnTo>
                    <a:lnTo>
                      <a:pt x="20" y="436"/>
                    </a:lnTo>
                    <a:lnTo>
                      <a:pt x="14" y="422"/>
                    </a:lnTo>
                    <a:lnTo>
                      <a:pt x="10" y="406"/>
                    </a:lnTo>
                    <a:lnTo>
                      <a:pt x="6" y="390"/>
                    </a:lnTo>
                    <a:lnTo>
                      <a:pt x="4" y="374"/>
                    </a:lnTo>
                    <a:lnTo>
                      <a:pt x="0" y="358"/>
                    </a:lnTo>
                    <a:lnTo>
                      <a:pt x="0" y="342"/>
                    </a:lnTo>
                    <a:lnTo>
                      <a:pt x="0" y="326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4" y="276"/>
                    </a:lnTo>
                    <a:lnTo>
                      <a:pt x="6" y="260"/>
                    </a:lnTo>
                    <a:lnTo>
                      <a:pt x="10" y="244"/>
                    </a:lnTo>
                    <a:lnTo>
                      <a:pt x="14" y="228"/>
                    </a:lnTo>
                    <a:lnTo>
                      <a:pt x="20" y="214"/>
                    </a:lnTo>
                    <a:lnTo>
                      <a:pt x="26" y="198"/>
                    </a:lnTo>
                    <a:lnTo>
                      <a:pt x="32" y="184"/>
                    </a:lnTo>
                    <a:lnTo>
                      <a:pt x="40" y="170"/>
                    </a:lnTo>
                    <a:lnTo>
                      <a:pt x="48" y="156"/>
                    </a:lnTo>
                    <a:lnTo>
                      <a:pt x="56" y="144"/>
                    </a:lnTo>
                    <a:lnTo>
                      <a:pt x="64" y="132"/>
                    </a:lnTo>
                    <a:lnTo>
                      <a:pt x="74" y="118"/>
                    </a:lnTo>
                    <a:lnTo>
                      <a:pt x="86" y="108"/>
                    </a:lnTo>
                    <a:lnTo>
                      <a:pt x="96" y="96"/>
                    </a:lnTo>
                    <a:lnTo>
                      <a:pt x="108" y="86"/>
                    </a:lnTo>
                    <a:lnTo>
                      <a:pt x="120" y="74"/>
                    </a:lnTo>
                    <a:lnTo>
                      <a:pt x="132" y="66"/>
                    </a:lnTo>
                    <a:lnTo>
                      <a:pt x="144" y="56"/>
                    </a:lnTo>
                    <a:lnTo>
                      <a:pt x="158" y="48"/>
                    </a:lnTo>
                    <a:lnTo>
                      <a:pt x="172" y="40"/>
                    </a:lnTo>
                    <a:lnTo>
                      <a:pt x="186" y="32"/>
                    </a:lnTo>
                    <a:lnTo>
                      <a:pt x="200" y="26"/>
                    </a:lnTo>
                    <a:lnTo>
                      <a:pt x="216" y="20"/>
                    </a:lnTo>
                    <a:lnTo>
                      <a:pt x="230" y="16"/>
                    </a:lnTo>
                    <a:lnTo>
                      <a:pt x="246" y="10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6" y="2"/>
                    </a:lnTo>
                    <a:lnTo>
                      <a:pt x="312" y="0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EFA02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3" name="Freeform 18"/>
              <p:cNvSpPr>
                <a:spLocks/>
              </p:cNvSpPr>
              <p:nvPr/>
            </p:nvSpPr>
            <p:spPr bwMode="auto">
              <a:xfrm>
                <a:off x="1335934" y="1162392"/>
                <a:ext cx="1341671" cy="1264372"/>
              </a:xfrm>
              <a:custGeom>
                <a:avLst/>
                <a:gdLst/>
                <a:ahLst/>
                <a:cxnLst>
                  <a:cxn ang="0">
                    <a:pos x="366" y="2"/>
                  </a:cxn>
                  <a:cxn ang="0">
                    <a:pos x="414" y="10"/>
                  </a:cxn>
                  <a:cxn ang="0">
                    <a:pos x="460" y="26"/>
                  </a:cxn>
                  <a:cxn ang="0">
                    <a:pos x="504" y="48"/>
                  </a:cxn>
                  <a:cxn ang="0">
                    <a:pos x="542" y="76"/>
                  </a:cxn>
                  <a:cxn ang="0">
                    <a:pos x="576" y="108"/>
                  </a:cxn>
                  <a:cxn ang="0">
                    <a:pos x="606" y="144"/>
                  </a:cxn>
                  <a:cxn ang="0">
                    <a:pos x="630" y="186"/>
                  </a:cxn>
                  <a:cxn ang="0">
                    <a:pos x="648" y="230"/>
                  </a:cxn>
                  <a:cxn ang="0">
                    <a:pos x="660" y="278"/>
                  </a:cxn>
                  <a:cxn ang="0">
                    <a:pos x="662" y="326"/>
                  </a:cxn>
                  <a:cxn ang="0">
                    <a:pos x="660" y="376"/>
                  </a:cxn>
                  <a:cxn ang="0">
                    <a:pos x="648" y="424"/>
                  </a:cxn>
                  <a:cxn ang="0">
                    <a:pos x="630" y="468"/>
                  </a:cxn>
                  <a:cxn ang="0">
                    <a:pos x="606" y="508"/>
                  </a:cxn>
                  <a:cxn ang="0">
                    <a:pos x="576" y="546"/>
                  </a:cxn>
                  <a:cxn ang="0">
                    <a:pos x="542" y="578"/>
                  </a:cxn>
                  <a:cxn ang="0">
                    <a:pos x="504" y="606"/>
                  </a:cxn>
                  <a:cxn ang="0">
                    <a:pos x="460" y="628"/>
                  </a:cxn>
                  <a:cxn ang="0">
                    <a:pos x="414" y="642"/>
                  </a:cxn>
                  <a:cxn ang="0">
                    <a:pos x="366" y="652"/>
                  </a:cxn>
                  <a:cxn ang="0">
                    <a:pos x="314" y="652"/>
                  </a:cxn>
                  <a:cxn ang="0">
                    <a:pos x="266" y="646"/>
                  </a:cxn>
                  <a:cxn ang="0">
                    <a:pos x="218" y="634"/>
                  </a:cxn>
                  <a:cxn ang="0">
                    <a:pos x="174" y="614"/>
                  </a:cxn>
                  <a:cxn ang="0">
                    <a:pos x="134" y="588"/>
                  </a:cxn>
                  <a:cxn ang="0">
                    <a:pos x="98" y="558"/>
                  </a:cxn>
                  <a:cxn ang="0">
                    <a:pos x="66" y="522"/>
                  </a:cxn>
                  <a:cxn ang="0">
                    <a:pos x="40" y="482"/>
                  </a:cxn>
                  <a:cxn ang="0">
                    <a:pos x="20" y="438"/>
                  </a:cxn>
                  <a:cxn ang="0">
                    <a:pos x="8" y="392"/>
                  </a:cxn>
                  <a:cxn ang="0">
                    <a:pos x="2" y="344"/>
                  </a:cxn>
                  <a:cxn ang="0">
                    <a:pos x="2" y="294"/>
                  </a:cxn>
                  <a:cxn ang="0">
                    <a:pos x="12" y="246"/>
                  </a:cxn>
                  <a:cxn ang="0">
                    <a:pos x="26" y="200"/>
                  </a:cxn>
                  <a:cxn ang="0">
                    <a:pos x="48" y="158"/>
                  </a:cxn>
                  <a:cxn ang="0">
                    <a:pos x="76" y="120"/>
                  </a:cxn>
                  <a:cxn ang="0">
                    <a:pos x="110" y="86"/>
                  </a:cxn>
                  <a:cxn ang="0">
                    <a:pos x="146" y="56"/>
                  </a:cxn>
                  <a:cxn ang="0">
                    <a:pos x="188" y="32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2" y="0"/>
                  </a:cxn>
                </a:cxnLst>
                <a:rect l="0" t="0" r="r" b="b"/>
                <a:pathLst>
                  <a:path w="662" h="652">
                    <a:moveTo>
                      <a:pt x="332" y="0"/>
                    </a:moveTo>
                    <a:lnTo>
                      <a:pt x="348" y="0"/>
                    </a:lnTo>
                    <a:lnTo>
                      <a:pt x="366" y="2"/>
                    </a:lnTo>
                    <a:lnTo>
                      <a:pt x="382" y="4"/>
                    </a:lnTo>
                    <a:lnTo>
                      <a:pt x="398" y="8"/>
                    </a:lnTo>
                    <a:lnTo>
                      <a:pt x="414" y="10"/>
                    </a:lnTo>
                    <a:lnTo>
                      <a:pt x="430" y="16"/>
                    </a:lnTo>
                    <a:lnTo>
                      <a:pt x="446" y="20"/>
                    </a:lnTo>
                    <a:lnTo>
                      <a:pt x="460" y="26"/>
                    </a:lnTo>
                    <a:lnTo>
                      <a:pt x="476" y="32"/>
                    </a:lnTo>
                    <a:lnTo>
                      <a:pt x="490" y="40"/>
                    </a:lnTo>
                    <a:lnTo>
                      <a:pt x="504" y="48"/>
                    </a:lnTo>
                    <a:lnTo>
                      <a:pt x="516" y="56"/>
                    </a:lnTo>
                    <a:lnTo>
                      <a:pt x="530" y="66"/>
                    </a:lnTo>
                    <a:lnTo>
                      <a:pt x="542" y="76"/>
                    </a:lnTo>
                    <a:lnTo>
                      <a:pt x="554" y="86"/>
                    </a:lnTo>
                    <a:lnTo>
                      <a:pt x="566" y="96"/>
                    </a:lnTo>
                    <a:lnTo>
                      <a:pt x="576" y="108"/>
                    </a:lnTo>
                    <a:lnTo>
                      <a:pt x="588" y="120"/>
                    </a:lnTo>
                    <a:lnTo>
                      <a:pt x="598" y="132"/>
                    </a:lnTo>
                    <a:lnTo>
                      <a:pt x="606" y="144"/>
                    </a:lnTo>
                    <a:lnTo>
                      <a:pt x="614" y="158"/>
                    </a:lnTo>
                    <a:lnTo>
                      <a:pt x="622" y="172"/>
                    </a:lnTo>
                    <a:lnTo>
                      <a:pt x="630" y="186"/>
                    </a:lnTo>
                    <a:lnTo>
                      <a:pt x="636" y="200"/>
                    </a:lnTo>
                    <a:lnTo>
                      <a:pt x="642" y="214"/>
                    </a:lnTo>
                    <a:lnTo>
                      <a:pt x="648" y="230"/>
                    </a:lnTo>
                    <a:lnTo>
                      <a:pt x="652" y="246"/>
                    </a:lnTo>
                    <a:lnTo>
                      <a:pt x="656" y="262"/>
                    </a:lnTo>
                    <a:lnTo>
                      <a:pt x="660" y="278"/>
                    </a:lnTo>
                    <a:lnTo>
                      <a:pt x="662" y="294"/>
                    </a:lnTo>
                    <a:lnTo>
                      <a:pt x="662" y="310"/>
                    </a:lnTo>
                    <a:lnTo>
                      <a:pt x="662" y="326"/>
                    </a:lnTo>
                    <a:lnTo>
                      <a:pt x="662" y="344"/>
                    </a:lnTo>
                    <a:lnTo>
                      <a:pt x="662" y="360"/>
                    </a:lnTo>
                    <a:lnTo>
                      <a:pt x="660" y="376"/>
                    </a:lnTo>
                    <a:lnTo>
                      <a:pt x="656" y="392"/>
                    </a:lnTo>
                    <a:lnTo>
                      <a:pt x="652" y="408"/>
                    </a:lnTo>
                    <a:lnTo>
                      <a:pt x="648" y="424"/>
                    </a:lnTo>
                    <a:lnTo>
                      <a:pt x="642" y="438"/>
                    </a:lnTo>
                    <a:lnTo>
                      <a:pt x="636" y="454"/>
                    </a:lnTo>
                    <a:lnTo>
                      <a:pt x="630" y="468"/>
                    </a:lnTo>
                    <a:lnTo>
                      <a:pt x="622" y="482"/>
                    </a:lnTo>
                    <a:lnTo>
                      <a:pt x="614" y="496"/>
                    </a:lnTo>
                    <a:lnTo>
                      <a:pt x="606" y="508"/>
                    </a:lnTo>
                    <a:lnTo>
                      <a:pt x="598" y="522"/>
                    </a:lnTo>
                    <a:lnTo>
                      <a:pt x="588" y="534"/>
                    </a:lnTo>
                    <a:lnTo>
                      <a:pt x="576" y="546"/>
                    </a:lnTo>
                    <a:lnTo>
                      <a:pt x="566" y="558"/>
                    </a:lnTo>
                    <a:lnTo>
                      <a:pt x="554" y="568"/>
                    </a:lnTo>
                    <a:lnTo>
                      <a:pt x="542" y="578"/>
                    </a:lnTo>
                    <a:lnTo>
                      <a:pt x="530" y="588"/>
                    </a:lnTo>
                    <a:lnTo>
                      <a:pt x="516" y="598"/>
                    </a:lnTo>
                    <a:lnTo>
                      <a:pt x="504" y="606"/>
                    </a:lnTo>
                    <a:lnTo>
                      <a:pt x="490" y="614"/>
                    </a:lnTo>
                    <a:lnTo>
                      <a:pt x="476" y="620"/>
                    </a:lnTo>
                    <a:lnTo>
                      <a:pt x="460" y="628"/>
                    </a:lnTo>
                    <a:lnTo>
                      <a:pt x="446" y="634"/>
                    </a:lnTo>
                    <a:lnTo>
                      <a:pt x="430" y="638"/>
                    </a:lnTo>
                    <a:lnTo>
                      <a:pt x="414" y="642"/>
                    </a:lnTo>
                    <a:lnTo>
                      <a:pt x="398" y="646"/>
                    </a:lnTo>
                    <a:lnTo>
                      <a:pt x="382" y="650"/>
                    </a:lnTo>
                    <a:lnTo>
                      <a:pt x="366" y="652"/>
                    </a:lnTo>
                    <a:lnTo>
                      <a:pt x="348" y="652"/>
                    </a:lnTo>
                    <a:lnTo>
                      <a:pt x="332" y="652"/>
                    </a:lnTo>
                    <a:lnTo>
                      <a:pt x="314" y="652"/>
                    </a:lnTo>
                    <a:lnTo>
                      <a:pt x="298" y="652"/>
                    </a:lnTo>
                    <a:lnTo>
                      <a:pt x="282" y="650"/>
                    </a:lnTo>
                    <a:lnTo>
                      <a:pt x="266" y="646"/>
                    </a:lnTo>
                    <a:lnTo>
                      <a:pt x="250" y="642"/>
                    </a:lnTo>
                    <a:lnTo>
                      <a:pt x="234" y="638"/>
                    </a:lnTo>
                    <a:lnTo>
                      <a:pt x="218" y="634"/>
                    </a:lnTo>
                    <a:lnTo>
                      <a:pt x="204" y="628"/>
                    </a:lnTo>
                    <a:lnTo>
                      <a:pt x="188" y="620"/>
                    </a:lnTo>
                    <a:lnTo>
                      <a:pt x="174" y="614"/>
                    </a:lnTo>
                    <a:lnTo>
                      <a:pt x="160" y="606"/>
                    </a:lnTo>
                    <a:lnTo>
                      <a:pt x="146" y="598"/>
                    </a:lnTo>
                    <a:lnTo>
                      <a:pt x="134" y="588"/>
                    </a:lnTo>
                    <a:lnTo>
                      <a:pt x="122" y="578"/>
                    </a:lnTo>
                    <a:lnTo>
                      <a:pt x="110" y="568"/>
                    </a:lnTo>
                    <a:lnTo>
                      <a:pt x="98" y="558"/>
                    </a:lnTo>
                    <a:lnTo>
                      <a:pt x="86" y="546"/>
                    </a:lnTo>
                    <a:lnTo>
                      <a:pt x="76" y="534"/>
                    </a:lnTo>
                    <a:lnTo>
                      <a:pt x="66" y="522"/>
                    </a:lnTo>
                    <a:lnTo>
                      <a:pt x="58" y="508"/>
                    </a:lnTo>
                    <a:lnTo>
                      <a:pt x="48" y="496"/>
                    </a:lnTo>
                    <a:lnTo>
                      <a:pt x="40" y="482"/>
                    </a:lnTo>
                    <a:lnTo>
                      <a:pt x="34" y="468"/>
                    </a:lnTo>
                    <a:lnTo>
                      <a:pt x="26" y="454"/>
                    </a:lnTo>
                    <a:lnTo>
                      <a:pt x="20" y="438"/>
                    </a:lnTo>
                    <a:lnTo>
                      <a:pt x="16" y="424"/>
                    </a:lnTo>
                    <a:lnTo>
                      <a:pt x="12" y="408"/>
                    </a:lnTo>
                    <a:lnTo>
                      <a:pt x="8" y="392"/>
                    </a:lnTo>
                    <a:lnTo>
                      <a:pt x="4" y="376"/>
                    </a:lnTo>
                    <a:lnTo>
                      <a:pt x="2" y="360"/>
                    </a:lnTo>
                    <a:lnTo>
                      <a:pt x="2" y="344"/>
                    </a:lnTo>
                    <a:lnTo>
                      <a:pt x="0" y="326"/>
                    </a:lnTo>
                    <a:lnTo>
                      <a:pt x="2" y="310"/>
                    </a:lnTo>
                    <a:lnTo>
                      <a:pt x="2" y="294"/>
                    </a:lnTo>
                    <a:lnTo>
                      <a:pt x="4" y="278"/>
                    </a:lnTo>
                    <a:lnTo>
                      <a:pt x="8" y="262"/>
                    </a:lnTo>
                    <a:lnTo>
                      <a:pt x="12" y="246"/>
                    </a:lnTo>
                    <a:lnTo>
                      <a:pt x="16" y="230"/>
                    </a:lnTo>
                    <a:lnTo>
                      <a:pt x="20" y="214"/>
                    </a:lnTo>
                    <a:lnTo>
                      <a:pt x="26" y="200"/>
                    </a:lnTo>
                    <a:lnTo>
                      <a:pt x="34" y="186"/>
                    </a:lnTo>
                    <a:lnTo>
                      <a:pt x="40" y="172"/>
                    </a:lnTo>
                    <a:lnTo>
                      <a:pt x="48" y="158"/>
                    </a:lnTo>
                    <a:lnTo>
                      <a:pt x="58" y="144"/>
                    </a:lnTo>
                    <a:lnTo>
                      <a:pt x="66" y="132"/>
                    </a:lnTo>
                    <a:lnTo>
                      <a:pt x="76" y="120"/>
                    </a:lnTo>
                    <a:lnTo>
                      <a:pt x="86" y="108"/>
                    </a:lnTo>
                    <a:lnTo>
                      <a:pt x="98" y="96"/>
                    </a:lnTo>
                    <a:lnTo>
                      <a:pt x="110" y="86"/>
                    </a:lnTo>
                    <a:lnTo>
                      <a:pt x="122" y="76"/>
                    </a:lnTo>
                    <a:lnTo>
                      <a:pt x="134" y="66"/>
                    </a:lnTo>
                    <a:lnTo>
                      <a:pt x="146" y="56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4" y="26"/>
                    </a:lnTo>
                    <a:lnTo>
                      <a:pt x="218" y="20"/>
                    </a:lnTo>
                    <a:lnTo>
                      <a:pt x="234" y="16"/>
                    </a:lnTo>
                    <a:lnTo>
                      <a:pt x="250" y="10"/>
                    </a:lnTo>
                    <a:lnTo>
                      <a:pt x="266" y="8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4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EE97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4" name="Freeform 19"/>
              <p:cNvSpPr>
                <a:spLocks/>
              </p:cNvSpPr>
              <p:nvPr/>
            </p:nvSpPr>
            <p:spPr bwMode="auto">
              <a:xfrm>
                <a:off x="1331880" y="1158514"/>
                <a:ext cx="1349778" cy="1272129"/>
              </a:xfrm>
              <a:custGeom>
                <a:avLst/>
                <a:gdLst/>
                <a:ahLst/>
                <a:cxnLst>
                  <a:cxn ang="0">
                    <a:pos x="366" y="2"/>
                  </a:cxn>
                  <a:cxn ang="0">
                    <a:pos x="416" y="10"/>
                  </a:cxn>
                  <a:cxn ang="0">
                    <a:pos x="462" y="26"/>
                  </a:cxn>
                  <a:cxn ang="0">
                    <a:pos x="506" y="48"/>
                  </a:cxn>
                  <a:cxn ang="0">
                    <a:pos x="544" y="76"/>
                  </a:cxn>
                  <a:cxn ang="0">
                    <a:pos x="578" y="108"/>
                  </a:cxn>
                  <a:cxn ang="0">
                    <a:pos x="608" y="146"/>
                  </a:cxn>
                  <a:cxn ang="0">
                    <a:pos x="632" y="186"/>
                  </a:cxn>
                  <a:cxn ang="0">
                    <a:pos x="650" y="230"/>
                  </a:cxn>
                  <a:cxn ang="0">
                    <a:pos x="662" y="278"/>
                  </a:cxn>
                  <a:cxn ang="0">
                    <a:pos x="666" y="328"/>
                  </a:cxn>
                  <a:cxn ang="0">
                    <a:pos x="662" y="378"/>
                  </a:cxn>
                  <a:cxn ang="0">
                    <a:pos x="650" y="426"/>
                  </a:cxn>
                  <a:cxn ang="0">
                    <a:pos x="632" y="470"/>
                  </a:cxn>
                  <a:cxn ang="0">
                    <a:pos x="608" y="512"/>
                  </a:cxn>
                  <a:cxn ang="0">
                    <a:pos x="578" y="548"/>
                  </a:cxn>
                  <a:cxn ang="0">
                    <a:pos x="544" y="580"/>
                  </a:cxn>
                  <a:cxn ang="0">
                    <a:pos x="506" y="608"/>
                  </a:cxn>
                  <a:cxn ang="0">
                    <a:pos x="462" y="630"/>
                  </a:cxn>
                  <a:cxn ang="0">
                    <a:pos x="416" y="646"/>
                  </a:cxn>
                  <a:cxn ang="0">
                    <a:pos x="366" y="654"/>
                  </a:cxn>
                  <a:cxn ang="0">
                    <a:pos x="316" y="656"/>
                  </a:cxn>
                  <a:cxn ang="0">
                    <a:pos x="266" y="650"/>
                  </a:cxn>
                  <a:cxn ang="0">
                    <a:pos x="218" y="636"/>
                  </a:cxn>
                  <a:cxn ang="0">
                    <a:pos x="174" y="616"/>
                  </a:cxn>
                  <a:cxn ang="0">
                    <a:pos x="134" y="590"/>
                  </a:cxn>
                  <a:cxn ang="0">
                    <a:pos x="98" y="560"/>
                  </a:cxn>
                  <a:cxn ang="0">
                    <a:pos x="66" y="524"/>
                  </a:cxn>
                  <a:cxn ang="0">
                    <a:pos x="40" y="484"/>
                  </a:cxn>
                  <a:cxn ang="0">
                    <a:pos x="20" y="440"/>
                  </a:cxn>
                  <a:cxn ang="0">
                    <a:pos x="6" y="394"/>
                  </a:cxn>
                  <a:cxn ang="0">
                    <a:pos x="0" y="344"/>
                  </a:cxn>
                  <a:cxn ang="0">
                    <a:pos x="2" y="294"/>
                  </a:cxn>
                  <a:cxn ang="0">
                    <a:pos x="10" y="246"/>
                  </a:cxn>
                  <a:cxn ang="0">
                    <a:pos x="26" y="200"/>
                  </a:cxn>
                  <a:cxn ang="0">
                    <a:pos x="48" y="158"/>
                  </a:cxn>
                  <a:cxn ang="0">
                    <a:pos x="76" y="120"/>
                  </a:cxn>
                  <a:cxn ang="0">
                    <a:pos x="110" y="86"/>
                  </a:cxn>
                  <a:cxn ang="0">
                    <a:pos x="146" y="56"/>
                  </a:cxn>
                  <a:cxn ang="0">
                    <a:pos x="188" y="32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2" y="0"/>
                  </a:cxn>
                </a:cxnLst>
                <a:rect l="0" t="0" r="r" b="b"/>
                <a:pathLst>
                  <a:path w="666" h="656">
                    <a:moveTo>
                      <a:pt x="332" y="0"/>
                    </a:moveTo>
                    <a:lnTo>
                      <a:pt x="350" y="0"/>
                    </a:lnTo>
                    <a:lnTo>
                      <a:pt x="366" y="2"/>
                    </a:lnTo>
                    <a:lnTo>
                      <a:pt x="384" y="4"/>
                    </a:lnTo>
                    <a:lnTo>
                      <a:pt x="400" y="6"/>
                    </a:lnTo>
                    <a:lnTo>
                      <a:pt x="416" y="10"/>
                    </a:lnTo>
                    <a:lnTo>
                      <a:pt x="432" y="16"/>
                    </a:lnTo>
                    <a:lnTo>
                      <a:pt x="448" y="20"/>
                    </a:lnTo>
                    <a:lnTo>
                      <a:pt x="462" y="26"/>
                    </a:lnTo>
                    <a:lnTo>
                      <a:pt x="476" y="32"/>
                    </a:lnTo>
                    <a:lnTo>
                      <a:pt x="492" y="40"/>
                    </a:lnTo>
                    <a:lnTo>
                      <a:pt x="506" y="48"/>
                    </a:lnTo>
                    <a:lnTo>
                      <a:pt x="518" y="56"/>
                    </a:lnTo>
                    <a:lnTo>
                      <a:pt x="532" y="66"/>
                    </a:lnTo>
                    <a:lnTo>
                      <a:pt x="544" y="76"/>
                    </a:lnTo>
                    <a:lnTo>
                      <a:pt x="556" y="86"/>
                    </a:lnTo>
                    <a:lnTo>
                      <a:pt x="568" y="96"/>
                    </a:lnTo>
                    <a:lnTo>
                      <a:pt x="578" y="108"/>
                    </a:lnTo>
                    <a:lnTo>
                      <a:pt x="590" y="120"/>
                    </a:lnTo>
                    <a:lnTo>
                      <a:pt x="600" y="132"/>
                    </a:lnTo>
                    <a:lnTo>
                      <a:pt x="608" y="146"/>
                    </a:lnTo>
                    <a:lnTo>
                      <a:pt x="618" y="158"/>
                    </a:lnTo>
                    <a:lnTo>
                      <a:pt x="626" y="172"/>
                    </a:lnTo>
                    <a:lnTo>
                      <a:pt x="632" y="186"/>
                    </a:lnTo>
                    <a:lnTo>
                      <a:pt x="640" y="200"/>
                    </a:lnTo>
                    <a:lnTo>
                      <a:pt x="646" y="216"/>
                    </a:lnTo>
                    <a:lnTo>
                      <a:pt x="650" y="230"/>
                    </a:lnTo>
                    <a:lnTo>
                      <a:pt x="656" y="246"/>
                    </a:lnTo>
                    <a:lnTo>
                      <a:pt x="658" y="262"/>
                    </a:lnTo>
                    <a:lnTo>
                      <a:pt x="662" y="278"/>
                    </a:lnTo>
                    <a:lnTo>
                      <a:pt x="664" y="294"/>
                    </a:lnTo>
                    <a:lnTo>
                      <a:pt x="666" y="312"/>
                    </a:lnTo>
                    <a:lnTo>
                      <a:pt x="666" y="328"/>
                    </a:lnTo>
                    <a:lnTo>
                      <a:pt x="666" y="344"/>
                    </a:lnTo>
                    <a:lnTo>
                      <a:pt x="664" y="362"/>
                    </a:lnTo>
                    <a:lnTo>
                      <a:pt x="662" y="378"/>
                    </a:lnTo>
                    <a:lnTo>
                      <a:pt x="658" y="394"/>
                    </a:lnTo>
                    <a:lnTo>
                      <a:pt x="656" y="410"/>
                    </a:lnTo>
                    <a:lnTo>
                      <a:pt x="650" y="426"/>
                    </a:lnTo>
                    <a:lnTo>
                      <a:pt x="646" y="440"/>
                    </a:lnTo>
                    <a:lnTo>
                      <a:pt x="640" y="456"/>
                    </a:lnTo>
                    <a:lnTo>
                      <a:pt x="632" y="470"/>
                    </a:lnTo>
                    <a:lnTo>
                      <a:pt x="626" y="484"/>
                    </a:lnTo>
                    <a:lnTo>
                      <a:pt x="618" y="498"/>
                    </a:lnTo>
                    <a:lnTo>
                      <a:pt x="608" y="512"/>
                    </a:lnTo>
                    <a:lnTo>
                      <a:pt x="600" y="524"/>
                    </a:lnTo>
                    <a:lnTo>
                      <a:pt x="590" y="536"/>
                    </a:lnTo>
                    <a:lnTo>
                      <a:pt x="578" y="548"/>
                    </a:lnTo>
                    <a:lnTo>
                      <a:pt x="568" y="560"/>
                    </a:lnTo>
                    <a:lnTo>
                      <a:pt x="556" y="570"/>
                    </a:lnTo>
                    <a:lnTo>
                      <a:pt x="544" y="580"/>
                    </a:lnTo>
                    <a:lnTo>
                      <a:pt x="532" y="590"/>
                    </a:lnTo>
                    <a:lnTo>
                      <a:pt x="518" y="600"/>
                    </a:lnTo>
                    <a:lnTo>
                      <a:pt x="506" y="608"/>
                    </a:lnTo>
                    <a:lnTo>
                      <a:pt x="492" y="616"/>
                    </a:lnTo>
                    <a:lnTo>
                      <a:pt x="476" y="624"/>
                    </a:lnTo>
                    <a:lnTo>
                      <a:pt x="462" y="630"/>
                    </a:lnTo>
                    <a:lnTo>
                      <a:pt x="448" y="636"/>
                    </a:lnTo>
                    <a:lnTo>
                      <a:pt x="432" y="642"/>
                    </a:lnTo>
                    <a:lnTo>
                      <a:pt x="416" y="646"/>
                    </a:lnTo>
                    <a:lnTo>
                      <a:pt x="400" y="650"/>
                    </a:lnTo>
                    <a:lnTo>
                      <a:pt x="384" y="652"/>
                    </a:lnTo>
                    <a:lnTo>
                      <a:pt x="366" y="654"/>
                    </a:lnTo>
                    <a:lnTo>
                      <a:pt x="350" y="656"/>
                    </a:lnTo>
                    <a:lnTo>
                      <a:pt x="332" y="656"/>
                    </a:lnTo>
                    <a:lnTo>
                      <a:pt x="316" y="656"/>
                    </a:lnTo>
                    <a:lnTo>
                      <a:pt x="298" y="654"/>
                    </a:lnTo>
                    <a:lnTo>
                      <a:pt x="282" y="652"/>
                    </a:lnTo>
                    <a:lnTo>
                      <a:pt x="266" y="650"/>
                    </a:lnTo>
                    <a:lnTo>
                      <a:pt x="250" y="646"/>
                    </a:lnTo>
                    <a:lnTo>
                      <a:pt x="234" y="642"/>
                    </a:lnTo>
                    <a:lnTo>
                      <a:pt x="218" y="636"/>
                    </a:lnTo>
                    <a:lnTo>
                      <a:pt x="204" y="630"/>
                    </a:lnTo>
                    <a:lnTo>
                      <a:pt x="188" y="624"/>
                    </a:lnTo>
                    <a:lnTo>
                      <a:pt x="174" y="616"/>
                    </a:lnTo>
                    <a:lnTo>
                      <a:pt x="160" y="608"/>
                    </a:lnTo>
                    <a:lnTo>
                      <a:pt x="146" y="600"/>
                    </a:lnTo>
                    <a:lnTo>
                      <a:pt x="134" y="590"/>
                    </a:lnTo>
                    <a:lnTo>
                      <a:pt x="122" y="580"/>
                    </a:lnTo>
                    <a:lnTo>
                      <a:pt x="110" y="570"/>
                    </a:lnTo>
                    <a:lnTo>
                      <a:pt x="98" y="560"/>
                    </a:lnTo>
                    <a:lnTo>
                      <a:pt x="86" y="548"/>
                    </a:lnTo>
                    <a:lnTo>
                      <a:pt x="76" y="536"/>
                    </a:lnTo>
                    <a:lnTo>
                      <a:pt x="66" y="524"/>
                    </a:lnTo>
                    <a:lnTo>
                      <a:pt x="56" y="512"/>
                    </a:lnTo>
                    <a:lnTo>
                      <a:pt x="48" y="498"/>
                    </a:lnTo>
                    <a:lnTo>
                      <a:pt x="40" y="484"/>
                    </a:lnTo>
                    <a:lnTo>
                      <a:pt x="32" y="470"/>
                    </a:lnTo>
                    <a:lnTo>
                      <a:pt x="26" y="456"/>
                    </a:lnTo>
                    <a:lnTo>
                      <a:pt x="20" y="440"/>
                    </a:lnTo>
                    <a:lnTo>
                      <a:pt x="16" y="426"/>
                    </a:lnTo>
                    <a:lnTo>
                      <a:pt x="10" y="410"/>
                    </a:lnTo>
                    <a:lnTo>
                      <a:pt x="6" y="394"/>
                    </a:lnTo>
                    <a:lnTo>
                      <a:pt x="4" y="378"/>
                    </a:lnTo>
                    <a:lnTo>
                      <a:pt x="2" y="362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2" y="294"/>
                    </a:lnTo>
                    <a:lnTo>
                      <a:pt x="4" y="278"/>
                    </a:lnTo>
                    <a:lnTo>
                      <a:pt x="6" y="262"/>
                    </a:lnTo>
                    <a:lnTo>
                      <a:pt x="10" y="246"/>
                    </a:lnTo>
                    <a:lnTo>
                      <a:pt x="16" y="230"/>
                    </a:lnTo>
                    <a:lnTo>
                      <a:pt x="20" y="216"/>
                    </a:lnTo>
                    <a:lnTo>
                      <a:pt x="26" y="200"/>
                    </a:lnTo>
                    <a:lnTo>
                      <a:pt x="32" y="186"/>
                    </a:lnTo>
                    <a:lnTo>
                      <a:pt x="40" y="172"/>
                    </a:lnTo>
                    <a:lnTo>
                      <a:pt x="48" y="158"/>
                    </a:lnTo>
                    <a:lnTo>
                      <a:pt x="56" y="146"/>
                    </a:lnTo>
                    <a:lnTo>
                      <a:pt x="66" y="132"/>
                    </a:lnTo>
                    <a:lnTo>
                      <a:pt x="76" y="120"/>
                    </a:lnTo>
                    <a:lnTo>
                      <a:pt x="86" y="108"/>
                    </a:lnTo>
                    <a:lnTo>
                      <a:pt x="98" y="96"/>
                    </a:lnTo>
                    <a:lnTo>
                      <a:pt x="110" y="86"/>
                    </a:lnTo>
                    <a:lnTo>
                      <a:pt x="122" y="76"/>
                    </a:lnTo>
                    <a:lnTo>
                      <a:pt x="134" y="66"/>
                    </a:lnTo>
                    <a:lnTo>
                      <a:pt x="146" y="56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4" y="26"/>
                    </a:lnTo>
                    <a:lnTo>
                      <a:pt x="218" y="20"/>
                    </a:lnTo>
                    <a:lnTo>
                      <a:pt x="234" y="16"/>
                    </a:lnTo>
                    <a:lnTo>
                      <a:pt x="250" y="10"/>
                    </a:lnTo>
                    <a:lnTo>
                      <a:pt x="266" y="6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6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ED94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5" name="Freeform 20"/>
              <p:cNvSpPr>
                <a:spLocks/>
              </p:cNvSpPr>
              <p:nvPr/>
            </p:nvSpPr>
            <p:spPr bwMode="auto">
              <a:xfrm>
                <a:off x="1327827" y="1154635"/>
                <a:ext cx="1353831" cy="1279886"/>
              </a:xfrm>
              <a:custGeom>
                <a:avLst/>
                <a:gdLst/>
                <a:ahLst/>
                <a:cxnLst>
                  <a:cxn ang="0">
                    <a:pos x="368" y="2"/>
                  </a:cxn>
                  <a:cxn ang="0">
                    <a:pos x="418" y="10"/>
                  </a:cxn>
                  <a:cxn ang="0">
                    <a:pos x="464" y="26"/>
                  </a:cxn>
                  <a:cxn ang="0">
                    <a:pos x="506" y="48"/>
                  </a:cxn>
                  <a:cxn ang="0">
                    <a:pos x="546" y="76"/>
                  </a:cxn>
                  <a:cxn ang="0">
                    <a:pos x="582" y="108"/>
                  </a:cxn>
                  <a:cxn ang="0">
                    <a:pos x="610" y="146"/>
                  </a:cxn>
                  <a:cxn ang="0">
                    <a:pos x="636" y="188"/>
                  </a:cxn>
                  <a:cxn ang="0">
                    <a:pos x="654" y="232"/>
                  </a:cxn>
                  <a:cxn ang="0">
                    <a:pos x="664" y="280"/>
                  </a:cxn>
                  <a:cxn ang="0">
                    <a:pos x="668" y="330"/>
                  </a:cxn>
                  <a:cxn ang="0">
                    <a:pos x="664" y="380"/>
                  </a:cxn>
                  <a:cxn ang="0">
                    <a:pos x="654" y="428"/>
                  </a:cxn>
                  <a:cxn ang="0">
                    <a:pos x="636" y="472"/>
                  </a:cxn>
                  <a:cxn ang="0">
                    <a:pos x="610" y="514"/>
                  </a:cxn>
                  <a:cxn ang="0">
                    <a:pos x="582" y="550"/>
                  </a:cxn>
                  <a:cxn ang="0">
                    <a:pos x="546" y="584"/>
                  </a:cxn>
                  <a:cxn ang="0">
                    <a:pos x="506" y="612"/>
                  </a:cxn>
                  <a:cxn ang="0">
                    <a:pos x="464" y="634"/>
                  </a:cxn>
                  <a:cxn ang="0">
                    <a:pos x="418" y="648"/>
                  </a:cxn>
                  <a:cxn ang="0">
                    <a:pos x="368" y="658"/>
                  </a:cxn>
                  <a:cxn ang="0">
                    <a:pos x="316" y="658"/>
                  </a:cxn>
                  <a:cxn ang="0">
                    <a:pos x="266" y="652"/>
                  </a:cxn>
                  <a:cxn ang="0">
                    <a:pos x="220" y="638"/>
                  </a:cxn>
                  <a:cxn ang="0">
                    <a:pos x="174" y="620"/>
                  </a:cxn>
                  <a:cxn ang="0">
                    <a:pos x="134" y="594"/>
                  </a:cxn>
                  <a:cxn ang="0">
                    <a:pos x="98" y="562"/>
                  </a:cxn>
                  <a:cxn ang="0">
                    <a:pos x="66" y="526"/>
                  </a:cxn>
                  <a:cxn ang="0">
                    <a:pos x="40" y="486"/>
                  </a:cxn>
                  <a:cxn ang="0">
                    <a:pos x="20" y="442"/>
                  </a:cxn>
                  <a:cxn ang="0">
                    <a:pos x="6" y="396"/>
                  </a:cxn>
                  <a:cxn ang="0">
                    <a:pos x="0" y="346"/>
                  </a:cxn>
                  <a:cxn ang="0">
                    <a:pos x="2" y="296"/>
                  </a:cxn>
                  <a:cxn ang="0">
                    <a:pos x="10" y="248"/>
                  </a:cxn>
                  <a:cxn ang="0">
                    <a:pos x="26" y="202"/>
                  </a:cxn>
                  <a:cxn ang="0">
                    <a:pos x="48" y="160"/>
                  </a:cxn>
                  <a:cxn ang="0">
                    <a:pos x="76" y="120"/>
                  </a:cxn>
                  <a:cxn ang="0">
                    <a:pos x="110" y="86"/>
                  </a:cxn>
                  <a:cxn ang="0">
                    <a:pos x="148" y="56"/>
                  </a:cxn>
                  <a:cxn ang="0">
                    <a:pos x="190" y="32"/>
                  </a:cxn>
                  <a:cxn ang="0">
                    <a:pos x="234" y="16"/>
                  </a:cxn>
                  <a:cxn ang="0">
                    <a:pos x="284" y="4"/>
                  </a:cxn>
                  <a:cxn ang="0">
                    <a:pos x="334" y="0"/>
                  </a:cxn>
                </a:cxnLst>
                <a:rect l="0" t="0" r="r" b="b"/>
                <a:pathLst>
                  <a:path w="668" h="660">
                    <a:moveTo>
                      <a:pt x="334" y="0"/>
                    </a:moveTo>
                    <a:lnTo>
                      <a:pt x="350" y="0"/>
                    </a:lnTo>
                    <a:lnTo>
                      <a:pt x="368" y="2"/>
                    </a:lnTo>
                    <a:lnTo>
                      <a:pt x="384" y="4"/>
                    </a:lnTo>
                    <a:lnTo>
                      <a:pt x="402" y="6"/>
                    </a:lnTo>
                    <a:lnTo>
                      <a:pt x="418" y="10"/>
                    </a:lnTo>
                    <a:lnTo>
                      <a:pt x="434" y="16"/>
                    </a:lnTo>
                    <a:lnTo>
                      <a:pt x="448" y="20"/>
                    </a:lnTo>
                    <a:lnTo>
                      <a:pt x="464" y="26"/>
                    </a:lnTo>
                    <a:lnTo>
                      <a:pt x="478" y="32"/>
                    </a:lnTo>
                    <a:lnTo>
                      <a:pt x="492" y="40"/>
                    </a:lnTo>
                    <a:lnTo>
                      <a:pt x="506" y="48"/>
                    </a:lnTo>
                    <a:lnTo>
                      <a:pt x="520" y="56"/>
                    </a:lnTo>
                    <a:lnTo>
                      <a:pt x="534" y="66"/>
                    </a:lnTo>
                    <a:lnTo>
                      <a:pt x="546" y="76"/>
                    </a:lnTo>
                    <a:lnTo>
                      <a:pt x="558" y="86"/>
                    </a:lnTo>
                    <a:lnTo>
                      <a:pt x="570" y="96"/>
                    </a:lnTo>
                    <a:lnTo>
                      <a:pt x="582" y="108"/>
                    </a:lnTo>
                    <a:lnTo>
                      <a:pt x="592" y="120"/>
                    </a:lnTo>
                    <a:lnTo>
                      <a:pt x="602" y="132"/>
                    </a:lnTo>
                    <a:lnTo>
                      <a:pt x="610" y="146"/>
                    </a:lnTo>
                    <a:lnTo>
                      <a:pt x="620" y="160"/>
                    </a:lnTo>
                    <a:lnTo>
                      <a:pt x="628" y="172"/>
                    </a:lnTo>
                    <a:lnTo>
                      <a:pt x="636" y="188"/>
                    </a:lnTo>
                    <a:lnTo>
                      <a:pt x="642" y="202"/>
                    </a:lnTo>
                    <a:lnTo>
                      <a:pt x="648" y="216"/>
                    </a:lnTo>
                    <a:lnTo>
                      <a:pt x="654" y="232"/>
                    </a:lnTo>
                    <a:lnTo>
                      <a:pt x="658" y="248"/>
                    </a:lnTo>
                    <a:lnTo>
                      <a:pt x="662" y="264"/>
                    </a:lnTo>
                    <a:lnTo>
                      <a:pt x="664" y="280"/>
                    </a:lnTo>
                    <a:lnTo>
                      <a:pt x="666" y="296"/>
                    </a:lnTo>
                    <a:lnTo>
                      <a:pt x="668" y="312"/>
                    </a:lnTo>
                    <a:lnTo>
                      <a:pt x="668" y="330"/>
                    </a:lnTo>
                    <a:lnTo>
                      <a:pt x="668" y="346"/>
                    </a:lnTo>
                    <a:lnTo>
                      <a:pt x="666" y="364"/>
                    </a:lnTo>
                    <a:lnTo>
                      <a:pt x="664" y="380"/>
                    </a:lnTo>
                    <a:lnTo>
                      <a:pt x="662" y="396"/>
                    </a:lnTo>
                    <a:lnTo>
                      <a:pt x="658" y="412"/>
                    </a:lnTo>
                    <a:lnTo>
                      <a:pt x="654" y="428"/>
                    </a:lnTo>
                    <a:lnTo>
                      <a:pt x="648" y="442"/>
                    </a:lnTo>
                    <a:lnTo>
                      <a:pt x="642" y="458"/>
                    </a:lnTo>
                    <a:lnTo>
                      <a:pt x="636" y="472"/>
                    </a:lnTo>
                    <a:lnTo>
                      <a:pt x="628" y="486"/>
                    </a:lnTo>
                    <a:lnTo>
                      <a:pt x="620" y="500"/>
                    </a:lnTo>
                    <a:lnTo>
                      <a:pt x="610" y="514"/>
                    </a:lnTo>
                    <a:lnTo>
                      <a:pt x="602" y="526"/>
                    </a:lnTo>
                    <a:lnTo>
                      <a:pt x="592" y="538"/>
                    </a:lnTo>
                    <a:lnTo>
                      <a:pt x="582" y="550"/>
                    </a:lnTo>
                    <a:lnTo>
                      <a:pt x="570" y="562"/>
                    </a:lnTo>
                    <a:lnTo>
                      <a:pt x="558" y="574"/>
                    </a:lnTo>
                    <a:lnTo>
                      <a:pt x="546" y="584"/>
                    </a:lnTo>
                    <a:lnTo>
                      <a:pt x="534" y="594"/>
                    </a:lnTo>
                    <a:lnTo>
                      <a:pt x="520" y="602"/>
                    </a:lnTo>
                    <a:lnTo>
                      <a:pt x="506" y="612"/>
                    </a:lnTo>
                    <a:lnTo>
                      <a:pt x="492" y="620"/>
                    </a:lnTo>
                    <a:lnTo>
                      <a:pt x="478" y="626"/>
                    </a:lnTo>
                    <a:lnTo>
                      <a:pt x="464" y="634"/>
                    </a:lnTo>
                    <a:lnTo>
                      <a:pt x="448" y="638"/>
                    </a:lnTo>
                    <a:lnTo>
                      <a:pt x="434" y="644"/>
                    </a:lnTo>
                    <a:lnTo>
                      <a:pt x="418" y="648"/>
                    </a:lnTo>
                    <a:lnTo>
                      <a:pt x="402" y="652"/>
                    </a:lnTo>
                    <a:lnTo>
                      <a:pt x="384" y="656"/>
                    </a:lnTo>
                    <a:lnTo>
                      <a:pt x="368" y="658"/>
                    </a:lnTo>
                    <a:lnTo>
                      <a:pt x="350" y="658"/>
                    </a:lnTo>
                    <a:lnTo>
                      <a:pt x="334" y="660"/>
                    </a:lnTo>
                    <a:lnTo>
                      <a:pt x="316" y="658"/>
                    </a:lnTo>
                    <a:lnTo>
                      <a:pt x="300" y="658"/>
                    </a:lnTo>
                    <a:lnTo>
                      <a:pt x="284" y="656"/>
                    </a:lnTo>
                    <a:lnTo>
                      <a:pt x="266" y="652"/>
                    </a:lnTo>
                    <a:lnTo>
                      <a:pt x="250" y="648"/>
                    </a:lnTo>
                    <a:lnTo>
                      <a:pt x="234" y="644"/>
                    </a:lnTo>
                    <a:lnTo>
                      <a:pt x="220" y="638"/>
                    </a:lnTo>
                    <a:lnTo>
                      <a:pt x="204" y="634"/>
                    </a:lnTo>
                    <a:lnTo>
                      <a:pt x="190" y="626"/>
                    </a:lnTo>
                    <a:lnTo>
                      <a:pt x="174" y="620"/>
                    </a:lnTo>
                    <a:lnTo>
                      <a:pt x="160" y="612"/>
                    </a:lnTo>
                    <a:lnTo>
                      <a:pt x="148" y="602"/>
                    </a:lnTo>
                    <a:lnTo>
                      <a:pt x="134" y="594"/>
                    </a:lnTo>
                    <a:lnTo>
                      <a:pt x="122" y="584"/>
                    </a:lnTo>
                    <a:lnTo>
                      <a:pt x="110" y="574"/>
                    </a:lnTo>
                    <a:lnTo>
                      <a:pt x="98" y="562"/>
                    </a:lnTo>
                    <a:lnTo>
                      <a:pt x="86" y="550"/>
                    </a:lnTo>
                    <a:lnTo>
                      <a:pt x="76" y="538"/>
                    </a:lnTo>
                    <a:lnTo>
                      <a:pt x="66" y="526"/>
                    </a:lnTo>
                    <a:lnTo>
                      <a:pt x="56" y="514"/>
                    </a:lnTo>
                    <a:lnTo>
                      <a:pt x="48" y="500"/>
                    </a:lnTo>
                    <a:lnTo>
                      <a:pt x="40" y="486"/>
                    </a:lnTo>
                    <a:lnTo>
                      <a:pt x="32" y="472"/>
                    </a:lnTo>
                    <a:lnTo>
                      <a:pt x="26" y="458"/>
                    </a:lnTo>
                    <a:lnTo>
                      <a:pt x="20" y="442"/>
                    </a:lnTo>
                    <a:lnTo>
                      <a:pt x="14" y="428"/>
                    </a:lnTo>
                    <a:lnTo>
                      <a:pt x="10" y="412"/>
                    </a:lnTo>
                    <a:lnTo>
                      <a:pt x="6" y="396"/>
                    </a:lnTo>
                    <a:lnTo>
                      <a:pt x="4" y="380"/>
                    </a:lnTo>
                    <a:lnTo>
                      <a:pt x="2" y="364"/>
                    </a:lnTo>
                    <a:lnTo>
                      <a:pt x="0" y="346"/>
                    </a:lnTo>
                    <a:lnTo>
                      <a:pt x="0" y="330"/>
                    </a:lnTo>
                    <a:lnTo>
                      <a:pt x="0" y="312"/>
                    </a:lnTo>
                    <a:lnTo>
                      <a:pt x="2" y="296"/>
                    </a:lnTo>
                    <a:lnTo>
                      <a:pt x="4" y="280"/>
                    </a:lnTo>
                    <a:lnTo>
                      <a:pt x="6" y="264"/>
                    </a:lnTo>
                    <a:lnTo>
                      <a:pt x="10" y="248"/>
                    </a:lnTo>
                    <a:lnTo>
                      <a:pt x="14" y="232"/>
                    </a:lnTo>
                    <a:lnTo>
                      <a:pt x="20" y="216"/>
                    </a:lnTo>
                    <a:lnTo>
                      <a:pt x="26" y="202"/>
                    </a:lnTo>
                    <a:lnTo>
                      <a:pt x="32" y="188"/>
                    </a:lnTo>
                    <a:lnTo>
                      <a:pt x="40" y="172"/>
                    </a:lnTo>
                    <a:lnTo>
                      <a:pt x="48" y="160"/>
                    </a:lnTo>
                    <a:lnTo>
                      <a:pt x="56" y="146"/>
                    </a:lnTo>
                    <a:lnTo>
                      <a:pt x="66" y="132"/>
                    </a:lnTo>
                    <a:lnTo>
                      <a:pt x="76" y="120"/>
                    </a:lnTo>
                    <a:lnTo>
                      <a:pt x="86" y="108"/>
                    </a:lnTo>
                    <a:lnTo>
                      <a:pt x="98" y="96"/>
                    </a:lnTo>
                    <a:lnTo>
                      <a:pt x="110" y="86"/>
                    </a:lnTo>
                    <a:lnTo>
                      <a:pt x="122" y="76"/>
                    </a:lnTo>
                    <a:lnTo>
                      <a:pt x="134" y="66"/>
                    </a:lnTo>
                    <a:lnTo>
                      <a:pt x="148" y="56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90" y="32"/>
                    </a:lnTo>
                    <a:lnTo>
                      <a:pt x="204" y="26"/>
                    </a:lnTo>
                    <a:lnTo>
                      <a:pt x="220" y="20"/>
                    </a:lnTo>
                    <a:lnTo>
                      <a:pt x="234" y="16"/>
                    </a:lnTo>
                    <a:lnTo>
                      <a:pt x="250" y="10"/>
                    </a:lnTo>
                    <a:lnTo>
                      <a:pt x="266" y="6"/>
                    </a:lnTo>
                    <a:lnTo>
                      <a:pt x="284" y="4"/>
                    </a:lnTo>
                    <a:lnTo>
                      <a:pt x="300" y="2"/>
                    </a:lnTo>
                    <a:lnTo>
                      <a:pt x="316" y="0"/>
                    </a:lnTo>
                    <a:lnTo>
                      <a:pt x="334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EA8C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6" name="Freeform 21"/>
              <p:cNvSpPr>
                <a:spLocks/>
              </p:cNvSpPr>
              <p:nvPr/>
            </p:nvSpPr>
            <p:spPr bwMode="auto">
              <a:xfrm>
                <a:off x="1319720" y="1150757"/>
                <a:ext cx="1361938" cy="1283765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0" y="10"/>
                  </a:cxn>
                  <a:cxn ang="0">
                    <a:pos x="468" y="26"/>
                  </a:cxn>
                  <a:cxn ang="0">
                    <a:pos x="510" y="48"/>
                  </a:cxn>
                  <a:cxn ang="0">
                    <a:pos x="550" y="76"/>
                  </a:cxn>
                  <a:cxn ang="0">
                    <a:pos x="586" y="108"/>
                  </a:cxn>
                  <a:cxn ang="0">
                    <a:pos x="616" y="146"/>
                  </a:cxn>
                  <a:cxn ang="0">
                    <a:pos x="640" y="188"/>
                  </a:cxn>
                  <a:cxn ang="0">
                    <a:pos x="658" y="232"/>
                  </a:cxn>
                  <a:cxn ang="0">
                    <a:pos x="668" y="280"/>
                  </a:cxn>
                  <a:cxn ang="0">
                    <a:pos x="672" y="332"/>
                  </a:cxn>
                  <a:cxn ang="0">
                    <a:pos x="668" y="382"/>
                  </a:cxn>
                  <a:cxn ang="0">
                    <a:pos x="658" y="430"/>
                  </a:cxn>
                  <a:cxn ang="0">
                    <a:pos x="640" y="474"/>
                  </a:cxn>
                  <a:cxn ang="0">
                    <a:pos x="616" y="516"/>
                  </a:cxn>
                  <a:cxn ang="0">
                    <a:pos x="586" y="554"/>
                  </a:cxn>
                  <a:cxn ang="0">
                    <a:pos x="550" y="586"/>
                  </a:cxn>
                  <a:cxn ang="0">
                    <a:pos x="510" y="614"/>
                  </a:cxn>
                  <a:cxn ang="0">
                    <a:pos x="468" y="636"/>
                  </a:cxn>
                  <a:cxn ang="0">
                    <a:pos x="420" y="652"/>
                  </a:cxn>
                  <a:cxn ang="0">
                    <a:pos x="372" y="660"/>
                  </a:cxn>
                  <a:cxn ang="0">
                    <a:pos x="320" y="662"/>
                  </a:cxn>
                  <a:cxn ang="0">
                    <a:pos x="270" y="656"/>
                  </a:cxn>
                  <a:cxn ang="0">
                    <a:pos x="222" y="642"/>
                  </a:cxn>
                  <a:cxn ang="0">
                    <a:pos x="176" y="622"/>
                  </a:cxn>
                  <a:cxn ang="0">
                    <a:pos x="136" y="596"/>
                  </a:cxn>
                  <a:cxn ang="0">
                    <a:pos x="100" y="564"/>
                  </a:cxn>
                  <a:cxn ang="0">
                    <a:pos x="68" y="528"/>
                  </a:cxn>
                  <a:cxn ang="0">
                    <a:pos x="42" y="488"/>
                  </a:cxn>
                  <a:cxn ang="0">
                    <a:pos x="22" y="444"/>
                  </a:cxn>
                  <a:cxn ang="0">
                    <a:pos x="8" y="398"/>
                  </a:cxn>
                  <a:cxn ang="0">
                    <a:pos x="2" y="348"/>
                  </a:cxn>
                  <a:cxn ang="0">
                    <a:pos x="2" y="298"/>
                  </a:cxn>
                  <a:cxn ang="0">
                    <a:pos x="12" y="248"/>
                  </a:cxn>
                  <a:cxn ang="0">
                    <a:pos x="28" y="202"/>
                  </a:cxn>
                  <a:cxn ang="0">
                    <a:pos x="50" y="160"/>
                  </a:cxn>
                  <a:cxn ang="0">
                    <a:pos x="78" y="120"/>
                  </a:cxn>
                  <a:cxn ang="0">
                    <a:pos x="112" y="86"/>
                  </a:cxn>
                  <a:cxn ang="0">
                    <a:pos x="150" y="56"/>
                  </a:cxn>
                  <a:cxn ang="0">
                    <a:pos x="192" y="32"/>
                  </a:cxn>
                  <a:cxn ang="0">
                    <a:pos x="238" y="16"/>
                  </a:cxn>
                  <a:cxn ang="0">
                    <a:pos x="286" y="4"/>
                  </a:cxn>
                  <a:cxn ang="0">
                    <a:pos x="336" y="0"/>
                  </a:cxn>
                </a:cxnLst>
                <a:rect l="0" t="0" r="r" b="b"/>
                <a:pathLst>
                  <a:path w="672" h="662">
                    <a:moveTo>
                      <a:pt x="336" y="0"/>
                    </a:moveTo>
                    <a:lnTo>
                      <a:pt x="354" y="0"/>
                    </a:lnTo>
                    <a:lnTo>
                      <a:pt x="372" y="2"/>
                    </a:lnTo>
                    <a:lnTo>
                      <a:pt x="388" y="4"/>
                    </a:lnTo>
                    <a:lnTo>
                      <a:pt x="404" y="6"/>
                    </a:lnTo>
                    <a:lnTo>
                      <a:pt x="420" y="10"/>
                    </a:lnTo>
                    <a:lnTo>
                      <a:pt x="436" y="16"/>
                    </a:lnTo>
                    <a:lnTo>
                      <a:pt x="452" y="20"/>
                    </a:lnTo>
                    <a:lnTo>
                      <a:pt x="468" y="26"/>
                    </a:lnTo>
                    <a:lnTo>
                      <a:pt x="482" y="32"/>
                    </a:lnTo>
                    <a:lnTo>
                      <a:pt x="496" y="40"/>
                    </a:lnTo>
                    <a:lnTo>
                      <a:pt x="510" y="48"/>
                    </a:lnTo>
                    <a:lnTo>
                      <a:pt x="524" y="56"/>
                    </a:lnTo>
                    <a:lnTo>
                      <a:pt x="538" y="66"/>
                    </a:lnTo>
                    <a:lnTo>
                      <a:pt x="550" y="76"/>
                    </a:lnTo>
                    <a:lnTo>
                      <a:pt x="562" y="86"/>
                    </a:lnTo>
                    <a:lnTo>
                      <a:pt x="574" y="98"/>
                    </a:lnTo>
                    <a:lnTo>
                      <a:pt x="586" y="108"/>
                    </a:lnTo>
                    <a:lnTo>
                      <a:pt x="596" y="120"/>
                    </a:lnTo>
                    <a:lnTo>
                      <a:pt x="606" y="134"/>
                    </a:lnTo>
                    <a:lnTo>
                      <a:pt x="616" y="146"/>
                    </a:lnTo>
                    <a:lnTo>
                      <a:pt x="624" y="160"/>
                    </a:lnTo>
                    <a:lnTo>
                      <a:pt x="632" y="174"/>
                    </a:lnTo>
                    <a:lnTo>
                      <a:pt x="640" y="188"/>
                    </a:lnTo>
                    <a:lnTo>
                      <a:pt x="646" y="202"/>
                    </a:lnTo>
                    <a:lnTo>
                      <a:pt x="652" y="218"/>
                    </a:lnTo>
                    <a:lnTo>
                      <a:pt x="658" y="232"/>
                    </a:lnTo>
                    <a:lnTo>
                      <a:pt x="662" y="248"/>
                    </a:lnTo>
                    <a:lnTo>
                      <a:pt x="666" y="264"/>
                    </a:lnTo>
                    <a:lnTo>
                      <a:pt x="668" y="280"/>
                    </a:lnTo>
                    <a:lnTo>
                      <a:pt x="672" y="298"/>
                    </a:lnTo>
                    <a:lnTo>
                      <a:pt x="672" y="314"/>
                    </a:lnTo>
                    <a:lnTo>
                      <a:pt x="672" y="332"/>
                    </a:lnTo>
                    <a:lnTo>
                      <a:pt x="672" y="348"/>
                    </a:lnTo>
                    <a:lnTo>
                      <a:pt x="672" y="364"/>
                    </a:lnTo>
                    <a:lnTo>
                      <a:pt x="668" y="382"/>
                    </a:lnTo>
                    <a:lnTo>
                      <a:pt x="666" y="398"/>
                    </a:lnTo>
                    <a:lnTo>
                      <a:pt x="662" y="414"/>
                    </a:lnTo>
                    <a:lnTo>
                      <a:pt x="658" y="430"/>
                    </a:lnTo>
                    <a:lnTo>
                      <a:pt x="652" y="444"/>
                    </a:lnTo>
                    <a:lnTo>
                      <a:pt x="646" y="460"/>
                    </a:lnTo>
                    <a:lnTo>
                      <a:pt x="640" y="474"/>
                    </a:lnTo>
                    <a:lnTo>
                      <a:pt x="632" y="488"/>
                    </a:lnTo>
                    <a:lnTo>
                      <a:pt x="624" y="502"/>
                    </a:lnTo>
                    <a:lnTo>
                      <a:pt x="616" y="516"/>
                    </a:lnTo>
                    <a:lnTo>
                      <a:pt x="606" y="528"/>
                    </a:lnTo>
                    <a:lnTo>
                      <a:pt x="596" y="542"/>
                    </a:lnTo>
                    <a:lnTo>
                      <a:pt x="586" y="554"/>
                    </a:lnTo>
                    <a:lnTo>
                      <a:pt x="574" y="564"/>
                    </a:lnTo>
                    <a:lnTo>
                      <a:pt x="562" y="576"/>
                    </a:lnTo>
                    <a:lnTo>
                      <a:pt x="550" y="586"/>
                    </a:lnTo>
                    <a:lnTo>
                      <a:pt x="538" y="596"/>
                    </a:lnTo>
                    <a:lnTo>
                      <a:pt x="524" y="606"/>
                    </a:lnTo>
                    <a:lnTo>
                      <a:pt x="510" y="614"/>
                    </a:lnTo>
                    <a:lnTo>
                      <a:pt x="496" y="622"/>
                    </a:lnTo>
                    <a:lnTo>
                      <a:pt x="482" y="630"/>
                    </a:lnTo>
                    <a:lnTo>
                      <a:pt x="468" y="636"/>
                    </a:lnTo>
                    <a:lnTo>
                      <a:pt x="452" y="642"/>
                    </a:lnTo>
                    <a:lnTo>
                      <a:pt x="436" y="648"/>
                    </a:lnTo>
                    <a:lnTo>
                      <a:pt x="420" y="652"/>
                    </a:lnTo>
                    <a:lnTo>
                      <a:pt x="404" y="656"/>
                    </a:lnTo>
                    <a:lnTo>
                      <a:pt x="388" y="658"/>
                    </a:lnTo>
                    <a:lnTo>
                      <a:pt x="372" y="660"/>
                    </a:lnTo>
                    <a:lnTo>
                      <a:pt x="354" y="662"/>
                    </a:lnTo>
                    <a:lnTo>
                      <a:pt x="336" y="662"/>
                    </a:lnTo>
                    <a:lnTo>
                      <a:pt x="320" y="662"/>
                    </a:lnTo>
                    <a:lnTo>
                      <a:pt x="302" y="660"/>
                    </a:lnTo>
                    <a:lnTo>
                      <a:pt x="286" y="658"/>
                    </a:lnTo>
                    <a:lnTo>
                      <a:pt x="270" y="656"/>
                    </a:lnTo>
                    <a:lnTo>
                      <a:pt x="254" y="652"/>
                    </a:lnTo>
                    <a:lnTo>
                      <a:pt x="238" y="648"/>
                    </a:lnTo>
                    <a:lnTo>
                      <a:pt x="222" y="642"/>
                    </a:lnTo>
                    <a:lnTo>
                      <a:pt x="206" y="636"/>
                    </a:lnTo>
                    <a:lnTo>
                      <a:pt x="192" y="630"/>
                    </a:lnTo>
                    <a:lnTo>
                      <a:pt x="176" y="622"/>
                    </a:lnTo>
                    <a:lnTo>
                      <a:pt x="162" y="614"/>
                    </a:lnTo>
                    <a:lnTo>
                      <a:pt x="150" y="606"/>
                    </a:lnTo>
                    <a:lnTo>
                      <a:pt x="136" y="596"/>
                    </a:lnTo>
                    <a:lnTo>
                      <a:pt x="124" y="586"/>
                    </a:lnTo>
                    <a:lnTo>
                      <a:pt x="112" y="576"/>
                    </a:lnTo>
                    <a:lnTo>
                      <a:pt x="100" y="564"/>
                    </a:lnTo>
                    <a:lnTo>
                      <a:pt x="88" y="554"/>
                    </a:lnTo>
                    <a:lnTo>
                      <a:pt x="78" y="542"/>
                    </a:lnTo>
                    <a:lnTo>
                      <a:pt x="68" y="528"/>
                    </a:lnTo>
                    <a:lnTo>
                      <a:pt x="58" y="516"/>
                    </a:lnTo>
                    <a:lnTo>
                      <a:pt x="50" y="502"/>
                    </a:lnTo>
                    <a:lnTo>
                      <a:pt x="42" y="488"/>
                    </a:lnTo>
                    <a:lnTo>
                      <a:pt x="34" y="474"/>
                    </a:lnTo>
                    <a:lnTo>
                      <a:pt x="28" y="460"/>
                    </a:lnTo>
                    <a:lnTo>
                      <a:pt x="22" y="444"/>
                    </a:lnTo>
                    <a:lnTo>
                      <a:pt x="16" y="430"/>
                    </a:lnTo>
                    <a:lnTo>
                      <a:pt x="12" y="414"/>
                    </a:lnTo>
                    <a:lnTo>
                      <a:pt x="8" y="398"/>
                    </a:lnTo>
                    <a:lnTo>
                      <a:pt x="4" y="382"/>
                    </a:lnTo>
                    <a:lnTo>
                      <a:pt x="2" y="364"/>
                    </a:lnTo>
                    <a:lnTo>
                      <a:pt x="2" y="348"/>
                    </a:lnTo>
                    <a:lnTo>
                      <a:pt x="0" y="332"/>
                    </a:lnTo>
                    <a:lnTo>
                      <a:pt x="2" y="314"/>
                    </a:lnTo>
                    <a:lnTo>
                      <a:pt x="2" y="298"/>
                    </a:lnTo>
                    <a:lnTo>
                      <a:pt x="4" y="280"/>
                    </a:lnTo>
                    <a:lnTo>
                      <a:pt x="8" y="264"/>
                    </a:lnTo>
                    <a:lnTo>
                      <a:pt x="12" y="248"/>
                    </a:lnTo>
                    <a:lnTo>
                      <a:pt x="16" y="232"/>
                    </a:lnTo>
                    <a:lnTo>
                      <a:pt x="22" y="218"/>
                    </a:lnTo>
                    <a:lnTo>
                      <a:pt x="28" y="202"/>
                    </a:lnTo>
                    <a:lnTo>
                      <a:pt x="34" y="188"/>
                    </a:lnTo>
                    <a:lnTo>
                      <a:pt x="42" y="174"/>
                    </a:lnTo>
                    <a:lnTo>
                      <a:pt x="50" y="160"/>
                    </a:lnTo>
                    <a:lnTo>
                      <a:pt x="58" y="146"/>
                    </a:lnTo>
                    <a:lnTo>
                      <a:pt x="68" y="134"/>
                    </a:lnTo>
                    <a:lnTo>
                      <a:pt x="78" y="120"/>
                    </a:lnTo>
                    <a:lnTo>
                      <a:pt x="88" y="108"/>
                    </a:lnTo>
                    <a:lnTo>
                      <a:pt x="100" y="98"/>
                    </a:lnTo>
                    <a:lnTo>
                      <a:pt x="112" y="86"/>
                    </a:lnTo>
                    <a:lnTo>
                      <a:pt x="124" y="76"/>
                    </a:lnTo>
                    <a:lnTo>
                      <a:pt x="136" y="66"/>
                    </a:lnTo>
                    <a:lnTo>
                      <a:pt x="150" y="56"/>
                    </a:lnTo>
                    <a:lnTo>
                      <a:pt x="162" y="48"/>
                    </a:lnTo>
                    <a:lnTo>
                      <a:pt x="176" y="40"/>
                    </a:lnTo>
                    <a:lnTo>
                      <a:pt x="192" y="32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8" y="16"/>
                    </a:lnTo>
                    <a:lnTo>
                      <a:pt x="254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2" y="2"/>
                    </a:lnTo>
                    <a:lnTo>
                      <a:pt x="320" y="0"/>
                    </a:lnTo>
                    <a:lnTo>
                      <a:pt x="336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884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7" name="Freeform 22"/>
              <p:cNvSpPr>
                <a:spLocks/>
              </p:cNvSpPr>
              <p:nvPr/>
            </p:nvSpPr>
            <p:spPr bwMode="auto">
              <a:xfrm>
                <a:off x="1315667" y="1146878"/>
                <a:ext cx="1370045" cy="1291522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2" y="10"/>
                  </a:cxn>
                  <a:cxn ang="0">
                    <a:pos x="468" y="26"/>
                  </a:cxn>
                  <a:cxn ang="0">
                    <a:pos x="512" y="48"/>
                  </a:cxn>
                  <a:cxn ang="0">
                    <a:pos x="552" y="76"/>
                  </a:cxn>
                  <a:cxn ang="0">
                    <a:pos x="588" y="110"/>
                  </a:cxn>
                  <a:cxn ang="0">
                    <a:pos x="618" y="146"/>
                  </a:cxn>
                  <a:cxn ang="0">
                    <a:pos x="642" y="188"/>
                  </a:cxn>
                  <a:cxn ang="0">
                    <a:pos x="660" y="234"/>
                  </a:cxn>
                  <a:cxn ang="0">
                    <a:pos x="672" y="282"/>
                  </a:cxn>
                  <a:cxn ang="0">
                    <a:pos x="676" y="332"/>
                  </a:cxn>
                  <a:cxn ang="0">
                    <a:pos x="672" y="384"/>
                  </a:cxn>
                  <a:cxn ang="0">
                    <a:pos x="660" y="432"/>
                  </a:cxn>
                  <a:cxn ang="0">
                    <a:pos x="642" y="476"/>
                  </a:cxn>
                  <a:cxn ang="0">
                    <a:pos x="618" y="518"/>
                  </a:cxn>
                  <a:cxn ang="0">
                    <a:pos x="588" y="556"/>
                  </a:cxn>
                  <a:cxn ang="0">
                    <a:pos x="552" y="590"/>
                  </a:cxn>
                  <a:cxn ang="0">
                    <a:pos x="512" y="616"/>
                  </a:cxn>
                  <a:cxn ang="0">
                    <a:pos x="468" y="640"/>
                  </a:cxn>
                  <a:cxn ang="0">
                    <a:pos x="422" y="654"/>
                  </a:cxn>
                  <a:cxn ang="0">
                    <a:pos x="372" y="664"/>
                  </a:cxn>
                  <a:cxn ang="0">
                    <a:pos x="320" y="664"/>
                  </a:cxn>
                  <a:cxn ang="0">
                    <a:pos x="270" y="658"/>
                  </a:cxn>
                  <a:cxn ang="0">
                    <a:pos x="222" y="644"/>
                  </a:cxn>
                  <a:cxn ang="0">
                    <a:pos x="178" y="624"/>
                  </a:cxn>
                  <a:cxn ang="0">
                    <a:pos x="136" y="598"/>
                  </a:cxn>
                  <a:cxn ang="0">
                    <a:pos x="100" y="568"/>
                  </a:cxn>
                  <a:cxn ang="0">
                    <a:pos x="68" y="532"/>
                  </a:cxn>
                  <a:cxn ang="0">
                    <a:pos x="42" y="490"/>
                  </a:cxn>
                  <a:cxn ang="0">
                    <a:pos x="20" y="446"/>
                  </a:cxn>
                  <a:cxn ang="0">
                    <a:pos x="8" y="400"/>
                  </a:cxn>
                  <a:cxn ang="0">
                    <a:pos x="0" y="350"/>
                  </a:cxn>
                  <a:cxn ang="0">
                    <a:pos x="2" y="298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50" y="160"/>
                  </a:cxn>
                  <a:cxn ang="0">
                    <a:pos x="78" y="122"/>
                  </a:cxn>
                  <a:cxn ang="0">
                    <a:pos x="112" y="86"/>
                  </a:cxn>
                  <a:cxn ang="0">
                    <a:pos x="150" y="58"/>
                  </a:cxn>
                  <a:cxn ang="0">
                    <a:pos x="192" y="32"/>
                  </a:cxn>
                  <a:cxn ang="0">
                    <a:pos x="238" y="16"/>
                  </a:cxn>
                  <a:cxn ang="0">
                    <a:pos x="286" y="4"/>
                  </a:cxn>
                  <a:cxn ang="0">
                    <a:pos x="338" y="0"/>
                  </a:cxn>
                </a:cxnLst>
                <a:rect l="0" t="0" r="r" b="b"/>
                <a:pathLst>
                  <a:path w="676" h="666">
                    <a:moveTo>
                      <a:pt x="338" y="0"/>
                    </a:moveTo>
                    <a:lnTo>
                      <a:pt x="356" y="0"/>
                    </a:lnTo>
                    <a:lnTo>
                      <a:pt x="372" y="2"/>
                    </a:lnTo>
                    <a:lnTo>
                      <a:pt x="390" y="4"/>
                    </a:lnTo>
                    <a:lnTo>
                      <a:pt x="406" y="6"/>
                    </a:lnTo>
                    <a:lnTo>
                      <a:pt x="422" y="10"/>
                    </a:lnTo>
                    <a:lnTo>
                      <a:pt x="438" y="16"/>
                    </a:lnTo>
                    <a:lnTo>
                      <a:pt x="454" y="20"/>
                    </a:lnTo>
                    <a:lnTo>
                      <a:pt x="468" y="26"/>
                    </a:lnTo>
                    <a:lnTo>
                      <a:pt x="484" y="32"/>
                    </a:lnTo>
                    <a:lnTo>
                      <a:pt x="498" y="40"/>
                    </a:lnTo>
                    <a:lnTo>
                      <a:pt x="512" y="48"/>
                    </a:lnTo>
                    <a:lnTo>
                      <a:pt x="526" y="58"/>
                    </a:lnTo>
                    <a:lnTo>
                      <a:pt x="540" y="66"/>
                    </a:lnTo>
                    <a:lnTo>
                      <a:pt x="552" y="76"/>
                    </a:lnTo>
                    <a:lnTo>
                      <a:pt x="564" y="86"/>
                    </a:lnTo>
                    <a:lnTo>
                      <a:pt x="576" y="98"/>
                    </a:lnTo>
                    <a:lnTo>
                      <a:pt x="588" y="110"/>
                    </a:lnTo>
                    <a:lnTo>
                      <a:pt x="598" y="122"/>
                    </a:lnTo>
                    <a:lnTo>
                      <a:pt x="608" y="134"/>
                    </a:lnTo>
                    <a:lnTo>
                      <a:pt x="618" y="146"/>
                    </a:lnTo>
                    <a:lnTo>
                      <a:pt x="626" y="160"/>
                    </a:lnTo>
                    <a:lnTo>
                      <a:pt x="634" y="174"/>
                    </a:lnTo>
                    <a:lnTo>
                      <a:pt x="642" y="188"/>
                    </a:lnTo>
                    <a:lnTo>
                      <a:pt x="648" y="204"/>
                    </a:lnTo>
                    <a:lnTo>
                      <a:pt x="654" y="218"/>
                    </a:lnTo>
                    <a:lnTo>
                      <a:pt x="660" y="234"/>
                    </a:lnTo>
                    <a:lnTo>
                      <a:pt x="664" y="250"/>
                    </a:lnTo>
                    <a:lnTo>
                      <a:pt x="668" y="266"/>
                    </a:lnTo>
                    <a:lnTo>
                      <a:pt x="672" y="282"/>
                    </a:lnTo>
                    <a:lnTo>
                      <a:pt x="674" y="298"/>
                    </a:lnTo>
                    <a:lnTo>
                      <a:pt x="674" y="316"/>
                    </a:lnTo>
                    <a:lnTo>
                      <a:pt x="676" y="332"/>
                    </a:lnTo>
                    <a:lnTo>
                      <a:pt x="674" y="350"/>
                    </a:lnTo>
                    <a:lnTo>
                      <a:pt x="674" y="366"/>
                    </a:lnTo>
                    <a:lnTo>
                      <a:pt x="672" y="384"/>
                    </a:lnTo>
                    <a:lnTo>
                      <a:pt x="668" y="400"/>
                    </a:lnTo>
                    <a:lnTo>
                      <a:pt x="664" y="416"/>
                    </a:lnTo>
                    <a:lnTo>
                      <a:pt x="660" y="432"/>
                    </a:lnTo>
                    <a:lnTo>
                      <a:pt x="654" y="446"/>
                    </a:lnTo>
                    <a:lnTo>
                      <a:pt x="648" y="462"/>
                    </a:lnTo>
                    <a:lnTo>
                      <a:pt x="642" y="476"/>
                    </a:lnTo>
                    <a:lnTo>
                      <a:pt x="634" y="490"/>
                    </a:lnTo>
                    <a:lnTo>
                      <a:pt x="626" y="504"/>
                    </a:lnTo>
                    <a:lnTo>
                      <a:pt x="618" y="518"/>
                    </a:lnTo>
                    <a:lnTo>
                      <a:pt x="608" y="532"/>
                    </a:lnTo>
                    <a:lnTo>
                      <a:pt x="598" y="544"/>
                    </a:lnTo>
                    <a:lnTo>
                      <a:pt x="588" y="556"/>
                    </a:lnTo>
                    <a:lnTo>
                      <a:pt x="576" y="568"/>
                    </a:lnTo>
                    <a:lnTo>
                      <a:pt x="564" y="578"/>
                    </a:lnTo>
                    <a:lnTo>
                      <a:pt x="552" y="590"/>
                    </a:lnTo>
                    <a:lnTo>
                      <a:pt x="540" y="598"/>
                    </a:lnTo>
                    <a:lnTo>
                      <a:pt x="526" y="608"/>
                    </a:lnTo>
                    <a:lnTo>
                      <a:pt x="512" y="616"/>
                    </a:lnTo>
                    <a:lnTo>
                      <a:pt x="498" y="624"/>
                    </a:lnTo>
                    <a:lnTo>
                      <a:pt x="484" y="632"/>
                    </a:lnTo>
                    <a:lnTo>
                      <a:pt x="468" y="640"/>
                    </a:lnTo>
                    <a:lnTo>
                      <a:pt x="454" y="644"/>
                    </a:lnTo>
                    <a:lnTo>
                      <a:pt x="438" y="650"/>
                    </a:lnTo>
                    <a:lnTo>
                      <a:pt x="422" y="654"/>
                    </a:lnTo>
                    <a:lnTo>
                      <a:pt x="406" y="658"/>
                    </a:lnTo>
                    <a:lnTo>
                      <a:pt x="390" y="662"/>
                    </a:lnTo>
                    <a:lnTo>
                      <a:pt x="372" y="664"/>
                    </a:lnTo>
                    <a:lnTo>
                      <a:pt x="356" y="664"/>
                    </a:lnTo>
                    <a:lnTo>
                      <a:pt x="338" y="666"/>
                    </a:lnTo>
                    <a:lnTo>
                      <a:pt x="320" y="664"/>
                    </a:lnTo>
                    <a:lnTo>
                      <a:pt x="304" y="664"/>
                    </a:lnTo>
                    <a:lnTo>
                      <a:pt x="286" y="662"/>
                    </a:lnTo>
                    <a:lnTo>
                      <a:pt x="270" y="658"/>
                    </a:lnTo>
                    <a:lnTo>
                      <a:pt x="254" y="654"/>
                    </a:lnTo>
                    <a:lnTo>
                      <a:pt x="238" y="650"/>
                    </a:lnTo>
                    <a:lnTo>
                      <a:pt x="222" y="644"/>
                    </a:lnTo>
                    <a:lnTo>
                      <a:pt x="206" y="640"/>
                    </a:lnTo>
                    <a:lnTo>
                      <a:pt x="192" y="632"/>
                    </a:lnTo>
                    <a:lnTo>
                      <a:pt x="178" y="624"/>
                    </a:lnTo>
                    <a:lnTo>
                      <a:pt x="162" y="616"/>
                    </a:lnTo>
                    <a:lnTo>
                      <a:pt x="150" y="608"/>
                    </a:lnTo>
                    <a:lnTo>
                      <a:pt x="136" y="598"/>
                    </a:lnTo>
                    <a:lnTo>
                      <a:pt x="124" y="590"/>
                    </a:lnTo>
                    <a:lnTo>
                      <a:pt x="112" y="578"/>
                    </a:lnTo>
                    <a:lnTo>
                      <a:pt x="100" y="568"/>
                    </a:lnTo>
                    <a:lnTo>
                      <a:pt x="88" y="556"/>
                    </a:lnTo>
                    <a:lnTo>
                      <a:pt x="78" y="544"/>
                    </a:lnTo>
                    <a:lnTo>
                      <a:pt x="68" y="532"/>
                    </a:lnTo>
                    <a:lnTo>
                      <a:pt x="58" y="518"/>
                    </a:lnTo>
                    <a:lnTo>
                      <a:pt x="50" y="504"/>
                    </a:lnTo>
                    <a:lnTo>
                      <a:pt x="42" y="490"/>
                    </a:lnTo>
                    <a:lnTo>
                      <a:pt x="34" y="476"/>
                    </a:lnTo>
                    <a:lnTo>
                      <a:pt x="26" y="462"/>
                    </a:lnTo>
                    <a:lnTo>
                      <a:pt x="20" y="446"/>
                    </a:lnTo>
                    <a:lnTo>
                      <a:pt x="16" y="432"/>
                    </a:lnTo>
                    <a:lnTo>
                      <a:pt x="10" y="416"/>
                    </a:lnTo>
                    <a:lnTo>
                      <a:pt x="8" y="400"/>
                    </a:lnTo>
                    <a:lnTo>
                      <a:pt x="4" y="384"/>
                    </a:lnTo>
                    <a:lnTo>
                      <a:pt x="2" y="366"/>
                    </a:lnTo>
                    <a:lnTo>
                      <a:pt x="0" y="350"/>
                    </a:lnTo>
                    <a:lnTo>
                      <a:pt x="0" y="332"/>
                    </a:lnTo>
                    <a:lnTo>
                      <a:pt x="0" y="316"/>
                    </a:lnTo>
                    <a:lnTo>
                      <a:pt x="2" y="298"/>
                    </a:lnTo>
                    <a:lnTo>
                      <a:pt x="4" y="282"/>
                    </a:lnTo>
                    <a:lnTo>
                      <a:pt x="8" y="266"/>
                    </a:lnTo>
                    <a:lnTo>
                      <a:pt x="10" y="250"/>
                    </a:lnTo>
                    <a:lnTo>
                      <a:pt x="16" y="234"/>
                    </a:lnTo>
                    <a:lnTo>
                      <a:pt x="20" y="218"/>
                    </a:lnTo>
                    <a:lnTo>
                      <a:pt x="26" y="204"/>
                    </a:lnTo>
                    <a:lnTo>
                      <a:pt x="34" y="188"/>
                    </a:lnTo>
                    <a:lnTo>
                      <a:pt x="42" y="174"/>
                    </a:lnTo>
                    <a:lnTo>
                      <a:pt x="50" y="160"/>
                    </a:lnTo>
                    <a:lnTo>
                      <a:pt x="58" y="146"/>
                    </a:lnTo>
                    <a:lnTo>
                      <a:pt x="68" y="134"/>
                    </a:lnTo>
                    <a:lnTo>
                      <a:pt x="78" y="122"/>
                    </a:lnTo>
                    <a:lnTo>
                      <a:pt x="88" y="110"/>
                    </a:lnTo>
                    <a:lnTo>
                      <a:pt x="100" y="98"/>
                    </a:lnTo>
                    <a:lnTo>
                      <a:pt x="112" y="86"/>
                    </a:lnTo>
                    <a:lnTo>
                      <a:pt x="124" y="76"/>
                    </a:lnTo>
                    <a:lnTo>
                      <a:pt x="136" y="66"/>
                    </a:lnTo>
                    <a:lnTo>
                      <a:pt x="150" y="58"/>
                    </a:lnTo>
                    <a:lnTo>
                      <a:pt x="162" y="48"/>
                    </a:lnTo>
                    <a:lnTo>
                      <a:pt x="178" y="40"/>
                    </a:lnTo>
                    <a:lnTo>
                      <a:pt x="192" y="32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8" y="16"/>
                    </a:lnTo>
                    <a:lnTo>
                      <a:pt x="254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4" y="2"/>
                    </a:lnTo>
                    <a:lnTo>
                      <a:pt x="320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E980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8" name="Freeform 23"/>
              <p:cNvSpPr>
                <a:spLocks/>
              </p:cNvSpPr>
              <p:nvPr/>
            </p:nvSpPr>
            <p:spPr bwMode="auto">
              <a:xfrm>
                <a:off x="1311614" y="1143000"/>
                <a:ext cx="1374098" cy="1295400"/>
              </a:xfrm>
              <a:custGeom>
                <a:avLst/>
                <a:gdLst/>
                <a:ahLst/>
                <a:cxnLst>
                  <a:cxn ang="0">
                    <a:pos x="374" y="2"/>
                  </a:cxn>
                  <a:cxn ang="0">
                    <a:pos x="424" y="10"/>
                  </a:cxn>
                  <a:cxn ang="0">
                    <a:pos x="470" y="26"/>
                  </a:cxn>
                  <a:cxn ang="0">
                    <a:pos x="514" y="48"/>
                  </a:cxn>
                  <a:cxn ang="0">
                    <a:pos x="554" y="76"/>
                  </a:cxn>
                  <a:cxn ang="0">
                    <a:pos x="590" y="110"/>
                  </a:cxn>
                  <a:cxn ang="0">
                    <a:pos x="620" y="148"/>
                  </a:cxn>
                  <a:cxn ang="0">
                    <a:pos x="644" y="190"/>
                  </a:cxn>
                  <a:cxn ang="0">
                    <a:pos x="662" y="234"/>
                  </a:cxn>
                  <a:cxn ang="0">
                    <a:pos x="674" y="284"/>
                  </a:cxn>
                  <a:cxn ang="0">
                    <a:pos x="678" y="334"/>
                  </a:cxn>
                  <a:cxn ang="0">
                    <a:pos x="674" y="384"/>
                  </a:cxn>
                  <a:cxn ang="0">
                    <a:pos x="662" y="434"/>
                  </a:cxn>
                  <a:cxn ang="0">
                    <a:pos x="644" y="478"/>
                  </a:cxn>
                  <a:cxn ang="0">
                    <a:pos x="620" y="520"/>
                  </a:cxn>
                  <a:cxn ang="0">
                    <a:pos x="590" y="558"/>
                  </a:cxn>
                  <a:cxn ang="0">
                    <a:pos x="554" y="592"/>
                  </a:cxn>
                  <a:cxn ang="0">
                    <a:pos x="514" y="620"/>
                  </a:cxn>
                  <a:cxn ang="0">
                    <a:pos x="470" y="642"/>
                  </a:cxn>
                  <a:cxn ang="0">
                    <a:pos x="424" y="658"/>
                  </a:cxn>
                  <a:cxn ang="0">
                    <a:pos x="374" y="666"/>
                  </a:cxn>
                  <a:cxn ang="0">
                    <a:pos x="322" y="668"/>
                  </a:cxn>
                  <a:cxn ang="0">
                    <a:pos x="270" y="662"/>
                  </a:cxn>
                  <a:cxn ang="0">
                    <a:pos x="222" y="648"/>
                  </a:cxn>
                  <a:cxn ang="0">
                    <a:pos x="178" y="628"/>
                  </a:cxn>
                  <a:cxn ang="0">
                    <a:pos x="136" y="602"/>
                  </a:cxn>
                  <a:cxn ang="0">
                    <a:pos x="100" y="570"/>
                  </a:cxn>
                  <a:cxn ang="0">
                    <a:pos x="68" y="534"/>
                  </a:cxn>
                  <a:cxn ang="0">
                    <a:pos x="40" y="494"/>
                  </a:cxn>
                  <a:cxn ang="0">
                    <a:pos x="20" y="448"/>
                  </a:cxn>
                  <a:cxn ang="0">
                    <a:pos x="6" y="402"/>
                  </a:cxn>
                  <a:cxn ang="0">
                    <a:pos x="0" y="352"/>
                  </a:cxn>
                  <a:cxn ang="0">
                    <a:pos x="2" y="300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8" y="122"/>
                  </a:cxn>
                  <a:cxn ang="0">
                    <a:pos x="110" y="88"/>
                  </a:cxn>
                  <a:cxn ang="0">
                    <a:pos x="150" y="58"/>
                  </a:cxn>
                  <a:cxn ang="0">
                    <a:pos x="192" y="34"/>
                  </a:cxn>
                  <a:cxn ang="0">
                    <a:pos x="238" y="16"/>
                  </a:cxn>
                  <a:cxn ang="0">
                    <a:pos x="288" y="4"/>
                  </a:cxn>
                  <a:cxn ang="0">
                    <a:pos x="338" y="0"/>
                  </a:cxn>
                </a:cxnLst>
                <a:rect l="0" t="0" r="r" b="b"/>
                <a:pathLst>
                  <a:path w="678" h="668">
                    <a:moveTo>
                      <a:pt x="338" y="0"/>
                    </a:moveTo>
                    <a:lnTo>
                      <a:pt x="356" y="0"/>
                    </a:lnTo>
                    <a:lnTo>
                      <a:pt x="374" y="2"/>
                    </a:lnTo>
                    <a:lnTo>
                      <a:pt x="390" y="4"/>
                    </a:lnTo>
                    <a:lnTo>
                      <a:pt x="408" y="6"/>
                    </a:lnTo>
                    <a:lnTo>
                      <a:pt x="424" y="10"/>
                    </a:lnTo>
                    <a:lnTo>
                      <a:pt x="440" y="16"/>
                    </a:lnTo>
                    <a:lnTo>
                      <a:pt x="456" y="20"/>
                    </a:lnTo>
                    <a:lnTo>
                      <a:pt x="470" y="26"/>
                    </a:lnTo>
                    <a:lnTo>
                      <a:pt x="486" y="34"/>
                    </a:lnTo>
                    <a:lnTo>
                      <a:pt x="500" y="40"/>
                    </a:lnTo>
                    <a:lnTo>
                      <a:pt x="514" y="48"/>
                    </a:lnTo>
                    <a:lnTo>
                      <a:pt x="528" y="58"/>
                    </a:lnTo>
                    <a:lnTo>
                      <a:pt x="542" y="66"/>
                    </a:lnTo>
                    <a:lnTo>
                      <a:pt x="554" y="76"/>
                    </a:lnTo>
                    <a:lnTo>
                      <a:pt x="566" y="88"/>
                    </a:lnTo>
                    <a:lnTo>
                      <a:pt x="578" y="98"/>
                    </a:lnTo>
                    <a:lnTo>
                      <a:pt x="590" y="110"/>
                    </a:lnTo>
                    <a:lnTo>
                      <a:pt x="600" y="122"/>
                    </a:lnTo>
                    <a:lnTo>
                      <a:pt x="610" y="134"/>
                    </a:lnTo>
                    <a:lnTo>
                      <a:pt x="620" y="148"/>
                    </a:lnTo>
                    <a:lnTo>
                      <a:pt x="628" y="162"/>
                    </a:lnTo>
                    <a:lnTo>
                      <a:pt x="636" y="176"/>
                    </a:lnTo>
                    <a:lnTo>
                      <a:pt x="644" y="190"/>
                    </a:lnTo>
                    <a:lnTo>
                      <a:pt x="652" y="204"/>
                    </a:lnTo>
                    <a:lnTo>
                      <a:pt x="658" y="220"/>
                    </a:lnTo>
                    <a:lnTo>
                      <a:pt x="662" y="234"/>
                    </a:lnTo>
                    <a:lnTo>
                      <a:pt x="668" y="250"/>
                    </a:lnTo>
                    <a:lnTo>
                      <a:pt x="672" y="266"/>
                    </a:lnTo>
                    <a:lnTo>
                      <a:pt x="674" y="284"/>
                    </a:lnTo>
                    <a:lnTo>
                      <a:pt x="676" y="300"/>
                    </a:lnTo>
                    <a:lnTo>
                      <a:pt x="678" y="316"/>
                    </a:lnTo>
                    <a:lnTo>
                      <a:pt x="678" y="334"/>
                    </a:lnTo>
                    <a:lnTo>
                      <a:pt x="678" y="352"/>
                    </a:lnTo>
                    <a:lnTo>
                      <a:pt x="676" y="368"/>
                    </a:lnTo>
                    <a:lnTo>
                      <a:pt x="674" y="384"/>
                    </a:lnTo>
                    <a:lnTo>
                      <a:pt x="672" y="402"/>
                    </a:lnTo>
                    <a:lnTo>
                      <a:pt x="668" y="418"/>
                    </a:lnTo>
                    <a:lnTo>
                      <a:pt x="662" y="434"/>
                    </a:lnTo>
                    <a:lnTo>
                      <a:pt x="658" y="448"/>
                    </a:lnTo>
                    <a:lnTo>
                      <a:pt x="652" y="464"/>
                    </a:lnTo>
                    <a:lnTo>
                      <a:pt x="644" y="478"/>
                    </a:lnTo>
                    <a:lnTo>
                      <a:pt x="636" y="494"/>
                    </a:lnTo>
                    <a:lnTo>
                      <a:pt x="628" y="508"/>
                    </a:lnTo>
                    <a:lnTo>
                      <a:pt x="620" y="520"/>
                    </a:lnTo>
                    <a:lnTo>
                      <a:pt x="610" y="534"/>
                    </a:lnTo>
                    <a:lnTo>
                      <a:pt x="600" y="546"/>
                    </a:lnTo>
                    <a:lnTo>
                      <a:pt x="590" y="558"/>
                    </a:lnTo>
                    <a:lnTo>
                      <a:pt x="578" y="570"/>
                    </a:lnTo>
                    <a:lnTo>
                      <a:pt x="566" y="582"/>
                    </a:lnTo>
                    <a:lnTo>
                      <a:pt x="554" y="592"/>
                    </a:lnTo>
                    <a:lnTo>
                      <a:pt x="542" y="602"/>
                    </a:lnTo>
                    <a:lnTo>
                      <a:pt x="528" y="612"/>
                    </a:lnTo>
                    <a:lnTo>
                      <a:pt x="514" y="620"/>
                    </a:lnTo>
                    <a:lnTo>
                      <a:pt x="500" y="628"/>
                    </a:lnTo>
                    <a:lnTo>
                      <a:pt x="486" y="636"/>
                    </a:lnTo>
                    <a:lnTo>
                      <a:pt x="470" y="642"/>
                    </a:lnTo>
                    <a:lnTo>
                      <a:pt x="456" y="648"/>
                    </a:lnTo>
                    <a:lnTo>
                      <a:pt x="440" y="654"/>
                    </a:lnTo>
                    <a:lnTo>
                      <a:pt x="424" y="658"/>
                    </a:lnTo>
                    <a:lnTo>
                      <a:pt x="408" y="662"/>
                    </a:lnTo>
                    <a:lnTo>
                      <a:pt x="390" y="664"/>
                    </a:lnTo>
                    <a:lnTo>
                      <a:pt x="374" y="666"/>
                    </a:lnTo>
                    <a:lnTo>
                      <a:pt x="356" y="668"/>
                    </a:lnTo>
                    <a:lnTo>
                      <a:pt x="338" y="668"/>
                    </a:lnTo>
                    <a:lnTo>
                      <a:pt x="322" y="668"/>
                    </a:lnTo>
                    <a:lnTo>
                      <a:pt x="304" y="666"/>
                    </a:lnTo>
                    <a:lnTo>
                      <a:pt x="288" y="664"/>
                    </a:lnTo>
                    <a:lnTo>
                      <a:pt x="270" y="662"/>
                    </a:lnTo>
                    <a:lnTo>
                      <a:pt x="254" y="658"/>
                    </a:lnTo>
                    <a:lnTo>
                      <a:pt x="238" y="654"/>
                    </a:lnTo>
                    <a:lnTo>
                      <a:pt x="222" y="648"/>
                    </a:lnTo>
                    <a:lnTo>
                      <a:pt x="208" y="642"/>
                    </a:lnTo>
                    <a:lnTo>
                      <a:pt x="192" y="636"/>
                    </a:lnTo>
                    <a:lnTo>
                      <a:pt x="178" y="628"/>
                    </a:lnTo>
                    <a:lnTo>
                      <a:pt x="164" y="620"/>
                    </a:lnTo>
                    <a:lnTo>
                      <a:pt x="150" y="612"/>
                    </a:lnTo>
                    <a:lnTo>
                      <a:pt x="136" y="602"/>
                    </a:lnTo>
                    <a:lnTo>
                      <a:pt x="124" y="592"/>
                    </a:lnTo>
                    <a:lnTo>
                      <a:pt x="110" y="582"/>
                    </a:lnTo>
                    <a:lnTo>
                      <a:pt x="100" y="570"/>
                    </a:lnTo>
                    <a:lnTo>
                      <a:pt x="88" y="558"/>
                    </a:lnTo>
                    <a:lnTo>
                      <a:pt x="78" y="546"/>
                    </a:lnTo>
                    <a:lnTo>
                      <a:pt x="68" y="534"/>
                    </a:lnTo>
                    <a:lnTo>
                      <a:pt x="58" y="520"/>
                    </a:lnTo>
                    <a:lnTo>
                      <a:pt x="48" y="508"/>
                    </a:lnTo>
                    <a:lnTo>
                      <a:pt x="40" y="494"/>
                    </a:lnTo>
                    <a:lnTo>
                      <a:pt x="34" y="478"/>
                    </a:lnTo>
                    <a:lnTo>
                      <a:pt x="26" y="464"/>
                    </a:lnTo>
                    <a:lnTo>
                      <a:pt x="20" y="448"/>
                    </a:lnTo>
                    <a:lnTo>
                      <a:pt x="14" y="434"/>
                    </a:lnTo>
                    <a:lnTo>
                      <a:pt x="10" y="418"/>
                    </a:lnTo>
                    <a:lnTo>
                      <a:pt x="6" y="402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2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4" y="284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4" y="190"/>
                    </a:lnTo>
                    <a:lnTo>
                      <a:pt x="40" y="176"/>
                    </a:lnTo>
                    <a:lnTo>
                      <a:pt x="48" y="162"/>
                    </a:lnTo>
                    <a:lnTo>
                      <a:pt x="58" y="148"/>
                    </a:lnTo>
                    <a:lnTo>
                      <a:pt x="68" y="134"/>
                    </a:lnTo>
                    <a:lnTo>
                      <a:pt x="78" y="122"/>
                    </a:lnTo>
                    <a:lnTo>
                      <a:pt x="88" y="110"/>
                    </a:lnTo>
                    <a:lnTo>
                      <a:pt x="100" y="98"/>
                    </a:lnTo>
                    <a:lnTo>
                      <a:pt x="110" y="88"/>
                    </a:lnTo>
                    <a:lnTo>
                      <a:pt x="124" y="76"/>
                    </a:lnTo>
                    <a:lnTo>
                      <a:pt x="136" y="66"/>
                    </a:lnTo>
                    <a:lnTo>
                      <a:pt x="150" y="58"/>
                    </a:lnTo>
                    <a:lnTo>
                      <a:pt x="164" y="48"/>
                    </a:lnTo>
                    <a:lnTo>
                      <a:pt x="178" y="40"/>
                    </a:lnTo>
                    <a:lnTo>
                      <a:pt x="192" y="34"/>
                    </a:lnTo>
                    <a:lnTo>
                      <a:pt x="208" y="26"/>
                    </a:lnTo>
                    <a:lnTo>
                      <a:pt x="222" y="20"/>
                    </a:lnTo>
                    <a:lnTo>
                      <a:pt x="238" y="16"/>
                    </a:lnTo>
                    <a:lnTo>
                      <a:pt x="254" y="10"/>
                    </a:lnTo>
                    <a:lnTo>
                      <a:pt x="270" y="6"/>
                    </a:lnTo>
                    <a:lnTo>
                      <a:pt x="288" y="4"/>
                    </a:lnTo>
                    <a:lnTo>
                      <a:pt x="304" y="2"/>
                    </a:lnTo>
                    <a:lnTo>
                      <a:pt x="322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9" name="Freeform 24"/>
              <p:cNvSpPr>
                <a:spLocks/>
              </p:cNvSpPr>
              <p:nvPr/>
            </p:nvSpPr>
            <p:spPr bwMode="auto">
              <a:xfrm>
                <a:off x="1352147" y="1154635"/>
                <a:ext cx="1305190" cy="1248859"/>
              </a:xfrm>
              <a:custGeom>
                <a:avLst/>
                <a:gdLst/>
                <a:ahLst/>
                <a:cxnLst>
                  <a:cxn ang="0">
                    <a:pos x="354" y="2"/>
                  </a:cxn>
                  <a:cxn ang="0">
                    <a:pos x="402" y="10"/>
                  </a:cxn>
                  <a:cxn ang="0">
                    <a:pos x="446" y="26"/>
                  </a:cxn>
                  <a:cxn ang="0">
                    <a:pos x="488" y="48"/>
                  </a:cxn>
                  <a:cxn ang="0">
                    <a:pos x="526" y="74"/>
                  </a:cxn>
                  <a:cxn ang="0">
                    <a:pos x="560" y="106"/>
                  </a:cxn>
                  <a:cxn ang="0">
                    <a:pos x="588" y="142"/>
                  </a:cxn>
                  <a:cxn ang="0">
                    <a:pos x="612" y="182"/>
                  </a:cxn>
                  <a:cxn ang="0">
                    <a:pos x="628" y="226"/>
                  </a:cxn>
                  <a:cxn ang="0">
                    <a:pos x="640" y="274"/>
                  </a:cxn>
                  <a:cxn ang="0">
                    <a:pos x="644" y="322"/>
                  </a:cxn>
                  <a:cxn ang="0">
                    <a:pos x="640" y="370"/>
                  </a:cxn>
                  <a:cxn ang="0">
                    <a:pos x="628" y="418"/>
                  </a:cxn>
                  <a:cxn ang="0">
                    <a:pos x="612" y="460"/>
                  </a:cxn>
                  <a:cxn ang="0">
                    <a:pos x="588" y="502"/>
                  </a:cxn>
                  <a:cxn ang="0">
                    <a:pos x="560" y="538"/>
                  </a:cxn>
                  <a:cxn ang="0">
                    <a:pos x="526" y="570"/>
                  </a:cxn>
                  <a:cxn ang="0">
                    <a:pos x="488" y="596"/>
                  </a:cxn>
                  <a:cxn ang="0">
                    <a:pos x="446" y="618"/>
                  </a:cxn>
                  <a:cxn ang="0">
                    <a:pos x="402" y="634"/>
                  </a:cxn>
                  <a:cxn ang="0">
                    <a:pos x="354" y="642"/>
                  </a:cxn>
                  <a:cxn ang="0">
                    <a:pos x="306" y="642"/>
                  </a:cxn>
                  <a:cxn ang="0">
                    <a:pos x="256" y="636"/>
                  </a:cxn>
                  <a:cxn ang="0">
                    <a:pos x="212" y="624"/>
                  </a:cxn>
                  <a:cxn ang="0">
                    <a:pos x="168" y="604"/>
                  </a:cxn>
                  <a:cxn ang="0">
                    <a:pos x="130" y="580"/>
                  </a:cxn>
                  <a:cxn ang="0">
                    <a:pos x="94" y="548"/>
                  </a:cxn>
                  <a:cxn ang="0">
                    <a:pos x="64" y="514"/>
                  </a:cxn>
                  <a:cxn ang="0">
                    <a:pos x="38" y="474"/>
                  </a:cxn>
                  <a:cxn ang="0">
                    <a:pos x="20" y="432"/>
                  </a:cxn>
                  <a:cxn ang="0">
                    <a:pos x="6" y="386"/>
                  </a:cxn>
                  <a:cxn ang="0">
                    <a:pos x="0" y="338"/>
                  </a:cxn>
                  <a:cxn ang="0">
                    <a:pos x="2" y="290"/>
                  </a:cxn>
                  <a:cxn ang="0">
                    <a:pos x="10" y="242"/>
                  </a:cxn>
                  <a:cxn ang="0">
                    <a:pos x="26" y="198"/>
                  </a:cxn>
                  <a:cxn ang="0">
                    <a:pos x="46" y="156"/>
                  </a:cxn>
                  <a:cxn ang="0">
                    <a:pos x="74" y="118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2" y="4"/>
                  </a:cxn>
                  <a:cxn ang="0">
                    <a:pos x="322" y="0"/>
                  </a:cxn>
                </a:cxnLst>
                <a:rect l="0" t="0" r="r" b="b"/>
                <a:pathLst>
                  <a:path w="644" h="644">
                    <a:moveTo>
                      <a:pt x="322" y="0"/>
                    </a:moveTo>
                    <a:lnTo>
                      <a:pt x="338" y="2"/>
                    </a:lnTo>
                    <a:lnTo>
                      <a:pt x="354" y="2"/>
                    </a:lnTo>
                    <a:lnTo>
                      <a:pt x="370" y="4"/>
                    </a:lnTo>
                    <a:lnTo>
                      <a:pt x="386" y="8"/>
                    </a:lnTo>
                    <a:lnTo>
                      <a:pt x="402" y="10"/>
                    </a:lnTo>
                    <a:lnTo>
                      <a:pt x="418" y="16"/>
                    </a:lnTo>
                    <a:lnTo>
                      <a:pt x="432" y="20"/>
                    </a:lnTo>
                    <a:lnTo>
                      <a:pt x="446" y="26"/>
                    </a:lnTo>
                    <a:lnTo>
                      <a:pt x="460" y="32"/>
                    </a:lnTo>
                    <a:lnTo>
                      <a:pt x="474" y="40"/>
                    </a:lnTo>
                    <a:lnTo>
                      <a:pt x="488" y="48"/>
                    </a:lnTo>
                    <a:lnTo>
                      <a:pt x="502" y="56"/>
                    </a:lnTo>
                    <a:lnTo>
                      <a:pt x="514" y="64"/>
                    </a:lnTo>
                    <a:lnTo>
                      <a:pt x="526" y="74"/>
                    </a:lnTo>
                    <a:lnTo>
                      <a:pt x="538" y="84"/>
                    </a:lnTo>
                    <a:lnTo>
                      <a:pt x="550" y="94"/>
                    </a:lnTo>
                    <a:lnTo>
                      <a:pt x="560" y="106"/>
                    </a:lnTo>
                    <a:lnTo>
                      <a:pt x="570" y="118"/>
                    </a:lnTo>
                    <a:lnTo>
                      <a:pt x="580" y="130"/>
                    </a:lnTo>
                    <a:lnTo>
                      <a:pt x="588" y="142"/>
                    </a:lnTo>
                    <a:lnTo>
                      <a:pt x="596" y="156"/>
                    </a:lnTo>
                    <a:lnTo>
                      <a:pt x="604" y="170"/>
                    </a:lnTo>
                    <a:lnTo>
                      <a:pt x="612" y="182"/>
                    </a:lnTo>
                    <a:lnTo>
                      <a:pt x="618" y="198"/>
                    </a:lnTo>
                    <a:lnTo>
                      <a:pt x="624" y="212"/>
                    </a:lnTo>
                    <a:lnTo>
                      <a:pt x="628" y="226"/>
                    </a:lnTo>
                    <a:lnTo>
                      <a:pt x="634" y="242"/>
                    </a:lnTo>
                    <a:lnTo>
                      <a:pt x="636" y="258"/>
                    </a:lnTo>
                    <a:lnTo>
                      <a:pt x="640" y="274"/>
                    </a:lnTo>
                    <a:lnTo>
                      <a:pt x="642" y="290"/>
                    </a:lnTo>
                    <a:lnTo>
                      <a:pt x="644" y="306"/>
                    </a:lnTo>
                    <a:lnTo>
                      <a:pt x="644" y="322"/>
                    </a:lnTo>
                    <a:lnTo>
                      <a:pt x="644" y="338"/>
                    </a:lnTo>
                    <a:lnTo>
                      <a:pt x="642" y="354"/>
                    </a:lnTo>
                    <a:lnTo>
                      <a:pt x="640" y="370"/>
                    </a:lnTo>
                    <a:lnTo>
                      <a:pt x="636" y="386"/>
                    </a:lnTo>
                    <a:lnTo>
                      <a:pt x="634" y="402"/>
                    </a:lnTo>
                    <a:lnTo>
                      <a:pt x="628" y="418"/>
                    </a:lnTo>
                    <a:lnTo>
                      <a:pt x="624" y="432"/>
                    </a:lnTo>
                    <a:lnTo>
                      <a:pt x="618" y="446"/>
                    </a:lnTo>
                    <a:lnTo>
                      <a:pt x="612" y="460"/>
                    </a:lnTo>
                    <a:lnTo>
                      <a:pt x="604" y="474"/>
                    </a:lnTo>
                    <a:lnTo>
                      <a:pt x="596" y="488"/>
                    </a:lnTo>
                    <a:lnTo>
                      <a:pt x="588" y="502"/>
                    </a:lnTo>
                    <a:lnTo>
                      <a:pt x="580" y="514"/>
                    </a:lnTo>
                    <a:lnTo>
                      <a:pt x="570" y="526"/>
                    </a:lnTo>
                    <a:lnTo>
                      <a:pt x="560" y="538"/>
                    </a:lnTo>
                    <a:lnTo>
                      <a:pt x="550" y="548"/>
                    </a:lnTo>
                    <a:lnTo>
                      <a:pt x="538" y="560"/>
                    </a:lnTo>
                    <a:lnTo>
                      <a:pt x="526" y="570"/>
                    </a:lnTo>
                    <a:lnTo>
                      <a:pt x="514" y="580"/>
                    </a:lnTo>
                    <a:lnTo>
                      <a:pt x="502" y="588"/>
                    </a:lnTo>
                    <a:lnTo>
                      <a:pt x="488" y="596"/>
                    </a:lnTo>
                    <a:lnTo>
                      <a:pt x="474" y="604"/>
                    </a:lnTo>
                    <a:lnTo>
                      <a:pt x="460" y="612"/>
                    </a:lnTo>
                    <a:lnTo>
                      <a:pt x="446" y="618"/>
                    </a:lnTo>
                    <a:lnTo>
                      <a:pt x="432" y="624"/>
                    </a:lnTo>
                    <a:lnTo>
                      <a:pt x="418" y="628"/>
                    </a:lnTo>
                    <a:lnTo>
                      <a:pt x="402" y="634"/>
                    </a:lnTo>
                    <a:lnTo>
                      <a:pt x="386" y="636"/>
                    </a:lnTo>
                    <a:lnTo>
                      <a:pt x="370" y="640"/>
                    </a:lnTo>
                    <a:lnTo>
                      <a:pt x="354" y="642"/>
                    </a:lnTo>
                    <a:lnTo>
                      <a:pt x="338" y="642"/>
                    </a:lnTo>
                    <a:lnTo>
                      <a:pt x="322" y="644"/>
                    </a:lnTo>
                    <a:lnTo>
                      <a:pt x="306" y="642"/>
                    </a:lnTo>
                    <a:lnTo>
                      <a:pt x="288" y="642"/>
                    </a:lnTo>
                    <a:lnTo>
                      <a:pt x="272" y="640"/>
                    </a:lnTo>
                    <a:lnTo>
                      <a:pt x="256" y="636"/>
                    </a:lnTo>
                    <a:lnTo>
                      <a:pt x="242" y="634"/>
                    </a:lnTo>
                    <a:lnTo>
                      <a:pt x="226" y="628"/>
                    </a:lnTo>
                    <a:lnTo>
                      <a:pt x="212" y="624"/>
                    </a:lnTo>
                    <a:lnTo>
                      <a:pt x="196" y="618"/>
                    </a:lnTo>
                    <a:lnTo>
                      <a:pt x="182" y="612"/>
                    </a:lnTo>
                    <a:lnTo>
                      <a:pt x="168" y="604"/>
                    </a:lnTo>
                    <a:lnTo>
                      <a:pt x="156" y="596"/>
                    </a:lnTo>
                    <a:lnTo>
                      <a:pt x="142" y="588"/>
                    </a:lnTo>
                    <a:lnTo>
                      <a:pt x="130" y="580"/>
                    </a:lnTo>
                    <a:lnTo>
                      <a:pt x="118" y="570"/>
                    </a:lnTo>
                    <a:lnTo>
                      <a:pt x="106" y="560"/>
                    </a:lnTo>
                    <a:lnTo>
                      <a:pt x="94" y="548"/>
                    </a:lnTo>
                    <a:lnTo>
                      <a:pt x="84" y="538"/>
                    </a:lnTo>
                    <a:lnTo>
                      <a:pt x="74" y="526"/>
                    </a:lnTo>
                    <a:lnTo>
                      <a:pt x="64" y="514"/>
                    </a:lnTo>
                    <a:lnTo>
                      <a:pt x="54" y="502"/>
                    </a:lnTo>
                    <a:lnTo>
                      <a:pt x="46" y="488"/>
                    </a:lnTo>
                    <a:lnTo>
                      <a:pt x="38" y="474"/>
                    </a:lnTo>
                    <a:lnTo>
                      <a:pt x="32" y="460"/>
                    </a:lnTo>
                    <a:lnTo>
                      <a:pt x="26" y="446"/>
                    </a:lnTo>
                    <a:lnTo>
                      <a:pt x="20" y="432"/>
                    </a:lnTo>
                    <a:lnTo>
                      <a:pt x="14" y="418"/>
                    </a:lnTo>
                    <a:lnTo>
                      <a:pt x="10" y="402"/>
                    </a:lnTo>
                    <a:lnTo>
                      <a:pt x="6" y="386"/>
                    </a:lnTo>
                    <a:lnTo>
                      <a:pt x="4" y="370"/>
                    </a:lnTo>
                    <a:lnTo>
                      <a:pt x="2" y="354"/>
                    </a:lnTo>
                    <a:lnTo>
                      <a:pt x="0" y="338"/>
                    </a:lnTo>
                    <a:lnTo>
                      <a:pt x="0" y="322"/>
                    </a:lnTo>
                    <a:lnTo>
                      <a:pt x="0" y="306"/>
                    </a:lnTo>
                    <a:lnTo>
                      <a:pt x="2" y="290"/>
                    </a:lnTo>
                    <a:lnTo>
                      <a:pt x="4" y="274"/>
                    </a:lnTo>
                    <a:lnTo>
                      <a:pt x="6" y="258"/>
                    </a:lnTo>
                    <a:lnTo>
                      <a:pt x="10" y="242"/>
                    </a:lnTo>
                    <a:lnTo>
                      <a:pt x="14" y="226"/>
                    </a:lnTo>
                    <a:lnTo>
                      <a:pt x="20" y="212"/>
                    </a:lnTo>
                    <a:lnTo>
                      <a:pt x="26" y="198"/>
                    </a:lnTo>
                    <a:lnTo>
                      <a:pt x="32" y="182"/>
                    </a:lnTo>
                    <a:lnTo>
                      <a:pt x="38" y="170"/>
                    </a:lnTo>
                    <a:lnTo>
                      <a:pt x="46" y="156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4" y="118"/>
                    </a:lnTo>
                    <a:lnTo>
                      <a:pt x="84" y="106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8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6" y="26"/>
                    </a:lnTo>
                    <a:lnTo>
                      <a:pt x="212" y="20"/>
                    </a:lnTo>
                    <a:lnTo>
                      <a:pt x="226" y="16"/>
                    </a:lnTo>
                    <a:lnTo>
                      <a:pt x="242" y="10"/>
                    </a:lnTo>
                    <a:lnTo>
                      <a:pt x="256" y="8"/>
                    </a:lnTo>
                    <a:lnTo>
                      <a:pt x="272" y="4"/>
                    </a:lnTo>
                    <a:lnTo>
                      <a:pt x="288" y="2"/>
                    </a:lnTo>
                    <a:lnTo>
                      <a:pt x="306" y="2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F4BB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0" name="Freeform 25"/>
              <p:cNvSpPr>
                <a:spLocks/>
              </p:cNvSpPr>
              <p:nvPr/>
            </p:nvSpPr>
            <p:spPr bwMode="auto">
              <a:xfrm>
                <a:off x="1368361" y="1174028"/>
                <a:ext cx="1272763" cy="1210074"/>
              </a:xfrm>
              <a:custGeom>
                <a:avLst/>
                <a:gdLst/>
                <a:ahLst/>
                <a:cxnLst>
                  <a:cxn ang="0">
                    <a:pos x="346" y="2"/>
                  </a:cxn>
                  <a:cxn ang="0">
                    <a:pos x="392" y="10"/>
                  </a:cxn>
                  <a:cxn ang="0">
                    <a:pos x="436" y="24"/>
                  </a:cxn>
                  <a:cxn ang="0">
                    <a:pos x="476" y="44"/>
                  </a:cxn>
                  <a:cxn ang="0">
                    <a:pos x="514" y="70"/>
                  </a:cxn>
                  <a:cxn ang="0">
                    <a:pos x="546" y="102"/>
                  </a:cxn>
                  <a:cxn ang="0">
                    <a:pos x="574" y="138"/>
                  </a:cxn>
                  <a:cxn ang="0">
                    <a:pos x="598" y="176"/>
                  </a:cxn>
                  <a:cxn ang="0">
                    <a:pos x="614" y="218"/>
                  </a:cxn>
                  <a:cxn ang="0">
                    <a:pos x="624" y="264"/>
                  </a:cxn>
                  <a:cxn ang="0">
                    <a:pos x="628" y="312"/>
                  </a:cxn>
                  <a:cxn ang="0">
                    <a:pos x="624" y="358"/>
                  </a:cxn>
                  <a:cxn ang="0">
                    <a:pos x="614" y="404"/>
                  </a:cxn>
                  <a:cxn ang="0">
                    <a:pos x="598" y="446"/>
                  </a:cxn>
                  <a:cxn ang="0">
                    <a:pos x="574" y="486"/>
                  </a:cxn>
                  <a:cxn ang="0">
                    <a:pos x="546" y="520"/>
                  </a:cxn>
                  <a:cxn ang="0">
                    <a:pos x="514" y="552"/>
                  </a:cxn>
                  <a:cxn ang="0">
                    <a:pos x="476" y="578"/>
                  </a:cxn>
                  <a:cxn ang="0">
                    <a:pos x="436" y="598"/>
                  </a:cxn>
                  <a:cxn ang="0">
                    <a:pos x="392" y="614"/>
                  </a:cxn>
                  <a:cxn ang="0">
                    <a:pos x="346" y="622"/>
                  </a:cxn>
                  <a:cxn ang="0">
                    <a:pos x="298" y="622"/>
                  </a:cxn>
                  <a:cxn ang="0">
                    <a:pos x="250" y="618"/>
                  </a:cxn>
                  <a:cxn ang="0">
                    <a:pos x="206" y="604"/>
                  </a:cxn>
                  <a:cxn ang="0">
                    <a:pos x="164" y="586"/>
                  </a:cxn>
                  <a:cxn ang="0">
                    <a:pos x="126" y="562"/>
                  </a:cxn>
                  <a:cxn ang="0">
                    <a:pos x="92" y="532"/>
                  </a:cxn>
                  <a:cxn ang="0">
                    <a:pos x="62" y="498"/>
                  </a:cxn>
                  <a:cxn ang="0">
                    <a:pos x="38" y="460"/>
                  </a:cxn>
                  <a:cxn ang="0">
                    <a:pos x="18" y="418"/>
                  </a:cxn>
                  <a:cxn ang="0">
                    <a:pos x="6" y="374"/>
                  </a:cxn>
                  <a:cxn ang="0">
                    <a:pos x="0" y="328"/>
                  </a:cxn>
                  <a:cxn ang="0">
                    <a:pos x="0" y="280"/>
                  </a:cxn>
                  <a:cxn ang="0">
                    <a:pos x="10" y="234"/>
                  </a:cxn>
                  <a:cxn ang="0">
                    <a:pos x="24" y="190"/>
                  </a:cxn>
                  <a:cxn ang="0">
                    <a:pos x="44" y="150"/>
                  </a:cxn>
                  <a:cxn ang="0">
                    <a:pos x="72" y="114"/>
                  </a:cxn>
                  <a:cxn ang="0">
                    <a:pos x="102" y="80"/>
                  </a:cxn>
                  <a:cxn ang="0">
                    <a:pos x="138" y="52"/>
                  </a:cxn>
                  <a:cxn ang="0">
                    <a:pos x="178" y="30"/>
                  </a:cxn>
                  <a:cxn ang="0">
                    <a:pos x="220" y="14"/>
                  </a:cxn>
                  <a:cxn ang="0">
                    <a:pos x="266" y="4"/>
                  </a:cxn>
                  <a:cxn ang="0">
                    <a:pos x="314" y="0"/>
                  </a:cxn>
                </a:cxnLst>
                <a:rect l="0" t="0" r="r" b="b"/>
                <a:pathLst>
                  <a:path w="628" h="624">
                    <a:moveTo>
                      <a:pt x="314" y="0"/>
                    </a:moveTo>
                    <a:lnTo>
                      <a:pt x="330" y="0"/>
                    </a:lnTo>
                    <a:lnTo>
                      <a:pt x="346" y="2"/>
                    </a:lnTo>
                    <a:lnTo>
                      <a:pt x="362" y="4"/>
                    </a:lnTo>
                    <a:lnTo>
                      <a:pt x="376" y="6"/>
                    </a:lnTo>
                    <a:lnTo>
                      <a:pt x="392" y="10"/>
                    </a:lnTo>
                    <a:lnTo>
                      <a:pt x="408" y="14"/>
                    </a:lnTo>
                    <a:lnTo>
                      <a:pt x="422" y="18"/>
                    </a:lnTo>
                    <a:lnTo>
                      <a:pt x="436" y="24"/>
                    </a:lnTo>
                    <a:lnTo>
                      <a:pt x="450" y="30"/>
                    </a:lnTo>
                    <a:lnTo>
                      <a:pt x="464" y="38"/>
                    </a:lnTo>
                    <a:lnTo>
                      <a:pt x="476" y="44"/>
                    </a:lnTo>
                    <a:lnTo>
                      <a:pt x="490" y="52"/>
                    </a:lnTo>
                    <a:lnTo>
                      <a:pt x="502" y="62"/>
                    </a:lnTo>
                    <a:lnTo>
                      <a:pt x="514" y="70"/>
                    </a:lnTo>
                    <a:lnTo>
                      <a:pt x="524" y="80"/>
                    </a:lnTo>
                    <a:lnTo>
                      <a:pt x="536" y="92"/>
                    </a:lnTo>
                    <a:lnTo>
                      <a:pt x="546" y="102"/>
                    </a:lnTo>
                    <a:lnTo>
                      <a:pt x="556" y="114"/>
                    </a:lnTo>
                    <a:lnTo>
                      <a:pt x="566" y="124"/>
                    </a:lnTo>
                    <a:lnTo>
                      <a:pt x="574" y="138"/>
                    </a:lnTo>
                    <a:lnTo>
                      <a:pt x="582" y="150"/>
                    </a:lnTo>
                    <a:lnTo>
                      <a:pt x="590" y="162"/>
                    </a:lnTo>
                    <a:lnTo>
                      <a:pt x="598" y="176"/>
                    </a:lnTo>
                    <a:lnTo>
                      <a:pt x="604" y="190"/>
                    </a:lnTo>
                    <a:lnTo>
                      <a:pt x="610" y="204"/>
                    </a:lnTo>
                    <a:lnTo>
                      <a:pt x="614" y="218"/>
                    </a:lnTo>
                    <a:lnTo>
                      <a:pt x="618" y="234"/>
                    </a:lnTo>
                    <a:lnTo>
                      <a:pt x="622" y="248"/>
                    </a:lnTo>
                    <a:lnTo>
                      <a:pt x="624" y="264"/>
                    </a:lnTo>
                    <a:lnTo>
                      <a:pt x="626" y="280"/>
                    </a:lnTo>
                    <a:lnTo>
                      <a:pt x="628" y="296"/>
                    </a:lnTo>
                    <a:lnTo>
                      <a:pt x="628" y="312"/>
                    </a:lnTo>
                    <a:lnTo>
                      <a:pt x="628" y="328"/>
                    </a:lnTo>
                    <a:lnTo>
                      <a:pt x="626" y="344"/>
                    </a:lnTo>
                    <a:lnTo>
                      <a:pt x="624" y="358"/>
                    </a:lnTo>
                    <a:lnTo>
                      <a:pt x="622" y="374"/>
                    </a:lnTo>
                    <a:lnTo>
                      <a:pt x="618" y="390"/>
                    </a:lnTo>
                    <a:lnTo>
                      <a:pt x="614" y="404"/>
                    </a:lnTo>
                    <a:lnTo>
                      <a:pt x="610" y="418"/>
                    </a:lnTo>
                    <a:lnTo>
                      <a:pt x="604" y="432"/>
                    </a:lnTo>
                    <a:lnTo>
                      <a:pt x="598" y="446"/>
                    </a:lnTo>
                    <a:lnTo>
                      <a:pt x="590" y="460"/>
                    </a:lnTo>
                    <a:lnTo>
                      <a:pt x="582" y="472"/>
                    </a:lnTo>
                    <a:lnTo>
                      <a:pt x="574" y="486"/>
                    </a:lnTo>
                    <a:lnTo>
                      <a:pt x="566" y="498"/>
                    </a:lnTo>
                    <a:lnTo>
                      <a:pt x="556" y="510"/>
                    </a:lnTo>
                    <a:lnTo>
                      <a:pt x="546" y="520"/>
                    </a:lnTo>
                    <a:lnTo>
                      <a:pt x="536" y="532"/>
                    </a:lnTo>
                    <a:lnTo>
                      <a:pt x="524" y="542"/>
                    </a:lnTo>
                    <a:lnTo>
                      <a:pt x="514" y="552"/>
                    </a:lnTo>
                    <a:lnTo>
                      <a:pt x="502" y="562"/>
                    </a:lnTo>
                    <a:lnTo>
                      <a:pt x="490" y="570"/>
                    </a:lnTo>
                    <a:lnTo>
                      <a:pt x="476" y="578"/>
                    </a:lnTo>
                    <a:lnTo>
                      <a:pt x="464" y="586"/>
                    </a:lnTo>
                    <a:lnTo>
                      <a:pt x="450" y="592"/>
                    </a:lnTo>
                    <a:lnTo>
                      <a:pt x="436" y="598"/>
                    </a:lnTo>
                    <a:lnTo>
                      <a:pt x="422" y="604"/>
                    </a:lnTo>
                    <a:lnTo>
                      <a:pt x="408" y="610"/>
                    </a:lnTo>
                    <a:lnTo>
                      <a:pt x="392" y="614"/>
                    </a:lnTo>
                    <a:lnTo>
                      <a:pt x="376" y="618"/>
                    </a:lnTo>
                    <a:lnTo>
                      <a:pt x="362" y="620"/>
                    </a:lnTo>
                    <a:lnTo>
                      <a:pt x="346" y="622"/>
                    </a:lnTo>
                    <a:lnTo>
                      <a:pt x="330" y="622"/>
                    </a:lnTo>
                    <a:lnTo>
                      <a:pt x="314" y="624"/>
                    </a:lnTo>
                    <a:lnTo>
                      <a:pt x="298" y="622"/>
                    </a:lnTo>
                    <a:lnTo>
                      <a:pt x="282" y="622"/>
                    </a:lnTo>
                    <a:lnTo>
                      <a:pt x="266" y="620"/>
                    </a:lnTo>
                    <a:lnTo>
                      <a:pt x="250" y="618"/>
                    </a:lnTo>
                    <a:lnTo>
                      <a:pt x="236" y="614"/>
                    </a:lnTo>
                    <a:lnTo>
                      <a:pt x="220" y="610"/>
                    </a:lnTo>
                    <a:lnTo>
                      <a:pt x="206" y="604"/>
                    </a:lnTo>
                    <a:lnTo>
                      <a:pt x="192" y="598"/>
                    </a:lnTo>
                    <a:lnTo>
                      <a:pt x="178" y="592"/>
                    </a:lnTo>
                    <a:lnTo>
                      <a:pt x="164" y="586"/>
                    </a:lnTo>
                    <a:lnTo>
                      <a:pt x="150" y="578"/>
                    </a:lnTo>
                    <a:lnTo>
                      <a:pt x="138" y="570"/>
                    </a:lnTo>
                    <a:lnTo>
                      <a:pt x="126" y="562"/>
                    </a:lnTo>
                    <a:lnTo>
                      <a:pt x="114" y="552"/>
                    </a:lnTo>
                    <a:lnTo>
                      <a:pt x="102" y="542"/>
                    </a:lnTo>
                    <a:lnTo>
                      <a:pt x="92" y="532"/>
                    </a:lnTo>
                    <a:lnTo>
                      <a:pt x="82" y="520"/>
                    </a:lnTo>
                    <a:lnTo>
                      <a:pt x="72" y="510"/>
                    </a:lnTo>
                    <a:lnTo>
                      <a:pt x="62" y="498"/>
                    </a:lnTo>
                    <a:lnTo>
                      <a:pt x="54" y="486"/>
                    </a:lnTo>
                    <a:lnTo>
                      <a:pt x="44" y="472"/>
                    </a:lnTo>
                    <a:lnTo>
                      <a:pt x="38" y="460"/>
                    </a:lnTo>
                    <a:lnTo>
                      <a:pt x="30" y="446"/>
                    </a:lnTo>
                    <a:lnTo>
                      <a:pt x="24" y="432"/>
                    </a:lnTo>
                    <a:lnTo>
                      <a:pt x="18" y="418"/>
                    </a:lnTo>
                    <a:lnTo>
                      <a:pt x="14" y="404"/>
                    </a:lnTo>
                    <a:lnTo>
                      <a:pt x="10" y="390"/>
                    </a:lnTo>
                    <a:lnTo>
                      <a:pt x="6" y="374"/>
                    </a:lnTo>
                    <a:lnTo>
                      <a:pt x="2" y="358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2" y="264"/>
                    </a:lnTo>
                    <a:lnTo>
                      <a:pt x="6" y="248"/>
                    </a:lnTo>
                    <a:lnTo>
                      <a:pt x="10" y="234"/>
                    </a:lnTo>
                    <a:lnTo>
                      <a:pt x="14" y="218"/>
                    </a:lnTo>
                    <a:lnTo>
                      <a:pt x="18" y="204"/>
                    </a:lnTo>
                    <a:lnTo>
                      <a:pt x="24" y="190"/>
                    </a:lnTo>
                    <a:lnTo>
                      <a:pt x="30" y="176"/>
                    </a:lnTo>
                    <a:lnTo>
                      <a:pt x="38" y="162"/>
                    </a:lnTo>
                    <a:lnTo>
                      <a:pt x="44" y="150"/>
                    </a:lnTo>
                    <a:lnTo>
                      <a:pt x="54" y="138"/>
                    </a:lnTo>
                    <a:lnTo>
                      <a:pt x="62" y="124"/>
                    </a:lnTo>
                    <a:lnTo>
                      <a:pt x="72" y="114"/>
                    </a:lnTo>
                    <a:lnTo>
                      <a:pt x="82" y="102"/>
                    </a:lnTo>
                    <a:lnTo>
                      <a:pt x="92" y="92"/>
                    </a:lnTo>
                    <a:lnTo>
                      <a:pt x="102" y="80"/>
                    </a:lnTo>
                    <a:lnTo>
                      <a:pt x="114" y="70"/>
                    </a:lnTo>
                    <a:lnTo>
                      <a:pt x="126" y="62"/>
                    </a:lnTo>
                    <a:lnTo>
                      <a:pt x="138" y="52"/>
                    </a:lnTo>
                    <a:lnTo>
                      <a:pt x="150" y="44"/>
                    </a:lnTo>
                    <a:lnTo>
                      <a:pt x="164" y="38"/>
                    </a:lnTo>
                    <a:lnTo>
                      <a:pt x="178" y="30"/>
                    </a:lnTo>
                    <a:lnTo>
                      <a:pt x="192" y="24"/>
                    </a:lnTo>
                    <a:lnTo>
                      <a:pt x="206" y="18"/>
                    </a:lnTo>
                    <a:lnTo>
                      <a:pt x="220" y="14"/>
                    </a:lnTo>
                    <a:lnTo>
                      <a:pt x="236" y="10"/>
                    </a:lnTo>
                    <a:lnTo>
                      <a:pt x="250" y="6"/>
                    </a:lnTo>
                    <a:lnTo>
                      <a:pt x="266" y="4"/>
                    </a:lnTo>
                    <a:lnTo>
                      <a:pt x="282" y="2"/>
                    </a:lnTo>
                    <a:lnTo>
                      <a:pt x="298" y="0"/>
                    </a:lnTo>
                    <a:lnTo>
                      <a:pt x="314" y="0"/>
                    </a:lnTo>
                    <a:lnTo>
                      <a:pt x="314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1" name="Freeform 26"/>
              <p:cNvSpPr>
                <a:spLocks/>
              </p:cNvSpPr>
              <p:nvPr/>
            </p:nvSpPr>
            <p:spPr bwMode="auto">
              <a:xfrm>
                <a:off x="1380521" y="1189541"/>
                <a:ext cx="1244390" cy="1175168"/>
              </a:xfrm>
              <a:custGeom>
                <a:avLst/>
                <a:gdLst/>
                <a:ahLst/>
                <a:cxnLst>
                  <a:cxn ang="0">
                    <a:pos x="338" y="2"/>
                  </a:cxn>
                  <a:cxn ang="0">
                    <a:pos x="384" y="10"/>
                  </a:cxn>
                  <a:cxn ang="0">
                    <a:pos x="426" y="24"/>
                  </a:cxn>
                  <a:cxn ang="0">
                    <a:pos x="466" y="44"/>
                  </a:cxn>
                  <a:cxn ang="0">
                    <a:pos x="502" y="70"/>
                  </a:cxn>
                  <a:cxn ang="0">
                    <a:pos x="534" y="100"/>
                  </a:cxn>
                  <a:cxn ang="0">
                    <a:pos x="562" y="134"/>
                  </a:cxn>
                  <a:cxn ang="0">
                    <a:pos x="584" y="172"/>
                  </a:cxn>
                  <a:cxn ang="0">
                    <a:pos x="600" y="214"/>
                  </a:cxn>
                  <a:cxn ang="0">
                    <a:pos x="612" y="256"/>
                  </a:cxn>
                  <a:cxn ang="0">
                    <a:pos x="614" y="302"/>
                  </a:cxn>
                  <a:cxn ang="0">
                    <a:pos x="612" y="348"/>
                  </a:cxn>
                  <a:cxn ang="0">
                    <a:pos x="600" y="392"/>
                  </a:cxn>
                  <a:cxn ang="0">
                    <a:pos x="584" y="434"/>
                  </a:cxn>
                  <a:cxn ang="0">
                    <a:pos x="562" y="472"/>
                  </a:cxn>
                  <a:cxn ang="0">
                    <a:pos x="534" y="506"/>
                  </a:cxn>
                  <a:cxn ang="0">
                    <a:pos x="502" y="536"/>
                  </a:cxn>
                  <a:cxn ang="0">
                    <a:pos x="466" y="562"/>
                  </a:cxn>
                  <a:cxn ang="0">
                    <a:pos x="426" y="582"/>
                  </a:cxn>
                  <a:cxn ang="0">
                    <a:pos x="384" y="596"/>
                  </a:cxn>
                  <a:cxn ang="0">
                    <a:pos x="338" y="604"/>
                  </a:cxn>
                  <a:cxn ang="0">
                    <a:pos x="292" y="606"/>
                  </a:cxn>
                  <a:cxn ang="0">
                    <a:pos x="246" y="600"/>
                  </a:cxn>
                  <a:cxn ang="0">
                    <a:pos x="202" y="588"/>
                  </a:cxn>
                  <a:cxn ang="0">
                    <a:pos x="162" y="568"/>
                  </a:cxn>
                  <a:cxn ang="0">
                    <a:pos x="124" y="546"/>
                  </a:cxn>
                  <a:cxn ang="0">
                    <a:pos x="90" y="516"/>
                  </a:cxn>
                  <a:cxn ang="0">
                    <a:pos x="62" y="484"/>
                  </a:cxn>
                  <a:cxn ang="0">
                    <a:pos x="38" y="446"/>
                  </a:cxn>
                  <a:cxn ang="0">
                    <a:pos x="20" y="406"/>
                  </a:cxn>
                  <a:cxn ang="0">
                    <a:pos x="6" y="364"/>
                  </a:cxn>
                  <a:cxn ang="0">
                    <a:pos x="0" y="318"/>
                  </a:cxn>
                  <a:cxn ang="0">
                    <a:pos x="2" y="272"/>
                  </a:cxn>
                  <a:cxn ang="0">
                    <a:pos x="10" y="228"/>
                  </a:cxn>
                  <a:cxn ang="0">
                    <a:pos x="24" y="186"/>
                  </a:cxn>
                  <a:cxn ang="0">
                    <a:pos x="44" y="146"/>
                  </a:cxn>
                  <a:cxn ang="0">
                    <a:pos x="70" y="110"/>
                  </a:cxn>
                  <a:cxn ang="0">
                    <a:pos x="102" y="78"/>
                  </a:cxn>
                  <a:cxn ang="0">
                    <a:pos x="136" y="52"/>
                  </a:cxn>
                  <a:cxn ang="0">
                    <a:pos x="174" y="30"/>
                  </a:cxn>
                  <a:cxn ang="0">
                    <a:pos x="216" y="14"/>
                  </a:cxn>
                  <a:cxn ang="0">
                    <a:pos x="260" y="4"/>
                  </a:cxn>
                  <a:cxn ang="0">
                    <a:pos x="308" y="0"/>
                  </a:cxn>
                </a:cxnLst>
                <a:rect l="0" t="0" r="r" b="b"/>
                <a:pathLst>
                  <a:path w="614" h="606">
                    <a:moveTo>
                      <a:pt x="308" y="0"/>
                    </a:moveTo>
                    <a:lnTo>
                      <a:pt x="324" y="0"/>
                    </a:lnTo>
                    <a:lnTo>
                      <a:pt x="338" y="2"/>
                    </a:lnTo>
                    <a:lnTo>
                      <a:pt x="354" y="4"/>
                    </a:lnTo>
                    <a:lnTo>
                      <a:pt x="370" y="6"/>
                    </a:lnTo>
                    <a:lnTo>
                      <a:pt x="384" y="10"/>
                    </a:lnTo>
                    <a:lnTo>
                      <a:pt x="398" y="14"/>
                    </a:lnTo>
                    <a:lnTo>
                      <a:pt x="414" y="18"/>
                    </a:lnTo>
                    <a:lnTo>
                      <a:pt x="426" y="24"/>
                    </a:lnTo>
                    <a:lnTo>
                      <a:pt x="440" y="30"/>
                    </a:lnTo>
                    <a:lnTo>
                      <a:pt x="454" y="36"/>
                    </a:lnTo>
                    <a:lnTo>
                      <a:pt x="466" y="44"/>
                    </a:lnTo>
                    <a:lnTo>
                      <a:pt x="480" y="52"/>
                    </a:lnTo>
                    <a:lnTo>
                      <a:pt x="492" y="60"/>
                    </a:lnTo>
                    <a:lnTo>
                      <a:pt x="502" y="70"/>
                    </a:lnTo>
                    <a:lnTo>
                      <a:pt x="514" y="78"/>
                    </a:lnTo>
                    <a:lnTo>
                      <a:pt x="524" y="90"/>
                    </a:lnTo>
                    <a:lnTo>
                      <a:pt x="534" y="100"/>
                    </a:lnTo>
                    <a:lnTo>
                      <a:pt x="544" y="110"/>
                    </a:lnTo>
                    <a:lnTo>
                      <a:pt x="554" y="122"/>
                    </a:lnTo>
                    <a:lnTo>
                      <a:pt x="562" y="134"/>
                    </a:lnTo>
                    <a:lnTo>
                      <a:pt x="570" y="146"/>
                    </a:lnTo>
                    <a:lnTo>
                      <a:pt x="578" y="158"/>
                    </a:lnTo>
                    <a:lnTo>
                      <a:pt x="584" y="172"/>
                    </a:lnTo>
                    <a:lnTo>
                      <a:pt x="590" y="186"/>
                    </a:lnTo>
                    <a:lnTo>
                      <a:pt x="596" y="198"/>
                    </a:lnTo>
                    <a:lnTo>
                      <a:pt x="600" y="214"/>
                    </a:lnTo>
                    <a:lnTo>
                      <a:pt x="606" y="228"/>
                    </a:lnTo>
                    <a:lnTo>
                      <a:pt x="608" y="242"/>
                    </a:lnTo>
                    <a:lnTo>
                      <a:pt x="612" y="256"/>
                    </a:lnTo>
                    <a:lnTo>
                      <a:pt x="614" y="272"/>
                    </a:lnTo>
                    <a:lnTo>
                      <a:pt x="614" y="288"/>
                    </a:lnTo>
                    <a:lnTo>
                      <a:pt x="614" y="302"/>
                    </a:lnTo>
                    <a:lnTo>
                      <a:pt x="614" y="318"/>
                    </a:lnTo>
                    <a:lnTo>
                      <a:pt x="614" y="334"/>
                    </a:lnTo>
                    <a:lnTo>
                      <a:pt x="612" y="348"/>
                    </a:lnTo>
                    <a:lnTo>
                      <a:pt x="608" y="364"/>
                    </a:lnTo>
                    <a:lnTo>
                      <a:pt x="606" y="378"/>
                    </a:lnTo>
                    <a:lnTo>
                      <a:pt x="600" y="392"/>
                    </a:lnTo>
                    <a:lnTo>
                      <a:pt x="596" y="406"/>
                    </a:lnTo>
                    <a:lnTo>
                      <a:pt x="590" y="420"/>
                    </a:lnTo>
                    <a:lnTo>
                      <a:pt x="584" y="434"/>
                    </a:lnTo>
                    <a:lnTo>
                      <a:pt x="578" y="446"/>
                    </a:lnTo>
                    <a:lnTo>
                      <a:pt x="570" y="460"/>
                    </a:lnTo>
                    <a:lnTo>
                      <a:pt x="562" y="472"/>
                    </a:lnTo>
                    <a:lnTo>
                      <a:pt x="554" y="484"/>
                    </a:lnTo>
                    <a:lnTo>
                      <a:pt x="544" y="496"/>
                    </a:lnTo>
                    <a:lnTo>
                      <a:pt x="534" y="506"/>
                    </a:lnTo>
                    <a:lnTo>
                      <a:pt x="524" y="516"/>
                    </a:lnTo>
                    <a:lnTo>
                      <a:pt x="514" y="526"/>
                    </a:lnTo>
                    <a:lnTo>
                      <a:pt x="502" y="536"/>
                    </a:lnTo>
                    <a:lnTo>
                      <a:pt x="492" y="546"/>
                    </a:lnTo>
                    <a:lnTo>
                      <a:pt x="480" y="554"/>
                    </a:lnTo>
                    <a:lnTo>
                      <a:pt x="466" y="562"/>
                    </a:lnTo>
                    <a:lnTo>
                      <a:pt x="454" y="568"/>
                    </a:lnTo>
                    <a:lnTo>
                      <a:pt x="440" y="576"/>
                    </a:lnTo>
                    <a:lnTo>
                      <a:pt x="426" y="582"/>
                    </a:lnTo>
                    <a:lnTo>
                      <a:pt x="414" y="588"/>
                    </a:lnTo>
                    <a:lnTo>
                      <a:pt x="398" y="592"/>
                    </a:lnTo>
                    <a:lnTo>
                      <a:pt x="384" y="596"/>
                    </a:lnTo>
                    <a:lnTo>
                      <a:pt x="370" y="600"/>
                    </a:lnTo>
                    <a:lnTo>
                      <a:pt x="354" y="602"/>
                    </a:lnTo>
                    <a:lnTo>
                      <a:pt x="338" y="604"/>
                    </a:lnTo>
                    <a:lnTo>
                      <a:pt x="324" y="606"/>
                    </a:lnTo>
                    <a:lnTo>
                      <a:pt x="308" y="606"/>
                    </a:lnTo>
                    <a:lnTo>
                      <a:pt x="292" y="606"/>
                    </a:lnTo>
                    <a:lnTo>
                      <a:pt x="276" y="604"/>
                    </a:lnTo>
                    <a:lnTo>
                      <a:pt x="260" y="602"/>
                    </a:lnTo>
                    <a:lnTo>
                      <a:pt x="246" y="600"/>
                    </a:lnTo>
                    <a:lnTo>
                      <a:pt x="230" y="596"/>
                    </a:lnTo>
                    <a:lnTo>
                      <a:pt x="216" y="592"/>
                    </a:lnTo>
                    <a:lnTo>
                      <a:pt x="202" y="588"/>
                    </a:lnTo>
                    <a:lnTo>
                      <a:pt x="188" y="582"/>
                    </a:lnTo>
                    <a:lnTo>
                      <a:pt x="174" y="576"/>
                    </a:lnTo>
                    <a:lnTo>
                      <a:pt x="162" y="568"/>
                    </a:lnTo>
                    <a:lnTo>
                      <a:pt x="148" y="562"/>
                    </a:lnTo>
                    <a:lnTo>
                      <a:pt x="136" y="554"/>
                    </a:lnTo>
                    <a:lnTo>
                      <a:pt x="124" y="546"/>
                    </a:lnTo>
                    <a:lnTo>
                      <a:pt x="112" y="536"/>
                    </a:lnTo>
                    <a:lnTo>
                      <a:pt x="102" y="526"/>
                    </a:lnTo>
                    <a:lnTo>
                      <a:pt x="90" y="516"/>
                    </a:lnTo>
                    <a:lnTo>
                      <a:pt x="80" y="506"/>
                    </a:lnTo>
                    <a:lnTo>
                      <a:pt x="70" y="496"/>
                    </a:lnTo>
                    <a:lnTo>
                      <a:pt x="62" y="484"/>
                    </a:lnTo>
                    <a:lnTo>
                      <a:pt x="52" y="472"/>
                    </a:lnTo>
                    <a:lnTo>
                      <a:pt x="44" y="460"/>
                    </a:lnTo>
                    <a:lnTo>
                      <a:pt x="38" y="446"/>
                    </a:lnTo>
                    <a:lnTo>
                      <a:pt x="30" y="434"/>
                    </a:lnTo>
                    <a:lnTo>
                      <a:pt x="24" y="420"/>
                    </a:lnTo>
                    <a:lnTo>
                      <a:pt x="20" y="406"/>
                    </a:lnTo>
                    <a:lnTo>
                      <a:pt x="14" y="392"/>
                    </a:lnTo>
                    <a:lnTo>
                      <a:pt x="10" y="378"/>
                    </a:lnTo>
                    <a:lnTo>
                      <a:pt x="6" y="364"/>
                    </a:lnTo>
                    <a:lnTo>
                      <a:pt x="4" y="348"/>
                    </a:lnTo>
                    <a:lnTo>
                      <a:pt x="2" y="334"/>
                    </a:lnTo>
                    <a:lnTo>
                      <a:pt x="0" y="318"/>
                    </a:lnTo>
                    <a:lnTo>
                      <a:pt x="0" y="302"/>
                    </a:lnTo>
                    <a:lnTo>
                      <a:pt x="0" y="288"/>
                    </a:lnTo>
                    <a:lnTo>
                      <a:pt x="2" y="272"/>
                    </a:lnTo>
                    <a:lnTo>
                      <a:pt x="4" y="256"/>
                    </a:lnTo>
                    <a:lnTo>
                      <a:pt x="6" y="242"/>
                    </a:lnTo>
                    <a:lnTo>
                      <a:pt x="10" y="228"/>
                    </a:lnTo>
                    <a:lnTo>
                      <a:pt x="14" y="214"/>
                    </a:lnTo>
                    <a:lnTo>
                      <a:pt x="20" y="198"/>
                    </a:lnTo>
                    <a:lnTo>
                      <a:pt x="24" y="186"/>
                    </a:lnTo>
                    <a:lnTo>
                      <a:pt x="30" y="172"/>
                    </a:lnTo>
                    <a:lnTo>
                      <a:pt x="38" y="158"/>
                    </a:lnTo>
                    <a:lnTo>
                      <a:pt x="44" y="146"/>
                    </a:lnTo>
                    <a:lnTo>
                      <a:pt x="52" y="134"/>
                    </a:lnTo>
                    <a:lnTo>
                      <a:pt x="62" y="122"/>
                    </a:lnTo>
                    <a:lnTo>
                      <a:pt x="70" y="110"/>
                    </a:lnTo>
                    <a:lnTo>
                      <a:pt x="80" y="100"/>
                    </a:lnTo>
                    <a:lnTo>
                      <a:pt x="90" y="90"/>
                    </a:lnTo>
                    <a:lnTo>
                      <a:pt x="102" y="78"/>
                    </a:lnTo>
                    <a:lnTo>
                      <a:pt x="112" y="70"/>
                    </a:lnTo>
                    <a:lnTo>
                      <a:pt x="124" y="60"/>
                    </a:lnTo>
                    <a:lnTo>
                      <a:pt x="136" y="52"/>
                    </a:lnTo>
                    <a:lnTo>
                      <a:pt x="148" y="44"/>
                    </a:lnTo>
                    <a:lnTo>
                      <a:pt x="162" y="36"/>
                    </a:lnTo>
                    <a:lnTo>
                      <a:pt x="174" y="30"/>
                    </a:lnTo>
                    <a:lnTo>
                      <a:pt x="188" y="24"/>
                    </a:lnTo>
                    <a:lnTo>
                      <a:pt x="202" y="18"/>
                    </a:lnTo>
                    <a:lnTo>
                      <a:pt x="216" y="14"/>
                    </a:lnTo>
                    <a:lnTo>
                      <a:pt x="230" y="10"/>
                    </a:lnTo>
                    <a:lnTo>
                      <a:pt x="246" y="6"/>
                    </a:lnTo>
                    <a:lnTo>
                      <a:pt x="260" y="4"/>
                    </a:lnTo>
                    <a:lnTo>
                      <a:pt x="276" y="2"/>
                    </a:lnTo>
                    <a:lnTo>
                      <a:pt x="292" y="0"/>
                    </a:lnTo>
                    <a:lnTo>
                      <a:pt x="308" y="0"/>
                    </a:lnTo>
                    <a:lnTo>
                      <a:pt x="308" y="0"/>
                    </a:lnTo>
                    <a:close/>
                  </a:path>
                </a:pathLst>
              </a:custGeom>
              <a:solidFill>
                <a:srgbClr val="F5B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2" name="Freeform 27"/>
              <p:cNvSpPr>
                <a:spLocks/>
              </p:cNvSpPr>
              <p:nvPr/>
            </p:nvSpPr>
            <p:spPr bwMode="auto">
              <a:xfrm>
                <a:off x="1396735" y="1205055"/>
                <a:ext cx="1216016" cy="1140262"/>
              </a:xfrm>
              <a:custGeom>
                <a:avLst/>
                <a:gdLst/>
                <a:ahLst/>
                <a:cxnLst>
                  <a:cxn ang="0">
                    <a:pos x="330" y="2"/>
                  </a:cxn>
                  <a:cxn ang="0">
                    <a:pos x="374" y="10"/>
                  </a:cxn>
                  <a:cxn ang="0">
                    <a:pos x="416" y="24"/>
                  </a:cxn>
                  <a:cxn ang="0">
                    <a:pos x="454" y="44"/>
                  </a:cxn>
                  <a:cxn ang="0">
                    <a:pos x="490" y="68"/>
                  </a:cxn>
                  <a:cxn ang="0">
                    <a:pos x="522" y="98"/>
                  </a:cxn>
                  <a:cxn ang="0">
                    <a:pos x="548" y="130"/>
                  </a:cxn>
                  <a:cxn ang="0">
                    <a:pos x="570" y="168"/>
                  </a:cxn>
                  <a:cxn ang="0">
                    <a:pos x="586" y="208"/>
                  </a:cxn>
                  <a:cxn ang="0">
                    <a:pos x="596" y="250"/>
                  </a:cxn>
                  <a:cxn ang="0">
                    <a:pos x="600" y="294"/>
                  </a:cxn>
                  <a:cxn ang="0">
                    <a:pos x="596" y="338"/>
                  </a:cxn>
                  <a:cxn ang="0">
                    <a:pos x="586" y="382"/>
                  </a:cxn>
                  <a:cxn ang="0">
                    <a:pos x="570" y="422"/>
                  </a:cxn>
                  <a:cxn ang="0">
                    <a:pos x="548" y="458"/>
                  </a:cxn>
                  <a:cxn ang="0">
                    <a:pos x="522" y="492"/>
                  </a:cxn>
                  <a:cxn ang="0">
                    <a:pos x="490" y="520"/>
                  </a:cxn>
                  <a:cxn ang="0">
                    <a:pos x="454" y="546"/>
                  </a:cxn>
                  <a:cxn ang="0">
                    <a:pos x="416" y="564"/>
                  </a:cxn>
                  <a:cxn ang="0">
                    <a:pos x="374" y="578"/>
                  </a:cxn>
                  <a:cxn ang="0">
                    <a:pos x="330" y="586"/>
                  </a:cxn>
                  <a:cxn ang="0">
                    <a:pos x="284" y="588"/>
                  </a:cxn>
                  <a:cxn ang="0">
                    <a:pos x="240" y="582"/>
                  </a:cxn>
                  <a:cxn ang="0">
                    <a:pos x="196" y="570"/>
                  </a:cxn>
                  <a:cxn ang="0">
                    <a:pos x="156" y="552"/>
                  </a:cxn>
                  <a:cxn ang="0">
                    <a:pos x="120" y="530"/>
                  </a:cxn>
                  <a:cxn ang="0">
                    <a:pos x="88" y="502"/>
                  </a:cxn>
                  <a:cxn ang="0">
                    <a:pos x="60" y="470"/>
                  </a:cxn>
                  <a:cxn ang="0">
                    <a:pos x="36" y="434"/>
                  </a:cxn>
                  <a:cxn ang="0">
                    <a:pos x="18" y="396"/>
                  </a:cxn>
                  <a:cxn ang="0">
                    <a:pos x="6" y="354"/>
                  </a:cxn>
                  <a:cxn ang="0">
                    <a:pos x="0" y="310"/>
                  </a:cxn>
                  <a:cxn ang="0">
                    <a:pos x="2" y="264"/>
                  </a:cxn>
                  <a:cxn ang="0">
                    <a:pos x="10" y="222"/>
                  </a:cxn>
                  <a:cxn ang="0">
                    <a:pos x="24" y="180"/>
                  </a:cxn>
                  <a:cxn ang="0">
                    <a:pos x="44" y="142"/>
                  </a:cxn>
                  <a:cxn ang="0">
                    <a:pos x="68" y="108"/>
                  </a:cxn>
                  <a:cxn ang="0">
                    <a:pos x="98" y="78"/>
                  </a:cxn>
                  <a:cxn ang="0">
                    <a:pos x="132" y="52"/>
                  </a:cxn>
                  <a:cxn ang="0">
                    <a:pos x="170" y="30"/>
                  </a:cxn>
                  <a:cxn ang="0">
                    <a:pos x="210" y="14"/>
                  </a:cxn>
                  <a:cxn ang="0">
                    <a:pos x="254" y="4"/>
                  </a:cxn>
                  <a:cxn ang="0">
                    <a:pos x="300" y="0"/>
                  </a:cxn>
                </a:cxnLst>
                <a:rect l="0" t="0" r="r" b="b"/>
                <a:pathLst>
                  <a:path w="600" h="588">
                    <a:moveTo>
                      <a:pt x="300" y="0"/>
                    </a:moveTo>
                    <a:lnTo>
                      <a:pt x="314" y="2"/>
                    </a:lnTo>
                    <a:lnTo>
                      <a:pt x="330" y="2"/>
                    </a:lnTo>
                    <a:lnTo>
                      <a:pt x="346" y="4"/>
                    </a:lnTo>
                    <a:lnTo>
                      <a:pt x="360" y="6"/>
                    </a:lnTo>
                    <a:lnTo>
                      <a:pt x="374" y="10"/>
                    </a:lnTo>
                    <a:lnTo>
                      <a:pt x="388" y="14"/>
                    </a:lnTo>
                    <a:lnTo>
                      <a:pt x="402" y="18"/>
                    </a:lnTo>
                    <a:lnTo>
                      <a:pt x="416" y="24"/>
                    </a:lnTo>
                    <a:lnTo>
                      <a:pt x="430" y="30"/>
                    </a:lnTo>
                    <a:lnTo>
                      <a:pt x="442" y="36"/>
                    </a:lnTo>
                    <a:lnTo>
                      <a:pt x="454" y="44"/>
                    </a:lnTo>
                    <a:lnTo>
                      <a:pt x="468" y="52"/>
                    </a:lnTo>
                    <a:lnTo>
                      <a:pt x="478" y="60"/>
                    </a:lnTo>
                    <a:lnTo>
                      <a:pt x="490" y="68"/>
                    </a:lnTo>
                    <a:lnTo>
                      <a:pt x="502" y="78"/>
                    </a:lnTo>
                    <a:lnTo>
                      <a:pt x="512" y="88"/>
                    </a:lnTo>
                    <a:lnTo>
                      <a:pt x="522" y="98"/>
                    </a:lnTo>
                    <a:lnTo>
                      <a:pt x="530" y="108"/>
                    </a:lnTo>
                    <a:lnTo>
                      <a:pt x="540" y="120"/>
                    </a:lnTo>
                    <a:lnTo>
                      <a:pt x="548" y="130"/>
                    </a:lnTo>
                    <a:lnTo>
                      <a:pt x="556" y="142"/>
                    </a:lnTo>
                    <a:lnTo>
                      <a:pt x="564" y="154"/>
                    </a:lnTo>
                    <a:lnTo>
                      <a:pt x="570" y="168"/>
                    </a:lnTo>
                    <a:lnTo>
                      <a:pt x="576" y="180"/>
                    </a:lnTo>
                    <a:lnTo>
                      <a:pt x="582" y="194"/>
                    </a:lnTo>
                    <a:lnTo>
                      <a:pt x="586" y="208"/>
                    </a:lnTo>
                    <a:lnTo>
                      <a:pt x="590" y="222"/>
                    </a:lnTo>
                    <a:lnTo>
                      <a:pt x="594" y="236"/>
                    </a:lnTo>
                    <a:lnTo>
                      <a:pt x="596" y="250"/>
                    </a:lnTo>
                    <a:lnTo>
                      <a:pt x="598" y="264"/>
                    </a:lnTo>
                    <a:lnTo>
                      <a:pt x="600" y="280"/>
                    </a:lnTo>
                    <a:lnTo>
                      <a:pt x="600" y="294"/>
                    </a:lnTo>
                    <a:lnTo>
                      <a:pt x="600" y="310"/>
                    </a:lnTo>
                    <a:lnTo>
                      <a:pt x="598" y="324"/>
                    </a:lnTo>
                    <a:lnTo>
                      <a:pt x="596" y="338"/>
                    </a:lnTo>
                    <a:lnTo>
                      <a:pt x="594" y="354"/>
                    </a:lnTo>
                    <a:lnTo>
                      <a:pt x="590" y="368"/>
                    </a:lnTo>
                    <a:lnTo>
                      <a:pt x="586" y="382"/>
                    </a:lnTo>
                    <a:lnTo>
                      <a:pt x="582" y="396"/>
                    </a:lnTo>
                    <a:lnTo>
                      <a:pt x="576" y="408"/>
                    </a:lnTo>
                    <a:lnTo>
                      <a:pt x="570" y="422"/>
                    </a:lnTo>
                    <a:lnTo>
                      <a:pt x="564" y="434"/>
                    </a:lnTo>
                    <a:lnTo>
                      <a:pt x="556" y="446"/>
                    </a:lnTo>
                    <a:lnTo>
                      <a:pt x="548" y="458"/>
                    </a:lnTo>
                    <a:lnTo>
                      <a:pt x="540" y="470"/>
                    </a:lnTo>
                    <a:lnTo>
                      <a:pt x="530" y="480"/>
                    </a:lnTo>
                    <a:lnTo>
                      <a:pt x="522" y="492"/>
                    </a:lnTo>
                    <a:lnTo>
                      <a:pt x="512" y="502"/>
                    </a:lnTo>
                    <a:lnTo>
                      <a:pt x="502" y="512"/>
                    </a:lnTo>
                    <a:lnTo>
                      <a:pt x="490" y="520"/>
                    </a:lnTo>
                    <a:lnTo>
                      <a:pt x="478" y="530"/>
                    </a:lnTo>
                    <a:lnTo>
                      <a:pt x="468" y="538"/>
                    </a:lnTo>
                    <a:lnTo>
                      <a:pt x="454" y="546"/>
                    </a:lnTo>
                    <a:lnTo>
                      <a:pt x="442" y="552"/>
                    </a:lnTo>
                    <a:lnTo>
                      <a:pt x="430" y="558"/>
                    </a:lnTo>
                    <a:lnTo>
                      <a:pt x="416" y="564"/>
                    </a:lnTo>
                    <a:lnTo>
                      <a:pt x="402" y="570"/>
                    </a:lnTo>
                    <a:lnTo>
                      <a:pt x="388" y="574"/>
                    </a:lnTo>
                    <a:lnTo>
                      <a:pt x="374" y="578"/>
                    </a:lnTo>
                    <a:lnTo>
                      <a:pt x="360" y="582"/>
                    </a:lnTo>
                    <a:lnTo>
                      <a:pt x="346" y="584"/>
                    </a:lnTo>
                    <a:lnTo>
                      <a:pt x="330" y="586"/>
                    </a:lnTo>
                    <a:lnTo>
                      <a:pt x="314" y="588"/>
                    </a:lnTo>
                    <a:lnTo>
                      <a:pt x="300" y="588"/>
                    </a:lnTo>
                    <a:lnTo>
                      <a:pt x="284" y="588"/>
                    </a:lnTo>
                    <a:lnTo>
                      <a:pt x="268" y="586"/>
                    </a:lnTo>
                    <a:lnTo>
                      <a:pt x="254" y="584"/>
                    </a:lnTo>
                    <a:lnTo>
                      <a:pt x="240" y="582"/>
                    </a:lnTo>
                    <a:lnTo>
                      <a:pt x="224" y="578"/>
                    </a:lnTo>
                    <a:lnTo>
                      <a:pt x="210" y="574"/>
                    </a:lnTo>
                    <a:lnTo>
                      <a:pt x="196" y="570"/>
                    </a:lnTo>
                    <a:lnTo>
                      <a:pt x="182" y="564"/>
                    </a:lnTo>
                    <a:lnTo>
                      <a:pt x="170" y="558"/>
                    </a:lnTo>
                    <a:lnTo>
                      <a:pt x="156" y="552"/>
                    </a:lnTo>
                    <a:lnTo>
                      <a:pt x="144" y="546"/>
                    </a:lnTo>
                    <a:lnTo>
                      <a:pt x="132" y="538"/>
                    </a:lnTo>
                    <a:lnTo>
                      <a:pt x="120" y="530"/>
                    </a:lnTo>
                    <a:lnTo>
                      <a:pt x="108" y="520"/>
                    </a:lnTo>
                    <a:lnTo>
                      <a:pt x="98" y="512"/>
                    </a:lnTo>
                    <a:lnTo>
                      <a:pt x="88" y="502"/>
                    </a:lnTo>
                    <a:lnTo>
                      <a:pt x="78" y="492"/>
                    </a:lnTo>
                    <a:lnTo>
                      <a:pt x="68" y="480"/>
                    </a:lnTo>
                    <a:lnTo>
                      <a:pt x="60" y="470"/>
                    </a:lnTo>
                    <a:lnTo>
                      <a:pt x="50" y="458"/>
                    </a:lnTo>
                    <a:lnTo>
                      <a:pt x="44" y="446"/>
                    </a:lnTo>
                    <a:lnTo>
                      <a:pt x="36" y="434"/>
                    </a:lnTo>
                    <a:lnTo>
                      <a:pt x="30" y="422"/>
                    </a:lnTo>
                    <a:lnTo>
                      <a:pt x="24" y="408"/>
                    </a:lnTo>
                    <a:lnTo>
                      <a:pt x="18" y="396"/>
                    </a:lnTo>
                    <a:lnTo>
                      <a:pt x="14" y="382"/>
                    </a:lnTo>
                    <a:lnTo>
                      <a:pt x="10" y="368"/>
                    </a:lnTo>
                    <a:lnTo>
                      <a:pt x="6" y="354"/>
                    </a:lnTo>
                    <a:lnTo>
                      <a:pt x="4" y="338"/>
                    </a:lnTo>
                    <a:lnTo>
                      <a:pt x="2" y="324"/>
                    </a:lnTo>
                    <a:lnTo>
                      <a:pt x="0" y="310"/>
                    </a:lnTo>
                    <a:lnTo>
                      <a:pt x="0" y="294"/>
                    </a:lnTo>
                    <a:lnTo>
                      <a:pt x="0" y="280"/>
                    </a:lnTo>
                    <a:lnTo>
                      <a:pt x="2" y="264"/>
                    </a:lnTo>
                    <a:lnTo>
                      <a:pt x="4" y="250"/>
                    </a:lnTo>
                    <a:lnTo>
                      <a:pt x="6" y="236"/>
                    </a:lnTo>
                    <a:lnTo>
                      <a:pt x="10" y="222"/>
                    </a:lnTo>
                    <a:lnTo>
                      <a:pt x="14" y="208"/>
                    </a:lnTo>
                    <a:lnTo>
                      <a:pt x="18" y="194"/>
                    </a:lnTo>
                    <a:lnTo>
                      <a:pt x="24" y="180"/>
                    </a:lnTo>
                    <a:lnTo>
                      <a:pt x="30" y="168"/>
                    </a:lnTo>
                    <a:lnTo>
                      <a:pt x="36" y="154"/>
                    </a:lnTo>
                    <a:lnTo>
                      <a:pt x="44" y="142"/>
                    </a:lnTo>
                    <a:lnTo>
                      <a:pt x="50" y="130"/>
                    </a:lnTo>
                    <a:lnTo>
                      <a:pt x="60" y="120"/>
                    </a:lnTo>
                    <a:lnTo>
                      <a:pt x="68" y="108"/>
                    </a:lnTo>
                    <a:lnTo>
                      <a:pt x="78" y="98"/>
                    </a:lnTo>
                    <a:lnTo>
                      <a:pt x="88" y="88"/>
                    </a:lnTo>
                    <a:lnTo>
                      <a:pt x="98" y="78"/>
                    </a:lnTo>
                    <a:lnTo>
                      <a:pt x="108" y="68"/>
                    </a:lnTo>
                    <a:lnTo>
                      <a:pt x="120" y="60"/>
                    </a:lnTo>
                    <a:lnTo>
                      <a:pt x="132" y="52"/>
                    </a:lnTo>
                    <a:lnTo>
                      <a:pt x="144" y="44"/>
                    </a:lnTo>
                    <a:lnTo>
                      <a:pt x="156" y="36"/>
                    </a:lnTo>
                    <a:lnTo>
                      <a:pt x="170" y="30"/>
                    </a:lnTo>
                    <a:lnTo>
                      <a:pt x="182" y="24"/>
                    </a:lnTo>
                    <a:lnTo>
                      <a:pt x="196" y="18"/>
                    </a:lnTo>
                    <a:lnTo>
                      <a:pt x="210" y="14"/>
                    </a:lnTo>
                    <a:lnTo>
                      <a:pt x="224" y="10"/>
                    </a:lnTo>
                    <a:lnTo>
                      <a:pt x="240" y="6"/>
                    </a:lnTo>
                    <a:lnTo>
                      <a:pt x="254" y="4"/>
                    </a:lnTo>
                    <a:lnTo>
                      <a:pt x="268" y="2"/>
                    </a:lnTo>
                    <a:lnTo>
                      <a:pt x="284" y="2"/>
                    </a:lnTo>
                    <a:lnTo>
                      <a:pt x="300" y="0"/>
                    </a:lnTo>
                    <a:lnTo>
                      <a:pt x="300" y="0"/>
                    </a:lnTo>
                    <a:close/>
                  </a:path>
                </a:pathLst>
              </a:custGeom>
              <a:solidFill>
                <a:srgbClr val="F5C2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3" name="Freeform 28"/>
              <p:cNvSpPr>
                <a:spLocks/>
              </p:cNvSpPr>
              <p:nvPr/>
            </p:nvSpPr>
            <p:spPr bwMode="auto">
              <a:xfrm>
                <a:off x="1408895" y="1224447"/>
                <a:ext cx="1187642" cy="1101478"/>
              </a:xfrm>
              <a:custGeom>
                <a:avLst/>
                <a:gdLst/>
                <a:ahLst/>
                <a:cxnLst>
                  <a:cxn ang="0">
                    <a:pos x="324" y="2"/>
                  </a:cxn>
                  <a:cxn ang="0">
                    <a:pos x="366" y="8"/>
                  </a:cxn>
                  <a:cxn ang="0">
                    <a:pos x="408" y="22"/>
                  </a:cxn>
                  <a:cxn ang="0">
                    <a:pos x="446" y="40"/>
                  </a:cxn>
                  <a:cxn ang="0">
                    <a:pos x="480" y="64"/>
                  </a:cxn>
                  <a:cxn ang="0">
                    <a:pos x="510" y="92"/>
                  </a:cxn>
                  <a:cxn ang="0">
                    <a:pos x="536" y="126"/>
                  </a:cxn>
                  <a:cxn ang="0">
                    <a:pos x="558" y="160"/>
                  </a:cxn>
                  <a:cxn ang="0">
                    <a:pos x="574" y="200"/>
                  </a:cxn>
                  <a:cxn ang="0">
                    <a:pos x="582" y="240"/>
                  </a:cxn>
                  <a:cxn ang="0">
                    <a:pos x="586" y="284"/>
                  </a:cxn>
                  <a:cxn ang="0">
                    <a:pos x="582" y="328"/>
                  </a:cxn>
                  <a:cxn ang="0">
                    <a:pos x="574" y="368"/>
                  </a:cxn>
                  <a:cxn ang="0">
                    <a:pos x="558" y="406"/>
                  </a:cxn>
                  <a:cxn ang="0">
                    <a:pos x="536" y="442"/>
                  </a:cxn>
                  <a:cxn ang="0">
                    <a:pos x="510" y="474"/>
                  </a:cxn>
                  <a:cxn ang="0">
                    <a:pos x="480" y="502"/>
                  </a:cxn>
                  <a:cxn ang="0">
                    <a:pos x="446" y="526"/>
                  </a:cxn>
                  <a:cxn ang="0">
                    <a:pos x="408" y="546"/>
                  </a:cxn>
                  <a:cxn ang="0">
                    <a:pos x="366" y="558"/>
                  </a:cxn>
                  <a:cxn ang="0">
                    <a:pos x="324" y="566"/>
                  </a:cxn>
                  <a:cxn ang="0">
                    <a:pos x="278" y="568"/>
                  </a:cxn>
                  <a:cxn ang="0">
                    <a:pos x="234" y="562"/>
                  </a:cxn>
                  <a:cxn ang="0">
                    <a:pos x="194" y="550"/>
                  </a:cxn>
                  <a:cxn ang="0">
                    <a:pos x="154" y="534"/>
                  </a:cxn>
                  <a:cxn ang="0">
                    <a:pos x="118" y="512"/>
                  </a:cxn>
                  <a:cxn ang="0">
                    <a:pos x="86" y="484"/>
                  </a:cxn>
                  <a:cxn ang="0">
                    <a:pos x="60" y="454"/>
                  </a:cxn>
                  <a:cxn ang="0">
                    <a:pos x="36" y="420"/>
                  </a:cxn>
                  <a:cxn ang="0">
                    <a:pos x="18" y="382"/>
                  </a:cxn>
                  <a:cxn ang="0">
                    <a:pos x="6" y="340"/>
                  </a:cxn>
                  <a:cxn ang="0">
                    <a:pos x="2" y="298"/>
                  </a:cxn>
                  <a:cxn ang="0">
                    <a:pos x="2" y="254"/>
                  </a:cxn>
                  <a:cxn ang="0">
                    <a:pos x="10" y="212"/>
                  </a:cxn>
                  <a:cxn ang="0">
                    <a:pos x="24" y="174"/>
                  </a:cxn>
                  <a:cxn ang="0">
                    <a:pos x="44" y="136"/>
                  </a:cxn>
                  <a:cxn ang="0">
                    <a:pos x="68" y="104"/>
                  </a:cxn>
                  <a:cxn ang="0">
                    <a:pos x="96" y="74"/>
                  </a:cxn>
                  <a:cxn ang="0">
                    <a:pos x="130" y="48"/>
                  </a:cxn>
                  <a:cxn ang="0">
                    <a:pos x="166" y="28"/>
                  </a:cxn>
                  <a:cxn ang="0">
                    <a:pos x="206" y="12"/>
                  </a:cxn>
                  <a:cxn ang="0">
                    <a:pos x="250" y="4"/>
                  </a:cxn>
                  <a:cxn ang="0">
                    <a:pos x="294" y="0"/>
                  </a:cxn>
                </a:cxnLst>
                <a:rect l="0" t="0" r="r" b="b"/>
                <a:pathLst>
                  <a:path w="586" h="568">
                    <a:moveTo>
                      <a:pt x="294" y="0"/>
                    </a:moveTo>
                    <a:lnTo>
                      <a:pt x="308" y="0"/>
                    </a:lnTo>
                    <a:lnTo>
                      <a:pt x="324" y="2"/>
                    </a:lnTo>
                    <a:lnTo>
                      <a:pt x="338" y="4"/>
                    </a:lnTo>
                    <a:lnTo>
                      <a:pt x="352" y="6"/>
                    </a:lnTo>
                    <a:lnTo>
                      <a:pt x="366" y="8"/>
                    </a:lnTo>
                    <a:lnTo>
                      <a:pt x="380" y="12"/>
                    </a:lnTo>
                    <a:lnTo>
                      <a:pt x="394" y="18"/>
                    </a:lnTo>
                    <a:lnTo>
                      <a:pt x="408" y="22"/>
                    </a:lnTo>
                    <a:lnTo>
                      <a:pt x="420" y="28"/>
                    </a:lnTo>
                    <a:lnTo>
                      <a:pt x="432" y="34"/>
                    </a:lnTo>
                    <a:lnTo>
                      <a:pt x="446" y="40"/>
                    </a:lnTo>
                    <a:lnTo>
                      <a:pt x="456" y="48"/>
                    </a:lnTo>
                    <a:lnTo>
                      <a:pt x="468" y="56"/>
                    </a:lnTo>
                    <a:lnTo>
                      <a:pt x="480" y="64"/>
                    </a:lnTo>
                    <a:lnTo>
                      <a:pt x="490" y="74"/>
                    </a:lnTo>
                    <a:lnTo>
                      <a:pt x="500" y="84"/>
                    </a:lnTo>
                    <a:lnTo>
                      <a:pt x="510" y="92"/>
                    </a:lnTo>
                    <a:lnTo>
                      <a:pt x="520" y="104"/>
                    </a:lnTo>
                    <a:lnTo>
                      <a:pt x="528" y="114"/>
                    </a:lnTo>
                    <a:lnTo>
                      <a:pt x="536" y="126"/>
                    </a:lnTo>
                    <a:lnTo>
                      <a:pt x="544" y="136"/>
                    </a:lnTo>
                    <a:lnTo>
                      <a:pt x="550" y="148"/>
                    </a:lnTo>
                    <a:lnTo>
                      <a:pt x="558" y="160"/>
                    </a:lnTo>
                    <a:lnTo>
                      <a:pt x="564" y="174"/>
                    </a:lnTo>
                    <a:lnTo>
                      <a:pt x="568" y="186"/>
                    </a:lnTo>
                    <a:lnTo>
                      <a:pt x="574" y="200"/>
                    </a:lnTo>
                    <a:lnTo>
                      <a:pt x="576" y="212"/>
                    </a:lnTo>
                    <a:lnTo>
                      <a:pt x="580" y="226"/>
                    </a:lnTo>
                    <a:lnTo>
                      <a:pt x="582" y="240"/>
                    </a:lnTo>
                    <a:lnTo>
                      <a:pt x="584" y="254"/>
                    </a:lnTo>
                    <a:lnTo>
                      <a:pt x="586" y="270"/>
                    </a:lnTo>
                    <a:lnTo>
                      <a:pt x="586" y="284"/>
                    </a:lnTo>
                    <a:lnTo>
                      <a:pt x="586" y="298"/>
                    </a:lnTo>
                    <a:lnTo>
                      <a:pt x="584" y="312"/>
                    </a:lnTo>
                    <a:lnTo>
                      <a:pt x="582" y="328"/>
                    </a:lnTo>
                    <a:lnTo>
                      <a:pt x="580" y="340"/>
                    </a:lnTo>
                    <a:lnTo>
                      <a:pt x="576" y="354"/>
                    </a:lnTo>
                    <a:lnTo>
                      <a:pt x="574" y="368"/>
                    </a:lnTo>
                    <a:lnTo>
                      <a:pt x="568" y="382"/>
                    </a:lnTo>
                    <a:lnTo>
                      <a:pt x="564" y="394"/>
                    </a:lnTo>
                    <a:lnTo>
                      <a:pt x="558" y="406"/>
                    </a:lnTo>
                    <a:lnTo>
                      <a:pt x="550" y="420"/>
                    </a:lnTo>
                    <a:lnTo>
                      <a:pt x="544" y="430"/>
                    </a:lnTo>
                    <a:lnTo>
                      <a:pt x="536" y="442"/>
                    </a:lnTo>
                    <a:lnTo>
                      <a:pt x="528" y="454"/>
                    </a:lnTo>
                    <a:lnTo>
                      <a:pt x="520" y="464"/>
                    </a:lnTo>
                    <a:lnTo>
                      <a:pt x="510" y="474"/>
                    </a:lnTo>
                    <a:lnTo>
                      <a:pt x="500" y="484"/>
                    </a:lnTo>
                    <a:lnTo>
                      <a:pt x="490" y="494"/>
                    </a:lnTo>
                    <a:lnTo>
                      <a:pt x="480" y="502"/>
                    </a:lnTo>
                    <a:lnTo>
                      <a:pt x="468" y="512"/>
                    </a:lnTo>
                    <a:lnTo>
                      <a:pt x="456" y="520"/>
                    </a:lnTo>
                    <a:lnTo>
                      <a:pt x="446" y="526"/>
                    </a:lnTo>
                    <a:lnTo>
                      <a:pt x="432" y="534"/>
                    </a:lnTo>
                    <a:lnTo>
                      <a:pt x="420" y="540"/>
                    </a:lnTo>
                    <a:lnTo>
                      <a:pt x="408" y="546"/>
                    </a:lnTo>
                    <a:lnTo>
                      <a:pt x="394" y="550"/>
                    </a:lnTo>
                    <a:lnTo>
                      <a:pt x="380" y="556"/>
                    </a:lnTo>
                    <a:lnTo>
                      <a:pt x="366" y="558"/>
                    </a:lnTo>
                    <a:lnTo>
                      <a:pt x="352" y="562"/>
                    </a:lnTo>
                    <a:lnTo>
                      <a:pt x="338" y="564"/>
                    </a:lnTo>
                    <a:lnTo>
                      <a:pt x="324" y="566"/>
                    </a:lnTo>
                    <a:lnTo>
                      <a:pt x="308" y="568"/>
                    </a:lnTo>
                    <a:lnTo>
                      <a:pt x="294" y="568"/>
                    </a:lnTo>
                    <a:lnTo>
                      <a:pt x="278" y="568"/>
                    </a:lnTo>
                    <a:lnTo>
                      <a:pt x="264" y="566"/>
                    </a:lnTo>
                    <a:lnTo>
                      <a:pt x="250" y="564"/>
                    </a:lnTo>
                    <a:lnTo>
                      <a:pt x="234" y="562"/>
                    </a:lnTo>
                    <a:lnTo>
                      <a:pt x="220" y="558"/>
                    </a:lnTo>
                    <a:lnTo>
                      <a:pt x="206" y="556"/>
                    </a:lnTo>
                    <a:lnTo>
                      <a:pt x="194" y="550"/>
                    </a:lnTo>
                    <a:lnTo>
                      <a:pt x="180" y="546"/>
                    </a:lnTo>
                    <a:lnTo>
                      <a:pt x="166" y="540"/>
                    </a:lnTo>
                    <a:lnTo>
                      <a:pt x="154" y="534"/>
                    </a:lnTo>
                    <a:lnTo>
                      <a:pt x="142" y="526"/>
                    </a:lnTo>
                    <a:lnTo>
                      <a:pt x="130" y="520"/>
                    </a:lnTo>
                    <a:lnTo>
                      <a:pt x="118" y="512"/>
                    </a:lnTo>
                    <a:lnTo>
                      <a:pt x="108" y="502"/>
                    </a:lnTo>
                    <a:lnTo>
                      <a:pt x="96" y="494"/>
                    </a:lnTo>
                    <a:lnTo>
                      <a:pt x="86" y="484"/>
                    </a:lnTo>
                    <a:lnTo>
                      <a:pt x="76" y="474"/>
                    </a:lnTo>
                    <a:lnTo>
                      <a:pt x="68" y="464"/>
                    </a:lnTo>
                    <a:lnTo>
                      <a:pt x="60" y="454"/>
                    </a:lnTo>
                    <a:lnTo>
                      <a:pt x="50" y="442"/>
                    </a:lnTo>
                    <a:lnTo>
                      <a:pt x="44" y="430"/>
                    </a:lnTo>
                    <a:lnTo>
                      <a:pt x="36" y="420"/>
                    </a:lnTo>
                    <a:lnTo>
                      <a:pt x="30" y="406"/>
                    </a:lnTo>
                    <a:lnTo>
                      <a:pt x="24" y="394"/>
                    </a:lnTo>
                    <a:lnTo>
                      <a:pt x="18" y="382"/>
                    </a:lnTo>
                    <a:lnTo>
                      <a:pt x="14" y="368"/>
                    </a:lnTo>
                    <a:lnTo>
                      <a:pt x="10" y="354"/>
                    </a:lnTo>
                    <a:lnTo>
                      <a:pt x="6" y="340"/>
                    </a:lnTo>
                    <a:lnTo>
                      <a:pt x="4" y="328"/>
                    </a:lnTo>
                    <a:lnTo>
                      <a:pt x="2" y="312"/>
                    </a:lnTo>
                    <a:lnTo>
                      <a:pt x="2" y="298"/>
                    </a:lnTo>
                    <a:lnTo>
                      <a:pt x="0" y="284"/>
                    </a:lnTo>
                    <a:lnTo>
                      <a:pt x="2" y="270"/>
                    </a:lnTo>
                    <a:lnTo>
                      <a:pt x="2" y="254"/>
                    </a:lnTo>
                    <a:lnTo>
                      <a:pt x="4" y="240"/>
                    </a:lnTo>
                    <a:lnTo>
                      <a:pt x="6" y="226"/>
                    </a:lnTo>
                    <a:lnTo>
                      <a:pt x="10" y="212"/>
                    </a:lnTo>
                    <a:lnTo>
                      <a:pt x="14" y="200"/>
                    </a:lnTo>
                    <a:lnTo>
                      <a:pt x="18" y="186"/>
                    </a:lnTo>
                    <a:lnTo>
                      <a:pt x="24" y="174"/>
                    </a:lnTo>
                    <a:lnTo>
                      <a:pt x="30" y="160"/>
                    </a:lnTo>
                    <a:lnTo>
                      <a:pt x="36" y="148"/>
                    </a:lnTo>
                    <a:lnTo>
                      <a:pt x="44" y="136"/>
                    </a:lnTo>
                    <a:lnTo>
                      <a:pt x="50" y="126"/>
                    </a:lnTo>
                    <a:lnTo>
                      <a:pt x="60" y="114"/>
                    </a:lnTo>
                    <a:lnTo>
                      <a:pt x="68" y="104"/>
                    </a:lnTo>
                    <a:lnTo>
                      <a:pt x="76" y="92"/>
                    </a:lnTo>
                    <a:lnTo>
                      <a:pt x="86" y="84"/>
                    </a:lnTo>
                    <a:lnTo>
                      <a:pt x="96" y="74"/>
                    </a:lnTo>
                    <a:lnTo>
                      <a:pt x="108" y="64"/>
                    </a:lnTo>
                    <a:lnTo>
                      <a:pt x="118" y="56"/>
                    </a:lnTo>
                    <a:lnTo>
                      <a:pt x="130" y="48"/>
                    </a:lnTo>
                    <a:lnTo>
                      <a:pt x="142" y="40"/>
                    </a:lnTo>
                    <a:lnTo>
                      <a:pt x="154" y="34"/>
                    </a:lnTo>
                    <a:lnTo>
                      <a:pt x="166" y="28"/>
                    </a:lnTo>
                    <a:lnTo>
                      <a:pt x="180" y="22"/>
                    </a:lnTo>
                    <a:lnTo>
                      <a:pt x="194" y="18"/>
                    </a:lnTo>
                    <a:lnTo>
                      <a:pt x="206" y="12"/>
                    </a:lnTo>
                    <a:lnTo>
                      <a:pt x="220" y="8"/>
                    </a:lnTo>
                    <a:lnTo>
                      <a:pt x="234" y="6"/>
                    </a:lnTo>
                    <a:lnTo>
                      <a:pt x="250" y="4"/>
                    </a:lnTo>
                    <a:lnTo>
                      <a:pt x="264" y="2"/>
                    </a:lnTo>
                    <a:lnTo>
                      <a:pt x="278" y="0"/>
                    </a:lnTo>
                    <a:lnTo>
                      <a:pt x="294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F7C9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4" name="Freeform 29"/>
              <p:cNvSpPr>
                <a:spLocks/>
              </p:cNvSpPr>
              <p:nvPr/>
            </p:nvSpPr>
            <p:spPr bwMode="auto">
              <a:xfrm>
                <a:off x="1425108" y="1239961"/>
                <a:ext cx="1155215" cy="1066572"/>
              </a:xfrm>
              <a:custGeom>
                <a:avLst/>
                <a:gdLst/>
                <a:ahLst/>
                <a:cxnLst>
                  <a:cxn ang="0">
                    <a:pos x="314" y="2"/>
                  </a:cxn>
                  <a:cxn ang="0">
                    <a:pos x="356" y="10"/>
                  </a:cxn>
                  <a:cxn ang="0">
                    <a:pos x="396" y="22"/>
                  </a:cxn>
                  <a:cxn ang="0">
                    <a:pos x="434" y="40"/>
                  </a:cxn>
                  <a:cxn ang="0">
                    <a:pos x="466" y="64"/>
                  </a:cxn>
                  <a:cxn ang="0">
                    <a:pos x="496" y="90"/>
                  </a:cxn>
                  <a:cxn ang="0">
                    <a:pos x="522" y="122"/>
                  </a:cxn>
                  <a:cxn ang="0">
                    <a:pos x="542" y="156"/>
                  </a:cxn>
                  <a:cxn ang="0">
                    <a:pos x="558" y="194"/>
                  </a:cxn>
                  <a:cxn ang="0">
                    <a:pos x="568" y="234"/>
                  </a:cxn>
                  <a:cxn ang="0">
                    <a:pos x="570" y="276"/>
                  </a:cxn>
                  <a:cxn ang="0">
                    <a:pos x="568" y="318"/>
                  </a:cxn>
                  <a:cxn ang="0">
                    <a:pos x="558" y="356"/>
                  </a:cxn>
                  <a:cxn ang="0">
                    <a:pos x="542" y="394"/>
                  </a:cxn>
                  <a:cxn ang="0">
                    <a:pos x="522" y="428"/>
                  </a:cxn>
                  <a:cxn ang="0">
                    <a:pos x="496" y="460"/>
                  </a:cxn>
                  <a:cxn ang="0">
                    <a:pos x="466" y="488"/>
                  </a:cxn>
                  <a:cxn ang="0">
                    <a:pos x="434" y="510"/>
                  </a:cxn>
                  <a:cxn ang="0">
                    <a:pos x="396" y="528"/>
                  </a:cxn>
                  <a:cxn ang="0">
                    <a:pos x="356" y="542"/>
                  </a:cxn>
                  <a:cxn ang="0">
                    <a:pos x="314" y="548"/>
                  </a:cxn>
                  <a:cxn ang="0">
                    <a:pos x="270" y="550"/>
                  </a:cxn>
                  <a:cxn ang="0">
                    <a:pos x="228" y="544"/>
                  </a:cxn>
                  <a:cxn ang="0">
                    <a:pos x="188" y="534"/>
                  </a:cxn>
                  <a:cxn ang="0">
                    <a:pos x="150" y="516"/>
                  </a:cxn>
                  <a:cxn ang="0">
                    <a:pos x="114" y="496"/>
                  </a:cxn>
                  <a:cxn ang="0">
                    <a:pos x="84" y="470"/>
                  </a:cxn>
                  <a:cxn ang="0">
                    <a:pos x="56" y="440"/>
                  </a:cxn>
                  <a:cxn ang="0">
                    <a:pos x="34" y="406"/>
                  </a:cxn>
                  <a:cxn ang="0">
                    <a:pos x="18" y="370"/>
                  </a:cxn>
                  <a:cxn ang="0">
                    <a:pos x="6" y="330"/>
                  </a:cxn>
                  <a:cxn ang="0">
                    <a:pos x="0" y="290"/>
                  </a:cxn>
                  <a:cxn ang="0">
                    <a:pos x="2" y="248"/>
                  </a:cxn>
                  <a:cxn ang="0">
                    <a:pos x="10" y="206"/>
                  </a:cxn>
                  <a:cxn ang="0">
                    <a:pos x="22" y="168"/>
                  </a:cxn>
                  <a:cxn ang="0">
                    <a:pos x="42" y="132"/>
                  </a:cxn>
                  <a:cxn ang="0">
                    <a:pos x="66" y="100"/>
                  </a:cxn>
                  <a:cxn ang="0">
                    <a:pos x="94" y="72"/>
                  </a:cxn>
                  <a:cxn ang="0">
                    <a:pos x="126" y="48"/>
                  </a:cxn>
                  <a:cxn ang="0">
                    <a:pos x="162" y="28"/>
                  </a:cxn>
                  <a:cxn ang="0">
                    <a:pos x="200" y="12"/>
                  </a:cxn>
                  <a:cxn ang="0">
                    <a:pos x="242" y="4"/>
                  </a:cxn>
                  <a:cxn ang="0">
                    <a:pos x="286" y="0"/>
                  </a:cxn>
                </a:cxnLst>
                <a:rect l="0" t="0" r="r" b="b"/>
                <a:pathLst>
                  <a:path w="570" h="550">
                    <a:moveTo>
                      <a:pt x="286" y="0"/>
                    </a:moveTo>
                    <a:lnTo>
                      <a:pt x="300" y="0"/>
                    </a:lnTo>
                    <a:lnTo>
                      <a:pt x="314" y="2"/>
                    </a:lnTo>
                    <a:lnTo>
                      <a:pt x="328" y="4"/>
                    </a:lnTo>
                    <a:lnTo>
                      <a:pt x="342" y="6"/>
                    </a:lnTo>
                    <a:lnTo>
                      <a:pt x="356" y="10"/>
                    </a:lnTo>
                    <a:lnTo>
                      <a:pt x="370" y="12"/>
                    </a:lnTo>
                    <a:lnTo>
                      <a:pt x="384" y="18"/>
                    </a:lnTo>
                    <a:lnTo>
                      <a:pt x="396" y="22"/>
                    </a:lnTo>
                    <a:lnTo>
                      <a:pt x="410" y="28"/>
                    </a:lnTo>
                    <a:lnTo>
                      <a:pt x="422" y="34"/>
                    </a:lnTo>
                    <a:lnTo>
                      <a:pt x="434" y="40"/>
                    </a:lnTo>
                    <a:lnTo>
                      <a:pt x="444" y="48"/>
                    </a:lnTo>
                    <a:lnTo>
                      <a:pt x="456" y="56"/>
                    </a:lnTo>
                    <a:lnTo>
                      <a:pt x="466" y="64"/>
                    </a:lnTo>
                    <a:lnTo>
                      <a:pt x="478" y="72"/>
                    </a:lnTo>
                    <a:lnTo>
                      <a:pt x="488" y="82"/>
                    </a:lnTo>
                    <a:lnTo>
                      <a:pt x="496" y="90"/>
                    </a:lnTo>
                    <a:lnTo>
                      <a:pt x="506" y="100"/>
                    </a:lnTo>
                    <a:lnTo>
                      <a:pt x="514" y="112"/>
                    </a:lnTo>
                    <a:lnTo>
                      <a:pt x="522" y="122"/>
                    </a:lnTo>
                    <a:lnTo>
                      <a:pt x="530" y="132"/>
                    </a:lnTo>
                    <a:lnTo>
                      <a:pt x="536" y="144"/>
                    </a:lnTo>
                    <a:lnTo>
                      <a:pt x="542" y="156"/>
                    </a:lnTo>
                    <a:lnTo>
                      <a:pt x="548" y="168"/>
                    </a:lnTo>
                    <a:lnTo>
                      <a:pt x="554" y="180"/>
                    </a:lnTo>
                    <a:lnTo>
                      <a:pt x="558" y="194"/>
                    </a:lnTo>
                    <a:lnTo>
                      <a:pt x="562" y="206"/>
                    </a:lnTo>
                    <a:lnTo>
                      <a:pt x="566" y="220"/>
                    </a:lnTo>
                    <a:lnTo>
                      <a:pt x="568" y="234"/>
                    </a:lnTo>
                    <a:lnTo>
                      <a:pt x="570" y="248"/>
                    </a:lnTo>
                    <a:lnTo>
                      <a:pt x="570" y="262"/>
                    </a:lnTo>
                    <a:lnTo>
                      <a:pt x="570" y="276"/>
                    </a:lnTo>
                    <a:lnTo>
                      <a:pt x="570" y="290"/>
                    </a:lnTo>
                    <a:lnTo>
                      <a:pt x="570" y="304"/>
                    </a:lnTo>
                    <a:lnTo>
                      <a:pt x="568" y="318"/>
                    </a:lnTo>
                    <a:lnTo>
                      <a:pt x="566" y="330"/>
                    </a:lnTo>
                    <a:lnTo>
                      <a:pt x="562" y="344"/>
                    </a:lnTo>
                    <a:lnTo>
                      <a:pt x="558" y="356"/>
                    </a:lnTo>
                    <a:lnTo>
                      <a:pt x="554" y="370"/>
                    </a:lnTo>
                    <a:lnTo>
                      <a:pt x="548" y="382"/>
                    </a:lnTo>
                    <a:lnTo>
                      <a:pt x="542" y="394"/>
                    </a:lnTo>
                    <a:lnTo>
                      <a:pt x="536" y="406"/>
                    </a:lnTo>
                    <a:lnTo>
                      <a:pt x="530" y="418"/>
                    </a:lnTo>
                    <a:lnTo>
                      <a:pt x="522" y="428"/>
                    </a:lnTo>
                    <a:lnTo>
                      <a:pt x="514" y="440"/>
                    </a:lnTo>
                    <a:lnTo>
                      <a:pt x="506" y="450"/>
                    </a:lnTo>
                    <a:lnTo>
                      <a:pt x="496" y="460"/>
                    </a:lnTo>
                    <a:lnTo>
                      <a:pt x="488" y="470"/>
                    </a:lnTo>
                    <a:lnTo>
                      <a:pt x="478" y="478"/>
                    </a:lnTo>
                    <a:lnTo>
                      <a:pt x="466" y="488"/>
                    </a:lnTo>
                    <a:lnTo>
                      <a:pt x="456" y="496"/>
                    </a:lnTo>
                    <a:lnTo>
                      <a:pt x="444" y="504"/>
                    </a:lnTo>
                    <a:lnTo>
                      <a:pt x="434" y="510"/>
                    </a:lnTo>
                    <a:lnTo>
                      <a:pt x="422" y="516"/>
                    </a:lnTo>
                    <a:lnTo>
                      <a:pt x="410" y="522"/>
                    </a:lnTo>
                    <a:lnTo>
                      <a:pt x="396" y="528"/>
                    </a:lnTo>
                    <a:lnTo>
                      <a:pt x="384" y="534"/>
                    </a:lnTo>
                    <a:lnTo>
                      <a:pt x="370" y="538"/>
                    </a:lnTo>
                    <a:lnTo>
                      <a:pt x="356" y="542"/>
                    </a:lnTo>
                    <a:lnTo>
                      <a:pt x="342" y="544"/>
                    </a:lnTo>
                    <a:lnTo>
                      <a:pt x="328" y="546"/>
                    </a:lnTo>
                    <a:lnTo>
                      <a:pt x="314" y="548"/>
                    </a:lnTo>
                    <a:lnTo>
                      <a:pt x="300" y="550"/>
                    </a:lnTo>
                    <a:lnTo>
                      <a:pt x="286" y="550"/>
                    </a:lnTo>
                    <a:lnTo>
                      <a:pt x="270" y="550"/>
                    </a:lnTo>
                    <a:lnTo>
                      <a:pt x="256" y="548"/>
                    </a:lnTo>
                    <a:lnTo>
                      <a:pt x="242" y="546"/>
                    </a:lnTo>
                    <a:lnTo>
                      <a:pt x="228" y="544"/>
                    </a:lnTo>
                    <a:lnTo>
                      <a:pt x="214" y="542"/>
                    </a:lnTo>
                    <a:lnTo>
                      <a:pt x="200" y="538"/>
                    </a:lnTo>
                    <a:lnTo>
                      <a:pt x="188" y="534"/>
                    </a:lnTo>
                    <a:lnTo>
                      <a:pt x="174" y="528"/>
                    </a:lnTo>
                    <a:lnTo>
                      <a:pt x="162" y="522"/>
                    </a:lnTo>
                    <a:lnTo>
                      <a:pt x="150" y="516"/>
                    </a:lnTo>
                    <a:lnTo>
                      <a:pt x="138" y="510"/>
                    </a:lnTo>
                    <a:lnTo>
                      <a:pt x="126" y="504"/>
                    </a:lnTo>
                    <a:lnTo>
                      <a:pt x="114" y="496"/>
                    </a:lnTo>
                    <a:lnTo>
                      <a:pt x="104" y="488"/>
                    </a:lnTo>
                    <a:lnTo>
                      <a:pt x="94" y="478"/>
                    </a:lnTo>
                    <a:lnTo>
                      <a:pt x="84" y="470"/>
                    </a:lnTo>
                    <a:lnTo>
                      <a:pt x="74" y="460"/>
                    </a:lnTo>
                    <a:lnTo>
                      <a:pt x="66" y="450"/>
                    </a:lnTo>
                    <a:lnTo>
                      <a:pt x="56" y="440"/>
                    </a:lnTo>
                    <a:lnTo>
                      <a:pt x="48" y="428"/>
                    </a:lnTo>
                    <a:lnTo>
                      <a:pt x="42" y="418"/>
                    </a:lnTo>
                    <a:lnTo>
                      <a:pt x="34" y="406"/>
                    </a:lnTo>
                    <a:lnTo>
                      <a:pt x="28" y="394"/>
                    </a:lnTo>
                    <a:lnTo>
                      <a:pt x="22" y="382"/>
                    </a:lnTo>
                    <a:lnTo>
                      <a:pt x="18" y="370"/>
                    </a:lnTo>
                    <a:lnTo>
                      <a:pt x="12" y="356"/>
                    </a:lnTo>
                    <a:lnTo>
                      <a:pt x="10" y="344"/>
                    </a:lnTo>
                    <a:lnTo>
                      <a:pt x="6" y="330"/>
                    </a:lnTo>
                    <a:lnTo>
                      <a:pt x="4" y="318"/>
                    </a:lnTo>
                    <a:lnTo>
                      <a:pt x="2" y="304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0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6" y="220"/>
                    </a:lnTo>
                    <a:lnTo>
                      <a:pt x="10" y="206"/>
                    </a:lnTo>
                    <a:lnTo>
                      <a:pt x="12" y="194"/>
                    </a:lnTo>
                    <a:lnTo>
                      <a:pt x="18" y="180"/>
                    </a:lnTo>
                    <a:lnTo>
                      <a:pt x="22" y="168"/>
                    </a:lnTo>
                    <a:lnTo>
                      <a:pt x="28" y="156"/>
                    </a:lnTo>
                    <a:lnTo>
                      <a:pt x="34" y="144"/>
                    </a:lnTo>
                    <a:lnTo>
                      <a:pt x="42" y="132"/>
                    </a:lnTo>
                    <a:lnTo>
                      <a:pt x="48" y="122"/>
                    </a:lnTo>
                    <a:lnTo>
                      <a:pt x="56" y="112"/>
                    </a:lnTo>
                    <a:lnTo>
                      <a:pt x="66" y="100"/>
                    </a:lnTo>
                    <a:lnTo>
                      <a:pt x="74" y="90"/>
                    </a:lnTo>
                    <a:lnTo>
                      <a:pt x="84" y="82"/>
                    </a:lnTo>
                    <a:lnTo>
                      <a:pt x="94" y="72"/>
                    </a:lnTo>
                    <a:lnTo>
                      <a:pt x="104" y="64"/>
                    </a:lnTo>
                    <a:lnTo>
                      <a:pt x="114" y="56"/>
                    </a:lnTo>
                    <a:lnTo>
                      <a:pt x="126" y="48"/>
                    </a:lnTo>
                    <a:lnTo>
                      <a:pt x="138" y="40"/>
                    </a:lnTo>
                    <a:lnTo>
                      <a:pt x="150" y="34"/>
                    </a:lnTo>
                    <a:lnTo>
                      <a:pt x="162" y="28"/>
                    </a:lnTo>
                    <a:lnTo>
                      <a:pt x="174" y="22"/>
                    </a:lnTo>
                    <a:lnTo>
                      <a:pt x="188" y="18"/>
                    </a:lnTo>
                    <a:lnTo>
                      <a:pt x="200" y="12"/>
                    </a:lnTo>
                    <a:lnTo>
                      <a:pt x="214" y="10"/>
                    </a:lnTo>
                    <a:lnTo>
                      <a:pt x="228" y="6"/>
                    </a:lnTo>
                    <a:lnTo>
                      <a:pt x="242" y="4"/>
                    </a:lnTo>
                    <a:lnTo>
                      <a:pt x="256" y="2"/>
                    </a:lnTo>
                    <a:lnTo>
                      <a:pt x="270" y="0"/>
                    </a:lnTo>
                    <a:lnTo>
                      <a:pt x="286" y="0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rgbClr val="F7CA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5" name="Freeform 30"/>
              <p:cNvSpPr>
                <a:spLocks/>
              </p:cNvSpPr>
              <p:nvPr/>
            </p:nvSpPr>
            <p:spPr bwMode="auto">
              <a:xfrm>
                <a:off x="1441322" y="1259353"/>
                <a:ext cx="1126841" cy="1027787"/>
              </a:xfrm>
              <a:custGeom>
                <a:avLst/>
                <a:gdLst/>
                <a:ahLst/>
                <a:cxnLst>
                  <a:cxn ang="0">
                    <a:pos x="306" y="0"/>
                  </a:cxn>
                  <a:cxn ang="0">
                    <a:pos x="346" y="8"/>
                  </a:cxn>
                  <a:cxn ang="0">
                    <a:pos x="386" y="20"/>
                  </a:cxn>
                  <a:cxn ang="0">
                    <a:pos x="422" y="38"/>
                  </a:cxn>
                  <a:cxn ang="0">
                    <a:pos x="454" y="60"/>
                  </a:cxn>
                  <a:cxn ang="0">
                    <a:pos x="484" y="86"/>
                  </a:cxn>
                  <a:cxn ang="0">
                    <a:pos x="508" y="116"/>
                  </a:cxn>
                  <a:cxn ang="0">
                    <a:pos x="528" y="150"/>
                  </a:cxn>
                  <a:cxn ang="0">
                    <a:pos x="542" y="186"/>
                  </a:cxn>
                  <a:cxn ang="0">
                    <a:pos x="552" y="224"/>
                  </a:cxn>
                  <a:cxn ang="0">
                    <a:pos x="556" y="264"/>
                  </a:cxn>
                  <a:cxn ang="0">
                    <a:pos x="552" y="306"/>
                  </a:cxn>
                  <a:cxn ang="0">
                    <a:pos x="542" y="344"/>
                  </a:cxn>
                  <a:cxn ang="0">
                    <a:pos x="528" y="380"/>
                  </a:cxn>
                  <a:cxn ang="0">
                    <a:pos x="508" y="414"/>
                  </a:cxn>
                  <a:cxn ang="0">
                    <a:pos x="484" y="444"/>
                  </a:cxn>
                  <a:cxn ang="0">
                    <a:pos x="454" y="470"/>
                  </a:cxn>
                  <a:cxn ang="0">
                    <a:pos x="422" y="492"/>
                  </a:cxn>
                  <a:cxn ang="0">
                    <a:pos x="386" y="510"/>
                  </a:cxn>
                  <a:cxn ang="0">
                    <a:pos x="346" y="522"/>
                  </a:cxn>
                  <a:cxn ang="0">
                    <a:pos x="306" y="528"/>
                  </a:cxn>
                  <a:cxn ang="0">
                    <a:pos x="264" y="530"/>
                  </a:cxn>
                  <a:cxn ang="0">
                    <a:pos x="222" y="524"/>
                  </a:cxn>
                  <a:cxn ang="0">
                    <a:pos x="182" y="514"/>
                  </a:cxn>
                  <a:cxn ang="0">
                    <a:pos x="144" y="498"/>
                  </a:cxn>
                  <a:cxn ang="0">
                    <a:pos x="112" y="478"/>
                  </a:cxn>
                  <a:cxn ang="0">
                    <a:pos x="80" y="452"/>
                  </a:cxn>
                  <a:cxn ang="0">
                    <a:pos x="54" y="424"/>
                  </a:cxn>
                  <a:cxn ang="0">
                    <a:pos x="32" y="392"/>
                  </a:cxn>
                  <a:cxn ang="0">
                    <a:pos x="16" y="356"/>
                  </a:cxn>
                  <a:cxn ang="0">
                    <a:pos x="4" y="318"/>
                  </a:cxn>
                  <a:cxn ang="0">
                    <a:pos x="0" y="278"/>
                  </a:cxn>
                  <a:cxn ang="0">
                    <a:pos x="0" y="238"/>
                  </a:cxn>
                  <a:cxn ang="0">
                    <a:pos x="8" y="198"/>
                  </a:cxn>
                  <a:cxn ang="0">
                    <a:pos x="22" y="162"/>
                  </a:cxn>
                  <a:cxn ang="0">
                    <a:pos x="40" y="128"/>
                  </a:cxn>
                  <a:cxn ang="0">
                    <a:pos x="62" y="96"/>
                  </a:cxn>
                  <a:cxn ang="0">
                    <a:pos x="90" y="68"/>
                  </a:cxn>
                  <a:cxn ang="0">
                    <a:pos x="122" y="44"/>
                  </a:cxn>
                  <a:cxn ang="0">
                    <a:pos x="156" y="26"/>
                  </a:cxn>
                  <a:cxn ang="0">
                    <a:pos x="194" y="12"/>
                  </a:cxn>
                  <a:cxn ang="0">
                    <a:pos x="236" y="2"/>
                  </a:cxn>
                  <a:cxn ang="0">
                    <a:pos x="278" y="0"/>
                  </a:cxn>
                </a:cxnLst>
                <a:rect l="0" t="0" r="r" b="b"/>
                <a:pathLst>
                  <a:path w="556" h="530">
                    <a:moveTo>
                      <a:pt x="278" y="0"/>
                    </a:moveTo>
                    <a:lnTo>
                      <a:pt x="292" y="0"/>
                    </a:lnTo>
                    <a:lnTo>
                      <a:pt x="306" y="0"/>
                    </a:lnTo>
                    <a:lnTo>
                      <a:pt x="320" y="2"/>
                    </a:lnTo>
                    <a:lnTo>
                      <a:pt x="334" y="4"/>
                    </a:lnTo>
                    <a:lnTo>
                      <a:pt x="346" y="8"/>
                    </a:lnTo>
                    <a:lnTo>
                      <a:pt x="360" y="12"/>
                    </a:lnTo>
                    <a:lnTo>
                      <a:pt x="372" y="16"/>
                    </a:lnTo>
                    <a:lnTo>
                      <a:pt x="386" y="20"/>
                    </a:lnTo>
                    <a:lnTo>
                      <a:pt x="398" y="26"/>
                    </a:lnTo>
                    <a:lnTo>
                      <a:pt x="410" y="32"/>
                    </a:lnTo>
                    <a:lnTo>
                      <a:pt x="422" y="38"/>
                    </a:lnTo>
                    <a:lnTo>
                      <a:pt x="432" y="44"/>
                    </a:lnTo>
                    <a:lnTo>
                      <a:pt x="444" y="52"/>
                    </a:lnTo>
                    <a:lnTo>
                      <a:pt x="454" y="60"/>
                    </a:lnTo>
                    <a:lnTo>
                      <a:pt x="464" y="68"/>
                    </a:lnTo>
                    <a:lnTo>
                      <a:pt x="474" y="78"/>
                    </a:lnTo>
                    <a:lnTo>
                      <a:pt x="484" y="86"/>
                    </a:lnTo>
                    <a:lnTo>
                      <a:pt x="492" y="96"/>
                    </a:lnTo>
                    <a:lnTo>
                      <a:pt x="500" y="106"/>
                    </a:lnTo>
                    <a:lnTo>
                      <a:pt x="508" y="116"/>
                    </a:lnTo>
                    <a:lnTo>
                      <a:pt x="516" y="128"/>
                    </a:lnTo>
                    <a:lnTo>
                      <a:pt x="522" y="138"/>
                    </a:lnTo>
                    <a:lnTo>
                      <a:pt x="528" y="150"/>
                    </a:lnTo>
                    <a:lnTo>
                      <a:pt x="534" y="162"/>
                    </a:lnTo>
                    <a:lnTo>
                      <a:pt x="538" y="174"/>
                    </a:lnTo>
                    <a:lnTo>
                      <a:pt x="542" y="186"/>
                    </a:lnTo>
                    <a:lnTo>
                      <a:pt x="546" y="198"/>
                    </a:lnTo>
                    <a:lnTo>
                      <a:pt x="550" y="212"/>
                    </a:lnTo>
                    <a:lnTo>
                      <a:pt x="552" y="224"/>
                    </a:lnTo>
                    <a:lnTo>
                      <a:pt x="554" y="238"/>
                    </a:lnTo>
                    <a:lnTo>
                      <a:pt x="556" y="252"/>
                    </a:lnTo>
                    <a:lnTo>
                      <a:pt x="556" y="264"/>
                    </a:lnTo>
                    <a:lnTo>
                      <a:pt x="556" y="278"/>
                    </a:lnTo>
                    <a:lnTo>
                      <a:pt x="554" y="292"/>
                    </a:lnTo>
                    <a:lnTo>
                      <a:pt x="552" y="306"/>
                    </a:lnTo>
                    <a:lnTo>
                      <a:pt x="550" y="318"/>
                    </a:lnTo>
                    <a:lnTo>
                      <a:pt x="546" y="330"/>
                    </a:lnTo>
                    <a:lnTo>
                      <a:pt x="542" y="344"/>
                    </a:lnTo>
                    <a:lnTo>
                      <a:pt x="538" y="356"/>
                    </a:lnTo>
                    <a:lnTo>
                      <a:pt x="534" y="368"/>
                    </a:lnTo>
                    <a:lnTo>
                      <a:pt x="528" y="380"/>
                    </a:lnTo>
                    <a:lnTo>
                      <a:pt x="522" y="392"/>
                    </a:lnTo>
                    <a:lnTo>
                      <a:pt x="516" y="402"/>
                    </a:lnTo>
                    <a:lnTo>
                      <a:pt x="508" y="414"/>
                    </a:lnTo>
                    <a:lnTo>
                      <a:pt x="500" y="424"/>
                    </a:lnTo>
                    <a:lnTo>
                      <a:pt x="492" y="434"/>
                    </a:lnTo>
                    <a:lnTo>
                      <a:pt x="484" y="444"/>
                    </a:lnTo>
                    <a:lnTo>
                      <a:pt x="474" y="452"/>
                    </a:lnTo>
                    <a:lnTo>
                      <a:pt x="464" y="462"/>
                    </a:lnTo>
                    <a:lnTo>
                      <a:pt x="454" y="470"/>
                    </a:lnTo>
                    <a:lnTo>
                      <a:pt x="444" y="478"/>
                    </a:lnTo>
                    <a:lnTo>
                      <a:pt x="432" y="484"/>
                    </a:lnTo>
                    <a:lnTo>
                      <a:pt x="422" y="492"/>
                    </a:lnTo>
                    <a:lnTo>
                      <a:pt x="410" y="498"/>
                    </a:lnTo>
                    <a:lnTo>
                      <a:pt x="398" y="504"/>
                    </a:lnTo>
                    <a:lnTo>
                      <a:pt x="386" y="510"/>
                    </a:lnTo>
                    <a:lnTo>
                      <a:pt x="372" y="514"/>
                    </a:lnTo>
                    <a:lnTo>
                      <a:pt x="360" y="518"/>
                    </a:lnTo>
                    <a:lnTo>
                      <a:pt x="346" y="522"/>
                    </a:lnTo>
                    <a:lnTo>
                      <a:pt x="334" y="524"/>
                    </a:lnTo>
                    <a:lnTo>
                      <a:pt x="320" y="528"/>
                    </a:lnTo>
                    <a:lnTo>
                      <a:pt x="306" y="528"/>
                    </a:lnTo>
                    <a:lnTo>
                      <a:pt x="292" y="530"/>
                    </a:lnTo>
                    <a:lnTo>
                      <a:pt x="278" y="530"/>
                    </a:lnTo>
                    <a:lnTo>
                      <a:pt x="264" y="530"/>
                    </a:lnTo>
                    <a:lnTo>
                      <a:pt x="250" y="528"/>
                    </a:lnTo>
                    <a:lnTo>
                      <a:pt x="236" y="528"/>
                    </a:lnTo>
                    <a:lnTo>
                      <a:pt x="222" y="524"/>
                    </a:lnTo>
                    <a:lnTo>
                      <a:pt x="208" y="522"/>
                    </a:lnTo>
                    <a:lnTo>
                      <a:pt x="194" y="518"/>
                    </a:lnTo>
                    <a:lnTo>
                      <a:pt x="182" y="514"/>
                    </a:lnTo>
                    <a:lnTo>
                      <a:pt x="170" y="510"/>
                    </a:lnTo>
                    <a:lnTo>
                      <a:pt x="156" y="504"/>
                    </a:lnTo>
                    <a:lnTo>
                      <a:pt x="144" y="498"/>
                    </a:lnTo>
                    <a:lnTo>
                      <a:pt x="134" y="492"/>
                    </a:lnTo>
                    <a:lnTo>
                      <a:pt x="122" y="484"/>
                    </a:lnTo>
                    <a:lnTo>
                      <a:pt x="112" y="478"/>
                    </a:lnTo>
                    <a:lnTo>
                      <a:pt x="100" y="470"/>
                    </a:lnTo>
                    <a:lnTo>
                      <a:pt x="90" y="462"/>
                    </a:lnTo>
                    <a:lnTo>
                      <a:pt x="80" y="452"/>
                    </a:lnTo>
                    <a:lnTo>
                      <a:pt x="72" y="444"/>
                    </a:lnTo>
                    <a:lnTo>
                      <a:pt x="62" y="434"/>
                    </a:lnTo>
                    <a:lnTo>
                      <a:pt x="54" y="424"/>
                    </a:lnTo>
                    <a:lnTo>
                      <a:pt x="46" y="414"/>
                    </a:lnTo>
                    <a:lnTo>
                      <a:pt x="40" y="402"/>
                    </a:lnTo>
                    <a:lnTo>
                      <a:pt x="32" y="392"/>
                    </a:lnTo>
                    <a:lnTo>
                      <a:pt x="26" y="380"/>
                    </a:lnTo>
                    <a:lnTo>
                      <a:pt x="22" y="368"/>
                    </a:lnTo>
                    <a:lnTo>
                      <a:pt x="16" y="356"/>
                    </a:lnTo>
                    <a:lnTo>
                      <a:pt x="12" y="344"/>
                    </a:lnTo>
                    <a:lnTo>
                      <a:pt x="8" y="330"/>
                    </a:lnTo>
                    <a:lnTo>
                      <a:pt x="4" y="318"/>
                    </a:lnTo>
                    <a:lnTo>
                      <a:pt x="2" y="306"/>
                    </a:lnTo>
                    <a:lnTo>
                      <a:pt x="0" y="292"/>
                    </a:lnTo>
                    <a:lnTo>
                      <a:pt x="0" y="278"/>
                    </a:lnTo>
                    <a:lnTo>
                      <a:pt x="0" y="264"/>
                    </a:lnTo>
                    <a:lnTo>
                      <a:pt x="0" y="252"/>
                    </a:lnTo>
                    <a:lnTo>
                      <a:pt x="0" y="238"/>
                    </a:lnTo>
                    <a:lnTo>
                      <a:pt x="2" y="224"/>
                    </a:lnTo>
                    <a:lnTo>
                      <a:pt x="4" y="212"/>
                    </a:lnTo>
                    <a:lnTo>
                      <a:pt x="8" y="198"/>
                    </a:lnTo>
                    <a:lnTo>
                      <a:pt x="12" y="186"/>
                    </a:lnTo>
                    <a:lnTo>
                      <a:pt x="16" y="174"/>
                    </a:lnTo>
                    <a:lnTo>
                      <a:pt x="22" y="162"/>
                    </a:lnTo>
                    <a:lnTo>
                      <a:pt x="26" y="150"/>
                    </a:lnTo>
                    <a:lnTo>
                      <a:pt x="32" y="138"/>
                    </a:lnTo>
                    <a:lnTo>
                      <a:pt x="40" y="128"/>
                    </a:lnTo>
                    <a:lnTo>
                      <a:pt x="46" y="116"/>
                    </a:lnTo>
                    <a:lnTo>
                      <a:pt x="54" y="106"/>
                    </a:lnTo>
                    <a:lnTo>
                      <a:pt x="62" y="96"/>
                    </a:lnTo>
                    <a:lnTo>
                      <a:pt x="72" y="86"/>
                    </a:lnTo>
                    <a:lnTo>
                      <a:pt x="80" y="78"/>
                    </a:lnTo>
                    <a:lnTo>
                      <a:pt x="90" y="68"/>
                    </a:lnTo>
                    <a:lnTo>
                      <a:pt x="100" y="60"/>
                    </a:lnTo>
                    <a:lnTo>
                      <a:pt x="112" y="52"/>
                    </a:lnTo>
                    <a:lnTo>
                      <a:pt x="122" y="44"/>
                    </a:lnTo>
                    <a:lnTo>
                      <a:pt x="134" y="38"/>
                    </a:lnTo>
                    <a:lnTo>
                      <a:pt x="144" y="32"/>
                    </a:lnTo>
                    <a:lnTo>
                      <a:pt x="156" y="26"/>
                    </a:lnTo>
                    <a:lnTo>
                      <a:pt x="170" y="20"/>
                    </a:lnTo>
                    <a:lnTo>
                      <a:pt x="182" y="16"/>
                    </a:lnTo>
                    <a:lnTo>
                      <a:pt x="194" y="12"/>
                    </a:lnTo>
                    <a:lnTo>
                      <a:pt x="208" y="8"/>
                    </a:lnTo>
                    <a:lnTo>
                      <a:pt x="222" y="4"/>
                    </a:lnTo>
                    <a:lnTo>
                      <a:pt x="236" y="2"/>
                    </a:lnTo>
                    <a:lnTo>
                      <a:pt x="250" y="0"/>
                    </a:lnTo>
                    <a:lnTo>
                      <a:pt x="264" y="0"/>
                    </a:lnTo>
                    <a:lnTo>
                      <a:pt x="278" y="0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F7CE0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6" name="Freeform 31"/>
              <p:cNvSpPr>
                <a:spLocks/>
              </p:cNvSpPr>
              <p:nvPr/>
            </p:nvSpPr>
            <p:spPr bwMode="auto">
              <a:xfrm>
                <a:off x="1453482" y="1274867"/>
                <a:ext cx="1098468" cy="992881"/>
              </a:xfrm>
              <a:custGeom>
                <a:avLst/>
                <a:gdLst/>
                <a:ahLst/>
                <a:cxnLst>
                  <a:cxn ang="0">
                    <a:pos x="298" y="2"/>
                  </a:cxn>
                  <a:cxn ang="0">
                    <a:pos x="338" y="8"/>
                  </a:cxn>
                  <a:cxn ang="0">
                    <a:pos x="376" y="20"/>
                  </a:cxn>
                  <a:cxn ang="0">
                    <a:pos x="412" y="38"/>
                  </a:cxn>
                  <a:cxn ang="0">
                    <a:pos x="444" y="58"/>
                  </a:cxn>
                  <a:cxn ang="0">
                    <a:pos x="472" y="84"/>
                  </a:cxn>
                  <a:cxn ang="0">
                    <a:pos x="496" y="114"/>
                  </a:cxn>
                  <a:cxn ang="0">
                    <a:pos x="516" y="146"/>
                  </a:cxn>
                  <a:cxn ang="0">
                    <a:pos x="530" y="180"/>
                  </a:cxn>
                  <a:cxn ang="0">
                    <a:pos x="540" y="218"/>
                  </a:cxn>
                  <a:cxn ang="0">
                    <a:pos x="542" y="256"/>
                  </a:cxn>
                  <a:cxn ang="0">
                    <a:pos x="540" y="296"/>
                  </a:cxn>
                  <a:cxn ang="0">
                    <a:pos x="530" y="332"/>
                  </a:cxn>
                  <a:cxn ang="0">
                    <a:pos x="516" y="368"/>
                  </a:cxn>
                  <a:cxn ang="0">
                    <a:pos x="496" y="400"/>
                  </a:cxn>
                  <a:cxn ang="0">
                    <a:pos x="472" y="428"/>
                  </a:cxn>
                  <a:cxn ang="0">
                    <a:pos x="444" y="454"/>
                  </a:cxn>
                  <a:cxn ang="0">
                    <a:pos x="412" y="476"/>
                  </a:cxn>
                  <a:cxn ang="0">
                    <a:pos x="376" y="492"/>
                  </a:cxn>
                  <a:cxn ang="0">
                    <a:pos x="338" y="504"/>
                  </a:cxn>
                  <a:cxn ang="0">
                    <a:pos x="298" y="512"/>
                  </a:cxn>
                  <a:cxn ang="0">
                    <a:pos x="258" y="512"/>
                  </a:cxn>
                  <a:cxn ang="0">
                    <a:pos x="216" y="508"/>
                  </a:cxn>
                  <a:cxn ang="0">
                    <a:pos x="178" y="496"/>
                  </a:cxn>
                  <a:cxn ang="0">
                    <a:pos x="142" y="482"/>
                  </a:cxn>
                  <a:cxn ang="0">
                    <a:pos x="110" y="462"/>
                  </a:cxn>
                  <a:cxn ang="0">
                    <a:pos x="80" y="438"/>
                  </a:cxn>
                  <a:cxn ang="0">
                    <a:pos x="54" y="410"/>
                  </a:cxn>
                  <a:cxn ang="0">
                    <a:pos x="34" y="378"/>
                  </a:cxn>
                  <a:cxn ang="0">
                    <a:pos x="16" y="344"/>
                  </a:cxn>
                  <a:cxn ang="0">
                    <a:pos x="6" y="308"/>
                  </a:cxn>
                  <a:cxn ang="0">
                    <a:pos x="0" y="270"/>
                  </a:cxn>
                  <a:cxn ang="0">
                    <a:pos x="2" y="230"/>
                  </a:cxn>
                  <a:cxn ang="0">
                    <a:pos x="8" y="192"/>
                  </a:cxn>
                  <a:cxn ang="0">
                    <a:pos x="22" y="156"/>
                  </a:cxn>
                  <a:cxn ang="0">
                    <a:pos x="40" y="124"/>
                  </a:cxn>
                  <a:cxn ang="0">
                    <a:pos x="62" y="94"/>
                  </a:cxn>
                  <a:cxn ang="0">
                    <a:pos x="90" y="66"/>
                  </a:cxn>
                  <a:cxn ang="0">
                    <a:pos x="120" y="44"/>
                  </a:cxn>
                  <a:cxn ang="0">
                    <a:pos x="154" y="26"/>
                  </a:cxn>
                  <a:cxn ang="0">
                    <a:pos x="190" y="12"/>
                  </a:cxn>
                  <a:cxn ang="0">
                    <a:pos x="230" y="2"/>
                  </a:cxn>
                  <a:cxn ang="0">
                    <a:pos x="272" y="0"/>
                  </a:cxn>
                </a:cxnLst>
                <a:rect l="0" t="0" r="r" b="b"/>
                <a:pathLst>
                  <a:path w="542" h="512">
                    <a:moveTo>
                      <a:pt x="272" y="0"/>
                    </a:moveTo>
                    <a:lnTo>
                      <a:pt x="286" y="0"/>
                    </a:lnTo>
                    <a:lnTo>
                      <a:pt x="298" y="2"/>
                    </a:lnTo>
                    <a:lnTo>
                      <a:pt x="312" y="2"/>
                    </a:lnTo>
                    <a:lnTo>
                      <a:pt x="326" y="6"/>
                    </a:lnTo>
                    <a:lnTo>
                      <a:pt x="338" y="8"/>
                    </a:lnTo>
                    <a:lnTo>
                      <a:pt x="352" y="12"/>
                    </a:lnTo>
                    <a:lnTo>
                      <a:pt x="364" y="16"/>
                    </a:lnTo>
                    <a:lnTo>
                      <a:pt x="376" y="20"/>
                    </a:lnTo>
                    <a:lnTo>
                      <a:pt x="388" y="26"/>
                    </a:lnTo>
                    <a:lnTo>
                      <a:pt x="400" y="32"/>
                    </a:lnTo>
                    <a:lnTo>
                      <a:pt x="412" y="38"/>
                    </a:lnTo>
                    <a:lnTo>
                      <a:pt x="422" y="44"/>
                    </a:lnTo>
                    <a:lnTo>
                      <a:pt x="434" y="52"/>
                    </a:lnTo>
                    <a:lnTo>
                      <a:pt x="444" y="58"/>
                    </a:lnTo>
                    <a:lnTo>
                      <a:pt x="454" y="66"/>
                    </a:lnTo>
                    <a:lnTo>
                      <a:pt x="462" y="76"/>
                    </a:lnTo>
                    <a:lnTo>
                      <a:pt x="472" y="84"/>
                    </a:lnTo>
                    <a:lnTo>
                      <a:pt x="480" y="94"/>
                    </a:lnTo>
                    <a:lnTo>
                      <a:pt x="488" y="104"/>
                    </a:lnTo>
                    <a:lnTo>
                      <a:pt x="496" y="114"/>
                    </a:lnTo>
                    <a:lnTo>
                      <a:pt x="502" y="124"/>
                    </a:lnTo>
                    <a:lnTo>
                      <a:pt x="510" y="134"/>
                    </a:lnTo>
                    <a:lnTo>
                      <a:pt x="516" y="146"/>
                    </a:lnTo>
                    <a:lnTo>
                      <a:pt x="520" y="156"/>
                    </a:lnTo>
                    <a:lnTo>
                      <a:pt x="526" y="168"/>
                    </a:lnTo>
                    <a:lnTo>
                      <a:pt x="530" y="180"/>
                    </a:lnTo>
                    <a:lnTo>
                      <a:pt x="534" y="192"/>
                    </a:lnTo>
                    <a:lnTo>
                      <a:pt x="536" y="204"/>
                    </a:lnTo>
                    <a:lnTo>
                      <a:pt x="540" y="218"/>
                    </a:lnTo>
                    <a:lnTo>
                      <a:pt x="540" y="230"/>
                    </a:lnTo>
                    <a:lnTo>
                      <a:pt x="542" y="244"/>
                    </a:lnTo>
                    <a:lnTo>
                      <a:pt x="542" y="256"/>
                    </a:lnTo>
                    <a:lnTo>
                      <a:pt x="542" y="270"/>
                    </a:lnTo>
                    <a:lnTo>
                      <a:pt x="540" y="282"/>
                    </a:lnTo>
                    <a:lnTo>
                      <a:pt x="540" y="296"/>
                    </a:lnTo>
                    <a:lnTo>
                      <a:pt x="536" y="308"/>
                    </a:lnTo>
                    <a:lnTo>
                      <a:pt x="534" y="320"/>
                    </a:lnTo>
                    <a:lnTo>
                      <a:pt x="530" y="332"/>
                    </a:lnTo>
                    <a:lnTo>
                      <a:pt x="526" y="344"/>
                    </a:lnTo>
                    <a:lnTo>
                      <a:pt x="520" y="356"/>
                    </a:lnTo>
                    <a:lnTo>
                      <a:pt x="516" y="368"/>
                    </a:lnTo>
                    <a:lnTo>
                      <a:pt x="510" y="378"/>
                    </a:lnTo>
                    <a:lnTo>
                      <a:pt x="502" y="388"/>
                    </a:lnTo>
                    <a:lnTo>
                      <a:pt x="496" y="400"/>
                    </a:lnTo>
                    <a:lnTo>
                      <a:pt x="488" y="410"/>
                    </a:lnTo>
                    <a:lnTo>
                      <a:pt x="480" y="420"/>
                    </a:lnTo>
                    <a:lnTo>
                      <a:pt x="472" y="428"/>
                    </a:lnTo>
                    <a:lnTo>
                      <a:pt x="462" y="438"/>
                    </a:lnTo>
                    <a:lnTo>
                      <a:pt x="454" y="446"/>
                    </a:lnTo>
                    <a:lnTo>
                      <a:pt x="444" y="454"/>
                    </a:lnTo>
                    <a:lnTo>
                      <a:pt x="434" y="462"/>
                    </a:lnTo>
                    <a:lnTo>
                      <a:pt x="422" y="468"/>
                    </a:lnTo>
                    <a:lnTo>
                      <a:pt x="412" y="476"/>
                    </a:lnTo>
                    <a:lnTo>
                      <a:pt x="400" y="482"/>
                    </a:lnTo>
                    <a:lnTo>
                      <a:pt x="388" y="488"/>
                    </a:lnTo>
                    <a:lnTo>
                      <a:pt x="376" y="492"/>
                    </a:lnTo>
                    <a:lnTo>
                      <a:pt x="364" y="496"/>
                    </a:lnTo>
                    <a:lnTo>
                      <a:pt x="352" y="500"/>
                    </a:lnTo>
                    <a:lnTo>
                      <a:pt x="338" y="504"/>
                    </a:lnTo>
                    <a:lnTo>
                      <a:pt x="326" y="508"/>
                    </a:lnTo>
                    <a:lnTo>
                      <a:pt x="312" y="510"/>
                    </a:lnTo>
                    <a:lnTo>
                      <a:pt x="298" y="512"/>
                    </a:lnTo>
                    <a:lnTo>
                      <a:pt x="286" y="512"/>
                    </a:lnTo>
                    <a:lnTo>
                      <a:pt x="272" y="512"/>
                    </a:lnTo>
                    <a:lnTo>
                      <a:pt x="258" y="512"/>
                    </a:lnTo>
                    <a:lnTo>
                      <a:pt x="244" y="512"/>
                    </a:lnTo>
                    <a:lnTo>
                      <a:pt x="230" y="510"/>
                    </a:lnTo>
                    <a:lnTo>
                      <a:pt x="216" y="508"/>
                    </a:lnTo>
                    <a:lnTo>
                      <a:pt x="204" y="504"/>
                    </a:lnTo>
                    <a:lnTo>
                      <a:pt x="190" y="500"/>
                    </a:lnTo>
                    <a:lnTo>
                      <a:pt x="178" y="496"/>
                    </a:lnTo>
                    <a:lnTo>
                      <a:pt x="166" y="492"/>
                    </a:lnTo>
                    <a:lnTo>
                      <a:pt x="154" y="488"/>
                    </a:lnTo>
                    <a:lnTo>
                      <a:pt x="142" y="482"/>
                    </a:lnTo>
                    <a:lnTo>
                      <a:pt x="132" y="476"/>
                    </a:lnTo>
                    <a:lnTo>
                      <a:pt x="120" y="468"/>
                    </a:lnTo>
                    <a:lnTo>
                      <a:pt x="110" y="462"/>
                    </a:lnTo>
                    <a:lnTo>
                      <a:pt x="100" y="454"/>
                    </a:lnTo>
                    <a:lnTo>
                      <a:pt x="90" y="446"/>
                    </a:lnTo>
                    <a:lnTo>
                      <a:pt x="80" y="438"/>
                    </a:lnTo>
                    <a:lnTo>
                      <a:pt x="70" y="428"/>
                    </a:lnTo>
                    <a:lnTo>
                      <a:pt x="62" y="420"/>
                    </a:lnTo>
                    <a:lnTo>
                      <a:pt x="54" y="410"/>
                    </a:lnTo>
                    <a:lnTo>
                      <a:pt x="46" y="400"/>
                    </a:lnTo>
                    <a:lnTo>
                      <a:pt x="40" y="388"/>
                    </a:lnTo>
                    <a:lnTo>
                      <a:pt x="34" y="378"/>
                    </a:lnTo>
                    <a:lnTo>
                      <a:pt x="28" y="368"/>
                    </a:lnTo>
                    <a:lnTo>
                      <a:pt x="22" y="356"/>
                    </a:lnTo>
                    <a:lnTo>
                      <a:pt x="16" y="344"/>
                    </a:lnTo>
                    <a:lnTo>
                      <a:pt x="12" y="332"/>
                    </a:lnTo>
                    <a:lnTo>
                      <a:pt x="8" y="320"/>
                    </a:lnTo>
                    <a:lnTo>
                      <a:pt x="6" y="308"/>
                    </a:lnTo>
                    <a:lnTo>
                      <a:pt x="4" y="296"/>
                    </a:lnTo>
                    <a:lnTo>
                      <a:pt x="2" y="282"/>
                    </a:lnTo>
                    <a:lnTo>
                      <a:pt x="0" y="270"/>
                    </a:lnTo>
                    <a:lnTo>
                      <a:pt x="0" y="256"/>
                    </a:lnTo>
                    <a:lnTo>
                      <a:pt x="0" y="244"/>
                    </a:lnTo>
                    <a:lnTo>
                      <a:pt x="2" y="230"/>
                    </a:lnTo>
                    <a:lnTo>
                      <a:pt x="4" y="218"/>
                    </a:lnTo>
                    <a:lnTo>
                      <a:pt x="6" y="204"/>
                    </a:lnTo>
                    <a:lnTo>
                      <a:pt x="8" y="192"/>
                    </a:lnTo>
                    <a:lnTo>
                      <a:pt x="12" y="180"/>
                    </a:lnTo>
                    <a:lnTo>
                      <a:pt x="16" y="168"/>
                    </a:lnTo>
                    <a:lnTo>
                      <a:pt x="22" y="156"/>
                    </a:lnTo>
                    <a:lnTo>
                      <a:pt x="28" y="146"/>
                    </a:lnTo>
                    <a:lnTo>
                      <a:pt x="34" y="134"/>
                    </a:lnTo>
                    <a:lnTo>
                      <a:pt x="40" y="124"/>
                    </a:lnTo>
                    <a:lnTo>
                      <a:pt x="46" y="114"/>
                    </a:lnTo>
                    <a:lnTo>
                      <a:pt x="54" y="104"/>
                    </a:lnTo>
                    <a:lnTo>
                      <a:pt x="62" y="94"/>
                    </a:lnTo>
                    <a:lnTo>
                      <a:pt x="70" y="84"/>
                    </a:lnTo>
                    <a:lnTo>
                      <a:pt x="80" y="76"/>
                    </a:lnTo>
                    <a:lnTo>
                      <a:pt x="90" y="66"/>
                    </a:lnTo>
                    <a:lnTo>
                      <a:pt x="100" y="58"/>
                    </a:lnTo>
                    <a:lnTo>
                      <a:pt x="110" y="52"/>
                    </a:lnTo>
                    <a:lnTo>
                      <a:pt x="120" y="44"/>
                    </a:lnTo>
                    <a:lnTo>
                      <a:pt x="132" y="38"/>
                    </a:lnTo>
                    <a:lnTo>
                      <a:pt x="142" y="32"/>
                    </a:lnTo>
                    <a:lnTo>
                      <a:pt x="154" y="26"/>
                    </a:lnTo>
                    <a:lnTo>
                      <a:pt x="166" y="20"/>
                    </a:lnTo>
                    <a:lnTo>
                      <a:pt x="178" y="16"/>
                    </a:lnTo>
                    <a:lnTo>
                      <a:pt x="190" y="12"/>
                    </a:lnTo>
                    <a:lnTo>
                      <a:pt x="204" y="8"/>
                    </a:lnTo>
                    <a:lnTo>
                      <a:pt x="216" y="6"/>
                    </a:lnTo>
                    <a:lnTo>
                      <a:pt x="230" y="2"/>
                    </a:lnTo>
                    <a:lnTo>
                      <a:pt x="244" y="2"/>
                    </a:lnTo>
                    <a:lnTo>
                      <a:pt x="258" y="0"/>
                    </a:lnTo>
                    <a:lnTo>
                      <a:pt x="272" y="0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F5C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7" name="Freeform 32"/>
              <p:cNvSpPr>
                <a:spLocks/>
              </p:cNvSpPr>
              <p:nvPr/>
            </p:nvSpPr>
            <p:spPr bwMode="auto">
              <a:xfrm>
                <a:off x="1469696" y="1305895"/>
                <a:ext cx="1066041" cy="942462"/>
              </a:xfrm>
              <a:custGeom>
                <a:avLst/>
                <a:gdLst/>
                <a:ahLst/>
                <a:cxnLst>
                  <a:cxn ang="0">
                    <a:pos x="290" y="2"/>
                  </a:cxn>
                  <a:cxn ang="0">
                    <a:pos x="330" y="8"/>
                  </a:cxn>
                  <a:cxn ang="0">
                    <a:pos x="366" y="20"/>
                  </a:cxn>
                  <a:cxn ang="0">
                    <a:pos x="400" y="36"/>
                  </a:cxn>
                  <a:cxn ang="0">
                    <a:pos x="430" y="56"/>
                  </a:cxn>
                  <a:cxn ang="0">
                    <a:pos x="458" y="80"/>
                  </a:cxn>
                  <a:cxn ang="0">
                    <a:pos x="482" y="108"/>
                  </a:cxn>
                  <a:cxn ang="0">
                    <a:pos x="500" y="138"/>
                  </a:cxn>
                  <a:cxn ang="0">
                    <a:pos x="516" y="172"/>
                  </a:cxn>
                  <a:cxn ang="0">
                    <a:pos x="524" y="206"/>
                  </a:cxn>
                  <a:cxn ang="0">
                    <a:pos x="526" y="244"/>
                  </a:cxn>
                  <a:cxn ang="0">
                    <a:pos x="524" y="280"/>
                  </a:cxn>
                  <a:cxn ang="0">
                    <a:pos x="516" y="316"/>
                  </a:cxn>
                  <a:cxn ang="0">
                    <a:pos x="500" y="348"/>
                  </a:cxn>
                  <a:cxn ang="0">
                    <a:pos x="482" y="380"/>
                  </a:cxn>
                  <a:cxn ang="0">
                    <a:pos x="458" y="406"/>
                  </a:cxn>
                  <a:cxn ang="0">
                    <a:pos x="430" y="430"/>
                  </a:cxn>
                  <a:cxn ang="0">
                    <a:pos x="400" y="452"/>
                  </a:cxn>
                  <a:cxn ang="0">
                    <a:pos x="366" y="468"/>
                  </a:cxn>
                  <a:cxn ang="0">
                    <a:pos x="330" y="478"/>
                  </a:cxn>
                  <a:cxn ang="0">
                    <a:pos x="290" y="486"/>
                  </a:cxn>
                  <a:cxn ang="0">
                    <a:pos x="250" y="486"/>
                  </a:cxn>
                  <a:cxn ang="0">
                    <a:pos x="210" y="482"/>
                  </a:cxn>
                  <a:cxn ang="0">
                    <a:pos x="172" y="472"/>
                  </a:cxn>
                  <a:cxn ang="0">
                    <a:pos x="138" y="458"/>
                  </a:cxn>
                  <a:cxn ang="0">
                    <a:pos x="106" y="438"/>
                  </a:cxn>
                  <a:cxn ang="0">
                    <a:pos x="76" y="416"/>
                  </a:cxn>
                  <a:cxn ang="0">
                    <a:pos x="52" y="388"/>
                  </a:cxn>
                  <a:cxn ang="0">
                    <a:pos x="32" y="360"/>
                  </a:cxn>
                  <a:cxn ang="0">
                    <a:pos x="16" y="326"/>
                  </a:cxn>
                  <a:cxn ang="0">
                    <a:pos x="6" y="292"/>
                  </a:cxn>
                  <a:cxn ang="0">
                    <a:pos x="0" y="256"/>
                  </a:cxn>
                  <a:cxn ang="0">
                    <a:pos x="0" y="218"/>
                  </a:cxn>
                  <a:cxn ang="0">
                    <a:pos x="8" y="182"/>
                  </a:cxn>
                  <a:cxn ang="0">
                    <a:pos x="20" y="148"/>
                  </a:cxn>
                  <a:cxn ang="0">
                    <a:pos x="38" y="118"/>
                  </a:cxn>
                  <a:cxn ang="0">
                    <a:pos x="60" y="88"/>
                  </a:cxn>
                  <a:cxn ang="0">
                    <a:pos x="86" y="64"/>
                  </a:cxn>
                  <a:cxn ang="0">
                    <a:pos x="116" y="42"/>
                  </a:cxn>
                  <a:cxn ang="0">
                    <a:pos x="150" y="24"/>
                  </a:cxn>
                  <a:cxn ang="0">
                    <a:pos x="186" y="12"/>
                  </a:cxn>
                  <a:cxn ang="0">
                    <a:pos x="224" y="4"/>
                  </a:cxn>
                  <a:cxn ang="0">
                    <a:pos x="264" y="0"/>
                  </a:cxn>
                </a:cxnLst>
                <a:rect l="0" t="0" r="r" b="b"/>
                <a:pathLst>
                  <a:path w="526" h="486">
                    <a:moveTo>
                      <a:pt x="264" y="0"/>
                    </a:moveTo>
                    <a:lnTo>
                      <a:pt x="276" y="0"/>
                    </a:lnTo>
                    <a:lnTo>
                      <a:pt x="290" y="2"/>
                    </a:lnTo>
                    <a:lnTo>
                      <a:pt x="304" y="4"/>
                    </a:lnTo>
                    <a:lnTo>
                      <a:pt x="316" y="6"/>
                    </a:lnTo>
                    <a:lnTo>
                      <a:pt x="330" y="8"/>
                    </a:lnTo>
                    <a:lnTo>
                      <a:pt x="342" y="12"/>
                    </a:lnTo>
                    <a:lnTo>
                      <a:pt x="354" y="14"/>
                    </a:lnTo>
                    <a:lnTo>
                      <a:pt x="366" y="20"/>
                    </a:lnTo>
                    <a:lnTo>
                      <a:pt x="378" y="24"/>
                    </a:lnTo>
                    <a:lnTo>
                      <a:pt x="388" y="30"/>
                    </a:lnTo>
                    <a:lnTo>
                      <a:pt x="400" y="36"/>
                    </a:lnTo>
                    <a:lnTo>
                      <a:pt x="410" y="42"/>
                    </a:lnTo>
                    <a:lnTo>
                      <a:pt x="420" y="48"/>
                    </a:lnTo>
                    <a:lnTo>
                      <a:pt x="430" y="56"/>
                    </a:lnTo>
                    <a:lnTo>
                      <a:pt x="440" y="64"/>
                    </a:lnTo>
                    <a:lnTo>
                      <a:pt x="450" y="72"/>
                    </a:lnTo>
                    <a:lnTo>
                      <a:pt x="458" y="80"/>
                    </a:lnTo>
                    <a:lnTo>
                      <a:pt x="466" y="88"/>
                    </a:lnTo>
                    <a:lnTo>
                      <a:pt x="474" y="98"/>
                    </a:lnTo>
                    <a:lnTo>
                      <a:pt x="482" y="108"/>
                    </a:lnTo>
                    <a:lnTo>
                      <a:pt x="488" y="118"/>
                    </a:lnTo>
                    <a:lnTo>
                      <a:pt x="496" y="128"/>
                    </a:lnTo>
                    <a:lnTo>
                      <a:pt x="500" y="138"/>
                    </a:lnTo>
                    <a:lnTo>
                      <a:pt x="506" y="148"/>
                    </a:lnTo>
                    <a:lnTo>
                      <a:pt x="510" y="160"/>
                    </a:lnTo>
                    <a:lnTo>
                      <a:pt x="516" y="172"/>
                    </a:lnTo>
                    <a:lnTo>
                      <a:pt x="518" y="182"/>
                    </a:lnTo>
                    <a:lnTo>
                      <a:pt x="522" y="194"/>
                    </a:lnTo>
                    <a:lnTo>
                      <a:pt x="524" y="206"/>
                    </a:lnTo>
                    <a:lnTo>
                      <a:pt x="526" y="218"/>
                    </a:lnTo>
                    <a:lnTo>
                      <a:pt x="526" y="230"/>
                    </a:lnTo>
                    <a:lnTo>
                      <a:pt x="526" y="244"/>
                    </a:lnTo>
                    <a:lnTo>
                      <a:pt x="526" y="256"/>
                    </a:lnTo>
                    <a:lnTo>
                      <a:pt x="526" y="268"/>
                    </a:lnTo>
                    <a:lnTo>
                      <a:pt x="524" y="280"/>
                    </a:lnTo>
                    <a:lnTo>
                      <a:pt x="522" y="292"/>
                    </a:lnTo>
                    <a:lnTo>
                      <a:pt x="518" y="304"/>
                    </a:lnTo>
                    <a:lnTo>
                      <a:pt x="516" y="316"/>
                    </a:lnTo>
                    <a:lnTo>
                      <a:pt x="510" y="326"/>
                    </a:lnTo>
                    <a:lnTo>
                      <a:pt x="506" y="338"/>
                    </a:lnTo>
                    <a:lnTo>
                      <a:pt x="500" y="348"/>
                    </a:lnTo>
                    <a:lnTo>
                      <a:pt x="496" y="360"/>
                    </a:lnTo>
                    <a:lnTo>
                      <a:pt x="488" y="370"/>
                    </a:lnTo>
                    <a:lnTo>
                      <a:pt x="482" y="380"/>
                    </a:lnTo>
                    <a:lnTo>
                      <a:pt x="474" y="388"/>
                    </a:lnTo>
                    <a:lnTo>
                      <a:pt x="466" y="398"/>
                    </a:lnTo>
                    <a:lnTo>
                      <a:pt x="458" y="406"/>
                    </a:lnTo>
                    <a:lnTo>
                      <a:pt x="450" y="416"/>
                    </a:lnTo>
                    <a:lnTo>
                      <a:pt x="440" y="424"/>
                    </a:lnTo>
                    <a:lnTo>
                      <a:pt x="430" y="430"/>
                    </a:lnTo>
                    <a:lnTo>
                      <a:pt x="420" y="438"/>
                    </a:lnTo>
                    <a:lnTo>
                      <a:pt x="410" y="446"/>
                    </a:lnTo>
                    <a:lnTo>
                      <a:pt x="400" y="452"/>
                    </a:lnTo>
                    <a:lnTo>
                      <a:pt x="388" y="458"/>
                    </a:lnTo>
                    <a:lnTo>
                      <a:pt x="378" y="462"/>
                    </a:lnTo>
                    <a:lnTo>
                      <a:pt x="366" y="468"/>
                    </a:lnTo>
                    <a:lnTo>
                      <a:pt x="354" y="472"/>
                    </a:lnTo>
                    <a:lnTo>
                      <a:pt x="342" y="476"/>
                    </a:lnTo>
                    <a:lnTo>
                      <a:pt x="330" y="478"/>
                    </a:lnTo>
                    <a:lnTo>
                      <a:pt x="316" y="482"/>
                    </a:lnTo>
                    <a:lnTo>
                      <a:pt x="304" y="484"/>
                    </a:lnTo>
                    <a:lnTo>
                      <a:pt x="290" y="486"/>
                    </a:lnTo>
                    <a:lnTo>
                      <a:pt x="276" y="486"/>
                    </a:lnTo>
                    <a:lnTo>
                      <a:pt x="264" y="486"/>
                    </a:lnTo>
                    <a:lnTo>
                      <a:pt x="250" y="486"/>
                    </a:lnTo>
                    <a:lnTo>
                      <a:pt x="236" y="486"/>
                    </a:lnTo>
                    <a:lnTo>
                      <a:pt x="224" y="484"/>
                    </a:lnTo>
                    <a:lnTo>
                      <a:pt x="210" y="482"/>
                    </a:lnTo>
                    <a:lnTo>
                      <a:pt x="198" y="478"/>
                    </a:lnTo>
                    <a:lnTo>
                      <a:pt x="186" y="476"/>
                    </a:lnTo>
                    <a:lnTo>
                      <a:pt x="172" y="472"/>
                    </a:lnTo>
                    <a:lnTo>
                      <a:pt x="160" y="468"/>
                    </a:lnTo>
                    <a:lnTo>
                      <a:pt x="150" y="462"/>
                    </a:lnTo>
                    <a:lnTo>
                      <a:pt x="138" y="458"/>
                    </a:lnTo>
                    <a:lnTo>
                      <a:pt x="126" y="452"/>
                    </a:lnTo>
                    <a:lnTo>
                      <a:pt x="116" y="446"/>
                    </a:lnTo>
                    <a:lnTo>
                      <a:pt x="106" y="438"/>
                    </a:lnTo>
                    <a:lnTo>
                      <a:pt x="96" y="430"/>
                    </a:lnTo>
                    <a:lnTo>
                      <a:pt x="86" y="424"/>
                    </a:lnTo>
                    <a:lnTo>
                      <a:pt x="76" y="416"/>
                    </a:lnTo>
                    <a:lnTo>
                      <a:pt x="68" y="406"/>
                    </a:lnTo>
                    <a:lnTo>
                      <a:pt x="60" y="398"/>
                    </a:lnTo>
                    <a:lnTo>
                      <a:pt x="52" y="388"/>
                    </a:lnTo>
                    <a:lnTo>
                      <a:pt x="44" y="380"/>
                    </a:lnTo>
                    <a:lnTo>
                      <a:pt x="38" y="370"/>
                    </a:lnTo>
                    <a:lnTo>
                      <a:pt x="32" y="360"/>
                    </a:lnTo>
                    <a:lnTo>
                      <a:pt x="26" y="348"/>
                    </a:lnTo>
                    <a:lnTo>
                      <a:pt x="20" y="338"/>
                    </a:lnTo>
                    <a:lnTo>
                      <a:pt x="16" y="326"/>
                    </a:lnTo>
                    <a:lnTo>
                      <a:pt x="12" y="316"/>
                    </a:lnTo>
                    <a:lnTo>
                      <a:pt x="8" y="304"/>
                    </a:lnTo>
                    <a:lnTo>
                      <a:pt x="6" y="292"/>
                    </a:lnTo>
                    <a:lnTo>
                      <a:pt x="2" y="280"/>
                    </a:lnTo>
                    <a:lnTo>
                      <a:pt x="0" y="268"/>
                    </a:lnTo>
                    <a:lnTo>
                      <a:pt x="0" y="256"/>
                    </a:lnTo>
                    <a:lnTo>
                      <a:pt x="0" y="244"/>
                    </a:lnTo>
                    <a:lnTo>
                      <a:pt x="0" y="230"/>
                    </a:lnTo>
                    <a:lnTo>
                      <a:pt x="0" y="218"/>
                    </a:lnTo>
                    <a:lnTo>
                      <a:pt x="2" y="206"/>
                    </a:lnTo>
                    <a:lnTo>
                      <a:pt x="6" y="194"/>
                    </a:lnTo>
                    <a:lnTo>
                      <a:pt x="8" y="182"/>
                    </a:lnTo>
                    <a:lnTo>
                      <a:pt x="12" y="172"/>
                    </a:lnTo>
                    <a:lnTo>
                      <a:pt x="16" y="160"/>
                    </a:lnTo>
                    <a:lnTo>
                      <a:pt x="20" y="148"/>
                    </a:lnTo>
                    <a:lnTo>
                      <a:pt x="26" y="138"/>
                    </a:lnTo>
                    <a:lnTo>
                      <a:pt x="32" y="128"/>
                    </a:lnTo>
                    <a:lnTo>
                      <a:pt x="38" y="118"/>
                    </a:lnTo>
                    <a:lnTo>
                      <a:pt x="44" y="108"/>
                    </a:lnTo>
                    <a:lnTo>
                      <a:pt x="52" y="98"/>
                    </a:lnTo>
                    <a:lnTo>
                      <a:pt x="60" y="88"/>
                    </a:lnTo>
                    <a:lnTo>
                      <a:pt x="68" y="80"/>
                    </a:lnTo>
                    <a:lnTo>
                      <a:pt x="76" y="72"/>
                    </a:lnTo>
                    <a:lnTo>
                      <a:pt x="86" y="64"/>
                    </a:lnTo>
                    <a:lnTo>
                      <a:pt x="96" y="56"/>
                    </a:lnTo>
                    <a:lnTo>
                      <a:pt x="106" y="48"/>
                    </a:lnTo>
                    <a:lnTo>
                      <a:pt x="116" y="42"/>
                    </a:lnTo>
                    <a:lnTo>
                      <a:pt x="126" y="36"/>
                    </a:lnTo>
                    <a:lnTo>
                      <a:pt x="138" y="30"/>
                    </a:lnTo>
                    <a:lnTo>
                      <a:pt x="150" y="24"/>
                    </a:lnTo>
                    <a:lnTo>
                      <a:pt x="160" y="20"/>
                    </a:lnTo>
                    <a:lnTo>
                      <a:pt x="172" y="14"/>
                    </a:lnTo>
                    <a:lnTo>
                      <a:pt x="186" y="12"/>
                    </a:lnTo>
                    <a:lnTo>
                      <a:pt x="198" y="8"/>
                    </a:lnTo>
                    <a:lnTo>
                      <a:pt x="210" y="6"/>
                    </a:lnTo>
                    <a:lnTo>
                      <a:pt x="224" y="4"/>
                    </a:lnTo>
                    <a:lnTo>
                      <a:pt x="236" y="2"/>
                    </a:lnTo>
                    <a:lnTo>
                      <a:pt x="250" y="0"/>
                    </a:lnTo>
                    <a:lnTo>
                      <a:pt x="264" y="0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F5D30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8" name="Freeform 33"/>
              <p:cNvSpPr>
                <a:spLocks/>
              </p:cNvSpPr>
              <p:nvPr/>
            </p:nvSpPr>
            <p:spPr bwMode="auto">
              <a:xfrm>
                <a:off x="1481856" y="1321408"/>
                <a:ext cx="1041720" cy="907556"/>
              </a:xfrm>
              <a:custGeom>
                <a:avLst/>
                <a:gdLst/>
                <a:ahLst/>
                <a:cxnLst>
                  <a:cxn ang="0">
                    <a:pos x="284" y="2"/>
                  </a:cxn>
                  <a:cxn ang="0">
                    <a:pos x="322" y="8"/>
                  </a:cxn>
                  <a:cxn ang="0">
                    <a:pos x="356" y="20"/>
                  </a:cxn>
                  <a:cxn ang="0">
                    <a:pos x="390" y="34"/>
                  </a:cxn>
                  <a:cxn ang="0">
                    <a:pos x="420" y="54"/>
                  </a:cxn>
                  <a:cxn ang="0">
                    <a:pos x="446" y="78"/>
                  </a:cxn>
                  <a:cxn ang="0">
                    <a:pos x="470" y="104"/>
                  </a:cxn>
                  <a:cxn ang="0">
                    <a:pos x="488" y="134"/>
                  </a:cxn>
                  <a:cxn ang="0">
                    <a:pos x="502" y="166"/>
                  </a:cxn>
                  <a:cxn ang="0">
                    <a:pos x="510" y="200"/>
                  </a:cxn>
                  <a:cxn ang="0">
                    <a:pos x="514" y="234"/>
                  </a:cxn>
                  <a:cxn ang="0">
                    <a:pos x="510" y="270"/>
                  </a:cxn>
                  <a:cxn ang="0">
                    <a:pos x="502" y="304"/>
                  </a:cxn>
                  <a:cxn ang="0">
                    <a:pos x="488" y="336"/>
                  </a:cxn>
                  <a:cxn ang="0">
                    <a:pos x="470" y="366"/>
                  </a:cxn>
                  <a:cxn ang="0">
                    <a:pos x="446" y="392"/>
                  </a:cxn>
                  <a:cxn ang="0">
                    <a:pos x="420" y="416"/>
                  </a:cxn>
                  <a:cxn ang="0">
                    <a:pos x="390" y="436"/>
                  </a:cxn>
                  <a:cxn ang="0">
                    <a:pos x="356" y="450"/>
                  </a:cxn>
                  <a:cxn ang="0">
                    <a:pos x="322" y="462"/>
                  </a:cxn>
                  <a:cxn ang="0">
                    <a:pos x="284" y="468"/>
                  </a:cxn>
                  <a:cxn ang="0">
                    <a:pos x="244" y="468"/>
                  </a:cxn>
                  <a:cxn ang="0">
                    <a:pos x="206" y="464"/>
                  </a:cxn>
                  <a:cxn ang="0">
                    <a:pos x="170" y="454"/>
                  </a:cxn>
                  <a:cxn ang="0">
                    <a:pos x="136" y="440"/>
                  </a:cxn>
                  <a:cxn ang="0">
                    <a:pos x="104" y="422"/>
                  </a:cxn>
                  <a:cxn ang="0">
                    <a:pos x="76" y="400"/>
                  </a:cxn>
                  <a:cxn ang="0">
                    <a:pos x="52" y="374"/>
                  </a:cxn>
                  <a:cxn ang="0">
                    <a:pos x="32" y="346"/>
                  </a:cxn>
                  <a:cxn ang="0">
                    <a:pos x="16" y="316"/>
                  </a:cxn>
                  <a:cxn ang="0">
                    <a:pos x="6" y="282"/>
                  </a:cxn>
                  <a:cxn ang="0">
                    <a:pos x="2" y="246"/>
                  </a:cxn>
                  <a:cxn ang="0">
                    <a:pos x="2" y="212"/>
                  </a:cxn>
                  <a:cxn ang="0">
                    <a:pos x="8" y="176"/>
                  </a:cxn>
                  <a:cxn ang="0">
                    <a:pos x="22" y="144"/>
                  </a:cxn>
                  <a:cxn ang="0">
                    <a:pos x="38" y="114"/>
                  </a:cxn>
                  <a:cxn ang="0">
                    <a:pos x="60" y="86"/>
                  </a:cxn>
                  <a:cxn ang="0">
                    <a:pos x="86" y="62"/>
                  </a:cxn>
                  <a:cxn ang="0">
                    <a:pos x="114" y="40"/>
                  </a:cxn>
                  <a:cxn ang="0">
                    <a:pos x="146" y="24"/>
                  </a:cxn>
                  <a:cxn ang="0">
                    <a:pos x="182" y="12"/>
                  </a:cxn>
                  <a:cxn ang="0">
                    <a:pos x="218" y="4"/>
                  </a:cxn>
                  <a:cxn ang="0">
                    <a:pos x="258" y="0"/>
                  </a:cxn>
                </a:cxnLst>
                <a:rect l="0" t="0" r="r" b="b"/>
                <a:pathLst>
                  <a:path w="514" h="468">
                    <a:moveTo>
                      <a:pt x="258" y="0"/>
                    </a:moveTo>
                    <a:lnTo>
                      <a:pt x="270" y="2"/>
                    </a:lnTo>
                    <a:lnTo>
                      <a:pt x="284" y="2"/>
                    </a:lnTo>
                    <a:lnTo>
                      <a:pt x="296" y="4"/>
                    </a:lnTo>
                    <a:lnTo>
                      <a:pt x="308" y="6"/>
                    </a:lnTo>
                    <a:lnTo>
                      <a:pt x="322" y="8"/>
                    </a:lnTo>
                    <a:lnTo>
                      <a:pt x="334" y="12"/>
                    </a:lnTo>
                    <a:lnTo>
                      <a:pt x="346" y="16"/>
                    </a:lnTo>
                    <a:lnTo>
                      <a:pt x="356" y="20"/>
                    </a:lnTo>
                    <a:lnTo>
                      <a:pt x="368" y="24"/>
                    </a:lnTo>
                    <a:lnTo>
                      <a:pt x="380" y="30"/>
                    </a:lnTo>
                    <a:lnTo>
                      <a:pt x="390" y="34"/>
                    </a:lnTo>
                    <a:lnTo>
                      <a:pt x="400" y="40"/>
                    </a:lnTo>
                    <a:lnTo>
                      <a:pt x="410" y="48"/>
                    </a:lnTo>
                    <a:lnTo>
                      <a:pt x="420" y="54"/>
                    </a:lnTo>
                    <a:lnTo>
                      <a:pt x="430" y="62"/>
                    </a:lnTo>
                    <a:lnTo>
                      <a:pt x="438" y="70"/>
                    </a:lnTo>
                    <a:lnTo>
                      <a:pt x="446" y="78"/>
                    </a:lnTo>
                    <a:lnTo>
                      <a:pt x="454" y="86"/>
                    </a:lnTo>
                    <a:lnTo>
                      <a:pt x="462" y="94"/>
                    </a:lnTo>
                    <a:lnTo>
                      <a:pt x="470" y="104"/>
                    </a:lnTo>
                    <a:lnTo>
                      <a:pt x="476" y="114"/>
                    </a:lnTo>
                    <a:lnTo>
                      <a:pt x="482" y="124"/>
                    </a:lnTo>
                    <a:lnTo>
                      <a:pt x="488" y="134"/>
                    </a:lnTo>
                    <a:lnTo>
                      <a:pt x="494" y="144"/>
                    </a:lnTo>
                    <a:lnTo>
                      <a:pt x="498" y="154"/>
                    </a:lnTo>
                    <a:lnTo>
                      <a:pt x="502" y="166"/>
                    </a:lnTo>
                    <a:lnTo>
                      <a:pt x="506" y="176"/>
                    </a:lnTo>
                    <a:lnTo>
                      <a:pt x="508" y="188"/>
                    </a:lnTo>
                    <a:lnTo>
                      <a:pt x="510" y="200"/>
                    </a:lnTo>
                    <a:lnTo>
                      <a:pt x="512" y="212"/>
                    </a:lnTo>
                    <a:lnTo>
                      <a:pt x="514" y="222"/>
                    </a:lnTo>
                    <a:lnTo>
                      <a:pt x="514" y="234"/>
                    </a:lnTo>
                    <a:lnTo>
                      <a:pt x="514" y="246"/>
                    </a:lnTo>
                    <a:lnTo>
                      <a:pt x="512" y="258"/>
                    </a:lnTo>
                    <a:lnTo>
                      <a:pt x="510" y="270"/>
                    </a:lnTo>
                    <a:lnTo>
                      <a:pt x="508" y="282"/>
                    </a:lnTo>
                    <a:lnTo>
                      <a:pt x="506" y="294"/>
                    </a:lnTo>
                    <a:lnTo>
                      <a:pt x="502" y="304"/>
                    </a:lnTo>
                    <a:lnTo>
                      <a:pt x="498" y="316"/>
                    </a:lnTo>
                    <a:lnTo>
                      <a:pt x="494" y="326"/>
                    </a:lnTo>
                    <a:lnTo>
                      <a:pt x="488" y="336"/>
                    </a:lnTo>
                    <a:lnTo>
                      <a:pt x="482" y="346"/>
                    </a:lnTo>
                    <a:lnTo>
                      <a:pt x="476" y="356"/>
                    </a:lnTo>
                    <a:lnTo>
                      <a:pt x="470" y="366"/>
                    </a:lnTo>
                    <a:lnTo>
                      <a:pt x="462" y="374"/>
                    </a:lnTo>
                    <a:lnTo>
                      <a:pt x="454" y="384"/>
                    </a:lnTo>
                    <a:lnTo>
                      <a:pt x="446" y="392"/>
                    </a:lnTo>
                    <a:lnTo>
                      <a:pt x="438" y="400"/>
                    </a:lnTo>
                    <a:lnTo>
                      <a:pt x="430" y="408"/>
                    </a:lnTo>
                    <a:lnTo>
                      <a:pt x="420" y="416"/>
                    </a:lnTo>
                    <a:lnTo>
                      <a:pt x="410" y="422"/>
                    </a:lnTo>
                    <a:lnTo>
                      <a:pt x="400" y="428"/>
                    </a:lnTo>
                    <a:lnTo>
                      <a:pt x="390" y="436"/>
                    </a:lnTo>
                    <a:lnTo>
                      <a:pt x="380" y="440"/>
                    </a:lnTo>
                    <a:lnTo>
                      <a:pt x="368" y="446"/>
                    </a:lnTo>
                    <a:lnTo>
                      <a:pt x="356" y="450"/>
                    </a:lnTo>
                    <a:lnTo>
                      <a:pt x="346" y="454"/>
                    </a:lnTo>
                    <a:lnTo>
                      <a:pt x="334" y="458"/>
                    </a:lnTo>
                    <a:lnTo>
                      <a:pt x="322" y="462"/>
                    </a:lnTo>
                    <a:lnTo>
                      <a:pt x="308" y="464"/>
                    </a:lnTo>
                    <a:lnTo>
                      <a:pt x="296" y="466"/>
                    </a:lnTo>
                    <a:lnTo>
                      <a:pt x="284" y="468"/>
                    </a:lnTo>
                    <a:lnTo>
                      <a:pt x="270" y="468"/>
                    </a:lnTo>
                    <a:lnTo>
                      <a:pt x="258" y="468"/>
                    </a:lnTo>
                    <a:lnTo>
                      <a:pt x="244" y="468"/>
                    </a:lnTo>
                    <a:lnTo>
                      <a:pt x="232" y="468"/>
                    </a:lnTo>
                    <a:lnTo>
                      <a:pt x="218" y="466"/>
                    </a:lnTo>
                    <a:lnTo>
                      <a:pt x="206" y="464"/>
                    </a:lnTo>
                    <a:lnTo>
                      <a:pt x="194" y="462"/>
                    </a:lnTo>
                    <a:lnTo>
                      <a:pt x="182" y="458"/>
                    </a:lnTo>
                    <a:lnTo>
                      <a:pt x="170" y="454"/>
                    </a:lnTo>
                    <a:lnTo>
                      <a:pt x="158" y="450"/>
                    </a:lnTo>
                    <a:lnTo>
                      <a:pt x="146" y="446"/>
                    </a:lnTo>
                    <a:lnTo>
                      <a:pt x="136" y="440"/>
                    </a:lnTo>
                    <a:lnTo>
                      <a:pt x="124" y="436"/>
                    </a:lnTo>
                    <a:lnTo>
                      <a:pt x="114" y="428"/>
                    </a:lnTo>
                    <a:lnTo>
                      <a:pt x="104" y="422"/>
                    </a:lnTo>
                    <a:lnTo>
                      <a:pt x="94" y="416"/>
                    </a:lnTo>
                    <a:lnTo>
                      <a:pt x="86" y="408"/>
                    </a:lnTo>
                    <a:lnTo>
                      <a:pt x="76" y="400"/>
                    </a:lnTo>
                    <a:lnTo>
                      <a:pt x="68" y="392"/>
                    </a:lnTo>
                    <a:lnTo>
                      <a:pt x="60" y="384"/>
                    </a:lnTo>
                    <a:lnTo>
                      <a:pt x="52" y="374"/>
                    </a:lnTo>
                    <a:lnTo>
                      <a:pt x="44" y="366"/>
                    </a:lnTo>
                    <a:lnTo>
                      <a:pt x="38" y="356"/>
                    </a:lnTo>
                    <a:lnTo>
                      <a:pt x="32" y="346"/>
                    </a:lnTo>
                    <a:lnTo>
                      <a:pt x="26" y="336"/>
                    </a:lnTo>
                    <a:lnTo>
                      <a:pt x="22" y="326"/>
                    </a:lnTo>
                    <a:lnTo>
                      <a:pt x="16" y="316"/>
                    </a:lnTo>
                    <a:lnTo>
                      <a:pt x="12" y="304"/>
                    </a:lnTo>
                    <a:lnTo>
                      <a:pt x="8" y="294"/>
                    </a:lnTo>
                    <a:lnTo>
                      <a:pt x="6" y="282"/>
                    </a:lnTo>
                    <a:lnTo>
                      <a:pt x="4" y="270"/>
                    </a:lnTo>
                    <a:lnTo>
                      <a:pt x="2" y="258"/>
                    </a:lnTo>
                    <a:lnTo>
                      <a:pt x="2" y="246"/>
                    </a:lnTo>
                    <a:lnTo>
                      <a:pt x="0" y="234"/>
                    </a:lnTo>
                    <a:lnTo>
                      <a:pt x="2" y="222"/>
                    </a:lnTo>
                    <a:lnTo>
                      <a:pt x="2" y="212"/>
                    </a:lnTo>
                    <a:lnTo>
                      <a:pt x="4" y="200"/>
                    </a:lnTo>
                    <a:lnTo>
                      <a:pt x="6" y="188"/>
                    </a:lnTo>
                    <a:lnTo>
                      <a:pt x="8" y="176"/>
                    </a:lnTo>
                    <a:lnTo>
                      <a:pt x="12" y="166"/>
                    </a:lnTo>
                    <a:lnTo>
                      <a:pt x="16" y="154"/>
                    </a:lnTo>
                    <a:lnTo>
                      <a:pt x="22" y="144"/>
                    </a:lnTo>
                    <a:lnTo>
                      <a:pt x="26" y="134"/>
                    </a:lnTo>
                    <a:lnTo>
                      <a:pt x="32" y="124"/>
                    </a:lnTo>
                    <a:lnTo>
                      <a:pt x="38" y="114"/>
                    </a:lnTo>
                    <a:lnTo>
                      <a:pt x="44" y="104"/>
                    </a:lnTo>
                    <a:lnTo>
                      <a:pt x="52" y="94"/>
                    </a:lnTo>
                    <a:lnTo>
                      <a:pt x="60" y="86"/>
                    </a:lnTo>
                    <a:lnTo>
                      <a:pt x="68" y="78"/>
                    </a:lnTo>
                    <a:lnTo>
                      <a:pt x="76" y="70"/>
                    </a:lnTo>
                    <a:lnTo>
                      <a:pt x="86" y="62"/>
                    </a:lnTo>
                    <a:lnTo>
                      <a:pt x="94" y="54"/>
                    </a:lnTo>
                    <a:lnTo>
                      <a:pt x="104" y="48"/>
                    </a:lnTo>
                    <a:lnTo>
                      <a:pt x="114" y="40"/>
                    </a:lnTo>
                    <a:lnTo>
                      <a:pt x="124" y="34"/>
                    </a:lnTo>
                    <a:lnTo>
                      <a:pt x="136" y="30"/>
                    </a:lnTo>
                    <a:lnTo>
                      <a:pt x="146" y="24"/>
                    </a:lnTo>
                    <a:lnTo>
                      <a:pt x="158" y="20"/>
                    </a:lnTo>
                    <a:lnTo>
                      <a:pt x="170" y="16"/>
                    </a:lnTo>
                    <a:lnTo>
                      <a:pt x="182" y="12"/>
                    </a:lnTo>
                    <a:lnTo>
                      <a:pt x="194" y="8"/>
                    </a:lnTo>
                    <a:lnTo>
                      <a:pt x="206" y="6"/>
                    </a:lnTo>
                    <a:lnTo>
                      <a:pt x="218" y="4"/>
                    </a:lnTo>
                    <a:lnTo>
                      <a:pt x="232" y="2"/>
                    </a:lnTo>
                    <a:lnTo>
                      <a:pt x="244" y="2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F5D4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9" name="Freeform 34"/>
              <p:cNvSpPr>
                <a:spLocks/>
              </p:cNvSpPr>
              <p:nvPr/>
            </p:nvSpPr>
            <p:spPr bwMode="auto">
              <a:xfrm>
                <a:off x="1498069" y="1340801"/>
                <a:ext cx="1009293" cy="872650"/>
              </a:xfrm>
              <a:custGeom>
                <a:avLst/>
                <a:gdLst/>
                <a:ahLst/>
                <a:cxnLst>
                  <a:cxn ang="0">
                    <a:pos x="274" y="0"/>
                  </a:cxn>
                  <a:cxn ang="0">
                    <a:pos x="312" y="6"/>
                  </a:cxn>
                  <a:cxn ang="0">
                    <a:pos x="346" y="18"/>
                  </a:cxn>
                  <a:cxn ang="0">
                    <a:pos x="378" y="32"/>
                  </a:cxn>
                  <a:cxn ang="0">
                    <a:pos x="408" y="50"/>
                  </a:cxn>
                  <a:cxn ang="0">
                    <a:pos x="434" y="74"/>
                  </a:cxn>
                  <a:cxn ang="0">
                    <a:pos x="456" y="98"/>
                  </a:cxn>
                  <a:cxn ang="0">
                    <a:pos x="474" y="128"/>
                  </a:cxn>
                  <a:cxn ang="0">
                    <a:pos x="488" y="158"/>
                  </a:cxn>
                  <a:cxn ang="0">
                    <a:pos x="496" y="190"/>
                  </a:cxn>
                  <a:cxn ang="0">
                    <a:pos x="498" y="224"/>
                  </a:cxn>
                  <a:cxn ang="0">
                    <a:pos x="496" y="258"/>
                  </a:cxn>
                  <a:cxn ang="0">
                    <a:pos x="488" y="292"/>
                  </a:cxn>
                  <a:cxn ang="0">
                    <a:pos x="474" y="322"/>
                  </a:cxn>
                  <a:cxn ang="0">
                    <a:pos x="456" y="350"/>
                  </a:cxn>
                  <a:cxn ang="0">
                    <a:pos x="434" y="376"/>
                  </a:cxn>
                  <a:cxn ang="0">
                    <a:pos x="408" y="398"/>
                  </a:cxn>
                  <a:cxn ang="0">
                    <a:pos x="378" y="416"/>
                  </a:cxn>
                  <a:cxn ang="0">
                    <a:pos x="346" y="432"/>
                  </a:cxn>
                  <a:cxn ang="0">
                    <a:pos x="312" y="442"/>
                  </a:cxn>
                  <a:cxn ang="0">
                    <a:pos x="274" y="448"/>
                  </a:cxn>
                  <a:cxn ang="0">
                    <a:pos x="236" y="448"/>
                  </a:cxn>
                  <a:cxn ang="0">
                    <a:pos x="200" y="444"/>
                  </a:cxn>
                  <a:cxn ang="0">
                    <a:pos x="164" y="436"/>
                  </a:cxn>
                  <a:cxn ang="0">
                    <a:pos x="130" y="422"/>
                  </a:cxn>
                  <a:cxn ang="0">
                    <a:pos x="100" y="404"/>
                  </a:cxn>
                  <a:cxn ang="0">
                    <a:pos x="74" y="384"/>
                  </a:cxn>
                  <a:cxn ang="0">
                    <a:pos x="50" y="358"/>
                  </a:cxn>
                  <a:cxn ang="0">
                    <a:pos x="30" y="332"/>
                  </a:cxn>
                  <a:cxn ang="0">
                    <a:pos x="16" y="302"/>
                  </a:cxn>
                  <a:cxn ang="0">
                    <a:pos x="6" y="270"/>
                  </a:cxn>
                  <a:cxn ang="0">
                    <a:pos x="0" y="236"/>
                  </a:cxn>
                  <a:cxn ang="0">
                    <a:pos x="2" y="202"/>
                  </a:cxn>
                  <a:cxn ang="0">
                    <a:pos x="8" y="168"/>
                  </a:cxn>
                  <a:cxn ang="0">
                    <a:pos x="20" y="136"/>
                  </a:cxn>
                  <a:cxn ang="0">
                    <a:pos x="36" y="108"/>
                  </a:cxn>
                  <a:cxn ang="0">
                    <a:pos x="58" y="82"/>
                  </a:cxn>
                  <a:cxn ang="0">
                    <a:pos x="82" y="58"/>
                  </a:cxn>
                  <a:cxn ang="0">
                    <a:pos x="110" y="38"/>
                  </a:cxn>
                  <a:cxn ang="0">
                    <a:pos x="142" y="22"/>
                  </a:cxn>
                  <a:cxn ang="0">
                    <a:pos x="176" y="10"/>
                  </a:cxn>
                  <a:cxn ang="0">
                    <a:pos x="212" y="2"/>
                  </a:cxn>
                  <a:cxn ang="0">
                    <a:pos x="250" y="0"/>
                  </a:cxn>
                </a:cxnLst>
                <a:rect l="0" t="0" r="r" b="b"/>
                <a:pathLst>
                  <a:path w="498" h="450">
                    <a:moveTo>
                      <a:pt x="250" y="0"/>
                    </a:moveTo>
                    <a:lnTo>
                      <a:pt x="262" y="0"/>
                    </a:lnTo>
                    <a:lnTo>
                      <a:pt x="274" y="0"/>
                    </a:lnTo>
                    <a:lnTo>
                      <a:pt x="288" y="2"/>
                    </a:lnTo>
                    <a:lnTo>
                      <a:pt x="300" y="4"/>
                    </a:lnTo>
                    <a:lnTo>
                      <a:pt x="312" y="6"/>
                    </a:lnTo>
                    <a:lnTo>
                      <a:pt x="324" y="10"/>
                    </a:lnTo>
                    <a:lnTo>
                      <a:pt x="334" y="14"/>
                    </a:lnTo>
                    <a:lnTo>
                      <a:pt x="346" y="18"/>
                    </a:lnTo>
                    <a:lnTo>
                      <a:pt x="358" y="22"/>
                    </a:lnTo>
                    <a:lnTo>
                      <a:pt x="368" y="26"/>
                    </a:lnTo>
                    <a:lnTo>
                      <a:pt x="378" y="32"/>
                    </a:lnTo>
                    <a:lnTo>
                      <a:pt x="388" y="38"/>
                    </a:lnTo>
                    <a:lnTo>
                      <a:pt x="398" y="44"/>
                    </a:lnTo>
                    <a:lnTo>
                      <a:pt x="408" y="50"/>
                    </a:lnTo>
                    <a:lnTo>
                      <a:pt x="416" y="58"/>
                    </a:lnTo>
                    <a:lnTo>
                      <a:pt x="426" y="66"/>
                    </a:lnTo>
                    <a:lnTo>
                      <a:pt x="434" y="74"/>
                    </a:lnTo>
                    <a:lnTo>
                      <a:pt x="442" y="82"/>
                    </a:lnTo>
                    <a:lnTo>
                      <a:pt x="448" y="90"/>
                    </a:lnTo>
                    <a:lnTo>
                      <a:pt x="456" y="98"/>
                    </a:lnTo>
                    <a:lnTo>
                      <a:pt x="462" y="108"/>
                    </a:lnTo>
                    <a:lnTo>
                      <a:pt x="468" y="118"/>
                    </a:lnTo>
                    <a:lnTo>
                      <a:pt x="474" y="128"/>
                    </a:lnTo>
                    <a:lnTo>
                      <a:pt x="478" y="136"/>
                    </a:lnTo>
                    <a:lnTo>
                      <a:pt x="484" y="148"/>
                    </a:lnTo>
                    <a:lnTo>
                      <a:pt x="488" y="158"/>
                    </a:lnTo>
                    <a:lnTo>
                      <a:pt x="490" y="168"/>
                    </a:lnTo>
                    <a:lnTo>
                      <a:pt x="494" y="180"/>
                    </a:lnTo>
                    <a:lnTo>
                      <a:pt x="496" y="190"/>
                    </a:lnTo>
                    <a:lnTo>
                      <a:pt x="498" y="202"/>
                    </a:lnTo>
                    <a:lnTo>
                      <a:pt x="498" y="212"/>
                    </a:lnTo>
                    <a:lnTo>
                      <a:pt x="498" y="224"/>
                    </a:lnTo>
                    <a:lnTo>
                      <a:pt x="498" y="236"/>
                    </a:lnTo>
                    <a:lnTo>
                      <a:pt x="498" y="248"/>
                    </a:lnTo>
                    <a:lnTo>
                      <a:pt x="496" y="258"/>
                    </a:lnTo>
                    <a:lnTo>
                      <a:pt x="494" y="270"/>
                    </a:lnTo>
                    <a:lnTo>
                      <a:pt x="490" y="280"/>
                    </a:lnTo>
                    <a:lnTo>
                      <a:pt x="488" y="292"/>
                    </a:lnTo>
                    <a:lnTo>
                      <a:pt x="484" y="302"/>
                    </a:lnTo>
                    <a:lnTo>
                      <a:pt x="478" y="312"/>
                    </a:lnTo>
                    <a:lnTo>
                      <a:pt x="474" y="322"/>
                    </a:lnTo>
                    <a:lnTo>
                      <a:pt x="468" y="332"/>
                    </a:lnTo>
                    <a:lnTo>
                      <a:pt x="462" y="340"/>
                    </a:lnTo>
                    <a:lnTo>
                      <a:pt x="456" y="350"/>
                    </a:lnTo>
                    <a:lnTo>
                      <a:pt x="448" y="358"/>
                    </a:lnTo>
                    <a:lnTo>
                      <a:pt x="442" y="368"/>
                    </a:lnTo>
                    <a:lnTo>
                      <a:pt x="434" y="376"/>
                    </a:lnTo>
                    <a:lnTo>
                      <a:pt x="426" y="384"/>
                    </a:lnTo>
                    <a:lnTo>
                      <a:pt x="416" y="390"/>
                    </a:lnTo>
                    <a:lnTo>
                      <a:pt x="408" y="398"/>
                    </a:lnTo>
                    <a:lnTo>
                      <a:pt x="398" y="404"/>
                    </a:lnTo>
                    <a:lnTo>
                      <a:pt x="388" y="410"/>
                    </a:lnTo>
                    <a:lnTo>
                      <a:pt x="378" y="416"/>
                    </a:lnTo>
                    <a:lnTo>
                      <a:pt x="368" y="422"/>
                    </a:lnTo>
                    <a:lnTo>
                      <a:pt x="358" y="428"/>
                    </a:lnTo>
                    <a:lnTo>
                      <a:pt x="346" y="432"/>
                    </a:lnTo>
                    <a:lnTo>
                      <a:pt x="334" y="436"/>
                    </a:lnTo>
                    <a:lnTo>
                      <a:pt x="324" y="440"/>
                    </a:lnTo>
                    <a:lnTo>
                      <a:pt x="312" y="442"/>
                    </a:lnTo>
                    <a:lnTo>
                      <a:pt x="300" y="444"/>
                    </a:lnTo>
                    <a:lnTo>
                      <a:pt x="288" y="446"/>
                    </a:lnTo>
                    <a:lnTo>
                      <a:pt x="274" y="448"/>
                    </a:lnTo>
                    <a:lnTo>
                      <a:pt x="262" y="448"/>
                    </a:lnTo>
                    <a:lnTo>
                      <a:pt x="250" y="450"/>
                    </a:lnTo>
                    <a:lnTo>
                      <a:pt x="236" y="448"/>
                    </a:lnTo>
                    <a:lnTo>
                      <a:pt x="224" y="448"/>
                    </a:lnTo>
                    <a:lnTo>
                      <a:pt x="212" y="446"/>
                    </a:lnTo>
                    <a:lnTo>
                      <a:pt x="200" y="444"/>
                    </a:lnTo>
                    <a:lnTo>
                      <a:pt x="188" y="442"/>
                    </a:lnTo>
                    <a:lnTo>
                      <a:pt x="176" y="440"/>
                    </a:lnTo>
                    <a:lnTo>
                      <a:pt x="164" y="436"/>
                    </a:lnTo>
                    <a:lnTo>
                      <a:pt x="152" y="432"/>
                    </a:lnTo>
                    <a:lnTo>
                      <a:pt x="142" y="428"/>
                    </a:lnTo>
                    <a:lnTo>
                      <a:pt x="130" y="422"/>
                    </a:lnTo>
                    <a:lnTo>
                      <a:pt x="120" y="416"/>
                    </a:lnTo>
                    <a:lnTo>
                      <a:pt x="110" y="410"/>
                    </a:lnTo>
                    <a:lnTo>
                      <a:pt x="100" y="404"/>
                    </a:lnTo>
                    <a:lnTo>
                      <a:pt x="90" y="398"/>
                    </a:lnTo>
                    <a:lnTo>
                      <a:pt x="82" y="390"/>
                    </a:lnTo>
                    <a:lnTo>
                      <a:pt x="74" y="384"/>
                    </a:lnTo>
                    <a:lnTo>
                      <a:pt x="64" y="376"/>
                    </a:lnTo>
                    <a:lnTo>
                      <a:pt x="58" y="368"/>
                    </a:lnTo>
                    <a:lnTo>
                      <a:pt x="50" y="358"/>
                    </a:lnTo>
                    <a:lnTo>
                      <a:pt x="42" y="350"/>
                    </a:lnTo>
                    <a:lnTo>
                      <a:pt x="36" y="340"/>
                    </a:lnTo>
                    <a:lnTo>
                      <a:pt x="30" y="332"/>
                    </a:lnTo>
                    <a:lnTo>
                      <a:pt x="24" y="322"/>
                    </a:lnTo>
                    <a:lnTo>
                      <a:pt x="20" y="312"/>
                    </a:lnTo>
                    <a:lnTo>
                      <a:pt x="16" y="302"/>
                    </a:lnTo>
                    <a:lnTo>
                      <a:pt x="12" y="292"/>
                    </a:lnTo>
                    <a:lnTo>
                      <a:pt x="8" y="280"/>
                    </a:lnTo>
                    <a:lnTo>
                      <a:pt x="6" y="270"/>
                    </a:lnTo>
                    <a:lnTo>
                      <a:pt x="2" y="258"/>
                    </a:lnTo>
                    <a:lnTo>
                      <a:pt x="2" y="248"/>
                    </a:lnTo>
                    <a:lnTo>
                      <a:pt x="0" y="236"/>
                    </a:lnTo>
                    <a:lnTo>
                      <a:pt x="0" y="224"/>
                    </a:lnTo>
                    <a:lnTo>
                      <a:pt x="0" y="212"/>
                    </a:lnTo>
                    <a:lnTo>
                      <a:pt x="2" y="202"/>
                    </a:lnTo>
                    <a:lnTo>
                      <a:pt x="2" y="190"/>
                    </a:lnTo>
                    <a:lnTo>
                      <a:pt x="6" y="180"/>
                    </a:lnTo>
                    <a:lnTo>
                      <a:pt x="8" y="168"/>
                    </a:lnTo>
                    <a:lnTo>
                      <a:pt x="12" y="158"/>
                    </a:lnTo>
                    <a:lnTo>
                      <a:pt x="16" y="148"/>
                    </a:lnTo>
                    <a:lnTo>
                      <a:pt x="20" y="136"/>
                    </a:lnTo>
                    <a:lnTo>
                      <a:pt x="24" y="128"/>
                    </a:lnTo>
                    <a:lnTo>
                      <a:pt x="30" y="118"/>
                    </a:lnTo>
                    <a:lnTo>
                      <a:pt x="36" y="108"/>
                    </a:lnTo>
                    <a:lnTo>
                      <a:pt x="42" y="98"/>
                    </a:lnTo>
                    <a:lnTo>
                      <a:pt x="50" y="90"/>
                    </a:lnTo>
                    <a:lnTo>
                      <a:pt x="58" y="82"/>
                    </a:lnTo>
                    <a:lnTo>
                      <a:pt x="64" y="74"/>
                    </a:lnTo>
                    <a:lnTo>
                      <a:pt x="74" y="66"/>
                    </a:lnTo>
                    <a:lnTo>
                      <a:pt x="82" y="58"/>
                    </a:lnTo>
                    <a:lnTo>
                      <a:pt x="90" y="50"/>
                    </a:lnTo>
                    <a:lnTo>
                      <a:pt x="100" y="44"/>
                    </a:lnTo>
                    <a:lnTo>
                      <a:pt x="110" y="38"/>
                    </a:lnTo>
                    <a:lnTo>
                      <a:pt x="120" y="32"/>
                    </a:lnTo>
                    <a:lnTo>
                      <a:pt x="130" y="26"/>
                    </a:lnTo>
                    <a:lnTo>
                      <a:pt x="142" y="22"/>
                    </a:lnTo>
                    <a:lnTo>
                      <a:pt x="152" y="18"/>
                    </a:lnTo>
                    <a:lnTo>
                      <a:pt x="164" y="14"/>
                    </a:lnTo>
                    <a:lnTo>
                      <a:pt x="176" y="10"/>
                    </a:lnTo>
                    <a:lnTo>
                      <a:pt x="188" y="6"/>
                    </a:lnTo>
                    <a:lnTo>
                      <a:pt x="200" y="4"/>
                    </a:lnTo>
                    <a:lnTo>
                      <a:pt x="212" y="2"/>
                    </a:lnTo>
                    <a:lnTo>
                      <a:pt x="224" y="0"/>
                    </a:lnTo>
                    <a:lnTo>
                      <a:pt x="236" y="0"/>
                    </a:lnTo>
                    <a:lnTo>
                      <a:pt x="250" y="0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rgbClr val="F7DB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0" name="Freeform 35"/>
              <p:cNvSpPr>
                <a:spLocks/>
              </p:cNvSpPr>
              <p:nvPr/>
            </p:nvSpPr>
            <p:spPr bwMode="auto">
              <a:xfrm>
                <a:off x="1514283" y="1356314"/>
                <a:ext cx="976866" cy="837744"/>
              </a:xfrm>
              <a:custGeom>
                <a:avLst/>
                <a:gdLst/>
                <a:ahLst/>
                <a:cxnLst>
                  <a:cxn ang="0">
                    <a:pos x="266" y="2"/>
                  </a:cxn>
                  <a:cxn ang="0">
                    <a:pos x="302" y="6"/>
                  </a:cxn>
                  <a:cxn ang="0">
                    <a:pos x="336" y="18"/>
                  </a:cxn>
                  <a:cxn ang="0">
                    <a:pos x="366" y="32"/>
                  </a:cxn>
                  <a:cxn ang="0">
                    <a:pos x="394" y="50"/>
                  </a:cxn>
                  <a:cxn ang="0">
                    <a:pos x="420" y="70"/>
                  </a:cxn>
                  <a:cxn ang="0">
                    <a:pos x="442" y="96"/>
                  </a:cxn>
                  <a:cxn ang="0">
                    <a:pos x="460" y="122"/>
                  </a:cxn>
                  <a:cxn ang="0">
                    <a:pos x="472" y="152"/>
                  </a:cxn>
                  <a:cxn ang="0">
                    <a:pos x="480" y="184"/>
                  </a:cxn>
                  <a:cxn ang="0">
                    <a:pos x="482" y="216"/>
                  </a:cxn>
                  <a:cxn ang="0">
                    <a:pos x="480" y="248"/>
                  </a:cxn>
                  <a:cxn ang="0">
                    <a:pos x="472" y="280"/>
                  </a:cxn>
                  <a:cxn ang="0">
                    <a:pos x="460" y="310"/>
                  </a:cxn>
                  <a:cxn ang="0">
                    <a:pos x="442" y="336"/>
                  </a:cxn>
                  <a:cxn ang="0">
                    <a:pos x="420" y="360"/>
                  </a:cxn>
                  <a:cxn ang="0">
                    <a:pos x="394" y="382"/>
                  </a:cxn>
                  <a:cxn ang="0">
                    <a:pos x="366" y="400"/>
                  </a:cxn>
                  <a:cxn ang="0">
                    <a:pos x="336" y="414"/>
                  </a:cxn>
                  <a:cxn ang="0">
                    <a:pos x="302" y="424"/>
                  </a:cxn>
                  <a:cxn ang="0">
                    <a:pos x="266" y="430"/>
                  </a:cxn>
                  <a:cxn ang="0">
                    <a:pos x="228" y="432"/>
                  </a:cxn>
                  <a:cxn ang="0">
                    <a:pos x="192" y="428"/>
                  </a:cxn>
                  <a:cxn ang="0">
                    <a:pos x="158" y="418"/>
                  </a:cxn>
                  <a:cxn ang="0">
                    <a:pos x="126" y="406"/>
                  </a:cxn>
                  <a:cxn ang="0">
                    <a:pos x="96" y="388"/>
                  </a:cxn>
                  <a:cxn ang="0">
                    <a:pos x="70" y="368"/>
                  </a:cxn>
                  <a:cxn ang="0">
                    <a:pos x="48" y="344"/>
                  </a:cxn>
                  <a:cxn ang="0">
                    <a:pos x="28" y="318"/>
                  </a:cxn>
                  <a:cxn ang="0">
                    <a:pos x="14" y="290"/>
                  </a:cxn>
                  <a:cxn ang="0">
                    <a:pos x="4" y="260"/>
                  </a:cxn>
                  <a:cxn ang="0">
                    <a:pos x="0" y="226"/>
                  </a:cxn>
                  <a:cxn ang="0">
                    <a:pos x="0" y="194"/>
                  </a:cxn>
                  <a:cxn ang="0">
                    <a:pos x="6" y="162"/>
                  </a:cxn>
                  <a:cxn ang="0">
                    <a:pos x="18" y="132"/>
                  </a:cxn>
                  <a:cxn ang="0">
                    <a:pos x="34" y="104"/>
                  </a:cxn>
                  <a:cxn ang="0">
                    <a:pos x="54" y="78"/>
                  </a:cxn>
                  <a:cxn ang="0">
                    <a:pos x="78" y="56"/>
                  </a:cxn>
                  <a:cxn ang="0">
                    <a:pos x="106" y="38"/>
                  </a:cxn>
                  <a:cxn ang="0">
                    <a:pos x="136" y="22"/>
                  </a:cxn>
                  <a:cxn ang="0">
                    <a:pos x="170" y="10"/>
                  </a:cxn>
                  <a:cxn ang="0">
                    <a:pos x="204" y="2"/>
                  </a:cxn>
                  <a:cxn ang="0">
                    <a:pos x="242" y="0"/>
                  </a:cxn>
                </a:cxnLst>
                <a:rect l="0" t="0" r="r" b="b"/>
                <a:pathLst>
                  <a:path w="482" h="432">
                    <a:moveTo>
                      <a:pt x="242" y="0"/>
                    </a:moveTo>
                    <a:lnTo>
                      <a:pt x="254" y="0"/>
                    </a:lnTo>
                    <a:lnTo>
                      <a:pt x="266" y="2"/>
                    </a:lnTo>
                    <a:lnTo>
                      <a:pt x="278" y="2"/>
                    </a:lnTo>
                    <a:lnTo>
                      <a:pt x="290" y="4"/>
                    </a:lnTo>
                    <a:lnTo>
                      <a:pt x="302" y="6"/>
                    </a:lnTo>
                    <a:lnTo>
                      <a:pt x="312" y="10"/>
                    </a:lnTo>
                    <a:lnTo>
                      <a:pt x="324" y="14"/>
                    </a:lnTo>
                    <a:lnTo>
                      <a:pt x="336" y="18"/>
                    </a:lnTo>
                    <a:lnTo>
                      <a:pt x="346" y="22"/>
                    </a:lnTo>
                    <a:lnTo>
                      <a:pt x="356" y="26"/>
                    </a:lnTo>
                    <a:lnTo>
                      <a:pt x="366" y="32"/>
                    </a:lnTo>
                    <a:lnTo>
                      <a:pt x="376" y="38"/>
                    </a:lnTo>
                    <a:lnTo>
                      <a:pt x="386" y="44"/>
                    </a:lnTo>
                    <a:lnTo>
                      <a:pt x="394" y="50"/>
                    </a:lnTo>
                    <a:lnTo>
                      <a:pt x="404" y="56"/>
                    </a:lnTo>
                    <a:lnTo>
                      <a:pt x="412" y="64"/>
                    </a:lnTo>
                    <a:lnTo>
                      <a:pt x="420" y="70"/>
                    </a:lnTo>
                    <a:lnTo>
                      <a:pt x="428" y="78"/>
                    </a:lnTo>
                    <a:lnTo>
                      <a:pt x="434" y="86"/>
                    </a:lnTo>
                    <a:lnTo>
                      <a:pt x="442" y="96"/>
                    </a:lnTo>
                    <a:lnTo>
                      <a:pt x="448" y="104"/>
                    </a:lnTo>
                    <a:lnTo>
                      <a:pt x="454" y="114"/>
                    </a:lnTo>
                    <a:lnTo>
                      <a:pt x="460" y="122"/>
                    </a:lnTo>
                    <a:lnTo>
                      <a:pt x="464" y="132"/>
                    </a:lnTo>
                    <a:lnTo>
                      <a:pt x="468" y="142"/>
                    </a:lnTo>
                    <a:lnTo>
                      <a:pt x="472" y="152"/>
                    </a:lnTo>
                    <a:lnTo>
                      <a:pt x="476" y="162"/>
                    </a:lnTo>
                    <a:lnTo>
                      <a:pt x="478" y="172"/>
                    </a:lnTo>
                    <a:lnTo>
                      <a:pt x="480" y="184"/>
                    </a:lnTo>
                    <a:lnTo>
                      <a:pt x="482" y="194"/>
                    </a:lnTo>
                    <a:lnTo>
                      <a:pt x="482" y="204"/>
                    </a:lnTo>
                    <a:lnTo>
                      <a:pt x="482" y="216"/>
                    </a:lnTo>
                    <a:lnTo>
                      <a:pt x="482" y="226"/>
                    </a:lnTo>
                    <a:lnTo>
                      <a:pt x="482" y="238"/>
                    </a:lnTo>
                    <a:lnTo>
                      <a:pt x="480" y="248"/>
                    </a:lnTo>
                    <a:lnTo>
                      <a:pt x="478" y="260"/>
                    </a:lnTo>
                    <a:lnTo>
                      <a:pt x="476" y="270"/>
                    </a:lnTo>
                    <a:lnTo>
                      <a:pt x="472" y="280"/>
                    </a:lnTo>
                    <a:lnTo>
                      <a:pt x="468" y="290"/>
                    </a:lnTo>
                    <a:lnTo>
                      <a:pt x="464" y="300"/>
                    </a:lnTo>
                    <a:lnTo>
                      <a:pt x="460" y="310"/>
                    </a:lnTo>
                    <a:lnTo>
                      <a:pt x="454" y="318"/>
                    </a:lnTo>
                    <a:lnTo>
                      <a:pt x="448" y="328"/>
                    </a:lnTo>
                    <a:lnTo>
                      <a:pt x="442" y="336"/>
                    </a:lnTo>
                    <a:lnTo>
                      <a:pt x="434" y="344"/>
                    </a:lnTo>
                    <a:lnTo>
                      <a:pt x="428" y="352"/>
                    </a:lnTo>
                    <a:lnTo>
                      <a:pt x="420" y="360"/>
                    </a:lnTo>
                    <a:lnTo>
                      <a:pt x="412" y="368"/>
                    </a:lnTo>
                    <a:lnTo>
                      <a:pt x="404" y="376"/>
                    </a:lnTo>
                    <a:lnTo>
                      <a:pt x="394" y="382"/>
                    </a:lnTo>
                    <a:lnTo>
                      <a:pt x="386" y="388"/>
                    </a:lnTo>
                    <a:lnTo>
                      <a:pt x="376" y="394"/>
                    </a:lnTo>
                    <a:lnTo>
                      <a:pt x="366" y="400"/>
                    </a:lnTo>
                    <a:lnTo>
                      <a:pt x="356" y="406"/>
                    </a:lnTo>
                    <a:lnTo>
                      <a:pt x="346" y="410"/>
                    </a:lnTo>
                    <a:lnTo>
                      <a:pt x="336" y="414"/>
                    </a:lnTo>
                    <a:lnTo>
                      <a:pt x="324" y="418"/>
                    </a:lnTo>
                    <a:lnTo>
                      <a:pt x="312" y="422"/>
                    </a:lnTo>
                    <a:lnTo>
                      <a:pt x="302" y="424"/>
                    </a:lnTo>
                    <a:lnTo>
                      <a:pt x="290" y="428"/>
                    </a:lnTo>
                    <a:lnTo>
                      <a:pt x="278" y="430"/>
                    </a:lnTo>
                    <a:lnTo>
                      <a:pt x="266" y="430"/>
                    </a:lnTo>
                    <a:lnTo>
                      <a:pt x="254" y="432"/>
                    </a:lnTo>
                    <a:lnTo>
                      <a:pt x="242" y="432"/>
                    </a:lnTo>
                    <a:lnTo>
                      <a:pt x="228" y="432"/>
                    </a:lnTo>
                    <a:lnTo>
                      <a:pt x="216" y="430"/>
                    </a:lnTo>
                    <a:lnTo>
                      <a:pt x="204" y="430"/>
                    </a:lnTo>
                    <a:lnTo>
                      <a:pt x="192" y="428"/>
                    </a:lnTo>
                    <a:lnTo>
                      <a:pt x="180" y="424"/>
                    </a:lnTo>
                    <a:lnTo>
                      <a:pt x="170" y="422"/>
                    </a:lnTo>
                    <a:lnTo>
                      <a:pt x="158" y="418"/>
                    </a:lnTo>
                    <a:lnTo>
                      <a:pt x="148" y="414"/>
                    </a:lnTo>
                    <a:lnTo>
                      <a:pt x="136" y="410"/>
                    </a:lnTo>
                    <a:lnTo>
                      <a:pt x="126" y="406"/>
                    </a:lnTo>
                    <a:lnTo>
                      <a:pt x="116" y="400"/>
                    </a:lnTo>
                    <a:lnTo>
                      <a:pt x="106" y="394"/>
                    </a:lnTo>
                    <a:lnTo>
                      <a:pt x="96" y="388"/>
                    </a:lnTo>
                    <a:lnTo>
                      <a:pt x="88" y="382"/>
                    </a:lnTo>
                    <a:lnTo>
                      <a:pt x="78" y="376"/>
                    </a:lnTo>
                    <a:lnTo>
                      <a:pt x="70" y="368"/>
                    </a:lnTo>
                    <a:lnTo>
                      <a:pt x="62" y="360"/>
                    </a:lnTo>
                    <a:lnTo>
                      <a:pt x="54" y="352"/>
                    </a:lnTo>
                    <a:lnTo>
                      <a:pt x="48" y="344"/>
                    </a:lnTo>
                    <a:lnTo>
                      <a:pt x="40" y="336"/>
                    </a:lnTo>
                    <a:lnTo>
                      <a:pt x="34" y="328"/>
                    </a:lnTo>
                    <a:lnTo>
                      <a:pt x="28" y="318"/>
                    </a:lnTo>
                    <a:lnTo>
                      <a:pt x="24" y="310"/>
                    </a:lnTo>
                    <a:lnTo>
                      <a:pt x="18" y="300"/>
                    </a:lnTo>
                    <a:lnTo>
                      <a:pt x="14" y="290"/>
                    </a:lnTo>
                    <a:lnTo>
                      <a:pt x="10" y="280"/>
                    </a:lnTo>
                    <a:lnTo>
                      <a:pt x="6" y="270"/>
                    </a:lnTo>
                    <a:lnTo>
                      <a:pt x="4" y="260"/>
                    </a:lnTo>
                    <a:lnTo>
                      <a:pt x="2" y="248"/>
                    </a:lnTo>
                    <a:lnTo>
                      <a:pt x="0" y="238"/>
                    </a:lnTo>
                    <a:lnTo>
                      <a:pt x="0" y="226"/>
                    </a:lnTo>
                    <a:lnTo>
                      <a:pt x="0" y="216"/>
                    </a:lnTo>
                    <a:lnTo>
                      <a:pt x="0" y="204"/>
                    </a:lnTo>
                    <a:lnTo>
                      <a:pt x="0" y="194"/>
                    </a:lnTo>
                    <a:lnTo>
                      <a:pt x="2" y="184"/>
                    </a:lnTo>
                    <a:lnTo>
                      <a:pt x="4" y="172"/>
                    </a:lnTo>
                    <a:lnTo>
                      <a:pt x="6" y="162"/>
                    </a:lnTo>
                    <a:lnTo>
                      <a:pt x="10" y="152"/>
                    </a:lnTo>
                    <a:lnTo>
                      <a:pt x="14" y="142"/>
                    </a:lnTo>
                    <a:lnTo>
                      <a:pt x="18" y="132"/>
                    </a:lnTo>
                    <a:lnTo>
                      <a:pt x="24" y="122"/>
                    </a:lnTo>
                    <a:lnTo>
                      <a:pt x="28" y="114"/>
                    </a:lnTo>
                    <a:lnTo>
                      <a:pt x="34" y="104"/>
                    </a:lnTo>
                    <a:lnTo>
                      <a:pt x="40" y="96"/>
                    </a:lnTo>
                    <a:lnTo>
                      <a:pt x="48" y="86"/>
                    </a:lnTo>
                    <a:lnTo>
                      <a:pt x="54" y="78"/>
                    </a:lnTo>
                    <a:lnTo>
                      <a:pt x="62" y="70"/>
                    </a:lnTo>
                    <a:lnTo>
                      <a:pt x="70" y="64"/>
                    </a:lnTo>
                    <a:lnTo>
                      <a:pt x="78" y="56"/>
                    </a:lnTo>
                    <a:lnTo>
                      <a:pt x="88" y="50"/>
                    </a:lnTo>
                    <a:lnTo>
                      <a:pt x="96" y="44"/>
                    </a:lnTo>
                    <a:lnTo>
                      <a:pt x="106" y="38"/>
                    </a:lnTo>
                    <a:lnTo>
                      <a:pt x="116" y="32"/>
                    </a:lnTo>
                    <a:lnTo>
                      <a:pt x="126" y="26"/>
                    </a:lnTo>
                    <a:lnTo>
                      <a:pt x="136" y="22"/>
                    </a:lnTo>
                    <a:lnTo>
                      <a:pt x="148" y="18"/>
                    </a:lnTo>
                    <a:lnTo>
                      <a:pt x="158" y="14"/>
                    </a:lnTo>
                    <a:lnTo>
                      <a:pt x="170" y="10"/>
                    </a:lnTo>
                    <a:lnTo>
                      <a:pt x="180" y="6"/>
                    </a:lnTo>
                    <a:lnTo>
                      <a:pt x="192" y="4"/>
                    </a:lnTo>
                    <a:lnTo>
                      <a:pt x="204" y="2"/>
                    </a:lnTo>
                    <a:lnTo>
                      <a:pt x="216" y="2"/>
                    </a:lnTo>
                    <a:lnTo>
                      <a:pt x="228" y="0"/>
                    </a:lnTo>
                    <a:lnTo>
                      <a:pt x="242" y="0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F7DD0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1" name="Freeform 36"/>
              <p:cNvSpPr>
                <a:spLocks/>
              </p:cNvSpPr>
              <p:nvPr/>
            </p:nvSpPr>
            <p:spPr bwMode="auto">
              <a:xfrm>
                <a:off x="1526443" y="1371828"/>
                <a:ext cx="952546" cy="802838"/>
              </a:xfrm>
              <a:custGeom>
                <a:avLst/>
                <a:gdLst/>
                <a:ahLst/>
                <a:cxnLst>
                  <a:cxn ang="0">
                    <a:pos x="258" y="2"/>
                  </a:cxn>
                  <a:cxn ang="0">
                    <a:pos x="294" y="8"/>
                  </a:cxn>
                  <a:cxn ang="0">
                    <a:pos x="326" y="16"/>
                  </a:cxn>
                  <a:cxn ang="0">
                    <a:pos x="356" y="30"/>
                  </a:cxn>
                  <a:cxn ang="0">
                    <a:pos x="384" y="48"/>
                  </a:cxn>
                  <a:cxn ang="0">
                    <a:pos x="408" y="68"/>
                  </a:cxn>
                  <a:cxn ang="0">
                    <a:pos x="430" y="92"/>
                  </a:cxn>
                  <a:cxn ang="0">
                    <a:pos x="446" y="118"/>
                  </a:cxn>
                  <a:cxn ang="0">
                    <a:pos x="460" y="146"/>
                  </a:cxn>
                  <a:cxn ang="0">
                    <a:pos x="466" y="176"/>
                  </a:cxn>
                  <a:cxn ang="0">
                    <a:pos x="470" y="208"/>
                  </a:cxn>
                  <a:cxn ang="0">
                    <a:pos x="466" y="238"/>
                  </a:cxn>
                  <a:cxn ang="0">
                    <a:pos x="460" y="268"/>
                  </a:cxn>
                  <a:cxn ang="0">
                    <a:pos x="446" y="296"/>
                  </a:cxn>
                  <a:cxn ang="0">
                    <a:pos x="430" y="322"/>
                  </a:cxn>
                  <a:cxn ang="0">
                    <a:pos x="408" y="346"/>
                  </a:cxn>
                  <a:cxn ang="0">
                    <a:pos x="384" y="366"/>
                  </a:cxn>
                  <a:cxn ang="0">
                    <a:pos x="356" y="384"/>
                  </a:cxn>
                  <a:cxn ang="0">
                    <a:pos x="326" y="398"/>
                  </a:cxn>
                  <a:cxn ang="0">
                    <a:pos x="294" y="408"/>
                  </a:cxn>
                  <a:cxn ang="0">
                    <a:pos x="258" y="412"/>
                  </a:cxn>
                  <a:cxn ang="0">
                    <a:pos x="224" y="414"/>
                  </a:cxn>
                  <a:cxn ang="0">
                    <a:pos x="188" y="410"/>
                  </a:cxn>
                  <a:cxn ang="0">
                    <a:pos x="154" y="402"/>
                  </a:cxn>
                  <a:cxn ang="0">
                    <a:pos x="124" y="388"/>
                  </a:cxn>
                  <a:cxn ang="0">
                    <a:pos x="94" y="372"/>
                  </a:cxn>
                  <a:cxn ang="0">
                    <a:pos x="70" y="354"/>
                  </a:cxn>
                  <a:cxn ang="0">
                    <a:pos x="48" y="330"/>
                  </a:cxn>
                  <a:cxn ang="0">
                    <a:pos x="28" y="306"/>
                  </a:cxn>
                  <a:cxn ang="0">
                    <a:pos x="14" y="278"/>
                  </a:cxn>
                  <a:cxn ang="0">
                    <a:pos x="6" y="248"/>
                  </a:cxn>
                  <a:cxn ang="0">
                    <a:pos x="0" y="218"/>
                  </a:cxn>
                  <a:cxn ang="0">
                    <a:pos x="2" y="186"/>
                  </a:cxn>
                  <a:cxn ang="0">
                    <a:pos x="8" y="156"/>
                  </a:cxn>
                  <a:cxn ang="0">
                    <a:pos x="18" y="128"/>
                  </a:cxn>
                  <a:cxn ang="0">
                    <a:pos x="34" y="100"/>
                  </a:cxn>
                  <a:cxn ang="0">
                    <a:pos x="54" y="76"/>
                  </a:cxn>
                  <a:cxn ang="0">
                    <a:pos x="78" y="54"/>
                  </a:cxn>
                  <a:cxn ang="0">
                    <a:pos x="104" y="36"/>
                  </a:cxn>
                  <a:cxn ang="0">
                    <a:pos x="134" y="22"/>
                  </a:cxn>
                  <a:cxn ang="0">
                    <a:pos x="166" y="10"/>
                  </a:cxn>
                  <a:cxn ang="0">
                    <a:pos x="200" y="4"/>
                  </a:cxn>
                  <a:cxn ang="0">
                    <a:pos x="236" y="0"/>
                  </a:cxn>
                </a:cxnLst>
                <a:rect l="0" t="0" r="r" b="b"/>
                <a:pathLst>
                  <a:path w="470" h="414">
                    <a:moveTo>
                      <a:pt x="236" y="0"/>
                    </a:moveTo>
                    <a:lnTo>
                      <a:pt x="248" y="0"/>
                    </a:lnTo>
                    <a:lnTo>
                      <a:pt x="258" y="2"/>
                    </a:lnTo>
                    <a:lnTo>
                      <a:pt x="270" y="4"/>
                    </a:lnTo>
                    <a:lnTo>
                      <a:pt x="282" y="4"/>
                    </a:lnTo>
                    <a:lnTo>
                      <a:pt x="294" y="8"/>
                    </a:lnTo>
                    <a:lnTo>
                      <a:pt x="304" y="10"/>
                    </a:lnTo>
                    <a:lnTo>
                      <a:pt x="316" y="14"/>
                    </a:lnTo>
                    <a:lnTo>
                      <a:pt x="326" y="16"/>
                    </a:lnTo>
                    <a:lnTo>
                      <a:pt x="336" y="22"/>
                    </a:lnTo>
                    <a:lnTo>
                      <a:pt x="346" y="26"/>
                    </a:lnTo>
                    <a:lnTo>
                      <a:pt x="356" y="30"/>
                    </a:lnTo>
                    <a:lnTo>
                      <a:pt x="366" y="36"/>
                    </a:lnTo>
                    <a:lnTo>
                      <a:pt x="376" y="42"/>
                    </a:lnTo>
                    <a:lnTo>
                      <a:pt x="384" y="48"/>
                    </a:lnTo>
                    <a:lnTo>
                      <a:pt x="392" y="54"/>
                    </a:lnTo>
                    <a:lnTo>
                      <a:pt x="400" y="62"/>
                    </a:lnTo>
                    <a:lnTo>
                      <a:pt x="408" y="68"/>
                    </a:lnTo>
                    <a:lnTo>
                      <a:pt x="416" y="76"/>
                    </a:lnTo>
                    <a:lnTo>
                      <a:pt x="422" y="84"/>
                    </a:lnTo>
                    <a:lnTo>
                      <a:pt x="430" y="92"/>
                    </a:lnTo>
                    <a:lnTo>
                      <a:pt x="436" y="100"/>
                    </a:lnTo>
                    <a:lnTo>
                      <a:pt x="442" y="110"/>
                    </a:lnTo>
                    <a:lnTo>
                      <a:pt x="446" y="118"/>
                    </a:lnTo>
                    <a:lnTo>
                      <a:pt x="452" y="128"/>
                    </a:lnTo>
                    <a:lnTo>
                      <a:pt x="456" y="136"/>
                    </a:lnTo>
                    <a:lnTo>
                      <a:pt x="460" y="146"/>
                    </a:lnTo>
                    <a:lnTo>
                      <a:pt x="462" y="156"/>
                    </a:lnTo>
                    <a:lnTo>
                      <a:pt x="464" y="166"/>
                    </a:lnTo>
                    <a:lnTo>
                      <a:pt x="466" y="176"/>
                    </a:lnTo>
                    <a:lnTo>
                      <a:pt x="468" y="186"/>
                    </a:lnTo>
                    <a:lnTo>
                      <a:pt x="470" y="196"/>
                    </a:lnTo>
                    <a:lnTo>
                      <a:pt x="470" y="208"/>
                    </a:lnTo>
                    <a:lnTo>
                      <a:pt x="470" y="218"/>
                    </a:lnTo>
                    <a:lnTo>
                      <a:pt x="468" y="228"/>
                    </a:lnTo>
                    <a:lnTo>
                      <a:pt x="466" y="238"/>
                    </a:lnTo>
                    <a:lnTo>
                      <a:pt x="464" y="248"/>
                    </a:lnTo>
                    <a:lnTo>
                      <a:pt x="462" y="258"/>
                    </a:lnTo>
                    <a:lnTo>
                      <a:pt x="460" y="268"/>
                    </a:lnTo>
                    <a:lnTo>
                      <a:pt x="456" y="278"/>
                    </a:lnTo>
                    <a:lnTo>
                      <a:pt x="452" y="288"/>
                    </a:lnTo>
                    <a:lnTo>
                      <a:pt x="446" y="296"/>
                    </a:lnTo>
                    <a:lnTo>
                      <a:pt x="442" y="306"/>
                    </a:lnTo>
                    <a:lnTo>
                      <a:pt x="436" y="314"/>
                    </a:lnTo>
                    <a:lnTo>
                      <a:pt x="430" y="322"/>
                    </a:lnTo>
                    <a:lnTo>
                      <a:pt x="422" y="330"/>
                    </a:lnTo>
                    <a:lnTo>
                      <a:pt x="416" y="338"/>
                    </a:lnTo>
                    <a:lnTo>
                      <a:pt x="408" y="346"/>
                    </a:lnTo>
                    <a:lnTo>
                      <a:pt x="400" y="354"/>
                    </a:lnTo>
                    <a:lnTo>
                      <a:pt x="392" y="360"/>
                    </a:lnTo>
                    <a:lnTo>
                      <a:pt x="384" y="366"/>
                    </a:lnTo>
                    <a:lnTo>
                      <a:pt x="376" y="372"/>
                    </a:lnTo>
                    <a:lnTo>
                      <a:pt x="366" y="378"/>
                    </a:lnTo>
                    <a:lnTo>
                      <a:pt x="356" y="384"/>
                    </a:lnTo>
                    <a:lnTo>
                      <a:pt x="346" y="388"/>
                    </a:lnTo>
                    <a:lnTo>
                      <a:pt x="336" y="394"/>
                    </a:lnTo>
                    <a:lnTo>
                      <a:pt x="326" y="398"/>
                    </a:lnTo>
                    <a:lnTo>
                      <a:pt x="316" y="402"/>
                    </a:lnTo>
                    <a:lnTo>
                      <a:pt x="304" y="404"/>
                    </a:lnTo>
                    <a:lnTo>
                      <a:pt x="294" y="408"/>
                    </a:lnTo>
                    <a:lnTo>
                      <a:pt x="282" y="410"/>
                    </a:lnTo>
                    <a:lnTo>
                      <a:pt x="270" y="412"/>
                    </a:lnTo>
                    <a:lnTo>
                      <a:pt x="258" y="412"/>
                    </a:lnTo>
                    <a:lnTo>
                      <a:pt x="248" y="414"/>
                    </a:lnTo>
                    <a:lnTo>
                      <a:pt x="236" y="414"/>
                    </a:lnTo>
                    <a:lnTo>
                      <a:pt x="224" y="414"/>
                    </a:lnTo>
                    <a:lnTo>
                      <a:pt x="212" y="412"/>
                    </a:lnTo>
                    <a:lnTo>
                      <a:pt x="200" y="412"/>
                    </a:lnTo>
                    <a:lnTo>
                      <a:pt x="188" y="410"/>
                    </a:lnTo>
                    <a:lnTo>
                      <a:pt x="176" y="408"/>
                    </a:lnTo>
                    <a:lnTo>
                      <a:pt x="166" y="404"/>
                    </a:lnTo>
                    <a:lnTo>
                      <a:pt x="154" y="402"/>
                    </a:lnTo>
                    <a:lnTo>
                      <a:pt x="144" y="398"/>
                    </a:lnTo>
                    <a:lnTo>
                      <a:pt x="134" y="394"/>
                    </a:lnTo>
                    <a:lnTo>
                      <a:pt x="124" y="388"/>
                    </a:lnTo>
                    <a:lnTo>
                      <a:pt x="114" y="384"/>
                    </a:lnTo>
                    <a:lnTo>
                      <a:pt x="104" y="378"/>
                    </a:lnTo>
                    <a:lnTo>
                      <a:pt x="94" y="372"/>
                    </a:lnTo>
                    <a:lnTo>
                      <a:pt x="86" y="366"/>
                    </a:lnTo>
                    <a:lnTo>
                      <a:pt x="78" y="360"/>
                    </a:lnTo>
                    <a:lnTo>
                      <a:pt x="70" y="354"/>
                    </a:lnTo>
                    <a:lnTo>
                      <a:pt x="62" y="346"/>
                    </a:lnTo>
                    <a:lnTo>
                      <a:pt x="54" y="338"/>
                    </a:lnTo>
                    <a:lnTo>
                      <a:pt x="48" y="330"/>
                    </a:lnTo>
                    <a:lnTo>
                      <a:pt x="40" y="322"/>
                    </a:lnTo>
                    <a:lnTo>
                      <a:pt x="34" y="314"/>
                    </a:lnTo>
                    <a:lnTo>
                      <a:pt x="28" y="306"/>
                    </a:lnTo>
                    <a:lnTo>
                      <a:pt x="24" y="296"/>
                    </a:lnTo>
                    <a:lnTo>
                      <a:pt x="18" y="288"/>
                    </a:lnTo>
                    <a:lnTo>
                      <a:pt x="14" y="278"/>
                    </a:lnTo>
                    <a:lnTo>
                      <a:pt x="12" y="268"/>
                    </a:lnTo>
                    <a:lnTo>
                      <a:pt x="8" y="258"/>
                    </a:lnTo>
                    <a:lnTo>
                      <a:pt x="6" y="248"/>
                    </a:lnTo>
                    <a:lnTo>
                      <a:pt x="4" y="238"/>
                    </a:lnTo>
                    <a:lnTo>
                      <a:pt x="2" y="228"/>
                    </a:lnTo>
                    <a:lnTo>
                      <a:pt x="0" y="218"/>
                    </a:lnTo>
                    <a:lnTo>
                      <a:pt x="0" y="208"/>
                    </a:lnTo>
                    <a:lnTo>
                      <a:pt x="0" y="196"/>
                    </a:lnTo>
                    <a:lnTo>
                      <a:pt x="2" y="186"/>
                    </a:lnTo>
                    <a:lnTo>
                      <a:pt x="4" y="176"/>
                    </a:lnTo>
                    <a:lnTo>
                      <a:pt x="6" y="166"/>
                    </a:lnTo>
                    <a:lnTo>
                      <a:pt x="8" y="156"/>
                    </a:lnTo>
                    <a:lnTo>
                      <a:pt x="12" y="146"/>
                    </a:lnTo>
                    <a:lnTo>
                      <a:pt x="14" y="136"/>
                    </a:lnTo>
                    <a:lnTo>
                      <a:pt x="18" y="128"/>
                    </a:lnTo>
                    <a:lnTo>
                      <a:pt x="24" y="118"/>
                    </a:lnTo>
                    <a:lnTo>
                      <a:pt x="28" y="110"/>
                    </a:lnTo>
                    <a:lnTo>
                      <a:pt x="34" y="100"/>
                    </a:lnTo>
                    <a:lnTo>
                      <a:pt x="40" y="92"/>
                    </a:lnTo>
                    <a:lnTo>
                      <a:pt x="48" y="84"/>
                    </a:lnTo>
                    <a:lnTo>
                      <a:pt x="54" y="76"/>
                    </a:lnTo>
                    <a:lnTo>
                      <a:pt x="62" y="68"/>
                    </a:lnTo>
                    <a:lnTo>
                      <a:pt x="70" y="62"/>
                    </a:lnTo>
                    <a:lnTo>
                      <a:pt x="78" y="54"/>
                    </a:lnTo>
                    <a:lnTo>
                      <a:pt x="86" y="48"/>
                    </a:lnTo>
                    <a:lnTo>
                      <a:pt x="94" y="42"/>
                    </a:lnTo>
                    <a:lnTo>
                      <a:pt x="104" y="36"/>
                    </a:lnTo>
                    <a:lnTo>
                      <a:pt x="114" y="30"/>
                    </a:lnTo>
                    <a:lnTo>
                      <a:pt x="124" y="26"/>
                    </a:lnTo>
                    <a:lnTo>
                      <a:pt x="134" y="22"/>
                    </a:lnTo>
                    <a:lnTo>
                      <a:pt x="144" y="16"/>
                    </a:lnTo>
                    <a:lnTo>
                      <a:pt x="154" y="14"/>
                    </a:lnTo>
                    <a:lnTo>
                      <a:pt x="166" y="10"/>
                    </a:lnTo>
                    <a:lnTo>
                      <a:pt x="176" y="8"/>
                    </a:lnTo>
                    <a:lnTo>
                      <a:pt x="188" y="4"/>
                    </a:lnTo>
                    <a:lnTo>
                      <a:pt x="200" y="4"/>
                    </a:lnTo>
                    <a:lnTo>
                      <a:pt x="212" y="2"/>
                    </a:lnTo>
                    <a:lnTo>
                      <a:pt x="224" y="0"/>
                    </a:lnTo>
                    <a:lnTo>
                      <a:pt x="236" y="0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F8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2" name="Freeform 37"/>
              <p:cNvSpPr>
                <a:spLocks/>
              </p:cNvSpPr>
              <p:nvPr/>
            </p:nvSpPr>
            <p:spPr bwMode="auto">
              <a:xfrm>
                <a:off x="1542657" y="1391220"/>
                <a:ext cx="920119" cy="764053"/>
              </a:xfrm>
              <a:custGeom>
                <a:avLst/>
                <a:gdLst/>
                <a:ahLst/>
                <a:cxnLst>
                  <a:cxn ang="0">
                    <a:pos x="250" y="0"/>
                  </a:cxn>
                  <a:cxn ang="0">
                    <a:pos x="284" y="6"/>
                  </a:cxn>
                  <a:cxn ang="0">
                    <a:pos x="316" y="14"/>
                  </a:cxn>
                  <a:cxn ang="0">
                    <a:pos x="344" y="28"/>
                  </a:cxn>
                  <a:cxn ang="0">
                    <a:pos x="372" y="44"/>
                  </a:cxn>
                  <a:cxn ang="0">
                    <a:pos x="396" y="64"/>
                  </a:cxn>
                  <a:cxn ang="0">
                    <a:pos x="416" y="86"/>
                  </a:cxn>
                  <a:cxn ang="0">
                    <a:pos x="432" y="112"/>
                  </a:cxn>
                  <a:cxn ang="0">
                    <a:pos x="444" y="138"/>
                  </a:cxn>
                  <a:cxn ang="0">
                    <a:pos x="452" y="166"/>
                  </a:cxn>
                  <a:cxn ang="0">
                    <a:pos x="454" y="196"/>
                  </a:cxn>
                  <a:cxn ang="0">
                    <a:pos x="452" y="226"/>
                  </a:cxn>
                  <a:cxn ang="0">
                    <a:pos x="444" y="256"/>
                  </a:cxn>
                  <a:cxn ang="0">
                    <a:pos x="432" y="282"/>
                  </a:cxn>
                  <a:cxn ang="0">
                    <a:pos x="416" y="308"/>
                  </a:cxn>
                  <a:cxn ang="0">
                    <a:pos x="396" y="330"/>
                  </a:cxn>
                  <a:cxn ang="0">
                    <a:pos x="372" y="350"/>
                  </a:cxn>
                  <a:cxn ang="0">
                    <a:pos x="344" y="366"/>
                  </a:cxn>
                  <a:cxn ang="0">
                    <a:pos x="316" y="378"/>
                  </a:cxn>
                  <a:cxn ang="0">
                    <a:pos x="284" y="388"/>
                  </a:cxn>
                  <a:cxn ang="0">
                    <a:pos x="250" y="394"/>
                  </a:cxn>
                  <a:cxn ang="0">
                    <a:pos x="216" y="394"/>
                  </a:cxn>
                  <a:cxn ang="0">
                    <a:pos x="182" y="390"/>
                  </a:cxn>
                  <a:cxn ang="0">
                    <a:pos x="150" y="382"/>
                  </a:cxn>
                  <a:cxn ang="0">
                    <a:pos x="118" y="370"/>
                  </a:cxn>
                  <a:cxn ang="0">
                    <a:pos x="92" y="354"/>
                  </a:cxn>
                  <a:cxn ang="0">
                    <a:pos x="66" y="336"/>
                  </a:cxn>
                  <a:cxn ang="0">
                    <a:pos x="46" y="314"/>
                  </a:cxn>
                  <a:cxn ang="0">
                    <a:pos x="28" y="290"/>
                  </a:cxn>
                  <a:cxn ang="0">
                    <a:pos x="14" y="264"/>
                  </a:cxn>
                  <a:cxn ang="0">
                    <a:pos x="4" y="236"/>
                  </a:cxn>
                  <a:cxn ang="0">
                    <a:pos x="0" y="206"/>
                  </a:cxn>
                  <a:cxn ang="0">
                    <a:pos x="0" y="176"/>
                  </a:cxn>
                  <a:cxn ang="0">
                    <a:pos x="6" y="148"/>
                  </a:cxn>
                  <a:cxn ang="0">
                    <a:pos x="18" y="120"/>
                  </a:cxn>
                  <a:cxn ang="0">
                    <a:pos x="32" y="94"/>
                  </a:cxn>
                  <a:cxn ang="0">
                    <a:pos x="52" y="72"/>
                  </a:cxn>
                  <a:cxn ang="0">
                    <a:pos x="74" y="50"/>
                  </a:cxn>
                  <a:cxn ang="0">
                    <a:pos x="100" y="34"/>
                  </a:cxn>
                  <a:cxn ang="0">
                    <a:pos x="128" y="18"/>
                  </a:cxn>
                  <a:cxn ang="0">
                    <a:pos x="160" y="8"/>
                  </a:cxn>
                  <a:cxn ang="0">
                    <a:pos x="192" y="2"/>
                  </a:cxn>
                  <a:cxn ang="0">
                    <a:pos x="228" y="0"/>
                  </a:cxn>
                </a:cxnLst>
                <a:rect l="0" t="0" r="r" b="b"/>
                <a:pathLst>
                  <a:path w="454" h="394">
                    <a:moveTo>
                      <a:pt x="228" y="0"/>
                    </a:moveTo>
                    <a:lnTo>
                      <a:pt x="238" y="0"/>
                    </a:lnTo>
                    <a:lnTo>
                      <a:pt x="250" y="0"/>
                    </a:lnTo>
                    <a:lnTo>
                      <a:pt x="262" y="2"/>
                    </a:lnTo>
                    <a:lnTo>
                      <a:pt x="272" y="4"/>
                    </a:lnTo>
                    <a:lnTo>
                      <a:pt x="284" y="6"/>
                    </a:lnTo>
                    <a:lnTo>
                      <a:pt x="294" y="8"/>
                    </a:lnTo>
                    <a:lnTo>
                      <a:pt x="306" y="12"/>
                    </a:lnTo>
                    <a:lnTo>
                      <a:pt x="316" y="14"/>
                    </a:lnTo>
                    <a:lnTo>
                      <a:pt x="326" y="18"/>
                    </a:lnTo>
                    <a:lnTo>
                      <a:pt x="336" y="24"/>
                    </a:lnTo>
                    <a:lnTo>
                      <a:pt x="344" y="28"/>
                    </a:lnTo>
                    <a:lnTo>
                      <a:pt x="354" y="34"/>
                    </a:lnTo>
                    <a:lnTo>
                      <a:pt x="362" y="38"/>
                    </a:lnTo>
                    <a:lnTo>
                      <a:pt x="372" y="44"/>
                    </a:lnTo>
                    <a:lnTo>
                      <a:pt x="380" y="50"/>
                    </a:lnTo>
                    <a:lnTo>
                      <a:pt x="388" y="58"/>
                    </a:lnTo>
                    <a:lnTo>
                      <a:pt x="396" y="64"/>
                    </a:lnTo>
                    <a:lnTo>
                      <a:pt x="402" y="72"/>
                    </a:lnTo>
                    <a:lnTo>
                      <a:pt x="410" y="78"/>
                    </a:lnTo>
                    <a:lnTo>
                      <a:pt x="416" y="86"/>
                    </a:lnTo>
                    <a:lnTo>
                      <a:pt x="422" y="94"/>
                    </a:lnTo>
                    <a:lnTo>
                      <a:pt x="426" y="102"/>
                    </a:lnTo>
                    <a:lnTo>
                      <a:pt x="432" y="112"/>
                    </a:lnTo>
                    <a:lnTo>
                      <a:pt x="436" y="120"/>
                    </a:lnTo>
                    <a:lnTo>
                      <a:pt x="440" y="130"/>
                    </a:lnTo>
                    <a:lnTo>
                      <a:pt x="444" y="138"/>
                    </a:lnTo>
                    <a:lnTo>
                      <a:pt x="448" y="148"/>
                    </a:lnTo>
                    <a:lnTo>
                      <a:pt x="450" y="158"/>
                    </a:lnTo>
                    <a:lnTo>
                      <a:pt x="452" y="166"/>
                    </a:lnTo>
                    <a:lnTo>
                      <a:pt x="454" y="176"/>
                    </a:lnTo>
                    <a:lnTo>
                      <a:pt x="454" y="186"/>
                    </a:lnTo>
                    <a:lnTo>
                      <a:pt x="454" y="196"/>
                    </a:lnTo>
                    <a:lnTo>
                      <a:pt x="454" y="206"/>
                    </a:lnTo>
                    <a:lnTo>
                      <a:pt x="454" y="216"/>
                    </a:lnTo>
                    <a:lnTo>
                      <a:pt x="452" y="226"/>
                    </a:lnTo>
                    <a:lnTo>
                      <a:pt x="450" y="236"/>
                    </a:lnTo>
                    <a:lnTo>
                      <a:pt x="448" y="246"/>
                    </a:lnTo>
                    <a:lnTo>
                      <a:pt x="444" y="256"/>
                    </a:lnTo>
                    <a:lnTo>
                      <a:pt x="440" y="264"/>
                    </a:lnTo>
                    <a:lnTo>
                      <a:pt x="436" y="274"/>
                    </a:lnTo>
                    <a:lnTo>
                      <a:pt x="432" y="282"/>
                    </a:lnTo>
                    <a:lnTo>
                      <a:pt x="426" y="290"/>
                    </a:lnTo>
                    <a:lnTo>
                      <a:pt x="422" y="300"/>
                    </a:lnTo>
                    <a:lnTo>
                      <a:pt x="416" y="308"/>
                    </a:lnTo>
                    <a:lnTo>
                      <a:pt x="410" y="314"/>
                    </a:lnTo>
                    <a:lnTo>
                      <a:pt x="402" y="322"/>
                    </a:lnTo>
                    <a:lnTo>
                      <a:pt x="396" y="330"/>
                    </a:lnTo>
                    <a:lnTo>
                      <a:pt x="388" y="336"/>
                    </a:lnTo>
                    <a:lnTo>
                      <a:pt x="380" y="342"/>
                    </a:lnTo>
                    <a:lnTo>
                      <a:pt x="372" y="350"/>
                    </a:lnTo>
                    <a:lnTo>
                      <a:pt x="362" y="354"/>
                    </a:lnTo>
                    <a:lnTo>
                      <a:pt x="354" y="360"/>
                    </a:lnTo>
                    <a:lnTo>
                      <a:pt x="344" y="366"/>
                    </a:lnTo>
                    <a:lnTo>
                      <a:pt x="336" y="370"/>
                    </a:lnTo>
                    <a:lnTo>
                      <a:pt x="326" y="374"/>
                    </a:lnTo>
                    <a:lnTo>
                      <a:pt x="316" y="378"/>
                    </a:lnTo>
                    <a:lnTo>
                      <a:pt x="306" y="382"/>
                    </a:lnTo>
                    <a:lnTo>
                      <a:pt x="294" y="386"/>
                    </a:lnTo>
                    <a:lnTo>
                      <a:pt x="284" y="388"/>
                    </a:lnTo>
                    <a:lnTo>
                      <a:pt x="272" y="390"/>
                    </a:lnTo>
                    <a:lnTo>
                      <a:pt x="262" y="392"/>
                    </a:lnTo>
                    <a:lnTo>
                      <a:pt x="250" y="394"/>
                    </a:lnTo>
                    <a:lnTo>
                      <a:pt x="238" y="394"/>
                    </a:lnTo>
                    <a:lnTo>
                      <a:pt x="228" y="394"/>
                    </a:lnTo>
                    <a:lnTo>
                      <a:pt x="216" y="394"/>
                    </a:lnTo>
                    <a:lnTo>
                      <a:pt x="204" y="394"/>
                    </a:lnTo>
                    <a:lnTo>
                      <a:pt x="192" y="392"/>
                    </a:lnTo>
                    <a:lnTo>
                      <a:pt x="182" y="390"/>
                    </a:lnTo>
                    <a:lnTo>
                      <a:pt x="170" y="388"/>
                    </a:lnTo>
                    <a:lnTo>
                      <a:pt x="160" y="386"/>
                    </a:lnTo>
                    <a:lnTo>
                      <a:pt x="150" y="382"/>
                    </a:lnTo>
                    <a:lnTo>
                      <a:pt x="138" y="378"/>
                    </a:lnTo>
                    <a:lnTo>
                      <a:pt x="128" y="374"/>
                    </a:lnTo>
                    <a:lnTo>
                      <a:pt x="118" y="370"/>
                    </a:lnTo>
                    <a:lnTo>
                      <a:pt x="110" y="366"/>
                    </a:lnTo>
                    <a:lnTo>
                      <a:pt x="100" y="360"/>
                    </a:lnTo>
                    <a:lnTo>
                      <a:pt x="92" y="354"/>
                    </a:lnTo>
                    <a:lnTo>
                      <a:pt x="82" y="350"/>
                    </a:lnTo>
                    <a:lnTo>
                      <a:pt x="74" y="342"/>
                    </a:lnTo>
                    <a:lnTo>
                      <a:pt x="66" y="336"/>
                    </a:lnTo>
                    <a:lnTo>
                      <a:pt x="58" y="330"/>
                    </a:lnTo>
                    <a:lnTo>
                      <a:pt x="52" y="322"/>
                    </a:lnTo>
                    <a:lnTo>
                      <a:pt x="46" y="314"/>
                    </a:lnTo>
                    <a:lnTo>
                      <a:pt x="38" y="308"/>
                    </a:lnTo>
                    <a:lnTo>
                      <a:pt x="32" y="300"/>
                    </a:lnTo>
                    <a:lnTo>
                      <a:pt x="28" y="290"/>
                    </a:lnTo>
                    <a:lnTo>
                      <a:pt x="22" y="282"/>
                    </a:lnTo>
                    <a:lnTo>
                      <a:pt x="18" y="274"/>
                    </a:lnTo>
                    <a:lnTo>
                      <a:pt x="14" y="264"/>
                    </a:lnTo>
                    <a:lnTo>
                      <a:pt x="10" y="256"/>
                    </a:lnTo>
                    <a:lnTo>
                      <a:pt x="6" y="246"/>
                    </a:lnTo>
                    <a:lnTo>
                      <a:pt x="4" y="236"/>
                    </a:lnTo>
                    <a:lnTo>
                      <a:pt x="2" y="226"/>
                    </a:lnTo>
                    <a:lnTo>
                      <a:pt x="0" y="216"/>
                    </a:lnTo>
                    <a:lnTo>
                      <a:pt x="0" y="206"/>
                    </a:lnTo>
                    <a:lnTo>
                      <a:pt x="0" y="196"/>
                    </a:lnTo>
                    <a:lnTo>
                      <a:pt x="0" y="186"/>
                    </a:lnTo>
                    <a:lnTo>
                      <a:pt x="0" y="176"/>
                    </a:lnTo>
                    <a:lnTo>
                      <a:pt x="2" y="166"/>
                    </a:lnTo>
                    <a:lnTo>
                      <a:pt x="4" y="158"/>
                    </a:lnTo>
                    <a:lnTo>
                      <a:pt x="6" y="148"/>
                    </a:lnTo>
                    <a:lnTo>
                      <a:pt x="10" y="138"/>
                    </a:lnTo>
                    <a:lnTo>
                      <a:pt x="14" y="130"/>
                    </a:lnTo>
                    <a:lnTo>
                      <a:pt x="18" y="120"/>
                    </a:lnTo>
                    <a:lnTo>
                      <a:pt x="22" y="112"/>
                    </a:lnTo>
                    <a:lnTo>
                      <a:pt x="28" y="102"/>
                    </a:lnTo>
                    <a:lnTo>
                      <a:pt x="32" y="94"/>
                    </a:lnTo>
                    <a:lnTo>
                      <a:pt x="38" y="86"/>
                    </a:lnTo>
                    <a:lnTo>
                      <a:pt x="46" y="78"/>
                    </a:lnTo>
                    <a:lnTo>
                      <a:pt x="52" y="72"/>
                    </a:lnTo>
                    <a:lnTo>
                      <a:pt x="58" y="64"/>
                    </a:lnTo>
                    <a:lnTo>
                      <a:pt x="66" y="58"/>
                    </a:lnTo>
                    <a:lnTo>
                      <a:pt x="74" y="50"/>
                    </a:lnTo>
                    <a:lnTo>
                      <a:pt x="82" y="44"/>
                    </a:lnTo>
                    <a:lnTo>
                      <a:pt x="92" y="38"/>
                    </a:lnTo>
                    <a:lnTo>
                      <a:pt x="100" y="34"/>
                    </a:lnTo>
                    <a:lnTo>
                      <a:pt x="110" y="28"/>
                    </a:lnTo>
                    <a:lnTo>
                      <a:pt x="118" y="24"/>
                    </a:lnTo>
                    <a:lnTo>
                      <a:pt x="128" y="18"/>
                    </a:lnTo>
                    <a:lnTo>
                      <a:pt x="138" y="14"/>
                    </a:lnTo>
                    <a:lnTo>
                      <a:pt x="150" y="12"/>
                    </a:lnTo>
                    <a:lnTo>
                      <a:pt x="160" y="8"/>
                    </a:lnTo>
                    <a:lnTo>
                      <a:pt x="170" y="6"/>
                    </a:lnTo>
                    <a:lnTo>
                      <a:pt x="182" y="4"/>
                    </a:lnTo>
                    <a:lnTo>
                      <a:pt x="192" y="2"/>
                    </a:lnTo>
                    <a:lnTo>
                      <a:pt x="204" y="0"/>
                    </a:lnTo>
                    <a:lnTo>
                      <a:pt x="216" y="0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F6E3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3" name="Freeform 38"/>
              <p:cNvSpPr>
                <a:spLocks/>
              </p:cNvSpPr>
              <p:nvPr/>
            </p:nvSpPr>
            <p:spPr bwMode="auto">
              <a:xfrm>
                <a:off x="1554817" y="1406734"/>
                <a:ext cx="895798" cy="729147"/>
              </a:xfrm>
              <a:custGeom>
                <a:avLst/>
                <a:gdLst/>
                <a:ahLst/>
                <a:cxnLst>
                  <a:cxn ang="0">
                    <a:pos x="244" y="0"/>
                  </a:cxn>
                  <a:cxn ang="0">
                    <a:pos x="276" y="6"/>
                  </a:cxn>
                  <a:cxn ang="0">
                    <a:pos x="306" y="14"/>
                  </a:cxn>
                  <a:cxn ang="0">
                    <a:pos x="334" y="28"/>
                  </a:cxn>
                  <a:cxn ang="0">
                    <a:pos x="360" y="44"/>
                  </a:cxn>
                  <a:cxn ang="0">
                    <a:pos x="384" y="62"/>
                  </a:cxn>
                  <a:cxn ang="0">
                    <a:pos x="404" y="84"/>
                  </a:cxn>
                  <a:cxn ang="0">
                    <a:pos x="420" y="106"/>
                  </a:cxn>
                  <a:cxn ang="0">
                    <a:pos x="432" y="132"/>
                  </a:cxn>
                  <a:cxn ang="0">
                    <a:pos x="438" y="160"/>
                  </a:cxn>
                  <a:cxn ang="0">
                    <a:pos x="442" y="188"/>
                  </a:cxn>
                  <a:cxn ang="0">
                    <a:pos x="438" y="216"/>
                  </a:cxn>
                  <a:cxn ang="0">
                    <a:pos x="432" y="244"/>
                  </a:cxn>
                  <a:cxn ang="0">
                    <a:pos x="420" y="270"/>
                  </a:cxn>
                  <a:cxn ang="0">
                    <a:pos x="404" y="294"/>
                  </a:cxn>
                  <a:cxn ang="0">
                    <a:pos x="384" y="314"/>
                  </a:cxn>
                  <a:cxn ang="0">
                    <a:pos x="360" y="334"/>
                  </a:cxn>
                  <a:cxn ang="0">
                    <a:pos x="334" y="350"/>
                  </a:cxn>
                  <a:cxn ang="0">
                    <a:pos x="306" y="362"/>
                  </a:cxn>
                  <a:cxn ang="0">
                    <a:pos x="276" y="370"/>
                  </a:cxn>
                  <a:cxn ang="0">
                    <a:pos x="244" y="376"/>
                  </a:cxn>
                  <a:cxn ang="0">
                    <a:pos x="210" y="376"/>
                  </a:cxn>
                  <a:cxn ang="0">
                    <a:pos x="176" y="372"/>
                  </a:cxn>
                  <a:cxn ang="0">
                    <a:pos x="146" y="366"/>
                  </a:cxn>
                  <a:cxn ang="0">
                    <a:pos x="116" y="354"/>
                  </a:cxn>
                  <a:cxn ang="0">
                    <a:pos x="90" y="340"/>
                  </a:cxn>
                  <a:cxn ang="0">
                    <a:pos x="66" y="322"/>
                  </a:cxn>
                  <a:cxn ang="0">
                    <a:pos x="44" y="300"/>
                  </a:cxn>
                  <a:cxn ang="0">
                    <a:pos x="28" y="278"/>
                  </a:cxn>
                  <a:cxn ang="0">
                    <a:pos x="14" y="252"/>
                  </a:cxn>
                  <a:cxn ang="0">
                    <a:pos x="6" y="226"/>
                  </a:cxn>
                  <a:cxn ang="0">
                    <a:pos x="2" y="198"/>
                  </a:cxn>
                  <a:cxn ang="0">
                    <a:pos x="2" y="170"/>
                  </a:cxn>
                  <a:cxn ang="0">
                    <a:pos x="8" y="142"/>
                  </a:cxn>
                  <a:cxn ang="0">
                    <a:pos x="18" y="116"/>
                  </a:cxn>
                  <a:cxn ang="0">
                    <a:pos x="32" y="90"/>
                  </a:cxn>
                  <a:cxn ang="0">
                    <a:pos x="52" y="68"/>
                  </a:cxn>
                  <a:cxn ang="0">
                    <a:pos x="74" y="48"/>
                  </a:cxn>
                  <a:cxn ang="0">
                    <a:pos x="98" y="32"/>
                  </a:cxn>
                  <a:cxn ang="0">
                    <a:pos x="126" y="18"/>
                  </a:cxn>
                  <a:cxn ang="0">
                    <a:pos x="156" y="8"/>
                  </a:cxn>
                  <a:cxn ang="0">
                    <a:pos x="188" y="2"/>
                  </a:cxn>
                  <a:cxn ang="0">
                    <a:pos x="222" y="0"/>
                  </a:cxn>
                </a:cxnLst>
                <a:rect l="0" t="0" r="r" b="b"/>
                <a:pathLst>
                  <a:path w="442" h="376">
                    <a:moveTo>
                      <a:pt x="222" y="0"/>
                    </a:moveTo>
                    <a:lnTo>
                      <a:pt x="232" y="0"/>
                    </a:lnTo>
                    <a:lnTo>
                      <a:pt x="244" y="0"/>
                    </a:lnTo>
                    <a:lnTo>
                      <a:pt x="254" y="2"/>
                    </a:lnTo>
                    <a:lnTo>
                      <a:pt x="266" y="4"/>
                    </a:lnTo>
                    <a:lnTo>
                      <a:pt x="276" y="6"/>
                    </a:lnTo>
                    <a:lnTo>
                      <a:pt x="286" y="8"/>
                    </a:lnTo>
                    <a:lnTo>
                      <a:pt x="296" y="12"/>
                    </a:lnTo>
                    <a:lnTo>
                      <a:pt x="306" y="14"/>
                    </a:lnTo>
                    <a:lnTo>
                      <a:pt x="316" y="18"/>
                    </a:lnTo>
                    <a:lnTo>
                      <a:pt x="326" y="22"/>
                    </a:lnTo>
                    <a:lnTo>
                      <a:pt x="334" y="28"/>
                    </a:lnTo>
                    <a:lnTo>
                      <a:pt x="344" y="32"/>
                    </a:lnTo>
                    <a:lnTo>
                      <a:pt x="352" y="38"/>
                    </a:lnTo>
                    <a:lnTo>
                      <a:pt x="360" y="44"/>
                    </a:lnTo>
                    <a:lnTo>
                      <a:pt x="368" y="48"/>
                    </a:lnTo>
                    <a:lnTo>
                      <a:pt x="376" y="56"/>
                    </a:lnTo>
                    <a:lnTo>
                      <a:pt x="384" y="62"/>
                    </a:lnTo>
                    <a:lnTo>
                      <a:pt x="390" y="68"/>
                    </a:lnTo>
                    <a:lnTo>
                      <a:pt x="398" y="76"/>
                    </a:lnTo>
                    <a:lnTo>
                      <a:pt x="404" y="84"/>
                    </a:lnTo>
                    <a:lnTo>
                      <a:pt x="410" y="90"/>
                    </a:lnTo>
                    <a:lnTo>
                      <a:pt x="414" y="98"/>
                    </a:lnTo>
                    <a:lnTo>
                      <a:pt x="420" y="106"/>
                    </a:lnTo>
                    <a:lnTo>
                      <a:pt x="424" y="116"/>
                    </a:lnTo>
                    <a:lnTo>
                      <a:pt x="428" y="124"/>
                    </a:lnTo>
                    <a:lnTo>
                      <a:pt x="432" y="132"/>
                    </a:lnTo>
                    <a:lnTo>
                      <a:pt x="434" y="142"/>
                    </a:lnTo>
                    <a:lnTo>
                      <a:pt x="436" y="150"/>
                    </a:lnTo>
                    <a:lnTo>
                      <a:pt x="438" y="160"/>
                    </a:lnTo>
                    <a:lnTo>
                      <a:pt x="440" y="170"/>
                    </a:lnTo>
                    <a:lnTo>
                      <a:pt x="440" y="178"/>
                    </a:lnTo>
                    <a:lnTo>
                      <a:pt x="442" y="188"/>
                    </a:lnTo>
                    <a:lnTo>
                      <a:pt x="440" y="198"/>
                    </a:lnTo>
                    <a:lnTo>
                      <a:pt x="440" y="208"/>
                    </a:lnTo>
                    <a:lnTo>
                      <a:pt x="438" y="216"/>
                    </a:lnTo>
                    <a:lnTo>
                      <a:pt x="436" y="226"/>
                    </a:lnTo>
                    <a:lnTo>
                      <a:pt x="434" y="236"/>
                    </a:lnTo>
                    <a:lnTo>
                      <a:pt x="432" y="244"/>
                    </a:lnTo>
                    <a:lnTo>
                      <a:pt x="428" y="252"/>
                    </a:lnTo>
                    <a:lnTo>
                      <a:pt x="424" y="262"/>
                    </a:lnTo>
                    <a:lnTo>
                      <a:pt x="420" y="270"/>
                    </a:lnTo>
                    <a:lnTo>
                      <a:pt x="414" y="278"/>
                    </a:lnTo>
                    <a:lnTo>
                      <a:pt x="410" y="286"/>
                    </a:lnTo>
                    <a:lnTo>
                      <a:pt x="404" y="294"/>
                    </a:lnTo>
                    <a:lnTo>
                      <a:pt x="398" y="300"/>
                    </a:lnTo>
                    <a:lnTo>
                      <a:pt x="390" y="308"/>
                    </a:lnTo>
                    <a:lnTo>
                      <a:pt x="384" y="314"/>
                    </a:lnTo>
                    <a:lnTo>
                      <a:pt x="376" y="322"/>
                    </a:lnTo>
                    <a:lnTo>
                      <a:pt x="368" y="328"/>
                    </a:lnTo>
                    <a:lnTo>
                      <a:pt x="360" y="334"/>
                    </a:lnTo>
                    <a:lnTo>
                      <a:pt x="352" y="340"/>
                    </a:lnTo>
                    <a:lnTo>
                      <a:pt x="344" y="344"/>
                    </a:lnTo>
                    <a:lnTo>
                      <a:pt x="334" y="350"/>
                    </a:lnTo>
                    <a:lnTo>
                      <a:pt x="326" y="354"/>
                    </a:lnTo>
                    <a:lnTo>
                      <a:pt x="316" y="358"/>
                    </a:lnTo>
                    <a:lnTo>
                      <a:pt x="306" y="362"/>
                    </a:lnTo>
                    <a:lnTo>
                      <a:pt x="296" y="366"/>
                    </a:lnTo>
                    <a:lnTo>
                      <a:pt x="286" y="368"/>
                    </a:lnTo>
                    <a:lnTo>
                      <a:pt x="276" y="370"/>
                    </a:lnTo>
                    <a:lnTo>
                      <a:pt x="266" y="372"/>
                    </a:lnTo>
                    <a:lnTo>
                      <a:pt x="254" y="374"/>
                    </a:lnTo>
                    <a:lnTo>
                      <a:pt x="244" y="376"/>
                    </a:lnTo>
                    <a:lnTo>
                      <a:pt x="232" y="376"/>
                    </a:lnTo>
                    <a:lnTo>
                      <a:pt x="222" y="376"/>
                    </a:lnTo>
                    <a:lnTo>
                      <a:pt x="210" y="376"/>
                    </a:lnTo>
                    <a:lnTo>
                      <a:pt x="198" y="376"/>
                    </a:lnTo>
                    <a:lnTo>
                      <a:pt x="188" y="374"/>
                    </a:lnTo>
                    <a:lnTo>
                      <a:pt x="176" y="372"/>
                    </a:lnTo>
                    <a:lnTo>
                      <a:pt x="166" y="370"/>
                    </a:lnTo>
                    <a:lnTo>
                      <a:pt x="156" y="368"/>
                    </a:lnTo>
                    <a:lnTo>
                      <a:pt x="146" y="366"/>
                    </a:lnTo>
                    <a:lnTo>
                      <a:pt x="136" y="362"/>
                    </a:lnTo>
                    <a:lnTo>
                      <a:pt x="126" y="358"/>
                    </a:lnTo>
                    <a:lnTo>
                      <a:pt x="116" y="354"/>
                    </a:lnTo>
                    <a:lnTo>
                      <a:pt x="108" y="350"/>
                    </a:lnTo>
                    <a:lnTo>
                      <a:pt x="98" y="344"/>
                    </a:lnTo>
                    <a:lnTo>
                      <a:pt x="90" y="340"/>
                    </a:lnTo>
                    <a:lnTo>
                      <a:pt x="82" y="334"/>
                    </a:lnTo>
                    <a:lnTo>
                      <a:pt x="74" y="328"/>
                    </a:lnTo>
                    <a:lnTo>
                      <a:pt x="66" y="322"/>
                    </a:lnTo>
                    <a:lnTo>
                      <a:pt x="58" y="314"/>
                    </a:lnTo>
                    <a:lnTo>
                      <a:pt x="52" y="308"/>
                    </a:lnTo>
                    <a:lnTo>
                      <a:pt x="44" y="300"/>
                    </a:lnTo>
                    <a:lnTo>
                      <a:pt x="38" y="294"/>
                    </a:lnTo>
                    <a:lnTo>
                      <a:pt x="32" y="286"/>
                    </a:lnTo>
                    <a:lnTo>
                      <a:pt x="28" y="278"/>
                    </a:lnTo>
                    <a:lnTo>
                      <a:pt x="22" y="270"/>
                    </a:lnTo>
                    <a:lnTo>
                      <a:pt x="18" y="262"/>
                    </a:lnTo>
                    <a:lnTo>
                      <a:pt x="14" y="252"/>
                    </a:lnTo>
                    <a:lnTo>
                      <a:pt x="10" y="244"/>
                    </a:lnTo>
                    <a:lnTo>
                      <a:pt x="8" y="236"/>
                    </a:lnTo>
                    <a:lnTo>
                      <a:pt x="6" y="226"/>
                    </a:lnTo>
                    <a:lnTo>
                      <a:pt x="4" y="216"/>
                    </a:lnTo>
                    <a:lnTo>
                      <a:pt x="2" y="208"/>
                    </a:lnTo>
                    <a:lnTo>
                      <a:pt x="2" y="198"/>
                    </a:lnTo>
                    <a:lnTo>
                      <a:pt x="0" y="188"/>
                    </a:lnTo>
                    <a:lnTo>
                      <a:pt x="2" y="178"/>
                    </a:lnTo>
                    <a:lnTo>
                      <a:pt x="2" y="170"/>
                    </a:lnTo>
                    <a:lnTo>
                      <a:pt x="4" y="160"/>
                    </a:lnTo>
                    <a:lnTo>
                      <a:pt x="6" y="150"/>
                    </a:lnTo>
                    <a:lnTo>
                      <a:pt x="8" y="142"/>
                    </a:lnTo>
                    <a:lnTo>
                      <a:pt x="10" y="132"/>
                    </a:lnTo>
                    <a:lnTo>
                      <a:pt x="14" y="124"/>
                    </a:lnTo>
                    <a:lnTo>
                      <a:pt x="18" y="116"/>
                    </a:lnTo>
                    <a:lnTo>
                      <a:pt x="22" y="106"/>
                    </a:lnTo>
                    <a:lnTo>
                      <a:pt x="28" y="98"/>
                    </a:lnTo>
                    <a:lnTo>
                      <a:pt x="32" y="90"/>
                    </a:lnTo>
                    <a:lnTo>
                      <a:pt x="38" y="84"/>
                    </a:lnTo>
                    <a:lnTo>
                      <a:pt x="44" y="76"/>
                    </a:lnTo>
                    <a:lnTo>
                      <a:pt x="52" y="68"/>
                    </a:lnTo>
                    <a:lnTo>
                      <a:pt x="58" y="62"/>
                    </a:lnTo>
                    <a:lnTo>
                      <a:pt x="66" y="56"/>
                    </a:lnTo>
                    <a:lnTo>
                      <a:pt x="74" y="48"/>
                    </a:lnTo>
                    <a:lnTo>
                      <a:pt x="82" y="44"/>
                    </a:lnTo>
                    <a:lnTo>
                      <a:pt x="90" y="38"/>
                    </a:lnTo>
                    <a:lnTo>
                      <a:pt x="98" y="32"/>
                    </a:lnTo>
                    <a:lnTo>
                      <a:pt x="108" y="28"/>
                    </a:lnTo>
                    <a:lnTo>
                      <a:pt x="116" y="22"/>
                    </a:lnTo>
                    <a:lnTo>
                      <a:pt x="126" y="18"/>
                    </a:lnTo>
                    <a:lnTo>
                      <a:pt x="136" y="14"/>
                    </a:lnTo>
                    <a:lnTo>
                      <a:pt x="146" y="12"/>
                    </a:lnTo>
                    <a:lnTo>
                      <a:pt x="156" y="8"/>
                    </a:lnTo>
                    <a:lnTo>
                      <a:pt x="166" y="6"/>
                    </a:lnTo>
                    <a:lnTo>
                      <a:pt x="176" y="4"/>
                    </a:lnTo>
                    <a:lnTo>
                      <a:pt x="188" y="2"/>
                    </a:lnTo>
                    <a:lnTo>
                      <a:pt x="198" y="0"/>
                    </a:lnTo>
                    <a:lnTo>
                      <a:pt x="210" y="0"/>
                    </a:lnTo>
                    <a:lnTo>
                      <a:pt x="222" y="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F6EA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4" name="Freeform 39"/>
              <p:cNvSpPr>
                <a:spLocks/>
              </p:cNvSpPr>
              <p:nvPr/>
            </p:nvSpPr>
            <p:spPr bwMode="auto">
              <a:xfrm>
                <a:off x="1571030" y="1422248"/>
                <a:ext cx="863371" cy="694241"/>
              </a:xfrm>
              <a:custGeom>
                <a:avLst/>
                <a:gdLst/>
                <a:ahLst/>
                <a:cxnLst>
                  <a:cxn ang="0">
                    <a:pos x="234" y="2"/>
                  </a:cxn>
                  <a:cxn ang="0">
                    <a:pos x="266" y="6"/>
                  </a:cxn>
                  <a:cxn ang="0">
                    <a:pos x="296" y="14"/>
                  </a:cxn>
                  <a:cxn ang="0">
                    <a:pos x="324" y="26"/>
                  </a:cxn>
                  <a:cxn ang="0">
                    <a:pos x="348" y="42"/>
                  </a:cxn>
                  <a:cxn ang="0">
                    <a:pos x="370" y="60"/>
                  </a:cxn>
                  <a:cxn ang="0">
                    <a:pos x="390" y="80"/>
                  </a:cxn>
                  <a:cxn ang="0">
                    <a:pos x="404" y="102"/>
                  </a:cxn>
                  <a:cxn ang="0">
                    <a:pos x="416" y="126"/>
                  </a:cxn>
                  <a:cxn ang="0">
                    <a:pos x="424" y="152"/>
                  </a:cxn>
                  <a:cxn ang="0">
                    <a:pos x="426" y="180"/>
                  </a:cxn>
                  <a:cxn ang="0">
                    <a:pos x="424" y="208"/>
                  </a:cxn>
                  <a:cxn ang="0">
                    <a:pos x="416" y="232"/>
                  </a:cxn>
                  <a:cxn ang="0">
                    <a:pos x="404" y="258"/>
                  </a:cxn>
                  <a:cxn ang="0">
                    <a:pos x="390" y="280"/>
                  </a:cxn>
                  <a:cxn ang="0">
                    <a:pos x="370" y="300"/>
                  </a:cxn>
                  <a:cxn ang="0">
                    <a:pos x="348" y="318"/>
                  </a:cxn>
                  <a:cxn ang="0">
                    <a:pos x="324" y="332"/>
                  </a:cxn>
                  <a:cxn ang="0">
                    <a:pos x="296" y="344"/>
                  </a:cxn>
                  <a:cxn ang="0">
                    <a:pos x="266" y="354"/>
                  </a:cxn>
                  <a:cxn ang="0">
                    <a:pos x="234" y="358"/>
                  </a:cxn>
                  <a:cxn ang="0">
                    <a:pos x="202" y="358"/>
                  </a:cxn>
                  <a:cxn ang="0">
                    <a:pos x="170" y="356"/>
                  </a:cxn>
                  <a:cxn ang="0">
                    <a:pos x="140" y="348"/>
                  </a:cxn>
                  <a:cxn ang="0">
                    <a:pos x="112" y="338"/>
                  </a:cxn>
                  <a:cxn ang="0">
                    <a:pos x="86" y="324"/>
                  </a:cxn>
                  <a:cxn ang="0">
                    <a:pos x="62" y="306"/>
                  </a:cxn>
                  <a:cxn ang="0">
                    <a:pos x="42" y="286"/>
                  </a:cxn>
                  <a:cxn ang="0">
                    <a:pos x="26" y="266"/>
                  </a:cxn>
                  <a:cxn ang="0">
                    <a:pos x="14" y="242"/>
                  </a:cxn>
                  <a:cxn ang="0">
                    <a:pos x="4" y="216"/>
                  </a:cxn>
                  <a:cxn ang="0">
                    <a:pos x="0" y="188"/>
                  </a:cxn>
                  <a:cxn ang="0">
                    <a:pos x="2" y="162"/>
                  </a:cxn>
                  <a:cxn ang="0">
                    <a:pos x="6" y="136"/>
                  </a:cxn>
                  <a:cxn ang="0">
                    <a:pos x="16" y="110"/>
                  </a:cxn>
                  <a:cxn ang="0">
                    <a:pos x="32" y="86"/>
                  </a:cxn>
                  <a:cxn ang="0">
                    <a:pos x="48" y="66"/>
                  </a:cxn>
                  <a:cxn ang="0">
                    <a:pos x="70" y="48"/>
                  </a:cxn>
                  <a:cxn ang="0">
                    <a:pos x="94" y="32"/>
                  </a:cxn>
                  <a:cxn ang="0">
                    <a:pos x="120" y="18"/>
                  </a:cxn>
                  <a:cxn ang="0">
                    <a:pos x="150" y="8"/>
                  </a:cxn>
                  <a:cxn ang="0">
                    <a:pos x="180" y="2"/>
                  </a:cxn>
                  <a:cxn ang="0">
                    <a:pos x="212" y="0"/>
                  </a:cxn>
                </a:cxnLst>
                <a:rect l="0" t="0" r="r" b="b"/>
                <a:pathLst>
                  <a:path w="426" h="358">
                    <a:moveTo>
                      <a:pt x="212" y="0"/>
                    </a:moveTo>
                    <a:lnTo>
                      <a:pt x="224" y="0"/>
                    </a:lnTo>
                    <a:lnTo>
                      <a:pt x="234" y="2"/>
                    </a:lnTo>
                    <a:lnTo>
                      <a:pt x="246" y="2"/>
                    </a:lnTo>
                    <a:lnTo>
                      <a:pt x="256" y="4"/>
                    </a:lnTo>
                    <a:lnTo>
                      <a:pt x="266" y="6"/>
                    </a:lnTo>
                    <a:lnTo>
                      <a:pt x="276" y="8"/>
                    </a:lnTo>
                    <a:lnTo>
                      <a:pt x="286" y="12"/>
                    </a:lnTo>
                    <a:lnTo>
                      <a:pt x="296" y="14"/>
                    </a:lnTo>
                    <a:lnTo>
                      <a:pt x="304" y="18"/>
                    </a:lnTo>
                    <a:lnTo>
                      <a:pt x="314" y="22"/>
                    </a:lnTo>
                    <a:lnTo>
                      <a:pt x="324" y="26"/>
                    </a:lnTo>
                    <a:lnTo>
                      <a:pt x="332" y="32"/>
                    </a:lnTo>
                    <a:lnTo>
                      <a:pt x="340" y="36"/>
                    </a:lnTo>
                    <a:lnTo>
                      <a:pt x="348" y="42"/>
                    </a:lnTo>
                    <a:lnTo>
                      <a:pt x="356" y="48"/>
                    </a:lnTo>
                    <a:lnTo>
                      <a:pt x="364" y="54"/>
                    </a:lnTo>
                    <a:lnTo>
                      <a:pt x="370" y="60"/>
                    </a:lnTo>
                    <a:lnTo>
                      <a:pt x="376" y="66"/>
                    </a:lnTo>
                    <a:lnTo>
                      <a:pt x="384" y="72"/>
                    </a:lnTo>
                    <a:lnTo>
                      <a:pt x="390" y="80"/>
                    </a:lnTo>
                    <a:lnTo>
                      <a:pt x="394" y="86"/>
                    </a:lnTo>
                    <a:lnTo>
                      <a:pt x="400" y="94"/>
                    </a:lnTo>
                    <a:lnTo>
                      <a:pt x="404" y="102"/>
                    </a:lnTo>
                    <a:lnTo>
                      <a:pt x="408" y="110"/>
                    </a:lnTo>
                    <a:lnTo>
                      <a:pt x="412" y="118"/>
                    </a:lnTo>
                    <a:lnTo>
                      <a:pt x="416" y="126"/>
                    </a:lnTo>
                    <a:lnTo>
                      <a:pt x="418" y="136"/>
                    </a:lnTo>
                    <a:lnTo>
                      <a:pt x="422" y="144"/>
                    </a:lnTo>
                    <a:lnTo>
                      <a:pt x="424" y="152"/>
                    </a:lnTo>
                    <a:lnTo>
                      <a:pt x="424" y="162"/>
                    </a:lnTo>
                    <a:lnTo>
                      <a:pt x="426" y="170"/>
                    </a:lnTo>
                    <a:lnTo>
                      <a:pt x="426" y="180"/>
                    </a:lnTo>
                    <a:lnTo>
                      <a:pt x="426" y="188"/>
                    </a:lnTo>
                    <a:lnTo>
                      <a:pt x="424" y="198"/>
                    </a:lnTo>
                    <a:lnTo>
                      <a:pt x="424" y="208"/>
                    </a:lnTo>
                    <a:lnTo>
                      <a:pt x="422" y="216"/>
                    </a:lnTo>
                    <a:lnTo>
                      <a:pt x="418" y="224"/>
                    </a:lnTo>
                    <a:lnTo>
                      <a:pt x="416" y="232"/>
                    </a:lnTo>
                    <a:lnTo>
                      <a:pt x="412" y="242"/>
                    </a:lnTo>
                    <a:lnTo>
                      <a:pt x="408" y="250"/>
                    </a:lnTo>
                    <a:lnTo>
                      <a:pt x="404" y="258"/>
                    </a:lnTo>
                    <a:lnTo>
                      <a:pt x="400" y="266"/>
                    </a:lnTo>
                    <a:lnTo>
                      <a:pt x="394" y="272"/>
                    </a:lnTo>
                    <a:lnTo>
                      <a:pt x="390" y="280"/>
                    </a:lnTo>
                    <a:lnTo>
                      <a:pt x="384" y="286"/>
                    </a:lnTo>
                    <a:lnTo>
                      <a:pt x="376" y="294"/>
                    </a:lnTo>
                    <a:lnTo>
                      <a:pt x="370" y="300"/>
                    </a:lnTo>
                    <a:lnTo>
                      <a:pt x="364" y="306"/>
                    </a:lnTo>
                    <a:lnTo>
                      <a:pt x="356" y="312"/>
                    </a:lnTo>
                    <a:lnTo>
                      <a:pt x="348" y="318"/>
                    </a:lnTo>
                    <a:lnTo>
                      <a:pt x="340" y="324"/>
                    </a:lnTo>
                    <a:lnTo>
                      <a:pt x="332" y="328"/>
                    </a:lnTo>
                    <a:lnTo>
                      <a:pt x="324" y="332"/>
                    </a:lnTo>
                    <a:lnTo>
                      <a:pt x="314" y="338"/>
                    </a:lnTo>
                    <a:lnTo>
                      <a:pt x="304" y="342"/>
                    </a:lnTo>
                    <a:lnTo>
                      <a:pt x="296" y="344"/>
                    </a:lnTo>
                    <a:lnTo>
                      <a:pt x="286" y="348"/>
                    </a:lnTo>
                    <a:lnTo>
                      <a:pt x="276" y="350"/>
                    </a:lnTo>
                    <a:lnTo>
                      <a:pt x="266" y="354"/>
                    </a:lnTo>
                    <a:lnTo>
                      <a:pt x="256" y="356"/>
                    </a:lnTo>
                    <a:lnTo>
                      <a:pt x="246" y="356"/>
                    </a:lnTo>
                    <a:lnTo>
                      <a:pt x="234" y="358"/>
                    </a:lnTo>
                    <a:lnTo>
                      <a:pt x="224" y="358"/>
                    </a:lnTo>
                    <a:lnTo>
                      <a:pt x="212" y="358"/>
                    </a:lnTo>
                    <a:lnTo>
                      <a:pt x="202" y="358"/>
                    </a:lnTo>
                    <a:lnTo>
                      <a:pt x="192" y="358"/>
                    </a:lnTo>
                    <a:lnTo>
                      <a:pt x="180" y="356"/>
                    </a:lnTo>
                    <a:lnTo>
                      <a:pt x="170" y="356"/>
                    </a:lnTo>
                    <a:lnTo>
                      <a:pt x="160" y="354"/>
                    </a:lnTo>
                    <a:lnTo>
                      <a:pt x="150" y="350"/>
                    </a:lnTo>
                    <a:lnTo>
                      <a:pt x="140" y="348"/>
                    </a:lnTo>
                    <a:lnTo>
                      <a:pt x="130" y="344"/>
                    </a:lnTo>
                    <a:lnTo>
                      <a:pt x="120" y="342"/>
                    </a:lnTo>
                    <a:lnTo>
                      <a:pt x="112" y="338"/>
                    </a:lnTo>
                    <a:lnTo>
                      <a:pt x="102" y="332"/>
                    </a:lnTo>
                    <a:lnTo>
                      <a:pt x="94" y="328"/>
                    </a:lnTo>
                    <a:lnTo>
                      <a:pt x="86" y="324"/>
                    </a:lnTo>
                    <a:lnTo>
                      <a:pt x="78" y="318"/>
                    </a:lnTo>
                    <a:lnTo>
                      <a:pt x="70" y="312"/>
                    </a:lnTo>
                    <a:lnTo>
                      <a:pt x="62" y="306"/>
                    </a:lnTo>
                    <a:lnTo>
                      <a:pt x="56" y="300"/>
                    </a:lnTo>
                    <a:lnTo>
                      <a:pt x="48" y="294"/>
                    </a:lnTo>
                    <a:lnTo>
                      <a:pt x="42" y="286"/>
                    </a:lnTo>
                    <a:lnTo>
                      <a:pt x="36" y="280"/>
                    </a:lnTo>
                    <a:lnTo>
                      <a:pt x="32" y="272"/>
                    </a:lnTo>
                    <a:lnTo>
                      <a:pt x="26" y="266"/>
                    </a:lnTo>
                    <a:lnTo>
                      <a:pt x="22" y="258"/>
                    </a:lnTo>
                    <a:lnTo>
                      <a:pt x="16" y="250"/>
                    </a:lnTo>
                    <a:lnTo>
                      <a:pt x="14" y="242"/>
                    </a:lnTo>
                    <a:lnTo>
                      <a:pt x="10" y="232"/>
                    </a:lnTo>
                    <a:lnTo>
                      <a:pt x="6" y="224"/>
                    </a:lnTo>
                    <a:lnTo>
                      <a:pt x="4" y="216"/>
                    </a:lnTo>
                    <a:lnTo>
                      <a:pt x="2" y="208"/>
                    </a:lnTo>
                    <a:lnTo>
                      <a:pt x="2" y="198"/>
                    </a:lnTo>
                    <a:lnTo>
                      <a:pt x="0" y="188"/>
                    </a:lnTo>
                    <a:lnTo>
                      <a:pt x="0" y="180"/>
                    </a:lnTo>
                    <a:lnTo>
                      <a:pt x="0" y="170"/>
                    </a:lnTo>
                    <a:lnTo>
                      <a:pt x="2" y="162"/>
                    </a:lnTo>
                    <a:lnTo>
                      <a:pt x="2" y="152"/>
                    </a:lnTo>
                    <a:lnTo>
                      <a:pt x="4" y="144"/>
                    </a:lnTo>
                    <a:lnTo>
                      <a:pt x="6" y="136"/>
                    </a:lnTo>
                    <a:lnTo>
                      <a:pt x="10" y="126"/>
                    </a:lnTo>
                    <a:lnTo>
                      <a:pt x="14" y="118"/>
                    </a:lnTo>
                    <a:lnTo>
                      <a:pt x="16" y="110"/>
                    </a:lnTo>
                    <a:lnTo>
                      <a:pt x="22" y="102"/>
                    </a:lnTo>
                    <a:lnTo>
                      <a:pt x="26" y="94"/>
                    </a:lnTo>
                    <a:lnTo>
                      <a:pt x="32" y="86"/>
                    </a:lnTo>
                    <a:lnTo>
                      <a:pt x="36" y="80"/>
                    </a:lnTo>
                    <a:lnTo>
                      <a:pt x="42" y="72"/>
                    </a:lnTo>
                    <a:lnTo>
                      <a:pt x="48" y="66"/>
                    </a:lnTo>
                    <a:lnTo>
                      <a:pt x="56" y="60"/>
                    </a:lnTo>
                    <a:lnTo>
                      <a:pt x="62" y="54"/>
                    </a:lnTo>
                    <a:lnTo>
                      <a:pt x="70" y="48"/>
                    </a:lnTo>
                    <a:lnTo>
                      <a:pt x="78" y="42"/>
                    </a:lnTo>
                    <a:lnTo>
                      <a:pt x="86" y="36"/>
                    </a:lnTo>
                    <a:lnTo>
                      <a:pt x="94" y="32"/>
                    </a:lnTo>
                    <a:lnTo>
                      <a:pt x="102" y="26"/>
                    </a:lnTo>
                    <a:lnTo>
                      <a:pt x="112" y="22"/>
                    </a:lnTo>
                    <a:lnTo>
                      <a:pt x="120" y="18"/>
                    </a:lnTo>
                    <a:lnTo>
                      <a:pt x="130" y="14"/>
                    </a:lnTo>
                    <a:lnTo>
                      <a:pt x="140" y="12"/>
                    </a:lnTo>
                    <a:lnTo>
                      <a:pt x="150" y="8"/>
                    </a:lnTo>
                    <a:lnTo>
                      <a:pt x="160" y="6"/>
                    </a:lnTo>
                    <a:lnTo>
                      <a:pt x="170" y="4"/>
                    </a:lnTo>
                    <a:lnTo>
                      <a:pt x="180" y="2"/>
                    </a:lnTo>
                    <a:lnTo>
                      <a:pt x="192" y="2"/>
                    </a:lnTo>
                    <a:lnTo>
                      <a:pt x="202" y="0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F6EA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5" name="Freeform 40"/>
              <p:cNvSpPr>
                <a:spLocks/>
              </p:cNvSpPr>
              <p:nvPr/>
            </p:nvSpPr>
            <p:spPr bwMode="auto">
              <a:xfrm>
                <a:off x="1587244" y="1441640"/>
                <a:ext cx="830944" cy="659335"/>
              </a:xfrm>
              <a:custGeom>
                <a:avLst/>
                <a:gdLst/>
                <a:ahLst/>
                <a:cxnLst>
                  <a:cxn ang="0">
                    <a:pos x="226" y="0"/>
                  </a:cxn>
                  <a:cxn ang="0">
                    <a:pos x="256" y="4"/>
                  </a:cxn>
                  <a:cxn ang="0">
                    <a:pos x="284" y="12"/>
                  </a:cxn>
                  <a:cxn ang="0">
                    <a:pos x="312" y="24"/>
                  </a:cxn>
                  <a:cxn ang="0">
                    <a:pos x="336" y="38"/>
                  </a:cxn>
                  <a:cxn ang="0">
                    <a:pos x="356" y="56"/>
                  </a:cxn>
                  <a:cxn ang="0">
                    <a:pos x="376" y="74"/>
                  </a:cxn>
                  <a:cxn ang="0">
                    <a:pos x="390" y="96"/>
                  </a:cxn>
                  <a:cxn ang="0">
                    <a:pos x="402" y="118"/>
                  </a:cxn>
                  <a:cxn ang="0">
                    <a:pos x="408" y="144"/>
                  </a:cxn>
                  <a:cxn ang="0">
                    <a:pos x="410" y="170"/>
                  </a:cxn>
                  <a:cxn ang="0">
                    <a:pos x="408" y="196"/>
                  </a:cxn>
                  <a:cxn ang="0">
                    <a:pos x="402" y="220"/>
                  </a:cxn>
                  <a:cxn ang="0">
                    <a:pos x="390" y="242"/>
                  </a:cxn>
                  <a:cxn ang="0">
                    <a:pos x="376" y="264"/>
                  </a:cxn>
                  <a:cxn ang="0">
                    <a:pos x="356" y="284"/>
                  </a:cxn>
                  <a:cxn ang="0">
                    <a:pos x="336" y="300"/>
                  </a:cxn>
                  <a:cxn ang="0">
                    <a:pos x="312" y="314"/>
                  </a:cxn>
                  <a:cxn ang="0">
                    <a:pos x="284" y="326"/>
                  </a:cxn>
                  <a:cxn ang="0">
                    <a:pos x="256" y="334"/>
                  </a:cxn>
                  <a:cxn ang="0">
                    <a:pos x="226" y="338"/>
                  </a:cxn>
                  <a:cxn ang="0">
                    <a:pos x="194" y="340"/>
                  </a:cxn>
                  <a:cxn ang="0">
                    <a:pos x="164" y="336"/>
                  </a:cxn>
                  <a:cxn ang="0">
                    <a:pos x="134" y="328"/>
                  </a:cxn>
                  <a:cxn ang="0">
                    <a:pos x="108" y="318"/>
                  </a:cxn>
                  <a:cxn ang="0">
                    <a:pos x="82" y="306"/>
                  </a:cxn>
                  <a:cxn ang="0">
                    <a:pos x="60" y="290"/>
                  </a:cxn>
                  <a:cxn ang="0">
                    <a:pos x="40" y="270"/>
                  </a:cxn>
                  <a:cxn ang="0">
                    <a:pos x="24" y="250"/>
                  </a:cxn>
                  <a:cxn ang="0">
                    <a:pos x="12" y="228"/>
                  </a:cxn>
                  <a:cxn ang="0">
                    <a:pos x="4" y="204"/>
                  </a:cxn>
                  <a:cxn ang="0">
                    <a:pos x="0" y="178"/>
                  </a:cxn>
                  <a:cxn ang="0">
                    <a:pos x="0" y="152"/>
                  </a:cxn>
                  <a:cxn ang="0">
                    <a:pos x="6" y="126"/>
                  </a:cxn>
                  <a:cxn ang="0">
                    <a:pos x="16" y="104"/>
                  </a:cxn>
                  <a:cxn ang="0">
                    <a:pos x="30" y="82"/>
                  </a:cxn>
                  <a:cxn ang="0">
                    <a:pos x="46" y="62"/>
                  </a:cxn>
                  <a:cxn ang="0">
                    <a:pos x="66" y="44"/>
                  </a:cxn>
                  <a:cxn ang="0">
                    <a:pos x="90" y="28"/>
                  </a:cxn>
                  <a:cxn ang="0">
                    <a:pos x="116" y="16"/>
                  </a:cxn>
                  <a:cxn ang="0">
                    <a:pos x="144" y="6"/>
                  </a:cxn>
                  <a:cxn ang="0">
                    <a:pos x="174" y="2"/>
                  </a:cxn>
                  <a:cxn ang="0">
                    <a:pos x="204" y="0"/>
                  </a:cxn>
                </a:cxnLst>
                <a:rect l="0" t="0" r="r" b="b"/>
                <a:pathLst>
                  <a:path w="410" h="340">
                    <a:moveTo>
                      <a:pt x="204" y="0"/>
                    </a:moveTo>
                    <a:lnTo>
                      <a:pt x="216" y="0"/>
                    </a:lnTo>
                    <a:lnTo>
                      <a:pt x="226" y="0"/>
                    </a:lnTo>
                    <a:lnTo>
                      <a:pt x="236" y="2"/>
                    </a:lnTo>
                    <a:lnTo>
                      <a:pt x="246" y="2"/>
                    </a:lnTo>
                    <a:lnTo>
                      <a:pt x="256" y="4"/>
                    </a:lnTo>
                    <a:lnTo>
                      <a:pt x="266" y="6"/>
                    </a:lnTo>
                    <a:lnTo>
                      <a:pt x="276" y="10"/>
                    </a:lnTo>
                    <a:lnTo>
                      <a:pt x="284" y="12"/>
                    </a:lnTo>
                    <a:lnTo>
                      <a:pt x="294" y="16"/>
                    </a:lnTo>
                    <a:lnTo>
                      <a:pt x="302" y="20"/>
                    </a:lnTo>
                    <a:lnTo>
                      <a:pt x="312" y="24"/>
                    </a:lnTo>
                    <a:lnTo>
                      <a:pt x="320" y="28"/>
                    </a:lnTo>
                    <a:lnTo>
                      <a:pt x="328" y="34"/>
                    </a:lnTo>
                    <a:lnTo>
                      <a:pt x="336" y="38"/>
                    </a:lnTo>
                    <a:lnTo>
                      <a:pt x="342" y="44"/>
                    </a:lnTo>
                    <a:lnTo>
                      <a:pt x="350" y="50"/>
                    </a:lnTo>
                    <a:lnTo>
                      <a:pt x="356" y="56"/>
                    </a:lnTo>
                    <a:lnTo>
                      <a:pt x="364" y="62"/>
                    </a:lnTo>
                    <a:lnTo>
                      <a:pt x="370" y="68"/>
                    </a:lnTo>
                    <a:lnTo>
                      <a:pt x="376" y="74"/>
                    </a:lnTo>
                    <a:lnTo>
                      <a:pt x="380" y="82"/>
                    </a:lnTo>
                    <a:lnTo>
                      <a:pt x="386" y="88"/>
                    </a:lnTo>
                    <a:lnTo>
                      <a:pt x="390" y="96"/>
                    </a:lnTo>
                    <a:lnTo>
                      <a:pt x="394" y="104"/>
                    </a:lnTo>
                    <a:lnTo>
                      <a:pt x="398" y="110"/>
                    </a:lnTo>
                    <a:lnTo>
                      <a:pt x="402" y="118"/>
                    </a:lnTo>
                    <a:lnTo>
                      <a:pt x="404" y="126"/>
                    </a:lnTo>
                    <a:lnTo>
                      <a:pt x="406" y="136"/>
                    </a:lnTo>
                    <a:lnTo>
                      <a:pt x="408" y="144"/>
                    </a:lnTo>
                    <a:lnTo>
                      <a:pt x="410" y="152"/>
                    </a:lnTo>
                    <a:lnTo>
                      <a:pt x="410" y="160"/>
                    </a:lnTo>
                    <a:lnTo>
                      <a:pt x="410" y="170"/>
                    </a:lnTo>
                    <a:lnTo>
                      <a:pt x="410" y="178"/>
                    </a:lnTo>
                    <a:lnTo>
                      <a:pt x="410" y="186"/>
                    </a:lnTo>
                    <a:lnTo>
                      <a:pt x="408" y="196"/>
                    </a:lnTo>
                    <a:lnTo>
                      <a:pt x="406" y="204"/>
                    </a:lnTo>
                    <a:lnTo>
                      <a:pt x="404" y="212"/>
                    </a:lnTo>
                    <a:lnTo>
                      <a:pt x="402" y="220"/>
                    </a:lnTo>
                    <a:lnTo>
                      <a:pt x="398" y="228"/>
                    </a:lnTo>
                    <a:lnTo>
                      <a:pt x="394" y="236"/>
                    </a:lnTo>
                    <a:lnTo>
                      <a:pt x="390" y="242"/>
                    </a:lnTo>
                    <a:lnTo>
                      <a:pt x="386" y="250"/>
                    </a:lnTo>
                    <a:lnTo>
                      <a:pt x="380" y="258"/>
                    </a:lnTo>
                    <a:lnTo>
                      <a:pt x="376" y="264"/>
                    </a:lnTo>
                    <a:lnTo>
                      <a:pt x="370" y="270"/>
                    </a:lnTo>
                    <a:lnTo>
                      <a:pt x="364" y="278"/>
                    </a:lnTo>
                    <a:lnTo>
                      <a:pt x="356" y="284"/>
                    </a:lnTo>
                    <a:lnTo>
                      <a:pt x="350" y="290"/>
                    </a:lnTo>
                    <a:lnTo>
                      <a:pt x="342" y="294"/>
                    </a:lnTo>
                    <a:lnTo>
                      <a:pt x="336" y="300"/>
                    </a:lnTo>
                    <a:lnTo>
                      <a:pt x="328" y="306"/>
                    </a:lnTo>
                    <a:lnTo>
                      <a:pt x="320" y="310"/>
                    </a:lnTo>
                    <a:lnTo>
                      <a:pt x="312" y="314"/>
                    </a:lnTo>
                    <a:lnTo>
                      <a:pt x="302" y="318"/>
                    </a:lnTo>
                    <a:lnTo>
                      <a:pt x="294" y="322"/>
                    </a:lnTo>
                    <a:lnTo>
                      <a:pt x="284" y="326"/>
                    </a:lnTo>
                    <a:lnTo>
                      <a:pt x="276" y="328"/>
                    </a:lnTo>
                    <a:lnTo>
                      <a:pt x="266" y="332"/>
                    </a:lnTo>
                    <a:lnTo>
                      <a:pt x="256" y="334"/>
                    </a:lnTo>
                    <a:lnTo>
                      <a:pt x="246" y="336"/>
                    </a:lnTo>
                    <a:lnTo>
                      <a:pt x="236" y="338"/>
                    </a:lnTo>
                    <a:lnTo>
                      <a:pt x="226" y="338"/>
                    </a:lnTo>
                    <a:lnTo>
                      <a:pt x="216" y="340"/>
                    </a:lnTo>
                    <a:lnTo>
                      <a:pt x="204" y="340"/>
                    </a:lnTo>
                    <a:lnTo>
                      <a:pt x="194" y="340"/>
                    </a:lnTo>
                    <a:lnTo>
                      <a:pt x="184" y="338"/>
                    </a:lnTo>
                    <a:lnTo>
                      <a:pt x="174" y="338"/>
                    </a:lnTo>
                    <a:lnTo>
                      <a:pt x="164" y="336"/>
                    </a:lnTo>
                    <a:lnTo>
                      <a:pt x="154" y="334"/>
                    </a:lnTo>
                    <a:lnTo>
                      <a:pt x="144" y="332"/>
                    </a:lnTo>
                    <a:lnTo>
                      <a:pt x="134" y="328"/>
                    </a:lnTo>
                    <a:lnTo>
                      <a:pt x="124" y="326"/>
                    </a:lnTo>
                    <a:lnTo>
                      <a:pt x="116" y="322"/>
                    </a:lnTo>
                    <a:lnTo>
                      <a:pt x="108" y="318"/>
                    </a:lnTo>
                    <a:lnTo>
                      <a:pt x="98" y="314"/>
                    </a:lnTo>
                    <a:lnTo>
                      <a:pt x="90" y="310"/>
                    </a:lnTo>
                    <a:lnTo>
                      <a:pt x="82" y="306"/>
                    </a:lnTo>
                    <a:lnTo>
                      <a:pt x="74" y="300"/>
                    </a:lnTo>
                    <a:lnTo>
                      <a:pt x="66" y="294"/>
                    </a:lnTo>
                    <a:lnTo>
                      <a:pt x="60" y="290"/>
                    </a:lnTo>
                    <a:lnTo>
                      <a:pt x="52" y="284"/>
                    </a:lnTo>
                    <a:lnTo>
                      <a:pt x="46" y="278"/>
                    </a:lnTo>
                    <a:lnTo>
                      <a:pt x="40" y="270"/>
                    </a:lnTo>
                    <a:lnTo>
                      <a:pt x="34" y="264"/>
                    </a:lnTo>
                    <a:lnTo>
                      <a:pt x="30" y="258"/>
                    </a:lnTo>
                    <a:lnTo>
                      <a:pt x="24" y="250"/>
                    </a:lnTo>
                    <a:lnTo>
                      <a:pt x="20" y="242"/>
                    </a:lnTo>
                    <a:lnTo>
                      <a:pt x="16" y="236"/>
                    </a:lnTo>
                    <a:lnTo>
                      <a:pt x="12" y="228"/>
                    </a:lnTo>
                    <a:lnTo>
                      <a:pt x="8" y="220"/>
                    </a:lnTo>
                    <a:lnTo>
                      <a:pt x="6" y="212"/>
                    </a:lnTo>
                    <a:lnTo>
                      <a:pt x="4" y="204"/>
                    </a:lnTo>
                    <a:lnTo>
                      <a:pt x="2" y="196"/>
                    </a:lnTo>
                    <a:lnTo>
                      <a:pt x="0" y="186"/>
                    </a:lnTo>
                    <a:lnTo>
                      <a:pt x="0" y="178"/>
                    </a:lnTo>
                    <a:lnTo>
                      <a:pt x="0" y="170"/>
                    </a:lnTo>
                    <a:lnTo>
                      <a:pt x="0" y="160"/>
                    </a:lnTo>
                    <a:lnTo>
                      <a:pt x="0" y="152"/>
                    </a:lnTo>
                    <a:lnTo>
                      <a:pt x="2" y="144"/>
                    </a:lnTo>
                    <a:lnTo>
                      <a:pt x="4" y="136"/>
                    </a:lnTo>
                    <a:lnTo>
                      <a:pt x="6" y="126"/>
                    </a:lnTo>
                    <a:lnTo>
                      <a:pt x="8" y="118"/>
                    </a:lnTo>
                    <a:lnTo>
                      <a:pt x="12" y="110"/>
                    </a:lnTo>
                    <a:lnTo>
                      <a:pt x="16" y="104"/>
                    </a:lnTo>
                    <a:lnTo>
                      <a:pt x="20" y="96"/>
                    </a:lnTo>
                    <a:lnTo>
                      <a:pt x="24" y="88"/>
                    </a:lnTo>
                    <a:lnTo>
                      <a:pt x="30" y="82"/>
                    </a:lnTo>
                    <a:lnTo>
                      <a:pt x="34" y="74"/>
                    </a:lnTo>
                    <a:lnTo>
                      <a:pt x="40" y="68"/>
                    </a:lnTo>
                    <a:lnTo>
                      <a:pt x="46" y="62"/>
                    </a:lnTo>
                    <a:lnTo>
                      <a:pt x="52" y="56"/>
                    </a:lnTo>
                    <a:lnTo>
                      <a:pt x="60" y="50"/>
                    </a:lnTo>
                    <a:lnTo>
                      <a:pt x="66" y="44"/>
                    </a:lnTo>
                    <a:lnTo>
                      <a:pt x="74" y="38"/>
                    </a:lnTo>
                    <a:lnTo>
                      <a:pt x="82" y="34"/>
                    </a:lnTo>
                    <a:lnTo>
                      <a:pt x="90" y="28"/>
                    </a:lnTo>
                    <a:lnTo>
                      <a:pt x="98" y="24"/>
                    </a:lnTo>
                    <a:lnTo>
                      <a:pt x="108" y="20"/>
                    </a:lnTo>
                    <a:lnTo>
                      <a:pt x="116" y="16"/>
                    </a:lnTo>
                    <a:lnTo>
                      <a:pt x="124" y="12"/>
                    </a:lnTo>
                    <a:lnTo>
                      <a:pt x="134" y="10"/>
                    </a:lnTo>
                    <a:lnTo>
                      <a:pt x="144" y="6"/>
                    </a:lnTo>
                    <a:lnTo>
                      <a:pt x="154" y="4"/>
                    </a:lnTo>
                    <a:lnTo>
                      <a:pt x="164" y="2"/>
                    </a:lnTo>
                    <a:lnTo>
                      <a:pt x="174" y="2"/>
                    </a:lnTo>
                    <a:lnTo>
                      <a:pt x="184" y="0"/>
                    </a:lnTo>
                    <a:lnTo>
                      <a:pt x="194" y="0"/>
                    </a:lnTo>
                    <a:lnTo>
                      <a:pt x="204" y="0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F5EB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6" name="Freeform 41"/>
              <p:cNvSpPr>
                <a:spLocks/>
              </p:cNvSpPr>
              <p:nvPr/>
            </p:nvSpPr>
            <p:spPr bwMode="auto">
              <a:xfrm>
                <a:off x="2142558" y="1228326"/>
                <a:ext cx="316164" cy="193922"/>
              </a:xfrm>
              <a:custGeom>
                <a:avLst/>
                <a:gdLst/>
                <a:ahLst/>
                <a:cxnLst>
                  <a:cxn ang="0">
                    <a:pos x="4" y="66"/>
                  </a:cxn>
                  <a:cxn ang="0">
                    <a:pos x="8" y="66"/>
                  </a:cxn>
                  <a:cxn ang="0">
                    <a:pos x="12" y="64"/>
                  </a:cxn>
                  <a:cxn ang="0">
                    <a:pos x="18" y="62"/>
                  </a:cxn>
                  <a:cxn ang="0">
                    <a:pos x="22" y="58"/>
                  </a:cxn>
                  <a:cxn ang="0">
                    <a:pos x="28" y="54"/>
                  </a:cxn>
                  <a:cxn ang="0">
                    <a:pos x="36" y="48"/>
                  </a:cxn>
                  <a:cxn ang="0">
                    <a:pos x="42" y="40"/>
                  </a:cxn>
                  <a:cxn ang="0">
                    <a:pos x="50" y="32"/>
                  </a:cxn>
                  <a:cxn ang="0">
                    <a:pos x="56" y="24"/>
                  </a:cxn>
                  <a:cxn ang="0">
                    <a:pos x="62" y="18"/>
                  </a:cxn>
                  <a:cxn ang="0">
                    <a:pos x="68" y="14"/>
                  </a:cxn>
                  <a:cxn ang="0">
                    <a:pos x="74" y="8"/>
                  </a:cxn>
                  <a:cxn ang="0">
                    <a:pos x="80" y="6"/>
                  </a:cxn>
                  <a:cxn ang="0">
                    <a:pos x="86" y="2"/>
                  </a:cxn>
                  <a:cxn ang="0">
                    <a:pos x="92" y="0"/>
                  </a:cxn>
                  <a:cxn ang="0">
                    <a:pos x="96" y="0"/>
                  </a:cxn>
                  <a:cxn ang="0">
                    <a:pos x="102" y="0"/>
                  </a:cxn>
                  <a:cxn ang="0">
                    <a:pos x="108" y="0"/>
                  </a:cxn>
                  <a:cxn ang="0">
                    <a:pos x="114" y="2"/>
                  </a:cxn>
                  <a:cxn ang="0">
                    <a:pos x="118" y="4"/>
                  </a:cxn>
                  <a:cxn ang="0">
                    <a:pos x="122" y="8"/>
                  </a:cxn>
                  <a:cxn ang="0">
                    <a:pos x="128" y="12"/>
                  </a:cxn>
                  <a:cxn ang="0">
                    <a:pos x="130" y="16"/>
                  </a:cxn>
                  <a:cxn ang="0">
                    <a:pos x="134" y="22"/>
                  </a:cxn>
                  <a:cxn ang="0">
                    <a:pos x="138" y="30"/>
                  </a:cxn>
                  <a:cxn ang="0">
                    <a:pos x="144" y="42"/>
                  </a:cxn>
                  <a:cxn ang="0">
                    <a:pos x="150" y="54"/>
                  </a:cxn>
                  <a:cxn ang="0">
                    <a:pos x="152" y="60"/>
                  </a:cxn>
                  <a:cxn ang="0">
                    <a:pos x="152" y="66"/>
                  </a:cxn>
                  <a:cxn ang="0">
                    <a:pos x="154" y="76"/>
                  </a:cxn>
                  <a:cxn ang="0">
                    <a:pos x="156" y="88"/>
                  </a:cxn>
                  <a:cxn ang="0">
                    <a:pos x="156" y="96"/>
                  </a:cxn>
                  <a:cxn ang="0">
                    <a:pos x="154" y="100"/>
                  </a:cxn>
                  <a:cxn ang="0">
                    <a:pos x="142" y="94"/>
                  </a:cxn>
                  <a:cxn ang="0">
                    <a:pos x="124" y="86"/>
                  </a:cxn>
                  <a:cxn ang="0">
                    <a:pos x="112" y="82"/>
                  </a:cxn>
                  <a:cxn ang="0">
                    <a:pos x="98" y="76"/>
                  </a:cxn>
                  <a:cxn ang="0">
                    <a:pos x="86" y="72"/>
                  </a:cxn>
                  <a:cxn ang="0">
                    <a:pos x="72" y="70"/>
                  </a:cxn>
                  <a:cxn ang="0">
                    <a:pos x="60" y="68"/>
                  </a:cxn>
                  <a:cxn ang="0">
                    <a:pos x="52" y="68"/>
                  </a:cxn>
                  <a:cxn ang="0">
                    <a:pos x="44" y="70"/>
                  </a:cxn>
                  <a:cxn ang="0">
                    <a:pos x="36" y="72"/>
                  </a:cxn>
                  <a:cxn ang="0">
                    <a:pos x="30" y="72"/>
                  </a:cxn>
                  <a:cxn ang="0">
                    <a:pos x="24" y="72"/>
                  </a:cxn>
                  <a:cxn ang="0">
                    <a:pos x="18" y="72"/>
                  </a:cxn>
                  <a:cxn ang="0">
                    <a:pos x="12" y="70"/>
                  </a:cxn>
                  <a:cxn ang="0">
                    <a:pos x="4" y="68"/>
                  </a:cxn>
                  <a:cxn ang="0">
                    <a:pos x="0" y="68"/>
                  </a:cxn>
                </a:cxnLst>
                <a:rect l="0" t="0" r="r" b="b"/>
                <a:pathLst>
                  <a:path w="156" h="100">
                    <a:moveTo>
                      <a:pt x="0" y="68"/>
                    </a:moveTo>
                    <a:lnTo>
                      <a:pt x="0" y="68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2" y="64"/>
                    </a:lnTo>
                    <a:lnTo>
                      <a:pt x="14" y="62"/>
                    </a:lnTo>
                    <a:lnTo>
                      <a:pt x="16" y="62"/>
                    </a:lnTo>
                    <a:lnTo>
                      <a:pt x="18" y="62"/>
                    </a:lnTo>
                    <a:lnTo>
                      <a:pt x="18" y="60"/>
                    </a:lnTo>
                    <a:lnTo>
                      <a:pt x="20" y="58"/>
                    </a:lnTo>
                    <a:lnTo>
                      <a:pt x="22" y="58"/>
                    </a:lnTo>
                    <a:lnTo>
                      <a:pt x="24" y="56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2"/>
                    </a:lnTo>
                    <a:lnTo>
                      <a:pt x="32" y="50"/>
                    </a:lnTo>
                    <a:lnTo>
                      <a:pt x="36" y="48"/>
                    </a:lnTo>
                    <a:lnTo>
                      <a:pt x="38" y="46"/>
                    </a:lnTo>
                    <a:lnTo>
                      <a:pt x="40" y="42"/>
                    </a:lnTo>
                    <a:lnTo>
                      <a:pt x="42" y="40"/>
                    </a:lnTo>
                    <a:lnTo>
                      <a:pt x="44" y="38"/>
                    </a:lnTo>
                    <a:lnTo>
                      <a:pt x="46" y="34"/>
                    </a:lnTo>
                    <a:lnTo>
                      <a:pt x="50" y="32"/>
                    </a:lnTo>
                    <a:lnTo>
                      <a:pt x="52" y="30"/>
                    </a:lnTo>
                    <a:lnTo>
                      <a:pt x="54" y="28"/>
                    </a:lnTo>
                    <a:lnTo>
                      <a:pt x="56" y="24"/>
                    </a:lnTo>
                    <a:lnTo>
                      <a:pt x="58" y="22"/>
                    </a:lnTo>
                    <a:lnTo>
                      <a:pt x="60" y="20"/>
                    </a:lnTo>
                    <a:lnTo>
                      <a:pt x="62" y="18"/>
                    </a:lnTo>
                    <a:lnTo>
                      <a:pt x="64" y="16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16" y="4"/>
                    </a:lnTo>
                    <a:lnTo>
                      <a:pt x="118" y="4"/>
                    </a:lnTo>
                    <a:lnTo>
                      <a:pt x="120" y="6"/>
                    </a:lnTo>
                    <a:lnTo>
                      <a:pt x="122" y="6"/>
                    </a:lnTo>
                    <a:lnTo>
                      <a:pt x="122" y="8"/>
                    </a:lnTo>
                    <a:lnTo>
                      <a:pt x="124" y="8"/>
                    </a:lnTo>
                    <a:lnTo>
                      <a:pt x="126" y="10"/>
                    </a:lnTo>
                    <a:lnTo>
                      <a:pt x="128" y="12"/>
                    </a:lnTo>
                    <a:lnTo>
                      <a:pt x="128" y="14"/>
                    </a:lnTo>
                    <a:lnTo>
                      <a:pt x="130" y="16"/>
                    </a:lnTo>
                    <a:lnTo>
                      <a:pt x="130" y="16"/>
                    </a:lnTo>
                    <a:lnTo>
                      <a:pt x="132" y="18"/>
                    </a:lnTo>
                    <a:lnTo>
                      <a:pt x="134" y="20"/>
                    </a:lnTo>
                    <a:lnTo>
                      <a:pt x="134" y="22"/>
                    </a:lnTo>
                    <a:lnTo>
                      <a:pt x="136" y="24"/>
                    </a:lnTo>
                    <a:lnTo>
                      <a:pt x="136" y="26"/>
                    </a:lnTo>
                    <a:lnTo>
                      <a:pt x="138" y="30"/>
                    </a:lnTo>
                    <a:lnTo>
                      <a:pt x="140" y="34"/>
                    </a:lnTo>
                    <a:lnTo>
                      <a:pt x="142" y="38"/>
                    </a:lnTo>
                    <a:lnTo>
                      <a:pt x="144" y="42"/>
                    </a:lnTo>
                    <a:lnTo>
                      <a:pt x="146" y="48"/>
                    </a:lnTo>
                    <a:lnTo>
                      <a:pt x="148" y="52"/>
                    </a:lnTo>
                    <a:lnTo>
                      <a:pt x="150" y="54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52" y="60"/>
                    </a:lnTo>
                    <a:lnTo>
                      <a:pt x="152" y="62"/>
                    </a:lnTo>
                    <a:lnTo>
                      <a:pt x="152" y="64"/>
                    </a:lnTo>
                    <a:lnTo>
                      <a:pt x="152" y="66"/>
                    </a:lnTo>
                    <a:lnTo>
                      <a:pt x="154" y="68"/>
                    </a:lnTo>
                    <a:lnTo>
                      <a:pt x="154" y="72"/>
                    </a:lnTo>
                    <a:lnTo>
                      <a:pt x="154" y="76"/>
                    </a:lnTo>
                    <a:lnTo>
                      <a:pt x="156" y="80"/>
                    </a:lnTo>
                    <a:lnTo>
                      <a:pt x="156" y="84"/>
                    </a:lnTo>
                    <a:lnTo>
                      <a:pt x="156" y="88"/>
                    </a:lnTo>
                    <a:lnTo>
                      <a:pt x="156" y="90"/>
                    </a:lnTo>
                    <a:lnTo>
                      <a:pt x="156" y="92"/>
                    </a:lnTo>
                    <a:lnTo>
                      <a:pt x="156" y="96"/>
                    </a:lnTo>
                    <a:lnTo>
                      <a:pt x="156" y="98"/>
                    </a:lnTo>
                    <a:lnTo>
                      <a:pt x="156" y="100"/>
                    </a:lnTo>
                    <a:lnTo>
                      <a:pt x="154" y="100"/>
                    </a:lnTo>
                    <a:lnTo>
                      <a:pt x="152" y="98"/>
                    </a:lnTo>
                    <a:lnTo>
                      <a:pt x="148" y="96"/>
                    </a:lnTo>
                    <a:lnTo>
                      <a:pt x="142" y="94"/>
                    </a:lnTo>
                    <a:lnTo>
                      <a:pt x="136" y="90"/>
                    </a:lnTo>
                    <a:lnTo>
                      <a:pt x="128" y="88"/>
                    </a:lnTo>
                    <a:lnTo>
                      <a:pt x="124" y="86"/>
                    </a:lnTo>
                    <a:lnTo>
                      <a:pt x="120" y="84"/>
                    </a:lnTo>
                    <a:lnTo>
                      <a:pt x="116" y="82"/>
                    </a:lnTo>
                    <a:lnTo>
                      <a:pt x="112" y="82"/>
                    </a:lnTo>
                    <a:lnTo>
                      <a:pt x="108" y="80"/>
                    </a:lnTo>
                    <a:lnTo>
                      <a:pt x="104" y="78"/>
                    </a:lnTo>
                    <a:lnTo>
                      <a:pt x="98" y="76"/>
                    </a:lnTo>
                    <a:lnTo>
                      <a:pt x="94" y="74"/>
                    </a:lnTo>
                    <a:lnTo>
                      <a:pt x="90" y="74"/>
                    </a:lnTo>
                    <a:lnTo>
                      <a:pt x="86" y="72"/>
                    </a:lnTo>
                    <a:lnTo>
                      <a:pt x="80" y="72"/>
                    </a:lnTo>
                    <a:lnTo>
                      <a:pt x="76" y="70"/>
                    </a:lnTo>
                    <a:lnTo>
                      <a:pt x="72" y="70"/>
                    </a:lnTo>
                    <a:lnTo>
                      <a:pt x="68" y="68"/>
                    </a:lnTo>
                    <a:lnTo>
                      <a:pt x="64" y="68"/>
                    </a:lnTo>
                    <a:lnTo>
                      <a:pt x="60" y="68"/>
                    </a:lnTo>
                    <a:lnTo>
                      <a:pt x="58" y="68"/>
                    </a:lnTo>
                    <a:lnTo>
                      <a:pt x="54" y="68"/>
                    </a:lnTo>
                    <a:lnTo>
                      <a:pt x="52" y="68"/>
                    </a:lnTo>
                    <a:lnTo>
                      <a:pt x="48" y="68"/>
                    </a:lnTo>
                    <a:lnTo>
                      <a:pt x="46" y="70"/>
                    </a:lnTo>
                    <a:lnTo>
                      <a:pt x="44" y="70"/>
                    </a:lnTo>
                    <a:lnTo>
                      <a:pt x="42" y="70"/>
                    </a:lnTo>
                    <a:lnTo>
                      <a:pt x="40" y="72"/>
                    </a:lnTo>
                    <a:lnTo>
                      <a:pt x="36" y="72"/>
                    </a:lnTo>
                    <a:lnTo>
                      <a:pt x="34" y="72"/>
                    </a:lnTo>
                    <a:lnTo>
                      <a:pt x="32" y="72"/>
                    </a:lnTo>
                    <a:lnTo>
                      <a:pt x="30" y="72"/>
                    </a:lnTo>
                    <a:lnTo>
                      <a:pt x="28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20" y="72"/>
                    </a:lnTo>
                    <a:lnTo>
                      <a:pt x="18" y="72"/>
                    </a:lnTo>
                    <a:lnTo>
                      <a:pt x="16" y="72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7" name="Freeform 42"/>
              <p:cNvSpPr>
                <a:spLocks/>
              </p:cNvSpPr>
              <p:nvPr/>
            </p:nvSpPr>
            <p:spPr bwMode="auto">
              <a:xfrm>
                <a:off x="1566977" y="1228326"/>
                <a:ext cx="308057" cy="190044"/>
              </a:xfrm>
              <a:custGeom>
                <a:avLst/>
                <a:gdLst/>
                <a:ahLst/>
                <a:cxnLst>
                  <a:cxn ang="0">
                    <a:pos x="148" y="66"/>
                  </a:cxn>
                  <a:cxn ang="0">
                    <a:pos x="144" y="66"/>
                  </a:cxn>
                  <a:cxn ang="0">
                    <a:pos x="140" y="64"/>
                  </a:cxn>
                  <a:cxn ang="0">
                    <a:pos x="134" y="62"/>
                  </a:cxn>
                  <a:cxn ang="0">
                    <a:pos x="130" y="58"/>
                  </a:cxn>
                  <a:cxn ang="0">
                    <a:pos x="124" y="54"/>
                  </a:cxn>
                  <a:cxn ang="0">
                    <a:pos x="118" y="48"/>
                  </a:cxn>
                  <a:cxn ang="0">
                    <a:pos x="110" y="40"/>
                  </a:cxn>
                  <a:cxn ang="0">
                    <a:pos x="100" y="28"/>
                  </a:cxn>
                  <a:cxn ang="0">
                    <a:pos x="92" y="22"/>
                  </a:cxn>
                  <a:cxn ang="0">
                    <a:pos x="86" y="16"/>
                  </a:cxn>
                  <a:cxn ang="0">
                    <a:pos x="80" y="10"/>
                  </a:cxn>
                  <a:cxn ang="0">
                    <a:pos x="76" y="8"/>
                  </a:cxn>
                  <a:cxn ang="0">
                    <a:pos x="70" y="4"/>
                  </a:cxn>
                  <a:cxn ang="0">
                    <a:pos x="64" y="2"/>
                  </a:cxn>
                  <a:cxn ang="0">
                    <a:pos x="60" y="0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4" y="2"/>
                  </a:cxn>
                  <a:cxn ang="0">
                    <a:pos x="38" y="4"/>
                  </a:cxn>
                  <a:cxn ang="0">
                    <a:pos x="34" y="6"/>
                  </a:cxn>
                  <a:cxn ang="0">
                    <a:pos x="30" y="10"/>
                  </a:cxn>
                  <a:cxn ang="0">
                    <a:pos x="26" y="16"/>
                  </a:cxn>
                  <a:cxn ang="0">
                    <a:pos x="22" y="20"/>
                  </a:cxn>
                  <a:cxn ang="0">
                    <a:pos x="18" y="26"/>
                  </a:cxn>
                  <a:cxn ang="0">
                    <a:pos x="12" y="38"/>
                  </a:cxn>
                  <a:cxn ang="0">
                    <a:pos x="6" y="50"/>
                  </a:cxn>
                  <a:cxn ang="0">
                    <a:pos x="4" y="58"/>
                  </a:cxn>
                  <a:cxn ang="0">
                    <a:pos x="2" y="64"/>
                  </a:cxn>
                  <a:cxn ang="0">
                    <a:pos x="2" y="72"/>
                  </a:cxn>
                  <a:cxn ang="0">
                    <a:pos x="0" y="82"/>
                  </a:cxn>
                  <a:cxn ang="0">
                    <a:pos x="0" y="92"/>
                  </a:cxn>
                  <a:cxn ang="0">
                    <a:pos x="0" y="98"/>
                  </a:cxn>
                  <a:cxn ang="0">
                    <a:pos x="6" y="94"/>
                  </a:cxn>
                  <a:cxn ang="0">
                    <a:pos x="26" y="86"/>
                  </a:cxn>
                  <a:cxn ang="0">
                    <a:pos x="38" y="82"/>
                  </a:cxn>
                  <a:cxn ang="0">
                    <a:pos x="50" y="76"/>
                  </a:cxn>
                  <a:cxn ang="0">
                    <a:pos x="64" y="72"/>
                  </a:cxn>
                  <a:cxn ang="0">
                    <a:pos x="76" y="70"/>
                  </a:cxn>
                  <a:cxn ang="0">
                    <a:pos x="88" y="68"/>
                  </a:cxn>
                  <a:cxn ang="0">
                    <a:pos x="98" y="68"/>
                  </a:cxn>
                  <a:cxn ang="0">
                    <a:pos x="106" y="70"/>
                  </a:cxn>
                  <a:cxn ang="0">
                    <a:pos x="114" y="70"/>
                  </a:cxn>
                  <a:cxn ang="0">
                    <a:pos x="120" y="72"/>
                  </a:cxn>
                  <a:cxn ang="0">
                    <a:pos x="126" y="72"/>
                  </a:cxn>
                  <a:cxn ang="0">
                    <a:pos x="132" y="72"/>
                  </a:cxn>
                  <a:cxn ang="0">
                    <a:pos x="138" y="70"/>
                  </a:cxn>
                  <a:cxn ang="0">
                    <a:pos x="146" y="70"/>
                  </a:cxn>
                  <a:cxn ang="0">
                    <a:pos x="152" y="68"/>
                  </a:cxn>
                </a:cxnLst>
                <a:rect l="0" t="0" r="r" b="b"/>
                <a:pathLst>
                  <a:path w="152" h="98">
                    <a:moveTo>
                      <a:pt x="152" y="68"/>
                    </a:moveTo>
                    <a:lnTo>
                      <a:pt x="150" y="68"/>
                    </a:lnTo>
                    <a:lnTo>
                      <a:pt x="148" y="66"/>
                    </a:lnTo>
                    <a:lnTo>
                      <a:pt x="146" y="66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2" y="64"/>
                    </a:lnTo>
                    <a:lnTo>
                      <a:pt x="140" y="64"/>
                    </a:lnTo>
                    <a:lnTo>
                      <a:pt x="140" y="64"/>
                    </a:lnTo>
                    <a:lnTo>
                      <a:pt x="138" y="62"/>
                    </a:lnTo>
                    <a:lnTo>
                      <a:pt x="136" y="62"/>
                    </a:lnTo>
                    <a:lnTo>
                      <a:pt x="134" y="62"/>
                    </a:lnTo>
                    <a:lnTo>
                      <a:pt x="132" y="60"/>
                    </a:lnTo>
                    <a:lnTo>
                      <a:pt x="132" y="58"/>
                    </a:lnTo>
                    <a:lnTo>
                      <a:pt x="130" y="58"/>
                    </a:lnTo>
                    <a:lnTo>
                      <a:pt x="128" y="56"/>
                    </a:lnTo>
                    <a:lnTo>
                      <a:pt x="126" y="54"/>
                    </a:lnTo>
                    <a:lnTo>
                      <a:pt x="124" y="54"/>
                    </a:lnTo>
                    <a:lnTo>
                      <a:pt x="122" y="52"/>
                    </a:lnTo>
                    <a:lnTo>
                      <a:pt x="120" y="50"/>
                    </a:lnTo>
                    <a:lnTo>
                      <a:pt x="118" y="48"/>
                    </a:lnTo>
                    <a:lnTo>
                      <a:pt x="114" y="46"/>
                    </a:lnTo>
                    <a:lnTo>
                      <a:pt x="112" y="42"/>
                    </a:lnTo>
                    <a:lnTo>
                      <a:pt x="110" y="40"/>
                    </a:lnTo>
                    <a:lnTo>
                      <a:pt x="108" y="38"/>
                    </a:lnTo>
                    <a:lnTo>
                      <a:pt x="104" y="32"/>
                    </a:lnTo>
                    <a:lnTo>
                      <a:pt x="100" y="28"/>
                    </a:lnTo>
                    <a:lnTo>
                      <a:pt x="96" y="26"/>
                    </a:lnTo>
                    <a:lnTo>
                      <a:pt x="94" y="24"/>
                    </a:lnTo>
                    <a:lnTo>
                      <a:pt x="92" y="22"/>
                    </a:lnTo>
                    <a:lnTo>
                      <a:pt x="90" y="20"/>
                    </a:lnTo>
                    <a:lnTo>
                      <a:pt x="88" y="18"/>
                    </a:lnTo>
                    <a:lnTo>
                      <a:pt x="86" y="16"/>
                    </a:lnTo>
                    <a:lnTo>
                      <a:pt x="84" y="14"/>
                    </a:lnTo>
                    <a:lnTo>
                      <a:pt x="82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4" y="6"/>
                    </a:lnTo>
                    <a:lnTo>
                      <a:pt x="72" y="6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28" y="12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4" y="18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0" y="22"/>
                    </a:lnTo>
                    <a:lnTo>
                      <a:pt x="20" y="24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4" y="34"/>
                    </a:lnTo>
                    <a:lnTo>
                      <a:pt x="12" y="38"/>
                    </a:lnTo>
                    <a:lnTo>
                      <a:pt x="10" y="42"/>
                    </a:lnTo>
                    <a:lnTo>
                      <a:pt x="8" y="46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6" y="56"/>
                    </a:lnTo>
                    <a:lnTo>
                      <a:pt x="4" y="58"/>
                    </a:lnTo>
                    <a:lnTo>
                      <a:pt x="4" y="60"/>
                    </a:lnTo>
                    <a:lnTo>
                      <a:pt x="4" y="62"/>
                    </a:lnTo>
                    <a:lnTo>
                      <a:pt x="2" y="64"/>
                    </a:lnTo>
                    <a:lnTo>
                      <a:pt x="2" y="66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0" y="92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2" y="96"/>
                    </a:lnTo>
                    <a:lnTo>
                      <a:pt x="6" y="94"/>
                    </a:lnTo>
                    <a:lnTo>
                      <a:pt x="12" y="92"/>
                    </a:lnTo>
                    <a:lnTo>
                      <a:pt x="18" y="90"/>
                    </a:lnTo>
                    <a:lnTo>
                      <a:pt x="26" y="86"/>
                    </a:lnTo>
                    <a:lnTo>
                      <a:pt x="30" y="84"/>
                    </a:lnTo>
                    <a:lnTo>
                      <a:pt x="34" y="84"/>
                    </a:lnTo>
                    <a:lnTo>
                      <a:pt x="38" y="82"/>
                    </a:lnTo>
                    <a:lnTo>
                      <a:pt x="42" y="80"/>
                    </a:lnTo>
                    <a:lnTo>
                      <a:pt x="46" y="78"/>
                    </a:lnTo>
                    <a:lnTo>
                      <a:pt x="50" y="76"/>
                    </a:lnTo>
                    <a:lnTo>
                      <a:pt x="56" y="76"/>
                    </a:lnTo>
                    <a:lnTo>
                      <a:pt x="60" y="74"/>
                    </a:lnTo>
                    <a:lnTo>
                      <a:pt x="64" y="72"/>
                    </a:lnTo>
                    <a:lnTo>
                      <a:pt x="68" y="72"/>
                    </a:lnTo>
                    <a:lnTo>
                      <a:pt x="72" y="70"/>
                    </a:lnTo>
                    <a:lnTo>
                      <a:pt x="76" y="70"/>
                    </a:lnTo>
                    <a:lnTo>
                      <a:pt x="80" y="68"/>
                    </a:lnTo>
                    <a:lnTo>
                      <a:pt x="84" y="68"/>
                    </a:lnTo>
                    <a:lnTo>
                      <a:pt x="88" y="68"/>
                    </a:lnTo>
                    <a:lnTo>
                      <a:pt x="92" y="68"/>
                    </a:lnTo>
                    <a:lnTo>
                      <a:pt x="96" y="68"/>
                    </a:lnTo>
                    <a:lnTo>
                      <a:pt x="98" y="68"/>
                    </a:lnTo>
                    <a:lnTo>
                      <a:pt x="102" y="68"/>
                    </a:lnTo>
                    <a:lnTo>
                      <a:pt x="104" y="68"/>
                    </a:lnTo>
                    <a:lnTo>
                      <a:pt x="106" y="70"/>
                    </a:lnTo>
                    <a:lnTo>
                      <a:pt x="108" y="70"/>
                    </a:lnTo>
                    <a:lnTo>
                      <a:pt x="110" y="70"/>
                    </a:lnTo>
                    <a:lnTo>
                      <a:pt x="114" y="70"/>
                    </a:lnTo>
                    <a:lnTo>
                      <a:pt x="116" y="72"/>
                    </a:lnTo>
                    <a:lnTo>
                      <a:pt x="118" y="72"/>
                    </a:lnTo>
                    <a:lnTo>
                      <a:pt x="120" y="72"/>
                    </a:lnTo>
                    <a:lnTo>
                      <a:pt x="122" y="72"/>
                    </a:lnTo>
                    <a:lnTo>
                      <a:pt x="124" y="72"/>
                    </a:lnTo>
                    <a:lnTo>
                      <a:pt x="126" y="72"/>
                    </a:lnTo>
                    <a:lnTo>
                      <a:pt x="128" y="72"/>
                    </a:lnTo>
                    <a:lnTo>
                      <a:pt x="130" y="72"/>
                    </a:lnTo>
                    <a:lnTo>
                      <a:pt x="132" y="72"/>
                    </a:lnTo>
                    <a:lnTo>
                      <a:pt x="134" y="72"/>
                    </a:lnTo>
                    <a:lnTo>
                      <a:pt x="136" y="72"/>
                    </a:lnTo>
                    <a:lnTo>
                      <a:pt x="138" y="70"/>
                    </a:lnTo>
                    <a:lnTo>
                      <a:pt x="140" y="70"/>
                    </a:lnTo>
                    <a:lnTo>
                      <a:pt x="144" y="70"/>
                    </a:lnTo>
                    <a:lnTo>
                      <a:pt x="146" y="70"/>
                    </a:lnTo>
                    <a:lnTo>
                      <a:pt x="148" y="68"/>
                    </a:lnTo>
                    <a:lnTo>
                      <a:pt x="150" y="68"/>
                    </a:lnTo>
                    <a:lnTo>
                      <a:pt x="152" y="68"/>
                    </a:lnTo>
                    <a:lnTo>
                      <a:pt x="152" y="68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8" name="Freeform 43"/>
              <p:cNvSpPr>
                <a:spLocks/>
              </p:cNvSpPr>
              <p:nvPr/>
            </p:nvSpPr>
            <p:spPr bwMode="auto">
              <a:xfrm>
                <a:off x="1558870" y="1216690"/>
                <a:ext cx="287790" cy="174530"/>
              </a:xfrm>
              <a:custGeom>
                <a:avLst/>
                <a:gdLst/>
                <a:ahLst/>
                <a:cxnLst>
                  <a:cxn ang="0">
                    <a:pos x="2" y="84"/>
                  </a:cxn>
                  <a:cxn ang="0">
                    <a:pos x="2" y="76"/>
                  </a:cxn>
                  <a:cxn ang="0">
                    <a:pos x="0" y="66"/>
                  </a:cxn>
                  <a:cxn ang="0">
                    <a:pos x="0" y="54"/>
                  </a:cxn>
                  <a:cxn ang="0">
                    <a:pos x="2" y="42"/>
                  </a:cxn>
                  <a:cxn ang="0">
                    <a:pos x="6" y="30"/>
                  </a:cxn>
                  <a:cxn ang="0">
                    <a:pos x="12" y="18"/>
                  </a:cxn>
                  <a:cxn ang="0">
                    <a:pos x="20" y="10"/>
                  </a:cxn>
                  <a:cxn ang="0">
                    <a:pos x="30" y="4"/>
                  </a:cxn>
                  <a:cxn ang="0">
                    <a:pos x="46" y="0"/>
                  </a:cxn>
                  <a:cxn ang="0">
                    <a:pos x="54" y="0"/>
                  </a:cxn>
                  <a:cxn ang="0">
                    <a:pos x="62" y="2"/>
                  </a:cxn>
                  <a:cxn ang="0">
                    <a:pos x="68" y="4"/>
                  </a:cxn>
                  <a:cxn ang="0">
                    <a:pos x="74" y="6"/>
                  </a:cxn>
                  <a:cxn ang="0">
                    <a:pos x="84" y="10"/>
                  </a:cxn>
                  <a:cxn ang="0">
                    <a:pos x="96" y="14"/>
                  </a:cxn>
                  <a:cxn ang="0">
                    <a:pos x="100" y="16"/>
                  </a:cxn>
                  <a:cxn ang="0">
                    <a:pos x="106" y="18"/>
                  </a:cxn>
                  <a:cxn ang="0">
                    <a:pos x="112" y="18"/>
                  </a:cxn>
                  <a:cxn ang="0">
                    <a:pos x="118" y="18"/>
                  </a:cxn>
                  <a:cxn ang="0">
                    <a:pos x="126" y="18"/>
                  </a:cxn>
                  <a:cxn ang="0">
                    <a:pos x="134" y="20"/>
                  </a:cxn>
                  <a:cxn ang="0">
                    <a:pos x="138" y="24"/>
                  </a:cxn>
                  <a:cxn ang="0">
                    <a:pos x="142" y="28"/>
                  </a:cxn>
                  <a:cxn ang="0">
                    <a:pos x="142" y="32"/>
                  </a:cxn>
                  <a:cxn ang="0">
                    <a:pos x="140" y="38"/>
                  </a:cxn>
                  <a:cxn ang="0">
                    <a:pos x="134" y="42"/>
                  </a:cxn>
                  <a:cxn ang="0">
                    <a:pos x="128" y="44"/>
                  </a:cxn>
                  <a:cxn ang="0">
                    <a:pos x="118" y="44"/>
                  </a:cxn>
                  <a:cxn ang="0">
                    <a:pos x="104" y="42"/>
                  </a:cxn>
                  <a:cxn ang="0">
                    <a:pos x="86" y="38"/>
                  </a:cxn>
                  <a:cxn ang="0">
                    <a:pos x="70" y="32"/>
                  </a:cxn>
                  <a:cxn ang="0">
                    <a:pos x="60" y="30"/>
                  </a:cxn>
                  <a:cxn ang="0">
                    <a:pos x="52" y="28"/>
                  </a:cxn>
                  <a:cxn ang="0">
                    <a:pos x="44" y="28"/>
                  </a:cxn>
                  <a:cxn ang="0">
                    <a:pos x="36" y="30"/>
                  </a:cxn>
                  <a:cxn ang="0">
                    <a:pos x="28" y="32"/>
                  </a:cxn>
                  <a:cxn ang="0">
                    <a:pos x="22" y="36"/>
                  </a:cxn>
                  <a:cxn ang="0">
                    <a:pos x="16" y="42"/>
                  </a:cxn>
                  <a:cxn ang="0">
                    <a:pos x="12" y="54"/>
                  </a:cxn>
                  <a:cxn ang="0">
                    <a:pos x="8" y="68"/>
                  </a:cxn>
                  <a:cxn ang="0">
                    <a:pos x="4" y="78"/>
                  </a:cxn>
                  <a:cxn ang="0">
                    <a:pos x="4" y="86"/>
                  </a:cxn>
                  <a:cxn ang="0">
                    <a:pos x="4" y="90"/>
                  </a:cxn>
                </a:cxnLst>
                <a:rect l="0" t="0" r="r" b="b"/>
                <a:pathLst>
                  <a:path w="142" h="90">
                    <a:moveTo>
                      <a:pt x="4" y="90"/>
                    </a:moveTo>
                    <a:lnTo>
                      <a:pt x="2" y="88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2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0" y="58"/>
                    </a:lnTo>
                    <a:lnTo>
                      <a:pt x="0" y="54"/>
                    </a:lnTo>
                    <a:lnTo>
                      <a:pt x="2" y="50"/>
                    </a:lnTo>
                    <a:lnTo>
                      <a:pt x="2" y="46"/>
                    </a:lnTo>
                    <a:lnTo>
                      <a:pt x="2" y="42"/>
                    </a:lnTo>
                    <a:lnTo>
                      <a:pt x="4" y="38"/>
                    </a:lnTo>
                    <a:lnTo>
                      <a:pt x="4" y="34"/>
                    </a:lnTo>
                    <a:lnTo>
                      <a:pt x="6" y="30"/>
                    </a:lnTo>
                    <a:lnTo>
                      <a:pt x="8" y="26"/>
                    </a:lnTo>
                    <a:lnTo>
                      <a:pt x="10" y="22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6" y="12"/>
                    </a:lnTo>
                    <a:lnTo>
                      <a:pt x="20" y="10"/>
                    </a:lnTo>
                    <a:lnTo>
                      <a:pt x="22" y="6"/>
                    </a:lnTo>
                    <a:lnTo>
                      <a:pt x="26" y="4"/>
                    </a:lnTo>
                    <a:lnTo>
                      <a:pt x="30" y="4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2" y="4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80" y="8"/>
                    </a:lnTo>
                    <a:lnTo>
                      <a:pt x="84" y="10"/>
                    </a:lnTo>
                    <a:lnTo>
                      <a:pt x="88" y="12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8" y="18"/>
                    </a:lnTo>
                    <a:lnTo>
                      <a:pt x="110" y="18"/>
                    </a:lnTo>
                    <a:lnTo>
                      <a:pt x="112" y="18"/>
                    </a:lnTo>
                    <a:lnTo>
                      <a:pt x="114" y="18"/>
                    </a:lnTo>
                    <a:lnTo>
                      <a:pt x="114" y="18"/>
                    </a:lnTo>
                    <a:lnTo>
                      <a:pt x="118" y="18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6" y="18"/>
                    </a:lnTo>
                    <a:lnTo>
                      <a:pt x="130" y="18"/>
                    </a:lnTo>
                    <a:lnTo>
                      <a:pt x="132" y="18"/>
                    </a:lnTo>
                    <a:lnTo>
                      <a:pt x="134" y="20"/>
                    </a:lnTo>
                    <a:lnTo>
                      <a:pt x="136" y="20"/>
                    </a:lnTo>
                    <a:lnTo>
                      <a:pt x="138" y="22"/>
                    </a:lnTo>
                    <a:lnTo>
                      <a:pt x="138" y="24"/>
                    </a:lnTo>
                    <a:lnTo>
                      <a:pt x="140" y="24"/>
                    </a:lnTo>
                    <a:lnTo>
                      <a:pt x="140" y="26"/>
                    </a:lnTo>
                    <a:lnTo>
                      <a:pt x="142" y="28"/>
                    </a:lnTo>
                    <a:lnTo>
                      <a:pt x="142" y="30"/>
                    </a:lnTo>
                    <a:lnTo>
                      <a:pt x="142" y="32"/>
                    </a:lnTo>
                    <a:lnTo>
                      <a:pt x="142" y="32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40" y="38"/>
                    </a:lnTo>
                    <a:lnTo>
                      <a:pt x="138" y="40"/>
                    </a:lnTo>
                    <a:lnTo>
                      <a:pt x="136" y="40"/>
                    </a:lnTo>
                    <a:lnTo>
                      <a:pt x="134" y="42"/>
                    </a:lnTo>
                    <a:lnTo>
                      <a:pt x="132" y="42"/>
                    </a:lnTo>
                    <a:lnTo>
                      <a:pt x="130" y="44"/>
                    </a:lnTo>
                    <a:lnTo>
                      <a:pt x="128" y="44"/>
                    </a:lnTo>
                    <a:lnTo>
                      <a:pt x="124" y="44"/>
                    </a:lnTo>
                    <a:lnTo>
                      <a:pt x="122" y="44"/>
                    </a:lnTo>
                    <a:lnTo>
                      <a:pt x="118" y="44"/>
                    </a:lnTo>
                    <a:lnTo>
                      <a:pt x="114" y="44"/>
                    </a:lnTo>
                    <a:lnTo>
                      <a:pt x="110" y="44"/>
                    </a:lnTo>
                    <a:lnTo>
                      <a:pt x="104" y="42"/>
                    </a:lnTo>
                    <a:lnTo>
                      <a:pt x="100" y="42"/>
                    </a:lnTo>
                    <a:lnTo>
                      <a:pt x="94" y="40"/>
                    </a:lnTo>
                    <a:lnTo>
                      <a:pt x="86" y="38"/>
                    </a:lnTo>
                    <a:lnTo>
                      <a:pt x="80" y="36"/>
                    </a:lnTo>
                    <a:lnTo>
                      <a:pt x="74" y="34"/>
                    </a:lnTo>
                    <a:lnTo>
                      <a:pt x="70" y="32"/>
                    </a:lnTo>
                    <a:lnTo>
                      <a:pt x="68" y="32"/>
                    </a:lnTo>
                    <a:lnTo>
                      <a:pt x="64" y="32"/>
                    </a:lnTo>
                    <a:lnTo>
                      <a:pt x="60" y="30"/>
                    </a:lnTo>
                    <a:lnTo>
                      <a:pt x="58" y="30"/>
                    </a:lnTo>
                    <a:lnTo>
                      <a:pt x="54" y="30"/>
                    </a:lnTo>
                    <a:lnTo>
                      <a:pt x="52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44" y="28"/>
                    </a:lnTo>
                    <a:lnTo>
                      <a:pt x="40" y="28"/>
                    </a:lnTo>
                    <a:lnTo>
                      <a:pt x="38" y="28"/>
                    </a:lnTo>
                    <a:lnTo>
                      <a:pt x="36" y="30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28" y="32"/>
                    </a:lnTo>
                    <a:lnTo>
                      <a:pt x="26" y="32"/>
                    </a:lnTo>
                    <a:lnTo>
                      <a:pt x="24" y="34"/>
                    </a:lnTo>
                    <a:lnTo>
                      <a:pt x="22" y="36"/>
                    </a:lnTo>
                    <a:lnTo>
                      <a:pt x="20" y="38"/>
                    </a:lnTo>
                    <a:lnTo>
                      <a:pt x="18" y="40"/>
                    </a:lnTo>
                    <a:lnTo>
                      <a:pt x="16" y="42"/>
                    </a:lnTo>
                    <a:lnTo>
                      <a:pt x="16" y="44"/>
                    </a:lnTo>
                    <a:lnTo>
                      <a:pt x="14" y="48"/>
                    </a:lnTo>
                    <a:lnTo>
                      <a:pt x="12" y="54"/>
                    </a:lnTo>
                    <a:lnTo>
                      <a:pt x="10" y="58"/>
                    </a:lnTo>
                    <a:lnTo>
                      <a:pt x="8" y="64"/>
                    </a:lnTo>
                    <a:lnTo>
                      <a:pt x="8" y="68"/>
                    </a:lnTo>
                    <a:lnTo>
                      <a:pt x="6" y="72"/>
                    </a:lnTo>
                    <a:lnTo>
                      <a:pt x="6" y="76"/>
                    </a:lnTo>
                    <a:lnTo>
                      <a:pt x="4" y="78"/>
                    </a:lnTo>
                    <a:lnTo>
                      <a:pt x="4" y="82"/>
                    </a:lnTo>
                    <a:lnTo>
                      <a:pt x="4" y="84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4" y="90"/>
                    </a:lnTo>
                    <a:close/>
                  </a:path>
                </a:pathLst>
              </a:custGeom>
              <a:solidFill>
                <a:srgbClr val="DE63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9" name="Freeform 44"/>
              <p:cNvSpPr>
                <a:spLocks/>
              </p:cNvSpPr>
              <p:nvPr/>
            </p:nvSpPr>
            <p:spPr bwMode="auto">
              <a:xfrm>
                <a:off x="2150664" y="1212812"/>
                <a:ext cx="295897" cy="174530"/>
              </a:xfrm>
              <a:custGeom>
                <a:avLst/>
                <a:gdLst/>
                <a:ahLst/>
                <a:cxnLst>
                  <a:cxn ang="0">
                    <a:pos x="146" y="82"/>
                  </a:cxn>
                  <a:cxn ang="0">
                    <a:pos x="146" y="74"/>
                  </a:cxn>
                  <a:cxn ang="0">
                    <a:pos x="146" y="64"/>
                  </a:cxn>
                  <a:cxn ang="0">
                    <a:pos x="144" y="52"/>
                  </a:cxn>
                  <a:cxn ang="0">
                    <a:pos x="142" y="38"/>
                  </a:cxn>
                  <a:cxn ang="0">
                    <a:pos x="138" y="26"/>
                  </a:cxn>
                  <a:cxn ang="0">
                    <a:pos x="132" y="16"/>
                  </a:cxn>
                  <a:cxn ang="0">
                    <a:pos x="122" y="8"/>
                  </a:cxn>
                  <a:cxn ang="0">
                    <a:pos x="110" y="2"/>
                  </a:cxn>
                  <a:cxn ang="0">
                    <a:pos x="96" y="0"/>
                  </a:cxn>
                  <a:cxn ang="0">
                    <a:pos x="86" y="2"/>
                  </a:cxn>
                  <a:cxn ang="0">
                    <a:pos x="78" y="2"/>
                  </a:cxn>
                  <a:cxn ang="0">
                    <a:pos x="72" y="6"/>
                  </a:cxn>
                  <a:cxn ang="0">
                    <a:pos x="66" y="8"/>
                  </a:cxn>
                  <a:cxn ang="0">
                    <a:pos x="56" y="14"/>
                  </a:cxn>
                  <a:cxn ang="0">
                    <a:pos x="46" y="18"/>
                  </a:cxn>
                  <a:cxn ang="0">
                    <a:pos x="40" y="22"/>
                  </a:cxn>
                  <a:cxn ang="0">
                    <a:pos x="34" y="22"/>
                  </a:cxn>
                  <a:cxn ang="0">
                    <a:pos x="28" y="24"/>
                  </a:cxn>
                  <a:cxn ang="0">
                    <a:pos x="22" y="24"/>
                  </a:cxn>
                  <a:cxn ang="0">
                    <a:pos x="14" y="24"/>
                  </a:cxn>
                  <a:cxn ang="0">
                    <a:pos x="6" y="26"/>
                  </a:cxn>
                  <a:cxn ang="0">
                    <a:pos x="2" y="30"/>
                  </a:cxn>
                  <a:cxn ang="0">
                    <a:pos x="0" y="36"/>
                  </a:cxn>
                  <a:cxn ang="0">
                    <a:pos x="0" y="40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4" y="52"/>
                  </a:cxn>
                  <a:cxn ang="0">
                    <a:pos x="24" y="52"/>
                  </a:cxn>
                  <a:cxn ang="0">
                    <a:pos x="38" y="48"/>
                  </a:cxn>
                  <a:cxn ang="0">
                    <a:pos x="56" y="42"/>
                  </a:cxn>
                  <a:cxn ang="0">
                    <a:pos x="72" y="36"/>
                  </a:cxn>
                  <a:cxn ang="0">
                    <a:pos x="82" y="32"/>
                  </a:cxn>
                  <a:cxn ang="0">
                    <a:pos x="90" y="30"/>
                  </a:cxn>
                  <a:cxn ang="0">
                    <a:pos x="100" y="28"/>
                  </a:cxn>
                  <a:cxn ang="0">
                    <a:pos x="108" y="30"/>
                  </a:cxn>
                  <a:cxn ang="0">
                    <a:pos x="116" y="32"/>
                  </a:cxn>
                  <a:cxn ang="0">
                    <a:pos x="122" y="34"/>
                  </a:cxn>
                  <a:cxn ang="0">
                    <a:pos x="128" y="40"/>
                  </a:cxn>
                  <a:cxn ang="0">
                    <a:pos x="134" y="52"/>
                  </a:cxn>
                  <a:cxn ang="0">
                    <a:pos x="140" y="66"/>
                  </a:cxn>
                  <a:cxn ang="0">
                    <a:pos x="144" y="78"/>
                  </a:cxn>
                  <a:cxn ang="0">
                    <a:pos x="144" y="84"/>
                  </a:cxn>
                  <a:cxn ang="0">
                    <a:pos x="146" y="88"/>
                  </a:cxn>
                </a:cxnLst>
                <a:rect l="0" t="0" r="r" b="b"/>
                <a:pathLst>
                  <a:path w="146" h="90">
                    <a:moveTo>
                      <a:pt x="146" y="90"/>
                    </a:moveTo>
                    <a:lnTo>
                      <a:pt x="146" y="86"/>
                    </a:lnTo>
                    <a:lnTo>
                      <a:pt x="146" y="82"/>
                    </a:lnTo>
                    <a:lnTo>
                      <a:pt x="146" y="80"/>
                    </a:lnTo>
                    <a:lnTo>
                      <a:pt x="146" y="78"/>
                    </a:lnTo>
                    <a:lnTo>
                      <a:pt x="146" y="74"/>
                    </a:lnTo>
                    <a:lnTo>
                      <a:pt x="146" y="70"/>
                    </a:lnTo>
                    <a:lnTo>
                      <a:pt x="146" y="68"/>
                    </a:lnTo>
                    <a:lnTo>
                      <a:pt x="146" y="64"/>
                    </a:lnTo>
                    <a:lnTo>
                      <a:pt x="146" y="60"/>
                    </a:lnTo>
                    <a:lnTo>
                      <a:pt x="146" y="56"/>
                    </a:lnTo>
                    <a:lnTo>
                      <a:pt x="144" y="52"/>
                    </a:lnTo>
                    <a:lnTo>
                      <a:pt x="144" y="48"/>
                    </a:lnTo>
                    <a:lnTo>
                      <a:pt x="144" y="44"/>
                    </a:lnTo>
                    <a:lnTo>
                      <a:pt x="142" y="38"/>
                    </a:lnTo>
                    <a:lnTo>
                      <a:pt x="140" y="34"/>
                    </a:lnTo>
                    <a:lnTo>
                      <a:pt x="140" y="30"/>
                    </a:lnTo>
                    <a:lnTo>
                      <a:pt x="138" y="26"/>
                    </a:lnTo>
                    <a:lnTo>
                      <a:pt x="136" y="24"/>
                    </a:lnTo>
                    <a:lnTo>
                      <a:pt x="134" y="20"/>
                    </a:lnTo>
                    <a:lnTo>
                      <a:pt x="132" y="16"/>
                    </a:lnTo>
                    <a:lnTo>
                      <a:pt x="128" y="12"/>
                    </a:lnTo>
                    <a:lnTo>
                      <a:pt x="126" y="10"/>
                    </a:lnTo>
                    <a:lnTo>
                      <a:pt x="122" y="8"/>
                    </a:lnTo>
                    <a:lnTo>
                      <a:pt x="118" y="6"/>
                    </a:lnTo>
                    <a:lnTo>
                      <a:pt x="114" y="4"/>
                    </a:lnTo>
                    <a:lnTo>
                      <a:pt x="110" y="2"/>
                    </a:lnTo>
                    <a:lnTo>
                      <a:pt x="106" y="2"/>
                    </a:lnTo>
                    <a:lnTo>
                      <a:pt x="100" y="0"/>
                    </a:lnTo>
                    <a:lnTo>
                      <a:pt x="96" y="0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0" y="12"/>
                    </a:lnTo>
                    <a:lnTo>
                      <a:pt x="56" y="14"/>
                    </a:lnTo>
                    <a:lnTo>
                      <a:pt x="52" y="16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4" y="20"/>
                    </a:lnTo>
                    <a:lnTo>
                      <a:pt x="42" y="20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2" y="24"/>
                    </a:lnTo>
                    <a:lnTo>
                      <a:pt x="30" y="24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6" y="24"/>
                    </a:lnTo>
                    <a:lnTo>
                      <a:pt x="22" y="24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0" y="24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8" y="52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8" y="50"/>
                    </a:lnTo>
                    <a:lnTo>
                      <a:pt x="34" y="50"/>
                    </a:lnTo>
                    <a:lnTo>
                      <a:pt x="38" y="48"/>
                    </a:lnTo>
                    <a:lnTo>
                      <a:pt x="42" y="46"/>
                    </a:lnTo>
                    <a:lnTo>
                      <a:pt x="50" y="44"/>
                    </a:lnTo>
                    <a:lnTo>
                      <a:pt x="56" y="42"/>
                    </a:lnTo>
                    <a:lnTo>
                      <a:pt x="62" y="38"/>
                    </a:lnTo>
                    <a:lnTo>
                      <a:pt x="68" y="36"/>
                    </a:lnTo>
                    <a:lnTo>
                      <a:pt x="72" y="36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4" y="30"/>
                    </a:lnTo>
                    <a:lnTo>
                      <a:pt x="96" y="30"/>
                    </a:lnTo>
                    <a:lnTo>
                      <a:pt x="100" y="28"/>
                    </a:lnTo>
                    <a:lnTo>
                      <a:pt x="102" y="28"/>
                    </a:lnTo>
                    <a:lnTo>
                      <a:pt x="106" y="28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14" y="30"/>
                    </a:lnTo>
                    <a:lnTo>
                      <a:pt x="116" y="32"/>
                    </a:lnTo>
                    <a:lnTo>
                      <a:pt x="118" y="32"/>
                    </a:lnTo>
                    <a:lnTo>
                      <a:pt x="120" y="34"/>
                    </a:lnTo>
                    <a:lnTo>
                      <a:pt x="122" y="34"/>
                    </a:lnTo>
                    <a:lnTo>
                      <a:pt x="124" y="36"/>
                    </a:lnTo>
                    <a:lnTo>
                      <a:pt x="126" y="38"/>
                    </a:lnTo>
                    <a:lnTo>
                      <a:pt x="128" y="40"/>
                    </a:lnTo>
                    <a:lnTo>
                      <a:pt x="130" y="44"/>
                    </a:lnTo>
                    <a:lnTo>
                      <a:pt x="130" y="46"/>
                    </a:lnTo>
                    <a:lnTo>
                      <a:pt x="134" y="52"/>
                    </a:lnTo>
                    <a:lnTo>
                      <a:pt x="136" y="58"/>
                    </a:lnTo>
                    <a:lnTo>
                      <a:pt x="138" y="62"/>
                    </a:lnTo>
                    <a:lnTo>
                      <a:pt x="140" y="66"/>
                    </a:lnTo>
                    <a:lnTo>
                      <a:pt x="142" y="70"/>
                    </a:lnTo>
                    <a:lnTo>
                      <a:pt x="142" y="74"/>
                    </a:lnTo>
                    <a:lnTo>
                      <a:pt x="144" y="78"/>
                    </a:lnTo>
                    <a:lnTo>
                      <a:pt x="144" y="80"/>
                    </a:lnTo>
                    <a:lnTo>
                      <a:pt x="144" y="82"/>
                    </a:lnTo>
                    <a:lnTo>
                      <a:pt x="144" y="84"/>
                    </a:lnTo>
                    <a:lnTo>
                      <a:pt x="146" y="86"/>
                    </a:lnTo>
                    <a:lnTo>
                      <a:pt x="146" y="88"/>
                    </a:lnTo>
                    <a:lnTo>
                      <a:pt x="146" y="88"/>
                    </a:lnTo>
                    <a:lnTo>
                      <a:pt x="146" y="90"/>
                    </a:lnTo>
                    <a:lnTo>
                      <a:pt x="146" y="90"/>
                    </a:lnTo>
                    <a:close/>
                  </a:path>
                </a:pathLst>
              </a:custGeom>
              <a:solidFill>
                <a:srgbClr val="DE63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0" name="Freeform 45"/>
              <p:cNvSpPr>
                <a:spLocks noEditPoints="1"/>
              </p:cNvSpPr>
              <p:nvPr/>
            </p:nvSpPr>
            <p:spPr bwMode="auto">
              <a:xfrm>
                <a:off x="1656151" y="1879904"/>
                <a:ext cx="717449" cy="368452"/>
              </a:xfrm>
              <a:custGeom>
                <a:avLst/>
                <a:gdLst/>
                <a:ahLst/>
                <a:cxnLst>
                  <a:cxn ang="0">
                    <a:pos x="16" y="66"/>
                  </a:cxn>
                  <a:cxn ang="0">
                    <a:pos x="40" y="112"/>
                  </a:cxn>
                  <a:cxn ang="0">
                    <a:pos x="66" y="148"/>
                  </a:cxn>
                  <a:cxn ang="0">
                    <a:pos x="98" y="172"/>
                  </a:cxn>
                  <a:cxn ang="0">
                    <a:pos x="136" y="188"/>
                  </a:cxn>
                  <a:cxn ang="0">
                    <a:pos x="168" y="190"/>
                  </a:cxn>
                  <a:cxn ang="0">
                    <a:pos x="194" y="190"/>
                  </a:cxn>
                  <a:cxn ang="0">
                    <a:pos x="218" y="186"/>
                  </a:cxn>
                  <a:cxn ang="0">
                    <a:pos x="240" y="180"/>
                  </a:cxn>
                  <a:cxn ang="0">
                    <a:pos x="262" y="172"/>
                  </a:cxn>
                  <a:cxn ang="0">
                    <a:pos x="282" y="160"/>
                  </a:cxn>
                  <a:cxn ang="0">
                    <a:pos x="316" y="130"/>
                  </a:cxn>
                  <a:cxn ang="0">
                    <a:pos x="336" y="94"/>
                  </a:cxn>
                  <a:cxn ang="0">
                    <a:pos x="348" y="58"/>
                  </a:cxn>
                  <a:cxn ang="0">
                    <a:pos x="352" y="30"/>
                  </a:cxn>
                  <a:cxn ang="0">
                    <a:pos x="354" y="12"/>
                  </a:cxn>
                  <a:cxn ang="0">
                    <a:pos x="324" y="12"/>
                  </a:cxn>
                  <a:cxn ang="0">
                    <a:pos x="306" y="26"/>
                  </a:cxn>
                  <a:cxn ang="0">
                    <a:pos x="288" y="36"/>
                  </a:cxn>
                  <a:cxn ang="0">
                    <a:pos x="268" y="44"/>
                  </a:cxn>
                  <a:cxn ang="0">
                    <a:pos x="248" y="48"/>
                  </a:cxn>
                  <a:cxn ang="0">
                    <a:pos x="232" y="48"/>
                  </a:cxn>
                  <a:cxn ang="0">
                    <a:pos x="224" y="50"/>
                  </a:cxn>
                  <a:cxn ang="0">
                    <a:pos x="216" y="56"/>
                  </a:cxn>
                  <a:cxn ang="0">
                    <a:pos x="206" y="62"/>
                  </a:cxn>
                  <a:cxn ang="0">
                    <a:pos x="198" y="64"/>
                  </a:cxn>
                  <a:cxn ang="0">
                    <a:pos x="190" y="62"/>
                  </a:cxn>
                  <a:cxn ang="0">
                    <a:pos x="182" y="60"/>
                  </a:cxn>
                  <a:cxn ang="0">
                    <a:pos x="168" y="52"/>
                  </a:cxn>
                  <a:cxn ang="0">
                    <a:pos x="160" y="50"/>
                  </a:cxn>
                  <a:cxn ang="0">
                    <a:pos x="130" y="50"/>
                  </a:cxn>
                  <a:cxn ang="0">
                    <a:pos x="94" y="44"/>
                  </a:cxn>
                  <a:cxn ang="0">
                    <a:pos x="64" y="34"/>
                  </a:cxn>
                  <a:cxn ang="0">
                    <a:pos x="40" y="22"/>
                  </a:cxn>
                  <a:cxn ang="0">
                    <a:pos x="22" y="12"/>
                  </a:cxn>
                  <a:cxn ang="0">
                    <a:pos x="48" y="58"/>
                  </a:cxn>
                  <a:cxn ang="0">
                    <a:pos x="72" y="68"/>
                  </a:cxn>
                  <a:cxn ang="0">
                    <a:pos x="100" y="78"/>
                  </a:cxn>
                  <a:cxn ang="0">
                    <a:pos x="130" y="84"/>
                  </a:cxn>
                  <a:cxn ang="0">
                    <a:pos x="164" y="88"/>
                  </a:cxn>
                  <a:cxn ang="0">
                    <a:pos x="200" y="90"/>
                  </a:cxn>
                  <a:cxn ang="0">
                    <a:pos x="224" y="86"/>
                  </a:cxn>
                  <a:cxn ang="0">
                    <a:pos x="248" y="82"/>
                  </a:cxn>
                  <a:cxn ang="0">
                    <a:pos x="270" y="74"/>
                  </a:cxn>
                  <a:cxn ang="0">
                    <a:pos x="292" y="66"/>
                  </a:cxn>
                  <a:cxn ang="0">
                    <a:pos x="314" y="54"/>
                  </a:cxn>
                  <a:cxn ang="0">
                    <a:pos x="318" y="60"/>
                  </a:cxn>
                  <a:cxn ang="0">
                    <a:pos x="310" y="76"/>
                  </a:cxn>
                  <a:cxn ang="0">
                    <a:pos x="300" y="92"/>
                  </a:cxn>
                  <a:cxn ang="0">
                    <a:pos x="286" y="110"/>
                  </a:cxn>
                  <a:cxn ang="0">
                    <a:pos x="272" y="124"/>
                  </a:cxn>
                  <a:cxn ang="0">
                    <a:pos x="254" y="136"/>
                  </a:cxn>
                  <a:cxn ang="0">
                    <a:pos x="238" y="144"/>
                  </a:cxn>
                  <a:cxn ang="0">
                    <a:pos x="220" y="150"/>
                  </a:cxn>
                  <a:cxn ang="0">
                    <a:pos x="202" y="154"/>
                  </a:cxn>
                  <a:cxn ang="0">
                    <a:pos x="182" y="156"/>
                  </a:cxn>
                  <a:cxn ang="0">
                    <a:pos x="162" y="156"/>
                  </a:cxn>
                  <a:cxn ang="0">
                    <a:pos x="138" y="152"/>
                  </a:cxn>
                  <a:cxn ang="0">
                    <a:pos x="110" y="142"/>
                  </a:cxn>
                  <a:cxn ang="0">
                    <a:pos x="88" y="126"/>
                  </a:cxn>
                  <a:cxn ang="0">
                    <a:pos x="68" y="102"/>
                  </a:cxn>
                  <a:cxn ang="0">
                    <a:pos x="50" y="72"/>
                  </a:cxn>
                </a:cxnLst>
                <a:rect l="0" t="0" r="r" b="b"/>
                <a:pathLst>
                  <a:path w="354" h="190">
                    <a:moveTo>
                      <a:pt x="0" y="20"/>
                    </a:moveTo>
                    <a:lnTo>
                      <a:pt x="2" y="30"/>
                    </a:lnTo>
                    <a:lnTo>
                      <a:pt x="6" y="40"/>
                    </a:lnTo>
                    <a:lnTo>
                      <a:pt x="10" y="48"/>
                    </a:lnTo>
                    <a:lnTo>
                      <a:pt x="12" y="56"/>
                    </a:lnTo>
                    <a:lnTo>
                      <a:pt x="16" y="66"/>
                    </a:lnTo>
                    <a:lnTo>
                      <a:pt x="20" y="74"/>
                    </a:lnTo>
                    <a:lnTo>
                      <a:pt x="24" y="82"/>
                    </a:lnTo>
                    <a:lnTo>
                      <a:pt x="28" y="90"/>
                    </a:lnTo>
                    <a:lnTo>
                      <a:pt x="32" y="98"/>
                    </a:lnTo>
                    <a:lnTo>
                      <a:pt x="36" y="104"/>
                    </a:lnTo>
                    <a:lnTo>
                      <a:pt x="40" y="112"/>
                    </a:lnTo>
                    <a:lnTo>
                      <a:pt x="44" y="118"/>
                    </a:lnTo>
                    <a:lnTo>
                      <a:pt x="48" y="124"/>
                    </a:lnTo>
                    <a:lnTo>
                      <a:pt x="52" y="130"/>
                    </a:lnTo>
                    <a:lnTo>
                      <a:pt x="58" y="136"/>
                    </a:lnTo>
                    <a:lnTo>
                      <a:pt x="62" y="142"/>
                    </a:lnTo>
                    <a:lnTo>
                      <a:pt x="66" y="148"/>
                    </a:lnTo>
                    <a:lnTo>
                      <a:pt x="72" y="152"/>
                    </a:lnTo>
                    <a:lnTo>
                      <a:pt x="76" y="158"/>
                    </a:lnTo>
                    <a:lnTo>
                      <a:pt x="82" y="162"/>
                    </a:lnTo>
                    <a:lnTo>
                      <a:pt x="88" y="166"/>
                    </a:lnTo>
                    <a:lnTo>
                      <a:pt x="94" y="170"/>
                    </a:lnTo>
                    <a:lnTo>
                      <a:pt x="98" y="172"/>
                    </a:lnTo>
                    <a:lnTo>
                      <a:pt x="104" y="176"/>
                    </a:lnTo>
                    <a:lnTo>
                      <a:pt x="110" y="178"/>
                    </a:lnTo>
                    <a:lnTo>
                      <a:pt x="118" y="182"/>
                    </a:lnTo>
                    <a:lnTo>
                      <a:pt x="124" y="184"/>
                    </a:lnTo>
                    <a:lnTo>
                      <a:pt x="130" y="186"/>
                    </a:lnTo>
                    <a:lnTo>
                      <a:pt x="136" y="188"/>
                    </a:lnTo>
                    <a:lnTo>
                      <a:pt x="144" y="188"/>
                    </a:lnTo>
                    <a:lnTo>
                      <a:pt x="150" y="190"/>
                    </a:lnTo>
                    <a:lnTo>
                      <a:pt x="158" y="190"/>
                    </a:lnTo>
                    <a:lnTo>
                      <a:pt x="158" y="190"/>
                    </a:lnTo>
                    <a:lnTo>
                      <a:pt x="162" y="190"/>
                    </a:lnTo>
                    <a:lnTo>
                      <a:pt x="168" y="190"/>
                    </a:lnTo>
                    <a:lnTo>
                      <a:pt x="172" y="190"/>
                    </a:lnTo>
                    <a:lnTo>
                      <a:pt x="176" y="190"/>
                    </a:lnTo>
                    <a:lnTo>
                      <a:pt x="180" y="190"/>
                    </a:lnTo>
                    <a:lnTo>
                      <a:pt x="184" y="190"/>
                    </a:lnTo>
                    <a:lnTo>
                      <a:pt x="188" y="190"/>
                    </a:lnTo>
                    <a:lnTo>
                      <a:pt x="194" y="190"/>
                    </a:lnTo>
                    <a:lnTo>
                      <a:pt x="198" y="190"/>
                    </a:lnTo>
                    <a:lnTo>
                      <a:pt x="202" y="188"/>
                    </a:lnTo>
                    <a:lnTo>
                      <a:pt x="206" y="188"/>
                    </a:lnTo>
                    <a:lnTo>
                      <a:pt x="210" y="188"/>
                    </a:lnTo>
                    <a:lnTo>
                      <a:pt x="214" y="188"/>
                    </a:lnTo>
                    <a:lnTo>
                      <a:pt x="218" y="186"/>
                    </a:lnTo>
                    <a:lnTo>
                      <a:pt x="222" y="186"/>
                    </a:lnTo>
                    <a:lnTo>
                      <a:pt x="226" y="184"/>
                    </a:lnTo>
                    <a:lnTo>
                      <a:pt x="230" y="184"/>
                    </a:lnTo>
                    <a:lnTo>
                      <a:pt x="232" y="182"/>
                    </a:lnTo>
                    <a:lnTo>
                      <a:pt x="236" y="182"/>
                    </a:lnTo>
                    <a:lnTo>
                      <a:pt x="240" y="180"/>
                    </a:lnTo>
                    <a:lnTo>
                      <a:pt x="244" y="180"/>
                    </a:lnTo>
                    <a:lnTo>
                      <a:pt x="248" y="178"/>
                    </a:lnTo>
                    <a:lnTo>
                      <a:pt x="252" y="176"/>
                    </a:lnTo>
                    <a:lnTo>
                      <a:pt x="254" y="176"/>
                    </a:lnTo>
                    <a:lnTo>
                      <a:pt x="258" y="174"/>
                    </a:lnTo>
                    <a:lnTo>
                      <a:pt x="262" y="172"/>
                    </a:lnTo>
                    <a:lnTo>
                      <a:pt x="266" y="170"/>
                    </a:lnTo>
                    <a:lnTo>
                      <a:pt x="268" y="168"/>
                    </a:lnTo>
                    <a:lnTo>
                      <a:pt x="272" y="166"/>
                    </a:lnTo>
                    <a:lnTo>
                      <a:pt x="276" y="164"/>
                    </a:lnTo>
                    <a:lnTo>
                      <a:pt x="278" y="162"/>
                    </a:lnTo>
                    <a:lnTo>
                      <a:pt x="282" y="160"/>
                    </a:lnTo>
                    <a:lnTo>
                      <a:pt x="288" y="156"/>
                    </a:lnTo>
                    <a:lnTo>
                      <a:pt x="294" y="152"/>
                    </a:lnTo>
                    <a:lnTo>
                      <a:pt x="300" y="146"/>
                    </a:lnTo>
                    <a:lnTo>
                      <a:pt x="306" y="140"/>
                    </a:lnTo>
                    <a:lnTo>
                      <a:pt x="310" y="136"/>
                    </a:lnTo>
                    <a:lnTo>
                      <a:pt x="316" y="130"/>
                    </a:lnTo>
                    <a:lnTo>
                      <a:pt x="320" y="124"/>
                    </a:lnTo>
                    <a:lnTo>
                      <a:pt x="324" y="118"/>
                    </a:lnTo>
                    <a:lnTo>
                      <a:pt x="328" y="112"/>
                    </a:lnTo>
                    <a:lnTo>
                      <a:pt x="330" y="106"/>
                    </a:lnTo>
                    <a:lnTo>
                      <a:pt x="334" y="100"/>
                    </a:lnTo>
                    <a:lnTo>
                      <a:pt x="336" y="94"/>
                    </a:lnTo>
                    <a:lnTo>
                      <a:pt x="340" y="88"/>
                    </a:lnTo>
                    <a:lnTo>
                      <a:pt x="342" y="82"/>
                    </a:lnTo>
                    <a:lnTo>
                      <a:pt x="344" y="76"/>
                    </a:lnTo>
                    <a:lnTo>
                      <a:pt x="346" y="70"/>
                    </a:lnTo>
                    <a:lnTo>
                      <a:pt x="346" y="64"/>
                    </a:lnTo>
                    <a:lnTo>
                      <a:pt x="348" y="58"/>
                    </a:lnTo>
                    <a:lnTo>
                      <a:pt x="350" y="54"/>
                    </a:lnTo>
                    <a:lnTo>
                      <a:pt x="350" y="48"/>
                    </a:lnTo>
                    <a:lnTo>
                      <a:pt x="352" y="44"/>
                    </a:lnTo>
                    <a:lnTo>
                      <a:pt x="352" y="38"/>
                    </a:lnTo>
                    <a:lnTo>
                      <a:pt x="352" y="34"/>
                    </a:lnTo>
                    <a:lnTo>
                      <a:pt x="352" y="30"/>
                    </a:lnTo>
                    <a:lnTo>
                      <a:pt x="354" y="26"/>
                    </a:lnTo>
                    <a:lnTo>
                      <a:pt x="354" y="24"/>
                    </a:lnTo>
                    <a:lnTo>
                      <a:pt x="354" y="20"/>
                    </a:lnTo>
                    <a:lnTo>
                      <a:pt x="354" y="18"/>
                    </a:lnTo>
                    <a:lnTo>
                      <a:pt x="354" y="14"/>
                    </a:lnTo>
                    <a:lnTo>
                      <a:pt x="354" y="12"/>
                    </a:lnTo>
                    <a:lnTo>
                      <a:pt x="354" y="0"/>
                    </a:lnTo>
                    <a:lnTo>
                      <a:pt x="336" y="2"/>
                    </a:lnTo>
                    <a:lnTo>
                      <a:pt x="332" y="6"/>
                    </a:lnTo>
                    <a:lnTo>
                      <a:pt x="330" y="8"/>
                    </a:lnTo>
                    <a:lnTo>
                      <a:pt x="328" y="10"/>
                    </a:lnTo>
                    <a:lnTo>
                      <a:pt x="324" y="12"/>
                    </a:lnTo>
                    <a:lnTo>
                      <a:pt x="322" y="14"/>
                    </a:lnTo>
                    <a:lnTo>
                      <a:pt x="318" y="18"/>
                    </a:lnTo>
                    <a:lnTo>
                      <a:pt x="316" y="20"/>
                    </a:lnTo>
                    <a:lnTo>
                      <a:pt x="312" y="22"/>
                    </a:lnTo>
                    <a:lnTo>
                      <a:pt x="310" y="24"/>
                    </a:lnTo>
                    <a:lnTo>
                      <a:pt x="306" y="26"/>
                    </a:lnTo>
                    <a:lnTo>
                      <a:pt x="304" y="28"/>
                    </a:lnTo>
                    <a:lnTo>
                      <a:pt x="300" y="30"/>
                    </a:lnTo>
                    <a:lnTo>
                      <a:pt x="298" y="32"/>
                    </a:lnTo>
                    <a:lnTo>
                      <a:pt x="294" y="34"/>
                    </a:lnTo>
                    <a:lnTo>
                      <a:pt x="290" y="36"/>
                    </a:lnTo>
                    <a:lnTo>
                      <a:pt x="288" y="36"/>
                    </a:lnTo>
                    <a:lnTo>
                      <a:pt x="284" y="38"/>
                    </a:lnTo>
                    <a:lnTo>
                      <a:pt x="282" y="40"/>
                    </a:lnTo>
                    <a:lnTo>
                      <a:pt x="278" y="42"/>
                    </a:lnTo>
                    <a:lnTo>
                      <a:pt x="274" y="42"/>
                    </a:lnTo>
                    <a:lnTo>
                      <a:pt x="272" y="44"/>
                    </a:lnTo>
                    <a:lnTo>
                      <a:pt x="268" y="44"/>
                    </a:lnTo>
                    <a:lnTo>
                      <a:pt x="264" y="46"/>
                    </a:lnTo>
                    <a:lnTo>
                      <a:pt x="262" y="46"/>
                    </a:lnTo>
                    <a:lnTo>
                      <a:pt x="258" y="48"/>
                    </a:lnTo>
                    <a:lnTo>
                      <a:pt x="254" y="48"/>
                    </a:lnTo>
                    <a:lnTo>
                      <a:pt x="252" y="48"/>
                    </a:lnTo>
                    <a:lnTo>
                      <a:pt x="248" y="48"/>
                    </a:lnTo>
                    <a:lnTo>
                      <a:pt x="244" y="48"/>
                    </a:lnTo>
                    <a:lnTo>
                      <a:pt x="240" y="48"/>
                    </a:lnTo>
                    <a:lnTo>
                      <a:pt x="238" y="48"/>
                    </a:lnTo>
                    <a:lnTo>
                      <a:pt x="234" y="48"/>
                    </a:lnTo>
                    <a:lnTo>
                      <a:pt x="232" y="48"/>
                    </a:lnTo>
                    <a:lnTo>
                      <a:pt x="232" y="48"/>
                    </a:lnTo>
                    <a:lnTo>
                      <a:pt x="230" y="48"/>
                    </a:lnTo>
                    <a:lnTo>
                      <a:pt x="230" y="48"/>
                    </a:lnTo>
                    <a:lnTo>
                      <a:pt x="228" y="48"/>
                    </a:lnTo>
                    <a:lnTo>
                      <a:pt x="228" y="50"/>
                    </a:lnTo>
                    <a:lnTo>
                      <a:pt x="226" y="50"/>
                    </a:lnTo>
                    <a:lnTo>
                      <a:pt x="224" y="50"/>
                    </a:lnTo>
                    <a:lnTo>
                      <a:pt x="224" y="50"/>
                    </a:lnTo>
                    <a:lnTo>
                      <a:pt x="222" y="52"/>
                    </a:lnTo>
                    <a:lnTo>
                      <a:pt x="222" y="52"/>
                    </a:lnTo>
                    <a:lnTo>
                      <a:pt x="220" y="52"/>
                    </a:lnTo>
                    <a:lnTo>
                      <a:pt x="218" y="54"/>
                    </a:lnTo>
                    <a:lnTo>
                      <a:pt x="216" y="56"/>
                    </a:lnTo>
                    <a:lnTo>
                      <a:pt x="214" y="56"/>
                    </a:lnTo>
                    <a:lnTo>
                      <a:pt x="212" y="58"/>
                    </a:lnTo>
                    <a:lnTo>
                      <a:pt x="210" y="60"/>
                    </a:lnTo>
                    <a:lnTo>
                      <a:pt x="208" y="60"/>
                    </a:lnTo>
                    <a:lnTo>
                      <a:pt x="208" y="60"/>
                    </a:lnTo>
                    <a:lnTo>
                      <a:pt x="206" y="62"/>
                    </a:lnTo>
                    <a:lnTo>
                      <a:pt x="204" y="62"/>
                    </a:lnTo>
                    <a:lnTo>
                      <a:pt x="204" y="62"/>
                    </a:lnTo>
                    <a:lnTo>
                      <a:pt x="202" y="62"/>
                    </a:lnTo>
                    <a:lnTo>
                      <a:pt x="202" y="62"/>
                    </a:lnTo>
                    <a:lnTo>
                      <a:pt x="200" y="64"/>
                    </a:lnTo>
                    <a:lnTo>
                      <a:pt x="198" y="64"/>
                    </a:lnTo>
                    <a:lnTo>
                      <a:pt x="198" y="64"/>
                    </a:lnTo>
                    <a:lnTo>
                      <a:pt x="196" y="64"/>
                    </a:lnTo>
                    <a:lnTo>
                      <a:pt x="194" y="64"/>
                    </a:lnTo>
                    <a:lnTo>
                      <a:pt x="194" y="62"/>
                    </a:lnTo>
                    <a:lnTo>
                      <a:pt x="192" y="62"/>
                    </a:lnTo>
                    <a:lnTo>
                      <a:pt x="190" y="62"/>
                    </a:lnTo>
                    <a:lnTo>
                      <a:pt x="190" y="62"/>
                    </a:lnTo>
                    <a:lnTo>
                      <a:pt x="188" y="62"/>
                    </a:lnTo>
                    <a:lnTo>
                      <a:pt x="186" y="62"/>
                    </a:lnTo>
                    <a:lnTo>
                      <a:pt x="186" y="60"/>
                    </a:lnTo>
                    <a:lnTo>
                      <a:pt x="184" y="60"/>
                    </a:lnTo>
                    <a:lnTo>
                      <a:pt x="182" y="60"/>
                    </a:lnTo>
                    <a:lnTo>
                      <a:pt x="180" y="58"/>
                    </a:lnTo>
                    <a:lnTo>
                      <a:pt x="178" y="58"/>
                    </a:lnTo>
                    <a:lnTo>
                      <a:pt x="174" y="56"/>
                    </a:lnTo>
                    <a:lnTo>
                      <a:pt x="172" y="54"/>
                    </a:lnTo>
                    <a:lnTo>
                      <a:pt x="170" y="54"/>
                    </a:lnTo>
                    <a:lnTo>
                      <a:pt x="168" y="52"/>
                    </a:lnTo>
                    <a:lnTo>
                      <a:pt x="166" y="52"/>
                    </a:lnTo>
                    <a:lnTo>
                      <a:pt x="164" y="52"/>
                    </a:lnTo>
                    <a:lnTo>
                      <a:pt x="164" y="50"/>
                    </a:lnTo>
                    <a:lnTo>
                      <a:pt x="162" y="50"/>
                    </a:lnTo>
                    <a:lnTo>
                      <a:pt x="160" y="50"/>
                    </a:lnTo>
                    <a:lnTo>
                      <a:pt x="160" y="50"/>
                    </a:lnTo>
                    <a:lnTo>
                      <a:pt x="158" y="50"/>
                    </a:lnTo>
                    <a:lnTo>
                      <a:pt x="158" y="50"/>
                    </a:lnTo>
                    <a:lnTo>
                      <a:pt x="150" y="50"/>
                    </a:lnTo>
                    <a:lnTo>
                      <a:pt x="144" y="50"/>
                    </a:lnTo>
                    <a:lnTo>
                      <a:pt x="138" y="50"/>
                    </a:lnTo>
                    <a:lnTo>
                      <a:pt x="130" y="50"/>
                    </a:lnTo>
                    <a:lnTo>
                      <a:pt x="124" y="48"/>
                    </a:lnTo>
                    <a:lnTo>
                      <a:pt x="118" y="48"/>
                    </a:lnTo>
                    <a:lnTo>
                      <a:pt x="112" y="48"/>
                    </a:lnTo>
                    <a:lnTo>
                      <a:pt x="106" y="46"/>
                    </a:lnTo>
                    <a:lnTo>
                      <a:pt x="100" y="44"/>
                    </a:lnTo>
                    <a:lnTo>
                      <a:pt x="94" y="44"/>
                    </a:lnTo>
                    <a:lnTo>
                      <a:pt x="88" y="42"/>
                    </a:lnTo>
                    <a:lnTo>
                      <a:pt x="84" y="40"/>
                    </a:lnTo>
                    <a:lnTo>
                      <a:pt x="78" y="38"/>
                    </a:lnTo>
                    <a:lnTo>
                      <a:pt x="72" y="36"/>
                    </a:lnTo>
                    <a:lnTo>
                      <a:pt x="68" y="36"/>
                    </a:lnTo>
                    <a:lnTo>
                      <a:pt x="64" y="34"/>
                    </a:lnTo>
                    <a:lnTo>
                      <a:pt x="58" y="32"/>
                    </a:lnTo>
                    <a:lnTo>
                      <a:pt x="54" y="30"/>
                    </a:lnTo>
                    <a:lnTo>
                      <a:pt x="50" y="28"/>
                    </a:lnTo>
                    <a:lnTo>
                      <a:pt x="46" y="26"/>
                    </a:lnTo>
                    <a:lnTo>
                      <a:pt x="42" y="24"/>
                    </a:lnTo>
                    <a:lnTo>
                      <a:pt x="40" y="22"/>
                    </a:lnTo>
                    <a:lnTo>
                      <a:pt x="36" y="20"/>
                    </a:lnTo>
                    <a:lnTo>
                      <a:pt x="34" y="18"/>
                    </a:lnTo>
                    <a:lnTo>
                      <a:pt x="30" y="16"/>
                    </a:lnTo>
                    <a:lnTo>
                      <a:pt x="26" y="14"/>
                    </a:lnTo>
                    <a:lnTo>
                      <a:pt x="24" y="12"/>
                    </a:lnTo>
                    <a:lnTo>
                      <a:pt x="22" y="12"/>
                    </a:lnTo>
                    <a:lnTo>
                      <a:pt x="8" y="8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  <a:moveTo>
                      <a:pt x="42" y="54"/>
                    </a:moveTo>
                    <a:lnTo>
                      <a:pt x="44" y="56"/>
                    </a:lnTo>
                    <a:lnTo>
                      <a:pt x="48" y="58"/>
                    </a:lnTo>
                    <a:lnTo>
                      <a:pt x="52" y="60"/>
                    </a:lnTo>
                    <a:lnTo>
                      <a:pt x="56" y="62"/>
                    </a:lnTo>
                    <a:lnTo>
                      <a:pt x="60" y="64"/>
                    </a:lnTo>
                    <a:lnTo>
                      <a:pt x="64" y="66"/>
                    </a:lnTo>
                    <a:lnTo>
                      <a:pt x="68" y="66"/>
                    </a:lnTo>
                    <a:lnTo>
                      <a:pt x="72" y="68"/>
                    </a:lnTo>
                    <a:lnTo>
                      <a:pt x="76" y="70"/>
                    </a:lnTo>
                    <a:lnTo>
                      <a:pt x="82" y="72"/>
                    </a:lnTo>
                    <a:lnTo>
                      <a:pt x="86" y="74"/>
                    </a:lnTo>
                    <a:lnTo>
                      <a:pt x="90" y="74"/>
                    </a:lnTo>
                    <a:lnTo>
                      <a:pt x="96" y="76"/>
                    </a:lnTo>
                    <a:lnTo>
                      <a:pt x="100" y="78"/>
                    </a:lnTo>
                    <a:lnTo>
                      <a:pt x="104" y="78"/>
                    </a:lnTo>
                    <a:lnTo>
                      <a:pt x="110" y="80"/>
                    </a:lnTo>
                    <a:lnTo>
                      <a:pt x="116" y="82"/>
                    </a:lnTo>
                    <a:lnTo>
                      <a:pt x="120" y="82"/>
                    </a:lnTo>
                    <a:lnTo>
                      <a:pt x="126" y="84"/>
                    </a:lnTo>
                    <a:lnTo>
                      <a:pt x="130" y="84"/>
                    </a:lnTo>
                    <a:lnTo>
                      <a:pt x="136" y="86"/>
                    </a:lnTo>
                    <a:lnTo>
                      <a:pt x="142" y="86"/>
                    </a:lnTo>
                    <a:lnTo>
                      <a:pt x="148" y="88"/>
                    </a:lnTo>
                    <a:lnTo>
                      <a:pt x="152" y="88"/>
                    </a:lnTo>
                    <a:lnTo>
                      <a:pt x="158" y="88"/>
                    </a:lnTo>
                    <a:lnTo>
                      <a:pt x="164" y="88"/>
                    </a:lnTo>
                    <a:lnTo>
                      <a:pt x="170" y="90"/>
                    </a:lnTo>
                    <a:lnTo>
                      <a:pt x="176" y="90"/>
                    </a:lnTo>
                    <a:lnTo>
                      <a:pt x="182" y="90"/>
                    </a:lnTo>
                    <a:lnTo>
                      <a:pt x="188" y="90"/>
                    </a:lnTo>
                    <a:lnTo>
                      <a:pt x="194" y="90"/>
                    </a:lnTo>
                    <a:lnTo>
                      <a:pt x="200" y="90"/>
                    </a:lnTo>
                    <a:lnTo>
                      <a:pt x="204" y="88"/>
                    </a:lnTo>
                    <a:lnTo>
                      <a:pt x="208" y="88"/>
                    </a:lnTo>
                    <a:lnTo>
                      <a:pt x="212" y="88"/>
                    </a:lnTo>
                    <a:lnTo>
                      <a:pt x="216" y="88"/>
                    </a:lnTo>
                    <a:lnTo>
                      <a:pt x="220" y="88"/>
                    </a:lnTo>
                    <a:lnTo>
                      <a:pt x="224" y="86"/>
                    </a:lnTo>
                    <a:lnTo>
                      <a:pt x="228" y="86"/>
                    </a:lnTo>
                    <a:lnTo>
                      <a:pt x="232" y="86"/>
                    </a:lnTo>
                    <a:lnTo>
                      <a:pt x="236" y="84"/>
                    </a:lnTo>
                    <a:lnTo>
                      <a:pt x="240" y="84"/>
                    </a:lnTo>
                    <a:lnTo>
                      <a:pt x="244" y="82"/>
                    </a:lnTo>
                    <a:lnTo>
                      <a:pt x="248" y="82"/>
                    </a:lnTo>
                    <a:lnTo>
                      <a:pt x="252" y="80"/>
                    </a:lnTo>
                    <a:lnTo>
                      <a:pt x="256" y="80"/>
                    </a:lnTo>
                    <a:lnTo>
                      <a:pt x="260" y="78"/>
                    </a:lnTo>
                    <a:lnTo>
                      <a:pt x="264" y="78"/>
                    </a:lnTo>
                    <a:lnTo>
                      <a:pt x="268" y="76"/>
                    </a:lnTo>
                    <a:lnTo>
                      <a:pt x="270" y="74"/>
                    </a:lnTo>
                    <a:lnTo>
                      <a:pt x="274" y="74"/>
                    </a:lnTo>
                    <a:lnTo>
                      <a:pt x="278" y="72"/>
                    </a:lnTo>
                    <a:lnTo>
                      <a:pt x="282" y="70"/>
                    </a:lnTo>
                    <a:lnTo>
                      <a:pt x="286" y="68"/>
                    </a:lnTo>
                    <a:lnTo>
                      <a:pt x="290" y="68"/>
                    </a:lnTo>
                    <a:lnTo>
                      <a:pt x="292" y="66"/>
                    </a:lnTo>
                    <a:lnTo>
                      <a:pt x="296" y="64"/>
                    </a:lnTo>
                    <a:lnTo>
                      <a:pt x="300" y="62"/>
                    </a:lnTo>
                    <a:lnTo>
                      <a:pt x="304" y="60"/>
                    </a:lnTo>
                    <a:lnTo>
                      <a:pt x="308" y="58"/>
                    </a:lnTo>
                    <a:lnTo>
                      <a:pt x="310" y="56"/>
                    </a:lnTo>
                    <a:lnTo>
                      <a:pt x="314" y="54"/>
                    </a:lnTo>
                    <a:lnTo>
                      <a:pt x="318" y="52"/>
                    </a:lnTo>
                    <a:lnTo>
                      <a:pt x="322" y="50"/>
                    </a:lnTo>
                    <a:lnTo>
                      <a:pt x="320" y="52"/>
                    </a:lnTo>
                    <a:lnTo>
                      <a:pt x="320" y="54"/>
                    </a:lnTo>
                    <a:lnTo>
                      <a:pt x="318" y="58"/>
                    </a:lnTo>
                    <a:lnTo>
                      <a:pt x="318" y="60"/>
                    </a:lnTo>
                    <a:lnTo>
                      <a:pt x="316" y="62"/>
                    </a:lnTo>
                    <a:lnTo>
                      <a:pt x="314" y="66"/>
                    </a:lnTo>
                    <a:lnTo>
                      <a:pt x="314" y="68"/>
                    </a:lnTo>
                    <a:lnTo>
                      <a:pt x="312" y="70"/>
                    </a:lnTo>
                    <a:lnTo>
                      <a:pt x="310" y="74"/>
                    </a:lnTo>
                    <a:lnTo>
                      <a:pt x="310" y="76"/>
                    </a:lnTo>
                    <a:lnTo>
                      <a:pt x="308" y="80"/>
                    </a:lnTo>
                    <a:lnTo>
                      <a:pt x="306" y="82"/>
                    </a:lnTo>
                    <a:lnTo>
                      <a:pt x="304" y="84"/>
                    </a:lnTo>
                    <a:lnTo>
                      <a:pt x="304" y="88"/>
                    </a:lnTo>
                    <a:lnTo>
                      <a:pt x="302" y="90"/>
                    </a:lnTo>
                    <a:lnTo>
                      <a:pt x="300" y="92"/>
                    </a:lnTo>
                    <a:lnTo>
                      <a:pt x="298" y="96"/>
                    </a:lnTo>
                    <a:lnTo>
                      <a:pt x="296" y="98"/>
                    </a:lnTo>
                    <a:lnTo>
                      <a:pt x="294" y="102"/>
                    </a:lnTo>
                    <a:lnTo>
                      <a:pt x="292" y="104"/>
                    </a:lnTo>
                    <a:lnTo>
                      <a:pt x="290" y="106"/>
                    </a:lnTo>
                    <a:lnTo>
                      <a:pt x="286" y="110"/>
                    </a:lnTo>
                    <a:lnTo>
                      <a:pt x="284" y="112"/>
                    </a:lnTo>
                    <a:lnTo>
                      <a:pt x="282" y="114"/>
                    </a:lnTo>
                    <a:lnTo>
                      <a:pt x="280" y="116"/>
                    </a:lnTo>
                    <a:lnTo>
                      <a:pt x="276" y="120"/>
                    </a:lnTo>
                    <a:lnTo>
                      <a:pt x="274" y="122"/>
                    </a:lnTo>
                    <a:lnTo>
                      <a:pt x="272" y="124"/>
                    </a:lnTo>
                    <a:lnTo>
                      <a:pt x="268" y="126"/>
                    </a:lnTo>
                    <a:lnTo>
                      <a:pt x="266" y="128"/>
                    </a:lnTo>
                    <a:lnTo>
                      <a:pt x="262" y="130"/>
                    </a:lnTo>
                    <a:lnTo>
                      <a:pt x="260" y="132"/>
                    </a:lnTo>
                    <a:lnTo>
                      <a:pt x="256" y="134"/>
                    </a:lnTo>
                    <a:lnTo>
                      <a:pt x="254" y="136"/>
                    </a:lnTo>
                    <a:lnTo>
                      <a:pt x="252" y="138"/>
                    </a:lnTo>
                    <a:lnTo>
                      <a:pt x="250" y="138"/>
                    </a:lnTo>
                    <a:lnTo>
                      <a:pt x="246" y="140"/>
                    </a:lnTo>
                    <a:lnTo>
                      <a:pt x="244" y="142"/>
                    </a:lnTo>
                    <a:lnTo>
                      <a:pt x="240" y="142"/>
                    </a:lnTo>
                    <a:lnTo>
                      <a:pt x="238" y="144"/>
                    </a:lnTo>
                    <a:lnTo>
                      <a:pt x="236" y="146"/>
                    </a:lnTo>
                    <a:lnTo>
                      <a:pt x="232" y="146"/>
                    </a:lnTo>
                    <a:lnTo>
                      <a:pt x="230" y="148"/>
                    </a:lnTo>
                    <a:lnTo>
                      <a:pt x="226" y="148"/>
                    </a:lnTo>
                    <a:lnTo>
                      <a:pt x="224" y="150"/>
                    </a:lnTo>
                    <a:lnTo>
                      <a:pt x="220" y="150"/>
                    </a:lnTo>
                    <a:lnTo>
                      <a:pt x="218" y="150"/>
                    </a:lnTo>
                    <a:lnTo>
                      <a:pt x="214" y="152"/>
                    </a:lnTo>
                    <a:lnTo>
                      <a:pt x="212" y="152"/>
                    </a:lnTo>
                    <a:lnTo>
                      <a:pt x="208" y="152"/>
                    </a:lnTo>
                    <a:lnTo>
                      <a:pt x="206" y="154"/>
                    </a:lnTo>
                    <a:lnTo>
                      <a:pt x="202" y="154"/>
                    </a:lnTo>
                    <a:lnTo>
                      <a:pt x="200" y="154"/>
                    </a:lnTo>
                    <a:lnTo>
                      <a:pt x="196" y="154"/>
                    </a:lnTo>
                    <a:lnTo>
                      <a:pt x="192" y="154"/>
                    </a:lnTo>
                    <a:lnTo>
                      <a:pt x="190" y="156"/>
                    </a:lnTo>
                    <a:lnTo>
                      <a:pt x="186" y="156"/>
                    </a:lnTo>
                    <a:lnTo>
                      <a:pt x="182" y="156"/>
                    </a:lnTo>
                    <a:lnTo>
                      <a:pt x="180" y="156"/>
                    </a:lnTo>
                    <a:lnTo>
                      <a:pt x="176" y="156"/>
                    </a:lnTo>
                    <a:lnTo>
                      <a:pt x="172" y="156"/>
                    </a:lnTo>
                    <a:lnTo>
                      <a:pt x="168" y="156"/>
                    </a:lnTo>
                    <a:lnTo>
                      <a:pt x="166" y="156"/>
                    </a:lnTo>
                    <a:lnTo>
                      <a:pt x="162" y="156"/>
                    </a:lnTo>
                    <a:lnTo>
                      <a:pt x="162" y="156"/>
                    </a:lnTo>
                    <a:lnTo>
                      <a:pt x="156" y="154"/>
                    </a:lnTo>
                    <a:lnTo>
                      <a:pt x="152" y="154"/>
                    </a:lnTo>
                    <a:lnTo>
                      <a:pt x="146" y="154"/>
                    </a:lnTo>
                    <a:lnTo>
                      <a:pt x="142" y="152"/>
                    </a:lnTo>
                    <a:lnTo>
                      <a:pt x="138" y="152"/>
                    </a:lnTo>
                    <a:lnTo>
                      <a:pt x="132" y="150"/>
                    </a:lnTo>
                    <a:lnTo>
                      <a:pt x="128" y="150"/>
                    </a:lnTo>
                    <a:lnTo>
                      <a:pt x="124" y="148"/>
                    </a:lnTo>
                    <a:lnTo>
                      <a:pt x="120" y="146"/>
                    </a:lnTo>
                    <a:lnTo>
                      <a:pt x="116" y="144"/>
                    </a:lnTo>
                    <a:lnTo>
                      <a:pt x="110" y="142"/>
                    </a:lnTo>
                    <a:lnTo>
                      <a:pt x="106" y="140"/>
                    </a:lnTo>
                    <a:lnTo>
                      <a:pt x="102" y="138"/>
                    </a:lnTo>
                    <a:lnTo>
                      <a:pt x="98" y="134"/>
                    </a:lnTo>
                    <a:lnTo>
                      <a:pt x="96" y="132"/>
                    </a:lnTo>
                    <a:lnTo>
                      <a:pt x="92" y="128"/>
                    </a:lnTo>
                    <a:lnTo>
                      <a:pt x="88" y="126"/>
                    </a:lnTo>
                    <a:lnTo>
                      <a:pt x="84" y="122"/>
                    </a:lnTo>
                    <a:lnTo>
                      <a:pt x="80" y="118"/>
                    </a:lnTo>
                    <a:lnTo>
                      <a:pt x="78" y="116"/>
                    </a:lnTo>
                    <a:lnTo>
                      <a:pt x="74" y="112"/>
                    </a:lnTo>
                    <a:lnTo>
                      <a:pt x="70" y="108"/>
                    </a:lnTo>
                    <a:lnTo>
                      <a:pt x="68" y="102"/>
                    </a:lnTo>
                    <a:lnTo>
                      <a:pt x="64" y="98"/>
                    </a:lnTo>
                    <a:lnTo>
                      <a:pt x="62" y="94"/>
                    </a:lnTo>
                    <a:lnTo>
                      <a:pt x="58" y="88"/>
                    </a:lnTo>
                    <a:lnTo>
                      <a:pt x="56" y="84"/>
                    </a:lnTo>
                    <a:lnTo>
                      <a:pt x="52" y="78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4" y="62"/>
                    </a:lnTo>
                    <a:lnTo>
                      <a:pt x="42" y="54"/>
                    </a:lnTo>
                    <a:lnTo>
                      <a:pt x="42" y="54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1" name="Freeform 46"/>
              <p:cNvSpPr>
                <a:spLocks/>
              </p:cNvSpPr>
              <p:nvPr/>
            </p:nvSpPr>
            <p:spPr bwMode="auto">
              <a:xfrm>
                <a:off x="1676418" y="1891540"/>
                <a:ext cx="685022" cy="306397"/>
              </a:xfrm>
              <a:custGeom>
                <a:avLst/>
                <a:gdLst/>
                <a:ahLst/>
                <a:cxnLst>
                  <a:cxn ang="0">
                    <a:pos x="142" y="158"/>
                  </a:cxn>
                  <a:cxn ang="0">
                    <a:pos x="130" y="156"/>
                  </a:cxn>
                  <a:cxn ang="0">
                    <a:pos x="118" y="154"/>
                  </a:cxn>
                  <a:cxn ang="0">
                    <a:pos x="106" y="150"/>
                  </a:cxn>
                  <a:cxn ang="0">
                    <a:pos x="96" y="144"/>
                  </a:cxn>
                  <a:cxn ang="0">
                    <a:pos x="84" y="140"/>
                  </a:cxn>
                  <a:cxn ang="0">
                    <a:pos x="74" y="132"/>
                  </a:cxn>
                  <a:cxn ang="0">
                    <a:pos x="66" y="124"/>
                  </a:cxn>
                  <a:cxn ang="0">
                    <a:pos x="56" y="116"/>
                  </a:cxn>
                  <a:cxn ang="0">
                    <a:pos x="48" y="106"/>
                  </a:cxn>
                  <a:cxn ang="0">
                    <a:pos x="40" y="94"/>
                  </a:cxn>
                  <a:cxn ang="0">
                    <a:pos x="32" y="82"/>
                  </a:cxn>
                  <a:cxn ang="0">
                    <a:pos x="24" y="68"/>
                  </a:cxn>
                  <a:cxn ang="0">
                    <a:pos x="16" y="54"/>
                  </a:cxn>
                  <a:cxn ang="0">
                    <a:pos x="10" y="38"/>
                  </a:cxn>
                  <a:cxn ang="0">
                    <a:pos x="4" y="20"/>
                  </a:cxn>
                  <a:cxn ang="0">
                    <a:pos x="2" y="12"/>
                  </a:cxn>
                  <a:cxn ang="0">
                    <a:pos x="14" y="20"/>
                  </a:cxn>
                  <a:cxn ang="0">
                    <a:pos x="24" y="26"/>
                  </a:cxn>
                  <a:cxn ang="0">
                    <a:pos x="40" y="34"/>
                  </a:cxn>
                  <a:cxn ang="0">
                    <a:pos x="56" y="40"/>
                  </a:cxn>
                  <a:cxn ang="0">
                    <a:pos x="76" y="48"/>
                  </a:cxn>
                  <a:cxn ang="0">
                    <a:pos x="100" y="56"/>
                  </a:cxn>
                  <a:cxn ang="0">
                    <a:pos x="124" y="62"/>
                  </a:cxn>
                  <a:cxn ang="0">
                    <a:pos x="150" y="66"/>
                  </a:cxn>
                  <a:cxn ang="0">
                    <a:pos x="178" y="66"/>
                  </a:cxn>
                  <a:cxn ang="0">
                    <a:pos x="206" y="64"/>
                  </a:cxn>
                  <a:cxn ang="0">
                    <a:pos x="234" y="58"/>
                  </a:cxn>
                  <a:cxn ang="0">
                    <a:pos x="264" y="48"/>
                  </a:cxn>
                  <a:cxn ang="0">
                    <a:pos x="294" y="34"/>
                  </a:cxn>
                  <a:cxn ang="0">
                    <a:pos x="324" y="14"/>
                  </a:cxn>
                  <a:cxn ang="0">
                    <a:pos x="338" y="2"/>
                  </a:cxn>
                  <a:cxn ang="0">
                    <a:pos x="336" y="12"/>
                  </a:cxn>
                  <a:cxn ang="0">
                    <a:pos x="334" y="22"/>
                  </a:cxn>
                  <a:cxn ang="0">
                    <a:pos x="330" y="32"/>
                  </a:cxn>
                  <a:cxn ang="0">
                    <a:pos x="326" y="46"/>
                  </a:cxn>
                  <a:cxn ang="0">
                    <a:pos x="320" y="60"/>
                  </a:cxn>
                  <a:cxn ang="0">
                    <a:pos x="312" y="76"/>
                  </a:cxn>
                  <a:cxn ang="0">
                    <a:pos x="302" y="90"/>
                  </a:cxn>
                  <a:cxn ang="0">
                    <a:pos x="290" y="106"/>
                  </a:cxn>
                  <a:cxn ang="0">
                    <a:pos x="276" y="120"/>
                  </a:cxn>
                  <a:cxn ang="0">
                    <a:pos x="260" y="132"/>
                  </a:cxn>
                  <a:cxn ang="0">
                    <a:pos x="240" y="142"/>
                  </a:cxn>
                  <a:cxn ang="0">
                    <a:pos x="218" y="152"/>
                  </a:cxn>
                  <a:cxn ang="0">
                    <a:pos x="194" y="156"/>
                  </a:cxn>
                  <a:cxn ang="0">
                    <a:pos x="164" y="158"/>
                  </a:cxn>
                  <a:cxn ang="0">
                    <a:pos x="150" y="158"/>
                  </a:cxn>
                </a:cxnLst>
                <a:rect l="0" t="0" r="r" b="b"/>
                <a:pathLst>
                  <a:path w="338" h="158">
                    <a:moveTo>
                      <a:pt x="150" y="158"/>
                    </a:moveTo>
                    <a:lnTo>
                      <a:pt x="142" y="158"/>
                    </a:lnTo>
                    <a:lnTo>
                      <a:pt x="136" y="156"/>
                    </a:lnTo>
                    <a:lnTo>
                      <a:pt x="130" y="156"/>
                    </a:lnTo>
                    <a:lnTo>
                      <a:pt x="124" y="154"/>
                    </a:lnTo>
                    <a:lnTo>
                      <a:pt x="118" y="154"/>
                    </a:lnTo>
                    <a:lnTo>
                      <a:pt x="112" y="152"/>
                    </a:lnTo>
                    <a:lnTo>
                      <a:pt x="106" y="150"/>
                    </a:lnTo>
                    <a:lnTo>
                      <a:pt x="100" y="148"/>
                    </a:lnTo>
                    <a:lnTo>
                      <a:pt x="96" y="144"/>
                    </a:lnTo>
                    <a:lnTo>
                      <a:pt x="90" y="142"/>
                    </a:lnTo>
                    <a:lnTo>
                      <a:pt x="84" y="140"/>
                    </a:lnTo>
                    <a:lnTo>
                      <a:pt x="80" y="136"/>
                    </a:lnTo>
                    <a:lnTo>
                      <a:pt x="74" y="132"/>
                    </a:lnTo>
                    <a:lnTo>
                      <a:pt x="70" y="128"/>
                    </a:lnTo>
                    <a:lnTo>
                      <a:pt x="66" y="124"/>
                    </a:lnTo>
                    <a:lnTo>
                      <a:pt x="60" y="120"/>
                    </a:lnTo>
                    <a:lnTo>
                      <a:pt x="56" y="116"/>
                    </a:lnTo>
                    <a:lnTo>
                      <a:pt x="52" y="110"/>
                    </a:lnTo>
                    <a:lnTo>
                      <a:pt x="48" y="106"/>
                    </a:lnTo>
                    <a:lnTo>
                      <a:pt x="44" y="100"/>
                    </a:lnTo>
                    <a:lnTo>
                      <a:pt x="40" y="94"/>
                    </a:lnTo>
                    <a:lnTo>
                      <a:pt x="36" y="88"/>
                    </a:lnTo>
                    <a:lnTo>
                      <a:pt x="32" y="82"/>
                    </a:lnTo>
                    <a:lnTo>
                      <a:pt x="28" y="76"/>
                    </a:lnTo>
                    <a:lnTo>
                      <a:pt x="24" y="68"/>
                    </a:lnTo>
                    <a:lnTo>
                      <a:pt x="20" y="62"/>
                    </a:lnTo>
                    <a:lnTo>
                      <a:pt x="16" y="54"/>
                    </a:lnTo>
                    <a:lnTo>
                      <a:pt x="14" y="46"/>
                    </a:lnTo>
                    <a:lnTo>
                      <a:pt x="10" y="38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8" y="16"/>
                    </a:lnTo>
                    <a:lnTo>
                      <a:pt x="14" y="20"/>
                    </a:lnTo>
                    <a:lnTo>
                      <a:pt x="18" y="22"/>
                    </a:lnTo>
                    <a:lnTo>
                      <a:pt x="24" y="26"/>
                    </a:lnTo>
                    <a:lnTo>
                      <a:pt x="32" y="30"/>
                    </a:lnTo>
                    <a:lnTo>
                      <a:pt x="40" y="34"/>
                    </a:lnTo>
                    <a:lnTo>
                      <a:pt x="48" y="38"/>
                    </a:lnTo>
                    <a:lnTo>
                      <a:pt x="56" y="40"/>
                    </a:lnTo>
                    <a:lnTo>
                      <a:pt x="66" y="44"/>
                    </a:lnTo>
                    <a:lnTo>
                      <a:pt x="76" y="48"/>
                    </a:lnTo>
                    <a:lnTo>
                      <a:pt x="88" y="52"/>
                    </a:lnTo>
                    <a:lnTo>
                      <a:pt x="100" y="56"/>
                    </a:lnTo>
                    <a:lnTo>
                      <a:pt x="112" y="58"/>
                    </a:lnTo>
                    <a:lnTo>
                      <a:pt x="124" y="62"/>
                    </a:lnTo>
                    <a:lnTo>
                      <a:pt x="136" y="64"/>
                    </a:lnTo>
                    <a:lnTo>
                      <a:pt x="150" y="66"/>
                    </a:lnTo>
                    <a:lnTo>
                      <a:pt x="164" y="66"/>
                    </a:lnTo>
                    <a:lnTo>
                      <a:pt x="178" y="66"/>
                    </a:lnTo>
                    <a:lnTo>
                      <a:pt x="192" y="66"/>
                    </a:lnTo>
                    <a:lnTo>
                      <a:pt x="206" y="64"/>
                    </a:lnTo>
                    <a:lnTo>
                      <a:pt x="220" y="62"/>
                    </a:lnTo>
                    <a:lnTo>
                      <a:pt x="234" y="58"/>
                    </a:lnTo>
                    <a:lnTo>
                      <a:pt x="250" y="54"/>
                    </a:lnTo>
                    <a:lnTo>
                      <a:pt x="264" y="48"/>
                    </a:lnTo>
                    <a:lnTo>
                      <a:pt x="280" y="42"/>
                    </a:lnTo>
                    <a:lnTo>
                      <a:pt x="294" y="34"/>
                    </a:lnTo>
                    <a:lnTo>
                      <a:pt x="308" y="24"/>
                    </a:lnTo>
                    <a:lnTo>
                      <a:pt x="324" y="14"/>
                    </a:lnTo>
                    <a:lnTo>
                      <a:pt x="338" y="0"/>
                    </a:lnTo>
                    <a:lnTo>
                      <a:pt x="338" y="2"/>
                    </a:lnTo>
                    <a:lnTo>
                      <a:pt x="338" y="8"/>
                    </a:lnTo>
                    <a:lnTo>
                      <a:pt x="336" y="12"/>
                    </a:lnTo>
                    <a:lnTo>
                      <a:pt x="336" y="16"/>
                    </a:lnTo>
                    <a:lnTo>
                      <a:pt x="334" y="22"/>
                    </a:lnTo>
                    <a:lnTo>
                      <a:pt x="332" y="26"/>
                    </a:lnTo>
                    <a:lnTo>
                      <a:pt x="330" y="32"/>
                    </a:lnTo>
                    <a:lnTo>
                      <a:pt x="328" y="40"/>
                    </a:lnTo>
                    <a:lnTo>
                      <a:pt x="326" y="46"/>
                    </a:lnTo>
                    <a:lnTo>
                      <a:pt x="324" y="52"/>
                    </a:lnTo>
                    <a:lnTo>
                      <a:pt x="320" y="60"/>
                    </a:lnTo>
                    <a:lnTo>
                      <a:pt x="316" y="68"/>
                    </a:lnTo>
                    <a:lnTo>
                      <a:pt x="312" y="76"/>
                    </a:lnTo>
                    <a:lnTo>
                      <a:pt x="308" y="82"/>
                    </a:lnTo>
                    <a:lnTo>
                      <a:pt x="302" y="90"/>
                    </a:lnTo>
                    <a:lnTo>
                      <a:pt x="296" y="98"/>
                    </a:lnTo>
                    <a:lnTo>
                      <a:pt x="290" y="106"/>
                    </a:lnTo>
                    <a:lnTo>
                      <a:pt x="284" y="112"/>
                    </a:lnTo>
                    <a:lnTo>
                      <a:pt x="276" y="120"/>
                    </a:lnTo>
                    <a:lnTo>
                      <a:pt x="268" y="126"/>
                    </a:lnTo>
                    <a:lnTo>
                      <a:pt x="260" y="132"/>
                    </a:lnTo>
                    <a:lnTo>
                      <a:pt x="250" y="138"/>
                    </a:lnTo>
                    <a:lnTo>
                      <a:pt x="240" y="142"/>
                    </a:lnTo>
                    <a:lnTo>
                      <a:pt x="230" y="148"/>
                    </a:lnTo>
                    <a:lnTo>
                      <a:pt x="218" y="152"/>
                    </a:lnTo>
                    <a:lnTo>
                      <a:pt x="206" y="154"/>
                    </a:lnTo>
                    <a:lnTo>
                      <a:pt x="194" y="156"/>
                    </a:lnTo>
                    <a:lnTo>
                      <a:pt x="180" y="158"/>
                    </a:lnTo>
                    <a:lnTo>
                      <a:pt x="164" y="158"/>
                    </a:lnTo>
                    <a:lnTo>
                      <a:pt x="150" y="158"/>
                    </a:lnTo>
                    <a:lnTo>
                      <a:pt x="150" y="15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2" name="Freeform 47"/>
              <p:cNvSpPr>
                <a:spLocks/>
              </p:cNvSpPr>
              <p:nvPr/>
            </p:nvSpPr>
            <p:spPr bwMode="auto">
              <a:xfrm>
                <a:off x="1676418" y="1891540"/>
                <a:ext cx="685022" cy="213314"/>
              </a:xfrm>
              <a:custGeom>
                <a:avLst/>
                <a:gdLst/>
                <a:ahLst/>
                <a:cxnLst>
                  <a:cxn ang="0">
                    <a:pos x="122" y="104"/>
                  </a:cxn>
                  <a:cxn ang="0">
                    <a:pos x="128" y="106"/>
                  </a:cxn>
                  <a:cxn ang="0">
                    <a:pos x="138" y="108"/>
                  </a:cxn>
                  <a:cxn ang="0">
                    <a:pos x="148" y="108"/>
                  </a:cxn>
                  <a:cxn ang="0">
                    <a:pos x="162" y="110"/>
                  </a:cxn>
                  <a:cxn ang="0">
                    <a:pos x="176" y="110"/>
                  </a:cxn>
                  <a:cxn ang="0">
                    <a:pos x="190" y="110"/>
                  </a:cxn>
                  <a:cxn ang="0">
                    <a:pos x="204" y="110"/>
                  </a:cxn>
                  <a:cxn ang="0">
                    <a:pos x="216" y="106"/>
                  </a:cxn>
                  <a:cxn ang="0">
                    <a:pos x="226" y="102"/>
                  </a:cxn>
                  <a:cxn ang="0">
                    <a:pos x="234" y="94"/>
                  </a:cxn>
                  <a:cxn ang="0">
                    <a:pos x="234" y="92"/>
                  </a:cxn>
                  <a:cxn ang="0">
                    <a:pos x="236" y="88"/>
                  </a:cxn>
                  <a:cxn ang="0">
                    <a:pos x="236" y="84"/>
                  </a:cxn>
                  <a:cxn ang="0">
                    <a:pos x="236" y="82"/>
                  </a:cxn>
                  <a:cxn ang="0">
                    <a:pos x="240" y="82"/>
                  </a:cxn>
                  <a:cxn ang="0">
                    <a:pos x="248" y="80"/>
                  </a:cxn>
                  <a:cxn ang="0">
                    <a:pos x="256" y="80"/>
                  </a:cxn>
                  <a:cxn ang="0">
                    <a:pos x="264" y="78"/>
                  </a:cxn>
                  <a:cxn ang="0">
                    <a:pos x="276" y="74"/>
                  </a:cxn>
                  <a:cxn ang="0">
                    <a:pos x="286" y="68"/>
                  </a:cxn>
                  <a:cxn ang="0">
                    <a:pos x="298" y="62"/>
                  </a:cxn>
                  <a:cxn ang="0">
                    <a:pos x="312" y="54"/>
                  </a:cxn>
                  <a:cxn ang="0">
                    <a:pos x="324" y="42"/>
                  </a:cxn>
                  <a:cxn ang="0">
                    <a:pos x="332" y="30"/>
                  </a:cxn>
                  <a:cxn ang="0">
                    <a:pos x="334" y="20"/>
                  </a:cxn>
                  <a:cxn ang="0">
                    <a:pos x="336" y="12"/>
                  </a:cxn>
                  <a:cxn ang="0">
                    <a:pos x="338" y="2"/>
                  </a:cxn>
                  <a:cxn ang="0">
                    <a:pos x="308" y="24"/>
                  </a:cxn>
                  <a:cxn ang="0">
                    <a:pos x="264" y="48"/>
                  </a:cxn>
                  <a:cxn ang="0">
                    <a:pos x="220" y="62"/>
                  </a:cxn>
                  <a:cxn ang="0">
                    <a:pos x="178" y="66"/>
                  </a:cxn>
                  <a:cxn ang="0">
                    <a:pos x="136" y="64"/>
                  </a:cxn>
                  <a:cxn ang="0">
                    <a:pos x="100" y="56"/>
                  </a:cxn>
                  <a:cxn ang="0">
                    <a:pos x="66" y="44"/>
                  </a:cxn>
                  <a:cxn ang="0">
                    <a:pos x="40" y="34"/>
                  </a:cxn>
                  <a:cxn ang="0">
                    <a:pos x="18" y="22"/>
                  </a:cxn>
                  <a:cxn ang="0">
                    <a:pos x="2" y="12"/>
                  </a:cxn>
                  <a:cxn ang="0">
                    <a:pos x="6" y="24"/>
                  </a:cxn>
                  <a:cxn ang="0">
                    <a:pos x="12" y="44"/>
                  </a:cxn>
                  <a:cxn ang="0">
                    <a:pos x="20" y="62"/>
                  </a:cxn>
                  <a:cxn ang="0">
                    <a:pos x="34" y="68"/>
                  </a:cxn>
                  <a:cxn ang="0">
                    <a:pos x="50" y="74"/>
                  </a:cxn>
                  <a:cxn ang="0">
                    <a:pos x="64" y="80"/>
                  </a:cxn>
                  <a:cxn ang="0">
                    <a:pos x="74" y="82"/>
                  </a:cxn>
                  <a:cxn ang="0">
                    <a:pos x="82" y="84"/>
                  </a:cxn>
                  <a:cxn ang="0">
                    <a:pos x="92" y="86"/>
                  </a:cxn>
                  <a:cxn ang="0">
                    <a:pos x="100" y="88"/>
                  </a:cxn>
                  <a:cxn ang="0">
                    <a:pos x="110" y="88"/>
                  </a:cxn>
                  <a:cxn ang="0">
                    <a:pos x="110" y="90"/>
                  </a:cxn>
                  <a:cxn ang="0">
                    <a:pos x="112" y="94"/>
                  </a:cxn>
                  <a:cxn ang="0">
                    <a:pos x="114" y="98"/>
                  </a:cxn>
                  <a:cxn ang="0">
                    <a:pos x="118" y="102"/>
                  </a:cxn>
                  <a:cxn ang="0">
                    <a:pos x="118" y="102"/>
                  </a:cxn>
                </a:cxnLst>
                <a:rect l="0" t="0" r="r" b="b"/>
                <a:pathLst>
                  <a:path w="338" h="110">
                    <a:moveTo>
                      <a:pt x="120" y="104"/>
                    </a:moveTo>
                    <a:lnTo>
                      <a:pt x="120" y="104"/>
                    </a:lnTo>
                    <a:lnTo>
                      <a:pt x="122" y="104"/>
                    </a:lnTo>
                    <a:lnTo>
                      <a:pt x="124" y="104"/>
                    </a:lnTo>
                    <a:lnTo>
                      <a:pt x="126" y="104"/>
                    </a:lnTo>
                    <a:lnTo>
                      <a:pt x="128" y="106"/>
                    </a:lnTo>
                    <a:lnTo>
                      <a:pt x="130" y="106"/>
                    </a:lnTo>
                    <a:lnTo>
                      <a:pt x="134" y="106"/>
                    </a:lnTo>
                    <a:lnTo>
                      <a:pt x="138" y="108"/>
                    </a:lnTo>
                    <a:lnTo>
                      <a:pt x="140" y="108"/>
                    </a:lnTo>
                    <a:lnTo>
                      <a:pt x="144" y="108"/>
                    </a:lnTo>
                    <a:lnTo>
                      <a:pt x="148" y="108"/>
                    </a:lnTo>
                    <a:lnTo>
                      <a:pt x="152" y="110"/>
                    </a:lnTo>
                    <a:lnTo>
                      <a:pt x="158" y="110"/>
                    </a:lnTo>
                    <a:lnTo>
                      <a:pt x="162" y="110"/>
                    </a:lnTo>
                    <a:lnTo>
                      <a:pt x="166" y="110"/>
                    </a:lnTo>
                    <a:lnTo>
                      <a:pt x="172" y="110"/>
                    </a:lnTo>
                    <a:lnTo>
                      <a:pt x="176" y="110"/>
                    </a:lnTo>
                    <a:lnTo>
                      <a:pt x="180" y="110"/>
                    </a:lnTo>
                    <a:lnTo>
                      <a:pt x="186" y="110"/>
                    </a:lnTo>
                    <a:lnTo>
                      <a:pt x="190" y="110"/>
                    </a:lnTo>
                    <a:lnTo>
                      <a:pt x="194" y="110"/>
                    </a:lnTo>
                    <a:lnTo>
                      <a:pt x="200" y="110"/>
                    </a:lnTo>
                    <a:lnTo>
                      <a:pt x="204" y="110"/>
                    </a:lnTo>
                    <a:lnTo>
                      <a:pt x="208" y="108"/>
                    </a:lnTo>
                    <a:lnTo>
                      <a:pt x="212" y="108"/>
                    </a:lnTo>
                    <a:lnTo>
                      <a:pt x="216" y="106"/>
                    </a:lnTo>
                    <a:lnTo>
                      <a:pt x="220" y="104"/>
                    </a:lnTo>
                    <a:lnTo>
                      <a:pt x="222" y="104"/>
                    </a:lnTo>
                    <a:lnTo>
                      <a:pt x="226" y="102"/>
                    </a:lnTo>
                    <a:lnTo>
                      <a:pt x="228" y="100"/>
                    </a:lnTo>
                    <a:lnTo>
                      <a:pt x="232" y="96"/>
                    </a:lnTo>
                    <a:lnTo>
                      <a:pt x="234" y="94"/>
                    </a:lnTo>
                    <a:lnTo>
                      <a:pt x="234" y="94"/>
                    </a:lnTo>
                    <a:lnTo>
                      <a:pt x="234" y="92"/>
                    </a:lnTo>
                    <a:lnTo>
                      <a:pt x="234" y="92"/>
                    </a:lnTo>
                    <a:lnTo>
                      <a:pt x="236" y="90"/>
                    </a:lnTo>
                    <a:lnTo>
                      <a:pt x="236" y="90"/>
                    </a:lnTo>
                    <a:lnTo>
                      <a:pt x="236" y="88"/>
                    </a:lnTo>
                    <a:lnTo>
                      <a:pt x="236" y="88"/>
                    </a:lnTo>
                    <a:lnTo>
                      <a:pt x="236" y="86"/>
                    </a:lnTo>
                    <a:lnTo>
                      <a:pt x="236" y="84"/>
                    </a:lnTo>
                    <a:lnTo>
                      <a:pt x="236" y="82"/>
                    </a:lnTo>
                    <a:lnTo>
                      <a:pt x="236" y="82"/>
                    </a:lnTo>
                    <a:lnTo>
                      <a:pt x="236" y="82"/>
                    </a:lnTo>
                    <a:lnTo>
                      <a:pt x="236" y="82"/>
                    </a:lnTo>
                    <a:lnTo>
                      <a:pt x="238" y="82"/>
                    </a:lnTo>
                    <a:lnTo>
                      <a:pt x="240" y="82"/>
                    </a:lnTo>
                    <a:lnTo>
                      <a:pt x="244" y="82"/>
                    </a:lnTo>
                    <a:lnTo>
                      <a:pt x="246" y="82"/>
                    </a:lnTo>
                    <a:lnTo>
                      <a:pt x="248" y="80"/>
                    </a:lnTo>
                    <a:lnTo>
                      <a:pt x="250" y="80"/>
                    </a:lnTo>
                    <a:lnTo>
                      <a:pt x="252" y="80"/>
                    </a:lnTo>
                    <a:lnTo>
                      <a:pt x="256" y="80"/>
                    </a:lnTo>
                    <a:lnTo>
                      <a:pt x="258" y="78"/>
                    </a:lnTo>
                    <a:lnTo>
                      <a:pt x="262" y="78"/>
                    </a:lnTo>
                    <a:lnTo>
                      <a:pt x="264" y="78"/>
                    </a:lnTo>
                    <a:lnTo>
                      <a:pt x="268" y="76"/>
                    </a:lnTo>
                    <a:lnTo>
                      <a:pt x="272" y="74"/>
                    </a:lnTo>
                    <a:lnTo>
                      <a:pt x="276" y="74"/>
                    </a:lnTo>
                    <a:lnTo>
                      <a:pt x="280" y="72"/>
                    </a:lnTo>
                    <a:lnTo>
                      <a:pt x="282" y="70"/>
                    </a:lnTo>
                    <a:lnTo>
                      <a:pt x="286" y="68"/>
                    </a:lnTo>
                    <a:lnTo>
                      <a:pt x="290" y="66"/>
                    </a:lnTo>
                    <a:lnTo>
                      <a:pt x="294" y="64"/>
                    </a:lnTo>
                    <a:lnTo>
                      <a:pt x="298" y="62"/>
                    </a:lnTo>
                    <a:lnTo>
                      <a:pt x="304" y="60"/>
                    </a:lnTo>
                    <a:lnTo>
                      <a:pt x="308" y="56"/>
                    </a:lnTo>
                    <a:lnTo>
                      <a:pt x="312" y="54"/>
                    </a:lnTo>
                    <a:lnTo>
                      <a:pt x="316" y="50"/>
                    </a:lnTo>
                    <a:lnTo>
                      <a:pt x="320" y="46"/>
                    </a:lnTo>
                    <a:lnTo>
                      <a:pt x="324" y="42"/>
                    </a:lnTo>
                    <a:lnTo>
                      <a:pt x="328" y="38"/>
                    </a:lnTo>
                    <a:lnTo>
                      <a:pt x="330" y="34"/>
                    </a:lnTo>
                    <a:lnTo>
                      <a:pt x="332" y="30"/>
                    </a:lnTo>
                    <a:lnTo>
                      <a:pt x="332" y="26"/>
                    </a:lnTo>
                    <a:lnTo>
                      <a:pt x="334" y="24"/>
                    </a:lnTo>
                    <a:lnTo>
                      <a:pt x="334" y="20"/>
                    </a:lnTo>
                    <a:lnTo>
                      <a:pt x="336" y="16"/>
                    </a:lnTo>
                    <a:lnTo>
                      <a:pt x="336" y="14"/>
                    </a:lnTo>
                    <a:lnTo>
                      <a:pt x="336" y="12"/>
                    </a:lnTo>
                    <a:lnTo>
                      <a:pt x="338" y="6"/>
                    </a:lnTo>
                    <a:lnTo>
                      <a:pt x="338" y="4"/>
                    </a:lnTo>
                    <a:lnTo>
                      <a:pt x="338" y="2"/>
                    </a:lnTo>
                    <a:lnTo>
                      <a:pt x="338" y="0"/>
                    </a:lnTo>
                    <a:lnTo>
                      <a:pt x="324" y="14"/>
                    </a:lnTo>
                    <a:lnTo>
                      <a:pt x="308" y="24"/>
                    </a:lnTo>
                    <a:lnTo>
                      <a:pt x="294" y="34"/>
                    </a:lnTo>
                    <a:lnTo>
                      <a:pt x="280" y="42"/>
                    </a:lnTo>
                    <a:lnTo>
                      <a:pt x="264" y="48"/>
                    </a:lnTo>
                    <a:lnTo>
                      <a:pt x="250" y="54"/>
                    </a:lnTo>
                    <a:lnTo>
                      <a:pt x="234" y="58"/>
                    </a:lnTo>
                    <a:lnTo>
                      <a:pt x="220" y="62"/>
                    </a:lnTo>
                    <a:lnTo>
                      <a:pt x="206" y="64"/>
                    </a:lnTo>
                    <a:lnTo>
                      <a:pt x="192" y="66"/>
                    </a:lnTo>
                    <a:lnTo>
                      <a:pt x="178" y="66"/>
                    </a:lnTo>
                    <a:lnTo>
                      <a:pt x="164" y="66"/>
                    </a:lnTo>
                    <a:lnTo>
                      <a:pt x="150" y="66"/>
                    </a:lnTo>
                    <a:lnTo>
                      <a:pt x="136" y="64"/>
                    </a:lnTo>
                    <a:lnTo>
                      <a:pt x="124" y="62"/>
                    </a:lnTo>
                    <a:lnTo>
                      <a:pt x="112" y="58"/>
                    </a:lnTo>
                    <a:lnTo>
                      <a:pt x="100" y="56"/>
                    </a:lnTo>
                    <a:lnTo>
                      <a:pt x="88" y="52"/>
                    </a:lnTo>
                    <a:lnTo>
                      <a:pt x="76" y="48"/>
                    </a:lnTo>
                    <a:lnTo>
                      <a:pt x="66" y="44"/>
                    </a:lnTo>
                    <a:lnTo>
                      <a:pt x="56" y="40"/>
                    </a:lnTo>
                    <a:lnTo>
                      <a:pt x="48" y="38"/>
                    </a:lnTo>
                    <a:lnTo>
                      <a:pt x="40" y="34"/>
                    </a:lnTo>
                    <a:lnTo>
                      <a:pt x="32" y="30"/>
                    </a:lnTo>
                    <a:lnTo>
                      <a:pt x="24" y="26"/>
                    </a:lnTo>
                    <a:lnTo>
                      <a:pt x="18" y="22"/>
                    </a:lnTo>
                    <a:lnTo>
                      <a:pt x="14" y="20"/>
                    </a:lnTo>
                    <a:lnTo>
                      <a:pt x="8" y="16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2" y="18"/>
                    </a:lnTo>
                    <a:lnTo>
                      <a:pt x="6" y="24"/>
                    </a:lnTo>
                    <a:lnTo>
                      <a:pt x="8" y="32"/>
                    </a:lnTo>
                    <a:lnTo>
                      <a:pt x="10" y="38"/>
                    </a:lnTo>
                    <a:lnTo>
                      <a:pt x="12" y="44"/>
                    </a:lnTo>
                    <a:lnTo>
                      <a:pt x="14" y="50"/>
                    </a:lnTo>
                    <a:lnTo>
                      <a:pt x="18" y="56"/>
                    </a:lnTo>
                    <a:lnTo>
                      <a:pt x="20" y="62"/>
                    </a:lnTo>
                    <a:lnTo>
                      <a:pt x="24" y="64"/>
                    </a:lnTo>
                    <a:lnTo>
                      <a:pt x="28" y="66"/>
                    </a:lnTo>
                    <a:lnTo>
                      <a:pt x="34" y="68"/>
                    </a:lnTo>
                    <a:lnTo>
                      <a:pt x="38" y="70"/>
                    </a:lnTo>
                    <a:lnTo>
                      <a:pt x="44" y="72"/>
                    </a:lnTo>
                    <a:lnTo>
                      <a:pt x="50" y="74"/>
                    </a:lnTo>
                    <a:lnTo>
                      <a:pt x="56" y="76"/>
                    </a:lnTo>
                    <a:lnTo>
                      <a:pt x="60" y="78"/>
                    </a:lnTo>
                    <a:lnTo>
                      <a:pt x="64" y="80"/>
                    </a:lnTo>
                    <a:lnTo>
                      <a:pt x="66" y="80"/>
                    </a:lnTo>
                    <a:lnTo>
                      <a:pt x="70" y="82"/>
                    </a:lnTo>
                    <a:lnTo>
                      <a:pt x="74" y="82"/>
                    </a:lnTo>
                    <a:lnTo>
                      <a:pt x="76" y="82"/>
                    </a:lnTo>
                    <a:lnTo>
                      <a:pt x="80" y="84"/>
                    </a:lnTo>
                    <a:lnTo>
                      <a:pt x="82" y="84"/>
                    </a:lnTo>
                    <a:lnTo>
                      <a:pt x="86" y="86"/>
                    </a:lnTo>
                    <a:lnTo>
                      <a:pt x="88" y="86"/>
                    </a:lnTo>
                    <a:lnTo>
                      <a:pt x="92" y="86"/>
                    </a:lnTo>
                    <a:lnTo>
                      <a:pt x="94" y="86"/>
                    </a:lnTo>
                    <a:lnTo>
                      <a:pt x="98" y="88"/>
                    </a:lnTo>
                    <a:lnTo>
                      <a:pt x="100" y="88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10" y="88"/>
                    </a:lnTo>
                    <a:lnTo>
                      <a:pt x="110" y="88"/>
                    </a:lnTo>
                    <a:lnTo>
                      <a:pt x="110" y="90"/>
                    </a:lnTo>
                    <a:lnTo>
                      <a:pt x="110" y="90"/>
                    </a:lnTo>
                    <a:lnTo>
                      <a:pt x="110" y="92"/>
                    </a:lnTo>
                    <a:lnTo>
                      <a:pt x="112" y="94"/>
                    </a:lnTo>
                    <a:lnTo>
                      <a:pt x="112" y="94"/>
                    </a:lnTo>
                    <a:lnTo>
                      <a:pt x="112" y="96"/>
                    </a:lnTo>
                    <a:lnTo>
                      <a:pt x="114" y="96"/>
                    </a:lnTo>
                    <a:lnTo>
                      <a:pt x="114" y="98"/>
                    </a:lnTo>
                    <a:lnTo>
                      <a:pt x="116" y="100"/>
                    </a:lnTo>
                    <a:lnTo>
                      <a:pt x="116" y="100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20" y="104"/>
                    </a:lnTo>
                    <a:lnTo>
                      <a:pt x="120" y="10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3" name="Freeform 49"/>
              <p:cNvSpPr>
                <a:spLocks/>
              </p:cNvSpPr>
              <p:nvPr/>
            </p:nvSpPr>
            <p:spPr bwMode="auto">
              <a:xfrm>
                <a:off x="1883141" y="2139760"/>
                <a:ext cx="299951" cy="58177"/>
              </a:xfrm>
              <a:custGeom>
                <a:avLst/>
                <a:gdLst/>
                <a:ahLst/>
                <a:cxnLst>
                  <a:cxn ang="0">
                    <a:pos x="2" y="20"/>
                  </a:cxn>
                  <a:cxn ang="0">
                    <a:pos x="8" y="22"/>
                  </a:cxn>
                  <a:cxn ang="0">
                    <a:pos x="14" y="24"/>
                  </a:cxn>
                  <a:cxn ang="0">
                    <a:pos x="20" y="26"/>
                  </a:cxn>
                  <a:cxn ang="0">
                    <a:pos x="26" y="28"/>
                  </a:cxn>
                  <a:cxn ang="0">
                    <a:pos x="32" y="28"/>
                  </a:cxn>
                  <a:cxn ang="0">
                    <a:pos x="38" y="30"/>
                  </a:cxn>
                  <a:cxn ang="0">
                    <a:pos x="44" y="30"/>
                  </a:cxn>
                  <a:cxn ang="0">
                    <a:pos x="52" y="30"/>
                  </a:cxn>
                  <a:cxn ang="0">
                    <a:pos x="60" y="30"/>
                  </a:cxn>
                  <a:cxn ang="0">
                    <a:pos x="66" y="30"/>
                  </a:cxn>
                  <a:cxn ang="0">
                    <a:pos x="74" y="30"/>
                  </a:cxn>
                  <a:cxn ang="0">
                    <a:pos x="80" y="30"/>
                  </a:cxn>
                  <a:cxn ang="0">
                    <a:pos x="88" y="28"/>
                  </a:cxn>
                  <a:cxn ang="0">
                    <a:pos x="94" y="28"/>
                  </a:cxn>
                  <a:cxn ang="0">
                    <a:pos x="102" y="26"/>
                  </a:cxn>
                  <a:cxn ang="0">
                    <a:pos x="108" y="26"/>
                  </a:cxn>
                  <a:cxn ang="0">
                    <a:pos x="114" y="24"/>
                  </a:cxn>
                  <a:cxn ang="0">
                    <a:pos x="120" y="22"/>
                  </a:cxn>
                  <a:cxn ang="0">
                    <a:pos x="124" y="20"/>
                  </a:cxn>
                  <a:cxn ang="0">
                    <a:pos x="130" y="18"/>
                  </a:cxn>
                  <a:cxn ang="0">
                    <a:pos x="136" y="16"/>
                  </a:cxn>
                  <a:cxn ang="0">
                    <a:pos x="140" y="14"/>
                  </a:cxn>
                  <a:cxn ang="0">
                    <a:pos x="146" y="12"/>
                  </a:cxn>
                  <a:cxn ang="0">
                    <a:pos x="144" y="8"/>
                  </a:cxn>
                  <a:cxn ang="0">
                    <a:pos x="136" y="6"/>
                  </a:cxn>
                  <a:cxn ang="0">
                    <a:pos x="128" y="4"/>
                  </a:cxn>
                  <a:cxn ang="0">
                    <a:pos x="120" y="2"/>
                  </a:cxn>
                  <a:cxn ang="0">
                    <a:pos x="110" y="2"/>
                  </a:cxn>
                  <a:cxn ang="0">
                    <a:pos x="100" y="0"/>
                  </a:cxn>
                  <a:cxn ang="0">
                    <a:pos x="90" y="0"/>
                  </a:cxn>
                  <a:cxn ang="0">
                    <a:pos x="80" y="0"/>
                  </a:cxn>
                  <a:cxn ang="0">
                    <a:pos x="68" y="2"/>
                  </a:cxn>
                  <a:cxn ang="0">
                    <a:pos x="58" y="2"/>
                  </a:cxn>
                  <a:cxn ang="0">
                    <a:pos x="48" y="4"/>
                  </a:cxn>
                  <a:cxn ang="0">
                    <a:pos x="38" y="6"/>
                  </a:cxn>
                  <a:cxn ang="0">
                    <a:pos x="28" y="8"/>
                  </a:cxn>
                  <a:cxn ang="0">
                    <a:pos x="20" y="12"/>
                  </a:cxn>
                  <a:cxn ang="0">
                    <a:pos x="10" y="14"/>
                  </a:cxn>
                  <a:cxn ang="0">
                    <a:pos x="4" y="18"/>
                  </a:cxn>
                  <a:cxn ang="0">
                    <a:pos x="0" y="20"/>
                  </a:cxn>
                </a:cxnLst>
                <a:rect l="0" t="0" r="r" b="b"/>
                <a:pathLst>
                  <a:path w="148" h="30">
                    <a:moveTo>
                      <a:pt x="0" y="20"/>
                    </a:moveTo>
                    <a:lnTo>
                      <a:pt x="2" y="20"/>
                    </a:lnTo>
                    <a:lnTo>
                      <a:pt x="4" y="22"/>
                    </a:lnTo>
                    <a:lnTo>
                      <a:pt x="8" y="22"/>
                    </a:lnTo>
                    <a:lnTo>
                      <a:pt x="10" y="24"/>
                    </a:lnTo>
                    <a:lnTo>
                      <a:pt x="14" y="24"/>
                    </a:lnTo>
                    <a:lnTo>
                      <a:pt x="16" y="26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6" y="28"/>
                    </a:lnTo>
                    <a:lnTo>
                      <a:pt x="28" y="28"/>
                    </a:lnTo>
                    <a:lnTo>
                      <a:pt x="32" y="28"/>
                    </a:lnTo>
                    <a:lnTo>
                      <a:pt x="34" y="28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4" y="30"/>
                    </a:lnTo>
                    <a:lnTo>
                      <a:pt x="48" y="30"/>
                    </a:lnTo>
                    <a:lnTo>
                      <a:pt x="52" y="30"/>
                    </a:lnTo>
                    <a:lnTo>
                      <a:pt x="56" y="30"/>
                    </a:lnTo>
                    <a:lnTo>
                      <a:pt x="60" y="30"/>
                    </a:lnTo>
                    <a:lnTo>
                      <a:pt x="62" y="30"/>
                    </a:lnTo>
                    <a:lnTo>
                      <a:pt x="66" y="30"/>
                    </a:lnTo>
                    <a:lnTo>
                      <a:pt x="70" y="30"/>
                    </a:lnTo>
                    <a:lnTo>
                      <a:pt x="74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4" y="30"/>
                    </a:lnTo>
                    <a:lnTo>
                      <a:pt x="88" y="28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8" y="28"/>
                    </a:lnTo>
                    <a:lnTo>
                      <a:pt x="102" y="26"/>
                    </a:lnTo>
                    <a:lnTo>
                      <a:pt x="104" y="26"/>
                    </a:lnTo>
                    <a:lnTo>
                      <a:pt x="108" y="26"/>
                    </a:lnTo>
                    <a:lnTo>
                      <a:pt x="110" y="24"/>
                    </a:lnTo>
                    <a:lnTo>
                      <a:pt x="114" y="24"/>
                    </a:lnTo>
                    <a:lnTo>
                      <a:pt x="116" y="24"/>
                    </a:lnTo>
                    <a:lnTo>
                      <a:pt x="120" y="22"/>
                    </a:lnTo>
                    <a:lnTo>
                      <a:pt x="122" y="22"/>
                    </a:lnTo>
                    <a:lnTo>
                      <a:pt x="124" y="20"/>
                    </a:lnTo>
                    <a:lnTo>
                      <a:pt x="128" y="20"/>
                    </a:lnTo>
                    <a:lnTo>
                      <a:pt x="130" y="18"/>
                    </a:lnTo>
                    <a:lnTo>
                      <a:pt x="134" y="18"/>
                    </a:lnTo>
                    <a:lnTo>
                      <a:pt x="136" y="16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4" y="12"/>
                    </a:lnTo>
                    <a:lnTo>
                      <a:pt x="146" y="12"/>
                    </a:lnTo>
                    <a:lnTo>
                      <a:pt x="148" y="10"/>
                    </a:lnTo>
                    <a:lnTo>
                      <a:pt x="144" y="8"/>
                    </a:lnTo>
                    <a:lnTo>
                      <a:pt x="140" y="8"/>
                    </a:lnTo>
                    <a:lnTo>
                      <a:pt x="136" y="6"/>
                    </a:lnTo>
                    <a:lnTo>
                      <a:pt x="132" y="6"/>
                    </a:lnTo>
                    <a:lnTo>
                      <a:pt x="128" y="4"/>
                    </a:lnTo>
                    <a:lnTo>
                      <a:pt x="124" y="4"/>
                    </a:lnTo>
                    <a:lnTo>
                      <a:pt x="120" y="2"/>
                    </a:lnTo>
                    <a:lnTo>
                      <a:pt x="114" y="2"/>
                    </a:lnTo>
                    <a:lnTo>
                      <a:pt x="110" y="2"/>
                    </a:lnTo>
                    <a:lnTo>
                      <a:pt x="104" y="2"/>
                    </a:lnTo>
                    <a:lnTo>
                      <a:pt x="100" y="0"/>
                    </a:lnTo>
                    <a:lnTo>
                      <a:pt x="94" y="0"/>
                    </a:lnTo>
                    <a:lnTo>
                      <a:pt x="90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4" y="0"/>
                    </a:lnTo>
                    <a:lnTo>
                      <a:pt x="68" y="2"/>
                    </a:lnTo>
                    <a:lnTo>
                      <a:pt x="64" y="2"/>
                    </a:lnTo>
                    <a:lnTo>
                      <a:pt x="58" y="2"/>
                    </a:lnTo>
                    <a:lnTo>
                      <a:pt x="52" y="4"/>
                    </a:lnTo>
                    <a:lnTo>
                      <a:pt x="48" y="4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2" y="8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0" y="14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9523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4" name="Freeform 50"/>
              <p:cNvSpPr>
                <a:spLocks/>
              </p:cNvSpPr>
              <p:nvPr/>
            </p:nvSpPr>
            <p:spPr bwMode="auto">
              <a:xfrm>
                <a:off x="2312800" y="1848877"/>
                <a:ext cx="154029" cy="5817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6" y="8"/>
                  </a:cxn>
                  <a:cxn ang="0">
                    <a:pos x="6" y="10"/>
                  </a:cxn>
                  <a:cxn ang="0">
                    <a:pos x="8" y="10"/>
                  </a:cxn>
                  <a:cxn ang="0">
                    <a:pos x="10" y="12"/>
                  </a:cxn>
                  <a:cxn ang="0">
                    <a:pos x="10" y="14"/>
                  </a:cxn>
                  <a:cxn ang="0">
                    <a:pos x="12" y="16"/>
                  </a:cxn>
                  <a:cxn ang="0">
                    <a:pos x="14" y="16"/>
                  </a:cxn>
                  <a:cxn ang="0">
                    <a:pos x="16" y="18"/>
                  </a:cxn>
                  <a:cxn ang="0">
                    <a:pos x="20" y="20"/>
                  </a:cxn>
                  <a:cxn ang="0">
                    <a:pos x="22" y="20"/>
                  </a:cxn>
                  <a:cxn ang="0">
                    <a:pos x="24" y="22"/>
                  </a:cxn>
                  <a:cxn ang="0">
                    <a:pos x="28" y="24"/>
                  </a:cxn>
                  <a:cxn ang="0">
                    <a:pos x="30" y="24"/>
                  </a:cxn>
                  <a:cxn ang="0">
                    <a:pos x="34" y="26"/>
                  </a:cxn>
                  <a:cxn ang="0">
                    <a:pos x="38" y="26"/>
                  </a:cxn>
                  <a:cxn ang="0">
                    <a:pos x="42" y="28"/>
                  </a:cxn>
                  <a:cxn ang="0">
                    <a:pos x="46" y="28"/>
                  </a:cxn>
                  <a:cxn ang="0">
                    <a:pos x="50" y="28"/>
                  </a:cxn>
                  <a:cxn ang="0">
                    <a:pos x="54" y="30"/>
                  </a:cxn>
                  <a:cxn ang="0">
                    <a:pos x="60" y="30"/>
                  </a:cxn>
                  <a:cxn ang="0">
                    <a:pos x="64" y="30"/>
                  </a:cxn>
                  <a:cxn ang="0">
                    <a:pos x="70" y="30"/>
                  </a:cxn>
                  <a:cxn ang="0">
                    <a:pos x="76" y="30"/>
                  </a:cxn>
                  <a:cxn ang="0">
                    <a:pos x="74" y="30"/>
                  </a:cxn>
                  <a:cxn ang="0">
                    <a:pos x="72" y="28"/>
                  </a:cxn>
                  <a:cxn ang="0">
                    <a:pos x="68" y="28"/>
                  </a:cxn>
                  <a:cxn ang="0">
                    <a:pos x="64" y="26"/>
                  </a:cxn>
                  <a:cxn ang="0">
                    <a:pos x="60" y="26"/>
                  </a:cxn>
                  <a:cxn ang="0">
                    <a:pos x="54" y="24"/>
                  </a:cxn>
                  <a:cxn ang="0">
                    <a:pos x="46" y="22"/>
                  </a:cxn>
                  <a:cxn ang="0">
                    <a:pos x="40" y="20"/>
                  </a:cxn>
                  <a:cxn ang="0">
                    <a:pos x="34" y="16"/>
                  </a:cxn>
                  <a:cxn ang="0">
                    <a:pos x="26" y="14"/>
                  </a:cxn>
                  <a:cxn ang="0">
                    <a:pos x="24" y="14"/>
                  </a:cxn>
                  <a:cxn ang="0">
                    <a:pos x="20" y="12"/>
                  </a:cxn>
                  <a:cxn ang="0">
                    <a:pos x="18" y="12"/>
                  </a:cxn>
                  <a:cxn ang="0">
                    <a:pos x="14" y="10"/>
                  </a:cxn>
                  <a:cxn ang="0">
                    <a:pos x="12" y="8"/>
                  </a:cxn>
                  <a:cxn ang="0">
                    <a:pos x="10" y="8"/>
                  </a:cxn>
                  <a:cxn ang="0">
                    <a:pos x="6" y="6"/>
                  </a:cxn>
                  <a:cxn ang="0">
                    <a:pos x="4" y="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6" h="30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6" y="18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4" y="22"/>
                    </a:lnTo>
                    <a:lnTo>
                      <a:pt x="28" y="24"/>
                    </a:lnTo>
                    <a:lnTo>
                      <a:pt x="30" y="24"/>
                    </a:lnTo>
                    <a:lnTo>
                      <a:pt x="34" y="26"/>
                    </a:lnTo>
                    <a:lnTo>
                      <a:pt x="38" y="26"/>
                    </a:lnTo>
                    <a:lnTo>
                      <a:pt x="42" y="28"/>
                    </a:lnTo>
                    <a:lnTo>
                      <a:pt x="46" y="28"/>
                    </a:lnTo>
                    <a:lnTo>
                      <a:pt x="50" y="28"/>
                    </a:lnTo>
                    <a:lnTo>
                      <a:pt x="54" y="30"/>
                    </a:lnTo>
                    <a:lnTo>
                      <a:pt x="60" y="30"/>
                    </a:lnTo>
                    <a:lnTo>
                      <a:pt x="64" y="30"/>
                    </a:lnTo>
                    <a:lnTo>
                      <a:pt x="70" y="30"/>
                    </a:lnTo>
                    <a:lnTo>
                      <a:pt x="76" y="30"/>
                    </a:lnTo>
                    <a:lnTo>
                      <a:pt x="74" y="30"/>
                    </a:lnTo>
                    <a:lnTo>
                      <a:pt x="72" y="28"/>
                    </a:lnTo>
                    <a:lnTo>
                      <a:pt x="68" y="28"/>
                    </a:lnTo>
                    <a:lnTo>
                      <a:pt x="64" y="26"/>
                    </a:lnTo>
                    <a:lnTo>
                      <a:pt x="60" y="26"/>
                    </a:lnTo>
                    <a:lnTo>
                      <a:pt x="54" y="24"/>
                    </a:lnTo>
                    <a:lnTo>
                      <a:pt x="46" y="22"/>
                    </a:lnTo>
                    <a:lnTo>
                      <a:pt x="40" y="20"/>
                    </a:lnTo>
                    <a:lnTo>
                      <a:pt x="34" y="16"/>
                    </a:lnTo>
                    <a:lnTo>
                      <a:pt x="26" y="14"/>
                    </a:lnTo>
                    <a:lnTo>
                      <a:pt x="24" y="14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5" name="Freeform 51"/>
              <p:cNvSpPr>
                <a:spLocks/>
              </p:cNvSpPr>
              <p:nvPr/>
            </p:nvSpPr>
            <p:spPr bwMode="auto">
              <a:xfrm>
                <a:off x="1595351" y="1856634"/>
                <a:ext cx="109441" cy="96961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54" y="2"/>
                  </a:cxn>
                  <a:cxn ang="0">
                    <a:pos x="54" y="4"/>
                  </a:cxn>
                  <a:cxn ang="0">
                    <a:pos x="54" y="6"/>
                  </a:cxn>
                  <a:cxn ang="0">
                    <a:pos x="54" y="6"/>
                  </a:cxn>
                  <a:cxn ang="0">
                    <a:pos x="54" y="8"/>
                  </a:cxn>
                  <a:cxn ang="0">
                    <a:pos x="54" y="10"/>
                  </a:cxn>
                  <a:cxn ang="0">
                    <a:pos x="52" y="12"/>
                  </a:cxn>
                  <a:cxn ang="0">
                    <a:pos x="52" y="14"/>
                  </a:cxn>
                  <a:cxn ang="0">
                    <a:pos x="52" y="16"/>
                  </a:cxn>
                  <a:cxn ang="0">
                    <a:pos x="50" y="16"/>
                  </a:cxn>
                  <a:cxn ang="0">
                    <a:pos x="50" y="18"/>
                  </a:cxn>
                  <a:cxn ang="0">
                    <a:pos x="48" y="20"/>
                  </a:cxn>
                  <a:cxn ang="0">
                    <a:pos x="46" y="24"/>
                  </a:cxn>
                  <a:cxn ang="0">
                    <a:pos x="44" y="26"/>
                  </a:cxn>
                  <a:cxn ang="0">
                    <a:pos x="42" y="28"/>
                  </a:cxn>
                  <a:cxn ang="0">
                    <a:pos x="40" y="30"/>
                  </a:cxn>
                  <a:cxn ang="0">
                    <a:pos x="38" y="32"/>
                  </a:cxn>
                  <a:cxn ang="0">
                    <a:pos x="36" y="34"/>
                  </a:cxn>
                  <a:cxn ang="0">
                    <a:pos x="34" y="36"/>
                  </a:cxn>
                  <a:cxn ang="0">
                    <a:pos x="30" y="38"/>
                  </a:cxn>
                  <a:cxn ang="0">
                    <a:pos x="26" y="40"/>
                  </a:cxn>
                  <a:cxn ang="0">
                    <a:pos x="24" y="42"/>
                  </a:cxn>
                  <a:cxn ang="0">
                    <a:pos x="20" y="44"/>
                  </a:cxn>
                  <a:cxn ang="0">
                    <a:pos x="14" y="46"/>
                  </a:cxn>
                  <a:cxn ang="0">
                    <a:pos x="10" y="48"/>
                  </a:cxn>
                  <a:cxn ang="0">
                    <a:pos x="6" y="50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2" y="50"/>
                  </a:cxn>
                  <a:cxn ang="0">
                    <a:pos x="6" y="48"/>
                  </a:cxn>
                  <a:cxn ang="0">
                    <a:pos x="8" y="44"/>
                  </a:cxn>
                  <a:cxn ang="0">
                    <a:pos x="12" y="42"/>
                  </a:cxn>
                  <a:cxn ang="0">
                    <a:pos x="18" y="38"/>
                  </a:cxn>
                  <a:cxn ang="0">
                    <a:pos x="22" y="34"/>
                  </a:cxn>
                  <a:cxn ang="0">
                    <a:pos x="28" y="30"/>
                  </a:cxn>
                  <a:cxn ang="0">
                    <a:pos x="32" y="26"/>
                  </a:cxn>
                  <a:cxn ang="0">
                    <a:pos x="38" y="22"/>
                  </a:cxn>
                  <a:cxn ang="0">
                    <a:pos x="40" y="20"/>
                  </a:cxn>
                  <a:cxn ang="0">
                    <a:pos x="42" y="16"/>
                  </a:cxn>
                  <a:cxn ang="0">
                    <a:pos x="44" y="14"/>
                  </a:cxn>
                  <a:cxn ang="0">
                    <a:pos x="46" y="12"/>
                  </a:cxn>
                  <a:cxn ang="0">
                    <a:pos x="48" y="10"/>
                  </a:cxn>
                  <a:cxn ang="0">
                    <a:pos x="50" y="8"/>
                  </a:cxn>
                  <a:cxn ang="0">
                    <a:pos x="52" y="8"/>
                  </a:cxn>
                  <a:cxn ang="0">
                    <a:pos x="52" y="6"/>
                  </a:cxn>
                  <a:cxn ang="0">
                    <a:pos x="54" y="4"/>
                  </a:cxn>
                  <a:cxn ang="0">
                    <a:pos x="54" y="2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54" h="50">
                    <a:moveTo>
                      <a:pt x="54" y="0"/>
                    </a:moveTo>
                    <a:lnTo>
                      <a:pt x="54" y="0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0" y="16"/>
                    </a:lnTo>
                    <a:lnTo>
                      <a:pt x="50" y="18"/>
                    </a:lnTo>
                    <a:lnTo>
                      <a:pt x="48" y="20"/>
                    </a:lnTo>
                    <a:lnTo>
                      <a:pt x="46" y="24"/>
                    </a:lnTo>
                    <a:lnTo>
                      <a:pt x="44" y="26"/>
                    </a:lnTo>
                    <a:lnTo>
                      <a:pt x="42" y="28"/>
                    </a:lnTo>
                    <a:lnTo>
                      <a:pt x="40" y="30"/>
                    </a:lnTo>
                    <a:lnTo>
                      <a:pt x="38" y="32"/>
                    </a:lnTo>
                    <a:lnTo>
                      <a:pt x="36" y="34"/>
                    </a:lnTo>
                    <a:lnTo>
                      <a:pt x="34" y="36"/>
                    </a:lnTo>
                    <a:lnTo>
                      <a:pt x="30" y="38"/>
                    </a:lnTo>
                    <a:lnTo>
                      <a:pt x="26" y="40"/>
                    </a:lnTo>
                    <a:lnTo>
                      <a:pt x="24" y="42"/>
                    </a:lnTo>
                    <a:lnTo>
                      <a:pt x="20" y="44"/>
                    </a:lnTo>
                    <a:lnTo>
                      <a:pt x="14" y="46"/>
                    </a:lnTo>
                    <a:lnTo>
                      <a:pt x="10" y="48"/>
                    </a:lnTo>
                    <a:lnTo>
                      <a:pt x="6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6" y="48"/>
                    </a:lnTo>
                    <a:lnTo>
                      <a:pt x="8" y="44"/>
                    </a:lnTo>
                    <a:lnTo>
                      <a:pt x="12" y="42"/>
                    </a:lnTo>
                    <a:lnTo>
                      <a:pt x="18" y="38"/>
                    </a:lnTo>
                    <a:lnTo>
                      <a:pt x="22" y="34"/>
                    </a:lnTo>
                    <a:lnTo>
                      <a:pt x="28" y="30"/>
                    </a:lnTo>
                    <a:lnTo>
                      <a:pt x="32" y="26"/>
                    </a:lnTo>
                    <a:lnTo>
                      <a:pt x="38" y="22"/>
                    </a:lnTo>
                    <a:lnTo>
                      <a:pt x="40" y="20"/>
                    </a:lnTo>
                    <a:lnTo>
                      <a:pt x="42" y="16"/>
                    </a:lnTo>
                    <a:lnTo>
                      <a:pt x="44" y="14"/>
                    </a:lnTo>
                    <a:lnTo>
                      <a:pt x="46" y="12"/>
                    </a:lnTo>
                    <a:lnTo>
                      <a:pt x="48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6" name="Freeform 52"/>
              <p:cNvSpPr>
                <a:spLocks/>
              </p:cNvSpPr>
              <p:nvPr/>
            </p:nvSpPr>
            <p:spPr bwMode="auto">
              <a:xfrm>
                <a:off x="1996636" y="2213450"/>
                <a:ext cx="60801" cy="19392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30" y="4"/>
                  </a:cxn>
                  <a:cxn ang="0">
                    <a:pos x="28" y="6"/>
                  </a:cxn>
                  <a:cxn ang="0">
                    <a:pos x="26" y="6"/>
                  </a:cxn>
                  <a:cxn ang="0">
                    <a:pos x="24" y="8"/>
                  </a:cxn>
                  <a:cxn ang="0">
                    <a:pos x="22" y="8"/>
                  </a:cxn>
                  <a:cxn ang="0">
                    <a:pos x="20" y="8"/>
                  </a:cxn>
                  <a:cxn ang="0">
                    <a:pos x="18" y="10"/>
                  </a:cxn>
                  <a:cxn ang="0">
                    <a:pos x="14" y="10"/>
                  </a:cxn>
                  <a:cxn ang="0">
                    <a:pos x="12" y="10"/>
                  </a:cxn>
                  <a:cxn ang="0">
                    <a:pos x="8" y="10"/>
                  </a:cxn>
                  <a:cxn ang="0">
                    <a:pos x="6" y="8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4" y="0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2" y="0"/>
                  </a:cxn>
                  <a:cxn ang="0">
                    <a:pos x="24" y="0"/>
                  </a:cxn>
                  <a:cxn ang="0">
                    <a:pos x="26" y="0"/>
                  </a:cxn>
                  <a:cxn ang="0">
                    <a:pos x="28" y="0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30" y="4"/>
                  </a:cxn>
                </a:cxnLst>
                <a:rect l="0" t="0" r="r" b="b"/>
                <a:pathLst>
                  <a:path w="30" h="10">
                    <a:moveTo>
                      <a:pt x="30" y="4"/>
                    </a:move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6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EE965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7" name="Freeform 53"/>
              <p:cNvSpPr>
                <a:spLocks/>
              </p:cNvSpPr>
              <p:nvPr/>
            </p:nvSpPr>
            <p:spPr bwMode="auto">
              <a:xfrm>
                <a:off x="1295400" y="1329165"/>
                <a:ext cx="1406525" cy="511954"/>
              </a:xfrm>
              <a:custGeom>
                <a:avLst/>
                <a:gdLst/>
                <a:ahLst/>
                <a:cxnLst>
                  <a:cxn ang="0">
                    <a:pos x="64" y="18"/>
                  </a:cxn>
                  <a:cxn ang="0">
                    <a:pos x="94" y="14"/>
                  </a:cxn>
                  <a:cxn ang="0">
                    <a:pos x="126" y="8"/>
                  </a:cxn>
                  <a:cxn ang="0">
                    <a:pos x="156" y="4"/>
                  </a:cxn>
                  <a:cxn ang="0">
                    <a:pos x="188" y="4"/>
                  </a:cxn>
                  <a:cxn ang="0">
                    <a:pos x="218" y="8"/>
                  </a:cxn>
                  <a:cxn ang="0">
                    <a:pos x="248" y="16"/>
                  </a:cxn>
                  <a:cxn ang="0">
                    <a:pos x="278" y="24"/>
                  </a:cxn>
                  <a:cxn ang="0">
                    <a:pos x="308" y="32"/>
                  </a:cxn>
                  <a:cxn ang="0">
                    <a:pos x="324" y="34"/>
                  </a:cxn>
                  <a:cxn ang="0">
                    <a:pos x="340" y="34"/>
                  </a:cxn>
                  <a:cxn ang="0">
                    <a:pos x="358" y="34"/>
                  </a:cxn>
                  <a:cxn ang="0">
                    <a:pos x="376" y="32"/>
                  </a:cxn>
                  <a:cxn ang="0">
                    <a:pos x="394" y="30"/>
                  </a:cxn>
                  <a:cxn ang="0">
                    <a:pos x="422" y="22"/>
                  </a:cxn>
                  <a:cxn ang="0">
                    <a:pos x="450" y="12"/>
                  </a:cxn>
                  <a:cxn ang="0">
                    <a:pos x="480" y="6"/>
                  </a:cxn>
                  <a:cxn ang="0">
                    <a:pos x="510" y="0"/>
                  </a:cxn>
                  <a:cxn ang="0">
                    <a:pos x="540" y="2"/>
                  </a:cxn>
                  <a:cxn ang="0">
                    <a:pos x="572" y="4"/>
                  </a:cxn>
                  <a:cxn ang="0">
                    <a:pos x="602" y="10"/>
                  </a:cxn>
                  <a:cxn ang="0">
                    <a:pos x="634" y="14"/>
                  </a:cxn>
                  <a:cxn ang="0">
                    <a:pos x="664" y="14"/>
                  </a:cxn>
                  <a:cxn ang="0">
                    <a:pos x="684" y="24"/>
                  </a:cxn>
                  <a:cxn ang="0">
                    <a:pos x="694" y="44"/>
                  </a:cxn>
                  <a:cxn ang="0">
                    <a:pos x="690" y="74"/>
                  </a:cxn>
                  <a:cxn ang="0">
                    <a:pos x="678" y="88"/>
                  </a:cxn>
                  <a:cxn ang="0">
                    <a:pos x="672" y="106"/>
                  </a:cxn>
                  <a:cxn ang="0">
                    <a:pos x="670" y="140"/>
                  </a:cxn>
                  <a:cxn ang="0">
                    <a:pos x="666" y="176"/>
                  </a:cxn>
                  <a:cxn ang="0">
                    <a:pos x="656" y="210"/>
                  </a:cxn>
                  <a:cxn ang="0">
                    <a:pos x="636" y="238"/>
                  </a:cxn>
                  <a:cxn ang="0">
                    <a:pos x="608" y="250"/>
                  </a:cxn>
                  <a:cxn ang="0">
                    <a:pos x="570" y="258"/>
                  </a:cxn>
                  <a:cxn ang="0">
                    <a:pos x="524" y="260"/>
                  </a:cxn>
                  <a:cxn ang="0">
                    <a:pos x="482" y="258"/>
                  </a:cxn>
                  <a:cxn ang="0">
                    <a:pos x="448" y="248"/>
                  </a:cxn>
                  <a:cxn ang="0">
                    <a:pos x="420" y="230"/>
                  </a:cxn>
                  <a:cxn ang="0">
                    <a:pos x="398" y="206"/>
                  </a:cxn>
                  <a:cxn ang="0">
                    <a:pos x="382" y="174"/>
                  </a:cxn>
                  <a:cxn ang="0">
                    <a:pos x="372" y="142"/>
                  </a:cxn>
                  <a:cxn ang="0">
                    <a:pos x="360" y="106"/>
                  </a:cxn>
                  <a:cxn ang="0">
                    <a:pos x="350" y="88"/>
                  </a:cxn>
                  <a:cxn ang="0">
                    <a:pos x="344" y="90"/>
                  </a:cxn>
                  <a:cxn ang="0">
                    <a:pos x="334" y="110"/>
                  </a:cxn>
                  <a:cxn ang="0">
                    <a:pos x="322" y="148"/>
                  </a:cxn>
                  <a:cxn ang="0">
                    <a:pos x="310" y="180"/>
                  </a:cxn>
                  <a:cxn ang="0">
                    <a:pos x="296" y="210"/>
                  </a:cxn>
                  <a:cxn ang="0">
                    <a:pos x="274" y="236"/>
                  </a:cxn>
                  <a:cxn ang="0">
                    <a:pos x="246" y="252"/>
                  </a:cxn>
                  <a:cxn ang="0">
                    <a:pos x="210" y="260"/>
                  </a:cxn>
                  <a:cxn ang="0">
                    <a:pos x="166" y="264"/>
                  </a:cxn>
                  <a:cxn ang="0">
                    <a:pos x="122" y="262"/>
                  </a:cxn>
                  <a:cxn ang="0">
                    <a:pos x="84" y="254"/>
                  </a:cxn>
                  <a:cxn ang="0">
                    <a:pos x="56" y="240"/>
                  </a:cxn>
                  <a:cxn ang="0">
                    <a:pos x="38" y="212"/>
                  </a:cxn>
                  <a:cxn ang="0">
                    <a:pos x="28" y="178"/>
                  </a:cxn>
                  <a:cxn ang="0">
                    <a:pos x="26" y="142"/>
                  </a:cxn>
                  <a:cxn ang="0">
                    <a:pos x="24" y="106"/>
                  </a:cxn>
                  <a:cxn ang="0">
                    <a:pos x="8" y="88"/>
                  </a:cxn>
                  <a:cxn ang="0">
                    <a:pos x="0" y="46"/>
                  </a:cxn>
                  <a:cxn ang="0">
                    <a:pos x="12" y="28"/>
                  </a:cxn>
                  <a:cxn ang="0">
                    <a:pos x="32" y="20"/>
                  </a:cxn>
                </a:cxnLst>
                <a:rect l="0" t="0" r="r" b="b"/>
                <a:pathLst>
                  <a:path w="694" h="264">
                    <a:moveTo>
                      <a:pt x="38" y="20"/>
                    </a:moveTo>
                    <a:lnTo>
                      <a:pt x="42" y="20"/>
                    </a:lnTo>
                    <a:lnTo>
                      <a:pt x="46" y="20"/>
                    </a:lnTo>
                    <a:lnTo>
                      <a:pt x="50" y="20"/>
                    </a:lnTo>
                    <a:lnTo>
                      <a:pt x="56" y="20"/>
                    </a:lnTo>
                    <a:lnTo>
                      <a:pt x="60" y="18"/>
                    </a:lnTo>
                    <a:lnTo>
                      <a:pt x="64" y="18"/>
                    </a:lnTo>
                    <a:lnTo>
                      <a:pt x="68" y="18"/>
                    </a:lnTo>
                    <a:lnTo>
                      <a:pt x="74" y="18"/>
                    </a:lnTo>
                    <a:lnTo>
                      <a:pt x="78" y="16"/>
                    </a:lnTo>
                    <a:lnTo>
                      <a:pt x="82" y="16"/>
                    </a:lnTo>
                    <a:lnTo>
                      <a:pt x="86" y="16"/>
                    </a:lnTo>
                    <a:lnTo>
                      <a:pt x="90" y="14"/>
                    </a:lnTo>
                    <a:lnTo>
                      <a:pt x="94" y="14"/>
                    </a:lnTo>
                    <a:lnTo>
                      <a:pt x="100" y="12"/>
                    </a:lnTo>
                    <a:lnTo>
                      <a:pt x="104" y="12"/>
                    </a:lnTo>
                    <a:lnTo>
                      <a:pt x="108" y="12"/>
                    </a:lnTo>
                    <a:lnTo>
                      <a:pt x="112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6" y="8"/>
                    </a:lnTo>
                    <a:lnTo>
                      <a:pt x="130" y="8"/>
                    </a:lnTo>
                    <a:lnTo>
                      <a:pt x="134" y="8"/>
                    </a:lnTo>
                    <a:lnTo>
                      <a:pt x="138" y="6"/>
                    </a:lnTo>
                    <a:lnTo>
                      <a:pt x="144" y="6"/>
                    </a:lnTo>
                    <a:lnTo>
                      <a:pt x="148" y="6"/>
                    </a:lnTo>
                    <a:lnTo>
                      <a:pt x="152" y="6"/>
                    </a:lnTo>
                    <a:lnTo>
                      <a:pt x="156" y="4"/>
                    </a:lnTo>
                    <a:lnTo>
                      <a:pt x="162" y="4"/>
                    </a:lnTo>
                    <a:lnTo>
                      <a:pt x="166" y="4"/>
                    </a:lnTo>
                    <a:lnTo>
                      <a:pt x="170" y="4"/>
                    </a:lnTo>
                    <a:lnTo>
                      <a:pt x="176" y="4"/>
                    </a:lnTo>
                    <a:lnTo>
                      <a:pt x="180" y="4"/>
                    </a:lnTo>
                    <a:lnTo>
                      <a:pt x="184" y="4"/>
                    </a:lnTo>
                    <a:lnTo>
                      <a:pt x="188" y="4"/>
                    </a:lnTo>
                    <a:lnTo>
                      <a:pt x="192" y="4"/>
                    </a:lnTo>
                    <a:lnTo>
                      <a:pt x="196" y="6"/>
                    </a:lnTo>
                    <a:lnTo>
                      <a:pt x="200" y="6"/>
                    </a:lnTo>
                    <a:lnTo>
                      <a:pt x="204" y="6"/>
                    </a:lnTo>
                    <a:lnTo>
                      <a:pt x="208" y="8"/>
                    </a:lnTo>
                    <a:lnTo>
                      <a:pt x="214" y="8"/>
                    </a:lnTo>
                    <a:lnTo>
                      <a:pt x="218" y="8"/>
                    </a:lnTo>
                    <a:lnTo>
                      <a:pt x="222" y="10"/>
                    </a:lnTo>
                    <a:lnTo>
                      <a:pt x="226" y="10"/>
                    </a:lnTo>
                    <a:lnTo>
                      <a:pt x="230" y="12"/>
                    </a:lnTo>
                    <a:lnTo>
                      <a:pt x="236" y="14"/>
                    </a:lnTo>
                    <a:lnTo>
                      <a:pt x="240" y="14"/>
                    </a:lnTo>
                    <a:lnTo>
                      <a:pt x="244" y="16"/>
                    </a:lnTo>
                    <a:lnTo>
                      <a:pt x="248" y="16"/>
                    </a:lnTo>
                    <a:lnTo>
                      <a:pt x="254" y="18"/>
                    </a:lnTo>
                    <a:lnTo>
                      <a:pt x="258" y="20"/>
                    </a:lnTo>
                    <a:lnTo>
                      <a:pt x="262" y="20"/>
                    </a:lnTo>
                    <a:lnTo>
                      <a:pt x="266" y="22"/>
                    </a:lnTo>
                    <a:lnTo>
                      <a:pt x="270" y="22"/>
                    </a:lnTo>
                    <a:lnTo>
                      <a:pt x="274" y="24"/>
                    </a:lnTo>
                    <a:lnTo>
                      <a:pt x="278" y="24"/>
                    </a:lnTo>
                    <a:lnTo>
                      <a:pt x="284" y="26"/>
                    </a:lnTo>
                    <a:lnTo>
                      <a:pt x="288" y="28"/>
                    </a:lnTo>
                    <a:lnTo>
                      <a:pt x="292" y="28"/>
                    </a:lnTo>
                    <a:lnTo>
                      <a:pt x="296" y="30"/>
                    </a:lnTo>
                    <a:lnTo>
                      <a:pt x="300" y="30"/>
                    </a:lnTo>
                    <a:lnTo>
                      <a:pt x="304" y="30"/>
                    </a:lnTo>
                    <a:lnTo>
                      <a:pt x="308" y="32"/>
                    </a:lnTo>
                    <a:lnTo>
                      <a:pt x="312" y="32"/>
                    </a:lnTo>
                    <a:lnTo>
                      <a:pt x="314" y="32"/>
                    </a:lnTo>
                    <a:lnTo>
                      <a:pt x="316" y="32"/>
                    </a:lnTo>
                    <a:lnTo>
                      <a:pt x="318" y="34"/>
                    </a:lnTo>
                    <a:lnTo>
                      <a:pt x="320" y="34"/>
                    </a:lnTo>
                    <a:lnTo>
                      <a:pt x="322" y="34"/>
                    </a:lnTo>
                    <a:lnTo>
                      <a:pt x="324" y="34"/>
                    </a:lnTo>
                    <a:lnTo>
                      <a:pt x="326" y="34"/>
                    </a:lnTo>
                    <a:lnTo>
                      <a:pt x="328" y="34"/>
                    </a:lnTo>
                    <a:lnTo>
                      <a:pt x="332" y="34"/>
                    </a:lnTo>
                    <a:lnTo>
                      <a:pt x="334" y="34"/>
                    </a:lnTo>
                    <a:lnTo>
                      <a:pt x="336" y="34"/>
                    </a:lnTo>
                    <a:lnTo>
                      <a:pt x="338" y="34"/>
                    </a:lnTo>
                    <a:lnTo>
                      <a:pt x="340" y="34"/>
                    </a:lnTo>
                    <a:lnTo>
                      <a:pt x="344" y="34"/>
                    </a:lnTo>
                    <a:lnTo>
                      <a:pt x="346" y="34"/>
                    </a:lnTo>
                    <a:lnTo>
                      <a:pt x="348" y="34"/>
                    </a:lnTo>
                    <a:lnTo>
                      <a:pt x="352" y="34"/>
                    </a:lnTo>
                    <a:lnTo>
                      <a:pt x="354" y="34"/>
                    </a:lnTo>
                    <a:lnTo>
                      <a:pt x="356" y="34"/>
                    </a:lnTo>
                    <a:lnTo>
                      <a:pt x="358" y="34"/>
                    </a:lnTo>
                    <a:lnTo>
                      <a:pt x="360" y="34"/>
                    </a:lnTo>
                    <a:lnTo>
                      <a:pt x="364" y="34"/>
                    </a:lnTo>
                    <a:lnTo>
                      <a:pt x="366" y="34"/>
                    </a:lnTo>
                    <a:lnTo>
                      <a:pt x="368" y="34"/>
                    </a:lnTo>
                    <a:lnTo>
                      <a:pt x="370" y="34"/>
                    </a:lnTo>
                    <a:lnTo>
                      <a:pt x="372" y="32"/>
                    </a:lnTo>
                    <a:lnTo>
                      <a:pt x="376" y="32"/>
                    </a:lnTo>
                    <a:lnTo>
                      <a:pt x="378" y="32"/>
                    </a:lnTo>
                    <a:lnTo>
                      <a:pt x="380" y="32"/>
                    </a:lnTo>
                    <a:lnTo>
                      <a:pt x="382" y="32"/>
                    </a:lnTo>
                    <a:lnTo>
                      <a:pt x="384" y="32"/>
                    </a:lnTo>
                    <a:lnTo>
                      <a:pt x="386" y="30"/>
                    </a:lnTo>
                    <a:lnTo>
                      <a:pt x="390" y="30"/>
                    </a:lnTo>
                    <a:lnTo>
                      <a:pt x="394" y="30"/>
                    </a:lnTo>
                    <a:lnTo>
                      <a:pt x="398" y="28"/>
                    </a:lnTo>
                    <a:lnTo>
                      <a:pt x="400" y="28"/>
                    </a:lnTo>
                    <a:lnTo>
                      <a:pt x="404" y="26"/>
                    </a:lnTo>
                    <a:lnTo>
                      <a:pt x="408" y="26"/>
                    </a:lnTo>
                    <a:lnTo>
                      <a:pt x="412" y="24"/>
                    </a:lnTo>
                    <a:lnTo>
                      <a:pt x="418" y="22"/>
                    </a:lnTo>
                    <a:lnTo>
                      <a:pt x="422" y="22"/>
                    </a:lnTo>
                    <a:lnTo>
                      <a:pt x="426" y="20"/>
                    </a:lnTo>
                    <a:lnTo>
                      <a:pt x="430" y="20"/>
                    </a:lnTo>
                    <a:lnTo>
                      <a:pt x="434" y="18"/>
                    </a:lnTo>
                    <a:lnTo>
                      <a:pt x="438" y="16"/>
                    </a:lnTo>
                    <a:lnTo>
                      <a:pt x="442" y="16"/>
                    </a:lnTo>
                    <a:lnTo>
                      <a:pt x="446" y="14"/>
                    </a:lnTo>
                    <a:lnTo>
                      <a:pt x="450" y="12"/>
                    </a:lnTo>
                    <a:lnTo>
                      <a:pt x="456" y="12"/>
                    </a:lnTo>
                    <a:lnTo>
                      <a:pt x="460" y="10"/>
                    </a:lnTo>
                    <a:lnTo>
                      <a:pt x="464" y="10"/>
                    </a:lnTo>
                    <a:lnTo>
                      <a:pt x="468" y="8"/>
                    </a:lnTo>
                    <a:lnTo>
                      <a:pt x="472" y="8"/>
                    </a:lnTo>
                    <a:lnTo>
                      <a:pt x="476" y="6"/>
                    </a:lnTo>
                    <a:lnTo>
                      <a:pt x="480" y="6"/>
                    </a:lnTo>
                    <a:lnTo>
                      <a:pt x="484" y="4"/>
                    </a:lnTo>
                    <a:lnTo>
                      <a:pt x="488" y="4"/>
                    </a:lnTo>
                    <a:lnTo>
                      <a:pt x="494" y="2"/>
                    </a:lnTo>
                    <a:lnTo>
                      <a:pt x="498" y="2"/>
                    </a:lnTo>
                    <a:lnTo>
                      <a:pt x="502" y="2"/>
                    </a:lnTo>
                    <a:lnTo>
                      <a:pt x="506" y="2"/>
                    </a:lnTo>
                    <a:lnTo>
                      <a:pt x="510" y="0"/>
                    </a:lnTo>
                    <a:lnTo>
                      <a:pt x="514" y="0"/>
                    </a:lnTo>
                    <a:lnTo>
                      <a:pt x="518" y="0"/>
                    </a:lnTo>
                    <a:lnTo>
                      <a:pt x="522" y="0"/>
                    </a:lnTo>
                    <a:lnTo>
                      <a:pt x="526" y="0"/>
                    </a:lnTo>
                    <a:lnTo>
                      <a:pt x="532" y="0"/>
                    </a:lnTo>
                    <a:lnTo>
                      <a:pt x="536" y="2"/>
                    </a:lnTo>
                    <a:lnTo>
                      <a:pt x="540" y="2"/>
                    </a:lnTo>
                    <a:lnTo>
                      <a:pt x="544" y="2"/>
                    </a:lnTo>
                    <a:lnTo>
                      <a:pt x="550" y="2"/>
                    </a:lnTo>
                    <a:lnTo>
                      <a:pt x="554" y="2"/>
                    </a:lnTo>
                    <a:lnTo>
                      <a:pt x="558" y="4"/>
                    </a:lnTo>
                    <a:lnTo>
                      <a:pt x="562" y="4"/>
                    </a:lnTo>
                    <a:lnTo>
                      <a:pt x="568" y="4"/>
                    </a:lnTo>
                    <a:lnTo>
                      <a:pt x="572" y="4"/>
                    </a:lnTo>
                    <a:lnTo>
                      <a:pt x="576" y="6"/>
                    </a:lnTo>
                    <a:lnTo>
                      <a:pt x="580" y="6"/>
                    </a:lnTo>
                    <a:lnTo>
                      <a:pt x="584" y="6"/>
                    </a:lnTo>
                    <a:lnTo>
                      <a:pt x="590" y="8"/>
                    </a:lnTo>
                    <a:lnTo>
                      <a:pt x="594" y="8"/>
                    </a:lnTo>
                    <a:lnTo>
                      <a:pt x="598" y="8"/>
                    </a:lnTo>
                    <a:lnTo>
                      <a:pt x="602" y="10"/>
                    </a:lnTo>
                    <a:lnTo>
                      <a:pt x="606" y="10"/>
                    </a:lnTo>
                    <a:lnTo>
                      <a:pt x="612" y="10"/>
                    </a:lnTo>
                    <a:lnTo>
                      <a:pt x="616" y="12"/>
                    </a:lnTo>
                    <a:lnTo>
                      <a:pt x="620" y="12"/>
                    </a:lnTo>
                    <a:lnTo>
                      <a:pt x="624" y="12"/>
                    </a:lnTo>
                    <a:lnTo>
                      <a:pt x="628" y="12"/>
                    </a:lnTo>
                    <a:lnTo>
                      <a:pt x="634" y="14"/>
                    </a:lnTo>
                    <a:lnTo>
                      <a:pt x="638" y="14"/>
                    </a:lnTo>
                    <a:lnTo>
                      <a:pt x="642" y="14"/>
                    </a:lnTo>
                    <a:lnTo>
                      <a:pt x="646" y="14"/>
                    </a:lnTo>
                    <a:lnTo>
                      <a:pt x="652" y="14"/>
                    </a:lnTo>
                    <a:lnTo>
                      <a:pt x="656" y="14"/>
                    </a:lnTo>
                    <a:lnTo>
                      <a:pt x="660" y="14"/>
                    </a:lnTo>
                    <a:lnTo>
                      <a:pt x="664" y="14"/>
                    </a:lnTo>
                    <a:lnTo>
                      <a:pt x="666" y="14"/>
                    </a:lnTo>
                    <a:lnTo>
                      <a:pt x="670" y="16"/>
                    </a:lnTo>
                    <a:lnTo>
                      <a:pt x="674" y="16"/>
                    </a:lnTo>
                    <a:lnTo>
                      <a:pt x="676" y="18"/>
                    </a:lnTo>
                    <a:lnTo>
                      <a:pt x="678" y="20"/>
                    </a:lnTo>
                    <a:lnTo>
                      <a:pt x="682" y="22"/>
                    </a:lnTo>
                    <a:lnTo>
                      <a:pt x="684" y="24"/>
                    </a:lnTo>
                    <a:lnTo>
                      <a:pt x="686" y="26"/>
                    </a:lnTo>
                    <a:lnTo>
                      <a:pt x="688" y="28"/>
                    </a:lnTo>
                    <a:lnTo>
                      <a:pt x="690" y="32"/>
                    </a:lnTo>
                    <a:lnTo>
                      <a:pt x="690" y="34"/>
                    </a:lnTo>
                    <a:lnTo>
                      <a:pt x="692" y="38"/>
                    </a:lnTo>
                    <a:lnTo>
                      <a:pt x="692" y="40"/>
                    </a:lnTo>
                    <a:lnTo>
                      <a:pt x="694" y="44"/>
                    </a:lnTo>
                    <a:lnTo>
                      <a:pt x="694" y="46"/>
                    </a:lnTo>
                    <a:lnTo>
                      <a:pt x="694" y="62"/>
                    </a:lnTo>
                    <a:lnTo>
                      <a:pt x="694" y="64"/>
                    </a:lnTo>
                    <a:lnTo>
                      <a:pt x="694" y="68"/>
                    </a:lnTo>
                    <a:lnTo>
                      <a:pt x="692" y="70"/>
                    </a:lnTo>
                    <a:lnTo>
                      <a:pt x="692" y="72"/>
                    </a:lnTo>
                    <a:lnTo>
                      <a:pt x="690" y="74"/>
                    </a:lnTo>
                    <a:lnTo>
                      <a:pt x="688" y="76"/>
                    </a:lnTo>
                    <a:lnTo>
                      <a:pt x="686" y="78"/>
                    </a:lnTo>
                    <a:lnTo>
                      <a:pt x="686" y="80"/>
                    </a:lnTo>
                    <a:lnTo>
                      <a:pt x="684" y="82"/>
                    </a:lnTo>
                    <a:lnTo>
                      <a:pt x="682" y="84"/>
                    </a:lnTo>
                    <a:lnTo>
                      <a:pt x="680" y="86"/>
                    </a:lnTo>
                    <a:lnTo>
                      <a:pt x="678" y="88"/>
                    </a:lnTo>
                    <a:lnTo>
                      <a:pt x="676" y="88"/>
                    </a:lnTo>
                    <a:lnTo>
                      <a:pt x="674" y="90"/>
                    </a:lnTo>
                    <a:lnTo>
                      <a:pt x="672" y="90"/>
                    </a:lnTo>
                    <a:lnTo>
                      <a:pt x="672" y="92"/>
                    </a:lnTo>
                    <a:lnTo>
                      <a:pt x="672" y="96"/>
                    </a:lnTo>
                    <a:lnTo>
                      <a:pt x="672" y="100"/>
                    </a:lnTo>
                    <a:lnTo>
                      <a:pt x="672" y="106"/>
                    </a:lnTo>
                    <a:lnTo>
                      <a:pt x="670" y="110"/>
                    </a:lnTo>
                    <a:lnTo>
                      <a:pt x="670" y="114"/>
                    </a:lnTo>
                    <a:lnTo>
                      <a:pt x="670" y="120"/>
                    </a:lnTo>
                    <a:lnTo>
                      <a:pt x="670" y="124"/>
                    </a:lnTo>
                    <a:lnTo>
                      <a:pt x="670" y="130"/>
                    </a:lnTo>
                    <a:lnTo>
                      <a:pt x="670" y="134"/>
                    </a:lnTo>
                    <a:lnTo>
                      <a:pt x="670" y="140"/>
                    </a:lnTo>
                    <a:lnTo>
                      <a:pt x="670" y="146"/>
                    </a:lnTo>
                    <a:lnTo>
                      <a:pt x="670" y="150"/>
                    </a:lnTo>
                    <a:lnTo>
                      <a:pt x="668" y="156"/>
                    </a:lnTo>
                    <a:lnTo>
                      <a:pt x="668" y="160"/>
                    </a:lnTo>
                    <a:lnTo>
                      <a:pt x="668" y="166"/>
                    </a:lnTo>
                    <a:lnTo>
                      <a:pt x="668" y="170"/>
                    </a:lnTo>
                    <a:lnTo>
                      <a:pt x="666" y="176"/>
                    </a:lnTo>
                    <a:lnTo>
                      <a:pt x="666" y="180"/>
                    </a:lnTo>
                    <a:lnTo>
                      <a:pt x="664" y="186"/>
                    </a:lnTo>
                    <a:lnTo>
                      <a:pt x="664" y="190"/>
                    </a:lnTo>
                    <a:lnTo>
                      <a:pt x="662" y="196"/>
                    </a:lnTo>
                    <a:lnTo>
                      <a:pt x="660" y="200"/>
                    </a:lnTo>
                    <a:lnTo>
                      <a:pt x="658" y="206"/>
                    </a:lnTo>
                    <a:lnTo>
                      <a:pt x="656" y="210"/>
                    </a:lnTo>
                    <a:lnTo>
                      <a:pt x="654" y="214"/>
                    </a:lnTo>
                    <a:lnTo>
                      <a:pt x="652" y="218"/>
                    </a:lnTo>
                    <a:lnTo>
                      <a:pt x="650" y="222"/>
                    </a:lnTo>
                    <a:lnTo>
                      <a:pt x="648" y="226"/>
                    </a:lnTo>
                    <a:lnTo>
                      <a:pt x="644" y="230"/>
                    </a:lnTo>
                    <a:lnTo>
                      <a:pt x="640" y="234"/>
                    </a:lnTo>
                    <a:lnTo>
                      <a:pt x="636" y="238"/>
                    </a:lnTo>
                    <a:lnTo>
                      <a:pt x="634" y="240"/>
                    </a:lnTo>
                    <a:lnTo>
                      <a:pt x="630" y="242"/>
                    </a:lnTo>
                    <a:lnTo>
                      <a:pt x="626" y="244"/>
                    </a:lnTo>
                    <a:lnTo>
                      <a:pt x="622" y="246"/>
                    </a:lnTo>
                    <a:lnTo>
                      <a:pt x="618" y="248"/>
                    </a:lnTo>
                    <a:lnTo>
                      <a:pt x="614" y="250"/>
                    </a:lnTo>
                    <a:lnTo>
                      <a:pt x="608" y="250"/>
                    </a:lnTo>
                    <a:lnTo>
                      <a:pt x="604" y="252"/>
                    </a:lnTo>
                    <a:lnTo>
                      <a:pt x="598" y="254"/>
                    </a:lnTo>
                    <a:lnTo>
                      <a:pt x="592" y="254"/>
                    </a:lnTo>
                    <a:lnTo>
                      <a:pt x="588" y="256"/>
                    </a:lnTo>
                    <a:lnTo>
                      <a:pt x="582" y="256"/>
                    </a:lnTo>
                    <a:lnTo>
                      <a:pt x="576" y="258"/>
                    </a:lnTo>
                    <a:lnTo>
                      <a:pt x="570" y="258"/>
                    </a:lnTo>
                    <a:lnTo>
                      <a:pt x="564" y="258"/>
                    </a:lnTo>
                    <a:lnTo>
                      <a:pt x="556" y="260"/>
                    </a:lnTo>
                    <a:lnTo>
                      <a:pt x="550" y="260"/>
                    </a:lnTo>
                    <a:lnTo>
                      <a:pt x="544" y="260"/>
                    </a:lnTo>
                    <a:lnTo>
                      <a:pt x="538" y="260"/>
                    </a:lnTo>
                    <a:lnTo>
                      <a:pt x="532" y="260"/>
                    </a:lnTo>
                    <a:lnTo>
                      <a:pt x="524" y="260"/>
                    </a:lnTo>
                    <a:lnTo>
                      <a:pt x="518" y="260"/>
                    </a:lnTo>
                    <a:lnTo>
                      <a:pt x="512" y="260"/>
                    </a:lnTo>
                    <a:lnTo>
                      <a:pt x="506" y="260"/>
                    </a:lnTo>
                    <a:lnTo>
                      <a:pt x="500" y="258"/>
                    </a:lnTo>
                    <a:lnTo>
                      <a:pt x="494" y="258"/>
                    </a:lnTo>
                    <a:lnTo>
                      <a:pt x="488" y="258"/>
                    </a:lnTo>
                    <a:lnTo>
                      <a:pt x="482" y="258"/>
                    </a:lnTo>
                    <a:lnTo>
                      <a:pt x="476" y="256"/>
                    </a:lnTo>
                    <a:lnTo>
                      <a:pt x="472" y="256"/>
                    </a:lnTo>
                    <a:lnTo>
                      <a:pt x="466" y="254"/>
                    </a:lnTo>
                    <a:lnTo>
                      <a:pt x="462" y="254"/>
                    </a:lnTo>
                    <a:lnTo>
                      <a:pt x="456" y="252"/>
                    </a:lnTo>
                    <a:lnTo>
                      <a:pt x="452" y="250"/>
                    </a:lnTo>
                    <a:lnTo>
                      <a:pt x="448" y="248"/>
                    </a:lnTo>
                    <a:lnTo>
                      <a:pt x="444" y="246"/>
                    </a:lnTo>
                    <a:lnTo>
                      <a:pt x="438" y="244"/>
                    </a:lnTo>
                    <a:lnTo>
                      <a:pt x="434" y="242"/>
                    </a:lnTo>
                    <a:lnTo>
                      <a:pt x="430" y="240"/>
                    </a:lnTo>
                    <a:lnTo>
                      <a:pt x="426" y="236"/>
                    </a:lnTo>
                    <a:lnTo>
                      <a:pt x="424" y="234"/>
                    </a:lnTo>
                    <a:lnTo>
                      <a:pt x="420" y="230"/>
                    </a:lnTo>
                    <a:lnTo>
                      <a:pt x="416" y="228"/>
                    </a:lnTo>
                    <a:lnTo>
                      <a:pt x="412" y="224"/>
                    </a:lnTo>
                    <a:lnTo>
                      <a:pt x="410" y="220"/>
                    </a:lnTo>
                    <a:lnTo>
                      <a:pt x="406" y="218"/>
                    </a:lnTo>
                    <a:lnTo>
                      <a:pt x="404" y="214"/>
                    </a:lnTo>
                    <a:lnTo>
                      <a:pt x="402" y="210"/>
                    </a:lnTo>
                    <a:lnTo>
                      <a:pt x="398" y="206"/>
                    </a:lnTo>
                    <a:lnTo>
                      <a:pt x="396" y="202"/>
                    </a:lnTo>
                    <a:lnTo>
                      <a:pt x="394" y="198"/>
                    </a:lnTo>
                    <a:lnTo>
                      <a:pt x="392" y="192"/>
                    </a:lnTo>
                    <a:lnTo>
                      <a:pt x="388" y="188"/>
                    </a:lnTo>
                    <a:lnTo>
                      <a:pt x="386" y="184"/>
                    </a:lnTo>
                    <a:lnTo>
                      <a:pt x="384" y="180"/>
                    </a:lnTo>
                    <a:lnTo>
                      <a:pt x="382" y="174"/>
                    </a:lnTo>
                    <a:lnTo>
                      <a:pt x="380" y="170"/>
                    </a:lnTo>
                    <a:lnTo>
                      <a:pt x="380" y="166"/>
                    </a:lnTo>
                    <a:lnTo>
                      <a:pt x="378" y="162"/>
                    </a:lnTo>
                    <a:lnTo>
                      <a:pt x="376" y="156"/>
                    </a:lnTo>
                    <a:lnTo>
                      <a:pt x="374" y="152"/>
                    </a:lnTo>
                    <a:lnTo>
                      <a:pt x="372" y="146"/>
                    </a:lnTo>
                    <a:lnTo>
                      <a:pt x="372" y="142"/>
                    </a:lnTo>
                    <a:lnTo>
                      <a:pt x="370" y="138"/>
                    </a:lnTo>
                    <a:lnTo>
                      <a:pt x="368" y="130"/>
                    </a:lnTo>
                    <a:lnTo>
                      <a:pt x="366" y="124"/>
                    </a:lnTo>
                    <a:lnTo>
                      <a:pt x="364" y="120"/>
                    </a:lnTo>
                    <a:lnTo>
                      <a:pt x="364" y="114"/>
                    </a:lnTo>
                    <a:lnTo>
                      <a:pt x="362" y="110"/>
                    </a:lnTo>
                    <a:lnTo>
                      <a:pt x="360" y="106"/>
                    </a:lnTo>
                    <a:lnTo>
                      <a:pt x="358" y="102"/>
                    </a:lnTo>
                    <a:lnTo>
                      <a:pt x="356" y="98"/>
                    </a:lnTo>
                    <a:lnTo>
                      <a:pt x="354" y="96"/>
                    </a:lnTo>
                    <a:lnTo>
                      <a:pt x="354" y="92"/>
                    </a:lnTo>
                    <a:lnTo>
                      <a:pt x="352" y="90"/>
                    </a:lnTo>
                    <a:lnTo>
                      <a:pt x="350" y="90"/>
                    </a:lnTo>
                    <a:lnTo>
                      <a:pt x="350" y="88"/>
                    </a:lnTo>
                    <a:lnTo>
                      <a:pt x="348" y="88"/>
                    </a:lnTo>
                    <a:lnTo>
                      <a:pt x="348" y="88"/>
                    </a:lnTo>
                    <a:lnTo>
                      <a:pt x="348" y="88"/>
                    </a:lnTo>
                    <a:lnTo>
                      <a:pt x="348" y="88"/>
                    </a:lnTo>
                    <a:lnTo>
                      <a:pt x="346" y="88"/>
                    </a:lnTo>
                    <a:lnTo>
                      <a:pt x="346" y="88"/>
                    </a:lnTo>
                    <a:lnTo>
                      <a:pt x="344" y="90"/>
                    </a:lnTo>
                    <a:lnTo>
                      <a:pt x="344" y="90"/>
                    </a:lnTo>
                    <a:lnTo>
                      <a:pt x="342" y="94"/>
                    </a:lnTo>
                    <a:lnTo>
                      <a:pt x="340" y="96"/>
                    </a:lnTo>
                    <a:lnTo>
                      <a:pt x="338" y="98"/>
                    </a:lnTo>
                    <a:lnTo>
                      <a:pt x="338" y="102"/>
                    </a:lnTo>
                    <a:lnTo>
                      <a:pt x="336" y="106"/>
                    </a:lnTo>
                    <a:lnTo>
                      <a:pt x="334" y="110"/>
                    </a:lnTo>
                    <a:lnTo>
                      <a:pt x="332" y="114"/>
                    </a:lnTo>
                    <a:lnTo>
                      <a:pt x="330" y="120"/>
                    </a:lnTo>
                    <a:lnTo>
                      <a:pt x="328" y="126"/>
                    </a:lnTo>
                    <a:lnTo>
                      <a:pt x="326" y="132"/>
                    </a:lnTo>
                    <a:lnTo>
                      <a:pt x="326" y="138"/>
                    </a:lnTo>
                    <a:lnTo>
                      <a:pt x="324" y="142"/>
                    </a:lnTo>
                    <a:lnTo>
                      <a:pt x="322" y="148"/>
                    </a:lnTo>
                    <a:lnTo>
                      <a:pt x="320" y="152"/>
                    </a:lnTo>
                    <a:lnTo>
                      <a:pt x="320" y="156"/>
                    </a:lnTo>
                    <a:lnTo>
                      <a:pt x="318" y="162"/>
                    </a:lnTo>
                    <a:lnTo>
                      <a:pt x="316" y="166"/>
                    </a:lnTo>
                    <a:lnTo>
                      <a:pt x="314" y="170"/>
                    </a:lnTo>
                    <a:lnTo>
                      <a:pt x="312" y="176"/>
                    </a:lnTo>
                    <a:lnTo>
                      <a:pt x="310" y="180"/>
                    </a:lnTo>
                    <a:lnTo>
                      <a:pt x="308" y="184"/>
                    </a:lnTo>
                    <a:lnTo>
                      <a:pt x="306" y="190"/>
                    </a:lnTo>
                    <a:lnTo>
                      <a:pt x="304" y="194"/>
                    </a:lnTo>
                    <a:lnTo>
                      <a:pt x="302" y="198"/>
                    </a:lnTo>
                    <a:lnTo>
                      <a:pt x="300" y="202"/>
                    </a:lnTo>
                    <a:lnTo>
                      <a:pt x="298" y="206"/>
                    </a:lnTo>
                    <a:lnTo>
                      <a:pt x="296" y="210"/>
                    </a:lnTo>
                    <a:lnTo>
                      <a:pt x="292" y="214"/>
                    </a:lnTo>
                    <a:lnTo>
                      <a:pt x="290" y="218"/>
                    </a:lnTo>
                    <a:lnTo>
                      <a:pt x="286" y="222"/>
                    </a:lnTo>
                    <a:lnTo>
                      <a:pt x="284" y="226"/>
                    </a:lnTo>
                    <a:lnTo>
                      <a:pt x="280" y="228"/>
                    </a:lnTo>
                    <a:lnTo>
                      <a:pt x="278" y="232"/>
                    </a:lnTo>
                    <a:lnTo>
                      <a:pt x="274" y="236"/>
                    </a:lnTo>
                    <a:lnTo>
                      <a:pt x="270" y="238"/>
                    </a:lnTo>
                    <a:lnTo>
                      <a:pt x="266" y="242"/>
                    </a:lnTo>
                    <a:lnTo>
                      <a:pt x="262" y="244"/>
                    </a:lnTo>
                    <a:lnTo>
                      <a:pt x="258" y="246"/>
                    </a:lnTo>
                    <a:lnTo>
                      <a:pt x="254" y="248"/>
                    </a:lnTo>
                    <a:lnTo>
                      <a:pt x="250" y="250"/>
                    </a:lnTo>
                    <a:lnTo>
                      <a:pt x="246" y="252"/>
                    </a:lnTo>
                    <a:lnTo>
                      <a:pt x="240" y="254"/>
                    </a:lnTo>
                    <a:lnTo>
                      <a:pt x="236" y="256"/>
                    </a:lnTo>
                    <a:lnTo>
                      <a:pt x="230" y="256"/>
                    </a:lnTo>
                    <a:lnTo>
                      <a:pt x="226" y="258"/>
                    </a:lnTo>
                    <a:lnTo>
                      <a:pt x="220" y="258"/>
                    </a:lnTo>
                    <a:lnTo>
                      <a:pt x="216" y="260"/>
                    </a:lnTo>
                    <a:lnTo>
                      <a:pt x="210" y="260"/>
                    </a:lnTo>
                    <a:lnTo>
                      <a:pt x="204" y="262"/>
                    </a:lnTo>
                    <a:lnTo>
                      <a:pt x="198" y="262"/>
                    </a:lnTo>
                    <a:lnTo>
                      <a:pt x="192" y="262"/>
                    </a:lnTo>
                    <a:lnTo>
                      <a:pt x="186" y="262"/>
                    </a:lnTo>
                    <a:lnTo>
                      <a:pt x="180" y="264"/>
                    </a:lnTo>
                    <a:lnTo>
                      <a:pt x="172" y="264"/>
                    </a:lnTo>
                    <a:lnTo>
                      <a:pt x="166" y="264"/>
                    </a:lnTo>
                    <a:lnTo>
                      <a:pt x="160" y="264"/>
                    </a:lnTo>
                    <a:lnTo>
                      <a:pt x="154" y="264"/>
                    </a:lnTo>
                    <a:lnTo>
                      <a:pt x="148" y="264"/>
                    </a:lnTo>
                    <a:lnTo>
                      <a:pt x="140" y="264"/>
                    </a:lnTo>
                    <a:lnTo>
                      <a:pt x="134" y="262"/>
                    </a:lnTo>
                    <a:lnTo>
                      <a:pt x="128" y="262"/>
                    </a:lnTo>
                    <a:lnTo>
                      <a:pt x="122" y="262"/>
                    </a:lnTo>
                    <a:lnTo>
                      <a:pt x="116" y="262"/>
                    </a:lnTo>
                    <a:lnTo>
                      <a:pt x="110" y="260"/>
                    </a:lnTo>
                    <a:lnTo>
                      <a:pt x="104" y="260"/>
                    </a:lnTo>
                    <a:lnTo>
                      <a:pt x="100" y="258"/>
                    </a:lnTo>
                    <a:lnTo>
                      <a:pt x="94" y="258"/>
                    </a:lnTo>
                    <a:lnTo>
                      <a:pt x="88" y="256"/>
                    </a:lnTo>
                    <a:lnTo>
                      <a:pt x="84" y="254"/>
                    </a:lnTo>
                    <a:lnTo>
                      <a:pt x="80" y="254"/>
                    </a:lnTo>
                    <a:lnTo>
                      <a:pt x="74" y="252"/>
                    </a:lnTo>
                    <a:lnTo>
                      <a:pt x="70" y="250"/>
                    </a:lnTo>
                    <a:lnTo>
                      <a:pt x="66" y="248"/>
                    </a:lnTo>
                    <a:lnTo>
                      <a:pt x="64" y="246"/>
                    </a:lnTo>
                    <a:lnTo>
                      <a:pt x="60" y="244"/>
                    </a:lnTo>
                    <a:lnTo>
                      <a:pt x="56" y="240"/>
                    </a:lnTo>
                    <a:lnTo>
                      <a:pt x="54" y="236"/>
                    </a:lnTo>
                    <a:lnTo>
                      <a:pt x="50" y="232"/>
                    </a:lnTo>
                    <a:lnTo>
                      <a:pt x="46" y="228"/>
                    </a:lnTo>
                    <a:lnTo>
                      <a:pt x="44" y="224"/>
                    </a:lnTo>
                    <a:lnTo>
                      <a:pt x="42" y="220"/>
                    </a:lnTo>
                    <a:lnTo>
                      <a:pt x="40" y="216"/>
                    </a:lnTo>
                    <a:lnTo>
                      <a:pt x="38" y="212"/>
                    </a:lnTo>
                    <a:lnTo>
                      <a:pt x="36" y="206"/>
                    </a:lnTo>
                    <a:lnTo>
                      <a:pt x="34" y="202"/>
                    </a:lnTo>
                    <a:lnTo>
                      <a:pt x="32" y="196"/>
                    </a:lnTo>
                    <a:lnTo>
                      <a:pt x="32" y="192"/>
                    </a:lnTo>
                    <a:lnTo>
                      <a:pt x="30" y="188"/>
                    </a:lnTo>
                    <a:lnTo>
                      <a:pt x="30" y="182"/>
                    </a:lnTo>
                    <a:lnTo>
                      <a:pt x="28" y="178"/>
                    </a:lnTo>
                    <a:lnTo>
                      <a:pt x="28" y="172"/>
                    </a:lnTo>
                    <a:lnTo>
                      <a:pt x="28" y="166"/>
                    </a:lnTo>
                    <a:lnTo>
                      <a:pt x="26" y="162"/>
                    </a:lnTo>
                    <a:lnTo>
                      <a:pt x="26" y="156"/>
                    </a:lnTo>
                    <a:lnTo>
                      <a:pt x="26" y="152"/>
                    </a:lnTo>
                    <a:lnTo>
                      <a:pt x="26" y="146"/>
                    </a:lnTo>
                    <a:lnTo>
                      <a:pt x="26" y="142"/>
                    </a:lnTo>
                    <a:lnTo>
                      <a:pt x="24" y="136"/>
                    </a:lnTo>
                    <a:lnTo>
                      <a:pt x="24" y="132"/>
                    </a:lnTo>
                    <a:lnTo>
                      <a:pt x="24" y="126"/>
                    </a:lnTo>
                    <a:lnTo>
                      <a:pt x="24" y="122"/>
                    </a:lnTo>
                    <a:lnTo>
                      <a:pt x="24" y="116"/>
                    </a:lnTo>
                    <a:lnTo>
                      <a:pt x="24" y="112"/>
                    </a:lnTo>
                    <a:lnTo>
                      <a:pt x="24" y="106"/>
                    </a:lnTo>
                    <a:lnTo>
                      <a:pt x="22" y="102"/>
                    </a:lnTo>
                    <a:lnTo>
                      <a:pt x="22" y="98"/>
                    </a:lnTo>
                    <a:lnTo>
                      <a:pt x="22" y="96"/>
                    </a:lnTo>
                    <a:lnTo>
                      <a:pt x="22" y="96"/>
                    </a:lnTo>
                    <a:lnTo>
                      <a:pt x="16" y="94"/>
                    </a:lnTo>
                    <a:lnTo>
                      <a:pt x="12" y="90"/>
                    </a:lnTo>
                    <a:lnTo>
                      <a:pt x="8" y="88"/>
                    </a:lnTo>
                    <a:lnTo>
                      <a:pt x="6" y="84"/>
                    </a:lnTo>
                    <a:lnTo>
                      <a:pt x="2" y="80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0" y="54"/>
                    </a:lnTo>
                    <a:lnTo>
                      <a:pt x="0" y="50"/>
                    </a:lnTo>
                    <a:lnTo>
                      <a:pt x="0" y="46"/>
                    </a:lnTo>
                    <a:lnTo>
                      <a:pt x="2" y="44"/>
                    </a:lnTo>
                    <a:lnTo>
                      <a:pt x="2" y="40"/>
                    </a:lnTo>
                    <a:lnTo>
                      <a:pt x="4" y="38"/>
                    </a:lnTo>
                    <a:lnTo>
                      <a:pt x="6" y="36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8"/>
                    </a:lnTo>
                    <a:lnTo>
                      <a:pt x="14" y="26"/>
                    </a:lnTo>
                    <a:lnTo>
                      <a:pt x="16" y="24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6" y="22"/>
                    </a:lnTo>
                    <a:lnTo>
                      <a:pt x="30" y="20"/>
                    </a:lnTo>
                    <a:lnTo>
                      <a:pt x="32" y="20"/>
                    </a:lnTo>
                    <a:lnTo>
                      <a:pt x="38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8" name="Freeform 54"/>
              <p:cNvSpPr>
                <a:spLocks/>
              </p:cNvSpPr>
              <p:nvPr/>
            </p:nvSpPr>
            <p:spPr bwMode="auto">
              <a:xfrm>
                <a:off x="1307560" y="1340801"/>
                <a:ext cx="1382205" cy="488684"/>
              </a:xfrm>
              <a:custGeom>
                <a:avLst/>
                <a:gdLst/>
                <a:ahLst/>
                <a:cxnLst>
                  <a:cxn ang="0">
                    <a:pos x="58" y="18"/>
                  </a:cxn>
                  <a:cxn ang="0">
                    <a:pos x="108" y="10"/>
                  </a:cxn>
                  <a:cxn ang="0">
                    <a:pos x="156" y="4"/>
                  </a:cxn>
                  <a:cxn ang="0">
                    <a:pos x="190" y="4"/>
                  </a:cxn>
                  <a:cxn ang="0">
                    <a:pos x="228" y="12"/>
                  </a:cxn>
                  <a:cxn ang="0">
                    <a:pos x="292" y="30"/>
                  </a:cxn>
                  <a:cxn ang="0">
                    <a:pos x="328" y="34"/>
                  </a:cxn>
                  <a:cxn ang="0">
                    <a:pos x="368" y="32"/>
                  </a:cxn>
                  <a:cxn ang="0">
                    <a:pos x="404" y="24"/>
                  </a:cxn>
                  <a:cxn ang="0">
                    <a:pos x="468" y="6"/>
                  </a:cxn>
                  <a:cxn ang="0">
                    <a:pos x="500" y="0"/>
                  </a:cxn>
                  <a:cxn ang="0">
                    <a:pos x="534" y="0"/>
                  </a:cxn>
                  <a:cxn ang="0">
                    <a:pos x="592" y="8"/>
                  </a:cxn>
                  <a:cxn ang="0">
                    <a:pos x="632" y="14"/>
                  </a:cxn>
                  <a:cxn ang="0">
                    <a:pos x="658" y="14"/>
                  </a:cxn>
                  <a:cxn ang="0">
                    <a:pos x="668" y="18"/>
                  </a:cxn>
                  <a:cxn ang="0">
                    <a:pos x="676" y="24"/>
                  </a:cxn>
                  <a:cxn ang="0">
                    <a:pos x="680" y="34"/>
                  </a:cxn>
                  <a:cxn ang="0">
                    <a:pos x="682" y="58"/>
                  </a:cxn>
                  <a:cxn ang="0">
                    <a:pos x="680" y="66"/>
                  </a:cxn>
                  <a:cxn ang="0">
                    <a:pos x="672" y="74"/>
                  </a:cxn>
                  <a:cxn ang="0">
                    <a:pos x="660" y="90"/>
                  </a:cxn>
                  <a:cxn ang="0">
                    <a:pos x="658" y="150"/>
                  </a:cxn>
                  <a:cxn ang="0">
                    <a:pos x="650" y="188"/>
                  </a:cxn>
                  <a:cxn ang="0">
                    <a:pos x="634" y="220"/>
                  </a:cxn>
                  <a:cxn ang="0">
                    <a:pos x="606" y="238"/>
                  </a:cxn>
                  <a:cxn ang="0">
                    <a:pos x="562" y="246"/>
                  </a:cxn>
                  <a:cxn ang="0">
                    <a:pos x="512" y="248"/>
                  </a:cxn>
                  <a:cxn ang="0">
                    <a:pos x="466" y="244"/>
                  </a:cxn>
                  <a:cxn ang="0">
                    <a:pos x="432" y="232"/>
                  </a:cxn>
                  <a:cxn ang="0">
                    <a:pos x="406" y="208"/>
                  </a:cxn>
                  <a:cxn ang="0">
                    <a:pos x="386" y="176"/>
                  </a:cxn>
                  <a:cxn ang="0">
                    <a:pos x="372" y="140"/>
                  </a:cxn>
                  <a:cxn ang="0">
                    <a:pos x="358" y="98"/>
                  </a:cxn>
                  <a:cxn ang="0">
                    <a:pos x="346" y="78"/>
                  </a:cxn>
                  <a:cxn ang="0">
                    <a:pos x="332" y="84"/>
                  </a:cxn>
                  <a:cxn ang="0">
                    <a:pos x="318" y="118"/>
                  </a:cxn>
                  <a:cxn ang="0">
                    <a:pos x="304" y="158"/>
                  </a:cxn>
                  <a:cxn ang="0">
                    <a:pos x="290" y="194"/>
                  </a:cxn>
                  <a:cxn ang="0">
                    <a:pos x="268" y="222"/>
                  </a:cxn>
                  <a:cxn ang="0">
                    <a:pos x="238" y="242"/>
                  </a:cxn>
                  <a:cxn ang="0">
                    <a:pos x="198" y="250"/>
                  </a:cxn>
                  <a:cxn ang="0">
                    <a:pos x="148" y="252"/>
                  </a:cxn>
                  <a:cxn ang="0">
                    <a:pos x="100" y="248"/>
                  </a:cxn>
                  <a:cxn ang="0">
                    <a:pos x="64" y="236"/>
                  </a:cxn>
                  <a:cxn ang="0">
                    <a:pos x="40" y="212"/>
                  </a:cxn>
                  <a:cxn ang="0">
                    <a:pos x="30" y="176"/>
                  </a:cxn>
                  <a:cxn ang="0">
                    <a:pos x="24" y="124"/>
                  </a:cxn>
                  <a:cxn ang="0">
                    <a:pos x="18" y="84"/>
                  </a:cxn>
                  <a:cxn ang="0">
                    <a:pos x="6" y="76"/>
                  </a:cxn>
                  <a:cxn ang="0">
                    <a:pos x="0" y="68"/>
                  </a:cxn>
                  <a:cxn ang="0">
                    <a:pos x="0" y="46"/>
                  </a:cxn>
                  <a:cxn ang="0">
                    <a:pos x="2" y="36"/>
                  </a:cxn>
                  <a:cxn ang="0">
                    <a:pos x="8" y="28"/>
                  </a:cxn>
                  <a:cxn ang="0">
                    <a:pos x="18" y="22"/>
                  </a:cxn>
                  <a:cxn ang="0">
                    <a:pos x="26" y="20"/>
                  </a:cxn>
                </a:cxnLst>
                <a:rect l="0" t="0" r="r" b="b"/>
                <a:pathLst>
                  <a:path w="682" h="252">
                    <a:moveTo>
                      <a:pt x="26" y="20"/>
                    </a:moveTo>
                    <a:lnTo>
                      <a:pt x="32" y="20"/>
                    </a:lnTo>
                    <a:lnTo>
                      <a:pt x="36" y="20"/>
                    </a:lnTo>
                    <a:lnTo>
                      <a:pt x="40" y="20"/>
                    </a:lnTo>
                    <a:lnTo>
                      <a:pt x="46" y="20"/>
                    </a:lnTo>
                    <a:lnTo>
                      <a:pt x="50" y="18"/>
                    </a:lnTo>
                    <a:lnTo>
                      <a:pt x="54" y="18"/>
                    </a:lnTo>
                    <a:lnTo>
                      <a:pt x="58" y="18"/>
                    </a:lnTo>
                    <a:lnTo>
                      <a:pt x="64" y="18"/>
                    </a:lnTo>
                    <a:lnTo>
                      <a:pt x="68" y="16"/>
                    </a:lnTo>
                    <a:lnTo>
                      <a:pt x="72" y="16"/>
                    </a:lnTo>
                    <a:lnTo>
                      <a:pt x="76" y="16"/>
                    </a:lnTo>
                    <a:lnTo>
                      <a:pt x="82" y="14"/>
                    </a:lnTo>
                    <a:lnTo>
                      <a:pt x="90" y="14"/>
                    </a:lnTo>
                    <a:lnTo>
                      <a:pt x="98" y="12"/>
                    </a:lnTo>
                    <a:lnTo>
                      <a:pt x="108" y="10"/>
                    </a:lnTo>
                    <a:lnTo>
                      <a:pt x="116" y="8"/>
                    </a:lnTo>
                    <a:lnTo>
                      <a:pt x="124" y="8"/>
                    </a:lnTo>
                    <a:lnTo>
                      <a:pt x="134" y="6"/>
                    </a:lnTo>
                    <a:lnTo>
                      <a:pt x="138" y="6"/>
                    </a:lnTo>
                    <a:lnTo>
                      <a:pt x="142" y="6"/>
                    </a:lnTo>
                    <a:lnTo>
                      <a:pt x="146" y="4"/>
                    </a:lnTo>
                    <a:lnTo>
                      <a:pt x="152" y="4"/>
                    </a:lnTo>
                    <a:lnTo>
                      <a:pt x="156" y="4"/>
                    </a:lnTo>
                    <a:lnTo>
                      <a:pt x="160" y="4"/>
                    </a:lnTo>
                    <a:lnTo>
                      <a:pt x="164" y="4"/>
                    </a:lnTo>
                    <a:lnTo>
                      <a:pt x="170" y="4"/>
                    </a:lnTo>
                    <a:lnTo>
                      <a:pt x="174" y="4"/>
                    </a:lnTo>
                    <a:lnTo>
                      <a:pt x="178" y="4"/>
                    </a:lnTo>
                    <a:lnTo>
                      <a:pt x="182" y="4"/>
                    </a:lnTo>
                    <a:lnTo>
                      <a:pt x="186" y="4"/>
                    </a:lnTo>
                    <a:lnTo>
                      <a:pt x="190" y="4"/>
                    </a:lnTo>
                    <a:lnTo>
                      <a:pt x="194" y="6"/>
                    </a:lnTo>
                    <a:lnTo>
                      <a:pt x="198" y="6"/>
                    </a:lnTo>
                    <a:lnTo>
                      <a:pt x="202" y="6"/>
                    </a:lnTo>
                    <a:lnTo>
                      <a:pt x="206" y="8"/>
                    </a:lnTo>
                    <a:lnTo>
                      <a:pt x="210" y="8"/>
                    </a:lnTo>
                    <a:lnTo>
                      <a:pt x="214" y="10"/>
                    </a:lnTo>
                    <a:lnTo>
                      <a:pt x="220" y="10"/>
                    </a:lnTo>
                    <a:lnTo>
                      <a:pt x="228" y="12"/>
                    </a:lnTo>
                    <a:lnTo>
                      <a:pt x="236" y="14"/>
                    </a:lnTo>
                    <a:lnTo>
                      <a:pt x="246" y="18"/>
                    </a:lnTo>
                    <a:lnTo>
                      <a:pt x="254" y="20"/>
                    </a:lnTo>
                    <a:lnTo>
                      <a:pt x="262" y="22"/>
                    </a:lnTo>
                    <a:lnTo>
                      <a:pt x="272" y="24"/>
                    </a:lnTo>
                    <a:lnTo>
                      <a:pt x="280" y="26"/>
                    </a:lnTo>
                    <a:lnTo>
                      <a:pt x="288" y="28"/>
                    </a:lnTo>
                    <a:lnTo>
                      <a:pt x="292" y="30"/>
                    </a:lnTo>
                    <a:lnTo>
                      <a:pt x="296" y="30"/>
                    </a:lnTo>
                    <a:lnTo>
                      <a:pt x="300" y="32"/>
                    </a:lnTo>
                    <a:lnTo>
                      <a:pt x="304" y="32"/>
                    </a:lnTo>
                    <a:lnTo>
                      <a:pt x="308" y="32"/>
                    </a:lnTo>
                    <a:lnTo>
                      <a:pt x="312" y="32"/>
                    </a:lnTo>
                    <a:lnTo>
                      <a:pt x="318" y="34"/>
                    </a:lnTo>
                    <a:lnTo>
                      <a:pt x="322" y="34"/>
                    </a:lnTo>
                    <a:lnTo>
                      <a:pt x="328" y="34"/>
                    </a:lnTo>
                    <a:lnTo>
                      <a:pt x="332" y="34"/>
                    </a:lnTo>
                    <a:lnTo>
                      <a:pt x="338" y="34"/>
                    </a:lnTo>
                    <a:lnTo>
                      <a:pt x="342" y="34"/>
                    </a:lnTo>
                    <a:lnTo>
                      <a:pt x="348" y="34"/>
                    </a:lnTo>
                    <a:lnTo>
                      <a:pt x="352" y="34"/>
                    </a:lnTo>
                    <a:lnTo>
                      <a:pt x="358" y="34"/>
                    </a:lnTo>
                    <a:lnTo>
                      <a:pt x="362" y="34"/>
                    </a:lnTo>
                    <a:lnTo>
                      <a:pt x="368" y="32"/>
                    </a:lnTo>
                    <a:lnTo>
                      <a:pt x="372" y="32"/>
                    </a:lnTo>
                    <a:lnTo>
                      <a:pt x="376" y="32"/>
                    </a:lnTo>
                    <a:lnTo>
                      <a:pt x="380" y="30"/>
                    </a:lnTo>
                    <a:lnTo>
                      <a:pt x="384" y="30"/>
                    </a:lnTo>
                    <a:lnTo>
                      <a:pt x="388" y="28"/>
                    </a:lnTo>
                    <a:lnTo>
                      <a:pt x="392" y="28"/>
                    </a:lnTo>
                    <a:lnTo>
                      <a:pt x="396" y="26"/>
                    </a:lnTo>
                    <a:lnTo>
                      <a:pt x="404" y="24"/>
                    </a:lnTo>
                    <a:lnTo>
                      <a:pt x="412" y="22"/>
                    </a:lnTo>
                    <a:lnTo>
                      <a:pt x="420" y="20"/>
                    </a:lnTo>
                    <a:lnTo>
                      <a:pt x="430" y="18"/>
                    </a:lnTo>
                    <a:lnTo>
                      <a:pt x="438" y="14"/>
                    </a:lnTo>
                    <a:lnTo>
                      <a:pt x="446" y="12"/>
                    </a:lnTo>
                    <a:lnTo>
                      <a:pt x="454" y="10"/>
                    </a:lnTo>
                    <a:lnTo>
                      <a:pt x="464" y="8"/>
                    </a:lnTo>
                    <a:lnTo>
                      <a:pt x="468" y="6"/>
                    </a:lnTo>
                    <a:lnTo>
                      <a:pt x="472" y="6"/>
                    </a:lnTo>
                    <a:lnTo>
                      <a:pt x="476" y="4"/>
                    </a:lnTo>
                    <a:lnTo>
                      <a:pt x="480" y="4"/>
                    </a:lnTo>
                    <a:lnTo>
                      <a:pt x="484" y="4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500" y="0"/>
                    </a:lnTo>
                    <a:lnTo>
                      <a:pt x="504" y="0"/>
                    </a:lnTo>
                    <a:lnTo>
                      <a:pt x="508" y="0"/>
                    </a:lnTo>
                    <a:lnTo>
                      <a:pt x="512" y="0"/>
                    </a:lnTo>
                    <a:lnTo>
                      <a:pt x="516" y="0"/>
                    </a:lnTo>
                    <a:lnTo>
                      <a:pt x="520" y="0"/>
                    </a:lnTo>
                    <a:lnTo>
                      <a:pt x="524" y="0"/>
                    </a:lnTo>
                    <a:lnTo>
                      <a:pt x="530" y="0"/>
                    </a:lnTo>
                    <a:lnTo>
                      <a:pt x="534" y="0"/>
                    </a:lnTo>
                    <a:lnTo>
                      <a:pt x="538" y="2"/>
                    </a:lnTo>
                    <a:lnTo>
                      <a:pt x="542" y="2"/>
                    </a:lnTo>
                    <a:lnTo>
                      <a:pt x="548" y="2"/>
                    </a:lnTo>
                    <a:lnTo>
                      <a:pt x="556" y="4"/>
                    </a:lnTo>
                    <a:lnTo>
                      <a:pt x="564" y="4"/>
                    </a:lnTo>
                    <a:lnTo>
                      <a:pt x="574" y="6"/>
                    </a:lnTo>
                    <a:lnTo>
                      <a:pt x="582" y="8"/>
                    </a:lnTo>
                    <a:lnTo>
                      <a:pt x="592" y="8"/>
                    </a:lnTo>
                    <a:lnTo>
                      <a:pt x="600" y="10"/>
                    </a:lnTo>
                    <a:lnTo>
                      <a:pt x="604" y="10"/>
                    </a:lnTo>
                    <a:lnTo>
                      <a:pt x="608" y="10"/>
                    </a:lnTo>
                    <a:lnTo>
                      <a:pt x="614" y="12"/>
                    </a:lnTo>
                    <a:lnTo>
                      <a:pt x="618" y="12"/>
                    </a:lnTo>
                    <a:lnTo>
                      <a:pt x="622" y="12"/>
                    </a:lnTo>
                    <a:lnTo>
                      <a:pt x="626" y="12"/>
                    </a:lnTo>
                    <a:lnTo>
                      <a:pt x="632" y="14"/>
                    </a:lnTo>
                    <a:lnTo>
                      <a:pt x="636" y="14"/>
                    </a:lnTo>
                    <a:lnTo>
                      <a:pt x="640" y="14"/>
                    </a:lnTo>
                    <a:lnTo>
                      <a:pt x="646" y="14"/>
                    </a:lnTo>
                    <a:lnTo>
                      <a:pt x="650" y="14"/>
                    </a:lnTo>
                    <a:lnTo>
                      <a:pt x="654" y="14"/>
                    </a:lnTo>
                    <a:lnTo>
                      <a:pt x="656" y="14"/>
                    </a:lnTo>
                    <a:lnTo>
                      <a:pt x="658" y="14"/>
                    </a:lnTo>
                    <a:lnTo>
                      <a:pt x="658" y="14"/>
                    </a:lnTo>
                    <a:lnTo>
                      <a:pt x="660" y="14"/>
                    </a:lnTo>
                    <a:lnTo>
                      <a:pt x="662" y="14"/>
                    </a:lnTo>
                    <a:lnTo>
                      <a:pt x="662" y="16"/>
                    </a:lnTo>
                    <a:lnTo>
                      <a:pt x="664" y="16"/>
                    </a:lnTo>
                    <a:lnTo>
                      <a:pt x="664" y="16"/>
                    </a:lnTo>
                    <a:lnTo>
                      <a:pt x="666" y="16"/>
                    </a:lnTo>
                    <a:lnTo>
                      <a:pt x="668" y="18"/>
                    </a:lnTo>
                    <a:lnTo>
                      <a:pt x="668" y="18"/>
                    </a:lnTo>
                    <a:lnTo>
                      <a:pt x="670" y="18"/>
                    </a:lnTo>
                    <a:lnTo>
                      <a:pt x="670" y="20"/>
                    </a:lnTo>
                    <a:lnTo>
                      <a:pt x="672" y="20"/>
                    </a:lnTo>
                    <a:lnTo>
                      <a:pt x="672" y="20"/>
                    </a:lnTo>
                    <a:lnTo>
                      <a:pt x="674" y="22"/>
                    </a:lnTo>
                    <a:lnTo>
                      <a:pt x="674" y="22"/>
                    </a:lnTo>
                    <a:lnTo>
                      <a:pt x="676" y="24"/>
                    </a:lnTo>
                    <a:lnTo>
                      <a:pt x="676" y="24"/>
                    </a:lnTo>
                    <a:lnTo>
                      <a:pt x="678" y="26"/>
                    </a:lnTo>
                    <a:lnTo>
                      <a:pt x="678" y="26"/>
                    </a:lnTo>
                    <a:lnTo>
                      <a:pt x="678" y="28"/>
                    </a:lnTo>
                    <a:lnTo>
                      <a:pt x="680" y="30"/>
                    </a:lnTo>
                    <a:lnTo>
                      <a:pt x="680" y="30"/>
                    </a:lnTo>
                    <a:lnTo>
                      <a:pt x="680" y="32"/>
                    </a:lnTo>
                    <a:lnTo>
                      <a:pt x="680" y="32"/>
                    </a:lnTo>
                    <a:lnTo>
                      <a:pt x="680" y="34"/>
                    </a:lnTo>
                    <a:lnTo>
                      <a:pt x="682" y="36"/>
                    </a:lnTo>
                    <a:lnTo>
                      <a:pt x="682" y="36"/>
                    </a:lnTo>
                    <a:lnTo>
                      <a:pt x="682" y="38"/>
                    </a:lnTo>
                    <a:lnTo>
                      <a:pt x="682" y="40"/>
                    </a:lnTo>
                    <a:lnTo>
                      <a:pt x="682" y="40"/>
                    </a:lnTo>
                    <a:lnTo>
                      <a:pt x="682" y="56"/>
                    </a:lnTo>
                    <a:lnTo>
                      <a:pt x="682" y="58"/>
                    </a:lnTo>
                    <a:lnTo>
                      <a:pt x="682" y="58"/>
                    </a:lnTo>
                    <a:lnTo>
                      <a:pt x="682" y="60"/>
                    </a:lnTo>
                    <a:lnTo>
                      <a:pt x="682" y="60"/>
                    </a:lnTo>
                    <a:lnTo>
                      <a:pt x="682" y="62"/>
                    </a:lnTo>
                    <a:lnTo>
                      <a:pt x="680" y="62"/>
                    </a:lnTo>
                    <a:lnTo>
                      <a:pt x="680" y="64"/>
                    </a:lnTo>
                    <a:lnTo>
                      <a:pt x="680" y="64"/>
                    </a:lnTo>
                    <a:lnTo>
                      <a:pt x="680" y="64"/>
                    </a:lnTo>
                    <a:lnTo>
                      <a:pt x="680" y="66"/>
                    </a:lnTo>
                    <a:lnTo>
                      <a:pt x="678" y="66"/>
                    </a:lnTo>
                    <a:lnTo>
                      <a:pt x="678" y="68"/>
                    </a:lnTo>
                    <a:lnTo>
                      <a:pt x="678" y="68"/>
                    </a:lnTo>
                    <a:lnTo>
                      <a:pt x="676" y="70"/>
                    </a:lnTo>
                    <a:lnTo>
                      <a:pt x="676" y="70"/>
                    </a:lnTo>
                    <a:lnTo>
                      <a:pt x="676" y="70"/>
                    </a:lnTo>
                    <a:lnTo>
                      <a:pt x="674" y="72"/>
                    </a:lnTo>
                    <a:lnTo>
                      <a:pt x="672" y="74"/>
                    </a:lnTo>
                    <a:lnTo>
                      <a:pt x="670" y="76"/>
                    </a:lnTo>
                    <a:lnTo>
                      <a:pt x="668" y="76"/>
                    </a:lnTo>
                    <a:lnTo>
                      <a:pt x="666" y="78"/>
                    </a:lnTo>
                    <a:lnTo>
                      <a:pt x="664" y="78"/>
                    </a:lnTo>
                    <a:lnTo>
                      <a:pt x="662" y="80"/>
                    </a:lnTo>
                    <a:lnTo>
                      <a:pt x="660" y="80"/>
                    </a:lnTo>
                    <a:lnTo>
                      <a:pt x="660" y="84"/>
                    </a:lnTo>
                    <a:lnTo>
                      <a:pt x="660" y="90"/>
                    </a:lnTo>
                    <a:lnTo>
                      <a:pt x="660" y="94"/>
                    </a:lnTo>
                    <a:lnTo>
                      <a:pt x="660" y="98"/>
                    </a:lnTo>
                    <a:lnTo>
                      <a:pt x="660" y="108"/>
                    </a:lnTo>
                    <a:lnTo>
                      <a:pt x="658" y="118"/>
                    </a:lnTo>
                    <a:lnTo>
                      <a:pt x="658" y="128"/>
                    </a:lnTo>
                    <a:lnTo>
                      <a:pt x="658" y="138"/>
                    </a:lnTo>
                    <a:lnTo>
                      <a:pt x="658" y="144"/>
                    </a:lnTo>
                    <a:lnTo>
                      <a:pt x="658" y="150"/>
                    </a:lnTo>
                    <a:lnTo>
                      <a:pt x="656" y="154"/>
                    </a:lnTo>
                    <a:lnTo>
                      <a:pt x="656" y="160"/>
                    </a:lnTo>
                    <a:lnTo>
                      <a:pt x="656" y="164"/>
                    </a:lnTo>
                    <a:lnTo>
                      <a:pt x="654" y="170"/>
                    </a:lnTo>
                    <a:lnTo>
                      <a:pt x="654" y="174"/>
                    </a:lnTo>
                    <a:lnTo>
                      <a:pt x="654" y="178"/>
                    </a:lnTo>
                    <a:lnTo>
                      <a:pt x="652" y="184"/>
                    </a:lnTo>
                    <a:lnTo>
                      <a:pt x="650" y="188"/>
                    </a:lnTo>
                    <a:lnTo>
                      <a:pt x="650" y="192"/>
                    </a:lnTo>
                    <a:lnTo>
                      <a:pt x="648" y="196"/>
                    </a:lnTo>
                    <a:lnTo>
                      <a:pt x="646" y="202"/>
                    </a:lnTo>
                    <a:lnTo>
                      <a:pt x="644" y="206"/>
                    </a:lnTo>
                    <a:lnTo>
                      <a:pt x="642" y="210"/>
                    </a:lnTo>
                    <a:lnTo>
                      <a:pt x="640" y="214"/>
                    </a:lnTo>
                    <a:lnTo>
                      <a:pt x="636" y="218"/>
                    </a:lnTo>
                    <a:lnTo>
                      <a:pt x="634" y="220"/>
                    </a:lnTo>
                    <a:lnTo>
                      <a:pt x="630" y="224"/>
                    </a:lnTo>
                    <a:lnTo>
                      <a:pt x="628" y="228"/>
                    </a:lnTo>
                    <a:lnTo>
                      <a:pt x="624" y="230"/>
                    </a:lnTo>
                    <a:lnTo>
                      <a:pt x="622" y="232"/>
                    </a:lnTo>
                    <a:lnTo>
                      <a:pt x="618" y="234"/>
                    </a:lnTo>
                    <a:lnTo>
                      <a:pt x="614" y="234"/>
                    </a:lnTo>
                    <a:lnTo>
                      <a:pt x="610" y="236"/>
                    </a:lnTo>
                    <a:lnTo>
                      <a:pt x="606" y="238"/>
                    </a:lnTo>
                    <a:lnTo>
                      <a:pt x="602" y="240"/>
                    </a:lnTo>
                    <a:lnTo>
                      <a:pt x="596" y="240"/>
                    </a:lnTo>
                    <a:lnTo>
                      <a:pt x="592" y="242"/>
                    </a:lnTo>
                    <a:lnTo>
                      <a:pt x="586" y="244"/>
                    </a:lnTo>
                    <a:lnTo>
                      <a:pt x="580" y="244"/>
                    </a:lnTo>
                    <a:lnTo>
                      <a:pt x="574" y="246"/>
                    </a:lnTo>
                    <a:lnTo>
                      <a:pt x="568" y="246"/>
                    </a:lnTo>
                    <a:lnTo>
                      <a:pt x="562" y="246"/>
                    </a:lnTo>
                    <a:lnTo>
                      <a:pt x="556" y="248"/>
                    </a:lnTo>
                    <a:lnTo>
                      <a:pt x="550" y="248"/>
                    </a:lnTo>
                    <a:lnTo>
                      <a:pt x="544" y="248"/>
                    </a:lnTo>
                    <a:lnTo>
                      <a:pt x="538" y="248"/>
                    </a:lnTo>
                    <a:lnTo>
                      <a:pt x="532" y="248"/>
                    </a:lnTo>
                    <a:lnTo>
                      <a:pt x="526" y="248"/>
                    </a:lnTo>
                    <a:lnTo>
                      <a:pt x="518" y="248"/>
                    </a:lnTo>
                    <a:lnTo>
                      <a:pt x="512" y="248"/>
                    </a:lnTo>
                    <a:lnTo>
                      <a:pt x="506" y="248"/>
                    </a:lnTo>
                    <a:lnTo>
                      <a:pt x="500" y="248"/>
                    </a:lnTo>
                    <a:lnTo>
                      <a:pt x="494" y="248"/>
                    </a:lnTo>
                    <a:lnTo>
                      <a:pt x="488" y="246"/>
                    </a:lnTo>
                    <a:lnTo>
                      <a:pt x="482" y="246"/>
                    </a:lnTo>
                    <a:lnTo>
                      <a:pt x="478" y="246"/>
                    </a:lnTo>
                    <a:lnTo>
                      <a:pt x="472" y="244"/>
                    </a:lnTo>
                    <a:lnTo>
                      <a:pt x="466" y="244"/>
                    </a:lnTo>
                    <a:lnTo>
                      <a:pt x="462" y="242"/>
                    </a:lnTo>
                    <a:lnTo>
                      <a:pt x="458" y="242"/>
                    </a:lnTo>
                    <a:lnTo>
                      <a:pt x="452" y="240"/>
                    </a:lnTo>
                    <a:lnTo>
                      <a:pt x="448" y="240"/>
                    </a:lnTo>
                    <a:lnTo>
                      <a:pt x="444" y="238"/>
                    </a:lnTo>
                    <a:lnTo>
                      <a:pt x="440" y="236"/>
                    </a:lnTo>
                    <a:lnTo>
                      <a:pt x="436" y="234"/>
                    </a:lnTo>
                    <a:lnTo>
                      <a:pt x="432" y="232"/>
                    </a:lnTo>
                    <a:lnTo>
                      <a:pt x="428" y="230"/>
                    </a:lnTo>
                    <a:lnTo>
                      <a:pt x="424" y="226"/>
                    </a:lnTo>
                    <a:lnTo>
                      <a:pt x="420" y="224"/>
                    </a:lnTo>
                    <a:lnTo>
                      <a:pt x="418" y="220"/>
                    </a:lnTo>
                    <a:lnTo>
                      <a:pt x="414" y="218"/>
                    </a:lnTo>
                    <a:lnTo>
                      <a:pt x="412" y="214"/>
                    </a:lnTo>
                    <a:lnTo>
                      <a:pt x="408" y="212"/>
                    </a:lnTo>
                    <a:lnTo>
                      <a:pt x="406" y="208"/>
                    </a:lnTo>
                    <a:lnTo>
                      <a:pt x="402" y="204"/>
                    </a:lnTo>
                    <a:lnTo>
                      <a:pt x="400" y="200"/>
                    </a:lnTo>
                    <a:lnTo>
                      <a:pt x="398" y="196"/>
                    </a:lnTo>
                    <a:lnTo>
                      <a:pt x="394" y="192"/>
                    </a:lnTo>
                    <a:lnTo>
                      <a:pt x="392" y="188"/>
                    </a:lnTo>
                    <a:lnTo>
                      <a:pt x="390" y="184"/>
                    </a:lnTo>
                    <a:lnTo>
                      <a:pt x="388" y="180"/>
                    </a:lnTo>
                    <a:lnTo>
                      <a:pt x="386" y="176"/>
                    </a:lnTo>
                    <a:lnTo>
                      <a:pt x="384" y="172"/>
                    </a:lnTo>
                    <a:lnTo>
                      <a:pt x="382" y="166"/>
                    </a:lnTo>
                    <a:lnTo>
                      <a:pt x="380" y="162"/>
                    </a:lnTo>
                    <a:lnTo>
                      <a:pt x="378" y="158"/>
                    </a:lnTo>
                    <a:lnTo>
                      <a:pt x="376" y="154"/>
                    </a:lnTo>
                    <a:lnTo>
                      <a:pt x="376" y="148"/>
                    </a:lnTo>
                    <a:lnTo>
                      <a:pt x="374" y="144"/>
                    </a:lnTo>
                    <a:lnTo>
                      <a:pt x="372" y="140"/>
                    </a:lnTo>
                    <a:lnTo>
                      <a:pt x="370" y="134"/>
                    </a:lnTo>
                    <a:lnTo>
                      <a:pt x="370" y="130"/>
                    </a:lnTo>
                    <a:lnTo>
                      <a:pt x="368" y="124"/>
                    </a:lnTo>
                    <a:lnTo>
                      <a:pt x="366" y="118"/>
                    </a:lnTo>
                    <a:lnTo>
                      <a:pt x="364" y="112"/>
                    </a:lnTo>
                    <a:lnTo>
                      <a:pt x="362" y="106"/>
                    </a:lnTo>
                    <a:lnTo>
                      <a:pt x="360" y="102"/>
                    </a:lnTo>
                    <a:lnTo>
                      <a:pt x="358" y="98"/>
                    </a:lnTo>
                    <a:lnTo>
                      <a:pt x="358" y="94"/>
                    </a:lnTo>
                    <a:lnTo>
                      <a:pt x="356" y="90"/>
                    </a:lnTo>
                    <a:lnTo>
                      <a:pt x="354" y="86"/>
                    </a:lnTo>
                    <a:lnTo>
                      <a:pt x="352" y="84"/>
                    </a:lnTo>
                    <a:lnTo>
                      <a:pt x="350" y="82"/>
                    </a:lnTo>
                    <a:lnTo>
                      <a:pt x="348" y="80"/>
                    </a:lnTo>
                    <a:lnTo>
                      <a:pt x="346" y="78"/>
                    </a:lnTo>
                    <a:lnTo>
                      <a:pt x="346" y="78"/>
                    </a:lnTo>
                    <a:lnTo>
                      <a:pt x="344" y="76"/>
                    </a:lnTo>
                    <a:lnTo>
                      <a:pt x="342" y="76"/>
                    </a:lnTo>
                    <a:lnTo>
                      <a:pt x="340" y="76"/>
                    </a:lnTo>
                    <a:lnTo>
                      <a:pt x="338" y="78"/>
                    </a:lnTo>
                    <a:lnTo>
                      <a:pt x="336" y="78"/>
                    </a:lnTo>
                    <a:lnTo>
                      <a:pt x="334" y="80"/>
                    </a:lnTo>
                    <a:lnTo>
                      <a:pt x="334" y="82"/>
                    </a:lnTo>
                    <a:lnTo>
                      <a:pt x="332" y="84"/>
                    </a:lnTo>
                    <a:lnTo>
                      <a:pt x="330" y="86"/>
                    </a:lnTo>
                    <a:lnTo>
                      <a:pt x="328" y="90"/>
                    </a:lnTo>
                    <a:lnTo>
                      <a:pt x="326" y="94"/>
                    </a:lnTo>
                    <a:lnTo>
                      <a:pt x="324" y="98"/>
                    </a:lnTo>
                    <a:lnTo>
                      <a:pt x="322" y="102"/>
                    </a:lnTo>
                    <a:lnTo>
                      <a:pt x="320" y="106"/>
                    </a:lnTo>
                    <a:lnTo>
                      <a:pt x="320" y="112"/>
                    </a:lnTo>
                    <a:lnTo>
                      <a:pt x="318" y="118"/>
                    </a:lnTo>
                    <a:lnTo>
                      <a:pt x="316" y="124"/>
                    </a:lnTo>
                    <a:lnTo>
                      <a:pt x="314" y="130"/>
                    </a:lnTo>
                    <a:lnTo>
                      <a:pt x="312" y="136"/>
                    </a:lnTo>
                    <a:lnTo>
                      <a:pt x="310" y="140"/>
                    </a:lnTo>
                    <a:lnTo>
                      <a:pt x="310" y="144"/>
                    </a:lnTo>
                    <a:lnTo>
                      <a:pt x="308" y="150"/>
                    </a:lnTo>
                    <a:lnTo>
                      <a:pt x="306" y="154"/>
                    </a:lnTo>
                    <a:lnTo>
                      <a:pt x="304" y="158"/>
                    </a:lnTo>
                    <a:lnTo>
                      <a:pt x="304" y="162"/>
                    </a:lnTo>
                    <a:lnTo>
                      <a:pt x="302" y="168"/>
                    </a:lnTo>
                    <a:lnTo>
                      <a:pt x="300" y="172"/>
                    </a:lnTo>
                    <a:lnTo>
                      <a:pt x="298" y="176"/>
                    </a:lnTo>
                    <a:lnTo>
                      <a:pt x="296" y="180"/>
                    </a:lnTo>
                    <a:lnTo>
                      <a:pt x="294" y="184"/>
                    </a:lnTo>
                    <a:lnTo>
                      <a:pt x="292" y="190"/>
                    </a:lnTo>
                    <a:lnTo>
                      <a:pt x="290" y="194"/>
                    </a:lnTo>
                    <a:lnTo>
                      <a:pt x="286" y="198"/>
                    </a:lnTo>
                    <a:lnTo>
                      <a:pt x="284" y="202"/>
                    </a:lnTo>
                    <a:lnTo>
                      <a:pt x="282" y="206"/>
                    </a:lnTo>
                    <a:lnTo>
                      <a:pt x="280" y="208"/>
                    </a:lnTo>
                    <a:lnTo>
                      <a:pt x="276" y="212"/>
                    </a:lnTo>
                    <a:lnTo>
                      <a:pt x="274" y="216"/>
                    </a:lnTo>
                    <a:lnTo>
                      <a:pt x="270" y="220"/>
                    </a:lnTo>
                    <a:lnTo>
                      <a:pt x="268" y="222"/>
                    </a:lnTo>
                    <a:lnTo>
                      <a:pt x="264" y="226"/>
                    </a:lnTo>
                    <a:lnTo>
                      <a:pt x="260" y="228"/>
                    </a:lnTo>
                    <a:lnTo>
                      <a:pt x="258" y="230"/>
                    </a:lnTo>
                    <a:lnTo>
                      <a:pt x="254" y="234"/>
                    </a:lnTo>
                    <a:lnTo>
                      <a:pt x="250" y="236"/>
                    </a:lnTo>
                    <a:lnTo>
                      <a:pt x="246" y="238"/>
                    </a:lnTo>
                    <a:lnTo>
                      <a:pt x="242" y="240"/>
                    </a:lnTo>
                    <a:lnTo>
                      <a:pt x="238" y="242"/>
                    </a:lnTo>
                    <a:lnTo>
                      <a:pt x="232" y="242"/>
                    </a:lnTo>
                    <a:lnTo>
                      <a:pt x="228" y="244"/>
                    </a:lnTo>
                    <a:lnTo>
                      <a:pt x="224" y="246"/>
                    </a:lnTo>
                    <a:lnTo>
                      <a:pt x="218" y="246"/>
                    </a:lnTo>
                    <a:lnTo>
                      <a:pt x="214" y="248"/>
                    </a:lnTo>
                    <a:lnTo>
                      <a:pt x="208" y="248"/>
                    </a:lnTo>
                    <a:lnTo>
                      <a:pt x="202" y="248"/>
                    </a:lnTo>
                    <a:lnTo>
                      <a:pt x="198" y="250"/>
                    </a:lnTo>
                    <a:lnTo>
                      <a:pt x="192" y="250"/>
                    </a:lnTo>
                    <a:lnTo>
                      <a:pt x="186" y="250"/>
                    </a:lnTo>
                    <a:lnTo>
                      <a:pt x="180" y="252"/>
                    </a:lnTo>
                    <a:lnTo>
                      <a:pt x="172" y="252"/>
                    </a:lnTo>
                    <a:lnTo>
                      <a:pt x="166" y="252"/>
                    </a:lnTo>
                    <a:lnTo>
                      <a:pt x="160" y="252"/>
                    </a:lnTo>
                    <a:lnTo>
                      <a:pt x="154" y="252"/>
                    </a:lnTo>
                    <a:lnTo>
                      <a:pt x="148" y="252"/>
                    </a:lnTo>
                    <a:lnTo>
                      <a:pt x="142" y="252"/>
                    </a:lnTo>
                    <a:lnTo>
                      <a:pt x="136" y="252"/>
                    </a:lnTo>
                    <a:lnTo>
                      <a:pt x="128" y="252"/>
                    </a:lnTo>
                    <a:lnTo>
                      <a:pt x="122" y="250"/>
                    </a:lnTo>
                    <a:lnTo>
                      <a:pt x="116" y="250"/>
                    </a:lnTo>
                    <a:lnTo>
                      <a:pt x="110" y="250"/>
                    </a:lnTo>
                    <a:lnTo>
                      <a:pt x="106" y="248"/>
                    </a:lnTo>
                    <a:lnTo>
                      <a:pt x="100" y="248"/>
                    </a:lnTo>
                    <a:lnTo>
                      <a:pt x="94" y="246"/>
                    </a:lnTo>
                    <a:lnTo>
                      <a:pt x="88" y="246"/>
                    </a:lnTo>
                    <a:lnTo>
                      <a:pt x="84" y="244"/>
                    </a:lnTo>
                    <a:lnTo>
                      <a:pt x="80" y="244"/>
                    </a:lnTo>
                    <a:lnTo>
                      <a:pt x="74" y="242"/>
                    </a:lnTo>
                    <a:lnTo>
                      <a:pt x="70" y="240"/>
                    </a:lnTo>
                    <a:lnTo>
                      <a:pt x="68" y="238"/>
                    </a:lnTo>
                    <a:lnTo>
                      <a:pt x="64" y="236"/>
                    </a:lnTo>
                    <a:lnTo>
                      <a:pt x="60" y="234"/>
                    </a:lnTo>
                    <a:lnTo>
                      <a:pt x="58" y="232"/>
                    </a:lnTo>
                    <a:lnTo>
                      <a:pt x="54" y="230"/>
                    </a:lnTo>
                    <a:lnTo>
                      <a:pt x="52" y="226"/>
                    </a:lnTo>
                    <a:lnTo>
                      <a:pt x="48" y="222"/>
                    </a:lnTo>
                    <a:lnTo>
                      <a:pt x="46" y="220"/>
                    </a:lnTo>
                    <a:lnTo>
                      <a:pt x="44" y="216"/>
                    </a:lnTo>
                    <a:lnTo>
                      <a:pt x="40" y="212"/>
                    </a:lnTo>
                    <a:lnTo>
                      <a:pt x="38" y="208"/>
                    </a:lnTo>
                    <a:lnTo>
                      <a:pt x="36" y="202"/>
                    </a:lnTo>
                    <a:lnTo>
                      <a:pt x="36" y="198"/>
                    </a:lnTo>
                    <a:lnTo>
                      <a:pt x="34" y="194"/>
                    </a:lnTo>
                    <a:lnTo>
                      <a:pt x="32" y="190"/>
                    </a:lnTo>
                    <a:lnTo>
                      <a:pt x="32" y="184"/>
                    </a:lnTo>
                    <a:lnTo>
                      <a:pt x="30" y="180"/>
                    </a:lnTo>
                    <a:lnTo>
                      <a:pt x="30" y="176"/>
                    </a:lnTo>
                    <a:lnTo>
                      <a:pt x="28" y="170"/>
                    </a:lnTo>
                    <a:lnTo>
                      <a:pt x="28" y="166"/>
                    </a:lnTo>
                    <a:lnTo>
                      <a:pt x="26" y="160"/>
                    </a:lnTo>
                    <a:lnTo>
                      <a:pt x="26" y="156"/>
                    </a:lnTo>
                    <a:lnTo>
                      <a:pt x="26" y="150"/>
                    </a:lnTo>
                    <a:lnTo>
                      <a:pt x="26" y="146"/>
                    </a:lnTo>
                    <a:lnTo>
                      <a:pt x="24" y="134"/>
                    </a:lnTo>
                    <a:lnTo>
                      <a:pt x="24" y="124"/>
                    </a:lnTo>
                    <a:lnTo>
                      <a:pt x="24" y="114"/>
                    </a:lnTo>
                    <a:lnTo>
                      <a:pt x="24" y="106"/>
                    </a:lnTo>
                    <a:lnTo>
                      <a:pt x="22" y="100"/>
                    </a:lnTo>
                    <a:lnTo>
                      <a:pt x="22" y="96"/>
                    </a:lnTo>
                    <a:lnTo>
                      <a:pt x="22" y="90"/>
                    </a:lnTo>
                    <a:lnTo>
                      <a:pt x="22" y="86"/>
                    </a:lnTo>
                    <a:lnTo>
                      <a:pt x="20" y="86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4" y="82"/>
                    </a:lnTo>
                    <a:lnTo>
                      <a:pt x="12" y="82"/>
                    </a:lnTo>
                    <a:lnTo>
                      <a:pt x="10" y="80"/>
                    </a:lnTo>
                    <a:lnTo>
                      <a:pt x="8" y="78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2" y="70"/>
                    </a:lnTo>
                    <a:lnTo>
                      <a:pt x="2" y="7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6" y="20"/>
                    </a:lnTo>
                    <a:close/>
                  </a:path>
                </a:pathLst>
              </a:custGeom>
              <a:solidFill>
                <a:srgbClr val="90257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9" name="Freeform 55"/>
              <p:cNvSpPr>
                <a:spLocks/>
              </p:cNvSpPr>
              <p:nvPr/>
            </p:nvSpPr>
            <p:spPr bwMode="auto">
              <a:xfrm>
                <a:off x="1388628" y="1391220"/>
                <a:ext cx="539100" cy="387844"/>
              </a:xfrm>
              <a:custGeom>
                <a:avLst/>
                <a:gdLst/>
                <a:ahLst/>
                <a:cxnLst>
                  <a:cxn ang="0">
                    <a:pos x="96" y="200"/>
                  </a:cxn>
                  <a:cxn ang="0">
                    <a:pos x="72" y="198"/>
                  </a:cxn>
                  <a:cxn ang="0">
                    <a:pos x="52" y="194"/>
                  </a:cxn>
                  <a:cxn ang="0">
                    <a:pos x="36" y="190"/>
                  </a:cxn>
                  <a:cxn ang="0">
                    <a:pos x="28" y="186"/>
                  </a:cxn>
                  <a:cxn ang="0">
                    <a:pos x="20" y="178"/>
                  </a:cxn>
                  <a:cxn ang="0">
                    <a:pos x="14" y="166"/>
                  </a:cxn>
                  <a:cxn ang="0">
                    <a:pos x="8" y="152"/>
                  </a:cxn>
                  <a:cxn ang="0">
                    <a:pos x="6" y="134"/>
                  </a:cxn>
                  <a:cxn ang="0">
                    <a:pos x="4" y="116"/>
                  </a:cxn>
                  <a:cxn ang="0">
                    <a:pos x="2" y="102"/>
                  </a:cxn>
                  <a:cxn ang="0">
                    <a:pos x="2" y="94"/>
                  </a:cxn>
                  <a:cxn ang="0">
                    <a:pos x="2" y="88"/>
                  </a:cxn>
                  <a:cxn ang="0">
                    <a:pos x="0" y="82"/>
                  </a:cxn>
                  <a:cxn ang="0">
                    <a:pos x="0" y="76"/>
                  </a:cxn>
                  <a:cxn ang="0">
                    <a:pos x="0" y="70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0" y="50"/>
                  </a:cxn>
                  <a:cxn ang="0">
                    <a:pos x="8" y="36"/>
                  </a:cxn>
                  <a:cxn ang="0">
                    <a:pos x="20" y="24"/>
                  </a:cxn>
                  <a:cxn ang="0">
                    <a:pos x="36" y="16"/>
                  </a:cxn>
                  <a:cxn ang="0">
                    <a:pos x="56" y="10"/>
                  </a:cxn>
                  <a:cxn ang="0">
                    <a:pos x="76" y="4"/>
                  </a:cxn>
                  <a:cxn ang="0">
                    <a:pos x="100" y="2"/>
                  </a:cxn>
                  <a:cxn ang="0">
                    <a:pos x="124" y="0"/>
                  </a:cxn>
                  <a:cxn ang="0">
                    <a:pos x="148" y="2"/>
                  </a:cxn>
                  <a:cxn ang="0">
                    <a:pos x="172" y="4"/>
                  </a:cxn>
                  <a:cxn ang="0">
                    <a:pos x="196" y="10"/>
                  </a:cxn>
                  <a:cxn ang="0">
                    <a:pos x="216" y="16"/>
                  </a:cxn>
                  <a:cxn ang="0">
                    <a:pos x="234" y="24"/>
                  </a:cxn>
                  <a:cxn ang="0">
                    <a:pos x="250" y="36"/>
                  </a:cxn>
                  <a:cxn ang="0">
                    <a:pos x="260" y="48"/>
                  </a:cxn>
                  <a:cxn ang="0">
                    <a:pos x="266" y="64"/>
                  </a:cxn>
                  <a:cxn ang="0">
                    <a:pos x="266" y="76"/>
                  </a:cxn>
                  <a:cxn ang="0">
                    <a:pos x="266" y="80"/>
                  </a:cxn>
                  <a:cxn ang="0">
                    <a:pos x="264" y="84"/>
                  </a:cxn>
                  <a:cxn ang="0">
                    <a:pos x="264" y="90"/>
                  </a:cxn>
                  <a:cxn ang="0">
                    <a:pos x="262" y="94"/>
                  </a:cxn>
                  <a:cxn ang="0">
                    <a:pos x="260" y="100"/>
                  </a:cxn>
                  <a:cxn ang="0">
                    <a:pos x="260" y="106"/>
                  </a:cxn>
                  <a:cxn ang="0">
                    <a:pos x="258" y="112"/>
                  </a:cxn>
                  <a:cxn ang="0">
                    <a:pos x="250" y="130"/>
                  </a:cxn>
                  <a:cxn ang="0">
                    <a:pos x="234" y="160"/>
                  </a:cxn>
                  <a:cxn ang="0">
                    <a:pos x="214" y="182"/>
                  </a:cxn>
                  <a:cxn ang="0">
                    <a:pos x="188" y="194"/>
                  </a:cxn>
                  <a:cxn ang="0">
                    <a:pos x="170" y="196"/>
                  </a:cxn>
                  <a:cxn ang="0">
                    <a:pos x="146" y="198"/>
                  </a:cxn>
                  <a:cxn ang="0">
                    <a:pos x="122" y="200"/>
                  </a:cxn>
                  <a:cxn ang="0">
                    <a:pos x="110" y="200"/>
                  </a:cxn>
                </a:cxnLst>
                <a:rect l="0" t="0" r="r" b="b"/>
                <a:pathLst>
                  <a:path w="266" h="200">
                    <a:moveTo>
                      <a:pt x="110" y="200"/>
                    </a:moveTo>
                    <a:lnTo>
                      <a:pt x="96" y="200"/>
                    </a:lnTo>
                    <a:lnTo>
                      <a:pt x="84" y="198"/>
                    </a:lnTo>
                    <a:lnTo>
                      <a:pt x="72" y="198"/>
                    </a:lnTo>
                    <a:lnTo>
                      <a:pt x="62" y="196"/>
                    </a:lnTo>
                    <a:lnTo>
                      <a:pt x="52" y="194"/>
                    </a:lnTo>
                    <a:lnTo>
                      <a:pt x="42" y="192"/>
                    </a:lnTo>
                    <a:lnTo>
                      <a:pt x="36" y="190"/>
                    </a:lnTo>
                    <a:lnTo>
                      <a:pt x="32" y="188"/>
                    </a:lnTo>
                    <a:lnTo>
                      <a:pt x="28" y="186"/>
                    </a:lnTo>
                    <a:lnTo>
                      <a:pt x="24" y="182"/>
                    </a:lnTo>
                    <a:lnTo>
                      <a:pt x="20" y="178"/>
                    </a:lnTo>
                    <a:lnTo>
                      <a:pt x="16" y="172"/>
                    </a:lnTo>
                    <a:lnTo>
                      <a:pt x="14" y="166"/>
                    </a:lnTo>
                    <a:lnTo>
                      <a:pt x="10" y="160"/>
                    </a:lnTo>
                    <a:lnTo>
                      <a:pt x="8" y="152"/>
                    </a:lnTo>
                    <a:lnTo>
                      <a:pt x="6" y="144"/>
                    </a:lnTo>
                    <a:lnTo>
                      <a:pt x="6" y="134"/>
                    </a:lnTo>
                    <a:lnTo>
                      <a:pt x="4" y="126"/>
                    </a:lnTo>
                    <a:lnTo>
                      <a:pt x="4" y="116"/>
                    </a:lnTo>
                    <a:lnTo>
                      <a:pt x="2" y="106"/>
                    </a:lnTo>
                    <a:lnTo>
                      <a:pt x="2" y="102"/>
                    </a:lnTo>
                    <a:lnTo>
                      <a:pt x="2" y="98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88"/>
                    </a:lnTo>
                    <a:lnTo>
                      <a:pt x="2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8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0"/>
                    </a:lnTo>
                    <a:lnTo>
                      <a:pt x="4" y="42"/>
                    </a:lnTo>
                    <a:lnTo>
                      <a:pt x="8" y="36"/>
                    </a:lnTo>
                    <a:lnTo>
                      <a:pt x="14" y="30"/>
                    </a:lnTo>
                    <a:lnTo>
                      <a:pt x="20" y="24"/>
                    </a:lnTo>
                    <a:lnTo>
                      <a:pt x="28" y="20"/>
                    </a:lnTo>
                    <a:lnTo>
                      <a:pt x="36" y="16"/>
                    </a:lnTo>
                    <a:lnTo>
                      <a:pt x="46" y="12"/>
                    </a:lnTo>
                    <a:lnTo>
                      <a:pt x="56" y="10"/>
                    </a:lnTo>
                    <a:lnTo>
                      <a:pt x="66" y="6"/>
                    </a:lnTo>
                    <a:lnTo>
                      <a:pt x="76" y="4"/>
                    </a:lnTo>
                    <a:lnTo>
                      <a:pt x="88" y="4"/>
                    </a:lnTo>
                    <a:lnTo>
                      <a:pt x="100" y="2"/>
                    </a:lnTo>
                    <a:lnTo>
                      <a:pt x="112" y="2"/>
                    </a:lnTo>
                    <a:lnTo>
                      <a:pt x="124" y="0"/>
                    </a:lnTo>
                    <a:lnTo>
                      <a:pt x="136" y="2"/>
                    </a:lnTo>
                    <a:lnTo>
                      <a:pt x="148" y="2"/>
                    </a:lnTo>
                    <a:lnTo>
                      <a:pt x="160" y="2"/>
                    </a:lnTo>
                    <a:lnTo>
                      <a:pt x="172" y="4"/>
                    </a:lnTo>
                    <a:lnTo>
                      <a:pt x="184" y="6"/>
                    </a:lnTo>
                    <a:lnTo>
                      <a:pt x="196" y="10"/>
                    </a:lnTo>
                    <a:lnTo>
                      <a:pt x="206" y="12"/>
                    </a:lnTo>
                    <a:lnTo>
                      <a:pt x="216" y="16"/>
                    </a:lnTo>
                    <a:lnTo>
                      <a:pt x="226" y="20"/>
                    </a:lnTo>
                    <a:lnTo>
                      <a:pt x="234" y="24"/>
                    </a:lnTo>
                    <a:lnTo>
                      <a:pt x="242" y="30"/>
                    </a:lnTo>
                    <a:lnTo>
                      <a:pt x="250" y="36"/>
                    </a:lnTo>
                    <a:lnTo>
                      <a:pt x="256" y="42"/>
                    </a:lnTo>
                    <a:lnTo>
                      <a:pt x="260" y="48"/>
                    </a:lnTo>
                    <a:lnTo>
                      <a:pt x="264" y="56"/>
                    </a:lnTo>
                    <a:lnTo>
                      <a:pt x="266" y="64"/>
                    </a:lnTo>
                    <a:lnTo>
                      <a:pt x="266" y="72"/>
                    </a:lnTo>
                    <a:lnTo>
                      <a:pt x="266" y="76"/>
                    </a:lnTo>
                    <a:lnTo>
                      <a:pt x="266" y="78"/>
                    </a:lnTo>
                    <a:lnTo>
                      <a:pt x="266" y="80"/>
                    </a:lnTo>
                    <a:lnTo>
                      <a:pt x="264" y="82"/>
                    </a:lnTo>
                    <a:lnTo>
                      <a:pt x="264" y="84"/>
                    </a:lnTo>
                    <a:lnTo>
                      <a:pt x="264" y="86"/>
                    </a:lnTo>
                    <a:lnTo>
                      <a:pt x="264" y="90"/>
                    </a:lnTo>
                    <a:lnTo>
                      <a:pt x="262" y="92"/>
                    </a:lnTo>
                    <a:lnTo>
                      <a:pt x="262" y="94"/>
                    </a:lnTo>
                    <a:lnTo>
                      <a:pt x="262" y="98"/>
                    </a:lnTo>
                    <a:lnTo>
                      <a:pt x="260" y="100"/>
                    </a:lnTo>
                    <a:lnTo>
                      <a:pt x="260" y="102"/>
                    </a:lnTo>
                    <a:lnTo>
                      <a:pt x="260" y="106"/>
                    </a:lnTo>
                    <a:lnTo>
                      <a:pt x="258" y="108"/>
                    </a:lnTo>
                    <a:lnTo>
                      <a:pt x="258" y="112"/>
                    </a:lnTo>
                    <a:lnTo>
                      <a:pt x="256" y="114"/>
                    </a:lnTo>
                    <a:lnTo>
                      <a:pt x="250" y="130"/>
                    </a:lnTo>
                    <a:lnTo>
                      <a:pt x="242" y="146"/>
                    </a:lnTo>
                    <a:lnTo>
                      <a:pt x="234" y="160"/>
                    </a:lnTo>
                    <a:lnTo>
                      <a:pt x="224" y="172"/>
                    </a:lnTo>
                    <a:lnTo>
                      <a:pt x="214" y="182"/>
                    </a:lnTo>
                    <a:lnTo>
                      <a:pt x="202" y="188"/>
                    </a:lnTo>
                    <a:lnTo>
                      <a:pt x="188" y="194"/>
                    </a:lnTo>
                    <a:lnTo>
                      <a:pt x="180" y="194"/>
                    </a:lnTo>
                    <a:lnTo>
                      <a:pt x="170" y="196"/>
                    </a:lnTo>
                    <a:lnTo>
                      <a:pt x="158" y="198"/>
                    </a:lnTo>
                    <a:lnTo>
                      <a:pt x="146" y="198"/>
                    </a:lnTo>
                    <a:lnTo>
                      <a:pt x="134" y="200"/>
                    </a:lnTo>
                    <a:lnTo>
                      <a:pt x="122" y="200"/>
                    </a:lnTo>
                    <a:lnTo>
                      <a:pt x="110" y="200"/>
                    </a:lnTo>
                    <a:lnTo>
                      <a:pt x="110" y="200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0" name="Freeform 56"/>
              <p:cNvSpPr>
                <a:spLocks/>
              </p:cNvSpPr>
              <p:nvPr/>
            </p:nvSpPr>
            <p:spPr bwMode="auto">
              <a:xfrm>
                <a:off x="1400788" y="1402856"/>
                <a:ext cx="514780" cy="201679"/>
              </a:xfrm>
              <a:custGeom>
                <a:avLst/>
                <a:gdLst/>
                <a:ahLst/>
                <a:cxnLst>
                  <a:cxn ang="0">
                    <a:pos x="250" y="88"/>
                  </a:cxn>
                  <a:cxn ang="0">
                    <a:pos x="2" y="104"/>
                  </a:cxn>
                  <a:cxn ang="0">
                    <a:pos x="2" y="100"/>
                  </a:cxn>
                  <a:cxn ang="0">
                    <a:pos x="2" y="92"/>
                  </a:cxn>
                  <a:cxn ang="0">
                    <a:pos x="2" y="84"/>
                  </a:cxn>
                  <a:cxn ang="0">
                    <a:pos x="0" y="78"/>
                  </a:cxn>
                  <a:cxn ang="0">
                    <a:pos x="0" y="72"/>
                  </a:cxn>
                  <a:cxn ang="0">
                    <a:pos x="0" y="66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0" y="56"/>
                  </a:cxn>
                  <a:cxn ang="0">
                    <a:pos x="0" y="54"/>
                  </a:cxn>
                  <a:cxn ang="0">
                    <a:pos x="0" y="52"/>
                  </a:cxn>
                  <a:cxn ang="0">
                    <a:pos x="0" y="46"/>
                  </a:cxn>
                  <a:cxn ang="0">
                    <a:pos x="2" y="40"/>
                  </a:cxn>
                  <a:cxn ang="0">
                    <a:pos x="6" y="34"/>
                  </a:cxn>
                  <a:cxn ang="0">
                    <a:pos x="12" y="28"/>
                  </a:cxn>
                  <a:cxn ang="0">
                    <a:pos x="18" y="24"/>
                  </a:cxn>
                  <a:cxn ang="0">
                    <a:pos x="24" y="20"/>
                  </a:cxn>
                  <a:cxn ang="0">
                    <a:pos x="32" y="16"/>
                  </a:cxn>
                  <a:cxn ang="0">
                    <a:pos x="42" y="12"/>
                  </a:cxn>
                  <a:cxn ang="0">
                    <a:pos x="50" y="8"/>
                  </a:cxn>
                  <a:cxn ang="0">
                    <a:pos x="60" y="6"/>
                  </a:cxn>
                  <a:cxn ang="0">
                    <a:pos x="72" y="4"/>
                  </a:cxn>
                  <a:cxn ang="0">
                    <a:pos x="82" y="2"/>
                  </a:cxn>
                  <a:cxn ang="0">
                    <a:pos x="94" y="2"/>
                  </a:cxn>
                  <a:cxn ang="0">
                    <a:pos x="106" y="0"/>
                  </a:cxn>
                  <a:cxn ang="0">
                    <a:pos x="118" y="0"/>
                  </a:cxn>
                  <a:cxn ang="0">
                    <a:pos x="130" y="0"/>
                  </a:cxn>
                  <a:cxn ang="0">
                    <a:pos x="142" y="2"/>
                  </a:cxn>
                  <a:cxn ang="0">
                    <a:pos x="154" y="2"/>
                  </a:cxn>
                  <a:cxn ang="0">
                    <a:pos x="166" y="4"/>
                  </a:cxn>
                  <a:cxn ang="0">
                    <a:pos x="178" y="6"/>
                  </a:cxn>
                  <a:cxn ang="0">
                    <a:pos x="188" y="8"/>
                  </a:cxn>
                  <a:cxn ang="0">
                    <a:pos x="198" y="12"/>
                  </a:cxn>
                  <a:cxn ang="0">
                    <a:pos x="208" y="14"/>
                  </a:cxn>
                  <a:cxn ang="0">
                    <a:pos x="218" y="18"/>
                  </a:cxn>
                  <a:cxn ang="0">
                    <a:pos x="226" y="24"/>
                  </a:cxn>
                  <a:cxn ang="0">
                    <a:pos x="234" y="28"/>
                  </a:cxn>
                  <a:cxn ang="0">
                    <a:pos x="240" y="34"/>
                  </a:cxn>
                  <a:cxn ang="0">
                    <a:pos x="246" y="38"/>
                  </a:cxn>
                  <a:cxn ang="0">
                    <a:pos x="250" y="46"/>
                  </a:cxn>
                  <a:cxn ang="0">
                    <a:pos x="252" y="52"/>
                  </a:cxn>
                  <a:cxn ang="0">
                    <a:pos x="254" y="58"/>
                  </a:cxn>
                  <a:cxn ang="0">
                    <a:pos x="254" y="66"/>
                  </a:cxn>
                  <a:cxn ang="0">
                    <a:pos x="254" y="68"/>
                  </a:cxn>
                  <a:cxn ang="0">
                    <a:pos x="254" y="72"/>
                  </a:cxn>
                  <a:cxn ang="0">
                    <a:pos x="254" y="74"/>
                  </a:cxn>
                  <a:cxn ang="0">
                    <a:pos x="254" y="76"/>
                  </a:cxn>
                  <a:cxn ang="0">
                    <a:pos x="252" y="80"/>
                  </a:cxn>
                  <a:cxn ang="0">
                    <a:pos x="252" y="82"/>
                  </a:cxn>
                  <a:cxn ang="0">
                    <a:pos x="252" y="86"/>
                  </a:cxn>
                  <a:cxn ang="0">
                    <a:pos x="250" y="88"/>
                  </a:cxn>
                  <a:cxn ang="0">
                    <a:pos x="250" y="88"/>
                  </a:cxn>
                </a:cxnLst>
                <a:rect l="0" t="0" r="r" b="b"/>
                <a:pathLst>
                  <a:path w="254" h="104">
                    <a:moveTo>
                      <a:pt x="250" y="88"/>
                    </a:moveTo>
                    <a:lnTo>
                      <a:pt x="2" y="104"/>
                    </a:lnTo>
                    <a:lnTo>
                      <a:pt x="2" y="100"/>
                    </a:lnTo>
                    <a:lnTo>
                      <a:pt x="2" y="92"/>
                    </a:lnTo>
                    <a:lnTo>
                      <a:pt x="2" y="84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2" y="40"/>
                    </a:lnTo>
                    <a:lnTo>
                      <a:pt x="6" y="34"/>
                    </a:lnTo>
                    <a:lnTo>
                      <a:pt x="12" y="28"/>
                    </a:lnTo>
                    <a:lnTo>
                      <a:pt x="18" y="24"/>
                    </a:lnTo>
                    <a:lnTo>
                      <a:pt x="24" y="20"/>
                    </a:lnTo>
                    <a:lnTo>
                      <a:pt x="32" y="16"/>
                    </a:lnTo>
                    <a:lnTo>
                      <a:pt x="42" y="12"/>
                    </a:lnTo>
                    <a:lnTo>
                      <a:pt x="50" y="8"/>
                    </a:lnTo>
                    <a:lnTo>
                      <a:pt x="60" y="6"/>
                    </a:lnTo>
                    <a:lnTo>
                      <a:pt x="72" y="4"/>
                    </a:lnTo>
                    <a:lnTo>
                      <a:pt x="82" y="2"/>
                    </a:lnTo>
                    <a:lnTo>
                      <a:pt x="94" y="2"/>
                    </a:lnTo>
                    <a:lnTo>
                      <a:pt x="106" y="0"/>
                    </a:lnTo>
                    <a:lnTo>
                      <a:pt x="118" y="0"/>
                    </a:lnTo>
                    <a:lnTo>
                      <a:pt x="130" y="0"/>
                    </a:lnTo>
                    <a:lnTo>
                      <a:pt x="142" y="2"/>
                    </a:lnTo>
                    <a:lnTo>
                      <a:pt x="154" y="2"/>
                    </a:lnTo>
                    <a:lnTo>
                      <a:pt x="166" y="4"/>
                    </a:lnTo>
                    <a:lnTo>
                      <a:pt x="178" y="6"/>
                    </a:lnTo>
                    <a:lnTo>
                      <a:pt x="188" y="8"/>
                    </a:lnTo>
                    <a:lnTo>
                      <a:pt x="198" y="12"/>
                    </a:lnTo>
                    <a:lnTo>
                      <a:pt x="208" y="14"/>
                    </a:lnTo>
                    <a:lnTo>
                      <a:pt x="218" y="18"/>
                    </a:lnTo>
                    <a:lnTo>
                      <a:pt x="226" y="24"/>
                    </a:lnTo>
                    <a:lnTo>
                      <a:pt x="234" y="28"/>
                    </a:lnTo>
                    <a:lnTo>
                      <a:pt x="240" y="34"/>
                    </a:lnTo>
                    <a:lnTo>
                      <a:pt x="246" y="38"/>
                    </a:lnTo>
                    <a:lnTo>
                      <a:pt x="250" y="46"/>
                    </a:lnTo>
                    <a:lnTo>
                      <a:pt x="252" y="52"/>
                    </a:lnTo>
                    <a:lnTo>
                      <a:pt x="254" y="58"/>
                    </a:lnTo>
                    <a:lnTo>
                      <a:pt x="254" y="66"/>
                    </a:lnTo>
                    <a:lnTo>
                      <a:pt x="254" y="68"/>
                    </a:lnTo>
                    <a:lnTo>
                      <a:pt x="254" y="72"/>
                    </a:lnTo>
                    <a:lnTo>
                      <a:pt x="254" y="74"/>
                    </a:lnTo>
                    <a:lnTo>
                      <a:pt x="254" y="76"/>
                    </a:lnTo>
                    <a:lnTo>
                      <a:pt x="252" y="80"/>
                    </a:lnTo>
                    <a:lnTo>
                      <a:pt x="252" y="82"/>
                    </a:lnTo>
                    <a:lnTo>
                      <a:pt x="252" y="86"/>
                    </a:lnTo>
                    <a:lnTo>
                      <a:pt x="250" y="88"/>
                    </a:lnTo>
                    <a:lnTo>
                      <a:pt x="250" y="88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1" name="Freeform 107"/>
              <p:cNvSpPr>
                <a:spLocks/>
              </p:cNvSpPr>
              <p:nvPr/>
            </p:nvSpPr>
            <p:spPr bwMode="auto">
              <a:xfrm>
                <a:off x="2069597" y="1387342"/>
                <a:ext cx="539100" cy="383966"/>
              </a:xfrm>
              <a:custGeom>
                <a:avLst/>
                <a:gdLst/>
                <a:ahLst/>
                <a:cxnLst>
                  <a:cxn ang="0">
                    <a:pos x="186" y="196"/>
                  </a:cxn>
                  <a:cxn ang="0">
                    <a:pos x="208" y="194"/>
                  </a:cxn>
                  <a:cxn ang="0">
                    <a:pos x="226" y="190"/>
                  </a:cxn>
                  <a:cxn ang="0">
                    <a:pos x="238" y="184"/>
                  </a:cxn>
                  <a:cxn ang="0">
                    <a:pos x="244" y="178"/>
                  </a:cxn>
                  <a:cxn ang="0">
                    <a:pos x="252" y="168"/>
                  </a:cxn>
                  <a:cxn ang="0">
                    <a:pos x="258" y="156"/>
                  </a:cxn>
                  <a:cxn ang="0">
                    <a:pos x="262" y="140"/>
                  </a:cxn>
                  <a:cxn ang="0">
                    <a:pos x="264" y="122"/>
                  </a:cxn>
                  <a:cxn ang="0">
                    <a:pos x="264" y="102"/>
                  </a:cxn>
                  <a:cxn ang="0">
                    <a:pos x="266" y="94"/>
                  </a:cxn>
                  <a:cxn ang="0">
                    <a:pos x="266" y="84"/>
                  </a:cxn>
                  <a:cxn ang="0">
                    <a:pos x="266" y="78"/>
                  </a:cxn>
                  <a:cxn ang="0">
                    <a:pos x="266" y="72"/>
                  </a:cxn>
                  <a:cxn ang="0">
                    <a:pos x="266" y="66"/>
                  </a:cxn>
                  <a:cxn ang="0">
                    <a:pos x="266" y="60"/>
                  </a:cxn>
                  <a:cxn ang="0">
                    <a:pos x="266" y="56"/>
                  </a:cxn>
                  <a:cxn ang="0">
                    <a:pos x="266" y="46"/>
                  </a:cxn>
                  <a:cxn ang="0">
                    <a:pos x="258" y="32"/>
                  </a:cxn>
                  <a:cxn ang="0">
                    <a:pos x="246" y="22"/>
                  </a:cxn>
                  <a:cxn ang="0">
                    <a:pos x="230" y="12"/>
                  </a:cxn>
                  <a:cxn ang="0">
                    <a:pos x="210" y="6"/>
                  </a:cxn>
                  <a:cxn ang="0">
                    <a:pos x="188" y="2"/>
                  </a:cxn>
                  <a:cxn ang="0">
                    <a:pos x="166" y="0"/>
                  </a:cxn>
                  <a:cxn ang="0">
                    <a:pos x="142" y="0"/>
                  </a:cxn>
                  <a:cxn ang="0">
                    <a:pos x="116" y="0"/>
                  </a:cxn>
                  <a:cxn ang="0">
                    <a:pos x="92" y="4"/>
                  </a:cxn>
                  <a:cxn ang="0">
                    <a:pos x="70" y="8"/>
                  </a:cxn>
                  <a:cxn ang="0">
                    <a:pos x="50" y="16"/>
                  </a:cxn>
                  <a:cxn ang="0">
                    <a:pos x="30" y="24"/>
                  </a:cxn>
                  <a:cxn ang="0">
                    <a:pos x="16" y="36"/>
                  </a:cxn>
                  <a:cxn ang="0">
                    <a:pos x="6" y="50"/>
                  </a:cxn>
                  <a:cxn ang="0">
                    <a:pos x="0" y="66"/>
                  </a:cxn>
                  <a:cxn ang="0">
                    <a:pos x="0" y="76"/>
                  </a:cxn>
                  <a:cxn ang="0">
                    <a:pos x="2" y="80"/>
                  </a:cxn>
                  <a:cxn ang="0">
                    <a:pos x="2" y="86"/>
                  </a:cxn>
                  <a:cxn ang="0">
                    <a:pos x="4" y="90"/>
                  </a:cxn>
                  <a:cxn ang="0">
                    <a:pos x="6" y="96"/>
                  </a:cxn>
                  <a:cxn ang="0">
                    <a:pos x="6" y="100"/>
                  </a:cxn>
                  <a:cxn ang="0">
                    <a:pos x="8" y="106"/>
                  </a:cxn>
                  <a:cxn ang="0">
                    <a:pos x="10" y="112"/>
                  </a:cxn>
                  <a:cxn ang="0">
                    <a:pos x="18" y="132"/>
                  </a:cxn>
                  <a:cxn ang="0">
                    <a:pos x="34" y="160"/>
                  </a:cxn>
                  <a:cxn ang="0">
                    <a:pos x="56" y="182"/>
                  </a:cxn>
                  <a:cxn ang="0">
                    <a:pos x="82" y="192"/>
                  </a:cxn>
                  <a:cxn ang="0">
                    <a:pos x="100" y="196"/>
                  </a:cxn>
                  <a:cxn ang="0">
                    <a:pos x="122" y="198"/>
                  </a:cxn>
                  <a:cxn ang="0">
                    <a:pos x="148" y="198"/>
                  </a:cxn>
                  <a:cxn ang="0">
                    <a:pos x="172" y="198"/>
                  </a:cxn>
                </a:cxnLst>
                <a:rect l="0" t="0" r="r" b="b"/>
                <a:pathLst>
                  <a:path w="266" h="198">
                    <a:moveTo>
                      <a:pt x="172" y="198"/>
                    </a:moveTo>
                    <a:lnTo>
                      <a:pt x="186" y="196"/>
                    </a:lnTo>
                    <a:lnTo>
                      <a:pt x="196" y="194"/>
                    </a:lnTo>
                    <a:lnTo>
                      <a:pt x="208" y="194"/>
                    </a:lnTo>
                    <a:lnTo>
                      <a:pt x="218" y="192"/>
                    </a:lnTo>
                    <a:lnTo>
                      <a:pt x="226" y="190"/>
                    </a:lnTo>
                    <a:lnTo>
                      <a:pt x="232" y="186"/>
                    </a:lnTo>
                    <a:lnTo>
                      <a:pt x="238" y="184"/>
                    </a:lnTo>
                    <a:lnTo>
                      <a:pt x="240" y="182"/>
                    </a:lnTo>
                    <a:lnTo>
                      <a:pt x="244" y="178"/>
                    </a:lnTo>
                    <a:lnTo>
                      <a:pt x="248" y="174"/>
                    </a:lnTo>
                    <a:lnTo>
                      <a:pt x="252" y="168"/>
                    </a:lnTo>
                    <a:lnTo>
                      <a:pt x="254" y="162"/>
                    </a:lnTo>
                    <a:lnTo>
                      <a:pt x="258" y="156"/>
                    </a:lnTo>
                    <a:lnTo>
                      <a:pt x="260" y="148"/>
                    </a:lnTo>
                    <a:lnTo>
                      <a:pt x="262" y="140"/>
                    </a:lnTo>
                    <a:lnTo>
                      <a:pt x="262" y="130"/>
                    </a:lnTo>
                    <a:lnTo>
                      <a:pt x="264" y="122"/>
                    </a:lnTo>
                    <a:lnTo>
                      <a:pt x="264" y="112"/>
                    </a:lnTo>
                    <a:lnTo>
                      <a:pt x="264" y="102"/>
                    </a:lnTo>
                    <a:lnTo>
                      <a:pt x="266" y="98"/>
                    </a:lnTo>
                    <a:lnTo>
                      <a:pt x="266" y="94"/>
                    </a:lnTo>
                    <a:lnTo>
                      <a:pt x="266" y="90"/>
                    </a:lnTo>
                    <a:lnTo>
                      <a:pt x="266" y="84"/>
                    </a:lnTo>
                    <a:lnTo>
                      <a:pt x="266" y="80"/>
                    </a:lnTo>
                    <a:lnTo>
                      <a:pt x="266" y="78"/>
                    </a:lnTo>
                    <a:lnTo>
                      <a:pt x="266" y="74"/>
                    </a:lnTo>
                    <a:lnTo>
                      <a:pt x="266" y="72"/>
                    </a:lnTo>
                    <a:lnTo>
                      <a:pt x="266" y="68"/>
                    </a:lnTo>
                    <a:lnTo>
                      <a:pt x="266" y="66"/>
                    </a:lnTo>
                    <a:lnTo>
                      <a:pt x="266" y="64"/>
                    </a:lnTo>
                    <a:lnTo>
                      <a:pt x="266" y="60"/>
                    </a:lnTo>
                    <a:lnTo>
                      <a:pt x="266" y="58"/>
                    </a:lnTo>
                    <a:lnTo>
                      <a:pt x="266" y="56"/>
                    </a:lnTo>
                    <a:lnTo>
                      <a:pt x="266" y="54"/>
                    </a:lnTo>
                    <a:lnTo>
                      <a:pt x="266" y="46"/>
                    </a:lnTo>
                    <a:lnTo>
                      <a:pt x="262" y="38"/>
                    </a:lnTo>
                    <a:lnTo>
                      <a:pt x="258" y="32"/>
                    </a:lnTo>
                    <a:lnTo>
                      <a:pt x="252" y="26"/>
                    </a:lnTo>
                    <a:lnTo>
                      <a:pt x="246" y="22"/>
                    </a:lnTo>
                    <a:lnTo>
                      <a:pt x="238" y="16"/>
                    </a:lnTo>
                    <a:lnTo>
                      <a:pt x="230" y="12"/>
                    </a:lnTo>
                    <a:lnTo>
                      <a:pt x="220" y="10"/>
                    </a:lnTo>
                    <a:lnTo>
                      <a:pt x="210" y="6"/>
                    </a:lnTo>
                    <a:lnTo>
                      <a:pt x="200" y="4"/>
                    </a:lnTo>
                    <a:lnTo>
                      <a:pt x="188" y="2"/>
                    </a:lnTo>
                    <a:lnTo>
                      <a:pt x="178" y="0"/>
                    </a:lnTo>
                    <a:lnTo>
                      <a:pt x="166" y="0"/>
                    </a:lnTo>
                    <a:lnTo>
                      <a:pt x="154" y="0"/>
                    </a:lnTo>
                    <a:lnTo>
                      <a:pt x="142" y="0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4" y="2"/>
                    </a:lnTo>
                    <a:lnTo>
                      <a:pt x="92" y="4"/>
                    </a:lnTo>
                    <a:lnTo>
                      <a:pt x="82" y="6"/>
                    </a:lnTo>
                    <a:lnTo>
                      <a:pt x="70" y="8"/>
                    </a:lnTo>
                    <a:lnTo>
                      <a:pt x="60" y="12"/>
                    </a:lnTo>
                    <a:lnTo>
                      <a:pt x="50" y="16"/>
                    </a:lnTo>
                    <a:lnTo>
                      <a:pt x="40" y="20"/>
                    </a:lnTo>
                    <a:lnTo>
                      <a:pt x="30" y="24"/>
                    </a:lnTo>
                    <a:lnTo>
                      <a:pt x="24" y="30"/>
                    </a:lnTo>
                    <a:lnTo>
                      <a:pt x="16" y="36"/>
                    </a:lnTo>
                    <a:lnTo>
                      <a:pt x="10" y="42"/>
                    </a:lnTo>
                    <a:lnTo>
                      <a:pt x="6" y="50"/>
                    </a:lnTo>
                    <a:lnTo>
                      <a:pt x="2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2" y="78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2" y="86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4" y="92"/>
                    </a:lnTo>
                    <a:lnTo>
                      <a:pt x="6" y="96"/>
                    </a:lnTo>
                    <a:lnTo>
                      <a:pt x="6" y="98"/>
                    </a:lnTo>
                    <a:lnTo>
                      <a:pt x="6" y="100"/>
                    </a:lnTo>
                    <a:lnTo>
                      <a:pt x="8" y="104"/>
                    </a:lnTo>
                    <a:lnTo>
                      <a:pt x="8" y="106"/>
                    </a:lnTo>
                    <a:lnTo>
                      <a:pt x="10" y="110"/>
                    </a:lnTo>
                    <a:lnTo>
                      <a:pt x="10" y="112"/>
                    </a:lnTo>
                    <a:lnTo>
                      <a:pt x="12" y="116"/>
                    </a:lnTo>
                    <a:lnTo>
                      <a:pt x="18" y="132"/>
                    </a:lnTo>
                    <a:lnTo>
                      <a:pt x="26" y="148"/>
                    </a:lnTo>
                    <a:lnTo>
                      <a:pt x="34" y="160"/>
                    </a:lnTo>
                    <a:lnTo>
                      <a:pt x="44" y="172"/>
                    </a:lnTo>
                    <a:lnTo>
                      <a:pt x="56" y="182"/>
                    </a:lnTo>
                    <a:lnTo>
                      <a:pt x="66" y="188"/>
                    </a:lnTo>
                    <a:lnTo>
                      <a:pt x="82" y="192"/>
                    </a:lnTo>
                    <a:lnTo>
                      <a:pt x="90" y="194"/>
                    </a:lnTo>
                    <a:lnTo>
                      <a:pt x="100" y="196"/>
                    </a:lnTo>
                    <a:lnTo>
                      <a:pt x="110" y="196"/>
                    </a:lnTo>
                    <a:lnTo>
                      <a:pt x="122" y="198"/>
                    </a:lnTo>
                    <a:lnTo>
                      <a:pt x="134" y="198"/>
                    </a:lnTo>
                    <a:lnTo>
                      <a:pt x="148" y="198"/>
                    </a:lnTo>
                    <a:lnTo>
                      <a:pt x="160" y="198"/>
                    </a:lnTo>
                    <a:lnTo>
                      <a:pt x="172" y="198"/>
                    </a:lnTo>
                    <a:lnTo>
                      <a:pt x="172" y="198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2" name="Freeform 108"/>
              <p:cNvSpPr>
                <a:spLocks/>
              </p:cNvSpPr>
              <p:nvPr/>
            </p:nvSpPr>
            <p:spPr bwMode="auto">
              <a:xfrm>
                <a:off x="2081757" y="1395099"/>
                <a:ext cx="518833" cy="197801"/>
              </a:xfrm>
              <a:custGeom>
                <a:avLst/>
                <a:gdLst/>
                <a:ahLst/>
                <a:cxnLst>
                  <a:cxn ang="0">
                    <a:pos x="254" y="102"/>
                  </a:cxn>
                  <a:cxn ang="0">
                    <a:pos x="4" y="92"/>
                  </a:cxn>
                  <a:cxn ang="0">
                    <a:pos x="4" y="88"/>
                  </a:cxn>
                  <a:cxn ang="0">
                    <a:pos x="4" y="86"/>
                  </a:cxn>
                  <a:cxn ang="0">
                    <a:pos x="2" y="82"/>
                  </a:cxn>
                  <a:cxn ang="0">
                    <a:pos x="2" y="80"/>
                  </a:cxn>
                  <a:cxn ang="0">
                    <a:pos x="2" y="78"/>
                  </a:cxn>
                  <a:cxn ang="0">
                    <a:pos x="0" y="74"/>
                  </a:cxn>
                  <a:cxn ang="0">
                    <a:pos x="0" y="72"/>
                  </a:cxn>
                  <a:cxn ang="0">
                    <a:pos x="0" y="70"/>
                  </a:cxn>
                  <a:cxn ang="0">
                    <a:pos x="0" y="62"/>
                  </a:cxn>
                  <a:cxn ang="0">
                    <a:pos x="2" y="54"/>
                  </a:cxn>
                  <a:cxn ang="0">
                    <a:pos x="4" y="48"/>
                  </a:cxn>
                  <a:cxn ang="0">
                    <a:pos x="8" y="42"/>
                  </a:cxn>
                  <a:cxn ang="0">
                    <a:pos x="14" y="36"/>
                  </a:cxn>
                  <a:cxn ang="0">
                    <a:pos x="20" y="30"/>
                  </a:cxn>
                  <a:cxn ang="0">
                    <a:pos x="28" y="26"/>
                  </a:cxn>
                  <a:cxn ang="0">
                    <a:pos x="36" y="22"/>
                  </a:cxn>
                  <a:cxn ang="0">
                    <a:pos x="46" y="18"/>
                  </a:cxn>
                  <a:cxn ang="0">
                    <a:pos x="54" y="14"/>
                  </a:cxn>
                  <a:cxn ang="0">
                    <a:pos x="66" y="10"/>
                  </a:cxn>
                  <a:cxn ang="0">
                    <a:pos x="76" y="8"/>
                  </a:cxn>
                  <a:cxn ang="0">
                    <a:pos x="88" y="6"/>
                  </a:cxn>
                  <a:cxn ang="0">
                    <a:pos x="100" y="4"/>
                  </a:cxn>
                  <a:cxn ang="0">
                    <a:pos x="112" y="2"/>
                  </a:cxn>
                  <a:cxn ang="0">
                    <a:pos x="124" y="2"/>
                  </a:cxn>
                  <a:cxn ang="0">
                    <a:pos x="136" y="0"/>
                  </a:cxn>
                  <a:cxn ang="0">
                    <a:pos x="148" y="0"/>
                  </a:cxn>
                  <a:cxn ang="0">
                    <a:pos x="160" y="2"/>
                  </a:cxn>
                  <a:cxn ang="0">
                    <a:pos x="170" y="2"/>
                  </a:cxn>
                  <a:cxn ang="0">
                    <a:pos x="182" y="4"/>
                  </a:cxn>
                  <a:cxn ang="0">
                    <a:pos x="192" y="6"/>
                  </a:cxn>
                  <a:cxn ang="0">
                    <a:pos x="202" y="8"/>
                  </a:cxn>
                  <a:cxn ang="0">
                    <a:pos x="212" y="10"/>
                  </a:cxn>
                  <a:cxn ang="0">
                    <a:pos x="222" y="14"/>
                  </a:cxn>
                  <a:cxn ang="0">
                    <a:pos x="230" y="18"/>
                  </a:cxn>
                  <a:cxn ang="0">
                    <a:pos x="236" y="22"/>
                  </a:cxn>
                  <a:cxn ang="0">
                    <a:pos x="242" y="26"/>
                  </a:cxn>
                  <a:cxn ang="0">
                    <a:pos x="248" y="32"/>
                  </a:cxn>
                  <a:cxn ang="0">
                    <a:pos x="252" y="38"/>
                  </a:cxn>
                  <a:cxn ang="0">
                    <a:pos x="254" y="44"/>
                  </a:cxn>
                  <a:cxn ang="0">
                    <a:pos x="254" y="50"/>
                  </a:cxn>
                  <a:cxn ang="0">
                    <a:pos x="254" y="52"/>
                  </a:cxn>
                  <a:cxn ang="0">
                    <a:pos x="256" y="54"/>
                  </a:cxn>
                  <a:cxn ang="0">
                    <a:pos x="256" y="56"/>
                  </a:cxn>
                  <a:cxn ang="0">
                    <a:pos x="254" y="60"/>
                  </a:cxn>
                  <a:cxn ang="0">
                    <a:pos x="254" y="64"/>
                  </a:cxn>
                  <a:cxn ang="0">
                    <a:pos x="254" y="70"/>
                  </a:cxn>
                  <a:cxn ang="0">
                    <a:pos x="254" y="76"/>
                  </a:cxn>
                  <a:cxn ang="0">
                    <a:pos x="254" y="82"/>
                  </a:cxn>
                  <a:cxn ang="0">
                    <a:pos x="254" y="90"/>
                  </a:cxn>
                  <a:cxn ang="0">
                    <a:pos x="254" y="98"/>
                  </a:cxn>
                  <a:cxn ang="0">
                    <a:pos x="254" y="102"/>
                  </a:cxn>
                  <a:cxn ang="0">
                    <a:pos x="254" y="102"/>
                  </a:cxn>
                </a:cxnLst>
                <a:rect l="0" t="0" r="r" b="b"/>
                <a:pathLst>
                  <a:path w="256" h="102">
                    <a:moveTo>
                      <a:pt x="254" y="102"/>
                    </a:moveTo>
                    <a:lnTo>
                      <a:pt x="4" y="92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2" y="78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2"/>
                    </a:lnTo>
                    <a:lnTo>
                      <a:pt x="2" y="54"/>
                    </a:lnTo>
                    <a:lnTo>
                      <a:pt x="4" y="48"/>
                    </a:lnTo>
                    <a:lnTo>
                      <a:pt x="8" y="42"/>
                    </a:lnTo>
                    <a:lnTo>
                      <a:pt x="14" y="36"/>
                    </a:lnTo>
                    <a:lnTo>
                      <a:pt x="20" y="30"/>
                    </a:lnTo>
                    <a:lnTo>
                      <a:pt x="28" y="26"/>
                    </a:lnTo>
                    <a:lnTo>
                      <a:pt x="36" y="22"/>
                    </a:lnTo>
                    <a:lnTo>
                      <a:pt x="46" y="18"/>
                    </a:lnTo>
                    <a:lnTo>
                      <a:pt x="54" y="14"/>
                    </a:lnTo>
                    <a:lnTo>
                      <a:pt x="66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100" y="4"/>
                    </a:lnTo>
                    <a:lnTo>
                      <a:pt x="112" y="2"/>
                    </a:lnTo>
                    <a:lnTo>
                      <a:pt x="124" y="2"/>
                    </a:lnTo>
                    <a:lnTo>
                      <a:pt x="136" y="0"/>
                    </a:lnTo>
                    <a:lnTo>
                      <a:pt x="148" y="0"/>
                    </a:lnTo>
                    <a:lnTo>
                      <a:pt x="160" y="2"/>
                    </a:lnTo>
                    <a:lnTo>
                      <a:pt x="170" y="2"/>
                    </a:lnTo>
                    <a:lnTo>
                      <a:pt x="182" y="4"/>
                    </a:lnTo>
                    <a:lnTo>
                      <a:pt x="192" y="6"/>
                    </a:lnTo>
                    <a:lnTo>
                      <a:pt x="202" y="8"/>
                    </a:lnTo>
                    <a:lnTo>
                      <a:pt x="212" y="10"/>
                    </a:lnTo>
                    <a:lnTo>
                      <a:pt x="222" y="14"/>
                    </a:lnTo>
                    <a:lnTo>
                      <a:pt x="230" y="18"/>
                    </a:lnTo>
                    <a:lnTo>
                      <a:pt x="236" y="22"/>
                    </a:lnTo>
                    <a:lnTo>
                      <a:pt x="242" y="26"/>
                    </a:lnTo>
                    <a:lnTo>
                      <a:pt x="248" y="32"/>
                    </a:lnTo>
                    <a:lnTo>
                      <a:pt x="252" y="38"/>
                    </a:lnTo>
                    <a:lnTo>
                      <a:pt x="254" y="44"/>
                    </a:lnTo>
                    <a:lnTo>
                      <a:pt x="254" y="50"/>
                    </a:lnTo>
                    <a:lnTo>
                      <a:pt x="254" y="52"/>
                    </a:lnTo>
                    <a:lnTo>
                      <a:pt x="256" y="54"/>
                    </a:lnTo>
                    <a:lnTo>
                      <a:pt x="256" y="56"/>
                    </a:lnTo>
                    <a:lnTo>
                      <a:pt x="254" y="60"/>
                    </a:lnTo>
                    <a:lnTo>
                      <a:pt x="254" y="64"/>
                    </a:lnTo>
                    <a:lnTo>
                      <a:pt x="254" y="70"/>
                    </a:lnTo>
                    <a:lnTo>
                      <a:pt x="254" y="76"/>
                    </a:lnTo>
                    <a:lnTo>
                      <a:pt x="254" y="82"/>
                    </a:lnTo>
                    <a:lnTo>
                      <a:pt x="254" y="90"/>
                    </a:lnTo>
                    <a:lnTo>
                      <a:pt x="254" y="98"/>
                    </a:lnTo>
                    <a:lnTo>
                      <a:pt x="254" y="102"/>
                    </a:lnTo>
                    <a:lnTo>
                      <a:pt x="254" y="102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03" name="Group 2393"/>
          <p:cNvGrpSpPr/>
          <p:nvPr/>
        </p:nvGrpSpPr>
        <p:grpSpPr>
          <a:xfrm>
            <a:off x="6400800" y="685800"/>
            <a:ext cx="1883165" cy="1959365"/>
            <a:chOff x="783835" y="479035"/>
            <a:chExt cx="2591618" cy="2591618"/>
          </a:xfrm>
        </p:grpSpPr>
        <p:grpSp>
          <p:nvGrpSpPr>
            <p:cNvPr id="513" name="Group 5"/>
            <p:cNvGrpSpPr>
              <a:grpSpLocks noChangeAspect="1"/>
            </p:cNvGrpSpPr>
            <p:nvPr/>
          </p:nvGrpSpPr>
          <p:grpSpPr bwMode="auto">
            <a:xfrm rot="1021355">
              <a:off x="783835" y="479035"/>
              <a:ext cx="2591618" cy="2591618"/>
              <a:chOff x="606" y="376"/>
              <a:chExt cx="1425" cy="1425"/>
            </a:xfrm>
          </p:grpSpPr>
          <p:sp>
            <p:nvSpPr>
              <p:cNvPr id="2883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606" y="376"/>
                <a:ext cx="1425" cy="14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4" name="Freeform 2883"/>
              <p:cNvSpPr>
                <a:spLocks/>
              </p:cNvSpPr>
              <p:nvPr/>
            </p:nvSpPr>
            <p:spPr bwMode="auto">
              <a:xfrm>
                <a:off x="1232" y="429"/>
                <a:ext cx="173" cy="470"/>
              </a:xfrm>
              <a:custGeom>
                <a:avLst/>
                <a:gdLst/>
                <a:ahLst/>
                <a:cxnLst>
                  <a:cxn ang="0">
                    <a:pos x="50" y="55"/>
                  </a:cxn>
                  <a:cxn ang="0">
                    <a:pos x="50" y="55"/>
                  </a:cxn>
                  <a:cxn ang="0">
                    <a:pos x="33" y="93"/>
                  </a:cxn>
                  <a:cxn ang="0">
                    <a:pos x="15" y="138"/>
                  </a:cxn>
                  <a:cxn ang="0">
                    <a:pos x="10" y="161"/>
                  </a:cxn>
                  <a:cxn ang="0">
                    <a:pos x="5" y="186"/>
                  </a:cxn>
                  <a:cxn ang="0">
                    <a:pos x="0" y="211"/>
                  </a:cxn>
                  <a:cxn ang="0">
                    <a:pos x="0" y="236"/>
                  </a:cxn>
                  <a:cxn ang="0">
                    <a:pos x="0" y="236"/>
                  </a:cxn>
                  <a:cxn ang="0">
                    <a:pos x="0" y="256"/>
                  </a:cxn>
                  <a:cxn ang="0">
                    <a:pos x="0" y="256"/>
                  </a:cxn>
                  <a:cxn ang="0">
                    <a:pos x="25" y="309"/>
                  </a:cxn>
                  <a:cxn ang="0">
                    <a:pos x="43" y="362"/>
                  </a:cxn>
                  <a:cxn ang="0">
                    <a:pos x="50" y="387"/>
                  </a:cxn>
                  <a:cxn ang="0">
                    <a:pos x="55" y="410"/>
                  </a:cxn>
                  <a:cxn ang="0">
                    <a:pos x="58" y="432"/>
                  </a:cxn>
                  <a:cxn ang="0">
                    <a:pos x="60" y="455"/>
                  </a:cxn>
                  <a:cxn ang="0">
                    <a:pos x="60" y="455"/>
                  </a:cxn>
                  <a:cxn ang="0">
                    <a:pos x="58" y="467"/>
                  </a:cxn>
                  <a:cxn ang="0">
                    <a:pos x="58" y="467"/>
                  </a:cxn>
                  <a:cxn ang="0">
                    <a:pos x="60" y="470"/>
                  </a:cxn>
                  <a:cxn ang="0">
                    <a:pos x="60" y="470"/>
                  </a:cxn>
                  <a:cxn ang="0">
                    <a:pos x="88" y="467"/>
                  </a:cxn>
                  <a:cxn ang="0">
                    <a:pos x="88" y="467"/>
                  </a:cxn>
                  <a:cxn ang="0">
                    <a:pos x="115" y="470"/>
                  </a:cxn>
                  <a:cxn ang="0">
                    <a:pos x="115" y="470"/>
                  </a:cxn>
                  <a:cxn ang="0">
                    <a:pos x="115" y="467"/>
                  </a:cxn>
                  <a:cxn ang="0">
                    <a:pos x="115" y="467"/>
                  </a:cxn>
                  <a:cxn ang="0">
                    <a:pos x="115" y="455"/>
                  </a:cxn>
                  <a:cxn ang="0">
                    <a:pos x="115" y="455"/>
                  </a:cxn>
                  <a:cxn ang="0">
                    <a:pos x="115" y="432"/>
                  </a:cxn>
                  <a:cxn ang="0">
                    <a:pos x="118" y="410"/>
                  </a:cxn>
                  <a:cxn ang="0">
                    <a:pos x="123" y="387"/>
                  </a:cxn>
                  <a:cxn ang="0">
                    <a:pos x="131" y="362"/>
                  </a:cxn>
                  <a:cxn ang="0">
                    <a:pos x="148" y="309"/>
                  </a:cxn>
                  <a:cxn ang="0">
                    <a:pos x="173" y="256"/>
                  </a:cxn>
                  <a:cxn ang="0">
                    <a:pos x="173" y="256"/>
                  </a:cxn>
                  <a:cxn ang="0">
                    <a:pos x="173" y="236"/>
                  </a:cxn>
                  <a:cxn ang="0">
                    <a:pos x="173" y="236"/>
                  </a:cxn>
                  <a:cxn ang="0">
                    <a:pos x="171" y="196"/>
                  </a:cxn>
                  <a:cxn ang="0">
                    <a:pos x="166" y="161"/>
                  </a:cxn>
                  <a:cxn ang="0">
                    <a:pos x="153" y="125"/>
                  </a:cxn>
                  <a:cxn ang="0">
                    <a:pos x="141" y="93"/>
                  </a:cxn>
                  <a:cxn ang="0">
                    <a:pos x="128" y="63"/>
                  </a:cxn>
                  <a:cxn ang="0">
                    <a:pos x="113" y="38"/>
                  </a:cxn>
                  <a:cxn ang="0">
                    <a:pos x="88" y="0"/>
                  </a:cxn>
                  <a:cxn ang="0">
                    <a:pos x="88" y="0"/>
                  </a:cxn>
                  <a:cxn ang="0">
                    <a:pos x="85" y="0"/>
                  </a:cxn>
                  <a:cxn ang="0">
                    <a:pos x="85" y="0"/>
                  </a:cxn>
                  <a:cxn ang="0">
                    <a:pos x="70" y="25"/>
                  </a:cxn>
                  <a:cxn ang="0">
                    <a:pos x="50" y="55"/>
                  </a:cxn>
                  <a:cxn ang="0">
                    <a:pos x="50" y="55"/>
                  </a:cxn>
                </a:cxnLst>
                <a:rect l="0" t="0" r="r" b="b"/>
                <a:pathLst>
                  <a:path w="173" h="470">
                    <a:moveTo>
                      <a:pt x="50" y="55"/>
                    </a:moveTo>
                    <a:lnTo>
                      <a:pt x="50" y="55"/>
                    </a:lnTo>
                    <a:lnTo>
                      <a:pt x="33" y="93"/>
                    </a:lnTo>
                    <a:lnTo>
                      <a:pt x="15" y="138"/>
                    </a:lnTo>
                    <a:lnTo>
                      <a:pt x="10" y="161"/>
                    </a:lnTo>
                    <a:lnTo>
                      <a:pt x="5" y="186"/>
                    </a:lnTo>
                    <a:lnTo>
                      <a:pt x="0" y="211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56"/>
                    </a:lnTo>
                    <a:lnTo>
                      <a:pt x="0" y="256"/>
                    </a:lnTo>
                    <a:lnTo>
                      <a:pt x="25" y="309"/>
                    </a:lnTo>
                    <a:lnTo>
                      <a:pt x="43" y="362"/>
                    </a:lnTo>
                    <a:lnTo>
                      <a:pt x="50" y="387"/>
                    </a:lnTo>
                    <a:lnTo>
                      <a:pt x="55" y="410"/>
                    </a:lnTo>
                    <a:lnTo>
                      <a:pt x="58" y="432"/>
                    </a:lnTo>
                    <a:lnTo>
                      <a:pt x="60" y="455"/>
                    </a:lnTo>
                    <a:lnTo>
                      <a:pt x="60" y="455"/>
                    </a:lnTo>
                    <a:lnTo>
                      <a:pt x="58" y="467"/>
                    </a:lnTo>
                    <a:lnTo>
                      <a:pt x="58" y="467"/>
                    </a:lnTo>
                    <a:lnTo>
                      <a:pt x="60" y="470"/>
                    </a:lnTo>
                    <a:lnTo>
                      <a:pt x="60" y="470"/>
                    </a:lnTo>
                    <a:lnTo>
                      <a:pt x="88" y="467"/>
                    </a:lnTo>
                    <a:lnTo>
                      <a:pt x="88" y="467"/>
                    </a:lnTo>
                    <a:lnTo>
                      <a:pt x="115" y="470"/>
                    </a:lnTo>
                    <a:lnTo>
                      <a:pt x="115" y="470"/>
                    </a:lnTo>
                    <a:lnTo>
                      <a:pt x="115" y="467"/>
                    </a:lnTo>
                    <a:lnTo>
                      <a:pt x="115" y="467"/>
                    </a:lnTo>
                    <a:lnTo>
                      <a:pt x="115" y="455"/>
                    </a:lnTo>
                    <a:lnTo>
                      <a:pt x="115" y="455"/>
                    </a:lnTo>
                    <a:lnTo>
                      <a:pt x="115" y="432"/>
                    </a:lnTo>
                    <a:lnTo>
                      <a:pt x="118" y="410"/>
                    </a:lnTo>
                    <a:lnTo>
                      <a:pt x="123" y="387"/>
                    </a:lnTo>
                    <a:lnTo>
                      <a:pt x="131" y="362"/>
                    </a:lnTo>
                    <a:lnTo>
                      <a:pt x="148" y="309"/>
                    </a:lnTo>
                    <a:lnTo>
                      <a:pt x="173" y="256"/>
                    </a:lnTo>
                    <a:lnTo>
                      <a:pt x="173" y="256"/>
                    </a:lnTo>
                    <a:lnTo>
                      <a:pt x="173" y="236"/>
                    </a:lnTo>
                    <a:lnTo>
                      <a:pt x="173" y="236"/>
                    </a:lnTo>
                    <a:lnTo>
                      <a:pt x="171" y="196"/>
                    </a:lnTo>
                    <a:lnTo>
                      <a:pt x="166" y="161"/>
                    </a:lnTo>
                    <a:lnTo>
                      <a:pt x="153" y="125"/>
                    </a:lnTo>
                    <a:lnTo>
                      <a:pt x="141" y="93"/>
                    </a:lnTo>
                    <a:lnTo>
                      <a:pt x="128" y="63"/>
                    </a:lnTo>
                    <a:lnTo>
                      <a:pt x="113" y="38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70" y="25"/>
                    </a:lnTo>
                    <a:lnTo>
                      <a:pt x="50" y="55"/>
                    </a:lnTo>
                    <a:lnTo>
                      <a:pt x="50" y="5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5" name="Freeform 2884"/>
              <p:cNvSpPr>
                <a:spLocks/>
              </p:cNvSpPr>
              <p:nvPr/>
            </p:nvSpPr>
            <p:spPr bwMode="auto">
              <a:xfrm>
                <a:off x="986" y="517"/>
                <a:ext cx="266" cy="420"/>
              </a:xfrm>
              <a:custGeom>
                <a:avLst/>
                <a:gdLst/>
                <a:ahLst/>
                <a:cxnLst>
                  <a:cxn ang="0">
                    <a:pos x="55" y="264"/>
                  </a:cxn>
                  <a:cxn ang="0">
                    <a:pos x="55" y="264"/>
                  </a:cxn>
                  <a:cxn ang="0">
                    <a:pos x="90" y="286"/>
                  </a:cxn>
                  <a:cxn ang="0">
                    <a:pos x="118" y="311"/>
                  </a:cxn>
                  <a:cxn ang="0">
                    <a:pos x="145" y="334"/>
                  </a:cxn>
                  <a:cxn ang="0">
                    <a:pos x="170" y="357"/>
                  </a:cxn>
                  <a:cxn ang="0">
                    <a:pos x="170" y="357"/>
                  </a:cxn>
                  <a:cxn ang="0">
                    <a:pos x="196" y="389"/>
                  </a:cxn>
                  <a:cxn ang="0">
                    <a:pos x="206" y="404"/>
                  </a:cxn>
                  <a:cxn ang="0">
                    <a:pos x="213" y="420"/>
                  </a:cxn>
                  <a:cxn ang="0">
                    <a:pos x="213" y="420"/>
                  </a:cxn>
                  <a:cxn ang="0">
                    <a:pos x="213" y="420"/>
                  </a:cxn>
                  <a:cxn ang="0">
                    <a:pos x="213" y="420"/>
                  </a:cxn>
                  <a:cxn ang="0">
                    <a:pos x="236" y="404"/>
                  </a:cxn>
                  <a:cxn ang="0">
                    <a:pos x="261" y="392"/>
                  </a:cxn>
                  <a:cxn ang="0">
                    <a:pos x="261" y="392"/>
                  </a:cxn>
                  <a:cxn ang="0">
                    <a:pos x="263" y="382"/>
                  </a:cxn>
                  <a:cxn ang="0">
                    <a:pos x="266" y="367"/>
                  </a:cxn>
                  <a:cxn ang="0">
                    <a:pos x="266" y="367"/>
                  </a:cxn>
                  <a:cxn ang="0">
                    <a:pos x="263" y="347"/>
                  </a:cxn>
                  <a:cxn ang="0">
                    <a:pos x="261" y="324"/>
                  </a:cxn>
                  <a:cxn ang="0">
                    <a:pos x="256" y="299"/>
                  </a:cxn>
                  <a:cxn ang="0">
                    <a:pos x="248" y="274"/>
                  </a:cxn>
                  <a:cxn ang="0">
                    <a:pos x="238" y="246"/>
                  </a:cxn>
                  <a:cxn ang="0">
                    <a:pos x="226" y="218"/>
                  </a:cxn>
                  <a:cxn ang="0">
                    <a:pos x="213" y="191"/>
                  </a:cxn>
                  <a:cxn ang="0">
                    <a:pos x="198" y="161"/>
                  </a:cxn>
                  <a:cxn ang="0">
                    <a:pos x="198" y="161"/>
                  </a:cxn>
                  <a:cxn ang="0">
                    <a:pos x="175" y="128"/>
                  </a:cxn>
                  <a:cxn ang="0">
                    <a:pos x="150" y="100"/>
                  </a:cxn>
                  <a:cxn ang="0">
                    <a:pos x="125" y="75"/>
                  </a:cxn>
                  <a:cxn ang="0">
                    <a:pos x="98" y="53"/>
                  </a:cxn>
                  <a:cxn ang="0">
                    <a:pos x="70" y="35"/>
                  </a:cxn>
                  <a:cxn ang="0">
                    <a:pos x="45" y="2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25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2" y="100"/>
                  </a:cxn>
                  <a:cxn ang="0">
                    <a:pos x="10" y="148"/>
                  </a:cxn>
                  <a:cxn ang="0">
                    <a:pos x="15" y="173"/>
                  </a:cxn>
                  <a:cxn ang="0">
                    <a:pos x="22" y="198"/>
                  </a:cxn>
                  <a:cxn ang="0">
                    <a:pos x="32" y="223"/>
                  </a:cxn>
                  <a:cxn ang="0">
                    <a:pos x="45" y="249"/>
                  </a:cxn>
                  <a:cxn ang="0">
                    <a:pos x="45" y="249"/>
                  </a:cxn>
                  <a:cxn ang="0">
                    <a:pos x="55" y="264"/>
                  </a:cxn>
                  <a:cxn ang="0">
                    <a:pos x="55" y="264"/>
                  </a:cxn>
                </a:cxnLst>
                <a:rect l="0" t="0" r="r" b="b"/>
                <a:pathLst>
                  <a:path w="266" h="420">
                    <a:moveTo>
                      <a:pt x="55" y="264"/>
                    </a:moveTo>
                    <a:lnTo>
                      <a:pt x="55" y="264"/>
                    </a:lnTo>
                    <a:lnTo>
                      <a:pt x="90" y="286"/>
                    </a:lnTo>
                    <a:lnTo>
                      <a:pt x="118" y="311"/>
                    </a:lnTo>
                    <a:lnTo>
                      <a:pt x="145" y="334"/>
                    </a:lnTo>
                    <a:lnTo>
                      <a:pt x="170" y="357"/>
                    </a:lnTo>
                    <a:lnTo>
                      <a:pt x="170" y="357"/>
                    </a:lnTo>
                    <a:lnTo>
                      <a:pt x="196" y="389"/>
                    </a:lnTo>
                    <a:lnTo>
                      <a:pt x="206" y="404"/>
                    </a:lnTo>
                    <a:lnTo>
                      <a:pt x="213" y="420"/>
                    </a:lnTo>
                    <a:lnTo>
                      <a:pt x="213" y="420"/>
                    </a:lnTo>
                    <a:lnTo>
                      <a:pt x="213" y="420"/>
                    </a:lnTo>
                    <a:lnTo>
                      <a:pt x="213" y="420"/>
                    </a:lnTo>
                    <a:lnTo>
                      <a:pt x="236" y="404"/>
                    </a:lnTo>
                    <a:lnTo>
                      <a:pt x="261" y="392"/>
                    </a:lnTo>
                    <a:lnTo>
                      <a:pt x="261" y="392"/>
                    </a:lnTo>
                    <a:lnTo>
                      <a:pt x="263" y="382"/>
                    </a:lnTo>
                    <a:lnTo>
                      <a:pt x="266" y="367"/>
                    </a:lnTo>
                    <a:lnTo>
                      <a:pt x="266" y="367"/>
                    </a:lnTo>
                    <a:lnTo>
                      <a:pt x="263" y="347"/>
                    </a:lnTo>
                    <a:lnTo>
                      <a:pt x="261" y="324"/>
                    </a:lnTo>
                    <a:lnTo>
                      <a:pt x="256" y="299"/>
                    </a:lnTo>
                    <a:lnTo>
                      <a:pt x="248" y="274"/>
                    </a:lnTo>
                    <a:lnTo>
                      <a:pt x="238" y="246"/>
                    </a:lnTo>
                    <a:lnTo>
                      <a:pt x="226" y="218"/>
                    </a:lnTo>
                    <a:lnTo>
                      <a:pt x="213" y="191"/>
                    </a:lnTo>
                    <a:lnTo>
                      <a:pt x="198" y="161"/>
                    </a:lnTo>
                    <a:lnTo>
                      <a:pt x="198" y="161"/>
                    </a:lnTo>
                    <a:lnTo>
                      <a:pt x="175" y="128"/>
                    </a:lnTo>
                    <a:lnTo>
                      <a:pt x="150" y="100"/>
                    </a:lnTo>
                    <a:lnTo>
                      <a:pt x="125" y="75"/>
                    </a:lnTo>
                    <a:lnTo>
                      <a:pt x="98" y="53"/>
                    </a:lnTo>
                    <a:lnTo>
                      <a:pt x="70" y="35"/>
                    </a:lnTo>
                    <a:lnTo>
                      <a:pt x="45" y="2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2" y="100"/>
                    </a:lnTo>
                    <a:lnTo>
                      <a:pt x="10" y="148"/>
                    </a:lnTo>
                    <a:lnTo>
                      <a:pt x="15" y="173"/>
                    </a:lnTo>
                    <a:lnTo>
                      <a:pt x="22" y="198"/>
                    </a:lnTo>
                    <a:lnTo>
                      <a:pt x="32" y="223"/>
                    </a:lnTo>
                    <a:lnTo>
                      <a:pt x="45" y="249"/>
                    </a:lnTo>
                    <a:lnTo>
                      <a:pt x="45" y="249"/>
                    </a:lnTo>
                    <a:lnTo>
                      <a:pt x="55" y="264"/>
                    </a:lnTo>
                    <a:lnTo>
                      <a:pt x="55" y="264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6" name="Freeform 2885"/>
              <p:cNvSpPr>
                <a:spLocks/>
              </p:cNvSpPr>
              <p:nvPr/>
            </p:nvSpPr>
            <p:spPr bwMode="auto">
              <a:xfrm>
                <a:off x="747" y="756"/>
                <a:ext cx="422" cy="261"/>
              </a:xfrm>
              <a:custGeom>
                <a:avLst/>
                <a:gdLst/>
                <a:ahLst/>
                <a:cxnLst>
                  <a:cxn ang="0">
                    <a:pos x="163" y="196"/>
                  </a:cxn>
                  <a:cxn ang="0">
                    <a:pos x="163" y="196"/>
                  </a:cxn>
                  <a:cxn ang="0">
                    <a:pos x="163" y="196"/>
                  </a:cxn>
                  <a:cxn ang="0">
                    <a:pos x="178" y="206"/>
                  </a:cxn>
                  <a:cxn ang="0">
                    <a:pos x="178" y="206"/>
                  </a:cxn>
                  <a:cxn ang="0">
                    <a:pos x="211" y="208"/>
                  </a:cxn>
                  <a:cxn ang="0">
                    <a:pos x="244" y="211"/>
                  </a:cxn>
                  <a:cxn ang="0">
                    <a:pos x="274" y="216"/>
                  </a:cxn>
                  <a:cxn ang="0">
                    <a:pos x="301" y="223"/>
                  </a:cxn>
                  <a:cxn ang="0">
                    <a:pos x="326" y="231"/>
                  </a:cxn>
                  <a:cxn ang="0">
                    <a:pos x="352" y="238"/>
                  </a:cxn>
                  <a:cxn ang="0">
                    <a:pos x="374" y="251"/>
                  </a:cxn>
                  <a:cxn ang="0">
                    <a:pos x="392" y="261"/>
                  </a:cxn>
                  <a:cxn ang="0">
                    <a:pos x="392" y="261"/>
                  </a:cxn>
                  <a:cxn ang="0">
                    <a:pos x="394" y="261"/>
                  </a:cxn>
                  <a:cxn ang="0">
                    <a:pos x="394" y="261"/>
                  </a:cxn>
                  <a:cxn ang="0">
                    <a:pos x="407" y="236"/>
                  </a:cxn>
                  <a:cxn ang="0">
                    <a:pos x="422" y="213"/>
                  </a:cxn>
                  <a:cxn ang="0">
                    <a:pos x="422" y="213"/>
                  </a:cxn>
                  <a:cxn ang="0">
                    <a:pos x="414" y="198"/>
                  </a:cxn>
                  <a:cxn ang="0">
                    <a:pos x="407" y="183"/>
                  </a:cxn>
                  <a:cxn ang="0">
                    <a:pos x="394" y="165"/>
                  </a:cxn>
                  <a:cxn ang="0">
                    <a:pos x="379" y="145"/>
                  </a:cxn>
                  <a:cxn ang="0">
                    <a:pos x="379" y="145"/>
                  </a:cxn>
                  <a:cxn ang="0">
                    <a:pos x="352" y="120"/>
                  </a:cxn>
                  <a:cxn ang="0">
                    <a:pos x="321" y="95"/>
                  </a:cxn>
                  <a:cxn ang="0">
                    <a:pos x="289" y="70"/>
                  </a:cxn>
                  <a:cxn ang="0">
                    <a:pos x="249" y="45"/>
                  </a:cxn>
                  <a:cxn ang="0">
                    <a:pos x="249" y="45"/>
                  </a:cxn>
                  <a:cxn ang="0">
                    <a:pos x="226" y="32"/>
                  </a:cxn>
                  <a:cxn ang="0">
                    <a:pos x="201" y="22"/>
                  </a:cxn>
                  <a:cxn ang="0">
                    <a:pos x="176" y="15"/>
                  </a:cxn>
                  <a:cxn ang="0">
                    <a:pos x="151" y="7"/>
                  </a:cxn>
                  <a:cxn ang="0">
                    <a:pos x="100" y="0"/>
                  </a:cxn>
                  <a:cxn ang="0">
                    <a:pos x="58" y="0"/>
                  </a:cxn>
                  <a:cxn ang="0">
                    <a:pos x="58" y="0"/>
                  </a:cxn>
                  <a:cxn ang="0">
                    <a:pos x="25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2" y="30"/>
                  </a:cxn>
                  <a:cxn ang="0">
                    <a:pos x="32" y="62"/>
                  </a:cxn>
                  <a:cxn ang="0">
                    <a:pos x="32" y="62"/>
                  </a:cxn>
                  <a:cxn ang="0">
                    <a:pos x="55" y="98"/>
                  </a:cxn>
                  <a:cxn ang="0">
                    <a:pos x="85" y="133"/>
                  </a:cxn>
                  <a:cxn ang="0">
                    <a:pos x="100" y="150"/>
                  </a:cxn>
                  <a:cxn ang="0">
                    <a:pos x="120" y="165"/>
                  </a:cxn>
                  <a:cxn ang="0">
                    <a:pos x="140" y="183"/>
                  </a:cxn>
                  <a:cxn ang="0">
                    <a:pos x="163" y="196"/>
                  </a:cxn>
                  <a:cxn ang="0">
                    <a:pos x="163" y="196"/>
                  </a:cxn>
                </a:cxnLst>
                <a:rect l="0" t="0" r="r" b="b"/>
                <a:pathLst>
                  <a:path w="422" h="261">
                    <a:moveTo>
                      <a:pt x="163" y="196"/>
                    </a:moveTo>
                    <a:lnTo>
                      <a:pt x="163" y="196"/>
                    </a:lnTo>
                    <a:lnTo>
                      <a:pt x="163" y="196"/>
                    </a:lnTo>
                    <a:lnTo>
                      <a:pt x="178" y="206"/>
                    </a:lnTo>
                    <a:lnTo>
                      <a:pt x="178" y="206"/>
                    </a:lnTo>
                    <a:lnTo>
                      <a:pt x="211" y="208"/>
                    </a:lnTo>
                    <a:lnTo>
                      <a:pt x="244" y="211"/>
                    </a:lnTo>
                    <a:lnTo>
                      <a:pt x="274" y="216"/>
                    </a:lnTo>
                    <a:lnTo>
                      <a:pt x="301" y="223"/>
                    </a:lnTo>
                    <a:lnTo>
                      <a:pt x="326" y="231"/>
                    </a:lnTo>
                    <a:lnTo>
                      <a:pt x="352" y="238"/>
                    </a:lnTo>
                    <a:lnTo>
                      <a:pt x="374" y="251"/>
                    </a:lnTo>
                    <a:lnTo>
                      <a:pt x="392" y="261"/>
                    </a:lnTo>
                    <a:lnTo>
                      <a:pt x="392" y="261"/>
                    </a:lnTo>
                    <a:lnTo>
                      <a:pt x="394" y="261"/>
                    </a:lnTo>
                    <a:lnTo>
                      <a:pt x="394" y="261"/>
                    </a:lnTo>
                    <a:lnTo>
                      <a:pt x="407" y="236"/>
                    </a:lnTo>
                    <a:lnTo>
                      <a:pt x="422" y="213"/>
                    </a:lnTo>
                    <a:lnTo>
                      <a:pt x="422" y="213"/>
                    </a:lnTo>
                    <a:lnTo>
                      <a:pt x="414" y="198"/>
                    </a:lnTo>
                    <a:lnTo>
                      <a:pt x="407" y="183"/>
                    </a:lnTo>
                    <a:lnTo>
                      <a:pt x="394" y="165"/>
                    </a:lnTo>
                    <a:lnTo>
                      <a:pt x="379" y="145"/>
                    </a:lnTo>
                    <a:lnTo>
                      <a:pt x="379" y="145"/>
                    </a:lnTo>
                    <a:lnTo>
                      <a:pt x="352" y="120"/>
                    </a:lnTo>
                    <a:lnTo>
                      <a:pt x="321" y="95"/>
                    </a:lnTo>
                    <a:lnTo>
                      <a:pt x="289" y="70"/>
                    </a:lnTo>
                    <a:lnTo>
                      <a:pt x="249" y="45"/>
                    </a:lnTo>
                    <a:lnTo>
                      <a:pt x="249" y="45"/>
                    </a:lnTo>
                    <a:lnTo>
                      <a:pt x="226" y="32"/>
                    </a:lnTo>
                    <a:lnTo>
                      <a:pt x="201" y="22"/>
                    </a:lnTo>
                    <a:lnTo>
                      <a:pt x="176" y="15"/>
                    </a:lnTo>
                    <a:lnTo>
                      <a:pt x="151" y="7"/>
                    </a:lnTo>
                    <a:lnTo>
                      <a:pt x="10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2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2" y="30"/>
                    </a:lnTo>
                    <a:lnTo>
                      <a:pt x="32" y="62"/>
                    </a:lnTo>
                    <a:lnTo>
                      <a:pt x="32" y="62"/>
                    </a:lnTo>
                    <a:lnTo>
                      <a:pt x="55" y="98"/>
                    </a:lnTo>
                    <a:lnTo>
                      <a:pt x="85" y="133"/>
                    </a:lnTo>
                    <a:lnTo>
                      <a:pt x="100" y="150"/>
                    </a:lnTo>
                    <a:lnTo>
                      <a:pt x="120" y="165"/>
                    </a:lnTo>
                    <a:lnTo>
                      <a:pt x="140" y="183"/>
                    </a:lnTo>
                    <a:lnTo>
                      <a:pt x="163" y="196"/>
                    </a:lnTo>
                    <a:lnTo>
                      <a:pt x="163" y="196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7" name="Freeform 2886"/>
              <p:cNvSpPr>
                <a:spLocks/>
              </p:cNvSpPr>
              <p:nvPr/>
            </p:nvSpPr>
            <p:spPr bwMode="auto">
              <a:xfrm>
                <a:off x="659" y="1002"/>
                <a:ext cx="470" cy="173"/>
              </a:xfrm>
              <a:custGeom>
                <a:avLst/>
                <a:gdLst/>
                <a:ahLst/>
                <a:cxnLst>
                  <a:cxn ang="0">
                    <a:pos x="256" y="173"/>
                  </a:cxn>
                  <a:cxn ang="0">
                    <a:pos x="256" y="173"/>
                  </a:cxn>
                  <a:cxn ang="0">
                    <a:pos x="311" y="148"/>
                  </a:cxn>
                  <a:cxn ang="0">
                    <a:pos x="362" y="128"/>
                  </a:cxn>
                  <a:cxn ang="0">
                    <a:pos x="387" y="123"/>
                  </a:cxn>
                  <a:cxn ang="0">
                    <a:pos x="412" y="118"/>
                  </a:cxn>
                  <a:cxn ang="0">
                    <a:pos x="435" y="116"/>
                  </a:cxn>
                  <a:cxn ang="0">
                    <a:pos x="455" y="113"/>
                  </a:cxn>
                  <a:cxn ang="0">
                    <a:pos x="455" y="113"/>
                  </a:cxn>
                  <a:cxn ang="0">
                    <a:pos x="470" y="116"/>
                  </a:cxn>
                  <a:cxn ang="0">
                    <a:pos x="470" y="116"/>
                  </a:cxn>
                  <a:cxn ang="0">
                    <a:pos x="470" y="113"/>
                  </a:cxn>
                  <a:cxn ang="0">
                    <a:pos x="470" y="113"/>
                  </a:cxn>
                  <a:cxn ang="0">
                    <a:pos x="467" y="85"/>
                  </a:cxn>
                  <a:cxn ang="0">
                    <a:pos x="467" y="85"/>
                  </a:cxn>
                  <a:cxn ang="0">
                    <a:pos x="470" y="58"/>
                  </a:cxn>
                  <a:cxn ang="0">
                    <a:pos x="470" y="58"/>
                  </a:cxn>
                  <a:cxn ang="0">
                    <a:pos x="450" y="43"/>
                  </a:cxn>
                  <a:cxn ang="0">
                    <a:pos x="420" y="28"/>
                  </a:cxn>
                  <a:cxn ang="0">
                    <a:pos x="420" y="28"/>
                  </a:cxn>
                  <a:cxn ang="0">
                    <a:pos x="382" y="18"/>
                  </a:cxn>
                  <a:cxn ang="0">
                    <a:pos x="339" y="7"/>
                  </a:cxn>
                  <a:cxn ang="0">
                    <a:pos x="289" y="0"/>
                  </a:cxn>
                  <a:cxn ang="0">
                    <a:pos x="236" y="0"/>
                  </a:cxn>
                  <a:cxn ang="0">
                    <a:pos x="236" y="0"/>
                  </a:cxn>
                  <a:cxn ang="0">
                    <a:pos x="198" y="2"/>
                  </a:cxn>
                  <a:cxn ang="0">
                    <a:pos x="161" y="7"/>
                  </a:cxn>
                  <a:cxn ang="0">
                    <a:pos x="125" y="18"/>
                  </a:cxn>
                  <a:cxn ang="0">
                    <a:pos x="93" y="33"/>
                  </a:cxn>
                  <a:cxn ang="0">
                    <a:pos x="65" y="45"/>
                  </a:cxn>
                  <a:cxn ang="0">
                    <a:pos x="37" y="60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25" y="103"/>
                  </a:cxn>
                  <a:cxn ang="0">
                    <a:pos x="58" y="123"/>
                  </a:cxn>
                  <a:cxn ang="0">
                    <a:pos x="58" y="123"/>
                  </a:cxn>
                  <a:cxn ang="0">
                    <a:pos x="95" y="141"/>
                  </a:cxn>
                  <a:cxn ang="0">
                    <a:pos x="138" y="158"/>
                  </a:cxn>
                  <a:cxn ang="0">
                    <a:pos x="161" y="163"/>
                  </a:cxn>
                  <a:cxn ang="0">
                    <a:pos x="186" y="168"/>
                  </a:cxn>
                  <a:cxn ang="0">
                    <a:pos x="211" y="171"/>
                  </a:cxn>
                  <a:cxn ang="0">
                    <a:pos x="236" y="173"/>
                  </a:cxn>
                  <a:cxn ang="0">
                    <a:pos x="236" y="173"/>
                  </a:cxn>
                  <a:cxn ang="0">
                    <a:pos x="256" y="173"/>
                  </a:cxn>
                  <a:cxn ang="0">
                    <a:pos x="256" y="173"/>
                  </a:cxn>
                </a:cxnLst>
                <a:rect l="0" t="0" r="r" b="b"/>
                <a:pathLst>
                  <a:path w="470" h="173">
                    <a:moveTo>
                      <a:pt x="256" y="173"/>
                    </a:moveTo>
                    <a:lnTo>
                      <a:pt x="256" y="173"/>
                    </a:lnTo>
                    <a:lnTo>
                      <a:pt x="311" y="148"/>
                    </a:lnTo>
                    <a:lnTo>
                      <a:pt x="362" y="128"/>
                    </a:lnTo>
                    <a:lnTo>
                      <a:pt x="387" y="123"/>
                    </a:lnTo>
                    <a:lnTo>
                      <a:pt x="412" y="118"/>
                    </a:lnTo>
                    <a:lnTo>
                      <a:pt x="435" y="116"/>
                    </a:lnTo>
                    <a:lnTo>
                      <a:pt x="455" y="113"/>
                    </a:lnTo>
                    <a:lnTo>
                      <a:pt x="455" y="113"/>
                    </a:lnTo>
                    <a:lnTo>
                      <a:pt x="470" y="116"/>
                    </a:lnTo>
                    <a:lnTo>
                      <a:pt x="470" y="116"/>
                    </a:lnTo>
                    <a:lnTo>
                      <a:pt x="470" y="113"/>
                    </a:lnTo>
                    <a:lnTo>
                      <a:pt x="470" y="113"/>
                    </a:lnTo>
                    <a:lnTo>
                      <a:pt x="467" y="85"/>
                    </a:lnTo>
                    <a:lnTo>
                      <a:pt x="467" y="85"/>
                    </a:lnTo>
                    <a:lnTo>
                      <a:pt x="470" y="58"/>
                    </a:lnTo>
                    <a:lnTo>
                      <a:pt x="470" y="58"/>
                    </a:lnTo>
                    <a:lnTo>
                      <a:pt x="450" y="43"/>
                    </a:lnTo>
                    <a:lnTo>
                      <a:pt x="420" y="28"/>
                    </a:lnTo>
                    <a:lnTo>
                      <a:pt x="420" y="28"/>
                    </a:lnTo>
                    <a:lnTo>
                      <a:pt x="382" y="18"/>
                    </a:lnTo>
                    <a:lnTo>
                      <a:pt x="339" y="7"/>
                    </a:lnTo>
                    <a:lnTo>
                      <a:pt x="289" y="0"/>
                    </a:lnTo>
                    <a:lnTo>
                      <a:pt x="236" y="0"/>
                    </a:lnTo>
                    <a:lnTo>
                      <a:pt x="236" y="0"/>
                    </a:lnTo>
                    <a:lnTo>
                      <a:pt x="198" y="2"/>
                    </a:lnTo>
                    <a:lnTo>
                      <a:pt x="161" y="7"/>
                    </a:lnTo>
                    <a:lnTo>
                      <a:pt x="125" y="18"/>
                    </a:lnTo>
                    <a:lnTo>
                      <a:pt x="93" y="33"/>
                    </a:lnTo>
                    <a:lnTo>
                      <a:pt x="65" y="45"/>
                    </a:lnTo>
                    <a:lnTo>
                      <a:pt x="37" y="60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25" y="103"/>
                    </a:lnTo>
                    <a:lnTo>
                      <a:pt x="58" y="123"/>
                    </a:lnTo>
                    <a:lnTo>
                      <a:pt x="58" y="123"/>
                    </a:lnTo>
                    <a:lnTo>
                      <a:pt x="95" y="141"/>
                    </a:lnTo>
                    <a:lnTo>
                      <a:pt x="138" y="158"/>
                    </a:lnTo>
                    <a:lnTo>
                      <a:pt x="161" y="163"/>
                    </a:lnTo>
                    <a:lnTo>
                      <a:pt x="186" y="168"/>
                    </a:lnTo>
                    <a:lnTo>
                      <a:pt x="211" y="171"/>
                    </a:lnTo>
                    <a:lnTo>
                      <a:pt x="236" y="173"/>
                    </a:lnTo>
                    <a:lnTo>
                      <a:pt x="236" y="173"/>
                    </a:lnTo>
                    <a:lnTo>
                      <a:pt x="256" y="173"/>
                    </a:lnTo>
                    <a:lnTo>
                      <a:pt x="256" y="173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8" name="Freeform 2887"/>
              <p:cNvSpPr>
                <a:spLocks/>
              </p:cNvSpPr>
              <p:nvPr/>
            </p:nvSpPr>
            <p:spPr bwMode="auto">
              <a:xfrm>
                <a:off x="747" y="1155"/>
                <a:ext cx="422" cy="267"/>
              </a:xfrm>
              <a:custGeom>
                <a:avLst/>
                <a:gdLst/>
                <a:ahLst/>
                <a:cxnLst>
                  <a:cxn ang="0">
                    <a:pos x="266" y="209"/>
                  </a:cxn>
                  <a:cxn ang="0">
                    <a:pos x="266" y="209"/>
                  </a:cxn>
                  <a:cxn ang="0">
                    <a:pos x="289" y="176"/>
                  </a:cxn>
                  <a:cxn ang="0">
                    <a:pos x="311" y="146"/>
                  </a:cxn>
                  <a:cxn ang="0">
                    <a:pos x="334" y="121"/>
                  </a:cxn>
                  <a:cxn ang="0">
                    <a:pos x="359" y="96"/>
                  </a:cxn>
                  <a:cxn ang="0">
                    <a:pos x="359" y="96"/>
                  </a:cxn>
                  <a:cxn ang="0">
                    <a:pos x="389" y="71"/>
                  </a:cxn>
                  <a:cxn ang="0">
                    <a:pos x="404" y="61"/>
                  </a:cxn>
                  <a:cxn ang="0">
                    <a:pos x="422" y="53"/>
                  </a:cxn>
                  <a:cxn ang="0">
                    <a:pos x="422" y="53"/>
                  </a:cxn>
                  <a:cxn ang="0">
                    <a:pos x="422" y="53"/>
                  </a:cxn>
                  <a:cxn ang="0">
                    <a:pos x="422" y="53"/>
                  </a:cxn>
                  <a:cxn ang="0">
                    <a:pos x="404" y="28"/>
                  </a:cxn>
                  <a:cxn ang="0">
                    <a:pos x="394" y="3"/>
                  </a:cxn>
                  <a:cxn ang="0">
                    <a:pos x="394" y="3"/>
                  </a:cxn>
                  <a:cxn ang="0">
                    <a:pos x="382" y="3"/>
                  </a:cxn>
                  <a:cxn ang="0">
                    <a:pos x="367" y="0"/>
                  </a:cxn>
                  <a:cxn ang="0">
                    <a:pos x="367" y="0"/>
                  </a:cxn>
                  <a:cxn ang="0">
                    <a:pos x="347" y="3"/>
                  </a:cxn>
                  <a:cxn ang="0">
                    <a:pos x="324" y="5"/>
                  </a:cxn>
                  <a:cxn ang="0">
                    <a:pos x="301" y="10"/>
                  </a:cxn>
                  <a:cxn ang="0">
                    <a:pos x="274" y="18"/>
                  </a:cxn>
                  <a:cxn ang="0">
                    <a:pos x="249" y="28"/>
                  </a:cxn>
                  <a:cxn ang="0">
                    <a:pos x="218" y="40"/>
                  </a:cxn>
                  <a:cxn ang="0">
                    <a:pos x="191" y="53"/>
                  </a:cxn>
                  <a:cxn ang="0">
                    <a:pos x="163" y="68"/>
                  </a:cxn>
                  <a:cxn ang="0">
                    <a:pos x="163" y="68"/>
                  </a:cxn>
                  <a:cxn ang="0">
                    <a:pos x="130" y="91"/>
                  </a:cxn>
                  <a:cxn ang="0">
                    <a:pos x="100" y="116"/>
                  </a:cxn>
                  <a:cxn ang="0">
                    <a:pos x="75" y="141"/>
                  </a:cxn>
                  <a:cxn ang="0">
                    <a:pos x="55" y="169"/>
                  </a:cxn>
                  <a:cxn ang="0">
                    <a:pos x="35" y="196"/>
                  </a:cxn>
                  <a:cxn ang="0">
                    <a:pos x="20" y="221"/>
                  </a:cxn>
                  <a:cxn ang="0">
                    <a:pos x="0" y="262"/>
                  </a:cxn>
                  <a:cxn ang="0">
                    <a:pos x="0" y="262"/>
                  </a:cxn>
                  <a:cxn ang="0">
                    <a:pos x="25" y="264"/>
                  </a:cxn>
                  <a:cxn ang="0">
                    <a:pos x="58" y="267"/>
                  </a:cxn>
                  <a:cxn ang="0">
                    <a:pos x="58" y="267"/>
                  </a:cxn>
                  <a:cxn ang="0">
                    <a:pos x="100" y="264"/>
                  </a:cxn>
                  <a:cxn ang="0">
                    <a:pos x="151" y="257"/>
                  </a:cxn>
                  <a:cxn ang="0">
                    <a:pos x="176" y="252"/>
                  </a:cxn>
                  <a:cxn ang="0">
                    <a:pos x="201" y="242"/>
                  </a:cxn>
                  <a:cxn ang="0">
                    <a:pos x="226" y="232"/>
                  </a:cxn>
                  <a:cxn ang="0">
                    <a:pos x="249" y="219"/>
                  </a:cxn>
                  <a:cxn ang="0">
                    <a:pos x="249" y="219"/>
                  </a:cxn>
                  <a:cxn ang="0">
                    <a:pos x="266" y="209"/>
                  </a:cxn>
                  <a:cxn ang="0">
                    <a:pos x="266" y="209"/>
                  </a:cxn>
                </a:cxnLst>
                <a:rect l="0" t="0" r="r" b="b"/>
                <a:pathLst>
                  <a:path w="422" h="267">
                    <a:moveTo>
                      <a:pt x="266" y="209"/>
                    </a:moveTo>
                    <a:lnTo>
                      <a:pt x="266" y="209"/>
                    </a:lnTo>
                    <a:lnTo>
                      <a:pt x="289" y="176"/>
                    </a:lnTo>
                    <a:lnTo>
                      <a:pt x="311" y="146"/>
                    </a:lnTo>
                    <a:lnTo>
                      <a:pt x="334" y="121"/>
                    </a:lnTo>
                    <a:lnTo>
                      <a:pt x="359" y="96"/>
                    </a:lnTo>
                    <a:lnTo>
                      <a:pt x="359" y="96"/>
                    </a:lnTo>
                    <a:lnTo>
                      <a:pt x="389" y="71"/>
                    </a:lnTo>
                    <a:lnTo>
                      <a:pt x="404" y="61"/>
                    </a:lnTo>
                    <a:lnTo>
                      <a:pt x="422" y="53"/>
                    </a:lnTo>
                    <a:lnTo>
                      <a:pt x="422" y="53"/>
                    </a:lnTo>
                    <a:lnTo>
                      <a:pt x="422" y="53"/>
                    </a:lnTo>
                    <a:lnTo>
                      <a:pt x="422" y="53"/>
                    </a:lnTo>
                    <a:lnTo>
                      <a:pt x="404" y="28"/>
                    </a:lnTo>
                    <a:lnTo>
                      <a:pt x="394" y="3"/>
                    </a:lnTo>
                    <a:lnTo>
                      <a:pt x="394" y="3"/>
                    </a:lnTo>
                    <a:lnTo>
                      <a:pt x="382" y="3"/>
                    </a:lnTo>
                    <a:lnTo>
                      <a:pt x="367" y="0"/>
                    </a:lnTo>
                    <a:lnTo>
                      <a:pt x="367" y="0"/>
                    </a:lnTo>
                    <a:lnTo>
                      <a:pt x="347" y="3"/>
                    </a:lnTo>
                    <a:lnTo>
                      <a:pt x="324" y="5"/>
                    </a:lnTo>
                    <a:lnTo>
                      <a:pt x="301" y="10"/>
                    </a:lnTo>
                    <a:lnTo>
                      <a:pt x="274" y="18"/>
                    </a:lnTo>
                    <a:lnTo>
                      <a:pt x="249" y="28"/>
                    </a:lnTo>
                    <a:lnTo>
                      <a:pt x="218" y="40"/>
                    </a:lnTo>
                    <a:lnTo>
                      <a:pt x="191" y="53"/>
                    </a:lnTo>
                    <a:lnTo>
                      <a:pt x="163" y="68"/>
                    </a:lnTo>
                    <a:lnTo>
                      <a:pt x="163" y="68"/>
                    </a:lnTo>
                    <a:lnTo>
                      <a:pt x="130" y="91"/>
                    </a:lnTo>
                    <a:lnTo>
                      <a:pt x="100" y="116"/>
                    </a:lnTo>
                    <a:lnTo>
                      <a:pt x="75" y="141"/>
                    </a:lnTo>
                    <a:lnTo>
                      <a:pt x="55" y="169"/>
                    </a:lnTo>
                    <a:lnTo>
                      <a:pt x="35" y="196"/>
                    </a:lnTo>
                    <a:lnTo>
                      <a:pt x="20" y="221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25" y="264"/>
                    </a:lnTo>
                    <a:lnTo>
                      <a:pt x="58" y="267"/>
                    </a:lnTo>
                    <a:lnTo>
                      <a:pt x="58" y="267"/>
                    </a:lnTo>
                    <a:lnTo>
                      <a:pt x="100" y="264"/>
                    </a:lnTo>
                    <a:lnTo>
                      <a:pt x="151" y="257"/>
                    </a:lnTo>
                    <a:lnTo>
                      <a:pt x="176" y="252"/>
                    </a:lnTo>
                    <a:lnTo>
                      <a:pt x="201" y="242"/>
                    </a:lnTo>
                    <a:lnTo>
                      <a:pt x="226" y="232"/>
                    </a:lnTo>
                    <a:lnTo>
                      <a:pt x="249" y="219"/>
                    </a:lnTo>
                    <a:lnTo>
                      <a:pt x="249" y="219"/>
                    </a:lnTo>
                    <a:lnTo>
                      <a:pt x="266" y="209"/>
                    </a:lnTo>
                    <a:lnTo>
                      <a:pt x="266" y="209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9" name="Freeform 2888"/>
              <p:cNvSpPr>
                <a:spLocks/>
              </p:cNvSpPr>
              <p:nvPr/>
            </p:nvSpPr>
            <p:spPr bwMode="auto">
              <a:xfrm>
                <a:off x="986" y="1238"/>
                <a:ext cx="263" cy="422"/>
              </a:xfrm>
              <a:custGeom>
                <a:avLst/>
                <a:gdLst/>
                <a:ahLst/>
                <a:cxnLst>
                  <a:cxn ang="0">
                    <a:pos x="261" y="28"/>
                  </a:cxn>
                  <a:cxn ang="0">
                    <a:pos x="261" y="28"/>
                  </a:cxn>
                  <a:cxn ang="0">
                    <a:pos x="236" y="15"/>
                  </a:cxn>
                  <a:cxn ang="0">
                    <a:pos x="213" y="0"/>
                  </a:cxn>
                  <a:cxn ang="0">
                    <a:pos x="213" y="0"/>
                  </a:cxn>
                  <a:cxn ang="0">
                    <a:pos x="198" y="8"/>
                  </a:cxn>
                  <a:cxn ang="0">
                    <a:pos x="183" y="15"/>
                  </a:cxn>
                  <a:cxn ang="0">
                    <a:pos x="165" y="28"/>
                  </a:cxn>
                  <a:cxn ang="0">
                    <a:pos x="148" y="43"/>
                  </a:cxn>
                  <a:cxn ang="0">
                    <a:pos x="148" y="43"/>
                  </a:cxn>
                  <a:cxn ang="0">
                    <a:pos x="120" y="68"/>
                  </a:cxn>
                  <a:cxn ang="0">
                    <a:pos x="95" y="101"/>
                  </a:cxn>
                  <a:cxn ang="0">
                    <a:pos x="70" y="133"/>
                  </a:cxn>
                  <a:cxn ang="0">
                    <a:pos x="45" y="174"/>
                  </a:cxn>
                  <a:cxn ang="0">
                    <a:pos x="45" y="174"/>
                  </a:cxn>
                  <a:cxn ang="0">
                    <a:pos x="32" y="196"/>
                  </a:cxn>
                  <a:cxn ang="0">
                    <a:pos x="22" y="221"/>
                  </a:cxn>
                  <a:cxn ang="0">
                    <a:pos x="15" y="247"/>
                  </a:cxn>
                  <a:cxn ang="0">
                    <a:pos x="10" y="272"/>
                  </a:cxn>
                  <a:cxn ang="0">
                    <a:pos x="2" y="319"/>
                  </a:cxn>
                  <a:cxn ang="0">
                    <a:pos x="0" y="365"/>
                  </a:cxn>
                  <a:cxn ang="0">
                    <a:pos x="0" y="365"/>
                  </a:cxn>
                  <a:cxn ang="0">
                    <a:pos x="2" y="397"/>
                  </a:cxn>
                  <a:cxn ang="0">
                    <a:pos x="2" y="422"/>
                  </a:cxn>
                  <a:cxn ang="0">
                    <a:pos x="2" y="422"/>
                  </a:cxn>
                  <a:cxn ang="0">
                    <a:pos x="5" y="420"/>
                  </a:cxn>
                  <a:cxn ang="0">
                    <a:pos x="5" y="420"/>
                  </a:cxn>
                  <a:cxn ang="0">
                    <a:pos x="30" y="407"/>
                  </a:cxn>
                  <a:cxn ang="0">
                    <a:pos x="62" y="390"/>
                  </a:cxn>
                  <a:cxn ang="0">
                    <a:pos x="62" y="390"/>
                  </a:cxn>
                  <a:cxn ang="0">
                    <a:pos x="98" y="367"/>
                  </a:cxn>
                  <a:cxn ang="0">
                    <a:pos x="133" y="337"/>
                  </a:cxn>
                  <a:cxn ang="0">
                    <a:pos x="150" y="319"/>
                  </a:cxn>
                  <a:cxn ang="0">
                    <a:pos x="168" y="302"/>
                  </a:cxn>
                  <a:cxn ang="0">
                    <a:pos x="183" y="282"/>
                  </a:cxn>
                  <a:cxn ang="0">
                    <a:pos x="198" y="259"/>
                  </a:cxn>
                  <a:cxn ang="0">
                    <a:pos x="198" y="259"/>
                  </a:cxn>
                  <a:cxn ang="0">
                    <a:pos x="206" y="242"/>
                  </a:cxn>
                  <a:cxn ang="0">
                    <a:pos x="206" y="242"/>
                  </a:cxn>
                  <a:cxn ang="0">
                    <a:pos x="208" y="209"/>
                  </a:cxn>
                  <a:cxn ang="0">
                    <a:pos x="213" y="179"/>
                  </a:cxn>
                  <a:cxn ang="0">
                    <a:pos x="218" y="149"/>
                  </a:cxn>
                  <a:cxn ang="0">
                    <a:pos x="223" y="121"/>
                  </a:cxn>
                  <a:cxn ang="0">
                    <a:pos x="231" y="96"/>
                  </a:cxn>
                  <a:cxn ang="0">
                    <a:pos x="241" y="71"/>
                  </a:cxn>
                  <a:cxn ang="0">
                    <a:pos x="251" y="48"/>
                  </a:cxn>
                  <a:cxn ang="0">
                    <a:pos x="263" y="30"/>
                  </a:cxn>
                  <a:cxn ang="0">
                    <a:pos x="263" y="30"/>
                  </a:cxn>
                  <a:cxn ang="0">
                    <a:pos x="261" y="28"/>
                  </a:cxn>
                  <a:cxn ang="0">
                    <a:pos x="261" y="28"/>
                  </a:cxn>
                </a:cxnLst>
                <a:rect l="0" t="0" r="r" b="b"/>
                <a:pathLst>
                  <a:path w="263" h="422">
                    <a:moveTo>
                      <a:pt x="261" y="28"/>
                    </a:moveTo>
                    <a:lnTo>
                      <a:pt x="261" y="28"/>
                    </a:lnTo>
                    <a:lnTo>
                      <a:pt x="236" y="15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198" y="8"/>
                    </a:lnTo>
                    <a:lnTo>
                      <a:pt x="183" y="15"/>
                    </a:lnTo>
                    <a:lnTo>
                      <a:pt x="165" y="28"/>
                    </a:lnTo>
                    <a:lnTo>
                      <a:pt x="148" y="43"/>
                    </a:lnTo>
                    <a:lnTo>
                      <a:pt x="148" y="43"/>
                    </a:lnTo>
                    <a:lnTo>
                      <a:pt x="120" y="68"/>
                    </a:lnTo>
                    <a:lnTo>
                      <a:pt x="95" y="101"/>
                    </a:lnTo>
                    <a:lnTo>
                      <a:pt x="70" y="133"/>
                    </a:lnTo>
                    <a:lnTo>
                      <a:pt x="45" y="174"/>
                    </a:lnTo>
                    <a:lnTo>
                      <a:pt x="45" y="174"/>
                    </a:lnTo>
                    <a:lnTo>
                      <a:pt x="32" y="196"/>
                    </a:lnTo>
                    <a:lnTo>
                      <a:pt x="22" y="221"/>
                    </a:lnTo>
                    <a:lnTo>
                      <a:pt x="15" y="247"/>
                    </a:lnTo>
                    <a:lnTo>
                      <a:pt x="10" y="272"/>
                    </a:lnTo>
                    <a:lnTo>
                      <a:pt x="2" y="319"/>
                    </a:lnTo>
                    <a:lnTo>
                      <a:pt x="0" y="365"/>
                    </a:lnTo>
                    <a:lnTo>
                      <a:pt x="0" y="365"/>
                    </a:lnTo>
                    <a:lnTo>
                      <a:pt x="2" y="397"/>
                    </a:lnTo>
                    <a:lnTo>
                      <a:pt x="2" y="422"/>
                    </a:lnTo>
                    <a:lnTo>
                      <a:pt x="2" y="422"/>
                    </a:lnTo>
                    <a:lnTo>
                      <a:pt x="5" y="420"/>
                    </a:lnTo>
                    <a:lnTo>
                      <a:pt x="5" y="420"/>
                    </a:lnTo>
                    <a:lnTo>
                      <a:pt x="30" y="407"/>
                    </a:lnTo>
                    <a:lnTo>
                      <a:pt x="62" y="390"/>
                    </a:lnTo>
                    <a:lnTo>
                      <a:pt x="62" y="390"/>
                    </a:lnTo>
                    <a:lnTo>
                      <a:pt x="98" y="367"/>
                    </a:lnTo>
                    <a:lnTo>
                      <a:pt x="133" y="337"/>
                    </a:lnTo>
                    <a:lnTo>
                      <a:pt x="150" y="319"/>
                    </a:lnTo>
                    <a:lnTo>
                      <a:pt x="168" y="302"/>
                    </a:lnTo>
                    <a:lnTo>
                      <a:pt x="183" y="282"/>
                    </a:lnTo>
                    <a:lnTo>
                      <a:pt x="198" y="259"/>
                    </a:lnTo>
                    <a:lnTo>
                      <a:pt x="198" y="259"/>
                    </a:lnTo>
                    <a:lnTo>
                      <a:pt x="206" y="242"/>
                    </a:lnTo>
                    <a:lnTo>
                      <a:pt x="206" y="242"/>
                    </a:lnTo>
                    <a:lnTo>
                      <a:pt x="208" y="209"/>
                    </a:lnTo>
                    <a:lnTo>
                      <a:pt x="213" y="179"/>
                    </a:lnTo>
                    <a:lnTo>
                      <a:pt x="218" y="149"/>
                    </a:lnTo>
                    <a:lnTo>
                      <a:pt x="223" y="121"/>
                    </a:lnTo>
                    <a:lnTo>
                      <a:pt x="231" y="96"/>
                    </a:lnTo>
                    <a:lnTo>
                      <a:pt x="241" y="71"/>
                    </a:lnTo>
                    <a:lnTo>
                      <a:pt x="251" y="48"/>
                    </a:lnTo>
                    <a:lnTo>
                      <a:pt x="263" y="30"/>
                    </a:lnTo>
                    <a:lnTo>
                      <a:pt x="263" y="30"/>
                    </a:lnTo>
                    <a:lnTo>
                      <a:pt x="261" y="28"/>
                    </a:lnTo>
                    <a:lnTo>
                      <a:pt x="261" y="28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0" name="Freeform 2889"/>
              <p:cNvSpPr>
                <a:spLocks/>
              </p:cNvSpPr>
              <p:nvPr/>
            </p:nvSpPr>
            <p:spPr bwMode="auto">
              <a:xfrm>
                <a:off x="1232" y="1278"/>
                <a:ext cx="173" cy="470"/>
              </a:xfrm>
              <a:custGeom>
                <a:avLst/>
                <a:gdLst/>
                <a:ahLst/>
                <a:cxnLst>
                  <a:cxn ang="0">
                    <a:pos x="123" y="413"/>
                  </a:cxn>
                  <a:cxn ang="0">
                    <a:pos x="123" y="413"/>
                  </a:cxn>
                  <a:cxn ang="0">
                    <a:pos x="141" y="375"/>
                  </a:cxn>
                  <a:cxn ang="0">
                    <a:pos x="158" y="332"/>
                  </a:cxn>
                  <a:cxn ang="0">
                    <a:pos x="166" y="310"/>
                  </a:cxn>
                  <a:cxn ang="0">
                    <a:pos x="171" y="284"/>
                  </a:cxn>
                  <a:cxn ang="0">
                    <a:pos x="173" y="259"/>
                  </a:cxn>
                  <a:cxn ang="0">
                    <a:pos x="173" y="234"/>
                  </a:cxn>
                  <a:cxn ang="0">
                    <a:pos x="173" y="234"/>
                  </a:cxn>
                  <a:cxn ang="0">
                    <a:pos x="173" y="234"/>
                  </a:cxn>
                  <a:cxn ang="0">
                    <a:pos x="173" y="234"/>
                  </a:cxn>
                  <a:cxn ang="0">
                    <a:pos x="173" y="214"/>
                  </a:cxn>
                  <a:cxn ang="0">
                    <a:pos x="173" y="214"/>
                  </a:cxn>
                  <a:cxn ang="0">
                    <a:pos x="148" y="159"/>
                  </a:cxn>
                  <a:cxn ang="0">
                    <a:pos x="131" y="109"/>
                  </a:cxn>
                  <a:cxn ang="0">
                    <a:pos x="123" y="83"/>
                  </a:cxn>
                  <a:cxn ang="0">
                    <a:pos x="118" y="58"/>
                  </a:cxn>
                  <a:cxn ang="0">
                    <a:pos x="115" y="36"/>
                  </a:cxn>
                  <a:cxn ang="0">
                    <a:pos x="115" y="15"/>
                  </a:cxn>
                  <a:cxn ang="0">
                    <a:pos x="115" y="15"/>
                  </a:cxn>
                  <a:cxn ang="0">
                    <a:pos x="115" y="0"/>
                  </a:cxn>
                  <a:cxn ang="0">
                    <a:pos x="115" y="0"/>
                  </a:cxn>
                  <a:cxn ang="0">
                    <a:pos x="115" y="0"/>
                  </a:cxn>
                  <a:cxn ang="0">
                    <a:pos x="115" y="0"/>
                  </a:cxn>
                  <a:cxn ang="0">
                    <a:pos x="88" y="3"/>
                  </a:cxn>
                  <a:cxn ang="0">
                    <a:pos x="88" y="3"/>
                  </a:cxn>
                  <a:cxn ang="0">
                    <a:pos x="60" y="0"/>
                  </a:cxn>
                  <a:cxn ang="0">
                    <a:pos x="60" y="0"/>
                  </a:cxn>
                  <a:cxn ang="0">
                    <a:pos x="45" y="21"/>
                  </a:cxn>
                  <a:cxn ang="0">
                    <a:pos x="30" y="51"/>
                  </a:cxn>
                  <a:cxn ang="0">
                    <a:pos x="30" y="51"/>
                  </a:cxn>
                  <a:cxn ang="0">
                    <a:pos x="17" y="88"/>
                  </a:cxn>
                  <a:cxn ang="0">
                    <a:pos x="7" y="131"/>
                  </a:cxn>
                  <a:cxn ang="0">
                    <a:pos x="2" y="181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2" y="272"/>
                  </a:cxn>
                  <a:cxn ang="0">
                    <a:pos x="10" y="310"/>
                  </a:cxn>
                  <a:cxn ang="0">
                    <a:pos x="20" y="345"/>
                  </a:cxn>
                  <a:cxn ang="0">
                    <a:pos x="33" y="375"/>
                  </a:cxn>
                  <a:cxn ang="0">
                    <a:pos x="48" y="405"/>
                  </a:cxn>
                  <a:cxn ang="0">
                    <a:pos x="60" y="430"/>
                  </a:cxn>
                  <a:cxn ang="0">
                    <a:pos x="88" y="470"/>
                  </a:cxn>
                  <a:cxn ang="0">
                    <a:pos x="88" y="470"/>
                  </a:cxn>
                  <a:cxn ang="0">
                    <a:pos x="88" y="468"/>
                  </a:cxn>
                  <a:cxn ang="0">
                    <a:pos x="88" y="468"/>
                  </a:cxn>
                  <a:cxn ang="0">
                    <a:pos x="103" y="445"/>
                  </a:cxn>
                  <a:cxn ang="0">
                    <a:pos x="123" y="413"/>
                  </a:cxn>
                  <a:cxn ang="0">
                    <a:pos x="123" y="413"/>
                  </a:cxn>
                </a:cxnLst>
                <a:rect l="0" t="0" r="r" b="b"/>
                <a:pathLst>
                  <a:path w="173" h="470">
                    <a:moveTo>
                      <a:pt x="123" y="413"/>
                    </a:moveTo>
                    <a:lnTo>
                      <a:pt x="123" y="413"/>
                    </a:lnTo>
                    <a:lnTo>
                      <a:pt x="141" y="375"/>
                    </a:lnTo>
                    <a:lnTo>
                      <a:pt x="158" y="332"/>
                    </a:lnTo>
                    <a:lnTo>
                      <a:pt x="166" y="310"/>
                    </a:lnTo>
                    <a:lnTo>
                      <a:pt x="171" y="284"/>
                    </a:lnTo>
                    <a:lnTo>
                      <a:pt x="173" y="259"/>
                    </a:lnTo>
                    <a:lnTo>
                      <a:pt x="173" y="234"/>
                    </a:lnTo>
                    <a:lnTo>
                      <a:pt x="173" y="234"/>
                    </a:lnTo>
                    <a:lnTo>
                      <a:pt x="173" y="234"/>
                    </a:lnTo>
                    <a:lnTo>
                      <a:pt x="173" y="234"/>
                    </a:lnTo>
                    <a:lnTo>
                      <a:pt x="173" y="214"/>
                    </a:lnTo>
                    <a:lnTo>
                      <a:pt x="173" y="214"/>
                    </a:lnTo>
                    <a:lnTo>
                      <a:pt x="148" y="159"/>
                    </a:lnTo>
                    <a:lnTo>
                      <a:pt x="131" y="109"/>
                    </a:lnTo>
                    <a:lnTo>
                      <a:pt x="123" y="83"/>
                    </a:lnTo>
                    <a:lnTo>
                      <a:pt x="118" y="58"/>
                    </a:lnTo>
                    <a:lnTo>
                      <a:pt x="115" y="36"/>
                    </a:lnTo>
                    <a:lnTo>
                      <a:pt x="115" y="15"/>
                    </a:lnTo>
                    <a:lnTo>
                      <a:pt x="115" y="15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88" y="3"/>
                    </a:lnTo>
                    <a:lnTo>
                      <a:pt x="88" y="3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45" y="21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17" y="88"/>
                    </a:lnTo>
                    <a:lnTo>
                      <a:pt x="7" y="131"/>
                    </a:lnTo>
                    <a:lnTo>
                      <a:pt x="2" y="181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2" y="272"/>
                    </a:lnTo>
                    <a:lnTo>
                      <a:pt x="10" y="310"/>
                    </a:lnTo>
                    <a:lnTo>
                      <a:pt x="20" y="345"/>
                    </a:lnTo>
                    <a:lnTo>
                      <a:pt x="33" y="375"/>
                    </a:lnTo>
                    <a:lnTo>
                      <a:pt x="48" y="405"/>
                    </a:lnTo>
                    <a:lnTo>
                      <a:pt x="60" y="430"/>
                    </a:lnTo>
                    <a:lnTo>
                      <a:pt x="88" y="470"/>
                    </a:lnTo>
                    <a:lnTo>
                      <a:pt x="88" y="470"/>
                    </a:lnTo>
                    <a:lnTo>
                      <a:pt x="88" y="468"/>
                    </a:lnTo>
                    <a:lnTo>
                      <a:pt x="88" y="468"/>
                    </a:lnTo>
                    <a:lnTo>
                      <a:pt x="103" y="445"/>
                    </a:lnTo>
                    <a:lnTo>
                      <a:pt x="123" y="413"/>
                    </a:lnTo>
                    <a:lnTo>
                      <a:pt x="123" y="413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1" name="Freeform 2890"/>
              <p:cNvSpPr>
                <a:spLocks/>
              </p:cNvSpPr>
              <p:nvPr/>
            </p:nvSpPr>
            <p:spPr bwMode="auto">
              <a:xfrm>
                <a:off x="1388" y="1238"/>
                <a:ext cx="264" cy="422"/>
              </a:xfrm>
              <a:custGeom>
                <a:avLst/>
                <a:gdLst/>
                <a:ahLst/>
                <a:cxnLst>
                  <a:cxn ang="0">
                    <a:pos x="218" y="174"/>
                  </a:cxn>
                  <a:cxn ang="0">
                    <a:pos x="218" y="174"/>
                  </a:cxn>
                  <a:cxn ang="0">
                    <a:pos x="208" y="156"/>
                  </a:cxn>
                  <a:cxn ang="0">
                    <a:pos x="208" y="156"/>
                  </a:cxn>
                  <a:cxn ang="0">
                    <a:pos x="176" y="133"/>
                  </a:cxn>
                  <a:cxn ang="0">
                    <a:pos x="145" y="111"/>
                  </a:cxn>
                  <a:cxn ang="0">
                    <a:pos x="118" y="88"/>
                  </a:cxn>
                  <a:cxn ang="0">
                    <a:pos x="95" y="63"/>
                  </a:cxn>
                  <a:cxn ang="0">
                    <a:pos x="95" y="63"/>
                  </a:cxn>
                  <a:cxn ang="0">
                    <a:pos x="70" y="33"/>
                  </a:cxn>
                  <a:cxn ang="0">
                    <a:pos x="60" y="15"/>
                  </a:cxn>
                  <a:cxn ang="0">
                    <a:pos x="50" y="0"/>
                  </a:cxn>
                  <a:cxn ang="0">
                    <a:pos x="50" y="0"/>
                  </a:cxn>
                  <a:cxn ang="0">
                    <a:pos x="50" y="0"/>
                  </a:cxn>
                  <a:cxn ang="0">
                    <a:pos x="50" y="0"/>
                  </a:cxn>
                  <a:cxn ang="0">
                    <a:pos x="27" y="15"/>
                  </a:cxn>
                  <a:cxn ang="0">
                    <a:pos x="2" y="28"/>
                  </a:cxn>
                  <a:cxn ang="0">
                    <a:pos x="2" y="28"/>
                  </a:cxn>
                  <a:cxn ang="0">
                    <a:pos x="0" y="40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76"/>
                  </a:cxn>
                  <a:cxn ang="0">
                    <a:pos x="2" y="98"/>
                  </a:cxn>
                  <a:cxn ang="0">
                    <a:pos x="10" y="121"/>
                  </a:cxn>
                  <a:cxn ang="0">
                    <a:pos x="17" y="149"/>
                  </a:cxn>
                  <a:cxn ang="0">
                    <a:pos x="25" y="174"/>
                  </a:cxn>
                  <a:cxn ang="0">
                    <a:pos x="37" y="201"/>
                  </a:cxn>
                  <a:cxn ang="0">
                    <a:pos x="52" y="231"/>
                  </a:cxn>
                  <a:cxn ang="0">
                    <a:pos x="68" y="259"/>
                  </a:cxn>
                  <a:cxn ang="0">
                    <a:pos x="68" y="259"/>
                  </a:cxn>
                  <a:cxn ang="0">
                    <a:pos x="88" y="292"/>
                  </a:cxn>
                  <a:cxn ang="0">
                    <a:pos x="113" y="322"/>
                  </a:cxn>
                  <a:cxn ang="0">
                    <a:pos x="140" y="347"/>
                  </a:cxn>
                  <a:cxn ang="0">
                    <a:pos x="168" y="367"/>
                  </a:cxn>
                  <a:cxn ang="0">
                    <a:pos x="193" y="385"/>
                  </a:cxn>
                  <a:cxn ang="0">
                    <a:pos x="218" y="400"/>
                  </a:cxn>
                  <a:cxn ang="0">
                    <a:pos x="261" y="422"/>
                  </a:cxn>
                  <a:cxn ang="0">
                    <a:pos x="261" y="422"/>
                  </a:cxn>
                  <a:cxn ang="0">
                    <a:pos x="264" y="397"/>
                  </a:cxn>
                  <a:cxn ang="0">
                    <a:pos x="264" y="365"/>
                  </a:cxn>
                  <a:cxn ang="0">
                    <a:pos x="264" y="365"/>
                  </a:cxn>
                  <a:cxn ang="0">
                    <a:pos x="261" y="319"/>
                  </a:cxn>
                  <a:cxn ang="0">
                    <a:pos x="256" y="272"/>
                  </a:cxn>
                  <a:cxn ang="0">
                    <a:pos x="249" y="247"/>
                  </a:cxn>
                  <a:cxn ang="0">
                    <a:pos x="241" y="221"/>
                  </a:cxn>
                  <a:cxn ang="0">
                    <a:pos x="231" y="196"/>
                  </a:cxn>
                  <a:cxn ang="0">
                    <a:pos x="218" y="174"/>
                  </a:cxn>
                  <a:cxn ang="0">
                    <a:pos x="218" y="174"/>
                  </a:cxn>
                </a:cxnLst>
                <a:rect l="0" t="0" r="r" b="b"/>
                <a:pathLst>
                  <a:path w="264" h="422">
                    <a:moveTo>
                      <a:pt x="218" y="174"/>
                    </a:moveTo>
                    <a:lnTo>
                      <a:pt x="218" y="174"/>
                    </a:lnTo>
                    <a:lnTo>
                      <a:pt x="208" y="156"/>
                    </a:lnTo>
                    <a:lnTo>
                      <a:pt x="208" y="156"/>
                    </a:lnTo>
                    <a:lnTo>
                      <a:pt x="176" y="133"/>
                    </a:lnTo>
                    <a:lnTo>
                      <a:pt x="145" y="111"/>
                    </a:lnTo>
                    <a:lnTo>
                      <a:pt x="118" y="88"/>
                    </a:lnTo>
                    <a:lnTo>
                      <a:pt x="95" y="63"/>
                    </a:lnTo>
                    <a:lnTo>
                      <a:pt x="95" y="63"/>
                    </a:lnTo>
                    <a:lnTo>
                      <a:pt x="70" y="33"/>
                    </a:lnTo>
                    <a:lnTo>
                      <a:pt x="60" y="15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27" y="15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40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76"/>
                    </a:lnTo>
                    <a:lnTo>
                      <a:pt x="2" y="98"/>
                    </a:lnTo>
                    <a:lnTo>
                      <a:pt x="10" y="121"/>
                    </a:lnTo>
                    <a:lnTo>
                      <a:pt x="17" y="149"/>
                    </a:lnTo>
                    <a:lnTo>
                      <a:pt x="25" y="174"/>
                    </a:lnTo>
                    <a:lnTo>
                      <a:pt x="37" y="201"/>
                    </a:lnTo>
                    <a:lnTo>
                      <a:pt x="52" y="231"/>
                    </a:lnTo>
                    <a:lnTo>
                      <a:pt x="68" y="259"/>
                    </a:lnTo>
                    <a:lnTo>
                      <a:pt x="68" y="259"/>
                    </a:lnTo>
                    <a:lnTo>
                      <a:pt x="88" y="292"/>
                    </a:lnTo>
                    <a:lnTo>
                      <a:pt x="113" y="322"/>
                    </a:lnTo>
                    <a:lnTo>
                      <a:pt x="140" y="347"/>
                    </a:lnTo>
                    <a:lnTo>
                      <a:pt x="168" y="367"/>
                    </a:lnTo>
                    <a:lnTo>
                      <a:pt x="193" y="385"/>
                    </a:lnTo>
                    <a:lnTo>
                      <a:pt x="218" y="400"/>
                    </a:lnTo>
                    <a:lnTo>
                      <a:pt x="261" y="422"/>
                    </a:lnTo>
                    <a:lnTo>
                      <a:pt x="261" y="422"/>
                    </a:lnTo>
                    <a:lnTo>
                      <a:pt x="264" y="397"/>
                    </a:lnTo>
                    <a:lnTo>
                      <a:pt x="264" y="365"/>
                    </a:lnTo>
                    <a:lnTo>
                      <a:pt x="264" y="365"/>
                    </a:lnTo>
                    <a:lnTo>
                      <a:pt x="261" y="319"/>
                    </a:lnTo>
                    <a:lnTo>
                      <a:pt x="256" y="272"/>
                    </a:lnTo>
                    <a:lnTo>
                      <a:pt x="249" y="247"/>
                    </a:lnTo>
                    <a:lnTo>
                      <a:pt x="241" y="221"/>
                    </a:lnTo>
                    <a:lnTo>
                      <a:pt x="231" y="196"/>
                    </a:lnTo>
                    <a:lnTo>
                      <a:pt x="218" y="174"/>
                    </a:lnTo>
                    <a:lnTo>
                      <a:pt x="218" y="174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2" name="Freeform 2891"/>
              <p:cNvSpPr>
                <a:spLocks/>
              </p:cNvSpPr>
              <p:nvPr/>
            </p:nvSpPr>
            <p:spPr bwMode="auto">
              <a:xfrm>
                <a:off x="1471" y="1158"/>
                <a:ext cx="419" cy="264"/>
              </a:xfrm>
              <a:custGeom>
                <a:avLst/>
                <a:gdLst/>
                <a:ahLst/>
                <a:cxnLst>
                  <a:cxn ang="0">
                    <a:pos x="259" y="65"/>
                  </a:cxn>
                  <a:cxn ang="0">
                    <a:pos x="259" y="65"/>
                  </a:cxn>
                  <a:cxn ang="0">
                    <a:pos x="241" y="58"/>
                  </a:cxn>
                  <a:cxn ang="0">
                    <a:pos x="241" y="58"/>
                  </a:cxn>
                  <a:cxn ang="0">
                    <a:pos x="208" y="55"/>
                  </a:cxn>
                  <a:cxn ang="0">
                    <a:pos x="176" y="50"/>
                  </a:cxn>
                  <a:cxn ang="0">
                    <a:pos x="148" y="45"/>
                  </a:cxn>
                  <a:cxn ang="0">
                    <a:pos x="118" y="40"/>
                  </a:cxn>
                  <a:cxn ang="0">
                    <a:pos x="93" y="32"/>
                  </a:cxn>
                  <a:cxn ang="0">
                    <a:pos x="68" y="22"/>
                  </a:cxn>
                  <a:cxn ang="0">
                    <a:pos x="47" y="12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15" y="2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5" y="63"/>
                  </a:cxn>
                  <a:cxn ang="0">
                    <a:pos x="15" y="80"/>
                  </a:cxn>
                  <a:cxn ang="0">
                    <a:pos x="25" y="98"/>
                  </a:cxn>
                  <a:cxn ang="0">
                    <a:pos x="42" y="115"/>
                  </a:cxn>
                  <a:cxn ang="0">
                    <a:pos x="42" y="115"/>
                  </a:cxn>
                  <a:cxn ang="0">
                    <a:pos x="68" y="141"/>
                  </a:cxn>
                  <a:cxn ang="0">
                    <a:pos x="98" y="168"/>
                  </a:cxn>
                  <a:cxn ang="0">
                    <a:pos x="133" y="193"/>
                  </a:cxn>
                  <a:cxn ang="0">
                    <a:pos x="171" y="216"/>
                  </a:cxn>
                  <a:cxn ang="0">
                    <a:pos x="171" y="216"/>
                  </a:cxn>
                  <a:cxn ang="0">
                    <a:pos x="196" y="229"/>
                  </a:cxn>
                  <a:cxn ang="0">
                    <a:pos x="221" y="239"/>
                  </a:cxn>
                  <a:cxn ang="0">
                    <a:pos x="246" y="249"/>
                  </a:cxn>
                  <a:cxn ang="0">
                    <a:pos x="271" y="254"/>
                  </a:cxn>
                  <a:cxn ang="0">
                    <a:pos x="319" y="261"/>
                  </a:cxn>
                  <a:cxn ang="0">
                    <a:pos x="362" y="264"/>
                  </a:cxn>
                  <a:cxn ang="0">
                    <a:pos x="362" y="264"/>
                  </a:cxn>
                  <a:cxn ang="0">
                    <a:pos x="394" y="261"/>
                  </a:cxn>
                  <a:cxn ang="0">
                    <a:pos x="419" y="259"/>
                  </a:cxn>
                  <a:cxn ang="0">
                    <a:pos x="419" y="259"/>
                  </a:cxn>
                  <a:cxn ang="0">
                    <a:pos x="419" y="259"/>
                  </a:cxn>
                  <a:cxn ang="0">
                    <a:pos x="419" y="259"/>
                  </a:cxn>
                  <a:cxn ang="0">
                    <a:pos x="407" y="234"/>
                  </a:cxn>
                  <a:cxn ang="0">
                    <a:pos x="389" y="201"/>
                  </a:cxn>
                  <a:cxn ang="0">
                    <a:pos x="389" y="201"/>
                  </a:cxn>
                  <a:cxn ang="0">
                    <a:pos x="364" y="166"/>
                  </a:cxn>
                  <a:cxn ang="0">
                    <a:pos x="336" y="128"/>
                  </a:cxn>
                  <a:cxn ang="0">
                    <a:pos x="319" y="113"/>
                  </a:cxn>
                  <a:cxn ang="0">
                    <a:pos x="299" y="95"/>
                  </a:cxn>
                  <a:cxn ang="0">
                    <a:pos x="279" y="80"/>
                  </a:cxn>
                  <a:cxn ang="0">
                    <a:pos x="259" y="65"/>
                  </a:cxn>
                  <a:cxn ang="0">
                    <a:pos x="259" y="65"/>
                  </a:cxn>
                </a:cxnLst>
                <a:rect l="0" t="0" r="r" b="b"/>
                <a:pathLst>
                  <a:path w="419" h="264">
                    <a:moveTo>
                      <a:pt x="259" y="65"/>
                    </a:moveTo>
                    <a:lnTo>
                      <a:pt x="259" y="65"/>
                    </a:lnTo>
                    <a:lnTo>
                      <a:pt x="241" y="58"/>
                    </a:lnTo>
                    <a:lnTo>
                      <a:pt x="241" y="58"/>
                    </a:lnTo>
                    <a:lnTo>
                      <a:pt x="208" y="55"/>
                    </a:lnTo>
                    <a:lnTo>
                      <a:pt x="176" y="50"/>
                    </a:lnTo>
                    <a:lnTo>
                      <a:pt x="148" y="45"/>
                    </a:lnTo>
                    <a:lnTo>
                      <a:pt x="118" y="40"/>
                    </a:lnTo>
                    <a:lnTo>
                      <a:pt x="93" y="32"/>
                    </a:lnTo>
                    <a:lnTo>
                      <a:pt x="68" y="22"/>
                    </a:lnTo>
                    <a:lnTo>
                      <a:pt x="47" y="1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5" y="25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5" y="63"/>
                    </a:lnTo>
                    <a:lnTo>
                      <a:pt x="15" y="80"/>
                    </a:lnTo>
                    <a:lnTo>
                      <a:pt x="25" y="98"/>
                    </a:lnTo>
                    <a:lnTo>
                      <a:pt x="42" y="115"/>
                    </a:lnTo>
                    <a:lnTo>
                      <a:pt x="42" y="115"/>
                    </a:lnTo>
                    <a:lnTo>
                      <a:pt x="68" y="141"/>
                    </a:lnTo>
                    <a:lnTo>
                      <a:pt x="98" y="168"/>
                    </a:lnTo>
                    <a:lnTo>
                      <a:pt x="133" y="193"/>
                    </a:lnTo>
                    <a:lnTo>
                      <a:pt x="171" y="216"/>
                    </a:lnTo>
                    <a:lnTo>
                      <a:pt x="171" y="216"/>
                    </a:lnTo>
                    <a:lnTo>
                      <a:pt x="196" y="229"/>
                    </a:lnTo>
                    <a:lnTo>
                      <a:pt x="221" y="239"/>
                    </a:lnTo>
                    <a:lnTo>
                      <a:pt x="246" y="249"/>
                    </a:lnTo>
                    <a:lnTo>
                      <a:pt x="271" y="254"/>
                    </a:lnTo>
                    <a:lnTo>
                      <a:pt x="319" y="261"/>
                    </a:lnTo>
                    <a:lnTo>
                      <a:pt x="362" y="264"/>
                    </a:lnTo>
                    <a:lnTo>
                      <a:pt x="362" y="264"/>
                    </a:lnTo>
                    <a:lnTo>
                      <a:pt x="394" y="261"/>
                    </a:lnTo>
                    <a:lnTo>
                      <a:pt x="419" y="259"/>
                    </a:lnTo>
                    <a:lnTo>
                      <a:pt x="419" y="259"/>
                    </a:lnTo>
                    <a:lnTo>
                      <a:pt x="419" y="259"/>
                    </a:lnTo>
                    <a:lnTo>
                      <a:pt x="419" y="259"/>
                    </a:lnTo>
                    <a:lnTo>
                      <a:pt x="407" y="234"/>
                    </a:lnTo>
                    <a:lnTo>
                      <a:pt x="389" y="201"/>
                    </a:lnTo>
                    <a:lnTo>
                      <a:pt x="389" y="201"/>
                    </a:lnTo>
                    <a:lnTo>
                      <a:pt x="364" y="166"/>
                    </a:lnTo>
                    <a:lnTo>
                      <a:pt x="336" y="128"/>
                    </a:lnTo>
                    <a:lnTo>
                      <a:pt x="319" y="113"/>
                    </a:lnTo>
                    <a:lnTo>
                      <a:pt x="299" y="95"/>
                    </a:lnTo>
                    <a:lnTo>
                      <a:pt x="279" y="80"/>
                    </a:lnTo>
                    <a:lnTo>
                      <a:pt x="259" y="65"/>
                    </a:lnTo>
                    <a:lnTo>
                      <a:pt x="259" y="6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3" name="Freeform 2892"/>
              <p:cNvSpPr>
                <a:spLocks/>
              </p:cNvSpPr>
              <p:nvPr/>
            </p:nvSpPr>
            <p:spPr bwMode="auto">
              <a:xfrm>
                <a:off x="1508" y="1002"/>
                <a:ext cx="470" cy="173"/>
              </a:xfrm>
              <a:custGeom>
                <a:avLst/>
                <a:gdLst/>
                <a:ahLst/>
                <a:cxnLst>
                  <a:cxn ang="0">
                    <a:pos x="470" y="85"/>
                  </a:cxn>
                  <a:cxn ang="0">
                    <a:pos x="470" y="85"/>
                  </a:cxn>
                  <a:cxn ang="0">
                    <a:pos x="445" y="68"/>
                  </a:cxn>
                  <a:cxn ang="0">
                    <a:pos x="415" y="50"/>
                  </a:cxn>
                  <a:cxn ang="0">
                    <a:pos x="415" y="50"/>
                  </a:cxn>
                  <a:cxn ang="0">
                    <a:pos x="377" y="30"/>
                  </a:cxn>
                  <a:cxn ang="0">
                    <a:pos x="335" y="15"/>
                  </a:cxn>
                  <a:cxn ang="0">
                    <a:pos x="310" y="7"/>
                  </a:cxn>
                  <a:cxn ang="0">
                    <a:pos x="287" y="2"/>
                  </a:cxn>
                  <a:cxn ang="0">
                    <a:pos x="262" y="0"/>
                  </a:cxn>
                  <a:cxn ang="0">
                    <a:pos x="237" y="0"/>
                  </a:cxn>
                  <a:cxn ang="0">
                    <a:pos x="237" y="0"/>
                  </a:cxn>
                  <a:cxn ang="0">
                    <a:pos x="234" y="0"/>
                  </a:cxn>
                  <a:cxn ang="0">
                    <a:pos x="234" y="0"/>
                  </a:cxn>
                  <a:cxn ang="0">
                    <a:pos x="234" y="0"/>
                  </a:cxn>
                  <a:cxn ang="0">
                    <a:pos x="234" y="0"/>
                  </a:cxn>
                  <a:cxn ang="0">
                    <a:pos x="232" y="0"/>
                  </a:cxn>
                  <a:cxn ang="0">
                    <a:pos x="232" y="0"/>
                  </a:cxn>
                  <a:cxn ang="0">
                    <a:pos x="214" y="0"/>
                  </a:cxn>
                  <a:cxn ang="0">
                    <a:pos x="214" y="0"/>
                  </a:cxn>
                  <a:cxn ang="0">
                    <a:pos x="161" y="25"/>
                  </a:cxn>
                  <a:cxn ang="0">
                    <a:pos x="108" y="43"/>
                  </a:cxn>
                  <a:cxn ang="0">
                    <a:pos x="83" y="50"/>
                  </a:cxn>
                  <a:cxn ang="0">
                    <a:pos x="61" y="55"/>
                  </a:cxn>
                  <a:cxn ang="0">
                    <a:pos x="38" y="58"/>
                  </a:cxn>
                  <a:cxn ang="0">
                    <a:pos x="15" y="58"/>
                  </a:cxn>
                  <a:cxn ang="0">
                    <a:pos x="15" y="58"/>
                  </a:cxn>
                  <a:cxn ang="0">
                    <a:pos x="3" y="58"/>
                  </a:cxn>
                  <a:cxn ang="0">
                    <a:pos x="3" y="58"/>
                  </a:cxn>
                  <a:cxn ang="0">
                    <a:pos x="0" y="58"/>
                  </a:cxn>
                  <a:cxn ang="0">
                    <a:pos x="0" y="58"/>
                  </a:cxn>
                  <a:cxn ang="0">
                    <a:pos x="3" y="85"/>
                  </a:cxn>
                  <a:cxn ang="0">
                    <a:pos x="3" y="85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20" y="128"/>
                  </a:cxn>
                  <a:cxn ang="0">
                    <a:pos x="51" y="143"/>
                  </a:cxn>
                  <a:cxn ang="0">
                    <a:pos x="51" y="143"/>
                  </a:cxn>
                  <a:cxn ang="0">
                    <a:pos x="88" y="156"/>
                  </a:cxn>
                  <a:cxn ang="0">
                    <a:pos x="131" y="166"/>
                  </a:cxn>
                  <a:cxn ang="0">
                    <a:pos x="181" y="171"/>
                  </a:cxn>
                  <a:cxn ang="0">
                    <a:pos x="232" y="173"/>
                  </a:cxn>
                  <a:cxn ang="0">
                    <a:pos x="232" y="173"/>
                  </a:cxn>
                  <a:cxn ang="0">
                    <a:pos x="234" y="173"/>
                  </a:cxn>
                  <a:cxn ang="0">
                    <a:pos x="234" y="173"/>
                  </a:cxn>
                  <a:cxn ang="0">
                    <a:pos x="234" y="173"/>
                  </a:cxn>
                  <a:cxn ang="0">
                    <a:pos x="274" y="171"/>
                  </a:cxn>
                  <a:cxn ang="0">
                    <a:pos x="310" y="163"/>
                  </a:cxn>
                  <a:cxn ang="0">
                    <a:pos x="345" y="153"/>
                  </a:cxn>
                  <a:cxn ang="0">
                    <a:pos x="377" y="141"/>
                  </a:cxn>
                  <a:cxn ang="0">
                    <a:pos x="408" y="126"/>
                  </a:cxn>
                  <a:cxn ang="0">
                    <a:pos x="433" y="111"/>
                  </a:cxn>
                  <a:cxn ang="0">
                    <a:pos x="470" y="85"/>
                  </a:cxn>
                  <a:cxn ang="0">
                    <a:pos x="470" y="85"/>
                  </a:cxn>
                  <a:cxn ang="0">
                    <a:pos x="470" y="85"/>
                  </a:cxn>
                  <a:cxn ang="0">
                    <a:pos x="470" y="85"/>
                  </a:cxn>
                </a:cxnLst>
                <a:rect l="0" t="0" r="r" b="b"/>
                <a:pathLst>
                  <a:path w="470" h="173">
                    <a:moveTo>
                      <a:pt x="470" y="85"/>
                    </a:moveTo>
                    <a:lnTo>
                      <a:pt x="470" y="85"/>
                    </a:lnTo>
                    <a:lnTo>
                      <a:pt x="445" y="68"/>
                    </a:lnTo>
                    <a:lnTo>
                      <a:pt x="415" y="50"/>
                    </a:lnTo>
                    <a:lnTo>
                      <a:pt x="415" y="50"/>
                    </a:lnTo>
                    <a:lnTo>
                      <a:pt x="377" y="30"/>
                    </a:lnTo>
                    <a:lnTo>
                      <a:pt x="335" y="15"/>
                    </a:lnTo>
                    <a:lnTo>
                      <a:pt x="310" y="7"/>
                    </a:lnTo>
                    <a:lnTo>
                      <a:pt x="287" y="2"/>
                    </a:lnTo>
                    <a:lnTo>
                      <a:pt x="262" y="0"/>
                    </a:lnTo>
                    <a:lnTo>
                      <a:pt x="237" y="0"/>
                    </a:lnTo>
                    <a:lnTo>
                      <a:pt x="237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1" y="25"/>
                    </a:lnTo>
                    <a:lnTo>
                      <a:pt x="108" y="43"/>
                    </a:lnTo>
                    <a:lnTo>
                      <a:pt x="83" y="50"/>
                    </a:lnTo>
                    <a:lnTo>
                      <a:pt x="61" y="55"/>
                    </a:lnTo>
                    <a:lnTo>
                      <a:pt x="38" y="58"/>
                    </a:lnTo>
                    <a:lnTo>
                      <a:pt x="15" y="58"/>
                    </a:lnTo>
                    <a:lnTo>
                      <a:pt x="15" y="58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20" y="128"/>
                    </a:lnTo>
                    <a:lnTo>
                      <a:pt x="51" y="143"/>
                    </a:lnTo>
                    <a:lnTo>
                      <a:pt x="51" y="143"/>
                    </a:lnTo>
                    <a:lnTo>
                      <a:pt x="88" y="156"/>
                    </a:lnTo>
                    <a:lnTo>
                      <a:pt x="131" y="166"/>
                    </a:lnTo>
                    <a:lnTo>
                      <a:pt x="181" y="171"/>
                    </a:lnTo>
                    <a:lnTo>
                      <a:pt x="232" y="173"/>
                    </a:lnTo>
                    <a:lnTo>
                      <a:pt x="232" y="173"/>
                    </a:lnTo>
                    <a:lnTo>
                      <a:pt x="234" y="173"/>
                    </a:lnTo>
                    <a:lnTo>
                      <a:pt x="234" y="173"/>
                    </a:lnTo>
                    <a:lnTo>
                      <a:pt x="234" y="173"/>
                    </a:lnTo>
                    <a:lnTo>
                      <a:pt x="274" y="171"/>
                    </a:lnTo>
                    <a:lnTo>
                      <a:pt x="310" y="163"/>
                    </a:lnTo>
                    <a:lnTo>
                      <a:pt x="345" y="153"/>
                    </a:lnTo>
                    <a:lnTo>
                      <a:pt x="377" y="141"/>
                    </a:lnTo>
                    <a:lnTo>
                      <a:pt x="408" y="126"/>
                    </a:lnTo>
                    <a:lnTo>
                      <a:pt x="433" y="111"/>
                    </a:lnTo>
                    <a:lnTo>
                      <a:pt x="470" y="85"/>
                    </a:lnTo>
                    <a:lnTo>
                      <a:pt x="470" y="85"/>
                    </a:lnTo>
                    <a:lnTo>
                      <a:pt x="470" y="85"/>
                    </a:lnTo>
                    <a:lnTo>
                      <a:pt x="470" y="8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4" name="Freeform 2893"/>
              <p:cNvSpPr>
                <a:spLocks/>
              </p:cNvSpPr>
              <p:nvPr/>
            </p:nvSpPr>
            <p:spPr bwMode="auto">
              <a:xfrm>
                <a:off x="1732" y="99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5" name="Freeform 2894"/>
              <p:cNvSpPr>
                <a:spLocks/>
              </p:cNvSpPr>
              <p:nvPr/>
            </p:nvSpPr>
            <p:spPr bwMode="auto">
              <a:xfrm>
                <a:off x="1735" y="999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6" name="Freeform 2895"/>
              <p:cNvSpPr>
                <a:spLocks/>
              </p:cNvSpPr>
              <p:nvPr/>
            </p:nvSpPr>
            <p:spPr bwMode="auto">
              <a:xfrm>
                <a:off x="1762" y="1193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7" name="Freeform 2896"/>
              <p:cNvSpPr>
                <a:spLocks/>
              </p:cNvSpPr>
              <p:nvPr/>
            </p:nvSpPr>
            <p:spPr bwMode="auto">
              <a:xfrm>
                <a:off x="1742" y="1002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8" name="Freeform 2897"/>
              <p:cNvSpPr>
                <a:spLocks/>
              </p:cNvSpPr>
              <p:nvPr/>
            </p:nvSpPr>
            <p:spPr bwMode="auto">
              <a:xfrm>
                <a:off x="1742" y="999"/>
                <a:ext cx="5" cy="3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3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3"/>
                  </a:cxn>
                  <a:cxn ang="0">
                    <a:pos x="3" y="3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lnTo>
                      <a:pt x="3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9" name="Freeform 2898"/>
              <p:cNvSpPr>
                <a:spLocks/>
              </p:cNvSpPr>
              <p:nvPr/>
            </p:nvSpPr>
            <p:spPr bwMode="auto">
              <a:xfrm>
                <a:off x="1762" y="1193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0" name="Freeform 2899"/>
              <p:cNvSpPr>
                <a:spLocks/>
              </p:cNvSpPr>
              <p:nvPr/>
            </p:nvSpPr>
            <p:spPr bwMode="auto">
              <a:xfrm>
                <a:off x="1742" y="1002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1" name="Freeform 2900"/>
              <p:cNvSpPr>
                <a:spLocks noEditPoints="1"/>
              </p:cNvSpPr>
              <p:nvPr/>
            </p:nvSpPr>
            <p:spPr bwMode="auto">
              <a:xfrm>
                <a:off x="606" y="376"/>
                <a:ext cx="1425" cy="1425"/>
              </a:xfrm>
              <a:custGeom>
                <a:avLst/>
                <a:gdLst/>
                <a:ahLst/>
                <a:cxnLst>
                  <a:cxn ang="0">
                    <a:pos x="1217" y="553"/>
                  </a:cxn>
                  <a:cxn ang="0">
                    <a:pos x="1227" y="339"/>
                  </a:cxn>
                  <a:cxn ang="0">
                    <a:pos x="1078" y="108"/>
                  </a:cxn>
                  <a:cxn ang="0">
                    <a:pos x="837" y="246"/>
                  </a:cxn>
                  <a:cxn ang="0">
                    <a:pos x="684" y="25"/>
                  </a:cxn>
                  <a:cxn ang="0">
                    <a:pos x="374" y="93"/>
                  </a:cxn>
                  <a:cxn ang="0">
                    <a:pos x="372" y="372"/>
                  </a:cxn>
                  <a:cxn ang="0">
                    <a:pos x="95" y="372"/>
                  </a:cxn>
                  <a:cxn ang="0">
                    <a:pos x="48" y="666"/>
                  </a:cxn>
                  <a:cxn ang="0">
                    <a:pos x="224" y="832"/>
                  </a:cxn>
                  <a:cxn ang="0">
                    <a:pos x="111" y="1078"/>
                  </a:cxn>
                  <a:cxn ang="0">
                    <a:pos x="339" y="1227"/>
                  </a:cxn>
                  <a:cxn ang="0">
                    <a:pos x="485" y="1274"/>
                  </a:cxn>
                  <a:cxn ang="0">
                    <a:pos x="714" y="1425"/>
                  </a:cxn>
                  <a:cxn ang="0">
                    <a:pos x="907" y="1247"/>
                  </a:cxn>
                  <a:cxn ang="0">
                    <a:pos x="1086" y="1227"/>
                  </a:cxn>
                  <a:cxn ang="0">
                    <a:pos x="1317" y="1078"/>
                  </a:cxn>
                  <a:cxn ang="0">
                    <a:pos x="1179" y="837"/>
                  </a:cxn>
                  <a:cxn ang="0">
                    <a:pos x="1284" y="1041"/>
                  </a:cxn>
                  <a:cxn ang="0">
                    <a:pos x="890" y="880"/>
                  </a:cxn>
                  <a:cxn ang="0">
                    <a:pos x="1073" y="837"/>
                  </a:cxn>
                  <a:cxn ang="0">
                    <a:pos x="1043" y="1284"/>
                  </a:cxn>
                  <a:cxn ang="0">
                    <a:pos x="782" y="917"/>
                  </a:cxn>
                  <a:cxn ang="0">
                    <a:pos x="958" y="995"/>
                  </a:cxn>
                  <a:cxn ang="0">
                    <a:pos x="578" y="1121"/>
                  </a:cxn>
                  <a:cxn ang="0">
                    <a:pos x="380" y="1227"/>
                  </a:cxn>
                  <a:cxn ang="0">
                    <a:pos x="593" y="862"/>
                  </a:cxn>
                  <a:cxn ang="0">
                    <a:pos x="578" y="1121"/>
                  </a:cxn>
                  <a:cxn ang="0">
                    <a:pos x="442" y="789"/>
                  </a:cxn>
                  <a:cxn ang="0">
                    <a:pos x="500" y="875"/>
                  </a:cxn>
                  <a:cxn ang="0">
                    <a:pos x="141" y="1041"/>
                  </a:cxn>
                  <a:cxn ang="0">
                    <a:pos x="435" y="644"/>
                  </a:cxn>
                  <a:cxn ang="0">
                    <a:pos x="440" y="749"/>
                  </a:cxn>
                  <a:cxn ang="0">
                    <a:pos x="53" y="711"/>
                  </a:cxn>
                  <a:cxn ang="0">
                    <a:pos x="462" y="475"/>
                  </a:cxn>
                  <a:cxn ang="0">
                    <a:pos x="467" y="611"/>
                  </a:cxn>
                  <a:cxn ang="0">
                    <a:pos x="173" y="442"/>
                  </a:cxn>
                  <a:cxn ang="0">
                    <a:pos x="618" y="387"/>
                  </a:cxn>
                  <a:cxn ang="0">
                    <a:pos x="576" y="530"/>
                  </a:cxn>
                  <a:cxn ang="0">
                    <a:pos x="380" y="196"/>
                  </a:cxn>
                  <a:cxn ang="0">
                    <a:pos x="1043" y="141"/>
                  </a:cxn>
                  <a:cxn ang="0">
                    <a:pos x="900" y="518"/>
                  </a:cxn>
                  <a:cxn ang="0">
                    <a:pos x="799" y="415"/>
                  </a:cxn>
                  <a:cxn ang="0">
                    <a:pos x="1124" y="576"/>
                  </a:cxn>
                  <a:cxn ang="0">
                    <a:pos x="865" y="591"/>
                  </a:cxn>
                  <a:cxn ang="0">
                    <a:pos x="1136" y="387"/>
                  </a:cxn>
                  <a:cxn ang="0">
                    <a:pos x="1126" y="623"/>
                  </a:cxn>
                  <a:cxn ang="0">
                    <a:pos x="561" y="711"/>
                  </a:cxn>
                  <a:cxn ang="0">
                    <a:pos x="819" y="606"/>
                  </a:cxn>
                  <a:cxn ang="0">
                    <a:pos x="714" y="865"/>
                  </a:cxn>
                  <a:cxn ang="0">
                    <a:pos x="741" y="523"/>
                  </a:cxn>
                  <a:cxn ang="0">
                    <a:pos x="626" y="289"/>
                  </a:cxn>
                  <a:cxn ang="0">
                    <a:pos x="767" y="146"/>
                  </a:cxn>
                  <a:cxn ang="0">
                    <a:pos x="714" y="905"/>
                  </a:cxn>
                  <a:cxn ang="0">
                    <a:pos x="799" y="1136"/>
                  </a:cxn>
                  <a:cxn ang="0">
                    <a:pos x="674" y="1307"/>
                  </a:cxn>
                  <a:cxn ang="0">
                    <a:pos x="1136" y="799"/>
                  </a:cxn>
                  <a:cxn ang="0">
                    <a:pos x="905" y="684"/>
                  </a:cxn>
                  <a:cxn ang="0">
                    <a:pos x="1136" y="626"/>
                  </a:cxn>
                  <a:cxn ang="0">
                    <a:pos x="1372" y="711"/>
                  </a:cxn>
                  <a:cxn ang="0">
                    <a:pos x="1156" y="817"/>
                  </a:cxn>
                </a:cxnLst>
                <a:rect l="0" t="0" r="r" b="b"/>
                <a:pathLst>
                  <a:path w="1425" h="1425">
                    <a:moveTo>
                      <a:pt x="1425" y="711"/>
                    </a:moveTo>
                    <a:lnTo>
                      <a:pt x="1425" y="711"/>
                    </a:lnTo>
                    <a:lnTo>
                      <a:pt x="1423" y="704"/>
                    </a:lnTo>
                    <a:lnTo>
                      <a:pt x="1418" y="696"/>
                    </a:lnTo>
                    <a:lnTo>
                      <a:pt x="1418" y="696"/>
                    </a:lnTo>
                    <a:lnTo>
                      <a:pt x="1400" y="681"/>
                    </a:lnTo>
                    <a:lnTo>
                      <a:pt x="1377" y="666"/>
                    </a:lnTo>
                    <a:lnTo>
                      <a:pt x="1350" y="649"/>
                    </a:lnTo>
                    <a:lnTo>
                      <a:pt x="1315" y="628"/>
                    </a:lnTo>
                    <a:lnTo>
                      <a:pt x="1274" y="611"/>
                    </a:lnTo>
                    <a:lnTo>
                      <a:pt x="1227" y="596"/>
                    </a:lnTo>
                    <a:lnTo>
                      <a:pt x="1204" y="591"/>
                    </a:lnTo>
                    <a:lnTo>
                      <a:pt x="1179" y="588"/>
                    </a:lnTo>
                    <a:lnTo>
                      <a:pt x="1179" y="588"/>
                    </a:lnTo>
                    <a:lnTo>
                      <a:pt x="1199" y="571"/>
                    </a:lnTo>
                    <a:lnTo>
                      <a:pt x="1217" y="553"/>
                    </a:lnTo>
                    <a:lnTo>
                      <a:pt x="1249" y="518"/>
                    </a:lnTo>
                    <a:lnTo>
                      <a:pt x="1274" y="483"/>
                    </a:lnTo>
                    <a:lnTo>
                      <a:pt x="1297" y="450"/>
                    </a:lnTo>
                    <a:lnTo>
                      <a:pt x="1312" y="420"/>
                    </a:lnTo>
                    <a:lnTo>
                      <a:pt x="1322" y="395"/>
                    </a:lnTo>
                    <a:lnTo>
                      <a:pt x="1332" y="372"/>
                    </a:lnTo>
                    <a:lnTo>
                      <a:pt x="1332" y="372"/>
                    </a:lnTo>
                    <a:lnTo>
                      <a:pt x="1332" y="364"/>
                    </a:lnTo>
                    <a:lnTo>
                      <a:pt x="1330" y="357"/>
                    </a:lnTo>
                    <a:lnTo>
                      <a:pt x="1330" y="357"/>
                    </a:lnTo>
                    <a:lnTo>
                      <a:pt x="1325" y="349"/>
                    </a:lnTo>
                    <a:lnTo>
                      <a:pt x="1317" y="347"/>
                    </a:lnTo>
                    <a:lnTo>
                      <a:pt x="1317" y="347"/>
                    </a:lnTo>
                    <a:lnTo>
                      <a:pt x="1292" y="342"/>
                    </a:lnTo>
                    <a:lnTo>
                      <a:pt x="1264" y="339"/>
                    </a:lnTo>
                    <a:lnTo>
                      <a:pt x="1227" y="339"/>
                    </a:lnTo>
                    <a:lnTo>
                      <a:pt x="1227" y="339"/>
                    </a:lnTo>
                    <a:lnTo>
                      <a:pt x="1189" y="339"/>
                    </a:lnTo>
                    <a:lnTo>
                      <a:pt x="1146" y="344"/>
                    </a:lnTo>
                    <a:lnTo>
                      <a:pt x="1101" y="354"/>
                    </a:lnTo>
                    <a:lnTo>
                      <a:pt x="1076" y="362"/>
                    </a:lnTo>
                    <a:lnTo>
                      <a:pt x="1053" y="372"/>
                    </a:lnTo>
                    <a:lnTo>
                      <a:pt x="1053" y="372"/>
                    </a:lnTo>
                    <a:lnTo>
                      <a:pt x="1063" y="347"/>
                    </a:lnTo>
                    <a:lnTo>
                      <a:pt x="1071" y="324"/>
                    </a:lnTo>
                    <a:lnTo>
                      <a:pt x="1081" y="279"/>
                    </a:lnTo>
                    <a:lnTo>
                      <a:pt x="1086" y="236"/>
                    </a:lnTo>
                    <a:lnTo>
                      <a:pt x="1086" y="196"/>
                    </a:lnTo>
                    <a:lnTo>
                      <a:pt x="1086" y="196"/>
                    </a:lnTo>
                    <a:lnTo>
                      <a:pt x="1086" y="161"/>
                    </a:lnTo>
                    <a:lnTo>
                      <a:pt x="1083" y="133"/>
                    </a:lnTo>
                    <a:lnTo>
                      <a:pt x="1078" y="108"/>
                    </a:lnTo>
                    <a:lnTo>
                      <a:pt x="1078" y="108"/>
                    </a:lnTo>
                    <a:lnTo>
                      <a:pt x="1076" y="101"/>
                    </a:lnTo>
                    <a:lnTo>
                      <a:pt x="1068" y="96"/>
                    </a:lnTo>
                    <a:lnTo>
                      <a:pt x="1068" y="96"/>
                    </a:lnTo>
                    <a:lnTo>
                      <a:pt x="1061" y="93"/>
                    </a:lnTo>
                    <a:lnTo>
                      <a:pt x="1053" y="93"/>
                    </a:lnTo>
                    <a:lnTo>
                      <a:pt x="1053" y="93"/>
                    </a:lnTo>
                    <a:lnTo>
                      <a:pt x="1031" y="103"/>
                    </a:lnTo>
                    <a:lnTo>
                      <a:pt x="1005" y="113"/>
                    </a:lnTo>
                    <a:lnTo>
                      <a:pt x="975" y="128"/>
                    </a:lnTo>
                    <a:lnTo>
                      <a:pt x="943" y="151"/>
                    </a:lnTo>
                    <a:lnTo>
                      <a:pt x="907" y="176"/>
                    </a:lnTo>
                    <a:lnTo>
                      <a:pt x="870" y="209"/>
                    </a:lnTo>
                    <a:lnTo>
                      <a:pt x="855" y="226"/>
                    </a:lnTo>
                    <a:lnTo>
                      <a:pt x="837" y="246"/>
                    </a:lnTo>
                    <a:lnTo>
                      <a:pt x="837" y="246"/>
                    </a:lnTo>
                    <a:lnTo>
                      <a:pt x="834" y="221"/>
                    </a:lnTo>
                    <a:lnTo>
                      <a:pt x="827" y="196"/>
                    </a:lnTo>
                    <a:lnTo>
                      <a:pt x="814" y="151"/>
                    </a:lnTo>
                    <a:lnTo>
                      <a:pt x="797" y="111"/>
                    </a:lnTo>
                    <a:lnTo>
                      <a:pt x="777" y="75"/>
                    </a:lnTo>
                    <a:lnTo>
                      <a:pt x="759" y="48"/>
                    </a:lnTo>
                    <a:lnTo>
                      <a:pt x="744" y="25"/>
                    </a:lnTo>
                    <a:lnTo>
                      <a:pt x="729" y="8"/>
                    </a:lnTo>
                    <a:lnTo>
                      <a:pt x="729" y="8"/>
                    </a:lnTo>
                    <a:lnTo>
                      <a:pt x="721" y="3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04" y="3"/>
                    </a:lnTo>
                    <a:lnTo>
                      <a:pt x="699" y="8"/>
                    </a:lnTo>
                    <a:lnTo>
                      <a:pt x="699" y="8"/>
                    </a:lnTo>
                    <a:lnTo>
                      <a:pt x="684" y="25"/>
                    </a:lnTo>
                    <a:lnTo>
                      <a:pt x="669" y="48"/>
                    </a:lnTo>
                    <a:lnTo>
                      <a:pt x="648" y="75"/>
                    </a:lnTo>
                    <a:lnTo>
                      <a:pt x="631" y="111"/>
                    </a:lnTo>
                    <a:lnTo>
                      <a:pt x="613" y="151"/>
                    </a:lnTo>
                    <a:lnTo>
                      <a:pt x="598" y="196"/>
                    </a:lnTo>
                    <a:lnTo>
                      <a:pt x="593" y="221"/>
                    </a:lnTo>
                    <a:lnTo>
                      <a:pt x="588" y="246"/>
                    </a:lnTo>
                    <a:lnTo>
                      <a:pt x="588" y="246"/>
                    </a:lnTo>
                    <a:lnTo>
                      <a:pt x="573" y="226"/>
                    </a:lnTo>
                    <a:lnTo>
                      <a:pt x="555" y="209"/>
                    </a:lnTo>
                    <a:lnTo>
                      <a:pt x="520" y="176"/>
                    </a:lnTo>
                    <a:lnTo>
                      <a:pt x="485" y="151"/>
                    </a:lnTo>
                    <a:lnTo>
                      <a:pt x="450" y="128"/>
                    </a:lnTo>
                    <a:lnTo>
                      <a:pt x="420" y="113"/>
                    </a:lnTo>
                    <a:lnTo>
                      <a:pt x="395" y="103"/>
                    </a:lnTo>
                    <a:lnTo>
                      <a:pt x="374" y="93"/>
                    </a:lnTo>
                    <a:lnTo>
                      <a:pt x="374" y="93"/>
                    </a:lnTo>
                    <a:lnTo>
                      <a:pt x="364" y="93"/>
                    </a:lnTo>
                    <a:lnTo>
                      <a:pt x="357" y="96"/>
                    </a:lnTo>
                    <a:lnTo>
                      <a:pt x="357" y="96"/>
                    </a:lnTo>
                    <a:lnTo>
                      <a:pt x="352" y="101"/>
                    </a:lnTo>
                    <a:lnTo>
                      <a:pt x="347" y="108"/>
                    </a:lnTo>
                    <a:lnTo>
                      <a:pt x="347" y="108"/>
                    </a:lnTo>
                    <a:lnTo>
                      <a:pt x="344" y="133"/>
                    </a:lnTo>
                    <a:lnTo>
                      <a:pt x="342" y="161"/>
                    </a:lnTo>
                    <a:lnTo>
                      <a:pt x="339" y="196"/>
                    </a:lnTo>
                    <a:lnTo>
                      <a:pt x="339" y="196"/>
                    </a:lnTo>
                    <a:lnTo>
                      <a:pt x="342" y="236"/>
                    </a:lnTo>
                    <a:lnTo>
                      <a:pt x="347" y="279"/>
                    </a:lnTo>
                    <a:lnTo>
                      <a:pt x="357" y="324"/>
                    </a:lnTo>
                    <a:lnTo>
                      <a:pt x="364" y="347"/>
                    </a:lnTo>
                    <a:lnTo>
                      <a:pt x="372" y="372"/>
                    </a:lnTo>
                    <a:lnTo>
                      <a:pt x="372" y="372"/>
                    </a:lnTo>
                    <a:lnTo>
                      <a:pt x="349" y="362"/>
                    </a:lnTo>
                    <a:lnTo>
                      <a:pt x="327" y="354"/>
                    </a:lnTo>
                    <a:lnTo>
                      <a:pt x="281" y="344"/>
                    </a:lnTo>
                    <a:lnTo>
                      <a:pt x="236" y="339"/>
                    </a:lnTo>
                    <a:lnTo>
                      <a:pt x="199" y="339"/>
                    </a:lnTo>
                    <a:lnTo>
                      <a:pt x="199" y="339"/>
                    </a:lnTo>
                    <a:lnTo>
                      <a:pt x="163" y="339"/>
                    </a:lnTo>
                    <a:lnTo>
                      <a:pt x="136" y="342"/>
                    </a:lnTo>
                    <a:lnTo>
                      <a:pt x="111" y="347"/>
                    </a:lnTo>
                    <a:lnTo>
                      <a:pt x="111" y="347"/>
                    </a:lnTo>
                    <a:lnTo>
                      <a:pt x="103" y="349"/>
                    </a:lnTo>
                    <a:lnTo>
                      <a:pt x="95" y="357"/>
                    </a:lnTo>
                    <a:lnTo>
                      <a:pt x="95" y="357"/>
                    </a:lnTo>
                    <a:lnTo>
                      <a:pt x="93" y="364"/>
                    </a:lnTo>
                    <a:lnTo>
                      <a:pt x="95" y="372"/>
                    </a:lnTo>
                    <a:lnTo>
                      <a:pt x="95" y="372"/>
                    </a:lnTo>
                    <a:lnTo>
                      <a:pt x="103" y="395"/>
                    </a:lnTo>
                    <a:lnTo>
                      <a:pt x="116" y="420"/>
                    </a:lnTo>
                    <a:lnTo>
                      <a:pt x="131" y="450"/>
                    </a:lnTo>
                    <a:lnTo>
                      <a:pt x="151" y="483"/>
                    </a:lnTo>
                    <a:lnTo>
                      <a:pt x="178" y="518"/>
                    </a:lnTo>
                    <a:lnTo>
                      <a:pt x="209" y="553"/>
                    </a:lnTo>
                    <a:lnTo>
                      <a:pt x="229" y="571"/>
                    </a:lnTo>
                    <a:lnTo>
                      <a:pt x="249" y="588"/>
                    </a:lnTo>
                    <a:lnTo>
                      <a:pt x="249" y="588"/>
                    </a:lnTo>
                    <a:lnTo>
                      <a:pt x="224" y="591"/>
                    </a:lnTo>
                    <a:lnTo>
                      <a:pt x="199" y="596"/>
                    </a:lnTo>
                    <a:lnTo>
                      <a:pt x="153" y="611"/>
                    </a:lnTo>
                    <a:lnTo>
                      <a:pt x="113" y="628"/>
                    </a:lnTo>
                    <a:lnTo>
                      <a:pt x="78" y="649"/>
                    </a:lnTo>
                    <a:lnTo>
                      <a:pt x="48" y="666"/>
                    </a:lnTo>
                    <a:lnTo>
                      <a:pt x="28" y="681"/>
                    </a:lnTo>
                    <a:lnTo>
                      <a:pt x="8" y="696"/>
                    </a:lnTo>
                    <a:lnTo>
                      <a:pt x="8" y="696"/>
                    </a:lnTo>
                    <a:lnTo>
                      <a:pt x="2" y="704"/>
                    </a:lnTo>
                    <a:lnTo>
                      <a:pt x="0" y="711"/>
                    </a:lnTo>
                    <a:lnTo>
                      <a:pt x="0" y="711"/>
                    </a:lnTo>
                    <a:lnTo>
                      <a:pt x="2" y="719"/>
                    </a:lnTo>
                    <a:lnTo>
                      <a:pt x="8" y="726"/>
                    </a:lnTo>
                    <a:lnTo>
                      <a:pt x="8" y="726"/>
                    </a:lnTo>
                    <a:lnTo>
                      <a:pt x="28" y="742"/>
                    </a:lnTo>
                    <a:lnTo>
                      <a:pt x="48" y="757"/>
                    </a:lnTo>
                    <a:lnTo>
                      <a:pt x="78" y="777"/>
                    </a:lnTo>
                    <a:lnTo>
                      <a:pt x="113" y="794"/>
                    </a:lnTo>
                    <a:lnTo>
                      <a:pt x="153" y="812"/>
                    </a:lnTo>
                    <a:lnTo>
                      <a:pt x="199" y="827"/>
                    </a:lnTo>
                    <a:lnTo>
                      <a:pt x="224" y="832"/>
                    </a:lnTo>
                    <a:lnTo>
                      <a:pt x="249" y="837"/>
                    </a:lnTo>
                    <a:lnTo>
                      <a:pt x="249" y="837"/>
                    </a:lnTo>
                    <a:lnTo>
                      <a:pt x="229" y="852"/>
                    </a:lnTo>
                    <a:lnTo>
                      <a:pt x="209" y="870"/>
                    </a:lnTo>
                    <a:lnTo>
                      <a:pt x="178" y="905"/>
                    </a:lnTo>
                    <a:lnTo>
                      <a:pt x="151" y="940"/>
                    </a:lnTo>
                    <a:lnTo>
                      <a:pt x="131" y="975"/>
                    </a:lnTo>
                    <a:lnTo>
                      <a:pt x="113" y="1005"/>
                    </a:lnTo>
                    <a:lnTo>
                      <a:pt x="103" y="1028"/>
                    </a:lnTo>
                    <a:lnTo>
                      <a:pt x="95" y="1051"/>
                    </a:lnTo>
                    <a:lnTo>
                      <a:pt x="95" y="1051"/>
                    </a:lnTo>
                    <a:lnTo>
                      <a:pt x="93" y="1061"/>
                    </a:lnTo>
                    <a:lnTo>
                      <a:pt x="95" y="1068"/>
                    </a:lnTo>
                    <a:lnTo>
                      <a:pt x="95" y="1068"/>
                    </a:lnTo>
                    <a:lnTo>
                      <a:pt x="103" y="1073"/>
                    </a:lnTo>
                    <a:lnTo>
                      <a:pt x="111" y="1078"/>
                    </a:lnTo>
                    <a:lnTo>
                      <a:pt x="111" y="1078"/>
                    </a:lnTo>
                    <a:lnTo>
                      <a:pt x="136" y="1081"/>
                    </a:lnTo>
                    <a:lnTo>
                      <a:pt x="163" y="1083"/>
                    </a:lnTo>
                    <a:lnTo>
                      <a:pt x="199" y="1086"/>
                    </a:lnTo>
                    <a:lnTo>
                      <a:pt x="199" y="1086"/>
                    </a:lnTo>
                    <a:lnTo>
                      <a:pt x="236" y="1083"/>
                    </a:lnTo>
                    <a:lnTo>
                      <a:pt x="281" y="1078"/>
                    </a:lnTo>
                    <a:lnTo>
                      <a:pt x="327" y="1068"/>
                    </a:lnTo>
                    <a:lnTo>
                      <a:pt x="349" y="1061"/>
                    </a:lnTo>
                    <a:lnTo>
                      <a:pt x="372" y="1053"/>
                    </a:lnTo>
                    <a:lnTo>
                      <a:pt x="372" y="1053"/>
                    </a:lnTo>
                    <a:lnTo>
                      <a:pt x="364" y="1076"/>
                    </a:lnTo>
                    <a:lnTo>
                      <a:pt x="357" y="1098"/>
                    </a:lnTo>
                    <a:lnTo>
                      <a:pt x="347" y="1144"/>
                    </a:lnTo>
                    <a:lnTo>
                      <a:pt x="342" y="1186"/>
                    </a:lnTo>
                    <a:lnTo>
                      <a:pt x="339" y="1227"/>
                    </a:lnTo>
                    <a:lnTo>
                      <a:pt x="339" y="1227"/>
                    </a:lnTo>
                    <a:lnTo>
                      <a:pt x="342" y="1262"/>
                    </a:lnTo>
                    <a:lnTo>
                      <a:pt x="344" y="1290"/>
                    </a:lnTo>
                    <a:lnTo>
                      <a:pt x="347" y="1315"/>
                    </a:lnTo>
                    <a:lnTo>
                      <a:pt x="347" y="1315"/>
                    </a:lnTo>
                    <a:lnTo>
                      <a:pt x="352" y="1322"/>
                    </a:lnTo>
                    <a:lnTo>
                      <a:pt x="357" y="1330"/>
                    </a:lnTo>
                    <a:lnTo>
                      <a:pt x="357" y="1330"/>
                    </a:lnTo>
                    <a:lnTo>
                      <a:pt x="367" y="1332"/>
                    </a:lnTo>
                    <a:lnTo>
                      <a:pt x="367" y="1332"/>
                    </a:lnTo>
                    <a:lnTo>
                      <a:pt x="374" y="1330"/>
                    </a:lnTo>
                    <a:lnTo>
                      <a:pt x="374" y="1330"/>
                    </a:lnTo>
                    <a:lnTo>
                      <a:pt x="395" y="1322"/>
                    </a:lnTo>
                    <a:lnTo>
                      <a:pt x="420" y="1310"/>
                    </a:lnTo>
                    <a:lnTo>
                      <a:pt x="450" y="1295"/>
                    </a:lnTo>
                    <a:lnTo>
                      <a:pt x="485" y="1274"/>
                    </a:lnTo>
                    <a:lnTo>
                      <a:pt x="520" y="1247"/>
                    </a:lnTo>
                    <a:lnTo>
                      <a:pt x="555" y="1214"/>
                    </a:lnTo>
                    <a:lnTo>
                      <a:pt x="573" y="1197"/>
                    </a:lnTo>
                    <a:lnTo>
                      <a:pt x="588" y="1176"/>
                    </a:lnTo>
                    <a:lnTo>
                      <a:pt x="588" y="1176"/>
                    </a:lnTo>
                    <a:lnTo>
                      <a:pt x="593" y="1202"/>
                    </a:lnTo>
                    <a:lnTo>
                      <a:pt x="598" y="1227"/>
                    </a:lnTo>
                    <a:lnTo>
                      <a:pt x="613" y="1272"/>
                    </a:lnTo>
                    <a:lnTo>
                      <a:pt x="631" y="1312"/>
                    </a:lnTo>
                    <a:lnTo>
                      <a:pt x="648" y="1347"/>
                    </a:lnTo>
                    <a:lnTo>
                      <a:pt x="669" y="1377"/>
                    </a:lnTo>
                    <a:lnTo>
                      <a:pt x="684" y="1398"/>
                    </a:lnTo>
                    <a:lnTo>
                      <a:pt x="699" y="1418"/>
                    </a:lnTo>
                    <a:lnTo>
                      <a:pt x="699" y="1418"/>
                    </a:lnTo>
                    <a:lnTo>
                      <a:pt x="704" y="1423"/>
                    </a:lnTo>
                    <a:lnTo>
                      <a:pt x="714" y="1425"/>
                    </a:lnTo>
                    <a:lnTo>
                      <a:pt x="714" y="1425"/>
                    </a:lnTo>
                    <a:lnTo>
                      <a:pt x="721" y="1423"/>
                    </a:lnTo>
                    <a:lnTo>
                      <a:pt x="729" y="1418"/>
                    </a:lnTo>
                    <a:lnTo>
                      <a:pt x="729" y="1418"/>
                    </a:lnTo>
                    <a:lnTo>
                      <a:pt x="744" y="1398"/>
                    </a:lnTo>
                    <a:lnTo>
                      <a:pt x="759" y="1377"/>
                    </a:lnTo>
                    <a:lnTo>
                      <a:pt x="777" y="1347"/>
                    </a:lnTo>
                    <a:lnTo>
                      <a:pt x="797" y="1312"/>
                    </a:lnTo>
                    <a:lnTo>
                      <a:pt x="814" y="1272"/>
                    </a:lnTo>
                    <a:lnTo>
                      <a:pt x="827" y="1227"/>
                    </a:lnTo>
                    <a:lnTo>
                      <a:pt x="834" y="1202"/>
                    </a:lnTo>
                    <a:lnTo>
                      <a:pt x="837" y="1176"/>
                    </a:lnTo>
                    <a:lnTo>
                      <a:pt x="837" y="1176"/>
                    </a:lnTo>
                    <a:lnTo>
                      <a:pt x="855" y="1197"/>
                    </a:lnTo>
                    <a:lnTo>
                      <a:pt x="870" y="1214"/>
                    </a:lnTo>
                    <a:lnTo>
                      <a:pt x="907" y="1247"/>
                    </a:lnTo>
                    <a:lnTo>
                      <a:pt x="943" y="1274"/>
                    </a:lnTo>
                    <a:lnTo>
                      <a:pt x="975" y="1295"/>
                    </a:lnTo>
                    <a:lnTo>
                      <a:pt x="1005" y="1310"/>
                    </a:lnTo>
                    <a:lnTo>
                      <a:pt x="1031" y="1322"/>
                    </a:lnTo>
                    <a:lnTo>
                      <a:pt x="1053" y="1330"/>
                    </a:lnTo>
                    <a:lnTo>
                      <a:pt x="1053" y="1330"/>
                    </a:lnTo>
                    <a:lnTo>
                      <a:pt x="1058" y="1332"/>
                    </a:lnTo>
                    <a:lnTo>
                      <a:pt x="1058" y="1332"/>
                    </a:lnTo>
                    <a:lnTo>
                      <a:pt x="1068" y="1330"/>
                    </a:lnTo>
                    <a:lnTo>
                      <a:pt x="1068" y="1330"/>
                    </a:lnTo>
                    <a:lnTo>
                      <a:pt x="1076" y="1322"/>
                    </a:lnTo>
                    <a:lnTo>
                      <a:pt x="1078" y="1315"/>
                    </a:lnTo>
                    <a:lnTo>
                      <a:pt x="1078" y="1315"/>
                    </a:lnTo>
                    <a:lnTo>
                      <a:pt x="1083" y="1290"/>
                    </a:lnTo>
                    <a:lnTo>
                      <a:pt x="1086" y="1262"/>
                    </a:lnTo>
                    <a:lnTo>
                      <a:pt x="1086" y="1227"/>
                    </a:lnTo>
                    <a:lnTo>
                      <a:pt x="1086" y="1227"/>
                    </a:lnTo>
                    <a:lnTo>
                      <a:pt x="1086" y="1186"/>
                    </a:lnTo>
                    <a:lnTo>
                      <a:pt x="1081" y="1144"/>
                    </a:lnTo>
                    <a:lnTo>
                      <a:pt x="1071" y="1098"/>
                    </a:lnTo>
                    <a:lnTo>
                      <a:pt x="1063" y="1076"/>
                    </a:lnTo>
                    <a:lnTo>
                      <a:pt x="1053" y="1053"/>
                    </a:lnTo>
                    <a:lnTo>
                      <a:pt x="1053" y="1053"/>
                    </a:lnTo>
                    <a:lnTo>
                      <a:pt x="1076" y="1061"/>
                    </a:lnTo>
                    <a:lnTo>
                      <a:pt x="1101" y="1068"/>
                    </a:lnTo>
                    <a:lnTo>
                      <a:pt x="1146" y="1078"/>
                    </a:lnTo>
                    <a:lnTo>
                      <a:pt x="1189" y="1083"/>
                    </a:lnTo>
                    <a:lnTo>
                      <a:pt x="1227" y="1086"/>
                    </a:lnTo>
                    <a:lnTo>
                      <a:pt x="1227" y="1086"/>
                    </a:lnTo>
                    <a:lnTo>
                      <a:pt x="1264" y="1083"/>
                    </a:lnTo>
                    <a:lnTo>
                      <a:pt x="1292" y="1081"/>
                    </a:lnTo>
                    <a:lnTo>
                      <a:pt x="1317" y="1078"/>
                    </a:lnTo>
                    <a:lnTo>
                      <a:pt x="1317" y="1078"/>
                    </a:lnTo>
                    <a:lnTo>
                      <a:pt x="1325" y="1073"/>
                    </a:lnTo>
                    <a:lnTo>
                      <a:pt x="1330" y="1068"/>
                    </a:lnTo>
                    <a:lnTo>
                      <a:pt x="1330" y="1068"/>
                    </a:lnTo>
                    <a:lnTo>
                      <a:pt x="1332" y="1061"/>
                    </a:lnTo>
                    <a:lnTo>
                      <a:pt x="1332" y="1051"/>
                    </a:lnTo>
                    <a:lnTo>
                      <a:pt x="1332" y="1051"/>
                    </a:lnTo>
                    <a:lnTo>
                      <a:pt x="1322" y="1028"/>
                    </a:lnTo>
                    <a:lnTo>
                      <a:pt x="1312" y="1005"/>
                    </a:lnTo>
                    <a:lnTo>
                      <a:pt x="1297" y="975"/>
                    </a:lnTo>
                    <a:lnTo>
                      <a:pt x="1274" y="940"/>
                    </a:lnTo>
                    <a:lnTo>
                      <a:pt x="1249" y="905"/>
                    </a:lnTo>
                    <a:lnTo>
                      <a:pt x="1217" y="870"/>
                    </a:lnTo>
                    <a:lnTo>
                      <a:pt x="1199" y="852"/>
                    </a:lnTo>
                    <a:lnTo>
                      <a:pt x="1179" y="837"/>
                    </a:lnTo>
                    <a:lnTo>
                      <a:pt x="1179" y="837"/>
                    </a:lnTo>
                    <a:lnTo>
                      <a:pt x="1204" y="832"/>
                    </a:lnTo>
                    <a:lnTo>
                      <a:pt x="1227" y="827"/>
                    </a:lnTo>
                    <a:lnTo>
                      <a:pt x="1274" y="812"/>
                    </a:lnTo>
                    <a:lnTo>
                      <a:pt x="1315" y="794"/>
                    </a:lnTo>
                    <a:lnTo>
                      <a:pt x="1350" y="777"/>
                    </a:lnTo>
                    <a:lnTo>
                      <a:pt x="1377" y="757"/>
                    </a:lnTo>
                    <a:lnTo>
                      <a:pt x="1400" y="742"/>
                    </a:lnTo>
                    <a:lnTo>
                      <a:pt x="1418" y="726"/>
                    </a:lnTo>
                    <a:lnTo>
                      <a:pt x="1418" y="726"/>
                    </a:lnTo>
                    <a:lnTo>
                      <a:pt x="1423" y="719"/>
                    </a:lnTo>
                    <a:lnTo>
                      <a:pt x="1425" y="711"/>
                    </a:lnTo>
                    <a:lnTo>
                      <a:pt x="1425" y="711"/>
                    </a:lnTo>
                    <a:close/>
                    <a:moveTo>
                      <a:pt x="1284" y="1041"/>
                    </a:moveTo>
                    <a:lnTo>
                      <a:pt x="1284" y="1041"/>
                    </a:lnTo>
                    <a:lnTo>
                      <a:pt x="1284" y="1041"/>
                    </a:lnTo>
                    <a:lnTo>
                      <a:pt x="1284" y="1041"/>
                    </a:lnTo>
                    <a:lnTo>
                      <a:pt x="1259" y="1043"/>
                    </a:lnTo>
                    <a:lnTo>
                      <a:pt x="1227" y="1046"/>
                    </a:lnTo>
                    <a:lnTo>
                      <a:pt x="1227" y="1046"/>
                    </a:lnTo>
                    <a:lnTo>
                      <a:pt x="1184" y="1043"/>
                    </a:lnTo>
                    <a:lnTo>
                      <a:pt x="1136" y="1036"/>
                    </a:lnTo>
                    <a:lnTo>
                      <a:pt x="1111" y="1031"/>
                    </a:lnTo>
                    <a:lnTo>
                      <a:pt x="1086" y="1021"/>
                    </a:lnTo>
                    <a:lnTo>
                      <a:pt x="1061" y="1011"/>
                    </a:lnTo>
                    <a:lnTo>
                      <a:pt x="1036" y="998"/>
                    </a:lnTo>
                    <a:lnTo>
                      <a:pt x="1036" y="998"/>
                    </a:lnTo>
                    <a:lnTo>
                      <a:pt x="998" y="975"/>
                    </a:lnTo>
                    <a:lnTo>
                      <a:pt x="963" y="950"/>
                    </a:lnTo>
                    <a:lnTo>
                      <a:pt x="933" y="923"/>
                    </a:lnTo>
                    <a:lnTo>
                      <a:pt x="907" y="897"/>
                    </a:lnTo>
                    <a:lnTo>
                      <a:pt x="907" y="897"/>
                    </a:lnTo>
                    <a:lnTo>
                      <a:pt x="890" y="880"/>
                    </a:lnTo>
                    <a:lnTo>
                      <a:pt x="880" y="862"/>
                    </a:lnTo>
                    <a:lnTo>
                      <a:pt x="870" y="845"/>
                    </a:lnTo>
                    <a:lnTo>
                      <a:pt x="865" y="830"/>
                    </a:lnTo>
                    <a:lnTo>
                      <a:pt x="865" y="830"/>
                    </a:lnTo>
                    <a:lnTo>
                      <a:pt x="880" y="807"/>
                    </a:lnTo>
                    <a:lnTo>
                      <a:pt x="890" y="782"/>
                    </a:lnTo>
                    <a:lnTo>
                      <a:pt x="890" y="782"/>
                    </a:lnTo>
                    <a:lnTo>
                      <a:pt x="892" y="782"/>
                    </a:lnTo>
                    <a:lnTo>
                      <a:pt x="892" y="782"/>
                    </a:lnTo>
                    <a:lnTo>
                      <a:pt x="912" y="794"/>
                    </a:lnTo>
                    <a:lnTo>
                      <a:pt x="933" y="804"/>
                    </a:lnTo>
                    <a:lnTo>
                      <a:pt x="958" y="814"/>
                    </a:lnTo>
                    <a:lnTo>
                      <a:pt x="983" y="822"/>
                    </a:lnTo>
                    <a:lnTo>
                      <a:pt x="1013" y="827"/>
                    </a:lnTo>
                    <a:lnTo>
                      <a:pt x="1041" y="832"/>
                    </a:lnTo>
                    <a:lnTo>
                      <a:pt x="1073" y="837"/>
                    </a:lnTo>
                    <a:lnTo>
                      <a:pt x="1106" y="840"/>
                    </a:lnTo>
                    <a:lnTo>
                      <a:pt x="1106" y="840"/>
                    </a:lnTo>
                    <a:lnTo>
                      <a:pt x="1124" y="847"/>
                    </a:lnTo>
                    <a:lnTo>
                      <a:pt x="1124" y="847"/>
                    </a:lnTo>
                    <a:lnTo>
                      <a:pt x="1144" y="862"/>
                    </a:lnTo>
                    <a:lnTo>
                      <a:pt x="1164" y="877"/>
                    </a:lnTo>
                    <a:lnTo>
                      <a:pt x="1184" y="895"/>
                    </a:lnTo>
                    <a:lnTo>
                      <a:pt x="1201" y="910"/>
                    </a:lnTo>
                    <a:lnTo>
                      <a:pt x="1229" y="948"/>
                    </a:lnTo>
                    <a:lnTo>
                      <a:pt x="1254" y="983"/>
                    </a:lnTo>
                    <a:lnTo>
                      <a:pt x="1254" y="983"/>
                    </a:lnTo>
                    <a:lnTo>
                      <a:pt x="1272" y="1016"/>
                    </a:lnTo>
                    <a:lnTo>
                      <a:pt x="1284" y="1041"/>
                    </a:lnTo>
                    <a:lnTo>
                      <a:pt x="1284" y="1041"/>
                    </a:lnTo>
                    <a:close/>
                    <a:moveTo>
                      <a:pt x="1043" y="1284"/>
                    </a:moveTo>
                    <a:lnTo>
                      <a:pt x="1043" y="1284"/>
                    </a:lnTo>
                    <a:lnTo>
                      <a:pt x="1000" y="1262"/>
                    </a:lnTo>
                    <a:lnTo>
                      <a:pt x="975" y="1247"/>
                    </a:lnTo>
                    <a:lnTo>
                      <a:pt x="950" y="1229"/>
                    </a:lnTo>
                    <a:lnTo>
                      <a:pt x="922" y="1209"/>
                    </a:lnTo>
                    <a:lnTo>
                      <a:pt x="895" y="1184"/>
                    </a:lnTo>
                    <a:lnTo>
                      <a:pt x="870" y="1154"/>
                    </a:lnTo>
                    <a:lnTo>
                      <a:pt x="850" y="1121"/>
                    </a:lnTo>
                    <a:lnTo>
                      <a:pt x="850" y="1121"/>
                    </a:lnTo>
                    <a:lnTo>
                      <a:pt x="834" y="1093"/>
                    </a:lnTo>
                    <a:lnTo>
                      <a:pt x="819" y="1063"/>
                    </a:lnTo>
                    <a:lnTo>
                      <a:pt x="807" y="1036"/>
                    </a:lnTo>
                    <a:lnTo>
                      <a:pt x="799" y="1011"/>
                    </a:lnTo>
                    <a:lnTo>
                      <a:pt x="792" y="983"/>
                    </a:lnTo>
                    <a:lnTo>
                      <a:pt x="784" y="960"/>
                    </a:lnTo>
                    <a:lnTo>
                      <a:pt x="782" y="938"/>
                    </a:lnTo>
                    <a:lnTo>
                      <a:pt x="782" y="917"/>
                    </a:lnTo>
                    <a:lnTo>
                      <a:pt x="782" y="917"/>
                    </a:lnTo>
                    <a:lnTo>
                      <a:pt x="782" y="902"/>
                    </a:lnTo>
                    <a:lnTo>
                      <a:pt x="784" y="890"/>
                    </a:lnTo>
                    <a:lnTo>
                      <a:pt x="784" y="890"/>
                    </a:lnTo>
                    <a:lnTo>
                      <a:pt x="809" y="877"/>
                    </a:lnTo>
                    <a:lnTo>
                      <a:pt x="832" y="862"/>
                    </a:lnTo>
                    <a:lnTo>
                      <a:pt x="832" y="862"/>
                    </a:lnTo>
                    <a:lnTo>
                      <a:pt x="832" y="862"/>
                    </a:lnTo>
                    <a:lnTo>
                      <a:pt x="832" y="862"/>
                    </a:lnTo>
                    <a:lnTo>
                      <a:pt x="842" y="877"/>
                    </a:lnTo>
                    <a:lnTo>
                      <a:pt x="852" y="895"/>
                    </a:lnTo>
                    <a:lnTo>
                      <a:pt x="877" y="925"/>
                    </a:lnTo>
                    <a:lnTo>
                      <a:pt x="877" y="925"/>
                    </a:lnTo>
                    <a:lnTo>
                      <a:pt x="900" y="950"/>
                    </a:lnTo>
                    <a:lnTo>
                      <a:pt x="927" y="973"/>
                    </a:lnTo>
                    <a:lnTo>
                      <a:pt x="958" y="995"/>
                    </a:lnTo>
                    <a:lnTo>
                      <a:pt x="990" y="1018"/>
                    </a:lnTo>
                    <a:lnTo>
                      <a:pt x="990" y="1018"/>
                    </a:lnTo>
                    <a:lnTo>
                      <a:pt x="1000" y="1036"/>
                    </a:lnTo>
                    <a:lnTo>
                      <a:pt x="1000" y="1036"/>
                    </a:lnTo>
                    <a:lnTo>
                      <a:pt x="1000" y="1036"/>
                    </a:lnTo>
                    <a:lnTo>
                      <a:pt x="1013" y="1058"/>
                    </a:lnTo>
                    <a:lnTo>
                      <a:pt x="1023" y="1083"/>
                    </a:lnTo>
                    <a:lnTo>
                      <a:pt x="1031" y="1109"/>
                    </a:lnTo>
                    <a:lnTo>
                      <a:pt x="1038" y="1134"/>
                    </a:lnTo>
                    <a:lnTo>
                      <a:pt x="1043" y="1181"/>
                    </a:lnTo>
                    <a:lnTo>
                      <a:pt x="1046" y="1227"/>
                    </a:lnTo>
                    <a:lnTo>
                      <a:pt x="1046" y="1227"/>
                    </a:lnTo>
                    <a:lnTo>
                      <a:pt x="1046" y="1259"/>
                    </a:lnTo>
                    <a:lnTo>
                      <a:pt x="1043" y="1284"/>
                    </a:lnTo>
                    <a:lnTo>
                      <a:pt x="1043" y="1284"/>
                    </a:lnTo>
                    <a:close/>
                    <a:moveTo>
                      <a:pt x="578" y="1121"/>
                    </a:moveTo>
                    <a:lnTo>
                      <a:pt x="578" y="1121"/>
                    </a:lnTo>
                    <a:lnTo>
                      <a:pt x="563" y="1144"/>
                    </a:lnTo>
                    <a:lnTo>
                      <a:pt x="548" y="1164"/>
                    </a:lnTo>
                    <a:lnTo>
                      <a:pt x="530" y="1181"/>
                    </a:lnTo>
                    <a:lnTo>
                      <a:pt x="513" y="1199"/>
                    </a:lnTo>
                    <a:lnTo>
                      <a:pt x="478" y="1229"/>
                    </a:lnTo>
                    <a:lnTo>
                      <a:pt x="442" y="1252"/>
                    </a:lnTo>
                    <a:lnTo>
                      <a:pt x="442" y="1252"/>
                    </a:lnTo>
                    <a:lnTo>
                      <a:pt x="410" y="1269"/>
                    </a:lnTo>
                    <a:lnTo>
                      <a:pt x="385" y="1282"/>
                    </a:lnTo>
                    <a:lnTo>
                      <a:pt x="385" y="1282"/>
                    </a:lnTo>
                    <a:lnTo>
                      <a:pt x="382" y="1284"/>
                    </a:lnTo>
                    <a:lnTo>
                      <a:pt x="382" y="1284"/>
                    </a:lnTo>
                    <a:lnTo>
                      <a:pt x="382" y="1259"/>
                    </a:lnTo>
                    <a:lnTo>
                      <a:pt x="380" y="1227"/>
                    </a:lnTo>
                    <a:lnTo>
                      <a:pt x="380" y="1227"/>
                    </a:lnTo>
                    <a:lnTo>
                      <a:pt x="382" y="1181"/>
                    </a:lnTo>
                    <a:lnTo>
                      <a:pt x="390" y="1134"/>
                    </a:lnTo>
                    <a:lnTo>
                      <a:pt x="395" y="1109"/>
                    </a:lnTo>
                    <a:lnTo>
                      <a:pt x="402" y="1083"/>
                    </a:lnTo>
                    <a:lnTo>
                      <a:pt x="412" y="1058"/>
                    </a:lnTo>
                    <a:lnTo>
                      <a:pt x="425" y="1036"/>
                    </a:lnTo>
                    <a:lnTo>
                      <a:pt x="425" y="1036"/>
                    </a:lnTo>
                    <a:lnTo>
                      <a:pt x="450" y="995"/>
                    </a:lnTo>
                    <a:lnTo>
                      <a:pt x="475" y="963"/>
                    </a:lnTo>
                    <a:lnTo>
                      <a:pt x="500" y="930"/>
                    </a:lnTo>
                    <a:lnTo>
                      <a:pt x="528" y="905"/>
                    </a:lnTo>
                    <a:lnTo>
                      <a:pt x="528" y="905"/>
                    </a:lnTo>
                    <a:lnTo>
                      <a:pt x="545" y="890"/>
                    </a:lnTo>
                    <a:lnTo>
                      <a:pt x="563" y="877"/>
                    </a:lnTo>
                    <a:lnTo>
                      <a:pt x="578" y="870"/>
                    </a:lnTo>
                    <a:lnTo>
                      <a:pt x="593" y="862"/>
                    </a:lnTo>
                    <a:lnTo>
                      <a:pt x="593" y="862"/>
                    </a:lnTo>
                    <a:lnTo>
                      <a:pt x="616" y="877"/>
                    </a:lnTo>
                    <a:lnTo>
                      <a:pt x="641" y="890"/>
                    </a:lnTo>
                    <a:lnTo>
                      <a:pt x="641" y="890"/>
                    </a:lnTo>
                    <a:lnTo>
                      <a:pt x="643" y="892"/>
                    </a:lnTo>
                    <a:lnTo>
                      <a:pt x="643" y="892"/>
                    </a:lnTo>
                    <a:lnTo>
                      <a:pt x="631" y="910"/>
                    </a:lnTo>
                    <a:lnTo>
                      <a:pt x="621" y="933"/>
                    </a:lnTo>
                    <a:lnTo>
                      <a:pt x="611" y="958"/>
                    </a:lnTo>
                    <a:lnTo>
                      <a:pt x="603" y="983"/>
                    </a:lnTo>
                    <a:lnTo>
                      <a:pt x="598" y="1011"/>
                    </a:lnTo>
                    <a:lnTo>
                      <a:pt x="593" y="1041"/>
                    </a:lnTo>
                    <a:lnTo>
                      <a:pt x="588" y="1071"/>
                    </a:lnTo>
                    <a:lnTo>
                      <a:pt x="586" y="1104"/>
                    </a:lnTo>
                    <a:lnTo>
                      <a:pt x="586" y="1104"/>
                    </a:lnTo>
                    <a:lnTo>
                      <a:pt x="578" y="1121"/>
                    </a:lnTo>
                    <a:lnTo>
                      <a:pt x="578" y="1121"/>
                    </a:lnTo>
                    <a:close/>
                    <a:moveTo>
                      <a:pt x="141" y="1041"/>
                    </a:moveTo>
                    <a:lnTo>
                      <a:pt x="141" y="1041"/>
                    </a:lnTo>
                    <a:lnTo>
                      <a:pt x="161" y="1000"/>
                    </a:lnTo>
                    <a:lnTo>
                      <a:pt x="176" y="975"/>
                    </a:lnTo>
                    <a:lnTo>
                      <a:pt x="196" y="948"/>
                    </a:lnTo>
                    <a:lnTo>
                      <a:pt x="216" y="920"/>
                    </a:lnTo>
                    <a:lnTo>
                      <a:pt x="241" y="895"/>
                    </a:lnTo>
                    <a:lnTo>
                      <a:pt x="271" y="870"/>
                    </a:lnTo>
                    <a:lnTo>
                      <a:pt x="304" y="847"/>
                    </a:lnTo>
                    <a:lnTo>
                      <a:pt x="304" y="847"/>
                    </a:lnTo>
                    <a:lnTo>
                      <a:pt x="332" y="832"/>
                    </a:lnTo>
                    <a:lnTo>
                      <a:pt x="359" y="819"/>
                    </a:lnTo>
                    <a:lnTo>
                      <a:pt x="390" y="807"/>
                    </a:lnTo>
                    <a:lnTo>
                      <a:pt x="415" y="797"/>
                    </a:lnTo>
                    <a:lnTo>
                      <a:pt x="442" y="789"/>
                    </a:lnTo>
                    <a:lnTo>
                      <a:pt x="465" y="784"/>
                    </a:lnTo>
                    <a:lnTo>
                      <a:pt x="488" y="782"/>
                    </a:lnTo>
                    <a:lnTo>
                      <a:pt x="508" y="779"/>
                    </a:lnTo>
                    <a:lnTo>
                      <a:pt x="508" y="779"/>
                    </a:lnTo>
                    <a:lnTo>
                      <a:pt x="523" y="782"/>
                    </a:lnTo>
                    <a:lnTo>
                      <a:pt x="535" y="782"/>
                    </a:lnTo>
                    <a:lnTo>
                      <a:pt x="535" y="782"/>
                    </a:lnTo>
                    <a:lnTo>
                      <a:pt x="545" y="807"/>
                    </a:lnTo>
                    <a:lnTo>
                      <a:pt x="563" y="832"/>
                    </a:lnTo>
                    <a:lnTo>
                      <a:pt x="563" y="832"/>
                    </a:lnTo>
                    <a:lnTo>
                      <a:pt x="563" y="832"/>
                    </a:lnTo>
                    <a:lnTo>
                      <a:pt x="563" y="832"/>
                    </a:lnTo>
                    <a:lnTo>
                      <a:pt x="545" y="840"/>
                    </a:lnTo>
                    <a:lnTo>
                      <a:pt x="530" y="850"/>
                    </a:lnTo>
                    <a:lnTo>
                      <a:pt x="500" y="875"/>
                    </a:lnTo>
                    <a:lnTo>
                      <a:pt x="500" y="875"/>
                    </a:lnTo>
                    <a:lnTo>
                      <a:pt x="475" y="900"/>
                    </a:lnTo>
                    <a:lnTo>
                      <a:pt x="452" y="925"/>
                    </a:lnTo>
                    <a:lnTo>
                      <a:pt x="430" y="955"/>
                    </a:lnTo>
                    <a:lnTo>
                      <a:pt x="407" y="988"/>
                    </a:lnTo>
                    <a:lnTo>
                      <a:pt x="407" y="988"/>
                    </a:lnTo>
                    <a:lnTo>
                      <a:pt x="390" y="998"/>
                    </a:lnTo>
                    <a:lnTo>
                      <a:pt x="390" y="998"/>
                    </a:lnTo>
                    <a:lnTo>
                      <a:pt x="367" y="1011"/>
                    </a:lnTo>
                    <a:lnTo>
                      <a:pt x="342" y="1021"/>
                    </a:lnTo>
                    <a:lnTo>
                      <a:pt x="317" y="1031"/>
                    </a:lnTo>
                    <a:lnTo>
                      <a:pt x="292" y="1036"/>
                    </a:lnTo>
                    <a:lnTo>
                      <a:pt x="241" y="1043"/>
                    </a:lnTo>
                    <a:lnTo>
                      <a:pt x="199" y="1046"/>
                    </a:lnTo>
                    <a:lnTo>
                      <a:pt x="199" y="1046"/>
                    </a:lnTo>
                    <a:lnTo>
                      <a:pt x="166" y="1043"/>
                    </a:lnTo>
                    <a:lnTo>
                      <a:pt x="141" y="1041"/>
                    </a:lnTo>
                    <a:lnTo>
                      <a:pt x="141" y="1041"/>
                    </a:lnTo>
                    <a:close/>
                    <a:moveTo>
                      <a:pt x="53" y="711"/>
                    </a:moveTo>
                    <a:lnTo>
                      <a:pt x="53" y="711"/>
                    </a:lnTo>
                    <a:lnTo>
                      <a:pt x="53" y="711"/>
                    </a:lnTo>
                    <a:lnTo>
                      <a:pt x="53" y="711"/>
                    </a:lnTo>
                    <a:lnTo>
                      <a:pt x="90" y="686"/>
                    </a:lnTo>
                    <a:lnTo>
                      <a:pt x="118" y="671"/>
                    </a:lnTo>
                    <a:lnTo>
                      <a:pt x="146" y="659"/>
                    </a:lnTo>
                    <a:lnTo>
                      <a:pt x="178" y="644"/>
                    </a:lnTo>
                    <a:lnTo>
                      <a:pt x="214" y="633"/>
                    </a:lnTo>
                    <a:lnTo>
                      <a:pt x="251" y="628"/>
                    </a:lnTo>
                    <a:lnTo>
                      <a:pt x="289" y="626"/>
                    </a:lnTo>
                    <a:lnTo>
                      <a:pt x="289" y="626"/>
                    </a:lnTo>
                    <a:lnTo>
                      <a:pt x="342" y="626"/>
                    </a:lnTo>
                    <a:lnTo>
                      <a:pt x="392" y="633"/>
                    </a:lnTo>
                    <a:lnTo>
                      <a:pt x="435" y="644"/>
                    </a:lnTo>
                    <a:lnTo>
                      <a:pt x="473" y="654"/>
                    </a:lnTo>
                    <a:lnTo>
                      <a:pt x="473" y="654"/>
                    </a:lnTo>
                    <a:lnTo>
                      <a:pt x="503" y="669"/>
                    </a:lnTo>
                    <a:lnTo>
                      <a:pt x="523" y="684"/>
                    </a:lnTo>
                    <a:lnTo>
                      <a:pt x="523" y="684"/>
                    </a:lnTo>
                    <a:lnTo>
                      <a:pt x="520" y="711"/>
                    </a:lnTo>
                    <a:lnTo>
                      <a:pt x="520" y="711"/>
                    </a:lnTo>
                    <a:lnTo>
                      <a:pt x="523" y="739"/>
                    </a:lnTo>
                    <a:lnTo>
                      <a:pt x="523" y="739"/>
                    </a:lnTo>
                    <a:lnTo>
                      <a:pt x="523" y="742"/>
                    </a:lnTo>
                    <a:lnTo>
                      <a:pt x="523" y="742"/>
                    </a:lnTo>
                    <a:lnTo>
                      <a:pt x="508" y="739"/>
                    </a:lnTo>
                    <a:lnTo>
                      <a:pt x="508" y="739"/>
                    </a:lnTo>
                    <a:lnTo>
                      <a:pt x="488" y="742"/>
                    </a:lnTo>
                    <a:lnTo>
                      <a:pt x="465" y="744"/>
                    </a:lnTo>
                    <a:lnTo>
                      <a:pt x="440" y="749"/>
                    </a:lnTo>
                    <a:lnTo>
                      <a:pt x="415" y="754"/>
                    </a:lnTo>
                    <a:lnTo>
                      <a:pt x="364" y="774"/>
                    </a:lnTo>
                    <a:lnTo>
                      <a:pt x="309" y="799"/>
                    </a:lnTo>
                    <a:lnTo>
                      <a:pt x="309" y="799"/>
                    </a:lnTo>
                    <a:lnTo>
                      <a:pt x="289" y="799"/>
                    </a:lnTo>
                    <a:lnTo>
                      <a:pt x="289" y="799"/>
                    </a:lnTo>
                    <a:lnTo>
                      <a:pt x="264" y="797"/>
                    </a:lnTo>
                    <a:lnTo>
                      <a:pt x="239" y="794"/>
                    </a:lnTo>
                    <a:lnTo>
                      <a:pt x="214" y="789"/>
                    </a:lnTo>
                    <a:lnTo>
                      <a:pt x="191" y="784"/>
                    </a:lnTo>
                    <a:lnTo>
                      <a:pt x="148" y="767"/>
                    </a:lnTo>
                    <a:lnTo>
                      <a:pt x="111" y="749"/>
                    </a:lnTo>
                    <a:lnTo>
                      <a:pt x="111" y="749"/>
                    </a:lnTo>
                    <a:lnTo>
                      <a:pt x="78" y="729"/>
                    </a:lnTo>
                    <a:lnTo>
                      <a:pt x="53" y="711"/>
                    </a:lnTo>
                    <a:lnTo>
                      <a:pt x="53" y="711"/>
                    </a:lnTo>
                    <a:close/>
                    <a:moveTo>
                      <a:pt x="143" y="382"/>
                    </a:moveTo>
                    <a:lnTo>
                      <a:pt x="143" y="382"/>
                    </a:lnTo>
                    <a:lnTo>
                      <a:pt x="141" y="382"/>
                    </a:lnTo>
                    <a:lnTo>
                      <a:pt x="141" y="382"/>
                    </a:lnTo>
                    <a:lnTo>
                      <a:pt x="166" y="380"/>
                    </a:lnTo>
                    <a:lnTo>
                      <a:pt x="199" y="380"/>
                    </a:lnTo>
                    <a:lnTo>
                      <a:pt x="199" y="380"/>
                    </a:lnTo>
                    <a:lnTo>
                      <a:pt x="241" y="380"/>
                    </a:lnTo>
                    <a:lnTo>
                      <a:pt x="292" y="387"/>
                    </a:lnTo>
                    <a:lnTo>
                      <a:pt x="317" y="395"/>
                    </a:lnTo>
                    <a:lnTo>
                      <a:pt x="342" y="402"/>
                    </a:lnTo>
                    <a:lnTo>
                      <a:pt x="367" y="412"/>
                    </a:lnTo>
                    <a:lnTo>
                      <a:pt x="390" y="425"/>
                    </a:lnTo>
                    <a:lnTo>
                      <a:pt x="390" y="425"/>
                    </a:lnTo>
                    <a:lnTo>
                      <a:pt x="430" y="450"/>
                    </a:lnTo>
                    <a:lnTo>
                      <a:pt x="462" y="475"/>
                    </a:lnTo>
                    <a:lnTo>
                      <a:pt x="493" y="500"/>
                    </a:lnTo>
                    <a:lnTo>
                      <a:pt x="520" y="525"/>
                    </a:lnTo>
                    <a:lnTo>
                      <a:pt x="520" y="525"/>
                    </a:lnTo>
                    <a:lnTo>
                      <a:pt x="535" y="545"/>
                    </a:lnTo>
                    <a:lnTo>
                      <a:pt x="548" y="563"/>
                    </a:lnTo>
                    <a:lnTo>
                      <a:pt x="555" y="578"/>
                    </a:lnTo>
                    <a:lnTo>
                      <a:pt x="563" y="593"/>
                    </a:lnTo>
                    <a:lnTo>
                      <a:pt x="563" y="593"/>
                    </a:lnTo>
                    <a:lnTo>
                      <a:pt x="548" y="616"/>
                    </a:lnTo>
                    <a:lnTo>
                      <a:pt x="535" y="641"/>
                    </a:lnTo>
                    <a:lnTo>
                      <a:pt x="535" y="641"/>
                    </a:lnTo>
                    <a:lnTo>
                      <a:pt x="533" y="641"/>
                    </a:lnTo>
                    <a:lnTo>
                      <a:pt x="533" y="641"/>
                    </a:lnTo>
                    <a:lnTo>
                      <a:pt x="515" y="631"/>
                    </a:lnTo>
                    <a:lnTo>
                      <a:pt x="493" y="618"/>
                    </a:lnTo>
                    <a:lnTo>
                      <a:pt x="467" y="611"/>
                    </a:lnTo>
                    <a:lnTo>
                      <a:pt x="442" y="603"/>
                    </a:lnTo>
                    <a:lnTo>
                      <a:pt x="415" y="596"/>
                    </a:lnTo>
                    <a:lnTo>
                      <a:pt x="385" y="591"/>
                    </a:lnTo>
                    <a:lnTo>
                      <a:pt x="352" y="588"/>
                    </a:lnTo>
                    <a:lnTo>
                      <a:pt x="319" y="586"/>
                    </a:lnTo>
                    <a:lnTo>
                      <a:pt x="319" y="586"/>
                    </a:lnTo>
                    <a:lnTo>
                      <a:pt x="304" y="576"/>
                    </a:lnTo>
                    <a:lnTo>
                      <a:pt x="304" y="576"/>
                    </a:lnTo>
                    <a:lnTo>
                      <a:pt x="304" y="576"/>
                    </a:lnTo>
                    <a:lnTo>
                      <a:pt x="281" y="563"/>
                    </a:lnTo>
                    <a:lnTo>
                      <a:pt x="261" y="545"/>
                    </a:lnTo>
                    <a:lnTo>
                      <a:pt x="241" y="530"/>
                    </a:lnTo>
                    <a:lnTo>
                      <a:pt x="226" y="513"/>
                    </a:lnTo>
                    <a:lnTo>
                      <a:pt x="196" y="478"/>
                    </a:lnTo>
                    <a:lnTo>
                      <a:pt x="173" y="442"/>
                    </a:lnTo>
                    <a:lnTo>
                      <a:pt x="173" y="442"/>
                    </a:lnTo>
                    <a:lnTo>
                      <a:pt x="153" y="410"/>
                    </a:lnTo>
                    <a:lnTo>
                      <a:pt x="143" y="382"/>
                    </a:lnTo>
                    <a:lnTo>
                      <a:pt x="143" y="382"/>
                    </a:lnTo>
                    <a:close/>
                    <a:moveTo>
                      <a:pt x="382" y="141"/>
                    </a:moveTo>
                    <a:lnTo>
                      <a:pt x="382" y="141"/>
                    </a:lnTo>
                    <a:lnTo>
                      <a:pt x="425" y="161"/>
                    </a:lnTo>
                    <a:lnTo>
                      <a:pt x="450" y="176"/>
                    </a:lnTo>
                    <a:lnTo>
                      <a:pt x="478" y="194"/>
                    </a:lnTo>
                    <a:lnTo>
                      <a:pt x="505" y="216"/>
                    </a:lnTo>
                    <a:lnTo>
                      <a:pt x="530" y="241"/>
                    </a:lnTo>
                    <a:lnTo>
                      <a:pt x="555" y="269"/>
                    </a:lnTo>
                    <a:lnTo>
                      <a:pt x="578" y="302"/>
                    </a:lnTo>
                    <a:lnTo>
                      <a:pt x="578" y="302"/>
                    </a:lnTo>
                    <a:lnTo>
                      <a:pt x="593" y="332"/>
                    </a:lnTo>
                    <a:lnTo>
                      <a:pt x="606" y="359"/>
                    </a:lnTo>
                    <a:lnTo>
                      <a:pt x="618" y="387"/>
                    </a:lnTo>
                    <a:lnTo>
                      <a:pt x="628" y="415"/>
                    </a:lnTo>
                    <a:lnTo>
                      <a:pt x="636" y="440"/>
                    </a:lnTo>
                    <a:lnTo>
                      <a:pt x="641" y="465"/>
                    </a:lnTo>
                    <a:lnTo>
                      <a:pt x="643" y="488"/>
                    </a:lnTo>
                    <a:lnTo>
                      <a:pt x="646" y="508"/>
                    </a:lnTo>
                    <a:lnTo>
                      <a:pt x="646" y="508"/>
                    </a:lnTo>
                    <a:lnTo>
                      <a:pt x="643" y="523"/>
                    </a:lnTo>
                    <a:lnTo>
                      <a:pt x="641" y="533"/>
                    </a:lnTo>
                    <a:lnTo>
                      <a:pt x="641" y="533"/>
                    </a:lnTo>
                    <a:lnTo>
                      <a:pt x="616" y="545"/>
                    </a:lnTo>
                    <a:lnTo>
                      <a:pt x="593" y="561"/>
                    </a:lnTo>
                    <a:lnTo>
                      <a:pt x="593" y="561"/>
                    </a:lnTo>
                    <a:lnTo>
                      <a:pt x="593" y="561"/>
                    </a:lnTo>
                    <a:lnTo>
                      <a:pt x="593" y="561"/>
                    </a:lnTo>
                    <a:lnTo>
                      <a:pt x="586" y="545"/>
                    </a:lnTo>
                    <a:lnTo>
                      <a:pt x="576" y="530"/>
                    </a:lnTo>
                    <a:lnTo>
                      <a:pt x="550" y="498"/>
                    </a:lnTo>
                    <a:lnTo>
                      <a:pt x="550" y="498"/>
                    </a:lnTo>
                    <a:lnTo>
                      <a:pt x="525" y="475"/>
                    </a:lnTo>
                    <a:lnTo>
                      <a:pt x="498" y="452"/>
                    </a:lnTo>
                    <a:lnTo>
                      <a:pt x="470" y="427"/>
                    </a:lnTo>
                    <a:lnTo>
                      <a:pt x="435" y="405"/>
                    </a:lnTo>
                    <a:lnTo>
                      <a:pt x="435" y="405"/>
                    </a:lnTo>
                    <a:lnTo>
                      <a:pt x="425" y="390"/>
                    </a:lnTo>
                    <a:lnTo>
                      <a:pt x="425" y="390"/>
                    </a:lnTo>
                    <a:lnTo>
                      <a:pt x="412" y="364"/>
                    </a:lnTo>
                    <a:lnTo>
                      <a:pt x="402" y="339"/>
                    </a:lnTo>
                    <a:lnTo>
                      <a:pt x="395" y="314"/>
                    </a:lnTo>
                    <a:lnTo>
                      <a:pt x="390" y="289"/>
                    </a:lnTo>
                    <a:lnTo>
                      <a:pt x="382" y="241"/>
                    </a:lnTo>
                    <a:lnTo>
                      <a:pt x="380" y="196"/>
                    </a:lnTo>
                    <a:lnTo>
                      <a:pt x="380" y="196"/>
                    </a:lnTo>
                    <a:lnTo>
                      <a:pt x="382" y="166"/>
                    </a:lnTo>
                    <a:lnTo>
                      <a:pt x="382" y="141"/>
                    </a:lnTo>
                    <a:lnTo>
                      <a:pt x="382" y="141"/>
                    </a:lnTo>
                    <a:close/>
                    <a:moveTo>
                      <a:pt x="832" y="292"/>
                    </a:moveTo>
                    <a:lnTo>
                      <a:pt x="850" y="302"/>
                    </a:lnTo>
                    <a:lnTo>
                      <a:pt x="850" y="302"/>
                    </a:lnTo>
                    <a:lnTo>
                      <a:pt x="862" y="279"/>
                    </a:lnTo>
                    <a:lnTo>
                      <a:pt x="877" y="259"/>
                    </a:lnTo>
                    <a:lnTo>
                      <a:pt x="895" y="241"/>
                    </a:lnTo>
                    <a:lnTo>
                      <a:pt x="912" y="224"/>
                    </a:lnTo>
                    <a:lnTo>
                      <a:pt x="948" y="194"/>
                    </a:lnTo>
                    <a:lnTo>
                      <a:pt x="983" y="171"/>
                    </a:lnTo>
                    <a:lnTo>
                      <a:pt x="983" y="171"/>
                    </a:lnTo>
                    <a:lnTo>
                      <a:pt x="1015" y="153"/>
                    </a:lnTo>
                    <a:lnTo>
                      <a:pt x="1043" y="141"/>
                    </a:lnTo>
                    <a:lnTo>
                      <a:pt x="1043" y="141"/>
                    </a:lnTo>
                    <a:lnTo>
                      <a:pt x="1043" y="141"/>
                    </a:lnTo>
                    <a:lnTo>
                      <a:pt x="1043" y="141"/>
                    </a:lnTo>
                    <a:lnTo>
                      <a:pt x="1046" y="166"/>
                    </a:lnTo>
                    <a:lnTo>
                      <a:pt x="1046" y="196"/>
                    </a:lnTo>
                    <a:lnTo>
                      <a:pt x="1046" y="196"/>
                    </a:lnTo>
                    <a:lnTo>
                      <a:pt x="1043" y="241"/>
                    </a:lnTo>
                    <a:lnTo>
                      <a:pt x="1038" y="289"/>
                    </a:lnTo>
                    <a:lnTo>
                      <a:pt x="1031" y="314"/>
                    </a:lnTo>
                    <a:lnTo>
                      <a:pt x="1023" y="339"/>
                    </a:lnTo>
                    <a:lnTo>
                      <a:pt x="1013" y="364"/>
                    </a:lnTo>
                    <a:lnTo>
                      <a:pt x="1000" y="390"/>
                    </a:lnTo>
                    <a:lnTo>
                      <a:pt x="1000" y="390"/>
                    </a:lnTo>
                    <a:lnTo>
                      <a:pt x="975" y="427"/>
                    </a:lnTo>
                    <a:lnTo>
                      <a:pt x="950" y="463"/>
                    </a:lnTo>
                    <a:lnTo>
                      <a:pt x="925" y="493"/>
                    </a:lnTo>
                    <a:lnTo>
                      <a:pt x="900" y="518"/>
                    </a:lnTo>
                    <a:lnTo>
                      <a:pt x="900" y="518"/>
                    </a:lnTo>
                    <a:lnTo>
                      <a:pt x="880" y="533"/>
                    </a:lnTo>
                    <a:lnTo>
                      <a:pt x="862" y="545"/>
                    </a:lnTo>
                    <a:lnTo>
                      <a:pt x="847" y="556"/>
                    </a:lnTo>
                    <a:lnTo>
                      <a:pt x="832" y="561"/>
                    </a:lnTo>
                    <a:lnTo>
                      <a:pt x="832" y="561"/>
                    </a:lnTo>
                    <a:lnTo>
                      <a:pt x="809" y="545"/>
                    </a:lnTo>
                    <a:lnTo>
                      <a:pt x="784" y="535"/>
                    </a:lnTo>
                    <a:lnTo>
                      <a:pt x="784" y="535"/>
                    </a:lnTo>
                    <a:lnTo>
                      <a:pt x="782" y="523"/>
                    </a:lnTo>
                    <a:lnTo>
                      <a:pt x="782" y="508"/>
                    </a:lnTo>
                    <a:lnTo>
                      <a:pt x="782" y="508"/>
                    </a:lnTo>
                    <a:lnTo>
                      <a:pt x="782" y="488"/>
                    </a:lnTo>
                    <a:lnTo>
                      <a:pt x="784" y="465"/>
                    </a:lnTo>
                    <a:lnTo>
                      <a:pt x="792" y="440"/>
                    </a:lnTo>
                    <a:lnTo>
                      <a:pt x="799" y="415"/>
                    </a:lnTo>
                    <a:lnTo>
                      <a:pt x="807" y="387"/>
                    </a:lnTo>
                    <a:lnTo>
                      <a:pt x="819" y="359"/>
                    </a:lnTo>
                    <a:lnTo>
                      <a:pt x="834" y="332"/>
                    </a:lnTo>
                    <a:lnTo>
                      <a:pt x="850" y="302"/>
                    </a:lnTo>
                    <a:lnTo>
                      <a:pt x="832" y="292"/>
                    </a:lnTo>
                    <a:lnTo>
                      <a:pt x="832" y="292"/>
                    </a:lnTo>
                    <a:close/>
                    <a:moveTo>
                      <a:pt x="1284" y="382"/>
                    </a:moveTo>
                    <a:lnTo>
                      <a:pt x="1284" y="382"/>
                    </a:lnTo>
                    <a:lnTo>
                      <a:pt x="1264" y="425"/>
                    </a:lnTo>
                    <a:lnTo>
                      <a:pt x="1249" y="450"/>
                    </a:lnTo>
                    <a:lnTo>
                      <a:pt x="1232" y="475"/>
                    </a:lnTo>
                    <a:lnTo>
                      <a:pt x="1209" y="503"/>
                    </a:lnTo>
                    <a:lnTo>
                      <a:pt x="1184" y="530"/>
                    </a:lnTo>
                    <a:lnTo>
                      <a:pt x="1156" y="556"/>
                    </a:lnTo>
                    <a:lnTo>
                      <a:pt x="1124" y="576"/>
                    </a:lnTo>
                    <a:lnTo>
                      <a:pt x="1124" y="576"/>
                    </a:lnTo>
                    <a:lnTo>
                      <a:pt x="1093" y="591"/>
                    </a:lnTo>
                    <a:lnTo>
                      <a:pt x="1066" y="606"/>
                    </a:lnTo>
                    <a:lnTo>
                      <a:pt x="1038" y="616"/>
                    </a:lnTo>
                    <a:lnTo>
                      <a:pt x="1010" y="626"/>
                    </a:lnTo>
                    <a:lnTo>
                      <a:pt x="985" y="633"/>
                    </a:lnTo>
                    <a:lnTo>
                      <a:pt x="960" y="638"/>
                    </a:lnTo>
                    <a:lnTo>
                      <a:pt x="938" y="644"/>
                    </a:lnTo>
                    <a:lnTo>
                      <a:pt x="917" y="644"/>
                    </a:lnTo>
                    <a:lnTo>
                      <a:pt x="917" y="644"/>
                    </a:lnTo>
                    <a:lnTo>
                      <a:pt x="902" y="644"/>
                    </a:lnTo>
                    <a:lnTo>
                      <a:pt x="890" y="641"/>
                    </a:lnTo>
                    <a:lnTo>
                      <a:pt x="890" y="641"/>
                    </a:lnTo>
                    <a:lnTo>
                      <a:pt x="880" y="616"/>
                    </a:lnTo>
                    <a:lnTo>
                      <a:pt x="862" y="593"/>
                    </a:lnTo>
                    <a:lnTo>
                      <a:pt x="862" y="593"/>
                    </a:lnTo>
                    <a:lnTo>
                      <a:pt x="865" y="591"/>
                    </a:lnTo>
                    <a:lnTo>
                      <a:pt x="865" y="591"/>
                    </a:lnTo>
                    <a:lnTo>
                      <a:pt x="880" y="583"/>
                    </a:lnTo>
                    <a:lnTo>
                      <a:pt x="895" y="573"/>
                    </a:lnTo>
                    <a:lnTo>
                      <a:pt x="925" y="548"/>
                    </a:lnTo>
                    <a:lnTo>
                      <a:pt x="925" y="548"/>
                    </a:lnTo>
                    <a:lnTo>
                      <a:pt x="950" y="525"/>
                    </a:lnTo>
                    <a:lnTo>
                      <a:pt x="973" y="498"/>
                    </a:lnTo>
                    <a:lnTo>
                      <a:pt x="998" y="468"/>
                    </a:lnTo>
                    <a:lnTo>
                      <a:pt x="1018" y="435"/>
                    </a:lnTo>
                    <a:lnTo>
                      <a:pt x="1018" y="435"/>
                    </a:lnTo>
                    <a:lnTo>
                      <a:pt x="1036" y="425"/>
                    </a:lnTo>
                    <a:lnTo>
                      <a:pt x="1036" y="425"/>
                    </a:lnTo>
                    <a:lnTo>
                      <a:pt x="1061" y="412"/>
                    </a:lnTo>
                    <a:lnTo>
                      <a:pt x="1086" y="402"/>
                    </a:lnTo>
                    <a:lnTo>
                      <a:pt x="1111" y="395"/>
                    </a:lnTo>
                    <a:lnTo>
                      <a:pt x="1136" y="387"/>
                    </a:lnTo>
                    <a:lnTo>
                      <a:pt x="1184" y="380"/>
                    </a:lnTo>
                    <a:lnTo>
                      <a:pt x="1227" y="380"/>
                    </a:lnTo>
                    <a:lnTo>
                      <a:pt x="1227" y="380"/>
                    </a:lnTo>
                    <a:lnTo>
                      <a:pt x="1259" y="380"/>
                    </a:lnTo>
                    <a:lnTo>
                      <a:pt x="1284" y="382"/>
                    </a:lnTo>
                    <a:lnTo>
                      <a:pt x="1284" y="382"/>
                    </a:lnTo>
                    <a:close/>
                    <a:moveTo>
                      <a:pt x="1131" y="623"/>
                    </a:moveTo>
                    <a:lnTo>
                      <a:pt x="1131" y="623"/>
                    </a:lnTo>
                    <a:lnTo>
                      <a:pt x="1129" y="623"/>
                    </a:lnTo>
                    <a:lnTo>
                      <a:pt x="1129" y="623"/>
                    </a:lnTo>
                    <a:lnTo>
                      <a:pt x="1131" y="623"/>
                    </a:lnTo>
                    <a:lnTo>
                      <a:pt x="1131" y="623"/>
                    </a:lnTo>
                    <a:close/>
                    <a:moveTo>
                      <a:pt x="1126" y="623"/>
                    </a:move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lnTo>
                      <a:pt x="1126" y="623"/>
                    </a:lnTo>
                    <a:close/>
                    <a:moveTo>
                      <a:pt x="714" y="865"/>
                    </a:moveTo>
                    <a:lnTo>
                      <a:pt x="714" y="865"/>
                    </a:lnTo>
                    <a:lnTo>
                      <a:pt x="696" y="862"/>
                    </a:lnTo>
                    <a:lnTo>
                      <a:pt x="681" y="860"/>
                    </a:lnTo>
                    <a:lnTo>
                      <a:pt x="654" y="852"/>
                    </a:lnTo>
                    <a:lnTo>
                      <a:pt x="628" y="837"/>
                    </a:lnTo>
                    <a:lnTo>
                      <a:pt x="606" y="819"/>
                    </a:lnTo>
                    <a:lnTo>
                      <a:pt x="588" y="797"/>
                    </a:lnTo>
                    <a:lnTo>
                      <a:pt x="573" y="772"/>
                    </a:lnTo>
                    <a:lnTo>
                      <a:pt x="563" y="742"/>
                    </a:lnTo>
                    <a:lnTo>
                      <a:pt x="563" y="729"/>
                    </a:lnTo>
                    <a:lnTo>
                      <a:pt x="561" y="711"/>
                    </a:lnTo>
                    <a:lnTo>
                      <a:pt x="561" y="711"/>
                    </a:lnTo>
                    <a:lnTo>
                      <a:pt x="563" y="696"/>
                    </a:lnTo>
                    <a:lnTo>
                      <a:pt x="563" y="681"/>
                    </a:lnTo>
                    <a:lnTo>
                      <a:pt x="573" y="654"/>
                    </a:lnTo>
                    <a:lnTo>
                      <a:pt x="588" y="628"/>
                    </a:lnTo>
                    <a:lnTo>
                      <a:pt x="606" y="606"/>
                    </a:lnTo>
                    <a:lnTo>
                      <a:pt x="628" y="586"/>
                    </a:lnTo>
                    <a:lnTo>
                      <a:pt x="654" y="573"/>
                    </a:lnTo>
                    <a:lnTo>
                      <a:pt x="681" y="563"/>
                    </a:lnTo>
                    <a:lnTo>
                      <a:pt x="696" y="561"/>
                    </a:lnTo>
                    <a:lnTo>
                      <a:pt x="714" y="561"/>
                    </a:lnTo>
                    <a:lnTo>
                      <a:pt x="714" y="561"/>
                    </a:lnTo>
                    <a:lnTo>
                      <a:pt x="729" y="561"/>
                    </a:lnTo>
                    <a:lnTo>
                      <a:pt x="744" y="563"/>
                    </a:lnTo>
                    <a:lnTo>
                      <a:pt x="772" y="573"/>
                    </a:lnTo>
                    <a:lnTo>
                      <a:pt x="797" y="586"/>
                    </a:lnTo>
                    <a:lnTo>
                      <a:pt x="819" y="606"/>
                    </a:lnTo>
                    <a:lnTo>
                      <a:pt x="840" y="628"/>
                    </a:lnTo>
                    <a:lnTo>
                      <a:pt x="852" y="654"/>
                    </a:lnTo>
                    <a:lnTo>
                      <a:pt x="862" y="681"/>
                    </a:lnTo>
                    <a:lnTo>
                      <a:pt x="865" y="696"/>
                    </a:lnTo>
                    <a:lnTo>
                      <a:pt x="865" y="711"/>
                    </a:lnTo>
                    <a:lnTo>
                      <a:pt x="865" y="711"/>
                    </a:lnTo>
                    <a:lnTo>
                      <a:pt x="865" y="729"/>
                    </a:lnTo>
                    <a:lnTo>
                      <a:pt x="862" y="742"/>
                    </a:lnTo>
                    <a:lnTo>
                      <a:pt x="852" y="772"/>
                    </a:lnTo>
                    <a:lnTo>
                      <a:pt x="840" y="797"/>
                    </a:lnTo>
                    <a:lnTo>
                      <a:pt x="819" y="819"/>
                    </a:lnTo>
                    <a:lnTo>
                      <a:pt x="797" y="837"/>
                    </a:lnTo>
                    <a:lnTo>
                      <a:pt x="772" y="852"/>
                    </a:lnTo>
                    <a:lnTo>
                      <a:pt x="744" y="860"/>
                    </a:lnTo>
                    <a:lnTo>
                      <a:pt x="729" y="862"/>
                    </a:lnTo>
                    <a:lnTo>
                      <a:pt x="714" y="865"/>
                    </a:lnTo>
                    <a:lnTo>
                      <a:pt x="714" y="865"/>
                    </a:lnTo>
                    <a:close/>
                    <a:moveTo>
                      <a:pt x="799" y="289"/>
                    </a:moveTo>
                    <a:lnTo>
                      <a:pt x="799" y="289"/>
                    </a:lnTo>
                    <a:lnTo>
                      <a:pt x="799" y="309"/>
                    </a:lnTo>
                    <a:lnTo>
                      <a:pt x="799" y="309"/>
                    </a:lnTo>
                    <a:lnTo>
                      <a:pt x="774" y="362"/>
                    </a:lnTo>
                    <a:lnTo>
                      <a:pt x="757" y="415"/>
                    </a:lnTo>
                    <a:lnTo>
                      <a:pt x="749" y="440"/>
                    </a:lnTo>
                    <a:lnTo>
                      <a:pt x="744" y="463"/>
                    </a:lnTo>
                    <a:lnTo>
                      <a:pt x="741" y="485"/>
                    </a:lnTo>
                    <a:lnTo>
                      <a:pt x="741" y="508"/>
                    </a:lnTo>
                    <a:lnTo>
                      <a:pt x="741" y="508"/>
                    </a:lnTo>
                    <a:lnTo>
                      <a:pt x="741" y="520"/>
                    </a:lnTo>
                    <a:lnTo>
                      <a:pt x="741" y="520"/>
                    </a:lnTo>
                    <a:lnTo>
                      <a:pt x="741" y="523"/>
                    </a:lnTo>
                    <a:lnTo>
                      <a:pt x="741" y="523"/>
                    </a:lnTo>
                    <a:lnTo>
                      <a:pt x="714" y="520"/>
                    </a:lnTo>
                    <a:lnTo>
                      <a:pt x="714" y="520"/>
                    </a:lnTo>
                    <a:lnTo>
                      <a:pt x="686" y="523"/>
                    </a:lnTo>
                    <a:lnTo>
                      <a:pt x="686" y="523"/>
                    </a:lnTo>
                    <a:lnTo>
                      <a:pt x="684" y="520"/>
                    </a:lnTo>
                    <a:lnTo>
                      <a:pt x="684" y="520"/>
                    </a:lnTo>
                    <a:lnTo>
                      <a:pt x="686" y="508"/>
                    </a:lnTo>
                    <a:lnTo>
                      <a:pt x="686" y="508"/>
                    </a:lnTo>
                    <a:lnTo>
                      <a:pt x="684" y="485"/>
                    </a:lnTo>
                    <a:lnTo>
                      <a:pt x="681" y="463"/>
                    </a:lnTo>
                    <a:lnTo>
                      <a:pt x="676" y="440"/>
                    </a:lnTo>
                    <a:lnTo>
                      <a:pt x="669" y="415"/>
                    </a:lnTo>
                    <a:lnTo>
                      <a:pt x="651" y="362"/>
                    </a:lnTo>
                    <a:lnTo>
                      <a:pt x="626" y="309"/>
                    </a:lnTo>
                    <a:lnTo>
                      <a:pt x="626" y="309"/>
                    </a:lnTo>
                    <a:lnTo>
                      <a:pt x="626" y="289"/>
                    </a:lnTo>
                    <a:lnTo>
                      <a:pt x="626" y="289"/>
                    </a:lnTo>
                    <a:lnTo>
                      <a:pt x="626" y="264"/>
                    </a:lnTo>
                    <a:lnTo>
                      <a:pt x="631" y="239"/>
                    </a:lnTo>
                    <a:lnTo>
                      <a:pt x="636" y="214"/>
                    </a:lnTo>
                    <a:lnTo>
                      <a:pt x="641" y="191"/>
                    </a:lnTo>
                    <a:lnTo>
                      <a:pt x="659" y="146"/>
                    </a:lnTo>
                    <a:lnTo>
                      <a:pt x="676" y="108"/>
                    </a:lnTo>
                    <a:lnTo>
                      <a:pt x="676" y="108"/>
                    </a:lnTo>
                    <a:lnTo>
                      <a:pt x="696" y="78"/>
                    </a:lnTo>
                    <a:lnTo>
                      <a:pt x="711" y="53"/>
                    </a:lnTo>
                    <a:lnTo>
                      <a:pt x="711" y="53"/>
                    </a:lnTo>
                    <a:lnTo>
                      <a:pt x="714" y="53"/>
                    </a:lnTo>
                    <a:lnTo>
                      <a:pt x="714" y="53"/>
                    </a:lnTo>
                    <a:lnTo>
                      <a:pt x="739" y="91"/>
                    </a:lnTo>
                    <a:lnTo>
                      <a:pt x="754" y="116"/>
                    </a:lnTo>
                    <a:lnTo>
                      <a:pt x="767" y="146"/>
                    </a:lnTo>
                    <a:lnTo>
                      <a:pt x="779" y="178"/>
                    </a:lnTo>
                    <a:lnTo>
                      <a:pt x="792" y="214"/>
                    </a:lnTo>
                    <a:lnTo>
                      <a:pt x="797" y="249"/>
                    </a:lnTo>
                    <a:lnTo>
                      <a:pt x="799" y="289"/>
                    </a:lnTo>
                    <a:lnTo>
                      <a:pt x="799" y="289"/>
                    </a:lnTo>
                    <a:close/>
                    <a:moveTo>
                      <a:pt x="626" y="1136"/>
                    </a:moveTo>
                    <a:lnTo>
                      <a:pt x="626" y="1136"/>
                    </a:lnTo>
                    <a:lnTo>
                      <a:pt x="628" y="1083"/>
                    </a:lnTo>
                    <a:lnTo>
                      <a:pt x="633" y="1033"/>
                    </a:lnTo>
                    <a:lnTo>
                      <a:pt x="643" y="990"/>
                    </a:lnTo>
                    <a:lnTo>
                      <a:pt x="656" y="953"/>
                    </a:lnTo>
                    <a:lnTo>
                      <a:pt x="656" y="953"/>
                    </a:lnTo>
                    <a:lnTo>
                      <a:pt x="671" y="923"/>
                    </a:lnTo>
                    <a:lnTo>
                      <a:pt x="686" y="902"/>
                    </a:lnTo>
                    <a:lnTo>
                      <a:pt x="686" y="902"/>
                    </a:lnTo>
                    <a:lnTo>
                      <a:pt x="714" y="905"/>
                    </a:lnTo>
                    <a:lnTo>
                      <a:pt x="714" y="905"/>
                    </a:lnTo>
                    <a:lnTo>
                      <a:pt x="741" y="902"/>
                    </a:lnTo>
                    <a:lnTo>
                      <a:pt x="741" y="902"/>
                    </a:lnTo>
                    <a:lnTo>
                      <a:pt x="741" y="902"/>
                    </a:lnTo>
                    <a:lnTo>
                      <a:pt x="741" y="902"/>
                    </a:lnTo>
                    <a:lnTo>
                      <a:pt x="741" y="917"/>
                    </a:lnTo>
                    <a:lnTo>
                      <a:pt x="741" y="917"/>
                    </a:lnTo>
                    <a:lnTo>
                      <a:pt x="741" y="938"/>
                    </a:lnTo>
                    <a:lnTo>
                      <a:pt x="744" y="960"/>
                    </a:lnTo>
                    <a:lnTo>
                      <a:pt x="749" y="985"/>
                    </a:lnTo>
                    <a:lnTo>
                      <a:pt x="757" y="1011"/>
                    </a:lnTo>
                    <a:lnTo>
                      <a:pt x="774" y="1061"/>
                    </a:lnTo>
                    <a:lnTo>
                      <a:pt x="799" y="1116"/>
                    </a:lnTo>
                    <a:lnTo>
                      <a:pt x="799" y="1116"/>
                    </a:lnTo>
                    <a:lnTo>
                      <a:pt x="799" y="1136"/>
                    </a:lnTo>
                    <a:lnTo>
                      <a:pt x="799" y="1136"/>
                    </a:lnTo>
                    <a:lnTo>
                      <a:pt x="799" y="1136"/>
                    </a:lnTo>
                    <a:lnTo>
                      <a:pt x="799" y="1136"/>
                    </a:lnTo>
                    <a:lnTo>
                      <a:pt x="799" y="1161"/>
                    </a:lnTo>
                    <a:lnTo>
                      <a:pt x="797" y="1186"/>
                    </a:lnTo>
                    <a:lnTo>
                      <a:pt x="792" y="1212"/>
                    </a:lnTo>
                    <a:lnTo>
                      <a:pt x="784" y="1234"/>
                    </a:lnTo>
                    <a:lnTo>
                      <a:pt x="767" y="1277"/>
                    </a:lnTo>
                    <a:lnTo>
                      <a:pt x="749" y="1315"/>
                    </a:lnTo>
                    <a:lnTo>
                      <a:pt x="749" y="1315"/>
                    </a:lnTo>
                    <a:lnTo>
                      <a:pt x="729" y="1347"/>
                    </a:lnTo>
                    <a:lnTo>
                      <a:pt x="714" y="1370"/>
                    </a:lnTo>
                    <a:lnTo>
                      <a:pt x="714" y="1370"/>
                    </a:lnTo>
                    <a:lnTo>
                      <a:pt x="714" y="1372"/>
                    </a:lnTo>
                    <a:lnTo>
                      <a:pt x="714" y="1372"/>
                    </a:lnTo>
                    <a:lnTo>
                      <a:pt x="686" y="1332"/>
                    </a:lnTo>
                    <a:lnTo>
                      <a:pt x="674" y="1307"/>
                    </a:lnTo>
                    <a:lnTo>
                      <a:pt x="659" y="1277"/>
                    </a:lnTo>
                    <a:lnTo>
                      <a:pt x="646" y="1247"/>
                    </a:lnTo>
                    <a:lnTo>
                      <a:pt x="636" y="1212"/>
                    </a:lnTo>
                    <a:lnTo>
                      <a:pt x="628" y="1174"/>
                    </a:lnTo>
                    <a:lnTo>
                      <a:pt x="626" y="1136"/>
                    </a:lnTo>
                    <a:lnTo>
                      <a:pt x="626" y="1136"/>
                    </a:lnTo>
                    <a:close/>
                    <a:moveTo>
                      <a:pt x="1156" y="817"/>
                    </a:move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7"/>
                    </a:lnTo>
                    <a:close/>
                    <a:moveTo>
                      <a:pt x="1136" y="799"/>
                    </a:moveTo>
                    <a:lnTo>
                      <a:pt x="1136" y="799"/>
                    </a:lnTo>
                    <a:lnTo>
                      <a:pt x="1136" y="799"/>
                    </a:lnTo>
                    <a:lnTo>
                      <a:pt x="1134" y="799"/>
                    </a:lnTo>
                    <a:lnTo>
                      <a:pt x="1134" y="799"/>
                    </a:lnTo>
                    <a:lnTo>
                      <a:pt x="1083" y="797"/>
                    </a:lnTo>
                    <a:lnTo>
                      <a:pt x="1033" y="792"/>
                    </a:lnTo>
                    <a:lnTo>
                      <a:pt x="990" y="782"/>
                    </a:lnTo>
                    <a:lnTo>
                      <a:pt x="953" y="769"/>
                    </a:lnTo>
                    <a:lnTo>
                      <a:pt x="953" y="769"/>
                    </a:lnTo>
                    <a:lnTo>
                      <a:pt x="922" y="754"/>
                    </a:lnTo>
                    <a:lnTo>
                      <a:pt x="902" y="739"/>
                    </a:lnTo>
                    <a:lnTo>
                      <a:pt x="902" y="739"/>
                    </a:lnTo>
                    <a:lnTo>
                      <a:pt x="905" y="711"/>
                    </a:lnTo>
                    <a:lnTo>
                      <a:pt x="905" y="711"/>
                    </a:lnTo>
                    <a:lnTo>
                      <a:pt x="902" y="684"/>
                    </a:lnTo>
                    <a:lnTo>
                      <a:pt x="902" y="684"/>
                    </a:lnTo>
                    <a:lnTo>
                      <a:pt x="905" y="684"/>
                    </a:lnTo>
                    <a:lnTo>
                      <a:pt x="905" y="684"/>
                    </a:lnTo>
                    <a:lnTo>
                      <a:pt x="917" y="684"/>
                    </a:lnTo>
                    <a:lnTo>
                      <a:pt x="917" y="684"/>
                    </a:lnTo>
                    <a:lnTo>
                      <a:pt x="940" y="684"/>
                    </a:lnTo>
                    <a:lnTo>
                      <a:pt x="963" y="681"/>
                    </a:lnTo>
                    <a:lnTo>
                      <a:pt x="985" y="676"/>
                    </a:lnTo>
                    <a:lnTo>
                      <a:pt x="1010" y="669"/>
                    </a:lnTo>
                    <a:lnTo>
                      <a:pt x="1063" y="651"/>
                    </a:lnTo>
                    <a:lnTo>
                      <a:pt x="1116" y="626"/>
                    </a:lnTo>
                    <a:lnTo>
                      <a:pt x="1116" y="626"/>
                    </a:lnTo>
                    <a:lnTo>
                      <a:pt x="1134" y="626"/>
                    </a:lnTo>
                    <a:lnTo>
                      <a:pt x="1134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36" y="626"/>
                    </a:lnTo>
                    <a:lnTo>
                      <a:pt x="1141" y="623"/>
                    </a:lnTo>
                    <a:lnTo>
                      <a:pt x="1141" y="623"/>
                    </a:lnTo>
                    <a:lnTo>
                      <a:pt x="1139" y="626"/>
                    </a:lnTo>
                    <a:lnTo>
                      <a:pt x="1139" y="626"/>
                    </a:lnTo>
                    <a:lnTo>
                      <a:pt x="1164" y="626"/>
                    </a:lnTo>
                    <a:lnTo>
                      <a:pt x="1189" y="628"/>
                    </a:lnTo>
                    <a:lnTo>
                      <a:pt x="1212" y="633"/>
                    </a:lnTo>
                    <a:lnTo>
                      <a:pt x="1237" y="641"/>
                    </a:lnTo>
                    <a:lnTo>
                      <a:pt x="1279" y="656"/>
                    </a:lnTo>
                    <a:lnTo>
                      <a:pt x="1317" y="676"/>
                    </a:lnTo>
                    <a:lnTo>
                      <a:pt x="1317" y="676"/>
                    </a:lnTo>
                    <a:lnTo>
                      <a:pt x="1347" y="694"/>
                    </a:lnTo>
                    <a:lnTo>
                      <a:pt x="1372" y="711"/>
                    </a:lnTo>
                    <a:lnTo>
                      <a:pt x="1372" y="711"/>
                    </a:lnTo>
                    <a:lnTo>
                      <a:pt x="1372" y="711"/>
                    </a:lnTo>
                    <a:lnTo>
                      <a:pt x="1372" y="711"/>
                    </a:lnTo>
                    <a:lnTo>
                      <a:pt x="1335" y="737"/>
                    </a:lnTo>
                    <a:lnTo>
                      <a:pt x="1310" y="752"/>
                    </a:lnTo>
                    <a:lnTo>
                      <a:pt x="1279" y="767"/>
                    </a:lnTo>
                    <a:lnTo>
                      <a:pt x="1247" y="779"/>
                    </a:lnTo>
                    <a:lnTo>
                      <a:pt x="1212" y="789"/>
                    </a:lnTo>
                    <a:lnTo>
                      <a:pt x="1176" y="797"/>
                    </a:lnTo>
                    <a:lnTo>
                      <a:pt x="1136" y="799"/>
                    </a:lnTo>
                    <a:lnTo>
                      <a:pt x="1136" y="799"/>
                    </a:lnTo>
                    <a:close/>
                    <a:moveTo>
                      <a:pt x="1156" y="822"/>
                    </a:moveTo>
                    <a:lnTo>
                      <a:pt x="1156" y="822"/>
                    </a:lnTo>
                    <a:lnTo>
                      <a:pt x="1156" y="819"/>
                    </a:lnTo>
                    <a:lnTo>
                      <a:pt x="1156" y="819"/>
                    </a:lnTo>
                    <a:lnTo>
                      <a:pt x="1156" y="817"/>
                    </a:lnTo>
                    <a:lnTo>
                      <a:pt x="1156" y="817"/>
                    </a:lnTo>
                    <a:lnTo>
                      <a:pt x="1156" y="819"/>
                    </a:lnTo>
                    <a:lnTo>
                      <a:pt x="1156" y="819"/>
                    </a:lnTo>
                    <a:lnTo>
                      <a:pt x="1156" y="822"/>
                    </a:lnTo>
                    <a:lnTo>
                      <a:pt x="1156" y="822"/>
                    </a:lnTo>
                    <a:lnTo>
                      <a:pt x="1156" y="822"/>
                    </a:lnTo>
                    <a:lnTo>
                      <a:pt x="1156" y="822"/>
                    </a:lnTo>
                    <a:close/>
                  </a:path>
                </a:pathLst>
              </a:custGeom>
              <a:solidFill>
                <a:srgbClr val="7030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2" name="Oval 2901"/>
              <p:cNvSpPr>
                <a:spLocks noChangeArrowheads="1"/>
              </p:cNvSpPr>
              <p:nvPr/>
            </p:nvSpPr>
            <p:spPr bwMode="auto">
              <a:xfrm>
                <a:off x="1742" y="1002"/>
                <a:ext cx="3" cy="1"/>
              </a:xfrm>
              <a:prstGeom prst="ellipse">
                <a:avLst/>
              </a:prstGeom>
              <a:solidFill>
                <a:srgbClr val="009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3" name="Freeform 2902"/>
              <p:cNvSpPr>
                <a:spLocks/>
              </p:cNvSpPr>
              <p:nvPr/>
            </p:nvSpPr>
            <p:spPr bwMode="auto">
              <a:xfrm>
                <a:off x="1468" y="756"/>
                <a:ext cx="422" cy="264"/>
              </a:xfrm>
              <a:custGeom>
                <a:avLst/>
                <a:gdLst/>
                <a:ahLst/>
                <a:cxnLst>
                  <a:cxn ang="0">
                    <a:pos x="156" y="55"/>
                  </a:cxn>
                  <a:cxn ang="0">
                    <a:pos x="156" y="55"/>
                  </a:cxn>
                  <a:cxn ang="0">
                    <a:pos x="136" y="88"/>
                  </a:cxn>
                  <a:cxn ang="0">
                    <a:pos x="111" y="118"/>
                  </a:cxn>
                  <a:cxn ang="0">
                    <a:pos x="88" y="145"/>
                  </a:cxn>
                  <a:cxn ang="0">
                    <a:pos x="63" y="168"/>
                  </a:cxn>
                  <a:cxn ang="0">
                    <a:pos x="63" y="168"/>
                  </a:cxn>
                  <a:cxn ang="0">
                    <a:pos x="33" y="193"/>
                  </a:cxn>
                  <a:cxn ang="0">
                    <a:pos x="18" y="203"/>
                  </a:cxn>
                  <a:cxn ang="0">
                    <a:pos x="3" y="211"/>
                  </a:cxn>
                  <a:cxn ang="0">
                    <a:pos x="3" y="211"/>
                  </a:cxn>
                  <a:cxn ang="0">
                    <a:pos x="0" y="213"/>
                  </a:cxn>
                  <a:cxn ang="0">
                    <a:pos x="0" y="213"/>
                  </a:cxn>
                  <a:cxn ang="0">
                    <a:pos x="18" y="236"/>
                  </a:cxn>
                  <a:cxn ang="0">
                    <a:pos x="28" y="261"/>
                  </a:cxn>
                  <a:cxn ang="0">
                    <a:pos x="28" y="261"/>
                  </a:cxn>
                  <a:cxn ang="0">
                    <a:pos x="40" y="264"/>
                  </a:cxn>
                  <a:cxn ang="0">
                    <a:pos x="55" y="264"/>
                  </a:cxn>
                  <a:cxn ang="0">
                    <a:pos x="55" y="264"/>
                  </a:cxn>
                  <a:cxn ang="0">
                    <a:pos x="76" y="264"/>
                  </a:cxn>
                  <a:cxn ang="0">
                    <a:pos x="98" y="258"/>
                  </a:cxn>
                  <a:cxn ang="0">
                    <a:pos x="123" y="253"/>
                  </a:cxn>
                  <a:cxn ang="0">
                    <a:pos x="148" y="246"/>
                  </a:cxn>
                  <a:cxn ang="0">
                    <a:pos x="176" y="236"/>
                  </a:cxn>
                  <a:cxn ang="0">
                    <a:pos x="204" y="226"/>
                  </a:cxn>
                  <a:cxn ang="0">
                    <a:pos x="231" y="211"/>
                  </a:cxn>
                  <a:cxn ang="0">
                    <a:pos x="262" y="196"/>
                  </a:cxn>
                  <a:cxn ang="0">
                    <a:pos x="262" y="196"/>
                  </a:cxn>
                  <a:cxn ang="0">
                    <a:pos x="294" y="176"/>
                  </a:cxn>
                  <a:cxn ang="0">
                    <a:pos x="322" y="150"/>
                  </a:cxn>
                  <a:cxn ang="0">
                    <a:pos x="347" y="123"/>
                  </a:cxn>
                  <a:cxn ang="0">
                    <a:pos x="370" y="95"/>
                  </a:cxn>
                  <a:cxn ang="0">
                    <a:pos x="387" y="70"/>
                  </a:cxn>
                  <a:cxn ang="0">
                    <a:pos x="402" y="45"/>
                  </a:cxn>
                  <a:cxn ang="0">
                    <a:pos x="422" y="2"/>
                  </a:cxn>
                  <a:cxn ang="0">
                    <a:pos x="422" y="2"/>
                  </a:cxn>
                  <a:cxn ang="0">
                    <a:pos x="397" y="0"/>
                  </a:cxn>
                  <a:cxn ang="0">
                    <a:pos x="365" y="0"/>
                  </a:cxn>
                  <a:cxn ang="0">
                    <a:pos x="365" y="0"/>
                  </a:cxn>
                  <a:cxn ang="0">
                    <a:pos x="322" y="0"/>
                  </a:cxn>
                  <a:cxn ang="0">
                    <a:pos x="274" y="7"/>
                  </a:cxn>
                  <a:cxn ang="0">
                    <a:pos x="249" y="15"/>
                  </a:cxn>
                  <a:cxn ang="0">
                    <a:pos x="224" y="22"/>
                  </a:cxn>
                  <a:cxn ang="0">
                    <a:pos x="199" y="32"/>
                  </a:cxn>
                  <a:cxn ang="0">
                    <a:pos x="174" y="45"/>
                  </a:cxn>
                  <a:cxn ang="0">
                    <a:pos x="174" y="45"/>
                  </a:cxn>
                  <a:cxn ang="0">
                    <a:pos x="156" y="55"/>
                  </a:cxn>
                  <a:cxn ang="0">
                    <a:pos x="156" y="55"/>
                  </a:cxn>
                </a:cxnLst>
                <a:rect l="0" t="0" r="r" b="b"/>
                <a:pathLst>
                  <a:path w="422" h="264">
                    <a:moveTo>
                      <a:pt x="156" y="55"/>
                    </a:moveTo>
                    <a:lnTo>
                      <a:pt x="156" y="55"/>
                    </a:lnTo>
                    <a:lnTo>
                      <a:pt x="136" y="88"/>
                    </a:lnTo>
                    <a:lnTo>
                      <a:pt x="111" y="118"/>
                    </a:lnTo>
                    <a:lnTo>
                      <a:pt x="88" y="145"/>
                    </a:lnTo>
                    <a:lnTo>
                      <a:pt x="63" y="168"/>
                    </a:lnTo>
                    <a:lnTo>
                      <a:pt x="63" y="168"/>
                    </a:lnTo>
                    <a:lnTo>
                      <a:pt x="33" y="193"/>
                    </a:lnTo>
                    <a:lnTo>
                      <a:pt x="18" y="203"/>
                    </a:lnTo>
                    <a:lnTo>
                      <a:pt x="3" y="211"/>
                    </a:lnTo>
                    <a:lnTo>
                      <a:pt x="3" y="211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18" y="236"/>
                    </a:lnTo>
                    <a:lnTo>
                      <a:pt x="28" y="261"/>
                    </a:lnTo>
                    <a:lnTo>
                      <a:pt x="28" y="261"/>
                    </a:lnTo>
                    <a:lnTo>
                      <a:pt x="40" y="264"/>
                    </a:lnTo>
                    <a:lnTo>
                      <a:pt x="55" y="264"/>
                    </a:lnTo>
                    <a:lnTo>
                      <a:pt x="55" y="264"/>
                    </a:lnTo>
                    <a:lnTo>
                      <a:pt x="76" y="264"/>
                    </a:lnTo>
                    <a:lnTo>
                      <a:pt x="98" y="258"/>
                    </a:lnTo>
                    <a:lnTo>
                      <a:pt x="123" y="253"/>
                    </a:lnTo>
                    <a:lnTo>
                      <a:pt x="148" y="246"/>
                    </a:lnTo>
                    <a:lnTo>
                      <a:pt x="176" y="236"/>
                    </a:lnTo>
                    <a:lnTo>
                      <a:pt x="204" y="226"/>
                    </a:lnTo>
                    <a:lnTo>
                      <a:pt x="231" y="211"/>
                    </a:lnTo>
                    <a:lnTo>
                      <a:pt x="262" y="196"/>
                    </a:lnTo>
                    <a:lnTo>
                      <a:pt x="262" y="196"/>
                    </a:lnTo>
                    <a:lnTo>
                      <a:pt x="294" y="176"/>
                    </a:lnTo>
                    <a:lnTo>
                      <a:pt x="322" y="150"/>
                    </a:lnTo>
                    <a:lnTo>
                      <a:pt x="347" y="123"/>
                    </a:lnTo>
                    <a:lnTo>
                      <a:pt x="370" y="95"/>
                    </a:lnTo>
                    <a:lnTo>
                      <a:pt x="387" y="70"/>
                    </a:lnTo>
                    <a:lnTo>
                      <a:pt x="402" y="45"/>
                    </a:lnTo>
                    <a:lnTo>
                      <a:pt x="422" y="2"/>
                    </a:lnTo>
                    <a:lnTo>
                      <a:pt x="422" y="2"/>
                    </a:lnTo>
                    <a:lnTo>
                      <a:pt x="397" y="0"/>
                    </a:lnTo>
                    <a:lnTo>
                      <a:pt x="365" y="0"/>
                    </a:lnTo>
                    <a:lnTo>
                      <a:pt x="365" y="0"/>
                    </a:lnTo>
                    <a:lnTo>
                      <a:pt x="322" y="0"/>
                    </a:lnTo>
                    <a:lnTo>
                      <a:pt x="274" y="7"/>
                    </a:lnTo>
                    <a:lnTo>
                      <a:pt x="249" y="15"/>
                    </a:lnTo>
                    <a:lnTo>
                      <a:pt x="224" y="22"/>
                    </a:lnTo>
                    <a:lnTo>
                      <a:pt x="199" y="32"/>
                    </a:lnTo>
                    <a:lnTo>
                      <a:pt x="174" y="45"/>
                    </a:lnTo>
                    <a:lnTo>
                      <a:pt x="174" y="45"/>
                    </a:lnTo>
                    <a:lnTo>
                      <a:pt x="156" y="55"/>
                    </a:lnTo>
                    <a:lnTo>
                      <a:pt x="156" y="55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4" name="Freeform 26"/>
              <p:cNvSpPr>
                <a:spLocks/>
              </p:cNvSpPr>
              <p:nvPr/>
            </p:nvSpPr>
            <p:spPr bwMode="auto">
              <a:xfrm>
                <a:off x="1388" y="517"/>
                <a:ext cx="264" cy="420"/>
              </a:xfrm>
              <a:custGeom>
                <a:avLst/>
                <a:gdLst/>
                <a:ahLst/>
                <a:cxnLst>
                  <a:cxn ang="0">
                    <a:pos x="68" y="161"/>
                  </a:cxn>
                  <a:cxn ang="0">
                    <a:pos x="68" y="161"/>
                  </a:cxn>
                  <a:cxn ang="0">
                    <a:pos x="52" y="191"/>
                  </a:cxn>
                  <a:cxn ang="0">
                    <a:pos x="37" y="218"/>
                  </a:cxn>
                  <a:cxn ang="0">
                    <a:pos x="25" y="246"/>
                  </a:cxn>
                  <a:cxn ang="0">
                    <a:pos x="17" y="274"/>
                  </a:cxn>
                  <a:cxn ang="0">
                    <a:pos x="10" y="299"/>
                  </a:cxn>
                  <a:cxn ang="0">
                    <a:pos x="2" y="324"/>
                  </a:cxn>
                  <a:cxn ang="0">
                    <a:pos x="0" y="347"/>
                  </a:cxn>
                  <a:cxn ang="0">
                    <a:pos x="0" y="367"/>
                  </a:cxn>
                  <a:cxn ang="0">
                    <a:pos x="0" y="367"/>
                  </a:cxn>
                  <a:cxn ang="0">
                    <a:pos x="0" y="382"/>
                  </a:cxn>
                  <a:cxn ang="0">
                    <a:pos x="2" y="394"/>
                  </a:cxn>
                  <a:cxn ang="0">
                    <a:pos x="2" y="394"/>
                  </a:cxn>
                  <a:cxn ang="0">
                    <a:pos x="27" y="404"/>
                  </a:cxn>
                  <a:cxn ang="0">
                    <a:pos x="50" y="420"/>
                  </a:cxn>
                  <a:cxn ang="0">
                    <a:pos x="50" y="420"/>
                  </a:cxn>
                  <a:cxn ang="0">
                    <a:pos x="65" y="415"/>
                  </a:cxn>
                  <a:cxn ang="0">
                    <a:pos x="80" y="404"/>
                  </a:cxn>
                  <a:cxn ang="0">
                    <a:pos x="98" y="392"/>
                  </a:cxn>
                  <a:cxn ang="0">
                    <a:pos x="118" y="377"/>
                  </a:cxn>
                  <a:cxn ang="0">
                    <a:pos x="118" y="377"/>
                  </a:cxn>
                  <a:cxn ang="0">
                    <a:pos x="143" y="352"/>
                  </a:cxn>
                  <a:cxn ang="0">
                    <a:pos x="168" y="322"/>
                  </a:cxn>
                  <a:cxn ang="0">
                    <a:pos x="193" y="286"/>
                  </a:cxn>
                  <a:cxn ang="0">
                    <a:pos x="218" y="249"/>
                  </a:cxn>
                  <a:cxn ang="0">
                    <a:pos x="218" y="249"/>
                  </a:cxn>
                  <a:cxn ang="0">
                    <a:pos x="231" y="223"/>
                  </a:cxn>
                  <a:cxn ang="0">
                    <a:pos x="241" y="198"/>
                  </a:cxn>
                  <a:cxn ang="0">
                    <a:pos x="249" y="173"/>
                  </a:cxn>
                  <a:cxn ang="0">
                    <a:pos x="256" y="148"/>
                  </a:cxn>
                  <a:cxn ang="0">
                    <a:pos x="261" y="100"/>
                  </a:cxn>
                  <a:cxn ang="0">
                    <a:pos x="264" y="55"/>
                  </a:cxn>
                  <a:cxn ang="0">
                    <a:pos x="264" y="55"/>
                  </a:cxn>
                  <a:cxn ang="0">
                    <a:pos x="264" y="25"/>
                  </a:cxn>
                  <a:cxn ang="0">
                    <a:pos x="261" y="0"/>
                  </a:cxn>
                  <a:cxn ang="0">
                    <a:pos x="261" y="0"/>
                  </a:cxn>
                  <a:cxn ang="0">
                    <a:pos x="261" y="0"/>
                  </a:cxn>
                  <a:cxn ang="0">
                    <a:pos x="261" y="0"/>
                  </a:cxn>
                  <a:cxn ang="0">
                    <a:pos x="233" y="12"/>
                  </a:cxn>
                  <a:cxn ang="0">
                    <a:pos x="201" y="30"/>
                  </a:cxn>
                  <a:cxn ang="0">
                    <a:pos x="201" y="30"/>
                  </a:cxn>
                  <a:cxn ang="0">
                    <a:pos x="166" y="53"/>
                  </a:cxn>
                  <a:cxn ang="0">
                    <a:pos x="130" y="83"/>
                  </a:cxn>
                  <a:cxn ang="0">
                    <a:pos x="113" y="100"/>
                  </a:cxn>
                  <a:cxn ang="0">
                    <a:pos x="95" y="118"/>
                  </a:cxn>
                  <a:cxn ang="0">
                    <a:pos x="80" y="138"/>
                  </a:cxn>
                  <a:cxn ang="0">
                    <a:pos x="68" y="161"/>
                  </a:cxn>
                  <a:cxn ang="0">
                    <a:pos x="50" y="151"/>
                  </a:cxn>
                  <a:cxn ang="0">
                    <a:pos x="50" y="151"/>
                  </a:cxn>
                  <a:cxn ang="0">
                    <a:pos x="68" y="161"/>
                  </a:cxn>
                </a:cxnLst>
                <a:rect l="0" t="0" r="r" b="b"/>
                <a:pathLst>
                  <a:path w="264" h="420">
                    <a:moveTo>
                      <a:pt x="68" y="161"/>
                    </a:moveTo>
                    <a:lnTo>
                      <a:pt x="68" y="161"/>
                    </a:lnTo>
                    <a:lnTo>
                      <a:pt x="52" y="191"/>
                    </a:lnTo>
                    <a:lnTo>
                      <a:pt x="37" y="218"/>
                    </a:lnTo>
                    <a:lnTo>
                      <a:pt x="25" y="246"/>
                    </a:lnTo>
                    <a:lnTo>
                      <a:pt x="17" y="274"/>
                    </a:lnTo>
                    <a:lnTo>
                      <a:pt x="10" y="299"/>
                    </a:lnTo>
                    <a:lnTo>
                      <a:pt x="2" y="324"/>
                    </a:lnTo>
                    <a:lnTo>
                      <a:pt x="0" y="347"/>
                    </a:lnTo>
                    <a:lnTo>
                      <a:pt x="0" y="367"/>
                    </a:lnTo>
                    <a:lnTo>
                      <a:pt x="0" y="367"/>
                    </a:lnTo>
                    <a:lnTo>
                      <a:pt x="0" y="382"/>
                    </a:lnTo>
                    <a:lnTo>
                      <a:pt x="2" y="394"/>
                    </a:lnTo>
                    <a:lnTo>
                      <a:pt x="2" y="394"/>
                    </a:lnTo>
                    <a:lnTo>
                      <a:pt x="27" y="404"/>
                    </a:lnTo>
                    <a:lnTo>
                      <a:pt x="50" y="420"/>
                    </a:lnTo>
                    <a:lnTo>
                      <a:pt x="50" y="420"/>
                    </a:lnTo>
                    <a:lnTo>
                      <a:pt x="65" y="415"/>
                    </a:lnTo>
                    <a:lnTo>
                      <a:pt x="80" y="404"/>
                    </a:lnTo>
                    <a:lnTo>
                      <a:pt x="98" y="392"/>
                    </a:lnTo>
                    <a:lnTo>
                      <a:pt x="118" y="377"/>
                    </a:lnTo>
                    <a:lnTo>
                      <a:pt x="118" y="377"/>
                    </a:lnTo>
                    <a:lnTo>
                      <a:pt x="143" y="352"/>
                    </a:lnTo>
                    <a:lnTo>
                      <a:pt x="168" y="322"/>
                    </a:lnTo>
                    <a:lnTo>
                      <a:pt x="193" y="286"/>
                    </a:lnTo>
                    <a:lnTo>
                      <a:pt x="218" y="249"/>
                    </a:lnTo>
                    <a:lnTo>
                      <a:pt x="218" y="249"/>
                    </a:lnTo>
                    <a:lnTo>
                      <a:pt x="231" y="223"/>
                    </a:lnTo>
                    <a:lnTo>
                      <a:pt x="241" y="198"/>
                    </a:lnTo>
                    <a:lnTo>
                      <a:pt x="249" y="173"/>
                    </a:lnTo>
                    <a:lnTo>
                      <a:pt x="256" y="148"/>
                    </a:lnTo>
                    <a:lnTo>
                      <a:pt x="261" y="100"/>
                    </a:lnTo>
                    <a:lnTo>
                      <a:pt x="264" y="55"/>
                    </a:lnTo>
                    <a:lnTo>
                      <a:pt x="264" y="55"/>
                    </a:lnTo>
                    <a:lnTo>
                      <a:pt x="264" y="25"/>
                    </a:lnTo>
                    <a:lnTo>
                      <a:pt x="261" y="0"/>
                    </a:lnTo>
                    <a:lnTo>
                      <a:pt x="261" y="0"/>
                    </a:lnTo>
                    <a:lnTo>
                      <a:pt x="261" y="0"/>
                    </a:lnTo>
                    <a:lnTo>
                      <a:pt x="261" y="0"/>
                    </a:lnTo>
                    <a:lnTo>
                      <a:pt x="233" y="12"/>
                    </a:lnTo>
                    <a:lnTo>
                      <a:pt x="201" y="30"/>
                    </a:lnTo>
                    <a:lnTo>
                      <a:pt x="201" y="30"/>
                    </a:lnTo>
                    <a:lnTo>
                      <a:pt x="166" y="53"/>
                    </a:lnTo>
                    <a:lnTo>
                      <a:pt x="130" y="83"/>
                    </a:lnTo>
                    <a:lnTo>
                      <a:pt x="113" y="100"/>
                    </a:lnTo>
                    <a:lnTo>
                      <a:pt x="95" y="118"/>
                    </a:lnTo>
                    <a:lnTo>
                      <a:pt x="80" y="138"/>
                    </a:lnTo>
                    <a:lnTo>
                      <a:pt x="68" y="161"/>
                    </a:lnTo>
                    <a:lnTo>
                      <a:pt x="50" y="151"/>
                    </a:lnTo>
                    <a:lnTo>
                      <a:pt x="50" y="151"/>
                    </a:lnTo>
                    <a:lnTo>
                      <a:pt x="68" y="161"/>
                    </a:lnTo>
                    <a:close/>
                  </a:path>
                </a:pathLst>
              </a:custGeom>
              <a:solidFill>
                <a:srgbClr val="AA2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5" name="Freeform 27"/>
              <p:cNvSpPr>
                <a:spLocks/>
              </p:cNvSpPr>
              <p:nvPr/>
            </p:nvSpPr>
            <p:spPr bwMode="auto">
              <a:xfrm>
                <a:off x="1167" y="937"/>
                <a:ext cx="304" cy="304"/>
              </a:xfrm>
              <a:custGeom>
                <a:avLst/>
                <a:gdLst/>
                <a:ahLst/>
                <a:cxnLst>
                  <a:cxn ang="0">
                    <a:pos x="153" y="0"/>
                  </a:cxn>
                  <a:cxn ang="0">
                    <a:pos x="153" y="0"/>
                  </a:cxn>
                  <a:cxn ang="0">
                    <a:pos x="135" y="0"/>
                  </a:cxn>
                  <a:cxn ang="0">
                    <a:pos x="120" y="2"/>
                  </a:cxn>
                  <a:cxn ang="0">
                    <a:pos x="93" y="12"/>
                  </a:cxn>
                  <a:cxn ang="0">
                    <a:pos x="67" y="25"/>
                  </a:cxn>
                  <a:cxn ang="0">
                    <a:pos x="45" y="45"/>
                  </a:cxn>
                  <a:cxn ang="0">
                    <a:pos x="27" y="67"/>
                  </a:cxn>
                  <a:cxn ang="0">
                    <a:pos x="12" y="93"/>
                  </a:cxn>
                  <a:cxn ang="0">
                    <a:pos x="2" y="120"/>
                  </a:cxn>
                  <a:cxn ang="0">
                    <a:pos x="2" y="135"/>
                  </a:cxn>
                  <a:cxn ang="0">
                    <a:pos x="0" y="150"/>
                  </a:cxn>
                  <a:cxn ang="0">
                    <a:pos x="0" y="150"/>
                  </a:cxn>
                  <a:cxn ang="0">
                    <a:pos x="2" y="168"/>
                  </a:cxn>
                  <a:cxn ang="0">
                    <a:pos x="2" y="181"/>
                  </a:cxn>
                  <a:cxn ang="0">
                    <a:pos x="12" y="211"/>
                  </a:cxn>
                  <a:cxn ang="0">
                    <a:pos x="27" y="236"/>
                  </a:cxn>
                  <a:cxn ang="0">
                    <a:pos x="45" y="258"/>
                  </a:cxn>
                  <a:cxn ang="0">
                    <a:pos x="67" y="276"/>
                  </a:cxn>
                  <a:cxn ang="0">
                    <a:pos x="93" y="291"/>
                  </a:cxn>
                  <a:cxn ang="0">
                    <a:pos x="120" y="299"/>
                  </a:cxn>
                  <a:cxn ang="0">
                    <a:pos x="135" y="301"/>
                  </a:cxn>
                  <a:cxn ang="0">
                    <a:pos x="153" y="304"/>
                  </a:cxn>
                  <a:cxn ang="0">
                    <a:pos x="153" y="304"/>
                  </a:cxn>
                  <a:cxn ang="0">
                    <a:pos x="168" y="301"/>
                  </a:cxn>
                  <a:cxn ang="0">
                    <a:pos x="183" y="299"/>
                  </a:cxn>
                  <a:cxn ang="0">
                    <a:pos x="211" y="291"/>
                  </a:cxn>
                  <a:cxn ang="0">
                    <a:pos x="236" y="276"/>
                  </a:cxn>
                  <a:cxn ang="0">
                    <a:pos x="258" y="258"/>
                  </a:cxn>
                  <a:cxn ang="0">
                    <a:pos x="279" y="236"/>
                  </a:cxn>
                  <a:cxn ang="0">
                    <a:pos x="291" y="211"/>
                  </a:cxn>
                  <a:cxn ang="0">
                    <a:pos x="301" y="181"/>
                  </a:cxn>
                  <a:cxn ang="0">
                    <a:pos x="304" y="168"/>
                  </a:cxn>
                  <a:cxn ang="0">
                    <a:pos x="304" y="150"/>
                  </a:cxn>
                  <a:cxn ang="0">
                    <a:pos x="304" y="150"/>
                  </a:cxn>
                  <a:cxn ang="0">
                    <a:pos x="304" y="135"/>
                  </a:cxn>
                  <a:cxn ang="0">
                    <a:pos x="301" y="120"/>
                  </a:cxn>
                  <a:cxn ang="0">
                    <a:pos x="291" y="93"/>
                  </a:cxn>
                  <a:cxn ang="0">
                    <a:pos x="279" y="67"/>
                  </a:cxn>
                  <a:cxn ang="0">
                    <a:pos x="258" y="45"/>
                  </a:cxn>
                  <a:cxn ang="0">
                    <a:pos x="236" y="25"/>
                  </a:cxn>
                  <a:cxn ang="0">
                    <a:pos x="211" y="12"/>
                  </a:cxn>
                  <a:cxn ang="0">
                    <a:pos x="183" y="2"/>
                  </a:cxn>
                  <a:cxn ang="0">
                    <a:pos x="168" y="0"/>
                  </a:cxn>
                  <a:cxn ang="0">
                    <a:pos x="153" y="0"/>
                  </a:cxn>
                  <a:cxn ang="0">
                    <a:pos x="153" y="0"/>
                  </a:cxn>
                </a:cxnLst>
                <a:rect l="0" t="0" r="r" b="b"/>
                <a:pathLst>
                  <a:path w="304" h="304">
                    <a:moveTo>
                      <a:pt x="153" y="0"/>
                    </a:moveTo>
                    <a:lnTo>
                      <a:pt x="153" y="0"/>
                    </a:lnTo>
                    <a:lnTo>
                      <a:pt x="135" y="0"/>
                    </a:lnTo>
                    <a:lnTo>
                      <a:pt x="120" y="2"/>
                    </a:lnTo>
                    <a:lnTo>
                      <a:pt x="93" y="12"/>
                    </a:lnTo>
                    <a:lnTo>
                      <a:pt x="67" y="25"/>
                    </a:lnTo>
                    <a:lnTo>
                      <a:pt x="45" y="45"/>
                    </a:lnTo>
                    <a:lnTo>
                      <a:pt x="27" y="67"/>
                    </a:lnTo>
                    <a:lnTo>
                      <a:pt x="12" y="93"/>
                    </a:lnTo>
                    <a:lnTo>
                      <a:pt x="2" y="120"/>
                    </a:lnTo>
                    <a:lnTo>
                      <a:pt x="2" y="135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2" y="168"/>
                    </a:lnTo>
                    <a:lnTo>
                      <a:pt x="2" y="181"/>
                    </a:lnTo>
                    <a:lnTo>
                      <a:pt x="12" y="211"/>
                    </a:lnTo>
                    <a:lnTo>
                      <a:pt x="27" y="236"/>
                    </a:lnTo>
                    <a:lnTo>
                      <a:pt x="45" y="258"/>
                    </a:lnTo>
                    <a:lnTo>
                      <a:pt x="67" y="276"/>
                    </a:lnTo>
                    <a:lnTo>
                      <a:pt x="93" y="291"/>
                    </a:lnTo>
                    <a:lnTo>
                      <a:pt x="120" y="299"/>
                    </a:lnTo>
                    <a:lnTo>
                      <a:pt x="135" y="301"/>
                    </a:lnTo>
                    <a:lnTo>
                      <a:pt x="153" y="304"/>
                    </a:lnTo>
                    <a:lnTo>
                      <a:pt x="153" y="304"/>
                    </a:lnTo>
                    <a:lnTo>
                      <a:pt x="168" y="301"/>
                    </a:lnTo>
                    <a:lnTo>
                      <a:pt x="183" y="299"/>
                    </a:lnTo>
                    <a:lnTo>
                      <a:pt x="211" y="291"/>
                    </a:lnTo>
                    <a:lnTo>
                      <a:pt x="236" y="276"/>
                    </a:lnTo>
                    <a:lnTo>
                      <a:pt x="258" y="258"/>
                    </a:lnTo>
                    <a:lnTo>
                      <a:pt x="279" y="236"/>
                    </a:lnTo>
                    <a:lnTo>
                      <a:pt x="291" y="211"/>
                    </a:lnTo>
                    <a:lnTo>
                      <a:pt x="301" y="181"/>
                    </a:lnTo>
                    <a:lnTo>
                      <a:pt x="304" y="168"/>
                    </a:lnTo>
                    <a:lnTo>
                      <a:pt x="304" y="150"/>
                    </a:lnTo>
                    <a:lnTo>
                      <a:pt x="304" y="150"/>
                    </a:lnTo>
                    <a:lnTo>
                      <a:pt x="304" y="135"/>
                    </a:lnTo>
                    <a:lnTo>
                      <a:pt x="301" y="120"/>
                    </a:lnTo>
                    <a:lnTo>
                      <a:pt x="291" y="93"/>
                    </a:lnTo>
                    <a:lnTo>
                      <a:pt x="279" y="67"/>
                    </a:lnTo>
                    <a:lnTo>
                      <a:pt x="258" y="45"/>
                    </a:lnTo>
                    <a:lnTo>
                      <a:pt x="236" y="25"/>
                    </a:lnTo>
                    <a:lnTo>
                      <a:pt x="211" y="12"/>
                    </a:lnTo>
                    <a:lnTo>
                      <a:pt x="183" y="2"/>
                    </a:lnTo>
                    <a:lnTo>
                      <a:pt x="168" y="0"/>
                    </a:lnTo>
                    <a:lnTo>
                      <a:pt x="153" y="0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8CC6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14" name="Group 740"/>
            <p:cNvGrpSpPr/>
            <p:nvPr/>
          </p:nvGrpSpPr>
          <p:grpSpPr>
            <a:xfrm>
              <a:off x="1466850" y="1228725"/>
              <a:ext cx="1190625" cy="1209675"/>
              <a:chOff x="5054600" y="803275"/>
              <a:chExt cx="1190625" cy="1209675"/>
            </a:xfrm>
          </p:grpSpPr>
          <p:sp>
            <p:nvSpPr>
              <p:cNvPr id="2608" name="Freeform 368"/>
              <p:cNvSpPr>
                <a:spLocks/>
              </p:cNvSpPr>
              <p:nvPr/>
            </p:nvSpPr>
            <p:spPr bwMode="auto">
              <a:xfrm>
                <a:off x="5054600" y="803275"/>
                <a:ext cx="1190625" cy="1209675"/>
              </a:xfrm>
              <a:custGeom>
                <a:avLst/>
                <a:gdLst/>
                <a:ahLst/>
                <a:cxnLst>
                  <a:cxn ang="0">
                    <a:pos x="414" y="2"/>
                  </a:cxn>
                  <a:cxn ang="0">
                    <a:pos x="468" y="12"/>
                  </a:cxn>
                  <a:cxn ang="0">
                    <a:pos x="520" y="30"/>
                  </a:cxn>
                  <a:cxn ang="0">
                    <a:pos x="570" y="56"/>
                  </a:cxn>
                  <a:cxn ang="0">
                    <a:pos x="614" y="88"/>
                  </a:cxn>
                  <a:cxn ang="0">
                    <a:pos x="652" y="126"/>
                  </a:cxn>
                  <a:cxn ang="0">
                    <a:pos x="686" y="168"/>
                  </a:cxn>
                  <a:cxn ang="0">
                    <a:pos x="712" y="216"/>
                  </a:cxn>
                  <a:cxn ang="0">
                    <a:pos x="732" y="268"/>
                  </a:cxn>
                  <a:cxn ang="0">
                    <a:pos x="746" y="324"/>
                  </a:cxn>
                  <a:cxn ang="0">
                    <a:pos x="750" y="382"/>
                  </a:cxn>
                  <a:cxn ang="0">
                    <a:pos x="746" y="440"/>
                  </a:cxn>
                  <a:cxn ang="0">
                    <a:pos x="732" y="494"/>
                  </a:cxn>
                  <a:cxn ang="0">
                    <a:pos x="712" y="546"/>
                  </a:cxn>
                  <a:cxn ang="0">
                    <a:pos x="686" y="594"/>
                  </a:cxn>
                  <a:cxn ang="0">
                    <a:pos x="652" y="638"/>
                  </a:cxn>
                  <a:cxn ang="0">
                    <a:pos x="614" y="676"/>
                  </a:cxn>
                  <a:cxn ang="0">
                    <a:pos x="570" y="708"/>
                  </a:cxn>
                  <a:cxn ang="0">
                    <a:pos x="520" y="732"/>
                  </a:cxn>
                  <a:cxn ang="0">
                    <a:pos x="468" y="750"/>
                  </a:cxn>
                  <a:cxn ang="0">
                    <a:pos x="414" y="760"/>
                  </a:cxn>
                  <a:cxn ang="0">
                    <a:pos x="356" y="762"/>
                  </a:cxn>
                  <a:cxn ang="0">
                    <a:pos x="300" y="754"/>
                  </a:cxn>
                  <a:cxn ang="0">
                    <a:pos x="246" y="740"/>
                  </a:cxn>
                  <a:cxn ang="0">
                    <a:pos x="196" y="716"/>
                  </a:cxn>
                  <a:cxn ang="0">
                    <a:pos x="150" y="686"/>
                  </a:cxn>
                  <a:cxn ang="0">
                    <a:pos x="110" y="650"/>
                  </a:cxn>
                  <a:cxn ang="0">
                    <a:pos x="74" y="610"/>
                  </a:cxn>
                  <a:cxn ang="0">
                    <a:pos x="46" y="564"/>
                  </a:cxn>
                  <a:cxn ang="0">
                    <a:pos x="24" y="512"/>
                  </a:cxn>
                  <a:cxn ang="0">
                    <a:pos x="8" y="458"/>
                  </a:cxn>
                  <a:cxn ang="0">
                    <a:pos x="0" y="402"/>
                  </a:cxn>
                  <a:cxn ang="0">
                    <a:pos x="2" y="342"/>
                  </a:cxn>
                  <a:cxn ang="0">
                    <a:pos x="12" y="286"/>
                  </a:cxn>
                  <a:cxn ang="0">
                    <a:pos x="30" y="234"/>
                  </a:cxn>
                  <a:cxn ang="0">
                    <a:pos x="54" y="184"/>
                  </a:cxn>
                  <a:cxn ang="0">
                    <a:pos x="86" y="140"/>
                  </a:cxn>
                  <a:cxn ang="0">
                    <a:pos x="124" y="100"/>
                  </a:cxn>
                  <a:cxn ang="0">
                    <a:pos x="166" y="66"/>
                  </a:cxn>
                  <a:cxn ang="0">
                    <a:pos x="212" y="38"/>
                  </a:cxn>
                  <a:cxn ang="0">
                    <a:pos x="264" y="18"/>
                  </a:cxn>
                  <a:cxn ang="0">
                    <a:pos x="318" y="6"/>
                  </a:cxn>
                  <a:cxn ang="0">
                    <a:pos x="374" y="0"/>
                  </a:cxn>
                </a:cxnLst>
                <a:rect l="0" t="0" r="r" b="b"/>
                <a:pathLst>
                  <a:path w="750" h="762">
                    <a:moveTo>
                      <a:pt x="374" y="0"/>
                    </a:moveTo>
                    <a:lnTo>
                      <a:pt x="394" y="2"/>
                    </a:lnTo>
                    <a:lnTo>
                      <a:pt x="414" y="2"/>
                    </a:lnTo>
                    <a:lnTo>
                      <a:pt x="432" y="6"/>
                    </a:lnTo>
                    <a:lnTo>
                      <a:pt x="450" y="8"/>
                    </a:lnTo>
                    <a:lnTo>
                      <a:pt x="468" y="12"/>
                    </a:lnTo>
                    <a:lnTo>
                      <a:pt x="486" y="18"/>
                    </a:lnTo>
                    <a:lnTo>
                      <a:pt x="504" y="24"/>
                    </a:lnTo>
                    <a:lnTo>
                      <a:pt x="520" y="30"/>
                    </a:lnTo>
                    <a:lnTo>
                      <a:pt x="538" y="38"/>
                    </a:lnTo>
                    <a:lnTo>
                      <a:pt x="554" y="46"/>
                    </a:lnTo>
                    <a:lnTo>
                      <a:pt x="570" y="56"/>
                    </a:lnTo>
                    <a:lnTo>
                      <a:pt x="584" y="66"/>
                    </a:lnTo>
                    <a:lnTo>
                      <a:pt x="600" y="76"/>
                    </a:lnTo>
                    <a:lnTo>
                      <a:pt x="614" y="88"/>
                    </a:lnTo>
                    <a:lnTo>
                      <a:pt x="626" y="100"/>
                    </a:lnTo>
                    <a:lnTo>
                      <a:pt x="640" y="112"/>
                    </a:lnTo>
                    <a:lnTo>
                      <a:pt x="652" y="126"/>
                    </a:lnTo>
                    <a:lnTo>
                      <a:pt x="664" y="140"/>
                    </a:lnTo>
                    <a:lnTo>
                      <a:pt x="676" y="154"/>
                    </a:lnTo>
                    <a:lnTo>
                      <a:pt x="686" y="168"/>
                    </a:lnTo>
                    <a:lnTo>
                      <a:pt x="696" y="184"/>
                    </a:lnTo>
                    <a:lnTo>
                      <a:pt x="704" y="200"/>
                    </a:lnTo>
                    <a:lnTo>
                      <a:pt x="712" y="216"/>
                    </a:lnTo>
                    <a:lnTo>
                      <a:pt x="720" y="234"/>
                    </a:lnTo>
                    <a:lnTo>
                      <a:pt x="726" y="250"/>
                    </a:lnTo>
                    <a:lnTo>
                      <a:pt x="732" y="268"/>
                    </a:lnTo>
                    <a:lnTo>
                      <a:pt x="738" y="286"/>
                    </a:lnTo>
                    <a:lnTo>
                      <a:pt x="742" y="304"/>
                    </a:lnTo>
                    <a:lnTo>
                      <a:pt x="746" y="324"/>
                    </a:lnTo>
                    <a:lnTo>
                      <a:pt x="748" y="342"/>
                    </a:lnTo>
                    <a:lnTo>
                      <a:pt x="750" y="362"/>
                    </a:lnTo>
                    <a:lnTo>
                      <a:pt x="750" y="382"/>
                    </a:lnTo>
                    <a:lnTo>
                      <a:pt x="750" y="402"/>
                    </a:lnTo>
                    <a:lnTo>
                      <a:pt x="748" y="420"/>
                    </a:lnTo>
                    <a:lnTo>
                      <a:pt x="746" y="440"/>
                    </a:lnTo>
                    <a:lnTo>
                      <a:pt x="742" y="458"/>
                    </a:lnTo>
                    <a:lnTo>
                      <a:pt x="738" y="476"/>
                    </a:lnTo>
                    <a:lnTo>
                      <a:pt x="732" y="494"/>
                    </a:lnTo>
                    <a:lnTo>
                      <a:pt x="726" y="512"/>
                    </a:lnTo>
                    <a:lnTo>
                      <a:pt x="720" y="530"/>
                    </a:lnTo>
                    <a:lnTo>
                      <a:pt x="712" y="546"/>
                    </a:lnTo>
                    <a:lnTo>
                      <a:pt x="704" y="564"/>
                    </a:lnTo>
                    <a:lnTo>
                      <a:pt x="696" y="578"/>
                    </a:lnTo>
                    <a:lnTo>
                      <a:pt x="686" y="594"/>
                    </a:lnTo>
                    <a:lnTo>
                      <a:pt x="676" y="610"/>
                    </a:lnTo>
                    <a:lnTo>
                      <a:pt x="664" y="624"/>
                    </a:lnTo>
                    <a:lnTo>
                      <a:pt x="652" y="638"/>
                    </a:lnTo>
                    <a:lnTo>
                      <a:pt x="640" y="650"/>
                    </a:lnTo>
                    <a:lnTo>
                      <a:pt x="626" y="664"/>
                    </a:lnTo>
                    <a:lnTo>
                      <a:pt x="614" y="676"/>
                    </a:lnTo>
                    <a:lnTo>
                      <a:pt x="600" y="686"/>
                    </a:lnTo>
                    <a:lnTo>
                      <a:pt x="584" y="698"/>
                    </a:lnTo>
                    <a:lnTo>
                      <a:pt x="570" y="708"/>
                    </a:lnTo>
                    <a:lnTo>
                      <a:pt x="554" y="716"/>
                    </a:lnTo>
                    <a:lnTo>
                      <a:pt x="538" y="724"/>
                    </a:lnTo>
                    <a:lnTo>
                      <a:pt x="520" y="732"/>
                    </a:lnTo>
                    <a:lnTo>
                      <a:pt x="504" y="740"/>
                    </a:lnTo>
                    <a:lnTo>
                      <a:pt x="486" y="746"/>
                    </a:lnTo>
                    <a:lnTo>
                      <a:pt x="468" y="750"/>
                    </a:lnTo>
                    <a:lnTo>
                      <a:pt x="450" y="754"/>
                    </a:lnTo>
                    <a:lnTo>
                      <a:pt x="432" y="758"/>
                    </a:lnTo>
                    <a:lnTo>
                      <a:pt x="414" y="760"/>
                    </a:lnTo>
                    <a:lnTo>
                      <a:pt x="394" y="762"/>
                    </a:lnTo>
                    <a:lnTo>
                      <a:pt x="374" y="762"/>
                    </a:lnTo>
                    <a:lnTo>
                      <a:pt x="356" y="762"/>
                    </a:lnTo>
                    <a:lnTo>
                      <a:pt x="336" y="760"/>
                    </a:lnTo>
                    <a:lnTo>
                      <a:pt x="318" y="758"/>
                    </a:lnTo>
                    <a:lnTo>
                      <a:pt x="300" y="754"/>
                    </a:lnTo>
                    <a:lnTo>
                      <a:pt x="282" y="750"/>
                    </a:lnTo>
                    <a:lnTo>
                      <a:pt x="264" y="746"/>
                    </a:lnTo>
                    <a:lnTo>
                      <a:pt x="246" y="740"/>
                    </a:lnTo>
                    <a:lnTo>
                      <a:pt x="230" y="732"/>
                    </a:lnTo>
                    <a:lnTo>
                      <a:pt x="212" y="724"/>
                    </a:lnTo>
                    <a:lnTo>
                      <a:pt x="196" y="716"/>
                    </a:lnTo>
                    <a:lnTo>
                      <a:pt x="180" y="708"/>
                    </a:lnTo>
                    <a:lnTo>
                      <a:pt x="166" y="698"/>
                    </a:lnTo>
                    <a:lnTo>
                      <a:pt x="150" y="686"/>
                    </a:lnTo>
                    <a:lnTo>
                      <a:pt x="136" y="676"/>
                    </a:lnTo>
                    <a:lnTo>
                      <a:pt x="124" y="664"/>
                    </a:lnTo>
                    <a:lnTo>
                      <a:pt x="110" y="650"/>
                    </a:lnTo>
                    <a:lnTo>
                      <a:pt x="98" y="638"/>
                    </a:lnTo>
                    <a:lnTo>
                      <a:pt x="86" y="624"/>
                    </a:lnTo>
                    <a:lnTo>
                      <a:pt x="74" y="610"/>
                    </a:lnTo>
                    <a:lnTo>
                      <a:pt x="64" y="594"/>
                    </a:lnTo>
                    <a:lnTo>
                      <a:pt x="54" y="578"/>
                    </a:lnTo>
                    <a:lnTo>
                      <a:pt x="46" y="564"/>
                    </a:lnTo>
                    <a:lnTo>
                      <a:pt x="38" y="546"/>
                    </a:lnTo>
                    <a:lnTo>
                      <a:pt x="30" y="530"/>
                    </a:lnTo>
                    <a:lnTo>
                      <a:pt x="24" y="512"/>
                    </a:lnTo>
                    <a:lnTo>
                      <a:pt x="18" y="494"/>
                    </a:lnTo>
                    <a:lnTo>
                      <a:pt x="12" y="476"/>
                    </a:lnTo>
                    <a:lnTo>
                      <a:pt x="8" y="458"/>
                    </a:lnTo>
                    <a:lnTo>
                      <a:pt x="4" y="440"/>
                    </a:lnTo>
                    <a:lnTo>
                      <a:pt x="2" y="420"/>
                    </a:lnTo>
                    <a:lnTo>
                      <a:pt x="0" y="402"/>
                    </a:lnTo>
                    <a:lnTo>
                      <a:pt x="0" y="382"/>
                    </a:lnTo>
                    <a:lnTo>
                      <a:pt x="0" y="362"/>
                    </a:lnTo>
                    <a:lnTo>
                      <a:pt x="2" y="342"/>
                    </a:lnTo>
                    <a:lnTo>
                      <a:pt x="4" y="324"/>
                    </a:lnTo>
                    <a:lnTo>
                      <a:pt x="8" y="304"/>
                    </a:lnTo>
                    <a:lnTo>
                      <a:pt x="12" y="286"/>
                    </a:lnTo>
                    <a:lnTo>
                      <a:pt x="18" y="268"/>
                    </a:lnTo>
                    <a:lnTo>
                      <a:pt x="24" y="250"/>
                    </a:lnTo>
                    <a:lnTo>
                      <a:pt x="30" y="234"/>
                    </a:lnTo>
                    <a:lnTo>
                      <a:pt x="38" y="216"/>
                    </a:lnTo>
                    <a:lnTo>
                      <a:pt x="46" y="200"/>
                    </a:lnTo>
                    <a:lnTo>
                      <a:pt x="54" y="184"/>
                    </a:lnTo>
                    <a:lnTo>
                      <a:pt x="64" y="168"/>
                    </a:lnTo>
                    <a:lnTo>
                      <a:pt x="74" y="154"/>
                    </a:lnTo>
                    <a:lnTo>
                      <a:pt x="86" y="140"/>
                    </a:lnTo>
                    <a:lnTo>
                      <a:pt x="98" y="126"/>
                    </a:lnTo>
                    <a:lnTo>
                      <a:pt x="110" y="112"/>
                    </a:lnTo>
                    <a:lnTo>
                      <a:pt x="124" y="100"/>
                    </a:lnTo>
                    <a:lnTo>
                      <a:pt x="136" y="88"/>
                    </a:lnTo>
                    <a:lnTo>
                      <a:pt x="150" y="76"/>
                    </a:lnTo>
                    <a:lnTo>
                      <a:pt x="166" y="66"/>
                    </a:lnTo>
                    <a:lnTo>
                      <a:pt x="180" y="56"/>
                    </a:lnTo>
                    <a:lnTo>
                      <a:pt x="196" y="46"/>
                    </a:lnTo>
                    <a:lnTo>
                      <a:pt x="212" y="38"/>
                    </a:lnTo>
                    <a:lnTo>
                      <a:pt x="230" y="30"/>
                    </a:lnTo>
                    <a:lnTo>
                      <a:pt x="246" y="24"/>
                    </a:lnTo>
                    <a:lnTo>
                      <a:pt x="264" y="18"/>
                    </a:lnTo>
                    <a:lnTo>
                      <a:pt x="282" y="12"/>
                    </a:lnTo>
                    <a:lnTo>
                      <a:pt x="300" y="8"/>
                    </a:lnTo>
                    <a:lnTo>
                      <a:pt x="318" y="6"/>
                    </a:lnTo>
                    <a:lnTo>
                      <a:pt x="336" y="2"/>
                    </a:lnTo>
                    <a:lnTo>
                      <a:pt x="356" y="2"/>
                    </a:lnTo>
                    <a:lnTo>
                      <a:pt x="374" y="0"/>
                    </a:lnTo>
                    <a:lnTo>
                      <a:pt x="374" y="0"/>
                    </a:lnTo>
                    <a:close/>
                  </a:path>
                </a:pathLst>
              </a:custGeom>
              <a:solidFill>
                <a:srgbClr val="E99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9" name="Freeform 369"/>
              <p:cNvSpPr>
                <a:spLocks/>
              </p:cNvSpPr>
              <p:nvPr/>
            </p:nvSpPr>
            <p:spPr bwMode="auto">
              <a:xfrm>
                <a:off x="5089525" y="835025"/>
                <a:ext cx="1127125" cy="1146175"/>
              </a:xfrm>
              <a:custGeom>
                <a:avLst/>
                <a:gdLst/>
                <a:ahLst/>
                <a:cxnLst>
                  <a:cxn ang="0">
                    <a:pos x="392" y="2"/>
                  </a:cxn>
                  <a:cxn ang="0">
                    <a:pos x="444" y="12"/>
                  </a:cxn>
                  <a:cxn ang="0">
                    <a:pos x="494" y="28"/>
                  </a:cxn>
                  <a:cxn ang="0">
                    <a:pos x="540" y="52"/>
                  </a:cxn>
                  <a:cxn ang="0">
                    <a:pos x="580" y="82"/>
                  </a:cxn>
                  <a:cxn ang="0">
                    <a:pos x="618" y="118"/>
                  </a:cxn>
                  <a:cxn ang="0">
                    <a:pos x="650" y="160"/>
                  </a:cxn>
                  <a:cxn ang="0">
                    <a:pos x="676" y="206"/>
                  </a:cxn>
                  <a:cxn ang="0">
                    <a:pos x="694" y="254"/>
                  </a:cxn>
                  <a:cxn ang="0">
                    <a:pos x="706" y="306"/>
                  </a:cxn>
                  <a:cxn ang="0">
                    <a:pos x="710" y="362"/>
                  </a:cxn>
                  <a:cxn ang="0">
                    <a:pos x="706" y="416"/>
                  </a:cxn>
                  <a:cxn ang="0">
                    <a:pos x="694" y="468"/>
                  </a:cxn>
                  <a:cxn ang="0">
                    <a:pos x="676" y="518"/>
                  </a:cxn>
                  <a:cxn ang="0">
                    <a:pos x="650" y="564"/>
                  </a:cxn>
                  <a:cxn ang="0">
                    <a:pos x="618" y="604"/>
                  </a:cxn>
                  <a:cxn ang="0">
                    <a:pos x="580" y="640"/>
                  </a:cxn>
                  <a:cxn ang="0">
                    <a:pos x="540" y="670"/>
                  </a:cxn>
                  <a:cxn ang="0">
                    <a:pos x="494" y="694"/>
                  </a:cxn>
                  <a:cxn ang="0">
                    <a:pos x="444" y="712"/>
                  </a:cxn>
                  <a:cxn ang="0">
                    <a:pos x="392" y="720"/>
                  </a:cxn>
                  <a:cxn ang="0">
                    <a:pos x="336" y="722"/>
                  </a:cxn>
                  <a:cxn ang="0">
                    <a:pos x="284" y="716"/>
                  </a:cxn>
                  <a:cxn ang="0">
                    <a:pos x="232" y="700"/>
                  </a:cxn>
                  <a:cxn ang="0">
                    <a:pos x="186" y="678"/>
                  </a:cxn>
                  <a:cxn ang="0">
                    <a:pos x="142" y="650"/>
                  </a:cxn>
                  <a:cxn ang="0">
                    <a:pos x="104" y="616"/>
                  </a:cxn>
                  <a:cxn ang="0">
                    <a:pos x="70" y="578"/>
                  </a:cxn>
                  <a:cxn ang="0">
                    <a:pos x="42" y="534"/>
                  </a:cxn>
                  <a:cxn ang="0">
                    <a:pos x="22" y="486"/>
                  </a:cxn>
                  <a:cxn ang="0">
                    <a:pos x="8" y="434"/>
                  </a:cxn>
                  <a:cxn ang="0">
                    <a:pos x="0" y="380"/>
                  </a:cxn>
                  <a:cxn ang="0">
                    <a:pos x="2" y="324"/>
                  </a:cxn>
                  <a:cxn ang="0">
                    <a:pos x="10" y="272"/>
                  </a:cxn>
                  <a:cxn ang="0">
                    <a:pos x="28" y="222"/>
                  </a:cxn>
                  <a:cxn ang="0">
                    <a:pos x="52" y="174"/>
                  </a:cxn>
                  <a:cxn ang="0">
                    <a:pos x="80" y="132"/>
                  </a:cxn>
                  <a:cxn ang="0">
                    <a:pos x="116" y="94"/>
                  </a:cxn>
                  <a:cxn ang="0">
                    <a:pos x="156" y="62"/>
                  </a:cxn>
                  <a:cxn ang="0">
                    <a:pos x="202" y="36"/>
                  </a:cxn>
                  <a:cxn ang="0">
                    <a:pos x="250" y="16"/>
                  </a:cxn>
                  <a:cxn ang="0">
                    <a:pos x="300" y="4"/>
                  </a:cxn>
                  <a:cxn ang="0">
                    <a:pos x="356" y="0"/>
                  </a:cxn>
                </a:cxnLst>
                <a:rect l="0" t="0" r="r" b="b"/>
                <a:pathLst>
                  <a:path w="710" h="722">
                    <a:moveTo>
                      <a:pt x="356" y="0"/>
                    </a:moveTo>
                    <a:lnTo>
                      <a:pt x="374" y="2"/>
                    </a:lnTo>
                    <a:lnTo>
                      <a:pt x="392" y="2"/>
                    </a:lnTo>
                    <a:lnTo>
                      <a:pt x="410" y="4"/>
                    </a:lnTo>
                    <a:lnTo>
                      <a:pt x="426" y="8"/>
                    </a:lnTo>
                    <a:lnTo>
                      <a:pt x="444" y="12"/>
                    </a:lnTo>
                    <a:lnTo>
                      <a:pt x="460" y="16"/>
                    </a:lnTo>
                    <a:lnTo>
                      <a:pt x="478" y="22"/>
                    </a:lnTo>
                    <a:lnTo>
                      <a:pt x="494" y="28"/>
                    </a:lnTo>
                    <a:lnTo>
                      <a:pt x="510" y="36"/>
                    </a:lnTo>
                    <a:lnTo>
                      <a:pt x="524" y="44"/>
                    </a:lnTo>
                    <a:lnTo>
                      <a:pt x="540" y="52"/>
                    </a:lnTo>
                    <a:lnTo>
                      <a:pt x="554" y="62"/>
                    </a:lnTo>
                    <a:lnTo>
                      <a:pt x="568" y="72"/>
                    </a:lnTo>
                    <a:lnTo>
                      <a:pt x="580" y="82"/>
                    </a:lnTo>
                    <a:lnTo>
                      <a:pt x="594" y="94"/>
                    </a:lnTo>
                    <a:lnTo>
                      <a:pt x="606" y="106"/>
                    </a:lnTo>
                    <a:lnTo>
                      <a:pt x="618" y="118"/>
                    </a:lnTo>
                    <a:lnTo>
                      <a:pt x="630" y="132"/>
                    </a:lnTo>
                    <a:lnTo>
                      <a:pt x="640" y="146"/>
                    </a:lnTo>
                    <a:lnTo>
                      <a:pt x="650" y="160"/>
                    </a:lnTo>
                    <a:lnTo>
                      <a:pt x="658" y="174"/>
                    </a:lnTo>
                    <a:lnTo>
                      <a:pt x="668" y="190"/>
                    </a:lnTo>
                    <a:lnTo>
                      <a:pt x="676" y="206"/>
                    </a:lnTo>
                    <a:lnTo>
                      <a:pt x="682" y="222"/>
                    </a:lnTo>
                    <a:lnTo>
                      <a:pt x="688" y="238"/>
                    </a:lnTo>
                    <a:lnTo>
                      <a:pt x="694" y="254"/>
                    </a:lnTo>
                    <a:lnTo>
                      <a:pt x="700" y="272"/>
                    </a:lnTo>
                    <a:lnTo>
                      <a:pt x="704" y="288"/>
                    </a:lnTo>
                    <a:lnTo>
                      <a:pt x="706" y="306"/>
                    </a:lnTo>
                    <a:lnTo>
                      <a:pt x="708" y="324"/>
                    </a:lnTo>
                    <a:lnTo>
                      <a:pt x="710" y="342"/>
                    </a:lnTo>
                    <a:lnTo>
                      <a:pt x="710" y="362"/>
                    </a:lnTo>
                    <a:lnTo>
                      <a:pt x="710" y="380"/>
                    </a:lnTo>
                    <a:lnTo>
                      <a:pt x="708" y="398"/>
                    </a:lnTo>
                    <a:lnTo>
                      <a:pt x="706" y="416"/>
                    </a:lnTo>
                    <a:lnTo>
                      <a:pt x="704" y="434"/>
                    </a:lnTo>
                    <a:lnTo>
                      <a:pt x="700" y="452"/>
                    </a:lnTo>
                    <a:lnTo>
                      <a:pt x="694" y="468"/>
                    </a:lnTo>
                    <a:lnTo>
                      <a:pt x="688" y="486"/>
                    </a:lnTo>
                    <a:lnTo>
                      <a:pt x="682" y="502"/>
                    </a:lnTo>
                    <a:lnTo>
                      <a:pt x="676" y="518"/>
                    </a:lnTo>
                    <a:lnTo>
                      <a:pt x="668" y="534"/>
                    </a:lnTo>
                    <a:lnTo>
                      <a:pt x="658" y="548"/>
                    </a:lnTo>
                    <a:lnTo>
                      <a:pt x="650" y="564"/>
                    </a:lnTo>
                    <a:lnTo>
                      <a:pt x="640" y="578"/>
                    </a:lnTo>
                    <a:lnTo>
                      <a:pt x="630" y="592"/>
                    </a:lnTo>
                    <a:lnTo>
                      <a:pt x="618" y="604"/>
                    </a:lnTo>
                    <a:lnTo>
                      <a:pt x="606" y="616"/>
                    </a:lnTo>
                    <a:lnTo>
                      <a:pt x="594" y="628"/>
                    </a:lnTo>
                    <a:lnTo>
                      <a:pt x="580" y="640"/>
                    </a:lnTo>
                    <a:lnTo>
                      <a:pt x="568" y="650"/>
                    </a:lnTo>
                    <a:lnTo>
                      <a:pt x="554" y="660"/>
                    </a:lnTo>
                    <a:lnTo>
                      <a:pt x="540" y="670"/>
                    </a:lnTo>
                    <a:lnTo>
                      <a:pt x="524" y="678"/>
                    </a:lnTo>
                    <a:lnTo>
                      <a:pt x="510" y="686"/>
                    </a:lnTo>
                    <a:lnTo>
                      <a:pt x="494" y="694"/>
                    </a:lnTo>
                    <a:lnTo>
                      <a:pt x="478" y="700"/>
                    </a:lnTo>
                    <a:lnTo>
                      <a:pt x="460" y="706"/>
                    </a:lnTo>
                    <a:lnTo>
                      <a:pt x="444" y="712"/>
                    </a:lnTo>
                    <a:lnTo>
                      <a:pt x="426" y="716"/>
                    </a:lnTo>
                    <a:lnTo>
                      <a:pt x="410" y="718"/>
                    </a:lnTo>
                    <a:lnTo>
                      <a:pt x="392" y="720"/>
                    </a:lnTo>
                    <a:lnTo>
                      <a:pt x="374" y="722"/>
                    </a:lnTo>
                    <a:lnTo>
                      <a:pt x="356" y="722"/>
                    </a:lnTo>
                    <a:lnTo>
                      <a:pt x="336" y="722"/>
                    </a:lnTo>
                    <a:lnTo>
                      <a:pt x="318" y="720"/>
                    </a:lnTo>
                    <a:lnTo>
                      <a:pt x="300" y="718"/>
                    </a:lnTo>
                    <a:lnTo>
                      <a:pt x="284" y="716"/>
                    </a:lnTo>
                    <a:lnTo>
                      <a:pt x="266" y="712"/>
                    </a:lnTo>
                    <a:lnTo>
                      <a:pt x="250" y="706"/>
                    </a:lnTo>
                    <a:lnTo>
                      <a:pt x="232" y="700"/>
                    </a:lnTo>
                    <a:lnTo>
                      <a:pt x="216" y="694"/>
                    </a:lnTo>
                    <a:lnTo>
                      <a:pt x="202" y="686"/>
                    </a:lnTo>
                    <a:lnTo>
                      <a:pt x="186" y="678"/>
                    </a:lnTo>
                    <a:lnTo>
                      <a:pt x="170" y="670"/>
                    </a:lnTo>
                    <a:lnTo>
                      <a:pt x="156" y="660"/>
                    </a:lnTo>
                    <a:lnTo>
                      <a:pt x="142" y="650"/>
                    </a:lnTo>
                    <a:lnTo>
                      <a:pt x="130" y="640"/>
                    </a:lnTo>
                    <a:lnTo>
                      <a:pt x="116" y="628"/>
                    </a:lnTo>
                    <a:lnTo>
                      <a:pt x="104" y="616"/>
                    </a:lnTo>
                    <a:lnTo>
                      <a:pt x="92" y="604"/>
                    </a:lnTo>
                    <a:lnTo>
                      <a:pt x="80" y="592"/>
                    </a:lnTo>
                    <a:lnTo>
                      <a:pt x="70" y="578"/>
                    </a:lnTo>
                    <a:lnTo>
                      <a:pt x="60" y="564"/>
                    </a:lnTo>
                    <a:lnTo>
                      <a:pt x="52" y="548"/>
                    </a:lnTo>
                    <a:lnTo>
                      <a:pt x="42" y="534"/>
                    </a:lnTo>
                    <a:lnTo>
                      <a:pt x="34" y="518"/>
                    </a:lnTo>
                    <a:lnTo>
                      <a:pt x="28" y="502"/>
                    </a:lnTo>
                    <a:lnTo>
                      <a:pt x="22" y="486"/>
                    </a:lnTo>
                    <a:lnTo>
                      <a:pt x="16" y="468"/>
                    </a:lnTo>
                    <a:lnTo>
                      <a:pt x="10" y="452"/>
                    </a:lnTo>
                    <a:lnTo>
                      <a:pt x="8" y="434"/>
                    </a:lnTo>
                    <a:lnTo>
                      <a:pt x="4" y="416"/>
                    </a:lnTo>
                    <a:lnTo>
                      <a:pt x="2" y="398"/>
                    </a:lnTo>
                    <a:lnTo>
                      <a:pt x="0" y="380"/>
                    </a:lnTo>
                    <a:lnTo>
                      <a:pt x="0" y="362"/>
                    </a:lnTo>
                    <a:lnTo>
                      <a:pt x="0" y="342"/>
                    </a:lnTo>
                    <a:lnTo>
                      <a:pt x="2" y="324"/>
                    </a:lnTo>
                    <a:lnTo>
                      <a:pt x="4" y="306"/>
                    </a:lnTo>
                    <a:lnTo>
                      <a:pt x="8" y="288"/>
                    </a:lnTo>
                    <a:lnTo>
                      <a:pt x="10" y="272"/>
                    </a:lnTo>
                    <a:lnTo>
                      <a:pt x="16" y="254"/>
                    </a:lnTo>
                    <a:lnTo>
                      <a:pt x="22" y="238"/>
                    </a:lnTo>
                    <a:lnTo>
                      <a:pt x="28" y="222"/>
                    </a:lnTo>
                    <a:lnTo>
                      <a:pt x="34" y="206"/>
                    </a:lnTo>
                    <a:lnTo>
                      <a:pt x="42" y="190"/>
                    </a:lnTo>
                    <a:lnTo>
                      <a:pt x="52" y="174"/>
                    </a:lnTo>
                    <a:lnTo>
                      <a:pt x="60" y="160"/>
                    </a:lnTo>
                    <a:lnTo>
                      <a:pt x="70" y="146"/>
                    </a:lnTo>
                    <a:lnTo>
                      <a:pt x="80" y="132"/>
                    </a:lnTo>
                    <a:lnTo>
                      <a:pt x="92" y="118"/>
                    </a:lnTo>
                    <a:lnTo>
                      <a:pt x="104" y="106"/>
                    </a:lnTo>
                    <a:lnTo>
                      <a:pt x="116" y="94"/>
                    </a:lnTo>
                    <a:lnTo>
                      <a:pt x="130" y="82"/>
                    </a:lnTo>
                    <a:lnTo>
                      <a:pt x="142" y="72"/>
                    </a:lnTo>
                    <a:lnTo>
                      <a:pt x="156" y="62"/>
                    </a:lnTo>
                    <a:lnTo>
                      <a:pt x="170" y="52"/>
                    </a:lnTo>
                    <a:lnTo>
                      <a:pt x="186" y="44"/>
                    </a:lnTo>
                    <a:lnTo>
                      <a:pt x="202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50" y="16"/>
                    </a:lnTo>
                    <a:lnTo>
                      <a:pt x="266" y="12"/>
                    </a:lnTo>
                    <a:lnTo>
                      <a:pt x="284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6" y="2"/>
                    </a:lnTo>
                    <a:lnTo>
                      <a:pt x="356" y="0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0" name="Freeform 370"/>
              <p:cNvSpPr>
                <a:spLocks/>
              </p:cNvSpPr>
              <p:nvPr/>
            </p:nvSpPr>
            <p:spPr bwMode="auto">
              <a:xfrm>
                <a:off x="5092700" y="841375"/>
                <a:ext cx="1120775" cy="1136650"/>
              </a:xfrm>
              <a:custGeom>
                <a:avLst/>
                <a:gdLst/>
                <a:ahLst/>
                <a:cxnLst>
                  <a:cxn ang="0">
                    <a:pos x="390" y="2"/>
                  </a:cxn>
                  <a:cxn ang="0">
                    <a:pos x="442" y="12"/>
                  </a:cxn>
                  <a:cxn ang="0">
                    <a:pos x="490" y="28"/>
                  </a:cxn>
                  <a:cxn ang="0">
                    <a:pos x="536" y="52"/>
                  </a:cxn>
                  <a:cxn ang="0">
                    <a:pos x="578" y="82"/>
                  </a:cxn>
                  <a:cxn ang="0">
                    <a:pos x="614" y="116"/>
                  </a:cxn>
                  <a:cxn ang="0">
                    <a:pos x="646" y="158"/>
                  </a:cxn>
                  <a:cxn ang="0">
                    <a:pos x="670" y="202"/>
                  </a:cxn>
                  <a:cxn ang="0">
                    <a:pos x="690" y="252"/>
                  </a:cxn>
                  <a:cxn ang="0">
                    <a:pos x="702" y="304"/>
                  </a:cxn>
                  <a:cxn ang="0">
                    <a:pos x="706" y="358"/>
                  </a:cxn>
                  <a:cxn ang="0">
                    <a:pos x="702" y="412"/>
                  </a:cxn>
                  <a:cxn ang="0">
                    <a:pos x="690" y="464"/>
                  </a:cxn>
                  <a:cxn ang="0">
                    <a:pos x="670" y="512"/>
                  </a:cxn>
                  <a:cxn ang="0">
                    <a:pos x="646" y="558"/>
                  </a:cxn>
                  <a:cxn ang="0">
                    <a:pos x="614" y="598"/>
                  </a:cxn>
                  <a:cxn ang="0">
                    <a:pos x="578" y="634"/>
                  </a:cxn>
                  <a:cxn ang="0">
                    <a:pos x="536" y="664"/>
                  </a:cxn>
                  <a:cxn ang="0">
                    <a:pos x="490" y="688"/>
                  </a:cxn>
                  <a:cxn ang="0">
                    <a:pos x="442" y="704"/>
                  </a:cxn>
                  <a:cxn ang="0">
                    <a:pos x="390" y="714"/>
                  </a:cxn>
                  <a:cxn ang="0">
                    <a:pos x="334" y="714"/>
                  </a:cxn>
                  <a:cxn ang="0">
                    <a:pos x="282" y="708"/>
                  </a:cxn>
                  <a:cxn ang="0">
                    <a:pos x="232" y="694"/>
                  </a:cxn>
                  <a:cxn ang="0">
                    <a:pos x="186" y="672"/>
                  </a:cxn>
                  <a:cxn ang="0">
                    <a:pos x="142" y="644"/>
                  </a:cxn>
                  <a:cxn ang="0">
                    <a:pos x="104" y="610"/>
                  </a:cxn>
                  <a:cxn ang="0">
                    <a:pos x="70" y="572"/>
                  </a:cxn>
                  <a:cxn ang="0">
                    <a:pos x="44" y="528"/>
                  </a:cxn>
                  <a:cxn ang="0">
                    <a:pos x="22" y="480"/>
                  </a:cxn>
                  <a:cxn ang="0">
                    <a:pos x="8" y="430"/>
                  </a:cxn>
                  <a:cxn ang="0">
                    <a:pos x="2" y="376"/>
                  </a:cxn>
                  <a:cxn ang="0">
                    <a:pos x="2" y="322"/>
                  </a:cxn>
                  <a:cxn ang="0">
                    <a:pos x="12" y="268"/>
                  </a:cxn>
                  <a:cxn ang="0">
                    <a:pos x="28" y="218"/>
                  </a:cxn>
                  <a:cxn ang="0">
                    <a:pos x="52" y="172"/>
                  </a:cxn>
                  <a:cxn ang="0">
                    <a:pos x="82" y="130"/>
                  </a:cxn>
                  <a:cxn ang="0">
                    <a:pos x="116" y="92"/>
                  </a:cxn>
                  <a:cxn ang="0">
                    <a:pos x="156" y="60"/>
                  </a:cxn>
                  <a:cxn ang="0">
                    <a:pos x="200" y="36"/>
                  </a:cxn>
                  <a:cxn ang="0">
                    <a:pos x="248" y="16"/>
                  </a:cxn>
                  <a:cxn ang="0">
                    <a:pos x="300" y="4"/>
                  </a:cxn>
                  <a:cxn ang="0">
                    <a:pos x="354" y="0"/>
                  </a:cxn>
                </a:cxnLst>
                <a:rect l="0" t="0" r="r" b="b"/>
                <a:pathLst>
                  <a:path w="706" h="716">
                    <a:moveTo>
                      <a:pt x="354" y="0"/>
                    </a:moveTo>
                    <a:lnTo>
                      <a:pt x="372" y="0"/>
                    </a:lnTo>
                    <a:lnTo>
                      <a:pt x="390" y="2"/>
                    </a:lnTo>
                    <a:lnTo>
                      <a:pt x="406" y="4"/>
                    </a:lnTo>
                    <a:lnTo>
                      <a:pt x="424" y="8"/>
                    </a:lnTo>
                    <a:lnTo>
                      <a:pt x="442" y="12"/>
                    </a:lnTo>
                    <a:lnTo>
                      <a:pt x="458" y="16"/>
                    </a:lnTo>
                    <a:lnTo>
                      <a:pt x="474" y="22"/>
                    </a:lnTo>
                    <a:lnTo>
                      <a:pt x="490" y="28"/>
                    </a:lnTo>
                    <a:lnTo>
                      <a:pt x="506" y="36"/>
                    </a:lnTo>
                    <a:lnTo>
                      <a:pt x="520" y="42"/>
                    </a:lnTo>
                    <a:lnTo>
                      <a:pt x="536" y="52"/>
                    </a:lnTo>
                    <a:lnTo>
                      <a:pt x="550" y="60"/>
                    </a:lnTo>
                    <a:lnTo>
                      <a:pt x="564" y="70"/>
                    </a:lnTo>
                    <a:lnTo>
                      <a:pt x="578" y="82"/>
                    </a:lnTo>
                    <a:lnTo>
                      <a:pt x="590" y="92"/>
                    </a:lnTo>
                    <a:lnTo>
                      <a:pt x="602" y="104"/>
                    </a:lnTo>
                    <a:lnTo>
                      <a:pt x="614" y="116"/>
                    </a:lnTo>
                    <a:lnTo>
                      <a:pt x="624" y="130"/>
                    </a:lnTo>
                    <a:lnTo>
                      <a:pt x="636" y="144"/>
                    </a:lnTo>
                    <a:lnTo>
                      <a:pt x="646" y="158"/>
                    </a:lnTo>
                    <a:lnTo>
                      <a:pt x="654" y="172"/>
                    </a:lnTo>
                    <a:lnTo>
                      <a:pt x="662" y="188"/>
                    </a:lnTo>
                    <a:lnTo>
                      <a:pt x="670" y="202"/>
                    </a:lnTo>
                    <a:lnTo>
                      <a:pt x="678" y="218"/>
                    </a:lnTo>
                    <a:lnTo>
                      <a:pt x="684" y="234"/>
                    </a:lnTo>
                    <a:lnTo>
                      <a:pt x="690" y="252"/>
                    </a:lnTo>
                    <a:lnTo>
                      <a:pt x="694" y="268"/>
                    </a:lnTo>
                    <a:lnTo>
                      <a:pt x="698" y="286"/>
                    </a:lnTo>
                    <a:lnTo>
                      <a:pt x="702" y="304"/>
                    </a:lnTo>
                    <a:lnTo>
                      <a:pt x="704" y="322"/>
                    </a:lnTo>
                    <a:lnTo>
                      <a:pt x="704" y="340"/>
                    </a:lnTo>
                    <a:lnTo>
                      <a:pt x="706" y="358"/>
                    </a:lnTo>
                    <a:lnTo>
                      <a:pt x="704" y="376"/>
                    </a:lnTo>
                    <a:lnTo>
                      <a:pt x="704" y="394"/>
                    </a:lnTo>
                    <a:lnTo>
                      <a:pt x="702" y="412"/>
                    </a:lnTo>
                    <a:lnTo>
                      <a:pt x="698" y="430"/>
                    </a:lnTo>
                    <a:lnTo>
                      <a:pt x="694" y="446"/>
                    </a:lnTo>
                    <a:lnTo>
                      <a:pt x="690" y="464"/>
                    </a:lnTo>
                    <a:lnTo>
                      <a:pt x="684" y="480"/>
                    </a:lnTo>
                    <a:lnTo>
                      <a:pt x="678" y="496"/>
                    </a:lnTo>
                    <a:lnTo>
                      <a:pt x="670" y="512"/>
                    </a:lnTo>
                    <a:lnTo>
                      <a:pt x="662" y="528"/>
                    </a:lnTo>
                    <a:lnTo>
                      <a:pt x="654" y="544"/>
                    </a:lnTo>
                    <a:lnTo>
                      <a:pt x="646" y="558"/>
                    </a:lnTo>
                    <a:lnTo>
                      <a:pt x="636" y="572"/>
                    </a:lnTo>
                    <a:lnTo>
                      <a:pt x="624" y="586"/>
                    </a:lnTo>
                    <a:lnTo>
                      <a:pt x="614" y="598"/>
                    </a:lnTo>
                    <a:lnTo>
                      <a:pt x="602" y="610"/>
                    </a:lnTo>
                    <a:lnTo>
                      <a:pt x="590" y="622"/>
                    </a:lnTo>
                    <a:lnTo>
                      <a:pt x="578" y="634"/>
                    </a:lnTo>
                    <a:lnTo>
                      <a:pt x="564" y="644"/>
                    </a:lnTo>
                    <a:lnTo>
                      <a:pt x="550" y="654"/>
                    </a:lnTo>
                    <a:lnTo>
                      <a:pt x="536" y="664"/>
                    </a:lnTo>
                    <a:lnTo>
                      <a:pt x="520" y="672"/>
                    </a:lnTo>
                    <a:lnTo>
                      <a:pt x="506" y="680"/>
                    </a:lnTo>
                    <a:lnTo>
                      <a:pt x="490" y="688"/>
                    </a:lnTo>
                    <a:lnTo>
                      <a:pt x="474" y="694"/>
                    </a:lnTo>
                    <a:lnTo>
                      <a:pt x="458" y="700"/>
                    </a:lnTo>
                    <a:lnTo>
                      <a:pt x="442" y="704"/>
                    </a:lnTo>
                    <a:lnTo>
                      <a:pt x="424" y="708"/>
                    </a:lnTo>
                    <a:lnTo>
                      <a:pt x="406" y="712"/>
                    </a:lnTo>
                    <a:lnTo>
                      <a:pt x="390" y="714"/>
                    </a:lnTo>
                    <a:lnTo>
                      <a:pt x="372" y="714"/>
                    </a:lnTo>
                    <a:lnTo>
                      <a:pt x="354" y="716"/>
                    </a:lnTo>
                    <a:lnTo>
                      <a:pt x="334" y="714"/>
                    </a:lnTo>
                    <a:lnTo>
                      <a:pt x="318" y="714"/>
                    </a:lnTo>
                    <a:lnTo>
                      <a:pt x="300" y="712"/>
                    </a:lnTo>
                    <a:lnTo>
                      <a:pt x="282" y="708"/>
                    </a:lnTo>
                    <a:lnTo>
                      <a:pt x="266" y="704"/>
                    </a:lnTo>
                    <a:lnTo>
                      <a:pt x="248" y="700"/>
                    </a:lnTo>
                    <a:lnTo>
                      <a:pt x="232" y="694"/>
                    </a:lnTo>
                    <a:lnTo>
                      <a:pt x="216" y="688"/>
                    </a:lnTo>
                    <a:lnTo>
                      <a:pt x="200" y="680"/>
                    </a:lnTo>
                    <a:lnTo>
                      <a:pt x="186" y="672"/>
                    </a:lnTo>
                    <a:lnTo>
                      <a:pt x="170" y="664"/>
                    </a:lnTo>
                    <a:lnTo>
                      <a:pt x="156" y="654"/>
                    </a:lnTo>
                    <a:lnTo>
                      <a:pt x="142" y="644"/>
                    </a:lnTo>
                    <a:lnTo>
                      <a:pt x="130" y="634"/>
                    </a:lnTo>
                    <a:lnTo>
                      <a:pt x="116" y="622"/>
                    </a:lnTo>
                    <a:lnTo>
                      <a:pt x="104" y="610"/>
                    </a:lnTo>
                    <a:lnTo>
                      <a:pt x="92" y="598"/>
                    </a:lnTo>
                    <a:lnTo>
                      <a:pt x="82" y="586"/>
                    </a:lnTo>
                    <a:lnTo>
                      <a:pt x="70" y="572"/>
                    </a:lnTo>
                    <a:lnTo>
                      <a:pt x="60" y="558"/>
                    </a:lnTo>
                    <a:lnTo>
                      <a:pt x="52" y="544"/>
                    </a:lnTo>
                    <a:lnTo>
                      <a:pt x="44" y="528"/>
                    </a:lnTo>
                    <a:lnTo>
                      <a:pt x="36" y="512"/>
                    </a:lnTo>
                    <a:lnTo>
                      <a:pt x="28" y="496"/>
                    </a:lnTo>
                    <a:lnTo>
                      <a:pt x="22" y="480"/>
                    </a:lnTo>
                    <a:lnTo>
                      <a:pt x="16" y="464"/>
                    </a:lnTo>
                    <a:lnTo>
                      <a:pt x="12" y="446"/>
                    </a:lnTo>
                    <a:lnTo>
                      <a:pt x="8" y="430"/>
                    </a:lnTo>
                    <a:lnTo>
                      <a:pt x="4" y="412"/>
                    </a:lnTo>
                    <a:lnTo>
                      <a:pt x="2" y="394"/>
                    </a:lnTo>
                    <a:lnTo>
                      <a:pt x="2" y="376"/>
                    </a:lnTo>
                    <a:lnTo>
                      <a:pt x="0" y="358"/>
                    </a:lnTo>
                    <a:lnTo>
                      <a:pt x="2" y="340"/>
                    </a:lnTo>
                    <a:lnTo>
                      <a:pt x="2" y="322"/>
                    </a:lnTo>
                    <a:lnTo>
                      <a:pt x="4" y="304"/>
                    </a:lnTo>
                    <a:lnTo>
                      <a:pt x="8" y="286"/>
                    </a:lnTo>
                    <a:lnTo>
                      <a:pt x="12" y="268"/>
                    </a:lnTo>
                    <a:lnTo>
                      <a:pt x="16" y="252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6" y="202"/>
                    </a:lnTo>
                    <a:lnTo>
                      <a:pt x="44" y="188"/>
                    </a:lnTo>
                    <a:lnTo>
                      <a:pt x="52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2" y="130"/>
                    </a:lnTo>
                    <a:lnTo>
                      <a:pt x="92" y="116"/>
                    </a:lnTo>
                    <a:lnTo>
                      <a:pt x="104" y="104"/>
                    </a:lnTo>
                    <a:lnTo>
                      <a:pt x="116" y="92"/>
                    </a:lnTo>
                    <a:lnTo>
                      <a:pt x="130" y="82"/>
                    </a:lnTo>
                    <a:lnTo>
                      <a:pt x="142" y="70"/>
                    </a:lnTo>
                    <a:lnTo>
                      <a:pt x="156" y="60"/>
                    </a:lnTo>
                    <a:lnTo>
                      <a:pt x="170" y="52"/>
                    </a:lnTo>
                    <a:lnTo>
                      <a:pt x="186" y="42"/>
                    </a:lnTo>
                    <a:lnTo>
                      <a:pt x="200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48" y="16"/>
                    </a:lnTo>
                    <a:lnTo>
                      <a:pt x="266" y="12"/>
                    </a:lnTo>
                    <a:lnTo>
                      <a:pt x="282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4" y="0"/>
                    </a:lnTo>
                    <a:lnTo>
                      <a:pt x="354" y="0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F4BE1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1" name="Freeform 371"/>
              <p:cNvSpPr>
                <a:spLocks/>
              </p:cNvSpPr>
              <p:nvPr/>
            </p:nvSpPr>
            <p:spPr bwMode="auto">
              <a:xfrm>
                <a:off x="5099050" y="844550"/>
                <a:ext cx="1108075" cy="1127125"/>
              </a:xfrm>
              <a:custGeom>
                <a:avLst/>
                <a:gdLst/>
                <a:ahLst/>
                <a:cxnLst>
                  <a:cxn ang="0">
                    <a:pos x="384" y="2"/>
                  </a:cxn>
                  <a:cxn ang="0">
                    <a:pos x="436" y="12"/>
                  </a:cxn>
                  <a:cxn ang="0">
                    <a:pos x="484" y="28"/>
                  </a:cxn>
                  <a:cxn ang="0">
                    <a:pos x="530" y="52"/>
                  </a:cxn>
                  <a:cxn ang="0">
                    <a:pos x="572" y="82"/>
                  </a:cxn>
                  <a:cxn ang="0">
                    <a:pos x="608" y="118"/>
                  </a:cxn>
                  <a:cxn ang="0">
                    <a:pos x="638" y="158"/>
                  </a:cxn>
                  <a:cxn ang="0">
                    <a:pos x="664" y="202"/>
                  </a:cxn>
                  <a:cxn ang="0">
                    <a:pos x="682" y="250"/>
                  </a:cxn>
                  <a:cxn ang="0">
                    <a:pos x="694" y="302"/>
                  </a:cxn>
                  <a:cxn ang="0">
                    <a:pos x="698" y="356"/>
                  </a:cxn>
                  <a:cxn ang="0">
                    <a:pos x="694" y="410"/>
                  </a:cxn>
                  <a:cxn ang="0">
                    <a:pos x="682" y="462"/>
                  </a:cxn>
                  <a:cxn ang="0">
                    <a:pos x="664" y="510"/>
                  </a:cxn>
                  <a:cxn ang="0">
                    <a:pos x="638" y="554"/>
                  </a:cxn>
                  <a:cxn ang="0">
                    <a:pos x="608" y="594"/>
                  </a:cxn>
                  <a:cxn ang="0">
                    <a:pos x="572" y="630"/>
                  </a:cxn>
                  <a:cxn ang="0">
                    <a:pos x="530" y="658"/>
                  </a:cxn>
                  <a:cxn ang="0">
                    <a:pos x="484" y="682"/>
                  </a:cxn>
                  <a:cxn ang="0">
                    <a:pos x="436" y="700"/>
                  </a:cxn>
                  <a:cxn ang="0">
                    <a:pos x="384" y="708"/>
                  </a:cxn>
                  <a:cxn ang="0">
                    <a:pos x="332" y="710"/>
                  </a:cxn>
                  <a:cxn ang="0">
                    <a:pos x="278" y="704"/>
                  </a:cxn>
                  <a:cxn ang="0">
                    <a:pos x="230" y="688"/>
                  </a:cxn>
                  <a:cxn ang="0">
                    <a:pos x="182" y="668"/>
                  </a:cxn>
                  <a:cxn ang="0">
                    <a:pos x="140" y="640"/>
                  </a:cxn>
                  <a:cxn ang="0">
                    <a:pos x="102" y="606"/>
                  </a:cxn>
                  <a:cxn ang="0">
                    <a:pos x="70" y="568"/>
                  </a:cxn>
                  <a:cxn ang="0">
                    <a:pos x="42" y="524"/>
                  </a:cxn>
                  <a:cxn ang="0">
                    <a:pos x="22" y="478"/>
                  </a:cxn>
                  <a:cxn ang="0">
                    <a:pos x="8" y="428"/>
                  </a:cxn>
                  <a:cxn ang="0">
                    <a:pos x="0" y="374"/>
                  </a:cxn>
                  <a:cxn ang="0">
                    <a:pos x="2" y="320"/>
                  </a:cxn>
                  <a:cxn ang="0">
                    <a:pos x="10" y="266"/>
                  </a:cxn>
                  <a:cxn ang="0">
                    <a:pos x="28" y="218"/>
                  </a:cxn>
                  <a:cxn ang="0">
                    <a:pos x="50" y="172"/>
                  </a:cxn>
                  <a:cxn ang="0">
                    <a:pos x="80" y="130"/>
                  </a:cxn>
                  <a:cxn ang="0">
                    <a:pos x="114" y="94"/>
                  </a:cxn>
                  <a:cxn ang="0">
                    <a:pos x="154" y="62"/>
                  </a:cxn>
                  <a:cxn ang="0">
                    <a:pos x="198" y="36"/>
                  </a:cxn>
                  <a:cxn ang="0">
                    <a:pos x="246" y="16"/>
                  </a:cxn>
                  <a:cxn ang="0">
                    <a:pos x="296" y="4"/>
                  </a:cxn>
                  <a:cxn ang="0">
                    <a:pos x="350" y="0"/>
                  </a:cxn>
                </a:cxnLst>
                <a:rect l="0" t="0" r="r" b="b"/>
                <a:pathLst>
                  <a:path w="698" h="710">
                    <a:moveTo>
                      <a:pt x="350" y="0"/>
                    </a:moveTo>
                    <a:lnTo>
                      <a:pt x="368" y="2"/>
                    </a:lnTo>
                    <a:lnTo>
                      <a:pt x="384" y="2"/>
                    </a:lnTo>
                    <a:lnTo>
                      <a:pt x="402" y="4"/>
                    </a:lnTo>
                    <a:lnTo>
                      <a:pt x="420" y="8"/>
                    </a:lnTo>
                    <a:lnTo>
                      <a:pt x="436" y="12"/>
                    </a:lnTo>
                    <a:lnTo>
                      <a:pt x="452" y="16"/>
                    </a:lnTo>
                    <a:lnTo>
                      <a:pt x="470" y="22"/>
                    </a:lnTo>
                    <a:lnTo>
                      <a:pt x="484" y="28"/>
                    </a:lnTo>
                    <a:lnTo>
                      <a:pt x="500" y="36"/>
                    </a:lnTo>
                    <a:lnTo>
                      <a:pt x="516" y="44"/>
                    </a:lnTo>
                    <a:lnTo>
                      <a:pt x="530" y="52"/>
                    </a:lnTo>
                    <a:lnTo>
                      <a:pt x="544" y="62"/>
                    </a:lnTo>
                    <a:lnTo>
                      <a:pt x="558" y="72"/>
                    </a:lnTo>
                    <a:lnTo>
                      <a:pt x="572" y="82"/>
                    </a:lnTo>
                    <a:lnTo>
                      <a:pt x="584" y="94"/>
                    </a:lnTo>
                    <a:lnTo>
                      <a:pt x="596" y="104"/>
                    </a:lnTo>
                    <a:lnTo>
                      <a:pt x="608" y="118"/>
                    </a:lnTo>
                    <a:lnTo>
                      <a:pt x="618" y="130"/>
                    </a:lnTo>
                    <a:lnTo>
                      <a:pt x="628" y="144"/>
                    </a:lnTo>
                    <a:lnTo>
                      <a:pt x="638" y="158"/>
                    </a:lnTo>
                    <a:lnTo>
                      <a:pt x="648" y="172"/>
                    </a:lnTo>
                    <a:lnTo>
                      <a:pt x="656" y="186"/>
                    </a:lnTo>
                    <a:lnTo>
                      <a:pt x="664" y="202"/>
                    </a:lnTo>
                    <a:lnTo>
                      <a:pt x="670" y="218"/>
                    </a:lnTo>
                    <a:lnTo>
                      <a:pt x="676" y="234"/>
                    </a:lnTo>
                    <a:lnTo>
                      <a:pt x="682" y="250"/>
                    </a:lnTo>
                    <a:lnTo>
                      <a:pt x="688" y="266"/>
                    </a:lnTo>
                    <a:lnTo>
                      <a:pt x="692" y="284"/>
                    </a:lnTo>
                    <a:lnTo>
                      <a:pt x="694" y="302"/>
                    </a:lnTo>
                    <a:lnTo>
                      <a:pt x="696" y="320"/>
                    </a:lnTo>
                    <a:lnTo>
                      <a:pt x="698" y="338"/>
                    </a:lnTo>
                    <a:lnTo>
                      <a:pt x="698" y="356"/>
                    </a:lnTo>
                    <a:lnTo>
                      <a:pt x="698" y="374"/>
                    </a:lnTo>
                    <a:lnTo>
                      <a:pt x="696" y="392"/>
                    </a:lnTo>
                    <a:lnTo>
                      <a:pt x="694" y="410"/>
                    </a:lnTo>
                    <a:lnTo>
                      <a:pt x="692" y="428"/>
                    </a:lnTo>
                    <a:lnTo>
                      <a:pt x="688" y="444"/>
                    </a:lnTo>
                    <a:lnTo>
                      <a:pt x="682" y="462"/>
                    </a:lnTo>
                    <a:lnTo>
                      <a:pt x="676" y="478"/>
                    </a:lnTo>
                    <a:lnTo>
                      <a:pt x="670" y="494"/>
                    </a:lnTo>
                    <a:lnTo>
                      <a:pt x="664" y="510"/>
                    </a:lnTo>
                    <a:lnTo>
                      <a:pt x="656" y="524"/>
                    </a:lnTo>
                    <a:lnTo>
                      <a:pt x="648" y="540"/>
                    </a:lnTo>
                    <a:lnTo>
                      <a:pt x="638" y="554"/>
                    </a:lnTo>
                    <a:lnTo>
                      <a:pt x="628" y="568"/>
                    </a:lnTo>
                    <a:lnTo>
                      <a:pt x="618" y="582"/>
                    </a:lnTo>
                    <a:lnTo>
                      <a:pt x="608" y="594"/>
                    </a:lnTo>
                    <a:lnTo>
                      <a:pt x="596" y="606"/>
                    </a:lnTo>
                    <a:lnTo>
                      <a:pt x="584" y="618"/>
                    </a:lnTo>
                    <a:lnTo>
                      <a:pt x="572" y="630"/>
                    </a:lnTo>
                    <a:lnTo>
                      <a:pt x="558" y="640"/>
                    </a:lnTo>
                    <a:lnTo>
                      <a:pt x="544" y="650"/>
                    </a:lnTo>
                    <a:lnTo>
                      <a:pt x="530" y="658"/>
                    </a:lnTo>
                    <a:lnTo>
                      <a:pt x="516" y="668"/>
                    </a:lnTo>
                    <a:lnTo>
                      <a:pt x="500" y="676"/>
                    </a:lnTo>
                    <a:lnTo>
                      <a:pt x="484" y="682"/>
                    </a:lnTo>
                    <a:lnTo>
                      <a:pt x="470" y="688"/>
                    </a:lnTo>
                    <a:lnTo>
                      <a:pt x="452" y="694"/>
                    </a:lnTo>
                    <a:lnTo>
                      <a:pt x="436" y="700"/>
                    </a:lnTo>
                    <a:lnTo>
                      <a:pt x="420" y="704"/>
                    </a:lnTo>
                    <a:lnTo>
                      <a:pt x="402" y="706"/>
                    </a:lnTo>
                    <a:lnTo>
                      <a:pt x="384" y="708"/>
                    </a:lnTo>
                    <a:lnTo>
                      <a:pt x="368" y="710"/>
                    </a:lnTo>
                    <a:lnTo>
                      <a:pt x="350" y="710"/>
                    </a:lnTo>
                    <a:lnTo>
                      <a:pt x="332" y="710"/>
                    </a:lnTo>
                    <a:lnTo>
                      <a:pt x="314" y="708"/>
                    </a:lnTo>
                    <a:lnTo>
                      <a:pt x="296" y="706"/>
                    </a:lnTo>
                    <a:lnTo>
                      <a:pt x="278" y="704"/>
                    </a:lnTo>
                    <a:lnTo>
                      <a:pt x="262" y="700"/>
                    </a:lnTo>
                    <a:lnTo>
                      <a:pt x="246" y="694"/>
                    </a:lnTo>
                    <a:lnTo>
                      <a:pt x="230" y="688"/>
                    </a:lnTo>
                    <a:lnTo>
                      <a:pt x="214" y="682"/>
                    </a:lnTo>
                    <a:lnTo>
                      <a:pt x="198" y="676"/>
                    </a:lnTo>
                    <a:lnTo>
                      <a:pt x="182" y="668"/>
                    </a:lnTo>
                    <a:lnTo>
                      <a:pt x="168" y="658"/>
                    </a:lnTo>
                    <a:lnTo>
                      <a:pt x="154" y="650"/>
                    </a:lnTo>
                    <a:lnTo>
                      <a:pt x="140" y="640"/>
                    </a:lnTo>
                    <a:lnTo>
                      <a:pt x="126" y="630"/>
                    </a:lnTo>
                    <a:lnTo>
                      <a:pt x="114" y="618"/>
                    </a:lnTo>
                    <a:lnTo>
                      <a:pt x="102" y="606"/>
                    </a:lnTo>
                    <a:lnTo>
                      <a:pt x="90" y="594"/>
                    </a:lnTo>
                    <a:lnTo>
                      <a:pt x="80" y="582"/>
                    </a:lnTo>
                    <a:lnTo>
                      <a:pt x="70" y="568"/>
                    </a:lnTo>
                    <a:lnTo>
                      <a:pt x="60" y="554"/>
                    </a:lnTo>
                    <a:lnTo>
                      <a:pt x="50" y="540"/>
                    </a:lnTo>
                    <a:lnTo>
                      <a:pt x="42" y="524"/>
                    </a:lnTo>
                    <a:lnTo>
                      <a:pt x="34" y="510"/>
                    </a:lnTo>
                    <a:lnTo>
                      <a:pt x="28" y="494"/>
                    </a:lnTo>
                    <a:lnTo>
                      <a:pt x="22" y="478"/>
                    </a:lnTo>
                    <a:lnTo>
                      <a:pt x="16" y="462"/>
                    </a:lnTo>
                    <a:lnTo>
                      <a:pt x="10" y="444"/>
                    </a:lnTo>
                    <a:lnTo>
                      <a:pt x="8" y="428"/>
                    </a:lnTo>
                    <a:lnTo>
                      <a:pt x="4" y="410"/>
                    </a:lnTo>
                    <a:lnTo>
                      <a:pt x="2" y="392"/>
                    </a:lnTo>
                    <a:lnTo>
                      <a:pt x="0" y="374"/>
                    </a:lnTo>
                    <a:lnTo>
                      <a:pt x="0" y="356"/>
                    </a:lnTo>
                    <a:lnTo>
                      <a:pt x="0" y="338"/>
                    </a:lnTo>
                    <a:lnTo>
                      <a:pt x="2" y="320"/>
                    </a:lnTo>
                    <a:lnTo>
                      <a:pt x="4" y="302"/>
                    </a:lnTo>
                    <a:lnTo>
                      <a:pt x="8" y="284"/>
                    </a:lnTo>
                    <a:lnTo>
                      <a:pt x="10" y="266"/>
                    </a:lnTo>
                    <a:lnTo>
                      <a:pt x="16" y="250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4" y="202"/>
                    </a:lnTo>
                    <a:lnTo>
                      <a:pt x="42" y="186"/>
                    </a:lnTo>
                    <a:lnTo>
                      <a:pt x="50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0" y="130"/>
                    </a:lnTo>
                    <a:lnTo>
                      <a:pt x="90" y="118"/>
                    </a:lnTo>
                    <a:lnTo>
                      <a:pt x="102" y="104"/>
                    </a:lnTo>
                    <a:lnTo>
                      <a:pt x="114" y="94"/>
                    </a:lnTo>
                    <a:lnTo>
                      <a:pt x="126" y="82"/>
                    </a:lnTo>
                    <a:lnTo>
                      <a:pt x="140" y="72"/>
                    </a:lnTo>
                    <a:lnTo>
                      <a:pt x="154" y="62"/>
                    </a:lnTo>
                    <a:lnTo>
                      <a:pt x="168" y="52"/>
                    </a:lnTo>
                    <a:lnTo>
                      <a:pt x="182" y="44"/>
                    </a:lnTo>
                    <a:lnTo>
                      <a:pt x="198" y="36"/>
                    </a:lnTo>
                    <a:lnTo>
                      <a:pt x="214" y="28"/>
                    </a:lnTo>
                    <a:lnTo>
                      <a:pt x="230" y="22"/>
                    </a:lnTo>
                    <a:lnTo>
                      <a:pt x="246" y="16"/>
                    </a:lnTo>
                    <a:lnTo>
                      <a:pt x="262" y="12"/>
                    </a:lnTo>
                    <a:lnTo>
                      <a:pt x="278" y="8"/>
                    </a:lnTo>
                    <a:lnTo>
                      <a:pt x="296" y="4"/>
                    </a:lnTo>
                    <a:lnTo>
                      <a:pt x="314" y="2"/>
                    </a:lnTo>
                    <a:lnTo>
                      <a:pt x="332" y="2"/>
                    </a:lnTo>
                    <a:lnTo>
                      <a:pt x="350" y="0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rgbClr val="F4C0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2" name="Freeform 372"/>
              <p:cNvSpPr>
                <a:spLocks/>
              </p:cNvSpPr>
              <p:nvPr/>
            </p:nvSpPr>
            <p:spPr bwMode="auto">
              <a:xfrm>
                <a:off x="5105400" y="850900"/>
                <a:ext cx="1098550" cy="1117600"/>
              </a:xfrm>
              <a:custGeom>
                <a:avLst/>
                <a:gdLst/>
                <a:ahLst/>
                <a:cxnLst>
                  <a:cxn ang="0">
                    <a:pos x="380" y="2"/>
                  </a:cxn>
                  <a:cxn ang="0">
                    <a:pos x="432" y="12"/>
                  </a:cxn>
                  <a:cxn ang="0">
                    <a:pos x="480" y="28"/>
                  </a:cxn>
                  <a:cxn ang="0">
                    <a:pos x="524" y="50"/>
                  </a:cxn>
                  <a:cxn ang="0">
                    <a:pos x="566" y="80"/>
                  </a:cxn>
                  <a:cxn ang="0">
                    <a:pos x="602" y="116"/>
                  </a:cxn>
                  <a:cxn ang="0">
                    <a:pos x="632" y="154"/>
                  </a:cxn>
                  <a:cxn ang="0">
                    <a:pos x="656" y="200"/>
                  </a:cxn>
                  <a:cxn ang="0">
                    <a:pos x="676" y="248"/>
                  </a:cxn>
                  <a:cxn ang="0">
                    <a:pos x="688" y="298"/>
                  </a:cxn>
                  <a:cxn ang="0">
                    <a:pos x="692" y="352"/>
                  </a:cxn>
                  <a:cxn ang="0">
                    <a:pos x="688" y="406"/>
                  </a:cxn>
                  <a:cxn ang="0">
                    <a:pos x="676" y="456"/>
                  </a:cxn>
                  <a:cxn ang="0">
                    <a:pos x="656" y="504"/>
                  </a:cxn>
                  <a:cxn ang="0">
                    <a:pos x="632" y="548"/>
                  </a:cxn>
                  <a:cxn ang="0">
                    <a:pos x="602" y="588"/>
                  </a:cxn>
                  <a:cxn ang="0">
                    <a:pos x="566" y="622"/>
                  </a:cxn>
                  <a:cxn ang="0">
                    <a:pos x="524" y="652"/>
                  </a:cxn>
                  <a:cxn ang="0">
                    <a:pos x="480" y="676"/>
                  </a:cxn>
                  <a:cxn ang="0">
                    <a:pos x="432" y="692"/>
                  </a:cxn>
                  <a:cxn ang="0">
                    <a:pos x="380" y="702"/>
                  </a:cxn>
                  <a:cxn ang="0">
                    <a:pos x="328" y="702"/>
                  </a:cxn>
                  <a:cxn ang="0">
                    <a:pos x="276" y="696"/>
                  </a:cxn>
                  <a:cxn ang="0">
                    <a:pos x="226" y="682"/>
                  </a:cxn>
                  <a:cxn ang="0">
                    <a:pos x="180" y="660"/>
                  </a:cxn>
                  <a:cxn ang="0">
                    <a:pos x="138" y="634"/>
                  </a:cxn>
                  <a:cxn ang="0">
                    <a:pos x="100" y="600"/>
                  </a:cxn>
                  <a:cxn ang="0">
                    <a:pos x="68" y="562"/>
                  </a:cxn>
                  <a:cxn ang="0">
                    <a:pos x="40" y="520"/>
                  </a:cxn>
                  <a:cxn ang="0">
                    <a:pos x="20" y="472"/>
                  </a:cxn>
                  <a:cxn ang="0">
                    <a:pos x="6" y="422"/>
                  </a:cxn>
                  <a:cxn ang="0">
                    <a:pos x="0" y="370"/>
                  </a:cxn>
                  <a:cxn ang="0">
                    <a:pos x="0" y="316"/>
                  </a:cxn>
                  <a:cxn ang="0">
                    <a:pos x="10" y="264"/>
                  </a:cxn>
                  <a:cxn ang="0">
                    <a:pos x="26" y="214"/>
                  </a:cxn>
                  <a:cxn ang="0">
                    <a:pos x="50" y="170"/>
                  </a:cxn>
                  <a:cxn ang="0">
                    <a:pos x="78" y="128"/>
                  </a:cxn>
                  <a:cxn ang="0">
                    <a:pos x="112" y="92"/>
                  </a:cxn>
                  <a:cxn ang="0">
                    <a:pos x="152" y="60"/>
                  </a:cxn>
                  <a:cxn ang="0">
                    <a:pos x="196" y="34"/>
                  </a:cxn>
                  <a:cxn ang="0">
                    <a:pos x="242" y="16"/>
                  </a:cxn>
                  <a:cxn ang="0">
                    <a:pos x="292" y="4"/>
                  </a:cxn>
                  <a:cxn ang="0">
                    <a:pos x="346" y="0"/>
                  </a:cxn>
                </a:cxnLst>
                <a:rect l="0" t="0" r="r" b="b"/>
                <a:pathLst>
                  <a:path w="692" h="704">
                    <a:moveTo>
                      <a:pt x="346" y="0"/>
                    </a:moveTo>
                    <a:lnTo>
                      <a:pt x="362" y="0"/>
                    </a:lnTo>
                    <a:lnTo>
                      <a:pt x="380" y="2"/>
                    </a:lnTo>
                    <a:lnTo>
                      <a:pt x="398" y="4"/>
                    </a:lnTo>
                    <a:lnTo>
                      <a:pt x="414" y="8"/>
                    </a:lnTo>
                    <a:lnTo>
                      <a:pt x="432" y="12"/>
                    </a:lnTo>
                    <a:lnTo>
                      <a:pt x="448" y="16"/>
                    </a:lnTo>
                    <a:lnTo>
                      <a:pt x="464" y="22"/>
                    </a:lnTo>
                    <a:lnTo>
                      <a:pt x="480" y="28"/>
                    </a:lnTo>
                    <a:lnTo>
                      <a:pt x="496" y="34"/>
                    </a:lnTo>
                    <a:lnTo>
                      <a:pt x="510" y="42"/>
                    </a:lnTo>
                    <a:lnTo>
                      <a:pt x="524" y="50"/>
                    </a:lnTo>
                    <a:lnTo>
                      <a:pt x="538" y="60"/>
                    </a:lnTo>
                    <a:lnTo>
                      <a:pt x="552" y="70"/>
                    </a:lnTo>
                    <a:lnTo>
                      <a:pt x="566" y="80"/>
                    </a:lnTo>
                    <a:lnTo>
                      <a:pt x="578" y="92"/>
                    </a:lnTo>
                    <a:lnTo>
                      <a:pt x="590" y="102"/>
                    </a:lnTo>
                    <a:lnTo>
                      <a:pt x="602" y="116"/>
                    </a:lnTo>
                    <a:lnTo>
                      <a:pt x="612" y="128"/>
                    </a:lnTo>
                    <a:lnTo>
                      <a:pt x="622" y="142"/>
                    </a:lnTo>
                    <a:lnTo>
                      <a:pt x="632" y="154"/>
                    </a:lnTo>
                    <a:lnTo>
                      <a:pt x="640" y="170"/>
                    </a:lnTo>
                    <a:lnTo>
                      <a:pt x="650" y="184"/>
                    </a:lnTo>
                    <a:lnTo>
                      <a:pt x="656" y="200"/>
                    </a:lnTo>
                    <a:lnTo>
                      <a:pt x="664" y="214"/>
                    </a:lnTo>
                    <a:lnTo>
                      <a:pt x="670" y="230"/>
                    </a:lnTo>
                    <a:lnTo>
                      <a:pt x="676" y="248"/>
                    </a:lnTo>
                    <a:lnTo>
                      <a:pt x="680" y="264"/>
                    </a:lnTo>
                    <a:lnTo>
                      <a:pt x="684" y="280"/>
                    </a:lnTo>
                    <a:lnTo>
                      <a:pt x="688" y="298"/>
                    </a:lnTo>
                    <a:lnTo>
                      <a:pt x="690" y="316"/>
                    </a:lnTo>
                    <a:lnTo>
                      <a:pt x="690" y="334"/>
                    </a:lnTo>
                    <a:lnTo>
                      <a:pt x="692" y="352"/>
                    </a:lnTo>
                    <a:lnTo>
                      <a:pt x="690" y="370"/>
                    </a:lnTo>
                    <a:lnTo>
                      <a:pt x="690" y="388"/>
                    </a:lnTo>
                    <a:lnTo>
                      <a:pt x="688" y="406"/>
                    </a:lnTo>
                    <a:lnTo>
                      <a:pt x="684" y="422"/>
                    </a:lnTo>
                    <a:lnTo>
                      <a:pt x="680" y="440"/>
                    </a:lnTo>
                    <a:lnTo>
                      <a:pt x="676" y="456"/>
                    </a:lnTo>
                    <a:lnTo>
                      <a:pt x="670" y="472"/>
                    </a:lnTo>
                    <a:lnTo>
                      <a:pt x="664" y="488"/>
                    </a:lnTo>
                    <a:lnTo>
                      <a:pt x="656" y="504"/>
                    </a:lnTo>
                    <a:lnTo>
                      <a:pt x="650" y="520"/>
                    </a:lnTo>
                    <a:lnTo>
                      <a:pt x="640" y="534"/>
                    </a:lnTo>
                    <a:lnTo>
                      <a:pt x="632" y="548"/>
                    </a:lnTo>
                    <a:lnTo>
                      <a:pt x="622" y="562"/>
                    </a:lnTo>
                    <a:lnTo>
                      <a:pt x="612" y="576"/>
                    </a:lnTo>
                    <a:lnTo>
                      <a:pt x="602" y="588"/>
                    </a:lnTo>
                    <a:lnTo>
                      <a:pt x="590" y="600"/>
                    </a:lnTo>
                    <a:lnTo>
                      <a:pt x="578" y="612"/>
                    </a:lnTo>
                    <a:lnTo>
                      <a:pt x="566" y="622"/>
                    </a:lnTo>
                    <a:lnTo>
                      <a:pt x="552" y="634"/>
                    </a:lnTo>
                    <a:lnTo>
                      <a:pt x="538" y="644"/>
                    </a:lnTo>
                    <a:lnTo>
                      <a:pt x="524" y="652"/>
                    </a:lnTo>
                    <a:lnTo>
                      <a:pt x="510" y="660"/>
                    </a:lnTo>
                    <a:lnTo>
                      <a:pt x="496" y="668"/>
                    </a:lnTo>
                    <a:lnTo>
                      <a:pt x="480" y="676"/>
                    </a:lnTo>
                    <a:lnTo>
                      <a:pt x="464" y="682"/>
                    </a:lnTo>
                    <a:lnTo>
                      <a:pt x="448" y="688"/>
                    </a:lnTo>
                    <a:lnTo>
                      <a:pt x="432" y="692"/>
                    </a:lnTo>
                    <a:lnTo>
                      <a:pt x="414" y="696"/>
                    </a:lnTo>
                    <a:lnTo>
                      <a:pt x="398" y="700"/>
                    </a:lnTo>
                    <a:lnTo>
                      <a:pt x="380" y="702"/>
                    </a:lnTo>
                    <a:lnTo>
                      <a:pt x="362" y="702"/>
                    </a:lnTo>
                    <a:lnTo>
                      <a:pt x="346" y="704"/>
                    </a:lnTo>
                    <a:lnTo>
                      <a:pt x="328" y="702"/>
                    </a:lnTo>
                    <a:lnTo>
                      <a:pt x="310" y="702"/>
                    </a:lnTo>
                    <a:lnTo>
                      <a:pt x="292" y="700"/>
                    </a:lnTo>
                    <a:lnTo>
                      <a:pt x="276" y="696"/>
                    </a:lnTo>
                    <a:lnTo>
                      <a:pt x="258" y="692"/>
                    </a:lnTo>
                    <a:lnTo>
                      <a:pt x="242" y="688"/>
                    </a:lnTo>
                    <a:lnTo>
                      <a:pt x="226" y="682"/>
                    </a:lnTo>
                    <a:lnTo>
                      <a:pt x="210" y="676"/>
                    </a:lnTo>
                    <a:lnTo>
                      <a:pt x="196" y="668"/>
                    </a:lnTo>
                    <a:lnTo>
                      <a:pt x="180" y="660"/>
                    </a:lnTo>
                    <a:lnTo>
                      <a:pt x="166" y="652"/>
                    </a:lnTo>
                    <a:lnTo>
                      <a:pt x="152" y="644"/>
                    </a:lnTo>
                    <a:lnTo>
                      <a:pt x="138" y="634"/>
                    </a:lnTo>
                    <a:lnTo>
                      <a:pt x="124" y="622"/>
                    </a:lnTo>
                    <a:lnTo>
                      <a:pt x="112" y="612"/>
                    </a:lnTo>
                    <a:lnTo>
                      <a:pt x="100" y="600"/>
                    </a:lnTo>
                    <a:lnTo>
                      <a:pt x="88" y="588"/>
                    </a:lnTo>
                    <a:lnTo>
                      <a:pt x="78" y="576"/>
                    </a:lnTo>
                    <a:lnTo>
                      <a:pt x="68" y="562"/>
                    </a:lnTo>
                    <a:lnTo>
                      <a:pt x="58" y="548"/>
                    </a:lnTo>
                    <a:lnTo>
                      <a:pt x="50" y="534"/>
                    </a:lnTo>
                    <a:lnTo>
                      <a:pt x="40" y="520"/>
                    </a:lnTo>
                    <a:lnTo>
                      <a:pt x="34" y="504"/>
                    </a:lnTo>
                    <a:lnTo>
                      <a:pt x="26" y="488"/>
                    </a:lnTo>
                    <a:lnTo>
                      <a:pt x="20" y="472"/>
                    </a:lnTo>
                    <a:lnTo>
                      <a:pt x="14" y="456"/>
                    </a:lnTo>
                    <a:lnTo>
                      <a:pt x="10" y="440"/>
                    </a:lnTo>
                    <a:lnTo>
                      <a:pt x="6" y="422"/>
                    </a:lnTo>
                    <a:lnTo>
                      <a:pt x="4" y="406"/>
                    </a:lnTo>
                    <a:lnTo>
                      <a:pt x="0" y="388"/>
                    </a:lnTo>
                    <a:lnTo>
                      <a:pt x="0" y="370"/>
                    </a:lnTo>
                    <a:lnTo>
                      <a:pt x="0" y="352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4" y="298"/>
                    </a:lnTo>
                    <a:lnTo>
                      <a:pt x="6" y="280"/>
                    </a:lnTo>
                    <a:lnTo>
                      <a:pt x="10" y="264"/>
                    </a:lnTo>
                    <a:lnTo>
                      <a:pt x="14" y="248"/>
                    </a:lnTo>
                    <a:lnTo>
                      <a:pt x="20" y="230"/>
                    </a:lnTo>
                    <a:lnTo>
                      <a:pt x="26" y="214"/>
                    </a:lnTo>
                    <a:lnTo>
                      <a:pt x="34" y="200"/>
                    </a:lnTo>
                    <a:lnTo>
                      <a:pt x="40" y="184"/>
                    </a:lnTo>
                    <a:lnTo>
                      <a:pt x="50" y="170"/>
                    </a:lnTo>
                    <a:lnTo>
                      <a:pt x="58" y="154"/>
                    </a:lnTo>
                    <a:lnTo>
                      <a:pt x="68" y="142"/>
                    </a:lnTo>
                    <a:lnTo>
                      <a:pt x="78" y="128"/>
                    </a:lnTo>
                    <a:lnTo>
                      <a:pt x="88" y="116"/>
                    </a:lnTo>
                    <a:lnTo>
                      <a:pt x="100" y="102"/>
                    </a:lnTo>
                    <a:lnTo>
                      <a:pt x="112" y="92"/>
                    </a:lnTo>
                    <a:lnTo>
                      <a:pt x="124" y="80"/>
                    </a:lnTo>
                    <a:lnTo>
                      <a:pt x="138" y="70"/>
                    </a:lnTo>
                    <a:lnTo>
                      <a:pt x="152" y="60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6" y="34"/>
                    </a:lnTo>
                    <a:lnTo>
                      <a:pt x="210" y="28"/>
                    </a:lnTo>
                    <a:lnTo>
                      <a:pt x="226" y="22"/>
                    </a:lnTo>
                    <a:lnTo>
                      <a:pt x="242" y="16"/>
                    </a:lnTo>
                    <a:lnTo>
                      <a:pt x="258" y="12"/>
                    </a:lnTo>
                    <a:lnTo>
                      <a:pt x="276" y="8"/>
                    </a:lnTo>
                    <a:lnTo>
                      <a:pt x="292" y="4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46" y="0"/>
                    </a:ln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5C2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3" name="Freeform 373"/>
              <p:cNvSpPr>
                <a:spLocks/>
              </p:cNvSpPr>
              <p:nvPr/>
            </p:nvSpPr>
            <p:spPr bwMode="auto">
              <a:xfrm>
                <a:off x="5108575" y="857250"/>
                <a:ext cx="1089025" cy="1104900"/>
              </a:xfrm>
              <a:custGeom>
                <a:avLst/>
                <a:gdLst/>
                <a:ahLst/>
                <a:cxnLst>
                  <a:cxn ang="0">
                    <a:pos x="378" y="0"/>
                  </a:cxn>
                  <a:cxn ang="0">
                    <a:pos x="428" y="10"/>
                  </a:cxn>
                  <a:cxn ang="0">
                    <a:pos x="476" y="26"/>
                  </a:cxn>
                  <a:cxn ang="0">
                    <a:pos x="520" y="50"/>
                  </a:cxn>
                  <a:cxn ang="0">
                    <a:pos x="562" y="78"/>
                  </a:cxn>
                  <a:cxn ang="0">
                    <a:pos x="596" y="114"/>
                  </a:cxn>
                  <a:cxn ang="0">
                    <a:pos x="628" y="152"/>
                  </a:cxn>
                  <a:cxn ang="0">
                    <a:pos x="652" y="196"/>
                  </a:cxn>
                  <a:cxn ang="0">
                    <a:pos x="670" y="244"/>
                  </a:cxn>
                  <a:cxn ang="0">
                    <a:pos x="682" y="294"/>
                  </a:cxn>
                  <a:cxn ang="0">
                    <a:pos x="686" y="348"/>
                  </a:cxn>
                  <a:cxn ang="0">
                    <a:pos x="682" y="400"/>
                  </a:cxn>
                  <a:cxn ang="0">
                    <a:pos x="670" y="452"/>
                  </a:cxn>
                  <a:cxn ang="0">
                    <a:pos x="652" y="498"/>
                  </a:cxn>
                  <a:cxn ang="0">
                    <a:pos x="628" y="542"/>
                  </a:cxn>
                  <a:cxn ang="0">
                    <a:pos x="596" y="582"/>
                  </a:cxn>
                  <a:cxn ang="0">
                    <a:pos x="562" y="616"/>
                  </a:cxn>
                  <a:cxn ang="0">
                    <a:pos x="520" y="646"/>
                  </a:cxn>
                  <a:cxn ang="0">
                    <a:pos x="476" y="668"/>
                  </a:cxn>
                  <a:cxn ang="0">
                    <a:pos x="428" y="686"/>
                  </a:cxn>
                  <a:cxn ang="0">
                    <a:pos x="378" y="694"/>
                  </a:cxn>
                  <a:cxn ang="0">
                    <a:pos x="326" y="696"/>
                  </a:cxn>
                  <a:cxn ang="0">
                    <a:pos x="274" y="688"/>
                  </a:cxn>
                  <a:cxn ang="0">
                    <a:pos x="226" y="674"/>
                  </a:cxn>
                  <a:cxn ang="0">
                    <a:pos x="180" y="654"/>
                  </a:cxn>
                  <a:cxn ang="0">
                    <a:pos x="138" y="626"/>
                  </a:cxn>
                  <a:cxn ang="0">
                    <a:pos x="100" y="594"/>
                  </a:cxn>
                  <a:cxn ang="0">
                    <a:pos x="68" y="556"/>
                  </a:cxn>
                  <a:cxn ang="0">
                    <a:pos x="42" y="514"/>
                  </a:cxn>
                  <a:cxn ang="0">
                    <a:pos x="20" y="468"/>
                  </a:cxn>
                  <a:cxn ang="0">
                    <a:pos x="8" y="418"/>
                  </a:cxn>
                  <a:cxn ang="0">
                    <a:pos x="0" y="366"/>
                  </a:cxn>
                  <a:cxn ang="0">
                    <a:pos x="2" y="312"/>
                  </a:cxn>
                  <a:cxn ang="0">
                    <a:pos x="10" y="260"/>
                  </a:cxn>
                  <a:cxn ang="0">
                    <a:pos x="28" y="212"/>
                  </a:cxn>
                  <a:cxn ang="0">
                    <a:pos x="50" y="166"/>
                  </a:cxn>
                  <a:cxn ang="0">
                    <a:pos x="78" y="126"/>
                  </a:cxn>
                  <a:cxn ang="0">
                    <a:pos x="112" y="90"/>
                  </a:cxn>
                  <a:cxn ang="0">
                    <a:pos x="152" y="58"/>
                  </a:cxn>
                  <a:cxn ang="0">
                    <a:pos x="194" y="34"/>
                  </a:cxn>
                  <a:cxn ang="0">
                    <a:pos x="242" y="14"/>
                  </a:cxn>
                  <a:cxn ang="0">
                    <a:pos x="290" y="4"/>
                  </a:cxn>
                  <a:cxn ang="0">
                    <a:pos x="344" y="0"/>
                  </a:cxn>
                </a:cxnLst>
                <a:rect l="0" t="0" r="r" b="b"/>
                <a:pathLst>
                  <a:path w="686" h="696">
                    <a:moveTo>
                      <a:pt x="344" y="0"/>
                    </a:moveTo>
                    <a:lnTo>
                      <a:pt x="360" y="0"/>
                    </a:lnTo>
                    <a:lnTo>
                      <a:pt x="378" y="0"/>
                    </a:lnTo>
                    <a:lnTo>
                      <a:pt x="396" y="4"/>
                    </a:lnTo>
                    <a:lnTo>
                      <a:pt x="412" y="6"/>
                    </a:lnTo>
                    <a:lnTo>
                      <a:pt x="428" y="10"/>
                    </a:lnTo>
                    <a:lnTo>
                      <a:pt x="444" y="14"/>
                    </a:lnTo>
                    <a:lnTo>
                      <a:pt x="460" y="20"/>
                    </a:lnTo>
                    <a:lnTo>
                      <a:pt x="476" y="26"/>
                    </a:lnTo>
                    <a:lnTo>
                      <a:pt x="492" y="34"/>
                    </a:lnTo>
                    <a:lnTo>
                      <a:pt x="506" y="42"/>
                    </a:lnTo>
                    <a:lnTo>
                      <a:pt x="520" y="50"/>
                    </a:lnTo>
                    <a:lnTo>
                      <a:pt x="534" y="58"/>
                    </a:lnTo>
                    <a:lnTo>
                      <a:pt x="548" y="68"/>
                    </a:lnTo>
                    <a:lnTo>
                      <a:pt x="562" y="78"/>
                    </a:lnTo>
                    <a:lnTo>
                      <a:pt x="574" y="90"/>
                    </a:lnTo>
                    <a:lnTo>
                      <a:pt x="586" y="102"/>
                    </a:lnTo>
                    <a:lnTo>
                      <a:pt x="596" y="114"/>
                    </a:lnTo>
                    <a:lnTo>
                      <a:pt x="608" y="126"/>
                    </a:lnTo>
                    <a:lnTo>
                      <a:pt x="618" y="140"/>
                    </a:lnTo>
                    <a:lnTo>
                      <a:pt x="628" y="152"/>
                    </a:lnTo>
                    <a:lnTo>
                      <a:pt x="636" y="166"/>
                    </a:lnTo>
                    <a:lnTo>
                      <a:pt x="644" y="182"/>
                    </a:lnTo>
                    <a:lnTo>
                      <a:pt x="652" y="196"/>
                    </a:lnTo>
                    <a:lnTo>
                      <a:pt x="658" y="212"/>
                    </a:lnTo>
                    <a:lnTo>
                      <a:pt x="666" y="228"/>
                    </a:lnTo>
                    <a:lnTo>
                      <a:pt x="670" y="244"/>
                    </a:lnTo>
                    <a:lnTo>
                      <a:pt x="676" y="260"/>
                    </a:lnTo>
                    <a:lnTo>
                      <a:pt x="678" y="278"/>
                    </a:lnTo>
                    <a:lnTo>
                      <a:pt x="682" y="294"/>
                    </a:lnTo>
                    <a:lnTo>
                      <a:pt x="684" y="312"/>
                    </a:lnTo>
                    <a:lnTo>
                      <a:pt x="686" y="330"/>
                    </a:lnTo>
                    <a:lnTo>
                      <a:pt x="686" y="348"/>
                    </a:lnTo>
                    <a:lnTo>
                      <a:pt x="686" y="366"/>
                    </a:lnTo>
                    <a:lnTo>
                      <a:pt x="684" y="384"/>
                    </a:lnTo>
                    <a:lnTo>
                      <a:pt x="682" y="400"/>
                    </a:lnTo>
                    <a:lnTo>
                      <a:pt x="678" y="418"/>
                    </a:lnTo>
                    <a:lnTo>
                      <a:pt x="676" y="434"/>
                    </a:lnTo>
                    <a:lnTo>
                      <a:pt x="670" y="452"/>
                    </a:lnTo>
                    <a:lnTo>
                      <a:pt x="666" y="468"/>
                    </a:lnTo>
                    <a:lnTo>
                      <a:pt x="658" y="484"/>
                    </a:lnTo>
                    <a:lnTo>
                      <a:pt x="652" y="498"/>
                    </a:lnTo>
                    <a:lnTo>
                      <a:pt x="644" y="514"/>
                    </a:lnTo>
                    <a:lnTo>
                      <a:pt x="636" y="528"/>
                    </a:lnTo>
                    <a:lnTo>
                      <a:pt x="628" y="542"/>
                    </a:lnTo>
                    <a:lnTo>
                      <a:pt x="618" y="556"/>
                    </a:lnTo>
                    <a:lnTo>
                      <a:pt x="608" y="570"/>
                    </a:lnTo>
                    <a:lnTo>
                      <a:pt x="596" y="582"/>
                    </a:lnTo>
                    <a:lnTo>
                      <a:pt x="586" y="594"/>
                    </a:lnTo>
                    <a:lnTo>
                      <a:pt x="574" y="606"/>
                    </a:lnTo>
                    <a:lnTo>
                      <a:pt x="562" y="616"/>
                    </a:lnTo>
                    <a:lnTo>
                      <a:pt x="548" y="626"/>
                    </a:lnTo>
                    <a:lnTo>
                      <a:pt x="534" y="636"/>
                    </a:lnTo>
                    <a:lnTo>
                      <a:pt x="520" y="646"/>
                    </a:lnTo>
                    <a:lnTo>
                      <a:pt x="506" y="654"/>
                    </a:lnTo>
                    <a:lnTo>
                      <a:pt x="492" y="662"/>
                    </a:lnTo>
                    <a:lnTo>
                      <a:pt x="476" y="668"/>
                    </a:lnTo>
                    <a:lnTo>
                      <a:pt x="460" y="674"/>
                    </a:lnTo>
                    <a:lnTo>
                      <a:pt x="444" y="680"/>
                    </a:lnTo>
                    <a:lnTo>
                      <a:pt x="428" y="686"/>
                    </a:lnTo>
                    <a:lnTo>
                      <a:pt x="412" y="688"/>
                    </a:lnTo>
                    <a:lnTo>
                      <a:pt x="396" y="692"/>
                    </a:lnTo>
                    <a:lnTo>
                      <a:pt x="378" y="694"/>
                    </a:lnTo>
                    <a:lnTo>
                      <a:pt x="360" y="696"/>
                    </a:lnTo>
                    <a:lnTo>
                      <a:pt x="344" y="696"/>
                    </a:lnTo>
                    <a:lnTo>
                      <a:pt x="326" y="696"/>
                    </a:lnTo>
                    <a:lnTo>
                      <a:pt x="308" y="694"/>
                    </a:lnTo>
                    <a:lnTo>
                      <a:pt x="290" y="692"/>
                    </a:lnTo>
                    <a:lnTo>
                      <a:pt x="274" y="688"/>
                    </a:lnTo>
                    <a:lnTo>
                      <a:pt x="258" y="686"/>
                    </a:lnTo>
                    <a:lnTo>
                      <a:pt x="242" y="680"/>
                    </a:lnTo>
                    <a:lnTo>
                      <a:pt x="226" y="674"/>
                    </a:lnTo>
                    <a:lnTo>
                      <a:pt x="210" y="668"/>
                    </a:lnTo>
                    <a:lnTo>
                      <a:pt x="194" y="662"/>
                    </a:lnTo>
                    <a:lnTo>
                      <a:pt x="180" y="654"/>
                    </a:lnTo>
                    <a:lnTo>
                      <a:pt x="166" y="646"/>
                    </a:lnTo>
                    <a:lnTo>
                      <a:pt x="152" y="636"/>
                    </a:lnTo>
                    <a:lnTo>
                      <a:pt x="138" y="626"/>
                    </a:lnTo>
                    <a:lnTo>
                      <a:pt x="124" y="616"/>
                    </a:lnTo>
                    <a:lnTo>
                      <a:pt x="112" y="606"/>
                    </a:lnTo>
                    <a:lnTo>
                      <a:pt x="100" y="594"/>
                    </a:lnTo>
                    <a:lnTo>
                      <a:pt x="90" y="582"/>
                    </a:lnTo>
                    <a:lnTo>
                      <a:pt x="78" y="570"/>
                    </a:lnTo>
                    <a:lnTo>
                      <a:pt x="68" y="556"/>
                    </a:lnTo>
                    <a:lnTo>
                      <a:pt x="58" y="542"/>
                    </a:lnTo>
                    <a:lnTo>
                      <a:pt x="50" y="528"/>
                    </a:lnTo>
                    <a:lnTo>
                      <a:pt x="42" y="514"/>
                    </a:lnTo>
                    <a:lnTo>
                      <a:pt x="34" y="498"/>
                    </a:lnTo>
                    <a:lnTo>
                      <a:pt x="28" y="484"/>
                    </a:lnTo>
                    <a:lnTo>
                      <a:pt x="20" y="468"/>
                    </a:lnTo>
                    <a:lnTo>
                      <a:pt x="16" y="452"/>
                    </a:lnTo>
                    <a:lnTo>
                      <a:pt x="10" y="434"/>
                    </a:lnTo>
                    <a:lnTo>
                      <a:pt x="8" y="418"/>
                    </a:lnTo>
                    <a:lnTo>
                      <a:pt x="4" y="400"/>
                    </a:lnTo>
                    <a:lnTo>
                      <a:pt x="2" y="384"/>
                    </a:lnTo>
                    <a:lnTo>
                      <a:pt x="0" y="366"/>
                    </a:lnTo>
                    <a:lnTo>
                      <a:pt x="0" y="348"/>
                    </a:lnTo>
                    <a:lnTo>
                      <a:pt x="0" y="330"/>
                    </a:lnTo>
                    <a:lnTo>
                      <a:pt x="2" y="312"/>
                    </a:lnTo>
                    <a:lnTo>
                      <a:pt x="4" y="294"/>
                    </a:lnTo>
                    <a:lnTo>
                      <a:pt x="8" y="278"/>
                    </a:lnTo>
                    <a:lnTo>
                      <a:pt x="10" y="260"/>
                    </a:lnTo>
                    <a:lnTo>
                      <a:pt x="16" y="244"/>
                    </a:lnTo>
                    <a:lnTo>
                      <a:pt x="20" y="228"/>
                    </a:lnTo>
                    <a:lnTo>
                      <a:pt x="28" y="212"/>
                    </a:lnTo>
                    <a:lnTo>
                      <a:pt x="34" y="196"/>
                    </a:lnTo>
                    <a:lnTo>
                      <a:pt x="42" y="182"/>
                    </a:lnTo>
                    <a:lnTo>
                      <a:pt x="50" y="166"/>
                    </a:lnTo>
                    <a:lnTo>
                      <a:pt x="58" y="152"/>
                    </a:lnTo>
                    <a:lnTo>
                      <a:pt x="68" y="140"/>
                    </a:lnTo>
                    <a:lnTo>
                      <a:pt x="78" y="126"/>
                    </a:lnTo>
                    <a:lnTo>
                      <a:pt x="90" y="114"/>
                    </a:lnTo>
                    <a:lnTo>
                      <a:pt x="100" y="102"/>
                    </a:lnTo>
                    <a:lnTo>
                      <a:pt x="112" y="90"/>
                    </a:lnTo>
                    <a:lnTo>
                      <a:pt x="124" y="78"/>
                    </a:lnTo>
                    <a:lnTo>
                      <a:pt x="138" y="68"/>
                    </a:lnTo>
                    <a:lnTo>
                      <a:pt x="152" y="58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4" y="34"/>
                    </a:lnTo>
                    <a:lnTo>
                      <a:pt x="210" y="26"/>
                    </a:lnTo>
                    <a:lnTo>
                      <a:pt x="226" y="20"/>
                    </a:lnTo>
                    <a:lnTo>
                      <a:pt x="242" y="14"/>
                    </a:lnTo>
                    <a:lnTo>
                      <a:pt x="258" y="10"/>
                    </a:lnTo>
                    <a:lnTo>
                      <a:pt x="274" y="6"/>
                    </a:lnTo>
                    <a:lnTo>
                      <a:pt x="290" y="4"/>
                    </a:lnTo>
                    <a:lnTo>
                      <a:pt x="308" y="0"/>
                    </a:lnTo>
                    <a:lnTo>
                      <a:pt x="326" y="0"/>
                    </a:lnTo>
                    <a:lnTo>
                      <a:pt x="344" y="0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F3C3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4" name="Freeform 374"/>
              <p:cNvSpPr>
                <a:spLocks/>
              </p:cNvSpPr>
              <p:nvPr/>
            </p:nvSpPr>
            <p:spPr bwMode="auto">
              <a:xfrm>
                <a:off x="5114925" y="860425"/>
                <a:ext cx="1076325" cy="1095375"/>
              </a:xfrm>
              <a:custGeom>
                <a:avLst/>
                <a:gdLst/>
                <a:ahLst/>
                <a:cxnLst>
                  <a:cxn ang="0">
                    <a:pos x="374" y="2"/>
                  </a:cxn>
                  <a:cxn ang="0">
                    <a:pos x="424" y="12"/>
                  </a:cxn>
                  <a:cxn ang="0">
                    <a:pos x="472" y="28"/>
                  </a:cxn>
                  <a:cxn ang="0">
                    <a:pos x="516" y="50"/>
                  </a:cxn>
                  <a:cxn ang="0">
                    <a:pos x="556" y="80"/>
                  </a:cxn>
                  <a:cxn ang="0">
                    <a:pos x="590" y="114"/>
                  </a:cxn>
                  <a:cxn ang="0">
                    <a:pos x="620" y="152"/>
                  </a:cxn>
                  <a:cxn ang="0">
                    <a:pos x="646" y="196"/>
                  </a:cxn>
                  <a:cxn ang="0">
                    <a:pos x="664" y="242"/>
                  </a:cxn>
                  <a:cxn ang="0">
                    <a:pos x="674" y="292"/>
                  </a:cxn>
                  <a:cxn ang="0">
                    <a:pos x="678" y="346"/>
                  </a:cxn>
                  <a:cxn ang="0">
                    <a:pos x="674" y="398"/>
                  </a:cxn>
                  <a:cxn ang="0">
                    <a:pos x="664" y="448"/>
                  </a:cxn>
                  <a:cxn ang="0">
                    <a:pos x="646" y="496"/>
                  </a:cxn>
                  <a:cxn ang="0">
                    <a:pos x="620" y="538"/>
                  </a:cxn>
                  <a:cxn ang="0">
                    <a:pos x="590" y="578"/>
                  </a:cxn>
                  <a:cxn ang="0">
                    <a:pos x="556" y="612"/>
                  </a:cxn>
                  <a:cxn ang="0">
                    <a:pos x="516" y="640"/>
                  </a:cxn>
                  <a:cxn ang="0">
                    <a:pos x="472" y="664"/>
                  </a:cxn>
                  <a:cxn ang="0">
                    <a:pos x="424" y="680"/>
                  </a:cxn>
                  <a:cxn ang="0">
                    <a:pos x="374" y="690"/>
                  </a:cxn>
                  <a:cxn ang="0">
                    <a:pos x="322" y="690"/>
                  </a:cxn>
                  <a:cxn ang="0">
                    <a:pos x="270" y="684"/>
                  </a:cxn>
                  <a:cxn ang="0">
                    <a:pos x="222" y="670"/>
                  </a:cxn>
                  <a:cxn ang="0">
                    <a:pos x="178" y="650"/>
                  </a:cxn>
                  <a:cxn ang="0">
                    <a:pos x="136" y="622"/>
                  </a:cxn>
                  <a:cxn ang="0">
                    <a:pos x="98" y="590"/>
                  </a:cxn>
                  <a:cxn ang="0">
                    <a:pos x="66" y="552"/>
                  </a:cxn>
                  <a:cxn ang="0">
                    <a:pos x="40" y="510"/>
                  </a:cxn>
                  <a:cxn ang="0">
                    <a:pos x="20" y="464"/>
                  </a:cxn>
                  <a:cxn ang="0">
                    <a:pos x="6" y="416"/>
                  </a:cxn>
                  <a:cxn ang="0">
                    <a:pos x="0" y="364"/>
                  </a:cxn>
                  <a:cxn ang="0">
                    <a:pos x="0" y="310"/>
                  </a:cxn>
                  <a:cxn ang="0">
                    <a:pos x="10" y="260"/>
                  </a:cxn>
                  <a:cxn ang="0">
                    <a:pos x="26" y="212"/>
                  </a:cxn>
                  <a:cxn ang="0">
                    <a:pos x="48" y="166"/>
                  </a:cxn>
                  <a:cxn ang="0">
                    <a:pos x="76" y="126"/>
                  </a:cxn>
                  <a:cxn ang="0">
                    <a:pos x="110" y="90"/>
                  </a:cxn>
                  <a:cxn ang="0">
                    <a:pos x="150" y="60"/>
                  </a:cxn>
                  <a:cxn ang="0">
                    <a:pos x="192" y="34"/>
                  </a:cxn>
                  <a:cxn ang="0">
                    <a:pos x="238" y="16"/>
                  </a:cxn>
                  <a:cxn ang="0">
                    <a:pos x="288" y="4"/>
                  </a:cxn>
                  <a:cxn ang="0">
                    <a:pos x="340" y="0"/>
                  </a:cxn>
                </a:cxnLst>
                <a:rect l="0" t="0" r="r" b="b"/>
                <a:pathLst>
                  <a:path w="678" h="690">
                    <a:moveTo>
                      <a:pt x="340" y="0"/>
                    </a:moveTo>
                    <a:lnTo>
                      <a:pt x="356" y="0"/>
                    </a:lnTo>
                    <a:lnTo>
                      <a:pt x="374" y="2"/>
                    </a:lnTo>
                    <a:lnTo>
                      <a:pt x="390" y="4"/>
                    </a:lnTo>
                    <a:lnTo>
                      <a:pt x="408" y="8"/>
                    </a:lnTo>
                    <a:lnTo>
                      <a:pt x="424" y="12"/>
                    </a:lnTo>
                    <a:lnTo>
                      <a:pt x="440" y="16"/>
                    </a:lnTo>
                    <a:lnTo>
                      <a:pt x="456" y="22"/>
                    </a:lnTo>
                    <a:lnTo>
                      <a:pt x="472" y="28"/>
                    </a:lnTo>
                    <a:lnTo>
                      <a:pt x="486" y="34"/>
                    </a:lnTo>
                    <a:lnTo>
                      <a:pt x="500" y="42"/>
                    </a:lnTo>
                    <a:lnTo>
                      <a:pt x="516" y="50"/>
                    </a:lnTo>
                    <a:lnTo>
                      <a:pt x="528" y="60"/>
                    </a:lnTo>
                    <a:lnTo>
                      <a:pt x="542" y="68"/>
                    </a:lnTo>
                    <a:lnTo>
                      <a:pt x="556" y="80"/>
                    </a:lnTo>
                    <a:lnTo>
                      <a:pt x="568" y="90"/>
                    </a:lnTo>
                    <a:lnTo>
                      <a:pt x="580" y="102"/>
                    </a:lnTo>
                    <a:lnTo>
                      <a:pt x="590" y="114"/>
                    </a:lnTo>
                    <a:lnTo>
                      <a:pt x="602" y="126"/>
                    </a:lnTo>
                    <a:lnTo>
                      <a:pt x="612" y="138"/>
                    </a:lnTo>
                    <a:lnTo>
                      <a:pt x="620" y="152"/>
                    </a:lnTo>
                    <a:lnTo>
                      <a:pt x="630" y="166"/>
                    </a:lnTo>
                    <a:lnTo>
                      <a:pt x="638" y="182"/>
                    </a:lnTo>
                    <a:lnTo>
                      <a:pt x="646" y="196"/>
                    </a:lnTo>
                    <a:lnTo>
                      <a:pt x="652" y="212"/>
                    </a:lnTo>
                    <a:lnTo>
                      <a:pt x="658" y="226"/>
                    </a:lnTo>
                    <a:lnTo>
                      <a:pt x="664" y="242"/>
                    </a:lnTo>
                    <a:lnTo>
                      <a:pt x="668" y="260"/>
                    </a:lnTo>
                    <a:lnTo>
                      <a:pt x="672" y="276"/>
                    </a:lnTo>
                    <a:lnTo>
                      <a:pt x="674" y="292"/>
                    </a:lnTo>
                    <a:lnTo>
                      <a:pt x="678" y="310"/>
                    </a:lnTo>
                    <a:lnTo>
                      <a:pt x="678" y="328"/>
                    </a:lnTo>
                    <a:lnTo>
                      <a:pt x="678" y="346"/>
                    </a:lnTo>
                    <a:lnTo>
                      <a:pt x="678" y="364"/>
                    </a:lnTo>
                    <a:lnTo>
                      <a:pt x="678" y="380"/>
                    </a:lnTo>
                    <a:lnTo>
                      <a:pt x="674" y="398"/>
                    </a:lnTo>
                    <a:lnTo>
                      <a:pt x="672" y="416"/>
                    </a:lnTo>
                    <a:lnTo>
                      <a:pt x="668" y="432"/>
                    </a:lnTo>
                    <a:lnTo>
                      <a:pt x="664" y="448"/>
                    </a:lnTo>
                    <a:lnTo>
                      <a:pt x="658" y="464"/>
                    </a:lnTo>
                    <a:lnTo>
                      <a:pt x="652" y="480"/>
                    </a:lnTo>
                    <a:lnTo>
                      <a:pt x="646" y="496"/>
                    </a:lnTo>
                    <a:lnTo>
                      <a:pt x="638" y="510"/>
                    </a:lnTo>
                    <a:lnTo>
                      <a:pt x="630" y="524"/>
                    </a:lnTo>
                    <a:lnTo>
                      <a:pt x="620" y="538"/>
                    </a:lnTo>
                    <a:lnTo>
                      <a:pt x="612" y="552"/>
                    </a:lnTo>
                    <a:lnTo>
                      <a:pt x="602" y="566"/>
                    </a:lnTo>
                    <a:lnTo>
                      <a:pt x="590" y="578"/>
                    </a:lnTo>
                    <a:lnTo>
                      <a:pt x="580" y="590"/>
                    </a:lnTo>
                    <a:lnTo>
                      <a:pt x="568" y="602"/>
                    </a:lnTo>
                    <a:lnTo>
                      <a:pt x="556" y="612"/>
                    </a:lnTo>
                    <a:lnTo>
                      <a:pt x="542" y="622"/>
                    </a:lnTo>
                    <a:lnTo>
                      <a:pt x="528" y="632"/>
                    </a:lnTo>
                    <a:lnTo>
                      <a:pt x="516" y="640"/>
                    </a:lnTo>
                    <a:lnTo>
                      <a:pt x="500" y="650"/>
                    </a:lnTo>
                    <a:lnTo>
                      <a:pt x="486" y="656"/>
                    </a:lnTo>
                    <a:lnTo>
                      <a:pt x="472" y="664"/>
                    </a:lnTo>
                    <a:lnTo>
                      <a:pt x="456" y="670"/>
                    </a:lnTo>
                    <a:lnTo>
                      <a:pt x="440" y="676"/>
                    </a:lnTo>
                    <a:lnTo>
                      <a:pt x="424" y="680"/>
                    </a:lnTo>
                    <a:lnTo>
                      <a:pt x="408" y="684"/>
                    </a:lnTo>
                    <a:lnTo>
                      <a:pt x="390" y="686"/>
                    </a:lnTo>
                    <a:lnTo>
                      <a:pt x="374" y="690"/>
                    </a:lnTo>
                    <a:lnTo>
                      <a:pt x="356" y="690"/>
                    </a:lnTo>
                    <a:lnTo>
                      <a:pt x="340" y="690"/>
                    </a:lnTo>
                    <a:lnTo>
                      <a:pt x="322" y="690"/>
                    </a:lnTo>
                    <a:lnTo>
                      <a:pt x="304" y="690"/>
                    </a:lnTo>
                    <a:lnTo>
                      <a:pt x="288" y="686"/>
                    </a:lnTo>
                    <a:lnTo>
                      <a:pt x="270" y="684"/>
                    </a:lnTo>
                    <a:lnTo>
                      <a:pt x="254" y="680"/>
                    </a:lnTo>
                    <a:lnTo>
                      <a:pt x="238" y="676"/>
                    </a:lnTo>
                    <a:lnTo>
                      <a:pt x="222" y="670"/>
                    </a:lnTo>
                    <a:lnTo>
                      <a:pt x="206" y="664"/>
                    </a:lnTo>
                    <a:lnTo>
                      <a:pt x="192" y="656"/>
                    </a:lnTo>
                    <a:lnTo>
                      <a:pt x="178" y="650"/>
                    </a:lnTo>
                    <a:lnTo>
                      <a:pt x="162" y="640"/>
                    </a:lnTo>
                    <a:lnTo>
                      <a:pt x="150" y="632"/>
                    </a:lnTo>
                    <a:lnTo>
                      <a:pt x="136" y="622"/>
                    </a:lnTo>
                    <a:lnTo>
                      <a:pt x="122" y="612"/>
                    </a:lnTo>
                    <a:lnTo>
                      <a:pt x="110" y="602"/>
                    </a:lnTo>
                    <a:lnTo>
                      <a:pt x="98" y="590"/>
                    </a:lnTo>
                    <a:lnTo>
                      <a:pt x="88" y="578"/>
                    </a:lnTo>
                    <a:lnTo>
                      <a:pt x="76" y="566"/>
                    </a:lnTo>
                    <a:lnTo>
                      <a:pt x="66" y="552"/>
                    </a:lnTo>
                    <a:lnTo>
                      <a:pt x="58" y="538"/>
                    </a:lnTo>
                    <a:lnTo>
                      <a:pt x="48" y="524"/>
                    </a:lnTo>
                    <a:lnTo>
                      <a:pt x="40" y="510"/>
                    </a:lnTo>
                    <a:lnTo>
                      <a:pt x="32" y="496"/>
                    </a:lnTo>
                    <a:lnTo>
                      <a:pt x="26" y="480"/>
                    </a:lnTo>
                    <a:lnTo>
                      <a:pt x="20" y="464"/>
                    </a:lnTo>
                    <a:lnTo>
                      <a:pt x="14" y="448"/>
                    </a:lnTo>
                    <a:lnTo>
                      <a:pt x="10" y="432"/>
                    </a:lnTo>
                    <a:lnTo>
                      <a:pt x="6" y="416"/>
                    </a:lnTo>
                    <a:lnTo>
                      <a:pt x="4" y="398"/>
                    </a:lnTo>
                    <a:lnTo>
                      <a:pt x="0" y="380"/>
                    </a:lnTo>
                    <a:lnTo>
                      <a:pt x="0" y="364"/>
                    </a:lnTo>
                    <a:lnTo>
                      <a:pt x="0" y="346"/>
                    </a:lnTo>
                    <a:lnTo>
                      <a:pt x="0" y="328"/>
                    </a:lnTo>
                    <a:lnTo>
                      <a:pt x="0" y="310"/>
                    </a:lnTo>
                    <a:lnTo>
                      <a:pt x="4" y="292"/>
                    </a:lnTo>
                    <a:lnTo>
                      <a:pt x="6" y="276"/>
                    </a:lnTo>
                    <a:lnTo>
                      <a:pt x="10" y="260"/>
                    </a:lnTo>
                    <a:lnTo>
                      <a:pt x="14" y="242"/>
                    </a:lnTo>
                    <a:lnTo>
                      <a:pt x="20" y="226"/>
                    </a:lnTo>
                    <a:lnTo>
                      <a:pt x="26" y="212"/>
                    </a:lnTo>
                    <a:lnTo>
                      <a:pt x="32" y="196"/>
                    </a:lnTo>
                    <a:lnTo>
                      <a:pt x="40" y="182"/>
                    </a:lnTo>
                    <a:lnTo>
                      <a:pt x="48" y="166"/>
                    </a:lnTo>
                    <a:lnTo>
                      <a:pt x="58" y="152"/>
                    </a:lnTo>
                    <a:lnTo>
                      <a:pt x="66" y="138"/>
                    </a:lnTo>
                    <a:lnTo>
                      <a:pt x="76" y="126"/>
                    </a:lnTo>
                    <a:lnTo>
                      <a:pt x="88" y="114"/>
                    </a:lnTo>
                    <a:lnTo>
                      <a:pt x="98" y="102"/>
                    </a:lnTo>
                    <a:lnTo>
                      <a:pt x="110" y="90"/>
                    </a:lnTo>
                    <a:lnTo>
                      <a:pt x="122" y="80"/>
                    </a:lnTo>
                    <a:lnTo>
                      <a:pt x="136" y="68"/>
                    </a:lnTo>
                    <a:lnTo>
                      <a:pt x="150" y="60"/>
                    </a:lnTo>
                    <a:lnTo>
                      <a:pt x="162" y="50"/>
                    </a:lnTo>
                    <a:lnTo>
                      <a:pt x="178" y="42"/>
                    </a:lnTo>
                    <a:lnTo>
                      <a:pt x="192" y="34"/>
                    </a:lnTo>
                    <a:lnTo>
                      <a:pt x="206" y="28"/>
                    </a:lnTo>
                    <a:lnTo>
                      <a:pt x="222" y="22"/>
                    </a:lnTo>
                    <a:lnTo>
                      <a:pt x="238" y="16"/>
                    </a:lnTo>
                    <a:lnTo>
                      <a:pt x="254" y="12"/>
                    </a:lnTo>
                    <a:lnTo>
                      <a:pt x="270" y="8"/>
                    </a:lnTo>
                    <a:lnTo>
                      <a:pt x="288" y="4"/>
                    </a:lnTo>
                    <a:lnTo>
                      <a:pt x="304" y="2"/>
                    </a:lnTo>
                    <a:lnTo>
                      <a:pt x="322" y="0"/>
                    </a:lnTo>
                    <a:lnTo>
                      <a:pt x="340" y="0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rgbClr val="F5C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5" name="Freeform 375"/>
              <p:cNvSpPr>
                <a:spLocks/>
              </p:cNvSpPr>
              <p:nvPr/>
            </p:nvSpPr>
            <p:spPr bwMode="auto">
              <a:xfrm>
                <a:off x="5118100" y="866775"/>
                <a:ext cx="1069975" cy="1085850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2" y="10"/>
                  </a:cxn>
                  <a:cxn ang="0">
                    <a:pos x="468" y="26"/>
                  </a:cxn>
                  <a:cxn ang="0">
                    <a:pos x="512" y="48"/>
                  </a:cxn>
                  <a:cxn ang="0">
                    <a:pos x="552" y="78"/>
                  </a:cxn>
                  <a:cxn ang="0">
                    <a:pos x="586" y="112"/>
                  </a:cxn>
                  <a:cxn ang="0">
                    <a:pos x="616" y="150"/>
                  </a:cxn>
                  <a:cxn ang="0">
                    <a:pos x="640" y="194"/>
                  </a:cxn>
                  <a:cxn ang="0">
                    <a:pos x="658" y="240"/>
                  </a:cxn>
                  <a:cxn ang="0">
                    <a:pos x="670" y="290"/>
                  </a:cxn>
                  <a:cxn ang="0">
                    <a:pos x="674" y="342"/>
                  </a:cxn>
                  <a:cxn ang="0">
                    <a:pos x="670" y="394"/>
                  </a:cxn>
                  <a:cxn ang="0">
                    <a:pos x="658" y="444"/>
                  </a:cxn>
                  <a:cxn ang="0">
                    <a:pos x="640" y="490"/>
                  </a:cxn>
                  <a:cxn ang="0">
                    <a:pos x="616" y="532"/>
                  </a:cxn>
                  <a:cxn ang="0">
                    <a:pos x="586" y="572"/>
                  </a:cxn>
                  <a:cxn ang="0">
                    <a:pos x="552" y="606"/>
                  </a:cxn>
                  <a:cxn ang="0">
                    <a:pos x="512" y="634"/>
                  </a:cxn>
                  <a:cxn ang="0">
                    <a:pos x="468" y="656"/>
                  </a:cxn>
                  <a:cxn ang="0">
                    <a:pos x="422" y="672"/>
                  </a:cxn>
                  <a:cxn ang="0">
                    <a:pos x="372" y="682"/>
                  </a:cxn>
                  <a:cxn ang="0">
                    <a:pos x="320" y="684"/>
                  </a:cxn>
                  <a:cxn ang="0">
                    <a:pos x="270" y="676"/>
                  </a:cxn>
                  <a:cxn ang="0">
                    <a:pos x="222" y="662"/>
                  </a:cxn>
                  <a:cxn ang="0">
                    <a:pos x="176" y="642"/>
                  </a:cxn>
                  <a:cxn ang="0">
                    <a:pos x="136" y="616"/>
                  </a:cxn>
                  <a:cxn ang="0">
                    <a:pos x="98" y="584"/>
                  </a:cxn>
                  <a:cxn ang="0">
                    <a:pos x="68" y="546"/>
                  </a:cxn>
                  <a:cxn ang="0">
                    <a:pos x="40" y="504"/>
                  </a:cxn>
                  <a:cxn ang="0">
                    <a:pos x="20" y="460"/>
                  </a:cxn>
                  <a:cxn ang="0">
                    <a:pos x="8" y="410"/>
                  </a:cxn>
                  <a:cxn ang="0">
                    <a:pos x="0" y="360"/>
                  </a:cxn>
                  <a:cxn ang="0">
                    <a:pos x="2" y="306"/>
                  </a:cxn>
                  <a:cxn ang="0">
                    <a:pos x="10" y="256"/>
                  </a:cxn>
                  <a:cxn ang="0">
                    <a:pos x="26" y="208"/>
                  </a:cxn>
                  <a:cxn ang="0">
                    <a:pos x="50" y="164"/>
                  </a:cxn>
                  <a:cxn ang="0">
                    <a:pos x="78" y="124"/>
                  </a:cxn>
                  <a:cxn ang="0">
                    <a:pos x="110" y="88"/>
                  </a:cxn>
                  <a:cxn ang="0">
                    <a:pos x="148" y="58"/>
                  </a:cxn>
                  <a:cxn ang="0">
                    <a:pos x="192" y="34"/>
                  </a:cxn>
                  <a:cxn ang="0">
                    <a:pos x="236" y="14"/>
                  </a:cxn>
                  <a:cxn ang="0">
                    <a:pos x="286" y="4"/>
                  </a:cxn>
                  <a:cxn ang="0">
                    <a:pos x="338" y="0"/>
                  </a:cxn>
                </a:cxnLst>
                <a:rect l="0" t="0" r="r" b="b"/>
                <a:pathLst>
                  <a:path w="674" h="684">
                    <a:moveTo>
                      <a:pt x="338" y="0"/>
                    </a:moveTo>
                    <a:lnTo>
                      <a:pt x="354" y="0"/>
                    </a:lnTo>
                    <a:lnTo>
                      <a:pt x="372" y="2"/>
                    </a:lnTo>
                    <a:lnTo>
                      <a:pt x="388" y="4"/>
                    </a:lnTo>
                    <a:lnTo>
                      <a:pt x="404" y="6"/>
                    </a:lnTo>
                    <a:lnTo>
                      <a:pt x="422" y="10"/>
                    </a:lnTo>
                    <a:lnTo>
                      <a:pt x="438" y="14"/>
                    </a:lnTo>
                    <a:lnTo>
                      <a:pt x="452" y="20"/>
                    </a:lnTo>
                    <a:lnTo>
                      <a:pt x="468" y="26"/>
                    </a:lnTo>
                    <a:lnTo>
                      <a:pt x="484" y="34"/>
                    </a:lnTo>
                    <a:lnTo>
                      <a:pt x="498" y="40"/>
                    </a:lnTo>
                    <a:lnTo>
                      <a:pt x="512" y="48"/>
                    </a:lnTo>
                    <a:lnTo>
                      <a:pt x="526" y="58"/>
                    </a:lnTo>
                    <a:lnTo>
                      <a:pt x="538" y="68"/>
                    </a:lnTo>
                    <a:lnTo>
                      <a:pt x="552" y="78"/>
                    </a:lnTo>
                    <a:lnTo>
                      <a:pt x="564" y="88"/>
                    </a:lnTo>
                    <a:lnTo>
                      <a:pt x="576" y="100"/>
                    </a:lnTo>
                    <a:lnTo>
                      <a:pt x="586" y="112"/>
                    </a:lnTo>
                    <a:lnTo>
                      <a:pt x="596" y="124"/>
                    </a:lnTo>
                    <a:lnTo>
                      <a:pt x="606" y="136"/>
                    </a:lnTo>
                    <a:lnTo>
                      <a:pt x="616" y="150"/>
                    </a:lnTo>
                    <a:lnTo>
                      <a:pt x="624" y="164"/>
                    </a:lnTo>
                    <a:lnTo>
                      <a:pt x="634" y="178"/>
                    </a:lnTo>
                    <a:lnTo>
                      <a:pt x="640" y="194"/>
                    </a:lnTo>
                    <a:lnTo>
                      <a:pt x="648" y="208"/>
                    </a:lnTo>
                    <a:lnTo>
                      <a:pt x="654" y="224"/>
                    </a:lnTo>
                    <a:lnTo>
                      <a:pt x="658" y="240"/>
                    </a:lnTo>
                    <a:lnTo>
                      <a:pt x="664" y="256"/>
                    </a:lnTo>
                    <a:lnTo>
                      <a:pt x="666" y="272"/>
                    </a:lnTo>
                    <a:lnTo>
                      <a:pt x="670" y="290"/>
                    </a:lnTo>
                    <a:lnTo>
                      <a:pt x="672" y="306"/>
                    </a:lnTo>
                    <a:lnTo>
                      <a:pt x="674" y="324"/>
                    </a:lnTo>
                    <a:lnTo>
                      <a:pt x="674" y="342"/>
                    </a:lnTo>
                    <a:lnTo>
                      <a:pt x="674" y="360"/>
                    </a:lnTo>
                    <a:lnTo>
                      <a:pt x="672" y="376"/>
                    </a:lnTo>
                    <a:lnTo>
                      <a:pt x="670" y="394"/>
                    </a:lnTo>
                    <a:lnTo>
                      <a:pt x="666" y="410"/>
                    </a:lnTo>
                    <a:lnTo>
                      <a:pt x="664" y="428"/>
                    </a:lnTo>
                    <a:lnTo>
                      <a:pt x="658" y="444"/>
                    </a:lnTo>
                    <a:lnTo>
                      <a:pt x="654" y="460"/>
                    </a:lnTo>
                    <a:lnTo>
                      <a:pt x="648" y="474"/>
                    </a:lnTo>
                    <a:lnTo>
                      <a:pt x="640" y="490"/>
                    </a:lnTo>
                    <a:lnTo>
                      <a:pt x="634" y="504"/>
                    </a:lnTo>
                    <a:lnTo>
                      <a:pt x="624" y="518"/>
                    </a:lnTo>
                    <a:lnTo>
                      <a:pt x="616" y="532"/>
                    </a:lnTo>
                    <a:lnTo>
                      <a:pt x="606" y="546"/>
                    </a:lnTo>
                    <a:lnTo>
                      <a:pt x="596" y="560"/>
                    </a:lnTo>
                    <a:lnTo>
                      <a:pt x="586" y="572"/>
                    </a:lnTo>
                    <a:lnTo>
                      <a:pt x="576" y="584"/>
                    </a:lnTo>
                    <a:lnTo>
                      <a:pt x="564" y="594"/>
                    </a:lnTo>
                    <a:lnTo>
                      <a:pt x="552" y="606"/>
                    </a:lnTo>
                    <a:lnTo>
                      <a:pt x="538" y="616"/>
                    </a:lnTo>
                    <a:lnTo>
                      <a:pt x="526" y="626"/>
                    </a:lnTo>
                    <a:lnTo>
                      <a:pt x="512" y="634"/>
                    </a:lnTo>
                    <a:lnTo>
                      <a:pt x="498" y="642"/>
                    </a:lnTo>
                    <a:lnTo>
                      <a:pt x="484" y="650"/>
                    </a:lnTo>
                    <a:lnTo>
                      <a:pt x="468" y="656"/>
                    </a:lnTo>
                    <a:lnTo>
                      <a:pt x="452" y="662"/>
                    </a:lnTo>
                    <a:lnTo>
                      <a:pt x="438" y="668"/>
                    </a:lnTo>
                    <a:lnTo>
                      <a:pt x="422" y="672"/>
                    </a:lnTo>
                    <a:lnTo>
                      <a:pt x="404" y="676"/>
                    </a:lnTo>
                    <a:lnTo>
                      <a:pt x="388" y="680"/>
                    </a:lnTo>
                    <a:lnTo>
                      <a:pt x="372" y="682"/>
                    </a:lnTo>
                    <a:lnTo>
                      <a:pt x="354" y="684"/>
                    </a:lnTo>
                    <a:lnTo>
                      <a:pt x="338" y="684"/>
                    </a:lnTo>
                    <a:lnTo>
                      <a:pt x="320" y="684"/>
                    </a:lnTo>
                    <a:lnTo>
                      <a:pt x="302" y="682"/>
                    </a:lnTo>
                    <a:lnTo>
                      <a:pt x="286" y="680"/>
                    </a:lnTo>
                    <a:lnTo>
                      <a:pt x="270" y="676"/>
                    </a:lnTo>
                    <a:lnTo>
                      <a:pt x="252" y="672"/>
                    </a:lnTo>
                    <a:lnTo>
                      <a:pt x="236" y="668"/>
                    </a:lnTo>
                    <a:lnTo>
                      <a:pt x="222" y="662"/>
                    </a:lnTo>
                    <a:lnTo>
                      <a:pt x="206" y="656"/>
                    </a:lnTo>
                    <a:lnTo>
                      <a:pt x="192" y="650"/>
                    </a:lnTo>
                    <a:lnTo>
                      <a:pt x="176" y="642"/>
                    </a:lnTo>
                    <a:lnTo>
                      <a:pt x="162" y="634"/>
                    </a:lnTo>
                    <a:lnTo>
                      <a:pt x="148" y="626"/>
                    </a:lnTo>
                    <a:lnTo>
                      <a:pt x="136" y="616"/>
                    </a:lnTo>
                    <a:lnTo>
                      <a:pt x="122" y="606"/>
                    </a:lnTo>
                    <a:lnTo>
                      <a:pt x="110" y="594"/>
                    </a:lnTo>
                    <a:lnTo>
                      <a:pt x="98" y="584"/>
                    </a:lnTo>
                    <a:lnTo>
                      <a:pt x="88" y="572"/>
                    </a:lnTo>
                    <a:lnTo>
                      <a:pt x="78" y="560"/>
                    </a:lnTo>
                    <a:lnTo>
                      <a:pt x="68" y="546"/>
                    </a:lnTo>
                    <a:lnTo>
                      <a:pt x="58" y="532"/>
                    </a:lnTo>
                    <a:lnTo>
                      <a:pt x="50" y="518"/>
                    </a:lnTo>
                    <a:lnTo>
                      <a:pt x="40" y="504"/>
                    </a:lnTo>
                    <a:lnTo>
                      <a:pt x="34" y="490"/>
                    </a:lnTo>
                    <a:lnTo>
                      <a:pt x="26" y="474"/>
                    </a:lnTo>
                    <a:lnTo>
                      <a:pt x="20" y="460"/>
                    </a:lnTo>
                    <a:lnTo>
                      <a:pt x="16" y="444"/>
                    </a:lnTo>
                    <a:lnTo>
                      <a:pt x="10" y="428"/>
                    </a:lnTo>
                    <a:lnTo>
                      <a:pt x="8" y="410"/>
                    </a:lnTo>
                    <a:lnTo>
                      <a:pt x="4" y="394"/>
                    </a:lnTo>
                    <a:lnTo>
                      <a:pt x="2" y="376"/>
                    </a:lnTo>
                    <a:lnTo>
                      <a:pt x="0" y="360"/>
                    </a:lnTo>
                    <a:lnTo>
                      <a:pt x="0" y="342"/>
                    </a:lnTo>
                    <a:lnTo>
                      <a:pt x="0" y="324"/>
                    </a:lnTo>
                    <a:lnTo>
                      <a:pt x="2" y="306"/>
                    </a:lnTo>
                    <a:lnTo>
                      <a:pt x="4" y="290"/>
                    </a:lnTo>
                    <a:lnTo>
                      <a:pt x="8" y="272"/>
                    </a:lnTo>
                    <a:lnTo>
                      <a:pt x="10" y="256"/>
                    </a:lnTo>
                    <a:lnTo>
                      <a:pt x="16" y="240"/>
                    </a:lnTo>
                    <a:lnTo>
                      <a:pt x="20" y="224"/>
                    </a:lnTo>
                    <a:lnTo>
                      <a:pt x="26" y="208"/>
                    </a:lnTo>
                    <a:lnTo>
                      <a:pt x="34" y="194"/>
                    </a:lnTo>
                    <a:lnTo>
                      <a:pt x="40" y="178"/>
                    </a:lnTo>
                    <a:lnTo>
                      <a:pt x="50" y="164"/>
                    </a:lnTo>
                    <a:lnTo>
                      <a:pt x="58" y="150"/>
                    </a:lnTo>
                    <a:lnTo>
                      <a:pt x="68" y="136"/>
                    </a:lnTo>
                    <a:lnTo>
                      <a:pt x="78" y="124"/>
                    </a:lnTo>
                    <a:lnTo>
                      <a:pt x="88" y="112"/>
                    </a:lnTo>
                    <a:lnTo>
                      <a:pt x="98" y="100"/>
                    </a:lnTo>
                    <a:lnTo>
                      <a:pt x="110" y="88"/>
                    </a:lnTo>
                    <a:lnTo>
                      <a:pt x="122" y="78"/>
                    </a:lnTo>
                    <a:lnTo>
                      <a:pt x="136" y="68"/>
                    </a:lnTo>
                    <a:lnTo>
                      <a:pt x="148" y="58"/>
                    </a:lnTo>
                    <a:lnTo>
                      <a:pt x="162" y="48"/>
                    </a:lnTo>
                    <a:lnTo>
                      <a:pt x="176" y="40"/>
                    </a:lnTo>
                    <a:lnTo>
                      <a:pt x="192" y="34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6" y="14"/>
                    </a:lnTo>
                    <a:lnTo>
                      <a:pt x="252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2" y="2"/>
                    </a:lnTo>
                    <a:lnTo>
                      <a:pt x="320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F4C8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6" name="Freeform 376"/>
              <p:cNvSpPr>
                <a:spLocks/>
              </p:cNvSpPr>
              <p:nvPr/>
            </p:nvSpPr>
            <p:spPr bwMode="auto">
              <a:xfrm>
                <a:off x="5124450" y="869950"/>
                <a:ext cx="1057275" cy="1076325"/>
              </a:xfrm>
              <a:custGeom>
                <a:avLst/>
                <a:gdLst/>
                <a:ahLst/>
                <a:cxnLst>
                  <a:cxn ang="0">
                    <a:pos x="368" y="2"/>
                  </a:cxn>
                  <a:cxn ang="0">
                    <a:pos x="416" y="12"/>
                  </a:cxn>
                  <a:cxn ang="0">
                    <a:pos x="462" y="28"/>
                  </a:cxn>
                  <a:cxn ang="0">
                    <a:pos x="506" y="50"/>
                  </a:cxn>
                  <a:cxn ang="0">
                    <a:pos x="546" y="78"/>
                  </a:cxn>
                  <a:cxn ang="0">
                    <a:pos x="580" y="112"/>
                  </a:cxn>
                  <a:cxn ang="0">
                    <a:pos x="610" y="150"/>
                  </a:cxn>
                  <a:cxn ang="0">
                    <a:pos x="634" y="192"/>
                  </a:cxn>
                  <a:cxn ang="0">
                    <a:pos x="652" y="238"/>
                  </a:cxn>
                  <a:cxn ang="0">
                    <a:pos x="662" y="288"/>
                  </a:cxn>
                  <a:cxn ang="0">
                    <a:pos x="666" y="340"/>
                  </a:cxn>
                  <a:cxn ang="0">
                    <a:pos x="662" y="392"/>
                  </a:cxn>
                  <a:cxn ang="0">
                    <a:pos x="652" y="440"/>
                  </a:cxn>
                  <a:cxn ang="0">
                    <a:pos x="634" y="486"/>
                  </a:cxn>
                  <a:cxn ang="0">
                    <a:pos x="610" y="530"/>
                  </a:cxn>
                  <a:cxn ang="0">
                    <a:pos x="580" y="568"/>
                  </a:cxn>
                  <a:cxn ang="0">
                    <a:pos x="546" y="602"/>
                  </a:cxn>
                  <a:cxn ang="0">
                    <a:pos x="506" y="630"/>
                  </a:cxn>
                  <a:cxn ang="0">
                    <a:pos x="462" y="652"/>
                  </a:cxn>
                  <a:cxn ang="0">
                    <a:pos x="416" y="668"/>
                  </a:cxn>
                  <a:cxn ang="0">
                    <a:pos x="368" y="676"/>
                  </a:cxn>
                  <a:cxn ang="0">
                    <a:pos x="316" y="678"/>
                  </a:cxn>
                  <a:cxn ang="0">
                    <a:pos x="266" y="672"/>
                  </a:cxn>
                  <a:cxn ang="0">
                    <a:pos x="218" y="658"/>
                  </a:cxn>
                  <a:cxn ang="0">
                    <a:pos x="174" y="638"/>
                  </a:cxn>
                  <a:cxn ang="0">
                    <a:pos x="134" y="612"/>
                  </a:cxn>
                  <a:cxn ang="0">
                    <a:pos x="98" y="580"/>
                  </a:cxn>
                  <a:cxn ang="0">
                    <a:pos x="66" y="542"/>
                  </a:cxn>
                  <a:cxn ang="0">
                    <a:pos x="40" y="502"/>
                  </a:cxn>
                  <a:cxn ang="0">
                    <a:pos x="20" y="456"/>
                  </a:cxn>
                  <a:cxn ang="0">
                    <a:pos x="6" y="408"/>
                  </a:cxn>
                  <a:cxn ang="0">
                    <a:pos x="0" y="356"/>
                  </a:cxn>
                  <a:cxn ang="0">
                    <a:pos x="2" y="304"/>
                  </a:cxn>
                  <a:cxn ang="0">
                    <a:pos x="10" y="254"/>
                  </a:cxn>
                  <a:cxn ang="0">
                    <a:pos x="26" y="208"/>
                  </a:cxn>
                  <a:cxn ang="0">
                    <a:pos x="48" y="164"/>
                  </a:cxn>
                  <a:cxn ang="0">
                    <a:pos x="76" y="124"/>
                  </a:cxn>
                  <a:cxn ang="0">
                    <a:pos x="108" y="88"/>
                  </a:cxn>
                  <a:cxn ang="0">
                    <a:pos x="146" y="58"/>
                  </a:cxn>
                  <a:cxn ang="0">
                    <a:pos x="188" y="34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4" y="0"/>
                  </a:cxn>
                </a:cxnLst>
                <a:rect l="0" t="0" r="r" b="b"/>
                <a:pathLst>
                  <a:path w="666" h="678">
                    <a:moveTo>
                      <a:pt x="334" y="0"/>
                    </a:moveTo>
                    <a:lnTo>
                      <a:pt x="350" y="0"/>
                    </a:lnTo>
                    <a:lnTo>
                      <a:pt x="368" y="2"/>
                    </a:lnTo>
                    <a:lnTo>
                      <a:pt x="384" y="4"/>
                    </a:lnTo>
                    <a:lnTo>
                      <a:pt x="400" y="8"/>
                    </a:lnTo>
                    <a:lnTo>
                      <a:pt x="416" y="12"/>
                    </a:lnTo>
                    <a:lnTo>
                      <a:pt x="432" y="16"/>
                    </a:lnTo>
                    <a:lnTo>
                      <a:pt x="448" y="22"/>
                    </a:lnTo>
                    <a:lnTo>
                      <a:pt x="462" y="28"/>
                    </a:lnTo>
                    <a:lnTo>
                      <a:pt x="478" y="34"/>
                    </a:lnTo>
                    <a:lnTo>
                      <a:pt x="492" y="42"/>
                    </a:lnTo>
                    <a:lnTo>
                      <a:pt x="506" y="50"/>
                    </a:lnTo>
                    <a:lnTo>
                      <a:pt x="520" y="58"/>
                    </a:lnTo>
                    <a:lnTo>
                      <a:pt x="532" y="68"/>
                    </a:lnTo>
                    <a:lnTo>
                      <a:pt x="546" y="78"/>
                    </a:lnTo>
                    <a:lnTo>
                      <a:pt x="558" y="88"/>
                    </a:lnTo>
                    <a:lnTo>
                      <a:pt x="568" y="100"/>
                    </a:lnTo>
                    <a:lnTo>
                      <a:pt x="580" y="112"/>
                    </a:lnTo>
                    <a:lnTo>
                      <a:pt x="590" y="124"/>
                    </a:lnTo>
                    <a:lnTo>
                      <a:pt x="600" y="136"/>
                    </a:lnTo>
                    <a:lnTo>
                      <a:pt x="610" y="150"/>
                    </a:lnTo>
                    <a:lnTo>
                      <a:pt x="618" y="164"/>
                    </a:lnTo>
                    <a:lnTo>
                      <a:pt x="626" y="178"/>
                    </a:lnTo>
                    <a:lnTo>
                      <a:pt x="634" y="192"/>
                    </a:lnTo>
                    <a:lnTo>
                      <a:pt x="640" y="208"/>
                    </a:lnTo>
                    <a:lnTo>
                      <a:pt x="646" y="222"/>
                    </a:lnTo>
                    <a:lnTo>
                      <a:pt x="652" y="238"/>
                    </a:lnTo>
                    <a:lnTo>
                      <a:pt x="656" y="254"/>
                    </a:lnTo>
                    <a:lnTo>
                      <a:pt x="660" y="272"/>
                    </a:lnTo>
                    <a:lnTo>
                      <a:pt x="662" y="288"/>
                    </a:lnTo>
                    <a:lnTo>
                      <a:pt x="664" y="304"/>
                    </a:lnTo>
                    <a:lnTo>
                      <a:pt x="666" y="322"/>
                    </a:lnTo>
                    <a:lnTo>
                      <a:pt x="666" y="340"/>
                    </a:lnTo>
                    <a:lnTo>
                      <a:pt x="666" y="356"/>
                    </a:lnTo>
                    <a:lnTo>
                      <a:pt x="664" y="374"/>
                    </a:lnTo>
                    <a:lnTo>
                      <a:pt x="662" y="392"/>
                    </a:lnTo>
                    <a:lnTo>
                      <a:pt x="660" y="408"/>
                    </a:lnTo>
                    <a:lnTo>
                      <a:pt x="656" y="424"/>
                    </a:lnTo>
                    <a:lnTo>
                      <a:pt x="652" y="440"/>
                    </a:lnTo>
                    <a:lnTo>
                      <a:pt x="646" y="456"/>
                    </a:lnTo>
                    <a:lnTo>
                      <a:pt x="640" y="472"/>
                    </a:lnTo>
                    <a:lnTo>
                      <a:pt x="634" y="486"/>
                    </a:lnTo>
                    <a:lnTo>
                      <a:pt x="626" y="502"/>
                    </a:lnTo>
                    <a:lnTo>
                      <a:pt x="618" y="516"/>
                    </a:lnTo>
                    <a:lnTo>
                      <a:pt x="610" y="530"/>
                    </a:lnTo>
                    <a:lnTo>
                      <a:pt x="600" y="542"/>
                    </a:lnTo>
                    <a:lnTo>
                      <a:pt x="590" y="556"/>
                    </a:lnTo>
                    <a:lnTo>
                      <a:pt x="580" y="568"/>
                    </a:lnTo>
                    <a:lnTo>
                      <a:pt x="568" y="580"/>
                    </a:lnTo>
                    <a:lnTo>
                      <a:pt x="558" y="590"/>
                    </a:lnTo>
                    <a:lnTo>
                      <a:pt x="546" y="602"/>
                    </a:lnTo>
                    <a:lnTo>
                      <a:pt x="532" y="612"/>
                    </a:lnTo>
                    <a:lnTo>
                      <a:pt x="520" y="620"/>
                    </a:lnTo>
                    <a:lnTo>
                      <a:pt x="506" y="630"/>
                    </a:lnTo>
                    <a:lnTo>
                      <a:pt x="492" y="638"/>
                    </a:lnTo>
                    <a:lnTo>
                      <a:pt x="478" y="646"/>
                    </a:lnTo>
                    <a:lnTo>
                      <a:pt x="462" y="652"/>
                    </a:lnTo>
                    <a:lnTo>
                      <a:pt x="448" y="658"/>
                    </a:lnTo>
                    <a:lnTo>
                      <a:pt x="432" y="664"/>
                    </a:lnTo>
                    <a:lnTo>
                      <a:pt x="416" y="668"/>
                    </a:lnTo>
                    <a:lnTo>
                      <a:pt x="400" y="672"/>
                    </a:lnTo>
                    <a:lnTo>
                      <a:pt x="384" y="674"/>
                    </a:lnTo>
                    <a:lnTo>
                      <a:pt x="368" y="676"/>
                    </a:lnTo>
                    <a:lnTo>
                      <a:pt x="350" y="678"/>
                    </a:lnTo>
                    <a:lnTo>
                      <a:pt x="334" y="678"/>
                    </a:lnTo>
                    <a:lnTo>
                      <a:pt x="316" y="678"/>
                    </a:lnTo>
                    <a:lnTo>
                      <a:pt x="298" y="676"/>
                    </a:lnTo>
                    <a:lnTo>
                      <a:pt x="282" y="674"/>
                    </a:lnTo>
                    <a:lnTo>
                      <a:pt x="266" y="672"/>
                    </a:lnTo>
                    <a:lnTo>
                      <a:pt x="250" y="668"/>
                    </a:lnTo>
                    <a:lnTo>
                      <a:pt x="234" y="664"/>
                    </a:lnTo>
                    <a:lnTo>
                      <a:pt x="218" y="658"/>
                    </a:lnTo>
                    <a:lnTo>
                      <a:pt x="204" y="652"/>
                    </a:lnTo>
                    <a:lnTo>
                      <a:pt x="188" y="646"/>
                    </a:lnTo>
                    <a:lnTo>
                      <a:pt x="174" y="638"/>
                    </a:lnTo>
                    <a:lnTo>
                      <a:pt x="160" y="630"/>
                    </a:lnTo>
                    <a:lnTo>
                      <a:pt x="146" y="620"/>
                    </a:lnTo>
                    <a:lnTo>
                      <a:pt x="134" y="612"/>
                    </a:lnTo>
                    <a:lnTo>
                      <a:pt x="120" y="602"/>
                    </a:lnTo>
                    <a:lnTo>
                      <a:pt x="108" y="590"/>
                    </a:lnTo>
                    <a:lnTo>
                      <a:pt x="98" y="580"/>
                    </a:lnTo>
                    <a:lnTo>
                      <a:pt x="86" y="568"/>
                    </a:lnTo>
                    <a:lnTo>
                      <a:pt x="76" y="556"/>
                    </a:lnTo>
                    <a:lnTo>
                      <a:pt x="66" y="542"/>
                    </a:lnTo>
                    <a:lnTo>
                      <a:pt x="56" y="530"/>
                    </a:lnTo>
                    <a:lnTo>
                      <a:pt x="48" y="516"/>
                    </a:lnTo>
                    <a:lnTo>
                      <a:pt x="40" y="502"/>
                    </a:lnTo>
                    <a:lnTo>
                      <a:pt x="32" y="486"/>
                    </a:lnTo>
                    <a:lnTo>
                      <a:pt x="26" y="472"/>
                    </a:lnTo>
                    <a:lnTo>
                      <a:pt x="20" y="456"/>
                    </a:lnTo>
                    <a:lnTo>
                      <a:pt x="14" y="440"/>
                    </a:lnTo>
                    <a:lnTo>
                      <a:pt x="10" y="424"/>
                    </a:lnTo>
                    <a:lnTo>
                      <a:pt x="6" y="408"/>
                    </a:lnTo>
                    <a:lnTo>
                      <a:pt x="4" y="392"/>
                    </a:lnTo>
                    <a:lnTo>
                      <a:pt x="2" y="374"/>
                    </a:lnTo>
                    <a:lnTo>
                      <a:pt x="0" y="356"/>
                    </a:lnTo>
                    <a:lnTo>
                      <a:pt x="0" y="340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4" y="288"/>
                    </a:lnTo>
                    <a:lnTo>
                      <a:pt x="6" y="272"/>
                    </a:lnTo>
                    <a:lnTo>
                      <a:pt x="10" y="254"/>
                    </a:lnTo>
                    <a:lnTo>
                      <a:pt x="14" y="238"/>
                    </a:lnTo>
                    <a:lnTo>
                      <a:pt x="20" y="222"/>
                    </a:lnTo>
                    <a:lnTo>
                      <a:pt x="26" y="208"/>
                    </a:lnTo>
                    <a:lnTo>
                      <a:pt x="32" y="192"/>
                    </a:lnTo>
                    <a:lnTo>
                      <a:pt x="40" y="178"/>
                    </a:lnTo>
                    <a:lnTo>
                      <a:pt x="48" y="164"/>
                    </a:lnTo>
                    <a:lnTo>
                      <a:pt x="56" y="150"/>
                    </a:lnTo>
                    <a:lnTo>
                      <a:pt x="66" y="136"/>
                    </a:lnTo>
                    <a:lnTo>
                      <a:pt x="76" y="124"/>
                    </a:lnTo>
                    <a:lnTo>
                      <a:pt x="86" y="112"/>
                    </a:lnTo>
                    <a:lnTo>
                      <a:pt x="98" y="100"/>
                    </a:lnTo>
                    <a:lnTo>
                      <a:pt x="108" y="88"/>
                    </a:lnTo>
                    <a:lnTo>
                      <a:pt x="120" y="78"/>
                    </a:lnTo>
                    <a:lnTo>
                      <a:pt x="134" y="68"/>
                    </a:lnTo>
                    <a:lnTo>
                      <a:pt x="146" y="58"/>
                    </a:lnTo>
                    <a:lnTo>
                      <a:pt x="160" y="50"/>
                    </a:lnTo>
                    <a:lnTo>
                      <a:pt x="174" y="42"/>
                    </a:lnTo>
                    <a:lnTo>
                      <a:pt x="188" y="34"/>
                    </a:lnTo>
                    <a:lnTo>
                      <a:pt x="204" y="28"/>
                    </a:lnTo>
                    <a:lnTo>
                      <a:pt x="218" y="22"/>
                    </a:lnTo>
                    <a:lnTo>
                      <a:pt x="234" y="16"/>
                    </a:lnTo>
                    <a:lnTo>
                      <a:pt x="250" y="12"/>
                    </a:lnTo>
                    <a:lnTo>
                      <a:pt x="266" y="8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6" y="0"/>
                    </a:lnTo>
                    <a:lnTo>
                      <a:pt x="334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6CA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7" name="Freeform 377"/>
              <p:cNvSpPr>
                <a:spLocks/>
              </p:cNvSpPr>
              <p:nvPr/>
            </p:nvSpPr>
            <p:spPr bwMode="auto">
              <a:xfrm>
                <a:off x="5127625" y="876300"/>
                <a:ext cx="1050925" cy="1066800"/>
              </a:xfrm>
              <a:custGeom>
                <a:avLst/>
                <a:gdLst/>
                <a:ahLst/>
                <a:cxnLst>
                  <a:cxn ang="0">
                    <a:pos x="364" y="2"/>
                  </a:cxn>
                  <a:cxn ang="0">
                    <a:pos x="414" y="10"/>
                  </a:cxn>
                  <a:cxn ang="0">
                    <a:pos x="460" y="26"/>
                  </a:cxn>
                  <a:cxn ang="0">
                    <a:pos x="502" y="48"/>
                  </a:cxn>
                  <a:cxn ang="0">
                    <a:pos x="542" y="76"/>
                  </a:cxn>
                  <a:cxn ang="0">
                    <a:pos x="576" y="110"/>
                  </a:cxn>
                  <a:cxn ang="0">
                    <a:pos x="606" y="148"/>
                  </a:cxn>
                  <a:cxn ang="0">
                    <a:pos x="628" y="190"/>
                  </a:cxn>
                  <a:cxn ang="0">
                    <a:pos x="646" y="236"/>
                  </a:cxn>
                  <a:cxn ang="0">
                    <a:pos x="658" y="284"/>
                  </a:cxn>
                  <a:cxn ang="0">
                    <a:pos x="662" y="336"/>
                  </a:cxn>
                  <a:cxn ang="0">
                    <a:pos x="658" y="386"/>
                  </a:cxn>
                  <a:cxn ang="0">
                    <a:pos x="646" y="436"/>
                  </a:cxn>
                  <a:cxn ang="0">
                    <a:pos x="628" y="482"/>
                  </a:cxn>
                  <a:cxn ang="0">
                    <a:pos x="606" y="524"/>
                  </a:cxn>
                  <a:cxn ang="0">
                    <a:pos x="576" y="562"/>
                  </a:cxn>
                  <a:cxn ang="0">
                    <a:pos x="542" y="594"/>
                  </a:cxn>
                  <a:cxn ang="0">
                    <a:pos x="502" y="622"/>
                  </a:cxn>
                  <a:cxn ang="0">
                    <a:pos x="460" y="646"/>
                  </a:cxn>
                  <a:cxn ang="0">
                    <a:pos x="414" y="660"/>
                  </a:cxn>
                  <a:cxn ang="0">
                    <a:pos x="364" y="670"/>
                  </a:cxn>
                  <a:cxn ang="0">
                    <a:pos x="314" y="670"/>
                  </a:cxn>
                  <a:cxn ang="0">
                    <a:pos x="264" y="664"/>
                  </a:cxn>
                  <a:cxn ang="0">
                    <a:pos x="218" y="652"/>
                  </a:cxn>
                  <a:cxn ang="0">
                    <a:pos x="174" y="630"/>
                  </a:cxn>
                  <a:cxn ang="0">
                    <a:pos x="134" y="604"/>
                  </a:cxn>
                  <a:cxn ang="0">
                    <a:pos x="98" y="574"/>
                  </a:cxn>
                  <a:cxn ang="0">
                    <a:pos x="66" y="536"/>
                  </a:cxn>
                  <a:cxn ang="0">
                    <a:pos x="40" y="496"/>
                  </a:cxn>
                  <a:cxn ang="0">
                    <a:pos x="20" y="452"/>
                  </a:cxn>
                  <a:cxn ang="0">
                    <a:pos x="8" y="404"/>
                  </a:cxn>
                  <a:cxn ang="0">
                    <a:pos x="0" y="352"/>
                  </a:cxn>
                  <a:cxn ang="0">
                    <a:pos x="2" y="302"/>
                  </a:cxn>
                  <a:cxn ang="0">
                    <a:pos x="10" y="252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6" y="122"/>
                  </a:cxn>
                  <a:cxn ang="0">
                    <a:pos x="108" y="86"/>
                  </a:cxn>
                  <a:cxn ang="0">
                    <a:pos x="146" y="58"/>
                  </a:cxn>
                  <a:cxn ang="0">
                    <a:pos x="188" y="32"/>
                  </a:cxn>
                  <a:cxn ang="0">
                    <a:pos x="232" y="14"/>
                  </a:cxn>
                  <a:cxn ang="0">
                    <a:pos x="280" y="4"/>
                  </a:cxn>
                  <a:cxn ang="0">
                    <a:pos x="332" y="0"/>
                  </a:cxn>
                </a:cxnLst>
                <a:rect l="0" t="0" r="r" b="b"/>
                <a:pathLst>
                  <a:path w="662" h="672">
                    <a:moveTo>
                      <a:pt x="332" y="0"/>
                    </a:moveTo>
                    <a:lnTo>
                      <a:pt x="348" y="0"/>
                    </a:lnTo>
                    <a:lnTo>
                      <a:pt x="364" y="2"/>
                    </a:lnTo>
                    <a:lnTo>
                      <a:pt x="382" y="4"/>
                    </a:lnTo>
                    <a:lnTo>
                      <a:pt x="398" y="6"/>
                    </a:lnTo>
                    <a:lnTo>
                      <a:pt x="414" y="10"/>
                    </a:lnTo>
                    <a:lnTo>
                      <a:pt x="430" y="14"/>
                    </a:lnTo>
                    <a:lnTo>
                      <a:pt x="444" y="20"/>
                    </a:lnTo>
                    <a:lnTo>
                      <a:pt x="460" y="26"/>
                    </a:lnTo>
                    <a:lnTo>
                      <a:pt x="474" y="32"/>
                    </a:lnTo>
                    <a:lnTo>
                      <a:pt x="488" y="40"/>
                    </a:lnTo>
                    <a:lnTo>
                      <a:pt x="502" y="48"/>
                    </a:lnTo>
                    <a:lnTo>
                      <a:pt x="516" y="58"/>
                    </a:lnTo>
                    <a:lnTo>
                      <a:pt x="528" y="66"/>
                    </a:lnTo>
                    <a:lnTo>
                      <a:pt x="542" y="76"/>
                    </a:lnTo>
                    <a:lnTo>
                      <a:pt x="554" y="86"/>
                    </a:lnTo>
                    <a:lnTo>
                      <a:pt x="564" y="98"/>
                    </a:lnTo>
                    <a:lnTo>
                      <a:pt x="576" y="110"/>
                    </a:lnTo>
                    <a:lnTo>
                      <a:pt x="586" y="122"/>
                    </a:lnTo>
                    <a:lnTo>
                      <a:pt x="596" y="134"/>
                    </a:lnTo>
                    <a:lnTo>
                      <a:pt x="606" y="148"/>
                    </a:lnTo>
                    <a:lnTo>
                      <a:pt x="614" y="162"/>
                    </a:lnTo>
                    <a:lnTo>
                      <a:pt x="622" y="176"/>
                    </a:lnTo>
                    <a:lnTo>
                      <a:pt x="628" y="190"/>
                    </a:lnTo>
                    <a:lnTo>
                      <a:pt x="636" y="204"/>
                    </a:lnTo>
                    <a:lnTo>
                      <a:pt x="642" y="220"/>
                    </a:lnTo>
                    <a:lnTo>
                      <a:pt x="646" y="236"/>
                    </a:lnTo>
                    <a:lnTo>
                      <a:pt x="652" y="252"/>
                    </a:lnTo>
                    <a:lnTo>
                      <a:pt x="654" y="268"/>
                    </a:lnTo>
                    <a:lnTo>
                      <a:pt x="658" y="284"/>
                    </a:lnTo>
                    <a:lnTo>
                      <a:pt x="660" y="302"/>
                    </a:lnTo>
                    <a:lnTo>
                      <a:pt x="662" y="318"/>
                    </a:lnTo>
                    <a:lnTo>
                      <a:pt x="662" y="336"/>
                    </a:lnTo>
                    <a:lnTo>
                      <a:pt x="662" y="352"/>
                    </a:lnTo>
                    <a:lnTo>
                      <a:pt x="660" y="370"/>
                    </a:lnTo>
                    <a:lnTo>
                      <a:pt x="658" y="386"/>
                    </a:lnTo>
                    <a:lnTo>
                      <a:pt x="654" y="404"/>
                    </a:lnTo>
                    <a:lnTo>
                      <a:pt x="652" y="420"/>
                    </a:lnTo>
                    <a:lnTo>
                      <a:pt x="646" y="436"/>
                    </a:lnTo>
                    <a:lnTo>
                      <a:pt x="642" y="452"/>
                    </a:lnTo>
                    <a:lnTo>
                      <a:pt x="636" y="466"/>
                    </a:lnTo>
                    <a:lnTo>
                      <a:pt x="628" y="482"/>
                    </a:lnTo>
                    <a:lnTo>
                      <a:pt x="622" y="496"/>
                    </a:lnTo>
                    <a:lnTo>
                      <a:pt x="614" y="510"/>
                    </a:lnTo>
                    <a:lnTo>
                      <a:pt x="606" y="524"/>
                    </a:lnTo>
                    <a:lnTo>
                      <a:pt x="596" y="536"/>
                    </a:lnTo>
                    <a:lnTo>
                      <a:pt x="586" y="550"/>
                    </a:lnTo>
                    <a:lnTo>
                      <a:pt x="576" y="562"/>
                    </a:lnTo>
                    <a:lnTo>
                      <a:pt x="564" y="574"/>
                    </a:lnTo>
                    <a:lnTo>
                      <a:pt x="554" y="584"/>
                    </a:lnTo>
                    <a:lnTo>
                      <a:pt x="542" y="594"/>
                    </a:lnTo>
                    <a:lnTo>
                      <a:pt x="528" y="604"/>
                    </a:lnTo>
                    <a:lnTo>
                      <a:pt x="516" y="614"/>
                    </a:lnTo>
                    <a:lnTo>
                      <a:pt x="502" y="622"/>
                    </a:lnTo>
                    <a:lnTo>
                      <a:pt x="488" y="630"/>
                    </a:lnTo>
                    <a:lnTo>
                      <a:pt x="474" y="638"/>
                    </a:lnTo>
                    <a:lnTo>
                      <a:pt x="460" y="646"/>
                    </a:lnTo>
                    <a:lnTo>
                      <a:pt x="444" y="652"/>
                    </a:lnTo>
                    <a:lnTo>
                      <a:pt x="430" y="656"/>
                    </a:lnTo>
                    <a:lnTo>
                      <a:pt x="414" y="660"/>
                    </a:lnTo>
                    <a:lnTo>
                      <a:pt x="398" y="664"/>
                    </a:lnTo>
                    <a:lnTo>
                      <a:pt x="382" y="668"/>
                    </a:lnTo>
                    <a:lnTo>
                      <a:pt x="364" y="670"/>
                    </a:lnTo>
                    <a:lnTo>
                      <a:pt x="348" y="670"/>
                    </a:lnTo>
                    <a:lnTo>
                      <a:pt x="332" y="672"/>
                    </a:lnTo>
                    <a:lnTo>
                      <a:pt x="314" y="670"/>
                    </a:lnTo>
                    <a:lnTo>
                      <a:pt x="298" y="670"/>
                    </a:lnTo>
                    <a:lnTo>
                      <a:pt x="280" y="668"/>
                    </a:lnTo>
                    <a:lnTo>
                      <a:pt x="264" y="664"/>
                    </a:lnTo>
                    <a:lnTo>
                      <a:pt x="248" y="660"/>
                    </a:lnTo>
                    <a:lnTo>
                      <a:pt x="232" y="656"/>
                    </a:lnTo>
                    <a:lnTo>
                      <a:pt x="218" y="652"/>
                    </a:lnTo>
                    <a:lnTo>
                      <a:pt x="202" y="646"/>
                    </a:lnTo>
                    <a:lnTo>
                      <a:pt x="188" y="638"/>
                    </a:lnTo>
                    <a:lnTo>
                      <a:pt x="174" y="630"/>
                    </a:lnTo>
                    <a:lnTo>
                      <a:pt x="160" y="622"/>
                    </a:lnTo>
                    <a:lnTo>
                      <a:pt x="146" y="614"/>
                    </a:lnTo>
                    <a:lnTo>
                      <a:pt x="134" y="604"/>
                    </a:lnTo>
                    <a:lnTo>
                      <a:pt x="120" y="594"/>
                    </a:lnTo>
                    <a:lnTo>
                      <a:pt x="108" y="584"/>
                    </a:lnTo>
                    <a:lnTo>
                      <a:pt x="98" y="574"/>
                    </a:lnTo>
                    <a:lnTo>
                      <a:pt x="86" y="562"/>
                    </a:lnTo>
                    <a:lnTo>
                      <a:pt x="76" y="550"/>
                    </a:lnTo>
                    <a:lnTo>
                      <a:pt x="66" y="536"/>
                    </a:lnTo>
                    <a:lnTo>
                      <a:pt x="56" y="524"/>
                    </a:lnTo>
                    <a:lnTo>
                      <a:pt x="48" y="510"/>
                    </a:lnTo>
                    <a:lnTo>
                      <a:pt x="40" y="496"/>
                    </a:lnTo>
                    <a:lnTo>
                      <a:pt x="34" y="482"/>
                    </a:lnTo>
                    <a:lnTo>
                      <a:pt x="26" y="466"/>
                    </a:lnTo>
                    <a:lnTo>
                      <a:pt x="20" y="452"/>
                    </a:lnTo>
                    <a:lnTo>
                      <a:pt x="16" y="436"/>
                    </a:lnTo>
                    <a:lnTo>
                      <a:pt x="10" y="420"/>
                    </a:lnTo>
                    <a:lnTo>
                      <a:pt x="8" y="404"/>
                    </a:lnTo>
                    <a:lnTo>
                      <a:pt x="4" y="386"/>
                    </a:lnTo>
                    <a:lnTo>
                      <a:pt x="2" y="370"/>
                    </a:lnTo>
                    <a:lnTo>
                      <a:pt x="0" y="352"/>
                    </a:lnTo>
                    <a:lnTo>
                      <a:pt x="0" y="336"/>
                    </a:lnTo>
                    <a:lnTo>
                      <a:pt x="0" y="318"/>
                    </a:lnTo>
                    <a:lnTo>
                      <a:pt x="2" y="302"/>
                    </a:lnTo>
                    <a:lnTo>
                      <a:pt x="4" y="284"/>
                    </a:lnTo>
                    <a:lnTo>
                      <a:pt x="8" y="268"/>
                    </a:lnTo>
                    <a:lnTo>
                      <a:pt x="10" y="252"/>
                    </a:lnTo>
                    <a:lnTo>
                      <a:pt x="16" y="236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4" y="190"/>
                    </a:lnTo>
                    <a:lnTo>
                      <a:pt x="40" y="176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6" y="134"/>
                    </a:lnTo>
                    <a:lnTo>
                      <a:pt x="76" y="122"/>
                    </a:lnTo>
                    <a:lnTo>
                      <a:pt x="86" y="110"/>
                    </a:lnTo>
                    <a:lnTo>
                      <a:pt x="98" y="98"/>
                    </a:lnTo>
                    <a:lnTo>
                      <a:pt x="108" y="86"/>
                    </a:lnTo>
                    <a:lnTo>
                      <a:pt x="120" y="76"/>
                    </a:lnTo>
                    <a:lnTo>
                      <a:pt x="134" y="66"/>
                    </a:lnTo>
                    <a:lnTo>
                      <a:pt x="146" y="58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2" y="26"/>
                    </a:lnTo>
                    <a:lnTo>
                      <a:pt x="218" y="20"/>
                    </a:lnTo>
                    <a:lnTo>
                      <a:pt x="232" y="14"/>
                    </a:lnTo>
                    <a:lnTo>
                      <a:pt x="248" y="10"/>
                    </a:lnTo>
                    <a:lnTo>
                      <a:pt x="264" y="6"/>
                    </a:lnTo>
                    <a:lnTo>
                      <a:pt x="280" y="4"/>
                    </a:lnTo>
                    <a:lnTo>
                      <a:pt x="298" y="2"/>
                    </a:lnTo>
                    <a:lnTo>
                      <a:pt x="314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F5CD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8" name="Freeform 378"/>
              <p:cNvSpPr>
                <a:spLocks/>
              </p:cNvSpPr>
              <p:nvPr/>
            </p:nvSpPr>
            <p:spPr bwMode="auto">
              <a:xfrm>
                <a:off x="5133975" y="879475"/>
                <a:ext cx="1038225" cy="1057275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8" y="12"/>
                  </a:cxn>
                  <a:cxn ang="0">
                    <a:pos x="454" y="26"/>
                  </a:cxn>
                  <a:cxn ang="0">
                    <a:pos x="496" y="50"/>
                  </a:cxn>
                  <a:cxn ang="0">
                    <a:pos x="536" y="76"/>
                  </a:cxn>
                  <a:cxn ang="0">
                    <a:pos x="570" y="110"/>
                  </a:cxn>
                  <a:cxn ang="0">
                    <a:pos x="598" y="148"/>
                  </a:cxn>
                  <a:cxn ang="0">
                    <a:pos x="622" y="190"/>
                  </a:cxn>
                  <a:cxn ang="0">
                    <a:pos x="640" y="234"/>
                  </a:cxn>
                  <a:cxn ang="0">
                    <a:pos x="650" y="282"/>
                  </a:cxn>
                  <a:cxn ang="0">
                    <a:pos x="654" y="334"/>
                  </a:cxn>
                  <a:cxn ang="0">
                    <a:pos x="650" y="384"/>
                  </a:cxn>
                  <a:cxn ang="0">
                    <a:pos x="640" y="432"/>
                  </a:cxn>
                  <a:cxn ang="0">
                    <a:pos x="622" y="478"/>
                  </a:cxn>
                  <a:cxn ang="0">
                    <a:pos x="598" y="520"/>
                  </a:cxn>
                  <a:cxn ang="0">
                    <a:pos x="570" y="558"/>
                  </a:cxn>
                  <a:cxn ang="0">
                    <a:pos x="536" y="590"/>
                  </a:cxn>
                  <a:cxn ang="0">
                    <a:pos x="496" y="618"/>
                  </a:cxn>
                  <a:cxn ang="0">
                    <a:pos x="454" y="640"/>
                  </a:cxn>
                  <a:cxn ang="0">
                    <a:pos x="408" y="656"/>
                  </a:cxn>
                  <a:cxn ang="0">
                    <a:pos x="360" y="664"/>
                  </a:cxn>
                  <a:cxn ang="0">
                    <a:pos x="310" y="666"/>
                  </a:cxn>
                  <a:cxn ang="0">
                    <a:pos x="262" y="660"/>
                  </a:cxn>
                  <a:cxn ang="0">
                    <a:pos x="214" y="646"/>
                  </a:cxn>
                  <a:cxn ang="0">
                    <a:pos x="170" y="626"/>
                  </a:cxn>
                  <a:cxn ang="0">
                    <a:pos x="132" y="600"/>
                  </a:cxn>
                  <a:cxn ang="0">
                    <a:pos x="96" y="568"/>
                  </a:cxn>
                  <a:cxn ang="0">
                    <a:pos x="64" y="532"/>
                  </a:cxn>
                  <a:cxn ang="0">
                    <a:pos x="40" y="492"/>
                  </a:cxn>
                  <a:cxn ang="0">
                    <a:pos x="20" y="448"/>
                  </a:cxn>
                  <a:cxn ang="0">
                    <a:pos x="6" y="400"/>
                  </a:cxn>
                  <a:cxn ang="0">
                    <a:pos x="0" y="350"/>
                  </a:cxn>
                  <a:cxn ang="0">
                    <a:pos x="2" y="300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4" y="122"/>
                  </a:cxn>
                  <a:cxn ang="0">
                    <a:pos x="106" y="88"/>
                  </a:cxn>
                  <a:cxn ang="0">
                    <a:pos x="144" y="58"/>
                  </a:cxn>
                  <a:cxn ang="0">
                    <a:pos x="186" y="34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4" h="666">
                    <a:moveTo>
                      <a:pt x="328" y="0"/>
                    </a:moveTo>
                    <a:lnTo>
                      <a:pt x="344" y="2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4" y="8"/>
                    </a:lnTo>
                    <a:lnTo>
                      <a:pt x="408" y="12"/>
                    </a:lnTo>
                    <a:lnTo>
                      <a:pt x="424" y="16"/>
                    </a:lnTo>
                    <a:lnTo>
                      <a:pt x="440" y="22"/>
                    </a:lnTo>
                    <a:lnTo>
                      <a:pt x="454" y="26"/>
                    </a:lnTo>
                    <a:lnTo>
                      <a:pt x="468" y="34"/>
                    </a:lnTo>
                    <a:lnTo>
                      <a:pt x="484" y="40"/>
                    </a:lnTo>
                    <a:lnTo>
                      <a:pt x="496" y="50"/>
                    </a:lnTo>
                    <a:lnTo>
                      <a:pt x="510" y="58"/>
                    </a:lnTo>
                    <a:lnTo>
                      <a:pt x="522" y="66"/>
                    </a:lnTo>
                    <a:lnTo>
                      <a:pt x="536" y="76"/>
                    </a:lnTo>
                    <a:lnTo>
                      <a:pt x="548" y="88"/>
                    </a:lnTo>
                    <a:lnTo>
                      <a:pt x="558" y="98"/>
                    </a:lnTo>
                    <a:lnTo>
                      <a:pt x="570" y="110"/>
                    </a:lnTo>
                    <a:lnTo>
                      <a:pt x="580" y="122"/>
                    </a:lnTo>
                    <a:lnTo>
                      <a:pt x="590" y="134"/>
                    </a:lnTo>
                    <a:lnTo>
                      <a:pt x="598" y="148"/>
                    </a:lnTo>
                    <a:lnTo>
                      <a:pt x="608" y="162"/>
                    </a:lnTo>
                    <a:lnTo>
                      <a:pt x="614" y="174"/>
                    </a:lnTo>
                    <a:lnTo>
                      <a:pt x="622" y="190"/>
                    </a:lnTo>
                    <a:lnTo>
                      <a:pt x="628" y="204"/>
                    </a:lnTo>
                    <a:lnTo>
                      <a:pt x="634" y="220"/>
                    </a:lnTo>
                    <a:lnTo>
                      <a:pt x="640" y="234"/>
                    </a:lnTo>
                    <a:lnTo>
                      <a:pt x="644" y="250"/>
                    </a:lnTo>
                    <a:lnTo>
                      <a:pt x="648" y="266"/>
                    </a:lnTo>
                    <a:lnTo>
                      <a:pt x="650" y="282"/>
                    </a:lnTo>
                    <a:lnTo>
                      <a:pt x="652" y="300"/>
                    </a:lnTo>
                    <a:lnTo>
                      <a:pt x="654" y="316"/>
                    </a:lnTo>
                    <a:lnTo>
                      <a:pt x="654" y="334"/>
                    </a:lnTo>
                    <a:lnTo>
                      <a:pt x="654" y="350"/>
                    </a:lnTo>
                    <a:lnTo>
                      <a:pt x="652" y="368"/>
                    </a:lnTo>
                    <a:lnTo>
                      <a:pt x="650" y="384"/>
                    </a:lnTo>
                    <a:lnTo>
                      <a:pt x="648" y="400"/>
                    </a:lnTo>
                    <a:lnTo>
                      <a:pt x="644" y="416"/>
                    </a:lnTo>
                    <a:lnTo>
                      <a:pt x="640" y="432"/>
                    </a:lnTo>
                    <a:lnTo>
                      <a:pt x="634" y="448"/>
                    </a:lnTo>
                    <a:lnTo>
                      <a:pt x="628" y="464"/>
                    </a:lnTo>
                    <a:lnTo>
                      <a:pt x="622" y="478"/>
                    </a:lnTo>
                    <a:lnTo>
                      <a:pt x="614" y="492"/>
                    </a:lnTo>
                    <a:lnTo>
                      <a:pt x="608" y="506"/>
                    </a:lnTo>
                    <a:lnTo>
                      <a:pt x="598" y="520"/>
                    </a:lnTo>
                    <a:lnTo>
                      <a:pt x="590" y="532"/>
                    </a:lnTo>
                    <a:lnTo>
                      <a:pt x="580" y="546"/>
                    </a:lnTo>
                    <a:lnTo>
                      <a:pt x="570" y="558"/>
                    </a:lnTo>
                    <a:lnTo>
                      <a:pt x="558" y="568"/>
                    </a:lnTo>
                    <a:lnTo>
                      <a:pt x="548" y="580"/>
                    </a:lnTo>
                    <a:lnTo>
                      <a:pt x="536" y="590"/>
                    </a:lnTo>
                    <a:lnTo>
                      <a:pt x="522" y="600"/>
                    </a:lnTo>
                    <a:lnTo>
                      <a:pt x="510" y="610"/>
                    </a:lnTo>
                    <a:lnTo>
                      <a:pt x="496" y="618"/>
                    </a:lnTo>
                    <a:lnTo>
                      <a:pt x="484" y="626"/>
                    </a:lnTo>
                    <a:lnTo>
                      <a:pt x="468" y="634"/>
                    </a:lnTo>
                    <a:lnTo>
                      <a:pt x="454" y="640"/>
                    </a:lnTo>
                    <a:lnTo>
                      <a:pt x="440" y="646"/>
                    </a:lnTo>
                    <a:lnTo>
                      <a:pt x="424" y="652"/>
                    </a:lnTo>
                    <a:lnTo>
                      <a:pt x="408" y="656"/>
                    </a:lnTo>
                    <a:lnTo>
                      <a:pt x="394" y="660"/>
                    </a:lnTo>
                    <a:lnTo>
                      <a:pt x="376" y="662"/>
                    </a:lnTo>
                    <a:lnTo>
                      <a:pt x="360" y="664"/>
                    </a:lnTo>
                    <a:lnTo>
                      <a:pt x="344" y="666"/>
                    </a:lnTo>
                    <a:lnTo>
                      <a:pt x="328" y="666"/>
                    </a:lnTo>
                    <a:lnTo>
                      <a:pt x="310" y="666"/>
                    </a:lnTo>
                    <a:lnTo>
                      <a:pt x="294" y="664"/>
                    </a:lnTo>
                    <a:lnTo>
                      <a:pt x="278" y="662"/>
                    </a:lnTo>
                    <a:lnTo>
                      <a:pt x="262" y="660"/>
                    </a:lnTo>
                    <a:lnTo>
                      <a:pt x="246" y="656"/>
                    </a:lnTo>
                    <a:lnTo>
                      <a:pt x="230" y="652"/>
                    </a:lnTo>
                    <a:lnTo>
                      <a:pt x="214" y="646"/>
                    </a:lnTo>
                    <a:lnTo>
                      <a:pt x="200" y="640"/>
                    </a:lnTo>
                    <a:lnTo>
                      <a:pt x="186" y="634"/>
                    </a:lnTo>
                    <a:lnTo>
                      <a:pt x="170" y="626"/>
                    </a:lnTo>
                    <a:lnTo>
                      <a:pt x="158" y="618"/>
                    </a:lnTo>
                    <a:lnTo>
                      <a:pt x="144" y="610"/>
                    </a:lnTo>
                    <a:lnTo>
                      <a:pt x="132" y="600"/>
                    </a:lnTo>
                    <a:lnTo>
                      <a:pt x="118" y="590"/>
                    </a:lnTo>
                    <a:lnTo>
                      <a:pt x="106" y="580"/>
                    </a:lnTo>
                    <a:lnTo>
                      <a:pt x="96" y="568"/>
                    </a:lnTo>
                    <a:lnTo>
                      <a:pt x="84" y="558"/>
                    </a:lnTo>
                    <a:lnTo>
                      <a:pt x="74" y="546"/>
                    </a:lnTo>
                    <a:lnTo>
                      <a:pt x="64" y="532"/>
                    </a:lnTo>
                    <a:lnTo>
                      <a:pt x="56" y="520"/>
                    </a:lnTo>
                    <a:lnTo>
                      <a:pt x="48" y="506"/>
                    </a:lnTo>
                    <a:lnTo>
                      <a:pt x="40" y="492"/>
                    </a:lnTo>
                    <a:lnTo>
                      <a:pt x="32" y="478"/>
                    </a:lnTo>
                    <a:lnTo>
                      <a:pt x="26" y="464"/>
                    </a:lnTo>
                    <a:lnTo>
                      <a:pt x="20" y="448"/>
                    </a:lnTo>
                    <a:lnTo>
                      <a:pt x="14" y="432"/>
                    </a:lnTo>
                    <a:lnTo>
                      <a:pt x="10" y="416"/>
                    </a:lnTo>
                    <a:lnTo>
                      <a:pt x="6" y="400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0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4" y="282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2" y="190"/>
                    </a:lnTo>
                    <a:lnTo>
                      <a:pt x="40" y="174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4" y="134"/>
                    </a:lnTo>
                    <a:lnTo>
                      <a:pt x="74" y="122"/>
                    </a:lnTo>
                    <a:lnTo>
                      <a:pt x="84" y="110"/>
                    </a:lnTo>
                    <a:lnTo>
                      <a:pt x="96" y="98"/>
                    </a:lnTo>
                    <a:lnTo>
                      <a:pt x="106" y="88"/>
                    </a:lnTo>
                    <a:lnTo>
                      <a:pt x="118" y="76"/>
                    </a:lnTo>
                    <a:lnTo>
                      <a:pt x="132" y="66"/>
                    </a:lnTo>
                    <a:lnTo>
                      <a:pt x="144" y="58"/>
                    </a:lnTo>
                    <a:lnTo>
                      <a:pt x="158" y="50"/>
                    </a:lnTo>
                    <a:lnTo>
                      <a:pt x="170" y="40"/>
                    </a:lnTo>
                    <a:lnTo>
                      <a:pt x="186" y="34"/>
                    </a:lnTo>
                    <a:lnTo>
                      <a:pt x="200" y="26"/>
                    </a:lnTo>
                    <a:lnTo>
                      <a:pt x="214" y="22"/>
                    </a:lnTo>
                    <a:lnTo>
                      <a:pt x="230" y="16"/>
                    </a:lnTo>
                    <a:lnTo>
                      <a:pt x="246" y="12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F5C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9" name="Freeform 379"/>
              <p:cNvSpPr>
                <a:spLocks/>
              </p:cNvSpPr>
              <p:nvPr/>
            </p:nvSpPr>
            <p:spPr bwMode="auto">
              <a:xfrm>
                <a:off x="5156200" y="901700"/>
                <a:ext cx="1003300" cy="1019175"/>
              </a:xfrm>
              <a:custGeom>
                <a:avLst/>
                <a:gdLst/>
                <a:ahLst/>
                <a:cxnLst>
                  <a:cxn ang="0">
                    <a:pos x="348" y="2"/>
                  </a:cxn>
                  <a:cxn ang="0">
                    <a:pos x="396" y="10"/>
                  </a:cxn>
                  <a:cxn ang="0">
                    <a:pos x="440" y="26"/>
                  </a:cxn>
                  <a:cxn ang="0">
                    <a:pos x="480" y="46"/>
                  </a:cxn>
                  <a:cxn ang="0">
                    <a:pos x="518" y="74"/>
                  </a:cxn>
                  <a:cxn ang="0">
                    <a:pos x="550" y="106"/>
                  </a:cxn>
                  <a:cxn ang="0">
                    <a:pos x="578" y="142"/>
                  </a:cxn>
                  <a:cxn ang="0">
                    <a:pos x="602" y="182"/>
                  </a:cxn>
                  <a:cxn ang="0">
                    <a:pos x="618" y="226"/>
                  </a:cxn>
                  <a:cxn ang="0">
                    <a:pos x="628" y="272"/>
                  </a:cxn>
                  <a:cxn ang="0">
                    <a:pos x="632" y="322"/>
                  </a:cxn>
                  <a:cxn ang="0">
                    <a:pos x="628" y="370"/>
                  </a:cxn>
                  <a:cxn ang="0">
                    <a:pos x="618" y="416"/>
                  </a:cxn>
                  <a:cxn ang="0">
                    <a:pos x="602" y="460"/>
                  </a:cxn>
                  <a:cxn ang="0">
                    <a:pos x="578" y="500"/>
                  </a:cxn>
                  <a:cxn ang="0">
                    <a:pos x="550" y="536"/>
                  </a:cxn>
                  <a:cxn ang="0">
                    <a:pos x="518" y="568"/>
                  </a:cxn>
                  <a:cxn ang="0">
                    <a:pos x="480" y="596"/>
                  </a:cxn>
                  <a:cxn ang="0">
                    <a:pos x="440" y="616"/>
                  </a:cxn>
                  <a:cxn ang="0">
                    <a:pos x="396" y="632"/>
                  </a:cxn>
                  <a:cxn ang="0">
                    <a:pos x="348" y="640"/>
                  </a:cxn>
                  <a:cxn ang="0">
                    <a:pos x="300" y="642"/>
                  </a:cxn>
                  <a:cxn ang="0">
                    <a:pos x="252" y="636"/>
                  </a:cxn>
                  <a:cxn ang="0">
                    <a:pos x="208" y="622"/>
                  </a:cxn>
                  <a:cxn ang="0">
                    <a:pos x="166" y="604"/>
                  </a:cxn>
                  <a:cxn ang="0">
                    <a:pos x="128" y="578"/>
                  </a:cxn>
                  <a:cxn ang="0">
                    <a:pos x="94" y="548"/>
                  </a:cxn>
                  <a:cxn ang="0">
                    <a:pos x="64" y="514"/>
                  </a:cxn>
                  <a:cxn ang="0">
                    <a:pos x="38" y="474"/>
                  </a:cxn>
                  <a:cxn ang="0">
                    <a:pos x="20" y="432"/>
                  </a:cxn>
                  <a:cxn ang="0">
                    <a:pos x="8" y="386"/>
                  </a:cxn>
                  <a:cxn ang="0">
                    <a:pos x="2" y="338"/>
                  </a:cxn>
                  <a:cxn ang="0">
                    <a:pos x="2" y="288"/>
                  </a:cxn>
                  <a:cxn ang="0">
                    <a:pos x="10" y="240"/>
                  </a:cxn>
                  <a:cxn ang="0">
                    <a:pos x="26" y="196"/>
                  </a:cxn>
                  <a:cxn ang="0">
                    <a:pos x="46" y="154"/>
                  </a:cxn>
                  <a:cxn ang="0">
                    <a:pos x="72" y="118"/>
                  </a:cxn>
                  <a:cxn ang="0">
                    <a:pos x="104" y="84"/>
                  </a:cxn>
                  <a:cxn ang="0">
                    <a:pos x="140" y="56"/>
                  </a:cxn>
                  <a:cxn ang="0">
                    <a:pos x="180" y="32"/>
                  </a:cxn>
                  <a:cxn ang="0">
                    <a:pos x="222" y="14"/>
                  </a:cxn>
                  <a:cxn ang="0">
                    <a:pos x="268" y="4"/>
                  </a:cxn>
                  <a:cxn ang="0">
                    <a:pos x="316" y="0"/>
                  </a:cxn>
                </a:cxnLst>
                <a:rect l="0" t="0" r="r" b="b"/>
                <a:pathLst>
                  <a:path w="632" h="642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2"/>
                    </a:lnTo>
                    <a:lnTo>
                      <a:pt x="364" y="4"/>
                    </a:lnTo>
                    <a:lnTo>
                      <a:pt x="380" y="6"/>
                    </a:lnTo>
                    <a:lnTo>
                      <a:pt x="396" y="10"/>
                    </a:lnTo>
                    <a:lnTo>
                      <a:pt x="410" y="14"/>
                    </a:lnTo>
                    <a:lnTo>
                      <a:pt x="426" y="20"/>
                    </a:lnTo>
                    <a:lnTo>
                      <a:pt x="440" y="26"/>
                    </a:lnTo>
                    <a:lnTo>
                      <a:pt x="454" y="32"/>
                    </a:lnTo>
                    <a:lnTo>
                      <a:pt x="468" y="40"/>
                    </a:lnTo>
                    <a:lnTo>
                      <a:pt x="480" y="46"/>
                    </a:lnTo>
                    <a:lnTo>
                      <a:pt x="494" y="56"/>
                    </a:lnTo>
                    <a:lnTo>
                      <a:pt x="506" y="64"/>
                    </a:lnTo>
                    <a:lnTo>
                      <a:pt x="518" y="74"/>
                    </a:lnTo>
                    <a:lnTo>
                      <a:pt x="528" y="84"/>
                    </a:lnTo>
                    <a:lnTo>
                      <a:pt x="540" y="94"/>
                    </a:lnTo>
                    <a:lnTo>
                      <a:pt x="550" y="106"/>
                    </a:lnTo>
                    <a:lnTo>
                      <a:pt x="560" y="118"/>
                    </a:lnTo>
                    <a:lnTo>
                      <a:pt x="570" y="130"/>
                    </a:lnTo>
                    <a:lnTo>
                      <a:pt x="578" y="142"/>
                    </a:lnTo>
                    <a:lnTo>
                      <a:pt x="586" y="154"/>
                    </a:lnTo>
                    <a:lnTo>
                      <a:pt x="594" y="168"/>
                    </a:lnTo>
                    <a:lnTo>
                      <a:pt x="602" y="182"/>
                    </a:lnTo>
                    <a:lnTo>
                      <a:pt x="608" y="196"/>
                    </a:lnTo>
                    <a:lnTo>
                      <a:pt x="614" y="210"/>
                    </a:lnTo>
                    <a:lnTo>
                      <a:pt x="618" y="226"/>
                    </a:lnTo>
                    <a:lnTo>
                      <a:pt x="622" y="240"/>
                    </a:lnTo>
                    <a:lnTo>
                      <a:pt x="626" y="256"/>
                    </a:lnTo>
                    <a:lnTo>
                      <a:pt x="628" y="272"/>
                    </a:lnTo>
                    <a:lnTo>
                      <a:pt x="630" y="288"/>
                    </a:lnTo>
                    <a:lnTo>
                      <a:pt x="632" y="304"/>
                    </a:lnTo>
                    <a:lnTo>
                      <a:pt x="632" y="322"/>
                    </a:lnTo>
                    <a:lnTo>
                      <a:pt x="632" y="338"/>
                    </a:lnTo>
                    <a:lnTo>
                      <a:pt x="630" y="354"/>
                    </a:lnTo>
                    <a:lnTo>
                      <a:pt x="628" y="370"/>
                    </a:lnTo>
                    <a:lnTo>
                      <a:pt x="626" y="386"/>
                    </a:lnTo>
                    <a:lnTo>
                      <a:pt x="622" y="402"/>
                    </a:lnTo>
                    <a:lnTo>
                      <a:pt x="618" y="416"/>
                    </a:lnTo>
                    <a:lnTo>
                      <a:pt x="614" y="432"/>
                    </a:lnTo>
                    <a:lnTo>
                      <a:pt x="608" y="446"/>
                    </a:lnTo>
                    <a:lnTo>
                      <a:pt x="602" y="460"/>
                    </a:lnTo>
                    <a:lnTo>
                      <a:pt x="594" y="474"/>
                    </a:lnTo>
                    <a:lnTo>
                      <a:pt x="586" y="488"/>
                    </a:lnTo>
                    <a:lnTo>
                      <a:pt x="578" y="500"/>
                    </a:lnTo>
                    <a:lnTo>
                      <a:pt x="570" y="514"/>
                    </a:lnTo>
                    <a:lnTo>
                      <a:pt x="560" y="526"/>
                    </a:lnTo>
                    <a:lnTo>
                      <a:pt x="550" y="536"/>
                    </a:lnTo>
                    <a:lnTo>
                      <a:pt x="540" y="548"/>
                    </a:lnTo>
                    <a:lnTo>
                      <a:pt x="528" y="558"/>
                    </a:lnTo>
                    <a:lnTo>
                      <a:pt x="518" y="568"/>
                    </a:lnTo>
                    <a:lnTo>
                      <a:pt x="506" y="578"/>
                    </a:lnTo>
                    <a:lnTo>
                      <a:pt x="494" y="588"/>
                    </a:lnTo>
                    <a:lnTo>
                      <a:pt x="480" y="596"/>
                    </a:lnTo>
                    <a:lnTo>
                      <a:pt x="468" y="604"/>
                    </a:lnTo>
                    <a:lnTo>
                      <a:pt x="454" y="610"/>
                    </a:lnTo>
                    <a:lnTo>
                      <a:pt x="440" y="616"/>
                    </a:lnTo>
                    <a:lnTo>
                      <a:pt x="426" y="622"/>
                    </a:lnTo>
                    <a:lnTo>
                      <a:pt x="410" y="628"/>
                    </a:lnTo>
                    <a:lnTo>
                      <a:pt x="396" y="632"/>
                    </a:lnTo>
                    <a:lnTo>
                      <a:pt x="380" y="636"/>
                    </a:lnTo>
                    <a:lnTo>
                      <a:pt x="364" y="638"/>
                    </a:lnTo>
                    <a:lnTo>
                      <a:pt x="348" y="640"/>
                    </a:lnTo>
                    <a:lnTo>
                      <a:pt x="332" y="642"/>
                    </a:lnTo>
                    <a:lnTo>
                      <a:pt x="316" y="642"/>
                    </a:lnTo>
                    <a:lnTo>
                      <a:pt x="300" y="642"/>
                    </a:lnTo>
                    <a:lnTo>
                      <a:pt x="284" y="640"/>
                    </a:lnTo>
                    <a:lnTo>
                      <a:pt x="268" y="638"/>
                    </a:lnTo>
                    <a:lnTo>
                      <a:pt x="252" y="636"/>
                    </a:lnTo>
                    <a:lnTo>
                      <a:pt x="238" y="632"/>
                    </a:lnTo>
                    <a:lnTo>
                      <a:pt x="222" y="628"/>
                    </a:lnTo>
                    <a:lnTo>
                      <a:pt x="208" y="622"/>
                    </a:lnTo>
                    <a:lnTo>
                      <a:pt x="194" y="616"/>
                    </a:lnTo>
                    <a:lnTo>
                      <a:pt x="180" y="610"/>
                    </a:lnTo>
                    <a:lnTo>
                      <a:pt x="166" y="604"/>
                    </a:lnTo>
                    <a:lnTo>
                      <a:pt x="152" y="596"/>
                    </a:lnTo>
                    <a:lnTo>
                      <a:pt x="140" y="588"/>
                    </a:lnTo>
                    <a:lnTo>
                      <a:pt x="128" y="578"/>
                    </a:lnTo>
                    <a:lnTo>
                      <a:pt x="116" y="568"/>
                    </a:lnTo>
                    <a:lnTo>
                      <a:pt x="104" y="558"/>
                    </a:lnTo>
                    <a:lnTo>
                      <a:pt x="94" y="548"/>
                    </a:lnTo>
                    <a:lnTo>
                      <a:pt x="82" y="536"/>
                    </a:lnTo>
                    <a:lnTo>
                      <a:pt x="72" y="526"/>
                    </a:lnTo>
                    <a:lnTo>
                      <a:pt x="64" y="514"/>
                    </a:lnTo>
                    <a:lnTo>
                      <a:pt x="54" y="500"/>
                    </a:lnTo>
                    <a:lnTo>
                      <a:pt x="46" y="488"/>
                    </a:lnTo>
                    <a:lnTo>
                      <a:pt x="38" y="474"/>
                    </a:lnTo>
                    <a:lnTo>
                      <a:pt x="32" y="460"/>
                    </a:lnTo>
                    <a:lnTo>
                      <a:pt x="26" y="446"/>
                    </a:lnTo>
                    <a:lnTo>
                      <a:pt x="20" y="432"/>
                    </a:lnTo>
                    <a:lnTo>
                      <a:pt x="16" y="416"/>
                    </a:lnTo>
                    <a:lnTo>
                      <a:pt x="10" y="402"/>
                    </a:lnTo>
                    <a:lnTo>
                      <a:pt x="8" y="386"/>
                    </a:lnTo>
                    <a:lnTo>
                      <a:pt x="4" y="370"/>
                    </a:lnTo>
                    <a:lnTo>
                      <a:pt x="2" y="354"/>
                    </a:lnTo>
                    <a:lnTo>
                      <a:pt x="2" y="338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2" y="288"/>
                    </a:lnTo>
                    <a:lnTo>
                      <a:pt x="4" y="272"/>
                    </a:lnTo>
                    <a:lnTo>
                      <a:pt x="8" y="256"/>
                    </a:lnTo>
                    <a:lnTo>
                      <a:pt x="10" y="240"/>
                    </a:lnTo>
                    <a:lnTo>
                      <a:pt x="16" y="226"/>
                    </a:lnTo>
                    <a:lnTo>
                      <a:pt x="20" y="210"/>
                    </a:lnTo>
                    <a:lnTo>
                      <a:pt x="26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2" y="118"/>
                    </a:lnTo>
                    <a:lnTo>
                      <a:pt x="82" y="106"/>
                    </a:lnTo>
                    <a:lnTo>
                      <a:pt x="94" y="94"/>
                    </a:lnTo>
                    <a:lnTo>
                      <a:pt x="104" y="84"/>
                    </a:lnTo>
                    <a:lnTo>
                      <a:pt x="116" y="74"/>
                    </a:lnTo>
                    <a:lnTo>
                      <a:pt x="128" y="64"/>
                    </a:lnTo>
                    <a:lnTo>
                      <a:pt x="140" y="56"/>
                    </a:lnTo>
                    <a:lnTo>
                      <a:pt x="152" y="46"/>
                    </a:lnTo>
                    <a:lnTo>
                      <a:pt x="166" y="40"/>
                    </a:lnTo>
                    <a:lnTo>
                      <a:pt x="180" y="32"/>
                    </a:lnTo>
                    <a:lnTo>
                      <a:pt x="194" y="26"/>
                    </a:lnTo>
                    <a:lnTo>
                      <a:pt x="208" y="20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4"/>
                    </a:lnTo>
                    <a:lnTo>
                      <a:pt x="284" y="2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6D1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0" name="Freeform 380"/>
              <p:cNvSpPr>
                <a:spLocks/>
              </p:cNvSpPr>
              <p:nvPr/>
            </p:nvSpPr>
            <p:spPr bwMode="auto">
              <a:xfrm>
                <a:off x="5181600" y="923925"/>
                <a:ext cx="965200" cy="981075"/>
              </a:xfrm>
              <a:custGeom>
                <a:avLst/>
                <a:gdLst/>
                <a:ahLst/>
                <a:cxnLst>
                  <a:cxn ang="0">
                    <a:pos x="336" y="2"/>
                  </a:cxn>
                  <a:cxn ang="0">
                    <a:pos x="380" y="10"/>
                  </a:cxn>
                  <a:cxn ang="0">
                    <a:pos x="422" y="24"/>
                  </a:cxn>
                  <a:cxn ang="0">
                    <a:pos x="462" y="44"/>
                  </a:cxn>
                  <a:cxn ang="0">
                    <a:pos x="498" y="70"/>
                  </a:cxn>
                  <a:cxn ang="0">
                    <a:pos x="528" y="102"/>
                  </a:cxn>
                  <a:cxn ang="0">
                    <a:pos x="556" y="136"/>
                  </a:cxn>
                  <a:cxn ang="0">
                    <a:pos x="578" y="174"/>
                  </a:cxn>
                  <a:cxn ang="0">
                    <a:pos x="594" y="216"/>
                  </a:cxn>
                  <a:cxn ang="0">
                    <a:pos x="604" y="262"/>
                  </a:cxn>
                  <a:cxn ang="0">
                    <a:pos x="608" y="308"/>
                  </a:cxn>
                  <a:cxn ang="0">
                    <a:pos x="604" y="356"/>
                  </a:cxn>
                  <a:cxn ang="0">
                    <a:pos x="594" y="400"/>
                  </a:cxn>
                  <a:cxn ang="0">
                    <a:pos x="578" y="442"/>
                  </a:cxn>
                  <a:cxn ang="0">
                    <a:pos x="556" y="482"/>
                  </a:cxn>
                  <a:cxn ang="0">
                    <a:pos x="528" y="516"/>
                  </a:cxn>
                  <a:cxn ang="0">
                    <a:pos x="498" y="546"/>
                  </a:cxn>
                  <a:cxn ang="0">
                    <a:pos x="462" y="572"/>
                  </a:cxn>
                  <a:cxn ang="0">
                    <a:pos x="422" y="594"/>
                  </a:cxn>
                  <a:cxn ang="0">
                    <a:pos x="380" y="608"/>
                  </a:cxn>
                  <a:cxn ang="0">
                    <a:pos x="336" y="616"/>
                  </a:cxn>
                  <a:cxn ang="0">
                    <a:pos x="288" y="618"/>
                  </a:cxn>
                  <a:cxn ang="0">
                    <a:pos x="242" y="612"/>
                  </a:cxn>
                  <a:cxn ang="0">
                    <a:pos x="200" y="598"/>
                  </a:cxn>
                  <a:cxn ang="0">
                    <a:pos x="160" y="580"/>
                  </a:cxn>
                  <a:cxn ang="0">
                    <a:pos x="122" y="556"/>
                  </a:cxn>
                  <a:cxn ang="0">
                    <a:pos x="90" y="528"/>
                  </a:cxn>
                  <a:cxn ang="0">
                    <a:pos x="60" y="494"/>
                  </a:cxn>
                  <a:cxn ang="0">
                    <a:pos x="36" y="456"/>
                  </a:cxn>
                  <a:cxn ang="0">
                    <a:pos x="18" y="414"/>
                  </a:cxn>
                  <a:cxn ang="0">
                    <a:pos x="6" y="370"/>
                  </a:cxn>
                  <a:cxn ang="0">
                    <a:pos x="0" y="324"/>
                  </a:cxn>
                  <a:cxn ang="0">
                    <a:pos x="2" y="278"/>
                  </a:cxn>
                  <a:cxn ang="0">
                    <a:pos x="10" y="232"/>
                  </a:cxn>
                  <a:cxn ang="0">
                    <a:pos x="24" y="188"/>
                  </a:cxn>
                  <a:cxn ang="0">
                    <a:pos x="44" y="148"/>
                  </a:cxn>
                  <a:cxn ang="0">
                    <a:pos x="70" y="112"/>
                  </a:cxn>
                  <a:cxn ang="0">
                    <a:pos x="100" y="80"/>
                  </a:cxn>
                  <a:cxn ang="0">
                    <a:pos x="134" y="52"/>
                  </a:cxn>
                  <a:cxn ang="0">
                    <a:pos x="172" y="30"/>
                  </a:cxn>
                  <a:cxn ang="0">
                    <a:pos x="214" y="14"/>
                  </a:cxn>
                  <a:cxn ang="0">
                    <a:pos x="258" y="4"/>
                  </a:cxn>
                  <a:cxn ang="0">
                    <a:pos x="304" y="0"/>
                  </a:cxn>
                </a:cxnLst>
                <a:rect l="0" t="0" r="r" b="b"/>
                <a:pathLst>
                  <a:path w="608" h="618">
                    <a:moveTo>
                      <a:pt x="304" y="0"/>
                    </a:moveTo>
                    <a:lnTo>
                      <a:pt x="320" y="0"/>
                    </a:lnTo>
                    <a:lnTo>
                      <a:pt x="336" y="2"/>
                    </a:lnTo>
                    <a:lnTo>
                      <a:pt x="350" y="4"/>
                    </a:lnTo>
                    <a:lnTo>
                      <a:pt x="366" y="6"/>
                    </a:lnTo>
                    <a:lnTo>
                      <a:pt x="380" y="10"/>
                    </a:lnTo>
                    <a:lnTo>
                      <a:pt x="394" y="14"/>
                    </a:lnTo>
                    <a:lnTo>
                      <a:pt x="408" y="18"/>
                    </a:lnTo>
                    <a:lnTo>
                      <a:pt x="422" y="24"/>
                    </a:lnTo>
                    <a:lnTo>
                      <a:pt x="436" y="30"/>
                    </a:lnTo>
                    <a:lnTo>
                      <a:pt x="448" y="38"/>
                    </a:lnTo>
                    <a:lnTo>
                      <a:pt x="462" y="44"/>
                    </a:lnTo>
                    <a:lnTo>
                      <a:pt x="474" y="52"/>
                    </a:lnTo>
                    <a:lnTo>
                      <a:pt x="486" y="62"/>
                    </a:lnTo>
                    <a:lnTo>
                      <a:pt x="498" y="70"/>
                    </a:lnTo>
                    <a:lnTo>
                      <a:pt x="508" y="80"/>
                    </a:lnTo>
                    <a:lnTo>
                      <a:pt x="518" y="90"/>
                    </a:lnTo>
                    <a:lnTo>
                      <a:pt x="528" y="102"/>
                    </a:lnTo>
                    <a:lnTo>
                      <a:pt x="538" y="112"/>
                    </a:lnTo>
                    <a:lnTo>
                      <a:pt x="548" y="124"/>
                    </a:lnTo>
                    <a:lnTo>
                      <a:pt x="556" y="136"/>
                    </a:lnTo>
                    <a:lnTo>
                      <a:pt x="564" y="148"/>
                    </a:lnTo>
                    <a:lnTo>
                      <a:pt x="572" y="162"/>
                    </a:lnTo>
                    <a:lnTo>
                      <a:pt x="578" y="174"/>
                    </a:lnTo>
                    <a:lnTo>
                      <a:pt x="584" y="188"/>
                    </a:lnTo>
                    <a:lnTo>
                      <a:pt x="590" y="202"/>
                    </a:lnTo>
                    <a:lnTo>
                      <a:pt x="594" y="216"/>
                    </a:lnTo>
                    <a:lnTo>
                      <a:pt x="598" y="232"/>
                    </a:lnTo>
                    <a:lnTo>
                      <a:pt x="602" y="246"/>
                    </a:lnTo>
                    <a:lnTo>
                      <a:pt x="604" y="262"/>
                    </a:lnTo>
                    <a:lnTo>
                      <a:pt x="606" y="278"/>
                    </a:lnTo>
                    <a:lnTo>
                      <a:pt x="608" y="292"/>
                    </a:lnTo>
                    <a:lnTo>
                      <a:pt x="608" y="308"/>
                    </a:lnTo>
                    <a:lnTo>
                      <a:pt x="608" y="324"/>
                    </a:lnTo>
                    <a:lnTo>
                      <a:pt x="606" y="340"/>
                    </a:lnTo>
                    <a:lnTo>
                      <a:pt x="604" y="356"/>
                    </a:lnTo>
                    <a:lnTo>
                      <a:pt x="602" y="370"/>
                    </a:lnTo>
                    <a:lnTo>
                      <a:pt x="598" y="386"/>
                    </a:lnTo>
                    <a:lnTo>
                      <a:pt x="594" y="400"/>
                    </a:lnTo>
                    <a:lnTo>
                      <a:pt x="590" y="414"/>
                    </a:lnTo>
                    <a:lnTo>
                      <a:pt x="584" y="428"/>
                    </a:lnTo>
                    <a:lnTo>
                      <a:pt x="578" y="442"/>
                    </a:lnTo>
                    <a:lnTo>
                      <a:pt x="572" y="456"/>
                    </a:lnTo>
                    <a:lnTo>
                      <a:pt x="564" y="468"/>
                    </a:lnTo>
                    <a:lnTo>
                      <a:pt x="556" y="482"/>
                    </a:lnTo>
                    <a:lnTo>
                      <a:pt x="548" y="494"/>
                    </a:lnTo>
                    <a:lnTo>
                      <a:pt x="538" y="506"/>
                    </a:lnTo>
                    <a:lnTo>
                      <a:pt x="528" y="516"/>
                    </a:lnTo>
                    <a:lnTo>
                      <a:pt x="518" y="528"/>
                    </a:lnTo>
                    <a:lnTo>
                      <a:pt x="508" y="538"/>
                    </a:lnTo>
                    <a:lnTo>
                      <a:pt x="498" y="546"/>
                    </a:lnTo>
                    <a:lnTo>
                      <a:pt x="486" y="556"/>
                    </a:lnTo>
                    <a:lnTo>
                      <a:pt x="474" y="564"/>
                    </a:lnTo>
                    <a:lnTo>
                      <a:pt x="462" y="572"/>
                    </a:lnTo>
                    <a:lnTo>
                      <a:pt x="448" y="580"/>
                    </a:lnTo>
                    <a:lnTo>
                      <a:pt x="436" y="588"/>
                    </a:lnTo>
                    <a:lnTo>
                      <a:pt x="422" y="594"/>
                    </a:lnTo>
                    <a:lnTo>
                      <a:pt x="408" y="598"/>
                    </a:lnTo>
                    <a:lnTo>
                      <a:pt x="394" y="604"/>
                    </a:lnTo>
                    <a:lnTo>
                      <a:pt x="380" y="608"/>
                    </a:lnTo>
                    <a:lnTo>
                      <a:pt x="366" y="612"/>
                    </a:lnTo>
                    <a:lnTo>
                      <a:pt x="350" y="614"/>
                    </a:lnTo>
                    <a:lnTo>
                      <a:pt x="336" y="616"/>
                    </a:lnTo>
                    <a:lnTo>
                      <a:pt x="320" y="618"/>
                    </a:lnTo>
                    <a:lnTo>
                      <a:pt x="304" y="618"/>
                    </a:lnTo>
                    <a:lnTo>
                      <a:pt x="288" y="618"/>
                    </a:lnTo>
                    <a:lnTo>
                      <a:pt x="274" y="616"/>
                    </a:lnTo>
                    <a:lnTo>
                      <a:pt x="258" y="614"/>
                    </a:lnTo>
                    <a:lnTo>
                      <a:pt x="242" y="612"/>
                    </a:lnTo>
                    <a:lnTo>
                      <a:pt x="228" y="608"/>
                    </a:lnTo>
                    <a:lnTo>
                      <a:pt x="214" y="604"/>
                    </a:lnTo>
                    <a:lnTo>
                      <a:pt x="200" y="598"/>
                    </a:lnTo>
                    <a:lnTo>
                      <a:pt x="186" y="594"/>
                    </a:lnTo>
                    <a:lnTo>
                      <a:pt x="172" y="588"/>
                    </a:lnTo>
                    <a:lnTo>
                      <a:pt x="160" y="580"/>
                    </a:lnTo>
                    <a:lnTo>
                      <a:pt x="146" y="572"/>
                    </a:lnTo>
                    <a:lnTo>
                      <a:pt x="134" y="564"/>
                    </a:lnTo>
                    <a:lnTo>
                      <a:pt x="122" y="556"/>
                    </a:lnTo>
                    <a:lnTo>
                      <a:pt x="110" y="546"/>
                    </a:lnTo>
                    <a:lnTo>
                      <a:pt x="100" y="538"/>
                    </a:lnTo>
                    <a:lnTo>
                      <a:pt x="90" y="528"/>
                    </a:lnTo>
                    <a:lnTo>
                      <a:pt x="80" y="516"/>
                    </a:lnTo>
                    <a:lnTo>
                      <a:pt x="70" y="506"/>
                    </a:lnTo>
                    <a:lnTo>
                      <a:pt x="60" y="494"/>
                    </a:lnTo>
                    <a:lnTo>
                      <a:pt x="52" y="482"/>
                    </a:lnTo>
                    <a:lnTo>
                      <a:pt x="44" y="468"/>
                    </a:lnTo>
                    <a:lnTo>
                      <a:pt x="36" y="456"/>
                    </a:lnTo>
                    <a:lnTo>
                      <a:pt x="30" y="442"/>
                    </a:lnTo>
                    <a:lnTo>
                      <a:pt x="24" y="428"/>
                    </a:lnTo>
                    <a:lnTo>
                      <a:pt x="18" y="414"/>
                    </a:lnTo>
                    <a:lnTo>
                      <a:pt x="14" y="400"/>
                    </a:lnTo>
                    <a:lnTo>
                      <a:pt x="10" y="386"/>
                    </a:lnTo>
                    <a:lnTo>
                      <a:pt x="6" y="370"/>
                    </a:lnTo>
                    <a:lnTo>
                      <a:pt x="4" y="356"/>
                    </a:lnTo>
                    <a:lnTo>
                      <a:pt x="2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2" y="278"/>
                    </a:lnTo>
                    <a:lnTo>
                      <a:pt x="4" y="262"/>
                    </a:lnTo>
                    <a:lnTo>
                      <a:pt x="6" y="246"/>
                    </a:lnTo>
                    <a:lnTo>
                      <a:pt x="10" y="232"/>
                    </a:lnTo>
                    <a:lnTo>
                      <a:pt x="14" y="216"/>
                    </a:lnTo>
                    <a:lnTo>
                      <a:pt x="18" y="202"/>
                    </a:lnTo>
                    <a:lnTo>
                      <a:pt x="24" y="188"/>
                    </a:lnTo>
                    <a:lnTo>
                      <a:pt x="30" y="174"/>
                    </a:lnTo>
                    <a:lnTo>
                      <a:pt x="36" y="162"/>
                    </a:lnTo>
                    <a:lnTo>
                      <a:pt x="44" y="148"/>
                    </a:lnTo>
                    <a:lnTo>
                      <a:pt x="52" y="136"/>
                    </a:lnTo>
                    <a:lnTo>
                      <a:pt x="60" y="124"/>
                    </a:lnTo>
                    <a:lnTo>
                      <a:pt x="70" y="112"/>
                    </a:lnTo>
                    <a:lnTo>
                      <a:pt x="80" y="102"/>
                    </a:lnTo>
                    <a:lnTo>
                      <a:pt x="90" y="90"/>
                    </a:lnTo>
                    <a:lnTo>
                      <a:pt x="100" y="80"/>
                    </a:lnTo>
                    <a:lnTo>
                      <a:pt x="110" y="70"/>
                    </a:lnTo>
                    <a:lnTo>
                      <a:pt x="122" y="62"/>
                    </a:lnTo>
                    <a:lnTo>
                      <a:pt x="134" y="52"/>
                    </a:lnTo>
                    <a:lnTo>
                      <a:pt x="146" y="44"/>
                    </a:lnTo>
                    <a:lnTo>
                      <a:pt x="160" y="38"/>
                    </a:lnTo>
                    <a:lnTo>
                      <a:pt x="172" y="30"/>
                    </a:lnTo>
                    <a:lnTo>
                      <a:pt x="186" y="24"/>
                    </a:lnTo>
                    <a:lnTo>
                      <a:pt x="200" y="18"/>
                    </a:lnTo>
                    <a:lnTo>
                      <a:pt x="214" y="14"/>
                    </a:lnTo>
                    <a:lnTo>
                      <a:pt x="228" y="10"/>
                    </a:lnTo>
                    <a:lnTo>
                      <a:pt x="242" y="6"/>
                    </a:lnTo>
                    <a:lnTo>
                      <a:pt x="258" y="4"/>
                    </a:lnTo>
                    <a:lnTo>
                      <a:pt x="274" y="2"/>
                    </a:lnTo>
                    <a:lnTo>
                      <a:pt x="288" y="0"/>
                    </a:lnTo>
                    <a:lnTo>
                      <a:pt x="304" y="0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F7D60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1" name="Freeform 381"/>
              <p:cNvSpPr>
                <a:spLocks/>
              </p:cNvSpPr>
              <p:nvPr/>
            </p:nvSpPr>
            <p:spPr bwMode="auto">
              <a:xfrm>
                <a:off x="5207000" y="946150"/>
                <a:ext cx="927100" cy="942975"/>
              </a:xfrm>
              <a:custGeom>
                <a:avLst/>
                <a:gdLst/>
                <a:ahLst/>
                <a:cxnLst>
                  <a:cxn ang="0">
                    <a:pos x="322" y="2"/>
                  </a:cxn>
                  <a:cxn ang="0">
                    <a:pos x="364" y="8"/>
                  </a:cxn>
                  <a:cxn ang="0">
                    <a:pos x="406" y="22"/>
                  </a:cxn>
                  <a:cxn ang="0">
                    <a:pos x="442" y="42"/>
                  </a:cxn>
                  <a:cxn ang="0">
                    <a:pos x="478" y="68"/>
                  </a:cxn>
                  <a:cxn ang="0">
                    <a:pos x="508" y="96"/>
                  </a:cxn>
                  <a:cxn ang="0">
                    <a:pos x="534" y="130"/>
                  </a:cxn>
                  <a:cxn ang="0">
                    <a:pos x="554" y="168"/>
                  </a:cxn>
                  <a:cxn ang="0">
                    <a:pos x="570" y="208"/>
                  </a:cxn>
                  <a:cxn ang="0">
                    <a:pos x="580" y="252"/>
                  </a:cxn>
                  <a:cxn ang="0">
                    <a:pos x="584" y="296"/>
                  </a:cxn>
                  <a:cxn ang="0">
                    <a:pos x="580" y="342"/>
                  </a:cxn>
                  <a:cxn ang="0">
                    <a:pos x="570" y="384"/>
                  </a:cxn>
                  <a:cxn ang="0">
                    <a:pos x="554" y="424"/>
                  </a:cxn>
                  <a:cxn ang="0">
                    <a:pos x="534" y="462"/>
                  </a:cxn>
                  <a:cxn ang="0">
                    <a:pos x="508" y="496"/>
                  </a:cxn>
                  <a:cxn ang="0">
                    <a:pos x="478" y="526"/>
                  </a:cxn>
                  <a:cxn ang="0">
                    <a:pos x="442" y="550"/>
                  </a:cxn>
                  <a:cxn ang="0">
                    <a:pos x="406" y="570"/>
                  </a:cxn>
                  <a:cxn ang="0">
                    <a:pos x="364" y="584"/>
                  </a:cxn>
                  <a:cxn ang="0">
                    <a:pos x="322" y="592"/>
                  </a:cxn>
                  <a:cxn ang="0">
                    <a:pos x="276" y="592"/>
                  </a:cxn>
                  <a:cxn ang="0">
                    <a:pos x="232" y="588"/>
                  </a:cxn>
                  <a:cxn ang="0">
                    <a:pos x="192" y="576"/>
                  </a:cxn>
                  <a:cxn ang="0">
                    <a:pos x="152" y="558"/>
                  </a:cxn>
                  <a:cxn ang="0">
                    <a:pos x="116" y="534"/>
                  </a:cxn>
                  <a:cxn ang="0">
                    <a:pos x="84" y="506"/>
                  </a:cxn>
                  <a:cxn ang="0">
                    <a:pos x="58" y="474"/>
                  </a:cxn>
                  <a:cxn ang="0">
                    <a:pos x="34" y="438"/>
                  </a:cxn>
                  <a:cxn ang="0">
                    <a:pos x="18" y="398"/>
                  </a:cxn>
                  <a:cxn ang="0">
                    <a:pos x="6" y="356"/>
                  </a:cxn>
                  <a:cxn ang="0">
                    <a:pos x="0" y="312"/>
                  </a:cxn>
                  <a:cxn ang="0">
                    <a:pos x="0" y="266"/>
                  </a:cxn>
                  <a:cxn ang="0">
                    <a:pos x="8" y="222"/>
                  </a:cxn>
                  <a:cxn ang="0">
                    <a:pos x="22" y="180"/>
                  </a:cxn>
                  <a:cxn ang="0">
                    <a:pos x="42" y="142"/>
                  </a:cxn>
                  <a:cxn ang="0">
                    <a:pos x="66" y="108"/>
                  </a:cxn>
                  <a:cxn ang="0">
                    <a:pos x="96" y="76"/>
                  </a:cxn>
                  <a:cxn ang="0">
                    <a:pos x="128" y="50"/>
                  </a:cxn>
                  <a:cxn ang="0">
                    <a:pos x="164" y="28"/>
                  </a:cxn>
                  <a:cxn ang="0">
                    <a:pos x="204" y="12"/>
                  </a:cxn>
                  <a:cxn ang="0">
                    <a:pos x="248" y="2"/>
                  </a:cxn>
                  <a:cxn ang="0">
                    <a:pos x="292" y="0"/>
                  </a:cxn>
                </a:cxnLst>
                <a:rect l="0" t="0" r="r" b="b"/>
                <a:pathLst>
                  <a:path w="584" h="594">
                    <a:moveTo>
                      <a:pt x="292" y="0"/>
                    </a:moveTo>
                    <a:lnTo>
                      <a:pt x="306" y="0"/>
                    </a:lnTo>
                    <a:lnTo>
                      <a:pt x="322" y="2"/>
                    </a:lnTo>
                    <a:lnTo>
                      <a:pt x="336" y="2"/>
                    </a:lnTo>
                    <a:lnTo>
                      <a:pt x="350" y="6"/>
                    </a:lnTo>
                    <a:lnTo>
                      <a:pt x="364" y="8"/>
                    </a:lnTo>
                    <a:lnTo>
                      <a:pt x="378" y="12"/>
                    </a:lnTo>
                    <a:lnTo>
                      <a:pt x="392" y="18"/>
                    </a:lnTo>
                    <a:lnTo>
                      <a:pt x="406" y="22"/>
                    </a:lnTo>
                    <a:lnTo>
                      <a:pt x="418" y="28"/>
                    </a:lnTo>
                    <a:lnTo>
                      <a:pt x="430" y="36"/>
                    </a:lnTo>
                    <a:lnTo>
                      <a:pt x="442" y="42"/>
                    </a:lnTo>
                    <a:lnTo>
                      <a:pt x="454" y="50"/>
                    </a:lnTo>
                    <a:lnTo>
                      <a:pt x="466" y="58"/>
                    </a:lnTo>
                    <a:lnTo>
                      <a:pt x="478" y="68"/>
                    </a:lnTo>
                    <a:lnTo>
                      <a:pt x="488" y="76"/>
                    </a:lnTo>
                    <a:lnTo>
                      <a:pt x="498" y="86"/>
                    </a:lnTo>
                    <a:lnTo>
                      <a:pt x="508" y="96"/>
                    </a:lnTo>
                    <a:lnTo>
                      <a:pt x="516" y="108"/>
                    </a:lnTo>
                    <a:lnTo>
                      <a:pt x="526" y="118"/>
                    </a:lnTo>
                    <a:lnTo>
                      <a:pt x="534" y="130"/>
                    </a:lnTo>
                    <a:lnTo>
                      <a:pt x="542" y="142"/>
                    </a:lnTo>
                    <a:lnTo>
                      <a:pt x="548" y="154"/>
                    </a:lnTo>
                    <a:lnTo>
                      <a:pt x="554" y="168"/>
                    </a:lnTo>
                    <a:lnTo>
                      <a:pt x="560" y="180"/>
                    </a:lnTo>
                    <a:lnTo>
                      <a:pt x="566" y="194"/>
                    </a:lnTo>
                    <a:lnTo>
                      <a:pt x="570" y="208"/>
                    </a:lnTo>
                    <a:lnTo>
                      <a:pt x="574" y="222"/>
                    </a:lnTo>
                    <a:lnTo>
                      <a:pt x="578" y="236"/>
                    </a:lnTo>
                    <a:lnTo>
                      <a:pt x="580" y="252"/>
                    </a:lnTo>
                    <a:lnTo>
                      <a:pt x="582" y="266"/>
                    </a:lnTo>
                    <a:lnTo>
                      <a:pt x="584" y="282"/>
                    </a:lnTo>
                    <a:lnTo>
                      <a:pt x="584" y="296"/>
                    </a:lnTo>
                    <a:lnTo>
                      <a:pt x="584" y="312"/>
                    </a:lnTo>
                    <a:lnTo>
                      <a:pt x="582" y="326"/>
                    </a:lnTo>
                    <a:lnTo>
                      <a:pt x="580" y="342"/>
                    </a:lnTo>
                    <a:lnTo>
                      <a:pt x="578" y="356"/>
                    </a:lnTo>
                    <a:lnTo>
                      <a:pt x="574" y="370"/>
                    </a:lnTo>
                    <a:lnTo>
                      <a:pt x="570" y="384"/>
                    </a:lnTo>
                    <a:lnTo>
                      <a:pt x="566" y="398"/>
                    </a:lnTo>
                    <a:lnTo>
                      <a:pt x="560" y="412"/>
                    </a:lnTo>
                    <a:lnTo>
                      <a:pt x="554" y="424"/>
                    </a:lnTo>
                    <a:lnTo>
                      <a:pt x="548" y="438"/>
                    </a:lnTo>
                    <a:lnTo>
                      <a:pt x="542" y="450"/>
                    </a:lnTo>
                    <a:lnTo>
                      <a:pt x="534" y="462"/>
                    </a:lnTo>
                    <a:lnTo>
                      <a:pt x="526" y="474"/>
                    </a:lnTo>
                    <a:lnTo>
                      <a:pt x="516" y="486"/>
                    </a:lnTo>
                    <a:lnTo>
                      <a:pt x="508" y="496"/>
                    </a:lnTo>
                    <a:lnTo>
                      <a:pt x="498" y="506"/>
                    </a:lnTo>
                    <a:lnTo>
                      <a:pt x="488" y="516"/>
                    </a:lnTo>
                    <a:lnTo>
                      <a:pt x="478" y="526"/>
                    </a:lnTo>
                    <a:lnTo>
                      <a:pt x="466" y="534"/>
                    </a:lnTo>
                    <a:lnTo>
                      <a:pt x="454" y="542"/>
                    </a:lnTo>
                    <a:lnTo>
                      <a:pt x="442" y="550"/>
                    </a:lnTo>
                    <a:lnTo>
                      <a:pt x="430" y="558"/>
                    </a:lnTo>
                    <a:lnTo>
                      <a:pt x="418" y="564"/>
                    </a:lnTo>
                    <a:lnTo>
                      <a:pt x="406" y="570"/>
                    </a:lnTo>
                    <a:lnTo>
                      <a:pt x="392" y="576"/>
                    </a:lnTo>
                    <a:lnTo>
                      <a:pt x="378" y="580"/>
                    </a:lnTo>
                    <a:lnTo>
                      <a:pt x="364" y="584"/>
                    </a:lnTo>
                    <a:lnTo>
                      <a:pt x="350" y="588"/>
                    </a:lnTo>
                    <a:lnTo>
                      <a:pt x="336" y="590"/>
                    </a:lnTo>
                    <a:lnTo>
                      <a:pt x="322" y="592"/>
                    </a:lnTo>
                    <a:lnTo>
                      <a:pt x="306" y="592"/>
                    </a:lnTo>
                    <a:lnTo>
                      <a:pt x="292" y="594"/>
                    </a:lnTo>
                    <a:lnTo>
                      <a:pt x="276" y="592"/>
                    </a:lnTo>
                    <a:lnTo>
                      <a:pt x="262" y="592"/>
                    </a:lnTo>
                    <a:lnTo>
                      <a:pt x="248" y="590"/>
                    </a:lnTo>
                    <a:lnTo>
                      <a:pt x="232" y="588"/>
                    </a:lnTo>
                    <a:lnTo>
                      <a:pt x="218" y="584"/>
                    </a:lnTo>
                    <a:lnTo>
                      <a:pt x="204" y="580"/>
                    </a:lnTo>
                    <a:lnTo>
                      <a:pt x="192" y="576"/>
                    </a:lnTo>
                    <a:lnTo>
                      <a:pt x="178" y="570"/>
                    </a:lnTo>
                    <a:lnTo>
                      <a:pt x="164" y="564"/>
                    </a:lnTo>
                    <a:lnTo>
                      <a:pt x="152" y="558"/>
                    </a:lnTo>
                    <a:lnTo>
                      <a:pt x="140" y="550"/>
                    </a:lnTo>
                    <a:lnTo>
                      <a:pt x="128" y="542"/>
                    </a:lnTo>
                    <a:lnTo>
                      <a:pt x="116" y="534"/>
                    </a:lnTo>
                    <a:lnTo>
                      <a:pt x="106" y="526"/>
                    </a:lnTo>
                    <a:lnTo>
                      <a:pt x="96" y="516"/>
                    </a:lnTo>
                    <a:lnTo>
                      <a:pt x="84" y="506"/>
                    </a:lnTo>
                    <a:lnTo>
                      <a:pt x="76" y="496"/>
                    </a:lnTo>
                    <a:lnTo>
                      <a:pt x="66" y="486"/>
                    </a:lnTo>
                    <a:lnTo>
                      <a:pt x="58" y="474"/>
                    </a:lnTo>
                    <a:lnTo>
                      <a:pt x="50" y="462"/>
                    </a:lnTo>
                    <a:lnTo>
                      <a:pt x="42" y="450"/>
                    </a:lnTo>
                    <a:lnTo>
                      <a:pt x="34" y="438"/>
                    </a:lnTo>
                    <a:lnTo>
                      <a:pt x="28" y="424"/>
                    </a:lnTo>
                    <a:lnTo>
                      <a:pt x="22" y="412"/>
                    </a:lnTo>
                    <a:lnTo>
                      <a:pt x="18" y="398"/>
                    </a:lnTo>
                    <a:lnTo>
                      <a:pt x="12" y="384"/>
                    </a:lnTo>
                    <a:lnTo>
                      <a:pt x="8" y="370"/>
                    </a:lnTo>
                    <a:lnTo>
                      <a:pt x="6" y="356"/>
                    </a:lnTo>
                    <a:lnTo>
                      <a:pt x="2" y="342"/>
                    </a:lnTo>
                    <a:lnTo>
                      <a:pt x="0" y="326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2"/>
                    </a:lnTo>
                    <a:lnTo>
                      <a:pt x="0" y="266"/>
                    </a:lnTo>
                    <a:lnTo>
                      <a:pt x="2" y="252"/>
                    </a:lnTo>
                    <a:lnTo>
                      <a:pt x="6" y="236"/>
                    </a:lnTo>
                    <a:lnTo>
                      <a:pt x="8" y="222"/>
                    </a:lnTo>
                    <a:lnTo>
                      <a:pt x="12" y="208"/>
                    </a:lnTo>
                    <a:lnTo>
                      <a:pt x="18" y="194"/>
                    </a:lnTo>
                    <a:lnTo>
                      <a:pt x="22" y="180"/>
                    </a:lnTo>
                    <a:lnTo>
                      <a:pt x="28" y="168"/>
                    </a:lnTo>
                    <a:lnTo>
                      <a:pt x="34" y="154"/>
                    </a:lnTo>
                    <a:lnTo>
                      <a:pt x="42" y="142"/>
                    </a:lnTo>
                    <a:lnTo>
                      <a:pt x="50" y="130"/>
                    </a:lnTo>
                    <a:lnTo>
                      <a:pt x="58" y="118"/>
                    </a:lnTo>
                    <a:lnTo>
                      <a:pt x="66" y="108"/>
                    </a:lnTo>
                    <a:lnTo>
                      <a:pt x="76" y="96"/>
                    </a:lnTo>
                    <a:lnTo>
                      <a:pt x="84" y="86"/>
                    </a:lnTo>
                    <a:lnTo>
                      <a:pt x="96" y="76"/>
                    </a:lnTo>
                    <a:lnTo>
                      <a:pt x="106" y="68"/>
                    </a:lnTo>
                    <a:lnTo>
                      <a:pt x="116" y="58"/>
                    </a:lnTo>
                    <a:lnTo>
                      <a:pt x="128" y="50"/>
                    </a:lnTo>
                    <a:lnTo>
                      <a:pt x="140" y="42"/>
                    </a:lnTo>
                    <a:lnTo>
                      <a:pt x="152" y="36"/>
                    </a:lnTo>
                    <a:lnTo>
                      <a:pt x="164" y="28"/>
                    </a:lnTo>
                    <a:lnTo>
                      <a:pt x="178" y="22"/>
                    </a:lnTo>
                    <a:lnTo>
                      <a:pt x="192" y="18"/>
                    </a:lnTo>
                    <a:lnTo>
                      <a:pt x="204" y="12"/>
                    </a:lnTo>
                    <a:lnTo>
                      <a:pt x="218" y="8"/>
                    </a:lnTo>
                    <a:lnTo>
                      <a:pt x="232" y="6"/>
                    </a:lnTo>
                    <a:lnTo>
                      <a:pt x="248" y="2"/>
                    </a:lnTo>
                    <a:lnTo>
                      <a:pt x="262" y="2"/>
                    </a:lnTo>
                    <a:lnTo>
                      <a:pt x="276" y="0"/>
                    </a:lnTo>
                    <a:lnTo>
                      <a:pt x="292" y="0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8DA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2" name="Freeform 382"/>
              <p:cNvSpPr>
                <a:spLocks/>
              </p:cNvSpPr>
              <p:nvPr/>
            </p:nvSpPr>
            <p:spPr bwMode="auto">
              <a:xfrm>
                <a:off x="5229225" y="965200"/>
                <a:ext cx="892175" cy="904875"/>
              </a:xfrm>
              <a:custGeom>
                <a:avLst/>
                <a:gdLst/>
                <a:ahLst/>
                <a:cxnLst>
                  <a:cxn ang="0">
                    <a:pos x="310" y="2"/>
                  </a:cxn>
                  <a:cxn ang="0">
                    <a:pos x="352" y="10"/>
                  </a:cxn>
                  <a:cxn ang="0">
                    <a:pos x="390" y="24"/>
                  </a:cxn>
                  <a:cxn ang="0">
                    <a:pos x="426" y="42"/>
                  </a:cxn>
                  <a:cxn ang="0">
                    <a:pos x="460" y="66"/>
                  </a:cxn>
                  <a:cxn ang="0">
                    <a:pos x="488" y="94"/>
                  </a:cxn>
                  <a:cxn ang="0">
                    <a:pos x="514" y="126"/>
                  </a:cxn>
                  <a:cxn ang="0">
                    <a:pos x="534" y="162"/>
                  </a:cxn>
                  <a:cxn ang="0">
                    <a:pos x="548" y="202"/>
                  </a:cxn>
                  <a:cxn ang="0">
                    <a:pos x="558" y="242"/>
                  </a:cxn>
                  <a:cxn ang="0">
                    <a:pos x="562" y="286"/>
                  </a:cxn>
                  <a:cxn ang="0">
                    <a:pos x="558" y="330"/>
                  </a:cxn>
                  <a:cxn ang="0">
                    <a:pos x="548" y="370"/>
                  </a:cxn>
                  <a:cxn ang="0">
                    <a:pos x="534" y="410"/>
                  </a:cxn>
                  <a:cxn ang="0">
                    <a:pos x="514" y="446"/>
                  </a:cxn>
                  <a:cxn ang="0">
                    <a:pos x="488" y="478"/>
                  </a:cxn>
                  <a:cxn ang="0">
                    <a:pos x="460" y="506"/>
                  </a:cxn>
                  <a:cxn ang="0">
                    <a:pos x="426" y="530"/>
                  </a:cxn>
                  <a:cxn ang="0">
                    <a:pos x="390" y="548"/>
                  </a:cxn>
                  <a:cxn ang="0">
                    <a:pos x="352" y="562"/>
                  </a:cxn>
                  <a:cxn ang="0">
                    <a:pos x="310" y="570"/>
                  </a:cxn>
                  <a:cxn ang="0">
                    <a:pos x="266" y="570"/>
                  </a:cxn>
                  <a:cxn ang="0">
                    <a:pos x="224" y="564"/>
                  </a:cxn>
                  <a:cxn ang="0">
                    <a:pos x="184" y="554"/>
                  </a:cxn>
                  <a:cxn ang="0">
                    <a:pos x="148" y="536"/>
                  </a:cxn>
                  <a:cxn ang="0">
                    <a:pos x="114" y="514"/>
                  </a:cxn>
                  <a:cxn ang="0">
                    <a:pos x="82" y="488"/>
                  </a:cxn>
                  <a:cxn ang="0">
                    <a:pos x="56" y="456"/>
                  </a:cxn>
                  <a:cxn ang="0">
                    <a:pos x="34" y="422"/>
                  </a:cxn>
                  <a:cxn ang="0">
                    <a:pos x="18" y="384"/>
                  </a:cxn>
                  <a:cxn ang="0">
                    <a:pos x="6" y="344"/>
                  </a:cxn>
                  <a:cxn ang="0">
                    <a:pos x="2" y="300"/>
                  </a:cxn>
                  <a:cxn ang="0">
                    <a:pos x="2" y="256"/>
                  </a:cxn>
                  <a:cxn ang="0">
                    <a:pos x="10" y="214"/>
                  </a:cxn>
                  <a:cxn ang="0">
                    <a:pos x="22" y="176"/>
                  </a:cxn>
                  <a:cxn ang="0">
                    <a:pos x="42" y="138"/>
                  </a:cxn>
                  <a:cxn ang="0">
                    <a:pos x="64" y="104"/>
                  </a:cxn>
                  <a:cxn ang="0">
                    <a:pos x="92" y="76"/>
                  </a:cxn>
                  <a:cxn ang="0">
                    <a:pos x="124" y="50"/>
                  </a:cxn>
                  <a:cxn ang="0">
                    <a:pos x="160" y="30"/>
                  </a:cxn>
                  <a:cxn ang="0">
                    <a:pos x="198" y="14"/>
                  </a:cxn>
                  <a:cxn ang="0">
                    <a:pos x="238" y="4"/>
                  </a:cxn>
                  <a:cxn ang="0">
                    <a:pos x="282" y="0"/>
                  </a:cxn>
                </a:cxnLst>
                <a:rect l="0" t="0" r="r" b="b"/>
                <a:pathLst>
                  <a:path w="562" h="570">
                    <a:moveTo>
                      <a:pt x="282" y="0"/>
                    </a:moveTo>
                    <a:lnTo>
                      <a:pt x="296" y="2"/>
                    </a:lnTo>
                    <a:lnTo>
                      <a:pt x="310" y="2"/>
                    </a:lnTo>
                    <a:lnTo>
                      <a:pt x="324" y="4"/>
                    </a:lnTo>
                    <a:lnTo>
                      <a:pt x="338" y="6"/>
                    </a:lnTo>
                    <a:lnTo>
                      <a:pt x="352" y="10"/>
                    </a:lnTo>
                    <a:lnTo>
                      <a:pt x="364" y="14"/>
                    </a:lnTo>
                    <a:lnTo>
                      <a:pt x="378" y="18"/>
                    </a:lnTo>
                    <a:lnTo>
                      <a:pt x="390" y="24"/>
                    </a:lnTo>
                    <a:lnTo>
                      <a:pt x="402" y="30"/>
                    </a:lnTo>
                    <a:lnTo>
                      <a:pt x="414" y="36"/>
                    </a:lnTo>
                    <a:lnTo>
                      <a:pt x="426" y="42"/>
                    </a:lnTo>
                    <a:lnTo>
                      <a:pt x="438" y="50"/>
                    </a:lnTo>
                    <a:lnTo>
                      <a:pt x="448" y="58"/>
                    </a:lnTo>
                    <a:lnTo>
                      <a:pt x="460" y="66"/>
                    </a:lnTo>
                    <a:lnTo>
                      <a:pt x="470" y="76"/>
                    </a:lnTo>
                    <a:lnTo>
                      <a:pt x="480" y="84"/>
                    </a:lnTo>
                    <a:lnTo>
                      <a:pt x="488" y="94"/>
                    </a:lnTo>
                    <a:lnTo>
                      <a:pt x="498" y="104"/>
                    </a:lnTo>
                    <a:lnTo>
                      <a:pt x="506" y="116"/>
                    </a:lnTo>
                    <a:lnTo>
                      <a:pt x="514" y="126"/>
                    </a:lnTo>
                    <a:lnTo>
                      <a:pt x="520" y="138"/>
                    </a:lnTo>
                    <a:lnTo>
                      <a:pt x="528" y="150"/>
                    </a:lnTo>
                    <a:lnTo>
                      <a:pt x="534" y="162"/>
                    </a:lnTo>
                    <a:lnTo>
                      <a:pt x="540" y="176"/>
                    </a:lnTo>
                    <a:lnTo>
                      <a:pt x="544" y="188"/>
                    </a:lnTo>
                    <a:lnTo>
                      <a:pt x="548" y="202"/>
                    </a:lnTo>
                    <a:lnTo>
                      <a:pt x="552" y="214"/>
                    </a:lnTo>
                    <a:lnTo>
                      <a:pt x="556" y="228"/>
                    </a:lnTo>
                    <a:lnTo>
                      <a:pt x="558" y="242"/>
                    </a:lnTo>
                    <a:lnTo>
                      <a:pt x="560" y="256"/>
                    </a:lnTo>
                    <a:lnTo>
                      <a:pt x="562" y="272"/>
                    </a:lnTo>
                    <a:lnTo>
                      <a:pt x="562" y="286"/>
                    </a:lnTo>
                    <a:lnTo>
                      <a:pt x="562" y="300"/>
                    </a:lnTo>
                    <a:lnTo>
                      <a:pt x="560" y="316"/>
                    </a:lnTo>
                    <a:lnTo>
                      <a:pt x="558" y="330"/>
                    </a:lnTo>
                    <a:lnTo>
                      <a:pt x="556" y="344"/>
                    </a:lnTo>
                    <a:lnTo>
                      <a:pt x="552" y="358"/>
                    </a:lnTo>
                    <a:lnTo>
                      <a:pt x="548" y="370"/>
                    </a:lnTo>
                    <a:lnTo>
                      <a:pt x="544" y="384"/>
                    </a:lnTo>
                    <a:lnTo>
                      <a:pt x="540" y="396"/>
                    </a:lnTo>
                    <a:lnTo>
                      <a:pt x="534" y="410"/>
                    </a:lnTo>
                    <a:lnTo>
                      <a:pt x="528" y="422"/>
                    </a:lnTo>
                    <a:lnTo>
                      <a:pt x="520" y="434"/>
                    </a:lnTo>
                    <a:lnTo>
                      <a:pt x="514" y="446"/>
                    </a:lnTo>
                    <a:lnTo>
                      <a:pt x="506" y="456"/>
                    </a:lnTo>
                    <a:lnTo>
                      <a:pt x="498" y="468"/>
                    </a:lnTo>
                    <a:lnTo>
                      <a:pt x="488" y="478"/>
                    </a:lnTo>
                    <a:lnTo>
                      <a:pt x="480" y="488"/>
                    </a:lnTo>
                    <a:lnTo>
                      <a:pt x="470" y="496"/>
                    </a:lnTo>
                    <a:lnTo>
                      <a:pt x="460" y="506"/>
                    </a:lnTo>
                    <a:lnTo>
                      <a:pt x="448" y="514"/>
                    </a:lnTo>
                    <a:lnTo>
                      <a:pt x="438" y="522"/>
                    </a:lnTo>
                    <a:lnTo>
                      <a:pt x="426" y="530"/>
                    </a:lnTo>
                    <a:lnTo>
                      <a:pt x="414" y="536"/>
                    </a:lnTo>
                    <a:lnTo>
                      <a:pt x="402" y="542"/>
                    </a:lnTo>
                    <a:lnTo>
                      <a:pt x="390" y="548"/>
                    </a:lnTo>
                    <a:lnTo>
                      <a:pt x="378" y="554"/>
                    </a:lnTo>
                    <a:lnTo>
                      <a:pt x="364" y="558"/>
                    </a:lnTo>
                    <a:lnTo>
                      <a:pt x="352" y="562"/>
                    </a:lnTo>
                    <a:lnTo>
                      <a:pt x="338" y="564"/>
                    </a:lnTo>
                    <a:lnTo>
                      <a:pt x="324" y="568"/>
                    </a:lnTo>
                    <a:lnTo>
                      <a:pt x="310" y="570"/>
                    </a:lnTo>
                    <a:lnTo>
                      <a:pt x="296" y="570"/>
                    </a:lnTo>
                    <a:lnTo>
                      <a:pt x="282" y="570"/>
                    </a:lnTo>
                    <a:lnTo>
                      <a:pt x="266" y="570"/>
                    </a:lnTo>
                    <a:lnTo>
                      <a:pt x="252" y="570"/>
                    </a:lnTo>
                    <a:lnTo>
                      <a:pt x="238" y="568"/>
                    </a:lnTo>
                    <a:lnTo>
                      <a:pt x="224" y="564"/>
                    </a:lnTo>
                    <a:lnTo>
                      <a:pt x="210" y="562"/>
                    </a:lnTo>
                    <a:lnTo>
                      <a:pt x="198" y="558"/>
                    </a:lnTo>
                    <a:lnTo>
                      <a:pt x="184" y="554"/>
                    </a:lnTo>
                    <a:lnTo>
                      <a:pt x="172" y="548"/>
                    </a:lnTo>
                    <a:lnTo>
                      <a:pt x="160" y="542"/>
                    </a:lnTo>
                    <a:lnTo>
                      <a:pt x="148" y="536"/>
                    </a:lnTo>
                    <a:lnTo>
                      <a:pt x="136" y="530"/>
                    </a:lnTo>
                    <a:lnTo>
                      <a:pt x="124" y="522"/>
                    </a:lnTo>
                    <a:lnTo>
                      <a:pt x="114" y="514"/>
                    </a:lnTo>
                    <a:lnTo>
                      <a:pt x="102" y="506"/>
                    </a:lnTo>
                    <a:lnTo>
                      <a:pt x="92" y="496"/>
                    </a:lnTo>
                    <a:lnTo>
                      <a:pt x="82" y="488"/>
                    </a:lnTo>
                    <a:lnTo>
                      <a:pt x="74" y="478"/>
                    </a:lnTo>
                    <a:lnTo>
                      <a:pt x="64" y="468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2" y="434"/>
                    </a:lnTo>
                    <a:lnTo>
                      <a:pt x="34" y="422"/>
                    </a:lnTo>
                    <a:lnTo>
                      <a:pt x="28" y="410"/>
                    </a:lnTo>
                    <a:lnTo>
                      <a:pt x="22" y="396"/>
                    </a:lnTo>
                    <a:lnTo>
                      <a:pt x="18" y="384"/>
                    </a:lnTo>
                    <a:lnTo>
                      <a:pt x="14" y="370"/>
                    </a:lnTo>
                    <a:lnTo>
                      <a:pt x="10" y="358"/>
                    </a:lnTo>
                    <a:lnTo>
                      <a:pt x="6" y="344"/>
                    </a:lnTo>
                    <a:lnTo>
                      <a:pt x="4" y="330"/>
                    </a:lnTo>
                    <a:lnTo>
                      <a:pt x="2" y="316"/>
                    </a:lnTo>
                    <a:lnTo>
                      <a:pt x="2" y="300"/>
                    </a:lnTo>
                    <a:lnTo>
                      <a:pt x="0" y="286"/>
                    </a:lnTo>
                    <a:lnTo>
                      <a:pt x="2" y="272"/>
                    </a:lnTo>
                    <a:lnTo>
                      <a:pt x="2" y="256"/>
                    </a:lnTo>
                    <a:lnTo>
                      <a:pt x="4" y="242"/>
                    </a:lnTo>
                    <a:lnTo>
                      <a:pt x="6" y="228"/>
                    </a:lnTo>
                    <a:lnTo>
                      <a:pt x="10" y="214"/>
                    </a:lnTo>
                    <a:lnTo>
                      <a:pt x="14" y="202"/>
                    </a:lnTo>
                    <a:lnTo>
                      <a:pt x="18" y="188"/>
                    </a:lnTo>
                    <a:lnTo>
                      <a:pt x="22" y="176"/>
                    </a:lnTo>
                    <a:lnTo>
                      <a:pt x="28" y="162"/>
                    </a:lnTo>
                    <a:lnTo>
                      <a:pt x="34" y="150"/>
                    </a:lnTo>
                    <a:lnTo>
                      <a:pt x="42" y="138"/>
                    </a:lnTo>
                    <a:lnTo>
                      <a:pt x="48" y="126"/>
                    </a:lnTo>
                    <a:lnTo>
                      <a:pt x="56" y="116"/>
                    </a:lnTo>
                    <a:lnTo>
                      <a:pt x="64" y="104"/>
                    </a:lnTo>
                    <a:lnTo>
                      <a:pt x="74" y="94"/>
                    </a:lnTo>
                    <a:lnTo>
                      <a:pt x="82" y="84"/>
                    </a:lnTo>
                    <a:lnTo>
                      <a:pt x="92" y="76"/>
                    </a:lnTo>
                    <a:lnTo>
                      <a:pt x="102" y="66"/>
                    </a:lnTo>
                    <a:lnTo>
                      <a:pt x="114" y="58"/>
                    </a:lnTo>
                    <a:lnTo>
                      <a:pt x="124" y="50"/>
                    </a:lnTo>
                    <a:lnTo>
                      <a:pt x="136" y="42"/>
                    </a:lnTo>
                    <a:lnTo>
                      <a:pt x="148" y="36"/>
                    </a:lnTo>
                    <a:lnTo>
                      <a:pt x="160" y="30"/>
                    </a:lnTo>
                    <a:lnTo>
                      <a:pt x="172" y="24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0" y="10"/>
                    </a:lnTo>
                    <a:lnTo>
                      <a:pt x="224" y="6"/>
                    </a:lnTo>
                    <a:lnTo>
                      <a:pt x="238" y="4"/>
                    </a:lnTo>
                    <a:lnTo>
                      <a:pt x="252" y="2"/>
                    </a:lnTo>
                    <a:lnTo>
                      <a:pt x="266" y="2"/>
                    </a:lnTo>
                    <a:lnTo>
                      <a:pt x="282" y="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FA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3" name="Freeform 383"/>
              <p:cNvSpPr>
                <a:spLocks/>
              </p:cNvSpPr>
              <p:nvPr/>
            </p:nvSpPr>
            <p:spPr bwMode="auto">
              <a:xfrm>
                <a:off x="5254625" y="987425"/>
                <a:ext cx="854075" cy="866775"/>
              </a:xfrm>
              <a:custGeom>
                <a:avLst/>
                <a:gdLst/>
                <a:ahLst/>
                <a:cxnLst>
                  <a:cxn ang="0">
                    <a:pos x="296" y="2"/>
                  </a:cxn>
                  <a:cxn ang="0">
                    <a:pos x="336" y="10"/>
                  </a:cxn>
                  <a:cxn ang="0">
                    <a:pos x="374" y="22"/>
                  </a:cxn>
                  <a:cxn ang="0">
                    <a:pos x="408" y="40"/>
                  </a:cxn>
                  <a:cxn ang="0">
                    <a:pos x="440" y="62"/>
                  </a:cxn>
                  <a:cxn ang="0">
                    <a:pos x="468" y="90"/>
                  </a:cxn>
                  <a:cxn ang="0">
                    <a:pos x="492" y="120"/>
                  </a:cxn>
                  <a:cxn ang="0">
                    <a:pos x="510" y="156"/>
                  </a:cxn>
                  <a:cxn ang="0">
                    <a:pos x="526" y="192"/>
                  </a:cxn>
                  <a:cxn ang="0">
                    <a:pos x="534" y="232"/>
                  </a:cxn>
                  <a:cxn ang="0">
                    <a:pos x="538" y="274"/>
                  </a:cxn>
                  <a:cxn ang="0">
                    <a:pos x="534" y="316"/>
                  </a:cxn>
                  <a:cxn ang="0">
                    <a:pos x="526" y="354"/>
                  </a:cxn>
                  <a:cxn ang="0">
                    <a:pos x="510" y="392"/>
                  </a:cxn>
                  <a:cxn ang="0">
                    <a:pos x="492" y="426"/>
                  </a:cxn>
                  <a:cxn ang="0">
                    <a:pos x="468" y="456"/>
                  </a:cxn>
                  <a:cxn ang="0">
                    <a:pos x="440" y="484"/>
                  </a:cxn>
                  <a:cxn ang="0">
                    <a:pos x="408" y="506"/>
                  </a:cxn>
                  <a:cxn ang="0">
                    <a:pos x="374" y="524"/>
                  </a:cxn>
                  <a:cxn ang="0">
                    <a:pos x="336" y="538"/>
                  </a:cxn>
                  <a:cxn ang="0">
                    <a:pos x="296" y="544"/>
                  </a:cxn>
                  <a:cxn ang="0">
                    <a:pos x="254" y="546"/>
                  </a:cxn>
                  <a:cxn ang="0">
                    <a:pos x="214" y="540"/>
                  </a:cxn>
                  <a:cxn ang="0">
                    <a:pos x="176" y="530"/>
                  </a:cxn>
                  <a:cxn ang="0">
                    <a:pos x="140" y="514"/>
                  </a:cxn>
                  <a:cxn ang="0">
                    <a:pos x="108" y="492"/>
                  </a:cxn>
                  <a:cxn ang="0">
                    <a:pos x="78" y="466"/>
                  </a:cxn>
                  <a:cxn ang="0">
                    <a:pos x="54" y="436"/>
                  </a:cxn>
                  <a:cxn ang="0">
                    <a:pos x="32" y="404"/>
                  </a:cxn>
                  <a:cxn ang="0">
                    <a:pos x="16" y="368"/>
                  </a:cxn>
                  <a:cxn ang="0">
                    <a:pos x="6" y="328"/>
                  </a:cxn>
                  <a:cxn ang="0">
                    <a:pos x="0" y="288"/>
                  </a:cxn>
                  <a:cxn ang="0">
                    <a:pos x="2" y="246"/>
                  </a:cxn>
                  <a:cxn ang="0">
                    <a:pos x="8" y="206"/>
                  </a:cxn>
                  <a:cxn ang="0">
                    <a:pos x="22" y="168"/>
                  </a:cxn>
                  <a:cxn ang="0">
                    <a:pos x="38" y="132"/>
                  </a:cxn>
                  <a:cxn ang="0">
                    <a:pos x="62" y="100"/>
                  </a:cxn>
                  <a:cxn ang="0">
                    <a:pos x="88" y="72"/>
                  </a:cxn>
                  <a:cxn ang="0">
                    <a:pos x="118" y="48"/>
                  </a:cxn>
                  <a:cxn ang="0">
                    <a:pos x="152" y="28"/>
                  </a:cxn>
                  <a:cxn ang="0">
                    <a:pos x="188" y="12"/>
                  </a:cxn>
                  <a:cxn ang="0">
                    <a:pos x="228" y="4"/>
                  </a:cxn>
                  <a:cxn ang="0">
                    <a:pos x="268" y="0"/>
                  </a:cxn>
                </a:cxnLst>
                <a:rect l="0" t="0" r="r" b="b"/>
                <a:pathLst>
                  <a:path w="538" h="546">
                    <a:moveTo>
                      <a:pt x="268" y="0"/>
                    </a:moveTo>
                    <a:lnTo>
                      <a:pt x="282" y="0"/>
                    </a:lnTo>
                    <a:lnTo>
                      <a:pt x="296" y="2"/>
                    </a:lnTo>
                    <a:lnTo>
                      <a:pt x="310" y="4"/>
                    </a:lnTo>
                    <a:lnTo>
                      <a:pt x="322" y="6"/>
                    </a:lnTo>
                    <a:lnTo>
                      <a:pt x="336" y="10"/>
                    </a:lnTo>
                    <a:lnTo>
                      <a:pt x="348" y="12"/>
                    </a:lnTo>
                    <a:lnTo>
                      <a:pt x="360" y="18"/>
                    </a:lnTo>
                    <a:lnTo>
                      <a:pt x="374" y="22"/>
                    </a:lnTo>
                    <a:lnTo>
                      <a:pt x="384" y="28"/>
                    </a:lnTo>
                    <a:lnTo>
                      <a:pt x="396" y="34"/>
                    </a:lnTo>
                    <a:lnTo>
                      <a:pt x="408" y="40"/>
                    </a:lnTo>
                    <a:lnTo>
                      <a:pt x="418" y="48"/>
                    </a:lnTo>
                    <a:lnTo>
                      <a:pt x="430" y="54"/>
                    </a:lnTo>
                    <a:lnTo>
                      <a:pt x="440" y="62"/>
                    </a:lnTo>
                    <a:lnTo>
                      <a:pt x="450" y="72"/>
                    </a:lnTo>
                    <a:lnTo>
                      <a:pt x="458" y="80"/>
                    </a:lnTo>
                    <a:lnTo>
                      <a:pt x="468" y="90"/>
                    </a:lnTo>
                    <a:lnTo>
                      <a:pt x="476" y="100"/>
                    </a:lnTo>
                    <a:lnTo>
                      <a:pt x="484" y="110"/>
                    </a:lnTo>
                    <a:lnTo>
                      <a:pt x="492" y="120"/>
                    </a:lnTo>
                    <a:lnTo>
                      <a:pt x="498" y="132"/>
                    </a:lnTo>
                    <a:lnTo>
                      <a:pt x="504" y="144"/>
                    </a:lnTo>
                    <a:lnTo>
                      <a:pt x="510" y="156"/>
                    </a:lnTo>
                    <a:lnTo>
                      <a:pt x="516" y="168"/>
                    </a:lnTo>
                    <a:lnTo>
                      <a:pt x="520" y="180"/>
                    </a:lnTo>
                    <a:lnTo>
                      <a:pt x="526" y="192"/>
                    </a:lnTo>
                    <a:lnTo>
                      <a:pt x="528" y="206"/>
                    </a:lnTo>
                    <a:lnTo>
                      <a:pt x="532" y="218"/>
                    </a:lnTo>
                    <a:lnTo>
                      <a:pt x="534" y="232"/>
                    </a:lnTo>
                    <a:lnTo>
                      <a:pt x="536" y="246"/>
                    </a:lnTo>
                    <a:lnTo>
                      <a:pt x="536" y="260"/>
                    </a:lnTo>
                    <a:lnTo>
                      <a:pt x="538" y="274"/>
                    </a:lnTo>
                    <a:lnTo>
                      <a:pt x="536" y="288"/>
                    </a:lnTo>
                    <a:lnTo>
                      <a:pt x="536" y="302"/>
                    </a:lnTo>
                    <a:lnTo>
                      <a:pt x="534" y="316"/>
                    </a:lnTo>
                    <a:lnTo>
                      <a:pt x="532" y="328"/>
                    </a:lnTo>
                    <a:lnTo>
                      <a:pt x="528" y="342"/>
                    </a:lnTo>
                    <a:lnTo>
                      <a:pt x="526" y="354"/>
                    </a:lnTo>
                    <a:lnTo>
                      <a:pt x="520" y="368"/>
                    </a:lnTo>
                    <a:lnTo>
                      <a:pt x="516" y="380"/>
                    </a:lnTo>
                    <a:lnTo>
                      <a:pt x="510" y="392"/>
                    </a:lnTo>
                    <a:lnTo>
                      <a:pt x="504" y="404"/>
                    </a:lnTo>
                    <a:lnTo>
                      <a:pt x="498" y="414"/>
                    </a:lnTo>
                    <a:lnTo>
                      <a:pt x="492" y="426"/>
                    </a:lnTo>
                    <a:lnTo>
                      <a:pt x="484" y="436"/>
                    </a:lnTo>
                    <a:lnTo>
                      <a:pt x="476" y="448"/>
                    </a:lnTo>
                    <a:lnTo>
                      <a:pt x="468" y="456"/>
                    </a:lnTo>
                    <a:lnTo>
                      <a:pt x="458" y="466"/>
                    </a:lnTo>
                    <a:lnTo>
                      <a:pt x="450" y="476"/>
                    </a:lnTo>
                    <a:lnTo>
                      <a:pt x="440" y="484"/>
                    </a:lnTo>
                    <a:lnTo>
                      <a:pt x="430" y="492"/>
                    </a:lnTo>
                    <a:lnTo>
                      <a:pt x="418" y="500"/>
                    </a:lnTo>
                    <a:lnTo>
                      <a:pt x="408" y="506"/>
                    </a:lnTo>
                    <a:lnTo>
                      <a:pt x="396" y="514"/>
                    </a:lnTo>
                    <a:lnTo>
                      <a:pt x="384" y="520"/>
                    </a:lnTo>
                    <a:lnTo>
                      <a:pt x="374" y="524"/>
                    </a:lnTo>
                    <a:lnTo>
                      <a:pt x="360" y="530"/>
                    </a:lnTo>
                    <a:lnTo>
                      <a:pt x="348" y="534"/>
                    </a:lnTo>
                    <a:lnTo>
                      <a:pt x="336" y="538"/>
                    </a:lnTo>
                    <a:lnTo>
                      <a:pt x="322" y="540"/>
                    </a:lnTo>
                    <a:lnTo>
                      <a:pt x="310" y="544"/>
                    </a:lnTo>
                    <a:lnTo>
                      <a:pt x="296" y="544"/>
                    </a:lnTo>
                    <a:lnTo>
                      <a:pt x="282" y="546"/>
                    </a:lnTo>
                    <a:lnTo>
                      <a:pt x="268" y="546"/>
                    </a:lnTo>
                    <a:lnTo>
                      <a:pt x="254" y="546"/>
                    </a:lnTo>
                    <a:lnTo>
                      <a:pt x="242" y="544"/>
                    </a:lnTo>
                    <a:lnTo>
                      <a:pt x="228" y="544"/>
                    </a:lnTo>
                    <a:lnTo>
                      <a:pt x="214" y="540"/>
                    </a:lnTo>
                    <a:lnTo>
                      <a:pt x="202" y="538"/>
                    </a:lnTo>
                    <a:lnTo>
                      <a:pt x="188" y="534"/>
                    </a:lnTo>
                    <a:lnTo>
                      <a:pt x="176" y="530"/>
                    </a:lnTo>
                    <a:lnTo>
                      <a:pt x="164" y="524"/>
                    </a:lnTo>
                    <a:lnTo>
                      <a:pt x="152" y="520"/>
                    </a:lnTo>
                    <a:lnTo>
                      <a:pt x="140" y="514"/>
                    </a:lnTo>
                    <a:lnTo>
                      <a:pt x="130" y="506"/>
                    </a:lnTo>
                    <a:lnTo>
                      <a:pt x="118" y="500"/>
                    </a:lnTo>
                    <a:lnTo>
                      <a:pt x="108" y="492"/>
                    </a:lnTo>
                    <a:lnTo>
                      <a:pt x="98" y="484"/>
                    </a:lnTo>
                    <a:lnTo>
                      <a:pt x="88" y="476"/>
                    </a:lnTo>
                    <a:lnTo>
                      <a:pt x="78" y="466"/>
                    </a:lnTo>
                    <a:lnTo>
                      <a:pt x="70" y="456"/>
                    </a:lnTo>
                    <a:lnTo>
                      <a:pt x="62" y="448"/>
                    </a:lnTo>
                    <a:lnTo>
                      <a:pt x="54" y="436"/>
                    </a:lnTo>
                    <a:lnTo>
                      <a:pt x="46" y="426"/>
                    </a:lnTo>
                    <a:lnTo>
                      <a:pt x="38" y="414"/>
                    </a:lnTo>
                    <a:lnTo>
                      <a:pt x="32" y="404"/>
                    </a:lnTo>
                    <a:lnTo>
                      <a:pt x="26" y="392"/>
                    </a:lnTo>
                    <a:lnTo>
                      <a:pt x="22" y="380"/>
                    </a:lnTo>
                    <a:lnTo>
                      <a:pt x="16" y="368"/>
                    </a:lnTo>
                    <a:lnTo>
                      <a:pt x="12" y="354"/>
                    </a:lnTo>
                    <a:lnTo>
                      <a:pt x="8" y="342"/>
                    </a:lnTo>
                    <a:lnTo>
                      <a:pt x="6" y="328"/>
                    </a:lnTo>
                    <a:lnTo>
                      <a:pt x="4" y="316"/>
                    </a:lnTo>
                    <a:lnTo>
                      <a:pt x="2" y="302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0"/>
                    </a:lnTo>
                    <a:lnTo>
                      <a:pt x="2" y="246"/>
                    </a:lnTo>
                    <a:lnTo>
                      <a:pt x="4" y="232"/>
                    </a:lnTo>
                    <a:lnTo>
                      <a:pt x="6" y="218"/>
                    </a:lnTo>
                    <a:lnTo>
                      <a:pt x="8" y="206"/>
                    </a:lnTo>
                    <a:lnTo>
                      <a:pt x="12" y="192"/>
                    </a:lnTo>
                    <a:lnTo>
                      <a:pt x="16" y="180"/>
                    </a:lnTo>
                    <a:lnTo>
                      <a:pt x="22" y="168"/>
                    </a:lnTo>
                    <a:lnTo>
                      <a:pt x="26" y="156"/>
                    </a:lnTo>
                    <a:lnTo>
                      <a:pt x="32" y="144"/>
                    </a:lnTo>
                    <a:lnTo>
                      <a:pt x="38" y="132"/>
                    </a:lnTo>
                    <a:lnTo>
                      <a:pt x="46" y="120"/>
                    </a:lnTo>
                    <a:lnTo>
                      <a:pt x="54" y="110"/>
                    </a:lnTo>
                    <a:lnTo>
                      <a:pt x="62" y="100"/>
                    </a:lnTo>
                    <a:lnTo>
                      <a:pt x="70" y="90"/>
                    </a:lnTo>
                    <a:lnTo>
                      <a:pt x="78" y="80"/>
                    </a:lnTo>
                    <a:lnTo>
                      <a:pt x="88" y="72"/>
                    </a:lnTo>
                    <a:lnTo>
                      <a:pt x="98" y="62"/>
                    </a:lnTo>
                    <a:lnTo>
                      <a:pt x="108" y="54"/>
                    </a:lnTo>
                    <a:lnTo>
                      <a:pt x="118" y="48"/>
                    </a:lnTo>
                    <a:lnTo>
                      <a:pt x="130" y="40"/>
                    </a:lnTo>
                    <a:lnTo>
                      <a:pt x="140" y="34"/>
                    </a:lnTo>
                    <a:lnTo>
                      <a:pt x="152" y="28"/>
                    </a:lnTo>
                    <a:lnTo>
                      <a:pt x="164" y="22"/>
                    </a:lnTo>
                    <a:lnTo>
                      <a:pt x="176" y="18"/>
                    </a:lnTo>
                    <a:lnTo>
                      <a:pt x="188" y="12"/>
                    </a:lnTo>
                    <a:lnTo>
                      <a:pt x="202" y="10"/>
                    </a:lnTo>
                    <a:lnTo>
                      <a:pt x="214" y="6"/>
                    </a:lnTo>
                    <a:lnTo>
                      <a:pt x="228" y="4"/>
                    </a:lnTo>
                    <a:lnTo>
                      <a:pt x="242" y="2"/>
                    </a:lnTo>
                    <a:lnTo>
                      <a:pt x="254" y="0"/>
                    </a:lnTo>
                    <a:lnTo>
                      <a:pt x="268" y="0"/>
                    </a:ln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FAE3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4" name="Freeform 384"/>
              <p:cNvSpPr>
                <a:spLocks/>
              </p:cNvSpPr>
              <p:nvPr/>
            </p:nvSpPr>
            <p:spPr bwMode="auto">
              <a:xfrm>
                <a:off x="5280025" y="1009650"/>
                <a:ext cx="812800" cy="828675"/>
              </a:xfrm>
              <a:custGeom>
                <a:avLst/>
                <a:gdLst/>
                <a:ahLst/>
                <a:cxnLst>
                  <a:cxn ang="0">
                    <a:pos x="282" y="2"/>
                  </a:cxn>
                  <a:cxn ang="0">
                    <a:pos x="320" y="8"/>
                  </a:cxn>
                  <a:cxn ang="0">
                    <a:pos x="356" y="20"/>
                  </a:cxn>
                  <a:cxn ang="0">
                    <a:pos x="390" y="38"/>
                  </a:cxn>
                  <a:cxn ang="0">
                    <a:pos x="420" y="60"/>
                  </a:cxn>
                  <a:cxn ang="0">
                    <a:pos x="446" y="86"/>
                  </a:cxn>
                  <a:cxn ang="0">
                    <a:pos x="468" y="116"/>
                  </a:cxn>
                  <a:cxn ang="0">
                    <a:pos x="488" y="148"/>
                  </a:cxn>
                  <a:cxn ang="0">
                    <a:pos x="502" y="184"/>
                  </a:cxn>
                  <a:cxn ang="0">
                    <a:pos x="510" y="222"/>
                  </a:cxn>
                  <a:cxn ang="0">
                    <a:pos x="512" y="262"/>
                  </a:cxn>
                  <a:cxn ang="0">
                    <a:pos x="510" y="300"/>
                  </a:cxn>
                  <a:cxn ang="0">
                    <a:pos x="502" y="338"/>
                  </a:cxn>
                  <a:cxn ang="0">
                    <a:pos x="488" y="374"/>
                  </a:cxn>
                  <a:cxn ang="0">
                    <a:pos x="468" y="406"/>
                  </a:cxn>
                  <a:cxn ang="0">
                    <a:pos x="446" y="436"/>
                  </a:cxn>
                  <a:cxn ang="0">
                    <a:pos x="420" y="462"/>
                  </a:cxn>
                  <a:cxn ang="0">
                    <a:pos x="390" y="484"/>
                  </a:cxn>
                  <a:cxn ang="0">
                    <a:pos x="356" y="502"/>
                  </a:cxn>
                  <a:cxn ang="0">
                    <a:pos x="320" y="514"/>
                  </a:cxn>
                  <a:cxn ang="0">
                    <a:pos x="282" y="520"/>
                  </a:cxn>
                  <a:cxn ang="0">
                    <a:pos x="242" y="522"/>
                  </a:cxn>
                  <a:cxn ang="0">
                    <a:pos x="204" y="516"/>
                  </a:cxn>
                  <a:cxn ang="0">
                    <a:pos x="168" y="506"/>
                  </a:cxn>
                  <a:cxn ang="0">
                    <a:pos x="134" y="490"/>
                  </a:cxn>
                  <a:cxn ang="0">
                    <a:pos x="102" y="470"/>
                  </a:cxn>
                  <a:cxn ang="0">
                    <a:pos x="74" y="446"/>
                  </a:cxn>
                  <a:cxn ang="0">
                    <a:pos x="50" y="418"/>
                  </a:cxn>
                  <a:cxn ang="0">
                    <a:pos x="30" y="386"/>
                  </a:cxn>
                  <a:cxn ang="0">
                    <a:pos x="14" y="350"/>
                  </a:cxn>
                  <a:cxn ang="0">
                    <a:pos x="4" y="314"/>
                  </a:cxn>
                  <a:cxn ang="0">
                    <a:pos x="0" y="274"/>
                  </a:cxn>
                  <a:cxn ang="0">
                    <a:pos x="0" y="234"/>
                  </a:cxn>
                  <a:cxn ang="0">
                    <a:pos x="8" y="196"/>
                  </a:cxn>
                  <a:cxn ang="0">
                    <a:pos x="20" y="160"/>
                  </a:cxn>
                  <a:cxn ang="0">
                    <a:pos x="36" y="126"/>
                  </a:cxn>
                  <a:cxn ang="0">
                    <a:pos x="58" y="96"/>
                  </a:cxn>
                  <a:cxn ang="0">
                    <a:pos x="84" y="68"/>
                  </a:cxn>
                  <a:cxn ang="0">
                    <a:pos x="112" y="44"/>
                  </a:cxn>
                  <a:cxn ang="0">
                    <a:pos x="144" y="26"/>
                  </a:cxn>
                  <a:cxn ang="0">
                    <a:pos x="180" y="12"/>
                  </a:cxn>
                  <a:cxn ang="0">
                    <a:pos x="216" y="4"/>
                  </a:cxn>
                  <a:cxn ang="0">
                    <a:pos x="256" y="0"/>
                  </a:cxn>
                </a:cxnLst>
                <a:rect l="0" t="0" r="r" b="b"/>
                <a:pathLst>
                  <a:path w="512" h="522">
                    <a:moveTo>
                      <a:pt x="256" y="0"/>
                    </a:moveTo>
                    <a:lnTo>
                      <a:pt x="270" y="0"/>
                    </a:lnTo>
                    <a:lnTo>
                      <a:pt x="282" y="2"/>
                    </a:lnTo>
                    <a:lnTo>
                      <a:pt x="296" y="4"/>
                    </a:lnTo>
                    <a:lnTo>
                      <a:pt x="308" y="6"/>
                    </a:lnTo>
                    <a:lnTo>
                      <a:pt x="320" y="8"/>
                    </a:lnTo>
                    <a:lnTo>
                      <a:pt x="332" y="12"/>
                    </a:lnTo>
                    <a:lnTo>
                      <a:pt x="344" y="16"/>
                    </a:lnTo>
                    <a:lnTo>
                      <a:pt x="356" y="20"/>
                    </a:lnTo>
                    <a:lnTo>
                      <a:pt x="368" y="26"/>
                    </a:lnTo>
                    <a:lnTo>
                      <a:pt x="378" y="32"/>
                    </a:lnTo>
                    <a:lnTo>
                      <a:pt x="390" y="38"/>
                    </a:lnTo>
                    <a:lnTo>
                      <a:pt x="400" y="44"/>
                    </a:lnTo>
                    <a:lnTo>
                      <a:pt x="410" y="52"/>
                    </a:lnTo>
                    <a:lnTo>
                      <a:pt x="420" y="60"/>
                    </a:lnTo>
                    <a:lnTo>
                      <a:pt x="428" y="68"/>
                    </a:lnTo>
                    <a:lnTo>
                      <a:pt x="438" y="76"/>
                    </a:lnTo>
                    <a:lnTo>
                      <a:pt x="446" y="86"/>
                    </a:lnTo>
                    <a:lnTo>
                      <a:pt x="454" y="96"/>
                    </a:lnTo>
                    <a:lnTo>
                      <a:pt x="462" y="104"/>
                    </a:lnTo>
                    <a:lnTo>
                      <a:pt x="468" y="116"/>
                    </a:lnTo>
                    <a:lnTo>
                      <a:pt x="476" y="126"/>
                    </a:lnTo>
                    <a:lnTo>
                      <a:pt x="482" y="136"/>
                    </a:lnTo>
                    <a:lnTo>
                      <a:pt x="488" y="148"/>
                    </a:lnTo>
                    <a:lnTo>
                      <a:pt x="492" y="160"/>
                    </a:lnTo>
                    <a:lnTo>
                      <a:pt x="498" y="172"/>
                    </a:lnTo>
                    <a:lnTo>
                      <a:pt x="502" y="184"/>
                    </a:lnTo>
                    <a:lnTo>
                      <a:pt x="504" y="196"/>
                    </a:lnTo>
                    <a:lnTo>
                      <a:pt x="508" y="208"/>
                    </a:lnTo>
                    <a:lnTo>
                      <a:pt x="510" y="222"/>
                    </a:lnTo>
                    <a:lnTo>
                      <a:pt x="512" y="234"/>
                    </a:lnTo>
                    <a:lnTo>
                      <a:pt x="512" y="248"/>
                    </a:lnTo>
                    <a:lnTo>
                      <a:pt x="512" y="262"/>
                    </a:lnTo>
                    <a:lnTo>
                      <a:pt x="512" y="274"/>
                    </a:lnTo>
                    <a:lnTo>
                      <a:pt x="512" y="288"/>
                    </a:lnTo>
                    <a:lnTo>
                      <a:pt x="510" y="300"/>
                    </a:lnTo>
                    <a:lnTo>
                      <a:pt x="508" y="314"/>
                    </a:lnTo>
                    <a:lnTo>
                      <a:pt x="504" y="326"/>
                    </a:lnTo>
                    <a:lnTo>
                      <a:pt x="502" y="338"/>
                    </a:lnTo>
                    <a:lnTo>
                      <a:pt x="498" y="350"/>
                    </a:lnTo>
                    <a:lnTo>
                      <a:pt x="492" y="362"/>
                    </a:lnTo>
                    <a:lnTo>
                      <a:pt x="488" y="374"/>
                    </a:lnTo>
                    <a:lnTo>
                      <a:pt x="482" y="386"/>
                    </a:lnTo>
                    <a:lnTo>
                      <a:pt x="476" y="396"/>
                    </a:lnTo>
                    <a:lnTo>
                      <a:pt x="468" y="406"/>
                    </a:lnTo>
                    <a:lnTo>
                      <a:pt x="462" y="418"/>
                    </a:lnTo>
                    <a:lnTo>
                      <a:pt x="454" y="426"/>
                    </a:lnTo>
                    <a:lnTo>
                      <a:pt x="446" y="436"/>
                    </a:lnTo>
                    <a:lnTo>
                      <a:pt x="438" y="446"/>
                    </a:lnTo>
                    <a:lnTo>
                      <a:pt x="428" y="454"/>
                    </a:lnTo>
                    <a:lnTo>
                      <a:pt x="420" y="462"/>
                    </a:lnTo>
                    <a:lnTo>
                      <a:pt x="410" y="470"/>
                    </a:lnTo>
                    <a:lnTo>
                      <a:pt x="400" y="478"/>
                    </a:lnTo>
                    <a:lnTo>
                      <a:pt x="390" y="484"/>
                    </a:lnTo>
                    <a:lnTo>
                      <a:pt x="378" y="490"/>
                    </a:lnTo>
                    <a:lnTo>
                      <a:pt x="368" y="496"/>
                    </a:lnTo>
                    <a:lnTo>
                      <a:pt x="356" y="502"/>
                    </a:lnTo>
                    <a:lnTo>
                      <a:pt x="344" y="506"/>
                    </a:lnTo>
                    <a:lnTo>
                      <a:pt x="332" y="510"/>
                    </a:lnTo>
                    <a:lnTo>
                      <a:pt x="320" y="514"/>
                    </a:lnTo>
                    <a:lnTo>
                      <a:pt x="308" y="516"/>
                    </a:lnTo>
                    <a:lnTo>
                      <a:pt x="296" y="518"/>
                    </a:lnTo>
                    <a:lnTo>
                      <a:pt x="282" y="520"/>
                    </a:lnTo>
                    <a:lnTo>
                      <a:pt x="270" y="522"/>
                    </a:lnTo>
                    <a:lnTo>
                      <a:pt x="256" y="522"/>
                    </a:lnTo>
                    <a:lnTo>
                      <a:pt x="242" y="522"/>
                    </a:lnTo>
                    <a:lnTo>
                      <a:pt x="230" y="520"/>
                    </a:lnTo>
                    <a:lnTo>
                      <a:pt x="216" y="518"/>
                    </a:lnTo>
                    <a:lnTo>
                      <a:pt x="204" y="516"/>
                    </a:lnTo>
                    <a:lnTo>
                      <a:pt x="192" y="514"/>
                    </a:lnTo>
                    <a:lnTo>
                      <a:pt x="180" y="510"/>
                    </a:lnTo>
                    <a:lnTo>
                      <a:pt x="168" y="506"/>
                    </a:lnTo>
                    <a:lnTo>
                      <a:pt x="156" y="502"/>
                    </a:lnTo>
                    <a:lnTo>
                      <a:pt x="144" y="496"/>
                    </a:lnTo>
                    <a:lnTo>
                      <a:pt x="134" y="490"/>
                    </a:lnTo>
                    <a:lnTo>
                      <a:pt x="122" y="484"/>
                    </a:lnTo>
                    <a:lnTo>
                      <a:pt x="112" y="478"/>
                    </a:lnTo>
                    <a:lnTo>
                      <a:pt x="102" y="470"/>
                    </a:lnTo>
                    <a:lnTo>
                      <a:pt x="92" y="462"/>
                    </a:lnTo>
                    <a:lnTo>
                      <a:pt x="84" y="454"/>
                    </a:lnTo>
                    <a:lnTo>
                      <a:pt x="74" y="446"/>
                    </a:lnTo>
                    <a:lnTo>
                      <a:pt x="66" y="436"/>
                    </a:lnTo>
                    <a:lnTo>
                      <a:pt x="58" y="426"/>
                    </a:lnTo>
                    <a:lnTo>
                      <a:pt x="50" y="418"/>
                    </a:lnTo>
                    <a:lnTo>
                      <a:pt x="44" y="406"/>
                    </a:lnTo>
                    <a:lnTo>
                      <a:pt x="36" y="396"/>
                    </a:lnTo>
                    <a:lnTo>
                      <a:pt x="30" y="386"/>
                    </a:lnTo>
                    <a:lnTo>
                      <a:pt x="24" y="374"/>
                    </a:lnTo>
                    <a:lnTo>
                      <a:pt x="20" y="362"/>
                    </a:lnTo>
                    <a:lnTo>
                      <a:pt x="14" y="350"/>
                    </a:lnTo>
                    <a:lnTo>
                      <a:pt x="10" y="338"/>
                    </a:lnTo>
                    <a:lnTo>
                      <a:pt x="8" y="326"/>
                    </a:lnTo>
                    <a:lnTo>
                      <a:pt x="4" y="314"/>
                    </a:lnTo>
                    <a:lnTo>
                      <a:pt x="2" y="300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4"/>
                    </a:lnTo>
                    <a:lnTo>
                      <a:pt x="2" y="222"/>
                    </a:lnTo>
                    <a:lnTo>
                      <a:pt x="4" y="208"/>
                    </a:lnTo>
                    <a:lnTo>
                      <a:pt x="8" y="196"/>
                    </a:lnTo>
                    <a:lnTo>
                      <a:pt x="10" y="184"/>
                    </a:lnTo>
                    <a:lnTo>
                      <a:pt x="14" y="172"/>
                    </a:lnTo>
                    <a:lnTo>
                      <a:pt x="20" y="160"/>
                    </a:lnTo>
                    <a:lnTo>
                      <a:pt x="24" y="148"/>
                    </a:lnTo>
                    <a:lnTo>
                      <a:pt x="30" y="136"/>
                    </a:lnTo>
                    <a:lnTo>
                      <a:pt x="36" y="126"/>
                    </a:lnTo>
                    <a:lnTo>
                      <a:pt x="44" y="116"/>
                    </a:lnTo>
                    <a:lnTo>
                      <a:pt x="50" y="104"/>
                    </a:lnTo>
                    <a:lnTo>
                      <a:pt x="58" y="96"/>
                    </a:lnTo>
                    <a:lnTo>
                      <a:pt x="66" y="86"/>
                    </a:lnTo>
                    <a:lnTo>
                      <a:pt x="74" y="76"/>
                    </a:lnTo>
                    <a:lnTo>
                      <a:pt x="84" y="68"/>
                    </a:lnTo>
                    <a:lnTo>
                      <a:pt x="92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2" y="38"/>
                    </a:lnTo>
                    <a:lnTo>
                      <a:pt x="134" y="32"/>
                    </a:lnTo>
                    <a:lnTo>
                      <a:pt x="144" y="26"/>
                    </a:lnTo>
                    <a:lnTo>
                      <a:pt x="156" y="20"/>
                    </a:lnTo>
                    <a:lnTo>
                      <a:pt x="168" y="16"/>
                    </a:lnTo>
                    <a:lnTo>
                      <a:pt x="180" y="12"/>
                    </a:lnTo>
                    <a:lnTo>
                      <a:pt x="192" y="8"/>
                    </a:lnTo>
                    <a:lnTo>
                      <a:pt x="204" y="6"/>
                    </a:lnTo>
                    <a:lnTo>
                      <a:pt x="216" y="4"/>
                    </a:lnTo>
                    <a:lnTo>
                      <a:pt x="230" y="2"/>
                    </a:lnTo>
                    <a:lnTo>
                      <a:pt x="242" y="0"/>
                    </a:lnTo>
                    <a:lnTo>
                      <a:pt x="256" y="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BE7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5" name="Freeform 385"/>
              <p:cNvSpPr>
                <a:spLocks/>
              </p:cNvSpPr>
              <p:nvPr/>
            </p:nvSpPr>
            <p:spPr bwMode="auto">
              <a:xfrm>
                <a:off x="5302250" y="1031875"/>
                <a:ext cx="777875" cy="790575"/>
              </a:xfrm>
              <a:custGeom>
                <a:avLst/>
                <a:gdLst/>
                <a:ahLst/>
                <a:cxnLst>
                  <a:cxn ang="0">
                    <a:pos x="270" y="2"/>
                  </a:cxn>
                  <a:cxn ang="0">
                    <a:pos x="306" y="8"/>
                  </a:cxn>
                  <a:cxn ang="0">
                    <a:pos x="340" y="20"/>
                  </a:cxn>
                  <a:cxn ang="0">
                    <a:pos x="372" y="36"/>
                  </a:cxn>
                  <a:cxn ang="0">
                    <a:pos x="402" y="56"/>
                  </a:cxn>
                  <a:cxn ang="0">
                    <a:pos x="426" y="82"/>
                  </a:cxn>
                  <a:cxn ang="0">
                    <a:pos x="448" y="110"/>
                  </a:cxn>
                  <a:cxn ang="0">
                    <a:pos x="466" y="140"/>
                  </a:cxn>
                  <a:cxn ang="0">
                    <a:pos x="480" y="174"/>
                  </a:cxn>
                  <a:cxn ang="0">
                    <a:pos x="488" y="210"/>
                  </a:cxn>
                  <a:cxn ang="0">
                    <a:pos x="490" y="248"/>
                  </a:cxn>
                  <a:cxn ang="0">
                    <a:pos x="488" y="286"/>
                  </a:cxn>
                  <a:cxn ang="0">
                    <a:pos x="480" y="322"/>
                  </a:cxn>
                  <a:cxn ang="0">
                    <a:pos x="466" y="356"/>
                  </a:cxn>
                  <a:cxn ang="0">
                    <a:pos x="448" y="388"/>
                  </a:cxn>
                  <a:cxn ang="0">
                    <a:pos x="426" y="416"/>
                  </a:cxn>
                  <a:cxn ang="0">
                    <a:pos x="402" y="440"/>
                  </a:cxn>
                  <a:cxn ang="0">
                    <a:pos x="372" y="462"/>
                  </a:cxn>
                  <a:cxn ang="0">
                    <a:pos x="340" y="478"/>
                  </a:cxn>
                  <a:cxn ang="0">
                    <a:pos x="306" y="490"/>
                  </a:cxn>
                  <a:cxn ang="0">
                    <a:pos x="270" y="496"/>
                  </a:cxn>
                  <a:cxn ang="0">
                    <a:pos x="232" y="498"/>
                  </a:cxn>
                  <a:cxn ang="0">
                    <a:pos x="196" y="492"/>
                  </a:cxn>
                  <a:cxn ang="0">
                    <a:pos x="162" y="482"/>
                  </a:cxn>
                  <a:cxn ang="0">
                    <a:pos x="128" y="468"/>
                  </a:cxn>
                  <a:cxn ang="0">
                    <a:pos x="100" y="448"/>
                  </a:cxn>
                  <a:cxn ang="0">
                    <a:pos x="72" y="424"/>
                  </a:cxn>
                  <a:cxn ang="0">
                    <a:pos x="50" y="398"/>
                  </a:cxn>
                  <a:cxn ang="0">
                    <a:pos x="30" y="368"/>
                  </a:cxn>
                  <a:cxn ang="0">
                    <a:pos x="16" y="334"/>
                  </a:cxn>
                  <a:cxn ang="0">
                    <a:pos x="6" y="298"/>
                  </a:cxn>
                  <a:cxn ang="0">
                    <a:pos x="0" y="262"/>
                  </a:cxn>
                  <a:cxn ang="0">
                    <a:pos x="2" y="224"/>
                  </a:cxn>
                  <a:cxn ang="0">
                    <a:pos x="8" y="186"/>
                  </a:cxn>
                  <a:cxn ang="0">
                    <a:pos x="20" y="152"/>
                  </a:cxn>
                  <a:cxn ang="0">
                    <a:pos x="36" y="120"/>
                  </a:cxn>
                  <a:cxn ang="0">
                    <a:pos x="56" y="90"/>
                  </a:cxn>
                  <a:cxn ang="0">
                    <a:pos x="80" y="64"/>
                  </a:cxn>
                  <a:cxn ang="0">
                    <a:pos x="108" y="42"/>
                  </a:cxn>
                  <a:cxn ang="0">
                    <a:pos x="140" y="24"/>
                  </a:cxn>
                  <a:cxn ang="0">
                    <a:pos x="172" y="10"/>
                  </a:cxn>
                  <a:cxn ang="0">
                    <a:pos x="208" y="2"/>
                  </a:cxn>
                  <a:cxn ang="0">
                    <a:pos x="246" y="0"/>
                  </a:cxn>
                </a:cxnLst>
                <a:rect l="0" t="0" r="r" b="b"/>
                <a:pathLst>
                  <a:path w="490" h="498">
                    <a:moveTo>
                      <a:pt x="246" y="0"/>
                    </a:moveTo>
                    <a:lnTo>
                      <a:pt x="258" y="0"/>
                    </a:lnTo>
                    <a:lnTo>
                      <a:pt x="270" y="2"/>
                    </a:lnTo>
                    <a:lnTo>
                      <a:pt x="282" y="2"/>
                    </a:lnTo>
                    <a:lnTo>
                      <a:pt x="294" y="4"/>
                    </a:lnTo>
                    <a:lnTo>
                      <a:pt x="306" y="8"/>
                    </a:lnTo>
                    <a:lnTo>
                      <a:pt x="318" y="10"/>
                    </a:lnTo>
                    <a:lnTo>
                      <a:pt x="330" y="14"/>
                    </a:lnTo>
                    <a:lnTo>
                      <a:pt x="340" y="20"/>
                    </a:lnTo>
                    <a:lnTo>
                      <a:pt x="352" y="24"/>
                    </a:lnTo>
                    <a:lnTo>
                      <a:pt x="362" y="30"/>
                    </a:lnTo>
                    <a:lnTo>
                      <a:pt x="372" y="36"/>
                    </a:lnTo>
                    <a:lnTo>
                      <a:pt x="382" y="42"/>
                    </a:lnTo>
                    <a:lnTo>
                      <a:pt x="392" y="50"/>
                    </a:lnTo>
                    <a:lnTo>
                      <a:pt x="402" y="56"/>
                    </a:lnTo>
                    <a:lnTo>
                      <a:pt x="410" y="64"/>
                    </a:lnTo>
                    <a:lnTo>
                      <a:pt x="418" y="72"/>
                    </a:lnTo>
                    <a:lnTo>
                      <a:pt x="426" y="82"/>
                    </a:lnTo>
                    <a:lnTo>
                      <a:pt x="434" y="90"/>
                    </a:lnTo>
                    <a:lnTo>
                      <a:pt x="442" y="100"/>
                    </a:lnTo>
                    <a:lnTo>
                      <a:pt x="448" y="110"/>
                    </a:lnTo>
                    <a:lnTo>
                      <a:pt x="456" y="120"/>
                    </a:lnTo>
                    <a:lnTo>
                      <a:pt x="460" y="130"/>
                    </a:lnTo>
                    <a:lnTo>
                      <a:pt x="466" y="140"/>
                    </a:lnTo>
                    <a:lnTo>
                      <a:pt x="472" y="152"/>
                    </a:lnTo>
                    <a:lnTo>
                      <a:pt x="476" y="164"/>
                    </a:lnTo>
                    <a:lnTo>
                      <a:pt x="480" y="174"/>
                    </a:lnTo>
                    <a:lnTo>
                      <a:pt x="482" y="186"/>
                    </a:lnTo>
                    <a:lnTo>
                      <a:pt x="486" y="198"/>
                    </a:lnTo>
                    <a:lnTo>
                      <a:pt x="488" y="210"/>
                    </a:lnTo>
                    <a:lnTo>
                      <a:pt x="490" y="224"/>
                    </a:lnTo>
                    <a:lnTo>
                      <a:pt x="490" y="236"/>
                    </a:lnTo>
                    <a:lnTo>
                      <a:pt x="490" y="248"/>
                    </a:lnTo>
                    <a:lnTo>
                      <a:pt x="490" y="262"/>
                    </a:lnTo>
                    <a:lnTo>
                      <a:pt x="490" y="274"/>
                    </a:lnTo>
                    <a:lnTo>
                      <a:pt x="488" y="286"/>
                    </a:lnTo>
                    <a:lnTo>
                      <a:pt x="486" y="298"/>
                    </a:lnTo>
                    <a:lnTo>
                      <a:pt x="482" y="310"/>
                    </a:lnTo>
                    <a:lnTo>
                      <a:pt x="480" y="322"/>
                    </a:lnTo>
                    <a:lnTo>
                      <a:pt x="476" y="334"/>
                    </a:lnTo>
                    <a:lnTo>
                      <a:pt x="472" y="346"/>
                    </a:lnTo>
                    <a:lnTo>
                      <a:pt x="466" y="356"/>
                    </a:lnTo>
                    <a:lnTo>
                      <a:pt x="460" y="368"/>
                    </a:lnTo>
                    <a:lnTo>
                      <a:pt x="456" y="378"/>
                    </a:lnTo>
                    <a:lnTo>
                      <a:pt x="448" y="388"/>
                    </a:lnTo>
                    <a:lnTo>
                      <a:pt x="442" y="398"/>
                    </a:lnTo>
                    <a:lnTo>
                      <a:pt x="434" y="406"/>
                    </a:lnTo>
                    <a:lnTo>
                      <a:pt x="426" y="416"/>
                    </a:lnTo>
                    <a:lnTo>
                      <a:pt x="418" y="424"/>
                    </a:lnTo>
                    <a:lnTo>
                      <a:pt x="410" y="432"/>
                    </a:lnTo>
                    <a:lnTo>
                      <a:pt x="402" y="440"/>
                    </a:lnTo>
                    <a:lnTo>
                      <a:pt x="392" y="448"/>
                    </a:lnTo>
                    <a:lnTo>
                      <a:pt x="382" y="454"/>
                    </a:lnTo>
                    <a:lnTo>
                      <a:pt x="372" y="462"/>
                    </a:lnTo>
                    <a:lnTo>
                      <a:pt x="362" y="468"/>
                    </a:lnTo>
                    <a:lnTo>
                      <a:pt x="352" y="474"/>
                    </a:lnTo>
                    <a:lnTo>
                      <a:pt x="340" y="478"/>
                    </a:lnTo>
                    <a:lnTo>
                      <a:pt x="330" y="482"/>
                    </a:lnTo>
                    <a:lnTo>
                      <a:pt x="318" y="486"/>
                    </a:lnTo>
                    <a:lnTo>
                      <a:pt x="306" y="490"/>
                    </a:lnTo>
                    <a:lnTo>
                      <a:pt x="294" y="492"/>
                    </a:lnTo>
                    <a:lnTo>
                      <a:pt x="282" y="494"/>
                    </a:lnTo>
                    <a:lnTo>
                      <a:pt x="270" y="496"/>
                    </a:lnTo>
                    <a:lnTo>
                      <a:pt x="258" y="498"/>
                    </a:lnTo>
                    <a:lnTo>
                      <a:pt x="246" y="498"/>
                    </a:lnTo>
                    <a:lnTo>
                      <a:pt x="232" y="498"/>
                    </a:lnTo>
                    <a:lnTo>
                      <a:pt x="220" y="496"/>
                    </a:lnTo>
                    <a:lnTo>
                      <a:pt x="208" y="494"/>
                    </a:lnTo>
                    <a:lnTo>
                      <a:pt x="196" y="492"/>
                    </a:lnTo>
                    <a:lnTo>
                      <a:pt x="184" y="490"/>
                    </a:lnTo>
                    <a:lnTo>
                      <a:pt x="172" y="486"/>
                    </a:lnTo>
                    <a:lnTo>
                      <a:pt x="162" y="482"/>
                    </a:lnTo>
                    <a:lnTo>
                      <a:pt x="150" y="478"/>
                    </a:lnTo>
                    <a:lnTo>
                      <a:pt x="140" y="474"/>
                    </a:lnTo>
                    <a:lnTo>
                      <a:pt x="128" y="468"/>
                    </a:lnTo>
                    <a:lnTo>
                      <a:pt x="118" y="462"/>
                    </a:lnTo>
                    <a:lnTo>
                      <a:pt x="108" y="454"/>
                    </a:lnTo>
                    <a:lnTo>
                      <a:pt x="100" y="448"/>
                    </a:lnTo>
                    <a:lnTo>
                      <a:pt x="90" y="440"/>
                    </a:lnTo>
                    <a:lnTo>
                      <a:pt x="80" y="432"/>
                    </a:lnTo>
                    <a:lnTo>
                      <a:pt x="72" y="424"/>
                    </a:lnTo>
                    <a:lnTo>
                      <a:pt x="64" y="416"/>
                    </a:lnTo>
                    <a:lnTo>
                      <a:pt x="56" y="406"/>
                    </a:lnTo>
                    <a:lnTo>
                      <a:pt x="50" y="398"/>
                    </a:lnTo>
                    <a:lnTo>
                      <a:pt x="42" y="388"/>
                    </a:lnTo>
                    <a:lnTo>
                      <a:pt x="36" y="378"/>
                    </a:lnTo>
                    <a:lnTo>
                      <a:pt x="30" y="368"/>
                    </a:lnTo>
                    <a:lnTo>
                      <a:pt x="24" y="356"/>
                    </a:lnTo>
                    <a:lnTo>
                      <a:pt x="20" y="346"/>
                    </a:lnTo>
                    <a:lnTo>
                      <a:pt x="16" y="334"/>
                    </a:lnTo>
                    <a:lnTo>
                      <a:pt x="12" y="322"/>
                    </a:lnTo>
                    <a:lnTo>
                      <a:pt x="8" y="310"/>
                    </a:lnTo>
                    <a:lnTo>
                      <a:pt x="6" y="298"/>
                    </a:lnTo>
                    <a:lnTo>
                      <a:pt x="4" y="286"/>
                    </a:lnTo>
                    <a:lnTo>
                      <a:pt x="2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2" y="224"/>
                    </a:lnTo>
                    <a:lnTo>
                      <a:pt x="4" y="210"/>
                    </a:lnTo>
                    <a:lnTo>
                      <a:pt x="6" y="198"/>
                    </a:lnTo>
                    <a:lnTo>
                      <a:pt x="8" y="186"/>
                    </a:lnTo>
                    <a:lnTo>
                      <a:pt x="12" y="174"/>
                    </a:lnTo>
                    <a:lnTo>
                      <a:pt x="16" y="164"/>
                    </a:lnTo>
                    <a:lnTo>
                      <a:pt x="20" y="152"/>
                    </a:lnTo>
                    <a:lnTo>
                      <a:pt x="24" y="140"/>
                    </a:lnTo>
                    <a:lnTo>
                      <a:pt x="30" y="130"/>
                    </a:lnTo>
                    <a:lnTo>
                      <a:pt x="36" y="120"/>
                    </a:lnTo>
                    <a:lnTo>
                      <a:pt x="42" y="110"/>
                    </a:lnTo>
                    <a:lnTo>
                      <a:pt x="50" y="100"/>
                    </a:lnTo>
                    <a:lnTo>
                      <a:pt x="56" y="90"/>
                    </a:lnTo>
                    <a:lnTo>
                      <a:pt x="64" y="82"/>
                    </a:lnTo>
                    <a:lnTo>
                      <a:pt x="72" y="72"/>
                    </a:lnTo>
                    <a:lnTo>
                      <a:pt x="80" y="64"/>
                    </a:lnTo>
                    <a:lnTo>
                      <a:pt x="90" y="56"/>
                    </a:lnTo>
                    <a:lnTo>
                      <a:pt x="100" y="50"/>
                    </a:lnTo>
                    <a:lnTo>
                      <a:pt x="108" y="42"/>
                    </a:lnTo>
                    <a:lnTo>
                      <a:pt x="118" y="36"/>
                    </a:lnTo>
                    <a:lnTo>
                      <a:pt x="128" y="30"/>
                    </a:lnTo>
                    <a:lnTo>
                      <a:pt x="140" y="24"/>
                    </a:lnTo>
                    <a:lnTo>
                      <a:pt x="150" y="20"/>
                    </a:lnTo>
                    <a:lnTo>
                      <a:pt x="162" y="14"/>
                    </a:lnTo>
                    <a:lnTo>
                      <a:pt x="172" y="10"/>
                    </a:lnTo>
                    <a:lnTo>
                      <a:pt x="184" y="8"/>
                    </a:lnTo>
                    <a:lnTo>
                      <a:pt x="196" y="4"/>
                    </a:lnTo>
                    <a:lnTo>
                      <a:pt x="208" y="2"/>
                    </a:lnTo>
                    <a:lnTo>
                      <a:pt x="220" y="2"/>
                    </a:lnTo>
                    <a:lnTo>
                      <a:pt x="232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FBEB0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6" name="Freeform 386"/>
              <p:cNvSpPr>
                <a:spLocks/>
              </p:cNvSpPr>
              <p:nvPr/>
            </p:nvSpPr>
            <p:spPr bwMode="auto">
              <a:xfrm>
                <a:off x="5327650" y="1054100"/>
                <a:ext cx="739775" cy="752475"/>
              </a:xfrm>
              <a:custGeom>
                <a:avLst/>
                <a:gdLst/>
                <a:ahLst/>
                <a:cxnLst>
                  <a:cxn ang="0">
                    <a:pos x="256" y="0"/>
                  </a:cxn>
                  <a:cxn ang="0">
                    <a:pos x="292" y="6"/>
                  </a:cxn>
                  <a:cxn ang="0">
                    <a:pos x="324" y="18"/>
                  </a:cxn>
                  <a:cxn ang="0">
                    <a:pos x="354" y="34"/>
                  </a:cxn>
                  <a:cxn ang="0">
                    <a:pos x="382" y="54"/>
                  </a:cxn>
                  <a:cxn ang="0">
                    <a:pos x="406" y="76"/>
                  </a:cxn>
                  <a:cxn ang="0">
                    <a:pos x="426" y="104"/>
                  </a:cxn>
                  <a:cxn ang="0">
                    <a:pos x="444" y="134"/>
                  </a:cxn>
                  <a:cxn ang="0">
                    <a:pos x="456" y="166"/>
                  </a:cxn>
                  <a:cxn ang="0">
                    <a:pos x="464" y="200"/>
                  </a:cxn>
                  <a:cxn ang="0">
                    <a:pos x="466" y="236"/>
                  </a:cxn>
                  <a:cxn ang="0">
                    <a:pos x="464" y="272"/>
                  </a:cxn>
                  <a:cxn ang="0">
                    <a:pos x="456" y="306"/>
                  </a:cxn>
                  <a:cxn ang="0">
                    <a:pos x="444" y="338"/>
                  </a:cxn>
                  <a:cxn ang="0">
                    <a:pos x="426" y="368"/>
                  </a:cxn>
                  <a:cxn ang="0">
                    <a:pos x="406" y="396"/>
                  </a:cxn>
                  <a:cxn ang="0">
                    <a:pos x="382" y="420"/>
                  </a:cxn>
                  <a:cxn ang="0">
                    <a:pos x="354" y="438"/>
                  </a:cxn>
                  <a:cxn ang="0">
                    <a:pos x="324" y="454"/>
                  </a:cxn>
                  <a:cxn ang="0">
                    <a:pos x="292" y="466"/>
                  </a:cxn>
                  <a:cxn ang="0">
                    <a:pos x="256" y="472"/>
                  </a:cxn>
                  <a:cxn ang="0">
                    <a:pos x="222" y="472"/>
                  </a:cxn>
                  <a:cxn ang="0">
                    <a:pos x="186" y="468"/>
                  </a:cxn>
                  <a:cxn ang="0">
                    <a:pos x="152" y="458"/>
                  </a:cxn>
                  <a:cxn ang="0">
                    <a:pos x="122" y="444"/>
                  </a:cxn>
                  <a:cxn ang="0">
                    <a:pos x="94" y="426"/>
                  </a:cxn>
                  <a:cxn ang="0">
                    <a:pos x="68" y="404"/>
                  </a:cxn>
                  <a:cxn ang="0">
                    <a:pos x="46" y="378"/>
                  </a:cxn>
                  <a:cxn ang="0">
                    <a:pos x="28" y="350"/>
                  </a:cxn>
                  <a:cxn ang="0">
                    <a:pos x="14" y="318"/>
                  </a:cxn>
                  <a:cxn ang="0">
                    <a:pos x="4" y="284"/>
                  </a:cxn>
                  <a:cxn ang="0">
                    <a:pos x="0" y="248"/>
                  </a:cxn>
                  <a:cxn ang="0">
                    <a:pos x="2" y="212"/>
                  </a:cxn>
                  <a:cxn ang="0">
                    <a:pos x="8" y="178"/>
                  </a:cxn>
                  <a:cxn ang="0">
                    <a:pos x="18" y="144"/>
                  </a:cxn>
                  <a:cxn ang="0">
                    <a:pos x="34" y="114"/>
                  </a:cxn>
                  <a:cxn ang="0">
                    <a:pos x="54" y="86"/>
                  </a:cxn>
                  <a:cxn ang="0">
                    <a:pos x="76" y="60"/>
                  </a:cxn>
                  <a:cxn ang="0">
                    <a:pos x="102" y="40"/>
                  </a:cxn>
                  <a:cxn ang="0">
                    <a:pos x="132" y="22"/>
                  </a:cxn>
                  <a:cxn ang="0">
                    <a:pos x="164" y="10"/>
                  </a:cxn>
                  <a:cxn ang="0">
                    <a:pos x="198" y="2"/>
                  </a:cxn>
                  <a:cxn ang="0">
                    <a:pos x="234" y="0"/>
                  </a:cxn>
                </a:cxnLst>
                <a:rect l="0" t="0" r="r" b="b"/>
                <a:pathLst>
                  <a:path w="466" h="474">
                    <a:moveTo>
                      <a:pt x="234" y="0"/>
                    </a:moveTo>
                    <a:lnTo>
                      <a:pt x="246" y="0"/>
                    </a:lnTo>
                    <a:lnTo>
                      <a:pt x="256" y="0"/>
                    </a:lnTo>
                    <a:lnTo>
                      <a:pt x="268" y="2"/>
                    </a:lnTo>
                    <a:lnTo>
                      <a:pt x="280" y="4"/>
                    </a:lnTo>
                    <a:lnTo>
                      <a:pt x="292" y="6"/>
                    </a:lnTo>
                    <a:lnTo>
                      <a:pt x="302" y="10"/>
                    </a:lnTo>
                    <a:lnTo>
                      <a:pt x="314" y="14"/>
                    </a:lnTo>
                    <a:lnTo>
                      <a:pt x="324" y="18"/>
                    </a:lnTo>
                    <a:lnTo>
                      <a:pt x="334" y="22"/>
                    </a:lnTo>
                    <a:lnTo>
                      <a:pt x="344" y="28"/>
                    </a:lnTo>
                    <a:lnTo>
                      <a:pt x="354" y="34"/>
                    </a:lnTo>
                    <a:lnTo>
                      <a:pt x="364" y="40"/>
                    </a:lnTo>
                    <a:lnTo>
                      <a:pt x="372" y="46"/>
                    </a:lnTo>
                    <a:lnTo>
                      <a:pt x="382" y="54"/>
                    </a:lnTo>
                    <a:lnTo>
                      <a:pt x="390" y="60"/>
                    </a:lnTo>
                    <a:lnTo>
                      <a:pt x="398" y="68"/>
                    </a:lnTo>
                    <a:lnTo>
                      <a:pt x="406" y="76"/>
                    </a:lnTo>
                    <a:lnTo>
                      <a:pt x="412" y="86"/>
                    </a:lnTo>
                    <a:lnTo>
                      <a:pt x="420" y="94"/>
                    </a:lnTo>
                    <a:lnTo>
                      <a:pt x="426" y="104"/>
                    </a:lnTo>
                    <a:lnTo>
                      <a:pt x="432" y="114"/>
                    </a:lnTo>
                    <a:lnTo>
                      <a:pt x="438" y="124"/>
                    </a:lnTo>
                    <a:lnTo>
                      <a:pt x="444" y="134"/>
                    </a:lnTo>
                    <a:lnTo>
                      <a:pt x="448" y="144"/>
                    </a:lnTo>
                    <a:lnTo>
                      <a:pt x="452" y="154"/>
                    </a:lnTo>
                    <a:lnTo>
                      <a:pt x="456" y="166"/>
                    </a:lnTo>
                    <a:lnTo>
                      <a:pt x="458" y="178"/>
                    </a:lnTo>
                    <a:lnTo>
                      <a:pt x="462" y="188"/>
                    </a:lnTo>
                    <a:lnTo>
                      <a:pt x="464" y="200"/>
                    </a:lnTo>
                    <a:lnTo>
                      <a:pt x="464" y="212"/>
                    </a:lnTo>
                    <a:lnTo>
                      <a:pt x="466" y="224"/>
                    </a:lnTo>
                    <a:lnTo>
                      <a:pt x="466" y="236"/>
                    </a:lnTo>
                    <a:lnTo>
                      <a:pt x="466" y="248"/>
                    </a:lnTo>
                    <a:lnTo>
                      <a:pt x="464" y="260"/>
                    </a:lnTo>
                    <a:lnTo>
                      <a:pt x="464" y="272"/>
                    </a:lnTo>
                    <a:lnTo>
                      <a:pt x="462" y="284"/>
                    </a:lnTo>
                    <a:lnTo>
                      <a:pt x="458" y="296"/>
                    </a:lnTo>
                    <a:lnTo>
                      <a:pt x="456" y="306"/>
                    </a:lnTo>
                    <a:lnTo>
                      <a:pt x="452" y="318"/>
                    </a:lnTo>
                    <a:lnTo>
                      <a:pt x="448" y="328"/>
                    </a:lnTo>
                    <a:lnTo>
                      <a:pt x="444" y="338"/>
                    </a:lnTo>
                    <a:lnTo>
                      <a:pt x="438" y="350"/>
                    </a:lnTo>
                    <a:lnTo>
                      <a:pt x="432" y="360"/>
                    </a:lnTo>
                    <a:lnTo>
                      <a:pt x="426" y="368"/>
                    </a:lnTo>
                    <a:lnTo>
                      <a:pt x="420" y="378"/>
                    </a:lnTo>
                    <a:lnTo>
                      <a:pt x="412" y="386"/>
                    </a:lnTo>
                    <a:lnTo>
                      <a:pt x="406" y="396"/>
                    </a:lnTo>
                    <a:lnTo>
                      <a:pt x="398" y="404"/>
                    </a:lnTo>
                    <a:lnTo>
                      <a:pt x="390" y="412"/>
                    </a:lnTo>
                    <a:lnTo>
                      <a:pt x="382" y="420"/>
                    </a:lnTo>
                    <a:lnTo>
                      <a:pt x="372" y="426"/>
                    </a:lnTo>
                    <a:lnTo>
                      <a:pt x="364" y="432"/>
                    </a:lnTo>
                    <a:lnTo>
                      <a:pt x="354" y="438"/>
                    </a:lnTo>
                    <a:lnTo>
                      <a:pt x="344" y="444"/>
                    </a:lnTo>
                    <a:lnTo>
                      <a:pt x="334" y="450"/>
                    </a:lnTo>
                    <a:lnTo>
                      <a:pt x="324" y="454"/>
                    </a:lnTo>
                    <a:lnTo>
                      <a:pt x="314" y="458"/>
                    </a:lnTo>
                    <a:lnTo>
                      <a:pt x="302" y="462"/>
                    </a:lnTo>
                    <a:lnTo>
                      <a:pt x="292" y="466"/>
                    </a:lnTo>
                    <a:lnTo>
                      <a:pt x="280" y="468"/>
                    </a:lnTo>
                    <a:lnTo>
                      <a:pt x="268" y="470"/>
                    </a:lnTo>
                    <a:lnTo>
                      <a:pt x="256" y="472"/>
                    </a:lnTo>
                    <a:lnTo>
                      <a:pt x="246" y="472"/>
                    </a:lnTo>
                    <a:lnTo>
                      <a:pt x="234" y="474"/>
                    </a:lnTo>
                    <a:lnTo>
                      <a:pt x="222" y="472"/>
                    </a:lnTo>
                    <a:lnTo>
                      <a:pt x="210" y="472"/>
                    </a:lnTo>
                    <a:lnTo>
                      <a:pt x="198" y="470"/>
                    </a:lnTo>
                    <a:lnTo>
                      <a:pt x="186" y="468"/>
                    </a:lnTo>
                    <a:lnTo>
                      <a:pt x="174" y="466"/>
                    </a:lnTo>
                    <a:lnTo>
                      <a:pt x="164" y="462"/>
                    </a:lnTo>
                    <a:lnTo>
                      <a:pt x="152" y="458"/>
                    </a:lnTo>
                    <a:lnTo>
                      <a:pt x="142" y="454"/>
                    </a:lnTo>
                    <a:lnTo>
                      <a:pt x="132" y="450"/>
                    </a:lnTo>
                    <a:lnTo>
                      <a:pt x="122" y="444"/>
                    </a:lnTo>
                    <a:lnTo>
                      <a:pt x="112" y="438"/>
                    </a:lnTo>
                    <a:lnTo>
                      <a:pt x="102" y="432"/>
                    </a:lnTo>
                    <a:lnTo>
                      <a:pt x="94" y="426"/>
                    </a:lnTo>
                    <a:lnTo>
                      <a:pt x="84" y="420"/>
                    </a:lnTo>
                    <a:lnTo>
                      <a:pt x="76" y="412"/>
                    </a:lnTo>
                    <a:lnTo>
                      <a:pt x="68" y="404"/>
                    </a:lnTo>
                    <a:lnTo>
                      <a:pt x="60" y="396"/>
                    </a:lnTo>
                    <a:lnTo>
                      <a:pt x="54" y="386"/>
                    </a:lnTo>
                    <a:lnTo>
                      <a:pt x="46" y="378"/>
                    </a:lnTo>
                    <a:lnTo>
                      <a:pt x="40" y="368"/>
                    </a:lnTo>
                    <a:lnTo>
                      <a:pt x="34" y="360"/>
                    </a:lnTo>
                    <a:lnTo>
                      <a:pt x="28" y="350"/>
                    </a:lnTo>
                    <a:lnTo>
                      <a:pt x="22" y="338"/>
                    </a:lnTo>
                    <a:lnTo>
                      <a:pt x="18" y="328"/>
                    </a:lnTo>
                    <a:lnTo>
                      <a:pt x="14" y="318"/>
                    </a:lnTo>
                    <a:lnTo>
                      <a:pt x="10" y="306"/>
                    </a:lnTo>
                    <a:lnTo>
                      <a:pt x="8" y="296"/>
                    </a:lnTo>
                    <a:lnTo>
                      <a:pt x="4" y="284"/>
                    </a:lnTo>
                    <a:lnTo>
                      <a:pt x="2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0" y="224"/>
                    </a:lnTo>
                    <a:lnTo>
                      <a:pt x="2" y="212"/>
                    </a:lnTo>
                    <a:lnTo>
                      <a:pt x="2" y="200"/>
                    </a:lnTo>
                    <a:lnTo>
                      <a:pt x="4" y="188"/>
                    </a:lnTo>
                    <a:lnTo>
                      <a:pt x="8" y="178"/>
                    </a:lnTo>
                    <a:lnTo>
                      <a:pt x="10" y="166"/>
                    </a:lnTo>
                    <a:lnTo>
                      <a:pt x="14" y="154"/>
                    </a:lnTo>
                    <a:lnTo>
                      <a:pt x="18" y="144"/>
                    </a:lnTo>
                    <a:lnTo>
                      <a:pt x="22" y="134"/>
                    </a:lnTo>
                    <a:lnTo>
                      <a:pt x="28" y="124"/>
                    </a:lnTo>
                    <a:lnTo>
                      <a:pt x="34" y="114"/>
                    </a:lnTo>
                    <a:lnTo>
                      <a:pt x="40" y="104"/>
                    </a:lnTo>
                    <a:lnTo>
                      <a:pt x="46" y="94"/>
                    </a:lnTo>
                    <a:lnTo>
                      <a:pt x="54" y="86"/>
                    </a:lnTo>
                    <a:lnTo>
                      <a:pt x="60" y="76"/>
                    </a:lnTo>
                    <a:lnTo>
                      <a:pt x="68" y="68"/>
                    </a:lnTo>
                    <a:lnTo>
                      <a:pt x="76" y="60"/>
                    </a:lnTo>
                    <a:lnTo>
                      <a:pt x="84" y="54"/>
                    </a:lnTo>
                    <a:lnTo>
                      <a:pt x="94" y="46"/>
                    </a:lnTo>
                    <a:lnTo>
                      <a:pt x="102" y="40"/>
                    </a:lnTo>
                    <a:lnTo>
                      <a:pt x="112" y="34"/>
                    </a:lnTo>
                    <a:lnTo>
                      <a:pt x="122" y="28"/>
                    </a:lnTo>
                    <a:lnTo>
                      <a:pt x="132" y="22"/>
                    </a:lnTo>
                    <a:lnTo>
                      <a:pt x="142" y="18"/>
                    </a:lnTo>
                    <a:lnTo>
                      <a:pt x="152" y="14"/>
                    </a:lnTo>
                    <a:lnTo>
                      <a:pt x="164" y="10"/>
                    </a:lnTo>
                    <a:lnTo>
                      <a:pt x="174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0"/>
                    </a:lnTo>
                    <a:lnTo>
                      <a:pt x="222" y="0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FCEE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7" name="Freeform 387"/>
              <p:cNvSpPr>
                <a:spLocks/>
              </p:cNvSpPr>
              <p:nvPr/>
            </p:nvSpPr>
            <p:spPr bwMode="auto">
              <a:xfrm>
                <a:off x="5353050" y="1073150"/>
                <a:ext cx="701675" cy="71437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76" y="8"/>
                  </a:cxn>
                  <a:cxn ang="0">
                    <a:pos x="306" y="18"/>
                  </a:cxn>
                  <a:cxn ang="0">
                    <a:pos x="336" y="34"/>
                  </a:cxn>
                  <a:cxn ang="0">
                    <a:pos x="362" y="52"/>
                  </a:cxn>
                  <a:cxn ang="0">
                    <a:pos x="384" y="74"/>
                  </a:cxn>
                  <a:cxn ang="0">
                    <a:pos x="404" y="100"/>
                  </a:cxn>
                  <a:cxn ang="0">
                    <a:pos x="420" y="128"/>
                  </a:cxn>
                  <a:cxn ang="0">
                    <a:pos x="432" y="158"/>
                  </a:cxn>
                  <a:cxn ang="0">
                    <a:pos x="440" y="192"/>
                  </a:cxn>
                  <a:cxn ang="0">
                    <a:pos x="442" y="226"/>
                  </a:cxn>
                  <a:cxn ang="0">
                    <a:pos x="440" y="260"/>
                  </a:cxn>
                  <a:cxn ang="0">
                    <a:pos x="432" y="292"/>
                  </a:cxn>
                  <a:cxn ang="0">
                    <a:pos x="420" y="324"/>
                  </a:cxn>
                  <a:cxn ang="0">
                    <a:pos x="404" y="352"/>
                  </a:cxn>
                  <a:cxn ang="0">
                    <a:pos x="384" y="378"/>
                  </a:cxn>
                  <a:cxn ang="0">
                    <a:pos x="362" y="400"/>
                  </a:cxn>
                  <a:cxn ang="0">
                    <a:pos x="336" y="418"/>
                  </a:cxn>
                  <a:cxn ang="0">
                    <a:pos x="306" y="434"/>
                  </a:cxn>
                  <a:cxn ang="0">
                    <a:pos x="276" y="444"/>
                  </a:cxn>
                  <a:cxn ang="0">
                    <a:pos x="244" y="450"/>
                  </a:cxn>
                  <a:cxn ang="0">
                    <a:pos x="210" y="450"/>
                  </a:cxn>
                  <a:cxn ang="0">
                    <a:pos x="176" y="446"/>
                  </a:cxn>
                  <a:cxn ang="0">
                    <a:pos x="144" y="438"/>
                  </a:cxn>
                  <a:cxn ang="0">
                    <a:pos x="114" y="424"/>
                  </a:cxn>
                  <a:cxn ang="0">
                    <a:pos x="88" y="406"/>
                  </a:cxn>
                  <a:cxn ang="0">
                    <a:pos x="64" y="384"/>
                  </a:cxn>
                  <a:cxn ang="0">
                    <a:pos x="44" y="360"/>
                  </a:cxn>
                  <a:cxn ang="0">
                    <a:pos x="26" y="332"/>
                  </a:cxn>
                  <a:cxn ang="0">
                    <a:pos x="12" y="304"/>
                  </a:cxn>
                  <a:cxn ang="0">
                    <a:pos x="4" y="272"/>
                  </a:cxn>
                  <a:cxn ang="0">
                    <a:pos x="0" y="238"/>
                  </a:cxn>
                  <a:cxn ang="0">
                    <a:pos x="0" y="202"/>
                  </a:cxn>
                  <a:cxn ang="0">
                    <a:pos x="6" y="170"/>
                  </a:cxn>
                  <a:cxn ang="0">
                    <a:pos x="16" y="138"/>
                  </a:cxn>
                  <a:cxn ang="0">
                    <a:pos x="32" y="110"/>
                  </a:cxn>
                  <a:cxn ang="0">
                    <a:pos x="50" y="82"/>
                  </a:cxn>
                  <a:cxn ang="0">
                    <a:pos x="72" y="60"/>
                  </a:cxn>
                  <a:cxn ang="0">
                    <a:pos x="96" y="40"/>
                  </a:cxn>
                  <a:cxn ang="0">
                    <a:pos x="124" y="24"/>
                  </a:cxn>
                  <a:cxn ang="0">
                    <a:pos x="154" y="10"/>
                  </a:cxn>
                  <a:cxn ang="0">
                    <a:pos x="186" y="4"/>
                  </a:cxn>
                  <a:cxn ang="0">
                    <a:pos x="220" y="0"/>
                  </a:cxn>
                </a:cxnLst>
                <a:rect l="0" t="0" r="r" b="b"/>
                <a:pathLst>
                  <a:path w="442" h="450">
                    <a:moveTo>
                      <a:pt x="220" y="0"/>
                    </a:moveTo>
                    <a:lnTo>
                      <a:pt x="232" y="2"/>
                    </a:lnTo>
                    <a:lnTo>
                      <a:pt x="244" y="2"/>
                    </a:lnTo>
                    <a:lnTo>
                      <a:pt x="254" y="4"/>
                    </a:lnTo>
                    <a:lnTo>
                      <a:pt x="266" y="6"/>
                    </a:lnTo>
                    <a:lnTo>
                      <a:pt x="276" y="8"/>
                    </a:lnTo>
                    <a:lnTo>
                      <a:pt x="286" y="10"/>
                    </a:lnTo>
                    <a:lnTo>
                      <a:pt x="296" y="14"/>
                    </a:lnTo>
                    <a:lnTo>
                      <a:pt x="306" y="18"/>
                    </a:lnTo>
                    <a:lnTo>
                      <a:pt x="316" y="24"/>
                    </a:lnTo>
                    <a:lnTo>
                      <a:pt x="326" y="28"/>
                    </a:lnTo>
                    <a:lnTo>
                      <a:pt x="336" y="34"/>
                    </a:lnTo>
                    <a:lnTo>
                      <a:pt x="344" y="40"/>
                    </a:lnTo>
                    <a:lnTo>
                      <a:pt x="354" y="46"/>
                    </a:lnTo>
                    <a:lnTo>
                      <a:pt x="362" y="52"/>
                    </a:lnTo>
                    <a:lnTo>
                      <a:pt x="370" y="60"/>
                    </a:lnTo>
                    <a:lnTo>
                      <a:pt x="378" y="66"/>
                    </a:lnTo>
                    <a:lnTo>
                      <a:pt x="384" y="74"/>
                    </a:lnTo>
                    <a:lnTo>
                      <a:pt x="392" y="82"/>
                    </a:lnTo>
                    <a:lnTo>
                      <a:pt x="398" y="92"/>
                    </a:lnTo>
                    <a:lnTo>
                      <a:pt x="404" y="100"/>
                    </a:lnTo>
                    <a:lnTo>
                      <a:pt x="410" y="110"/>
                    </a:lnTo>
                    <a:lnTo>
                      <a:pt x="416" y="118"/>
                    </a:lnTo>
                    <a:lnTo>
                      <a:pt x="420" y="128"/>
                    </a:lnTo>
                    <a:lnTo>
                      <a:pt x="424" y="138"/>
                    </a:lnTo>
                    <a:lnTo>
                      <a:pt x="428" y="148"/>
                    </a:lnTo>
                    <a:lnTo>
                      <a:pt x="432" y="158"/>
                    </a:lnTo>
                    <a:lnTo>
                      <a:pt x="434" y="170"/>
                    </a:lnTo>
                    <a:lnTo>
                      <a:pt x="438" y="180"/>
                    </a:lnTo>
                    <a:lnTo>
                      <a:pt x="440" y="192"/>
                    </a:lnTo>
                    <a:lnTo>
                      <a:pt x="440" y="202"/>
                    </a:lnTo>
                    <a:lnTo>
                      <a:pt x="442" y="214"/>
                    </a:lnTo>
                    <a:lnTo>
                      <a:pt x="442" y="226"/>
                    </a:lnTo>
                    <a:lnTo>
                      <a:pt x="442" y="238"/>
                    </a:lnTo>
                    <a:lnTo>
                      <a:pt x="440" y="248"/>
                    </a:lnTo>
                    <a:lnTo>
                      <a:pt x="440" y="260"/>
                    </a:lnTo>
                    <a:lnTo>
                      <a:pt x="438" y="272"/>
                    </a:lnTo>
                    <a:lnTo>
                      <a:pt x="434" y="282"/>
                    </a:lnTo>
                    <a:lnTo>
                      <a:pt x="432" y="292"/>
                    </a:lnTo>
                    <a:lnTo>
                      <a:pt x="428" y="304"/>
                    </a:lnTo>
                    <a:lnTo>
                      <a:pt x="424" y="314"/>
                    </a:lnTo>
                    <a:lnTo>
                      <a:pt x="420" y="324"/>
                    </a:lnTo>
                    <a:lnTo>
                      <a:pt x="416" y="332"/>
                    </a:lnTo>
                    <a:lnTo>
                      <a:pt x="410" y="342"/>
                    </a:lnTo>
                    <a:lnTo>
                      <a:pt x="404" y="352"/>
                    </a:lnTo>
                    <a:lnTo>
                      <a:pt x="398" y="360"/>
                    </a:lnTo>
                    <a:lnTo>
                      <a:pt x="392" y="368"/>
                    </a:lnTo>
                    <a:lnTo>
                      <a:pt x="384" y="378"/>
                    </a:lnTo>
                    <a:lnTo>
                      <a:pt x="378" y="384"/>
                    </a:lnTo>
                    <a:lnTo>
                      <a:pt x="370" y="392"/>
                    </a:lnTo>
                    <a:lnTo>
                      <a:pt x="362" y="400"/>
                    </a:lnTo>
                    <a:lnTo>
                      <a:pt x="354" y="406"/>
                    </a:lnTo>
                    <a:lnTo>
                      <a:pt x="344" y="412"/>
                    </a:lnTo>
                    <a:lnTo>
                      <a:pt x="336" y="418"/>
                    </a:lnTo>
                    <a:lnTo>
                      <a:pt x="326" y="424"/>
                    </a:lnTo>
                    <a:lnTo>
                      <a:pt x="316" y="428"/>
                    </a:lnTo>
                    <a:lnTo>
                      <a:pt x="306" y="434"/>
                    </a:lnTo>
                    <a:lnTo>
                      <a:pt x="296" y="438"/>
                    </a:lnTo>
                    <a:lnTo>
                      <a:pt x="286" y="440"/>
                    </a:lnTo>
                    <a:lnTo>
                      <a:pt x="276" y="444"/>
                    </a:lnTo>
                    <a:lnTo>
                      <a:pt x="266" y="446"/>
                    </a:lnTo>
                    <a:lnTo>
                      <a:pt x="254" y="448"/>
                    </a:lnTo>
                    <a:lnTo>
                      <a:pt x="244" y="450"/>
                    </a:lnTo>
                    <a:lnTo>
                      <a:pt x="232" y="450"/>
                    </a:lnTo>
                    <a:lnTo>
                      <a:pt x="220" y="450"/>
                    </a:lnTo>
                    <a:lnTo>
                      <a:pt x="210" y="450"/>
                    </a:lnTo>
                    <a:lnTo>
                      <a:pt x="198" y="450"/>
                    </a:lnTo>
                    <a:lnTo>
                      <a:pt x="186" y="448"/>
                    </a:lnTo>
                    <a:lnTo>
                      <a:pt x="176" y="446"/>
                    </a:lnTo>
                    <a:lnTo>
                      <a:pt x="166" y="444"/>
                    </a:lnTo>
                    <a:lnTo>
                      <a:pt x="154" y="440"/>
                    </a:lnTo>
                    <a:lnTo>
                      <a:pt x="144" y="438"/>
                    </a:lnTo>
                    <a:lnTo>
                      <a:pt x="134" y="434"/>
                    </a:lnTo>
                    <a:lnTo>
                      <a:pt x="124" y="428"/>
                    </a:lnTo>
                    <a:lnTo>
                      <a:pt x="114" y="424"/>
                    </a:lnTo>
                    <a:lnTo>
                      <a:pt x="106" y="418"/>
                    </a:lnTo>
                    <a:lnTo>
                      <a:pt x="96" y="412"/>
                    </a:lnTo>
                    <a:lnTo>
                      <a:pt x="88" y="406"/>
                    </a:lnTo>
                    <a:lnTo>
                      <a:pt x="80" y="400"/>
                    </a:lnTo>
                    <a:lnTo>
                      <a:pt x="72" y="392"/>
                    </a:lnTo>
                    <a:lnTo>
                      <a:pt x="64" y="384"/>
                    </a:lnTo>
                    <a:lnTo>
                      <a:pt x="56" y="378"/>
                    </a:lnTo>
                    <a:lnTo>
                      <a:pt x="50" y="368"/>
                    </a:lnTo>
                    <a:lnTo>
                      <a:pt x="44" y="360"/>
                    </a:lnTo>
                    <a:lnTo>
                      <a:pt x="38" y="352"/>
                    </a:lnTo>
                    <a:lnTo>
                      <a:pt x="32" y="342"/>
                    </a:lnTo>
                    <a:lnTo>
                      <a:pt x="26" y="332"/>
                    </a:lnTo>
                    <a:lnTo>
                      <a:pt x="20" y="324"/>
                    </a:lnTo>
                    <a:lnTo>
                      <a:pt x="16" y="314"/>
                    </a:lnTo>
                    <a:lnTo>
                      <a:pt x="12" y="304"/>
                    </a:lnTo>
                    <a:lnTo>
                      <a:pt x="10" y="292"/>
                    </a:lnTo>
                    <a:lnTo>
                      <a:pt x="6" y="282"/>
                    </a:lnTo>
                    <a:lnTo>
                      <a:pt x="4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8"/>
                    </a:lnTo>
                    <a:lnTo>
                      <a:pt x="0" y="226"/>
                    </a:lnTo>
                    <a:lnTo>
                      <a:pt x="0" y="214"/>
                    </a:lnTo>
                    <a:lnTo>
                      <a:pt x="0" y="202"/>
                    </a:lnTo>
                    <a:lnTo>
                      <a:pt x="2" y="192"/>
                    </a:lnTo>
                    <a:lnTo>
                      <a:pt x="4" y="180"/>
                    </a:lnTo>
                    <a:lnTo>
                      <a:pt x="6" y="170"/>
                    </a:lnTo>
                    <a:lnTo>
                      <a:pt x="10" y="158"/>
                    </a:lnTo>
                    <a:lnTo>
                      <a:pt x="12" y="148"/>
                    </a:lnTo>
                    <a:lnTo>
                      <a:pt x="16" y="138"/>
                    </a:lnTo>
                    <a:lnTo>
                      <a:pt x="20" y="128"/>
                    </a:lnTo>
                    <a:lnTo>
                      <a:pt x="26" y="118"/>
                    </a:lnTo>
                    <a:lnTo>
                      <a:pt x="32" y="110"/>
                    </a:lnTo>
                    <a:lnTo>
                      <a:pt x="38" y="100"/>
                    </a:lnTo>
                    <a:lnTo>
                      <a:pt x="44" y="92"/>
                    </a:lnTo>
                    <a:lnTo>
                      <a:pt x="50" y="82"/>
                    </a:lnTo>
                    <a:lnTo>
                      <a:pt x="56" y="74"/>
                    </a:lnTo>
                    <a:lnTo>
                      <a:pt x="64" y="66"/>
                    </a:lnTo>
                    <a:lnTo>
                      <a:pt x="72" y="60"/>
                    </a:lnTo>
                    <a:lnTo>
                      <a:pt x="80" y="52"/>
                    </a:lnTo>
                    <a:lnTo>
                      <a:pt x="88" y="46"/>
                    </a:lnTo>
                    <a:lnTo>
                      <a:pt x="96" y="40"/>
                    </a:lnTo>
                    <a:lnTo>
                      <a:pt x="106" y="34"/>
                    </a:lnTo>
                    <a:lnTo>
                      <a:pt x="114" y="28"/>
                    </a:lnTo>
                    <a:lnTo>
                      <a:pt x="124" y="24"/>
                    </a:lnTo>
                    <a:lnTo>
                      <a:pt x="134" y="18"/>
                    </a:lnTo>
                    <a:lnTo>
                      <a:pt x="144" y="14"/>
                    </a:lnTo>
                    <a:lnTo>
                      <a:pt x="154" y="10"/>
                    </a:lnTo>
                    <a:lnTo>
                      <a:pt x="166" y="8"/>
                    </a:lnTo>
                    <a:lnTo>
                      <a:pt x="176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2"/>
                    </a:lnTo>
                    <a:lnTo>
                      <a:pt x="220" y="0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8" name="Freeform 390"/>
              <p:cNvSpPr>
                <a:spLocks/>
              </p:cNvSpPr>
              <p:nvPr/>
            </p:nvSpPr>
            <p:spPr bwMode="auto">
              <a:xfrm>
                <a:off x="5359400" y="1130300"/>
                <a:ext cx="209550" cy="358775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38" y="8"/>
                  </a:cxn>
                  <a:cxn ang="0">
                    <a:pos x="30" y="16"/>
                  </a:cxn>
                  <a:cxn ang="0">
                    <a:pos x="22" y="26"/>
                  </a:cxn>
                  <a:cxn ang="0">
                    <a:pos x="16" y="36"/>
                  </a:cxn>
                  <a:cxn ang="0">
                    <a:pos x="10" y="50"/>
                  </a:cxn>
                  <a:cxn ang="0">
                    <a:pos x="6" y="64"/>
                  </a:cxn>
                  <a:cxn ang="0">
                    <a:pos x="2" y="78"/>
                  </a:cxn>
                  <a:cxn ang="0">
                    <a:pos x="0" y="94"/>
                  </a:cxn>
                  <a:cxn ang="0">
                    <a:pos x="0" y="112"/>
                  </a:cxn>
                  <a:cxn ang="0">
                    <a:pos x="2" y="128"/>
                  </a:cxn>
                  <a:cxn ang="0">
                    <a:pos x="4" y="144"/>
                  </a:cxn>
                  <a:cxn ang="0">
                    <a:pos x="8" y="160"/>
                  </a:cxn>
                  <a:cxn ang="0">
                    <a:pos x="14" y="174"/>
                  </a:cxn>
                  <a:cxn ang="0">
                    <a:pos x="20" y="188"/>
                  </a:cxn>
                  <a:cxn ang="0">
                    <a:pos x="28" y="198"/>
                  </a:cxn>
                  <a:cxn ang="0">
                    <a:pos x="36" y="208"/>
                  </a:cxn>
                  <a:cxn ang="0">
                    <a:pos x="44" y="216"/>
                  </a:cxn>
                  <a:cxn ang="0">
                    <a:pos x="52" y="222"/>
                  </a:cxn>
                  <a:cxn ang="0">
                    <a:pos x="62" y="224"/>
                  </a:cxn>
                  <a:cxn ang="0">
                    <a:pos x="72" y="226"/>
                  </a:cxn>
                  <a:cxn ang="0">
                    <a:pos x="82" y="224"/>
                  </a:cxn>
                  <a:cxn ang="0">
                    <a:pos x="92" y="218"/>
                  </a:cxn>
                  <a:cxn ang="0">
                    <a:pos x="100" y="212"/>
                  </a:cxn>
                  <a:cxn ang="0">
                    <a:pos x="108" y="204"/>
                  </a:cxn>
                  <a:cxn ang="0">
                    <a:pos x="116" y="192"/>
                  </a:cxn>
                  <a:cxn ang="0">
                    <a:pos x="120" y="180"/>
                  </a:cxn>
                  <a:cxn ang="0">
                    <a:pos x="126" y="168"/>
                  </a:cxn>
                  <a:cxn ang="0">
                    <a:pos x="128" y="152"/>
                  </a:cxn>
                  <a:cxn ang="0">
                    <a:pos x="132" y="136"/>
                  </a:cxn>
                  <a:cxn ang="0">
                    <a:pos x="132" y="120"/>
                  </a:cxn>
                  <a:cxn ang="0">
                    <a:pos x="132" y="104"/>
                  </a:cxn>
                  <a:cxn ang="0">
                    <a:pos x="128" y="86"/>
                  </a:cxn>
                  <a:cxn ang="0">
                    <a:pos x="126" y="70"/>
                  </a:cxn>
                  <a:cxn ang="0">
                    <a:pos x="120" y="56"/>
                  </a:cxn>
                  <a:cxn ang="0">
                    <a:pos x="114" y="42"/>
                  </a:cxn>
                  <a:cxn ang="0">
                    <a:pos x="108" y="30"/>
                  </a:cxn>
                  <a:cxn ang="0">
                    <a:pos x="100" y="20"/>
                  </a:cxn>
                  <a:cxn ang="0">
                    <a:pos x="92" y="12"/>
                  </a:cxn>
                  <a:cxn ang="0">
                    <a:pos x="82" y="6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4" y="2"/>
                  </a:cxn>
                </a:cxnLst>
                <a:rect l="0" t="0" r="r" b="b"/>
                <a:pathLst>
                  <a:path w="132" h="226">
                    <a:moveTo>
                      <a:pt x="54" y="2"/>
                    </a:moveTo>
                    <a:lnTo>
                      <a:pt x="50" y="2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6" y="20"/>
                    </a:lnTo>
                    <a:lnTo>
                      <a:pt x="24" y="22"/>
                    </a:lnTo>
                    <a:lnTo>
                      <a:pt x="22" y="26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6" y="36"/>
                    </a:lnTo>
                    <a:lnTo>
                      <a:pt x="14" y="40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2" y="84"/>
                    </a:lnTo>
                    <a:lnTo>
                      <a:pt x="2" y="90"/>
                    </a:lnTo>
                    <a:lnTo>
                      <a:pt x="0" y="94"/>
                    </a:lnTo>
                    <a:lnTo>
                      <a:pt x="0" y="100"/>
                    </a:lnTo>
                    <a:lnTo>
                      <a:pt x="0" y="106"/>
                    </a:lnTo>
                    <a:lnTo>
                      <a:pt x="0" y="112"/>
                    </a:lnTo>
                    <a:lnTo>
                      <a:pt x="0" y="116"/>
                    </a:lnTo>
                    <a:lnTo>
                      <a:pt x="0" y="122"/>
                    </a:lnTo>
                    <a:lnTo>
                      <a:pt x="2" y="128"/>
                    </a:lnTo>
                    <a:lnTo>
                      <a:pt x="2" y="134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6"/>
                    </a:lnTo>
                    <a:lnTo>
                      <a:pt x="8" y="160"/>
                    </a:lnTo>
                    <a:lnTo>
                      <a:pt x="10" y="166"/>
                    </a:lnTo>
                    <a:lnTo>
                      <a:pt x="12" y="170"/>
                    </a:lnTo>
                    <a:lnTo>
                      <a:pt x="14" y="174"/>
                    </a:lnTo>
                    <a:lnTo>
                      <a:pt x="16" y="180"/>
                    </a:lnTo>
                    <a:lnTo>
                      <a:pt x="18" y="184"/>
                    </a:lnTo>
                    <a:lnTo>
                      <a:pt x="20" y="188"/>
                    </a:lnTo>
                    <a:lnTo>
                      <a:pt x="22" y="192"/>
                    </a:lnTo>
                    <a:lnTo>
                      <a:pt x="24" y="196"/>
                    </a:lnTo>
                    <a:lnTo>
                      <a:pt x="28" y="198"/>
                    </a:lnTo>
                    <a:lnTo>
                      <a:pt x="30" y="202"/>
                    </a:lnTo>
                    <a:lnTo>
                      <a:pt x="32" y="206"/>
                    </a:lnTo>
                    <a:lnTo>
                      <a:pt x="36" y="208"/>
                    </a:lnTo>
                    <a:lnTo>
                      <a:pt x="38" y="212"/>
                    </a:lnTo>
                    <a:lnTo>
                      <a:pt x="40" y="214"/>
                    </a:lnTo>
                    <a:lnTo>
                      <a:pt x="44" y="216"/>
                    </a:lnTo>
                    <a:lnTo>
                      <a:pt x="46" y="218"/>
                    </a:lnTo>
                    <a:lnTo>
                      <a:pt x="50" y="220"/>
                    </a:lnTo>
                    <a:lnTo>
                      <a:pt x="52" y="222"/>
                    </a:lnTo>
                    <a:lnTo>
                      <a:pt x="56" y="222"/>
                    </a:lnTo>
                    <a:lnTo>
                      <a:pt x="60" y="224"/>
                    </a:lnTo>
                    <a:lnTo>
                      <a:pt x="62" y="224"/>
                    </a:lnTo>
                    <a:lnTo>
                      <a:pt x="66" y="226"/>
                    </a:lnTo>
                    <a:lnTo>
                      <a:pt x="70" y="226"/>
                    </a:lnTo>
                    <a:lnTo>
                      <a:pt x="72" y="226"/>
                    </a:lnTo>
                    <a:lnTo>
                      <a:pt x="76" y="224"/>
                    </a:lnTo>
                    <a:lnTo>
                      <a:pt x="78" y="224"/>
                    </a:lnTo>
                    <a:lnTo>
                      <a:pt x="82" y="224"/>
                    </a:lnTo>
                    <a:lnTo>
                      <a:pt x="86" y="222"/>
                    </a:lnTo>
                    <a:lnTo>
                      <a:pt x="88" y="220"/>
                    </a:lnTo>
                    <a:lnTo>
                      <a:pt x="92" y="218"/>
                    </a:lnTo>
                    <a:lnTo>
                      <a:pt x="94" y="216"/>
                    </a:lnTo>
                    <a:lnTo>
                      <a:pt x="98" y="214"/>
                    </a:lnTo>
                    <a:lnTo>
                      <a:pt x="100" y="212"/>
                    </a:lnTo>
                    <a:lnTo>
                      <a:pt x="104" y="210"/>
                    </a:lnTo>
                    <a:lnTo>
                      <a:pt x="106" y="206"/>
                    </a:lnTo>
                    <a:lnTo>
                      <a:pt x="108" y="204"/>
                    </a:lnTo>
                    <a:lnTo>
                      <a:pt x="110" y="200"/>
                    </a:lnTo>
                    <a:lnTo>
                      <a:pt x="112" y="196"/>
                    </a:lnTo>
                    <a:lnTo>
                      <a:pt x="116" y="192"/>
                    </a:lnTo>
                    <a:lnTo>
                      <a:pt x="118" y="190"/>
                    </a:lnTo>
                    <a:lnTo>
                      <a:pt x="118" y="186"/>
                    </a:lnTo>
                    <a:lnTo>
                      <a:pt x="120" y="180"/>
                    </a:lnTo>
                    <a:lnTo>
                      <a:pt x="122" y="176"/>
                    </a:lnTo>
                    <a:lnTo>
                      <a:pt x="124" y="172"/>
                    </a:lnTo>
                    <a:lnTo>
                      <a:pt x="126" y="168"/>
                    </a:lnTo>
                    <a:lnTo>
                      <a:pt x="126" y="162"/>
                    </a:lnTo>
                    <a:lnTo>
                      <a:pt x="128" y="158"/>
                    </a:lnTo>
                    <a:lnTo>
                      <a:pt x="128" y="152"/>
                    </a:lnTo>
                    <a:lnTo>
                      <a:pt x="130" y="148"/>
                    </a:lnTo>
                    <a:lnTo>
                      <a:pt x="130" y="142"/>
                    </a:lnTo>
                    <a:lnTo>
                      <a:pt x="132" y="136"/>
                    </a:lnTo>
                    <a:lnTo>
                      <a:pt x="132" y="132"/>
                    </a:lnTo>
                    <a:lnTo>
                      <a:pt x="132" y="126"/>
                    </a:lnTo>
                    <a:lnTo>
                      <a:pt x="132" y="120"/>
                    </a:lnTo>
                    <a:lnTo>
                      <a:pt x="132" y="114"/>
                    </a:lnTo>
                    <a:lnTo>
                      <a:pt x="132" y="110"/>
                    </a:lnTo>
                    <a:lnTo>
                      <a:pt x="132" y="104"/>
                    </a:lnTo>
                    <a:lnTo>
                      <a:pt x="130" y="98"/>
                    </a:lnTo>
                    <a:lnTo>
                      <a:pt x="130" y="92"/>
                    </a:lnTo>
                    <a:lnTo>
                      <a:pt x="128" y="86"/>
                    </a:lnTo>
                    <a:lnTo>
                      <a:pt x="128" y="82"/>
                    </a:lnTo>
                    <a:lnTo>
                      <a:pt x="126" y="76"/>
                    </a:lnTo>
                    <a:lnTo>
                      <a:pt x="126" y="70"/>
                    </a:lnTo>
                    <a:lnTo>
                      <a:pt x="124" y="66"/>
                    </a:lnTo>
                    <a:lnTo>
                      <a:pt x="122" y="60"/>
                    </a:lnTo>
                    <a:lnTo>
                      <a:pt x="120" y="56"/>
                    </a:lnTo>
                    <a:lnTo>
                      <a:pt x="118" y="52"/>
                    </a:lnTo>
                    <a:lnTo>
                      <a:pt x="116" y="46"/>
                    </a:lnTo>
                    <a:lnTo>
                      <a:pt x="114" y="42"/>
                    </a:lnTo>
                    <a:lnTo>
                      <a:pt x="112" y="38"/>
                    </a:lnTo>
                    <a:lnTo>
                      <a:pt x="110" y="34"/>
                    </a:lnTo>
                    <a:lnTo>
                      <a:pt x="108" y="30"/>
                    </a:lnTo>
                    <a:lnTo>
                      <a:pt x="106" y="26"/>
                    </a:lnTo>
                    <a:lnTo>
                      <a:pt x="102" y="24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6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9" name="Freeform 391"/>
              <p:cNvSpPr>
                <a:spLocks/>
              </p:cNvSpPr>
              <p:nvPr/>
            </p:nvSpPr>
            <p:spPr bwMode="auto">
              <a:xfrm>
                <a:off x="5372100" y="1266825"/>
                <a:ext cx="184150" cy="196850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44"/>
                  </a:cxn>
                  <a:cxn ang="0">
                    <a:pos x="4" y="54"/>
                  </a:cxn>
                  <a:cxn ang="0">
                    <a:pos x="6" y="64"/>
                  </a:cxn>
                  <a:cxn ang="0">
                    <a:pos x="10" y="72"/>
                  </a:cxn>
                  <a:cxn ang="0">
                    <a:pos x="14" y="80"/>
                  </a:cxn>
                  <a:cxn ang="0">
                    <a:pos x="16" y="88"/>
                  </a:cxn>
                  <a:cxn ang="0">
                    <a:pos x="20" y="94"/>
                  </a:cxn>
                  <a:cxn ang="0">
                    <a:pos x="26" y="102"/>
                  </a:cxn>
                  <a:cxn ang="0">
                    <a:pos x="30" y="106"/>
                  </a:cxn>
                  <a:cxn ang="0">
                    <a:pos x="36" y="112"/>
                  </a:cxn>
                  <a:cxn ang="0">
                    <a:pos x="40" y="116"/>
                  </a:cxn>
                  <a:cxn ang="0">
                    <a:pos x="46" y="120"/>
                  </a:cxn>
                  <a:cxn ang="0">
                    <a:pos x="52" y="122"/>
                  </a:cxn>
                  <a:cxn ang="0">
                    <a:pos x="58" y="124"/>
                  </a:cxn>
                  <a:cxn ang="0">
                    <a:pos x="64" y="124"/>
                  </a:cxn>
                  <a:cxn ang="0">
                    <a:pos x="68" y="122"/>
                  </a:cxn>
                  <a:cxn ang="0">
                    <a:pos x="74" y="122"/>
                  </a:cxn>
                  <a:cxn ang="0">
                    <a:pos x="80" y="118"/>
                  </a:cxn>
                  <a:cxn ang="0">
                    <a:pos x="86" y="116"/>
                  </a:cxn>
                  <a:cxn ang="0">
                    <a:pos x="90" y="110"/>
                  </a:cxn>
                  <a:cxn ang="0">
                    <a:pos x="94" y="106"/>
                  </a:cxn>
                  <a:cxn ang="0">
                    <a:pos x="98" y="100"/>
                  </a:cxn>
                  <a:cxn ang="0">
                    <a:pos x="102" y="92"/>
                  </a:cxn>
                  <a:cxn ang="0">
                    <a:pos x="106" y="86"/>
                  </a:cxn>
                  <a:cxn ang="0">
                    <a:pos x="108" y="78"/>
                  </a:cxn>
                  <a:cxn ang="0">
                    <a:pos x="110" y="70"/>
                  </a:cxn>
                  <a:cxn ang="0">
                    <a:pos x="112" y="60"/>
                  </a:cxn>
                  <a:cxn ang="0">
                    <a:pos x="114" y="52"/>
                  </a:cxn>
                  <a:cxn ang="0">
                    <a:pos x="116" y="42"/>
                  </a:cxn>
                  <a:cxn ang="0">
                    <a:pos x="116" y="32"/>
                  </a:cxn>
                  <a:cxn ang="0">
                    <a:pos x="116" y="22"/>
                  </a:cxn>
                  <a:cxn ang="0">
                    <a:pos x="114" y="14"/>
                  </a:cxn>
                  <a:cxn ang="0">
                    <a:pos x="114" y="10"/>
                  </a:cxn>
                  <a:cxn ang="0">
                    <a:pos x="112" y="6"/>
                  </a:cxn>
                  <a:cxn ang="0">
                    <a:pos x="106" y="4"/>
                  </a:cxn>
                  <a:cxn ang="0">
                    <a:pos x="100" y="4"/>
                  </a:cxn>
                  <a:cxn ang="0">
                    <a:pos x="94" y="2"/>
                  </a:cxn>
                  <a:cxn ang="0">
                    <a:pos x="88" y="2"/>
                  </a:cxn>
                  <a:cxn ang="0">
                    <a:pos x="80" y="0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2"/>
                  </a:cxn>
                  <a:cxn ang="0">
                    <a:pos x="50" y="2"/>
                  </a:cxn>
                  <a:cxn ang="0">
                    <a:pos x="42" y="4"/>
                  </a:cxn>
                  <a:cxn ang="0">
                    <a:pos x="34" y="6"/>
                  </a:cxn>
                  <a:cxn ang="0">
                    <a:pos x="26" y="10"/>
                  </a:cxn>
                  <a:cxn ang="0">
                    <a:pos x="20" y="14"/>
                  </a:cxn>
                  <a:cxn ang="0">
                    <a:pos x="12" y="20"/>
                  </a:cxn>
                  <a:cxn ang="0">
                    <a:pos x="4" y="26"/>
                  </a:cxn>
                  <a:cxn ang="0">
                    <a:pos x="0" y="28"/>
                  </a:cxn>
                </a:cxnLst>
                <a:rect l="0" t="0" r="r" b="b"/>
                <a:pathLst>
                  <a:path w="116" h="124">
                    <a:moveTo>
                      <a:pt x="0" y="28"/>
                    </a:moveTo>
                    <a:lnTo>
                      <a:pt x="0" y="34"/>
                    </a:lnTo>
                    <a:lnTo>
                      <a:pt x="2" y="40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8" y="68"/>
                    </a:lnTo>
                    <a:lnTo>
                      <a:pt x="10" y="72"/>
                    </a:lnTo>
                    <a:lnTo>
                      <a:pt x="12" y="76"/>
                    </a:lnTo>
                    <a:lnTo>
                      <a:pt x="14" y="80"/>
                    </a:lnTo>
                    <a:lnTo>
                      <a:pt x="14" y="84"/>
                    </a:lnTo>
                    <a:lnTo>
                      <a:pt x="16" y="88"/>
                    </a:lnTo>
                    <a:lnTo>
                      <a:pt x="18" y="92"/>
                    </a:lnTo>
                    <a:lnTo>
                      <a:pt x="20" y="94"/>
                    </a:lnTo>
                    <a:lnTo>
                      <a:pt x="24" y="98"/>
                    </a:lnTo>
                    <a:lnTo>
                      <a:pt x="26" y="102"/>
                    </a:lnTo>
                    <a:lnTo>
                      <a:pt x="28" y="104"/>
                    </a:lnTo>
                    <a:lnTo>
                      <a:pt x="30" y="106"/>
                    </a:lnTo>
                    <a:lnTo>
                      <a:pt x="32" y="110"/>
                    </a:lnTo>
                    <a:lnTo>
                      <a:pt x="36" y="112"/>
                    </a:lnTo>
                    <a:lnTo>
                      <a:pt x="38" y="114"/>
                    </a:lnTo>
                    <a:lnTo>
                      <a:pt x="40" y="116"/>
                    </a:lnTo>
                    <a:lnTo>
                      <a:pt x="44" y="118"/>
                    </a:lnTo>
                    <a:lnTo>
                      <a:pt x="46" y="120"/>
                    </a:lnTo>
                    <a:lnTo>
                      <a:pt x="48" y="120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8" y="124"/>
                    </a:lnTo>
                    <a:lnTo>
                      <a:pt x="60" y="124"/>
                    </a:lnTo>
                    <a:lnTo>
                      <a:pt x="64" y="124"/>
                    </a:lnTo>
                    <a:lnTo>
                      <a:pt x="66" y="124"/>
                    </a:lnTo>
                    <a:lnTo>
                      <a:pt x="68" y="122"/>
                    </a:lnTo>
                    <a:lnTo>
                      <a:pt x="72" y="122"/>
                    </a:lnTo>
                    <a:lnTo>
                      <a:pt x="74" y="122"/>
                    </a:lnTo>
                    <a:lnTo>
                      <a:pt x="78" y="120"/>
                    </a:lnTo>
                    <a:lnTo>
                      <a:pt x="80" y="118"/>
                    </a:lnTo>
                    <a:lnTo>
                      <a:pt x="82" y="116"/>
                    </a:lnTo>
                    <a:lnTo>
                      <a:pt x="86" y="116"/>
                    </a:lnTo>
                    <a:lnTo>
                      <a:pt x="88" y="112"/>
                    </a:lnTo>
                    <a:lnTo>
                      <a:pt x="90" y="110"/>
                    </a:lnTo>
                    <a:lnTo>
                      <a:pt x="92" y="108"/>
                    </a:lnTo>
                    <a:lnTo>
                      <a:pt x="94" y="106"/>
                    </a:lnTo>
                    <a:lnTo>
                      <a:pt x="96" y="102"/>
                    </a:lnTo>
                    <a:lnTo>
                      <a:pt x="98" y="100"/>
                    </a:lnTo>
                    <a:lnTo>
                      <a:pt x="100" y="96"/>
                    </a:lnTo>
                    <a:lnTo>
                      <a:pt x="102" y="92"/>
                    </a:lnTo>
                    <a:lnTo>
                      <a:pt x="104" y="90"/>
                    </a:lnTo>
                    <a:lnTo>
                      <a:pt x="106" y="86"/>
                    </a:lnTo>
                    <a:lnTo>
                      <a:pt x="108" y="82"/>
                    </a:lnTo>
                    <a:lnTo>
                      <a:pt x="108" y="78"/>
                    </a:lnTo>
                    <a:lnTo>
                      <a:pt x="110" y="74"/>
                    </a:lnTo>
                    <a:lnTo>
                      <a:pt x="110" y="70"/>
                    </a:lnTo>
                    <a:lnTo>
                      <a:pt x="112" y="66"/>
                    </a:lnTo>
                    <a:lnTo>
                      <a:pt x="112" y="60"/>
                    </a:lnTo>
                    <a:lnTo>
                      <a:pt x="114" y="56"/>
                    </a:lnTo>
                    <a:lnTo>
                      <a:pt x="114" y="52"/>
                    </a:lnTo>
                    <a:lnTo>
                      <a:pt x="114" y="46"/>
                    </a:lnTo>
                    <a:lnTo>
                      <a:pt x="116" y="42"/>
                    </a:lnTo>
                    <a:lnTo>
                      <a:pt x="116" y="36"/>
                    </a:lnTo>
                    <a:lnTo>
                      <a:pt x="116" y="32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4" y="16"/>
                    </a:lnTo>
                    <a:lnTo>
                      <a:pt x="114" y="14"/>
                    </a:lnTo>
                    <a:lnTo>
                      <a:pt x="114" y="12"/>
                    </a:lnTo>
                    <a:lnTo>
                      <a:pt x="114" y="10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08" y="6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0" y="4"/>
                    </a:lnTo>
                    <a:lnTo>
                      <a:pt x="98" y="2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4"/>
                    </a:lnTo>
                    <a:lnTo>
                      <a:pt x="16" y="16"/>
                    </a:lnTo>
                    <a:lnTo>
                      <a:pt x="12" y="20"/>
                    </a:lnTo>
                    <a:lnTo>
                      <a:pt x="8" y="22"/>
                    </a:lnTo>
                    <a:lnTo>
                      <a:pt x="4" y="26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0" name="Freeform 392"/>
              <p:cNvSpPr>
                <a:spLocks/>
              </p:cNvSpPr>
              <p:nvPr/>
            </p:nvSpPr>
            <p:spPr bwMode="auto">
              <a:xfrm>
                <a:off x="5407025" y="1266825"/>
                <a:ext cx="120650" cy="133350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76" y="34"/>
                  </a:cxn>
                  <a:cxn ang="0">
                    <a:pos x="76" y="38"/>
                  </a:cxn>
                  <a:cxn ang="0">
                    <a:pos x="76" y="44"/>
                  </a:cxn>
                  <a:cxn ang="0">
                    <a:pos x="76" y="48"/>
                  </a:cxn>
                  <a:cxn ang="0">
                    <a:pos x="74" y="54"/>
                  </a:cxn>
                  <a:cxn ang="0">
                    <a:pos x="74" y="58"/>
                  </a:cxn>
                  <a:cxn ang="0">
                    <a:pos x="72" y="62"/>
                  </a:cxn>
                  <a:cxn ang="0">
                    <a:pos x="70" y="66"/>
                  </a:cxn>
                  <a:cxn ang="0">
                    <a:pos x="68" y="70"/>
                  </a:cxn>
                  <a:cxn ang="0">
                    <a:pos x="66" y="72"/>
                  </a:cxn>
                  <a:cxn ang="0">
                    <a:pos x="62" y="76"/>
                  </a:cxn>
                  <a:cxn ang="0">
                    <a:pos x="60" y="78"/>
                  </a:cxn>
                  <a:cxn ang="0">
                    <a:pos x="56" y="80"/>
                  </a:cxn>
                  <a:cxn ang="0">
                    <a:pos x="54" y="82"/>
                  </a:cxn>
                  <a:cxn ang="0">
                    <a:pos x="50" y="84"/>
                  </a:cxn>
                  <a:cxn ang="0">
                    <a:pos x="46" y="84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2"/>
                  </a:cxn>
                  <a:cxn ang="0">
                    <a:pos x="30" y="82"/>
                  </a:cxn>
                  <a:cxn ang="0">
                    <a:pos x="28" y="80"/>
                  </a:cxn>
                  <a:cxn ang="0">
                    <a:pos x="24" y="78"/>
                  </a:cxn>
                  <a:cxn ang="0">
                    <a:pos x="20" y="74"/>
                  </a:cxn>
                  <a:cxn ang="0">
                    <a:pos x="18" y="72"/>
                  </a:cxn>
                  <a:cxn ang="0">
                    <a:pos x="14" y="68"/>
                  </a:cxn>
                  <a:cxn ang="0">
                    <a:pos x="12" y="64"/>
                  </a:cxn>
                  <a:cxn ang="0">
                    <a:pos x="8" y="60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2" y="46"/>
                  </a:cxn>
                  <a:cxn ang="0">
                    <a:pos x="2" y="40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4" y="12"/>
                  </a:cxn>
                  <a:cxn ang="0">
                    <a:pos x="8" y="10"/>
                  </a:cxn>
                  <a:cxn ang="0">
                    <a:pos x="12" y="8"/>
                  </a:cxn>
                  <a:cxn ang="0">
                    <a:pos x="16" y="6"/>
                  </a:cxn>
                  <a:cxn ang="0">
                    <a:pos x="20" y="4"/>
                  </a:cxn>
                  <a:cxn ang="0">
                    <a:pos x="24" y="4"/>
                  </a:cxn>
                  <a:cxn ang="0">
                    <a:pos x="30" y="2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56" y="0"/>
                  </a:cxn>
                  <a:cxn ang="0">
                    <a:pos x="62" y="0"/>
                  </a:cxn>
                  <a:cxn ang="0">
                    <a:pos x="68" y="4"/>
                  </a:cxn>
                  <a:cxn ang="0">
                    <a:pos x="70" y="10"/>
                  </a:cxn>
                  <a:cxn ang="0">
                    <a:pos x="72" y="16"/>
                  </a:cxn>
                  <a:cxn ang="0">
                    <a:pos x="74" y="22"/>
                  </a:cxn>
                  <a:cxn ang="0">
                    <a:pos x="76" y="26"/>
                  </a:cxn>
                </a:cxnLst>
                <a:rect l="0" t="0" r="r" b="b"/>
                <a:pathLst>
                  <a:path w="76" h="84">
                    <a:moveTo>
                      <a:pt x="76" y="26"/>
                    </a:moveTo>
                    <a:lnTo>
                      <a:pt x="76" y="28"/>
                    </a:lnTo>
                    <a:lnTo>
                      <a:pt x="76" y="30"/>
                    </a:lnTo>
                    <a:lnTo>
                      <a:pt x="76" y="34"/>
                    </a:lnTo>
                    <a:lnTo>
                      <a:pt x="76" y="36"/>
                    </a:lnTo>
                    <a:lnTo>
                      <a:pt x="76" y="38"/>
                    </a:lnTo>
                    <a:lnTo>
                      <a:pt x="76" y="40"/>
                    </a:lnTo>
                    <a:lnTo>
                      <a:pt x="76" y="44"/>
                    </a:lnTo>
                    <a:lnTo>
                      <a:pt x="76" y="46"/>
                    </a:lnTo>
                    <a:lnTo>
                      <a:pt x="76" y="48"/>
                    </a:lnTo>
                    <a:lnTo>
                      <a:pt x="76" y="50"/>
                    </a:lnTo>
                    <a:lnTo>
                      <a:pt x="74" y="54"/>
                    </a:lnTo>
                    <a:lnTo>
                      <a:pt x="74" y="56"/>
                    </a:lnTo>
                    <a:lnTo>
                      <a:pt x="74" y="58"/>
                    </a:lnTo>
                    <a:lnTo>
                      <a:pt x="72" y="60"/>
                    </a:lnTo>
                    <a:lnTo>
                      <a:pt x="72" y="62"/>
                    </a:lnTo>
                    <a:lnTo>
                      <a:pt x="72" y="64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68" y="70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4" y="74"/>
                    </a:lnTo>
                    <a:lnTo>
                      <a:pt x="62" y="76"/>
                    </a:lnTo>
                    <a:lnTo>
                      <a:pt x="62" y="78"/>
                    </a:lnTo>
                    <a:lnTo>
                      <a:pt x="60" y="78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6" y="82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50" y="84"/>
                    </a:lnTo>
                    <a:lnTo>
                      <a:pt x="48" y="84"/>
                    </a:lnTo>
                    <a:lnTo>
                      <a:pt x="46" y="84"/>
                    </a:lnTo>
                    <a:lnTo>
                      <a:pt x="44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2"/>
                    </a:lnTo>
                    <a:lnTo>
                      <a:pt x="32" y="82"/>
                    </a:lnTo>
                    <a:lnTo>
                      <a:pt x="30" y="82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6" y="78"/>
                    </a:lnTo>
                    <a:lnTo>
                      <a:pt x="24" y="78"/>
                    </a:lnTo>
                    <a:lnTo>
                      <a:pt x="22" y="76"/>
                    </a:lnTo>
                    <a:lnTo>
                      <a:pt x="20" y="74"/>
                    </a:lnTo>
                    <a:lnTo>
                      <a:pt x="18" y="74"/>
                    </a:lnTo>
                    <a:lnTo>
                      <a:pt x="18" y="72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6" y="2"/>
                    </a:lnTo>
                    <a:lnTo>
                      <a:pt x="30" y="2"/>
                    </a:lnTo>
                    <a:lnTo>
                      <a:pt x="34" y="2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6"/>
                    </a:lnTo>
                    <a:lnTo>
                      <a:pt x="70" y="10"/>
                    </a:lnTo>
                    <a:lnTo>
                      <a:pt x="72" y="12"/>
                    </a:lnTo>
                    <a:lnTo>
                      <a:pt x="72" y="16"/>
                    </a:lnTo>
                    <a:lnTo>
                      <a:pt x="74" y="18"/>
                    </a:lnTo>
                    <a:lnTo>
                      <a:pt x="74" y="22"/>
                    </a:lnTo>
                    <a:lnTo>
                      <a:pt x="76" y="26"/>
                    </a:lnTo>
                    <a:lnTo>
                      <a:pt x="76" y="26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1" name="Freeform 393"/>
              <p:cNvSpPr>
                <a:spLocks/>
              </p:cNvSpPr>
              <p:nvPr/>
            </p:nvSpPr>
            <p:spPr bwMode="auto">
              <a:xfrm>
                <a:off x="5419725" y="1266825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28"/>
                  </a:cxn>
                  <a:cxn ang="0">
                    <a:pos x="60" y="32"/>
                  </a:cxn>
                  <a:cxn ang="0">
                    <a:pos x="60" y="36"/>
                  </a:cxn>
                  <a:cxn ang="0">
                    <a:pos x="60" y="40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58" y="52"/>
                  </a:cxn>
                  <a:cxn ang="0">
                    <a:pos x="58" y="56"/>
                  </a:cxn>
                  <a:cxn ang="0">
                    <a:pos x="56" y="58"/>
                  </a:cxn>
                  <a:cxn ang="0">
                    <a:pos x="54" y="62"/>
                  </a:cxn>
                  <a:cxn ang="0">
                    <a:pos x="52" y="64"/>
                  </a:cxn>
                  <a:cxn ang="0">
                    <a:pos x="50" y="68"/>
                  </a:cxn>
                  <a:cxn ang="0">
                    <a:pos x="48" y="70"/>
                  </a:cxn>
                  <a:cxn ang="0">
                    <a:pos x="46" y="70"/>
                  </a:cxn>
                  <a:cxn ang="0">
                    <a:pos x="42" y="72"/>
                  </a:cxn>
                  <a:cxn ang="0">
                    <a:pos x="40" y="74"/>
                  </a:cxn>
                  <a:cxn ang="0">
                    <a:pos x="36" y="74"/>
                  </a:cxn>
                  <a:cxn ang="0">
                    <a:pos x="34" y="74"/>
                  </a:cxn>
                  <a:cxn ang="0">
                    <a:pos x="30" y="74"/>
                  </a:cxn>
                  <a:cxn ang="0">
                    <a:pos x="28" y="72"/>
                  </a:cxn>
                  <a:cxn ang="0">
                    <a:pos x="24" y="72"/>
                  </a:cxn>
                  <a:cxn ang="0">
                    <a:pos x="22" y="70"/>
                  </a:cxn>
                  <a:cxn ang="0">
                    <a:pos x="18" y="68"/>
                  </a:cxn>
                  <a:cxn ang="0">
                    <a:pos x="16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0" y="40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0" y="26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6" y="6"/>
                  </a:cxn>
                  <a:cxn ang="0">
                    <a:pos x="12" y="4"/>
                  </a:cxn>
                  <a:cxn ang="0">
                    <a:pos x="18" y="4"/>
                  </a:cxn>
                  <a:cxn ang="0">
                    <a:pos x="22" y="2"/>
                  </a:cxn>
                  <a:cxn ang="0">
                    <a:pos x="28" y="2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6" y="0"/>
                  </a:cxn>
                  <a:cxn ang="0">
                    <a:pos x="48" y="2"/>
                  </a:cxn>
                  <a:cxn ang="0">
                    <a:pos x="50" y="4"/>
                  </a:cxn>
                  <a:cxn ang="0">
                    <a:pos x="52" y="8"/>
                  </a:cxn>
                  <a:cxn ang="0">
                    <a:pos x="54" y="10"/>
                  </a:cxn>
                  <a:cxn ang="0">
                    <a:pos x="56" y="14"/>
                  </a:cxn>
                  <a:cxn ang="0">
                    <a:pos x="58" y="18"/>
                  </a:cxn>
                  <a:cxn ang="0">
                    <a:pos x="58" y="20"/>
                  </a:cxn>
                  <a:cxn ang="0">
                    <a:pos x="60" y="24"/>
                  </a:cxn>
                  <a:cxn ang="0">
                    <a:pos x="60" y="26"/>
                  </a:cxn>
                </a:cxnLst>
                <a:rect l="0" t="0" r="r" b="b"/>
                <a:pathLst>
                  <a:path w="60" h="74">
                    <a:moveTo>
                      <a:pt x="60" y="26"/>
                    </a:move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4"/>
                    </a:lnTo>
                    <a:lnTo>
                      <a:pt x="60" y="36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58" y="52"/>
                    </a:lnTo>
                    <a:lnTo>
                      <a:pt x="58" y="54"/>
                    </a:lnTo>
                    <a:lnTo>
                      <a:pt x="58" y="56"/>
                    </a:lnTo>
                    <a:lnTo>
                      <a:pt x="56" y="58"/>
                    </a:lnTo>
                    <a:lnTo>
                      <a:pt x="56" y="58"/>
                    </a:lnTo>
                    <a:lnTo>
                      <a:pt x="56" y="60"/>
                    </a:lnTo>
                    <a:lnTo>
                      <a:pt x="54" y="62"/>
                    </a:lnTo>
                    <a:lnTo>
                      <a:pt x="54" y="64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8" y="70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4" y="72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6" y="74"/>
                    </a:lnTo>
                    <a:lnTo>
                      <a:pt x="34" y="74"/>
                    </a:lnTo>
                    <a:lnTo>
                      <a:pt x="34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8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0"/>
                    </a:lnTo>
                    <a:lnTo>
                      <a:pt x="22" y="70"/>
                    </a:lnTo>
                    <a:lnTo>
                      <a:pt x="20" y="70"/>
                    </a:lnTo>
                    <a:lnTo>
                      <a:pt x="18" y="68"/>
                    </a:lnTo>
                    <a:lnTo>
                      <a:pt x="18" y="68"/>
                    </a:lnTo>
                    <a:lnTo>
                      <a:pt x="16" y="66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6" y="16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8" y="20"/>
                    </a:lnTo>
                    <a:lnTo>
                      <a:pt x="58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6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2" name="Freeform 394"/>
              <p:cNvSpPr>
                <a:spLocks/>
              </p:cNvSpPr>
              <p:nvPr/>
            </p:nvSpPr>
            <p:spPr bwMode="auto">
              <a:xfrm>
                <a:off x="5435600" y="1279525"/>
                <a:ext cx="63500" cy="82550"/>
              </a:xfrm>
              <a:custGeom>
                <a:avLst/>
                <a:gdLst/>
                <a:ahLst/>
                <a:cxnLst>
                  <a:cxn ang="0">
                    <a:pos x="40" y="24"/>
                  </a:cxn>
                  <a:cxn ang="0">
                    <a:pos x="40" y="28"/>
                  </a:cxn>
                  <a:cxn ang="0">
                    <a:pos x="40" y="32"/>
                  </a:cxn>
                  <a:cxn ang="0">
                    <a:pos x="40" y="36"/>
                  </a:cxn>
                  <a:cxn ang="0">
                    <a:pos x="38" y="40"/>
                  </a:cxn>
                  <a:cxn ang="0">
                    <a:pos x="38" y="42"/>
                  </a:cxn>
                  <a:cxn ang="0">
                    <a:pos x="36" y="44"/>
                  </a:cxn>
                  <a:cxn ang="0">
                    <a:pos x="34" y="48"/>
                  </a:cxn>
                  <a:cxn ang="0">
                    <a:pos x="30" y="48"/>
                  </a:cxn>
                  <a:cxn ang="0">
                    <a:pos x="28" y="50"/>
                  </a:cxn>
                  <a:cxn ang="0">
                    <a:pos x="26" y="52"/>
                  </a:cxn>
                  <a:cxn ang="0">
                    <a:pos x="22" y="52"/>
                  </a:cxn>
                  <a:cxn ang="0">
                    <a:pos x="20" y="50"/>
                  </a:cxn>
                  <a:cxn ang="0">
                    <a:pos x="16" y="50"/>
                  </a:cxn>
                  <a:cxn ang="0">
                    <a:pos x="14" y="48"/>
                  </a:cxn>
                  <a:cxn ang="0">
                    <a:pos x="10" y="46"/>
                  </a:cxn>
                  <a:cxn ang="0">
                    <a:pos x="8" y="44"/>
                  </a:cxn>
                  <a:cxn ang="0">
                    <a:pos x="6" y="42"/>
                  </a:cxn>
                  <a:cxn ang="0">
                    <a:pos x="4" y="38"/>
                  </a:cxn>
                  <a:cxn ang="0">
                    <a:pos x="2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2" y="16"/>
                  </a:cxn>
                  <a:cxn ang="0">
                    <a:pos x="2" y="12"/>
                  </a:cxn>
                  <a:cxn ang="0">
                    <a:pos x="4" y="10"/>
                  </a:cxn>
                  <a:cxn ang="0">
                    <a:pos x="6" y="6"/>
                  </a:cxn>
                  <a:cxn ang="0">
                    <a:pos x="6" y="4"/>
                  </a:cxn>
                  <a:cxn ang="0">
                    <a:pos x="10" y="2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8"/>
                  </a:cxn>
                  <a:cxn ang="0">
                    <a:pos x="36" y="10"/>
                  </a:cxn>
                  <a:cxn ang="0">
                    <a:pos x="38" y="14"/>
                  </a:cxn>
                  <a:cxn ang="0">
                    <a:pos x="38" y="18"/>
                  </a:cxn>
                  <a:cxn ang="0">
                    <a:pos x="40" y="22"/>
                  </a:cxn>
                </a:cxnLst>
                <a:rect l="0" t="0" r="r" b="b"/>
                <a:pathLst>
                  <a:path w="40" h="52">
                    <a:moveTo>
                      <a:pt x="40" y="22"/>
                    </a:moveTo>
                    <a:lnTo>
                      <a:pt x="40" y="24"/>
                    </a:lnTo>
                    <a:lnTo>
                      <a:pt x="40" y="24"/>
                    </a:lnTo>
                    <a:lnTo>
                      <a:pt x="40" y="26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0" y="32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0" y="48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22"/>
                    </a:lnTo>
                    <a:lnTo>
                      <a:pt x="40" y="2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3" name="Freeform 395"/>
              <p:cNvSpPr>
                <a:spLocks/>
              </p:cNvSpPr>
              <p:nvPr/>
            </p:nvSpPr>
            <p:spPr bwMode="auto">
              <a:xfrm>
                <a:off x="5435600" y="1279525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8"/>
                  </a:cxn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6" y="18"/>
                  </a:cxn>
                  <a:cxn ang="0">
                    <a:pos x="4" y="18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6"/>
                  </a:cxn>
                </a:cxnLst>
                <a:rect l="0" t="0" r="r" b="b"/>
                <a:pathLst>
                  <a:path w="16" h="20">
                    <a:moveTo>
                      <a:pt x="16" y="6"/>
                    </a:move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4" name="Freeform 396"/>
              <p:cNvSpPr>
                <a:spLocks/>
              </p:cNvSpPr>
              <p:nvPr/>
            </p:nvSpPr>
            <p:spPr bwMode="auto">
              <a:xfrm>
                <a:off x="548640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5" name="Freeform 397"/>
              <p:cNvSpPr>
                <a:spLocks/>
              </p:cNvSpPr>
              <p:nvPr/>
            </p:nvSpPr>
            <p:spPr bwMode="auto">
              <a:xfrm>
                <a:off x="5372100" y="1143000"/>
                <a:ext cx="177800" cy="1555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42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2"/>
                  </a:cxn>
                  <a:cxn ang="0">
                    <a:pos x="14" y="28"/>
                  </a:cxn>
                  <a:cxn ang="0">
                    <a:pos x="10" y="34"/>
                  </a:cxn>
                  <a:cxn ang="0">
                    <a:pos x="8" y="42"/>
                  </a:cxn>
                  <a:cxn ang="0">
                    <a:pos x="6" y="50"/>
                  </a:cxn>
                  <a:cxn ang="0">
                    <a:pos x="4" y="58"/>
                  </a:cxn>
                  <a:cxn ang="0">
                    <a:pos x="2" y="66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4"/>
                  </a:cxn>
                  <a:cxn ang="0">
                    <a:pos x="2" y="96"/>
                  </a:cxn>
                  <a:cxn ang="0">
                    <a:pos x="6" y="92"/>
                  </a:cxn>
                  <a:cxn ang="0">
                    <a:pos x="10" y="88"/>
                  </a:cxn>
                  <a:cxn ang="0">
                    <a:pos x="14" y="84"/>
                  </a:cxn>
                  <a:cxn ang="0">
                    <a:pos x="20" y="80"/>
                  </a:cxn>
                  <a:cxn ang="0">
                    <a:pos x="24" y="78"/>
                  </a:cxn>
                  <a:cxn ang="0">
                    <a:pos x="30" y="74"/>
                  </a:cxn>
                  <a:cxn ang="0">
                    <a:pos x="38" y="72"/>
                  </a:cxn>
                  <a:cxn ang="0">
                    <a:pos x="44" y="68"/>
                  </a:cxn>
                  <a:cxn ang="0">
                    <a:pos x="52" y="66"/>
                  </a:cxn>
                  <a:cxn ang="0">
                    <a:pos x="60" y="66"/>
                  </a:cxn>
                  <a:cxn ang="0">
                    <a:pos x="68" y="64"/>
                  </a:cxn>
                  <a:cxn ang="0">
                    <a:pos x="76" y="64"/>
                  </a:cxn>
                  <a:cxn ang="0">
                    <a:pos x="86" y="64"/>
                  </a:cxn>
                  <a:cxn ang="0">
                    <a:pos x="96" y="66"/>
                  </a:cxn>
                  <a:cxn ang="0">
                    <a:pos x="106" y="68"/>
                  </a:cxn>
                  <a:cxn ang="0">
                    <a:pos x="110" y="66"/>
                  </a:cxn>
                  <a:cxn ang="0">
                    <a:pos x="108" y="58"/>
                  </a:cxn>
                  <a:cxn ang="0">
                    <a:pos x="106" y="50"/>
                  </a:cxn>
                  <a:cxn ang="0">
                    <a:pos x="102" y="44"/>
                  </a:cxn>
                  <a:cxn ang="0">
                    <a:pos x="100" y="38"/>
                  </a:cxn>
                  <a:cxn ang="0">
                    <a:pos x="96" y="32"/>
                  </a:cxn>
                  <a:cxn ang="0">
                    <a:pos x="92" y="26"/>
                  </a:cxn>
                  <a:cxn ang="0">
                    <a:pos x="88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8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2" y="0"/>
                  </a:cxn>
                  <a:cxn ang="0">
                    <a:pos x="50" y="0"/>
                  </a:cxn>
                </a:cxnLst>
                <a:rect l="0" t="0" r="r" b="b"/>
                <a:pathLst>
                  <a:path w="112" h="98">
                    <a:moveTo>
                      <a:pt x="50" y="0"/>
                    </a:moveTo>
                    <a:lnTo>
                      <a:pt x="46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6" y="24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10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50"/>
                    </a:lnTo>
                    <a:lnTo>
                      <a:pt x="4" y="54"/>
                    </a:lnTo>
                    <a:lnTo>
                      <a:pt x="4" y="58"/>
                    </a:lnTo>
                    <a:lnTo>
                      <a:pt x="2" y="62"/>
                    </a:lnTo>
                    <a:lnTo>
                      <a:pt x="2" y="66"/>
                    </a:lnTo>
                    <a:lnTo>
                      <a:pt x="2" y="70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2" y="96"/>
                    </a:lnTo>
                    <a:lnTo>
                      <a:pt x="4" y="94"/>
                    </a:lnTo>
                    <a:lnTo>
                      <a:pt x="6" y="92"/>
                    </a:lnTo>
                    <a:lnTo>
                      <a:pt x="8" y="90"/>
                    </a:lnTo>
                    <a:lnTo>
                      <a:pt x="10" y="88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6" y="82"/>
                    </a:lnTo>
                    <a:lnTo>
                      <a:pt x="20" y="80"/>
                    </a:lnTo>
                    <a:lnTo>
                      <a:pt x="22" y="78"/>
                    </a:lnTo>
                    <a:lnTo>
                      <a:pt x="24" y="78"/>
                    </a:lnTo>
                    <a:lnTo>
                      <a:pt x="28" y="76"/>
                    </a:lnTo>
                    <a:lnTo>
                      <a:pt x="30" y="74"/>
                    </a:lnTo>
                    <a:lnTo>
                      <a:pt x="34" y="72"/>
                    </a:lnTo>
                    <a:lnTo>
                      <a:pt x="38" y="72"/>
                    </a:lnTo>
                    <a:lnTo>
                      <a:pt x="40" y="70"/>
                    </a:lnTo>
                    <a:lnTo>
                      <a:pt x="44" y="68"/>
                    </a:lnTo>
                    <a:lnTo>
                      <a:pt x="48" y="68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80" y="64"/>
                    </a:lnTo>
                    <a:lnTo>
                      <a:pt x="86" y="64"/>
                    </a:lnTo>
                    <a:lnTo>
                      <a:pt x="90" y="66"/>
                    </a:lnTo>
                    <a:lnTo>
                      <a:pt x="96" y="66"/>
                    </a:lnTo>
                    <a:lnTo>
                      <a:pt x="100" y="68"/>
                    </a:lnTo>
                    <a:lnTo>
                      <a:pt x="106" y="68"/>
                    </a:lnTo>
                    <a:lnTo>
                      <a:pt x="112" y="70"/>
                    </a:lnTo>
                    <a:lnTo>
                      <a:pt x="110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06" y="54"/>
                    </a:lnTo>
                    <a:lnTo>
                      <a:pt x="106" y="50"/>
                    </a:lnTo>
                    <a:lnTo>
                      <a:pt x="104" y="48"/>
                    </a:lnTo>
                    <a:lnTo>
                      <a:pt x="102" y="44"/>
                    </a:lnTo>
                    <a:lnTo>
                      <a:pt x="100" y="40"/>
                    </a:lnTo>
                    <a:lnTo>
                      <a:pt x="100" y="38"/>
                    </a:lnTo>
                    <a:lnTo>
                      <a:pt x="98" y="34"/>
                    </a:lnTo>
                    <a:lnTo>
                      <a:pt x="96" y="32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0" y="22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4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6" name="Freeform 398"/>
              <p:cNvSpPr>
                <a:spLocks/>
              </p:cNvSpPr>
              <p:nvPr/>
            </p:nvSpPr>
            <p:spPr bwMode="auto">
              <a:xfrm>
                <a:off x="5372100" y="1146175"/>
                <a:ext cx="63500" cy="152400"/>
              </a:xfrm>
              <a:custGeom>
                <a:avLst/>
                <a:gdLst/>
                <a:ahLst/>
                <a:cxnLst>
                  <a:cxn ang="0">
                    <a:pos x="8" y="84"/>
                  </a:cxn>
                  <a:cxn ang="0">
                    <a:pos x="8" y="76"/>
                  </a:cxn>
                  <a:cxn ang="0">
                    <a:pos x="10" y="70"/>
                  </a:cxn>
                  <a:cxn ang="0">
                    <a:pos x="10" y="62"/>
                  </a:cxn>
                  <a:cxn ang="0">
                    <a:pos x="10" y="56"/>
                  </a:cxn>
                  <a:cxn ang="0">
                    <a:pos x="12" y="50"/>
                  </a:cxn>
                  <a:cxn ang="0">
                    <a:pos x="14" y="44"/>
                  </a:cxn>
                  <a:cxn ang="0">
                    <a:pos x="16" y="38"/>
                  </a:cxn>
                  <a:cxn ang="0">
                    <a:pos x="18" y="32"/>
                  </a:cxn>
                  <a:cxn ang="0">
                    <a:pos x="20" y="26"/>
                  </a:cxn>
                  <a:cxn ang="0">
                    <a:pos x="22" y="22"/>
                  </a:cxn>
                  <a:cxn ang="0">
                    <a:pos x="26" y="16"/>
                  </a:cxn>
                  <a:cxn ang="0">
                    <a:pos x="28" y="12"/>
                  </a:cxn>
                  <a:cxn ang="0">
                    <a:pos x="32" y="8"/>
                  </a:cxn>
                  <a:cxn ang="0">
                    <a:pos x="34" y="4"/>
                  </a:cxn>
                  <a:cxn ang="0">
                    <a:pos x="38" y="2"/>
                  </a:cxn>
                  <a:cxn ang="0">
                    <a:pos x="38" y="2"/>
                  </a:cxn>
                  <a:cxn ang="0">
                    <a:pos x="34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0"/>
                  </a:cxn>
                  <a:cxn ang="0">
                    <a:pos x="14" y="26"/>
                  </a:cxn>
                  <a:cxn ang="0">
                    <a:pos x="12" y="32"/>
                  </a:cxn>
                  <a:cxn ang="0">
                    <a:pos x="8" y="38"/>
                  </a:cxn>
                  <a:cxn ang="0">
                    <a:pos x="6" y="46"/>
                  </a:cxn>
                  <a:cxn ang="0">
                    <a:pos x="4" y="52"/>
                  </a:cxn>
                  <a:cxn ang="0">
                    <a:pos x="2" y="60"/>
                  </a:cxn>
                  <a:cxn ang="0">
                    <a:pos x="2" y="68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2"/>
                  </a:cxn>
                  <a:cxn ang="0">
                    <a:pos x="2" y="94"/>
                  </a:cxn>
                  <a:cxn ang="0">
                    <a:pos x="6" y="90"/>
                  </a:cxn>
                  <a:cxn ang="0">
                    <a:pos x="8" y="88"/>
                  </a:cxn>
                </a:cxnLst>
                <a:rect l="0" t="0" r="r" b="b"/>
                <a:pathLst>
                  <a:path w="40" h="96">
                    <a:moveTo>
                      <a:pt x="8" y="88"/>
                    </a:moveTo>
                    <a:lnTo>
                      <a:pt x="8" y="84"/>
                    </a:lnTo>
                    <a:lnTo>
                      <a:pt x="8" y="80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10" y="70"/>
                    </a:lnTo>
                    <a:lnTo>
                      <a:pt x="10" y="66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56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6" y="34"/>
                    </a:lnTo>
                    <a:lnTo>
                      <a:pt x="18" y="32"/>
                    </a:lnTo>
                    <a:lnTo>
                      <a:pt x="20" y="30"/>
                    </a:lnTo>
                    <a:lnTo>
                      <a:pt x="20" y="26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4" y="20"/>
                    </a:lnTo>
                    <a:lnTo>
                      <a:pt x="26" y="16"/>
                    </a:lnTo>
                    <a:lnTo>
                      <a:pt x="26" y="14"/>
                    </a:lnTo>
                    <a:lnTo>
                      <a:pt x="28" y="12"/>
                    </a:lnTo>
                    <a:lnTo>
                      <a:pt x="30" y="10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20"/>
                    </a:lnTo>
                    <a:lnTo>
                      <a:pt x="16" y="24"/>
                    </a:lnTo>
                    <a:lnTo>
                      <a:pt x="14" y="26"/>
                    </a:lnTo>
                    <a:lnTo>
                      <a:pt x="12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8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2" y="60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88"/>
                    </a:lnTo>
                    <a:lnTo>
                      <a:pt x="0" y="92"/>
                    </a:lnTo>
                    <a:lnTo>
                      <a:pt x="0" y="96"/>
                    </a:lnTo>
                    <a:lnTo>
                      <a:pt x="2" y="94"/>
                    </a:lnTo>
                    <a:lnTo>
                      <a:pt x="4" y="92"/>
                    </a:lnTo>
                    <a:lnTo>
                      <a:pt x="6" y="90"/>
                    </a:lnTo>
                    <a:lnTo>
                      <a:pt x="8" y="88"/>
                    </a:lnTo>
                    <a:lnTo>
                      <a:pt x="8" y="8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7" name="Freeform 399"/>
              <p:cNvSpPr>
                <a:spLocks/>
              </p:cNvSpPr>
              <p:nvPr/>
            </p:nvSpPr>
            <p:spPr bwMode="auto">
              <a:xfrm>
                <a:off x="5372100" y="1301750"/>
                <a:ext cx="133350" cy="161925"/>
              </a:xfrm>
              <a:custGeom>
                <a:avLst/>
                <a:gdLst/>
                <a:ahLst/>
                <a:cxnLst>
                  <a:cxn ang="0">
                    <a:pos x="72" y="96"/>
                  </a:cxn>
                  <a:cxn ang="0">
                    <a:pos x="66" y="96"/>
                  </a:cxn>
                  <a:cxn ang="0">
                    <a:pos x="60" y="94"/>
                  </a:cxn>
                  <a:cxn ang="0">
                    <a:pos x="54" y="92"/>
                  </a:cxn>
                  <a:cxn ang="0">
                    <a:pos x="48" y="90"/>
                  </a:cxn>
                  <a:cxn ang="0">
                    <a:pos x="44" y="86"/>
                  </a:cxn>
                  <a:cxn ang="0">
                    <a:pos x="38" y="80"/>
                  </a:cxn>
                  <a:cxn ang="0">
                    <a:pos x="34" y="74"/>
                  </a:cxn>
                  <a:cxn ang="0">
                    <a:pos x="30" y="68"/>
                  </a:cxn>
                  <a:cxn ang="0">
                    <a:pos x="26" y="60"/>
                  </a:cxn>
                  <a:cxn ang="0">
                    <a:pos x="22" y="54"/>
                  </a:cxn>
                  <a:cxn ang="0">
                    <a:pos x="18" y="46"/>
                  </a:cxn>
                  <a:cxn ang="0">
                    <a:pos x="16" y="36"/>
                  </a:cxn>
                  <a:cxn ang="0">
                    <a:pos x="12" y="26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8" y="2"/>
                  </a:cxn>
                  <a:cxn ang="0">
                    <a:pos x="8" y="0"/>
                  </a:cxn>
                  <a:cxn ang="0">
                    <a:pos x="6" y="2"/>
                  </a:cxn>
                  <a:cxn ang="0">
                    <a:pos x="2" y="4"/>
                  </a:cxn>
                  <a:cxn ang="0">
                    <a:pos x="0" y="12"/>
                  </a:cxn>
                  <a:cxn ang="0">
                    <a:pos x="2" y="22"/>
                  </a:cxn>
                  <a:cxn ang="0">
                    <a:pos x="4" y="32"/>
                  </a:cxn>
                  <a:cxn ang="0">
                    <a:pos x="6" y="42"/>
                  </a:cxn>
                  <a:cxn ang="0">
                    <a:pos x="10" y="50"/>
                  </a:cxn>
                  <a:cxn ang="0">
                    <a:pos x="14" y="58"/>
                  </a:cxn>
                  <a:cxn ang="0">
                    <a:pos x="16" y="66"/>
                  </a:cxn>
                  <a:cxn ang="0">
                    <a:pos x="20" y="72"/>
                  </a:cxn>
                  <a:cxn ang="0">
                    <a:pos x="26" y="80"/>
                  </a:cxn>
                  <a:cxn ang="0">
                    <a:pos x="30" y="84"/>
                  </a:cxn>
                  <a:cxn ang="0">
                    <a:pos x="36" y="90"/>
                  </a:cxn>
                  <a:cxn ang="0">
                    <a:pos x="40" y="94"/>
                  </a:cxn>
                  <a:cxn ang="0">
                    <a:pos x="46" y="98"/>
                  </a:cxn>
                  <a:cxn ang="0">
                    <a:pos x="52" y="100"/>
                  </a:cxn>
                  <a:cxn ang="0">
                    <a:pos x="58" y="102"/>
                  </a:cxn>
                  <a:cxn ang="0">
                    <a:pos x="64" y="102"/>
                  </a:cxn>
                  <a:cxn ang="0">
                    <a:pos x="68" y="102"/>
                  </a:cxn>
                  <a:cxn ang="0">
                    <a:pos x="70" y="100"/>
                  </a:cxn>
                  <a:cxn ang="0">
                    <a:pos x="72" y="100"/>
                  </a:cxn>
                  <a:cxn ang="0">
                    <a:pos x="78" y="98"/>
                  </a:cxn>
                  <a:cxn ang="0">
                    <a:pos x="82" y="96"/>
                  </a:cxn>
                  <a:cxn ang="0">
                    <a:pos x="82" y="94"/>
                  </a:cxn>
                  <a:cxn ang="0">
                    <a:pos x="78" y="96"/>
                  </a:cxn>
                  <a:cxn ang="0">
                    <a:pos x="76" y="96"/>
                  </a:cxn>
                  <a:cxn ang="0">
                    <a:pos x="74" y="96"/>
                  </a:cxn>
                </a:cxnLst>
                <a:rect l="0" t="0" r="r" b="b"/>
                <a:pathLst>
                  <a:path w="84" h="102">
                    <a:moveTo>
                      <a:pt x="74" y="96"/>
                    </a:moveTo>
                    <a:lnTo>
                      <a:pt x="72" y="96"/>
                    </a:lnTo>
                    <a:lnTo>
                      <a:pt x="68" y="96"/>
                    </a:lnTo>
                    <a:lnTo>
                      <a:pt x="66" y="96"/>
                    </a:lnTo>
                    <a:lnTo>
                      <a:pt x="62" y="96"/>
                    </a:lnTo>
                    <a:lnTo>
                      <a:pt x="60" y="94"/>
                    </a:lnTo>
                    <a:lnTo>
                      <a:pt x="58" y="94"/>
                    </a:lnTo>
                    <a:lnTo>
                      <a:pt x="54" y="92"/>
                    </a:lnTo>
                    <a:lnTo>
                      <a:pt x="52" y="90"/>
                    </a:lnTo>
                    <a:lnTo>
                      <a:pt x="48" y="90"/>
                    </a:lnTo>
                    <a:lnTo>
                      <a:pt x="46" y="88"/>
                    </a:lnTo>
                    <a:lnTo>
                      <a:pt x="44" y="86"/>
                    </a:lnTo>
                    <a:lnTo>
                      <a:pt x="42" y="82"/>
                    </a:lnTo>
                    <a:lnTo>
                      <a:pt x="38" y="80"/>
                    </a:lnTo>
                    <a:lnTo>
                      <a:pt x="36" y="78"/>
                    </a:lnTo>
                    <a:lnTo>
                      <a:pt x="34" y="74"/>
                    </a:lnTo>
                    <a:lnTo>
                      <a:pt x="32" y="72"/>
                    </a:lnTo>
                    <a:lnTo>
                      <a:pt x="30" y="68"/>
                    </a:lnTo>
                    <a:lnTo>
                      <a:pt x="28" y="64"/>
                    </a:lnTo>
                    <a:lnTo>
                      <a:pt x="26" y="60"/>
                    </a:lnTo>
                    <a:lnTo>
                      <a:pt x="24" y="58"/>
                    </a:lnTo>
                    <a:lnTo>
                      <a:pt x="22" y="54"/>
                    </a:lnTo>
                    <a:lnTo>
                      <a:pt x="20" y="50"/>
                    </a:lnTo>
                    <a:lnTo>
                      <a:pt x="18" y="46"/>
                    </a:lnTo>
                    <a:lnTo>
                      <a:pt x="16" y="40"/>
                    </a:lnTo>
                    <a:lnTo>
                      <a:pt x="16" y="36"/>
                    </a:lnTo>
                    <a:lnTo>
                      <a:pt x="14" y="32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4" y="26"/>
                    </a:lnTo>
                    <a:lnTo>
                      <a:pt x="4" y="32"/>
                    </a:lnTo>
                    <a:lnTo>
                      <a:pt x="6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0" y="50"/>
                    </a:lnTo>
                    <a:lnTo>
                      <a:pt x="12" y="54"/>
                    </a:lnTo>
                    <a:lnTo>
                      <a:pt x="14" y="58"/>
                    </a:lnTo>
                    <a:lnTo>
                      <a:pt x="14" y="62"/>
                    </a:lnTo>
                    <a:lnTo>
                      <a:pt x="16" y="66"/>
                    </a:lnTo>
                    <a:lnTo>
                      <a:pt x="18" y="70"/>
                    </a:lnTo>
                    <a:lnTo>
                      <a:pt x="20" y="72"/>
                    </a:lnTo>
                    <a:lnTo>
                      <a:pt x="24" y="76"/>
                    </a:lnTo>
                    <a:lnTo>
                      <a:pt x="26" y="80"/>
                    </a:lnTo>
                    <a:lnTo>
                      <a:pt x="28" y="82"/>
                    </a:lnTo>
                    <a:lnTo>
                      <a:pt x="30" y="84"/>
                    </a:lnTo>
                    <a:lnTo>
                      <a:pt x="32" y="88"/>
                    </a:lnTo>
                    <a:lnTo>
                      <a:pt x="36" y="90"/>
                    </a:lnTo>
                    <a:lnTo>
                      <a:pt x="38" y="92"/>
                    </a:lnTo>
                    <a:lnTo>
                      <a:pt x="40" y="94"/>
                    </a:lnTo>
                    <a:lnTo>
                      <a:pt x="44" y="96"/>
                    </a:lnTo>
                    <a:lnTo>
                      <a:pt x="46" y="98"/>
                    </a:lnTo>
                    <a:lnTo>
                      <a:pt x="48" y="98"/>
                    </a:lnTo>
                    <a:lnTo>
                      <a:pt x="52" y="100"/>
                    </a:lnTo>
                    <a:lnTo>
                      <a:pt x="54" y="100"/>
                    </a:lnTo>
                    <a:lnTo>
                      <a:pt x="58" y="102"/>
                    </a:lnTo>
                    <a:lnTo>
                      <a:pt x="60" y="102"/>
                    </a:lnTo>
                    <a:lnTo>
                      <a:pt x="64" y="102"/>
                    </a:lnTo>
                    <a:lnTo>
                      <a:pt x="66" y="102"/>
                    </a:lnTo>
                    <a:lnTo>
                      <a:pt x="68" y="102"/>
                    </a:lnTo>
                    <a:lnTo>
                      <a:pt x="68" y="100"/>
                    </a:lnTo>
                    <a:lnTo>
                      <a:pt x="70" y="100"/>
                    </a:lnTo>
                    <a:lnTo>
                      <a:pt x="70" y="100"/>
                    </a:lnTo>
                    <a:lnTo>
                      <a:pt x="72" y="100"/>
                    </a:lnTo>
                    <a:lnTo>
                      <a:pt x="76" y="98"/>
                    </a:lnTo>
                    <a:lnTo>
                      <a:pt x="78" y="98"/>
                    </a:lnTo>
                    <a:lnTo>
                      <a:pt x="80" y="96"/>
                    </a:lnTo>
                    <a:lnTo>
                      <a:pt x="82" y="96"/>
                    </a:lnTo>
                    <a:lnTo>
                      <a:pt x="84" y="94"/>
                    </a:lnTo>
                    <a:lnTo>
                      <a:pt x="82" y="94"/>
                    </a:lnTo>
                    <a:lnTo>
                      <a:pt x="80" y="96"/>
                    </a:lnTo>
                    <a:lnTo>
                      <a:pt x="78" y="96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74" y="96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8" name="Freeform 400"/>
              <p:cNvSpPr>
                <a:spLocks/>
              </p:cNvSpPr>
              <p:nvPr/>
            </p:nvSpPr>
            <p:spPr bwMode="auto">
              <a:xfrm>
                <a:off x="5353050" y="1381125"/>
                <a:ext cx="266700" cy="127000"/>
              </a:xfrm>
              <a:custGeom>
                <a:avLst/>
                <a:gdLst/>
                <a:ahLst/>
                <a:cxnLst>
                  <a:cxn ang="0">
                    <a:pos x="2" y="46"/>
                  </a:cxn>
                  <a:cxn ang="0">
                    <a:pos x="4" y="42"/>
                  </a:cxn>
                  <a:cxn ang="0">
                    <a:pos x="10" y="36"/>
                  </a:cxn>
                  <a:cxn ang="0">
                    <a:pos x="14" y="32"/>
                  </a:cxn>
                  <a:cxn ang="0">
                    <a:pos x="18" y="28"/>
                  </a:cxn>
                  <a:cxn ang="0">
                    <a:pos x="24" y="24"/>
                  </a:cxn>
                  <a:cxn ang="0">
                    <a:pos x="30" y="20"/>
                  </a:cxn>
                  <a:cxn ang="0">
                    <a:pos x="38" y="16"/>
                  </a:cxn>
                  <a:cxn ang="0">
                    <a:pos x="46" y="10"/>
                  </a:cxn>
                  <a:cxn ang="0">
                    <a:pos x="54" y="8"/>
                  </a:cxn>
                  <a:cxn ang="0">
                    <a:pos x="62" y="4"/>
                  </a:cxn>
                  <a:cxn ang="0">
                    <a:pos x="72" y="2"/>
                  </a:cxn>
                  <a:cxn ang="0">
                    <a:pos x="82" y="0"/>
                  </a:cxn>
                  <a:cxn ang="0">
                    <a:pos x="92" y="0"/>
                  </a:cxn>
                  <a:cxn ang="0">
                    <a:pos x="104" y="0"/>
                  </a:cxn>
                  <a:cxn ang="0">
                    <a:pos x="114" y="2"/>
                  </a:cxn>
                  <a:cxn ang="0">
                    <a:pos x="122" y="4"/>
                  </a:cxn>
                  <a:cxn ang="0">
                    <a:pos x="130" y="4"/>
                  </a:cxn>
                  <a:cxn ang="0">
                    <a:pos x="136" y="6"/>
                  </a:cxn>
                  <a:cxn ang="0">
                    <a:pos x="142" y="8"/>
                  </a:cxn>
                  <a:cxn ang="0">
                    <a:pos x="148" y="10"/>
                  </a:cxn>
                  <a:cxn ang="0">
                    <a:pos x="152" y="12"/>
                  </a:cxn>
                  <a:cxn ang="0">
                    <a:pos x="156" y="14"/>
                  </a:cxn>
                  <a:cxn ang="0">
                    <a:pos x="160" y="14"/>
                  </a:cxn>
                  <a:cxn ang="0">
                    <a:pos x="162" y="16"/>
                  </a:cxn>
                  <a:cxn ang="0">
                    <a:pos x="166" y="20"/>
                  </a:cxn>
                  <a:cxn ang="0">
                    <a:pos x="168" y="20"/>
                  </a:cxn>
                  <a:cxn ang="0">
                    <a:pos x="166" y="22"/>
                  </a:cxn>
                  <a:cxn ang="0">
                    <a:pos x="162" y="28"/>
                  </a:cxn>
                  <a:cxn ang="0">
                    <a:pos x="158" y="34"/>
                  </a:cxn>
                  <a:cxn ang="0">
                    <a:pos x="152" y="40"/>
                  </a:cxn>
                  <a:cxn ang="0">
                    <a:pos x="148" y="42"/>
                  </a:cxn>
                  <a:cxn ang="0">
                    <a:pos x="144" y="46"/>
                  </a:cxn>
                  <a:cxn ang="0">
                    <a:pos x="140" y="50"/>
                  </a:cxn>
                  <a:cxn ang="0">
                    <a:pos x="136" y="54"/>
                  </a:cxn>
                  <a:cxn ang="0">
                    <a:pos x="130" y="58"/>
                  </a:cxn>
                  <a:cxn ang="0">
                    <a:pos x="124" y="62"/>
                  </a:cxn>
                  <a:cxn ang="0">
                    <a:pos x="118" y="66"/>
                  </a:cxn>
                  <a:cxn ang="0">
                    <a:pos x="106" y="70"/>
                  </a:cxn>
                  <a:cxn ang="0">
                    <a:pos x="92" y="76"/>
                  </a:cxn>
                  <a:cxn ang="0">
                    <a:pos x="80" y="80"/>
                  </a:cxn>
                  <a:cxn ang="0">
                    <a:pos x="68" y="80"/>
                  </a:cxn>
                  <a:cxn ang="0">
                    <a:pos x="58" y="80"/>
                  </a:cxn>
                  <a:cxn ang="0">
                    <a:pos x="48" y="80"/>
                  </a:cxn>
                  <a:cxn ang="0">
                    <a:pos x="38" y="76"/>
                  </a:cxn>
                  <a:cxn ang="0">
                    <a:pos x="30" y="74"/>
                  </a:cxn>
                  <a:cxn ang="0">
                    <a:pos x="24" y="70"/>
                  </a:cxn>
                  <a:cxn ang="0">
                    <a:pos x="18" y="66"/>
                  </a:cxn>
                  <a:cxn ang="0">
                    <a:pos x="12" y="62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0" y="48"/>
                  </a:cxn>
                  <a:cxn ang="0">
                    <a:pos x="0" y="46"/>
                  </a:cxn>
                </a:cxnLst>
                <a:rect l="0" t="0" r="r" b="b"/>
                <a:pathLst>
                  <a:path w="168" h="80">
                    <a:moveTo>
                      <a:pt x="0" y="46"/>
                    </a:moveTo>
                    <a:lnTo>
                      <a:pt x="2" y="46"/>
                    </a:lnTo>
                    <a:lnTo>
                      <a:pt x="2" y="44"/>
                    </a:lnTo>
                    <a:lnTo>
                      <a:pt x="4" y="42"/>
                    </a:lnTo>
                    <a:lnTo>
                      <a:pt x="8" y="38"/>
                    </a:lnTo>
                    <a:lnTo>
                      <a:pt x="10" y="36"/>
                    </a:lnTo>
                    <a:lnTo>
                      <a:pt x="12" y="34"/>
                    </a:lnTo>
                    <a:lnTo>
                      <a:pt x="14" y="32"/>
                    </a:lnTo>
                    <a:lnTo>
                      <a:pt x="16" y="30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2"/>
                    </a:lnTo>
                    <a:lnTo>
                      <a:pt x="30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4" y="8"/>
                    </a:lnTo>
                    <a:lnTo>
                      <a:pt x="58" y="6"/>
                    </a:lnTo>
                    <a:lnTo>
                      <a:pt x="62" y="4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2" y="0"/>
                    </a:lnTo>
                    <a:lnTo>
                      <a:pt x="88" y="0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4"/>
                    </a:lnTo>
                    <a:lnTo>
                      <a:pt x="126" y="4"/>
                    </a:lnTo>
                    <a:lnTo>
                      <a:pt x="130" y="4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6" y="10"/>
                    </a:lnTo>
                    <a:lnTo>
                      <a:pt x="148" y="10"/>
                    </a:lnTo>
                    <a:lnTo>
                      <a:pt x="150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60" y="14"/>
                    </a:lnTo>
                    <a:lnTo>
                      <a:pt x="160" y="16"/>
                    </a:lnTo>
                    <a:lnTo>
                      <a:pt x="162" y="16"/>
                    </a:lnTo>
                    <a:lnTo>
                      <a:pt x="164" y="18"/>
                    </a:lnTo>
                    <a:lnTo>
                      <a:pt x="166" y="20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68" y="20"/>
                    </a:lnTo>
                    <a:lnTo>
                      <a:pt x="166" y="22"/>
                    </a:lnTo>
                    <a:lnTo>
                      <a:pt x="164" y="26"/>
                    </a:lnTo>
                    <a:lnTo>
                      <a:pt x="162" y="28"/>
                    </a:lnTo>
                    <a:lnTo>
                      <a:pt x="160" y="30"/>
                    </a:lnTo>
                    <a:lnTo>
                      <a:pt x="158" y="34"/>
                    </a:lnTo>
                    <a:lnTo>
                      <a:pt x="154" y="38"/>
                    </a:lnTo>
                    <a:lnTo>
                      <a:pt x="152" y="40"/>
                    </a:lnTo>
                    <a:lnTo>
                      <a:pt x="150" y="40"/>
                    </a:lnTo>
                    <a:lnTo>
                      <a:pt x="148" y="42"/>
                    </a:lnTo>
                    <a:lnTo>
                      <a:pt x="146" y="44"/>
                    </a:lnTo>
                    <a:lnTo>
                      <a:pt x="144" y="46"/>
                    </a:lnTo>
                    <a:lnTo>
                      <a:pt x="142" y="48"/>
                    </a:lnTo>
                    <a:lnTo>
                      <a:pt x="140" y="50"/>
                    </a:lnTo>
                    <a:lnTo>
                      <a:pt x="138" y="52"/>
                    </a:lnTo>
                    <a:lnTo>
                      <a:pt x="136" y="54"/>
                    </a:lnTo>
                    <a:lnTo>
                      <a:pt x="132" y="56"/>
                    </a:lnTo>
                    <a:lnTo>
                      <a:pt x="130" y="58"/>
                    </a:lnTo>
                    <a:lnTo>
                      <a:pt x="126" y="60"/>
                    </a:lnTo>
                    <a:lnTo>
                      <a:pt x="124" y="62"/>
                    </a:lnTo>
                    <a:lnTo>
                      <a:pt x="120" y="64"/>
                    </a:lnTo>
                    <a:lnTo>
                      <a:pt x="118" y="66"/>
                    </a:lnTo>
                    <a:lnTo>
                      <a:pt x="114" y="68"/>
                    </a:lnTo>
                    <a:lnTo>
                      <a:pt x="106" y="70"/>
                    </a:lnTo>
                    <a:lnTo>
                      <a:pt x="100" y="74"/>
                    </a:lnTo>
                    <a:lnTo>
                      <a:pt x="92" y="76"/>
                    </a:lnTo>
                    <a:lnTo>
                      <a:pt x="86" y="78"/>
                    </a:lnTo>
                    <a:lnTo>
                      <a:pt x="80" y="80"/>
                    </a:lnTo>
                    <a:lnTo>
                      <a:pt x="74" y="80"/>
                    </a:lnTo>
                    <a:lnTo>
                      <a:pt x="68" y="80"/>
                    </a:lnTo>
                    <a:lnTo>
                      <a:pt x="62" y="80"/>
                    </a:lnTo>
                    <a:lnTo>
                      <a:pt x="58" y="80"/>
                    </a:lnTo>
                    <a:lnTo>
                      <a:pt x="52" y="80"/>
                    </a:lnTo>
                    <a:lnTo>
                      <a:pt x="48" y="80"/>
                    </a:lnTo>
                    <a:lnTo>
                      <a:pt x="42" y="78"/>
                    </a:lnTo>
                    <a:lnTo>
                      <a:pt x="38" y="76"/>
                    </a:lnTo>
                    <a:lnTo>
                      <a:pt x="34" y="76"/>
                    </a:lnTo>
                    <a:lnTo>
                      <a:pt x="30" y="74"/>
                    </a:lnTo>
                    <a:lnTo>
                      <a:pt x="28" y="72"/>
                    </a:lnTo>
                    <a:lnTo>
                      <a:pt x="24" y="70"/>
                    </a:lnTo>
                    <a:lnTo>
                      <a:pt x="20" y="68"/>
                    </a:lnTo>
                    <a:lnTo>
                      <a:pt x="18" y="66"/>
                    </a:lnTo>
                    <a:lnTo>
                      <a:pt x="16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9" name="Freeform 401"/>
              <p:cNvSpPr>
                <a:spLocks/>
              </p:cNvSpPr>
              <p:nvPr/>
            </p:nvSpPr>
            <p:spPr bwMode="auto">
              <a:xfrm>
                <a:off x="5334000" y="1060450"/>
                <a:ext cx="142875" cy="107950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2" y="56"/>
                  </a:cxn>
                  <a:cxn ang="0">
                    <a:pos x="2" y="52"/>
                  </a:cxn>
                  <a:cxn ang="0">
                    <a:pos x="4" y="46"/>
                  </a:cxn>
                  <a:cxn ang="0">
                    <a:pos x="6" y="40"/>
                  </a:cxn>
                  <a:cxn ang="0">
                    <a:pos x="8" y="34"/>
                  </a:cxn>
                  <a:cxn ang="0">
                    <a:pos x="10" y="28"/>
                  </a:cxn>
                  <a:cxn ang="0">
                    <a:pos x="14" y="22"/>
                  </a:cxn>
                  <a:cxn ang="0">
                    <a:pos x="18" y="16"/>
                  </a:cxn>
                  <a:cxn ang="0">
                    <a:pos x="22" y="10"/>
                  </a:cxn>
                  <a:cxn ang="0">
                    <a:pos x="26" y="6"/>
                  </a:cxn>
                  <a:cxn ang="0">
                    <a:pos x="32" y="4"/>
                  </a:cxn>
                  <a:cxn ang="0">
                    <a:pos x="38" y="2"/>
                  </a:cxn>
                  <a:cxn ang="0">
                    <a:pos x="44" y="0"/>
                  </a:cxn>
                  <a:cxn ang="0">
                    <a:pos x="54" y="2"/>
                  </a:cxn>
                  <a:cxn ang="0">
                    <a:pos x="62" y="4"/>
                  </a:cxn>
                  <a:cxn ang="0">
                    <a:pos x="70" y="6"/>
                  </a:cxn>
                  <a:cxn ang="0">
                    <a:pos x="76" y="10"/>
                  </a:cxn>
                  <a:cxn ang="0">
                    <a:pos x="82" y="14"/>
                  </a:cxn>
                  <a:cxn ang="0">
                    <a:pos x="86" y="18"/>
                  </a:cxn>
                  <a:cxn ang="0">
                    <a:pos x="88" y="22"/>
                  </a:cxn>
                  <a:cxn ang="0">
                    <a:pos x="90" y="26"/>
                  </a:cxn>
                  <a:cxn ang="0">
                    <a:pos x="90" y="30"/>
                  </a:cxn>
                  <a:cxn ang="0">
                    <a:pos x="90" y="34"/>
                  </a:cxn>
                  <a:cxn ang="0">
                    <a:pos x="90" y="36"/>
                  </a:cxn>
                  <a:cxn ang="0">
                    <a:pos x="88" y="38"/>
                  </a:cxn>
                  <a:cxn ang="0">
                    <a:pos x="84" y="40"/>
                  </a:cxn>
                  <a:cxn ang="0">
                    <a:pos x="80" y="40"/>
                  </a:cxn>
                  <a:cxn ang="0">
                    <a:pos x="76" y="38"/>
                  </a:cxn>
                  <a:cxn ang="0">
                    <a:pos x="70" y="36"/>
                  </a:cxn>
                  <a:cxn ang="0">
                    <a:pos x="64" y="32"/>
                  </a:cxn>
                  <a:cxn ang="0">
                    <a:pos x="60" y="28"/>
                  </a:cxn>
                  <a:cxn ang="0">
                    <a:pos x="54" y="26"/>
                  </a:cxn>
                  <a:cxn ang="0">
                    <a:pos x="52" y="24"/>
                  </a:cxn>
                  <a:cxn ang="0">
                    <a:pos x="48" y="22"/>
                  </a:cxn>
                  <a:cxn ang="0">
                    <a:pos x="44" y="22"/>
                  </a:cxn>
                  <a:cxn ang="0">
                    <a:pos x="42" y="22"/>
                  </a:cxn>
                  <a:cxn ang="0">
                    <a:pos x="38" y="22"/>
                  </a:cxn>
                  <a:cxn ang="0">
                    <a:pos x="34" y="22"/>
                  </a:cxn>
                  <a:cxn ang="0">
                    <a:pos x="30" y="24"/>
                  </a:cxn>
                  <a:cxn ang="0">
                    <a:pos x="28" y="26"/>
                  </a:cxn>
                  <a:cxn ang="0">
                    <a:pos x="24" y="28"/>
                  </a:cxn>
                  <a:cxn ang="0">
                    <a:pos x="20" y="32"/>
                  </a:cxn>
                  <a:cxn ang="0">
                    <a:pos x="16" y="36"/>
                  </a:cxn>
                  <a:cxn ang="0">
                    <a:pos x="10" y="46"/>
                  </a:cxn>
                  <a:cxn ang="0">
                    <a:pos x="6" y="56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8"/>
                  </a:cxn>
                </a:cxnLst>
                <a:rect l="0" t="0" r="r" b="b"/>
                <a:pathLst>
                  <a:path w="90" h="68">
                    <a:moveTo>
                      <a:pt x="0" y="68"/>
                    </a:moveTo>
                    <a:lnTo>
                      <a:pt x="0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2"/>
                    </a:lnTo>
                    <a:lnTo>
                      <a:pt x="6" y="40"/>
                    </a:lnTo>
                    <a:lnTo>
                      <a:pt x="6" y="36"/>
                    </a:lnTo>
                    <a:lnTo>
                      <a:pt x="8" y="34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26" y="6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4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4" y="8"/>
                    </a:lnTo>
                    <a:lnTo>
                      <a:pt x="76" y="10"/>
                    </a:lnTo>
                    <a:lnTo>
                      <a:pt x="80" y="12"/>
                    </a:lnTo>
                    <a:lnTo>
                      <a:pt x="82" y="14"/>
                    </a:lnTo>
                    <a:lnTo>
                      <a:pt x="84" y="16"/>
                    </a:lnTo>
                    <a:lnTo>
                      <a:pt x="86" y="18"/>
                    </a:lnTo>
                    <a:lnTo>
                      <a:pt x="88" y="20"/>
                    </a:lnTo>
                    <a:lnTo>
                      <a:pt x="88" y="22"/>
                    </a:lnTo>
                    <a:lnTo>
                      <a:pt x="90" y="24"/>
                    </a:lnTo>
                    <a:lnTo>
                      <a:pt x="90" y="26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0" y="32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6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6" y="38"/>
                    </a:lnTo>
                    <a:lnTo>
                      <a:pt x="84" y="40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78" y="38"/>
                    </a:lnTo>
                    <a:lnTo>
                      <a:pt x="76" y="38"/>
                    </a:lnTo>
                    <a:lnTo>
                      <a:pt x="74" y="38"/>
                    </a:lnTo>
                    <a:lnTo>
                      <a:pt x="70" y="36"/>
                    </a:lnTo>
                    <a:lnTo>
                      <a:pt x="68" y="34"/>
                    </a:lnTo>
                    <a:lnTo>
                      <a:pt x="64" y="32"/>
                    </a:lnTo>
                    <a:lnTo>
                      <a:pt x="62" y="30"/>
                    </a:lnTo>
                    <a:lnTo>
                      <a:pt x="60" y="28"/>
                    </a:lnTo>
                    <a:lnTo>
                      <a:pt x="56" y="26"/>
                    </a:lnTo>
                    <a:lnTo>
                      <a:pt x="54" y="26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0" y="24"/>
                    </a:lnTo>
                    <a:lnTo>
                      <a:pt x="48" y="22"/>
                    </a:lnTo>
                    <a:lnTo>
                      <a:pt x="46" y="22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2" y="22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4" y="28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0" y="46"/>
                    </a:lnTo>
                    <a:lnTo>
                      <a:pt x="8" y="52"/>
                    </a:lnTo>
                    <a:lnTo>
                      <a:pt x="6" y="56"/>
                    </a:lnTo>
                    <a:lnTo>
                      <a:pt x="4" y="60"/>
                    </a:lnTo>
                    <a:lnTo>
                      <a:pt x="2" y="64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0" name="Freeform 402"/>
              <p:cNvSpPr>
                <a:spLocks/>
              </p:cNvSpPr>
              <p:nvPr/>
            </p:nvSpPr>
            <p:spPr bwMode="auto">
              <a:xfrm>
                <a:off x="5343525" y="1244600"/>
                <a:ext cx="234950" cy="104775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" y="62"/>
                  </a:cxn>
                  <a:cxn ang="0">
                    <a:pos x="2" y="60"/>
                  </a:cxn>
                  <a:cxn ang="0">
                    <a:pos x="4" y="58"/>
                  </a:cxn>
                  <a:cxn ang="0">
                    <a:pos x="4" y="54"/>
                  </a:cxn>
                  <a:cxn ang="0">
                    <a:pos x="6" y="52"/>
                  </a:cxn>
                  <a:cxn ang="0">
                    <a:pos x="8" y="48"/>
                  </a:cxn>
                  <a:cxn ang="0">
                    <a:pos x="10" y="44"/>
                  </a:cxn>
                  <a:cxn ang="0">
                    <a:pos x="14" y="42"/>
                  </a:cxn>
                  <a:cxn ang="0">
                    <a:pos x="16" y="38"/>
                  </a:cxn>
                  <a:cxn ang="0">
                    <a:pos x="20" y="34"/>
                  </a:cxn>
                  <a:cxn ang="0">
                    <a:pos x="22" y="30"/>
                  </a:cxn>
                  <a:cxn ang="0">
                    <a:pos x="26" y="26"/>
                  </a:cxn>
                  <a:cxn ang="0">
                    <a:pos x="30" y="22"/>
                  </a:cxn>
                  <a:cxn ang="0">
                    <a:pos x="34" y="18"/>
                  </a:cxn>
                  <a:cxn ang="0">
                    <a:pos x="40" y="16"/>
                  </a:cxn>
                  <a:cxn ang="0">
                    <a:pos x="44" y="12"/>
                  </a:cxn>
                  <a:cxn ang="0">
                    <a:pos x="50" y="10"/>
                  </a:cxn>
                  <a:cxn ang="0">
                    <a:pos x="56" y="6"/>
                  </a:cxn>
                  <a:cxn ang="0">
                    <a:pos x="62" y="4"/>
                  </a:cxn>
                  <a:cxn ang="0">
                    <a:pos x="70" y="2"/>
                  </a:cxn>
                  <a:cxn ang="0">
                    <a:pos x="76" y="2"/>
                  </a:cxn>
                  <a:cxn ang="0">
                    <a:pos x="84" y="0"/>
                  </a:cxn>
                  <a:cxn ang="0">
                    <a:pos x="92" y="0"/>
                  </a:cxn>
                  <a:cxn ang="0">
                    <a:pos x="100" y="0"/>
                  </a:cxn>
                  <a:cxn ang="0">
                    <a:pos x="108" y="2"/>
                  </a:cxn>
                  <a:cxn ang="0">
                    <a:pos x="118" y="4"/>
                  </a:cxn>
                  <a:cxn ang="0">
                    <a:pos x="128" y="6"/>
                  </a:cxn>
                  <a:cxn ang="0">
                    <a:pos x="138" y="8"/>
                  </a:cxn>
                  <a:cxn ang="0">
                    <a:pos x="148" y="12"/>
                  </a:cxn>
                  <a:cxn ang="0">
                    <a:pos x="148" y="26"/>
                  </a:cxn>
                  <a:cxn ang="0">
                    <a:pos x="148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40" y="24"/>
                  </a:cxn>
                  <a:cxn ang="0">
                    <a:pos x="136" y="22"/>
                  </a:cxn>
                  <a:cxn ang="0">
                    <a:pos x="132" y="20"/>
                  </a:cxn>
                  <a:cxn ang="0">
                    <a:pos x="130" y="20"/>
                  </a:cxn>
                  <a:cxn ang="0">
                    <a:pos x="124" y="18"/>
                  </a:cxn>
                  <a:cxn ang="0">
                    <a:pos x="120" y="18"/>
                  </a:cxn>
                  <a:cxn ang="0">
                    <a:pos x="116" y="16"/>
                  </a:cxn>
                  <a:cxn ang="0">
                    <a:pos x="110" y="16"/>
                  </a:cxn>
                  <a:cxn ang="0">
                    <a:pos x="106" y="16"/>
                  </a:cxn>
                  <a:cxn ang="0">
                    <a:pos x="100" y="14"/>
                  </a:cxn>
                  <a:cxn ang="0">
                    <a:pos x="94" y="14"/>
                  </a:cxn>
                  <a:cxn ang="0">
                    <a:pos x="88" y="14"/>
                  </a:cxn>
                  <a:cxn ang="0">
                    <a:pos x="82" y="14"/>
                  </a:cxn>
                  <a:cxn ang="0">
                    <a:pos x="76" y="16"/>
                  </a:cxn>
                  <a:cxn ang="0">
                    <a:pos x="70" y="16"/>
                  </a:cxn>
                  <a:cxn ang="0">
                    <a:pos x="64" y="18"/>
                  </a:cxn>
                  <a:cxn ang="0">
                    <a:pos x="58" y="20"/>
                  </a:cxn>
                  <a:cxn ang="0">
                    <a:pos x="52" y="22"/>
                  </a:cxn>
                  <a:cxn ang="0">
                    <a:pos x="46" y="24"/>
                  </a:cxn>
                  <a:cxn ang="0">
                    <a:pos x="38" y="28"/>
                  </a:cxn>
                  <a:cxn ang="0">
                    <a:pos x="32" y="30"/>
                  </a:cxn>
                  <a:cxn ang="0">
                    <a:pos x="26" y="36"/>
                  </a:cxn>
                  <a:cxn ang="0">
                    <a:pos x="22" y="40"/>
                  </a:cxn>
                  <a:cxn ang="0">
                    <a:pos x="16" y="46"/>
                  </a:cxn>
                  <a:cxn ang="0">
                    <a:pos x="10" y="52"/>
                  </a:cxn>
                  <a:cxn ang="0">
                    <a:pos x="4" y="60"/>
                  </a:cxn>
                  <a:cxn ang="0">
                    <a:pos x="0" y="66"/>
                  </a:cxn>
                  <a:cxn ang="0">
                    <a:pos x="0" y="66"/>
                  </a:cxn>
                </a:cxnLst>
                <a:rect l="0" t="0" r="r" b="b"/>
                <a:pathLst>
                  <a:path w="148" h="66">
                    <a:moveTo>
                      <a:pt x="0" y="66"/>
                    </a:moveTo>
                    <a:lnTo>
                      <a:pt x="0" y="66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4" y="58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8" y="48"/>
                    </a:lnTo>
                    <a:lnTo>
                      <a:pt x="10" y="44"/>
                    </a:lnTo>
                    <a:lnTo>
                      <a:pt x="14" y="42"/>
                    </a:lnTo>
                    <a:lnTo>
                      <a:pt x="16" y="38"/>
                    </a:lnTo>
                    <a:lnTo>
                      <a:pt x="20" y="34"/>
                    </a:lnTo>
                    <a:lnTo>
                      <a:pt x="22" y="30"/>
                    </a:lnTo>
                    <a:lnTo>
                      <a:pt x="26" y="26"/>
                    </a:lnTo>
                    <a:lnTo>
                      <a:pt x="30" y="22"/>
                    </a:lnTo>
                    <a:lnTo>
                      <a:pt x="34" y="18"/>
                    </a:lnTo>
                    <a:lnTo>
                      <a:pt x="40" y="16"/>
                    </a:lnTo>
                    <a:lnTo>
                      <a:pt x="44" y="12"/>
                    </a:lnTo>
                    <a:lnTo>
                      <a:pt x="50" y="10"/>
                    </a:lnTo>
                    <a:lnTo>
                      <a:pt x="56" y="6"/>
                    </a:lnTo>
                    <a:lnTo>
                      <a:pt x="62" y="4"/>
                    </a:lnTo>
                    <a:lnTo>
                      <a:pt x="70" y="2"/>
                    </a:lnTo>
                    <a:lnTo>
                      <a:pt x="76" y="2"/>
                    </a:lnTo>
                    <a:lnTo>
                      <a:pt x="84" y="0"/>
                    </a:lnTo>
                    <a:lnTo>
                      <a:pt x="92" y="0"/>
                    </a:lnTo>
                    <a:lnTo>
                      <a:pt x="100" y="0"/>
                    </a:lnTo>
                    <a:lnTo>
                      <a:pt x="108" y="2"/>
                    </a:lnTo>
                    <a:lnTo>
                      <a:pt x="118" y="4"/>
                    </a:lnTo>
                    <a:lnTo>
                      <a:pt x="128" y="6"/>
                    </a:lnTo>
                    <a:lnTo>
                      <a:pt x="138" y="8"/>
                    </a:lnTo>
                    <a:lnTo>
                      <a:pt x="148" y="12"/>
                    </a:lnTo>
                    <a:lnTo>
                      <a:pt x="148" y="26"/>
                    </a:lnTo>
                    <a:lnTo>
                      <a:pt x="148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40" y="24"/>
                    </a:lnTo>
                    <a:lnTo>
                      <a:pt x="136" y="22"/>
                    </a:lnTo>
                    <a:lnTo>
                      <a:pt x="132" y="20"/>
                    </a:lnTo>
                    <a:lnTo>
                      <a:pt x="130" y="20"/>
                    </a:lnTo>
                    <a:lnTo>
                      <a:pt x="124" y="18"/>
                    </a:lnTo>
                    <a:lnTo>
                      <a:pt x="120" y="18"/>
                    </a:lnTo>
                    <a:lnTo>
                      <a:pt x="116" y="16"/>
                    </a:lnTo>
                    <a:lnTo>
                      <a:pt x="110" y="16"/>
                    </a:lnTo>
                    <a:lnTo>
                      <a:pt x="106" y="16"/>
                    </a:lnTo>
                    <a:lnTo>
                      <a:pt x="100" y="14"/>
                    </a:lnTo>
                    <a:lnTo>
                      <a:pt x="94" y="14"/>
                    </a:lnTo>
                    <a:lnTo>
                      <a:pt x="88" y="14"/>
                    </a:lnTo>
                    <a:lnTo>
                      <a:pt x="82" y="14"/>
                    </a:lnTo>
                    <a:lnTo>
                      <a:pt x="76" y="16"/>
                    </a:lnTo>
                    <a:lnTo>
                      <a:pt x="70" y="16"/>
                    </a:lnTo>
                    <a:lnTo>
                      <a:pt x="64" y="18"/>
                    </a:lnTo>
                    <a:lnTo>
                      <a:pt x="58" y="20"/>
                    </a:lnTo>
                    <a:lnTo>
                      <a:pt x="52" y="22"/>
                    </a:lnTo>
                    <a:lnTo>
                      <a:pt x="46" y="24"/>
                    </a:lnTo>
                    <a:lnTo>
                      <a:pt x="38" y="28"/>
                    </a:lnTo>
                    <a:lnTo>
                      <a:pt x="32" y="30"/>
                    </a:lnTo>
                    <a:lnTo>
                      <a:pt x="26" y="36"/>
                    </a:lnTo>
                    <a:lnTo>
                      <a:pt x="22" y="40"/>
                    </a:lnTo>
                    <a:lnTo>
                      <a:pt x="16" y="46"/>
                    </a:lnTo>
                    <a:lnTo>
                      <a:pt x="10" y="52"/>
                    </a:lnTo>
                    <a:lnTo>
                      <a:pt x="4" y="60"/>
                    </a:lnTo>
                    <a:lnTo>
                      <a:pt x="0" y="6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1" name="Freeform 403"/>
              <p:cNvSpPr>
                <a:spLocks/>
              </p:cNvSpPr>
              <p:nvPr/>
            </p:nvSpPr>
            <p:spPr bwMode="auto">
              <a:xfrm>
                <a:off x="5353050" y="1377950"/>
                <a:ext cx="273050" cy="82550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4" y="38"/>
                  </a:cxn>
                  <a:cxn ang="0">
                    <a:pos x="12" y="32"/>
                  </a:cxn>
                  <a:cxn ang="0">
                    <a:pos x="22" y="26"/>
                  </a:cxn>
                  <a:cxn ang="0">
                    <a:pos x="28" y="20"/>
                  </a:cxn>
                  <a:cxn ang="0">
                    <a:pos x="34" y="16"/>
                  </a:cxn>
                  <a:cxn ang="0">
                    <a:pos x="42" y="12"/>
                  </a:cxn>
                  <a:cxn ang="0">
                    <a:pos x="50" y="8"/>
                  </a:cxn>
                  <a:cxn ang="0">
                    <a:pos x="56" y="6"/>
                  </a:cxn>
                  <a:cxn ang="0">
                    <a:pos x="64" y="2"/>
                  </a:cxn>
                  <a:cxn ang="0">
                    <a:pos x="74" y="2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8" y="2"/>
                  </a:cxn>
                  <a:cxn ang="0">
                    <a:pos x="104" y="4"/>
                  </a:cxn>
                  <a:cxn ang="0">
                    <a:pos x="116" y="6"/>
                  </a:cxn>
                  <a:cxn ang="0">
                    <a:pos x="130" y="10"/>
                  </a:cxn>
                  <a:cxn ang="0">
                    <a:pos x="140" y="14"/>
                  </a:cxn>
                  <a:cxn ang="0">
                    <a:pos x="152" y="18"/>
                  </a:cxn>
                  <a:cxn ang="0">
                    <a:pos x="160" y="22"/>
                  </a:cxn>
                  <a:cxn ang="0">
                    <a:pos x="166" y="24"/>
                  </a:cxn>
                  <a:cxn ang="0">
                    <a:pos x="170" y="26"/>
                  </a:cxn>
                  <a:cxn ang="0">
                    <a:pos x="172" y="28"/>
                  </a:cxn>
                  <a:cxn ang="0">
                    <a:pos x="172" y="30"/>
                  </a:cxn>
                  <a:cxn ang="0">
                    <a:pos x="172" y="30"/>
                  </a:cxn>
                  <a:cxn ang="0">
                    <a:pos x="170" y="32"/>
                  </a:cxn>
                  <a:cxn ang="0">
                    <a:pos x="168" y="34"/>
                  </a:cxn>
                  <a:cxn ang="0">
                    <a:pos x="164" y="34"/>
                  </a:cxn>
                  <a:cxn ang="0">
                    <a:pos x="160" y="36"/>
                  </a:cxn>
                  <a:cxn ang="0">
                    <a:pos x="152" y="38"/>
                  </a:cxn>
                  <a:cxn ang="0">
                    <a:pos x="140" y="42"/>
                  </a:cxn>
                  <a:cxn ang="0">
                    <a:pos x="128" y="44"/>
                  </a:cxn>
                  <a:cxn ang="0">
                    <a:pos x="116" y="46"/>
                  </a:cxn>
                  <a:cxn ang="0">
                    <a:pos x="104" y="48"/>
                  </a:cxn>
                  <a:cxn ang="0">
                    <a:pos x="96" y="48"/>
                  </a:cxn>
                  <a:cxn ang="0">
                    <a:pos x="86" y="50"/>
                  </a:cxn>
                  <a:cxn ang="0">
                    <a:pos x="74" y="50"/>
                  </a:cxn>
                  <a:cxn ang="0">
                    <a:pos x="64" y="52"/>
                  </a:cxn>
                  <a:cxn ang="0">
                    <a:pos x="54" y="52"/>
                  </a:cxn>
                  <a:cxn ang="0">
                    <a:pos x="46" y="52"/>
                  </a:cxn>
                  <a:cxn ang="0">
                    <a:pos x="38" y="52"/>
                  </a:cxn>
                  <a:cxn ang="0">
                    <a:pos x="32" y="52"/>
                  </a:cxn>
                  <a:cxn ang="0">
                    <a:pos x="30" y="52"/>
                  </a:cxn>
                  <a:cxn ang="0">
                    <a:pos x="26" y="50"/>
                  </a:cxn>
                  <a:cxn ang="0">
                    <a:pos x="16" y="48"/>
                  </a:cxn>
                  <a:cxn ang="0">
                    <a:pos x="6" y="44"/>
                  </a:cxn>
                  <a:cxn ang="0">
                    <a:pos x="0" y="42"/>
                  </a:cxn>
                  <a:cxn ang="0">
                    <a:pos x="0" y="42"/>
                  </a:cxn>
                </a:cxnLst>
                <a:rect l="0" t="0" r="r" b="b"/>
                <a:pathLst>
                  <a:path w="172" h="52">
                    <a:moveTo>
                      <a:pt x="0" y="42"/>
                    </a:moveTo>
                    <a:lnTo>
                      <a:pt x="0" y="42"/>
                    </a:lnTo>
                    <a:lnTo>
                      <a:pt x="2" y="40"/>
                    </a:lnTo>
                    <a:lnTo>
                      <a:pt x="4" y="38"/>
                    </a:lnTo>
                    <a:lnTo>
                      <a:pt x="8" y="34"/>
                    </a:lnTo>
                    <a:lnTo>
                      <a:pt x="12" y="32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0"/>
                    </a:lnTo>
                    <a:lnTo>
                      <a:pt x="30" y="18"/>
                    </a:lnTo>
                    <a:lnTo>
                      <a:pt x="34" y="16"/>
                    </a:lnTo>
                    <a:lnTo>
                      <a:pt x="38" y="14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6" y="6"/>
                    </a:lnTo>
                    <a:lnTo>
                      <a:pt x="60" y="4"/>
                    </a:lnTo>
                    <a:lnTo>
                      <a:pt x="64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4" y="0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22" y="8"/>
                    </a:lnTo>
                    <a:lnTo>
                      <a:pt x="130" y="10"/>
                    </a:lnTo>
                    <a:lnTo>
                      <a:pt x="136" y="12"/>
                    </a:lnTo>
                    <a:lnTo>
                      <a:pt x="140" y="14"/>
                    </a:lnTo>
                    <a:lnTo>
                      <a:pt x="146" y="16"/>
                    </a:lnTo>
                    <a:lnTo>
                      <a:pt x="152" y="18"/>
                    </a:lnTo>
                    <a:lnTo>
                      <a:pt x="156" y="20"/>
                    </a:lnTo>
                    <a:lnTo>
                      <a:pt x="160" y="22"/>
                    </a:lnTo>
                    <a:lnTo>
                      <a:pt x="164" y="22"/>
                    </a:lnTo>
                    <a:lnTo>
                      <a:pt x="166" y="24"/>
                    </a:lnTo>
                    <a:lnTo>
                      <a:pt x="168" y="26"/>
                    </a:lnTo>
                    <a:lnTo>
                      <a:pt x="170" y="26"/>
                    </a:lnTo>
                    <a:lnTo>
                      <a:pt x="170" y="28"/>
                    </a:lnTo>
                    <a:lnTo>
                      <a:pt x="172" y="28"/>
                    </a:lnTo>
                    <a:lnTo>
                      <a:pt x="172" y="28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2"/>
                    </a:lnTo>
                    <a:lnTo>
                      <a:pt x="170" y="32"/>
                    </a:lnTo>
                    <a:lnTo>
                      <a:pt x="170" y="32"/>
                    </a:lnTo>
                    <a:lnTo>
                      <a:pt x="168" y="34"/>
                    </a:lnTo>
                    <a:lnTo>
                      <a:pt x="166" y="34"/>
                    </a:lnTo>
                    <a:lnTo>
                      <a:pt x="164" y="34"/>
                    </a:lnTo>
                    <a:lnTo>
                      <a:pt x="162" y="36"/>
                    </a:lnTo>
                    <a:lnTo>
                      <a:pt x="160" y="36"/>
                    </a:lnTo>
                    <a:lnTo>
                      <a:pt x="158" y="36"/>
                    </a:lnTo>
                    <a:lnTo>
                      <a:pt x="152" y="38"/>
                    </a:lnTo>
                    <a:lnTo>
                      <a:pt x="146" y="40"/>
                    </a:lnTo>
                    <a:lnTo>
                      <a:pt x="140" y="42"/>
                    </a:lnTo>
                    <a:lnTo>
                      <a:pt x="134" y="42"/>
                    </a:lnTo>
                    <a:lnTo>
                      <a:pt x="128" y="44"/>
                    </a:lnTo>
                    <a:lnTo>
                      <a:pt x="122" y="46"/>
                    </a:lnTo>
                    <a:lnTo>
                      <a:pt x="116" y="46"/>
                    </a:lnTo>
                    <a:lnTo>
                      <a:pt x="110" y="48"/>
                    </a:lnTo>
                    <a:lnTo>
                      <a:pt x="104" y="48"/>
                    </a:lnTo>
                    <a:lnTo>
                      <a:pt x="100" y="48"/>
                    </a:lnTo>
                    <a:lnTo>
                      <a:pt x="96" y="48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0" y="50"/>
                    </a:lnTo>
                    <a:lnTo>
                      <a:pt x="74" y="50"/>
                    </a:lnTo>
                    <a:lnTo>
                      <a:pt x="70" y="50"/>
                    </a:lnTo>
                    <a:lnTo>
                      <a:pt x="64" y="52"/>
                    </a:lnTo>
                    <a:lnTo>
                      <a:pt x="60" y="52"/>
                    </a:lnTo>
                    <a:lnTo>
                      <a:pt x="54" y="52"/>
                    </a:lnTo>
                    <a:lnTo>
                      <a:pt x="50" y="52"/>
                    </a:lnTo>
                    <a:lnTo>
                      <a:pt x="46" y="52"/>
                    </a:lnTo>
                    <a:lnTo>
                      <a:pt x="42" y="52"/>
                    </a:lnTo>
                    <a:lnTo>
                      <a:pt x="38" y="52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26" y="50"/>
                    </a:lnTo>
                    <a:lnTo>
                      <a:pt x="22" y="50"/>
                    </a:lnTo>
                    <a:lnTo>
                      <a:pt x="16" y="48"/>
                    </a:lnTo>
                    <a:lnTo>
                      <a:pt x="12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2" name="Freeform 404"/>
              <p:cNvSpPr>
                <a:spLocks/>
              </p:cNvSpPr>
              <p:nvPr/>
            </p:nvSpPr>
            <p:spPr bwMode="auto">
              <a:xfrm>
                <a:off x="5403850" y="1397000"/>
                <a:ext cx="187325" cy="107950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38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30"/>
                  </a:cxn>
                  <a:cxn ang="0">
                    <a:pos x="2" y="34"/>
                  </a:cxn>
                  <a:cxn ang="0">
                    <a:pos x="0" y="40"/>
                  </a:cxn>
                  <a:cxn ang="0">
                    <a:pos x="2" y="44"/>
                  </a:cxn>
                  <a:cxn ang="0">
                    <a:pos x="4" y="50"/>
                  </a:cxn>
                  <a:cxn ang="0">
                    <a:pos x="6" y="54"/>
                  </a:cxn>
                  <a:cxn ang="0">
                    <a:pos x="10" y="58"/>
                  </a:cxn>
                  <a:cxn ang="0">
                    <a:pos x="16" y="60"/>
                  </a:cxn>
                  <a:cxn ang="0">
                    <a:pos x="22" y="64"/>
                  </a:cxn>
                  <a:cxn ang="0">
                    <a:pos x="28" y="66"/>
                  </a:cxn>
                  <a:cxn ang="0">
                    <a:pos x="36" y="68"/>
                  </a:cxn>
                  <a:cxn ang="0">
                    <a:pos x="44" y="68"/>
                  </a:cxn>
                  <a:cxn ang="0">
                    <a:pos x="52" y="68"/>
                  </a:cxn>
                  <a:cxn ang="0">
                    <a:pos x="60" y="68"/>
                  </a:cxn>
                  <a:cxn ang="0">
                    <a:pos x="70" y="66"/>
                  </a:cxn>
                  <a:cxn ang="0">
                    <a:pos x="78" y="64"/>
                  </a:cxn>
                  <a:cxn ang="0">
                    <a:pos x="86" y="60"/>
                  </a:cxn>
                  <a:cxn ang="0">
                    <a:pos x="94" y="58"/>
                  </a:cxn>
                  <a:cxn ang="0">
                    <a:pos x="100" y="54"/>
                  </a:cxn>
                  <a:cxn ang="0">
                    <a:pos x="106" y="50"/>
                  </a:cxn>
                  <a:cxn ang="0">
                    <a:pos x="110" y="44"/>
                  </a:cxn>
                  <a:cxn ang="0">
                    <a:pos x="114" y="40"/>
                  </a:cxn>
                  <a:cxn ang="0">
                    <a:pos x="116" y="34"/>
                  </a:cxn>
                  <a:cxn ang="0">
                    <a:pos x="118" y="30"/>
                  </a:cxn>
                  <a:cxn ang="0">
                    <a:pos x="118" y="24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2"/>
                  </a:cxn>
                  <a:cxn ang="0">
                    <a:pos x="104" y="8"/>
                  </a:cxn>
                  <a:cxn ang="0">
                    <a:pos x="100" y="4"/>
                  </a:cxn>
                  <a:cxn ang="0">
                    <a:pos x="92" y="2"/>
                  </a:cxn>
                  <a:cxn ang="0">
                    <a:pos x="86" y="0"/>
                  </a:cxn>
                  <a:cxn ang="0">
                    <a:pos x="78" y="0"/>
                  </a:cxn>
                  <a:cxn ang="0">
                    <a:pos x="70" y="0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18" h="68">
                    <a:moveTo>
                      <a:pt x="52" y="0"/>
                    </a:moveTo>
                    <a:lnTo>
                      <a:pt x="48" y="2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6" y="54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10" y="58"/>
                    </a:lnTo>
                    <a:lnTo>
                      <a:pt x="12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4"/>
                    </a:lnTo>
                    <a:lnTo>
                      <a:pt x="24" y="64"/>
                    </a:lnTo>
                    <a:lnTo>
                      <a:pt x="26" y="66"/>
                    </a:lnTo>
                    <a:lnTo>
                      <a:pt x="28" y="66"/>
                    </a:lnTo>
                    <a:lnTo>
                      <a:pt x="30" y="66"/>
                    </a:lnTo>
                    <a:lnTo>
                      <a:pt x="32" y="66"/>
                    </a:lnTo>
                    <a:lnTo>
                      <a:pt x="36" y="68"/>
                    </a:lnTo>
                    <a:lnTo>
                      <a:pt x="38" y="68"/>
                    </a:lnTo>
                    <a:lnTo>
                      <a:pt x="40" y="68"/>
                    </a:lnTo>
                    <a:lnTo>
                      <a:pt x="44" y="68"/>
                    </a:lnTo>
                    <a:lnTo>
                      <a:pt x="46" y="68"/>
                    </a:lnTo>
                    <a:lnTo>
                      <a:pt x="48" y="68"/>
                    </a:lnTo>
                    <a:lnTo>
                      <a:pt x="52" y="68"/>
                    </a:lnTo>
                    <a:lnTo>
                      <a:pt x="54" y="68"/>
                    </a:lnTo>
                    <a:lnTo>
                      <a:pt x="58" y="68"/>
                    </a:lnTo>
                    <a:lnTo>
                      <a:pt x="60" y="68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2"/>
                    </a:lnTo>
                    <a:lnTo>
                      <a:pt x="84" y="62"/>
                    </a:lnTo>
                    <a:lnTo>
                      <a:pt x="86" y="60"/>
                    </a:lnTo>
                    <a:lnTo>
                      <a:pt x="88" y="60"/>
                    </a:lnTo>
                    <a:lnTo>
                      <a:pt x="90" y="58"/>
                    </a:lnTo>
                    <a:lnTo>
                      <a:pt x="94" y="58"/>
                    </a:lnTo>
                    <a:lnTo>
                      <a:pt x="96" y="56"/>
                    </a:lnTo>
                    <a:lnTo>
                      <a:pt x="98" y="54"/>
                    </a:lnTo>
                    <a:lnTo>
                      <a:pt x="100" y="54"/>
                    </a:lnTo>
                    <a:lnTo>
                      <a:pt x="102" y="52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6" y="48"/>
                    </a:lnTo>
                    <a:lnTo>
                      <a:pt x="108" y="46"/>
                    </a:lnTo>
                    <a:lnTo>
                      <a:pt x="110" y="44"/>
                    </a:lnTo>
                    <a:lnTo>
                      <a:pt x="112" y="44"/>
                    </a:lnTo>
                    <a:lnTo>
                      <a:pt x="112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6" y="36"/>
                    </a:lnTo>
                    <a:lnTo>
                      <a:pt x="116" y="34"/>
                    </a:lnTo>
                    <a:lnTo>
                      <a:pt x="116" y="34"/>
                    </a:lnTo>
                    <a:lnTo>
                      <a:pt x="116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8" y="26"/>
                    </a:lnTo>
                    <a:lnTo>
                      <a:pt x="118" y="24"/>
                    </a:lnTo>
                    <a:lnTo>
                      <a:pt x="116" y="22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2" y="14"/>
                    </a:lnTo>
                    <a:lnTo>
                      <a:pt x="110" y="12"/>
                    </a:lnTo>
                    <a:lnTo>
                      <a:pt x="110" y="12"/>
                    </a:lnTo>
                    <a:lnTo>
                      <a:pt x="108" y="10"/>
                    </a:lnTo>
                    <a:lnTo>
                      <a:pt x="106" y="8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3" name="Freeform 405"/>
              <p:cNvSpPr>
                <a:spLocks/>
              </p:cNvSpPr>
              <p:nvPr/>
            </p:nvSpPr>
            <p:spPr bwMode="auto">
              <a:xfrm>
                <a:off x="5407025" y="1397000"/>
                <a:ext cx="180975" cy="1047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28"/>
                  </a:cxn>
                  <a:cxn ang="0">
                    <a:pos x="2" y="34"/>
                  </a:cxn>
                  <a:cxn ang="0">
                    <a:pos x="0" y="38"/>
                  </a:cxn>
                  <a:cxn ang="0">
                    <a:pos x="2" y="44"/>
                  </a:cxn>
                  <a:cxn ang="0">
                    <a:pos x="4" y="48"/>
                  </a:cxn>
                  <a:cxn ang="0">
                    <a:pos x="6" y="52"/>
                  </a:cxn>
                  <a:cxn ang="0">
                    <a:pos x="10" y="56"/>
                  </a:cxn>
                  <a:cxn ang="0">
                    <a:pos x="14" y="60"/>
                  </a:cxn>
                  <a:cxn ang="0">
                    <a:pos x="20" y="62"/>
                  </a:cxn>
                  <a:cxn ang="0">
                    <a:pos x="28" y="64"/>
                  </a:cxn>
                  <a:cxn ang="0">
                    <a:pos x="34" y="66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6"/>
                  </a:cxn>
                  <a:cxn ang="0">
                    <a:pos x="68" y="64"/>
                  </a:cxn>
                  <a:cxn ang="0">
                    <a:pos x="76" y="62"/>
                  </a:cxn>
                  <a:cxn ang="0">
                    <a:pos x="84" y="60"/>
                  </a:cxn>
                  <a:cxn ang="0">
                    <a:pos x="90" y="56"/>
                  </a:cxn>
                  <a:cxn ang="0">
                    <a:pos x="96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10" y="40"/>
                  </a:cxn>
                  <a:cxn ang="0">
                    <a:pos x="112" y="34"/>
                  </a:cxn>
                  <a:cxn ang="0">
                    <a:pos x="114" y="30"/>
                  </a:cxn>
                  <a:cxn ang="0">
                    <a:pos x="114" y="24"/>
                  </a:cxn>
                  <a:cxn ang="0">
                    <a:pos x="112" y="20"/>
                  </a:cxn>
                  <a:cxn ang="0">
                    <a:pos x="110" y="16"/>
                  </a:cxn>
                  <a:cxn ang="0">
                    <a:pos x="106" y="12"/>
                  </a:cxn>
                  <a:cxn ang="0">
                    <a:pos x="102" y="8"/>
                  </a:cxn>
                  <a:cxn ang="0">
                    <a:pos x="96" y="6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0" y="2"/>
                  </a:cxn>
                </a:cxnLst>
                <a:rect l="0" t="0" r="r" b="b"/>
                <a:pathLst>
                  <a:path w="114" h="66">
                    <a:moveTo>
                      <a:pt x="50" y="2"/>
                    </a:moveTo>
                    <a:lnTo>
                      <a:pt x="48" y="2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10" y="56"/>
                    </a:lnTo>
                    <a:lnTo>
                      <a:pt x="12" y="58"/>
                    </a:lnTo>
                    <a:lnTo>
                      <a:pt x="14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4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6"/>
                    </a:lnTo>
                    <a:lnTo>
                      <a:pt x="34" y="66"/>
                    </a:lnTo>
                    <a:lnTo>
                      <a:pt x="36" y="66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4" y="66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58" y="66"/>
                    </a:lnTo>
                    <a:lnTo>
                      <a:pt x="62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2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4" y="60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90" y="56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6" y="52"/>
                    </a:lnTo>
                    <a:lnTo>
                      <a:pt x="98" y="52"/>
                    </a:lnTo>
                    <a:lnTo>
                      <a:pt x="100" y="50"/>
                    </a:lnTo>
                    <a:lnTo>
                      <a:pt x="102" y="48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2"/>
                    </a:lnTo>
                    <a:lnTo>
                      <a:pt x="110" y="40"/>
                    </a:lnTo>
                    <a:lnTo>
                      <a:pt x="110" y="40"/>
                    </a:lnTo>
                    <a:lnTo>
                      <a:pt x="112" y="38"/>
                    </a:lnTo>
                    <a:lnTo>
                      <a:pt x="112" y="36"/>
                    </a:lnTo>
                    <a:lnTo>
                      <a:pt x="112" y="34"/>
                    </a:lnTo>
                    <a:lnTo>
                      <a:pt x="114" y="32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2" y="16"/>
                    </a:lnTo>
                    <a:lnTo>
                      <a:pt x="110" y="16"/>
                    </a:lnTo>
                    <a:lnTo>
                      <a:pt x="108" y="14"/>
                    </a:lnTo>
                    <a:lnTo>
                      <a:pt x="108" y="12"/>
                    </a:lnTo>
                    <a:lnTo>
                      <a:pt x="106" y="12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2" y="8"/>
                    </a:lnTo>
                    <a:lnTo>
                      <a:pt x="100" y="6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4" y="4"/>
                    </a:lnTo>
                    <a:lnTo>
                      <a:pt x="92" y="4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4" name="Freeform 406"/>
              <p:cNvSpPr>
                <a:spLocks/>
              </p:cNvSpPr>
              <p:nvPr/>
            </p:nvSpPr>
            <p:spPr bwMode="auto">
              <a:xfrm>
                <a:off x="5410200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2" y="20"/>
                  </a:cxn>
                  <a:cxn ang="0">
                    <a:pos x="6" y="24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8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8"/>
                  </a:cxn>
                  <a:cxn ang="0">
                    <a:pos x="20" y="60"/>
                  </a:cxn>
                  <a:cxn ang="0">
                    <a:pos x="26" y="62"/>
                  </a:cxn>
                  <a:cxn ang="0">
                    <a:pos x="34" y="64"/>
                  </a:cxn>
                  <a:cxn ang="0">
                    <a:pos x="40" y="64"/>
                  </a:cxn>
                  <a:cxn ang="0">
                    <a:pos x="48" y="64"/>
                  </a:cxn>
                  <a:cxn ang="0">
                    <a:pos x="56" y="64"/>
                  </a:cxn>
                  <a:cxn ang="0">
                    <a:pos x="66" y="62"/>
                  </a:cxn>
                  <a:cxn ang="0">
                    <a:pos x="74" y="60"/>
                  </a:cxn>
                  <a:cxn ang="0">
                    <a:pos x="80" y="58"/>
                  </a:cxn>
                  <a:cxn ang="0">
                    <a:pos x="88" y="54"/>
                  </a:cxn>
                  <a:cxn ang="0">
                    <a:pos x="94" y="52"/>
                  </a:cxn>
                  <a:cxn ang="0">
                    <a:pos x="98" y="48"/>
                  </a:cxn>
                  <a:cxn ang="0">
                    <a:pos x="104" y="44"/>
                  </a:cxn>
                  <a:cxn ang="0">
                    <a:pos x="106" y="38"/>
                  </a:cxn>
                  <a:cxn ang="0">
                    <a:pos x="110" y="34"/>
                  </a:cxn>
                  <a:cxn ang="0">
                    <a:pos x="110" y="30"/>
                  </a:cxn>
                  <a:cxn ang="0">
                    <a:pos x="110" y="24"/>
                  </a:cxn>
                  <a:cxn ang="0">
                    <a:pos x="110" y="20"/>
                  </a:cxn>
                  <a:cxn ang="0">
                    <a:pos x="106" y="16"/>
                  </a:cxn>
                  <a:cxn ang="0">
                    <a:pos x="104" y="12"/>
                  </a:cxn>
                  <a:cxn ang="0">
                    <a:pos x="98" y="8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0"/>
                  </a:cxn>
                  <a:cxn ang="0">
                    <a:pos x="50" y="2"/>
                  </a:cxn>
                </a:cxnLst>
                <a:rect l="0" t="0" r="r" b="b"/>
                <a:pathLst>
                  <a:path w="110" h="64">
                    <a:moveTo>
                      <a:pt x="50" y="2"/>
                    </a:moveTo>
                    <a:lnTo>
                      <a:pt x="46" y="2"/>
                    </a:lnTo>
                    <a:lnTo>
                      <a:pt x="44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10" y="54"/>
                    </a:lnTo>
                    <a:lnTo>
                      <a:pt x="10" y="56"/>
                    </a:lnTo>
                    <a:lnTo>
                      <a:pt x="12" y="56"/>
                    </a:lnTo>
                    <a:lnTo>
                      <a:pt x="14" y="58"/>
                    </a:lnTo>
                    <a:lnTo>
                      <a:pt x="16" y="58"/>
                    </a:lnTo>
                    <a:lnTo>
                      <a:pt x="18" y="60"/>
                    </a:lnTo>
                    <a:lnTo>
                      <a:pt x="20" y="60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6" y="62"/>
                    </a:lnTo>
                    <a:lnTo>
                      <a:pt x="28" y="62"/>
                    </a:lnTo>
                    <a:lnTo>
                      <a:pt x="30" y="64"/>
                    </a:lnTo>
                    <a:lnTo>
                      <a:pt x="34" y="64"/>
                    </a:lnTo>
                    <a:lnTo>
                      <a:pt x="36" y="64"/>
                    </a:lnTo>
                    <a:lnTo>
                      <a:pt x="38" y="64"/>
                    </a:lnTo>
                    <a:lnTo>
                      <a:pt x="40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6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0" y="62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4"/>
                    </a:lnTo>
                    <a:lnTo>
                      <a:pt x="90" y="54"/>
                    </a:lnTo>
                    <a:lnTo>
                      <a:pt x="92" y="52"/>
                    </a:lnTo>
                    <a:lnTo>
                      <a:pt x="94" y="52"/>
                    </a:lnTo>
                    <a:lnTo>
                      <a:pt x="96" y="50"/>
                    </a:lnTo>
                    <a:lnTo>
                      <a:pt x="98" y="48"/>
                    </a:lnTo>
                    <a:lnTo>
                      <a:pt x="98" y="48"/>
                    </a:lnTo>
                    <a:lnTo>
                      <a:pt x="100" y="46"/>
                    </a:lnTo>
                    <a:lnTo>
                      <a:pt x="102" y="44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0" y="26"/>
                    </a:lnTo>
                    <a:lnTo>
                      <a:pt x="110" y="24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8" y="16"/>
                    </a:lnTo>
                    <a:lnTo>
                      <a:pt x="106" y="16"/>
                    </a:lnTo>
                    <a:lnTo>
                      <a:pt x="106" y="14"/>
                    </a:lnTo>
                    <a:lnTo>
                      <a:pt x="104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98" y="8"/>
                    </a:lnTo>
                    <a:lnTo>
                      <a:pt x="98" y="8"/>
                    </a:lnTo>
                    <a:lnTo>
                      <a:pt x="96" y="6"/>
                    </a:lnTo>
                    <a:lnTo>
                      <a:pt x="94" y="6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5" name="Freeform 407"/>
              <p:cNvSpPr>
                <a:spLocks/>
              </p:cNvSpPr>
              <p:nvPr/>
            </p:nvSpPr>
            <p:spPr bwMode="auto">
              <a:xfrm>
                <a:off x="5413375" y="1397000"/>
                <a:ext cx="171450" cy="101600"/>
              </a:xfrm>
              <a:custGeom>
                <a:avLst/>
                <a:gdLst/>
                <a:ahLst/>
                <a:cxnLst>
                  <a:cxn ang="0">
                    <a:pos x="42" y="4"/>
                  </a:cxn>
                  <a:cxn ang="0">
                    <a:pos x="34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0" y="18"/>
                  </a:cxn>
                  <a:cxn ang="0">
                    <a:pos x="6" y="22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6"/>
                  </a:cxn>
                  <a:cxn ang="0">
                    <a:pos x="20" y="58"/>
                  </a:cxn>
                  <a:cxn ang="0">
                    <a:pos x="26" y="60"/>
                  </a:cxn>
                  <a:cxn ang="0">
                    <a:pos x="32" y="62"/>
                  </a:cxn>
                  <a:cxn ang="0">
                    <a:pos x="40" y="64"/>
                  </a:cxn>
                  <a:cxn ang="0">
                    <a:pos x="46" y="64"/>
                  </a:cxn>
                  <a:cxn ang="0">
                    <a:pos x="54" y="62"/>
                  </a:cxn>
                  <a:cxn ang="0">
                    <a:pos x="62" y="62"/>
                  </a:cxn>
                  <a:cxn ang="0">
                    <a:pos x="70" y="60"/>
                  </a:cxn>
                  <a:cxn ang="0">
                    <a:pos x="78" y="56"/>
                  </a:cxn>
                  <a:cxn ang="0">
                    <a:pos x="84" y="54"/>
                  </a:cxn>
                  <a:cxn ang="0">
                    <a:pos x="90" y="50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4" y="38"/>
                  </a:cxn>
                  <a:cxn ang="0">
                    <a:pos x="106" y="34"/>
                  </a:cxn>
                  <a:cxn ang="0">
                    <a:pos x="108" y="28"/>
                  </a:cxn>
                  <a:cxn ang="0">
                    <a:pos x="108" y="24"/>
                  </a:cxn>
                  <a:cxn ang="0">
                    <a:pos x="106" y="20"/>
                  </a:cxn>
                  <a:cxn ang="0">
                    <a:pos x="104" y="16"/>
                  </a:cxn>
                  <a:cxn ang="0">
                    <a:pos x="100" y="12"/>
                  </a:cxn>
                  <a:cxn ang="0">
                    <a:pos x="96" y="8"/>
                  </a:cxn>
                  <a:cxn ang="0">
                    <a:pos x="90" y="6"/>
                  </a:cxn>
                  <a:cxn ang="0">
                    <a:pos x="84" y="4"/>
                  </a:cxn>
                  <a:cxn ang="0">
                    <a:pos x="78" y="2"/>
                  </a:cxn>
                  <a:cxn ang="0">
                    <a:pos x="72" y="0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2"/>
                  </a:cxn>
                </a:cxnLst>
                <a:rect l="0" t="0" r="r" b="b"/>
                <a:pathLst>
                  <a:path w="108" h="64">
                    <a:moveTo>
                      <a:pt x="48" y="2"/>
                    </a:moveTo>
                    <a:lnTo>
                      <a:pt x="46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8" y="52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20" y="58"/>
                    </a:lnTo>
                    <a:lnTo>
                      <a:pt x="22" y="60"/>
                    </a:lnTo>
                    <a:lnTo>
                      <a:pt x="24" y="60"/>
                    </a:lnTo>
                    <a:lnTo>
                      <a:pt x="26" y="60"/>
                    </a:lnTo>
                    <a:lnTo>
                      <a:pt x="28" y="62"/>
                    </a:lnTo>
                    <a:lnTo>
                      <a:pt x="30" y="62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6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2"/>
                    </a:lnTo>
                    <a:lnTo>
                      <a:pt x="54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2" y="62"/>
                    </a:lnTo>
                    <a:lnTo>
                      <a:pt x="66" y="60"/>
                    </a:lnTo>
                    <a:lnTo>
                      <a:pt x="68" y="60"/>
                    </a:lnTo>
                    <a:lnTo>
                      <a:pt x="70" y="60"/>
                    </a:lnTo>
                    <a:lnTo>
                      <a:pt x="74" y="58"/>
                    </a:lnTo>
                    <a:lnTo>
                      <a:pt x="76" y="58"/>
                    </a:lnTo>
                    <a:lnTo>
                      <a:pt x="78" y="56"/>
                    </a:lnTo>
                    <a:lnTo>
                      <a:pt x="80" y="56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2" y="50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02" y="40"/>
                    </a:lnTo>
                    <a:lnTo>
                      <a:pt x="104" y="38"/>
                    </a:lnTo>
                    <a:lnTo>
                      <a:pt x="104" y="36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8" y="28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2"/>
                    </a:lnTo>
                    <a:lnTo>
                      <a:pt x="106" y="22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4" y="16"/>
                    </a:lnTo>
                    <a:lnTo>
                      <a:pt x="104" y="16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6" name="Freeform 408"/>
              <p:cNvSpPr>
                <a:spLocks/>
              </p:cNvSpPr>
              <p:nvPr/>
            </p:nvSpPr>
            <p:spPr bwMode="auto">
              <a:xfrm>
                <a:off x="5416550" y="1400175"/>
                <a:ext cx="165100" cy="95250"/>
              </a:xfrm>
              <a:custGeom>
                <a:avLst/>
                <a:gdLst/>
                <a:ahLst/>
                <a:cxnLst>
                  <a:cxn ang="0">
                    <a:pos x="42" y="2"/>
                  </a:cxn>
                  <a:cxn ang="0">
                    <a:pos x="34" y="4"/>
                  </a:cxn>
                  <a:cxn ang="0">
                    <a:pos x="26" y="6"/>
                  </a:cxn>
                  <a:cxn ang="0">
                    <a:pos x="20" y="10"/>
                  </a:cxn>
                  <a:cxn ang="0">
                    <a:pos x="16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2" y="42"/>
                  </a:cxn>
                  <a:cxn ang="0">
                    <a:pos x="6" y="46"/>
                  </a:cxn>
                  <a:cxn ang="0">
                    <a:pos x="8" y="50"/>
                  </a:cxn>
                  <a:cxn ang="0">
                    <a:pos x="14" y="52"/>
                  </a:cxn>
                  <a:cxn ang="0">
                    <a:pos x="18" y="56"/>
                  </a:cxn>
                  <a:cxn ang="0">
                    <a:pos x="24" y="58"/>
                  </a:cxn>
                  <a:cxn ang="0">
                    <a:pos x="30" y="58"/>
                  </a:cxn>
                  <a:cxn ang="0">
                    <a:pos x="38" y="60"/>
                  </a:cxn>
                  <a:cxn ang="0">
                    <a:pos x="46" y="60"/>
                  </a:cxn>
                  <a:cxn ang="0">
                    <a:pos x="52" y="60"/>
                  </a:cxn>
                  <a:cxn ang="0">
                    <a:pos x="60" y="58"/>
                  </a:cxn>
                  <a:cxn ang="0">
                    <a:pos x="68" y="56"/>
                  </a:cxn>
                  <a:cxn ang="0">
                    <a:pos x="76" y="54"/>
                  </a:cxn>
                  <a:cxn ang="0">
                    <a:pos x="82" y="50"/>
                  </a:cxn>
                  <a:cxn ang="0">
                    <a:pos x="88" y="48"/>
                  </a:cxn>
                  <a:cxn ang="0">
                    <a:pos x="92" y="44"/>
                  </a:cxn>
                  <a:cxn ang="0">
                    <a:pos x="96" y="40"/>
                  </a:cxn>
                  <a:cxn ang="0">
                    <a:pos x="100" y="36"/>
                  </a:cxn>
                  <a:cxn ang="0">
                    <a:pos x="102" y="32"/>
                  </a:cxn>
                  <a:cxn ang="0">
                    <a:pos x="104" y="26"/>
                  </a:cxn>
                  <a:cxn ang="0">
                    <a:pos x="104" y="22"/>
                  </a:cxn>
                  <a:cxn ang="0">
                    <a:pos x="102" y="18"/>
                  </a:cxn>
                  <a:cxn ang="0">
                    <a:pos x="100" y="14"/>
                  </a:cxn>
                  <a:cxn ang="0">
                    <a:pos x="98" y="10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0" y="0"/>
                  </a:cxn>
                  <a:cxn ang="0">
                    <a:pos x="62" y="0"/>
                  </a:cxn>
                  <a:cxn ang="0">
                    <a:pos x="54" y="0"/>
                  </a:cxn>
                  <a:cxn ang="0">
                    <a:pos x="46" y="0"/>
                  </a:cxn>
                </a:cxnLst>
                <a:rect l="0" t="0" r="r" b="b"/>
                <a:pathLst>
                  <a:path w="104" h="60">
                    <a:moveTo>
                      <a:pt x="46" y="0"/>
                    </a:moveTo>
                    <a:lnTo>
                      <a:pt x="44" y="0"/>
                    </a:ln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4" y="58"/>
                    </a:lnTo>
                    <a:lnTo>
                      <a:pt x="36" y="60"/>
                    </a:lnTo>
                    <a:lnTo>
                      <a:pt x="38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4" y="58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2"/>
                    </a:lnTo>
                    <a:lnTo>
                      <a:pt x="80" y="52"/>
                    </a:lnTo>
                    <a:lnTo>
                      <a:pt x="82" y="50"/>
                    </a:lnTo>
                    <a:lnTo>
                      <a:pt x="84" y="50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4" y="42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38"/>
                    </a:lnTo>
                    <a:lnTo>
                      <a:pt x="100" y="36"/>
                    </a:lnTo>
                    <a:lnTo>
                      <a:pt x="100" y="36"/>
                    </a:lnTo>
                    <a:lnTo>
                      <a:pt x="102" y="34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2" y="30"/>
                    </a:lnTo>
                    <a:lnTo>
                      <a:pt x="104" y="28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6" y="4"/>
                    </a:lnTo>
                    <a:lnTo>
                      <a:pt x="84" y="2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7" name="Freeform 409"/>
              <p:cNvSpPr>
                <a:spLocks/>
              </p:cNvSpPr>
              <p:nvPr/>
            </p:nvSpPr>
            <p:spPr bwMode="auto">
              <a:xfrm>
                <a:off x="5419725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2" y="52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0" y="56"/>
                  </a:cxn>
                  <a:cxn ang="0">
                    <a:pos x="36" y="58"/>
                  </a:cxn>
                  <a:cxn ang="0">
                    <a:pos x="44" y="58"/>
                  </a:cxn>
                  <a:cxn ang="0">
                    <a:pos x="52" y="58"/>
                  </a:cxn>
                  <a:cxn ang="0">
                    <a:pos x="58" y="56"/>
                  </a:cxn>
                  <a:cxn ang="0">
                    <a:pos x="66" y="54"/>
                  </a:cxn>
                  <a:cxn ang="0">
                    <a:pos x="72" y="52"/>
                  </a:cxn>
                  <a:cxn ang="0">
                    <a:pos x="80" y="50"/>
                  </a:cxn>
                  <a:cxn ang="0">
                    <a:pos x="84" y="46"/>
                  </a:cxn>
                  <a:cxn ang="0">
                    <a:pos x="90" y="42"/>
                  </a:cxn>
                  <a:cxn ang="0">
                    <a:pos x="94" y="38"/>
                  </a:cxn>
                  <a:cxn ang="0">
                    <a:pos x="96" y="34"/>
                  </a:cxn>
                  <a:cxn ang="0">
                    <a:pos x="100" y="30"/>
                  </a:cxn>
                  <a:cxn ang="0">
                    <a:pos x="100" y="26"/>
                  </a:cxn>
                  <a:cxn ang="0">
                    <a:pos x="100" y="22"/>
                  </a:cxn>
                  <a:cxn ang="0">
                    <a:pos x="100" y="18"/>
                  </a:cxn>
                  <a:cxn ang="0">
                    <a:pos x="98" y="14"/>
                  </a:cxn>
                  <a:cxn ang="0">
                    <a:pos x="94" y="10"/>
                  </a:cxn>
                  <a:cxn ang="0">
                    <a:pos x="90" y="8"/>
                  </a:cxn>
                  <a:cxn ang="0">
                    <a:pos x="86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6" y="0"/>
                  </a:cxn>
                </a:cxnLst>
                <a:rect l="0" t="0" r="r" b="b"/>
                <a:pathLst>
                  <a:path w="100" h="58">
                    <a:moveTo>
                      <a:pt x="46" y="0"/>
                    </a:move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8" y="58"/>
                    </a:lnTo>
                    <a:lnTo>
                      <a:pt x="42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6" y="52"/>
                    </a:lnTo>
                    <a:lnTo>
                      <a:pt x="78" y="50"/>
                    </a:lnTo>
                    <a:lnTo>
                      <a:pt x="80" y="50"/>
                    </a:lnTo>
                    <a:lnTo>
                      <a:pt x="82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6" y="46"/>
                    </a:lnTo>
                    <a:lnTo>
                      <a:pt x="88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98" y="32"/>
                    </a:lnTo>
                    <a:lnTo>
                      <a:pt x="100" y="30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100" y="20"/>
                    </a:lnTo>
                    <a:lnTo>
                      <a:pt x="100" y="18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92" y="10"/>
                    </a:lnTo>
                    <a:lnTo>
                      <a:pt x="92" y="8"/>
                    </a:lnTo>
                    <a:lnTo>
                      <a:pt x="90" y="8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4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8" name="Freeform 410"/>
              <p:cNvSpPr>
                <a:spLocks/>
              </p:cNvSpPr>
              <p:nvPr/>
            </p:nvSpPr>
            <p:spPr bwMode="auto">
              <a:xfrm>
                <a:off x="5422900" y="1400175"/>
                <a:ext cx="155575" cy="88900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0"/>
                  </a:cxn>
                  <a:cxn ang="0">
                    <a:pos x="4" y="44"/>
                  </a:cxn>
                  <a:cxn ang="0">
                    <a:pos x="8" y="46"/>
                  </a:cxn>
                  <a:cxn ang="0">
                    <a:pos x="12" y="50"/>
                  </a:cxn>
                  <a:cxn ang="0">
                    <a:pos x="16" y="52"/>
                  </a:cxn>
                  <a:cxn ang="0">
                    <a:pos x="22" y="54"/>
                  </a:cxn>
                  <a:cxn ang="0">
                    <a:pos x="28" y="56"/>
                  </a:cxn>
                  <a:cxn ang="0">
                    <a:pos x="36" y="56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6" y="54"/>
                  </a:cxn>
                  <a:cxn ang="0">
                    <a:pos x="64" y="54"/>
                  </a:cxn>
                  <a:cxn ang="0">
                    <a:pos x="70" y="50"/>
                  </a:cxn>
                  <a:cxn ang="0">
                    <a:pos x="76" y="48"/>
                  </a:cxn>
                  <a:cxn ang="0">
                    <a:pos x="82" y="46"/>
                  </a:cxn>
                  <a:cxn ang="0">
                    <a:pos x="86" y="42"/>
                  </a:cxn>
                  <a:cxn ang="0">
                    <a:pos x="90" y="38"/>
                  </a:cxn>
                  <a:cxn ang="0">
                    <a:pos x="94" y="34"/>
                  </a:cxn>
                  <a:cxn ang="0">
                    <a:pos x="96" y="30"/>
                  </a:cxn>
                  <a:cxn ang="0">
                    <a:pos x="96" y="26"/>
                  </a:cxn>
                  <a:cxn ang="0">
                    <a:pos x="98" y="22"/>
                  </a:cxn>
                  <a:cxn ang="0">
                    <a:pos x="96" y="18"/>
                  </a:cxn>
                  <a:cxn ang="0">
                    <a:pos x="94" y="14"/>
                  </a:cxn>
                  <a:cxn ang="0">
                    <a:pos x="92" y="10"/>
                  </a:cxn>
                  <a:cxn ang="0">
                    <a:pos x="88" y="8"/>
                  </a:cxn>
                  <a:cxn ang="0">
                    <a:pos x="82" y="4"/>
                  </a:cxn>
                  <a:cxn ang="0">
                    <a:pos x="78" y="2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98" h="56">
                    <a:moveTo>
                      <a:pt x="44" y="0"/>
                    </a:move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20" y="54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4" y="50"/>
                    </a:lnTo>
                    <a:lnTo>
                      <a:pt x="76" y="48"/>
                    </a:lnTo>
                    <a:lnTo>
                      <a:pt x="78" y="48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4" y="44"/>
                    </a:lnTo>
                    <a:lnTo>
                      <a:pt x="84" y="44"/>
                    </a:lnTo>
                    <a:lnTo>
                      <a:pt x="86" y="42"/>
                    </a:lnTo>
                    <a:lnTo>
                      <a:pt x="88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2"/>
                    </a:lnTo>
                    <a:lnTo>
                      <a:pt x="92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9" name="Freeform 411"/>
              <p:cNvSpPr>
                <a:spLocks/>
              </p:cNvSpPr>
              <p:nvPr/>
            </p:nvSpPr>
            <p:spPr bwMode="auto">
              <a:xfrm>
                <a:off x="5426075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2" y="48"/>
                  </a:cxn>
                  <a:cxn ang="0">
                    <a:pos x="16" y="50"/>
                  </a:cxn>
                  <a:cxn ang="0">
                    <a:pos x="22" y="52"/>
                  </a:cxn>
                  <a:cxn ang="0">
                    <a:pos x="28" y="54"/>
                  </a:cxn>
                  <a:cxn ang="0">
                    <a:pos x="34" y="54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4" y="54"/>
                  </a:cxn>
                  <a:cxn ang="0">
                    <a:pos x="62" y="52"/>
                  </a:cxn>
                  <a:cxn ang="0">
                    <a:pos x="68" y="50"/>
                  </a:cxn>
                  <a:cxn ang="0">
                    <a:pos x="74" y="48"/>
                  </a:cxn>
                  <a:cxn ang="0">
                    <a:pos x="78" y="44"/>
                  </a:cxn>
                  <a:cxn ang="0">
                    <a:pos x="84" y="42"/>
                  </a:cxn>
                  <a:cxn ang="0">
                    <a:pos x="88" y="38"/>
                  </a:cxn>
                  <a:cxn ang="0">
                    <a:pos x="90" y="34"/>
                  </a:cxn>
                  <a:cxn ang="0">
                    <a:pos x="92" y="30"/>
                  </a:cxn>
                  <a:cxn ang="0">
                    <a:pos x="94" y="26"/>
                  </a:cxn>
                  <a:cxn ang="0">
                    <a:pos x="94" y="22"/>
                  </a:cxn>
                  <a:cxn ang="0">
                    <a:pos x="92" y="18"/>
                  </a:cxn>
                  <a:cxn ang="0">
                    <a:pos x="90" y="14"/>
                  </a:cxn>
                  <a:cxn ang="0">
                    <a:pos x="88" y="10"/>
                  </a:cxn>
                  <a:cxn ang="0">
                    <a:pos x="84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2" y="2"/>
                  </a:cxn>
                </a:cxnLst>
                <a:rect l="0" t="0" r="r" b="b"/>
                <a:pathLst>
                  <a:path w="94" h="54">
                    <a:moveTo>
                      <a:pt x="42" y="2"/>
                    </a:move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8" y="52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4"/>
                    </a:lnTo>
                    <a:lnTo>
                      <a:pt x="44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48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6"/>
                    </a:lnTo>
                    <a:lnTo>
                      <a:pt x="78" y="46"/>
                    </a:lnTo>
                    <a:lnTo>
                      <a:pt x="78" y="44"/>
                    </a:lnTo>
                    <a:lnTo>
                      <a:pt x="80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4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90" y="36"/>
                    </a:lnTo>
                    <a:lnTo>
                      <a:pt x="90" y="34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0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4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0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2" y="16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88" y="10"/>
                    </a:lnTo>
                    <a:lnTo>
                      <a:pt x="86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0" name="Freeform 412"/>
              <p:cNvSpPr>
                <a:spLocks/>
              </p:cNvSpPr>
              <p:nvPr/>
            </p:nvSpPr>
            <p:spPr bwMode="auto">
              <a:xfrm>
                <a:off x="5429250" y="1400175"/>
                <a:ext cx="142875" cy="85725"/>
              </a:xfrm>
              <a:custGeom>
                <a:avLst/>
                <a:gdLst/>
                <a:ahLst/>
                <a:cxnLst>
                  <a:cxn ang="0">
                    <a:pos x="36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0" y="46"/>
                  </a:cxn>
                  <a:cxn ang="0">
                    <a:pos x="16" y="48"/>
                  </a:cxn>
                  <a:cxn ang="0">
                    <a:pos x="20" y="50"/>
                  </a:cxn>
                  <a:cxn ang="0">
                    <a:pos x="26" y="52"/>
                  </a:cxn>
                  <a:cxn ang="0">
                    <a:pos x="32" y="52"/>
                  </a:cxn>
                  <a:cxn ang="0">
                    <a:pos x="38" y="54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58" y="50"/>
                  </a:cxn>
                  <a:cxn ang="0">
                    <a:pos x="66" y="48"/>
                  </a:cxn>
                  <a:cxn ang="0">
                    <a:pos x="70" y="46"/>
                  </a:cxn>
                  <a:cxn ang="0">
                    <a:pos x="76" y="44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4"/>
                  </a:cxn>
                  <a:cxn ang="0">
                    <a:pos x="90" y="30"/>
                  </a:cxn>
                  <a:cxn ang="0">
                    <a:pos x="90" y="26"/>
                  </a:cxn>
                  <a:cxn ang="0">
                    <a:pos x="90" y="22"/>
                  </a:cxn>
                  <a:cxn ang="0">
                    <a:pos x="90" y="18"/>
                  </a:cxn>
                  <a:cxn ang="0">
                    <a:pos x="88" y="14"/>
                  </a:cxn>
                  <a:cxn ang="0">
                    <a:pos x="84" y="10"/>
                  </a:cxn>
                  <a:cxn ang="0">
                    <a:pos x="82" y="8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0" y="2"/>
                  </a:cxn>
                </a:cxnLst>
                <a:rect l="0" t="0" r="r" b="b"/>
                <a:pathLst>
                  <a:path w="90" h="54">
                    <a:moveTo>
                      <a:pt x="40" y="2"/>
                    </a:move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6" y="50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6" y="50"/>
                    </a:lnTo>
                    <a:lnTo>
                      <a:pt x="58" y="50"/>
                    </a:lnTo>
                    <a:lnTo>
                      <a:pt x="60" y="50"/>
                    </a:lnTo>
                    <a:lnTo>
                      <a:pt x="64" y="50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6"/>
                    </a:lnTo>
                    <a:lnTo>
                      <a:pt x="74" y="44"/>
                    </a:lnTo>
                    <a:lnTo>
                      <a:pt x="76" y="44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80" y="40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6" y="36"/>
                    </a:lnTo>
                    <a:lnTo>
                      <a:pt x="86" y="34"/>
                    </a:lnTo>
                    <a:lnTo>
                      <a:pt x="86" y="34"/>
                    </a:lnTo>
                    <a:lnTo>
                      <a:pt x="88" y="32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90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6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6" y="14"/>
                    </a:lnTo>
                    <a:lnTo>
                      <a:pt x="86" y="12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1" name="Freeform 413"/>
              <p:cNvSpPr>
                <a:spLocks/>
              </p:cNvSpPr>
              <p:nvPr/>
            </p:nvSpPr>
            <p:spPr bwMode="auto">
              <a:xfrm>
                <a:off x="5432425" y="1403350"/>
                <a:ext cx="139700" cy="79375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8" y="2"/>
                  </a:cxn>
                  <a:cxn ang="0">
                    <a:pos x="24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4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6" y="40"/>
                  </a:cxn>
                  <a:cxn ang="0">
                    <a:pos x="10" y="44"/>
                  </a:cxn>
                  <a:cxn ang="0">
                    <a:pos x="14" y="46"/>
                  </a:cxn>
                  <a:cxn ang="0">
                    <a:pos x="20" y="48"/>
                  </a:cxn>
                  <a:cxn ang="0">
                    <a:pos x="24" y="48"/>
                  </a:cxn>
                  <a:cxn ang="0">
                    <a:pos x="30" y="50"/>
                  </a:cxn>
                  <a:cxn ang="0">
                    <a:pos x="38" y="50"/>
                  </a:cxn>
                  <a:cxn ang="0">
                    <a:pos x="44" y="50"/>
                  </a:cxn>
                  <a:cxn ang="0">
                    <a:pos x="50" y="48"/>
                  </a:cxn>
                  <a:cxn ang="0">
                    <a:pos x="56" y="48"/>
                  </a:cxn>
                  <a:cxn ang="0">
                    <a:pos x="62" y="46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8" y="38"/>
                  </a:cxn>
                  <a:cxn ang="0">
                    <a:pos x="80" y="34"/>
                  </a:cxn>
                  <a:cxn ang="0">
                    <a:pos x="84" y="30"/>
                  </a:cxn>
                  <a:cxn ang="0">
                    <a:pos x="86" y="26"/>
                  </a:cxn>
                  <a:cxn ang="0">
                    <a:pos x="86" y="24"/>
                  </a:cxn>
                  <a:cxn ang="0">
                    <a:pos x="88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82" y="10"/>
                  </a:cxn>
                  <a:cxn ang="0">
                    <a:pos x="78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2" y="0"/>
                  </a:cxn>
                  <a:cxn ang="0">
                    <a:pos x="46" y="0"/>
                  </a:cxn>
                  <a:cxn ang="0">
                    <a:pos x="40" y="0"/>
                  </a:cxn>
                </a:cxnLst>
                <a:rect l="0" t="0" r="r" b="b"/>
                <a:pathLst>
                  <a:path w="88" h="50">
                    <a:moveTo>
                      <a:pt x="40" y="0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0"/>
                    </a:lnTo>
                    <a:lnTo>
                      <a:pt x="38" y="50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8" y="42"/>
                    </a:lnTo>
                    <a:lnTo>
                      <a:pt x="70" y="42"/>
                    </a:lnTo>
                    <a:lnTo>
                      <a:pt x="72" y="42"/>
                    </a:lnTo>
                    <a:lnTo>
                      <a:pt x="72" y="40"/>
                    </a:lnTo>
                    <a:lnTo>
                      <a:pt x="74" y="40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80" y="34"/>
                    </a:lnTo>
                    <a:lnTo>
                      <a:pt x="82" y="32"/>
                    </a:lnTo>
                    <a:lnTo>
                      <a:pt x="82" y="32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4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6" y="14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2" name="Freeform 414"/>
              <p:cNvSpPr>
                <a:spLocks/>
              </p:cNvSpPr>
              <p:nvPr/>
            </p:nvSpPr>
            <p:spPr bwMode="auto">
              <a:xfrm>
                <a:off x="5435600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8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6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40"/>
                  </a:cxn>
                  <a:cxn ang="0">
                    <a:pos x="10" y="42"/>
                  </a:cxn>
                  <a:cxn ang="0">
                    <a:pos x="14" y="44"/>
                  </a:cxn>
                  <a:cxn ang="0">
                    <a:pos x="18" y="46"/>
                  </a:cxn>
                  <a:cxn ang="0">
                    <a:pos x="24" y="46"/>
                  </a:cxn>
                  <a:cxn ang="0">
                    <a:pos x="30" y="48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6"/>
                  </a:cxn>
                  <a:cxn ang="0">
                    <a:pos x="54" y="46"/>
                  </a:cxn>
                  <a:cxn ang="0">
                    <a:pos x="60" y="44"/>
                  </a:cxn>
                  <a:cxn ang="0">
                    <a:pos x="66" y="42"/>
                  </a:cxn>
                  <a:cxn ang="0">
                    <a:pos x="70" y="40"/>
                  </a:cxn>
                  <a:cxn ang="0">
                    <a:pos x="74" y="36"/>
                  </a:cxn>
                  <a:cxn ang="0">
                    <a:pos x="78" y="34"/>
                  </a:cxn>
                  <a:cxn ang="0">
                    <a:pos x="80" y="30"/>
                  </a:cxn>
                  <a:cxn ang="0">
                    <a:pos x="82" y="26"/>
                  </a:cxn>
                  <a:cxn ang="0">
                    <a:pos x="84" y="22"/>
                  </a:cxn>
                  <a:cxn ang="0">
                    <a:pos x="84" y="20"/>
                  </a:cxn>
                  <a:cxn ang="0">
                    <a:pos x="82" y="16"/>
                  </a:cxn>
                  <a:cxn ang="0">
                    <a:pos x="82" y="12"/>
                  </a:cxn>
                  <a:cxn ang="0">
                    <a:pos x="78" y="10"/>
                  </a:cxn>
                  <a:cxn ang="0">
                    <a:pos x="76" y="6"/>
                  </a:cxn>
                  <a:cxn ang="0">
                    <a:pos x="72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84" h="48">
                    <a:moveTo>
                      <a:pt x="38" y="0"/>
                    </a:moveTo>
                    <a:lnTo>
                      <a:pt x="36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20" y="46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4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2" y="28"/>
                    </a:lnTo>
                    <a:lnTo>
                      <a:pt x="82" y="28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4" y="24"/>
                    </a:lnTo>
                    <a:lnTo>
                      <a:pt x="84" y="22"/>
                    </a:lnTo>
                    <a:lnTo>
                      <a:pt x="84" y="22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2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3" name="Freeform 415"/>
              <p:cNvSpPr>
                <a:spLocks/>
              </p:cNvSpPr>
              <p:nvPr/>
            </p:nvSpPr>
            <p:spPr bwMode="auto">
              <a:xfrm>
                <a:off x="5438775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4"/>
                  </a:cxn>
                  <a:cxn ang="0">
                    <a:pos x="6" y="38"/>
                  </a:cxn>
                  <a:cxn ang="0">
                    <a:pos x="10" y="40"/>
                  </a:cxn>
                  <a:cxn ang="0">
                    <a:pos x="14" y="42"/>
                  </a:cxn>
                  <a:cxn ang="0">
                    <a:pos x="18" y="44"/>
                  </a:cxn>
                  <a:cxn ang="0">
                    <a:pos x="22" y="46"/>
                  </a:cxn>
                  <a:cxn ang="0">
                    <a:pos x="28" y="46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4"/>
                  </a:cxn>
                  <a:cxn ang="0">
                    <a:pos x="58" y="42"/>
                  </a:cxn>
                  <a:cxn ang="0">
                    <a:pos x="62" y="40"/>
                  </a:cxn>
                  <a:cxn ang="0">
                    <a:pos x="66" y="38"/>
                  </a:cxn>
                  <a:cxn ang="0">
                    <a:pos x="70" y="36"/>
                  </a:cxn>
                  <a:cxn ang="0">
                    <a:pos x="74" y="32"/>
                  </a:cxn>
                  <a:cxn ang="0">
                    <a:pos x="76" y="30"/>
                  </a:cxn>
                  <a:cxn ang="0">
                    <a:pos x="78" y="26"/>
                  </a:cxn>
                  <a:cxn ang="0">
                    <a:pos x="80" y="22"/>
                  </a:cxn>
                  <a:cxn ang="0">
                    <a:pos x="80" y="20"/>
                  </a:cxn>
                  <a:cxn ang="0">
                    <a:pos x="80" y="16"/>
                  </a:cxn>
                  <a:cxn ang="0">
                    <a:pos x="78" y="12"/>
                  </a:cxn>
                  <a:cxn ang="0">
                    <a:pos x="76" y="10"/>
                  </a:cxn>
                  <a:cxn ang="0">
                    <a:pos x="72" y="8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2" y="0"/>
                  </a:cxn>
                  <a:cxn ang="0">
                    <a:pos x="36" y="0"/>
                  </a:cxn>
                </a:cxnLst>
                <a:rect l="0" t="0" r="r" b="b"/>
                <a:pathLst>
                  <a:path w="80" h="46">
                    <a:moveTo>
                      <a:pt x="36" y="0"/>
                    </a:move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60" y="42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8" y="38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2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80" y="20"/>
                    </a:lnTo>
                    <a:lnTo>
                      <a:pt x="80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4"/>
                    </a:lnTo>
                    <a:lnTo>
                      <a:pt x="78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4" name="Freeform 416"/>
              <p:cNvSpPr>
                <a:spLocks/>
              </p:cNvSpPr>
              <p:nvPr/>
            </p:nvSpPr>
            <p:spPr bwMode="auto">
              <a:xfrm>
                <a:off x="5441950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0"/>
                  </a:cxn>
                  <a:cxn ang="0">
                    <a:pos x="4" y="34"/>
                  </a:cxn>
                  <a:cxn ang="0">
                    <a:pos x="6" y="36"/>
                  </a:cxn>
                  <a:cxn ang="0">
                    <a:pos x="8" y="38"/>
                  </a:cxn>
                  <a:cxn ang="0">
                    <a:pos x="12" y="40"/>
                  </a:cxn>
                  <a:cxn ang="0">
                    <a:pos x="16" y="42"/>
                  </a:cxn>
                  <a:cxn ang="0">
                    <a:pos x="22" y="44"/>
                  </a:cxn>
                  <a:cxn ang="0">
                    <a:pos x="26" y="44"/>
                  </a:cxn>
                  <a:cxn ang="0">
                    <a:pos x="32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2"/>
                  </a:cxn>
                  <a:cxn ang="0">
                    <a:pos x="54" y="42"/>
                  </a:cxn>
                  <a:cxn ang="0">
                    <a:pos x="60" y="40"/>
                  </a:cxn>
                  <a:cxn ang="0">
                    <a:pos x="64" y="38"/>
                  </a:cxn>
                  <a:cxn ang="0">
                    <a:pos x="68" y="34"/>
                  </a:cxn>
                  <a:cxn ang="0">
                    <a:pos x="72" y="32"/>
                  </a:cxn>
                  <a:cxn ang="0">
                    <a:pos x="74" y="28"/>
                  </a:cxn>
                  <a:cxn ang="0">
                    <a:pos x="76" y="26"/>
                  </a:cxn>
                  <a:cxn ang="0">
                    <a:pos x="76" y="22"/>
                  </a:cxn>
                  <a:cxn ang="0">
                    <a:pos x="76" y="20"/>
                  </a:cxn>
                  <a:cxn ang="0">
                    <a:pos x="76" y="16"/>
                  </a:cxn>
                  <a:cxn ang="0">
                    <a:pos x="74" y="12"/>
                  </a:cxn>
                  <a:cxn ang="0">
                    <a:pos x="72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2" y="4"/>
                  </a:cxn>
                  <a:cxn ang="0">
                    <a:pos x="58" y="2"/>
                  </a:cxn>
                  <a:cxn ang="0">
                    <a:pos x="52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2"/>
                  </a:cxn>
                </a:cxnLst>
                <a:rect l="0" t="0" r="r" b="b"/>
                <a:pathLst>
                  <a:path w="76" h="44">
                    <a:moveTo>
                      <a:pt x="36" y="2"/>
                    </a:move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2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4" y="42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60" y="40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2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4" y="28"/>
                    </a:lnTo>
                    <a:lnTo>
                      <a:pt x="74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6" y="20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4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5" name="Freeform 417"/>
              <p:cNvSpPr>
                <a:spLocks/>
              </p:cNvSpPr>
              <p:nvPr/>
            </p:nvSpPr>
            <p:spPr bwMode="auto">
              <a:xfrm>
                <a:off x="5445125" y="1403350"/>
                <a:ext cx="117475" cy="6985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2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30"/>
                  </a:cxn>
                  <a:cxn ang="0">
                    <a:pos x="2" y="32"/>
                  </a:cxn>
                  <a:cxn ang="0">
                    <a:pos x="6" y="34"/>
                  </a:cxn>
                  <a:cxn ang="0">
                    <a:pos x="8" y="36"/>
                  </a:cxn>
                  <a:cxn ang="0">
                    <a:pos x="12" y="38"/>
                  </a:cxn>
                  <a:cxn ang="0">
                    <a:pos x="16" y="40"/>
                  </a:cxn>
                  <a:cxn ang="0">
                    <a:pos x="20" y="42"/>
                  </a:cxn>
                  <a:cxn ang="0">
                    <a:pos x="26" y="42"/>
                  </a:cxn>
                  <a:cxn ang="0">
                    <a:pos x="30" y="44"/>
                  </a:cxn>
                  <a:cxn ang="0">
                    <a:pos x="36" y="44"/>
                  </a:cxn>
                  <a:cxn ang="0">
                    <a:pos x="42" y="42"/>
                  </a:cxn>
                  <a:cxn ang="0">
                    <a:pos x="46" y="42"/>
                  </a:cxn>
                  <a:cxn ang="0">
                    <a:pos x="52" y="40"/>
                  </a:cxn>
                  <a:cxn ang="0">
                    <a:pos x="56" y="38"/>
                  </a:cxn>
                  <a:cxn ang="0">
                    <a:pos x="60" y="36"/>
                  </a:cxn>
                  <a:cxn ang="0">
                    <a:pos x="64" y="34"/>
                  </a:cxn>
                  <a:cxn ang="0">
                    <a:pos x="68" y="32"/>
                  </a:cxn>
                  <a:cxn ang="0">
                    <a:pos x="70" y="28"/>
                  </a:cxn>
                  <a:cxn ang="0">
                    <a:pos x="72" y="26"/>
                  </a:cxn>
                  <a:cxn ang="0">
                    <a:pos x="74" y="22"/>
                  </a:cxn>
                  <a:cxn ang="0">
                    <a:pos x="74" y="18"/>
                  </a:cxn>
                  <a:cxn ang="0">
                    <a:pos x="74" y="16"/>
                  </a:cxn>
                  <a:cxn ang="0">
                    <a:pos x="72" y="12"/>
                  </a:cxn>
                  <a:cxn ang="0">
                    <a:pos x="70" y="10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2"/>
                  </a:cxn>
                  <a:cxn ang="0">
                    <a:pos x="46" y="2"/>
                  </a:cxn>
                  <a:cxn ang="0">
                    <a:pos x="40" y="0"/>
                  </a:cxn>
                  <a:cxn ang="0">
                    <a:pos x="34" y="2"/>
                  </a:cxn>
                </a:cxnLst>
                <a:rect l="0" t="0" r="r" b="b"/>
                <a:pathLst>
                  <a:path w="74" h="44">
                    <a:moveTo>
                      <a:pt x="34" y="2"/>
                    </a:move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68" y="30"/>
                    </a:lnTo>
                    <a:lnTo>
                      <a:pt x="70" y="30"/>
                    </a:lnTo>
                    <a:lnTo>
                      <a:pt x="70" y="28"/>
                    </a:lnTo>
                    <a:lnTo>
                      <a:pt x="72" y="28"/>
                    </a:lnTo>
                    <a:lnTo>
                      <a:pt x="72" y="26"/>
                    </a:lnTo>
                    <a:lnTo>
                      <a:pt x="72" y="26"/>
                    </a:lnTo>
                    <a:lnTo>
                      <a:pt x="72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6" name="Freeform 418"/>
              <p:cNvSpPr>
                <a:spLocks/>
              </p:cNvSpPr>
              <p:nvPr/>
            </p:nvSpPr>
            <p:spPr bwMode="auto">
              <a:xfrm>
                <a:off x="5448300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2"/>
                  </a:cxn>
                  <a:cxn ang="0">
                    <a:pos x="2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8" y="34"/>
                  </a:cxn>
                  <a:cxn ang="0">
                    <a:pos x="10" y="36"/>
                  </a:cxn>
                  <a:cxn ang="0">
                    <a:pos x="14" y="36"/>
                  </a:cxn>
                  <a:cxn ang="0">
                    <a:pos x="20" y="38"/>
                  </a:cxn>
                  <a:cxn ang="0">
                    <a:pos x="24" y="40"/>
                  </a:cxn>
                  <a:cxn ang="0">
                    <a:pos x="28" y="40"/>
                  </a:cxn>
                  <a:cxn ang="0">
                    <a:pos x="34" y="40"/>
                  </a:cxn>
                  <a:cxn ang="0">
                    <a:pos x="40" y="38"/>
                  </a:cxn>
                  <a:cxn ang="0">
                    <a:pos x="44" y="38"/>
                  </a:cxn>
                  <a:cxn ang="0">
                    <a:pos x="50" y="36"/>
                  </a:cxn>
                  <a:cxn ang="0">
                    <a:pos x="54" y="36"/>
                  </a:cxn>
                  <a:cxn ang="0">
                    <a:pos x="58" y="34"/>
                  </a:cxn>
                  <a:cxn ang="0">
                    <a:pos x="62" y="30"/>
                  </a:cxn>
                  <a:cxn ang="0">
                    <a:pos x="64" y="28"/>
                  </a:cxn>
                  <a:cxn ang="0">
                    <a:pos x="68" y="26"/>
                  </a:cxn>
                  <a:cxn ang="0">
                    <a:pos x="68" y="22"/>
                  </a:cxn>
                  <a:cxn ang="0">
                    <a:pos x="70" y="20"/>
                  </a:cxn>
                  <a:cxn ang="0">
                    <a:pos x="70" y="16"/>
                  </a:cxn>
                  <a:cxn ang="0">
                    <a:pos x="70" y="14"/>
                  </a:cxn>
                  <a:cxn ang="0">
                    <a:pos x="68" y="12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2" y="2"/>
                  </a:cxn>
                  <a:cxn ang="0">
                    <a:pos x="48" y="0"/>
                  </a:cxn>
                  <a:cxn ang="0">
                    <a:pos x="44" y="0"/>
                  </a:cxn>
                  <a:cxn ang="0">
                    <a:pos x="38" y="0"/>
                  </a:cxn>
                  <a:cxn ang="0">
                    <a:pos x="32" y="0"/>
                  </a:cxn>
                </a:cxnLst>
                <a:rect l="0" t="0" r="r" b="b"/>
                <a:pathLst>
                  <a:path w="70" h="40">
                    <a:moveTo>
                      <a:pt x="32" y="0"/>
                    </a:move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6" y="34"/>
                    </a:lnTo>
                    <a:lnTo>
                      <a:pt x="56" y="34"/>
                    </a:lnTo>
                    <a:lnTo>
                      <a:pt x="58" y="34"/>
                    </a:lnTo>
                    <a:lnTo>
                      <a:pt x="60" y="32"/>
                    </a:lnTo>
                    <a:lnTo>
                      <a:pt x="60" y="32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8" y="26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7" name="Freeform 419"/>
              <p:cNvSpPr>
                <a:spLocks/>
              </p:cNvSpPr>
              <p:nvPr/>
            </p:nvSpPr>
            <p:spPr bwMode="auto">
              <a:xfrm>
                <a:off x="5451475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24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4" y="36"/>
                  </a:cxn>
                  <a:cxn ang="0">
                    <a:pos x="18" y="36"/>
                  </a:cxn>
                  <a:cxn ang="0">
                    <a:pos x="22" y="38"/>
                  </a:cxn>
                  <a:cxn ang="0">
                    <a:pos x="28" y="38"/>
                  </a:cxn>
                  <a:cxn ang="0">
                    <a:pos x="32" y="38"/>
                  </a:cxn>
                  <a:cxn ang="0">
                    <a:pos x="38" y="38"/>
                  </a:cxn>
                  <a:cxn ang="0">
                    <a:pos x="42" y="36"/>
                  </a:cxn>
                  <a:cxn ang="0">
                    <a:pos x="46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0"/>
                  </a:cxn>
                  <a:cxn ang="0">
                    <a:pos x="62" y="28"/>
                  </a:cxn>
                  <a:cxn ang="0">
                    <a:pos x="64" y="26"/>
                  </a:cxn>
                  <a:cxn ang="0">
                    <a:pos x="66" y="22"/>
                  </a:cxn>
                  <a:cxn ang="0">
                    <a:pos x="66" y="20"/>
                  </a:cxn>
                  <a:cxn ang="0">
                    <a:pos x="66" y="16"/>
                  </a:cxn>
                  <a:cxn ang="0">
                    <a:pos x="66" y="14"/>
                  </a:cxn>
                  <a:cxn ang="0">
                    <a:pos x="66" y="12"/>
                  </a:cxn>
                  <a:cxn ang="0">
                    <a:pos x="64" y="8"/>
                  </a:cxn>
                  <a:cxn ang="0">
                    <a:pos x="60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50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0"/>
                  </a:cxn>
                  <a:cxn ang="0">
                    <a:pos x="32" y="0"/>
                  </a:cxn>
                </a:cxnLst>
                <a:rect l="0" t="0" r="r" b="b"/>
                <a:pathLst>
                  <a:path w="66" h="38">
                    <a:moveTo>
                      <a:pt x="32" y="0"/>
                    </a:move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4"/>
                    </a:lnTo>
                    <a:lnTo>
                      <a:pt x="50" y="34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8" name="Freeform 420"/>
              <p:cNvSpPr>
                <a:spLocks/>
              </p:cNvSpPr>
              <p:nvPr/>
            </p:nvSpPr>
            <p:spPr bwMode="auto">
              <a:xfrm>
                <a:off x="5454650" y="1406525"/>
                <a:ext cx="101600" cy="5715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22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0"/>
                  </a:cxn>
                  <a:cxn ang="0">
                    <a:pos x="10" y="32"/>
                  </a:cxn>
                  <a:cxn ang="0">
                    <a:pos x="12" y="34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6" y="36"/>
                  </a:cxn>
                  <a:cxn ang="0">
                    <a:pos x="30" y="36"/>
                  </a:cxn>
                  <a:cxn ang="0">
                    <a:pos x="36" y="36"/>
                  </a:cxn>
                  <a:cxn ang="0">
                    <a:pos x="40" y="36"/>
                  </a:cxn>
                  <a:cxn ang="0">
                    <a:pos x="44" y="34"/>
                  </a:cxn>
                  <a:cxn ang="0">
                    <a:pos x="48" y="32"/>
                  </a:cxn>
                  <a:cxn ang="0">
                    <a:pos x="52" y="32"/>
                  </a:cxn>
                  <a:cxn ang="0">
                    <a:pos x="56" y="30"/>
                  </a:cxn>
                  <a:cxn ang="0">
                    <a:pos x="58" y="26"/>
                  </a:cxn>
                  <a:cxn ang="0">
                    <a:pos x="60" y="24"/>
                  </a:cxn>
                  <a:cxn ang="0">
                    <a:pos x="62" y="22"/>
                  </a:cxn>
                  <a:cxn ang="0">
                    <a:pos x="64" y="20"/>
                  </a:cxn>
                  <a:cxn ang="0">
                    <a:pos x="64" y="16"/>
                  </a:cxn>
                  <a:cxn ang="0">
                    <a:pos x="64" y="14"/>
                  </a:cxn>
                  <a:cxn ang="0">
                    <a:pos x="62" y="12"/>
                  </a:cxn>
                  <a:cxn ang="0">
                    <a:pos x="60" y="8"/>
                  </a:cxn>
                  <a:cxn ang="0">
                    <a:pos x="58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4" y="0"/>
                  </a:cxn>
                  <a:cxn ang="0">
                    <a:pos x="40" y="0"/>
                  </a:cxn>
                  <a:cxn ang="0">
                    <a:pos x="34" y="0"/>
                  </a:cxn>
                  <a:cxn ang="0">
                    <a:pos x="30" y="0"/>
                  </a:cxn>
                </a:cxnLst>
                <a:rect l="0" t="0" r="r" b="b"/>
                <a:pathLst>
                  <a:path w="64" h="36">
                    <a:moveTo>
                      <a:pt x="30" y="0"/>
                    </a:moveTo>
                    <a:lnTo>
                      <a:pt x="28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40" y="36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6" y="30"/>
                    </a:lnTo>
                    <a:lnTo>
                      <a:pt x="56" y="28"/>
                    </a:lnTo>
                    <a:lnTo>
                      <a:pt x="58" y="28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2" y="10"/>
                    </a:lnTo>
                    <a:lnTo>
                      <a:pt x="60" y="10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9" name="Freeform 421"/>
              <p:cNvSpPr>
                <a:spLocks/>
              </p:cNvSpPr>
              <p:nvPr/>
            </p:nvSpPr>
            <p:spPr bwMode="auto">
              <a:xfrm>
                <a:off x="5375275" y="1374775"/>
                <a:ext cx="244475" cy="50800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0" y="32"/>
                  </a:cxn>
                  <a:cxn ang="0">
                    <a:pos x="2" y="30"/>
                  </a:cxn>
                  <a:cxn ang="0">
                    <a:pos x="4" y="28"/>
                  </a:cxn>
                  <a:cxn ang="0">
                    <a:pos x="6" y="26"/>
                  </a:cxn>
                  <a:cxn ang="0">
                    <a:pos x="10" y="24"/>
                  </a:cxn>
                  <a:cxn ang="0">
                    <a:pos x="12" y="22"/>
                  </a:cxn>
                  <a:cxn ang="0">
                    <a:pos x="16" y="20"/>
                  </a:cxn>
                  <a:cxn ang="0">
                    <a:pos x="18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2" y="10"/>
                  </a:cxn>
                  <a:cxn ang="0">
                    <a:pos x="36" y="8"/>
                  </a:cxn>
                  <a:cxn ang="0">
                    <a:pos x="42" y="6"/>
                  </a:cxn>
                  <a:cxn ang="0">
                    <a:pos x="46" y="4"/>
                  </a:cxn>
                  <a:cxn ang="0">
                    <a:pos x="52" y="2"/>
                  </a:cxn>
                  <a:cxn ang="0">
                    <a:pos x="58" y="2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6" y="0"/>
                  </a:cxn>
                  <a:cxn ang="0">
                    <a:pos x="104" y="2"/>
                  </a:cxn>
                  <a:cxn ang="0">
                    <a:pos x="110" y="4"/>
                  </a:cxn>
                  <a:cxn ang="0">
                    <a:pos x="118" y="8"/>
                  </a:cxn>
                  <a:cxn ang="0">
                    <a:pos x="124" y="10"/>
                  </a:cxn>
                  <a:cxn ang="0">
                    <a:pos x="132" y="14"/>
                  </a:cxn>
                  <a:cxn ang="0">
                    <a:pos x="140" y="20"/>
                  </a:cxn>
                  <a:cxn ang="0">
                    <a:pos x="148" y="26"/>
                  </a:cxn>
                  <a:cxn ang="0">
                    <a:pos x="154" y="32"/>
                  </a:cxn>
                  <a:cxn ang="0">
                    <a:pos x="154" y="32"/>
                  </a:cxn>
                  <a:cxn ang="0">
                    <a:pos x="152" y="30"/>
                  </a:cxn>
                  <a:cxn ang="0">
                    <a:pos x="150" y="28"/>
                  </a:cxn>
                  <a:cxn ang="0">
                    <a:pos x="148" y="28"/>
                  </a:cxn>
                  <a:cxn ang="0">
                    <a:pos x="146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38" y="22"/>
                  </a:cxn>
                  <a:cxn ang="0">
                    <a:pos x="134" y="20"/>
                  </a:cxn>
                  <a:cxn ang="0">
                    <a:pos x="132" y="18"/>
                  </a:cxn>
                  <a:cxn ang="0">
                    <a:pos x="128" y="16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4" y="12"/>
                  </a:cxn>
                  <a:cxn ang="0">
                    <a:pos x="108" y="12"/>
                  </a:cxn>
                  <a:cxn ang="0">
                    <a:pos x="102" y="10"/>
                  </a:cxn>
                  <a:cxn ang="0">
                    <a:pos x="96" y="10"/>
                  </a:cxn>
                  <a:cxn ang="0">
                    <a:pos x="90" y="10"/>
                  </a:cxn>
                  <a:cxn ang="0">
                    <a:pos x="84" y="8"/>
                  </a:cxn>
                  <a:cxn ang="0">
                    <a:pos x="78" y="10"/>
                  </a:cxn>
                  <a:cxn ang="0">
                    <a:pos x="72" y="10"/>
                  </a:cxn>
                  <a:cxn ang="0">
                    <a:pos x="64" y="10"/>
                  </a:cxn>
                  <a:cxn ang="0">
                    <a:pos x="58" y="12"/>
                  </a:cxn>
                  <a:cxn ang="0">
                    <a:pos x="50" y="12"/>
                  </a:cxn>
                  <a:cxn ang="0">
                    <a:pos x="42" y="14"/>
                  </a:cxn>
                  <a:cxn ang="0">
                    <a:pos x="34" y="18"/>
                  </a:cxn>
                  <a:cxn ang="0">
                    <a:pos x="26" y="20"/>
                  </a:cxn>
                  <a:cxn ang="0">
                    <a:pos x="16" y="24"/>
                  </a:cxn>
                  <a:cxn ang="0">
                    <a:pos x="8" y="28"/>
                  </a:cxn>
                  <a:cxn ang="0">
                    <a:pos x="0" y="32"/>
                  </a:cxn>
                  <a:cxn ang="0">
                    <a:pos x="0" y="32"/>
                  </a:cxn>
                </a:cxnLst>
                <a:rect l="0" t="0" r="r" b="b"/>
                <a:pathLst>
                  <a:path w="154" h="32">
                    <a:moveTo>
                      <a:pt x="0" y="32"/>
                    </a:moveTo>
                    <a:lnTo>
                      <a:pt x="0" y="32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2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22" y="14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2" y="6"/>
                    </a:lnTo>
                    <a:lnTo>
                      <a:pt x="46" y="4"/>
                    </a:lnTo>
                    <a:lnTo>
                      <a:pt x="52" y="2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2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4" y="2"/>
                    </a:lnTo>
                    <a:lnTo>
                      <a:pt x="110" y="4"/>
                    </a:lnTo>
                    <a:lnTo>
                      <a:pt x="118" y="8"/>
                    </a:lnTo>
                    <a:lnTo>
                      <a:pt x="124" y="10"/>
                    </a:lnTo>
                    <a:lnTo>
                      <a:pt x="132" y="14"/>
                    </a:lnTo>
                    <a:lnTo>
                      <a:pt x="140" y="20"/>
                    </a:lnTo>
                    <a:lnTo>
                      <a:pt x="148" y="26"/>
                    </a:lnTo>
                    <a:lnTo>
                      <a:pt x="154" y="32"/>
                    </a:lnTo>
                    <a:lnTo>
                      <a:pt x="154" y="32"/>
                    </a:lnTo>
                    <a:lnTo>
                      <a:pt x="152" y="30"/>
                    </a:lnTo>
                    <a:lnTo>
                      <a:pt x="150" y="28"/>
                    </a:lnTo>
                    <a:lnTo>
                      <a:pt x="148" y="28"/>
                    </a:lnTo>
                    <a:lnTo>
                      <a:pt x="146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38" y="22"/>
                    </a:lnTo>
                    <a:lnTo>
                      <a:pt x="134" y="20"/>
                    </a:lnTo>
                    <a:lnTo>
                      <a:pt x="132" y="18"/>
                    </a:lnTo>
                    <a:lnTo>
                      <a:pt x="128" y="16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4" y="12"/>
                    </a:lnTo>
                    <a:lnTo>
                      <a:pt x="108" y="12"/>
                    </a:lnTo>
                    <a:lnTo>
                      <a:pt x="102" y="10"/>
                    </a:lnTo>
                    <a:lnTo>
                      <a:pt x="96" y="10"/>
                    </a:lnTo>
                    <a:lnTo>
                      <a:pt x="90" y="10"/>
                    </a:lnTo>
                    <a:lnTo>
                      <a:pt x="84" y="8"/>
                    </a:lnTo>
                    <a:lnTo>
                      <a:pt x="78" y="10"/>
                    </a:lnTo>
                    <a:lnTo>
                      <a:pt x="72" y="10"/>
                    </a:lnTo>
                    <a:lnTo>
                      <a:pt x="64" y="10"/>
                    </a:lnTo>
                    <a:lnTo>
                      <a:pt x="58" y="12"/>
                    </a:lnTo>
                    <a:lnTo>
                      <a:pt x="50" y="12"/>
                    </a:lnTo>
                    <a:lnTo>
                      <a:pt x="42" y="14"/>
                    </a:lnTo>
                    <a:lnTo>
                      <a:pt x="34" y="18"/>
                    </a:lnTo>
                    <a:lnTo>
                      <a:pt x="26" y="20"/>
                    </a:lnTo>
                    <a:lnTo>
                      <a:pt x="16" y="24"/>
                    </a:lnTo>
                    <a:lnTo>
                      <a:pt x="8" y="28"/>
                    </a:lnTo>
                    <a:lnTo>
                      <a:pt x="0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0" name="Freeform 422"/>
              <p:cNvSpPr>
                <a:spLocks/>
              </p:cNvSpPr>
              <p:nvPr/>
            </p:nvSpPr>
            <p:spPr bwMode="auto">
              <a:xfrm>
                <a:off x="5749925" y="1127125"/>
                <a:ext cx="212725" cy="355600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62" y="4"/>
                  </a:cxn>
                  <a:cxn ang="0">
                    <a:pos x="52" y="10"/>
                  </a:cxn>
                  <a:cxn ang="0">
                    <a:pos x="42" y="16"/>
                  </a:cxn>
                  <a:cxn ang="0">
                    <a:pos x="34" y="26"/>
                  </a:cxn>
                  <a:cxn ang="0">
                    <a:pos x="26" y="38"/>
                  </a:cxn>
                  <a:cxn ang="0">
                    <a:pos x="18" y="50"/>
                  </a:cxn>
                  <a:cxn ang="0">
                    <a:pos x="12" y="64"/>
                  </a:cxn>
                  <a:cxn ang="0">
                    <a:pos x="8" y="80"/>
                  </a:cxn>
                  <a:cxn ang="0">
                    <a:pos x="4" y="96"/>
                  </a:cxn>
                  <a:cxn ang="0">
                    <a:pos x="2" y="112"/>
                  </a:cxn>
                  <a:cxn ang="0">
                    <a:pos x="0" y="130"/>
                  </a:cxn>
                  <a:cxn ang="0">
                    <a:pos x="2" y="146"/>
                  </a:cxn>
                  <a:cxn ang="0">
                    <a:pos x="4" y="160"/>
                  </a:cxn>
                  <a:cxn ang="0">
                    <a:pos x="6" y="174"/>
                  </a:cxn>
                  <a:cxn ang="0">
                    <a:pos x="12" y="188"/>
                  </a:cxn>
                  <a:cxn ang="0">
                    <a:pos x="18" y="198"/>
                  </a:cxn>
                  <a:cxn ang="0">
                    <a:pos x="24" y="208"/>
                  </a:cxn>
                  <a:cxn ang="0">
                    <a:pos x="32" y="214"/>
                  </a:cxn>
                  <a:cxn ang="0">
                    <a:pos x="40" y="220"/>
                  </a:cxn>
                  <a:cxn ang="0">
                    <a:pos x="50" y="222"/>
                  </a:cxn>
                  <a:cxn ang="0">
                    <a:pos x="60" y="222"/>
                  </a:cxn>
                  <a:cxn ang="0">
                    <a:pos x="70" y="220"/>
                  </a:cxn>
                  <a:cxn ang="0">
                    <a:pos x="80" y="216"/>
                  </a:cxn>
                  <a:cxn ang="0">
                    <a:pos x="90" y="210"/>
                  </a:cxn>
                  <a:cxn ang="0">
                    <a:pos x="98" y="200"/>
                  </a:cxn>
                  <a:cxn ang="0">
                    <a:pos x="106" y="190"/>
                  </a:cxn>
                  <a:cxn ang="0">
                    <a:pos x="114" y="178"/>
                  </a:cxn>
                  <a:cxn ang="0">
                    <a:pos x="120" y="164"/>
                  </a:cxn>
                  <a:cxn ang="0">
                    <a:pos x="126" y="150"/>
                  </a:cxn>
                  <a:cxn ang="0">
                    <a:pos x="130" y="134"/>
                  </a:cxn>
                  <a:cxn ang="0">
                    <a:pos x="134" y="116"/>
                  </a:cxn>
                  <a:cxn ang="0">
                    <a:pos x="134" y="100"/>
                  </a:cxn>
                  <a:cxn ang="0">
                    <a:pos x="134" y="84"/>
                  </a:cxn>
                  <a:cxn ang="0">
                    <a:pos x="134" y="68"/>
                  </a:cxn>
                  <a:cxn ang="0">
                    <a:pos x="130" y="54"/>
                  </a:cxn>
                  <a:cxn ang="0">
                    <a:pos x="126" y="40"/>
                  </a:cxn>
                  <a:cxn ang="0">
                    <a:pos x="120" y="28"/>
                  </a:cxn>
                  <a:cxn ang="0">
                    <a:pos x="114" y="18"/>
                  </a:cxn>
                  <a:cxn ang="0">
                    <a:pos x="106" y="10"/>
                  </a:cxn>
                  <a:cxn ang="0">
                    <a:pos x="98" y="4"/>
                  </a:cxn>
                  <a:cxn ang="0">
                    <a:pos x="88" y="2"/>
                  </a:cxn>
                  <a:cxn ang="0">
                    <a:pos x="78" y="0"/>
                  </a:cxn>
                </a:cxnLst>
                <a:rect l="0" t="0" r="r" b="b"/>
                <a:pathLst>
                  <a:path w="134" h="224">
                    <a:moveTo>
                      <a:pt x="78" y="0"/>
                    </a:moveTo>
                    <a:lnTo>
                      <a:pt x="76" y="0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4"/>
                    </a:lnTo>
                    <a:lnTo>
                      <a:pt x="58" y="6"/>
                    </a:lnTo>
                    <a:lnTo>
                      <a:pt x="56" y="8"/>
                    </a:lnTo>
                    <a:lnTo>
                      <a:pt x="52" y="10"/>
                    </a:lnTo>
                    <a:lnTo>
                      <a:pt x="48" y="12"/>
                    </a:lnTo>
                    <a:lnTo>
                      <a:pt x="46" y="14"/>
                    </a:lnTo>
                    <a:lnTo>
                      <a:pt x="42" y="16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4" y="26"/>
                    </a:lnTo>
                    <a:lnTo>
                      <a:pt x="32" y="30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4" y="42"/>
                    </a:lnTo>
                    <a:lnTo>
                      <a:pt x="22" y="46"/>
                    </a:lnTo>
                    <a:lnTo>
                      <a:pt x="18" y="50"/>
                    </a:lnTo>
                    <a:lnTo>
                      <a:pt x="16" y="54"/>
                    </a:lnTo>
                    <a:lnTo>
                      <a:pt x="14" y="60"/>
                    </a:lnTo>
                    <a:lnTo>
                      <a:pt x="12" y="64"/>
                    </a:lnTo>
                    <a:lnTo>
                      <a:pt x="10" y="70"/>
                    </a:lnTo>
                    <a:lnTo>
                      <a:pt x="10" y="74"/>
                    </a:lnTo>
                    <a:lnTo>
                      <a:pt x="8" y="80"/>
                    </a:lnTo>
                    <a:lnTo>
                      <a:pt x="6" y="84"/>
                    </a:lnTo>
                    <a:lnTo>
                      <a:pt x="6" y="90"/>
                    </a:lnTo>
                    <a:lnTo>
                      <a:pt x="4" y="96"/>
                    </a:lnTo>
                    <a:lnTo>
                      <a:pt x="2" y="102"/>
                    </a:lnTo>
                    <a:lnTo>
                      <a:pt x="2" y="106"/>
                    </a:lnTo>
                    <a:lnTo>
                      <a:pt x="2" y="112"/>
                    </a:lnTo>
                    <a:lnTo>
                      <a:pt x="2" y="118"/>
                    </a:lnTo>
                    <a:lnTo>
                      <a:pt x="0" y="124"/>
                    </a:lnTo>
                    <a:lnTo>
                      <a:pt x="0" y="130"/>
                    </a:lnTo>
                    <a:lnTo>
                      <a:pt x="0" y="134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0"/>
                    </a:lnTo>
                    <a:lnTo>
                      <a:pt x="2" y="156"/>
                    </a:lnTo>
                    <a:lnTo>
                      <a:pt x="4" y="160"/>
                    </a:lnTo>
                    <a:lnTo>
                      <a:pt x="4" y="166"/>
                    </a:lnTo>
                    <a:lnTo>
                      <a:pt x="6" y="170"/>
                    </a:lnTo>
                    <a:lnTo>
                      <a:pt x="6" y="174"/>
                    </a:lnTo>
                    <a:lnTo>
                      <a:pt x="8" y="178"/>
                    </a:lnTo>
                    <a:lnTo>
                      <a:pt x="10" y="184"/>
                    </a:lnTo>
                    <a:lnTo>
                      <a:pt x="12" y="188"/>
                    </a:lnTo>
                    <a:lnTo>
                      <a:pt x="14" y="190"/>
                    </a:lnTo>
                    <a:lnTo>
                      <a:pt x="16" y="194"/>
                    </a:lnTo>
                    <a:lnTo>
                      <a:pt x="18" y="198"/>
                    </a:lnTo>
                    <a:lnTo>
                      <a:pt x="20" y="202"/>
                    </a:lnTo>
                    <a:lnTo>
                      <a:pt x="22" y="204"/>
                    </a:lnTo>
                    <a:lnTo>
                      <a:pt x="24" y="208"/>
                    </a:lnTo>
                    <a:lnTo>
                      <a:pt x="26" y="210"/>
                    </a:lnTo>
                    <a:lnTo>
                      <a:pt x="30" y="212"/>
                    </a:lnTo>
                    <a:lnTo>
                      <a:pt x="32" y="214"/>
                    </a:lnTo>
                    <a:lnTo>
                      <a:pt x="34" y="216"/>
                    </a:lnTo>
                    <a:lnTo>
                      <a:pt x="38" y="218"/>
                    </a:lnTo>
                    <a:lnTo>
                      <a:pt x="40" y="220"/>
                    </a:lnTo>
                    <a:lnTo>
                      <a:pt x="44" y="222"/>
                    </a:lnTo>
                    <a:lnTo>
                      <a:pt x="46" y="222"/>
                    </a:lnTo>
                    <a:lnTo>
                      <a:pt x="50" y="222"/>
                    </a:lnTo>
                    <a:lnTo>
                      <a:pt x="54" y="224"/>
                    </a:lnTo>
                    <a:lnTo>
                      <a:pt x="56" y="224"/>
                    </a:lnTo>
                    <a:lnTo>
                      <a:pt x="60" y="222"/>
                    </a:lnTo>
                    <a:lnTo>
                      <a:pt x="64" y="222"/>
                    </a:lnTo>
                    <a:lnTo>
                      <a:pt x="68" y="222"/>
                    </a:lnTo>
                    <a:lnTo>
                      <a:pt x="70" y="220"/>
                    </a:lnTo>
                    <a:lnTo>
                      <a:pt x="74" y="220"/>
                    </a:lnTo>
                    <a:lnTo>
                      <a:pt x="78" y="218"/>
                    </a:lnTo>
                    <a:lnTo>
                      <a:pt x="80" y="216"/>
                    </a:lnTo>
                    <a:lnTo>
                      <a:pt x="84" y="214"/>
                    </a:lnTo>
                    <a:lnTo>
                      <a:pt x="86" y="212"/>
                    </a:lnTo>
                    <a:lnTo>
                      <a:pt x="90" y="210"/>
                    </a:lnTo>
                    <a:lnTo>
                      <a:pt x="92" y="206"/>
                    </a:lnTo>
                    <a:lnTo>
                      <a:pt x="96" y="204"/>
                    </a:lnTo>
                    <a:lnTo>
                      <a:pt x="98" y="200"/>
                    </a:lnTo>
                    <a:lnTo>
                      <a:pt x="102" y="198"/>
                    </a:lnTo>
                    <a:lnTo>
                      <a:pt x="104" y="194"/>
                    </a:lnTo>
                    <a:lnTo>
                      <a:pt x="106" y="190"/>
                    </a:lnTo>
                    <a:lnTo>
                      <a:pt x="110" y="186"/>
                    </a:lnTo>
                    <a:lnTo>
                      <a:pt x="112" y="182"/>
                    </a:lnTo>
                    <a:lnTo>
                      <a:pt x="114" y="178"/>
                    </a:lnTo>
                    <a:lnTo>
                      <a:pt x="116" y="174"/>
                    </a:lnTo>
                    <a:lnTo>
                      <a:pt x="118" y="168"/>
                    </a:lnTo>
                    <a:lnTo>
                      <a:pt x="120" y="164"/>
                    </a:lnTo>
                    <a:lnTo>
                      <a:pt x="122" y="160"/>
                    </a:lnTo>
                    <a:lnTo>
                      <a:pt x="124" y="154"/>
                    </a:lnTo>
                    <a:lnTo>
                      <a:pt x="126" y="150"/>
                    </a:lnTo>
                    <a:lnTo>
                      <a:pt x="128" y="144"/>
                    </a:lnTo>
                    <a:lnTo>
                      <a:pt x="130" y="138"/>
                    </a:lnTo>
                    <a:lnTo>
                      <a:pt x="130" y="134"/>
                    </a:lnTo>
                    <a:lnTo>
                      <a:pt x="132" y="128"/>
                    </a:lnTo>
                    <a:lnTo>
                      <a:pt x="132" y="122"/>
                    </a:lnTo>
                    <a:lnTo>
                      <a:pt x="134" y="116"/>
                    </a:lnTo>
                    <a:lnTo>
                      <a:pt x="134" y="110"/>
                    </a:lnTo>
                    <a:lnTo>
                      <a:pt x="134" y="106"/>
                    </a:lnTo>
                    <a:lnTo>
                      <a:pt x="134" y="100"/>
                    </a:lnTo>
                    <a:lnTo>
                      <a:pt x="134" y="94"/>
                    </a:lnTo>
                    <a:lnTo>
                      <a:pt x="134" y="88"/>
                    </a:lnTo>
                    <a:lnTo>
                      <a:pt x="134" y="84"/>
                    </a:lnTo>
                    <a:lnTo>
                      <a:pt x="134" y="78"/>
                    </a:lnTo>
                    <a:lnTo>
                      <a:pt x="134" y="72"/>
                    </a:lnTo>
                    <a:lnTo>
                      <a:pt x="134" y="68"/>
                    </a:lnTo>
                    <a:lnTo>
                      <a:pt x="132" y="62"/>
                    </a:lnTo>
                    <a:lnTo>
                      <a:pt x="132" y="58"/>
                    </a:lnTo>
                    <a:lnTo>
                      <a:pt x="130" y="54"/>
                    </a:lnTo>
                    <a:lnTo>
                      <a:pt x="128" y="48"/>
                    </a:lnTo>
                    <a:lnTo>
                      <a:pt x="128" y="44"/>
                    </a:lnTo>
                    <a:lnTo>
                      <a:pt x="126" y="40"/>
                    </a:lnTo>
                    <a:lnTo>
                      <a:pt x="124" y="36"/>
                    </a:lnTo>
                    <a:lnTo>
                      <a:pt x="122" y="32"/>
                    </a:lnTo>
                    <a:lnTo>
                      <a:pt x="120" y="28"/>
                    </a:lnTo>
                    <a:lnTo>
                      <a:pt x="118" y="26"/>
                    </a:lnTo>
                    <a:lnTo>
                      <a:pt x="116" y="22"/>
                    </a:lnTo>
                    <a:lnTo>
                      <a:pt x="114" y="18"/>
                    </a:lnTo>
                    <a:lnTo>
                      <a:pt x="112" y="16"/>
                    </a:lnTo>
                    <a:lnTo>
                      <a:pt x="108" y="14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0" y="6"/>
                    </a:lnTo>
                    <a:lnTo>
                      <a:pt x="98" y="4"/>
                    </a:lnTo>
                    <a:lnTo>
                      <a:pt x="94" y="4"/>
                    </a:lnTo>
                    <a:lnTo>
                      <a:pt x="92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1" name="Freeform 423"/>
              <p:cNvSpPr>
                <a:spLocks/>
              </p:cNvSpPr>
              <p:nvPr/>
            </p:nvSpPr>
            <p:spPr bwMode="auto">
              <a:xfrm>
                <a:off x="5765800" y="1263650"/>
                <a:ext cx="184150" cy="193675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0" y="50"/>
                  </a:cxn>
                  <a:cxn ang="0">
                    <a:pos x="2" y="58"/>
                  </a:cxn>
                  <a:cxn ang="0">
                    <a:pos x="2" y="68"/>
                  </a:cxn>
                  <a:cxn ang="0">
                    <a:pos x="4" y="76"/>
                  </a:cxn>
                  <a:cxn ang="0">
                    <a:pos x="8" y="84"/>
                  </a:cxn>
                  <a:cxn ang="0">
                    <a:pos x="10" y="92"/>
                  </a:cxn>
                  <a:cxn ang="0">
                    <a:pos x="14" y="98"/>
                  </a:cxn>
                  <a:cxn ang="0">
                    <a:pos x="18" y="104"/>
                  </a:cxn>
                  <a:cxn ang="0">
                    <a:pos x="22" y="108"/>
                  </a:cxn>
                  <a:cxn ang="0">
                    <a:pos x="26" y="114"/>
                  </a:cxn>
                  <a:cxn ang="0">
                    <a:pos x="32" y="116"/>
                  </a:cxn>
                  <a:cxn ang="0">
                    <a:pos x="36" y="120"/>
                  </a:cxn>
                  <a:cxn ang="0">
                    <a:pos x="42" y="122"/>
                  </a:cxn>
                  <a:cxn ang="0">
                    <a:pos x="48" y="122"/>
                  </a:cxn>
                  <a:cxn ang="0">
                    <a:pos x="54" y="122"/>
                  </a:cxn>
                  <a:cxn ang="0">
                    <a:pos x="60" y="120"/>
                  </a:cxn>
                  <a:cxn ang="0">
                    <a:pos x="66" y="118"/>
                  </a:cxn>
                  <a:cxn ang="0">
                    <a:pos x="72" y="114"/>
                  </a:cxn>
                  <a:cxn ang="0">
                    <a:pos x="76" y="110"/>
                  </a:cxn>
                  <a:cxn ang="0">
                    <a:pos x="82" y="106"/>
                  </a:cxn>
                  <a:cxn ang="0">
                    <a:pos x="88" y="100"/>
                  </a:cxn>
                  <a:cxn ang="0">
                    <a:pos x="92" y="94"/>
                  </a:cxn>
                  <a:cxn ang="0">
                    <a:pos x="96" y="86"/>
                  </a:cxn>
                  <a:cxn ang="0">
                    <a:pos x="100" y="78"/>
                  </a:cxn>
                  <a:cxn ang="0">
                    <a:pos x="104" y="70"/>
                  </a:cxn>
                  <a:cxn ang="0">
                    <a:pos x="108" y="62"/>
                  </a:cxn>
                  <a:cxn ang="0">
                    <a:pos x="110" y="52"/>
                  </a:cxn>
                  <a:cxn ang="0">
                    <a:pos x="112" y="44"/>
                  </a:cxn>
                  <a:cxn ang="0">
                    <a:pos x="114" y="34"/>
                  </a:cxn>
                  <a:cxn ang="0">
                    <a:pos x="116" y="26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4"/>
                  </a:cxn>
                  <a:cxn ang="0">
                    <a:pos x="104" y="12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6" y="4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0"/>
                  </a:cxn>
                  <a:cxn ang="0">
                    <a:pos x="40" y="2"/>
                  </a:cxn>
                  <a:cxn ang="0">
                    <a:pos x="30" y="2"/>
                  </a:cxn>
                  <a:cxn ang="0">
                    <a:pos x="22" y="4"/>
                  </a:cxn>
                  <a:cxn ang="0">
                    <a:pos x="14" y="8"/>
                  </a:cxn>
                  <a:cxn ang="0">
                    <a:pos x="6" y="12"/>
                  </a:cxn>
                  <a:cxn ang="0">
                    <a:pos x="2" y="14"/>
                  </a:cxn>
                </a:cxnLst>
                <a:rect l="0" t="0" r="r" b="b"/>
                <a:pathLst>
                  <a:path w="116" h="122">
                    <a:moveTo>
                      <a:pt x="2" y="14"/>
                    </a:move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4" y="72"/>
                    </a:lnTo>
                    <a:lnTo>
                      <a:pt x="4" y="76"/>
                    </a:lnTo>
                    <a:lnTo>
                      <a:pt x="6" y="80"/>
                    </a:lnTo>
                    <a:lnTo>
                      <a:pt x="8" y="84"/>
                    </a:lnTo>
                    <a:lnTo>
                      <a:pt x="8" y="88"/>
                    </a:lnTo>
                    <a:lnTo>
                      <a:pt x="10" y="92"/>
                    </a:lnTo>
                    <a:lnTo>
                      <a:pt x="12" y="94"/>
                    </a:lnTo>
                    <a:lnTo>
                      <a:pt x="14" y="98"/>
                    </a:lnTo>
                    <a:lnTo>
                      <a:pt x="16" y="100"/>
                    </a:lnTo>
                    <a:lnTo>
                      <a:pt x="18" y="104"/>
                    </a:lnTo>
                    <a:lnTo>
                      <a:pt x="20" y="106"/>
                    </a:lnTo>
                    <a:lnTo>
                      <a:pt x="22" y="108"/>
                    </a:lnTo>
                    <a:lnTo>
                      <a:pt x="24" y="112"/>
                    </a:lnTo>
                    <a:lnTo>
                      <a:pt x="26" y="114"/>
                    </a:lnTo>
                    <a:lnTo>
                      <a:pt x="28" y="116"/>
                    </a:lnTo>
                    <a:lnTo>
                      <a:pt x="32" y="116"/>
                    </a:lnTo>
                    <a:lnTo>
                      <a:pt x="34" y="118"/>
                    </a:lnTo>
                    <a:lnTo>
                      <a:pt x="36" y="120"/>
                    </a:lnTo>
                    <a:lnTo>
                      <a:pt x="40" y="120"/>
                    </a:lnTo>
                    <a:lnTo>
                      <a:pt x="42" y="122"/>
                    </a:lnTo>
                    <a:lnTo>
                      <a:pt x="46" y="122"/>
                    </a:lnTo>
                    <a:lnTo>
                      <a:pt x="48" y="122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6" y="120"/>
                    </a:lnTo>
                    <a:lnTo>
                      <a:pt x="60" y="120"/>
                    </a:lnTo>
                    <a:lnTo>
                      <a:pt x="62" y="118"/>
                    </a:lnTo>
                    <a:lnTo>
                      <a:pt x="66" y="118"/>
                    </a:lnTo>
                    <a:lnTo>
                      <a:pt x="68" y="116"/>
                    </a:lnTo>
                    <a:lnTo>
                      <a:pt x="72" y="114"/>
                    </a:lnTo>
                    <a:lnTo>
                      <a:pt x="74" y="112"/>
                    </a:lnTo>
                    <a:lnTo>
                      <a:pt x="76" y="110"/>
                    </a:lnTo>
                    <a:lnTo>
                      <a:pt x="80" y="108"/>
                    </a:lnTo>
                    <a:lnTo>
                      <a:pt x="82" y="106"/>
                    </a:lnTo>
                    <a:lnTo>
                      <a:pt x="84" y="102"/>
                    </a:lnTo>
                    <a:lnTo>
                      <a:pt x="88" y="100"/>
                    </a:lnTo>
                    <a:lnTo>
                      <a:pt x="90" y="96"/>
                    </a:lnTo>
                    <a:lnTo>
                      <a:pt x="92" y="94"/>
                    </a:lnTo>
                    <a:lnTo>
                      <a:pt x="94" y="90"/>
                    </a:lnTo>
                    <a:lnTo>
                      <a:pt x="96" y="86"/>
                    </a:lnTo>
                    <a:lnTo>
                      <a:pt x="98" y="82"/>
                    </a:lnTo>
                    <a:lnTo>
                      <a:pt x="100" y="78"/>
                    </a:lnTo>
                    <a:lnTo>
                      <a:pt x="102" y="74"/>
                    </a:lnTo>
                    <a:lnTo>
                      <a:pt x="104" y="70"/>
                    </a:lnTo>
                    <a:lnTo>
                      <a:pt x="106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10" y="52"/>
                    </a:lnTo>
                    <a:lnTo>
                      <a:pt x="112" y="48"/>
                    </a:lnTo>
                    <a:lnTo>
                      <a:pt x="112" y="44"/>
                    </a:lnTo>
                    <a:lnTo>
                      <a:pt x="114" y="38"/>
                    </a:lnTo>
                    <a:lnTo>
                      <a:pt x="114" y="34"/>
                    </a:lnTo>
                    <a:lnTo>
                      <a:pt x="116" y="28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4"/>
                    </a:lnTo>
                    <a:lnTo>
                      <a:pt x="106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98" y="10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78" y="4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6" y="4"/>
                    </a:lnTo>
                    <a:lnTo>
                      <a:pt x="22" y="4"/>
                    </a:lnTo>
                    <a:lnTo>
                      <a:pt x="18" y="6"/>
                    </a:lnTo>
                    <a:lnTo>
                      <a:pt x="14" y="8"/>
                    </a:lnTo>
                    <a:lnTo>
                      <a:pt x="10" y="10"/>
                    </a:lnTo>
                    <a:lnTo>
                      <a:pt x="6" y="12"/>
                    </a:lnTo>
                    <a:lnTo>
                      <a:pt x="2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2" name="Freeform 424"/>
              <p:cNvSpPr>
                <a:spLocks/>
              </p:cNvSpPr>
              <p:nvPr/>
            </p:nvSpPr>
            <p:spPr bwMode="auto">
              <a:xfrm>
                <a:off x="5800725" y="1263650"/>
                <a:ext cx="117475" cy="133350"/>
              </a:xfrm>
              <a:custGeom>
                <a:avLst/>
                <a:gdLst/>
                <a:ahLst/>
                <a:cxnLst>
                  <a:cxn ang="0">
                    <a:pos x="74" y="36"/>
                  </a:cxn>
                  <a:cxn ang="0">
                    <a:pos x="74" y="40"/>
                  </a:cxn>
                  <a:cxn ang="0">
                    <a:pos x="72" y="46"/>
                  </a:cxn>
                  <a:cxn ang="0">
                    <a:pos x="72" y="50"/>
                  </a:cxn>
                  <a:cxn ang="0">
                    <a:pos x="70" y="56"/>
                  </a:cxn>
                  <a:cxn ang="0">
                    <a:pos x="68" y="60"/>
                  </a:cxn>
                  <a:cxn ang="0">
                    <a:pos x="66" y="64"/>
                  </a:cxn>
                  <a:cxn ang="0">
                    <a:pos x="64" y="68"/>
                  </a:cxn>
                  <a:cxn ang="0">
                    <a:pos x="60" y="72"/>
                  </a:cxn>
                  <a:cxn ang="0">
                    <a:pos x="58" y="74"/>
                  </a:cxn>
                  <a:cxn ang="0">
                    <a:pos x="54" y="78"/>
                  </a:cxn>
                  <a:cxn ang="0">
                    <a:pos x="52" y="80"/>
                  </a:cxn>
                  <a:cxn ang="0">
                    <a:pos x="48" y="82"/>
                  </a:cxn>
                  <a:cxn ang="0">
                    <a:pos x="44" y="82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4"/>
                  </a:cxn>
                  <a:cxn ang="0">
                    <a:pos x="30" y="82"/>
                  </a:cxn>
                  <a:cxn ang="0">
                    <a:pos x="26" y="82"/>
                  </a:cxn>
                  <a:cxn ang="0">
                    <a:pos x="22" y="80"/>
                  </a:cxn>
                  <a:cxn ang="0">
                    <a:pos x="20" y="78"/>
                  </a:cxn>
                  <a:cxn ang="0">
                    <a:pos x="16" y="76"/>
                  </a:cxn>
                  <a:cxn ang="0">
                    <a:pos x="14" y="72"/>
                  </a:cxn>
                  <a:cxn ang="0">
                    <a:pos x="10" y="68"/>
                  </a:cxn>
                  <a:cxn ang="0">
                    <a:pos x="8" y="66"/>
                  </a:cxn>
                  <a:cxn ang="0">
                    <a:pos x="6" y="62"/>
                  </a:cxn>
                  <a:cxn ang="0">
                    <a:pos x="4" y="56"/>
                  </a:cxn>
                  <a:cxn ang="0">
                    <a:pos x="2" y="52"/>
                  </a:cxn>
                  <a:cxn ang="0">
                    <a:pos x="0" y="48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2"/>
                  </a:cxn>
                  <a:cxn ang="0">
                    <a:pos x="0" y="26"/>
                  </a:cxn>
                  <a:cxn ang="0">
                    <a:pos x="0" y="18"/>
                  </a:cxn>
                  <a:cxn ang="0">
                    <a:pos x="2" y="12"/>
                  </a:cxn>
                  <a:cxn ang="0">
                    <a:pos x="4" y="6"/>
                  </a:cxn>
                  <a:cxn ang="0">
                    <a:pos x="6" y="4"/>
                  </a:cxn>
                  <a:cxn ang="0">
                    <a:pos x="12" y="2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4" y="0"/>
                  </a:cxn>
                  <a:cxn ang="0">
                    <a:pos x="52" y="2"/>
                  </a:cxn>
                  <a:cxn ang="0">
                    <a:pos x="60" y="4"/>
                  </a:cxn>
                  <a:cxn ang="0">
                    <a:pos x="68" y="6"/>
                  </a:cxn>
                  <a:cxn ang="0">
                    <a:pos x="72" y="10"/>
                  </a:cxn>
                  <a:cxn ang="0">
                    <a:pos x="74" y="16"/>
                  </a:cxn>
                  <a:cxn ang="0">
                    <a:pos x="74" y="22"/>
                  </a:cxn>
                  <a:cxn ang="0">
                    <a:pos x="74" y="28"/>
                  </a:cxn>
                  <a:cxn ang="0">
                    <a:pos x="74" y="32"/>
                  </a:cxn>
                </a:cxnLst>
                <a:rect l="0" t="0" r="r" b="b"/>
                <a:pathLst>
                  <a:path w="74" h="84">
                    <a:moveTo>
                      <a:pt x="74" y="32"/>
                    </a:moveTo>
                    <a:lnTo>
                      <a:pt x="74" y="36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2"/>
                    </a:lnTo>
                    <a:lnTo>
                      <a:pt x="72" y="46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6"/>
                    </a:lnTo>
                    <a:lnTo>
                      <a:pt x="70" y="58"/>
                    </a:lnTo>
                    <a:lnTo>
                      <a:pt x="68" y="60"/>
                    </a:lnTo>
                    <a:lnTo>
                      <a:pt x="68" y="62"/>
                    </a:lnTo>
                    <a:lnTo>
                      <a:pt x="66" y="64"/>
                    </a:lnTo>
                    <a:lnTo>
                      <a:pt x="64" y="66"/>
                    </a:lnTo>
                    <a:lnTo>
                      <a:pt x="64" y="68"/>
                    </a:lnTo>
                    <a:lnTo>
                      <a:pt x="62" y="70"/>
                    </a:lnTo>
                    <a:lnTo>
                      <a:pt x="60" y="72"/>
                    </a:lnTo>
                    <a:lnTo>
                      <a:pt x="60" y="72"/>
                    </a:lnTo>
                    <a:lnTo>
                      <a:pt x="58" y="74"/>
                    </a:lnTo>
                    <a:lnTo>
                      <a:pt x="56" y="76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2" y="80"/>
                    </a:lnTo>
                    <a:lnTo>
                      <a:pt x="50" y="80"/>
                    </a:lnTo>
                    <a:lnTo>
                      <a:pt x="48" y="82"/>
                    </a:lnTo>
                    <a:lnTo>
                      <a:pt x="46" y="82"/>
                    </a:lnTo>
                    <a:lnTo>
                      <a:pt x="44" y="82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2" y="84"/>
                    </a:lnTo>
                    <a:lnTo>
                      <a:pt x="30" y="82"/>
                    </a:lnTo>
                    <a:lnTo>
                      <a:pt x="28" y="82"/>
                    </a:lnTo>
                    <a:lnTo>
                      <a:pt x="26" y="82"/>
                    </a:lnTo>
                    <a:lnTo>
                      <a:pt x="24" y="80"/>
                    </a:lnTo>
                    <a:lnTo>
                      <a:pt x="22" y="80"/>
                    </a:lnTo>
                    <a:lnTo>
                      <a:pt x="20" y="80"/>
                    </a:lnTo>
                    <a:lnTo>
                      <a:pt x="20" y="78"/>
                    </a:lnTo>
                    <a:lnTo>
                      <a:pt x="18" y="76"/>
                    </a:lnTo>
                    <a:lnTo>
                      <a:pt x="16" y="76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8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4" y="60"/>
                    </a:lnTo>
                    <a:lnTo>
                      <a:pt x="4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4"/>
                    </a:lnTo>
                    <a:lnTo>
                      <a:pt x="60" y="4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0" y="8"/>
                    </a:lnTo>
                    <a:lnTo>
                      <a:pt x="72" y="10"/>
                    </a:lnTo>
                    <a:lnTo>
                      <a:pt x="72" y="14"/>
                    </a:lnTo>
                    <a:lnTo>
                      <a:pt x="74" y="16"/>
                    </a:lnTo>
                    <a:lnTo>
                      <a:pt x="74" y="20"/>
                    </a:lnTo>
                    <a:lnTo>
                      <a:pt x="74" y="22"/>
                    </a:lnTo>
                    <a:lnTo>
                      <a:pt x="74" y="26"/>
                    </a:lnTo>
                    <a:lnTo>
                      <a:pt x="74" y="28"/>
                    </a:lnTo>
                    <a:lnTo>
                      <a:pt x="74" y="32"/>
                    </a:lnTo>
                    <a:lnTo>
                      <a:pt x="74" y="32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3" name="Freeform 425"/>
              <p:cNvSpPr>
                <a:spLocks/>
              </p:cNvSpPr>
              <p:nvPr/>
            </p:nvSpPr>
            <p:spPr bwMode="auto">
              <a:xfrm>
                <a:off x="5810250" y="1263650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34"/>
                  </a:cxn>
                  <a:cxn ang="0">
                    <a:pos x="60" y="38"/>
                  </a:cxn>
                  <a:cxn ang="0">
                    <a:pos x="60" y="42"/>
                  </a:cxn>
                  <a:cxn ang="0">
                    <a:pos x="58" y="46"/>
                  </a:cxn>
                  <a:cxn ang="0">
                    <a:pos x="58" y="50"/>
                  </a:cxn>
                  <a:cxn ang="0">
                    <a:pos x="56" y="54"/>
                  </a:cxn>
                  <a:cxn ang="0">
                    <a:pos x="54" y="58"/>
                  </a:cxn>
                  <a:cxn ang="0">
                    <a:pos x="52" y="60"/>
                  </a:cxn>
                  <a:cxn ang="0">
                    <a:pos x="50" y="64"/>
                  </a:cxn>
                  <a:cxn ang="0">
                    <a:pos x="48" y="66"/>
                  </a:cxn>
                  <a:cxn ang="0">
                    <a:pos x="46" y="68"/>
                  </a:cxn>
                  <a:cxn ang="0">
                    <a:pos x="42" y="70"/>
                  </a:cxn>
                  <a:cxn ang="0">
                    <a:pos x="40" y="72"/>
                  </a:cxn>
                  <a:cxn ang="0">
                    <a:pos x="38" y="72"/>
                  </a:cxn>
                  <a:cxn ang="0">
                    <a:pos x="34" y="72"/>
                  </a:cxn>
                  <a:cxn ang="0">
                    <a:pos x="32" y="74"/>
                  </a:cxn>
                  <a:cxn ang="0">
                    <a:pos x="28" y="74"/>
                  </a:cxn>
                  <a:cxn ang="0">
                    <a:pos x="26" y="72"/>
                  </a:cxn>
                  <a:cxn ang="0">
                    <a:pos x="22" y="72"/>
                  </a:cxn>
                  <a:cxn ang="0">
                    <a:pos x="20" y="70"/>
                  </a:cxn>
                  <a:cxn ang="0">
                    <a:pos x="16" y="68"/>
                  </a:cxn>
                  <a:cxn ang="0">
                    <a:pos x="14" y="66"/>
                  </a:cxn>
                  <a:cxn ang="0">
                    <a:pos x="12" y="64"/>
                  </a:cxn>
                  <a:cxn ang="0">
                    <a:pos x="10" y="62"/>
                  </a:cxn>
                  <a:cxn ang="0">
                    <a:pos x="8" y="58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2" y="24"/>
                  </a:cxn>
                  <a:cxn ang="0">
                    <a:pos x="2" y="20"/>
                  </a:cxn>
                  <a:cxn ang="0">
                    <a:pos x="2" y="16"/>
                  </a:cxn>
                  <a:cxn ang="0">
                    <a:pos x="4" y="12"/>
                  </a:cxn>
                  <a:cxn ang="0">
                    <a:pos x="6" y="8"/>
                  </a:cxn>
                  <a:cxn ang="0">
                    <a:pos x="6" y="6"/>
                  </a:cxn>
                  <a:cxn ang="0">
                    <a:pos x="8" y="2"/>
                  </a:cxn>
                  <a:cxn ang="0">
                    <a:pos x="12" y="0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2" y="2"/>
                  </a:cxn>
                  <a:cxn ang="0">
                    <a:pos x="46" y="2"/>
                  </a:cxn>
                  <a:cxn ang="0">
                    <a:pos x="52" y="4"/>
                  </a:cxn>
                  <a:cxn ang="0">
                    <a:pos x="56" y="6"/>
                  </a:cxn>
                  <a:cxn ang="0">
                    <a:pos x="56" y="8"/>
                  </a:cxn>
                  <a:cxn ang="0">
                    <a:pos x="58" y="12"/>
                  </a:cxn>
                  <a:cxn ang="0">
                    <a:pos x="58" y="16"/>
                  </a:cxn>
                  <a:cxn ang="0">
                    <a:pos x="60" y="18"/>
                  </a:cxn>
                  <a:cxn ang="0">
                    <a:pos x="60" y="22"/>
                  </a:cxn>
                  <a:cxn ang="0">
                    <a:pos x="60" y="26"/>
                  </a:cxn>
                  <a:cxn ang="0">
                    <a:pos x="60" y="30"/>
                  </a:cxn>
                  <a:cxn ang="0">
                    <a:pos x="60" y="32"/>
                  </a:cxn>
                </a:cxnLst>
                <a:rect l="0" t="0" r="r" b="b"/>
                <a:pathLst>
                  <a:path w="60" h="74">
                    <a:moveTo>
                      <a:pt x="60" y="32"/>
                    </a:moveTo>
                    <a:lnTo>
                      <a:pt x="60" y="34"/>
                    </a:lnTo>
                    <a:lnTo>
                      <a:pt x="60" y="36"/>
                    </a:lnTo>
                    <a:lnTo>
                      <a:pt x="60" y="38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0" y="44"/>
                    </a:lnTo>
                    <a:lnTo>
                      <a:pt x="58" y="46"/>
                    </a:lnTo>
                    <a:lnTo>
                      <a:pt x="58" y="48"/>
                    </a:lnTo>
                    <a:lnTo>
                      <a:pt x="58" y="50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6" y="56"/>
                    </a:lnTo>
                    <a:lnTo>
                      <a:pt x="54" y="58"/>
                    </a:lnTo>
                    <a:lnTo>
                      <a:pt x="54" y="58"/>
                    </a:lnTo>
                    <a:lnTo>
                      <a:pt x="52" y="60"/>
                    </a:lnTo>
                    <a:lnTo>
                      <a:pt x="52" y="62"/>
                    </a:lnTo>
                    <a:lnTo>
                      <a:pt x="50" y="64"/>
                    </a:lnTo>
                    <a:lnTo>
                      <a:pt x="48" y="64"/>
                    </a:lnTo>
                    <a:lnTo>
                      <a:pt x="48" y="66"/>
                    </a:lnTo>
                    <a:lnTo>
                      <a:pt x="46" y="66"/>
                    </a:lnTo>
                    <a:lnTo>
                      <a:pt x="46" y="68"/>
                    </a:lnTo>
                    <a:lnTo>
                      <a:pt x="44" y="68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0" y="72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6" y="72"/>
                    </a:lnTo>
                    <a:lnTo>
                      <a:pt x="34" y="72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6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20" y="70"/>
                    </a:lnTo>
                    <a:lnTo>
                      <a:pt x="20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50" y="2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58" y="14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60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4" name="Freeform 426"/>
              <p:cNvSpPr>
                <a:spLocks/>
              </p:cNvSpPr>
              <p:nvPr/>
            </p:nvSpPr>
            <p:spPr bwMode="auto">
              <a:xfrm>
                <a:off x="5829300" y="1273175"/>
                <a:ext cx="60325" cy="82550"/>
              </a:xfrm>
              <a:custGeom>
                <a:avLst/>
                <a:gdLst/>
                <a:ahLst/>
                <a:cxnLst>
                  <a:cxn ang="0">
                    <a:pos x="38" y="30"/>
                  </a:cxn>
                  <a:cxn ang="0">
                    <a:pos x="38" y="34"/>
                  </a:cxn>
                  <a:cxn ang="0">
                    <a:pos x="36" y="38"/>
                  </a:cxn>
                  <a:cxn ang="0">
                    <a:pos x="36" y="40"/>
                  </a:cxn>
                  <a:cxn ang="0">
                    <a:pos x="34" y="44"/>
                  </a:cxn>
                  <a:cxn ang="0">
                    <a:pos x="32" y="46"/>
                  </a:cxn>
                  <a:cxn ang="0">
                    <a:pos x="30" y="48"/>
                  </a:cxn>
                  <a:cxn ang="0">
                    <a:pos x="26" y="50"/>
                  </a:cxn>
                  <a:cxn ang="0">
                    <a:pos x="24" y="52"/>
                  </a:cxn>
                  <a:cxn ang="0">
                    <a:pos x="20" y="52"/>
                  </a:cxn>
                  <a:cxn ang="0">
                    <a:pos x="18" y="52"/>
                  </a:cxn>
                  <a:cxn ang="0">
                    <a:pos x="14" y="52"/>
                  </a:cxn>
                  <a:cxn ang="0">
                    <a:pos x="12" y="52"/>
                  </a:cxn>
                  <a:cxn ang="0">
                    <a:pos x="10" y="50"/>
                  </a:cxn>
                  <a:cxn ang="0">
                    <a:pos x="8" y="48"/>
                  </a:cxn>
                  <a:cxn ang="0">
                    <a:pos x="4" y="46"/>
                  </a:cxn>
                  <a:cxn ang="0">
                    <a:pos x="4" y="42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4"/>
                  </a:cxn>
                  <a:cxn ang="0">
                    <a:pos x="4" y="10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22" y="0"/>
                  </a:cxn>
                  <a:cxn ang="0">
                    <a:pos x="24" y="2"/>
                  </a:cxn>
                  <a:cxn ang="0">
                    <a:pos x="28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10"/>
                  </a:cxn>
                  <a:cxn ang="0">
                    <a:pos x="36" y="12"/>
                  </a:cxn>
                  <a:cxn ang="0">
                    <a:pos x="36" y="16"/>
                  </a:cxn>
                  <a:cxn ang="0">
                    <a:pos x="38" y="20"/>
                  </a:cxn>
                  <a:cxn ang="0">
                    <a:pos x="38" y="24"/>
                  </a:cxn>
                  <a:cxn ang="0">
                    <a:pos x="38" y="28"/>
                  </a:cxn>
                </a:cxnLst>
                <a:rect l="0" t="0" r="r" b="b"/>
                <a:pathLst>
                  <a:path w="38" h="52">
                    <a:moveTo>
                      <a:pt x="38" y="28"/>
                    </a:moveTo>
                    <a:lnTo>
                      <a:pt x="38" y="28"/>
                    </a:lnTo>
                    <a:lnTo>
                      <a:pt x="38" y="30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4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2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38" y="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5" name="Freeform 427"/>
              <p:cNvSpPr>
                <a:spLocks/>
              </p:cNvSpPr>
              <p:nvPr/>
            </p:nvSpPr>
            <p:spPr bwMode="auto">
              <a:xfrm>
                <a:off x="5832475" y="1270000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2" y="20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6" y="20"/>
                  </a:cxn>
                  <a:cxn ang="0">
                    <a:pos x="6" y="20"/>
                  </a:cxn>
                  <a:cxn ang="0">
                    <a:pos x="4" y="18"/>
                  </a:cxn>
                  <a:cxn ang="0">
                    <a:pos x="2" y="18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4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8"/>
                  </a:cxn>
                  <a:cxn ang="0">
                    <a:pos x="16" y="10"/>
                  </a:cxn>
                </a:cxnLst>
                <a:rect l="0" t="0" r="r" b="b"/>
                <a:pathLst>
                  <a:path w="16" h="20">
                    <a:moveTo>
                      <a:pt x="16" y="10"/>
                    </a:move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6" name="Freeform 428"/>
              <p:cNvSpPr>
                <a:spLocks/>
              </p:cNvSpPr>
              <p:nvPr/>
            </p:nvSpPr>
            <p:spPr bwMode="auto">
              <a:xfrm>
                <a:off x="587375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7" name="Freeform 429"/>
              <p:cNvSpPr>
                <a:spLocks/>
              </p:cNvSpPr>
              <p:nvPr/>
            </p:nvSpPr>
            <p:spPr bwMode="auto">
              <a:xfrm>
                <a:off x="5768975" y="1139825"/>
                <a:ext cx="180975" cy="13652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2"/>
                  </a:cxn>
                  <a:cxn ang="0">
                    <a:pos x="44" y="6"/>
                  </a:cxn>
                  <a:cxn ang="0">
                    <a:pos x="40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4" y="24"/>
                  </a:cxn>
                  <a:cxn ang="0">
                    <a:pos x="20" y="32"/>
                  </a:cxn>
                  <a:cxn ang="0">
                    <a:pos x="16" y="38"/>
                  </a:cxn>
                  <a:cxn ang="0">
                    <a:pos x="12" y="46"/>
                  </a:cxn>
                  <a:cxn ang="0">
                    <a:pos x="8" y="54"/>
                  </a:cxn>
                  <a:cxn ang="0">
                    <a:pos x="6" y="62"/>
                  </a:cxn>
                  <a:cxn ang="0">
                    <a:pos x="4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2" y="78"/>
                  </a:cxn>
                  <a:cxn ang="0">
                    <a:pos x="18" y="74"/>
                  </a:cxn>
                  <a:cxn ang="0">
                    <a:pos x="24" y="72"/>
                  </a:cxn>
                  <a:cxn ang="0">
                    <a:pos x="30" y="70"/>
                  </a:cxn>
                  <a:cxn ang="0">
                    <a:pos x="36" y="68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4"/>
                  </a:cxn>
                  <a:cxn ang="0">
                    <a:pos x="66" y="66"/>
                  </a:cxn>
                  <a:cxn ang="0">
                    <a:pos x="74" y="66"/>
                  </a:cxn>
                  <a:cxn ang="0">
                    <a:pos x="82" y="68"/>
                  </a:cxn>
                  <a:cxn ang="0">
                    <a:pos x="90" y="70"/>
                  </a:cxn>
                  <a:cxn ang="0">
                    <a:pos x="100" y="74"/>
                  </a:cxn>
                  <a:cxn ang="0">
                    <a:pos x="110" y="78"/>
                  </a:cxn>
                  <a:cxn ang="0">
                    <a:pos x="114" y="76"/>
                  </a:cxn>
                  <a:cxn ang="0">
                    <a:pos x="114" y="68"/>
                  </a:cxn>
                  <a:cxn ang="0">
                    <a:pos x="114" y="62"/>
                  </a:cxn>
                  <a:cxn ang="0">
                    <a:pos x="112" y="54"/>
                  </a:cxn>
                  <a:cxn ang="0">
                    <a:pos x="110" y="46"/>
                  </a:cxn>
                  <a:cxn ang="0">
                    <a:pos x="108" y="40"/>
                  </a:cxn>
                  <a:cxn ang="0">
                    <a:pos x="106" y="34"/>
                  </a:cxn>
                  <a:cxn ang="0">
                    <a:pos x="104" y="28"/>
                  </a:cxn>
                  <a:cxn ang="0">
                    <a:pos x="100" y="22"/>
                  </a:cxn>
                  <a:cxn ang="0">
                    <a:pos x="98" y="18"/>
                  </a:cxn>
                  <a:cxn ang="0">
                    <a:pos x="94" y="12"/>
                  </a:cxn>
                  <a:cxn ang="0">
                    <a:pos x="90" y="8"/>
                  </a:cxn>
                  <a:cxn ang="0">
                    <a:pos x="86" y="6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2" y="0"/>
                  </a:cxn>
                  <a:cxn ang="0">
                    <a:pos x="70" y="0"/>
                  </a:cxn>
                </a:cxnLst>
                <a:rect l="0" t="0" r="r" b="b"/>
                <a:pathLst>
                  <a:path w="114" h="86">
                    <a:moveTo>
                      <a:pt x="70" y="0"/>
                    </a:move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4" y="6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6" y="22"/>
                    </a:lnTo>
                    <a:lnTo>
                      <a:pt x="24" y="24"/>
                    </a:lnTo>
                    <a:lnTo>
                      <a:pt x="22" y="28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8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8" y="58"/>
                    </a:lnTo>
                    <a:lnTo>
                      <a:pt x="6" y="62"/>
                    </a:lnTo>
                    <a:lnTo>
                      <a:pt x="4" y="66"/>
                    </a:lnTo>
                    <a:lnTo>
                      <a:pt x="4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4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4" y="76"/>
                    </a:lnTo>
                    <a:lnTo>
                      <a:pt x="18" y="74"/>
                    </a:lnTo>
                    <a:lnTo>
                      <a:pt x="20" y="72"/>
                    </a:lnTo>
                    <a:lnTo>
                      <a:pt x="24" y="72"/>
                    </a:lnTo>
                    <a:lnTo>
                      <a:pt x="26" y="70"/>
                    </a:lnTo>
                    <a:lnTo>
                      <a:pt x="30" y="70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6" y="66"/>
                    </a:lnTo>
                    <a:lnTo>
                      <a:pt x="50" y="66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2" y="64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2" y="68"/>
                    </a:lnTo>
                    <a:lnTo>
                      <a:pt x="86" y="70"/>
                    </a:lnTo>
                    <a:lnTo>
                      <a:pt x="90" y="70"/>
                    </a:lnTo>
                    <a:lnTo>
                      <a:pt x="96" y="72"/>
                    </a:lnTo>
                    <a:lnTo>
                      <a:pt x="100" y="74"/>
                    </a:lnTo>
                    <a:lnTo>
                      <a:pt x="106" y="76"/>
                    </a:lnTo>
                    <a:lnTo>
                      <a:pt x="110" y="78"/>
                    </a:lnTo>
                    <a:lnTo>
                      <a:pt x="114" y="80"/>
                    </a:lnTo>
                    <a:lnTo>
                      <a:pt x="114" y="76"/>
                    </a:lnTo>
                    <a:lnTo>
                      <a:pt x="114" y="72"/>
                    </a:lnTo>
                    <a:lnTo>
                      <a:pt x="114" y="68"/>
                    </a:lnTo>
                    <a:lnTo>
                      <a:pt x="114" y="64"/>
                    </a:lnTo>
                    <a:lnTo>
                      <a:pt x="114" y="62"/>
                    </a:lnTo>
                    <a:lnTo>
                      <a:pt x="112" y="58"/>
                    </a:lnTo>
                    <a:lnTo>
                      <a:pt x="112" y="54"/>
                    </a:lnTo>
                    <a:lnTo>
                      <a:pt x="112" y="50"/>
                    </a:lnTo>
                    <a:lnTo>
                      <a:pt x="110" y="46"/>
                    </a:lnTo>
                    <a:lnTo>
                      <a:pt x="110" y="44"/>
                    </a:lnTo>
                    <a:lnTo>
                      <a:pt x="108" y="40"/>
                    </a:lnTo>
                    <a:lnTo>
                      <a:pt x="108" y="36"/>
                    </a:lnTo>
                    <a:lnTo>
                      <a:pt x="106" y="34"/>
                    </a:lnTo>
                    <a:lnTo>
                      <a:pt x="104" y="30"/>
                    </a:lnTo>
                    <a:lnTo>
                      <a:pt x="104" y="28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96" y="14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8" name="Freeform 430"/>
              <p:cNvSpPr>
                <a:spLocks/>
              </p:cNvSpPr>
              <p:nvPr/>
            </p:nvSpPr>
            <p:spPr bwMode="auto">
              <a:xfrm>
                <a:off x="5768975" y="1139825"/>
                <a:ext cx="95250" cy="136525"/>
              </a:xfrm>
              <a:custGeom>
                <a:avLst/>
                <a:gdLst/>
                <a:ahLst/>
                <a:cxnLst>
                  <a:cxn ang="0">
                    <a:pos x="12" y="74"/>
                  </a:cxn>
                  <a:cxn ang="0">
                    <a:pos x="12" y="68"/>
                  </a:cxn>
                  <a:cxn ang="0">
                    <a:pos x="14" y="60"/>
                  </a:cxn>
                  <a:cxn ang="0">
                    <a:pos x="18" y="54"/>
                  </a:cxn>
                  <a:cxn ang="0">
                    <a:pos x="20" y="48"/>
                  </a:cxn>
                  <a:cxn ang="0">
                    <a:pos x="22" y="42"/>
                  </a:cxn>
                  <a:cxn ang="0">
                    <a:pos x="26" y="36"/>
                  </a:cxn>
                  <a:cxn ang="0">
                    <a:pos x="28" y="30"/>
                  </a:cxn>
                  <a:cxn ang="0">
                    <a:pos x="32" y="26"/>
                  </a:cxn>
                  <a:cxn ang="0">
                    <a:pos x="34" y="20"/>
                  </a:cxn>
                  <a:cxn ang="0">
                    <a:pos x="38" y="16"/>
                  </a:cxn>
                  <a:cxn ang="0">
                    <a:pos x="42" y="12"/>
                  </a:cxn>
                  <a:cxn ang="0">
                    <a:pos x="46" y="8"/>
                  </a:cxn>
                  <a:cxn ang="0">
                    <a:pos x="50" y="6"/>
                  </a:cxn>
                  <a:cxn ang="0">
                    <a:pos x="54" y="2"/>
                  </a:cxn>
                  <a:cxn ang="0">
                    <a:pos x="58" y="0"/>
                  </a:cxn>
                  <a:cxn ang="0">
                    <a:pos x="58" y="0"/>
                  </a:cxn>
                  <a:cxn ang="0">
                    <a:pos x="52" y="2"/>
                  </a:cxn>
                  <a:cxn ang="0">
                    <a:pos x="48" y="4"/>
                  </a:cxn>
                  <a:cxn ang="0">
                    <a:pos x="42" y="6"/>
                  </a:cxn>
                  <a:cxn ang="0">
                    <a:pos x="38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6" y="24"/>
                  </a:cxn>
                  <a:cxn ang="0">
                    <a:pos x="22" y="30"/>
                  </a:cxn>
                  <a:cxn ang="0">
                    <a:pos x="18" y="36"/>
                  </a:cxn>
                  <a:cxn ang="0">
                    <a:pos x="14" y="42"/>
                  </a:cxn>
                  <a:cxn ang="0">
                    <a:pos x="10" y="50"/>
                  </a:cxn>
                  <a:cxn ang="0">
                    <a:pos x="8" y="56"/>
                  </a:cxn>
                  <a:cxn ang="0">
                    <a:pos x="6" y="64"/>
                  </a:cxn>
                  <a:cxn ang="0">
                    <a:pos x="2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0" y="78"/>
                  </a:cxn>
                </a:cxnLst>
                <a:rect l="0" t="0" r="r" b="b"/>
                <a:pathLst>
                  <a:path w="60" h="86">
                    <a:moveTo>
                      <a:pt x="10" y="78"/>
                    </a:moveTo>
                    <a:lnTo>
                      <a:pt x="12" y="74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4" y="64"/>
                    </a:lnTo>
                    <a:lnTo>
                      <a:pt x="14" y="60"/>
                    </a:lnTo>
                    <a:lnTo>
                      <a:pt x="16" y="58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0" y="48"/>
                    </a:lnTo>
                    <a:lnTo>
                      <a:pt x="20" y="44"/>
                    </a:lnTo>
                    <a:lnTo>
                      <a:pt x="22" y="42"/>
                    </a:lnTo>
                    <a:lnTo>
                      <a:pt x="24" y="38"/>
                    </a:lnTo>
                    <a:lnTo>
                      <a:pt x="26" y="36"/>
                    </a:lnTo>
                    <a:lnTo>
                      <a:pt x="26" y="34"/>
                    </a:lnTo>
                    <a:lnTo>
                      <a:pt x="28" y="30"/>
                    </a:lnTo>
                    <a:lnTo>
                      <a:pt x="30" y="28"/>
                    </a:lnTo>
                    <a:lnTo>
                      <a:pt x="32" y="26"/>
                    </a:lnTo>
                    <a:lnTo>
                      <a:pt x="34" y="24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2" y="12"/>
                    </a:lnTo>
                    <a:lnTo>
                      <a:pt x="44" y="10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6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6"/>
                    </a:lnTo>
                    <a:lnTo>
                      <a:pt x="16" y="40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8" y="56"/>
                    </a:lnTo>
                    <a:lnTo>
                      <a:pt x="6" y="60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2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6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0" y="7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9" name="Freeform 431"/>
              <p:cNvSpPr>
                <a:spLocks/>
              </p:cNvSpPr>
              <p:nvPr/>
            </p:nvSpPr>
            <p:spPr bwMode="auto">
              <a:xfrm>
                <a:off x="5765800" y="1279525"/>
                <a:ext cx="101600" cy="177800"/>
              </a:xfrm>
              <a:custGeom>
                <a:avLst/>
                <a:gdLst/>
                <a:ahLst/>
                <a:cxnLst>
                  <a:cxn ang="0">
                    <a:pos x="52" y="108"/>
                  </a:cxn>
                  <a:cxn ang="0">
                    <a:pos x="46" y="106"/>
                  </a:cxn>
                  <a:cxn ang="0">
                    <a:pos x="40" y="104"/>
                  </a:cxn>
                  <a:cxn ang="0">
                    <a:pos x="36" y="100"/>
                  </a:cxn>
                  <a:cxn ang="0">
                    <a:pos x="32" y="96"/>
                  </a:cxn>
                  <a:cxn ang="0">
                    <a:pos x="26" y="90"/>
                  </a:cxn>
                  <a:cxn ang="0">
                    <a:pos x="22" y="84"/>
                  </a:cxn>
                  <a:cxn ang="0">
                    <a:pos x="20" y="78"/>
                  </a:cxn>
                  <a:cxn ang="0">
                    <a:pos x="16" y="72"/>
                  </a:cxn>
                  <a:cxn ang="0">
                    <a:pos x="14" y="64"/>
                  </a:cxn>
                  <a:cxn ang="0">
                    <a:pos x="12" y="54"/>
                  </a:cxn>
                  <a:cxn ang="0">
                    <a:pos x="10" y="46"/>
                  </a:cxn>
                  <a:cxn ang="0">
                    <a:pos x="10" y="36"/>
                  </a:cxn>
                  <a:cxn ang="0">
                    <a:pos x="8" y="28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0" y="10"/>
                  </a:cxn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2" y="48"/>
                  </a:cxn>
                  <a:cxn ang="0">
                    <a:pos x="2" y="58"/>
                  </a:cxn>
                  <a:cxn ang="0">
                    <a:pos x="4" y="66"/>
                  </a:cxn>
                  <a:cxn ang="0">
                    <a:pos x="8" y="74"/>
                  </a:cxn>
                  <a:cxn ang="0">
                    <a:pos x="10" y="82"/>
                  </a:cxn>
                  <a:cxn ang="0">
                    <a:pos x="14" y="88"/>
                  </a:cxn>
                  <a:cxn ang="0">
                    <a:pos x="18" y="94"/>
                  </a:cxn>
                  <a:cxn ang="0">
                    <a:pos x="22" y="98"/>
                  </a:cxn>
                  <a:cxn ang="0">
                    <a:pos x="26" y="104"/>
                  </a:cxn>
                  <a:cxn ang="0">
                    <a:pos x="32" y="106"/>
                  </a:cxn>
                  <a:cxn ang="0">
                    <a:pos x="36" y="110"/>
                  </a:cxn>
                  <a:cxn ang="0">
                    <a:pos x="42" y="112"/>
                  </a:cxn>
                  <a:cxn ang="0">
                    <a:pos x="46" y="112"/>
                  </a:cxn>
                  <a:cxn ang="0">
                    <a:pos x="48" y="112"/>
                  </a:cxn>
                  <a:cxn ang="0">
                    <a:pos x="52" y="112"/>
                  </a:cxn>
                  <a:cxn ang="0">
                    <a:pos x="56" y="110"/>
                  </a:cxn>
                  <a:cxn ang="0">
                    <a:pos x="62" y="110"/>
                  </a:cxn>
                  <a:cxn ang="0">
                    <a:pos x="62" y="108"/>
                  </a:cxn>
                  <a:cxn ang="0">
                    <a:pos x="58" y="108"/>
                  </a:cxn>
                  <a:cxn ang="0">
                    <a:pos x="56" y="108"/>
                  </a:cxn>
                  <a:cxn ang="0">
                    <a:pos x="54" y="108"/>
                  </a:cxn>
                </a:cxnLst>
                <a:rect l="0" t="0" r="r" b="b"/>
                <a:pathLst>
                  <a:path w="64" h="112">
                    <a:moveTo>
                      <a:pt x="54" y="108"/>
                    </a:moveTo>
                    <a:lnTo>
                      <a:pt x="52" y="108"/>
                    </a:lnTo>
                    <a:lnTo>
                      <a:pt x="48" y="108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0" y="104"/>
                    </a:lnTo>
                    <a:lnTo>
                      <a:pt x="38" y="102"/>
                    </a:lnTo>
                    <a:lnTo>
                      <a:pt x="36" y="100"/>
                    </a:lnTo>
                    <a:lnTo>
                      <a:pt x="34" y="98"/>
                    </a:lnTo>
                    <a:lnTo>
                      <a:pt x="32" y="96"/>
                    </a:lnTo>
                    <a:lnTo>
                      <a:pt x="28" y="94"/>
                    </a:lnTo>
                    <a:lnTo>
                      <a:pt x="26" y="90"/>
                    </a:lnTo>
                    <a:lnTo>
                      <a:pt x="24" y="88"/>
                    </a:lnTo>
                    <a:lnTo>
                      <a:pt x="22" y="84"/>
                    </a:lnTo>
                    <a:lnTo>
                      <a:pt x="22" y="82"/>
                    </a:lnTo>
                    <a:lnTo>
                      <a:pt x="20" y="78"/>
                    </a:lnTo>
                    <a:lnTo>
                      <a:pt x="18" y="74"/>
                    </a:lnTo>
                    <a:lnTo>
                      <a:pt x="16" y="72"/>
                    </a:lnTo>
                    <a:lnTo>
                      <a:pt x="16" y="68"/>
                    </a:lnTo>
                    <a:lnTo>
                      <a:pt x="14" y="64"/>
                    </a:lnTo>
                    <a:lnTo>
                      <a:pt x="12" y="60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0" y="46"/>
                    </a:lnTo>
                    <a:lnTo>
                      <a:pt x="10" y="42"/>
                    </a:lnTo>
                    <a:lnTo>
                      <a:pt x="10" y="36"/>
                    </a:lnTo>
                    <a:lnTo>
                      <a:pt x="10" y="32"/>
                    </a:lnTo>
                    <a:lnTo>
                      <a:pt x="8" y="28"/>
                    </a:lnTo>
                    <a:lnTo>
                      <a:pt x="8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2" y="54"/>
                    </a:lnTo>
                    <a:lnTo>
                      <a:pt x="2" y="58"/>
                    </a:lnTo>
                    <a:lnTo>
                      <a:pt x="4" y="62"/>
                    </a:lnTo>
                    <a:lnTo>
                      <a:pt x="4" y="66"/>
                    </a:lnTo>
                    <a:lnTo>
                      <a:pt x="6" y="70"/>
                    </a:lnTo>
                    <a:lnTo>
                      <a:pt x="8" y="74"/>
                    </a:lnTo>
                    <a:lnTo>
                      <a:pt x="8" y="78"/>
                    </a:lnTo>
                    <a:lnTo>
                      <a:pt x="10" y="82"/>
                    </a:lnTo>
                    <a:lnTo>
                      <a:pt x="12" y="84"/>
                    </a:lnTo>
                    <a:lnTo>
                      <a:pt x="14" y="88"/>
                    </a:lnTo>
                    <a:lnTo>
                      <a:pt x="16" y="90"/>
                    </a:lnTo>
                    <a:lnTo>
                      <a:pt x="18" y="94"/>
                    </a:lnTo>
                    <a:lnTo>
                      <a:pt x="20" y="96"/>
                    </a:lnTo>
                    <a:lnTo>
                      <a:pt x="22" y="98"/>
                    </a:lnTo>
                    <a:lnTo>
                      <a:pt x="24" y="102"/>
                    </a:lnTo>
                    <a:lnTo>
                      <a:pt x="26" y="104"/>
                    </a:lnTo>
                    <a:lnTo>
                      <a:pt x="28" y="106"/>
                    </a:lnTo>
                    <a:lnTo>
                      <a:pt x="32" y="106"/>
                    </a:lnTo>
                    <a:lnTo>
                      <a:pt x="34" y="108"/>
                    </a:lnTo>
                    <a:lnTo>
                      <a:pt x="36" y="110"/>
                    </a:lnTo>
                    <a:lnTo>
                      <a:pt x="40" y="110"/>
                    </a:lnTo>
                    <a:lnTo>
                      <a:pt x="42" y="112"/>
                    </a:lnTo>
                    <a:lnTo>
                      <a:pt x="46" y="112"/>
                    </a:lnTo>
                    <a:lnTo>
                      <a:pt x="46" y="112"/>
                    </a:lnTo>
                    <a:lnTo>
                      <a:pt x="48" y="112"/>
                    </a:lnTo>
                    <a:lnTo>
                      <a:pt x="48" y="112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4" y="112"/>
                    </a:lnTo>
                    <a:lnTo>
                      <a:pt x="56" y="110"/>
                    </a:lnTo>
                    <a:lnTo>
                      <a:pt x="60" y="110"/>
                    </a:lnTo>
                    <a:lnTo>
                      <a:pt x="62" y="110"/>
                    </a:lnTo>
                    <a:lnTo>
                      <a:pt x="64" y="108"/>
                    </a:lnTo>
                    <a:lnTo>
                      <a:pt x="62" y="108"/>
                    </a:lnTo>
                    <a:lnTo>
                      <a:pt x="60" y="108"/>
                    </a:lnTo>
                    <a:lnTo>
                      <a:pt x="58" y="108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4" y="108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0" name="Freeform 432"/>
              <p:cNvSpPr>
                <a:spLocks/>
              </p:cNvSpPr>
              <p:nvPr/>
            </p:nvSpPr>
            <p:spPr bwMode="auto">
              <a:xfrm>
                <a:off x="5718175" y="1377950"/>
                <a:ext cx="266700" cy="123825"/>
              </a:xfrm>
              <a:custGeom>
                <a:avLst/>
                <a:gdLst/>
                <a:ahLst/>
                <a:cxnLst>
                  <a:cxn ang="0">
                    <a:pos x="2" y="28"/>
                  </a:cxn>
                  <a:cxn ang="0">
                    <a:pos x="6" y="24"/>
                  </a:cxn>
                  <a:cxn ang="0">
                    <a:pos x="12" y="20"/>
                  </a:cxn>
                  <a:cxn ang="0">
                    <a:pos x="16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6" y="8"/>
                  </a:cxn>
                  <a:cxn ang="0">
                    <a:pos x="44" y="6"/>
                  </a:cxn>
                  <a:cxn ang="0">
                    <a:pos x="52" y="2"/>
                  </a:cxn>
                  <a:cxn ang="0">
                    <a:pos x="60" y="2"/>
                  </a:cxn>
                  <a:cxn ang="0">
                    <a:pos x="70" y="0"/>
                  </a:cxn>
                  <a:cxn ang="0">
                    <a:pos x="80" y="0"/>
                  </a:cxn>
                  <a:cxn ang="0">
                    <a:pos x="90" y="0"/>
                  </a:cxn>
                  <a:cxn ang="0">
                    <a:pos x="100" y="2"/>
                  </a:cxn>
                  <a:cxn ang="0">
                    <a:pos x="110" y="6"/>
                  </a:cxn>
                  <a:cxn ang="0">
                    <a:pos x="120" y="10"/>
                  </a:cxn>
                  <a:cxn ang="0">
                    <a:pos x="128" y="12"/>
                  </a:cxn>
                  <a:cxn ang="0">
                    <a:pos x="136" y="16"/>
                  </a:cxn>
                  <a:cxn ang="0">
                    <a:pos x="142" y="18"/>
                  </a:cxn>
                  <a:cxn ang="0">
                    <a:pos x="148" y="22"/>
                  </a:cxn>
                  <a:cxn ang="0">
                    <a:pos x="152" y="24"/>
                  </a:cxn>
                  <a:cxn ang="0">
                    <a:pos x="156" y="26"/>
                  </a:cxn>
                  <a:cxn ang="0">
                    <a:pos x="160" y="30"/>
                  </a:cxn>
                  <a:cxn ang="0">
                    <a:pos x="162" y="32"/>
                  </a:cxn>
                  <a:cxn ang="0">
                    <a:pos x="166" y="34"/>
                  </a:cxn>
                  <a:cxn ang="0">
                    <a:pos x="168" y="38"/>
                  </a:cxn>
                  <a:cxn ang="0">
                    <a:pos x="168" y="38"/>
                  </a:cxn>
                  <a:cxn ang="0">
                    <a:pos x="168" y="40"/>
                  </a:cxn>
                  <a:cxn ang="0">
                    <a:pos x="166" y="42"/>
                  </a:cxn>
                  <a:cxn ang="0">
                    <a:pos x="162" y="44"/>
                  </a:cxn>
                  <a:cxn ang="0">
                    <a:pos x="156" y="50"/>
                  </a:cxn>
                  <a:cxn ang="0">
                    <a:pos x="150" y="54"/>
                  </a:cxn>
                  <a:cxn ang="0">
                    <a:pos x="146" y="56"/>
                  </a:cxn>
                  <a:cxn ang="0">
                    <a:pos x="142" y="60"/>
                  </a:cxn>
                  <a:cxn ang="0">
                    <a:pos x="136" y="62"/>
                  </a:cxn>
                  <a:cxn ang="0">
                    <a:pos x="130" y="66"/>
                  </a:cxn>
                  <a:cxn ang="0">
                    <a:pos x="124" y="68"/>
                  </a:cxn>
                  <a:cxn ang="0">
                    <a:pos x="118" y="70"/>
                  </a:cxn>
                  <a:cxn ang="0">
                    <a:pos x="110" y="72"/>
                  </a:cxn>
                  <a:cxn ang="0">
                    <a:pos x="98" y="74"/>
                  </a:cxn>
                  <a:cxn ang="0">
                    <a:pos x="84" y="76"/>
                  </a:cxn>
                  <a:cxn ang="0">
                    <a:pos x="70" y="78"/>
                  </a:cxn>
                  <a:cxn ang="0">
                    <a:pos x="58" y="76"/>
                  </a:cxn>
                  <a:cxn ang="0">
                    <a:pos x="48" y="74"/>
                  </a:cxn>
                  <a:cxn ang="0">
                    <a:pos x="40" y="70"/>
                  </a:cxn>
                  <a:cxn ang="0">
                    <a:pos x="32" y="66"/>
                  </a:cxn>
                  <a:cxn ang="0">
                    <a:pos x="24" y="60"/>
                  </a:cxn>
                  <a:cxn ang="0">
                    <a:pos x="18" y="56"/>
                  </a:cxn>
                  <a:cxn ang="0">
                    <a:pos x="14" y="50"/>
                  </a:cxn>
                  <a:cxn ang="0">
                    <a:pos x="10" y="46"/>
                  </a:cxn>
                  <a:cxn ang="0">
                    <a:pos x="6" y="40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68" h="78">
                    <a:moveTo>
                      <a:pt x="0" y="28"/>
                    </a:moveTo>
                    <a:lnTo>
                      <a:pt x="2" y="28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2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6" y="12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0" y="6"/>
                    </a:lnTo>
                    <a:lnTo>
                      <a:pt x="44" y="6"/>
                    </a:lnTo>
                    <a:lnTo>
                      <a:pt x="48" y="4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0" y="2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2"/>
                    </a:lnTo>
                    <a:lnTo>
                      <a:pt x="100" y="2"/>
                    </a:lnTo>
                    <a:lnTo>
                      <a:pt x="106" y="4"/>
                    </a:lnTo>
                    <a:lnTo>
                      <a:pt x="110" y="6"/>
                    </a:lnTo>
                    <a:lnTo>
                      <a:pt x="116" y="8"/>
                    </a:lnTo>
                    <a:lnTo>
                      <a:pt x="120" y="10"/>
                    </a:lnTo>
                    <a:lnTo>
                      <a:pt x="124" y="10"/>
                    </a:lnTo>
                    <a:lnTo>
                      <a:pt x="128" y="12"/>
                    </a:lnTo>
                    <a:lnTo>
                      <a:pt x="132" y="14"/>
                    </a:lnTo>
                    <a:lnTo>
                      <a:pt x="136" y="16"/>
                    </a:lnTo>
                    <a:lnTo>
                      <a:pt x="138" y="18"/>
                    </a:lnTo>
                    <a:lnTo>
                      <a:pt x="142" y="18"/>
                    </a:lnTo>
                    <a:lnTo>
                      <a:pt x="144" y="20"/>
                    </a:lnTo>
                    <a:lnTo>
                      <a:pt x="148" y="22"/>
                    </a:lnTo>
                    <a:lnTo>
                      <a:pt x="150" y="22"/>
                    </a:lnTo>
                    <a:lnTo>
                      <a:pt x="152" y="24"/>
                    </a:lnTo>
                    <a:lnTo>
                      <a:pt x="154" y="26"/>
                    </a:lnTo>
                    <a:lnTo>
                      <a:pt x="156" y="26"/>
                    </a:lnTo>
                    <a:lnTo>
                      <a:pt x="158" y="28"/>
                    </a:lnTo>
                    <a:lnTo>
                      <a:pt x="160" y="30"/>
                    </a:lnTo>
                    <a:lnTo>
                      <a:pt x="162" y="30"/>
                    </a:lnTo>
                    <a:lnTo>
                      <a:pt x="162" y="32"/>
                    </a:lnTo>
                    <a:lnTo>
                      <a:pt x="164" y="32"/>
                    </a:lnTo>
                    <a:lnTo>
                      <a:pt x="166" y="34"/>
                    </a:lnTo>
                    <a:lnTo>
                      <a:pt x="166" y="36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40"/>
                    </a:lnTo>
                    <a:lnTo>
                      <a:pt x="168" y="40"/>
                    </a:lnTo>
                    <a:lnTo>
                      <a:pt x="166" y="42"/>
                    </a:lnTo>
                    <a:lnTo>
                      <a:pt x="164" y="42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56" y="50"/>
                    </a:lnTo>
                    <a:lnTo>
                      <a:pt x="152" y="52"/>
                    </a:lnTo>
                    <a:lnTo>
                      <a:pt x="150" y="54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4" y="58"/>
                    </a:lnTo>
                    <a:lnTo>
                      <a:pt x="142" y="60"/>
                    </a:lnTo>
                    <a:lnTo>
                      <a:pt x="138" y="62"/>
                    </a:lnTo>
                    <a:lnTo>
                      <a:pt x="136" y="62"/>
                    </a:lnTo>
                    <a:lnTo>
                      <a:pt x="134" y="64"/>
                    </a:lnTo>
                    <a:lnTo>
                      <a:pt x="130" y="66"/>
                    </a:lnTo>
                    <a:lnTo>
                      <a:pt x="128" y="66"/>
                    </a:lnTo>
                    <a:lnTo>
                      <a:pt x="124" y="68"/>
                    </a:lnTo>
                    <a:lnTo>
                      <a:pt x="120" y="70"/>
                    </a:lnTo>
                    <a:lnTo>
                      <a:pt x="118" y="70"/>
                    </a:lnTo>
                    <a:lnTo>
                      <a:pt x="114" y="72"/>
                    </a:lnTo>
                    <a:lnTo>
                      <a:pt x="110" y="72"/>
                    </a:lnTo>
                    <a:lnTo>
                      <a:pt x="106" y="74"/>
                    </a:lnTo>
                    <a:lnTo>
                      <a:pt x="98" y="74"/>
                    </a:lnTo>
                    <a:lnTo>
                      <a:pt x="92" y="76"/>
                    </a:lnTo>
                    <a:lnTo>
                      <a:pt x="84" y="76"/>
                    </a:lnTo>
                    <a:lnTo>
                      <a:pt x="78" y="78"/>
                    </a:lnTo>
                    <a:lnTo>
                      <a:pt x="70" y="78"/>
                    </a:lnTo>
                    <a:lnTo>
                      <a:pt x="64" y="76"/>
                    </a:lnTo>
                    <a:lnTo>
                      <a:pt x="58" y="76"/>
                    </a:lnTo>
                    <a:lnTo>
                      <a:pt x="54" y="74"/>
                    </a:lnTo>
                    <a:lnTo>
                      <a:pt x="48" y="74"/>
                    </a:lnTo>
                    <a:lnTo>
                      <a:pt x="44" y="72"/>
                    </a:lnTo>
                    <a:lnTo>
                      <a:pt x="40" y="70"/>
                    </a:lnTo>
                    <a:lnTo>
                      <a:pt x="36" y="68"/>
                    </a:lnTo>
                    <a:lnTo>
                      <a:pt x="32" y="66"/>
                    </a:lnTo>
                    <a:lnTo>
                      <a:pt x="28" y="64"/>
                    </a:lnTo>
                    <a:lnTo>
                      <a:pt x="24" y="60"/>
                    </a:lnTo>
                    <a:lnTo>
                      <a:pt x="22" y="58"/>
                    </a:lnTo>
                    <a:lnTo>
                      <a:pt x="18" y="56"/>
                    </a:lnTo>
                    <a:lnTo>
                      <a:pt x="16" y="52"/>
                    </a:lnTo>
                    <a:lnTo>
                      <a:pt x="14" y="50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1" name="Freeform 433"/>
              <p:cNvSpPr>
                <a:spLocks/>
              </p:cNvSpPr>
              <p:nvPr/>
            </p:nvSpPr>
            <p:spPr bwMode="auto">
              <a:xfrm>
                <a:off x="5819775" y="1050925"/>
                <a:ext cx="142875" cy="107950"/>
              </a:xfrm>
              <a:custGeom>
                <a:avLst/>
                <a:gdLst/>
                <a:ahLst/>
                <a:cxnLst>
                  <a:cxn ang="0">
                    <a:pos x="90" y="66"/>
                  </a:cxn>
                  <a:cxn ang="0">
                    <a:pos x="90" y="64"/>
                  </a:cxn>
                  <a:cxn ang="0">
                    <a:pos x="90" y="62"/>
                  </a:cxn>
                  <a:cxn ang="0">
                    <a:pos x="90" y="56"/>
                  </a:cxn>
                  <a:cxn ang="0">
                    <a:pos x="88" y="52"/>
                  </a:cxn>
                  <a:cxn ang="0">
                    <a:pos x="88" y="46"/>
                  </a:cxn>
                  <a:cxn ang="0">
                    <a:pos x="86" y="40"/>
                  </a:cxn>
                  <a:cxn ang="0">
                    <a:pos x="84" y="34"/>
                  </a:cxn>
                  <a:cxn ang="0">
                    <a:pos x="80" y="28"/>
                  </a:cxn>
                  <a:cxn ang="0">
                    <a:pos x="78" y="22"/>
                  </a:cxn>
                  <a:cxn ang="0">
                    <a:pos x="74" y="16"/>
                  </a:cxn>
                  <a:cxn ang="0">
                    <a:pos x="70" y="10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4" y="2"/>
                  </a:cxn>
                  <a:cxn ang="0">
                    <a:pos x="46" y="0"/>
                  </a:cxn>
                  <a:cxn ang="0">
                    <a:pos x="38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4" y="10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2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6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0"/>
                  </a:cxn>
                  <a:cxn ang="0">
                    <a:pos x="16" y="38"/>
                  </a:cxn>
                  <a:cxn ang="0">
                    <a:pos x="20" y="36"/>
                  </a:cxn>
                  <a:cxn ang="0">
                    <a:pos x="26" y="32"/>
                  </a:cxn>
                  <a:cxn ang="0">
                    <a:pos x="32" y="28"/>
                  </a:cxn>
                  <a:cxn ang="0">
                    <a:pos x="36" y="26"/>
                  </a:cxn>
                  <a:cxn ang="0">
                    <a:pos x="40" y="24"/>
                  </a:cxn>
                  <a:cxn ang="0">
                    <a:pos x="44" y="24"/>
                  </a:cxn>
                  <a:cxn ang="0">
                    <a:pos x="46" y="22"/>
                  </a:cxn>
                  <a:cxn ang="0">
                    <a:pos x="50" y="22"/>
                  </a:cxn>
                  <a:cxn ang="0">
                    <a:pos x="54" y="22"/>
                  </a:cxn>
                  <a:cxn ang="0">
                    <a:pos x="56" y="22"/>
                  </a:cxn>
                  <a:cxn ang="0">
                    <a:pos x="60" y="24"/>
                  </a:cxn>
                  <a:cxn ang="0">
                    <a:pos x="64" y="26"/>
                  </a:cxn>
                  <a:cxn ang="0">
                    <a:pos x="68" y="28"/>
                  </a:cxn>
                  <a:cxn ang="0">
                    <a:pos x="72" y="32"/>
                  </a:cxn>
                  <a:cxn ang="0">
                    <a:pos x="76" y="36"/>
                  </a:cxn>
                  <a:cxn ang="0">
                    <a:pos x="80" y="46"/>
                  </a:cxn>
                  <a:cxn ang="0">
                    <a:pos x="86" y="58"/>
                  </a:cxn>
                  <a:cxn ang="0">
                    <a:pos x="90" y="64"/>
                  </a:cxn>
                  <a:cxn ang="0">
                    <a:pos x="90" y="66"/>
                  </a:cxn>
                  <a:cxn ang="0">
                    <a:pos x="90" y="68"/>
                  </a:cxn>
                </a:cxnLst>
                <a:rect l="0" t="0" r="r" b="b"/>
                <a:pathLst>
                  <a:path w="90" h="68">
                    <a:moveTo>
                      <a:pt x="90" y="68"/>
                    </a:moveTo>
                    <a:lnTo>
                      <a:pt x="90" y="66"/>
                    </a:lnTo>
                    <a:lnTo>
                      <a:pt x="90" y="66"/>
                    </a:lnTo>
                    <a:lnTo>
                      <a:pt x="90" y="64"/>
                    </a:lnTo>
                    <a:lnTo>
                      <a:pt x="90" y="62"/>
                    </a:lnTo>
                    <a:lnTo>
                      <a:pt x="90" y="62"/>
                    </a:lnTo>
                    <a:lnTo>
                      <a:pt x="90" y="60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88" y="52"/>
                    </a:lnTo>
                    <a:lnTo>
                      <a:pt x="88" y="48"/>
                    </a:lnTo>
                    <a:lnTo>
                      <a:pt x="88" y="46"/>
                    </a:lnTo>
                    <a:lnTo>
                      <a:pt x="86" y="44"/>
                    </a:lnTo>
                    <a:lnTo>
                      <a:pt x="86" y="40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2" y="30"/>
                    </a:lnTo>
                    <a:lnTo>
                      <a:pt x="80" y="28"/>
                    </a:lnTo>
                    <a:lnTo>
                      <a:pt x="80" y="24"/>
                    </a:lnTo>
                    <a:lnTo>
                      <a:pt x="78" y="22"/>
                    </a:lnTo>
                    <a:lnTo>
                      <a:pt x="76" y="18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8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6"/>
                    </a:lnTo>
                    <a:lnTo>
                      <a:pt x="24" y="34"/>
                    </a:lnTo>
                    <a:lnTo>
                      <a:pt x="26" y="32"/>
                    </a:lnTo>
                    <a:lnTo>
                      <a:pt x="30" y="30"/>
                    </a:lnTo>
                    <a:lnTo>
                      <a:pt x="32" y="28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8" y="26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6" y="22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8" y="24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4" y="26"/>
                    </a:lnTo>
                    <a:lnTo>
                      <a:pt x="66" y="26"/>
                    </a:lnTo>
                    <a:lnTo>
                      <a:pt x="68" y="28"/>
                    </a:lnTo>
                    <a:lnTo>
                      <a:pt x="70" y="30"/>
                    </a:lnTo>
                    <a:lnTo>
                      <a:pt x="72" y="32"/>
                    </a:lnTo>
                    <a:lnTo>
                      <a:pt x="74" y="34"/>
                    </a:lnTo>
                    <a:lnTo>
                      <a:pt x="76" y="36"/>
                    </a:lnTo>
                    <a:lnTo>
                      <a:pt x="78" y="38"/>
                    </a:lnTo>
                    <a:lnTo>
                      <a:pt x="80" y="46"/>
                    </a:lnTo>
                    <a:lnTo>
                      <a:pt x="84" y="52"/>
                    </a:lnTo>
                    <a:lnTo>
                      <a:pt x="86" y="58"/>
                    </a:lnTo>
                    <a:lnTo>
                      <a:pt x="88" y="62"/>
                    </a:lnTo>
                    <a:lnTo>
                      <a:pt x="90" y="64"/>
                    </a:lnTo>
                    <a:lnTo>
                      <a:pt x="90" y="66"/>
                    </a:lnTo>
                    <a:lnTo>
                      <a:pt x="90" y="66"/>
                    </a:lnTo>
                    <a:lnTo>
                      <a:pt x="90" y="68"/>
                    </a:lnTo>
                    <a:lnTo>
                      <a:pt x="9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2" name="Freeform 434"/>
              <p:cNvSpPr>
                <a:spLocks/>
              </p:cNvSpPr>
              <p:nvPr/>
            </p:nvSpPr>
            <p:spPr bwMode="auto">
              <a:xfrm>
                <a:off x="5749925" y="1241425"/>
                <a:ext cx="241300" cy="88900"/>
              </a:xfrm>
              <a:custGeom>
                <a:avLst/>
                <a:gdLst/>
                <a:ahLst/>
                <a:cxnLst>
                  <a:cxn ang="0">
                    <a:pos x="152" y="56"/>
                  </a:cxn>
                  <a:cxn ang="0">
                    <a:pos x="150" y="54"/>
                  </a:cxn>
                  <a:cxn ang="0">
                    <a:pos x="150" y="52"/>
                  </a:cxn>
                  <a:cxn ang="0">
                    <a:pos x="148" y="50"/>
                  </a:cxn>
                  <a:cxn ang="0">
                    <a:pos x="148" y="48"/>
                  </a:cxn>
                  <a:cxn ang="0">
                    <a:pos x="146" y="46"/>
                  </a:cxn>
                  <a:cxn ang="0">
                    <a:pos x="144" y="42"/>
                  </a:cxn>
                  <a:cxn ang="0">
                    <a:pos x="144" y="40"/>
                  </a:cxn>
                  <a:cxn ang="0">
                    <a:pos x="140" y="36"/>
                  </a:cxn>
                  <a:cxn ang="0">
                    <a:pos x="138" y="34"/>
                  </a:cxn>
                  <a:cxn ang="0">
                    <a:pos x="136" y="30"/>
                  </a:cxn>
                  <a:cxn ang="0">
                    <a:pos x="132" y="26"/>
                  </a:cxn>
                  <a:cxn ang="0">
                    <a:pos x="130" y="24"/>
                  </a:cxn>
                  <a:cxn ang="0">
                    <a:pos x="126" y="20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2" y="12"/>
                  </a:cxn>
                  <a:cxn ang="0">
                    <a:pos x="108" y="8"/>
                  </a:cxn>
                  <a:cxn ang="0">
                    <a:pos x="102" y="6"/>
                  </a:cxn>
                  <a:cxn ang="0">
                    <a:pos x="96" y="4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2" y="2"/>
                  </a:cxn>
                  <a:cxn ang="0">
                    <a:pos x="32" y="4"/>
                  </a:cxn>
                  <a:cxn ang="0">
                    <a:pos x="22" y="6"/>
                  </a:cxn>
                  <a:cxn ang="0">
                    <a:pos x="12" y="10"/>
                  </a:cxn>
                  <a:cxn ang="0">
                    <a:pos x="0" y="14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2" y="28"/>
                  </a:cxn>
                  <a:cxn ang="0">
                    <a:pos x="2" y="28"/>
                  </a:cxn>
                  <a:cxn ang="0">
                    <a:pos x="4" y="28"/>
                  </a:cxn>
                  <a:cxn ang="0">
                    <a:pos x="10" y="26"/>
                  </a:cxn>
                  <a:cxn ang="0">
                    <a:pos x="16" y="24"/>
                  </a:cxn>
                  <a:cxn ang="0">
                    <a:pos x="20" y="22"/>
                  </a:cxn>
                  <a:cxn ang="0">
                    <a:pos x="24" y="20"/>
                  </a:cxn>
                  <a:cxn ang="0">
                    <a:pos x="28" y="20"/>
                  </a:cxn>
                  <a:cxn ang="0">
                    <a:pos x="34" y="18"/>
                  </a:cxn>
                  <a:cxn ang="0">
                    <a:pos x="38" y="16"/>
                  </a:cxn>
                  <a:cxn ang="0">
                    <a:pos x="44" y="16"/>
                  </a:cxn>
                  <a:cxn ang="0">
                    <a:pos x="48" y="14"/>
                  </a:cxn>
                  <a:cxn ang="0">
                    <a:pos x="54" y="14"/>
                  </a:cxn>
                  <a:cxn ang="0">
                    <a:pos x="60" y="14"/>
                  </a:cxn>
                  <a:cxn ang="0">
                    <a:pos x="66" y="14"/>
                  </a:cxn>
                  <a:cxn ang="0">
                    <a:pos x="72" y="14"/>
                  </a:cxn>
                  <a:cxn ang="0">
                    <a:pos x="78" y="14"/>
                  </a:cxn>
                  <a:cxn ang="0">
                    <a:pos x="84" y="14"/>
                  </a:cxn>
                  <a:cxn ang="0">
                    <a:pos x="92" y="16"/>
                  </a:cxn>
                  <a:cxn ang="0">
                    <a:pos x="98" y="16"/>
                  </a:cxn>
                  <a:cxn ang="0">
                    <a:pos x="104" y="18"/>
                  </a:cxn>
                  <a:cxn ang="0">
                    <a:pos x="110" y="22"/>
                  </a:cxn>
                  <a:cxn ang="0">
                    <a:pos x="116" y="24"/>
                  </a:cxn>
                  <a:cxn ang="0">
                    <a:pos x="122" y="28"/>
                  </a:cxn>
                  <a:cxn ang="0">
                    <a:pos x="128" y="32"/>
                  </a:cxn>
                  <a:cxn ang="0">
                    <a:pos x="134" y="36"/>
                  </a:cxn>
                  <a:cxn ang="0">
                    <a:pos x="140" y="42"/>
                  </a:cxn>
                  <a:cxn ang="0">
                    <a:pos x="146" y="48"/>
                  </a:cxn>
                  <a:cxn ang="0">
                    <a:pos x="152" y="56"/>
                  </a:cxn>
                  <a:cxn ang="0">
                    <a:pos x="152" y="56"/>
                  </a:cxn>
                </a:cxnLst>
                <a:rect l="0" t="0" r="r" b="b"/>
                <a:pathLst>
                  <a:path w="152" h="56">
                    <a:moveTo>
                      <a:pt x="152" y="56"/>
                    </a:moveTo>
                    <a:lnTo>
                      <a:pt x="150" y="54"/>
                    </a:lnTo>
                    <a:lnTo>
                      <a:pt x="150" y="52"/>
                    </a:lnTo>
                    <a:lnTo>
                      <a:pt x="148" y="50"/>
                    </a:lnTo>
                    <a:lnTo>
                      <a:pt x="148" y="48"/>
                    </a:lnTo>
                    <a:lnTo>
                      <a:pt x="146" y="46"/>
                    </a:lnTo>
                    <a:lnTo>
                      <a:pt x="144" y="42"/>
                    </a:lnTo>
                    <a:lnTo>
                      <a:pt x="144" y="40"/>
                    </a:lnTo>
                    <a:lnTo>
                      <a:pt x="140" y="36"/>
                    </a:lnTo>
                    <a:lnTo>
                      <a:pt x="138" y="34"/>
                    </a:lnTo>
                    <a:lnTo>
                      <a:pt x="136" y="30"/>
                    </a:lnTo>
                    <a:lnTo>
                      <a:pt x="132" y="26"/>
                    </a:lnTo>
                    <a:lnTo>
                      <a:pt x="130" y="24"/>
                    </a:lnTo>
                    <a:lnTo>
                      <a:pt x="126" y="20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2" y="12"/>
                    </a:lnTo>
                    <a:lnTo>
                      <a:pt x="108" y="8"/>
                    </a:lnTo>
                    <a:lnTo>
                      <a:pt x="102" y="6"/>
                    </a:lnTo>
                    <a:lnTo>
                      <a:pt x="96" y="4"/>
                    </a:lnTo>
                    <a:lnTo>
                      <a:pt x="90" y="2"/>
                    </a:lnTo>
                    <a:lnTo>
                      <a:pt x="84" y="2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2" y="4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10" y="26"/>
                    </a:lnTo>
                    <a:lnTo>
                      <a:pt x="16" y="24"/>
                    </a:lnTo>
                    <a:lnTo>
                      <a:pt x="20" y="22"/>
                    </a:lnTo>
                    <a:lnTo>
                      <a:pt x="24" y="20"/>
                    </a:lnTo>
                    <a:lnTo>
                      <a:pt x="28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8" y="14"/>
                    </a:lnTo>
                    <a:lnTo>
                      <a:pt x="54" y="14"/>
                    </a:lnTo>
                    <a:lnTo>
                      <a:pt x="60" y="14"/>
                    </a:lnTo>
                    <a:lnTo>
                      <a:pt x="66" y="14"/>
                    </a:lnTo>
                    <a:lnTo>
                      <a:pt x="72" y="14"/>
                    </a:lnTo>
                    <a:lnTo>
                      <a:pt x="78" y="14"/>
                    </a:lnTo>
                    <a:lnTo>
                      <a:pt x="84" y="14"/>
                    </a:lnTo>
                    <a:lnTo>
                      <a:pt x="92" y="16"/>
                    </a:lnTo>
                    <a:lnTo>
                      <a:pt x="98" y="16"/>
                    </a:lnTo>
                    <a:lnTo>
                      <a:pt x="104" y="18"/>
                    </a:lnTo>
                    <a:lnTo>
                      <a:pt x="110" y="22"/>
                    </a:lnTo>
                    <a:lnTo>
                      <a:pt x="116" y="24"/>
                    </a:lnTo>
                    <a:lnTo>
                      <a:pt x="122" y="28"/>
                    </a:lnTo>
                    <a:lnTo>
                      <a:pt x="128" y="32"/>
                    </a:lnTo>
                    <a:lnTo>
                      <a:pt x="134" y="36"/>
                    </a:lnTo>
                    <a:lnTo>
                      <a:pt x="140" y="42"/>
                    </a:lnTo>
                    <a:lnTo>
                      <a:pt x="146" y="48"/>
                    </a:lnTo>
                    <a:lnTo>
                      <a:pt x="152" y="56"/>
                    </a:lnTo>
                    <a:lnTo>
                      <a:pt x="152" y="5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3" name="Freeform 435"/>
              <p:cNvSpPr>
                <a:spLocks/>
              </p:cNvSpPr>
              <p:nvPr/>
            </p:nvSpPr>
            <p:spPr bwMode="auto">
              <a:xfrm>
                <a:off x="5721350" y="1374775"/>
                <a:ext cx="269875" cy="85725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4" y="20"/>
                  </a:cxn>
                  <a:cxn ang="0">
                    <a:pos x="14" y="16"/>
                  </a:cxn>
                  <a:cxn ang="0">
                    <a:pos x="24" y="12"/>
                  </a:cxn>
                  <a:cxn ang="0">
                    <a:pos x="30" y="8"/>
                  </a:cxn>
                  <a:cxn ang="0">
                    <a:pos x="38" y="6"/>
                  </a:cxn>
                  <a:cxn ang="0">
                    <a:pos x="46" y="4"/>
                  </a:cxn>
                  <a:cxn ang="0">
                    <a:pos x="54" y="2"/>
                  </a:cxn>
                  <a:cxn ang="0">
                    <a:pos x="62" y="0"/>
                  </a:cxn>
                  <a:cxn ang="0">
                    <a:pos x="72" y="0"/>
                  </a:cxn>
                  <a:cxn ang="0">
                    <a:pos x="80" y="0"/>
                  </a:cxn>
                  <a:cxn ang="0">
                    <a:pos x="88" y="0"/>
                  </a:cxn>
                  <a:cxn ang="0">
                    <a:pos x="96" y="2"/>
                  </a:cxn>
                  <a:cxn ang="0">
                    <a:pos x="102" y="6"/>
                  </a:cxn>
                  <a:cxn ang="0">
                    <a:pos x="110" y="8"/>
                  </a:cxn>
                  <a:cxn ang="0">
                    <a:pos x="120" y="14"/>
                  </a:cxn>
                  <a:cxn ang="0">
                    <a:pos x="132" y="20"/>
                  </a:cxn>
                  <a:cxn ang="0">
                    <a:pos x="144" y="26"/>
                  </a:cxn>
                  <a:cxn ang="0">
                    <a:pos x="152" y="32"/>
                  </a:cxn>
                  <a:cxn ang="0">
                    <a:pos x="160" y="38"/>
                  </a:cxn>
                  <a:cxn ang="0">
                    <a:pos x="166" y="42"/>
                  </a:cxn>
                  <a:cxn ang="0">
                    <a:pos x="168" y="46"/>
                  </a:cxn>
                  <a:cxn ang="0">
                    <a:pos x="170" y="48"/>
                  </a:cxn>
                  <a:cxn ang="0">
                    <a:pos x="170" y="48"/>
                  </a:cxn>
                  <a:cxn ang="0">
                    <a:pos x="170" y="50"/>
                  </a:cxn>
                  <a:cxn ang="0">
                    <a:pos x="168" y="50"/>
                  </a:cxn>
                  <a:cxn ang="0">
                    <a:pos x="166" y="52"/>
                  </a:cxn>
                  <a:cxn ang="0">
                    <a:pos x="162" y="52"/>
                  </a:cxn>
                  <a:cxn ang="0">
                    <a:pos x="156" y="52"/>
                  </a:cxn>
                  <a:cxn ang="0">
                    <a:pos x="148" y="54"/>
                  </a:cxn>
                  <a:cxn ang="0">
                    <a:pos x="136" y="54"/>
                  </a:cxn>
                  <a:cxn ang="0">
                    <a:pos x="124" y="54"/>
                  </a:cxn>
                  <a:cxn ang="0">
                    <a:pos x="112" y="52"/>
                  </a:cxn>
                  <a:cxn ang="0">
                    <a:pos x="100" y="52"/>
                  </a:cxn>
                  <a:cxn ang="0">
                    <a:pos x="90" y="50"/>
                  </a:cxn>
                  <a:cxn ang="0">
                    <a:pos x="82" y="50"/>
                  </a:cxn>
                  <a:cxn ang="0">
                    <a:pos x="70" y="48"/>
                  </a:cxn>
                  <a:cxn ang="0">
                    <a:pos x="60" y="46"/>
                  </a:cxn>
                  <a:cxn ang="0">
                    <a:pos x="50" y="44"/>
                  </a:cxn>
                  <a:cxn ang="0">
                    <a:pos x="42" y="44"/>
                  </a:cxn>
                  <a:cxn ang="0">
                    <a:pos x="34" y="42"/>
                  </a:cxn>
                  <a:cxn ang="0">
                    <a:pos x="30" y="40"/>
                  </a:cxn>
                  <a:cxn ang="0">
                    <a:pos x="28" y="40"/>
                  </a:cxn>
                  <a:cxn ang="0">
                    <a:pos x="22" y="38"/>
                  </a:cxn>
                  <a:cxn ang="0">
                    <a:pos x="14" y="32"/>
                  </a:cxn>
                  <a:cxn ang="0">
                    <a:pos x="6" y="28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170" h="54">
                    <a:moveTo>
                      <a:pt x="0" y="24"/>
                    </a:moveTo>
                    <a:lnTo>
                      <a:pt x="0" y="24"/>
                    </a:lnTo>
                    <a:lnTo>
                      <a:pt x="2" y="22"/>
                    </a:lnTo>
                    <a:lnTo>
                      <a:pt x="4" y="20"/>
                    </a:lnTo>
                    <a:lnTo>
                      <a:pt x="10" y="18"/>
                    </a:lnTo>
                    <a:lnTo>
                      <a:pt x="14" y="16"/>
                    </a:lnTo>
                    <a:lnTo>
                      <a:pt x="20" y="14"/>
                    </a:lnTo>
                    <a:lnTo>
                      <a:pt x="24" y="12"/>
                    </a:lnTo>
                    <a:lnTo>
                      <a:pt x="26" y="10"/>
                    </a:lnTo>
                    <a:lnTo>
                      <a:pt x="30" y="8"/>
                    </a:lnTo>
                    <a:lnTo>
                      <a:pt x="34" y="8"/>
                    </a:lnTo>
                    <a:lnTo>
                      <a:pt x="38" y="6"/>
                    </a:lnTo>
                    <a:lnTo>
                      <a:pt x="42" y="4"/>
                    </a:lnTo>
                    <a:lnTo>
                      <a:pt x="46" y="4"/>
                    </a:lnTo>
                    <a:lnTo>
                      <a:pt x="50" y="2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2" y="2"/>
                    </a:lnTo>
                    <a:lnTo>
                      <a:pt x="96" y="2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6" y="6"/>
                    </a:lnTo>
                    <a:lnTo>
                      <a:pt x="110" y="8"/>
                    </a:lnTo>
                    <a:lnTo>
                      <a:pt x="114" y="10"/>
                    </a:lnTo>
                    <a:lnTo>
                      <a:pt x="120" y="14"/>
                    </a:lnTo>
                    <a:lnTo>
                      <a:pt x="126" y="16"/>
                    </a:lnTo>
                    <a:lnTo>
                      <a:pt x="132" y="20"/>
                    </a:lnTo>
                    <a:lnTo>
                      <a:pt x="138" y="24"/>
                    </a:lnTo>
                    <a:lnTo>
                      <a:pt x="144" y="26"/>
                    </a:lnTo>
                    <a:lnTo>
                      <a:pt x="148" y="30"/>
                    </a:lnTo>
                    <a:lnTo>
                      <a:pt x="152" y="32"/>
                    </a:lnTo>
                    <a:lnTo>
                      <a:pt x="156" y="36"/>
                    </a:lnTo>
                    <a:lnTo>
                      <a:pt x="160" y="38"/>
                    </a:lnTo>
                    <a:lnTo>
                      <a:pt x="162" y="40"/>
                    </a:lnTo>
                    <a:lnTo>
                      <a:pt x="166" y="42"/>
                    </a:lnTo>
                    <a:lnTo>
                      <a:pt x="168" y="44"/>
                    </a:lnTo>
                    <a:lnTo>
                      <a:pt x="168" y="46"/>
                    </a:lnTo>
                    <a:lnTo>
                      <a:pt x="168" y="46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50"/>
                    </a:lnTo>
                    <a:lnTo>
                      <a:pt x="170" y="50"/>
                    </a:lnTo>
                    <a:lnTo>
                      <a:pt x="168" y="50"/>
                    </a:lnTo>
                    <a:lnTo>
                      <a:pt x="168" y="50"/>
                    </a:lnTo>
                    <a:lnTo>
                      <a:pt x="166" y="52"/>
                    </a:lnTo>
                    <a:lnTo>
                      <a:pt x="166" y="52"/>
                    </a:lnTo>
                    <a:lnTo>
                      <a:pt x="164" y="52"/>
                    </a:lnTo>
                    <a:lnTo>
                      <a:pt x="162" y="52"/>
                    </a:lnTo>
                    <a:lnTo>
                      <a:pt x="160" y="52"/>
                    </a:lnTo>
                    <a:lnTo>
                      <a:pt x="156" y="52"/>
                    </a:lnTo>
                    <a:lnTo>
                      <a:pt x="154" y="52"/>
                    </a:lnTo>
                    <a:lnTo>
                      <a:pt x="148" y="54"/>
                    </a:lnTo>
                    <a:lnTo>
                      <a:pt x="142" y="54"/>
                    </a:lnTo>
                    <a:lnTo>
                      <a:pt x="136" y="54"/>
                    </a:lnTo>
                    <a:lnTo>
                      <a:pt x="130" y="54"/>
                    </a:lnTo>
                    <a:lnTo>
                      <a:pt x="124" y="54"/>
                    </a:lnTo>
                    <a:lnTo>
                      <a:pt x="118" y="54"/>
                    </a:lnTo>
                    <a:lnTo>
                      <a:pt x="112" y="52"/>
                    </a:lnTo>
                    <a:lnTo>
                      <a:pt x="106" y="52"/>
                    </a:lnTo>
                    <a:lnTo>
                      <a:pt x="100" y="52"/>
                    </a:lnTo>
                    <a:lnTo>
                      <a:pt x="96" y="52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2" y="50"/>
                    </a:lnTo>
                    <a:lnTo>
                      <a:pt x="76" y="48"/>
                    </a:lnTo>
                    <a:lnTo>
                      <a:pt x="70" y="48"/>
                    </a:lnTo>
                    <a:lnTo>
                      <a:pt x="66" y="48"/>
                    </a:lnTo>
                    <a:lnTo>
                      <a:pt x="60" y="46"/>
                    </a:lnTo>
                    <a:lnTo>
                      <a:pt x="56" y="46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2" y="44"/>
                    </a:lnTo>
                    <a:lnTo>
                      <a:pt x="38" y="42"/>
                    </a:lnTo>
                    <a:lnTo>
                      <a:pt x="34" y="42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2" y="38"/>
                    </a:lnTo>
                    <a:lnTo>
                      <a:pt x="18" y="34"/>
                    </a:lnTo>
                    <a:lnTo>
                      <a:pt x="14" y="32"/>
                    </a:lnTo>
                    <a:lnTo>
                      <a:pt x="10" y="30"/>
                    </a:lnTo>
                    <a:lnTo>
                      <a:pt x="6" y="28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4" name="Freeform 436"/>
              <p:cNvSpPr>
                <a:spLocks/>
              </p:cNvSpPr>
              <p:nvPr/>
            </p:nvSpPr>
            <p:spPr bwMode="auto">
              <a:xfrm>
                <a:off x="5765800" y="1397000"/>
                <a:ext cx="187325" cy="104775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30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6"/>
                  </a:cxn>
                  <a:cxn ang="0">
                    <a:pos x="12" y="50"/>
                  </a:cxn>
                  <a:cxn ang="0">
                    <a:pos x="16" y="54"/>
                  </a:cxn>
                  <a:cxn ang="0">
                    <a:pos x="22" y="58"/>
                  </a:cxn>
                  <a:cxn ang="0">
                    <a:pos x="30" y="60"/>
                  </a:cxn>
                  <a:cxn ang="0">
                    <a:pos x="38" y="62"/>
                  </a:cxn>
                  <a:cxn ang="0">
                    <a:pos x="46" y="64"/>
                  </a:cxn>
                  <a:cxn ang="0">
                    <a:pos x="54" y="66"/>
                  </a:cxn>
                  <a:cxn ang="0">
                    <a:pos x="62" y="66"/>
                  </a:cxn>
                  <a:cxn ang="0">
                    <a:pos x="72" y="66"/>
                  </a:cxn>
                  <a:cxn ang="0">
                    <a:pos x="80" y="66"/>
                  </a:cxn>
                  <a:cxn ang="0">
                    <a:pos x="88" y="64"/>
                  </a:cxn>
                  <a:cxn ang="0">
                    <a:pos x="94" y="62"/>
                  </a:cxn>
                  <a:cxn ang="0">
                    <a:pos x="102" y="58"/>
                  </a:cxn>
                  <a:cxn ang="0">
                    <a:pos x="106" y="54"/>
                  </a:cxn>
                  <a:cxn ang="0">
                    <a:pos x="112" y="50"/>
                  </a:cxn>
                  <a:cxn ang="0">
                    <a:pos x="114" y="46"/>
                  </a:cxn>
                  <a:cxn ang="0">
                    <a:pos x="118" y="42"/>
                  </a:cxn>
                  <a:cxn ang="0">
                    <a:pos x="118" y="36"/>
                  </a:cxn>
                  <a:cxn ang="0">
                    <a:pos x="118" y="32"/>
                  </a:cxn>
                  <a:cxn ang="0">
                    <a:pos x="116" y="26"/>
                  </a:cxn>
                  <a:cxn ang="0">
                    <a:pos x="114" y="22"/>
                  </a:cxn>
                  <a:cxn ang="0">
                    <a:pos x="110" y="18"/>
                  </a:cxn>
                  <a:cxn ang="0">
                    <a:pos x="104" y="14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4" y="4"/>
                  </a:cxn>
                  <a:cxn ang="0">
                    <a:pos x="76" y="2"/>
                  </a:cxn>
                  <a:cxn ang="0">
                    <a:pos x="68" y="0"/>
                  </a:cxn>
                  <a:cxn ang="0">
                    <a:pos x="60" y="0"/>
                  </a:cxn>
                </a:cxnLst>
                <a:rect l="0" t="0" r="r" b="b"/>
                <a:pathLst>
                  <a:path w="118" h="66">
                    <a:moveTo>
                      <a:pt x="60" y="0"/>
                    </a:move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8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6" y="64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4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2" y="66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72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0" y="66"/>
                    </a:lnTo>
                    <a:lnTo>
                      <a:pt x="82" y="64"/>
                    </a:lnTo>
                    <a:lnTo>
                      <a:pt x="86" y="64"/>
                    </a:lnTo>
                    <a:lnTo>
                      <a:pt x="88" y="64"/>
                    </a:lnTo>
                    <a:lnTo>
                      <a:pt x="90" y="62"/>
                    </a:lnTo>
                    <a:lnTo>
                      <a:pt x="92" y="62"/>
                    </a:lnTo>
                    <a:lnTo>
                      <a:pt x="94" y="62"/>
                    </a:lnTo>
                    <a:lnTo>
                      <a:pt x="98" y="60"/>
                    </a:lnTo>
                    <a:lnTo>
                      <a:pt x="100" y="60"/>
                    </a:lnTo>
                    <a:lnTo>
                      <a:pt x="102" y="58"/>
                    </a:lnTo>
                    <a:lnTo>
                      <a:pt x="104" y="58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8" y="54"/>
                    </a:lnTo>
                    <a:lnTo>
                      <a:pt x="110" y="52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4" y="48"/>
                    </a:lnTo>
                    <a:lnTo>
                      <a:pt x="114" y="46"/>
                    </a:lnTo>
                    <a:lnTo>
                      <a:pt x="116" y="44"/>
                    </a:lnTo>
                    <a:lnTo>
                      <a:pt x="116" y="44"/>
                    </a:lnTo>
                    <a:lnTo>
                      <a:pt x="118" y="42"/>
                    </a:lnTo>
                    <a:lnTo>
                      <a:pt x="118" y="40"/>
                    </a:lnTo>
                    <a:lnTo>
                      <a:pt x="118" y="38"/>
                    </a:lnTo>
                    <a:lnTo>
                      <a:pt x="118" y="36"/>
                    </a:lnTo>
                    <a:lnTo>
                      <a:pt x="118" y="36"/>
                    </a:lnTo>
                    <a:lnTo>
                      <a:pt x="118" y="34"/>
                    </a:lnTo>
                    <a:lnTo>
                      <a:pt x="118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6" y="26"/>
                    </a:lnTo>
                    <a:lnTo>
                      <a:pt x="116" y="24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0" y="18"/>
                    </a:lnTo>
                    <a:lnTo>
                      <a:pt x="108" y="16"/>
                    </a:lnTo>
                    <a:lnTo>
                      <a:pt x="106" y="14"/>
                    </a:lnTo>
                    <a:lnTo>
                      <a:pt x="104" y="14"/>
                    </a:lnTo>
                    <a:lnTo>
                      <a:pt x="102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5" name="Freeform 437"/>
              <p:cNvSpPr>
                <a:spLocks/>
              </p:cNvSpPr>
              <p:nvPr/>
            </p:nvSpPr>
            <p:spPr bwMode="auto">
              <a:xfrm>
                <a:off x="5768975" y="1397000"/>
                <a:ext cx="184150" cy="104775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4"/>
                  </a:cxn>
                  <a:cxn ang="0">
                    <a:pos x="10" y="48"/>
                  </a:cxn>
                  <a:cxn ang="0">
                    <a:pos x="16" y="52"/>
                  </a:cxn>
                  <a:cxn ang="0">
                    <a:pos x="22" y="56"/>
                  </a:cxn>
                  <a:cxn ang="0">
                    <a:pos x="28" y="60"/>
                  </a:cxn>
                  <a:cxn ang="0">
                    <a:pos x="36" y="62"/>
                  </a:cxn>
                  <a:cxn ang="0">
                    <a:pos x="44" y="64"/>
                  </a:cxn>
                  <a:cxn ang="0">
                    <a:pos x="52" y="64"/>
                  </a:cxn>
                  <a:cxn ang="0">
                    <a:pos x="62" y="66"/>
                  </a:cxn>
                  <a:cxn ang="0">
                    <a:pos x="70" y="64"/>
                  </a:cxn>
                  <a:cxn ang="0">
                    <a:pos x="78" y="64"/>
                  </a:cxn>
                  <a:cxn ang="0">
                    <a:pos x="86" y="62"/>
                  </a:cxn>
                  <a:cxn ang="0">
                    <a:pos x="92" y="60"/>
                  </a:cxn>
                  <a:cxn ang="0">
                    <a:pos x="98" y="58"/>
                  </a:cxn>
                  <a:cxn ang="0">
                    <a:pos x="104" y="54"/>
                  </a:cxn>
                  <a:cxn ang="0">
                    <a:pos x="108" y="50"/>
                  </a:cxn>
                  <a:cxn ang="0">
                    <a:pos x="112" y="46"/>
                  </a:cxn>
                  <a:cxn ang="0">
                    <a:pos x="114" y="42"/>
                  </a:cxn>
                  <a:cxn ang="0">
                    <a:pos x="114" y="36"/>
                  </a:cxn>
                  <a:cxn ang="0">
                    <a:pos x="114" y="32"/>
                  </a:cxn>
                  <a:cxn ang="0">
                    <a:pos x="114" y="26"/>
                  </a:cxn>
                  <a:cxn ang="0">
                    <a:pos x="110" y="22"/>
                  </a:cxn>
                  <a:cxn ang="0">
                    <a:pos x="106" y="18"/>
                  </a:cxn>
                  <a:cxn ang="0">
                    <a:pos x="102" y="14"/>
                  </a:cxn>
                  <a:cxn ang="0">
                    <a:pos x="96" y="10"/>
                  </a:cxn>
                  <a:cxn ang="0">
                    <a:pos x="90" y="6"/>
                  </a:cxn>
                  <a:cxn ang="0">
                    <a:pos x="82" y="4"/>
                  </a:cxn>
                  <a:cxn ang="0">
                    <a:pos x="74" y="2"/>
                  </a:cxn>
                  <a:cxn ang="0">
                    <a:pos x="66" y="0"/>
                  </a:cxn>
                  <a:cxn ang="0">
                    <a:pos x="58" y="0"/>
                  </a:cxn>
                </a:cxnLst>
                <a:rect l="0" t="0" r="r" b="b"/>
                <a:pathLst>
                  <a:path w="116" h="66">
                    <a:moveTo>
                      <a:pt x="58" y="0"/>
                    </a:move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42" y="62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4"/>
                    </a:lnTo>
                    <a:lnTo>
                      <a:pt x="56" y="64"/>
                    </a:lnTo>
                    <a:lnTo>
                      <a:pt x="58" y="64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6" y="64"/>
                    </a:lnTo>
                    <a:lnTo>
                      <a:pt x="70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4"/>
                    </a:lnTo>
                    <a:lnTo>
                      <a:pt x="82" y="62"/>
                    </a:lnTo>
                    <a:lnTo>
                      <a:pt x="86" y="62"/>
                    </a:lnTo>
                    <a:lnTo>
                      <a:pt x="88" y="62"/>
                    </a:lnTo>
                    <a:lnTo>
                      <a:pt x="90" y="60"/>
                    </a:lnTo>
                    <a:lnTo>
                      <a:pt x="92" y="60"/>
                    </a:lnTo>
                    <a:lnTo>
                      <a:pt x="94" y="58"/>
                    </a:lnTo>
                    <a:lnTo>
                      <a:pt x="96" y="58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2" y="54"/>
                    </a:lnTo>
                    <a:lnTo>
                      <a:pt x="104" y="54"/>
                    </a:lnTo>
                    <a:lnTo>
                      <a:pt x="106" y="52"/>
                    </a:lnTo>
                    <a:lnTo>
                      <a:pt x="106" y="52"/>
                    </a:lnTo>
                    <a:lnTo>
                      <a:pt x="108" y="50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2" y="46"/>
                    </a:lnTo>
                    <a:lnTo>
                      <a:pt x="112" y="44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6" y="34"/>
                    </a:lnTo>
                    <a:lnTo>
                      <a:pt x="114" y="34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2" y="24"/>
                    </a:lnTo>
                    <a:lnTo>
                      <a:pt x="112" y="24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6" y="18"/>
                    </a:lnTo>
                    <a:lnTo>
                      <a:pt x="106" y="16"/>
                    </a:lnTo>
                    <a:lnTo>
                      <a:pt x="104" y="14"/>
                    </a:lnTo>
                    <a:lnTo>
                      <a:pt x="102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6" y="10"/>
                    </a:lnTo>
                    <a:lnTo>
                      <a:pt x="94" y="8"/>
                    </a:lnTo>
                    <a:lnTo>
                      <a:pt x="92" y="8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6" name="Freeform 438"/>
              <p:cNvSpPr>
                <a:spLocks/>
              </p:cNvSpPr>
              <p:nvPr/>
            </p:nvSpPr>
            <p:spPr bwMode="auto">
              <a:xfrm>
                <a:off x="5775325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0"/>
                  </a:cxn>
                  <a:cxn ang="0">
                    <a:pos x="34" y="2"/>
                  </a:cxn>
                  <a:cxn ang="0">
                    <a:pos x="26" y="4"/>
                  </a:cxn>
                  <a:cxn ang="0">
                    <a:pos x="20" y="6"/>
                  </a:cxn>
                  <a:cxn ang="0">
                    <a:pos x="14" y="8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4" y="52"/>
                  </a:cxn>
                  <a:cxn ang="0">
                    <a:pos x="20" y="54"/>
                  </a:cxn>
                  <a:cxn ang="0">
                    <a:pos x="26" y="58"/>
                  </a:cxn>
                  <a:cxn ang="0">
                    <a:pos x="32" y="60"/>
                  </a:cxn>
                  <a:cxn ang="0">
                    <a:pos x="40" y="62"/>
                  </a:cxn>
                  <a:cxn ang="0">
                    <a:pos x="48" y="64"/>
                  </a:cxn>
                  <a:cxn ang="0">
                    <a:pos x="58" y="64"/>
                  </a:cxn>
                  <a:cxn ang="0">
                    <a:pos x="66" y="64"/>
                  </a:cxn>
                  <a:cxn ang="0">
                    <a:pos x="74" y="62"/>
                  </a:cxn>
                  <a:cxn ang="0">
                    <a:pos x="80" y="60"/>
                  </a:cxn>
                  <a:cxn ang="0">
                    <a:pos x="88" y="58"/>
                  </a:cxn>
                  <a:cxn ang="0">
                    <a:pos x="94" y="56"/>
                  </a:cxn>
                  <a:cxn ang="0">
                    <a:pos x="98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08" y="40"/>
                  </a:cxn>
                  <a:cxn ang="0">
                    <a:pos x="110" y="36"/>
                  </a:cxn>
                  <a:cxn ang="0">
                    <a:pos x="110" y="32"/>
                  </a:cxn>
                  <a:cxn ang="0">
                    <a:pos x="108" y="26"/>
                  </a:cxn>
                  <a:cxn ang="0">
                    <a:pos x="106" y="22"/>
                  </a:cxn>
                  <a:cxn ang="0">
                    <a:pos x="102" y="18"/>
                  </a:cxn>
                  <a:cxn ang="0">
                    <a:pos x="98" y="14"/>
                  </a:cxn>
                  <a:cxn ang="0">
                    <a:pos x="92" y="10"/>
                  </a:cxn>
                  <a:cxn ang="0">
                    <a:pos x="86" y="8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10" h="64">
                    <a:moveTo>
                      <a:pt x="54" y="0"/>
                    </a:moveTo>
                    <a:lnTo>
                      <a:pt x="52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60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38" y="62"/>
                    </a:lnTo>
                    <a:lnTo>
                      <a:pt x="40" y="62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4"/>
                    </a:lnTo>
                    <a:lnTo>
                      <a:pt x="68" y="64"/>
                    </a:lnTo>
                    <a:lnTo>
                      <a:pt x="70" y="62"/>
                    </a:lnTo>
                    <a:lnTo>
                      <a:pt x="74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2" y="60"/>
                    </a:lnTo>
                    <a:lnTo>
                      <a:pt x="86" y="60"/>
                    </a:lnTo>
                    <a:lnTo>
                      <a:pt x="88" y="58"/>
                    </a:lnTo>
                    <a:lnTo>
                      <a:pt x="90" y="58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100" y="52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4"/>
                    </a:lnTo>
                    <a:lnTo>
                      <a:pt x="108" y="42"/>
                    </a:lnTo>
                    <a:lnTo>
                      <a:pt x="108" y="40"/>
                    </a:lnTo>
                    <a:lnTo>
                      <a:pt x="110" y="40"/>
                    </a:lnTo>
                    <a:lnTo>
                      <a:pt x="110" y="38"/>
                    </a:lnTo>
                    <a:lnTo>
                      <a:pt x="110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4"/>
                    </a:lnTo>
                    <a:lnTo>
                      <a:pt x="106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0" y="16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6" y="8"/>
                    </a:lnTo>
                    <a:lnTo>
                      <a:pt x="84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7" name="Freeform 439"/>
              <p:cNvSpPr>
                <a:spLocks/>
              </p:cNvSpPr>
              <p:nvPr/>
            </p:nvSpPr>
            <p:spPr bwMode="auto">
              <a:xfrm>
                <a:off x="5778500" y="1397000"/>
                <a:ext cx="168275" cy="9842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2"/>
                  </a:cxn>
                  <a:cxn ang="0">
                    <a:pos x="32" y="2"/>
                  </a:cxn>
                  <a:cxn ang="0">
                    <a:pos x="26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4" y="50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2" y="58"/>
                  </a:cxn>
                  <a:cxn ang="0">
                    <a:pos x="40" y="60"/>
                  </a:cxn>
                  <a:cxn ang="0">
                    <a:pos x="48" y="62"/>
                  </a:cxn>
                  <a:cxn ang="0">
                    <a:pos x="56" y="62"/>
                  </a:cxn>
                  <a:cxn ang="0">
                    <a:pos x="64" y="62"/>
                  </a:cxn>
                  <a:cxn ang="0">
                    <a:pos x="72" y="60"/>
                  </a:cxn>
                  <a:cxn ang="0">
                    <a:pos x="78" y="60"/>
                  </a:cxn>
                  <a:cxn ang="0">
                    <a:pos x="84" y="58"/>
                  </a:cxn>
                  <a:cxn ang="0">
                    <a:pos x="90" y="54"/>
                  </a:cxn>
                  <a:cxn ang="0">
                    <a:pos x="96" y="52"/>
                  </a:cxn>
                  <a:cxn ang="0">
                    <a:pos x="100" y="48"/>
                  </a:cxn>
                  <a:cxn ang="0">
                    <a:pos x="104" y="44"/>
                  </a:cxn>
                  <a:cxn ang="0">
                    <a:pos x="106" y="40"/>
                  </a:cxn>
                  <a:cxn ang="0">
                    <a:pos x="106" y="36"/>
                  </a:cxn>
                  <a:cxn ang="0">
                    <a:pos x="106" y="30"/>
                  </a:cxn>
                  <a:cxn ang="0">
                    <a:pos x="104" y="26"/>
                  </a:cxn>
                  <a:cxn ang="0">
                    <a:pos x="102" y="22"/>
                  </a:cxn>
                  <a:cxn ang="0">
                    <a:pos x="98" y="18"/>
                  </a:cxn>
                  <a:cxn ang="0">
                    <a:pos x="94" y="14"/>
                  </a:cxn>
                  <a:cxn ang="0">
                    <a:pos x="90" y="10"/>
                  </a:cxn>
                  <a:cxn ang="0">
                    <a:pos x="82" y="8"/>
                  </a:cxn>
                  <a:cxn ang="0">
                    <a:pos x="76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06" h="62">
                    <a:moveTo>
                      <a:pt x="54" y="0"/>
                    </a:move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4" y="60"/>
                    </a:lnTo>
                    <a:lnTo>
                      <a:pt x="36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4" y="62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2" y="62"/>
                    </a:lnTo>
                    <a:lnTo>
                      <a:pt x="56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4" y="62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2" y="60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2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6"/>
                    </a:lnTo>
                    <a:lnTo>
                      <a:pt x="90" y="54"/>
                    </a:lnTo>
                    <a:lnTo>
                      <a:pt x="92" y="54"/>
                    </a:lnTo>
                    <a:lnTo>
                      <a:pt x="94" y="52"/>
                    </a:lnTo>
                    <a:lnTo>
                      <a:pt x="96" y="52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100" y="48"/>
                    </a:lnTo>
                    <a:lnTo>
                      <a:pt x="102" y="46"/>
                    </a:lnTo>
                    <a:lnTo>
                      <a:pt x="102" y="46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06" y="36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6" y="30"/>
                    </a:lnTo>
                    <a:lnTo>
                      <a:pt x="106" y="28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4"/>
                    </a:lnTo>
                    <a:lnTo>
                      <a:pt x="102" y="22"/>
                    </a:lnTo>
                    <a:lnTo>
                      <a:pt x="102" y="20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6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8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8" name="Freeform 440"/>
              <p:cNvSpPr>
                <a:spLocks/>
              </p:cNvSpPr>
              <p:nvPr/>
            </p:nvSpPr>
            <p:spPr bwMode="auto">
              <a:xfrm>
                <a:off x="5781675" y="1400175"/>
                <a:ext cx="16510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2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4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2" y="46"/>
                  </a:cxn>
                  <a:cxn ang="0">
                    <a:pos x="18" y="50"/>
                  </a:cxn>
                  <a:cxn ang="0">
                    <a:pos x="24" y="52"/>
                  </a:cxn>
                  <a:cxn ang="0">
                    <a:pos x="30" y="56"/>
                  </a:cxn>
                  <a:cxn ang="0">
                    <a:pos x="38" y="56"/>
                  </a:cxn>
                  <a:cxn ang="0">
                    <a:pos x="46" y="58"/>
                  </a:cxn>
                  <a:cxn ang="0">
                    <a:pos x="54" y="58"/>
                  </a:cxn>
                  <a:cxn ang="0">
                    <a:pos x="62" y="58"/>
                  </a:cxn>
                  <a:cxn ang="0">
                    <a:pos x="68" y="58"/>
                  </a:cxn>
                  <a:cxn ang="0">
                    <a:pos x="76" y="56"/>
                  </a:cxn>
                  <a:cxn ang="0">
                    <a:pos x="82" y="54"/>
                  </a:cxn>
                  <a:cxn ang="0">
                    <a:pos x="88" y="52"/>
                  </a:cxn>
                  <a:cxn ang="0">
                    <a:pos x="92" y="48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2" y="38"/>
                  </a:cxn>
                  <a:cxn ang="0">
                    <a:pos x="104" y="34"/>
                  </a:cxn>
                  <a:cxn ang="0">
                    <a:pos x="102" y="28"/>
                  </a:cxn>
                  <a:cxn ang="0">
                    <a:pos x="102" y="24"/>
                  </a:cxn>
                  <a:cxn ang="0">
                    <a:pos x="100" y="20"/>
                  </a:cxn>
                  <a:cxn ang="0">
                    <a:pos x="96" y="16"/>
                  </a:cxn>
                  <a:cxn ang="0">
                    <a:pos x="92" y="12"/>
                  </a:cxn>
                  <a:cxn ang="0">
                    <a:pos x="86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66" y="2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04" h="58">
                    <a:moveTo>
                      <a:pt x="52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6"/>
                    </a:lnTo>
                    <a:lnTo>
                      <a:pt x="34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2" y="58"/>
                    </a:lnTo>
                    <a:lnTo>
                      <a:pt x="64" y="58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72" y="58"/>
                    </a:lnTo>
                    <a:lnTo>
                      <a:pt x="74" y="56"/>
                    </a:lnTo>
                    <a:lnTo>
                      <a:pt x="76" y="56"/>
                    </a:lnTo>
                    <a:lnTo>
                      <a:pt x="78" y="56"/>
                    </a:lnTo>
                    <a:lnTo>
                      <a:pt x="80" y="54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98" y="44"/>
                    </a:lnTo>
                    <a:lnTo>
                      <a:pt x="98" y="42"/>
                    </a:lnTo>
                    <a:lnTo>
                      <a:pt x="100" y="42"/>
                    </a:lnTo>
                    <a:lnTo>
                      <a:pt x="100" y="40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6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4" y="32"/>
                    </a:lnTo>
                    <a:lnTo>
                      <a:pt x="104" y="30"/>
                    </a:lnTo>
                    <a:lnTo>
                      <a:pt x="102" y="28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8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9" name="Freeform 441"/>
              <p:cNvSpPr>
                <a:spLocks/>
              </p:cNvSpPr>
              <p:nvPr/>
            </p:nvSpPr>
            <p:spPr bwMode="auto">
              <a:xfrm>
                <a:off x="5784850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2"/>
                  </a:cxn>
                  <a:cxn ang="0">
                    <a:pos x="12" y="46"/>
                  </a:cxn>
                  <a:cxn ang="0">
                    <a:pos x="18" y="48"/>
                  </a:cxn>
                  <a:cxn ang="0">
                    <a:pos x="24" y="52"/>
                  </a:cxn>
                  <a:cxn ang="0">
                    <a:pos x="30" y="54"/>
                  </a:cxn>
                  <a:cxn ang="0">
                    <a:pos x="36" y="56"/>
                  </a:cxn>
                  <a:cxn ang="0">
                    <a:pos x="44" y="56"/>
                  </a:cxn>
                  <a:cxn ang="0">
                    <a:pos x="52" y="58"/>
                  </a:cxn>
                  <a:cxn ang="0">
                    <a:pos x="60" y="56"/>
                  </a:cxn>
                  <a:cxn ang="0">
                    <a:pos x="66" y="56"/>
                  </a:cxn>
                  <a:cxn ang="0">
                    <a:pos x="74" y="54"/>
                  </a:cxn>
                  <a:cxn ang="0">
                    <a:pos x="80" y="52"/>
                  </a:cxn>
                  <a:cxn ang="0">
                    <a:pos x="84" y="50"/>
                  </a:cxn>
                  <a:cxn ang="0">
                    <a:pos x="90" y="48"/>
                  </a:cxn>
                  <a:cxn ang="0">
                    <a:pos x="94" y="44"/>
                  </a:cxn>
                  <a:cxn ang="0">
                    <a:pos x="96" y="40"/>
                  </a:cxn>
                  <a:cxn ang="0">
                    <a:pos x="98" y="36"/>
                  </a:cxn>
                  <a:cxn ang="0">
                    <a:pos x="100" y="32"/>
                  </a:cxn>
                  <a:cxn ang="0">
                    <a:pos x="100" y="28"/>
                  </a:cxn>
                  <a:cxn ang="0">
                    <a:pos x="98" y="24"/>
                  </a:cxn>
                  <a:cxn ang="0">
                    <a:pos x="96" y="20"/>
                  </a:cxn>
                  <a:cxn ang="0">
                    <a:pos x="92" y="16"/>
                  </a:cxn>
                  <a:cxn ang="0">
                    <a:pos x="88" y="12"/>
                  </a:cxn>
                  <a:cxn ang="0">
                    <a:pos x="84" y="10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58" y="0"/>
                  </a:cxn>
                  <a:cxn ang="0">
                    <a:pos x="50" y="0"/>
                  </a:cxn>
                </a:cxnLst>
                <a:rect l="0" t="0" r="r" b="b"/>
                <a:pathLst>
                  <a:path w="100" h="58">
                    <a:moveTo>
                      <a:pt x="50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4"/>
                    </a:lnTo>
                    <a:lnTo>
                      <a:pt x="80" y="52"/>
                    </a:lnTo>
                    <a:lnTo>
                      <a:pt x="82" y="52"/>
                    </a:lnTo>
                    <a:lnTo>
                      <a:pt x="84" y="52"/>
                    </a:lnTo>
                    <a:lnTo>
                      <a:pt x="84" y="50"/>
                    </a:lnTo>
                    <a:lnTo>
                      <a:pt x="86" y="50"/>
                    </a:lnTo>
                    <a:lnTo>
                      <a:pt x="88" y="48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4" y="44"/>
                    </a:lnTo>
                    <a:lnTo>
                      <a:pt x="94" y="44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38"/>
                    </a:lnTo>
                    <a:lnTo>
                      <a:pt x="98" y="36"/>
                    </a:lnTo>
                    <a:lnTo>
                      <a:pt x="100" y="36"/>
                    </a:lnTo>
                    <a:lnTo>
                      <a:pt x="100" y="34"/>
                    </a:lnTo>
                    <a:lnTo>
                      <a:pt x="100" y="32"/>
                    </a:lnTo>
                    <a:lnTo>
                      <a:pt x="100" y="32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98" y="26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2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4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0" y="14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6" y="10"/>
                    </a:lnTo>
                    <a:lnTo>
                      <a:pt x="84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0" name="Freeform 442"/>
              <p:cNvSpPr>
                <a:spLocks/>
              </p:cNvSpPr>
              <p:nvPr/>
            </p:nvSpPr>
            <p:spPr bwMode="auto">
              <a:xfrm>
                <a:off x="5788025" y="1400175"/>
                <a:ext cx="152400" cy="88900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4"/>
                  </a:cxn>
                  <a:cxn ang="0">
                    <a:pos x="16" y="48"/>
                  </a:cxn>
                  <a:cxn ang="0">
                    <a:pos x="22" y="50"/>
                  </a:cxn>
                  <a:cxn ang="0">
                    <a:pos x="28" y="52"/>
                  </a:cxn>
                  <a:cxn ang="0">
                    <a:pos x="36" y="54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8" y="56"/>
                  </a:cxn>
                  <a:cxn ang="0">
                    <a:pos x="64" y="54"/>
                  </a:cxn>
                  <a:cxn ang="0">
                    <a:pos x="70" y="54"/>
                  </a:cxn>
                  <a:cxn ang="0">
                    <a:pos x="76" y="52"/>
                  </a:cxn>
                  <a:cxn ang="0">
                    <a:pos x="82" y="50"/>
                  </a:cxn>
                  <a:cxn ang="0">
                    <a:pos x="86" y="46"/>
                  </a:cxn>
                  <a:cxn ang="0">
                    <a:pos x="90" y="44"/>
                  </a:cxn>
                  <a:cxn ang="0">
                    <a:pos x="94" y="40"/>
                  </a:cxn>
                  <a:cxn ang="0">
                    <a:pos x="96" y="36"/>
                  </a:cxn>
                  <a:cxn ang="0">
                    <a:pos x="96" y="32"/>
                  </a:cxn>
                  <a:cxn ang="0">
                    <a:pos x="96" y="28"/>
                  </a:cxn>
                  <a:cxn ang="0">
                    <a:pos x="96" y="24"/>
                  </a:cxn>
                  <a:cxn ang="0">
                    <a:pos x="92" y="20"/>
                  </a:cxn>
                  <a:cxn ang="0">
                    <a:pos x="90" y="16"/>
                  </a:cxn>
                  <a:cxn ang="0">
                    <a:pos x="86" y="12"/>
                  </a:cxn>
                  <a:cxn ang="0">
                    <a:pos x="82" y="10"/>
                  </a:cxn>
                  <a:cxn ang="0">
                    <a:pos x="76" y="6"/>
                  </a:cxn>
                  <a:cxn ang="0">
                    <a:pos x="70" y="4"/>
                  </a:cxn>
                  <a:cxn ang="0">
                    <a:pos x="64" y="2"/>
                  </a:cxn>
                  <a:cxn ang="0">
                    <a:pos x="56" y="0"/>
                  </a:cxn>
                  <a:cxn ang="0">
                    <a:pos x="48" y="0"/>
                  </a:cxn>
                </a:cxnLst>
                <a:rect l="0" t="0" r="r" b="b"/>
                <a:pathLst>
                  <a:path w="96" h="56">
                    <a:moveTo>
                      <a:pt x="48" y="0"/>
                    </a:move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0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8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4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4"/>
                    </a:lnTo>
                    <a:lnTo>
                      <a:pt x="74" y="52"/>
                    </a:lnTo>
                    <a:lnTo>
                      <a:pt x="76" y="52"/>
                    </a:lnTo>
                    <a:lnTo>
                      <a:pt x="78" y="52"/>
                    </a:lnTo>
                    <a:lnTo>
                      <a:pt x="80" y="50"/>
                    </a:lnTo>
                    <a:lnTo>
                      <a:pt x="82" y="50"/>
                    </a:lnTo>
                    <a:lnTo>
                      <a:pt x="84" y="48"/>
                    </a:lnTo>
                    <a:lnTo>
                      <a:pt x="86" y="48"/>
                    </a:lnTo>
                    <a:lnTo>
                      <a:pt x="86" y="46"/>
                    </a:lnTo>
                    <a:lnTo>
                      <a:pt x="88" y="46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96" y="24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2" y="20"/>
                    </a:lnTo>
                    <a:lnTo>
                      <a:pt x="92" y="18"/>
                    </a:lnTo>
                    <a:lnTo>
                      <a:pt x="92" y="18"/>
                    </a:lnTo>
                    <a:lnTo>
                      <a:pt x="90" y="16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6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78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1" name="Freeform 443"/>
              <p:cNvSpPr>
                <a:spLocks/>
              </p:cNvSpPr>
              <p:nvPr/>
            </p:nvSpPr>
            <p:spPr bwMode="auto">
              <a:xfrm>
                <a:off x="5791200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2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8" y="40"/>
                  </a:cxn>
                  <a:cxn ang="0">
                    <a:pos x="12" y="42"/>
                  </a:cxn>
                  <a:cxn ang="0">
                    <a:pos x="16" y="46"/>
                  </a:cxn>
                  <a:cxn ang="0">
                    <a:pos x="22" y="48"/>
                  </a:cxn>
                  <a:cxn ang="0">
                    <a:pos x="28" y="50"/>
                  </a:cxn>
                  <a:cxn ang="0">
                    <a:pos x="34" y="52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6" y="54"/>
                  </a:cxn>
                  <a:cxn ang="0">
                    <a:pos x="62" y="54"/>
                  </a:cxn>
                  <a:cxn ang="0">
                    <a:pos x="68" y="52"/>
                  </a:cxn>
                  <a:cxn ang="0">
                    <a:pos x="74" y="50"/>
                  </a:cxn>
                  <a:cxn ang="0">
                    <a:pos x="78" y="48"/>
                  </a:cxn>
                  <a:cxn ang="0">
                    <a:pos x="84" y="46"/>
                  </a:cxn>
                  <a:cxn ang="0">
                    <a:pos x="88" y="42"/>
                  </a:cxn>
                  <a:cxn ang="0">
                    <a:pos x="90" y="40"/>
                  </a:cxn>
                  <a:cxn ang="0">
                    <a:pos x="92" y="36"/>
                  </a:cxn>
                  <a:cxn ang="0">
                    <a:pos x="94" y="32"/>
                  </a:cxn>
                  <a:cxn ang="0">
                    <a:pos x="94" y="28"/>
                  </a:cxn>
                  <a:cxn ang="0">
                    <a:pos x="92" y="24"/>
                  </a:cxn>
                  <a:cxn ang="0">
                    <a:pos x="90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78" y="10"/>
                  </a:cxn>
                  <a:cxn ang="0">
                    <a:pos x="74" y="8"/>
                  </a:cxn>
                  <a:cxn ang="0">
                    <a:pos x="68" y="4"/>
                  </a:cxn>
                  <a:cxn ang="0">
                    <a:pos x="62" y="2"/>
                  </a:cxn>
                  <a:cxn ang="0">
                    <a:pos x="54" y="2"/>
                  </a:cxn>
                  <a:cxn ang="0">
                    <a:pos x="48" y="0"/>
                  </a:cxn>
                </a:cxnLst>
                <a:rect l="0" t="0" r="r" b="b"/>
                <a:pathLst>
                  <a:path w="94" h="54">
                    <a:moveTo>
                      <a:pt x="48" y="0"/>
                    </a:move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50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4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2" y="52"/>
                    </a:lnTo>
                    <a:lnTo>
                      <a:pt x="74" y="50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80" y="48"/>
                    </a:lnTo>
                    <a:lnTo>
                      <a:pt x="82" y="46"/>
                    </a:lnTo>
                    <a:lnTo>
                      <a:pt x="84" y="46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2" y="34"/>
                    </a:lnTo>
                    <a:lnTo>
                      <a:pt x="92" y="34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30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2" y="26"/>
                    </a:lnTo>
                    <a:lnTo>
                      <a:pt x="92" y="24"/>
                    </a:lnTo>
                    <a:lnTo>
                      <a:pt x="92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4" y="14"/>
                    </a:lnTo>
                    <a:lnTo>
                      <a:pt x="84" y="12"/>
                    </a:lnTo>
                    <a:lnTo>
                      <a:pt x="82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4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2" name="Freeform 444"/>
              <p:cNvSpPr>
                <a:spLocks/>
              </p:cNvSpPr>
              <p:nvPr/>
            </p:nvSpPr>
            <p:spPr bwMode="auto">
              <a:xfrm>
                <a:off x="5794375" y="1400175"/>
                <a:ext cx="142875" cy="82550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38"/>
                  </a:cxn>
                  <a:cxn ang="0">
                    <a:pos x="10" y="42"/>
                  </a:cxn>
                  <a:cxn ang="0">
                    <a:pos x="16" y="44"/>
                  </a:cxn>
                  <a:cxn ang="0">
                    <a:pos x="20" y="48"/>
                  </a:cxn>
                  <a:cxn ang="0">
                    <a:pos x="26" y="50"/>
                  </a:cxn>
                  <a:cxn ang="0">
                    <a:pos x="32" y="50"/>
                  </a:cxn>
                  <a:cxn ang="0">
                    <a:pos x="40" y="52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60" y="52"/>
                  </a:cxn>
                  <a:cxn ang="0">
                    <a:pos x="66" y="50"/>
                  </a:cxn>
                  <a:cxn ang="0">
                    <a:pos x="72" y="50"/>
                  </a:cxn>
                  <a:cxn ang="0">
                    <a:pos x="76" y="48"/>
                  </a:cxn>
                  <a:cxn ang="0">
                    <a:pos x="80" y="44"/>
                  </a:cxn>
                  <a:cxn ang="0">
                    <a:pos x="84" y="42"/>
                  </a:cxn>
                  <a:cxn ang="0">
                    <a:pos x="86" y="38"/>
                  </a:cxn>
                  <a:cxn ang="0">
                    <a:pos x="88" y="36"/>
                  </a:cxn>
                  <a:cxn ang="0">
                    <a:pos x="90" y="32"/>
                  </a:cxn>
                  <a:cxn ang="0">
                    <a:pos x="90" y="28"/>
                  </a:cxn>
                  <a:cxn ang="0">
                    <a:pos x="88" y="24"/>
                  </a:cxn>
                  <a:cxn ang="0">
                    <a:pos x="86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2" y="2"/>
                  </a:cxn>
                  <a:cxn ang="0">
                    <a:pos x="46" y="2"/>
                  </a:cxn>
                </a:cxnLst>
                <a:rect l="0" t="0" r="r" b="b"/>
                <a:pathLst>
                  <a:path w="90" h="52">
                    <a:moveTo>
                      <a:pt x="46" y="2"/>
                    </a:move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2"/>
                    </a:lnTo>
                    <a:lnTo>
                      <a:pt x="38" y="52"/>
                    </a:lnTo>
                    <a:lnTo>
                      <a:pt x="40" y="52"/>
                    </a:lnTo>
                    <a:lnTo>
                      <a:pt x="42" y="52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8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0" y="44"/>
                    </a:lnTo>
                    <a:lnTo>
                      <a:pt x="82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90" y="34"/>
                    </a:lnTo>
                    <a:lnTo>
                      <a:pt x="90" y="32"/>
                    </a:lnTo>
                    <a:lnTo>
                      <a:pt x="90" y="32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88" y="24"/>
                    </a:lnTo>
                    <a:lnTo>
                      <a:pt x="88" y="22"/>
                    </a:lnTo>
                    <a:lnTo>
                      <a:pt x="88" y="22"/>
                    </a:lnTo>
                    <a:lnTo>
                      <a:pt x="86" y="20"/>
                    </a:lnTo>
                    <a:lnTo>
                      <a:pt x="86" y="18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2"/>
                    </a:lnTo>
                    <a:lnTo>
                      <a:pt x="78" y="10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3" name="Freeform 445"/>
              <p:cNvSpPr>
                <a:spLocks/>
              </p:cNvSpPr>
              <p:nvPr/>
            </p:nvSpPr>
            <p:spPr bwMode="auto">
              <a:xfrm>
                <a:off x="5797550" y="1403350"/>
                <a:ext cx="136525" cy="7937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4" y="0"/>
                  </a:cxn>
                  <a:cxn ang="0">
                    <a:pos x="28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6" y="36"/>
                  </a:cxn>
                  <a:cxn ang="0">
                    <a:pos x="10" y="38"/>
                  </a:cxn>
                  <a:cxn ang="0">
                    <a:pos x="14" y="42"/>
                  </a:cxn>
                  <a:cxn ang="0">
                    <a:pos x="20" y="44"/>
                  </a:cxn>
                  <a:cxn ang="0">
                    <a:pos x="26" y="46"/>
                  </a:cxn>
                  <a:cxn ang="0">
                    <a:pos x="32" y="48"/>
                  </a:cxn>
                  <a:cxn ang="0">
                    <a:pos x="38" y="48"/>
                  </a:cxn>
                  <a:cxn ang="0">
                    <a:pos x="44" y="50"/>
                  </a:cxn>
                  <a:cxn ang="0">
                    <a:pos x="50" y="50"/>
                  </a:cxn>
                  <a:cxn ang="0">
                    <a:pos x="58" y="48"/>
                  </a:cxn>
                  <a:cxn ang="0">
                    <a:pos x="62" y="48"/>
                  </a:cxn>
                  <a:cxn ang="0">
                    <a:pos x="68" y="46"/>
                  </a:cxn>
                  <a:cxn ang="0">
                    <a:pos x="74" y="44"/>
                  </a:cxn>
                  <a:cxn ang="0">
                    <a:pos x="78" y="42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2"/>
                  </a:cxn>
                  <a:cxn ang="0">
                    <a:pos x="86" y="30"/>
                  </a:cxn>
                  <a:cxn ang="0">
                    <a:pos x="86" y="26"/>
                  </a:cxn>
                  <a:cxn ang="0">
                    <a:pos x="86" y="22"/>
                  </a:cxn>
                  <a:cxn ang="0">
                    <a:pos x="84" y="18"/>
                  </a:cxn>
                  <a:cxn ang="0">
                    <a:pos x="80" y="14"/>
                  </a:cxn>
                  <a:cxn ang="0">
                    <a:pos x="78" y="12"/>
                  </a:cxn>
                  <a:cxn ang="0">
                    <a:pos x="74" y="8"/>
                  </a:cxn>
                  <a:cxn ang="0">
                    <a:pos x="68" y="6"/>
                  </a:cxn>
                  <a:cxn ang="0">
                    <a:pos x="64" y="4"/>
                  </a:cxn>
                  <a:cxn ang="0">
                    <a:pos x="58" y="2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86" h="50">
                    <a:moveTo>
                      <a:pt x="44" y="0"/>
                    </a:move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50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50" y="50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6" y="46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4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6" y="42"/>
                    </a:lnTo>
                    <a:lnTo>
                      <a:pt x="78" y="42"/>
                    </a:lnTo>
                    <a:lnTo>
                      <a:pt x="78" y="4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2" y="38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4"/>
                    </a:lnTo>
                    <a:lnTo>
                      <a:pt x="86" y="32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6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4" name="Freeform 446"/>
              <p:cNvSpPr>
                <a:spLocks/>
              </p:cNvSpPr>
              <p:nvPr/>
            </p:nvSpPr>
            <p:spPr bwMode="auto">
              <a:xfrm>
                <a:off x="5800725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4"/>
                  </a:cxn>
                  <a:cxn ang="0">
                    <a:pos x="10" y="38"/>
                  </a:cxn>
                  <a:cxn ang="0">
                    <a:pos x="14" y="40"/>
                  </a:cxn>
                  <a:cxn ang="0">
                    <a:pos x="18" y="42"/>
                  </a:cxn>
                  <a:cxn ang="0">
                    <a:pos x="24" y="44"/>
                  </a:cxn>
                  <a:cxn ang="0">
                    <a:pos x="30" y="46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8"/>
                  </a:cxn>
                  <a:cxn ang="0">
                    <a:pos x="54" y="48"/>
                  </a:cxn>
                  <a:cxn ang="0">
                    <a:pos x="60" y="46"/>
                  </a:cxn>
                  <a:cxn ang="0">
                    <a:pos x="66" y="44"/>
                  </a:cxn>
                  <a:cxn ang="0">
                    <a:pos x="70" y="44"/>
                  </a:cxn>
                  <a:cxn ang="0">
                    <a:pos x="74" y="40"/>
                  </a:cxn>
                  <a:cxn ang="0">
                    <a:pos x="78" y="38"/>
                  </a:cxn>
                  <a:cxn ang="0">
                    <a:pos x="80" y="36"/>
                  </a:cxn>
                  <a:cxn ang="0">
                    <a:pos x="82" y="32"/>
                  </a:cxn>
                  <a:cxn ang="0">
                    <a:pos x="84" y="28"/>
                  </a:cxn>
                  <a:cxn ang="0">
                    <a:pos x="84" y="24"/>
                  </a:cxn>
                  <a:cxn ang="0">
                    <a:pos x="82" y="22"/>
                  </a:cxn>
                  <a:cxn ang="0">
                    <a:pos x="80" y="18"/>
                  </a:cxn>
                  <a:cxn ang="0">
                    <a:pos x="78" y="14"/>
                  </a:cxn>
                  <a:cxn ang="0">
                    <a:pos x="74" y="12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0"/>
                  </a:cxn>
                  <a:cxn ang="0">
                    <a:pos x="42" y="0"/>
                  </a:cxn>
                </a:cxnLst>
                <a:rect l="0" t="0" r="r" b="b"/>
                <a:pathLst>
                  <a:path w="84" h="48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6"/>
                    </a:lnTo>
                    <a:lnTo>
                      <a:pt x="66" y="44"/>
                    </a:lnTo>
                    <a:lnTo>
                      <a:pt x="68" y="44"/>
                    </a:lnTo>
                    <a:lnTo>
                      <a:pt x="68" y="44"/>
                    </a:lnTo>
                    <a:lnTo>
                      <a:pt x="70" y="44"/>
                    </a:lnTo>
                    <a:lnTo>
                      <a:pt x="72" y="42"/>
                    </a:lnTo>
                    <a:lnTo>
                      <a:pt x="74" y="42"/>
                    </a:lnTo>
                    <a:lnTo>
                      <a:pt x="74" y="40"/>
                    </a:lnTo>
                    <a:lnTo>
                      <a:pt x="76" y="40"/>
                    </a:lnTo>
                    <a:lnTo>
                      <a:pt x="76" y="40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2" y="34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4" y="30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4" y="24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78" y="16"/>
                    </a:lnTo>
                    <a:lnTo>
                      <a:pt x="78" y="14"/>
                    </a:lnTo>
                    <a:lnTo>
                      <a:pt x="76" y="14"/>
                    </a:lnTo>
                    <a:lnTo>
                      <a:pt x="76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5" name="Freeform 447"/>
              <p:cNvSpPr>
                <a:spLocks/>
              </p:cNvSpPr>
              <p:nvPr/>
            </p:nvSpPr>
            <p:spPr bwMode="auto">
              <a:xfrm>
                <a:off x="5803900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6"/>
                  </a:cxn>
                  <a:cxn ang="0">
                    <a:pos x="14" y="38"/>
                  </a:cxn>
                  <a:cxn ang="0">
                    <a:pos x="18" y="40"/>
                  </a:cxn>
                  <a:cxn ang="0">
                    <a:pos x="24" y="42"/>
                  </a:cxn>
                  <a:cxn ang="0">
                    <a:pos x="28" y="44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6"/>
                  </a:cxn>
                  <a:cxn ang="0">
                    <a:pos x="58" y="46"/>
                  </a:cxn>
                  <a:cxn ang="0">
                    <a:pos x="62" y="44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4" y="38"/>
                  </a:cxn>
                  <a:cxn ang="0">
                    <a:pos x="78" y="34"/>
                  </a:cxn>
                  <a:cxn ang="0">
                    <a:pos x="80" y="32"/>
                  </a:cxn>
                  <a:cxn ang="0">
                    <a:pos x="80" y="28"/>
                  </a:cxn>
                  <a:cxn ang="0">
                    <a:pos x="80" y="24"/>
                  </a:cxn>
                  <a:cxn ang="0">
                    <a:pos x="80" y="22"/>
                  </a:cxn>
                  <a:cxn ang="0">
                    <a:pos x="78" y="18"/>
                  </a:cxn>
                  <a:cxn ang="0">
                    <a:pos x="74" y="14"/>
                  </a:cxn>
                  <a:cxn ang="0">
                    <a:pos x="72" y="12"/>
                  </a:cxn>
                  <a:cxn ang="0">
                    <a:pos x="68" y="8"/>
                  </a:cxn>
                  <a:cxn ang="0">
                    <a:pos x="64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48" y="2"/>
                  </a:cxn>
                  <a:cxn ang="0">
                    <a:pos x="42" y="0"/>
                  </a:cxn>
                </a:cxnLst>
                <a:rect l="0" t="0" r="r" b="b"/>
                <a:pathLst>
                  <a:path w="80" h="46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6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6" y="42"/>
                    </a:lnTo>
                    <a:lnTo>
                      <a:pt x="68" y="42"/>
                    </a:lnTo>
                    <a:lnTo>
                      <a:pt x="68" y="42"/>
                    </a:lnTo>
                    <a:lnTo>
                      <a:pt x="70" y="40"/>
                    </a:lnTo>
                    <a:lnTo>
                      <a:pt x="72" y="40"/>
                    </a:lnTo>
                    <a:lnTo>
                      <a:pt x="72" y="40"/>
                    </a:lnTo>
                    <a:lnTo>
                      <a:pt x="74" y="38"/>
                    </a:lnTo>
                    <a:lnTo>
                      <a:pt x="74" y="38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8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0" y="30"/>
                    </a:lnTo>
                    <a:lnTo>
                      <a:pt x="80" y="28"/>
                    </a:lnTo>
                    <a:lnTo>
                      <a:pt x="80" y="26"/>
                    </a:lnTo>
                    <a:lnTo>
                      <a:pt x="80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78" y="20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6" name="Freeform 448"/>
              <p:cNvSpPr>
                <a:spLocks/>
              </p:cNvSpPr>
              <p:nvPr/>
            </p:nvSpPr>
            <p:spPr bwMode="auto">
              <a:xfrm>
                <a:off x="5807075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2" y="38"/>
                  </a:cxn>
                  <a:cxn ang="0">
                    <a:pos x="18" y="40"/>
                  </a:cxn>
                  <a:cxn ang="0">
                    <a:pos x="22" y="42"/>
                  </a:cxn>
                  <a:cxn ang="0">
                    <a:pos x="28" y="42"/>
                  </a:cxn>
                  <a:cxn ang="0">
                    <a:pos x="34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4"/>
                  </a:cxn>
                  <a:cxn ang="0">
                    <a:pos x="56" y="44"/>
                  </a:cxn>
                  <a:cxn ang="0">
                    <a:pos x="60" y="42"/>
                  </a:cxn>
                  <a:cxn ang="0">
                    <a:pos x="64" y="40"/>
                  </a:cxn>
                  <a:cxn ang="0">
                    <a:pos x="68" y="38"/>
                  </a:cxn>
                  <a:cxn ang="0">
                    <a:pos x="72" y="36"/>
                  </a:cxn>
                  <a:cxn ang="0">
                    <a:pos x="74" y="34"/>
                  </a:cxn>
                  <a:cxn ang="0">
                    <a:pos x="76" y="30"/>
                  </a:cxn>
                  <a:cxn ang="0">
                    <a:pos x="76" y="28"/>
                  </a:cxn>
                  <a:cxn ang="0">
                    <a:pos x="76" y="24"/>
                  </a:cxn>
                  <a:cxn ang="0">
                    <a:pos x="76" y="22"/>
                  </a:cxn>
                  <a:cxn ang="0">
                    <a:pos x="74" y="18"/>
                  </a:cxn>
                  <a:cxn ang="0">
                    <a:pos x="72" y="14"/>
                  </a:cxn>
                  <a:cxn ang="0">
                    <a:pos x="68" y="12"/>
                  </a:cxn>
                  <a:cxn ang="0">
                    <a:pos x="66" y="10"/>
                  </a:cxn>
                  <a:cxn ang="0">
                    <a:pos x="62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6" y="2"/>
                  </a:cxn>
                  <a:cxn ang="0">
                    <a:pos x="40" y="2"/>
                  </a:cxn>
                </a:cxnLst>
                <a:rect l="0" t="0" r="r" b="b"/>
                <a:pathLst>
                  <a:path w="76" h="44">
                    <a:moveTo>
                      <a:pt x="40" y="2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60" y="42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68" y="38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2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7" name="Freeform 449"/>
              <p:cNvSpPr>
                <a:spLocks/>
              </p:cNvSpPr>
              <p:nvPr/>
            </p:nvSpPr>
            <p:spPr bwMode="auto">
              <a:xfrm>
                <a:off x="5810250" y="1406525"/>
                <a:ext cx="117475" cy="6667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0" y="0"/>
                  </a:cxn>
                  <a:cxn ang="0">
                    <a:pos x="24" y="0"/>
                  </a:cxn>
                  <a:cxn ang="0">
                    <a:pos x="20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6" y="28"/>
                  </a:cxn>
                  <a:cxn ang="0">
                    <a:pos x="8" y="32"/>
                  </a:cxn>
                  <a:cxn ang="0">
                    <a:pos x="12" y="34"/>
                  </a:cxn>
                  <a:cxn ang="0">
                    <a:pos x="16" y="36"/>
                  </a:cxn>
                  <a:cxn ang="0">
                    <a:pos x="22" y="38"/>
                  </a:cxn>
                  <a:cxn ang="0">
                    <a:pos x="26" y="40"/>
                  </a:cxn>
                  <a:cxn ang="0">
                    <a:pos x="32" y="40"/>
                  </a:cxn>
                  <a:cxn ang="0">
                    <a:pos x="38" y="42"/>
                  </a:cxn>
                  <a:cxn ang="0">
                    <a:pos x="42" y="42"/>
                  </a:cxn>
                  <a:cxn ang="0">
                    <a:pos x="48" y="42"/>
                  </a:cxn>
                  <a:cxn ang="0">
                    <a:pos x="52" y="40"/>
                  </a:cxn>
                  <a:cxn ang="0">
                    <a:pos x="58" y="40"/>
                  </a:cxn>
                  <a:cxn ang="0">
                    <a:pos x="62" y="38"/>
                  </a:cxn>
                  <a:cxn ang="0">
                    <a:pos x="66" y="36"/>
                  </a:cxn>
                  <a:cxn ang="0">
                    <a:pos x="68" y="34"/>
                  </a:cxn>
                  <a:cxn ang="0">
                    <a:pos x="70" y="32"/>
                  </a:cxn>
                  <a:cxn ang="0">
                    <a:pos x="72" y="28"/>
                  </a:cxn>
                  <a:cxn ang="0">
                    <a:pos x="74" y="26"/>
                  </a:cxn>
                  <a:cxn ang="0">
                    <a:pos x="74" y="22"/>
                  </a:cxn>
                  <a:cxn ang="0">
                    <a:pos x="72" y="18"/>
                  </a:cxn>
                  <a:cxn ang="0">
                    <a:pos x="72" y="16"/>
                  </a:cxn>
                  <a:cxn ang="0">
                    <a:pos x="70" y="12"/>
                  </a:cxn>
                  <a:cxn ang="0">
                    <a:pos x="66" y="10"/>
                  </a:cxn>
                  <a:cxn ang="0">
                    <a:pos x="62" y="8"/>
                  </a:cxn>
                  <a:cxn ang="0">
                    <a:pos x="58" y="6"/>
                  </a:cxn>
                  <a:cxn ang="0">
                    <a:pos x="54" y="4"/>
                  </a:cxn>
                  <a:cxn ang="0">
                    <a:pos x="50" y="2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74" h="42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52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2" y="28"/>
                    </a:lnTo>
                    <a:lnTo>
                      <a:pt x="74" y="26"/>
                    </a:lnTo>
                    <a:lnTo>
                      <a:pt x="74" y="26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72" y="16"/>
                    </a:lnTo>
                    <a:lnTo>
                      <a:pt x="72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8" name="Freeform 450"/>
              <p:cNvSpPr>
                <a:spLocks/>
              </p:cNvSpPr>
              <p:nvPr/>
            </p:nvSpPr>
            <p:spPr bwMode="auto">
              <a:xfrm>
                <a:off x="5813425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8" y="0"/>
                  </a:cxn>
                  <a:cxn ang="0">
                    <a:pos x="24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2" y="22"/>
                  </a:cxn>
                  <a:cxn ang="0">
                    <a:pos x="2" y="24"/>
                  </a:cxn>
                  <a:cxn ang="0">
                    <a:pos x="6" y="28"/>
                  </a:cxn>
                  <a:cxn ang="0">
                    <a:pos x="8" y="30"/>
                  </a:cxn>
                  <a:cxn ang="0">
                    <a:pos x="12" y="32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4" y="38"/>
                  </a:cxn>
                  <a:cxn ang="0">
                    <a:pos x="30" y="40"/>
                  </a:cxn>
                  <a:cxn ang="0">
                    <a:pos x="36" y="40"/>
                  </a:cxn>
                  <a:cxn ang="0">
                    <a:pos x="40" y="40"/>
                  </a:cxn>
                  <a:cxn ang="0">
                    <a:pos x="46" y="40"/>
                  </a:cxn>
                  <a:cxn ang="0">
                    <a:pos x="50" y="40"/>
                  </a:cxn>
                  <a:cxn ang="0">
                    <a:pos x="54" y="38"/>
                  </a:cxn>
                  <a:cxn ang="0">
                    <a:pos x="58" y="36"/>
                  </a:cxn>
                  <a:cxn ang="0">
                    <a:pos x="62" y="34"/>
                  </a:cxn>
                  <a:cxn ang="0">
                    <a:pos x="66" y="32"/>
                  </a:cxn>
                  <a:cxn ang="0">
                    <a:pos x="68" y="30"/>
                  </a:cxn>
                  <a:cxn ang="0">
                    <a:pos x="70" y="28"/>
                  </a:cxn>
                  <a:cxn ang="0">
                    <a:pos x="70" y="24"/>
                  </a:cxn>
                  <a:cxn ang="0">
                    <a:pos x="70" y="22"/>
                  </a:cxn>
                  <a:cxn ang="0">
                    <a:pos x="70" y="18"/>
                  </a:cxn>
                  <a:cxn ang="0">
                    <a:pos x="68" y="16"/>
                  </a:cxn>
                  <a:cxn ang="0">
                    <a:pos x="66" y="14"/>
                  </a:cxn>
                  <a:cxn ang="0">
                    <a:pos x="64" y="10"/>
                  </a:cxn>
                  <a:cxn ang="0">
                    <a:pos x="60" y="8"/>
                  </a:cxn>
                  <a:cxn ang="0">
                    <a:pos x="56" y="6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2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40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6" y="40"/>
                    </a:lnTo>
                    <a:lnTo>
                      <a:pt x="48" y="40"/>
                    </a:lnTo>
                    <a:lnTo>
                      <a:pt x="48" y="40"/>
                    </a:lnTo>
                    <a:lnTo>
                      <a:pt x="50" y="40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2" y="10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9" name="Freeform 451"/>
              <p:cNvSpPr>
                <a:spLocks/>
              </p:cNvSpPr>
              <p:nvPr/>
            </p:nvSpPr>
            <p:spPr bwMode="auto">
              <a:xfrm>
                <a:off x="5816600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28" y="0"/>
                  </a:cxn>
                  <a:cxn ang="0">
                    <a:pos x="22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4"/>
                  </a:cxn>
                  <a:cxn ang="0">
                    <a:pos x="6" y="26"/>
                  </a:cxn>
                  <a:cxn ang="0">
                    <a:pos x="8" y="28"/>
                  </a:cxn>
                  <a:cxn ang="0">
                    <a:pos x="12" y="32"/>
                  </a:cxn>
                  <a:cxn ang="0">
                    <a:pos x="14" y="34"/>
                  </a:cxn>
                  <a:cxn ang="0">
                    <a:pos x="18" y="34"/>
                  </a:cxn>
                  <a:cxn ang="0">
                    <a:pos x="24" y="36"/>
                  </a:cxn>
                  <a:cxn ang="0">
                    <a:pos x="28" y="38"/>
                  </a:cxn>
                  <a:cxn ang="0">
                    <a:pos x="34" y="38"/>
                  </a:cxn>
                  <a:cxn ang="0">
                    <a:pos x="38" y="38"/>
                  </a:cxn>
                  <a:cxn ang="0">
                    <a:pos x="44" y="38"/>
                  </a:cxn>
                  <a:cxn ang="0">
                    <a:pos x="48" y="38"/>
                  </a:cxn>
                  <a:cxn ang="0">
                    <a:pos x="52" y="36"/>
                  </a:cxn>
                  <a:cxn ang="0">
                    <a:pos x="56" y="36"/>
                  </a:cxn>
                  <a:cxn ang="0">
                    <a:pos x="60" y="34"/>
                  </a:cxn>
                  <a:cxn ang="0">
                    <a:pos x="62" y="32"/>
                  </a:cxn>
                  <a:cxn ang="0">
                    <a:pos x="64" y="30"/>
                  </a:cxn>
                  <a:cxn ang="0">
                    <a:pos x="66" y="28"/>
                  </a:cxn>
                  <a:cxn ang="0">
                    <a:pos x="66" y="24"/>
                  </a:cxn>
                  <a:cxn ang="0">
                    <a:pos x="66" y="22"/>
                  </a:cxn>
                  <a:cxn ang="0">
                    <a:pos x="66" y="18"/>
                  </a:cxn>
                  <a:cxn ang="0">
                    <a:pos x="66" y="16"/>
                  </a:cxn>
                  <a:cxn ang="0">
                    <a:pos x="64" y="14"/>
                  </a:cxn>
                  <a:cxn ang="0">
                    <a:pos x="60" y="10"/>
                  </a:cxn>
                  <a:cxn ang="0">
                    <a:pos x="58" y="8"/>
                  </a:cxn>
                  <a:cxn ang="0">
                    <a:pos x="54" y="6"/>
                  </a:cxn>
                  <a:cxn ang="0">
                    <a:pos x="50" y="4"/>
                  </a:cxn>
                  <a:cxn ang="0">
                    <a:pos x="46" y="2"/>
                  </a:cxn>
                  <a:cxn ang="0">
                    <a:pos x="40" y="2"/>
                  </a:cxn>
                  <a:cxn ang="0">
                    <a:pos x="36" y="0"/>
                  </a:cxn>
                </a:cxnLst>
                <a:rect l="0" t="0" r="r" b="b"/>
                <a:pathLst>
                  <a:path w="66" h="38">
                    <a:moveTo>
                      <a:pt x="36" y="0"/>
                    </a:move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28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8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4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4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0" name="Freeform 452"/>
              <p:cNvSpPr>
                <a:spLocks/>
              </p:cNvSpPr>
              <p:nvPr/>
            </p:nvSpPr>
            <p:spPr bwMode="auto">
              <a:xfrm>
                <a:off x="5819775" y="1406525"/>
                <a:ext cx="101600" cy="6032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18" y="2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6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8" y="28"/>
                  </a:cxn>
                  <a:cxn ang="0">
                    <a:pos x="10" y="30"/>
                  </a:cxn>
                  <a:cxn ang="0">
                    <a:pos x="14" y="32"/>
                  </a:cxn>
                  <a:cxn ang="0">
                    <a:pos x="18" y="34"/>
                  </a:cxn>
                  <a:cxn ang="0">
                    <a:pos x="22" y="34"/>
                  </a:cxn>
                  <a:cxn ang="0">
                    <a:pos x="26" y="36"/>
                  </a:cxn>
                  <a:cxn ang="0">
                    <a:pos x="32" y="36"/>
                  </a:cxn>
                  <a:cxn ang="0">
                    <a:pos x="36" y="38"/>
                  </a:cxn>
                  <a:cxn ang="0">
                    <a:pos x="40" y="38"/>
                  </a:cxn>
                  <a:cxn ang="0">
                    <a:pos x="46" y="36"/>
                  </a:cxn>
                  <a:cxn ang="0">
                    <a:pos x="50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2"/>
                  </a:cxn>
                  <a:cxn ang="0">
                    <a:pos x="60" y="28"/>
                  </a:cxn>
                  <a:cxn ang="0">
                    <a:pos x="62" y="26"/>
                  </a:cxn>
                  <a:cxn ang="0">
                    <a:pos x="64" y="24"/>
                  </a:cxn>
                  <a:cxn ang="0">
                    <a:pos x="64" y="22"/>
                  </a:cxn>
                  <a:cxn ang="0">
                    <a:pos x="64" y="18"/>
                  </a:cxn>
                  <a:cxn ang="0">
                    <a:pos x="62" y="16"/>
                  </a:cxn>
                  <a:cxn ang="0">
                    <a:pos x="60" y="14"/>
                  </a:cxn>
                  <a:cxn ang="0">
                    <a:pos x="58" y="10"/>
                  </a:cxn>
                  <a:cxn ang="0">
                    <a:pos x="54" y="8"/>
                  </a:cxn>
                  <a:cxn ang="0">
                    <a:pos x="52" y="6"/>
                  </a:cxn>
                  <a:cxn ang="0">
                    <a:pos x="48" y="4"/>
                  </a:cxn>
                  <a:cxn ang="0">
                    <a:pos x="44" y="2"/>
                  </a:cxn>
                  <a:cxn ang="0">
                    <a:pos x="38" y="2"/>
                  </a:cxn>
                  <a:cxn ang="0">
                    <a:pos x="34" y="0"/>
                  </a:cxn>
                </a:cxnLst>
                <a:rect l="0" t="0" r="r" b="b"/>
                <a:pathLst>
                  <a:path w="64" h="38">
                    <a:moveTo>
                      <a:pt x="34" y="0"/>
                    </a:move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2" y="34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2" y="18"/>
                    </a:lnTo>
                    <a:lnTo>
                      <a:pt x="62" y="16"/>
                    </a:lnTo>
                    <a:lnTo>
                      <a:pt x="62" y="16"/>
                    </a:lnTo>
                    <a:lnTo>
                      <a:pt x="62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1" name="Freeform 453"/>
              <p:cNvSpPr>
                <a:spLocks/>
              </p:cNvSpPr>
              <p:nvPr/>
            </p:nvSpPr>
            <p:spPr bwMode="auto">
              <a:xfrm>
                <a:off x="5743575" y="1371600"/>
                <a:ext cx="241300" cy="793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" y="16"/>
                  </a:cxn>
                  <a:cxn ang="0">
                    <a:pos x="4" y="14"/>
                  </a:cxn>
                  <a:cxn ang="0">
                    <a:pos x="6" y="14"/>
                  </a:cxn>
                  <a:cxn ang="0">
                    <a:pos x="10" y="12"/>
                  </a:cxn>
                  <a:cxn ang="0">
                    <a:pos x="12" y="10"/>
                  </a:cxn>
                  <a:cxn ang="0">
                    <a:pos x="16" y="10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8" y="6"/>
                  </a:cxn>
                  <a:cxn ang="0">
                    <a:pos x="32" y="4"/>
                  </a:cxn>
                  <a:cxn ang="0">
                    <a:pos x="36" y="2"/>
                  </a:cxn>
                  <a:cxn ang="0">
                    <a:pos x="42" y="2"/>
                  </a:cxn>
                  <a:cxn ang="0">
                    <a:pos x="48" y="0"/>
                  </a:cxn>
                  <a:cxn ang="0">
                    <a:pos x="52" y="0"/>
                  </a:cxn>
                  <a:cxn ang="0">
                    <a:pos x="58" y="0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4" y="2"/>
                  </a:cxn>
                  <a:cxn ang="0">
                    <a:pos x="90" y="2"/>
                  </a:cxn>
                  <a:cxn ang="0">
                    <a:pos x="96" y="4"/>
                  </a:cxn>
                  <a:cxn ang="0">
                    <a:pos x="102" y="8"/>
                  </a:cxn>
                  <a:cxn ang="0">
                    <a:pos x="108" y="10"/>
                  </a:cxn>
                  <a:cxn ang="0">
                    <a:pos x="116" y="14"/>
                  </a:cxn>
                  <a:cxn ang="0">
                    <a:pos x="122" y="18"/>
                  </a:cxn>
                  <a:cxn ang="0">
                    <a:pos x="128" y="24"/>
                  </a:cxn>
                  <a:cxn ang="0">
                    <a:pos x="134" y="28"/>
                  </a:cxn>
                  <a:cxn ang="0">
                    <a:pos x="140" y="36"/>
                  </a:cxn>
                  <a:cxn ang="0">
                    <a:pos x="146" y="42"/>
                  </a:cxn>
                  <a:cxn ang="0">
                    <a:pos x="152" y="50"/>
                  </a:cxn>
                  <a:cxn ang="0">
                    <a:pos x="152" y="50"/>
                  </a:cxn>
                  <a:cxn ang="0">
                    <a:pos x="150" y="48"/>
                  </a:cxn>
                  <a:cxn ang="0">
                    <a:pos x="150" y="46"/>
                  </a:cxn>
                  <a:cxn ang="0">
                    <a:pos x="148" y="44"/>
                  </a:cxn>
                  <a:cxn ang="0">
                    <a:pos x="146" y="42"/>
                  </a:cxn>
                  <a:cxn ang="0">
                    <a:pos x="144" y="40"/>
                  </a:cxn>
                  <a:cxn ang="0">
                    <a:pos x="142" y="38"/>
                  </a:cxn>
                  <a:cxn ang="0">
                    <a:pos x="138" y="36"/>
                  </a:cxn>
                  <a:cxn ang="0">
                    <a:pos x="136" y="34"/>
                  </a:cxn>
                  <a:cxn ang="0">
                    <a:pos x="132" y="32"/>
                  </a:cxn>
                  <a:cxn ang="0">
                    <a:pos x="128" y="30"/>
                  </a:cxn>
                  <a:cxn ang="0">
                    <a:pos x="126" y="28"/>
                  </a:cxn>
                  <a:cxn ang="0">
                    <a:pos x="120" y="24"/>
                  </a:cxn>
                  <a:cxn ang="0">
                    <a:pos x="116" y="22"/>
                  </a:cxn>
                  <a:cxn ang="0">
                    <a:pos x="112" y="20"/>
                  </a:cxn>
                  <a:cxn ang="0">
                    <a:pos x="106" y="18"/>
                  </a:cxn>
                  <a:cxn ang="0">
                    <a:pos x="100" y="16"/>
                  </a:cxn>
                  <a:cxn ang="0">
                    <a:pos x="96" y="14"/>
                  </a:cxn>
                  <a:cxn ang="0">
                    <a:pos x="90" y="12"/>
                  </a:cxn>
                  <a:cxn ang="0">
                    <a:pos x="82" y="12"/>
                  </a:cxn>
                  <a:cxn ang="0">
                    <a:pos x="76" y="10"/>
                  </a:cxn>
                  <a:cxn ang="0">
                    <a:pos x="70" y="10"/>
                  </a:cxn>
                  <a:cxn ang="0">
                    <a:pos x="62" y="8"/>
                  </a:cxn>
                  <a:cxn ang="0">
                    <a:pos x="54" y="8"/>
                  </a:cxn>
                  <a:cxn ang="0">
                    <a:pos x="46" y="10"/>
                  </a:cxn>
                  <a:cxn ang="0">
                    <a:pos x="38" y="10"/>
                  </a:cxn>
                  <a:cxn ang="0">
                    <a:pos x="28" y="10"/>
                  </a:cxn>
                  <a:cxn ang="0">
                    <a:pos x="20" y="12"/>
                  </a:cxn>
                  <a:cxn ang="0">
                    <a:pos x="10" y="14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152" h="50">
                    <a:moveTo>
                      <a:pt x="0" y="16"/>
                    </a:moveTo>
                    <a:lnTo>
                      <a:pt x="2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6" y="10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8" y="6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8" y="0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4" y="2"/>
                    </a:lnTo>
                    <a:lnTo>
                      <a:pt x="90" y="2"/>
                    </a:lnTo>
                    <a:lnTo>
                      <a:pt x="96" y="4"/>
                    </a:lnTo>
                    <a:lnTo>
                      <a:pt x="102" y="8"/>
                    </a:lnTo>
                    <a:lnTo>
                      <a:pt x="108" y="10"/>
                    </a:lnTo>
                    <a:lnTo>
                      <a:pt x="116" y="14"/>
                    </a:lnTo>
                    <a:lnTo>
                      <a:pt x="122" y="18"/>
                    </a:lnTo>
                    <a:lnTo>
                      <a:pt x="128" y="24"/>
                    </a:lnTo>
                    <a:lnTo>
                      <a:pt x="134" y="28"/>
                    </a:lnTo>
                    <a:lnTo>
                      <a:pt x="140" y="36"/>
                    </a:lnTo>
                    <a:lnTo>
                      <a:pt x="146" y="42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0" y="48"/>
                    </a:lnTo>
                    <a:lnTo>
                      <a:pt x="150" y="46"/>
                    </a:lnTo>
                    <a:lnTo>
                      <a:pt x="148" y="44"/>
                    </a:lnTo>
                    <a:lnTo>
                      <a:pt x="146" y="42"/>
                    </a:lnTo>
                    <a:lnTo>
                      <a:pt x="144" y="40"/>
                    </a:lnTo>
                    <a:lnTo>
                      <a:pt x="142" y="38"/>
                    </a:lnTo>
                    <a:lnTo>
                      <a:pt x="138" y="36"/>
                    </a:lnTo>
                    <a:lnTo>
                      <a:pt x="136" y="34"/>
                    </a:lnTo>
                    <a:lnTo>
                      <a:pt x="132" y="32"/>
                    </a:lnTo>
                    <a:lnTo>
                      <a:pt x="128" y="30"/>
                    </a:lnTo>
                    <a:lnTo>
                      <a:pt x="126" y="28"/>
                    </a:lnTo>
                    <a:lnTo>
                      <a:pt x="120" y="24"/>
                    </a:lnTo>
                    <a:lnTo>
                      <a:pt x="116" y="22"/>
                    </a:lnTo>
                    <a:lnTo>
                      <a:pt x="112" y="20"/>
                    </a:lnTo>
                    <a:lnTo>
                      <a:pt x="106" y="18"/>
                    </a:lnTo>
                    <a:lnTo>
                      <a:pt x="100" y="16"/>
                    </a:lnTo>
                    <a:lnTo>
                      <a:pt x="96" y="14"/>
                    </a:lnTo>
                    <a:lnTo>
                      <a:pt x="90" y="12"/>
                    </a:lnTo>
                    <a:lnTo>
                      <a:pt x="82" y="12"/>
                    </a:lnTo>
                    <a:lnTo>
                      <a:pt x="76" y="10"/>
                    </a:lnTo>
                    <a:lnTo>
                      <a:pt x="70" y="10"/>
                    </a:lnTo>
                    <a:lnTo>
                      <a:pt x="62" y="8"/>
                    </a:lnTo>
                    <a:lnTo>
                      <a:pt x="54" y="8"/>
                    </a:lnTo>
                    <a:lnTo>
                      <a:pt x="46" y="10"/>
                    </a:lnTo>
                    <a:lnTo>
                      <a:pt x="38" y="10"/>
                    </a:lnTo>
                    <a:lnTo>
                      <a:pt x="28" y="10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2" name="Freeform 454"/>
              <p:cNvSpPr>
                <a:spLocks/>
              </p:cNvSpPr>
              <p:nvPr/>
            </p:nvSpPr>
            <p:spPr bwMode="auto">
              <a:xfrm>
                <a:off x="5362575" y="1606550"/>
                <a:ext cx="558800" cy="165100"/>
              </a:xfrm>
              <a:custGeom>
                <a:avLst/>
                <a:gdLst/>
                <a:ahLst/>
                <a:cxnLst>
                  <a:cxn ang="0">
                    <a:pos x="32" y="30"/>
                  </a:cxn>
                  <a:cxn ang="0">
                    <a:pos x="26" y="34"/>
                  </a:cxn>
                  <a:cxn ang="0">
                    <a:pos x="20" y="34"/>
                  </a:cxn>
                  <a:cxn ang="0">
                    <a:pos x="16" y="34"/>
                  </a:cxn>
                  <a:cxn ang="0">
                    <a:pos x="10" y="34"/>
                  </a:cxn>
                  <a:cxn ang="0">
                    <a:pos x="6" y="30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2" y="10"/>
                  </a:cxn>
                  <a:cxn ang="0">
                    <a:pos x="4" y="6"/>
                  </a:cxn>
                  <a:cxn ang="0">
                    <a:pos x="10" y="2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2" y="2"/>
                  </a:cxn>
                  <a:cxn ang="0">
                    <a:pos x="40" y="6"/>
                  </a:cxn>
                  <a:cxn ang="0">
                    <a:pos x="62" y="24"/>
                  </a:cxn>
                  <a:cxn ang="0">
                    <a:pos x="80" y="38"/>
                  </a:cxn>
                  <a:cxn ang="0">
                    <a:pos x="102" y="52"/>
                  </a:cxn>
                  <a:cxn ang="0">
                    <a:pos x="124" y="64"/>
                  </a:cxn>
                  <a:cxn ang="0">
                    <a:pos x="148" y="76"/>
                  </a:cxn>
                  <a:cxn ang="0">
                    <a:pos x="170" y="82"/>
                  </a:cxn>
                  <a:cxn ang="0">
                    <a:pos x="192" y="82"/>
                  </a:cxn>
                  <a:cxn ang="0">
                    <a:pos x="214" y="82"/>
                  </a:cxn>
                  <a:cxn ang="0">
                    <a:pos x="240" y="78"/>
                  </a:cxn>
                  <a:cxn ang="0">
                    <a:pos x="278" y="72"/>
                  </a:cxn>
                  <a:cxn ang="0">
                    <a:pos x="304" y="66"/>
                  </a:cxn>
                  <a:cxn ang="0">
                    <a:pos x="314" y="64"/>
                  </a:cxn>
                  <a:cxn ang="0">
                    <a:pos x="318" y="62"/>
                  </a:cxn>
                  <a:cxn ang="0">
                    <a:pos x="320" y="58"/>
                  </a:cxn>
                  <a:cxn ang="0">
                    <a:pos x="324" y="52"/>
                  </a:cxn>
                  <a:cxn ang="0">
                    <a:pos x="328" y="50"/>
                  </a:cxn>
                  <a:cxn ang="0">
                    <a:pos x="332" y="48"/>
                  </a:cxn>
                  <a:cxn ang="0">
                    <a:pos x="336" y="50"/>
                  </a:cxn>
                  <a:cxn ang="0">
                    <a:pos x="342" y="54"/>
                  </a:cxn>
                  <a:cxn ang="0">
                    <a:pos x="350" y="58"/>
                  </a:cxn>
                  <a:cxn ang="0">
                    <a:pos x="352" y="64"/>
                  </a:cxn>
                  <a:cxn ang="0">
                    <a:pos x="352" y="70"/>
                  </a:cxn>
                  <a:cxn ang="0">
                    <a:pos x="350" y="74"/>
                  </a:cxn>
                  <a:cxn ang="0">
                    <a:pos x="346" y="76"/>
                  </a:cxn>
                  <a:cxn ang="0">
                    <a:pos x="340" y="78"/>
                  </a:cxn>
                  <a:cxn ang="0">
                    <a:pos x="334" y="76"/>
                  </a:cxn>
                  <a:cxn ang="0">
                    <a:pos x="328" y="74"/>
                  </a:cxn>
                  <a:cxn ang="0">
                    <a:pos x="322" y="72"/>
                  </a:cxn>
                  <a:cxn ang="0">
                    <a:pos x="308" y="74"/>
                  </a:cxn>
                  <a:cxn ang="0">
                    <a:pos x="290" y="78"/>
                  </a:cxn>
                  <a:cxn ang="0">
                    <a:pos x="256" y="90"/>
                  </a:cxn>
                  <a:cxn ang="0">
                    <a:pos x="232" y="96"/>
                  </a:cxn>
                  <a:cxn ang="0">
                    <a:pos x="208" y="102"/>
                  </a:cxn>
                  <a:cxn ang="0">
                    <a:pos x="188" y="104"/>
                  </a:cxn>
                  <a:cxn ang="0">
                    <a:pos x="170" y="102"/>
                  </a:cxn>
                  <a:cxn ang="0">
                    <a:pos x="152" y="96"/>
                  </a:cxn>
                  <a:cxn ang="0">
                    <a:pos x="132" y="86"/>
                  </a:cxn>
                  <a:cxn ang="0">
                    <a:pos x="114" y="74"/>
                  </a:cxn>
                  <a:cxn ang="0">
                    <a:pos x="90" y="60"/>
                  </a:cxn>
                  <a:cxn ang="0">
                    <a:pos x="60" y="40"/>
                  </a:cxn>
                  <a:cxn ang="0">
                    <a:pos x="52" y="32"/>
                  </a:cxn>
                  <a:cxn ang="0">
                    <a:pos x="46" y="30"/>
                  </a:cxn>
                  <a:cxn ang="0">
                    <a:pos x="40" y="28"/>
                  </a:cxn>
                  <a:cxn ang="0">
                    <a:pos x="38" y="26"/>
                  </a:cxn>
                  <a:cxn ang="0">
                    <a:pos x="36" y="28"/>
                  </a:cxn>
                </a:cxnLst>
                <a:rect l="0" t="0" r="r" b="b"/>
                <a:pathLst>
                  <a:path w="352" h="104">
                    <a:moveTo>
                      <a:pt x="36" y="28"/>
                    </a:moveTo>
                    <a:lnTo>
                      <a:pt x="36" y="28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0" y="32"/>
                    </a:lnTo>
                    <a:lnTo>
                      <a:pt x="28" y="32"/>
                    </a:lnTo>
                    <a:lnTo>
                      <a:pt x="26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40" y="6"/>
                    </a:lnTo>
                    <a:lnTo>
                      <a:pt x="44" y="10"/>
                    </a:lnTo>
                    <a:lnTo>
                      <a:pt x="50" y="16"/>
                    </a:lnTo>
                    <a:lnTo>
                      <a:pt x="58" y="20"/>
                    </a:lnTo>
                    <a:lnTo>
                      <a:pt x="62" y="24"/>
                    </a:lnTo>
                    <a:lnTo>
                      <a:pt x="66" y="28"/>
                    </a:lnTo>
                    <a:lnTo>
                      <a:pt x="70" y="30"/>
                    </a:lnTo>
                    <a:lnTo>
                      <a:pt x="76" y="34"/>
                    </a:lnTo>
                    <a:lnTo>
                      <a:pt x="80" y="38"/>
                    </a:lnTo>
                    <a:lnTo>
                      <a:pt x="86" y="42"/>
                    </a:lnTo>
                    <a:lnTo>
                      <a:pt x="90" y="44"/>
                    </a:lnTo>
                    <a:lnTo>
                      <a:pt x="96" y="48"/>
                    </a:lnTo>
                    <a:lnTo>
                      <a:pt x="102" y="52"/>
                    </a:lnTo>
                    <a:lnTo>
                      <a:pt x="106" y="56"/>
                    </a:lnTo>
                    <a:lnTo>
                      <a:pt x="112" y="58"/>
                    </a:lnTo>
                    <a:lnTo>
                      <a:pt x="118" y="62"/>
                    </a:lnTo>
                    <a:lnTo>
                      <a:pt x="124" y="64"/>
                    </a:lnTo>
                    <a:lnTo>
                      <a:pt x="130" y="68"/>
                    </a:lnTo>
                    <a:lnTo>
                      <a:pt x="136" y="70"/>
                    </a:lnTo>
                    <a:lnTo>
                      <a:pt x="142" y="74"/>
                    </a:lnTo>
                    <a:lnTo>
                      <a:pt x="148" y="76"/>
                    </a:lnTo>
                    <a:lnTo>
                      <a:pt x="154" y="78"/>
                    </a:lnTo>
                    <a:lnTo>
                      <a:pt x="160" y="80"/>
                    </a:lnTo>
                    <a:lnTo>
                      <a:pt x="164" y="80"/>
                    </a:lnTo>
                    <a:lnTo>
                      <a:pt x="170" y="82"/>
                    </a:lnTo>
                    <a:lnTo>
                      <a:pt x="176" y="82"/>
                    </a:lnTo>
                    <a:lnTo>
                      <a:pt x="182" y="84"/>
                    </a:lnTo>
                    <a:lnTo>
                      <a:pt x="186" y="84"/>
                    </a:lnTo>
                    <a:lnTo>
                      <a:pt x="192" y="82"/>
                    </a:lnTo>
                    <a:lnTo>
                      <a:pt x="198" y="82"/>
                    </a:lnTo>
                    <a:lnTo>
                      <a:pt x="204" y="82"/>
                    </a:lnTo>
                    <a:lnTo>
                      <a:pt x="208" y="82"/>
                    </a:lnTo>
                    <a:lnTo>
                      <a:pt x="214" y="82"/>
                    </a:lnTo>
                    <a:lnTo>
                      <a:pt x="220" y="82"/>
                    </a:lnTo>
                    <a:lnTo>
                      <a:pt x="224" y="80"/>
                    </a:lnTo>
                    <a:lnTo>
                      <a:pt x="230" y="80"/>
                    </a:lnTo>
                    <a:lnTo>
                      <a:pt x="240" y="78"/>
                    </a:lnTo>
                    <a:lnTo>
                      <a:pt x="250" y="78"/>
                    </a:lnTo>
                    <a:lnTo>
                      <a:pt x="260" y="76"/>
                    </a:lnTo>
                    <a:lnTo>
                      <a:pt x="268" y="74"/>
                    </a:lnTo>
                    <a:lnTo>
                      <a:pt x="278" y="72"/>
                    </a:lnTo>
                    <a:lnTo>
                      <a:pt x="286" y="72"/>
                    </a:lnTo>
                    <a:lnTo>
                      <a:pt x="292" y="70"/>
                    </a:lnTo>
                    <a:lnTo>
                      <a:pt x="300" y="68"/>
                    </a:lnTo>
                    <a:lnTo>
                      <a:pt x="304" y="66"/>
                    </a:lnTo>
                    <a:lnTo>
                      <a:pt x="310" y="66"/>
                    </a:lnTo>
                    <a:lnTo>
                      <a:pt x="312" y="64"/>
                    </a:lnTo>
                    <a:lnTo>
                      <a:pt x="312" y="64"/>
                    </a:lnTo>
                    <a:lnTo>
                      <a:pt x="314" y="64"/>
                    </a:lnTo>
                    <a:lnTo>
                      <a:pt x="316" y="64"/>
                    </a:lnTo>
                    <a:lnTo>
                      <a:pt x="316" y="64"/>
                    </a:lnTo>
                    <a:lnTo>
                      <a:pt x="316" y="62"/>
                    </a:lnTo>
                    <a:lnTo>
                      <a:pt x="318" y="62"/>
                    </a:lnTo>
                    <a:lnTo>
                      <a:pt x="318" y="62"/>
                    </a:lnTo>
                    <a:lnTo>
                      <a:pt x="320" y="60"/>
                    </a:lnTo>
                    <a:lnTo>
                      <a:pt x="320" y="60"/>
                    </a:lnTo>
                    <a:lnTo>
                      <a:pt x="320" y="58"/>
                    </a:lnTo>
                    <a:lnTo>
                      <a:pt x="322" y="58"/>
                    </a:lnTo>
                    <a:lnTo>
                      <a:pt x="322" y="56"/>
                    </a:lnTo>
                    <a:lnTo>
                      <a:pt x="324" y="54"/>
                    </a:lnTo>
                    <a:lnTo>
                      <a:pt x="324" y="52"/>
                    </a:lnTo>
                    <a:lnTo>
                      <a:pt x="326" y="52"/>
                    </a:lnTo>
                    <a:lnTo>
                      <a:pt x="326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30" y="48"/>
                    </a:lnTo>
                    <a:lnTo>
                      <a:pt x="330" y="48"/>
                    </a:lnTo>
                    <a:lnTo>
                      <a:pt x="332" y="48"/>
                    </a:lnTo>
                    <a:lnTo>
                      <a:pt x="332" y="48"/>
                    </a:lnTo>
                    <a:lnTo>
                      <a:pt x="334" y="48"/>
                    </a:lnTo>
                    <a:lnTo>
                      <a:pt x="336" y="48"/>
                    </a:lnTo>
                    <a:lnTo>
                      <a:pt x="336" y="50"/>
                    </a:lnTo>
                    <a:lnTo>
                      <a:pt x="338" y="50"/>
                    </a:lnTo>
                    <a:lnTo>
                      <a:pt x="340" y="50"/>
                    </a:lnTo>
                    <a:lnTo>
                      <a:pt x="342" y="52"/>
                    </a:lnTo>
                    <a:lnTo>
                      <a:pt x="342" y="54"/>
                    </a:lnTo>
                    <a:lnTo>
                      <a:pt x="344" y="54"/>
                    </a:lnTo>
                    <a:lnTo>
                      <a:pt x="346" y="56"/>
                    </a:lnTo>
                    <a:lnTo>
                      <a:pt x="348" y="58"/>
                    </a:lnTo>
                    <a:lnTo>
                      <a:pt x="350" y="58"/>
                    </a:lnTo>
                    <a:lnTo>
                      <a:pt x="350" y="60"/>
                    </a:lnTo>
                    <a:lnTo>
                      <a:pt x="352" y="62"/>
                    </a:lnTo>
                    <a:lnTo>
                      <a:pt x="352" y="64"/>
                    </a:lnTo>
                    <a:lnTo>
                      <a:pt x="352" y="64"/>
                    </a:lnTo>
                    <a:lnTo>
                      <a:pt x="352" y="66"/>
                    </a:lnTo>
                    <a:lnTo>
                      <a:pt x="352" y="68"/>
                    </a:lnTo>
                    <a:lnTo>
                      <a:pt x="352" y="68"/>
                    </a:lnTo>
                    <a:lnTo>
                      <a:pt x="352" y="70"/>
                    </a:lnTo>
                    <a:lnTo>
                      <a:pt x="352" y="70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50" y="74"/>
                    </a:lnTo>
                    <a:lnTo>
                      <a:pt x="348" y="74"/>
                    </a:lnTo>
                    <a:lnTo>
                      <a:pt x="348" y="74"/>
                    </a:lnTo>
                    <a:lnTo>
                      <a:pt x="346" y="76"/>
                    </a:lnTo>
                    <a:lnTo>
                      <a:pt x="346" y="76"/>
                    </a:lnTo>
                    <a:lnTo>
                      <a:pt x="344" y="76"/>
                    </a:lnTo>
                    <a:lnTo>
                      <a:pt x="342" y="78"/>
                    </a:lnTo>
                    <a:lnTo>
                      <a:pt x="342" y="78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6" y="78"/>
                    </a:lnTo>
                    <a:lnTo>
                      <a:pt x="336" y="78"/>
                    </a:lnTo>
                    <a:lnTo>
                      <a:pt x="334" y="76"/>
                    </a:lnTo>
                    <a:lnTo>
                      <a:pt x="332" y="76"/>
                    </a:lnTo>
                    <a:lnTo>
                      <a:pt x="332" y="76"/>
                    </a:lnTo>
                    <a:lnTo>
                      <a:pt x="330" y="76"/>
                    </a:lnTo>
                    <a:lnTo>
                      <a:pt x="328" y="74"/>
                    </a:lnTo>
                    <a:lnTo>
                      <a:pt x="328" y="74"/>
                    </a:lnTo>
                    <a:lnTo>
                      <a:pt x="326" y="72"/>
                    </a:lnTo>
                    <a:lnTo>
                      <a:pt x="324" y="72"/>
                    </a:lnTo>
                    <a:lnTo>
                      <a:pt x="322" y="72"/>
                    </a:lnTo>
                    <a:lnTo>
                      <a:pt x="318" y="72"/>
                    </a:lnTo>
                    <a:lnTo>
                      <a:pt x="316" y="72"/>
                    </a:lnTo>
                    <a:lnTo>
                      <a:pt x="312" y="72"/>
                    </a:lnTo>
                    <a:lnTo>
                      <a:pt x="308" y="74"/>
                    </a:lnTo>
                    <a:lnTo>
                      <a:pt x="304" y="74"/>
                    </a:lnTo>
                    <a:lnTo>
                      <a:pt x="300" y="76"/>
                    </a:lnTo>
                    <a:lnTo>
                      <a:pt x="294" y="78"/>
                    </a:lnTo>
                    <a:lnTo>
                      <a:pt x="290" y="78"/>
                    </a:lnTo>
                    <a:lnTo>
                      <a:pt x="284" y="80"/>
                    </a:lnTo>
                    <a:lnTo>
                      <a:pt x="274" y="84"/>
                    </a:lnTo>
                    <a:lnTo>
                      <a:pt x="262" y="88"/>
                    </a:lnTo>
                    <a:lnTo>
                      <a:pt x="256" y="90"/>
                    </a:lnTo>
                    <a:lnTo>
                      <a:pt x="250" y="92"/>
                    </a:lnTo>
                    <a:lnTo>
                      <a:pt x="244" y="92"/>
                    </a:lnTo>
                    <a:lnTo>
                      <a:pt x="238" y="94"/>
                    </a:lnTo>
                    <a:lnTo>
                      <a:pt x="232" y="96"/>
                    </a:lnTo>
                    <a:lnTo>
                      <a:pt x="226" y="98"/>
                    </a:lnTo>
                    <a:lnTo>
                      <a:pt x="220" y="100"/>
                    </a:lnTo>
                    <a:lnTo>
                      <a:pt x="214" y="100"/>
                    </a:lnTo>
                    <a:lnTo>
                      <a:pt x="208" y="102"/>
                    </a:lnTo>
                    <a:lnTo>
                      <a:pt x="202" y="102"/>
                    </a:lnTo>
                    <a:lnTo>
                      <a:pt x="198" y="104"/>
                    </a:lnTo>
                    <a:lnTo>
                      <a:pt x="192" y="104"/>
                    </a:lnTo>
                    <a:lnTo>
                      <a:pt x="188" y="104"/>
                    </a:lnTo>
                    <a:lnTo>
                      <a:pt x="182" y="104"/>
                    </a:lnTo>
                    <a:lnTo>
                      <a:pt x="178" y="104"/>
                    </a:lnTo>
                    <a:lnTo>
                      <a:pt x="174" y="104"/>
                    </a:lnTo>
                    <a:lnTo>
                      <a:pt x="170" y="102"/>
                    </a:lnTo>
                    <a:lnTo>
                      <a:pt x="166" y="102"/>
                    </a:lnTo>
                    <a:lnTo>
                      <a:pt x="162" y="100"/>
                    </a:lnTo>
                    <a:lnTo>
                      <a:pt x="156" y="98"/>
                    </a:lnTo>
                    <a:lnTo>
                      <a:pt x="152" y="96"/>
                    </a:lnTo>
                    <a:lnTo>
                      <a:pt x="148" y="94"/>
                    </a:lnTo>
                    <a:lnTo>
                      <a:pt x="142" y="92"/>
                    </a:lnTo>
                    <a:lnTo>
                      <a:pt x="138" y="90"/>
                    </a:lnTo>
                    <a:lnTo>
                      <a:pt x="132" y="86"/>
                    </a:lnTo>
                    <a:lnTo>
                      <a:pt x="128" y="84"/>
                    </a:lnTo>
                    <a:lnTo>
                      <a:pt x="122" y="80"/>
                    </a:lnTo>
                    <a:lnTo>
                      <a:pt x="118" y="78"/>
                    </a:lnTo>
                    <a:lnTo>
                      <a:pt x="114" y="74"/>
                    </a:lnTo>
                    <a:lnTo>
                      <a:pt x="108" y="72"/>
                    </a:lnTo>
                    <a:lnTo>
                      <a:pt x="104" y="68"/>
                    </a:lnTo>
                    <a:lnTo>
                      <a:pt x="98" y="66"/>
                    </a:lnTo>
                    <a:lnTo>
                      <a:pt x="90" y="60"/>
                    </a:lnTo>
                    <a:lnTo>
                      <a:pt x="82" y="54"/>
                    </a:lnTo>
                    <a:lnTo>
                      <a:pt x="74" y="48"/>
                    </a:lnTo>
                    <a:lnTo>
                      <a:pt x="66" y="44"/>
                    </a:lnTo>
                    <a:lnTo>
                      <a:pt x="60" y="40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2" y="34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6" y="30"/>
                    </a:lnTo>
                    <a:lnTo>
                      <a:pt x="44" y="30"/>
                    </a:lnTo>
                    <a:lnTo>
                      <a:pt x="42" y="30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6" y="28"/>
                    </a:lnTo>
                    <a:close/>
                  </a:path>
                </a:pathLst>
              </a:custGeom>
              <a:solidFill>
                <a:srgbClr val="9726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3" name="Freeform 455"/>
              <p:cNvSpPr>
                <a:spLocks/>
              </p:cNvSpPr>
              <p:nvPr/>
            </p:nvSpPr>
            <p:spPr bwMode="auto">
              <a:xfrm>
                <a:off x="5543550" y="1771650"/>
                <a:ext cx="177800" cy="7620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4"/>
                  </a:cxn>
                  <a:cxn ang="0">
                    <a:pos x="12" y="8"/>
                  </a:cxn>
                  <a:cxn ang="0">
                    <a:pos x="20" y="14"/>
                  </a:cxn>
                  <a:cxn ang="0">
                    <a:pos x="28" y="18"/>
                  </a:cxn>
                  <a:cxn ang="0">
                    <a:pos x="34" y="22"/>
                  </a:cxn>
                  <a:cxn ang="0">
                    <a:pos x="40" y="24"/>
                  </a:cxn>
                  <a:cxn ang="0">
                    <a:pos x="46" y="28"/>
                  </a:cxn>
                  <a:cxn ang="0">
                    <a:pos x="52" y="30"/>
                  </a:cxn>
                  <a:cxn ang="0">
                    <a:pos x="60" y="32"/>
                  </a:cxn>
                  <a:cxn ang="0">
                    <a:pos x="66" y="32"/>
                  </a:cxn>
                  <a:cxn ang="0">
                    <a:pos x="72" y="34"/>
                  </a:cxn>
                  <a:cxn ang="0">
                    <a:pos x="82" y="34"/>
                  </a:cxn>
                  <a:cxn ang="0">
                    <a:pos x="92" y="32"/>
                  </a:cxn>
                  <a:cxn ang="0">
                    <a:pos x="100" y="32"/>
                  </a:cxn>
                  <a:cxn ang="0">
                    <a:pos x="104" y="30"/>
                  </a:cxn>
                  <a:cxn ang="0">
                    <a:pos x="108" y="30"/>
                  </a:cxn>
                  <a:cxn ang="0">
                    <a:pos x="110" y="28"/>
                  </a:cxn>
                  <a:cxn ang="0">
                    <a:pos x="112" y="28"/>
                  </a:cxn>
                  <a:cxn ang="0">
                    <a:pos x="112" y="28"/>
                  </a:cxn>
                  <a:cxn ang="0">
                    <a:pos x="108" y="30"/>
                  </a:cxn>
                  <a:cxn ang="0">
                    <a:pos x="104" y="34"/>
                  </a:cxn>
                  <a:cxn ang="0">
                    <a:pos x="100" y="36"/>
                  </a:cxn>
                  <a:cxn ang="0">
                    <a:pos x="94" y="38"/>
                  </a:cxn>
                  <a:cxn ang="0">
                    <a:pos x="90" y="42"/>
                  </a:cxn>
                  <a:cxn ang="0">
                    <a:pos x="84" y="44"/>
                  </a:cxn>
                  <a:cxn ang="0">
                    <a:pos x="78" y="46"/>
                  </a:cxn>
                  <a:cxn ang="0">
                    <a:pos x="72" y="46"/>
                  </a:cxn>
                  <a:cxn ang="0">
                    <a:pos x="64" y="48"/>
                  </a:cxn>
                  <a:cxn ang="0">
                    <a:pos x="58" y="48"/>
                  </a:cxn>
                  <a:cxn ang="0">
                    <a:pos x="52" y="48"/>
                  </a:cxn>
                  <a:cxn ang="0">
                    <a:pos x="46" y="46"/>
                  </a:cxn>
                  <a:cxn ang="0">
                    <a:pos x="40" y="42"/>
                  </a:cxn>
                  <a:cxn ang="0">
                    <a:pos x="34" y="40"/>
                  </a:cxn>
                  <a:cxn ang="0">
                    <a:pos x="28" y="36"/>
                  </a:cxn>
                  <a:cxn ang="0">
                    <a:pos x="24" y="32"/>
                  </a:cxn>
                  <a:cxn ang="0">
                    <a:pos x="18" y="28"/>
                  </a:cxn>
                  <a:cxn ang="0">
                    <a:pos x="16" y="24"/>
                  </a:cxn>
                  <a:cxn ang="0">
                    <a:pos x="12" y="20"/>
                  </a:cxn>
                  <a:cxn ang="0">
                    <a:pos x="10" y="18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4" y="8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2" h="48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12" y="8"/>
                    </a:lnTo>
                    <a:lnTo>
                      <a:pt x="16" y="12"/>
                    </a:lnTo>
                    <a:lnTo>
                      <a:pt x="20" y="14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32" y="20"/>
                    </a:lnTo>
                    <a:lnTo>
                      <a:pt x="34" y="22"/>
                    </a:lnTo>
                    <a:lnTo>
                      <a:pt x="38" y="24"/>
                    </a:lnTo>
                    <a:lnTo>
                      <a:pt x="40" y="24"/>
                    </a:lnTo>
                    <a:lnTo>
                      <a:pt x="44" y="26"/>
                    </a:lnTo>
                    <a:lnTo>
                      <a:pt x="46" y="28"/>
                    </a:lnTo>
                    <a:lnTo>
                      <a:pt x="50" y="28"/>
                    </a:lnTo>
                    <a:lnTo>
                      <a:pt x="52" y="30"/>
                    </a:lnTo>
                    <a:lnTo>
                      <a:pt x="56" y="30"/>
                    </a:lnTo>
                    <a:lnTo>
                      <a:pt x="60" y="32"/>
                    </a:lnTo>
                    <a:lnTo>
                      <a:pt x="62" y="32"/>
                    </a:lnTo>
                    <a:lnTo>
                      <a:pt x="66" y="32"/>
                    </a:lnTo>
                    <a:lnTo>
                      <a:pt x="68" y="34"/>
                    </a:lnTo>
                    <a:lnTo>
                      <a:pt x="72" y="34"/>
                    </a:lnTo>
                    <a:lnTo>
                      <a:pt x="76" y="34"/>
                    </a:lnTo>
                    <a:lnTo>
                      <a:pt x="82" y="34"/>
                    </a:lnTo>
                    <a:lnTo>
                      <a:pt x="86" y="32"/>
                    </a:lnTo>
                    <a:lnTo>
                      <a:pt x="92" y="32"/>
                    </a:lnTo>
                    <a:lnTo>
                      <a:pt x="96" y="32"/>
                    </a:lnTo>
                    <a:lnTo>
                      <a:pt x="100" y="32"/>
                    </a:lnTo>
                    <a:lnTo>
                      <a:pt x="102" y="32"/>
                    </a:lnTo>
                    <a:lnTo>
                      <a:pt x="104" y="30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0" y="30"/>
                    </a:lnTo>
                    <a:lnTo>
                      <a:pt x="108" y="30"/>
                    </a:lnTo>
                    <a:lnTo>
                      <a:pt x="106" y="32"/>
                    </a:lnTo>
                    <a:lnTo>
                      <a:pt x="104" y="34"/>
                    </a:lnTo>
                    <a:lnTo>
                      <a:pt x="102" y="36"/>
                    </a:lnTo>
                    <a:lnTo>
                      <a:pt x="100" y="36"/>
                    </a:lnTo>
                    <a:lnTo>
                      <a:pt x="96" y="38"/>
                    </a:lnTo>
                    <a:lnTo>
                      <a:pt x="94" y="38"/>
                    </a:lnTo>
                    <a:lnTo>
                      <a:pt x="92" y="40"/>
                    </a:lnTo>
                    <a:lnTo>
                      <a:pt x="90" y="42"/>
                    </a:lnTo>
                    <a:lnTo>
                      <a:pt x="86" y="42"/>
                    </a:lnTo>
                    <a:lnTo>
                      <a:pt x="84" y="44"/>
                    </a:lnTo>
                    <a:lnTo>
                      <a:pt x="80" y="44"/>
                    </a:lnTo>
                    <a:lnTo>
                      <a:pt x="78" y="46"/>
                    </a:lnTo>
                    <a:lnTo>
                      <a:pt x="74" y="46"/>
                    </a:lnTo>
                    <a:lnTo>
                      <a:pt x="72" y="46"/>
                    </a:lnTo>
                    <a:lnTo>
                      <a:pt x="68" y="48"/>
                    </a:lnTo>
                    <a:lnTo>
                      <a:pt x="64" y="48"/>
                    </a:lnTo>
                    <a:lnTo>
                      <a:pt x="62" y="48"/>
                    </a:lnTo>
                    <a:lnTo>
                      <a:pt x="58" y="48"/>
                    </a:lnTo>
                    <a:lnTo>
                      <a:pt x="56" y="48"/>
                    </a:lnTo>
                    <a:lnTo>
                      <a:pt x="52" y="48"/>
                    </a:lnTo>
                    <a:lnTo>
                      <a:pt x="48" y="46"/>
                    </a:lnTo>
                    <a:lnTo>
                      <a:pt x="46" y="46"/>
                    </a:lnTo>
                    <a:lnTo>
                      <a:pt x="42" y="44"/>
                    </a:lnTo>
                    <a:lnTo>
                      <a:pt x="40" y="42"/>
                    </a:lnTo>
                    <a:lnTo>
                      <a:pt x="36" y="40"/>
                    </a:lnTo>
                    <a:lnTo>
                      <a:pt x="34" y="40"/>
                    </a:lnTo>
                    <a:lnTo>
                      <a:pt x="30" y="38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4" y="32"/>
                    </a:lnTo>
                    <a:lnTo>
                      <a:pt x="22" y="30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16" y="24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7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4" name="Freeform 457"/>
              <p:cNvSpPr>
                <a:spLocks noEditPoints="1"/>
              </p:cNvSpPr>
              <p:nvPr/>
            </p:nvSpPr>
            <p:spPr bwMode="auto">
              <a:xfrm>
                <a:off x="5054600" y="1339850"/>
                <a:ext cx="1187450" cy="44450"/>
              </a:xfrm>
              <a:custGeom>
                <a:avLst/>
                <a:gdLst/>
                <a:ahLst/>
                <a:cxnLst>
                  <a:cxn ang="0">
                    <a:pos x="42" y="10"/>
                  </a:cxn>
                  <a:cxn ang="0">
                    <a:pos x="74" y="8"/>
                  </a:cxn>
                  <a:cxn ang="0">
                    <a:pos x="104" y="6"/>
                  </a:cxn>
                  <a:cxn ang="0">
                    <a:pos x="132" y="2"/>
                  </a:cxn>
                  <a:cxn ang="0">
                    <a:pos x="162" y="0"/>
                  </a:cxn>
                  <a:cxn ang="0">
                    <a:pos x="190" y="0"/>
                  </a:cxn>
                  <a:cxn ang="0">
                    <a:pos x="216" y="4"/>
                  </a:cxn>
                  <a:cxn ang="0">
                    <a:pos x="246" y="8"/>
                  </a:cxn>
                  <a:cxn ang="0">
                    <a:pos x="276" y="12"/>
                  </a:cxn>
                  <a:cxn ang="0">
                    <a:pos x="306" y="18"/>
                  </a:cxn>
                  <a:cxn ang="0">
                    <a:pos x="332" y="24"/>
                  </a:cxn>
                  <a:cxn ang="0">
                    <a:pos x="322" y="24"/>
                  </a:cxn>
                  <a:cxn ang="0">
                    <a:pos x="296" y="20"/>
                  </a:cxn>
                  <a:cxn ang="0">
                    <a:pos x="270" y="16"/>
                  </a:cxn>
                  <a:cxn ang="0">
                    <a:pos x="242" y="12"/>
                  </a:cxn>
                  <a:cxn ang="0">
                    <a:pos x="216" y="8"/>
                  </a:cxn>
                  <a:cxn ang="0">
                    <a:pos x="198" y="6"/>
                  </a:cxn>
                  <a:cxn ang="0">
                    <a:pos x="182" y="6"/>
                  </a:cxn>
                  <a:cxn ang="0">
                    <a:pos x="152" y="8"/>
                  </a:cxn>
                  <a:cxn ang="0">
                    <a:pos x="122" y="10"/>
                  </a:cxn>
                  <a:cxn ang="0">
                    <a:pos x="94" y="12"/>
                  </a:cxn>
                  <a:cxn ang="0">
                    <a:pos x="64" y="14"/>
                  </a:cxn>
                  <a:cxn ang="0">
                    <a:pos x="32" y="16"/>
                  </a:cxn>
                  <a:cxn ang="0">
                    <a:pos x="12" y="18"/>
                  </a:cxn>
                  <a:cxn ang="0">
                    <a:pos x="4" y="22"/>
                  </a:cxn>
                  <a:cxn ang="0">
                    <a:pos x="0" y="28"/>
                  </a:cxn>
                  <a:cxn ang="0">
                    <a:pos x="2" y="18"/>
                  </a:cxn>
                  <a:cxn ang="0">
                    <a:pos x="10" y="12"/>
                  </a:cxn>
                  <a:cxn ang="0">
                    <a:pos x="22" y="10"/>
                  </a:cxn>
                  <a:cxn ang="0">
                    <a:pos x="540" y="2"/>
                  </a:cxn>
                  <a:cxn ang="0">
                    <a:pos x="566" y="0"/>
                  </a:cxn>
                  <a:cxn ang="0">
                    <a:pos x="596" y="0"/>
                  </a:cxn>
                  <a:cxn ang="0">
                    <a:pos x="624" y="4"/>
                  </a:cxn>
                  <a:cxn ang="0">
                    <a:pos x="654" y="6"/>
                  </a:cxn>
                  <a:cxn ang="0">
                    <a:pos x="684" y="8"/>
                  </a:cxn>
                  <a:cxn ang="0">
                    <a:pos x="716" y="10"/>
                  </a:cxn>
                  <a:cxn ang="0">
                    <a:pos x="734" y="12"/>
                  </a:cxn>
                  <a:cxn ang="0">
                    <a:pos x="744" y="16"/>
                  </a:cxn>
                  <a:cxn ang="0">
                    <a:pos x="748" y="22"/>
                  </a:cxn>
                  <a:cxn ang="0">
                    <a:pos x="746" y="24"/>
                  </a:cxn>
                  <a:cxn ang="0">
                    <a:pos x="738" y="18"/>
                  </a:cxn>
                  <a:cxn ang="0">
                    <a:pos x="726" y="16"/>
                  </a:cxn>
                  <a:cxn ang="0">
                    <a:pos x="694" y="16"/>
                  </a:cxn>
                  <a:cxn ang="0">
                    <a:pos x="664" y="12"/>
                  </a:cxn>
                  <a:cxn ang="0">
                    <a:pos x="634" y="10"/>
                  </a:cxn>
                  <a:cxn ang="0">
                    <a:pos x="604" y="8"/>
                  </a:cxn>
                  <a:cxn ang="0">
                    <a:pos x="576" y="6"/>
                  </a:cxn>
                  <a:cxn ang="0">
                    <a:pos x="550" y="6"/>
                  </a:cxn>
                  <a:cxn ang="0">
                    <a:pos x="524" y="8"/>
                  </a:cxn>
                  <a:cxn ang="0">
                    <a:pos x="502" y="12"/>
                  </a:cxn>
                  <a:cxn ang="0">
                    <a:pos x="478" y="16"/>
                  </a:cxn>
                  <a:cxn ang="0">
                    <a:pos x="456" y="20"/>
                  </a:cxn>
                  <a:cxn ang="0">
                    <a:pos x="430" y="24"/>
                  </a:cxn>
                  <a:cxn ang="0">
                    <a:pos x="404" y="26"/>
                  </a:cxn>
                  <a:cxn ang="0">
                    <a:pos x="420" y="22"/>
                  </a:cxn>
                  <a:cxn ang="0">
                    <a:pos x="448" y="16"/>
                  </a:cxn>
                  <a:cxn ang="0">
                    <a:pos x="476" y="12"/>
                  </a:cxn>
                  <a:cxn ang="0">
                    <a:pos x="500" y="8"/>
                  </a:cxn>
                  <a:cxn ang="0">
                    <a:pos x="520" y="4"/>
                  </a:cxn>
                  <a:cxn ang="0">
                    <a:pos x="528" y="4"/>
                  </a:cxn>
                  <a:cxn ang="0">
                    <a:pos x="532" y="2"/>
                  </a:cxn>
                </a:cxnLst>
                <a:rect l="0" t="0" r="r" b="b"/>
                <a:pathLst>
                  <a:path w="748" h="28">
                    <a:moveTo>
                      <a:pt x="22" y="10"/>
                    </a:moveTo>
                    <a:lnTo>
                      <a:pt x="32" y="10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64" y="8"/>
                    </a:lnTo>
                    <a:lnTo>
                      <a:pt x="74" y="8"/>
                    </a:lnTo>
                    <a:lnTo>
                      <a:pt x="84" y="6"/>
                    </a:lnTo>
                    <a:lnTo>
                      <a:pt x="94" y="6"/>
                    </a:lnTo>
                    <a:lnTo>
                      <a:pt x="104" y="6"/>
                    </a:lnTo>
                    <a:lnTo>
                      <a:pt x="112" y="4"/>
                    </a:lnTo>
                    <a:lnTo>
                      <a:pt x="122" y="4"/>
                    </a:lnTo>
                    <a:lnTo>
                      <a:pt x="132" y="2"/>
                    </a:lnTo>
                    <a:lnTo>
                      <a:pt x="142" y="2"/>
                    </a:lnTo>
                    <a:lnTo>
                      <a:pt x="152" y="0"/>
                    </a:lnTo>
                    <a:lnTo>
                      <a:pt x="162" y="0"/>
                    </a:lnTo>
                    <a:lnTo>
                      <a:pt x="172" y="0"/>
                    </a:lnTo>
                    <a:lnTo>
                      <a:pt x="182" y="0"/>
                    </a:lnTo>
                    <a:lnTo>
                      <a:pt x="190" y="0"/>
                    </a:lnTo>
                    <a:lnTo>
                      <a:pt x="198" y="2"/>
                    </a:lnTo>
                    <a:lnTo>
                      <a:pt x="208" y="2"/>
                    </a:lnTo>
                    <a:lnTo>
                      <a:pt x="216" y="4"/>
                    </a:lnTo>
                    <a:lnTo>
                      <a:pt x="226" y="4"/>
                    </a:lnTo>
                    <a:lnTo>
                      <a:pt x="236" y="6"/>
                    </a:lnTo>
                    <a:lnTo>
                      <a:pt x="246" y="8"/>
                    </a:lnTo>
                    <a:lnTo>
                      <a:pt x="256" y="10"/>
                    </a:lnTo>
                    <a:lnTo>
                      <a:pt x="266" y="12"/>
                    </a:lnTo>
                    <a:lnTo>
                      <a:pt x="276" y="12"/>
                    </a:lnTo>
                    <a:lnTo>
                      <a:pt x="286" y="14"/>
                    </a:lnTo>
                    <a:lnTo>
                      <a:pt x="296" y="16"/>
                    </a:lnTo>
                    <a:lnTo>
                      <a:pt x="306" y="18"/>
                    </a:lnTo>
                    <a:lnTo>
                      <a:pt x="314" y="20"/>
                    </a:lnTo>
                    <a:lnTo>
                      <a:pt x="324" y="22"/>
                    </a:lnTo>
                    <a:lnTo>
                      <a:pt x="332" y="24"/>
                    </a:lnTo>
                    <a:lnTo>
                      <a:pt x="340" y="26"/>
                    </a:lnTo>
                    <a:lnTo>
                      <a:pt x="330" y="26"/>
                    </a:lnTo>
                    <a:lnTo>
                      <a:pt x="322" y="24"/>
                    </a:lnTo>
                    <a:lnTo>
                      <a:pt x="312" y="22"/>
                    </a:lnTo>
                    <a:lnTo>
                      <a:pt x="304" y="22"/>
                    </a:lnTo>
                    <a:lnTo>
                      <a:pt x="296" y="20"/>
                    </a:lnTo>
                    <a:lnTo>
                      <a:pt x="286" y="18"/>
                    </a:lnTo>
                    <a:lnTo>
                      <a:pt x="278" y="16"/>
                    </a:lnTo>
                    <a:lnTo>
                      <a:pt x="270" y="16"/>
                    </a:lnTo>
                    <a:lnTo>
                      <a:pt x="260" y="14"/>
                    </a:lnTo>
                    <a:lnTo>
                      <a:pt x="252" y="12"/>
                    </a:lnTo>
                    <a:lnTo>
                      <a:pt x="242" y="12"/>
                    </a:lnTo>
                    <a:lnTo>
                      <a:pt x="234" y="10"/>
                    </a:lnTo>
                    <a:lnTo>
                      <a:pt x="226" y="10"/>
                    </a:lnTo>
                    <a:lnTo>
                      <a:pt x="216" y="8"/>
                    </a:lnTo>
                    <a:lnTo>
                      <a:pt x="208" y="8"/>
                    </a:lnTo>
                    <a:lnTo>
                      <a:pt x="204" y="6"/>
                    </a:lnTo>
                    <a:lnTo>
                      <a:pt x="198" y="6"/>
                    </a:lnTo>
                    <a:lnTo>
                      <a:pt x="194" y="6"/>
                    </a:lnTo>
                    <a:lnTo>
                      <a:pt x="190" y="6"/>
                    </a:lnTo>
                    <a:lnTo>
                      <a:pt x="182" y="6"/>
                    </a:lnTo>
                    <a:lnTo>
                      <a:pt x="172" y="6"/>
                    </a:lnTo>
                    <a:lnTo>
                      <a:pt x="162" y="6"/>
                    </a:lnTo>
                    <a:lnTo>
                      <a:pt x="152" y="8"/>
                    </a:lnTo>
                    <a:lnTo>
                      <a:pt x="142" y="8"/>
                    </a:lnTo>
                    <a:lnTo>
                      <a:pt x="132" y="8"/>
                    </a:lnTo>
                    <a:lnTo>
                      <a:pt x="122" y="10"/>
                    </a:lnTo>
                    <a:lnTo>
                      <a:pt x="112" y="10"/>
                    </a:lnTo>
                    <a:lnTo>
                      <a:pt x="104" y="12"/>
                    </a:lnTo>
                    <a:lnTo>
                      <a:pt x="94" y="12"/>
                    </a:lnTo>
                    <a:lnTo>
                      <a:pt x="84" y="12"/>
                    </a:lnTo>
                    <a:lnTo>
                      <a:pt x="74" y="14"/>
                    </a:lnTo>
                    <a:lnTo>
                      <a:pt x="64" y="14"/>
                    </a:lnTo>
                    <a:lnTo>
                      <a:pt x="52" y="16"/>
                    </a:lnTo>
                    <a:lnTo>
                      <a:pt x="42" y="16"/>
                    </a:lnTo>
                    <a:lnTo>
                      <a:pt x="32" y="16"/>
                    </a:lnTo>
                    <a:lnTo>
                      <a:pt x="22" y="16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  <a:moveTo>
                      <a:pt x="532" y="2"/>
                    </a:moveTo>
                    <a:lnTo>
                      <a:pt x="540" y="2"/>
                    </a:lnTo>
                    <a:lnTo>
                      <a:pt x="550" y="0"/>
                    </a:lnTo>
                    <a:lnTo>
                      <a:pt x="558" y="0"/>
                    </a:lnTo>
                    <a:lnTo>
                      <a:pt x="566" y="0"/>
                    </a:lnTo>
                    <a:lnTo>
                      <a:pt x="576" y="0"/>
                    </a:lnTo>
                    <a:lnTo>
                      <a:pt x="586" y="0"/>
                    </a:lnTo>
                    <a:lnTo>
                      <a:pt x="596" y="0"/>
                    </a:lnTo>
                    <a:lnTo>
                      <a:pt x="604" y="2"/>
                    </a:lnTo>
                    <a:lnTo>
                      <a:pt x="614" y="2"/>
                    </a:lnTo>
                    <a:lnTo>
                      <a:pt x="624" y="4"/>
                    </a:lnTo>
                    <a:lnTo>
                      <a:pt x="634" y="4"/>
                    </a:lnTo>
                    <a:lnTo>
                      <a:pt x="644" y="6"/>
                    </a:lnTo>
                    <a:lnTo>
                      <a:pt x="654" y="6"/>
                    </a:lnTo>
                    <a:lnTo>
                      <a:pt x="664" y="6"/>
                    </a:lnTo>
                    <a:lnTo>
                      <a:pt x="674" y="8"/>
                    </a:lnTo>
                    <a:lnTo>
                      <a:pt x="684" y="8"/>
                    </a:lnTo>
                    <a:lnTo>
                      <a:pt x="694" y="10"/>
                    </a:lnTo>
                    <a:lnTo>
                      <a:pt x="704" y="10"/>
                    </a:lnTo>
                    <a:lnTo>
                      <a:pt x="716" y="10"/>
                    </a:lnTo>
                    <a:lnTo>
                      <a:pt x="726" y="10"/>
                    </a:lnTo>
                    <a:lnTo>
                      <a:pt x="730" y="10"/>
                    </a:lnTo>
                    <a:lnTo>
                      <a:pt x="734" y="12"/>
                    </a:lnTo>
                    <a:lnTo>
                      <a:pt x="738" y="12"/>
                    </a:lnTo>
                    <a:lnTo>
                      <a:pt x="740" y="14"/>
                    </a:lnTo>
                    <a:lnTo>
                      <a:pt x="744" y="16"/>
                    </a:lnTo>
                    <a:lnTo>
                      <a:pt x="746" y="18"/>
                    </a:lnTo>
                    <a:lnTo>
                      <a:pt x="746" y="20"/>
                    </a:lnTo>
                    <a:lnTo>
                      <a:pt x="748" y="22"/>
                    </a:lnTo>
                    <a:lnTo>
                      <a:pt x="748" y="28"/>
                    </a:lnTo>
                    <a:lnTo>
                      <a:pt x="746" y="26"/>
                    </a:lnTo>
                    <a:lnTo>
                      <a:pt x="746" y="24"/>
                    </a:lnTo>
                    <a:lnTo>
                      <a:pt x="744" y="22"/>
                    </a:lnTo>
                    <a:lnTo>
                      <a:pt x="740" y="20"/>
                    </a:lnTo>
                    <a:lnTo>
                      <a:pt x="738" y="18"/>
                    </a:lnTo>
                    <a:lnTo>
                      <a:pt x="734" y="18"/>
                    </a:lnTo>
                    <a:lnTo>
                      <a:pt x="730" y="16"/>
                    </a:lnTo>
                    <a:lnTo>
                      <a:pt x="726" y="16"/>
                    </a:lnTo>
                    <a:lnTo>
                      <a:pt x="716" y="16"/>
                    </a:lnTo>
                    <a:lnTo>
                      <a:pt x="704" y="16"/>
                    </a:lnTo>
                    <a:lnTo>
                      <a:pt x="694" y="16"/>
                    </a:lnTo>
                    <a:lnTo>
                      <a:pt x="684" y="14"/>
                    </a:lnTo>
                    <a:lnTo>
                      <a:pt x="674" y="14"/>
                    </a:lnTo>
                    <a:lnTo>
                      <a:pt x="664" y="12"/>
                    </a:lnTo>
                    <a:lnTo>
                      <a:pt x="654" y="12"/>
                    </a:lnTo>
                    <a:lnTo>
                      <a:pt x="644" y="12"/>
                    </a:lnTo>
                    <a:lnTo>
                      <a:pt x="634" y="10"/>
                    </a:lnTo>
                    <a:lnTo>
                      <a:pt x="624" y="10"/>
                    </a:lnTo>
                    <a:lnTo>
                      <a:pt x="614" y="8"/>
                    </a:lnTo>
                    <a:lnTo>
                      <a:pt x="604" y="8"/>
                    </a:lnTo>
                    <a:lnTo>
                      <a:pt x="596" y="8"/>
                    </a:lnTo>
                    <a:lnTo>
                      <a:pt x="586" y="6"/>
                    </a:lnTo>
                    <a:lnTo>
                      <a:pt x="576" y="6"/>
                    </a:lnTo>
                    <a:lnTo>
                      <a:pt x="566" y="6"/>
                    </a:lnTo>
                    <a:lnTo>
                      <a:pt x="558" y="6"/>
                    </a:lnTo>
                    <a:lnTo>
                      <a:pt x="550" y="6"/>
                    </a:lnTo>
                    <a:lnTo>
                      <a:pt x="540" y="8"/>
                    </a:lnTo>
                    <a:lnTo>
                      <a:pt x="532" y="8"/>
                    </a:lnTo>
                    <a:lnTo>
                      <a:pt x="524" y="8"/>
                    </a:lnTo>
                    <a:lnTo>
                      <a:pt x="516" y="10"/>
                    </a:lnTo>
                    <a:lnTo>
                      <a:pt x="510" y="10"/>
                    </a:lnTo>
                    <a:lnTo>
                      <a:pt x="502" y="12"/>
                    </a:lnTo>
                    <a:lnTo>
                      <a:pt x="494" y="12"/>
                    </a:lnTo>
                    <a:lnTo>
                      <a:pt x="486" y="14"/>
                    </a:lnTo>
                    <a:lnTo>
                      <a:pt x="478" y="16"/>
                    </a:lnTo>
                    <a:lnTo>
                      <a:pt x="472" y="16"/>
                    </a:lnTo>
                    <a:lnTo>
                      <a:pt x="464" y="18"/>
                    </a:lnTo>
                    <a:lnTo>
                      <a:pt x="456" y="20"/>
                    </a:lnTo>
                    <a:lnTo>
                      <a:pt x="446" y="20"/>
                    </a:lnTo>
                    <a:lnTo>
                      <a:pt x="438" y="22"/>
                    </a:lnTo>
                    <a:lnTo>
                      <a:pt x="430" y="24"/>
                    </a:lnTo>
                    <a:lnTo>
                      <a:pt x="422" y="24"/>
                    </a:lnTo>
                    <a:lnTo>
                      <a:pt x="412" y="26"/>
                    </a:lnTo>
                    <a:lnTo>
                      <a:pt x="404" y="26"/>
                    </a:lnTo>
                    <a:lnTo>
                      <a:pt x="410" y="26"/>
                    </a:lnTo>
                    <a:lnTo>
                      <a:pt x="416" y="24"/>
                    </a:lnTo>
                    <a:lnTo>
                      <a:pt x="420" y="22"/>
                    </a:lnTo>
                    <a:lnTo>
                      <a:pt x="426" y="22"/>
                    </a:lnTo>
                    <a:lnTo>
                      <a:pt x="438" y="18"/>
                    </a:lnTo>
                    <a:lnTo>
                      <a:pt x="448" y="16"/>
                    </a:lnTo>
                    <a:lnTo>
                      <a:pt x="458" y="14"/>
                    </a:lnTo>
                    <a:lnTo>
                      <a:pt x="468" y="14"/>
                    </a:lnTo>
                    <a:lnTo>
                      <a:pt x="476" y="12"/>
                    </a:lnTo>
                    <a:lnTo>
                      <a:pt x="484" y="10"/>
                    </a:lnTo>
                    <a:lnTo>
                      <a:pt x="492" y="10"/>
                    </a:lnTo>
                    <a:lnTo>
                      <a:pt x="500" y="8"/>
                    </a:lnTo>
                    <a:lnTo>
                      <a:pt x="508" y="6"/>
                    </a:lnTo>
                    <a:lnTo>
                      <a:pt x="514" y="6"/>
                    </a:lnTo>
                    <a:lnTo>
                      <a:pt x="520" y="4"/>
                    </a:lnTo>
                    <a:lnTo>
                      <a:pt x="524" y="4"/>
                    </a:lnTo>
                    <a:lnTo>
                      <a:pt x="526" y="4"/>
                    </a:lnTo>
                    <a:lnTo>
                      <a:pt x="528" y="4"/>
                    </a:lnTo>
                    <a:lnTo>
                      <a:pt x="530" y="2"/>
                    </a:lnTo>
                    <a:lnTo>
                      <a:pt x="532" y="2"/>
                    </a:lnTo>
                    <a:lnTo>
                      <a:pt x="532" y="2"/>
                    </a:lnTo>
                    <a:close/>
                  </a:path>
                </a:pathLst>
              </a:custGeom>
              <a:solidFill>
                <a:srgbClr val="D927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5" name="Freeform 458"/>
              <p:cNvSpPr>
                <a:spLocks/>
              </p:cNvSpPr>
              <p:nvPr/>
            </p:nvSpPr>
            <p:spPr bwMode="auto">
              <a:xfrm>
                <a:off x="5124450" y="1374775"/>
                <a:ext cx="434975" cy="107950"/>
              </a:xfrm>
              <a:custGeom>
                <a:avLst/>
                <a:gdLst/>
                <a:ahLst/>
                <a:cxnLst>
                  <a:cxn ang="0">
                    <a:pos x="270" y="54"/>
                  </a:cxn>
                  <a:cxn ang="0">
                    <a:pos x="4" y="68"/>
                  </a:cxn>
                  <a:cxn ang="0">
                    <a:pos x="4" y="62"/>
                  </a:cxn>
                  <a:cxn ang="0">
                    <a:pos x="2" y="58"/>
                  </a:cxn>
                  <a:cxn ang="0">
                    <a:pos x="2" y="54"/>
                  </a:cxn>
                  <a:cxn ang="0">
                    <a:pos x="2" y="48"/>
                  </a:cxn>
                  <a:cxn ang="0">
                    <a:pos x="2" y="44"/>
                  </a:cxn>
                  <a:cxn ang="0">
                    <a:pos x="2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0" y="32"/>
                  </a:cxn>
                  <a:cxn ang="0">
                    <a:pos x="2" y="28"/>
                  </a:cxn>
                  <a:cxn ang="0">
                    <a:pos x="4" y="24"/>
                  </a:cxn>
                  <a:cxn ang="0">
                    <a:pos x="8" y="20"/>
                  </a:cxn>
                  <a:cxn ang="0">
                    <a:pos x="14" y="18"/>
                  </a:cxn>
                  <a:cxn ang="0">
                    <a:pos x="20" y="14"/>
                  </a:cxn>
                  <a:cxn ang="0">
                    <a:pos x="28" y="12"/>
                  </a:cxn>
                  <a:cxn ang="0">
                    <a:pos x="36" y="10"/>
                  </a:cxn>
                  <a:cxn ang="0">
                    <a:pos x="46" y="8"/>
                  </a:cxn>
                  <a:cxn ang="0">
                    <a:pos x="56" y="6"/>
                  </a:cxn>
                  <a:cxn ang="0">
                    <a:pos x="68" y="4"/>
                  </a:cxn>
                  <a:cxn ang="0">
                    <a:pos x="78" y="2"/>
                  </a:cxn>
                  <a:cxn ang="0">
                    <a:pos x="90" y="2"/>
                  </a:cxn>
                  <a:cxn ang="0">
                    <a:pos x="104" y="0"/>
                  </a:cxn>
                  <a:cxn ang="0">
                    <a:pos x="116" y="0"/>
                  </a:cxn>
                  <a:cxn ang="0">
                    <a:pos x="128" y="0"/>
                  </a:cxn>
                  <a:cxn ang="0">
                    <a:pos x="142" y="0"/>
                  </a:cxn>
                  <a:cxn ang="0">
                    <a:pos x="154" y="2"/>
                  </a:cxn>
                  <a:cxn ang="0">
                    <a:pos x="168" y="2"/>
                  </a:cxn>
                  <a:cxn ang="0">
                    <a:pos x="180" y="2"/>
                  </a:cxn>
                  <a:cxn ang="0">
                    <a:pos x="192" y="4"/>
                  </a:cxn>
                  <a:cxn ang="0">
                    <a:pos x="204" y="6"/>
                  </a:cxn>
                  <a:cxn ang="0">
                    <a:pos x="214" y="8"/>
                  </a:cxn>
                  <a:cxn ang="0">
                    <a:pos x="226" y="10"/>
                  </a:cxn>
                  <a:cxn ang="0">
                    <a:pos x="234" y="12"/>
                  </a:cxn>
                  <a:cxn ang="0">
                    <a:pos x="244" y="16"/>
                  </a:cxn>
                  <a:cxn ang="0">
                    <a:pos x="252" y="18"/>
                  </a:cxn>
                  <a:cxn ang="0">
                    <a:pos x="258" y="22"/>
                  </a:cxn>
                  <a:cxn ang="0">
                    <a:pos x="264" y="26"/>
                  </a:cxn>
                  <a:cxn ang="0">
                    <a:pos x="268" y="30"/>
                  </a:cxn>
                  <a:cxn ang="0">
                    <a:pos x="272" y="34"/>
                  </a:cxn>
                  <a:cxn ang="0">
                    <a:pos x="274" y="38"/>
                  </a:cxn>
                  <a:cxn ang="0">
                    <a:pos x="274" y="42"/>
                  </a:cxn>
                  <a:cxn ang="0">
                    <a:pos x="274" y="44"/>
                  </a:cxn>
                  <a:cxn ang="0">
                    <a:pos x="274" y="46"/>
                  </a:cxn>
                  <a:cxn ang="0">
                    <a:pos x="274" y="46"/>
                  </a:cxn>
                  <a:cxn ang="0">
                    <a:pos x="272" y="48"/>
                  </a:cxn>
                  <a:cxn ang="0">
                    <a:pos x="272" y="50"/>
                  </a:cxn>
                  <a:cxn ang="0">
                    <a:pos x="270" y="54"/>
                  </a:cxn>
                  <a:cxn ang="0">
                    <a:pos x="270" y="54"/>
                  </a:cxn>
                </a:cxnLst>
                <a:rect l="0" t="0" r="r" b="b"/>
                <a:pathLst>
                  <a:path w="274" h="68">
                    <a:moveTo>
                      <a:pt x="270" y="54"/>
                    </a:moveTo>
                    <a:lnTo>
                      <a:pt x="4" y="68"/>
                    </a:lnTo>
                    <a:lnTo>
                      <a:pt x="4" y="62"/>
                    </a:lnTo>
                    <a:lnTo>
                      <a:pt x="2" y="58"/>
                    </a:lnTo>
                    <a:lnTo>
                      <a:pt x="2" y="54"/>
                    </a:lnTo>
                    <a:lnTo>
                      <a:pt x="2" y="48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28"/>
                    </a:lnTo>
                    <a:lnTo>
                      <a:pt x="4" y="24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20" y="14"/>
                    </a:lnTo>
                    <a:lnTo>
                      <a:pt x="28" y="12"/>
                    </a:lnTo>
                    <a:lnTo>
                      <a:pt x="36" y="10"/>
                    </a:lnTo>
                    <a:lnTo>
                      <a:pt x="46" y="8"/>
                    </a:lnTo>
                    <a:lnTo>
                      <a:pt x="56" y="6"/>
                    </a:lnTo>
                    <a:lnTo>
                      <a:pt x="68" y="4"/>
                    </a:lnTo>
                    <a:lnTo>
                      <a:pt x="78" y="2"/>
                    </a:lnTo>
                    <a:lnTo>
                      <a:pt x="90" y="2"/>
                    </a:lnTo>
                    <a:lnTo>
                      <a:pt x="104" y="0"/>
                    </a:lnTo>
                    <a:lnTo>
                      <a:pt x="116" y="0"/>
                    </a:lnTo>
                    <a:lnTo>
                      <a:pt x="128" y="0"/>
                    </a:lnTo>
                    <a:lnTo>
                      <a:pt x="142" y="0"/>
                    </a:lnTo>
                    <a:lnTo>
                      <a:pt x="154" y="2"/>
                    </a:lnTo>
                    <a:lnTo>
                      <a:pt x="168" y="2"/>
                    </a:lnTo>
                    <a:lnTo>
                      <a:pt x="180" y="2"/>
                    </a:lnTo>
                    <a:lnTo>
                      <a:pt x="192" y="4"/>
                    </a:lnTo>
                    <a:lnTo>
                      <a:pt x="204" y="6"/>
                    </a:lnTo>
                    <a:lnTo>
                      <a:pt x="214" y="8"/>
                    </a:lnTo>
                    <a:lnTo>
                      <a:pt x="226" y="10"/>
                    </a:lnTo>
                    <a:lnTo>
                      <a:pt x="234" y="12"/>
                    </a:lnTo>
                    <a:lnTo>
                      <a:pt x="244" y="16"/>
                    </a:lnTo>
                    <a:lnTo>
                      <a:pt x="252" y="18"/>
                    </a:lnTo>
                    <a:lnTo>
                      <a:pt x="258" y="22"/>
                    </a:lnTo>
                    <a:lnTo>
                      <a:pt x="264" y="26"/>
                    </a:lnTo>
                    <a:lnTo>
                      <a:pt x="268" y="30"/>
                    </a:lnTo>
                    <a:lnTo>
                      <a:pt x="272" y="34"/>
                    </a:lnTo>
                    <a:lnTo>
                      <a:pt x="274" y="38"/>
                    </a:lnTo>
                    <a:lnTo>
                      <a:pt x="274" y="42"/>
                    </a:lnTo>
                    <a:lnTo>
                      <a:pt x="274" y="44"/>
                    </a:lnTo>
                    <a:lnTo>
                      <a:pt x="274" y="46"/>
                    </a:lnTo>
                    <a:lnTo>
                      <a:pt x="274" y="46"/>
                    </a:lnTo>
                    <a:lnTo>
                      <a:pt x="272" y="48"/>
                    </a:lnTo>
                    <a:lnTo>
                      <a:pt x="272" y="50"/>
                    </a:lnTo>
                    <a:lnTo>
                      <a:pt x="270" y="54"/>
                    </a:lnTo>
                    <a:lnTo>
                      <a:pt x="270" y="5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6" name="Freeform 459"/>
              <p:cNvSpPr>
                <a:spLocks/>
              </p:cNvSpPr>
              <p:nvPr/>
            </p:nvSpPr>
            <p:spPr bwMode="auto">
              <a:xfrm>
                <a:off x="51308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8" y="0"/>
                  </a:cxn>
                  <a:cxn ang="0">
                    <a:pos x="266" y="2"/>
                  </a:cxn>
                  <a:cxn ang="0">
                    <a:pos x="266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8" h="18">
                    <a:moveTo>
                      <a:pt x="0" y="14"/>
                    </a:moveTo>
                    <a:lnTo>
                      <a:pt x="268" y="0"/>
                    </a:lnTo>
                    <a:lnTo>
                      <a:pt x="266" y="2"/>
                    </a:lnTo>
                    <a:lnTo>
                      <a:pt x="266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7" name="Freeform 460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8" name="Freeform 461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266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6" h="18">
                    <a:moveTo>
                      <a:pt x="0" y="16"/>
                    </a:moveTo>
                    <a:lnTo>
                      <a:pt x="266" y="0"/>
                    </a:lnTo>
                    <a:lnTo>
                      <a:pt x="266" y="2"/>
                    </a:lnTo>
                    <a:lnTo>
                      <a:pt x="266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9" name="Freeform 462"/>
              <p:cNvSpPr>
                <a:spLocks/>
              </p:cNvSpPr>
              <p:nvPr/>
            </p:nvSpPr>
            <p:spPr bwMode="auto">
              <a:xfrm>
                <a:off x="5130800" y="1463675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0" name="Freeform 463"/>
              <p:cNvSpPr>
                <a:spLocks/>
              </p:cNvSpPr>
              <p:nvPr/>
            </p:nvSpPr>
            <p:spPr bwMode="auto">
              <a:xfrm>
                <a:off x="5130800" y="146685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4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1" name="Freeform 464"/>
              <p:cNvSpPr>
                <a:spLocks/>
              </p:cNvSpPr>
              <p:nvPr/>
            </p:nvSpPr>
            <p:spPr bwMode="auto">
              <a:xfrm>
                <a:off x="5130800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264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8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2"/>
                    </a:lnTo>
                    <a:lnTo>
                      <a:pt x="264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2" name="Freeform 465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6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0"/>
                    </a:lnTo>
                    <a:lnTo>
                      <a:pt x="262" y="2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3" name="Freeform 466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62" y="4"/>
                  </a:cxn>
                  <a:cxn ang="0">
                    <a:pos x="2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4" h="18">
                    <a:moveTo>
                      <a:pt x="0" y="16"/>
                    </a:moveTo>
                    <a:lnTo>
                      <a:pt x="264" y="0"/>
                    </a:lnTo>
                    <a:lnTo>
                      <a:pt x="262" y="2"/>
                    </a:lnTo>
                    <a:lnTo>
                      <a:pt x="262" y="4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4" name="Freeform 467"/>
              <p:cNvSpPr>
                <a:spLocks/>
              </p:cNvSpPr>
              <p:nvPr/>
            </p:nvSpPr>
            <p:spPr bwMode="auto">
              <a:xfrm>
                <a:off x="5133975" y="1473200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60" y="2"/>
                  </a:cxn>
                  <a:cxn ang="0">
                    <a:pos x="260" y="2"/>
                  </a:cxn>
                  <a:cxn ang="0">
                    <a:pos x="0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8">
                    <a:moveTo>
                      <a:pt x="0" y="14"/>
                    </a:moveTo>
                    <a:lnTo>
                      <a:pt x="260" y="0"/>
                    </a:lnTo>
                    <a:lnTo>
                      <a:pt x="260" y="2"/>
                    </a:lnTo>
                    <a:lnTo>
                      <a:pt x="260" y="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5" name="Freeform 468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6">
                    <a:moveTo>
                      <a:pt x="0" y="14"/>
                    </a:moveTo>
                    <a:lnTo>
                      <a:pt x="260" y="0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6" name="Freeform 469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0" y="0"/>
                  </a:cxn>
                  <a:cxn ang="0">
                    <a:pos x="258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0" h="18">
                    <a:moveTo>
                      <a:pt x="0" y="16"/>
                    </a:moveTo>
                    <a:lnTo>
                      <a:pt x="260" y="0"/>
                    </a:lnTo>
                    <a:lnTo>
                      <a:pt x="258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7" name="Freeform 470"/>
              <p:cNvSpPr>
                <a:spLocks/>
              </p:cNvSpPr>
              <p:nvPr/>
            </p:nvSpPr>
            <p:spPr bwMode="auto">
              <a:xfrm>
                <a:off x="5133975" y="1479550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2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2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8" name="Freeform 471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0"/>
                  </a:cxn>
                  <a:cxn ang="0">
                    <a:pos x="25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9" name="Freeform 472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6" y="4"/>
                  </a:cxn>
                  <a:cxn ang="0">
                    <a:pos x="2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8">
                    <a:moveTo>
                      <a:pt x="0" y="14"/>
                    </a:moveTo>
                    <a:lnTo>
                      <a:pt x="258" y="0"/>
                    </a:lnTo>
                    <a:lnTo>
                      <a:pt x="256" y="4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0" name="Freeform 473"/>
              <p:cNvSpPr>
                <a:spLocks/>
              </p:cNvSpPr>
              <p:nvPr/>
            </p:nvSpPr>
            <p:spPr bwMode="auto">
              <a:xfrm>
                <a:off x="5133975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6" y="0"/>
                  </a:cxn>
                  <a:cxn ang="0">
                    <a:pos x="254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6" h="16">
                    <a:moveTo>
                      <a:pt x="0" y="14"/>
                    </a:moveTo>
                    <a:lnTo>
                      <a:pt x="256" y="0"/>
                    </a:lnTo>
                    <a:lnTo>
                      <a:pt x="254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1" name="Freeform 474"/>
              <p:cNvSpPr>
                <a:spLocks/>
              </p:cNvSpPr>
              <p:nvPr/>
            </p:nvSpPr>
            <p:spPr bwMode="auto">
              <a:xfrm>
                <a:off x="5137150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4" h="16">
                    <a:moveTo>
                      <a:pt x="0" y="14"/>
                    </a:moveTo>
                    <a:lnTo>
                      <a:pt x="254" y="0"/>
                    </a:lnTo>
                    <a:lnTo>
                      <a:pt x="252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2" name="Freeform 475"/>
              <p:cNvSpPr>
                <a:spLocks/>
              </p:cNvSpPr>
              <p:nvPr/>
            </p:nvSpPr>
            <p:spPr bwMode="auto">
              <a:xfrm>
                <a:off x="5137150" y="1489075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4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4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3" name="Freeform 476"/>
              <p:cNvSpPr>
                <a:spLocks/>
              </p:cNvSpPr>
              <p:nvPr/>
            </p:nvSpPr>
            <p:spPr bwMode="auto">
              <a:xfrm>
                <a:off x="51371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4" name="Freeform 477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50" h="16">
                    <a:moveTo>
                      <a:pt x="0" y="12"/>
                    </a:moveTo>
                    <a:lnTo>
                      <a:pt x="250" y="0"/>
                    </a:lnTo>
                    <a:lnTo>
                      <a:pt x="250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5" name="Freeform 478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0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0" h="16">
                    <a:moveTo>
                      <a:pt x="0" y="14"/>
                    </a:moveTo>
                    <a:lnTo>
                      <a:pt x="250" y="0"/>
                    </a:lnTo>
                    <a:lnTo>
                      <a:pt x="248" y="2"/>
                    </a:lnTo>
                    <a:lnTo>
                      <a:pt x="248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6" name="Freeform 479"/>
              <p:cNvSpPr>
                <a:spLocks/>
              </p:cNvSpPr>
              <p:nvPr/>
            </p:nvSpPr>
            <p:spPr bwMode="auto">
              <a:xfrm>
                <a:off x="51403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8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8" h="16">
                    <a:moveTo>
                      <a:pt x="0" y="14"/>
                    </a:moveTo>
                    <a:lnTo>
                      <a:pt x="248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7" name="Freeform 480"/>
              <p:cNvSpPr>
                <a:spLocks/>
              </p:cNvSpPr>
              <p:nvPr/>
            </p:nvSpPr>
            <p:spPr bwMode="auto">
              <a:xfrm>
                <a:off x="5140325" y="1498600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8" name="Freeform 481"/>
              <p:cNvSpPr>
                <a:spLocks/>
              </p:cNvSpPr>
              <p:nvPr/>
            </p:nvSpPr>
            <p:spPr bwMode="auto">
              <a:xfrm>
                <a:off x="5140325" y="1501775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2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2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9" name="Freeform 482"/>
              <p:cNvSpPr>
                <a:spLocks/>
              </p:cNvSpPr>
              <p:nvPr/>
            </p:nvSpPr>
            <p:spPr bwMode="auto">
              <a:xfrm>
                <a:off x="5143500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42" y="0"/>
                  </a:cxn>
                  <a:cxn ang="0">
                    <a:pos x="24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2" h="16">
                    <a:moveTo>
                      <a:pt x="0" y="12"/>
                    </a:moveTo>
                    <a:lnTo>
                      <a:pt x="242" y="0"/>
                    </a:lnTo>
                    <a:lnTo>
                      <a:pt x="24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0" name="Freeform 483"/>
              <p:cNvSpPr>
                <a:spLocks/>
              </p:cNvSpPr>
              <p:nvPr/>
            </p:nvSpPr>
            <p:spPr bwMode="auto">
              <a:xfrm>
                <a:off x="5143500" y="1504950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1" name="Freeform 484"/>
              <p:cNvSpPr>
                <a:spLocks/>
              </p:cNvSpPr>
              <p:nvPr/>
            </p:nvSpPr>
            <p:spPr bwMode="auto">
              <a:xfrm>
                <a:off x="5143500" y="1508125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2" name="Freeform 485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6" h="14">
                    <a:moveTo>
                      <a:pt x="0" y="12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3" name="Freeform 486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3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36" h="16">
                    <a:moveTo>
                      <a:pt x="0" y="14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3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4" name="Freeform 487"/>
              <p:cNvSpPr>
                <a:spLocks/>
              </p:cNvSpPr>
              <p:nvPr/>
            </p:nvSpPr>
            <p:spPr bwMode="auto">
              <a:xfrm>
                <a:off x="5149850" y="1514475"/>
                <a:ext cx="36830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32" y="0"/>
                  </a:cxn>
                  <a:cxn ang="0">
                    <a:pos x="230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6">
                    <a:moveTo>
                      <a:pt x="0" y="12"/>
                    </a:moveTo>
                    <a:lnTo>
                      <a:pt x="232" y="0"/>
                    </a:lnTo>
                    <a:lnTo>
                      <a:pt x="232" y="0"/>
                    </a:lnTo>
                    <a:lnTo>
                      <a:pt x="230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5" name="Freeform 488"/>
              <p:cNvSpPr>
                <a:spLocks/>
              </p:cNvSpPr>
              <p:nvPr/>
            </p:nvSpPr>
            <p:spPr bwMode="auto">
              <a:xfrm>
                <a:off x="5149850" y="1517650"/>
                <a:ext cx="3683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28" y="2"/>
                  </a:cxn>
                  <a:cxn ang="0">
                    <a:pos x="2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4">
                    <a:moveTo>
                      <a:pt x="0" y="12"/>
                    </a:moveTo>
                    <a:lnTo>
                      <a:pt x="232" y="0"/>
                    </a:lnTo>
                    <a:lnTo>
                      <a:pt x="228" y="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6" name="Freeform 489"/>
              <p:cNvSpPr>
                <a:spLocks/>
              </p:cNvSpPr>
              <p:nvPr/>
            </p:nvSpPr>
            <p:spPr bwMode="auto">
              <a:xfrm>
                <a:off x="5153025" y="1517650"/>
                <a:ext cx="3619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28" y="0"/>
                  </a:cxn>
                  <a:cxn ang="0">
                    <a:pos x="22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28" h="16">
                    <a:moveTo>
                      <a:pt x="0" y="14"/>
                    </a:moveTo>
                    <a:lnTo>
                      <a:pt x="228" y="0"/>
                    </a:lnTo>
                    <a:lnTo>
                      <a:pt x="22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7" name="Freeform 490"/>
              <p:cNvSpPr>
                <a:spLocks/>
              </p:cNvSpPr>
              <p:nvPr/>
            </p:nvSpPr>
            <p:spPr bwMode="auto">
              <a:xfrm>
                <a:off x="5153025" y="1520825"/>
                <a:ext cx="35877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6" y="0"/>
                  </a:cxn>
                  <a:cxn ang="0">
                    <a:pos x="224" y="2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6" h="14">
                    <a:moveTo>
                      <a:pt x="0" y="12"/>
                    </a:moveTo>
                    <a:lnTo>
                      <a:pt x="226" y="0"/>
                    </a:lnTo>
                    <a:lnTo>
                      <a:pt x="224" y="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8" name="Freeform 491"/>
              <p:cNvSpPr>
                <a:spLocks/>
              </p:cNvSpPr>
              <p:nvPr/>
            </p:nvSpPr>
            <p:spPr bwMode="auto">
              <a:xfrm>
                <a:off x="5156200" y="1524000"/>
                <a:ext cx="3524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2" y="0"/>
                  </a:cxn>
                  <a:cxn ang="0">
                    <a:pos x="220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2" h="14">
                    <a:moveTo>
                      <a:pt x="0" y="12"/>
                    </a:moveTo>
                    <a:lnTo>
                      <a:pt x="222" y="0"/>
                    </a:lnTo>
                    <a:lnTo>
                      <a:pt x="220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9" name="Freeform 492"/>
              <p:cNvSpPr>
                <a:spLocks/>
              </p:cNvSpPr>
              <p:nvPr/>
            </p:nvSpPr>
            <p:spPr bwMode="auto">
              <a:xfrm>
                <a:off x="5159375" y="1524000"/>
                <a:ext cx="34925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0" y="0"/>
                  </a:cxn>
                  <a:cxn ang="0">
                    <a:pos x="218" y="2"/>
                  </a:cxn>
                  <a:cxn ang="0">
                    <a:pos x="216" y="4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0" h="16">
                    <a:moveTo>
                      <a:pt x="0" y="12"/>
                    </a:moveTo>
                    <a:lnTo>
                      <a:pt x="220" y="0"/>
                    </a:lnTo>
                    <a:lnTo>
                      <a:pt x="218" y="2"/>
                    </a:lnTo>
                    <a:lnTo>
                      <a:pt x="216" y="4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0" name="Freeform 493"/>
              <p:cNvSpPr>
                <a:spLocks/>
              </p:cNvSpPr>
              <p:nvPr/>
            </p:nvSpPr>
            <p:spPr bwMode="auto">
              <a:xfrm>
                <a:off x="5162550" y="1527175"/>
                <a:ext cx="3429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6" y="0"/>
                  </a:cxn>
                  <a:cxn ang="0">
                    <a:pos x="216" y="0"/>
                  </a:cxn>
                  <a:cxn ang="0">
                    <a:pos x="212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6" h="14">
                    <a:moveTo>
                      <a:pt x="0" y="12"/>
                    </a:moveTo>
                    <a:lnTo>
                      <a:pt x="216" y="0"/>
                    </a:lnTo>
                    <a:lnTo>
                      <a:pt x="216" y="0"/>
                    </a:lnTo>
                    <a:lnTo>
                      <a:pt x="212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1" name="Freeform 494"/>
              <p:cNvSpPr>
                <a:spLocks/>
              </p:cNvSpPr>
              <p:nvPr/>
            </p:nvSpPr>
            <p:spPr bwMode="auto">
              <a:xfrm>
                <a:off x="516255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4" y="0"/>
                  </a:cxn>
                  <a:cxn ang="0">
                    <a:pos x="210" y="2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4" h="14">
                    <a:moveTo>
                      <a:pt x="0" y="12"/>
                    </a:moveTo>
                    <a:lnTo>
                      <a:pt x="214" y="0"/>
                    </a:lnTo>
                    <a:lnTo>
                      <a:pt x="210" y="2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2" name="Freeform 495"/>
              <p:cNvSpPr>
                <a:spLocks/>
              </p:cNvSpPr>
              <p:nvPr/>
            </p:nvSpPr>
            <p:spPr bwMode="auto">
              <a:xfrm>
                <a:off x="5168900" y="1530350"/>
                <a:ext cx="3302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8" y="0"/>
                  </a:cxn>
                  <a:cxn ang="0">
                    <a:pos x="204" y="4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8" h="14">
                    <a:moveTo>
                      <a:pt x="0" y="12"/>
                    </a:moveTo>
                    <a:lnTo>
                      <a:pt x="208" y="0"/>
                    </a:lnTo>
                    <a:lnTo>
                      <a:pt x="204" y="4"/>
                    </a:lnTo>
                    <a:lnTo>
                      <a:pt x="6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3" name="Freeform 496"/>
              <p:cNvSpPr>
                <a:spLocks/>
              </p:cNvSpPr>
              <p:nvPr/>
            </p:nvSpPr>
            <p:spPr bwMode="auto">
              <a:xfrm>
                <a:off x="5172075" y="1533525"/>
                <a:ext cx="3238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4" y="0"/>
                  </a:cxn>
                  <a:cxn ang="0">
                    <a:pos x="200" y="2"/>
                  </a:cxn>
                  <a:cxn ang="0">
                    <a:pos x="8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4" h="14">
                    <a:moveTo>
                      <a:pt x="0" y="12"/>
                    </a:moveTo>
                    <a:lnTo>
                      <a:pt x="204" y="0"/>
                    </a:lnTo>
                    <a:lnTo>
                      <a:pt x="200" y="2"/>
                    </a:lnTo>
                    <a:lnTo>
                      <a:pt x="8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4" name="Freeform 497"/>
              <p:cNvSpPr>
                <a:spLocks/>
              </p:cNvSpPr>
              <p:nvPr/>
            </p:nvSpPr>
            <p:spPr bwMode="auto">
              <a:xfrm>
                <a:off x="5178425" y="1536700"/>
                <a:ext cx="31432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98" y="0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98" h="12">
                    <a:moveTo>
                      <a:pt x="0" y="10"/>
                    </a:moveTo>
                    <a:lnTo>
                      <a:pt x="198" y="0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5" name="Freeform 498"/>
              <p:cNvSpPr>
                <a:spLocks/>
              </p:cNvSpPr>
              <p:nvPr/>
            </p:nvSpPr>
            <p:spPr bwMode="auto">
              <a:xfrm>
                <a:off x="5184775" y="1536700"/>
                <a:ext cx="3048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192" y="0"/>
                  </a:cxn>
                  <a:cxn ang="0">
                    <a:pos x="192" y="2"/>
                  </a:cxn>
                  <a:cxn ang="0">
                    <a:pos x="188" y="4"/>
                  </a:cxn>
                  <a:cxn ang="0">
                    <a:pos x="10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192" h="14">
                    <a:moveTo>
                      <a:pt x="0" y="12"/>
                    </a:moveTo>
                    <a:lnTo>
                      <a:pt x="192" y="0"/>
                    </a:lnTo>
                    <a:lnTo>
                      <a:pt x="192" y="2"/>
                    </a:lnTo>
                    <a:lnTo>
                      <a:pt x="188" y="4"/>
                    </a:lnTo>
                    <a:lnTo>
                      <a:pt x="10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6" name="Freeform 499"/>
              <p:cNvSpPr>
                <a:spLocks/>
              </p:cNvSpPr>
              <p:nvPr/>
            </p:nvSpPr>
            <p:spPr bwMode="auto">
              <a:xfrm>
                <a:off x="519112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86" y="0"/>
                  </a:cxn>
                  <a:cxn ang="0">
                    <a:pos x="180" y="4"/>
                  </a:cxn>
                  <a:cxn ang="0">
                    <a:pos x="14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86" h="12">
                    <a:moveTo>
                      <a:pt x="0" y="10"/>
                    </a:moveTo>
                    <a:lnTo>
                      <a:pt x="186" y="0"/>
                    </a:lnTo>
                    <a:lnTo>
                      <a:pt x="180" y="4"/>
                    </a:lnTo>
                    <a:lnTo>
                      <a:pt x="14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7" name="Freeform 500"/>
              <p:cNvSpPr>
                <a:spLocks/>
              </p:cNvSpPr>
              <p:nvPr/>
            </p:nvSpPr>
            <p:spPr bwMode="auto">
              <a:xfrm>
                <a:off x="5200650" y="1543050"/>
                <a:ext cx="2825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78" y="0"/>
                  </a:cxn>
                  <a:cxn ang="0">
                    <a:pos x="172" y="2"/>
                  </a:cxn>
                  <a:cxn ang="0">
                    <a:pos x="16" y="12"/>
                  </a:cxn>
                  <a:cxn ang="0">
                    <a:pos x="12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78" h="12">
                    <a:moveTo>
                      <a:pt x="0" y="10"/>
                    </a:moveTo>
                    <a:lnTo>
                      <a:pt x="178" y="0"/>
                    </a:lnTo>
                    <a:lnTo>
                      <a:pt x="172" y="2"/>
                    </a:lnTo>
                    <a:lnTo>
                      <a:pt x="16" y="12"/>
                    </a:lnTo>
                    <a:lnTo>
                      <a:pt x="1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8" name="Freeform 501"/>
              <p:cNvSpPr>
                <a:spLocks/>
              </p:cNvSpPr>
              <p:nvPr/>
            </p:nvSpPr>
            <p:spPr bwMode="auto">
              <a:xfrm>
                <a:off x="5213350" y="1546225"/>
                <a:ext cx="263525" cy="15875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66" y="0"/>
                  </a:cxn>
                  <a:cxn ang="0">
                    <a:pos x="164" y="0"/>
                  </a:cxn>
                  <a:cxn ang="0">
                    <a:pos x="160" y="2"/>
                  </a:cxn>
                  <a:cxn ang="0">
                    <a:pos x="18" y="10"/>
                  </a:cxn>
                  <a:cxn ang="0">
                    <a:pos x="16" y="10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66" h="10">
                    <a:moveTo>
                      <a:pt x="0" y="8"/>
                    </a:moveTo>
                    <a:lnTo>
                      <a:pt x="166" y="0"/>
                    </a:lnTo>
                    <a:lnTo>
                      <a:pt x="164" y="0"/>
                    </a:lnTo>
                    <a:lnTo>
                      <a:pt x="160" y="2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9" name="Freeform 502"/>
              <p:cNvSpPr>
                <a:spLocks/>
              </p:cNvSpPr>
              <p:nvPr/>
            </p:nvSpPr>
            <p:spPr bwMode="auto">
              <a:xfrm>
                <a:off x="52260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56" y="0"/>
                  </a:cxn>
                  <a:cxn ang="0">
                    <a:pos x="156" y="0"/>
                  </a:cxn>
                  <a:cxn ang="0">
                    <a:pos x="148" y="4"/>
                  </a:cxn>
                  <a:cxn ang="0">
                    <a:pos x="20" y="10"/>
                  </a:cxn>
                  <a:cxn ang="0">
                    <a:pos x="8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56" h="10">
                    <a:moveTo>
                      <a:pt x="0" y="10"/>
                    </a:moveTo>
                    <a:lnTo>
                      <a:pt x="156" y="0"/>
                    </a:lnTo>
                    <a:lnTo>
                      <a:pt x="156" y="0"/>
                    </a:lnTo>
                    <a:lnTo>
                      <a:pt x="148" y="4"/>
                    </a:lnTo>
                    <a:lnTo>
                      <a:pt x="20" y="10"/>
                    </a:lnTo>
                    <a:lnTo>
                      <a:pt x="8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0" name="Freeform 503"/>
              <p:cNvSpPr>
                <a:spLocks/>
              </p:cNvSpPr>
              <p:nvPr/>
            </p:nvSpPr>
            <p:spPr bwMode="auto">
              <a:xfrm>
                <a:off x="5241925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42" y="0"/>
                  </a:cxn>
                  <a:cxn ang="0">
                    <a:pos x="134" y="2"/>
                  </a:cxn>
                  <a:cxn ang="0">
                    <a:pos x="132" y="2"/>
                  </a:cxn>
                  <a:cxn ang="0">
                    <a:pos x="22" y="8"/>
                  </a:cxn>
                  <a:cxn ang="0">
                    <a:pos x="10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42" h="8">
                    <a:moveTo>
                      <a:pt x="0" y="8"/>
                    </a:moveTo>
                    <a:lnTo>
                      <a:pt x="142" y="0"/>
                    </a:lnTo>
                    <a:lnTo>
                      <a:pt x="134" y="2"/>
                    </a:lnTo>
                    <a:lnTo>
                      <a:pt x="132" y="2"/>
                    </a:lnTo>
                    <a:lnTo>
                      <a:pt x="22" y="8"/>
                    </a:lnTo>
                    <a:lnTo>
                      <a:pt x="1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1" name="Freeform 504"/>
              <p:cNvSpPr>
                <a:spLocks/>
              </p:cNvSpPr>
              <p:nvPr/>
            </p:nvSpPr>
            <p:spPr bwMode="auto">
              <a:xfrm>
                <a:off x="525780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28" y="0"/>
                  </a:cxn>
                  <a:cxn ang="0">
                    <a:pos x="124" y="0"/>
                  </a:cxn>
                  <a:cxn ang="0">
                    <a:pos x="114" y="2"/>
                  </a:cxn>
                  <a:cxn ang="0">
                    <a:pos x="30" y="8"/>
                  </a:cxn>
                  <a:cxn ang="0">
                    <a:pos x="26" y="8"/>
                  </a:cxn>
                  <a:cxn ang="0">
                    <a:pos x="14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28" h="8">
                    <a:moveTo>
                      <a:pt x="0" y="6"/>
                    </a:moveTo>
                    <a:lnTo>
                      <a:pt x="128" y="0"/>
                    </a:lnTo>
                    <a:lnTo>
                      <a:pt x="124" y="0"/>
                    </a:lnTo>
                    <a:lnTo>
                      <a:pt x="114" y="2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14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2" name="Freeform 505"/>
              <p:cNvSpPr>
                <a:spLocks/>
              </p:cNvSpPr>
              <p:nvPr/>
            </p:nvSpPr>
            <p:spPr bwMode="auto">
              <a:xfrm>
                <a:off x="527685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10" y="0"/>
                  </a:cxn>
                  <a:cxn ang="0">
                    <a:pos x="98" y="4"/>
                  </a:cxn>
                  <a:cxn ang="0">
                    <a:pos x="90" y="4"/>
                  </a:cxn>
                  <a:cxn ang="0">
                    <a:pos x="88" y="4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28" y="8"/>
                  </a:cxn>
                  <a:cxn ang="0">
                    <a:pos x="14" y="8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0" h="8">
                    <a:moveTo>
                      <a:pt x="0" y="6"/>
                    </a:moveTo>
                    <a:lnTo>
                      <a:pt x="110" y="0"/>
                    </a:lnTo>
                    <a:lnTo>
                      <a:pt x="98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28" y="8"/>
                    </a:lnTo>
                    <a:lnTo>
                      <a:pt x="1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3" name="Freeform 506"/>
              <p:cNvSpPr>
                <a:spLocks/>
              </p:cNvSpPr>
              <p:nvPr/>
            </p:nvSpPr>
            <p:spPr bwMode="auto">
              <a:xfrm>
                <a:off x="530542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84" y="0"/>
                  </a:cxn>
                  <a:cxn ang="0">
                    <a:pos x="80" y="2"/>
                  </a:cxn>
                  <a:cxn ang="0">
                    <a:pos x="72" y="2"/>
                  </a:cxn>
                  <a:cxn ang="0">
                    <a:pos x="60" y="4"/>
                  </a:cxn>
                  <a:cxn ang="0">
                    <a:pos x="50" y="4"/>
                  </a:cxn>
                  <a:cxn ang="0">
                    <a:pos x="36" y="4"/>
                  </a:cxn>
                  <a:cxn ang="0">
                    <a:pos x="24" y="6"/>
                  </a:cxn>
                  <a:cxn ang="0">
                    <a:pos x="1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84" h="6">
                    <a:moveTo>
                      <a:pt x="0" y="6"/>
                    </a:moveTo>
                    <a:lnTo>
                      <a:pt x="84" y="0"/>
                    </a:lnTo>
                    <a:lnTo>
                      <a:pt x="80" y="2"/>
                    </a:lnTo>
                    <a:lnTo>
                      <a:pt x="72" y="2"/>
                    </a:lnTo>
                    <a:lnTo>
                      <a:pt x="60" y="4"/>
                    </a:lnTo>
                    <a:lnTo>
                      <a:pt x="50" y="4"/>
                    </a:lnTo>
                    <a:lnTo>
                      <a:pt x="36" y="4"/>
                    </a:lnTo>
                    <a:lnTo>
                      <a:pt x="24" y="6"/>
                    </a:lnTo>
                    <a:lnTo>
                      <a:pt x="1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4" name="Freeform 507"/>
              <p:cNvSpPr>
                <a:spLocks/>
              </p:cNvSpPr>
              <p:nvPr/>
            </p:nvSpPr>
            <p:spPr bwMode="auto">
              <a:xfrm>
                <a:off x="5343525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6" y="0"/>
                  </a:cxn>
                  <a:cxn ang="0">
                    <a:pos x="36" y="2"/>
                  </a:cxn>
                  <a:cxn ang="0">
                    <a:pos x="26" y="2"/>
                  </a:cxn>
                  <a:cxn ang="0">
                    <a:pos x="12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46" h="4">
                    <a:moveTo>
                      <a:pt x="0" y="4"/>
                    </a:moveTo>
                    <a:lnTo>
                      <a:pt x="46" y="0"/>
                    </a:lnTo>
                    <a:lnTo>
                      <a:pt x="36" y="2"/>
                    </a:lnTo>
                    <a:lnTo>
                      <a:pt x="26" y="2"/>
                    </a:lnTo>
                    <a:lnTo>
                      <a:pt x="12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5" name="Freeform 508"/>
              <p:cNvSpPr>
                <a:spLocks/>
              </p:cNvSpPr>
              <p:nvPr/>
            </p:nvSpPr>
            <p:spPr bwMode="auto">
              <a:xfrm>
                <a:off x="5737225" y="1374775"/>
                <a:ext cx="431800" cy="107950"/>
              </a:xfrm>
              <a:custGeom>
                <a:avLst/>
                <a:gdLst/>
                <a:ahLst/>
                <a:cxnLst>
                  <a:cxn ang="0">
                    <a:pos x="270" y="68"/>
                  </a:cxn>
                  <a:cxn ang="0">
                    <a:pos x="2" y="54"/>
                  </a:cxn>
                  <a:cxn ang="0">
                    <a:pos x="2" y="50"/>
                  </a:cxn>
                  <a:cxn ang="0">
                    <a:pos x="0" y="48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0" y="44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4" y="30"/>
                  </a:cxn>
                  <a:cxn ang="0">
                    <a:pos x="8" y="26"/>
                  </a:cxn>
                  <a:cxn ang="0">
                    <a:pos x="14" y="22"/>
                  </a:cxn>
                  <a:cxn ang="0">
                    <a:pos x="22" y="18"/>
                  </a:cxn>
                  <a:cxn ang="0">
                    <a:pos x="30" y="16"/>
                  </a:cxn>
                  <a:cxn ang="0">
                    <a:pos x="38" y="12"/>
                  </a:cxn>
                  <a:cxn ang="0">
                    <a:pos x="48" y="10"/>
                  </a:cxn>
                  <a:cxn ang="0">
                    <a:pos x="58" y="8"/>
                  </a:cxn>
                  <a:cxn ang="0">
                    <a:pos x="70" y="6"/>
                  </a:cxn>
                  <a:cxn ang="0">
                    <a:pos x="82" y="4"/>
                  </a:cxn>
                  <a:cxn ang="0">
                    <a:pos x="94" y="2"/>
                  </a:cxn>
                  <a:cxn ang="0">
                    <a:pos x="106" y="2"/>
                  </a:cxn>
                  <a:cxn ang="0">
                    <a:pos x="118" y="2"/>
                  </a:cxn>
                  <a:cxn ang="0">
                    <a:pos x="132" y="0"/>
                  </a:cxn>
                  <a:cxn ang="0">
                    <a:pos x="144" y="0"/>
                  </a:cxn>
                  <a:cxn ang="0">
                    <a:pos x="158" y="0"/>
                  </a:cxn>
                  <a:cxn ang="0">
                    <a:pos x="170" y="0"/>
                  </a:cxn>
                  <a:cxn ang="0">
                    <a:pos x="182" y="2"/>
                  </a:cxn>
                  <a:cxn ang="0">
                    <a:pos x="194" y="2"/>
                  </a:cxn>
                  <a:cxn ang="0">
                    <a:pos x="206" y="4"/>
                  </a:cxn>
                  <a:cxn ang="0">
                    <a:pos x="216" y="6"/>
                  </a:cxn>
                  <a:cxn ang="0">
                    <a:pos x="228" y="8"/>
                  </a:cxn>
                  <a:cxn ang="0">
                    <a:pos x="236" y="10"/>
                  </a:cxn>
                  <a:cxn ang="0">
                    <a:pos x="246" y="12"/>
                  </a:cxn>
                  <a:cxn ang="0">
                    <a:pos x="252" y="14"/>
                  </a:cxn>
                  <a:cxn ang="0">
                    <a:pos x="260" y="18"/>
                  </a:cxn>
                  <a:cxn ang="0">
                    <a:pos x="264" y="20"/>
                  </a:cxn>
                  <a:cxn ang="0">
                    <a:pos x="268" y="24"/>
                  </a:cxn>
                  <a:cxn ang="0">
                    <a:pos x="270" y="28"/>
                  </a:cxn>
                  <a:cxn ang="0">
                    <a:pos x="272" y="32"/>
                  </a:cxn>
                  <a:cxn ang="0">
                    <a:pos x="272" y="34"/>
                  </a:cxn>
                  <a:cxn ang="0">
                    <a:pos x="272" y="38"/>
                  </a:cxn>
                  <a:cxn ang="0">
                    <a:pos x="272" y="42"/>
                  </a:cxn>
                  <a:cxn ang="0">
                    <a:pos x="272" y="44"/>
                  </a:cxn>
                  <a:cxn ang="0">
                    <a:pos x="272" y="48"/>
                  </a:cxn>
                  <a:cxn ang="0">
                    <a:pos x="270" y="54"/>
                  </a:cxn>
                  <a:cxn ang="0">
                    <a:pos x="270" y="58"/>
                  </a:cxn>
                  <a:cxn ang="0">
                    <a:pos x="270" y="62"/>
                  </a:cxn>
                  <a:cxn ang="0">
                    <a:pos x="270" y="68"/>
                  </a:cxn>
                  <a:cxn ang="0">
                    <a:pos x="270" y="68"/>
                  </a:cxn>
                </a:cxnLst>
                <a:rect l="0" t="0" r="r" b="b"/>
                <a:pathLst>
                  <a:path w="272" h="68">
                    <a:moveTo>
                      <a:pt x="270" y="68"/>
                    </a:moveTo>
                    <a:lnTo>
                      <a:pt x="2" y="54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4" y="30"/>
                    </a:lnTo>
                    <a:lnTo>
                      <a:pt x="8" y="26"/>
                    </a:lnTo>
                    <a:lnTo>
                      <a:pt x="14" y="22"/>
                    </a:lnTo>
                    <a:lnTo>
                      <a:pt x="22" y="18"/>
                    </a:lnTo>
                    <a:lnTo>
                      <a:pt x="30" y="16"/>
                    </a:lnTo>
                    <a:lnTo>
                      <a:pt x="38" y="12"/>
                    </a:lnTo>
                    <a:lnTo>
                      <a:pt x="48" y="10"/>
                    </a:lnTo>
                    <a:lnTo>
                      <a:pt x="58" y="8"/>
                    </a:lnTo>
                    <a:lnTo>
                      <a:pt x="70" y="6"/>
                    </a:lnTo>
                    <a:lnTo>
                      <a:pt x="82" y="4"/>
                    </a:lnTo>
                    <a:lnTo>
                      <a:pt x="94" y="2"/>
                    </a:lnTo>
                    <a:lnTo>
                      <a:pt x="106" y="2"/>
                    </a:lnTo>
                    <a:lnTo>
                      <a:pt x="118" y="2"/>
                    </a:lnTo>
                    <a:lnTo>
                      <a:pt x="132" y="0"/>
                    </a:lnTo>
                    <a:lnTo>
                      <a:pt x="144" y="0"/>
                    </a:lnTo>
                    <a:lnTo>
                      <a:pt x="158" y="0"/>
                    </a:lnTo>
                    <a:lnTo>
                      <a:pt x="170" y="0"/>
                    </a:lnTo>
                    <a:lnTo>
                      <a:pt x="182" y="2"/>
                    </a:lnTo>
                    <a:lnTo>
                      <a:pt x="194" y="2"/>
                    </a:lnTo>
                    <a:lnTo>
                      <a:pt x="206" y="4"/>
                    </a:lnTo>
                    <a:lnTo>
                      <a:pt x="216" y="6"/>
                    </a:lnTo>
                    <a:lnTo>
                      <a:pt x="228" y="8"/>
                    </a:lnTo>
                    <a:lnTo>
                      <a:pt x="236" y="10"/>
                    </a:lnTo>
                    <a:lnTo>
                      <a:pt x="246" y="12"/>
                    </a:lnTo>
                    <a:lnTo>
                      <a:pt x="252" y="14"/>
                    </a:lnTo>
                    <a:lnTo>
                      <a:pt x="260" y="18"/>
                    </a:lnTo>
                    <a:lnTo>
                      <a:pt x="264" y="20"/>
                    </a:lnTo>
                    <a:lnTo>
                      <a:pt x="268" y="24"/>
                    </a:lnTo>
                    <a:lnTo>
                      <a:pt x="270" y="28"/>
                    </a:lnTo>
                    <a:lnTo>
                      <a:pt x="272" y="32"/>
                    </a:lnTo>
                    <a:lnTo>
                      <a:pt x="272" y="34"/>
                    </a:lnTo>
                    <a:lnTo>
                      <a:pt x="272" y="38"/>
                    </a:lnTo>
                    <a:lnTo>
                      <a:pt x="272" y="42"/>
                    </a:lnTo>
                    <a:lnTo>
                      <a:pt x="272" y="44"/>
                    </a:lnTo>
                    <a:lnTo>
                      <a:pt x="272" y="48"/>
                    </a:lnTo>
                    <a:lnTo>
                      <a:pt x="270" y="54"/>
                    </a:lnTo>
                    <a:lnTo>
                      <a:pt x="270" y="58"/>
                    </a:lnTo>
                    <a:lnTo>
                      <a:pt x="270" y="62"/>
                    </a:lnTo>
                    <a:lnTo>
                      <a:pt x="270" y="68"/>
                    </a:lnTo>
                    <a:lnTo>
                      <a:pt x="270" y="68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6" name="Freeform 509"/>
              <p:cNvSpPr>
                <a:spLocks/>
              </p:cNvSpPr>
              <p:nvPr/>
            </p:nvSpPr>
            <p:spPr bwMode="auto">
              <a:xfrm>
                <a:off x="57404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6"/>
                  </a:cxn>
                  <a:cxn ang="0">
                    <a:pos x="268" y="18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6"/>
                    </a:lnTo>
                    <a:lnTo>
                      <a:pt x="268" y="18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7" name="Freeform 510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4"/>
                  </a:cxn>
                  <a:cxn ang="0">
                    <a:pos x="26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6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4"/>
                    </a:lnTo>
                    <a:lnTo>
                      <a:pt x="26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8" name="Freeform 511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6"/>
                  </a:cxn>
                  <a:cxn ang="0">
                    <a:pos x="266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6"/>
                    </a:lnTo>
                    <a:lnTo>
                      <a:pt x="266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9" name="Freeform 512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6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0" name="Freeform 513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6"/>
                    </a:lnTo>
                    <a:lnTo>
                      <a:pt x="264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1" name="Freeform 514"/>
              <p:cNvSpPr>
                <a:spLocks/>
              </p:cNvSpPr>
              <p:nvPr/>
            </p:nvSpPr>
            <p:spPr bwMode="auto">
              <a:xfrm>
                <a:off x="5743575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264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2" name="Freeform 515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4"/>
                  </a:cxn>
                  <a:cxn ang="0">
                    <a:pos x="262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6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4"/>
                    </a:lnTo>
                    <a:lnTo>
                      <a:pt x="262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3" name="Freeform 516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6"/>
                  </a:cxn>
                  <a:cxn ang="0">
                    <a:pos x="262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6"/>
                    </a:lnTo>
                    <a:lnTo>
                      <a:pt x="262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4" name="Freeform 517"/>
              <p:cNvSpPr>
                <a:spLocks/>
              </p:cNvSpPr>
              <p:nvPr/>
            </p:nvSpPr>
            <p:spPr bwMode="auto">
              <a:xfrm>
                <a:off x="5746750" y="1473200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5" name="Freeform 518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60" y="16"/>
                    </a:lnTo>
                    <a:lnTo>
                      <a:pt x="260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6" name="Freeform 519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258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8">
                    <a:moveTo>
                      <a:pt x="0" y="0"/>
                    </a:moveTo>
                    <a:lnTo>
                      <a:pt x="260" y="16"/>
                    </a:lnTo>
                    <a:lnTo>
                      <a:pt x="260" y="16"/>
                    </a:lnTo>
                    <a:lnTo>
                      <a:pt x="258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7" name="Freeform 520"/>
              <p:cNvSpPr>
                <a:spLocks/>
              </p:cNvSpPr>
              <p:nvPr/>
            </p:nvSpPr>
            <p:spPr bwMode="auto">
              <a:xfrm>
                <a:off x="5749925" y="1479550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58" y="16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58" y="16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8" name="Freeform 521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9" name="Freeform 522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8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0" name="Freeform 523"/>
              <p:cNvSpPr>
                <a:spLocks/>
              </p:cNvSpPr>
              <p:nvPr/>
            </p:nvSpPr>
            <p:spPr bwMode="auto">
              <a:xfrm>
                <a:off x="5753100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25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25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1" name="Freeform 524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2" name="Freeform 525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2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2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3" name="Freeform 526"/>
              <p:cNvSpPr>
                <a:spLocks/>
              </p:cNvSpPr>
              <p:nvPr/>
            </p:nvSpPr>
            <p:spPr bwMode="auto">
              <a:xfrm>
                <a:off x="57594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2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2" h="16">
                    <a:moveTo>
                      <a:pt x="0" y="0"/>
                    </a:moveTo>
                    <a:lnTo>
                      <a:pt x="252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4" name="Freeform 527"/>
              <p:cNvSpPr>
                <a:spLocks/>
              </p:cNvSpPr>
              <p:nvPr/>
            </p:nvSpPr>
            <p:spPr bwMode="auto">
              <a:xfrm>
                <a:off x="57594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0" h="16">
                    <a:moveTo>
                      <a:pt x="0" y="0"/>
                    </a:move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5" name="Freeform 528"/>
              <p:cNvSpPr>
                <a:spLocks/>
              </p:cNvSpPr>
              <p:nvPr/>
            </p:nvSpPr>
            <p:spPr bwMode="auto">
              <a:xfrm>
                <a:off x="5762625" y="1495425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6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6" name="Freeform 529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7" name="Freeform 530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8" name="Freeform 531"/>
              <p:cNvSpPr>
                <a:spLocks/>
              </p:cNvSpPr>
              <p:nvPr/>
            </p:nvSpPr>
            <p:spPr bwMode="auto">
              <a:xfrm>
                <a:off x="5765800" y="1501775"/>
                <a:ext cx="3873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4" y="14"/>
                  </a:cxn>
                  <a:cxn ang="0">
                    <a:pos x="244" y="16"/>
                  </a:cxn>
                  <a:cxn ang="0">
                    <a:pos x="24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4" h="16">
                    <a:moveTo>
                      <a:pt x="0" y="0"/>
                    </a:moveTo>
                    <a:lnTo>
                      <a:pt x="244" y="14"/>
                    </a:lnTo>
                    <a:lnTo>
                      <a:pt x="244" y="16"/>
                    </a:lnTo>
                    <a:lnTo>
                      <a:pt x="24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9" name="Freeform 545"/>
              <p:cNvSpPr>
                <a:spLocks/>
              </p:cNvSpPr>
              <p:nvPr/>
            </p:nvSpPr>
            <p:spPr bwMode="auto">
              <a:xfrm>
                <a:off x="579120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12"/>
                  </a:cxn>
                  <a:cxn ang="0">
                    <a:pos x="210" y="12"/>
                  </a:cxn>
                  <a:cxn ang="0">
                    <a:pos x="210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4" h="14">
                    <a:moveTo>
                      <a:pt x="0" y="0"/>
                    </a:moveTo>
                    <a:lnTo>
                      <a:pt x="214" y="12"/>
                    </a:lnTo>
                    <a:lnTo>
                      <a:pt x="210" y="12"/>
                    </a:lnTo>
                    <a:lnTo>
                      <a:pt x="210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0" name="Freeform 546"/>
              <p:cNvSpPr>
                <a:spLocks/>
              </p:cNvSpPr>
              <p:nvPr/>
            </p:nvSpPr>
            <p:spPr bwMode="auto">
              <a:xfrm>
                <a:off x="5794375" y="1530350"/>
                <a:ext cx="3333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6" y="14"/>
                  </a:cxn>
                  <a:cxn ang="0">
                    <a:pos x="204" y="1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0" h="14">
                    <a:moveTo>
                      <a:pt x="0" y="0"/>
                    </a:moveTo>
                    <a:lnTo>
                      <a:pt x="210" y="12"/>
                    </a:lnTo>
                    <a:lnTo>
                      <a:pt x="208" y="12"/>
                    </a:lnTo>
                    <a:lnTo>
                      <a:pt x="206" y="14"/>
                    </a:lnTo>
                    <a:lnTo>
                      <a:pt x="204" y="1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1" name="Freeform 547"/>
              <p:cNvSpPr>
                <a:spLocks/>
              </p:cNvSpPr>
              <p:nvPr/>
            </p:nvSpPr>
            <p:spPr bwMode="auto">
              <a:xfrm>
                <a:off x="5797550" y="1533525"/>
                <a:ext cx="3270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12"/>
                  </a:cxn>
                  <a:cxn ang="0">
                    <a:pos x="204" y="12"/>
                  </a:cxn>
                  <a:cxn ang="0">
                    <a:pos x="200" y="12"/>
                  </a:cxn>
                  <a:cxn ang="0">
                    <a:pos x="198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6" h="14">
                    <a:moveTo>
                      <a:pt x="0" y="0"/>
                    </a:moveTo>
                    <a:lnTo>
                      <a:pt x="206" y="12"/>
                    </a:lnTo>
                    <a:lnTo>
                      <a:pt x="204" y="12"/>
                    </a:lnTo>
                    <a:lnTo>
                      <a:pt x="200" y="12"/>
                    </a:lnTo>
                    <a:lnTo>
                      <a:pt x="198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2" name="Freeform 548"/>
              <p:cNvSpPr>
                <a:spLocks/>
              </p:cNvSpPr>
              <p:nvPr/>
            </p:nvSpPr>
            <p:spPr bwMode="auto">
              <a:xfrm>
                <a:off x="5800725" y="1536700"/>
                <a:ext cx="3175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0" y="10"/>
                  </a:cxn>
                  <a:cxn ang="0">
                    <a:pos x="198" y="10"/>
                  </a:cxn>
                  <a:cxn ang="0">
                    <a:pos x="192" y="12"/>
                  </a:cxn>
                  <a:cxn ang="0">
                    <a:pos x="190" y="1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0" h="12">
                    <a:moveTo>
                      <a:pt x="0" y="0"/>
                    </a:moveTo>
                    <a:lnTo>
                      <a:pt x="200" y="10"/>
                    </a:lnTo>
                    <a:lnTo>
                      <a:pt x="198" y="10"/>
                    </a:lnTo>
                    <a:lnTo>
                      <a:pt x="192" y="12"/>
                    </a:lnTo>
                    <a:lnTo>
                      <a:pt x="190" y="1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3" name="Freeform 549"/>
              <p:cNvSpPr>
                <a:spLocks/>
              </p:cNvSpPr>
              <p:nvPr/>
            </p:nvSpPr>
            <p:spPr bwMode="auto">
              <a:xfrm>
                <a:off x="5803900" y="1536700"/>
                <a:ext cx="3079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4" y="12"/>
                  </a:cxn>
                  <a:cxn ang="0">
                    <a:pos x="190" y="12"/>
                  </a:cxn>
                  <a:cxn ang="0">
                    <a:pos x="182" y="1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94" h="14">
                    <a:moveTo>
                      <a:pt x="0" y="0"/>
                    </a:moveTo>
                    <a:lnTo>
                      <a:pt x="194" y="12"/>
                    </a:lnTo>
                    <a:lnTo>
                      <a:pt x="190" y="12"/>
                    </a:lnTo>
                    <a:lnTo>
                      <a:pt x="182" y="1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4" name="Freeform 550"/>
              <p:cNvSpPr>
                <a:spLocks/>
              </p:cNvSpPr>
              <p:nvPr/>
            </p:nvSpPr>
            <p:spPr bwMode="auto">
              <a:xfrm>
                <a:off x="580707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6" y="10"/>
                  </a:cxn>
                  <a:cxn ang="0">
                    <a:pos x="180" y="12"/>
                  </a:cxn>
                  <a:cxn ang="0">
                    <a:pos x="174" y="12"/>
                  </a:cxn>
                  <a:cxn ang="0">
                    <a:pos x="6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86" h="12">
                    <a:moveTo>
                      <a:pt x="0" y="0"/>
                    </a:moveTo>
                    <a:lnTo>
                      <a:pt x="186" y="10"/>
                    </a:lnTo>
                    <a:lnTo>
                      <a:pt x="180" y="12"/>
                    </a:lnTo>
                    <a:lnTo>
                      <a:pt x="174" y="12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5" name="Freeform 551"/>
              <p:cNvSpPr>
                <a:spLocks/>
              </p:cNvSpPr>
              <p:nvPr/>
            </p:nvSpPr>
            <p:spPr bwMode="auto">
              <a:xfrm>
                <a:off x="5813425" y="1543050"/>
                <a:ext cx="2794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6" y="10"/>
                  </a:cxn>
                  <a:cxn ang="0">
                    <a:pos x="176" y="10"/>
                  </a:cxn>
                  <a:cxn ang="0">
                    <a:pos x="164" y="10"/>
                  </a:cxn>
                  <a:cxn ang="0">
                    <a:pos x="162" y="12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76" h="12">
                    <a:moveTo>
                      <a:pt x="0" y="0"/>
                    </a:moveTo>
                    <a:lnTo>
                      <a:pt x="176" y="10"/>
                    </a:lnTo>
                    <a:lnTo>
                      <a:pt x="176" y="10"/>
                    </a:lnTo>
                    <a:lnTo>
                      <a:pt x="164" y="10"/>
                    </a:lnTo>
                    <a:lnTo>
                      <a:pt x="162" y="12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6" name="Freeform 552"/>
              <p:cNvSpPr>
                <a:spLocks/>
              </p:cNvSpPr>
              <p:nvPr/>
            </p:nvSpPr>
            <p:spPr bwMode="auto">
              <a:xfrm>
                <a:off x="5816600" y="1546225"/>
                <a:ext cx="2667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2" y="10"/>
                  </a:cxn>
                  <a:cxn ang="0">
                    <a:pos x="150" y="10"/>
                  </a:cxn>
                  <a:cxn ang="0">
                    <a:pos x="8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8" h="10">
                    <a:moveTo>
                      <a:pt x="0" y="0"/>
                    </a:moveTo>
                    <a:lnTo>
                      <a:pt x="168" y="8"/>
                    </a:lnTo>
                    <a:lnTo>
                      <a:pt x="162" y="8"/>
                    </a:lnTo>
                    <a:lnTo>
                      <a:pt x="152" y="10"/>
                    </a:lnTo>
                    <a:lnTo>
                      <a:pt x="150" y="10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7" name="Freeform 553"/>
              <p:cNvSpPr>
                <a:spLocks/>
              </p:cNvSpPr>
              <p:nvPr/>
            </p:nvSpPr>
            <p:spPr bwMode="auto">
              <a:xfrm>
                <a:off x="58229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6" y="10"/>
                  </a:cxn>
                  <a:cxn ang="0">
                    <a:pos x="148" y="10"/>
                  </a:cxn>
                  <a:cxn ang="0">
                    <a:pos x="136" y="10"/>
                  </a:cxn>
                  <a:cxn ang="0">
                    <a:pos x="8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6" h="10">
                    <a:moveTo>
                      <a:pt x="0" y="0"/>
                    </a:moveTo>
                    <a:lnTo>
                      <a:pt x="156" y="10"/>
                    </a:lnTo>
                    <a:lnTo>
                      <a:pt x="148" y="10"/>
                    </a:lnTo>
                    <a:lnTo>
                      <a:pt x="136" y="10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8" name="Freeform 554"/>
              <p:cNvSpPr>
                <a:spLocks/>
              </p:cNvSpPr>
              <p:nvPr/>
            </p:nvSpPr>
            <p:spPr bwMode="auto">
              <a:xfrm>
                <a:off x="5829300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2" y="8"/>
                  </a:cxn>
                  <a:cxn ang="0">
                    <a:pos x="130" y="8"/>
                  </a:cxn>
                  <a:cxn ang="0">
                    <a:pos x="118" y="8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2" h="8">
                    <a:moveTo>
                      <a:pt x="0" y="0"/>
                    </a:moveTo>
                    <a:lnTo>
                      <a:pt x="142" y="8"/>
                    </a:lnTo>
                    <a:lnTo>
                      <a:pt x="130" y="8"/>
                    </a:lnTo>
                    <a:lnTo>
                      <a:pt x="118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9" name="Freeform 555"/>
              <p:cNvSpPr>
                <a:spLocks/>
              </p:cNvSpPr>
              <p:nvPr/>
            </p:nvSpPr>
            <p:spPr bwMode="auto">
              <a:xfrm>
                <a:off x="583565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14" y="8"/>
                  </a:cxn>
                  <a:cxn ang="0">
                    <a:pos x="100" y="8"/>
                  </a:cxn>
                  <a:cxn ang="0">
                    <a:pos x="98" y="8"/>
                  </a:cxn>
                  <a:cxn ang="0">
                    <a:pos x="14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8" h="8">
                    <a:moveTo>
                      <a:pt x="0" y="0"/>
                    </a:moveTo>
                    <a:lnTo>
                      <a:pt x="128" y="6"/>
                    </a:lnTo>
                    <a:lnTo>
                      <a:pt x="126" y="6"/>
                    </a:lnTo>
                    <a:lnTo>
                      <a:pt x="114" y="8"/>
                    </a:lnTo>
                    <a:lnTo>
                      <a:pt x="100" y="8"/>
                    </a:lnTo>
                    <a:lnTo>
                      <a:pt x="98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0" name="Freeform 556"/>
              <p:cNvSpPr>
                <a:spLocks/>
              </p:cNvSpPr>
              <p:nvPr/>
            </p:nvSpPr>
            <p:spPr bwMode="auto">
              <a:xfrm>
                <a:off x="584200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0" y="6"/>
                  </a:cxn>
                  <a:cxn ang="0">
                    <a:pos x="110" y="8"/>
                  </a:cxn>
                  <a:cxn ang="0">
                    <a:pos x="96" y="8"/>
                  </a:cxn>
                  <a:cxn ang="0">
                    <a:pos x="82" y="8"/>
                  </a:cxn>
                  <a:cxn ang="0">
                    <a:pos x="70" y="8"/>
                  </a:cxn>
                  <a:cxn ang="0">
                    <a:pos x="70" y="8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1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6"/>
                    </a:lnTo>
                    <a:lnTo>
                      <a:pt x="110" y="8"/>
                    </a:lnTo>
                    <a:lnTo>
                      <a:pt x="96" y="8"/>
                    </a:lnTo>
                    <a:lnTo>
                      <a:pt x="82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1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1" name="Freeform 557"/>
              <p:cNvSpPr>
                <a:spLocks/>
              </p:cNvSpPr>
              <p:nvPr/>
            </p:nvSpPr>
            <p:spPr bwMode="auto">
              <a:xfrm>
                <a:off x="585787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4" y="6"/>
                  </a:cxn>
                  <a:cxn ang="0">
                    <a:pos x="72" y="6"/>
                  </a:cxn>
                  <a:cxn ang="0">
                    <a:pos x="60" y="6"/>
                  </a:cxn>
                  <a:cxn ang="0">
                    <a:pos x="46" y="4"/>
                  </a:cxn>
                  <a:cxn ang="0">
                    <a:pos x="34" y="4"/>
                  </a:cxn>
                  <a:cxn ang="0">
                    <a:pos x="22" y="4"/>
                  </a:cxn>
                  <a:cxn ang="0">
                    <a:pos x="12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84" h="6">
                    <a:moveTo>
                      <a:pt x="0" y="0"/>
                    </a:moveTo>
                    <a:lnTo>
                      <a:pt x="84" y="6"/>
                    </a:lnTo>
                    <a:lnTo>
                      <a:pt x="72" y="6"/>
                    </a:lnTo>
                    <a:lnTo>
                      <a:pt x="60" y="6"/>
                    </a:lnTo>
                    <a:lnTo>
                      <a:pt x="46" y="4"/>
                    </a:lnTo>
                    <a:lnTo>
                      <a:pt x="34" y="4"/>
                    </a:lnTo>
                    <a:lnTo>
                      <a:pt x="22" y="4"/>
                    </a:lnTo>
                    <a:lnTo>
                      <a:pt x="12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2" name="Freeform 558"/>
              <p:cNvSpPr>
                <a:spLocks/>
              </p:cNvSpPr>
              <p:nvPr/>
            </p:nvSpPr>
            <p:spPr bwMode="auto">
              <a:xfrm>
                <a:off x="5880100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6" y="4"/>
                  </a:cxn>
                  <a:cxn ang="0">
                    <a:pos x="32" y="2"/>
                  </a:cxn>
                  <a:cxn ang="0">
                    <a:pos x="20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6" h="4">
                    <a:moveTo>
                      <a:pt x="0" y="0"/>
                    </a:moveTo>
                    <a:lnTo>
                      <a:pt x="46" y="4"/>
                    </a:lnTo>
                    <a:lnTo>
                      <a:pt x="32" y="2"/>
                    </a:lnTo>
                    <a:lnTo>
                      <a:pt x="20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3" name="Freeform 559"/>
              <p:cNvSpPr>
                <a:spLocks/>
              </p:cNvSpPr>
              <p:nvPr/>
            </p:nvSpPr>
            <p:spPr bwMode="auto">
              <a:xfrm>
                <a:off x="5143500" y="1482725"/>
                <a:ext cx="381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10" y="8"/>
                  </a:cxn>
                  <a:cxn ang="0">
                    <a:pos x="6" y="8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" h="10">
                    <a:moveTo>
                      <a:pt x="0" y="0"/>
                    </a:moveTo>
                    <a:lnTo>
                      <a:pt x="24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4" name="Freeform 560"/>
              <p:cNvSpPr>
                <a:spLocks/>
              </p:cNvSpPr>
              <p:nvPr/>
            </p:nvSpPr>
            <p:spPr bwMode="auto">
              <a:xfrm>
                <a:off x="51435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4" y="2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26" h="2">
                    <a:moveTo>
                      <a:pt x="2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5" name="Freeform 561"/>
              <p:cNvSpPr>
                <a:spLocks/>
              </p:cNvSpPr>
              <p:nvPr/>
            </p:nvSpPr>
            <p:spPr bwMode="auto">
              <a:xfrm>
                <a:off x="5143500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28" h="4">
                    <a:moveTo>
                      <a:pt x="2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6" name="Freeform 562"/>
              <p:cNvSpPr>
                <a:spLocks noEditPoints="1"/>
              </p:cNvSpPr>
              <p:nvPr/>
            </p:nvSpPr>
            <p:spPr bwMode="auto">
              <a:xfrm>
                <a:off x="5143500" y="1479550"/>
                <a:ext cx="377825" cy="158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30" y="2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2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</a:cxnLst>
                <a:rect l="0" t="0" r="r" b="b"/>
                <a:pathLst>
                  <a:path w="238" h="10">
                    <a:moveTo>
                      <a:pt x="2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  <a:moveTo>
                      <a:pt x="238" y="10"/>
                    </a:move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7" name="Freeform 563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0" y="4"/>
                  </a:cxn>
                  <a:cxn ang="0">
                    <a:pos x="28" y="4"/>
                  </a:cxn>
                  <a:cxn ang="0">
                    <a:pos x="28" y="4"/>
                  </a:cxn>
                  <a:cxn ang="0">
                    <a:pos x="236" y="12"/>
                  </a:cxn>
                  <a:cxn ang="0">
                    <a:pos x="240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6" y="12"/>
                  </a:cxn>
                </a:cxnLst>
                <a:rect l="0" t="0" r="r" b="b"/>
                <a:pathLst>
                  <a:path w="240" h="12">
                    <a:moveTo>
                      <a:pt x="2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  <a:moveTo>
                      <a:pt x="236" y="12"/>
                    </a:moveTo>
                    <a:lnTo>
                      <a:pt x="240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6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8" name="Freeform 564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4" y="12"/>
                  </a:cxn>
                  <a:cxn ang="0">
                    <a:pos x="234" y="10"/>
                  </a:cxn>
                  <a:cxn ang="0">
                    <a:pos x="240" y="10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3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36" y="2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240" h="12">
                    <a:moveTo>
                      <a:pt x="238" y="12"/>
                    </a:move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4" y="12"/>
                    </a:lnTo>
                    <a:lnTo>
                      <a:pt x="234" y="10"/>
                    </a:lnTo>
                    <a:lnTo>
                      <a:pt x="240" y="10"/>
                    </a:lnTo>
                    <a:lnTo>
                      <a:pt x="238" y="12"/>
                    </a:lnTo>
                    <a:lnTo>
                      <a:pt x="238" y="12"/>
                    </a:lnTo>
                    <a:close/>
                    <a:moveTo>
                      <a:pt x="3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9" name="Freeform 565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1000" cy="22225"/>
              </a:xfrm>
              <a:custGeom>
                <a:avLst/>
                <a:gdLst/>
                <a:ahLst/>
                <a:cxnLst>
                  <a:cxn ang="0">
                    <a:pos x="240" y="14"/>
                  </a:cxn>
                  <a:cxn ang="0">
                    <a:pos x="236" y="14"/>
                  </a:cxn>
                  <a:cxn ang="0">
                    <a:pos x="234" y="14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40" y="12"/>
                  </a:cxn>
                  <a:cxn ang="0">
                    <a:pos x="240" y="14"/>
                  </a:cxn>
                  <a:cxn ang="0">
                    <a:pos x="240" y="14"/>
                  </a:cxn>
                  <a:cxn ang="0">
                    <a:pos x="34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6" y="4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240" h="14">
                    <a:moveTo>
                      <a:pt x="240" y="14"/>
                    </a:moveTo>
                    <a:lnTo>
                      <a:pt x="236" y="14"/>
                    </a:lnTo>
                    <a:lnTo>
                      <a:pt x="234" y="14"/>
                    </a:ln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40" y="12"/>
                    </a:lnTo>
                    <a:lnTo>
                      <a:pt x="240" y="14"/>
                    </a:lnTo>
                    <a:lnTo>
                      <a:pt x="240" y="14"/>
                    </a:lnTo>
                    <a:close/>
                    <a:moveTo>
                      <a:pt x="34" y="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0" name="Freeform 566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42" y="12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3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42" y="12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3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1" name="Freeform 567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28" y="10"/>
                  </a:cxn>
                  <a:cxn ang="0">
                    <a:pos x="226" y="10"/>
                  </a:cxn>
                  <a:cxn ang="0">
                    <a:pos x="242" y="10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4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6" y="2"/>
                  </a:cxn>
                  <a:cxn ang="0">
                    <a:pos x="46" y="2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28" y="10"/>
                    </a:lnTo>
                    <a:lnTo>
                      <a:pt x="226" y="10"/>
                    </a:lnTo>
                    <a:lnTo>
                      <a:pt x="242" y="10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4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2" name="Freeform 568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8" y="12"/>
                  </a:cxn>
                  <a:cxn ang="0">
                    <a:pos x="228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42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4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  <a:cxn ang="0">
                    <a:pos x="44" y="4"/>
                  </a:cxn>
                  <a:cxn ang="0">
                    <a:pos x="44" y="4"/>
                  </a:cxn>
                </a:cxnLst>
                <a:rect l="0" t="0" r="r" b="b"/>
                <a:pathLst>
                  <a:path w="242" h="14">
                    <a:moveTo>
                      <a:pt x="242" y="14"/>
                    </a:moveTo>
                    <a:lnTo>
                      <a:pt x="228" y="12"/>
                    </a:lnTo>
                    <a:lnTo>
                      <a:pt x="228" y="12"/>
                    </a:ln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42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4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3" name="Freeform 569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22" y="10"/>
                  </a:cxn>
                  <a:cxn ang="0">
                    <a:pos x="220" y="10"/>
                  </a:cxn>
                  <a:cxn ang="0">
                    <a:pos x="242" y="10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46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4" y="2"/>
                  </a:cxn>
                  <a:cxn ang="0">
                    <a:pos x="52" y="2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</a:cxnLst>
                <a:rect l="0" t="0" r="r" b="b"/>
                <a:pathLst>
                  <a:path w="242" h="12">
                    <a:moveTo>
                      <a:pt x="242" y="12"/>
                    </a:move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22" y="10"/>
                    </a:lnTo>
                    <a:lnTo>
                      <a:pt x="220" y="10"/>
                    </a:lnTo>
                    <a:lnTo>
                      <a:pt x="242" y="10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46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4" name="Freeform 570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4" y="12"/>
                  </a:cxn>
                  <a:cxn ang="0">
                    <a:pos x="22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5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2" y="4"/>
                  </a:cxn>
                  <a:cxn ang="0">
                    <a:pos x="50" y="4"/>
                  </a:cxn>
                  <a:cxn ang="0">
                    <a:pos x="50" y="4"/>
                  </a:cxn>
                </a:cxnLst>
                <a:rect l="0" t="0" r="r" b="b"/>
                <a:pathLst>
                  <a:path w="244" h="14">
                    <a:moveTo>
                      <a:pt x="242" y="14"/>
                    </a:moveTo>
                    <a:lnTo>
                      <a:pt x="224" y="12"/>
                    </a:lnTo>
                    <a:lnTo>
                      <a:pt x="222" y="12"/>
                    </a:ln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5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5" name="Freeform 571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16" y="10"/>
                  </a:cxn>
                  <a:cxn ang="0">
                    <a:pos x="214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5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2" y="2"/>
                  </a:cxn>
                  <a:cxn ang="0">
                    <a:pos x="60" y="2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4" y="4"/>
                  </a:cxn>
                </a:cxnLst>
                <a:rect l="0" t="0" r="r" b="b"/>
                <a:pathLst>
                  <a:path w="244" h="12">
                    <a:moveTo>
                      <a:pt x="242" y="12"/>
                    </a:move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14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5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6" name="Freeform 572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14"/>
                  </a:cxn>
                  <a:cxn ang="0">
                    <a:pos x="216" y="12"/>
                  </a:cxn>
                  <a:cxn ang="0">
                    <a:pos x="216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44" y="12"/>
                  </a:cxn>
                  <a:cxn ang="0">
                    <a:pos x="244" y="14"/>
                  </a:cxn>
                  <a:cxn ang="0">
                    <a:pos x="244" y="14"/>
                  </a:cxn>
                  <a:cxn ang="0">
                    <a:pos x="58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6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0" y="4"/>
                  </a:cxn>
                  <a:cxn ang="0">
                    <a:pos x="58" y="6"/>
                  </a:cxn>
                  <a:cxn ang="0">
                    <a:pos x="58" y="6"/>
                  </a:cxn>
                </a:cxnLst>
                <a:rect l="0" t="0" r="r" b="b"/>
                <a:pathLst>
                  <a:path w="244" h="14">
                    <a:moveTo>
                      <a:pt x="244" y="14"/>
                    </a:moveTo>
                    <a:lnTo>
                      <a:pt x="216" y="12"/>
                    </a:lnTo>
                    <a:lnTo>
                      <a:pt x="216" y="12"/>
                    </a:ln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44" y="12"/>
                    </a:lnTo>
                    <a:lnTo>
                      <a:pt x="244" y="14"/>
                    </a:lnTo>
                    <a:lnTo>
                      <a:pt x="244" y="14"/>
                    </a:lnTo>
                    <a:close/>
                    <a:moveTo>
                      <a:pt x="58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7" name="Freeform 573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08" y="10"/>
                  </a:cxn>
                  <a:cxn ang="0">
                    <a:pos x="206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6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2"/>
                  </a:cxn>
                  <a:cxn ang="0">
                    <a:pos x="70" y="4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08" y="10"/>
                    </a:lnTo>
                    <a:lnTo>
                      <a:pt x="206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  <a:moveTo>
                      <a:pt x="6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8" name="Freeform 574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22225"/>
              </a:xfrm>
              <a:custGeom>
                <a:avLst/>
                <a:gdLst/>
                <a:ahLst/>
                <a:cxnLst>
                  <a:cxn ang="0">
                    <a:pos x="246" y="14"/>
                  </a:cxn>
                  <a:cxn ang="0">
                    <a:pos x="212" y="12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48" y="12"/>
                  </a:cxn>
                  <a:cxn ang="0">
                    <a:pos x="246" y="14"/>
                  </a:cxn>
                  <a:cxn ang="0">
                    <a:pos x="246" y="14"/>
                  </a:cxn>
                  <a:cxn ang="0">
                    <a:pos x="68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2" y="6"/>
                  </a:cxn>
                  <a:cxn ang="0">
                    <a:pos x="68" y="6"/>
                  </a:cxn>
                  <a:cxn ang="0">
                    <a:pos x="68" y="6"/>
                  </a:cxn>
                </a:cxnLst>
                <a:rect l="0" t="0" r="r" b="b"/>
                <a:pathLst>
                  <a:path w="248" h="14">
                    <a:moveTo>
                      <a:pt x="246" y="14"/>
                    </a:moveTo>
                    <a:lnTo>
                      <a:pt x="212" y="12"/>
                    </a:lnTo>
                    <a:lnTo>
                      <a:pt x="210" y="12"/>
                    </a:ln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48" y="12"/>
                    </a:lnTo>
                    <a:lnTo>
                      <a:pt x="246" y="14"/>
                    </a:lnTo>
                    <a:lnTo>
                      <a:pt x="246" y="14"/>
                    </a:lnTo>
                    <a:close/>
                    <a:moveTo>
                      <a:pt x="68" y="6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6"/>
                    </a:lnTo>
                    <a:lnTo>
                      <a:pt x="68" y="6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9" name="Freeform 575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19050"/>
              </a:xfrm>
              <a:custGeom>
                <a:avLst/>
                <a:gdLst/>
                <a:ahLst/>
                <a:cxnLst>
                  <a:cxn ang="0">
                    <a:pos x="246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00" y="10"/>
                  </a:cxn>
                  <a:cxn ang="0">
                    <a:pos x="198" y="8"/>
                  </a:cxn>
                  <a:cxn ang="0">
                    <a:pos x="248" y="12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7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6" y="4"/>
                  </a:cxn>
                  <a:cxn ang="0">
                    <a:pos x="82" y="4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4" y="4"/>
                  </a:cxn>
                </a:cxnLst>
                <a:rect l="0" t="0" r="r" b="b"/>
                <a:pathLst>
                  <a:path w="248" h="12">
                    <a:moveTo>
                      <a:pt x="246" y="12"/>
                    </a:move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00" y="10"/>
                    </a:lnTo>
                    <a:lnTo>
                      <a:pt x="198" y="8"/>
                    </a:lnTo>
                    <a:lnTo>
                      <a:pt x="248" y="12"/>
                    </a:lnTo>
                    <a:lnTo>
                      <a:pt x="246" y="12"/>
                    </a:lnTo>
                    <a:lnTo>
                      <a:pt x="246" y="12"/>
                    </a:lnTo>
                    <a:close/>
                    <a:moveTo>
                      <a:pt x="74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0" name="Freeform 576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202" y="12"/>
                  </a:cxn>
                  <a:cxn ang="0">
                    <a:pos x="200" y="12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4" y="6"/>
                  </a:cxn>
                  <a:cxn ang="0">
                    <a:pos x="82" y="6"/>
                  </a:cxn>
                  <a:cxn ang="0">
                    <a:pos x="80" y="6"/>
                  </a:cxn>
                  <a:cxn ang="0">
                    <a:pos x="80" y="6"/>
                  </a:cxn>
                  <a:cxn ang="0">
                    <a:pos x="80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202" y="12"/>
                    </a:lnTo>
                    <a:lnTo>
                      <a:pt x="200" y="12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80" y="6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1" name="Freeform 577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98" y="10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00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6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198" y="10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190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6" y="6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2" name="Freeform 578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6875" cy="19050"/>
              </a:xfrm>
              <a:custGeom>
                <a:avLst/>
                <a:gdLst/>
                <a:ahLst/>
                <a:cxnLst>
                  <a:cxn ang="0">
                    <a:pos x="248" y="12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182" y="8"/>
                  </a:cxn>
                  <a:cxn ang="0">
                    <a:pos x="180" y="8"/>
                  </a:cxn>
                  <a:cxn ang="0">
                    <a:pos x="176" y="8"/>
                  </a:cxn>
                  <a:cxn ang="0">
                    <a:pos x="174" y="8"/>
                  </a:cxn>
                  <a:cxn ang="0">
                    <a:pos x="250" y="10"/>
                  </a:cxn>
                  <a:cxn ang="0">
                    <a:pos x="248" y="12"/>
                  </a:cxn>
                  <a:cxn ang="0">
                    <a:pos x="248" y="12"/>
                  </a:cxn>
                  <a:cxn ang="0">
                    <a:pos x="92" y="6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10" y="4"/>
                  </a:cxn>
                  <a:cxn ang="0">
                    <a:pos x="108" y="4"/>
                  </a:cxn>
                  <a:cxn ang="0">
                    <a:pos x="106" y="4"/>
                  </a:cxn>
                  <a:cxn ang="0">
                    <a:pos x="104" y="4"/>
                  </a:cxn>
                  <a:cxn ang="0">
                    <a:pos x="102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2" y="6"/>
                  </a:cxn>
                </a:cxnLst>
                <a:rect l="0" t="0" r="r" b="b"/>
                <a:pathLst>
                  <a:path w="250" h="12">
                    <a:moveTo>
                      <a:pt x="248" y="12"/>
                    </a:moveTo>
                    <a:lnTo>
                      <a:pt x="192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182" y="8"/>
                    </a:lnTo>
                    <a:lnTo>
                      <a:pt x="180" y="8"/>
                    </a:lnTo>
                    <a:lnTo>
                      <a:pt x="176" y="8"/>
                    </a:lnTo>
                    <a:lnTo>
                      <a:pt x="174" y="8"/>
                    </a:lnTo>
                    <a:lnTo>
                      <a:pt x="250" y="10"/>
                    </a:lnTo>
                    <a:lnTo>
                      <a:pt x="248" y="12"/>
                    </a:lnTo>
                    <a:lnTo>
                      <a:pt x="248" y="12"/>
                    </a:lnTo>
                    <a:close/>
                    <a:moveTo>
                      <a:pt x="92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0" y="4"/>
                    </a:lnTo>
                    <a:lnTo>
                      <a:pt x="108" y="4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2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2" y="6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3" name="Freeform 579"/>
              <p:cNvSpPr>
                <a:spLocks noEditPoints="1"/>
              </p:cNvSpPr>
              <p:nvPr/>
            </p:nvSpPr>
            <p:spPr bwMode="auto">
              <a:xfrm>
                <a:off x="5140325" y="1454150"/>
                <a:ext cx="396875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84" y="10"/>
                  </a:cxn>
                  <a:cxn ang="0">
                    <a:pos x="182" y="10"/>
                  </a:cxn>
                  <a:cxn ang="0">
                    <a:pos x="178" y="10"/>
                  </a:cxn>
                  <a:cxn ang="0">
                    <a:pos x="176" y="10"/>
                  </a:cxn>
                  <a:cxn ang="0">
                    <a:pos x="172" y="8"/>
                  </a:cxn>
                  <a:cxn ang="0">
                    <a:pos x="170" y="8"/>
                  </a:cxn>
                  <a:cxn ang="0">
                    <a:pos x="166" y="8"/>
                  </a:cxn>
                  <a:cxn ang="0">
                    <a:pos x="164" y="8"/>
                  </a:cxn>
                  <a:cxn ang="0">
                    <a:pos x="160" y="8"/>
                  </a:cxn>
                  <a:cxn ang="0">
                    <a:pos x="250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10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106" y="6"/>
                  </a:cxn>
                  <a:cxn ang="0">
                    <a:pos x="104" y="6"/>
                  </a:cxn>
                  <a:cxn ang="0">
                    <a:pos x="100" y="6"/>
                  </a:cxn>
                  <a:cxn ang="0">
                    <a:pos x="100" y="6"/>
                  </a:cxn>
                </a:cxnLst>
                <a:rect l="0" t="0" r="r" b="b"/>
                <a:pathLst>
                  <a:path w="250" h="14">
                    <a:moveTo>
                      <a:pt x="248" y="14"/>
                    </a:moveTo>
                    <a:lnTo>
                      <a:pt x="184" y="10"/>
                    </a:lnTo>
                    <a:lnTo>
                      <a:pt x="182" y="10"/>
                    </a:lnTo>
                    <a:lnTo>
                      <a:pt x="178" y="10"/>
                    </a:lnTo>
                    <a:lnTo>
                      <a:pt x="176" y="10"/>
                    </a:lnTo>
                    <a:lnTo>
                      <a:pt x="172" y="8"/>
                    </a:lnTo>
                    <a:lnTo>
                      <a:pt x="170" y="8"/>
                    </a:lnTo>
                    <a:lnTo>
                      <a:pt x="166" y="8"/>
                    </a:lnTo>
                    <a:lnTo>
                      <a:pt x="164" y="8"/>
                    </a:lnTo>
                    <a:lnTo>
                      <a:pt x="160" y="8"/>
                    </a:lnTo>
                    <a:lnTo>
                      <a:pt x="250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10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106" y="6"/>
                    </a:lnTo>
                    <a:lnTo>
                      <a:pt x="104" y="6"/>
                    </a:lnTo>
                    <a:lnTo>
                      <a:pt x="100" y="6"/>
                    </a:lnTo>
                    <a:lnTo>
                      <a:pt x="100" y="6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4" name="Freeform 580"/>
              <p:cNvSpPr>
                <a:spLocks/>
              </p:cNvSpPr>
              <p:nvPr/>
            </p:nvSpPr>
            <p:spPr bwMode="auto">
              <a:xfrm>
                <a:off x="5140325" y="14541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174" y="1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6" y="8"/>
                  </a:cxn>
                  <a:cxn ang="0">
                    <a:pos x="150" y="6"/>
                  </a:cxn>
                  <a:cxn ang="0">
                    <a:pos x="144" y="6"/>
                  </a:cxn>
                  <a:cxn ang="0">
                    <a:pos x="138" y="6"/>
                  </a:cxn>
                  <a:cxn ang="0">
                    <a:pos x="130" y="6"/>
                  </a:cxn>
                  <a:cxn ang="0">
                    <a:pos x="124" y="6"/>
                  </a:cxn>
                  <a:cxn ang="0">
                    <a:pos x="122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4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174" y="10"/>
                    </a:lnTo>
                    <a:lnTo>
                      <a:pt x="168" y="8"/>
                    </a:lnTo>
                    <a:lnTo>
                      <a:pt x="162" y="8"/>
                    </a:lnTo>
                    <a:lnTo>
                      <a:pt x="156" y="8"/>
                    </a:lnTo>
                    <a:lnTo>
                      <a:pt x="150" y="6"/>
                    </a:lnTo>
                    <a:lnTo>
                      <a:pt x="144" y="6"/>
                    </a:lnTo>
                    <a:lnTo>
                      <a:pt x="138" y="6"/>
                    </a:lnTo>
                    <a:lnTo>
                      <a:pt x="130" y="6"/>
                    </a:lnTo>
                    <a:lnTo>
                      <a:pt x="124" y="6"/>
                    </a:lnTo>
                    <a:lnTo>
                      <a:pt x="122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5" name="Freeform 581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160" y="10"/>
                  </a:cxn>
                  <a:cxn ang="0">
                    <a:pos x="156" y="10"/>
                  </a:cxn>
                  <a:cxn ang="0">
                    <a:pos x="152" y="8"/>
                  </a:cxn>
                  <a:cxn ang="0">
                    <a:pos x="148" y="8"/>
                  </a:cxn>
                  <a:cxn ang="0">
                    <a:pos x="144" y="8"/>
                  </a:cxn>
                  <a:cxn ang="0">
                    <a:pos x="138" y="8"/>
                  </a:cxn>
                  <a:cxn ang="0">
                    <a:pos x="134" y="8"/>
                  </a:cxn>
                  <a:cxn ang="0">
                    <a:pos x="130" y="8"/>
                  </a:cxn>
                  <a:cxn ang="0">
                    <a:pos x="124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160" y="10"/>
                    </a:lnTo>
                    <a:lnTo>
                      <a:pt x="156" y="10"/>
                    </a:lnTo>
                    <a:lnTo>
                      <a:pt x="152" y="8"/>
                    </a:lnTo>
                    <a:lnTo>
                      <a:pt x="148" y="8"/>
                    </a:lnTo>
                    <a:lnTo>
                      <a:pt x="144" y="8"/>
                    </a:lnTo>
                    <a:lnTo>
                      <a:pt x="138" y="8"/>
                    </a:lnTo>
                    <a:lnTo>
                      <a:pt x="134" y="8"/>
                    </a:lnTo>
                    <a:lnTo>
                      <a:pt x="130" y="8"/>
                    </a:lnTo>
                    <a:lnTo>
                      <a:pt x="124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6" name="Freeform 582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7" name="Freeform 583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2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8" name="Freeform 584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2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9" name="Freeform 585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0" name="Freeform 586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1" name="Freeform 587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2" name="Freeform 588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3" name="Freeform 589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4" name="Freeform 590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5" name="Freeform 591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6" name="Freeform 592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7" name="Freeform 593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8" name="Freeform 594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9" name="Freeform 595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0" name="Freeform 596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1" name="Freeform 597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2" name="Freeform 598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4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4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3" name="Freeform 599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4" name="Freeform 600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1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6" y="12"/>
                  </a:cxn>
                </a:cxnLst>
                <a:rect l="0" t="0" r="r" b="b"/>
                <a:pathLst>
                  <a:path w="256" h="12">
                    <a:moveTo>
                      <a:pt x="256" y="1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6" y="12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5" name="Freeform 601"/>
              <p:cNvSpPr>
                <a:spLocks/>
              </p:cNvSpPr>
              <p:nvPr/>
            </p:nvSpPr>
            <p:spPr bwMode="auto">
              <a:xfrm>
                <a:off x="5140325" y="14224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6" y="14"/>
                  </a:cxn>
                  <a:cxn ang="0">
                    <a:pos x="256" y="14"/>
                  </a:cxn>
                </a:cxnLst>
                <a:rect l="0" t="0" r="r" b="b"/>
                <a:pathLst>
                  <a:path w="256" h="14">
                    <a:moveTo>
                      <a:pt x="256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6" y="14"/>
                    </a:lnTo>
                    <a:lnTo>
                      <a:pt x="256" y="14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6" name="Freeform 602"/>
              <p:cNvSpPr>
                <a:spLocks/>
              </p:cNvSpPr>
              <p:nvPr/>
            </p:nvSpPr>
            <p:spPr bwMode="auto">
              <a:xfrm>
                <a:off x="5143500" y="1422400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7" name="Freeform 603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8" name="Freeform 604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9" name="Freeform 605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0" name="Freeform 606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1" name="Freeform 607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2" name="Freeform 608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3" name="Freeform 609"/>
              <p:cNvSpPr>
                <a:spLocks/>
              </p:cNvSpPr>
              <p:nvPr/>
            </p:nvSpPr>
            <p:spPr bwMode="auto">
              <a:xfrm>
                <a:off x="5153025" y="14128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4" y="12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4" name="Freeform 610"/>
              <p:cNvSpPr>
                <a:spLocks/>
              </p:cNvSpPr>
              <p:nvPr/>
            </p:nvSpPr>
            <p:spPr bwMode="auto">
              <a:xfrm>
                <a:off x="5153025" y="1384300"/>
                <a:ext cx="387350" cy="47625"/>
              </a:xfrm>
              <a:custGeom>
                <a:avLst/>
                <a:gdLst/>
                <a:ahLst/>
                <a:cxnLst>
                  <a:cxn ang="0">
                    <a:pos x="244" y="30"/>
                  </a:cxn>
                  <a:cxn ang="0">
                    <a:pos x="0" y="18"/>
                  </a:cxn>
                  <a:cxn ang="0">
                    <a:pos x="4" y="16"/>
                  </a:cxn>
                  <a:cxn ang="0">
                    <a:pos x="10" y="14"/>
                  </a:cxn>
                  <a:cxn ang="0">
                    <a:pos x="16" y="12"/>
                  </a:cxn>
                  <a:cxn ang="0">
                    <a:pos x="22" y="10"/>
                  </a:cxn>
                  <a:cxn ang="0">
                    <a:pos x="28" y="8"/>
                  </a:cxn>
                  <a:cxn ang="0">
                    <a:pos x="36" y="6"/>
                  </a:cxn>
                  <a:cxn ang="0">
                    <a:pos x="44" y="4"/>
                  </a:cxn>
                  <a:cxn ang="0">
                    <a:pos x="52" y="4"/>
                  </a:cxn>
                  <a:cxn ang="0">
                    <a:pos x="62" y="2"/>
                  </a:cxn>
                  <a:cxn ang="0">
                    <a:pos x="70" y="2"/>
                  </a:cxn>
                  <a:cxn ang="0">
                    <a:pos x="80" y="2"/>
                  </a:cxn>
                  <a:cxn ang="0">
                    <a:pos x="90" y="0"/>
                  </a:cxn>
                  <a:cxn ang="0">
                    <a:pos x="98" y="0"/>
                  </a:cxn>
                  <a:cxn ang="0">
                    <a:pos x="108" y="0"/>
                  </a:cxn>
                  <a:cxn ang="0">
                    <a:pos x="118" y="0"/>
                  </a:cxn>
                  <a:cxn ang="0">
                    <a:pos x="128" y="0"/>
                  </a:cxn>
                  <a:cxn ang="0">
                    <a:pos x="138" y="2"/>
                  </a:cxn>
                  <a:cxn ang="0">
                    <a:pos x="148" y="2"/>
                  </a:cxn>
                  <a:cxn ang="0">
                    <a:pos x="158" y="2"/>
                  </a:cxn>
                  <a:cxn ang="0">
                    <a:pos x="166" y="4"/>
                  </a:cxn>
                  <a:cxn ang="0">
                    <a:pos x="176" y="4"/>
                  </a:cxn>
                  <a:cxn ang="0">
                    <a:pos x="184" y="6"/>
                  </a:cxn>
                  <a:cxn ang="0">
                    <a:pos x="192" y="8"/>
                  </a:cxn>
                  <a:cxn ang="0">
                    <a:pos x="200" y="10"/>
                  </a:cxn>
                  <a:cxn ang="0">
                    <a:pos x="208" y="12"/>
                  </a:cxn>
                  <a:cxn ang="0">
                    <a:pos x="216" y="14"/>
                  </a:cxn>
                  <a:cxn ang="0">
                    <a:pos x="222" y="16"/>
                  </a:cxn>
                  <a:cxn ang="0">
                    <a:pos x="228" y="18"/>
                  </a:cxn>
                  <a:cxn ang="0">
                    <a:pos x="232" y="20"/>
                  </a:cxn>
                  <a:cxn ang="0">
                    <a:pos x="238" y="24"/>
                  </a:cxn>
                  <a:cxn ang="0">
                    <a:pos x="240" y="26"/>
                  </a:cxn>
                  <a:cxn ang="0">
                    <a:pos x="244" y="30"/>
                  </a:cxn>
                  <a:cxn ang="0">
                    <a:pos x="244" y="30"/>
                  </a:cxn>
                </a:cxnLst>
                <a:rect l="0" t="0" r="r" b="b"/>
                <a:pathLst>
                  <a:path w="244" h="30">
                    <a:moveTo>
                      <a:pt x="244" y="30"/>
                    </a:moveTo>
                    <a:lnTo>
                      <a:pt x="0" y="18"/>
                    </a:lnTo>
                    <a:lnTo>
                      <a:pt x="4" y="16"/>
                    </a:lnTo>
                    <a:lnTo>
                      <a:pt x="10" y="14"/>
                    </a:lnTo>
                    <a:lnTo>
                      <a:pt x="16" y="12"/>
                    </a:lnTo>
                    <a:lnTo>
                      <a:pt x="22" y="10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62" y="2"/>
                    </a:lnTo>
                    <a:lnTo>
                      <a:pt x="70" y="2"/>
                    </a:lnTo>
                    <a:lnTo>
                      <a:pt x="80" y="2"/>
                    </a:lnTo>
                    <a:lnTo>
                      <a:pt x="90" y="0"/>
                    </a:lnTo>
                    <a:lnTo>
                      <a:pt x="98" y="0"/>
                    </a:lnTo>
                    <a:lnTo>
                      <a:pt x="108" y="0"/>
                    </a:lnTo>
                    <a:lnTo>
                      <a:pt x="118" y="0"/>
                    </a:lnTo>
                    <a:lnTo>
                      <a:pt x="128" y="0"/>
                    </a:lnTo>
                    <a:lnTo>
                      <a:pt x="138" y="2"/>
                    </a:lnTo>
                    <a:lnTo>
                      <a:pt x="148" y="2"/>
                    </a:lnTo>
                    <a:lnTo>
                      <a:pt x="158" y="2"/>
                    </a:lnTo>
                    <a:lnTo>
                      <a:pt x="166" y="4"/>
                    </a:lnTo>
                    <a:lnTo>
                      <a:pt x="176" y="4"/>
                    </a:lnTo>
                    <a:lnTo>
                      <a:pt x="184" y="6"/>
                    </a:lnTo>
                    <a:lnTo>
                      <a:pt x="192" y="8"/>
                    </a:lnTo>
                    <a:lnTo>
                      <a:pt x="200" y="10"/>
                    </a:lnTo>
                    <a:lnTo>
                      <a:pt x="208" y="12"/>
                    </a:lnTo>
                    <a:lnTo>
                      <a:pt x="216" y="14"/>
                    </a:lnTo>
                    <a:lnTo>
                      <a:pt x="222" y="16"/>
                    </a:lnTo>
                    <a:lnTo>
                      <a:pt x="228" y="18"/>
                    </a:lnTo>
                    <a:lnTo>
                      <a:pt x="232" y="20"/>
                    </a:lnTo>
                    <a:lnTo>
                      <a:pt x="238" y="24"/>
                    </a:lnTo>
                    <a:lnTo>
                      <a:pt x="240" y="26"/>
                    </a:lnTo>
                    <a:lnTo>
                      <a:pt x="244" y="30"/>
                    </a:lnTo>
                    <a:lnTo>
                      <a:pt x="244" y="3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5" name="Freeform 611"/>
              <p:cNvSpPr>
                <a:spLocks/>
              </p:cNvSpPr>
              <p:nvPr/>
            </p:nvSpPr>
            <p:spPr bwMode="auto">
              <a:xfrm>
                <a:off x="6115050" y="1482725"/>
                <a:ext cx="34925" cy="1587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2" y="0"/>
                  </a:cxn>
                  <a:cxn ang="0">
                    <a:pos x="22" y="2"/>
                  </a:cxn>
                  <a:cxn ang="0">
                    <a:pos x="22" y="8"/>
                  </a:cxn>
                  <a:cxn ang="0">
                    <a:pos x="22" y="10"/>
                  </a:cxn>
                  <a:cxn ang="0">
                    <a:pos x="18" y="10"/>
                  </a:cxn>
                  <a:cxn ang="0">
                    <a:pos x="16" y="8"/>
                  </a:cxn>
                  <a:cxn ang="0">
                    <a:pos x="14" y="8"/>
                  </a:cxn>
                  <a:cxn ang="0">
                    <a:pos x="12" y="6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22" h="10">
                    <a:moveTo>
                      <a:pt x="0" y="2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2" y="8"/>
                    </a:lnTo>
                    <a:lnTo>
                      <a:pt x="22" y="10"/>
                    </a:lnTo>
                    <a:lnTo>
                      <a:pt x="18" y="10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6" name="Freeform 612"/>
              <p:cNvSpPr>
                <a:spLocks/>
              </p:cNvSpPr>
              <p:nvPr/>
            </p:nvSpPr>
            <p:spPr bwMode="auto">
              <a:xfrm>
                <a:off x="61087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6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26" h="2">
                    <a:moveTo>
                      <a:pt x="26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7" name="Freeform 613"/>
              <p:cNvSpPr>
                <a:spLocks/>
              </p:cNvSpPr>
              <p:nvPr/>
            </p:nvSpPr>
            <p:spPr bwMode="auto">
              <a:xfrm>
                <a:off x="6105525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28" y="0"/>
                  </a:cxn>
                  <a:cxn ang="0">
                    <a:pos x="28" y="2"/>
                  </a:cxn>
                  <a:cxn ang="0">
                    <a:pos x="28" y="2"/>
                  </a:cxn>
                </a:cxnLst>
                <a:rect l="0" t="0" r="r" b="b"/>
                <a:pathLst>
                  <a:path w="28" h="4">
                    <a:moveTo>
                      <a:pt x="28" y="2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8" name="Freeform 614"/>
              <p:cNvSpPr>
                <a:spLocks noEditPoints="1"/>
              </p:cNvSpPr>
              <p:nvPr/>
            </p:nvSpPr>
            <p:spPr bwMode="auto">
              <a:xfrm>
                <a:off x="5772150" y="1479550"/>
                <a:ext cx="381000" cy="15875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2" y="2"/>
                  </a:cxn>
                  <a:cxn ang="0">
                    <a:pos x="212" y="2"/>
                  </a:cxn>
                  <a:cxn ang="0">
                    <a:pos x="210" y="2"/>
                  </a:cxn>
                  <a:cxn ang="0">
                    <a:pos x="208" y="2"/>
                  </a:cxn>
                  <a:cxn ang="0">
                    <a:pos x="208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240" h="10">
                    <a:moveTo>
                      <a:pt x="238" y="2"/>
                    </a:moveTo>
                    <a:lnTo>
                      <a:pt x="212" y="2"/>
                    </a:lnTo>
                    <a:lnTo>
                      <a:pt x="212" y="2"/>
                    </a:lnTo>
                    <a:lnTo>
                      <a:pt x="210" y="2"/>
                    </a:lnTo>
                    <a:lnTo>
                      <a:pt x="208" y="2"/>
                    </a:lnTo>
                    <a:lnTo>
                      <a:pt x="208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0"/>
                    </a:move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9" name="Freeform 615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0" y="4"/>
                  </a:cxn>
                  <a:cxn ang="0">
                    <a:pos x="208" y="4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0" h="12">
                    <a:moveTo>
                      <a:pt x="238" y="2"/>
                    </a:moveTo>
                    <a:lnTo>
                      <a:pt x="210" y="4"/>
                    </a:lnTo>
                    <a:lnTo>
                      <a:pt x="208" y="4"/>
                    </a:ln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2"/>
                    </a:move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0" name="Freeform 616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40" y="2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04" y="2"/>
                  </a:cxn>
                  <a:cxn ang="0">
                    <a:pos x="202" y="2"/>
                  </a:cxn>
                  <a:cxn ang="0">
                    <a:pos x="240" y="0"/>
                  </a:cxn>
                  <a:cxn ang="0">
                    <a:pos x="240" y="0"/>
                  </a:cxn>
                  <a:cxn ang="0">
                    <a:pos x="240" y="2"/>
                  </a:cxn>
                  <a:cxn ang="0">
                    <a:pos x="240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6" y="10"/>
                  </a:cxn>
                  <a:cxn ang="0">
                    <a:pos x="4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</a:cxnLst>
                <a:rect l="0" t="0" r="r" b="b"/>
                <a:pathLst>
                  <a:path w="240" h="12">
                    <a:moveTo>
                      <a:pt x="240" y="2"/>
                    </a:move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04" y="2"/>
                    </a:lnTo>
                    <a:lnTo>
                      <a:pt x="202" y="2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2"/>
                    </a:lnTo>
                    <a:lnTo>
                      <a:pt x="240" y="2"/>
                    </a:lnTo>
                    <a:close/>
                    <a:moveTo>
                      <a:pt x="2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1" name="Freeform 617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6" y="4"/>
                  </a:cxn>
                  <a:cxn ang="0">
                    <a:pos x="206" y="4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6" y="14"/>
                  </a:cxn>
                  <a:cxn ang="0">
                    <a:pos x="6" y="14"/>
                  </a:cxn>
                </a:cxnLst>
                <a:rect l="0" t="0" r="r" b="b"/>
                <a:pathLst>
                  <a:path w="242" h="14">
                    <a:moveTo>
                      <a:pt x="242" y="2"/>
                    </a:moveTo>
                    <a:lnTo>
                      <a:pt x="206" y="4"/>
                    </a:lnTo>
                    <a:lnTo>
                      <a:pt x="206" y="4"/>
                    </a:ln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6" y="14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2" name="Freeform 618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8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8" y="12"/>
                  </a:cxn>
                </a:cxnLst>
                <a:rect l="0" t="0" r="r" b="b"/>
                <a:pathLst>
                  <a:path w="242" h="12">
                    <a:moveTo>
                      <a:pt x="242" y="2"/>
                    </a:move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8" y="1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3" name="Freeform 619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0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1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14" y="10"/>
                  </a:cxn>
                  <a:cxn ang="0">
                    <a:pos x="14" y="10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10" y="12"/>
                  </a:cxn>
                </a:cxnLst>
                <a:rect l="0" t="0" r="r" b="b"/>
                <a:pathLst>
                  <a:path w="242" h="12">
                    <a:moveTo>
                      <a:pt x="242" y="0"/>
                    </a:move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242" y="0"/>
                    </a:lnTo>
                    <a:lnTo>
                      <a:pt x="242" y="0"/>
                    </a:lnTo>
                    <a:lnTo>
                      <a:pt x="242" y="0"/>
                    </a:lnTo>
                    <a:close/>
                    <a:moveTo>
                      <a:pt x="10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4" name="Freeform 620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00" y="4"/>
                  </a:cxn>
                  <a:cxn ang="0">
                    <a:pos x="198" y="4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4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  <a:cxn ang="0">
                    <a:pos x="14" y="12"/>
                  </a:cxn>
                  <a:cxn ang="0">
                    <a:pos x="14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200" y="4"/>
                    </a:lnTo>
                    <a:lnTo>
                      <a:pt x="198" y="4"/>
                    </a:ln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4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5" name="Freeform 621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190" y="2"/>
                  </a:cxn>
                  <a:cxn ang="0">
                    <a:pos x="188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6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190" y="2"/>
                    </a:lnTo>
                    <a:lnTo>
                      <a:pt x="188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6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6" name="Freeform 622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2" y="4"/>
                  </a:cxn>
                  <a:cxn ang="0">
                    <a:pos x="190" y="4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0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  <a:cxn ang="0">
                    <a:pos x="20" y="12"/>
                  </a:cxn>
                  <a:cxn ang="0">
                    <a:pos x="20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192" y="4"/>
                    </a:lnTo>
                    <a:lnTo>
                      <a:pt x="190" y="4"/>
                    </a:ln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0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7" name="Freeform 623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182" y="2"/>
                  </a:cxn>
                  <a:cxn ang="0">
                    <a:pos x="180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30" y="10"/>
                  </a:cxn>
                  <a:cxn ang="0">
                    <a:pos x="28" y="10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2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8" name="Freeform 624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6" y="6"/>
                  </a:cxn>
                  <a:cxn ang="0">
                    <a:pos x="184" y="4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28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0" y="12"/>
                  </a:cxn>
                  <a:cxn ang="0">
                    <a:pos x="28" y="12"/>
                  </a:cxn>
                  <a:cxn ang="0">
                    <a:pos x="28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86" y="6"/>
                    </a:lnTo>
                    <a:lnTo>
                      <a:pt x="184" y="4"/>
                    </a:ln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28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0" y="12"/>
                    </a:lnTo>
                    <a:lnTo>
                      <a:pt x="28" y="12"/>
                    </a:lnTo>
                    <a:lnTo>
                      <a:pt x="28" y="12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9" name="Freeform 625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176" y="4"/>
                  </a:cxn>
                  <a:cxn ang="0">
                    <a:pos x="172" y="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2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40" y="10"/>
                  </a:cxn>
                  <a:cxn ang="0">
                    <a:pos x="38" y="10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2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176" y="4"/>
                    </a:lnTo>
                    <a:lnTo>
                      <a:pt x="172" y="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2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2" y="12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0" name="Freeform 626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8" y="6"/>
                  </a:cxn>
                  <a:cxn ang="0">
                    <a:pos x="176" y="6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6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38" y="12"/>
                  </a:cxn>
                  <a:cxn ang="0">
                    <a:pos x="36" y="12"/>
                  </a:cxn>
                  <a:cxn ang="0">
                    <a:pos x="36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78" y="6"/>
                    </a:lnTo>
                    <a:lnTo>
                      <a:pt x="176" y="6"/>
                    </a:ln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6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36" y="12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1" name="Freeform 627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164" y="4"/>
                  </a:cxn>
                  <a:cxn ang="0">
                    <a:pos x="162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4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50" y="8"/>
                  </a:cxn>
                  <a:cxn ang="0">
                    <a:pos x="48" y="10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40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164" y="4"/>
                    </a:lnTo>
                    <a:lnTo>
                      <a:pt x="162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40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50" y="8"/>
                    </a:lnTo>
                    <a:lnTo>
                      <a:pt x="48" y="10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40" y="12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2" name="Freeform 628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70" y="6"/>
                  </a:cxn>
                  <a:cxn ang="0">
                    <a:pos x="168" y="6"/>
                  </a:cxn>
                  <a:cxn ang="0">
                    <a:pos x="166" y="6"/>
                  </a:cxn>
                  <a:cxn ang="0">
                    <a:pos x="164" y="6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46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58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0" y="12"/>
                  </a:cxn>
                  <a:cxn ang="0">
                    <a:pos x="46" y="12"/>
                  </a:cxn>
                  <a:cxn ang="0">
                    <a:pos x="46" y="1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70" y="6"/>
                    </a:lnTo>
                    <a:lnTo>
                      <a:pt x="168" y="6"/>
                    </a:lnTo>
                    <a:lnTo>
                      <a:pt x="166" y="6"/>
                    </a:lnTo>
                    <a:lnTo>
                      <a:pt x="164" y="6"/>
                    </a:ln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46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58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0" y="12"/>
                    </a:lnTo>
                    <a:lnTo>
                      <a:pt x="46" y="12"/>
                    </a:lnTo>
                    <a:lnTo>
                      <a:pt x="46" y="12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3" name="Freeform 629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52" y="10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64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6" y="10"/>
                  </a:cxn>
                  <a:cxn ang="0">
                    <a:pos x="54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2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52" y="10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4" name="Freeform 630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0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146" y="4"/>
                  </a:cxn>
                  <a:cxn ang="0">
                    <a:pos x="144" y="4"/>
                  </a:cxn>
                  <a:cxn ang="0">
                    <a:pos x="142" y="4"/>
                  </a:cxn>
                  <a:cxn ang="0">
                    <a:pos x="138" y="4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58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74" y="8"/>
                  </a:cxn>
                  <a:cxn ang="0">
                    <a:pos x="72" y="8"/>
                  </a:cxn>
                  <a:cxn ang="0">
                    <a:pos x="70" y="8"/>
                  </a:cxn>
                  <a:cxn ang="0">
                    <a:pos x="68" y="8"/>
                  </a:cxn>
                  <a:cxn ang="0">
                    <a:pos x="66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8" y="10"/>
                  </a:cxn>
                </a:cxnLst>
                <a:rect l="0" t="0" r="r" b="b"/>
                <a:pathLst>
                  <a:path w="248" h="12">
                    <a:moveTo>
                      <a:pt x="248" y="0"/>
                    </a:move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146" y="4"/>
                    </a:lnTo>
                    <a:lnTo>
                      <a:pt x="144" y="4"/>
                    </a:lnTo>
                    <a:lnTo>
                      <a:pt x="142" y="4"/>
                    </a:lnTo>
                    <a:lnTo>
                      <a:pt x="138" y="4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lose/>
                    <a:moveTo>
                      <a:pt x="58" y="10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5" name="Freeform 631"/>
              <p:cNvSpPr>
                <a:spLocks noEditPoints="1"/>
              </p:cNvSpPr>
              <p:nvPr/>
            </p:nvSpPr>
            <p:spPr bwMode="auto">
              <a:xfrm>
                <a:off x="5759450" y="1454150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48" y="6"/>
                  </a:cxn>
                  <a:cxn ang="0">
                    <a:pos x="146" y="6"/>
                  </a:cxn>
                  <a:cxn ang="0">
                    <a:pos x="142" y="6"/>
                  </a:cxn>
                  <a:cxn ang="0">
                    <a:pos x="140" y="6"/>
                  </a:cxn>
                  <a:cxn ang="0">
                    <a:pos x="138" y="6"/>
                  </a:cxn>
                  <a:cxn ang="0">
                    <a:pos x="134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64" y="10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88" y="8"/>
                  </a:cxn>
                  <a:cxn ang="0">
                    <a:pos x="84" y="8"/>
                  </a:cxn>
                  <a:cxn ang="0">
                    <a:pos x="82" y="8"/>
                  </a:cxn>
                  <a:cxn ang="0">
                    <a:pos x="80" y="8"/>
                  </a:cxn>
                  <a:cxn ang="0">
                    <a:pos x="76" y="8"/>
                  </a:cxn>
                  <a:cxn ang="0">
                    <a:pos x="74" y="10"/>
                  </a:cxn>
                  <a:cxn ang="0">
                    <a:pos x="70" y="10"/>
                  </a:cxn>
                  <a:cxn ang="0">
                    <a:pos x="68" y="10"/>
                  </a:cxn>
                  <a:cxn ang="0">
                    <a:pos x="64" y="10"/>
                  </a:cxn>
                  <a:cxn ang="0">
                    <a:pos x="64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48" y="6"/>
                    </a:lnTo>
                    <a:lnTo>
                      <a:pt x="146" y="6"/>
                    </a:lnTo>
                    <a:lnTo>
                      <a:pt x="142" y="6"/>
                    </a:lnTo>
                    <a:lnTo>
                      <a:pt x="140" y="6"/>
                    </a:lnTo>
                    <a:lnTo>
                      <a:pt x="138" y="6"/>
                    </a:lnTo>
                    <a:lnTo>
                      <a:pt x="134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64" y="10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88" y="8"/>
                    </a:lnTo>
                    <a:lnTo>
                      <a:pt x="84" y="8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6" y="8"/>
                    </a:lnTo>
                    <a:lnTo>
                      <a:pt x="74" y="1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4" y="1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6" name="Freeform 632"/>
              <p:cNvSpPr>
                <a:spLocks/>
              </p:cNvSpPr>
              <p:nvPr/>
            </p:nvSpPr>
            <p:spPr bwMode="auto">
              <a:xfrm>
                <a:off x="5759450" y="1454150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38" y="6"/>
                  </a:cxn>
                  <a:cxn ang="0">
                    <a:pos x="138" y="6"/>
                  </a:cxn>
                  <a:cxn ang="0">
                    <a:pos x="136" y="6"/>
                  </a:cxn>
                  <a:cxn ang="0">
                    <a:pos x="134" y="6"/>
                  </a:cxn>
                  <a:cxn ang="0">
                    <a:pos x="132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24" y="6"/>
                  </a:cxn>
                  <a:cxn ang="0">
                    <a:pos x="118" y="6"/>
                  </a:cxn>
                  <a:cxn ang="0">
                    <a:pos x="112" y="6"/>
                  </a:cxn>
                  <a:cxn ang="0">
                    <a:pos x="106" y="6"/>
                  </a:cxn>
                  <a:cxn ang="0">
                    <a:pos x="98" y="6"/>
                  </a:cxn>
                  <a:cxn ang="0">
                    <a:pos x="92" y="8"/>
                  </a:cxn>
                  <a:cxn ang="0">
                    <a:pos x="86" y="8"/>
                  </a:cxn>
                  <a:cxn ang="0">
                    <a:pos x="80" y="8"/>
                  </a:cxn>
                  <a:cxn ang="0">
                    <a:pos x="74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2">
                    <a:moveTo>
                      <a:pt x="248" y="2"/>
                    </a:moveTo>
                    <a:lnTo>
                      <a:pt x="138" y="6"/>
                    </a:lnTo>
                    <a:lnTo>
                      <a:pt x="138" y="6"/>
                    </a:lnTo>
                    <a:lnTo>
                      <a:pt x="136" y="6"/>
                    </a:lnTo>
                    <a:lnTo>
                      <a:pt x="134" y="6"/>
                    </a:lnTo>
                    <a:lnTo>
                      <a:pt x="132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6" y="6"/>
                    </a:lnTo>
                    <a:lnTo>
                      <a:pt x="124" y="6"/>
                    </a:lnTo>
                    <a:lnTo>
                      <a:pt x="118" y="6"/>
                    </a:lnTo>
                    <a:lnTo>
                      <a:pt x="112" y="6"/>
                    </a:lnTo>
                    <a:lnTo>
                      <a:pt x="106" y="6"/>
                    </a:lnTo>
                    <a:lnTo>
                      <a:pt x="98" y="6"/>
                    </a:lnTo>
                    <a:lnTo>
                      <a:pt x="92" y="8"/>
                    </a:lnTo>
                    <a:lnTo>
                      <a:pt x="86" y="8"/>
                    </a:lnTo>
                    <a:lnTo>
                      <a:pt x="80" y="8"/>
                    </a:lnTo>
                    <a:lnTo>
                      <a:pt x="74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7" name="Freeform 633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126" y="8"/>
                  </a:cxn>
                  <a:cxn ang="0">
                    <a:pos x="122" y="8"/>
                  </a:cxn>
                  <a:cxn ang="0">
                    <a:pos x="116" y="8"/>
                  </a:cxn>
                  <a:cxn ang="0">
                    <a:pos x="112" y="8"/>
                  </a:cxn>
                  <a:cxn ang="0">
                    <a:pos x="108" y="8"/>
                  </a:cxn>
                  <a:cxn ang="0">
                    <a:pos x="104" y="8"/>
                  </a:cxn>
                  <a:cxn ang="0">
                    <a:pos x="98" y="8"/>
                  </a:cxn>
                  <a:cxn ang="0">
                    <a:pos x="94" y="10"/>
                  </a:cxn>
                  <a:cxn ang="0">
                    <a:pos x="90" y="10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126" y="8"/>
                    </a:lnTo>
                    <a:lnTo>
                      <a:pt x="122" y="8"/>
                    </a:lnTo>
                    <a:lnTo>
                      <a:pt x="116" y="8"/>
                    </a:lnTo>
                    <a:lnTo>
                      <a:pt x="112" y="8"/>
                    </a:lnTo>
                    <a:lnTo>
                      <a:pt x="108" y="8"/>
                    </a:lnTo>
                    <a:lnTo>
                      <a:pt x="104" y="8"/>
                    </a:lnTo>
                    <a:lnTo>
                      <a:pt x="98" y="8"/>
                    </a:lnTo>
                    <a:lnTo>
                      <a:pt x="94" y="10"/>
                    </a:lnTo>
                    <a:lnTo>
                      <a:pt x="90" y="10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8" name="Freeform 634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9" name="Freeform 635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0" name="Freeform 636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1" name="Freeform 637"/>
              <p:cNvSpPr>
                <a:spLocks/>
              </p:cNvSpPr>
              <p:nvPr/>
            </p:nvSpPr>
            <p:spPr bwMode="auto">
              <a:xfrm>
                <a:off x="5756275" y="144462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2" name="Freeform 638"/>
              <p:cNvSpPr>
                <a:spLocks/>
              </p:cNvSpPr>
              <p:nvPr/>
            </p:nvSpPr>
            <p:spPr bwMode="auto">
              <a:xfrm>
                <a:off x="5753100" y="144462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3" name="Freeform 639"/>
              <p:cNvSpPr>
                <a:spLocks/>
              </p:cNvSpPr>
              <p:nvPr/>
            </p:nvSpPr>
            <p:spPr bwMode="auto">
              <a:xfrm>
                <a:off x="5753100" y="1441450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4" name="Freeform 644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5" name="Freeform 645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2">
                    <a:moveTo>
                      <a:pt x="256" y="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6" name="Freeform 646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7" name="Freeform 647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8" name="Freeform 648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9" name="Freeform 649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0" name="Freeform 650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1" name="Freeform 651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2" name="Freeform 652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0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</a:cxnLst>
                <a:rect l="0" t="0" r="r" b="b"/>
                <a:pathLst>
                  <a:path w="254" h="12">
                    <a:moveTo>
                      <a:pt x="254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3" name="Freeform 653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4" name="Freeform 654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2" y="0"/>
                  </a:cxn>
                  <a:cxn ang="0">
                    <a:pos x="252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2">
                    <a:moveTo>
                      <a:pt x="254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5" name="Freeform 655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6" name="Freeform 656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2">
                    <a:moveTo>
                      <a:pt x="252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7" name="Freeform 657"/>
              <p:cNvSpPr>
                <a:spLocks/>
              </p:cNvSpPr>
              <p:nvPr/>
            </p:nvSpPr>
            <p:spPr bwMode="auto">
              <a:xfrm>
                <a:off x="5749925" y="14160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8" name="Freeform 658"/>
              <p:cNvSpPr>
                <a:spLocks/>
              </p:cNvSpPr>
              <p:nvPr/>
            </p:nvSpPr>
            <p:spPr bwMode="auto">
              <a:xfrm>
                <a:off x="574992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48" y="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9" name="Freeform 659"/>
              <p:cNvSpPr>
                <a:spLocks/>
              </p:cNvSpPr>
              <p:nvPr/>
            </p:nvSpPr>
            <p:spPr bwMode="auto">
              <a:xfrm>
                <a:off x="575310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0" name="Freeform 660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1" name="Freeform 661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242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0"/>
                  </a:cxn>
                </a:cxnLst>
                <a:rect l="0" t="0" r="r" b="b"/>
                <a:pathLst>
                  <a:path w="246" h="12">
                    <a:moveTo>
                      <a:pt x="246" y="0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2" name="Freeform 662"/>
              <p:cNvSpPr>
                <a:spLocks/>
              </p:cNvSpPr>
              <p:nvPr/>
            </p:nvSpPr>
            <p:spPr bwMode="auto">
              <a:xfrm>
                <a:off x="5756275" y="1384300"/>
                <a:ext cx="384175" cy="47625"/>
              </a:xfrm>
              <a:custGeom>
                <a:avLst/>
                <a:gdLst/>
                <a:ahLst/>
                <a:cxnLst>
                  <a:cxn ang="0">
                    <a:pos x="242" y="18"/>
                  </a:cxn>
                  <a:cxn ang="0">
                    <a:pos x="0" y="30"/>
                  </a:cxn>
                  <a:cxn ang="0">
                    <a:pos x="2" y="26"/>
                  </a:cxn>
                  <a:cxn ang="0">
                    <a:pos x="6" y="24"/>
                  </a:cxn>
                  <a:cxn ang="0">
                    <a:pos x="10" y="20"/>
                  </a:cxn>
                  <a:cxn ang="0">
                    <a:pos x="16" y="18"/>
                  </a:cxn>
                  <a:cxn ang="0">
                    <a:pos x="22" y="16"/>
                  </a:cxn>
                  <a:cxn ang="0">
                    <a:pos x="28" y="14"/>
                  </a:cxn>
                  <a:cxn ang="0">
                    <a:pos x="34" y="12"/>
                  </a:cxn>
                  <a:cxn ang="0">
                    <a:pos x="42" y="10"/>
                  </a:cxn>
                  <a:cxn ang="0">
                    <a:pos x="50" y="8"/>
                  </a:cxn>
                  <a:cxn ang="0">
                    <a:pos x="58" y="6"/>
                  </a:cxn>
                  <a:cxn ang="0">
                    <a:pos x="68" y="4"/>
                  </a:cxn>
                  <a:cxn ang="0">
                    <a:pos x="76" y="4"/>
                  </a:cxn>
                  <a:cxn ang="0">
                    <a:pos x="86" y="2"/>
                  </a:cxn>
                  <a:cxn ang="0">
                    <a:pos x="96" y="2"/>
                  </a:cxn>
                  <a:cxn ang="0">
                    <a:pos x="106" y="2"/>
                  </a:cxn>
                  <a:cxn ang="0">
                    <a:pos x="114" y="0"/>
                  </a:cxn>
                  <a:cxn ang="0">
                    <a:pos x="124" y="0"/>
                  </a:cxn>
                  <a:cxn ang="0">
                    <a:pos x="134" y="0"/>
                  </a:cxn>
                  <a:cxn ang="0">
                    <a:pos x="144" y="0"/>
                  </a:cxn>
                  <a:cxn ang="0">
                    <a:pos x="154" y="0"/>
                  </a:cxn>
                  <a:cxn ang="0">
                    <a:pos x="164" y="2"/>
                  </a:cxn>
                  <a:cxn ang="0">
                    <a:pos x="172" y="2"/>
                  </a:cxn>
                  <a:cxn ang="0">
                    <a:pos x="182" y="2"/>
                  </a:cxn>
                  <a:cxn ang="0">
                    <a:pos x="190" y="4"/>
                  </a:cxn>
                  <a:cxn ang="0">
                    <a:pos x="198" y="4"/>
                  </a:cxn>
                  <a:cxn ang="0">
                    <a:pos x="206" y="6"/>
                  </a:cxn>
                  <a:cxn ang="0">
                    <a:pos x="214" y="8"/>
                  </a:cxn>
                  <a:cxn ang="0">
                    <a:pos x="220" y="10"/>
                  </a:cxn>
                  <a:cxn ang="0">
                    <a:pos x="228" y="12"/>
                  </a:cxn>
                  <a:cxn ang="0">
                    <a:pos x="232" y="14"/>
                  </a:cxn>
                  <a:cxn ang="0">
                    <a:pos x="238" y="16"/>
                  </a:cxn>
                  <a:cxn ang="0">
                    <a:pos x="242" y="18"/>
                  </a:cxn>
                  <a:cxn ang="0">
                    <a:pos x="242" y="18"/>
                  </a:cxn>
                </a:cxnLst>
                <a:rect l="0" t="0" r="r" b="b"/>
                <a:pathLst>
                  <a:path w="242" h="30">
                    <a:moveTo>
                      <a:pt x="242" y="18"/>
                    </a:moveTo>
                    <a:lnTo>
                      <a:pt x="0" y="30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0"/>
                    </a:lnTo>
                    <a:lnTo>
                      <a:pt x="16" y="18"/>
                    </a:lnTo>
                    <a:lnTo>
                      <a:pt x="22" y="16"/>
                    </a:lnTo>
                    <a:lnTo>
                      <a:pt x="28" y="14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0" y="8"/>
                    </a:lnTo>
                    <a:lnTo>
                      <a:pt x="58" y="6"/>
                    </a:lnTo>
                    <a:lnTo>
                      <a:pt x="68" y="4"/>
                    </a:lnTo>
                    <a:lnTo>
                      <a:pt x="76" y="4"/>
                    </a:lnTo>
                    <a:lnTo>
                      <a:pt x="86" y="2"/>
                    </a:lnTo>
                    <a:lnTo>
                      <a:pt x="96" y="2"/>
                    </a:lnTo>
                    <a:lnTo>
                      <a:pt x="106" y="2"/>
                    </a:lnTo>
                    <a:lnTo>
                      <a:pt x="114" y="0"/>
                    </a:lnTo>
                    <a:lnTo>
                      <a:pt x="124" y="0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54" y="0"/>
                    </a:lnTo>
                    <a:lnTo>
                      <a:pt x="164" y="2"/>
                    </a:lnTo>
                    <a:lnTo>
                      <a:pt x="172" y="2"/>
                    </a:lnTo>
                    <a:lnTo>
                      <a:pt x="182" y="2"/>
                    </a:lnTo>
                    <a:lnTo>
                      <a:pt x="190" y="4"/>
                    </a:lnTo>
                    <a:lnTo>
                      <a:pt x="198" y="4"/>
                    </a:lnTo>
                    <a:lnTo>
                      <a:pt x="206" y="6"/>
                    </a:lnTo>
                    <a:lnTo>
                      <a:pt x="214" y="8"/>
                    </a:lnTo>
                    <a:lnTo>
                      <a:pt x="220" y="10"/>
                    </a:lnTo>
                    <a:lnTo>
                      <a:pt x="228" y="12"/>
                    </a:lnTo>
                    <a:lnTo>
                      <a:pt x="232" y="14"/>
                    </a:lnTo>
                    <a:lnTo>
                      <a:pt x="238" y="16"/>
                    </a:lnTo>
                    <a:lnTo>
                      <a:pt x="242" y="18"/>
                    </a:lnTo>
                    <a:lnTo>
                      <a:pt x="242" y="18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15" name="Group 404"/>
            <p:cNvGrpSpPr/>
            <p:nvPr/>
          </p:nvGrpSpPr>
          <p:grpSpPr>
            <a:xfrm rot="21105860">
              <a:off x="1415589" y="1398343"/>
              <a:ext cx="1355561" cy="711763"/>
              <a:chOff x="4518025" y="1063625"/>
              <a:chExt cx="1225550" cy="546100"/>
            </a:xfrm>
          </p:grpSpPr>
          <p:grpSp>
            <p:nvGrpSpPr>
              <p:cNvPr id="516" name="Group 266"/>
              <p:cNvGrpSpPr>
                <a:grpSpLocks/>
              </p:cNvGrpSpPr>
              <p:nvPr/>
            </p:nvGrpSpPr>
            <p:grpSpPr bwMode="auto">
              <a:xfrm>
                <a:off x="4518025" y="1063625"/>
                <a:ext cx="1225550" cy="546100"/>
                <a:chOff x="2846" y="670"/>
                <a:chExt cx="772" cy="344"/>
              </a:xfrm>
            </p:grpSpPr>
            <p:sp>
              <p:nvSpPr>
                <p:cNvPr id="2438" name="Freeform 96"/>
                <p:cNvSpPr>
                  <a:spLocks/>
                </p:cNvSpPr>
                <p:nvPr/>
              </p:nvSpPr>
              <p:spPr bwMode="auto">
                <a:xfrm>
                  <a:off x="2846" y="670"/>
                  <a:ext cx="772" cy="344"/>
                </a:xfrm>
                <a:custGeom>
                  <a:avLst/>
                  <a:gdLst/>
                  <a:ahLst/>
                  <a:cxnLst>
                    <a:cxn ang="0">
                      <a:pos x="80" y="4"/>
                    </a:cxn>
                    <a:cxn ang="0">
                      <a:pos x="114" y="4"/>
                    </a:cxn>
                    <a:cxn ang="0">
                      <a:pos x="150" y="4"/>
                    </a:cxn>
                    <a:cxn ang="0">
                      <a:pos x="184" y="6"/>
                    </a:cxn>
                    <a:cxn ang="0">
                      <a:pos x="220" y="10"/>
                    </a:cxn>
                    <a:cxn ang="0">
                      <a:pos x="252" y="22"/>
                    </a:cxn>
                    <a:cxn ang="0">
                      <a:pos x="284" y="34"/>
                    </a:cxn>
                    <a:cxn ang="0">
                      <a:pos x="316" y="48"/>
                    </a:cxn>
                    <a:cxn ang="0">
                      <a:pos x="346" y="60"/>
                    </a:cxn>
                    <a:cxn ang="0">
                      <a:pos x="364" y="66"/>
                    </a:cxn>
                    <a:cxn ang="0">
                      <a:pos x="384" y="70"/>
                    </a:cxn>
                    <a:cxn ang="0">
                      <a:pos x="402" y="72"/>
                    </a:cxn>
                    <a:cxn ang="0">
                      <a:pos x="422" y="74"/>
                    </a:cxn>
                    <a:cxn ang="0">
                      <a:pos x="442" y="74"/>
                    </a:cxn>
                    <a:cxn ang="0">
                      <a:pos x="474" y="70"/>
                    </a:cxn>
                    <a:cxn ang="0">
                      <a:pos x="508" y="68"/>
                    </a:cxn>
                    <a:cxn ang="0">
                      <a:pos x="542" y="64"/>
                    </a:cxn>
                    <a:cxn ang="0">
                      <a:pos x="576" y="66"/>
                    </a:cxn>
                    <a:cxn ang="0">
                      <a:pos x="610" y="72"/>
                    </a:cxn>
                    <a:cxn ang="0">
                      <a:pos x="644" y="80"/>
                    </a:cxn>
                    <a:cxn ang="0">
                      <a:pos x="676" y="92"/>
                    </a:cxn>
                    <a:cxn ang="0">
                      <a:pos x="710" y="100"/>
                    </a:cxn>
                    <a:cxn ang="0">
                      <a:pos x="744" y="108"/>
                    </a:cxn>
                    <a:cxn ang="0">
                      <a:pos x="764" y="120"/>
                    </a:cxn>
                    <a:cxn ang="0">
                      <a:pos x="772" y="142"/>
                    </a:cxn>
                    <a:cxn ang="0">
                      <a:pos x="762" y="174"/>
                    </a:cxn>
                    <a:cxn ang="0">
                      <a:pos x="746" y="186"/>
                    </a:cxn>
                    <a:cxn ang="0">
                      <a:pos x="736" y="202"/>
                    </a:cxn>
                    <a:cxn ang="0">
                      <a:pos x="730" y="238"/>
                    </a:cxn>
                    <a:cxn ang="0">
                      <a:pos x="720" y="276"/>
                    </a:cxn>
                    <a:cxn ang="0">
                      <a:pos x="704" y="308"/>
                    </a:cxn>
                    <a:cxn ang="0">
                      <a:pos x="676" y="334"/>
                    </a:cxn>
                    <a:cxn ang="0">
                      <a:pos x="644" y="342"/>
                    </a:cxn>
                    <a:cxn ang="0">
                      <a:pos x="598" y="344"/>
                    </a:cxn>
                    <a:cxn ang="0">
                      <a:pos x="548" y="338"/>
                    </a:cxn>
                    <a:cxn ang="0">
                      <a:pos x="502" y="326"/>
                    </a:cxn>
                    <a:cxn ang="0">
                      <a:pos x="466" y="312"/>
                    </a:cxn>
                    <a:cxn ang="0">
                      <a:pos x="438" y="288"/>
                    </a:cxn>
                    <a:cxn ang="0">
                      <a:pos x="418" y="258"/>
                    </a:cxn>
                    <a:cxn ang="0">
                      <a:pos x="406" y="224"/>
                    </a:cxn>
                    <a:cxn ang="0">
                      <a:pos x="400" y="186"/>
                    </a:cxn>
                    <a:cxn ang="0">
                      <a:pos x="392" y="146"/>
                    </a:cxn>
                    <a:cxn ang="0">
                      <a:pos x="384" y="128"/>
                    </a:cxn>
                    <a:cxn ang="0">
                      <a:pos x="378" y="128"/>
                    </a:cxn>
                    <a:cxn ang="0">
                      <a:pos x="362" y="146"/>
                    </a:cxn>
                    <a:cxn ang="0">
                      <a:pos x="344" y="184"/>
                    </a:cxn>
                    <a:cxn ang="0">
                      <a:pos x="326" y="216"/>
                    </a:cxn>
                    <a:cxn ang="0">
                      <a:pos x="304" y="244"/>
                    </a:cxn>
                    <a:cxn ang="0">
                      <a:pos x="276" y="266"/>
                    </a:cxn>
                    <a:cxn ang="0">
                      <a:pos x="240" y="278"/>
                    </a:cxn>
                    <a:cxn ang="0">
                      <a:pos x="200" y="280"/>
                    </a:cxn>
                    <a:cxn ang="0">
                      <a:pos x="152" y="276"/>
                    </a:cxn>
                    <a:cxn ang="0">
                      <a:pos x="104" y="266"/>
                    </a:cxn>
                    <a:cxn ang="0">
                      <a:pos x="62" y="252"/>
                    </a:cxn>
                    <a:cxn ang="0">
                      <a:pos x="34" y="232"/>
                    </a:cxn>
                    <a:cxn ang="0">
                      <a:pos x="18" y="198"/>
                    </a:cxn>
                    <a:cxn ang="0">
                      <a:pos x="14" y="162"/>
                    </a:cxn>
                    <a:cxn ang="0">
                      <a:pos x="16" y="124"/>
                    </a:cxn>
                    <a:cxn ang="0">
                      <a:pos x="20" y="88"/>
                    </a:cxn>
                    <a:cxn ang="0">
                      <a:pos x="8" y="66"/>
                    </a:cxn>
                    <a:cxn ang="0">
                      <a:pos x="6" y="22"/>
                    </a:cxn>
                    <a:cxn ang="0">
                      <a:pos x="20" y="4"/>
                    </a:cxn>
                    <a:cxn ang="0">
                      <a:pos x="44" y="0"/>
                    </a:cxn>
                  </a:cxnLst>
                  <a:rect l="0" t="0" r="r" b="b"/>
                  <a:pathLst>
                    <a:path w="772" h="344">
                      <a:moveTo>
                        <a:pt x="50" y="0"/>
                      </a:moveTo>
                      <a:lnTo>
                        <a:pt x="54" y="2"/>
                      </a:lnTo>
                      <a:lnTo>
                        <a:pt x="60" y="2"/>
                      </a:lnTo>
                      <a:lnTo>
                        <a:pt x="66" y="2"/>
                      </a:lnTo>
                      <a:lnTo>
                        <a:pt x="70" y="2"/>
                      </a:lnTo>
                      <a:lnTo>
                        <a:pt x="76" y="2"/>
                      </a:lnTo>
                      <a:lnTo>
                        <a:pt x="80" y="4"/>
                      </a:lnTo>
                      <a:lnTo>
                        <a:pt x="86" y="4"/>
                      </a:lnTo>
                      <a:lnTo>
                        <a:pt x="90" y="4"/>
                      </a:lnTo>
                      <a:lnTo>
                        <a:pt x="96" y="4"/>
                      </a:lnTo>
                      <a:lnTo>
                        <a:pt x="100" y="4"/>
                      </a:lnTo>
                      <a:lnTo>
                        <a:pt x="104" y="4"/>
                      </a:lnTo>
                      <a:lnTo>
                        <a:pt x="110" y="4"/>
                      </a:lnTo>
                      <a:lnTo>
                        <a:pt x="114" y="4"/>
                      </a:lnTo>
                      <a:lnTo>
                        <a:pt x="120" y="4"/>
                      </a:lnTo>
                      <a:lnTo>
                        <a:pt x="124" y="4"/>
                      </a:lnTo>
                      <a:lnTo>
                        <a:pt x="130" y="4"/>
                      </a:lnTo>
                      <a:lnTo>
                        <a:pt x="134" y="4"/>
                      </a:lnTo>
                      <a:lnTo>
                        <a:pt x="140" y="4"/>
                      </a:lnTo>
                      <a:lnTo>
                        <a:pt x="144" y="4"/>
                      </a:lnTo>
                      <a:lnTo>
                        <a:pt x="150" y="4"/>
                      </a:lnTo>
                      <a:lnTo>
                        <a:pt x="154" y="4"/>
                      </a:lnTo>
                      <a:lnTo>
                        <a:pt x="160" y="4"/>
                      </a:lnTo>
                      <a:lnTo>
                        <a:pt x="164" y="4"/>
                      </a:lnTo>
                      <a:lnTo>
                        <a:pt x="170" y="4"/>
                      </a:lnTo>
                      <a:lnTo>
                        <a:pt x="174" y="6"/>
                      </a:lnTo>
                      <a:lnTo>
                        <a:pt x="180" y="6"/>
                      </a:lnTo>
                      <a:lnTo>
                        <a:pt x="184" y="6"/>
                      </a:lnTo>
                      <a:lnTo>
                        <a:pt x="190" y="6"/>
                      </a:lnTo>
                      <a:lnTo>
                        <a:pt x="196" y="6"/>
                      </a:lnTo>
                      <a:lnTo>
                        <a:pt x="200" y="8"/>
                      </a:lnTo>
                      <a:lnTo>
                        <a:pt x="206" y="8"/>
                      </a:lnTo>
                      <a:lnTo>
                        <a:pt x="210" y="10"/>
                      </a:lnTo>
                      <a:lnTo>
                        <a:pt x="214" y="10"/>
                      </a:lnTo>
                      <a:lnTo>
                        <a:pt x="220" y="10"/>
                      </a:lnTo>
                      <a:lnTo>
                        <a:pt x="224" y="12"/>
                      </a:lnTo>
                      <a:lnTo>
                        <a:pt x="228" y="14"/>
                      </a:lnTo>
                      <a:lnTo>
                        <a:pt x="232" y="14"/>
                      </a:lnTo>
                      <a:lnTo>
                        <a:pt x="238" y="16"/>
                      </a:lnTo>
                      <a:lnTo>
                        <a:pt x="242" y="18"/>
                      </a:lnTo>
                      <a:lnTo>
                        <a:pt x="246" y="20"/>
                      </a:lnTo>
                      <a:lnTo>
                        <a:pt x="252" y="22"/>
                      </a:lnTo>
                      <a:lnTo>
                        <a:pt x="256" y="22"/>
                      </a:lnTo>
                      <a:lnTo>
                        <a:pt x="260" y="24"/>
                      </a:lnTo>
                      <a:lnTo>
                        <a:pt x="266" y="26"/>
                      </a:lnTo>
                      <a:lnTo>
                        <a:pt x="270" y="28"/>
                      </a:lnTo>
                      <a:lnTo>
                        <a:pt x="276" y="30"/>
                      </a:lnTo>
                      <a:lnTo>
                        <a:pt x="280" y="32"/>
                      </a:lnTo>
                      <a:lnTo>
                        <a:pt x="284" y="34"/>
                      </a:lnTo>
                      <a:lnTo>
                        <a:pt x="290" y="36"/>
                      </a:lnTo>
                      <a:lnTo>
                        <a:pt x="294" y="38"/>
                      </a:lnTo>
                      <a:lnTo>
                        <a:pt x="298" y="40"/>
                      </a:lnTo>
                      <a:lnTo>
                        <a:pt x="302" y="42"/>
                      </a:lnTo>
                      <a:lnTo>
                        <a:pt x="308" y="44"/>
                      </a:lnTo>
                      <a:lnTo>
                        <a:pt x="312" y="46"/>
                      </a:lnTo>
                      <a:lnTo>
                        <a:pt x="316" y="48"/>
                      </a:lnTo>
                      <a:lnTo>
                        <a:pt x="322" y="50"/>
                      </a:lnTo>
                      <a:lnTo>
                        <a:pt x="326" y="52"/>
                      </a:lnTo>
                      <a:lnTo>
                        <a:pt x="330" y="54"/>
                      </a:lnTo>
                      <a:lnTo>
                        <a:pt x="334" y="56"/>
                      </a:lnTo>
                      <a:lnTo>
                        <a:pt x="338" y="58"/>
                      </a:lnTo>
                      <a:lnTo>
                        <a:pt x="342" y="60"/>
                      </a:lnTo>
                      <a:lnTo>
                        <a:pt x="346" y="60"/>
                      </a:lnTo>
                      <a:lnTo>
                        <a:pt x="350" y="62"/>
                      </a:lnTo>
                      <a:lnTo>
                        <a:pt x="352" y="62"/>
                      </a:lnTo>
                      <a:lnTo>
                        <a:pt x="356" y="64"/>
                      </a:lnTo>
                      <a:lnTo>
                        <a:pt x="358" y="64"/>
                      </a:lnTo>
                      <a:lnTo>
                        <a:pt x="360" y="64"/>
                      </a:lnTo>
                      <a:lnTo>
                        <a:pt x="362" y="66"/>
                      </a:lnTo>
                      <a:lnTo>
                        <a:pt x="364" y="66"/>
                      </a:lnTo>
                      <a:lnTo>
                        <a:pt x="368" y="66"/>
                      </a:lnTo>
                      <a:lnTo>
                        <a:pt x="370" y="68"/>
                      </a:lnTo>
                      <a:lnTo>
                        <a:pt x="372" y="68"/>
                      </a:lnTo>
                      <a:lnTo>
                        <a:pt x="376" y="68"/>
                      </a:lnTo>
                      <a:lnTo>
                        <a:pt x="378" y="70"/>
                      </a:lnTo>
                      <a:lnTo>
                        <a:pt x="380" y="70"/>
                      </a:lnTo>
                      <a:lnTo>
                        <a:pt x="384" y="70"/>
                      </a:lnTo>
                      <a:lnTo>
                        <a:pt x="386" y="70"/>
                      </a:lnTo>
                      <a:lnTo>
                        <a:pt x="388" y="70"/>
                      </a:lnTo>
                      <a:lnTo>
                        <a:pt x="392" y="72"/>
                      </a:lnTo>
                      <a:lnTo>
                        <a:pt x="394" y="72"/>
                      </a:lnTo>
                      <a:lnTo>
                        <a:pt x="398" y="72"/>
                      </a:lnTo>
                      <a:lnTo>
                        <a:pt x="400" y="72"/>
                      </a:lnTo>
                      <a:lnTo>
                        <a:pt x="402" y="72"/>
                      </a:lnTo>
                      <a:lnTo>
                        <a:pt x="406" y="74"/>
                      </a:lnTo>
                      <a:lnTo>
                        <a:pt x="408" y="74"/>
                      </a:lnTo>
                      <a:lnTo>
                        <a:pt x="412" y="74"/>
                      </a:lnTo>
                      <a:lnTo>
                        <a:pt x="414" y="74"/>
                      </a:lnTo>
                      <a:lnTo>
                        <a:pt x="416" y="74"/>
                      </a:lnTo>
                      <a:lnTo>
                        <a:pt x="420" y="74"/>
                      </a:lnTo>
                      <a:lnTo>
                        <a:pt x="422" y="74"/>
                      </a:lnTo>
                      <a:lnTo>
                        <a:pt x="424" y="74"/>
                      </a:lnTo>
                      <a:lnTo>
                        <a:pt x="426" y="74"/>
                      </a:lnTo>
                      <a:lnTo>
                        <a:pt x="430" y="74"/>
                      </a:lnTo>
                      <a:lnTo>
                        <a:pt x="432" y="74"/>
                      </a:lnTo>
                      <a:lnTo>
                        <a:pt x="434" y="74"/>
                      </a:lnTo>
                      <a:lnTo>
                        <a:pt x="438" y="74"/>
                      </a:lnTo>
                      <a:lnTo>
                        <a:pt x="442" y="74"/>
                      </a:lnTo>
                      <a:lnTo>
                        <a:pt x="446" y="74"/>
                      </a:lnTo>
                      <a:lnTo>
                        <a:pt x="452" y="74"/>
                      </a:lnTo>
                      <a:lnTo>
                        <a:pt x="456" y="72"/>
                      </a:lnTo>
                      <a:lnTo>
                        <a:pt x="460" y="72"/>
                      </a:lnTo>
                      <a:lnTo>
                        <a:pt x="464" y="72"/>
                      </a:lnTo>
                      <a:lnTo>
                        <a:pt x="470" y="72"/>
                      </a:lnTo>
                      <a:lnTo>
                        <a:pt x="474" y="70"/>
                      </a:lnTo>
                      <a:lnTo>
                        <a:pt x="480" y="70"/>
                      </a:lnTo>
                      <a:lnTo>
                        <a:pt x="484" y="70"/>
                      </a:lnTo>
                      <a:lnTo>
                        <a:pt x="488" y="70"/>
                      </a:lnTo>
                      <a:lnTo>
                        <a:pt x="494" y="68"/>
                      </a:lnTo>
                      <a:lnTo>
                        <a:pt x="498" y="68"/>
                      </a:lnTo>
                      <a:lnTo>
                        <a:pt x="504" y="68"/>
                      </a:lnTo>
                      <a:lnTo>
                        <a:pt x="508" y="68"/>
                      </a:lnTo>
                      <a:lnTo>
                        <a:pt x="514" y="66"/>
                      </a:lnTo>
                      <a:lnTo>
                        <a:pt x="518" y="66"/>
                      </a:lnTo>
                      <a:lnTo>
                        <a:pt x="524" y="66"/>
                      </a:lnTo>
                      <a:lnTo>
                        <a:pt x="528" y="66"/>
                      </a:lnTo>
                      <a:lnTo>
                        <a:pt x="534" y="66"/>
                      </a:lnTo>
                      <a:lnTo>
                        <a:pt x="538" y="64"/>
                      </a:lnTo>
                      <a:lnTo>
                        <a:pt x="542" y="64"/>
                      </a:lnTo>
                      <a:lnTo>
                        <a:pt x="548" y="64"/>
                      </a:lnTo>
                      <a:lnTo>
                        <a:pt x="552" y="64"/>
                      </a:lnTo>
                      <a:lnTo>
                        <a:pt x="556" y="64"/>
                      </a:lnTo>
                      <a:lnTo>
                        <a:pt x="562" y="64"/>
                      </a:lnTo>
                      <a:lnTo>
                        <a:pt x="566" y="64"/>
                      </a:lnTo>
                      <a:lnTo>
                        <a:pt x="570" y="64"/>
                      </a:lnTo>
                      <a:lnTo>
                        <a:pt x="576" y="66"/>
                      </a:lnTo>
                      <a:lnTo>
                        <a:pt x="580" y="66"/>
                      </a:lnTo>
                      <a:lnTo>
                        <a:pt x="584" y="66"/>
                      </a:lnTo>
                      <a:lnTo>
                        <a:pt x="590" y="68"/>
                      </a:lnTo>
                      <a:lnTo>
                        <a:pt x="594" y="68"/>
                      </a:lnTo>
                      <a:lnTo>
                        <a:pt x="600" y="70"/>
                      </a:lnTo>
                      <a:lnTo>
                        <a:pt x="604" y="70"/>
                      </a:lnTo>
                      <a:lnTo>
                        <a:pt x="610" y="72"/>
                      </a:lnTo>
                      <a:lnTo>
                        <a:pt x="614" y="72"/>
                      </a:lnTo>
                      <a:lnTo>
                        <a:pt x="620" y="74"/>
                      </a:lnTo>
                      <a:lnTo>
                        <a:pt x="624" y="76"/>
                      </a:lnTo>
                      <a:lnTo>
                        <a:pt x="630" y="76"/>
                      </a:lnTo>
                      <a:lnTo>
                        <a:pt x="634" y="78"/>
                      </a:lnTo>
                      <a:lnTo>
                        <a:pt x="638" y="80"/>
                      </a:lnTo>
                      <a:lnTo>
                        <a:pt x="644" y="80"/>
                      </a:lnTo>
                      <a:lnTo>
                        <a:pt x="648" y="82"/>
                      </a:lnTo>
                      <a:lnTo>
                        <a:pt x="654" y="84"/>
                      </a:lnTo>
                      <a:lnTo>
                        <a:pt x="658" y="86"/>
                      </a:lnTo>
                      <a:lnTo>
                        <a:pt x="662" y="86"/>
                      </a:lnTo>
                      <a:lnTo>
                        <a:pt x="668" y="88"/>
                      </a:lnTo>
                      <a:lnTo>
                        <a:pt x="672" y="90"/>
                      </a:lnTo>
                      <a:lnTo>
                        <a:pt x="676" y="92"/>
                      </a:lnTo>
                      <a:lnTo>
                        <a:pt x="682" y="92"/>
                      </a:lnTo>
                      <a:lnTo>
                        <a:pt x="686" y="94"/>
                      </a:lnTo>
                      <a:lnTo>
                        <a:pt x="690" y="96"/>
                      </a:lnTo>
                      <a:lnTo>
                        <a:pt x="696" y="96"/>
                      </a:lnTo>
                      <a:lnTo>
                        <a:pt x="700" y="98"/>
                      </a:lnTo>
                      <a:lnTo>
                        <a:pt x="706" y="100"/>
                      </a:lnTo>
                      <a:lnTo>
                        <a:pt x="710" y="100"/>
                      </a:lnTo>
                      <a:lnTo>
                        <a:pt x="714" y="102"/>
                      </a:lnTo>
                      <a:lnTo>
                        <a:pt x="720" y="102"/>
                      </a:lnTo>
                      <a:lnTo>
                        <a:pt x="724" y="104"/>
                      </a:lnTo>
                      <a:lnTo>
                        <a:pt x="730" y="104"/>
                      </a:lnTo>
                      <a:lnTo>
                        <a:pt x="736" y="106"/>
                      </a:lnTo>
                      <a:lnTo>
                        <a:pt x="740" y="106"/>
                      </a:lnTo>
                      <a:lnTo>
                        <a:pt x="744" y="108"/>
                      </a:lnTo>
                      <a:lnTo>
                        <a:pt x="748" y="108"/>
                      </a:lnTo>
                      <a:lnTo>
                        <a:pt x="750" y="110"/>
                      </a:lnTo>
                      <a:lnTo>
                        <a:pt x="754" y="112"/>
                      </a:lnTo>
                      <a:lnTo>
                        <a:pt x="756" y="114"/>
                      </a:lnTo>
                      <a:lnTo>
                        <a:pt x="760" y="116"/>
                      </a:lnTo>
                      <a:lnTo>
                        <a:pt x="762" y="118"/>
                      </a:lnTo>
                      <a:lnTo>
                        <a:pt x="764" y="120"/>
                      </a:lnTo>
                      <a:lnTo>
                        <a:pt x="766" y="124"/>
                      </a:lnTo>
                      <a:lnTo>
                        <a:pt x="768" y="126"/>
                      </a:lnTo>
                      <a:lnTo>
                        <a:pt x="770" y="130"/>
                      </a:lnTo>
                      <a:lnTo>
                        <a:pt x="770" y="132"/>
                      </a:lnTo>
                      <a:lnTo>
                        <a:pt x="772" y="136"/>
                      </a:lnTo>
                      <a:lnTo>
                        <a:pt x="772" y="140"/>
                      </a:lnTo>
                      <a:lnTo>
                        <a:pt x="772" y="142"/>
                      </a:lnTo>
                      <a:lnTo>
                        <a:pt x="772" y="146"/>
                      </a:lnTo>
                      <a:lnTo>
                        <a:pt x="768" y="162"/>
                      </a:lnTo>
                      <a:lnTo>
                        <a:pt x="768" y="164"/>
                      </a:lnTo>
                      <a:lnTo>
                        <a:pt x="768" y="168"/>
                      </a:lnTo>
                      <a:lnTo>
                        <a:pt x="766" y="170"/>
                      </a:lnTo>
                      <a:lnTo>
                        <a:pt x="764" y="172"/>
                      </a:lnTo>
                      <a:lnTo>
                        <a:pt x="762" y="174"/>
                      </a:lnTo>
                      <a:lnTo>
                        <a:pt x="760" y="176"/>
                      </a:lnTo>
                      <a:lnTo>
                        <a:pt x="758" y="178"/>
                      </a:lnTo>
                      <a:lnTo>
                        <a:pt x="756" y="180"/>
                      </a:lnTo>
                      <a:lnTo>
                        <a:pt x="754" y="182"/>
                      </a:lnTo>
                      <a:lnTo>
                        <a:pt x="752" y="182"/>
                      </a:lnTo>
                      <a:lnTo>
                        <a:pt x="750" y="184"/>
                      </a:lnTo>
                      <a:lnTo>
                        <a:pt x="746" y="186"/>
                      </a:lnTo>
                      <a:lnTo>
                        <a:pt x="744" y="186"/>
                      </a:lnTo>
                      <a:lnTo>
                        <a:pt x="742" y="186"/>
                      </a:lnTo>
                      <a:lnTo>
                        <a:pt x="740" y="188"/>
                      </a:lnTo>
                      <a:lnTo>
                        <a:pt x="740" y="188"/>
                      </a:lnTo>
                      <a:lnTo>
                        <a:pt x="738" y="194"/>
                      </a:lnTo>
                      <a:lnTo>
                        <a:pt x="738" y="198"/>
                      </a:lnTo>
                      <a:lnTo>
                        <a:pt x="736" y="202"/>
                      </a:lnTo>
                      <a:lnTo>
                        <a:pt x="736" y="208"/>
                      </a:lnTo>
                      <a:lnTo>
                        <a:pt x="734" y="212"/>
                      </a:lnTo>
                      <a:lnTo>
                        <a:pt x="734" y="218"/>
                      </a:lnTo>
                      <a:lnTo>
                        <a:pt x="732" y="222"/>
                      </a:lnTo>
                      <a:lnTo>
                        <a:pt x="732" y="228"/>
                      </a:lnTo>
                      <a:lnTo>
                        <a:pt x="730" y="234"/>
                      </a:lnTo>
                      <a:lnTo>
                        <a:pt x="730" y="238"/>
                      </a:lnTo>
                      <a:lnTo>
                        <a:pt x="728" y="244"/>
                      </a:lnTo>
                      <a:lnTo>
                        <a:pt x="726" y="250"/>
                      </a:lnTo>
                      <a:lnTo>
                        <a:pt x="726" y="254"/>
                      </a:lnTo>
                      <a:lnTo>
                        <a:pt x="724" y="260"/>
                      </a:lnTo>
                      <a:lnTo>
                        <a:pt x="722" y="264"/>
                      </a:lnTo>
                      <a:lnTo>
                        <a:pt x="722" y="270"/>
                      </a:lnTo>
                      <a:lnTo>
                        <a:pt x="720" y="276"/>
                      </a:lnTo>
                      <a:lnTo>
                        <a:pt x="718" y="280"/>
                      </a:lnTo>
                      <a:lnTo>
                        <a:pt x="716" y="286"/>
                      </a:lnTo>
                      <a:lnTo>
                        <a:pt x="714" y="290"/>
                      </a:lnTo>
                      <a:lnTo>
                        <a:pt x="712" y="294"/>
                      </a:lnTo>
                      <a:lnTo>
                        <a:pt x="708" y="300"/>
                      </a:lnTo>
                      <a:lnTo>
                        <a:pt x="706" y="304"/>
                      </a:lnTo>
                      <a:lnTo>
                        <a:pt x="704" y="308"/>
                      </a:lnTo>
                      <a:lnTo>
                        <a:pt x="700" y="312"/>
                      </a:lnTo>
                      <a:lnTo>
                        <a:pt x="696" y="316"/>
                      </a:lnTo>
                      <a:lnTo>
                        <a:pt x="694" y="320"/>
                      </a:lnTo>
                      <a:lnTo>
                        <a:pt x="690" y="324"/>
                      </a:lnTo>
                      <a:lnTo>
                        <a:pt x="686" y="328"/>
                      </a:lnTo>
                      <a:lnTo>
                        <a:pt x="682" y="330"/>
                      </a:lnTo>
                      <a:lnTo>
                        <a:pt x="676" y="334"/>
                      </a:lnTo>
                      <a:lnTo>
                        <a:pt x="672" y="336"/>
                      </a:lnTo>
                      <a:lnTo>
                        <a:pt x="668" y="338"/>
                      </a:lnTo>
                      <a:lnTo>
                        <a:pt x="664" y="338"/>
                      </a:lnTo>
                      <a:lnTo>
                        <a:pt x="660" y="340"/>
                      </a:lnTo>
                      <a:lnTo>
                        <a:pt x="654" y="342"/>
                      </a:lnTo>
                      <a:lnTo>
                        <a:pt x="648" y="342"/>
                      </a:lnTo>
                      <a:lnTo>
                        <a:pt x="644" y="342"/>
                      </a:lnTo>
                      <a:lnTo>
                        <a:pt x="638" y="344"/>
                      </a:lnTo>
                      <a:lnTo>
                        <a:pt x="632" y="344"/>
                      </a:lnTo>
                      <a:lnTo>
                        <a:pt x="624" y="344"/>
                      </a:lnTo>
                      <a:lnTo>
                        <a:pt x="618" y="344"/>
                      </a:lnTo>
                      <a:lnTo>
                        <a:pt x="612" y="344"/>
                      </a:lnTo>
                      <a:lnTo>
                        <a:pt x="606" y="344"/>
                      </a:lnTo>
                      <a:lnTo>
                        <a:pt x="598" y="344"/>
                      </a:lnTo>
                      <a:lnTo>
                        <a:pt x="592" y="342"/>
                      </a:lnTo>
                      <a:lnTo>
                        <a:pt x="584" y="342"/>
                      </a:lnTo>
                      <a:lnTo>
                        <a:pt x="578" y="342"/>
                      </a:lnTo>
                      <a:lnTo>
                        <a:pt x="570" y="340"/>
                      </a:lnTo>
                      <a:lnTo>
                        <a:pt x="562" y="340"/>
                      </a:lnTo>
                      <a:lnTo>
                        <a:pt x="556" y="338"/>
                      </a:lnTo>
                      <a:lnTo>
                        <a:pt x="548" y="338"/>
                      </a:lnTo>
                      <a:lnTo>
                        <a:pt x="542" y="336"/>
                      </a:lnTo>
                      <a:lnTo>
                        <a:pt x="534" y="334"/>
                      </a:lnTo>
                      <a:lnTo>
                        <a:pt x="528" y="332"/>
                      </a:lnTo>
                      <a:lnTo>
                        <a:pt x="522" y="332"/>
                      </a:lnTo>
                      <a:lnTo>
                        <a:pt x="514" y="330"/>
                      </a:lnTo>
                      <a:lnTo>
                        <a:pt x="508" y="328"/>
                      </a:lnTo>
                      <a:lnTo>
                        <a:pt x="502" y="326"/>
                      </a:lnTo>
                      <a:lnTo>
                        <a:pt x="496" y="324"/>
                      </a:lnTo>
                      <a:lnTo>
                        <a:pt x="490" y="322"/>
                      </a:lnTo>
                      <a:lnTo>
                        <a:pt x="486" y="320"/>
                      </a:lnTo>
                      <a:lnTo>
                        <a:pt x="480" y="318"/>
                      </a:lnTo>
                      <a:lnTo>
                        <a:pt x="474" y="316"/>
                      </a:lnTo>
                      <a:lnTo>
                        <a:pt x="470" y="314"/>
                      </a:lnTo>
                      <a:lnTo>
                        <a:pt x="466" y="312"/>
                      </a:lnTo>
                      <a:lnTo>
                        <a:pt x="460" y="308"/>
                      </a:lnTo>
                      <a:lnTo>
                        <a:pt x="456" y="306"/>
                      </a:lnTo>
                      <a:lnTo>
                        <a:pt x="452" y="302"/>
                      </a:lnTo>
                      <a:lnTo>
                        <a:pt x="448" y="298"/>
                      </a:lnTo>
                      <a:lnTo>
                        <a:pt x="444" y="296"/>
                      </a:lnTo>
                      <a:lnTo>
                        <a:pt x="440" y="292"/>
                      </a:lnTo>
                      <a:lnTo>
                        <a:pt x="438" y="288"/>
                      </a:lnTo>
                      <a:lnTo>
                        <a:pt x="434" y="284"/>
                      </a:lnTo>
                      <a:lnTo>
                        <a:pt x="432" y="280"/>
                      </a:lnTo>
                      <a:lnTo>
                        <a:pt x="428" y="276"/>
                      </a:lnTo>
                      <a:lnTo>
                        <a:pt x="426" y="272"/>
                      </a:lnTo>
                      <a:lnTo>
                        <a:pt x="422" y="266"/>
                      </a:lnTo>
                      <a:lnTo>
                        <a:pt x="420" y="262"/>
                      </a:lnTo>
                      <a:lnTo>
                        <a:pt x="418" y="258"/>
                      </a:lnTo>
                      <a:lnTo>
                        <a:pt x="416" y="252"/>
                      </a:lnTo>
                      <a:lnTo>
                        <a:pt x="414" y="248"/>
                      </a:lnTo>
                      <a:lnTo>
                        <a:pt x="412" y="244"/>
                      </a:lnTo>
                      <a:lnTo>
                        <a:pt x="410" y="238"/>
                      </a:lnTo>
                      <a:lnTo>
                        <a:pt x="408" y="234"/>
                      </a:lnTo>
                      <a:lnTo>
                        <a:pt x="408" y="228"/>
                      </a:lnTo>
                      <a:lnTo>
                        <a:pt x="406" y="224"/>
                      </a:lnTo>
                      <a:lnTo>
                        <a:pt x="404" y="218"/>
                      </a:lnTo>
                      <a:lnTo>
                        <a:pt x="404" y="212"/>
                      </a:lnTo>
                      <a:lnTo>
                        <a:pt x="402" y="208"/>
                      </a:lnTo>
                      <a:lnTo>
                        <a:pt x="402" y="202"/>
                      </a:lnTo>
                      <a:lnTo>
                        <a:pt x="400" y="198"/>
                      </a:lnTo>
                      <a:lnTo>
                        <a:pt x="400" y="192"/>
                      </a:lnTo>
                      <a:lnTo>
                        <a:pt x="400" y="186"/>
                      </a:lnTo>
                      <a:lnTo>
                        <a:pt x="398" y="182"/>
                      </a:lnTo>
                      <a:lnTo>
                        <a:pt x="398" y="174"/>
                      </a:lnTo>
                      <a:lnTo>
                        <a:pt x="396" y="168"/>
                      </a:lnTo>
                      <a:lnTo>
                        <a:pt x="396" y="162"/>
                      </a:lnTo>
                      <a:lnTo>
                        <a:pt x="394" y="156"/>
                      </a:lnTo>
                      <a:lnTo>
                        <a:pt x="394" y="152"/>
                      </a:lnTo>
                      <a:lnTo>
                        <a:pt x="392" y="146"/>
                      </a:lnTo>
                      <a:lnTo>
                        <a:pt x="392" y="142"/>
                      </a:lnTo>
                      <a:lnTo>
                        <a:pt x="390" y="138"/>
                      </a:lnTo>
                      <a:lnTo>
                        <a:pt x="388" y="136"/>
                      </a:lnTo>
                      <a:lnTo>
                        <a:pt x="388" y="132"/>
                      </a:lnTo>
                      <a:lnTo>
                        <a:pt x="386" y="130"/>
                      </a:lnTo>
                      <a:lnTo>
                        <a:pt x="384" y="128"/>
                      </a:lnTo>
                      <a:lnTo>
                        <a:pt x="384" y="128"/>
                      </a:lnTo>
                      <a:lnTo>
                        <a:pt x="382" y="126"/>
                      </a:lnTo>
                      <a:lnTo>
                        <a:pt x="382" y="126"/>
                      </a:lnTo>
                      <a:lnTo>
                        <a:pt x="382" y="126"/>
                      </a:lnTo>
                      <a:lnTo>
                        <a:pt x="382" y="126"/>
                      </a:lnTo>
                      <a:lnTo>
                        <a:pt x="380" y="126"/>
                      </a:lnTo>
                      <a:lnTo>
                        <a:pt x="380" y="126"/>
                      </a:lnTo>
                      <a:lnTo>
                        <a:pt x="378" y="128"/>
                      </a:lnTo>
                      <a:lnTo>
                        <a:pt x="376" y="130"/>
                      </a:lnTo>
                      <a:lnTo>
                        <a:pt x="374" y="130"/>
                      </a:lnTo>
                      <a:lnTo>
                        <a:pt x="372" y="134"/>
                      </a:lnTo>
                      <a:lnTo>
                        <a:pt x="370" y="136"/>
                      </a:lnTo>
                      <a:lnTo>
                        <a:pt x="368" y="138"/>
                      </a:lnTo>
                      <a:lnTo>
                        <a:pt x="366" y="142"/>
                      </a:lnTo>
                      <a:lnTo>
                        <a:pt x="362" y="146"/>
                      </a:lnTo>
                      <a:lnTo>
                        <a:pt x="360" y="152"/>
                      </a:lnTo>
                      <a:lnTo>
                        <a:pt x="358" y="156"/>
                      </a:lnTo>
                      <a:lnTo>
                        <a:pt x="354" y="162"/>
                      </a:lnTo>
                      <a:lnTo>
                        <a:pt x="352" y="168"/>
                      </a:lnTo>
                      <a:lnTo>
                        <a:pt x="348" y="174"/>
                      </a:lnTo>
                      <a:lnTo>
                        <a:pt x="346" y="178"/>
                      </a:lnTo>
                      <a:lnTo>
                        <a:pt x="344" y="184"/>
                      </a:lnTo>
                      <a:lnTo>
                        <a:pt x="342" y="188"/>
                      </a:lnTo>
                      <a:lnTo>
                        <a:pt x="338" y="194"/>
                      </a:lnTo>
                      <a:lnTo>
                        <a:pt x="336" y="198"/>
                      </a:lnTo>
                      <a:lnTo>
                        <a:pt x="334" y="202"/>
                      </a:lnTo>
                      <a:lnTo>
                        <a:pt x="332" y="206"/>
                      </a:lnTo>
                      <a:lnTo>
                        <a:pt x="328" y="212"/>
                      </a:lnTo>
                      <a:lnTo>
                        <a:pt x="326" y="216"/>
                      </a:lnTo>
                      <a:lnTo>
                        <a:pt x="322" y="220"/>
                      </a:lnTo>
                      <a:lnTo>
                        <a:pt x="320" y="224"/>
                      </a:lnTo>
                      <a:lnTo>
                        <a:pt x="316" y="228"/>
                      </a:lnTo>
                      <a:lnTo>
                        <a:pt x="314" y="232"/>
                      </a:lnTo>
                      <a:lnTo>
                        <a:pt x="310" y="236"/>
                      </a:lnTo>
                      <a:lnTo>
                        <a:pt x="306" y="240"/>
                      </a:lnTo>
                      <a:lnTo>
                        <a:pt x="304" y="244"/>
                      </a:lnTo>
                      <a:lnTo>
                        <a:pt x="300" y="248"/>
                      </a:lnTo>
                      <a:lnTo>
                        <a:pt x="296" y="252"/>
                      </a:lnTo>
                      <a:lnTo>
                        <a:pt x="292" y="254"/>
                      </a:lnTo>
                      <a:lnTo>
                        <a:pt x="288" y="258"/>
                      </a:lnTo>
                      <a:lnTo>
                        <a:pt x="284" y="260"/>
                      </a:lnTo>
                      <a:lnTo>
                        <a:pt x="280" y="264"/>
                      </a:lnTo>
                      <a:lnTo>
                        <a:pt x="276" y="266"/>
                      </a:lnTo>
                      <a:lnTo>
                        <a:pt x="270" y="268"/>
                      </a:lnTo>
                      <a:lnTo>
                        <a:pt x="266" y="270"/>
                      </a:lnTo>
                      <a:lnTo>
                        <a:pt x="262" y="274"/>
                      </a:lnTo>
                      <a:lnTo>
                        <a:pt x="256" y="274"/>
                      </a:lnTo>
                      <a:lnTo>
                        <a:pt x="252" y="276"/>
                      </a:lnTo>
                      <a:lnTo>
                        <a:pt x="246" y="278"/>
                      </a:lnTo>
                      <a:lnTo>
                        <a:pt x="240" y="278"/>
                      </a:lnTo>
                      <a:lnTo>
                        <a:pt x="236" y="280"/>
                      </a:lnTo>
                      <a:lnTo>
                        <a:pt x="230" y="280"/>
                      </a:lnTo>
                      <a:lnTo>
                        <a:pt x="224" y="280"/>
                      </a:lnTo>
                      <a:lnTo>
                        <a:pt x="218" y="280"/>
                      </a:lnTo>
                      <a:lnTo>
                        <a:pt x="212" y="282"/>
                      </a:lnTo>
                      <a:lnTo>
                        <a:pt x="206" y="280"/>
                      </a:lnTo>
                      <a:lnTo>
                        <a:pt x="200" y="280"/>
                      </a:lnTo>
                      <a:lnTo>
                        <a:pt x="194" y="280"/>
                      </a:lnTo>
                      <a:lnTo>
                        <a:pt x="186" y="280"/>
                      </a:lnTo>
                      <a:lnTo>
                        <a:pt x="180" y="280"/>
                      </a:lnTo>
                      <a:lnTo>
                        <a:pt x="172" y="278"/>
                      </a:lnTo>
                      <a:lnTo>
                        <a:pt x="166" y="278"/>
                      </a:lnTo>
                      <a:lnTo>
                        <a:pt x="158" y="278"/>
                      </a:lnTo>
                      <a:lnTo>
                        <a:pt x="152" y="276"/>
                      </a:lnTo>
                      <a:lnTo>
                        <a:pt x="144" y="276"/>
                      </a:lnTo>
                      <a:lnTo>
                        <a:pt x="138" y="274"/>
                      </a:lnTo>
                      <a:lnTo>
                        <a:pt x="130" y="272"/>
                      </a:lnTo>
                      <a:lnTo>
                        <a:pt x="124" y="272"/>
                      </a:lnTo>
                      <a:lnTo>
                        <a:pt x="116" y="270"/>
                      </a:lnTo>
                      <a:lnTo>
                        <a:pt x="110" y="268"/>
                      </a:lnTo>
                      <a:lnTo>
                        <a:pt x="104" y="266"/>
                      </a:lnTo>
                      <a:lnTo>
                        <a:pt x="96" y="264"/>
                      </a:lnTo>
                      <a:lnTo>
                        <a:pt x="90" y="262"/>
                      </a:lnTo>
                      <a:lnTo>
                        <a:pt x="84" y="260"/>
                      </a:lnTo>
                      <a:lnTo>
                        <a:pt x="78" y="258"/>
                      </a:lnTo>
                      <a:lnTo>
                        <a:pt x="72" y="256"/>
                      </a:lnTo>
                      <a:lnTo>
                        <a:pt x="68" y="254"/>
                      </a:lnTo>
                      <a:lnTo>
                        <a:pt x="62" y="252"/>
                      </a:lnTo>
                      <a:lnTo>
                        <a:pt x="56" y="250"/>
                      </a:lnTo>
                      <a:lnTo>
                        <a:pt x="52" y="248"/>
                      </a:lnTo>
                      <a:lnTo>
                        <a:pt x="48" y="244"/>
                      </a:lnTo>
                      <a:lnTo>
                        <a:pt x="44" y="242"/>
                      </a:lnTo>
                      <a:lnTo>
                        <a:pt x="40" y="238"/>
                      </a:lnTo>
                      <a:lnTo>
                        <a:pt x="38" y="236"/>
                      </a:lnTo>
                      <a:lnTo>
                        <a:pt x="34" y="232"/>
                      </a:lnTo>
                      <a:lnTo>
                        <a:pt x="32" y="228"/>
                      </a:lnTo>
                      <a:lnTo>
                        <a:pt x="28" y="222"/>
                      </a:lnTo>
                      <a:lnTo>
                        <a:pt x="26" y="218"/>
                      </a:lnTo>
                      <a:lnTo>
                        <a:pt x="24" y="214"/>
                      </a:lnTo>
                      <a:lnTo>
                        <a:pt x="22" y="208"/>
                      </a:lnTo>
                      <a:lnTo>
                        <a:pt x="20" y="204"/>
                      </a:lnTo>
                      <a:lnTo>
                        <a:pt x="18" y="198"/>
                      </a:lnTo>
                      <a:lnTo>
                        <a:pt x="18" y="194"/>
                      </a:lnTo>
                      <a:lnTo>
                        <a:pt x="16" y="188"/>
                      </a:lnTo>
                      <a:lnTo>
                        <a:pt x="16" y="184"/>
                      </a:lnTo>
                      <a:lnTo>
                        <a:pt x="14" y="178"/>
                      </a:lnTo>
                      <a:lnTo>
                        <a:pt x="14" y="172"/>
                      </a:lnTo>
                      <a:lnTo>
                        <a:pt x="14" y="168"/>
                      </a:lnTo>
                      <a:lnTo>
                        <a:pt x="14" y="162"/>
                      </a:lnTo>
                      <a:lnTo>
                        <a:pt x="14" y="156"/>
                      </a:lnTo>
                      <a:lnTo>
                        <a:pt x="14" y="150"/>
                      </a:lnTo>
                      <a:lnTo>
                        <a:pt x="14" y="146"/>
                      </a:lnTo>
                      <a:lnTo>
                        <a:pt x="14" y="140"/>
                      </a:lnTo>
                      <a:lnTo>
                        <a:pt x="16" y="134"/>
                      </a:lnTo>
                      <a:lnTo>
                        <a:pt x="16" y="130"/>
                      </a:lnTo>
                      <a:lnTo>
                        <a:pt x="16" y="124"/>
                      </a:lnTo>
                      <a:lnTo>
                        <a:pt x="16" y="118"/>
                      </a:lnTo>
                      <a:lnTo>
                        <a:pt x="18" y="114"/>
                      </a:lnTo>
                      <a:lnTo>
                        <a:pt x="18" y="108"/>
                      </a:lnTo>
                      <a:lnTo>
                        <a:pt x="18" y="102"/>
                      </a:lnTo>
                      <a:lnTo>
                        <a:pt x="18" y="98"/>
                      </a:lnTo>
                      <a:lnTo>
                        <a:pt x="20" y="92"/>
                      </a:lnTo>
                      <a:lnTo>
                        <a:pt x="20" y="88"/>
                      </a:lnTo>
                      <a:lnTo>
                        <a:pt x="20" y="82"/>
                      </a:lnTo>
                      <a:lnTo>
                        <a:pt x="20" y="78"/>
                      </a:lnTo>
                      <a:lnTo>
                        <a:pt x="20" y="76"/>
                      </a:lnTo>
                      <a:lnTo>
                        <a:pt x="20" y="76"/>
                      </a:lnTo>
                      <a:lnTo>
                        <a:pt x="16" y="72"/>
                      </a:lnTo>
                      <a:lnTo>
                        <a:pt x="12" y="70"/>
                      </a:lnTo>
                      <a:lnTo>
                        <a:pt x="8" y="66"/>
                      </a:lnTo>
                      <a:lnTo>
                        <a:pt x="4" y="60"/>
                      </a:lnTo>
                      <a:lnTo>
                        <a:pt x="2" y="56"/>
                      </a:lnTo>
                      <a:lnTo>
                        <a:pt x="0" y="50"/>
                      </a:lnTo>
                      <a:lnTo>
                        <a:pt x="0" y="44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6" y="22"/>
                      </a:lnTo>
                      <a:lnTo>
                        <a:pt x="6" y="18"/>
                      </a:lnTo>
                      <a:lnTo>
                        <a:pt x="8" y="16"/>
                      </a:lnTo>
                      <a:lnTo>
                        <a:pt x="10" y="12"/>
                      </a:lnTo>
                      <a:lnTo>
                        <a:pt x="12" y="10"/>
                      </a:lnTo>
                      <a:lnTo>
                        <a:pt x="14" y="8"/>
                      </a:lnTo>
                      <a:lnTo>
                        <a:pt x="18" y="6"/>
                      </a:lnTo>
                      <a:lnTo>
                        <a:pt x="20" y="4"/>
                      </a:lnTo>
                      <a:lnTo>
                        <a:pt x="24" y="2"/>
                      </a:lnTo>
                      <a:lnTo>
                        <a:pt x="26" y="2"/>
                      </a:lnTo>
                      <a:lnTo>
                        <a:pt x="30" y="0"/>
                      </a:lnTo>
                      <a:lnTo>
                        <a:pt x="34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4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9" name="Freeform 97"/>
                <p:cNvSpPr>
                  <a:spLocks/>
                </p:cNvSpPr>
                <p:nvPr/>
              </p:nvSpPr>
              <p:spPr bwMode="auto">
                <a:xfrm>
                  <a:off x="2852" y="676"/>
                  <a:ext cx="760" cy="332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128" y="4"/>
                    </a:cxn>
                    <a:cxn ang="0">
                      <a:pos x="184" y="6"/>
                    </a:cxn>
                    <a:cxn ang="0">
                      <a:pos x="220" y="12"/>
                    </a:cxn>
                    <a:cxn ang="0">
                      <a:pos x="262" y="28"/>
                    </a:cxn>
                    <a:cxn ang="0">
                      <a:pos x="330" y="58"/>
                    </a:cxn>
                    <a:cxn ang="0">
                      <a:pos x="368" y="68"/>
                    </a:cxn>
                    <a:cxn ang="0">
                      <a:pos x="412" y="74"/>
                    </a:cxn>
                    <a:cxn ang="0">
                      <a:pos x="454" y="72"/>
                    </a:cxn>
                    <a:cxn ang="0">
                      <a:pos x="528" y="66"/>
                    </a:cxn>
                    <a:cxn ang="0">
                      <a:pos x="564" y="64"/>
                    </a:cxn>
                    <a:cxn ang="0">
                      <a:pos x="602" y="72"/>
                    </a:cxn>
                    <a:cxn ang="0">
                      <a:pos x="664" y="90"/>
                    </a:cxn>
                    <a:cxn ang="0">
                      <a:pos x="708" y="102"/>
                    </a:cxn>
                    <a:cxn ang="0">
                      <a:pos x="738" y="108"/>
                    </a:cxn>
                    <a:cxn ang="0">
                      <a:pos x="748" y="112"/>
                    </a:cxn>
                    <a:cxn ang="0">
                      <a:pos x="756" y="122"/>
                    </a:cxn>
                    <a:cxn ang="0">
                      <a:pos x="760" y="132"/>
                    </a:cxn>
                    <a:cxn ang="0">
                      <a:pos x="756" y="158"/>
                    </a:cxn>
                    <a:cxn ang="0">
                      <a:pos x="752" y="164"/>
                    </a:cxn>
                    <a:cxn ang="0">
                      <a:pos x="742" y="172"/>
                    </a:cxn>
                    <a:cxn ang="0">
                      <a:pos x="726" y="186"/>
                    </a:cxn>
                    <a:cxn ang="0">
                      <a:pos x="714" y="248"/>
                    </a:cxn>
                    <a:cxn ang="0">
                      <a:pos x="700" y="286"/>
                    </a:cxn>
                    <a:cxn ang="0">
                      <a:pos x="676" y="318"/>
                    </a:cxn>
                    <a:cxn ang="0">
                      <a:pos x="642" y="330"/>
                    </a:cxn>
                    <a:cxn ang="0">
                      <a:pos x="592" y="332"/>
                    </a:cxn>
                    <a:cxn ang="0">
                      <a:pos x="536" y="324"/>
                    </a:cxn>
                    <a:cxn ang="0">
                      <a:pos x="486" y="312"/>
                    </a:cxn>
                    <a:cxn ang="0">
                      <a:pos x="450" y="292"/>
                    </a:cxn>
                    <a:cxn ang="0">
                      <a:pos x="424" y="262"/>
                    </a:cxn>
                    <a:cxn ang="0">
                      <a:pos x="408" y="226"/>
                    </a:cxn>
                    <a:cxn ang="0">
                      <a:pos x="400" y="186"/>
                    </a:cxn>
                    <a:cxn ang="0">
                      <a:pos x="392" y="140"/>
                    </a:cxn>
                    <a:cxn ang="0">
                      <a:pos x="380" y="116"/>
                    </a:cxn>
                    <a:cxn ang="0">
                      <a:pos x="364" y="120"/>
                    </a:cxn>
                    <a:cxn ang="0">
                      <a:pos x="342" y="154"/>
                    </a:cxn>
                    <a:cxn ang="0">
                      <a:pos x="322" y="194"/>
                    </a:cxn>
                    <a:cxn ang="0">
                      <a:pos x="300" y="226"/>
                    </a:cxn>
                    <a:cxn ang="0">
                      <a:pos x="270" y="252"/>
                    </a:cxn>
                    <a:cxn ang="0">
                      <a:pos x="234" y="268"/>
                    </a:cxn>
                    <a:cxn ang="0">
                      <a:pos x="188" y="268"/>
                    </a:cxn>
                    <a:cxn ang="0">
                      <a:pos x="132" y="262"/>
                    </a:cxn>
                    <a:cxn ang="0">
                      <a:pos x="80" y="250"/>
                    </a:cxn>
                    <a:cxn ang="0">
                      <a:pos x="42" y="232"/>
                    </a:cxn>
                    <a:cxn ang="0">
                      <a:pos x="22" y="200"/>
                    </a:cxn>
                    <a:cxn ang="0">
                      <a:pos x="14" y="160"/>
                    </a:cxn>
                    <a:cxn ang="0">
                      <a:pos x="18" y="108"/>
                    </a:cxn>
                    <a:cxn ang="0">
                      <a:pos x="18" y="66"/>
                    </a:cxn>
                    <a:cxn ang="0">
                      <a:pos x="6" y="54"/>
                    </a:cxn>
                    <a:cxn ang="0">
                      <a:pos x="2" y="46"/>
                    </a:cxn>
                    <a:cxn ang="0">
                      <a:pos x="4" y="22"/>
                    </a:cxn>
                    <a:cxn ang="0">
                      <a:pos x="8" y="12"/>
                    </a:cxn>
                    <a:cxn ang="0">
                      <a:pos x="16" y="4"/>
                    </a:cxn>
                    <a:cxn ang="0">
                      <a:pos x="2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60" h="332">
                      <a:moveTo>
                        <a:pt x="38" y="0"/>
                      </a:moveTo>
                      <a:lnTo>
                        <a:pt x="44" y="0"/>
                      </a:lnTo>
                      <a:lnTo>
                        <a:pt x="48" y="0"/>
                      </a:lnTo>
                      <a:lnTo>
                        <a:pt x="54" y="2"/>
                      </a:lnTo>
                      <a:lnTo>
                        <a:pt x="58" y="2"/>
                      </a:lnTo>
                      <a:lnTo>
                        <a:pt x="64" y="2"/>
                      </a:lnTo>
                      <a:lnTo>
                        <a:pt x="68" y="2"/>
                      </a:lnTo>
                      <a:lnTo>
                        <a:pt x="74" y="4"/>
                      </a:lnTo>
                      <a:lnTo>
                        <a:pt x="78" y="4"/>
                      </a:lnTo>
                      <a:lnTo>
                        <a:pt x="84" y="4"/>
                      </a:lnTo>
                      <a:lnTo>
                        <a:pt x="90" y="4"/>
                      </a:lnTo>
                      <a:lnTo>
                        <a:pt x="94" y="4"/>
                      </a:lnTo>
                      <a:lnTo>
                        <a:pt x="100" y="4"/>
                      </a:lnTo>
                      <a:lnTo>
                        <a:pt x="108" y="4"/>
                      </a:lnTo>
                      <a:lnTo>
                        <a:pt x="118" y="4"/>
                      </a:lnTo>
                      <a:lnTo>
                        <a:pt x="128" y="4"/>
                      </a:lnTo>
                      <a:lnTo>
                        <a:pt x="138" y="4"/>
                      </a:lnTo>
                      <a:lnTo>
                        <a:pt x="148" y="4"/>
                      </a:lnTo>
                      <a:lnTo>
                        <a:pt x="158" y="4"/>
                      </a:lnTo>
                      <a:lnTo>
                        <a:pt x="164" y="4"/>
                      </a:lnTo>
                      <a:lnTo>
                        <a:pt x="168" y="4"/>
                      </a:lnTo>
                      <a:lnTo>
                        <a:pt x="174" y="6"/>
                      </a:lnTo>
                      <a:lnTo>
                        <a:pt x="178" y="6"/>
                      </a:lnTo>
                      <a:lnTo>
                        <a:pt x="184" y="6"/>
                      </a:lnTo>
                      <a:lnTo>
                        <a:pt x="188" y="6"/>
                      </a:lnTo>
                      <a:lnTo>
                        <a:pt x="194" y="8"/>
                      </a:lnTo>
                      <a:lnTo>
                        <a:pt x="198" y="8"/>
                      </a:lnTo>
                      <a:lnTo>
                        <a:pt x="204" y="8"/>
                      </a:lnTo>
                      <a:lnTo>
                        <a:pt x="208" y="10"/>
                      </a:lnTo>
                      <a:lnTo>
                        <a:pt x="212" y="10"/>
                      </a:lnTo>
                      <a:lnTo>
                        <a:pt x="216" y="12"/>
                      </a:lnTo>
                      <a:lnTo>
                        <a:pt x="220" y="12"/>
                      </a:lnTo>
                      <a:lnTo>
                        <a:pt x="226" y="14"/>
                      </a:lnTo>
                      <a:lnTo>
                        <a:pt x="230" y="16"/>
                      </a:lnTo>
                      <a:lnTo>
                        <a:pt x="234" y="18"/>
                      </a:lnTo>
                      <a:lnTo>
                        <a:pt x="238" y="18"/>
                      </a:lnTo>
                      <a:lnTo>
                        <a:pt x="244" y="20"/>
                      </a:lnTo>
                      <a:lnTo>
                        <a:pt x="248" y="22"/>
                      </a:lnTo>
                      <a:lnTo>
                        <a:pt x="252" y="24"/>
                      </a:lnTo>
                      <a:lnTo>
                        <a:pt x="262" y="28"/>
                      </a:lnTo>
                      <a:lnTo>
                        <a:pt x="272" y="32"/>
                      </a:lnTo>
                      <a:lnTo>
                        <a:pt x="280" y="36"/>
                      </a:lnTo>
                      <a:lnTo>
                        <a:pt x="290" y="40"/>
                      </a:lnTo>
                      <a:lnTo>
                        <a:pt x="300" y="44"/>
                      </a:lnTo>
                      <a:lnTo>
                        <a:pt x="308" y="48"/>
                      </a:lnTo>
                      <a:lnTo>
                        <a:pt x="318" y="52"/>
                      </a:lnTo>
                      <a:lnTo>
                        <a:pt x="326" y="56"/>
                      </a:lnTo>
                      <a:lnTo>
                        <a:pt x="330" y="58"/>
                      </a:lnTo>
                      <a:lnTo>
                        <a:pt x="334" y="58"/>
                      </a:lnTo>
                      <a:lnTo>
                        <a:pt x="338" y="60"/>
                      </a:lnTo>
                      <a:lnTo>
                        <a:pt x="342" y="62"/>
                      </a:lnTo>
                      <a:lnTo>
                        <a:pt x="348" y="64"/>
                      </a:lnTo>
                      <a:lnTo>
                        <a:pt x="352" y="64"/>
                      </a:lnTo>
                      <a:lnTo>
                        <a:pt x="358" y="66"/>
                      </a:lnTo>
                      <a:lnTo>
                        <a:pt x="362" y="68"/>
                      </a:lnTo>
                      <a:lnTo>
                        <a:pt x="368" y="68"/>
                      </a:lnTo>
                      <a:lnTo>
                        <a:pt x="374" y="70"/>
                      </a:lnTo>
                      <a:lnTo>
                        <a:pt x="380" y="70"/>
                      </a:lnTo>
                      <a:lnTo>
                        <a:pt x="384" y="72"/>
                      </a:lnTo>
                      <a:lnTo>
                        <a:pt x="390" y="72"/>
                      </a:lnTo>
                      <a:lnTo>
                        <a:pt x="396" y="72"/>
                      </a:lnTo>
                      <a:lnTo>
                        <a:pt x="402" y="74"/>
                      </a:lnTo>
                      <a:lnTo>
                        <a:pt x="408" y="74"/>
                      </a:lnTo>
                      <a:lnTo>
                        <a:pt x="412" y="74"/>
                      </a:lnTo>
                      <a:lnTo>
                        <a:pt x="418" y="74"/>
                      </a:lnTo>
                      <a:lnTo>
                        <a:pt x="424" y="74"/>
                      </a:lnTo>
                      <a:lnTo>
                        <a:pt x="428" y="74"/>
                      </a:lnTo>
                      <a:lnTo>
                        <a:pt x="432" y="74"/>
                      </a:lnTo>
                      <a:lnTo>
                        <a:pt x="436" y="74"/>
                      </a:lnTo>
                      <a:lnTo>
                        <a:pt x="442" y="74"/>
                      </a:lnTo>
                      <a:lnTo>
                        <a:pt x="446" y="72"/>
                      </a:lnTo>
                      <a:lnTo>
                        <a:pt x="454" y="72"/>
                      </a:lnTo>
                      <a:lnTo>
                        <a:pt x="464" y="72"/>
                      </a:lnTo>
                      <a:lnTo>
                        <a:pt x="474" y="70"/>
                      </a:lnTo>
                      <a:lnTo>
                        <a:pt x="484" y="70"/>
                      </a:lnTo>
                      <a:lnTo>
                        <a:pt x="494" y="68"/>
                      </a:lnTo>
                      <a:lnTo>
                        <a:pt x="504" y="68"/>
                      </a:lnTo>
                      <a:lnTo>
                        <a:pt x="514" y="66"/>
                      </a:lnTo>
                      <a:lnTo>
                        <a:pt x="522" y="66"/>
                      </a:lnTo>
                      <a:lnTo>
                        <a:pt x="528" y="66"/>
                      </a:lnTo>
                      <a:lnTo>
                        <a:pt x="532" y="64"/>
                      </a:lnTo>
                      <a:lnTo>
                        <a:pt x="538" y="64"/>
                      </a:lnTo>
                      <a:lnTo>
                        <a:pt x="542" y="64"/>
                      </a:lnTo>
                      <a:lnTo>
                        <a:pt x="546" y="64"/>
                      </a:lnTo>
                      <a:lnTo>
                        <a:pt x="552" y="64"/>
                      </a:lnTo>
                      <a:lnTo>
                        <a:pt x="556" y="64"/>
                      </a:lnTo>
                      <a:lnTo>
                        <a:pt x="560" y="64"/>
                      </a:lnTo>
                      <a:lnTo>
                        <a:pt x="564" y="64"/>
                      </a:lnTo>
                      <a:lnTo>
                        <a:pt x="568" y="66"/>
                      </a:lnTo>
                      <a:lnTo>
                        <a:pt x="572" y="66"/>
                      </a:lnTo>
                      <a:lnTo>
                        <a:pt x="578" y="66"/>
                      </a:lnTo>
                      <a:lnTo>
                        <a:pt x="582" y="66"/>
                      </a:lnTo>
                      <a:lnTo>
                        <a:pt x="588" y="68"/>
                      </a:lnTo>
                      <a:lnTo>
                        <a:pt x="592" y="68"/>
                      </a:lnTo>
                      <a:lnTo>
                        <a:pt x="598" y="70"/>
                      </a:lnTo>
                      <a:lnTo>
                        <a:pt x="602" y="72"/>
                      </a:lnTo>
                      <a:lnTo>
                        <a:pt x="608" y="72"/>
                      </a:lnTo>
                      <a:lnTo>
                        <a:pt x="612" y="74"/>
                      </a:lnTo>
                      <a:lnTo>
                        <a:pt x="616" y="74"/>
                      </a:lnTo>
                      <a:lnTo>
                        <a:pt x="626" y="78"/>
                      </a:lnTo>
                      <a:lnTo>
                        <a:pt x="636" y="80"/>
                      </a:lnTo>
                      <a:lnTo>
                        <a:pt x="646" y="84"/>
                      </a:lnTo>
                      <a:lnTo>
                        <a:pt x="654" y="86"/>
                      </a:lnTo>
                      <a:lnTo>
                        <a:pt x="664" y="90"/>
                      </a:lnTo>
                      <a:lnTo>
                        <a:pt x="674" y="92"/>
                      </a:lnTo>
                      <a:lnTo>
                        <a:pt x="678" y="94"/>
                      </a:lnTo>
                      <a:lnTo>
                        <a:pt x="684" y="94"/>
                      </a:lnTo>
                      <a:lnTo>
                        <a:pt x="688" y="96"/>
                      </a:lnTo>
                      <a:lnTo>
                        <a:pt x="692" y="98"/>
                      </a:lnTo>
                      <a:lnTo>
                        <a:pt x="698" y="98"/>
                      </a:lnTo>
                      <a:lnTo>
                        <a:pt x="702" y="100"/>
                      </a:lnTo>
                      <a:lnTo>
                        <a:pt x="708" y="102"/>
                      </a:lnTo>
                      <a:lnTo>
                        <a:pt x="712" y="102"/>
                      </a:lnTo>
                      <a:lnTo>
                        <a:pt x="718" y="104"/>
                      </a:lnTo>
                      <a:lnTo>
                        <a:pt x="722" y="104"/>
                      </a:lnTo>
                      <a:lnTo>
                        <a:pt x="728" y="106"/>
                      </a:lnTo>
                      <a:lnTo>
                        <a:pt x="734" y="106"/>
                      </a:lnTo>
                      <a:lnTo>
                        <a:pt x="734" y="106"/>
                      </a:lnTo>
                      <a:lnTo>
                        <a:pt x="736" y="106"/>
                      </a:lnTo>
                      <a:lnTo>
                        <a:pt x="738" y="108"/>
                      </a:lnTo>
                      <a:lnTo>
                        <a:pt x="740" y="108"/>
                      </a:lnTo>
                      <a:lnTo>
                        <a:pt x="740" y="108"/>
                      </a:lnTo>
                      <a:lnTo>
                        <a:pt x="742" y="108"/>
                      </a:lnTo>
                      <a:lnTo>
                        <a:pt x="744" y="110"/>
                      </a:lnTo>
                      <a:lnTo>
                        <a:pt x="744" y="110"/>
                      </a:lnTo>
                      <a:lnTo>
                        <a:pt x="746" y="112"/>
                      </a:lnTo>
                      <a:lnTo>
                        <a:pt x="746" y="112"/>
                      </a:lnTo>
                      <a:lnTo>
                        <a:pt x="748" y="112"/>
                      </a:lnTo>
                      <a:lnTo>
                        <a:pt x="750" y="114"/>
                      </a:lnTo>
                      <a:lnTo>
                        <a:pt x="750" y="114"/>
                      </a:lnTo>
                      <a:lnTo>
                        <a:pt x="752" y="116"/>
                      </a:lnTo>
                      <a:lnTo>
                        <a:pt x="752" y="116"/>
                      </a:lnTo>
                      <a:lnTo>
                        <a:pt x="754" y="118"/>
                      </a:lnTo>
                      <a:lnTo>
                        <a:pt x="754" y="118"/>
                      </a:lnTo>
                      <a:lnTo>
                        <a:pt x="754" y="120"/>
                      </a:lnTo>
                      <a:lnTo>
                        <a:pt x="756" y="122"/>
                      </a:lnTo>
                      <a:lnTo>
                        <a:pt x="756" y="122"/>
                      </a:lnTo>
                      <a:lnTo>
                        <a:pt x="756" y="124"/>
                      </a:lnTo>
                      <a:lnTo>
                        <a:pt x="758" y="126"/>
                      </a:lnTo>
                      <a:lnTo>
                        <a:pt x="758" y="126"/>
                      </a:lnTo>
                      <a:lnTo>
                        <a:pt x="758" y="128"/>
                      </a:lnTo>
                      <a:lnTo>
                        <a:pt x="758" y="130"/>
                      </a:lnTo>
                      <a:lnTo>
                        <a:pt x="758" y="130"/>
                      </a:lnTo>
                      <a:lnTo>
                        <a:pt x="760" y="132"/>
                      </a:lnTo>
                      <a:lnTo>
                        <a:pt x="760" y="134"/>
                      </a:lnTo>
                      <a:lnTo>
                        <a:pt x="760" y="134"/>
                      </a:lnTo>
                      <a:lnTo>
                        <a:pt x="760" y="136"/>
                      </a:lnTo>
                      <a:lnTo>
                        <a:pt x="760" y="138"/>
                      </a:lnTo>
                      <a:lnTo>
                        <a:pt x="760" y="140"/>
                      </a:lnTo>
                      <a:lnTo>
                        <a:pt x="756" y="154"/>
                      </a:lnTo>
                      <a:lnTo>
                        <a:pt x="756" y="156"/>
                      </a:lnTo>
                      <a:lnTo>
                        <a:pt x="756" y="158"/>
                      </a:lnTo>
                      <a:lnTo>
                        <a:pt x="756" y="158"/>
                      </a:lnTo>
                      <a:lnTo>
                        <a:pt x="756" y="160"/>
                      </a:lnTo>
                      <a:lnTo>
                        <a:pt x="754" y="160"/>
                      </a:lnTo>
                      <a:lnTo>
                        <a:pt x="754" y="162"/>
                      </a:lnTo>
                      <a:lnTo>
                        <a:pt x="754" y="162"/>
                      </a:lnTo>
                      <a:lnTo>
                        <a:pt x="754" y="162"/>
                      </a:lnTo>
                      <a:lnTo>
                        <a:pt x="752" y="164"/>
                      </a:lnTo>
                      <a:lnTo>
                        <a:pt x="752" y="164"/>
                      </a:lnTo>
                      <a:lnTo>
                        <a:pt x="752" y="166"/>
                      </a:lnTo>
                      <a:lnTo>
                        <a:pt x="750" y="166"/>
                      </a:lnTo>
                      <a:lnTo>
                        <a:pt x="750" y="168"/>
                      </a:lnTo>
                      <a:lnTo>
                        <a:pt x="748" y="168"/>
                      </a:lnTo>
                      <a:lnTo>
                        <a:pt x="748" y="168"/>
                      </a:lnTo>
                      <a:lnTo>
                        <a:pt x="746" y="170"/>
                      </a:lnTo>
                      <a:lnTo>
                        <a:pt x="744" y="170"/>
                      </a:lnTo>
                      <a:lnTo>
                        <a:pt x="742" y="172"/>
                      </a:lnTo>
                      <a:lnTo>
                        <a:pt x="740" y="172"/>
                      </a:lnTo>
                      <a:lnTo>
                        <a:pt x="738" y="174"/>
                      </a:lnTo>
                      <a:lnTo>
                        <a:pt x="736" y="174"/>
                      </a:lnTo>
                      <a:lnTo>
                        <a:pt x="734" y="176"/>
                      </a:lnTo>
                      <a:lnTo>
                        <a:pt x="732" y="176"/>
                      </a:lnTo>
                      <a:lnTo>
                        <a:pt x="730" y="176"/>
                      </a:lnTo>
                      <a:lnTo>
                        <a:pt x="728" y="180"/>
                      </a:lnTo>
                      <a:lnTo>
                        <a:pt x="726" y="186"/>
                      </a:lnTo>
                      <a:lnTo>
                        <a:pt x="726" y="190"/>
                      </a:lnTo>
                      <a:lnTo>
                        <a:pt x="724" y="196"/>
                      </a:lnTo>
                      <a:lnTo>
                        <a:pt x="722" y="206"/>
                      </a:lnTo>
                      <a:lnTo>
                        <a:pt x="720" y="216"/>
                      </a:lnTo>
                      <a:lnTo>
                        <a:pt x="718" y="226"/>
                      </a:lnTo>
                      <a:lnTo>
                        <a:pt x="716" y="236"/>
                      </a:lnTo>
                      <a:lnTo>
                        <a:pt x="714" y="242"/>
                      </a:lnTo>
                      <a:lnTo>
                        <a:pt x="714" y="248"/>
                      </a:lnTo>
                      <a:lnTo>
                        <a:pt x="712" y="252"/>
                      </a:lnTo>
                      <a:lnTo>
                        <a:pt x="710" y="258"/>
                      </a:lnTo>
                      <a:lnTo>
                        <a:pt x="710" y="262"/>
                      </a:lnTo>
                      <a:lnTo>
                        <a:pt x="708" y="268"/>
                      </a:lnTo>
                      <a:lnTo>
                        <a:pt x="706" y="272"/>
                      </a:lnTo>
                      <a:lnTo>
                        <a:pt x="704" y="278"/>
                      </a:lnTo>
                      <a:lnTo>
                        <a:pt x="702" y="282"/>
                      </a:lnTo>
                      <a:lnTo>
                        <a:pt x="700" y="286"/>
                      </a:lnTo>
                      <a:lnTo>
                        <a:pt x="698" y="290"/>
                      </a:lnTo>
                      <a:lnTo>
                        <a:pt x="694" y="296"/>
                      </a:lnTo>
                      <a:lnTo>
                        <a:pt x="692" y="300"/>
                      </a:lnTo>
                      <a:lnTo>
                        <a:pt x="690" y="304"/>
                      </a:lnTo>
                      <a:lnTo>
                        <a:pt x="686" y="308"/>
                      </a:lnTo>
                      <a:lnTo>
                        <a:pt x="682" y="310"/>
                      </a:lnTo>
                      <a:lnTo>
                        <a:pt x="680" y="314"/>
                      </a:lnTo>
                      <a:lnTo>
                        <a:pt x="676" y="318"/>
                      </a:lnTo>
                      <a:lnTo>
                        <a:pt x="672" y="320"/>
                      </a:lnTo>
                      <a:lnTo>
                        <a:pt x="668" y="322"/>
                      </a:lnTo>
                      <a:lnTo>
                        <a:pt x="664" y="324"/>
                      </a:lnTo>
                      <a:lnTo>
                        <a:pt x="660" y="326"/>
                      </a:lnTo>
                      <a:lnTo>
                        <a:pt x="656" y="328"/>
                      </a:lnTo>
                      <a:lnTo>
                        <a:pt x="652" y="328"/>
                      </a:lnTo>
                      <a:lnTo>
                        <a:pt x="646" y="330"/>
                      </a:lnTo>
                      <a:lnTo>
                        <a:pt x="642" y="330"/>
                      </a:lnTo>
                      <a:lnTo>
                        <a:pt x="636" y="330"/>
                      </a:lnTo>
                      <a:lnTo>
                        <a:pt x="630" y="332"/>
                      </a:lnTo>
                      <a:lnTo>
                        <a:pt x="624" y="332"/>
                      </a:lnTo>
                      <a:lnTo>
                        <a:pt x="618" y="332"/>
                      </a:lnTo>
                      <a:lnTo>
                        <a:pt x="612" y="332"/>
                      </a:lnTo>
                      <a:lnTo>
                        <a:pt x="606" y="332"/>
                      </a:lnTo>
                      <a:lnTo>
                        <a:pt x="600" y="332"/>
                      </a:lnTo>
                      <a:lnTo>
                        <a:pt x="592" y="332"/>
                      </a:lnTo>
                      <a:lnTo>
                        <a:pt x="586" y="330"/>
                      </a:lnTo>
                      <a:lnTo>
                        <a:pt x="578" y="330"/>
                      </a:lnTo>
                      <a:lnTo>
                        <a:pt x="572" y="330"/>
                      </a:lnTo>
                      <a:lnTo>
                        <a:pt x="564" y="328"/>
                      </a:lnTo>
                      <a:lnTo>
                        <a:pt x="558" y="328"/>
                      </a:lnTo>
                      <a:lnTo>
                        <a:pt x="550" y="326"/>
                      </a:lnTo>
                      <a:lnTo>
                        <a:pt x="544" y="326"/>
                      </a:lnTo>
                      <a:lnTo>
                        <a:pt x="536" y="324"/>
                      </a:lnTo>
                      <a:lnTo>
                        <a:pt x="530" y="322"/>
                      </a:lnTo>
                      <a:lnTo>
                        <a:pt x="524" y="322"/>
                      </a:lnTo>
                      <a:lnTo>
                        <a:pt x="516" y="320"/>
                      </a:lnTo>
                      <a:lnTo>
                        <a:pt x="510" y="318"/>
                      </a:lnTo>
                      <a:lnTo>
                        <a:pt x="504" y="316"/>
                      </a:lnTo>
                      <a:lnTo>
                        <a:pt x="498" y="314"/>
                      </a:lnTo>
                      <a:lnTo>
                        <a:pt x="492" y="314"/>
                      </a:lnTo>
                      <a:lnTo>
                        <a:pt x="486" y="312"/>
                      </a:lnTo>
                      <a:lnTo>
                        <a:pt x="482" y="310"/>
                      </a:lnTo>
                      <a:lnTo>
                        <a:pt x="476" y="308"/>
                      </a:lnTo>
                      <a:lnTo>
                        <a:pt x="472" y="306"/>
                      </a:lnTo>
                      <a:lnTo>
                        <a:pt x="466" y="304"/>
                      </a:lnTo>
                      <a:lnTo>
                        <a:pt x="462" y="300"/>
                      </a:lnTo>
                      <a:lnTo>
                        <a:pt x="458" y="298"/>
                      </a:lnTo>
                      <a:lnTo>
                        <a:pt x="454" y="294"/>
                      </a:lnTo>
                      <a:lnTo>
                        <a:pt x="450" y="292"/>
                      </a:lnTo>
                      <a:lnTo>
                        <a:pt x="446" y="288"/>
                      </a:lnTo>
                      <a:lnTo>
                        <a:pt x="442" y="286"/>
                      </a:lnTo>
                      <a:lnTo>
                        <a:pt x="440" y="282"/>
                      </a:lnTo>
                      <a:lnTo>
                        <a:pt x="436" y="278"/>
                      </a:lnTo>
                      <a:lnTo>
                        <a:pt x="434" y="274"/>
                      </a:lnTo>
                      <a:lnTo>
                        <a:pt x="430" y="270"/>
                      </a:lnTo>
                      <a:lnTo>
                        <a:pt x="428" y="266"/>
                      </a:lnTo>
                      <a:lnTo>
                        <a:pt x="424" y="262"/>
                      </a:lnTo>
                      <a:lnTo>
                        <a:pt x="422" y="258"/>
                      </a:lnTo>
                      <a:lnTo>
                        <a:pt x="420" y="254"/>
                      </a:lnTo>
                      <a:lnTo>
                        <a:pt x="418" y="250"/>
                      </a:lnTo>
                      <a:lnTo>
                        <a:pt x="416" y="244"/>
                      </a:lnTo>
                      <a:lnTo>
                        <a:pt x="414" y="240"/>
                      </a:lnTo>
                      <a:lnTo>
                        <a:pt x="412" y="236"/>
                      </a:lnTo>
                      <a:lnTo>
                        <a:pt x="410" y="230"/>
                      </a:lnTo>
                      <a:lnTo>
                        <a:pt x="408" y="226"/>
                      </a:lnTo>
                      <a:lnTo>
                        <a:pt x="408" y="220"/>
                      </a:lnTo>
                      <a:lnTo>
                        <a:pt x="406" y="216"/>
                      </a:lnTo>
                      <a:lnTo>
                        <a:pt x="404" y="210"/>
                      </a:lnTo>
                      <a:lnTo>
                        <a:pt x="404" y="206"/>
                      </a:lnTo>
                      <a:lnTo>
                        <a:pt x="402" y="200"/>
                      </a:lnTo>
                      <a:lnTo>
                        <a:pt x="402" y="196"/>
                      </a:lnTo>
                      <a:lnTo>
                        <a:pt x="400" y="190"/>
                      </a:lnTo>
                      <a:lnTo>
                        <a:pt x="400" y="186"/>
                      </a:lnTo>
                      <a:lnTo>
                        <a:pt x="400" y="180"/>
                      </a:lnTo>
                      <a:lnTo>
                        <a:pt x="398" y="176"/>
                      </a:lnTo>
                      <a:lnTo>
                        <a:pt x="398" y="168"/>
                      </a:lnTo>
                      <a:lnTo>
                        <a:pt x="396" y="162"/>
                      </a:lnTo>
                      <a:lnTo>
                        <a:pt x="396" y="156"/>
                      </a:lnTo>
                      <a:lnTo>
                        <a:pt x="394" y="150"/>
                      </a:lnTo>
                      <a:lnTo>
                        <a:pt x="394" y="144"/>
                      </a:lnTo>
                      <a:lnTo>
                        <a:pt x="392" y="140"/>
                      </a:lnTo>
                      <a:lnTo>
                        <a:pt x="390" y="134"/>
                      </a:lnTo>
                      <a:lnTo>
                        <a:pt x="390" y="130"/>
                      </a:lnTo>
                      <a:lnTo>
                        <a:pt x="388" y="128"/>
                      </a:lnTo>
                      <a:lnTo>
                        <a:pt x="386" y="124"/>
                      </a:lnTo>
                      <a:lnTo>
                        <a:pt x="386" y="122"/>
                      </a:lnTo>
                      <a:lnTo>
                        <a:pt x="384" y="120"/>
                      </a:lnTo>
                      <a:lnTo>
                        <a:pt x="382" y="118"/>
                      </a:lnTo>
                      <a:lnTo>
                        <a:pt x="380" y="116"/>
                      </a:lnTo>
                      <a:lnTo>
                        <a:pt x="378" y="116"/>
                      </a:lnTo>
                      <a:lnTo>
                        <a:pt x="376" y="114"/>
                      </a:lnTo>
                      <a:lnTo>
                        <a:pt x="374" y="114"/>
                      </a:lnTo>
                      <a:lnTo>
                        <a:pt x="372" y="114"/>
                      </a:lnTo>
                      <a:lnTo>
                        <a:pt x="370" y="116"/>
                      </a:lnTo>
                      <a:lnTo>
                        <a:pt x="368" y="116"/>
                      </a:lnTo>
                      <a:lnTo>
                        <a:pt x="366" y="118"/>
                      </a:lnTo>
                      <a:lnTo>
                        <a:pt x="364" y="120"/>
                      </a:lnTo>
                      <a:lnTo>
                        <a:pt x="362" y="124"/>
                      </a:lnTo>
                      <a:lnTo>
                        <a:pt x="360" y="126"/>
                      </a:lnTo>
                      <a:lnTo>
                        <a:pt x="356" y="130"/>
                      </a:lnTo>
                      <a:lnTo>
                        <a:pt x="354" y="134"/>
                      </a:lnTo>
                      <a:lnTo>
                        <a:pt x="352" y="138"/>
                      </a:lnTo>
                      <a:lnTo>
                        <a:pt x="348" y="142"/>
                      </a:lnTo>
                      <a:lnTo>
                        <a:pt x="346" y="148"/>
                      </a:lnTo>
                      <a:lnTo>
                        <a:pt x="342" y="154"/>
                      </a:lnTo>
                      <a:lnTo>
                        <a:pt x="340" y="160"/>
                      </a:lnTo>
                      <a:lnTo>
                        <a:pt x="336" y="166"/>
                      </a:lnTo>
                      <a:lnTo>
                        <a:pt x="334" y="170"/>
                      </a:lnTo>
                      <a:lnTo>
                        <a:pt x="332" y="176"/>
                      </a:lnTo>
                      <a:lnTo>
                        <a:pt x="330" y="180"/>
                      </a:lnTo>
                      <a:lnTo>
                        <a:pt x="328" y="184"/>
                      </a:lnTo>
                      <a:lnTo>
                        <a:pt x="324" y="188"/>
                      </a:lnTo>
                      <a:lnTo>
                        <a:pt x="322" y="194"/>
                      </a:lnTo>
                      <a:lnTo>
                        <a:pt x="320" y="198"/>
                      </a:lnTo>
                      <a:lnTo>
                        <a:pt x="318" y="202"/>
                      </a:lnTo>
                      <a:lnTo>
                        <a:pt x="314" y="206"/>
                      </a:lnTo>
                      <a:lnTo>
                        <a:pt x="312" y="210"/>
                      </a:lnTo>
                      <a:lnTo>
                        <a:pt x="308" y="214"/>
                      </a:lnTo>
                      <a:lnTo>
                        <a:pt x="306" y="218"/>
                      </a:lnTo>
                      <a:lnTo>
                        <a:pt x="302" y="222"/>
                      </a:lnTo>
                      <a:lnTo>
                        <a:pt x="300" y="226"/>
                      </a:lnTo>
                      <a:lnTo>
                        <a:pt x="296" y="230"/>
                      </a:lnTo>
                      <a:lnTo>
                        <a:pt x="292" y="234"/>
                      </a:lnTo>
                      <a:lnTo>
                        <a:pt x="290" y="238"/>
                      </a:lnTo>
                      <a:lnTo>
                        <a:pt x="286" y="240"/>
                      </a:lnTo>
                      <a:lnTo>
                        <a:pt x="282" y="244"/>
                      </a:lnTo>
                      <a:lnTo>
                        <a:pt x="278" y="248"/>
                      </a:lnTo>
                      <a:lnTo>
                        <a:pt x="274" y="250"/>
                      </a:lnTo>
                      <a:lnTo>
                        <a:pt x="270" y="252"/>
                      </a:lnTo>
                      <a:lnTo>
                        <a:pt x="266" y="256"/>
                      </a:lnTo>
                      <a:lnTo>
                        <a:pt x="262" y="258"/>
                      </a:lnTo>
                      <a:lnTo>
                        <a:pt x="258" y="260"/>
                      </a:lnTo>
                      <a:lnTo>
                        <a:pt x="252" y="262"/>
                      </a:lnTo>
                      <a:lnTo>
                        <a:pt x="248" y="264"/>
                      </a:lnTo>
                      <a:lnTo>
                        <a:pt x="244" y="264"/>
                      </a:lnTo>
                      <a:lnTo>
                        <a:pt x="238" y="266"/>
                      </a:lnTo>
                      <a:lnTo>
                        <a:pt x="234" y="268"/>
                      </a:lnTo>
                      <a:lnTo>
                        <a:pt x="228" y="268"/>
                      </a:lnTo>
                      <a:lnTo>
                        <a:pt x="224" y="268"/>
                      </a:lnTo>
                      <a:lnTo>
                        <a:pt x="218" y="268"/>
                      </a:lnTo>
                      <a:lnTo>
                        <a:pt x="212" y="270"/>
                      </a:lnTo>
                      <a:lnTo>
                        <a:pt x="206" y="270"/>
                      </a:lnTo>
                      <a:lnTo>
                        <a:pt x="200" y="270"/>
                      </a:lnTo>
                      <a:lnTo>
                        <a:pt x="194" y="268"/>
                      </a:lnTo>
                      <a:lnTo>
                        <a:pt x="188" y="268"/>
                      </a:lnTo>
                      <a:lnTo>
                        <a:pt x="182" y="268"/>
                      </a:lnTo>
                      <a:lnTo>
                        <a:pt x="174" y="268"/>
                      </a:lnTo>
                      <a:lnTo>
                        <a:pt x="168" y="268"/>
                      </a:lnTo>
                      <a:lnTo>
                        <a:pt x="160" y="266"/>
                      </a:lnTo>
                      <a:lnTo>
                        <a:pt x="154" y="266"/>
                      </a:lnTo>
                      <a:lnTo>
                        <a:pt x="146" y="264"/>
                      </a:lnTo>
                      <a:lnTo>
                        <a:pt x="140" y="264"/>
                      </a:lnTo>
                      <a:lnTo>
                        <a:pt x="132" y="262"/>
                      </a:lnTo>
                      <a:lnTo>
                        <a:pt x="126" y="260"/>
                      </a:lnTo>
                      <a:lnTo>
                        <a:pt x="118" y="260"/>
                      </a:lnTo>
                      <a:lnTo>
                        <a:pt x="112" y="258"/>
                      </a:lnTo>
                      <a:lnTo>
                        <a:pt x="106" y="256"/>
                      </a:lnTo>
                      <a:lnTo>
                        <a:pt x="98" y="254"/>
                      </a:lnTo>
                      <a:lnTo>
                        <a:pt x="92" y="252"/>
                      </a:lnTo>
                      <a:lnTo>
                        <a:pt x="86" y="252"/>
                      </a:lnTo>
                      <a:lnTo>
                        <a:pt x="80" y="250"/>
                      </a:lnTo>
                      <a:lnTo>
                        <a:pt x="74" y="248"/>
                      </a:lnTo>
                      <a:lnTo>
                        <a:pt x="68" y="246"/>
                      </a:lnTo>
                      <a:lnTo>
                        <a:pt x="64" y="244"/>
                      </a:lnTo>
                      <a:lnTo>
                        <a:pt x="58" y="240"/>
                      </a:lnTo>
                      <a:lnTo>
                        <a:pt x="54" y="238"/>
                      </a:lnTo>
                      <a:lnTo>
                        <a:pt x="50" y="236"/>
                      </a:lnTo>
                      <a:lnTo>
                        <a:pt x="46" y="234"/>
                      </a:lnTo>
                      <a:lnTo>
                        <a:pt x="42" y="232"/>
                      </a:lnTo>
                      <a:lnTo>
                        <a:pt x="40" y="228"/>
                      </a:lnTo>
                      <a:lnTo>
                        <a:pt x="36" y="226"/>
                      </a:lnTo>
                      <a:lnTo>
                        <a:pt x="34" y="222"/>
                      </a:lnTo>
                      <a:lnTo>
                        <a:pt x="30" y="218"/>
                      </a:lnTo>
                      <a:lnTo>
                        <a:pt x="28" y="214"/>
                      </a:lnTo>
                      <a:lnTo>
                        <a:pt x="26" y="210"/>
                      </a:lnTo>
                      <a:lnTo>
                        <a:pt x="24" y="206"/>
                      </a:lnTo>
                      <a:lnTo>
                        <a:pt x="22" y="200"/>
                      </a:lnTo>
                      <a:lnTo>
                        <a:pt x="20" y="196"/>
                      </a:lnTo>
                      <a:lnTo>
                        <a:pt x="18" y="192"/>
                      </a:lnTo>
                      <a:lnTo>
                        <a:pt x="18" y="186"/>
                      </a:lnTo>
                      <a:lnTo>
                        <a:pt x="16" y="182"/>
                      </a:lnTo>
                      <a:lnTo>
                        <a:pt x="16" y="176"/>
                      </a:lnTo>
                      <a:lnTo>
                        <a:pt x="14" y="172"/>
                      </a:lnTo>
                      <a:lnTo>
                        <a:pt x="14" y="166"/>
                      </a:lnTo>
                      <a:lnTo>
                        <a:pt x="14" y="160"/>
                      </a:lnTo>
                      <a:lnTo>
                        <a:pt x="14" y="156"/>
                      </a:lnTo>
                      <a:lnTo>
                        <a:pt x="14" y="150"/>
                      </a:lnTo>
                      <a:lnTo>
                        <a:pt x="14" y="146"/>
                      </a:lnTo>
                      <a:lnTo>
                        <a:pt x="14" y="140"/>
                      </a:lnTo>
                      <a:lnTo>
                        <a:pt x="16" y="134"/>
                      </a:lnTo>
                      <a:lnTo>
                        <a:pt x="16" y="130"/>
                      </a:lnTo>
                      <a:lnTo>
                        <a:pt x="16" y="118"/>
                      </a:lnTo>
                      <a:lnTo>
                        <a:pt x="18" y="108"/>
                      </a:lnTo>
                      <a:lnTo>
                        <a:pt x="18" y="98"/>
                      </a:lnTo>
                      <a:lnTo>
                        <a:pt x="20" y="88"/>
                      </a:lnTo>
                      <a:lnTo>
                        <a:pt x="20" y="82"/>
                      </a:lnTo>
                      <a:lnTo>
                        <a:pt x="20" y="78"/>
                      </a:lnTo>
                      <a:lnTo>
                        <a:pt x="20" y="72"/>
                      </a:lnTo>
                      <a:lnTo>
                        <a:pt x="20" y="68"/>
                      </a:lnTo>
                      <a:lnTo>
                        <a:pt x="20" y="66"/>
                      </a:lnTo>
                      <a:lnTo>
                        <a:pt x="18" y="66"/>
                      </a:lnTo>
                      <a:lnTo>
                        <a:pt x="16" y="64"/>
                      </a:lnTo>
                      <a:lnTo>
                        <a:pt x="14" y="62"/>
                      </a:lnTo>
                      <a:lnTo>
                        <a:pt x="12" y="60"/>
                      </a:lnTo>
                      <a:lnTo>
                        <a:pt x="10" y="60"/>
                      </a:lnTo>
                      <a:lnTo>
                        <a:pt x="8" y="58"/>
                      </a:lnTo>
                      <a:lnTo>
                        <a:pt x="6" y="56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4" y="52"/>
                      </a:lnTo>
                      <a:lnTo>
                        <a:pt x="4" y="52"/>
                      </a:lnTo>
                      <a:lnTo>
                        <a:pt x="4" y="50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2" y="40"/>
                      </a:lnTo>
                      <a:lnTo>
                        <a:pt x="4" y="24"/>
                      </a:lnTo>
                      <a:lnTo>
                        <a:pt x="4" y="22"/>
                      </a:lnTo>
                      <a:lnTo>
                        <a:pt x="4" y="20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4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8" y="4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2" y="2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0" name="Freeform 98"/>
                <p:cNvSpPr>
                  <a:spLocks/>
                </p:cNvSpPr>
                <p:nvPr/>
              </p:nvSpPr>
              <p:spPr bwMode="auto">
                <a:xfrm>
                  <a:off x="2886" y="702"/>
                  <a:ext cx="300" cy="216"/>
                </a:xfrm>
                <a:custGeom>
                  <a:avLst/>
                  <a:gdLst/>
                  <a:ahLst/>
                  <a:cxnLst>
                    <a:cxn ang="0">
                      <a:pos x="90" y="206"/>
                    </a:cxn>
                    <a:cxn ang="0">
                      <a:pos x="64" y="200"/>
                    </a:cxn>
                    <a:cxn ang="0">
                      <a:pos x="42" y="194"/>
                    </a:cxn>
                    <a:cxn ang="0">
                      <a:pos x="26" y="186"/>
                    </a:cxn>
                    <a:cxn ang="0">
                      <a:pos x="18" y="180"/>
                    </a:cxn>
                    <a:cxn ang="0">
                      <a:pos x="10" y="170"/>
                    </a:cxn>
                    <a:cxn ang="0">
                      <a:pos x="4" y="156"/>
                    </a:cxn>
                    <a:cxn ang="0">
                      <a:pos x="2" y="140"/>
                    </a:cxn>
                    <a:cxn ang="0">
                      <a:pos x="0" y="122"/>
                    </a:cxn>
                    <a:cxn ang="0">
                      <a:pos x="2" y="102"/>
                    </a:cxn>
                    <a:cxn ang="0">
                      <a:pos x="2" y="88"/>
                    </a:cxn>
                    <a:cxn ang="0">
                      <a:pos x="4" y="80"/>
                    </a:cxn>
                    <a:cxn ang="0">
                      <a:pos x="4" y="74"/>
                    </a:cxn>
                    <a:cxn ang="0">
                      <a:pos x="4" y="66"/>
                    </a:cxn>
                    <a:cxn ang="0">
                      <a:pos x="6" y="60"/>
                    </a:cxn>
                    <a:cxn ang="0">
                      <a:pos x="6" y="54"/>
                    </a:cxn>
                    <a:cxn ang="0">
                      <a:pos x="6" y="50"/>
                    </a:cxn>
                    <a:cxn ang="0">
                      <a:pos x="8" y="44"/>
                    </a:cxn>
                    <a:cxn ang="0">
                      <a:pos x="10" y="34"/>
                    </a:cxn>
                    <a:cxn ang="0">
                      <a:pos x="20" y="22"/>
                    </a:cxn>
                    <a:cxn ang="0">
                      <a:pos x="36" y="12"/>
                    </a:cxn>
                    <a:cxn ang="0">
                      <a:pos x="54" y="6"/>
                    </a:cxn>
                    <a:cxn ang="0">
                      <a:pos x="78" y="2"/>
                    </a:cxn>
                    <a:cxn ang="0">
                      <a:pos x="102" y="0"/>
                    </a:cxn>
                    <a:cxn ang="0">
                      <a:pos x="128" y="2"/>
                    </a:cxn>
                    <a:cxn ang="0">
                      <a:pos x="154" y="6"/>
                    </a:cxn>
                    <a:cxn ang="0">
                      <a:pos x="182" y="10"/>
                    </a:cxn>
                    <a:cxn ang="0">
                      <a:pos x="208" y="18"/>
                    </a:cxn>
                    <a:cxn ang="0">
                      <a:pos x="232" y="26"/>
                    </a:cxn>
                    <a:cxn ang="0">
                      <a:pos x="254" y="38"/>
                    </a:cxn>
                    <a:cxn ang="0">
                      <a:pos x="274" y="50"/>
                    </a:cxn>
                    <a:cxn ang="0">
                      <a:pos x="288" y="64"/>
                    </a:cxn>
                    <a:cxn ang="0">
                      <a:pos x="298" y="80"/>
                    </a:cxn>
                    <a:cxn ang="0">
                      <a:pos x="300" y="96"/>
                    </a:cxn>
                    <a:cxn ang="0">
                      <a:pos x="300" y="108"/>
                    </a:cxn>
                    <a:cxn ang="0">
                      <a:pos x="298" y="112"/>
                    </a:cxn>
                    <a:cxn ang="0">
                      <a:pos x="296" y="118"/>
                    </a:cxn>
                    <a:cxn ang="0">
                      <a:pos x="294" y="122"/>
                    </a:cxn>
                    <a:cxn ang="0">
                      <a:pos x="292" y="128"/>
                    </a:cxn>
                    <a:cxn ang="0">
                      <a:pos x="290" y="132"/>
                    </a:cxn>
                    <a:cxn ang="0">
                      <a:pos x="286" y="138"/>
                    </a:cxn>
                    <a:cxn ang="0">
                      <a:pos x="284" y="144"/>
                    </a:cxn>
                    <a:cxn ang="0">
                      <a:pos x="272" y="164"/>
                    </a:cxn>
                    <a:cxn ang="0">
                      <a:pos x="250" y="190"/>
                    </a:cxn>
                    <a:cxn ang="0">
                      <a:pos x="224" y="208"/>
                    </a:cxn>
                    <a:cxn ang="0">
                      <a:pos x="192" y="216"/>
                    </a:cxn>
                    <a:cxn ang="0">
                      <a:pos x="172" y="216"/>
                    </a:cxn>
                    <a:cxn ang="0">
                      <a:pos x="146" y="214"/>
                    </a:cxn>
                    <a:cxn ang="0">
                      <a:pos x="118" y="212"/>
                    </a:cxn>
                    <a:cxn ang="0">
                      <a:pos x="104" y="210"/>
                    </a:cxn>
                  </a:cxnLst>
                  <a:rect l="0" t="0" r="r" b="b"/>
                  <a:pathLst>
                    <a:path w="300" h="216">
                      <a:moveTo>
                        <a:pt x="104" y="210"/>
                      </a:moveTo>
                      <a:lnTo>
                        <a:pt x="90" y="206"/>
                      </a:lnTo>
                      <a:lnTo>
                        <a:pt x="78" y="204"/>
                      </a:lnTo>
                      <a:lnTo>
                        <a:pt x="64" y="200"/>
                      </a:lnTo>
                      <a:lnTo>
                        <a:pt x="52" y="196"/>
                      </a:lnTo>
                      <a:lnTo>
                        <a:pt x="42" y="194"/>
                      </a:lnTo>
                      <a:lnTo>
                        <a:pt x="32" y="190"/>
                      </a:lnTo>
                      <a:lnTo>
                        <a:pt x="26" y="186"/>
                      </a:lnTo>
                      <a:lnTo>
                        <a:pt x="20" y="184"/>
                      </a:lnTo>
                      <a:lnTo>
                        <a:pt x="18" y="180"/>
                      </a:lnTo>
                      <a:lnTo>
                        <a:pt x="14" y="176"/>
                      </a:lnTo>
                      <a:lnTo>
                        <a:pt x="10" y="170"/>
                      </a:lnTo>
                      <a:lnTo>
                        <a:pt x="8" y="164"/>
                      </a:lnTo>
                      <a:lnTo>
                        <a:pt x="4" y="156"/>
                      </a:lnTo>
                      <a:lnTo>
                        <a:pt x="2" y="150"/>
                      </a:lnTo>
                      <a:lnTo>
                        <a:pt x="2" y="140"/>
                      </a:lnTo>
                      <a:lnTo>
                        <a:pt x="0" y="132"/>
                      </a:lnTo>
                      <a:lnTo>
                        <a:pt x="0" y="122"/>
                      </a:lnTo>
                      <a:lnTo>
                        <a:pt x="2" y="112"/>
                      </a:lnTo>
                      <a:lnTo>
                        <a:pt x="2" y="102"/>
                      </a:lnTo>
                      <a:lnTo>
                        <a:pt x="2" y="92"/>
                      </a:lnTo>
                      <a:lnTo>
                        <a:pt x="2" y="88"/>
                      </a:lnTo>
                      <a:lnTo>
                        <a:pt x="4" y="84"/>
                      </a:lnTo>
                      <a:lnTo>
                        <a:pt x="4" y="80"/>
                      </a:lnTo>
                      <a:lnTo>
                        <a:pt x="4" y="78"/>
                      </a:lnTo>
                      <a:lnTo>
                        <a:pt x="4" y="74"/>
                      </a:lnTo>
                      <a:lnTo>
                        <a:pt x="4" y="70"/>
                      </a:lnTo>
                      <a:lnTo>
                        <a:pt x="4" y="66"/>
                      </a:lnTo>
                      <a:lnTo>
                        <a:pt x="6" y="64"/>
                      </a:lnTo>
                      <a:lnTo>
                        <a:pt x="6" y="60"/>
                      </a:lnTo>
                      <a:lnTo>
                        <a:pt x="6" y="58"/>
                      </a:lnTo>
                      <a:lnTo>
                        <a:pt x="6" y="54"/>
                      </a:lnTo>
                      <a:lnTo>
                        <a:pt x="6" y="52"/>
                      </a:lnTo>
                      <a:lnTo>
                        <a:pt x="6" y="50"/>
                      </a:lnTo>
                      <a:lnTo>
                        <a:pt x="8" y="46"/>
                      </a:lnTo>
                      <a:lnTo>
                        <a:pt x="8" y="44"/>
                      </a:lnTo>
                      <a:lnTo>
                        <a:pt x="8" y="42"/>
                      </a:lnTo>
                      <a:lnTo>
                        <a:pt x="10" y="34"/>
                      </a:lnTo>
                      <a:lnTo>
                        <a:pt x="14" y="28"/>
                      </a:lnTo>
                      <a:lnTo>
                        <a:pt x="20" y="22"/>
                      </a:lnTo>
                      <a:lnTo>
                        <a:pt x="28" y="16"/>
                      </a:lnTo>
                      <a:lnTo>
                        <a:pt x="36" y="12"/>
                      </a:lnTo>
                      <a:lnTo>
                        <a:pt x="44" y="8"/>
                      </a:lnTo>
                      <a:lnTo>
                        <a:pt x="54" y="6"/>
                      </a:lnTo>
                      <a:lnTo>
                        <a:pt x="66" y="4"/>
                      </a:lnTo>
                      <a:lnTo>
                        <a:pt x="78" y="2"/>
                      </a:lnTo>
                      <a:lnTo>
                        <a:pt x="90" y="2"/>
                      </a:lnTo>
                      <a:lnTo>
                        <a:pt x="102" y="0"/>
                      </a:lnTo>
                      <a:lnTo>
                        <a:pt x="114" y="2"/>
                      </a:lnTo>
                      <a:lnTo>
                        <a:pt x="128" y="2"/>
                      </a:lnTo>
                      <a:lnTo>
                        <a:pt x="142" y="4"/>
                      </a:lnTo>
                      <a:lnTo>
                        <a:pt x="154" y="6"/>
                      </a:lnTo>
                      <a:lnTo>
                        <a:pt x="168" y="8"/>
                      </a:lnTo>
                      <a:lnTo>
                        <a:pt x="182" y="10"/>
                      </a:lnTo>
                      <a:lnTo>
                        <a:pt x="196" y="14"/>
                      </a:lnTo>
                      <a:lnTo>
                        <a:pt x="208" y="18"/>
                      </a:lnTo>
                      <a:lnTo>
                        <a:pt x="220" y="22"/>
                      </a:lnTo>
                      <a:lnTo>
                        <a:pt x="232" y="26"/>
                      </a:lnTo>
                      <a:lnTo>
                        <a:pt x="244" y="32"/>
                      </a:lnTo>
                      <a:lnTo>
                        <a:pt x="254" y="38"/>
                      </a:lnTo>
                      <a:lnTo>
                        <a:pt x="264" y="44"/>
                      </a:lnTo>
                      <a:lnTo>
                        <a:pt x="274" y="50"/>
                      </a:lnTo>
                      <a:lnTo>
                        <a:pt x="282" y="56"/>
                      </a:lnTo>
                      <a:lnTo>
                        <a:pt x="288" y="64"/>
                      </a:lnTo>
                      <a:lnTo>
                        <a:pt x="294" y="72"/>
                      </a:lnTo>
                      <a:lnTo>
                        <a:pt x="298" y="80"/>
                      </a:lnTo>
                      <a:lnTo>
                        <a:pt x="300" y="88"/>
                      </a:lnTo>
                      <a:lnTo>
                        <a:pt x="300" y="96"/>
                      </a:lnTo>
                      <a:lnTo>
                        <a:pt x="300" y="106"/>
                      </a:lnTo>
                      <a:lnTo>
                        <a:pt x="300" y="108"/>
                      </a:lnTo>
                      <a:lnTo>
                        <a:pt x="298" y="110"/>
                      </a:lnTo>
                      <a:lnTo>
                        <a:pt x="298" y="112"/>
                      </a:lnTo>
                      <a:lnTo>
                        <a:pt x="296" y="114"/>
                      </a:lnTo>
                      <a:lnTo>
                        <a:pt x="296" y="118"/>
                      </a:lnTo>
                      <a:lnTo>
                        <a:pt x="294" y="120"/>
                      </a:lnTo>
                      <a:lnTo>
                        <a:pt x="294" y="122"/>
                      </a:lnTo>
                      <a:lnTo>
                        <a:pt x="292" y="124"/>
                      </a:lnTo>
                      <a:lnTo>
                        <a:pt x="292" y="128"/>
                      </a:lnTo>
                      <a:lnTo>
                        <a:pt x="290" y="130"/>
                      </a:lnTo>
                      <a:lnTo>
                        <a:pt x="290" y="132"/>
                      </a:lnTo>
                      <a:lnTo>
                        <a:pt x="288" y="136"/>
                      </a:lnTo>
                      <a:lnTo>
                        <a:pt x="286" y="138"/>
                      </a:lnTo>
                      <a:lnTo>
                        <a:pt x="286" y="140"/>
                      </a:lnTo>
                      <a:lnTo>
                        <a:pt x="284" y="144"/>
                      </a:lnTo>
                      <a:lnTo>
                        <a:pt x="282" y="146"/>
                      </a:lnTo>
                      <a:lnTo>
                        <a:pt x="272" y="164"/>
                      </a:lnTo>
                      <a:lnTo>
                        <a:pt x="262" y="178"/>
                      </a:lnTo>
                      <a:lnTo>
                        <a:pt x="250" y="190"/>
                      </a:lnTo>
                      <a:lnTo>
                        <a:pt x="236" y="200"/>
                      </a:lnTo>
                      <a:lnTo>
                        <a:pt x="224" y="208"/>
                      </a:lnTo>
                      <a:lnTo>
                        <a:pt x="210" y="214"/>
                      </a:lnTo>
                      <a:lnTo>
                        <a:pt x="192" y="216"/>
                      </a:lnTo>
                      <a:lnTo>
                        <a:pt x="184" y="216"/>
                      </a:lnTo>
                      <a:lnTo>
                        <a:pt x="172" y="216"/>
                      </a:lnTo>
                      <a:lnTo>
                        <a:pt x="160" y="216"/>
                      </a:lnTo>
                      <a:lnTo>
                        <a:pt x="146" y="214"/>
                      </a:lnTo>
                      <a:lnTo>
                        <a:pt x="132" y="214"/>
                      </a:lnTo>
                      <a:lnTo>
                        <a:pt x="118" y="212"/>
                      </a:lnTo>
                      <a:lnTo>
                        <a:pt x="104" y="210"/>
                      </a:lnTo>
                      <a:lnTo>
                        <a:pt x="104" y="210"/>
                      </a:lnTo>
                      <a:close/>
                    </a:path>
                  </a:pathLst>
                </a:custGeom>
                <a:solidFill>
                  <a:srgbClr val="0C0C0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1" name="Freeform 99"/>
                <p:cNvSpPr>
                  <a:spLocks/>
                </p:cNvSpPr>
                <p:nvPr/>
              </p:nvSpPr>
              <p:spPr bwMode="auto">
                <a:xfrm>
                  <a:off x="2894" y="708"/>
                  <a:ext cx="286" cy="120"/>
                </a:xfrm>
                <a:custGeom>
                  <a:avLst/>
                  <a:gdLst/>
                  <a:ahLst/>
                  <a:cxnLst>
                    <a:cxn ang="0">
                      <a:pos x="278" y="120"/>
                    </a:cxn>
                    <a:cxn ang="0">
                      <a:pos x="0" y="92"/>
                    </a:cxn>
                    <a:cxn ang="0">
                      <a:pos x="0" y="88"/>
                    </a:cxn>
                    <a:cxn ang="0">
                      <a:pos x="2" y="80"/>
                    </a:cxn>
                    <a:cxn ang="0">
                      <a:pos x="2" y="72"/>
                    </a:cxn>
                    <a:cxn ang="0">
                      <a:pos x="2" y="64"/>
                    </a:cxn>
                    <a:cxn ang="0">
                      <a:pos x="4" y="58"/>
                    </a:cxn>
                    <a:cxn ang="0">
                      <a:pos x="4" y="52"/>
                    </a:cxn>
                    <a:cxn ang="0">
                      <a:pos x="4" y="46"/>
                    </a:cxn>
                    <a:cxn ang="0">
                      <a:pos x="4" y="44"/>
                    </a:cxn>
                    <a:cxn ang="0">
                      <a:pos x="6" y="42"/>
                    </a:cxn>
                    <a:cxn ang="0">
                      <a:pos x="6" y="40"/>
                    </a:cxn>
                    <a:cxn ang="0">
                      <a:pos x="6" y="38"/>
                    </a:cxn>
                    <a:cxn ang="0">
                      <a:pos x="8" y="30"/>
                    </a:cxn>
                    <a:cxn ang="0">
                      <a:pos x="12" y="24"/>
                    </a:cxn>
                    <a:cxn ang="0">
                      <a:pos x="16" y="20"/>
                    </a:cxn>
                    <a:cxn ang="0">
                      <a:pos x="24" y="14"/>
                    </a:cxn>
                    <a:cxn ang="0">
                      <a:pos x="30" y="10"/>
                    </a:cxn>
                    <a:cxn ang="0">
                      <a:pos x="40" y="8"/>
                    </a:cxn>
                    <a:cxn ang="0">
                      <a:pos x="48" y="6"/>
                    </a:cxn>
                    <a:cxn ang="0">
                      <a:pos x="58" y="4"/>
                    </a:cxn>
                    <a:cxn ang="0">
                      <a:pos x="70" y="2"/>
                    </a:cxn>
                    <a:cxn ang="0">
                      <a:pos x="82" y="2"/>
                    </a:cxn>
                    <a:cxn ang="0">
                      <a:pos x="94" y="0"/>
                    </a:cxn>
                    <a:cxn ang="0">
                      <a:pos x="106" y="2"/>
                    </a:cxn>
                    <a:cxn ang="0">
                      <a:pos x="120" y="2"/>
                    </a:cxn>
                    <a:cxn ang="0">
                      <a:pos x="132" y="4"/>
                    </a:cxn>
                    <a:cxn ang="0">
                      <a:pos x="146" y="6"/>
                    </a:cxn>
                    <a:cxn ang="0">
                      <a:pos x="160" y="8"/>
                    </a:cxn>
                    <a:cxn ang="0">
                      <a:pos x="172" y="10"/>
                    </a:cxn>
                    <a:cxn ang="0">
                      <a:pos x="186" y="14"/>
                    </a:cxn>
                    <a:cxn ang="0">
                      <a:pos x="198" y="18"/>
                    </a:cxn>
                    <a:cxn ang="0">
                      <a:pos x="210" y="22"/>
                    </a:cxn>
                    <a:cxn ang="0">
                      <a:pos x="222" y="26"/>
                    </a:cxn>
                    <a:cxn ang="0">
                      <a:pos x="234" y="32"/>
                    </a:cxn>
                    <a:cxn ang="0">
                      <a:pos x="244" y="36"/>
                    </a:cxn>
                    <a:cxn ang="0">
                      <a:pos x="252" y="42"/>
                    </a:cxn>
                    <a:cxn ang="0">
                      <a:pos x="262" y="48"/>
                    </a:cxn>
                    <a:cxn ang="0">
                      <a:pos x="268" y="54"/>
                    </a:cxn>
                    <a:cxn ang="0">
                      <a:pos x="276" y="62"/>
                    </a:cxn>
                    <a:cxn ang="0">
                      <a:pos x="280" y="68"/>
                    </a:cxn>
                    <a:cxn ang="0">
                      <a:pos x="284" y="76"/>
                    </a:cxn>
                    <a:cxn ang="0">
                      <a:pos x="286" y="82"/>
                    </a:cxn>
                    <a:cxn ang="0">
                      <a:pos x="286" y="90"/>
                    </a:cxn>
                    <a:cxn ang="0">
                      <a:pos x="286" y="98"/>
                    </a:cxn>
                    <a:cxn ang="0">
                      <a:pos x="284" y="100"/>
                    </a:cxn>
                    <a:cxn ang="0">
                      <a:pos x="284" y="104"/>
                    </a:cxn>
                    <a:cxn ang="0">
                      <a:pos x="284" y="106"/>
                    </a:cxn>
                    <a:cxn ang="0">
                      <a:pos x="282" y="108"/>
                    </a:cxn>
                    <a:cxn ang="0">
                      <a:pos x="282" y="110"/>
                    </a:cxn>
                    <a:cxn ang="0">
                      <a:pos x="280" y="114"/>
                    </a:cxn>
                    <a:cxn ang="0">
                      <a:pos x="280" y="116"/>
                    </a:cxn>
                    <a:cxn ang="0">
                      <a:pos x="278" y="120"/>
                    </a:cxn>
                    <a:cxn ang="0">
                      <a:pos x="278" y="120"/>
                    </a:cxn>
                  </a:cxnLst>
                  <a:rect l="0" t="0" r="r" b="b"/>
                  <a:pathLst>
                    <a:path w="286" h="120">
                      <a:moveTo>
                        <a:pt x="278" y="120"/>
                      </a:moveTo>
                      <a:lnTo>
                        <a:pt x="0" y="92"/>
                      </a:lnTo>
                      <a:lnTo>
                        <a:pt x="0" y="88"/>
                      </a:lnTo>
                      <a:lnTo>
                        <a:pt x="2" y="80"/>
                      </a:lnTo>
                      <a:lnTo>
                        <a:pt x="2" y="72"/>
                      </a:lnTo>
                      <a:lnTo>
                        <a:pt x="2" y="64"/>
                      </a:lnTo>
                      <a:lnTo>
                        <a:pt x="4" y="58"/>
                      </a:lnTo>
                      <a:lnTo>
                        <a:pt x="4" y="52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6" y="42"/>
                      </a:lnTo>
                      <a:lnTo>
                        <a:pt x="6" y="40"/>
                      </a:lnTo>
                      <a:lnTo>
                        <a:pt x="6" y="38"/>
                      </a:lnTo>
                      <a:lnTo>
                        <a:pt x="8" y="30"/>
                      </a:lnTo>
                      <a:lnTo>
                        <a:pt x="12" y="24"/>
                      </a:lnTo>
                      <a:lnTo>
                        <a:pt x="16" y="20"/>
                      </a:lnTo>
                      <a:lnTo>
                        <a:pt x="24" y="14"/>
                      </a:lnTo>
                      <a:lnTo>
                        <a:pt x="30" y="10"/>
                      </a:lnTo>
                      <a:lnTo>
                        <a:pt x="40" y="8"/>
                      </a:lnTo>
                      <a:lnTo>
                        <a:pt x="48" y="6"/>
                      </a:lnTo>
                      <a:lnTo>
                        <a:pt x="58" y="4"/>
                      </a:lnTo>
                      <a:lnTo>
                        <a:pt x="70" y="2"/>
                      </a:lnTo>
                      <a:lnTo>
                        <a:pt x="82" y="2"/>
                      </a:lnTo>
                      <a:lnTo>
                        <a:pt x="94" y="0"/>
                      </a:lnTo>
                      <a:lnTo>
                        <a:pt x="106" y="2"/>
                      </a:lnTo>
                      <a:lnTo>
                        <a:pt x="120" y="2"/>
                      </a:lnTo>
                      <a:lnTo>
                        <a:pt x="132" y="4"/>
                      </a:lnTo>
                      <a:lnTo>
                        <a:pt x="146" y="6"/>
                      </a:lnTo>
                      <a:lnTo>
                        <a:pt x="160" y="8"/>
                      </a:lnTo>
                      <a:lnTo>
                        <a:pt x="172" y="10"/>
                      </a:lnTo>
                      <a:lnTo>
                        <a:pt x="186" y="14"/>
                      </a:lnTo>
                      <a:lnTo>
                        <a:pt x="198" y="18"/>
                      </a:lnTo>
                      <a:lnTo>
                        <a:pt x="210" y="22"/>
                      </a:lnTo>
                      <a:lnTo>
                        <a:pt x="222" y="26"/>
                      </a:lnTo>
                      <a:lnTo>
                        <a:pt x="234" y="32"/>
                      </a:lnTo>
                      <a:lnTo>
                        <a:pt x="244" y="36"/>
                      </a:lnTo>
                      <a:lnTo>
                        <a:pt x="252" y="42"/>
                      </a:lnTo>
                      <a:lnTo>
                        <a:pt x="262" y="48"/>
                      </a:lnTo>
                      <a:lnTo>
                        <a:pt x="268" y="54"/>
                      </a:lnTo>
                      <a:lnTo>
                        <a:pt x="276" y="62"/>
                      </a:lnTo>
                      <a:lnTo>
                        <a:pt x="280" y="68"/>
                      </a:lnTo>
                      <a:lnTo>
                        <a:pt x="284" y="76"/>
                      </a:lnTo>
                      <a:lnTo>
                        <a:pt x="286" y="82"/>
                      </a:lnTo>
                      <a:lnTo>
                        <a:pt x="286" y="90"/>
                      </a:lnTo>
                      <a:lnTo>
                        <a:pt x="286" y="98"/>
                      </a:lnTo>
                      <a:lnTo>
                        <a:pt x="284" y="100"/>
                      </a:lnTo>
                      <a:lnTo>
                        <a:pt x="284" y="104"/>
                      </a:lnTo>
                      <a:lnTo>
                        <a:pt x="284" y="106"/>
                      </a:lnTo>
                      <a:lnTo>
                        <a:pt x="282" y="108"/>
                      </a:lnTo>
                      <a:lnTo>
                        <a:pt x="282" y="110"/>
                      </a:lnTo>
                      <a:lnTo>
                        <a:pt x="280" y="114"/>
                      </a:lnTo>
                      <a:lnTo>
                        <a:pt x="280" y="116"/>
                      </a:lnTo>
                      <a:lnTo>
                        <a:pt x="278" y="120"/>
                      </a:lnTo>
                      <a:lnTo>
                        <a:pt x="278" y="12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2" name="Freeform 100"/>
                <p:cNvSpPr>
                  <a:spLocks/>
                </p:cNvSpPr>
                <p:nvPr/>
              </p:nvSpPr>
              <p:spPr bwMode="auto">
                <a:xfrm>
                  <a:off x="2894" y="798"/>
                  <a:ext cx="278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8" y="28"/>
                    </a:cxn>
                    <a:cxn ang="0">
                      <a:pos x="278" y="28"/>
                    </a:cxn>
                    <a:cxn ang="0">
                      <a:pos x="278" y="30"/>
                    </a:cxn>
                    <a:cxn ang="0">
                      <a:pos x="278" y="30"/>
                    </a:cxn>
                    <a:cxn ang="0">
                      <a:pos x="276" y="3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8" h="32">
                      <a:moveTo>
                        <a:pt x="0" y="0"/>
                      </a:moveTo>
                      <a:lnTo>
                        <a:pt x="278" y="28"/>
                      </a:lnTo>
                      <a:lnTo>
                        <a:pt x="278" y="28"/>
                      </a:lnTo>
                      <a:lnTo>
                        <a:pt x="278" y="30"/>
                      </a:lnTo>
                      <a:lnTo>
                        <a:pt x="278" y="30"/>
                      </a:lnTo>
                      <a:lnTo>
                        <a:pt x="276" y="32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3" name="Freeform 101"/>
                <p:cNvSpPr>
                  <a:spLocks/>
                </p:cNvSpPr>
                <p:nvPr/>
              </p:nvSpPr>
              <p:spPr bwMode="auto">
                <a:xfrm>
                  <a:off x="2894" y="800"/>
                  <a:ext cx="278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8" y="28"/>
                    </a:cxn>
                    <a:cxn ang="0">
                      <a:pos x="278" y="28"/>
                    </a:cxn>
                    <a:cxn ang="0">
                      <a:pos x="276" y="30"/>
                    </a:cxn>
                    <a:cxn ang="0">
                      <a:pos x="276" y="30"/>
                    </a:cxn>
                    <a:cxn ang="0">
                      <a:pos x="276" y="3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8" h="32">
                      <a:moveTo>
                        <a:pt x="0" y="0"/>
                      </a:moveTo>
                      <a:lnTo>
                        <a:pt x="278" y="28"/>
                      </a:lnTo>
                      <a:lnTo>
                        <a:pt x="278" y="28"/>
                      </a:lnTo>
                      <a:lnTo>
                        <a:pt x="276" y="30"/>
                      </a:lnTo>
                      <a:lnTo>
                        <a:pt x="276" y="30"/>
                      </a:lnTo>
                      <a:lnTo>
                        <a:pt x="276" y="32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C19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4" name="Freeform 102"/>
                <p:cNvSpPr>
                  <a:spLocks/>
                </p:cNvSpPr>
                <p:nvPr/>
              </p:nvSpPr>
              <p:spPr bwMode="auto">
                <a:xfrm>
                  <a:off x="2894" y="802"/>
                  <a:ext cx="276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6" y="28"/>
                    </a:cxn>
                    <a:cxn ang="0">
                      <a:pos x="276" y="28"/>
                    </a:cxn>
                    <a:cxn ang="0">
                      <a:pos x="276" y="30"/>
                    </a:cxn>
                    <a:cxn ang="0">
                      <a:pos x="276" y="30"/>
                    </a:cxn>
                    <a:cxn ang="0">
                      <a:pos x="276" y="3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6" h="32">
                      <a:moveTo>
                        <a:pt x="0" y="0"/>
                      </a:moveTo>
                      <a:lnTo>
                        <a:pt x="276" y="28"/>
                      </a:lnTo>
                      <a:lnTo>
                        <a:pt x="276" y="28"/>
                      </a:lnTo>
                      <a:lnTo>
                        <a:pt x="276" y="30"/>
                      </a:lnTo>
                      <a:lnTo>
                        <a:pt x="276" y="30"/>
                      </a:lnTo>
                      <a:lnTo>
                        <a:pt x="276" y="3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11C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5" name="Freeform 103"/>
                <p:cNvSpPr>
                  <a:spLocks/>
                </p:cNvSpPr>
                <p:nvPr/>
              </p:nvSpPr>
              <p:spPr bwMode="auto">
                <a:xfrm>
                  <a:off x="2894" y="804"/>
                  <a:ext cx="276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6" y="28"/>
                    </a:cxn>
                    <a:cxn ang="0">
                      <a:pos x="276" y="28"/>
                    </a:cxn>
                    <a:cxn ang="0">
                      <a:pos x="276" y="30"/>
                    </a:cxn>
                    <a:cxn ang="0">
                      <a:pos x="274" y="30"/>
                    </a:cxn>
                    <a:cxn ang="0">
                      <a:pos x="274" y="32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6" h="32">
                      <a:moveTo>
                        <a:pt x="0" y="0"/>
                      </a:moveTo>
                      <a:lnTo>
                        <a:pt x="276" y="28"/>
                      </a:lnTo>
                      <a:lnTo>
                        <a:pt x="276" y="28"/>
                      </a:lnTo>
                      <a:lnTo>
                        <a:pt x="276" y="30"/>
                      </a:lnTo>
                      <a:lnTo>
                        <a:pt x="274" y="30"/>
                      </a:lnTo>
                      <a:lnTo>
                        <a:pt x="274" y="32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521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6" name="Freeform 104"/>
                <p:cNvSpPr>
                  <a:spLocks/>
                </p:cNvSpPr>
                <p:nvPr/>
              </p:nvSpPr>
              <p:spPr bwMode="auto">
                <a:xfrm>
                  <a:off x="2894" y="806"/>
                  <a:ext cx="276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6" y="28"/>
                    </a:cxn>
                    <a:cxn ang="0">
                      <a:pos x="274" y="28"/>
                    </a:cxn>
                    <a:cxn ang="0">
                      <a:pos x="274" y="30"/>
                    </a:cxn>
                    <a:cxn ang="0">
                      <a:pos x="274" y="30"/>
                    </a:cxn>
                    <a:cxn ang="0">
                      <a:pos x="274" y="3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6" h="32">
                      <a:moveTo>
                        <a:pt x="0" y="0"/>
                      </a:moveTo>
                      <a:lnTo>
                        <a:pt x="276" y="28"/>
                      </a:lnTo>
                      <a:lnTo>
                        <a:pt x="274" y="28"/>
                      </a:lnTo>
                      <a:lnTo>
                        <a:pt x="274" y="30"/>
                      </a:lnTo>
                      <a:lnTo>
                        <a:pt x="274" y="30"/>
                      </a:lnTo>
                      <a:lnTo>
                        <a:pt x="274" y="32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923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7" name="Freeform 105"/>
                <p:cNvSpPr>
                  <a:spLocks/>
                </p:cNvSpPr>
                <p:nvPr/>
              </p:nvSpPr>
              <p:spPr bwMode="auto">
                <a:xfrm>
                  <a:off x="2894" y="808"/>
                  <a:ext cx="27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4" y="28"/>
                    </a:cxn>
                    <a:cxn ang="0">
                      <a:pos x="274" y="28"/>
                    </a:cxn>
                    <a:cxn ang="0">
                      <a:pos x="274" y="30"/>
                    </a:cxn>
                    <a:cxn ang="0">
                      <a:pos x="272" y="30"/>
                    </a:cxn>
                    <a:cxn ang="0">
                      <a:pos x="272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4" h="30">
                      <a:moveTo>
                        <a:pt x="0" y="0"/>
                      </a:moveTo>
                      <a:lnTo>
                        <a:pt x="274" y="28"/>
                      </a:lnTo>
                      <a:lnTo>
                        <a:pt x="274" y="28"/>
                      </a:lnTo>
                      <a:lnTo>
                        <a:pt x="274" y="30"/>
                      </a:lnTo>
                      <a:lnTo>
                        <a:pt x="272" y="30"/>
                      </a:lnTo>
                      <a:lnTo>
                        <a:pt x="272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D27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8" name="Freeform 106"/>
                <p:cNvSpPr>
                  <a:spLocks/>
                </p:cNvSpPr>
                <p:nvPr/>
              </p:nvSpPr>
              <p:spPr bwMode="auto">
                <a:xfrm>
                  <a:off x="2894" y="810"/>
                  <a:ext cx="27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4" y="28"/>
                    </a:cxn>
                    <a:cxn ang="0">
                      <a:pos x="272" y="28"/>
                    </a:cxn>
                    <a:cxn ang="0">
                      <a:pos x="272" y="28"/>
                    </a:cxn>
                    <a:cxn ang="0">
                      <a:pos x="272" y="30"/>
                    </a:cxn>
                    <a:cxn ang="0">
                      <a:pos x="272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4" h="30">
                      <a:moveTo>
                        <a:pt x="0" y="0"/>
                      </a:moveTo>
                      <a:lnTo>
                        <a:pt x="274" y="28"/>
                      </a:lnTo>
                      <a:lnTo>
                        <a:pt x="272" y="28"/>
                      </a:lnTo>
                      <a:lnTo>
                        <a:pt x="272" y="28"/>
                      </a:lnTo>
                      <a:lnTo>
                        <a:pt x="272" y="30"/>
                      </a:lnTo>
                      <a:lnTo>
                        <a:pt x="272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02A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9" name="Freeform 107"/>
                <p:cNvSpPr>
                  <a:spLocks/>
                </p:cNvSpPr>
                <p:nvPr/>
              </p:nvSpPr>
              <p:spPr bwMode="auto">
                <a:xfrm>
                  <a:off x="2894" y="812"/>
                  <a:ext cx="27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26"/>
                    </a:cxn>
                    <a:cxn ang="0">
                      <a:pos x="272" y="28"/>
                    </a:cxn>
                    <a:cxn ang="0">
                      <a:pos x="272" y="28"/>
                    </a:cxn>
                    <a:cxn ang="0">
                      <a:pos x="270" y="30"/>
                    </a:cxn>
                    <a:cxn ang="0">
                      <a:pos x="270" y="3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30">
                      <a:moveTo>
                        <a:pt x="0" y="0"/>
                      </a:moveTo>
                      <a:lnTo>
                        <a:pt x="272" y="26"/>
                      </a:lnTo>
                      <a:lnTo>
                        <a:pt x="272" y="28"/>
                      </a:lnTo>
                      <a:lnTo>
                        <a:pt x="272" y="28"/>
                      </a:lnTo>
                      <a:lnTo>
                        <a:pt x="270" y="30"/>
                      </a:lnTo>
                      <a:lnTo>
                        <a:pt x="270" y="3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2C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0" name="Freeform 108"/>
                <p:cNvSpPr>
                  <a:spLocks/>
                </p:cNvSpPr>
                <p:nvPr/>
              </p:nvSpPr>
              <p:spPr bwMode="auto">
                <a:xfrm>
                  <a:off x="2894" y="814"/>
                  <a:ext cx="27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26"/>
                    </a:cxn>
                    <a:cxn ang="0">
                      <a:pos x="270" y="28"/>
                    </a:cxn>
                    <a:cxn ang="0">
                      <a:pos x="270" y="28"/>
                    </a:cxn>
                    <a:cxn ang="0">
                      <a:pos x="270" y="30"/>
                    </a:cxn>
                    <a:cxn ang="0">
                      <a:pos x="270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30">
                      <a:moveTo>
                        <a:pt x="0" y="0"/>
                      </a:moveTo>
                      <a:lnTo>
                        <a:pt x="272" y="26"/>
                      </a:lnTo>
                      <a:lnTo>
                        <a:pt x="270" y="28"/>
                      </a:lnTo>
                      <a:lnTo>
                        <a:pt x="270" y="28"/>
                      </a:lnTo>
                      <a:lnTo>
                        <a:pt x="270" y="30"/>
                      </a:lnTo>
                      <a:lnTo>
                        <a:pt x="270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62F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1" name="Freeform 109"/>
                <p:cNvSpPr>
                  <a:spLocks/>
                </p:cNvSpPr>
                <p:nvPr/>
              </p:nvSpPr>
              <p:spPr bwMode="auto">
                <a:xfrm>
                  <a:off x="2894" y="816"/>
                  <a:ext cx="27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26"/>
                    </a:cxn>
                    <a:cxn ang="0">
                      <a:pos x="268" y="30"/>
                    </a:cxn>
                    <a:cxn ang="0">
                      <a:pos x="268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30">
                      <a:moveTo>
                        <a:pt x="0" y="0"/>
                      </a:moveTo>
                      <a:lnTo>
                        <a:pt x="270" y="26"/>
                      </a:lnTo>
                      <a:lnTo>
                        <a:pt x="268" y="30"/>
                      </a:lnTo>
                      <a:lnTo>
                        <a:pt x="268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A32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2" name="Freeform 110"/>
                <p:cNvSpPr>
                  <a:spLocks/>
                </p:cNvSpPr>
                <p:nvPr/>
              </p:nvSpPr>
              <p:spPr bwMode="auto">
                <a:xfrm>
                  <a:off x="2894" y="818"/>
                  <a:ext cx="27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26"/>
                    </a:cxn>
                    <a:cxn ang="0">
                      <a:pos x="268" y="28"/>
                    </a:cxn>
                    <a:cxn ang="0">
                      <a:pos x="266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30">
                      <a:moveTo>
                        <a:pt x="0" y="0"/>
                      </a:moveTo>
                      <a:lnTo>
                        <a:pt x="270" y="26"/>
                      </a:lnTo>
                      <a:lnTo>
                        <a:pt x="268" y="28"/>
                      </a:lnTo>
                      <a:lnTo>
                        <a:pt x="266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4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3" name="Freeform 111"/>
                <p:cNvSpPr>
                  <a:spLocks/>
                </p:cNvSpPr>
                <p:nvPr/>
              </p:nvSpPr>
              <p:spPr bwMode="auto">
                <a:xfrm>
                  <a:off x="2894" y="820"/>
                  <a:ext cx="268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8" y="26"/>
                    </a:cxn>
                    <a:cxn ang="0">
                      <a:pos x="266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8" h="30">
                      <a:moveTo>
                        <a:pt x="0" y="0"/>
                      </a:moveTo>
                      <a:lnTo>
                        <a:pt x="268" y="26"/>
                      </a:lnTo>
                      <a:lnTo>
                        <a:pt x="266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36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4" name="Freeform 112"/>
                <p:cNvSpPr>
                  <a:spLocks/>
                </p:cNvSpPr>
                <p:nvPr/>
              </p:nvSpPr>
              <p:spPr bwMode="auto">
                <a:xfrm>
                  <a:off x="2894" y="822"/>
                  <a:ext cx="266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26"/>
                    </a:cxn>
                    <a:cxn ang="0">
                      <a:pos x="264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30">
                      <a:moveTo>
                        <a:pt x="0" y="0"/>
                      </a:moveTo>
                      <a:lnTo>
                        <a:pt x="266" y="26"/>
                      </a:lnTo>
                      <a:lnTo>
                        <a:pt x="264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39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5" name="Freeform 113"/>
                <p:cNvSpPr>
                  <a:spLocks/>
                </p:cNvSpPr>
                <p:nvPr/>
              </p:nvSpPr>
              <p:spPr bwMode="auto">
                <a:xfrm>
                  <a:off x="2894" y="824"/>
                  <a:ext cx="266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26"/>
                    </a:cxn>
                    <a:cxn ang="0">
                      <a:pos x="264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30">
                      <a:moveTo>
                        <a:pt x="0" y="0"/>
                      </a:moveTo>
                      <a:lnTo>
                        <a:pt x="266" y="26"/>
                      </a:lnTo>
                      <a:lnTo>
                        <a:pt x="264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63A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6" name="Freeform 114"/>
                <p:cNvSpPr>
                  <a:spLocks/>
                </p:cNvSpPr>
                <p:nvPr/>
              </p:nvSpPr>
              <p:spPr bwMode="auto">
                <a:xfrm>
                  <a:off x="2894" y="826"/>
                  <a:ext cx="26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4" y="26"/>
                    </a:cxn>
                    <a:cxn ang="0">
                      <a:pos x="262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4" h="30">
                      <a:moveTo>
                        <a:pt x="0" y="0"/>
                      </a:moveTo>
                      <a:lnTo>
                        <a:pt x="264" y="26"/>
                      </a:lnTo>
                      <a:lnTo>
                        <a:pt x="262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93C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7" name="Freeform 115"/>
                <p:cNvSpPr>
                  <a:spLocks/>
                </p:cNvSpPr>
                <p:nvPr/>
              </p:nvSpPr>
              <p:spPr bwMode="auto">
                <a:xfrm>
                  <a:off x="2894" y="828"/>
                  <a:ext cx="26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4" y="26"/>
                    </a:cxn>
                    <a:cxn ang="0">
                      <a:pos x="260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4" h="30">
                      <a:moveTo>
                        <a:pt x="0" y="0"/>
                      </a:moveTo>
                      <a:lnTo>
                        <a:pt x="264" y="26"/>
                      </a:lnTo>
                      <a:lnTo>
                        <a:pt x="260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3E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8" name="Freeform 116"/>
                <p:cNvSpPr>
                  <a:spLocks/>
                </p:cNvSpPr>
                <p:nvPr/>
              </p:nvSpPr>
              <p:spPr bwMode="auto">
                <a:xfrm>
                  <a:off x="2894" y="830"/>
                  <a:ext cx="26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26"/>
                    </a:cxn>
                    <a:cxn ang="0">
                      <a:pos x="260" y="3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30">
                      <a:moveTo>
                        <a:pt x="0" y="0"/>
                      </a:moveTo>
                      <a:lnTo>
                        <a:pt x="262" y="26"/>
                      </a:lnTo>
                      <a:lnTo>
                        <a:pt x="260" y="3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3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9" name="Freeform 117"/>
                <p:cNvSpPr>
                  <a:spLocks/>
                </p:cNvSpPr>
                <p:nvPr/>
              </p:nvSpPr>
              <p:spPr bwMode="auto">
                <a:xfrm>
                  <a:off x="2894" y="832"/>
                  <a:ext cx="26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0" y="26"/>
                    </a:cxn>
                    <a:cxn ang="0">
                      <a:pos x="258" y="30"/>
                    </a:cxn>
                    <a:cxn ang="0">
                      <a:pos x="258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30">
                      <a:moveTo>
                        <a:pt x="0" y="0"/>
                      </a:moveTo>
                      <a:lnTo>
                        <a:pt x="260" y="26"/>
                      </a:lnTo>
                      <a:lnTo>
                        <a:pt x="258" y="30"/>
                      </a:lnTo>
                      <a:lnTo>
                        <a:pt x="258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241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0" name="Freeform 118"/>
                <p:cNvSpPr>
                  <a:spLocks/>
                </p:cNvSpPr>
                <p:nvPr/>
              </p:nvSpPr>
              <p:spPr bwMode="auto">
                <a:xfrm>
                  <a:off x="2894" y="834"/>
                  <a:ext cx="260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0" y="26"/>
                    </a:cxn>
                    <a:cxn ang="0">
                      <a:pos x="258" y="28"/>
                    </a:cxn>
                    <a:cxn ang="0">
                      <a:pos x="258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30">
                      <a:moveTo>
                        <a:pt x="0" y="0"/>
                      </a:moveTo>
                      <a:lnTo>
                        <a:pt x="260" y="26"/>
                      </a:lnTo>
                      <a:lnTo>
                        <a:pt x="258" y="28"/>
                      </a:lnTo>
                      <a:lnTo>
                        <a:pt x="258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542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1" name="Freeform 119"/>
                <p:cNvSpPr>
                  <a:spLocks/>
                </p:cNvSpPr>
                <p:nvPr/>
              </p:nvSpPr>
              <p:spPr bwMode="auto">
                <a:xfrm>
                  <a:off x="2894" y="836"/>
                  <a:ext cx="258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26"/>
                    </a:cxn>
                    <a:cxn ang="0">
                      <a:pos x="256" y="3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30">
                      <a:moveTo>
                        <a:pt x="0" y="0"/>
                      </a:moveTo>
                      <a:lnTo>
                        <a:pt x="258" y="26"/>
                      </a:lnTo>
                      <a:lnTo>
                        <a:pt x="256" y="3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43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2" name="Freeform 120"/>
                <p:cNvSpPr>
                  <a:spLocks/>
                </p:cNvSpPr>
                <p:nvPr/>
              </p:nvSpPr>
              <p:spPr bwMode="auto">
                <a:xfrm>
                  <a:off x="2894" y="838"/>
                  <a:ext cx="258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26"/>
                    </a:cxn>
                    <a:cxn ang="0">
                      <a:pos x="254" y="3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30">
                      <a:moveTo>
                        <a:pt x="0" y="0"/>
                      </a:moveTo>
                      <a:lnTo>
                        <a:pt x="258" y="26"/>
                      </a:lnTo>
                      <a:lnTo>
                        <a:pt x="254" y="3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A44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3" name="Freeform 121"/>
                <p:cNvSpPr>
                  <a:spLocks/>
                </p:cNvSpPr>
                <p:nvPr/>
              </p:nvSpPr>
              <p:spPr bwMode="auto">
                <a:xfrm>
                  <a:off x="2894" y="840"/>
                  <a:ext cx="256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6" y="26"/>
                    </a:cxn>
                    <a:cxn ang="0">
                      <a:pos x="252" y="3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6" h="30">
                      <a:moveTo>
                        <a:pt x="0" y="0"/>
                      </a:moveTo>
                      <a:lnTo>
                        <a:pt x="256" y="26"/>
                      </a:lnTo>
                      <a:lnTo>
                        <a:pt x="252" y="3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C46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4" name="Freeform 122"/>
                <p:cNvSpPr>
                  <a:spLocks/>
                </p:cNvSpPr>
                <p:nvPr/>
              </p:nvSpPr>
              <p:spPr bwMode="auto">
                <a:xfrm>
                  <a:off x="2894" y="842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4" y="26"/>
                    </a:cxn>
                    <a:cxn ang="0">
                      <a:pos x="252" y="30"/>
                    </a:cxn>
                    <a:cxn ang="0">
                      <a:pos x="0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4" h="30">
                      <a:moveTo>
                        <a:pt x="0" y="0"/>
                      </a:moveTo>
                      <a:lnTo>
                        <a:pt x="254" y="26"/>
                      </a:lnTo>
                      <a:lnTo>
                        <a:pt x="252" y="30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E46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5" name="Freeform 123"/>
                <p:cNvSpPr>
                  <a:spLocks/>
                </p:cNvSpPr>
                <p:nvPr/>
              </p:nvSpPr>
              <p:spPr bwMode="auto">
                <a:xfrm>
                  <a:off x="2894" y="844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2" y="26"/>
                    </a:cxn>
                    <a:cxn ang="0">
                      <a:pos x="250" y="30"/>
                    </a:cxn>
                    <a:cxn ang="0">
                      <a:pos x="0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2" h="30">
                      <a:moveTo>
                        <a:pt x="0" y="0"/>
                      </a:moveTo>
                      <a:lnTo>
                        <a:pt x="252" y="26"/>
                      </a:lnTo>
                      <a:lnTo>
                        <a:pt x="250" y="30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1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6" name="Freeform 124"/>
                <p:cNvSpPr>
                  <a:spLocks/>
                </p:cNvSpPr>
                <p:nvPr/>
              </p:nvSpPr>
              <p:spPr bwMode="auto">
                <a:xfrm>
                  <a:off x="2894" y="848"/>
                  <a:ext cx="252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2" y="24"/>
                    </a:cxn>
                    <a:cxn ang="0">
                      <a:pos x="248" y="28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2" h="28">
                      <a:moveTo>
                        <a:pt x="0" y="0"/>
                      </a:moveTo>
                      <a:lnTo>
                        <a:pt x="252" y="24"/>
                      </a:lnTo>
                      <a:lnTo>
                        <a:pt x="248" y="28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3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7" name="Freeform 125"/>
                <p:cNvSpPr>
                  <a:spLocks/>
                </p:cNvSpPr>
                <p:nvPr/>
              </p:nvSpPr>
              <p:spPr bwMode="auto">
                <a:xfrm>
                  <a:off x="2894" y="850"/>
                  <a:ext cx="250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0" y="24"/>
                    </a:cxn>
                    <a:cxn ang="0">
                      <a:pos x="248" y="26"/>
                    </a:cxn>
                    <a:cxn ang="0">
                      <a:pos x="248" y="28"/>
                    </a:cxn>
                    <a:cxn ang="0">
                      <a:pos x="2" y="4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0" h="28">
                      <a:moveTo>
                        <a:pt x="0" y="0"/>
                      </a:moveTo>
                      <a:lnTo>
                        <a:pt x="250" y="24"/>
                      </a:lnTo>
                      <a:lnTo>
                        <a:pt x="248" y="26"/>
                      </a:lnTo>
                      <a:lnTo>
                        <a:pt x="248" y="28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549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8" name="Freeform 126"/>
                <p:cNvSpPr>
                  <a:spLocks/>
                </p:cNvSpPr>
                <p:nvPr/>
              </p:nvSpPr>
              <p:spPr bwMode="auto">
                <a:xfrm>
                  <a:off x="2896" y="852"/>
                  <a:ext cx="246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24"/>
                    </a:cxn>
                    <a:cxn ang="0">
                      <a:pos x="246" y="24"/>
                    </a:cxn>
                    <a:cxn ang="0">
                      <a:pos x="244" y="2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28">
                      <a:moveTo>
                        <a:pt x="0" y="0"/>
                      </a:moveTo>
                      <a:lnTo>
                        <a:pt x="246" y="24"/>
                      </a:lnTo>
                      <a:lnTo>
                        <a:pt x="246" y="24"/>
                      </a:lnTo>
                      <a:lnTo>
                        <a:pt x="244" y="28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9" name="Freeform 127"/>
                <p:cNvSpPr>
                  <a:spLocks/>
                </p:cNvSpPr>
                <p:nvPr/>
              </p:nvSpPr>
              <p:spPr bwMode="auto">
                <a:xfrm>
                  <a:off x="2896" y="854"/>
                  <a:ext cx="246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24"/>
                    </a:cxn>
                    <a:cxn ang="0">
                      <a:pos x="242" y="2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26">
                      <a:moveTo>
                        <a:pt x="0" y="0"/>
                      </a:moveTo>
                      <a:lnTo>
                        <a:pt x="246" y="24"/>
                      </a:lnTo>
                      <a:lnTo>
                        <a:pt x="242" y="2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A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0" name="Freeform 128"/>
                <p:cNvSpPr>
                  <a:spLocks/>
                </p:cNvSpPr>
                <p:nvPr/>
              </p:nvSpPr>
              <p:spPr bwMode="auto">
                <a:xfrm>
                  <a:off x="2896" y="856"/>
                  <a:ext cx="244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4" y="24"/>
                    </a:cxn>
                    <a:cxn ang="0">
                      <a:pos x="240" y="2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4" h="26">
                      <a:moveTo>
                        <a:pt x="0" y="0"/>
                      </a:moveTo>
                      <a:lnTo>
                        <a:pt x="244" y="24"/>
                      </a:lnTo>
                      <a:lnTo>
                        <a:pt x="240" y="2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D4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1" name="Freeform 129"/>
                <p:cNvSpPr>
                  <a:spLocks/>
                </p:cNvSpPr>
                <p:nvPr/>
              </p:nvSpPr>
              <p:spPr bwMode="auto">
                <a:xfrm>
                  <a:off x="2896" y="858"/>
                  <a:ext cx="242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2" y="22"/>
                    </a:cxn>
                    <a:cxn ang="0">
                      <a:pos x="238" y="2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2" h="26">
                      <a:moveTo>
                        <a:pt x="0" y="0"/>
                      </a:moveTo>
                      <a:lnTo>
                        <a:pt x="242" y="22"/>
                      </a:lnTo>
                      <a:lnTo>
                        <a:pt x="238" y="2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4B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2" name="Freeform 130"/>
                <p:cNvSpPr>
                  <a:spLocks/>
                </p:cNvSpPr>
                <p:nvPr/>
              </p:nvSpPr>
              <p:spPr bwMode="auto">
                <a:xfrm>
                  <a:off x="2898" y="860"/>
                  <a:ext cx="238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8" y="22"/>
                    </a:cxn>
                    <a:cxn ang="0">
                      <a:pos x="234" y="2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8" h="26">
                      <a:moveTo>
                        <a:pt x="0" y="0"/>
                      </a:moveTo>
                      <a:lnTo>
                        <a:pt x="238" y="22"/>
                      </a:lnTo>
                      <a:lnTo>
                        <a:pt x="234" y="2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4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3" name="Freeform 131"/>
                <p:cNvSpPr>
                  <a:spLocks/>
                </p:cNvSpPr>
                <p:nvPr/>
              </p:nvSpPr>
              <p:spPr bwMode="auto">
                <a:xfrm>
                  <a:off x="2898" y="862"/>
                  <a:ext cx="236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6" y="22"/>
                    </a:cxn>
                    <a:cxn ang="0">
                      <a:pos x="232" y="2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6" h="26">
                      <a:moveTo>
                        <a:pt x="0" y="0"/>
                      </a:moveTo>
                      <a:lnTo>
                        <a:pt x="236" y="22"/>
                      </a:lnTo>
                      <a:lnTo>
                        <a:pt x="232" y="2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4B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4" name="Freeform 132"/>
                <p:cNvSpPr>
                  <a:spLocks/>
                </p:cNvSpPr>
                <p:nvPr/>
              </p:nvSpPr>
              <p:spPr bwMode="auto">
                <a:xfrm>
                  <a:off x="2898" y="864"/>
                  <a:ext cx="234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4" y="22"/>
                    </a:cxn>
                    <a:cxn ang="0">
                      <a:pos x="232" y="24"/>
                    </a:cxn>
                    <a:cxn ang="0">
                      <a:pos x="230" y="2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4" h="26">
                      <a:moveTo>
                        <a:pt x="0" y="0"/>
                      </a:moveTo>
                      <a:lnTo>
                        <a:pt x="234" y="22"/>
                      </a:lnTo>
                      <a:lnTo>
                        <a:pt x="232" y="24"/>
                      </a:lnTo>
                      <a:lnTo>
                        <a:pt x="230" y="2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4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5" name="Freeform 133"/>
                <p:cNvSpPr>
                  <a:spLocks/>
                </p:cNvSpPr>
                <p:nvPr/>
              </p:nvSpPr>
              <p:spPr bwMode="auto">
                <a:xfrm>
                  <a:off x="2900" y="866"/>
                  <a:ext cx="230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0" y="22"/>
                    </a:cxn>
                    <a:cxn ang="0">
                      <a:pos x="230" y="22"/>
                    </a:cxn>
                    <a:cxn ang="0">
                      <a:pos x="226" y="26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0" h="26">
                      <a:moveTo>
                        <a:pt x="0" y="0"/>
                      </a:moveTo>
                      <a:lnTo>
                        <a:pt x="230" y="22"/>
                      </a:lnTo>
                      <a:lnTo>
                        <a:pt x="230" y="22"/>
                      </a:lnTo>
                      <a:lnTo>
                        <a:pt x="226" y="2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4B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6" name="Freeform 134"/>
                <p:cNvSpPr>
                  <a:spLocks/>
                </p:cNvSpPr>
                <p:nvPr/>
              </p:nvSpPr>
              <p:spPr bwMode="auto">
                <a:xfrm>
                  <a:off x="2900" y="868"/>
                  <a:ext cx="228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8" y="22"/>
                    </a:cxn>
                    <a:cxn ang="0">
                      <a:pos x="224" y="2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8" h="26">
                      <a:moveTo>
                        <a:pt x="0" y="0"/>
                      </a:moveTo>
                      <a:lnTo>
                        <a:pt x="228" y="22"/>
                      </a:lnTo>
                      <a:lnTo>
                        <a:pt x="224" y="26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C4B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7" name="Freeform 135"/>
                <p:cNvSpPr>
                  <a:spLocks/>
                </p:cNvSpPr>
                <p:nvPr/>
              </p:nvSpPr>
              <p:spPr bwMode="auto">
                <a:xfrm>
                  <a:off x="2902" y="870"/>
                  <a:ext cx="224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4" y="22"/>
                    </a:cxn>
                    <a:cxn ang="0">
                      <a:pos x="220" y="2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4" h="26">
                      <a:moveTo>
                        <a:pt x="0" y="0"/>
                      </a:moveTo>
                      <a:lnTo>
                        <a:pt x="224" y="22"/>
                      </a:lnTo>
                      <a:lnTo>
                        <a:pt x="220" y="2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E4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8" name="Freeform 136"/>
                <p:cNvSpPr>
                  <a:spLocks/>
                </p:cNvSpPr>
                <p:nvPr/>
              </p:nvSpPr>
              <p:spPr bwMode="auto">
                <a:xfrm>
                  <a:off x="2904" y="872"/>
                  <a:ext cx="220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0" y="22"/>
                    </a:cxn>
                    <a:cxn ang="0">
                      <a:pos x="216" y="2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0" h="26">
                      <a:moveTo>
                        <a:pt x="0" y="0"/>
                      </a:moveTo>
                      <a:lnTo>
                        <a:pt x="220" y="22"/>
                      </a:lnTo>
                      <a:lnTo>
                        <a:pt x="216" y="2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34F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9" name="Freeform 137"/>
                <p:cNvSpPr>
                  <a:spLocks/>
                </p:cNvSpPr>
                <p:nvPr/>
              </p:nvSpPr>
              <p:spPr bwMode="auto">
                <a:xfrm>
                  <a:off x="2904" y="874"/>
                  <a:ext cx="218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8" y="22"/>
                    </a:cxn>
                    <a:cxn ang="0">
                      <a:pos x="216" y="24"/>
                    </a:cxn>
                    <a:cxn ang="0">
                      <a:pos x="214" y="26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8" h="26">
                      <a:moveTo>
                        <a:pt x="0" y="0"/>
                      </a:moveTo>
                      <a:lnTo>
                        <a:pt x="218" y="22"/>
                      </a:lnTo>
                      <a:lnTo>
                        <a:pt x="216" y="24"/>
                      </a:lnTo>
                      <a:lnTo>
                        <a:pt x="214" y="2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A53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0" name="Freeform 138"/>
                <p:cNvSpPr>
                  <a:spLocks/>
                </p:cNvSpPr>
                <p:nvPr/>
              </p:nvSpPr>
              <p:spPr bwMode="auto">
                <a:xfrm>
                  <a:off x="2906" y="876"/>
                  <a:ext cx="214" cy="2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4" y="22"/>
                    </a:cxn>
                    <a:cxn ang="0">
                      <a:pos x="214" y="22"/>
                    </a:cxn>
                    <a:cxn ang="0">
                      <a:pos x="208" y="24"/>
                    </a:cxn>
                    <a:cxn ang="0">
                      <a:pos x="6" y="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4" h="24">
                      <a:moveTo>
                        <a:pt x="0" y="0"/>
                      </a:moveTo>
                      <a:lnTo>
                        <a:pt x="214" y="22"/>
                      </a:lnTo>
                      <a:lnTo>
                        <a:pt x="214" y="22"/>
                      </a:lnTo>
                      <a:lnTo>
                        <a:pt x="208" y="24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56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1" name="Freeform 139"/>
                <p:cNvSpPr>
                  <a:spLocks/>
                </p:cNvSpPr>
                <p:nvPr/>
              </p:nvSpPr>
              <p:spPr bwMode="auto">
                <a:xfrm>
                  <a:off x="2908" y="878"/>
                  <a:ext cx="210" cy="2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0" y="22"/>
                    </a:cxn>
                    <a:cxn ang="0">
                      <a:pos x="204" y="24"/>
                    </a:cxn>
                    <a:cxn ang="0">
                      <a:pos x="8" y="6"/>
                    </a:cxn>
                    <a:cxn ang="0">
                      <a:pos x="6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0" h="24">
                      <a:moveTo>
                        <a:pt x="0" y="0"/>
                      </a:moveTo>
                      <a:lnTo>
                        <a:pt x="210" y="22"/>
                      </a:lnTo>
                      <a:lnTo>
                        <a:pt x="204" y="24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45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2" name="Freeform 140"/>
                <p:cNvSpPr>
                  <a:spLocks/>
                </p:cNvSpPr>
                <p:nvPr/>
              </p:nvSpPr>
              <p:spPr bwMode="auto">
                <a:xfrm>
                  <a:off x="2912" y="882"/>
                  <a:ext cx="202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2" y="18"/>
                    </a:cxn>
                    <a:cxn ang="0">
                      <a:pos x="196" y="22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2" h="22">
                      <a:moveTo>
                        <a:pt x="0" y="0"/>
                      </a:moveTo>
                      <a:lnTo>
                        <a:pt x="202" y="18"/>
                      </a:lnTo>
                      <a:lnTo>
                        <a:pt x="196" y="22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A5E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3" name="Freeform 141"/>
                <p:cNvSpPr>
                  <a:spLocks/>
                </p:cNvSpPr>
                <p:nvPr/>
              </p:nvSpPr>
              <p:spPr bwMode="auto">
                <a:xfrm>
                  <a:off x="2916" y="884"/>
                  <a:ext cx="19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96" y="18"/>
                    </a:cxn>
                    <a:cxn ang="0">
                      <a:pos x="190" y="22"/>
                    </a:cxn>
                    <a:cxn ang="0">
                      <a:pos x="188" y="22"/>
                    </a:cxn>
                    <a:cxn ang="0">
                      <a:pos x="12" y="4"/>
                    </a:cxn>
                    <a:cxn ang="0">
                      <a:pos x="6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96" h="22">
                      <a:moveTo>
                        <a:pt x="0" y="0"/>
                      </a:moveTo>
                      <a:lnTo>
                        <a:pt x="196" y="18"/>
                      </a:lnTo>
                      <a:lnTo>
                        <a:pt x="190" y="22"/>
                      </a:lnTo>
                      <a:lnTo>
                        <a:pt x="188" y="22"/>
                      </a:lnTo>
                      <a:lnTo>
                        <a:pt x="12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163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4" name="Freeform 142"/>
                <p:cNvSpPr>
                  <a:spLocks/>
                </p:cNvSpPr>
                <p:nvPr/>
              </p:nvSpPr>
              <p:spPr bwMode="auto">
                <a:xfrm>
                  <a:off x="2922" y="886"/>
                  <a:ext cx="18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86" y="18"/>
                    </a:cxn>
                    <a:cxn ang="0">
                      <a:pos x="184" y="20"/>
                    </a:cxn>
                    <a:cxn ang="0">
                      <a:pos x="178" y="22"/>
                    </a:cxn>
                    <a:cxn ang="0">
                      <a:pos x="14" y="6"/>
                    </a:cxn>
                    <a:cxn ang="0">
                      <a:pos x="8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6" h="22">
                      <a:moveTo>
                        <a:pt x="0" y="0"/>
                      </a:moveTo>
                      <a:lnTo>
                        <a:pt x="186" y="18"/>
                      </a:lnTo>
                      <a:lnTo>
                        <a:pt x="184" y="20"/>
                      </a:lnTo>
                      <a:lnTo>
                        <a:pt x="178" y="22"/>
                      </a:lnTo>
                      <a:lnTo>
                        <a:pt x="14" y="6"/>
                      </a:ln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67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5" name="Freeform 143"/>
                <p:cNvSpPr>
                  <a:spLocks/>
                </p:cNvSpPr>
                <p:nvPr/>
              </p:nvSpPr>
              <p:spPr bwMode="auto">
                <a:xfrm>
                  <a:off x="2928" y="888"/>
                  <a:ext cx="17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6" y="18"/>
                    </a:cxn>
                    <a:cxn ang="0">
                      <a:pos x="168" y="22"/>
                    </a:cxn>
                    <a:cxn ang="0">
                      <a:pos x="16" y="6"/>
                    </a:cxn>
                    <a:cxn ang="0">
                      <a:pos x="12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76" h="22">
                      <a:moveTo>
                        <a:pt x="0" y="0"/>
                      </a:moveTo>
                      <a:lnTo>
                        <a:pt x="176" y="18"/>
                      </a:lnTo>
                      <a:lnTo>
                        <a:pt x="168" y="22"/>
                      </a:lnTo>
                      <a:lnTo>
                        <a:pt x="16" y="6"/>
                      </a:lnTo>
                      <a:lnTo>
                        <a:pt x="1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F6C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6" name="Freeform 144"/>
                <p:cNvSpPr>
                  <a:spLocks/>
                </p:cNvSpPr>
                <p:nvPr/>
              </p:nvSpPr>
              <p:spPr bwMode="auto">
                <a:xfrm>
                  <a:off x="2936" y="892"/>
                  <a:ext cx="164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4" y="16"/>
                    </a:cxn>
                    <a:cxn ang="0">
                      <a:pos x="158" y="18"/>
                    </a:cxn>
                    <a:cxn ang="0">
                      <a:pos x="154" y="18"/>
                    </a:cxn>
                    <a:cxn ang="0">
                      <a:pos x="20" y="6"/>
                    </a:cxn>
                    <a:cxn ang="0">
                      <a:pos x="16" y="4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64" h="18">
                      <a:moveTo>
                        <a:pt x="0" y="0"/>
                      </a:moveTo>
                      <a:lnTo>
                        <a:pt x="164" y="16"/>
                      </a:lnTo>
                      <a:lnTo>
                        <a:pt x="158" y="18"/>
                      </a:lnTo>
                      <a:lnTo>
                        <a:pt x="154" y="18"/>
                      </a:lnTo>
                      <a:lnTo>
                        <a:pt x="20" y="6"/>
                      </a:lnTo>
                      <a:lnTo>
                        <a:pt x="1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67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7" name="Freeform 145"/>
                <p:cNvSpPr>
                  <a:spLocks/>
                </p:cNvSpPr>
                <p:nvPr/>
              </p:nvSpPr>
              <p:spPr bwMode="auto">
                <a:xfrm>
                  <a:off x="2944" y="894"/>
                  <a:ext cx="152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2" y="16"/>
                    </a:cxn>
                    <a:cxn ang="0">
                      <a:pos x="150" y="16"/>
                    </a:cxn>
                    <a:cxn ang="0">
                      <a:pos x="138" y="18"/>
                    </a:cxn>
                    <a:cxn ang="0">
                      <a:pos x="26" y="8"/>
                    </a:cxn>
                    <a:cxn ang="0">
                      <a:pos x="20" y="6"/>
                    </a:cxn>
                    <a:cxn ang="0">
                      <a:pos x="8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2" h="18">
                      <a:moveTo>
                        <a:pt x="0" y="0"/>
                      </a:moveTo>
                      <a:lnTo>
                        <a:pt x="152" y="16"/>
                      </a:lnTo>
                      <a:lnTo>
                        <a:pt x="150" y="16"/>
                      </a:lnTo>
                      <a:lnTo>
                        <a:pt x="138" y="18"/>
                      </a:lnTo>
                      <a:lnTo>
                        <a:pt x="26" y="8"/>
                      </a:lnTo>
                      <a:lnTo>
                        <a:pt x="20" y="6"/>
                      </a:lnTo>
                      <a:lnTo>
                        <a:pt x="8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D76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8" name="Freeform 146"/>
                <p:cNvSpPr>
                  <a:spLocks/>
                </p:cNvSpPr>
                <p:nvPr/>
              </p:nvSpPr>
              <p:spPr bwMode="auto">
                <a:xfrm>
                  <a:off x="2956" y="898"/>
                  <a:ext cx="134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4" y="12"/>
                    </a:cxn>
                    <a:cxn ang="0">
                      <a:pos x="122" y="14"/>
                    </a:cxn>
                    <a:cxn ang="0">
                      <a:pos x="114" y="14"/>
                    </a:cxn>
                    <a:cxn ang="0">
                      <a:pos x="112" y="14"/>
                    </a:cxn>
                    <a:cxn ang="0">
                      <a:pos x="34" y="8"/>
                    </a:cxn>
                    <a:cxn ang="0">
                      <a:pos x="22" y="4"/>
                    </a:cxn>
                    <a:cxn ang="0">
                      <a:pos x="8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4" h="14">
                      <a:moveTo>
                        <a:pt x="0" y="0"/>
                      </a:moveTo>
                      <a:lnTo>
                        <a:pt x="134" y="12"/>
                      </a:lnTo>
                      <a:lnTo>
                        <a:pt x="122" y="14"/>
                      </a:lnTo>
                      <a:lnTo>
                        <a:pt x="114" y="14"/>
                      </a:lnTo>
                      <a:lnTo>
                        <a:pt x="112" y="14"/>
                      </a:lnTo>
                      <a:lnTo>
                        <a:pt x="34" y="8"/>
                      </a:lnTo>
                      <a:lnTo>
                        <a:pt x="22" y="4"/>
                      </a:lnTo>
                      <a:lnTo>
                        <a:pt x="8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67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9" name="Freeform 147"/>
                <p:cNvSpPr>
                  <a:spLocks/>
                </p:cNvSpPr>
                <p:nvPr/>
              </p:nvSpPr>
              <p:spPr bwMode="auto">
                <a:xfrm>
                  <a:off x="2970" y="902"/>
                  <a:ext cx="112" cy="1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2" y="10"/>
                    </a:cxn>
                    <a:cxn ang="0">
                      <a:pos x="108" y="10"/>
                    </a:cxn>
                    <a:cxn ang="0">
                      <a:pos x="100" y="10"/>
                    </a:cxn>
                    <a:cxn ang="0">
                      <a:pos x="88" y="10"/>
                    </a:cxn>
                    <a:cxn ang="0">
                      <a:pos x="76" y="10"/>
                    </a:cxn>
                    <a:cxn ang="0">
                      <a:pos x="64" y="10"/>
                    </a:cxn>
                    <a:cxn ang="0">
                      <a:pos x="50" y="8"/>
                    </a:cxn>
                    <a:cxn ang="0">
                      <a:pos x="36" y="6"/>
                    </a:cxn>
                    <a:cxn ang="0">
                      <a:pos x="22" y="4"/>
                    </a:cxn>
                    <a:cxn ang="0">
                      <a:pos x="8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2" h="10">
                      <a:moveTo>
                        <a:pt x="0" y="0"/>
                      </a:moveTo>
                      <a:lnTo>
                        <a:pt x="112" y="10"/>
                      </a:lnTo>
                      <a:lnTo>
                        <a:pt x="108" y="10"/>
                      </a:lnTo>
                      <a:lnTo>
                        <a:pt x="100" y="10"/>
                      </a:lnTo>
                      <a:lnTo>
                        <a:pt x="88" y="10"/>
                      </a:lnTo>
                      <a:lnTo>
                        <a:pt x="76" y="10"/>
                      </a:lnTo>
                      <a:lnTo>
                        <a:pt x="64" y="10"/>
                      </a:lnTo>
                      <a:lnTo>
                        <a:pt x="50" y="8"/>
                      </a:lnTo>
                      <a:lnTo>
                        <a:pt x="36" y="6"/>
                      </a:lnTo>
                      <a:lnTo>
                        <a:pt x="22" y="4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7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0" name="Freeform 148"/>
                <p:cNvSpPr>
                  <a:spLocks/>
                </p:cNvSpPr>
                <p:nvPr/>
              </p:nvSpPr>
              <p:spPr bwMode="auto">
                <a:xfrm>
                  <a:off x="2990" y="906"/>
                  <a:ext cx="78" cy="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8" y="6"/>
                    </a:cxn>
                    <a:cxn ang="0">
                      <a:pos x="68" y="6"/>
                    </a:cxn>
                    <a:cxn ang="0">
                      <a:pos x="56" y="6"/>
                    </a:cxn>
                    <a:cxn ang="0">
                      <a:pos x="44" y="6"/>
                    </a:cxn>
                    <a:cxn ang="0">
                      <a:pos x="30" y="4"/>
                    </a:cxn>
                    <a:cxn ang="0">
                      <a:pos x="16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8" h="6">
                      <a:moveTo>
                        <a:pt x="0" y="0"/>
                      </a:moveTo>
                      <a:lnTo>
                        <a:pt x="78" y="6"/>
                      </a:lnTo>
                      <a:lnTo>
                        <a:pt x="68" y="6"/>
                      </a:lnTo>
                      <a:lnTo>
                        <a:pt x="56" y="6"/>
                      </a:lnTo>
                      <a:lnTo>
                        <a:pt x="44" y="6"/>
                      </a:lnTo>
                      <a:lnTo>
                        <a:pt x="30" y="4"/>
                      </a:lnTo>
                      <a:lnTo>
                        <a:pt x="16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1" name="Freeform 149"/>
                <p:cNvSpPr>
                  <a:spLocks/>
                </p:cNvSpPr>
                <p:nvPr/>
              </p:nvSpPr>
              <p:spPr bwMode="auto">
                <a:xfrm>
                  <a:off x="3264" y="764"/>
                  <a:ext cx="298" cy="216"/>
                </a:xfrm>
                <a:custGeom>
                  <a:avLst/>
                  <a:gdLst/>
                  <a:ahLst/>
                  <a:cxnLst>
                    <a:cxn ang="0">
                      <a:pos x="184" y="216"/>
                    </a:cxn>
                    <a:cxn ang="0">
                      <a:pos x="208" y="216"/>
                    </a:cxn>
                    <a:cxn ang="0">
                      <a:pos x="230" y="216"/>
                    </a:cxn>
                    <a:cxn ang="0">
                      <a:pos x="244" y="212"/>
                    </a:cxn>
                    <a:cxn ang="0">
                      <a:pos x="252" y="208"/>
                    </a:cxn>
                    <a:cxn ang="0">
                      <a:pos x="262" y="198"/>
                    </a:cxn>
                    <a:cxn ang="0">
                      <a:pos x="270" y="186"/>
                    </a:cxn>
                    <a:cxn ang="0">
                      <a:pos x="278" y="170"/>
                    </a:cxn>
                    <a:cxn ang="0">
                      <a:pos x="282" y="152"/>
                    </a:cxn>
                    <a:cxn ang="0">
                      <a:pos x="288" y="132"/>
                    </a:cxn>
                    <a:cxn ang="0">
                      <a:pos x="290" y="124"/>
                    </a:cxn>
                    <a:cxn ang="0">
                      <a:pos x="292" y="114"/>
                    </a:cxn>
                    <a:cxn ang="0">
                      <a:pos x="292" y="106"/>
                    </a:cxn>
                    <a:cxn ang="0">
                      <a:pos x="294" y="100"/>
                    </a:cxn>
                    <a:cxn ang="0">
                      <a:pos x="296" y="94"/>
                    </a:cxn>
                    <a:cxn ang="0">
                      <a:pos x="296" y="90"/>
                    </a:cxn>
                    <a:cxn ang="0">
                      <a:pos x="296" y="84"/>
                    </a:cxn>
                    <a:cxn ang="0">
                      <a:pos x="298" y="74"/>
                    </a:cxn>
                    <a:cxn ang="0">
                      <a:pos x="292" y="58"/>
                    </a:cxn>
                    <a:cxn ang="0">
                      <a:pos x="280" y="44"/>
                    </a:cxn>
                    <a:cxn ang="0">
                      <a:pos x="264" y="34"/>
                    </a:cxn>
                    <a:cxn ang="0">
                      <a:pos x="244" y="24"/>
                    </a:cxn>
                    <a:cxn ang="0">
                      <a:pos x="220" y="14"/>
                    </a:cxn>
                    <a:cxn ang="0">
                      <a:pos x="194" y="8"/>
                    </a:cxn>
                    <a:cxn ang="0">
                      <a:pos x="168" y="4"/>
                    </a:cxn>
                    <a:cxn ang="0">
                      <a:pos x="140" y="0"/>
                    </a:cxn>
                    <a:cxn ang="0">
                      <a:pos x="114" y="0"/>
                    </a:cxn>
                    <a:cxn ang="0">
                      <a:pos x="88" y="0"/>
                    </a:cxn>
                    <a:cxn ang="0">
                      <a:pos x="64" y="4"/>
                    </a:cxn>
                    <a:cxn ang="0">
                      <a:pos x="42" y="10"/>
                    </a:cxn>
                    <a:cxn ang="0">
                      <a:pos x="24" y="18"/>
                    </a:cxn>
                    <a:cxn ang="0">
                      <a:pos x="10" y="30"/>
                    </a:cxn>
                    <a:cxn ang="0">
                      <a:pos x="2" y="46"/>
                    </a:cxn>
                    <a:cxn ang="0">
                      <a:pos x="0" y="58"/>
                    </a:cxn>
                    <a:cxn ang="0">
                      <a:pos x="0" y="62"/>
                    </a:cxn>
                    <a:cxn ang="0">
                      <a:pos x="0" y="68"/>
                    </a:cxn>
                    <a:cxn ang="0">
                      <a:pos x="0" y="74"/>
                    </a:cxn>
                    <a:cxn ang="0">
                      <a:pos x="2" y="78"/>
                    </a:cxn>
                    <a:cxn ang="0">
                      <a:pos x="2" y="84"/>
                    </a:cxn>
                    <a:cxn ang="0">
                      <a:pos x="2" y="90"/>
                    </a:cxn>
                    <a:cxn ang="0">
                      <a:pos x="4" y="96"/>
                    </a:cxn>
                    <a:cxn ang="0">
                      <a:pos x="10" y="118"/>
                    </a:cxn>
                    <a:cxn ang="0">
                      <a:pos x="22" y="152"/>
                    </a:cxn>
                    <a:cxn ang="0">
                      <a:pos x="42" y="176"/>
                    </a:cxn>
                    <a:cxn ang="0">
                      <a:pos x="70" y="194"/>
                    </a:cxn>
                    <a:cxn ang="0">
                      <a:pos x="88" y="200"/>
                    </a:cxn>
                    <a:cxn ang="0">
                      <a:pos x="114" y="206"/>
                    </a:cxn>
                    <a:cxn ang="0">
                      <a:pos x="142" y="210"/>
                    </a:cxn>
                    <a:cxn ang="0">
                      <a:pos x="170" y="214"/>
                    </a:cxn>
                  </a:cxnLst>
                  <a:rect l="0" t="0" r="r" b="b"/>
                  <a:pathLst>
                    <a:path w="298" h="216">
                      <a:moveTo>
                        <a:pt x="170" y="214"/>
                      </a:moveTo>
                      <a:lnTo>
                        <a:pt x="184" y="216"/>
                      </a:lnTo>
                      <a:lnTo>
                        <a:pt x="196" y="216"/>
                      </a:lnTo>
                      <a:lnTo>
                        <a:pt x="208" y="216"/>
                      </a:lnTo>
                      <a:lnTo>
                        <a:pt x="220" y="216"/>
                      </a:lnTo>
                      <a:lnTo>
                        <a:pt x="230" y="216"/>
                      </a:lnTo>
                      <a:lnTo>
                        <a:pt x="238" y="214"/>
                      </a:lnTo>
                      <a:lnTo>
                        <a:pt x="244" y="212"/>
                      </a:lnTo>
                      <a:lnTo>
                        <a:pt x="246" y="212"/>
                      </a:lnTo>
                      <a:lnTo>
                        <a:pt x="252" y="208"/>
                      </a:lnTo>
                      <a:lnTo>
                        <a:pt x="256" y="204"/>
                      </a:lnTo>
                      <a:lnTo>
                        <a:pt x="262" y="198"/>
                      </a:lnTo>
                      <a:lnTo>
                        <a:pt x="266" y="192"/>
                      </a:lnTo>
                      <a:lnTo>
                        <a:pt x="270" y="186"/>
                      </a:lnTo>
                      <a:lnTo>
                        <a:pt x="274" y="178"/>
                      </a:lnTo>
                      <a:lnTo>
                        <a:pt x="278" y="170"/>
                      </a:lnTo>
                      <a:lnTo>
                        <a:pt x="280" y="162"/>
                      </a:lnTo>
                      <a:lnTo>
                        <a:pt x="282" y="152"/>
                      </a:lnTo>
                      <a:lnTo>
                        <a:pt x="286" y="142"/>
                      </a:lnTo>
                      <a:lnTo>
                        <a:pt x="288" y="132"/>
                      </a:lnTo>
                      <a:lnTo>
                        <a:pt x="288" y="128"/>
                      </a:lnTo>
                      <a:lnTo>
                        <a:pt x="290" y="124"/>
                      </a:lnTo>
                      <a:lnTo>
                        <a:pt x="290" y="120"/>
                      </a:lnTo>
                      <a:lnTo>
                        <a:pt x="292" y="114"/>
                      </a:lnTo>
                      <a:lnTo>
                        <a:pt x="292" y="110"/>
                      </a:lnTo>
                      <a:lnTo>
                        <a:pt x="292" y="106"/>
                      </a:lnTo>
                      <a:lnTo>
                        <a:pt x="294" y="104"/>
                      </a:lnTo>
                      <a:lnTo>
                        <a:pt x="294" y="100"/>
                      </a:lnTo>
                      <a:lnTo>
                        <a:pt x="294" y="98"/>
                      </a:lnTo>
                      <a:lnTo>
                        <a:pt x="296" y="94"/>
                      </a:lnTo>
                      <a:lnTo>
                        <a:pt x="296" y="92"/>
                      </a:lnTo>
                      <a:lnTo>
                        <a:pt x="296" y="90"/>
                      </a:lnTo>
                      <a:lnTo>
                        <a:pt x="296" y="86"/>
                      </a:lnTo>
                      <a:lnTo>
                        <a:pt x="296" y="84"/>
                      </a:lnTo>
                      <a:lnTo>
                        <a:pt x="298" y="82"/>
                      </a:lnTo>
                      <a:lnTo>
                        <a:pt x="298" y="74"/>
                      </a:lnTo>
                      <a:lnTo>
                        <a:pt x="296" y="66"/>
                      </a:lnTo>
                      <a:lnTo>
                        <a:pt x="292" y="58"/>
                      </a:lnTo>
                      <a:lnTo>
                        <a:pt x="286" y="52"/>
                      </a:lnTo>
                      <a:lnTo>
                        <a:pt x="280" y="44"/>
                      </a:lnTo>
                      <a:lnTo>
                        <a:pt x="272" y="38"/>
                      </a:lnTo>
                      <a:lnTo>
                        <a:pt x="264" y="34"/>
                      </a:lnTo>
                      <a:lnTo>
                        <a:pt x="254" y="28"/>
                      </a:lnTo>
                      <a:lnTo>
                        <a:pt x="244" y="24"/>
                      </a:lnTo>
                      <a:lnTo>
                        <a:pt x="232" y="18"/>
                      </a:lnTo>
                      <a:lnTo>
                        <a:pt x="220" y="14"/>
                      </a:lnTo>
                      <a:lnTo>
                        <a:pt x="208" y="12"/>
                      </a:lnTo>
                      <a:lnTo>
                        <a:pt x="194" y="8"/>
                      </a:lnTo>
                      <a:lnTo>
                        <a:pt x="182" y="6"/>
                      </a:lnTo>
                      <a:lnTo>
                        <a:pt x="168" y="4"/>
                      </a:lnTo>
                      <a:lnTo>
                        <a:pt x="154" y="2"/>
                      </a:lnTo>
                      <a:lnTo>
                        <a:pt x="140" y="0"/>
                      </a:lnTo>
                      <a:lnTo>
                        <a:pt x="126" y="0"/>
                      </a:lnTo>
                      <a:lnTo>
                        <a:pt x="114" y="0"/>
                      </a:lnTo>
                      <a:lnTo>
                        <a:pt x="100" y="0"/>
                      </a:lnTo>
                      <a:lnTo>
                        <a:pt x="88" y="0"/>
                      </a:lnTo>
                      <a:lnTo>
                        <a:pt x="74" y="2"/>
                      </a:lnTo>
                      <a:lnTo>
                        <a:pt x="64" y="4"/>
                      </a:lnTo>
                      <a:lnTo>
                        <a:pt x="52" y="6"/>
                      </a:lnTo>
                      <a:lnTo>
                        <a:pt x="42" y="10"/>
                      </a:lnTo>
                      <a:lnTo>
                        <a:pt x="32" y="14"/>
                      </a:lnTo>
                      <a:lnTo>
                        <a:pt x="24" y="18"/>
                      </a:lnTo>
                      <a:lnTo>
                        <a:pt x="16" y="24"/>
                      </a:lnTo>
                      <a:lnTo>
                        <a:pt x="10" y="30"/>
                      </a:lnTo>
                      <a:lnTo>
                        <a:pt x="4" y="38"/>
                      </a:lnTo>
                      <a:lnTo>
                        <a:pt x="2" y="46"/>
                      </a:lnTo>
                      <a:lnTo>
                        <a:pt x="0" y="56"/>
                      </a:lnTo>
                      <a:lnTo>
                        <a:pt x="0" y="58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8"/>
                      </a:lnTo>
                      <a:lnTo>
                        <a:pt x="0" y="70"/>
                      </a:lnTo>
                      <a:lnTo>
                        <a:pt x="0" y="74"/>
                      </a:lnTo>
                      <a:lnTo>
                        <a:pt x="0" y="76"/>
                      </a:lnTo>
                      <a:lnTo>
                        <a:pt x="2" y="78"/>
                      </a:lnTo>
                      <a:lnTo>
                        <a:pt x="2" y="82"/>
                      </a:lnTo>
                      <a:lnTo>
                        <a:pt x="2" y="84"/>
                      </a:lnTo>
                      <a:lnTo>
                        <a:pt x="2" y="88"/>
                      </a:lnTo>
                      <a:lnTo>
                        <a:pt x="2" y="90"/>
                      </a:lnTo>
                      <a:lnTo>
                        <a:pt x="4" y="94"/>
                      </a:lnTo>
                      <a:lnTo>
                        <a:pt x="4" y="96"/>
                      </a:lnTo>
                      <a:lnTo>
                        <a:pt x="4" y="100"/>
                      </a:lnTo>
                      <a:lnTo>
                        <a:pt x="10" y="118"/>
                      </a:lnTo>
                      <a:lnTo>
                        <a:pt x="16" y="136"/>
                      </a:lnTo>
                      <a:lnTo>
                        <a:pt x="22" y="152"/>
                      </a:lnTo>
                      <a:lnTo>
                        <a:pt x="32" y="166"/>
                      </a:lnTo>
                      <a:lnTo>
                        <a:pt x="42" y="176"/>
                      </a:lnTo>
                      <a:lnTo>
                        <a:pt x="54" y="186"/>
                      </a:lnTo>
                      <a:lnTo>
                        <a:pt x="70" y="194"/>
                      </a:lnTo>
                      <a:lnTo>
                        <a:pt x="78" y="196"/>
                      </a:lnTo>
                      <a:lnTo>
                        <a:pt x="88" y="200"/>
                      </a:lnTo>
                      <a:lnTo>
                        <a:pt x="100" y="202"/>
                      </a:lnTo>
                      <a:lnTo>
                        <a:pt x="114" y="206"/>
                      </a:lnTo>
                      <a:lnTo>
                        <a:pt x="128" y="208"/>
                      </a:lnTo>
                      <a:lnTo>
                        <a:pt x="142" y="210"/>
                      </a:lnTo>
                      <a:lnTo>
                        <a:pt x="156" y="212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close/>
                    </a:path>
                  </a:pathLst>
                </a:custGeom>
                <a:solidFill>
                  <a:srgbClr val="0C0C0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2" name="Freeform 150"/>
                <p:cNvSpPr>
                  <a:spLocks/>
                </p:cNvSpPr>
                <p:nvPr/>
              </p:nvSpPr>
              <p:spPr bwMode="auto">
                <a:xfrm>
                  <a:off x="3270" y="770"/>
                  <a:ext cx="286" cy="130"/>
                </a:xfrm>
                <a:custGeom>
                  <a:avLst/>
                  <a:gdLst/>
                  <a:ahLst/>
                  <a:cxnLst>
                    <a:cxn ang="0">
                      <a:pos x="274" y="130"/>
                    </a:cxn>
                    <a:cxn ang="0">
                      <a:pos x="2" y="74"/>
                    </a:cxn>
                    <a:cxn ang="0">
                      <a:pos x="0" y="70"/>
                    </a:cxn>
                    <a:cxn ang="0">
                      <a:pos x="0" y="66"/>
                    </a:cxn>
                    <a:cxn ang="0">
                      <a:pos x="0" y="64"/>
                    </a:cxn>
                    <a:cxn ang="0">
                      <a:pos x="0" y="60"/>
                    </a:cxn>
                    <a:cxn ang="0">
                      <a:pos x="0" y="58"/>
                    </a:cxn>
                    <a:cxn ang="0">
                      <a:pos x="0" y="56"/>
                    </a:cxn>
                    <a:cxn ang="0">
                      <a:pos x="0" y="52"/>
                    </a:cxn>
                    <a:cxn ang="0">
                      <a:pos x="0" y="50"/>
                    </a:cxn>
                    <a:cxn ang="0">
                      <a:pos x="2" y="42"/>
                    </a:cxn>
                    <a:cxn ang="0">
                      <a:pos x="4" y="34"/>
                    </a:cxn>
                    <a:cxn ang="0">
                      <a:pos x="8" y="28"/>
                    </a:cxn>
                    <a:cxn ang="0">
                      <a:pos x="14" y="22"/>
                    </a:cxn>
                    <a:cxn ang="0">
                      <a:pos x="20" y="18"/>
                    </a:cxn>
                    <a:cxn ang="0">
                      <a:pos x="28" y="14"/>
                    </a:cxn>
                    <a:cxn ang="0">
                      <a:pos x="38" y="10"/>
                    </a:cxn>
                    <a:cxn ang="0">
                      <a:pos x="48" y="6"/>
                    </a:cxn>
                    <a:cxn ang="0">
                      <a:pos x="58" y="4"/>
                    </a:cxn>
                    <a:cxn ang="0">
                      <a:pos x="70" y="2"/>
                    </a:cxn>
                    <a:cxn ang="0">
                      <a:pos x="82" y="0"/>
                    </a:cxn>
                    <a:cxn ang="0">
                      <a:pos x="94" y="0"/>
                    </a:cxn>
                    <a:cxn ang="0">
                      <a:pos x="108" y="0"/>
                    </a:cxn>
                    <a:cxn ang="0">
                      <a:pos x="120" y="0"/>
                    </a:cxn>
                    <a:cxn ang="0">
                      <a:pos x="134" y="0"/>
                    </a:cxn>
                    <a:cxn ang="0">
                      <a:pos x="148" y="2"/>
                    </a:cxn>
                    <a:cxn ang="0">
                      <a:pos x="162" y="4"/>
                    </a:cxn>
                    <a:cxn ang="0">
                      <a:pos x="174" y="6"/>
                    </a:cxn>
                    <a:cxn ang="0">
                      <a:pos x="188" y="8"/>
                    </a:cxn>
                    <a:cxn ang="0">
                      <a:pos x="200" y="10"/>
                    </a:cxn>
                    <a:cxn ang="0">
                      <a:pos x="212" y="14"/>
                    </a:cxn>
                    <a:cxn ang="0">
                      <a:pos x="224" y="18"/>
                    </a:cxn>
                    <a:cxn ang="0">
                      <a:pos x="234" y="22"/>
                    </a:cxn>
                    <a:cxn ang="0">
                      <a:pos x="244" y="28"/>
                    </a:cxn>
                    <a:cxn ang="0">
                      <a:pos x="254" y="32"/>
                    </a:cxn>
                    <a:cxn ang="0">
                      <a:pos x="262" y="38"/>
                    </a:cxn>
                    <a:cxn ang="0">
                      <a:pos x="270" y="44"/>
                    </a:cxn>
                    <a:cxn ang="0">
                      <a:pos x="276" y="50"/>
                    </a:cxn>
                    <a:cxn ang="0">
                      <a:pos x="280" y="56"/>
                    </a:cxn>
                    <a:cxn ang="0">
                      <a:pos x="284" y="62"/>
                    </a:cxn>
                    <a:cxn ang="0">
                      <a:pos x="286" y="68"/>
                    </a:cxn>
                    <a:cxn ang="0">
                      <a:pos x="286" y="76"/>
                    </a:cxn>
                    <a:cxn ang="0">
                      <a:pos x="284" y="78"/>
                    </a:cxn>
                    <a:cxn ang="0">
                      <a:pos x="284" y="80"/>
                    </a:cxn>
                    <a:cxn ang="0">
                      <a:pos x="284" y="82"/>
                    </a:cxn>
                    <a:cxn ang="0">
                      <a:pos x="284" y="86"/>
                    </a:cxn>
                    <a:cxn ang="0">
                      <a:pos x="282" y="90"/>
                    </a:cxn>
                    <a:cxn ang="0">
                      <a:pos x="282" y="96"/>
                    </a:cxn>
                    <a:cxn ang="0">
                      <a:pos x="280" y="102"/>
                    </a:cxn>
                    <a:cxn ang="0">
                      <a:pos x="278" y="110"/>
                    </a:cxn>
                    <a:cxn ang="0">
                      <a:pos x="276" y="116"/>
                    </a:cxn>
                    <a:cxn ang="0">
                      <a:pos x="276" y="124"/>
                    </a:cxn>
                    <a:cxn ang="0">
                      <a:pos x="274" y="130"/>
                    </a:cxn>
                    <a:cxn ang="0">
                      <a:pos x="274" y="130"/>
                    </a:cxn>
                  </a:cxnLst>
                  <a:rect l="0" t="0" r="r" b="b"/>
                  <a:pathLst>
                    <a:path w="286" h="130">
                      <a:moveTo>
                        <a:pt x="274" y="130"/>
                      </a:moveTo>
                      <a:lnTo>
                        <a:pt x="2" y="74"/>
                      </a:lnTo>
                      <a:lnTo>
                        <a:pt x="0" y="70"/>
                      </a:lnTo>
                      <a:lnTo>
                        <a:pt x="0" y="66"/>
                      </a:lnTo>
                      <a:lnTo>
                        <a:pt x="0" y="64"/>
                      </a:lnTo>
                      <a:lnTo>
                        <a:pt x="0" y="60"/>
                      </a:lnTo>
                      <a:lnTo>
                        <a:pt x="0" y="58"/>
                      </a:lnTo>
                      <a:lnTo>
                        <a:pt x="0" y="56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2" y="42"/>
                      </a:lnTo>
                      <a:lnTo>
                        <a:pt x="4" y="34"/>
                      </a:lnTo>
                      <a:lnTo>
                        <a:pt x="8" y="28"/>
                      </a:lnTo>
                      <a:lnTo>
                        <a:pt x="14" y="22"/>
                      </a:lnTo>
                      <a:lnTo>
                        <a:pt x="20" y="18"/>
                      </a:lnTo>
                      <a:lnTo>
                        <a:pt x="28" y="14"/>
                      </a:lnTo>
                      <a:lnTo>
                        <a:pt x="38" y="10"/>
                      </a:lnTo>
                      <a:lnTo>
                        <a:pt x="48" y="6"/>
                      </a:lnTo>
                      <a:lnTo>
                        <a:pt x="58" y="4"/>
                      </a:lnTo>
                      <a:lnTo>
                        <a:pt x="70" y="2"/>
                      </a:lnTo>
                      <a:lnTo>
                        <a:pt x="82" y="0"/>
                      </a:lnTo>
                      <a:lnTo>
                        <a:pt x="94" y="0"/>
                      </a:lnTo>
                      <a:lnTo>
                        <a:pt x="108" y="0"/>
                      </a:lnTo>
                      <a:lnTo>
                        <a:pt x="120" y="0"/>
                      </a:lnTo>
                      <a:lnTo>
                        <a:pt x="134" y="0"/>
                      </a:lnTo>
                      <a:lnTo>
                        <a:pt x="148" y="2"/>
                      </a:lnTo>
                      <a:lnTo>
                        <a:pt x="162" y="4"/>
                      </a:lnTo>
                      <a:lnTo>
                        <a:pt x="174" y="6"/>
                      </a:lnTo>
                      <a:lnTo>
                        <a:pt x="188" y="8"/>
                      </a:lnTo>
                      <a:lnTo>
                        <a:pt x="200" y="10"/>
                      </a:lnTo>
                      <a:lnTo>
                        <a:pt x="212" y="14"/>
                      </a:lnTo>
                      <a:lnTo>
                        <a:pt x="224" y="18"/>
                      </a:lnTo>
                      <a:lnTo>
                        <a:pt x="234" y="22"/>
                      </a:lnTo>
                      <a:lnTo>
                        <a:pt x="244" y="28"/>
                      </a:lnTo>
                      <a:lnTo>
                        <a:pt x="254" y="32"/>
                      </a:lnTo>
                      <a:lnTo>
                        <a:pt x="262" y="38"/>
                      </a:lnTo>
                      <a:lnTo>
                        <a:pt x="270" y="44"/>
                      </a:lnTo>
                      <a:lnTo>
                        <a:pt x="276" y="50"/>
                      </a:lnTo>
                      <a:lnTo>
                        <a:pt x="280" y="56"/>
                      </a:lnTo>
                      <a:lnTo>
                        <a:pt x="284" y="62"/>
                      </a:lnTo>
                      <a:lnTo>
                        <a:pt x="286" y="68"/>
                      </a:lnTo>
                      <a:lnTo>
                        <a:pt x="286" y="76"/>
                      </a:lnTo>
                      <a:lnTo>
                        <a:pt x="284" y="78"/>
                      </a:lnTo>
                      <a:lnTo>
                        <a:pt x="284" y="80"/>
                      </a:lnTo>
                      <a:lnTo>
                        <a:pt x="284" y="82"/>
                      </a:lnTo>
                      <a:lnTo>
                        <a:pt x="284" y="86"/>
                      </a:lnTo>
                      <a:lnTo>
                        <a:pt x="282" y="90"/>
                      </a:lnTo>
                      <a:lnTo>
                        <a:pt x="282" y="96"/>
                      </a:lnTo>
                      <a:lnTo>
                        <a:pt x="280" y="102"/>
                      </a:lnTo>
                      <a:lnTo>
                        <a:pt x="278" y="110"/>
                      </a:lnTo>
                      <a:lnTo>
                        <a:pt x="276" y="116"/>
                      </a:lnTo>
                      <a:lnTo>
                        <a:pt x="276" y="124"/>
                      </a:lnTo>
                      <a:lnTo>
                        <a:pt x="274" y="130"/>
                      </a:lnTo>
                      <a:lnTo>
                        <a:pt x="274" y="13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3" name="Freeform 151"/>
                <p:cNvSpPr>
                  <a:spLocks/>
                </p:cNvSpPr>
                <p:nvPr/>
              </p:nvSpPr>
              <p:spPr bwMode="auto">
                <a:xfrm>
                  <a:off x="3272" y="842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A16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4" name="Freeform 152"/>
                <p:cNvSpPr>
                  <a:spLocks/>
                </p:cNvSpPr>
                <p:nvPr/>
              </p:nvSpPr>
              <p:spPr bwMode="auto">
                <a:xfrm>
                  <a:off x="3272" y="844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C19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5" name="Freeform 153"/>
                <p:cNvSpPr>
                  <a:spLocks/>
                </p:cNvSpPr>
                <p:nvPr/>
              </p:nvSpPr>
              <p:spPr bwMode="auto">
                <a:xfrm>
                  <a:off x="3272" y="846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58"/>
                    </a:cxn>
                    <a:cxn ang="0">
                      <a:pos x="270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58"/>
                      </a:lnTo>
                      <a:lnTo>
                        <a:pt x="270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11C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6" name="Freeform 154"/>
                <p:cNvSpPr>
                  <a:spLocks/>
                </p:cNvSpPr>
                <p:nvPr/>
              </p:nvSpPr>
              <p:spPr bwMode="auto">
                <a:xfrm>
                  <a:off x="3272" y="848"/>
                  <a:ext cx="27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2" y="56"/>
                    </a:cxn>
                    <a:cxn ang="0">
                      <a:pos x="272" y="56"/>
                    </a:cxn>
                    <a:cxn ang="0">
                      <a:pos x="270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2" h="60">
                      <a:moveTo>
                        <a:pt x="0" y="0"/>
                      </a:moveTo>
                      <a:lnTo>
                        <a:pt x="272" y="56"/>
                      </a:lnTo>
                      <a:lnTo>
                        <a:pt x="272" y="56"/>
                      </a:lnTo>
                      <a:lnTo>
                        <a:pt x="270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521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7" name="Freeform 155"/>
                <p:cNvSpPr>
                  <a:spLocks/>
                </p:cNvSpPr>
                <p:nvPr/>
              </p:nvSpPr>
              <p:spPr bwMode="auto">
                <a:xfrm>
                  <a:off x="3272" y="850"/>
                  <a:ext cx="270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56"/>
                    </a:cxn>
                    <a:cxn ang="0">
                      <a:pos x="270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60">
                      <a:moveTo>
                        <a:pt x="0" y="0"/>
                      </a:moveTo>
                      <a:lnTo>
                        <a:pt x="270" y="56"/>
                      </a:lnTo>
                      <a:lnTo>
                        <a:pt x="270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923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8" name="Freeform 156"/>
                <p:cNvSpPr>
                  <a:spLocks/>
                </p:cNvSpPr>
                <p:nvPr/>
              </p:nvSpPr>
              <p:spPr bwMode="auto">
                <a:xfrm>
                  <a:off x="3272" y="852"/>
                  <a:ext cx="270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56"/>
                    </a:cxn>
                    <a:cxn ang="0">
                      <a:pos x="270" y="60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60">
                      <a:moveTo>
                        <a:pt x="0" y="0"/>
                      </a:moveTo>
                      <a:lnTo>
                        <a:pt x="270" y="56"/>
                      </a:lnTo>
                      <a:lnTo>
                        <a:pt x="270" y="60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D27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9" name="Freeform 157"/>
                <p:cNvSpPr>
                  <a:spLocks/>
                </p:cNvSpPr>
                <p:nvPr/>
              </p:nvSpPr>
              <p:spPr bwMode="auto">
                <a:xfrm>
                  <a:off x="3272" y="854"/>
                  <a:ext cx="270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0" y="56"/>
                    </a:cxn>
                    <a:cxn ang="0">
                      <a:pos x="268" y="60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0" h="60">
                      <a:moveTo>
                        <a:pt x="0" y="0"/>
                      </a:moveTo>
                      <a:lnTo>
                        <a:pt x="270" y="56"/>
                      </a:lnTo>
                      <a:lnTo>
                        <a:pt x="268" y="60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02A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0" name="Freeform 158"/>
                <p:cNvSpPr>
                  <a:spLocks/>
                </p:cNvSpPr>
                <p:nvPr/>
              </p:nvSpPr>
              <p:spPr bwMode="auto">
                <a:xfrm>
                  <a:off x="3274" y="856"/>
                  <a:ext cx="268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8" y="56"/>
                    </a:cxn>
                    <a:cxn ang="0">
                      <a:pos x="266" y="58"/>
                    </a:cxn>
                    <a:cxn ang="0">
                      <a:pos x="266" y="6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8" h="60">
                      <a:moveTo>
                        <a:pt x="0" y="0"/>
                      </a:moveTo>
                      <a:lnTo>
                        <a:pt x="268" y="56"/>
                      </a:lnTo>
                      <a:lnTo>
                        <a:pt x="266" y="58"/>
                      </a:lnTo>
                      <a:lnTo>
                        <a:pt x="266" y="60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2C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1" name="Freeform 159"/>
                <p:cNvSpPr>
                  <a:spLocks/>
                </p:cNvSpPr>
                <p:nvPr/>
              </p:nvSpPr>
              <p:spPr bwMode="auto">
                <a:xfrm>
                  <a:off x="3274" y="858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6" y="56"/>
                    </a:cxn>
                    <a:cxn ang="0">
                      <a:pos x="266" y="6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6" y="56"/>
                      </a:lnTo>
                      <a:lnTo>
                        <a:pt x="266" y="6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62F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2" name="Freeform 160"/>
                <p:cNvSpPr>
                  <a:spLocks/>
                </p:cNvSpPr>
                <p:nvPr/>
              </p:nvSpPr>
              <p:spPr bwMode="auto">
                <a:xfrm>
                  <a:off x="3274" y="860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6" y="6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6" y="6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A32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3" name="Freeform 161"/>
                <p:cNvSpPr>
                  <a:spLocks/>
                </p:cNvSpPr>
                <p:nvPr/>
              </p:nvSpPr>
              <p:spPr bwMode="auto">
                <a:xfrm>
                  <a:off x="3274" y="862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4" y="60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4" y="60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34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4" name="Freeform 162"/>
                <p:cNvSpPr>
                  <a:spLocks/>
                </p:cNvSpPr>
                <p:nvPr/>
              </p:nvSpPr>
              <p:spPr bwMode="auto">
                <a:xfrm>
                  <a:off x="3274" y="864"/>
                  <a:ext cx="266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6" y="56"/>
                    </a:cxn>
                    <a:cxn ang="0">
                      <a:pos x="264" y="6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6" h="60">
                      <a:moveTo>
                        <a:pt x="0" y="0"/>
                      </a:moveTo>
                      <a:lnTo>
                        <a:pt x="266" y="56"/>
                      </a:lnTo>
                      <a:lnTo>
                        <a:pt x="264" y="6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36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5" name="Freeform 163"/>
                <p:cNvSpPr>
                  <a:spLocks/>
                </p:cNvSpPr>
                <p:nvPr/>
              </p:nvSpPr>
              <p:spPr bwMode="auto">
                <a:xfrm>
                  <a:off x="3276" y="866"/>
                  <a:ext cx="26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56"/>
                    </a:cxn>
                    <a:cxn ang="0">
                      <a:pos x="262" y="58"/>
                    </a:cxn>
                    <a:cxn ang="0">
                      <a:pos x="262" y="6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60">
                      <a:moveTo>
                        <a:pt x="0" y="0"/>
                      </a:moveTo>
                      <a:lnTo>
                        <a:pt x="262" y="56"/>
                      </a:lnTo>
                      <a:lnTo>
                        <a:pt x="262" y="58"/>
                      </a:lnTo>
                      <a:lnTo>
                        <a:pt x="262" y="6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339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6" name="Freeform 164"/>
                <p:cNvSpPr>
                  <a:spLocks/>
                </p:cNvSpPr>
                <p:nvPr/>
              </p:nvSpPr>
              <p:spPr bwMode="auto">
                <a:xfrm>
                  <a:off x="3276" y="868"/>
                  <a:ext cx="26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56"/>
                    </a:cxn>
                    <a:cxn ang="0">
                      <a:pos x="262" y="56"/>
                    </a:cxn>
                    <a:cxn ang="0">
                      <a:pos x="260" y="6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60">
                      <a:moveTo>
                        <a:pt x="0" y="0"/>
                      </a:moveTo>
                      <a:lnTo>
                        <a:pt x="262" y="56"/>
                      </a:lnTo>
                      <a:lnTo>
                        <a:pt x="262" y="56"/>
                      </a:lnTo>
                      <a:lnTo>
                        <a:pt x="260" y="6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63A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7" name="Freeform 165"/>
                <p:cNvSpPr>
                  <a:spLocks/>
                </p:cNvSpPr>
                <p:nvPr/>
              </p:nvSpPr>
              <p:spPr bwMode="auto">
                <a:xfrm>
                  <a:off x="3276" y="870"/>
                  <a:ext cx="262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2" y="56"/>
                    </a:cxn>
                    <a:cxn ang="0">
                      <a:pos x="260" y="60"/>
                    </a:cxn>
                    <a:cxn ang="0">
                      <a:pos x="2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2" h="60">
                      <a:moveTo>
                        <a:pt x="0" y="0"/>
                      </a:moveTo>
                      <a:lnTo>
                        <a:pt x="262" y="56"/>
                      </a:lnTo>
                      <a:lnTo>
                        <a:pt x="260" y="60"/>
                      </a:lnTo>
                      <a:lnTo>
                        <a:pt x="2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93C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8" name="Freeform 166"/>
                <p:cNvSpPr>
                  <a:spLocks/>
                </p:cNvSpPr>
                <p:nvPr/>
              </p:nvSpPr>
              <p:spPr bwMode="auto">
                <a:xfrm>
                  <a:off x="3278" y="872"/>
                  <a:ext cx="258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56"/>
                    </a:cxn>
                    <a:cxn ang="0">
                      <a:pos x="258" y="60"/>
                    </a:cxn>
                    <a:cxn ang="0">
                      <a:pos x="0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60">
                      <a:moveTo>
                        <a:pt x="0" y="0"/>
                      </a:moveTo>
                      <a:lnTo>
                        <a:pt x="258" y="56"/>
                      </a:lnTo>
                      <a:lnTo>
                        <a:pt x="258" y="60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3E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9" name="Freeform 167"/>
                <p:cNvSpPr>
                  <a:spLocks/>
                </p:cNvSpPr>
                <p:nvPr/>
              </p:nvSpPr>
              <p:spPr bwMode="auto">
                <a:xfrm>
                  <a:off x="3278" y="876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54"/>
                    </a:cxn>
                    <a:cxn ang="0">
                      <a:pos x="258" y="56"/>
                    </a:cxn>
                    <a:cxn ang="0">
                      <a:pos x="256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56">
                      <a:moveTo>
                        <a:pt x="0" y="0"/>
                      </a:moveTo>
                      <a:lnTo>
                        <a:pt x="258" y="54"/>
                      </a:lnTo>
                      <a:lnTo>
                        <a:pt x="258" y="56"/>
                      </a:lnTo>
                      <a:lnTo>
                        <a:pt x="256" y="5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3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0" name="Freeform 168"/>
                <p:cNvSpPr>
                  <a:spLocks/>
                </p:cNvSpPr>
                <p:nvPr/>
              </p:nvSpPr>
              <p:spPr bwMode="auto">
                <a:xfrm>
                  <a:off x="3278" y="878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6" y="56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8" h="56">
                      <a:moveTo>
                        <a:pt x="0" y="0"/>
                      </a:move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6" y="5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241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1" name="Freeform 169"/>
                <p:cNvSpPr>
                  <a:spLocks/>
                </p:cNvSpPr>
                <p:nvPr/>
              </p:nvSpPr>
              <p:spPr bwMode="auto">
                <a:xfrm>
                  <a:off x="3278" y="880"/>
                  <a:ext cx="256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6" y="52"/>
                    </a:cxn>
                    <a:cxn ang="0">
                      <a:pos x="256" y="56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6" h="56">
                      <a:moveTo>
                        <a:pt x="0" y="0"/>
                      </a:moveTo>
                      <a:lnTo>
                        <a:pt x="256" y="52"/>
                      </a:lnTo>
                      <a:lnTo>
                        <a:pt x="256" y="5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542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2" name="Freeform 170"/>
                <p:cNvSpPr>
                  <a:spLocks/>
                </p:cNvSpPr>
                <p:nvPr/>
              </p:nvSpPr>
              <p:spPr bwMode="auto">
                <a:xfrm>
                  <a:off x="3280" y="882"/>
                  <a:ext cx="254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4" y="52"/>
                    </a:cxn>
                    <a:cxn ang="0">
                      <a:pos x="252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4" h="56">
                      <a:moveTo>
                        <a:pt x="0" y="0"/>
                      </a:moveTo>
                      <a:lnTo>
                        <a:pt x="254" y="52"/>
                      </a:lnTo>
                      <a:lnTo>
                        <a:pt x="252" y="5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43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3" name="Freeform 171"/>
                <p:cNvSpPr>
                  <a:spLocks/>
                </p:cNvSpPr>
                <p:nvPr/>
              </p:nvSpPr>
              <p:spPr bwMode="auto">
                <a:xfrm>
                  <a:off x="3280" y="884"/>
                  <a:ext cx="254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4" y="52"/>
                    </a:cxn>
                    <a:cxn ang="0">
                      <a:pos x="252" y="56"/>
                    </a:cxn>
                    <a:cxn ang="0">
                      <a:pos x="252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4" h="56">
                      <a:moveTo>
                        <a:pt x="0" y="0"/>
                      </a:moveTo>
                      <a:lnTo>
                        <a:pt x="254" y="52"/>
                      </a:lnTo>
                      <a:lnTo>
                        <a:pt x="252" y="56"/>
                      </a:lnTo>
                      <a:lnTo>
                        <a:pt x="252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A44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4" name="Freeform 172"/>
                <p:cNvSpPr>
                  <a:spLocks/>
                </p:cNvSpPr>
                <p:nvPr/>
              </p:nvSpPr>
              <p:spPr bwMode="auto">
                <a:xfrm>
                  <a:off x="3280" y="886"/>
                  <a:ext cx="252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2" y="52"/>
                    </a:cxn>
                    <a:cxn ang="0">
                      <a:pos x="252" y="54"/>
                    </a:cxn>
                    <a:cxn ang="0">
                      <a:pos x="252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2" h="56">
                      <a:moveTo>
                        <a:pt x="0" y="0"/>
                      </a:moveTo>
                      <a:lnTo>
                        <a:pt x="252" y="52"/>
                      </a:lnTo>
                      <a:lnTo>
                        <a:pt x="252" y="54"/>
                      </a:lnTo>
                      <a:lnTo>
                        <a:pt x="252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C46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5" name="Freeform 173"/>
                <p:cNvSpPr>
                  <a:spLocks/>
                </p:cNvSpPr>
                <p:nvPr/>
              </p:nvSpPr>
              <p:spPr bwMode="auto">
                <a:xfrm>
                  <a:off x="3282" y="888"/>
                  <a:ext cx="250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0" y="52"/>
                    </a:cxn>
                    <a:cxn ang="0">
                      <a:pos x="248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0" h="56">
                      <a:moveTo>
                        <a:pt x="0" y="0"/>
                      </a:moveTo>
                      <a:lnTo>
                        <a:pt x="250" y="52"/>
                      </a:lnTo>
                      <a:lnTo>
                        <a:pt x="248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E46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6" name="Freeform 174"/>
                <p:cNvSpPr>
                  <a:spLocks/>
                </p:cNvSpPr>
                <p:nvPr/>
              </p:nvSpPr>
              <p:spPr bwMode="auto">
                <a:xfrm>
                  <a:off x="3282" y="890"/>
                  <a:ext cx="250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0" y="52"/>
                    </a:cxn>
                    <a:cxn ang="0">
                      <a:pos x="248" y="5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0" h="56">
                      <a:moveTo>
                        <a:pt x="0" y="0"/>
                      </a:moveTo>
                      <a:lnTo>
                        <a:pt x="250" y="52"/>
                      </a:lnTo>
                      <a:lnTo>
                        <a:pt x="248" y="5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1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7" name="Freeform 175"/>
                <p:cNvSpPr>
                  <a:spLocks/>
                </p:cNvSpPr>
                <p:nvPr/>
              </p:nvSpPr>
              <p:spPr bwMode="auto">
                <a:xfrm>
                  <a:off x="3284" y="892"/>
                  <a:ext cx="246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52"/>
                    </a:cxn>
                    <a:cxn ang="0">
                      <a:pos x="244" y="56"/>
                    </a:cxn>
                    <a:cxn ang="0">
                      <a:pos x="244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56">
                      <a:moveTo>
                        <a:pt x="0" y="0"/>
                      </a:moveTo>
                      <a:lnTo>
                        <a:pt x="246" y="52"/>
                      </a:lnTo>
                      <a:lnTo>
                        <a:pt x="244" y="56"/>
                      </a:lnTo>
                      <a:lnTo>
                        <a:pt x="244" y="5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348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8" name="Freeform 176"/>
                <p:cNvSpPr>
                  <a:spLocks/>
                </p:cNvSpPr>
                <p:nvPr/>
              </p:nvSpPr>
              <p:spPr bwMode="auto">
                <a:xfrm>
                  <a:off x="3284" y="894"/>
                  <a:ext cx="246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6" y="52"/>
                    </a:cxn>
                    <a:cxn ang="0">
                      <a:pos x="244" y="54"/>
                    </a:cxn>
                    <a:cxn ang="0">
                      <a:pos x="244" y="56"/>
                    </a:cxn>
                    <a:cxn ang="0">
                      <a:pos x="2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6" h="56">
                      <a:moveTo>
                        <a:pt x="0" y="0"/>
                      </a:moveTo>
                      <a:lnTo>
                        <a:pt x="246" y="52"/>
                      </a:lnTo>
                      <a:lnTo>
                        <a:pt x="244" y="54"/>
                      </a:lnTo>
                      <a:lnTo>
                        <a:pt x="244" y="5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549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9" name="Freeform 177"/>
                <p:cNvSpPr>
                  <a:spLocks/>
                </p:cNvSpPr>
                <p:nvPr/>
              </p:nvSpPr>
              <p:spPr bwMode="auto">
                <a:xfrm>
                  <a:off x="3284" y="896"/>
                  <a:ext cx="244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4" y="52"/>
                    </a:cxn>
                    <a:cxn ang="0">
                      <a:pos x="242" y="56"/>
                    </a:cxn>
                    <a:cxn ang="0">
                      <a:pos x="2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4" h="56">
                      <a:moveTo>
                        <a:pt x="0" y="0"/>
                      </a:moveTo>
                      <a:lnTo>
                        <a:pt x="244" y="52"/>
                      </a:lnTo>
                      <a:lnTo>
                        <a:pt x="242" y="56"/>
                      </a:ln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9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0" name="Freeform 178"/>
                <p:cNvSpPr>
                  <a:spLocks/>
                </p:cNvSpPr>
                <p:nvPr/>
              </p:nvSpPr>
              <p:spPr bwMode="auto">
                <a:xfrm>
                  <a:off x="3286" y="900"/>
                  <a:ext cx="242" cy="5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2" y="50"/>
                    </a:cxn>
                    <a:cxn ang="0">
                      <a:pos x="240" y="5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2" h="54">
                      <a:moveTo>
                        <a:pt x="0" y="0"/>
                      </a:moveTo>
                      <a:lnTo>
                        <a:pt x="242" y="50"/>
                      </a:lnTo>
                      <a:lnTo>
                        <a:pt x="240" y="5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A4A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1" name="Freeform 179"/>
                <p:cNvSpPr>
                  <a:spLocks/>
                </p:cNvSpPr>
                <p:nvPr/>
              </p:nvSpPr>
              <p:spPr bwMode="auto">
                <a:xfrm>
                  <a:off x="3286" y="902"/>
                  <a:ext cx="240" cy="5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0" y="50"/>
                    </a:cxn>
                    <a:cxn ang="0">
                      <a:pos x="238" y="52"/>
                    </a:cxn>
                    <a:cxn ang="0">
                      <a:pos x="238" y="5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0" h="54">
                      <a:moveTo>
                        <a:pt x="0" y="0"/>
                      </a:moveTo>
                      <a:lnTo>
                        <a:pt x="240" y="50"/>
                      </a:lnTo>
                      <a:lnTo>
                        <a:pt x="238" y="52"/>
                      </a:lnTo>
                      <a:lnTo>
                        <a:pt x="238" y="54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D4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2" name="Freeform 180"/>
                <p:cNvSpPr>
                  <a:spLocks/>
                </p:cNvSpPr>
                <p:nvPr/>
              </p:nvSpPr>
              <p:spPr bwMode="auto">
                <a:xfrm>
                  <a:off x="3288" y="904"/>
                  <a:ext cx="238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8" y="50"/>
                    </a:cxn>
                    <a:cxn ang="0">
                      <a:pos x="236" y="50"/>
                    </a:cxn>
                    <a:cxn ang="0">
                      <a:pos x="234" y="52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8" h="52">
                      <a:moveTo>
                        <a:pt x="0" y="0"/>
                      </a:moveTo>
                      <a:lnTo>
                        <a:pt x="238" y="50"/>
                      </a:lnTo>
                      <a:lnTo>
                        <a:pt x="236" y="50"/>
                      </a:lnTo>
                      <a:lnTo>
                        <a:pt x="234" y="52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4B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3" name="Freeform 181"/>
                <p:cNvSpPr>
                  <a:spLocks/>
                </p:cNvSpPr>
                <p:nvPr/>
              </p:nvSpPr>
              <p:spPr bwMode="auto">
                <a:xfrm>
                  <a:off x="3288" y="906"/>
                  <a:ext cx="236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6" y="50"/>
                    </a:cxn>
                    <a:cxn ang="0">
                      <a:pos x="234" y="52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6" h="52">
                      <a:moveTo>
                        <a:pt x="0" y="0"/>
                      </a:moveTo>
                      <a:lnTo>
                        <a:pt x="236" y="50"/>
                      </a:lnTo>
                      <a:lnTo>
                        <a:pt x="234" y="52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24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4" name="Freeform 182"/>
                <p:cNvSpPr>
                  <a:spLocks/>
                </p:cNvSpPr>
                <p:nvPr/>
              </p:nvSpPr>
              <p:spPr bwMode="auto">
                <a:xfrm>
                  <a:off x="3290" y="908"/>
                  <a:ext cx="232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2" y="48"/>
                    </a:cxn>
                    <a:cxn ang="0">
                      <a:pos x="230" y="52"/>
                    </a:cxn>
                    <a:cxn ang="0">
                      <a:pos x="230" y="52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2" h="52">
                      <a:moveTo>
                        <a:pt x="0" y="0"/>
                      </a:moveTo>
                      <a:lnTo>
                        <a:pt x="232" y="48"/>
                      </a:lnTo>
                      <a:lnTo>
                        <a:pt x="230" y="52"/>
                      </a:lnTo>
                      <a:lnTo>
                        <a:pt x="230" y="52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54B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5" name="Freeform 183"/>
                <p:cNvSpPr>
                  <a:spLocks/>
                </p:cNvSpPr>
                <p:nvPr/>
              </p:nvSpPr>
              <p:spPr bwMode="auto">
                <a:xfrm>
                  <a:off x="3292" y="910"/>
                  <a:ext cx="230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0" y="48"/>
                    </a:cxn>
                    <a:cxn ang="0">
                      <a:pos x="228" y="50"/>
                    </a:cxn>
                    <a:cxn ang="0">
                      <a:pos x="226" y="52"/>
                    </a:cxn>
                    <a:cxn ang="0">
                      <a:pos x="2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0" h="52">
                      <a:moveTo>
                        <a:pt x="0" y="0"/>
                      </a:moveTo>
                      <a:lnTo>
                        <a:pt x="230" y="48"/>
                      </a:lnTo>
                      <a:lnTo>
                        <a:pt x="228" y="50"/>
                      </a:lnTo>
                      <a:lnTo>
                        <a:pt x="226" y="52"/>
                      </a:lnTo>
                      <a:lnTo>
                        <a:pt x="2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64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6" name="Freeform 184"/>
                <p:cNvSpPr>
                  <a:spLocks/>
                </p:cNvSpPr>
                <p:nvPr/>
              </p:nvSpPr>
              <p:spPr bwMode="auto">
                <a:xfrm>
                  <a:off x="3292" y="912"/>
                  <a:ext cx="228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8" y="48"/>
                    </a:cxn>
                    <a:cxn ang="0">
                      <a:pos x="224" y="52"/>
                    </a:cxn>
                    <a:cxn ang="0">
                      <a:pos x="224" y="52"/>
                    </a:cxn>
                    <a:cxn ang="0">
                      <a:pos x="4" y="6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8" h="52">
                      <a:moveTo>
                        <a:pt x="0" y="0"/>
                      </a:moveTo>
                      <a:lnTo>
                        <a:pt x="228" y="48"/>
                      </a:lnTo>
                      <a:lnTo>
                        <a:pt x="224" y="52"/>
                      </a:lnTo>
                      <a:lnTo>
                        <a:pt x="224" y="52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94B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7" name="Freeform 185"/>
                <p:cNvSpPr>
                  <a:spLocks/>
                </p:cNvSpPr>
                <p:nvPr/>
              </p:nvSpPr>
              <p:spPr bwMode="auto">
                <a:xfrm>
                  <a:off x="3294" y="916"/>
                  <a:ext cx="224" cy="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4" y="46"/>
                    </a:cxn>
                    <a:cxn ang="0">
                      <a:pos x="222" y="48"/>
                    </a:cxn>
                    <a:cxn ang="0">
                      <a:pos x="220" y="5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4" h="50">
                      <a:moveTo>
                        <a:pt x="0" y="0"/>
                      </a:moveTo>
                      <a:lnTo>
                        <a:pt x="224" y="46"/>
                      </a:lnTo>
                      <a:lnTo>
                        <a:pt x="222" y="48"/>
                      </a:lnTo>
                      <a:lnTo>
                        <a:pt x="220" y="5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C4B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8" name="Freeform 186"/>
                <p:cNvSpPr>
                  <a:spLocks/>
                </p:cNvSpPr>
                <p:nvPr/>
              </p:nvSpPr>
              <p:spPr bwMode="auto">
                <a:xfrm>
                  <a:off x="3296" y="918"/>
                  <a:ext cx="220" cy="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0" y="46"/>
                    </a:cxn>
                    <a:cxn ang="0">
                      <a:pos x="216" y="50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0" h="50">
                      <a:moveTo>
                        <a:pt x="0" y="0"/>
                      </a:moveTo>
                      <a:lnTo>
                        <a:pt x="220" y="46"/>
                      </a:lnTo>
                      <a:lnTo>
                        <a:pt x="216" y="5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E4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9" name="Freeform 187"/>
                <p:cNvSpPr>
                  <a:spLocks/>
                </p:cNvSpPr>
                <p:nvPr/>
              </p:nvSpPr>
              <p:spPr bwMode="auto">
                <a:xfrm>
                  <a:off x="3296" y="920"/>
                  <a:ext cx="218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8" y="46"/>
                    </a:cxn>
                    <a:cxn ang="0">
                      <a:pos x="216" y="48"/>
                    </a:cxn>
                    <a:cxn ang="0">
                      <a:pos x="214" y="48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8" h="48">
                      <a:moveTo>
                        <a:pt x="0" y="0"/>
                      </a:moveTo>
                      <a:lnTo>
                        <a:pt x="218" y="46"/>
                      </a:lnTo>
                      <a:lnTo>
                        <a:pt x="216" y="48"/>
                      </a:lnTo>
                      <a:lnTo>
                        <a:pt x="214" y="48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34F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0" name="Freeform 188"/>
                <p:cNvSpPr>
                  <a:spLocks/>
                </p:cNvSpPr>
                <p:nvPr/>
              </p:nvSpPr>
              <p:spPr bwMode="auto">
                <a:xfrm>
                  <a:off x="3298" y="922"/>
                  <a:ext cx="214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4" y="46"/>
                    </a:cxn>
                    <a:cxn ang="0">
                      <a:pos x="214" y="46"/>
                    </a:cxn>
                    <a:cxn ang="0">
                      <a:pos x="210" y="48"/>
                    </a:cxn>
                    <a:cxn ang="0">
                      <a:pos x="4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4" h="48">
                      <a:moveTo>
                        <a:pt x="0" y="0"/>
                      </a:moveTo>
                      <a:lnTo>
                        <a:pt x="214" y="46"/>
                      </a:lnTo>
                      <a:lnTo>
                        <a:pt x="214" y="46"/>
                      </a:lnTo>
                      <a:lnTo>
                        <a:pt x="210" y="48"/>
                      </a:ln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A53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1" name="Freeform 189"/>
                <p:cNvSpPr>
                  <a:spLocks/>
                </p:cNvSpPr>
                <p:nvPr/>
              </p:nvSpPr>
              <p:spPr bwMode="auto">
                <a:xfrm>
                  <a:off x="3300" y="924"/>
                  <a:ext cx="210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0" y="44"/>
                    </a:cxn>
                    <a:cxn ang="0">
                      <a:pos x="208" y="46"/>
                    </a:cxn>
                    <a:cxn ang="0">
                      <a:pos x="204" y="48"/>
                    </a:cxn>
                    <a:cxn ang="0">
                      <a:pos x="204" y="48"/>
                    </a:cxn>
                    <a:cxn ang="0">
                      <a:pos x="4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0" h="48">
                      <a:moveTo>
                        <a:pt x="0" y="0"/>
                      </a:moveTo>
                      <a:lnTo>
                        <a:pt x="210" y="44"/>
                      </a:lnTo>
                      <a:lnTo>
                        <a:pt x="208" y="46"/>
                      </a:lnTo>
                      <a:lnTo>
                        <a:pt x="204" y="48"/>
                      </a:lnTo>
                      <a:lnTo>
                        <a:pt x="204" y="48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56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2" name="Freeform 190"/>
                <p:cNvSpPr>
                  <a:spLocks/>
                </p:cNvSpPr>
                <p:nvPr/>
              </p:nvSpPr>
              <p:spPr bwMode="auto">
                <a:xfrm>
                  <a:off x="3302" y="928"/>
                  <a:ext cx="206" cy="4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6" y="42"/>
                    </a:cxn>
                    <a:cxn ang="0">
                      <a:pos x="206" y="42"/>
                    </a:cxn>
                    <a:cxn ang="0">
                      <a:pos x="202" y="44"/>
                    </a:cxn>
                    <a:cxn ang="0">
                      <a:pos x="198" y="44"/>
                    </a:cxn>
                    <a:cxn ang="0">
                      <a:pos x="198" y="4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6" h="44">
                      <a:moveTo>
                        <a:pt x="0" y="0"/>
                      </a:moveTo>
                      <a:lnTo>
                        <a:pt x="206" y="42"/>
                      </a:lnTo>
                      <a:lnTo>
                        <a:pt x="206" y="42"/>
                      </a:lnTo>
                      <a:lnTo>
                        <a:pt x="202" y="44"/>
                      </a:lnTo>
                      <a:lnTo>
                        <a:pt x="198" y="44"/>
                      </a:lnTo>
                      <a:lnTo>
                        <a:pt x="198" y="4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45A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3" name="Freeform 191"/>
                <p:cNvSpPr>
                  <a:spLocks/>
                </p:cNvSpPr>
                <p:nvPr/>
              </p:nvSpPr>
              <p:spPr bwMode="auto">
                <a:xfrm>
                  <a:off x="3304" y="930"/>
                  <a:ext cx="200" cy="4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0" y="42"/>
                    </a:cxn>
                    <a:cxn ang="0">
                      <a:pos x="196" y="42"/>
                    </a:cxn>
                    <a:cxn ang="0">
                      <a:pos x="190" y="4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0" h="44">
                      <a:moveTo>
                        <a:pt x="0" y="0"/>
                      </a:moveTo>
                      <a:lnTo>
                        <a:pt x="200" y="42"/>
                      </a:lnTo>
                      <a:lnTo>
                        <a:pt x="196" y="42"/>
                      </a:lnTo>
                      <a:lnTo>
                        <a:pt x="190" y="44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A5E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4" name="Freeform 192"/>
                <p:cNvSpPr>
                  <a:spLocks/>
                </p:cNvSpPr>
                <p:nvPr/>
              </p:nvSpPr>
              <p:spPr bwMode="auto">
                <a:xfrm>
                  <a:off x="3306" y="932"/>
                  <a:ext cx="194" cy="4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94" y="40"/>
                    </a:cxn>
                    <a:cxn ang="0">
                      <a:pos x="186" y="42"/>
                    </a:cxn>
                    <a:cxn ang="0">
                      <a:pos x="182" y="42"/>
                    </a:cxn>
                    <a:cxn ang="0">
                      <a:pos x="6" y="6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94" h="42">
                      <a:moveTo>
                        <a:pt x="0" y="0"/>
                      </a:moveTo>
                      <a:lnTo>
                        <a:pt x="194" y="40"/>
                      </a:lnTo>
                      <a:lnTo>
                        <a:pt x="186" y="42"/>
                      </a:lnTo>
                      <a:lnTo>
                        <a:pt x="182" y="42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163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5" name="Freeform 193"/>
                <p:cNvSpPr>
                  <a:spLocks/>
                </p:cNvSpPr>
                <p:nvPr/>
              </p:nvSpPr>
              <p:spPr bwMode="auto">
                <a:xfrm>
                  <a:off x="3308" y="934"/>
                  <a:ext cx="186" cy="4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86" y="40"/>
                    </a:cxn>
                    <a:cxn ang="0">
                      <a:pos x="184" y="40"/>
                    </a:cxn>
                    <a:cxn ang="0">
                      <a:pos x="176" y="40"/>
                    </a:cxn>
                    <a:cxn ang="0">
                      <a:pos x="172" y="40"/>
                    </a:cxn>
                    <a:cxn ang="0">
                      <a:pos x="8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6" h="40">
                      <a:moveTo>
                        <a:pt x="0" y="0"/>
                      </a:moveTo>
                      <a:lnTo>
                        <a:pt x="186" y="40"/>
                      </a:lnTo>
                      <a:lnTo>
                        <a:pt x="184" y="40"/>
                      </a:lnTo>
                      <a:lnTo>
                        <a:pt x="176" y="40"/>
                      </a:lnTo>
                      <a:lnTo>
                        <a:pt x="172" y="40"/>
                      </a:lnTo>
                      <a:lnTo>
                        <a:pt x="8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67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6" name="Freeform 194"/>
                <p:cNvSpPr>
                  <a:spLocks/>
                </p:cNvSpPr>
                <p:nvPr/>
              </p:nvSpPr>
              <p:spPr bwMode="auto">
                <a:xfrm>
                  <a:off x="3312" y="938"/>
                  <a:ext cx="176" cy="3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6" y="36"/>
                    </a:cxn>
                    <a:cxn ang="0">
                      <a:pos x="172" y="36"/>
                    </a:cxn>
                    <a:cxn ang="0">
                      <a:pos x="160" y="36"/>
                    </a:cxn>
                    <a:cxn ang="0">
                      <a:pos x="160" y="36"/>
                    </a:cxn>
                    <a:cxn ang="0">
                      <a:pos x="6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76" h="36">
                      <a:moveTo>
                        <a:pt x="0" y="0"/>
                      </a:moveTo>
                      <a:lnTo>
                        <a:pt x="176" y="36"/>
                      </a:lnTo>
                      <a:lnTo>
                        <a:pt x="172" y="36"/>
                      </a:lnTo>
                      <a:lnTo>
                        <a:pt x="160" y="36"/>
                      </a:lnTo>
                      <a:lnTo>
                        <a:pt x="160" y="36"/>
                      </a:lnTo>
                      <a:lnTo>
                        <a:pt x="6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F6C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7" name="Freeform 195"/>
                <p:cNvSpPr>
                  <a:spLocks/>
                </p:cNvSpPr>
                <p:nvPr/>
              </p:nvSpPr>
              <p:spPr bwMode="auto">
                <a:xfrm>
                  <a:off x="3316" y="940"/>
                  <a:ext cx="164" cy="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4" y="34"/>
                    </a:cxn>
                    <a:cxn ang="0">
                      <a:pos x="156" y="34"/>
                    </a:cxn>
                    <a:cxn ang="0">
                      <a:pos x="144" y="34"/>
                    </a:cxn>
                    <a:cxn ang="0">
                      <a:pos x="144" y="34"/>
                    </a:cxn>
                    <a:cxn ang="0">
                      <a:pos x="8" y="6"/>
                    </a:cxn>
                    <a:cxn ang="0">
                      <a:pos x="6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64" h="34">
                      <a:moveTo>
                        <a:pt x="0" y="0"/>
                      </a:moveTo>
                      <a:lnTo>
                        <a:pt x="164" y="34"/>
                      </a:lnTo>
                      <a:lnTo>
                        <a:pt x="156" y="34"/>
                      </a:lnTo>
                      <a:lnTo>
                        <a:pt x="144" y="34"/>
                      </a:lnTo>
                      <a:lnTo>
                        <a:pt x="144" y="34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67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8" name="Freeform 196"/>
                <p:cNvSpPr>
                  <a:spLocks/>
                </p:cNvSpPr>
                <p:nvPr/>
              </p:nvSpPr>
              <p:spPr bwMode="auto">
                <a:xfrm>
                  <a:off x="3318" y="942"/>
                  <a:ext cx="154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4" y="32"/>
                    </a:cxn>
                    <a:cxn ang="0">
                      <a:pos x="142" y="32"/>
                    </a:cxn>
                    <a:cxn ang="0">
                      <a:pos x="130" y="32"/>
                    </a:cxn>
                    <a:cxn ang="0">
                      <a:pos x="130" y="32"/>
                    </a:cxn>
                    <a:cxn ang="0">
                      <a:pos x="12" y="8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4" h="32">
                      <a:moveTo>
                        <a:pt x="0" y="0"/>
                      </a:moveTo>
                      <a:lnTo>
                        <a:pt x="154" y="32"/>
                      </a:lnTo>
                      <a:lnTo>
                        <a:pt x="142" y="32"/>
                      </a:lnTo>
                      <a:lnTo>
                        <a:pt x="130" y="32"/>
                      </a:lnTo>
                      <a:lnTo>
                        <a:pt x="130" y="32"/>
                      </a:lnTo>
                      <a:lnTo>
                        <a:pt x="12" y="8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D76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9" name="Freeform 197"/>
                <p:cNvSpPr>
                  <a:spLocks/>
                </p:cNvSpPr>
                <p:nvPr/>
              </p:nvSpPr>
              <p:spPr bwMode="auto">
                <a:xfrm>
                  <a:off x="3324" y="946"/>
                  <a:ext cx="136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6" y="28"/>
                    </a:cxn>
                    <a:cxn ang="0">
                      <a:pos x="124" y="28"/>
                    </a:cxn>
                    <a:cxn ang="0">
                      <a:pos x="110" y="26"/>
                    </a:cxn>
                    <a:cxn ang="0">
                      <a:pos x="106" y="26"/>
                    </a:cxn>
                    <a:cxn ang="0">
                      <a:pos x="16" y="8"/>
                    </a:cxn>
                    <a:cxn ang="0">
                      <a:pos x="12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28">
                      <a:moveTo>
                        <a:pt x="0" y="0"/>
                      </a:moveTo>
                      <a:lnTo>
                        <a:pt x="136" y="28"/>
                      </a:lnTo>
                      <a:lnTo>
                        <a:pt x="124" y="28"/>
                      </a:lnTo>
                      <a:lnTo>
                        <a:pt x="110" y="26"/>
                      </a:lnTo>
                      <a:lnTo>
                        <a:pt x="106" y="26"/>
                      </a:lnTo>
                      <a:lnTo>
                        <a:pt x="16" y="8"/>
                      </a:lnTo>
                      <a:lnTo>
                        <a:pt x="12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67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0" name="Freeform 198"/>
                <p:cNvSpPr>
                  <a:spLocks/>
                </p:cNvSpPr>
                <p:nvPr/>
              </p:nvSpPr>
              <p:spPr bwMode="auto">
                <a:xfrm>
                  <a:off x="3330" y="950"/>
                  <a:ext cx="118" cy="2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8" y="24"/>
                    </a:cxn>
                    <a:cxn ang="0">
                      <a:pos x="104" y="22"/>
                    </a:cxn>
                    <a:cxn ang="0">
                      <a:pos x="90" y="20"/>
                    </a:cxn>
                    <a:cxn ang="0">
                      <a:pos x="76" y="18"/>
                    </a:cxn>
                    <a:cxn ang="0">
                      <a:pos x="68" y="18"/>
                    </a:cxn>
                    <a:cxn ang="0">
                      <a:pos x="34" y="10"/>
                    </a:cxn>
                    <a:cxn ang="0">
                      <a:pos x="24" y="8"/>
                    </a:cxn>
                    <a:cxn ang="0">
                      <a:pos x="14" y="4"/>
                    </a:cxn>
                    <a:cxn ang="0">
                      <a:pos x="6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8" h="24">
                      <a:moveTo>
                        <a:pt x="0" y="0"/>
                      </a:moveTo>
                      <a:lnTo>
                        <a:pt x="118" y="24"/>
                      </a:lnTo>
                      <a:lnTo>
                        <a:pt x="104" y="22"/>
                      </a:lnTo>
                      <a:lnTo>
                        <a:pt x="90" y="20"/>
                      </a:lnTo>
                      <a:lnTo>
                        <a:pt x="76" y="18"/>
                      </a:lnTo>
                      <a:lnTo>
                        <a:pt x="68" y="18"/>
                      </a:lnTo>
                      <a:lnTo>
                        <a:pt x="34" y="10"/>
                      </a:lnTo>
                      <a:lnTo>
                        <a:pt x="24" y="8"/>
                      </a:lnTo>
                      <a:lnTo>
                        <a:pt x="14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7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1" name="Freeform 199"/>
                <p:cNvSpPr>
                  <a:spLocks/>
                </p:cNvSpPr>
                <p:nvPr/>
              </p:nvSpPr>
              <p:spPr bwMode="auto">
                <a:xfrm>
                  <a:off x="3340" y="954"/>
                  <a:ext cx="90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0" y="18"/>
                    </a:cxn>
                    <a:cxn ang="0">
                      <a:pos x="80" y="16"/>
                    </a:cxn>
                    <a:cxn ang="0">
                      <a:pos x="66" y="14"/>
                    </a:cxn>
                    <a:cxn ang="0">
                      <a:pos x="52" y="12"/>
                    </a:cxn>
                    <a:cxn ang="0">
                      <a:pos x="38" y="10"/>
                    </a:cxn>
                    <a:cxn ang="0">
                      <a:pos x="26" y="6"/>
                    </a:cxn>
                    <a:cxn ang="0">
                      <a:pos x="14" y="4"/>
                    </a:cxn>
                    <a:cxn ang="0">
                      <a:pos x="4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0" h="18">
                      <a:moveTo>
                        <a:pt x="0" y="0"/>
                      </a:moveTo>
                      <a:lnTo>
                        <a:pt x="90" y="18"/>
                      </a:lnTo>
                      <a:lnTo>
                        <a:pt x="80" y="16"/>
                      </a:lnTo>
                      <a:lnTo>
                        <a:pt x="66" y="14"/>
                      </a:lnTo>
                      <a:lnTo>
                        <a:pt x="52" y="12"/>
                      </a:lnTo>
                      <a:lnTo>
                        <a:pt x="38" y="10"/>
                      </a:lnTo>
                      <a:lnTo>
                        <a:pt x="26" y="6"/>
                      </a:lnTo>
                      <a:lnTo>
                        <a:pt x="14" y="4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2" name="Freeform 200"/>
                <p:cNvSpPr>
                  <a:spLocks/>
                </p:cNvSpPr>
                <p:nvPr/>
              </p:nvSpPr>
              <p:spPr bwMode="auto">
                <a:xfrm>
                  <a:off x="3364" y="960"/>
                  <a:ext cx="34" cy="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4" y="8"/>
                    </a:cxn>
                    <a:cxn ang="0">
                      <a:pos x="28" y="6"/>
                    </a:cxn>
                    <a:cxn ang="0">
                      <a:pos x="14" y="4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4" h="8">
                      <a:moveTo>
                        <a:pt x="0" y="0"/>
                      </a:moveTo>
                      <a:lnTo>
                        <a:pt x="34" y="8"/>
                      </a:lnTo>
                      <a:lnTo>
                        <a:pt x="28" y="6"/>
                      </a:lnTo>
                      <a:lnTo>
                        <a:pt x="14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C8F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3" name="Freeform 201"/>
                <p:cNvSpPr>
                  <a:spLocks/>
                </p:cNvSpPr>
                <p:nvPr/>
              </p:nvSpPr>
              <p:spPr bwMode="auto">
                <a:xfrm>
                  <a:off x="2902" y="810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" y="4"/>
                    </a:cxn>
                    <a:cxn ang="0">
                      <a:pos x="16" y="6"/>
                    </a:cxn>
                    <a:cxn ang="0">
                      <a:pos x="14" y="6"/>
                    </a:cxn>
                    <a:cxn ang="0">
                      <a:pos x="12" y="8"/>
                    </a:cxn>
                    <a:cxn ang="0">
                      <a:pos x="8" y="8"/>
                    </a:cxn>
                    <a:cxn ang="0">
                      <a:pos x="6" y="10"/>
                    </a:cxn>
                    <a:cxn ang="0">
                      <a:pos x="4" y="12"/>
                    </a:cxn>
                    <a:cxn ang="0">
                      <a:pos x="2" y="12"/>
                    </a:cxn>
                    <a:cxn ang="0">
                      <a:pos x="0" y="14"/>
                    </a:cxn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" h="14">
                      <a:moveTo>
                        <a:pt x="0" y="0"/>
                      </a:moveTo>
                      <a:lnTo>
                        <a:pt x="20" y="4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6" y="10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0" y="14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4" name="Freeform 202"/>
                <p:cNvSpPr>
                  <a:spLocks noEditPoints="1"/>
                </p:cNvSpPr>
                <p:nvPr/>
              </p:nvSpPr>
              <p:spPr bwMode="auto">
                <a:xfrm>
                  <a:off x="2902" y="808"/>
                  <a:ext cx="246" cy="50"/>
                </a:xfrm>
                <a:custGeom>
                  <a:avLst/>
                  <a:gdLst/>
                  <a:ahLst/>
                  <a:cxnLst>
                    <a:cxn ang="0">
                      <a:pos x="16" y="8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2" y="4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18" y="6"/>
                    </a:cxn>
                    <a:cxn ang="0">
                      <a:pos x="16" y="8"/>
                    </a:cxn>
                    <a:cxn ang="0">
                      <a:pos x="16" y="8"/>
                    </a:cxn>
                    <a:cxn ang="0">
                      <a:pos x="244" y="50"/>
                    </a:cxn>
                    <a:cxn ang="0">
                      <a:pos x="246" y="50"/>
                    </a:cxn>
                    <a:cxn ang="0">
                      <a:pos x="244" y="50"/>
                    </a:cxn>
                    <a:cxn ang="0">
                      <a:pos x="244" y="50"/>
                    </a:cxn>
                    <a:cxn ang="0">
                      <a:pos x="244" y="50"/>
                    </a:cxn>
                  </a:cxnLst>
                  <a:rect l="0" t="0" r="r" b="b"/>
                  <a:pathLst>
                    <a:path w="246" h="50">
                      <a:moveTo>
                        <a:pt x="16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2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8" y="6"/>
                      </a:lnTo>
                      <a:lnTo>
                        <a:pt x="16" y="8"/>
                      </a:lnTo>
                      <a:lnTo>
                        <a:pt x="16" y="8"/>
                      </a:lnTo>
                      <a:close/>
                      <a:moveTo>
                        <a:pt x="244" y="50"/>
                      </a:moveTo>
                      <a:lnTo>
                        <a:pt x="246" y="50"/>
                      </a:lnTo>
                      <a:lnTo>
                        <a:pt x="244" y="50"/>
                      </a:lnTo>
                      <a:lnTo>
                        <a:pt x="244" y="50"/>
                      </a:lnTo>
                      <a:lnTo>
                        <a:pt x="244" y="50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5" name="Freeform 203"/>
                <p:cNvSpPr>
                  <a:spLocks noEditPoints="1"/>
                </p:cNvSpPr>
                <p:nvPr/>
              </p:nvSpPr>
              <p:spPr bwMode="auto">
                <a:xfrm>
                  <a:off x="2902" y="808"/>
                  <a:ext cx="246" cy="50"/>
                </a:xfrm>
                <a:custGeom>
                  <a:avLst/>
                  <a:gdLst/>
                  <a:ahLst/>
                  <a:cxnLst>
                    <a:cxn ang="0">
                      <a:pos x="20" y="6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4" y="4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242" y="48"/>
                    </a:cxn>
                    <a:cxn ang="0">
                      <a:pos x="246" y="48"/>
                    </a:cxn>
                    <a:cxn ang="0">
                      <a:pos x="244" y="50"/>
                    </a:cxn>
                    <a:cxn ang="0">
                      <a:pos x="244" y="50"/>
                    </a:cxn>
                    <a:cxn ang="0">
                      <a:pos x="244" y="48"/>
                    </a:cxn>
                    <a:cxn ang="0">
                      <a:pos x="244" y="48"/>
                    </a:cxn>
                    <a:cxn ang="0">
                      <a:pos x="242" y="48"/>
                    </a:cxn>
                    <a:cxn ang="0">
                      <a:pos x="242" y="48"/>
                    </a:cxn>
                  </a:cxnLst>
                  <a:rect l="0" t="0" r="r" b="b"/>
                  <a:pathLst>
                    <a:path w="246" h="50">
                      <a:moveTo>
                        <a:pt x="20" y="6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close/>
                      <a:moveTo>
                        <a:pt x="242" y="48"/>
                      </a:moveTo>
                      <a:lnTo>
                        <a:pt x="246" y="48"/>
                      </a:lnTo>
                      <a:lnTo>
                        <a:pt x="244" y="50"/>
                      </a:lnTo>
                      <a:lnTo>
                        <a:pt x="244" y="50"/>
                      </a:lnTo>
                      <a:lnTo>
                        <a:pt x="244" y="48"/>
                      </a:lnTo>
                      <a:lnTo>
                        <a:pt x="244" y="48"/>
                      </a:lnTo>
                      <a:lnTo>
                        <a:pt x="242" y="48"/>
                      </a:lnTo>
                      <a:lnTo>
                        <a:pt x="242" y="48"/>
                      </a:lnTo>
                      <a:close/>
                    </a:path>
                  </a:pathLst>
                </a:custGeom>
                <a:solidFill>
                  <a:srgbClr val="3B37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6" name="Freeform 204"/>
                <p:cNvSpPr>
                  <a:spLocks noEditPoints="1"/>
                </p:cNvSpPr>
                <p:nvPr/>
              </p:nvSpPr>
              <p:spPr bwMode="auto">
                <a:xfrm>
                  <a:off x="2902" y="806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6" y="52"/>
                    </a:cxn>
                    <a:cxn ang="0">
                      <a:pos x="244" y="52"/>
                    </a:cxn>
                    <a:cxn ang="0">
                      <a:pos x="244" y="50"/>
                    </a:cxn>
                    <a:cxn ang="0">
                      <a:pos x="242" y="50"/>
                    </a:cxn>
                    <a:cxn ang="0">
                      <a:pos x="242" y="48"/>
                    </a:cxn>
                    <a:cxn ang="0">
                      <a:pos x="240" y="48"/>
                    </a:cxn>
                    <a:cxn ang="0">
                      <a:pos x="248" y="48"/>
                    </a:cxn>
                    <a:cxn ang="0">
                      <a:pos x="246" y="52"/>
                    </a:cxn>
                    <a:cxn ang="0">
                      <a:pos x="246" y="52"/>
                    </a:cxn>
                    <a:cxn ang="0">
                      <a:pos x="22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8" y="4"/>
                    </a:cxn>
                    <a:cxn ang="0">
                      <a:pos x="26" y="6"/>
                    </a:cxn>
                    <a:cxn ang="0">
                      <a:pos x="24" y="6"/>
                    </a:cxn>
                    <a:cxn ang="0">
                      <a:pos x="24" y="6"/>
                    </a:cxn>
                    <a:cxn ang="0">
                      <a:pos x="22" y="6"/>
                    </a:cxn>
                    <a:cxn ang="0">
                      <a:pos x="22" y="6"/>
                    </a:cxn>
                  </a:cxnLst>
                  <a:rect l="0" t="0" r="r" b="b"/>
                  <a:pathLst>
                    <a:path w="248" h="52">
                      <a:moveTo>
                        <a:pt x="246" y="52"/>
                      </a:moveTo>
                      <a:lnTo>
                        <a:pt x="244" y="52"/>
                      </a:lnTo>
                      <a:lnTo>
                        <a:pt x="244" y="50"/>
                      </a:lnTo>
                      <a:lnTo>
                        <a:pt x="242" y="50"/>
                      </a:lnTo>
                      <a:lnTo>
                        <a:pt x="242" y="48"/>
                      </a:lnTo>
                      <a:lnTo>
                        <a:pt x="240" y="48"/>
                      </a:lnTo>
                      <a:lnTo>
                        <a:pt x="248" y="48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close/>
                      <a:moveTo>
                        <a:pt x="22" y="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8" y="4"/>
                      </a:lnTo>
                      <a:lnTo>
                        <a:pt x="26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close/>
                    </a:path>
                  </a:pathLst>
                </a:custGeom>
                <a:solidFill>
                  <a:srgbClr val="3D3A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7" name="Freeform 205"/>
                <p:cNvSpPr>
                  <a:spLocks noEditPoints="1"/>
                </p:cNvSpPr>
                <p:nvPr/>
              </p:nvSpPr>
              <p:spPr bwMode="auto">
                <a:xfrm>
                  <a:off x="2902" y="804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6" y="52"/>
                    </a:cxn>
                    <a:cxn ang="0">
                      <a:pos x="242" y="52"/>
                    </a:cxn>
                    <a:cxn ang="0">
                      <a:pos x="242" y="50"/>
                    </a:cxn>
                    <a:cxn ang="0">
                      <a:pos x="240" y="50"/>
                    </a:cxn>
                    <a:cxn ang="0">
                      <a:pos x="240" y="48"/>
                    </a:cxn>
                    <a:cxn ang="0">
                      <a:pos x="238" y="48"/>
                    </a:cxn>
                    <a:cxn ang="0">
                      <a:pos x="248" y="50"/>
                    </a:cxn>
                    <a:cxn ang="0">
                      <a:pos x="246" y="52"/>
                    </a:cxn>
                    <a:cxn ang="0">
                      <a:pos x="246" y="52"/>
                    </a:cxn>
                    <a:cxn ang="0">
                      <a:pos x="24" y="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30" y="6"/>
                    </a:cxn>
                    <a:cxn ang="0">
                      <a:pos x="28" y="6"/>
                    </a:cxn>
                    <a:cxn ang="0">
                      <a:pos x="28" y="6"/>
                    </a:cxn>
                    <a:cxn ang="0">
                      <a:pos x="26" y="8"/>
                    </a:cxn>
                    <a:cxn ang="0">
                      <a:pos x="24" y="8"/>
                    </a:cxn>
                    <a:cxn ang="0">
                      <a:pos x="24" y="8"/>
                    </a:cxn>
                  </a:cxnLst>
                  <a:rect l="0" t="0" r="r" b="b"/>
                  <a:pathLst>
                    <a:path w="248" h="52">
                      <a:moveTo>
                        <a:pt x="246" y="52"/>
                      </a:moveTo>
                      <a:lnTo>
                        <a:pt x="242" y="52"/>
                      </a:lnTo>
                      <a:lnTo>
                        <a:pt x="242" y="50"/>
                      </a:lnTo>
                      <a:lnTo>
                        <a:pt x="240" y="50"/>
                      </a:lnTo>
                      <a:lnTo>
                        <a:pt x="240" y="48"/>
                      </a:lnTo>
                      <a:lnTo>
                        <a:pt x="238" y="48"/>
                      </a:lnTo>
                      <a:lnTo>
                        <a:pt x="248" y="50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close/>
                      <a:moveTo>
                        <a:pt x="24" y="8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6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close/>
                    </a:path>
                  </a:pathLst>
                </a:custGeom>
                <a:solidFill>
                  <a:srgbClr val="413F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8" name="Freeform 206"/>
                <p:cNvSpPr>
                  <a:spLocks noEditPoints="1"/>
                </p:cNvSpPr>
                <p:nvPr/>
              </p:nvSpPr>
              <p:spPr bwMode="auto">
                <a:xfrm>
                  <a:off x="2902" y="802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8" y="52"/>
                    </a:cxn>
                    <a:cxn ang="0">
                      <a:pos x="240" y="52"/>
                    </a:cxn>
                    <a:cxn ang="0">
                      <a:pos x="240" y="50"/>
                    </a:cxn>
                    <a:cxn ang="0">
                      <a:pos x="238" y="50"/>
                    </a:cxn>
                    <a:cxn ang="0">
                      <a:pos x="238" y="48"/>
                    </a:cxn>
                    <a:cxn ang="0">
                      <a:pos x="236" y="48"/>
                    </a:cxn>
                    <a:cxn ang="0">
                      <a:pos x="248" y="50"/>
                    </a:cxn>
                    <a:cxn ang="0">
                      <a:pos x="248" y="52"/>
                    </a:cxn>
                    <a:cxn ang="0">
                      <a:pos x="248" y="52"/>
                    </a:cxn>
                    <a:cxn ang="0">
                      <a:pos x="28" y="8"/>
                    </a:cxn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34" y="8"/>
                    </a:cxn>
                    <a:cxn ang="0">
                      <a:pos x="32" y="8"/>
                    </a:cxn>
                    <a:cxn ang="0">
                      <a:pos x="30" y="8"/>
                    </a:cxn>
                    <a:cxn ang="0">
                      <a:pos x="28" y="8"/>
                    </a:cxn>
                    <a:cxn ang="0">
                      <a:pos x="28" y="8"/>
                    </a:cxn>
                    <a:cxn ang="0">
                      <a:pos x="28" y="8"/>
                    </a:cxn>
                  </a:cxnLst>
                  <a:rect l="0" t="0" r="r" b="b"/>
                  <a:pathLst>
                    <a:path w="248" h="52">
                      <a:moveTo>
                        <a:pt x="248" y="52"/>
                      </a:moveTo>
                      <a:lnTo>
                        <a:pt x="240" y="52"/>
                      </a:lnTo>
                      <a:lnTo>
                        <a:pt x="240" y="50"/>
                      </a:lnTo>
                      <a:lnTo>
                        <a:pt x="238" y="50"/>
                      </a:lnTo>
                      <a:lnTo>
                        <a:pt x="238" y="48"/>
                      </a:lnTo>
                      <a:lnTo>
                        <a:pt x="236" y="48"/>
                      </a:lnTo>
                      <a:lnTo>
                        <a:pt x="248" y="50"/>
                      </a:lnTo>
                      <a:lnTo>
                        <a:pt x="248" y="52"/>
                      </a:lnTo>
                      <a:lnTo>
                        <a:pt x="248" y="52"/>
                      </a:lnTo>
                      <a:close/>
                      <a:moveTo>
                        <a:pt x="28" y="8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close/>
                    </a:path>
                  </a:pathLst>
                </a:custGeom>
                <a:solidFill>
                  <a:srgbClr val="4241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9" name="Freeform 207"/>
                <p:cNvSpPr>
                  <a:spLocks noEditPoints="1"/>
                </p:cNvSpPr>
                <p:nvPr/>
              </p:nvSpPr>
              <p:spPr bwMode="auto">
                <a:xfrm>
                  <a:off x="2902" y="802"/>
                  <a:ext cx="250" cy="52"/>
                </a:xfrm>
                <a:custGeom>
                  <a:avLst/>
                  <a:gdLst/>
                  <a:ahLst/>
                  <a:cxnLst>
                    <a:cxn ang="0">
                      <a:pos x="248" y="52"/>
                    </a:cxn>
                    <a:cxn ang="0">
                      <a:pos x="238" y="50"/>
                    </a:cxn>
                    <a:cxn ang="0">
                      <a:pos x="238" y="48"/>
                    </a:cxn>
                    <a:cxn ang="0">
                      <a:pos x="236" y="48"/>
                    </a:cxn>
                    <a:cxn ang="0">
                      <a:pos x="236" y="46"/>
                    </a:cxn>
                    <a:cxn ang="0">
                      <a:pos x="234" y="46"/>
                    </a:cxn>
                    <a:cxn ang="0">
                      <a:pos x="250" y="48"/>
                    </a:cxn>
                    <a:cxn ang="0">
                      <a:pos x="248" y="52"/>
                    </a:cxn>
                    <a:cxn ang="0">
                      <a:pos x="248" y="52"/>
                    </a:cxn>
                    <a:cxn ang="0">
                      <a:pos x="30" y="8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36" y="6"/>
                    </a:cxn>
                    <a:cxn ang="0">
                      <a:pos x="36" y="6"/>
                    </a:cxn>
                    <a:cxn ang="0">
                      <a:pos x="34" y="8"/>
                    </a:cxn>
                    <a:cxn ang="0">
                      <a:pos x="32" y="8"/>
                    </a:cxn>
                    <a:cxn ang="0">
                      <a:pos x="30" y="8"/>
                    </a:cxn>
                    <a:cxn ang="0">
                      <a:pos x="30" y="8"/>
                    </a:cxn>
                  </a:cxnLst>
                  <a:rect l="0" t="0" r="r" b="b"/>
                  <a:pathLst>
                    <a:path w="250" h="52">
                      <a:moveTo>
                        <a:pt x="248" y="52"/>
                      </a:moveTo>
                      <a:lnTo>
                        <a:pt x="238" y="50"/>
                      </a:lnTo>
                      <a:lnTo>
                        <a:pt x="238" y="48"/>
                      </a:lnTo>
                      <a:lnTo>
                        <a:pt x="236" y="48"/>
                      </a:lnTo>
                      <a:lnTo>
                        <a:pt x="236" y="46"/>
                      </a:lnTo>
                      <a:lnTo>
                        <a:pt x="234" y="46"/>
                      </a:lnTo>
                      <a:lnTo>
                        <a:pt x="250" y="48"/>
                      </a:lnTo>
                      <a:lnTo>
                        <a:pt x="248" y="52"/>
                      </a:lnTo>
                      <a:lnTo>
                        <a:pt x="248" y="52"/>
                      </a:lnTo>
                      <a:close/>
                      <a:moveTo>
                        <a:pt x="30" y="8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close/>
                    </a:path>
                  </a:pathLst>
                </a:custGeom>
                <a:solidFill>
                  <a:srgbClr val="4444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0" name="Freeform 208"/>
                <p:cNvSpPr>
                  <a:spLocks noEditPoints="1"/>
                </p:cNvSpPr>
                <p:nvPr/>
              </p:nvSpPr>
              <p:spPr bwMode="auto">
                <a:xfrm>
                  <a:off x="2904" y="800"/>
                  <a:ext cx="248" cy="52"/>
                </a:xfrm>
                <a:custGeom>
                  <a:avLst/>
                  <a:gdLst/>
                  <a:ahLst/>
                  <a:cxnLst>
                    <a:cxn ang="0">
                      <a:pos x="246" y="52"/>
                    </a:cxn>
                    <a:cxn ang="0">
                      <a:pos x="234" y="50"/>
                    </a:cxn>
                    <a:cxn ang="0">
                      <a:pos x="234" y="48"/>
                    </a:cxn>
                    <a:cxn ang="0">
                      <a:pos x="232" y="48"/>
                    </a:cxn>
                    <a:cxn ang="0">
                      <a:pos x="230" y="46"/>
                    </a:cxn>
                    <a:cxn ang="0">
                      <a:pos x="230" y="46"/>
                    </a:cxn>
                    <a:cxn ang="0">
                      <a:pos x="248" y="50"/>
                    </a:cxn>
                    <a:cxn ang="0">
                      <a:pos x="246" y="52"/>
                    </a:cxn>
                    <a:cxn ang="0">
                      <a:pos x="246" y="52"/>
                    </a:cxn>
                    <a:cxn ang="0">
                      <a:pos x="32" y="10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38" y="8"/>
                    </a:cxn>
                    <a:cxn ang="0">
                      <a:pos x="36" y="8"/>
                    </a:cxn>
                    <a:cxn ang="0">
                      <a:pos x="34" y="8"/>
                    </a:cxn>
                    <a:cxn ang="0">
                      <a:pos x="34" y="8"/>
                    </a:cxn>
                    <a:cxn ang="0">
                      <a:pos x="32" y="10"/>
                    </a:cxn>
                    <a:cxn ang="0">
                      <a:pos x="32" y="10"/>
                    </a:cxn>
                  </a:cxnLst>
                  <a:rect l="0" t="0" r="r" b="b"/>
                  <a:pathLst>
                    <a:path w="248" h="52">
                      <a:moveTo>
                        <a:pt x="246" y="52"/>
                      </a:moveTo>
                      <a:lnTo>
                        <a:pt x="234" y="50"/>
                      </a:lnTo>
                      <a:lnTo>
                        <a:pt x="234" y="48"/>
                      </a:lnTo>
                      <a:lnTo>
                        <a:pt x="232" y="48"/>
                      </a:lnTo>
                      <a:lnTo>
                        <a:pt x="230" y="46"/>
                      </a:lnTo>
                      <a:lnTo>
                        <a:pt x="230" y="46"/>
                      </a:lnTo>
                      <a:lnTo>
                        <a:pt x="248" y="50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close/>
                      <a:moveTo>
                        <a:pt x="32" y="1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8" y="8"/>
                      </a:lnTo>
                      <a:lnTo>
                        <a:pt x="36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2" y="10"/>
                      </a:lnTo>
                      <a:lnTo>
                        <a:pt x="32" y="10"/>
                      </a:lnTo>
                      <a:close/>
                    </a:path>
                  </a:pathLst>
                </a:custGeom>
                <a:solidFill>
                  <a:srgbClr val="4647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1" name="Freeform 209"/>
                <p:cNvSpPr>
                  <a:spLocks noEditPoints="1"/>
                </p:cNvSpPr>
                <p:nvPr/>
              </p:nvSpPr>
              <p:spPr bwMode="auto">
                <a:xfrm>
                  <a:off x="2904" y="798"/>
                  <a:ext cx="250" cy="52"/>
                </a:xfrm>
                <a:custGeom>
                  <a:avLst/>
                  <a:gdLst/>
                  <a:ahLst/>
                  <a:cxnLst>
                    <a:cxn ang="0">
                      <a:pos x="248" y="52"/>
                    </a:cxn>
                    <a:cxn ang="0">
                      <a:pos x="232" y="50"/>
                    </a:cxn>
                    <a:cxn ang="0">
                      <a:pos x="230" y="48"/>
                    </a:cxn>
                    <a:cxn ang="0">
                      <a:pos x="230" y="48"/>
                    </a:cxn>
                    <a:cxn ang="0">
                      <a:pos x="228" y="46"/>
                    </a:cxn>
                    <a:cxn ang="0">
                      <a:pos x="226" y="46"/>
                    </a:cxn>
                    <a:cxn ang="0">
                      <a:pos x="250" y="50"/>
                    </a:cxn>
                    <a:cxn ang="0">
                      <a:pos x="248" y="52"/>
                    </a:cxn>
                    <a:cxn ang="0">
                      <a:pos x="248" y="52"/>
                    </a:cxn>
                    <a:cxn ang="0">
                      <a:pos x="34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42" y="8"/>
                    </a:cxn>
                    <a:cxn ang="0">
                      <a:pos x="40" y="8"/>
                    </a:cxn>
                    <a:cxn ang="0">
                      <a:pos x="38" y="10"/>
                    </a:cxn>
                    <a:cxn ang="0">
                      <a:pos x="36" y="10"/>
                    </a:cxn>
                    <a:cxn ang="0">
                      <a:pos x="34" y="10"/>
                    </a:cxn>
                    <a:cxn ang="0">
                      <a:pos x="34" y="10"/>
                    </a:cxn>
                  </a:cxnLst>
                  <a:rect l="0" t="0" r="r" b="b"/>
                  <a:pathLst>
                    <a:path w="250" h="52">
                      <a:moveTo>
                        <a:pt x="248" y="52"/>
                      </a:moveTo>
                      <a:lnTo>
                        <a:pt x="232" y="50"/>
                      </a:lnTo>
                      <a:lnTo>
                        <a:pt x="230" y="48"/>
                      </a:lnTo>
                      <a:lnTo>
                        <a:pt x="230" y="48"/>
                      </a:lnTo>
                      <a:lnTo>
                        <a:pt x="228" y="46"/>
                      </a:lnTo>
                      <a:lnTo>
                        <a:pt x="226" y="46"/>
                      </a:lnTo>
                      <a:lnTo>
                        <a:pt x="250" y="50"/>
                      </a:lnTo>
                      <a:lnTo>
                        <a:pt x="248" y="52"/>
                      </a:lnTo>
                      <a:lnTo>
                        <a:pt x="248" y="52"/>
                      </a:lnTo>
                      <a:close/>
                      <a:moveTo>
                        <a:pt x="34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42" y="8"/>
                      </a:lnTo>
                      <a:lnTo>
                        <a:pt x="40" y="8"/>
                      </a:lnTo>
                      <a:lnTo>
                        <a:pt x="38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close/>
                    </a:path>
                  </a:pathLst>
                </a:custGeom>
                <a:solidFill>
                  <a:srgbClr val="484B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2" name="Freeform 210"/>
                <p:cNvSpPr>
                  <a:spLocks noEditPoints="1"/>
                </p:cNvSpPr>
                <p:nvPr/>
              </p:nvSpPr>
              <p:spPr bwMode="auto">
                <a:xfrm>
                  <a:off x="2904" y="796"/>
                  <a:ext cx="250" cy="54"/>
                </a:xfrm>
                <a:custGeom>
                  <a:avLst/>
                  <a:gdLst/>
                  <a:ahLst/>
                  <a:cxnLst>
                    <a:cxn ang="0">
                      <a:pos x="248" y="54"/>
                    </a:cxn>
                    <a:cxn ang="0">
                      <a:pos x="230" y="50"/>
                    </a:cxn>
                    <a:cxn ang="0">
                      <a:pos x="228" y="48"/>
                    </a:cxn>
                    <a:cxn ang="0">
                      <a:pos x="226" y="48"/>
                    </a:cxn>
                    <a:cxn ang="0">
                      <a:pos x="226" y="46"/>
                    </a:cxn>
                    <a:cxn ang="0">
                      <a:pos x="224" y="46"/>
                    </a:cxn>
                    <a:cxn ang="0">
                      <a:pos x="250" y="50"/>
                    </a:cxn>
                    <a:cxn ang="0">
                      <a:pos x="250" y="52"/>
                    </a:cxn>
                    <a:cxn ang="0">
                      <a:pos x="248" y="54"/>
                    </a:cxn>
                    <a:cxn ang="0">
                      <a:pos x="248" y="54"/>
                    </a:cxn>
                    <a:cxn ang="0">
                      <a:pos x="38" y="1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46" y="10"/>
                    </a:cxn>
                    <a:cxn ang="0">
                      <a:pos x="44" y="10"/>
                    </a:cxn>
                    <a:cxn ang="0">
                      <a:pos x="42" y="10"/>
                    </a:cxn>
                    <a:cxn ang="0">
                      <a:pos x="40" y="10"/>
                    </a:cxn>
                    <a:cxn ang="0">
                      <a:pos x="38" y="12"/>
                    </a:cxn>
                    <a:cxn ang="0">
                      <a:pos x="38" y="12"/>
                    </a:cxn>
                  </a:cxnLst>
                  <a:rect l="0" t="0" r="r" b="b"/>
                  <a:pathLst>
                    <a:path w="250" h="54">
                      <a:moveTo>
                        <a:pt x="248" y="54"/>
                      </a:moveTo>
                      <a:lnTo>
                        <a:pt x="230" y="50"/>
                      </a:lnTo>
                      <a:lnTo>
                        <a:pt x="228" y="48"/>
                      </a:lnTo>
                      <a:lnTo>
                        <a:pt x="226" y="48"/>
                      </a:lnTo>
                      <a:lnTo>
                        <a:pt x="226" y="46"/>
                      </a:lnTo>
                      <a:lnTo>
                        <a:pt x="224" y="46"/>
                      </a:lnTo>
                      <a:lnTo>
                        <a:pt x="250" y="50"/>
                      </a:lnTo>
                      <a:lnTo>
                        <a:pt x="250" y="52"/>
                      </a:lnTo>
                      <a:lnTo>
                        <a:pt x="248" y="54"/>
                      </a:lnTo>
                      <a:lnTo>
                        <a:pt x="248" y="54"/>
                      </a:lnTo>
                      <a:close/>
                      <a:moveTo>
                        <a:pt x="38" y="12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46" y="10"/>
                      </a:lnTo>
                      <a:lnTo>
                        <a:pt x="44" y="10"/>
                      </a:lnTo>
                      <a:lnTo>
                        <a:pt x="42" y="10"/>
                      </a:lnTo>
                      <a:lnTo>
                        <a:pt x="40" y="10"/>
                      </a:lnTo>
                      <a:lnTo>
                        <a:pt x="38" y="12"/>
                      </a:lnTo>
                      <a:lnTo>
                        <a:pt x="38" y="12"/>
                      </a:lnTo>
                      <a:close/>
                    </a:path>
                  </a:pathLst>
                </a:custGeom>
                <a:solidFill>
                  <a:srgbClr val="4B4E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3" name="Freeform 211"/>
                <p:cNvSpPr>
                  <a:spLocks noEditPoints="1"/>
                </p:cNvSpPr>
                <p:nvPr/>
              </p:nvSpPr>
              <p:spPr bwMode="auto">
                <a:xfrm>
                  <a:off x="2904" y="794"/>
                  <a:ext cx="250" cy="54"/>
                </a:xfrm>
                <a:custGeom>
                  <a:avLst/>
                  <a:gdLst/>
                  <a:ahLst/>
                  <a:cxnLst>
                    <a:cxn ang="0">
                      <a:pos x="250" y="54"/>
                    </a:cxn>
                    <a:cxn ang="0">
                      <a:pos x="226" y="50"/>
                    </a:cxn>
                    <a:cxn ang="0">
                      <a:pos x="226" y="48"/>
                    </a:cxn>
                    <a:cxn ang="0">
                      <a:pos x="224" y="48"/>
                    </a:cxn>
                    <a:cxn ang="0">
                      <a:pos x="222" y="46"/>
                    </a:cxn>
                    <a:cxn ang="0">
                      <a:pos x="220" y="46"/>
                    </a:cxn>
                    <a:cxn ang="0">
                      <a:pos x="250" y="52"/>
                    </a:cxn>
                    <a:cxn ang="0">
                      <a:pos x="250" y="54"/>
                    </a:cxn>
                    <a:cxn ang="0">
                      <a:pos x="250" y="54"/>
                    </a:cxn>
                    <a:cxn ang="0">
                      <a:pos x="250" y="54"/>
                    </a:cxn>
                    <a:cxn ang="0">
                      <a:pos x="42" y="1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50" y="10"/>
                    </a:cxn>
                    <a:cxn ang="0">
                      <a:pos x="48" y="12"/>
                    </a:cxn>
                    <a:cxn ang="0">
                      <a:pos x="46" y="12"/>
                    </a:cxn>
                    <a:cxn ang="0">
                      <a:pos x="44" y="12"/>
                    </a:cxn>
                    <a:cxn ang="0">
                      <a:pos x="42" y="12"/>
                    </a:cxn>
                    <a:cxn ang="0">
                      <a:pos x="42" y="12"/>
                    </a:cxn>
                  </a:cxnLst>
                  <a:rect l="0" t="0" r="r" b="b"/>
                  <a:pathLst>
                    <a:path w="250" h="54">
                      <a:moveTo>
                        <a:pt x="250" y="54"/>
                      </a:moveTo>
                      <a:lnTo>
                        <a:pt x="226" y="50"/>
                      </a:lnTo>
                      <a:lnTo>
                        <a:pt x="226" y="48"/>
                      </a:lnTo>
                      <a:lnTo>
                        <a:pt x="224" y="48"/>
                      </a:lnTo>
                      <a:lnTo>
                        <a:pt x="222" y="46"/>
                      </a:lnTo>
                      <a:lnTo>
                        <a:pt x="220" y="46"/>
                      </a:lnTo>
                      <a:lnTo>
                        <a:pt x="250" y="52"/>
                      </a:lnTo>
                      <a:lnTo>
                        <a:pt x="250" y="54"/>
                      </a:lnTo>
                      <a:lnTo>
                        <a:pt x="250" y="54"/>
                      </a:lnTo>
                      <a:lnTo>
                        <a:pt x="250" y="54"/>
                      </a:lnTo>
                      <a:close/>
                      <a:moveTo>
                        <a:pt x="42" y="12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50" y="10"/>
                      </a:lnTo>
                      <a:lnTo>
                        <a:pt x="48" y="12"/>
                      </a:lnTo>
                      <a:lnTo>
                        <a:pt x="46" y="12"/>
                      </a:lnTo>
                      <a:lnTo>
                        <a:pt x="44" y="12"/>
                      </a:lnTo>
                      <a:lnTo>
                        <a:pt x="42" y="12"/>
                      </a:lnTo>
                      <a:lnTo>
                        <a:pt x="42" y="12"/>
                      </a:lnTo>
                      <a:close/>
                    </a:path>
                  </a:pathLst>
                </a:custGeom>
                <a:solidFill>
                  <a:srgbClr val="4C4F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4" name="Freeform 212"/>
                <p:cNvSpPr>
                  <a:spLocks noEditPoints="1"/>
                </p:cNvSpPr>
                <p:nvPr/>
              </p:nvSpPr>
              <p:spPr bwMode="auto">
                <a:xfrm>
                  <a:off x="2904" y="794"/>
                  <a:ext cx="252" cy="52"/>
                </a:xfrm>
                <a:custGeom>
                  <a:avLst/>
                  <a:gdLst/>
                  <a:ahLst/>
                  <a:cxnLst>
                    <a:cxn ang="0">
                      <a:pos x="250" y="52"/>
                    </a:cxn>
                    <a:cxn ang="0">
                      <a:pos x="224" y="48"/>
                    </a:cxn>
                    <a:cxn ang="0">
                      <a:pos x="222" y="46"/>
                    </a:cxn>
                    <a:cxn ang="0">
                      <a:pos x="220" y="46"/>
                    </a:cxn>
                    <a:cxn ang="0">
                      <a:pos x="218" y="44"/>
                    </a:cxn>
                    <a:cxn ang="0">
                      <a:pos x="218" y="42"/>
                    </a:cxn>
                    <a:cxn ang="0">
                      <a:pos x="252" y="50"/>
                    </a:cxn>
                    <a:cxn ang="0">
                      <a:pos x="250" y="52"/>
                    </a:cxn>
                    <a:cxn ang="0">
                      <a:pos x="250" y="52"/>
                    </a:cxn>
                    <a:cxn ang="0">
                      <a:pos x="46" y="1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4" y="10"/>
                    </a:cxn>
                    <a:cxn ang="0">
                      <a:pos x="52" y="10"/>
                    </a:cxn>
                    <a:cxn ang="0">
                      <a:pos x="50" y="10"/>
                    </a:cxn>
                    <a:cxn ang="0">
                      <a:pos x="48" y="12"/>
                    </a:cxn>
                    <a:cxn ang="0">
                      <a:pos x="46" y="12"/>
                    </a:cxn>
                    <a:cxn ang="0">
                      <a:pos x="46" y="12"/>
                    </a:cxn>
                  </a:cxnLst>
                  <a:rect l="0" t="0" r="r" b="b"/>
                  <a:pathLst>
                    <a:path w="252" h="52">
                      <a:moveTo>
                        <a:pt x="250" y="52"/>
                      </a:moveTo>
                      <a:lnTo>
                        <a:pt x="224" y="48"/>
                      </a:lnTo>
                      <a:lnTo>
                        <a:pt x="222" y="46"/>
                      </a:lnTo>
                      <a:lnTo>
                        <a:pt x="220" y="46"/>
                      </a:lnTo>
                      <a:lnTo>
                        <a:pt x="218" y="44"/>
                      </a:lnTo>
                      <a:lnTo>
                        <a:pt x="218" y="42"/>
                      </a:lnTo>
                      <a:lnTo>
                        <a:pt x="252" y="50"/>
                      </a:lnTo>
                      <a:lnTo>
                        <a:pt x="250" y="52"/>
                      </a:lnTo>
                      <a:lnTo>
                        <a:pt x="250" y="52"/>
                      </a:lnTo>
                      <a:close/>
                      <a:moveTo>
                        <a:pt x="46" y="1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4" y="10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48" y="12"/>
                      </a:lnTo>
                      <a:lnTo>
                        <a:pt x="46" y="12"/>
                      </a:lnTo>
                      <a:lnTo>
                        <a:pt x="46" y="12"/>
                      </a:lnTo>
                      <a:close/>
                    </a:path>
                  </a:pathLst>
                </a:custGeom>
                <a:solidFill>
                  <a:srgbClr val="4D51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5" name="Freeform 213"/>
                <p:cNvSpPr>
                  <a:spLocks noEditPoints="1"/>
                </p:cNvSpPr>
                <p:nvPr/>
              </p:nvSpPr>
              <p:spPr bwMode="auto">
                <a:xfrm>
                  <a:off x="2904" y="792"/>
                  <a:ext cx="252" cy="54"/>
                </a:xfrm>
                <a:custGeom>
                  <a:avLst/>
                  <a:gdLst/>
                  <a:ahLst/>
                  <a:cxnLst>
                    <a:cxn ang="0">
                      <a:pos x="250" y="54"/>
                    </a:cxn>
                    <a:cxn ang="0">
                      <a:pos x="220" y="48"/>
                    </a:cxn>
                    <a:cxn ang="0">
                      <a:pos x="218" y="46"/>
                    </a:cxn>
                    <a:cxn ang="0">
                      <a:pos x="218" y="44"/>
                    </a:cxn>
                    <a:cxn ang="0">
                      <a:pos x="216" y="44"/>
                    </a:cxn>
                    <a:cxn ang="0">
                      <a:pos x="214" y="42"/>
                    </a:cxn>
                    <a:cxn ang="0">
                      <a:pos x="252" y="50"/>
                    </a:cxn>
                    <a:cxn ang="0">
                      <a:pos x="250" y="54"/>
                    </a:cxn>
                    <a:cxn ang="0">
                      <a:pos x="250" y="54"/>
                    </a:cxn>
                    <a:cxn ang="0">
                      <a:pos x="50" y="1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8" y="12"/>
                    </a:cxn>
                    <a:cxn ang="0">
                      <a:pos x="56" y="12"/>
                    </a:cxn>
                    <a:cxn ang="0">
                      <a:pos x="54" y="12"/>
                    </a:cxn>
                    <a:cxn ang="0">
                      <a:pos x="52" y="12"/>
                    </a:cxn>
                    <a:cxn ang="0">
                      <a:pos x="50" y="12"/>
                    </a:cxn>
                    <a:cxn ang="0">
                      <a:pos x="50" y="12"/>
                    </a:cxn>
                  </a:cxnLst>
                  <a:rect l="0" t="0" r="r" b="b"/>
                  <a:pathLst>
                    <a:path w="252" h="54">
                      <a:moveTo>
                        <a:pt x="250" y="54"/>
                      </a:moveTo>
                      <a:lnTo>
                        <a:pt x="220" y="48"/>
                      </a:lnTo>
                      <a:lnTo>
                        <a:pt x="218" y="46"/>
                      </a:lnTo>
                      <a:lnTo>
                        <a:pt x="218" y="44"/>
                      </a:lnTo>
                      <a:lnTo>
                        <a:pt x="216" y="44"/>
                      </a:lnTo>
                      <a:lnTo>
                        <a:pt x="214" y="42"/>
                      </a:lnTo>
                      <a:lnTo>
                        <a:pt x="252" y="50"/>
                      </a:lnTo>
                      <a:lnTo>
                        <a:pt x="250" y="54"/>
                      </a:lnTo>
                      <a:lnTo>
                        <a:pt x="250" y="54"/>
                      </a:lnTo>
                      <a:close/>
                      <a:moveTo>
                        <a:pt x="50" y="1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8" y="12"/>
                      </a:lnTo>
                      <a:lnTo>
                        <a:pt x="56" y="12"/>
                      </a:lnTo>
                      <a:lnTo>
                        <a:pt x="54" y="12"/>
                      </a:lnTo>
                      <a:lnTo>
                        <a:pt x="52" y="12"/>
                      </a:lnTo>
                      <a:lnTo>
                        <a:pt x="50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4E55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6" name="Freeform 214"/>
                <p:cNvSpPr>
                  <a:spLocks noEditPoints="1"/>
                </p:cNvSpPr>
                <p:nvPr/>
              </p:nvSpPr>
              <p:spPr bwMode="auto">
                <a:xfrm>
                  <a:off x="2904" y="790"/>
                  <a:ext cx="252" cy="54"/>
                </a:xfrm>
                <a:custGeom>
                  <a:avLst/>
                  <a:gdLst/>
                  <a:ahLst/>
                  <a:cxnLst>
                    <a:cxn ang="0">
                      <a:pos x="252" y="54"/>
                    </a:cxn>
                    <a:cxn ang="0">
                      <a:pos x="218" y="46"/>
                    </a:cxn>
                    <a:cxn ang="0">
                      <a:pos x="216" y="46"/>
                    </a:cxn>
                    <a:cxn ang="0">
                      <a:pos x="214" y="44"/>
                    </a:cxn>
                    <a:cxn ang="0">
                      <a:pos x="212" y="44"/>
                    </a:cxn>
                    <a:cxn ang="0">
                      <a:pos x="210" y="42"/>
                    </a:cxn>
                    <a:cxn ang="0">
                      <a:pos x="252" y="50"/>
                    </a:cxn>
                    <a:cxn ang="0">
                      <a:pos x="252" y="54"/>
                    </a:cxn>
                    <a:cxn ang="0">
                      <a:pos x="252" y="54"/>
                    </a:cxn>
                    <a:cxn ang="0">
                      <a:pos x="54" y="1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64" y="14"/>
                    </a:cxn>
                    <a:cxn ang="0">
                      <a:pos x="62" y="14"/>
                    </a:cxn>
                    <a:cxn ang="0">
                      <a:pos x="58" y="14"/>
                    </a:cxn>
                    <a:cxn ang="0">
                      <a:pos x="56" y="14"/>
                    </a:cxn>
                    <a:cxn ang="0">
                      <a:pos x="54" y="14"/>
                    </a:cxn>
                    <a:cxn ang="0">
                      <a:pos x="54" y="14"/>
                    </a:cxn>
                  </a:cxnLst>
                  <a:rect l="0" t="0" r="r" b="b"/>
                  <a:pathLst>
                    <a:path w="252" h="54">
                      <a:moveTo>
                        <a:pt x="252" y="54"/>
                      </a:moveTo>
                      <a:lnTo>
                        <a:pt x="218" y="46"/>
                      </a:lnTo>
                      <a:lnTo>
                        <a:pt x="216" y="46"/>
                      </a:lnTo>
                      <a:lnTo>
                        <a:pt x="214" y="44"/>
                      </a:lnTo>
                      <a:lnTo>
                        <a:pt x="212" y="44"/>
                      </a:lnTo>
                      <a:lnTo>
                        <a:pt x="210" y="42"/>
                      </a:lnTo>
                      <a:lnTo>
                        <a:pt x="252" y="50"/>
                      </a:lnTo>
                      <a:lnTo>
                        <a:pt x="252" y="54"/>
                      </a:lnTo>
                      <a:lnTo>
                        <a:pt x="252" y="54"/>
                      </a:lnTo>
                      <a:close/>
                      <a:moveTo>
                        <a:pt x="54" y="1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64" y="14"/>
                      </a:lnTo>
                      <a:lnTo>
                        <a:pt x="62" y="14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4" y="14"/>
                      </a:lnTo>
                      <a:lnTo>
                        <a:pt x="54" y="14"/>
                      </a:lnTo>
                      <a:close/>
                    </a:path>
                  </a:pathLst>
                </a:custGeom>
                <a:solidFill>
                  <a:srgbClr val="4F56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7" name="Freeform 215"/>
                <p:cNvSpPr>
                  <a:spLocks noEditPoints="1"/>
                </p:cNvSpPr>
                <p:nvPr/>
              </p:nvSpPr>
              <p:spPr bwMode="auto">
                <a:xfrm>
                  <a:off x="2904" y="788"/>
                  <a:ext cx="254" cy="54"/>
                </a:xfrm>
                <a:custGeom>
                  <a:avLst/>
                  <a:gdLst/>
                  <a:ahLst/>
                  <a:cxnLst>
                    <a:cxn ang="0">
                      <a:pos x="252" y="54"/>
                    </a:cxn>
                    <a:cxn ang="0">
                      <a:pos x="214" y="46"/>
                    </a:cxn>
                    <a:cxn ang="0">
                      <a:pos x="212" y="46"/>
                    </a:cxn>
                    <a:cxn ang="0">
                      <a:pos x="210" y="44"/>
                    </a:cxn>
                    <a:cxn ang="0">
                      <a:pos x="208" y="42"/>
                    </a:cxn>
                    <a:cxn ang="0">
                      <a:pos x="206" y="42"/>
                    </a:cxn>
                    <a:cxn ang="0">
                      <a:pos x="254" y="52"/>
                    </a:cxn>
                    <a:cxn ang="0">
                      <a:pos x="252" y="54"/>
                    </a:cxn>
                    <a:cxn ang="0">
                      <a:pos x="252" y="54"/>
                    </a:cxn>
                    <a:cxn ang="0">
                      <a:pos x="58" y="1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68" y="14"/>
                    </a:cxn>
                    <a:cxn ang="0">
                      <a:pos x="66" y="14"/>
                    </a:cxn>
                    <a:cxn ang="0">
                      <a:pos x="64" y="16"/>
                    </a:cxn>
                    <a:cxn ang="0">
                      <a:pos x="62" y="16"/>
                    </a:cxn>
                    <a:cxn ang="0">
                      <a:pos x="58" y="16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254" h="54">
                      <a:moveTo>
                        <a:pt x="252" y="54"/>
                      </a:moveTo>
                      <a:lnTo>
                        <a:pt x="214" y="46"/>
                      </a:lnTo>
                      <a:lnTo>
                        <a:pt x="212" y="46"/>
                      </a:lnTo>
                      <a:lnTo>
                        <a:pt x="210" y="44"/>
                      </a:lnTo>
                      <a:lnTo>
                        <a:pt x="208" y="42"/>
                      </a:lnTo>
                      <a:lnTo>
                        <a:pt x="206" y="42"/>
                      </a:lnTo>
                      <a:lnTo>
                        <a:pt x="254" y="52"/>
                      </a:lnTo>
                      <a:lnTo>
                        <a:pt x="252" y="54"/>
                      </a:lnTo>
                      <a:lnTo>
                        <a:pt x="252" y="54"/>
                      </a:lnTo>
                      <a:close/>
                      <a:moveTo>
                        <a:pt x="58" y="1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68" y="14"/>
                      </a:lnTo>
                      <a:lnTo>
                        <a:pt x="66" y="14"/>
                      </a:lnTo>
                      <a:lnTo>
                        <a:pt x="64" y="16"/>
                      </a:lnTo>
                      <a:lnTo>
                        <a:pt x="62" y="16"/>
                      </a:lnTo>
                      <a:lnTo>
                        <a:pt x="58" y="16"/>
                      </a:lnTo>
                      <a:lnTo>
                        <a:pt x="58" y="16"/>
                      </a:lnTo>
                      <a:close/>
                    </a:path>
                  </a:pathLst>
                </a:custGeom>
                <a:solidFill>
                  <a:srgbClr val="4F59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8" name="Freeform 216"/>
                <p:cNvSpPr>
                  <a:spLocks noEditPoints="1"/>
                </p:cNvSpPr>
                <p:nvPr/>
              </p:nvSpPr>
              <p:spPr bwMode="auto">
                <a:xfrm>
                  <a:off x="2904" y="788"/>
                  <a:ext cx="254" cy="52"/>
                </a:xfrm>
                <a:custGeom>
                  <a:avLst/>
                  <a:gdLst/>
                  <a:ahLst/>
                  <a:cxnLst>
                    <a:cxn ang="0">
                      <a:pos x="252" y="52"/>
                    </a:cxn>
                    <a:cxn ang="0">
                      <a:pos x="210" y="44"/>
                    </a:cxn>
                    <a:cxn ang="0">
                      <a:pos x="208" y="42"/>
                    </a:cxn>
                    <a:cxn ang="0">
                      <a:pos x="204" y="42"/>
                    </a:cxn>
                    <a:cxn ang="0">
                      <a:pos x="202" y="40"/>
                    </a:cxn>
                    <a:cxn ang="0">
                      <a:pos x="200" y="40"/>
                    </a:cxn>
                    <a:cxn ang="0">
                      <a:pos x="254" y="50"/>
                    </a:cxn>
                    <a:cxn ang="0">
                      <a:pos x="252" y="52"/>
                    </a:cxn>
                    <a:cxn ang="0">
                      <a:pos x="252" y="52"/>
                    </a:cxn>
                    <a:cxn ang="0">
                      <a:pos x="64" y="1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4"/>
                    </a:cxn>
                    <a:cxn ang="0">
                      <a:pos x="74" y="14"/>
                    </a:cxn>
                    <a:cxn ang="0">
                      <a:pos x="72" y="14"/>
                    </a:cxn>
                    <a:cxn ang="0">
                      <a:pos x="70" y="14"/>
                    </a:cxn>
                    <a:cxn ang="0">
                      <a:pos x="70" y="14"/>
                    </a:cxn>
                    <a:cxn ang="0">
                      <a:pos x="68" y="14"/>
                    </a:cxn>
                    <a:cxn ang="0">
                      <a:pos x="66" y="14"/>
                    </a:cxn>
                    <a:cxn ang="0">
                      <a:pos x="66" y="14"/>
                    </a:cxn>
                    <a:cxn ang="0">
                      <a:pos x="64" y="16"/>
                    </a:cxn>
                    <a:cxn ang="0">
                      <a:pos x="64" y="16"/>
                    </a:cxn>
                  </a:cxnLst>
                  <a:rect l="0" t="0" r="r" b="b"/>
                  <a:pathLst>
                    <a:path w="254" h="52">
                      <a:moveTo>
                        <a:pt x="252" y="52"/>
                      </a:moveTo>
                      <a:lnTo>
                        <a:pt x="210" y="44"/>
                      </a:lnTo>
                      <a:lnTo>
                        <a:pt x="208" y="42"/>
                      </a:lnTo>
                      <a:lnTo>
                        <a:pt x="204" y="42"/>
                      </a:lnTo>
                      <a:lnTo>
                        <a:pt x="202" y="40"/>
                      </a:lnTo>
                      <a:lnTo>
                        <a:pt x="200" y="40"/>
                      </a:lnTo>
                      <a:lnTo>
                        <a:pt x="254" y="50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close/>
                      <a:moveTo>
                        <a:pt x="64" y="1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2" y="14"/>
                      </a:lnTo>
                      <a:lnTo>
                        <a:pt x="70" y="14"/>
                      </a:lnTo>
                      <a:lnTo>
                        <a:pt x="70" y="14"/>
                      </a:lnTo>
                      <a:lnTo>
                        <a:pt x="68" y="14"/>
                      </a:lnTo>
                      <a:lnTo>
                        <a:pt x="66" y="14"/>
                      </a:lnTo>
                      <a:lnTo>
                        <a:pt x="66" y="14"/>
                      </a:lnTo>
                      <a:lnTo>
                        <a:pt x="64" y="16"/>
                      </a:lnTo>
                      <a:lnTo>
                        <a:pt x="64" y="16"/>
                      </a:lnTo>
                      <a:close/>
                    </a:path>
                  </a:pathLst>
                </a:custGeom>
                <a:solidFill>
                  <a:srgbClr val="515B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9" name="Freeform 217"/>
                <p:cNvSpPr>
                  <a:spLocks noEditPoints="1"/>
                </p:cNvSpPr>
                <p:nvPr/>
              </p:nvSpPr>
              <p:spPr bwMode="auto">
                <a:xfrm>
                  <a:off x="2904" y="786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4" y="54"/>
                    </a:cxn>
                    <a:cxn ang="0">
                      <a:pos x="206" y="44"/>
                    </a:cxn>
                    <a:cxn ang="0">
                      <a:pos x="202" y="42"/>
                    </a:cxn>
                    <a:cxn ang="0">
                      <a:pos x="200" y="42"/>
                    </a:cxn>
                    <a:cxn ang="0">
                      <a:pos x="198" y="40"/>
                    </a:cxn>
                    <a:cxn ang="0">
                      <a:pos x="194" y="38"/>
                    </a:cxn>
                    <a:cxn ang="0">
                      <a:pos x="256" y="50"/>
                    </a:cxn>
                    <a:cxn ang="0">
                      <a:pos x="254" y="54"/>
                    </a:cxn>
                    <a:cxn ang="0">
                      <a:pos x="254" y="54"/>
                    </a:cxn>
                    <a:cxn ang="0">
                      <a:pos x="68" y="1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2" y="16"/>
                    </a:cxn>
                    <a:cxn ang="0">
                      <a:pos x="80" y="16"/>
                    </a:cxn>
                    <a:cxn ang="0">
                      <a:pos x="78" y="16"/>
                    </a:cxn>
                    <a:cxn ang="0">
                      <a:pos x="76" y="16"/>
                    </a:cxn>
                    <a:cxn ang="0">
                      <a:pos x="76" y="16"/>
                    </a:cxn>
                    <a:cxn ang="0">
                      <a:pos x="74" y="16"/>
                    </a:cxn>
                    <a:cxn ang="0">
                      <a:pos x="72" y="16"/>
                    </a:cxn>
                    <a:cxn ang="0">
                      <a:pos x="70" y="16"/>
                    </a:cxn>
                    <a:cxn ang="0">
                      <a:pos x="68" y="16"/>
                    </a:cxn>
                    <a:cxn ang="0">
                      <a:pos x="68" y="16"/>
                    </a:cxn>
                  </a:cxnLst>
                  <a:rect l="0" t="0" r="r" b="b"/>
                  <a:pathLst>
                    <a:path w="256" h="54">
                      <a:moveTo>
                        <a:pt x="254" y="54"/>
                      </a:moveTo>
                      <a:lnTo>
                        <a:pt x="206" y="44"/>
                      </a:lnTo>
                      <a:lnTo>
                        <a:pt x="202" y="42"/>
                      </a:lnTo>
                      <a:lnTo>
                        <a:pt x="200" y="42"/>
                      </a:lnTo>
                      <a:lnTo>
                        <a:pt x="198" y="40"/>
                      </a:lnTo>
                      <a:lnTo>
                        <a:pt x="194" y="38"/>
                      </a:lnTo>
                      <a:lnTo>
                        <a:pt x="256" y="50"/>
                      </a:lnTo>
                      <a:lnTo>
                        <a:pt x="254" y="54"/>
                      </a:lnTo>
                      <a:lnTo>
                        <a:pt x="254" y="54"/>
                      </a:lnTo>
                      <a:close/>
                      <a:moveTo>
                        <a:pt x="68" y="1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2" y="16"/>
                      </a:lnTo>
                      <a:lnTo>
                        <a:pt x="80" y="16"/>
                      </a:lnTo>
                      <a:lnTo>
                        <a:pt x="78" y="16"/>
                      </a:lnTo>
                      <a:lnTo>
                        <a:pt x="76" y="16"/>
                      </a:lnTo>
                      <a:lnTo>
                        <a:pt x="76" y="16"/>
                      </a:lnTo>
                      <a:lnTo>
                        <a:pt x="74" y="16"/>
                      </a:lnTo>
                      <a:lnTo>
                        <a:pt x="72" y="16"/>
                      </a:lnTo>
                      <a:lnTo>
                        <a:pt x="70" y="16"/>
                      </a:lnTo>
                      <a:lnTo>
                        <a:pt x="68" y="16"/>
                      </a:lnTo>
                      <a:lnTo>
                        <a:pt x="68" y="16"/>
                      </a:lnTo>
                      <a:close/>
                    </a:path>
                  </a:pathLst>
                </a:custGeom>
                <a:solidFill>
                  <a:srgbClr val="515C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0" name="Freeform 218"/>
                <p:cNvSpPr>
                  <a:spLocks noEditPoints="1"/>
                </p:cNvSpPr>
                <p:nvPr/>
              </p:nvSpPr>
              <p:spPr bwMode="auto">
                <a:xfrm>
                  <a:off x="2904" y="784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4" y="54"/>
                    </a:cxn>
                    <a:cxn ang="0">
                      <a:pos x="200" y="44"/>
                    </a:cxn>
                    <a:cxn ang="0">
                      <a:pos x="198" y="42"/>
                    </a:cxn>
                    <a:cxn ang="0">
                      <a:pos x="198" y="42"/>
                    </a:cxn>
                    <a:cxn ang="0">
                      <a:pos x="196" y="42"/>
                    </a:cxn>
                    <a:cxn ang="0">
                      <a:pos x="194" y="40"/>
                    </a:cxn>
                    <a:cxn ang="0">
                      <a:pos x="192" y="40"/>
                    </a:cxn>
                    <a:cxn ang="0">
                      <a:pos x="192" y="40"/>
                    </a:cxn>
                    <a:cxn ang="0">
                      <a:pos x="190" y="38"/>
                    </a:cxn>
                    <a:cxn ang="0">
                      <a:pos x="188" y="38"/>
                    </a:cxn>
                    <a:cxn ang="0">
                      <a:pos x="256" y="52"/>
                    </a:cxn>
                    <a:cxn ang="0">
                      <a:pos x="254" y="54"/>
                    </a:cxn>
                    <a:cxn ang="0">
                      <a:pos x="254" y="54"/>
                    </a:cxn>
                    <a:cxn ang="0">
                      <a:pos x="74" y="1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88" y="18"/>
                    </a:cxn>
                    <a:cxn ang="0">
                      <a:pos x="86" y="18"/>
                    </a:cxn>
                    <a:cxn ang="0">
                      <a:pos x="86" y="18"/>
                    </a:cxn>
                    <a:cxn ang="0">
                      <a:pos x="84" y="18"/>
                    </a:cxn>
                    <a:cxn ang="0">
                      <a:pos x="82" y="18"/>
                    </a:cxn>
                    <a:cxn ang="0">
                      <a:pos x="80" y="18"/>
                    </a:cxn>
                    <a:cxn ang="0">
                      <a:pos x="78" y="18"/>
                    </a:cxn>
                    <a:cxn ang="0">
                      <a:pos x="76" y="18"/>
                    </a:cxn>
                    <a:cxn ang="0">
                      <a:pos x="74" y="18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256" h="54">
                      <a:moveTo>
                        <a:pt x="254" y="54"/>
                      </a:moveTo>
                      <a:lnTo>
                        <a:pt x="200" y="44"/>
                      </a:lnTo>
                      <a:lnTo>
                        <a:pt x="198" y="42"/>
                      </a:lnTo>
                      <a:lnTo>
                        <a:pt x="198" y="42"/>
                      </a:lnTo>
                      <a:lnTo>
                        <a:pt x="196" y="42"/>
                      </a:lnTo>
                      <a:lnTo>
                        <a:pt x="194" y="40"/>
                      </a:lnTo>
                      <a:lnTo>
                        <a:pt x="192" y="40"/>
                      </a:lnTo>
                      <a:lnTo>
                        <a:pt x="192" y="40"/>
                      </a:lnTo>
                      <a:lnTo>
                        <a:pt x="190" y="38"/>
                      </a:lnTo>
                      <a:lnTo>
                        <a:pt x="188" y="38"/>
                      </a:lnTo>
                      <a:lnTo>
                        <a:pt x="256" y="52"/>
                      </a:lnTo>
                      <a:lnTo>
                        <a:pt x="254" y="54"/>
                      </a:lnTo>
                      <a:lnTo>
                        <a:pt x="254" y="54"/>
                      </a:lnTo>
                      <a:close/>
                      <a:moveTo>
                        <a:pt x="74" y="18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88" y="18"/>
                      </a:lnTo>
                      <a:lnTo>
                        <a:pt x="86" y="18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2" y="18"/>
                      </a:lnTo>
                      <a:lnTo>
                        <a:pt x="80" y="18"/>
                      </a:lnTo>
                      <a:lnTo>
                        <a:pt x="78" y="18"/>
                      </a:lnTo>
                      <a:lnTo>
                        <a:pt x="76" y="18"/>
                      </a:lnTo>
                      <a:lnTo>
                        <a:pt x="74" y="18"/>
                      </a:lnTo>
                      <a:lnTo>
                        <a:pt x="74" y="18"/>
                      </a:lnTo>
                      <a:close/>
                    </a:path>
                  </a:pathLst>
                </a:custGeom>
                <a:solidFill>
                  <a:srgbClr val="515F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1" name="Freeform 219"/>
                <p:cNvSpPr>
                  <a:spLocks noEditPoints="1"/>
                </p:cNvSpPr>
                <p:nvPr/>
              </p:nvSpPr>
              <p:spPr bwMode="auto">
                <a:xfrm>
                  <a:off x="2904" y="782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94" y="42"/>
                    </a:cxn>
                    <a:cxn ang="0">
                      <a:pos x="192" y="42"/>
                    </a:cxn>
                    <a:cxn ang="0">
                      <a:pos x="192" y="42"/>
                    </a:cxn>
                    <a:cxn ang="0">
                      <a:pos x="190" y="40"/>
                    </a:cxn>
                    <a:cxn ang="0">
                      <a:pos x="188" y="40"/>
                    </a:cxn>
                    <a:cxn ang="0">
                      <a:pos x="186" y="38"/>
                    </a:cxn>
                    <a:cxn ang="0">
                      <a:pos x="184" y="38"/>
                    </a:cxn>
                    <a:cxn ang="0">
                      <a:pos x="182" y="38"/>
                    </a:cxn>
                    <a:cxn ang="0">
                      <a:pos x="180" y="36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82" y="20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98" y="20"/>
                    </a:cxn>
                    <a:cxn ang="0">
                      <a:pos x="96" y="20"/>
                    </a:cxn>
                    <a:cxn ang="0">
                      <a:pos x="94" y="20"/>
                    </a:cxn>
                    <a:cxn ang="0">
                      <a:pos x="92" y="20"/>
                    </a:cxn>
                    <a:cxn ang="0">
                      <a:pos x="90" y="20"/>
                    </a:cxn>
                    <a:cxn ang="0">
                      <a:pos x="88" y="20"/>
                    </a:cxn>
                    <a:cxn ang="0">
                      <a:pos x="86" y="20"/>
                    </a:cxn>
                    <a:cxn ang="0">
                      <a:pos x="84" y="20"/>
                    </a:cxn>
                    <a:cxn ang="0">
                      <a:pos x="82" y="20"/>
                    </a:cxn>
                    <a:cxn ang="0">
                      <a:pos x="82" y="20"/>
                    </a:cxn>
                  </a:cxnLst>
                  <a:rect l="0" t="0" r="r" b="b"/>
                  <a:pathLst>
                    <a:path w="256" h="54">
                      <a:moveTo>
                        <a:pt x="256" y="54"/>
                      </a:moveTo>
                      <a:lnTo>
                        <a:pt x="194" y="42"/>
                      </a:lnTo>
                      <a:lnTo>
                        <a:pt x="192" y="42"/>
                      </a:lnTo>
                      <a:lnTo>
                        <a:pt x="192" y="42"/>
                      </a:lnTo>
                      <a:lnTo>
                        <a:pt x="190" y="40"/>
                      </a:lnTo>
                      <a:lnTo>
                        <a:pt x="188" y="40"/>
                      </a:lnTo>
                      <a:lnTo>
                        <a:pt x="186" y="38"/>
                      </a:lnTo>
                      <a:lnTo>
                        <a:pt x="184" y="38"/>
                      </a:lnTo>
                      <a:lnTo>
                        <a:pt x="182" y="38"/>
                      </a:lnTo>
                      <a:lnTo>
                        <a:pt x="180" y="36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  <a:moveTo>
                        <a:pt x="82" y="20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98" y="20"/>
                      </a:lnTo>
                      <a:lnTo>
                        <a:pt x="96" y="20"/>
                      </a:lnTo>
                      <a:lnTo>
                        <a:pt x="94" y="20"/>
                      </a:lnTo>
                      <a:lnTo>
                        <a:pt x="92" y="20"/>
                      </a:lnTo>
                      <a:lnTo>
                        <a:pt x="90" y="20"/>
                      </a:lnTo>
                      <a:lnTo>
                        <a:pt x="88" y="20"/>
                      </a:lnTo>
                      <a:lnTo>
                        <a:pt x="86" y="20"/>
                      </a:lnTo>
                      <a:lnTo>
                        <a:pt x="84" y="20"/>
                      </a:lnTo>
                      <a:lnTo>
                        <a:pt x="82" y="20"/>
                      </a:lnTo>
                      <a:lnTo>
                        <a:pt x="82" y="20"/>
                      </a:lnTo>
                      <a:close/>
                    </a:path>
                  </a:pathLst>
                </a:custGeom>
                <a:solidFill>
                  <a:srgbClr val="52616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2" name="Freeform 220"/>
                <p:cNvSpPr>
                  <a:spLocks noEditPoints="1"/>
                </p:cNvSpPr>
                <p:nvPr/>
              </p:nvSpPr>
              <p:spPr bwMode="auto">
                <a:xfrm>
                  <a:off x="2904" y="782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88" y="40"/>
                    </a:cxn>
                    <a:cxn ang="0">
                      <a:pos x="186" y="38"/>
                    </a:cxn>
                    <a:cxn ang="0">
                      <a:pos x="184" y="38"/>
                    </a:cxn>
                    <a:cxn ang="0">
                      <a:pos x="182" y="38"/>
                    </a:cxn>
                    <a:cxn ang="0">
                      <a:pos x="180" y="36"/>
                    </a:cxn>
                    <a:cxn ang="0">
                      <a:pos x="178" y="36"/>
                    </a:cxn>
                    <a:cxn ang="0">
                      <a:pos x="174" y="34"/>
                    </a:cxn>
                    <a:cxn ang="0">
                      <a:pos x="172" y="34"/>
                    </a:cxn>
                    <a:cxn ang="0">
                      <a:pos x="170" y="34"/>
                    </a:cxn>
                    <a:cxn ang="0">
                      <a:pos x="258" y="50"/>
                    </a:cxn>
                    <a:cxn ang="0">
                      <a:pos x="256" y="52"/>
                    </a:cxn>
                    <a:cxn ang="0">
                      <a:pos x="256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88" y="20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8" y="20"/>
                    </a:cxn>
                    <a:cxn ang="0">
                      <a:pos x="106" y="20"/>
                    </a:cxn>
                    <a:cxn ang="0">
                      <a:pos x="104" y="20"/>
                    </a:cxn>
                    <a:cxn ang="0">
                      <a:pos x="102" y="20"/>
                    </a:cxn>
                    <a:cxn ang="0">
                      <a:pos x="98" y="20"/>
                    </a:cxn>
                    <a:cxn ang="0">
                      <a:pos x="96" y="20"/>
                    </a:cxn>
                    <a:cxn ang="0">
                      <a:pos x="94" y="20"/>
                    </a:cxn>
                    <a:cxn ang="0">
                      <a:pos x="92" y="20"/>
                    </a:cxn>
                    <a:cxn ang="0">
                      <a:pos x="88" y="20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258" h="54">
                      <a:moveTo>
                        <a:pt x="256" y="54"/>
                      </a:moveTo>
                      <a:lnTo>
                        <a:pt x="188" y="40"/>
                      </a:lnTo>
                      <a:lnTo>
                        <a:pt x="186" y="38"/>
                      </a:lnTo>
                      <a:lnTo>
                        <a:pt x="184" y="38"/>
                      </a:lnTo>
                      <a:lnTo>
                        <a:pt x="182" y="38"/>
                      </a:lnTo>
                      <a:lnTo>
                        <a:pt x="180" y="36"/>
                      </a:lnTo>
                      <a:lnTo>
                        <a:pt x="178" y="36"/>
                      </a:lnTo>
                      <a:lnTo>
                        <a:pt x="174" y="34"/>
                      </a:lnTo>
                      <a:lnTo>
                        <a:pt x="172" y="34"/>
                      </a:lnTo>
                      <a:lnTo>
                        <a:pt x="170" y="34"/>
                      </a:lnTo>
                      <a:lnTo>
                        <a:pt x="258" y="50"/>
                      </a:lnTo>
                      <a:lnTo>
                        <a:pt x="256" y="52"/>
                      </a:lnTo>
                      <a:lnTo>
                        <a:pt x="256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  <a:moveTo>
                        <a:pt x="88" y="20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8" y="20"/>
                      </a:lnTo>
                      <a:lnTo>
                        <a:pt x="106" y="20"/>
                      </a:lnTo>
                      <a:lnTo>
                        <a:pt x="104" y="20"/>
                      </a:lnTo>
                      <a:lnTo>
                        <a:pt x="102" y="20"/>
                      </a:lnTo>
                      <a:lnTo>
                        <a:pt x="98" y="20"/>
                      </a:lnTo>
                      <a:lnTo>
                        <a:pt x="96" y="20"/>
                      </a:lnTo>
                      <a:lnTo>
                        <a:pt x="94" y="20"/>
                      </a:lnTo>
                      <a:lnTo>
                        <a:pt x="92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close/>
                    </a:path>
                  </a:pathLst>
                </a:custGeom>
                <a:solidFill>
                  <a:srgbClr val="51626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3" name="Freeform 221"/>
                <p:cNvSpPr>
                  <a:spLocks noEditPoints="1"/>
                </p:cNvSpPr>
                <p:nvPr/>
              </p:nvSpPr>
              <p:spPr bwMode="auto">
                <a:xfrm>
                  <a:off x="2904" y="780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80" y="38"/>
                    </a:cxn>
                    <a:cxn ang="0">
                      <a:pos x="178" y="38"/>
                    </a:cxn>
                    <a:cxn ang="0">
                      <a:pos x="174" y="36"/>
                    </a:cxn>
                    <a:cxn ang="0">
                      <a:pos x="170" y="36"/>
                    </a:cxn>
                    <a:cxn ang="0">
                      <a:pos x="166" y="34"/>
                    </a:cxn>
                    <a:cxn ang="0">
                      <a:pos x="164" y="32"/>
                    </a:cxn>
                    <a:cxn ang="0">
                      <a:pos x="160" y="32"/>
                    </a:cxn>
                    <a:cxn ang="0">
                      <a:pos x="156" y="30"/>
                    </a:cxn>
                    <a:cxn ang="0">
                      <a:pos x="152" y="3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98" y="22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28" y="24"/>
                    </a:cxn>
                    <a:cxn ang="0">
                      <a:pos x="124" y="24"/>
                    </a:cxn>
                    <a:cxn ang="0">
                      <a:pos x="120" y="24"/>
                    </a:cxn>
                    <a:cxn ang="0">
                      <a:pos x="116" y="24"/>
                    </a:cxn>
                    <a:cxn ang="0">
                      <a:pos x="112" y="24"/>
                    </a:cxn>
                    <a:cxn ang="0">
                      <a:pos x="108" y="22"/>
                    </a:cxn>
                    <a:cxn ang="0">
                      <a:pos x="104" y="22"/>
                    </a:cxn>
                    <a:cxn ang="0">
                      <a:pos x="102" y="22"/>
                    </a:cxn>
                    <a:cxn ang="0">
                      <a:pos x="98" y="22"/>
                    </a:cxn>
                    <a:cxn ang="0">
                      <a:pos x="98" y="22"/>
                    </a:cxn>
                  </a:cxnLst>
                  <a:rect l="0" t="0" r="r" b="b"/>
                  <a:pathLst>
                    <a:path w="258" h="54">
                      <a:moveTo>
                        <a:pt x="256" y="54"/>
                      </a:moveTo>
                      <a:lnTo>
                        <a:pt x="180" y="38"/>
                      </a:lnTo>
                      <a:lnTo>
                        <a:pt x="178" y="38"/>
                      </a:lnTo>
                      <a:lnTo>
                        <a:pt x="174" y="36"/>
                      </a:lnTo>
                      <a:lnTo>
                        <a:pt x="170" y="36"/>
                      </a:lnTo>
                      <a:lnTo>
                        <a:pt x="166" y="34"/>
                      </a:lnTo>
                      <a:lnTo>
                        <a:pt x="164" y="32"/>
                      </a:lnTo>
                      <a:lnTo>
                        <a:pt x="160" y="32"/>
                      </a:lnTo>
                      <a:lnTo>
                        <a:pt x="156" y="30"/>
                      </a:lnTo>
                      <a:lnTo>
                        <a:pt x="152" y="3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  <a:moveTo>
                        <a:pt x="98" y="22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28" y="24"/>
                      </a:lnTo>
                      <a:lnTo>
                        <a:pt x="124" y="24"/>
                      </a:lnTo>
                      <a:lnTo>
                        <a:pt x="120" y="24"/>
                      </a:lnTo>
                      <a:lnTo>
                        <a:pt x="116" y="24"/>
                      </a:lnTo>
                      <a:lnTo>
                        <a:pt x="112" y="24"/>
                      </a:lnTo>
                      <a:lnTo>
                        <a:pt x="108" y="22"/>
                      </a:lnTo>
                      <a:lnTo>
                        <a:pt x="104" y="22"/>
                      </a:lnTo>
                      <a:lnTo>
                        <a:pt x="102" y="22"/>
                      </a:lnTo>
                      <a:lnTo>
                        <a:pt x="98" y="22"/>
                      </a:lnTo>
                      <a:lnTo>
                        <a:pt x="98" y="22"/>
                      </a:lnTo>
                      <a:close/>
                    </a:path>
                  </a:pathLst>
                </a:custGeom>
                <a:solidFill>
                  <a:srgbClr val="5164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4" name="Freeform 222"/>
                <p:cNvSpPr>
                  <a:spLocks/>
                </p:cNvSpPr>
                <p:nvPr/>
              </p:nvSpPr>
              <p:spPr bwMode="auto">
                <a:xfrm>
                  <a:off x="2906" y="778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168" y="38"/>
                    </a:cxn>
                    <a:cxn ang="0">
                      <a:pos x="164" y="36"/>
                    </a:cxn>
                    <a:cxn ang="0">
                      <a:pos x="158" y="34"/>
                    </a:cxn>
                    <a:cxn ang="0">
                      <a:pos x="152" y="32"/>
                    </a:cxn>
                    <a:cxn ang="0">
                      <a:pos x="148" y="32"/>
                    </a:cxn>
                    <a:cxn ang="0">
                      <a:pos x="142" y="30"/>
                    </a:cxn>
                    <a:cxn ang="0">
                      <a:pos x="136" y="30"/>
                    </a:cxn>
                    <a:cxn ang="0">
                      <a:pos x="132" y="28"/>
                    </a:cxn>
                    <a:cxn ang="0">
                      <a:pos x="126" y="28"/>
                    </a:cxn>
                    <a:cxn ang="0">
                      <a:pos x="124" y="26"/>
                    </a:cxn>
                    <a:cxn ang="0">
                      <a:pos x="122" y="26"/>
                    </a:cxn>
                    <a:cxn ang="0">
                      <a:pos x="118" y="26"/>
                    </a:cxn>
                    <a:cxn ang="0">
                      <a:pos x="116" y="26"/>
                    </a:cxn>
                    <a:cxn ang="0">
                      <a:pos x="114" y="26"/>
                    </a:cxn>
                    <a:cxn ang="0">
                      <a:pos x="112" y="26"/>
                    </a:cxn>
                    <a:cxn ang="0">
                      <a:pos x="108" y="24"/>
                    </a:cxn>
                    <a:cxn ang="0">
                      <a:pos x="106" y="2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56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</a:cxnLst>
                  <a:rect l="0" t="0" r="r" b="b"/>
                  <a:pathLst>
                    <a:path w="256" h="54">
                      <a:moveTo>
                        <a:pt x="256" y="54"/>
                      </a:moveTo>
                      <a:lnTo>
                        <a:pt x="168" y="38"/>
                      </a:lnTo>
                      <a:lnTo>
                        <a:pt x="164" y="36"/>
                      </a:lnTo>
                      <a:lnTo>
                        <a:pt x="158" y="34"/>
                      </a:lnTo>
                      <a:lnTo>
                        <a:pt x="152" y="32"/>
                      </a:lnTo>
                      <a:lnTo>
                        <a:pt x="148" y="32"/>
                      </a:lnTo>
                      <a:lnTo>
                        <a:pt x="142" y="30"/>
                      </a:lnTo>
                      <a:lnTo>
                        <a:pt x="136" y="30"/>
                      </a:lnTo>
                      <a:lnTo>
                        <a:pt x="132" y="28"/>
                      </a:lnTo>
                      <a:lnTo>
                        <a:pt x="126" y="28"/>
                      </a:lnTo>
                      <a:lnTo>
                        <a:pt x="124" y="26"/>
                      </a:lnTo>
                      <a:lnTo>
                        <a:pt x="122" y="26"/>
                      </a:lnTo>
                      <a:lnTo>
                        <a:pt x="118" y="26"/>
                      </a:lnTo>
                      <a:lnTo>
                        <a:pt x="116" y="26"/>
                      </a:lnTo>
                      <a:lnTo>
                        <a:pt x="114" y="26"/>
                      </a:lnTo>
                      <a:lnTo>
                        <a:pt x="112" y="26"/>
                      </a:lnTo>
                      <a:lnTo>
                        <a:pt x="108" y="24"/>
                      </a:lnTo>
                      <a:lnTo>
                        <a:pt x="106" y="2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56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</a:path>
                  </a:pathLst>
                </a:custGeom>
                <a:solidFill>
                  <a:srgbClr val="51667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5" name="Freeform 223"/>
                <p:cNvSpPr>
                  <a:spLocks/>
                </p:cNvSpPr>
                <p:nvPr/>
              </p:nvSpPr>
              <p:spPr bwMode="auto">
                <a:xfrm>
                  <a:off x="2906" y="776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256" y="56"/>
                    </a:cxn>
                    <a:cxn ang="0">
                      <a:pos x="150" y="34"/>
                    </a:cxn>
                    <a:cxn ang="0">
                      <a:pos x="148" y="34"/>
                    </a:cxn>
                    <a:cxn ang="0">
                      <a:pos x="144" y="32"/>
                    </a:cxn>
                    <a:cxn ang="0">
                      <a:pos x="142" y="32"/>
                    </a:cxn>
                    <a:cxn ang="0">
                      <a:pos x="138" y="32"/>
                    </a:cxn>
                    <a:cxn ang="0">
                      <a:pos x="136" y="30"/>
                    </a:cxn>
                    <a:cxn ang="0">
                      <a:pos x="132" y="30"/>
                    </a:cxn>
                    <a:cxn ang="0">
                      <a:pos x="130" y="30"/>
                    </a:cxn>
                    <a:cxn ang="0">
                      <a:pos x="126" y="30"/>
                    </a:cxn>
                    <a:cxn ang="0">
                      <a:pos x="126" y="2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6"/>
                    </a:cxn>
                    <a:cxn ang="0">
                      <a:pos x="256" y="56"/>
                    </a:cxn>
                  </a:cxnLst>
                  <a:rect l="0" t="0" r="r" b="b"/>
                  <a:pathLst>
                    <a:path w="258" h="56">
                      <a:moveTo>
                        <a:pt x="256" y="56"/>
                      </a:moveTo>
                      <a:lnTo>
                        <a:pt x="150" y="34"/>
                      </a:lnTo>
                      <a:lnTo>
                        <a:pt x="148" y="34"/>
                      </a:lnTo>
                      <a:lnTo>
                        <a:pt x="144" y="32"/>
                      </a:lnTo>
                      <a:lnTo>
                        <a:pt x="142" y="32"/>
                      </a:lnTo>
                      <a:lnTo>
                        <a:pt x="138" y="32"/>
                      </a:lnTo>
                      <a:lnTo>
                        <a:pt x="136" y="30"/>
                      </a:lnTo>
                      <a:lnTo>
                        <a:pt x="132" y="30"/>
                      </a:lnTo>
                      <a:lnTo>
                        <a:pt x="130" y="30"/>
                      </a:lnTo>
                      <a:lnTo>
                        <a:pt x="126" y="30"/>
                      </a:lnTo>
                      <a:lnTo>
                        <a:pt x="126" y="28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6"/>
                      </a:lnTo>
                      <a:lnTo>
                        <a:pt x="256" y="56"/>
                      </a:lnTo>
                      <a:close/>
                    </a:path>
                  </a:pathLst>
                </a:custGeom>
                <a:solidFill>
                  <a:srgbClr val="5067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6" name="Freeform 224"/>
                <p:cNvSpPr>
                  <a:spLocks/>
                </p:cNvSpPr>
                <p:nvPr/>
              </p:nvSpPr>
              <p:spPr bwMode="auto">
                <a:xfrm>
                  <a:off x="2906" y="776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58" y="5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6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</a:cxnLst>
                  <a:rect l="0" t="0" r="r" b="b"/>
                  <a:pathLst>
                    <a:path w="258" h="54">
                      <a:moveTo>
                        <a:pt x="256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8" y="5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6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</a:path>
                  </a:pathLst>
                </a:custGeom>
                <a:solidFill>
                  <a:srgbClr val="4F687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7" name="Freeform 225"/>
                <p:cNvSpPr>
                  <a:spLocks/>
                </p:cNvSpPr>
                <p:nvPr/>
              </p:nvSpPr>
              <p:spPr bwMode="auto">
                <a:xfrm>
                  <a:off x="2906" y="774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4F69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8" name="Freeform 226"/>
                <p:cNvSpPr>
                  <a:spLocks/>
                </p:cNvSpPr>
                <p:nvPr/>
              </p:nvSpPr>
              <p:spPr bwMode="auto">
                <a:xfrm>
                  <a:off x="2906" y="772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4E6C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9" name="Freeform 227"/>
                <p:cNvSpPr>
                  <a:spLocks/>
                </p:cNvSpPr>
                <p:nvPr/>
              </p:nvSpPr>
              <p:spPr bwMode="auto">
                <a:xfrm>
                  <a:off x="2906" y="770"/>
                  <a:ext cx="260" cy="56"/>
                </a:xfrm>
                <a:custGeom>
                  <a:avLst/>
                  <a:gdLst/>
                  <a:ahLst/>
                  <a:cxnLst>
                    <a:cxn ang="0">
                      <a:pos x="258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6"/>
                    </a:cxn>
                    <a:cxn ang="0">
                      <a:pos x="258" y="56"/>
                    </a:cxn>
                  </a:cxnLst>
                  <a:rect l="0" t="0" r="r" b="b"/>
                  <a:pathLst>
                    <a:path w="260" h="56">
                      <a:moveTo>
                        <a:pt x="258" y="5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close/>
                    </a:path>
                  </a:pathLst>
                </a:custGeom>
                <a:solidFill>
                  <a:srgbClr val="4D6D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0" name="Freeform 228"/>
                <p:cNvSpPr>
                  <a:spLocks/>
                </p:cNvSpPr>
                <p:nvPr/>
              </p:nvSpPr>
              <p:spPr bwMode="auto">
                <a:xfrm>
                  <a:off x="2906" y="770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60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4B6E8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1" name="Freeform 229"/>
                <p:cNvSpPr>
                  <a:spLocks/>
                </p:cNvSpPr>
                <p:nvPr/>
              </p:nvSpPr>
              <p:spPr bwMode="auto">
                <a:xfrm>
                  <a:off x="2906" y="768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60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</a:cxnLst>
                  <a:rect l="0" t="0" r="r" b="b"/>
                  <a:pathLst>
                    <a:path w="260" h="54">
                      <a:moveTo>
                        <a:pt x="260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close/>
                    </a:path>
                  </a:pathLst>
                </a:custGeom>
                <a:solidFill>
                  <a:srgbClr val="496F8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2" name="Freeform 230"/>
                <p:cNvSpPr>
                  <a:spLocks/>
                </p:cNvSpPr>
                <p:nvPr/>
              </p:nvSpPr>
              <p:spPr bwMode="auto">
                <a:xfrm>
                  <a:off x="2906" y="766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0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6"/>
                    </a:cxn>
                    <a:cxn ang="0">
                      <a:pos x="260" y="56"/>
                    </a:cxn>
                  </a:cxnLst>
                  <a:rect l="0" t="0" r="r" b="b"/>
                  <a:pathLst>
                    <a:path w="262" h="56">
                      <a:moveTo>
                        <a:pt x="260" y="5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close/>
                    </a:path>
                  </a:pathLst>
                </a:custGeom>
                <a:solidFill>
                  <a:srgbClr val="476F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3" name="Freeform 231"/>
                <p:cNvSpPr>
                  <a:spLocks/>
                </p:cNvSpPr>
                <p:nvPr/>
              </p:nvSpPr>
              <p:spPr bwMode="auto">
                <a:xfrm>
                  <a:off x="2906" y="764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0" y="5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0" y="54"/>
                    </a:cxn>
                    <a:cxn ang="0">
                      <a:pos x="260" y="56"/>
                    </a:cxn>
                    <a:cxn ang="0">
                      <a:pos x="260" y="56"/>
                    </a:cxn>
                  </a:cxnLst>
                  <a:rect l="0" t="0" r="r" b="b"/>
                  <a:pathLst>
                    <a:path w="262" h="56">
                      <a:moveTo>
                        <a:pt x="260" y="5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0" y="54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close/>
                    </a:path>
                  </a:pathLst>
                </a:custGeom>
                <a:solidFill>
                  <a:srgbClr val="4671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4" name="Freeform 232"/>
                <p:cNvSpPr>
                  <a:spLocks/>
                </p:cNvSpPr>
                <p:nvPr/>
              </p:nvSpPr>
              <p:spPr bwMode="auto">
                <a:xfrm>
                  <a:off x="2906" y="764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4272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5" name="Freeform 233"/>
                <p:cNvSpPr>
                  <a:spLocks/>
                </p:cNvSpPr>
                <p:nvPr/>
              </p:nvSpPr>
              <p:spPr bwMode="auto">
                <a:xfrm>
                  <a:off x="2906" y="762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3E739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6" name="Freeform 234"/>
                <p:cNvSpPr>
                  <a:spLocks/>
                </p:cNvSpPr>
                <p:nvPr/>
              </p:nvSpPr>
              <p:spPr bwMode="auto">
                <a:xfrm>
                  <a:off x="2906" y="760"/>
                  <a:ext cx="264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64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4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64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3C74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7" name="Freeform 235"/>
                <p:cNvSpPr>
                  <a:spLocks/>
                </p:cNvSpPr>
                <p:nvPr/>
              </p:nvSpPr>
              <p:spPr bwMode="auto">
                <a:xfrm>
                  <a:off x="2906" y="758"/>
                  <a:ext cx="264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64" y="52"/>
                    </a:cxn>
                    <a:cxn ang="0">
                      <a:pos x="264" y="54"/>
                    </a:cxn>
                    <a:cxn ang="0">
                      <a:pos x="264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4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64" y="52"/>
                      </a:lnTo>
                      <a:lnTo>
                        <a:pt x="264" y="54"/>
                      </a:lnTo>
                      <a:lnTo>
                        <a:pt x="264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3775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8" name="Freeform 236"/>
                <p:cNvSpPr>
                  <a:spLocks/>
                </p:cNvSpPr>
                <p:nvPr/>
              </p:nvSpPr>
              <p:spPr bwMode="auto">
                <a:xfrm>
                  <a:off x="2908" y="758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3575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9" name="Freeform 237"/>
                <p:cNvSpPr>
                  <a:spLocks/>
                </p:cNvSpPr>
                <p:nvPr/>
              </p:nvSpPr>
              <p:spPr bwMode="auto">
                <a:xfrm>
                  <a:off x="2908" y="756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2F76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0" name="Freeform 238"/>
                <p:cNvSpPr>
                  <a:spLocks/>
                </p:cNvSpPr>
                <p:nvPr/>
              </p:nvSpPr>
              <p:spPr bwMode="auto">
                <a:xfrm>
                  <a:off x="2908" y="754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2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2976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1" name="Freeform 239"/>
                <p:cNvSpPr>
                  <a:spLocks/>
                </p:cNvSpPr>
                <p:nvPr/>
              </p:nvSpPr>
              <p:spPr bwMode="auto">
                <a:xfrm>
                  <a:off x="2908" y="752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2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2479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2" name="Freeform 240"/>
                <p:cNvSpPr>
                  <a:spLocks/>
                </p:cNvSpPr>
                <p:nvPr/>
              </p:nvSpPr>
              <p:spPr bwMode="auto">
                <a:xfrm>
                  <a:off x="2908" y="752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1B78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3" name="Freeform 241"/>
                <p:cNvSpPr>
                  <a:spLocks/>
                </p:cNvSpPr>
                <p:nvPr/>
              </p:nvSpPr>
              <p:spPr bwMode="auto">
                <a:xfrm>
                  <a:off x="2908" y="750"/>
                  <a:ext cx="262" cy="54"/>
                </a:xfrm>
                <a:custGeom>
                  <a:avLst/>
                  <a:gdLst/>
                  <a:ahLst/>
                  <a:cxnLst>
                    <a:cxn ang="0">
                      <a:pos x="262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62" y="52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</a:cxnLst>
                  <a:rect l="0" t="0" r="r" b="b"/>
                  <a:pathLst>
                    <a:path w="262" h="54">
                      <a:moveTo>
                        <a:pt x="262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close/>
                    </a:path>
                  </a:pathLst>
                </a:custGeom>
                <a:solidFill>
                  <a:srgbClr val="0F79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4" name="Freeform 242"/>
                <p:cNvSpPr>
                  <a:spLocks/>
                </p:cNvSpPr>
                <p:nvPr/>
              </p:nvSpPr>
              <p:spPr bwMode="auto">
                <a:xfrm>
                  <a:off x="2908" y="748"/>
                  <a:ext cx="262" cy="56"/>
                </a:xfrm>
                <a:custGeom>
                  <a:avLst/>
                  <a:gdLst/>
                  <a:ahLst/>
                  <a:cxnLst>
                    <a:cxn ang="0">
                      <a:pos x="262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62" y="52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4"/>
                    </a:cxn>
                    <a:cxn ang="0">
                      <a:pos x="262" y="56"/>
                    </a:cxn>
                    <a:cxn ang="0">
                      <a:pos x="262" y="56"/>
                    </a:cxn>
                  </a:cxnLst>
                  <a:rect l="0" t="0" r="r" b="b"/>
                  <a:pathLst>
                    <a:path w="262" h="56">
                      <a:moveTo>
                        <a:pt x="262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62" y="52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4"/>
                      </a:lnTo>
                      <a:lnTo>
                        <a:pt x="262" y="56"/>
                      </a:lnTo>
                      <a:lnTo>
                        <a:pt x="262" y="56"/>
                      </a:lnTo>
                      <a:close/>
                    </a:path>
                  </a:pathLst>
                </a:custGeom>
                <a:solidFill>
                  <a:srgbClr val="027B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5" name="Freeform 243"/>
                <p:cNvSpPr>
                  <a:spLocks/>
                </p:cNvSpPr>
                <p:nvPr/>
              </p:nvSpPr>
              <p:spPr bwMode="auto">
                <a:xfrm>
                  <a:off x="2910" y="746"/>
                  <a:ext cx="260" cy="56"/>
                </a:xfrm>
                <a:custGeom>
                  <a:avLst/>
                  <a:gdLst/>
                  <a:ahLst/>
                  <a:cxnLst>
                    <a:cxn ang="0">
                      <a:pos x="260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6"/>
                    </a:cxn>
                    <a:cxn ang="0">
                      <a:pos x="260" y="56"/>
                    </a:cxn>
                    <a:cxn ang="0">
                      <a:pos x="260" y="56"/>
                    </a:cxn>
                  </a:cxnLst>
                  <a:rect l="0" t="0" r="r" b="b"/>
                  <a:pathLst>
                    <a:path w="260" h="56">
                      <a:moveTo>
                        <a:pt x="260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lnTo>
                        <a:pt x="260" y="56"/>
                      </a:lnTo>
                      <a:close/>
                    </a:path>
                  </a:pathLst>
                </a:custGeom>
                <a:solidFill>
                  <a:srgbClr val="017A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6" name="Freeform 244"/>
                <p:cNvSpPr>
                  <a:spLocks/>
                </p:cNvSpPr>
                <p:nvPr/>
              </p:nvSpPr>
              <p:spPr bwMode="auto">
                <a:xfrm>
                  <a:off x="2910" y="746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60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</a:cxnLst>
                  <a:rect l="0" t="0" r="r" b="b"/>
                  <a:pathLst>
                    <a:path w="260" h="54">
                      <a:moveTo>
                        <a:pt x="260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close/>
                    </a:path>
                  </a:pathLst>
                </a:custGeom>
                <a:solidFill>
                  <a:srgbClr val="007CB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7" name="Freeform 245"/>
                <p:cNvSpPr>
                  <a:spLocks/>
                </p:cNvSpPr>
                <p:nvPr/>
              </p:nvSpPr>
              <p:spPr bwMode="auto">
                <a:xfrm>
                  <a:off x="2910" y="744"/>
                  <a:ext cx="260" cy="54"/>
                </a:xfrm>
                <a:custGeom>
                  <a:avLst/>
                  <a:gdLst/>
                  <a:ahLst/>
                  <a:cxnLst>
                    <a:cxn ang="0">
                      <a:pos x="260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60" y="52"/>
                    </a:cxn>
                    <a:cxn ang="0">
                      <a:pos x="260" y="52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  <a:cxn ang="0">
                      <a:pos x="260" y="54"/>
                    </a:cxn>
                  </a:cxnLst>
                  <a:rect l="0" t="0" r="r" b="b"/>
                  <a:pathLst>
                    <a:path w="260" h="54">
                      <a:moveTo>
                        <a:pt x="260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close/>
                    </a:path>
                  </a:pathLst>
                </a:custGeom>
                <a:solidFill>
                  <a:srgbClr val="067B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8" name="Freeform 246"/>
                <p:cNvSpPr>
                  <a:spLocks/>
                </p:cNvSpPr>
                <p:nvPr/>
              </p:nvSpPr>
              <p:spPr bwMode="auto">
                <a:xfrm>
                  <a:off x="2912" y="742"/>
                  <a:ext cx="258" cy="56"/>
                </a:xfrm>
                <a:custGeom>
                  <a:avLst/>
                  <a:gdLst/>
                  <a:ahLst/>
                  <a:cxnLst>
                    <a:cxn ang="0">
                      <a:pos x="258" y="5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6"/>
                    </a:cxn>
                    <a:cxn ang="0">
                      <a:pos x="258" y="56"/>
                    </a:cxn>
                  </a:cxnLst>
                  <a:rect l="0" t="0" r="r" b="b"/>
                  <a:pathLst>
                    <a:path w="258" h="56">
                      <a:moveTo>
                        <a:pt x="258" y="5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6"/>
                      </a:lnTo>
                      <a:lnTo>
                        <a:pt x="258" y="56"/>
                      </a:lnTo>
                      <a:close/>
                    </a:path>
                  </a:pathLst>
                </a:custGeom>
                <a:solidFill>
                  <a:srgbClr val="037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9" name="Freeform 247"/>
                <p:cNvSpPr>
                  <a:spLocks/>
                </p:cNvSpPr>
                <p:nvPr/>
              </p:nvSpPr>
              <p:spPr bwMode="auto">
                <a:xfrm>
                  <a:off x="2912" y="742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58" y="5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58" y="5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037D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0" name="Freeform 248"/>
                <p:cNvSpPr>
                  <a:spLocks/>
                </p:cNvSpPr>
                <p:nvPr/>
              </p:nvSpPr>
              <p:spPr bwMode="auto">
                <a:xfrm>
                  <a:off x="2912" y="740"/>
                  <a:ext cx="258" cy="54"/>
                </a:xfrm>
                <a:custGeom>
                  <a:avLst/>
                  <a:gdLst/>
                  <a:ahLst/>
                  <a:cxnLst>
                    <a:cxn ang="0">
                      <a:pos x="258" y="54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56" y="50"/>
                    </a:cxn>
                    <a:cxn ang="0">
                      <a:pos x="258" y="52"/>
                    </a:cxn>
                    <a:cxn ang="0">
                      <a:pos x="258" y="52"/>
                    </a:cxn>
                    <a:cxn ang="0">
                      <a:pos x="258" y="54"/>
                    </a:cxn>
                    <a:cxn ang="0">
                      <a:pos x="258" y="54"/>
                    </a:cxn>
                    <a:cxn ang="0">
                      <a:pos x="258" y="54"/>
                    </a:cxn>
                  </a:cxnLst>
                  <a:rect l="0" t="0" r="r" b="b"/>
                  <a:pathLst>
                    <a:path w="258" h="54">
                      <a:moveTo>
                        <a:pt x="258" y="54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56" y="50"/>
                      </a:lnTo>
                      <a:lnTo>
                        <a:pt x="258" y="52"/>
                      </a:lnTo>
                      <a:lnTo>
                        <a:pt x="258" y="52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close/>
                    </a:path>
                  </a:pathLst>
                </a:custGeom>
                <a:solidFill>
                  <a:srgbClr val="057D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1" name="Freeform 249"/>
                <p:cNvSpPr>
                  <a:spLocks/>
                </p:cNvSpPr>
                <p:nvPr/>
              </p:nvSpPr>
              <p:spPr bwMode="auto">
                <a:xfrm>
                  <a:off x="2914" y="738"/>
                  <a:ext cx="256" cy="54"/>
                </a:xfrm>
                <a:custGeom>
                  <a:avLst/>
                  <a:gdLst/>
                  <a:ahLst/>
                  <a:cxnLst>
                    <a:cxn ang="0">
                      <a:pos x="256" y="5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54" y="50"/>
                    </a:cxn>
                    <a:cxn ang="0">
                      <a:pos x="254" y="52"/>
                    </a:cxn>
                    <a:cxn ang="0">
                      <a:pos x="254" y="52"/>
                    </a:cxn>
                    <a:cxn ang="0">
                      <a:pos x="256" y="54"/>
                    </a:cxn>
                    <a:cxn ang="0">
                      <a:pos x="256" y="54"/>
                    </a:cxn>
                    <a:cxn ang="0">
                      <a:pos x="256" y="54"/>
                    </a:cxn>
                  </a:cxnLst>
                  <a:rect l="0" t="0" r="r" b="b"/>
                  <a:pathLst>
                    <a:path w="256" h="54">
                      <a:moveTo>
                        <a:pt x="256" y="5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54" y="50"/>
                      </a:lnTo>
                      <a:lnTo>
                        <a:pt x="254" y="52"/>
                      </a:lnTo>
                      <a:lnTo>
                        <a:pt x="254" y="52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lnTo>
                        <a:pt x="256" y="54"/>
                      </a:lnTo>
                      <a:close/>
                    </a:path>
                  </a:pathLst>
                </a:custGeom>
                <a:solidFill>
                  <a:srgbClr val="077DB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2" name="Freeform 250"/>
                <p:cNvSpPr>
                  <a:spLocks/>
                </p:cNvSpPr>
                <p:nvPr/>
              </p:nvSpPr>
              <p:spPr bwMode="auto">
                <a:xfrm>
                  <a:off x="2914" y="738"/>
                  <a:ext cx="254" cy="52"/>
                </a:xfrm>
                <a:custGeom>
                  <a:avLst/>
                  <a:gdLst/>
                  <a:ahLst/>
                  <a:cxnLst>
                    <a:cxn ang="0">
                      <a:pos x="254" y="5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254" y="50"/>
                    </a:cxn>
                    <a:cxn ang="0">
                      <a:pos x="254" y="50"/>
                    </a:cxn>
                    <a:cxn ang="0">
                      <a:pos x="254" y="50"/>
                    </a:cxn>
                    <a:cxn ang="0">
                      <a:pos x="254" y="52"/>
                    </a:cxn>
                    <a:cxn ang="0">
                      <a:pos x="254" y="52"/>
                    </a:cxn>
                    <a:cxn ang="0">
                      <a:pos x="254" y="52"/>
                    </a:cxn>
                  </a:cxnLst>
                  <a:rect l="0" t="0" r="r" b="b"/>
                  <a:pathLst>
                    <a:path w="254" h="52">
                      <a:moveTo>
                        <a:pt x="254" y="52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254" y="50"/>
                      </a:lnTo>
                      <a:lnTo>
                        <a:pt x="254" y="50"/>
                      </a:lnTo>
                      <a:lnTo>
                        <a:pt x="254" y="50"/>
                      </a:lnTo>
                      <a:lnTo>
                        <a:pt x="254" y="52"/>
                      </a:lnTo>
                      <a:lnTo>
                        <a:pt x="254" y="52"/>
                      </a:lnTo>
                      <a:lnTo>
                        <a:pt x="254" y="52"/>
                      </a:lnTo>
                      <a:close/>
                    </a:path>
                  </a:pathLst>
                </a:custGeom>
                <a:solidFill>
                  <a:srgbClr val="087D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3" name="Freeform 251"/>
                <p:cNvSpPr>
                  <a:spLocks/>
                </p:cNvSpPr>
                <p:nvPr/>
              </p:nvSpPr>
              <p:spPr bwMode="auto">
                <a:xfrm>
                  <a:off x="2916" y="736"/>
                  <a:ext cx="252" cy="52"/>
                </a:xfrm>
                <a:custGeom>
                  <a:avLst/>
                  <a:gdLst/>
                  <a:ahLst/>
                  <a:cxnLst>
                    <a:cxn ang="0">
                      <a:pos x="252" y="5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50" y="50"/>
                    </a:cxn>
                    <a:cxn ang="0">
                      <a:pos x="252" y="50"/>
                    </a:cxn>
                    <a:cxn ang="0">
                      <a:pos x="252" y="52"/>
                    </a:cxn>
                    <a:cxn ang="0">
                      <a:pos x="252" y="52"/>
                    </a:cxn>
                    <a:cxn ang="0">
                      <a:pos x="252" y="52"/>
                    </a:cxn>
                    <a:cxn ang="0">
                      <a:pos x="252" y="52"/>
                    </a:cxn>
                  </a:cxnLst>
                  <a:rect l="0" t="0" r="r" b="b"/>
                  <a:pathLst>
                    <a:path w="252" h="52">
                      <a:moveTo>
                        <a:pt x="252" y="52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50" y="50"/>
                      </a:lnTo>
                      <a:lnTo>
                        <a:pt x="252" y="50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lnTo>
                        <a:pt x="252" y="52"/>
                      </a:lnTo>
                      <a:close/>
                    </a:path>
                  </a:pathLst>
                </a:custGeom>
                <a:solidFill>
                  <a:srgbClr val="0B7D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4" name="Freeform 252"/>
                <p:cNvSpPr>
                  <a:spLocks/>
                </p:cNvSpPr>
                <p:nvPr/>
              </p:nvSpPr>
              <p:spPr bwMode="auto">
                <a:xfrm>
                  <a:off x="2918" y="720"/>
                  <a:ext cx="250" cy="68"/>
                </a:xfrm>
                <a:custGeom>
                  <a:avLst/>
                  <a:gdLst/>
                  <a:ahLst/>
                  <a:cxnLst>
                    <a:cxn ang="0">
                      <a:pos x="250" y="68"/>
                    </a:cxn>
                    <a:cxn ang="0">
                      <a:pos x="0" y="18"/>
                    </a:cxn>
                    <a:cxn ang="0">
                      <a:pos x="4" y="14"/>
                    </a:cxn>
                    <a:cxn ang="0">
                      <a:pos x="10" y="10"/>
                    </a:cxn>
                    <a:cxn ang="0">
                      <a:pos x="14" y="8"/>
                    </a:cxn>
                    <a:cxn ang="0">
                      <a:pos x="22" y="6"/>
                    </a:cxn>
                    <a:cxn ang="0">
                      <a:pos x="28" y="4"/>
                    </a:cxn>
                    <a:cxn ang="0">
                      <a:pos x="36" y="2"/>
                    </a:cxn>
                    <a:cxn ang="0">
                      <a:pos x="44" y="0"/>
                    </a:cxn>
                    <a:cxn ang="0">
                      <a:pos x="54" y="0"/>
                    </a:cxn>
                    <a:cxn ang="0">
                      <a:pos x="62" y="0"/>
                    </a:cxn>
                    <a:cxn ang="0">
                      <a:pos x="72" y="0"/>
                    </a:cxn>
                    <a:cxn ang="0">
                      <a:pos x="82" y="0"/>
                    </a:cxn>
                    <a:cxn ang="0">
                      <a:pos x="90" y="0"/>
                    </a:cxn>
                    <a:cxn ang="0">
                      <a:pos x="100" y="0"/>
                    </a:cxn>
                    <a:cxn ang="0">
                      <a:pos x="110" y="2"/>
                    </a:cxn>
                    <a:cxn ang="0">
                      <a:pos x="120" y="4"/>
                    </a:cxn>
                    <a:cxn ang="0">
                      <a:pos x="130" y="6"/>
                    </a:cxn>
                    <a:cxn ang="0">
                      <a:pos x="140" y="8"/>
                    </a:cxn>
                    <a:cxn ang="0">
                      <a:pos x="150" y="10"/>
                    </a:cxn>
                    <a:cxn ang="0">
                      <a:pos x="160" y="12"/>
                    </a:cxn>
                    <a:cxn ang="0">
                      <a:pos x="170" y="14"/>
                    </a:cxn>
                    <a:cxn ang="0">
                      <a:pos x="180" y="18"/>
                    </a:cxn>
                    <a:cxn ang="0">
                      <a:pos x="188" y="22"/>
                    </a:cxn>
                    <a:cxn ang="0">
                      <a:pos x="198" y="26"/>
                    </a:cxn>
                    <a:cxn ang="0">
                      <a:pos x="206" y="28"/>
                    </a:cxn>
                    <a:cxn ang="0">
                      <a:pos x="214" y="34"/>
                    </a:cxn>
                    <a:cxn ang="0">
                      <a:pos x="220" y="38"/>
                    </a:cxn>
                    <a:cxn ang="0">
                      <a:pos x="226" y="42"/>
                    </a:cxn>
                    <a:cxn ang="0">
                      <a:pos x="234" y="46"/>
                    </a:cxn>
                    <a:cxn ang="0">
                      <a:pos x="238" y="52"/>
                    </a:cxn>
                    <a:cxn ang="0">
                      <a:pos x="242" y="56"/>
                    </a:cxn>
                    <a:cxn ang="0">
                      <a:pos x="246" y="62"/>
                    </a:cxn>
                    <a:cxn ang="0">
                      <a:pos x="250" y="68"/>
                    </a:cxn>
                    <a:cxn ang="0">
                      <a:pos x="250" y="68"/>
                    </a:cxn>
                  </a:cxnLst>
                  <a:rect l="0" t="0" r="r" b="b"/>
                  <a:pathLst>
                    <a:path w="250" h="68">
                      <a:moveTo>
                        <a:pt x="250" y="68"/>
                      </a:moveTo>
                      <a:lnTo>
                        <a:pt x="0" y="18"/>
                      </a:lnTo>
                      <a:lnTo>
                        <a:pt x="4" y="14"/>
                      </a:lnTo>
                      <a:lnTo>
                        <a:pt x="10" y="10"/>
                      </a:lnTo>
                      <a:lnTo>
                        <a:pt x="14" y="8"/>
                      </a:lnTo>
                      <a:lnTo>
                        <a:pt x="22" y="6"/>
                      </a:lnTo>
                      <a:lnTo>
                        <a:pt x="28" y="4"/>
                      </a:lnTo>
                      <a:lnTo>
                        <a:pt x="36" y="2"/>
                      </a:lnTo>
                      <a:lnTo>
                        <a:pt x="44" y="0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72" y="0"/>
                      </a:lnTo>
                      <a:lnTo>
                        <a:pt x="82" y="0"/>
                      </a:lnTo>
                      <a:lnTo>
                        <a:pt x="90" y="0"/>
                      </a:lnTo>
                      <a:lnTo>
                        <a:pt x="100" y="0"/>
                      </a:lnTo>
                      <a:lnTo>
                        <a:pt x="110" y="2"/>
                      </a:lnTo>
                      <a:lnTo>
                        <a:pt x="120" y="4"/>
                      </a:lnTo>
                      <a:lnTo>
                        <a:pt x="130" y="6"/>
                      </a:lnTo>
                      <a:lnTo>
                        <a:pt x="140" y="8"/>
                      </a:lnTo>
                      <a:lnTo>
                        <a:pt x="150" y="10"/>
                      </a:lnTo>
                      <a:lnTo>
                        <a:pt x="160" y="12"/>
                      </a:lnTo>
                      <a:lnTo>
                        <a:pt x="170" y="14"/>
                      </a:lnTo>
                      <a:lnTo>
                        <a:pt x="180" y="18"/>
                      </a:lnTo>
                      <a:lnTo>
                        <a:pt x="188" y="22"/>
                      </a:lnTo>
                      <a:lnTo>
                        <a:pt x="198" y="26"/>
                      </a:lnTo>
                      <a:lnTo>
                        <a:pt x="206" y="28"/>
                      </a:lnTo>
                      <a:lnTo>
                        <a:pt x="214" y="34"/>
                      </a:lnTo>
                      <a:lnTo>
                        <a:pt x="220" y="38"/>
                      </a:lnTo>
                      <a:lnTo>
                        <a:pt x="226" y="42"/>
                      </a:lnTo>
                      <a:lnTo>
                        <a:pt x="234" y="46"/>
                      </a:lnTo>
                      <a:lnTo>
                        <a:pt x="238" y="52"/>
                      </a:lnTo>
                      <a:lnTo>
                        <a:pt x="242" y="56"/>
                      </a:lnTo>
                      <a:lnTo>
                        <a:pt x="246" y="62"/>
                      </a:lnTo>
                      <a:lnTo>
                        <a:pt x="250" y="68"/>
                      </a:lnTo>
                      <a:lnTo>
                        <a:pt x="250" y="68"/>
                      </a:lnTo>
                      <a:close/>
                    </a:path>
                  </a:pathLst>
                </a:custGeom>
                <a:solidFill>
                  <a:srgbClr val="0B7D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5" name="Freeform 253"/>
                <p:cNvSpPr>
                  <a:spLocks noEditPoints="1"/>
                </p:cNvSpPr>
                <p:nvPr/>
              </p:nvSpPr>
              <p:spPr bwMode="auto">
                <a:xfrm>
                  <a:off x="3286" y="878"/>
                  <a:ext cx="248" cy="4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26" y="26"/>
                    </a:cxn>
                    <a:cxn ang="0">
                      <a:pos x="248" y="28"/>
                    </a:cxn>
                    <a:cxn ang="0">
                      <a:pos x="248" y="28"/>
                    </a:cxn>
                    <a:cxn ang="0">
                      <a:pos x="246" y="36"/>
                    </a:cxn>
                    <a:cxn ang="0">
                      <a:pos x="244" y="42"/>
                    </a:cxn>
                    <a:cxn ang="0">
                      <a:pos x="242" y="40"/>
                    </a:cxn>
                    <a:cxn ang="0">
                      <a:pos x="240" y="38"/>
                    </a:cxn>
                    <a:cxn ang="0">
                      <a:pos x="238" y="36"/>
                    </a:cxn>
                    <a:cxn ang="0">
                      <a:pos x="236" y="34"/>
                    </a:cxn>
                    <a:cxn ang="0">
                      <a:pos x="234" y="32"/>
                    </a:cxn>
                    <a:cxn ang="0">
                      <a:pos x="232" y="30"/>
                    </a:cxn>
                    <a:cxn ang="0">
                      <a:pos x="230" y="28"/>
                    </a:cxn>
                    <a:cxn ang="0">
                      <a:pos x="226" y="26"/>
                    </a:cxn>
                    <a:cxn ang="0">
                      <a:pos x="226" y="26"/>
                    </a:cxn>
                  </a:cxnLst>
                  <a:rect l="0" t="0" r="r" b="b"/>
                  <a:pathLst>
                    <a:path w="248" h="4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26" y="26"/>
                      </a:moveTo>
                      <a:lnTo>
                        <a:pt x="248" y="28"/>
                      </a:lnTo>
                      <a:lnTo>
                        <a:pt x="248" y="28"/>
                      </a:lnTo>
                      <a:lnTo>
                        <a:pt x="246" y="36"/>
                      </a:lnTo>
                      <a:lnTo>
                        <a:pt x="244" y="42"/>
                      </a:lnTo>
                      <a:lnTo>
                        <a:pt x="242" y="40"/>
                      </a:lnTo>
                      <a:lnTo>
                        <a:pt x="240" y="38"/>
                      </a:lnTo>
                      <a:lnTo>
                        <a:pt x="238" y="36"/>
                      </a:lnTo>
                      <a:lnTo>
                        <a:pt x="236" y="34"/>
                      </a:lnTo>
                      <a:lnTo>
                        <a:pt x="234" y="32"/>
                      </a:lnTo>
                      <a:lnTo>
                        <a:pt x="232" y="30"/>
                      </a:lnTo>
                      <a:lnTo>
                        <a:pt x="230" y="28"/>
                      </a:lnTo>
                      <a:lnTo>
                        <a:pt x="226" y="26"/>
                      </a:lnTo>
                      <a:lnTo>
                        <a:pt x="226" y="26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6" name="Freeform 254"/>
                <p:cNvSpPr>
                  <a:spLocks noEditPoints="1"/>
                </p:cNvSpPr>
                <p:nvPr/>
              </p:nvSpPr>
              <p:spPr bwMode="auto">
                <a:xfrm>
                  <a:off x="3286" y="878"/>
                  <a:ext cx="248" cy="28"/>
                </a:xfrm>
                <a:custGeom>
                  <a:avLst/>
                  <a:gdLst/>
                  <a:ahLst/>
                  <a:cxnLst>
                    <a:cxn ang="0">
                      <a:pos x="248" y="28"/>
                    </a:cxn>
                    <a:cxn ang="0">
                      <a:pos x="228" y="26"/>
                    </a:cxn>
                    <a:cxn ang="0">
                      <a:pos x="228" y="26"/>
                    </a:cxn>
                    <a:cxn ang="0">
                      <a:pos x="226" y="26"/>
                    </a:cxn>
                    <a:cxn ang="0">
                      <a:pos x="226" y="24"/>
                    </a:cxn>
                    <a:cxn ang="0">
                      <a:pos x="224" y="24"/>
                    </a:cxn>
                    <a:cxn ang="0">
                      <a:pos x="248" y="26"/>
                    </a:cxn>
                    <a:cxn ang="0">
                      <a:pos x="248" y="28"/>
                    </a:cxn>
                    <a:cxn ang="0">
                      <a:pos x="248" y="28"/>
                    </a:cxn>
                    <a:cxn ang="0">
                      <a:pos x="248" y="28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8" h="28">
                      <a:moveTo>
                        <a:pt x="248" y="28"/>
                      </a:moveTo>
                      <a:lnTo>
                        <a:pt x="228" y="26"/>
                      </a:lnTo>
                      <a:lnTo>
                        <a:pt x="228" y="26"/>
                      </a:lnTo>
                      <a:lnTo>
                        <a:pt x="226" y="26"/>
                      </a:lnTo>
                      <a:lnTo>
                        <a:pt x="226" y="24"/>
                      </a:lnTo>
                      <a:lnTo>
                        <a:pt x="224" y="24"/>
                      </a:lnTo>
                      <a:lnTo>
                        <a:pt x="248" y="26"/>
                      </a:lnTo>
                      <a:lnTo>
                        <a:pt x="248" y="28"/>
                      </a:lnTo>
                      <a:lnTo>
                        <a:pt x="248" y="28"/>
                      </a:lnTo>
                      <a:lnTo>
                        <a:pt x="248" y="28"/>
                      </a:lnTo>
                      <a:close/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8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7" name="Freeform 255"/>
                <p:cNvSpPr>
                  <a:spLocks noEditPoints="1"/>
                </p:cNvSpPr>
                <p:nvPr/>
              </p:nvSpPr>
              <p:spPr bwMode="auto">
                <a:xfrm>
                  <a:off x="3284" y="876"/>
                  <a:ext cx="250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8" y="28"/>
                    </a:cxn>
                    <a:cxn ang="0">
                      <a:pos x="228" y="26"/>
                    </a:cxn>
                    <a:cxn ang="0">
                      <a:pos x="226" y="26"/>
                    </a:cxn>
                    <a:cxn ang="0">
                      <a:pos x="226" y="24"/>
                    </a:cxn>
                    <a:cxn ang="0">
                      <a:pos x="224" y="24"/>
                    </a:cxn>
                    <a:cxn ang="0">
                      <a:pos x="250" y="26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6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2" y="2"/>
                    </a:cxn>
                    <a:cxn ang="0">
                      <a:pos x="2" y="2"/>
                    </a:cxn>
                  </a:cxnLst>
                  <a:rect l="0" t="0" r="r" b="b"/>
                  <a:pathLst>
                    <a:path w="250" h="30">
                      <a:moveTo>
                        <a:pt x="250" y="30"/>
                      </a:moveTo>
                      <a:lnTo>
                        <a:pt x="228" y="28"/>
                      </a:lnTo>
                      <a:lnTo>
                        <a:pt x="228" y="26"/>
                      </a:lnTo>
                      <a:lnTo>
                        <a:pt x="226" y="26"/>
                      </a:lnTo>
                      <a:lnTo>
                        <a:pt x="226" y="24"/>
                      </a:lnTo>
                      <a:lnTo>
                        <a:pt x="224" y="24"/>
                      </a:lnTo>
                      <a:lnTo>
                        <a:pt x="250" y="26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3B37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8" name="Freeform 256"/>
                <p:cNvSpPr>
                  <a:spLocks noEditPoints="1"/>
                </p:cNvSpPr>
                <p:nvPr/>
              </p:nvSpPr>
              <p:spPr bwMode="auto">
                <a:xfrm>
                  <a:off x="3284" y="874"/>
                  <a:ext cx="250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6" y="28"/>
                    </a:cxn>
                    <a:cxn ang="0">
                      <a:pos x="226" y="26"/>
                    </a:cxn>
                    <a:cxn ang="0">
                      <a:pos x="224" y="26"/>
                    </a:cxn>
                    <a:cxn ang="0">
                      <a:pos x="222" y="24"/>
                    </a:cxn>
                    <a:cxn ang="0">
                      <a:pos x="222" y="24"/>
                    </a:cxn>
                    <a:cxn ang="0">
                      <a:pos x="250" y="28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0" y="2"/>
                    </a:cxn>
                    <a:cxn ang="0">
                      <a:pos x="8" y="2"/>
                    </a:cxn>
                    <a:cxn ang="0">
                      <a:pos x="6" y="2"/>
                    </a:cxn>
                    <a:cxn ang="0">
                      <a:pos x="6" y="4"/>
                    </a:cxn>
                    <a:cxn ang="0">
                      <a:pos x="4" y="4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250" h="30">
                      <a:moveTo>
                        <a:pt x="250" y="30"/>
                      </a:moveTo>
                      <a:lnTo>
                        <a:pt x="226" y="28"/>
                      </a:lnTo>
                      <a:lnTo>
                        <a:pt x="226" y="26"/>
                      </a:lnTo>
                      <a:lnTo>
                        <a:pt x="224" y="26"/>
                      </a:lnTo>
                      <a:lnTo>
                        <a:pt x="222" y="24"/>
                      </a:lnTo>
                      <a:lnTo>
                        <a:pt x="222" y="24"/>
                      </a:lnTo>
                      <a:lnTo>
                        <a:pt x="250" y="28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3D3A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9" name="Freeform 257"/>
                <p:cNvSpPr>
                  <a:spLocks noEditPoints="1"/>
                </p:cNvSpPr>
                <p:nvPr/>
              </p:nvSpPr>
              <p:spPr bwMode="auto">
                <a:xfrm>
                  <a:off x="3284" y="872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4" y="28"/>
                    </a:cxn>
                    <a:cxn ang="0">
                      <a:pos x="222" y="26"/>
                    </a:cxn>
                    <a:cxn ang="0">
                      <a:pos x="222" y="26"/>
                    </a:cxn>
                    <a:cxn ang="0">
                      <a:pos x="220" y="26"/>
                    </a:cxn>
                    <a:cxn ang="0">
                      <a:pos x="218" y="24"/>
                    </a:cxn>
                    <a:cxn ang="0">
                      <a:pos x="252" y="28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6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10" y="4"/>
                    </a:cxn>
                    <a:cxn ang="0">
                      <a:pos x="8" y="4"/>
                    </a:cxn>
                    <a:cxn ang="0">
                      <a:pos x="6" y="4"/>
                    </a:cxn>
                    <a:cxn ang="0">
                      <a:pos x="6" y="4"/>
                    </a:cxn>
                  </a:cxnLst>
                  <a:rect l="0" t="0" r="r" b="b"/>
                  <a:pathLst>
                    <a:path w="252" h="30">
                      <a:moveTo>
                        <a:pt x="250" y="30"/>
                      </a:moveTo>
                      <a:lnTo>
                        <a:pt x="224" y="28"/>
                      </a:lnTo>
                      <a:lnTo>
                        <a:pt x="222" y="26"/>
                      </a:lnTo>
                      <a:lnTo>
                        <a:pt x="222" y="26"/>
                      </a:lnTo>
                      <a:lnTo>
                        <a:pt x="220" y="26"/>
                      </a:lnTo>
                      <a:lnTo>
                        <a:pt x="218" y="24"/>
                      </a:lnTo>
                      <a:lnTo>
                        <a:pt x="252" y="28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6" y="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413F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0" name="Freeform 258"/>
                <p:cNvSpPr>
                  <a:spLocks noEditPoints="1"/>
                </p:cNvSpPr>
                <p:nvPr/>
              </p:nvSpPr>
              <p:spPr bwMode="auto">
                <a:xfrm>
                  <a:off x="3284" y="872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0" y="30"/>
                    </a:cxn>
                    <a:cxn ang="0">
                      <a:pos x="222" y="26"/>
                    </a:cxn>
                    <a:cxn ang="0">
                      <a:pos x="220" y="26"/>
                    </a:cxn>
                    <a:cxn ang="0">
                      <a:pos x="218" y="24"/>
                    </a:cxn>
                    <a:cxn ang="0">
                      <a:pos x="218" y="24"/>
                    </a:cxn>
                    <a:cxn ang="0">
                      <a:pos x="216" y="22"/>
                    </a:cxn>
                    <a:cxn ang="0">
                      <a:pos x="252" y="26"/>
                    </a:cxn>
                    <a:cxn ang="0">
                      <a:pos x="250" y="30"/>
                    </a:cxn>
                    <a:cxn ang="0">
                      <a:pos x="250" y="30"/>
                    </a:cxn>
                    <a:cxn ang="0">
                      <a:pos x="1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4" y="0"/>
                    </a:cxn>
                    <a:cxn ang="0">
                      <a:pos x="14" y="2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10" y="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252" h="30">
                      <a:moveTo>
                        <a:pt x="250" y="30"/>
                      </a:moveTo>
                      <a:lnTo>
                        <a:pt x="222" y="26"/>
                      </a:lnTo>
                      <a:lnTo>
                        <a:pt x="220" y="26"/>
                      </a:lnTo>
                      <a:lnTo>
                        <a:pt x="218" y="24"/>
                      </a:lnTo>
                      <a:lnTo>
                        <a:pt x="218" y="24"/>
                      </a:lnTo>
                      <a:lnTo>
                        <a:pt x="216" y="22"/>
                      </a:lnTo>
                      <a:lnTo>
                        <a:pt x="252" y="26"/>
                      </a:lnTo>
                      <a:lnTo>
                        <a:pt x="250" y="30"/>
                      </a:lnTo>
                      <a:lnTo>
                        <a:pt x="250" y="30"/>
                      </a:lnTo>
                      <a:close/>
                      <a:moveTo>
                        <a:pt x="10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4241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1" name="Freeform 259"/>
                <p:cNvSpPr>
                  <a:spLocks noEditPoints="1"/>
                </p:cNvSpPr>
                <p:nvPr/>
              </p:nvSpPr>
              <p:spPr bwMode="auto">
                <a:xfrm>
                  <a:off x="3284" y="870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2" y="30"/>
                    </a:cxn>
                    <a:cxn ang="0">
                      <a:pos x="218" y="26"/>
                    </a:cxn>
                    <a:cxn ang="0">
                      <a:pos x="218" y="26"/>
                    </a:cxn>
                    <a:cxn ang="0">
                      <a:pos x="216" y="24"/>
                    </a:cxn>
                    <a:cxn ang="0">
                      <a:pos x="214" y="24"/>
                    </a:cxn>
                    <a:cxn ang="0">
                      <a:pos x="214" y="22"/>
                    </a:cxn>
                    <a:cxn ang="0">
                      <a:pos x="252" y="26"/>
                    </a:cxn>
                    <a:cxn ang="0">
                      <a:pos x="252" y="30"/>
                    </a:cxn>
                    <a:cxn ang="0">
                      <a:pos x="252" y="30"/>
                    </a:cxn>
                    <a:cxn ang="0">
                      <a:pos x="1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8" y="2"/>
                    </a:cxn>
                    <a:cxn ang="0">
                      <a:pos x="16" y="2"/>
                    </a:cxn>
                    <a:cxn ang="0">
                      <a:pos x="14" y="2"/>
                    </a:cxn>
                    <a:cxn ang="0">
                      <a:pos x="14" y="4"/>
                    </a:cxn>
                    <a:cxn ang="0">
                      <a:pos x="12" y="4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252" h="30">
                      <a:moveTo>
                        <a:pt x="252" y="30"/>
                      </a:moveTo>
                      <a:lnTo>
                        <a:pt x="218" y="26"/>
                      </a:lnTo>
                      <a:lnTo>
                        <a:pt x="218" y="26"/>
                      </a:lnTo>
                      <a:lnTo>
                        <a:pt x="216" y="24"/>
                      </a:lnTo>
                      <a:lnTo>
                        <a:pt x="214" y="24"/>
                      </a:lnTo>
                      <a:lnTo>
                        <a:pt x="214" y="22"/>
                      </a:lnTo>
                      <a:lnTo>
                        <a:pt x="252" y="26"/>
                      </a:lnTo>
                      <a:lnTo>
                        <a:pt x="252" y="30"/>
                      </a:lnTo>
                      <a:lnTo>
                        <a:pt x="252" y="30"/>
                      </a:lnTo>
                      <a:close/>
                      <a:moveTo>
                        <a:pt x="12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4444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2" name="Freeform 260"/>
                <p:cNvSpPr>
                  <a:spLocks noEditPoints="1"/>
                </p:cNvSpPr>
                <p:nvPr/>
              </p:nvSpPr>
              <p:spPr bwMode="auto">
                <a:xfrm>
                  <a:off x="3284" y="868"/>
                  <a:ext cx="252" cy="30"/>
                </a:xfrm>
                <a:custGeom>
                  <a:avLst/>
                  <a:gdLst/>
                  <a:ahLst/>
                  <a:cxnLst>
                    <a:cxn ang="0">
                      <a:pos x="252" y="30"/>
                    </a:cxn>
                    <a:cxn ang="0">
                      <a:pos x="216" y="26"/>
                    </a:cxn>
                    <a:cxn ang="0">
                      <a:pos x="214" y="26"/>
                    </a:cxn>
                    <a:cxn ang="0">
                      <a:pos x="214" y="24"/>
                    </a:cxn>
                    <a:cxn ang="0">
                      <a:pos x="212" y="24"/>
                    </a:cxn>
                    <a:cxn ang="0">
                      <a:pos x="210" y="22"/>
                    </a:cxn>
                    <a:cxn ang="0">
                      <a:pos x="252" y="28"/>
                    </a:cxn>
                    <a:cxn ang="0">
                      <a:pos x="252" y="28"/>
                    </a:cxn>
                    <a:cxn ang="0">
                      <a:pos x="252" y="30"/>
                    </a:cxn>
                    <a:cxn ang="0">
                      <a:pos x="252" y="30"/>
                    </a:cxn>
                    <a:cxn ang="0">
                      <a:pos x="14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0" y="2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6" y="4"/>
                    </a:cxn>
                    <a:cxn ang="0">
                      <a:pos x="14" y="4"/>
                    </a:cxn>
                    <a:cxn ang="0">
                      <a:pos x="14" y="4"/>
                    </a:cxn>
                  </a:cxnLst>
                  <a:rect l="0" t="0" r="r" b="b"/>
                  <a:pathLst>
                    <a:path w="252" h="30">
                      <a:moveTo>
                        <a:pt x="252" y="30"/>
                      </a:moveTo>
                      <a:lnTo>
                        <a:pt x="216" y="26"/>
                      </a:lnTo>
                      <a:lnTo>
                        <a:pt x="214" y="26"/>
                      </a:lnTo>
                      <a:lnTo>
                        <a:pt x="214" y="24"/>
                      </a:lnTo>
                      <a:lnTo>
                        <a:pt x="212" y="24"/>
                      </a:lnTo>
                      <a:lnTo>
                        <a:pt x="210" y="22"/>
                      </a:lnTo>
                      <a:lnTo>
                        <a:pt x="252" y="28"/>
                      </a:lnTo>
                      <a:lnTo>
                        <a:pt x="252" y="28"/>
                      </a:lnTo>
                      <a:lnTo>
                        <a:pt x="252" y="30"/>
                      </a:lnTo>
                      <a:lnTo>
                        <a:pt x="252" y="30"/>
                      </a:lnTo>
                      <a:close/>
                      <a:moveTo>
                        <a:pt x="14" y="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4647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3" name="Freeform 261"/>
                <p:cNvSpPr>
                  <a:spLocks noEditPoints="1"/>
                </p:cNvSpPr>
                <p:nvPr/>
              </p:nvSpPr>
              <p:spPr bwMode="auto">
                <a:xfrm>
                  <a:off x="3282" y="866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16" y="26"/>
                    </a:cxn>
                    <a:cxn ang="0">
                      <a:pos x="214" y="26"/>
                    </a:cxn>
                    <a:cxn ang="0">
                      <a:pos x="212" y="24"/>
                    </a:cxn>
                    <a:cxn ang="0">
                      <a:pos x="210" y="24"/>
                    </a:cxn>
                    <a:cxn ang="0">
                      <a:pos x="208" y="24"/>
                    </a:cxn>
                    <a:cxn ang="0">
                      <a:pos x="254" y="28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0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" y="4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0" y="6"/>
                    </a:cxn>
                    <a:cxn ang="0">
                      <a:pos x="20" y="6"/>
                    </a:cxn>
                    <a:cxn ang="0">
                      <a:pos x="20" y="6"/>
                    </a:cxn>
                  </a:cxnLst>
                  <a:rect l="0" t="0" r="r" b="b"/>
                  <a:pathLst>
                    <a:path w="254" h="30">
                      <a:moveTo>
                        <a:pt x="254" y="30"/>
                      </a:moveTo>
                      <a:lnTo>
                        <a:pt x="216" y="26"/>
                      </a:lnTo>
                      <a:lnTo>
                        <a:pt x="214" y="26"/>
                      </a:lnTo>
                      <a:lnTo>
                        <a:pt x="212" y="24"/>
                      </a:lnTo>
                      <a:lnTo>
                        <a:pt x="210" y="24"/>
                      </a:lnTo>
                      <a:lnTo>
                        <a:pt x="208" y="24"/>
                      </a:lnTo>
                      <a:lnTo>
                        <a:pt x="254" y="28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0" y="6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close/>
                    </a:path>
                  </a:pathLst>
                </a:custGeom>
                <a:solidFill>
                  <a:srgbClr val="484B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4" name="Freeform 262"/>
                <p:cNvSpPr>
                  <a:spLocks noEditPoints="1"/>
                </p:cNvSpPr>
                <p:nvPr/>
              </p:nvSpPr>
              <p:spPr bwMode="auto">
                <a:xfrm>
                  <a:off x="3282" y="866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12" y="24"/>
                    </a:cxn>
                    <a:cxn ang="0">
                      <a:pos x="210" y="24"/>
                    </a:cxn>
                    <a:cxn ang="0">
                      <a:pos x="208" y="24"/>
                    </a:cxn>
                    <a:cxn ang="0">
                      <a:pos x="208" y="22"/>
                    </a:cxn>
                    <a:cxn ang="0">
                      <a:pos x="206" y="22"/>
                    </a:cxn>
                    <a:cxn ang="0">
                      <a:pos x="254" y="26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8" y="2"/>
                    </a:cxn>
                    <a:cxn ang="0">
                      <a:pos x="28" y="2"/>
                    </a:cxn>
                    <a:cxn ang="0">
                      <a:pos x="26" y="4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2" y="4"/>
                    </a:cxn>
                  </a:cxnLst>
                  <a:rect l="0" t="0" r="r" b="b"/>
                  <a:pathLst>
                    <a:path w="254" h="30">
                      <a:moveTo>
                        <a:pt x="254" y="30"/>
                      </a:moveTo>
                      <a:lnTo>
                        <a:pt x="212" y="24"/>
                      </a:lnTo>
                      <a:lnTo>
                        <a:pt x="210" y="24"/>
                      </a:lnTo>
                      <a:lnTo>
                        <a:pt x="208" y="24"/>
                      </a:lnTo>
                      <a:lnTo>
                        <a:pt x="208" y="22"/>
                      </a:lnTo>
                      <a:lnTo>
                        <a:pt x="206" y="22"/>
                      </a:lnTo>
                      <a:lnTo>
                        <a:pt x="254" y="26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2" y="4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4B4E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5" name="Freeform 263"/>
                <p:cNvSpPr>
                  <a:spLocks noEditPoints="1"/>
                </p:cNvSpPr>
                <p:nvPr/>
              </p:nvSpPr>
              <p:spPr bwMode="auto">
                <a:xfrm>
                  <a:off x="3282" y="864"/>
                  <a:ext cx="254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08" y="26"/>
                    </a:cxn>
                    <a:cxn ang="0">
                      <a:pos x="208" y="24"/>
                    </a:cxn>
                    <a:cxn ang="0">
                      <a:pos x="206" y="24"/>
                    </a:cxn>
                    <a:cxn ang="0">
                      <a:pos x="204" y="22"/>
                    </a:cxn>
                    <a:cxn ang="0">
                      <a:pos x="202" y="22"/>
                    </a:cxn>
                    <a:cxn ang="0">
                      <a:pos x="254" y="28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6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32" y="4"/>
                    </a:cxn>
                    <a:cxn ang="0">
                      <a:pos x="30" y="4"/>
                    </a:cxn>
                    <a:cxn ang="0">
                      <a:pos x="28" y="4"/>
                    </a:cxn>
                    <a:cxn ang="0">
                      <a:pos x="28" y="4"/>
                    </a:cxn>
                    <a:cxn ang="0">
                      <a:pos x="26" y="6"/>
                    </a:cxn>
                    <a:cxn ang="0">
                      <a:pos x="26" y="6"/>
                    </a:cxn>
                  </a:cxnLst>
                  <a:rect l="0" t="0" r="r" b="b"/>
                  <a:pathLst>
                    <a:path w="254" h="30">
                      <a:moveTo>
                        <a:pt x="254" y="30"/>
                      </a:moveTo>
                      <a:lnTo>
                        <a:pt x="208" y="26"/>
                      </a:lnTo>
                      <a:lnTo>
                        <a:pt x="208" y="24"/>
                      </a:lnTo>
                      <a:lnTo>
                        <a:pt x="206" y="24"/>
                      </a:lnTo>
                      <a:lnTo>
                        <a:pt x="204" y="22"/>
                      </a:lnTo>
                      <a:lnTo>
                        <a:pt x="202" y="22"/>
                      </a:lnTo>
                      <a:lnTo>
                        <a:pt x="254" y="28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6" y="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2" y="4"/>
                      </a:lnTo>
                      <a:lnTo>
                        <a:pt x="30" y="4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6" y="6"/>
                      </a:lnTo>
                      <a:lnTo>
                        <a:pt x="26" y="6"/>
                      </a:lnTo>
                      <a:close/>
                    </a:path>
                  </a:pathLst>
                </a:custGeom>
                <a:solidFill>
                  <a:srgbClr val="4C4F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6" name="Freeform 264"/>
                <p:cNvSpPr>
                  <a:spLocks noEditPoints="1"/>
                </p:cNvSpPr>
                <p:nvPr/>
              </p:nvSpPr>
              <p:spPr bwMode="auto">
                <a:xfrm>
                  <a:off x="3282" y="862"/>
                  <a:ext cx="256" cy="30"/>
                </a:xfrm>
                <a:custGeom>
                  <a:avLst/>
                  <a:gdLst/>
                  <a:ahLst/>
                  <a:cxnLst>
                    <a:cxn ang="0">
                      <a:pos x="254" y="30"/>
                    </a:cxn>
                    <a:cxn ang="0">
                      <a:pos x="206" y="26"/>
                    </a:cxn>
                    <a:cxn ang="0">
                      <a:pos x="204" y="24"/>
                    </a:cxn>
                    <a:cxn ang="0">
                      <a:pos x="202" y="24"/>
                    </a:cxn>
                    <a:cxn ang="0">
                      <a:pos x="200" y="22"/>
                    </a:cxn>
                    <a:cxn ang="0">
                      <a:pos x="198" y="22"/>
                    </a:cxn>
                    <a:cxn ang="0">
                      <a:pos x="256" y="28"/>
                    </a:cxn>
                    <a:cxn ang="0">
                      <a:pos x="254" y="30"/>
                    </a:cxn>
                    <a:cxn ang="0">
                      <a:pos x="254" y="30"/>
                    </a:cxn>
                    <a:cxn ang="0">
                      <a:pos x="28" y="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36" y="4"/>
                    </a:cxn>
                    <a:cxn ang="0">
                      <a:pos x="34" y="4"/>
                    </a:cxn>
                    <a:cxn ang="0">
                      <a:pos x="32" y="6"/>
                    </a:cxn>
                    <a:cxn ang="0">
                      <a:pos x="30" y="6"/>
                    </a:cxn>
                    <a:cxn ang="0">
                      <a:pos x="28" y="6"/>
                    </a:cxn>
                    <a:cxn ang="0">
                      <a:pos x="28" y="6"/>
                    </a:cxn>
                  </a:cxnLst>
                  <a:rect l="0" t="0" r="r" b="b"/>
                  <a:pathLst>
                    <a:path w="256" h="30">
                      <a:moveTo>
                        <a:pt x="254" y="30"/>
                      </a:moveTo>
                      <a:lnTo>
                        <a:pt x="206" y="26"/>
                      </a:lnTo>
                      <a:lnTo>
                        <a:pt x="204" y="24"/>
                      </a:lnTo>
                      <a:lnTo>
                        <a:pt x="202" y="24"/>
                      </a:lnTo>
                      <a:lnTo>
                        <a:pt x="200" y="22"/>
                      </a:lnTo>
                      <a:lnTo>
                        <a:pt x="198" y="22"/>
                      </a:lnTo>
                      <a:lnTo>
                        <a:pt x="256" y="28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close/>
                      <a:moveTo>
                        <a:pt x="28" y="6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2" y="6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4D51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7" name="Freeform 265"/>
                <p:cNvSpPr>
                  <a:spLocks noEditPoints="1"/>
                </p:cNvSpPr>
                <p:nvPr/>
              </p:nvSpPr>
              <p:spPr bwMode="auto">
                <a:xfrm>
                  <a:off x="3282" y="860"/>
                  <a:ext cx="256" cy="32"/>
                </a:xfrm>
                <a:custGeom>
                  <a:avLst/>
                  <a:gdLst/>
                  <a:ahLst/>
                  <a:cxnLst>
                    <a:cxn ang="0">
                      <a:pos x="254" y="32"/>
                    </a:cxn>
                    <a:cxn ang="0">
                      <a:pos x="202" y="26"/>
                    </a:cxn>
                    <a:cxn ang="0">
                      <a:pos x="200" y="24"/>
                    </a:cxn>
                    <a:cxn ang="0">
                      <a:pos x="198" y="24"/>
                    </a:cxn>
                    <a:cxn ang="0">
                      <a:pos x="196" y="22"/>
                    </a:cxn>
                    <a:cxn ang="0">
                      <a:pos x="194" y="22"/>
                    </a:cxn>
                    <a:cxn ang="0">
                      <a:pos x="256" y="28"/>
                    </a:cxn>
                    <a:cxn ang="0">
                      <a:pos x="254" y="32"/>
                    </a:cxn>
                    <a:cxn ang="0">
                      <a:pos x="254" y="32"/>
                    </a:cxn>
                    <a:cxn ang="0">
                      <a:pos x="32" y="8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40" y="6"/>
                    </a:cxn>
                    <a:cxn ang="0">
                      <a:pos x="38" y="6"/>
                    </a:cxn>
                    <a:cxn ang="0">
                      <a:pos x="36" y="6"/>
                    </a:cxn>
                    <a:cxn ang="0">
                      <a:pos x="34" y="6"/>
                    </a:cxn>
                    <a:cxn ang="0">
                      <a:pos x="32" y="8"/>
                    </a:cxn>
                    <a:cxn ang="0">
                      <a:pos x="32" y="8"/>
                    </a:cxn>
                  </a:cxnLst>
                  <a:rect l="0" t="0" r="r" b="b"/>
                  <a:pathLst>
                    <a:path w="256" h="32">
                      <a:moveTo>
                        <a:pt x="254" y="32"/>
                      </a:moveTo>
                      <a:lnTo>
                        <a:pt x="202" y="26"/>
                      </a:lnTo>
                      <a:lnTo>
                        <a:pt x="200" y="24"/>
                      </a:lnTo>
                      <a:lnTo>
                        <a:pt x="198" y="24"/>
                      </a:lnTo>
                      <a:lnTo>
                        <a:pt x="196" y="22"/>
                      </a:lnTo>
                      <a:lnTo>
                        <a:pt x="194" y="22"/>
                      </a:lnTo>
                      <a:lnTo>
                        <a:pt x="256" y="28"/>
                      </a:lnTo>
                      <a:lnTo>
                        <a:pt x="254" y="32"/>
                      </a:lnTo>
                      <a:lnTo>
                        <a:pt x="254" y="32"/>
                      </a:lnTo>
                      <a:close/>
                      <a:moveTo>
                        <a:pt x="32" y="8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40" y="6"/>
                      </a:lnTo>
                      <a:lnTo>
                        <a:pt x="38" y="6"/>
                      </a:lnTo>
                      <a:lnTo>
                        <a:pt x="36" y="6"/>
                      </a:lnTo>
                      <a:lnTo>
                        <a:pt x="34" y="6"/>
                      </a:lnTo>
                      <a:lnTo>
                        <a:pt x="32" y="8"/>
                      </a:lnTo>
                      <a:lnTo>
                        <a:pt x="32" y="8"/>
                      </a:lnTo>
                      <a:close/>
                    </a:path>
                  </a:pathLst>
                </a:custGeom>
                <a:solidFill>
                  <a:srgbClr val="4E55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399" name="Freeform 267"/>
              <p:cNvSpPr>
                <a:spLocks noEditPoints="1"/>
              </p:cNvSpPr>
              <p:nvPr/>
            </p:nvSpPr>
            <p:spPr bwMode="auto">
              <a:xfrm>
                <a:off x="5210175" y="1365250"/>
                <a:ext cx="406400" cy="47625"/>
              </a:xfrm>
              <a:custGeom>
                <a:avLst/>
                <a:gdLst/>
                <a:ahLst/>
                <a:cxnLst>
                  <a:cxn ang="0">
                    <a:pos x="256" y="30"/>
                  </a:cxn>
                  <a:cxn ang="0">
                    <a:pos x="198" y="24"/>
                  </a:cxn>
                  <a:cxn ang="0">
                    <a:pos x="196" y="22"/>
                  </a:cxn>
                  <a:cxn ang="0">
                    <a:pos x="194" y="22"/>
                  </a:cxn>
                  <a:cxn ang="0">
                    <a:pos x="192" y="20"/>
                  </a:cxn>
                  <a:cxn ang="0">
                    <a:pos x="190" y="20"/>
                  </a:cxn>
                  <a:cxn ang="0">
                    <a:pos x="256" y="26"/>
                  </a:cxn>
                  <a:cxn ang="0">
                    <a:pos x="256" y="30"/>
                  </a:cxn>
                  <a:cxn ang="0">
                    <a:pos x="256" y="30"/>
                  </a:cxn>
                  <a:cxn ang="0">
                    <a:pos x="3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6" y="4"/>
                  </a:cxn>
                  <a:cxn ang="0">
                    <a:pos x="42" y="4"/>
                  </a:cxn>
                  <a:cxn ang="0">
                    <a:pos x="40" y="6"/>
                  </a:cxn>
                  <a:cxn ang="0">
                    <a:pos x="38" y="6"/>
                  </a:cxn>
                  <a:cxn ang="0">
                    <a:pos x="36" y="6"/>
                  </a:cxn>
                  <a:cxn ang="0">
                    <a:pos x="36" y="6"/>
                  </a:cxn>
                </a:cxnLst>
                <a:rect l="0" t="0" r="r" b="b"/>
                <a:pathLst>
                  <a:path w="256" h="30">
                    <a:moveTo>
                      <a:pt x="256" y="30"/>
                    </a:moveTo>
                    <a:lnTo>
                      <a:pt x="198" y="24"/>
                    </a:lnTo>
                    <a:lnTo>
                      <a:pt x="196" y="22"/>
                    </a:lnTo>
                    <a:lnTo>
                      <a:pt x="194" y="22"/>
                    </a:lnTo>
                    <a:lnTo>
                      <a:pt x="192" y="20"/>
                    </a:lnTo>
                    <a:lnTo>
                      <a:pt x="190" y="20"/>
                    </a:lnTo>
                    <a:lnTo>
                      <a:pt x="256" y="26"/>
                    </a:lnTo>
                    <a:lnTo>
                      <a:pt x="256" y="30"/>
                    </a:lnTo>
                    <a:lnTo>
                      <a:pt x="256" y="30"/>
                    </a:lnTo>
                    <a:close/>
                    <a:moveTo>
                      <a:pt x="3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0" name="Freeform 268"/>
              <p:cNvSpPr>
                <a:spLocks noEditPoints="1"/>
              </p:cNvSpPr>
              <p:nvPr/>
            </p:nvSpPr>
            <p:spPr bwMode="auto">
              <a:xfrm>
                <a:off x="5210175" y="1362075"/>
                <a:ext cx="406400" cy="47625"/>
              </a:xfrm>
              <a:custGeom>
                <a:avLst/>
                <a:gdLst/>
                <a:ahLst/>
                <a:cxnLst>
                  <a:cxn ang="0">
                    <a:pos x="256" y="30"/>
                  </a:cxn>
                  <a:cxn ang="0">
                    <a:pos x="194" y="24"/>
                  </a:cxn>
                  <a:cxn ang="0">
                    <a:pos x="192" y="22"/>
                  </a:cxn>
                  <a:cxn ang="0">
                    <a:pos x="190" y="22"/>
                  </a:cxn>
                  <a:cxn ang="0">
                    <a:pos x="186" y="20"/>
                  </a:cxn>
                  <a:cxn ang="0">
                    <a:pos x="184" y="20"/>
                  </a:cxn>
                  <a:cxn ang="0">
                    <a:pos x="256" y="28"/>
                  </a:cxn>
                  <a:cxn ang="0">
                    <a:pos x="256" y="30"/>
                  </a:cxn>
                  <a:cxn ang="0">
                    <a:pos x="256" y="30"/>
                  </a:cxn>
                  <a:cxn ang="0">
                    <a:pos x="40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0" y="6"/>
                  </a:cxn>
                  <a:cxn ang="0">
                    <a:pos x="48" y="6"/>
                  </a:cxn>
                  <a:cxn ang="0">
                    <a:pos x="46" y="6"/>
                  </a:cxn>
                  <a:cxn ang="0">
                    <a:pos x="42" y="6"/>
                  </a:cxn>
                  <a:cxn ang="0">
                    <a:pos x="40" y="8"/>
                  </a:cxn>
                  <a:cxn ang="0">
                    <a:pos x="40" y="8"/>
                  </a:cxn>
                </a:cxnLst>
                <a:rect l="0" t="0" r="r" b="b"/>
                <a:pathLst>
                  <a:path w="256" h="30">
                    <a:moveTo>
                      <a:pt x="256" y="30"/>
                    </a:moveTo>
                    <a:lnTo>
                      <a:pt x="194" y="24"/>
                    </a:lnTo>
                    <a:lnTo>
                      <a:pt x="192" y="22"/>
                    </a:lnTo>
                    <a:lnTo>
                      <a:pt x="190" y="22"/>
                    </a:lnTo>
                    <a:lnTo>
                      <a:pt x="186" y="20"/>
                    </a:lnTo>
                    <a:lnTo>
                      <a:pt x="184" y="20"/>
                    </a:lnTo>
                    <a:lnTo>
                      <a:pt x="256" y="28"/>
                    </a:lnTo>
                    <a:lnTo>
                      <a:pt x="256" y="30"/>
                    </a:lnTo>
                    <a:lnTo>
                      <a:pt x="256" y="30"/>
                    </a:lnTo>
                    <a:close/>
                    <a:moveTo>
                      <a:pt x="4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8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1" name="Freeform 269"/>
              <p:cNvSpPr>
                <a:spLocks noEditPoints="1"/>
              </p:cNvSpPr>
              <p:nvPr/>
            </p:nvSpPr>
            <p:spPr bwMode="auto">
              <a:xfrm>
                <a:off x="5207000" y="1358900"/>
                <a:ext cx="409575" cy="47625"/>
              </a:xfrm>
              <a:custGeom>
                <a:avLst/>
                <a:gdLst/>
                <a:ahLst/>
                <a:cxnLst>
                  <a:cxn ang="0">
                    <a:pos x="258" y="30"/>
                  </a:cxn>
                  <a:cxn ang="0">
                    <a:pos x="192" y="24"/>
                  </a:cxn>
                  <a:cxn ang="0">
                    <a:pos x="188" y="22"/>
                  </a:cxn>
                  <a:cxn ang="0">
                    <a:pos x="186" y="22"/>
                  </a:cxn>
                  <a:cxn ang="0">
                    <a:pos x="184" y="20"/>
                  </a:cxn>
                  <a:cxn ang="0">
                    <a:pos x="180" y="20"/>
                  </a:cxn>
                  <a:cxn ang="0">
                    <a:pos x="258" y="28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48" y="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58" y="6"/>
                  </a:cxn>
                  <a:cxn ang="0">
                    <a:pos x="54" y="6"/>
                  </a:cxn>
                  <a:cxn ang="0">
                    <a:pos x="52" y="8"/>
                  </a:cxn>
                  <a:cxn ang="0">
                    <a:pos x="50" y="8"/>
                  </a:cxn>
                  <a:cxn ang="0">
                    <a:pos x="48" y="8"/>
                  </a:cxn>
                  <a:cxn ang="0">
                    <a:pos x="48" y="8"/>
                  </a:cxn>
                </a:cxnLst>
                <a:rect l="0" t="0" r="r" b="b"/>
                <a:pathLst>
                  <a:path w="258" h="30">
                    <a:moveTo>
                      <a:pt x="258" y="30"/>
                    </a:moveTo>
                    <a:lnTo>
                      <a:pt x="192" y="24"/>
                    </a:lnTo>
                    <a:lnTo>
                      <a:pt x="188" y="22"/>
                    </a:lnTo>
                    <a:lnTo>
                      <a:pt x="186" y="22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258" y="28"/>
                    </a:lnTo>
                    <a:lnTo>
                      <a:pt x="258" y="30"/>
                    </a:lnTo>
                    <a:lnTo>
                      <a:pt x="258" y="30"/>
                    </a:lnTo>
                    <a:close/>
                    <a:moveTo>
                      <a:pt x="48" y="8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8" y="6"/>
                    </a:lnTo>
                    <a:lnTo>
                      <a:pt x="54" y="6"/>
                    </a:lnTo>
                    <a:lnTo>
                      <a:pt x="52" y="8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2" name="Freeform 270"/>
              <p:cNvSpPr>
                <a:spLocks noEditPoints="1"/>
              </p:cNvSpPr>
              <p:nvPr/>
            </p:nvSpPr>
            <p:spPr bwMode="auto">
              <a:xfrm>
                <a:off x="5207000" y="1355725"/>
                <a:ext cx="409575" cy="50800"/>
              </a:xfrm>
              <a:custGeom>
                <a:avLst/>
                <a:gdLst/>
                <a:ahLst/>
                <a:cxnLst>
                  <a:cxn ang="0">
                    <a:pos x="258" y="32"/>
                  </a:cxn>
                  <a:cxn ang="0">
                    <a:pos x="186" y="24"/>
                  </a:cxn>
                  <a:cxn ang="0">
                    <a:pos x="184" y="24"/>
                  </a:cxn>
                  <a:cxn ang="0">
                    <a:pos x="184" y="22"/>
                  </a:cxn>
                  <a:cxn ang="0">
                    <a:pos x="182" y="22"/>
                  </a:cxn>
                  <a:cxn ang="0">
                    <a:pos x="180" y="22"/>
                  </a:cxn>
                  <a:cxn ang="0">
                    <a:pos x="180" y="20"/>
                  </a:cxn>
                  <a:cxn ang="0">
                    <a:pos x="178" y="20"/>
                  </a:cxn>
                  <a:cxn ang="0">
                    <a:pos x="176" y="20"/>
                  </a:cxn>
                  <a:cxn ang="0">
                    <a:pos x="174" y="20"/>
                  </a:cxn>
                  <a:cxn ang="0">
                    <a:pos x="258" y="28"/>
                  </a:cxn>
                  <a:cxn ang="0">
                    <a:pos x="258" y="32"/>
                  </a:cxn>
                  <a:cxn ang="0">
                    <a:pos x="258" y="32"/>
                  </a:cxn>
                  <a:cxn ang="0">
                    <a:pos x="52" y="10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58" y="8"/>
                  </a:cxn>
                  <a:cxn ang="0">
                    <a:pos x="56" y="8"/>
                  </a:cxn>
                  <a:cxn ang="0">
                    <a:pos x="54" y="8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2" y="10"/>
                  </a:cxn>
                </a:cxnLst>
                <a:rect l="0" t="0" r="r" b="b"/>
                <a:pathLst>
                  <a:path w="258" h="32">
                    <a:moveTo>
                      <a:pt x="258" y="32"/>
                    </a:moveTo>
                    <a:lnTo>
                      <a:pt x="186" y="24"/>
                    </a:lnTo>
                    <a:lnTo>
                      <a:pt x="184" y="24"/>
                    </a:lnTo>
                    <a:lnTo>
                      <a:pt x="184" y="22"/>
                    </a:lnTo>
                    <a:lnTo>
                      <a:pt x="182" y="22"/>
                    </a:lnTo>
                    <a:lnTo>
                      <a:pt x="180" y="22"/>
                    </a:lnTo>
                    <a:lnTo>
                      <a:pt x="180" y="20"/>
                    </a:lnTo>
                    <a:lnTo>
                      <a:pt x="178" y="20"/>
                    </a:lnTo>
                    <a:lnTo>
                      <a:pt x="176" y="20"/>
                    </a:lnTo>
                    <a:lnTo>
                      <a:pt x="174" y="20"/>
                    </a:lnTo>
                    <a:lnTo>
                      <a:pt x="258" y="28"/>
                    </a:lnTo>
                    <a:lnTo>
                      <a:pt x="258" y="32"/>
                    </a:lnTo>
                    <a:lnTo>
                      <a:pt x="258" y="32"/>
                    </a:lnTo>
                    <a:close/>
                    <a:moveTo>
                      <a:pt x="52" y="10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3" name="Freeform 271"/>
              <p:cNvSpPr>
                <a:spLocks noEditPoints="1"/>
              </p:cNvSpPr>
              <p:nvPr/>
            </p:nvSpPr>
            <p:spPr bwMode="auto">
              <a:xfrm>
                <a:off x="5207000" y="1355725"/>
                <a:ext cx="412750" cy="47625"/>
              </a:xfrm>
              <a:custGeom>
                <a:avLst/>
                <a:gdLst/>
                <a:ahLst/>
                <a:cxnLst>
                  <a:cxn ang="0">
                    <a:pos x="258" y="30"/>
                  </a:cxn>
                  <a:cxn ang="0">
                    <a:pos x="180" y="22"/>
                  </a:cxn>
                  <a:cxn ang="0">
                    <a:pos x="180" y="20"/>
                  </a:cxn>
                  <a:cxn ang="0">
                    <a:pos x="178" y="20"/>
                  </a:cxn>
                  <a:cxn ang="0">
                    <a:pos x="176" y="20"/>
                  </a:cxn>
                  <a:cxn ang="0">
                    <a:pos x="174" y="20"/>
                  </a:cxn>
                  <a:cxn ang="0">
                    <a:pos x="172" y="18"/>
                  </a:cxn>
                  <a:cxn ang="0">
                    <a:pos x="170" y="18"/>
                  </a:cxn>
                  <a:cxn ang="0">
                    <a:pos x="170" y="18"/>
                  </a:cxn>
                  <a:cxn ang="0">
                    <a:pos x="168" y="18"/>
                  </a:cxn>
                  <a:cxn ang="0">
                    <a:pos x="260" y="26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58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6"/>
                  </a:cxn>
                  <a:cxn ang="0">
                    <a:pos x="68" y="6"/>
                  </a:cxn>
                  <a:cxn ang="0">
                    <a:pos x="68" y="8"/>
                  </a:cxn>
                  <a:cxn ang="0">
                    <a:pos x="66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58" y="8"/>
                  </a:cxn>
                  <a:cxn ang="0">
                    <a:pos x="58" y="8"/>
                  </a:cxn>
                </a:cxnLst>
                <a:rect l="0" t="0" r="r" b="b"/>
                <a:pathLst>
                  <a:path w="260" h="30">
                    <a:moveTo>
                      <a:pt x="258" y="30"/>
                    </a:moveTo>
                    <a:lnTo>
                      <a:pt x="180" y="22"/>
                    </a:lnTo>
                    <a:lnTo>
                      <a:pt x="180" y="20"/>
                    </a:lnTo>
                    <a:lnTo>
                      <a:pt x="178" y="20"/>
                    </a:lnTo>
                    <a:lnTo>
                      <a:pt x="176" y="20"/>
                    </a:lnTo>
                    <a:lnTo>
                      <a:pt x="174" y="20"/>
                    </a:lnTo>
                    <a:lnTo>
                      <a:pt x="172" y="18"/>
                    </a:lnTo>
                    <a:lnTo>
                      <a:pt x="170" y="18"/>
                    </a:lnTo>
                    <a:lnTo>
                      <a:pt x="170" y="18"/>
                    </a:lnTo>
                    <a:lnTo>
                      <a:pt x="168" y="18"/>
                    </a:lnTo>
                    <a:lnTo>
                      <a:pt x="260" y="26"/>
                    </a:lnTo>
                    <a:lnTo>
                      <a:pt x="258" y="30"/>
                    </a:lnTo>
                    <a:lnTo>
                      <a:pt x="258" y="30"/>
                    </a:lnTo>
                    <a:close/>
                    <a:moveTo>
                      <a:pt x="58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4" name="Freeform 272"/>
              <p:cNvSpPr>
                <a:spLocks noEditPoints="1"/>
              </p:cNvSpPr>
              <p:nvPr/>
            </p:nvSpPr>
            <p:spPr bwMode="auto">
              <a:xfrm>
                <a:off x="5207000" y="1352550"/>
                <a:ext cx="412750" cy="47625"/>
              </a:xfrm>
              <a:custGeom>
                <a:avLst/>
                <a:gdLst/>
                <a:ahLst/>
                <a:cxnLst>
                  <a:cxn ang="0">
                    <a:pos x="258" y="30"/>
                  </a:cxn>
                  <a:cxn ang="0">
                    <a:pos x="174" y="22"/>
                  </a:cxn>
                  <a:cxn ang="0">
                    <a:pos x="172" y="20"/>
                  </a:cxn>
                  <a:cxn ang="0">
                    <a:pos x="170" y="20"/>
                  </a:cxn>
                  <a:cxn ang="0">
                    <a:pos x="168" y="20"/>
                  </a:cxn>
                  <a:cxn ang="0">
                    <a:pos x="166" y="20"/>
                  </a:cxn>
                  <a:cxn ang="0">
                    <a:pos x="164" y="18"/>
                  </a:cxn>
                  <a:cxn ang="0">
                    <a:pos x="164" y="18"/>
                  </a:cxn>
                  <a:cxn ang="0">
                    <a:pos x="162" y="18"/>
                  </a:cxn>
                  <a:cxn ang="0">
                    <a:pos x="160" y="16"/>
                  </a:cxn>
                  <a:cxn ang="0">
                    <a:pos x="260" y="28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64" y="1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8" y="8"/>
                  </a:cxn>
                  <a:cxn ang="0">
                    <a:pos x="78" y="8"/>
                  </a:cxn>
                  <a:cxn ang="0">
                    <a:pos x="76" y="8"/>
                  </a:cxn>
                  <a:cxn ang="0">
                    <a:pos x="74" y="8"/>
                  </a:cxn>
                  <a:cxn ang="0">
                    <a:pos x="72" y="8"/>
                  </a:cxn>
                  <a:cxn ang="0">
                    <a:pos x="70" y="8"/>
                  </a:cxn>
                  <a:cxn ang="0">
                    <a:pos x="68" y="10"/>
                  </a:cxn>
                  <a:cxn ang="0">
                    <a:pos x="66" y="10"/>
                  </a:cxn>
                  <a:cxn ang="0">
                    <a:pos x="64" y="10"/>
                  </a:cxn>
                  <a:cxn ang="0">
                    <a:pos x="64" y="10"/>
                  </a:cxn>
                </a:cxnLst>
                <a:rect l="0" t="0" r="r" b="b"/>
                <a:pathLst>
                  <a:path w="260" h="30">
                    <a:moveTo>
                      <a:pt x="258" y="30"/>
                    </a:moveTo>
                    <a:lnTo>
                      <a:pt x="174" y="22"/>
                    </a:lnTo>
                    <a:lnTo>
                      <a:pt x="172" y="20"/>
                    </a:lnTo>
                    <a:lnTo>
                      <a:pt x="170" y="20"/>
                    </a:lnTo>
                    <a:lnTo>
                      <a:pt x="168" y="20"/>
                    </a:lnTo>
                    <a:lnTo>
                      <a:pt x="166" y="20"/>
                    </a:lnTo>
                    <a:lnTo>
                      <a:pt x="164" y="18"/>
                    </a:lnTo>
                    <a:lnTo>
                      <a:pt x="164" y="18"/>
                    </a:lnTo>
                    <a:lnTo>
                      <a:pt x="162" y="18"/>
                    </a:lnTo>
                    <a:lnTo>
                      <a:pt x="160" y="16"/>
                    </a:lnTo>
                    <a:lnTo>
                      <a:pt x="260" y="28"/>
                    </a:lnTo>
                    <a:lnTo>
                      <a:pt x="258" y="30"/>
                    </a:lnTo>
                    <a:lnTo>
                      <a:pt x="258" y="30"/>
                    </a:lnTo>
                    <a:close/>
                    <a:moveTo>
                      <a:pt x="64" y="1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1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5" name="Freeform 273"/>
              <p:cNvSpPr>
                <a:spLocks noEditPoints="1"/>
              </p:cNvSpPr>
              <p:nvPr/>
            </p:nvSpPr>
            <p:spPr bwMode="auto">
              <a:xfrm>
                <a:off x="5207000" y="1349375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168" y="22"/>
                  </a:cxn>
                  <a:cxn ang="0">
                    <a:pos x="166" y="20"/>
                  </a:cxn>
                  <a:cxn ang="0">
                    <a:pos x="162" y="20"/>
                  </a:cxn>
                  <a:cxn ang="0">
                    <a:pos x="160" y="20"/>
                  </a:cxn>
                  <a:cxn ang="0">
                    <a:pos x="158" y="18"/>
                  </a:cxn>
                  <a:cxn ang="0">
                    <a:pos x="156" y="18"/>
                  </a:cxn>
                  <a:cxn ang="0">
                    <a:pos x="152" y="18"/>
                  </a:cxn>
                  <a:cxn ang="0">
                    <a:pos x="150" y="16"/>
                  </a:cxn>
                  <a:cxn ang="0">
                    <a:pos x="148" y="16"/>
                  </a:cxn>
                  <a:cxn ang="0">
                    <a:pos x="260" y="28"/>
                  </a:cxn>
                  <a:cxn ang="0">
                    <a:pos x="260" y="30"/>
                  </a:cxn>
                  <a:cxn ang="0">
                    <a:pos x="260" y="30"/>
                  </a:cxn>
                  <a:cxn ang="0">
                    <a:pos x="70" y="10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90" y="10"/>
                  </a:cxn>
                  <a:cxn ang="0">
                    <a:pos x="88" y="10"/>
                  </a:cxn>
                  <a:cxn ang="0">
                    <a:pos x="86" y="10"/>
                  </a:cxn>
                  <a:cxn ang="0">
                    <a:pos x="82" y="10"/>
                  </a:cxn>
                  <a:cxn ang="0">
                    <a:pos x="80" y="10"/>
                  </a:cxn>
                  <a:cxn ang="0">
                    <a:pos x="78" y="10"/>
                  </a:cxn>
                  <a:cxn ang="0">
                    <a:pos x="76" y="10"/>
                  </a:cxn>
                  <a:cxn ang="0">
                    <a:pos x="72" y="10"/>
                  </a:cxn>
                  <a:cxn ang="0">
                    <a:pos x="70" y="10"/>
                  </a:cxn>
                  <a:cxn ang="0">
                    <a:pos x="70" y="1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168" y="22"/>
                    </a:lnTo>
                    <a:lnTo>
                      <a:pt x="166" y="20"/>
                    </a:lnTo>
                    <a:lnTo>
                      <a:pt x="162" y="20"/>
                    </a:lnTo>
                    <a:lnTo>
                      <a:pt x="160" y="20"/>
                    </a:lnTo>
                    <a:lnTo>
                      <a:pt x="158" y="18"/>
                    </a:lnTo>
                    <a:lnTo>
                      <a:pt x="156" y="18"/>
                    </a:lnTo>
                    <a:lnTo>
                      <a:pt x="152" y="18"/>
                    </a:lnTo>
                    <a:lnTo>
                      <a:pt x="150" y="16"/>
                    </a:lnTo>
                    <a:lnTo>
                      <a:pt x="148" y="16"/>
                    </a:lnTo>
                    <a:lnTo>
                      <a:pt x="260" y="28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  <a:moveTo>
                      <a:pt x="70" y="10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10"/>
                    </a:lnTo>
                    <a:lnTo>
                      <a:pt x="82" y="10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6" y="10"/>
                    </a:lnTo>
                    <a:lnTo>
                      <a:pt x="72" y="10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6" name="Freeform 274"/>
              <p:cNvSpPr>
                <a:spLocks noEditPoints="1"/>
              </p:cNvSpPr>
              <p:nvPr/>
            </p:nvSpPr>
            <p:spPr bwMode="auto">
              <a:xfrm>
                <a:off x="5207000" y="1346200"/>
                <a:ext cx="412750" cy="50800"/>
              </a:xfrm>
              <a:custGeom>
                <a:avLst/>
                <a:gdLst/>
                <a:ahLst/>
                <a:cxnLst>
                  <a:cxn ang="0">
                    <a:pos x="260" y="32"/>
                  </a:cxn>
                  <a:cxn ang="0">
                    <a:pos x="160" y="20"/>
                  </a:cxn>
                  <a:cxn ang="0">
                    <a:pos x="156" y="20"/>
                  </a:cxn>
                  <a:cxn ang="0">
                    <a:pos x="152" y="20"/>
                  </a:cxn>
                  <a:cxn ang="0">
                    <a:pos x="148" y="18"/>
                  </a:cxn>
                  <a:cxn ang="0">
                    <a:pos x="146" y="18"/>
                  </a:cxn>
                  <a:cxn ang="0">
                    <a:pos x="142" y="16"/>
                  </a:cxn>
                  <a:cxn ang="0">
                    <a:pos x="138" y="16"/>
                  </a:cxn>
                  <a:cxn ang="0">
                    <a:pos x="134" y="16"/>
                  </a:cxn>
                  <a:cxn ang="0">
                    <a:pos x="132" y="16"/>
                  </a:cxn>
                  <a:cxn ang="0">
                    <a:pos x="130" y="14"/>
                  </a:cxn>
                  <a:cxn ang="0">
                    <a:pos x="128" y="14"/>
                  </a:cxn>
                  <a:cxn ang="0">
                    <a:pos x="128" y="14"/>
                  </a:cxn>
                  <a:cxn ang="0">
                    <a:pos x="126" y="14"/>
                  </a:cxn>
                  <a:cxn ang="0">
                    <a:pos x="260" y="28"/>
                  </a:cxn>
                  <a:cxn ang="0">
                    <a:pos x="260" y="32"/>
                  </a:cxn>
                  <a:cxn ang="0">
                    <a:pos x="260" y="32"/>
                  </a:cxn>
                  <a:cxn ang="0">
                    <a:pos x="78" y="1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12" y="12"/>
                  </a:cxn>
                  <a:cxn ang="0">
                    <a:pos x="108" y="12"/>
                  </a:cxn>
                  <a:cxn ang="0">
                    <a:pos x="104" y="12"/>
                  </a:cxn>
                  <a:cxn ang="0">
                    <a:pos x="98" y="12"/>
                  </a:cxn>
                  <a:cxn ang="0">
                    <a:pos x="94" y="12"/>
                  </a:cxn>
                  <a:cxn ang="0">
                    <a:pos x="90" y="12"/>
                  </a:cxn>
                  <a:cxn ang="0">
                    <a:pos x="86" y="12"/>
                  </a:cxn>
                  <a:cxn ang="0">
                    <a:pos x="82" y="12"/>
                  </a:cxn>
                  <a:cxn ang="0">
                    <a:pos x="78" y="12"/>
                  </a:cxn>
                  <a:cxn ang="0">
                    <a:pos x="78" y="12"/>
                  </a:cxn>
                </a:cxnLst>
                <a:rect l="0" t="0" r="r" b="b"/>
                <a:pathLst>
                  <a:path w="260" h="32">
                    <a:moveTo>
                      <a:pt x="260" y="32"/>
                    </a:moveTo>
                    <a:lnTo>
                      <a:pt x="160" y="20"/>
                    </a:lnTo>
                    <a:lnTo>
                      <a:pt x="156" y="20"/>
                    </a:lnTo>
                    <a:lnTo>
                      <a:pt x="152" y="20"/>
                    </a:lnTo>
                    <a:lnTo>
                      <a:pt x="148" y="18"/>
                    </a:lnTo>
                    <a:lnTo>
                      <a:pt x="146" y="18"/>
                    </a:lnTo>
                    <a:lnTo>
                      <a:pt x="142" y="16"/>
                    </a:lnTo>
                    <a:lnTo>
                      <a:pt x="138" y="16"/>
                    </a:lnTo>
                    <a:lnTo>
                      <a:pt x="134" y="16"/>
                    </a:lnTo>
                    <a:lnTo>
                      <a:pt x="132" y="16"/>
                    </a:lnTo>
                    <a:lnTo>
                      <a:pt x="130" y="14"/>
                    </a:lnTo>
                    <a:lnTo>
                      <a:pt x="128" y="14"/>
                    </a:lnTo>
                    <a:lnTo>
                      <a:pt x="128" y="14"/>
                    </a:lnTo>
                    <a:lnTo>
                      <a:pt x="126" y="14"/>
                    </a:lnTo>
                    <a:lnTo>
                      <a:pt x="260" y="28"/>
                    </a:lnTo>
                    <a:lnTo>
                      <a:pt x="260" y="32"/>
                    </a:lnTo>
                    <a:lnTo>
                      <a:pt x="260" y="32"/>
                    </a:lnTo>
                    <a:close/>
                    <a:moveTo>
                      <a:pt x="78" y="12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112" y="12"/>
                    </a:lnTo>
                    <a:lnTo>
                      <a:pt x="108" y="12"/>
                    </a:lnTo>
                    <a:lnTo>
                      <a:pt x="104" y="12"/>
                    </a:lnTo>
                    <a:lnTo>
                      <a:pt x="98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86" y="12"/>
                    </a:lnTo>
                    <a:lnTo>
                      <a:pt x="82" y="12"/>
                    </a:lnTo>
                    <a:lnTo>
                      <a:pt x="78" y="12"/>
                    </a:lnTo>
                    <a:lnTo>
                      <a:pt x="78" y="12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7" name="Freeform 275"/>
              <p:cNvSpPr>
                <a:spLocks/>
              </p:cNvSpPr>
              <p:nvPr/>
            </p:nvSpPr>
            <p:spPr bwMode="auto">
              <a:xfrm>
                <a:off x="5207000" y="1346200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148" y="18"/>
                  </a:cxn>
                  <a:cxn ang="0">
                    <a:pos x="146" y="18"/>
                  </a:cxn>
                  <a:cxn ang="0">
                    <a:pos x="144" y="18"/>
                  </a:cxn>
                  <a:cxn ang="0">
                    <a:pos x="142" y="16"/>
                  </a:cxn>
                  <a:cxn ang="0">
                    <a:pos x="140" y="16"/>
                  </a:cxn>
                  <a:cxn ang="0">
                    <a:pos x="138" y="16"/>
                  </a:cxn>
                  <a:cxn ang="0">
                    <a:pos x="136" y="16"/>
                  </a:cxn>
                  <a:cxn ang="0">
                    <a:pos x="134" y="16"/>
                  </a:cxn>
                  <a:cxn ang="0">
                    <a:pos x="132" y="16"/>
                  </a:cxn>
                  <a:cxn ang="0">
                    <a:pos x="126" y="14"/>
                  </a:cxn>
                  <a:cxn ang="0">
                    <a:pos x="120" y="14"/>
                  </a:cxn>
                  <a:cxn ang="0">
                    <a:pos x="116" y="14"/>
                  </a:cxn>
                  <a:cxn ang="0">
                    <a:pos x="110" y="12"/>
                  </a:cxn>
                  <a:cxn ang="0">
                    <a:pos x="106" y="12"/>
                  </a:cxn>
                  <a:cxn ang="0">
                    <a:pos x="100" y="12"/>
                  </a:cxn>
                  <a:cxn ang="0">
                    <a:pos x="96" y="12"/>
                  </a:cxn>
                  <a:cxn ang="0">
                    <a:pos x="90" y="1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0" y="28"/>
                  </a:cxn>
                  <a:cxn ang="0">
                    <a:pos x="260" y="30"/>
                  </a:cxn>
                  <a:cxn ang="0">
                    <a:pos x="260" y="3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148" y="18"/>
                    </a:lnTo>
                    <a:lnTo>
                      <a:pt x="146" y="18"/>
                    </a:lnTo>
                    <a:lnTo>
                      <a:pt x="144" y="18"/>
                    </a:lnTo>
                    <a:lnTo>
                      <a:pt x="142" y="16"/>
                    </a:lnTo>
                    <a:lnTo>
                      <a:pt x="140" y="16"/>
                    </a:lnTo>
                    <a:lnTo>
                      <a:pt x="138" y="16"/>
                    </a:lnTo>
                    <a:lnTo>
                      <a:pt x="136" y="16"/>
                    </a:lnTo>
                    <a:lnTo>
                      <a:pt x="134" y="16"/>
                    </a:lnTo>
                    <a:lnTo>
                      <a:pt x="132" y="16"/>
                    </a:lnTo>
                    <a:lnTo>
                      <a:pt x="126" y="14"/>
                    </a:lnTo>
                    <a:lnTo>
                      <a:pt x="120" y="14"/>
                    </a:lnTo>
                    <a:lnTo>
                      <a:pt x="116" y="14"/>
                    </a:lnTo>
                    <a:lnTo>
                      <a:pt x="110" y="12"/>
                    </a:lnTo>
                    <a:lnTo>
                      <a:pt x="106" y="12"/>
                    </a:lnTo>
                    <a:lnTo>
                      <a:pt x="100" y="12"/>
                    </a:lnTo>
                    <a:lnTo>
                      <a:pt x="96" y="12"/>
                    </a:lnTo>
                    <a:lnTo>
                      <a:pt x="90" y="1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0" y="28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8" name="Freeform 276"/>
              <p:cNvSpPr>
                <a:spLocks/>
              </p:cNvSpPr>
              <p:nvPr/>
            </p:nvSpPr>
            <p:spPr bwMode="auto">
              <a:xfrm>
                <a:off x="5207000" y="1343025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126" y="16"/>
                  </a:cxn>
                  <a:cxn ang="0">
                    <a:pos x="124" y="16"/>
                  </a:cxn>
                  <a:cxn ang="0">
                    <a:pos x="122" y="16"/>
                  </a:cxn>
                  <a:cxn ang="0">
                    <a:pos x="120" y="16"/>
                  </a:cxn>
                  <a:cxn ang="0">
                    <a:pos x="118" y="16"/>
                  </a:cxn>
                  <a:cxn ang="0">
                    <a:pos x="116" y="16"/>
                  </a:cxn>
                  <a:cxn ang="0">
                    <a:pos x="116" y="16"/>
                  </a:cxn>
                  <a:cxn ang="0">
                    <a:pos x="114" y="14"/>
                  </a:cxn>
                  <a:cxn ang="0">
                    <a:pos x="112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0" y="28"/>
                  </a:cxn>
                  <a:cxn ang="0">
                    <a:pos x="260" y="30"/>
                  </a:cxn>
                  <a:cxn ang="0">
                    <a:pos x="260" y="3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126" y="16"/>
                    </a:lnTo>
                    <a:lnTo>
                      <a:pt x="124" y="16"/>
                    </a:lnTo>
                    <a:lnTo>
                      <a:pt x="122" y="16"/>
                    </a:lnTo>
                    <a:lnTo>
                      <a:pt x="120" y="16"/>
                    </a:lnTo>
                    <a:lnTo>
                      <a:pt x="118" y="16"/>
                    </a:lnTo>
                    <a:lnTo>
                      <a:pt x="116" y="16"/>
                    </a:lnTo>
                    <a:lnTo>
                      <a:pt x="116" y="16"/>
                    </a:lnTo>
                    <a:lnTo>
                      <a:pt x="114" y="14"/>
                    </a:lnTo>
                    <a:lnTo>
                      <a:pt x="112" y="1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0" y="28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9" name="Freeform 277"/>
              <p:cNvSpPr>
                <a:spLocks/>
              </p:cNvSpPr>
              <p:nvPr/>
            </p:nvSpPr>
            <p:spPr bwMode="auto">
              <a:xfrm>
                <a:off x="5207000" y="1339850"/>
                <a:ext cx="412750" cy="50800"/>
              </a:xfrm>
              <a:custGeom>
                <a:avLst/>
                <a:gdLst/>
                <a:ahLst/>
                <a:cxnLst>
                  <a:cxn ang="0">
                    <a:pos x="260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0" y="28"/>
                  </a:cxn>
                  <a:cxn ang="0">
                    <a:pos x="260" y="32"/>
                  </a:cxn>
                  <a:cxn ang="0">
                    <a:pos x="260" y="32"/>
                  </a:cxn>
                </a:cxnLst>
                <a:rect l="0" t="0" r="r" b="b"/>
                <a:pathLst>
                  <a:path w="260" h="32">
                    <a:moveTo>
                      <a:pt x="260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0" y="28"/>
                    </a:lnTo>
                    <a:lnTo>
                      <a:pt x="260" y="32"/>
                    </a:lnTo>
                    <a:lnTo>
                      <a:pt x="260" y="3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0" name="Freeform 278"/>
              <p:cNvSpPr>
                <a:spLocks/>
              </p:cNvSpPr>
              <p:nvPr/>
            </p:nvSpPr>
            <p:spPr bwMode="auto">
              <a:xfrm>
                <a:off x="5203825" y="1336675"/>
                <a:ext cx="419100" cy="50800"/>
              </a:xfrm>
              <a:custGeom>
                <a:avLst/>
                <a:gdLst/>
                <a:ahLst/>
                <a:cxnLst>
                  <a:cxn ang="0">
                    <a:pos x="262" y="3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2" y="32"/>
                  </a:cxn>
                  <a:cxn ang="0">
                    <a:pos x="262" y="32"/>
                  </a:cxn>
                </a:cxnLst>
                <a:rect l="0" t="0" r="r" b="b"/>
                <a:pathLst>
                  <a:path w="264" h="32">
                    <a:moveTo>
                      <a:pt x="262" y="32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2" y="32"/>
                    </a:lnTo>
                    <a:lnTo>
                      <a:pt x="262" y="32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1" name="Freeform 279"/>
              <p:cNvSpPr>
                <a:spLocks/>
              </p:cNvSpPr>
              <p:nvPr/>
            </p:nvSpPr>
            <p:spPr bwMode="auto">
              <a:xfrm>
                <a:off x="5203825" y="1336675"/>
                <a:ext cx="419100" cy="47625"/>
              </a:xfrm>
              <a:custGeom>
                <a:avLst/>
                <a:gdLst/>
                <a:ahLst/>
                <a:cxnLst>
                  <a:cxn ang="0">
                    <a:pos x="262" y="3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2" y="30"/>
                  </a:cxn>
                  <a:cxn ang="0">
                    <a:pos x="262" y="30"/>
                  </a:cxn>
                </a:cxnLst>
                <a:rect l="0" t="0" r="r" b="b"/>
                <a:pathLst>
                  <a:path w="264" h="30">
                    <a:moveTo>
                      <a:pt x="262" y="30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2" y="30"/>
                    </a:lnTo>
                    <a:lnTo>
                      <a:pt x="262" y="30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2" name="Freeform 280"/>
              <p:cNvSpPr>
                <a:spLocks/>
              </p:cNvSpPr>
              <p:nvPr/>
            </p:nvSpPr>
            <p:spPr bwMode="auto">
              <a:xfrm>
                <a:off x="5203825" y="1333500"/>
                <a:ext cx="419100" cy="47625"/>
              </a:xfrm>
              <a:custGeom>
                <a:avLst/>
                <a:gdLst/>
                <a:ahLst/>
                <a:cxnLst>
                  <a:cxn ang="0">
                    <a:pos x="264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4" y="30"/>
                  </a:cxn>
                </a:cxnLst>
                <a:rect l="0" t="0" r="r" b="b"/>
                <a:pathLst>
                  <a:path w="264" h="30">
                    <a:moveTo>
                      <a:pt x="264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4" y="30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3" name="Freeform 281"/>
              <p:cNvSpPr>
                <a:spLocks/>
              </p:cNvSpPr>
              <p:nvPr/>
            </p:nvSpPr>
            <p:spPr bwMode="auto">
              <a:xfrm>
                <a:off x="5203825" y="1330325"/>
                <a:ext cx="419100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4" h="32">
                    <a:moveTo>
                      <a:pt x="264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4" name="Freeform 282"/>
              <p:cNvSpPr>
                <a:spLocks/>
              </p:cNvSpPr>
              <p:nvPr/>
            </p:nvSpPr>
            <p:spPr bwMode="auto">
              <a:xfrm>
                <a:off x="5203825" y="1327150"/>
                <a:ext cx="419100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4" y="30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4" h="32">
                    <a:moveTo>
                      <a:pt x="264" y="3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4" y="30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5" name="Freeform 283"/>
              <p:cNvSpPr>
                <a:spLocks/>
              </p:cNvSpPr>
              <p:nvPr/>
            </p:nvSpPr>
            <p:spPr bwMode="auto">
              <a:xfrm>
                <a:off x="5203825" y="1327150"/>
                <a:ext cx="419100" cy="47625"/>
              </a:xfrm>
              <a:custGeom>
                <a:avLst/>
                <a:gdLst/>
                <a:ahLst/>
                <a:cxnLst>
                  <a:cxn ang="0">
                    <a:pos x="264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4" y="30"/>
                  </a:cxn>
                </a:cxnLst>
                <a:rect l="0" t="0" r="r" b="b"/>
                <a:pathLst>
                  <a:path w="264" h="30">
                    <a:moveTo>
                      <a:pt x="264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4" y="30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6" name="Freeform 284"/>
              <p:cNvSpPr>
                <a:spLocks/>
              </p:cNvSpPr>
              <p:nvPr/>
            </p:nvSpPr>
            <p:spPr bwMode="auto">
              <a:xfrm>
                <a:off x="5203825" y="1323975"/>
                <a:ext cx="422275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6" h="32">
                    <a:moveTo>
                      <a:pt x="264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7" name="Freeform 285"/>
              <p:cNvSpPr>
                <a:spLocks/>
              </p:cNvSpPr>
              <p:nvPr/>
            </p:nvSpPr>
            <p:spPr bwMode="auto">
              <a:xfrm>
                <a:off x="5203825" y="1320800"/>
                <a:ext cx="422275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6" h="32">
                    <a:moveTo>
                      <a:pt x="264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8" name="Freeform 286"/>
              <p:cNvSpPr>
                <a:spLocks/>
              </p:cNvSpPr>
              <p:nvPr/>
            </p:nvSpPr>
            <p:spPr bwMode="auto">
              <a:xfrm>
                <a:off x="5203825" y="1317625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9" name="Freeform 287"/>
              <p:cNvSpPr>
                <a:spLocks/>
              </p:cNvSpPr>
              <p:nvPr/>
            </p:nvSpPr>
            <p:spPr bwMode="auto">
              <a:xfrm>
                <a:off x="5203825" y="1317625"/>
                <a:ext cx="422275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6" h="30">
                    <a:moveTo>
                      <a:pt x="266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0" name="Freeform 288"/>
              <p:cNvSpPr>
                <a:spLocks/>
              </p:cNvSpPr>
              <p:nvPr/>
            </p:nvSpPr>
            <p:spPr bwMode="auto">
              <a:xfrm>
                <a:off x="5203825" y="131445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1" name="Freeform 289"/>
              <p:cNvSpPr>
                <a:spLocks/>
              </p:cNvSpPr>
              <p:nvPr/>
            </p:nvSpPr>
            <p:spPr bwMode="auto">
              <a:xfrm>
                <a:off x="5203825" y="1311275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2" name="Freeform 290"/>
              <p:cNvSpPr>
                <a:spLocks/>
              </p:cNvSpPr>
              <p:nvPr/>
            </p:nvSpPr>
            <p:spPr bwMode="auto">
              <a:xfrm>
                <a:off x="5203825" y="1311275"/>
                <a:ext cx="422275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6" h="30">
                    <a:moveTo>
                      <a:pt x="266" y="3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3" name="Freeform 291"/>
              <p:cNvSpPr>
                <a:spLocks/>
              </p:cNvSpPr>
              <p:nvPr/>
            </p:nvSpPr>
            <p:spPr bwMode="auto">
              <a:xfrm>
                <a:off x="5203825" y="130810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4" name="Freeform 292"/>
              <p:cNvSpPr>
                <a:spLocks/>
              </p:cNvSpPr>
              <p:nvPr/>
            </p:nvSpPr>
            <p:spPr bwMode="auto">
              <a:xfrm>
                <a:off x="5203825" y="1304925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5" name="Freeform 293"/>
              <p:cNvSpPr>
                <a:spLocks/>
              </p:cNvSpPr>
              <p:nvPr/>
            </p:nvSpPr>
            <p:spPr bwMode="auto">
              <a:xfrm>
                <a:off x="5203825" y="130175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6" name="Freeform 294"/>
              <p:cNvSpPr>
                <a:spLocks/>
              </p:cNvSpPr>
              <p:nvPr/>
            </p:nvSpPr>
            <p:spPr bwMode="auto">
              <a:xfrm>
                <a:off x="5203825" y="1301750"/>
                <a:ext cx="425450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8" y="28"/>
                  </a:cxn>
                  <a:cxn ang="0">
                    <a:pos x="268" y="28"/>
                  </a:cxn>
                  <a:cxn ang="0">
                    <a:pos x="268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8" h="30">
                    <a:moveTo>
                      <a:pt x="266" y="3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8" y="28"/>
                    </a:lnTo>
                    <a:lnTo>
                      <a:pt x="268" y="28"/>
                    </a:lnTo>
                    <a:lnTo>
                      <a:pt x="268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7" name="Freeform 295"/>
              <p:cNvSpPr>
                <a:spLocks/>
              </p:cNvSpPr>
              <p:nvPr/>
            </p:nvSpPr>
            <p:spPr bwMode="auto">
              <a:xfrm>
                <a:off x="5207000" y="1298575"/>
                <a:ext cx="422275" cy="50800"/>
              </a:xfrm>
              <a:custGeom>
                <a:avLst/>
                <a:gdLst/>
                <a:ahLst/>
                <a:cxnLst>
                  <a:cxn ang="0">
                    <a:pos x="264" y="3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6" y="28"/>
                  </a:cxn>
                  <a:cxn ang="0">
                    <a:pos x="266" y="28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4" y="32"/>
                  </a:cxn>
                  <a:cxn ang="0">
                    <a:pos x="264" y="32"/>
                  </a:cxn>
                </a:cxnLst>
                <a:rect l="0" t="0" r="r" b="b"/>
                <a:pathLst>
                  <a:path w="266" h="32">
                    <a:moveTo>
                      <a:pt x="264" y="3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6" y="28"/>
                    </a:lnTo>
                    <a:lnTo>
                      <a:pt x="266" y="28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4" y="32"/>
                    </a:lnTo>
                    <a:lnTo>
                      <a:pt x="264" y="32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8" name="Freeform 296"/>
              <p:cNvSpPr>
                <a:spLocks/>
              </p:cNvSpPr>
              <p:nvPr/>
            </p:nvSpPr>
            <p:spPr bwMode="auto">
              <a:xfrm>
                <a:off x="5207000" y="1295400"/>
                <a:ext cx="422275" cy="50800"/>
              </a:xfrm>
              <a:custGeom>
                <a:avLst/>
                <a:gdLst/>
                <a:ahLst/>
                <a:cxnLst>
                  <a:cxn ang="0">
                    <a:pos x="266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6" y="30"/>
                  </a:cxn>
                  <a:cxn ang="0">
                    <a:pos x="266" y="30"/>
                  </a:cxn>
                  <a:cxn ang="0">
                    <a:pos x="266" y="32"/>
                  </a:cxn>
                  <a:cxn ang="0">
                    <a:pos x="266" y="32"/>
                  </a:cxn>
                </a:cxnLst>
                <a:rect l="0" t="0" r="r" b="b"/>
                <a:pathLst>
                  <a:path w="266" h="32">
                    <a:moveTo>
                      <a:pt x="266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6" y="32"/>
                    </a:lnTo>
                    <a:lnTo>
                      <a:pt x="266" y="32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9" name="Freeform 297"/>
              <p:cNvSpPr>
                <a:spLocks/>
              </p:cNvSpPr>
              <p:nvPr/>
            </p:nvSpPr>
            <p:spPr bwMode="auto">
              <a:xfrm>
                <a:off x="5207000" y="1295400"/>
                <a:ext cx="422275" cy="47625"/>
              </a:xfrm>
              <a:custGeom>
                <a:avLst/>
                <a:gdLst/>
                <a:ahLst/>
                <a:cxnLst>
                  <a:cxn ang="0">
                    <a:pos x="266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64" y="28"/>
                  </a:cxn>
                  <a:cxn ang="0">
                    <a:pos x="264" y="28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6" y="30"/>
                  </a:cxn>
                  <a:cxn ang="0">
                    <a:pos x="266" y="30"/>
                  </a:cxn>
                </a:cxnLst>
                <a:rect l="0" t="0" r="r" b="b"/>
                <a:pathLst>
                  <a:path w="266" h="30">
                    <a:moveTo>
                      <a:pt x="266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64" y="28"/>
                    </a:lnTo>
                    <a:lnTo>
                      <a:pt x="264" y="28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6" y="30"/>
                    </a:lnTo>
                    <a:lnTo>
                      <a:pt x="266" y="30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0" name="Freeform 298"/>
              <p:cNvSpPr>
                <a:spLocks/>
              </p:cNvSpPr>
              <p:nvPr/>
            </p:nvSpPr>
            <p:spPr bwMode="auto">
              <a:xfrm>
                <a:off x="5207000" y="1292225"/>
                <a:ext cx="419100" cy="47625"/>
              </a:xfrm>
              <a:custGeom>
                <a:avLst/>
                <a:gdLst/>
                <a:ahLst/>
                <a:cxnLst>
                  <a:cxn ang="0">
                    <a:pos x="264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4" y="28"/>
                  </a:cxn>
                  <a:cxn ang="0">
                    <a:pos x="264" y="28"/>
                  </a:cxn>
                  <a:cxn ang="0">
                    <a:pos x="264" y="30"/>
                  </a:cxn>
                  <a:cxn ang="0">
                    <a:pos x="264" y="30"/>
                  </a:cxn>
                  <a:cxn ang="0">
                    <a:pos x="264" y="30"/>
                  </a:cxn>
                  <a:cxn ang="0">
                    <a:pos x="264" y="30"/>
                  </a:cxn>
                </a:cxnLst>
                <a:rect l="0" t="0" r="r" b="b"/>
                <a:pathLst>
                  <a:path w="264" h="30">
                    <a:moveTo>
                      <a:pt x="264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4" y="28"/>
                    </a:lnTo>
                    <a:lnTo>
                      <a:pt x="264" y="28"/>
                    </a:lnTo>
                    <a:lnTo>
                      <a:pt x="264" y="30"/>
                    </a:lnTo>
                    <a:lnTo>
                      <a:pt x="264" y="30"/>
                    </a:lnTo>
                    <a:lnTo>
                      <a:pt x="264" y="30"/>
                    </a:lnTo>
                    <a:lnTo>
                      <a:pt x="264" y="30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1" name="Freeform 299"/>
              <p:cNvSpPr>
                <a:spLocks/>
              </p:cNvSpPr>
              <p:nvPr/>
            </p:nvSpPr>
            <p:spPr bwMode="auto">
              <a:xfrm>
                <a:off x="5210175" y="1289050"/>
                <a:ext cx="415925" cy="50800"/>
              </a:xfrm>
              <a:custGeom>
                <a:avLst/>
                <a:gdLst/>
                <a:ahLst/>
                <a:cxnLst>
                  <a:cxn ang="0">
                    <a:pos x="262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2" y="28"/>
                  </a:cxn>
                  <a:cxn ang="0">
                    <a:pos x="262" y="28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2"/>
                  </a:cxn>
                  <a:cxn ang="0">
                    <a:pos x="262" y="32"/>
                  </a:cxn>
                </a:cxnLst>
                <a:rect l="0" t="0" r="r" b="b"/>
                <a:pathLst>
                  <a:path w="262" h="32">
                    <a:moveTo>
                      <a:pt x="262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2" y="28"/>
                    </a:lnTo>
                    <a:lnTo>
                      <a:pt x="262" y="28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2"/>
                    </a:lnTo>
                    <a:lnTo>
                      <a:pt x="262" y="3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2" name="Freeform 300"/>
              <p:cNvSpPr>
                <a:spLocks/>
              </p:cNvSpPr>
              <p:nvPr/>
            </p:nvSpPr>
            <p:spPr bwMode="auto">
              <a:xfrm>
                <a:off x="5210175" y="1285875"/>
                <a:ext cx="415925" cy="50800"/>
              </a:xfrm>
              <a:custGeom>
                <a:avLst/>
                <a:gdLst/>
                <a:ahLst/>
                <a:cxnLst>
                  <a:cxn ang="0">
                    <a:pos x="262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62" y="28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2"/>
                  </a:cxn>
                  <a:cxn ang="0">
                    <a:pos x="262" y="32"/>
                  </a:cxn>
                </a:cxnLst>
                <a:rect l="0" t="0" r="r" b="b"/>
                <a:pathLst>
                  <a:path w="262" h="32">
                    <a:moveTo>
                      <a:pt x="262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62" y="28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2"/>
                    </a:lnTo>
                    <a:lnTo>
                      <a:pt x="262" y="32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3" name="Freeform 301"/>
              <p:cNvSpPr>
                <a:spLocks/>
              </p:cNvSpPr>
              <p:nvPr/>
            </p:nvSpPr>
            <p:spPr bwMode="auto">
              <a:xfrm>
                <a:off x="5210175" y="1285875"/>
                <a:ext cx="415925" cy="47625"/>
              </a:xfrm>
              <a:custGeom>
                <a:avLst/>
                <a:gdLst/>
                <a:ahLst/>
                <a:cxnLst>
                  <a:cxn ang="0">
                    <a:pos x="262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62" y="28"/>
                  </a:cxn>
                  <a:cxn ang="0">
                    <a:pos x="262" y="28"/>
                  </a:cxn>
                  <a:cxn ang="0">
                    <a:pos x="262" y="28"/>
                  </a:cxn>
                  <a:cxn ang="0">
                    <a:pos x="262" y="30"/>
                  </a:cxn>
                  <a:cxn ang="0">
                    <a:pos x="262" y="30"/>
                  </a:cxn>
                  <a:cxn ang="0">
                    <a:pos x="262" y="30"/>
                  </a:cxn>
                </a:cxnLst>
                <a:rect l="0" t="0" r="r" b="b"/>
                <a:pathLst>
                  <a:path w="262" h="30">
                    <a:moveTo>
                      <a:pt x="262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62" y="28"/>
                    </a:lnTo>
                    <a:lnTo>
                      <a:pt x="262" y="28"/>
                    </a:lnTo>
                    <a:lnTo>
                      <a:pt x="262" y="28"/>
                    </a:lnTo>
                    <a:lnTo>
                      <a:pt x="262" y="30"/>
                    </a:lnTo>
                    <a:lnTo>
                      <a:pt x="262" y="30"/>
                    </a:lnTo>
                    <a:lnTo>
                      <a:pt x="262" y="30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4" name="Freeform 302"/>
              <p:cNvSpPr>
                <a:spLocks/>
              </p:cNvSpPr>
              <p:nvPr/>
            </p:nvSpPr>
            <p:spPr bwMode="auto">
              <a:xfrm>
                <a:off x="5213350" y="1282700"/>
                <a:ext cx="412750" cy="47625"/>
              </a:xfrm>
              <a:custGeom>
                <a:avLst/>
                <a:gdLst/>
                <a:ahLst/>
                <a:cxnLst>
                  <a:cxn ang="0">
                    <a:pos x="260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58" y="28"/>
                  </a:cxn>
                  <a:cxn ang="0">
                    <a:pos x="258" y="28"/>
                  </a:cxn>
                  <a:cxn ang="0">
                    <a:pos x="260" y="30"/>
                  </a:cxn>
                  <a:cxn ang="0">
                    <a:pos x="260" y="30"/>
                  </a:cxn>
                  <a:cxn ang="0">
                    <a:pos x="260" y="30"/>
                  </a:cxn>
                  <a:cxn ang="0">
                    <a:pos x="260" y="30"/>
                  </a:cxn>
                </a:cxnLst>
                <a:rect l="0" t="0" r="r" b="b"/>
                <a:pathLst>
                  <a:path w="260" h="30">
                    <a:moveTo>
                      <a:pt x="260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58" y="28"/>
                    </a:lnTo>
                    <a:lnTo>
                      <a:pt x="258" y="28"/>
                    </a:lnTo>
                    <a:lnTo>
                      <a:pt x="260" y="30"/>
                    </a:lnTo>
                    <a:lnTo>
                      <a:pt x="260" y="30"/>
                    </a:lnTo>
                    <a:lnTo>
                      <a:pt x="260" y="30"/>
                    </a:lnTo>
                    <a:lnTo>
                      <a:pt x="260" y="30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5" name="Freeform 303"/>
              <p:cNvSpPr>
                <a:spLocks/>
              </p:cNvSpPr>
              <p:nvPr/>
            </p:nvSpPr>
            <p:spPr bwMode="auto">
              <a:xfrm>
                <a:off x="5213350" y="1279525"/>
                <a:ext cx="412750" cy="50800"/>
              </a:xfrm>
              <a:custGeom>
                <a:avLst/>
                <a:gdLst/>
                <a:ahLst/>
                <a:cxnLst>
                  <a:cxn ang="0">
                    <a:pos x="260" y="3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58" y="28"/>
                  </a:cxn>
                  <a:cxn ang="0">
                    <a:pos x="258" y="28"/>
                  </a:cxn>
                  <a:cxn ang="0">
                    <a:pos x="258" y="30"/>
                  </a:cxn>
                  <a:cxn ang="0">
                    <a:pos x="258" y="30"/>
                  </a:cxn>
                  <a:cxn ang="0">
                    <a:pos x="260" y="32"/>
                  </a:cxn>
                  <a:cxn ang="0">
                    <a:pos x="260" y="32"/>
                  </a:cxn>
                </a:cxnLst>
                <a:rect l="0" t="0" r="r" b="b"/>
                <a:pathLst>
                  <a:path w="260" h="32">
                    <a:moveTo>
                      <a:pt x="260" y="3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8" y="28"/>
                    </a:lnTo>
                    <a:lnTo>
                      <a:pt x="258" y="28"/>
                    </a:lnTo>
                    <a:lnTo>
                      <a:pt x="258" y="30"/>
                    </a:lnTo>
                    <a:lnTo>
                      <a:pt x="258" y="30"/>
                    </a:lnTo>
                    <a:lnTo>
                      <a:pt x="260" y="32"/>
                    </a:lnTo>
                    <a:lnTo>
                      <a:pt x="260" y="32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6" name="Freeform 304"/>
              <p:cNvSpPr>
                <a:spLocks/>
              </p:cNvSpPr>
              <p:nvPr/>
            </p:nvSpPr>
            <p:spPr bwMode="auto">
              <a:xfrm>
                <a:off x="5216525" y="1279525"/>
                <a:ext cx="406400" cy="47625"/>
              </a:xfrm>
              <a:custGeom>
                <a:avLst/>
                <a:gdLst/>
                <a:ahLst/>
                <a:cxnLst>
                  <a:cxn ang="0">
                    <a:pos x="256" y="3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54" y="26"/>
                  </a:cxn>
                  <a:cxn ang="0">
                    <a:pos x="256" y="28"/>
                  </a:cxn>
                  <a:cxn ang="0">
                    <a:pos x="256" y="28"/>
                  </a:cxn>
                  <a:cxn ang="0">
                    <a:pos x="256" y="28"/>
                  </a:cxn>
                  <a:cxn ang="0">
                    <a:pos x="256" y="30"/>
                  </a:cxn>
                  <a:cxn ang="0">
                    <a:pos x="256" y="30"/>
                  </a:cxn>
                </a:cxnLst>
                <a:rect l="0" t="0" r="r" b="b"/>
                <a:pathLst>
                  <a:path w="256" h="30">
                    <a:moveTo>
                      <a:pt x="256" y="3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54" y="26"/>
                    </a:lnTo>
                    <a:lnTo>
                      <a:pt x="256" y="28"/>
                    </a:lnTo>
                    <a:lnTo>
                      <a:pt x="256" y="28"/>
                    </a:lnTo>
                    <a:lnTo>
                      <a:pt x="256" y="28"/>
                    </a:lnTo>
                    <a:lnTo>
                      <a:pt x="256" y="30"/>
                    </a:lnTo>
                    <a:lnTo>
                      <a:pt x="256" y="3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7" name="Freeform 305"/>
              <p:cNvSpPr>
                <a:spLocks/>
              </p:cNvSpPr>
              <p:nvPr/>
            </p:nvSpPr>
            <p:spPr bwMode="auto">
              <a:xfrm>
                <a:off x="5216525" y="1238250"/>
                <a:ext cx="406400" cy="85725"/>
              </a:xfrm>
              <a:custGeom>
                <a:avLst/>
                <a:gdLst/>
                <a:ahLst/>
                <a:cxnLst>
                  <a:cxn ang="0">
                    <a:pos x="256" y="54"/>
                  </a:cxn>
                  <a:cxn ang="0">
                    <a:pos x="0" y="26"/>
                  </a:cxn>
                  <a:cxn ang="0">
                    <a:pos x="4" y="22"/>
                  </a:cxn>
                  <a:cxn ang="0">
                    <a:pos x="10" y="18"/>
                  </a:cxn>
                  <a:cxn ang="0">
                    <a:pos x="16" y="14"/>
                  </a:cxn>
                  <a:cxn ang="0">
                    <a:pos x="22" y="12"/>
                  </a:cxn>
                  <a:cxn ang="0">
                    <a:pos x="28" y="8"/>
                  </a:cxn>
                  <a:cxn ang="0">
                    <a:pos x="36" y="6"/>
                  </a:cxn>
                  <a:cxn ang="0">
                    <a:pos x="44" y="4"/>
                  </a:cxn>
                  <a:cxn ang="0">
                    <a:pos x="54" y="2"/>
                  </a:cxn>
                  <a:cxn ang="0">
                    <a:pos x="62" y="2"/>
                  </a:cxn>
                  <a:cxn ang="0">
                    <a:pos x="72" y="0"/>
                  </a:cxn>
                  <a:cxn ang="0">
                    <a:pos x="82" y="0"/>
                  </a:cxn>
                  <a:cxn ang="0">
                    <a:pos x="92" y="0"/>
                  </a:cxn>
                  <a:cxn ang="0">
                    <a:pos x="102" y="0"/>
                  </a:cxn>
                  <a:cxn ang="0">
                    <a:pos x="112" y="0"/>
                  </a:cxn>
                  <a:cxn ang="0">
                    <a:pos x="122" y="0"/>
                  </a:cxn>
                  <a:cxn ang="0">
                    <a:pos x="132" y="2"/>
                  </a:cxn>
                  <a:cxn ang="0">
                    <a:pos x="144" y="2"/>
                  </a:cxn>
                  <a:cxn ang="0">
                    <a:pos x="154" y="4"/>
                  </a:cxn>
                  <a:cxn ang="0">
                    <a:pos x="164" y="6"/>
                  </a:cxn>
                  <a:cxn ang="0">
                    <a:pos x="174" y="8"/>
                  </a:cxn>
                  <a:cxn ang="0">
                    <a:pos x="182" y="12"/>
                  </a:cxn>
                  <a:cxn ang="0">
                    <a:pos x="192" y="14"/>
                  </a:cxn>
                  <a:cxn ang="0">
                    <a:pos x="202" y="18"/>
                  </a:cxn>
                  <a:cxn ang="0">
                    <a:pos x="210" y="20"/>
                  </a:cxn>
                  <a:cxn ang="0">
                    <a:pos x="218" y="24"/>
                  </a:cxn>
                  <a:cxn ang="0">
                    <a:pos x="226" y="28"/>
                  </a:cxn>
                  <a:cxn ang="0">
                    <a:pos x="232" y="32"/>
                  </a:cxn>
                  <a:cxn ang="0">
                    <a:pos x="238" y="36"/>
                  </a:cxn>
                  <a:cxn ang="0">
                    <a:pos x="244" y="40"/>
                  </a:cxn>
                  <a:cxn ang="0">
                    <a:pos x="248" y="44"/>
                  </a:cxn>
                  <a:cxn ang="0">
                    <a:pos x="252" y="50"/>
                  </a:cxn>
                  <a:cxn ang="0">
                    <a:pos x="256" y="54"/>
                  </a:cxn>
                  <a:cxn ang="0">
                    <a:pos x="256" y="54"/>
                  </a:cxn>
                </a:cxnLst>
                <a:rect l="0" t="0" r="r" b="b"/>
                <a:pathLst>
                  <a:path w="256" h="54">
                    <a:moveTo>
                      <a:pt x="256" y="54"/>
                    </a:moveTo>
                    <a:lnTo>
                      <a:pt x="0" y="26"/>
                    </a:lnTo>
                    <a:lnTo>
                      <a:pt x="4" y="22"/>
                    </a:lnTo>
                    <a:lnTo>
                      <a:pt x="10" y="18"/>
                    </a:lnTo>
                    <a:lnTo>
                      <a:pt x="16" y="14"/>
                    </a:lnTo>
                    <a:lnTo>
                      <a:pt x="22" y="12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4" y="4"/>
                    </a:lnTo>
                    <a:lnTo>
                      <a:pt x="54" y="2"/>
                    </a:lnTo>
                    <a:lnTo>
                      <a:pt x="62" y="2"/>
                    </a:lnTo>
                    <a:lnTo>
                      <a:pt x="72" y="0"/>
                    </a:lnTo>
                    <a:lnTo>
                      <a:pt x="82" y="0"/>
                    </a:lnTo>
                    <a:lnTo>
                      <a:pt x="92" y="0"/>
                    </a:lnTo>
                    <a:lnTo>
                      <a:pt x="102" y="0"/>
                    </a:lnTo>
                    <a:lnTo>
                      <a:pt x="112" y="0"/>
                    </a:lnTo>
                    <a:lnTo>
                      <a:pt x="122" y="0"/>
                    </a:lnTo>
                    <a:lnTo>
                      <a:pt x="132" y="2"/>
                    </a:lnTo>
                    <a:lnTo>
                      <a:pt x="144" y="2"/>
                    </a:lnTo>
                    <a:lnTo>
                      <a:pt x="154" y="4"/>
                    </a:lnTo>
                    <a:lnTo>
                      <a:pt x="164" y="6"/>
                    </a:lnTo>
                    <a:lnTo>
                      <a:pt x="174" y="8"/>
                    </a:lnTo>
                    <a:lnTo>
                      <a:pt x="182" y="12"/>
                    </a:lnTo>
                    <a:lnTo>
                      <a:pt x="192" y="14"/>
                    </a:lnTo>
                    <a:lnTo>
                      <a:pt x="202" y="18"/>
                    </a:lnTo>
                    <a:lnTo>
                      <a:pt x="210" y="20"/>
                    </a:lnTo>
                    <a:lnTo>
                      <a:pt x="218" y="24"/>
                    </a:lnTo>
                    <a:lnTo>
                      <a:pt x="226" y="28"/>
                    </a:lnTo>
                    <a:lnTo>
                      <a:pt x="232" y="32"/>
                    </a:lnTo>
                    <a:lnTo>
                      <a:pt x="238" y="36"/>
                    </a:lnTo>
                    <a:lnTo>
                      <a:pt x="244" y="40"/>
                    </a:lnTo>
                    <a:lnTo>
                      <a:pt x="248" y="44"/>
                    </a:lnTo>
                    <a:lnTo>
                      <a:pt x="252" y="50"/>
                    </a:lnTo>
                    <a:lnTo>
                      <a:pt x="256" y="54"/>
                    </a:lnTo>
                    <a:lnTo>
                      <a:pt x="256" y="54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517" name="Group 2905"/>
          <p:cNvGrpSpPr/>
          <p:nvPr/>
        </p:nvGrpSpPr>
        <p:grpSpPr>
          <a:xfrm>
            <a:off x="6400800" y="2514600"/>
            <a:ext cx="1981200" cy="2057400"/>
            <a:chOff x="533400" y="3200400"/>
            <a:chExt cx="2438400" cy="2465645"/>
          </a:xfrm>
        </p:grpSpPr>
        <p:grpSp>
          <p:nvGrpSpPr>
            <p:cNvPr id="518" name="Group 5"/>
            <p:cNvGrpSpPr>
              <a:grpSpLocks noChangeAspect="1"/>
            </p:cNvGrpSpPr>
            <p:nvPr/>
          </p:nvGrpSpPr>
          <p:grpSpPr bwMode="auto">
            <a:xfrm>
              <a:off x="533400" y="3200400"/>
              <a:ext cx="2438400" cy="2465645"/>
              <a:chOff x="816" y="624"/>
              <a:chExt cx="1074" cy="1086"/>
            </a:xfrm>
          </p:grpSpPr>
          <p:sp>
            <p:nvSpPr>
              <p:cNvPr id="3201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816" y="624"/>
                <a:ext cx="1074" cy="10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2" name="Freeform 7"/>
              <p:cNvSpPr>
                <a:spLocks/>
              </p:cNvSpPr>
              <p:nvPr/>
            </p:nvSpPr>
            <p:spPr bwMode="auto">
              <a:xfrm>
                <a:off x="1351" y="1237"/>
                <a:ext cx="55" cy="365"/>
              </a:xfrm>
              <a:custGeom>
                <a:avLst/>
                <a:gdLst/>
                <a:ahLst/>
                <a:cxnLst>
                  <a:cxn ang="0">
                    <a:pos x="41" y="1"/>
                  </a:cxn>
                  <a:cxn ang="0">
                    <a:pos x="41" y="5"/>
                  </a:cxn>
                  <a:cxn ang="0">
                    <a:pos x="41" y="12"/>
                  </a:cxn>
                  <a:cxn ang="0">
                    <a:pos x="42" y="20"/>
                  </a:cxn>
                  <a:cxn ang="0">
                    <a:pos x="44" y="31"/>
                  </a:cxn>
                  <a:cxn ang="0">
                    <a:pos x="44" y="43"/>
                  </a:cxn>
                  <a:cxn ang="0">
                    <a:pos x="46" y="57"/>
                  </a:cxn>
                  <a:cxn ang="0">
                    <a:pos x="47" y="71"/>
                  </a:cxn>
                  <a:cxn ang="0">
                    <a:pos x="49" y="87"/>
                  </a:cxn>
                  <a:cxn ang="0">
                    <a:pos x="50" y="104"/>
                  </a:cxn>
                  <a:cxn ang="0">
                    <a:pos x="51" y="121"/>
                  </a:cxn>
                  <a:cxn ang="0">
                    <a:pos x="52" y="139"/>
                  </a:cxn>
                  <a:cxn ang="0">
                    <a:pos x="52" y="157"/>
                  </a:cxn>
                  <a:cxn ang="0">
                    <a:pos x="53" y="175"/>
                  </a:cxn>
                  <a:cxn ang="0">
                    <a:pos x="54" y="194"/>
                  </a:cxn>
                  <a:cxn ang="0">
                    <a:pos x="55" y="212"/>
                  </a:cxn>
                  <a:cxn ang="0">
                    <a:pos x="55" y="230"/>
                  </a:cxn>
                  <a:cxn ang="0">
                    <a:pos x="55" y="247"/>
                  </a:cxn>
                  <a:cxn ang="0">
                    <a:pos x="55" y="263"/>
                  </a:cxn>
                  <a:cxn ang="0">
                    <a:pos x="54" y="279"/>
                  </a:cxn>
                  <a:cxn ang="0">
                    <a:pos x="54" y="293"/>
                  </a:cxn>
                  <a:cxn ang="0">
                    <a:pos x="52" y="306"/>
                  </a:cxn>
                  <a:cxn ang="0">
                    <a:pos x="52" y="317"/>
                  </a:cxn>
                  <a:cxn ang="0">
                    <a:pos x="50" y="328"/>
                  </a:cxn>
                  <a:cxn ang="0">
                    <a:pos x="48" y="336"/>
                  </a:cxn>
                  <a:cxn ang="0">
                    <a:pos x="45" y="344"/>
                  </a:cxn>
                  <a:cxn ang="0">
                    <a:pos x="43" y="350"/>
                  </a:cxn>
                  <a:cxn ang="0">
                    <a:pos x="39" y="357"/>
                  </a:cxn>
                  <a:cxn ang="0">
                    <a:pos x="33" y="363"/>
                  </a:cxn>
                  <a:cxn ang="0">
                    <a:pos x="28" y="364"/>
                  </a:cxn>
                  <a:cxn ang="0">
                    <a:pos x="22" y="361"/>
                  </a:cxn>
                  <a:cxn ang="0">
                    <a:pos x="16" y="352"/>
                  </a:cxn>
                  <a:cxn ang="0">
                    <a:pos x="13" y="344"/>
                  </a:cxn>
                  <a:cxn ang="0">
                    <a:pos x="11" y="336"/>
                  </a:cxn>
                  <a:cxn ang="0">
                    <a:pos x="9" y="329"/>
                  </a:cxn>
                  <a:cxn ang="0">
                    <a:pos x="6" y="319"/>
                  </a:cxn>
                  <a:cxn ang="0">
                    <a:pos x="5" y="309"/>
                  </a:cxn>
                  <a:cxn ang="0">
                    <a:pos x="3" y="297"/>
                  </a:cxn>
                  <a:cxn ang="0">
                    <a:pos x="2" y="284"/>
                  </a:cxn>
                  <a:cxn ang="0">
                    <a:pos x="1" y="271"/>
                  </a:cxn>
                  <a:cxn ang="0">
                    <a:pos x="0" y="256"/>
                  </a:cxn>
                  <a:cxn ang="0">
                    <a:pos x="0" y="242"/>
                  </a:cxn>
                  <a:cxn ang="0">
                    <a:pos x="0" y="227"/>
                  </a:cxn>
                  <a:cxn ang="0">
                    <a:pos x="0" y="211"/>
                  </a:cxn>
                  <a:cxn ang="0">
                    <a:pos x="0" y="194"/>
                  </a:cxn>
                  <a:cxn ang="0">
                    <a:pos x="1" y="178"/>
                  </a:cxn>
                  <a:cxn ang="0">
                    <a:pos x="2" y="161"/>
                  </a:cxn>
                  <a:cxn ang="0">
                    <a:pos x="2" y="146"/>
                  </a:cxn>
                  <a:cxn ang="0">
                    <a:pos x="3" y="129"/>
                  </a:cxn>
                  <a:cxn ang="0">
                    <a:pos x="4" y="113"/>
                  </a:cxn>
                  <a:cxn ang="0">
                    <a:pos x="5" y="97"/>
                  </a:cxn>
                  <a:cxn ang="0">
                    <a:pos x="6" y="81"/>
                  </a:cxn>
                  <a:cxn ang="0">
                    <a:pos x="7" y="68"/>
                  </a:cxn>
                  <a:cxn ang="0">
                    <a:pos x="8" y="54"/>
                  </a:cxn>
                  <a:cxn ang="0">
                    <a:pos x="9" y="40"/>
                  </a:cxn>
                  <a:cxn ang="0">
                    <a:pos x="10" y="29"/>
                  </a:cxn>
                  <a:cxn ang="0">
                    <a:pos x="12" y="19"/>
                  </a:cxn>
                  <a:cxn ang="0">
                    <a:pos x="12" y="8"/>
                  </a:cxn>
                  <a:cxn ang="0">
                    <a:pos x="14" y="0"/>
                  </a:cxn>
                </a:cxnLst>
                <a:rect l="0" t="0" r="r" b="b"/>
                <a:pathLst>
                  <a:path w="55" h="365">
                    <a:moveTo>
                      <a:pt x="41" y="0"/>
                    </a:moveTo>
                    <a:lnTo>
                      <a:pt x="41" y="0"/>
                    </a:lnTo>
                    <a:lnTo>
                      <a:pt x="41" y="1"/>
                    </a:lnTo>
                    <a:lnTo>
                      <a:pt x="41" y="2"/>
                    </a:lnTo>
                    <a:lnTo>
                      <a:pt x="41" y="4"/>
                    </a:lnTo>
                    <a:lnTo>
                      <a:pt x="41" y="5"/>
                    </a:lnTo>
                    <a:lnTo>
                      <a:pt x="41" y="8"/>
                    </a:lnTo>
                    <a:lnTo>
                      <a:pt x="41" y="10"/>
                    </a:lnTo>
                    <a:lnTo>
                      <a:pt x="41" y="12"/>
                    </a:lnTo>
                    <a:lnTo>
                      <a:pt x="42" y="15"/>
                    </a:lnTo>
                    <a:lnTo>
                      <a:pt x="42" y="18"/>
                    </a:lnTo>
                    <a:lnTo>
                      <a:pt x="42" y="20"/>
                    </a:lnTo>
                    <a:lnTo>
                      <a:pt x="43" y="24"/>
                    </a:lnTo>
                    <a:lnTo>
                      <a:pt x="43" y="27"/>
                    </a:lnTo>
                    <a:lnTo>
                      <a:pt x="44" y="31"/>
                    </a:lnTo>
                    <a:lnTo>
                      <a:pt x="44" y="35"/>
                    </a:lnTo>
                    <a:lnTo>
                      <a:pt x="44" y="39"/>
                    </a:lnTo>
                    <a:lnTo>
                      <a:pt x="44" y="43"/>
                    </a:lnTo>
                    <a:lnTo>
                      <a:pt x="45" y="47"/>
                    </a:lnTo>
                    <a:lnTo>
                      <a:pt x="45" y="52"/>
                    </a:lnTo>
                    <a:lnTo>
                      <a:pt x="46" y="57"/>
                    </a:lnTo>
                    <a:lnTo>
                      <a:pt x="46" y="60"/>
                    </a:lnTo>
                    <a:lnTo>
                      <a:pt x="47" y="66"/>
                    </a:lnTo>
                    <a:lnTo>
                      <a:pt x="47" y="71"/>
                    </a:lnTo>
                    <a:lnTo>
                      <a:pt x="47" y="77"/>
                    </a:lnTo>
                    <a:lnTo>
                      <a:pt x="48" y="81"/>
                    </a:lnTo>
                    <a:lnTo>
                      <a:pt x="49" y="87"/>
                    </a:lnTo>
                    <a:lnTo>
                      <a:pt x="49" y="93"/>
                    </a:lnTo>
                    <a:lnTo>
                      <a:pt x="49" y="98"/>
                    </a:lnTo>
                    <a:lnTo>
                      <a:pt x="50" y="104"/>
                    </a:lnTo>
                    <a:lnTo>
                      <a:pt x="50" y="110"/>
                    </a:lnTo>
                    <a:lnTo>
                      <a:pt x="50" y="116"/>
                    </a:lnTo>
                    <a:lnTo>
                      <a:pt x="51" y="121"/>
                    </a:lnTo>
                    <a:lnTo>
                      <a:pt x="51" y="127"/>
                    </a:lnTo>
                    <a:lnTo>
                      <a:pt x="52" y="133"/>
                    </a:lnTo>
                    <a:lnTo>
                      <a:pt x="52" y="139"/>
                    </a:lnTo>
                    <a:lnTo>
                      <a:pt x="52" y="145"/>
                    </a:lnTo>
                    <a:lnTo>
                      <a:pt x="52" y="151"/>
                    </a:lnTo>
                    <a:lnTo>
                      <a:pt x="52" y="157"/>
                    </a:lnTo>
                    <a:lnTo>
                      <a:pt x="52" y="163"/>
                    </a:lnTo>
                    <a:lnTo>
                      <a:pt x="53" y="170"/>
                    </a:lnTo>
                    <a:lnTo>
                      <a:pt x="53" y="175"/>
                    </a:lnTo>
                    <a:lnTo>
                      <a:pt x="54" y="182"/>
                    </a:lnTo>
                    <a:lnTo>
                      <a:pt x="54" y="188"/>
                    </a:lnTo>
                    <a:lnTo>
                      <a:pt x="54" y="194"/>
                    </a:lnTo>
                    <a:lnTo>
                      <a:pt x="54" y="200"/>
                    </a:lnTo>
                    <a:lnTo>
                      <a:pt x="55" y="207"/>
                    </a:lnTo>
                    <a:lnTo>
                      <a:pt x="55" y="212"/>
                    </a:lnTo>
                    <a:lnTo>
                      <a:pt x="55" y="218"/>
                    </a:lnTo>
                    <a:lnTo>
                      <a:pt x="55" y="224"/>
                    </a:lnTo>
                    <a:lnTo>
                      <a:pt x="55" y="230"/>
                    </a:lnTo>
                    <a:lnTo>
                      <a:pt x="55" y="235"/>
                    </a:lnTo>
                    <a:lnTo>
                      <a:pt x="55" y="241"/>
                    </a:lnTo>
                    <a:lnTo>
                      <a:pt x="55" y="247"/>
                    </a:lnTo>
                    <a:lnTo>
                      <a:pt x="55" y="253"/>
                    </a:lnTo>
                    <a:lnTo>
                      <a:pt x="55" y="258"/>
                    </a:lnTo>
                    <a:lnTo>
                      <a:pt x="55" y="263"/>
                    </a:lnTo>
                    <a:lnTo>
                      <a:pt x="54" y="269"/>
                    </a:lnTo>
                    <a:lnTo>
                      <a:pt x="54" y="274"/>
                    </a:lnTo>
                    <a:lnTo>
                      <a:pt x="54" y="279"/>
                    </a:lnTo>
                    <a:lnTo>
                      <a:pt x="54" y="284"/>
                    </a:lnTo>
                    <a:lnTo>
                      <a:pt x="54" y="289"/>
                    </a:lnTo>
                    <a:lnTo>
                      <a:pt x="54" y="293"/>
                    </a:lnTo>
                    <a:lnTo>
                      <a:pt x="53" y="297"/>
                    </a:lnTo>
                    <a:lnTo>
                      <a:pt x="52" y="302"/>
                    </a:lnTo>
                    <a:lnTo>
                      <a:pt x="52" y="306"/>
                    </a:lnTo>
                    <a:lnTo>
                      <a:pt x="52" y="310"/>
                    </a:lnTo>
                    <a:lnTo>
                      <a:pt x="52" y="313"/>
                    </a:lnTo>
                    <a:lnTo>
                      <a:pt x="52" y="317"/>
                    </a:lnTo>
                    <a:lnTo>
                      <a:pt x="51" y="321"/>
                    </a:lnTo>
                    <a:lnTo>
                      <a:pt x="50" y="325"/>
                    </a:lnTo>
                    <a:lnTo>
                      <a:pt x="50" y="328"/>
                    </a:lnTo>
                    <a:lnTo>
                      <a:pt x="49" y="330"/>
                    </a:lnTo>
                    <a:lnTo>
                      <a:pt x="48" y="333"/>
                    </a:lnTo>
                    <a:lnTo>
                      <a:pt x="48" y="336"/>
                    </a:lnTo>
                    <a:lnTo>
                      <a:pt x="47" y="339"/>
                    </a:lnTo>
                    <a:lnTo>
                      <a:pt x="46" y="342"/>
                    </a:lnTo>
                    <a:lnTo>
                      <a:pt x="45" y="344"/>
                    </a:lnTo>
                    <a:lnTo>
                      <a:pt x="45" y="347"/>
                    </a:lnTo>
                    <a:lnTo>
                      <a:pt x="44" y="349"/>
                    </a:lnTo>
                    <a:lnTo>
                      <a:pt x="43" y="350"/>
                    </a:lnTo>
                    <a:lnTo>
                      <a:pt x="42" y="352"/>
                    </a:lnTo>
                    <a:lnTo>
                      <a:pt x="41" y="354"/>
                    </a:lnTo>
                    <a:lnTo>
                      <a:pt x="39" y="357"/>
                    </a:lnTo>
                    <a:lnTo>
                      <a:pt x="37" y="360"/>
                    </a:lnTo>
                    <a:lnTo>
                      <a:pt x="35" y="362"/>
                    </a:lnTo>
                    <a:lnTo>
                      <a:pt x="33" y="363"/>
                    </a:lnTo>
                    <a:lnTo>
                      <a:pt x="32" y="364"/>
                    </a:lnTo>
                    <a:lnTo>
                      <a:pt x="30" y="365"/>
                    </a:lnTo>
                    <a:lnTo>
                      <a:pt x="28" y="364"/>
                    </a:lnTo>
                    <a:lnTo>
                      <a:pt x="26" y="363"/>
                    </a:lnTo>
                    <a:lnTo>
                      <a:pt x="24" y="362"/>
                    </a:lnTo>
                    <a:lnTo>
                      <a:pt x="22" y="361"/>
                    </a:lnTo>
                    <a:lnTo>
                      <a:pt x="20" y="358"/>
                    </a:lnTo>
                    <a:lnTo>
                      <a:pt x="18" y="355"/>
                    </a:lnTo>
                    <a:lnTo>
                      <a:pt x="16" y="352"/>
                    </a:lnTo>
                    <a:lnTo>
                      <a:pt x="14" y="349"/>
                    </a:lnTo>
                    <a:lnTo>
                      <a:pt x="14" y="346"/>
                    </a:lnTo>
                    <a:lnTo>
                      <a:pt x="13" y="344"/>
                    </a:lnTo>
                    <a:lnTo>
                      <a:pt x="12" y="342"/>
                    </a:lnTo>
                    <a:lnTo>
                      <a:pt x="12" y="339"/>
                    </a:lnTo>
                    <a:lnTo>
                      <a:pt x="11" y="336"/>
                    </a:lnTo>
                    <a:lnTo>
                      <a:pt x="10" y="334"/>
                    </a:lnTo>
                    <a:lnTo>
                      <a:pt x="9" y="331"/>
                    </a:lnTo>
                    <a:lnTo>
                      <a:pt x="9" y="329"/>
                    </a:lnTo>
                    <a:lnTo>
                      <a:pt x="8" y="325"/>
                    </a:lnTo>
                    <a:lnTo>
                      <a:pt x="7" y="322"/>
                    </a:lnTo>
                    <a:lnTo>
                      <a:pt x="6" y="319"/>
                    </a:lnTo>
                    <a:lnTo>
                      <a:pt x="6" y="315"/>
                    </a:lnTo>
                    <a:lnTo>
                      <a:pt x="5" y="312"/>
                    </a:lnTo>
                    <a:lnTo>
                      <a:pt x="5" y="309"/>
                    </a:lnTo>
                    <a:lnTo>
                      <a:pt x="4" y="305"/>
                    </a:lnTo>
                    <a:lnTo>
                      <a:pt x="4" y="301"/>
                    </a:lnTo>
                    <a:lnTo>
                      <a:pt x="3" y="297"/>
                    </a:lnTo>
                    <a:lnTo>
                      <a:pt x="3" y="292"/>
                    </a:lnTo>
                    <a:lnTo>
                      <a:pt x="2" y="289"/>
                    </a:lnTo>
                    <a:lnTo>
                      <a:pt x="2" y="284"/>
                    </a:lnTo>
                    <a:lnTo>
                      <a:pt x="2" y="280"/>
                    </a:lnTo>
                    <a:lnTo>
                      <a:pt x="1" y="275"/>
                    </a:lnTo>
                    <a:lnTo>
                      <a:pt x="1" y="271"/>
                    </a:lnTo>
                    <a:lnTo>
                      <a:pt x="1" y="267"/>
                    </a:lnTo>
                    <a:lnTo>
                      <a:pt x="0" y="261"/>
                    </a:lnTo>
                    <a:lnTo>
                      <a:pt x="0" y="256"/>
                    </a:lnTo>
                    <a:lnTo>
                      <a:pt x="0" y="252"/>
                    </a:lnTo>
                    <a:lnTo>
                      <a:pt x="0" y="247"/>
                    </a:lnTo>
                    <a:lnTo>
                      <a:pt x="0" y="242"/>
                    </a:lnTo>
                    <a:lnTo>
                      <a:pt x="0" y="236"/>
                    </a:lnTo>
                    <a:lnTo>
                      <a:pt x="0" y="232"/>
                    </a:lnTo>
                    <a:lnTo>
                      <a:pt x="0" y="227"/>
                    </a:lnTo>
                    <a:lnTo>
                      <a:pt x="0" y="221"/>
                    </a:lnTo>
                    <a:lnTo>
                      <a:pt x="0" y="215"/>
                    </a:lnTo>
                    <a:lnTo>
                      <a:pt x="0" y="211"/>
                    </a:lnTo>
                    <a:lnTo>
                      <a:pt x="0" y="205"/>
                    </a:lnTo>
                    <a:lnTo>
                      <a:pt x="0" y="199"/>
                    </a:lnTo>
                    <a:lnTo>
                      <a:pt x="0" y="194"/>
                    </a:lnTo>
                    <a:lnTo>
                      <a:pt x="0" y="189"/>
                    </a:lnTo>
                    <a:lnTo>
                      <a:pt x="1" y="183"/>
                    </a:lnTo>
                    <a:lnTo>
                      <a:pt x="1" y="178"/>
                    </a:lnTo>
                    <a:lnTo>
                      <a:pt x="1" y="173"/>
                    </a:lnTo>
                    <a:lnTo>
                      <a:pt x="1" y="167"/>
                    </a:lnTo>
                    <a:lnTo>
                      <a:pt x="2" y="161"/>
                    </a:lnTo>
                    <a:lnTo>
                      <a:pt x="2" y="156"/>
                    </a:lnTo>
                    <a:lnTo>
                      <a:pt x="2" y="151"/>
                    </a:lnTo>
                    <a:lnTo>
                      <a:pt x="2" y="146"/>
                    </a:lnTo>
                    <a:lnTo>
                      <a:pt x="3" y="140"/>
                    </a:lnTo>
                    <a:lnTo>
                      <a:pt x="3" y="135"/>
                    </a:lnTo>
                    <a:lnTo>
                      <a:pt x="3" y="129"/>
                    </a:lnTo>
                    <a:lnTo>
                      <a:pt x="3" y="123"/>
                    </a:lnTo>
                    <a:lnTo>
                      <a:pt x="4" y="118"/>
                    </a:lnTo>
                    <a:lnTo>
                      <a:pt x="4" y="113"/>
                    </a:lnTo>
                    <a:lnTo>
                      <a:pt x="4" y="107"/>
                    </a:lnTo>
                    <a:lnTo>
                      <a:pt x="5" y="102"/>
                    </a:lnTo>
                    <a:lnTo>
                      <a:pt x="5" y="97"/>
                    </a:lnTo>
                    <a:lnTo>
                      <a:pt x="5" y="92"/>
                    </a:lnTo>
                    <a:lnTo>
                      <a:pt x="6" y="87"/>
                    </a:lnTo>
                    <a:lnTo>
                      <a:pt x="6" y="81"/>
                    </a:lnTo>
                    <a:lnTo>
                      <a:pt x="6" y="78"/>
                    </a:lnTo>
                    <a:lnTo>
                      <a:pt x="7" y="72"/>
                    </a:lnTo>
                    <a:lnTo>
                      <a:pt x="7" y="68"/>
                    </a:lnTo>
                    <a:lnTo>
                      <a:pt x="8" y="63"/>
                    </a:lnTo>
                    <a:lnTo>
                      <a:pt x="8" y="58"/>
                    </a:lnTo>
                    <a:lnTo>
                      <a:pt x="8" y="54"/>
                    </a:lnTo>
                    <a:lnTo>
                      <a:pt x="9" y="49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9" y="37"/>
                    </a:lnTo>
                    <a:lnTo>
                      <a:pt x="10" y="33"/>
                    </a:lnTo>
                    <a:lnTo>
                      <a:pt x="10" y="29"/>
                    </a:lnTo>
                    <a:lnTo>
                      <a:pt x="11" y="25"/>
                    </a:lnTo>
                    <a:lnTo>
                      <a:pt x="11" y="21"/>
                    </a:lnTo>
                    <a:lnTo>
                      <a:pt x="12" y="19"/>
                    </a:lnTo>
                    <a:lnTo>
                      <a:pt x="12" y="15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4" y="0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3" name="Freeform 8"/>
              <p:cNvSpPr>
                <a:spLocks/>
              </p:cNvSpPr>
              <p:nvPr/>
            </p:nvSpPr>
            <p:spPr bwMode="auto">
              <a:xfrm>
                <a:off x="1400" y="1241"/>
                <a:ext cx="157" cy="33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7"/>
                  </a:cxn>
                  <a:cxn ang="0">
                    <a:pos x="3" y="13"/>
                  </a:cxn>
                  <a:cxn ang="0">
                    <a:pos x="5" y="21"/>
                  </a:cxn>
                  <a:cxn ang="0">
                    <a:pos x="8" y="32"/>
                  </a:cxn>
                  <a:cxn ang="0">
                    <a:pos x="12" y="43"/>
                  </a:cxn>
                  <a:cxn ang="0">
                    <a:pos x="16" y="55"/>
                  </a:cxn>
                  <a:cxn ang="0">
                    <a:pos x="21" y="70"/>
                  </a:cxn>
                  <a:cxn ang="0">
                    <a:pos x="25" y="85"/>
                  </a:cxn>
                  <a:cxn ang="0">
                    <a:pos x="30" y="101"/>
                  </a:cxn>
                  <a:cxn ang="0">
                    <a:pos x="36" y="117"/>
                  </a:cxn>
                  <a:cxn ang="0">
                    <a:pos x="42" y="134"/>
                  </a:cxn>
                  <a:cxn ang="0">
                    <a:pos x="48" y="151"/>
                  </a:cxn>
                  <a:cxn ang="0">
                    <a:pos x="54" y="169"/>
                  </a:cxn>
                  <a:cxn ang="0">
                    <a:pos x="61" y="186"/>
                  </a:cxn>
                  <a:cxn ang="0">
                    <a:pos x="67" y="203"/>
                  </a:cxn>
                  <a:cxn ang="0">
                    <a:pos x="73" y="220"/>
                  </a:cxn>
                  <a:cxn ang="0">
                    <a:pos x="80" y="235"/>
                  </a:cxn>
                  <a:cxn ang="0">
                    <a:pos x="86" y="250"/>
                  </a:cxn>
                  <a:cxn ang="0">
                    <a:pos x="92" y="265"/>
                  </a:cxn>
                  <a:cxn ang="0">
                    <a:pos x="99" y="278"/>
                  </a:cxn>
                  <a:cxn ang="0">
                    <a:pos x="105" y="288"/>
                  </a:cxn>
                  <a:cxn ang="0">
                    <a:pos x="111" y="299"/>
                  </a:cxn>
                  <a:cxn ang="0">
                    <a:pos x="117" y="308"/>
                  </a:cxn>
                  <a:cxn ang="0">
                    <a:pos x="122" y="316"/>
                  </a:cxn>
                  <a:cxn ang="0">
                    <a:pos x="127" y="322"/>
                  </a:cxn>
                  <a:cxn ang="0">
                    <a:pos x="136" y="329"/>
                  </a:cxn>
                  <a:cxn ang="0">
                    <a:pos x="144" y="334"/>
                  </a:cxn>
                  <a:cxn ang="0">
                    <a:pos x="151" y="334"/>
                  </a:cxn>
                  <a:cxn ang="0">
                    <a:pos x="155" y="329"/>
                  </a:cxn>
                  <a:cxn ang="0">
                    <a:pos x="157" y="323"/>
                  </a:cxn>
                  <a:cxn ang="0">
                    <a:pos x="157" y="317"/>
                  </a:cxn>
                  <a:cxn ang="0">
                    <a:pos x="157" y="311"/>
                  </a:cxn>
                  <a:cxn ang="0">
                    <a:pos x="156" y="303"/>
                  </a:cxn>
                  <a:cxn ang="0">
                    <a:pos x="154" y="293"/>
                  </a:cxn>
                  <a:cxn ang="0">
                    <a:pos x="151" y="284"/>
                  </a:cxn>
                  <a:cxn ang="0">
                    <a:pos x="148" y="273"/>
                  </a:cxn>
                  <a:cxn ang="0">
                    <a:pos x="143" y="261"/>
                  </a:cxn>
                  <a:cxn ang="0">
                    <a:pos x="138" y="248"/>
                  </a:cxn>
                  <a:cxn ang="0">
                    <a:pos x="132" y="233"/>
                  </a:cxn>
                  <a:cxn ang="0">
                    <a:pos x="125" y="219"/>
                  </a:cxn>
                  <a:cxn ang="0">
                    <a:pos x="118" y="204"/>
                  </a:cxn>
                  <a:cxn ang="0">
                    <a:pos x="110" y="188"/>
                  </a:cxn>
                  <a:cxn ang="0">
                    <a:pos x="101" y="172"/>
                  </a:cxn>
                  <a:cxn ang="0">
                    <a:pos x="93" y="156"/>
                  </a:cxn>
                  <a:cxn ang="0">
                    <a:pos x="84" y="140"/>
                  </a:cxn>
                  <a:cxn ang="0">
                    <a:pos x="75" y="125"/>
                  </a:cxn>
                  <a:cxn ang="0">
                    <a:pos x="66" y="109"/>
                  </a:cxn>
                  <a:cxn ang="0">
                    <a:pos x="58" y="94"/>
                  </a:cxn>
                  <a:cxn ang="0">
                    <a:pos x="48" y="79"/>
                  </a:cxn>
                  <a:cxn ang="0">
                    <a:pos x="40" y="66"/>
                  </a:cxn>
                  <a:cxn ang="0">
                    <a:pos x="32" y="53"/>
                  </a:cxn>
                  <a:cxn ang="0">
                    <a:pos x="25" y="41"/>
                  </a:cxn>
                  <a:cxn ang="0">
                    <a:pos x="19" y="31"/>
                  </a:cxn>
                  <a:cxn ang="0">
                    <a:pos x="12" y="21"/>
                  </a:cxn>
                  <a:cxn ang="0">
                    <a:pos x="7" y="14"/>
                  </a:cxn>
                  <a:cxn ang="0">
                    <a:pos x="3" y="8"/>
                  </a:cxn>
                  <a:cxn ang="0">
                    <a:pos x="0" y="1"/>
                  </a:cxn>
                </a:cxnLst>
                <a:rect l="0" t="0" r="r" b="b"/>
                <a:pathLst>
                  <a:path w="157" h="33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4" y="18"/>
                    </a:lnTo>
                    <a:lnTo>
                      <a:pt x="5" y="21"/>
                    </a:lnTo>
                    <a:lnTo>
                      <a:pt x="6" y="24"/>
                    </a:lnTo>
                    <a:lnTo>
                      <a:pt x="7" y="28"/>
                    </a:lnTo>
                    <a:lnTo>
                      <a:pt x="8" y="32"/>
                    </a:lnTo>
                    <a:lnTo>
                      <a:pt x="9" y="35"/>
                    </a:lnTo>
                    <a:lnTo>
                      <a:pt x="10" y="38"/>
                    </a:lnTo>
                    <a:lnTo>
                      <a:pt x="12" y="43"/>
                    </a:lnTo>
                    <a:lnTo>
                      <a:pt x="13" y="47"/>
                    </a:lnTo>
                    <a:lnTo>
                      <a:pt x="14" y="52"/>
                    </a:lnTo>
                    <a:lnTo>
                      <a:pt x="16" y="55"/>
                    </a:lnTo>
                    <a:lnTo>
                      <a:pt x="17" y="60"/>
                    </a:lnTo>
                    <a:lnTo>
                      <a:pt x="19" y="65"/>
                    </a:lnTo>
                    <a:lnTo>
                      <a:pt x="21" y="70"/>
                    </a:lnTo>
                    <a:lnTo>
                      <a:pt x="22" y="74"/>
                    </a:lnTo>
                    <a:lnTo>
                      <a:pt x="23" y="79"/>
                    </a:lnTo>
                    <a:lnTo>
                      <a:pt x="25" y="85"/>
                    </a:lnTo>
                    <a:lnTo>
                      <a:pt x="27" y="91"/>
                    </a:lnTo>
                    <a:lnTo>
                      <a:pt x="29" y="95"/>
                    </a:lnTo>
                    <a:lnTo>
                      <a:pt x="30" y="101"/>
                    </a:lnTo>
                    <a:lnTo>
                      <a:pt x="33" y="107"/>
                    </a:lnTo>
                    <a:lnTo>
                      <a:pt x="34" y="112"/>
                    </a:lnTo>
                    <a:lnTo>
                      <a:pt x="36" y="117"/>
                    </a:lnTo>
                    <a:lnTo>
                      <a:pt x="38" y="123"/>
                    </a:lnTo>
                    <a:lnTo>
                      <a:pt x="40" y="129"/>
                    </a:lnTo>
                    <a:lnTo>
                      <a:pt x="42" y="134"/>
                    </a:lnTo>
                    <a:lnTo>
                      <a:pt x="43" y="140"/>
                    </a:lnTo>
                    <a:lnTo>
                      <a:pt x="46" y="146"/>
                    </a:lnTo>
                    <a:lnTo>
                      <a:pt x="48" y="151"/>
                    </a:lnTo>
                    <a:lnTo>
                      <a:pt x="50" y="157"/>
                    </a:lnTo>
                    <a:lnTo>
                      <a:pt x="52" y="163"/>
                    </a:lnTo>
                    <a:lnTo>
                      <a:pt x="54" y="169"/>
                    </a:lnTo>
                    <a:lnTo>
                      <a:pt x="56" y="174"/>
                    </a:lnTo>
                    <a:lnTo>
                      <a:pt x="59" y="180"/>
                    </a:lnTo>
                    <a:lnTo>
                      <a:pt x="61" y="186"/>
                    </a:lnTo>
                    <a:lnTo>
                      <a:pt x="62" y="191"/>
                    </a:lnTo>
                    <a:lnTo>
                      <a:pt x="64" y="198"/>
                    </a:lnTo>
                    <a:lnTo>
                      <a:pt x="67" y="203"/>
                    </a:lnTo>
                    <a:lnTo>
                      <a:pt x="69" y="209"/>
                    </a:lnTo>
                    <a:lnTo>
                      <a:pt x="71" y="214"/>
                    </a:lnTo>
                    <a:lnTo>
                      <a:pt x="73" y="220"/>
                    </a:lnTo>
                    <a:lnTo>
                      <a:pt x="76" y="225"/>
                    </a:lnTo>
                    <a:lnTo>
                      <a:pt x="78" y="230"/>
                    </a:lnTo>
                    <a:lnTo>
                      <a:pt x="80" y="235"/>
                    </a:lnTo>
                    <a:lnTo>
                      <a:pt x="81" y="241"/>
                    </a:lnTo>
                    <a:lnTo>
                      <a:pt x="84" y="246"/>
                    </a:lnTo>
                    <a:lnTo>
                      <a:pt x="86" y="250"/>
                    </a:lnTo>
                    <a:lnTo>
                      <a:pt x="88" y="255"/>
                    </a:lnTo>
                    <a:lnTo>
                      <a:pt x="90" y="260"/>
                    </a:lnTo>
                    <a:lnTo>
                      <a:pt x="92" y="265"/>
                    </a:lnTo>
                    <a:lnTo>
                      <a:pt x="95" y="268"/>
                    </a:lnTo>
                    <a:lnTo>
                      <a:pt x="97" y="273"/>
                    </a:lnTo>
                    <a:lnTo>
                      <a:pt x="99" y="278"/>
                    </a:lnTo>
                    <a:lnTo>
                      <a:pt x="100" y="282"/>
                    </a:lnTo>
                    <a:lnTo>
                      <a:pt x="103" y="286"/>
                    </a:lnTo>
                    <a:lnTo>
                      <a:pt x="105" y="288"/>
                    </a:lnTo>
                    <a:lnTo>
                      <a:pt x="107" y="292"/>
                    </a:lnTo>
                    <a:lnTo>
                      <a:pt x="109" y="296"/>
                    </a:lnTo>
                    <a:lnTo>
                      <a:pt x="111" y="299"/>
                    </a:lnTo>
                    <a:lnTo>
                      <a:pt x="113" y="303"/>
                    </a:lnTo>
                    <a:lnTo>
                      <a:pt x="115" y="306"/>
                    </a:lnTo>
                    <a:lnTo>
                      <a:pt x="117" y="308"/>
                    </a:lnTo>
                    <a:lnTo>
                      <a:pt x="118" y="310"/>
                    </a:lnTo>
                    <a:lnTo>
                      <a:pt x="120" y="313"/>
                    </a:lnTo>
                    <a:lnTo>
                      <a:pt x="122" y="316"/>
                    </a:lnTo>
                    <a:lnTo>
                      <a:pt x="123" y="318"/>
                    </a:lnTo>
                    <a:lnTo>
                      <a:pt x="126" y="320"/>
                    </a:lnTo>
                    <a:lnTo>
                      <a:pt x="127" y="322"/>
                    </a:lnTo>
                    <a:lnTo>
                      <a:pt x="129" y="324"/>
                    </a:lnTo>
                    <a:lnTo>
                      <a:pt x="133" y="326"/>
                    </a:lnTo>
                    <a:lnTo>
                      <a:pt x="136" y="329"/>
                    </a:lnTo>
                    <a:lnTo>
                      <a:pt x="138" y="331"/>
                    </a:lnTo>
                    <a:lnTo>
                      <a:pt x="141" y="333"/>
                    </a:lnTo>
                    <a:lnTo>
                      <a:pt x="144" y="334"/>
                    </a:lnTo>
                    <a:lnTo>
                      <a:pt x="147" y="335"/>
                    </a:lnTo>
                    <a:lnTo>
                      <a:pt x="149" y="335"/>
                    </a:lnTo>
                    <a:lnTo>
                      <a:pt x="151" y="334"/>
                    </a:lnTo>
                    <a:lnTo>
                      <a:pt x="153" y="333"/>
                    </a:lnTo>
                    <a:lnTo>
                      <a:pt x="154" y="331"/>
                    </a:lnTo>
                    <a:lnTo>
                      <a:pt x="155" y="329"/>
                    </a:lnTo>
                    <a:lnTo>
                      <a:pt x="156" y="326"/>
                    </a:lnTo>
                    <a:lnTo>
                      <a:pt x="156" y="325"/>
                    </a:lnTo>
                    <a:lnTo>
                      <a:pt x="157" y="323"/>
                    </a:lnTo>
                    <a:lnTo>
                      <a:pt x="157" y="321"/>
                    </a:lnTo>
                    <a:lnTo>
                      <a:pt x="157" y="320"/>
                    </a:lnTo>
                    <a:lnTo>
                      <a:pt x="157" y="317"/>
                    </a:lnTo>
                    <a:lnTo>
                      <a:pt x="157" y="315"/>
                    </a:lnTo>
                    <a:lnTo>
                      <a:pt x="157" y="313"/>
                    </a:lnTo>
                    <a:lnTo>
                      <a:pt x="157" y="311"/>
                    </a:lnTo>
                    <a:lnTo>
                      <a:pt x="156" y="308"/>
                    </a:lnTo>
                    <a:lnTo>
                      <a:pt x="156" y="306"/>
                    </a:lnTo>
                    <a:lnTo>
                      <a:pt x="156" y="303"/>
                    </a:lnTo>
                    <a:lnTo>
                      <a:pt x="155" y="300"/>
                    </a:lnTo>
                    <a:lnTo>
                      <a:pt x="155" y="297"/>
                    </a:lnTo>
                    <a:lnTo>
                      <a:pt x="154" y="293"/>
                    </a:lnTo>
                    <a:lnTo>
                      <a:pt x="153" y="290"/>
                    </a:lnTo>
                    <a:lnTo>
                      <a:pt x="152" y="287"/>
                    </a:lnTo>
                    <a:lnTo>
                      <a:pt x="151" y="284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148" y="273"/>
                    </a:lnTo>
                    <a:lnTo>
                      <a:pt x="146" y="268"/>
                    </a:lnTo>
                    <a:lnTo>
                      <a:pt x="145" y="265"/>
                    </a:lnTo>
                    <a:lnTo>
                      <a:pt x="143" y="261"/>
                    </a:lnTo>
                    <a:lnTo>
                      <a:pt x="142" y="257"/>
                    </a:lnTo>
                    <a:lnTo>
                      <a:pt x="140" y="252"/>
                    </a:lnTo>
                    <a:lnTo>
                      <a:pt x="138" y="248"/>
                    </a:lnTo>
                    <a:lnTo>
                      <a:pt x="136" y="243"/>
                    </a:lnTo>
                    <a:lnTo>
                      <a:pt x="135" y="238"/>
                    </a:lnTo>
                    <a:lnTo>
                      <a:pt x="132" y="233"/>
                    </a:lnTo>
                    <a:lnTo>
                      <a:pt x="130" y="229"/>
                    </a:lnTo>
                    <a:lnTo>
                      <a:pt x="127" y="224"/>
                    </a:lnTo>
                    <a:lnTo>
                      <a:pt x="125" y="219"/>
                    </a:lnTo>
                    <a:lnTo>
                      <a:pt x="123" y="213"/>
                    </a:lnTo>
                    <a:lnTo>
                      <a:pt x="120" y="209"/>
                    </a:lnTo>
                    <a:lnTo>
                      <a:pt x="118" y="204"/>
                    </a:lnTo>
                    <a:lnTo>
                      <a:pt x="116" y="199"/>
                    </a:lnTo>
                    <a:lnTo>
                      <a:pt x="113" y="193"/>
                    </a:lnTo>
                    <a:lnTo>
                      <a:pt x="110" y="188"/>
                    </a:lnTo>
                    <a:lnTo>
                      <a:pt x="107" y="183"/>
                    </a:lnTo>
                    <a:lnTo>
                      <a:pt x="105" y="178"/>
                    </a:lnTo>
                    <a:lnTo>
                      <a:pt x="101" y="172"/>
                    </a:lnTo>
                    <a:lnTo>
                      <a:pt x="99" y="167"/>
                    </a:lnTo>
                    <a:lnTo>
                      <a:pt x="96" y="162"/>
                    </a:lnTo>
                    <a:lnTo>
                      <a:pt x="93" y="156"/>
                    </a:lnTo>
                    <a:lnTo>
                      <a:pt x="90" y="151"/>
                    </a:lnTo>
                    <a:lnTo>
                      <a:pt x="87" y="146"/>
                    </a:lnTo>
                    <a:lnTo>
                      <a:pt x="84" y="140"/>
                    </a:lnTo>
                    <a:lnTo>
                      <a:pt x="81" y="135"/>
                    </a:lnTo>
                    <a:lnTo>
                      <a:pt x="78" y="130"/>
                    </a:lnTo>
                    <a:lnTo>
                      <a:pt x="75" y="125"/>
                    </a:lnTo>
                    <a:lnTo>
                      <a:pt x="72" y="119"/>
                    </a:lnTo>
                    <a:lnTo>
                      <a:pt x="69" y="114"/>
                    </a:lnTo>
                    <a:lnTo>
                      <a:pt x="66" y="109"/>
                    </a:lnTo>
                    <a:lnTo>
                      <a:pt x="63" y="104"/>
                    </a:lnTo>
                    <a:lnTo>
                      <a:pt x="61" y="99"/>
                    </a:lnTo>
                    <a:lnTo>
                      <a:pt x="58" y="94"/>
                    </a:lnTo>
                    <a:lnTo>
                      <a:pt x="54" y="89"/>
                    </a:lnTo>
                    <a:lnTo>
                      <a:pt x="51" y="84"/>
                    </a:lnTo>
                    <a:lnTo>
                      <a:pt x="48" y="79"/>
                    </a:lnTo>
                    <a:lnTo>
                      <a:pt x="46" y="75"/>
                    </a:lnTo>
                    <a:lnTo>
                      <a:pt x="42" y="70"/>
                    </a:lnTo>
                    <a:lnTo>
                      <a:pt x="40" y="66"/>
                    </a:lnTo>
                    <a:lnTo>
                      <a:pt x="38" y="61"/>
                    </a:lnTo>
                    <a:lnTo>
                      <a:pt x="35" y="57"/>
                    </a:lnTo>
                    <a:lnTo>
                      <a:pt x="32" y="53"/>
                    </a:lnTo>
                    <a:lnTo>
                      <a:pt x="30" y="49"/>
                    </a:lnTo>
                    <a:lnTo>
                      <a:pt x="27" y="45"/>
                    </a:lnTo>
                    <a:lnTo>
                      <a:pt x="25" y="41"/>
                    </a:lnTo>
                    <a:lnTo>
                      <a:pt x="22" y="37"/>
                    </a:lnTo>
                    <a:lnTo>
                      <a:pt x="21" y="34"/>
                    </a:lnTo>
                    <a:lnTo>
                      <a:pt x="19" y="31"/>
                    </a:lnTo>
                    <a:lnTo>
                      <a:pt x="17" y="28"/>
                    </a:lnTo>
                    <a:lnTo>
                      <a:pt x="15" y="24"/>
                    </a:lnTo>
                    <a:lnTo>
                      <a:pt x="12" y="21"/>
                    </a:lnTo>
                    <a:lnTo>
                      <a:pt x="10" y="18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6" y="12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4" name="Freeform 9"/>
              <p:cNvSpPr>
                <a:spLocks/>
              </p:cNvSpPr>
              <p:nvPr/>
            </p:nvSpPr>
            <p:spPr bwMode="auto">
              <a:xfrm>
                <a:off x="1388" y="1212"/>
                <a:ext cx="88" cy="386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29" y="6"/>
                  </a:cxn>
                  <a:cxn ang="0">
                    <a:pos x="31" y="13"/>
                  </a:cxn>
                  <a:cxn ang="0">
                    <a:pos x="33" y="22"/>
                  </a:cxn>
                  <a:cxn ang="0">
                    <a:pos x="35" y="33"/>
                  </a:cxn>
                  <a:cxn ang="0">
                    <a:pos x="38" y="45"/>
                  </a:cxn>
                  <a:cxn ang="0">
                    <a:pos x="42" y="60"/>
                  </a:cxn>
                  <a:cxn ang="0">
                    <a:pos x="45" y="75"/>
                  </a:cxn>
                  <a:cxn ang="0">
                    <a:pos x="50" y="91"/>
                  </a:cxn>
                  <a:cxn ang="0">
                    <a:pos x="54" y="109"/>
                  </a:cxn>
                  <a:cxn ang="0">
                    <a:pos x="57" y="127"/>
                  </a:cxn>
                  <a:cxn ang="0">
                    <a:pos x="61" y="146"/>
                  </a:cxn>
                  <a:cxn ang="0">
                    <a:pos x="65" y="165"/>
                  </a:cxn>
                  <a:cxn ang="0">
                    <a:pos x="69" y="184"/>
                  </a:cxn>
                  <a:cxn ang="0">
                    <a:pos x="73" y="204"/>
                  </a:cxn>
                  <a:cxn ang="0">
                    <a:pos x="76" y="223"/>
                  </a:cxn>
                  <a:cxn ang="0">
                    <a:pos x="79" y="242"/>
                  </a:cxn>
                  <a:cxn ang="0">
                    <a:pos x="82" y="259"/>
                  </a:cxn>
                  <a:cxn ang="0">
                    <a:pos x="84" y="278"/>
                  </a:cxn>
                  <a:cxn ang="0">
                    <a:pos x="86" y="294"/>
                  </a:cxn>
                  <a:cxn ang="0">
                    <a:pos x="88" y="309"/>
                  </a:cxn>
                  <a:cxn ang="0">
                    <a:pos x="88" y="322"/>
                  </a:cxn>
                  <a:cxn ang="0">
                    <a:pos x="88" y="335"/>
                  </a:cxn>
                  <a:cxn ang="0">
                    <a:pos x="87" y="346"/>
                  </a:cxn>
                  <a:cxn ang="0">
                    <a:pos x="86" y="355"/>
                  </a:cxn>
                  <a:cxn ang="0">
                    <a:pos x="85" y="364"/>
                  </a:cxn>
                  <a:cxn ang="0">
                    <a:pos x="82" y="371"/>
                  </a:cxn>
                  <a:cxn ang="0">
                    <a:pos x="79" y="378"/>
                  </a:cxn>
                  <a:cxn ang="0">
                    <a:pos x="73" y="384"/>
                  </a:cxn>
                  <a:cxn ang="0">
                    <a:pos x="66" y="385"/>
                  </a:cxn>
                  <a:cxn ang="0">
                    <a:pos x="59" y="380"/>
                  </a:cxn>
                  <a:cxn ang="0">
                    <a:pos x="52" y="372"/>
                  </a:cxn>
                  <a:cxn ang="0">
                    <a:pos x="49" y="366"/>
                  </a:cxn>
                  <a:cxn ang="0">
                    <a:pos x="44" y="357"/>
                  </a:cxn>
                  <a:cxn ang="0">
                    <a:pos x="40" y="348"/>
                  </a:cxn>
                  <a:cxn ang="0">
                    <a:pos x="36" y="337"/>
                  </a:cxn>
                  <a:cxn ang="0">
                    <a:pos x="33" y="326"/>
                  </a:cxn>
                  <a:cxn ang="0">
                    <a:pos x="30" y="313"/>
                  </a:cxn>
                  <a:cxn ang="0">
                    <a:pos x="26" y="297"/>
                  </a:cxn>
                  <a:cxn ang="0">
                    <a:pos x="23" y="281"/>
                  </a:cxn>
                  <a:cxn ang="0">
                    <a:pos x="20" y="265"/>
                  </a:cxn>
                  <a:cxn ang="0">
                    <a:pos x="17" y="247"/>
                  </a:cxn>
                  <a:cxn ang="0">
                    <a:pos x="15" y="228"/>
                  </a:cxn>
                  <a:cxn ang="0">
                    <a:pos x="13" y="210"/>
                  </a:cxn>
                  <a:cxn ang="0">
                    <a:pos x="11" y="190"/>
                  </a:cxn>
                  <a:cxn ang="0">
                    <a:pos x="9" y="171"/>
                  </a:cxn>
                  <a:cxn ang="0">
                    <a:pos x="8" y="152"/>
                  </a:cxn>
                  <a:cxn ang="0">
                    <a:pos x="6" y="133"/>
                  </a:cxn>
                  <a:cxn ang="0">
                    <a:pos x="5" y="115"/>
                  </a:cxn>
                  <a:cxn ang="0">
                    <a:pos x="4" y="97"/>
                  </a:cxn>
                  <a:cxn ang="0">
                    <a:pos x="3" y="81"/>
                  </a:cxn>
                  <a:cxn ang="0">
                    <a:pos x="2" y="64"/>
                  </a:cxn>
                  <a:cxn ang="0">
                    <a:pos x="1" y="50"/>
                  </a:cxn>
                  <a:cxn ang="0">
                    <a:pos x="1" y="37"/>
                  </a:cxn>
                  <a:cxn ang="0">
                    <a:pos x="0" y="26"/>
                  </a:cxn>
                  <a:cxn ang="0">
                    <a:pos x="0" y="16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0" y="1"/>
                  </a:cxn>
                </a:cxnLst>
                <a:rect l="0" t="0" r="r" b="b"/>
                <a:pathLst>
                  <a:path w="88" h="386">
                    <a:moveTo>
                      <a:pt x="28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9" y="5"/>
                    </a:lnTo>
                    <a:lnTo>
                      <a:pt x="29" y="6"/>
                    </a:lnTo>
                    <a:lnTo>
                      <a:pt x="30" y="8"/>
                    </a:lnTo>
                    <a:lnTo>
                      <a:pt x="30" y="10"/>
                    </a:lnTo>
                    <a:lnTo>
                      <a:pt x="31" y="13"/>
                    </a:lnTo>
                    <a:lnTo>
                      <a:pt x="31" y="15"/>
                    </a:lnTo>
                    <a:lnTo>
                      <a:pt x="33" y="19"/>
                    </a:lnTo>
                    <a:lnTo>
                      <a:pt x="33" y="22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5" y="33"/>
                    </a:lnTo>
                    <a:lnTo>
                      <a:pt x="36" y="37"/>
                    </a:lnTo>
                    <a:lnTo>
                      <a:pt x="37" y="41"/>
                    </a:lnTo>
                    <a:lnTo>
                      <a:pt x="38" y="45"/>
                    </a:lnTo>
                    <a:lnTo>
                      <a:pt x="39" y="50"/>
                    </a:lnTo>
                    <a:lnTo>
                      <a:pt x="41" y="54"/>
                    </a:lnTo>
                    <a:lnTo>
                      <a:pt x="42" y="60"/>
                    </a:lnTo>
                    <a:lnTo>
                      <a:pt x="43" y="64"/>
                    </a:lnTo>
                    <a:lnTo>
                      <a:pt x="44" y="70"/>
                    </a:lnTo>
                    <a:lnTo>
                      <a:pt x="45" y="75"/>
                    </a:lnTo>
                    <a:lnTo>
                      <a:pt x="47" y="80"/>
                    </a:lnTo>
                    <a:lnTo>
                      <a:pt x="48" y="85"/>
                    </a:lnTo>
                    <a:lnTo>
                      <a:pt x="50" y="91"/>
                    </a:lnTo>
                    <a:lnTo>
                      <a:pt x="51" y="97"/>
                    </a:lnTo>
                    <a:lnTo>
                      <a:pt x="52" y="103"/>
                    </a:lnTo>
                    <a:lnTo>
                      <a:pt x="54" y="109"/>
                    </a:lnTo>
                    <a:lnTo>
                      <a:pt x="55" y="115"/>
                    </a:lnTo>
                    <a:lnTo>
                      <a:pt x="56" y="121"/>
                    </a:lnTo>
                    <a:lnTo>
                      <a:pt x="57" y="127"/>
                    </a:lnTo>
                    <a:lnTo>
                      <a:pt x="58" y="134"/>
                    </a:lnTo>
                    <a:lnTo>
                      <a:pt x="60" y="140"/>
                    </a:lnTo>
                    <a:lnTo>
                      <a:pt x="61" y="146"/>
                    </a:lnTo>
                    <a:lnTo>
                      <a:pt x="62" y="153"/>
                    </a:lnTo>
                    <a:lnTo>
                      <a:pt x="64" y="159"/>
                    </a:lnTo>
                    <a:lnTo>
                      <a:pt x="65" y="165"/>
                    </a:lnTo>
                    <a:lnTo>
                      <a:pt x="66" y="172"/>
                    </a:lnTo>
                    <a:lnTo>
                      <a:pt x="68" y="179"/>
                    </a:lnTo>
                    <a:lnTo>
                      <a:pt x="69" y="184"/>
                    </a:lnTo>
                    <a:lnTo>
                      <a:pt x="71" y="191"/>
                    </a:lnTo>
                    <a:lnTo>
                      <a:pt x="72" y="198"/>
                    </a:lnTo>
                    <a:lnTo>
                      <a:pt x="73" y="204"/>
                    </a:lnTo>
                    <a:lnTo>
                      <a:pt x="73" y="210"/>
                    </a:lnTo>
                    <a:lnTo>
                      <a:pt x="75" y="217"/>
                    </a:lnTo>
                    <a:lnTo>
                      <a:pt x="76" y="223"/>
                    </a:lnTo>
                    <a:lnTo>
                      <a:pt x="77" y="230"/>
                    </a:lnTo>
                    <a:lnTo>
                      <a:pt x="78" y="236"/>
                    </a:lnTo>
                    <a:lnTo>
                      <a:pt x="79" y="242"/>
                    </a:lnTo>
                    <a:lnTo>
                      <a:pt x="80" y="248"/>
                    </a:lnTo>
                    <a:lnTo>
                      <a:pt x="81" y="254"/>
                    </a:lnTo>
                    <a:lnTo>
                      <a:pt x="82" y="259"/>
                    </a:lnTo>
                    <a:lnTo>
                      <a:pt x="83" y="266"/>
                    </a:lnTo>
                    <a:lnTo>
                      <a:pt x="83" y="272"/>
                    </a:lnTo>
                    <a:lnTo>
                      <a:pt x="84" y="278"/>
                    </a:lnTo>
                    <a:lnTo>
                      <a:pt x="85" y="282"/>
                    </a:lnTo>
                    <a:lnTo>
                      <a:pt x="86" y="288"/>
                    </a:lnTo>
                    <a:lnTo>
                      <a:pt x="86" y="294"/>
                    </a:lnTo>
                    <a:lnTo>
                      <a:pt x="87" y="299"/>
                    </a:lnTo>
                    <a:lnTo>
                      <a:pt x="87" y="304"/>
                    </a:lnTo>
                    <a:lnTo>
                      <a:pt x="88" y="309"/>
                    </a:lnTo>
                    <a:lnTo>
                      <a:pt x="88" y="314"/>
                    </a:lnTo>
                    <a:lnTo>
                      <a:pt x="88" y="318"/>
                    </a:lnTo>
                    <a:lnTo>
                      <a:pt x="88" y="322"/>
                    </a:lnTo>
                    <a:lnTo>
                      <a:pt x="88" y="327"/>
                    </a:lnTo>
                    <a:lnTo>
                      <a:pt x="88" y="331"/>
                    </a:lnTo>
                    <a:lnTo>
                      <a:pt x="88" y="335"/>
                    </a:lnTo>
                    <a:lnTo>
                      <a:pt x="88" y="338"/>
                    </a:lnTo>
                    <a:lnTo>
                      <a:pt x="88" y="343"/>
                    </a:lnTo>
                    <a:lnTo>
                      <a:pt x="87" y="346"/>
                    </a:lnTo>
                    <a:lnTo>
                      <a:pt x="87" y="350"/>
                    </a:lnTo>
                    <a:lnTo>
                      <a:pt x="86" y="353"/>
                    </a:lnTo>
                    <a:lnTo>
                      <a:pt x="86" y="355"/>
                    </a:lnTo>
                    <a:lnTo>
                      <a:pt x="86" y="358"/>
                    </a:lnTo>
                    <a:lnTo>
                      <a:pt x="85" y="361"/>
                    </a:lnTo>
                    <a:lnTo>
                      <a:pt x="85" y="364"/>
                    </a:lnTo>
                    <a:lnTo>
                      <a:pt x="84" y="367"/>
                    </a:lnTo>
                    <a:lnTo>
                      <a:pt x="83" y="369"/>
                    </a:lnTo>
                    <a:lnTo>
                      <a:pt x="82" y="371"/>
                    </a:lnTo>
                    <a:lnTo>
                      <a:pt x="82" y="373"/>
                    </a:lnTo>
                    <a:lnTo>
                      <a:pt x="81" y="375"/>
                    </a:lnTo>
                    <a:lnTo>
                      <a:pt x="79" y="378"/>
                    </a:lnTo>
                    <a:lnTo>
                      <a:pt x="77" y="381"/>
                    </a:lnTo>
                    <a:lnTo>
                      <a:pt x="75" y="383"/>
                    </a:lnTo>
                    <a:lnTo>
                      <a:pt x="73" y="384"/>
                    </a:lnTo>
                    <a:lnTo>
                      <a:pt x="72" y="385"/>
                    </a:lnTo>
                    <a:lnTo>
                      <a:pt x="69" y="386"/>
                    </a:lnTo>
                    <a:lnTo>
                      <a:pt x="66" y="385"/>
                    </a:lnTo>
                    <a:lnTo>
                      <a:pt x="64" y="384"/>
                    </a:lnTo>
                    <a:lnTo>
                      <a:pt x="61" y="382"/>
                    </a:lnTo>
                    <a:lnTo>
                      <a:pt x="59" y="380"/>
                    </a:lnTo>
                    <a:lnTo>
                      <a:pt x="56" y="377"/>
                    </a:lnTo>
                    <a:lnTo>
                      <a:pt x="54" y="374"/>
                    </a:lnTo>
                    <a:lnTo>
                      <a:pt x="52" y="372"/>
                    </a:lnTo>
                    <a:lnTo>
                      <a:pt x="51" y="370"/>
                    </a:lnTo>
                    <a:lnTo>
                      <a:pt x="50" y="368"/>
                    </a:lnTo>
                    <a:lnTo>
                      <a:pt x="49" y="366"/>
                    </a:lnTo>
                    <a:lnTo>
                      <a:pt x="47" y="363"/>
                    </a:lnTo>
                    <a:lnTo>
                      <a:pt x="46" y="360"/>
                    </a:lnTo>
                    <a:lnTo>
                      <a:pt x="44" y="357"/>
                    </a:lnTo>
                    <a:lnTo>
                      <a:pt x="43" y="355"/>
                    </a:lnTo>
                    <a:lnTo>
                      <a:pt x="42" y="352"/>
                    </a:lnTo>
                    <a:lnTo>
                      <a:pt x="40" y="348"/>
                    </a:lnTo>
                    <a:lnTo>
                      <a:pt x="39" y="344"/>
                    </a:lnTo>
                    <a:lnTo>
                      <a:pt x="38" y="341"/>
                    </a:lnTo>
                    <a:lnTo>
                      <a:pt x="36" y="337"/>
                    </a:lnTo>
                    <a:lnTo>
                      <a:pt x="35" y="334"/>
                    </a:lnTo>
                    <a:lnTo>
                      <a:pt x="34" y="330"/>
                    </a:lnTo>
                    <a:lnTo>
                      <a:pt x="33" y="326"/>
                    </a:lnTo>
                    <a:lnTo>
                      <a:pt x="32" y="321"/>
                    </a:lnTo>
                    <a:lnTo>
                      <a:pt x="31" y="317"/>
                    </a:lnTo>
                    <a:lnTo>
                      <a:pt x="30" y="313"/>
                    </a:lnTo>
                    <a:lnTo>
                      <a:pt x="29" y="308"/>
                    </a:lnTo>
                    <a:lnTo>
                      <a:pt x="27" y="303"/>
                    </a:lnTo>
                    <a:lnTo>
                      <a:pt x="26" y="297"/>
                    </a:lnTo>
                    <a:lnTo>
                      <a:pt x="25" y="293"/>
                    </a:lnTo>
                    <a:lnTo>
                      <a:pt x="24" y="287"/>
                    </a:lnTo>
                    <a:lnTo>
                      <a:pt x="23" y="281"/>
                    </a:lnTo>
                    <a:lnTo>
                      <a:pt x="22" y="277"/>
                    </a:lnTo>
                    <a:lnTo>
                      <a:pt x="21" y="271"/>
                    </a:lnTo>
                    <a:lnTo>
                      <a:pt x="20" y="265"/>
                    </a:lnTo>
                    <a:lnTo>
                      <a:pt x="19" y="258"/>
                    </a:lnTo>
                    <a:lnTo>
                      <a:pt x="18" y="253"/>
                    </a:lnTo>
                    <a:lnTo>
                      <a:pt x="17" y="247"/>
                    </a:lnTo>
                    <a:lnTo>
                      <a:pt x="17" y="241"/>
                    </a:lnTo>
                    <a:lnTo>
                      <a:pt x="15" y="235"/>
                    </a:lnTo>
                    <a:lnTo>
                      <a:pt x="15" y="228"/>
                    </a:lnTo>
                    <a:lnTo>
                      <a:pt x="15" y="222"/>
                    </a:lnTo>
                    <a:lnTo>
                      <a:pt x="15" y="216"/>
                    </a:lnTo>
                    <a:lnTo>
                      <a:pt x="13" y="210"/>
                    </a:lnTo>
                    <a:lnTo>
                      <a:pt x="13" y="203"/>
                    </a:lnTo>
                    <a:lnTo>
                      <a:pt x="12" y="197"/>
                    </a:lnTo>
                    <a:lnTo>
                      <a:pt x="11" y="190"/>
                    </a:lnTo>
                    <a:lnTo>
                      <a:pt x="10" y="184"/>
                    </a:lnTo>
                    <a:lnTo>
                      <a:pt x="10" y="178"/>
                    </a:lnTo>
                    <a:lnTo>
                      <a:pt x="9" y="171"/>
                    </a:lnTo>
                    <a:lnTo>
                      <a:pt x="9" y="165"/>
                    </a:lnTo>
                    <a:lnTo>
                      <a:pt x="8" y="159"/>
                    </a:lnTo>
                    <a:lnTo>
                      <a:pt x="8" y="152"/>
                    </a:lnTo>
                    <a:lnTo>
                      <a:pt x="7" y="146"/>
                    </a:lnTo>
                    <a:lnTo>
                      <a:pt x="7" y="140"/>
                    </a:lnTo>
                    <a:lnTo>
                      <a:pt x="6" y="133"/>
                    </a:lnTo>
                    <a:lnTo>
                      <a:pt x="6" y="127"/>
                    </a:lnTo>
                    <a:lnTo>
                      <a:pt x="5" y="121"/>
                    </a:lnTo>
                    <a:lnTo>
                      <a:pt x="5" y="115"/>
                    </a:lnTo>
                    <a:lnTo>
                      <a:pt x="4" y="109"/>
                    </a:lnTo>
                    <a:lnTo>
                      <a:pt x="4" y="103"/>
                    </a:lnTo>
                    <a:lnTo>
                      <a:pt x="4" y="97"/>
                    </a:lnTo>
                    <a:lnTo>
                      <a:pt x="3" y="92"/>
                    </a:lnTo>
                    <a:lnTo>
                      <a:pt x="3" y="86"/>
                    </a:lnTo>
                    <a:lnTo>
                      <a:pt x="3" y="81"/>
                    </a:lnTo>
                    <a:lnTo>
                      <a:pt x="2" y="75"/>
                    </a:lnTo>
                    <a:lnTo>
                      <a:pt x="2" y="70"/>
                    </a:lnTo>
                    <a:lnTo>
                      <a:pt x="2" y="64"/>
                    </a:lnTo>
                    <a:lnTo>
                      <a:pt x="1" y="60"/>
                    </a:lnTo>
                    <a:lnTo>
                      <a:pt x="1" y="55"/>
                    </a:lnTo>
                    <a:lnTo>
                      <a:pt x="1" y="50"/>
                    </a:lnTo>
                    <a:lnTo>
                      <a:pt x="1" y="45"/>
                    </a:lnTo>
                    <a:lnTo>
                      <a:pt x="1" y="42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5" name="Freeform 10"/>
              <p:cNvSpPr>
                <a:spLocks/>
              </p:cNvSpPr>
              <p:nvPr/>
            </p:nvSpPr>
            <p:spPr bwMode="auto">
              <a:xfrm>
                <a:off x="1397" y="1217"/>
                <a:ext cx="216" cy="292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36" y="12"/>
                  </a:cxn>
                  <a:cxn ang="0">
                    <a:pos x="41" y="18"/>
                  </a:cxn>
                  <a:cxn ang="0">
                    <a:pos x="47" y="25"/>
                  </a:cxn>
                  <a:cxn ang="0">
                    <a:pos x="54" y="33"/>
                  </a:cxn>
                  <a:cxn ang="0">
                    <a:pos x="62" y="42"/>
                  </a:cxn>
                  <a:cxn ang="0">
                    <a:pos x="70" y="53"/>
                  </a:cxn>
                  <a:cxn ang="0">
                    <a:pos x="79" y="64"/>
                  </a:cxn>
                  <a:cxn ang="0">
                    <a:pos x="88" y="76"/>
                  </a:cxn>
                  <a:cxn ang="0">
                    <a:pos x="99" y="88"/>
                  </a:cxn>
                  <a:cxn ang="0">
                    <a:pos x="108" y="100"/>
                  </a:cxn>
                  <a:cxn ang="0">
                    <a:pos x="119" y="114"/>
                  </a:cxn>
                  <a:cxn ang="0">
                    <a:pos x="128" y="127"/>
                  </a:cxn>
                  <a:cxn ang="0">
                    <a:pos x="139" y="140"/>
                  </a:cxn>
                  <a:cxn ang="0">
                    <a:pos x="148" y="154"/>
                  </a:cxn>
                  <a:cxn ang="0">
                    <a:pos x="158" y="167"/>
                  </a:cxn>
                  <a:cxn ang="0">
                    <a:pos x="167" y="179"/>
                  </a:cxn>
                  <a:cxn ang="0">
                    <a:pos x="176" y="193"/>
                  </a:cxn>
                  <a:cxn ang="0">
                    <a:pos x="183" y="205"/>
                  </a:cxn>
                  <a:cxn ang="0">
                    <a:pos x="191" y="216"/>
                  </a:cxn>
                  <a:cxn ang="0">
                    <a:pos x="197" y="228"/>
                  </a:cxn>
                  <a:cxn ang="0">
                    <a:pos x="202" y="237"/>
                  </a:cxn>
                  <a:cxn ang="0">
                    <a:pos x="206" y="247"/>
                  </a:cxn>
                  <a:cxn ang="0">
                    <a:pos x="210" y="255"/>
                  </a:cxn>
                  <a:cxn ang="0">
                    <a:pos x="213" y="263"/>
                  </a:cxn>
                  <a:cxn ang="0">
                    <a:pos x="215" y="271"/>
                  </a:cxn>
                  <a:cxn ang="0">
                    <a:pos x="216" y="276"/>
                  </a:cxn>
                  <a:cxn ang="0">
                    <a:pos x="216" y="282"/>
                  </a:cxn>
                  <a:cxn ang="0">
                    <a:pos x="215" y="290"/>
                  </a:cxn>
                  <a:cxn ang="0">
                    <a:pos x="210" y="292"/>
                  </a:cxn>
                  <a:cxn ang="0">
                    <a:pos x="203" y="292"/>
                  </a:cxn>
                  <a:cxn ang="0">
                    <a:pos x="194" y="287"/>
                  </a:cxn>
                  <a:cxn ang="0">
                    <a:pos x="188" y="282"/>
                  </a:cxn>
                  <a:cxn ang="0">
                    <a:pos x="181" y="277"/>
                  </a:cxn>
                  <a:cxn ang="0">
                    <a:pos x="175" y="270"/>
                  </a:cxn>
                  <a:cxn ang="0">
                    <a:pos x="167" y="262"/>
                  </a:cxn>
                  <a:cxn ang="0">
                    <a:pos x="160" y="253"/>
                  </a:cxn>
                  <a:cxn ang="0">
                    <a:pos x="151" y="242"/>
                  </a:cxn>
                  <a:cxn ang="0">
                    <a:pos x="141" y="230"/>
                  </a:cxn>
                  <a:cxn ang="0">
                    <a:pos x="133" y="217"/>
                  </a:cxn>
                  <a:cxn ang="0">
                    <a:pos x="123" y="203"/>
                  </a:cxn>
                  <a:cxn ang="0">
                    <a:pos x="114" y="188"/>
                  </a:cxn>
                  <a:cxn ang="0">
                    <a:pos x="103" y="174"/>
                  </a:cxn>
                  <a:cxn ang="0">
                    <a:pos x="94" y="157"/>
                  </a:cxn>
                  <a:cxn ang="0">
                    <a:pos x="84" y="142"/>
                  </a:cxn>
                  <a:cxn ang="0">
                    <a:pos x="75" y="126"/>
                  </a:cxn>
                  <a:cxn ang="0">
                    <a:pos x="65" y="111"/>
                  </a:cxn>
                  <a:cxn ang="0">
                    <a:pos x="56" y="97"/>
                  </a:cxn>
                  <a:cxn ang="0">
                    <a:pos x="47" y="81"/>
                  </a:cxn>
                  <a:cxn ang="0">
                    <a:pos x="39" y="67"/>
                  </a:cxn>
                  <a:cxn ang="0">
                    <a:pos x="31" y="54"/>
                  </a:cxn>
                  <a:cxn ang="0">
                    <a:pos x="25" y="42"/>
                  </a:cxn>
                  <a:cxn ang="0">
                    <a:pos x="18" y="31"/>
                  </a:cxn>
                  <a:cxn ang="0">
                    <a:pos x="12" y="21"/>
                  </a:cxn>
                  <a:cxn ang="0">
                    <a:pos x="7" y="13"/>
                  </a:cxn>
                  <a:cxn ang="0">
                    <a:pos x="5" y="7"/>
                  </a:cxn>
                  <a:cxn ang="0">
                    <a:pos x="0" y="0"/>
                  </a:cxn>
                  <a:cxn ang="0">
                    <a:pos x="29" y="3"/>
                  </a:cxn>
                </a:cxnLst>
                <a:rect l="0" t="0" r="r" b="b"/>
                <a:pathLst>
                  <a:path w="216" h="292">
                    <a:moveTo>
                      <a:pt x="29" y="3"/>
                    </a:moveTo>
                    <a:lnTo>
                      <a:pt x="30" y="4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5" y="10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1" y="18"/>
                    </a:lnTo>
                    <a:lnTo>
                      <a:pt x="43" y="20"/>
                    </a:lnTo>
                    <a:lnTo>
                      <a:pt x="45" y="22"/>
                    </a:lnTo>
                    <a:lnTo>
                      <a:pt x="47" y="25"/>
                    </a:lnTo>
                    <a:lnTo>
                      <a:pt x="49" y="27"/>
                    </a:lnTo>
                    <a:lnTo>
                      <a:pt x="51" y="30"/>
                    </a:lnTo>
                    <a:lnTo>
                      <a:pt x="54" y="33"/>
                    </a:lnTo>
                    <a:lnTo>
                      <a:pt x="57" y="37"/>
                    </a:lnTo>
                    <a:lnTo>
                      <a:pt x="59" y="39"/>
                    </a:lnTo>
                    <a:lnTo>
                      <a:pt x="62" y="42"/>
                    </a:lnTo>
                    <a:lnTo>
                      <a:pt x="64" y="46"/>
                    </a:lnTo>
                    <a:lnTo>
                      <a:pt x="67" y="49"/>
                    </a:lnTo>
                    <a:lnTo>
                      <a:pt x="70" y="53"/>
                    </a:lnTo>
                    <a:lnTo>
                      <a:pt x="73" y="57"/>
                    </a:lnTo>
                    <a:lnTo>
                      <a:pt x="76" y="59"/>
                    </a:lnTo>
                    <a:lnTo>
                      <a:pt x="79" y="64"/>
                    </a:lnTo>
                    <a:lnTo>
                      <a:pt x="83" y="68"/>
                    </a:lnTo>
                    <a:lnTo>
                      <a:pt x="85" y="72"/>
                    </a:lnTo>
                    <a:lnTo>
                      <a:pt x="88" y="76"/>
                    </a:lnTo>
                    <a:lnTo>
                      <a:pt x="92" y="80"/>
                    </a:lnTo>
                    <a:lnTo>
                      <a:pt x="95" y="84"/>
                    </a:lnTo>
                    <a:lnTo>
                      <a:pt x="99" y="88"/>
                    </a:lnTo>
                    <a:lnTo>
                      <a:pt x="102" y="92"/>
                    </a:lnTo>
                    <a:lnTo>
                      <a:pt x="105" y="97"/>
                    </a:lnTo>
                    <a:lnTo>
                      <a:pt x="108" y="100"/>
                    </a:lnTo>
                    <a:lnTo>
                      <a:pt x="112" y="105"/>
                    </a:lnTo>
                    <a:lnTo>
                      <a:pt x="115" y="109"/>
                    </a:lnTo>
                    <a:lnTo>
                      <a:pt x="119" y="114"/>
                    </a:lnTo>
                    <a:lnTo>
                      <a:pt x="121" y="118"/>
                    </a:lnTo>
                    <a:lnTo>
                      <a:pt x="125" y="122"/>
                    </a:lnTo>
                    <a:lnTo>
                      <a:pt x="128" y="127"/>
                    </a:lnTo>
                    <a:lnTo>
                      <a:pt x="132" y="132"/>
                    </a:lnTo>
                    <a:lnTo>
                      <a:pt x="135" y="136"/>
                    </a:lnTo>
                    <a:lnTo>
                      <a:pt x="139" y="140"/>
                    </a:lnTo>
                    <a:lnTo>
                      <a:pt x="141" y="145"/>
                    </a:lnTo>
                    <a:lnTo>
                      <a:pt x="145" y="150"/>
                    </a:lnTo>
                    <a:lnTo>
                      <a:pt x="148" y="154"/>
                    </a:lnTo>
                    <a:lnTo>
                      <a:pt x="151" y="158"/>
                    </a:lnTo>
                    <a:lnTo>
                      <a:pt x="155" y="162"/>
                    </a:lnTo>
                    <a:lnTo>
                      <a:pt x="158" y="167"/>
                    </a:lnTo>
                    <a:lnTo>
                      <a:pt x="160" y="171"/>
                    </a:lnTo>
                    <a:lnTo>
                      <a:pt x="164" y="175"/>
                    </a:lnTo>
                    <a:lnTo>
                      <a:pt x="167" y="179"/>
                    </a:lnTo>
                    <a:lnTo>
                      <a:pt x="170" y="184"/>
                    </a:lnTo>
                    <a:lnTo>
                      <a:pt x="173" y="188"/>
                    </a:lnTo>
                    <a:lnTo>
                      <a:pt x="176" y="193"/>
                    </a:lnTo>
                    <a:lnTo>
                      <a:pt x="179" y="196"/>
                    </a:lnTo>
                    <a:lnTo>
                      <a:pt x="181" y="201"/>
                    </a:lnTo>
                    <a:lnTo>
                      <a:pt x="183" y="205"/>
                    </a:lnTo>
                    <a:lnTo>
                      <a:pt x="186" y="209"/>
                    </a:lnTo>
                    <a:lnTo>
                      <a:pt x="188" y="213"/>
                    </a:lnTo>
                    <a:lnTo>
                      <a:pt x="191" y="216"/>
                    </a:lnTo>
                    <a:lnTo>
                      <a:pt x="193" y="220"/>
                    </a:lnTo>
                    <a:lnTo>
                      <a:pt x="195" y="224"/>
                    </a:lnTo>
                    <a:lnTo>
                      <a:pt x="197" y="228"/>
                    </a:lnTo>
                    <a:lnTo>
                      <a:pt x="198" y="231"/>
                    </a:lnTo>
                    <a:lnTo>
                      <a:pt x="200" y="234"/>
                    </a:lnTo>
                    <a:lnTo>
                      <a:pt x="202" y="237"/>
                    </a:lnTo>
                    <a:lnTo>
                      <a:pt x="203" y="240"/>
                    </a:lnTo>
                    <a:lnTo>
                      <a:pt x="205" y="244"/>
                    </a:lnTo>
                    <a:lnTo>
                      <a:pt x="206" y="247"/>
                    </a:lnTo>
                    <a:lnTo>
                      <a:pt x="208" y="251"/>
                    </a:lnTo>
                    <a:lnTo>
                      <a:pt x="209" y="253"/>
                    </a:lnTo>
                    <a:lnTo>
                      <a:pt x="210" y="255"/>
                    </a:lnTo>
                    <a:lnTo>
                      <a:pt x="211" y="258"/>
                    </a:lnTo>
                    <a:lnTo>
                      <a:pt x="212" y="261"/>
                    </a:lnTo>
                    <a:lnTo>
                      <a:pt x="213" y="263"/>
                    </a:lnTo>
                    <a:lnTo>
                      <a:pt x="214" y="266"/>
                    </a:lnTo>
                    <a:lnTo>
                      <a:pt x="214" y="269"/>
                    </a:lnTo>
                    <a:lnTo>
                      <a:pt x="215" y="271"/>
                    </a:lnTo>
                    <a:lnTo>
                      <a:pt x="215" y="273"/>
                    </a:lnTo>
                    <a:lnTo>
                      <a:pt x="216" y="274"/>
                    </a:lnTo>
                    <a:lnTo>
                      <a:pt x="216" y="276"/>
                    </a:lnTo>
                    <a:lnTo>
                      <a:pt x="216" y="278"/>
                    </a:lnTo>
                    <a:lnTo>
                      <a:pt x="216" y="280"/>
                    </a:lnTo>
                    <a:lnTo>
                      <a:pt x="216" y="282"/>
                    </a:lnTo>
                    <a:lnTo>
                      <a:pt x="216" y="285"/>
                    </a:lnTo>
                    <a:lnTo>
                      <a:pt x="216" y="287"/>
                    </a:lnTo>
                    <a:lnTo>
                      <a:pt x="215" y="290"/>
                    </a:lnTo>
                    <a:lnTo>
                      <a:pt x="214" y="292"/>
                    </a:lnTo>
                    <a:lnTo>
                      <a:pt x="212" y="292"/>
                    </a:lnTo>
                    <a:lnTo>
                      <a:pt x="210" y="292"/>
                    </a:lnTo>
                    <a:lnTo>
                      <a:pt x="208" y="292"/>
                    </a:lnTo>
                    <a:lnTo>
                      <a:pt x="206" y="292"/>
                    </a:lnTo>
                    <a:lnTo>
                      <a:pt x="203" y="292"/>
                    </a:lnTo>
                    <a:lnTo>
                      <a:pt x="200" y="292"/>
                    </a:lnTo>
                    <a:lnTo>
                      <a:pt x="197" y="289"/>
                    </a:lnTo>
                    <a:lnTo>
                      <a:pt x="194" y="287"/>
                    </a:lnTo>
                    <a:lnTo>
                      <a:pt x="192" y="286"/>
                    </a:lnTo>
                    <a:lnTo>
                      <a:pt x="190" y="284"/>
                    </a:lnTo>
                    <a:lnTo>
                      <a:pt x="188" y="282"/>
                    </a:lnTo>
                    <a:lnTo>
                      <a:pt x="186" y="281"/>
                    </a:lnTo>
                    <a:lnTo>
                      <a:pt x="183" y="278"/>
                    </a:lnTo>
                    <a:lnTo>
                      <a:pt x="181" y="277"/>
                    </a:lnTo>
                    <a:lnTo>
                      <a:pt x="179" y="274"/>
                    </a:lnTo>
                    <a:lnTo>
                      <a:pt x="177" y="273"/>
                    </a:lnTo>
                    <a:lnTo>
                      <a:pt x="175" y="270"/>
                    </a:lnTo>
                    <a:lnTo>
                      <a:pt x="172" y="268"/>
                    </a:lnTo>
                    <a:lnTo>
                      <a:pt x="170" y="264"/>
                    </a:lnTo>
                    <a:lnTo>
                      <a:pt x="167" y="262"/>
                    </a:lnTo>
                    <a:lnTo>
                      <a:pt x="164" y="259"/>
                    </a:lnTo>
                    <a:lnTo>
                      <a:pt x="162" y="255"/>
                    </a:lnTo>
                    <a:lnTo>
                      <a:pt x="160" y="253"/>
                    </a:lnTo>
                    <a:lnTo>
                      <a:pt x="157" y="250"/>
                    </a:lnTo>
                    <a:lnTo>
                      <a:pt x="154" y="246"/>
                    </a:lnTo>
                    <a:lnTo>
                      <a:pt x="151" y="242"/>
                    </a:lnTo>
                    <a:lnTo>
                      <a:pt x="148" y="237"/>
                    </a:lnTo>
                    <a:lnTo>
                      <a:pt x="145" y="234"/>
                    </a:lnTo>
                    <a:lnTo>
                      <a:pt x="141" y="230"/>
                    </a:lnTo>
                    <a:lnTo>
                      <a:pt x="139" y="225"/>
                    </a:lnTo>
                    <a:lnTo>
                      <a:pt x="136" y="221"/>
                    </a:lnTo>
                    <a:lnTo>
                      <a:pt x="133" y="217"/>
                    </a:lnTo>
                    <a:lnTo>
                      <a:pt x="130" y="212"/>
                    </a:lnTo>
                    <a:lnTo>
                      <a:pt x="126" y="208"/>
                    </a:lnTo>
                    <a:lnTo>
                      <a:pt x="123" y="203"/>
                    </a:lnTo>
                    <a:lnTo>
                      <a:pt x="121" y="198"/>
                    </a:lnTo>
                    <a:lnTo>
                      <a:pt x="117" y="194"/>
                    </a:lnTo>
                    <a:lnTo>
                      <a:pt x="114" y="188"/>
                    </a:lnTo>
                    <a:lnTo>
                      <a:pt x="111" y="183"/>
                    </a:lnTo>
                    <a:lnTo>
                      <a:pt x="107" y="178"/>
                    </a:lnTo>
                    <a:lnTo>
                      <a:pt x="103" y="174"/>
                    </a:lnTo>
                    <a:lnTo>
                      <a:pt x="101" y="168"/>
                    </a:lnTo>
                    <a:lnTo>
                      <a:pt x="97" y="162"/>
                    </a:lnTo>
                    <a:lnTo>
                      <a:pt x="94" y="157"/>
                    </a:lnTo>
                    <a:lnTo>
                      <a:pt x="91" y="153"/>
                    </a:lnTo>
                    <a:lnTo>
                      <a:pt x="87" y="147"/>
                    </a:lnTo>
                    <a:lnTo>
                      <a:pt x="84" y="142"/>
                    </a:lnTo>
                    <a:lnTo>
                      <a:pt x="81" y="137"/>
                    </a:lnTo>
                    <a:lnTo>
                      <a:pt x="78" y="132"/>
                    </a:lnTo>
                    <a:lnTo>
                      <a:pt x="75" y="126"/>
                    </a:lnTo>
                    <a:lnTo>
                      <a:pt x="71" y="121"/>
                    </a:lnTo>
                    <a:lnTo>
                      <a:pt x="68" y="117"/>
                    </a:lnTo>
                    <a:lnTo>
                      <a:pt x="65" y="111"/>
                    </a:lnTo>
                    <a:lnTo>
                      <a:pt x="62" y="106"/>
                    </a:lnTo>
                    <a:lnTo>
                      <a:pt x="59" y="101"/>
                    </a:lnTo>
                    <a:lnTo>
                      <a:pt x="56" y="97"/>
                    </a:lnTo>
                    <a:lnTo>
                      <a:pt x="53" y="91"/>
                    </a:lnTo>
                    <a:lnTo>
                      <a:pt x="50" y="86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2" y="72"/>
                    </a:lnTo>
                    <a:lnTo>
                      <a:pt x="39" y="67"/>
                    </a:lnTo>
                    <a:lnTo>
                      <a:pt x="36" y="63"/>
                    </a:lnTo>
                    <a:lnTo>
                      <a:pt x="34" y="59"/>
                    </a:lnTo>
                    <a:lnTo>
                      <a:pt x="31" y="54"/>
                    </a:lnTo>
                    <a:lnTo>
                      <a:pt x="28" y="50"/>
                    </a:lnTo>
                    <a:lnTo>
                      <a:pt x="26" y="46"/>
                    </a:lnTo>
                    <a:lnTo>
                      <a:pt x="25" y="42"/>
                    </a:lnTo>
                    <a:lnTo>
                      <a:pt x="22" y="39"/>
                    </a:lnTo>
                    <a:lnTo>
                      <a:pt x="20" y="35"/>
                    </a:lnTo>
                    <a:lnTo>
                      <a:pt x="18" y="31"/>
                    </a:lnTo>
                    <a:lnTo>
                      <a:pt x="16" y="28"/>
                    </a:lnTo>
                    <a:lnTo>
                      <a:pt x="14" y="24"/>
                    </a:lnTo>
                    <a:lnTo>
                      <a:pt x="12" y="21"/>
                    </a:lnTo>
                    <a:lnTo>
                      <a:pt x="10" y="19"/>
                    </a:lnTo>
                    <a:lnTo>
                      <a:pt x="9" y="16"/>
                    </a:lnTo>
                    <a:lnTo>
                      <a:pt x="7" y="13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" y="3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6" name="Freeform 11"/>
              <p:cNvSpPr>
                <a:spLocks/>
              </p:cNvSpPr>
              <p:nvPr/>
            </p:nvSpPr>
            <p:spPr bwMode="auto">
              <a:xfrm>
                <a:off x="1468" y="1218"/>
                <a:ext cx="334" cy="148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10" y="6"/>
                  </a:cxn>
                  <a:cxn ang="0">
                    <a:pos x="17" y="11"/>
                  </a:cxn>
                  <a:cxn ang="0">
                    <a:pos x="26" y="18"/>
                  </a:cxn>
                  <a:cxn ang="0">
                    <a:pos x="35" y="23"/>
                  </a:cxn>
                  <a:cxn ang="0">
                    <a:pos x="46" y="30"/>
                  </a:cxn>
                  <a:cxn ang="0">
                    <a:pos x="58" y="38"/>
                  </a:cxn>
                  <a:cxn ang="0">
                    <a:pos x="71" y="46"/>
                  </a:cxn>
                  <a:cxn ang="0">
                    <a:pos x="85" y="55"/>
                  </a:cxn>
                  <a:cxn ang="0">
                    <a:pos x="100" y="62"/>
                  </a:cxn>
                  <a:cxn ang="0">
                    <a:pos x="114" y="72"/>
                  </a:cxn>
                  <a:cxn ang="0">
                    <a:pos x="129" y="80"/>
                  </a:cxn>
                  <a:cxn ang="0">
                    <a:pos x="146" y="89"/>
                  </a:cxn>
                  <a:cxn ang="0">
                    <a:pos x="161" y="97"/>
                  </a:cxn>
                  <a:cxn ang="0">
                    <a:pos x="177" y="106"/>
                  </a:cxn>
                  <a:cxn ang="0">
                    <a:pos x="192" y="114"/>
                  </a:cxn>
                  <a:cxn ang="0">
                    <a:pos x="207" y="120"/>
                  </a:cxn>
                  <a:cxn ang="0">
                    <a:pos x="223" y="127"/>
                  </a:cxn>
                  <a:cxn ang="0">
                    <a:pos x="237" y="134"/>
                  </a:cxn>
                  <a:cxn ang="0">
                    <a:pos x="250" y="138"/>
                  </a:cxn>
                  <a:cxn ang="0">
                    <a:pos x="262" y="141"/>
                  </a:cxn>
                  <a:cxn ang="0">
                    <a:pos x="274" y="145"/>
                  </a:cxn>
                  <a:cxn ang="0">
                    <a:pos x="284" y="147"/>
                  </a:cxn>
                  <a:cxn ang="0">
                    <a:pos x="294" y="148"/>
                  </a:cxn>
                  <a:cxn ang="0">
                    <a:pos x="302" y="148"/>
                  </a:cxn>
                  <a:cxn ang="0">
                    <a:pos x="310" y="148"/>
                  </a:cxn>
                  <a:cxn ang="0">
                    <a:pos x="317" y="146"/>
                  </a:cxn>
                  <a:cxn ang="0">
                    <a:pos x="322" y="145"/>
                  </a:cxn>
                  <a:cxn ang="0">
                    <a:pos x="330" y="139"/>
                  </a:cxn>
                  <a:cxn ang="0">
                    <a:pos x="334" y="132"/>
                  </a:cxn>
                  <a:cxn ang="0">
                    <a:pos x="331" y="123"/>
                  </a:cxn>
                  <a:cxn ang="0">
                    <a:pos x="325" y="113"/>
                  </a:cxn>
                  <a:cxn ang="0">
                    <a:pos x="320" y="107"/>
                  </a:cxn>
                  <a:cxn ang="0">
                    <a:pos x="313" y="101"/>
                  </a:cxn>
                  <a:cxn ang="0">
                    <a:pos x="305" y="96"/>
                  </a:cxn>
                  <a:cxn ang="0">
                    <a:pos x="296" y="90"/>
                  </a:cxn>
                  <a:cxn ang="0">
                    <a:pos x="285" y="84"/>
                  </a:cxn>
                  <a:cxn ang="0">
                    <a:pos x="273" y="78"/>
                  </a:cxn>
                  <a:cxn ang="0">
                    <a:pos x="260" y="72"/>
                  </a:cxn>
                  <a:cxn ang="0">
                    <a:pos x="244" y="66"/>
                  </a:cxn>
                  <a:cxn ang="0">
                    <a:pos x="228" y="59"/>
                  </a:cxn>
                  <a:cxn ang="0">
                    <a:pos x="212" y="55"/>
                  </a:cxn>
                  <a:cxn ang="0">
                    <a:pos x="195" y="49"/>
                  </a:cxn>
                  <a:cxn ang="0">
                    <a:pos x="178" y="43"/>
                  </a:cxn>
                  <a:cxn ang="0">
                    <a:pos x="160" y="38"/>
                  </a:cxn>
                  <a:cxn ang="0">
                    <a:pos x="143" y="34"/>
                  </a:cxn>
                  <a:cxn ang="0">
                    <a:pos x="125" y="29"/>
                  </a:cxn>
                  <a:cxn ang="0">
                    <a:pos x="108" y="25"/>
                  </a:cxn>
                  <a:cxn ang="0">
                    <a:pos x="91" y="20"/>
                  </a:cxn>
                  <a:cxn ang="0">
                    <a:pos x="75" y="17"/>
                  </a:cxn>
                  <a:cxn ang="0">
                    <a:pos x="61" y="13"/>
                  </a:cxn>
                  <a:cxn ang="0">
                    <a:pos x="47" y="10"/>
                  </a:cxn>
                  <a:cxn ang="0">
                    <a:pos x="34" y="7"/>
                  </a:cxn>
                  <a:cxn ang="0">
                    <a:pos x="24" y="4"/>
                  </a:cxn>
                  <a:cxn ang="0">
                    <a:pos x="14" y="2"/>
                  </a:cxn>
                  <a:cxn ang="0">
                    <a:pos x="8" y="1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34" h="148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20" y="13"/>
                    </a:lnTo>
                    <a:lnTo>
                      <a:pt x="23" y="15"/>
                    </a:lnTo>
                    <a:lnTo>
                      <a:pt x="26" y="18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35" y="23"/>
                    </a:lnTo>
                    <a:lnTo>
                      <a:pt x="39" y="25"/>
                    </a:lnTo>
                    <a:lnTo>
                      <a:pt x="42" y="27"/>
                    </a:lnTo>
                    <a:lnTo>
                      <a:pt x="46" y="30"/>
                    </a:lnTo>
                    <a:lnTo>
                      <a:pt x="50" y="33"/>
                    </a:lnTo>
                    <a:lnTo>
                      <a:pt x="54" y="36"/>
                    </a:lnTo>
                    <a:lnTo>
                      <a:pt x="58" y="38"/>
                    </a:lnTo>
                    <a:lnTo>
                      <a:pt x="62" y="40"/>
                    </a:lnTo>
                    <a:lnTo>
                      <a:pt x="67" y="43"/>
                    </a:lnTo>
                    <a:lnTo>
                      <a:pt x="71" y="46"/>
                    </a:lnTo>
                    <a:lnTo>
                      <a:pt x="75" y="48"/>
                    </a:lnTo>
                    <a:lnTo>
                      <a:pt x="80" y="51"/>
                    </a:lnTo>
                    <a:lnTo>
                      <a:pt x="85" y="55"/>
                    </a:lnTo>
                    <a:lnTo>
                      <a:pt x="90" y="58"/>
                    </a:lnTo>
                    <a:lnTo>
                      <a:pt x="94" y="59"/>
                    </a:lnTo>
                    <a:lnTo>
                      <a:pt x="100" y="62"/>
                    </a:lnTo>
                    <a:lnTo>
                      <a:pt x="105" y="65"/>
                    </a:lnTo>
                    <a:lnTo>
                      <a:pt x="109" y="69"/>
                    </a:lnTo>
                    <a:lnTo>
                      <a:pt x="114" y="72"/>
                    </a:lnTo>
                    <a:lnTo>
                      <a:pt x="120" y="75"/>
                    </a:lnTo>
                    <a:lnTo>
                      <a:pt x="125" y="77"/>
                    </a:lnTo>
                    <a:lnTo>
                      <a:pt x="129" y="80"/>
                    </a:lnTo>
                    <a:lnTo>
                      <a:pt x="135" y="83"/>
                    </a:lnTo>
                    <a:lnTo>
                      <a:pt x="140" y="86"/>
                    </a:lnTo>
                    <a:lnTo>
                      <a:pt x="146" y="89"/>
                    </a:lnTo>
                    <a:lnTo>
                      <a:pt x="151" y="92"/>
                    </a:lnTo>
                    <a:lnTo>
                      <a:pt x="156" y="95"/>
                    </a:lnTo>
                    <a:lnTo>
                      <a:pt x="161" y="97"/>
                    </a:lnTo>
                    <a:lnTo>
                      <a:pt x="166" y="100"/>
                    </a:lnTo>
                    <a:lnTo>
                      <a:pt x="172" y="103"/>
                    </a:lnTo>
                    <a:lnTo>
                      <a:pt x="177" y="106"/>
                    </a:lnTo>
                    <a:lnTo>
                      <a:pt x="182" y="108"/>
                    </a:lnTo>
                    <a:lnTo>
                      <a:pt x="186" y="111"/>
                    </a:lnTo>
                    <a:lnTo>
                      <a:pt x="192" y="114"/>
                    </a:lnTo>
                    <a:lnTo>
                      <a:pt x="197" y="116"/>
                    </a:lnTo>
                    <a:lnTo>
                      <a:pt x="203" y="118"/>
                    </a:lnTo>
                    <a:lnTo>
                      <a:pt x="207" y="120"/>
                    </a:lnTo>
                    <a:lnTo>
                      <a:pt x="213" y="123"/>
                    </a:lnTo>
                    <a:lnTo>
                      <a:pt x="217" y="125"/>
                    </a:lnTo>
                    <a:lnTo>
                      <a:pt x="223" y="127"/>
                    </a:lnTo>
                    <a:lnTo>
                      <a:pt x="227" y="129"/>
                    </a:lnTo>
                    <a:lnTo>
                      <a:pt x="232" y="132"/>
                    </a:lnTo>
                    <a:lnTo>
                      <a:pt x="237" y="134"/>
                    </a:lnTo>
                    <a:lnTo>
                      <a:pt x="241" y="135"/>
                    </a:lnTo>
                    <a:lnTo>
                      <a:pt x="245" y="136"/>
                    </a:lnTo>
                    <a:lnTo>
                      <a:pt x="250" y="138"/>
                    </a:lnTo>
                    <a:lnTo>
                      <a:pt x="254" y="139"/>
                    </a:lnTo>
                    <a:lnTo>
                      <a:pt x="259" y="140"/>
                    </a:lnTo>
                    <a:lnTo>
                      <a:pt x="262" y="141"/>
                    </a:lnTo>
                    <a:lnTo>
                      <a:pt x="266" y="143"/>
                    </a:lnTo>
                    <a:lnTo>
                      <a:pt x="270" y="143"/>
                    </a:lnTo>
                    <a:lnTo>
                      <a:pt x="274" y="145"/>
                    </a:lnTo>
                    <a:lnTo>
                      <a:pt x="278" y="145"/>
                    </a:lnTo>
                    <a:lnTo>
                      <a:pt x="281" y="146"/>
                    </a:lnTo>
                    <a:lnTo>
                      <a:pt x="284" y="147"/>
                    </a:lnTo>
                    <a:lnTo>
                      <a:pt x="287" y="147"/>
                    </a:lnTo>
                    <a:lnTo>
                      <a:pt x="291" y="148"/>
                    </a:lnTo>
                    <a:lnTo>
                      <a:pt x="294" y="148"/>
                    </a:lnTo>
                    <a:lnTo>
                      <a:pt x="297" y="148"/>
                    </a:lnTo>
                    <a:lnTo>
                      <a:pt x="300" y="148"/>
                    </a:lnTo>
                    <a:lnTo>
                      <a:pt x="302" y="148"/>
                    </a:lnTo>
                    <a:lnTo>
                      <a:pt x="305" y="148"/>
                    </a:lnTo>
                    <a:lnTo>
                      <a:pt x="307" y="148"/>
                    </a:lnTo>
                    <a:lnTo>
                      <a:pt x="310" y="148"/>
                    </a:lnTo>
                    <a:lnTo>
                      <a:pt x="312" y="147"/>
                    </a:lnTo>
                    <a:lnTo>
                      <a:pt x="315" y="147"/>
                    </a:lnTo>
                    <a:lnTo>
                      <a:pt x="317" y="146"/>
                    </a:lnTo>
                    <a:lnTo>
                      <a:pt x="319" y="146"/>
                    </a:lnTo>
                    <a:lnTo>
                      <a:pt x="320" y="145"/>
                    </a:lnTo>
                    <a:lnTo>
                      <a:pt x="322" y="145"/>
                    </a:lnTo>
                    <a:lnTo>
                      <a:pt x="325" y="143"/>
                    </a:lnTo>
                    <a:lnTo>
                      <a:pt x="328" y="141"/>
                    </a:lnTo>
                    <a:lnTo>
                      <a:pt x="330" y="139"/>
                    </a:lnTo>
                    <a:lnTo>
                      <a:pt x="332" y="137"/>
                    </a:lnTo>
                    <a:lnTo>
                      <a:pt x="333" y="135"/>
                    </a:lnTo>
                    <a:lnTo>
                      <a:pt x="334" y="132"/>
                    </a:lnTo>
                    <a:lnTo>
                      <a:pt x="333" y="129"/>
                    </a:lnTo>
                    <a:lnTo>
                      <a:pt x="333" y="126"/>
                    </a:lnTo>
                    <a:lnTo>
                      <a:pt x="331" y="123"/>
                    </a:lnTo>
                    <a:lnTo>
                      <a:pt x="330" y="119"/>
                    </a:lnTo>
                    <a:lnTo>
                      <a:pt x="328" y="116"/>
                    </a:lnTo>
                    <a:lnTo>
                      <a:pt x="325" y="113"/>
                    </a:lnTo>
                    <a:lnTo>
                      <a:pt x="323" y="111"/>
                    </a:lnTo>
                    <a:lnTo>
                      <a:pt x="321" y="109"/>
                    </a:lnTo>
                    <a:lnTo>
                      <a:pt x="320" y="107"/>
                    </a:lnTo>
                    <a:lnTo>
                      <a:pt x="318" y="105"/>
                    </a:lnTo>
                    <a:lnTo>
                      <a:pt x="316" y="103"/>
                    </a:lnTo>
                    <a:lnTo>
                      <a:pt x="313" y="101"/>
                    </a:lnTo>
                    <a:lnTo>
                      <a:pt x="311" y="99"/>
                    </a:lnTo>
                    <a:lnTo>
                      <a:pt x="308" y="97"/>
                    </a:lnTo>
                    <a:lnTo>
                      <a:pt x="305" y="96"/>
                    </a:lnTo>
                    <a:lnTo>
                      <a:pt x="302" y="94"/>
                    </a:lnTo>
                    <a:lnTo>
                      <a:pt x="299" y="92"/>
                    </a:lnTo>
                    <a:lnTo>
                      <a:pt x="296" y="90"/>
                    </a:lnTo>
                    <a:lnTo>
                      <a:pt x="293" y="88"/>
                    </a:lnTo>
                    <a:lnTo>
                      <a:pt x="289" y="86"/>
                    </a:lnTo>
                    <a:lnTo>
                      <a:pt x="285" y="84"/>
                    </a:lnTo>
                    <a:lnTo>
                      <a:pt x="281" y="82"/>
                    </a:lnTo>
                    <a:lnTo>
                      <a:pt x="278" y="80"/>
                    </a:lnTo>
                    <a:lnTo>
                      <a:pt x="273" y="78"/>
                    </a:lnTo>
                    <a:lnTo>
                      <a:pt x="268" y="76"/>
                    </a:lnTo>
                    <a:lnTo>
                      <a:pt x="264" y="74"/>
                    </a:lnTo>
                    <a:lnTo>
                      <a:pt x="260" y="72"/>
                    </a:lnTo>
                    <a:lnTo>
                      <a:pt x="255" y="70"/>
                    </a:lnTo>
                    <a:lnTo>
                      <a:pt x="249" y="68"/>
                    </a:lnTo>
                    <a:lnTo>
                      <a:pt x="244" y="66"/>
                    </a:lnTo>
                    <a:lnTo>
                      <a:pt x="240" y="64"/>
                    </a:lnTo>
                    <a:lnTo>
                      <a:pt x="234" y="61"/>
                    </a:lnTo>
                    <a:lnTo>
                      <a:pt x="228" y="59"/>
                    </a:lnTo>
                    <a:lnTo>
                      <a:pt x="224" y="58"/>
                    </a:lnTo>
                    <a:lnTo>
                      <a:pt x="218" y="56"/>
                    </a:lnTo>
                    <a:lnTo>
                      <a:pt x="212" y="55"/>
                    </a:lnTo>
                    <a:lnTo>
                      <a:pt x="206" y="53"/>
                    </a:lnTo>
                    <a:lnTo>
                      <a:pt x="202" y="51"/>
                    </a:lnTo>
                    <a:lnTo>
                      <a:pt x="195" y="49"/>
                    </a:lnTo>
                    <a:lnTo>
                      <a:pt x="189" y="47"/>
                    </a:lnTo>
                    <a:lnTo>
                      <a:pt x="184" y="45"/>
                    </a:lnTo>
                    <a:lnTo>
                      <a:pt x="178" y="43"/>
                    </a:lnTo>
                    <a:lnTo>
                      <a:pt x="172" y="41"/>
                    </a:lnTo>
                    <a:lnTo>
                      <a:pt x="166" y="40"/>
                    </a:lnTo>
                    <a:lnTo>
                      <a:pt x="160" y="38"/>
                    </a:lnTo>
                    <a:lnTo>
                      <a:pt x="154" y="38"/>
                    </a:lnTo>
                    <a:lnTo>
                      <a:pt x="148" y="36"/>
                    </a:lnTo>
                    <a:lnTo>
                      <a:pt x="143" y="34"/>
                    </a:lnTo>
                    <a:lnTo>
                      <a:pt x="137" y="32"/>
                    </a:lnTo>
                    <a:lnTo>
                      <a:pt x="131" y="31"/>
                    </a:lnTo>
                    <a:lnTo>
                      <a:pt x="125" y="29"/>
                    </a:lnTo>
                    <a:lnTo>
                      <a:pt x="119" y="27"/>
                    </a:lnTo>
                    <a:lnTo>
                      <a:pt x="113" y="26"/>
                    </a:lnTo>
                    <a:lnTo>
                      <a:pt x="108" y="25"/>
                    </a:lnTo>
                    <a:lnTo>
                      <a:pt x="103" y="23"/>
                    </a:lnTo>
                    <a:lnTo>
                      <a:pt x="97" y="21"/>
                    </a:lnTo>
                    <a:lnTo>
                      <a:pt x="91" y="20"/>
                    </a:lnTo>
                    <a:lnTo>
                      <a:pt x="87" y="19"/>
                    </a:lnTo>
                    <a:lnTo>
                      <a:pt x="81" y="18"/>
                    </a:lnTo>
                    <a:lnTo>
                      <a:pt x="75" y="17"/>
                    </a:lnTo>
                    <a:lnTo>
                      <a:pt x="70" y="16"/>
                    </a:lnTo>
                    <a:lnTo>
                      <a:pt x="66" y="15"/>
                    </a:lnTo>
                    <a:lnTo>
                      <a:pt x="61" y="13"/>
                    </a:lnTo>
                    <a:lnTo>
                      <a:pt x="56" y="12"/>
                    </a:lnTo>
                    <a:lnTo>
                      <a:pt x="51" y="11"/>
                    </a:lnTo>
                    <a:lnTo>
                      <a:pt x="47" y="10"/>
                    </a:lnTo>
                    <a:lnTo>
                      <a:pt x="43" y="9"/>
                    </a:lnTo>
                    <a:lnTo>
                      <a:pt x="38" y="8"/>
                    </a:lnTo>
                    <a:lnTo>
                      <a:pt x="34" y="7"/>
                    </a:lnTo>
                    <a:lnTo>
                      <a:pt x="31" y="6"/>
                    </a:lnTo>
                    <a:lnTo>
                      <a:pt x="28" y="5"/>
                    </a:lnTo>
                    <a:lnTo>
                      <a:pt x="24" y="4"/>
                    </a:lnTo>
                    <a:lnTo>
                      <a:pt x="21" y="4"/>
                    </a:lnTo>
                    <a:lnTo>
                      <a:pt x="18" y="3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7" name="Freeform 12"/>
              <p:cNvSpPr>
                <a:spLocks/>
              </p:cNvSpPr>
              <p:nvPr/>
            </p:nvSpPr>
            <p:spPr bwMode="auto">
              <a:xfrm>
                <a:off x="1445" y="1178"/>
                <a:ext cx="294" cy="206"/>
              </a:xfrm>
              <a:custGeom>
                <a:avLst/>
                <a:gdLst/>
                <a:ahLst/>
                <a:cxnLst>
                  <a:cxn ang="0">
                    <a:pos x="31" y="42"/>
                  </a:cxn>
                  <a:cxn ang="0">
                    <a:pos x="39" y="50"/>
                  </a:cxn>
                  <a:cxn ang="0">
                    <a:pos x="48" y="57"/>
                  </a:cxn>
                  <a:cxn ang="0">
                    <a:pos x="57" y="64"/>
                  </a:cxn>
                  <a:cxn ang="0">
                    <a:pos x="69" y="74"/>
                  </a:cxn>
                  <a:cxn ang="0">
                    <a:pos x="80" y="84"/>
                  </a:cxn>
                  <a:cxn ang="0">
                    <a:pos x="93" y="95"/>
                  </a:cxn>
                  <a:cxn ang="0">
                    <a:pos x="106" y="105"/>
                  </a:cxn>
                  <a:cxn ang="0">
                    <a:pos x="119" y="117"/>
                  </a:cxn>
                  <a:cxn ang="0">
                    <a:pos x="132" y="128"/>
                  </a:cxn>
                  <a:cxn ang="0">
                    <a:pos x="146" y="138"/>
                  </a:cxn>
                  <a:cxn ang="0">
                    <a:pos x="159" y="149"/>
                  </a:cxn>
                  <a:cxn ang="0">
                    <a:pos x="172" y="158"/>
                  </a:cxn>
                  <a:cxn ang="0">
                    <a:pos x="184" y="168"/>
                  </a:cxn>
                  <a:cxn ang="0">
                    <a:pos x="195" y="175"/>
                  </a:cxn>
                  <a:cxn ang="0">
                    <a:pos x="204" y="181"/>
                  </a:cxn>
                  <a:cxn ang="0">
                    <a:pos x="212" y="188"/>
                  </a:cxn>
                  <a:cxn ang="0">
                    <a:pos x="223" y="195"/>
                  </a:cxn>
                  <a:cxn ang="0">
                    <a:pos x="234" y="200"/>
                  </a:cxn>
                  <a:cxn ang="0">
                    <a:pos x="243" y="205"/>
                  </a:cxn>
                  <a:cxn ang="0">
                    <a:pos x="253" y="205"/>
                  </a:cxn>
                  <a:cxn ang="0">
                    <a:pos x="263" y="201"/>
                  </a:cxn>
                  <a:cxn ang="0">
                    <a:pos x="275" y="195"/>
                  </a:cxn>
                  <a:cxn ang="0">
                    <a:pos x="287" y="188"/>
                  </a:cxn>
                  <a:cxn ang="0">
                    <a:pos x="294" y="176"/>
                  </a:cxn>
                  <a:cxn ang="0">
                    <a:pos x="293" y="169"/>
                  </a:cxn>
                  <a:cxn ang="0">
                    <a:pos x="289" y="160"/>
                  </a:cxn>
                  <a:cxn ang="0">
                    <a:pos x="281" y="151"/>
                  </a:cxn>
                  <a:cxn ang="0">
                    <a:pos x="268" y="140"/>
                  </a:cxn>
                  <a:cxn ang="0">
                    <a:pos x="257" y="131"/>
                  </a:cxn>
                  <a:cxn ang="0">
                    <a:pos x="248" y="125"/>
                  </a:cxn>
                  <a:cxn ang="0">
                    <a:pos x="240" y="118"/>
                  </a:cxn>
                  <a:cxn ang="0">
                    <a:pos x="230" y="113"/>
                  </a:cxn>
                  <a:cxn ang="0">
                    <a:pos x="220" y="106"/>
                  </a:cxn>
                  <a:cxn ang="0">
                    <a:pos x="209" y="99"/>
                  </a:cxn>
                  <a:cxn ang="0">
                    <a:pos x="199" y="93"/>
                  </a:cxn>
                  <a:cxn ang="0">
                    <a:pos x="188" y="86"/>
                  </a:cxn>
                  <a:cxn ang="0">
                    <a:pos x="176" y="78"/>
                  </a:cxn>
                  <a:cxn ang="0">
                    <a:pos x="165" y="72"/>
                  </a:cxn>
                  <a:cxn ang="0">
                    <a:pos x="153" y="65"/>
                  </a:cxn>
                  <a:cxn ang="0">
                    <a:pos x="142" y="59"/>
                  </a:cxn>
                  <a:cxn ang="0">
                    <a:pos x="131" y="52"/>
                  </a:cxn>
                  <a:cxn ang="0">
                    <a:pos x="118" y="45"/>
                  </a:cxn>
                  <a:cxn ang="0">
                    <a:pos x="107" y="39"/>
                  </a:cxn>
                  <a:cxn ang="0">
                    <a:pos x="96" y="34"/>
                  </a:cxn>
                  <a:cxn ang="0">
                    <a:pos x="85" y="28"/>
                  </a:cxn>
                  <a:cxn ang="0">
                    <a:pos x="74" y="23"/>
                  </a:cxn>
                  <a:cxn ang="0">
                    <a:pos x="65" y="19"/>
                  </a:cxn>
                  <a:cxn ang="0">
                    <a:pos x="55" y="15"/>
                  </a:cxn>
                  <a:cxn ang="0">
                    <a:pos x="47" y="11"/>
                  </a:cxn>
                  <a:cxn ang="0">
                    <a:pos x="35" y="7"/>
                  </a:cxn>
                  <a:cxn ang="0">
                    <a:pos x="25" y="2"/>
                  </a:cxn>
                  <a:cxn ang="0">
                    <a:pos x="19" y="0"/>
                  </a:cxn>
                </a:cxnLst>
                <a:rect l="0" t="0" r="r" b="b"/>
                <a:pathLst>
                  <a:path w="294" h="206">
                    <a:moveTo>
                      <a:pt x="27" y="39"/>
                    </a:moveTo>
                    <a:lnTo>
                      <a:pt x="28" y="39"/>
                    </a:lnTo>
                    <a:lnTo>
                      <a:pt x="29" y="40"/>
                    </a:lnTo>
                    <a:lnTo>
                      <a:pt x="31" y="42"/>
                    </a:lnTo>
                    <a:lnTo>
                      <a:pt x="33" y="44"/>
                    </a:lnTo>
                    <a:lnTo>
                      <a:pt x="36" y="47"/>
                    </a:lnTo>
                    <a:lnTo>
                      <a:pt x="37" y="48"/>
                    </a:lnTo>
                    <a:lnTo>
                      <a:pt x="39" y="50"/>
                    </a:lnTo>
                    <a:lnTo>
                      <a:pt x="41" y="51"/>
                    </a:lnTo>
                    <a:lnTo>
                      <a:pt x="44" y="53"/>
                    </a:lnTo>
                    <a:lnTo>
                      <a:pt x="46" y="55"/>
                    </a:lnTo>
                    <a:lnTo>
                      <a:pt x="48" y="57"/>
                    </a:lnTo>
                    <a:lnTo>
                      <a:pt x="50" y="59"/>
                    </a:lnTo>
                    <a:lnTo>
                      <a:pt x="53" y="60"/>
                    </a:lnTo>
                    <a:lnTo>
                      <a:pt x="54" y="62"/>
                    </a:lnTo>
                    <a:lnTo>
                      <a:pt x="57" y="64"/>
                    </a:lnTo>
                    <a:lnTo>
                      <a:pt x="60" y="67"/>
                    </a:lnTo>
                    <a:lnTo>
                      <a:pt x="63" y="69"/>
                    </a:lnTo>
                    <a:lnTo>
                      <a:pt x="65" y="71"/>
                    </a:lnTo>
                    <a:lnTo>
                      <a:pt x="69" y="74"/>
                    </a:lnTo>
                    <a:lnTo>
                      <a:pt x="71" y="77"/>
                    </a:lnTo>
                    <a:lnTo>
                      <a:pt x="73" y="78"/>
                    </a:lnTo>
                    <a:lnTo>
                      <a:pt x="76" y="81"/>
                    </a:lnTo>
                    <a:lnTo>
                      <a:pt x="80" y="84"/>
                    </a:lnTo>
                    <a:lnTo>
                      <a:pt x="83" y="87"/>
                    </a:lnTo>
                    <a:lnTo>
                      <a:pt x="87" y="90"/>
                    </a:lnTo>
                    <a:lnTo>
                      <a:pt x="90" y="92"/>
                    </a:lnTo>
                    <a:lnTo>
                      <a:pt x="93" y="95"/>
                    </a:lnTo>
                    <a:lnTo>
                      <a:pt x="95" y="97"/>
                    </a:lnTo>
                    <a:lnTo>
                      <a:pt x="99" y="99"/>
                    </a:lnTo>
                    <a:lnTo>
                      <a:pt x="102" y="102"/>
                    </a:lnTo>
                    <a:lnTo>
                      <a:pt x="106" y="105"/>
                    </a:lnTo>
                    <a:lnTo>
                      <a:pt x="109" y="108"/>
                    </a:lnTo>
                    <a:lnTo>
                      <a:pt x="112" y="111"/>
                    </a:lnTo>
                    <a:lnTo>
                      <a:pt x="115" y="114"/>
                    </a:lnTo>
                    <a:lnTo>
                      <a:pt x="119" y="117"/>
                    </a:lnTo>
                    <a:lnTo>
                      <a:pt x="122" y="119"/>
                    </a:lnTo>
                    <a:lnTo>
                      <a:pt x="126" y="122"/>
                    </a:lnTo>
                    <a:lnTo>
                      <a:pt x="129" y="124"/>
                    </a:lnTo>
                    <a:lnTo>
                      <a:pt x="132" y="128"/>
                    </a:lnTo>
                    <a:lnTo>
                      <a:pt x="136" y="130"/>
                    </a:lnTo>
                    <a:lnTo>
                      <a:pt x="140" y="134"/>
                    </a:lnTo>
                    <a:lnTo>
                      <a:pt x="143" y="136"/>
                    </a:lnTo>
                    <a:lnTo>
                      <a:pt x="146" y="138"/>
                    </a:lnTo>
                    <a:lnTo>
                      <a:pt x="150" y="140"/>
                    </a:lnTo>
                    <a:lnTo>
                      <a:pt x="152" y="144"/>
                    </a:lnTo>
                    <a:lnTo>
                      <a:pt x="156" y="146"/>
                    </a:lnTo>
                    <a:lnTo>
                      <a:pt x="159" y="149"/>
                    </a:lnTo>
                    <a:lnTo>
                      <a:pt x="163" y="151"/>
                    </a:lnTo>
                    <a:lnTo>
                      <a:pt x="166" y="154"/>
                    </a:lnTo>
                    <a:lnTo>
                      <a:pt x="169" y="156"/>
                    </a:lnTo>
                    <a:lnTo>
                      <a:pt x="172" y="158"/>
                    </a:lnTo>
                    <a:lnTo>
                      <a:pt x="175" y="161"/>
                    </a:lnTo>
                    <a:lnTo>
                      <a:pt x="178" y="163"/>
                    </a:lnTo>
                    <a:lnTo>
                      <a:pt x="181" y="166"/>
                    </a:lnTo>
                    <a:lnTo>
                      <a:pt x="184" y="168"/>
                    </a:lnTo>
                    <a:lnTo>
                      <a:pt x="187" y="170"/>
                    </a:lnTo>
                    <a:lnTo>
                      <a:pt x="189" y="172"/>
                    </a:lnTo>
                    <a:lnTo>
                      <a:pt x="192" y="174"/>
                    </a:lnTo>
                    <a:lnTo>
                      <a:pt x="195" y="175"/>
                    </a:lnTo>
                    <a:lnTo>
                      <a:pt x="197" y="177"/>
                    </a:lnTo>
                    <a:lnTo>
                      <a:pt x="200" y="179"/>
                    </a:lnTo>
                    <a:lnTo>
                      <a:pt x="202" y="180"/>
                    </a:lnTo>
                    <a:lnTo>
                      <a:pt x="204" y="181"/>
                    </a:lnTo>
                    <a:lnTo>
                      <a:pt x="206" y="183"/>
                    </a:lnTo>
                    <a:lnTo>
                      <a:pt x="208" y="185"/>
                    </a:lnTo>
                    <a:lnTo>
                      <a:pt x="210" y="186"/>
                    </a:lnTo>
                    <a:lnTo>
                      <a:pt x="212" y="188"/>
                    </a:lnTo>
                    <a:lnTo>
                      <a:pt x="214" y="189"/>
                    </a:lnTo>
                    <a:lnTo>
                      <a:pt x="216" y="190"/>
                    </a:lnTo>
                    <a:lnTo>
                      <a:pt x="220" y="193"/>
                    </a:lnTo>
                    <a:lnTo>
                      <a:pt x="223" y="195"/>
                    </a:lnTo>
                    <a:lnTo>
                      <a:pt x="226" y="196"/>
                    </a:lnTo>
                    <a:lnTo>
                      <a:pt x="228" y="197"/>
                    </a:lnTo>
                    <a:lnTo>
                      <a:pt x="231" y="199"/>
                    </a:lnTo>
                    <a:lnTo>
                      <a:pt x="234" y="200"/>
                    </a:lnTo>
                    <a:lnTo>
                      <a:pt x="236" y="201"/>
                    </a:lnTo>
                    <a:lnTo>
                      <a:pt x="238" y="203"/>
                    </a:lnTo>
                    <a:lnTo>
                      <a:pt x="240" y="203"/>
                    </a:lnTo>
                    <a:lnTo>
                      <a:pt x="243" y="205"/>
                    </a:lnTo>
                    <a:lnTo>
                      <a:pt x="246" y="205"/>
                    </a:lnTo>
                    <a:lnTo>
                      <a:pt x="248" y="206"/>
                    </a:lnTo>
                    <a:lnTo>
                      <a:pt x="250" y="205"/>
                    </a:lnTo>
                    <a:lnTo>
                      <a:pt x="253" y="205"/>
                    </a:lnTo>
                    <a:lnTo>
                      <a:pt x="255" y="204"/>
                    </a:lnTo>
                    <a:lnTo>
                      <a:pt x="258" y="203"/>
                    </a:lnTo>
                    <a:lnTo>
                      <a:pt x="260" y="202"/>
                    </a:lnTo>
                    <a:lnTo>
                      <a:pt x="263" y="201"/>
                    </a:lnTo>
                    <a:lnTo>
                      <a:pt x="266" y="199"/>
                    </a:lnTo>
                    <a:lnTo>
                      <a:pt x="268" y="197"/>
                    </a:lnTo>
                    <a:lnTo>
                      <a:pt x="272" y="196"/>
                    </a:lnTo>
                    <a:lnTo>
                      <a:pt x="275" y="195"/>
                    </a:lnTo>
                    <a:lnTo>
                      <a:pt x="278" y="193"/>
                    </a:lnTo>
                    <a:lnTo>
                      <a:pt x="282" y="192"/>
                    </a:lnTo>
                    <a:lnTo>
                      <a:pt x="285" y="189"/>
                    </a:lnTo>
                    <a:lnTo>
                      <a:pt x="287" y="188"/>
                    </a:lnTo>
                    <a:lnTo>
                      <a:pt x="289" y="185"/>
                    </a:lnTo>
                    <a:lnTo>
                      <a:pt x="291" y="182"/>
                    </a:lnTo>
                    <a:lnTo>
                      <a:pt x="293" y="179"/>
                    </a:lnTo>
                    <a:lnTo>
                      <a:pt x="294" y="176"/>
                    </a:lnTo>
                    <a:lnTo>
                      <a:pt x="293" y="175"/>
                    </a:lnTo>
                    <a:lnTo>
                      <a:pt x="293" y="173"/>
                    </a:lnTo>
                    <a:lnTo>
                      <a:pt x="293" y="171"/>
                    </a:lnTo>
                    <a:lnTo>
                      <a:pt x="293" y="169"/>
                    </a:lnTo>
                    <a:lnTo>
                      <a:pt x="292" y="166"/>
                    </a:lnTo>
                    <a:lnTo>
                      <a:pt x="291" y="164"/>
                    </a:lnTo>
                    <a:lnTo>
                      <a:pt x="290" y="162"/>
                    </a:lnTo>
                    <a:lnTo>
                      <a:pt x="289" y="160"/>
                    </a:lnTo>
                    <a:lnTo>
                      <a:pt x="286" y="157"/>
                    </a:lnTo>
                    <a:lnTo>
                      <a:pt x="285" y="156"/>
                    </a:lnTo>
                    <a:lnTo>
                      <a:pt x="283" y="153"/>
                    </a:lnTo>
                    <a:lnTo>
                      <a:pt x="281" y="151"/>
                    </a:lnTo>
                    <a:lnTo>
                      <a:pt x="278" y="148"/>
                    </a:lnTo>
                    <a:lnTo>
                      <a:pt x="275" y="145"/>
                    </a:lnTo>
                    <a:lnTo>
                      <a:pt x="271" y="142"/>
                    </a:lnTo>
                    <a:lnTo>
                      <a:pt x="268" y="140"/>
                    </a:lnTo>
                    <a:lnTo>
                      <a:pt x="265" y="137"/>
                    </a:lnTo>
                    <a:lnTo>
                      <a:pt x="261" y="134"/>
                    </a:lnTo>
                    <a:lnTo>
                      <a:pt x="259" y="132"/>
                    </a:lnTo>
                    <a:lnTo>
                      <a:pt x="257" y="131"/>
                    </a:lnTo>
                    <a:lnTo>
                      <a:pt x="254" y="130"/>
                    </a:lnTo>
                    <a:lnTo>
                      <a:pt x="252" y="128"/>
                    </a:lnTo>
                    <a:lnTo>
                      <a:pt x="250" y="127"/>
                    </a:lnTo>
                    <a:lnTo>
                      <a:pt x="248" y="125"/>
                    </a:lnTo>
                    <a:lnTo>
                      <a:pt x="247" y="123"/>
                    </a:lnTo>
                    <a:lnTo>
                      <a:pt x="245" y="122"/>
                    </a:lnTo>
                    <a:lnTo>
                      <a:pt x="242" y="120"/>
                    </a:lnTo>
                    <a:lnTo>
                      <a:pt x="240" y="118"/>
                    </a:lnTo>
                    <a:lnTo>
                      <a:pt x="237" y="117"/>
                    </a:lnTo>
                    <a:lnTo>
                      <a:pt x="235" y="116"/>
                    </a:lnTo>
                    <a:lnTo>
                      <a:pt x="232" y="114"/>
                    </a:lnTo>
                    <a:lnTo>
                      <a:pt x="230" y="113"/>
                    </a:lnTo>
                    <a:lnTo>
                      <a:pt x="227" y="111"/>
                    </a:lnTo>
                    <a:lnTo>
                      <a:pt x="225" y="109"/>
                    </a:lnTo>
                    <a:lnTo>
                      <a:pt x="222" y="107"/>
                    </a:lnTo>
                    <a:lnTo>
                      <a:pt x="220" y="106"/>
                    </a:lnTo>
                    <a:lnTo>
                      <a:pt x="217" y="104"/>
                    </a:lnTo>
                    <a:lnTo>
                      <a:pt x="214" y="102"/>
                    </a:lnTo>
                    <a:lnTo>
                      <a:pt x="212" y="101"/>
                    </a:lnTo>
                    <a:lnTo>
                      <a:pt x="209" y="99"/>
                    </a:lnTo>
                    <a:lnTo>
                      <a:pt x="207" y="98"/>
                    </a:lnTo>
                    <a:lnTo>
                      <a:pt x="204" y="96"/>
                    </a:lnTo>
                    <a:lnTo>
                      <a:pt x="201" y="95"/>
                    </a:lnTo>
                    <a:lnTo>
                      <a:pt x="199" y="93"/>
                    </a:lnTo>
                    <a:lnTo>
                      <a:pt x="196" y="91"/>
                    </a:lnTo>
                    <a:lnTo>
                      <a:pt x="193" y="90"/>
                    </a:lnTo>
                    <a:lnTo>
                      <a:pt x="190" y="87"/>
                    </a:lnTo>
                    <a:lnTo>
                      <a:pt x="188" y="86"/>
                    </a:lnTo>
                    <a:lnTo>
                      <a:pt x="185" y="84"/>
                    </a:lnTo>
                    <a:lnTo>
                      <a:pt x="182" y="82"/>
                    </a:lnTo>
                    <a:lnTo>
                      <a:pt x="179" y="80"/>
                    </a:lnTo>
                    <a:lnTo>
                      <a:pt x="176" y="78"/>
                    </a:lnTo>
                    <a:lnTo>
                      <a:pt x="173" y="78"/>
                    </a:lnTo>
                    <a:lnTo>
                      <a:pt x="170" y="76"/>
                    </a:lnTo>
                    <a:lnTo>
                      <a:pt x="168" y="74"/>
                    </a:lnTo>
                    <a:lnTo>
                      <a:pt x="165" y="72"/>
                    </a:lnTo>
                    <a:lnTo>
                      <a:pt x="162" y="70"/>
                    </a:lnTo>
                    <a:lnTo>
                      <a:pt x="159" y="69"/>
                    </a:lnTo>
                    <a:lnTo>
                      <a:pt x="156" y="67"/>
                    </a:lnTo>
                    <a:lnTo>
                      <a:pt x="153" y="65"/>
                    </a:lnTo>
                    <a:lnTo>
                      <a:pt x="150" y="63"/>
                    </a:lnTo>
                    <a:lnTo>
                      <a:pt x="148" y="62"/>
                    </a:lnTo>
                    <a:lnTo>
                      <a:pt x="145" y="60"/>
                    </a:lnTo>
                    <a:lnTo>
                      <a:pt x="142" y="59"/>
                    </a:lnTo>
                    <a:lnTo>
                      <a:pt x="139" y="57"/>
                    </a:lnTo>
                    <a:lnTo>
                      <a:pt x="136" y="55"/>
                    </a:lnTo>
                    <a:lnTo>
                      <a:pt x="133" y="53"/>
                    </a:lnTo>
                    <a:lnTo>
                      <a:pt x="131" y="52"/>
                    </a:lnTo>
                    <a:lnTo>
                      <a:pt x="128" y="50"/>
                    </a:lnTo>
                    <a:lnTo>
                      <a:pt x="125" y="49"/>
                    </a:lnTo>
                    <a:lnTo>
                      <a:pt x="121" y="47"/>
                    </a:lnTo>
                    <a:lnTo>
                      <a:pt x="118" y="45"/>
                    </a:lnTo>
                    <a:lnTo>
                      <a:pt x="115" y="43"/>
                    </a:lnTo>
                    <a:lnTo>
                      <a:pt x="112" y="42"/>
                    </a:lnTo>
                    <a:lnTo>
                      <a:pt x="110" y="40"/>
                    </a:lnTo>
                    <a:lnTo>
                      <a:pt x="107" y="39"/>
                    </a:lnTo>
                    <a:lnTo>
                      <a:pt x="104" y="38"/>
                    </a:lnTo>
                    <a:lnTo>
                      <a:pt x="102" y="37"/>
                    </a:lnTo>
                    <a:lnTo>
                      <a:pt x="98" y="35"/>
                    </a:lnTo>
                    <a:lnTo>
                      <a:pt x="96" y="34"/>
                    </a:lnTo>
                    <a:lnTo>
                      <a:pt x="93" y="32"/>
                    </a:lnTo>
                    <a:lnTo>
                      <a:pt x="91" y="31"/>
                    </a:lnTo>
                    <a:lnTo>
                      <a:pt x="88" y="30"/>
                    </a:lnTo>
                    <a:lnTo>
                      <a:pt x="85" y="28"/>
                    </a:lnTo>
                    <a:lnTo>
                      <a:pt x="82" y="27"/>
                    </a:lnTo>
                    <a:lnTo>
                      <a:pt x="80" y="26"/>
                    </a:lnTo>
                    <a:lnTo>
                      <a:pt x="77" y="25"/>
                    </a:lnTo>
                    <a:lnTo>
                      <a:pt x="74" y="23"/>
                    </a:lnTo>
                    <a:lnTo>
                      <a:pt x="72" y="22"/>
                    </a:lnTo>
                    <a:lnTo>
                      <a:pt x="70" y="21"/>
                    </a:lnTo>
                    <a:lnTo>
                      <a:pt x="67" y="20"/>
                    </a:lnTo>
                    <a:lnTo>
                      <a:pt x="65" y="19"/>
                    </a:lnTo>
                    <a:lnTo>
                      <a:pt x="63" y="18"/>
                    </a:lnTo>
                    <a:lnTo>
                      <a:pt x="60" y="18"/>
                    </a:lnTo>
                    <a:lnTo>
                      <a:pt x="58" y="17"/>
                    </a:lnTo>
                    <a:lnTo>
                      <a:pt x="55" y="15"/>
                    </a:lnTo>
                    <a:lnTo>
                      <a:pt x="54" y="14"/>
                    </a:lnTo>
                    <a:lnTo>
                      <a:pt x="52" y="13"/>
                    </a:lnTo>
                    <a:lnTo>
                      <a:pt x="49" y="12"/>
                    </a:lnTo>
                    <a:lnTo>
                      <a:pt x="47" y="11"/>
                    </a:lnTo>
                    <a:lnTo>
                      <a:pt x="45" y="10"/>
                    </a:lnTo>
                    <a:lnTo>
                      <a:pt x="43" y="10"/>
                    </a:lnTo>
                    <a:lnTo>
                      <a:pt x="39" y="8"/>
                    </a:lnTo>
                    <a:lnTo>
                      <a:pt x="35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0" y="20"/>
                    </a:lnTo>
                    <a:lnTo>
                      <a:pt x="27" y="39"/>
                    </a:lnTo>
                    <a:lnTo>
                      <a:pt x="27" y="3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8" name="Freeform 13"/>
              <p:cNvSpPr>
                <a:spLocks/>
              </p:cNvSpPr>
              <p:nvPr/>
            </p:nvSpPr>
            <p:spPr bwMode="auto">
              <a:xfrm>
                <a:off x="1430" y="1159"/>
                <a:ext cx="333" cy="148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10" y="6"/>
                  </a:cxn>
                  <a:cxn ang="0">
                    <a:pos x="17" y="11"/>
                  </a:cxn>
                  <a:cxn ang="0">
                    <a:pos x="26" y="17"/>
                  </a:cxn>
                  <a:cxn ang="0">
                    <a:pos x="35" y="23"/>
                  </a:cxn>
                  <a:cxn ang="0">
                    <a:pos x="46" y="30"/>
                  </a:cxn>
                  <a:cxn ang="0">
                    <a:pos x="58" y="38"/>
                  </a:cxn>
                  <a:cxn ang="0">
                    <a:pos x="71" y="45"/>
                  </a:cxn>
                  <a:cxn ang="0">
                    <a:pos x="85" y="54"/>
                  </a:cxn>
                  <a:cxn ang="0">
                    <a:pos x="100" y="62"/>
                  </a:cxn>
                  <a:cxn ang="0">
                    <a:pos x="114" y="72"/>
                  </a:cxn>
                  <a:cxn ang="0">
                    <a:pos x="129" y="80"/>
                  </a:cxn>
                  <a:cxn ang="0">
                    <a:pos x="146" y="89"/>
                  </a:cxn>
                  <a:cxn ang="0">
                    <a:pos x="161" y="97"/>
                  </a:cxn>
                  <a:cxn ang="0">
                    <a:pos x="176" y="106"/>
                  </a:cxn>
                  <a:cxn ang="0">
                    <a:pos x="191" y="114"/>
                  </a:cxn>
                  <a:cxn ang="0">
                    <a:pos x="206" y="120"/>
                  </a:cxn>
                  <a:cxn ang="0">
                    <a:pos x="222" y="127"/>
                  </a:cxn>
                  <a:cxn ang="0">
                    <a:pos x="236" y="132"/>
                  </a:cxn>
                  <a:cxn ang="0">
                    <a:pos x="249" y="137"/>
                  </a:cxn>
                  <a:cxn ang="0">
                    <a:pos x="262" y="141"/>
                  </a:cxn>
                  <a:cxn ang="0">
                    <a:pos x="273" y="144"/>
                  </a:cxn>
                  <a:cxn ang="0">
                    <a:pos x="283" y="146"/>
                  </a:cxn>
                  <a:cxn ang="0">
                    <a:pos x="293" y="147"/>
                  </a:cxn>
                  <a:cxn ang="0">
                    <a:pos x="302" y="147"/>
                  </a:cxn>
                  <a:cxn ang="0">
                    <a:pos x="310" y="147"/>
                  </a:cxn>
                  <a:cxn ang="0">
                    <a:pos x="317" y="146"/>
                  </a:cxn>
                  <a:cxn ang="0">
                    <a:pos x="322" y="144"/>
                  </a:cxn>
                  <a:cxn ang="0">
                    <a:pos x="330" y="138"/>
                  </a:cxn>
                  <a:cxn ang="0">
                    <a:pos x="333" y="132"/>
                  </a:cxn>
                  <a:cxn ang="0">
                    <a:pos x="331" y="122"/>
                  </a:cxn>
                  <a:cxn ang="0">
                    <a:pos x="325" y="112"/>
                  </a:cxn>
                  <a:cxn ang="0">
                    <a:pos x="319" y="106"/>
                  </a:cxn>
                  <a:cxn ang="0">
                    <a:pos x="313" y="100"/>
                  </a:cxn>
                  <a:cxn ang="0">
                    <a:pos x="304" y="95"/>
                  </a:cxn>
                  <a:cxn ang="0">
                    <a:pos x="295" y="89"/>
                  </a:cxn>
                  <a:cxn ang="0">
                    <a:pos x="284" y="83"/>
                  </a:cxn>
                  <a:cxn ang="0">
                    <a:pos x="272" y="77"/>
                  </a:cxn>
                  <a:cxn ang="0">
                    <a:pos x="258" y="71"/>
                  </a:cxn>
                  <a:cxn ang="0">
                    <a:pos x="243" y="65"/>
                  </a:cxn>
                  <a:cxn ang="0">
                    <a:pos x="227" y="59"/>
                  </a:cxn>
                  <a:cxn ang="0">
                    <a:pos x="211" y="54"/>
                  </a:cxn>
                  <a:cxn ang="0">
                    <a:pos x="194" y="48"/>
                  </a:cxn>
                  <a:cxn ang="0">
                    <a:pos x="177" y="43"/>
                  </a:cxn>
                  <a:cxn ang="0">
                    <a:pos x="159" y="38"/>
                  </a:cxn>
                  <a:cxn ang="0">
                    <a:pos x="142" y="34"/>
                  </a:cxn>
                  <a:cxn ang="0">
                    <a:pos x="125" y="28"/>
                  </a:cxn>
                  <a:cxn ang="0">
                    <a:pos x="108" y="24"/>
                  </a:cxn>
                  <a:cxn ang="0">
                    <a:pos x="91" y="19"/>
                  </a:cxn>
                  <a:cxn ang="0">
                    <a:pos x="75" y="17"/>
                  </a:cxn>
                  <a:cxn ang="0">
                    <a:pos x="61" y="13"/>
                  </a:cxn>
                  <a:cxn ang="0">
                    <a:pos x="47" y="10"/>
                  </a:cxn>
                  <a:cxn ang="0">
                    <a:pos x="34" y="7"/>
                  </a:cxn>
                  <a:cxn ang="0">
                    <a:pos x="24" y="4"/>
                  </a:cxn>
                  <a:cxn ang="0">
                    <a:pos x="14" y="2"/>
                  </a:cxn>
                  <a:cxn ang="0">
                    <a:pos x="8" y="1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33" h="148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20" y="13"/>
                    </a:lnTo>
                    <a:lnTo>
                      <a:pt x="23" y="15"/>
                    </a:lnTo>
                    <a:lnTo>
                      <a:pt x="26" y="17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35" y="23"/>
                    </a:lnTo>
                    <a:lnTo>
                      <a:pt x="39" y="25"/>
                    </a:lnTo>
                    <a:lnTo>
                      <a:pt x="42" y="27"/>
                    </a:lnTo>
                    <a:lnTo>
                      <a:pt x="46" y="30"/>
                    </a:lnTo>
                    <a:lnTo>
                      <a:pt x="50" y="33"/>
                    </a:lnTo>
                    <a:lnTo>
                      <a:pt x="54" y="36"/>
                    </a:lnTo>
                    <a:lnTo>
                      <a:pt x="58" y="38"/>
                    </a:lnTo>
                    <a:lnTo>
                      <a:pt x="62" y="40"/>
                    </a:lnTo>
                    <a:lnTo>
                      <a:pt x="67" y="42"/>
                    </a:lnTo>
                    <a:lnTo>
                      <a:pt x="71" y="45"/>
                    </a:lnTo>
                    <a:lnTo>
                      <a:pt x="75" y="48"/>
                    </a:lnTo>
                    <a:lnTo>
                      <a:pt x="80" y="51"/>
                    </a:lnTo>
                    <a:lnTo>
                      <a:pt x="85" y="54"/>
                    </a:lnTo>
                    <a:lnTo>
                      <a:pt x="90" y="58"/>
                    </a:lnTo>
                    <a:lnTo>
                      <a:pt x="94" y="59"/>
                    </a:lnTo>
                    <a:lnTo>
                      <a:pt x="100" y="62"/>
                    </a:lnTo>
                    <a:lnTo>
                      <a:pt x="105" y="65"/>
                    </a:lnTo>
                    <a:lnTo>
                      <a:pt x="109" y="69"/>
                    </a:lnTo>
                    <a:lnTo>
                      <a:pt x="114" y="72"/>
                    </a:lnTo>
                    <a:lnTo>
                      <a:pt x="119" y="75"/>
                    </a:lnTo>
                    <a:lnTo>
                      <a:pt x="125" y="78"/>
                    </a:lnTo>
                    <a:lnTo>
                      <a:pt x="129" y="80"/>
                    </a:lnTo>
                    <a:lnTo>
                      <a:pt x="135" y="83"/>
                    </a:lnTo>
                    <a:lnTo>
                      <a:pt x="140" y="86"/>
                    </a:lnTo>
                    <a:lnTo>
                      <a:pt x="146" y="89"/>
                    </a:lnTo>
                    <a:lnTo>
                      <a:pt x="150" y="92"/>
                    </a:lnTo>
                    <a:lnTo>
                      <a:pt x="155" y="95"/>
                    </a:lnTo>
                    <a:lnTo>
                      <a:pt x="161" y="97"/>
                    </a:lnTo>
                    <a:lnTo>
                      <a:pt x="166" y="100"/>
                    </a:lnTo>
                    <a:lnTo>
                      <a:pt x="171" y="103"/>
                    </a:lnTo>
                    <a:lnTo>
                      <a:pt x="176" y="106"/>
                    </a:lnTo>
                    <a:lnTo>
                      <a:pt x="182" y="108"/>
                    </a:lnTo>
                    <a:lnTo>
                      <a:pt x="186" y="111"/>
                    </a:lnTo>
                    <a:lnTo>
                      <a:pt x="191" y="114"/>
                    </a:lnTo>
                    <a:lnTo>
                      <a:pt x="197" y="116"/>
                    </a:lnTo>
                    <a:lnTo>
                      <a:pt x="202" y="117"/>
                    </a:lnTo>
                    <a:lnTo>
                      <a:pt x="206" y="120"/>
                    </a:lnTo>
                    <a:lnTo>
                      <a:pt x="212" y="123"/>
                    </a:lnTo>
                    <a:lnTo>
                      <a:pt x="217" y="124"/>
                    </a:lnTo>
                    <a:lnTo>
                      <a:pt x="222" y="127"/>
                    </a:lnTo>
                    <a:lnTo>
                      <a:pt x="226" y="129"/>
                    </a:lnTo>
                    <a:lnTo>
                      <a:pt x="231" y="131"/>
                    </a:lnTo>
                    <a:lnTo>
                      <a:pt x="236" y="132"/>
                    </a:lnTo>
                    <a:lnTo>
                      <a:pt x="240" y="134"/>
                    </a:lnTo>
                    <a:lnTo>
                      <a:pt x="244" y="136"/>
                    </a:lnTo>
                    <a:lnTo>
                      <a:pt x="249" y="137"/>
                    </a:lnTo>
                    <a:lnTo>
                      <a:pt x="253" y="138"/>
                    </a:lnTo>
                    <a:lnTo>
                      <a:pt x="258" y="140"/>
                    </a:lnTo>
                    <a:lnTo>
                      <a:pt x="262" y="141"/>
                    </a:lnTo>
                    <a:lnTo>
                      <a:pt x="265" y="142"/>
                    </a:lnTo>
                    <a:lnTo>
                      <a:pt x="269" y="143"/>
                    </a:lnTo>
                    <a:lnTo>
                      <a:pt x="273" y="144"/>
                    </a:lnTo>
                    <a:lnTo>
                      <a:pt x="277" y="144"/>
                    </a:lnTo>
                    <a:lnTo>
                      <a:pt x="281" y="146"/>
                    </a:lnTo>
                    <a:lnTo>
                      <a:pt x="283" y="146"/>
                    </a:lnTo>
                    <a:lnTo>
                      <a:pt x="287" y="146"/>
                    </a:lnTo>
                    <a:lnTo>
                      <a:pt x="290" y="147"/>
                    </a:lnTo>
                    <a:lnTo>
                      <a:pt x="293" y="147"/>
                    </a:lnTo>
                    <a:lnTo>
                      <a:pt x="296" y="147"/>
                    </a:lnTo>
                    <a:lnTo>
                      <a:pt x="300" y="147"/>
                    </a:lnTo>
                    <a:lnTo>
                      <a:pt x="302" y="147"/>
                    </a:lnTo>
                    <a:lnTo>
                      <a:pt x="305" y="148"/>
                    </a:lnTo>
                    <a:lnTo>
                      <a:pt x="307" y="147"/>
                    </a:lnTo>
                    <a:lnTo>
                      <a:pt x="310" y="147"/>
                    </a:lnTo>
                    <a:lnTo>
                      <a:pt x="312" y="147"/>
                    </a:lnTo>
                    <a:lnTo>
                      <a:pt x="315" y="146"/>
                    </a:lnTo>
                    <a:lnTo>
                      <a:pt x="317" y="146"/>
                    </a:lnTo>
                    <a:lnTo>
                      <a:pt x="319" y="145"/>
                    </a:lnTo>
                    <a:lnTo>
                      <a:pt x="320" y="144"/>
                    </a:lnTo>
                    <a:lnTo>
                      <a:pt x="322" y="144"/>
                    </a:lnTo>
                    <a:lnTo>
                      <a:pt x="325" y="142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7"/>
                    </a:lnTo>
                    <a:lnTo>
                      <a:pt x="333" y="135"/>
                    </a:lnTo>
                    <a:lnTo>
                      <a:pt x="333" y="132"/>
                    </a:lnTo>
                    <a:lnTo>
                      <a:pt x="333" y="129"/>
                    </a:lnTo>
                    <a:lnTo>
                      <a:pt x="333" y="126"/>
                    </a:lnTo>
                    <a:lnTo>
                      <a:pt x="331" y="122"/>
                    </a:lnTo>
                    <a:lnTo>
                      <a:pt x="330" y="119"/>
                    </a:lnTo>
                    <a:lnTo>
                      <a:pt x="327" y="116"/>
                    </a:lnTo>
                    <a:lnTo>
                      <a:pt x="325" y="112"/>
                    </a:lnTo>
                    <a:lnTo>
                      <a:pt x="322" y="110"/>
                    </a:lnTo>
                    <a:lnTo>
                      <a:pt x="321" y="108"/>
                    </a:lnTo>
                    <a:lnTo>
                      <a:pt x="319" y="106"/>
                    </a:lnTo>
                    <a:lnTo>
                      <a:pt x="317" y="104"/>
                    </a:lnTo>
                    <a:lnTo>
                      <a:pt x="315" y="102"/>
                    </a:lnTo>
                    <a:lnTo>
                      <a:pt x="313" y="100"/>
                    </a:lnTo>
                    <a:lnTo>
                      <a:pt x="310" y="98"/>
                    </a:lnTo>
                    <a:lnTo>
                      <a:pt x="307" y="97"/>
                    </a:lnTo>
                    <a:lnTo>
                      <a:pt x="304" y="95"/>
                    </a:lnTo>
                    <a:lnTo>
                      <a:pt x="301" y="93"/>
                    </a:lnTo>
                    <a:lnTo>
                      <a:pt x="299" y="91"/>
                    </a:lnTo>
                    <a:lnTo>
                      <a:pt x="295" y="89"/>
                    </a:lnTo>
                    <a:lnTo>
                      <a:pt x="292" y="87"/>
                    </a:lnTo>
                    <a:lnTo>
                      <a:pt x="288" y="85"/>
                    </a:lnTo>
                    <a:lnTo>
                      <a:pt x="284" y="83"/>
                    </a:lnTo>
                    <a:lnTo>
                      <a:pt x="281" y="81"/>
                    </a:lnTo>
                    <a:lnTo>
                      <a:pt x="276" y="79"/>
                    </a:lnTo>
                    <a:lnTo>
                      <a:pt x="272" y="77"/>
                    </a:lnTo>
                    <a:lnTo>
                      <a:pt x="267" y="75"/>
                    </a:lnTo>
                    <a:lnTo>
                      <a:pt x="262" y="73"/>
                    </a:lnTo>
                    <a:lnTo>
                      <a:pt x="258" y="71"/>
                    </a:lnTo>
                    <a:lnTo>
                      <a:pt x="253" y="69"/>
                    </a:lnTo>
                    <a:lnTo>
                      <a:pt x="248" y="67"/>
                    </a:lnTo>
                    <a:lnTo>
                      <a:pt x="243" y="65"/>
                    </a:lnTo>
                    <a:lnTo>
                      <a:pt x="238" y="63"/>
                    </a:lnTo>
                    <a:lnTo>
                      <a:pt x="233" y="61"/>
                    </a:lnTo>
                    <a:lnTo>
                      <a:pt x="227" y="59"/>
                    </a:lnTo>
                    <a:lnTo>
                      <a:pt x="223" y="58"/>
                    </a:lnTo>
                    <a:lnTo>
                      <a:pt x="217" y="56"/>
                    </a:lnTo>
                    <a:lnTo>
                      <a:pt x="211" y="54"/>
                    </a:lnTo>
                    <a:lnTo>
                      <a:pt x="205" y="52"/>
                    </a:lnTo>
                    <a:lnTo>
                      <a:pt x="200" y="51"/>
                    </a:lnTo>
                    <a:lnTo>
                      <a:pt x="194" y="48"/>
                    </a:lnTo>
                    <a:lnTo>
                      <a:pt x="188" y="46"/>
                    </a:lnTo>
                    <a:lnTo>
                      <a:pt x="183" y="45"/>
                    </a:lnTo>
                    <a:lnTo>
                      <a:pt x="177" y="43"/>
                    </a:lnTo>
                    <a:lnTo>
                      <a:pt x="170" y="41"/>
                    </a:lnTo>
                    <a:lnTo>
                      <a:pt x="165" y="39"/>
                    </a:lnTo>
                    <a:lnTo>
                      <a:pt x="159" y="38"/>
                    </a:lnTo>
                    <a:lnTo>
                      <a:pt x="153" y="37"/>
                    </a:lnTo>
                    <a:lnTo>
                      <a:pt x="147" y="35"/>
                    </a:lnTo>
                    <a:lnTo>
                      <a:pt x="142" y="34"/>
                    </a:lnTo>
                    <a:lnTo>
                      <a:pt x="135" y="32"/>
                    </a:lnTo>
                    <a:lnTo>
                      <a:pt x="130" y="30"/>
                    </a:lnTo>
                    <a:lnTo>
                      <a:pt x="125" y="28"/>
                    </a:lnTo>
                    <a:lnTo>
                      <a:pt x="118" y="27"/>
                    </a:lnTo>
                    <a:lnTo>
                      <a:pt x="113" y="25"/>
                    </a:lnTo>
                    <a:lnTo>
                      <a:pt x="108" y="24"/>
                    </a:lnTo>
                    <a:lnTo>
                      <a:pt x="102" y="22"/>
                    </a:lnTo>
                    <a:lnTo>
                      <a:pt x="96" y="21"/>
                    </a:lnTo>
                    <a:lnTo>
                      <a:pt x="91" y="19"/>
                    </a:lnTo>
                    <a:lnTo>
                      <a:pt x="86" y="19"/>
                    </a:lnTo>
                    <a:lnTo>
                      <a:pt x="80" y="18"/>
                    </a:lnTo>
                    <a:lnTo>
                      <a:pt x="75" y="17"/>
                    </a:lnTo>
                    <a:lnTo>
                      <a:pt x="70" y="16"/>
                    </a:lnTo>
                    <a:lnTo>
                      <a:pt x="66" y="14"/>
                    </a:lnTo>
                    <a:lnTo>
                      <a:pt x="61" y="13"/>
                    </a:lnTo>
                    <a:lnTo>
                      <a:pt x="56" y="12"/>
                    </a:lnTo>
                    <a:lnTo>
                      <a:pt x="51" y="11"/>
                    </a:lnTo>
                    <a:lnTo>
                      <a:pt x="47" y="10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4" y="7"/>
                    </a:lnTo>
                    <a:lnTo>
                      <a:pt x="31" y="6"/>
                    </a:lnTo>
                    <a:lnTo>
                      <a:pt x="28" y="5"/>
                    </a:lnTo>
                    <a:lnTo>
                      <a:pt x="24" y="4"/>
                    </a:lnTo>
                    <a:lnTo>
                      <a:pt x="21" y="4"/>
                    </a:lnTo>
                    <a:lnTo>
                      <a:pt x="18" y="3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9" name="Freeform 14"/>
              <p:cNvSpPr>
                <a:spLocks/>
              </p:cNvSpPr>
              <p:nvPr/>
            </p:nvSpPr>
            <p:spPr bwMode="auto">
              <a:xfrm>
                <a:off x="1443" y="1176"/>
                <a:ext cx="272" cy="24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7" y="10"/>
                  </a:cxn>
                  <a:cxn ang="0">
                    <a:pos x="13" y="16"/>
                  </a:cxn>
                  <a:cxn ang="0">
                    <a:pos x="18" y="24"/>
                  </a:cxn>
                  <a:cxn ang="0">
                    <a:pos x="25" y="34"/>
                  </a:cxn>
                  <a:cxn ang="0">
                    <a:pos x="34" y="43"/>
                  </a:cxn>
                  <a:cxn ang="0">
                    <a:pos x="42" y="55"/>
                  </a:cxn>
                  <a:cxn ang="0">
                    <a:pos x="52" y="67"/>
                  </a:cxn>
                  <a:cxn ang="0">
                    <a:pos x="62" y="80"/>
                  </a:cxn>
                  <a:cxn ang="0">
                    <a:pos x="74" y="92"/>
                  </a:cxn>
                  <a:cxn ang="0">
                    <a:pos x="84" y="105"/>
                  </a:cxn>
                  <a:cxn ang="0">
                    <a:pos x="96" y="119"/>
                  </a:cxn>
                  <a:cxn ang="0">
                    <a:pos x="108" y="132"/>
                  </a:cxn>
                  <a:cxn ang="0">
                    <a:pos x="119" y="144"/>
                  </a:cxn>
                  <a:cxn ang="0">
                    <a:pos x="133" y="158"/>
                  </a:cxn>
                  <a:cxn ang="0">
                    <a:pos x="144" y="170"/>
                  </a:cxn>
                  <a:cxn ang="0">
                    <a:pos x="155" y="181"/>
                  </a:cxn>
                  <a:cxn ang="0">
                    <a:pos x="168" y="193"/>
                  </a:cxn>
                  <a:cxn ang="0">
                    <a:pos x="179" y="202"/>
                  </a:cxn>
                  <a:cxn ang="0">
                    <a:pos x="191" y="212"/>
                  </a:cxn>
                  <a:cxn ang="0">
                    <a:pos x="200" y="219"/>
                  </a:cxn>
                  <a:cxn ang="0">
                    <a:pos x="210" y="226"/>
                  </a:cxn>
                  <a:cxn ang="0">
                    <a:pos x="219" y="232"/>
                  </a:cxn>
                  <a:cxn ang="0">
                    <a:pos x="229" y="236"/>
                  </a:cxn>
                  <a:cxn ang="0">
                    <a:pos x="236" y="239"/>
                  </a:cxn>
                  <a:cxn ang="0">
                    <a:pos x="244" y="241"/>
                  </a:cxn>
                  <a:cxn ang="0">
                    <a:pos x="250" y="242"/>
                  </a:cxn>
                  <a:cxn ang="0">
                    <a:pos x="256" y="243"/>
                  </a:cxn>
                  <a:cxn ang="0">
                    <a:pos x="266" y="240"/>
                  </a:cxn>
                  <a:cxn ang="0">
                    <a:pos x="270" y="235"/>
                  </a:cxn>
                  <a:cxn ang="0">
                    <a:pos x="272" y="225"/>
                  </a:cxn>
                  <a:cxn ang="0">
                    <a:pos x="270" y="217"/>
                  </a:cxn>
                  <a:cxn ang="0">
                    <a:pos x="268" y="211"/>
                  </a:cxn>
                  <a:cxn ang="0">
                    <a:pos x="265" y="204"/>
                  </a:cxn>
                  <a:cxn ang="0">
                    <a:pos x="260" y="197"/>
                  </a:cxn>
                  <a:cxn ang="0">
                    <a:pos x="254" y="188"/>
                  </a:cxn>
                  <a:cxn ang="0">
                    <a:pos x="247" y="178"/>
                  </a:cxn>
                  <a:cxn ang="0">
                    <a:pos x="239" y="170"/>
                  </a:cxn>
                  <a:cxn ang="0">
                    <a:pos x="228" y="159"/>
                  </a:cxn>
                  <a:cxn ang="0">
                    <a:pos x="216" y="149"/>
                  </a:cxn>
                  <a:cxn ang="0">
                    <a:pos x="204" y="139"/>
                  </a:cxn>
                  <a:cxn ang="0">
                    <a:pos x="191" y="128"/>
                  </a:cxn>
                  <a:cxn ang="0">
                    <a:pos x="177" y="118"/>
                  </a:cxn>
                  <a:cxn ang="0">
                    <a:pos x="163" y="106"/>
                  </a:cxn>
                  <a:cxn ang="0">
                    <a:pos x="148" y="96"/>
                  </a:cxn>
                  <a:cxn ang="0">
                    <a:pos x="133" y="85"/>
                  </a:cxn>
                  <a:cxn ang="0">
                    <a:pos x="118" y="75"/>
                  </a:cxn>
                  <a:cxn ang="0">
                    <a:pos x="103" y="65"/>
                  </a:cxn>
                  <a:cxn ang="0">
                    <a:pos x="89" y="56"/>
                  </a:cxn>
                  <a:cxn ang="0">
                    <a:pos x="75" y="46"/>
                  </a:cxn>
                  <a:cxn ang="0">
                    <a:pos x="61" y="38"/>
                  </a:cxn>
                  <a:cxn ang="0">
                    <a:pos x="49" y="29"/>
                  </a:cxn>
                  <a:cxn ang="0">
                    <a:pos x="37" y="22"/>
                  </a:cxn>
                  <a:cxn ang="0">
                    <a:pos x="28" y="17"/>
                  </a:cxn>
                  <a:cxn ang="0">
                    <a:pos x="18" y="11"/>
                  </a:cxn>
                  <a:cxn ang="0">
                    <a:pos x="11" y="6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272" h="243">
                    <a:moveTo>
                      <a:pt x="0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11" y="14"/>
                    </a:lnTo>
                    <a:lnTo>
                      <a:pt x="13" y="16"/>
                    </a:lnTo>
                    <a:lnTo>
                      <a:pt x="14" y="19"/>
                    </a:lnTo>
                    <a:lnTo>
                      <a:pt x="17" y="22"/>
                    </a:lnTo>
                    <a:lnTo>
                      <a:pt x="18" y="24"/>
                    </a:lnTo>
                    <a:lnTo>
                      <a:pt x="21" y="27"/>
                    </a:lnTo>
                    <a:lnTo>
                      <a:pt x="23" y="30"/>
                    </a:lnTo>
                    <a:lnTo>
                      <a:pt x="25" y="34"/>
                    </a:lnTo>
                    <a:lnTo>
                      <a:pt x="28" y="37"/>
                    </a:lnTo>
                    <a:lnTo>
                      <a:pt x="31" y="40"/>
                    </a:lnTo>
                    <a:lnTo>
                      <a:pt x="34" y="43"/>
                    </a:lnTo>
                    <a:lnTo>
                      <a:pt x="37" y="47"/>
                    </a:lnTo>
                    <a:lnTo>
                      <a:pt x="39" y="51"/>
                    </a:lnTo>
                    <a:lnTo>
                      <a:pt x="42" y="55"/>
                    </a:lnTo>
                    <a:lnTo>
                      <a:pt x="46" y="59"/>
                    </a:lnTo>
                    <a:lnTo>
                      <a:pt x="49" y="62"/>
                    </a:lnTo>
                    <a:lnTo>
                      <a:pt x="52" y="67"/>
                    </a:lnTo>
                    <a:lnTo>
                      <a:pt x="56" y="71"/>
                    </a:lnTo>
                    <a:lnTo>
                      <a:pt x="59" y="75"/>
                    </a:lnTo>
                    <a:lnTo>
                      <a:pt x="62" y="80"/>
                    </a:lnTo>
                    <a:lnTo>
                      <a:pt x="66" y="83"/>
                    </a:lnTo>
                    <a:lnTo>
                      <a:pt x="70" y="88"/>
                    </a:lnTo>
                    <a:lnTo>
                      <a:pt x="74" y="92"/>
                    </a:lnTo>
                    <a:lnTo>
                      <a:pt x="76" y="97"/>
                    </a:lnTo>
                    <a:lnTo>
                      <a:pt x="80" y="100"/>
                    </a:lnTo>
                    <a:lnTo>
                      <a:pt x="84" y="105"/>
                    </a:lnTo>
                    <a:lnTo>
                      <a:pt x="88" y="110"/>
                    </a:lnTo>
                    <a:lnTo>
                      <a:pt x="92" y="114"/>
                    </a:lnTo>
                    <a:lnTo>
                      <a:pt x="96" y="119"/>
                    </a:lnTo>
                    <a:lnTo>
                      <a:pt x="99" y="123"/>
                    </a:lnTo>
                    <a:lnTo>
                      <a:pt x="104" y="127"/>
                    </a:lnTo>
                    <a:lnTo>
                      <a:pt x="108" y="132"/>
                    </a:lnTo>
                    <a:lnTo>
                      <a:pt x="112" y="136"/>
                    </a:lnTo>
                    <a:lnTo>
                      <a:pt x="115" y="140"/>
                    </a:lnTo>
                    <a:lnTo>
                      <a:pt x="119" y="144"/>
                    </a:lnTo>
                    <a:lnTo>
                      <a:pt x="124" y="149"/>
                    </a:lnTo>
                    <a:lnTo>
                      <a:pt x="128" y="154"/>
                    </a:lnTo>
                    <a:lnTo>
                      <a:pt x="133" y="158"/>
                    </a:lnTo>
                    <a:lnTo>
                      <a:pt x="136" y="161"/>
                    </a:lnTo>
                    <a:lnTo>
                      <a:pt x="140" y="165"/>
                    </a:lnTo>
                    <a:lnTo>
                      <a:pt x="144" y="170"/>
                    </a:lnTo>
                    <a:lnTo>
                      <a:pt x="148" y="174"/>
                    </a:lnTo>
                    <a:lnTo>
                      <a:pt x="152" y="177"/>
                    </a:lnTo>
                    <a:lnTo>
                      <a:pt x="155" y="181"/>
                    </a:lnTo>
                    <a:lnTo>
                      <a:pt x="160" y="185"/>
                    </a:lnTo>
                    <a:lnTo>
                      <a:pt x="163" y="189"/>
                    </a:lnTo>
                    <a:lnTo>
                      <a:pt x="168" y="193"/>
                    </a:lnTo>
                    <a:lnTo>
                      <a:pt x="172" y="196"/>
                    </a:lnTo>
                    <a:lnTo>
                      <a:pt x="175" y="199"/>
                    </a:lnTo>
                    <a:lnTo>
                      <a:pt x="179" y="202"/>
                    </a:lnTo>
                    <a:lnTo>
                      <a:pt x="183" y="206"/>
                    </a:lnTo>
                    <a:lnTo>
                      <a:pt x="187" y="209"/>
                    </a:lnTo>
                    <a:lnTo>
                      <a:pt x="191" y="212"/>
                    </a:lnTo>
                    <a:lnTo>
                      <a:pt x="193" y="215"/>
                    </a:lnTo>
                    <a:lnTo>
                      <a:pt x="197" y="216"/>
                    </a:lnTo>
                    <a:lnTo>
                      <a:pt x="200" y="219"/>
                    </a:lnTo>
                    <a:lnTo>
                      <a:pt x="204" y="222"/>
                    </a:lnTo>
                    <a:lnTo>
                      <a:pt x="207" y="224"/>
                    </a:lnTo>
                    <a:lnTo>
                      <a:pt x="210" y="226"/>
                    </a:lnTo>
                    <a:lnTo>
                      <a:pt x="213" y="228"/>
                    </a:lnTo>
                    <a:lnTo>
                      <a:pt x="216" y="230"/>
                    </a:lnTo>
                    <a:lnTo>
                      <a:pt x="219" y="232"/>
                    </a:lnTo>
                    <a:lnTo>
                      <a:pt x="223" y="233"/>
                    </a:lnTo>
                    <a:lnTo>
                      <a:pt x="225" y="235"/>
                    </a:lnTo>
                    <a:lnTo>
                      <a:pt x="229" y="236"/>
                    </a:lnTo>
                    <a:lnTo>
                      <a:pt x="230" y="237"/>
                    </a:lnTo>
                    <a:lnTo>
                      <a:pt x="233" y="238"/>
                    </a:lnTo>
                    <a:lnTo>
                      <a:pt x="236" y="239"/>
                    </a:lnTo>
                    <a:lnTo>
                      <a:pt x="239" y="240"/>
                    </a:lnTo>
                    <a:lnTo>
                      <a:pt x="241" y="240"/>
                    </a:lnTo>
                    <a:lnTo>
                      <a:pt x="244" y="241"/>
                    </a:lnTo>
                    <a:lnTo>
                      <a:pt x="246" y="241"/>
                    </a:lnTo>
                    <a:lnTo>
                      <a:pt x="249" y="242"/>
                    </a:lnTo>
                    <a:lnTo>
                      <a:pt x="250" y="242"/>
                    </a:lnTo>
                    <a:lnTo>
                      <a:pt x="252" y="242"/>
                    </a:lnTo>
                    <a:lnTo>
                      <a:pt x="254" y="242"/>
                    </a:lnTo>
                    <a:lnTo>
                      <a:pt x="256" y="243"/>
                    </a:lnTo>
                    <a:lnTo>
                      <a:pt x="259" y="242"/>
                    </a:lnTo>
                    <a:lnTo>
                      <a:pt x="263" y="241"/>
                    </a:lnTo>
                    <a:lnTo>
                      <a:pt x="266" y="240"/>
                    </a:lnTo>
                    <a:lnTo>
                      <a:pt x="268" y="239"/>
                    </a:lnTo>
                    <a:lnTo>
                      <a:pt x="269" y="236"/>
                    </a:lnTo>
                    <a:lnTo>
                      <a:pt x="270" y="235"/>
                    </a:lnTo>
                    <a:lnTo>
                      <a:pt x="271" y="232"/>
                    </a:lnTo>
                    <a:lnTo>
                      <a:pt x="272" y="229"/>
                    </a:lnTo>
                    <a:lnTo>
                      <a:pt x="272" y="225"/>
                    </a:lnTo>
                    <a:lnTo>
                      <a:pt x="271" y="222"/>
                    </a:lnTo>
                    <a:lnTo>
                      <a:pt x="271" y="219"/>
                    </a:lnTo>
                    <a:lnTo>
                      <a:pt x="270" y="217"/>
                    </a:lnTo>
                    <a:lnTo>
                      <a:pt x="270" y="216"/>
                    </a:lnTo>
                    <a:lnTo>
                      <a:pt x="269" y="214"/>
                    </a:lnTo>
                    <a:lnTo>
                      <a:pt x="268" y="211"/>
                    </a:lnTo>
                    <a:lnTo>
                      <a:pt x="268" y="209"/>
                    </a:lnTo>
                    <a:lnTo>
                      <a:pt x="266" y="206"/>
                    </a:lnTo>
                    <a:lnTo>
                      <a:pt x="265" y="204"/>
                    </a:lnTo>
                    <a:lnTo>
                      <a:pt x="263" y="201"/>
                    </a:lnTo>
                    <a:lnTo>
                      <a:pt x="262" y="198"/>
                    </a:lnTo>
                    <a:lnTo>
                      <a:pt x="260" y="197"/>
                    </a:lnTo>
                    <a:lnTo>
                      <a:pt x="259" y="194"/>
                    </a:lnTo>
                    <a:lnTo>
                      <a:pt x="256" y="191"/>
                    </a:lnTo>
                    <a:lnTo>
                      <a:pt x="254" y="188"/>
                    </a:lnTo>
                    <a:lnTo>
                      <a:pt x="252" y="185"/>
                    </a:lnTo>
                    <a:lnTo>
                      <a:pt x="249" y="182"/>
                    </a:lnTo>
                    <a:lnTo>
                      <a:pt x="247" y="178"/>
                    </a:lnTo>
                    <a:lnTo>
                      <a:pt x="245" y="176"/>
                    </a:lnTo>
                    <a:lnTo>
                      <a:pt x="242" y="173"/>
                    </a:lnTo>
                    <a:lnTo>
                      <a:pt x="239" y="170"/>
                    </a:lnTo>
                    <a:lnTo>
                      <a:pt x="235" y="167"/>
                    </a:lnTo>
                    <a:lnTo>
                      <a:pt x="231" y="163"/>
                    </a:lnTo>
                    <a:lnTo>
                      <a:pt x="228" y="159"/>
                    </a:lnTo>
                    <a:lnTo>
                      <a:pt x="225" y="157"/>
                    </a:lnTo>
                    <a:lnTo>
                      <a:pt x="221" y="153"/>
                    </a:lnTo>
                    <a:lnTo>
                      <a:pt x="216" y="149"/>
                    </a:lnTo>
                    <a:lnTo>
                      <a:pt x="212" y="146"/>
                    </a:lnTo>
                    <a:lnTo>
                      <a:pt x="209" y="142"/>
                    </a:lnTo>
                    <a:lnTo>
                      <a:pt x="204" y="139"/>
                    </a:lnTo>
                    <a:lnTo>
                      <a:pt x="200" y="136"/>
                    </a:lnTo>
                    <a:lnTo>
                      <a:pt x="195" y="132"/>
                    </a:lnTo>
                    <a:lnTo>
                      <a:pt x="191" y="128"/>
                    </a:lnTo>
                    <a:lnTo>
                      <a:pt x="187" y="124"/>
                    </a:lnTo>
                    <a:lnTo>
                      <a:pt x="182" y="121"/>
                    </a:lnTo>
                    <a:lnTo>
                      <a:pt x="177" y="118"/>
                    </a:lnTo>
                    <a:lnTo>
                      <a:pt x="172" y="114"/>
                    </a:lnTo>
                    <a:lnTo>
                      <a:pt x="168" y="110"/>
                    </a:lnTo>
                    <a:lnTo>
                      <a:pt x="163" y="106"/>
                    </a:lnTo>
                    <a:lnTo>
                      <a:pt x="157" y="103"/>
                    </a:lnTo>
                    <a:lnTo>
                      <a:pt x="152" y="100"/>
                    </a:lnTo>
                    <a:lnTo>
                      <a:pt x="148" y="96"/>
                    </a:lnTo>
                    <a:lnTo>
                      <a:pt x="143" y="92"/>
                    </a:lnTo>
                    <a:lnTo>
                      <a:pt x="137" y="89"/>
                    </a:lnTo>
                    <a:lnTo>
                      <a:pt x="133" y="85"/>
                    </a:lnTo>
                    <a:lnTo>
                      <a:pt x="128" y="81"/>
                    </a:lnTo>
                    <a:lnTo>
                      <a:pt x="123" y="79"/>
                    </a:lnTo>
                    <a:lnTo>
                      <a:pt x="118" y="75"/>
                    </a:lnTo>
                    <a:lnTo>
                      <a:pt x="113" y="72"/>
                    </a:lnTo>
                    <a:lnTo>
                      <a:pt x="108" y="68"/>
                    </a:lnTo>
                    <a:lnTo>
                      <a:pt x="103" y="65"/>
                    </a:lnTo>
                    <a:lnTo>
                      <a:pt x="98" y="62"/>
                    </a:lnTo>
                    <a:lnTo>
                      <a:pt x="94" y="59"/>
                    </a:lnTo>
                    <a:lnTo>
                      <a:pt x="89" y="56"/>
                    </a:lnTo>
                    <a:lnTo>
                      <a:pt x="84" y="52"/>
                    </a:lnTo>
                    <a:lnTo>
                      <a:pt x="79" y="49"/>
                    </a:lnTo>
                    <a:lnTo>
                      <a:pt x="75" y="46"/>
                    </a:lnTo>
                    <a:lnTo>
                      <a:pt x="71" y="43"/>
                    </a:lnTo>
                    <a:lnTo>
                      <a:pt x="66" y="41"/>
                    </a:lnTo>
                    <a:lnTo>
                      <a:pt x="61" y="38"/>
                    </a:lnTo>
                    <a:lnTo>
                      <a:pt x="57" y="35"/>
                    </a:lnTo>
                    <a:lnTo>
                      <a:pt x="54" y="32"/>
                    </a:lnTo>
                    <a:lnTo>
                      <a:pt x="49" y="29"/>
                    </a:lnTo>
                    <a:lnTo>
                      <a:pt x="45" y="27"/>
                    </a:lnTo>
                    <a:lnTo>
                      <a:pt x="41" y="25"/>
                    </a:lnTo>
                    <a:lnTo>
                      <a:pt x="37" y="22"/>
                    </a:lnTo>
                    <a:lnTo>
                      <a:pt x="34" y="21"/>
                    </a:lnTo>
                    <a:lnTo>
                      <a:pt x="31" y="19"/>
                    </a:lnTo>
                    <a:lnTo>
                      <a:pt x="28" y="17"/>
                    </a:lnTo>
                    <a:lnTo>
                      <a:pt x="24" y="14"/>
                    </a:lnTo>
                    <a:lnTo>
                      <a:pt x="21" y="12"/>
                    </a:lnTo>
                    <a:lnTo>
                      <a:pt x="18" y="11"/>
                    </a:lnTo>
                    <a:lnTo>
                      <a:pt x="16" y="9"/>
                    </a:lnTo>
                    <a:lnTo>
                      <a:pt x="13" y="7"/>
                    </a:lnTo>
                    <a:lnTo>
                      <a:pt x="11" y="6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0" name="Freeform 15"/>
              <p:cNvSpPr>
                <a:spLocks/>
              </p:cNvSpPr>
              <p:nvPr/>
            </p:nvSpPr>
            <p:spPr bwMode="auto">
              <a:xfrm>
                <a:off x="1409" y="1176"/>
                <a:ext cx="237" cy="265"/>
              </a:xfrm>
              <a:custGeom>
                <a:avLst/>
                <a:gdLst/>
                <a:ahLst/>
                <a:cxnLst>
                  <a:cxn ang="0">
                    <a:pos x="22" y="44"/>
                  </a:cxn>
                  <a:cxn ang="0">
                    <a:pos x="29" y="54"/>
                  </a:cxn>
                  <a:cxn ang="0">
                    <a:pos x="34" y="62"/>
                  </a:cxn>
                  <a:cxn ang="0">
                    <a:pos x="41" y="73"/>
                  </a:cxn>
                  <a:cxn ang="0">
                    <a:pos x="49" y="85"/>
                  </a:cxn>
                  <a:cxn ang="0">
                    <a:pos x="57" y="99"/>
                  </a:cxn>
                  <a:cxn ang="0">
                    <a:pos x="67" y="112"/>
                  </a:cxn>
                  <a:cxn ang="0">
                    <a:pos x="75" y="126"/>
                  </a:cxn>
                  <a:cxn ang="0">
                    <a:pos x="85" y="141"/>
                  </a:cxn>
                  <a:cxn ang="0">
                    <a:pos x="95" y="156"/>
                  </a:cxn>
                  <a:cxn ang="0">
                    <a:pos x="105" y="170"/>
                  </a:cxn>
                  <a:cxn ang="0">
                    <a:pos x="114" y="183"/>
                  </a:cxn>
                  <a:cxn ang="0">
                    <a:pos x="124" y="197"/>
                  </a:cxn>
                  <a:cxn ang="0">
                    <a:pos x="132" y="209"/>
                  </a:cxn>
                  <a:cxn ang="0">
                    <a:pos x="141" y="219"/>
                  </a:cxn>
                  <a:cxn ang="0">
                    <a:pos x="148" y="229"/>
                  </a:cxn>
                  <a:cxn ang="0">
                    <a:pos x="157" y="240"/>
                  </a:cxn>
                  <a:cxn ang="0">
                    <a:pos x="167" y="252"/>
                  </a:cxn>
                  <a:cxn ang="0">
                    <a:pos x="178" y="261"/>
                  </a:cxn>
                  <a:cxn ang="0">
                    <a:pos x="188" y="265"/>
                  </a:cxn>
                  <a:cxn ang="0">
                    <a:pos x="199" y="264"/>
                  </a:cxn>
                  <a:cxn ang="0">
                    <a:pos x="212" y="261"/>
                  </a:cxn>
                  <a:cxn ang="0">
                    <a:pos x="226" y="257"/>
                  </a:cxn>
                  <a:cxn ang="0">
                    <a:pos x="235" y="249"/>
                  </a:cxn>
                  <a:cxn ang="0">
                    <a:pos x="236" y="237"/>
                  </a:cxn>
                  <a:cxn ang="0">
                    <a:pos x="232" y="227"/>
                  </a:cxn>
                  <a:cxn ang="0">
                    <a:pos x="225" y="215"/>
                  </a:cxn>
                  <a:cxn ang="0">
                    <a:pos x="218" y="203"/>
                  </a:cxn>
                  <a:cxn ang="0">
                    <a:pos x="212" y="196"/>
                  </a:cxn>
                  <a:cxn ang="0">
                    <a:pos x="206" y="187"/>
                  </a:cxn>
                  <a:cxn ang="0">
                    <a:pos x="200" y="178"/>
                  </a:cxn>
                  <a:cxn ang="0">
                    <a:pos x="193" y="170"/>
                  </a:cxn>
                  <a:cxn ang="0">
                    <a:pos x="185" y="160"/>
                  </a:cxn>
                  <a:cxn ang="0">
                    <a:pos x="177" y="151"/>
                  </a:cxn>
                  <a:cxn ang="0">
                    <a:pos x="168" y="141"/>
                  </a:cxn>
                  <a:cxn ang="0">
                    <a:pos x="160" y="132"/>
                  </a:cxn>
                  <a:cxn ang="0">
                    <a:pos x="151" y="122"/>
                  </a:cxn>
                  <a:cxn ang="0">
                    <a:pos x="142" y="113"/>
                  </a:cxn>
                  <a:cxn ang="0">
                    <a:pos x="133" y="103"/>
                  </a:cxn>
                  <a:cxn ang="0">
                    <a:pos x="124" y="93"/>
                  </a:cxn>
                  <a:cxn ang="0">
                    <a:pos x="115" y="83"/>
                  </a:cxn>
                  <a:cxn ang="0">
                    <a:pos x="106" y="73"/>
                  </a:cxn>
                  <a:cxn ang="0">
                    <a:pos x="96" y="64"/>
                  </a:cxn>
                  <a:cxn ang="0">
                    <a:pos x="88" y="55"/>
                  </a:cxn>
                  <a:cxn ang="0">
                    <a:pos x="78" y="47"/>
                  </a:cxn>
                  <a:cxn ang="0">
                    <a:pos x="70" y="40"/>
                  </a:cxn>
                  <a:cxn ang="0">
                    <a:pos x="58" y="29"/>
                  </a:cxn>
                  <a:cxn ang="0">
                    <a:pos x="51" y="22"/>
                  </a:cxn>
                  <a:cxn ang="0">
                    <a:pos x="38" y="11"/>
                  </a:cxn>
                  <a:cxn ang="0">
                    <a:pos x="29" y="4"/>
                  </a:cxn>
                  <a:cxn ang="0">
                    <a:pos x="23" y="0"/>
                  </a:cxn>
                </a:cxnLst>
                <a:rect l="0" t="0" r="r" b="b"/>
                <a:pathLst>
                  <a:path w="237" h="265">
                    <a:moveTo>
                      <a:pt x="19" y="40"/>
                    </a:moveTo>
                    <a:lnTo>
                      <a:pt x="20" y="41"/>
                    </a:lnTo>
                    <a:lnTo>
                      <a:pt x="21" y="41"/>
                    </a:lnTo>
                    <a:lnTo>
                      <a:pt x="22" y="44"/>
                    </a:lnTo>
                    <a:lnTo>
                      <a:pt x="24" y="46"/>
                    </a:lnTo>
                    <a:lnTo>
                      <a:pt x="26" y="50"/>
                    </a:lnTo>
                    <a:lnTo>
                      <a:pt x="27" y="52"/>
                    </a:lnTo>
                    <a:lnTo>
                      <a:pt x="29" y="54"/>
                    </a:lnTo>
                    <a:lnTo>
                      <a:pt x="30" y="56"/>
                    </a:lnTo>
                    <a:lnTo>
                      <a:pt x="32" y="59"/>
                    </a:lnTo>
                    <a:lnTo>
                      <a:pt x="33" y="61"/>
                    </a:lnTo>
                    <a:lnTo>
                      <a:pt x="34" y="62"/>
                    </a:lnTo>
                    <a:lnTo>
                      <a:pt x="35" y="65"/>
                    </a:lnTo>
                    <a:lnTo>
                      <a:pt x="37" y="68"/>
                    </a:lnTo>
                    <a:lnTo>
                      <a:pt x="39" y="71"/>
                    </a:lnTo>
                    <a:lnTo>
                      <a:pt x="41" y="73"/>
                    </a:lnTo>
                    <a:lnTo>
                      <a:pt x="43" y="77"/>
                    </a:lnTo>
                    <a:lnTo>
                      <a:pt x="45" y="80"/>
                    </a:lnTo>
                    <a:lnTo>
                      <a:pt x="47" y="82"/>
                    </a:lnTo>
                    <a:lnTo>
                      <a:pt x="49" y="85"/>
                    </a:lnTo>
                    <a:lnTo>
                      <a:pt x="51" y="89"/>
                    </a:lnTo>
                    <a:lnTo>
                      <a:pt x="53" y="92"/>
                    </a:lnTo>
                    <a:lnTo>
                      <a:pt x="55" y="95"/>
                    </a:lnTo>
                    <a:lnTo>
                      <a:pt x="57" y="99"/>
                    </a:lnTo>
                    <a:lnTo>
                      <a:pt x="59" y="102"/>
                    </a:lnTo>
                    <a:lnTo>
                      <a:pt x="62" y="106"/>
                    </a:lnTo>
                    <a:lnTo>
                      <a:pt x="64" y="109"/>
                    </a:lnTo>
                    <a:lnTo>
                      <a:pt x="67" y="112"/>
                    </a:lnTo>
                    <a:lnTo>
                      <a:pt x="69" y="116"/>
                    </a:lnTo>
                    <a:lnTo>
                      <a:pt x="71" y="119"/>
                    </a:lnTo>
                    <a:lnTo>
                      <a:pt x="73" y="123"/>
                    </a:lnTo>
                    <a:lnTo>
                      <a:pt x="75" y="126"/>
                    </a:lnTo>
                    <a:lnTo>
                      <a:pt x="78" y="130"/>
                    </a:lnTo>
                    <a:lnTo>
                      <a:pt x="80" y="134"/>
                    </a:lnTo>
                    <a:lnTo>
                      <a:pt x="83" y="138"/>
                    </a:lnTo>
                    <a:lnTo>
                      <a:pt x="85" y="141"/>
                    </a:lnTo>
                    <a:lnTo>
                      <a:pt x="88" y="144"/>
                    </a:lnTo>
                    <a:lnTo>
                      <a:pt x="90" y="148"/>
                    </a:lnTo>
                    <a:lnTo>
                      <a:pt x="92" y="152"/>
                    </a:lnTo>
                    <a:lnTo>
                      <a:pt x="95" y="156"/>
                    </a:lnTo>
                    <a:lnTo>
                      <a:pt x="97" y="159"/>
                    </a:lnTo>
                    <a:lnTo>
                      <a:pt x="100" y="163"/>
                    </a:lnTo>
                    <a:lnTo>
                      <a:pt x="102" y="167"/>
                    </a:lnTo>
                    <a:lnTo>
                      <a:pt x="105" y="170"/>
                    </a:lnTo>
                    <a:lnTo>
                      <a:pt x="108" y="174"/>
                    </a:lnTo>
                    <a:lnTo>
                      <a:pt x="109" y="177"/>
                    </a:lnTo>
                    <a:lnTo>
                      <a:pt x="111" y="180"/>
                    </a:lnTo>
                    <a:lnTo>
                      <a:pt x="114" y="183"/>
                    </a:lnTo>
                    <a:lnTo>
                      <a:pt x="117" y="187"/>
                    </a:lnTo>
                    <a:lnTo>
                      <a:pt x="119" y="191"/>
                    </a:lnTo>
                    <a:lnTo>
                      <a:pt x="121" y="194"/>
                    </a:lnTo>
                    <a:lnTo>
                      <a:pt x="124" y="197"/>
                    </a:lnTo>
                    <a:lnTo>
                      <a:pt x="126" y="199"/>
                    </a:lnTo>
                    <a:lnTo>
                      <a:pt x="129" y="203"/>
                    </a:lnTo>
                    <a:lnTo>
                      <a:pt x="130" y="206"/>
                    </a:lnTo>
                    <a:lnTo>
                      <a:pt x="132" y="209"/>
                    </a:lnTo>
                    <a:lnTo>
                      <a:pt x="134" y="212"/>
                    </a:lnTo>
                    <a:lnTo>
                      <a:pt x="137" y="215"/>
                    </a:lnTo>
                    <a:lnTo>
                      <a:pt x="139" y="216"/>
                    </a:lnTo>
                    <a:lnTo>
                      <a:pt x="141" y="219"/>
                    </a:lnTo>
                    <a:lnTo>
                      <a:pt x="142" y="222"/>
                    </a:lnTo>
                    <a:lnTo>
                      <a:pt x="145" y="224"/>
                    </a:lnTo>
                    <a:lnTo>
                      <a:pt x="146" y="226"/>
                    </a:lnTo>
                    <a:lnTo>
                      <a:pt x="148" y="229"/>
                    </a:lnTo>
                    <a:lnTo>
                      <a:pt x="149" y="231"/>
                    </a:lnTo>
                    <a:lnTo>
                      <a:pt x="151" y="233"/>
                    </a:lnTo>
                    <a:lnTo>
                      <a:pt x="154" y="236"/>
                    </a:lnTo>
                    <a:lnTo>
                      <a:pt x="157" y="240"/>
                    </a:lnTo>
                    <a:lnTo>
                      <a:pt x="159" y="243"/>
                    </a:lnTo>
                    <a:lnTo>
                      <a:pt x="162" y="246"/>
                    </a:lnTo>
                    <a:lnTo>
                      <a:pt x="165" y="249"/>
                    </a:lnTo>
                    <a:lnTo>
                      <a:pt x="167" y="252"/>
                    </a:lnTo>
                    <a:lnTo>
                      <a:pt x="168" y="253"/>
                    </a:lnTo>
                    <a:lnTo>
                      <a:pt x="170" y="255"/>
                    </a:lnTo>
                    <a:lnTo>
                      <a:pt x="174" y="258"/>
                    </a:lnTo>
                    <a:lnTo>
                      <a:pt x="178" y="261"/>
                    </a:lnTo>
                    <a:lnTo>
                      <a:pt x="180" y="263"/>
                    </a:lnTo>
                    <a:lnTo>
                      <a:pt x="183" y="264"/>
                    </a:lnTo>
                    <a:lnTo>
                      <a:pt x="186" y="265"/>
                    </a:lnTo>
                    <a:lnTo>
                      <a:pt x="188" y="265"/>
                    </a:lnTo>
                    <a:lnTo>
                      <a:pt x="190" y="265"/>
                    </a:lnTo>
                    <a:lnTo>
                      <a:pt x="193" y="265"/>
                    </a:lnTo>
                    <a:lnTo>
                      <a:pt x="195" y="264"/>
                    </a:lnTo>
                    <a:lnTo>
                      <a:pt x="199" y="264"/>
                    </a:lnTo>
                    <a:lnTo>
                      <a:pt x="202" y="263"/>
                    </a:lnTo>
                    <a:lnTo>
                      <a:pt x="206" y="263"/>
                    </a:lnTo>
                    <a:lnTo>
                      <a:pt x="208" y="262"/>
                    </a:lnTo>
                    <a:lnTo>
                      <a:pt x="212" y="261"/>
                    </a:lnTo>
                    <a:lnTo>
                      <a:pt x="216" y="260"/>
                    </a:lnTo>
                    <a:lnTo>
                      <a:pt x="220" y="260"/>
                    </a:lnTo>
                    <a:lnTo>
                      <a:pt x="223" y="259"/>
                    </a:lnTo>
                    <a:lnTo>
                      <a:pt x="226" y="257"/>
                    </a:lnTo>
                    <a:lnTo>
                      <a:pt x="229" y="255"/>
                    </a:lnTo>
                    <a:lnTo>
                      <a:pt x="231" y="254"/>
                    </a:lnTo>
                    <a:lnTo>
                      <a:pt x="234" y="252"/>
                    </a:lnTo>
                    <a:lnTo>
                      <a:pt x="235" y="249"/>
                    </a:lnTo>
                    <a:lnTo>
                      <a:pt x="236" y="245"/>
                    </a:lnTo>
                    <a:lnTo>
                      <a:pt x="237" y="242"/>
                    </a:lnTo>
                    <a:lnTo>
                      <a:pt x="236" y="239"/>
                    </a:lnTo>
                    <a:lnTo>
                      <a:pt x="236" y="237"/>
                    </a:lnTo>
                    <a:lnTo>
                      <a:pt x="235" y="235"/>
                    </a:lnTo>
                    <a:lnTo>
                      <a:pt x="235" y="233"/>
                    </a:lnTo>
                    <a:lnTo>
                      <a:pt x="234" y="230"/>
                    </a:lnTo>
                    <a:lnTo>
                      <a:pt x="232" y="227"/>
                    </a:lnTo>
                    <a:lnTo>
                      <a:pt x="231" y="224"/>
                    </a:lnTo>
                    <a:lnTo>
                      <a:pt x="229" y="221"/>
                    </a:lnTo>
                    <a:lnTo>
                      <a:pt x="227" y="217"/>
                    </a:lnTo>
                    <a:lnTo>
                      <a:pt x="225" y="215"/>
                    </a:lnTo>
                    <a:lnTo>
                      <a:pt x="224" y="211"/>
                    </a:lnTo>
                    <a:lnTo>
                      <a:pt x="221" y="207"/>
                    </a:lnTo>
                    <a:lnTo>
                      <a:pt x="220" y="205"/>
                    </a:lnTo>
                    <a:lnTo>
                      <a:pt x="218" y="203"/>
                    </a:lnTo>
                    <a:lnTo>
                      <a:pt x="217" y="201"/>
                    </a:lnTo>
                    <a:lnTo>
                      <a:pt x="216" y="199"/>
                    </a:lnTo>
                    <a:lnTo>
                      <a:pt x="214" y="197"/>
                    </a:lnTo>
                    <a:lnTo>
                      <a:pt x="212" y="196"/>
                    </a:lnTo>
                    <a:lnTo>
                      <a:pt x="211" y="194"/>
                    </a:lnTo>
                    <a:lnTo>
                      <a:pt x="210" y="192"/>
                    </a:lnTo>
                    <a:lnTo>
                      <a:pt x="208" y="190"/>
                    </a:lnTo>
                    <a:lnTo>
                      <a:pt x="206" y="187"/>
                    </a:lnTo>
                    <a:lnTo>
                      <a:pt x="205" y="185"/>
                    </a:lnTo>
                    <a:lnTo>
                      <a:pt x="204" y="183"/>
                    </a:lnTo>
                    <a:lnTo>
                      <a:pt x="202" y="181"/>
                    </a:lnTo>
                    <a:lnTo>
                      <a:pt x="200" y="178"/>
                    </a:lnTo>
                    <a:lnTo>
                      <a:pt x="198" y="177"/>
                    </a:lnTo>
                    <a:lnTo>
                      <a:pt x="197" y="175"/>
                    </a:lnTo>
                    <a:lnTo>
                      <a:pt x="194" y="173"/>
                    </a:lnTo>
                    <a:lnTo>
                      <a:pt x="193" y="170"/>
                    </a:lnTo>
                    <a:lnTo>
                      <a:pt x="190" y="168"/>
                    </a:lnTo>
                    <a:lnTo>
                      <a:pt x="188" y="165"/>
                    </a:lnTo>
                    <a:lnTo>
                      <a:pt x="186" y="163"/>
                    </a:lnTo>
                    <a:lnTo>
                      <a:pt x="185" y="160"/>
                    </a:lnTo>
                    <a:lnTo>
                      <a:pt x="183" y="158"/>
                    </a:lnTo>
                    <a:lnTo>
                      <a:pt x="181" y="157"/>
                    </a:lnTo>
                    <a:lnTo>
                      <a:pt x="179" y="154"/>
                    </a:lnTo>
                    <a:lnTo>
                      <a:pt x="177" y="151"/>
                    </a:lnTo>
                    <a:lnTo>
                      <a:pt x="175" y="149"/>
                    </a:lnTo>
                    <a:lnTo>
                      <a:pt x="173" y="147"/>
                    </a:lnTo>
                    <a:lnTo>
                      <a:pt x="170" y="144"/>
                    </a:lnTo>
                    <a:lnTo>
                      <a:pt x="168" y="141"/>
                    </a:lnTo>
                    <a:lnTo>
                      <a:pt x="167" y="139"/>
                    </a:lnTo>
                    <a:lnTo>
                      <a:pt x="165" y="138"/>
                    </a:lnTo>
                    <a:lnTo>
                      <a:pt x="162" y="134"/>
                    </a:lnTo>
                    <a:lnTo>
                      <a:pt x="160" y="132"/>
                    </a:lnTo>
                    <a:lnTo>
                      <a:pt x="158" y="129"/>
                    </a:lnTo>
                    <a:lnTo>
                      <a:pt x="156" y="127"/>
                    </a:lnTo>
                    <a:lnTo>
                      <a:pt x="153" y="124"/>
                    </a:lnTo>
                    <a:lnTo>
                      <a:pt x="151" y="122"/>
                    </a:lnTo>
                    <a:lnTo>
                      <a:pt x="149" y="119"/>
                    </a:lnTo>
                    <a:lnTo>
                      <a:pt x="147" y="118"/>
                    </a:lnTo>
                    <a:lnTo>
                      <a:pt x="145" y="115"/>
                    </a:lnTo>
                    <a:lnTo>
                      <a:pt x="142" y="113"/>
                    </a:lnTo>
                    <a:lnTo>
                      <a:pt x="140" y="110"/>
                    </a:lnTo>
                    <a:lnTo>
                      <a:pt x="138" y="108"/>
                    </a:lnTo>
                    <a:lnTo>
                      <a:pt x="135" y="105"/>
                    </a:lnTo>
                    <a:lnTo>
                      <a:pt x="133" y="103"/>
                    </a:lnTo>
                    <a:lnTo>
                      <a:pt x="131" y="100"/>
                    </a:lnTo>
                    <a:lnTo>
                      <a:pt x="129" y="99"/>
                    </a:lnTo>
                    <a:lnTo>
                      <a:pt x="127" y="96"/>
                    </a:lnTo>
                    <a:lnTo>
                      <a:pt x="124" y="93"/>
                    </a:lnTo>
                    <a:lnTo>
                      <a:pt x="122" y="90"/>
                    </a:lnTo>
                    <a:lnTo>
                      <a:pt x="120" y="88"/>
                    </a:lnTo>
                    <a:lnTo>
                      <a:pt x="117" y="85"/>
                    </a:lnTo>
                    <a:lnTo>
                      <a:pt x="115" y="83"/>
                    </a:lnTo>
                    <a:lnTo>
                      <a:pt x="112" y="80"/>
                    </a:lnTo>
                    <a:lnTo>
                      <a:pt x="110" y="79"/>
                    </a:lnTo>
                    <a:lnTo>
                      <a:pt x="108" y="76"/>
                    </a:lnTo>
                    <a:lnTo>
                      <a:pt x="106" y="73"/>
                    </a:lnTo>
                    <a:lnTo>
                      <a:pt x="103" y="71"/>
                    </a:lnTo>
                    <a:lnTo>
                      <a:pt x="101" y="69"/>
                    </a:lnTo>
                    <a:lnTo>
                      <a:pt x="99" y="66"/>
                    </a:lnTo>
                    <a:lnTo>
                      <a:pt x="96" y="64"/>
                    </a:lnTo>
                    <a:lnTo>
                      <a:pt x="94" y="62"/>
                    </a:lnTo>
                    <a:lnTo>
                      <a:pt x="91" y="60"/>
                    </a:lnTo>
                    <a:lnTo>
                      <a:pt x="90" y="58"/>
                    </a:lnTo>
                    <a:lnTo>
                      <a:pt x="88" y="55"/>
                    </a:lnTo>
                    <a:lnTo>
                      <a:pt x="85" y="53"/>
                    </a:lnTo>
                    <a:lnTo>
                      <a:pt x="83" y="51"/>
                    </a:lnTo>
                    <a:lnTo>
                      <a:pt x="80" y="49"/>
                    </a:lnTo>
                    <a:lnTo>
                      <a:pt x="78" y="47"/>
                    </a:lnTo>
                    <a:lnTo>
                      <a:pt x="76" y="45"/>
                    </a:lnTo>
                    <a:lnTo>
                      <a:pt x="74" y="43"/>
                    </a:lnTo>
                    <a:lnTo>
                      <a:pt x="71" y="41"/>
                    </a:lnTo>
                    <a:lnTo>
                      <a:pt x="70" y="40"/>
                    </a:lnTo>
                    <a:lnTo>
                      <a:pt x="68" y="38"/>
                    </a:lnTo>
                    <a:lnTo>
                      <a:pt x="66" y="36"/>
                    </a:lnTo>
                    <a:lnTo>
                      <a:pt x="62" y="32"/>
                    </a:lnTo>
                    <a:lnTo>
                      <a:pt x="58" y="29"/>
                    </a:lnTo>
                    <a:lnTo>
                      <a:pt x="56" y="27"/>
                    </a:lnTo>
                    <a:lnTo>
                      <a:pt x="53" y="25"/>
                    </a:lnTo>
                    <a:lnTo>
                      <a:pt x="52" y="23"/>
                    </a:lnTo>
                    <a:lnTo>
                      <a:pt x="51" y="22"/>
                    </a:lnTo>
                    <a:lnTo>
                      <a:pt x="47" y="20"/>
                    </a:lnTo>
                    <a:lnTo>
                      <a:pt x="44" y="17"/>
                    </a:lnTo>
                    <a:lnTo>
                      <a:pt x="41" y="14"/>
                    </a:lnTo>
                    <a:lnTo>
                      <a:pt x="38" y="11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0" y="14"/>
                    </a:lnTo>
                    <a:lnTo>
                      <a:pt x="19" y="40"/>
                    </a:lnTo>
                    <a:lnTo>
                      <a:pt x="19" y="4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1" name="Freeform 16"/>
              <p:cNvSpPr>
                <a:spLocks/>
              </p:cNvSpPr>
              <p:nvPr/>
            </p:nvSpPr>
            <p:spPr bwMode="auto">
              <a:xfrm>
                <a:off x="1406" y="1228"/>
                <a:ext cx="183" cy="32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4" y="10"/>
                  </a:cxn>
                  <a:cxn ang="0">
                    <a:pos x="7" y="17"/>
                  </a:cxn>
                  <a:cxn ang="0">
                    <a:pos x="10" y="27"/>
                  </a:cxn>
                  <a:cxn ang="0">
                    <a:pos x="15" y="37"/>
                  </a:cxn>
                  <a:cxn ang="0">
                    <a:pos x="18" y="48"/>
                  </a:cxn>
                  <a:cxn ang="0">
                    <a:pos x="24" y="63"/>
                  </a:cxn>
                  <a:cxn ang="0">
                    <a:pos x="30" y="76"/>
                  </a:cxn>
                  <a:cxn ang="0">
                    <a:pos x="36" y="91"/>
                  </a:cxn>
                  <a:cxn ang="0">
                    <a:pos x="43" y="107"/>
                  </a:cxn>
                  <a:cxn ang="0">
                    <a:pos x="50" y="124"/>
                  </a:cxn>
                  <a:cxn ang="0">
                    <a:pos x="57" y="140"/>
                  </a:cxn>
                  <a:cxn ang="0">
                    <a:pos x="65" y="157"/>
                  </a:cxn>
                  <a:cxn ang="0">
                    <a:pos x="72" y="173"/>
                  </a:cxn>
                  <a:cxn ang="0">
                    <a:pos x="80" y="190"/>
                  </a:cxn>
                  <a:cxn ang="0">
                    <a:pos x="88" y="205"/>
                  </a:cxn>
                  <a:cxn ang="0">
                    <a:pos x="95" y="222"/>
                  </a:cxn>
                  <a:cxn ang="0">
                    <a:pos x="103" y="236"/>
                  </a:cxn>
                  <a:cxn ang="0">
                    <a:pos x="111" y="250"/>
                  </a:cxn>
                  <a:cxn ang="0">
                    <a:pos x="117" y="263"/>
                  </a:cxn>
                  <a:cxn ang="0">
                    <a:pos x="125" y="275"/>
                  </a:cxn>
                  <a:cxn ang="0">
                    <a:pos x="132" y="284"/>
                  </a:cxn>
                  <a:cxn ang="0">
                    <a:pos x="138" y="293"/>
                  </a:cxn>
                  <a:cxn ang="0">
                    <a:pos x="145" y="300"/>
                  </a:cxn>
                  <a:cxn ang="0">
                    <a:pos x="151" y="307"/>
                  </a:cxn>
                  <a:cxn ang="0">
                    <a:pos x="158" y="313"/>
                  </a:cxn>
                  <a:cxn ang="0">
                    <a:pos x="168" y="319"/>
                  </a:cxn>
                  <a:cxn ang="0">
                    <a:pos x="175" y="320"/>
                  </a:cxn>
                  <a:cxn ang="0">
                    <a:pos x="181" y="316"/>
                  </a:cxn>
                  <a:cxn ang="0">
                    <a:pos x="182" y="307"/>
                  </a:cxn>
                  <a:cxn ang="0">
                    <a:pos x="182" y="300"/>
                  </a:cxn>
                  <a:cxn ang="0">
                    <a:pos x="182" y="293"/>
                  </a:cxn>
                  <a:cxn ang="0">
                    <a:pos x="180" y="285"/>
                  </a:cxn>
                  <a:cxn ang="0">
                    <a:pos x="176" y="276"/>
                  </a:cxn>
                  <a:cxn ang="0">
                    <a:pos x="173" y="266"/>
                  </a:cxn>
                  <a:cxn ang="0">
                    <a:pos x="169" y="255"/>
                  </a:cxn>
                  <a:cxn ang="0">
                    <a:pos x="164" y="243"/>
                  </a:cxn>
                  <a:cxn ang="0">
                    <a:pos x="156" y="231"/>
                  </a:cxn>
                  <a:cxn ang="0">
                    <a:pos x="149" y="217"/>
                  </a:cxn>
                  <a:cxn ang="0">
                    <a:pos x="140" y="203"/>
                  </a:cxn>
                  <a:cxn ang="0">
                    <a:pos x="132" y="188"/>
                  </a:cxn>
                  <a:cxn ang="0">
                    <a:pos x="122" y="173"/>
                  </a:cxn>
                  <a:cxn ang="0">
                    <a:pos x="112" y="158"/>
                  </a:cxn>
                  <a:cxn ang="0">
                    <a:pos x="102" y="143"/>
                  </a:cxn>
                  <a:cxn ang="0">
                    <a:pos x="93" y="127"/>
                  </a:cxn>
                  <a:cxn ang="0">
                    <a:pos x="82" y="112"/>
                  </a:cxn>
                  <a:cxn ang="0">
                    <a:pos x="72" y="98"/>
                  </a:cxn>
                  <a:cxn ang="0">
                    <a:pos x="62" y="84"/>
                  </a:cxn>
                  <a:cxn ang="0">
                    <a:pos x="53" y="70"/>
                  </a:cxn>
                  <a:cxn ang="0">
                    <a:pos x="43" y="58"/>
                  </a:cxn>
                  <a:cxn ang="0">
                    <a:pos x="35" y="46"/>
                  </a:cxn>
                  <a:cxn ang="0">
                    <a:pos x="26" y="35"/>
                  </a:cxn>
                  <a:cxn ang="0">
                    <a:pos x="19" y="26"/>
                  </a:cxn>
                  <a:cxn ang="0">
                    <a:pos x="13" y="17"/>
                  </a:cxn>
                  <a:cxn ang="0">
                    <a:pos x="8" y="10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183" h="320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7" y="17"/>
                    </a:lnTo>
                    <a:lnTo>
                      <a:pt x="8" y="20"/>
                    </a:lnTo>
                    <a:lnTo>
                      <a:pt x="9" y="23"/>
                    </a:lnTo>
                    <a:lnTo>
                      <a:pt x="10" y="27"/>
                    </a:lnTo>
                    <a:lnTo>
                      <a:pt x="12" y="29"/>
                    </a:lnTo>
                    <a:lnTo>
                      <a:pt x="13" y="33"/>
                    </a:lnTo>
                    <a:lnTo>
                      <a:pt x="15" y="37"/>
                    </a:lnTo>
                    <a:lnTo>
                      <a:pt x="16" y="41"/>
                    </a:lnTo>
                    <a:lnTo>
                      <a:pt x="17" y="45"/>
                    </a:lnTo>
                    <a:lnTo>
                      <a:pt x="18" y="48"/>
                    </a:lnTo>
                    <a:lnTo>
                      <a:pt x="20" y="53"/>
                    </a:lnTo>
                    <a:lnTo>
                      <a:pt x="22" y="58"/>
                    </a:lnTo>
                    <a:lnTo>
                      <a:pt x="24" y="63"/>
                    </a:lnTo>
                    <a:lnTo>
                      <a:pt x="26" y="67"/>
                    </a:lnTo>
                    <a:lnTo>
                      <a:pt x="28" y="71"/>
                    </a:lnTo>
                    <a:lnTo>
                      <a:pt x="30" y="76"/>
                    </a:lnTo>
                    <a:lnTo>
                      <a:pt x="33" y="81"/>
                    </a:lnTo>
                    <a:lnTo>
                      <a:pt x="35" y="87"/>
                    </a:lnTo>
                    <a:lnTo>
                      <a:pt x="36" y="91"/>
                    </a:lnTo>
                    <a:lnTo>
                      <a:pt x="38" y="97"/>
                    </a:lnTo>
                    <a:lnTo>
                      <a:pt x="41" y="102"/>
                    </a:lnTo>
                    <a:lnTo>
                      <a:pt x="43" y="107"/>
                    </a:lnTo>
                    <a:lnTo>
                      <a:pt x="45" y="112"/>
                    </a:lnTo>
                    <a:lnTo>
                      <a:pt x="48" y="118"/>
                    </a:lnTo>
                    <a:lnTo>
                      <a:pt x="50" y="124"/>
                    </a:lnTo>
                    <a:lnTo>
                      <a:pt x="53" y="129"/>
                    </a:lnTo>
                    <a:lnTo>
                      <a:pt x="55" y="134"/>
                    </a:lnTo>
                    <a:lnTo>
                      <a:pt x="57" y="140"/>
                    </a:lnTo>
                    <a:lnTo>
                      <a:pt x="59" y="145"/>
                    </a:lnTo>
                    <a:lnTo>
                      <a:pt x="62" y="151"/>
                    </a:lnTo>
                    <a:lnTo>
                      <a:pt x="65" y="157"/>
                    </a:lnTo>
                    <a:lnTo>
                      <a:pt x="67" y="162"/>
                    </a:lnTo>
                    <a:lnTo>
                      <a:pt x="70" y="167"/>
                    </a:lnTo>
                    <a:lnTo>
                      <a:pt x="72" y="173"/>
                    </a:lnTo>
                    <a:lnTo>
                      <a:pt x="74" y="179"/>
                    </a:lnTo>
                    <a:lnTo>
                      <a:pt x="77" y="184"/>
                    </a:lnTo>
                    <a:lnTo>
                      <a:pt x="80" y="190"/>
                    </a:lnTo>
                    <a:lnTo>
                      <a:pt x="82" y="195"/>
                    </a:lnTo>
                    <a:lnTo>
                      <a:pt x="85" y="201"/>
                    </a:lnTo>
                    <a:lnTo>
                      <a:pt x="88" y="205"/>
                    </a:lnTo>
                    <a:lnTo>
                      <a:pt x="91" y="211"/>
                    </a:lnTo>
                    <a:lnTo>
                      <a:pt x="93" y="216"/>
                    </a:lnTo>
                    <a:lnTo>
                      <a:pt x="95" y="222"/>
                    </a:lnTo>
                    <a:lnTo>
                      <a:pt x="97" y="226"/>
                    </a:lnTo>
                    <a:lnTo>
                      <a:pt x="100" y="231"/>
                    </a:lnTo>
                    <a:lnTo>
                      <a:pt x="103" y="236"/>
                    </a:lnTo>
                    <a:lnTo>
                      <a:pt x="106" y="241"/>
                    </a:lnTo>
                    <a:lnTo>
                      <a:pt x="108" y="245"/>
                    </a:lnTo>
                    <a:lnTo>
                      <a:pt x="111" y="250"/>
                    </a:lnTo>
                    <a:lnTo>
                      <a:pt x="112" y="255"/>
                    </a:lnTo>
                    <a:lnTo>
                      <a:pt x="115" y="259"/>
                    </a:lnTo>
                    <a:lnTo>
                      <a:pt x="117" y="263"/>
                    </a:lnTo>
                    <a:lnTo>
                      <a:pt x="120" y="267"/>
                    </a:lnTo>
                    <a:lnTo>
                      <a:pt x="123" y="271"/>
                    </a:lnTo>
                    <a:lnTo>
                      <a:pt x="125" y="275"/>
                    </a:lnTo>
                    <a:lnTo>
                      <a:pt x="127" y="278"/>
                    </a:lnTo>
                    <a:lnTo>
                      <a:pt x="130" y="281"/>
                    </a:lnTo>
                    <a:lnTo>
                      <a:pt x="132" y="284"/>
                    </a:lnTo>
                    <a:lnTo>
                      <a:pt x="134" y="287"/>
                    </a:lnTo>
                    <a:lnTo>
                      <a:pt x="136" y="290"/>
                    </a:lnTo>
                    <a:lnTo>
                      <a:pt x="138" y="293"/>
                    </a:lnTo>
                    <a:lnTo>
                      <a:pt x="141" y="296"/>
                    </a:lnTo>
                    <a:lnTo>
                      <a:pt x="143" y="298"/>
                    </a:lnTo>
                    <a:lnTo>
                      <a:pt x="145" y="300"/>
                    </a:lnTo>
                    <a:lnTo>
                      <a:pt x="147" y="302"/>
                    </a:lnTo>
                    <a:lnTo>
                      <a:pt x="149" y="304"/>
                    </a:lnTo>
                    <a:lnTo>
                      <a:pt x="151" y="307"/>
                    </a:lnTo>
                    <a:lnTo>
                      <a:pt x="152" y="309"/>
                    </a:lnTo>
                    <a:lnTo>
                      <a:pt x="155" y="310"/>
                    </a:lnTo>
                    <a:lnTo>
                      <a:pt x="158" y="313"/>
                    </a:lnTo>
                    <a:lnTo>
                      <a:pt x="162" y="316"/>
                    </a:lnTo>
                    <a:lnTo>
                      <a:pt x="165" y="318"/>
                    </a:lnTo>
                    <a:lnTo>
                      <a:pt x="168" y="319"/>
                    </a:lnTo>
                    <a:lnTo>
                      <a:pt x="170" y="320"/>
                    </a:lnTo>
                    <a:lnTo>
                      <a:pt x="173" y="320"/>
                    </a:lnTo>
                    <a:lnTo>
                      <a:pt x="175" y="320"/>
                    </a:lnTo>
                    <a:lnTo>
                      <a:pt x="178" y="319"/>
                    </a:lnTo>
                    <a:lnTo>
                      <a:pt x="179" y="318"/>
                    </a:lnTo>
                    <a:lnTo>
                      <a:pt x="181" y="316"/>
                    </a:lnTo>
                    <a:lnTo>
                      <a:pt x="181" y="314"/>
                    </a:lnTo>
                    <a:lnTo>
                      <a:pt x="182" y="311"/>
                    </a:lnTo>
                    <a:lnTo>
                      <a:pt x="182" y="307"/>
                    </a:lnTo>
                    <a:lnTo>
                      <a:pt x="183" y="304"/>
                    </a:lnTo>
                    <a:lnTo>
                      <a:pt x="182" y="302"/>
                    </a:lnTo>
                    <a:lnTo>
                      <a:pt x="182" y="300"/>
                    </a:lnTo>
                    <a:lnTo>
                      <a:pt x="182" y="298"/>
                    </a:lnTo>
                    <a:lnTo>
                      <a:pt x="182" y="296"/>
                    </a:lnTo>
                    <a:lnTo>
                      <a:pt x="182" y="293"/>
                    </a:lnTo>
                    <a:lnTo>
                      <a:pt x="181" y="290"/>
                    </a:lnTo>
                    <a:lnTo>
                      <a:pt x="180" y="287"/>
                    </a:lnTo>
                    <a:lnTo>
                      <a:pt x="180" y="285"/>
                    </a:lnTo>
                    <a:lnTo>
                      <a:pt x="179" y="281"/>
                    </a:lnTo>
                    <a:lnTo>
                      <a:pt x="178" y="279"/>
                    </a:lnTo>
                    <a:lnTo>
                      <a:pt x="176" y="276"/>
                    </a:lnTo>
                    <a:lnTo>
                      <a:pt x="176" y="273"/>
                    </a:lnTo>
                    <a:lnTo>
                      <a:pt x="174" y="269"/>
                    </a:lnTo>
                    <a:lnTo>
                      <a:pt x="173" y="266"/>
                    </a:lnTo>
                    <a:lnTo>
                      <a:pt x="171" y="262"/>
                    </a:lnTo>
                    <a:lnTo>
                      <a:pt x="170" y="260"/>
                    </a:lnTo>
                    <a:lnTo>
                      <a:pt x="169" y="255"/>
                    </a:lnTo>
                    <a:lnTo>
                      <a:pt x="167" y="251"/>
                    </a:lnTo>
                    <a:lnTo>
                      <a:pt x="165" y="247"/>
                    </a:lnTo>
                    <a:lnTo>
                      <a:pt x="164" y="243"/>
                    </a:lnTo>
                    <a:lnTo>
                      <a:pt x="161" y="240"/>
                    </a:lnTo>
                    <a:lnTo>
                      <a:pt x="159" y="235"/>
                    </a:lnTo>
                    <a:lnTo>
                      <a:pt x="156" y="231"/>
                    </a:lnTo>
                    <a:lnTo>
                      <a:pt x="153" y="226"/>
                    </a:lnTo>
                    <a:lnTo>
                      <a:pt x="151" y="222"/>
                    </a:lnTo>
                    <a:lnTo>
                      <a:pt x="149" y="217"/>
                    </a:lnTo>
                    <a:lnTo>
                      <a:pt x="146" y="212"/>
                    </a:lnTo>
                    <a:lnTo>
                      <a:pt x="144" y="208"/>
                    </a:lnTo>
                    <a:lnTo>
                      <a:pt x="140" y="203"/>
                    </a:lnTo>
                    <a:lnTo>
                      <a:pt x="137" y="198"/>
                    </a:lnTo>
                    <a:lnTo>
                      <a:pt x="134" y="193"/>
                    </a:lnTo>
                    <a:lnTo>
                      <a:pt x="132" y="188"/>
                    </a:lnTo>
                    <a:lnTo>
                      <a:pt x="129" y="183"/>
                    </a:lnTo>
                    <a:lnTo>
                      <a:pt x="126" y="179"/>
                    </a:lnTo>
                    <a:lnTo>
                      <a:pt x="122" y="173"/>
                    </a:lnTo>
                    <a:lnTo>
                      <a:pt x="119" y="168"/>
                    </a:lnTo>
                    <a:lnTo>
                      <a:pt x="115" y="163"/>
                    </a:lnTo>
                    <a:lnTo>
                      <a:pt x="112" y="158"/>
                    </a:lnTo>
                    <a:lnTo>
                      <a:pt x="109" y="153"/>
                    </a:lnTo>
                    <a:lnTo>
                      <a:pt x="106" y="147"/>
                    </a:lnTo>
                    <a:lnTo>
                      <a:pt x="102" y="143"/>
                    </a:lnTo>
                    <a:lnTo>
                      <a:pt x="99" y="138"/>
                    </a:lnTo>
                    <a:lnTo>
                      <a:pt x="95" y="132"/>
                    </a:lnTo>
                    <a:lnTo>
                      <a:pt x="93" y="127"/>
                    </a:lnTo>
                    <a:lnTo>
                      <a:pt x="89" y="123"/>
                    </a:lnTo>
                    <a:lnTo>
                      <a:pt x="85" y="118"/>
                    </a:lnTo>
                    <a:lnTo>
                      <a:pt x="82" y="112"/>
                    </a:lnTo>
                    <a:lnTo>
                      <a:pt x="79" y="107"/>
                    </a:lnTo>
                    <a:lnTo>
                      <a:pt x="75" y="103"/>
                    </a:lnTo>
                    <a:lnTo>
                      <a:pt x="72" y="98"/>
                    </a:lnTo>
                    <a:lnTo>
                      <a:pt x="69" y="93"/>
                    </a:lnTo>
                    <a:lnTo>
                      <a:pt x="66" y="89"/>
                    </a:lnTo>
                    <a:lnTo>
                      <a:pt x="62" y="84"/>
                    </a:lnTo>
                    <a:lnTo>
                      <a:pt x="59" y="80"/>
                    </a:lnTo>
                    <a:lnTo>
                      <a:pt x="55" y="75"/>
                    </a:lnTo>
                    <a:lnTo>
                      <a:pt x="53" y="70"/>
                    </a:lnTo>
                    <a:lnTo>
                      <a:pt x="50" y="67"/>
                    </a:lnTo>
                    <a:lnTo>
                      <a:pt x="46" y="62"/>
                    </a:lnTo>
                    <a:lnTo>
                      <a:pt x="43" y="58"/>
                    </a:lnTo>
                    <a:lnTo>
                      <a:pt x="40" y="54"/>
                    </a:lnTo>
                    <a:lnTo>
                      <a:pt x="37" y="49"/>
                    </a:lnTo>
                    <a:lnTo>
                      <a:pt x="35" y="46"/>
                    </a:lnTo>
                    <a:lnTo>
                      <a:pt x="32" y="42"/>
                    </a:lnTo>
                    <a:lnTo>
                      <a:pt x="29" y="39"/>
                    </a:lnTo>
                    <a:lnTo>
                      <a:pt x="26" y="35"/>
                    </a:lnTo>
                    <a:lnTo>
                      <a:pt x="24" y="32"/>
                    </a:lnTo>
                    <a:lnTo>
                      <a:pt x="21" y="28"/>
                    </a:lnTo>
                    <a:lnTo>
                      <a:pt x="19" y="26"/>
                    </a:lnTo>
                    <a:lnTo>
                      <a:pt x="17" y="23"/>
                    </a:lnTo>
                    <a:lnTo>
                      <a:pt x="15" y="20"/>
                    </a:lnTo>
                    <a:lnTo>
                      <a:pt x="13" y="17"/>
                    </a:lnTo>
                    <a:lnTo>
                      <a:pt x="12" y="15"/>
                    </a:lnTo>
                    <a:lnTo>
                      <a:pt x="9" y="12"/>
                    </a:lnTo>
                    <a:lnTo>
                      <a:pt x="8" y="10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2" name="Freeform 17"/>
              <p:cNvSpPr>
                <a:spLocks/>
              </p:cNvSpPr>
              <p:nvPr/>
            </p:nvSpPr>
            <p:spPr bwMode="auto">
              <a:xfrm>
                <a:off x="1309" y="1256"/>
                <a:ext cx="57" cy="376"/>
              </a:xfrm>
              <a:custGeom>
                <a:avLst/>
                <a:gdLst/>
                <a:ahLst/>
                <a:cxnLst>
                  <a:cxn ang="0">
                    <a:pos x="16" y="1"/>
                  </a:cxn>
                  <a:cxn ang="0">
                    <a:pos x="16" y="6"/>
                  </a:cxn>
                  <a:cxn ang="0">
                    <a:pos x="15" y="13"/>
                  </a:cxn>
                  <a:cxn ang="0">
                    <a:pos x="14" y="21"/>
                  </a:cxn>
                  <a:cxn ang="0">
                    <a:pos x="13" y="33"/>
                  </a:cxn>
                  <a:cxn ang="0">
                    <a:pos x="12" y="44"/>
                  </a:cxn>
                  <a:cxn ang="0">
                    <a:pos x="10" y="59"/>
                  </a:cxn>
                  <a:cxn ang="0">
                    <a:pos x="9" y="74"/>
                  </a:cxn>
                  <a:cxn ang="0">
                    <a:pos x="8" y="90"/>
                  </a:cxn>
                  <a:cxn ang="0">
                    <a:pos x="6" y="107"/>
                  </a:cxn>
                  <a:cxn ang="0">
                    <a:pos x="5" y="125"/>
                  </a:cxn>
                  <a:cxn ang="0">
                    <a:pos x="4" y="143"/>
                  </a:cxn>
                  <a:cxn ang="0">
                    <a:pos x="3" y="162"/>
                  </a:cxn>
                  <a:cxn ang="0">
                    <a:pos x="2" y="181"/>
                  </a:cxn>
                  <a:cxn ang="0">
                    <a:pos x="1" y="200"/>
                  </a:cxn>
                  <a:cxn ang="0">
                    <a:pos x="0" y="218"/>
                  </a:cxn>
                  <a:cxn ang="0">
                    <a:pos x="0" y="236"/>
                  </a:cxn>
                  <a:cxn ang="0">
                    <a:pos x="0" y="254"/>
                  </a:cxn>
                  <a:cxn ang="0">
                    <a:pos x="0" y="271"/>
                  </a:cxn>
                  <a:cxn ang="0">
                    <a:pos x="0" y="287"/>
                  </a:cxn>
                  <a:cxn ang="0">
                    <a:pos x="2" y="302"/>
                  </a:cxn>
                  <a:cxn ang="0">
                    <a:pos x="2" y="314"/>
                  </a:cxn>
                  <a:cxn ang="0">
                    <a:pos x="4" y="327"/>
                  </a:cxn>
                  <a:cxn ang="0">
                    <a:pos x="6" y="337"/>
                  </a:cxn>
                  <a:cxn ang="0">
                    <a:pos x="8" y="347"/>
                  </a:cxn>
                  <a:cxn ang="0">
                    <a:pos x="11" y="354"/>
                  </a:cxn>
                  <a:cxn ang="0">
                    <a:pos x="13" y="361"/>
                  </a:cxn>
                  <a:cxn ang="0">
                    <a:pos x="17" y="369"/>
                  </a:cxn>
                  <a:cxn ang="0">
                    <a:pos x="23" y="374"/>
                  </a:cxn>
                  <a:cxn ang="0">
                    <a:pos x="29" y="376"/>
                  </a:cxn>
                  <a:cxn ang="0">
                    <a:pos x="35" y="372"/>
                  </a:cxn>
                  <a:cxn ang="0">
                    <a:pos x="40" y="364"/>
                  </a:cxn>
                  <a:cxn ang="0">
                    <a:pos x="44" y="355"/>
                  </a:cxn>
                  <a:cxn ang="0">
                    <a:pos x="47" y="348"/>
                  </a:cxn>
                  <a:cxn ang="0">
                    <a:pos x="49" y="339"/>
                  </a:cxn>
                  <a:cxn ang="0">
                    <a:pos x="51" y="330"/>
                  </a:cxn>
                  <a:cxn ang="0">
                    <a:pos x="53" y="319"/>
                  </a:cxn>
                  <a:cxn ang="0">
                    <a:pos x="55" y="307"/>
                  </a:cxn>
                  <a:cxn ang="0">
                    <a:pos x="56" y="293"/>
                  </a:cxn>
                  <a:cxn ang="0">
                    <a:pos x="56" y="280"/>
                  </a:cxn>
                  <a:cxn ang="0">
                    <a:pos x="56" y="265"/>
                  </a:cxn>
                  <a:cxn ang="0">
                    <a:pos x="57" y="250"/>
                  </a:cxn>
                  <a:cxn ang="0">
                    <a:pos x="57" y="234"/>
                  </a:cxn>
                  <a:cxn ang="0">
                    <a:pos x="57" y="216"/>
                  </a:cxn>
                  <a:cxn ang="0">
                    <a:pos x="56" y="200"/>
                  </a:cxn>
                  <a:cxn ang="0">
                    <a:pos x="56" y="184"/>
                  </a:cxn>
                  <a:cxn ang="0">
                    <a:pos x="56" y="167"/>
                  </a:cxn>
                  <a:cxn ang="0">
                    <a:pos x="56" y="150"/>
                  </a:cxn>
                  <a:cxn ang="0">
                    <a:pos x="55" y="134"/>
                  </a:cxn>
                  <a:cxn ang="0">
                    <a:pos x="54" y="117"/>
                  </a:cxn>
                  <a:cxn ang="0">
                    <a:pos x="53" y="101"/>
                  </a:cxn>
                  <a:cxn ang="0">
                    <a:pos x="51" y="85"/>
                  </a:cxn>
                  <a:cxn ang="0">
                    <a:pos x="50" y="70"/>
                  </a:cxn>
                  <a:cxn ang="0">
                    <a:pos x="49" y="56"/>
                  </a:cxn>
                  <a:cxn ang="0">
                    <a:pos x="48" y="43"/>
                  </a:cxn>
                  <a:cxn ang="0">
                    <a:pos x="47" y="30"/>
                  </a:cxn>
                  <a:cxn ang="0">
                    <a:pos x="46" y="20"/>
                  </a:cxn>
                  <a:cxn ang="0">
                    <a:pos x="45" y="9"/>
                  </a:cxn>
                  <a:cxn ang="0">
                    <a:pos x="45" y="1"/>
                  </a:cxn>
                </a:cxnLst>
                <a:rect l="0" t="0" r="r" b="b"/>
                <a:pathLst>
                  <a:path w="57" h="376">
                    <a:moveTo>
                      <a:pt x="17" y="0"/>
                    </a:move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5" y="10"/>
                    </a:lnTo>
                    <a:lnTo>
                      <a:pt x="15" y="13"/>
                    </a:lnTo>
                    <a:lnTo>
                      <a:pt x="15" y="16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13" y="29"/>
                    </a:lnTo>
                    <a:lnTo>
                      <a:pt x="13" y="33"/>
                    </a:lnTo>
                    <a:lnTo>
                      <a:pt x="12" y="37"/>
                    </a:lnTo>
                    <a:lnTo>
                      <a:pt x="12" y="40"/>
                    </a:lnTo>
                    <a:lnTo>
                      <a:pt x="12" y="44"/>
                    </a:lnTo>
                    <a:lnTo>
                      <a:pt x="11" y="49"/>
                    </a:lnTo>
                    <a:lnTo>
                      <a:pt x="10" y="54"/>
                    </a:lnTo>
                    <a:lnTo>
                      <a:pt x="10" y="59"/>
                    </a:lnTo>
                    <a:lnTo>
                      <a:pt x="10" y="63"/>
                    </a:lnTo>
                    <a:lnTo>
                      <a:pt x="10" y="69"/>
                    </a:lnTo>
                    <a:lnTo>
                      <a:pt x="9" y="74"/>
                    </a:lnTo>
                    <a:lnTo>
                      <a:pt x="9" y="79"/>
                    </a:lnTo>
                    <a:lnTo>
                      <a:pt x="8" y="84"/>
                    </a:lnTo>
                    <a:lnTo>
                      <a:pt x="8" y="90"/>
                    </a:lnTo>
                    <a:lnTo>
                      <a:pt x="7" y="96"/>
                    </a:lnTo>
                    <a:lnTo>
                      <a:pt x="7" y="101"/>
                    </a:lnTo>
                    <a:lnTo>
                      <a:pt x="6" y="107"/>
                    </a:lnTo>
                    <a:lnTo>
                      <a:pt x="6" y="114"/>
                    </a:lnTo>
                    <a:lnTo>
                      <a:pt x="6" y="119"/>
                    </a:lnTo>
                    <a:lnTo>
                      <a:pt x="5" y="125"/>
                    </a:lnTo>
                    <a:lnTo>
                      <a:pt x="5" y="131"/>
                    </a:lnTo>
                    <a:lnTo>
                      <a:pt x="4" y="137"/>
                    </a:lnTo>
                    <a:lnTo>
                      <a:pt x="4" y="143"/>
                    </a:lnTo>
                    <a:lnTo>
                      <a:pt x="4" y="150"/>
                    </a:lnTo>
                    <a:lnTo>
                      <a:pt x="3" y="156"/>
                    </a:lnTo>
                    <a:lnTo>
                      <a:pt x="3" y="162"/>
                    </a:lnTo>
                    <a:lnTo>
                      <a:pt x="2" y="169"/>
                    </a:lnTo>
                    <a:lnTo>
                      <a:pt x="2" y="175"/>
                    </a:lnTo>
                    <a:lnTo>
                      <a:pt x="2" y="181"/>
                    </a:lnTo>
                    <a:lnTo>
                      <a:pt x="2" y="188"/>
                    </a:lnTo>
                    <a:lnTo>
                      <a:pt x="1" y="194"/>
                    </a:lnTo>
                    <a:lnTo>
                      <a:pt x="1" y="200"/>
                    </a:lnTo>
                    <a:lnTo>
                      <a:pt x="1" y="206"/>
                    </a:lnTo>
                    <a:lnTo>
                      <a:pt x="1" y="213"/>
                    </a:lnTo>
                    <a:lnTo>
                      <a:pt x="0" y="218"/>
                    </a:lnTo>
                    <a:lnTo>
                      <a:pt x="0" y="225"/>
                    </a:lnTo>
                    <a:lnTo>
                      <a:pt x="0" y="231"/>
                    </a:lnTo>
                    <a:lnTo>
                      <a:pt x="0" y="236"/>
                    </a:lnTo>
                    <a:lnTo>
                      <a:pt x="0" y="242"/>
                    </a:lnTo>
                    <a:lnTo>
                      <a:pt x="0" y="249"/>
                    </a:lnTo>
                    <a:lnTo>
                      <a:pt x="0" y="254"/>
                    </a:lnTo>
                    <a:lnTo>
                      <a:pt x="0" y="260"/>
                    </a:lnTo>
                    <a:lnTo>
                      <a:pt x="0" y="266"/>
                    </a:lnTo>
                    <a:lnTo>
                      <a:pt x="0" y="271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7"/>
                    </a:lnTo>
                    <a:lnTo>
                      <a:pt x="0" y="292"/>
                    </a:lnTo>
                    <a:lnTo>
                      <a:pt x="1" y="297"/>
                    </a:lnTo>
                    <a:lnTo>
                      <a:pt x="2" y="302"/>
                    </a:lnTo>
                    <a:lnTo>
                      <a:pt x="2" y="306"/>
                    </a:lnTo>
                    <a:lnTo>
                      <a:pt x="2" y="311"/>
                    </a:lnTo>
                    <a:lnTo>
                      <a:pt x="2" y="314"/>
                    </a:lnTo>
                    <a:lnTo>
                      <a:pt x="3" y="319"/>
                    </a:lnTo>
                    <a:lnTo>
                      <a:pt x="3" y="323"/>
                    </a:lnTo>
                    <a:lnTo>
                      <a:pt x="4" y="327"/>
                    </a:lnTo>
                    <a:lnTo>
                      <a:pt x="4" y="331"/>
                    </a:lnTo>
                    <a:lnTo>
                      <a:pt x="6" y="334"/>
                    </a:lnTo>
                    <a:lnTo>
                      <a:pt x="6" y="337"/>
                    </a:lnTo>
                    <a:lnTo>
                      <a:pt x="7" y="341"/>
                    </a:lnTo>
                    <a:lnTo>
                      <a:pt x="7" y="344"/>
                    </a:lnTo>
                    <a:lnTo>
                      <a:pt x="8" y="347"/>
                    </a:lnTo>
                    <a:lnTo>
                      <a:pt x="9" y="350"/>
                    </a:lnTo>
                    <a:lnTo>
                      <a:pt x="10" y="352"/>
                    </a:lnTo>
                    <a:lnTo>
                      <a:pt x="11" y="354"/>
                    </a:lnTo>
                    <a:lnTo>
                      <a:pt x="12" y="357"/>
                    </a:lnTo>
                    <a:lnTo>
                      <a:pt x="13" y="359"/>
                    </a:lnTo>
                    <a:lnTo>
                      <a:pt x="13" y="361"/>
                    </a:lnTo>
                    <a:lnTo>
                      <a:pt x="14" y="363"/>
                    </a:lnTo>
                    <a:lnTo>
                      <a:pt x="15" y="366"/>
                    </a:lnTo>
                    <a:lnTo>
                      <a:pt x="17" y="369"/>
                    </a:lnTo>
                    <a:lnTo>
                      <a:pt x="18" y="371"/>
                    </a:lnTo>
                    <a:lnTo>
                      <a:pt x="20" y="372"/>
                    </a:lnTo>
                    <a:lnTo>
                      <a:pt x="23" y="374"/>
                    </a:lnTo>
                    <a:lnTo>
                      <a:pt x="25" y="375"/>
                    </a:lnTo>
                    <a:lnTo>
                      <a:pt x="27" y="376"/>
                    </a:lnTo>
                    <a:lnTo>
                      <a:pt x="29" y="376"/>
                    </a:lnTo>
                    <a:lnTo>
                      <a:pt x="31" y="375"/>
                    </a:lnTo>
                    <a:lnTo>
                      <a:pt x="33" y="374"/>
                    </a:lnTo>
                    <a:lnTo>
                      <a:pt x="35" y="372"/>
                    </a:lnTo>
                    <a:lnTo>
                      <a:pt x="36" y="370"/>
                    </a:lnTo>
                    <a:lnTo>
                      <a:pt x="38" y="367"/>
                    </a:lnTo>
                    <a:lnTo>
                      <a:pt x="40" y="364"/>
                    </a:lnTo>
                    <a:lnTo>
                      <a:pt x="42" y="360"/>
                    </a:lnTo>
                    <a:lnTo>
                      <a:pt x="43" y="357"/>
                    </a:lnTo>
                    <a:lnTo>
                      <a:pt x="44" y="355"/>
                    </a:lnTo>
                    <a:lnTo>
                      <a:pt x="45" y="352"/>
                    </a:lnTo>
                    <a:lnTo>
                      <a:pt x="46" y="350"/>
                    </a:lnTo>
                    <a:lnTo>
                      <a:pt x="47" y="348"/>
                    </a:lnTo>
                    <a:lnTo>
                      <a:pt x="47" y="345"/>
                    </a:lnTo>
                    <a:lnTo>
                      <a:pt x="48" y="342"/>
                    </a:lnTo>
                    <a:lnTo>
                      <a:pt x="49" y="339"/>
                    </a:lnTo>
                    <a:lnTo>
                      <a:pt x="50" y="335"/>
                    </a:lnTo>
                    <a:lnTo>
                      <a:pt x="51" y="332"/>
                    </a:lnTo>
                    <a:lnTo>
                      <a:pt x="51" y="330"/>
                    </a:lnTo>
                    <a:lnTo>
                      <a:pt x="52" y="326"/>
                    </a:lnTo>
                    <a:lnTo>
                      <a:pt x="53" y="322"/>
                    </a:lnTo>
                    <a:lnTo>
                      <a:pt x="53" y="319"/>
                    </a:lnTo>
                    <a:lnTo>
                      <a:pt x="54" y="314"/>
                    </a:lnTo>
                    <a:lnTo>
                      <a:pt x="55" y="311"/>
                    </a:lnTo>
                    <a:lnTo>
                      <a:pt x="55" y="307"/>
                    </a:lnTo>
                    <a:lnTo>
                      <a:pt x="55" y="302"/>
                    </a:lnTo>
                    <a:lnTo>
                      <a:pt x="56" y="298"/>
                    </a:lnTo>
                    <a:lnTo>
                      <a:pt x="56" y="293"/>
                    </a:lnTo>
                    <a:lnTo>
                      <a:pt x="56" y="290"/>
                    </a:lnTo>
                    <a:lnTo>
                      <a:pt x="56" y="285"/>
                    </a:lnTo>
                    <a:lnTo>
                      <a:pt x="56" y="280"/>
                    </a:lnTo>
                    <a:lnTo>
                      <a:pt x="56" y="275"/>
                    </a:lnTo>
                    <a:lnTo>
                      <a:pt x="56" y="270"/>
                    </a:lnTo>
                    <a:lnTo>
                      <a:pt x="56" y="265"/>
                    </a:lnTo>
                    <a:lnTo>
                      <a:pt x="56" y="260"/>
                    </a:lnTo>
                    <a:lnTo>
                      <a:pt x="57" y="255"/>
                    </a:lnTo>
                    <a:lnTo>
                      <a:pt x="57" y="250"/>
                    </a:lnTo>
                    <a:lnTo>
                      <a:pt x="57" y="244"/>
                    </a:lnTo>
                    <a:lnTo>
                      <a:pt x="57" y="239"/>
                    </a:lnTo>
                    <a:lnTo>
                      <a:pt x="57" y="234"/>
                    </a:lnTo>
                    <a:lnTo>
                      <a:pt x="57" y="229"/>
                    </a:lnTo>
                    <a:lnTo>
                      <a:pt x="57" y="223"/>
                    </a:lnTo>
                    <a:lnTo>
                      <a:pt x="57" y="216"/>
                    </a:lnTo>
                    <a:lnTo>
                      <a:pt x="57" y="212"/>
                    </a:lnTo>
                    <a:lnTo>
                      <a:pt x="56" y="206"/>
                    </a:lnTo>
                    <a:lnTo>
                      <a:pt x="56" y="200"/>
                    </a:lnTo>
                    <a:lnTo>
                      <a:pt x="56" y="195"/>
                    </a:lnTo>
                    <a:lnTo>
                      <a:pt x="56" y="190"/>
                    </a:lnTo>
                    <a:lnTo>
                      <a:pt x="56" y="184"/>
                    </a:lnTo>
                    <a:lnTo>
                      <a:pt x="56" y="178"/>
                    </a:lnTo>
                    <a:lnTo>
                      <a:pt x="56" y="173"/>
                    </a:lnTo>
                    <a:lnTo>
                      <a:pt x="56" y="167"/>
                    </a:lnTo>
                    <a:lnTo>
                      <a:pt x="56" y="161"/>
                    </a:lnTo>
                    <a:lnTo>
                      <a:pt x="56" y="156"/>
                    </a:lnTo>
                    <a:lnTo>
                      <a:pt x="56" y="150"/>
                    </a:lnTo>
                    <a:lnTo>
                      <a:pt x="56" y="145"/>
                    </a:lnTo>
                    <a:lnTo>
                      <a:pt x="55" y="139"/>
                    </a:lnTo>
                    <a:lnTo>
                      <a:pt x="55" y="134"/>
                    </a:lnTo>
                    <a:lnTo>
                      <a:pt x="54" y="128"/>
                    </a:lnTo>
                    <a:lnTo>
                      <a:pt x="54" y="122"/>
                    </a:lnTo>
                    <a:lnTo>
                      <a:pt x="54" y="117"/>
                    </a:lnTo>
                    <a:lnTo>
                      <a:pt x="53" y="111"/>
                    </a:lnTo>
                    <a:lnTo>
                      <a:pt x="53" y="106"/>
                    </a:lnTo>
                    <a:lnTo>
                      <a:pt x="53" y="101"/>
                    </a:lnTo>
                    <a:lnTo>
                      <a:pt x="52" y="96"/>
                    </a:lnTo>
                    <a:lnTo>
                      <a:pt x="52" y="90"/>
                    </a:lnTo>
                    <a:lnTo>
                      <a:pt x="51" y="85"/>
                    </a:lnTo>
                    <a:lnTo>
                      <a:pt x="51" y="80"/>
                    </a:lnTo>
                    <a:lnTo>
                      <a:pt x="51" y="75"/>
                    </a:lnTo>
                    <a:lnTo>
                      <a:pt x="50" y="70"/>
                    </a:lnTo>
                    <a:lnTo>
                      <a:pt x="50" y="65"/>
                    </a:lnTo>
                    <a:lnTo>
                      <a:pt x="50" y="61"/>
                    </a:lnTo>
                    <a:lnTo>
                      <a:pt x="49" y="56"/>
                    </a:lnTo>
                    <a:lnTo>
                      <a:pt x="49" y="52"/>
                    </a:lnTo>
                    <a:lnTo>
                      <a:pt x="48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7" y="35"/>
                    </a:lnTo>
                    <a:lnTo>
                      <a:pt x="47" y="30"/>
                    </a:lnTo>
                    <a:lnTo>
                      <a:pt x="47" y="27"/>
                    </a:lnTo>
                    <a:lnTo>
                      <a:pt x="47" y="23"/>
                    </a:lnTo>
                    <a:lnTo>
                      <a:pt x="46" y="20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3"/>
                    </a:lnTo>
                    <a:lnTo>
                      <a:pt x="45" y="1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3" name="Freeform 18"/>
              <p:cNvSpPr>
                <a:spLocks/>
              </p:cNvSpPr>
              <p:nvPr/>
            </p:nvSpPr>
            <p:spPr bwMode="auto">
              <a:xfrm>
                <a:off x="1154" y="1261"/>
                <a:ext cx="164" cy="345"/>
              </a:xfrm>
              <a:custGeom>
                <a:avLst/>
                <a:gdLst/>
                <a:ahLst/>
                <a:cxnLst>
                  <a:cxn ang="0">
                    <a:pos x="162" y="2"/>
                  </a:cxn>
                  <a:cxn ang="0">
                    <a:pos x="161" y="6"/>
                  </a:cxn>
                  <a:cxn ang="0">
                    <a:pos x="159" y="13"/>
                  </a:cxn>
                  <a:cxn ang="0">
                    <a:pos x="157" y="21"/>
                  </a:cxn>
                  <a:cxn ang="0">
                    <a:pos x="153" y="32"/>
                  </a:cxn>
                  <a:cxn ang="0">
                    <a:pos x="150" y="44"/>
                  </a:cxn>
                  <a:cxn ang="0">
                    <a:pos x="146" y="56"/>
                  </a:cxn>
                  <a:cxn ang="0">
                    <a:pos x="141" y="72"/>
                  </a:cxn>
                  <a:cxn ang="0">
                    <a:pos x="136" y="87"/>
                  </a:cxn>
                  <a:cxn ang="0">
                    <a:pos x="131" y="103"/>
                  </a:cxn>
                  <a:cxn ang="0">
                    <a:pos x="126" y="120"/>
                  </a:cxn>
                  <a:cxn ang="0">
                    <a:pos x="119" y="138"/>
                  </a:cxn>
                  <a:cxn ang="0">
                    <a:pos x="114" y="155"/>
                  </a:cxn>
                  <a:cxn ang="0">
                    <a:pos x="107" y="173"/>
                  </a:cxn>
                  <a:cxn ang="0">
                    <a:pos x="100" y="191"/>
                  </a:cxn>
                  <a:cxn ang="0">
                    <a:pos x="94" y="209"/>
                  </a:cxn>
                  <a:cxn ang="0">
                    <a:pos x="88" y="227"/>
                  </a:cxn>
                  <a:cxn ang="0">
                    <a:pos x="81" y="243"/>
                  </a:cxn>
                  <a:cxn ang="0">
                    <a:pos x="75" y="258"/>
                  </a:cxn>
                  <a:cxn ang="0">
                    <a:pos x="68" y="272"/>
                  </a:cxn>
                  <a:cxn ang="0">
                    <a:pos x="61" y="287"/>
                  </a:cxn>
                  <a:cxn ang="0">
                    <a:pos x="55" y="298"/>
                  </a:cxn>
                  <a:cxn ang="0">
                    <a:pos x="48" y="308"/>
                  </a:cxn>
                  <a:cxn ang="0">
                    <a:pos x="42" y="318"/>
                  </a:cxn>
                  <a:cxn ang="0">
                    <a:pos x="37" y="326"/>
                  </a:cxn>
                  <a:cxn ang="0">
                    <a:pos x="31" y="332"/>
                  </a:cxn>
                  <a:cxn ang="0">
                    <a:pos x="23" y="340"/>
                  </a:cxn>
                  <a:cxn ang="0">
                    <a:pos x="14" y="345"/>
                  </a:cxn>
                  <a:cxn ang="0">
                    <a:pos x="8" y="345"/>
                  </a:cxn>
                  <a:cxn ang="0">
                    <a:pos x="3" y="339"/>
                  </a:cxn>
                  <a:cxn ang="0">
                    <a:pos x="1" y="332"/>
                  </a:cxn>
                  <a:cxn ang="0">
                    <a:pos x="0" y="326"/>
                  </a:cxn>
                  <a:cxn ang="0">
                    <a:pos x="1" y="320"/>
                  </a:cxn>
                  <a:cxn ang="0">
                    <a:pos x="2" y="311"/>
                  </a:cxn>
                  <a:cxn ang="0">
                    <a:pos x="4" y="302"/>
                  </a:cxn>
                  <a:cxn ang="0">
                    <a:pos x="7" y="291"/>
                  </a:cxn>
                  <a:cxn ang="0">
                    <a:pos x="10" y="280"/>
                  </a:cxn>
                  <a:cxn ang="0">
                    <a:pos x="15" y="267"/>
                  </a:cxn>
                  <a:cxn ang="0">
                    <a:pos x="20" y="253"/>
                  </a:cxn>
                  <a:cxn ang="0">
                    <a:pos x="26" y="239"/>
                  </a:cxn>
                  <a:cxn ang="0">
                    <a:pos x="34" y="225"/>
                  </a:cxn>
                  <a:cxn ang="0">
                    <a:pos x="41" y="209"/>
                  </a:cxn>
                  <a:cxn ang="0">
                    <a:pos x="49" y="192"/>
                  </a:cxn>
                  <a:cxn ang="0">
                    <a:pos x="57" y="176"/>
                  </a:cxn>
                  <a:cxn ang="0">
                    <a:pos x="67" y="160"/>
                  </a:cxn>
                  <a:cxn ang="0">
                    <a:pos x="76" y="143"/>
                  </a:cxn>
                  <a:cxn ang="0">
                    <a:pos x="85" y="127"/>
                  </a:cxn>
                  <a:cxn ang="0">
                    <a:pos x="95" y="112"/>
                  </a:cxn>
                  <a:cxn ang="0">
                    <a:pos x="104" y="96"/>
                  </a:cxn>
                  <a:cxn ang="0">
                    <a:pos x="113" y="81"/>
                  </a:cxn>
                  <a:cxn ang="0">
                    <a:pos x="121" y="67"/>
                  </a:cxn>
                  <a:cxn ang="0">
                    <a:pos x="129" y="54"/>
                  </a:cxn>
                  <a:cxn ang="0">
                    <a:pos x="136" y="42"/>
                  </a:cxn>
                  <a:cxn ang="0">
                    <a:pos x="143" y="31"/>
                  </a:cxn>
                  <a:cxn ang="0">
                    <a:pos x="149" y="21"/>
                  </a:cxn>
                  <a:cxn ang="0">
                    <a:pos x="153" y="14"/>
                  </a:cxn>
                  <a:cxn ang="0">
                    <a:pos x="158" y="7"/>
                  </a:cxn>
                  <a:cxn ang="0">
                    <a:pos x="163" y="0"/>
                  </a:cxn>
                </a:cxnLst>
                <a:rect l="0" t="0" r="r" b="b"/>
                <a:pathLst>
                  <a:path w="164" h="345">
                    <a:moveTo>
                      <a:pt x="164" y="0"/>
                    </a:moveTo>
                    <a:lnTo>
                      <a:pt x="163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61" y="4"/>
                    </a:lnTo>
                    <a:lnTo>
                      <a:pt x="161" y="6"/>
                    </a:lnTo>
                    <a:lnTo>
                      <a:pt x="161" y="8"/>
                    </a:lnTo>
                    <a:lnTo>
                      <a:pt x="160" y="11"/>
                    </a:lnTo>
                    <a:lnTo>
                      <a:pt x="159" y="13"/>
                    </a:lnTo>
                    <a:lnTo>
                      <a:pt x="158" y="15"/>
                    </a:lnTo>
                    <a:lnTo>
                      <a:pt x="158" y="18"/>
                    </a:lnTo>
                    <a:lnTo>
                      <a:pt x="157" y="21"/>
                    </a:lnTo>
                    <a:lnTo>
                      <a:pt x="155" y="24"/>
                    </a:lnTo>
                    <a:lnTo>
                      <a:pt x="154" y="28"/>
                    </a:lnTo>
                    <a:lnTo>
                      <a:pt x="153" y="32"/>
                    </a:lnTo>
                    <a:lnTo>
                      <a:pt x="153" y="35"/>
                    </a:lnTo>
                    <a:lnTo>
                      <a:pt x="151" y="39"/>
                    </a:lnTo>
                    <a:lnTo>
                      <a:pt x="150" y="44"/>
                    </a:lnTo>
                    <a:lnTo>
                      <a:pt x="149" y="48"/>
                    </a:lnTo>
                    <a:lnTo>
                      <a:pt x="147" y="53"/>
                    </a:lnTo>
                    <a:lnTo>
                      <a:pt x="146" y="56"/>
                    </a:lnTo>
                    <a:lnTo>
                      <a:pt x="144" y="61"/>
                    </a:lnTo>
                    <a:lnTo>
                      <a:pt x="143" y="67"/>
                    </a:lnTo>
                    <a:lnTo>
                      <a:pt x="141" y="72"/>
                    </a:lnTo>
                    <a:lnTo>
                      <a:pt x="140" y="76"/>
                    </a:lnTo>
                    <a:lnTo>
                      <a:pt x="138" y="82"/>
                    </a:lnTo>
                    <a:lnTo>
                      <a:pt x="136" y="87"/>
                    </a:lnTo>
                    <a:lnTo>
                      <a:pt x="134" y="92"/>
                    </a:lnTo>
                    <a:lnTo>
                      <a:pt x="133" y="97"/>
                    </a:lnTo>
                    <a:lnTo>
                      <a:pt x="131" y="103"/>
                    </a:lnTo>
                    <a:lnTo>
                      <a:pt x="130" y="110"/>
                    </a:lnTo>
                    <a:lnTo>
                      <a:pt x="127" y="114"/>
                    </a:lnTo>
                    <a:lnTo>
                      <a:pt x="126" y="120"/>
                    </a:lnTo>
                    <a:lnTo>
                      <a:pt x="123" y="126"/>
                    </a:lnTo>
                    <a:lnTo>
                      <a:pt x="121" y="132"/>
                    </a:lnTo>
                    <a:lnTo>
                      <a:pt x="119" y="138"/>
                    </a:lnTo>
                    <a:lnTo>
                      <a:pt x="117" y="144"/>
                    </a:lnTo>
                    <a:lnTo>
                      <a:pt x="115" y="150"/>
                    </a:lnTo>
                    <a:lnTo>
                      <a:pt x="114" y="155"/>
                    </a:lnTo>
                    <a:lnTo>
                      <a:pt x="112" y="161"/>
                    </a:lnTo>
                    <a:lnTo>
                      <a:pt x="109" y="168"/>
                    </a:lnTo>
                    <a:lnTo>
                      <a:pt x="107" y="173"/>
                    </a:lnTo>
                    <a:lnTo>
                      <a:pt x="105" y="179"/>
                    </a:lnTo>
                    <a:lnTo>
                      <a:pt x="103" y="185"/>
                    </a:lnTo>
                    <a:lnTo>
                      <a:pt x="100" y="191"/>
                    </a:lnTo>
                    <a:lnTo>
                      <a:pt x="98" y="197"/>
                    </a:lnTo>
                    <a:lnTo>
                      <a:pt x="96" y="204"/>
                    </a:lnTo>
                    <a:lnTo>
                      <a:pt x="94" y="209"/>
                    </a:lnTo>
                    <a:lnTo>
                      <a:pt x="92" y="215"/>
                    </a:lnTo>
                    <a:lnTo>
                      <a:pt x="90" y="220"/>
                    </a:lnTo>
                    <a:lnTo>
                      <a:pt x="88" y="227"/>
                    </a:lnTo>
                    <a:lnTo>
                      <a:pt x="85" y="231"/>
                    </a:lnTo>
                    <a:lnTo>
                      <a:pt x="83" y="237"/>
                    </a:lnTo>
                    <a:lnTo>
                      <a:pt x="81" y="243"/>
                    </a:lnTo>
                    <a:lnTo>
                      <a:pt x="79" y="248"/>
                    </a:lnTo>
                    <a:lnTo>
                      <a:pt x="76" y="253"/>
                    </a:lnTo>
                    <a:lnTo>
                      <a:pt x="75" y="258"/>
                    </a:lnTo>
                    <a:lnTo>
                      <a:pt x="72" y="263"/>
                    </a:lnTo>
                    <a:lnTo>
                      <a:pt x="70" y="268"/>
                    </a:lnTo>
                    <a:lnTo>
                      <a:pt x="68" y="272"/>
                    </a:lnTo>
                    <a:lnTo>
                      <a:pt x="66" y="277"/>
                    </a:lnTo>
                    <a:lnTo>
                      <a:pt x="64" y="282"/>
                    </a:lnTo>
                    <a:lnTo>
                      <a:pt x="61" y="287"/>
                    </a:lnTo>
                    <a:lnTo>
                      <a:pt x="59" y="290"/>
                    </a:lnTo>
                    <a:lnTo>
                      <a:pt x="57" y="294"/>
                    </a:lnTo>
                    <a:lnTo>
                      <a:pt x="55" y="298"/>
                    </a:lnTo>
                    <a:lnTo>
                      <a:pt x="53" y="302"/>
                    </a:lnTo>
                    <a:lnTo>
                      <a:pt x="51" y="306"/>
                    </a:lnTo>
                    <a:lnTo>
                      <a:pt x="48" y="308"/>
                    </a:lnTo>
                    <a:lnTo>
                      <a:pt x="46" y="312"/>
                    </a:lnTo>
                    <a:lnTo>
                      <a:pt x="44" y="315"/>
                    </a:lnTo>
                    <a:lnTo>
                      <a:pt x="42" y="318"/>
                    </a:lnTo>
                    <a:lnTo>
                      <a:pt x="40" y="321"/>
                    </a:lnTo>
                    <a:lnTo>
                      <a:pt x="38" y="323"/>
                    </a:lnTo>
                    <a:lnTo>
                      <a:pt x="37" y="326"/>
                    </a:lnTo>
                    <a:lnTo>
                      <a:pt x="35" y="328"/>
                    </a:lnTo>
                    <a:lnTo>
                      <a:pt x="33" y="330"/>
                    </a:lnTo>
                    <a:lnTo>
                      <a:pt x="31" y="332"/>
                    </a:lnTo>
                    <a:lnTo>
                      <a:pt x="30" y="334"/>
                    </a:lnTo>
                    <a:lnTo>
                      <a:pt x="26" y="337"/>
                    </a:lnTo>
                    <a:lnTo>
                      <a:pt x="23" y="340"/>
                    </a:lnTo>
                    <a:lnTo>
                      <a:pt x="19" y="342"/>
                    </a:lnTo>
                    <a:lnTo>
                      <a:pt x="18" y="344"/>
                    </a:lnTo>
                    <a:lnTo>
                      <a:pt x="14" y="345"/>
                    </a:lnTo>
                    <a:lnTo>
                      <a:pt x="12" y="345"/>
                    </a:lnTo>
                    <a:lnTo>
                      <a:pt x="10" y="345"/>
                    </a:lnTo>
                    <a:lnTo>
                      <a:pt x="8" y="345"/>
                    </a:lnTo>
                    <a:lnTo>
                      <a:pt x="6" y="343"/>
                    </a:lnTo>
                    <a:lnTo>
                      <a:pt x="4" y="341"/>
                    </a:lnTo>
                    <a:lnTo>
                      <a:pt x="3" y="339"/>
                    </a:lnTo>
                    <a:lnTo>
                      <a:pt x="2" y="336"/>
                    </a:lnTo>
                    <a:lnTo>
                      <a:pt x="1" y="334"/>
                    </a:lnTo>
                    <a:lnTo>
                      <a:pt x="1" y="332"/>
                    </a:lnTo>
                    <a:lnTo>
                      <a:pt x="1" y="330"/>
                    </a:lnTo>
                    <a:lnTo>
                      <a:pt x="1" y="328"/>
                    </a:lnTo>
                    <a:lnTo>
                      <a:pt x="0" y="326"/>
                    </a:lnTo>
                    <a:lnTo>
                      <a:pt x="0" y="325"/>
                    </a:lnTo>
                    <a:lnTo>
                      <a:pt x="1" y="322"/>
                    </a:lnTo>
                    <a:lnTo>
                      <a:pt x="1" y="320"/>
                    </a:lnTo>
                    <a:lnTo>
                      <a:pt x="1" y="317"/>
                    </a:lnTo>
                    <a:lnTo>
                      <a:pt x="1" y="314"/>
                    </a:lnTo>
                    <a:lnTo>
                      <a:pt x="2" y="311"/>
                    </a:lnTo>
                    <a:lnTo>
                      <a:pt x="3" y="308"/>
                    </a:lnTo>
                    <a:lnTo>
                      <a:pt x="3" y="305"/>
                    </a:lnTo>
                    <a:lnTo>
                      <a:pt x="4" y="302"/>
                    </a:lnTo>
                    <a:lnTo>
                      <a:pt x="5" y="298"/>
                    </a:lnTo>
                    <a:lnTo>
                      <a:pt x="6" y="295"/>
                    </a:lnTo>
                    <a:lnTo>
                      <a:pt x="7" y="291"/>
                    </a:lnTo>
                    <a:lnTo>
                      <a:pt x="8" y="287"/>
                    </a:lnTo>
                    <a:lnTo>
                      <a:pt x="9" y="284"/>
                    </a:lnTo>
                    <a:lnTo>
                      <a:pt x="10" y="280"/>
                    </a:lnTo>
                    <a:lnTo>
                      <a:pt x="12" y="276"/>
                    </a:lnTo>
                    <a:lnTo>
                      <a:pt x="14" y="271"/>
                    </a:lnTo>
                    <a:lnTo>
                      <a:pt x="15" y="267"/>
                    </a:lnTo>
                    <a:lnTo>
                      <a:pt x="18" y="263"/>
                    </a:lnTo>
                    <a:lnTo>
                      <a:pt x="18" y="258"/>
                    </a:lnTo>
                    <a:lnTo>
                      <a:pt x="20" y="253"/>
                    </a:lnTo>
                    <a:lnTo>
                      <a:pt x="22" y="248"/>
                    </a:lnTo>
                    <a:lnTo>
                      <a:pt x="24" y="245"/>
                    </a:lnTo>
                    <a:lnTo>
                      <a:pt x="26" y="239"/>
                    </a:lnTo>
                    <a:lnTo>
                      <a:pt x="29" y="234"/>
                    </a:lnTo>
                    <a:lnTo>
                      <a:pt x="31" y="229"/>
                    </a:lnTo>
                    <a:lnTo>
                      <a:pt x="34" y="225"/>
                    </a:lnTo>
                    <a:lnTo>
                      <a:pt x="36" y="219"/>
                    </a:lnTo>
                    <a:lnTo>
                      <a:pt x="38" y="213"/>
                    </a:lnTo>
                    <a:lnTo>
                      <a:pt x="41" y="209"/>
                    </a:lnTo>
                    <a:lnTo>
                      <a:pt x="44" y="204"/>
                    </a:lnTo>
                    <a:lnTo>
                      <a:pt x="46" y="198"/>
                    </a:lnTo>
                    <a:lnTo>
                      <a:pt x="49" y="192"/>
                    </a:lnTo>
                    <a:lnTo>
                      <a:pt x="52" y="188"/>
                    </a:lnTo>
                    <a:lnTo>
                      <a:pt x="56" y="182"/>
                    </a:lnTo>
                    <a:lnTo>
                      <a:pt x="57" y="176"/>
                    </a:lnTo>
                    <a:lnTo>
                      <a:pt x="60" y="170"/>
                    </a:lnTo>
                    <a:lnTo>
                      <a:pt x="63" y="166"/>
                    </a:lnTo>
                    <a:lnTo>
                      <a:pt x="67" y="160"/>
                    </a:lnTo>
                    <a:lnTo>
                      <a:pt x="70" y="154"/>
                    </a:lnTo>
                    <a:lnTo>
                      <a:pt x="73" y="149"/>
                    </a:lnTo>
                    <a:lnTo>
                      <a:pt x="76" y="143"/>
                    </a:lnTo>
                    <a:lnTo>
                      <a:pt x="79" y="138"/>
                    </a:lnTo>
                    <a:lnTo>
                      <a:pt x="82" y="132"/>
                    </a:lnTo>
                    <a:lnTo>
                      <a:pt x="85" y="127"/>
                    </a:lnTo>
                    <a:lnTo>
                      <a:pt x="88" y="122"/>
                    </a:lnTo>
                    <a:lnTo>
                      <a:pt x="92" y="116"/>
                    </a:lnTo>
                    <a:lnTo>
                      <a:pt x="95" y="112"/>
                    </a:lnTo>
                    <a:lnTo>
                      <a:pt x="97" y="106"/>
                    </a:lnTo>
                    <a:lnTo>
                      <a:pt x="100" y="101"/>
                    </a:lnTo>
                    <a:lnTo>
                      <a:pt x="104" y="96"/>
                    </a:lnTo>
                    <a:lnTo>
                      <a:pt x="107" y="91"/>
                    </a:lnTo>
                    <a:lnTo>
                      <a:pt x="110" y="86"/>
                    </a:lnTo>
                    <a:lnTo>
                      <a:pt x="113" y="81"/>
                    </a:lnTo>
                    <a:lnTo>
                      <a:pt x="115" y="76"/>
                    </a:lnTo>
                    <a:lnTo>
                      <a:pt x="118" y="72"/>
                    </a:lnTo>
                    <a:lnTo>
                      <a:pt x="121" y="67"/>
                    </a:lnTo>
                    <a:lnTo>
                      <a:pt x="124" y="62"/>
                    </a:lnTo>
                    <a:lnTo>
                      <a:pt x="127" y="58"/>
                    </a:lnTo>
                    <a:lnTo>
                      <a:pt x="129" y="54"/>
                    </a:lnTo>
                    <a:lnTo>
                      <a:pt x="132" y="50"/>
                    </a:lnTo>
                    <a:lnTo>
                      <a:pt x="134" y="45"/>
                    </a:lnTo>
                    <a:lnTo>
                      <a:pt x="136" y="42"/>
                    </a:lnTo>
                    <a:lnTo>
                      <a:pt x="138" y="38"/>
                    </a:lnTo>
                    <a:lnTo>
                      <a:pt x="141" y="34"/>
                    </a:lnTo>
                    <a:lnTo>
                      <a:pt x="143" y="31"/>
                    </a:lnTo>
                    <a:lnTo>
                      <a:pt x="145" y="28"/>
                    </a:lnTo>
                    <a:lnTo>
                      <a:pt x="147" y="24"/>
                    </a:lnTo>
                    <a:lnTo>
                      <a:pt x="149" y="21"/>
                    </a:lnTo>
                    <a:lnTo>
                      <a:pt x="151" y="18"/>
                    </a:lnTo>
                    <a:lnTo>
                      <a:pt x="153" y="15"/>
                    </a:lnTo>
                    <a:lnTo>
                      <a:pt x="153" y="14"/>
                    </a:lnTo>
                    <a:lnTo>
                      <a:pt x="155" y="12"/>
                    </a:lnTo>
                    <a:lnTo>
                      <a:pt x="157" y="9"/>
                    </a:lnTo>
                    <a:lnTo>
                      <a:pt x="158" y="7"/>
                    </a:lnTo>
                    <a:lnTo>
                      <a:pt x="160" y="4"/>
                    </a:lnTo>
                    <a:lnTo>
                      <a:pt x="162" y="2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4" name="Freeform 19"/>
              <p:cNvSpPr>
                <a:spLocks/>
              </p:cNvSpPr>
              <p:nvPr/>
            </p:nvSpPr>
            <p:spPr bwMode="auto">
              <a:xfrm>
                <a:off x="1238" y="1230"/>
                <a:ext cx="91" cy="398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60" y="7"/>
                  </a:cxn>
                  <a:cxn ang="0">
                    <a:pos x="58" y="14"/>
                  </a:cxn>
                  <a:cxn ang="0">
                    <a:pos x="56" y="23"/>
                  </a:cxn>
                  <a:cxn ang="0">
                    <a:pos x="53" y="34"/>
                  </a:cxn>
                  <a:cxn ang="0">
                    <a:pos x="50" y="46"/>
                  </a:cxn>
                  <a:cxn ang="0">
                    <a:pos x="47" y="62"/>
                  </a:cxn>
                  <a:cxn ang="0">
                    <a:pos x="43" y="78"/>
                  </a:cxn>
                  <a:cxn ang="0">
                    <a:pos x="39" y="95"/>
                  </a:cxn>
                  <a:cxn ang="0">
                    <a:pos x="35" y="113"/>
                  </a:cxn>
                  <a:cxn ang="0">
                    <a:pos x="30" y="131"/>
                  </a:cxn>
                  <a:cxn ang="0">
                    <a:pos x="27" y="151"/>
                  </a:cxn>
                  <a:cxn ang="0">
                    <a:pos x="23" y="171"/>
                  </a:cxn>
                  <a:cxn ang="0">
                    <a:pos x="19" y="190"/>
                  </a:cxn>
                  <a:cxn ang="0">
                    <a:pos x="15" y="210"/>
                  </a:cxn>
                  <a:cxn ang="0">
                    <a:pos x="11" y="230"/>
                  </a:cxn>
                  <a:cxn ang="0">
                    <a:pos x="9" y="250"/>
                  </a:cxn>
                  <a:cxn ang="0">
                    <a:pos x="6" y="268"/>
                  </a:cxn>
                  <a:cxn ang="0">
                    <a:pos x="4" y="286"/>
                  </a:cxn>
                  <a:cxn ang="0">
                    <a:pos x="2" y="303"/>
                  </a:cxn>
                  <a:cxn ang="0">
                    <a:pos x="1" y="319"/>
                  </a:cxn>
                  <a:cxn ang="0">
                    <a:pos x="0" y="333"/>
                  </a:cxn>
                  <a:cxn ang="0">
                    <a:pos x="0" y="346"/>
                  </a:cxn>
                  <a:cxn ang="0">
                    <a:pos x="1" y="357"/>
                  </a:cxn>
                  <a:cxn ang="0">
                    <a:pos x="3" y="368"/>
                  </a:cxn>
                  <a:cxn ang="0">
                    <a:pos x="4" y="376"/>
                  </a:cxn>
                  <a:cxn ang="0">
                    <a:pos x="6" y="383"/>
                  </a:cxn>
                  <a:cxn ang="0">
                    <a:pos x="10" y="390"/>
                  </a:cxn>
                  <a:cxn ang="0">
                    <a:pos x="15" y="396"/>
                  </a:cxn>
                  <a:cxn ang="0">
                    <a:pos x="23" y="397"/>
                  </a:cxn>
                  <a:cxn ang="0">
                    <a:pos x="30" y="393"/>
                  </a:cxn>
                  <a:cxn ang="0">
                    <a:pos x="37" y="384"/>
                  </a:cxn>
                  <a:cxn ang="0">
                    <a:pos x="42" y="377"/>
                  </a:cxn>
                  <a:cxn ang="0">
                    <a:pos x="46" y="369"/>
                  </a:cxn>
                  <a:cxn ang="0">
                    <a:pos x="50" y="359"/>
                  </a:cxn>
                  <a:cxn ang="0">
                    <a:pos x="53" y="348"/>
                  </a:cxn>
                  <a:cxn ang="0">
                    <a:pos x="57" y="336"/>
                  </a:cxn>
                  <a:cxn ang="0">
                    <a:pos x="61" y="322"/>
                  </a:cxn>
                  <a:cxn ang="0">
                    <a:pos x="65" y="307"/>
                  </a:cxn>
                  <a:cxn ang="0">
                    <a:pos x="67" y="290"/>
                  </a:cxn>
                  <a:cxn ang="0">
                    <a:pos x="69" y="273"/>
                  </a:cxn>
                  <a:cxn ang="0">
                    <a:pos x="72" y="255"/>
                  </a:cxn>
                  <a:cxn ang="0">
                    <a:pos x="75" y="236"/>
                  </a:cxn>
                  <a:cxn ang="0">
                    <a:pos x="77" y="217"/>
                  </a:cxn>
                  <a:cxn ang="0">
                    <a:pos x="79" y="197"/>
                  </a:cxn>
                  <a:cxn ang="0">
                    <a:pos x="81" y="177"/>
                  </a:cxn>
                  <a:cxn ang="0">
                    <a:pos x="83" y="157"/>
                  </a:cxn>
                  <a:cxn ang="0">
                    <a:pos x="84" y="138"/>
                  </a:cxn>
                  <a:cxn ang="0">
                    <a:pos x="86" y="120"/>
                  </a:cxn>
                  <a:cxn ang="0">
                    <a:pos x="87" y="101"/>
                  </a:cxn>
                  <a:cxn ang="0">
                    <a:pos x="88" y="84"/>
                  </a:cxn>
                  <a:cxn ang="0">
                    <a:pos x="88" y="67"/>
                  </a:cxn>
                  <a:cxn ang="0">
                    <a:pos x="88" y="52"/>
                  </a:cxn>
                  <a:cxn ang="0">
                    <a:pos x="89" y="39"/>
                  </a:cxn>
                  <a:cxn ang="0">
                    <a:pos x="89" y="27"/>
                  </a:cxn>
                  <a:cxn ang="0">
                    <a:pos x="90" y="18"/>
                  </a:cxn>
                  <a:cxn ang="0">
                    <a:pos x="90" y="10"/>
                  </a:cxn>
                  <a:cxn ang="0">
                    <a:pos x="90" y="4"/>
                  </a:cxn>
                  <a:cxn ang="0">
                    <a:pos x="91" y="1"/>
                  </a:cxn>
                </a:cxnLst>
                <a:rect l="0" t="0" r="r" b="b"/>
                <a:pathLst>
                  <a:path w="91" h="398">
                    <a:moveTo>
                      <a:pt x="63" y="0"/>
                    </a:moveTo>
                    <a:lnTo>
                      <a:pt x="62" y="0"/>
                    </a:lnTo>
                    <a:lnTo>
                      <a:pt x="62" y="2"/>
                    </a:lnTo>
                    <a:lnTo>
                      <a:pt x="61" y="3"/>
                    </a:lnTo>
                    <a:lnTo>
                      <a:pt x="61" y="5"/>
                    </a:lnTo>
                    <a:lnTo>
                      <a:pt x="60" y="7"/>
                    </a:lnTo>
                    <a:lnTo>
                      <a:pt x="60" y="9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57" y="17"/>
                    </a:lnTo>
                    <a:lnTo>
                      <a:pt x="57" y="20"/>
                    </a:lnTo>
                    <a:lnTo>
                      <a:pt x="56" y="23"/>
                    </a:lnTo>
                    <a:lnTo>
                      <a:pt x="55" y="26"/>
                    </a:lnTo>
                    <a:lnTo>
                      <a:pt x="54" y="30"/>
                    </a:lnTo>
                    <a:lnTo>
                      <a:pt x="53" y="34"/>
                    </a:lnTo>
                    <a:lnTo>
                      <a:pt x="52" y="38"/>
                    </a:lnTo>
                    <a:lnTo>
                      <a:pt x="51" y="43"/>
                    </a:lnTo>
                    <a:lnTo>
                      <a:pt x="50" y="46"/>
                    </a:lnTo>
                    <a:lnTo>
                      <a:pt x="49" y="52"/>
                    </a:lnTo>
                    <a:lnTo>
                      <a:pt x="48" y="56"/>
                    </a:lnTo>
                    <a:lnTo>
                      <a:pt x="47" y="62"/>
                    </a:lnTo>
                    <a:lnTo>
                      <a:pt x="46" y="66"/>
                    </a:lnTo>
                    <a:lnTo>
                      <a:pt x="45" y="72"/>
                    </a:lnTo>
                    <a:lnTo>
                      <a:pt x="43" y="78"/>
                    </a:lnTo>
                    <a:lnTo>
                      <a:pt x="42" y="84"/>
                    </a:lnTo>
                    <a:lnTo>
                      <a:pt x="40" y="88"/>
                    </a:lnTo>
                    <a:lnTo>
                      <a:pt x="39" y="95"/>
                    </a:lnTo>
                    <a:lnTo>
                      <a:pt x="37" y="101"/>
                    </a:lnTo>
                    <a:lnTo>
                      <a:pt x="36" y="106"/>
                    </a:lnTo>
                    <a:lnTo>
                      <a:pt x="35" y="113"/>
                    </a:lnTo>
                    <a:lnTo>
                      <a:pt x="34" y="120"/>
                    </a:lnTo>
                    <a:lnTo>
                      <a:pt x="32" y="125"/>
                    </a:lnTo>
                    <a:lnTo>
                      <a:pt x="30" y="131"/>
                    </a:lnTo>
                    <a:lnTo>
                      <a:pt x="30" y="138"/>
                    </a:lnTo>
                    <a:lnTo>
                      <a:pt x="29" y="144"/>
                    </a:lnTo>
                    <a:lnTo>
                      <a:pt x="27" y="151"/>
                    </a:lnTo>
                    <a:lnTo>
                      <a:pt x="26" y="158"/>
                    </a:lnTo>
                    <a:lnTo>
                      <a:pt x="24" y="164"/>
                    </a:lnTo>
                    <a:lnTo>
                      <a:pt x="23" y="171"/>
                    </a:lnTo>
                    <a:lnTo>
                      <a:pt x="22" y="178"/>
                    </a:lnTo>
                    <a:lnTo>
                      <a:pt x="20" y="183"/>
                    </a:lnTo>
                    <a:lnTo>
                      <a:pt x="19" y="190"/>
                    </a:lnTo>
                    <a:lnTo>
                      <a:pt x="18" y="198"/>
                    </a:lnTo>
                    <a:lnTo>
                      <a:pt x="16" y="203"/>
                    </a:lnTo>
                    <a:lnTo>
                      <a:pt x="15" y="210"/>
                    </a:lnTo>
                    <a:lnTo>
                      <a:pt x="14" y="218"/>
                    </a:lnTo>
                    <a:lnTo>
                      <a:pt x="13" y="224"/>
                    </a:lnTo>
                    <a:lnTo>
                      <a:pt x="11" y="230"/>
                    </a:lnTo>
                    <a:lnTo>
                      <a:pt x="11" y="237"/>
                    </a:lnTo>
                    <a:lnTo>
                      <a:pt x="10" y="243"/>
                    </a:lnTo>
                    <a:lnTo>
                      <a:pt x="9" y="250"/>
                    </a:lnTo>
                    <a:lnTo>
                      <a:pt x="8" y="256"/>
                    </a:lnTo>
                    <a:lnTo>
                      <a:pt x="7" y="262"/>
                    </a:lnTo>
                    <a:lnTo>
                      <a:pt x="6" y="268"/>
                    </a:lnTo>
                    <a:lnTo>
                      <a:pt x="5" y="275"/>
                    </a:lnTo>
                    <a:lnTo>
                      <a:pt x="4" y="280"/>
                    </a:lnTo>
                    <a:lnTo>
                      <a:pt x="4" y="286"/>
                    </a:lnTo>
                    <a:lnTo>
                      <a:pt x="3" y="292"/>
                    </a:lnTo>
                    <a:lnTo>
                      <a:pt x="3" y="298"/>
                    </a:lnTo>
                    <a:lnTo>
                      <a:pt x="2" y="303"/>
                    </a:lnTo>
                    <a:lnTo>
                      <a:pt x="1" y="308"/>
                    </a:lnTo>
                    <a:lnTo>
                      <a:pt x="1" y="314"/>
                    </a:lnTo>
                    <a:lnTo>
                      <a:pt x="1" y="319"/>
                    </a:lnTo>
                    <a:lnTo>
                      <a:pt x="1" y="323"/>
                    </a:lnTo>
                    <a:lnTo>
                      <a:pt x="0" y="328"/>
                    </a:lnTo>
                    <a:lnTo>
                      <a:pt x="0" y="333"/>
                    </a:lnTo>
                    <a:lnTo>
                      <a:pt x="0" y="337"/>
                    </a:lnTo>
                    <a:lnTo>
                      <a:pt x="0" y="341"/>
                    </a:lnTo>
                    <a:lnTo>
                      <a:pt x="0" y="346"/>
                    </a:lnTo>
                    <a:lnTo>
                      <a:pt x="1" y="350"/>
                    </a:lnTo>
                    <a:lnTo>
                      <a:pt x="1" y="354"/>
                    </a:lnTo>
                    <a:lnTo>
                      <a:pt x="1" y="357"/>
                    </a:lnTo>
                    <a:lnTo>
                      <a:pt x="1" y="360"/>
                    </a:lnTo>
                    <a:lnTo>
                      <a:pt x="2" y="364"/>
                    </a:lnTo>
                    <a:lnTo>
                      <a:pt x="3" y="368"/>
                    </a:lnTo>
                    <a:lnTo>
                      <a:pt x="3" y="370"/>
                    </a:lnTo>
                    <a:lnTo>
                      <a:pt x="4" y="373"/>
                    </a:lnTo>
                    <a:lnTo>
                      <a:pt x="4" y="376"/>
                    </a:lnTo>
                    <a:lnTo>
                      <a:pt x="5" y="378"/>
                    </a:lnTo>
                    <a:lnTo>
                      <a:pt x="5" y="381"/>
                    </a:lnTo>
                    <a:lnTo>
                      <a:pt x="6" y="383"/>
                    </a:lnTo>
                    <a:lnTo>
                      <a:pt x="7" y="385"/>
                    </a:lnTo>
                    <a:lnTo>
                      <a:pt x="8" y="387"/>
                    </a:lnTo>
                    <a:lnTo>
                      <a:pt x="10" y="390"/>
                    </a:lnTo>
                    <a:lnTo>
                      <a:pt x="11" y="394"/>
                    </a:lnTo>
                    <a:lnTo>
                      <a:pt x="13" y="396"/>
                    </a:lnTo>
                    <a:lnTo>
                      <a:pt x="15" y="396"/>
                    </a:lnTo>
                    <a:lnTo>
                      <a:pt x="18" y="397"/>
                    </a:lnTo>
                    <a:lnTo>
                      <a:pt x="21" y="398"/>
                    </a:lnTo>
                    <a:lnTo>
                      <a:pt x="23" y="397"/>
                    </a:lnTo>
                    <a:lnTo>
                      <a:pt x="26" y="396"/>
                    </a:lnTo>
                    <a:lnTo>
                      <a:pt x="28" y="395"/>
                    </a:lnTo>
                    <a:lnTo>
                      <a:pt x="30" y="393"/>
                    </a:lnTo>
                    <a:lnTo>
                      <a:pt x="33" y="389"/>
                    </a:lnTo>
                    <a:lnTo>
                      <a:pt x="36" y="386"/>
                    </a:lnTo>
                    <a:lnTo>
                      <a:pt x="37" y="384"/>
                    </a:lnTo>
                    <a:lnTo>
                      <a:pt x="39" y="381"/>
                    </a:lnTo>
                    <a:lnTo>
                      <a:pt x="40" y="379"/>
                    </a:lnTo>
                    <a:lnTo>
                      <a:pt x="42" y="377"/>
                    </a:lnTo>
                    <a:lnTo>
                      <a:pt x="43" y="375"/>
                    </a:lnTo>
                    <a:lnTo>
                      <a:pt x="45" y="372"/>
                    </a:lnTo>
                    <a:lnTo>
                      <a:pt x="46" y="369"/>
                    </a:lnTo>
                    <a:lnTo>
                      <a:pt x="48" y="366"/>
                    </a:lnTo>
                    <a:lnTo>
                      <a:pt x="49" y="362"/>
                    </a:lnTo>
                    <a:lnTo>
                      <a:pt x="50" y="359"/>
                    </a:lnTo>
                    <a:lnTo>
                      <a:pt x="51" y="356"/>
                    </a:lnTo>
                    <a:lnTo>
                      <a:pt x="52" y="352"/>
                    </a:lnTo>
                    <a:lnTo>
                      <a:pt x="53" y="348"/>
                    </a:lnTo>
                    <a:lnTo>
                      <a:pt x="55" y="344"/>
                    </a:lnTo>
                    <a:lnTo>
                      <a:pt x="56" y="340"/>
                    </a:lnTo>
                    <a:lnTo>
                      <a:pt x="57" y="336"/>
                    </a:lnTo>
                    <a:lnTo>
                      <a:pt x="59" y="331"/>
                    </a:lnTo>
                    <a:lnTo>
                      <a:pt x="60" y="327"/>
                    </a:lnTo>
                    <a:lnTo>
                      <a:pt x="61" y="322"/>
                    </a:lnTo>
                    <a:lnTo>
                      <a:pt x="63" y="318"/>
                    </a:lnTo>
                    <a:lnTo>
                      <a:pt x="63" y="312"/>
                    </a:lnTo>
                    <a:lnTo>
                      <a:pt x="65" y="307"/>
                    </a:lnTo>
                    <a:lnTo>
                      <a:pt x="66" y="301"/>
                    </a:lnTo>
                    <a:lnTo>
                      <a:pt x="67" y="297"/>
                    </a:lnTo>
                    <a:lnTo>
                      <a:pt x="67" y="290"/>
                    </a:lnTo>
                    <a:lnTo>
                      <a:pt x="69" y="284"/>
                    </a:lnTo>
                    <a:lnTo>
                      <a:pt x="69" y="279"/>
                    </a:lnTo>
                    <a:lnTo>
                      <a:pt x="69" y="273"/>
                    </a:lnTo>
                    <a:lnTo>
                      <a:pt x="70" y="267"/>
                    </a:lnTo>
                    <a:lnTo>
                      <a:pt x="71" y="261"/>
                    </a:lnTo>
                    <a:lnTo>
                      <a:pt x="72" y="255"/>
                    </a:lnTo>
                    <a:lnTo>
                      <a:pt x="73" y="249"/>
                    </a:lnTo>
                    <a:lnTo>
                      <a:pt x="74" y="242"/>
                    </a:lnTo>
                    <a:lnTo>
                      <a:pt x="75" y="236"/>
                    </a:lnTo>
                    <a:lnTo>
                      <a:pt x="75" y="229"/>
                    </a:lnTo>
                    <a:lnTo>
                      <a:pt x="77" y="223"/>
                    </a:lnTo>
                    <a:lnTo>
                      <a:pt x="77" y="217"/>
                    </a:lnTo>
                    <a:lnTo>
                      <a:pt x="78" y="210"/>
                    </a:lnTo>
                    <a:lnTo>
                      <a:pt x="78" y="203"/>
                    </a:lnTo>
                    <a:lnTo>
                      <a:pt x="79" y="197"/>
                    </a:lnTo>
                    <a:lnTo>
                      <a:pt x="80" y="190"/>
                    </a:lnTo>
                    <a:lnTo>
                      <a:pt x="80" y="183"/>
                    </a:lnTo>
                    <a:lnTo>
                      <a:pt x="81" y="177"/>
                    </a:lnTo>
                    <a:lnTo>
                      <a:pt x="82" y="170"/>
                    </a:lnTo>
                    <a:lnTo>
                      <a:pt x="82" y="163"/>
                    </a:lnTo>
                    <a:lnTo>
                      <a:pt x="83" y="157"/>
                    </a:lnTo>
                    <a:lnTo>
                      <a:pt x="83" y="151"/>
                    </a:lnTo>
                    <a:lnTo>
                      <a:pt x="84" y="144"/>
                    </a:lnTo>
                    <a:lnTo>
                      <a:pt x="84" y="138"/>
                    </a:lnTo>
                    <a:lnTo>
                      <a:pt x="85" y="131"/>
                    </a:lnTo>
                    <a:lnTo>
                      <a:pt x="85" y="125"/>
                    </a:lnTo>
                    <a:lnTo>
                      <a:pt x="86" y="120"/>
                    </a:lnTo>
                    <a:lnTo>
                      <a:pt x="86" y="113"/>
                    </a:lnTo>
                    <a:lnTo>
                      <a:pt x="86" y="106"/>
                    </a:lnTo>
                    <a:lnTo>
                      <a:pt x="87" y="101"/>
                    </a:lnTo>
                    <a:lnTo>
                      <a:pt x="87" y="95"/>
                    </a:lnTo>
                    <a:lnTo>
                      <a:pt x="87" y="89"/>
                    </a:lnTo>
                    <a:lnTo>
                      <a:pt x="88" y="84"/>
                    </a:lnTo>
                    <a:lnTo>
                      <a:pt x="88" y="78"/>
                    </a:lnTo>
                    <a:lnTo>
                      <a:pt x="88" y="73"/>
                    </a:lnTo>
                    <a:lnTo>
                      <a:pt x="88" y="67"/>
                    </a:lnTo>
                    <a:lnTo>
                      <a:pt x="88" y="62"/>
                    </a:lnTo>
                    <a:lnTo>
                      <a:pt x="88" y="57"/>
                    </a:lnTo>
                    <a:lnTo>
                      <a:pt x="88" y="52"/>
                    </a:lnTo>
                    <a:lnTo>
                      <a:pt x="88" y="47"/>
                    </a:lnTo>
                    <a:lnTo>
                      <a:pt x="89" y="44"/>
                    </a:lnTo>
                    <a:lnTo>
                      <a:pt x="89" y="39"/>
                    </a:lnTo>
                    <a:lnTo>
                      <a:pt x="89" y="35"/>
                    </a:lnTo>
                    <a:lnTo>
                      <a:pt x="89" y="31"/>
                    </a:lnTo>
                    <a:lnTo>
                      <a:pt x="89" y="27"/>
                    </a:lnTo>
                    <a:lnTo>
                      <a:pt x="89" y="24"/>
                    </a:lnTo>
                    <a:lnTo>
                      <a:pt x="90" y="21"/>
                    </a:lnTo>
                    <a:lnTo>
                      <a:pt x="90" y="18"/>
                    </a:lnTo>
                    <a:lnTo>
                      <a:pt x="90" y="15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90" y="7"/>
                    </a:lnTo>
                    <a:lnTo>
                      <a:pt x="90" y="6"/>
                    </a:lnTo>
                    <a:lnTo>
                      <a:pt x="90" y="4"/>
                    </a:lnTo>
                    <a:lnTo>
                      <a:pt x="90" y="3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63" y="0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5" name="Freeform 20"/>
              <p:cNvSpPr>
                <a:spLocks/>
              </p:cNvSpPr>
              <p:nvPr/>
            </p:nvSpPr>
            <p:spPr bwMode="auto">
              <a:xfrm>
                <a:off x="1097" y="1235"/>
                <a:ext cx="223" cy="302"/>
              </a:xfrm>
              <a:custGeom>
                <a:avLst/>
                <a:gdLst/>
                <a:ahLst/>
                <a:cxnLst>
                  <a:cxn ang="0">
                    <a:pos x="191" y="5"/>
                  </a:cxn>
                  <a:cxn ang="0">
                    <a:pos x="186" y="10"/>
                  </a:cxn>
                  <a:cxn ang="0">
                    <a:pos x="182" y="17"/>
                  </a:cxn>
                  <a:cxn ang="0">
                    <a:pos x="175" y="23"/>
                  </a:cxn>
                  <a:cxn ang="0">
                    <a:pos x="169" y="31"/>
                  </a:cxn>
                  <a:cxn ang="0">
                    <a:pos x="161" y="41"/>
                  </a:cxn>
                  <a:cxn ang="0">
                    <a:pos x="153" y="51"/>
                  </a:cxn>
                  <a:cxn ang="0">
                    <a:pos x="144" y="61"/>
                  </a:cxn>
                  <a:cxn ang="0">
                    <a:pos x="134" y="74"/>
                  </a:cxn>
                  <a:cxn ang="0">
                    <a:pos x="125" y="87"/>
                  </a:cxn>
                  <a:cxn ang="0">
                    <a:pos x="114" y="99"/>
                  </a:cxn>
                  <a:cxn ang="0">
                    <a:pos x="104" y="113"/>
                  </a:cxn>
                  <a:cxn ang="0">
                    <a:pos x="94" y="126"/>
                  </a:cxn>
                  <a:cxn ang="0">
                    <a:pos x="83" y="140"/>
                  </a:cxn>
                  <a:cxn ang="0">
                    <a:pos x="74" y="155"/>
                  </a:cxn>
                  <a:cxn ang="0">
                    <a:pos x="63" y="167"/>
                  </a:cxn>
                  <a:cxn ang="0">
                    <a:pos x="54" y="181"/>
                  </a:cxn>
                  <a:cxn ang="0">
                    <a:pos x="45" y="195"/>
                  </a:cxn>
                  <a:cxn ang="0">
                    <a:pos x="37" y="207"/>
                  </a:cxn>
                  <a:cxn ang="0">
                    <a:pos x="29" y="219"/>
                  </a:cxn>
                  <a:cxn ang="0">
                    <a:pos x="22" y="231"/>
                  </a:cxn>
                  <a:cxn ang="0">
                    <a:pos x="17" y="241"/>
                  </a:cxn>
                  <a:cxn ang="0">
                    <a:pos x="12" y="252"/>
                  </a:cxn>
                  <a:cxn ang="0">
                    <a:pos x="8" y="260"/>
                  </a:cxn>
                  <a:cxn ang="0">
                    <a:pos x="4" y="269"/>
                  </a:cxn>
                  <a:cxn ang="0">
                    <a:pos x="2" y="277"/>
                  </a:cxn>
                  <a:cxn ang="0">
                    <a:pos x="1" y="284"/>
                  </a:cxn>
                  <a:cxn ang="0">
                    <a:pos x="0" y="290"/>
                  </a:cxn>
                  <a:cxn ang="0">
                    <a:pos x="1" y="296"/>
                  </a:cxn>
                  <a:cxn ang="0">
                    <a:pos x="4" y="302"/>
                  </a:cxn>
                  <a:cxn ang="0">
                    <a:pos x="11" y="302"/>
                  </a:cxn>
                  <a:cxn ang="0">
                    <a:pos x="19" y="298"/>
                  </a:cxn>
                  <a:cxn ang="0">
                    <a:pos x="26" y="293"/>
                  </a:cxn>
                  <a:cxn ang="0">
                    <a:pos x="33" y="288"/>
                  </a:cxn>
                  <a:cxn ang="0">
                    <a:pos x="40" y="282"/>
                  </a:cxn>
                  <a:cxn ang="0">
                    <a:pos x="47" y="274"/>
                  </a:cxn>
                  <a:cxn ang="0">
                    <a:pos x="55" y="264"/>
                  </a:cxn>
                  <a:cxn ang="0">
                    <a:pos x="63" y="254"/>
                  </a:cxn>
                  <a:cxn ang="0">
                    <a:pos x="73" y="242"/>
                  </a:cxn>
                  <a:cxn ang="0">
                    <a:pos x="82" y="229"/>
                  </a:cxn>
                  <a:cxn ang="0">
                    <a:pos x="92" y="215"/>
                  </a:cxn>
                  <a:cxn ang="0">
                    <a:pos x="101" y="199"/>
                  </a:cxn>
                  <a:cxn ang="0">
                    <a:pos x="112" y="184"/>
                  </a:cxn>
                  <a:cxn ang="0">
                    <a:pos x="122" y="169"/>
                  </a:cxn>
                  <a:cxn ang="0">
                    <a:pos x="132" y="153"/>
                  </a:cxn>
                  <a:cxn ang="0">
                    <a:pos x="142" y="137"/>
                  </a:cxn>
                  <a:cxn ang="0">
                    <a:pos x="152" y="120"/>
                  </a:cxn>
                  <a:cxn ang="0">
                    <a:pos x="161" y="105"/>
                  </a:cxn>
                  <a:cxn ang="0">
                    <a:pos x="171" y="89"/>
                  </a:cxn>
                  <a:cxn ang="0">
                    <a:pos x="179" y="74"/>
                  </a:cxn>
                  <a:cxn ang="0">
                    <a:pos x="188" y="60"/>
                  </a:cxn>
                  <a:cxn ang="0">
                    <a:pos x="194" y="47"/>
                  </a:cxn>
                  <a:cxn ang="0">
                    <a:pos x="201" y="36"/>
                  </a:cxn>
                  <a:cxn ang="0">
                    <a:pos x="208" y="25"/>
                  </a:cxn>
                  <a:cxn ang="0">
                    <a:pos x="213" y="17"/>
                  </a:cxn>
                  <a:cxn ang="0">
                    <a:pos x="217" y="9"/>
                  </a:cxn>
                  <a:cxn ang="0">
                    <a:pos x="222" y="2"/>
                  </a:cxn>
                  <a:cxn ang="0">
                    <a:pos x="193" y="3"/>
                  </a:cxn>
                </a:cxnLst>
                <a:rect l="0" t="0" r="r" b="b"/>
                <a:pathLst>
                  <a:path w="223" h="302">
                    <a:moveTo>
                      <a:pt x="193" y="3"/>
                    </a:moveTo>
                    <a:lnTo>
                      <a:pt x="192" y="3"/>
                    </a:lnTo>
                    <a:lnTo>
                      <a:pt x="191" y="5"/>
                    </a:lnTo>
                    <a:lnTo>
                      <a:pt x="190" y="7"/>
                    </a:lnTo>
                    <a:lnTo>
                      <a:pt x="188" y="9"/>
                    </a:lnTo>
                    <a:lnTo>
                      <a:pt x="186" y="10"/>
                    </a:lnTo>
                    <a:lnTo>
                      <a:pt x="185" y="12"/>
                    </a:lnTo>
                    <a:lnTo>
                      <a:pt x="183" y="14"/>
                    </a:lnTo>
                    <a:lnTo>
                      <a:pt x="182" y="17"/>
                    </a:lnTo>
                    <a:lnTo>
                      <a:pt x="180" y="19"/>
                    </a:lnTo>
                    <a:lnTo>
                      <a:pt x="178" y="21"/>
                    </a:lnTo>
                    <a:lnTo>
                      <a:pt x="175" y="23"/>
                    </a:lnTo>
                    <a:lnTo>
                      <a:pt x="174" y="26"/>
                    </a:lnTo>
                    <a:lnTo>
                      <a:pt x="171" y="29"/>
                    </a:lnTo>
                    <a:lnTo>
                      <a:pt x="169" y="31"/>
                    </a:lnTo>
                    <a:lnTo>
                      <a:pt x="167" y="34"/>
                    </a:lnTo>
                    <a:lnTo>
                      <a:pt x="164" y="38"/>
                    </a:lnTo>
                    <a:lnTo>
                      <a:pt x="161" y="41"/>
                    </a:lnTo>
                    <a:lnTo>
                      <a:pt x="158" y="44"/>
                    </a:lnTo>
                    <a:lnTo>
                      <a:pt x="155" y="47"/>
                    </a:lnTo>
                    <a:lnTo>
                      <a:pt x="153" y="51"/>
                    </a:lnTo>
                    <a:lnTo>
                      <a:pt x="150" y="54"/>
                    </a:lnTo>
                    <a:lnTo>
                      <a:pt x="147" y="59"/>
                    </a:lnTo>
                    <a:lnTo>
                      <a:pt x="144" y="61"/>
                    </a:lnTo>
                    <a:lnTo>
                      <a:pt x="141" y="66"/>
                    </a:lnTo>
                    <a:lnTo>
                      <a:pt x="137" y="70"/>
                    </a:lnTo>
                    <a:lnTo>
                      <a:pt x="134" y="74"/>
                    </a:lnTo>
                    <a:lnTo>
                      <a:pt x="132" y="79"/>
                    </a:lnTo>
                    <a:lnTo>
                      <a:pt x="128" y="82"/>
                    </a:lnTo>
                    <a:lnTo>
                      <a:pt x="125" y="87"/>
                    </a:lnTo>
                    <a:lnTo>
                      <a:pt x="121" y="91"/>
                    </a:lnTo>
                    <a:lnTo>
                      <a:pt x="117" y="95"/>
                    </a:lnTo>
                    <a:lnTo>
                      <a:pt x="114" y="99"/>
                    </a:lnTo>
                    <a:lnTo>
                      <a:pt x="111" y="103"/>
                    </a:lnTo>
                    <a:lnTo>
                      <a:pt x="108" y="108"/>
                    </a:lnTo>
                    <a:lnTo>
                      <a:pt x="104" y="113"/>
                    </a:lnTo>
                    <a:lnTo>
                      <a:pt x="101" y="118"/>
                    </a:lnTo>
                    <a:lnTo>
                      <a:pt x="97" y="121"/>
                    </a:lnTo>
                    <a:lnTo>
                      <a:pt x="94" y="126"/>
                    </a:lnTo>
                    <a:lnTo>
                      <a:pt x="90" y="131"/>
                    </a:lnTo>
                    <a:lnTo>
                      <a:pt x="87" y="136"/>
                    </a:lnTo>
                    <a:lnTo>
                      <a:pt x="83" y="140"/>
                    </a:lnTo>
                    <a:lnTo>
                      <a:pt x="80" y="144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0" y="158"/>
                    </a:lnTo>
                    <a:lnTo>
                      <a:pt x="67" y="163"/>
                    </a:lnTo>
                    <a:lnTo>
                      <a:pt x="63" y="167"/>
                    </a:lnTo>
                    <a:lnTo>
                      <a:pt x="60" y="172"/>
                    </a:lnTo>
                    <a:lnTo>
                      <a:pt x="57" y="177"/>
                    </a:lnTo>
                    <a:lnTo>
                      <a:pt x="54" y="181"/>
                    </a:lnTo>
                    <a:lnTo>
                      <a:pt x="51" y="185"/>
                    </a:lnTo>
                    <a:lnTo>
                      <a:pt x="48" y="190"/>
                    </a:lnTo>
                    <a:lnTo>
                      <a:pt x="45" y="195"/>
                    </a:lnTo>
                    <a:lnTo>
                      <a:pt x="42" y="198"/>
                    </a:lnTo>
                    <a:lnTo>
                      <a:pt x="39" y="203"/>
                    </a:lnTo>
                    <a:lnTo>
                      <a:pt x="37" y="207"/>
                    </a:lnTo>
                    <a:lnTo>
                      <a:pt x="34" y="211"/>
                    </a:lnTo>
                    <a:lnTo>
                      <a:pt x="32" y="216"/>
                    </a:lnTo>
                    <a:lnTo>
                      <a:pt x="29" y="219"/>
                    </a:lnTo>
                    <a:lnTo>
                      <a:pt x="27" y="224"/>
                    </a:lnTo>
                    <a:lnTo>
                      <a:pt x="25" y="227"/>
                    </a:lnTo>
                    <a:lnTo>
                      <a:pt x="22" y="231"/>
                    </a:lnTo>
                    <a:lnTo>
                      <a:pt x="20" y="235"/>
                    </a:lnTo>
                    <a:lnTo>
                      <a:pt x="18" y="238"/>
                    </a:lnTo>
                    <a:lnTo>
                      <a:pt x="17" y="241"/>
                    </a:lnTo>
                    <a:lnTo>
                      <a:pt x="16" y="245"/>
                    </a:lnTo>
                    <a:lnTo>
                      <a:pt x="14" y="248"/>
                    </a:lnTo>
                    <a:lnTo>
                      <a:pt x="12" y="252"/>
                    </a:lnTo>
                    <a:lnTo>
                      <a:pt x="10" y="255"/>
                    </a:lnTo>
                    <a:lnTo>
                      <a:pt x="9" y="257"/>
                    </a:lnTo>
                    <a:lnTo>
                      <a:pt x="8" y="260"/>
                    </a:lnTo>
                    <a:lnTo>
                      <a:pt x="7" y="264"/>
                    </a:lnTo>
                    <a:lnTo>
                      <a:pt x="5" y="266"/>
                    </a:lnTo>
                    <a:lnTo>
                      <a:pt x="4" y="269"/>
                    </a:lnTo>
                    <a:lnTo>
                      <a:pt x="4" y="272"/>
                    </a:lnTo>
                    <a:lnTo>
                      <a:pt x="3" y="274"/>
                    </a:lnTo>
                    <a:lnTo>
                      <a:pt x="2" y="277"/>
                    </a:lnTo>
                    <a:lnTo>
                      <a:pt x="2" y="279"/>
                    </a:lnTo>
                    <a:lnTo>
                      <a:pt x="1" y="281"/>
                    </a:lnTo>
                    <a:lnTo>
                      <a:pt x="1" y="284"/>
                    </a:lnTo>
                    <a:lnTo>
                      <a:pt x="0" y="286"/>
                    </a:lnTo>
                    <a:lnTo>
                      <a:pt x="0" y="288"/>
                    </a:lnTo>
                    <a:lnTo>
                      <a:pt x="0" y="290"/>
                    </a:lnTo>
                    <a:lnTo>
                      <a:pt x="0" y="292"/>
                    </a:lnTo>
                    <a:lnTo>
                      <a:pt x="0" y="294"/>
                    </a:lnTo>
                    <a:lnTo>
                      <a:pt x="1" y="296"/>
                    </a:lnTo>
                    <a:lnTo>
                      <a:pt x="2" y="298"/>
                    </a:lnTo>
                    <a:lnTo>
                      <a:pt x="3" y="301"/>
                    </a:lnTo>
                    <a:lnTo>
                      <a:pt x="4" y="302"/>
                    </a:lnTo>
                    <a:lnTo>
                      <a:pt x="6" y="302"/>
                    </a:lnTo>
                    <a:lnTo>
                      <a:pt x="8" y="302"/>
                    </a:lnTo>
                    <a:lnTo>
                      <a:pt x="11" y="302"/>
                    </a:lnTo>
                    <a:lnTo>
                      <a:pt x="13" y="301"/>
                    </a:lnTo>
                    <a:lnTo>
                      <a:pt x="17" y="300"/>
                    </a:lnTo>
                    <a:lnTo>
                      <a:pt x="19" y="298"/>
                    </a:lnTo>
                    <a:lnTo>
                      <a:pt x="23" y="296"/>
                    </a:lnTo>
                    <a:lnTo>
                      <a:pt x="25" y="294"/>
                    </a:lnTo>
                    <a:lnTo>
                      <a:pt x="26" y="293"/>
                    </a:lnTo>
                    <a:lnTo>
                      <a:pt x="29" y="292"/>
                    </a:lnTo>
                    <a:lnTo>
                      <a:pt x="31" y="290"/>
                    </a:lnTo>
                    <a:lnTo>
                      <a:pt x="33" y="288"/>
                    </a:lnTo>
                    <a:lnTo>
                      <a:pt x="35" y="286"/>
                    </a:lnTo>
                    <a:lnTo>
                      <a:pt x="37" y="284"/>
                    </a:lnTo>
                    <a:lnTo>
                      <a:pt x="40" y="282"/>
                    </a:lnTo>
                    <a:lnTo>
                      <a:pt x="42" y="279"/>
                    </a:lnTo>
                    <a:lnTo>
                      <a:pt x="44" y="276"/>
                    </a:lnTo>
                    <a:lnTo>
                      <a:pt x="47" y="274"/>
                    </a:lnTo>
                    <a:lnTo>
                      <a:pt x="50" y="271"/>
                    </a:lnTo>
                    <a:lnTo>
                      <a:pt x="52" y="268"/>
                    </a:lnTo>
                    <a:lnTo>
                      <a:pt x="55" y="264"/>
                    </a:lnTo>
                    <a:lnTo>
                      <a:pt x="57" y="261"/>
                    </a:lnTo>
                    <a:lnTo>
                      <a:pt x="61" y="257"/>
                    </a:lnTo>
                    <a:lnTo>
                      <a:pt x="63" y="254"/>
                    </a:lnTo>
                    <a:lnTo>
                      <a:pt x="66" y="250"/>
                    </a:lnTo>
                    <a:lnTo>
                      <a:pt x="69" y="246"/>
                    </a:lnTo>
                    <a:lnTo>
                      <a:pt x="73" y="242"/>
                    </a:lnTo>
                    <a:lnTo>
                      <a:pt x="75" y="237"/>
                    </a:lnTo>
                    <a:lnTo>
                      <a:pt x="78" y="233"/>
                    </a:lnTo>
                    <a:lnTo>
                      <a:pt x="82" y="229"/>
                    </a:lnTo>
                    <a:lnTo>
                      <a:pt x="85" y="224"/>
                    </a:lnTo>
                    <a:lnTo>
                      <a:pt x="89" y="219"/>
                    </a:lnTo>
                    <a:lnTo>
                      <a:pt x="92" y="215"/>
                    </a:lnTo>
                    <a:lnTo>
                      <a:pt x="94" y="210"/>
                    </a:lnTo>
                    <a:lnTo>
                      <a:pt x="98" y="205"/>
                    </a:lnTo>
                    <a:lnTo>
                      <a:pt x="101" y="199"/>
                    </a:lnTo>
                    <a:lnTo>
                      <a:pt x="105" y="195"/>
                    </a:lnTo>
                    <a:lnTo>
                      <a:pt x="108" y="190"/>
                    </a:lnTo>
                    <a:lnTo>
                      <a:pt x="112" y="184"/>
                    </a:lnTo>
                    <a:lnTo>
                      <a:pt x="115" y="179"/>
                    </a:lnTo>
                    <a:lnTo>
                      <a:pt x="118" y="174"/>
                    </a:lnTo>
                    <a:lnTo>
                      <a:pt x="122" y="169"/>
                    </a:lnTo>
                    <a:lnTo>
                      <a:pt x="125" y="163"/>
                    </a:lnTo>
                    <a:lnTo>
                      <a:pt x="129" y="157"/>
                    </a:lnTo>
                    <a:lnTo>
                      <a:pt x="132" y="153"/>
                    </a:lnTo>
                    <a:lnTo>
                      <a:pt x="135" y="147"/>
                    </a:lnTo>
                    <a:lnTo>
                      <a:pt x="139" y="141"/>
                    </a:lnTo>
                    <a:lnTo>
                      <a:pt x="142" y="137"/>
                    </a:lnTo>
                    <a:lnTo>
                      <a:pt x="145" y="131"/>
                    </a:lnTo>
                    <a:lnTo>
                      <a:pt x="149" y="126"/>
                    </a:lnTo>
                    <a:lnTo>
                      <a:pt x="152" y="120"/>
                    </a:lnTo>
                    <a:lnTo>
                      <a:pt x="155" y="115"/>
                    </a:lnTo>
                    <a:lnTo>
                      <a:pt x="158" y="110"/>
                    </a:lnTo>
                    <a:lnTo>
                      <a:pt x="161" y="105"/>
                    </a:lnTo>
                    <a:lnTo>
                      <a:pt x="165" y="99"/>
                    </a:lnTo>
                    <a:lnTo>
                      <a:pt x="168" y="95"/>
                    </a:lnTo>
                    <a:lnTo>
                      <a:pt x="171" y="89"/>
                    </a:lnTo>
                    <a:lnTo>
                      <a:pt x="173" y="84"/>
                    </a:lnTo>
                    <a:lnTo>
                      <a:pt x="176" y="80"/>
                    </a:lnTo>
                    <a:lnTo>
                      <a:pt x="179" y="74"/>
                    </a:lnTo>
                    <a:lnTo>
                      <a:pt x="182" y="70"/>
                    </a:lnTo>
                    <a:lnTo>
                      <a:pt x="185" y="65"/>
                    </a:lnTo>
                    <a:lnTo>
                      <a:pt x="188" y="60"/>
                    </a:lnTo>
                    <a:lnTo>
                      <a:pt x="190" y="56"/>
                    </a:lnTo>
                    <a:lnTo>
                      <a:pt x="192" y="52"/>
                    </a:lnTo>
                    <a:lnTo>
                      <a:pt x="194" y="47"/>
                    </a:lnTo>
                    <a:lnTo>
                      <a:pt x="197" y="43"/>
                    </a:lnTo>
                    <a:lnTo>
                      <a:pt x="199" y="40"/>
                    </a:lnTo>
                    <a:lnTo>
                      <a:pt x="201" y="36"/>
                    </a:lnTo>
                    <a:lnTo>
                      <a:pt x="204" y="32"/>
                    </a:lnTo>
                    <a:lnTo>
                      <a:pt x="206" y="29"/>
                    </a:lnTo>
                    <a:lnTo>
                      <a:pt x="208" y="25"/>
                    </a:lnTo>
                    <a:lnTo>
                      <a:pt x="210" y="22"/>
                    </a:lnTo>
                    <a:lnTo>
                      <a:pt x="211" y="19"/>
                    </a:lnTo>
                    <a:lnTo>
                      <a:pt x="213" y="17"/>
                    </a:lnTo>
                    <a:lnTo>
                      <a:pt x="214" y="14"/>
                    </a:lnTo>
                    <a:lnTo>
                      <a:pt x="216" y="11"/>
                    </a:lnTo>
                    <a:lnTo>
                      <a:pt x="217" y="9"/>
                    </a:lnTo>
                    <a:lnTo>
                      <a:pt x="218" y="7"/>
                    </a:lnTo>
                    <a:lnTo>
                      <a:pt x="220" y="3"/>
                    </a:lnTo>
                    <a:lnTo>
                      <a:pt x="222" y="2"/>
                    </a:lnTo>
                    <a:lnTo>
                      <a:pt x="222" y="1"/>
                    </a:lnTo>
                    <a:lnTo>
                      <a:pt x="223" y="0"/>
                    </a:lnTo>
                    <a:lnTo>
                      <a:pt x="193" y="3"/>
                    </a:lnTo>
                    <a:lnTo>
                      <a:pt x="193" y="3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6" name="Freeform 21"/>
              <p:cNvSpPr>
                <a:spLocks/>
              </p:cNvSpPr>
              <p:nvPr/>
            </p:nvSpPr>
            <p:spPr bwMode="auto">
              <a:xfrm>
                <a:off x="904" y="1237"/>
                <a:ext cx="343" cy="153"/>
              </a:xfrm>
              <a:custGeom>
                <a:avLst/>
                <a:gdLst/>
                <a:ahLst/>
                <a:cxnLst>
                  <a:cxn ang="0">
                    <a:pos x="341" y="0"/>
                  </a:cxn>
                  <a:cxn ang="0">
                    <a:pos x="333" y="5"/>
                  </a:cxn>
                  <a:cxn ang="0">
                    <a:pos x="326" y="9"/>
                  </a:cxn>
                  <a:cxn ang="0">
                    <a:pos x="319" y="15"/>
                  </a:cxn>
                  <a:cxn ang="0">
                    <a:pos x="309" y="20"/>
                  </a:cxn>
                  <a:cxn ang="0">
                    <a:pos x="298" y="27"/>
                  </a:cxn>
                  <a:cxn ang="0">
                    <a:pos x="287" y="36"/>
                  </a:cxn>
                  <a:cxn ang="0">
                    <a:pos x="273" y="43"/>
                  </a:cxn>
                  <a:cxn ang="0">
                    <a:pos x="259" y="52"/>
                  </a:cxn>
                  <a:cxn ang="0">
                    <a:pos x="245" y="61"/>
                  </a:cxn>
                  <a:cxn ang="0">
                    <a:pos x="230" y="70"/>
                  </a:cxn>
                  <a:cxn ang="0">
                    <a:pos x="213" y="79"/>
                  </a:cxn>
                  <a:cxn ang="0">
                    <a:pos x="198" y="88"/>
                  </a:cxn>
                  <a:cxn ang="0">
                    <a:pos x="182" y="97"/>
                  </a:cxn>
                  <a:cxn ang="0">
                    <a:pos x="166" y="106"/>
                  </a:cxn>
                  <a:cxn ang="0">
                    <a:pos x="151" y="114"/>
                  </a:cxn>
                  <a:cxn ang="0">
                    <a:pos x="134" y="121"/>
                  </a:cxn>
                  <a:cxn ang="0">
                    <a:pos x="119" y="128"/>
                  </a:cxn>
                  <a:cxn ang="0">
                    <a:pos x="105" y="135"/>
                  </a:cxn>
                  <a:cxn ang="0">
                    <a:pos x="92" y="140"/>
                  </a:cxn>
                  <a:cxn ang="0">
                    <a:pos x="78" y="144"/>
                  </a:cxn>
                  <a:cxn ang="0">
                    <a:pos x="65" y="148"/>
                  </a:cxn>
                  <a:cxn ang="0">
                    <a:pos x="55" y="151"/>
                  </a:cxn>
                  <a:cxn ang="0">
                    <a:pos x="44" y="152"/>
                  </a:cxn>
                  <a:cxn ang="0">
                    <a:pos x="35" y="153"/>
                  </a:cxn>
                  <a:cxn ang="0">
                    <a:pos x="26" y="153"/>
                  </a:cxn>
                  <a:cxn ang="0">
                    <a:pos x="19" y="151"/>
                  </a:cxn>
                  <a:cxn ang="0">
                    <a:pos x="13" y="150"/>
                  </a:cxn>
                  <a:cxn ang="0">
                    <a:pos x="6" y="146"/>
                  </a:cxn>
                  <a:cxn ang="0">
                    <a:pos x="0" y="138"/>
                  </a:cxn>
                  <a:cxn ang="0">
                    <a:pos x="1" y="130"/>
                  </a:cxn>
                  <a:cxn ang="0">
                    <a:pos x="6" y="119"/>
                  </a:cxn>
                  <a:cxn ang="0">
                    <a:pos x="12" y="112"/>
                  </a:cxn>
                  <a:cxn ang="0">
                    <a:pos x="18" y="106"/>
                  </a:cxn>
                  <a:cxn ang="0">
                    <a:pos x="26" y="100"/>
                  </a:cxn>
                  <a:cxn ang="0">
                    <a:pos x="36" y="94"/>
                  </a:cxn>
                  <a:cxn ang="0">
                    <a:pos x="46" y="88"/>
                  </a:cxn>
                  <a:cxn ang="0">
                    <a:pos x="58" y="82"/>
                  </a:cxn>
                  <a:cxn ang="0">
                    <a:pos x="72" y="76"/>
                  </a:cxn>
                  <a:cxn ang="0">
                    <a:pos x="86" y="69"/>
                  </a:cxn>
                  <a:cxn ang="0">
                    <a:pos x="102" y="63"/>
                  </a:cxn>
                  <a:cxn ang="0">
                    <a:pos x="118" y="58"/>
                  </a:cxn>
                  <a:cxn ang="0">
                    <a:pos x="136" y="52"/>
                  </a:cxn>
                  <a:cxn ang="0">
                    <a:pos x="153" y="46"/>
                  </a:cxn>
                  <a:cxn ang="0">
                    <a:pos x="172" y="40"/>
                  </a:cxn>
                  <a:cxn ang="0">
                    <a:pos x="190" y="36"/>
                  </a:cxn>
                  <a:cxn ang="0">
                    <a:pos x="208" y="31"/>
                  </a:cxn>
                  <a:cxn ang="0">
                    <a:pos x="226" y="26"/>
                  </a:cxn>
                  <a:cxn ang="0">
                    <a:pos x="242" y="21"/>
                  </a:cxn>
                  <a:cxn ang="0">
                    <a:pos x="259" y="18"/>
                  </a:cxn>
                  <a:cxn ang="0">
                    <a:pos x="274" y="14"/>
                  </a:cxn>
                  <a:cxn ang="0">
                    <a:pos x="288" y="11"/>
                  </a:cxn>
                  <a:cxn ang="0">
                    <a:pos x="301" y="7"/>
                  </a:cxn>
                  <a:cxn ang="0">
                    <a:pos x="313" y="5"/>
                  </a:cxn>
                  <a:cxn ang="0">
                    <a:pos x="324" y="2"/>
                  </a:cxn>
                  <a:cxn ang="0">
                    <a:pos x="331" y="1"/>
                  </a:cxn>
                  <a:cxn ang="0">
                    <a:pos x="338" y="0"/>
                  </a:cxn>
                  <a:cxn ang="0">
                    <a:pos x="342" y="0"/>
                  </a:cxn>
                </a:cxnLst>
                <a:rect l="0" t="0" r="r" b="b"/>
                <a:pathLst>
                  <a:path w="343" h="153">
                    <a:moveTo>
                      <a:pt x="343" y="0"/>
                    </a:moveTo>
                    <a:lnTo>
                      <a:pt x="342" y="0"/>
                    </a:lnTo>
                    <a:lnTo>
                      <a:pt x="341" y="0"/>
                    </a:lnTo>
                    <a:lnTo>
                      <a:pt x="338" y="1"/>
                    </a:lnTo>
                    <a:lnTo>
                      <a:pt x="335" y="4"/>
                    </a:lnTo>
                    <a:lnTo>
                      <a:pt x="333" y="5"/>
                    </a:lnTo>
                    <a:lnTo>
                      <a:pt x="331" y="6"/>
                    </a:lnTo>
                    <a:lnTo>
                      <a:pt x="329" y="7"/>
                    </a:lnTo>
                    <a:lnTo>
                      <a:pt x="326" y="9"/>
                    </a:lnTo>
                    <a:lnTo>
                      <a:pt x="324" y="11"/>
                    </a:lnTo>
                    <a:lnTo>
                      <a:pt x="322" y="12"/>
                    </a:lnTo>
                    <a:lnTo>
                      <a:pt x="319" y="15"/>
                    </a:lnTo>
                    <a:lnTo>
                      <a:pt x="316" y="17"/>
                    </a:lnTo>
                    <a:lnTo>
                      <a:pt x="312" y="19"/>
                    </a:lnTo>
                    <a:lnTo>
                      <a:pt x="309" y="20"/>
                    </a:lnTo>
                    <a:lnTo>
                      <a:pt x="306" y="22"/>
                    </a:lnTo>
                    <a:lnTo>
                      <a:pt x="302" y="25"/>
                    </a:lnTo>
                    <a:lnTo>
                      <a:pt x="298" y="27"/>
                    </a:lnTo>
                    <a:lnTo>
                      <a:pt x="294" y="30"/>
                    </a:lnTo>
                    <a:lnTo>
                      <a:pt x="290" y="33"/>
                    </a:lnTo>
                    <a:lnTo>
                      <a:pt x="287" y="36"/>
                    </a:lnTo>
                    <a:lnTo>
                      <a:pt x="282" y="38"/>
                    </a:lnTo>
                    <a:lnTo>
                      <a:pt x="277" y="40"/>
                    </a:lnTo>
                    <a:lnTo>
                      <a:pt x="273" y="43"/>
                    </a:lnTo>
                    <a:lnTo>
                      <a:pt x="268" y="46"/>
                    </a:lnTo>
                    <a:lnTo>
                      <a:pt x="264" y="49"/>
                    </a:lnTo>
                    <a:lnTo>
                      <a:pt x="259" y="52"/>
                    </a:lnTo>
                    <a:lnTo>
                      <a:pt x="254" y="55"/>
                    </a:lnTo>
                    <a:lnTo>
                      <a:pt x="250" y="58"/>
                    </a:lnTo>
                    <a:lnTo>
                      <a:pt x="245" y="61"/>
                    </a:lnTo>
                    <a:lnTo>
                      <a:pt x="240" y="64"/>
                    </a:lnTo>
                    <a:lnTo>
                      <a:pt x="235" y="67"/>
                    </a:lnTo>
                    <a:lnTo>
                      <a:pt x="230" y="70"/>
                    </a:lnTo>
                    <a:lnTo>
                      <a:pt x="225" y="73"/>
                    </a:lnTo>
                    <a:lnTo>
                      <a:pt x="219" y="76"/>
                    </a:lnTo>
                    <a:lnTo>
                      <a:pt x="213" y="79"/>
                    </a:lnTo>
                    <a:lnTo>
                      <a:pt x="209" y="82"/>
                    </a:lnTo>
                    <a:lnTo>
                      <a:pt x="204" y="85"/>
                    </a:lnTo>
                    <a:lnTo>
                      <a:pt x="198" y="88"/>
                    </a:lnTo>
                    <a:lnTo>
                      <a:pt x="192" y="91"/>
                    </a:lnTo>
                    <a:lnTo>
                      <a:pt x="188" y="94"/>
                    </a:lnTo>
                    <a:lnTo>
                      <a:pt x="182" y="97"/>
                    </a:lnTo>
                    <a:lnTo>
                      <a:pt x="177" y="99"/>
                    </a:lnTo>
                    <a:lnTo>
                      <a:pt x="172" y="102"/>
                    </a:lnTo>
                    <a:lnTo>
                      <a:pt x="166" y="106"/>
                    </a:lnTo>
                    <a:lnTo>
                      <a:pt x="161" y="108"/>
                    </a:lnTo>
                    <a:lnTo>
                      <a:pt x="155" y="111"/>
                    </a:lnTo>
                    <a:lnTo>
                      <a:pt x="151" y="114"/>
                    </a:lnTo>
                    <a:lnTo>
                      <a:pt x="145" y="116"/>
                    </a:lnTo>
                    <a:lnTo>
                      <a:pt x="139" y="118"/>
                    </a:lnTo>
                    <a:lnTo>
                      <a:pt x="134" y="121"/>
                    </a:lnTo>
                    <a:lnTo>
                      <a:pt x="130" y="123"/>
                    </a:lnTo>
                    <a:lnTo>
                      <a:pt x="125" y="126"/>
                    </a:lnTo>
                    <a:lnTo>
                      <a:pt x="119" y="128"/>
                    </a:lnTo>
                    <a:lnTo>
                      <a:pt x="114" y="130"/>
                    </a:lnTo>
                    <a:lnTo>
                      <a:pt x="110" y="133"/>
                    </a:lnTo>
                    <a:lnTo>
                      <a:pt x="105" y="135"/>
                    </a:lnTo>
                    <a:lnTo>
                      <a:pt x="100" y="136"/>
                    </a:lnTo>
                    <a:lnTo>
                      <a:pt x="95" y="138"/>
                    </a:lnTo>
                    <a:lnTo>
                      <a:pt x="92" y="140"/>
                    </a:lnTo>
                    <a:lnTo>
                      <a:pt x="87" y="142"/>
                    </a:lnTo>
                    <a:lnTo>
                      <a:pt x="82" y="143"/>
                    </a:lnTo>
                    <a:lnTo>
                      <a:pt x="78" y="144"/>
                    </a:lnTo>
                    <a:lnTo>
                      <a:pt x="74" y="146"/>
                    </a:lnTo>
                    <a:lnTo>
                      <a:pt x="70" y="147"/>
                    </a:lnTo>
                    <a:lnTo>
                      <a:pt x="65" y="148"/>
                    </a:lnTo>
                    <a:lnTo>
                      <a:pt x="62" y="149"/>
                    </a:lnTo>
                    <a:lnTo>
                      <a:pt x="57" y="150"/>
                    </a:lnTo>
                    <a:lnTo>
                      <a:pt x="55" y="151"/>
                    </a:lnTo>
                    <a:lnTo>
                      <a:pt x="51" y="151"/>
                    </a:lnTo>
                    <a:lnTo>
                      <a:pt x="47" y="151"/>
                    </a:lnTo>
                    <a:lnTo>
                      <a:pt x="44" y="152"/>
                    </a:lnTo>
                    <a:lnTo>
                      <a:pt x="40" y="152"/>
                    </a:lnTo>
                    <a:lnTo>
                      <a:pt x="37" y="152"/>
                    </a:lnTo>
                    <a:lnTo>
                      <a:pt x="35" y="153"/>
                    </a:lnTo>
                    <a:lnTo>
                      <a:pt x="32" y="153"/>
                    </a:lnTo>
                    <a:lnTo>
                      <a:pt x="29" y="153"/>
                    </a:lnTo>
                    <a:lnTo>
                      <a:pt x="26" y="153"/>
                    </a:lnTo>
                    <a:lnTo>
                      <a:pt x="24" y="152"/>
                    </a:lnTo>
                    <a:lnTo>
                      <a:pt x="21" y="152"/>
                    </a:lnTo>
                    <a:lnTo>
                      <a:pt x="19" y="151"/>
                    </a:lnTo>
                    <a:lnTo>
                      <a:pt x="17" y="151"/>
                    </a:lnTo>
                    <a:lnTo>
                      <a:pt x="15" y="150"/>
                    </a:lnTo>
                    <a:lnTo>
                      <a:pt x="13" y="150"/>
                    </a:lnTo>
                    <a:lnTo>
                      <a:pt x="11" y="149"/>
                    </a:lnTo>
                    <a:lnTo>
                      <a:pt x="8" y="147"/>
                    </a:lnTo>
                    <a:lnTo>
                      <a:pt x="6" y="146"/>
                    </a:lnTo>
                    <a:lnTo>
                      <a:pt x="3" y="143"/>
                    </a:lnTo>
                    <a:lnTo>
                      <a:pt x="2" y="141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3"/>
                    </a:lnTo>
                    <a:lnTo>
                      <a:pt x="1" y="130"/>
                    </a:lnTo>
                    <a:lnTo>
                      <a:pt x="1" y="126"/>
                    </a:lnTo>
                    <a:lnTo>
                      <a:pt x="3" y="123"/>
                    </a:lnTo>
                    <a:lnTo>
                      <a:pt x="6" y="119"/>
                    </a:lnTo>
                    <a:lnTo>
                      <a:pt x="9" y="116"/>
                    </a:lnTo>
                    <a:lnTo>
                      <a:pt x="10" y="114"/>
                    </a:lnTo>
                    <a:lnTo>
                      <a:pt x="12" y="112"/>
                    </a:lnTo>
                    <a:lnTo>
                      <a:pt x="14" y="110"/>
                    </a:lnTo>
                    <a:lnTo>
                      <a:pt x="17" y="108"/>
                    </a:lnTo>
                    <a:lnTo>
                      <a:pt x="18" y="106"/>
                    </a:lnTo>
                    <a:lnTo>
                      <a:pt x="20" y="104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9" y="98"/>
                    </a:lnTo>
                    <a:lnTo>
                      <a:pt x="32" y="96"/>
                    </a:lnTo>
                    <a:lnTo>
                      <a:pt x="36" y="94"/>
                    </a:lnTo>
                    <a:lnTo>
                      <a:pt x="39" y="92"/>
                    </a:lnTo>
                    <a:lnTo>
                      <a:pt x="42" y="90"/>
                    </a:lnTo>
                    <a:lnTo>
                      <a:pt x="46" y="88"/>
                    </a:lnTo>
                    <a:lnTo>
                      <a:pt x="50" y="86"/>
                    </a:lnTo>
                    <a:lnTo>
                      <a:pt x="55" y="84"/>
                    </a:lnTo>
                    <a:lnTo>
                      <a:pt x="58" y="82"/>
                    </a:lnTo>
                    <a:lnTo>
                      <a:pt x="62" y="80"/>
                    </a:lnTo>
                    <a:lnTo>
                      <a:pt x="67" y="78"/>
                    </a:lnTo>
                    <a:lnTo>
                      <a:pt x="72" y="76"/>
                    </a:lnTo>
                    <a:lnTo>
                      <a:pt x="76" y="74"/>
                    </a:lnTo>
                    <a:lnTo>
                      <a:pt x="81" y="72"/>
                    </a:lnTo>
                    <a:lnTo>
                      <a:pt x="86" y="69"/>
                    </a:lnTo>
                    <a:lnTo>
                      <a:pt x="92" y="68"/>
                    </a:lnTo>
                    <a:lnTo>
                      <a:pt x="96" y="65"/>
                    </a:lnTo>
                    <a:lnTo>
                      <a:pt x="102" y="63"/>
                    </a:lnTo>
                    <a:lnTo>
                      <a:pt x="107" y="61"/>
                    </a:lnTo>
                    <a:lnTo>
                      <a:pt x="113" y="59"/>
                    </a:lnTo>
                    <a:lnTo>
                      <a:pt x="118" y="58"/>
                    </a:lnTo>
                    <a:lnTo>
                      <a:pt x="124" y="56"/>
                    </a:lnTo>
                    <a:lnTo>
                      <a:pt x="130" y="54"/>
                    </a:lnTo>
                    <a:lnTo>
                      <a:pt x="136" y="52"/>
                    </a:lnTo>
                    <a:lnTo>
                      <a:pt x="142" y="50"/>
                    </a:lnTo>
                    <a:lnTo>
                      <a:pt x="148" y="48"/>
                    </a:lnTo>
                    <a:lnTo>
                      <a:pt x="153" y="46"/>
                    </a:lnTo>
                    <a:lnTo>
                      <a:pt x="159" y="44"/>
                    </a:lnTo>
                    <a:lnTo>
                      <a:pt x="165" y="42"/>
                    </a:lnTo>
                    <a:lnTo>
                      <a:pt x="172" y="40"/>
                    </a:lnTo>
                    <a:lnTo>
                      <a:pt x="177" y="39"/>
                    </a:lnTo>
                    <a:lnTo>
                      <a:pt x="184" y="38"/>
                    </a:lnTo>
                    <a:lnTo>
                      <a:pt x="190" y="36"/>
                    </a:lnTo>
                    <a:lnTo>
                      <a:pt x="195" y="34"/>
                    </a:lnTo>
                    <a:lnTo>
                      <a:pt x="201" y="32"/>
                    </a:lnTo>
                    <a:lnTo>
                      <a:pt x="208" y="31"/>
                    </a:lnTo>
                    <a:lnTo>
                      <a:pt x="213" y="29"/>
                    </a:lnTo>
                    <a:lnTo>
                      <a:pt x="219" y="28"/>
                    </a:lnTo>
                    <a:lnTo>
                      <a:pt x="226" y="26"/>
                    </a:lnTo>
                    <a:lnTo>
                      <a:pt x="231" y="25"/>
                    </a:lnTo>
                    <a:lnTo>
                      <a:pt x="236" y="23"/>
                    </a:lnTo>
                    <a:lnTo>
                      <a:pt x="242" y="21"/>
                    </a:lnTo>
                    <a:lnTo>
                      <a:pt x="248" y="20"/>
                    </a:lnTo>
                    <a:lnTo>
                      <a:pt x="253" y="19"/>
                    </a:lnTo>
                    <a:lnTo>
                      <a:pt x="259" y="18"/>
                    </a:lnTo>
                    <a:lnTo>
                      <a:pt x="264" y="17"/>
                    </a:lnTo>
                    <a:lnTo>
                      <a:pt x="268" y="16"/>
                    </a:lnTo>
                    <a:lnTo>
                      <a:pt x="274" y="14"/>
                    </a:lnTo>
                    <a:lnTo>
                      <a:pt x="279" y="13"/>
                    </a:lnTo>
                    <a:lnTo>
                      <a:pt x="284" y="12"/>
                    </a:lnTo>
                    <a:lnTo>
                      <a:pt x="288" y="11"/>
                    </a:lnTo>
                    <a:lnTo>
                      <a:pt x="293" y="10"/>
                    </a:lnTo>
                    <a:lnTo>
                      <a:pt x="297" y="8"/>
                    </a:lnTo>
                    <a:lnTo>
                      <a:pt x="301" y="7"/>
                    </a:lnTo>
                    <a:lnTo>
                      <a:pt x="306" y="7"/>
                    </a:lnTo>
                    <a:lnTo>
                      <a:pt x="309" y="6"/>
                    </a:lnTo>
                    <a:lnTo>
                      <a:pt x="313" y="5"/>
                    </a:lnTo>
                    <a:lnTo>
                      <a:pt x="317" y="4"/>
                    </a:lnTo>
                    <a:lnTo>
                      <a:pt x="320" y="3"/>
                    </a:lnTo>
                    <a:lnTo>
                      <a:pt x="324" y="2"/>
                    </a:lnTo>
                    <a:lnTo>
                      <a:pt x="326" y="2"/>
                    </a:lnTo>
                    <a:lnTo>
                      <a:pt x="328" y="1"/>
                    </a:lnTo>
                    <a:lnTo>
                      <a:pt x="331" y="1"/>
                    </a:lnTo>
                    <a:lnTo>
                      <a:pt x="333" y="1"/>
                    </a:lnTo>
                    <a:lnTo>
                      <a:pt x="335" y="0"/>
                    </a:lnTo>
                    <a:lnTo>
                      <a:pt x="338" y="0"/>
                    </a:lnTo>
                    <a:lnTo>
                      <a:pt x="339" y="0"/>
                    </a:lnTo>
                    <a:lnTo>
                      <a:pt x="341" y="0"/>
                    </a:lnTo>
                    <a:lnTo>
                      <a:pt x="342" y="0"/>
                    </a:lnTo>
                    <a:lnTo>
                      <a:pt x="343" y="0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7" name="Freeform 22"/>
              <p:cNvSpPr>
                <a:spLocks/>
              </p:cNvSpPr>
              <p:nvPr/>
            </p:nvSpPr>
            <p:spPr bwMode="auto">
              <a:xfrm>
                <a:off x="968" y="1196"/>
                <a:ext cx="302" cy="212"/>
              </a:xfrm>
              <a:custGeom>
                <a:avLst/>
                <a:gdLst/>
                <a:ahLst/>
                <a:cxnLst>
                  <a:cxn ang="0">
                    <a:pos x="272" y="41"/>
                  </a:cxn>
                  <a:cxn ang="0">
                    <a:pos x="261" y="50"/>
                  </a:cxn>
                  <a:cxn ang="0">
                    <a:pos x="250" y="60"/>
                  </a:cxn>
                  <a:cxn ang="0">
                    <a:pos x="240" y="68"/>
                  </a:cxn>
                  <a:cxn ang="0">
                    <a:pos x="228" y="78"/>
                  </a:cxn>
                  <a:cxn ang="0">
                    <a:pos x="217" y="89"/>
                  </a:cxn>
                  <a:cxn ang="0">
                    <a:pos x="204" y="99"/>
                  </a:cxn>
                  <a:cxn ang="0">
                    <a:pos x="190" y="111"/>
                  </a:cxn>
                  <a:cxn ang="0">
                    <a:pos x="176" y="122"/>
                  </a:cxn>
                  <a:cxn ang="0">
                    <a:pos x="163" y="134"/>
                  </a:cxn>
                  <a:cxn ang="0">
                    <a:pos x="148" y="144"/>
                  </a:cxn>
                  <a:cxn ang="0">
                    <a:pos x="135" y="156"/>
                  </a:cxn>
                  <a:cxn ang="0">
                    <a:pos x="123" y="165"/>
                  </a:cxn>
                  <a:cxn ang="0">
                    <a:pos x="110" y="174"/>
                  </a:cxn>
                  <a:cxn ang="0">
                    <a:pos x="99" y="181"/>
                  </a:cxn>
                  <a:cxn ang="0">
                    <a:pos x="90" y="188"/>
                  </a:cxn>
                  <a:cxn ang="0">
                    <a:pos x="82" y="194"/>
                  </a:cxn>
                  <a:cxn ang="0">
                    <a:pos x="69" y="201"/>
                  </a:cxn>
                  <a:cxn ang="0">
                    <a:pos x="59" y="207"/>
                  </a:cxn>
                  <a:cxn ang="0">
                    <a:pos x="50" y="211"/>
                  </a:cxn>
                  <a:cxn ang="0">
                    <a:pos x="40" y="211"/>
                  </a:cxn>
                  <a:cxn ang="0">
                    <a:pos x="29" y="206"/>
                  </a:cxn>
                  <a:cxn ang="0">
                    <a:pos x="16" y="198"/>
                  </a:cxn>
                  <a:cxn ang="0">
                    <a:pos x="4" y="190"/>
                  </a:cxn>
                  <a:cxn ang="0">
                    <a:pos x="0" y="177"/>
                  </a:cxn>
                  <a:cxn ang="0">
                    <a:pos x="4" y="168"/>
                  </a:cxn>
                  <a:cxn ang="0">
                    <a:pos x="12" y="158"/>
                  </a:cxn>
                  <a:cxn ang="0">
                    <a:pos x="23" y="147"/>
                  </a:cxn>
                  <a:cxn ang="0">
                    <a:pos x="36" y="137"/>
                  </a:cxn>
                  <a:cxn ang="0">
                    <a:pos x="45" y="131"/>
                  </a:cxn>
                  <a:cxn ang="0">
                    <a:pos x="53" y="124"/>
                  </a:cxn>
                  <a:cxn ang="0">
                    <a:pos x="64" y="118"/>
                  </a:cxn>
                  <a:cxn ang="0">
                    <a:pos x="73" y="111"/>
                  </a:cxn>
                  <a:cxn ang="0">
                    <a:pos x="84" y="103"/>
                  </a:cxn>
                  <a:cxn ang="0">
                    <a:pos x="95" y="97"/>
                  </a:cxn>
                  <a:cxn ang="0">
                    <a:pos x="107" y="90"/>
                  </a:cxn>
                  <a:cxn ang="0">
                    <a:pos x="118" y="82"/>
                  </a:cxn>
                  <a:cxn ang="0">
                    <a:pos x="129" y="76"/>
                  </a:cxn>
                  <a:cxn ang="0">
                    <a:pos x="142" y="69"/>
                  </a:cxn>
                  <a:cxn ang="0">
                    <a:pos x="154" y="61"/>
                  </a:cxn>
                  <a:cxn ang="0">
                    <a:pos x="166" y="55"/>
                  </a:cxn>
                  <a:cxn ang="0">
                    <a:pos x="178" y="48"/>
                  </a:cxn>
                  <a:cxn ang="0">
                    <a:pos x="189" y="41"/>
                  </a:cxn>
                  <a:cxn ang="0">
                    <a:pos x="201" y="36"/>
                  </a:cxn>
                  <a:cxn ang="0">
                    <a:pos x="212" y="30"/>
                  </a:cxn>
                  <a:cxn ang="0">
                    <a:pos x="223" y="25"/>
                  </a:cxn>
                  <a:cxn ang="0">
                    <a:pos x="234" y="21"/>
                  </a:cxn>
                  <a:cxn ang="0">
                    <a:pos x="243" y="17"/>
                  </a:cxn>
                  <a:cxn ang="0">
                    <a:pos x="252" y="12"/>
                  </a:cxn>
                  <a:cxn ang="0">
                    <a:pos x="262" y="8"/>
                  </a:cxn>
                  <a:cxn ang="0">
                    <a:pos x="274" y="2"/>
                  </a:cxn>
                  <a:cxn ang="0">
                    <a:pos x="283" y="0"/>
                  </a:cxn>
                  <a:cxn ang="0">
                    <a:pos x="275" y="39"/>
                  </a:cxn>
                </a:cxnLst>
                <a:rect l="0" t="0" r="r" b="b"/>
                <a:pathLst>
                  <a:path w="302" h="212">
                    <a:moveTo>
                      <a:pt x="275" y="39"/>
                    </a:moveTo>
                    <a:lnTo>
                      <a:pt x="274" y="39"/>
                    </a:lnTo>
                    <a:lnTo>
                      <a:pt x="274" y="40"/>
                    </a:lnTo>
                    <a:lnTo>
                      <a:pt x="272" y="41"/>
                    </a:lnTo>
                    <a:lnTo>
                      <a:pt x="270" y="42"/>
                    </a:lnTo>
                    <a:lnTo>
                      <a:pt x="267" y="44"/>
                    </a:lnTo>
                    <a:lnTo>
                      <a:pt x="264" y="47"/>
                    </a:lnTo>
                    <a:lnTo>
                      <a:pt x="261" y="50"/>
                    </a:lnTo>
                    <a:lnTo>
                      <a:pt x="257" y="54"/>
                    </a:lnTo>
                    <a:lnTo>
                      <a:pt x="255" y="56"/>
                    </a:lnTo>
                    <a:lnTo>
                      <a:pt x="253" y="58"/>
                    </a:lnTo>
                    <a:lnTo>
                      <a:pt x="250" y="60"/>
                    </a:lnTo>
                    <a:lnTo>
                      <a:pt x="248" y="61"/>
                    </a:lnTo>
                    <a:lnTo>
                      <a:pt x="245" y="63"/>
                    </a:lnTo>
                    <a:lnTo>
                      <a:pt x="243" y="66"/>
                    </a:lnTo>
                    <a:lnTo>
                      <a:pt x="240" y="68"/>
                    </a:lnTo>
                    <a:lnTo>
                      <a:pt x="238" y="71"/>
                    </a:lnTo>
                    <a:lnTo>
                      <a:pt x="234" y="73"/>
                    </a:lnTo>
                    <a:lnTo>
                      <a:pt x="232" y="76"/>
                    </a:lnTo>
                    <a:lnTo>
                      <a:pt x="228" y="78"/>
                    </a:lnTo>
                    <a:lnTo>
                      <a:pt x="226" y="80"/>
                    </a:lnTo>
                    <a:lnTo>
                      <a:pt x="223" y="83"/>
                    </a:lnTo>
                    <a:lnTo>
                      <a:pt x="220" y="86"/>
                    </a:lnTo>
                    <a:lnTo>
                      <a:pt x="217" y="89"/>
                    </a:lnTo>
                    <a:lnTo>
                      <a:pt x="214" y="92"/>
                    </a:lnTo>
                    <a:lnTo>
                      <a:pt x="210" y="95"/>
                    </a:lnTo>
                    <a:lnTo>
                      <a:pt x="207" y="98"/>
                    </a:lnTo>
                    <a:lnTo>
                      <a:pt x="204" y="99"/>
                    </a:lnTo>
                    <a:lnTo>
                      <a:pt x="201" y="102"/>
                    </a:lnTo>
                    <a:lnTo>
                      <a:pt x="197" y="105"/>
                    </a:lnTo>
                    <a:lnTo>
                      <a:pt x="194" y="108"/>
                    </a:lnTo>
                    <a:lnTo>
                      <a:pt x="190" y="111"/>
                    </a:lnTo>
                    <a:lnTo>
                      <a:pt x="186" y="114"/>
                    </a:lnTo>
                    <a:lnTo>
                      <a:pt x="184" y="117"/>
                    </a:lnTo>
                    <a:lnTo>
                      <a:pt x="180" y="119"/>
                    </a:lnTo>
                    <a:lnTo>
                      <a:pt x="176" y="122"/>
                    </a:lnTo>
                    <a:lnTo>
                      <a:pt x="173" y="126"/>
                    </a:lnTo>
                    <a:lnTo>
                      <a:pt x="169" y="128"/>
                    </a:lnTo>
                    <a:lnTo>
                      <a:pt x="166" y="131"/>
                    </a:lnTo>
                    <a:lnTo>
                      <a:pt x="163" y="134"/>
                    </a:lnTo>
                    <a:lnTo>
                      <a:pt x="159" y="137"/>
                    </a:lnTo>
                    <a:lnTo>
                      <a:pt x="155" y="139"/>
                    </a:lnTo>
                    <a:lnTo>
                      <a:pt x="152" y="142"/>
                    </a:lnTo>
                    <a:lnTo>
                      <a:pt x="148" y="144"/>
                    </a:lnTo>
                    <a:lnTo>
                      <a:pt x="146" y="147"/>
                    </a:lnTo>
                    <a:lnTo>
                      <a:pt x="142" y="150"/>
                    </a:lnTo>
                    <a:lnTo>
                      <a:pt x="139" y="153"/>
                    </a:lnTo>
                    <a:lnTo>
                      <a:pt x="135" y="156"/>
                    </a:lnTo>
                    <a:lnTo>
                      <a:pt x="132" y="158"/>
                    </a:lnTo>
                    <a:lnTo>
                      <a:pt x="128" y="160"/>
                    </a:lnTo>
                    <a:lnTo>
                      <a:pt x="126" y="162"/>
                    </a:lnTo>
                    <a:lnTo>
                      <a:pt x="123" y="165"/>
                    </a:lnTo>
                    <a:lnTo>
                      <a:pt x="119" y="167"/>
                    </a:lnTo>
                    <a:lnTo>
                      <a:pt x="116" y="170"/>
                    </a:lnTo>
                    <a:lnTo>
                      <a:pt x="113" y="172"/>
                    </a:lnTo>
                    <a:lnTo>
                      <a:pt x="110" y="174"/>
                    </a:lnTo>
                    <a:lnTo>
                      <a:pt x="108" y="177"/>
                    </a:lnTo>
                    <a:lnTo>
                      <a:pt x="105" y="177"/>
                    </a:lnTo>
                    <a:lnTo>
                      <a:pt x="102" y="179"/>
                    </a:lnTo>
                    <a:lnTo>
                      <a:pt x="99" y="181"/>
                    </a:lnTo>
                    <a:lnTo>
                      <a:pt x="97" y="183"/>
                    </a:lnTo>
                    <a:lnTo>
                      <a:pt x="94" y="185"/>
                    </a:lnTo>
                    <a:lnTo>
                      <a:pt x="92" y="186"/>
                    </a:lnTo>
                    <a:lnTo>
                      <a:pt x="90" y="188"/>
                    </a:lnTo>
                    <a:lnTo>
                      <a:pt x="88" y="189"/>
                    </a:lnTo>
                    <a:lnTo>
                      <a:pt x="86" y="191"/>
                    </a:lnTo>
                    <a:lnTo>
                      <a:pt x="84" y="192"/>
                    </a:lnTo>
                    <a:lnTo>
                      <a:pt x="82" y="194"/>
                    </a:lnTo>
                    <a:lnTo>
                      <a:pt x="80" y="195"/>
                    </a:lnTo>
                    <a:lnTo>
                      <a:pt x="76" y="196"/>
                    </a:lnTo>
                    <a:lnTo>
                      <a:pt x="73" y="199"/>
                    </a:lnTo>
                    <a:lnTo>
                      <a:pt x="69" y="201"/>
                    </a:lnTo>
                    <a:lnTo>
                      <a:pt x="67" y="203"/>
                    </a:lnTo>
                    <a:lnTo>
                      <a:pt x="64" y="204"/>
                    </a:lnTo>
                    <a:lnTo>
                      <a:pt x="62" y="206"/>
                    </a:lnTo>
                    <a:lnTo>
                      <a:pt x="59" y="207"/>
                    </a:lnTo>
                    <a:lnTo>
                      <a:pt x="57" y="208"/>
                    </a:lnTo>
                    <a:lnTo>
                      <a:pt x="55" y="209"/>
                    </a:lnTo>
                    <a:lnTo>
                      <a:pt x="53" y="210"/>
                    </a:lnTo>
                    <a:lnTo>
                      <a:pt x="50" y="211"/>
                    </a:lnTo>
                    <a:lnTo>
                      <a:pt x="47" y="212"/>
                    </a:lnTo>
                    <a:lnTo>
                      <a:pt x="45" y="212"/>
                    </a:lnTo>
                    <a:lnTo>
                      <a:pt x="42" y="212"/>
                    </a:lnTo>
                    <a:lnTo>
                      <a:pt x="40" y="211"/>
                    </a:lnTo>
                    <a:lnTo>
                      <a:pt x="37" y="210"/>
                    </a:lnTo>
                    <a:lnTo>
                      <a:pt x="34" y="209"/>
                    </a:lnTo>
                    <a:lnTo>
                      <a:pt x="32" y="208"/>
                    </a:lnTo>
                    <a:lnTo>
                      <a:pt x="29" y="206"/>
                    </a:lnTo>
                    <a:lnTo>
                      <a:pt x="26" y="204"/>
                    </a:lnTo>
                    <a:lnTo>
                      <a:pt x="23" y="202"/>
                    </a:lnTo>
                    <a:lnTo>
                      <a:pt x="19" y="200"/>
                    </a:lnTo>
                    <a:lnTo>
                      <a:pt x="16" y="198"/>
                    </a:lnTo>
                    <a:lnTo>
                      <a:pt x="12" y="196"/>
                    </a:lnTo>
                    <a:lnTo>
                      <a:pt x="10" y="195"/>
                    </a:lnTo>
                    <a:lnTo>
                      <a:pt x="7" y="193"/>
                    </a:lnTo>
                    <a:lnTo>
                      <a:pt x="4" y="190"/>
                    </a:lnTo>
                    <a:lnTo>
                      <a:pt x="2" y="187"/>
                    </a:lnTo>
                    <a:lnTo>
                      <a:pt x="1" y="183"/>
                    </a:lnTo>
                    <a:lnTo>
                      <a:pt x="1" y="180"/>
                    </a:lnTo>
                    <a:lnTo>
                      <a:pt x="0" y="177"/>
                    </a:lnTo>
                    <a:lnTo>
                      <a:pt x="1" y="174"/>
                    </a:lnTo>
                    <a:lnTo>
                      <a:pt x="2" y="172"/>
                    </a:lnTo>
                    <a:lnTo>
                      <a:pt x="3" y="170"/>
                    </a:lnTo>
                    <a:lnTo>
                      <a:pt x="4" y="168"/>
                    </a:lnTo>
                    <a:lnTo>
                      <a:pt x="6" y="166"/>
                    </a:lnTo>
                    <a:lnTo>
                      <a:pt x="8" y="163"/>
                    </a:lnTo>
                    <a:lnTo>
                      <a:pt x="10" y="160"/>
                    </a:lnTo>
                    <a:lnTo>
                      <a:pt x="12" y="158"/>
                    </a:lnTo>
                    <a:lnTo>
                      <a:pt x="14" y="156"/>
                    </a:lnTo>
                    <a:lnTo>
                      <a:pt x="17" y="153"/>
                    </a:lnTo>
                    <a:lnTo>
                      <a:pt x="20" y="150"/>
                    </a:lnTo>
                    <a:lnTo>
                      <a:pt x="23" y="147"/>
                    </a:lnTo>
                    <a:lnTo>
                      <a:pt x="28" y="144"/>
                    </a:lnTo>
                    <a:lnTo>
                      <a:pt x="31" y="141"/>
                    </a:lnTo>
                    <a:lnTo>
                      <a:pt x="34" y="138"/>
                    </a:lnTo>
                    <a:lnTo>
                      <a:pt x="36" y="137"/>
                    </a:lnTo>
                    <a:lnTo>
                      <a:pt x="38" y="136"/>
                    </a:lnTo>
                    <a:lnTo>
                      <a:pt x="41" y="134"/>
                    </a:lnTo>
                    <a:lnTo>
                      <a:pt x="43" y="133"/>
                    </a:lnTo>
                    <a:lnTo>
                      <a:pt x="45" y="131"/>
                    </a:lnTo>
                    <a:lnTo>
                      <a:pt x="47" y="129"/>
                    </a:lnTo>
                    <a:lnTo>
                      <a:pt x="50" y="127"/>
                    </a:lnTo>
                    <a:lnTo>
                      <a:pt x="51" y="126"/>
                    </a:lnTo>
                    <a:lnTo>
                      <a:pt x="53" y="124"/>
                    </a:lnTo>
                    <a:lnTo>
                      <a:pt x="56" y="122"/>
                    </a:lnTo>
                    <a:lnTo>
                      <a:pt x="58" y="121"/>
                    </a:lnTo>
                    <a:lnTo>
                      <a:pt x="61" y="119"/>
                    </a:lnTo>
                    <a:lnTo>
                      <a:pt x="64" y="118"/>
                    </a:lnTo>
                    <a:lnTo>
                      <a:pt x="66" y="116"/>
                    </a:lnTo>
                    <a:lnTo>
                      <a:pt x="69" y="114"/>
                    </a:lnTo>
                    <a:lnTo>
                      <a:pt x="71" y="113"/>
                    </a:lnTo>
                    <a:lnTo>
                      <a:pt x="73" y="111"/>
                    </a:lnTo>
                    <a:lnTo>
                      <a:pt x="76" y="109"/>
                    </a:lnTo>
                    <a:lnTo>
                      <a:pt x="79" y="107"/>
                    </a:lnTo>
                    <a:lnTo>
                      <a:pt x="82" y="106"/>
                    </a:lnTo>
                    <a:lnTo>
                      <a:pt x="84" y="103"/>
                    </a:lnTo>
                    <a:lnTo>
                      <a:pt x="87" y="102"/>
                    </a:lnTo>
                    <a:lnTo>
                      <a:pt x="89" y="100"/>
                    </a:lnTo>
                    <a:lnTo>
                      <a:pt x="92" y="99"/>
                    </a:lnTo>
                    <a:lnTo>
                      <a:pt x="95" y="97"/>
                    </a:lnTo>
                    <a:lnTo>
                      <a:pt x="98" y="95"/>
                    </a:lnTo>
                    <a:lnTo>
                      <a:pt x="101" y="93"/>
                    </a:lnTo>
                    <a:lnTo>
                      <a:pt x="104" y="92"/>
                    </a:lnTo>
                    <a:lnTo>
                      <a:pt x="107" y="90"/>
                    </a:lnTo>
                    <a:lnTo>
                      <a:pt x="108" y="88"/>
                    </a:lnTo>
                    <a:lnTo>
                      <a:pt x="112" y="86"/>
                    </a:lnTo>
                    <a:lnTo>
                      <a:pt x="115" y="84"/>
                    </a:lnTo>
                    <a:lnTo>
                      <a:pt x="118" y="82"/>
                    </a:lnTo>
                    <a:lnTo>
                      <a:pt x="121" y="80"/>
                    </a:lnTo>
                    <a:lnTo>
                      <a:pt x="124" y="79"/>
                    </a:lnTo>
                    <a:lnTo>
                      <a:pt x="127" y="78"/>
                    </a:lnTo>
                    <a:lnTo>
                      <a:pt x="129" y="76"/>
                    </a:lnTo>
                    <a:lnTo>
                      <a:pt x="132" y="74"/>
                    </a:lnTo>
                    <a:lnTo>
                      <a:pt x="136" y="72"/>
                    </a:lnTo>
                    <a:lnTo>
                      <a:pt x="139" y="70"/>
                    </a:lnTo>
                    <a:lnTo>
                      <a:pt x="142" y="69"/>
                    </a:lnTo>
                    <a:lnTo>
                      <a:pt x="145" y="67"/>
                    </a:lnTo>
                    <a:lnTo>
                      <a:pt x="147" y="65"/>
                    </a:lnTo>
                    <a:lnTo>
                      <a:pt x="151" y="63"/>
                    </a:lnTo>
                    <a:lnTo>
                      <a:pt x="154" y="61"/>
                    </a:lnTo>
                    <a:lnTo>
                      <a:pt x="157" y="60"/>
                    </a:lnTo>
                    <a:lnTo>
                      <a:pt x="160" y="58"/>
                    </a:lnTo>
                    <a:lnTo>
                      <a:pt x="163" y="57"/>
                    </a:lnTo>
                    <a:lnTo>
                      <a:pt x="166" y="55"/>
                    </a:lnTo>
                    <a:lnTo>
                      <a:pt x="168" y="53"/>
                    </a:lnTo>
                    <a:lnTo>
                      <a:pt x="171" y="51"/>
                    </a:lnTo>
                    <a:lnTo>
                      <a:pt x="175" y="50"/>
                    </a:lnTo>
                    <a:lnTo>
                      <a:pt x="178" y="48"/>
                    </a:lnTo>
                    <a:lnTo>
                      <a:pt x="181" y="46"/>
                    </a:lnTo>
                    <a:lnTo>
                      <a:pt x="184" y="45"/>
                    </a:lnTo>
                    <a:lnTo>
                      <a:pt x="186" y="43"/>
                    </a:lnTo>
                    <a:lnTo>
                      <a:pt x="189" y="41"/>
                    </a:lnTo>
                    <a:lnTo>
                      <a:pt x="192" y="41"/>
                    </a:lnTo>
                    <a:lnTo>
                      <a:pt x="195" y="39"/>
                    </a:lnTo>
                    <a:lnTo>
                      <a:pt x="199" y="38"/>
                    </a:lnTo>
                    <a:lnTo>
                      <a:pt x="201" y="36"/>
                    </a:lnTo>
                    <a:lnTo>
                      <a:pt x="204" y="35"/>
                    </a:lnTo>
                    <a:lnTo>
                      <a:pt x="206" y="33"/>
                    </a:lnTo>
                    <a:lnTo>
                      <a:pt x="209" y="32"/>
                    </a:lnTo>
                    <a:lnTo>
                      <a:pt x="212" y="30"/>
                    </a:lnTo>
                    <a:lnTo>
                      <a:pt x="215" y="29"/>
                    </a:lnTo>
                    <a:lnTo>
                      <a:pt x="218" y="28"/>
                    </a:lnTo>
                    <a:lnTo>
                      <a:pt x="221" y="26"/>
                    </a:lnTo>
                    <a:lnTo>
                      <a:pt x="223" y="25"/>
                    </a:lnTo>
                    <a:lnTo>
                      <a:pt x="226" y="23"/>
                    </a:lnTo>
                    <a:lnTo>
                      <a:pt x="228" y="22"/>
                    </a:lnTo>
                    <a:lnTo>
                      <a:pt x="231" y="21"/>
                    </a:lnTo>
                    <a:lnTo>
                      <a:pt x="234" y="21"/>
                    </a:lnTo>
                    <a:lnTo>
                      <a:pt x="236" y="20"/>
                    </a:lnTo>
                    <a:lnTo>
                      <a:pt x="239" y="19"/>
                    </a:lnTo>
                    <a:lnTo>
                      <a:pt x="242" y="18"/>
                    </a:lnTo>
                    <a:lnTo>
                      <a:pt x="243" y="17"/>
                    </a:lnTo>
                    <a:lnTo>
                      <a:pt x="245" y="16"/>
                    </a:lnTo>
                    <a:lnTo>
                      <a:pt x="248" y="14"/>
                    </a:lnTo>
                    <a:lnTo>
                      <a:pt x="250" y="13"/>
                    </a:lnTo>
                    <a:lnTo>
                      <a:pt x="252" y="12"/>
                    </a:lnTo>
                    <a:lnTo>
                      <a:pt x="254" y="11"/>
                    </a:lnTo>
                    <a:lnTo>
                      <a:pt x="257" y="10"/>
                    </a:lnTo>
                    <a:lnTo>
                      <a:pt x="259" y="9"/>
                    </a:lnTo>
                    <a:lnTo>
                      <a:pt x="262" y="8"/>
                    </a:lnTo>
                    <a:lnTo>
                      <a:pt x="265" y="6"/>
                    </a:lnTo>
                    <a:lnTo>
                      <a:pt x="269" y="5"/>
                    </a:lnTo>
                    <a:lnTo>
                      <a:pt x="272" y="4"/>
                    </a:lnTo>
                    <a:lnTo>
                      <a:pt x="274" y="2"/>
                    </a:lnTo>
                    <a:lnTo>
                      <a:pt x="277" y="2"/>
                    </a:lnTo>
                    <a:lnTo>
                      <a:pt x="279" y="1"/>
                    </a:lnTo>
                    <a:lnTo>
                      <a:pt x="281" y="1"/>
                    </a:lnTo>
                    <a:lnTo>
                      <a:pt x="283" y="0"/>
                    </a:lnTo>
                    <a:lnTo>
                      <a:pt x="284" y="0"/>
                    </a:lnTo>
                    <a:lnTo>
                      <a:pt x="302" y="21"/>
                    </a:lnTo>
                    <a:lnTo>
                      <a:pt x="275" y="39"/>
                    </a:lnTo>
                    <a:lnTo>
                      <a:pt x="275" y="3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8" name="Freeform 23"/>
              <p:cNvSpPr>
                <a:spLocks/>
              </p:cNvSpPr>
              <p:nvPr/>
            </p:nvSpPr>
            <p:spPr bwMode="auto">
              <a:xfrm>
                <a:off x="943" y="1175"/>
                <a:ext cx="344" cy="153"/>
              </a:xfrm>
              <a:custGeom>
                <a:avLst/>
                <a:gdLst/>
                <a:ahLst/>
                <a:cxnLst>
                  <a:cxn ang="0">
                    <a:pos x="341" y="1"/>
                  </a:cxn>
                  <a:cxn ang="0">
                    <a:pos x="334" y="5"/>
                  </a:cxn>
                  <a:cxn ang="0">
                    <a:pos x="327" y="9"/>
                  </a:cxn>
                  <a:cxn ang="0">
                    <a:pos x="319" y="15"/>
                  </a:cxn>
                  <a:cxn ang="0">
                    <a:pos x="309" y="22"/>
                  </a:cxn>
                  <a:cxn ang="0">
                    <a:pos x="299" y="28"/>
                  </a:cxn>
                  <a:cxn ang="0">
                    <a:pos x="287" y="36"/>
                  </a:cxn>
                  <a:cxn ang="0">
                    <a:pos x="273" y="43"/>
                  </a:cxn>
                  <a:cxn ang="0">
                    <a:pos x="259" y="53"/>
                  </a:cxn>
                  <a:cxn ang="0">
                    <a:pos x="245" y="62"/>
                  </a:cxn>
                  <a:cxn ang="0">
                    <a:pos x="229" y="71"/>
                  </a:cxn>
                  <a:cxn ang="0">
                    <a:pos x="214" y="80"/>
                  </a:cxn>
                  <a:cxn ang="0">
                    <a:pos x="198" y="89"/>
                  </a:cxn>
                  <a:cxn ang="0">
                    <a:pos x="182" y="98"/>
                  </a:cxn>
                  <a:cxn ang="0">
                    <a:pos x="167" y="106"/>
                  </a:cxn>
                  <a:cxn ang="0">
                    <a:pos x="151" y="114"/>
                  </a:cxn>
                  <a:cxn ang="0">
                    <a:pos x="134" y="122"/>
                  </a:cxn>
                  <a:cxn ang="0">
                    <a:pos x="119" y="129"/>
                  </a:cxn>
                  <a:cxn ang="0">
                    <a:pos x="105" y="135"/>
                  </a:cxn>
                  <a:cxn ang="0">
                    <a:pos x="92" y="140"/>
                  </a:cxn>
                  <a:cxn ang="0">
                    <a:pos x="78" y="145"/>
                  </a:cxn>
                  <a:cxn ang="0">
                    <a:pos x="66" y="148"/>
                  </a:cxn>
                  <a:cxn ang="0">
                    <a:pos x="55" y="151"/>
                  </a:cxn>
                  <a:cxn ang="0">
                    <a:pos x="44" y="152"/>
                  </a:cxn>
                  <a:cxn ang="0">
                    <a:pos x="36" y="153"/>
                  </a:cxn>
                  <a:cxn ang="0">
                    <a:pos x="27" y="153"/>
                  </a:cxn>
                  <a:cxn ang="0">
                    <a:pos x="20" y="152"/>
                  </a:cxn>
                  <a:cxn ang="0">
                    <a:pos x="14" y="150"/>
                  </a:cxn>
                  <a:cxn ang="0">
                    <a:pos x="6" y="146"/>
                  </a:cxn>
                  <a:cxn ang="0">
                    <a:pos x="1" y="140"/>
                  </a:cxn>
                  <a:cxn ang="0">
                    <a:pos x="1" y="130"/>
                  </a:cxn>
                  <a:cxn ang="0">
                    <a:pos x="6" y="120"/>
                  </a:cxn>
                  <a:cxn ang="0">
                    <a:pos x="13" y="113"/>
                  </a:cxn>
                  <a:cxn ang="0">
                    <a:pos x="18" y="106"/>
                  </a:cxn>
                  <a:cxn ang="0">
                    <a:pos x="27" y="101"/>
                  </a:cxn>
                  <a:cxn ang="0">
                    <a:pos x="36" y="94"/>
                  </a:cxn>
                  <a:cxn ang="0">
                    <a:pos x="46" y="89"/>
                  </a:cxn>
                  <a:cxn ang="0">
                    <a:pos x="58" y="82"/>
                  </a:cxn>
                  <a:cxn ang="0">
                    <a:pos x="72" y="76"/>
                  </a:cxn>
                  <a:cxn ang="0">
                    <a:pos x="87" y="70"/>
                  </a:cxn>
                  <a:cxn ang="0">
                    <a:pos x="102" y="63"/>
                  </a:cxn>
                  <a:cxn ang="0">
                    <a:pos x="119" y="58"/>
                  </a:cxn>
                  <a:cxn ang="0">
                    <a:pos x="137" y="52"/>
                  </a:cxn>
                  <a:cxn ang="0">
                    <a:pos x="154" y="46"/>
                  </a:cxn>
                  <a:cxn ang="0">
                    <a:pos x="172" y="41"/>
                  </a:cxn>
                  <a:cxn ang="0">
                    <a:pos x="191" y="36"/>
                  </a:cxn>
                  <a:cxn ang="0">
                    <a:pos x="209" y="31"/>
                  </a:cxn>
                  <a:cxn ang="0">
                    <a:pos x="226" y="26"/>
                  </a:cxn>
                  <a:cxn ang="0">
                    <a:pos x="243" y="22"/>
                  </a:cxn>
                  <a:cxn ang="0">
                    <a:pos x="259" y="18"/>
                  </a:cxn>
                  <a:cxn ang="0">
                    <a:pos x="275" y="15"/>
                  </a:cxn>
                  <a:cxn ang="0">
                    <a:pos x="289" y="11"/>
                  </a:cxn>
                  <a:cxn ang="0">
                    <a:pos x="302" y="8"/>
                  </a:cxn>
                  <a:cxn ang="0">
                    <a:pos x="314" y="5"/>
                  </a:cxn>
                  <a:cxn ang="0">
                    <a:pos x="324" y="3"/>
                  </a:cxn>
                  <a:cxn ang="0">
                    <a:pos x="332" y="2"/>
                  </a:cxn>
                  <a:cxn ang="0">
                    <a:pos x="338" y="1"/>
                  </a:cxn>
                  <a:cxn ang="0">
                    <a:pos x="343" y="0"/>
                  </a:cxn>
                </a:cxnLst>
                <a:rect l="0" t="0" r="r" b="b"/>
                <a:pathLst>
                  <a:path w="344" h="153">
                    <a:moveTo>
                      <a:pt x="344" y="0"/>
                    </a:moveTo>
                    <a:lnTo>
                      <a:pt x="343" y="0"/>
                    </a:lnTo>
                    <a:lnTo>
                      <a:pt x="341" y="1"/>
                    </a:lnTo>
                    <a:lnTo>
                      <a:pt x="339" y="2"/>
                    </a:lnTo>
                    <a:lnTo>
                      <a:pt x="336" y="4"/>
                    </a:lnTo>
                    <a:lnTo>
                      <a:pt x="334" y="5"/>
                    </a:lnTo>
                    <a:lnTo>
                      <a:pt x="331" y="6"/>
                    </a:lnTo>
                    <a:lnTo>
                      <a:pt x="329" y="8"/>
                    </a:lnTo>
                    <a:lnTo>
                      <a:pt x="327" y="9"/>
                    </a:lnTo>
                    <a:lnTo>
                      <a:pt x="325" y="11"/>
                    </a:lnTo>
                    <a:lnTo>
                      <a:pt x="322" y="13"/>
                    </a:lnTo>
                    <a:lnTo>
                      <a:pt x="319" y="15"/>
                    </a:lnTo>
                    <a:lnTo>
                      <a:pt x="316" y="18"/>
                    </a:lnTo>
                    <a:lnTo>
                      <a:pt x="313" y="20"/>
                    </a:lnTo>
                    <a:lnTo>
                      <a:pt x="309" y="22"/>
                    </a:lnTo>
                    <a:lnTo>
                      <a:pt x="306" y="23"/>
                    </a:lnTo>
                    <a:lnTo>
                      <a:pt x="303" y="26"/>
                    </a:lnTo>
                    <a:lnTo>
                      <a:pt x="299" y="28"/>
                    </a:lnTo>
                    <a:lnTo>
                      <a:pt x="294" y="30"/>
                    </a:lnTo>
                    <a:lnTo>
                      <a:pt x="290" y="33"/>
                    </a:lnTo>
                    <a:lnTo>
                      <a:pt x="287" y="36"/>
                    </a:lnTo>
                    <a:lnTo>
                      <a:pt x="282" y="39"/>
                    </a:lnTo>
                    <a:lnTo>
                      <a:pt x="278" y="42"/>
                    </a:lnTo>
                    <a:lnTo>
                      <a:pt x="273" y="43"/>
                    </a:lnTo>
                    <a:lnTo>
                      <a:pt x="269" y="47"/>
                    </a:lnTo>
                    <a:lnTo>
                      <a:pt x="264" y="50"/>
                    </a:lnTo>
                    <a:lnTo>
                      <a:pt x="259" y="53"/>
                    </a:lnTo>
                    <a:lnTo>
                      <a:pt x="255" y="56"/>
                    </a:lnTo>
                    <a:lnTo>
                      <a:pt x="250" y="59"/>
                    </a:lnTo>
                    <a:lnTo>
                      <a:pt x="245" y="62"/>
                    </a:lnTo>
                    <a:lnTo>
                      <a:pt x="240" y="64"/>
                    </a:lnTo>
                    <a:lnTo>
                      <a:pt x="235" y="67"/>
                    </a:lnTo>
                    <a:lnTo>
                      <a:pt x="229" y="71"/>
                    </a:lnTo>
                    <a:lnTo>
                      <a:pt x="225" y="74"/>
                    </a:lnTo>
                    <a:lnTo>
                      <a:pt x="219" y="77"/>
                    </a:lnTo>
                    <a:lnTo>
                      <a:pt x="214" y="80"/>
                    </a:lnTo>
                    <a:lnTo>
                      <a:pt x="209" y="82"/>
                    </a:lnTo>
                    <a:lnTo>
                      <a:pt x="204" y="86"/>
                    </a:lnTo>
                    <a:lnTo>
                      <a:pt x="198" y="89"/>
                    </a:lnTo>
                    <a:lnTo>
                      <a:pt x="193" y="91"/>
                    </a:lnTo>
                    <a:lnTo>
                      <a:pt x="188" y="95"/>
                    </a:lnTo>
                    <a:lnTo>
                      <a:pt x="182" y="98"/>
                    </a:lnTo>
                    <a:lnTo>
                      <a:pt x="177" y="101"/>
                    </a:lnTo>
                    <a:lnTo>
                      <a:pt x="171" y="103"/>
                    </a:lnTo>
                    <a:lnTo>
                      <a:pt x="167" y="106"/>
                    </a:lnTo>
                    <a:lnTo>
                      <a:pt x="161" y="109"/>
                    </a:lnTo>
                    <a:lnTo>
                      <a:pt x="155" y="112"/>
                    </a:lnTo>
                    <a:lnTo>
                      <a:pt x="151" y="114"/>
                    </a:lnTo>
                    <a:lnTo>
                      <a:pt x="145" y="117"/>
                    </a:lnTo>
                    <a:lnTo>
                      <a:pt x="140" y="120"/>
                    </a:lnTo>
                    <a:lnTo>
                      <a:pt x="134" y="122"/>
                    </a:lnTo>
                    <a:lnTo>
                      <a:pt x="130" y="124"/>
                    </a:lnTo>
                    <a:lnTo>
                      <a:pt x="125" y="127"/>
                    </a:lnTo>
                    <a:lnTo>
                      <a:pt x="119" y="129"/>
                    </a:lnTo>
                    <a:lnTo>
                      <a:pt x="114" y="131"/>
                    </a:lnTo>
                    <a:lnTo>
                      <a:pt x="110" y="133"/>
                    </a:lnTo>
                    <a:lnTo>
                      <a:pt x="105" y="135"/>
                    </a:lnTo>
                    <a:lnTo>
                      <a:pt x="100" y="137"/>
                    </a:lnTo>
                    <a:lnTo>
                      <a:pt x="95" y="139"/>
                    </a:lnTo>
                    <a:lnTo>
                      <a:pt x="92" y="140"/>
                    </a:lnTo>
                    <a:lnTo>
                      <a:pt x="87" y="142"/>
                    </a:lnTo>
                    <a:lnTo>
                      <a:pt x="82" y="143"/>
                    </a:lnTo>
                    <a:lnTo>
                      <a:pt x="78" y="145"/>
                    </a:lnTo>
                    <a:lnTo>
                      <a:pt x="74" y="146"/>
                    </a:lnTo>
                    <a:lnTo>
                      <a:pt x="70" y="147"/>
                    </a:lnTo>
                    <a:lnTo>
                      <a:pt x="66" y="148"/>
                    </a:lnTo>
                    <a:lnTo>
                      <a:pt x="62" y="149"/>
                    </a:lnTo>
                    <a:lnTo>
                      <a:pt x="58" y="150"/>
                    </a:lnTo>
                    <a:lnTo>
                      <a:pt x="55" y="151"/>
                    </a:lnTo>
                    <a:lnTo>
                      <a:pt x="51" y="151"/>
                    </a:lnTo>
                    <a:lnTo>
                      <a:pt x="48" y="152"/>
                    </a:lnTo>
                    <a:lnTo>
                      <a:pt x="44" y="152"/>
                    </a:lnTo>
                    <a:lnTo>
                      <a:pt x="41" y="153"/>
                    </a:lnTo>
                    <a:lnTo>
                      <a:pt x="38" y="153"/>
                    </a:lnTo>
                    <a:lnTo>
                      <a:pt x="36" y="153"/>
                    </a:lnTo>
                    <a:lnTo>
                      <a:pt x="33" y="153"/>
                    </a:lnTo>
                    <a:lnTo>
                      <a:pt x="30" y="153"/>
                    </a:lnTo>
                    <a:lnTo>
                      <a:pt x="27" y="153"/>
                    </a:lnTo>
                    <a:lnTo>
                      <a:pt x="24" y="152"/>
                    </a:lnTo>
                    <a:lnTo>
                      <a:pt x="22" y="152"/>
                    </a:lnTo>
                    <a:lnTo>
                      <a:pt x="20" y="152"/>
                    </a:lnTo>
                    <a:lnTo>
                      <a:pt x="17" y="151"/>
                    </a:lnTo>
                    <a:lnTo>
                      <a:pt x="16" y="151"/>
                    </a:lnTo>
                    <a:lnTo>
                      <a:pt x="14" y="150"/>
                    </a:lnTo>
                    <a:lnTo>
                      <a:pt x="12" y="149"/>
                    </a:lnTo>
                    <a:lnTo>
                      <a:pt x="9" y="148"/>
                    </a:lnTo>
                    <a:lnTo>
                      <a:pt x="6" y="146"/>
                    </a:lnTo>
                    <a:lnTo>
                      <a:pt x="4" y="144"/>
                    </a:lnTo>
                    <a:lnTo>
                      <a:pt x="2" y="142"/>
                    </a:lnTo>
                    <a:lnTo>
                      <a:pt x="1" y="140"/>
                    </a:lnTo>
                    <a:lnTo>
                      <a:pt x="0" y="137"/>
                    </a:lnTo>
                    <a:lnTo>
                      <a:pt x="0" y="133"/>
                    </a:lnTo>
                    <a:lnTo>
                      <a:pt x="1" y="130"/>
                    </a:lnTo>
                    <a:lnTo>
                      <a:pt x="1" y="127"/>
                    </a:lnTo>
                    <a:lnTo>
                      <a:pt x="4" y="123"/>
                    </a:lnTo>
                    <a:lnTo>
                      <a:pt x="6" y="120"/>
                    </a:lnTo>
                    <a:lnTo>
                      <a:pt x="9" y="117"/>
                    </a:lnTo>
                    <a:lnTo>
                      <a:pt x="11" y="114"/>
                    </a:lnTo>
                    <a:lnTo>
                      <a:pt x="13" y="113"/>
                    </a:lnTo>
                    <a:lnTo>
                      <a:pt x="15" y="110"/>
                    </a:lnTo>
                    <a:lnTo>
                      <a:pt x="17" y="108"/>
                    </a:lnTo>
                    <a:lnTo>
                      <a:pt x="18" y="106"/>
                    </a:lnTo>
                    <a:lnTo>
                      <a:pt x="21" y="104"/>
                    </a:lnTo>
                    <a:lnTo>
                      <a:pt x="23" y="102"/>
                    </a:lnTo>
                    <a:lnTo>
                      <a:pt x="27" y="101"/>
                    </a:lnTo>
                    <a:lnTo>
                      <a:pt x="29" y="99"/>
                    </a:lnTo>
                    <a:lnTo>
                      <a:pt x="33" y="97"/>
                    </a:lnTo>
                    <a:lnTo>
                      <a:pt x="36" y="94"/>
                    </a:lnTo>
                    <a:lnTo>
                      <a:pt x="39" y="93"/>
                    </a:lnTo>
                    <a:lnTo>
                      <a:pt x="42" y="90"/>
                    </a:lnTo>
                    <a:lnTo>
                      <a:pt x="46" y="89"/>
                    </a:lnTo>
                    <a:lnTo>
                      <a:pt x="50" y="86"/>
                    </a:lnTo>
                    <a:lnTo>
                      <a:pt x="55" y="84"/>
                    </a:lnTo>
                    <a:lnTo>
                      <a:pt x="58" y="82"/>
                    </a:lnTo>
                    <a:lnTo>
                      <a:pt x="62" y="81"/>
                    </a:lnTo>
                    <a:lnTo>
                      <a:pt x="67" y="79"/>
                    </a:lnTo>
                    <a:lnTo>
                      <a:pt x="72" y="76"/>
                    </a:lnTo>
                    <a:lnTo>
                      <a:pt x="76" y="74"/>
                    </a:lnTo>
                    <a:lnTo>
                      <a:pt x="81" y="72"/>
                    </a:lnTo>
                    <a:lnTo>
                      <a:pt x="87" y="70"/>
                    </a:lnTo>
                    <a:lnTo>
                      <a:pt x="92" y="68"/>
                    </a:lnTo>
                    <a:lnTo>
                      <a:pt x="97" y="66"/>
                    </a:lnTo>
                    <a:lnTo>
                      <a:pt x="102" y="63"/>
                    </a:lnTo>
                    <a:lnTo>
                      <a:pt x="108" y="62"/>
                    </a:lnTo>
                    <a:lnTo>
                      <a:pt x="114" y="60"/>
                    </a:lnTo>
                    <a:lnTo>
                      <a:pt x="119" y="58"/>
                    </a:lnTo>
                    <a:lnTo>
                      <a:pt x="125" y="56"/>
                    </a:lnTo>
                    <a:lnTo>
                      <a:pt x="131" y="54"/>
                    </a:lnTo>
                    <a:lnTo>
                      <a:pt x="137" y="52"/>
                    </a:lnTo>
                    <a:lnTo>
                      <a:pt x="142" y="50"/>
                    </a:lnTo>
                    <a:lnTo>
                      <a:pt x="149" y="48"/>
                    </a:lnTo>
                    <a:lnTo>
                      <a:pt x="154" y="46"/>
                    </a:lnTo>
                    <a:lnTo>
                      <a:pt x="160" y="44"/>
                    </a:lnTo>
                    <a:lnTo>
                      <a:pt x="166" y="42"/>
                    </a:lnTo>
                    <a:lnTo>
                      <a:pt x="172" y="41"/>
                    </a:lnTo>
                    <a:lnTo>
                      <a:pt x="178" y="39"/>
                    </a:lnTo>
                    <a:lnTo>
                      <a:pt x="185" y="38"/>
                    </a:lnTo>
                    <a:lnTo>
                      <a:pt x="191" y="36"/>
                    </a:lnTo>
                    <a:lnTo>
                      <a:pt x="196" y="35"/>
                    </a:lnTo>
                    <a:lnTo>
                      <a:pt x="202" y="33"/>
                    </a:lnTo>
                    <a:lnTo>
                      <a:pt x="209" y="31"/>
                    </a:lnTo>
                    <a:lnTo>
                      <a:pt x="214" y="29"/>
                    </a:lnTo>
                    <a:lnTo>
                      <a:pt x="220" y="28"/>
                    </a:lnTo>
                    <a:lnTo>
                      <a:pt x="226" y="26"/>
                    </a:lnTo>
                    <a:lnTo>
                      <a:pt x="232" y="25"/>
                    </a:lnTo>
                    <a:lnTo>
                      <a:pt x="237" y="23"/>
                    </a:lnTo>
                    <a:lnTo>
                      <a:pt x="243" y="22"/>
                    </a:lnTo>
                    <a:lnTo>
                      <a:pt x="248" y="21"/>
                    </a:lnTo>
                    <a:lnTo>
                      <a:pt x="254" y="20"/>
                    </a:lnTo>
                    <a:lnTo>
                      <a:pt x="259" y="18"/>
                    </a:lnTo>
                    <a:lnTo>
                      <a:pt x="265" y="17"/>
                    </a:lnTo>
                    <a:lnTo>
                      <a:pt x="269" y="16"/>
                    </a:lnTo>
                    <a:lnTo>
                      <a:pt x="275" y="15"/>
                    </a:lnTo>
                    <a:lnTo>
                      <a:pt x="280" y="13"/>
                    </a:lnTo>
                    <a:lnTo>
                      <a:pt x="285" y="12"/>
                    </a:lnTo>
                    <a:lnTo>
                      <a:pt x="289" y="11"/>
                    </a:lnTo>
                    <a:lnTo>
                      <a:pt x="294" y="10"/>
                    </a:lnTo>
                    <a:lnTo>
                      <a:pt x="298" y="9"/>
                    </a:lnTo>
                    <a:lnTo>
                      <a:pt x="302" y="8"/>
                    </a:lnTo>
                    <a:lnTo>
                      <a:pt x="306" y="7"/>
                    </a:lnTo>
                    <a:lnTo>
                      <a:pt x="310" y="6"/>
                    </a:lnTo>
                    <a:lnTo>
                      <a:pt x="314" y="5"/>
                    </a:lnTo>
                    <a:lnTo>
                      <a:pt x="317" y="4"/>
                    </a:lnTo>
                    <a:lnTo>
                      <a:pt x="321" y="3"/>
                    </a:lnTo>
                    <a:lnTo>
                      <a:pt x="324" y="3"/>
                    </a:lnTo>
                    <a:lnTo>
                      <a:pt x="326" y="3"/>
                    </a:lnTo>
                    <a:lnTo>
                      <a:pt x="329" y="3"/>
                    </a:lnTo>
                    <a:lnTo>
                      <a:pt x="332" y="2"/>
                    </a:lnTo>
                    <a:lnTo>
                      <a:pt x="334" y="2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0" y="0"/>
                    </a:lnTo>
                    <a:lnTo>
                      <a:pt x="341" y="0"/>
                    </a:lnTo>
                    <a:lnTo>
                      <a:pt x="343" y="0"/>
                    </a:lnTo>
                    <a:lnTo>
                      <a:pt x="344" y="0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9" name="Freeform 24"/>
              <p:cNvSpPr>
                <a:spLocks/>
              </p:cNvSpPr>
              <p:nvPr/>
            </p:nvSpPr>
            <p:spPr bwMode="auto">
              <a:xfrm>
                <a:off x="993" y="1193"/>
                <a:ext cx="280" cy="251"/>
              </a:xfrm>
              <a:custGeom>
                <a:avLst/>
                <a:gdLst/>
                <a:ahLst/>
                <a:cxnLst>
                  <a:cxn ang="0">
                    <a:pos x="278" y="2"/>
                  </a:cxn>
                  <a:cxn ang="0">
                    <a:pos x="273" y="8"/>
                  </a:cxn>
                  <a:cxn ang="0">
                    <a:pos x="269" y="15"/>
                  </a:cxn>
                  <a:cxn ang="0">
                    <a:pos x="262" y="23"/>
                  </a:cxn>
                  <a:cxn ang="0">
                    <a:pos x="256" y="32"/>
                  </a:cxn>
                  <a:cxn ang="0">
                    <a:pos x="247" y="42"/>
                  </a:cxn>
                  <a:cxn ang="0">
                    <a:pos x="238" y="53"/>
                  </a:cxn>
                  <a:cxn ang="0">
                    <a:pos x="229" y="64"/>
                  </a:cxn>
                  <a:cxn ang="0">
                    <a:pos x="218" y="78"/>
                  </a:cxn>
                  <a:cxn ang="0">
                    <a:pos x="208" y="91"/>
                  </a:cxn>
                  <a:cxn ang="0">
                    <a:pos x="196" y="104"/>
                  </a:cxn>
                  <a:cxn ang="0">
                    <a:pos x="184" y="119"/>
                  </a:cxn>
                  <a:cxn ang="0">
                    <a:pos x="172" y="132"/>
                  </a:cxn>
                  <a:cxn ang="0">
                    <a:pos x="160" y="145"/>
                  </a:cxn>
                  <a:cxn ang="0">
                    <a:pos x="147" y="160"/>
                  </a:cxn>
                  <a:cxn ang="0">
                    <a:pos x="135" y="172"/>
                  </a:cxn>
                  <a:cxn ang="0">
                    <a:pos x="122" y="184"/>
                  </a:cxn>
                  <a:cxn ang="0">
                    <a:pos x="111" y="196"/>
                  </a:cxn>
                  <a:cxn ang="0">
                    <a:pos x="99" y="207"/>
                  </a:cxn>
                  <a:cxn ang="0">
                    <a:pos x="87" y="217"/>
                  </a:cxn>
                  <a:cxn ang="0">
                    <a:pos x="77" y="225"/>
                  </a:cxn>
                  <a:cxn ang="0">
                    <a:pos x="66" y="232"/>
                  </a:cxn>
                  <a:cxn ang="0">
                    <a:pos x="57" y="238"/>
                  </a:cxn>
                  <a:cxn ang="0">
                    <a:pos x="47" y="242"/>
                  </a:cxn>
                  <a:cxn ang="0">
                    <a:pos x="39" y="246"/>
                  </a:cxn>
                  <a:cxn ang="0">
                    <a:pos x="30" y="249"/>
                  </a:cxn>
                  <a:cxn ang="0">
                    <a:pos x="24" y="251"/>
                  </a:cxn>
                  <a:cxn ang="0">
                    <a:pos x="18" y="251"/>
                  </a:cxn>
                  <a:cxn ang="0">
                    <a:pos x="9" y="250"/>
                  </a:cxn>
                  <a:cxn ang="0">
                    <a:pos x="3" y="244"/>
                  </a:cxn>
                  <a:cxn ang="0">
                    <a:pos x="0" y="237"/>
                  </a:cxn>
                  <a:cxn ang="0">
                    <a:pos x="1" y="227"/>
                  </a:cxn>
                  <a:cxn ang="0">
                    <a:pos x="3" y="220"/>
                  </a:cxn>
                  <a:cxn ang="0">
                    <a:pos x="6" y="213"/>
                  </a:cxn>
                  <a:cxn ang="0">
                    <a:pos x="11" y="205"/>
                  </a:cxn>
                  <a:cxn ang="0">
                    <a:pos x="17" y="197"/>
                  </a:cxn>
                  <a:cxn ang="0">
                    <a:pos x="24" y="188"/>
                  </a:cxn>
                  <a:cxn ang="0">
                    <a:pos x="32" y="178"/>
                  </a:cxn>
                  <a:cxn ang="0">
                    <a:pos x="42" y="168"/>
                  </a:cxn>
                  <a:cxn ang="0">
                    <a:pos x="53" y="158"/>
                  </a:cxn>
                  <a:cxn ang="0">
                    <a:pos x="65" y="147"/>
                  </a:cxn>
                  <a:cxn ang="0">
                    <a:pos x="79" y="136"/>
                  </a:cxn>
                  <a:cxn ang="0">
                    <a:pos x="92" y="125"/>
                  </a:cxn>
                  <a:cxn ang="0">
                    <a:pos x="107" y="114"/>
                  </a:cxn>
                  <a:cxn ang="0">
                    <a:pos x="122" y="103"/>
                  </a:cxn>
                  <a:cxn ang="0">
                    <a:pos x="138" y="92"/>
                  </a:cxn>
                  <a:cxn ang="0">
                    <a:pos x="153" y="81"/>
                  </a:cxn>
                  <a:cxn ang="0">
                    <a:pos x="168" y="71"/>
                  </a:cxn>
                  <a:cxn ang="0">
                    <a:pos x="183" y="61"/>
                  </a:cxn>
                  <a:cxn ang="0">
                    <a:pos x="198" y="51"/>
                  </a:cxn>
                  <a:cxn ang="0">
                    <a:pos x="212" y="42"/>
                  </a:cxn>
                  <a:cxn ang="0">
                    <a:pos x="224" y="34"/>
                  </a:cxn>
                  <a:cxn ang="0">
                    <a:pos x="237" y="26"/>
                  </a:cxn>
                  <a:cxn ang="0">
                    <a:pos x="248" y="19"/>
                  </a:cxn>
                  <a:cxn ang="0">
                    <a:pos x="257" y="13"/>
                  </a:cxn>
                  <a:cxn ang="0">
                    <a:pos x="265" y="8"/>
                  </a:cxn>
                  <a:cxn ang="0">
                    <a:pos x="273" y="5"/>
                  </a:cxn>
                  <a:cxn ang="0">
                    <a:pos x="279" y="0"/>
                  </a:cxn>
                </a:cxnLst>
                <a:rect l="0" t="0" r="r" b="b"/>
                <a:pathLst>
                  <a:path w="280" h="251">
                    <a:moveTo>
                      <a:pt x="280" y="0"/>
                    </a:moveTo>
                    <a:lnTo>
                      <a:pt x="279" y="0"/>
                    </a:lnTo>
                    <a:lnTo>
                      <a:pt x="278" y="2"/>
                    </a:lnTo>
                    <a:lnTo>
                      <a:pt x="276" y="4"/>
                    </a:lnTo>
                    <a:lnTo>
                      <a:pt x="275" y="7"/>
                    </a:lnTo>
                    <a:lnTo>
                      <a:pt x="273" y="8"/>
                    </a:lnTo>
                    <a:lnTo>
                      <a:pt x="272" y="10"/>
                    </a:lnTo>
                    <a:lnTo>
                      <a:pt x="270" y="12"/>
                    </a:lnTo>
                    <a:lnTo>
                      <a:pt x="269" y="15"/>
                    </a:lnTo>
                    <a:lnTo>
                      <a:pt x="266" y="17"/>
                    </a:lnTo>
                    <a:lnTo>
                      <a:pt x="264" y="20"/>
                    </a:lnTo>
                    <a:lnTo>
                      <a:pt x="262" y="23"/>
                    </a:lnTo>
                    <a:lnTo>
                      <a:pt x="260" y="25"/>
                    </a:lnTo>
                    <a:lnTo>
                      <a:pt x="257" y="28"/>
                    </a:lnTo>
                    <a:lnTo>
                      <a:pt x="256" y="32"/>
                    </a:lnTo>
                    <a:lnTo>
                      <a:pt x="253" y="35"/>
                    </a:lnTo>
                    <a:lnTo>
                      <a:pt x="250" y="38"/>
                    </a:lnTo>
                    <a:lnTo>
                      <a:pt x="247" y="42"/>
                    </a:lnTo>
                    <a:lnTo>
                      <a:pt x="244" y="45"/>
                    </a:lnTo>
                    <a:lnTo>
                      <a:pt x="241" y="49"/>
                    </a:lnTo>
                    <a:lnTo>
                      <a:pt x="238" y="53"/>
                    </a:lnTo>
                    <a:lnTo>
                      <a:pt x="235" y="57"/>
                    </a:lnTo>
                    <a:lnTo>
                      <a:pt x="232" y="61"/>
                    </a:lnTo>
                    <a:lnTo>
                      <a:pt x="229" y="64"/>
                    </a:lnTo>
                    <a:lnTo>
                      <a:pt x="225" y="69"/>
                    </a:lnTo>
                    <a:lnTo>
                      <a:pt x="222" y="73"/>
                    </a:lnTo>
                    <a:lnTo>
                      <a:pt x="218" y="78"/>
                    </a:lnTo>
                    <a:lnTo>
                      <a:pt x="215" y="83"/>
                    </a:lnTo>
                    <a:lnTo>
                      <a:pt x="212" y="87"/>
                    </a:lnTo>
                    <a:lnTo>
                      <a:pt x="208" y="91"/>
                    </a:lnTo>
                    <a:lnTo>
                      <a:pt x="203" y="96"/>
                    </a:lnTo>
                    <a:lnTo>
                      <a:pt x="199" y="101"/>
                    </a:lnTo>
                    <a:lnTo>
                      <a:pt x="196" y="104"/>
                    </a:lnTo>
                    <a:lnTo>
                      <a:pt x="192" y="109"/>
                    </a:lnTo>
                    <a:lnTo>
                      <a:pt x="188" y="114"/>
                    </a:lnTo>
                    <a:lnTo>
                      <a:pt x="184" y="119"/>
                    </a:lnTo>
                    <a:lnTo>
                      <a:pt x="180" y="123"/>
                    </a:lnTo>
                    <a:lnTo>
                      <a:pt x="176" y="127"/>
                    </a:lnTo>
                    <a:lnTo>
                      <a:pt x="172" y="132"/>
                    </a:lnTo>
                    <a:lnTo>
                      <a:pt x="168" y="137"/>
                    </a:lnTo>
                    <a:lnTo>
                      <a:pt x="164" y="141"/>
                    </a:lnTo>
                    <a:lnTo>
                      <a:pt x="160" y="145"/>
                    </a:lnTo>
                    <a:lnTo>
                      <a:pt x="156" y="150"/>
                    </a:lnTo>
                    <a:lnTo>
                      <a:pt x="152" y="155"/>
                    </a:lnTo>
                    <a:lnTo>
                      <a:pt x="147" y="160"/>
                    </a:lnTo>
                    <a:lnTo>
                      <a:pt x="143" y="163"/>
                    </a:lnTo>
                    <a:lnTo>
                      <a:pt x="139" y="168"/>
                    </a:lnTo>
                    <a:lnTo>
                      <a:pt x="135" y="172"/>
                    </a:lnTo>
                    <a:lnTo>
                      <a:pt x="131" y="177"/>
                    </a:lnTo>
                    <a:lnTo>
                      <a:pt x="126" y="180"/>
                    </a:lnTo>
                    <a:lnTo>
                      <a:pt x="122" y="184"/>
                    </a:lnTo>
                    <a:lnTo>
                      <a:pt x="119" y="188"/>
                    </a:lnTo>
                    <a:lnTo>
                      <a:pt x="115" y="192"/>
                    </a:lnTo>
                    <a:lnTo>
                      <a:pt x="111" y="196"/>
                    </a:lnTo>
                    <a:lnTo>
                      <a:pt x="106" y="199"/>
                    </a:lnTo>
                    <a:lnTo>
                      <a:pt x="102" y="203"/>
                    </a:lnTo>
                    <a:lnTo>
                      <a:pt x="99" y="207"/>
                    </a:lnTo>
                    <a:lnTo>
                      <a:pt x="95" y="210"/>
                    </a:lnTo>
                    <a:lnTo>
                      <a:pt x="91" y="214"/>
                    </a:lnTo>
                    <a:lnTo>
                      <a:pt x="87" y="217"/>
                    </a:lnTo>
                    <a:lnTo>
                      <a:pt x="84" y="219"/>
                    </a:lnTo>
                    <a:lnTo>
                      <a:pt x="81" y="222"/>
                    </a:lnTo>
                    <a:lnTo>
                      <a:pt x="77" y="225"/>
                    </a:lnTo>
                    <a:lnTo>
                      <a:pt x="73" y="227"/>
                    </a:lnTo>
                    <a:lnTo>
                      <a:pt x="70" y="230"/>
                    </a:lnTo>
                    <a:lnTo>
                      <a:pt x="66" y="232"/>
                    </a:lnTo>
                    <a:lnTo>
                      <a:pt x="63" y="234"/>
                    </a:lnTo>
                    <a:lnTo>
                      <a:pt x="60" y="236"/>
                    </a:lnTo>
                    <a:lnTo>
                      <a:pt x="57" y="238"/>
                    </a:lnTo>
                    <a:lnTo>
                      <a:pt x="53" y="239"/>
                    </a:lnTo>
                    <a:lnTo>
                      <a:pt x="50" y="241"/>
                    </a:lnTo>
                    <a:lnTo>
                      <a:pt x="47" y="242"/>
                    </a:lnTo>
                    <a:lnTo>
                      <a:pt x="44" y="244"/>
                    </a:lnTo>
                    <a:lnTo>
                      <a:pt x="41" y="245"/>
                    </a:lnTo>
                    <a:lnTo>
                      <a:pt x="39" y="246"/>
                    </a:lnTo>
                    <a:lnTo>
                      <a:pt x="36" y="247"/>
                    </a:lnTo>
                    <a:lnTo>
                      <a:pt x="33" y="249"/>
                    </a:lnTo>
                    <a:lnTo>
                      <a:pt x="30" y="249"/>
                    </a:lnTo>
                    <a:lnTo>
                      <a:pt x="28" y="250"/>
                    </a:lnTo>
                    <a:lnTo>
                      <a:pt x="26" y="250"/>
                    </a:lnTo>
                    <a:lnTo>
                      <a:pt x="24" y="251"/>
                    </a:lnTo>
                    <a:lnTo>
                      <a:pt x="22" y="251"/>
                    </a:lnTo>
                    <a:lnTo>
                      <a:pt x="20" y="251"/>
                    </a:lnTo>
                    <a:lnTo>
                      <a:pt x="18" y="251"/>
                    </a:lnTo>
                    <a:lnTo>
                      <a:pt x="16" y="251"/>
                    </a:lnTo>
                    <a:lnTo>
                      <a:pt x="12" y="251"/>
                    </a:lnTo>
                    <a:lnTo>
                      <a:pt x="9" y="250"/>
                    </a:lnTo>
                    <a:lnTo>
                      <a:pt x="6" y="249"/>
                    </a:lnTo>
                    <a:lnTo>
                      <a:pt x="5" y="247"/>
                    </a:lnTo>
                    <a:lnTo>
                      <a:pt x="3" y="244"/>
                    </a:lnTo>
                    <a:lnTo>
                      <a:pt x="1" y="242"/>
                    </a:lnTo>
                    <a:lnTo>
                      <a:pt x="0" y="239"/>
                    </a:lnTo>
                    <a:lnTo>
                      <a:pt x="0" y="237"/>
                    </a:lnTo>
                    <a:lnTo>
                      <a:pt x="0" y="233"/>
                    </a:lnTo>
                    <a:lnTo>
                      <a:pt x="0" y="229"/>
                    </a:lnTo>
                    <a:lnTo>
                      <a:pt x="1" y="227"/>
                    </a:lnTo>
                    <a:lnTo>
                      <a:pt x="1" y="225"/>
                    </a:lnTo>
                    <a:lnTo>
                      <a:pt x="2" y="222"/>
                    </a:lnTo>
                    <a:lnTo>
                      <a:pt x="3" y="220"/>
                    </a:lnTo>
                    <a:lnTo>
                      <a:pt x="4" y="218"/>
                    </a:lnTo>
                    <a:lnTo>
                      <a:pt x="5" y="216"/>
                    </a:lnTo>
                    <a:lnTo>
                      <a:pt x="6" y="213"/>
                    </a:lnTo>
                    <a:lnTo>
                      <a:pt x="7" y="211"/>
                    </a:lnTo>
                    <a:lnTo>
                      <a:pt x="9" y="208"/>
                    </a:lnTo>
                    <a:lnTo>
                      <a:pt x="11" y="205"/>
                    </a:lnTo>
                    <a:lnTo>
                      <a:pt x="12" y="202"/>
                    </a:lnTo>
                    <a:lnTo>
                      <a:pt x="15" y="199"/>
                    </a:lnTo>
                    <a:lnTo>
                      <a:pt x="17" y="197"/>
                    </a:lnTo>
                    <a:lnTo>
                      <a:pt x="19" y="194"/>
                    </a:lnTo>
                    <a:lnTo>
                      <a:pt x="21" y="191"/>
                    </a:lnTo>
                    <a:lnTo>
                      <a:pt x="24" y="188"/>
                    </a:lnTo>
                    <a:lnTo>
                      <a:pt x="26" y="184"/>
                    </a:lnTo>
                    <a:lnTo>
                      <a:pt x="29" y="181"/>
                    </a:lnTo>
                    <a:lnTo>
                      <a:pt x="32" y="178"/>
                    </a:lnTo>
                    <a:lnTo>
                      <a:pt x="36" y="175"/>
                    </a:lnTo>
                    <a:lnTo>
                      <a:pt x="39" y="172"/>
                    </a:lnTo>
                    <a:lnTo>
                      <a:pt x="42" y="168"/>
                    </a:lnTo>
                    <a:lnTo>
                      <a:pt x="45" y="164"/>
                    </a:lnTo>
                    <a:lnTo>
                      <a:pt x="49" y="161"/>
                    </a:lnTo>
                    <a:lnTo>
                      <a:pt x="53" y="158"/>
                    </a:lnTo>
                    <a:lnTo>
                      <a:pt x="57" y="154"/>
                    </a:lnTo>
                    <a:lnTo>
                      <a:pt x="62" y="150"/>
                    </a:lnTo>
                    <a:lnTo>
                      <a:pt x="65" y="147"/>
                    </a:lnTo>
                    <a:lnTo>
                      <a:pt x="70" y="143"/>
                    </a:lnTo>
                    <a:lnTo>
                      <a:pt x="74" y="140"/>
                    </a:lnTo>
                    <a:lnTo>
                      <a:pt x="79" y="136"/>
                    </a:lnTo>
                    <a:lnTo>
                      <a:pt x="83" y="133"/>
                    </a:lnTo>
                    <a:lnTo>
                      <a:pt x="87" y="129"/>
                    </a:lnTo>
                    <a:lnTo>
                      <a:pt x="92" y="125"/>
                    </a:lnTo>
                    <a:lnTo>
                      <a:pt x="97" y="122"/>
                    </a:lnTo>
                    <a:lnTo>
                      <a:pt x="102" y="118"/>
                    </a:lnTo>
                    <a:lnTo>
                      <a:pt x="107" y="114"/>
                    </a:lnTo>
                    <a:lnTo>
                      <a:pt x="112" y="110"/>
                    </a:lnTo>
                    <a:lnTo>
                      <a:pt x="117" y="106"/>
                    </a:lnTo>
                    <a:lnTo>
                      <a:pt x="122" y="103"/>
                    </a:lnTo>
                    <a:lnTo>
                      <a:pt x="127" y="99"/>
                    </a:lnTo>
                    <a:lnTo>
                      <a:pt x="132" y="96"/>
                    </a:lnTo>
                    <a:lnTo>
                      <a:pt x="138" y="92"/>
                    </a:lnTo>
                    <a:lnTo>
                      <a:pt x="143" y="88"/>
                    </a:lnTo>
                    <a:lnTo>
                      <a:pt x="148" y="84"/>
                    </a:lnTo>
                    <a:lnTo>
                      <a:pt x="153" y="81"/>
                    </a:lnTo>
                    <a:lnTo>
                      <a:pt x="158" y="78"/>
                    </a:lnTo>
                    <a:lnTo>
                      <a:pt x="163" y="74"/>
                    </a:lnTo>
                    <a:lnTo>
                      <a:pt x="168" y="71"/>
                    </a:lnTo>
                    <a:lnTo>
                      <a:pt x="173" y="67"/>
                    </a:lnTo>
                    <a:lnTo>
                      <a:pt x="179" y="64"/>
                    </a:lnTo>
                    <a:lnTo>
                      <a:pt x="183" y="61"/>
                    </a:lnTo>
                    <a:lnTo>
                      <a:pt x="188" y="58"/>
                    </a:lnTo>
                    <a:lnTo>
                      <a:pt x="193" y="54"/>
                    </a:lnTo>
                    <a:lnTo>
                      <a:pt x="198" y="51"/>
                    </a:lnTo>
                    <a:lnTo>
                      <a:pt x="202" y="48"/>
                    </a:lnTo>
                    <a:lnTo>
                      <a:pt x="207" y="45"/>
                    </a:lnTo>
                    <a:lnTo>
                      <a:pt x="212" y="42"/>
                    </a:lnTo>
                    <a:lnTo>
                      <a:pt x="216" y="39"/>
                    </a:lnTo>
                    <a:lnTo>
                      <a:pt x="220" y="37"/>
                    </a:lnTo>
                    <a:lnTo>
                      <a:pt x="224" y="34"/>
                    </a:lnTo>
                    <a:lnTo>
                      <a:pt x="229" y="31"/>
                    </a:lnTo>
                    <a:lnTo>
                      <a:pt x="233" y="28"/>
                    </a:lnTo>
                    <a:lnTo>
                      <a:pt x="237" y="26"/>
                    </a:lnTo>
                    <a:lnTo>
                      <a:pt x="240" y="24"/>
                    </a:lnTo>
                    <a:lnTo>
                      <a:pt x="244" y="21"/>
                    </a:lnTo>
                    <a:lnTo>
                      <a:pt x="248" y="19"/>
                    </a:lnTo>
                    <a:lnTo>
                      <a:pt x="252" y="17"/>
                    </a:lnTo>
                    <a:lnTo>
                      <a:pt x="255" y="15"/>
                    </a:lnTo>
                    <a:lnTo>
                      <a:pt x="257" y="13"/>
                    </a:lnTo>
                    <a:lnTo>
                      <a:pt x="260" y="11"/>
                    </a:lnTo>
                    <a:lnTo>
                      <a:pt x="263" y="10"/>
                    </a:lnTo>
                    <a:lnTo>
                      <a:pt x="265" y="8"/>
                    </a:lnTo>
                    <a:lnTo>
                      <a:pt x="268" y="6"/>
                    </a:lnTo>
                    <a:lnTo>
                      <a:pt x="270" y="5"/>
                    </a:lnTo>
                    <a:lnTo>
                      <a:pt x="273" y="5"/>
                    </a:lnTo>
                    <a:lnTo>
                      <a:pt x="275" y="3"/>
                    </a:lnTo>
                    <a:lnTo>
                      <a:pt x="278" y="2"/>
                    </a:lnTo>
                    <a:lnTo>
                      <a:pt x="279" y="0"/>
                    </a:lnTo>
                    <a:lnTo>
                      <a:pt x="280" y="0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0" name="Freeform 25"/>
              <p:cNvSpPr>
                <a:spLocks/>
              </p:cNvSpPr>
              <p:nvPr/>
            </p:nvSpPr>
            <p:spPr bwMode="auto">
              <a:xfrm>
                <a:off x="1064" y="1195"/>
                <a:ext cx="244" cy="271"/>
              </a:xfrm>
              <a:custGeom>
                <a:avLst/>
                <a:gdLst/>
                <a:ahLst/>
                <a:cxnLst>
                  <a:cxn ang="0">
                    <a:pos x="221" y="42"/>
                  </a:cxn>
                  <a:cxn ang="0">
                    <a:pos x="214" y="52"/>
                  </a:cxn>
                  <a:cxn ang="0">
                    <a:pos x="208" y="61"/>
                  </a:cxn>
                  <a:cxn ang="0">
                    <a:pos x="202" y="71"/>
                  </a:cxn>
                  <a:cxn ang="0">
                    <a:pos x="194" y="83"/>
                  </a:cxn>
                  <a:cxn ang="0">
                    <a:pos x="186" y="97"/>
                  </a:cxn>
                  <a:cxn ang="0">
                    <a:pos x="177" y="110"/>
                  </a:cxn>
                  <a:cxn ang="0">
                    <a:pos x="167" y="125"/>
                  </a:cxn>
                  <a:cxn ang="0">
                    <a:pos x="158" y="139"/>
                  </a:cxn>
                  <a:cxn ang="0">
                    <a:pos x="147" y="155"/>
                  </a:cxn>
                  <a:cxn ang="0">
                    <a:pos x="138" y="170"/>
                  </a:cxn>
                  <a:cxn ang="0">
                    <a:pos x="127" y="184"/>
                  </a:cxn>
                  <a:cxn ang="0">
                    <a:pos x="118" y="197"/>
                  </a:cxn>
                  <a:cxn ang="0">
                    <a:pos x="109" y="210"/>
                  </a:cxn>
                  <a:cxn ang="0">
                    <a:pos x="101" y="221"/>
                  </a:cxn>
                  <a:cxn ang="0">
                    <a:pos x="93" y="231"/>
                  </a:cxn>
                  <a:cxn ang="0">
                    <a:pos x="85" y="241"/>
                  </a:cxn>
                  <a:cxn ang="0">
                    <a:pos x="73" y="254"/>
                  </a:cxn>
                  <a:cxn ang="0">
                    <a:pos x="66" y="262"/>
                  </a:cxn>
                  <a:cxn ang="0">
                    <a:pos x="58" y="269"/>
                  </a:cxn>
                  <a:cxn ang="0">
                    <a:pos x="48" y="271"/>
                  </a:cxn>
                  <a:cxn ang="0">
                    <a:pos x="35" y="270"/>
                  </a:cxn>
                  <a:cxn ang="0">
                    <a:pos x="21" y="268"/>
                  </a:cxn>
                  <a:cxn ang="0">
                    <a:pos x="8" y="262"/>
                  </a:cxn>
                  <a:cxn ang="0">
                    <a:pos x="0" y="254"/>
                  </a:cxn>
                  <a:cxn ang="0">
                    <a:pos x="0" y="245"/>
                  </a:cxn>
                  <a:cxn ang="0">
                    <a:pos x="3" y="236"/>
                  </a:cxn>
                  <a:cxn ang="0">
                    <a:pos x="10" y="223"/>
                  </a:cxn>
                  <a:cxn ang="0">
                    <a:pos x="17" y="210"/>
                  </a:cxn>
                  <a:cxn ang="0">
                    <a:pos x="23" y="201"/>
                  </a:cxn>
                  <a:cxn ang="0">
                    <a:pos x="29" y="193"/>
                  </a:cxn>
                  <a:cxn ang="0">
                    <a:pos x="36" y="184"/>
                  </a:cxn>
                  <a:cxn ang="0">
                    <a:pos x="43" y="176"/>
                  </a:cxn>
                  <a:cxn ang="0">
                    <a:pos x="50" y="166"/>
                  </a:cxn>
                  <a:cxn ang="0">
                    <a:pos x="59" y="157"/>
                  </a:cxn>
                  <a:cxn ang="0">
                    <a:pos x="68" y="146"/>
                  </a:cxn>
                  <a:cxn ang="0">
                    <a:pos x="76" y="137"/>
                  </a:cxn>
                  <a:cxn ang="0">
                    <a:pos x="85" y="126"/>
                  </a:cxn>
                  <a:cxn ang="0">
                    <a:pos x="94" y="117"/>
                  </a:cxn>
                  <a:cxn ang="0">
                    <a:pos x="104" y="106"/>
                  </a:cxn>
                  <a:cxn ang="0">
                    <a:pos x="113" y="96"/>
                  </a:cxn>
                  <a:cxn ang="0">
                    <a:pos x="123" y="85"/>
                  </a:cxn>
                  <a:cxn ang="0">
                    <a:pos x="132" y="76"/>
                  </a:cxn>
                  <a:cxn ang="0">
                    <a:pos x="141" y="66"/>
                  </a:cxn>
                  <a:cxn ang="0">
                    <a:pos x="151" y="58"/>
                  </a:cxn>
                  <a:cxn ang="0">
                    <a:pos x="160" y="49"/>
                  </a:cxn>
                  <a:cxn ang="0">
                    <a:pos x="169" y="41"/>
                  </a:cxn>
                  <a:cxn ang="0">
                    <a:pos x="178" y="33"/>
                  </a:cxn>
                  <a:cxn ang="0">
                    <a:pos x="187" y="24"/>
                  </a:cxn>
                  <a:cxn ang="0">
                    <a:pos x="201" y="13"/>
                  </a:cxn>
                  <a:cxn ang="0">
                    <a:pos x="211" y="4"/>
                  </a:cxn>
                  <a:cxn ang="0">
                    <a:pos x="219" y="0"/>
                  </a:cxn>
                  <a:cxn ang="0">
                    <a:pos x="224" y="39"/>
                  </a:cxn>
                </a:cxnLst>
                <a:rect l="0" t="0" r="r" b="b"/>
                <a:pathLst>
                  <a:path w="244" h="271">
                    <a:moveTo>
                      <a:pt x="224" y="39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220" y="43"/>
                    </a:lnTo>
                    <a:lnTo>
                      <a:pt x="218" y="46"/>
                    </a:lnTo>
                    <a:lnTo>
                      <a:pt x="216" y="50"/>
                    </a:lnTo>
                    <a:lnTo>
                      <a:pt x="214" y="52"/>
                    </a:lnTo>
                    <a:lnTo>
                      <a:pt x="213" y="54"/>
                    </a:lnTo>
                    <a:lnTo>
                      <a:pt x="211" y="56"/>
                    </a:lnTo>
                    <a:lnTo>
                      <a:pt x="210" y="59"/>
                    </a:lnTo>
                    <a:lnTo>
                      <a:pt x="208" y="61"/>
                    </a:lnTo>
                    <a:lnTo>
                      <a:pt x="207" y="63"/>
                    </a:lnTo>
                    <a:lnTo>
                      <a:pt x="205" y="66"/>
                    </a:lnTo>
                    <a:lnTo>
                      <a:pt x="204" y="69"/>
                    </a:lnTo>
                    <a:lnTo>
                      <a:pt x="202" y="71"/>
                    </a:lnTo>
                    <a:lnTo>
                      <a:pt x="201" y="74"/>
                    </a:lnTo>
                    <a:lnTo>
                      <a:pt x="199" y="78"/>
                    </a:lnTo>
                    <a:lnTo>
                      <a:pt x="197" y="81"/>
                    </a:lnTo>
                    <a:lnTo>
                      <a:pt x="194" y="83"/>
                    </a:lnTo>
                    <a:lnTo>
                      <a:pt x="192" y="86"/>
                    </a:lnTo>
                    <a:lnTo>
                      <a:pt x="190" y="90"/>
                    </a:lnTo>
                    <a:lnTo>
                      <a:pt x="188" y="93"/>
                    </a:lnTo>
                    <a:lnTo>
                      <a:pt x="186" y="97"/>
                    </a:lnTo>
                    <a:lnTo>
                      <a:pt x="184" y="100"/>
                    </a:lnTo>
                    <a:lnTo>
                      <a:pt x="182" y="103"/>
                    </a:lnTo>
                    <a:lnTo>
                      <a:pt x="180" y="107"/>
                    </a:lnTo>
                    <a:lnTo>
                      <a:pt x="177" y="110"/>
                    </a:lnTo>
                    <a:lnTo>
                      <a:pt x="175" y="114"/>
                    </a:lnTo>
                    <a:lnTo>
                      <a:pt x="172" y="118"/>
                    </a:lnTo>
                    <a:lnTo>
                      <a:pt x="170" y="121"/>
                    </a:lnTo>
                    <a:lnTo>
                      <a:pt x="167" y="125"/>
                    </a:lnTo>
                    <a:lnTo>
                      <a:pt x="165" y="129"/>
                    </a:lnTo>
                    <a:lnTo>
                      <a:pt x="163" y="132"/>
                    </a:lnTo>
                    <a:lnTo>
                      <a:pt x="161" y="137"/>
                    </a:lnTo>
                    <a:lnTo>
                      <a:pt x="158" y="139"/>
                    </a:lnTo>
                    <a:lnTo>
                      <a:pt x="155" y="143"/>
                    </a:lnTo>
                    <a:lnTo>
                      <a:pt x="152" y="147"/>
                    </a:lnTo>
                    <a:lnTo>
                      <a:pt x="150" y="151"/>
                    </a:lnTo>
                    <a:lnTo>
                      <a:pt x="147" y="155"/>
                    </a:lnTo>
                    <a:lnTo>
                      <a:pt x="146" y="158"/>
                    </a:lnTo>
                    <a:lnTo>
                      <a:pt x="143" y="162"/>
                    </a:lnTo>
                    <a:lnTo>
                      <a:pt x="141" y="166"/>
                    </a:lnTo>
                    <a:lnTo>
                      <a:pt x="138" y="170"/>
                    </a:lnTo>
                    <a:lnTo>
                      <a:pt x="135" y="174"/>
                    </a:lnTo>
                    <a:lnTo>
                      <a:pt x="132" y="177"/>
                    </a:lnTo>
                    <a:lnTo>
                      <a:pt x="130" y="180"/>
                    </a:lnTo>
                    <a:lnTo>
                      <a:pt x="127" y="184"/>
                    </a:lnTo>
                    <a:lnTo>
                      <a:pt x="126" y="188"/>
                    </a:lnTo>
                    <a:lnTo>
                      <a:pt x="123" y="191"/>
                    </a:lnTo>
                    <a:lnTo>
                      <a:pt x="121" y="195"/>
                    </a:lnTo>
                    <a:lnTo>
                      <a:pt x="118" y="197"/>
                    </a:lnTo>
                    <a:lnTo>
                      <a:pt x="116" y="201"/>
                    </a:lnTo>
                    <a:lnTo>
                      <a:pt x="113" y="204"/>
                    </a:lnTo>
                    <a:lnTo>
                      <a:pt x="111" y="207"/>
                    </a:lnTo>
                    <a:lnTo>
                      <a:pt x="109" y="210"/>
                    </a:lnTo>
                    <a:lnTo>
                      <a:pt x="108" y="213"/>
                    </a:lnTo>
                    <a:lnTo>
                      <a:pt x="105" y="216"/>
                    </a:lnTo>
                    <a:lnTo>
                      <a:pt x="103" y="219"/>
                    </a:lnTo>
                    <a:lnTo>
                      <a:pt x="101" y="221"/>
                    </a:lnTo>
                    <a:lnTo>
                      <a:pt x="99" y="224"/>
                    </a:lnTo>
                    <a:lnTo>
                      <a:pt x="97" y="226"/>
                    </a:lnTo>
                    <a:lnTo>
                      <a:pt x="95" y="229"/>
                    </a:lnTo>
                    <a:lnTo>
                      <a:pt x="93" y="231"/>
                    </a:lnTo>
                    <a:lnTo>
                      <a:pt x="91" y="233"/>
                    </a:lnTo>
                    <a:lnTo>
                      <a:pt x="89" y="236"/>
                    </a:lnTo>
                    <a:lnTo>
                      <a:pt x="88" y="237"/>
                    </a:lnTo>
                    <a:lnTo>
                      <a:pt x="85" y="241"/>
                    </a:lnTo>
                    <a:lnTo>
                      <a:pt x="82" y="245"/>
                    </a:lnTo>
                    <a:lnTo>
                      <a:pt x="79" y="249"/>
                    </a:lnTo>
                    <a:lnTo>
                      <a:pt x="76" y="252"/>
                    </a:lnTo>
                    <a:lnTo>
                      <a:pt x="73" y="254"/>
                    </a:lnTo>
                    <a:lnTo>
                      <a:pt x="71" y="256"/>
                    </a:lnTo>
                    <a:lnTo>
                      <a:pt x="70" y="258"/>
                    </a:lnTo>
                    <a:lnTo>
                      <a:pt x="68" y="261"/>
                    </a:lnTo>
                    <a:lnTo>
                      <a:pt x="66" y="262"/>
                    </a:lnTo>
                    <a:lnTo>
                      <a:pt x="64" y="264"/>
                    </a:lnTo>
                    <a:lnTo>
                      <a:pt x="62" y="266"/>
                    </a:lnTo>
                    <a:lnTo>
                      <a:pt x="61" y="267"/>
                    </a:lnTo>
                    <a:lnTo>
                      <a:pt x="58" y="269"/>
                    </a:lnTo>
                    <a:lnTo>
                      <a:pt x="55" y="270"/>
                    </a:lnTo>
                    <a:lnTo>
                      <a:pt x="52" y="271"/>
                    </a:lnTo>
                    <a:lnTo>
                      <a:pt x="50" y="271"/>
                    </a:lnTo>
                    <a:lnTo>
                      <a:pt x="48" y="271"/>
                    </a:lnTo>
                    <a:lnTo>
                      <a:pt x="45" y="271"/>
                    </a:lnTo>
                    <a:lnTo>
                      <a:pt x="42" y="271"/>
                    </a:lnTo>
                    <a:lnTo>
                      <a:pt x="39" y="270"/>
                    </a:lnTo>
                    <a:lnTo>
                      <a:pt x="35" y="270"/>
                    </a:lnTo>
                    <a:lnTo>
                      <a:pt x="32" y="270"/>
                    </a:lnTo>
                    <a:lnTo>
                      <a:pt x="29" y="269"/>
                    </a:lnTo>
                    <a:lnTo>
                      <a:pt x="26" y="268"/>
                    </a:lnTo>
                    <a:lnTo>
                      <a:pt x="21" y="268"/>
                    </a:lnTo>
                    <a:lnTo>
                      <a:pt x="18" y="267"/>
                    </a:lnTo>
                    <a:lnTo>
                      <a:pt x="14" y="266"/>
                    </a:lnTo>
                    <a:lnTo>
                      <a:pt x="12" y="265"/>
                    </a:lnTo>
                    <a:lnTo>
                      <a:pt x="8" y="262"/>
                    </a:lnTo>
                    <a:lnTo>
                      <a:pt x="5" y="260"/>
                    </a:lnTo>
                    <a:lnTo>
                      <a:pt x="3" y="258"/>
                    </a:lnTo>
                    <a:lnTo>
                      <a:pt x="2" y="256"/>
                    </a:lnTo>
                    <a:lnTo>
                      <a:pt x="0" y="254"/>
                    </a:lnTo>
                    <a:lnTo>
                      <a:pt x="0" y="252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1" y="243"/>
                    </a:lnTo>
                    <a:lnTo>
                      <a:pt x="2" y="241"/>
                    </a:lnTo>
                    <a:lnTo>
                      <a:pt x="3" y="238"/>
                    </a:lnTo>
                    <a:lnTo>
                      <a:pt x="3" y="236"/>
                    </a:lnTo>
                    <a:lnTo>
                      <a:pt x="5" y="233"/>
                    </a:lnTo>
                    <a:lnTo>
                      <a:pt x="6" y="230"/>
                    </a:lnTo>
                    <a:lnTo>
                      <a:pt x="8" y="226"/>
                    </a:lnTo>
                    <a:lnTo>
                      <a:pt x="10" y="223"/>
                    </a:lnTo>
                    <a:lnTo>
                      <a:pt x="12" y="219"/>
                    </a:lnTo>
                    <a:lnTo>
                      <a:pt x="13" y="216"/>
                    </a:lnTo>
                    <a:lnTo>
                      <a:pt x="16" y="212"/>
                    </a:lnTo>
                    <a:lnTo>
                      <a:pt x="17" y="210"/>
                    </a:lnTo>
                    <a:lnTo>
                      <a:pt x="18" y="208"/>
                    </a:lnTo>
                    <a:lnTo>
                      <a:pt x="20" y="206"/>
                    </a:lnTo>
                    <a:lnTo>
                      <a:pt x="21" y="204"/>
                    </a:lnTo>
                    <a:lnTo>
                      <a:pt x="23" y="201"/>
                    </a:lnTo>
                    <a:lnTo>
                      <a:pt x="25" y="199"/>
                    </a:lnTo>
                    <a:lnTo>
                      <a:pt x="26" y="197"/>
                    </a:lnTo>
                    <a:lnTo>
                      <a:pt x="28" y="196"/>
                    </a:lnTo>
                    <a:lnTo>
                      <a:pt x="29" y="193"/>
                    </a:lnTo>
                    <a:lnTo>
                      <a:pt x="31" y="191"/>
                    </a:lnTo>
                    <a:lnTo>
                      <a:pt x="32" y="189"/>
                    </a:lnTo>
                    <a:lnTo>
                      <a:pt x="34" y="187"/>
                    </a:lnTo>
                    <a:lnTo>
                      <a:pt x="36" y="184"/>
                    </a:lnTo>
                    <a:lnTo>
                      <a:pt x="38" y="182"/>
                    </a:lnTo>
                    <a:lnTo>
                      <a:pt x="40" y="180"/>
                    </a:lnTo>
                    <a:lnTo>
                      <a:pt x="42" y="178"/>
                    </a:lnTo>
                    <a:lnTo>
                      <a:pt x="43" y="176"/>
                    </a:lnTo>
                    <a:lnTo>
                      <a:pt x="45" y="173"/>
                    </a:lnTo>
                    <a:lnTo>
                      <a:pt x="47" y="171"/>
                    </a:lnTo>
                    <a:lnTo>
                      <a:pt x="49" y="169"/>
                    </a:lnTo>
                    <a:lnTo>
                      <a:pt x="50" y="166"/>
                    </a:lnTo>
                    <a:lnTo>
                      <a:pt x="52" y="164"/>
                    </a:lnTo>
                    <a:lnTo>
                      <a:pt x="55" y="161"/>
                    </a:lnTo>
                    <a:lnTo>
                      <a:pt x="57" y="159"/>
                    </a:lnTo>
                    <a:lnTo>
                      <a:pt x="59" y="157"/>
                    </a:lnTo>
                    <a:lnTo>
                      <a:pt x="61" y="154"/>
                    </a:lnTo>
                    <a:lnTo>
                      <a:pt x="63" y="152"/>
                    </a:lnTo>
                    <a:lnTo>
                      <a:pt x="66" y="149"/>
                    </a:lnTo>
                    <a:lnTo>
                      <a:pt x="68" y="146"/>
                    </a:lnTo>
                    <a:lnTo>
                      <a:pt x="70" y="144"/>
                    </a:lnTo>
                    <a:lnTo>
                      <a:pt x="71" y="141"/>
                    </a:lnTo>
                    <a:lnTo>
                      <a:pt x="74" y="139"/>
                    </a:lnTo>
                    <a:lnTo>
                      <a:pt x="76" y="137"/>
                    </a:lnTo>
                    <a:lnTo>
                      <a:pt x="78" y="134"/>
                    </a:lnTo>
                    <a:lnTo>
                      <a:pt x="81" y="132"/>
                    </a:lnTo>
                    <a:lnTo>
                      <a:pt x="83" y="129"/>
                    </a:lnTo>
                    <a:lnTo>
                      <a:pt x="85" y="126"/>
                    </a:lnTo>
                    <a:lnTo>
                      <a:pt x="88" y="124"/>
                    </a:lnTo>
                    <a:lnTo>
                      <a:pt x="89" y="121"/>
                    </a:lnTo>
                    <a:lnTo>
                      <a:pt x="92" y="120"/>
                    </a:lnTo>
                    <a:lnTo>
                      <a:pt x="94" y="117"/>
                    </a:lnTo>
                    <a:lnTo>
                      <a:pt x="97" y="114"/>
                    </a:lnTo>
                    <a:lnTo>
                      <a:pt x="99" y="111"/>
                    </a:lnTo>
                    <a:lnTo>
                      <a:pt x="102" y="109"/>
                    </a:lnTo>
                    <a:lnTo>
                      <a:pt x="104" y="106"/>
                    </a:lnTo>
                    <a:lnTo>
                      <a:pt x="106" y="104"/>
                    </a:lnTo>
                    <a:lnTo>
                      <a:pt x="108" y="101"/>
                    </a:lnTo>
                    <a:lnTo>
                      <a:pt x="111" y="99"/>
                    </a:lnTo>
                    <a:lnTo>
                      <a:pt x="113" y="96"/>
                    </a:lnTo>
                    <a:lnTo>
                      <a:pt x="115" y="94"/>
                    </a:lnTo>
                    <a:lnTo>
                      <a:pt x="118" y="91"/>
                    </a:lnTo>
                    <a:lnTo>
                      <a:pt x="120" y="88"/>
                    </a:lnTo>
                    <a:lnTo>
                      <a:pt x="123" y="85"/>
                    </a:lnTo>
                    <a:lnTo>
                      <a:pt x="125" y="83"/>
                    </a:lnTo>
                    <a:lnTo>
                      <a:pt x="127" y="81"/>
                    </a:lnTo>
                    <a:lnTo>
                      <a:pt x="130" y="79"/>
                    </a:lnTo>
                    <a:lnTo>
                      <a:pt x="132" y="76"/>
                    </a:lnTo>
                    <a:lnTo>
                      <a:pt x="134" y="73"/>
                    </a:lnTo>
                    <a:lnTo>
                      <a:pt x="137" y="71"/>
                    </a:lnTo>
                    <a:lnTo>
                      <a:pt x="139" y="69"/>
                    </a:lnTo>
                    <a:lnTo>
                      <a:pt x="141" y="66"/>
                    </a:lnTo>
                    <a:lnTo>
                      <a:pt x="144" y="64"/>
                    </a:lnTo>
                    <a:lnTo>
                      <a:pt x="147" y="61"/>
                    </a:lnTo>
                    <a:lnTo>
                      <a:pt x="148" y="60"/>
                    </a:lnTo>
                    <a:lnTo>
                      <a:pt x="151" y="58"/>
                    </a:lnTo>
                    <a:lnTo>
                      <a:pt x="153" y="55"/>
                    </a:lnTo>
                    <a:lnTo>
                      <a:pt x="155" y="53"/>
                    </a:lnTo>
                    <a:lnTo>
                      <a:pt x="158" y="51"/>
                    </a:lnTo>
                    <a:lnTo>
                      <a:pt x="160" y="49"/>
                    </a:lnTo>
                    <a:lnTo>
                      <a:pt x="162" y="46"/>
                    </a:lnTo>
                    <a:lnTo>
                      <a:pt x="165" y="44"/>
                    </a:lnTo>
                    <a:lnTo>
                      <a:pt x="166" y="42"/>
                    </a:lnTo>
                    <a:lnTo>
                      <a:pt x="169" y="41"/>
                    </a:lnTo>
                    <a:lnTo>
                      <a:pt x="171" y="39"/>
                    </a:lnTo>
                    <a:lnTo>
                      <a:pt x="173" y="37"/>
                    </a:lnTo>
                    <a:lnTo>
                      <a:pt x="175" y="35"/>
                    </a:lnTo>
                    <a:lnTo>
                      <a:pt x="178" y="33"/>
                    </a:lnTo>
                    <a:lnTo>
                      <a:pt x="180" y="31"/>
                    </a:lnTo>
                    <a:lnTo>
                      <a:pt x="182" y="29"/>
                    </a:lnTo>
                    <a:lnTo>
                      <a:pt x="184" y="28"/>
                    </a:lnTo>
                    <a:lnTo>
                      <a:pt x="187" y="24"/>
                    </a:lnTo>
                    <a:lnTo>
                      <a:pt x="191" y="22"/>
                    </a:lnTo>
                    <a:lnTo>
                      <a:pt x="194" y="19"/>
                    </a:lnTo>
                    <a:lnTo>
                      <a:pt x="198" y="16"/>
                    </a:lnTo>
                    <a:lnTo>
                      <a:pt x="201" y="13"/>
                    </a:lnTo>
                    <a:lnTo>
                      <a:pt x="204" y="10"/>
                    </a:lnTo>
                    <a:lnTo>
                      <a:pt x="206" y="8"/>
                    </a:lnTo>
                    <a:lnTo>
                      <a:pt x="209" y="6"/>
                    </a:lnTo>
                    <a:lnTo>
                      <a:pt x="211" y="4"/>
                    </a:lnTo>
                    <a:lnTo>
                      <a:pt x="213" y="3"/>
                    </a:lnTo>
                    <a:lnTo>
                      <a:pt x="215" y="2"/>
                    </a:lnTo>
                    <a:lnTo>
                      <a:pt x="217" y="1"/>
                    </a:lnTo>
                    <a:lnTo>
                      <a:pt x="219" y="0"/>
                    </a:lnTo>
                    <a:lnTo>
                      <a:pt x="220" y="0"/>
                    </a:lnTo>
                    <a:lnTo>
                      <a:pt x="244" y="12"/>
                    </a:lnTo>
                    <a:lnTo>
                      <a:pt x="224" y="39"/>
                    </a:lnTo>
                    <a:lnTo>
                      <a:pt x="224" y="3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1" name="Freeform 26"/>
              <p:cNvSpPr>
                <a:spLocks/>
              </p:cNvSpPr>
              <p:nvPr/>
            </p:nvSpPr>
            <p:spPr bwMode="auto">
              <a:xfrm>
                <a:off x="1122" y="1247"/>
                <a:ext cx="189" cy="329"/>
              </a:xfrm>
              <a:custGeom>
                <a:avLst/>
                <a:gdLst/>
                <a:ahLst/>
                <a:cxnLst>
                  <a:cxn ang="0">
                    <a:pos x="187" y="1"/>
                  </a:cxn>
                  <a:cxn ang="0">
                    <a:pos x="185" y="6"/>
                  </a:cxn>
                  <a:cxn ang="0">
                    <a:pos x="184" y="12"/>
                  </a:cxn>
                  <a:cxn ang="0">
                    <a:pos x="180" y="20"/>
                  </a:cxn>
                  <a:cxn ang="0">
                    <a:pos x="177" y="30"/>
                  </a:cxn>
                  <a:cxn ang="0">
                    <a:pos x="172" y="42"/>
                  </a:cxn>
                  <a:cxn ang="0">
                    <a:pos x="166" y="54"/>
                  </a:cxn>
                  <a:cxn ang="0">
                    <a:pos x="161" y="68"/>
                  </a:cxn>
                  <a:cxn ang="0">
                    <a:pos x="155" y="84"/>
                  </a:cxn>
                  <a:cxn ang="0">
                    <a:pos x="149" y="99"/>
                  </a:cxn>
                  <a:cxn ang="0">
                    <a:pos x="142" y="116"/>
                  </a:cxn>
                  <a:cxn ang="0">
                    <a:pos x="134" y="132"/>
                  </a:cxn>
                  <a:cxn ang="0">
                    <a:pos x="127" y="149"/>
                  </a:cxn>
                  <a:cxn ang="0">
                    <a:pos x="119" y="166"/>
                  </a:cxn>
                  <a:cxn ang="0">
                    <a:pos x="111" y="184"/>
                  </a:cxn>
                  <a:cxn ang="0">
                    <a:pos x="104" y="201"/>
                  </a:cxn>
                  <a:cxn ang="0">
                    <a:pos x="96" y="217"/>
                  </a:cxn>
                  <a:cxn ang="0">
                    <a:pos x="88" y="232"/>
                  </a:cxn>
                  <a:cxn ang="0">
                    <a:pos x="80" y="247"/>
                  </a:cxn>
                  <a:cxn ang="0">
                    <a:pos x="72" y="262"/>
                  </a:cxn>
                  <a:cxn ang="0">
                    <a:pos x="65" y="274"/>
                  </a:cxn>
                  <a:cxn ang="0">
                    <a:pos x="57" y="285"/>
                  </a:cxn>
                  <a:cxn ang="0">
                    <a:pos x="50" y="295"/>
                  </a:cxn>
                  <a:cxn ang="0">
                    <a:pos x="43" y="303"/>
                  </a:cxn>
                  <a:cxn ang="0">
                    <a:pos x="36" y="311"/>
                  </a:cxn>
                  <a:cxn ang="0">
                    <a:pos x="31" y="318"/>
                  </a:cxn>
                  <a:cxn ang="0">
                    <a:pos x="25" y="322"/>
                  </a:cxn>
                  <a:cxn ang="0">
                    <a:pos x="18" y="326"/>
                  </a:cxn>
                  <a:cxn ang="0">
                    <a:pos x="10" y="329"/>
                  </a:cxn>
                  <a:cxn ang="0">
                    <a:pos x="4" y="327"/>
                  </a:cxn>
                  <a:cxn ang="0">
                    <a:pos x="0" y="320"/>
                  </a:cxn>
                  <a:cxn ang="0">
                    <a:pos x="0" y="315"/>
                  </a:cxn>
                  <a:cxn ang="0">
                    <a:pos x="0" y="309"/>
                  </a:cxn>
                  <a:cxn ang="0">
                    <a:pos x="1" y="301"/>
                  </a:cxn>
                  <a:cxn ang="0">
                    <a:pos x="3" y="294"/>
                  </a:cxn>
                  <a:cxn ang="0">
                    <a:pos x="6" y="284"/>
                  </a:cxn>
                  <a:cxn ang="0">
                    <a:pos x="10" y="274"/>
                  </a:cxn>
                  <a:cxn ang="0">
                    <a:pos x="14" y="262"/>
                  </a:cxn>
                  <a:cxn ang="0">
                    <a:pos x="20" y="251"/>
                  </a:cxn>
                  <a:cxn ang="0">
                    <a:pos x="27" y="238"/>
                  </a:cxn>
                  <a:cxn ang="0">
                    <a:pos x="34" y="223"/>
                  </a:cxn>
                  <a:cxn ang="0">
                    <a:pos x="43" y="208"/>
                  </a:cxn>
                  <a:cxn ang="0">
                    <a:pos x="52" y="193"/>
                  </a:cxn>
                  <a:cxn ang="0">
                    <a:pos x="62" y="178"/>
                  </a:cxn>
                  <a:cxn ang="0">
                    <a:pos x="71" y="163"/>
                  </a:cxn>
                  <a:cxn ang="0">
                    <a:pos x="82" y="146"/>
                  </a:cxn>
                  <a:cxn ang="0">
                    <a:pos x="93" y="131"/>
                  </a:cxn>
                  <a:cxn ang="0">
                    <a:pos x="103" y="116"/>
                  </a:cxn>
                  <a:cxn ang="0">
                    <a:pos x="114" y="101"/>
                  </a:cxn>
                  <a:cxn ang="0">
                    <a:pos x="124" y="86"/>
                  </a:cxn>
                  <a:cxn ang="0">
                    <a:pos x="134" y="72"/>
                  </a:cxn>
                  <a:cxn ang="0">
                    <a:pos x="144" y="59"/>
                  </a:cxn>
                  <a:cxn ang="0">
                    <a:pos x="152" y="47"/>
                  </a:cxn>
                  <a:cxn ang="0">
                    <a:pos x="161" y="35"/>
                  </a:cxn>
                  <a:cxn ang="0">
                    <a:pos x="168" y="26"/>
                  </a:cxn>
                  <a:cxn ang="0">
                    <a:pos x="175" y="17"/>
                  </a:cxn>
                  <a:cxn ang="0">
                    <a:pos x="180" y="9"/>
                  </a:cxn>
                  <a:cxn ang="0">
                    <a:pos x="185" y="3"/>
                  </a:cxn>
                  <a:cxn ang="0">
                    <a:pos x="189" y="0"/>
                  </a:cxn>
                </a:cxnLst>
                <a:rect l="0" t="0" r="r" b="b"/>
                <a:pathLst>
                  <a:path w="189" h="329">
                    <a:moveTo>
                      <a:pt x="189" y="0"/>
                    </a:moveTo>
                    <a:lnTo>
                      <a:pt x="188" y="0"/>
                    </a:lnTo>
                    <a:lnTo>
                      <a:pt x="187" y="1"/>
                    </a:lnTo>
                    <a:lnTo>
                      <a:pt x="187" y="2"/>
                    </a:lnTo>
                    <a:lnTo>
                      <a:pt x="186" y="4"/>
                    </a:lnTo>
                    <a:lnTo>
                      <a:pt x="185" y="6"/>
                    </a:lnTo>
                    <a:lnTo>
                      <a:pt x="185" y="8"/>
                    </a:lnTo>
                    <a:lnTo>
                      <a:pt x="185" y="9"/>
                    </a:lnTo>
                    <a:lnTo>
                      <a:pt x="184" y="12"/>
                    </a:lnTo>
                    <a:lnTo>
                      <a:pt x="183" y="14"/>
                    </a:lnTo>
                    <a:lnTo>
                      <a:pt x="182" y="17"/>
                    </a:lnTo>
                    <a:lnTo>
                      <a:pt x="180" y="20"/>
                    </a:lnTo>
                    <a:lnTo>
                      <a:pt x="179" y="23"/>
                    </a:lnTo>
                    <a:lnTo>
                      <a:pt x="178" y="27"/>
                    </a:lnTo>
                    <a:lnTo>
                      <a:pt x="177" y="30"/>
                    </a:lnTo>
                    <a:lnTo>
                      <a:pt x="175" y="33"/>
                    </a:lnTo>
                    <a:lnTo>
                      <a:pt x="173" y="37"/>
                    </a:lnTo>
                    <a:lnTo>
                      <a:pt x="172" y="42"/>
                    </a:lnTo>
                    <a:lnTo>
                      <a:pt x="170" y="46"/>
                    </a:lnTo>
                    <a:lnTo>
                      <a:pt x="168" y="49"/>
                    </a:lnTo>
                    <a:lnTo>
                      <a:pt x="166" y="54"/>
                    </a:lnTo>
                    <a:lnTo>
                      <a:pt x="165" y="59"/>
                    </a:lnTo>
                    <a:lnTo>
                      <a:pt x="164" y="64"/>
                    </a:lnTo>
                    <a:lnTo>
                      <a:pt x="161" y="68"/>
                    </a:lnTo>
                    <a:lnTo>
                      <a:pt x="159" y="73"/>
                    </a:lnTo>
                    <a:lnTo>
                      <a:pt x="157" y="78"/>
                    </a:lnTo>
                    <a:lnTo>
                      <a:pt x="155" y="84"/>
                    </a:lnTo>
                    <a:lnTo>
                      <a:pt x="153" y="88"/>
                    </a:lnTo>
                    <a:lnTo>
                      <a:pt x="151" y="94"/>
                    </a:lnTo>
                    <a:lnTo>
                      <a:pt x="149" y="99"/>
                    </a:lnTo>
                    <a:lnTo>
                      <a:pt x="146" y="105"/>
                    </a:lnTo>
                    <a:lnTo>
                      <a:pt x="145" y="110"/>
                    </a:lnTo>
                    <a:lnTo>
                      <a:pt x="142" y="116"/>
                    </a:lnTo>
                    <a:lnTo>
                      <a:pt x="140" y="121"/>
                    </a:lnTo>
                    <a:lnTo>
                      <a:pt x="137" y="126"/>
                    </a:lnTo>
                    <a:lnTo>
                      <a:pt x="134" y="132"/>
                    </a:lnTo>
                    <a:lnTo>
                      <a:pt x="132" y="138"/>
                    </a:lnTo>
                    <a:lnTo>
                      <a:pt x="129" y="144"/>
                    </a:lnTo>
                    <a:lnTo>
                      <a:pt x="127" y="149"/>
                    </a:lnTo>
                    <a:lnTo>
                      <a:pt x="124" y="155"/>
                    </a:lnTo>
                    <a:lnTo>
                      <a:pt x="122" y="161"/>
                    </a:lnTo>
                    <a:lnTo>
                      <a:pt x="119" y="166"/>
                    </a:lnTo>
                    <a:lnTo>
                      <a:pt x="117" y="172"/>
                    </a:lnTo>
                    <a:lnTo>
                      <a:pt x="114" y="178"/>
                    </a:lnTo>
                    <a:lnTo>
                      <a:pt x="111" y="184"/>
                    </a:lnTo>
                    <a:lnTo>
                      <a:pt x="108" y="189"/>
                    </a:lnTo>
                    <a:lnTo>
                      <a:pt x="107" y="195"/>
                    </a:lnTo>
                    <a:lnTo>
                      <a:pt x="104" y="201"/>
                    </a:lnTo>
                    <a:lnTo>
                      <a:pt x="101" y="206"/>
                    </a:lnTo>
                    <a:lnTo>
                      <a:pt x="98" y="211"/>
                    </a:lnTo>
                    <a:lnTo>
                      <a:pt x="96" y="217"/>
                    </a:lnTo>
                    <a:lnTo>
                      <a:pt x="93" y="222"/>
                    </a:lnTo>
                    <a:lnTo>
                      <a:pt x="90" y="227"/>
                    </a:lnTo>
                    <a:lnTo>
                      <a:pt x="88" y="232"/>
                    </a:lnTo>
                    <a:lnTo>
                      <a:pt x="85" y="238"/>
                    </a:lnTo>
                    <a:lnTo>
                      <a:pt x="82" y="243"/>
                    </a:lnTo>
                    <a:lnTo>
                      <a:pt x="80" y="247"/>
                    </a:lnTo>
                    <a:lnTo>
                      <a:pt x="77" y="252"/>
                    </a:lnTo>
                    <a:lnTo>
                      <a:pt x="74" y="257"/>
                    </a:lnTo>
                    <a:lnTo>
                      <a:pt x="72" y="262"/>
                    </a:lnTo>
                    <a:lnTo>
                      <a:pt x="69" y="265"/>
                    </a:lnTo>
                    <a:lnTo>
                      <a:pt x="67" y="270"/>
                    </a:lnTo>
                    <a:lnTo>
                      <a:pt x="65" y="274"/>
                    </a:lnTo>
                    <a:lnTo>
                      <a:pt x="62" y="278"/>
                    </a:lnTo>
                    <a:lnTo>
                      <a:pt x="59" y="281"/>
                    </a:lnTo>
                    <a:lnTo>
                      <a:pt x="57" y="285"/>
                    </a:lnTo>
                    <a:lnTo>
                      <a:pt x="55" y="289"/>
                    </a:lnTo>
                    <a:lnTo>
                      <a:pt x="52" y="292"/>
                    </a:lnTo>
                    <a:lnTo>
                      <a:pt x="50" y="295"/>
                    </a:lnTo>
                    <a:lnTo>
                      <a:pt x="48" y="299"/>
                    </a:lnTo>
                    <a:lnTo>
                      <a:pt x="46" y="301"/>
                    </a:lnTo>
                    <a:lnTo>
                      <a:pt x="43" y="303"/>
                    </a:lnTo>
                    <a:lnTo>
                      <a:pt x="41" y="306"/>
                    </a:lnTo>
                    <a:lnTo>
                      <a:pt x="39" y="309"/>
                    </a:lnTo>
                    <a:lnTo>
                      <a:pt x="36" y="311"/>
                    </a:lnTo>
                    <a:lnTo>
                      <a:pt x="34" y="314"/>
                    </a:lnTo>
                    <a:lnTo>
                      <a:pt x="32" y="316"/>
                    </a:lnTo>
                    <a:lnTo>
                      <a:pt x="31" y="318"/>
                    </a:lnTo>
                    <a:lnTo>
                      <a:pt x="29" y="320"/>
                    </a:lnTo>
                    <a:lnTo>
                      <a:pt x="27" y="320"/>
                    </a:lnTo>
                    <a:lnTo>
                      <a:pt x="25" y="322"/>
                    </a:lnTo>
                    <a:lnTo>
                      <a:pt x="23" y="323"/>
                    </a:lnTo>
                    <a:lnTo>
                      <a:pt x="21" y="325"/>
                    </a:lnTo>
                    <a:lnTo>
                      <a:pt x="18" y="326"/>
                    </a:lnTo>
                    <a:lnTo>
                      <a:pt x="15" y="328"/>
                    </a:lnTo>
                    <a:lnTo>
                      <a:pt x="12" y="329"/>
                    </a:lnTo>
                    <a:lnTo>
                      <a:pt x="10" y="329"/>
                    </a:lnTo>
                    <a:lnTo>
                      <a:pt x="8" y="329"/>
                    </a:lnTo>
                    <a:lnTo>
                      <a:pt x="6" y="329"/>
                    </a:lnTo>
                    <a:lnTo>
                      <a:pt x="4" y="327"/>
                    </a:lnTo>
                    <a:lnTo>
                      <a:pt x="3" y="325"/>
                    </a:lnTo>
                    <a:lnTo>
                      <a:pt x="1" y="323"/>
                    </a:lnTo>
                    <a:lnTo>
                      <a:pt x="0" y="320"/>
                    </a:lnTo>
                    <a:lnTo>
                      <a:pt x="0" y="319"/>
                    </a:lnTo>
                    <a:lnTo>
                      <a:pt x="0" y="317"/>
                    </a:lnTo>
                    <a:lnTo>
                      <a:pt x="0" y="315"/>
                    </a:lnTo>
                    <a:lnTo>
                      <a:pt x="0" y="313"/>
                    </a:lnTo>
                    <a:lnTo>
                      <a:pt x="0" y="311"/>
                    </a:lnTo>
                    <a:lnTo>
                      <a:pt x="0" y="309"/>
                    </a:lnTo>
                    <a:lnTo>
                      <a:pt x="0" y="306"/>
                    </a:lnTo>
                    <a:lnTo>
                      <a:pt x="1" y="304"/>
                    </a:lnTo>
                    <a:lnTo>
                      <a:pt x="1" y="301"/>
                    </a:lnTo>
                    <a:lnTo>
                      <a:pt x="1" y="299"/>
                    </a:lnTo>
                    <a:lnTo>
                      <a:pt x="2" y="296"/>
                    </a:lnTo>
                    <a:lnTo>
                      <a:pt x="3" y="294"/>
                    </a:lnTo>
                    <a:lnTo>
                      <a:pt x="4" y="290"/>
                    </a:lnTo>
                    <a:lnTo>
                      <a:pt x="4" y="287"/>
                    </a:lnTo>
                    <a:lnTo>
                      <a:pt x="6" y="284"/>
                    </a:lnTo>
                    <a:lnTo>
                      <a:pt x="7" y="281"/>
                    </a:lnTo>
                    <a:lnTo>
                      <a:pt x="8" y="278"/>
                    </a:lnTo>
                    <a:lnTo>
                      <a:pt x="10" y="274"/>
                    </a:lnTo>
                    <a:lnTo>
                      <a:pt x="11" y="270"/>
                    </a:lnTo>
                    <a:lnTo>
                      <a:pt x="12" y="266"/>
                    </a:lnTo>
                    <a:lnTo>
                      <a:pt x="14" y="262"/>
                    </a:lnTo>
                    <a:lnTo>
                      <a:pt x="16" y="259"/>
                    </a:lnTo>
                    <a:lnTo>
                      <a:pt x="18" y="255"/>
                    </a:lnTo>
                    <a:lnTo>
                      <a:pt x="20" y="251"/>
                    </a:lnTo>
                    <a:lnTo>
                      <a:pt x="22" y="246"/>
                    </a:lnTo>
                    <a:lnTo>
                      <a:pt x="24" y="242"/>
                    </a:lnTo>
                    <a:lnTo>
                      <a:pt x="27" y="238"/>
                    </a:lnTo>
                    <a:lnTo>
                      <a:pt x="30" y="233"/>
                    </a:lnTo>
                    <a:lnTo>
                      <a:pt x="31" y="227"/>
                    </a:lnTo>
                    <a:lnTo>
                      <a:pt x="34" y="223"/>
                    </a:lnTo>
                    <a:lnTo>
                      <a:pt x="36" y="219"/>
                    </a:lnTo>
                    <a:lnTo>
                      <a:pt x="40" y="214"/>
                    </a:lnTo>
                    <a:lnTo>
                      <a:pt x="43" y="208"/>
                    </a:lnTo>
                    <a:lnTo>
                      <a:pt x="46" y="204"/>
                    </a:lnTo>
                    <a:lnTo>
                      <a:pt x="49" y="199"/>
                    </a:lnTo>
                    <a:lnTo>
                      <a:pt x="52" y="193"/>
                    </a:lnTo>
                    <a:lnTo>
                      <a:pt x="55" y="188"/>
                    </a:lnTo>
                    <a:lnTo>
                      <a:pt x="58" y="184"/>
                    </a:lnTo>
                    <a:lnTo>
                      <a:pt x="62" y="178"/>
                    </a:lnTo>
                    <a:lnTo>
                      <a:pt x="65" y="173"/>
                    </a:lnTo>
                    <a:lnTo>
                      <a:pt x="69" y="168"/>
                    </a:lnTo>
                    <a:lnTo>
                      <a:pt x="71" y="163"/>
                    </a:lnTo>
                    <a:lnTo>
                      <a:pt x="75" y="157"/>
                    </a:lnTo>
                    <a:lnTo>
                      <a:pt x="79" y="152"/>
                    </a:lnTo>
                    <a:lnTo>
                      <a:pt x="82" y="146"/>
                    </a:lnTo>
                    <a:lnTo>
                      <a:pt x="86" y="142"/>
                    </a:lnTo>
                    <a:lnTo>
                      <a:pt x="89" y="136"/>
                    </a:lnTo>
                    <a:lnTo>
                      <a:pt x="93" y="131"/>
                    </a:lnTo>
                    <a:lnTo>
                      <a:pt x="96" y="126"/>
                    </a:lnTo>
                    <a:lnTo>
                      <a:pt x="100" y="121"/>
                    </a:lnTo>
                    <a:lnTo>
                      <a:pt x="103" y="116"/>
                    </a:lnTo>
                    <a:lnTo>
                      <a:pt x="107" y="111"/>
                    </a:lnTo>
                    <a:lnTo>
                      <a:pt x="110" y="106"/>
                    </a:lnTo>
                    <a:lnTo>
                      <a:pt x="114" y="101"/>
                    </a:lnTo>
                    <a:lnTo>
                      <a:pt x="117" y="96"/>
                    </a:lnTo>
                    <a:lnTo>
                      <a:pt x="121" y="91"/>
                    </a:lnTo>
                    <a:lnTo>
                      <a:pt x="124" y="86"/>
                    </a:lnTo>
                    <a:lnTo>
                      <a:pt x="127" y="82"/>
                    </a:lnTo>
                    <a:lnTo>
                      <a:pt x="130" y="76"/>
                    </a:lnTo>
                    <a:lnTo>
                      <a:pt x="134" y="72"/>
                    </a:lnTo>
                    <a:lnTo>
                      <a:pt x="137" y="68"/>
                    </a:lnTo>
                    <a:lnTo>
                      <a:pt x="141" y="63"/>
                    </a:lnTo>
                    <a:lnTo>
                      <a:pt x="144" y="59"/>
                    </a:lnTo>
                    <a:lnTo>
                      <a:pt x="146" y="55"/>
                    </a:lnTo>
                    <a:lnTo>
                      <a:pt x="149" y="50"/>
                    </a:lnTo>
                    <a:lnTo>
                      <a:pt x="152" y="47"/>
                    </a:lnTo>
                    <a:lnTo>
                      <a:pt x="155" y="43"/>
                    </a:lnTo>
                    <a:lnTo>
                      <a:pt x="158" y="39"/>
                    </a:lnTo>
                    <a:lnTo>
                      <a:pt x="161" y="35"/>
                    </a:lnTo>
                    <a:lnTo>
                      <a:pt x="164" y="32"/>
                    </a:lnTo>
                    <a:lnTo>
                      <a:pt x="166" y="29"/>
                    </a:lnTo>
                    <a:lnTo>
                      <a:pt x="168" y="26"/>
                    </a:lnTo>
                    <a:lnTo>
                      <a:pt x="170" y="23"/>
                    </a:lnTo>
                    <a:lnTo>
                      <a:pt x="172" y="20"/>
                    </a:lnTo>
                    <a:lnTo>
                      <a:pt x="175" y="17"/>
                    </a:lnTo>
                    <a:lnTo>
                      <a:pt x="177" y="14"/>
                    </a:lnTo>
                    <a:lnTo>
                      <a:pt x="178" y="12"/>
                    </a:lnTo>
                    <a:lnTo>
                      <a:pt x="180" y="9"/>
                    </a:lnTo>
                    <a:lnTo>
                      <a:pt x="182" y="8"/>
                    </a:lnTo>
                    <a:lnTo>
                      <a:pt x="183" y="7"/>
                    </a:lnTo>
                    <a:lnTo>
                      <a:pt x="185" y="3"/>
                    </a:lnTo>
                    <a:lnTo>
                      <a:pt x="187" y="1"/>
                    </a:lnTo>
                    <a:lnTo>
                      <a:pt x="188" y="0"/>
                    </a:lnTo>
                    <a:lnTo>
                      <a:pt x="189" y="0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2" name="Freeform 27"/>
              <p:cNvSpPr>
                <a:spLocks/>
              </p:cNvSpPr>
              <p:nvPr/>
            </p:nvSpPr>
            <p:spPr bwMode="auto">
              <a:xfrm>
                <a:off x="1432" y="1123"/>
                <a:ext cx="335" cy="191"/>
              </a:xfrm>
              <a:custGeom>
                <a:avLst/>
                <a:gdLst/>
                <a:ahLst/>
                <a:cxnLst>
                  <a:cxn ang="0">
                    <a:pos x="14" y="1"/>
                  </a:cxn>
                  <a:cxn ang="0">
                    <a:pos x="22" y="5"/>
                  </a:cxn>
                  <a:cxn ang="0">
                    <a:pos x="29" y="8"/>
                  </a:cxn>
                  <a:cxn ang="0">
                    <a:pos x="38" y="12"/>
                  </a:cxn>
                  <a:cxn ang="0">
                    <a:pos x="49" y="17"/>
                  </a:cxn>
                  <a:cxn ang="0">
                    <a:pos x="62" y="21"/>
                  </a:cxn>
                  <a:cxn ang="0">
                    <a:pos x="75" y="27"/>
                  </a:cxn>
                  <a:cxn ang="0">
                    <a:pos x="89" y="33"/>
                  </a:cxn>
                  <a:cxn ang="0">
                    <a:pos x="105" y="40"/>
                  </a:cxn>
                  <a:cxn ang="0">
                    <a:pos x="121" y="47"/>
                  </a:cxn>
                  <a:cxn ang="0">
                    <a:pos x="137" y="55"/>
                  </a:cxn>
                  <a:cxn ang="0">
                    <a:pos x="154" y="62"/>
                  </a:cxn>
                  <a:cxn ang="0">
                    <a:pos x="170" y="70"/>
                  </a:cxn>
                  <a:cxn ang="0">
                    <a:pos x="187" y="78"/>
                  </a:cxn>
                  <a:cxn ang="0">
                    <a:pos x="204" y="87"/>
                  </a:cxn>
                  <a:cxn ang="0">
                    <a:pos x="221" y="94"/>
                  </a:cxn>
                  <a:cxn ang="0">
                    <a:pos x="236" y="102"/>
                  </a:cxn>
                  <a:cxn ang="0">
                    <a:pos x="250" y="111"/>
                  </a:cxn>
                  <a:cxn ang="0">
                    <a:pos x="264" y="118"/>
                  </a:cxn>
                  <a:cxn ang="0">
                    <a:pos x="277" y="126"/>
                  </a:cxn>
                  <a:cxn ang="0">
                    <a:pos x="288" y="133"/>
                  </a:cxn>
                  <a:cxn ang="0">
                    <a:pos x="298" y="140"/>
                  </a:cxn>
                  <a:cxn ang="0">
                    <a:pos x="308" y="147"/>
                  </a:cxn>
                  <a:cxn ang="0">
                    <a:pos x="315" y="153"/>
                  </a:cxn>
                  <a:cxn ang="0">
                    <a:pos x="321" y="159"/>
                  </a:cxn>
                  <a:cxn ang="0">
                    <a:pos x="328" y="166"/>
                  </a:cxn>
                  <a:cxn ang="0">
                    <a:pos x="334" y="175"/>
                  </a:cxn>
                  <a:cxn ang="0">
                    <a:pos x="335" y="182"/>
                  </a:cxn>
                  <a:cxn ang="0">
                    <a:pos x="332" y="187"/>
                  </a:cxn>
                  <a:cxn ang="0">
                    <a:pos x="324" y="190"/>
                  </a:cxn>
                  <a:cxn ang="0">
                    <a:pos x="317" y="191"/>
                  </a:cxn>
                  <a:cxn ang="0">
                    <a:pos x="311" y="190"/>
                  </a:cxn>
                  <a:cxn ang="0">
                    <a:pos x="303" y="189"/>
                  </a:cxn>
                  <a:cxn ang="0">
                    <a:pos x="296" y="187"/>
                  </a:cxn>
                  <a:cxn ang="0">
                    <a:pos x="286" y="184"/>
                  </a:cxn>
                  <a:cxn ang="0">
                    <a:pos x="276" y="181"/>
                  </a:cxn>
                  <a:cxn ang="0">
                    <a:pos x="265" y="177"/>
                  </a:cxn>
                  <a:cxn ang="0">
                    <a:pos x="254" y="172"/>
                  </a:cxn>
                  <a:cxn ang="0">
                    <a:pos x="241" y="167"/>
                  </a:cxn>
                  <a:cxn ang="0">
                    <a:pos x="228" y="161"/>
                  </a:cxn>
                  <a:cxn ang="0">
                    <a:pos x="215" y="154"/>
                  </a:cxn>
                  <a:cxn ang="0">
                    <a:pos x="201" y="148"/>
                  </a:cxn>
                  <a:cxn ang="0">
                    <a:pos x="187" y="140"/>
                  </a:cxn>
                  <a:cxn ang="0">
                    <a:pos x="173" y="132"/>
                  </a:cxn>
                  <a:cxn ang="0">
                    <a:pos x="159" y="124"/>
                  </a:cxn>
                  <a:cxn ang="0">
                    <a:pos x="144" y="115"/>
                  </a:cxn>
                  <a:cxn ang="0">
                    <a:pos x="129" y="107"/>
                  </a:cxn>
                  <a:cxn ang="0">
                    <a:pos x="115" y="98"/>
                  </a:cxn>
                  <a:cxn ang="0">
                    <a:pos x="101" y="91"/>
                  </a:cxn>
                  <a:cxn ang="0">
                    <a:pos x="87" y="82"/>
                  </a:cxn>
                  <a:cxn ang="0">
                    <a:pos x="74" y="74"/>
                  </a:cxn>
                  <a:cxn ang="0">
                    <a:pos x="62" y="65"/>
                  </a:cxn>
                  <a:cxn ang="0">
                    <a:pos x="49" y="58"/>
                  </a:cxn>
                  <a:cxn ang="0">
                    <a:pos x="38" y="51"/>
                  </a:cxn>
                  <a:cxn ang="0">
                    <a:pos x="28" y="44"/>
                  </a:cxn>
                  <a:cxn ang="0">
                    <a:pos x="18" y="38"/>
                  </a:cxn>
                  <a:cxn ang="0">
                    <a:pos x="10" y="33"/>
                  </a:cxn>
                  <a:cxn ang="0">
                    <a:pos x="3" y="28"/>
                  </a:cxn>
                  <a:cxn ang="0">
                    <a:pos x="12" y="0"/>
                  </a:cxn>
                </a:cxnLst>
                <a:rect l="0" t="0" r="r" b="b"/>
                <a:pathLst>
                  <a:path w="335" h="191">
                    <a:moveTo>
                      <a:pt x="12" y="0"/>
                    </a:moveTo>
                    <a:lnTo>
                      <a:pt x="12" y="0"/>
                    </a:lnTo>
                    <a:lnTo>
                      <a:pt x="14" y="1"/>
                    </a:lnTo>
                    <a:lnTo>
                      <a:pt x="16" y="2"/>
                    </a:lnTo>
                    <a:lnTo>
                      <a:pt x="20" y="4"/>
                    </a:lnTo>
                    <a:lnTo>
                      <a:pt x="22" y="5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32" y="9"/>
                    </a:lnTo>
                    <a:lnTo>
                      <a:pt x="35" y="10"/>
                    </a:lnTo>
                    <a:lnTo>
                      <a:pt x="38" y="12"/>
                    </a:lnTo>
                    <a:lnTo>
                      <a:pt x="42" y="14"/>
                    </a:lnTo>
                    <a:lnTo>
                      <a:pt x="46" y="15"/>
                    </a:lnTo>
                    <a:lnTo>
                      <a:pt x="49" y="17"/>
                    </a:lnTo>
                    <a:lnTo>
                      <a:pt x="53" y="17"/>
                    </a:lnTo>
                    <a:lnTo>
                      <a:pt x="57" y="19"/>
                    </a:lnTo>
                    <a:lnTo>
                      <a:pt x="62" y="21"/>
                    </a:lnTo>
                    <a:lnTo>
                      <a:pt x="66" y="23"/>
                    </a:lnTo>
                    <a:lnTo>
                      <a:pt x="70" y="25"/>
                    </a:lnTo>
                    <a:lnTo>
                      <a:pt x="75" y="27"/>
                    </a:lnTo>
                    <a:lnTo>
                      <a:pt x="80" y="29"/>
                    </a:lnTo>
                    <a:lnTo>
                      <a:pt x="85" y="31"/>
                    </a:lnTo>
                    <a:lnTo>
                      <a:pt x="89" y="33"/>
                    </a:lnTo>
                    <a:lnTo>
                      <a:pt x="94" y="36"/>
                    </a:lnTo>
                    <a:lnTo>
                      <a:pt x="100" y="37"/>
                    </a:lnTo>
                    <a:lnTo>
                      <a:pt x="105" y="40"/>
                    </a:lnTo>
                    <a:lnTo>
                      <a:pt x="110" y="42"/>
                    </a:lnTo>
                    <a:lnTo>
                      <a:pt x="116" y="45"/>
                    </a:lnTo>
                    <a:lnTo>
                      <a:pt x="121" y="47"/>
                    </a:lnTo>
                    <a:lnTo>
                      <a:pt x="126" y="50"/>
                    </a:lnTo>
                    <a:lnTo>
                      <a:pt x="132" y="52"/>
                    </a:lnTo>
                    <a:lnTo>
                      <a:pt x="137" y="55"/>
                    </a:lnTo>
                    <a:lnTo>
                      <a:pt x="143" y="57"/>
                    </a:lnTo>
                    <a:lnTo>
                      <a:pt x="148" y="59"/>
                    </a:lnTo>
                    <a:lnTo>
                      <a:pt x="154" y="62"/>
                    </a:lnTo>
                    <a:lnTo>
                      <a:pt x="160" y="65"/>
                    </a:lnTo>
                    <a:lnTo>
                      <a:pt x="164" y="67"/>
                    </a:lnTo>
                    <a:lnTo>
                      <a:pt x="170" y="70"/>
                    </a:lnTo>
                    <a:lnTo>
                      <a:pt x="176" y="73"/>
                    </a:lnTo>
                    <a:lnTo>
                      <a:pt x="182" y="75"/>
                    </a:lnTo>
                    <a:lnTo>
                      <a:pt x="187" y="78"/>
                    </a:lnTo>
                    <a:lnTo>
                      <a:pt x="193" y="81"/>
                    </a:lnTo>
                    <a:lnTo>
                      <a:pt x="199" y="83"/>
                    </a:lnTo>
                    <a:lnTo>
                      <a:pt x="204" y="87"/>
                    </a:lnTo>
                    <a:lnTo>
                      <a:pt x="209" y="89"/>
                    </a:lnTo>
                    <a:lnTo>
                      <a:pt x="215" y="92"/>
                    </a:lnTo>
                    <a:lnTo>
                      <a:pt x="221" y="94"/>
                    </a:lnTo>
                    <a:lnTo>
                      <a:pt x="225" y="97"/>
                    </a:lnTo>
                    <a:lnTo>
                      <a:pt x="230" y="99"/>
                    </a:lnTo>
                    <a:lnTo>
                      <a:pt x="236" y="102"/>
                    </a:lnTo>
                    <a:lnTo>
                      <a:pt x="240" y="105"/>
                    </a:lnTo>
                    <a:lnTo>
                      <a:pt x="246" y="108"/>
                    </a:lnTo>
                    <a:lnTo>
                      <a:pt x="250" y="111"/>
                    </a:lnTo>
                    <a:lnTo>
                      <a:pt x="255" y="114"/>
                    </a:lnTo>
                    <a:lnTo>
                      <a:pt x="260" y="115"/>
                    </a:lnTo>
                    <a:lnTo>
                      <a:pt x="264" y="118"/>
                    </a:lnTo>
                    <a:lnTo>
                      <a:pt x="268" y="121"/>
                    </a:lnTo>
                    <a:lnTo>
                      <a:pt x="273" y="124"/>
                    </a:lnTo>
                    <a:lnTo>
                      <a:pt x="277" y="126"/>
                    </a:lnTo>
                    <a:lnTo>
                      <a:pt x="281" y="129"/>
                    </a:lnTo>
                    <a:lnTo>
                      <a:pt x="285" y="131"/>
                    </a:lnTo>
                    <a:lnTo>
                      <a:pt x="288" y="133"/>
                    </a:lnTo>
                    <a:lnTo>
                      <a:pt x="292" y="135"/>
                    </a:lnTo>
                    <a:lnTo>
                      <a:pt x="296" y="138"/>
                    </a:lnTo>
                    <a:lnTo>
                      <a:pt x="298" y="140"/>
                    </a:lnTo>
                    <a:lnTo>
                      <a:pt x="301" y="142"/>
                    </a:lnTo>
                    <a:lnTo>
                      <a:pt x="304" y="145"/>
                    </a:lnTo>
                    <a:lnTo>
                      <a:pt x="308" y="147"/>
                    </a:lnTo>
                    <a:lnTo>
                      <a:pt x="310" y="149"/>
                    </a:lnTo>
                    <a:lnTo>
                      <a:pt x="313" y="151"/>
                    </a:lnTo>
                    <a:lnTo>
                      <a:pt x="315" y="153"/>
                    </a:lnTo>
                    <a:lnTo>
                      <a:pt x="317" y="154"/>
                    </a:lnTo>
                    <a:lnTo>
                      <a:pt x="319" y="156"/>
                    </a:lnTo>
                    <a:lnTo>
                      <a:pt x="321" y="159"/>
                    </a:lnTo>
                    <a:lnTo>
                      <a:pt x="323" y="160"/>
                    </a:lnTo>
                    <a:lnTo>
                      <a:pt x="325" y="163"/>
                    </a:lnTo>
                    <a:lnTo>
                      <a:pt x="328" y="166"/>
                    </a:lnTo>
                    <a:lnTo>
                      <a:pt x="330" y="169"/>
                    </a:lnTo>
                    <a:lnTo>
                      <a:pt x="332" y="172"/>
                    </a:lnTo>
                    <a:lnTo>
                      <a:pt x="334" y="175"/>
                    </a:lnTo>
                    <a:lnTo>
                      <a:pt x="335" y="177"/>
                    </a:lnTo>
                    <a:lnTo>
                      <a:pt x="335" y="180"/>
                    </a:lnTo>
                    <a:lnTo>
                      <a:pt x="335" y="182"/>
                    </a:lnTo>
                    <a:lnTo>
                      <a:pt x="335" y="185"/>
                    </a:lnTo>
                    <a:lnTo>
                      <a:pt x="333" y="186"/>
                    </a:lnTo>
                    <a:lnTo>
                      <a:pt x="332" y="187"/>
                    </a:lnTo>
                    <a:lnTo>
                      <a:pt x="329" y="189"/>
                    </a:lnTo>
                    <a:lnTo>
                      <a:pt x="327" y="190"/>
                    </a:lnTo>
                    <a:lnTo>
                      <a:pt x="324" y="190"/>
                    </a:lnTo>
                    <a:lnTo>
                      <a:pt x="320" y="191"/>
                    </a:lnTo>
                    <a:lnTo>
                      <a:pt x="319" y="191"/>
                    </a:lnTo>
                    <a:lnTo>
                      <a:pt x="317" y="191"/>
                    </a:lnTo>
                    <a:lnTo>
                      <a:pt x="315" y="191"/>
                    </a:lnTo>
                    <a:lnTo>
                      <a:pt x="314" y="191"/>
                    </a:lnTo>
                    <a:lnTo>
                      <a:pt x="311" y="190"/>
                    </a:lnTo>
                    <a:lnTo>
                      <a:pt x="308" y="190"/>
                    </a:lnTo>
                    <a:lnTo>
                      <a:pt x="306" y="189"/>
                    </a:lnTo>
                    <a:lnTo>
                      <a:pt x="303" y="189"/>
                    </a:lnTo>
                    <a:lnTo>
                      <a:pt x="300" y="188"/>
                    </a:lnTo>
                    <a:lnTo>
                      <a:pt x="298" y="187"/>
                    </a:lnTo>
                    <a:lnTo>
                      <a:pt x="296" y="187"/>
                    </a:lnTo>
                    <a:lnTo>
                      <a:pt x="292" y="186"/>
                    </a:lnTo>
                    <a:lnTo>
                      <a:pt x="289" y="185"/>
                    </a:lnTo>
                    <a:lnTo>
                      <a:pt x="286" y="184"/>
                    </a:lnTo>
                    <a:lnTo>
                      <a:pt x="282" y="183"/>
                    </a:lnTo>
                    <a:lnTo>
                      <a:pt x="279" y="182"/>
                    </a:lnTo>
                    <a:lnTo>
                      <a:pt x="276" y="181"/>
                    </a:lnTo>
                    <a:lnTo>
                      <a:pt x="273" y="180"/>
                    </a:lnTo>
                    <a:lnTo>
                      <a:pt x="269" y="178"/>
                    </a:lnTo>
                    <a:lnTo>
                      <a:pt x="265" y="177"/>
                    </a:lnTo>
                    <a:lnTo>
                      <a:pt x="261" y="175"/>
                    </a:lnTo>
                    <a:lnTo>
                      <a:pt x="258" y="174"/>
                    </a:lnTo>
                    <a:lnTo>
                      <a:pt x="254" y="172"/>
                    </a:lnTo>
                    <a:lnTo>
                      <a:pt x="250" y="171"/>
                    </a:lnTo>
                    <a:lnTo>
                      <a:pt x="245" y="169"/>
                    </a:lnTo>
                    <a:lnTo>
                      <a:pt x="241" y="167"/>
                    </a:lnTo>
                    <a:lnTo>
                      <a:pt x="237" y="165"/>
                    </a:lnTo>
                    <a:lnTo>
                      <a:pt x="233" y="163"/>
                    </a:lnTo>
                    <a:lnTo>
                      <a:pt x="228" y="161"/>
                    </a:lnTo>
                    <a:lnTo>
                      <a:pt x="223" y="159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0" y="152"/>
                    </a:lnTo>
                    <a:lnTo>
                      <a:pt x="205" y="150"/>
                    </a:lnTo>
                    <a:lnTo>
                      <a:pt x="201" y="148"/>
                    </a:lnTo>
                    <a:lnTo>
                      <a:pt x="197" y="145"/>
                    </a:lnTo>
                    <a:lnTo>
                      <a:pt x="192" y="142"/>
                    </a:lnTo>
                    <a:lnTo>
                      <a:pt x="187" y="140"/>
                    </a:lnTo>
                    <a:lnTo>
                      <a:pt x="183" y="137"/>
                    </a:lnTo>
                    <a:lnTo>
                      <a:pt x="178" y="134"/>
                    </a:lnTo>
                    <a:lnTo>
                      <a:pt x="173" y="132"/>
                    </a:lnTo>
                    <a:lnTo>
                      <a:pt x="168" y="130"/>
                    </a:lnTo>
                    <a:lnTo>
                      <a:pt x="163" y="126"/>
                    </a:lnTo>
                    <a:lnTo>
                      <a:pt x="159" y="124"/>
                    </a:lnTo>
                    <a:lnTo>
                      <a:pt x="153" y="121"/>
                    </a:lnTo>
                    <a:lnTo>
                      <a:pt x="148" y="118"/>
                    </a:lnTo>
                    <a:lnTo>
                      <a:pt x="144" y="115"/>
                    </a:lnTo>
                    <a:lnTo>
                      <a:pt x="139" y="113"/>
                    </a:lnTo>
                    <a:lnTo>
                      <a:pt x="134" y="110"/>
                    </a:lnTo>
                    <a:lnTo>
                      <a:pt x="129" y="107"/>
                    </a:lnTo>
                    <a:lnTo>
                      <a:pt x="125" y="104"/>
                    </a:lnTo>
                    <a:lnTo>
                      <a:pt x="120" y="102"/>
                    </a:lnTo>
                    <a:lnTo>
                      <a:pt x="115" y="98"/>
                    </a:lnTo>
                    <a:lnTo>
                      <a:pt x="110" y="95"/>
                    </a:lnTo>
                    <a:lnTo>
                      <a:pt x="106" y="93"/>
                    </a:lnTo>
                    <a:lnTo>
                      <a:pt x="101" y="91"/>
                    </a:lnTo>
                    <a:lnTo>
                      <a:pt x="96" y="87"/>
                    </a:lnTo>
                    <a:lnTo>
                      <a:pt x="91" y="85"/>
                    </a:lnTo>
                    <a:lnTo>
                      <a:pt x="87" y="82"/>
                    </a:lnTo>
                    <a:lnTo>
                      <a:pt x="83" y="79"/>
                    </a:lnTo>
                    <a:lnTo>
                      <a:pt x="78" y="76"/>
                    </a:lnTo>
                    <a:lnTo>
                      <a:pt x="74" y="74"/>
                    </a:lnTo>
                    <a:lnTo>
                      <a:pt x="69" y="71"/>
                    </a:lnTo>
                    <a:lnTo>
                      <a:pt x="66" y="69"/>
                    </a:lnTo>
                    <a:lnTo>
                      <a:pt x="62" y="65"/>
                    </a:lnTo>
                    <a:lnTo>
                      <a:pt x="57" y="63"/>
                    </a:lnTo>
                    <a:lnTo>
                      <a:pt x="53" y="60"/>
                    </a:lnTo>
                    <a:lnTo>
                      <a:pt x="49" y="58"/>
                    </a:lnTo>
                    <a:lnTo>
                      <a:pt x="46" y="55"/>
                    </a:lnTo>
                    <a:lnTo>
                      <a:pt x="42" y="53"/>
                    </a:lnTo>
                    <a:lnTo>
                      <a:pt x="38" y="51"/>
                    </a:lnTo>
                    <a:lnTo>
                      <a:pt x="34" y="49"/>
                    </a:lnTo>
                    <a:lnTo>
                      <a:pt x="30" y="46"/>
                    </a:lnTo>
                    <a:lnTo>
                      <a:pt x="28" y="44"/>
                    </a:lnTo>
                    <a:lnTo>
                      <a:pt x="24" y="42"/>
                    </a:lnTo>
                    <a:lnTo>
                      <a:pt x="21" y="40"/>
                    </a:lnTo>
                    <a:lnTo>
                      <a:pt x="18" y="38"/>
                    </a:lnTo>
                    <a:lnTo>
                      <a:pt x="15" y="36"/>
                    </a:lnTo>
                    <a:lnTo>
                      <a:pt x="12" y="35"/>
                    </a:lnTo>
                    <a:lnTo>
                      <a:pt x="10" y="33"/>
                    </a:lnTo>
                    <a:lnTo>
                      <a:pt x="7" y="31"/>
                    </a:lnTo>
                    <a:lnTo>
                      <a:pt x="5" y="29"/>
                    </a:lnTo>
                    <a:lnTo>
                      <a:pt x="3" y="28"/>
                    </a:lnTo>
                    <a:lnTo>
                      <a:pt x="0" y="27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3" name="Freeform 28"/>
              <p:cNvSpPr>
                <a:spLocks/>
              </p:cNvSpPr>
              <p:nvPr/>
            </p:nvSpPr>
            <p:spPr bwMode="auto">
              <a:xfrm>
                <a:off x="1453" y="1110"/>
                <a:ext cx="372" cy="54"/>
              </a:xfrm>
              <a:custGeom>
                <a:avLst/>
                <a:gdLst/>
                <a:ahLst/>
                <a:cxnLst>
                  <a:cxn ang="0">
                    <a:pos x="3" y="10"/>
                  </a:cxn>
                  <a:cxn ang="0">
                    <a:pos x="7" y="10"/>
                  </a:cxn>
                  <a:cxn ang="0">
                    <a:pos x="13" y="12"/>
                  </a:cxn>
                  <a:cxn ang="0">
                    <a:pos x="22" y="13"/>
                  </a:cxn>
                  <a:cxn ang="0">
                    <a:pos x="32" y="16"/>
                  </a:cxn>
                  <a:cxn ang="0">
                    <a:pos x="44" y="18"/>
                  </a:cxn>
                  <a:cxn ang="0">
                    <a:pos x="57" y="21"/>
                  </a:cxn>
                  <a:cxn ang="0">
                    <a:pos x="72" y="24"/>
                  </a:cxn>
                  <a:cxn ang="0">
                    <a:pos x="88" y="27"/>
                  </a:cxn>
                  <a:cxn ang="0">
                    <a:pos x="104" y="30"/>
                  </a:cxn>
                  <a:cxn ang="0">
                    <a:pos x="123" y="32"/>
                  </a:cxn>
                  <a:cxn ang="0">
                    <a:pos x="140" y="35"/>
                  </a:cxn>
                  <a:cxn ang="0">
                    <a:pos x="159" y="39"/>
                  </a:cxn>
                  <a:cxn ang="0">
                    <a:pos x="177" y="42"/>
                  </a:cxn>
                  <a:cxn ang="0">
                    <a:pos x="196" y="45"/>
                  </a:cxn>
                  <a:cxn ang="0">
                    <a:pos x="214" y="47"/>
                  </a:cxn>
                  <a:cxn ang="0">
                    <a:pos x="232" y="49"/>
                  </a:cxn>
                  <a:cxn ang="0">
                    <a:pos x="249" y="50"/>
                  </a:cxn>
                  <a:cxn ang="0">
                    <a:pos x="266" y="52"/>
                  </a:cxn>
                  <a:cxn ang="0">
                    <a:pos x="281" y="53"/>
                  </a:cxn>
                  <a:cxn ang="0">
                    <a:pos x="296" y="54"/>
                  </a:cxn>
                  <a:cxn ang="0">
                    <a:pos x="310" y="54"/>
                  </a:cxn>
                  <a:cxn ang="0">
                    <a:pos x="322" y="53"/>
                  </a:cxn>
                  <a:cxn ang="0">
                    <a:pos x="333" y="52"/>
                  </a:cxn>
                  <a:cxn ang="0">
                    <a:pos x="342" y="50"/>
                  </a:cxn>
                  <a:cxn ang="0">
                    <a:pos x="350" y="49"/>
                  </a:cxn>
                  <a:cxn ang="0">
                    <a:pos x="356" y="47"/>
                  </a:cxn>
                  <a:cxn ang="0">
                    <a:pos x="364" y="43"/>
                  </a:cxn>
                  <a:cxn ang="0">
                    <a:pos x="370" y="38"/>
                  </a:cxn>
                  <a:cxn ang="0">
                    <a:pos x="372" y="31"/>
                  </a:cxn>
                  <a:cxn ang="0">
                    <a:pos x="367" y="25"/>
                  </a:cxn>
                  <a:cxn ang="0">
                    <a:pos x="359" y="20"/>
                  </a:cxn>
                  <a:cxn ang="0">
                    <a:pos x="354" y="17"/>
                  </a:cxn>
                  <a:cxn ang="0">
                    <a:pos x="345" y="13"/>
                  </a:cxn>
                  <a:cxn ang="0">
                    <a:pos x="336" y="11"/>
                  </a:cxn>
                  <a:cxn ang="0">
                    <a:pos x="326" y="9"/>
                  </a:cxn>
                  <a:cxn ang="0">
                    <a:pos x="316" y="7"/>
                  </a:cxn>
                  <a:cxn ang="0">
                    <a:pos x="302" y="5"/>
                  </a:cxn>
                  <a:cxn ang="0">
                    <a:pos x="288" y="3"/>
                  </a:cxn>
                  <a:cxn ang="0">
                    <a:pos x="273" y="2"/>
                  </a:cxn>
                  <a:cxn ang="0">
                    <a:pos x="257" y="1"/>
                  </a:cxn>
                  <a:cxn ang="0">
                    <a:pos x="239" y="0"/>
                  </a:cxn>
                  <a:cxn ang="0">
                    <a:pos x="221" y="0"/>
                  </a:cxn>
                  <a:cxn ang="0">
                    <a:pos x="203" y="0"/>
                  </a:cxn>
                  <a:cxn ang="0">
                    <a:pos x="184" y="0"/>
                  </a:cxn>
                  <a:cxn ang="0">
                    <a:pos x="166" y="1"/>
                  </a:cxn>
                  <a:cxn ang="0">
                    <a:pos x="147" y="1"/>
                  </a:cxn>
                  <a:cxn ang="0">
                    <a:pos x="129" y="2"/>
                  </a:cxn>
                  <a:cxn ang="0">
                    <a:pos x="112" y="3"/>
                  </a:cxn>
                  <a:cxn ang="0">
                    <a:pos x="94" y="4"/>
                  </a:cxn>
                  <a:cxn ang="0">
                    <a:pos x="78" y="4"/>
                  </a:cxn>
                  <a:cxn ang="0">
                    <a:pos x="63" y="5"/>
                  </a:cxn>
                  <a:cxn ang="0">
                    <a:pos x="49" y="6"/>
                  </a:cxn>
                  <a:cxn ang="0">
                    <a:pos x="36" y="7"/>
                  </a:cxn>
                  <a:cxn ang="0">
                    <a:pos x="25" y="8"/>
                  </a:cxn>
                  <a:cxn ang="0">
                    <a:pos x="15" y="8"/>
                  </a:cxn>
                  <a:cxn ang="0">
                    <a:pos x="8" y="10"/>
                  </a:cxn>
                  <a:cxn ang="0">
                    <a:pos x="4" y="10"/>
                  </a:cxn>
                  <a:cxn ang="0">
                    <a:pos x="0" y="10"/>
                  </a:cxn>
                </a:cxnLst>
                <a:rect l="0" t="0" r="r" b="b"/>
                <a:pathLst>
                  <a:path w="372" h="54">
                    <a:moveTo>
                      <a:pt x="0" y="10"/>
                    </a:moveTo>
                    <a:lnTo>
                      <a:pt x="1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5" y="14"/>
                    </a:lnTo>
                    <a:lnTo>
                      <a:pt x="28" y="15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40" y="17"/>
                    </a:lnTo>
                    <a:lnTo>
                      <a:pt x="44" y="18"/>
                    </a:lnTo>
                    <a:lnTo>
                      <a:pt x="48" y="19"/>
                    </a:lnTo>
                    <a:lnTo>
                      <a:pt x="52" y="20"/>
                    </a:lnTo>
                    <a:lnTo>
                      <a:pt x="57" y="21"/>
                    </a:lnTo>
                    <a:lnTo>
                      <a:pt x="62" y="22"/>
                    </a:lnTo>
                    <a:lnTo>
                      <a:pt x="67" y="23"/>
                    </a:lnTo>
                    <a:lnTo>
                      <a:pt x="72" y="24"/>
                    </a:lnTo>
                    <a:lnTo>
                      <a:pt x="77" y="25"/>
                    </a:lnTo>
                    <a:lnTo>
                      <a:pt x="83" y="26"/>
                    </a:lnTo>
                    <a:lnTo>
                      <a:pt x="88" y="27"/>
                    </a:lnTo>
                    <a:lnTo>
                      <a:pt x="93" y="28"/>
                    </a:lnTo>
                    <a:lnTo>
                      <a:pt x="99" y="29"/>
                    </a:lnTo>
                    <a:lnTo>
                      <a:pt x="104" y="30"/>
                    </a:lnTo>
                    <a:lnTo>
                      <a:pt x="111" y="30"/>
                    </a:lnTo>
                    <a:lnTo>
                      <a:pt x="116" y="31"/>
                    </a:lnTo>
                    <a:lnTo>
                      <a:pt x="123" y="32"/>
                    </a:lnTo>
                    <a:lnTo>
                      <a:pt x="127" y="33"/>
                    </a:lnTo>
                    <a:lnTo>
                      <a:pt x="134" y="35"/>
                    </a:lnTo>
                    <a:lnTo>
                      <a:pt x="140" y="35"/>
                    </a:lnTo>
                    <a:lnTo>
                      <a:pt x="146" y="36"/>
                    </a:lnTo>
                    <a:lnTo>
                      <a:pt x="152" y="37"/>
                    </a:lnTo>
                    <a:lnTo>
                      <a:pt x="159" y="39"/>
                    </a:lnTo>
                    <a:lnTo>
                      <a:pt x="164" y="39"/>
                    </a:lnTo>
                    <a:lnTo>
                      <a:pt x="170" y="41"/>
                    </a:lnTo>
                    <a:lnTo>
                      <a:pt x="177" y="42"/>
                    </a:lnTo>
                    <a:lnTo>
                      <a:pt x="182" y="43"/>
                    </a:lnTo>
                    <a:lnTo>
                      <a:pt x="189" y="43"/>
                    </a:lnTo>
                    <a:lnTo>
                      <a:pt x="196" y="45"/>
                    </a:lnTo>
                    <a:lnTo>
                      <a:pt x="201" y="45"/>
                    </a:lnTo>
                    <a:lnTo>
                      <a:pt x="208" y="46"/>
                    </a:lnTo>
                    <a:lnTo>
                      <a:pt x="214" y="47"/>
                    </a:lnTo>
                    <a:lnTo>
                      <a:pt x="219" y="48"/>
                    </a:lnTo>
                    <a:lnTo>
                      <a:pt x="225" y="48"/>
                    </a:lnTo>
                    <a:lnTo>
                      <a:pt x="232" y="49"/>
                    </a:lnTo>
                    <a:lnTo>
                      <a:pt x="238" y="49"/>
                    </a:lnTo>
                    <a:lnTo>
                      <a:pt x="243" y="50"/>
                    </a:lnTo>
                    <a:lnTo>
                      <a:pt x="249" y="50"/>
                    </a:lnTo>
                    <a:lnTo>
                      <a:pt x="255" y="51"/>
                    </a:lnTo>
                    <a:lnTo>
                      <a:pt x="260" y="51"/>
                    </a:lnTo>
                    <a:lnTo>
                      <a:pt x="266" y="52"/>
                    </a:lnTo>
                    <a:lnTo>
                      <a:pt x="271" y="52"/>
                    </a:lnTo>
                    <a:lnTo>
                      <a:pt x="277" y="53"/>
                    </a:lnTo>
                    <a:lnTo>
                      <a:pt x="281" y="53"/>
                    </a:lnTo>
                    <a:lnTo>
                      <a:pt x="287" y="53"/>
                    </a:lnTo>
                    <a:lnTo>
                      <a:pt x="292" y="54"/>
                    </a:lnTo>
                    <a:lnTo>
                      <a:pt x="296" y="54"/>
                    </a:lnTo>
                    <a:lnTo>
                      <a:pt x="301" y="54"/>
                    </a:lnTo>
                    <a:lnTo>
                      <a:pt x="305" y="54"/>
                    </a:lnTo>
                    <a:lnTo>
                      <a:pt x="310" y="54"/>
                    </a:lnTo>
                    <a:lnTo>
                      <a:pt x="314" y="54"/>
                    </a:lnTo>
                    <a:lnTo>
                      <a:pt x="317" y="53"/>
                    </a:lnTo>
                    <a:lnTo>
                      <a:pt x="322" y="53"/>
                    </a:lnTo>
                    <a:lnTo>
                      <a:pt x="325" y="53"/>
                    </a:lnTo>
                    <a:lnTo>
                      <a:pt x="329" y="53"/>
                    </a:lnTo>
                    <a:lnTo>
                      <a:pt x="333" y="52"/>
                    </a:lnTo>
                    <a:lnTo>
                      <a:pt x="335" y="51"/>
                    </a:lnTo>
                    <a:lnTo>
                      <a:pt x="339" y="51"/>
                    </a:lnTo>
                    <a:lnTo>
                      <a:pt x="342" y="50"/>
                    </a:lnTo>
                    <a:lnTo>
                      <a:pt x="345" y="50"/>
                    </a:lnTo>
                    <a:lnTo>
                      <a:pt x="347" y="49"/>
                    </a:lnTo>
                    <a:lnTo>
                      <a:pt x="350" y="49"/>
                    </a:lnTo>
                    <a:lnTo>
                      <a:pt x="353" y="49"/>
                    </a:lnTo>
                    <a:lnTo>
                      <a:pt x="354" y="48"/>
                    </a:lnTo>
                    <a:lnTo>
                      <a:pt x="356" y="47"/>
                    </a:lnTo>
                    <a:lnTo>
                      <a:pt x="358" y="46"/>
                    </a:lnTo>
                    <a:lnTo>
                      <a:pt x="360" y="45"/>
                    </a:lnTo>
                    <a:lnTo>
                      <a:pt x="364" y="43"/>
                    </a:lnTo>
                    <a:lnTo>
                      <a:pt x="367" y="42"/>
                    </a:lnTo>
                    <a:lnTo>
                      <a:pt x="369" y="40"/>
                    </a:lnTo>
                    <a:lnTo>
                      <a:pt x="370" y="38"/>
                    </a:lnTo>
                    <a:lnTo>
                      <a:pt x="372" y="36"/>
                    </a:lnTo>
                    <a:lnTo>
                      <a:pt x="372" y="34"/>
                    </a:lnTo>
                    <a:lnTo>
                      <a:pt x="372" y="31"/>
                    </a:lnTo>
                    <a:lnTo>
                      <a:pt x="371" y="30"/>
                    </a:lnTo>
                    <a:lnTo>
                      <a:pt x="369" y="28"/>
                    </a:lnTo>
                    <a:lnTo>
                      <a:pt x="367" y="25"/>
                    </a:lnTo>
                    <a:lnTo>
                      <a:pt x="364" y="23"/>
                    </a:lnTo>
                    <a:lnTo>
                      <a:pt x="361" y="21"/>
                    </a:lnTo>
                    <a:lnTo>
                      <a:pt x="359" y="20"/>
                    </a:lnTo>
                    <a:lnTo>
                      <a:pt x="357" y="19"/>
                    </a:lnTo>
                    <a:lnTo>
                      <a:pt x="355" y="18"/>
                    </a:lnTo>
                    <a:lnTo>
                      <a:pt x="354" y="17"/>
                    </a:lnTo>
                    <a:lnTo>
                      <a:pt x="351" y="16"/>
                    </a:lnTo>
                    <a:lnTo>
                      <a:pt x="348" y="15"/>
                    </a:lnTo>
                    <a:lnTo>
                      <a:pt x="345" y="13"/>
                    </a:lnTo>
                    <a:lnTo>
                      <a:pt x="343" y="13"/>
                    </a:lnTo>
                    <a:lnTo>
                      <a:pt x="339" y="12"/>
                    </a:lnTo>
                    <a:lnTo>
                      <a:pt x="336" y="11"/>
                    </a:lnTo>
                    <a:lnTo>
                      <a:pt x="334" y="10"/>
                    </a:lnTo>
                    <a:lnTo>
                      <a:pt x="331" y="10"/>
                    </a:lnTo>
                    <a:lnTo>
                      <a:pt x="326" y="9"/>
                    </a:lnTo>
                    <a:lnTo>
                      <a:pt x="323" y="8"/>
                    </a:lnTo>
                    <a:lnTo>
                      <a:pt x="319" y="8"/>
                    </a:lnTo>
                    <a:lnTo>
                      <a:pt x="316" y="7"/>
                    </a:lnTo>
                    <a:lnTo>
                      <a:pt x="311" y="6"/>
                    </a:lnTo>
                    <a:lnTo>
                      <a:pt x="307" y="6"/>
                    </a:lnTo>
                    <a:lnTo>
                      <a:pt x="302" y="5"/>
                    </a:lnTo>
                    <a:lnTo>
                      <a:pt x="298" y="5"/>
                    </a:lnTo>
                    <a:lnTo>
                      <a:pt x="293" y="4"/>
                    </a:lnTo>
                    <a:lnTo>
                      <a:pt x="288" y="3"/>
                    </a:lnTo>
                    <a:lnTo>
                      <a:pt x="283" y="2"/>
                    </a:lnTo>
                    <a:lnTo>
                      <a:pt x="278" y="2"/>
                    </a:lnTo>
                    <a:lnTo>
                      <a:pt x="273" y="2"/>
                    </a:lnTo>
                    <a:lnTo>
                      <a:pt x="267" y="1"/>
                    </a:lnTo>
                    <a:lnTo>
                      <a:pt x="261" y="1"/>
                    </a:lnTo>
                    <a:lnTo>
                      <a:pt x="257" y="1"/>
                    </a:lnTo>
                    <a:lnTo>
                      <a:pt x="250" y="1"/>
                    </a:lnTo>
                    <a:lnTo>
                      <a:pt x="244" y="0"/>
                    </a:lnTo>
                    <a:lnTo>
                      <a:pt x="239" y="0"/>
                    </a:lnTo>
                    <a:lnTo>
                      <a:pt x="234" y="0"/>
                    </a:lnTo>
                    <a:lnTo>
                      <a:pt x="227" y="0"/>
                    </a:lnTo>
                    <a:lnTo>
                      <a:pt x="221" y="0"/>
                    </a:lnTo>
                    <a:lnTo>
                      <a:pt x="215" y="0"/>
                    </a:lnTo>
                    <a:lnTo>
                      <a:pt x="209" y="0"/>
                    </a:lnTo>
                    <a:lnTo>
                      <a:pt x="203" y="0"/>
                    </a:lnTo>
                    <a:lnTo>
                      <a:pt x="197" y="0"/>
                    </a:lnTo>
                    <a:lnTo>
                      <a:pt x="191" y="0"/>
                    </a:lnTo>
                    <a:lnTo>
                      <a:pt x="184" y="0"/>
                    </a:lnTo>
                    <a:lnTo>
                      <a:pt x="179" y="0"/>
                    </a:lnTo>
                    <a:lnTo>
                      <a:pt x="172" y="0"/>
                    </a:lnTo>
                    <a:lnTo>
                      <a:pt x="166" y="1"/>
                    </a:lnTo>
                    <a:lnTo>
                      <a:pt x="160" y="1"/>
                    </a:lnTo>
                    <a:lnTo>
                      <a:pt x="153" y="1"/>
                    </a:lnTo>
                    <a:lnTo>
                      <a:pt x="147" y="1"/>
                    </a:lnTo>
                    <a:lnTo>
                      <a:pt x="142" y="1"/>
                    </a:lnTo>
                    <a:lnTo>
                      <a:pt x="135" y="2"/>
                    </a:lnTo>
                    <a:lnTo>
                      <a:pt x="129" y="2"/>
                    </a:lnTo>
                    <a:lnTo>
                      <a:pt x="123" y="2"/>
                    </a:lnTo>
                    <a:lnTo>
                      <a:pt x="117" y="2"/>
                    </a:lnTo>
                    <a:lnTo>
                      <a:pt x="112" y="3"/>
                    </a:lnTo>
                    <a:lnTo>
                      <a:pt x="105" y="3"/>
                    </a:lnTo>
                    <a:lnTo>
                      <a:pt x="100" y="3"/>
                    </a:lnTo>
                    <a:lnTo>
                      <a:pt x="94" y="4"/>
                    </a:lnTo>
                    <a:lnTo>
                      <a:pt x="88" y="4"/>
                    </a:lnTo>
                    <a:lnTo>
                      <a:pt x="84" y="4"/>
                    </a:lnTo>
                    <a:lnTo>
                      <a:pt x="78" y="4"/>
                    </a:lnTo>
                    <a:lnTo>
                      <a:pt x="73" y="5"/>
                    </a:lnTo>
                    <a:lnTo>
                      <a:pt x="67" y="5"/>
                    </a:lnTo>
                    <a:lnTo>
                      <a:pt x="63" y="5"/>
                    </a:lnTo>
                    <a:lnTo>
                      <a:pt x="58" y="5"/>
                    </a:lnTo>
                    <a:lnTo>
                      <a:pt x="53" y="6"/>
                    </a:lnTo>
                    <a:lnTo>
                      <a:pt x="49" y="6"/>
                    </a:lnTo>
                    <a:lnTo>
                      <a:pt x="45" y="6"/>
                    </a:lnTo>
                    <a:lnTo>
                      <a:pt x="40" y="7"/>
                    </a:lnTo>
                    <a:lnTo>
                      <a:pt x="36" y="7"/>
                    </a:lnTo>
                    <a:lnTo>
                      <a:pt x="32" y="8"/>
                    </a:lnTo>
                    <a:lnTo>
                      <a:pt x="28" y="8"/>
                    </a:lnTo>
                    <a:lnTo>
                      <a:pt x="25" y="8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5" y="8"/>
                    </a:lnTo>
                    <a:lnTo>
                      <a:pt x="13" y="9"/>
                    </a:lnTo>
                    <a:lnTo>
                      <a:pt x="10" y="9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4" name="Freeform 29"/>
              <p:cNvSpPr>
                <a:spLocks/>
              </p:cNvSpPr>
              <p:nvPr/>
            </p:nvSpPr>
            <p:spPr bwMode="auto">
              <a:xfrm>
                <a:off x="1421" y="1091"/>
                <a:ext cx="379" cy="157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0" y="1"/>
                  </a:cxn>
                  <a:cxn ang="0">
                    <a:pos x="26" y="3"/>
                  </a:cxn>
                  <a:cxn ang="0">
                    <a:pos x="36" y="5"/>
                  </a:cxn>
                  <a:cxn ang="0">
                    <a:pos x="47" y="9"/>
                  </a:cxn>
                  <a:cxn ang="0">
                    <a:pos x="59" y="11"/>
                  </a:cxn>
                  <a:cxn ang="0">
                    <a:pos x="74" y="15"/>
                  </a:cxn>
                  <a:cxn ang="0">
                    <a:pos x="89" y="19"/>
                  </a:cxn>
                  <a:cxn ang="0">
                    <a:pos x="106" y="24"/>
                  </a:cxn>
                  <a:cxn ang="0">
                    <a:pos x="123" y="29"/>
                  </a:cxn>
                  <a:cxn ang="0">
                    <a:pos x="141" y="34"/>
                  </a:cxn>
                  <a:cxn ang="0">
                    <a:pos x="160" y="39"/>
                  </a:cxn>
                  <a:cxn ang="0">
                    <a:pos x="179" y="45"/>
                  </a:cxn>
                  <a:cxn ang="0">
                    <a:pos x="198" y="50"/>
                  </a:cxn>
                  <a:cxn ang="0">
                    <a:pos x="217" y="56"/>
                  </a:cxn>
                  <a:cxn ang="0">
                    <a:pos x="236" y="63"/>
                  </a:cxn>
                  <a:cxn ang="0">
                    <a:pos x="254" y="69"/>
                  </a:cxn>
                  <a:cxn ang="0">
                    <a:pos x="271" y="75"/>
                  </a:cxn>
                  <a:cxn ang="0">
                    <a:pos x="288" y="82"/>
                  </a:cxn>
                  <a:cxn ang="0">
                    <a:pos x="304" y="87"/>
                  </a:cxn>
                  <a:cxn ang="0">
                    <a:pos x="318" y="94"/>
                  </a:cxn>
                  <a:cxn ang="0">
                    <a:pos x="330" y="100"/>
                  </a:cxn>
                  <a:cxn ang="0">
                    <a:pos x="342" y="106"/>
                  </a:cxn>
                  <a:cxn ang="0">
                    <a:pos x="351" y="112"/>
                  </a:cxn>
                  <a:cxn ang="0">
                    <a:pos x="360" y="117"/>
                  </a:cxn>
                  <a:cxn ang="0">
                    <a:pos x="367" y="123"/>
                  </a:cxn>
                  <a:cxn ang="0">
                    <a:pos x="374" y="131"/>
                  </a:cxn>
                  <a:cxn ang="0">
                    <a:pos x="379" y="140"/>
                  </a:cxn>
                  <a:cxn ang="0">
                    <a:pos x="378" y="147"/>
                  </a:cxn>
                  <a:cxn ang="0">
                    <a:pos x="371" y="153"/>
                  </a:cxn>
                  <a:cxn ang="0">
                    <a:pos x="365" y="155"/>
                  </a:cxn>
                  <a:cxn ang="0">
                    <a:pos x="358" y="156"/>
                  </a:cxn>
                  <a:cxn ang="0">
                    <a:pos x="350" y="157"/>
                  </a:cxn>
                  <a:cxn ang="0">
                    <a:pos x="341" y="156"/>
                  </a:cxn>
                  <a:cxn ang="0">
                    <a:pos x="330" y="155"/>
                  </a:cxn>
                  <a:cxn ang="0">
                    <a:pos x="319" y="153"/>
                  </a:cxn>
                  <a:cxn ang="0">
                    <a:pos x="307" y="151"/>
                  </a:cxn>
                  <a:cxn ang="0">
                    <a:pos x="293" y="147"/>
                  </a:cxn>
                  <a:cxn ang="0">
                    <a:pos x="278" y="144"/>
                  </a:cxn>
                  <a:cxn ang="0">
                    <a:pos x="262" y="138"/>
                  </a:cxn>
                  <a:cxn ang="0">
                    <a:pos x="246" y="133"/>
                  </a:cxn>
                  <a:cxn ang="0">
                    <a:pos x="229" y="126"/>
                  </a:cxn>
                  <a:cxn ang="0">
                    <a:pos x="211" y="120"/>
                  </a:cxn>
                  <a:cxn ang="0">
                    <a:pos x="193" y="112"/>
                  </a:cxn>
                  <a:cxn ang="0">
                    <a:pos x="175" y="106"/>
                  </a:cxn>
                  <a:cxn ang="0">
                    <a:pos x="157" y="97"/>
                  </a:cxn>
                  <a:cxn ang="0">
                    <a:pos x="139" y="89"/>
                  </a:cxn>
                  <a:cxn ang="0">
                    <a:pos x="121" y="82"/>
                  </a:cxn>
                  <a:cxn ang="0">
                    <a:pos x="105" y="75"/>
                  </a:cxn>
                  <a:cxn ang="0">
                    <a:pos x="88" y="67"/>
                  </a:cxn>
                  <a:cxn ang="0">
                    <a:pos x="73" y="60"/>
                  </a:cxn>
                  <a:cxn ang="0">
                    <a:pos x="59" y="53"/>
                  </a:cxn>
                  <a:cxn ang="0">
                    <a:pos x="45" y="47"/>
                  </a:cxn>
                  <a:cxn ang="0">
                    <a:pos x="33" y="41"/>
                  </a:cxn>
                  <a:cxn ang="0">
                    <a:pos x="22" y="36"/>
                  </a:cxn>
                  <a:cxn ang="0">
                    <a:pos x="14" y="31"/>
                  </a:cxn>
                  <a:cxn ang="0">
                    <a:pos x="7" y="29"/>
                  </a:cxn>
                  <a:cxn ang="0">
                    <a:pos x="0" y="25"/>
                  </a:cxn>
                  <a:cxn ang="0">
                    <a:pos x="13" y="0"/>
                  </a:cxn>
                </a:cxnLst>
                <a:rect l="0" t="0" r="r" b="b"/>
                <a:pathLst>
                  <a:path w="379" h="157">
                    <a:moveTo>
                      <a:pt x="13" y="0"/>
                    </a:moveTo>
                    <a:lnTo>
                      <a:pt x="13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6" y="3"/>
                    </a:lnTo>
                    <a:lnTo>
                      <a:pt x="29" y="3"/>
                    </a:lnTo>
                    <a:lnTo>
                      <a:pt x="32" y="4"/>
                    </a:lnTo>
                    <a:lnTo>
                      <a:pt x="36" y="5"/>
                    </a:lnTo>
                    <a:lnTo>
                      <a:pt x="39" y="6"/>
                    </a:lnTo>
                    <a:lnTo>
                      <a:pt x="42" y="7"/>
                    </a:lnTo>
                    <a:lnTo>
                      <a:pt x="47" y="9"/>
                    </a:lnTo>
                    <a:lnTo>
                      <a:pt x="51" y="10"/>
                    </a:lnTo>
                    <a:lnTo>
                      <a:pt x="55" y="10"/>
                    </a:lnTo>
                    <a:lnTo>
                      <a:pt x="59" y="11"/>
                    </a:lnTo>
                    <a:lnTo>
                      <a:pt x="64" y="12"/>
                    </a:lnTo>
                    <a:lnTo>
                      <a:pt x="68" y="13"/>
                    </a:lnTo>
                    <a:lnTo>
                      <a:pt x="74" y="15"/>
                    </a:lnTo>
                    <a:lnTo>
                      <a:pt x="78" y="16"/>
                    </a:lnTo>
                    <a:lnTo>
                      <a:pt x="84" y="18"/>
                    </a:lnTo>
                    <a:lnTo>
                      <a:pt x="89" y="19"/>
                    </a:lnTo>
                    <a:lnTo>
                      <a:pt x="95" y="21"/>
                    </a:lnTo>
                    <a:lnTo>
                      <a:pt x="99" y="22"/>
                    </a:lnTo>
                    <a:lnTo>
                      <a:pt x="106" y="24"/>
                    </a:lnTo>
                    <a:lnTo>
                      <a:pt x="111" y="26"/>
                    </a:lnTo>
                    <a:lnTo>
                      <a:pt x="117" y="27"/>
                    </a:lnTo>
                    <a:lnTo>
                      <a:pt x="123" y="29"/>
                    </a:lnTo>
                    <a:lnTo>
                      <a:pt x="130" y="30"/>
                    </a:lnTo>
                    <a:lnTo>
                      <a:pt x="136" y="32"/>
                    </a:lnTo>
                    <a:lnTo>
                      <a:pt x="141" y="34"/>
                    </a:lnTo>
                    <a:lnTo>
                      <a:pt x="148" y="35"/>
                    </a:lnTo>
                    <a:lnTo>
                      <a:pt x="155" y="37"/>
                    </a:lnTo>
                    <a:lnTo>
                      <a:pt x="160" y="39"/>
                    </a:lnTo>
                    <a:lnTo>
                      <a:pt x="167" y="41"/>
                    </a:lnTo>
                    <a:lnTo>
                      <a:pt x="173" y="43"/>
                    </a:lnTo>
                    <a:lnTo>
                      <a:pt x="179" y="45"/>
                    </a:lnTo>
                    <a:lnTo>
                      <a:pt x="185" y="47"/>
                    </a:lnTo>
                    <a:lnTo>
                      <a:pt x="192" y="49"/>
                    </a:lnTo>
                    <a:lnTo>
                      <a:pt x="198" y="50"/>
                    </a:lnTo>
                    <a:lnTo>
                      <a:pt x="205" y="52"/>
                    </a:lnTo>
                    <a:lnTo>
                      <a:pt x="211" y="54"/>
                    </a:lnTo>
                    <a:lnTo>
                      <a:pt x="217" y="56"/>
                    </a:lnTo>
                    <a:lnTo>
                      <a:pt x="224" y="59"/>
                    </a:lnTo>
                    <a:lnTo>
                      <a:pt x="230" y="61"/>
                    </a:lnTo>
                    <a:lnTo>
                      <a:pt x="236" y="63"/>
                    </a:lnTo>
                    <a:lnTo>
                      <a:pt x="242" y="65"/>
                    </a:lnTo>
                    <a:lnTo>
                      <a:pt x="248" y="67"/>
                    </a:lnTo>
                    <a:lnTo>
                      <a:pt x="254" y="69"/>
                    </a:lnTo>
                    <a:lnTo>
                      <a:pt x="260" y="71"/>
                    </a:lnTo>
                    <a:lnTo>
                      <a:pt x="266" y="73"/>
                    </a:lnTo>
                    <a:lnTo>
                      <a:pt x="271" y="75"/>
                    </a:lnTo>
                    <a:lnTo>
                      <a:pt x="277" y="78"/>
                    </a:lnTo>
                    <a:lnTo>
                      <a:pt x="283" y="79"/>
                    </a:lnTo>
                    <a:lnTo>
                      <a:pt x="288" y="82"/>
                    </a:lnTo>
                    <a:lnTo>
                      <a:pt x="293" y="84"/>
                    </a:lnTo>
                    <a:lnTo>
                      <a:pt x="299" y="86"/>
                    </a:lnTo>
                    <a:lnTo>
                      <a:pt x="304" y="87"/>
                    </a:lnTo>
                    <a:lnTo>
                      <a:pt x="309" y="90"/>
                    </a:lnTo>
                    <a:lnTo>
                      <a:pt x="313" y="92"/>
                    </a:lnTo>
                    <a:lnTo>
                      <a:pt x="318" y="94"/>
                    </a:lnTo>
                    <a:lnTo>
                      <a:pt x="322" y="96"/>
                    </a:lnTo>
                    <a:lnTo>
                      <a:pt x="327" y="98"/>
                    </a:lnTo>
                    <a:lnTo>
                      <a:pt x="330" y="100"/>
                    </a:lnTo>
                    <a:lnTo>
                      <a:pt x="334" y="102"/>
                    </a:lnTo>
                    <a:lnTo>
                      <a:pt x="338" y="104"/>
                    </a:lnTo>
                    <a:lnTo>
                      <a:pt x="342" y="106"/>
                    </a:lnTo>
                    <a:lnTo>
                      <a:pt x="345" y="107"/>
                    </a:lnTo>
                    <a:lnTo>
                      <a:pt x="348" y="110"/>
                    </a:lnTo>
                    <a:lnTo>
                      <a:pt x="351" y="112"/>
                    </a:lnTo>
                    <a:lnTo>
                      <a:pt x="354" y="113"/>
                    </a:lnTo>
                    <a:lnTo>
                      <a:pt x="357" y="115"/>
                    </a:lnTo>
                    <a:lnTo>
                      <a:pt x="360" y="117"/>
                    </a:lnTo>
                    <a:lnTo>
                      <a:pt x="362" y="119"/>
                    </a:lnTo>
                    <a:lnTo>
                      <a:pt x="364" y="121"/>
                    </a:lnTo>
                    <a:lnTo>
                      <a:pt x="367" y="123"/>
                    </a:lnTo>
                    <a:lnTo>
                      <a:pt x="368" y="125"/>
                    </a:lnTo>
                    <a:lnTo>
                      <a:pt x="371" y="128"/>
                    </a:lnTo>
                    <a:lnTo>
                      <a:pt x="374" y="131"/>
                    </a:lnTo>
                    <a:lnTo>
                      <a:pt x="376" y="134"/>
                    </a:lnTo>
                    <a:lnTo>
                      <a:pt x="378" y="137"/>
                    </a:lnTo>
                    <a:lnTo>
                      <a:pt x="379" y="140"/>
                    </a:lnTo>
                    <a:lnTo>
                      <a:pt x="379" y="143"/>
                    </a:lnTo>
                    <a:lnTo>
                      <a:pt x="379" y="146"/>
                    </a:lnTo>
                    <a:lnTo>
                      <a:pt x="378" y="147"/>
                    </a:lnTo>
                    <a:lnTo>
                      <a:pt x="376" y="149"/>
                    </a:lnTo>
                    <a:lnTo>
                      <a:pt x="374" y="151"/>
                    </a:lnTo>
                    <a:lnTo>
                      <a:pt x="371" y="153"/>
                    </a:lnTo>
                    <a:lnTo>
                      <a:pt x="368" y="154"/>
                    </a:lnTo>
                    <a:lnTo>
                      <a:pt x="367" y="154"/>
                    </a:lnTo>
                    <a:lnTo>
                      <a:pt x="365" y="155"/>
                    </a:lnTo>
                    <a:lnTo>
                      <a:pt x="363" y="155"/>
                    </a:lnTo>
                    <a:lnTo>
                      <a:pt x="360" y="156"/>
                    </a:lnTo>
                    <a:lnTo>
                      <a:pt x="358" y="156"/>
                    </a:lnTo>
                    <a:lnTo>
                      <a:pt x="355" y="156"/>
                    </a:lnTo>
                    <a:lnTo>
                      <a:pt x="352" y="156"/>
                    </a:lnTo>
                    <a:lnTo>
                      <a:pt x="350" y="157"/>
                    </a:lnTo>
                    <a:lnTo>
                      <a:pt x="348" y="156"/>
                    </a:lnTo>
                    <a:lnTo>
                      <a:pt x="344" y="156"/>
                    </a:lnTo>
                    <a:lnTo>
                      <a:pt x="341" y="156"/>
                    </a:lnTo>
                    <a:lnTo>
                      <a:pt x="338" y="156"/>
                    </a:lnTo>
                    <a:lnTo>
                      <a:pt x="334" y="155"/>
                    </a:lnTo>
                    <a:lnTo>
                      <a:pt x="330" y="155"/>
                    </a:lnTo>
                    <a:lnTo>
                      <a:pt x="327" y="154"/>
                    </a:lnTo>
                    <a:lnTo>
                      <a:pt x="323" y="154"/>
                    </a:lnTo>
                    <a:lnTo>
                      <a:pt x="319" y="153"/>
                    </a:lnTo>
                    <a:lnTo>
                      <a:pt x="315" y="153"/>
                    </a:lnTo>
                    <a:lnTo>
                      <a:pt x="310" y="151"/>
                    </a:lnTo>
                    <a:lnTo>
                      <a:pt x="307" y="151"/>
                    </a:lnTo>
                    <a:lnTo>
                      <a:pt x="302" y="150"/>
                    </a:lnTo>
                    <a:lnTo>
                      <a:pt x="298" y="148"/>
                    </a:lnTo>
                    <a:lnTo>
                      <a:pt x="293" y="147"/>
                    </a:lnTo>
                    <a:lnTo>
                      <a:pt x="289" y="146"/>
                    </a:lnTo>
                    <a:lnTo>
                      <a:pt x="283" y="145"/>
                    </a:lnTo>
                    <a:lnTo>
                      <a:pt x="278" y="144"/>
                    </a:lnTo>
                    <a:lnTo>
                      <a:pt x="272" y="142"/>
                    </a:lnTo>
                    <a:lnTo>
                      <a:pt x="268" y="140"/>
                    </a:lnTo>
                    <a:lnTo>
                      <a:pt x="262" y="138"/>
                    </a:lnTo>
                    <a:lnTo>
                      <a:pt x="257" y="136"/>
                    </a:lnTo>
                    <a:lnTo>
                      <a:pt x="251" y="134"/>
                    </a:lnTo>
                    <a:lnTo>
                      <a:pt x="246" y="133"/>
                    </a:lnTo>
                    <a:lnTo>
                      <a:pt x="240" y="130"/>
                    </a:lnTo>
                    <a:lnTo>
                      <a:pt x="234" y="128"/>
                    </a:lnTo>
                    <a:lnTo>
                      <a:pt x="229" y="126"/>
                    </a:lnTo>
                    <a:lnTo>
                      <a:pt x="223" y="125"/>
                    </a:lnTo>
                    <a:lnTo>
                      <a:pt x="216" y="122"/>
                    </a:lnTo>
                    <a:lnTo>
                      <a:pt x="211" y="120"/>
                    </a:lnTo>
                    <a:lnTo>
                      <a:pt x="205" y="117"/>
                    </a:lnTo>
                    <a:lnTo>
                      <a:pt x="199" y="115"/>
                    </a:lnTo>
                    <a:lnTo>
                      <a:pt x="193" y="112"/>
                    </a:lnTo>
                    <a:lnTo>
                      <a:pt x="187" y="110"/>
                    </a:lnTo>
                    <a:lnTo>
                      <a:pt x="181" y="107"/>
                    </a:lnTo>
                    <a:lnTo>
                      <a:pt x="175" y="106"/>
                    </a:lnTo>
                    <a:lnTo>
                      <a:pt x="169" y="103"/>
                    </a:lnTo>
                    <a:lnTo>
                      <a:pt x="163" y="100"/>
                    </a:lnTo>
                    <a:lnTo>
                      <a:pt x="157" y="97"/>
                    </a:lnTo>
                    <a:lnTo>
                      <a:pt x="152" y="95"/>
                    </a:lnTo>
                    <a:lnTo>
                      <a:pt x="145" y="92"/>
                    </a:lnTo>
                    <a:lnTo>
                      <a:pt x="139" y="89"/>
                    </a:lnTo>
                    <a:lnTo>
                      <a:pt x="134" y="87"/>
                    </a:lnTo>
                    <a:lnTo>
                      <a:pt x="127" y="85"/>
                    </a:lnTo>
                    <a:lnTo>
                      <a:pt x="121" y="82"/>
                    </a:lnTo>
                    <a:lnTo>
                      <a:pt x="116" y="80"/>
                    </a:lnTo>
                    <a:lnTo>
                      <a:pt x="111" y="77"/>
                    </a:lnTo>
                    <a:lnTo>
                      <a:pt x="105" y="75"/>
                    </a:lnTo>
                    <a:lnTo>
                      <a:pt x="99" y="72"/>
                    </a:lnTo>
                    <a:lnTo>
                      <a:pt x="94" y="69"/>
                    </a:lnTo>
                    <a:lnTo>
                      <a:pt x="88" y="67"/>
                    </a:lnTo>
                    <a:lnTo>
                      <a:pt x="83" y="65"/>
                    </a:lnTo>
                    <a:lnTo>
                      <a:pt x="78" y="62"/>
                    </a:lnTo>
                    <a:lnTo>
                      <a:pt x="73" y="60"/>
                    </a:lnTo>
                    <a:lnTo>
                      <a:pt x="68" y="58"/>
                    </a:lnTo>
                    <a:lnTo>
                      <a:pt x="63" y="55"/>
                    </a:lnTo>
                    <a:lnTo>
                      <a:pt x="59" y="53"/>
                    </a:lnTo>
                    <a:lnTo>
                      <a:pt x="54" y="51"/>
                    </a:lnTo>
                    <a:lnTo>
                      <a:pt x="49" y="49"/>
                    </a:lnTo>
                    <a:lnTo>
                      <a:pt x="45" y="47"/>
                    </a:lnTo>
                    <a:lnTo>
                      <a:pt x="41" y="45"/>
                    </a:lnTo>
                    <a:lnTo>
                      <a:pt x="37" y="43"/>
                    </a:lnTo>
                    <a:lnTo>
                      <a:pt x="33" y="41"/>
                    </a:lnTo>
                    <a:lnTo>
                      <a:pt x="30" y="40"/>
                    </a:lnTo>
                    <a:lnTo>
                      <a:pt x="26" y="37"/>
                    </a:lnTo>
                    <a:lnTo>
                      <a:pt x="22" y="36"/>
                    </a:lnTo>
                    <a:lnTo>
                      <a:pt x="20" y="34"/>
                    </a:lnTo>
                    <a:lnTo>
                      <a:pt x="17" y="33"/>
                    </a:lnTo>
                    <a:lnTo>
                      <a:pt x="14" y="31"/>
                    </a:lnTo>
                    <a:lnTo>
                      <a:pt x="12" y="30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3" y="27"/>
                    </a:lnTo>
                    <a:lnTo>
                      <a:pt x="1" y="26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5" name="Freeform 30"/>
              <p:cNvSpPr>
                <a:spLocks/>
              </p:cNvSpPr>
              <p:nvPr/>
            </p:nvSpPr>
            <p:spPr bwMode="auto">
              <a:xfrm>
                <a:off x="1430" y="1044"/>
                <a:ext cx="363" cy="67"/>
              </a:xfrm>
              <a:custGeom>
                <a:avLst/>
                <a:gdLst/>
                <a:ahLst/>
                <a:cxnLst>
                  <a:cxn ang="0">
                    <a:pos x="18" y="41"/>
                  </a:cxn>
                  <a:cxn ang="0">
                    <a:pos x="26" y="39"/>
                  </a:cxn>
                  <a:cxn ang="0">
                    <a:pos x="33" y="37"/>
                  </a:cxn>
                  <a:cxn ang="0">
                    <a:pos x="42" y="36"/>
                  </a:cxn>
                  <a:cxn ang="0">
                    <a:pos x="52" y="34"/>
                  </a:cxn>
                  <a:cxn ang="0">
                    <a:pos x="64" y="32"/>
                  </a:cxn>
                  <a:cxn ang="0">
                    <a:pos x="76" y="29"/>
                  </a:cxn>
                  <a:cxn ang="0">
                    <a:pos x="90" y="26"/>
                  </a:cxn>
                  <a:cxn ang="0">
                    <a:pos x="105" y="24"/>
                  </a:cxn>
                  <a:cxn ang="0">
                    <a:pos x="121" y="21"/>
                  </a:cxn>
                  <a:cxn ang="0">
                    <a:pos x="136" y="18"/>
                  </a:cxn>
                  <a:cxn ang="0">
                    <a:pos x="152" y="16"/>
                  </a:cxn>
                  <a:cxn ang="0">
                    <a:pos x="169" y="13"/>
                  </a:cxn>
                  <a:cxn ang="0">
                    <a:pos x="186" y="10"/>
                  </a:cxn>
                  <a:cxn ang="0">
                    <a:pos x="204" y="9"/>
                  </a:cxn>
                  <a:cxn ang="0">
                    <a:pos x="220" y="6"/>
                  </a:cxn>
                  <a:cxn ang="0">
                    <a:pos x="236" y="4"/>
                  </a:cxn>
                  <a:cxn ang="0">
                    <a:pos x="252" y="3"/>
                  </a:cxn>
                  <a:cxn ang="0">
                    <a:pos x="266" y="1"/>
                  </a:cxn>
                  <a:cxn ang="0">
                    <a:pos x="281" y="1"/>
                  </a:cxn>
                  <a:cxn ang="0">
                    <a:pos x="294" y="0"/>
                  </a:cxn>
                  <a:cxn ang="0">
                    <a:pos x="306" y="0"/>
                  </a:cxn>
                  <a:cxn ang="0">
                    <a:pos x="317" y="0"/>
                  </a:cxn>
                  <a:cxn ang="0">
                    <a:pos x="327" y="1"/>
                  </a:cxn>
                  <a:cxn ang="0">
                    <a:pos x="335" y="3"/>
                  </a:cxn>
                  <a:cxn ang="0">
                    <a:pos x="342" y="4"/>
                  </a:cxn>
                  <a:cxn ang="0">
                    <a:pos x="349" y="6"/>
                  </a:cxn>
                  <a:cxn ang="0">
                    <a:pos x="355" y="7"/>
                  </a:cxn>
                  <a:cxn ang="0">
                    <a:pos x="360" y="12"/>
                  </a:cxn>
                  <a:cxn ang="0">
                    <a:pos x="363" y="18"/>
                  </a:cxn>
                  <a:cxn ang="0">
                    <a:pos x="357" y="26"/>
                  </a:cxn>
                  <a:cxn ang="0">
                    <a:pos x="348" y="32"/>
                  </a:cxn>
                  <a:cxn ang="0">
                    <a:pos x="340" y="35"/>
                  </a:cxn>
                  <a:cxn ang="0">
                    <a:pos x="332" y="37"/>
                  </a:cxn>
                  <a:cxn ang="0">
                    <a:pos x="322" y="40"/>
                  </a:cxn>
                  <a:cxn ang="0">
                    <a:pos x="311" y="42"/>
                  </a:cxn>
                  <a:cxn ang="0">
                    <a:pos x="299" y="46"/>
                  </a:cxn>
                  <a:cxn ang="0">
                    <a:pos x="284" y="47"/>
                  </a:cxn>
                  <a:cxn ang="0">
                    <a:pos x="269" y="50"/>
                  </a:cxn>
                  <a:cxn ang="0">
                    <a:pos x="252" y="52"/>
                  </a:cxn>
                  <a:cxn ang="0">
                    <a:pos x="236" y="54"/>
                  </a:cxn>
                  <a:cxn ang="0">
                    <a:pos x="217" y="56"/>
                  </a:cxn>
                  <a:cxn ang="0">
                    <a:pos x="199" y="57"/>
                  </a:cxn>
                  <a:cxn ang="0">
                    <a:pos x="181" y="57"/>
                  </a:cxn>
                  <a:cxn ang="0">
                    <a:pos x="162" y="59"/>
                  </a:cxn>
                  <a:cxn ang="0">
                    <a:pos x="144" y="59"/>
                  </a:cxn>
                  <a:cxn ang="0">
                    <a:pos x="126" y="61"/>
                  </a:cxn>
                  <a:cxn ang="0">
                    <a:pos x="108" y="62"/>
                  </a:cxn>
                  <a:cxn ang="0">
                    <a:pos x="90" y="63"/>
                  </a:cxn>
                  <a:cxn ang="0">
                    <a:pos x="73" y="64"/>
                  </a:cxn>
                  <a:cxn ang="0">
                    <a:pos x="59" y="64"/>
                  </a:cxn>
                  <a:cxn ang="0">
                    <a:pos x="45" y="65"/>
                  </a:cxn>
                  <a:cxn ang="0">
                    <a:pos x="32" y="65"/>
                  </a:cxn>
                  <a:cxn ang="0">
                    <a:pos x="22" y="65"/>
                  </a:cxn>
                  <a:cxn ang="0">
                    <a:pos x="13" y="66"/>
                  </a:cxn>
                  <a:cxn ang="0">
                    <a:pos x="6" y="66"/>
                  </a:cxn>
                  <a:cxn ang="0">
                    <a:pos x="2" y="66"/>
                  </a:cxn>
                  <a:cxn ang="0">
                    <a:pos x="17" y="41"/>
                  </a:cxn>
                </a:cxnLst>
                <a:rect l="0" t="0" r="r" b="b"/>
                <a:pathLst>
                  <a:path w="363" h="67">
                    <a:moveTo>
                      <a:pt x="17" y="41"/>
                    </a:moveTo>
                    <a:lnTo>
                      <a:pt x="17" y="41"/>
                    </a:lnTo>
                    <a:lnTo>
                      <a:pt x="18" y="41"/>
                    </a:lnTo>
                    <a:lnTo>
                      <a:pt x="21" y="40"/>
                    </a:lnTo>
                    <a:lnTo>
                      <a:pt x="24" y="40"/>
                    </a:lnTo>
                    <a:lnTo>
                      <a:pt x="26" y="39"/>
                    </a:lnTo>
                    <a:lnTo>
                      <a:pt x="29" y="38"/>
                    </a:lnTo>
                    <a:lnTo>
                      <a:pt x="31" y="38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8" y="37"/>
                    </a:lnTo>
                    <a:lnTo>
                      <a:pt x="42" y="36"/>
                    </a:lnTo>
                    <a:lnTo>
                      <a:pt x="46" y="36"/>
                    </a:lnTo>
                    <a:lnTo>
                      <a:pt x="49" y="35"/>
                    </a:lnTo>
                    <a:lnTo>
                      <a:pt x="52" y="34"/>
                    </a:lnTo>
                    <a:lnTo>
                      <a:pt x="55" y="33"/>
                    </a:lnTo>
                    <a:lnTo>
                      <a:pt x="60" y="33"/>
                    </a:lnTo>
                    <a:lnTo>
                      <a:pt x="64" y="32"/>
                    </a:lnTo>
                    <a:lnTo>
                      <a:pt x="68" y="31"/>
                    </a:lnTo>
                    <a:lnTo>
                      <a:pt x="72" y="30"/>
                    </a:lnTo>
                    <a:lnTo>
                      <a:pt x="76" y="29"/>
                    </a:lnTo>
                    <a:lnTo>
                      <a:pt x="81" y="28"/>
                    </a:lnTo>
                    <a:lnTo>
                      <a:pt x="86" y="27"/>
                    </a:lnTo>
                    <a:lnTo>
                      <a:pt x="90" y="26"/>
                    </a:lnTo>
                    <a:lnTo>
                      <a:pt x="95" y="26"/>
                    </a:lnTo>
                    <a:lnTo>
                      <a:pt x="100" y="24"/>
                    </a:lnTo>
                    <a:lnTo>
                      <a:pt x="105" y="24"/>
                    </a:lnTo>
                    <a:lnTo>
                      <a:pt x="110" y="23"/>
                    </a:lnTo>
                    <a:lnTo>
                      <a:pt x="116" y="22"/>
                    </a:lnTo>
                    <a:lnTo>
                      <a:pt x="121" y="21"/>
                    </a:lnTo>
                    <a:lnTo>
                      <a:pt x="126" y="20"/>
                    </a:lnTo>
                    <a:lnTo>
                      <a:pt x="131" y="19"/>
                    </a:lnTo>
                    <a:lnTo>
                      <a:pt x="136" y="18"/>
                    </a:lnTo>
                    <a:lnTo>
                      <a:pt x="142" y="18"/>
                    </a:lnTo>
                    <a:lnTo>
                      <a:pt x="147" y="17"/>
                    </a:lnTo>
                    <a:lnTo>
                      <a:pt x="152" y="16"/>
                    </a:lnTo>
                    <a:lnTo>
                      <a:pt x="158" y="15"/>
                    </a:lnTo>
                    <a:lnTo>
                      <a:pt x="164" y="14"/>
                    </a:lnTo>
                    <a:lnTo>
                      <a:pt x="169" y="13"/>
                    </a:lnTo>
                    <a:lnTo>
                      <a:pt x="175" y="12"/>
                    </a:lnTo>
                    <a:lnTo>
                      <a:pt x="181" y="12"/>
                    </a:lnTo>
                    <a:lnTo>
                      <a:pt x="186" y="10"/>
                    </a:lnTo>
                    <a:lnTo>
                      <a:pt x="192" y="10"/>
                    </a:lnTo>
                    <a:lnTo>
                      <a:pt x="197" y="9"/>
                    </a:lnTo>
                    <a:lnTo>
                      <a:pt x="204" y="9"/>
                    </a:lnTo>
                    <a:lnTo>
                      <a:pt x="208" y="7"/>
                    </a:lnTo>
                    <a:lnTo>
                      <a:pt x="214" y="7"/>
                    </a:lnTo>
                    <a:lnTo>
                      <a:pt x="220" y="6"/>
                    </a:lnTo>
                    <a:lnTo>
                      <a:pt x="225" y="5"/>
                    </a:lnTo>
                    <a:lnTo>
                      <a:pt x="231" y="5"/>
                    </a:lnTo>
                    <a:lnTo>
                      <a:pt x="236" y="4"/>
                    </a:lnTo>
                    <a:lnTo>
                      <a:pt x="242" y="3"/>
                    </a:lnTo>
                    <a:lnTo>
                      <a:pt x="246" y="3"/>
                    </a:lnTo>
                    <a:lnTo>
                      <a:pt x="252" y="3"/>
                    </a:lnTo>
                    <a:lnTo>
                      <a:pt x="257" y="2"/>
                    </a:lnTo>
                    <a:lnTo>
                      <a:pt x="262" y="1"/>
                    </a:lnTo>
                    <a:lnTo>
                      <a:pt x="266" y="1"/>
                    </a:lnTo>
                    <a:lnTo>
                      <a:pt x="271" y="1"/>
                    </a:lnTo>
                    <a:lnTo>
                      <a:pt x="276" y="1"/>
                    </a:lnTo>
                    <a:lnTo>
                      <a:pt x="281" y="1"/>
                    </a:lnTo>
                    <a:lnTo>
                      <a:pt x="286" y="1"/>
                    </a:lnTo>
                    <a:lnTo>
                      <a:pt x="290" y="0"/>
                    </a:lnTo>
                    <a:lnTo>
                      <a:pt x="294" y="0"/>
                    </a:lnTo>
                    <a:lnTo>
                      <a:pt x="298" y="0"/>
                    </a:lnTo>
                    <a:lnTo>
                      <a:pt x="302" y="0"/>
                    </a:lnTo>
                    <a:lnTo>
                      <a:pt x="306" y="0"/>
                    </a:lnTo>
                    <a:lnTo>
                      <a:pt x="310" y="0"/>
                    </a:lnTo>
                    <a:lnTo>
                      <a:pt x="313" y="0"/>
                    </a:lnTo>
                    <a:lnTo>
                      <a:pt x="317" y="0"/>
                    </a:lnTo>
                    <a:lnTo>
                      <a:pt x="320" y="0"/>
                    </a:lnTo>
                    <a:lnTo>
                      <a:pt x="323" y="1"/>
                    </a:lnTo>
                    <a:lnTo>
                      <a:pt x="327" y="1"/>
                    </a:lnTo>
                    <a:lnTo>
                      <a:pt x="330" y="1"/>
                    </a:lnTo>
                    <a:lnTo>
                      <a:pt x="332" y="2"/>
                    </a:lnTo>
                    <a:lnTo>
                      <a:pt x="335" y="3"/>
                    </a:lnTo>
                    <a:lnTo>
                      <a:pt x="338" y="3"/>
                    </a:lnTo>
                    <a:lnTo>
                      <a:pt x="340" y="4"/>
                    </a:lnTo>
                    <a:lnTo>
                      <a:pt x="342" y="4"/>
                    </a:lnTo>
                    <a:lnTo>
                      <a:pt x="345" y="5"/>
                    </a:lnTo>
                    <a:lnTo>
                      <a:pt x="347" y="5"/>
                    </a:lnTo>
                    <a:lnTo>
                      <a:pt x="349" y="6"/>
                    </a:lnTo>
                    <a:lnTo>
                      <a:pt x="351" y="6"/>
                    </a:lnTo>
                    <a:lnTo>
                      <a:pt x="353" y="7"/>
                    </a:lnTo>
                    <a:lnTo>
                      <a:pt x="355" y="7"/>
                    </a:lnTo>
                    <a:lnTo>
                      <a:pt x="357" y="9"/>
                    </a:lnTo>
                    <a:lnTo>
                      <a:pt x="358" y="10"/>
                    </a:lnTo>
                    <a:lnTo>
                      <a:pt x="360" y="12"/>
                    </a:lnTo>
                    <a:lnTo>
                      <a:pt x="362" y="13"/>
                    </a:lnTo>
                    <a:lnTo>
                      <a:pt x="363" y="16"/>
                    </a:lnTo>
                    <a:lnTo>
                      <a:pt x="363" y="18"/>
                    </a:lnTo>
                    <a:lnTo>
                      <a:pt x="361" y="22"/>
                    </a:lnTo>
                    <a:lnTo>
                      <a:pt x="359" y="24"/>
                    </a:lnTo>
                    <a:lnTo>
                      <a:pt x="357" y="26"/>
                    </a:lnTo>
                    <a:lnTo>
                      <a:pt x="354" y="29"/>
                    </a:lnTo>
                    <a:lnTo>
                      <a:pt x="350" y="31"/>
                    </a:lnTo>
                    <a:lnTo>
                      <a:pt x="348" y="32"/>
                    </a:lnTo>
                    <a:lnTo>
                      <a:pt x="345" y="33"/>
                    </a:lnTo>
                    <a:lnTo>
                      <a:pt x="343" y="34"/>
                    </a:lnTo>
                    <a:lnTo>
                      <a:pt x="340" y="35"/>
                    </a:lnTo>
                    <a:lnTo>
                      <a:pt x="338" y="36"/>
                    </a:lnTo>
                    <a:lnTo>
                      <a:pt x="335" y="37"/>
                    </a:lnTo>
                    <a:lnTo>
                      <a:pt x="332" y="37"/>
                    </a:lnTo>
                    <a:lnTo>
                      <a:pt x="329" y="38"/>
                    </a:lnTo>
                    <a:lnTo>
                      <a:pt x="325" y="39"/>
                    </a:lnTo>
                    <a:lnTo>
                      <a:pt x="322" y="40"/>
                    </a:lnTo>
                    <a:lnTo>
                      <a:pt x="319" y="41"/>
                    </a:lnTo>
                    <a:lnTo>
                      <a:pt x="316" y="42"/>
                    </a:lnTo>
                    <a:lnTo>
                      <a:pt x="311" y="42"/>
                    </a:lnTo>
                    <a:lnTo>
                      <a:pt x="307" y="44"/>
                    </a:lnTo>
                    <a:lnTo>
                      <a:pt x="302" y="44"/>
                    </a:lnTo>
                    <a:lnTo>
                      <a:pt x="299" y="46"/>
                    </a:lnTo>
                    <a:lnTo>
                      <a:pt x="294" y="46"/>
                    </a:lnTo>
                    <a:lnTo>
                      <a:pt x="289" y="47"/>
                    </a:lnTo>
                    <a:lnTo>
                      <a:pt x="284" y="47"/>
                    </a:lnTo>
                    <a:lnTo>
                      <a:pt x="280" y="49"/>
                    </a:lnTo>
                    <a:lnTo>
                      <a:pt x="274" y="49"/>
                    </a:lnTo>
                    <a:lnTo>
                      <a:pt x="269" y="50"/>
                    </a:lnTo>
                    <a:lnTo>
                      <a:pt x="263" y="50"/>
                    </a:lnTo>
                    <a:lnTo>
                      <a:pt x="259" y="51"/>
                    </a:lnTo>
                    <a:lnTo>
                      <a:pt x="252" y="52"/>
                    </a:lnTo>
                    <a:lnTo>
                      <a:pt x="246" y="53"/>
                    </a:lnTo>
                    <a:lnTo>
                      <a:pt x="241" y="53"/>
                    </a:lnTo>
                    <a:lnTo>
                      <a:pt x="236" y="54"/>
                    </a:lnTo>
                    <a:lnTo>
                      <a:pt x="229" y="54"/>
                    </a:lnTo>
                    <a:lnTo>
                      <a:pt x="223" y="55"/>
                    </a:lnTo>
                    <a:lnTo>
                      <a:pt x="217" y="56"/>
                    </a:lnTo>
                    <a:lnTo>
                      <a:pt x="211" y="56"/>
                    </a:lnTo>
                    <a:lnTo>
                      <a:pt x="205" y="56"/>
                    </a:lnTo>
                    <a:lnTo>
                      <a:pt x="199" y="57"/>
                    </a:lnTo>
                    <a:lnTo>
                      <a:pt x="193" y="57"/>
                    </a:lnTo>
                    <a:lnTo>
                      <a:pt x="186" y="57"/>
                    </a:lnTo>
                    <a:lnTo>
                      <a:pt x="181" y="57"/>
                    </a:lnTo>
                    <a:lnTo>
                      <a:pt x="174" y="58"/>
                    </a:lnTo>
                    <a:lnTo>
                      <a:pt x="167" y="58"/>
                    </a:lnTo>
                    <a:lnTo>
                      <a:pt x="162" y="59"/>
                    </a:lnTo>
                    <a:lnTo>
                      <a:pt x="155" y="59"/>
                    </a:lnTo>
                    <a:lnTo>
                      <a:pt x="149" y="59"/>
                    </a:lnTo>
                    <a:lnTo>
                      <a:pt x="144" y="59"/>
                    </a:lnTo>
                    <a:lnTo>
                      <a:pt x="137" y="60"/>
                    </a:lnTo>
                    <a:lnTo>
                      <a:pt x="131" y="61"/>
                    </a:lnTo>
                    <a:lnTo>
                      <a:pt x="126" y="61"/>
                    </a:lnTo>
                    <a:lnTo>
                      <a:pt x="119" y="61"/>
                    </a:lnTo>
                    <a:lnTo>
                      <a:pt x="113" y="62"/>
                    </a:lnTo>
                    <a:lnTo>
                      <a:pt x="108" y="62"/>
                    </a:lnTo>
                    <a:lnTo>
                      <a:pt x="102" y="62"/>
                    </a:lnTo>
                    <a:lnTo>
                      <a:pt x="95" y="62"/>
                    </a:lnTo>
                    <a:lnTo>
                      <a:pt x="90" y="63"/>
                    </a:lnTo>
                    <a:lnTo>
                      <a:pt x="85" y="63"/>
                    </a:lnTo>
                    <a:lnTo>
                      <a:pt x="79" y="63"/>
                    </a:lnTo>
                    <a:lnTo>
                      <a:pt x="73" y="64"/>
                    </a:lnTo>
                    <a:lnTo>
                      <a:pt x="69" y="64"/>
                    </a:lnTo>
                    <a:lnTo>
                      <a:pt x="64" y="64"/>
                    </a:lnTo>
                    <a:lnTo>
                      <a:pt x="59" y="64"/>
                    </a:lnTo>
                    <a:lnTo>
                      <a:pt x="54" y="64"/>
                    </a:lnTo>
                    <a:lnTo>
                      <a:pt x="50" y="65"/>
                    </a:lnTo>
                    <a:lnTo>
                      <a:pt x="45" y="65"/>
                    </a:lnTo>
                    <a:lnTo>
                      <a:pt x="41" y="65"/>
                    </a:lnTo>
                    <a:lnTo>
                      <a:pt x="36" y="65"/>
                    </a:lnTo>
                    <a:lnTo>
                      <a:pt x="32" y="65"/>
                    </a:lnTo>
                    <a:lnTo>
                      <a:pt x="29" y="65"/>
                    </a:lnTo>
                    <a:lnTo>
                      <a:pt x="25" y="65"/>
                    </a:lnTo>
                    <a:lnTo>
                      <a:pt x="22" y="65"/>
                    </a:lnTo>
                    <a:lnTo>
                      <a:pt x="18" y="66"/>
                    </a:lnTo>
                    <a:lnTo>
                      <a:pt x="15" y="66"/>
                    </a:lnTo>
                    <a:lnTo>
                      <a:pt x="13" y="66"/>
                    </a:lnTo>
                    <a:lnTo>
                      <a:pt x="11" y="66"/>
                    </a:lnTo>
                    <a:lnTo>
                      <a:pt x="9" y="66"/>
                    </a:lnTo>
                    <a:lnTo>
                      <a:pt x="6" y="66"/>
                    </a:lnTo>
                    <a:lnTo>
                      <a:pt x="5" y="66"/>
                    </a:lnTo>
                    <a:lnTo>
                      <a:pt x="3" y="66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17" y="41"/>
                    </a:lnTo>
                    <a:lnTo>
                      <a:pt x="17" y="41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6" name="Freeform 31"/>
              <p:cNvSpPr>
                <a:spLocks/>
              </p:cNvSpPr>
              <p:nvPr/>
            </p:nvSpPr>
            <p:spPr bwMode="auto">
              <a:xfrm>
                <a:off x="1465" y="811"/>
                <a:ext cx="284" cy="237"/>
              </a:xfrm>
              <a:custGeom>
                <a:avLst/>
                <a:gdLst/>
                <a:ahLst/>
                <a:cxnLst>
                  <a:cxn ang="0">
                    <a:pos x="2" y="236"/>
                  </a:cxn>
                  <a:cxn ang="0">
                    <a:pos x="9" y="231"/>
                  </a:cxn>
                  <a:cxn ang="0">
                    <a:pos x="15" y="228"/>
                  </a:cxn>
                  <a:cxn ang="0">
                    <a:pos x="24" y="223"/>
                  </a:cxn>
                  <a:cxn ang="0">
                    <a:pos x="34" y="218"/>
                  </a:cxn>
                  <a:cxn ang="0">
                    <a:pos x="45" y="212"/>
                  </a:cxn>
                  <a:cxn ang="0">
                    <a:pos x="57" y="205"/>
                  </a:cxn>
                  <a:cxn ang="0">
                    <a:pos x="71" y="197"/>
                  </a:cxn>
                  <a:cxn ang="0">
                    <a:pos x="85" y="190"/>
                  </a:cxn>
                  <a:cxn ang="0">
                    <a:pos x="99" y="181"/>
                  </a:cxn>
                  <a:cxn ang="0">
                    <a:pos x="114" y="172"/>
                  </a:cxn>
                  <a:cxn ang="0">
                    <a:pos x="130" y="162"/>
                  </a:cxn>
                  <a:cxn ang="0">
                    <a:pos x="145" y="153"/>
                  </a:cxn>
                  <a:cxn ang="0">
                    <a:pos x="160" y="143"/>
                  </a:cxn>
                  <a:cxn ang="0">
                    <a:pos x="175" y="134"/>
                  </a:cxn>
                  <a:cxn ang="0">
                    <a:pos x="189" y="123"/>
                  </a:cxn>
                  <a:cxn ang="0">
                    <a:pos x="203" y="113"/>
                  </a:cxn>
                  <a:cxn ang="0">
                    <a:pos x="216" y="103"/>
                  </a:cxn>
                  <a:cxn ang="0">
                    <a:pos x="229" y="94"/>
                  </a:cxn>
                  <a:cxn ang="0">
                    <a:pos x="241" y="84"/>
                  </a:cxn>
                  <a:cxn ang="0">
                    <a:pos x="250" y="75"/>
                  </a:cxn>
                  <a:cxn ang="0">
                    <a:pos x="259" y="65"/>
                  </a:cxn>
                  <a:cxn ang="0">
                    <a:pos x="266" y="57"/>
                  </a:cxn>
                  <a:cxn ang="0">
                    <a:pos x="272" y="49"/>
                  </a:cxn>
                  <a:cxn ang="0">
                    <a:pos x="277" y="41"/>
                  </a:cxn>
                  <a:cxn ang="0">
                    <a:pos x="281" y="34"/>
                  </a:cxn>
                  <a:cxn ang="0">
                    <a:pos x="284" y="27"/>
                  </a:cxn>
                  <a:cxn ang="0">
                    <a:pos x="284" y="21"/>
                  </a:cxn>
                  <a:cxn ang="0">
                    <a:pos x="284" y="13"/>
                  </a:cxn>
                  <a:cxn ang="0">
                    <a:pos x="281" y="6"/>
                  </a:cxn>
                  <a:cxn ang="0">
                    <a:pos x="273" y="1"/>
                  </a:cxn>
                  <a:cxn ang="0">
                    <a:pos x="267" y="0"/>
                  </a:cxn>
                  <a:cxn ang="0">
                    <a:pos x="262" y="1"/>
                  </a:cxn>
                  <a:cxn ang="0">
                    <a:pos x="255" y="2"/>
                  </a:cxn>
                  <a:cxn ang="0">
                    <a:pos x="246" y="5"/>
                  </a:cxn>
                  <a:cxn ang="0">
                    <a:pos x="238" y="8"/>
                  </a:cxn>
                  <a:cxn ang="0">
                    <a:pos x="229" y="13"/>
                  </a:cxn>
                  <a:cxn ang="0">
                    <a:pos x="219" y="18"/>
                  </a:cxn>
                  <a:cxn ang="0">
                    <a:pos x="208" y="26"/>
                  </a:cxn>
                  <a:cxn ang="0">
                    <a:pos x="197" y="35"/>
                  </a:cxn>
                  <a:cxn ang="0">
                    <a:pos x="185" y="43"/>
                  </a:cxn>
                  <a:cxn ang="0">
                    <a:pos x="172" y="55"/>
                  </a:cxn>
                  <a:cxn ang="0">
                    <a:pos x="160" y="66"/>
                  </a:cxn>
                  <a:cxn ang="0">
                    <a:pos x="147" y="78"/>
                  </a:cxn>
                  <a:cxn ang="0">
                    <a:pos x="133" y="91"/>
                  </a:cxn>
                  <a:cxn ang="0">
                    <a:pos x="120" y="104"/>
                  </a:cxn>
                  <a:cxn ang="0">
                    <a:pos x="108" y="117"/>
                  </a:cxn>
                  <a:cxn ang="0">
                    <a:pos x="94" y="130"/>
                  </a:cxn>
                  <a:cxn ang="0">
                    <a:pos x="82" y="144"/>
                  </a:cxn>
                  <a:cxn ang="0">
                    <a:pos x="71" y="156"/>
                  </a:cxn>
                  <a:cxn ang="0">
                    <a:pos x="59" y="169"/>
                  </a:cxn>
                  <a:cxn ang="0">
                    <a:pos x="48" y="181"/>
                  </a:cxn>
                  <a:cxn ang="0">
                    <a:pos x="38" y="192"/>
                  </a:cxn>
                  <a:cxn ang="0">
                    <a:pos x="29" y="202"/>
                  </a:cxn>
                  <a:cxn ang="0">
                    <a:pos x="21" y="212"/>
                  </a:cxn>
                  <a:cxn ang="0">
                    <a:pos x="15" y="219"/>
                  </a:cxn>
                  <a:cxn ang="0">
                    <a:pos x="8" y="226"/>
                  </a:cxn>
                  <a:cxn ang="0">
                    <a:pos x="3" y="232"/>
                  </a:cxn>
                  <a:cxn ang="0">
                    <a:pos x="0" y="237"/>
                  </a:cxn>
                </a:cxnLst>
                <a:rect l="0" t="0" r="r" b="b"/>
                <a:pathLst>
                  <a:path w="284" h="237">
                    <a:moveTo>
                      <a:pt x="0" y="237"/>
                    </a:moveTo>
                    <a:lnTo>
                      <a:pt x="0" y="236"/>
                    </a:lnTo>
                    <a:lnTo>
                      <a:pt x="2" y="236"/>
                    </a:lnTo>
                    <a:lnTo>
                      <a:pt x="4" y="234"/>
                    </a:lnTo>
                    <a:lnTo>
                      <a:pt x="8" y="232"/>
                    </a:lnTo>
                    <a:lnTo>
                      <a:pt x="9" y="231"/>
                    </a:lnTo>
                    <a:lnTo>
                      <a:pt x="11" y="231"/>
                    </a:lnTo>
                    <a:lnTo>
                      <a:pt x="13" y="229"/>
                    </a:lnTo>
                    <a:lnTo>
                      <a:pt x="15" y="228"/>
                    </a:lnTo>
                    <a:lnTo>
                      <a:pt x="18" y="226"/>
                    </a:lnTo>
                    <a:lnTo>
                      <a:pt x="21" y="225"/>
                    </a:lnTo>
                    <a:lnTo>
                      <a:pt x="24" y="223"/>
                    </a:lnTo>
                    <a:lnTo>
                      <a:pt x="28" y="222"/>
                    </a:lnTo>
                    <a:lnTo>
                      <a:pt x="31" y="219"/>
                    </a:lnTo>
                    <a:lnTo>
                      <a:pt x="34" y="218"/>
                    </a:lnTo>
                    <a:lnTo>
                      <a:pt x="37" y="215"/>
                    </a:lnTo>
                    <a:lnTo>
                      <a:pt x="41" y="213"/>
                    </a:lnTo>
                    <a:lnTo>
                      <a:pt x="45" y="212"/>
                    </a:lnTo>
                    <a:lnTo>
                      <a:pt x="49" y="210"/>
                    </a:lnTo>
                    <a:lnTo>
                      <a:pt x="53" y="207"/>
                    </a:lnTo>
                    <a:lnTo>
                      <a:pt x="57" y="205"/>
                    </a:lnTo>
                    <a:lnTo>
                      <a:pt x="62" y="202"/>
                    </a:lnTo>
                    <a:lnTo>
                      <a:pt x="66" y="199"/>
                    </a:lnTo>
                    <a:lnTo>
                      <a:pt x="71" y="197"/>
                    </a:lnTo>
                    <a:lnTo>
                      <a:pt x="75" y="194"/>
                    </a:lnTo>
                    <a:lnTo>
                      <a:pt x="79" y="192"/>
                    </a:lnTo>
                    <a:lnTo>
                      <a:pt x="85" y="190"/>
                    </a:lnTo>
                    <a:lnTo>
                      <a:pt x="90" y="187"/>
                    </a:lnTo>
                    <a:lnTo>
                      <a:pt x="94" y="184"/>
                    </a:lnTo>
                    <a:lnTo>
                      <a:pt x="99" y="181"/>
                    </a:lnTo>
                    <a:lnTo>
                      <a:pt x="104" y="178"/>
                    </a:lnTo>
                    <a:lnTo>
                      <a:pt x="109" y="174"/>
                    </a:lnTo>
                    <a:lnTo>
                      <a:pt x="114" y="172"/>
                    </a:lnTo>
                    <a:lnTo>
                      <a:pt x="119" y="169"/>
                    </a:lnTo>
                    <a:lnTo>
                      <a:pt x="124" y="165"/>
                    </a:lnTo>
                    <a:lnTo>
                      <a:pt x="130" y="162"/>
                    </a:lnTo>
                    <a:lnTo>
                      <a:pt x="134" y="159"/>
                    </a:lnTo>
                    <a:lnTo>
                      <a:pt x="140" y="155"/>
                    </a:lnTo>
                    <a:lnTo>
                      <a:pt x="145" y="153"/>
                    </a:lnTo>
                    <a:lnTo>
                      <a:pt x="150" y="150"/>
                    </a:lnTo>
                    <a:lnTo>
                      <a:pt x="155" y="146"/>
                    </a:lnTo>
                    <a:lnTo>
                      <a:pt x="160" y="143"/>
                    </a:lnTo>
                    <a:lnTo>
                      <a:pt x="165" y="140"/>
                    </a:lnTo>
                    <a:lnTo>
                      <a:pt x="169" y="136"/>
                    </a:lnTo>
                    <a:lnTo>
                      <a:pt x="175" y="134"/>
                    </a:lnTo>
                    <a:lnTo>
                      <a:pt x="180" y="130"/>
                    </a:lnTo>
                    <a:lnTo>
                      <a:pt x="185" y="127"/>
                    </a:lnTo>
                    <a:lnTo>
                      <a:pt x="189" y="123"/>
                    </a:lnTo>
                    <a:lnTo>
                      <a:pt x="194" y="120"/>
                    </a:lnTo>
                    <a:lnTo>
                      <a:pt x="199" y="116"/>
                    </a:lnTo>
                    <a:lnTo>
                      <a:pt x="203" y="113"/>
                    </a:lnTo>
                    <a:lnTo>
                      <a:pt x="207" y="110"/>
                    </a:lnTo>
                    <a:lnTo>
                      <a:pt x="212" y="107"/>
                    </a:lnTo>
                    <a:lnTo>
                      <a:pt x="216" y="103"/>
                    </a:lnTo>
                    <a:lnTo>
                      <a:pt x="221" y="100"/>
                    </a:lnTo>
                    <a:lnTo>
                      <a:pt x="225" y="96"/>
                    </a:lnTo>
                    <a:lnTo>
                      <a:pt x="229" y="94"/>
                    </a:lnTo>
                    <a:lnTo>
                      <a:pt x="233" y="91"/>
                    </a:lnTo>
                    <a:lnTo>
                      <a:pt x="237" y="87"/>
                    </a:lnTo>
                    <a:lnTo>
                      <a:pt x="241" y="84"/>
                    </a:lnTo>
                    <a:lnTo>
                      <a:pt x="245" y="81"/>
                    </a:lnTo>
                    <a:lnTo>
                      <a:pt x="247" y="77"/>
                    </a:lnTo>
                    <a:lnTo>
                      <a:pt x="250" y="75"/>
                    </a:lnTo>
                    <a:lnTo>
                      <a:pt x="253" y="72"/>
                    </a:lnTo>
                    <a:lnTo>
                      <a:pt x="257" y="69"/>
                    </a:lnTo>
                    <a:lnTo>
                      <a:pt x="259" y="65"/>
                    </a:lnTo>
                    <a:lnTo>
                      <a:pt x="262" y="62"/>
                    </a:lnTo>
                    <a:lnTo>
                      <a:pt x="264" y="59"/>
                    </a:lnTo>
                    <a:lnTo>
                      <a:pt x="266" y="57"/>
                    </a:lnTo>
                    <a:lnTo>
                      <a:pt x="268" y="54"/>
                    </a:lnTo>
                    <a:lnTo>
                      <a:pt x="270" y="52"/>
                    </a:lnTo>
                    <a:lnTo>
                      <a:pt x="272" y="49"/>
                    </a:lnTo>
                    <a:lnTo>
                      <a:pt x="274" y="46"/>
                    </a:lnTo>
                    <a:lnTo>
                      <a:pt x="276" y="43"/>
                    </a:lnTo>
                    <a:lnTo>
                      <a:pt x="277" y="41"/>
                    </a:lnTo>
                    <a:lnTo>
                      <a:pt x="279" y="38"/>
                    </a:lnTo>
                    <a:lnTo>
                      <a:pt x="280" y="37"/>
                    </a:lnTo>
                    <a:lnTo>
                      <a:pt x="281" y="34"/>
                    </a:lnTo>
                    <a:lnTo>
                      <a:pt x="282" y="32"/>
                    </a:lnTo>
                    <a:lnTo>
                      <a:pt x="283" y="30"/>
                    </a:lnTo>
                    <a:lnTo>
                      <a:pt x="284" y="27"/>
                    </a:lnTo>
                    <a:lnTo>
                      <a:pt x="284" y="25"/>
                    </a:lnTo>
                    <a:lnTo>
                      <a:pt x="284" y="23"/>
                    </a:lnTo>
                    <a:lnTo>
                      <a:pt x="284" y="21"/>
                    </a:lnTo>
                    <a:lnTo>
                      <a:pt x="284" y="19"/>
                    </a:lnTo>
                    <a:lnTo>
                      <a:pt x="284" y="16"/>
                    </a:lnTo>
                    <a:lnTo>
                      <a:pt x="284" y="13"/>
                    </a:lnTo>
                    <a:lnTo>
                      <a:pt x="284" y="10"/>
                    </a:lnTo>
                    <a:lnTo>
                      <a:pt x="283" y="8"/>
                    </a:lnTo>
                    <a:lnTo>
                      <a:pt x="281" y="6"/>
                    </a:lnTo>
                    <a:lnTo>
                      <a:pt x="279" y="4"/>
                    </a:lnTo>
                    <a:lnTo>
                      <a:pt x="276" y="2"/>
                    </a:lnTo>
                    <a:lnTo>
                      <a:pt x="273" y="1"/>
                    </a:lnTo>
                    <a:lnTo>
                      <a:pt x="271" y="1"/>
                    </a:lnTo>
                    <a:lnTo>
                      <a:pt x="269" y="0"/>
                    </a:lnTo>
                    <a:lnTo>
                      <a:pt x="267" y="0"/>
                    </a:lnTo>
                    <a:lnTo>
                      <a:pt x="265" y="0"/>
                    </a:lnTo>
                    <a:lnTo>
                      <a:pt x="264" y="0"/>
                    </a:lnTo>
                    <a:lnTo>
                      <a:pt x="262" y="1"/>
                    </a:lnTo>
                    <a:lnTo>
                      <a:pt x="259" y="1"/>
                    </a:lnTo>
                    <a:lnTo>
                      <a:pt x="258" y="2"/>
                    </a:lnTo>
                    <a:lnTo>
                      <a:pt x="255" y="2"/>
                    </a:lnTo>
                    <a:lnTo>
                      <a:pt x="252" y="3"/>
                    </a:lnTo>
                    <a:lnTo>
                      <a:pt x="249" y="4"/>
                    </a:lnTo>
                    <a:lnTo>
                      <a:pt x="246" y="5"/>
                    </a:lnTo>
                    <a:lnTo>
                      <a:pt x="244" y="6"/>
                    </a:lnTo>
                    <a:lnTo>
                      <a:pt x="241" y="7"/>
                    </a:lnTo>
                    <a:lnTo>
                      <a:pt x="238" y="8"/>
                    </a:lnTo>
                    <a:lnTo>
                      <a:pt x="235" y="10"/>
                    </a:lnTo>
                    <a:lnTo>
                      <a:pt x="232" y="11"/>
                    </a:lnTo>
                    <a:lnTo>
                      <a:pt x="229" y="13"/>
                    </a:lnTo>
                    <a:lnTo>
                      <a:pt x="226" y="15"/>
                    </a:lnTo>
                    <a:lnTo>
                      <a:pt x="223" y="17"/>
                    </a:lnTo>
                    <a:lnTo>
                      <a:pt x="219" y="18"/>
                    </a:lnTo>
                    <a:lnTo>
                      <a:pt x="216" y="21"/>
                    </a:lnTo>
                    <a:lnTo>
                      <a:pt x="212" y="23"/>
                    </a:lnTo>
                    <a:lnTo>
                      <a:pt x="208" y="26"/>
                    </a:lnTo>
                    <a:lnTo>
                      <a:pt x="205" y="28"/>
                    </a:lnTo>
                    <a:lnTo>
                      <a:pt x="201" y="31"/>
                    </a:lnTo>
                    <a:lnTo>
                      <a:pt x="197" y="35"/>
                    </a:lnTo>
                    <a:lnTo>
                      <a:pt x="193" y="37"/>
                    </a:lnTo>
                    <a:lnTo>
                      <a:pt x="188" y="40"/>
                    </a:lnTo>
                    <a:lnTo>
                      <a:pt x="185" y="43"/>
                    </a:lnTo>
                    <a:lnTo>
                      <a:pt x="181" y="47"/>
                    </a:lnTo>
                    <a:lnTo>
                      <a:pt x="177" y="51"/>
                    </a:lnTo>
                    <a:lnTo>
                      <a:pt x="172" y="55"/>
                    </a:lnTo>
                    <a:lnTo>
                      <a:pt x="168" y="58"/>
                    </a:lnTo>
                    <a:lnTo>
                      <a:pt x="164" y="62"/>
                    </a:lnTo>
                    <a:lnTo>
                      <a:pt x="160" y="66"/>
                    </a:lnTo>
                    <a:lnTo>
                      <a:pt x="155" y="70"/>
                    </a:lnTo>
                    <a:lnTo>
                      <a:pt x="151" y="75"/>
                    </a:lnTo>
                    <a:lnTo>
                      <a:pt x="147" y="78"/>
                    </a:lnTo>
                    <a:lnTo>
                      <a:pt x="143" y="83"/>
                    </a:lnTo>
                    <a:lnTo>
                      <a:pt x="138" y="87"/>
                    </a:lnTo>
                    <a:lnTo>
                      <a:pt x="133" y="91"/>
                    </a:lnTo>
                    <a:lnTo>
                      <a:pt x="129" y="95"/>
                    </a:lnTo>
                    <a:lnTo>
                      <a:pt x="125" y="99"/>
                    </a:lnTo>
                    <a:lnTo>
                      <a:pt x="120" y="104"/>
                    </a:lnTo>
                    <a:lnTo>
                      <a:pt x="116" y="109"/>
                    </a:lnTo>
                    <a:lnTo>
                      <a:pt x="111" y="113"/>
                    </a:lnTo>
                    <a:lnTo>
                      <a:pt x="108" y="117"/>
                    </a:lnTo>
                    <a:lnTo>
                      <a:pt x="103" y="121"/>
                    </a:lnTo>
                    <a:lnTo>
                      <a:pt x="99" y="126"/>
                    </a:lnTo>
                    <a:lnTo>
                      <a:pt x="94" y="130"/>
                    </a:lnTo>
                    <a:lnTo>
                      <a:pt x="91" y="134"/>
                    </a:lnTo>
                    <a:lnTo>
                      <a:pt x="86" y="139"/>
                    </a:lnTo>
                    <a:lnTo>
                      <a:pt x="82" y="144"/>
                    </a:lnTo>
                    <a:lnTo>
                      <a:pt x="78" y="148"/>
                    </a:lnTo>
                    <a:lnTo>
                      <a:pt x="74" y="153"/>
                    </a:lnTo>
                    <a:lnTo>
                      <a:pt x="71" y="156"/>
                    </a:lnTo>
                    <a:lnTo>
                      <a:pt x="67" y="161"/>
                    </a:lnTo>
                    <a:lnTo>
                      <a:pt x="62" y="165"/>
                    </a:lnTo>
                    <a:lnTo>
                      <a:pt x="59" y="169"/>
                    </a:lnTo>
                    <a:lnTo>
                      <a:pt x="55" y="173"/>
                    </a:lnTo>
                    <a:lnTo>
                      <a:pt x="52" y="177"/>
                    </a:lnTo>
                    <a:lnTo>
                      <a:pt x="48" y="181"/>
                    </a:lnTo>
                    <a:lnTo>
                      <a:pt x="45" y="185"/>
                    </a:lnTo>
                    <a:lnTo>
                      <a:pt x="41" y="188"/>
                    </a:lnTo>
                    <a:lnTo>
                      <a:pt x="38" y="192"/>
                    </a:lnTo>
                    <a:lnTo>
                      <a:pt x="34" y="195"/>
                    </a:lnTo>
                    <a:lnTo>
                      <a:pt x="32" y="199"/>
                    </a:lnTo>
                    <a:lnTo>
                      <a:pt x="29" y="202"/>
                    </a:lnTo>
                    <a:lnTo>
                      <a:pt x="26" y="205"/>
                    </a:lnTo>
                    <a:lnTo>
                      <a:pt x="23" y="209"/>
                    </a:lnTo>
                    <a:lnTo>
                      <a:pt x="21" y="212"/>
                    </a:lnTo>
                    <a:lnTo>
                      <a:pt x="18" y="214"/>
                    </a:lnTo>
                    <a:lnTo>
                      <a:pt x="16" y="216"/>
                    </a:lnTo>
                    <a:lnTo>
                      <a:pt x="15" y="219"/>
                    </a:lnTo>
                    <a:lnTo>
                      <a:pt x="12" y="222"/>
                    </a:lnTo>
                    <a:lnTo>
                      <a:pt x="10" y="224"/>
                    </a:lnTo>
                    <a:lnTo>
                      <a:pt x="8" y="226"/>
                    </a:lnTo>
                    <a:lnTo>
                      <a:pt x="6" y="228"/>
                    </a:lnTo>
                    <a:lnTo>
                      <a:pt x="5" y="230"/>
                    </a:lnTo>
                    <a:lnTo>
                      <a:pt x="3" y="232"/>
                    </a:lnTo>
                    <a:lnTo>
                      <a:pt x="1" y="234"/>
                    </a:lnTo>
                    <a:lnTo>
                      <a:pt x="0" y="236"/>
                    </a:lnTo>
                    <a:lnTo>
                      <a:pt x="0" y="237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7" name="Freeform 32"/>
              <p:cNvSpPr>
                <a:spLocks/>
              </p:cNvSpPr>
              <p:nvPr/>
            </p:nvSpPr>
            <p:spPr bwMode="auto">
              <a:xfrm>
                <a:off x="1427" y="869"/>
                <a:ext cx="299" cy="191"/>
              </a:xfrm>
              <a:custGeom>
                <a:avLst/>
                <a:gdLst/>
                <a:ahLst/>
                <a:cxnLst>
                  <a:cxn ang="0">
                    <a:pos x="41" y="173"/>
                  </a:cxn>
                  <a:cxn ang="0">
                    <a:pos x="49" y="171"/>
                  </a:cxn>
                  <a:cxn ang="0">
                    <a:pos x="57" y="167"/>
                  </a:cxn>
                  <a:cxn ang="0">
                    <a:pos x="67" y="163"/>
                  </a:cxn>
                  <a:cxn ang="0">
                    <a:pos x="79" y="158"/>
                  </a:cxn>
                  <a:cxn ang="0">
                    <a:pos x="93" y="153"/>
                  </a:cxn>
                  <a:cxn ang="0">
                    <a:pos x="109" y="147"/>
                  </a:cxn>
                  <a:cxn ang="0">
                    <a:pos x="124" y="141"/>
                  </a:cxn>
                  <a:cxn ang="0">
                    <a:pos x="140" y="134"/>
                  </a:cxn>
                  <a:cxn ang="0">
                    <a:pos x="156" y="128"/>
                  </a:cxn>
                  <a:cxn ang="0">
                    <a:pos x="173" y="121"/>
                  </a:cxn>
                  <a:cxn ang="0">
                    <a:pos x="188" y="115"/>
                  </a:cxn>
                  <a:cxn ang="0">
                    <a:pos x="205" y="107"/>
                  </a:cxn>
                  <a:cxn ang="0">
                    <a:pos x="219" y="101"/>
                  </a:cxn>
                  <a:cxn ang="0">
                    <a:pos x="231" y="95"/>
                  </a:cxn>
                  <a:cxn ang="0">
                    <a:pos x="244" y="89"/>
                  </a:cxn>
                  <a:cxn ang="0">
                    <a:pos x="254" y="84"/>
                  </a:cxn>
                  <a:cxn ang="0">
                    <a:pos x="263" y="79"/>
                  </a:cxn>
                  <a:cxn ang="0">
                    <a:pos x="275" y="73"/>
                  </a:cxn>
                  <a:cxn ang="0">
                    <a:pos x="284" y="66"/>
                  </a:cxn>
                  <a:cxn ang="0">
                    <a:pos x="293" y="60"/>
                  </a:cxn>
                  <a:cxn ang="0">
                    <a:pos x="297" y="51"/>
                  </a:cxn>
                  <a:cxn ang="0">
                    <a:pos x="298" y="39"/>
                  </a:cxn>
                  <a:cxn ang="0">
                    <a:pos x="299" y="25"/>
                  </a:cxn>
                  <a:cxn ang="0">
                    <a:pos x="296" y="11"/>
                  </a:cxn>
                  <a:cxn ang="0">
                    <a:pos x="288" y="2"/>
                  </a:cxn>
                  <a:cxn ang="0">
                    <a:pos x="282" y="0"/>
                  </a:cxn>
                  <a:cxn ang="0">
                    <a:pos x="271" y="1"/>
                  </a:cxn>
                  <a:cxn ang="0">
                    <a:pos x="260" y="4"/>
                  </a:cxn>
                  <a:cxn ang="0">
                    <a:pos x="251" y="7"/>
                  </a:cxn>
                  <a:cxn ang="0">
                    <a:pos x="244" y="10"/>
                  </a:cxn>
                  <a:cxn ang="0">
                    <a:pos x="234" y="14"/>
                  </a:cxn>
                  <a:cxn ang="0">
                    <a:pos x="226" y="18"/>
                  </a:cxn>
                  <a:cxn ang="0">
                    <a:pos x="215" y="23"/>
                  </a:cxn>
                  <a:cxn ang="0">
                    <a:pos x="206" y="28"/>
                  </a:cxn>
                  <a:cxn ang="0">
                    <a:pos x="194" y="34"/>
                  </a:cxn>
                  <a:cxn ang="0">
                    <a:pos x="184" y="39"/>
                  </a:cxn>
                  <a:cxn ang="0">
                    <a:pos x="172" y="46"/>
                  </a:cxn>
                  <a:cxn ang="0">
                    <a:pos x="161" y="53"/>
                  </a:cxn>
                  <a:cxn ang="0">
                    <a:pos x="149" y="59"/>
                  </a:cxn>
                  <a:cxn ang="0">
                    <a:pos x="137" y="66"/>
                  </a:cxn>
                  <a:cxn ang="0">
                    <a:pos x="126" y="74"/>
                  </a:cxn>
                  <a:cxn ang="0">
                    <a:pos x="114" y="80"/>
                  </a:cxn>
                  <a:cxn ang="0">
                    <a:pos x="103" y="88"/>
                  </a:cxn>
                  <a:cxn ang="0">
                    <a:pos x="91" y="95"/>
                  </a:cxn>
                  <a:cxn ang="0">
                    <a:pos x="80" y="102"/>
                  </a:cxn>
                  <a:cxn ang="0">
                    <a:pos x="70" y="109"/>
                  </a:cxn>
                  <a:cxn ang="0">
                    <a:pos x="59" y="116"/>
                  </a:cxn>
                  <a:cxn ang="0">
                    <a:pos x="50" y="123"/>
                  </a:cxn>
                  <a:cxn ang="0">
                    <a:pos x="41" y="130"/>
                  </a:cxn>
                  <a:cxn ang="0">
                    <a:pos x="34" y="136"/>
                  </a:cxn>
                  <a:cxn ang="0">
                    <a:pos x="24" y="144"/>
                  </a:cxn>
                  <a:cxn ang="0">
                    <a:pos x="12" y="154"/>
                  </a:cxn>
                  <a:cxn ang="0">
                    <a:pos x="3" y="160"/>
                  </a:cxn>
                  <a:cxn ang="0">
                    <a:pos x="9" y="191"/>
                  </a:cxn>
                </a:cxnLst>
                <a:rect l="0" t="0" r="r" b="b"/>
                <a:pathLst>
                  <a:path w="299" h="191">
                    <a:moveTo>
                      <a:pt x="38" y="175"/>
                    </a:moveTo>
                    <a:lnTo>
                      <a:pt x="38" y="174"/>
                    </a:lnTo>
                    <a:lnTo>
                      <a:pt x="39" y="174"/>
                    </a:lnTo>
                    <a:lnTo>
                      <a:pt x="41" y="173"/>
                    </a:lnTo>
                    <a:lnTo>
                      <a:pt x="44" y="173"/>
                    </a:lnTo>
                    <a:lnTo>
                      <a:pt x="45" y="172"/>
                    </a:lnTo>
                    <a:lnTo>
                      <a:pt x="47" y="172"/>
                    </a:lnTo>
                    <a:lnTo>
                      <a:pt x="49" y="171"/>
                    </a:lnTo>
                    <a:lnTo>
                      <a:pt x="51" y="170"/>
                    </a:lnTo>
                    <a:lnTo>
                      <a:pt x="53" y="169"/>
                    </a:lnTo>
                    <a:lnTo>
                      <a:pt x="54" y="168"/>
                    </a:lnTo>
                    <a:lnTo>
                      <a:pt x="57" y="167"/>
                    </a:lnTo>
                    <a:lnTo>
                      <a:pt x="59" y="167"/>
                    </a:lnTo>
                    <a:lnTo>
                      <a:pt x="62" y="165"/>
                    </a:lnTo>
                    <a:lnTo>
                      <a:pt x="65" y="164"/>
                    </a:lnTo>
                    <a:lnTo>
                      <a:pt x="67" y="163"/>
                    </a:lnTo>
                    <a:lnTo>
                      <a:pt x="71" y="162"/>
                    </a:lnTo>
                    <a:lnTo>
                      <a:pt x="73" y="161"/>
                    </a:lnTo>
                    <a:lnTo>
                      <a:pt x="76" y="160"/>
                    </a:lnTo>
                    <a:lnTo>
                      <a:pt x="79" y="158"/>
                    </a:lnTo>
                    <a:lnTo>
                      <a:pt x="83" y="157"/>
                    </a:lnTo>
                    <a:lnTo>
                      <a:pt x="87" y="155"/>
                    </a:lnTo>
                    <a:lnTo>
                      <a:pt x="90" y="154"/>
                    </a:lnTo>
                    <a:lnTo>
                      <a:pt x="93" y="153"/>
                    </a:lnTo>
                    <a:lnTo>
                      <a:pt x="97" y="152"/>
                    </a:lnTo>
                    <a:lnTo>
                      <a:pt x="100" y="150"/>
                    </a:lnTo>
                    <a:lnTo>
                      <a:pt x="105" y="149"/>
                    </a:lnTo>
                    <a:lnTo>
                      <a:pt x="109" y="147"/>
                    </a:lnTo>
                    <a:lnTo>
                      <a:pt x="112" y="146"/>
                    </a:lnTo>
                    <a:lnTo>
                      <a:pt x="116" y="144"/>
                    </a:lnTo>
                    <a:lnTo>
                      <a:pt x="120" y="143"/>
                    </a:lnTo>
                    <a:lnTo>
                      <a:pt x="124" y="141"/>
                    </a:lnTo>
                    <a:lnTo>
                      <a:pt x="129" y="139"/>
                    </a:lnTo>
                    <a:lnTo>
                      <a:pt x="132" y="137"/>
                    </a:lnTo>
                    <a:lnTo>
                      <a:pt x="136" y="136"/>
                    </a:lnTo>
                    <a:lnTo>
                      <a:pt x="140" y="134"/>
                    </a:lnTo>
                    <a:lnTo>
                      <a:pt x="144" y="133"/>
                    </a:lnTo>
                    <a:lnTo>
                      <a:pt x="149" y="132"/>
                    </a:lnTo>
                    <a:lnTo>
                      <a:pt x="152" y="130"/>
                    </a:lnTo>
                    <a:lnTo>
                      <a:pt x="156" y="128"/>
                    </a:lnTo>
                    <a:lnTo>
                      <a:pt x="161" y="126"/>
                    </a:lnTo>
                    <a:lnTo>
                      <a:pt x="165" y="124"/>
                    </a:lnTo>
                    <a:lnTo>
                      <a:pt x="168" y="123"/>
                    </a:lnTo>
                    <a:lnTo>
                      <a:pt x="173" y="121"/>
                    </a:lnTo>
                    <a:lnTo>
                      <a:pt x="177" y="119"/>
                    </a:lnTo>
                    <a:lnTo>
                      <a:pt x="181" y="117"/>
                    </a:lnTo>
                    <a:lnTo>
                      <a:pt x="185" y="115"/>
                    </a:lnTo>
                    <a:lnTo>
                      <a:pt x="188" y="115"/>
                    </a:lnTo>
                    <a:lnTo>
                      <a:pt x="193" y="113"/>
                    </a:lnTo>
                    <a:lnTo>
                      <a:pt x="196" y="111"/>
                    </a:lnTo>
                    <a:lnTo>
                      <a:pt x="200" y="109"/>
                    </a:lnTo>
                    <a:lnTo>
                      <a:pt x="205" y="107"/>
                    </a:lnTo>
                    <a:lnTo>
                      <a:pt x="208" y="106"/>
                    </a:lnTo>
                    <a:lnTo>
                      <a:pt x="211" y="104"/>
                    </a:lnTo>
                    <a:lnTo>
                      <a:pt x="215" y="103"/>
                    </a:lnTo>
                    <a:lnTo>
                      <a:pt x="219" y="101"/>
                    </a:lnTo>
                    <a:lnTo>
                      <a:pt x="222" y="99"/>
                    </a:lnTo>
                    <a:lnTo>
                      <a:pt x="226" y="97"/>
                    </a:lnTo>
                    <a:lnTo>
                      <a:pt x="228" y="96"/>
                    </a:lnTo>
                    <a:lnTo>
                      <a:pt x="231" y="95"/>
                    </a:lnTo>
                    <a:lnTo>
                      <a:pt x="235" y="94"/>
                    </a:lnTo>
                    <a:lnTo>
                      <a:pt x="238" y="92"/>
                    </a:lnTo>
                    <a:lnTo>
                      <a:pt x="241" y="91"/>
                    </a:lnTo>
                    <a:lnTo>
                      <a:pt x="244" y="89"/>
                    </a:lnTo>
                    <a:lnTo>
                      <a:pt x="246" y="88"/>
                    </a:lnTo>
                    <a:lnTo>
                      <a:pt x="248" y="87"/>
                    </a:lnTo>
                    <a:lnTo>
                      <a:pt x="251" y="85"/>
                    </a:lnTo>
                    <a:lnTo>
                      <a:pt x="254" y="84"/>
                    </a:lnTo>
                    <a:lnTo>
                      <a:pt x="256" y="83"/>
                    </a:lnTo>
                    <a:lnTo>
                      <a:pt x="258" y="82"/>
                    </a:lnTo>
                    <a:lnTo>
                      <a:pt x="261" y="80"/>
                    </a:lnTo>
                    <a:lnTo>
                      <a:pt x="263" y="79"/>
                    </a:lnTo>
                    <a:lnTo>
                      <a:pt x="265" y="78"/>
                    </a:lnTo>
                    <a:lnTo>
                      <a:pt x="268" y="76"/>
                    </a:lnTo>
                    <a:lnTo>
                      <a:pt x="272" y="75"/>
                    </a:lnTo>
                    <a:lnTo>
                      <a:pt x="275" y="73"/>
                    </a:lnTo>
                    <a:lnTo>
                      <a:pt x="278" y="71"/>
                    </a:lnTo>
                    <a:lnTo>
                      <a:pt x="281" y="69"/>
                    </a:lnTo>
                    <a:lnTo>
                      <a:pt x="284" y="68"/>
                    </a:lnTo>
                    <a:lnTo>
                      <a:pt x="284" y="66"/>
                    </a:lnTo>
                    <a:lnTo>
                      <a:pt x="287" y="65"/>
                    </a:lnTo>
                    <a:lnTo>
                      <a:pt x="289" y="64"/>
                    </a:lnTo>
                    <a:lnTo>
                      <a:pt x="290" y="63"/>
                    </a:lnTo>
                    <a:lnTo>
                      <a:pt x="293" y="60"/>
                    </a:lnTo>
                    <a:lnTo>
                      <a:pt x="295" y="58"/>
                    </a:lnTo>
                    <a:lnTo>
                      <a:pt x="296" y="56"/>
                    </a:lnTo>
                    <a:lnTo>
                      <a:pt x="297" y="54"/>
                    </a:lnTo>
                    <a:lnTo>
                      <a:pt x="297" y="51"/>
                    </a:lnTo>
                    <a:lnTo>
                      <a:pt x="297" y="48"/>
                    </a:lnTo>
                    <a:lnTo>
                      <a:pt x="298" y="45"/>
                    </a:lnTo>
                    <a:lnTo>
                      <a:pt x="298" y="42"/>
                    </a:lnTo>
                    <a:lnTo>
                      <a:pt x="298" y="39"/>
                    </a:lnTo>
                    <a:lnTo>
                      <a:pt x="298" y="36"/>
                    </a:lnTo>
                    <a:lnTo>
                      <a:pt x="299" y="33"/>
                    </a:lnTo>
                    <a:lnTo>
                      <a:pt x="299" y="29"/>
                    </a:lnTo>
                    <a:lnTo>
                      <a:pt x="299" y="25"/>
                    </a:lnTo>
                    <a:lnTo>
                      <a:pt x="299" y="21"/>
                    </a:lnTo>
                    <a:lnTo>
                      <a:pt x="298" y="18"/>
                    </a:lnTo>
                    <a:lnTo>
                      <a:pt x="297" y="14"/>
                    </a:lnTo>
                    <a:lnTo>
                      <a:pt x="296" y="11"/>
                    </a:lnTo>
                    <a:lnTo>
                      <a:pt x="295" y="8"/>
                    </a:lnTo>
                    <a:lnTo>
                      <a:pt x="292" y="5"/>
                    </a:lnTo>
                    <a:lnTo>
                      <a:pt x="290" y="3"/>
                    </a:lnTo>
                    <a:lnTo>
                      <a:pt x="288" y="2"/>
                    </a:lnTo>
                    <a:lnTo>
                      <a:pt x="287" y="1"/>
                    </a:lnTo>
                    <a:lnTo>
                      <a:pt x="285" y="0"/>
                    </a:lnTo>
                    <a:lnTo>
                      <a:pt x="284" y="0"/>
                    </a:lnTo>
                    <a:lnTo>
                      <a:pt x="282" y="0"/>
                    </a:lnTo>
                    <a:lnTo>
                      <a:pt x="279" y="0"/>
                    </a:lnTo>
                    <a:lnTo>
                      <a:pt x="277" y="0"/>
                    </a:lnTo>
                    <a:lnTo>
                      <a:pt x="275" y="1"/>
                    </a:lnTo>
                    <a:lnTo>
                      <a:pt x="271" y="1"/>
                    </a:lnTo>
                    <a:lnTo>
                      <a:pt x="268" y="1"/>
                    </a:lnTo>
                    <a:lnTo>
                      <a:pt x="265" y="2"/>
                    </a:lnTo>
                    <a:lnTo>
                      <a:pt x="262" y="3"/>
                    </a:lnTo>
                    <a:lnTo>
                      <a:pt x="260" y="4"/>
                    </a:lnTo>
                    <a:lnTo>
                      <a:pt x="258" y="4"/>
                    </a:lnTo>
                    <a:lnTo>
                      <a:pt x="255" y="5"/>
                    </a:lnTo>
                    <a:lnTo>
                      <a:pt x="254" y="6"/>
                    </a:lnTo>
                    <a:lnTo>
                      <a:pt x="251" y="7"/>
                    </a:lnTo>
                    <a:lnTo>
                      <a:pt x="249" y="7"/>
                    </a:lnTo>
                    <a:lnTo>
                      <a:pt x="247" y="8"/>
                    </a:lnTo>
                    <a:lnTo>
                      <a:pt x="245" y="9"/>
                    </a:lnTo>
                    <a:lnTo>
                      <a:pt x="244" y="10"/>
                    </a:lnTo>
                    <a:lnTo>
                      <a:pt x="241" y="11"/>
                    </a:lnTo>
                    <a:lnTo>
                      <a:pt x="239" y="12"/>
                    </a:lnTo>
                    <a:lnTo>
                      <a:pt x="237" y="13"/>
                    </a:lnTo>
                    <a:lnTo>
                      <a:pt x="234" y="14"/>
                    </a:lnTo>
                    <a:lnTo>
                      <a:pt x="232" y="15"/>
                    </a:lnTo>
                    <a:lnTo>
                      <a:pt x="230" y="16"/>
                    </a:lnTo>
                    <a:lnTo>
                      <a:pt x="228" y="18"/>
                    </a:lnTo>
                    <a:lnTo>
                      <a:pt x="226" y="18"/>
                    </a:lnTo>
                    <a:lnTo>
                      <a:pt x="223" y="19"/>
                    </a:lnTo>
                    <a:lnTo>
                      <a:pt x="220" y="20"/>
                    </a:lnTo>
                    <a:lnTo>
                      <a:pt x="218" y="22"/>
                    </a:lnTo>
                    <a:lnTo>
                      <a:pt x="215" y="23"/>
                    </a:lnTo>
                    <a:lnTo>
                      <a:pt x="213" y="24"/>
                    </a:lnTo>
                    <a:lnTo>
                      <a:pt x="210" y="26"/>
                    </a:lnTo>
                    <a:lnTo>
                      <a:pt x="208" y="27"/>
                    </a:lnTo>
                    <a:lnTo>
                      <a:pt x="206" y="28"/>
                    </a:lnTo>
                    <a:lnTo>
                      <a:pt x="203" y="30"/>
                    </a:lnTo>
                    <a:lnTo>
                      <a:pt x="200" y="31"/>
                    </a:lnTo>
                    <a:lnTo>
                      <a:pt x="197" y="33"/>
                    </a:lnTo>
                    <a:lnTo>
                      <a:pt x="194" y="34"/>
                    </a:lnTo>
                    <a:lnTo>
                      <a:pt x="192" y="36"/>
                    </a:lnTo>
                    <a:lnTo>
                      <a:pt x="189" y="37"/>
                    </a:lnTo>
                    <a:lnTo>
                      <a:pt x="187" y="38"/>
                    </a:lnTo>
                    <a:lnTo>
                      <a:pt x="184" y="39"/>
                    </a:lnTo>
                    <a:lnTo>
                      <a:pt x="181" y="41"/>
                    </a:lnTo>
                    <a:lnTo>
                      <a:pt x="178" y="43"/>
                    </a:lnTo>
                    <a:lnTo>
                      <a:pt x="175" y="45"/>
                    </a:lnTo>
                    <a:lnTo>
                      <a:pt x="172" y="46"/>
                    </a:lnTo>
                    <a:lnTo>
                      <a:pt x="169" y="48"/>
                    </a:lnTo>
                    <a:lnTo>
                      <a:pt x="167" y="50"/>
                    </a:lnTo>
                    <a:lnTo>
                      <a:pt x="164" y="52"/>
                    </a:lnTo>
                    <a:lnTo>
                      <a:pt x="161" y="53"/>
                    </a:lnTo>
                    <a:lnTo>
                      <a:pt x="158" y="55"/>
                    </a:lnTo>
                    <a:lnTo>
                      <a:pt x="155" y="57"/>
                    </a:lnTo>
                    <a:lnTo>
                      <a:pt x="152" y="58"/>
                    </a:lnTo>
                    <a:lnTo>
                      <a:pt x="149" y="59"/>
                    </a:lnTo>
                    <a:lnTo>
                      <a:pt x="147" y="61"/>
                    </a:lnTo>
                    <a:lnTo>
                      <a:pt x="144" y="63"/>
                    </a:lnTo>
                    <a:lnTo>
                      <a:pt x="141" y="65"/>
                    </a:lnTo>
                    <a:lnTo>
                      <a:pt x="137" y="66"/>
                    </a:lnTo>
                    <a:lnTo>
                      <a:pt x="134" y="68"/>
                    </a:lnTo>
                    <a:lnTo>
                      <a:pt x="131" y="70"/>
                    </a:lnTo>
                    <a:lnTo>
                      <a:pt x="129" y="72"/>
                    </a:lnTo>
                    <a:lnTo>
                      <a:pt x="126" y="74"/>
                    </a:lnTo>
                    <a:lnTo>
                      <a:pt x="123" y="76"/>
                    </a:lnTo>
                    <a:lnTo>
                      <a:pt x="120" y="77"/>
                    </a:lnTo>
                    <a:lnTo>
                      <a:pt x="117" y="79"/>
                    </a:lnTo>
                    <a:lnTo>
                      <a:pt x="114" y="80"/>
                    </a:lnTo>
                    <a:lnTo>
                      <a:pt x="111" y="82"/>
                    </a:lnTo>
                    <a:lnTo>
                      <a:pt x="109" y="84"/>
                    </a:lnTo>
                    <a:lnTo>
                      <a:pt x="106" y="86"/>
                    </a:lnTo>
                    <a:lnTo>
                      <a:pt x="103" y="88"/>
                    </a:lnTo>
                    <a:lnTo>
                      <a:pt x="100" y="89"/>
                    </a:lnTo>
                    <a:lnTo>
                      <a:pt x="97" y="91"/>
                    </a:lnTo>
                    <a:lnTo>
                      <a:pt x="94" y="94"/>
                    </a:lnTo>
                    <a:lnTo>
                      <a:pt x="91" y="95"/>
                    </a:lnTo>
                    <a:lnTo>
                      <a:pt x="89" y="96"/>
                    </a:lnTo>
                    <a:lnTo>
                      <a:pt x="86" y="98"/>
                    </a:lnTo>
                    <a:lnTo>
                      <a:pt x="83" y="100"/>
                    </a:lnTo>
                    <a:lnTo>
                      <a:pt x="80" y="102"/>
                    </a:lnTo>
                    <a:lnTo>
                      <a:pt x="78" y="104"/>
                    </a:lnTo>
                    <a:lnTo>
                      <a:pt x="75" y="106"/>
                    </a:lnTo>
                    <a:lnTo>
                      <a:pt x="72" y="108"/>
                    </a:lnTo>
                    <a:lnTo>
                      <a:pt x="70" y="109"/>
                    </a:lnTo>
                    <a:lnTo>
                      <a:pt x="68" y="111"/>
                    </a:lnTo>
                    <a:lnTo>
                      <a:pt x="65" y="113"/>
                    </a:lnTo>
                    <a:lnTo>
                      <a:pt x="62" y="115"/>
                    </a:lnTo>
                    <a:lnTo>
                      <a:pt x="59" y="116"/>
                    </a:lnTo>
                    <a:lnTo>
                      <a:pt x="57" y="118"/>
                    </a:lnTo>
                    <a:lnTo>
                      <a:pt x="54" y="120"/>
                    </a:lnTo>
                    <a:lnTo>
                      <a:pt x="53" y="122"/>
                    </a:lnTo>
                    <a:lnTo>
                      <a:pt x="50" y="123"/>
                    </a:lnTo>
                    <a:lnTo>
                      <a:pt x="48" y="125"/>
                    </a:lnTo>
                    <a:lnTo>
                      <a:pt x="46" y="127"/>
                    </a:lnTo>
                    <a:lnTo>
                      <a:pt x="44" y="129"/>
                    </a:lnTo>
                    <a:lnTo>
                      <a:pt x="41" y="130"/>
                    </a:lnTo>
                    <a:lnTo>
                      <a:pt x="39" y="132"/>
                    </a:lnTo>
                    <a:lnTo>
                      <a:pt x="37" y="134"/>
                    </a:lnTo>
                    <a:lnTo>
                      <a:pt x="35" y="135"/>
                    </a:lnTo>
                    <a:lnTo>
                      <a:pt x="34" y="136"/>
                    </a:lnTo>
                    <a:lnTo>
                      <a:pt x="32" y="138"/>
                    </a:lnTo>
                    <a:lnTo>
                      <a:pt x="29" y="139"/>
                    </a:lnTo>
                    <a:lnTo>
                      <a:pt x="27" y="141"/>
                    </a:lnTo>
                    <a:lnTo>
                      <a:pt x="24" y="144"/>
                    </a:lnTo>
                    <a:lnTo>
                      <a:pt x="20" y="147"/>
                    </a:lnTo>
                    <a:lnTo>
                      <a:pt x="17" y="149"/>
                    </a:lnTo>
                    <a:lnTo>
                      <a:pt x="15" y="152"/>
                    </a:lnTo>
                    <a:lnTo>
                      <a:pt x="12" y="154"/>
                    </a:lnTo>
                    <a:lnTo>
                      <a:pt x="10" y="156"/>
                    </a:lnTo>
                    <a:lnTo>
                      <a:pt x="7" y="157"/>
                    </a:lnTo>
                    <a:lnTo>
                      <a:pt x="5" y="159"/>
                    </a:lnTo>
                    <a:lnTo>
                      <a:pt x="3" y="160"/>
                    </a:lnTo>
                    <a:lnTo>
                      <a:pt x="2" y="162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9" y="191"/>
                    </a:lnTo>
                    <a:lnTo>
                      <a:pt x="38" y="175"/>
                    </a:lnTo>
                    <a:lnTo>
                      <a:pt x="38" y="175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8" name="Freeform 33"/>
              <p:cNvSpPr>
                <a:spLocks/>
              </p:cNvSpPr>
              <p:nvPr/>
            </p:nvSpPr>
            <p:spPr bwMode="auto">
              <a:xfrm>
                <a:off x="1393" y="817"/>
                <a:ext cx="285" cy="237"/>
              </a:xfrm>
              <a:custGeom>
                <a:avLst/>
                <a:gdLst/>
                <a:ahLst/>
                <a:cxnLst>
                  <a:cxn ang="0">
                    <a:pos x="2" y="236"/>
                  </a:cxn>
                  <a:cxn ang="0">
                    <a:pos x="10" y="232"/>
                  </a:cxn>
                  <a:cxn ang="0">
                    <a:pos x="16" y="228"/>
                  </a:cxn>
                  <a:cxn ang="0">
                    <a:pos x="25" y="224"/>
                  </a:cxn>
                  <a:cxn ang="0">
                    <a:pos x="34" y="218"/>
                  </a:cxn>
                  <a:cxn ang="0">
                    <a:pos x="46" y="212"/>
                  </a:cxn>
                  <a:cxn ang="0">
                    <a:pos x="58" y="206"/>
                  </a:cxn>
                  <a:cxn ang="0">
                    <a:pos x="71" y="198"/>
                  </a:cxn>
                  <a:cxn ang="0">
                    <a:pos x="85" y="189"/>
                  </a:cxn>
                  <a:cxn ang="0">
                    <a:pos x="100" y="181"/>
                  </a:cxn>
                  <a:cxn ang="0">
                    <a:pos x="115" y="172"/>
                  </a:cxn>
                  <a:cxn ang="0">
                    <a:pos x="130" y="163"/>
                  </a:cxn>
                  <a:cxn ang="0">
                    <a:pos x="145" y="153"/>
                  </a:cxn>
                  <a:cxn ang="0">
                    <a:pos x="161" y="144"/>
                  </a:cxn>
                  <a:cxn ang="0">
                    <a:pos x="176" y="134"/>
                  </a:cxn>
                  <a:cxn ang="0">
                    <a:pos x="190" y="124"/>
                  </a:cxn>
                  <a:cxn ang="0">
                    <a:pos x="203" y="113"/>
                  </a:cxn>
                  <a:cxn ang="0">
                    <a:pos x="217" y="104"/>
                  </a:cxn>
                  <a:cxn ang="0">
                    <a:pos x="229" y="94"/>
                  </a:cxn>
                  <a:cxn ang="0">
                    <a:pos x="241" y="85"/>
                  </a:cxn>
                  <a:cxn ang="0">
                    <a:pos x="250" y="75"/>
                  </a:cxn>
                  <a:cxn ang="0">
                    <a:pos x="259" y="66"/>
                  </a:cxn>
                  <a:cxn ang="0">
                    <a:pos x="266" y="57"/>
                  </a:cxn>
                  <a:cxn ang="0">
                    <a:pos x="272" y="50"/>
                  </a:cxn>
                  <a:cxn ang="0">
                    <a:pos x="278" y="41"/>
                  </a:cxn>
                  <a:cxn ang="0">
                    <a:pos x="280" y="34"/>
                  </a:cxn>
                  <a:cxn ang="0">
                    <a:pos x="283" y="28"/>
                  </a:cxn>
                  <a:cxn ang="0">
                    <a:pos x="285" y="21"/>
                  </a:cxn>
                  <a:cxn ang="0">
                    <a:pos x="285" y="12"/>
                  </a:cxn>
                  <a:cxn ang="0">
                    <a:pos x="280" y="5"/>
                  </a:cxn>
                  <a:cxn ang="0">
                    <a:pos x="274" y="1"/>
                  </a:cxn>
                  <a:cxn ang="0">
                    <a:pos x="268" y="0"/>
                  </a:cxn>
                  <a:cxn ang="0">
                    <a:pos x="261" y="1"/>
                  </a:cxn>
                  <a:cxn ang="0">
                    <a:pos x="255" y="2"/>
                  </a:cxn>
                  <a:cxn ang="0">
                    <a:pos x="247" y="5"/>
                  </a:cxn>
                  <a:cxn ang="0">
                    <a:pos x="239" y="9"/>
                  </a:cxn>
                  <a:cxn ang="0">
                    <a:pos x="229" y="12"/>
                  </a:cxn>
                  <a:cxn ang="0">
                    <a:pos x="220" y="19"/>
                  </a:cxn>
                  <a:cxn ang="0">
                    <a:pos x="209" y="27"/>
                  </a:cxn>
                  <a:cxn ang="0">
                    <a:pos x="198" y="35"/>
                  </a:cxn>
                  <a:cxn ang="0">
                    <a:pos x="185" y="44"/>
                  </a:cxn>
                  <a:cxn ang="0">
                    <a:pos x="172" y="54"/>
                  </a:cxn>
                  <a:cxn ang="0">
                    <a:pos x="160" y="67"/>
                  </a:cxn>
                  <a:cxn ang="0">
                    <a:pos x="147" y="79"/>
                  </a:cxn>
                  <a:cxn ang="0">
                    <a:pos x="134" y="91"/>
                  </a:cxn>
                  <a:cxn ang="0">
                    <a:pos x="121" y="105"/>
                  </a:cxn>
                  <a:cxn ang="0">
                    <a:pos x="107" y="118"/>
                  </a:cxn>
                  <a:cxn ang="0">
                    <a:pos x="95" y="130"/>
                  </a:cxn>
                  <a:cxn ang="0">
                    <a:pos x="83" y="144"/>
                  </a:cxn>
                  <a:cxn ang="0">
                    <a:pos x="70" y="157"/>
                  </a:cxn>
                  <a:cxn ang="0">
                    <a:pos x="59" y="169"/>
                  </a:cxn>
                  <a:cxn ang="0">
                    <a:pos x="49" y="181"/>
                  </a:cxn>
                  <a:cxn ang="0">
                    <a:pos x="38" y="192"/>
                  </a:cxn>
                  <a:cxn ang="0">
                    <a:pos x="29" y="203"/>
                  </a:cxn>
                  <a:cxn ang="0">
                    <a:pos x="22" y="212"/>
                  </a:cxn>
                  <a:cxn ang="0">
                    <a:pos x="14" y="220"/>
                  </a:cxn>
                  <a:cxn ang="0">
                    <a:pos x="9" y="226"/>
                  </a:cxn>
                  <a:cxn ang="0">
                    <a:pos x="3" y="233"/>
                  </a:cxn>
                  <a:cxn ang="0">
                    <a:pos x="0" y="237"/>
                  </a:cxn>
                </a:cxnLst>
                <a:rect l="0" t="0" r="r" b="b"/>
                <a:pathLst>
                  <a:path w="285" h="237">
                    <a:moveTo>
                      <a:pt x="0" y="237"/>
                    </a:moveTo>
                    <a:lnTo>
                      <a:pt x="1" y="237"/>
                    </a:lnTo>
                    <a:lnTo>
                      <a:pt x="2" y="236"/>
                    </a:lnTo>
                    <a:lnTo>
                      <a:pt x="4" y="235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1" y="230"/>
                    </a:lnTo>
                    <a:lnTo>
                      <a:pt x="13" y="229"/>
                    </a:lnTo>
                    <a:lnTo>
                      <a:pt x="16" y="228"/>
                    </a:lnTo>
                    <a:lnTo>
                      <a:pt x="19" y="226"/>
                    </a:lnTo>
                    <a:lnTo>
                      <a:pt x="22" y="225"/>
                    </a:lnTo>
                    <a:lnTo>
                      <a:pt x="25" y="224"/>
                    </a:lnTo>
                    <a:lnTo>
                      <a:pt x="28" y="222"/>
                    </a:lnTo>
                    <a:lnTo>
                      <a:pt x="31" y="220"/>
                    </a:lnTo>
                    <a:lnTo>
                      <a:pt x="34" y="218"/>
                    </a:lnTo>
                    <a:lnTo>
                      <a:pt x="38" y="216"/>
                    </a:lnTo>
                    <a:lnTo>
                      <a:pt x="42" y="214"/>
                    </a:lnTo>
                    <a:lnTo>
                      <a:pt x="46" y="212"/>
                    </a:lnTo>
                    <a:lnTo>
                      <a:pt x="49" y="209"/>
                    </a:lnTo>
                    <a:lnTo>
                      <a:pt x="54" y="207"/>
                    </a:lnTo>
                    <a:lnTo>
                      <a:pt x="58" y="206"/>
                    </a:lnTo>
                    <a:lnTo>
                      <a:pt x="63" y="203"/>
                    </a:lnTo>
                    <a:lnTo>
                      <a:pt x="67" y="200"/>
                    </a:lnTo>
                    <a:lnTo>
                      <a:pt x="71" y="198"/>
                    </a:lnTo>
                    <a:lnTo>
                      <a:pt x="76" y="195"/>
                    </a:lnTo>
                    <a:lnTo>
                      <a:pt x="80" y="192"/>
                    </a:lnTo>
                    <a:lnTo>
                      <a:pt x="85" y="189"/>
                    </a:lnTo>
                    <a:lnTo>
                      <a:pt x="89" y="186"/>
                    </a:lnTo>
                    <a:lnTo>
                      <a:pt x="95" y="185"/>
                    </a:lnTo>
                    <a:lnTo>
                      <a:pt x="100" y="181"/>
                    </a:lnTo>
                    <a:lnTo>
                      <a:pt x="105" y="178"/>
                    </a:lnTo>
                    <a:lnTo>
                      <a:pt x="109" y="175"/>
                    </a:lnTo>
                    <a:lnTo>
                      <a:pt x="115" y="172"/>
                    </a:lnTo>
                    <a:lnTo>
                      <a:pt x="120" y="169"/>
                    </a:lnTo>
                    <a:lnTo>
                      <a:pt x="125" y="166"/>
                    </a:lnTo>
                    <a:lnTo>
                      <a:pt x="130" y="163"/>
                    </a:lnTo>
                    <a:lnTo>
                      <a:pt x="135" y="160"/>
                    </a:lnTo>
                    <a:lnTo>
                      <a:pt x="140" y="156"/>
                    </a:lnTo>
                    <a:lnTo>
                      <a:pt x="145" y="153"/>
                    </a:lnTo>
                    <a:lnTo>
                      <a:pt x="150" y="149"/>
                    </a:lnTo>
                    <a:lnTo>
                      <a:pt x="155" y="147"/>
                    </a:lnTo>
                    <a:lnTo>
                      <a:pt x="161" y="144"/>
                    </a:lnTo>
                    <a:lnTo>
                      <a:pt x="165" y="140"/>
                    </a:lnTo>
                    <a:lnTo>
                      <a:pt x="170" y="137"/>
                    </a:lnTo>
                    <a:lnTo>
                      <a:pt x="176" y="134"/>
                    </a:lnTo>
                    <a:lnTo>
                      <a:pt x="181" y="130"/>
                    </a:lnTo>
                    <a:lnTo>
                      <a:pt x="185" y="127"/>
                    </a:lnTo>
                    <a:lnTo>
                      <a:pt x="190" y="124"/>
                    </a:lnTo>
                    <a:lnTo>
                      <a:pt x="195" y="120"/>
                    </a:lnTo>
                    <a:lnTo>
                      <a:pt x="199" y="117"/>
                    </a:lnTo>
                    <a:lnTo>
                      <a:pt x="203" y="113"/>
                    </a:lnTo>
                    <a:lnTo>
                      <a:pt x="208" y="110"/>
                    </a:lnTo>
                    <a:lnTo>
                      <a:pt x="213" y="107"/>
                    </a:lnTo>
                    <a:lnTo>
                      <a:pt x="217" y="104"/>
                    </a:lnTo>
                    <a:lnTo>
                      <a:pt x="222" y="101"/>
                    </a:lnTo>
                    <a:lnTo>
                      <a:pt x="225" y="97"/>
                    </a:lnTo>
                    <a:lnTo>
                      <a:pt x="229" y="94"/>
                    </a:lnTo>
                    <a:lnTo>
                      <a:pt x="233" y="91"/>
                    </a:lnTo>
                    <a:lnTo>
                      <a:pt x="237" y="88"/>
                    </a:lnTo>
                    <a:lnTo>
                      <a:pt x="241" y="85"/>
                    </a:lnTo>
                    <a:lnTo>
                      <a:pt x="244" y="82"/>
                    </a:lnTo>
                    <a:lnTo>
                      <a:pt x="247" y="79"/>
                    </a:lnTo>
                    <a:lnTo>
                      <a:pt x="250" y="75"/>
                    </a:lnTo>
                    <a:lnTo>
                      <a:pt x="253" y="72"/>
                    </a:lnTo>
                    <a:lnTo>
                      <a:pt x="257" y="70"/>
                    </a:lnTo>
                    <a:lnTo>
                      <a:pt x="259" y="66"/>
                    </a:lnTo>
                    <a:lnTo>
                      <a:pt x="261" y="63"/>
                    </a:lnTo>
                    <a:lnTo>
                      <a:pt x="264" y="60"/>
                    </a:lnTo>
                    <a:lnTo>
                      <a:pt x="266" y="57"/>
                    </a:lnTo>
                    <a:lnTo>
                      <a:pt x="268" y="54"/>
                    </a:lnTo>
                    <a:lnTo>
                      <a:pt x="270" y="52"/>
                    </a:lnTo>
                    <a:lnTo>
                      <a:pt x="272" y="50"/>
                    </a:lnTo>
                    <a:lnTo>
                      <a:pt x="274" y="47"/>
                    </a:lnTo>
                    <a:lnTo>
                      <a:pt x="276" y="44"/>
                    </a:lnTo>
                    <a:lnTo>
                      <a:pt x="278" y="41"/>
                    </a:lnTo>
                    <a:lnTo>
                      <a:pt x="279" y="39"/>
                    </a:lnTo>
                    <a:lnTo>
                      <a:pt x="280" y="36"/>
                    </a:lnTo>
                    <a:lnTo>
                      <a:pt x="280" y="34"/>
                    </a:lnTo>
                    <a:lnTo>
                      <a:pt x="282" y="31"/>
                    </a:lnTo>
                    <a:lnTo>
                      <a:pt x="282" y="30"/>
                    </a:lnTo>
                    <a:lnTo>
                      <a:pt x="283" y="28"/>
                    </a:lnTo>
                    <a:lnTo>
                      <a:pt x="283" y="25"/>
                    </a:lnTo>
                    <a:lnTo>
                      <a:pt x="284" y="23"/>
                    </a:lnTo>
                    <a:lnTo>
                      <a:pt x="285" y="21"/>
                    </a:lnTo>
                    <a:lnTo>
                      <a:pt x="285" y="19"/>
                    </a:lnTo>
                    <a:lnTo>
                      <a:pt x="285" y="16"/>
                    </a:lnTo>
                    <a:lnTo>
                      <a:pt x="285" y="12"/>
                    </a:lnTo>
                    <a:lnTo>
                      <a:pt x="283" y="10"/>
                    </a:lnTo>
                    <a:lnTo>
                      <a:pt x="283" y="8"/>
                    </a:lnTo>
                    <a:lnTo>
                      <a:pt x="280" y="5"/>
                    </a:lnTo>
                    <a:lnTo>
                      <a:pt x="279" y="4"/>
                    </a:lnTo>
                    <a:lnTo>
                      <a:pt x="277" y="2"/>
                    </a:lnTo>
                    <a:lnTo>
                      <a:pt x="274" y="1"/>
                    </a:lnTo>
                    <a:lnTo>
                      <a:pt x="272" y="1"/>
                    </a:lnTo>
                    <a:lnTo>
                      <a:pt x="270" y="0"/>
                    </a:lnTo>
                    <a:lnTo>
                      <a:pt x="268" y="0"/>
                    </a:lnTo>
                    <a:lnTo>
                      <a:pt x="266" y="0"/>
                    </a:lnTo>
                    <a:lnTo>
                      <a:pt x="264" y="0"/>
                    </a:lnTo>
                    <a:lnTo>
                      <a:pt x="261" y="1"/>
                    </a:lnTo>
                    <a:lnTo>
                      <a:pt x="260" y="1"/>
                    </a:lnTo>
                    <a:lnTo>
                      <a:pt x="258" y="2"/>
                    </a:lnTo>
                    <a:lnTo>
                      <a:pt x="255" y="2"/>
                    </a:lnTo>
                    <a:lnTo>
                      <a:pt x="253" y="3"/>
                    </a:lnTo>
                    <a:lnTo>
                      <a:pt x="250" y="4"/>
                    </a:lnTo>
                    <a:lnTo>
                      <a:pt x="247" y="5"/>
                    </a:lnTo>
                    <a:lnTo>
                      <a:pt x="244" y="6"/>
                    </a:lnTo>
                    <a:lnTo>
                      <a:pt x="241" y="7"/>
                    </a:lnTo>
                    <a:lnTo>
                      <a:pt x="239" y="9"/>
                    </a:lnTo>
                    <a:lnTo>
                      <a:pt x="236" y="10"/>
                    </a:lnTo>
                    <a:lnTo>
                      <a:pt x="233" y="11"/>
                    </a:lnTo>
                    <a:lnTo>
                      <a:pt x="229" y="12"/>
                    </a:lnTo>
                    <a:lnTo>
                      <a:pt x="226" y="15"/>
                    </a:lnTo>
                    <a:lnTo>
                      <a:pt x="223" y="17"/>
                    </a:lnTo>
                    <a:lnTo>
                      <a:pt x="220" y="19"/>
                    </a:lnTo>
                    <a:lnTo>
                      <a:pt x="216" y="21"/>
                    </a:lnTo>
                    <a:lnTo>
                      <a:pt x="212" y="24"/>
                    </a:lnTo>
                    <a:lnTo>
                      <a:pt x="209" y="27"/>
                    </a:lnTo>
                    <a:lnTo>
                      <a:pt x="205" y="29"/>
                    </a:lnTo>
                    <a:lnTo>
                      <a:pt x="202" y="31"/>
                    </a:lnTo>
                    <a:lnTo>
                      <a:pt x="198" y="35"/>
                    </a:lnTo>
                    <a:lnTo>
                      <a:pt x="194" y="38"/>
                    </a:lnTo>
                    <a:lnTo>
                      <a:pt x="189" y="41"/>
                    </a:lnTo>
                    <a:lnTo>
                      <a:pt x="185" y="44"/>
                    </a:lnTo>
                    <a:lnTo>
                      <a:pt x="181" y="48"/>
                    </a:lnTo>
                    <a:lnTo>
                      <a:pt x="177" y="51"/>
                    </a:lnTo>
                    <a:lnTo>
                      <a:pt x="172" y="54"/>
                    </a:lnTo>
                    <a:lnTo>
                      <a:pt x="168" y="59"/>
                    </a:lnTo>
                    <a:lnTo>
                      <a:pt x="164" y="62"/>
                    </a:lnTo>
                    <a:lnTo>
                      <a:pt x="160" y="67"/>
                    </a:lnTo>
                    <a:lnTo>
                      <a:pt x="155" y="70"/>
                    </a:lnTo>
                    <a:lnTo>
                      <a:pt x="151" y="74"/>
                    </a:lnTo>
                    <a:lnTo>
                      <a:pt x="147" y="79"/>
                    </a:lnTo>
                    <a:lnTo>
                      <a:pt x="143" y="83"/>
                    </a:lnTo>
                    <a:lnTo>
                      <a:pt x="138" y="88"/>
                    </a:lnTo>
                    <a:lnTo>
                      <a:pt x="134" y="91"/>
                    </a:lnTo>
                    <a:lnTo>
                      <a:pt x="129" y="96"/>
                    </a:lnTo>
                    <a:lnTo>
                      <a:pt x="125" y="100"/>
                    </a:lnTo>
                    <a:lnTo>
                      <a:pt x="121" y="105"/>
                    </a:lnTo>
                    <a:lnTo>
                      <a:pt x="116" y="109"/>
                    </a:lnTo>
                    <a:lnTo>
                      <a:pt x="112" y="113"/>
                    </a:lnTo>
                    <a:lnTo>
                      <a:pt x="107" y="118"/>
                    </a:lnTo>
                    <a:lnTo>
                      <a:pt x="104" y="122"/>
                    </a:lnTo>
                    <a:lnTo>
                      <a:pt x="99" y="127"/>
                    </a:lnTo>
                    <a:lnTo>
                      <a:pt x="95" y="130"/>
                    </a:lnTo>
                    <a:lnTo>
                      <a:pt x="91" y="135"/>
                    </a:lnTo>
                    <a:lnTo>
                      <a:pt x="87" y="140"/>
                    </a:lnTo>
                    <a:lnTo>
                      <a:pt x="83" y="144"/>
                    </a:lnTo>
                    <a:lnTo>
                      <a:pt x="78" y="148"/>
                    </a:lnTo>
                    <a:lnTo>
                      <a:pt x="75" y="153"/>
                    </a:lnTo>
                    <a:lnTo>
                      <a:pt x="70" y="157"/>
                    </a:lnTo>
                    <a:lnTo>
                      <a:pt x="67" y="161"/>
                    </a:lnTo>
                    <a:lnTo>
                      <a:pt x="63" y="165"/>
                    </a:lnTo>
                    <a:lnTo>
                      <a:pt x="59" y="169"/>
                    </a:lnTo>
                    <a:lnTo>
                      <a:pt x="55" y="173"/>
                    </a:lnTo>
                    <a:lnTo>
                      <a:pt x="51" y="177"/>
                    </a:lnTo>
                    <a:lnTo>
                      <a:pt x="49" y="181"/>
                    </a:lnTo>
                    <a:lnTo>
                      <a:pt x="45" y="185"/>
                    </a:lnTo>
                    <a:lnTo>
                      <a:pt x="42" y="188"/>
                    </a:lnTo>
                    <a:lnTo>
                      <a:pt x="38" y="192"/>
                    </a:lnTo>
                    <a:lnTo>
                      <a:pt x="35" y="196"/>
                    </a:lnTo>
                    <a:lnTo>
                      <a:pt x="32" y="199"/>
                    </a:lnTo>
                    <a:lnTo>
                      <a:pt x="29" y="203"/>
                    </a:lnTo>
                    <a:lnTo>
                      <a:pt x="27" y="206"/>
                    </a:lnTo>
                    <a:lnTo>
                      <a:pt x="24" y="208"/>
                    </a:lnTo>
                    <a:lnTo>
                      <a:pt x="22" y="212"/>
                    </a:lnTo>
                    <a:lnTo>
                      <a:pt x="19" y="215"/>
                    </a:lnTo>
                    <a:lnTo>
                      <a:pt x="16" y="217"/>
                    </a:lnTo>
                    <a:lnTo>
                      <a:pt x="14" y="220"/>
                    </a:lnTo>
                    <a:lnTo>
                      <a:pt x="12" y="222"/>
                    </a:lnTo>
                    <a:lnTo>
                      <a:pt x="10" y="225"/>
                    </a:lnTo>
                    <a:lnTo>
                      <a:pt x="9" y="226"/>
                    </a:lnTo>
                    <a:lnTo>
                      <a:pt x="7" y="228"/>
                    </a:lnTo>
                    <a:lnTo>
                      <a:pt x="6" y="230"/>
                    </a:lnTo>
                    <a:lnTo>
                      <a:pt x="3" y="233"/>
                    </a:lnTo>
                    <a:lnTo>
                      <a:pt x="1" y="235"/>
                    </a:lnTo>
                    <a:lnTo>
                      <a:pt x="0" y="237"/>
                    </a:lnTo>
                    <a:lnTo>
                      <a:pt x="0" y="237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9" name="Freeform 34"/>
              <p:cNvSpPr>
                <a:spLocks/>
              </p:cNvSpPr>
              <p:nvPr/>
            </p:nvSpPr>
            <p:spPr bwMode="auto">
              <a:xfrm>
                <a:off x="1414" y="912"/>
                <a:ext cx="344" cy="138"/>
              </a:xfrm>
              <a:custGeom>
                <a:avLst/>
                <a:gdLst/>
                <a:ahLst/>
                <a:cxnLst>
                  <a:cxn ang="0">
                    <a:pos x="2" y="138"/>
                  </a:cxn>
                  <a:cxn ang="0">
                    <a:pos x="7" y="137"/>
                  </a:cxn>
                  <a:cxn ang="0">
                    <a:pos x="12" y="135"/>
                  </a:cxn>
                  <a:cxn ang="0">
                    <a:pos x="21" y="134"/>
                  </a:cxn>
                  <a:cxn ang="0">
                    <a:pos x="31" y="133"/>
                  </a:cxn>
                  <a:cxn ang="0">
                    <a:pos x="43" y="130"/>
                  </a:cxn>
                  <a:cxn ang="0">
                    <a:pos x="56" y="129"/>
                  </a:cxn>
                  <a:cxn ang="0">
                    <a:pos x="70" y="126"/>
                  </a:cxn>
                  <a:cxn ang="0">
                    <a:pos x="85" y="123"/>
                  </a:cxn>
                  <a:cxn ang="0">
                    <a:pos x="102" y="120"/>
                  </a:cxn>
                  <a:cxn ang="0">
                    <a:pos x="118" y="116"/>
                  </a:cxn>
                  <a:cxn ang="0">
                    <a:pos x="136" y="112"/>
                  </a:cxn>
                  <a:cxn ang="0">
                    <a:pos x="153" y="109"/>
                  </a:cxn>
                  <a:cxn ang="0">
                    <a:pos x="171" y="104"/>
                  </a:cxn>
                  <a:cxn ang="0">
                    <a:pos x="188" y="100"/>
                  </a:cxn>
                  <a:cxn ang="0">
                    <a:pos x="206" y="95"/>
                  </a:cxn>
                  <a:cxn ang="0">
                    <a:pos x="223" y="91"/>
                  </a:cxn>
                  <a:cxn ang="0">
                    <a:pos x="239" y="86"/>
                  </a:cxn>
                  <a:cxn ang="0">
                    <a:pos x="255" y="81"/>
                  </a:cxn>
                  <a:cxn ang="0">
                    <a:pos x="269" y="75"/>
                  </a:cxn>
                  <a:cxn ang="0">
                    <a:pos x="283" y="71"/>
                  </a:cxn>
                  <a:cxn ang="0">
                    <a:pos x="295" y="64"/>
                  </a:cxn>
                  <a:cxn ang="0">
                    <a:pos x="306" y="59"/>
                  </a:cxn>
                  <a:cxn ang="0">
                    <a:pos x="315" y="53"/>
                  </a:cxn>
                  <a:cxn ang="0">
                    <a:pos x="323" y="48"/>
                  </a:cxn>
                  <a:cxn ang="0">
                    <a:pos x="330" y="42"/>
                  </a:cxn>
                  <a:cxn ang="0">
                    <a:pos x="338" y="33"/>
                  </a:cxn>
                  <a:cxn ang="0">
                    <a:pos x="343" y="23"/>
                  </a:cxn>
                  <a:cxn ang="0">
                    <a:pos x="344" y="14"/>
                  </a:cxn>
                  <a:cxn ang="0">
                    <a:pos x="339" y="7"/>
                  </a:cxn>
                  <a:cxn ang="0">
                    <a:pos x="330" y="2"/>
                  </a:cxn>
                  <a:cxn ang="0">
                    <a:pos x="324" y="1"/>
                  </a:cxn>
                  <a:cxn ang="0">
                    <a:pos x="316" y="0"/>
                  </a:cxn>
                  <a:cxn ang="0">
                    <a:pos x="308" y="0"/>
                  </a:cxn>
                  <a:cxn ang="0">
                    <a:pos x="298" y="1"/>
                  </a:cxn>
                  <a:cxn ang="0">
                    <a:pos x="287" y="2"/>
                  </a:cxn>
                  <a:cxn ang="0">
                    <a:pos x="276" y="5"/>
                  </a:cxn>
                  <a:cxn ang="0">
                    <a:pos x="263" y="9"/>
                  </a:cxn>
                  <a:cxn ang="0">
                    <a:pos x="249" y="14"/>
                  </a:cxn>
                  <a:cxn ang="0">
                    <a:pos x="234" y="19"/>
                  </a:cxn>
                  <a:cxn ang="0">
                    <a:pos x="219" y="25"/>
                  </a:cxn>
                  <a:cxn ang="0">
                    <a:pos x="202" y="32"/>
                  </a:cxn>
                  <a:cxn ang="0">
                    <a:pos x="186" y="39"/>
                  </a:cxn>
                  <a:cxn ang="0">
                    <a:pos x="169" y="47"/>
                  </a:cxn>
                  <a:cxn ang="0">
                    <a:pos x="152" y="55"/>
                  </a:cxn>
                  <a:cxn ang="0">
                    <a:pos x="136" y="63"/>
                  </a:cxn>
                  <a:cxn ang="0">
                    <a:pos x="119" y="72"/>
                  </a:cxn>
                  <a:cxn ang="0">
                    <a:pos x="104" y="80"/>
                  </a:cxn>
                  <a:cxn ang="0">
                    <a:pos x="88" y="89"/>
                  </a:cxn>
                  <a:cxn ang="0">
                    <a:pos x="73" y="96"/>
                  </a:cxn>
                  <a:cxn ang="0">
                    <a:pos x="60" y="104"/>
                  </a:cxn>
                  <a:cxn ang="0">
                    <a:pos x="47" y="111"/>
                  </a:cxn>
                  <a:cxn ang="0">
                    <a:pos x="35" y="117"/>
                  </a:cxn>
                  <a:cxn ang="0">
                    <a:pos x="25" y="123"/>
                  </a:cxn>
                  <a:cxn ang="0">
                    <a:pos x="16" y="129"/>
                  </a:cxn>
                  <a:cxn ang="0">
                    <a:pos x="9" y="132"/>
                  </a:cxn>
                  <a:cxn ang="0">
                    <a:pos x="2" y="137"/>
                  </a:cxn>
                  <a:cxn ang="0">
                    <a:pos x="0" y="138"/>
                  </a:cxn>
                </a:cxnLst>
                <a:rect l="0" t="0" r="r" b="b"/>
                <a:pathLst>
                  <a:path w="344" h="138">
                    <a:moveTo>
                      <a:pt x="0" y="138"/>
                    </a:moveTo>
                    <a:lnTo>
                      <a:pt x="1" y="138"/>
                    </a:lnTo>
                    <a:lnTo>
                      <a:pt x="2" y="138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7"/>
                    </a:lnTo>
                    <a:lnTo>
                      <a:pt x="10" y="136"/>
                    </a:lnTo>
                    <a:lnTo>
                      <a:pt x="12" y="135"/>
                    </a:lnTo>
                    <a:lnTo>
                      <a:pt x="15" y="135"/>
                    </a:lnTo>
                    <a:lnTo>
                      <a:pt x="18" y="135"/>
                    </a:lnTo>
                    <a:lnTo>
                      <a:pt x="21" y="134"/>
                    </a:lnTo>
                    <a:lnTo>
                      <a:pt x="24" y="133"/>
                    </a:lnTo>
                    <a:lnTo>
                      <a:pt x="28" y="133"/>
                    </a:lnTo>
                    <a:lnTo>
                      <a:pt x="31" y="133"/>
                    </a:lnTo>
                    <a:lnTo>
                      <a:pt x="34" y="132"/>
                    </a:lnTo>
                    <a:lnTo>
                      <a:pt x="39" y="131"/>
                    </a:lnTo>
                    <a:lnTo>
                      <a:pt x="43" y="130"/>
                    </a:lnTo>
                    <a:lnTo>
                      <a:pt x="47" y="130"/>
                    </a:lnTo>
                    <a:lnTo>
                      <a:pt x="51" y="129"/>
                    </a:lnTo>
                    <a:lnTo>
                      <a:pt x="56" y="129"/>
                    </a:lnTo>
                    <a:lnTo>
                      <a:pt x="61" y="128"/>
                    </a:lnTo>
                    <a:lnTo>
                      <a:pt x="66" y="127"/>
                    </a:lnTo>
                    <a:lnTo>
                      <a:pt x="70" y="126"/>
                    </a:lnTo>
                    <a:lnTo>
                      <a:pt x="75" y="125"/>
                    </a:lnTo>
                    <a:lnTo>
                      <a:pt x="80" y="124"/>
                    </a:lnTo>
                    <a:lnTo>
                      <a:pt x="85" y="123"/>
                    </a:lnTo>
                    <a:lnTo>
                      <a:pt x="91" y="122"/>
                    </a:lnTo>
                    <a:lnTo>
                      <a:pt x="96" y="121"/>
                    </a:lnTo>
                    <a:lnTo>
                      <a:pt x="102" y="120"/>
                    </a:lnTo>
                    <a:lnTo>
                      <a:pt x="107" y="119"/>
                    </a:lnTo>
                    <a:lnTo>
                      <a:pt x="113" y="117"/>
                    </a:lnTo>
                    <a:lnTo>
                      <a:pt x="118" y="116"/>
                    </a:lnTo>
                    <a:lnTo>
                      <a:pt x="124" y="115"/>
                    </a:lnTo>
                    <a:lnTo>
                      <a:pt x="130" y="113"/>
                    </a:lnTo>
                    <a:lnTo>
                      <a:pt x="136" y="112"/>
                    </a:lnTo>
                    <a:lnTo>
                      <a:pt x="142" y="111"/>
                    </a:lnTo>
                    <a:lnTo>
                      <a:pt x="147" y="110"/>
                    </a:lnTo>
                    <a:lnTo>
                      <a:pt x="153" y="109"/>
                    </a:lnTo>
                    <a:lnTo>
                      <a:pt x="159" y="107"/>
                    </a:lnTo>
                    <a:lnTo>
                      <a:pt x="165" y="106"/>
                    </a:lnTo>
                    <a:lnTo>
                      <a:pt x="171" y="104"/>
                    </a:lnTo>
                    <a:lnTo>
                      <a:pt x="177" y="103"/>
                    </a:lnTo>
                    <a:lnTo>
                      <a:pt x="182" y="101"/>
                    </a:lnTo>
                    <a:lnTo>
                      <a:pt x="188" y="100"/>
                    </a:lnTo>
                    <a:lnTo>
                      <a:pt x="195" y="98"/>
                    </a:lnTo>
                    <a:lnTo>
                      <a:pt x="201" y="97"/>
                    </a:lnTo>
                    <a:lnTo>
                      <a:pt x="206" y="95"/>
                    </a:lnTo>
                    <a:lnTo>
                      <a:pt x="212" y="94"/>
                    </a:lnTo>
                    <a:lnTo>
                      <a:pt x="218" y="92"/>
                    </a:lnTo>
                    <a:lnTo>
                      <a:pt x="223" y="91"/>
                    </a:lnTo>
                    <a:lnTo>
                      <a:pt x="228" y="89"/>
                    </a:lnTo>
                    <a:lnTo>
                      <a:pt x="234" y="88"/>
                    </a:lnTo>
                    <a:lnTo>
                      <a:pt x="239" y="86"/>
                    </a:lnTo>
                    <a:lnTo>
                      <a:pt x="245" y="84"/>
                    </a:lnTo>
                    <a:lnTo>
                      <a:pt x="250" y="82"/>
                    </a:lnTo>
                    <a:lnTo>
                      <a:pt x="255" y="81"/>
                    </a:lnTo>
                    <a:lnTo>
                      <a:pt x="259" y="78"/>
                    </a:lnTo>
                    <a:lnTo>
                      <a:pt x="265" y="77"/>
                    </a:lnTo>
                    <a:lnTo>
                      <a:pt x="269" y="75"/>
                    </a:lnTo>
                    <a:lnTo>
                      <a:pt x="275" y="73"/>
                    </a:lnTo>
                    <a:lnTo>
                      <a:pt x="279" y="72"/>
                    </a:lnTo>
                    <a:lnTo>
                      <a:pt x="283" y="71"/>
                    </a:lnTo>
                    <a:lnTo>
                      <a:pt x="288" y="69"/>
                    </a:lnTo>
                    <a:lnTo>
                      <a:pt x="292" y="67"/>
                    </a:lnTo>
                    <a:lnTo>
                      <a:pt x="295" y="64"/>
                    </a:lnTo>
                    <a:lnTo>
                      <a:pt x="299" y="63"/>
                    </a:lnTo>
                    <a:lnTo>
                      <a:pt x="302" y="60"/>
                    </a:lnTo>
                    <a:lnTo>
                      <a:pt x="306" y="59"/>
                    </a:lnTo>
                    <a:lnTo>
                      <a:pt x="309" y="57"/>
                    </a:lnTo>
                    <a:lnTo>
                      <a:pt x="313" y="55"/>
                    </a:lnTo>
                    <a:lnTo>
                      <a:pt x="315" y="53"/>
                    </a:lnTo>
                    <a:lnTo>
                      <a:pt x="317" y="52"/>
                    </a:lnTo>
                    <a:lnTo>
                      <a:pt x="320" y="50"/>
                    </a:lnTo>
                    <a:lnTo>
                      <a:pt x="323" y="48"/>
                    </a:lnTo>
                    <a:lnTo>
                      <a:pt x="325" y="46"/>
                    </a:lnTo>
                    <a:lnTo>
                      <a:pt x="328" y="44"/>
                    </a:lnTo>
                    <a:lnTo>
                      <a:pt x="330" y="42"/>
                    </a:lnTo>
                    <a:lnTo>
                      <a:pt x="332" y="40"/>
                    </a:lnTo>
                    <a:lnTo>
                      <a:pt x="335" y="36"/>
                    </a:lnTo>
                    <a:lnTo>
                      <a:pt x="338" y="33"/>
                    </a:lnTo>
                    <a:lnTo>
                      <a:pt x="340" y="30"/>
                    </a:lnTo>
                    <a:lnTo>
                      <a:pt x="342" y="26"/>
                    </a:lnTo>
                    <a:lnTo>
                      <a:pt x="343" y="23"/>
                    </a:lnTo>
                    <a:lnTo>
                      <a:pt x="344" y="20"/>
                    </a:lnTo>
                    <a:lnTo>
                      <a:pt x="344" y="16"/>
                    </a:lnTo>
                    <a:lnTo>
                      <a:pt x="344" y="14"/>
                    </a:lnTo>
                    <a:lnTo>
                      <a:pt x="343" y="12"/>
                    </a:lnTo>
                    <a:lnTo>
                      <a:pt x="341" y="10"/>
                    </a:lnTo>
                    <a:lnTo>
                      <a:pt x="339" y="7"/>
                    </a:lnTo>
                    <a:lnTo>
                      <a:pt x="337" y="5"/>
                    </a:lnTo>
                    <a:lnTo>
                      <a:pt x="334" y="3"/>
                    </a:lnTo>
                    <a:lnTo>
                      <a:pt x="330" y="2"/>
                    </a:lnTo>
                    <a:lnTo>
                      <a:pt x="328" y="1"/>
                    </a:lnTo>
                    <a:lnTo>
                      <a:pt x="326" y="1"/>
                    </a:lnTo>
                    <a:lnTo>
                      <a:pt x="324" y="1"/>
                    </a:lnTo>
                    <a:lnTo>
                      <a:pt x="322" y="1"/>
                    </a:lnTo>
                    <a:lnTo>
                      <a:pt x="318" y="0"/>
                    </a:lnTo>
                    <a:lnTo>
                      <a:pt x="316" y="0"/>
                    </a:lnTo>
                    <a:lnTo>
                      <a:pt x="314" y="0"/>
                    </a:lnTo>
                    <a:lnTo>
                      <a:pt x="311" y="0"/>
                    </a:lnTo>
                    <a:lnTo>
                      <a:pt x="308" y="0"/>
                    </a:lnTo>
                    <a:lnTo>
                      <a:pt x="305" y="0"/>
                    </a:lnTo>
                    <a:lnTo>
                      <a:pt x="301" y="0"/>
                    </a:lnTo>
                    <a:lnTo>
                      <a:pt x="298" y="1"/>
                    </a:lnTo>
                    <a:lnTo>
                      <a:pt x="295" y="1"/>
                    </a:lnTo>
                    <a:lnTo>
                      <a:pt x="291" y="2"/>
                    </a:lnTo>
                    <a:lnTo>
                      <a:pt x="287" y="2"/>
                    </a:lnTo>
                    <a:lnTo>
                      <a:pt x="283" y="3"/>
                    </a:lnTo>
                    <a:lnTo>
                      <a:pt x="279" y="4"/>
                    </a:lnTo>
                    <a:lnTo>
                      <a:pt x="276" y="5"/>
                    </a:lnTo>
                    <a:lnTo>
                      <a:pt x="272" y="7"/>
                    </a:lnTo>
                    <a:lnTo>
                      <a:pt x="268" y="8"/>
                    </a:lnTo>
                    <a:lnTo>
                      <a:pt x="263" y="9"/>
                    </a:lnTo>
                    <a:lnTo>
                      <a:pt x="258" y="11"/>
                    </a:lnTo>
                    <a:lnTo>
                      <a:pt x="254" y="12"/>
                    </a:lnTo>
                    <a:lnTo>
                      <a:pt x="249" y="14"/>
                    </a:lnTo>
                    <a:lnTo>
                      <a:pt x="244" y="15"/>
                    </a:lnTo>
                    <a:lnTo>
                      <a:pt x="239" y="16"/>
                    </a:lnTo>
                    <a:lnTo>
                      <a:pt x="234" y="19"/>
                    </a:lnTo>
                    <a:lnTo>
                      <a:pt x="229" y="21"/>
                    </a:lnTo>
                    <a:lnTo>
                      <a:pt x="223" y="23"/>
                    </a:lnTo>
                    <a:lnTo>
                      <a:pt x="219" y="25"/>
                    </a:lnTo>
                    <a:lnTo>
                      <a:pt x="213" y="27"/>
                    </a:lnTo>
                    <a:lnTo>
                      <a:pt x="207" y="30"/>
                    </a:lnTo>
                    <a:lnTo>
                      <a:pt x="202" y="32"/>
                    </a:lnTo>
                    <a:lnTo>
                      <a:pt x="197" y="34"/>
                    </a:lnTo>
                    <a:lnTo>
                      <a:pt x="191" y="36"/>
                    </a:lnTo>
                    <a:lnTo>
                      <a:pt x="186" y="39"/>
                    </a:lnTo>
                    <a:lnTo>
                      <a:pt x="181" y="42"/>
                    </a:lnTo>
                    <a:lnTo>
                      <a:pt x="175" y="45"/>
                    </a:lnTo>
                    <a:lnTo>
                      <a:pt x="169" y="47"/>
                    </a:lnTo>
                    <a:lnTo>
                      <a:pt x="163" y="50"/>
                    </a:lnTo>
                    <a:lnTo>
                      <a:pt x="158" y="53"/>
                    </a:lnTo>
                    <a:lnTo>
                      <a:pt x="152" y="55"/>
                    </a:lnTo>
                    <a:lnTo>
                      <a:pt x="146" y="57"/>
                    </a:lnTo>
                    <a:lnTo>
                      <a:pt x="142" y="61"/>
                    </a:lnTo>
                    <a:lnTo>
                      <a:pt x="136" y="63"/>
                    </a:lnTo>
                    <a:lnTo>
                      <a:pt x="130" y="66"/>
                    </a:lnTo>
                    <a:lnTo>
                      <a:pt x="124" y="69"/>
                    </a:lnTo>
                    <a:lnTo>
                      <a:pt x="119" y="72"/>
                    </a:lnTo>
                    <a:lnTo>
                      <a:pt x="114" y="74"/>
                    </a:lnTo>
                    <a:lnTo>
                      <a:pt x="108" y="77"/>
                    </a:lnTo>
                    <a:lnTo>
                      <a:pt x="104" y="80"/>
                    </a:lnTo>
                    <a:lnTo>
                      <a:pt x="99" y="83"/>
                    </a:lnTo>
                    <a:lnTo>
                      <a:pt x="93" y="86"/>
                    </a:lnTo>
                    <a:lnTo>
                      <a:pt x="88" y="89"/>
                    </a:lnTo>
                    <a:lnTo>
                      <a:pt x="83" y="91"/>
                    </a:lnTo>
                    <a:lnTo>
                      <a:pt x="78" y="93"/>
                    </a:lnTo>
                    <a:lnTo>
                      <a:pt x="73" y="96"/>
                    </a:lnTo>
                    <a:lnTo>
                      <a:pt x="68" y="98"/>
                    </a:lnTo>
                    <a:lnTo>
                      <a:pt x="64" y="101"/>
                    </a:lnTo>
                    <a:lnTo>
                      <a:pt x="60" y="104"/>
                    </a:lnTo>
                    <a:lnTo>
                      <a:pt x="55" y="106"/>
                    </a:lnTo>
                    <a:lnTo>
                      <a:pt x="51" y="109"/>
                    </a:lnTo>
                    <a:lnTo>
                      <a:pt x="47" y="111"/>
                    </a:lnTo>
                    <a:lnTo>
                      <a:pt x="43" y="113"/>
                    </a:lnTo>
                    <a:lnTo>
                      <a:pt x="39" y="115"/>
                    </a:lnTo>
                    <a:lnTo>
                      <a:pt x="35" y="117"/>
                    </a:lnTo>
                    <a:lnTo>
                      <a:pt x="32" y="120"/>
                    </a:lnTo>
                    <a:lnTo>
                      <a:pt x="28" y="122"/>
                    </a:lnTo>
                    <a:lnTo>
                      <a:pt x="25" y="123"/>
                    </a:lnTo>
                    <a:lnTo>
                      <a:pt x="22" y="125"/>
                    </a:lnTo>
                    <a:lnTo>
                      <a:pt x="19" y="127"/>
                    </a:lnTo>
                    <a:lnTo>
                      <a:pt x="16" y="129"/>
                    </a:lnTo>
                    <a:lnTo>
                      <a:pt x="13" y="130"/>
                    </a:lnTo>
                    <a:lnTo>
                      <a:pt x="11" y="130"/>
                    </a:lnTo>
                    <a:lnTo>
                      <a:pt x="9" y="132"/>
                    </a:lnTo>
                    <a:lnTo>
                      <a:pt x="8" y="133"/>
                    </a:lnTo>
                    <a:lnTo>
                      <a:pt x="4" y="135"/>
                    </a:lnTo>
                    <a:lnTo>
                      <a:pt x="2" y="137"/>
                    </a:lnTo>
                    <a:lnTo>
                      <a:pt x="1" y="138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0" name="Freeform 35"/>
              <p:cNvSpPr>
                <a:spLocks/>
              </p:cNvSpPr>
              <p:nvPr/>
            </p:nvSpPr>
            <p:spPr bwMode="auto">
              <a:xfrm>
                <a:off x="1410" y="982"/>
                <a:ext cx="329" cy="105"/>
              </a:xfrm>
              <a:custGeom>
                <a:avLst/>
                <a:gdLst/>
                <a:ahLst/>
                <a:cxnLst>
                  <a:cxn ang="0">
                    <a:pos x="37" y="99"/>
                  </a:cxn>
                  <a:cxn ang="0">
                    <a:pos x="45" y="99"/>
                  </a:cxn>
                  <a:cxn ang="0">
                    <a:pos x="54" y="98"/>
                  </a:cxn>
                  <a:cxn ang="0">
                    <a:pos x="66" y="97"/>
                  </a:cxn>
                  <a:cxn ang="0">
                    <a:pos x="78" y="96"/>
                  </a:cxn>
                  <a:cxn ang="0">
                    <a:pos x="92" y="95"/>
                  </a:cxn>
                  <a:cxn ang="0">
                    <a:pos x="108" y="94"/>
                  </a:cxn>
                  <a:cxn ang="0">
                    <a:pos x="126" y="92"/>
                  </a:cxn>
                  <a:cxn ang="0">
                    <a:pos x="143" y="91"/>
                  </a:cxn>
                  <a:cxn ang="0">
                    <a:pos x="161" y="89"/>
                  </a:cxn>
                  <a:cxn ang="0">
                    <a:pos x="179" y="87"/>
                  </a:cxn>
                  <a:cxn ang="0">
                    <a:pos x="196" y="85"/>
                  </a:cxn>
                  <a:cxn ang="0">
                    <a:pos x="213" y="83"/>
                  </a:cxn>
                  <a:cxn ang="0">
                    <a:pos x="228" y="80"/>
                  </a:cxn>
                  <a:cxn ang="0">
                    <a:pos x="243" y="80"/>
                  </a:cxn>
                  <a:cxn ang="0">
                    <a:pos x="256" y="77"/>
                  </a:cxn>
                  <a:cxn ang="0">
                    <a:pos x="267" y="75"/>
                  </a:cxn>
                  <a:cxn ang="0">
                    <a:pos x="277" y="73"/>
                  </a:cxn>
                  <a:cxn ang="0">
                    <a:pos x="285" y="71"/>
                  </a:cxn>
                  <a:cxn ang="0">
                    <a:pos x="297" y="68"/>
                  </a:cxn>
                  <a:cxn ang="0">
                    <a:pos x="306" y="65"/>
                  </a:cxn>
                  <a:cxn ang="0">
                    <a:pos x="315" y="59"/>
                  </a:cxn>
                  <a:cxn ang="0">
                    <a:pos x="320" y="50"/>
                  </a:cxn>
                  <a:cxn ang="0">
                    <a:pos x="324" y="38"/>
                  </a:cxn>
                  <a:cxn ang="0">
                    <a:pos x="328" y="23"/>
                  </a:cxn>
                  <a:cxn ang="0">
                    <a:pos x="326" y="10"/>
                  </a:cxn>
                  <a:cxn ang="0">
                    <a:pos x="317" y="2"/>
                  </a:cxn>
                  <a:cxn ang="0">
                    <a:pos x="306" y="0"/>
                  </a:cxn>
                  <a:cxn ang="0">
                    <a:pos x="295" y="0"/>
                  </a:cxn>
                  <a:cxn ang="0">
                    <a:pos x="286" y="0"/>
                  </a:cxn>
                  <a:cxn ang="0">
                    <a:pos x="278" y="1"/>
                  </a:cxn>
                  <a:cxn ang="0">
                    <a:pos x="268" y="2"/>
                  </a:cxn>
                  <a:cxn ang="0">
                    <a:pos x="258" y="3"/>
                  </a:cxn>
                  <a:cxn ang="0">
                    <a:pos x="247" y="5"/>
                  </a:cxn>
                  <a:cxn ang="0">
                    <a:pos x="237" y="8"/>
                  </a:cxn>
                  <a:cxn ang="0">
                    <a:pos x="224" y="10"/>
                  </a:cxn>
                  <a:cxn ang="0">
                    <a:pos x="212" y="13"/>
                  </a:cxn>
                  <a:cxn ang="0">
                    <a:pos x="200" y="16"/>
                  </a:cxn>
                  <a:cxn ang="0">
                    <a:pos x="187" y="19"/>
                  </a:cxn>
                  <a:cxn ang="0">
                    <a:pos x="174" y="21"/>
                  </a:cxn>
                  <a:cxn ang="0">
                    <a:pos x="161" y="24"/>
                  </a:cxn>
                  <a:cxn ang="0">
                    <a:pos x="148" y="28"/>
                  </a:cxn>
                  <a:cxn ang="0">
                    <a:pos x="135" y="31"/>
                  </a:cxn>
                  <a:cxn ang="0">
                    <a:pos x="121" y="34"/>
                  </a:cxn>
                  <a:cxn ang="0">
                    <a:pos x="108" y="39"/>
                  </a:cxn>
                  <a:cxn ang="0">
                    <a:pos x="95" y="42"/>
                  </a:cxn>
                  <a:cxn ang="0">
                    <a:pos x="83" y="46"/>
                  </a:cxn>
                  <a:cxn ang="0">
                    <a:pos x="70" y="50"/>
                  </a:cxn>
                  <a:cxn ang="0">
                    <a:pos x="60" y="54"/>
                  </a:cxn>
                  <a:cxn ang="0">
                    <a:pos x="50" y="58"/>
                  </a:cxn>
                  <a:cxn ang="0">
                    <a:pos x="40" y="61"/>
                  </a:cxn>
                  <a:cxn ang="0">
                    <a:pos x="31" y="65"/>
                  </a:cxn>
                  <a:cxn ang="0">
                    <a:pos x="23" y="68"/>
                  </a:cxn>
                  <a:cxn ang="0">
                    <a:pos x="14" y="71"/>
                  </a:cxn>
                  <a:cxn ang="0">
                    <a:pos x="4" y="75"/>
                  </a:cxn>
                  <a:cxn ang="0">
                    <a:pos x="2" y="105"/>
                  </a:cxn>
                </a:cxnLst>
                <a:rect l="0" t="0" r="r" b="b"/>
                <a:pathLst>
                  <a:path w="329" h="105">
                    <a:moveTo>
                      <a:pt x="34" y="99"/>
                    </a:moveTo>
                    <a:lnTo>
                      <a:pt x="34" y="99"/>
                    </a:lnTo>
                    <a:lnTo>
                      <a:pt x="35" y="99"/>
                    </a:lnTo>
                    <a:lnTo>
                      <a:pt x="37" y="99"/>
                    </a:lnTo>
                    <a:lnTo>
                      <a:pt x="40" y="99"/>
                    </a:lnTo>
                    <a:lnTo>
                      <a:pt x="41" y="99"/>
                    </a:lnTo>
                    <a:lnTo>
                      <a:pt x="43" y="99"/>
                    </a:lnTo>
                    <a:lnTo>
                      <a:pt x="45" y="99"/>
                    </a:lnTo>
                    <a:lnTo>
                      <a:pt x="47" y="99"/>
                    </a:lnTo>
                    <a:lnTo>
                      <a:pt x="50" y="98"/>
                    </a:lnTo>
                    <a:lnTo>
                      <a:pt x="51" y="98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60" y="98"/>
                    </a:lnTo>
                    <a:lnTo>
                      <a:pt x="63" y="98"/>
                    </a:lnTo>
                    <a:lnTo>
                      <a:pt x="66" y="97"/>
                    </a:lnTo>
                    <a:lnTo>
                      <a:pt x="69" y="97"/>
                    </a:lnTo>
                    <a:lnTo>
                      <a:pt x="71" y="97"/>
                    </a:lnTo>
                    <a:lnTo>
                      <a:pt x="75" y="96"/>
                    </a:lnTo>
                    <a:lnTo>
                      <a:pt x="78" y="96"/>
                    </a:lnTo>
                    <a:lnTo>
                      <a:pt x="82" y="96"/>
                    </a:lnTo>
                    <a:lnTo>
                      <a:pt x="85" y="96"/>
                    </a:lnTo>
                    <a:lnTo>
                      <a:pt x="89" y="95"/>
                    </a:lnTo>
                    <a:lnTo>
                      <a:pt x="92" y="95"/>
                    </a:lnTo>
                    <a:lnTo>
                      <a:pt x="97" y="95"/>
                    </a:lnTo>
                    <a:lnTo>
                      <a:pt x="101" y="95"/>
                    </a:lnTo>
                    <a:lnTo>
                      <a:pt x="105" y="94"/>
                    </a:lnTo>
                    <a:lnTo>
                      <a:pt x="108" y="94"/>
                    </a:lnTo>
                    <a:lnTo>
                      <a:pt x="113" y="94"/>
                    </a:lnTo>
                    <a:lnTo>
                      <a:pt x="117" y="93"/>
                    </a:lnTo>
                    <a:lnTo>
                      <a:pt x="122" y="93"/>
                    </a:lnTo>
                    <a:lnTo>
                      <a:pt x="126" y="92"/>
                    </a:lnTo>
                    <a:lnTo>
                      <a:pt x="130" y="92"/>
                    </a:lnTo>
                    <a:lnTo>
                      <a:pt x="134" y="91"/>
                    </a:lnTo>
                    <a:lnTo>
                      <a:pt x="138" y="91"/>
                    </a:lnTo>
                    <a:lnTo>
                      <a:pt x="143" y="91"/>
                    </a:lnTo>
                    <a:lnTo>
                      <a:pt x="147" y="90"/>
                    </a:lnTo>
                    <a:lnTo>
                      <a:pt x="152" y="89"/>
                    </a:lnTo>
                    <a:lnTo>
                      <a:pt x="156" y="89"/>
                    </a:lnTo>
                    <a:lnTo>
                      <a:pt x="161" y="89"/>
                    </a:lnTo>
                    <a:lnTo>
                      <a:pt x="166" y="88"/>
                    </a:lnTo>
                    <a:lnTo>
                      <a:pt x="169" y="88"/>
                    </a:lnTo>
                    <a:lnTo>
                      <a:pt x="174" y="88"/>
                    </a:lnTo>
                    <a:lnTo>
                      <a:pt x="179" y="87"/>
                    </a:lnTo>
                    <a:lnTo>
                      <a:pt x="184" y="87"/>
                    </a:lnTo>
                    <a:lnTo>
                      <a:pt x="187" y="86"/>
                    </a:lnTo>
                    <a:lnTo>
                      <a:pt x="192" y="86"/>
                    </a:lnTo>
                    <a:lnTo>
                      <a:pt x="196" y="85"/>
                    </a:lnTo>
                    <a:lnTo>
                      <a:pt x="201" y="85"/>
                    </a:lnTo>
                    <a:lnTo>
                      <a:pt x="205" y="84"/>
                    </a:lnTo>
                    <a:lnTo>
                      <a:pt x="208" y="83"/>
                    </a:lnTo>
                    <a:lnTo>
                      <a:pt x="213" y="83"/>
                    </a:lnTo>
                    <a:lnTo>
                      <a:pt x="217" y="82"/>
                    </a:lnTo>
                    <a:lnTo>
                      <a:pt x="221" y="82"/>
                    </a:lnTo>
                    <a:lnTo>
                      <a:pt x="224" y="81"/>
                    </a:lnTo>
                    <a:lnTo>
                      <a:pt x="228" y="80"/>
                    </a:lnTo>
                    <a:lnTo>
                      <a:pt x="233" y="80"/>
                    </a:lnTo>
                    <a:lnTo>
                      <a:pt x="236" y="80"/>
                    </a:lnTo>
                    <a:lnTo>
                      <a:pt x="240" y="80"/>
                    </a:lnTo>
                    <a:lnTo>
                      <a:pt x="243" y="80"/>
                    </a:lnTo>
                    <a:lnTo>
                      <a:pt x="247" y="79"/>
                    </a:lnTo>
                    <a:lnTo>
                      <a:pt x="250" y="78"/>
                    </a:lnTo>
                    <a:lnTo>
                      <a:pt x="253" y="78"/>
                    </a:lnTo>
                    <a:lnTo>
                      <a:pt x="256" y="77"/>
                    </a:lnTo>
                    <a:lnTo>
                      <a:pt x="260" y="77"/>
                    </a:lnTo>
                    <a:lnTo>
                      <a:pt x="262" y="76"/>
                    </a:lnTo>
                    <a:lnTo>
                      <a:pt x="264" y="75"/>
                    </a:lnTo>
                    <a:lnTo>
                      <a:pt x="267" y="75"/>
                    </a:lnTo>
                    <a:lnTo>
                      <a:pt x="270" y="74"/>
                    </a:lnTo>
                    <a:lnTo>
                      <a:pt x="272" y="74"/>
                    </a:lnTo>
                    <a:lnTo>
                      <a:pt x="275" y="73"/>
                    </a:lnTo>
                    <a:lnTo>
                      <a:pt x="277" y="73"/>
                    </a:lnTo>
                    <a:lnTo>
                      <a:pt x="280" y="72"/>
                    </a:lnTo>
                    <a:lnTo>
                      <a:pt x="281" y="72"/>
                    </a:lnTo>
                    <a:lnTo>
                      <a:pt x="283" y="72"/>
                    </a:lnTo>
                    <a:lnTo>
                      <a:pt x="285" y="71"/>
                    </a:lnTo>
                    <a:lnTo>
                      <a:pt x="287" y="71"/>
                    </a:lnTo>
                    <a:lnTo>
                      <a:pt x="290" y="70"/>
                    </a:lnTo>
                    <a:lnTo>
                      <a:pt x="294" y="69"/>
                    </a:lnTo>
                    <a:lnTo>
                      <a:pt x="297" y="68"/>
                    </a:lnTo>
                    <a:lnTo>
                      <a:pt x="300" y="67"/>
                    </a:lnTo>
                    <a:lnTo>
                      <a:pt x="301" y="66"/>
                    </a:lnTo>
                    <a:lnTo>
                      <a:pt x="304" y="66"/>
                    </a:lnTo>
                    <a:lnTo>
                      <a:pt x="306" y="65"/>
                    </a:lnTo>
                    <a:lnTo>
                      <a:pt x="308" y="64"/>
                    </a:lnTo>
                    <a:lnTo>
                      <a:pt x="311" y="62"/>
                    </a:lnTo>
                    <a:lnTo>
                      <a:pt x="313" y="60"/>
                    </a:lnTo>
                    <a:lnTo>
                      <a:pt x="315" y="59"/>
                    </a:lnTo>
                    <a:lnTo>
                      <a:pt x="317" y="57"/>
                    </a:lnTo>
                    <a:lnTo>
                      <a:pt x="318" y="55"/>
                    </a:lnTo>
                    <a:lnTo>
                      <a:pt x="319" y="52"/>
                    </a:lnTo>
                    <a:lnTo>
                      <a:pt x="320" y="50"/>
                    </a:lnTo>
                    <a:lnTo>
                      <a:pt x="321" y="47"/>
                    </a:lnTo>
                    <a:lnTo>
                      <a:pt x="322" y="44"/>
                    </a:lnTo>
                    <a:lnTo>
                      <a:pt x="323" y="41"/>
                    </a:lnTo>
                    <a:lnTo>
                      <a:pt x="324" y="38"/>
                    </a:lnTo>
                    <a:lnTo>
                      <a:pt x="326" y="35"/>
                    </a:lnTo>
                    <a:lnTo>
                      <a:pt x="327" y="31"/>
                    </a:lnTo>
                    <a:lnTo>
                      <a:pt x="328" y="27"/>
                    </a:lnTo>
                    <a:lnTo>
                      <a:pt x="328" y="23"/>
                    </a:lnTo>
                    <a:lnTo>
                      <a:pt x="329" y="21"/>
                    </a:lnTo>
                    <a:lnTo>
                      <a:pt x="328" y="17"/>
                    </a:lnTo>
                    <a:lnTo>
                      <a:pt x="328" y="13"/>
                    </a:lnTo>
                    <a:lnTo>
                      <a:pt x="326" y="10"/>
                    </a:lnTo>
                    <a:lnTo>
                      <a:pt x="324" y="7"/>
                    </a:lnTo>
                    <a:lnTo>
                      <a:pt x="321" y="5"/>
                    </a:lnTo>
                    <a:lnTo>
                      <a:pt x="319" y="2"/>
                    </a:lnTo>
                    <a:lnTo>
                      <a:pt x="317" y="2"/>
                    </a:lnTo>
                    <a:lnTo>
                      <a:pt x="315" y="2"/>
                    </a:lnTo>
                    <a:lnTo>
                      <a:pt x="312" y="1"/>
                    </a:lnTo>
                    <a:lnTo>
                      <a:pt x="310" y="1"/>
                    </a:lnTo>
                    <a:lnTo>
                      <a:pt x="306" y="0"/>
                    </a:lnTo>
                    <a:lnTo>
                      <a:pt x="303" y="0"/>
                    </a:lnTo>
                    <a:lnTo>
                      <a:pt x="300" y="0"/>
                    </a:lnTo>
                    <a:lnTo>
                      <a:pt x="297" y="0"/>
                    </a:lnTo>
                    <a:lnTo>
                      <a:pt x="295" y="0"/>
                    </a:lnTo>
                    <a:lnTo>
                      <a:pt x="293" y="0"/>
                    </a:lnTo>
                    <a:lnTo>
                      <a:pt x="290" y="0"/>
                    </a:lnTo>
                    <a:lnTo>
                      <a:pt x="289" y="0"/>
                    </a:lnTo>
                    <a:lnTo>
                      <a:pt x="286" y="0"/>
                    </a:lnTo>
                    <a:lnTo>
                      <a:pt x="284" y="0"/>
                    </a:lnTo>
                    <a:lnTo>
                      <a:pt x="282" y="1"/>
                    </a:lnTo>
                    <a:lnTo>
                      <a:pt x="281" y="1"/>
                    </a:lnTo>
                    <a:lnTo>
                      <a:pt x="278" y="1"/>
                    </a:lnTo>
                    <a:lnTo>
                      <a:pt x="276" y="2"/>
                    </a:lnTo>
                    <a:lnTo>
                      <a:pt x="273" y="2"/>
                    </a:lnTo>
                    <a:lnTo>
                      <a:pt x="271" y="2"/>
                    </a:lnTo>
                    <a:lnTo>
                      <a:pt x="268" y="2"/>
                    </a:lnTo>
                    <a:lnTo>
                      <a:pt x="266" y="2"/>
                    </a:lnTo>
                    <a:lnTo>
                      <a:pt x="263" y="2"/>
                    </a:lnTo>
                    <a:lnTo>
                      <a:pt x="261" y="3"/>
                    </a:lnTo>
                    <a:lnTo>
                      <a:pt x="258" y="3"/>
                    </a:lnTo>
                    <a:lnTo>
                      <a:pt x="256" y="4"/>
                    </a:lnTo>
                    <a:lnTo>
                      <a:pt x="253" y="4"/>
                    </a:lnTo>
                    <a:lnTo>
                      <a:pt x="250" y="5"/>
                    </a:lnTo>
                    <a:lnTo>
                      <a:pt x="247" y="5"/>
                    </a:lnTo>
                    <a:lnTo>
                      <a:pt x="245" y="6"/>
                    </a:lnTo>
                    <a:lnTo>
                      <a:pt x="243" y="6"/>
                    </a:lnTo>
                    <a:lnTo>
                      <a:pt x="240" y="7"/>
                    </a:lnTo>
                    <a:lnTo>
                      <a:pt x="237" y="8"/>
                    </a:lnTo>
                    <a:lnTo>
                      <a:pt x="234" y="8"/>
                    </a:lnTo>
                    <a:lnTo>
                      <a:pt x="230" y="9"/>
                    </a:lnTo>
                    <a:lnTo>
                      <a:pt x="227" y="10"/>
                    </a:lnTo>
                    <a:lnTo>
                      <a:pt x="224" y="10"/>
                    </a:lnTo>
                    <a:lnTo>
                      <a:pt x="222" y="11"/>
                    </a:lnTo>
                    <a:lnTo>
                      <a:pt x="219" y="11"/>
                    </a:lnTo>
                    <a:lnTo>
                      <a:pt x="216" y="12"/>
                    </a:lnTo>
                    <a:lnTo>
                      <a:pt x="212" y="13"/>
                    </a:lnTo>
                    <a:lnTo>
                      <a:pt x="209" y="13"/>
                    </a:lnTo>
                    <a:lnTo>
                      <a:pt x="206" y="14"/>
                    </a:lnTo>
                    <a:lnTo>
                      <a:pt x="203" y="15"/>
                    </a:lnTo>
                    <a:lnTo>
                      <a:pt x="200" y="16"/>
                    </a:lnTo>
                    <a:lnTo>
                      <a:pt x="197" y="16"/>
                    </a:lnTo>
                    <a:lnTo>
                      <a:pt x="193" y="17"/>
                    </a:lnTo>
                    <a:lnTo>
                      <a:pt x="190" y="18"/>
                    </a:lnTo>
                    <a:lnTo>
                      <a:pt x="187" y="19"/>
                    </a:lnTo>
                    <a:lnTo>
                      <a:pt x="184" y="19"/>
                    </a:lnTo>
                    <a:lnTo>
                      <a:pt x="181" y="20"/>
                    </a:lnTo>
                    <a:lnTo>
                      <a:pt x="178" y="21"/>
                    </a:lnTo>
                    <a:lnTo>
                      <a:pt x="174" y="21"/>
                    </a:lnTo>
                    <a:lnTo>
                      <a:pt x="170" y="22"/>
                    </a:lnTo>
                    <a:lnTo>
                      <a:pt x="167" y="22"/>
                    </a:lnTo>
                    <a:lnTo>
                      <a:pt x="165" y="24"/>
                    </a:lnTo>
                    <a:lnTo>
                      <a:pt x="161" y="24"/>
                    </a:lnTo>
                    <a:lnTo>
                      <a:pt x="158" y="25"/>
                    </a:lnTo>
                    <a:lnTo>
                      <a:pt x="154" y="26"/>
                    </a:lnTo>
                    <a:lnTo>
                      <a:pt x="151" y="27"/>
                    </a:lnTo>
                    <a:lnTo>
                      <a:pt x="148" y="28"/>
                    </a:lnTo>
                    <a:lnTo>
                      <a:pt x="145" y="28"/>
                    </a:lnTo>
                    <a:lnTo>
                      <a:pt x="142" y="29"/>
                    </a:lnTo>
                    <a:lnTo>
                      <a:pt x="138" y="30"/>
                    </a:lnTo>
                    <a:lnTo>
                      <a:pt x="135" y="31"/>
                    </a:lnTo>
                    <a:lnTo>
                      <a:pt x="131" y="32"/>
                    </a:lnTo>
                    <a:lnTo>
                      <a:pt x="128" y="33"/>
                    </a:lnTo>
                    <a:lnTo>
                      <a:pt x="125" y="34"/>
                    </a:lnTo>
                    <a:lnTo>
                      <a:pt x="121" y="34"/>
                    </a:lnTo>
                    <a:lnTo>
                      <a:pt x="118" y="35"/>
                    </a:lnTo>
                    <a:lnTo>
                      <a:pt x="114" y="37"/>
                    </a:lnTo>
                    <a:lnTo>
                      <a:pt x="111" y="38"/>
                    </a:lnTo>
                    <a:lnTo>
                      <a:pt x="108" y="39"/>
                    </a:lnTo>
                    <a:lnTo>
                      <a:pt x="105" y="40"/>
                    </a:lnTo>
                    <a:lnTo>
                      <a:pt x="102" y="40"/>
                    </a:lnTo>
                    <a:lnTo>
                      <a:pt x="99" y="41"/>
                    </a:lnTo>
                    <a:lnTo>
                      <a:pt x="95" y="42"/>
                    </a:lnTo>
                    <a:lnTo>
                      <a:pt x="92" y="43"/>
                    </a:lnTo>
                    <a:lnTo>
                      <a:pt x="89" y="44"/>
                    </a:lnTo>
                    <a:lnTo>
                      <a:pt x="87" y="45"/>
                    </a:lnTo>
                    <a:lnTo>
                      <a:pt x="83" y="46"/>
                    </a:lnTo>
                    <a:lnTo>
                      <a:pt x="80" y="47"/>
                    </a:lnTo>
                    <a:lnTo>
                      <a:pt x="77" y="48"/>
                    </a:lnTo>
                    <a:lnTo>
                      <a:pt x="74" y="49"/>
                    </a:lnTo>
                    <a:lnTo>
                      <a:pt x="70" y="50"/>
                    </a:lnTo>
                    <a:lnTo>
                      <a:pt x="68" y="51"/>
                    </a:lnTo>
                    <a:lnTo>
                      <a:pt x="66" y="52"/>
                    </a:lnTo>
                    <a:lnTo>
                      <a:pt x="63" y="53"/>
                    </a:lnTo>
                    <a:lnTo>
                      <a:pt x="60" y="54"/>
                    </a:lnTo>
                    <a:lnTo>
                      <a:pt x="57" y="55"/>
                    </a:lnTo>
                    <a:lnTo>
                      <a:pt x="54" y="56"/>
                    </a:lnTo>
                    <a:lnTo>
                      <a:pt x="51" y="57"/>
                    </a:lnTo>
                    <a:lnTo>
                      <a:pt x="50" y="58"/>
                    </a:lnTo>
                    <a:lnTo>
                      <a:pt x="47" y="59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0" y="61"/>
                    </a:lnTo>
                    <a:lnTo>
                      <a:pt x="37" y="62"/>
                    </a:lnTo>
                    <a:lnTo>
                      <a:pt x="35" y="63"/>
                    </a:lnTo>
                    <a:lnTo>
                      <a:pt x="33" y="64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27" y="66"/>
                    </a:lnTo>
                    <a:lnTo>
                      <a:pt x="25" y="67"/>
                    </a:lnTo>
                    <a:lnTo>
                      <a:pt x="23" y="68"/>
                    </a:lnTo>
                    <a:lnTo>
                      <a:pt x="20" y="68"/>
                    </a:lnTo>
                    <a:lnTo>
                      <a:pt x="19" y="69"/>
                    </a:lnTo>
                    <a:lnTo>
                      <a:pt x="17" y="70"/>
                    </a:lnTo>
                    <a:lnTo>
                      <a:pt x="14" y="71"/>
                    </a:lnTo>
                    <a:lnTo>
                      <a:pt x="12" y="73"/>
                    </a:lnTo>
                    <a:lnTo>
                      <a:pt x="9" y="74"/>
                    </a:lnTo>
                    <a:lnTo>
                      <a:pt x="6" y="75"/>
                    </a:lnTo>
                    <a:lnTo>
                      <a:pt x="4" y="75"/>
                    </a:lnTo>
                    <a:lnTo>
                      <a:pt x="3" y="77"/>
                    </a:lnTo>
                    <a:lnTo>
                      <a:pt x="0" y="77"/>
                    </a:lnTo>
                    <a:lnTo>
                      <a:pt x="0" y="78"/>
                    </a:lnTo>
                    <a:lnTo>
                      <a:pt x="2" y="105"/>
                    </a:lnTo>
                    <a:lnTo>
                      <a:pt x="34" y="99"/>
                    </a:lnTo>
                    <a:lnTo>
                      <a:pt x="34" y="9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1" name="Freeform 36"/>
              <p:cNvSpPr>
                <a:spLocks/>
              </p:cNvSpPr>
              <p:nvPr/>
            </p:nvSpPr>
            <p:spPr bwMode="auto">
              <a:xfrm>
                <a:off x="1444" y="1078"/>
                <a:ext cx="371" cy="50"/>
              </a:xfrm>
              <a:custGeom>
                <a:avLst/>
                <a:gdLst/>
                <a:ahLst/>
                <a:cxnLst>
                  <a:cxn ang="0">
                    <a:pos x="2" y="30"/>
                  </a:cxn>
                  <a:cxn ang="0">
                    <a:pos x="6" y="30"/>
                  </a:cxn>
                  <a:cxn ang="0">
                    <a:pos x="13" y="31"/>
                  </a:cxn>
                  <a:cxn ang="0">
                    <a:pos x="21" y="32"/>
                  </a:cxn>
                  <a:cxn ang="0">
                    <a:pos x="32" y="34"/>
                  </a:cxn>
                  <a:cxn ang="0">
                    <a:pos x="44" y="35"/>
                  </a:cxn>
                  <a:cxn ang="0">
                    <a:pos x="57" y="37"/>
                  </a:cxn>
                  <a:cxn ang="0">
                    <a:pos x="73" y="38"/>
                  </a:cxn>
                  <a:cxn ang="0">
                    <a:pos x="88" y="40"/>
                  </a:cxn>
                  <a:cxn ang="0">
                    <a:pos x="105" y="42"/>
                  </a:cxn>
                  <a:cxn ang="0">
                    <a:pos x="122" y="42"/>
                  </a:cxn>
                  <a:cxn ang="0">
                    <a:pos x="140" y="44"/>
                  </a:cxn>
                  <a:cxn ang="0">
                    <a:pos x="159" y="46"/>
                  </a:cxn>
                  <a:cxn ang="0">
                    <a:pos x="177" y="47"/>
                  </a:cxn>
                  <a:cxn ang="0">
                    <a:pos x="196" y="48"/>
                  </a:cxn>
                  <a:cxn ang="0">
                    <a:pos x="214" y="49"/>
                  </a:cxn>
                  <a:cxn ang="0">
                    <a:pos x="232" y="50"/>
                  </a:cxn>
                  <a:cxn ang="0">
                    <a:pos x="249" y="50"/>
                  </a:cxn>
                  <a:cxn ang="0">
                    <a:pos x="266" y="50"/>
                  </a:cxn>
                  <a:cxn ang="0">
                    <a:pos x="282" y="50"/>
                  </a:cxn>
                  <a:cxn ang="0">
                    <a:pos x="297" y="50"/>
                  </a:cxn>
                  <a:cxn ang="0">
                    <a:pos x="309" y="48"/>
                  </a:cxn>
                  <a:cxn ang="0">
                    <a:pos x="321" y="46"/>
                  </a:cxn>
                  <a:cxn ang="0">
                    <a:pos x="332" y="44"/>
                  </a:cxn>
                  <a:cxn ang="0">
                    <a:pos x="342" y="42"/>
                  </a:cxn>
                  <a:cxn ang="0">
                    <a:pos x="349" y="40"/>
                  </a:cxn>
                  <a:cxn ang="0">
                    <a:pos x="356" y="37"/>
                  </a:cxn>
                  <a:cxn ang="0">
                    <a:pos x="363" y="33"/>
                  </a:cxn>
                  <a:cxn ang="0">
                    <a:pos x="369" y="27"/>
                  </a:cxn>
                  <a:cxn ang="0">
                    <a:pos x="370" y="22"/>
                  </a:cxn>
                  <a:cxn ang="0">
                    <a:pos x="366" y="15"/>
                  </a:cxn>
                  <a:cxn ang="0">
                    <a:pos x="358" y="10"/>
                  </a:cxn>
                  <a:cxn ang="0">
                    <a:pos x="352" y="8"/>
                  </a:cxn>
                  <a:cxn ang="0">
                    <a:pos x="344" y="5"/>
                  </a:cxn>
                  <a:cxn ang="0">
                    <a:pos x="335" y="3"/>
                  </a:cxn>
                  <a:cxn ang="0">
                    <a:pos x="325" y="2"/>
                  </a:cxn>
                  <a:cxn ang="0">
                    <a:pos x="314" y="1"/>
                  </a:cxn>
                  <a:cxn ang="0">
                    <a:pos x="301" y="0"/>
                  </a:cxn>
                  <a:cxn ang="0">
                    <a:pos x="286" y="0"/>
                  </a:cxn>
                  <a:cxn ang="0">
                    <a:pos x="271" y="0"/>
                  </a:cxn>
                  <a:cxn ang="0">
                    <a:pos x="255" y="0"/>
                  </a:cxn>
                  <a:cxn ang="0">
                    <a:pos x="238" y="1"/>
                  </a:cxn>
                  <a:cxn ang="0">
                    <a:pos x="220" y="2"/>
                  </a:cxn>
                  <a:cxn ang="0">
                    <a:pos x="202" y="3"/>
                  </a:cxn>
                  <a:cxn ang="0">
                    <a:pos x="183" y="5"/>
                  </a:cxn>
                  <a:cxn ang="0">
                    <a:pos x="165" y="6"/>
                  </a:cxn>
                  <a:cxn ang="0">
                    <a:pos x="147" y="9"/>
                  </a:cxn>
                  <a:cxn ang="0">
                    <a:pos x="128" y="11"/>
                  </a:cxn>
                  <a:cxn ang="0">
                    <a:pos x="111" y="14"/>
                  </a:cxn>
                  <a:cxn ang="0">
                    <a:pos x="94" y="16"/>
                  </a:cxn>
                  <a:cxn ang="0">
                    <a:pos x="77" y="18"/>
                  </a:cxn>
                  <a:cxn ang="0">
                    <a:pos x="62" y="20"/>
                  </a:cxn>
                  <a:cxn ang="0">
                    <a:pos x="48" y="23"/>
                  </a:cxn>
                  <a:cxn ang="0">
                    <a:pos x="36" y="24"/>
                  </a:cxn>
                  <a:cxn ang="0">
                    <a:pos x="24" y="25"/>
                  </a:cxn>
                  <a:cxn ang="0">
                    <a:pos x="16" y="27"/>
                  </a:cxn>
                  <a:cxn ang="0">
                    <a:pos x="9" y="28"/>
                  </a:cxn>
                  <a:cxn ang="0">
                    <a:pos x="3" y="29"/>
                  </a:cxn>
                  <a:cxn ang="0">
                    <a:pos x="0" y="30"/>
                  </a:cxn>
                </a:cxnLst>
                <a:rect l="0" t="0" r="r" b="b"/>
                <a:pathLst>
                  <a:path w="371" h="50">
                    <a:moveTo>
                      <a:pt x="0" y="30"/>
                    </a:moveTo>
                    <a:lnTo>
                      <a:pt x="0" y="30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9" y="31"/>
                    </a:lnTo>
                    <a:lnTo>
                      <a:pt x="10" y="31"/>
                    </a:lnTo>
                    <a:lnTo>
                      <a:pt x="13" y="31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21" y="32"/>
                    </a:lnTo>
                    <a:lnTo>
                      <a:pt x="24" y="33"/>
                    </a:lnTo>
                    <a:lnTo>
                      <a:pt x="28" y="33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9" y="35"/>
                    </a:lnTo>
                    <a:lnTo>
                      <a:pt x="44" y="35"/>
                    </a:lnTo>
                    <a:lnTo>
                      <a:pt x="48" y="36"/>
                    </a:lnTo>
                    <a:lnTo>
                      <a:pt x="53" y="36"/>
                    </a:lnTo>
                    <a:lnTo>
                      <a:pt x="57" y="37"/>
                    </a:lnTo>
                    <a:lnTo>
                      <a:pt x="62" y="37"/>
                    </a:lnTo>
                    <a:lnTo>
                      <a:pt x="67" y="38"/>
                    </a:lnTo>
                    <a:lnTo>
                      <a:pt x="73" y="38"/>
                    </a:lnTo>
                    <a:lnTo>
                      <a:pt x="77" y="39"/>
                    </a:lnTo>
                    <a:lnTo>
                      <a:pt x="82" y="39"/>
                    </a:lnTo>
                    <a:lnTo>
                      <a:pt x="88" y="40"/>
                    </a:lnTo>
                    <a:lnTo>
                      <a:pt x="94" y="40"/>
                    </a:lnTo>
                    <a:lnTo>
                      <a:pt x="99" y="41"/>
                    </a:lnTo>
                    <a:lnTo>
                      <a:pt x="105" y="42"/>
                    </a:lnTo>
                    <a:lnTo>
                      <a:pt x="111" y="42"/>
                    </a:lnTo>
                    <a:lnTo>
                      <a:pt x="116" y="42"/>
                    </a:lnTo>
                    <a:lnTo>
                      <a:pt x="122" y="42"/>
                    </a:lnTo>
                    <a:lnTo>
                      <a:pt x="128" y="43"/>
                    </a:lnTo>
                    <a:lnTo>
                      <a:pt x="134" y="44"/>
                    </a:lnTo>
                    <a:lnTo>
                      <a:pt x="140" y="44"/>
                    </a:lnTo>
                    <a:lnTo>
                      <a:pt x="147" y="45"/>
                    </a:lnTo>
                    <a:lnTo>
                      <a:pt x="152" y="45"/>
                    </a:lnTo>
                    <a:lnTo>
                      <a:pt x="159" y="46"/>
                    </a:lnTo>
                    <a:lnTo>
                      <a:pt x="165" y="46"/>
                    </a:lnTo>
                    <a:lnTo>
                      <a:pt x="171" y="47"/>
                    </a:lnTo>
                    <a:lnTo>
                      <a:pt x="177" y="47"/>
                    </a:lnTo>
                    <a:lnTo>
                      <a:pt x="183" y="47"/>
                    </a:lnTo>
                    <a:lnTo>
                      <a:pt x="190" y="47"/>
                    </a:lnTo>
                    <a:lnTo>
                      <a:pt x="196" y="48"/>
                    </a:lnTo>
                    <a:lnTo>
                      <a:pt x="202" y="48"/>
                    </a:lnTo>
                    <a:lnTo>
                      <a:pt x="209" y="49"/>
                    </a:lnTo>
                    <a:lnTo>
                      <a:pt x="214" y="49"/>
                    </a:lnTo>
                    <a:lnTo>
                      <a:pt x="220" y="49"/>
                    </a:lnTo>
                    <a:lnTo>
                      <a:pt x="226" y="49"/>
                    </a:lnTo>
                    <a:lnTo>
                      <a:pt x="232" y="50"/>
                    </a:lnTo>
                    <a:lnTo>
                      <a:pt x="238" y="50"/>
                    </a:lnTo>
                    <a:lnTo>
                      <a:pt x="244" y="50"/>
                    </a:lnTo>
                    <a:lnTo>
                      <a:pt x="249" y="50"/>
                    </a:lnTo>
                    <a:lnTo>
                      <a:pt x="255" y="50"/>
                    </a:lnTo>
                    <a:lnTo>
                      <a:pt x="261" y="50"/>
                    </a:lnTo>
                    <a:lnTo>
                      <a:pt x="266" y="50"/>
                    </a:lnTo>
                    <a:lnTo>
                      <a:pt x="271" y="50"/>
                    </a:lnTo>
                    <a:lnTo>
                      <a:pt x="277" y="50"/>
                    </a:lnTo>
                    <a:lnTo>
                      <a:pt x="282" y="50"/>
                    </a:lnTo>
                    <a:lnTo>
                      <a:pt x="286" y="50"/>
                    </a:lnTo>
                    <a:lnTo>
                      <a:pt x="292" y="50"/>
                    </a:lnTo>
                    <a:lnTo>
                      <a:pt x="297" y="50"/>
                    </a:lnTo>
                    <a:lnTo>
                      <a:pt x="301" y="49"/>
                    </a:lnTo>
                    <a:lnTo>
                      <a:pt x="305" y="48"/>
                    </a:lnTo>
                    <a:lnTo>
                      <a:pt x="309" y="48"/>
                    </a:lnTo>
                    <a:lnTo>
                      <a:pt x="314" y="47"/>
                    </a:lnTo>
                    <a:lnTo>
                      <a:pt x="317" y="47"/>
                    </a:lnTo>
                    <a:lnTo>
                      <a:pt x="321" y="46"/>
                    </a:lnTo>
                    <a:lnTo>
                      <a:pt x="325" y="45"/>
                    </a:lnTo>
                    <a:lnTo>
                      <a:pt x="328" y="45"/>
                    </a:lnTo>
                    <a:lnTo>
                      <a:pt x="332" y="44"/>
                    </a:lnTo>
                    <a:lnTo>
                      <a:pt x="335" y="44"/>
                    </a:lnTo>
                    <a:lnTo>
                      <a:pt x="338" y="43"/>
                    </a:lnTo>
                    <a:lnTo>
                      <a:pt x="342" y="42"/>
                    </a:lnTo>
                    <a:lnTo>
                      <a:pt x="344" y="42"/>
                    </a:lnTo>
                    <a:lnTo>
                      <a:pt x="346" y="41"/>
                    </a:lnTo>
                    <a:lnTo>
                      <a:pt x="349" y="40"/>
                    </a:lnTo>
                    <a:lnTo>
                      <a:pt x="352" y="40"/>
                    </a:lnTo>
                    <a:lnTo>
                      <a:pt x="354" y="39"/>
                    </a:lnTo>
                    <a:lnTo>
                      <a:pt x="356" y="37"/>
                    </a:lnTo>
                    <a:lnTo>
                      <a:pt x="358" y="36"/>
                    </a:lnTo>
                    <a:lnTo>
                      <a:pt x="360" y="36"/>
                    </a:lnTo>
                    <a:lnTo>
                      <a:pt x="363" y="33"/>
                    </a:lnTo>
                    <a:lnTo>
                      <a:pt x="366" y="31"/>
                    </a:lnTo>
                    <a:lnTo>
                      <a:pt x="367" y="29"/>
                    </a:lnTo>
                    <a:lnTo>
                      <a:pt x="369" y="27"/>
                    </a:lnTo>
                    <a:lnTo>
                      <a:pt x="370" y="25"/>
                    </a:lnTo>
                    <a:lnTo>
                      <a:pt x="371" y="23"/>
                    </a:lnTo>
                    <a:lnTo>
                      <a:pt x="370" y="22"/>
                    </a:lnTo>
                    <a:lnTo>
                      <a:pt x="369" y="20"/>
                    </a:lnTo>
                    <a:lnTo>
                      <a:pt x="367" y="17"/>
                    </a:lnTo>
                    <a:lnTo>
                      <a:pt x="366" y="15"/>
                    </a:lnTo>
                    <a:lnTo>
                      <a:pt x="363" y="13"/>
                    </a:lnTo>
                    <a:lnTo>
                      <a:pt x="360" y="11"/>
                    </a:lnTo>
                    <a:lnTo>
                      <a:pt x="358" y="10"/>
                    </a:lnTo>
                    <a:lnTo>
                      <a:pt x="356" y="9"/>
                    </a:lnTo>
                    <a:lnTo>
                      <a:pt x="354" y="8"/>
                    </a:lnTo>
                    <a:lnTo>
                      <a:pt x="352" y="8"/>
                    </a:lnTo>
                    <a:lnTo>
                      <a:pt x="349" y="7"/>
                    </a:lnTo>
                    <a:lnTo>
                      <a:pt x="346" y="6"/>
                    </a:lnTo>
                    <a:lnTo>
                      <a:pt x="344" y="5"/>
                    </a:lnTo>
                    <a:lnTo>
                      <a:pt x="342" y="4"/>
                    </a:lnTo>
                    <a:lnTo>
                      <a:pt x="338" y="3"/>
                    </a:lnTo>
                    <a:lnTo>
                      <a:pt x="335" y="3"/>
                    </a:lnTo>
                    <a:lnTo>
                      <a:pt x="332" y="3"/>
                    </a:lnTo>
                    <a:lnTo>
                      <a:pt x="328" y="3"/>
                    </a:lnTo>
                    <a:lnTo>
                      <a:pt x="325" y="2"/>
                    </a:lnTo>
                    <a:lnTo>
                      <a:pt x="321" y="2"/>
                    </a:lnTo>
                    <a:lnTo>
                      <a:pt x="317" y="1"/>
                    </a:lnTo>
                    <a:lnTo>
                      <a:pt x="314" y="1"/>
                    </a:lnTo>
                    <a:lnTo>
                      <a:pt x="309" y="0"/>
                    </a:lnTo>
                    <a:lnTo>
                      <a:pt x="305" y="0"/>
                    </a:lnTo>
                    <a:lnTo>
                      <a:pt x="301" y="0"/>
                    </a:lnTo>
                    <a:lnTo>
                      <a:pt x="297" y="0"/>
                    </a:lnTo>
                    <a:lnTo>
                      <a:pt x="292" y="0"/>
                    </a:lnTo>
                    <a:lnTo>
                      <a:pt x="286" y="0"/>
                    </a:lnTo>
                    <a:lnTo>
                      <a:pt x="282" y="0"/>
                    </a:lnTo>
                    <a:lnTo>
                      <a:pt x="277" y="0"/>
                    </a:lnTo>
                    <a:lnTo>
                      <a:pt x="271" y="0"/>
                    </a:lnTo>
                    <a:lnTo>
                      <a:pt x="266" y="0"/>
                    </a:lnTo>
                    <a:lnTo>
                      <a:pt x="261" y="0"/>
                    </a:lnTo>
                    <a:lnTo>
                      <a:pt x="255" y="0"/>
                    </a:lnTo>
                    <a:lnTo>
                      <a:pt x="249" y="0"/>
                    </a:lnTo>
                    <a:lnTo>
                      <a:pt x="244" y="0"/>
                    </a:lnTo>
                    <a:lnTo>
                      <a:pt x="238" y="1"/>
                    </a:lnTo>
                    <a:lnTo>
                      <a:pt x="232" y="1"/>
                    </a:lnTo>
                    <a:lnTo>
                      <a:pt x="226" y="2"/>
                    </a:lnTo>
                    <a:lnTo>
                      <a:pt x="220" y="2"/>
                    </a:lnTo>
                    <a:lnTo>
                      <a:pt x="214" y="3"/>
                    </a:lnTo>
                    <a:lnTo>
                      <a:pt x="209" y="3"/>
                    </a:lnTo>
                    <a:lnTo>
                      <a:pt x="202" y="3"/>
                    </a:lnTo>
                    <a:lnTo>
                      <a:pt x="196" y="4"/>
                    </a:lnTo>
                    <a:lnTo>
                      <a:pt x="190" y="4"/>
                    </a:lnTo>
                    <a:lnTo>
                      <a:pt x="183" y="5"/>
                    </a:lnTo>
                    <a:lnTo>
                      <a:pt x="177" y="5"/>
                    </a:lnTo>
                    <a:lnTo>
                      <a:pt x="171" y="6"/>
                    </a:lnTo>
                    <a:lnTo>
                      <a:pt x="165" y="6"/>
                    </a:lnTo>
                    <a:lnTo>
                      <a:pt x="159" y="7"/>
                    </a:lnTo>
                    <a:lnTo>
                      <a:pt x="152" y="8"/>
                    </a:lnTo>
                    <a:lnTo>
                      <a:pt x="147" y="9"/>
                    </a:lnTo>
                    <a:lnTo>
                      <a:pt x="140" y="9"/>
                    </a:lnTo>
                    <a:lnTo>
                      <a:pt x="134" y="10"/>
                    </a:lnTo>
                    <a:lnTo>
                      <a:pt x="128" y="11"/>
                    </a:lnTo>
                    <a:lnTo>
                      <a:pt x="122" y="12"/>
                    </a:lnTo>
                    <a:lnTo>
                      <a:pt x="116" y="13"/>
                    </a:lnTo>
                    <a:lnTo>
                      <a:pt x="111" y="14"/>
                    </a:lnTo>
                    <a:lnTo>
                      <a:pt x="105" y="14"/>
                    </a:lnTo>
                    <a:lnTo>
                      <a:pt x="99" y="15"/>
                    </a:lnTo>
                    <a:lnTo>
                      <a:pt x="94" y="16"/>
                    </a:lnTo>
                    <a:lnTo>
                      <a:pt x="88" y="17"/>
                    </a:lnTo>
                    <a:lnTo>
                      <a:pt x="82" y="17"/>
                    </a:lnTo>
                    <a:lnTo>
                      <a:pt x="77" y="18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2" y="20"/>
                    </a:lnTo>
                    <a:lnTo>
                      <a:pt x="57" y="21"/>
                    </a:lnTo>
                    <a:lnTo>
                      <a:pt x="53" y="22"/>
                    </a:lnTo>
                    <a:lnTo>
                      <a:pt x="48" y="23"/>
                    </a:lnTo>
                    <a:lnTo>
                      <a:pt x="44" y="23"/>
                    </a:lnTo>
                    <a:lnTo>
                      <a:pt x="39" y="23"/>
                    </a:lnTo>
                    <a:lnTo>
                      <a:pt x="36" y="24"/>
                    </a:lnTo>
                    <a:lnTo>
                      <a:pt x="32" y="24"/>
                    </a:lnTo>
                    <a:lnTo>
                      <a:pt x="28" y="25"/>
                    </a:lnTo>
                    <a:lnTo>
                      <a:pt x="24" y="25"/>
                    </a:lnTo>
                    <a:lnTo>
                      <a:pt x="21" y="25"/>
                    </a:lnTo>
                    <a:lnTo>
                      <a:pt x="18" y="26"/>
                    </a:lnTo>
                    <a:lnTo>
                      <a:pt x="16" y="27"/>
                    </a:lnTo>
                    <a:lnTo>
                      <a:pt x="13" y="27"/>
                    </a:lnTo>
                    <a:lnTo>
                      <a:pt x="10" y="27"/>
                    </a:lnTo>
                    <a:lnTo>
                      <a:pt x="9" y="28"/>
                    </a:lnTo>
                    <a:lnTo>
                      <a:pt x="6" y="28"/>
                    </a:lnTo>
                    <a:lnTo>
                      <a:pt x="4" y="28"/>
                    </a:lnTo>
                    <a:lnTo>
                      <a:pt x="3" y="29"/>
                    </a:lnTo>
                    <a:lnTo>
                      <a:pt x="2" y="29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2" name="Freeform 37"/>
              <p:cNvSpPr>
                <a:spLocks/>
              </p:cNvSpPr>
              <p:nvPr/>
            </p:nvSpPr>
            <p:spPr bwMode="auto">
              <a:xfrm>
                <a:off x="927" y="1123"/>
                <a:ext cx="305" cy="175"/>
              </a:xfrm>
              <a:custGeom>
                <a:avLst/>
                <a:gdLst/>
                <a:ahLst/>
                <a:cxnLst>
                  <a:cxn ang="0">
                    <a:pos x="292" y="1"/>
                  </a:cxn>
                  <a:cxn ang="0">
                    <a:pos x="284" y="4"/>
                  </a:cxn>
                  <a:cxn ang="0">
                    <a:pos x="278" y="7"/>
                  </a:cxn>
                  <a:cxn ang="0">
                    <a:pos x="269" y="11"/>
                  </a:cxn>
                  <a:cxn ang="0">
                    <a:pos x="259" y="15"/>
                  </a:cxn>
                  <a:cxn ang="0">
                    <a:pos x="248" y="19"/>
                  </a:cxn>
                  <a:cxn ang="0">
                    <a:pos x="236" y="25"/>
                  </a:cxn>
                  <a:cxn ang="0">
                    <a:pos x="223" y="31"/>
                  </a:cxn>
                  <a:cxn ang="0">
                    <a:pos x="209" y="37"/>
                  </a:cxn>
                  <a:cxn ang="0">
                    <a:pos x="195" y="44"/>
                  </a:cxn>
                  <a:cxn ang="0">
                    <a:pos x="180" y="51"/>
                  </a:cxn>
                  <a:cxn ang="0">
                    <a:pos x="165" y="57"/>
                  </a:cxn>
                  <a:cxn ang="0">
                    <a:pos x="149" y="65"/>
                  </a:cxn>
                  <a:cxn ang="0">
                    <a:pos x="134" y="72"/>
                  </a:cxn>
                  <a:cxn ang="0">
                    <a:pos x="119" y="80"/>
                  </a:cxn>
                  <a:cxn ang="0">
                    <a:pos x="105" y="87"/>
                  </a:cxn>
                  <a:cxn ang="0">
                    <a:pos x="91" y="94"/>
                  </a:cxn>
                  <a:cxn ang="0">
                    <a:pos x="77" y="102"/>
                  </a:cxn>
                  <a:cxn ang="0">
                    <a:pos x="64" y="109"/>
                  </a:cxn>
                  <a:cxn ang="0">
                    <a:pos x="53" y="116"/>
                  </a:cxn>
                  <a:cxn ang="0">
                    <a:pos x="42" y="123"/>
                  </a:cxn>
                  <a:cxn ang="0">
                    <a:pos x="33" y="129"/>
                  </a:cxn>
                  <a:cxn ang="0">
                    <a:pos x="25" y="135"/>
                  </a:cxn>
                  <a:cxn ang="0">
                    <a:pos x="17" y="141"/>
                  </a:cxn>
                  <a:cxn ang="0">
                    <a:pos x="13" y="146"/>
                  </a:cxn>
                  <a:cxn ang="0">
                    <a:pos x="7" y="153"/>
                  </a:cxn>
                  <a:cxn ang="0">
                    <a:pos x="1" y="162"/>
                  </a:cxn>
                  <a:cxn ang="0">
                    <a:pos x="0" y="168"/>
                  </a:cxn>
                  <a:cxn ang="0">
                    <a:pos x="4" y="172"/>
                  </a:cxn>
                  <a:cxn ang="0">
                    <a:pos x="11" y="175"/>
                  </a:cxn>
                  <a:cxn ang="0">
                    <a:pos x="16" y="175"/>
                  </a:cxn>
                  <a:cxn ang="0">
                    <a:pos x="23" y="175"/>
                  </a:cxn>
                  <a:cxn ang="0">
                    <a:pos x="30" y="174"/>
                  </a:cxn>
                  <a:cxn ang="0">
                    <a:pos x="37" y="172"/>
                  </a:cxn>
                  <a:cxn ang="0">
                    <a:pos x="46" y="171"/>
                  </a:cxn>
                  <a:cxn ang="0">
                    <a:pos x="55" y="168"/>
                  </a:cxn>
                  <a:cxn ang="0">
                    <a:pos x="66" y="164"/>
                  </a:cxn>
                  <a:cxn ang="0">
                    <a:pos x="75" y="159"/>
                  </a:cxn>
                  <a:cxn ang="0">
                    <a:pos x="87" y="154"/>
                  </a:cxn>
                  <a:cxn ang="0">
                    <a:pos x="98" y="149"/>
                  </a:cxn>
                  <a:cxn ang="0">
                    <a:pos x="110" y="142"/>
                  </a:cxn>
                  <a:cxn ang="0">
                    <a:pos x="123" y="136"/>
                  </a:cxn>
                  <a:cxn ang="0">
                    <a:pos x="135" y="129"/>
                  </a:cxn>
                  <a:cxn ang="0">
                    <a:pos x="148" y="121"/>
                  </a:cxn>
                  <a:cxn ang="0">
                    <a:pos x="161" y="114"/>
                  </a:cxn>
                  <a:cxn ang="0">
                    <a:pos x="174" y="106"/>
                  </a:cxn>
                  <a:cxn ang="0">
                    <a:pos x="187" y="98"/>
                  </a:cxn>
                  <a:cxn ang="0">
                    <a:pos x="200" y="91"/>
                  </a:cxn>
                  <a:cxn ang="0">
                    <a:pos x="213" y="83"/>
                  </a:cxn>
                  <a:cxn ang="0">
                    <a:pos x="225" y="75"/>
                  </a:cxn>
                  <a:cxn ang="0">
                    <a:pos x="237" y="67"/>
                  </a:cxn>
                  <a:cxn ang="0">
                    <a:pos x="248" y="60"/>
                  </a:cxn>
                  <a:cxn ang="0">
                    <a:pos x="260" y="54"/>
                  </a:cxn>
                  <a:cxn ang="0">
                    <a:pos x="269" y="47"/>
                  </a:cxn>
                  <a:cxn ang="0">
                    <a:pos x="280" y="40"/>
                  </a:cxn>
                  <a:cxn ang="0">
                    <a:pos x="288" y="35"/>
                  </a:cxn>
                  <a:cxn ang="0">
                    <a:pos x="296" y="30"/>
                  </a:cxn>
                  <a:cxn ang="0">
                    <a:pos x="303" y="25"/>
                  </a:cxn>
                  <a:cxn ang="0">
                    <a:pos x="294" y="0"/>
                  </a:cxn>
                </a:cxnLst>
                <a:rect l="0" t="0" r="r" b="b"/>
                <a:pathLst>
                  <a:path w="305" h="175">
                    <a:moveTo>
                      <a:pt x="294" y="0"/>
                    </a:moveTo>
                    <a:lnTo>
                      <a:pt x="293" y="0"/>
                    </a:lnTo>
                    <a:lnTo>
                      <a:pt x="292" y="1"/>
                    </a:lnTo>
                    <a:lnTo>
                      <a:pt x="289" y="2"/>
                    </a:lnTo>
                    <a:lnTo>
                      <a:pt x="286" y="3"/>
                    </a:lnTo>
                    <a:lnTo>
                      <a:pt x="284" y="4"/>
                    </a:lnTo>
                    <a:lnTo>
                      <a:pt x="283" y="5"/>
                    </a:lnTo>
                    <a:lnTo>
                      <a:pt x="280" y="6"/>
                    </a:lnTo>
                    <a:lnTo>
                      <a:pt x="278" y="7"/>
                    </a:lnTo>
                    <a:lnTo>
                      <a:pt x="275" y="8"/>
                    </a:lnTo>
                    <a:lnTo>
                      <a:pt x="272" y="9"/>
                    </a:lnTo>
                    <a:lnTo>
                      <a:pt x="269" y="11"/>
                    </a:lnTo>
                    <a:lnTo>
                      <a:pt x="266" y="12"/>
                    </a:lnTo>
                    <a:lnTo>
                      <a:pt x="263" y="14"/>
                    </a:lnTo>
                    <a:lnTo>
                      <a:pt x="259" y="15"/>
                    </a:lnTo>
                    <a:lnTo>
                      <a:pt x="256" y="17"/>
                    </a:lnTo>
                    <a:lnTo>
                      <a:pt x="252" y="18"/>
                    </a:lnTo>
                    <a:lnTo>
                      <a:pt x="248" y="19"/>
                    </a:lnTo>
                    <a:lnTo>
                      <a:pt x="245" y="21"/>
                    </a:lnTo>
                    <a:lnTo>
                      <a:pt x="240" y="23"/>
                    </a:lnTo>
                    <a:lnTo>
                      <a:pt x="236" y="25"/>
                    </a:lnTo>
                    <a:lnTo>
                      <a:pt x="231" y="27"/>
                    </a:lnTo>
                    <a:lnTo>
                      <a:pt x="227" y="29"/>
                    </a:lnTo>
                    <a:lnTo>
                      <a:pt x="223" y="31"/>
                    </a:lnTo>
                    <a:lnTo>
                      <a:pt x="219" y="33"/>
                    </a:lnTo>
                    <a:lnTo>
                      <a:pt x="214" y="35"/>
                    </a:lnTo>
                    <a:lnTo>
                      <a:pt x="209" y="37"/>
                    </a:lnTo>
                    <a:lnTo>
                      <a:pt x="205" y="39"/>
                    </a:lnTo>
                    <a:lnTo>
                      <a:pt x="200" y="41"/>
                    </a:lnTo>
                    <a:lnTo>
                      <a:pt x="195" y="44"/>
                    </a:lnTo>
                    <a:lnTo>
                      <a:pt x="189" y="46"/>
                    </a:lnTo>
                    <a:lnTo>
                      <a:pt x="185" y="48"/>
                    </a:lnTo>
                    <a:lnTo>
                      <a:pt x="180" y="51"/>
                    </a:lnTo>
                    <a:lnTo>
                      <a:pt x="175" y="53"/>
                    </a:lnTo>
                    <a:lnTo>
                      <a:pt x="169" y="55"/>
                    </a:lnTo>
                    <a:lnTo>
                      <a:pt x="165" y="57"/>
                    </a:lnTo>
                    <a:lnTo>
                      <a:pt x="160" y="60"/>
                    </a:lnTo>
                    <a:lnTo>
                      <a:pt x="154" y="62"/>
                    </a:lnTo>
                    <a:lnTo>
                      <a:pt x="149" y="65"/>
                    </a:lnTo>
                    <a:lnTo>
                      <a:pt x="145" y="67"/>
                    </a:lnTo>
                    <a:lnTo>
                      <a:pt x="139" y="70"/>
                    </a:lnTo>
                    <a:lnTo>
                      <a:pt x="134" y="72"/>
                    </a:lnTo>
                    <a:lnTo>
                      <a:pt x="129" y="75"/>
                    </a:lnTo>
                    <a:lnTo>
                      <a:pt x="124" y="77"/>
                    </a:lnTo>
                    <a:lnTo>
                      <a:pt x="119" y="80"/>
                    </a:lnTo>
                    <a:lnTo>
                      <a:pt x="114" y="82"/>
                    </a:lnTo>
                    <a:lnTo>
                      <a:pt x="110" y="84"/>
                    </a:lnTo>
                    <a:lnTo>
                      <a:pt x="105" y="87"/>
                    </a:lnTo>
                    <a:lnTo>
                      <a:pt x="100" y="90"/>
                    </a:lnTo>
                    <a:lnTo>
                      <a:pt x="95" y="92"/>
                    </a:lnTo>
                    <a:lnTo>
                      <a:pt x="91" y="94"/>
                    </a:lnTo>
                    <a:lnTo>
                      <a:pt x="86" y="96"/>
                    </a:lnTo>
                    <a:lnTo>
                      <a:pt x="81" y="99"/>
                    </a:lnTo>
                    <a:lnTo>
                      <a:pt x="77" y="102"/>
                    </a:lnTo>
                    <a:lnTo>
                      <a:pt x="72" y="104"/>
                    </a:lnTo>
                    <a:lnTo>
                      <a:pt x="69" y="107"/>
                    </a:lnTo>
                    <a:lnTo>
                      <a:pt x="64" y="109"/>
                    </a:lnTo>
                    <a:lnTo>
                      <a:pt x="60" y="111"/>
                    </a:lnTo>
                    <a:lnTo>
                      <a:pt x="56" y="114"/>
                    </a:lnTo>
                    <a:lnTo>
                      <a:pt x="53" y="116"/>
                    </a:lnTo>
                    <a:lnTo>
                      <a:pt x="50" y="118"/>
                    </a:lnTo>
                    <a:lnTo>
                      <a:pt x="46" y="121"/>
                    </a:lnTo>
                    <a:lnTo>
                      <a:pt x="42" y="123"/>
                    </a:lnTo>
                    <a:lnTo>
                      <a:pt x="39" y="125"/>
                    </a:lnTo>
                    <a:lnTo>
                      <a:pt x="36" y="127"/>
                    </a:lnTo>
                    <a:lnTo>
                      <a:pt x="33" y="129"/>
                    </a:lnTo>
                    <a:lnTo>
                      <a:pt x="30" y="131"/>
                    </a:lnTo>
                    <a:lnTo>
                      <a:pt x="27" y="133"/>
                    </a:lnTo>
                    <a:lnTo>
                      <a:pt x="25" y="135"/>
                    </a:lnTo>
                    <a:lnTo>
                      <a:pt x="22" y="137"/>
                    </a:lnTo>
                    <a:lnTo>
                      <a:pt x="20" y="139"/>
                    </a:lnTo>
                    <a:lnTo>
                      <a:pt x="17" y="141"/>
                    </a:lnTo>
                    <a:lnTo>
                      <a:pt x="16" y="143"/>
                    </a:lnTo>
                    <a:lnTo>
                      <a:pt x="14" y="145"/>
                    </a:lnTo>
                    <a:lnTo>
                      <a:pt x="13" y="146"/>
                    </a:lnTo>
                    <a:lnTo>
                      <a:pt x="11" y="148"/>
                    </a:lnTo>
                    <a:lnTo>
                      <a:pt x="9" y="150"/>
                    </a:lnTo>
                    <a:lnTo>
                      <a:pt x="7" y="153"/>
                    </a:lnTo>
                    <a:lnTo>
                      <a:pt x="4" y="156"/>
                    </a:lnTo>
                    <a:lnTo>
                      <a:pt x="2" y="159"/>
                    </a:lnTo>
                    <a:lnTo>
                      <a:pt x="1" y="162"/>
                    </a:lnTo>
                    <a:lnTo>
                      <a:pt x="0" y="164"/>
                    </a:lnTo>
                    <a:lnTo>
                      <a:pt x="0" y="166"/>
                    </a:lnTo>
                    <a:lnTo>
                      <a:pt x="0" y="168"/>
                    </a:lnTo>
                    <a:lnTo>
                      <a:pt x="1" y="171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5" y="173"/>
                    </a:lnTo>
                    <a:lnTo>
                      <a:pt x="8" y="174"/>
                    </a:lnTo>
                    <a:lnTo>
                      <a:pt x="11" y="175"/>
                    </a:lnTo>
                    <a:lnTo>
                      <a:pt x="14" y="175"/>
                    </a:lnTo>
                    <a:lnTo>
                      <a:pt x="15" y="175"/>
                    </a:lnTo>
                    <a:lnTo>
                      <a:pt x="16" y="175"/>
                    </a:lnTo>
                    <a:lnTo>
                      <a:pt x="19" y="175"/>
                    </a:lnTo>
                    <a:lnTo>
                      <a:pt x="21" y="175"/>
                    </a:lnTo>
                    <a:lnTo>
                      <a:pt x="23" y="175"/>
                    </a:lnTo>
                    <a:lnTo>
                      <a:pt x="25" y="174"/>
                    </a:lnTo>
                    <a:lnTo>
                      <a:pt x="27" y="174"/>
                    </a:lnTo>
                    <a:lnTo>
                      <a:pt x="30" y="174"/>
                    </a:lnTo>
                    <a:lnTo>
                      <a:pt x="32" y="173"/>
                    </a:lnTo>
                    <a:lnTo>
                      <a:pt x="34" y="173"/>
                    </a:lnTo>
                    <a:lnTo>
                      <a:pt x="37" y="172"/>
                    </a:lnTo>
                    <a:lnTo>
                      <a:pt x="40" y="172"/>
                    </a:lnTo>
                    <a:lnTo>
                      <a:pt x="43" y="171"/>
                    </a:lnTo>
                    <a:lnTo>
                      <a:pt x="46" y="171"/>
                    </a:lnTo>
                    <a:lnTo>
                      <a:pt x="49" y="169"/>
                    </a:lnTo>
                    <a:lnTo>
                      <a:pt x="52" y="169"/>
                    </a:lnTo>
                    <a:lnTo>
                      <a:pt x="55" y="168"/>
                    </a:lnTo>
                    <a:lnTo>
                      <a:pt x="58" y="166"/>
                    </a:lnTo>
                    <a:lnTo>
                      <a:pt x="62" y="165"/>
                    </a:lnTo>
                    <a:lnTo>
                      <a:pt x="66" y="164"/>
                    </a:lnTo>
                    <a:lnTo>
                      <a:pt x="69" y="162"/>
                    </a:lnTo>
                    <a:lnTo>
                      <a:pt x="72" y="161"/>
                    </a:lnTo>
                    <a:lnTo>
                      <a:pt x="75" y="159"/>
                    </a:lnTo>
                    <a:lnTo>
                      <a:pt x="79" y="158"/>
                    </a:lnTo>
                    <a:lnTo>
                      <a:pt x="83" y="156"/>
                    </a:lnTo>
                    <a:lnTo>
                      <a:pt x="87" y="154"/>
                    </a:lnTo>
                    <a:lnTo>
                      <a:pt x="90" y="153"/>
                    </a:lnTo>
                    <a:lnTo>
                      <a:pt x="94" y="151"/>
                    </a:lnTo>
                    <a:lnTo>
                      <a:pt x="98" y="149"/>
                    </a:lnTo>
                    <a:lnTo>
                      <a:pt x="102" y="147"/>
                    </a:lnTo>
                    <a:lnTo>
                      <a:pt x="106" y="145"/>
                    </a:lnTo>
                    <a:lnTo>
                      <a:pt x="110" y="142"/>
                    </a:lnTo>
                    <a:lnTo>
                      <a:pt x="114" y="140"/>
                    </a:lnTo>
                    <a:lnTo>
                      <a:pt x="118" y="138"/>
                    </a:lnTo>
                    <a:lnTo>
                      <a:pt x="123" y="136"/>
                    </a:lnTo>
                    <a:lnTo>
                      <a:pt x="127" y="133"/>
                    </a:lnTo>
                    <a:lnTo>
                      <a:pt x="130" y="132"/>
                    </a:lnTo>
                    <a:lnTo>
                      <a:pt x="135" y="129"/>
                    </a:lnTo>
                    <a:lnTo>
                      <a:pt x="139" y="126"/>
                    </a:lnTo>
                    <a:lnTo>
                      <a:pt x="144" y="124"/>
                    </a:lnTo>
                    <a:lnTo>
                      <a:pt x="148" y="121"/>
                    </a:lnTo>
                    <a:lnTo>
                      <a:pt x="152" y="119"/>
                    </a:lnTo>
                    <a:lnTo>
                      <a:pt x="156" y="116"/>
                    </a:lnTo>
                    <a:lnTo>
                      <a:pt x="161" y="114"/>
                    </a:lnTo>
                    <a:lnTo>
                      <a:pt x="166" y="112"/>
                    </a:lnTo>
                    <a:lnTo>
                      <a:pt x="169" y="109"/>
                    </a:lnTo>
                    <a:lnTo>
                      <a:pt x="174" y="106"/>
                    </a:lnTo>
                    <a:lnTo>
                      <a:pt x="178" y="104"/>
                    </a:lnTo>
                    <a:lnTo>
                      <a:pt x="183" y="101"/>
                    </a:lnTo>
                    <a:lnTo>
                      <a:pt x="187" y="98"/>
                    </a:lnTo>
                    <a:lnTo>
                      <a:pt x="191" y="95"/>
                    </a:lnTo>
                    <a:lnTo>
                      <a:pt x="196" y="94"/>
                    </a:lnTo>
                    <a:lnTo>
                      <a:pt x="200" y="91"/>
                    </a:lnTo>
                    <a:lnTo>
                      <a:pt x="205" y="89"/>
                    </a:lnTo>
                    <a:lnTo>
                      <a:pt x="208" y="85"/>
                    </a:lnTo>
                    <a:lnTo>
                      <a:pt x="213" y="83"/>
                    </a:lnTo>
                    <a:lnTo>
                      <a:pt x="217" y="80"/>
                    </a:lnTo>
                    <a:lnTo>
                      <a:pt x="221" y="77"/>
                    </a:lnTo>
                    <a:lnTo>
                      <a:pt x="225" y="75"/>
                    </a:lnTo>
                    <a:lnTo>
                      <a:pt x="229" y="73"/>
                    </a:lnTo>
                    <a:lnTo>
                      <a:pt x="233" y="70"/>
                    </a:lnTo>
                    <a:lnTo>
                      <a:pt x="237" y="67"/>
                    </a:lnTo>
                    <a:lnTo>
                      <a:pt x="241" y="65"/>
                    </a:lnTo>
                    <a:lnTo>
                      <a:pt x="245" y="63"/>
                    </a:lnTo>
                    <a:lnTo>
                      <a:pt x="248" y="60"/>
                    </a:lnTo>
                    <a:lnTo>
                      <a:pt x="252" y="57"/>
                    </a:lnTo>
                    <a:lnTo>
                      <a:pt x="256" y="55"/>
                    </a:lnTo>
                    <a:lnTo>
                      <a:pt x="260" y="54"/>
                    </a:lnTo>
                    <a:lnTo>
                      <a:pt x="263" y="51"/>
                    </a:lnTo>
                    <a:lnTo>
                      <a:pt x="266" y="49"/>
                    </a:lnTo>
                    <a:lnTo>
                      <a:pt x="269" y="47"/>
                    </a:lnTo>
                    <a:lnTo>
                      <a:pt x="273" y="44"/>
                    </a:lnTo>
                    <a:lnTo>
                      <a:pt x="276" y="42"/>
                    </a:lnTo>
                    <a:lnTo>
                      <a:pt x="280" y="40"/>
                    </a:lnTo>
                    <a:lnTo>
                      <a:pt x="283" y="38"/>
                    </a:lnTo>
                    <a:lnTo>
                      <a:pt x="285" y="36"/>
                    </a:lnTo>
                    <a:lnTo>
                      <a:pt x="288" y="35"/>
                    </a:lnTo>
                    <a:lnTo>
                      <a:pt x="291" y="33"/>
                    </a:lnTo>
                    <a:lnTo>
                      <a:pt x="293" y="31"/>
                    </a:lnTo>
                    <a:lnTo>
                      <a:pt x="296" y="30"/>
                    </a:lnTo>
                    <a:lnTo>
                      <a:pt x="299" y="28"/>
                    </a:lnTo>
                    <a:lnTo>
                      <a:pt x="301" y="26"/>
                    </a:lnTo>
                    <a:lnTo>
                      <a:pt x="303" y="25"/>
                    </a:lnTo>
                    <a:lnTo>
                      <a:pt x="305" y="24"/>
                    </a:lnTo>
                    <a:lnTo>
                      <a:pt x="294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3" name="Freeform 38"/>
              <p:cNvSpPr>
                <a:spLocks/>
              </p:cNvSpPr>
              <p:nvPr/>
            </p:nvSpPr>
            <p:spPr bwMode="auto">
              <a:xfrm>
                <a:off x="876" y="1112"/>
                <a:ext cx="337" cy="49"/>
              </a:xfrm>
              <a:custGeom>
                <a:avLst/>
                <a:gdLst/>
                <a:ahLst/>
                <a:cxnLst>
                  <a:cxn ang="0">
                    <a:pos x="335" y="8"/>
                  </a:cxn>
                  <a:cxn ang="0">
                    <a:pos x="327" y="9"/>
                  </a:cxn>
                  <a:cxn ang="0">
                    <a:pos x="319" y="11"/>
                  </a:cxn>
                  <a:cxn ang="0">
                    <a:pos x="311" y="13"/>
                  </a:cxn>
                  <a:cxn ang="0">
                    <a:pos x="300" y="15"/>
                  </a:cxn>
                  <a:cxn ang="0">
                    <a:pos x="288" y="17"/>
                  </a:cxn>
                  <a:cxn ang="0">
                    <a:pos x="276" y="20"/>
                  </a:cxn>
                  <a:cxn ang="0">
                    <a:pos x="261" y="23"/>
                  </a:cxn>
                  <a:cxn ang="0">
                    <a:pos x="246" y="26"/>
                  </a:cxn>
                  <a:cxn ang="0">
                    <a:pos x="231" y="28"/>
                  </a:cxn>
                  <a:cxn ang="0">
                    <a:pos x="215" y="31"/>
                  </a:cxn>
                  <a:cxn ang="0">
                    <a:pos x="198" y="34"/>
                  </a:cxn>
                  <a:cxn ang="0">
                    <a:pos x="181" y="37"/>
                  </a:cxn>
                  <a:cxn ang="0">
                    <a:pos x="164" y="39"/>
                  </a:cxn>
                  <a:cxn ang="0">
                    <a:pos x="147" y="42"/>
                  </a:cxn>
                  <a:cxn ang="0">
                    <a:pos x="131" y="44"/>
                  </a:cxn>
                  <a:cxn ang="0">
                    <a:pos x="115" y="46"/>
                  </a:cxn>
                  <a:cxn ang="0">
                    <a:pos x="100" y="47"/>
                  </a:cxn>
                  <a:cxn ang="0">
                    <a:pos x="85" y="48"/>
                  </a:cxn>
                  <a:cxn ang="0">
                    <a:pos x="72" y="49"/>
                  </a:cxn>
                  <a:cxn ang="0">
                    <a:pos x="60" y="49"/>
                  </a:cxn>
                  <a:cxn ang="0">
                    <a:pos x="48" y="48"/>
                  </a:cxn>
                  <a:cxn ang="0">
                    <a:pos x="38" y="48"/>
                  </a:cxn>
                  <a:cxn ang="0">
                    <a:pos x="29" y="47"/>
                  </a:cxn>
                  <a:cxn ang="0">
                    <a:pos x="21" y="46"/>
                  </a:cxn>
                  <a:cxn ang="0">
                    <a:pos x="15" y="43"/>
                  </a:cxn>
                  <a:cxn ang="0">
                    <a:pos x="9" y="41"/>
                  </a:cxn>
                  <a:cxn ang="0">
                    <a:pos x="1" y="34"/>
                  </a:cxn>
                  <a:cxn ang="0">
                    <a:pos x="1" y="27"/>
                  </a:cxn>
                  <a:cxn ang="0">
                    <a:pos x="6" y="21"/>
                  </a:cxn>
                  <a:cxn ang="0">
                    <a:pos x="12" y="17"/>
                  </a:cxn>
                  <a:cxn ang="0">
                    <a:pos x="18" y="14"/>
                  </a:cxn>
                  <a:cxn ang="0">
                    <a:pos x="26" y="11"/>
                  </a:cxn>
                  <a:cxn ang="0">
                    <a:pos x="34" y="8"/>
                  </a:cxn>
                  <a:cxn ang="0">
                    <a:pos x="44" y="8"/>
                  </a:cxn>
                  <a:cxn ang="0">
                    <a:pos x="54" y="5"/>
                  </a:cxn>
                  <a:cxn ang="0">
                    <a:pos x="66" y="4"/>
                  </a:cxn>
                  <a:cxn ang="0">
                    <a:pos x="80" y="2"/>
                  </a:cxn>
                  <a:cxn ang="0">
                    <a:pos x="94" y="1"/>
                  </a:cxn>
                  <a:cxn ang="0">
                    <a:pos x="109" y="0"/>
                  </a:cxn>
                  <a:cxn ang="0">
                    <a:pos x="124" y="0"/>
                  </a:cxn>
                  <a:cxn ang="0">
                    <a:pos x="141" y="0"/>
                  </a:cxn>
                  <a:cxn ang="0">
                    <a:pos x="158" y="0"/>
                  </a:cxn>
                  <a:cxn ang="0">
                    <a:pos x="175" y="0"/>
                  </a:cxn>
                  <a:cxn ang="0">
                    <a:pos x="191" y="0"/>
                  </a:cxn>
                  <a:cxn ang="0">
                    <a:pos x="208" y="0"/>
                  </a:cxn>
                  <a:cxn ang="0">
                    <a:pos x="224" y="1"/>
                  </a:cxn>
                  <a:cxn ang="0">
                    <a:pos x="240" y="2"/>
                  </a:cxn>
                  <a:cxn ang="0">
                    <a:pos x="256" y="3"/>
                  </a:cxn>
                  <a:cxn ang="0">
                    <a:pos x="270" y="3"/>
                  </a:cxn>
                  <a:cxn ang="0">
                    <a:pos x="283" y="4"/>
                  </a:cxn>
                  <a:cxn ang="0">
                    <a:pos x="296" y="5"/>
                  </a:cxn>
                  <a:cxn ang="0">
                    <a:pos x="307" y="6"/>
                  </a:cxn>
                  <a:cxn ang="0">
                    <a:pos x="316" y="6"/>
                  </a:cxn>
                  <a:cxn ang="0">
                    <a:pos x="325" y="7"/>
                  </a:cxn>
                  <a:cxn ang="0">
                    <a:pos x="332" y="8"/>
                  </a:cxn>
                  <a:cxn ang="0">
                    <a:pos x="337" y="8"/>
                  </a:cxn>
                </a:cxnLst>
                <a:rect l="0" t="0" r="r" b="b"/>
                <a:pathLst>
                  <a:path w="337" h="49">
                    <a:moveTo>
                      <a:pt x="337" y="8"/>
                    </a:moveTo>
                    <a:lnTo>
                      <a:pt x="336" y="8"/>
                    </a:lnTo>
                    <a:lnTo>
                      <a:pt x="335" y="8"/>
                    </a:lnTo>
                    <a:lnTo>
                      <a:pt x="332" y="8"/>
                    </a:lnTo>
                    <a:lnTo>
                      <a:pt x="329" y="9"/>
                    </a:lnTo>
                    <a:lnTo>
                      <a:pt x="327" y="9"/>
                    </a:lnTo>
                    <a:lnTo>
                      <a:pt x="325" y="10"/>
                    </a:lnTo>
                    <a:lnTo>
                      <a:pt x="322" y="10"/>
                    </a:lnTo>
                    <a:lnTo>
                      <a:pt x="319" y="11"/>
                    </a:lnTo>
                    <a:lnTo>
                      <a:pt x="316" y="11"/>
                    </a:lnTo>
                    <a:lnTo>
                      <a:pt x="314" y="12"/>
                    </a:lnTo>
                    <a:lnTo>
                      <a:pt x="311" y="13"/>
                    </a:lnTo>
                    <a:lnTo>
                      <a:pt x="308" y="14"/>
                    </a:lnTo>
                    <a:lnTo>
                      <a:pt x="304" y="14"/>
                    </a:lnTo>
                    <a:lnTo>
                      <a:pt x="300" y="15"/>
                    </a:lnTo>
                    <a:lnTo>
                      <a:pt x="296" y="16"/>
                    </a:lnTo>
                    <a:lnTo>
                      <a:pt x="293" y="17"/>
                    </a:lnTo>
                    <a:lnTo>
                      <a:pt x="288" y="17"/>
                    </a:lnTo>
                    <a:lnTo>
                      <a:pt x="284" y="18"/>
                    </a:lnTo>
                    <a:lnTo>
                      <a:pt x="279" y="19"/>
                    </a:lnTo>
                    <a:lnTo>
                      <a:pt x="276" y="20"/>
                    </a:lnTo>
                    <a:lnTo>
                      <a:pt x="271" y="21"/>
                    </a:lnTo>
                    <a:lnTo>
                      <a:pt x="266" y="22"/>
                    </a:lnTo>
                    <a:lnTo>
                      <a:pt x="261" y="23"/>
                    </a:lnTo>
                    <a:lnTo>
                      <a:pt x="257" y="24"/>
                    </a:lnTo>
                    <a:lnTo>
                      <a:pt x="251" y="25"/>
                    </a:lnTo>
                    <a:lnTo>
                      <a:pt x="246" y="26"/>
                    </a:lnTo>
                    <a:lnTo>
                      <a:pt x="241" y="27"/>
                    </a:lnTo>
                    <a:lnTo>
                      <a:pt x="237" y="28"/>
                    </a:lnTo>
                    <a:lnTo>
                      <a:pt x="231" y="28"/>
                    </a:lnTo>
                    <a:lnTo>
                      <a:pt x="225" y="29"/>
                    </a:lnTo>
                    <a:lnTo>
                      <a:pt x="219" y="30"/>
                    </a:lnTo>
                    <a:lnTo>
                      <a:pt x="215" y="31"/>
                    </a:lnTo>
                    <a:lnTo>
                      <a:pt x="209" y="32"/>
                    </a:lnTo>
                    <a:lnTo>
                      <a:pt x="203" y="33"/>
                    </a:lnTo>
                    <a:lnTo>
                      <a:pt x="198" y="34"/>
                    </a:lnTo>
                    <a:lnTo>
                      <a:pt x="193" y="35"/>
                    </a:lnTo>
                    <a:lnTo>
                      <a:pt x="186" y="35"/>
                    </a:lnTo>
                    <a:lnTo>
                      <a:pt x="181" y="37"/>
                    </a:lnTo>
                    <a:lnTo>
                      <a:pt x="175" y="37"/>
                    </a:lnTo>
                    <a:lnTo>
                      <a:pt x="170" y="39"/>
                    </a:lnTo>
                    <a:lnTo>
                      <a:pt x="164" y="39"/>
                    </a:lnTo>
                    <a:lnTo>
                      <a:pt x="159" y="40"/>
                    </a:lnTo>
                    <a:lnTo>
                      <a:pt x="153" y="41"/>
                    </a:lnTo>
                    <a:lnTo>
                      <a:pt x="147" y="42"/>
                    </a:lnTo>
                    <a:lnTo>
                      <a:pt x="142" y="43"/>
                    </a:lnTo>
                    <a:lnTo>
                      <a:pt x="137" y="43"/>
                    </a:lnTo>
                    <a:lnTo>
                      <a:pt x="131" y="44"/>
                    </a:lnTo>
                    <a:lnTo>
                      <a:pt x="125" y="45"/>
                    </a:lnTo>
                    <a:lnTo>
                      <a:pt x="121" y="45"/>
                    </a:lnTo>
                    <a:lnTo>
                      <a:pt x="115" y="46"/>
                    </a:lnTo>
                    <a:lnTo>
                      <a:pt x="110" y="47"/>
                    </a:lnTo>
                    <a:lnTo>
                      <a:pt x="105" y="47"/>
                    </a:lnTo>
                    <a:lnTo>
                      <a:pt x="100" y="47"/>
                    </a:lnTo>
                    <a:lnTo>
                      <a:pt x="95" y="47"/>
                    </a:lnTo>
                    <a:lnTo>
                      <a:pt x="90" y="48"/>
                    </a:lnTo>
                    <a:lnTo>
                      <a:pt x="85" y="48"/>
                    </a:lnTo>
                    <a:lnTo>
                      <a:pt x="81" y="48"/>
                    </a:lnTo>
                    <a:lnTo>
                      <a:pt x="76" y="49"/>
                    </a:lnTo>
                    <a:lnTo>
                      <a:pt x="72" y="49"/>
                    </a:lnTo>
                    <a:lnTo>
                      <a:pt x="68" y="49"/>
                    </a:lnTo>
                    <a:lnTo>
                      <a:pt x="64" y="49"/>
                    </a:lnTo>
                    <a:lnTo>
                      <a:pt x="60" y="49"/>
                    </a:lnTo>
                    <a:lnTo>
                      <a:pt x="56" y="49"/>
                    </a:lnTo>
                    <a:lnTo>
                      <a:pt x="52" y="49"/>
                    </a:lnTo>
                    <a:lnTo>
                      <a:pt x="48" y="48"/>
                    </a:lnTo>
                    <a:lnTo>
                      <a:pt x="45" y="48"/>
                    </a:lnTo>
                    <a:lnTo>
                      <a:pt x="42" y="48"/>
                    </a:lnTo>
                    <a:lnTo>
                      <a:pt x="38" y="48"/>
                    </a:lnTo>
                    <a:lnTo>
                      <a:pt x="35" y="47"/>
                    </a:lnTo>
                    <a:lnTo>
                      <a:pt x="32" y="47"/>
                    </a:lnTo>
                    <a:lnTo>
                      <a:pt x="29" y="47"/>
                    </a:lnTo>
                    <a:lnTo>
                      <a:pt x="27" y="47"/>
                    </a:lnTo>
                    <a:lnTo>
                      <a:pt x="24" y="46"/>
                    </a:lnTo>
                    <a:lnTo>
                      <a:pt x="21" y="46"/>
                    </a:lnTo>
                    <a:lnTo>
                      <a:pt x="19" y="45"/>
                    </a:lnTo>
                    <a:lnTo>
                      <a:pt x="17" y="44"/>
                    </a:lnTo>
                    <a:lnTo>
                      <a:pt x="15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4" y="38"/>
                    </a:lnTo>
                    <a:lnTo>
                      <a:pt x="1" y="34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6" y="21"/>
                    </a:lnTo>
                    <a:lnTo>
                      <a:pt x="9" y="19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4" y="16"/>
                    </a:lnTo>
                    <a:lnTo>
                      <a:pt x="17" y="15"/>
                    </a:lnTo>
                    <a:lnTo>
                      <a:pt x="18" y="14"/>
                    </a:lnTo>
                    <a:lnTo>
                      <a:pt x="21" y="13"/>
                    </a:lnTo>
                    <a:lnTo>
                      <a:pt x="23" y="12"/>
                    </a:lnTo>
                    <a:lnTo>
                      <a:pt x="26" y="11"/>
                    </a:lnTo>
                    <a:lnTo>
                      <a:pt x="27" y="10"/>
                    </a:lnTo>
                    <a:lnTo>
                      <a:pt x="31" y="9"/>
                    </a:lnTo>
                    <a:lnTo>
                      <a:pt x="34" y="8"/>
                    </a:lnTo>
                    <a:lnTo>
                      <a:pt x="37" y="8"/>
                    </a:lnTo>
                    <a:lnTo>
                      <a:pt x="41" y="8"/>
                    </a:lnTo>
                    <a:lnTo>
                      <a:pt x="44" y="8"/>
                    </a:lnTo>
                    <a:lnTo>
                      <a:pt x="46" y="6"/>
                    </a:lnTo>
                    <a:lnTo>
                      <a:pt x="50" y="6"/>
                    </a:lnTo>
                    <a:lnTo>
                      <a:pt x="54" y="5"/>
                    </a:lnTo>
                    <a:lnTo>
                      <a:pt x="58" y="5"/>
                    </a:lnTo>
                    <a:lnTo>
                      <a:pt x="63" y="4"/>
                    </a:lnTo>
                    <a:lnTo>
                      <a:pt x="66" y="4"/>
                    </a:lnTo>
                    <a:lnTo>
                      <a:pt x="70" y="3"/>
                    </a:lnTo>
                    <a:lnTo>
                      <a:pt x="75" y="3"/>
                    </a:lnTo>
                    <a:lnTo>
                      <a:pt x="80" y="2"/>
                    </a:lnTo>
                    <a:lnTo>
                      <a:pt x="84" y="2"/>
                    </a:lnTo>
                    <a:lnTo>
                      <a:pt x="88" y="2"/>
                    </a:lnTo>
                    <a:lnTo>
                      <a:pt x="94" y="1"/>
                    </a:lnTo>
                    <a:lnTo>
                      <a:pt x="99" y="1"/>
                    </a:lnTo>
                    <a:lnTo>
                      <a:pt x="104" y="1"/>
                    </a:lnTo>
                    <a:lnTo>
                      <a:pt x="109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1" y="0"/>
                    </a:lnTo>
                    <a:lnTo>
                      <a:pt x="146" y="0"/>
                    </a:lnTo>
                    <a:lnTo>
                      <a:pt x="152" y="0"/>
                    </a:lnTo>
                    <a:lnTo>
                      <a:pt x="158" y="0"/>
                    </a:lnTo>
                    <a:lnTo>
                      <a:pt x="163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0" y="0"/>
                    </a:lnTo>
                    <a:lnTo>
                      <a:pt x="185" y="0"/>
                    </a:lnTo>
                    <a:lnTo>
                      <a:pt x="191" y="0"/>
                    </a:lnTo>
                    <a:lnTo>
                      <a:pt x="197" y="0"/>
                    </a:lnTo>
                    <a:lnTo>
                      <a:pt x="202" y="0"/>
                    </a:lnTo>
                    <a:lnTo>
                      <a:pt x="208" y="0"/>
                    </a:lnTo>
                    <a:lnTo>
                      <a:pt x="214" y="1"/>
                    </a:lnTo>
                    <a:lnTo>
                      <a:pt x="219" y="1"/>
                    </a:lnTo>
                    <a:lnTo>
                      <a:pt x="224" y="1"/>
                    </a:lnTo>
                    <a:lnTo>
                      <a:pt x="230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5" y="2"/>
                    </a:lnTo>
                    <a:lnTo>
                      <a:pt x="250" y="2"/>
                    </a:lnTo>
                    <a:lnTo>
                      <a:pt x="256" y="3"/>
                    </a:lnTo>
                    <a:lnTo>
                      <a:pt x="260" y="3"/>
                    </a:lnTo>
                    <a:lnTo>
                      <a:pt x="265" y="3"/>
                    </a:lnTo>
                    <a:lnTo>
                      <a:pt x="270" y="3"/>
                    </a:lnTo>
                    <a:lnTo>
                      <a:pt x="275" y="4"/>
                    </a:lnTo>
                    <a:lnTo>
                      <a:pt x="279" y="4"/>
                    </a:lnTo>
                    <a:lnTo>
                      <a:pt x="283" y="4"/>
                    </a:lnTo>
                    <a:lnTo>
                      <a:pt x="288" y="4"/>
                    </a:lnTo>
                    <a:lnTo>
                      <a:pt x="292" y="5"/>
                    </a:lnTo>
                    <a:lnTo>
                      <a:pt x="296" y="5"/>
                    </a:lnTo>
                    <a:lnTo>
                      <a:pt x="299" y="5"/>
                    </a:lnTo>
                    <a:lnTo>
                      <a:pt x="303" y="5"/>
                    </a:lnTo>
                    <a:lnTo>
                      <a:pt x="307" y="6"/>
                    </a:lnTo>
                    <a:lnTo>
                      <a:pt x="311" y="6"/>
                    </a:lnTo>
                    <a:lnTo>
                      <a:pt x="314" y="6"/>
                    </a:lnTo>
                    <a:lnTo>
                      <a:pt x="316" y="6"/>
                    </a:lnTo>
                    <a:lnTo>
                      <a:pt x="319" y="6"/>
                    </a:lnTo>
                    <a:lnTo>
                      <a:pt x="322" y="6"/>
                    </a:lnTo>
                    <a:lnTo>
                      <a:pt x="325" y="7"/>
                    </a:lnTo>
                    <a:lnTo>
                      <a:pt x="327" y="7"/>
                    </a:lnTo>
                    <a:lnTo>
                      <a:pt x="329" y="8"/>
                    </a:lnTo>
                    <a:lnTo>
                      <a:pt x="332" y="8"/>
                    </a:lnTo>
                    <a:lnTo>
                      <a:pt x="335" y="8"/>
                    </a:lnTo>
                    <a:lnTo>
                      <a:pt x="336" y="8"/>
                    </a:lnTo>
                    <a:lnTo>
                      <a:pt x="337" y="8"/>
                    </a:lnTo>
                    <a:lnTo>
                      <a:pt x="337" y="8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4" name="Freeform 39"/>
              <p:cNvSpPr>
                <a:spLocks/>
              </p:cNvSpPr>
              <p:nvPr/>
            </p:nvSpPr>
            <p:spPr bwMode="auto">
              <a:xfrm>
                <a:off x="898" y="1094"/>
                <a:ext cx="344" cy="143"/>
              </a:xfrm>
              <a:custGeom>
                <a:avLst/>
                <a:gdLst/>
                <a:ahLst/>
                <a:cxnLst>
                  <a:cxn ang="0">
                    <a:pos x="331" y="0"/>
                  </a:cxn>
                  <a:cxn ang="0">
                    <a:pos x="322" y="2"/>
                  </a:cxn>
                  <a:cxn ang="0">
                    <a:pos x="314" y="4"/>
                  </a:cxn>
                  <a:cxn ang="0">
                    <a:pos x="305" y="7"/>
                  </a:cxn>
                  <a:cxn ang="0">
                    <a:pos x="293" y="9"/>
                  </a:cxn>
                  <a:cxn ang="0">
                    <a:pos x="281" y="12"/>
                  </a:cxn>
                  <a:cxn ang="0">
                    <a:pos x="268" y="16"/>
                  </a:cxn>
                  <a:cxn ang="0">
                    <a:pos x="253" y="20"/>
                  </a:cxn>
                  <a:cxn ang="0">
                    <a:pos x="236" y="25"/>
                  </a:cxn>
                  <a:cxn ang="0">
                    <a:pos x="220" y="29"/>
                  </a:cxn>
                  <a:cxn ang="0">
                    <a:pos x="203" y="34"/>
                  </a:cxn>
                  <a:cxn ang="0">
                    <a:pos x="186" y="40"/>
                  </a:cxn>
                  <a:cxn ang="0">
                    <a:pos x="169" y="45"/>
                  </a:cxn>
                  <a:cxn ang="0">
                    <a:pos x="151" y="50"/>
                  </a:cxn>
                  <a:cxn ang="0">
                    <a:pos x="135" y="57"/>
                  </a:cxn>
                  <a:cxn ang="0">
                    <a:pos x="118" y="62"/>
                  </a:cxn>
                  <a:cxn ang="0">
                    <a:pos x="101" y="67"/>
                  </a:cxn>
                  <a:cxn ang="0">
                    <a:pos x="86" y="73"/>
                  </a:cxn>
                  <a:cxn ang="0">
                    <a:pos x="72" y="79"/>
                  </a:cxn>
                  <a:cxn ang="0">
                    <a:pos x="59" y="85"/>
                  </a:cxn>
                  <a:cxn ang="0">
                    <a:pos x="46" y="91"/>
                  </a:cxn>
                  <a:cxn ang="0">
                    <a:pos x="36" y="96"/>
                  </a:cxn>
                  <a:cxn ang="0">
                    <a:pos x="27" y="102"/>
                  </a:cxn>
                  <a:cxn ang="0">
                    <a:pos x="19" y="106"/>
                  </a:cxn>
                  <a:cxn ang="0">
                    <a:pos x="13" y="111"/>
                  </a:cxn>
                  <a:cxn ang="0">
                    <a:pos x="5" y="118"/>
                  </a:cxn>
                  <a:cxn ang="0">
                    <a:pos x="1" y="126"/>
                  </a:cxn>
                  <a:cxn ang="0">
                    <a:pos x="0" y="134"/>
                  </a:cxn>
                  <a:cxn ang="0">
                    <a:pos x="4" y="139"/>
                  </a:cxn>
                  <a:cxn ang="0">
                    <a:pos x="10" y="142"/>
                  </a:cxn>
                  <a:cxn ang="0">
                    <a:pos x="17" y="143"/>
                  </a:cxn>
                  <a:cxn ang="0">
                    <a:pos x="24" y="143"/>
                  </a:cxn>
                  <a:cxn ang="0">
                    <a:pos x="31" y="143"/>
                  </a:cxn>
                  <a:cxn ang="0">
                    <a:pos x="41" y="143"/>
                  </a:cxn>
                  <a:cxn ang="0">
                    <a:pos x="51" y="142"/>
                  </a:cxn>
                  <a:cxn ang="0">
                    <a:pos x="62" y="139"/>
                  </a:cxn>
                  <a:cxn ang="0">
                    <a:pos x="74" y="136"/>
                  </a:cxn>
                  <a:cxn ang="0">
                    <a:pos x="87" y="133"/>
                  </a:cxn>
                  <a:cxn ang="0">
                    <a:pos x="101" y="128"/>
                  </a:cxn>
                  <a:cxn ang="0">
                    <a:pos x="115" y="123"/>
                  </a:cxn>
                  <a:cxn ang="0">
                    <a:pos x="130" y="118"/>
                  </a:cxn>
                  <a:cxn ang="0">
                    <a:pos x="146" y="112"/>
                  </a:cxn>
                  <a:cxn ang="0">
                    <a:pos x="162" y="106"/>
                  </a:cxn>
                  <a:cxn ang="0">
                    <a:pos x="178" y="99"/>
                  </a:cxn>
                  <a:cxn ang="0">
                    <a:pos x="195" y="92"/>
                  </a:cxn>
                  <a:cxn ang="0">
                    <a:pos x="212" y="84"/>
                  </a:cxn>
                  <a:cxn ang="0">
                    <a:pos x="227" y="78"/>
                  </a:cxn>
                  <a:cxn ang="0">
                    <a:pos x="243" y="71"/>
                  </a:cxn>
                  <a:cxn ang="0">
                    <a:pos x="257" y="64"/>
                  </a:cxn>
                  <a:cxn ang="0">
                    <a:pos x="272" y="57"/>
                  </a:cxn>
                  <a:cxn ang="0">
                    <a:pos x="286" y="51"/>
                  </a:cxn>
                  <a:cxn ang="0">
                    <a:pos x="297" y="46"/>
                  </a:cxn>
                  <a:cxn ang="0">
                    <a:pos x="309" y="40"/>
                  </a:cxn>
                  <a:cxn ang="0">
                    <a:pos x="319" y="35"/>
                  </a:cxn>
                  <a:cxn ang="0">
                    <a:pos x="328" y="31"/>
                  </a:cxn>
                  <a:cxn ang="0">
                    <a:pos x="334" y="27"/>
                  </a:cxn>
                  <a:cxn ang="0">
                    <a:pos x="342" y="24"/>
                  </a:cxn>
                  <a:cxn ang="0">
                    <a:pos x="333" y="0"/>
                  </a:cxn>
                </a:cxnLst>
                <a:rect l="0" t="0" r="r" b="b"/>
                <a:pathLst>
                  <a:path w="344" h="143">
                    <a:moveTo>
                      <a:pt x="333" y="0"/>
                    </a:moveTo>
                    <a:lnTo>
                      <a:pt x="332" y="0"/>
                    </a:lnTo>
                    <a:lnTo>
                      <a:pt x="331" y="0"/>
                    </a:lnTo>
                    <a:lnTo>
                      <a:pt x="328" y="0"/>
                    </a:lnTo>
                    <a:lnTo>
                      <a:pt x="325" y="1"/>
                    </a:lnTo>
                    <a:lnTo>
                      <a:pt x="322" y="2"/>
                    </a:lnTo>
                    <a:lnTo>
                      <a:pt x="320" y="3"/>
                    </a:lnTo>
                    <a:lnTo>
                      <a:pt x="317" y="3"/>
                    </a:lnTo>
                    <a:lnTo>
                      <a:pt x="314" y="4"/>
                    </a:lnTo>
                    <a:lnTo>
                      <a:pt x="312" y="5"/>
                    </a:lnTo>
                    <a:lnTo>
                      <a:pt x="308" y="6"/>
                    </a:lnTo>
                    <a:lnTo>
                      <a:pt x="305" y="7"/>
                    </a:lnTo>
                    <a:lnTo>
                      <a:pt x="302" y="7"/>
                    </a:lnTo>
                    <a:lnTo>
                      <a:pt x="297" y="8"/>
                    </a:lnTo>
                    <a:lnTo>
                      <a:pt x="293" y="9"/>
                    </a:lnTo>
                    <a:lnTo>
                      <a:pt x="290" y="10"/>
                    </a:lnTo>
                    <a:lnTo>
                      <a:pt x="286" y="11"/>
                    </a:lnTo>
                    <a:lnTo>
                      <a:pt x="281" y="12"/>
                    </a:lnTo>
                    <a:lnTo>
                      <a:pt x="276" y="13"/>
                    </a:lnTo>
                    <a:lnTo>
                      <a:pt x="272" y="15"/>
                    </a:lnTo>
                    <a:lnTo>
                      <a:pt x="268" y="16"/>
                    </a:lnTo>
                    <a:lnTo>
                      <a:pt x="262" y="17"/>
                    </a:lnTo>
                    <a:lnTo>
                      <a:pt x="257" y="19"/>
                    </a:lnTo>
                    <a:lnTo>
                      <a:pt x="253" y="20"/>
                    </a:lnTo>
                    <a:lnTo>
                      <a:pt x="248" y="22"/>
                    </a:lnTo>
                    <a:lnTo>
                      <a:pt x="242" y="23"/>
                    </a:lnTo>
                    <a:lnTo>
                      <a:pt x="236" y="25"/>
                    </a:lnTo>
                    <a:lnTo>
                      <a:pt x="232" y="26"/>
                    </a:lnTo>
                    <a:lnTo>
                      <a:pt x="226" y="28"/>
                    </a:lnTo>
                    <a:lnTo>
                      <a:pt x="220" y="29"/>
                    </a:lnTo>
                    <a:lnTo>
                      <a:pt x="215" y="31"/>
                    </a:lnTo>
                    <a:lnTo>
                      <a:pt x="209" y="32"/>
                    </a:lnTo>
                    <a:lnTo>
                      <a:pt x="203" y="34"/>
                    </a:lnTo>
                    <a:lnTo>
                      <a:pt x="197" y="36"/>
                    </a:lnTo>
                    <a:lnTo>
                      <a:pt x="192" y="38"/>
                    </a:lnTo>
                    <a:lnTo>
                      <a:pt x="186" y="40"/>
                    </a:lnTo>
                    <a:lnTo>
                      <a:pt x="180" y="42"/>
                    </a:lnTo>
                    <a:lnTo>
                      <a:pt x="175" y="43"/>
                    </a:lnTo>
                    <a:lnTo>
                      <a:pt x="169" y="45"/>
                    </a:lnTo>
                    <a:lnTo>
                      <a:pt x="162" y="46"/>
                    </a:lnTo>
                    <a:lnTo>
                      <a:pt x="158" y="48"/>
                    </a:lnTo>
                    <a:lnTo>
                      <a:pt x="151" y="50"/>
                    </a:lnTo>
                    <a:lnTo>
                      <a:pt x="145" y="52"/>
                    </a:lnTo>
                    <a:lnTo>
                      <a:pt x="139" y="54"/>
                    </a:lnTo>
                    <a:lnTo>
                      <a:pt x="135" y="57"/>
                    </a:lnTo>
                    <a:lnTo>
                      <a:pt x="128" y="58"/>
                    </a:lnTo>
                    <a:lnTo>
                      <a:pt x="122" y="60"/>
                    </a:lnTo>
                    <a:lnTo>
                      <a:pt x="118" y="62"/>
                    </a:lnTo>
                    <a:lnTo>
                      <a:pt x="112" y="64"/>
                    </a:lnTo>
                    <a:lnTo>
                      <a:pt x="106" y="65"/>
                    </a:lnTo>
                    <a:lnTo>
                      <a:pt x="101" y="67"/>
                    </a:lnTo>
                    <a:lnTo>
                      <a:pt x="96" y="69"/>
                    </a:lnTo>
                    <a:lnTo>
                      <a:pt x="91" y="72"/>
                    </a:lnTo>
                    <a:lnTo>
                      <a:pt x="86" y="73"/>
                    </a:lnTo>
                    <a:lnTo>
                      <a:pt x="82" y="75"/>
                    </a:lnTo>
                    <a:lnTo>
                      <a:pt x="77" y="77"/>
                    </a:lnTo>
                    <a:lnTo>
                      <a:pt x="72" y="79"/>
                    </a:lnTo>
                    <a:lnTo>
                      <a:pt x="67" y="81"/>
                    </a:lnTo>
                    <a:lnTo>
                      <a:pt x="63" y="84"/>
                    </a:lnTo>
                    <a:lnTo>
                      <a:pt x="59" y="85"/>
                    </a:lnTo>
                    <a:lnTo>
                      <a:pt x="55" y="87"/>
                    </a:lnTo>
                    <a:lnTo>
                      <a:pt x="51" y="89"/>
                    </a:lnTo>
                    <a:lnTo>
                      <a:pt x="46" y="91"/>
                    </a:lnTo>
                    <a:lnTo>
                      <a:pt x="43" y="92"/>
                    </a:lnTo>
                    <a:lnTo>
                      <a:pt x="40" y="94"/>
                    </a:lnTo>
                    <a:lnTo>
                      <a:pt x="36" y="96"/>
                    </a:lnTo>
                    <a:lnTo>
                      <a:pt x="33" y="98"/>
                    </a:lnTo>
                    <a:lnTo>
                      <a:pt x="30" y="100"/>
                    </a:lnTo>
                    <a:lnTo>
                      <a:pt x="27" y="102"/>
                    </a:lnTo>
                    <a:lnTo>
                      <a:pt x="24" y="103"/>
                    </a:lnTo>
                    <a:lnTo>
                      <a:pt x="22" y="104"/>
                    </a:lnTo>
                    <a:lnTo>
                      <a:pt x="19" y="106"/>
                    </a:lnTo>
                    <a:lnTo>
                      <a:pt x="17" y="108"/>
                    </a:lnTo>
                    <a:lnTo>
                      <a:pt x="15" y="110"/>
                    </a:lnTo>
                    <a:lnTo>
                      <a:pt x="13" y="111"/>
                    </a:lnTo>
                    <a:lnTo>
                      <a:pt x="11" y="113"/>
                    </a:lnTo>
                    <a:lnTo>
                      <a:pt x="9" y="115"/>
                    </a:lnTo>
                    <a:lnTo>
                      <a:pt x="5" y="118"/>
                    </a:lnTo>
                    <a:lnTo>
                      <a:pt x="4" y="122"/>
                    </a:lnTo>
                    <a:lnTo>
                      <a:pt x="2" y="123"/>
                    </a:lnTo>
                    <a:lnTo>
                      <a:pt x="1" y="126"/>
                    </a:lnTo>
                    <a:lnTo>
                      <a:pt x="0" y="129"/>
                    </a:lnTo>
                    <a:lnTo>
                      <a:pt x="0" y="131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2" y="137"/>
                    </a:lnTo>
                    <a:lnTo>
                      <a:pt x="4" y="139"/>
                    </a:lnTo>
                    <a:lnTo>
                      <a:pt x="5" y="140"/>
                    </a:lnTo>
                    <a:lnTo>
                      <a:pt x="9" y="142"/>
                    </a:lnTo>
                    <a:lnTo>
                      <a:pt x="10" y="142"/>
                    </a:lnTo>
                    <a:lnTo>
                      <a:pt x="12" y="143"/>
                    </a:lnTo>
                    <a:lnTo>
                      <a:pt x="14" y="143"/>
                    </a:lnTo>
                    <a:lnTo>
                      <a:pt x="17" y="143"/>
                    </a:lnTo>
                    <a:lnTo>
                      <a:pt x="19" y="143"/>
                    </a:lnTo>
                    <a:lnTo>
                      <a:pt x="21" y="143"/>
                    </a:lnTo>
                    <a:lnTo>
                      <a:pt x="24" y="143"/>
                    </a:lnTo>
                    <a:lnTo>
                      <a:pt x="26" y="143"/>
                    </a:lnTo>
                    <a:lnTo>
                      <a:pt x="28" y="143"/>
                    </a:lnTo>
                    <a:lnTo>
                      <a:pt x="31" y="143"/>
                    </a:lnTo>
                    <a:lnTo>
                      <a:pt x="34" y="143"/>
                    </a:lnTo>
                    <a:lnTo>
                      <a:pt x="37" y="143"/>
                    </a:lnTo>
                    <a:lnTo>
                      <a:pt x="41" y="143"/>
                    </a:lnTo>
                    <a:lnTo>
                      <a:pt x="43" y="142"/>
                    </a:lnTo>
                    <a:lnTo>
                      <a:pt x="46" y="142"/>
                    </a:lnTo>
                    <a:lnTo>
                      <a:pt x="51" y="142"/>
                    </a:lnTo>
                    <a:lnTo>
                      <a:pt x="54" y="141"/>
                    </a:lnTo>
                    <a:lnTo>
                      <a:pt x="58" y="140"/>
                    </a:lnTo>
                    <a:lnTo>
                      <a:pt x="62" y="139"/>
                    </a:lnTo>
                    <a:lnTo>
                      <a:pt x="65" y="139"/>
                    </a:lnTo>
                    <a:lnTo>
                      <a:pt x="69" y="137"/>
                    </a:lnTo>
                    <a:lnTo>
                      <a:pt x="74" y="136"/>
                    </a:lnTo>
                    <a:lnTo>
                      <a:pt x="78" y="135"/>
                    </a:lnTo>
                    <a:lnTo>
                      <a:pt x="82" y="134"/>
                    </a:lnTo>
                    <a:lnTo>
                      <a:pt x="87" y="133"/>
                    </a:lnTo>
                    <a:lnTo>
                      <a:pt x="91" y="131"/>
                    </a:lnTo>
                    <a:lnTo>
                      <a:pt x="96" y="130"/>
                    </a:lnTo>
                    <a:lnTo>
                      <a:pt x="101" y="128"/>
                    </a:lnTo>
                    <a:lnTo>
                      <a:pt x="105" y="126"/>
                    </a:lnTo>
                    <a:lnTo>
                      <a:pt x="110" y="124"/>
                    </a:lnTo>
                    <a:lnTo>
                      <a:pt x="115" y="123"/>
                    </a:lnTo>
                    <a:lnTo>
                      <a:pt x="120" y="122"/>
                    </a:lnTo>
                    <a:lnTo>
                      <a:pt x="125" y="120"/>
                    </a:lnTo>
                    <a:lnTo>
                      <a:pt x="130" y="118"/>
                    </a:lnTo>
                    <a:lnTo>
                      <a:pt x="136" y="116"/>
                    </a:lnTo>
                    <a:lnTo>
                      <a:pt x="141" y="114"/>
                    </a:lnTo>
                    <a:lnTo>
                      <a:pt x="146" y="112"/>
                    </a:lnTo>
                    <a:lnTo>
                      <a:pt x="152" y="110"/>
                    </a:lnTo>
                    <a:lnTo>
                      <a:pt x="157" y="107"/>
                    </a:lnTo>
                    <a:lnTo>
                      <a:pt x="162" y="106"/>
                    </a:lnTo>
                    <a:lnTo>
                      <a:pt x="168" y="104"/>
                    </a:lnTo>
                    <a:lnTo>
                      <a:pt x="174" y="102"/>
                    </a:lnTo>
                    <a:lnTo>
                      <a:pt x="178" y="99"/>
                    </a:lnTo>
                    <a:lnTo>
                      <a:pt x="184" y="97"/>
                    </a:lnTo>
                    <a:lnTo>
                      <a:pt x="190" y="94"/>
                    </a:lnTo>
                    <a:lnTo>
                      <a:pt x="195" y="92"/>
                    </a:lnTo>
                    <a:lnTo>
                      <a:pt x="200" y="89"/>
                    </a:lnTo>
                    <a:lnTo>
                      <a:pt x="206" y="87"/>
                    </a:lnTo>
                    <a:lnTo>
                      <a:pt x="212" y="84"/>
                    </a:lnTo>
                    <a:lnTo>
                      <a:pt x="216" y="83"/>
                    </a:lnTo>
                    <a:lnTo>
                      <a:pt x="222" y="80"/>
                    </a:lnTo>
                    <a:lnTo>
                      <a:pt x="227" y="78"/>
                    </a:lnTo>
                    <a:lnTo>
                      <a:pt x="233" y="75"/>
                    </a:lnTo>
                    <a:lnTo>
                      <a:pt x="237" y="73"/>
                    </a:lnTo>
                    <a:lnTo>
                      <a:pt x="243" y="71"/>
                    </a:lnTo>
                    <a:lnTo>
                      <a:pt x="248" y="69"/>
                    </a:lnTo>
                    <a:lnTo>
                      <a:pt x="253" y="66"/>
                    </a:lnTo>
                    <a:lnTo>
                      <a:pt x="257" y="64"/>
                    </a:lnTo>
                    <a:lnTo>
                      <a:pt x="262" y="62"/>
                    </a:lnTo>
                    <a:lnTo>
                      <a:pt x="268" y="59"/>
                    </a:lnTo>
                    <a:lnTo>
                      <a:pt x="272" y="57"/>
                    </a:lnTo>
                    <a:lnTo>
                      <a:pt x="276" y="55"/>
                    </a:lnTo>
                    <a:lnTo>
                      <a:pt x="281" y="53"/>
                    </a:lnTo>
                    <a:lnTo>
                      <a:pt x="286" y="51"/>
                    </a:lnTo>
                    <a:lnTo>
                      <a:pt x="290" y="49"/>
                    </a:lnTo>
                    <a:lnTo>
                      <a:pt x="293" y="46"/>
                    </a:lnTo>
                    <a:lnTo>
                      <a:pt x="297" y="46"/>
                    </a:lnTo>
                    <a:lnTo>
                      <a:pt x="302" y="44"/>
                    </a:lnTo>
                    <a:lnTo>
                      <a:pt x="305" y="41"/>
                    </a:lnTo>
                    <a:lnTo>
                      <a:pt x="309" y="40"/>
                    </a:lnTo>
                    <a:lnTo>
                      <a:pt x="313" y="38"/>
                    </a:lnTo>
                    <a:lnTo>
                      <a:pt x="316" y="37"/>
                    </a:lnTo>
                    <a:lnTo>
                      <a:pt x="319" y="35"/>
                    </a:lnTo>
                    <a:lnTo>
                      <a:pt x="322" y="34"/>
                    </a:lnTo>
                    <a:lnTo>
                      <a:pt x="325" y="32"/>
                    </a:lnTo>
                    <a:lnTo>
                      <a:pt x="328" y="31"/>
                    </a:lnTo>
                    <a:lnTo>
                      <a:pt x="330" y="29"/>
                    </a:lnTo>
                    <a:lnTo>
                      <a:pt x="332" y="28"/>
                    </a:lnTo>
                    <a:lnTo>
                      <a:pt x="334" y="27"/>
                    </a:lnTo>
                    <a:lnTo>
                      <a:pt x="336" y="26"/>
                    </a:lnTo>
                    <a:lnTo>
                      <a:pt x="339" y="26"/>
                    </a:lnTo>
                    <a:lnTo>
                      <a:pt x="342" y="24"/>
                    </a:lnTo>
                    <a:lnTo>
                      <a:pt x="343" y="24"/>
                    </a:lnTo>
                    <a:lnTo>
                      <a:pt x="344" y="24"/>
                    </a:lnTo>
                    <a:lnTo>
                      <a:pt x="333" y="0"/>
                    </a:ln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5" name="Freeform 40"/>
              <p:cNvSpPr>
                <a:spLocks/>
              </p:cNvSpPr>
              <p:nvPr/>
            </p:nvSpPr>
            <p:spPr bwMode="auto">
              <a:xfrm>
                <a:off x="903" y="1051"/>
                <a:ext cx="332" cy="61"/>
              </a:xfrm>
              <a:custGeom>
                <a:avLst/>
                <a:gdLst/>
                <a:ahLst/>
                <a:cxnLst>
                  <a:cxn ang="0">
                    <a:pos x="314" y="38"/>
                  </a:cxn>
                  <a:cxn ang="0">
                    <a:pos x="308" y="36"/>
                  </a:cxn>
                  <a:cxn ang="0">
                    <a:pos x="301" y="34"/>
                  </a:cxn>
                  <a:cxn ang="0">
                    <a:pos x="292" y="33"/>
                  </a:cxn>
                  <a:cxn ang="0">
                    <a:pos x="284" y="31"/>
                  </a:cxn>
                  <a:cxn ang="0">
                    <a:pos x="272" y="29"/>
                  </a:cxn>
                  <a:cxn ang="0">
                    <a:pos x="261" y="27"/>
                  </a:cxn>
                  <a:cxn ang="0">
                    <a:pos x="249" y="25"/>
                  </a:cxn>
                  <a:cxn ang="0">
                    <a:pos x="235" y="22"/>
                  </a:cxn>
                  <a:cxn ang="0">
                    <a:pos x="222" y="19"/>
                  </a:cxn>
                  <a:cxn ang="0">
                    <a:pos x="207" y="17"/>
                  </a:cxn>
                  <a:cxn ang="0">
                    <a:pos x="192" y="14"/>
                  </a:cxn>
                  <a:cxn ang="0">
                    <a:pos x="177" y="11"/>
                  </a:cxn>
                  <a:cxn ang="0">
                    <a:pos x="161" y="10"/>
                  </a:cxn>
                  <a:cxn ang="0">
                    <a:pos x="147" y="8"/>
                  </a:cxn>
                  <a:cxn ang="0">
                    <a:pos x="132" y="5"/>
                  </a:cxn>
                  <a:cxn ang="0">
                    <a:pos x="116" y="4"/>
                  </a:cxn>
                  <a:cxn ang="0">
                    <a:pos x="102" y="2"/>
                  </a:cxn>
                  <a:cxn ang="0">
                    <a:pos x="89" y="1"/>
                  </a:cxn>
                  <a:cxn ang="0">
                    <a:pos x="77" y="1"/>
                  </a:cxn>
                  <a:cxn ang="0">
                    <a:pos x="64" y="0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4" y="2"/>
                  </a:cxn>
                  <a:cxn ang="0">
                    <a:pos x="26" y="3"/>
                  </a:cxn>
                  <a:cxn ang="0">
                    <a:pos x="19" y="4"/>
                  </a:cxn>
                  <a:cxn ang="0">
                    <a:pos x="13" y="6"/>
                  </a:cxn>
                  <a:cxn ang="0">
                    <a:pos x="4" y="9"/>
                  </a:cxn>
                  <a:cxn ang="0">
                    <a:pos x="0" y="14"/>
                  </a:cxn>
                  <a:cxn ang="0">
                    <a:pos x="4" y="22"/>
                  </a:cxn>
                  <a:cxn ang="0">
                    <a:pos x="13" y="28"/>
                  </a:cxn>
                  <a:cxn ang="0">
                    <a:pos x="19" y="30"/>
                  </a:cxn>
                  <a:cxn ang="0">
                    <a:pos x="26" y="33"/>
                  </a:cxn>
                  <a:cxn ang="0">
                    <a:pos x="35" y="35"/>
                  </a:cxn>
                  <a:cxn ang="0">
                    <a:pos x="45" y="38"/>
                  </a:cxn>
                  <a:cxn ang="0">
                    <a:pos x="57" y="40"/>
                  </a:cxn>
                  <a:cxn ang="0">
                    <a:pos x="69" y="43"/>
                  </a:cxn>
                  <a:cxn ang="0">
                    <a:pos x="81" y="44"/>
                  </a:cxn>
                  <a:cxn ang="0">
                    <a:pos x="96" y="47"/>
                  </a:cxn>
                  <a:cxn ang="0">
                    <a:pos x="112" y="48"/>
                  </a:cxn>
                  <a:cxn ang="0">
                    <a:pos x="128" y="50"/>
                  </a:cxn>
                  <a:cxn ang="0">
                    <a:pos x="144" y="51"/>
                  </a:cxn>
                  <a:cxn ang="0">
                    <a:pos x="161" y="52"/>
                  </a:cxn>
                  <a:cxn ang="0">
                    <a:pos x="178" y="53"/>
                  </a:cxn>
                  <a:cxn ang="0">
                    <a:pos x="195" y="54"/>
                  </a:cxn>
                  <a:cxn ang="0">
                    <a:pos x="211" y="55"/>
                  </a:cxn>
                  <a:cxn ang="0">
                    <a:pos x="229" y="57"/>
                  </a:cxn>
                  <a:cxn ang="0">
                    <a:pos x="244" y="57"/>
                  </a:cxn>
                  <a:cxn ang="0">
                    <a:pos x="259" y="58"/>
                  </a:cxn>
                  <a:cxn ang="0">
                    <a:pos x="272" y="58"/>
                  </a:cxn>
                  <a:cxn ang="0">
                    <a:pos x="286" y="59"/>
                  </a:cxn>
                  <a:cxn ang="0">
                    <a:pos x="298" y="60"/>
                  </a:cxn>
                  <a:cxn ang="0">
                    <a:pos x="308" y="60"/>
                  </a:cxn>
                  <a:cxn ang="0">
                    <a:pos x="316" y="60"/>
                  </a:cxn>
                  <a:cxn ang="0">
                    <a:pos x="324" y="61"/>
                  </a:cxn>
                  <a:cxn ang="0">
                    <a:pos x="331" y="61"/>
                  </a:cxn>
                  <a:cxn ang="0">
                    <a:pos x="316" y="39"/>
                  </a:cxn>
                </a:cxnLst>
                <a:rect l="0" t="0" r="r" b="b"/>
                <a:pathLst>
                  <a:path w="332" h="61">
                    <a:moveTo>
                      <a:pt x="316" y="39"/>
                    </a:moveTo>
                    <a:lnTo>
                      <a:pt x="316" y="38"/>
                    </a:lnTo>
                    <a:lnTo>
                      <a:pt x="314" y="38"/>
                    </a:lnTo>
                    <a:lnTo>
                      <a:pt x="312" y="37"/>
                    </a:lnTo>
                    <a:lnTo>
                      <a:pt x="309" y="37"/>
                    </a:lnTo>
                    <a:lnTo>
                      <a:pt x="308" y="36"/>
                    </a:lnTo>
                    <a:lnTo>
                      <a:pt x="305" y="35"/>
                    </a:lnTo>
                    <a:lnTo>
                      <a:pt x="303" y="35"/>
                    </a:lnTo>
                    <a:lnTo>
                      <a:pt x="301" y="34"/>
                    </a:lnTo>
                    <a:lnTo>
                      <a:pt x="298" y="34"/>
                    </a:lnTo>
                    <a:lnTo>
                      <a:pt x="295" y="33"/>
                    </a:lnTo>
                    <a:lnTo>
                      <a:pt x="292" y="33"/>
                    </a:lnTo>
                    <a:lnTo>
                      <a:pt x="290" y="33"/>
                    </a:lnTo>
                    <a:lnTo>
                      <a:pt x="287" y="31"/>
                    </a:lnTo>
                    <a:lnTo>
                      <a:pt x="284" y="31"/>
                    </a:lnTo>
                    <a:lnTo>
                      <a:pt x="280" y="30"/>
                    </a:lnTo>
                    <a:lnTo>
                      <a:pt x="277" y="30"/>
                    </a:lnTo>
                    <a:lnTo>
                      <a:pt x="272" y="29"/>
                    </a:lnTo>
                    <a:lnTo>
                      <a:pt x="269" y="29"/>
                    </a:lnTo>
                    <a:lnTo>
                      <a:pt x="265" y="28"/>
                    </a:lnTo>
                    <a:lnTo>
                      <a:pt x="261" y="27"/>
                    </a:lnTo>
                    <a:lnTo>
                      <a:pt x="257" y="26"/>
                    </a:lnTo>
                    <a:lnTo>
                      <a:pt x="252" y="25"/>
                    </a:lnTo>
                    <a:lnTo>
                      <a:pt x="249" y="25"/>
                    </a:lnTo>
                    <a:lnTo>
                      <a:pt x="245" y="24"/>
                    </a:lnTo>
                    <a:lnTo>
                      <a:pt x="240" y="23"/>
                    </a:lnTo>
                    <a:lnTo>
                      <a:pt x="235" y="22"/>
                    </a:lnTo>
                    <a:lnTo>
                      <a:pt x="231" y="21"/>
                    </a:lnTo>
                    <a:lnTo>
                      <a:pt x="227" y="20"/>
                    </a:lnTo>
                    <a:lnTo>
                      <a:pt x="222" y="19"/>
                    </a:lnTo>
                    <a:lnTo>
                      <a:pt x="216" y="18"/>
                    </a:lnTo>
                    <a:lnTo>
                      <a:pt x="211" y="17"/>
                    </a:lnTo>
                    <a:lnTo>
                      <a:pt x="207" y="17"/>
                    </a:lnTo>
                    <a:lnTo>
                      <a:pt x="202" y="16"/>
                    </a:lnTo>
                    <a:lnTo>
                      <a:pt x="197" y="14"/>
                    </a:lnTo>
                    <a:lnTo>
                      <a:pt x="192" y="14"/>
                    </a:lnTo>
                    <a:lnTo>
                      <a:pt x="187" y="13"/>
                    </a:lnTo>
                    <a:lnTo>
                      <a:pt x="182" y="12"/>
                    </a:lnTo>
                    <a:lnTo>
                      <a:pt x="177" y="11"/>
                    </a:lnTo>
                    <a:lnTo>
                      <a:pt x="172" y="11"/>
                    </a:lnTo>
                    <a:lnTo>
                      <a:pt x="167" y="11"/>
                    </a:lnTo>
                    <a:lnTo>
                      <a:pt x="161" y="10"/>
                    </a:lnTo>
                    <a:lnTo>
                      <a:pt x="156" y="9"/>
                    </a:lnTo>
                    <a:lnTo>
                      <a:pt x="152" y="8"/>
                    </a:lnTo>
                    <a:lnTo>
                      <a:pt x="147" y="8"/>
                    </a:lnTo>
                    <a:lnTo>
                      <a:pt x="141" y="7"/>
                    </a:lnTo>
                    <a:lnTo>
                      <a:pt x="136" y="6"/>
                    </a:lnTo>
                    <a:lnTo>
                      <a:pt x="132" y="5"/>
                    </a:lnTo>
                    <a:lnTo>
                      <a:pt x="126" y="5"/>
                    </a:lnTo>
                    <a:lnTo>
                      <a:pt x="121" y="4"/>
                    </a:lnTo>
                    <a:lnTo>
                      <a:pt x="116" y="4"/>
                    </a:lnTo>
                    <a:lnTo>
                      <a:pt x="112" y="3"/>
                    </a:lnTo>
                    <a:lnTo>
                      <a:pt x="107" y="3"/>
                    </a:lnTo>
                    <a:lnTo>
                      <a:pt x="102" y="2"/>
                    </a:lnTo>
                    <a:lnTo>
                      <a:pt x="97" y="2"/>
                    </a:lnTo>
                    <a:lnTo>
                      <a:pt x="94" y="1"/>
                    </a:lnTo>
                    <a:lnTo>
                      <a:pt x="89" y="1"/>
                    </a:lnTo>
                    <a:lnTo>
                      <a:pt x="84" y="1"/>
                    </a:lnTo>
                    <a:lnTo>
                      <a:pt x="80" y="1"/>
                    </a:lnTo>
                    <a:lnTo>
                      <a:pt x="77" y="1"/>
                    </a:lnTo>
                    <a:lnTo>
                      <a:pt x="73" y="1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40" y="1"/>
                    </a:lnTo>
                    <a:lnTo>
                      <a:pt x="37" y="1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28" y="2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7" y="5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10" y="7"/>
                    </a:lnTo>
                    <a:lnTo>
                      <a:pt x="7" y="8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4" y="22"/>
                    </a:lnTo>
                    <a:lnTo>
                      <a:pt x="7" y="24"/>
                    </a:lnTo>
                    <a:lnTo>
                      <a:pt x="9" y="26"/>
                    </a:lnTo>
                    <a:lnTo>
                      <a:pt x="13" y="28"/>
                    </a:lnTo>
                    <a:lnTo>
                      <a:pt x="15" y="29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6" y="33"/>
                    </a:lnTo>
                    <a:lnTo>
                      <a:pt x="29" y="33"/>
                    </a:lnTo>
                    <a:lnTo>
                      <a:pt x="32" y="34"/>
                    </a:lnTo>
                    <a:lnTo>
                      <a:pt x="35" y="35"/>
                    </a:lnTo>
                    <a:lnTo>
                      <a:pt x="38" y="36"/>
                    </a:lnTo>
                    <a:lnTo>
                      <a:pt x="41" y="37"/>
                    </a:lnTo>
                    <a:lnTo>
                      <a:pt x="45" y="38"/>
                    </a:lnTo>
                    <a:lnTo>
                      <a:pt x="49" y="39"/>
                    </a:lnTo>
                    <a:lnTo>
                      <a:pt x="53" y="40"/>
                    </a:lnTo>
                    <a:lnTo>
                      <a:pt x="57" y="40"/>
                    </a:lnTo>
                    <a:lnTo>
                      <a:pt x="60" y="42"/>
                    </a:lnTo>
                    <a:lnTo>
                      <a:pt x="64" y="42"/>
                    </a:lnTo>
                    <a:lnTo>
                      <a:pt x="69" y="43"/>
                    </a:lnTo>
                    <a:lnTo>
                      <a:pt x="73" y="43"/>
                    </a:lnTo>
                    <a:lnTo>
                      <a:pt x="77" y="44"/>
                    </a:lnTo>
                    <a:lnTo>
                      <a:pt x="81" y="44"/>
                    </a:lnTo>
                    <a:lnTo>
                      <a:pt x="87" y="45"/>
                    </a:lnTo>
                    <a:lnTo>
                      <a:pt x="91" y="46"/>
                    </a:lnTo>
                    <a:lnTo>
                      <a:pt x="96" y="47"/>
                    </a:lnTo>
                    <a:lnTo>
                      <a:pt x="101" y="47"/>
                    </a:lnTo>
                    <a:lnTo>
                      <a:pt x="107" y="48"/>
                    </a:lnTo>
                    <a:lnTo>
                      <a:pt x="112" y="48"/>
                    </a:lnTo>
                    <a:lnTo>
                      <a:pt x="117" y="49"/>
                    </a:lnTo>
                    <a:lnTo>
                      <a:pt x="122" y="49"/>
                    </a:lnTo>
                    <a:lnTo>
                      <a:pt x="128" y="50"/>
                    </a:lnTo>
                    <a:lnTo>
                      <a:pt x="134" y="50"/>
                    </a:lnTo>
                    <a:lnTo>
                      <a:pt x="139" y="50"/>
                    </a:lnTo>
                    <a:lnTo>
                      <a:pt x="144" y="51"/>
                    </a:lnTo>
                    <a:lnTo>
                      <a:pt x="150" y="51"/>
                    </a:lnTo>
                    <a:lnTo>
                      <a:pt x="155" y="51"/>
                    </a:lnTo>
                    <a:lnTo>
                      <a:pt x="161" y="52"/>
                    </a:lnTo>
                    <a:lnTo>
                      <a:pt x="167" y="52"/>
                    </a:lnTo>
                    <a:lnTo>
                      <a:pt x="173" y="53"/>
                    </a:lnTo>
                    <a:lnTo>
                      <a:pt x="178" y="53"/>
                    </a:lnTo>
                    <a:lnTo>
                      <a:pt x="184" y="54"/>
                    </a:lnTo>
                    <a:lnTo>
                      <a:pt x="190" y="54"/>
                    </a:lnTo>
                    <a:lnTo>
                      <a:pt x="195" y="54"/>
                    </a:lnTo>
                    <a:lnTo>
                      <a:pt x="201" y="55"/>
                    </a:lnTo>
                    <a:lnTo>
                      <a:pt x="207" y="55"/>
                    </a:lnTo>
                    <a:lnTo>
                      <a:pt x="211" y="55"/>
                    </a:lnTo>
                    <a:lnTo>
                      <a:pt x="217" y="56"/>
                    </a:lnTo>
                    <a:lnTo>
                      <a:pt x="223" y="56"/>
                    </a:lnTo>
                    <a:lnTo>
                      <a:pt x="229" y="57"/>
                    </a:lnTo>
                    <a:lnTo>
                      <a:pt x="233" y="57"/>
                    </a:lnTo>
                    <a:lnTo>
                      <a:pt x="239" y="57"/>
                    </a:lnTo>
                    <a:lnTo>
                      <a:pt x="244" y="57"/>
                    </a:lnTo>
                    <a:lnTo>
                      <a:pt x="249" y="58"/>
                    </a:lnTo>
                    <a:lnTo>
                      <a:pt x="253" y="58"/>
                    </a:lnTo>
                    <a:lnTo>
                      <a:pt x="259" y="58"/>
                    </a:lnTo>
                    <a:lnTo>
                      <a:pt x="264" y="58"/>
                    </a:lnTo>
                    <a:lnTo>
                      <a:pt x="269" y="58"/>
                    </a:lnTo>
                    <a:lnTo>
                      <a:pt x="272" y="58"/>
                    </a:lnTo>
                    <a:lnTo>
                      <a:pt x="277" y="59"/>
                    </a:lnTo>
                    <a:lnTo>
                      <a:pt x="282" y="59"/>
                    </a:lnTo>
                    <a:lnTo>
                      <a:pt x="286" y="59"/>
                    </a:lnTo>
                    <a:lnTo>
                      <a:pt x="289" y="59"/>
                    </a:lnTo>
                    <a:lnTo>
                      <a:pt x="293" y="60"/>
                    </a:lnTo>
                    <a:lnTo>
                      <a:pt x="298" y="60"/>
                    </a:lnTo>
                    <a:lnTo>
                      <a:pt x="302" y="60"/>
                    </a:lnTo>
                    <a:lnTo>
                      <a:pt x="305" y="60"/>
                    </a:lnTo>
                    <a:lnTo>
                      <a:pt x="308" y="60"/>
                    </a:lnTo>
                    <a:lnTo>
                      <a:pt x="310" y="60"/>
                    </a:lnTo>
                    <a:lnTo>
                      <a:pt x="314" y="60"/>
                    </a:lnTo>
                    <a:lnTo>
                      <a:pt x="316" y="60"/>
                    </a:lnTo>
                    <a:lnTo>
                      <a:pt x="319" y="60"/>
                    </a:lnTo>
                    <a:lnTo>
                      <a:pt x="322" y="60"/>
                    </a:lnTo>
                    <a:lnTo>
                      <a:pt x="324" y="61"/>
                    </a:lnTo>
                    <a:lnTo>
                      <a:pt x="327" y="61"/>
                    </a:lnTo>
                    <a:lnTo>
                      <a:pt x="329" y="61"/>
                    </a:lnTo>
                    <a:lnTo>
                      <a:pt x="331" y="61"/>
                    </a:lnTo>
                    <a:lnTo>
                      <a:pt x="332" y="61"/>
                    </a:lnTo>
                    <a:lnTo>
                      <a:pt x="316" y="39"/>
                    </a:lnTo>
                    <a:lnTo>
                      <a:pt x="316" y="39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6" name="Freeform 41"/>
              <p:cNvSpPr>
                <a:spLocks/>
              </p:cNvSpPr>
              <p:nvPr/>
            </p:nvSpPr>
            <p:spPr bwMode="auto">
              <a:xfrm>
                <a:off x="943" y="837"/>
                <a:ext cx="259" cy="217"/>
              </a:xfrm>
              <a:custGeom>
                <a:avLst/>
                <a:gdLst/>
                <a:ahLst/>
                <a:cxnLst>
                  <a:cxn ang="0">
                    <a:pos x="257" y="216"/>
                  </a:cxn>
                  <a:cxn ang="0">
                    <a:pos x="250" y="212"/>
                  </a:cxn>
                  <a:cxn ang="0">
                    <a:pos x="244" y="208"/>
                  </a:cxn>
                  <a:cxn ang="0">
                    <a:pos x="236" y="205"/>
                  </a:cxn>
                  <a:cxn ang="0">
                    <a:pos x="228" y="200"/>
                  </a:cxn>
                  <a:cxn ang="0">
                    <a:pos x="217" y="194"/>
                  </a:cxn>
                  <a:cxn ang="0">
                    <a:pos x="207" y="187"/>
                  </a:cxn>
                  <a:cxn ang="0">
                    <a:pos x="194" y="180"/>
                  </a:cxn>
                  <a:cxn ang="0">
                    <a:pos x="182" y="173"/>
                  </a:cxn>
                  <a:cxn ang="0">
                    <a:pos x="169" y="166"/>
                  </a:cxn>
                  <a:cxn ang="0">
                    <a:pos x="155" y="157"/>
                  </a:cxn>
                  <a:cxn ang="0">
                    <a:pos x="141" y="148"/>
                  </a:cxn>
                  <a:cxn ang="0">
                    <a:pos x="128" y="139"/>
                  </a:cxn>
                  <a:cxn ang="0">
                    <a:pos x="114" y="130"/>
                  </a:cxn>
                  <a:cxn ang="0">
                    <a:pos x="100" y="122"/>
                  </a:cxn>
                  <a:cxn ang="0">
                    <a:pos x="87" y="112"/>
                  </a:cxn>
                  <a:cxn ang="0">
                    <a:pos x="75" y="103"/>
                  </a:cxn>
                  <a:cxn ang="0">
                    <a:pos x="62" y="94"/>
                  </a:cxn>
                  <a:cxn ang="0">
                    <a:pos x="52" y="85"/>
                  </a:cxn>
                  <a:cxn ang="0">
                    <a:pos x="41" y="76"/>
                  </a:cxn>
                  <a:cxn ang="0">
                    <a:pos x="33" y="68"/>
                  </a:cxn>
                  <a:cxn ang="0">
                    <a:pos x="24" y="59"/>
                  </a:cxn>
                  <a:cxn ang="0">
                    <a:pos x="17" y="51"/>
                  </a:cxn>
                  <a:cxn ang="0">
                    <a:pos x="12" y="44"/>
                  </a:cxn>
                  <a:cxn ang="0">
                    <a:pos x="7" y="37"/>
                  </a:cxn>
                  <a:cxn ang="0">
                    <a:pos x="4" y="30"/>
                  </a:cxn>
                  <a:cxn ang="0">
                    <a:pos x="1" y="25"/>
                  </a:cxn>
                  <a:cxn ang="0">
                    <a:pos x="0" y="19"/>
                  </a:cxn>
                  <a:cxn ang="0">
                    <a:pos x="0" y="11"/>
                  </a:cxn>
                  <a:cxn ang="0">
                    <a:pos x="3" y="5"/>
                  </a:cxn>
                  <a:cxn ang="0">
                    <a:pos x="11" y="1"/>
                  </a:cxn>
                  <a:cxn ang="0">
                    <a:pos x="18" y="0"/>
                  </a:cxn>
                  <a:cxn ang="0">
                    <a:pos x="25" y="1"/>
                  </a:cxn>
                  <a:cxn ang="0">
                    <a:pos x="32" y="3"/>
                  </a:cxn>
                  <a:cxn ang="0">
                    <a:pos x="39" y="6"/>
                  </a:cxn>
                  <a:cxn ang="0">
                    <a:pos x="48" y="10"/>
                  </a:cxn>
                  <a:cxn ang="0">
                    <a:pos x="56" y="15"/>
                  </a:cxn>
                  <a:cxn ang="0">
                    <a:pos x="67" y="21"/>
                  </a:cxn>
                  <a:cxn ang="0">
                    <a:pos x="76" y="29"/>
                  </a:cxn>
                  <a:cxn ang="0">
                    <a:pos x="87" y="36"/>
                  </a:cxn>
                  <a:cxn ang="0">
                    <a:pos x="98" y="46"/>
                  </a:cxn>
                  <a:cxn ang="0">
                    <a:pos x="110" y="56"/>
                  </a:cxn>
                  <a:cxn ang="0">
                    <a:pos x="121" y="68"/>
                  </a:cxn>
                  <a:cxn ang="0">
                    <a:pos x="133" y="78"/>
                  </a:cxn>
                  <a:cxn ang="0">
                    <a:pos x="146" y="90"/>
                  </a:cxn>
                  <a:cxn ang="0">
                    <a:pos x="156" y="103"/>
                  </a:cxn>
                  <a:cxn ang="0">
                    <a:pos x="169" y="115"/>
                  </a:cxn>
                  <a:cxn ang="0">
                    <a:pos x="180" y="127"/>
                  </a:cxn>
                  <a:cxn ang="0">
                    <a:pos x="191" y="139"/>
                  </a:cxn>
                  <a:cxn ang="0">
                    <a:pos x="202" y="150"/>
                  </a:cxn>
                  <a:cxn ang="0">
                    <a:pos x="211" y="162"/>
                  </a:cxn>
                  <a:cxn ang="0">
                    <a:pos x="221" y="172"/>
                  </a:cxn>
                  <a:cxn ang="0">
                    <a:pos x="229" y="182"/>
                  </a:cxn>
                  <a:cxn ang="0">
                    <a:pos x="237" y="191"/>
                  </a:cxn>
                  <a:cxn ang="0">
                    <a:pos x="244" y="199"/>
                  </a:cxn>
                  <a:cxn ang="0">
                    <a:pos x="249" y="205"/>
                  </a:cxn>
                  <a:cxn ang="0">
                    <a:pos x="254" y="211"/>
                  </a:cxn>
                  <a:cxn ang="0">
                    <a:pos x="259" y="217"/>
                  </a:cxn>
                </a:cxnLst>
                <a:rect l="0" t="0" r="r" b="b"/>
                <a:pathLst>
                  <a:path w="259" h="217">
                    <a:moveTo>
                      <a:pt x="259" y="217"/>
                    </a:moveTo>
                    <a:lnTo>
                      <a:pt x="259" y="217"/>
                    </a:lnTo>
                    <a:lnTo>
                      <a:pt x="257" y="216"/>
                    </a:lnTo>
                    <a:lnTo>
                      <a:pt x="255" y="215"/>
                    </a:lnTo>
                    <a:lnTo>
                      <a:pt x="252" y="213"/>
                    </a:lnTo>
                    <a:lnTo>
                      <a:pt x="250" y="212"/>
                    </a:lnTo>
                    <a:lnTo>
                      <a:pt x="248" y="211"/>
                    </a:lnTo>
                    <a:lnTo>
                      <a:pt x="247" y="210"/>
                    </a:lnTo>
                    <a:lnTo>
                      <a:pt x="244" y="208"/>
                    </a:lnTo>
                    <a:lnTo>
                      <a:pt x="242" y="207"/>
                    </a:lnTo>
                    <a:lnTo>
                      <a:pt x="239" y="206"/>
                    </a:lnTo>
                    <a:lnTo>
                      <a:pt x="236" y="205"/>
                    </a:lnTo>
                    <a:lnTo>
                      <a:pt x="234" y="204"/>
                    </a:lnTo>
                    <a:lnTo>
                      <a:pt x="230" y="202"/>
                    </a:lnTo>
                    <a:lnTo>
                      <a:pt x="228" y="200"/>
                    </a:lnTo>
                    <a:lnTo>
                      <a:pt x="224" y="198"/>
                    </a:lnTo>
                    <a:lnTo>
                      <a:pt x="221" y="196"/>
                    </a:lnTo>
                    <a:lnTo>
                      <a:pt x="217" y="194"/>
                    </a:lnTo>
                    <a:lnTo>
                      <a:pt x="213" y="192"/>
                    </a:lnTo>
                    <a:lnTo>
                      <a:pt x="210" y="189"/>
                    </a:lnTo>
                    <a:lnTo>
                      <a:pt x="207" y="187"/>
                    </a:lnTo>
                    <a:lnTo>
                      <a:pt x="202" y="186"/>
                    </a:lnTo>
                    <a:lnTo>
                      <a:pt x="198" y="183"/>
                    </a:lnTo>
                    <a:lnTo>
                      <a:pt x="194" y="180"/>
                    </a:lnTo>
                    <a:lnTo>
                      <a:pt x="191" y="178"/>
                    </a:lnTo>
                    <a:lnTo>
                      <a:pt x="187" y="176"/>
                    </a:lnTo>
                    <a:lnTo>
                      <a:pt x="182" y="173"/>
                    </a:lnTo>
                    <a:lnTo>
                      <a:pt x="178" y="170"/>
                    </a:lnTo>
                    <a:lnTo>
                      <a:pt x="173" y="168"/>
                    </a:lnTo>
                    <a:lnTo>
                      <a:pt x="169" y="166"/>
                    </a:lnTo>
                    <a:lnTo>
                      <a:pt x="164" y="163"/>
                    </a:lnTo>
                    <a:lnTo>
                      <a:pt x="159" y="160"/>
                    </a:lnTo>
                    <a:lnTo>
                      <a:pt x="155" y="157"/>
                    </a:lnTo>
                    <a:lnTo>
                      <a:pt x="151" y="154"/>
                    </a:lnTo>
                    <a:lnTo>
                      <a:pt x="146" y="151"/>
                    </a:lnTo>
                    <a:lnTo>
                      <a:pt x="141" y="148"/>
                    </a:lnTo>
                    <a:lnTo>
                      <a:pt x="137" y="146"/>
                    </a:lnTo>
                    <a:lnTo>
                      <a:pt x="132" y="143"/>
                    </a:lnTo>
                    <a:lnTo>
                      <a:pt x="128" y="139"/>
                    </a:lnTo>
                    <a:lnTo>
                      <a:pt x="123" y="136"/>
                    </a:lnTo>
                    <a:lnTo>
                      <a:pt x="118" y="133"/>
                    </a:lnTo>
                    <a:lnTo>
                      <a:pt x="114" y="130"/>
                    </a:lnTo>
                    <a:lnTo>
                      <a:pt x="109" y="128"/>
                    </a:lnTo>
                    <a:lnTo>
                      <a:pt x="105" y="125"/>
                    </a:lnTo>
                    <a:lnTo>
                      <a:pt x="100" y="122"/>
                    </a:lnTo>
                    <a:lnTo>
                      <a:pt x="96" y="118"/>
                    </a:lnTo>
                    <a:lnTo>
                      <a:pt x="92" y="115"/>
                    </a:lnTo>
                    <a:lnTo>
                      <a:pt x="87" y="112"/>
                    </a:lnTo>
                    <a:lnTo>
                      <a:pt x="83" y="109"/>
                    </a:lnTo>
                    <a:lnTo>
                      <a:pt x="78" y="106"/>
                    </a:lnTo>
                    <a:lnTo>
                      <a:pt x="75" y="103"/>
                    </a:lnTo>
                    <a:lnTo>
                      <a:pt x="71" y="100"/>
                    </a:lnTo>
                    <a:lnTo>
                      <a:pt x="67" y="97"/>
                    </a:lnTo>
                    <a:lnTo>
                      <a:pt x="62" y="94"/>
                    </a:lnTo>
                    <a:lnTo>
                      <a:pt x="59" y="90"/>
                    </a:lnTo>
                    <a:lnTo>
                      <a:pt x="56" y="88"/>
                    </a:lnTo>
                    <a:lnTo>
                      <a:pt x="52" y="85"/>
                    </a:lnTo>
                    <a:lnTo>
                      <a:pt x="48" y="82"/>
                    </a:lnTo>
                    <a:lnTo>
                      <a:pt x="45" y="79"/>
                    </a:lnTo>
                    <a:lnTo>
                      <a:pt x="41" y="76"/>
                    </a:lnTo>
                    <a:lnTo>
                      <a:pt x="38" y="73"/>
                    </a:lnTo>
                    <a:lnTo>
                      <a:pt x="36" y="70"/>
                    </a:lnTo>
                    <a:lnTo>
                      <a:pt x="33" y="68"/>
                    </a:lnTo>
                    <a:lnTo>
                      <a:pt x="30" y="65"/>
                    </a:lnTo>
                    <a:lnTo>
                      <a:pt x="27" y="62"/>
                    </a:lnTo>
                    <a:lnTo>
                      <a:pt x="24" y="59"/>
                    </a:lnTo>
                    <a:lnTo>
                      <a:pt x="22" y="57"/>
                    </a:lnTo>
                    <a:lnTo>
                      <a:pt x="20" y="54"/>
                    </a:lnTo>
                    <a:lnTo>
                      <a:pt x="17" y="51"/>
                    </a:lnTo>
                    <a:lnTo>
                      <a:pt x="16" y="49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0" y="42"/>
                    </a:lnTo>
                    <a:lnTo>
                      <a:pt x="9" y="39"/>
                    </a:lnTo>
                    <a:lnTo>
                      <a:pt x="7" y="37"/>
                    </a:lnTo>
                    <a:lnTo>
                      <a:pt x="6" y="35"/>
                    </a:lnTo>
                    <a:lnTo>
                      <a:pt x="5" y="33"/>
                    </a:lnTo>
                    <a:lnTo>
                      <a:pt x="4" y="30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30" y="2"/>
                    </a:lnTo>
                    <a:lnTo>
                      <a:pt x="32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9" y="6"/>
                    </a:lnTo>
                    <a:lnTo>
                      <a:pt x="42" y="7"/>
                    </a:lnTo>
                    <a:lnTo>
                      <a:pt x="45" y="9"/>
                    </a:lnTo>
                    <a:lnTo>
                      <a:pt x="48" y="10"/>
                    </a:lnTo>
                    <a:lnTo>
                      <a:pt x="51" y="11"/>
                    </a:lnTo>
                    <a:lnTo>
                      <a:pt x="54" y="12"/>
                    </a:lnTo>
                    <a:lnTo>
                      <a:pt x="56" y="15"/>
                    </a:lnTo>
                    <a:lnTo>
                      <a:pt x="59" y="17"/>
                    </a:lnTo>
                    <a:lnTo>
                      <a:pt x="63" y="19"/>
                    </a:lnTo>
                    <a:lnTo>
                      <a:pt x="67" y="21"/>
                    </a:lnTo>
                    <a:lnTo>
                      <a:pt x="70" y="24"/>
                    </a:lnTo>
                    <a:lnTo>
                      <a:pt x="74" y="26"/>
                    </a:lnTo>
                    <a:lnTo>
                      <a:pt x="76" y="29"/>
                    </a:lnTo>
                    <a:lnTo>
                      <a:pt x="80" y="30"/>
                    </a:lnTo>
                    <a:lnTo>
                      <a:pt x="83" y="33"/>
                    </a:lnTo>
                    <a:lnTo>
                      <a:pt x="87" y="36"/>
                    </a:lnTo>
                    <a:lnTo>
                      <a:pt x="91" y="40"/>
                    </a:lnTo>
                    <a:lnTo>
                      <a:pt x="94" y="43"/>
                    </a:lnTo>
                    <a:lnTo>
                      <a:pt x="98" y="46"/>
                    </a:lnTo>
                    <a:lnTo>
                      <a:pt x="102" y="50"/>
                    </a:lnTo>
                    <a:lnTo>
                      <a:pt x="106" y="52"/>
                    </a:lnTo>
                    <a:lnTo>
                      <a:pt x="110" y="56"/>
                    </a:lnTo>
                    <a:lnTo>
                      <a:pt x="114" y="60"/>
                    </a:lnTo>
                    <a:lnTo>
                      <a:pt x="117" y="63"/>
                    </a:lnTo>
                    <a:lnTo>
                      <a:pt x="121" y="68"/>
                    </a:lnTo>
                    <a:lnTo>
                      <a:pt x="126" y="70"/>
                    </a:lnTo>
                    <a:lnTo>
                      <a:pt x="130" y="75"/>
                    </a:lnTo>
                    <a:lnTo>
                      <a:pt x="133" y="78"/>
                    </a:lnTo>
                    <a:lnTo>
                      <a:pt x="137" y="83"/>
                    </a:lnTo>
                    <a:lnTo>
                      <a:pt x="141" y="87"/>
                    </a:lnTo>
                    <a:lnTo>
                      <a:pt x="146" y="90"/>
                    </a:lnTo>
                    <a:lnTo>
                      <a:pt x="149" y="94"/>
                    </a:lnTo>
                    <a:lnTo>
                      <a:pt x="152" y="98"/>
                    </a:lnTo>
                    <a:lnTo>
                      <a:pt x="156" y="103"/>
                    </a:lnTo>
                    <a:lnTo>
                      <a:pt x="161" y="107"/>
                    </a:lnTo>
                    <a:lnTo>
                      <a:pt x="165" y="111"/>
                    </a:lnTo>
                    <a:lnTo>
                      <a:pt x="169" y="115"/>
                    </a:lnTo>
                    <a:lnTo>
                      <a:pt x="172" y="119"/>
                    </a:lnTo>
                    <a:lnTo>
                      <a:pt x="176" y="123"/>
                    </a:lnTo>
                    <a:lnTo>
                      <a:pt x="180" y="127"/>
                    </a:lnTo>
                    <a:lnTo>
                      <a:pt x="184" y="131"/>
                    </a:lnTo>
                    <a:lnTo>
                      <a:pt x="188" y="135"/>
                    </a:lnTo>
                    <a:lnTo>
                      <a:pt x="191" y="139"/>
                    </a:lnTo>
                    <a:lnTo>
                      <a:pt x="194" y="143"/>
                    </a:lnTo>
                    <a:lnTo>
                      <a:pt x="198" y="147"/>
                    </a:lnTo>
                    <a:lnTo>
                      <a:pt x="202" y="150"/>
                    </a:lnTo>
                    <a:lnTo>
                      <a:pt x="206" y="154"/>
                    </a:lnTo>
                    <a:lnTo>
                      <a:pt x="209" y="158"/>
                    </a:lnTo>
                    <a:lnTo>
                      <a:pt x="211" y="162"/>
                    </a:lnTo>
                    <a:lnTo>
                      <a:pt x="215" y="165"/>
                    </a:lnTo>
                    <a:lnTo>
                      <a:pt x="218" y="169"/>
                    </a:lnTo>
                    <a:lnTo>
                      <a:pt x="221" y="172"/>
                    </a:lnTo>
                    <a:lnTo>
                      <a:pt x="224" y="175"/>
                    </a:lnTo>
                    <a:lnTo>
                      <a:pt x="227" y="179"/>
                    </a:lnTo>
                    <a:lnTo>
                      <a:pt x="229" y="182"/>
                    </a:lnTo>
                    <a:lnTo>
                      <a:pt x="232" y="185"/>
                    </a:lnTo>
                    <a:lnTo>
                      <a:pt x="234" y="188"/>
                    </a:lnTo>
                    <a:lnTo>
                      <a:pt x="237" y="191"/>
                    </a:lnTo>
                    <a:lnTo>
                      <a:pt x="240" y="194"/>
                    </a:lnTo>
                    <a:lnTo>
                      <a:pt x="242" y="196"/>
                    </a:lnTo>
                    <a:lnTo>
                      <a:pt x="244" y="199"/>
                    </a:lnTo>
                    <a:lnTo>
                      <a:pt x="246" y="201"/>
                    </a:lnTo>
                    <a:lnTo>
                      <a:pt x="248" y="204"/>
                    </a:lnTo>
                    <a:lnTo>
                      <a:pt x="249" y="205"/>
                    </a:lnTo>
                    <a:lnTo>
                      <a:pt x="251" y="207"/>
                    </a:lnTo>
                    <a:lnTo>
                      <a:pt x="252" y="209"/>
                    </a:lnTo>
                    <a:lnTo>
                      <a:pt x="254" y="211"/>
                    </a:lnTo>
                    <a:lnTo>
                      <a:pt x="256" y="213"/>
                    </a:lnTo>
                    <a:lnTo>
                      <a:pt x="258" y="216"/>
                    </a:lnTo>
                    <a:lnTo>
                      <a:pt x="259" y="217"/>
                    </a:lnTo>
                    <a:lnTo>
                      <a:pt x="259" y="217"/>
                    </a:lnTo>
                    <a:lnTo>
                      <a:pt x="259" y="217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7" name="Freeform 42"/>
              <p:cNvSpPr>
                <a:spLocks/>
              </p:cNvSpPr>
              <p:nvPr/>
            </p:nvSpPr>
            <p:spPr bwMode="auto">
              <a:xfrm>
                <a:off x="965" y="890"/>
                <a:ext cx="271" cy="175"/>
              </a:xfrm>
              <a:custGeom>
                <a:avLst/>
                <a:gdLst/>
                <a:ahLst/>
                <a:cxnLst>
                  <a:cxn ang="0">
                    <a:pos x="234" y="159"/>
                  </a:cxn>
                  <a:cxn ang="0">
                    <a:pos x="223" y="154"/>
                  </a:cxn>
                  <a:cxn ang="0">
                    <a:pos x="215" y="152"/>
                  </a:cxn>
                  <a:cxn ang="0">
                    <a:pos x="204" y="147"/>
                  </a:cxn>
                  <a:cxn ang="0">
                    <a:pos x="192" y="143"/>
                  </a:cxn>
                  <a:cxn ang="0">
                    <a:pos x="179" y="138"/>
                  </a:cxn>
                  <a:cxn ang="0">
                    <a:pos x="166" y="133"/>
                  </a:cxn>
                  <a:cxn ang="0">
                    <a:pos x="150" y="127"/>
                  </a:cxn>
                  <a:cxn ang="0">
                    <a:pos x="136" y="120"/>
                  </a:cxn>
                  <a:cxn ang="0">
                    <a:pos x="121" y="114"/>
                  </a:cxn>
                  <a:cxn ang="0">
                    <a:pos x="106" y="109"/>
                  </a:cxn>
                  <a:cxn ang="0">
                    <a:pos x="92" y="102"/>
                  </a:cxn>
                  <a:cxn ang="0">
                    <a:pos x="78" y="95"/>
                  </a:cxn>
                  <a:cxn ang="0">
                    <a:pos x="66" y="90"/>
                  </a:cxn>
                  <a:cxn ang="0">
                    <a:pos x="54" y="84"/>
                  </a:cxn>
                  <a:cxn ang="0">
                    <a:pos x="44" y="79"/>
                  </a:cxn>
                  <a:cxn ang="0">
                    <a:pos x="36" y="75"/>
                  </a:cxn>
                  <a:cxn ang="0">
                    <a:pos x="27" y="70"/>
                  </a:cxn>
                  <a:cxn ang="0">
                    <a:pos x="16" y="63"/>
                  </a:cxn>
                  <a:cxn ang="0">
                    <a:pos x="9" y="58"/>
                  </a:cxn>
                  <a:cxn ang="0">
                    <a:pos x="2" y="51"/>
                  </a:cxn>
                  <a:cxn ang="0">
                    <a:pos x="1" y="41"/>
                  </a:cxn>
                  <a:cxn ang="0">
                    <a:pos x="0" y="29"/>
                  </a:cxn>
                  <a:cxn ang="0">
                    <a:pos x="1" y="16"/>
                  </a:cxn>
                  <a:cxn ang="0">
                    <a:pos x="6" y="5"/>
                  </a:cxn>
                  <a:cxn ang="0">
                    <a:pos x="16" y="0"/>
                  </a:cxn>
                  <a:cxn ang="0">
                    <a:pos x="26" y="1"/>
                  </a:cxn>
                  <a:cxn ang="0">
                    <a:pos x="37" y="4"/>
                  </a:cxn>
                  <a:cxn ang="0">
                    <a:pos x="52" y="10"/>
                  </a:cxn>
                  <a:cxn ang="0">
                    <a:pos x="62" y="15"/>
                  </a:cxn>
                  <a:cxn ang="0">
                    <a:pos x="71" y="18"/>
                  </a:cxn>
                  <a:cxn ang="0">
                    <a:pos x="80" y="24"/>
                  </a:cxn>
                  <a:cxn ang="0">
                    <a:pos x="90" y="29"/>
                  </a:cxn>
                  <a:cxn ang="0">
                    <a:pos x="99" y="34"/>
                  </a:cxn>
                  <a:cxn ang="0">
                    <a:pos x="109" y="39"/>
                  </a:cxn>
                  <a:cxn ang="0">
                    <a:pos x="119" y="45"/>
                  </a:cxn>
                  <a:cxn ang="0">
                    <a:pos x="130" y="51"/>
                  </a:cxn>
                  <a:cxn ang="0">
                    <a:pos x="140" y="57"/>
                  </a:cxn>
                  <a:cxn ang="0">
                    <a:pos x="150" y="64"/>
                  </a:cxn>
                  <a:cxn ang="0">
                    <a:pos x="162" y="71"/>
                  </a:cxn>
                  <a:cxn ang="0">
                    <a:pos x="172" y="77"/>
                  </a:cxn>
                  <a:cxn ang="0">
                    <a:pos x="183" y="83"/>
                  </a:cxn>
                  <a:cxn ang="0">
                    <a:pos x="192" y="90"/>
                  </a:cxn>
                  <a:cxn ang="0">
                    <a:pos x="202" y="96"/>
                  </a:cxn>
                  <a:cxn ang="0">
                    <a:pos x="212" y="103"/>
                  </a:cxn>
                  <a:cxn ang="0">
                    <a:pos x="221" y="110"/>
                  </a:cxn>
                  <a:cxn ang="0">
                    <a:pos x="229" y="116"/>
                  </a:cxn>
                  <a:cxn ang="0">
                    <a:pos x="237" y="122"/>
                  </a:cxn>
                  <a:cxn ang="0">
                    <a:pos x="249" y="132"/>
                  </a:cxn>
                  <a:cxn ang="0">
                    <a:pos x="260" y="140"/>
                  </a:cxn>
                  <a:cxn ang="0">
                    <a:pos x="267" y="147"/>
                  </a:cxn>
                  <a:cxn ang="0">
                    <a:pos x="264" y="175"/>
                  </a:cxn>
                </a:cxnLst>
                <a:rect l="0" t="0" r="r" b="b"/>
                <a:pathLst>
                  <a:path w="271" h="175">
                    <a:moveTo>
                      <a:pt x="237" y="160"/>
                    </a:moveTo>
                    <a:lnTo>
                      <a:pt x="237" y="160"/>
                    </a:lnTo>
                    <a:lnTo>
                      <a:pt x="236" y="160"/>
                    </a:lnTo>
                    <a:lnTo>
                      <a:pt x="234" y="159"/>
                    </a:lnTo>
                    <a:lnTo>
                      <a:pt x="231" y="158"/>
                    </a:lnTo>
                    <a:lnTo>
                      <a:pt x="228" y="157"/>
                    </a:lnTo>
                    <a:lnTo>
                      <a:pt x="226" y="155"/>
                    </a:lnTo>
                    <a:lnTo>
                      <a:pt x="223" y="154"/>
                    </a:lnTo>
                    <a:lnTo>
                      <a:pt x="221" y="154"/>
                    </a:lnTo>
                    <a:lnTo>
                      <a:pt x="219" y="153"/>
                    </a:lnTo>
                    <a:lnTo>
                      <a:pt x="217" y="152"/>
                    </a:lnTo>
                    <a:lnTo>
                      <a:pt x="215" y="152"/>
                    </a:lnTo>
                    <a:lnTo>
                      <a:pt x="212" y="151"/>
                    </a:lnTo>
                    <a:lnTo>
                      <a:pt x="209" y="150"/>
                    </a:lnTo>
                    <a:lnTo>
                      <a:pt x="207" y="149"/>
                    </a:lnTo>
                    <a:lnTo>
                      <a:pt x="204" y="147"/>
                    </a:lnTo>
                    <a:lnTo>
                      <a:pt x="201" y="146"/>
                    </a:lnTo>
                    <a:lnTo>
                      <a:pt x="198" y="145"/>
                    </a:lnTo>
                    <a:lnTo>
                      <a:pt x="195" y="144"/>
                    </a:lnTo>
                    <a:lnTo>
                      <a:pt x="192" y="143"/>
                    </a:lnTo>
                    <a:lnTo>
                      <a:pt x="189" y="142"/>
                    </a:lnTo>
                    <a:lnTo>
                      <a:pt x="186" y="140"/>
                    </a:lnTo>
                    <a:lnTo>
                      <a:pt x="183" y="139"/>
                    </a:lnTo>
                    <a:lnTo>
                      <a:pt x="179" y="138"/>
                    </a:lnTo>
                    <a:lnTo>
                      <a:pt x="176" y="137"/>
                    </a:lnTo>
                    <a:lnTo>
                      <a:pt x="172" y="135"/>
                    </a:lnTo>
                    <a:lnTo>
                      <a:pt x="169" y="134"/>
                    </a:lnTo>
                    <a:lnTo>
                      <a:pt x="166" y="133"/>
                    </a:lnTo>
                    <a:lnTo>
                      <a:pt x="162" y="132"/>
                    </a:lnTo>
                    <a:lnTo>
                      <a:pt x="158" y="130"/>
                    </a:lnTo>
                    <a:lnTo>
                      <a:pt x="154" y="129"/>
                    </a:lnTo>
                    <a:lnTo>
                      <a:pt x="150" y="127"/>
                    </a:lnTo>
                    <a:lnTo>
                      <a:pt x="147" y="125"/>
                    </a:lnTo>
                    <a:lnTo>
                      <a:pt x="143" y="124"/>
                    </a:lnTo>
                    <a:lnTo>
                      <a:pt x="140" y="122"/>
                    </a:lnTo>
                    <a:lnTo>
                      <a:pt x="136" y="120"/>
                    </a:lnTo>
                    <a:lnTo>
                      <a:pt x="132" y="119"/>
                    </a:lnTo>
                    <a:lnTo>
                      <a:pt x="129" y="117"/>
                    </a:lnTo>
                    <a:lnTo>
                      <a:pt x="125" y="116"/>
                    </a:lnTo>
                    <a:lnTo>
                      <a:pt x="121" y="114"/>
                    </a:lnTo>
                    <a:lnTo>
                      <a:pt x="117" y="113"/>
                    </a:lnTo>
                    <a:lnTo>
                      <a:pt x="113" y="112"/>
                    </a:lnTo>
                    <a:lnTo>
                      <a:pt x="110" y="111"/>
                    </a:lnTo>
                    <a:lnTo>
                      <a:pt x="106" y="109"/>
                    </a:lnTo>
                    <a:lnTo>
                      <a:pt x="102" y="107"/>
                    </a:lnTo>
                    <a:lnTo>
                      <a:pt x="98" y="105"/>
                    </a:lnTo>
                    <a:lnTo>
                      <a:pt x="95" y="104"/>
                    </a:lnTo>
                    <a:lnTo>
                      <a:pt x="92" y="102"/>
                    </a:lnTo>
                    <a:lnTo>
                      <a:pt x="88" y="100"/>
                    </a:lnTo>
                    <a:lnTo>
                      <a:pt x="85" y="99"/>
                    </a:lnTo>
                    <a:lnTo>
                      <a:pt x="81" y="97"/>
                    </a:lnTo>
                    <a:lnTo>
                      <a:pt x="78" y="95"/>
                    </a:lnTo>
                    <a:lnTo>
                      <a:pt x="74" y="94"/>
                    </a:lnTo>
                    <a:lnTo>
                      <a:pt x="72" y="93"/>
                    </a:lnTo>
                    <a:lnTo>
                      <a:pt x="69" y="92"/>
                    </a:lnTo>
                    <a:lnTo>
                      <a:pt x="66" y="90"/>
                    </a:lnTo>
                    <a:lnTo>
                      <a:pt x="63" y="89"/>
                    </a:lnTo>
                    <a:lnTo>
                      <a:pt x="60" y="87"/>
                    </a:lnTo>
                    <a:lnTo>
                      <a:pt x="57" y="86"/>
                    </a:lnTo>
                    <a:lnTo>
                      <a:pt x="54" y="84"/>
                    </a:lnTo>
                    <a:lnTo>
                      <a:pt x="52" y="83"/>
                    </a:lnTo>
                    <a:lnTo>
                      <a:pt x="49" y="81"/>
                    </a:lnTo>
                    <a:lnTo>
                      <a:pt x="47" y="80"/>
                    </a:lnTo>
                    <a:lnTo>
                      <a:pt x="44" y="79"/>
                    </a:lnTo>
                    <a:lnTo>
                      <a:pt x="42" y="78"/>
                    </a:lnTo>
                    <a:lnTo>
                      <a:pt x="40" y="77"/>
                    </a:lnTo>
                    <a:lnTo>
                      <a:pt x="38" y="76"/>
                    </a:lnTo>
                    <a:lnTo>
                      <a:pt x="36" y="75"/>
                    </a:lnTo>
                    <a:lnTo>
                      <a:pt x="34" y="74"/>
                    </a:lnTo>
                    <a:lnTo>
                      <a:pt x="32" y="73"/>
                    </a:lnTo>
                    <a:lnTo>
                      <a:pt x="31" y="72"/>
                    </a:lnTo>
                    <a:lnTo>
                      <a:pt x="27" y="70"/>
                    </a:lnTo>
                    <a:lnTo>
                      <a:pt x="24" y="68"/>
                    </a:lnTo>
                    <a:lnTo>
                      <a:pt x="21" y="67"/>
                    </a:lnTo>
                    <a:lnTo>
                      <a:pt x="18" y="65"/>
                    </a:lnTo>
                    <a:lnTo>
                      <a:pt x="16" y="63"/>
                    </a:lnTo>
                    <a:lnTo>
                      <a:pt x="15" y="62"/>
                    </a:lnTo>
                    <a:lnTo>
                      <a:pt x="12" y="61"/>
                    </a:lnTo>
                    <a:lnTo>
                      <a:pt x="11" y="59"/>
                    </a:lnTo>
                    <a:lnTo>
                      <a:pt x="9" y="58"/>
                    </a:lnTo>
                    <a:lnTo>
                      <a:pt x="8" y="57"/>
                    </a:lnTo>
                    <a:lnTo>
                      <a:pt x="5" y="55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1" y="38"/>
                    </a:lnTo>
                    <a:lnTo>
                      <a:pt x="1" y="36"/>
                    </a:lnTo>
                    <a:lnTo>
                      <a:pt x="1" y="33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9" y="1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7" y="4"/>
                    </a:lnTo>
                    <a:lnTo>
                      <a:pt x="41" y="6"/>
                    </a:lnTo>
                    <a:lnTo>
                      <a:pt x="45" y="7"/>
                    </a:lnTo>
                    <a:lnTo>
                      <a:pt x="49" y="9"/>
                    </a:lnTo>
                    <a:lnTo>
                      <a:pt x="52" y="10"/>
                    </a:lnTo>
                    <a:lnTo>
                      <a:pt x="55" y="12"/>
                    </a:lnTo>
                    <a:lnTo>
                      <a:pt x="58" y="13"/>
                    </a:lnTo>
                    <a:lnTo>
                      <a:pt x="60" y="14"/>
                    </a:lnTo>
                    <a:lnTo>
                      <a:pt x="62" y="15"/>
                    </a:lnTo>
                    <a:lnTo>
                      <a:pt x="64" y="16"/>
                    </a:lnTo>
                    <a:lnTo>
                      <a:pt x="67" y="16"/>
                    </a:lnTo>
                    <a:lnTo>
                      <a:pt x="69" y="17"/>
                    </a:lnTo>
                    <a:lnTo>
                      <a:pt x="71" y="18"/>
                    </a:lnTo>
                    <a:lnTo>
                      <a:pt x="72" y="20"/>
                    </a:lnTo>
                    <a:lnTo>
                      <a:pt x="75" y="21"/>
                    </a:lnTo>
                    <a:lnTo>
                      <a:pt x="77" y="22"/>
                    </a:lnTo>
                    <a:lnTo>
                      <a:pt x="80" y="24"/>
                    </a:lnTo>
                    <a:lnTo>
                      <a:pt x="82" y="25"/>
                    </a:lnTo>
                    <a:lnTo>
                      <a:pt x="85" y="26"/>
                    </a:lnTo>
                    <a:lnTo>
                      <a:pt x="87" y="27"/>
                    </a:lnTo>
                    <a:lnTo>
                      <a:pt x="90" y="29"/>
                    </a:lnTo>
                    <a:lnTo>
                      <a:pt x="92" y="30"/>
                    </a:lnTo>
                    <a:lnTo>
                      <a:pt x="94" y="31"/>
                    </a:lnTo>
                    <a:lnTo>
                      <a:pt x="96" y="33"/>
                    </a:lnTo>
                    <a:lnTo>
                      <a:pt x="99" y="34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7" y="38"/>
                    </a:lnTo>
                    <a:lnTo>
                      <a:pt x="109" y="39"/>
                    </a:lnTo>
                    <a:lnTo>
                      <a:pt x="111" y="41"/>
                    </a:lnTo>
                    <a:lnTo>
                      <a:pt x="113" y="42"/>
                    </a:lnTo>
                    <a:lnTo>
                      <a:pt x="116" y="44"/>
                    </a:lnTo>
                    <a:lnTo>
                      <a:pt x="119" y="45"/>
                    </a:lnTo>
                    <a:lnTo>
                      <a:pt x="122" y="47"/>
                    </a:lnTo>
                    <a:lnTo>
                      <a:pt x="124" y="48"/>
                    </a:lnTo>
                    <a:lnTo>
                      <a:pt x="127" y="50"/>
                    </a:lnTo>
                    <a:lnTo>
                      <a:pt x="130" y="51"/>
                    </a:lnTo>
                    <a:lnTo>
                      <a:pt x="132" y="53"/>
                    </a:lnTo>
                    <a:lnTo>
                      <a:pt x="134" y="55"/>
                    </a:lnTo>
                    <a:lnTo>
                      <a:pt x="137" y="56"/>
                    </a:lnTo>
                    <a:lnTo>
                      <a:pt x="140" y="57"/>
                    </a:lnTo>
                    <a:lnTo>
                      <a:pt x="143" y="59"/>
                    </a:lnTo>
                    <a:lnTo>
                      <a:pt x="146" y="61"/>
                    </a:lnTo>
                    <a:lnTo>
                      <a:pt x="149" y="62"/>
                    </a:lnTo>
                    <a:lnTo>
                      <a:pt x="150" y="64"/>
                    </a:lnTo>
                    <a:lnTo>
                      <a:pt x="153" y="66"/>
                    </a:lnTo>
                    <a:lnTo>
                      <a:pt x="156" y="68"/>
                    </a:lnTo>
                    <a:lnTo>
                      <a:pt x="159" y="70"/>
                    </a:lnTo>
                    <a:lnTo>
                      <a:pt x="162" y="71"/>
                    </a:lnTo>
                    <a:lnTo>
                      <a:pt x="165" y="73"/>
                    </a:lnTo>
                    <a:lnTo>
                      <a:pt x="167" y="74"/>
                    </a:lnTo>
                    <a:lnTo>
                      <a:pt x="169" y="75"/>
                    </a:lnTo>
                    <a:lnTo>
                      <a:pt x="172" y="77"/>
                    </a:lnTo>
                    <a:lnTo>
                      <a:pt x="175" y="79"/>
                    </a:lnTo>
                    <a:lnTo>
                      <a:pt x="177" y="80"/>
                    </a:lnTo>
                    <a:lnTo>
                      <a:pt x="180" y="82"/>
                    </a:lnTo>
                    <a:lnTo>
                      <a:pt x="183" y="83"/>
                    </a:lnTo>
                    <a:lnTo>
                      <a:pt x="186" y="85"/>
                    </a:lnTo>
                    <a:lnTo>
                      <a:pt x="188" y="87"/>
                    </a:lnTo>
                    <a:lnTo>
                      <a:pt x="190" y="89"/>
                    </a:lnTo>
                    <a:lnTo>
                      <a:pt x="192" y="90"/>
                    </a:lnTo>
                    <a:lnTo>
                      <a:pt x="195" y="92"/>
                    </a:lnTo>
                    <a:lnTo>
                      <a:pt x="197" y="94"/>
                    </a:lnTo>
                    <a:lnTo>
                      <a:pt x="200" y="95"/>
                    </a:lnTo>
                    <a:lnTo>
                      <a:pt x="202" y="96"/>
                    </a:lnTo>
                    <a:lnTo>
                      <a:pt x="205" y="99"/>
                    </a:lnTo>
                    <a:lnTo>
                      <a:pt x="207" y="100"/>
                    </a:lnTo>
                    <a:lnTo>
                      <a:pt x="209" y="102"/>
                    </a:lnTo>
                    <a:lnTo>
                      <a:pt x="212" y="103"/>
                    </a:lnTo>
                    <a:lnTo>
                      <a:pt x="214" y="105"/>
                    </a:lnTo>
                    <a:lnTo>
                      <a:pt x="216" y="107"/>
                    </a:lnTo>
                    <a:lnTo>
                      <a:pt x="219" y="109"/>
                    </a:lnTo>
                    <a:lnTo>
                      <a:pt x="221" y="110"/>
                    </a:lnTo>
                    <a:lnTo>
                      <a:pt x="223" y="112"/>
                    </a:lnTo>
                    <a:lnTo>
                      <a:pt x="225" y="113"/>
                    </a:lnTo>
                    <a:lnTo>
                      <a:pt x="227" y="114"/>
                    </a:lnTo>
                    <a:lnTo>
                      <a:pt x="229" y="116"/>
                    </a:lnTo>
                    <a:lnTo>
                      <a:pt x="231" y="117"/>
                    </a:lnTo>
                    <a:lnTo>
                      <a:pt x="233" y="119"/>
                    </a:lnTo>
                    <a:lnTo>
                      <a:pt x="235" y="121"/>
                    </a:lnTo>
                    <a:lnTo>
                      <a:pt x="237" y="122"/>
                    </a:lnTo>
                    <a:lnTo>
                      <a:pt x="239" y="124"/>
                    </a:lnTo>
                    <a:lnTo>
                      <a:pt x="243" y="127"/>
                    </a:lnTo>
                    <a:lnTo>
                      <a:pt x="246" y="129"/>
                    </a:lnTo>
                    <a:lnTo>
                      <a:pt x="249" y="132"/>
                    </a:lnTo>
                    <a:lnTo>
                      <a:pt x="252" y="134"/>
                    </a:lnTo>
                    <a:lnTo>
                      <a:pt x="255" y="136"/>
                    </a:lnTo>
                    <a:lnTo>
                      <a:pt x="258" y="138"/>
                    </a:lnTo>
                    <a:lnTo>
                      <a:pt x="260" y="140"/>
                    </a:lnTo>
                    <a:lnTo>
                      <a:pt x="263" y="143"/>
                    </a:lnTo>
                    <a:lnTo>
                      <a:pt x="265" y="144"/>
                    </a:lnTo>
                    <a:lnTo>
                      <a:pt x="266" y="146"/>
                    </a:lnTo>
                    <a:lnTo>
                      <a:pt x="267" y="147"/>
                    </a:lnTo>
                    <a:lnTo>
                      <a:pt x="269" y="148"/>
                    </a:lnTo>
                    <a:lnTo>
                      <a:pt x="271" y="150"/>
                    </a:lnTo>
                    <a:lnTo>
                      <a:pt x="271" y="151"/>
                    </a:lnTo>
                    <a:lnTo>
                      <a:pt x="264" y="175"/>
                    </a:lnTo>
                    <a:lnTo>
                      <a:pt x="237" y="160"/>
                    </a:lnTo>
                    <a:lnTo>
                      <a:pt x="237" y="160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8" name="Freeform 43"/>
              <p:cNvSpPr>
                <a:spLocks/>
              </p:cNvSpPr>
              <p:nvPr/>
            </p:nvSpPr>
            <p:spPr bwMode="auto">
              <a:xfrm>
                <a:off x="1008" y="842"/>
                <a:ext cx="260" cy="218"/>
              </a:xfrm>
              <a:custGeom>
                <a:avLst/>
                <a:gdLst/>
                <a:ahLst/>
                <a:cxnLst>
                  <a:cxn ang="0">
                    <a:pos x="258" y="217"/>
                  </a:cxn>
                  <a:cxn ang="0">
                    <a:pos x="250" y="212"/>
                  </a:cxn>
                  <a:cxn ang="0">
                    <a:pos x="244" y="209"/>
                  </a:cxn>
                  <a:cxn ang="0">
                    <a:pos x="237" y="205"/>
                  </a:cxn>
                  <a:cxn ang="0">
                    <a:pos x="227" y="200"/>
                  </a:cxn>
                  <a:cxn ang="0">
                    <a:pos x="217" y="194"/>
                  </a:cxn>
                  <a:cxn ang="0">
                    <a:pos x="206" y="188"/>
                  </a:cxn>
                  <a:cxn ang="0">
                    <a:pos x="194" y="181"/>
                  </a:cxn>
                  <a:cxn ang="0">
                    <a:pos x="182" y="174"/>
                  </a:cxn>
                  <a:cxn ang="0">
                    <a:pos x="168" y="165"/>
                  </a:cxn>
                  <a:cxn ang="0">
                    <a:pos x="155" y="157"/>
                  </a:cxn>
                  <a:cxn ang="0">
                    <a:pos x="141" y="148"/>
                  </a:cxn>
                  <a:cxn ang="0">
                    <a:pos x="126" y="140"/>
                  </a:cxn>
                  <a:cxn ang="0">
                    <a:pos x="113" y="131"/>
                  </a:cxn>
                  <a:cxn ang="0">
                    <a:pos x="100" y="123"/>
                  </a:cxn>
                  <a:cxn ang="0">
                    <a:pos x="87" y="113"/>
                  </a:cxn>
                  <a:cxn ang="0">
                    <a:pos x="73" y="103"/>
                  </a:cxn>
                  <a:cxn ang="0">
                    <a:pos x="62" y="95"/>
                  </a:cxn>
                  <a:cxn ang="0">
                    <a:pos x="51" y="86"/>
                  </a:cxn>
                  <a:cxn ang="0">
                    <a:pos x="41" y="78"/>
                  </a:cxn>
                  <a:cxn ang="0">
                    <a:pos x="31" y="69"/>
                  </a:cxn>
                  <a:cxn ang="0">
                    <a:pos x="24" y="61"/>
                  </a:cxn>
                  <a:cxn ang="0">
                    <a:pos x="17" y="52"/>
                  </a:cxn>
                  <a:cxn ang="0">
                    <a:pos x="11" y="45"/>
                  </a:cxn>
                  <a:cxn ang="0">
                    <a:pos x="7" y="38"/>
                  </a:cxn>
                  <a:cxn ang="0">
                    <a:pos x="4" y="31"/>
                  </a:cxn>
                  <a:cxn ang="0">
                    <a:pos x="2" y="25"/>
                  </a:cxn>
                  <a:cxn ang="0">
                    <a:pos x="0" y="20"/>
                  </a:cxn>
                  <a:cxn ang="0">
                    <a:pos x="0" y="11"/>
                  </a:cxn>
                  <a:cxn ang="0">
                    <a:pos x="4" y="5"/>
                  </a:cxn>
                  <a:cxn ang="0">
                    <a:pos x="11" y="1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2" y="3"/>
                  </a:cxn>
                  <a:cxn ang="0">
                    <a:pos x="40" y="6"/>
                  </a:cxn>
                  <a:cxn ang="0">
                    <a:pos x="48" y="10"/>
                  </a:cxn>
                  <a:cxn ang="0">
                    <a:pos x="57" y="15"/>
                  </a:cxn>
                  <a:cxn ang="0">
                    <a:pos x="67" y="22"/>
                  </a:cxn>
                  <a:cxn ang="0">
                    <a:pos x="77" y="29"/>
                  </a:cxn>
                  <a:cxn ang="0">
                    <a:pos x="87" y="37"/>
                  </a:cxn>
                  <a:cxn ang="0">
                    <a:pos x="99" y="46"/>
                  </a:cxn>
                  <a:cxn ang="0">
                    <a:pos x="110" y="57"/>
                  </a:cxn>
                  <a:cxn ang="0">
                    <a:pos x="122" y="68"/>
                  </a:cxn>
                  <a:cxn ang="0">
                    <a:pos x="134" y="80"/>
                  </a:cxn>
                  <a:cxn ang="0">
                    <a:pos x="145" y="92"/>
                  </a:cxn>
                  <a:cxn ang="0">
                    <a:pos x="157" y="103"/>
                  </a:cxn>
                  <a:cxn ang="0">
                    <a:pos x="169" y="116"/>
                  </a:cxn>
                  <a:cxn ang="0">
                    <a:pos x="181" y="128"/>
                  </a:cxn>
                  <a:cxn ang="0">
                    <a:pos x="192" y="141"/>
                  </a:cxn>
                  <a:cxn ang="0">
                    <a:pos x="203" y="151"/>
                  </a:cxn>
                  <a:cxn ang="0">
                    <a:pos x="212" y="162"/>
                  </a:cxn>
                  <a:cxn ang="0">
                    <a:pos x="222" y="173"/>
                  </a:cxn>
                  <a:cxn ang="0">
                    <a:pos x="230" y="182"/>
                  </a:cxn>
                  <a:cxn ang="0">
                    <a:pos x="238" y="192"/>
                  </a:cxn>
                  <a:cxn ang="0">
                    <a:pos x="244" y="200"/>
                  </a:cxn>
                  <a:cxn ang="0">
                    <a:pos x="249" y="205"/>
                  </a:cxn>
                  <a:cxn ang="0">
                    <a:pos x="255" y="211"/>
                  </a:cxn>
                  <a:cxn ang="0">
                    <a:pos x="259" y="217"/>
                  </a:cxn>
                </a:cxnLst>
                <a:rect l="0" t="0" r="r" b="b"/>
                <a:pathLst>
                  <a:path w="260" h="218">
                    <a:moveTo>
                      <a:pt x="260" y="218"/>
                    </a:moveTo>
                    <a:lnTo>
                      <a:pt x="259" y="218"/>
                    </a:lnTo>
                    <a:lnTo>
                      <a:pt x="258" y="217"/>
                    </a:lnTo>
                    <a:lnTo>
                      <a:pt x="256" y="215"/>
                    </a:lnTo>
                    <a:lnTo>
                      <a:pt x="253" y="214"/>
                    </a:lnTo>
                    <a:lnTo>
                      <a:pt x="250" y="212"/>
                    </a:lnTo>
                    <a:lnTo>
                      <a:pt x="248" y="211"/>
                    </a:lnTo>
                    <a:lnTo>
                      <a:pt x="246" y="210"/>
                    </a:lnTo>
                    <a:lnTo>
                      <a:pt x="244" y="209"/>
                    </a:lnTo>
                    <a:lnTo>
                      <a:pt x="241" y="208"/>
                    </a:lnTo>
                    <a:lnTo>
                      <a:pt x="240" y="207"/>
                    </a:lnTo>
                    <a:lnTo>
                      <a:pt x="237" y="205"/>
                    </a:lnTo>
                    <a:lnTo>
                      <a:pt x="234" y="203"/>
                    </a:lnTo>
                    <a:lnTo>
                      <a:pt x="231" y="201"/>
                    </a:lnTo>
                    <a:lnTo>
                      <a:pt x="227" y="200"/>
                    </a:lnTo>
                    <a:lnTo>
                      <a:pt x="224" y="199"/>
                    </a:lnTo>
                    <a:lnTo>
                      <a:pt x="221" y="197"/>
                    </a:lnTo>
                    <a:lnTo>
                      <a:pt x="217" y="194"/>
                    </a:lnTo>
                    <a:lnTo>
                      <a:pt x="213" y="192"/>
                    </a:lnTo>
                    <a:lnTo>
                      <a:pt x="210" y="190"/>
                    </a:lnTo>
                    <a:lnTo>
                      <a:pt x="206" y="188"/>
                    </a:lnTo>
                    <a:lnTo>
                      <a:pt x="202" y="185"/>
                    </a:lnTo>
                    <a:lnTo>
                      <a:pt x="198" y="183"/>
                    </a:lnTo>
                    <a:lnTo>
                      <a:pt x="194" y="181"/>
                    </a:lnTo>
                    <a:lnTo>
                      <a:pt x="190" y="179"/>
                    </a:lnTo>
                    <a:lnTo>
                      <a:pt x="186" y="176"/>
                    </a:lnTo>
                    <a:lnTo>
                      <a:pt x="182" y="174"/>
                    </a:lnTo>
                    <a:lnTo>
                      <a:pt x="178" y="171"/>
                    </a:lnTo>
                    <a:lnTo>
                      <a:pt x="173" y="168"/>
                    </a:lnTo>
                    <a:lnTo>
                      <a:pt x="168" y="165"/>
                    </a:lnTo>
                    <a:lnTo>
                      <a:pt x="164" y="162"/>
                    </a:lnTo>
                    <a:lnTo>
                      <a:pt x="159" y="160"/>
                    </a:lnTo>
                    <a:lnTo>
                      <a:pt x="155" y="157"/>
                    </a:lnTo>
                    <a:lnTo>
                      <a:pt x="150" y="154"/>
                    </a:lnTo>
                    <a:lnTo>
                      <a:pt x="145" y="151"/>
                    </a:lnTo>
                    <a:lnTo>
                      <a:pt x="141" y="148"/>
                    </a:lnTo>
                    <a:lnTo>
                      <a:pt x="137" y="146"/>
                    </a:lnTo>
                    <a:lnTo>
                      <a:pt x="131" y="142"/>
                    </a:lnTo>
                    <a:lnTo>
                      <a:pt x="126" y="140"/>
                    </a:lnTo>
                    <a:lnTo>
                      <a:pt x="123" y="137"/>
                    </a:lnTo>
                    <a:lnTo>
                      <a:pt x="118" y="134"/>
                    </a:lnTo>
                    <a:lnTo>
                      <a:pt x="113" y="131"/>
                    </a:lnTo>
                    <a:lnTo>
                      <a:pt x="108" y="128"/>
                    </a:lnTo>
                    <a:lnTo>
                      <a:pt x="105" y="125"/>
                    </a:lnTo>
                    <a:lnTo>
                      <a:pt x="100" y="123"/>
                    </a:lnTo>
                    <a:lnTo>
                      <a:pt x="95" y="119"/>
                    </a:lnTo>
                    <a:lnTo>
                      <a:pt x="90" y="116"/>
                    </a:lnTo>
                    <a:lnTo>
                      <a:pt x="87" y="113"/>
                    </a:lnTo>
                    <a:lnTo>
                      <a:pt x="82" y="110"/>
                    </a:lnTo>
                    <a:lnTo>
                      <a:pt x="78" y="106"/>
                    </a:lnTo>
                    <a:lnTo>
                      <a:pt x="73" y="103"/>
                    </a:lnTo>
                    <a:lnTo>
                      <a:pt x="69" y="101"/>
                    </a:lnTo>
                    <a:lnTo>
                      <a:pt x="66" y="98"/>
                    </a:lnTo>
                    <a:lnTo>
                      <a:pt x="62" y="95"/>
                    </a:lnTo>
                    <a:lnTo>
                      <a:pt x="58" y="92"/>
                    </a:lnTo>
                    <a:lnTo>
                      <a:pt x="54" y="89"/>
                    </a:lnTo>
                    <a:lnTo>
                      <a:pt x="51" y="86"/>
                    </a:lnTo>
                    <a:lnTo>
                      <a:pt x="48" y="84"/>
                    </a:lnTo>
                    <a:lnTo>
                      <a:pt x="44" y="81"/>
                    </a:lnTo>
                    <a:lnTo>
                      <a:pt x="41" y="78"/>
                    </a:lnTo>
                    <a:lnTo>
                      <a:pt x="38" y="75"/>
                    </a:lnTo>
                    <a:lnTo>
                      <a:pt x="34" y="72"/>
                    </a:lnTo>
                    <a:lnTo>
                      <a:pt x="31" y="69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4" y="61"/>
                    </a:lnTo>
                    <a:lnTo>
                      <a:pt x="21" y="58"/>
                    </a:lnTo>
                    <a:lnTo>
                      <a:pt x="19" y="55"/>
                    </a:lnTo>
                    <a:lnTo>
                      <a:pt x="17" y="52"/>
                    </a:lnTo>
                    <a:lnTo>
                      <a:pt x="15" y="49"/>
                    </a:lnTo>
                    <a:lnTo>
                      <a:pt x="13" y="47"/>
                    </a:lnTo>
                    <a:lnTo>
                      <a:pt x="11" y="45"/>
                    </a:lnTo>
                    <a:lnTo>
                      <a:pt x="10" y="43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6" y="36"/>
                    </a:lnTo>
                    <a:lnTo>
                      <a:pt x="5" y="33"/>
                    </a:lnTo>
                    <a:lnTo>
                      <a:pt x="4" y="31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1"/>
                    </a:lnTo>
                    <a:lnTo>
                      <a:pt x="24" y="1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32" y="3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40" y="6"/>
                    </a:lnTo>
                    <a:lnTo>
                      <a:pt x="43" y="7"/>
                    </a:lnTo>
                    <a:lnTo>
                      <a:pt x="46" y="8"/>
                    </a:lnTo>
                    <a:lnTo>
                      <a:pt x="48" y="10"/>
                    </a:lnTo>
                    <a:lnTo>
                      <a:pt x="51" y="11"/>
                    </a:lnTo>
                    <a:lnTo>
                      <a:pt x="54" y="13"/>
                    </a:lnTo>
                    <a:lnTo>
                      <a:pt x="57" y="15"/>
                    </a:lnTo>
                    <a:lnTo>
                      <a:pt x="60" y="17"/>
                    </a:lnTo>
                    <a:lnTo>
                      <a:pt x="64" y="20"/>
                    </a:lnTo>
                    <a:lnTo>
                      <a:pt x="67" y="22"/>
                    </a:lnTo>
                    <a:lnTo>
                      <a:pt x="70" y="25"/>
                    </a:lnTo>
                    <a:lnTo>
                      <a:pt x="73" y="26"/>
                    </a:lnTo>
                    <a:lnTo>
                      <a:pt x="77" y="29"/>
                    </a:lnTo>
                    <a:lnTo>
                      <a:pt x="81" y="31"/>
                    </a:lnTo>
                    <a:lnTo>
                      <a:pt x="84" y="34"/>
                    </a:lnTo>
                    <a:lnTo>
                      <a:pt x="87" y="37"/>
                    </a:lnTo>
                    <a:lnTo>
                      <a:pt x="91" y="41"/>
                    </a:lnTo>
                    <a:lnTo>
                      <a:pt x="95" y="44"/>
                    </a:lnTo>
                    <a:lnTo>
                      <a:pt x="99" y="46"/>
                    </a:lnTo>
                    <a:lnTo>
                      <a:pt x="103" y="50"/>
                    </a:lnTo>
                    <a:lnTo>
                      <a:pt x="106" y="53"/>
                    </a:lnTo>
                    <a:lnTo>
                      <a:pt x="110" y="57"/>
                    </a:lnTo>
                    <a:lnTo>
                      <a:pt x="114" y="61"/>
                    </a:lnTo>
                    <a:lnTo>
                      <a:pt x="118" y="64"/>
                    </a:lnTo>
                    <a:lnTo>
                      <a:pt x="122" y="68"/>
                    </a:lnTo>
                    <a:lnTo>
                      <a:pt x="126" y="72"/>
                    </a:lnTo>
                    <a:lnTo>
                      <a:pt x="130" y="76"/>
                    </a:lnTo>
                    <a:lnTo>
                      <a:pt x="134" y="80"/>
                    </a:lnTo>
                    <a:lnTo>
                      <a:pt x="138" y="84"/>
                    </a:lnTo>
                    <a:lnTo>
                      <a:pt x="142" y="87"/>
                    </a:lnTo>
                    <a:lnTo>
                      <a:pt x="145" y="92"/>
                    </a:lnTo>
                    <a:lnTo>
                      <a:pt x="149" y="96"/>
                    </a:lnTo>
                    <a:lnTo>
                      <a:pt x="153" y="100"/>
                    </a:lnTo>
                    <a:lnTo>
                      <a:pt x="157" y="103"/>
                    </a:lnTo>
                    <a:lnTo>
                      <a:pt x="162" y="108"/>
                    </a:lnTo>
                    <a:lnTo>
                      <a:pt x="164" y="112"/>
                    </a:lnTo>
                    <a:lnTo>
                      <a:pt x="169" y="116"/>
                    </a:lnTo>
                    <a:lnTo>
                      <a:pt x="173" y="120"/>
                    </a:lnTo>
                    <a:lnTo>
                      <a:pt x="177" y="124"/>
                    </a:lnTo>
                    <a:lnTo>
                      <a:pt x="181" y="128"/>
                    </a:lnTo>
                    <a:lnTo>
                      <a:pt x="184" y="132"/>
                    </a:lnTo>
                    <a:lnTo>
                      <a:pt x="188" y="136"/>
                    </a:lnTo>
                    <a:lnTo>
                      <a:pt x="192" y="141"/>
                    </a:lnTo>
                    <a:lnTo>
                      <a:pt x="195" y="144"/>
                    </a:lnTo>
                    <a:lnTo>
                      <a:pt x="199" y="148"/>
                    </a:lnTo>
                    <a:lnTo>
                      <a:pt x="203" y="151"/>
                    </a:lnTo>
                    <a:lnTo>
                      <a:pt x="205" y="156"/>
                    </a:lnTo>
                    <a:lnTo>
                      <a:pt x="209" y="159"/>
                    </a:lnTo>
                    <a:lnTo>
                      <a:pt x="212" y="162"/>
                    </a:lnTo>
                    <a:lnTo>
                      <a:pt x="216" y="166"/>
                    </a:lnTo>
                    <a:lnTo>
                      <a:pt x="219" y="170"/>
                    </a:lnTo>
                    <a:lnTo>
                      <a:pt x="222" y="173"/>
                    </a:lnTo>
                    <a:lnTo>
                      <a:pt x="224" y="176"/>
                    </a:lnTo>
                    <a:lnTo>
                      <a:pt x="227" y="180"/>
                    </a:lnTo>
                    <a:lnTo>
                      <a:pt x="230" y="182"/>
                    </a:lnTo>
                    <a:lnTo>
                      <a:pt x="233" y="185"/>
                    </a:lnTo>
                    <a:lnTo>
                      <a:pt x="235" y="189"/>
                    </a:lnTo>
                    <a:lnTo>
                      <a:pt x="238" y="192"/>
                    </a:lnTo>
                    <a:lnTo>
                      <a:pt x="241" y="195"/>
                    </a:lnTo>
                    <a:lnTo>
                      <a:pt x="242" y="197"/>
                    </a:lnTo>
                    <a:lnTo>
                      <a:pt x="244" y="200"/>
                    </a:lnTo>
                    <a:lnTo>
                      <a:pt x="246" y="201"/>
                    </a:lnTo>
                    <a:lnTo>
                      <a:pt x="248" y="203"/>
                    </a:lnTo>
                    <a:lnTo>
                      <a:pt x="249" y="205"/>
                    </a:lnTo>
                    <a:lnTo>
                      <a:pt x="251" y="208"/>
                    </a:lnTo>
                    <a:lnTo>
                      <a:pt x="253" y="209"/>
                    </a:lnTo>
                    <a:lnTo>
                      <a:pt x="255" y="211"/>
                    </a:lnTo>
                    <a:lnTo>
                      <a:pt x="257" y="214"/>
                    </a:lnTo>
                    <a:lnTo>
                      <a:pt x="258" y="216"/>
                    </a:lnTo>
                    <a:lnTo>
                      <a:pt x="259" y="217"/>
                    </a:lnTo>
                    <a:lnTo>
                      <a:pt x="260" y="218"/>
                    </a:lnTo>
                    <a:lnTo>
                      <a:pt x="260" y="218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9" name="Freeform 44"/>
              <p:cNvSpPr>
                <a:spLocks/>
              </p:cNvSpPr>
              <p:nvPr/>
            </p:nvSpPr>
            <p:spPr bwMode="auto">
              <a:xfrm>
                <a:off x="935" y="929"/>
                <a:ext cx="314" cy="128"/>
              </a:xfrm>
              <a:custGeom>
                <a:avLst/>
                <a:gdLst/>
                <a:ahLst/>
                <a:cxnLst>
                  <a:cxn ang="0">
                    <a:pos x="311" y="127"/>
                  </a:cxn>
                  <a:cxn ang="0">
                    <a:pos x="303" y="126"/>
                  </a:cxn>
                  <a:cxn ang="0">
                    <a:pos x="296" y="125"/>
                  </a:cxn>
                  <a:cxn ang="0">
                    <a:pos x="287" y="123"/>
                  </a:cxn>
                  <a:cxn ang="0">
                    <a:pos x="277" y="121"/>
                  </a:cxn>
                  <a:cxn ang="0">
                    <a:pos x="266" y="119"/>
                  </a:cxn>
                  <a:cxn ang="0">
                    <a:pos x="253" y="117"/>
                  </a:cxn>
                  <a:cxn ang="0">
                    <a:pos x="239" y="114"/>
                  </a:cxn>
                  <a:cxn ang="0">
                    <a:pos x="225" y="112"/>
                  </a:cxn>
                  <a:cxn ang="0">
                    <a:pos x="210" y="109"/>
                  </a:cxn>
                  <a:cxn ang="0">
                    <a:pos x="195" y="105"/>
                  </a:cxn>
                  <a:cxn ang="0">
                    <a:pos x="179" y="101"/>
                  </a:cxn>
                  <a:cxn ang="0">
                    <a:pos x="162" y="97"/>
                  </a:cxn>
                  <a:cxn ang="0">
                    <a:pos x="146" y="94"/>
                  </a:cxn>
                  <a:cxn ang="0">
                    <a:pos x="131" y="90"/>
                  </a:cxn>
                  <a:cxn ang="0">
                    <a:pos x="116" y="86"/>
                  </a:cxn>
                  <a:cxn ang="0">
                    <a:pos x="101" y="81"/>
                  </a:cxn>
                  <a:cxn ang="0">
                    <a:pos x="86" y="76"/>
                  </a:cxn>
                  <a:cxn ang="0">
                    <a:pos x="73" y="72"/>
                  </a:cxn>
                  <a:cxn ang="0">
                    <a:pos x="61" y="67"/>
                  </a:cxn>
                  <a:cxn ang="0">
                    <a:pos x="49" y="61"/>
                  </a:cxn>
                  <a:cxn ang="0">
                    <a:pos x="40" y="55"/>
                  </a:cxn>
                  <a:cxn ang="0">
                    <a:pos x="31" y="51"/>
                  </a:cxn>
                  <a:cxn ang="0">
                    <a:pos x="23" y="45"/>
                  </a:cxn>
                  <a:cxn ang="0">
                    <a:pos x="16" y="40"/>
                  </a:cxn>
                  <a:cxn ang="0">
                    <a:pos x="9" y="34"/>
                  </a:cxn>
                  <a:cxn ang="0">
                    <a:pos x="3" y="24"/>
                  </a:cxn>
                  <a:cxn ang="0">
                    <a:pos x="0" y="16"/>
                  </a:cxn>
                  <a:cxn ang="0">
                    <a:pos x="3" y="8"/>
                  </a:cxn>
                  <a:cxn ang="0">
                    <a:pos x="9" y="3"/>
                  </a:cxn>
                  <a:cxn ang="0">
                    <a:pos x="16" y="1"/>
                  </a:cxn>
                  <a:cxn ang="0">
                    <a:pos x="23" y="0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7" y="2"/>
                  </a:cxn>
                  <a:cxn ang="0">
                    <a:pos x="58" y="4"/>
                  </a:cxn>
                  <a:cxn ang="0">
                    <a:pos x="70" y="8"/>
                  </a:cxn>
                  <a:cxn ang="0">
                    <a:pos x="83" y="11"/>
                  </a:cxn>
                  <a:cxn ang="0">
                    <a:pos x="95" y="16"/>
                  </a:cxn>
                  <a:cxn ang="0">
                    <a:pos x="109" y="21"/>
                  </a:cxn>
                  <a:cxn ang="0">
                    <a:pos x="123" y="28"/>
                  </a:cxn>
                  <a:cxn ang="0">
                    <a:pos x="139" y="35"/>
                  </a:cxn>
                  <a:cxn ang="0">
                    <a:pos x="154" y="41"/>
                  </a:cxn>
                  <a:cxn ang="0">
                    <a:pos x="169" y="49"/>
                  </a:cxn>
                  <a:cxn ang="0">
                    <a:pos x="184" y="56"/>
                  </a:cxn>
                  <a:cxn ang="0">
                    <a:pos x="199" y="64"/>
                  </a:cxn>
                  <a:cxn ang="0">
                    <a:pos x="214" y="72"/>
                  </a:cxn>
                  <a:cxn ang="0">
                    <a:pos x="228" y="79"/>
                  </a:cxn>
                  <a:cxn ang="0">
                    <a:pos x="241" y="87"/>
                  </a:cxn>
                  <a:cxn ang="0">
                    <a:pos x="254" y="94"/>
                  </a:cxn>
                  <a:cxn ang="0">
                    <a:pos x="266" y="100"/>
                  </a:cxn>
                  <a:cxn ang="0">
                    <a:pos x="276" y="107"/>
                  </a:cxn>
                  <a:cxn ang="0">
                    <a:pos x="287" y="113"/>
                  </a:cxn>
                  <a:cxn ang="0">
                    <a:pos x="295" y="116"/>
                  </a:cxn>
                  <a:cxn ang="0">
                    <a:pos x="302" y="121"/>
                  </a:cxn>
                  <a:cxn ang="0">
                    <a:pos x="309" y="125"/>
                  </a:cxn>
                  <a:cxn ang="0">
                    <a:pos x="314" y="128"/>
                  </a:cxn>
                </a:cxnLst>
                <a:rect l="0" t="0" r="r" b="b"/>
                <a:pathLst>
                  <a:path w="314" h="128">
                    <a:moveTo>
                      <a:pt x="314" y="128"/>
                    </a:moveTo>
                    <a:lnTo>
                      <a:pt x="313" y="128"/>
                    </a:lnTo>
                    <a:lnTo>
                      <a:pt x="311" y="127"/>
                    </a:lnTo>
                    <a:lnTo>
                      <a:pt x="309" y="127"/>
                    </a:lnTo>
                    <a:lnTo>
                      <a:pt x="306" y="127"/>
                    </a:lnTo>
                    <a:lnTo>
                      <a:pt x="303" y="126"/>
                    </a:lnTo>
                    <a:lnTo>
                      <a:pt x="301" y="125"/>
                    </a:lnTo>
                    <a:lnTo>
                      <a:pt x="298" y="125"/>
                    </a:lnTo>
                    <a:lnTo>
                      <a:pt x="296" y="125"/>
                    </a:lnTo>
                    <a:lnTo>
                      <a:pt x="294" y="124"/>
                    </a:lnTo>
                    <a:lnTo>
                      <a:pt x="291" y="124"/>
                    </a:lnTo>
                    <a:lnTo>
                      <a:pt x="287" y="123"/>
                    </a:lnTo>
                    <a:lnTo>
                      <a:pt x="284" y="123"/>
                    </a:lnTo>
                    <a:lnTo>
                      <a:pt x="280" y="122"/>
                    </a:lnTo>
                    <a:lnTo>
                      <a:pt x="277" y="121"/>
                    </a:lnTo>
                    <a:lnTo>
                      <a:pt x="274" y="121"/>
                    </a:lnTo>
                    <a:lnTo>
                      <a:pt x="270" y="120"/>
                    </a:lnTo>
                    <a:lnTo>
                      <a:pt x="266" y="119"/>
                    </a:lnTo>
                    <a:lnTo>
                      <a:pt x="261" y="118"/>
                    </a:lnTo>
                    <a:lnTo>
                      <a:pt x="257" y="118"/>
                    </a:lnTo>
                    <a:lnTo>
                      <a:pt x="253" y="117"/>
                    </a:lnTo>
                    <a:lnTo>
                      <a:pt x="249" y="116"/>
                    </a:lnTo>
                    <a:lnTo>
                      <a:pt x="244" y="115"/>
                    </a:lnTo>
                    <a:lnTo>
                      <a:pt x="239" y="114"/>
                    </a:lnTo>
                    <a:lnTo>
                      <a:pt x="235" y="113"/>
                    </a:lnTo>
                    <a:lnTo>
                      <a:pt x="230" y="113"/>
                    </a:lnTo>
                    <a:lnTo>
                      <a:pt x="225" y="112"/>
                    </a:lnTo>
                    <a:lnTo>
                      <a:pt x="220" y="111"/>
                    </a:lnTo>
                    <a:lnTo>
                      <a:pt x="216" y="110"/>
                    </a:lnTo>
                    <a:lnTo>
                      <a:pt x="210" y="109"/>
                    </a:lnTo>
                    <a:lnTo>
                      <a:pt x="205" y="108"/>
                    </a:lnTo>
                    <a:lnTo>
                      <a:pt x="199" y="107"/>
                    </a:lnTo>
                    <a:lnTo>
                      <a:pt x="195" y="105"/>
                    </a:lnTo>
                    <a:lnTo>
                      <a:pt x="189" y="104"/>
                    </a:lnTo>
                    <a:lnTo>
                      <a:pt x="184" y="103"/>
                    </a:lnTo>
                    <a:lnTo>
                      <a:pt x="179" y="101"/>
                    </a:lnTo>
                    <a:lnTo>
                      <a:pt x="174" y="100"/>
                    </a:lnTo>
                    <a:lnTo>
                      <a:pt x="168" y="99"/>
                    </a:lnTo>
                    <a:lnTo>
                      <a:pt x="162" y="97"/>
                    </a:lnTo>
                    <a:lnTo>
                      <a:pt x="158" y="96"/>
                    </a:lnTo>
                    <a:lnTo>
                      <a:pt x="152" y="95"/>
                    </a:lnTo>
                    <a:lnTo>
                      <a:pt x="146" y="94"/>
                    </a:lnTo>
                    <a:lnTo>
                      <a:pt x="141" y="93"/>
                    </a:lnTo>
                    <a:lnTo>
                      <a:pt x="136" y="92"/>
                    </a:lnTo>
                    <a:lnTo>
                      <a:pt x="131" y="90"/>
                    </a:lnTo>
                    <a:lnTo>
                      <a:pt x="125" y="88"/>
                    </a:lnTo>
                    <a:lnTo>
                      <a:pt x="121" y="87"/>
                    </a:lnTo>
                    <a:lnTo>
                      <a:pt x="116" y="86"/>
                    </a:lnTo>
                    <a:lnTo>
                      <a:pt x="110" y="84"/>
                    </a:lnTo>
                    <a:lnTo>
                      <a:pt x="105" y="82"/>
                    </a:lnTo>
                    <a:lnTo>
                      <a:pt x="101" y="81"/>
                    </a:lnTo>
                    <a:lnTo>
                      <a:pt x="96" y="79"/>
                    </a:lnTo>
                    <a:lnTo>
                      <a:pt x="91" y="78"/>
                    </a:lnTo>
                    <a:lnTo>
                      <a:pt x="86" y="76"/>
                    </a:lnTo>
                    <a:lnTo>
                      <a:pt x="82" y="74"/>
                    </a:lnTo>
                    <a:lnTo>
                      <a:pt x="78" y="73"/>
                    </a:lnTo>
                    <a:lnTo>
                      <a:pt x="73" y="72"/>
                    </a:lnTo>
                    <a:lnTo>
                      <a:pt x="69" y="70"/>
                    </a:lnTo>
                    <a:lnTo>
                      <a:pt x="64" y="69"/>
                    </a:lnTo>
                    <a:lnTo>
                      <a:pt x="61" y="67"/>
                    </a:lnTo>
                    <a:lnTo>
                      <a:pt x="58" y="65"/>
                    </a:lnTo>
                    <a:lnTo>
                      <a:pt x="53" y="63"/>
                    </a:lnTo>
                    <a:lnTo>
                      <a:pt x="49" y="61"/>
                    </a:lnTo>
                    <a:lnTo>
                      <a:pt x="46" y="59"/>
                    </a:lnTo>
                    <a:lnTo>
                      <a:pt x="43" y="58"/>
                    </a:lnTo>
                    <a:lnTo>
                      <a:pt x="40" y="55"/>
                    </a:lnTo>
                    <a:lnTo>
                      <a:pt x="37" y="55"/>
                    </a:lnTo>
                    <a:lnTo>
                      <a:pt x="33" y="53"/>
                    </a:lnTo>
                    <a:lnTo>
                      <a:pt x="31" y="51"/>
                    </a:lnTo>
                    <a:lnTo>
                      <a:pt x="27" y="49"/>
                    </a:lnTo>
                    <a:lnTo>
                      <a:pt x="25" y="47"/>
                    </a:lnTo>
                    <a:lnTo>
                      <a:pt x="23" y="45"/>
                    </a:lnTo>
                    <a:lnTo>
                      <a:pt x="21" y="43"/>
                    </a:lnTo>
                    <a:lnTo>
                      <a:pt x="18" y="42"/>
                    </a:lnTo>
                    <a:lnTo>
                      <a:pt x="16" y="40"/>
                    </a:lnTo>
                    <a:lnTo>
                      <a:pt x="14" y="38"/>
                    </a:lnTo>
                    <a:lnTo>
                      <a:pt x="13" y="37"/>
                    </a:lnTo>
                    <a:lnTo>
                      <a:pt x="9" y="34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2" y="2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42" y="1"/>
                    </a:lnTo>
                    <a:lnTo>
                      <a:pt x="45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8" y="4"/>
                    </a:lnTo>
                    <a:lnTo>
                      <a:pt x="62" y="5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4" y="9"/>
                    </a:lnTo>
                    <a:lnTo>
                      <a:pt x="78" y="10"/>
                    </a:lnTo>
                    <a:lnTo>
                      <a:pt x="83" y="11"/>
                    </a:lnTo>
                    <a:lnTo>
                      <a:pt x="86" y="13"/>
                    </a:lnTo>
                    <a:lnTo>
                      <a:pt x="91" y="14"/>
                    </a:lnTo>
                    <a:lnTo>
                      <a:pt x="95" y="16"/>
                    </a:lnTo>
                    <a:lnTo>
                      <a:pt x="100" y="17"/>
                    </a:lnTo>
                    <a:lnTo>
                      <a:pt x="104" y="19"/>
                    </a:lnTo>
                    <a:lnTo>
                      <a:pt x="109" y="21"/>
                    </a:lnTo>
                    <a:lnTo>
                      <a:pt x="114" y="23"/>
                    </a:lnTo>
                    <a:lnTo>
                      <a:pt x="119" y="25"/>
                    </a:lnTo>
                    <a:lnTo>
                      <a:pt x="123" y="28"/>
                    </a:lnTo>
                    <a:lnTo>
                      <a:pt x="128" y="30"/>
                    </a:lnTo>
                    <a:lnTo>
                      <a:pt x="134" y="32"/>
                    </a:lnTo>
                    <a:lnTo>
                      <a:pt x="139" y="35"/>
                    </a:lnTo>
                    <a:lnTo>
                      <a:pt x="143" y="36"/>
                    </a:lnTo>
                    <a:lnTo>
                      <a:pt x="148" y="39"/>
                    </a:lnTo>
                    <a:lnTo>
                      <a:pt x="154" y="41"/>
                    </a:lnTo>
                    <a:lnTo>
                      <a:pt x="159" y="43"/>
                    </a:lnTo>
                    <a:lnTo>
                      <a:pt x="163" y="46"/>
                    </a:lnTo>
                    <a:lnTo>
                      <a:pt x="169" y="49"/>
                    </a:lnTo>
                    <a:lnTo>
                      <a:pt x="174" y="51"/>
                    </a:lnTo>
                    <a:lnTo>
                      <a:pt x="179" y="54"/>
                    </a:lnTo>
                    <a:lnTo>
                      <a:pt x="184" y="56"/>
                    </a:lnTo>
                    <a:lnTo>
                      <a:pt x="188" y="58"/>
                    </a:lnTo>
                    <a:lnTo>
                      <a:pt x="194" y="61"/>
                    </a:lnTo>
                    <a:lnTo>
                      <a:pt x="199" y="64"/>
                    </a:lnTo>
                    <a:lnTo>
                      <a:pt x="204" y="67"/>
                    </a:lnTo>
                    <a:lnTo>
                      <a:pt x="208" y="69"/>
                    </a:lnTo>
                    <a:lnTo>
                      <a:pt x="214" y="72"/>
                    </a:lnTo>
                    <a:lnTo>
                      <a:pt x="218" y="74"/>
                    </a:lnTo>
                    <a:lnTo>
                      <a:pt x="223" y="77"/>
                    </a:lnTo>
                    <a:lnTo>
                      <a:pt x="228" y="79"/>
                    </a:lnTo>
                    <a:lnTo>
                      <a:pt x="232" y="81"/>
                    </a:lnTo>
                    <a:lnTo>
                      <a:pt x="237" y="84"/>
                    </a:lnTo>
                    <a:lnTo>
                      <a:pt x="241" y="87"/>
                    </a:lnTo>
                    <a:lnTo>
                      <a:pt x="245" y="89"/>
                    </a:lnTo>
                    <a:lnTo>
                      <a:pt x="250" y="92"/>
                    </a:lnTo>
                    <a:lnTo>
                      <a:pt x="254" y="94"/>
                    </a:lnTo>
                    <a:lnTo>
                      <a:pt x="258" y="96"/>
                    </a:lnTo>
                    <a:lnTo>
                      <a:pt x="261" y="98"/>
                    </a:lnTo>
                    <a:lnTo>
                      <a:pt x="266" y="100"/>
                    </a:lnTo>
                    <a:lnTo>
                      <a:pt x="270" y="103"/>
                    </a:lnTo>
                    <a:lnTo>
                      <a:pt x="274" y="105"/>
                    </a:lnTo>
                    <a:lnTo>
                      <a:pt x="276" y="107"/>
                    </a:lnTo>
                    <a:lnTo>
                      <a:pt x="280" y="109"/>
                    </a:lnTo>
                    <a:lnTo>
                      <a:pt x="283" y="111"/>
                    </a:lnTo>
                    <a:lnTo>
                      <a:pt x="287" y="113"/>
                    </a:lnTo>
                    <a:lnTo>
                      <a:pt x="290" y="113"/>
                    </a:lnTo>
                    <a:lnTo>
                      <a:pt x="293" y="115"/>
                    </a:lnTo>
                    <a:lnTo>
                      <a:pt x="295" y="116"/>
                    </a:lnTo>
                    <a:lnTo>
                      <a:pt x="297" y="118"/>
                    </a:lnTo>
                    <a:lnTo>
                      <a:pt x="299" y="120"/>
                    </a:lnTo>
                    <a:lnTo>
                      <a:pt x="302" y="121"/>
                    </a:lnTo>
                    <a:lnTo>
                      <a:pt x="304" y="122"/>
                    </a:lnTo>
                    <a:lnTo>
                      <a:pt x="306" y="124"/>
                    </a:lnTo>
                    <a:lnTo>
                      <a:pt x="309" y="125"/>
                    </a:lnTo>
                    <a:lnTo>
                      <a:pt x="311" y="127"/>
                    </a:lnTo>
                    <a:lnTo>
                      <a:pt x="313" y="127"/>
                    </a:lnTo>
                    <a:lnTo>
                      <a:pt x="314" y="128"/>
                    </a:lnTo>
                    <a:lnTo>
                      <a:pt x="314" y="128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0" name="Freeform 45"/>
              <p:cNvSpPr>
                <a:spLocks/>
              </p:cNvSpPr>
              <p:nvPr/>
            </p:nvSpPr>
            <p:spPr bwMode="auto">
              <a:xfrm>
                <a:off x="954" y="993"/>
                <a:ext cx="298" cy="98"/>
              </a:xfrm>
              <a:custGeom>
                <a:avLst/>
                <a:gdLst/>
                <a:ahLst/>
                <a:cxnLst>
                  <a:cxn ang="0">
                    <a:pos x="264" y="91"/>
                  </a:cxn>
                  <a:cxn ang="0">
                    <a:pos x="254" y="89"/>
                  </a:cxn>
                  <a:cxn ang="0">
                    <a:pos x="244" y="89"/>
                  </a:cxn>
                  <a:cxn ang="0">
                    <a:pos x="233" y="88"/>
                  </a:cxn>
                  <a:cxn ang="0">
                    <a:pos x="220" y="88"/>
                  </a:cxn>
                  <a:cxn ang="0">
                    <a:pos x="206" y="87"/>
                  </a:cxn>
                  <a:cxn ang="0">
                    <a:pos x="191" y="86"/>
                  </a:cxn>
                  <a:cxn ang="0">
                    <a:pos x="176" y="84"/>
                  </a:cxn>
                  <a:cxn ang="0">
                    <a:pos x="160" y="83"/>
                  </a:cxn>
                  <a:cxn ang="0">
                    <a:pos x="143" y="81"/>
                  </a:cxn>
                  <a:cxn ang="0">
                    <a:pos x="127" y="80"/>
                  </a:cxn>
                  <a:cxn ang="0">
                    <a:pos x="112" y="78"/>
                  </a:cxn>
                  <a:cxn ang="0">
                    <a:pos x="98" y="76"/>
                  </a:cxn>
                  <a:cxn ang="0">
                    <a:pos x="83" y="74"/>
                  </a:cxn>
                  <a:cxn ang="0">
                    <a:pos x="72" y="72"/>
                  </a:cxn>
                  <a:cxn ang="0">
                    <a:pos x="61" y="70"/>
                  </a:cxn>
                  <a:cxn ang="0">
                    <a:pos x="51" y="69"/>
                  </a:cxn>
                  <a:cxn ang="0">
                    <a:pos x="43" y="67"/>
                  </a:cxn>
                  <a:cxn ang="0">
                    <a:pos x="34" y="65"/>
                  </a:cxn>
                  <a:cxn ang="0">
                    <a:pos x="24" y="62"/>
                  </a:cxn>
                  <a:cxn ang="0">
                    <a:pos x="15" y="58"/>
                  </a:cxn>
                  <a:cxn ang="0">
                    <a:pos x="9" y="51"/>
                  </a:cxn>
                  <a:cxn ang="0">
                    <a:pos x="6" y="41"/>
                  </a:cxn>
                  <a:cxn ang="0">
                    <a:pos x="1" y="29"/>
                  </a:cxn>
                  <a:cxn ang="0">
                    <a:pos x="0" y="16"/>
                  </a:cxn>
                  <a:cxn ang="0">
                    <a:pos x="6" y="6"/>
                  </a:cxn>
                  <a:cxn ang="0">
                    <a:pos x="15" y="1"/>
                  </a:cxn>
                  <a:cxn ang="0">
                    <a:pos x="26" y="0"/>
                  </a:cxn>
                  <a:cxn ang="0">
                    <a:pos x="37" y="0"/>
                  </a:cxn>
                  <a:cxn ang="0">
                    <a:pos x="45" y="1"/>
                  </a:cxn>
                  <a:cxn ang="0">
                    <a:pos x="54" y="2"/>
                  </a:cxn>
                  <a:cxn ang="0">
                    <a:pos x="63" y="3"/>
                  </a:cxn>
                  <a:cxn ang="0">
                    <a:pos x="72" y="6"/>
                  </a:cxn>
                  <a:cxn ang="0">
                    <a:pos x="83" y="8"/>
                  </a:cxn>
                  <a:cxn ang="0">
                    <a:pos x="93" y="10"/>
                  </a:cxn>
                  <a:cxn ang="0">
                    <a:pos x="104" y="11"/>
                  </a:cxn>
                  <a:cxn ang="0">
                    <a:pos x="116" y="14"/>
                  </a:cxn>
                  <a:cxn ang="0">
                    <a:pos x="127" y="17"/>
                  </a:cxn>
                  <a:cxn ang="0">
                    <a:pos x="140" y="20"/>
                  </a:cxn>
                  <a:cxn ang="0">
                    <a:pos x="151" y="23"/>
                  </a:cxn>
                  <a:cxn ang="0">
                    <a:pos x="163" y="26"/>
                  </a:cxn>
                  <a:cxn ang="0">
                    <a:pos x="176" y="30"/>
                  </a:cxn>
                  <a:cxn ang="0">
                    <a:pos x="187" y="32"/>
                  </a:cxn>
                  <a:cxn ang="0">
                    <a:pos x="199" y="36"/>
                  </a:cxn>
                  <a:cxn ang="0">
                    <a:pos x="211" y="39"/>
                  </a:cxn>
                  <a:cxn ang="0">
                    <a:pos x="222" y="43"/>
                  </a:cxn>
                  <a:cxn ang="0">
                    <a:pos x="233" y="47"/>
                  </a:cxn>
                  <a:cxn ang="0">
                    <a:pos x="242" y="50"/>
                  </a:cxn>
                  <a:cxn ang="0">
                    <a:pos x="253" y="54"/>
                  </a:cxn>
                  <a:cxn ang="0">
                    <a:pos x="261" y="57"/>
                  </a:cxn>
                  <a:cxn ang="0">
                    <a:pos x="271" y="61"/>
                  </a:cxn>
                  <a:cxn ang="0">
                    <a:pos x="285" y="67"/>
                  </a:cxn>
                  <a:cxn ang="0">
                    <a:pos x="294" y="70"/>
                  </a:cxn>
                  <a:cxn ang="0">
                    <a:pos x="296" y="98"/>
                  </a:cxn>
                </a:cxnLst>
                <a:rect l="0" t="0" r="r" b="b"/>
                <a:pathLst>
                  <a:path w="298" h="98">
                    <a:moveTo>
                      <a:pt x="268" y="91"/>
                    </a:moveTo>
                    <a:lnTo>
                      <a:pt x="268" y="91"/>
                    </a:lnTo>
                    <a:lnTo>
                      <a:pt x="267" y="91"/>
                    </a:lnTo>
                    <a:lnTo>
                      <a:pt x="264" y="91"/>
                    </a:lnTo>
                    <a:lnTo>
                      <a:pt x="262" y="91"/>
                    </a:lnTo>
                    <a:lnTo>
                      <a:pt x="259" y="90"/>
                    </a:lnTo>
                    <a:lnTo>
                      <a:pt x="256" y="90"/>
                    </a:lnTo>
                    <a:lnTo>
                      <a:pt x="254" y="89"/>
                    </a:lnTo>
                    <a:lnTo>
                      <a:pt x="251" y="89"/>
                    </a:lnTo>
                    <a:lnTo>
                      <a:pt x="249" y="89"/>
                    </a:lnTo>
                    <a:lnTo>
                      <a:pt x="247" y="89"/>
                    </a:lnTo>
                    <a:lnTo>
                      <a:pt x="244" y="89"/>
                    </a:lnTo>
                    <a:lnTo>
                      <a:pt x="241" y="89"/>
                    </a:lnTo>
                    <a:lnTo>
                      <a:pt x="238" y="88"/>
                    </a:lnTo>
                    <a:lnTo>
                      <a:pt x="236" y="88"/>
                    </a:lnTo>
                    <a:lnTo>
                      <a:pt x="233" y="88"/>
                    </a:lnTo>
                    <a:lnTo>
                      <a:pt x="230" y="88"/>
                    </a:lnTo>
                    <a:lnTo>
                      <a:pt x="227" y="88"/>
                    </a:lnTo>
                    <a:lnTo>
                      <a:pt x="224" y="88"/>
                    </a:lnTo>
                    <a:lnTo>
                      <a:pt x="220" y="88"/>
                    </a:lnTo>
                    <a:lnTo>
                      <a:pt x="217" y="88"/>
                    </a:lnTo>
                    <a:lnTo>
                      <a:pt x="213" y="87"/>
                    </a:lnTo>
                    <a:lnTo>
                      <a:pt x="210" y="87"/>
                    </a:lnTo>
                    <a:lnTo>
                      <a:pt x="206" y="87"/>
                    </a:lnTo>
                    <a:lnTo>
                      <a:pt x="202" y="87"/>
                    </a:lnTo>
                    <a:lnTo>
                      <a:pt x="199" y="87"/>
                    </a:lnTo>
                    <a:lnTo>
                      <a:pt x="196" y="87"/>
                    </a:lnTo>
                    <a:lnTo>
                      <a:pt x="191" y="86"/>
                    </a:lnTo>
                    <a:lnTo>
                      <a:pt x="187" y="85"/>
                    </a:lnTo>
                    <a:lnTo>
                      <a:pt x="183" y="85"/>
                    </a:lnTo>
                    <a:lnTo>
                      <a:pt x="180" y="85"/>
                    </a:lnTo>
                    <a:lnTo>
                      <a:pt x="176" y="84"/>
                    </a:lnTo>
                    <a:lnTo>
                      <a:pt x="172" y="84"/>
                    </a:lnTo>
                    <a:lnTo>
                      <a:pt x="168" y="84"/>
                    </a:lnTo>
                    <a:lnTo>
                      <a:pt x="163" y="84"/>
                    </a:lnTo>
                    <a:lnTo>
                      <a:pt x="160" y="83"/>
                    </a:lnTo>
                    <a:lnTo>
                      <a:pt x="156" y="83"/>
                    </a:lnTo>
                    <a:lnTo>
                      <a:pt x="152" y="82"/>
                    </a:lnTo>
                    <a:lnTo>
                      <a:pt x="148" y="82"/>
                    </a:lnTo>
                    <a:lnTo>
                      <a:pt x="143" y="81"/>
                    </a:lnTo>
                    <a:lnTo>
                      <a:pt x="140" y="81"/>
                    </a:lnTo>
                    <a:lnTo>
                      <a:pt x="136" y="80"/>
                    </a:lnTo>
                    <a:lnTo>
                      <a:pt x="132" y="80"/>
                    </a:lnTo>
                    <a:lnTo>
                      <a:pt x="127" y="80"/>
                    </a:lnTo>
                    <a:lnTo>
                      <a:pt x="123" y="79"/>
                    </a:lnTo>
                    <a:lnTo>
                      <a:pt x="120" y="78"/>
                    </a:lnTo>
                    <a:lnTo>
                      <a:pt x="116" y="78"/>
                    </a:lnTo>
                    <a:lnTo>
                      <a:pt x="112" y="78"/>
                    </a:lnTo>
                    <a:lnTo>
                      <a:pt x="108" y="77"/>
                    </a:lnTo>
                    <a:lnTo>
                      <a:pt x="104" y="77"/>
                    </a:lnTo>
                    <a:lnTo>
                      <a:pt x="102" y="77"/>
                    </a:lnTo>
                    <a:lnTo>
                      <a:pt x="98" y="76"/>
                    </a:lnTo>
                    <a:lnTo>
                      <a:pt x="94" y="75"/>
                    </a:lnTo>
                    <a:lnTo>
                      <a:pt x="91" y="75"/>
                    </a:lnTo>
                    <a:lnTo>
                      <a:pt x="87" y="75"/>
                    </a:lnTo>
                    <a:lnTo>
                      <a:pt x="83" y="74"/>
                    </a:lnTo>
                    <a:lnTo>
                      <a:pt x="81" y="74"/>
                    </a:lnTo>
                    <a:lnTo>
                      <a:pt x="78" y="73"/>
                    </a:lnTo>
                    <a:lnTo>
                      <a:pt x="75" y="73"/>
                    </a:lnTo>
                    <a:lnTo>
                      <a:pt x="72" y="72"/>
                    </a:lnTo>
                    <a:lnTo>
                      <a:pt x="68" y="72"/>
                    </a:lnTo>
                    <a:lnTo>
                      <a:pt x="65" y="71"/>
                    </a:lnTo>
                    <a:lnTo>
                      <a:pt x="64" y="71"/>
                    </a:lnTo>
                    <a:lnTo>
                      <a:pt x="61" y="70"/>
                    </a:lnTo>
                    <a:lnTo>
                      <a:pt x="58" y="69"/>
                    </a:lnTo>
                    <a:lnTo>
                      <a:pt x="56" y="69"/>
                    </a:lnTo>
                    <a:lnTo>
                      <a:pt x="53" y="69"/>
                    </a:lnTo>
                    <a:lnTo>
                      <a:pt x="51" y="69"/>
                    </a:lnTo>
                    <a:lnTo>
                      <a:pt x="48" y="69"/>
                    </a:lnTo>
                    <a:lnTo>
                      <a:pt x="46" y="68"/>
                    </a:lnTo>
                    <a:lnTo>
                      <a:pt x="45" y="68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4" y="65"/>
                    </a:lnTo>
                    <a:lnTo>
                      <a:pt x="31" y="64"/>
                    </a:lnTo>
                    <a:lnTo>
                      <a:pt x="28" y="64"/>
                    </a:lnTo>
                    <a:lnTo>
                      <a:pt x="26" y="63"/>
                    </a:lnTo>
                    <a:lnTo>
                      <a:pt x="24" y="62"/>
                    </a:lnTo>
                    <a:lnTo>
                      <a:pt x="22" y="61"/>
                    </a:lnTo>
                    <a:lnTo>
                      <a:pt x="20" y="61"/>
                    </a:lnTo>
                    <a:lnTo>
                      <a:pt x="19" y="60"/>
                    </a:lnTo>
                    <a:lnTo>
                      <a:pt x="15" y="58"/>
                    </a:lnTo>
                    <a:lnTo>
                      <a:pt x="13" y="57"/>
                    </a:lnTo>
                    <a:lnTo>
                      <a:pt x="11" y="55"/>
                    </a:lnTo>
                    <a:lnTo>
                      <a:pt x="10" y="53"/>
                    </a:lnTo>
                    <a:lnTo>
                      <a:pt x="9" y="51"/>
                    </a:lnTo>
                    <a:lnTo>
                      <a:pt x="8" y="49"/>
                    </a:lnTo>
                    <a:lnTo>
                      <a:pt x="7" y="47"/>
                    </a:lnTo>
                    <a:lnTo>
                      <a:pt x="6" y="44"/>
                    </a:lnTo>
                    <a:lnTo>
                      <a:pt x="6" y="41"/>
                    </a:lnTo>
                    <a:lnTo>
                      <a:pt x="5" y="38"/>
                    </a:lnTo>
                    <a:lnTo>
                      <a:pt x="4" y="35"/>
                    </a:lnTo>
                    <a:lnTo>
                      <a:pt x="2" y="32"/>
                    </a:lnTo>
                    <a:lnTo>
                      <a:pt x="1" y="29"/>
                    </a:lnTo>
                    <a:lnTo>
                      <a:pt x="1" y="26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1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2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7" y="1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9" y="3"/>
                    </a:lnTo>
                    <a:lnTo>
                      <a:pt x="61" y="3"/>
                    </a:lnTo>
                    <a:lnTo>
                      <a:pt x="63" y="3"/>
                    </a:lnTo>
                    <a:lnTo>
                      <a:pt x="65" y="4"/>
                    </a:lnTo>
                    <a:lnTo>
                      <a:pt x="67" y="5"/>
                    </a:lnTo>
                    <a:lnTo>
                      <a:pt x="70" y="5"/>
                    </a:lnTo>
                    <a:lnTo>
                      <a:pt x="72" y="6"/>
                    </a:lnTo>
                    <a:lnTo>
                      <a:pt x="75" y="6"/>
                    </a:lnTo>
                    <a:lnTo>
                      <a:pt x="78" y="7"/>
                    </a:lnTo>
                    <a:lnTo>
                      <a:pt x="81" y="8"/>
                    </a:lnTo>
                    <a:lnTo>
                      <a:pt x="83" y="8"/>
                    </a:lnTo>
                    <a:lnTo>
                      <a:pt x="85" y="9"/>
                    </a:lnTo>
                    <a:lnTo>
                      <a:pt x="88" y="9"/>
                    </a:lnTo>
                    <a:lnTo>
                      <a:pt x="91" y="10"/>
                    </a:lnTo>
                    <a:lnTo>
                      <a:pt x="93" y="10"/>
                    </a:lnTo>
                    <a:lnTo>
                      <a:pt x="97" y="10"/>
                    </a:lnTo>
                    <a:lnTo>
                      <a:pt x="99" y="10"/>
                    </a:lnTo>
                    <a:lnTo>
                      <a:pt x="102" y="11"/>
                    </a:lnTo>
                    <a:lnTo>
                      <a:pt x="104" y="11"/>
                    </a:lnTo>
                    <a:lnTo>
                      <a:pt x="107" y="12"/>
                    </a:lnTo>
                    <a:lnTo>
                      <a:pt x="110" y="13"/>
                    </a:lnTo>
                    <a:lnTo>
                      <a:pt x="113" y="14"/>
                    </a:lnTo>
                    <a:lnTo>
                      <a:pt x="116" y="14"/>
                    </a:lnTo>
                    <a:lnTo>
                      <a:pt x="119" y="15"/>
                    </a:lnTo>
                    <a:lnTo>
                      <a:pt x="122" y="16"/>
                    </a:lnTo>
                    <a:lnTo>
                      <a:pt x="125" y="17"/>
                    </a:lnTo>
                    <a:lnTo>
                      <a:pt x="127" y="17"/>
                    </a:lnTo>
                    <a:lnTo>
                      <a:pt x="130" y="18"/>
                    </a:lnTo>
                    <a:lnTo>
                      <a:pt x="133" y="19"/>
                    </a:lnTo>
                    <a:lnTo>
                      <a:pt x="137" y="20"/>
                    </a:lnTo>
                    <a:lnTo>
                      <a:pt x="140" y="20"/>
                    </a:lnTo>
                    <a:lnTo>
                      <a:pt x="142" y="21"/>
                    </a:lnTo>
                    <a:lnTo>
                      <a:pt x="145" y="22"/>
                    </a:lnTo>
                    <a:lnTo>
                      <a:pt x="148" y="23"/>
                    </a:lnTo>
                    <a:lnTo>
                      <a:pt x="151" y="23"/>
                    </a:lnTo>
                    <a:lnTo>
                      <a:pt x="154" y="24"/>
                    </a:lnTo>
                    <a:lnTo>
                      <a:pt x="157" y="24"/>
                    </a:lnTo>
                    <a:lnTo>
                      <a:pt x="160" y="26"/>
                    </a:lnTo>
                    <a:lnTo>
                      <a:pt x="163" y="26"/>
                    </a:lnTo>
                    <a:lnTo>
                      <a:pt x="166" y="27"/>
                    </a:lnTo>
                    <a:lnTo>
                      <a:pt x="169" y="28"/>
                    </a:lnTo>
                    <a:lnTo>
                      <a:pt x="173" y="29"/>
                    </a:lnTo>
                    <a:lnTo>
                      <a:pt x="176" y="30"/>
                    </a:lnTo>
                    <a:lnTo>
                      <a:pt x="179" y="30"/>
                    </a:lnTo>
                    <a:lnTo>
                      <a:pt x="181" y="30"/>
                    </a:lnTo>
                    <a:lnTo>
                      <a:pt x="184" y="31"/>
                    </a:lnTo>
                    <a:lnTo>
                      <a:pt x="187" y="32"/>
                    </a:lnTo>
                    <a:lnTo>
                      <a:pt x="191" y="33"/>
                    </a:lnTo>
                    <a:lnTo>
                      <a:pt x="194" y="34"/>
                    </a:lnTo>
                    <a:lnTo>
                      <a:pt x="197" y="35"/>
                    </a:lnTo>
                    <a:lnTo>
                      <a:pt x="199" y="36"/>
                    </a:lnTo>
                    <a:lnTo>
                      <a:pt x="202" y="37"/>
                    </a:lnTo>
                    <a:lnTo>
                      <a:pt x="205" y="37"/>
                    </a:lnTo>
                    <a:lnTo>
                      <a:pt x="208" y="39"/>
                    </a:lnTo>
                    <a:lnTo>
                      <a:pt x="211" y="39"/>
                    </a:lnTo>
                    <a:lnTo>
                      <a:pt x="214" y="40"/>
                    </a:lnTo>
                    <a:lnTo>
                      <a:pt x="217" y="41"/>
                    </a:lnTo>
                    <a:lnTo>
                      <a:pt x="219" y="43"/>
                    </a:lnTo>
                    <a:lnTo>
                      <a:pt x="222" y="43"/>
                    </a:lnTo>
                    <a:lnTo>
                      <a:pt x="225" y="44"/>
                    </a:lnTo>
                    <a:lnTo>
                      <a:pt x="227" y="45"/>
                    </a:lnTo>
                    <a:lnTo>
                      <a:pt x="230" y="46"/>
                    </a:lnTo>
                    <a:lnTo>
                      <a:pt x="233" y="47"/>
                    </a:lnTo>
                    <a:lnTo>
                      <a:pt x="236" y="48"/>
                    </a:lnTo>
                    <a:lnTo>
                      <a:pt x="237" y="49"/>
                    </a:lnTo>
                    <a:lnTo>
                      <a:pt x="240" y="49"/>
                    </a:lnTo>
                    <a:lnTo>
                      <a:pt x="242" y="50"/>
                    </a:lnTo>
                    <a:lnTo>
                      <a:pt x="245" y="51"/>
                    </a:lnTo>
                    <a:lnTo>
                      <a:pt x="248" y="52"/>
                    </a:lnTo>
                    <a:lnTo>
                      <a:pt x="250" y="53"/>
                    </a:lnTo>
                    <a:lnTo>
                      <a:pt x="253" y="54"/>
                    </a:lnTo>
                    <a:lnTo>
                      <a:pt x="255" y="55"/>
                    </a:lnTo>
                    <a:lnTo>
                      <a:pt x="257" y="56"/>
                    </a:lnTo>
                    <a:lnTo>
                      <a:pt x="259" y="57"/>
                    </a:lnTo>
                    <a:lnTo>
                      <a:pt x="261" y="57"/>
                    </a:lnTo>
                    <a:lnTo>
                      <a:pt x="264" y="58"/>
                    </a:lnTo>
                    <a:lnTo>
                      <a:pt x="265" y="59"/>
                    </a:lnTo>
                    <a:lnTo>
                      <a:pt x="268" y="60"/>
                    </a:lnTo>
                    <a:lnTo>
                      <a:pt x="271" y="61"/>
                    </a:lnTo>
                    <a:lnTo>
                      <a:pt x="275" y="63"/>
                    </a:lnTo>
                    <a:lnTo>
                      <a:pt x="278" y="64"/>
                    </a:lnTo>
                    <a:lnTo>
                      <a:pt x="282" y="66"/>
                    </a:lnTo>
                    <a:lnTo>
                      <a:pt x="285" y="67"/>
                    </a:lnTo>
                    <a:lnTo>
                      <a:pt x="288" y="69"/>
                    </a:lnTo>
                    <a:lnTo>
                      <a:pt x="290" y="69"/>
                    </a:lnTo>
                    <a:lnTo>
                      <a:pt x="292" y="69"/>
                    </a:lnTo>
                    <a:lnTo>
                      <a:pt x="294" y="70"/>
                    </a:lnTo>
                    <a:lnTo>
                      <a:pt x="295" y="71"/>
                    </a:lnTo>
                    <a:lnTo>
                      <a:pt x="297" y="72"/>
                    </a:lnTo>
                    <a:lnTo>
                      <a:pt x="298" y="73"/>
                    </a:lnTo>
                    <a:lnTo>
                      <a:pt x="296" y="98"/>
                    </a:lnTo>
                    <a:lnTo>
                      <a:pt x="268" y="91"/>
                    </a:lnTo>
                    <a:lnTo>
                      <a:pt x="268" y="91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1" name="Freeform 46"/>
              <p:cNvSpPr>
                <a:spLocks/>
              </p:cNvSpPr>
              <p:nvPr/>
            </p:nvSpPr>
            <p:spPr bwMode="auto">
              <a:xfrm>
                <a:off x="885" y="1081"/>
                <a:ext cx="336" cy="47"/>
              </a:xfrm>
              <a:custGeom>
                <a:avLst/>
                <a:gdLst/>
                <a:ahLst/>
                <a:cxnLst>
                  <a:cxn ang="0">
                    <a:pos x="334" y="28"/>
                  </a:cxn>
                  <a:cxn ang="0">
                    <a:pos x="326" y="29"/>
                  </a:cxn>
                  <a:cxn ang="0">
                    <a:pos x="319" y="30"/>
                  </a:cxn>
                  <a:cxn ang="0">
                    <a:pos x="309" y="31"/>
                  </a:cxn>
                  <a:cxn ang="0">
                    <a:pos x="299" y="33"/>
                  </a:cxn>
                  <a:cxn ang="0">
                    <a:pos x="287" y="34"/>
                  </a:cxn>
                  <a:cxn ang="0">
                    <a:pos x="274" y="36"/>
                  </a:cxn>
                  <a:cxn ang="0">
                    <a:pos x="260" y="37"/>
                  </a:cxn>
                  <a:cxn ang="0">
                    <a:pos x="245" y="39"/>
                  </a:cxn>
                  <a:cxn ang="0">
                    <a:pos x="229" y="39"/>
                  </a:cxn>
                  <a:cxn ang="0">
                    <a:pos x="213" y="41"/>
                  </a:cxn>
                  <a:cxn ang="0">
                    <a:pos x="196" y="42"/>
                  </a:cxn>
                  <a:cxn ang="0">
                    <a:pos x="180" y="43"/>
                  </a:cxn>
                  <a:cxn ang="0">
                    <a:pos x="163" y="44"/>
                  </a:cxn>
                  <a:cxn ang="0">
                    <a:pos x="147" y="45"/>
                  </a:cxn>
                  <a:cxn ang="0">
                    <a:pos x="130" y="46"/>
                  </a:cxn>
                  <a:cxn ang="0">
                    <a:pos x="114" y="47"/>
                  </a:cxn>
                  <a:cxn ang="0">
                    <a:pos x="98" y="47"/>
                  </a:cxn>
                  <a:cxn ang="0">
                    <a:pos x="84" y="47"/>
                  </a:cxn>
                  <a:cxn ang="0">
                    <a:pos x="71" y="47"/>
                  </a:cxn>
                  <a:cxn ang="0">
                    <a:pos x="58" y="45"/>
                  </a:cxn>
                  <a:cxn ang="0">
                    <a:pos x="47" y="44"/>
                  </a:cxn>
                  <a:cxn ang="0">
                    <a:pos x="37" y="42"/>
                  </a:cxn>
                  <a:cxn ang="0">
                    <a:pos x="28" y="40"/>
                  </a:cxn>
                  <a:cxn ang="0">
                    <a:pos x="20" y="39"/>
                  </a:cxn>
                  <a:cxn ang="0">
                    <a:pos x="15" y="36"/>
                  </a:cxn>
                  <a:cxn ang="0">
                    <a:pos x="9" y="34"/>
                  </a:cxn>
                  <a:cxn ang="0">
                    <a:pos x="2" y="28"/>
                  </a:cxn>
                  <a:cxn ang="0">
                    <a:pos x="0" y="22"/>
                  </a:cxn>
                  <a:cxn ang="0">
                    <a:pos x="2" y="17"/>
                  </a:cxn>
                  <a:cxn ang="0">
                    <a:pos x="10" y="12"/>
                  </a:cxn>
                  <a:cxn ang="0">
                    <a:pos x="15" y="9"/>
                  </a:cxn>
                  <a:cxn ang="0">
                    <a:pos x="21" y="6"/>
                  </a:cxn>
                  <a:cxn ang="0">
                    <a:pos x="29" y="4"/>
                  </a:cxn>
                  <a:cxn ang="0">
                    <a:pos x="38" y="3"/>
                  </a:cxn>
                  <a:cxn ang="0">
                    <a:pos x="48" y="1"/>
                  </a:cxn>
                  <a:cxn ang="0">
                    <a:pos x="59" y="0"/>
                  </a:cxn>
                  <a:cxn ang="0">
                    <a:pos x="72" y="0"/>
                  </a:cxn>
                  <a:cxn ang="0">
                    <a:pos x="85" y="0"/>
                  </a:cxn>
                  <a:cxn ang="0">
                    <a:pos x="99" y="0"/>
                  </a:cxn>
                  <a:cxn ang="0">
                    <a:pos x="114" y="1"/>
                  </a:cxn>
                  <a:cxn ang="0">
                    <a:pos x="131" y="2"/>
                  </a:cxn>
                  <a:cxn ang="0">
                    <a:pos x="147" y="4"/>
                  </a:cxn>
                  <a:cxn ang="0">
                    <a:pos x="164" y="5"/>
                  </a:cxn>
                  <a:cxn ang="0">
                    <a:pos x="180" y="7"/>
                  </a:cxn>
                  <a:cxn ang="0">
                    <a:pos x="196" y="9"/>
                  </a:cxn>
                  <a:cxn ang="0">
                    <a:pos x="213" y="11"/>
                  </a:cxn>
                  <a:cxn ang="0">
                    <a:pos x="229" y="13"/>
                  </a:cxn>
                  <a:cxn ang="0">
                    <a:pos x="245" y="15"/>
                  </a:cxn>
                  <a:cxn ang="0">
                    <a:pos x="260" y="17"/>
                  </a:cxn>
                  <a:cxn ang="0">
                    <a:pos x="274" y="19"/>
                  </a:cxn>
                  <a:cxn ang="0">
                    <a:pos x="287" y="20"/>
                  </a:cxn>
                  <a:cxn ang="0">
                    <a:pos x="299" y="22"/>
                  </a:cxn>
                  <a:cxn ang="0">
                    <a:pos x="309" y="24"/>
                  </a:cxn>
                  <a:cxn ang="0">
                    <a:pos x="319" y="25"/>
                  </a:cxn>
                  <a:cxn ang="0">
                    <a:pos x="326" y="26"/>
                  </a:cxn>
                  <a:cxn ang="0">
                    <a:pos x="334" y="28"/>
                  </a:cxn>
                  <a:cxn ang="0">
                    <a:pos x="336" y="28"/>
                  </a:cxn>
                </a:cxnLst>
                <a:rect l="0" t="0" r="r" b="b"/>
                <a:pathLst>
                  <a:path w="336" h="47">
                    <a:moveTo>
                      <a:pt x="336" y="28"/>
                    </a:moveTo>
                    <a:lnTo>
                      <a:pt x="335" y="28"/>
                    </a:lnTo>
                    <a:lnTo>
                      <a:pt x="334" y="28"/>
                    </a:lnTo>
                    <a:lnTo>
                      <a:pt x="331" y="29"/>
                    </a:lnTo>
                    <a:lnTo>
                      <a:pt x="327" y="29"/>
                    </a:lnTo>
                    <a:lnTo>
                      <a:pt x="326" y="29"/>
                    </a:lnTo>
                    <a:lnTo>
                      <a:pt x="324" y="30"/>
                    </a:lnTo>
                    <a:lnTo>
                      <a:pt x="321" y="30"/>
                    </a:lnTo>
                    <a:lnTo>
                      <a:pt x="319" y="30"/>
                    </a:lnTo>
                    <a:lnTo>
                      <a:pt x="315" y="30"/>
                    </a:lnTo>
                    <a:lnTo>
                      <a:pt x="312" y="31"/>
                    </a:lnTo>
                    <a:lnTo>
                      <a:pt x="309" y="31"/>
                    </a:lnTo>
                    <a:lnTo>
                      <a:pt x="306" y="32"/>
                    </a:lnTo>
                    <a:lnTo>
                      <a:pt x="303" y="32"/>
                    </a:lnTo>
                    <a:lnTo>
                      <a:pt x="299" y="33"/>
                    </a:lnTo>
                    <a:lnTo>
                      <a:pt x="295" y="33"/>
                    </a:lnTo>
                    <a:lnTo>
                      <a:pt x="291" y="33"/>
                    </a:lnTo>
                    <a:lnTo>
                      <a:pt x="287" y="34"/>
                    </a:lnTo>
                    <a:lnTo>
                      <a:pt x="283" y="34"/>
                    </a:lnTo>
                    <a:lnTo>
                      <a:pt x="279" y="35"/>
                    </a:lnTo>
                    <a:lnTo>
                      <a:pt x="274" y="36"/>
                    </a:lnTo>
                    <a:lnTo>
                      <a:pt x="269" y="36"/>
                    </a:lnTo>
                    <a:lnTo>
                      <a:pt x="265" y="37"/>
                    </a:lnTo>
                    <a:lnTo>
                      <a:pt x="260" y="37"/>
                    </a:lnTo>
                    <a:lnTo>
                      <a:pt x="255" y="38"/>
                    </a:lnTo>
                    <a:lnTo>
                      <a:pt x="249" y="38"/>
                    </a:lnTo>
                    <a:lnTo>
                      <a:pt x="245" y="39"/>
                    </a:lnTo>
                    <a:lnTo>
                      <a:pt x="240" y="39"/>
                    </a:lnTo>
                    <a:lnTo>
                      <a:pt x="235" y="39"/>
                    </a:lnTo>
                    <a:lnTo>
                      <a:pt x="229" y="39"/>
                    </a:lnTo>
                    <a:lnTo>
                      <a:pt x="224" y="40"/>
                    </a:lnTo>
                    <a:lnTo>
                      <a:pt x="219" y="40"/>
                    </a:lnTo>
                    <a:lnTo>
                      <a:pt x="213" y="41"/>
                    </a:lnTo>
                    <a:lnTo>
                      <a:pt x="208" y="41"/>
                    </a:lnTo>
                    <a:lnTo>
                      <a:pt x="202" y="41"/>
                    </a:lnTo>
                    <a:lnTo>
                      <a:pt x="196" y="42"/>
                    </a:lnTo>
                    <a:lnTo>
                      <a:pt x="191" y="42"/>
                    </a:lnTo>
                    <a:lnTo>
                      <a:pt x="185" y="42"/>
                    </a:lnTo>
                    <a:lnTo>
                      <a:pt x="180" y="43"/>
                    </a:lnTo>
                    <a:lnTo>
                      <a:pt x="174" y="43"/>
                    </a:lnTo>
                    <a:lnTo>
                      <a:pt x="169" y="44"/>
                    </a:lnTo>
                    <a:lnTo>
                      <a:pt x="163" y="44"/>
                    </a:lnTo>
                    <a:lnTo>
                      <a:pt x="157" y="45"/>
                    </a:lnTo>
                    <a:lnTo>
                      <a:pt x="152" y="45"/>
                    </a:lnTo>
                    <a:lnTo>
                      <a:pt x="147" y="45"/>
                    </a:lnTo>
                    <a:lnTo>
                      <a:pt x="141" y="45"/>
                    </a:lnTo>
                    <a:lnTo>
                      <a:pt x="135" y="46"/>
                    </a:lnTo>
                    <a:lnTo>
                      <a:pt x="130" y="46"/>
                    </a:lnTo>
                    <a:lnTo>
                      <a:pt x="125" y="46"/>
                    </a:lnTo>
                    <a:lnTo>
                      <a:pt x="119" y="46"/>
                    </a:lnTo>
                    <a:lnTo>
                      <a:pt x="114" y="47"/>
                    </a:lnTo>
                    <a:lnTo>
                      <a:pt x="109" y="47"/>
                    </a:lnTo>
                    <a:lnTo>
                      <a:pt x="104" y="47"/>
                    </a:lnTo>
                    <a:lnTo>
                      <a:pt x="98" y="47"/>
                    </a:lnTo>
                    <a:lnTo>
                      <a:pt x="94" y="47"/>
                    </a:lnTo>
                    <a:lnTo>
                      <a:pt x="89" y="47"/>
                    </a:lnTo>
                    <a:lnTo>
                      <a:pt x="84" y="47"/>
                    </a:lnTo>
                    <a:lnTo>
                      <a:pt x="79" y="47"/>
                    </a:lnTo>
                    <a:lnTo>
                      <a:pt x="75" y="47"/>
                    </a:lnTo>
                    <a:lnTo>
                      <a:pt x="71" y="47"/>
                    </a:lnTo>
                    <a:lnTo>
                      <a:pt x="67" y="47"/>
                    </a:lnTo>
                    <a:lnTo>
                      <a:pt x="63" y="46"/>
                    </a:lnTo>
                    <a:lnTo>
                      <a:pt x="58" y="45"/>
                    </a:lnTo>
                    <a:lnTo>
                      <a:pt x="55" y="45"/>
                    </a:lnTo>
                    <a:lnTo>
                      <a:pt x="51" y="44"/>
                    </a:lnTo>
                    <a:lnTo>
                      <a:pt x="47" y="44"/>
                    </a:lnTo>
                    <a:lnTo>
                      <a:pt x="44" y="43"/>
                    </a:lnTo>
                    <a:lnTo>
                      <a:pt x="40" y="43"/>
                    </a:lnTo>
                    <a:lnTo>
                      <a:pt x="37" y="42"/>
                    </a:lnTo>
                    <a:lnTo>
                      <a:pt x="35" y="41"/>
                    </a:lnTo>
                    <a:lnTo>
                      <a:pt x="31" y="41"/>
                    </a:lnTo>
                    <a:lnTo>
                      <a:pt x="28" y="40"/>
                    </a:lnTo>
                    <a:lnTo>
                      <a:pt x="26" y="39"/>
                    </a:lnTo>
                    <a:lnTo>
                      <a:pt x="23" y="39"/>
                    </a:lnTo>
                    <a:lnTo>
                      <a:pt x="20" y="39"/>
                    </a:lnTo>
                    <a:lnTo>
                      <a:pt x="18" y="38"/>
                    </a:lnTo>
                    <a:lnTo>
                      <a:pt x="17" y="37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6" y="32"/>
                    </a:lnTo>
                    <a:lnTo>
                      <a:pt x="4" y="30"/>
                    </a:lnTo>
                    <a:lnTo>
                      <a:pt x="2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" y="19"/>
                    </a:lnTo>
                    <a:lnTo>
                      <a:pt x="2" y="17"/>
                    </a:lnTo>
                    <a:lnTo>
                      <a:pt x="4" y="15"/>
                    </a:lnTo>
                    <a:lnTo>
                      <a:pt x="6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9"/>
                    </a:lnTo>
                    <a:lnTo>
                      <a:pt x="18" y="8"/>
                    </a:lnTo>
                    <a:lnTo>
                      <a:pt x="19" y="7"/>
                    </a:lnTo>
                    <a:lnTo>
                      <a:pt x="21" y="6"/>
                    </a:lnTo>
                    <a:lnTo>
                      <a:pt x="23" y="5"/>
                    </a:lnTo>
                    <a:lnTo>
                      <a:pt x="26" y="5"/>
                    </a:lnTo>
                    <a:lnTo>
                      <a:pt x="29" y="4"/>
                    </a:lnTo>
                    <a:lnTo>
                      <a:pt x="32" y="4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1" y="2"/>
                    </a:lnTo>
                    <a:lnTo>
                      <a:pt x="44" y="2"/>
                    </a:lnTo>
                    <a:lnTo>
                      <a:pt x="48" y="1"/>
                    </a:lnTo>
                    <a:lnTo>
                      <a:pt x="52" y="1"/>
                    </a:lnTo>
                    <a:lnTo>
                      <a:pt x="56" y="1"/>
                    </a:lnTo>
                    <a:lnTo>
                      <a:pt x="59" y="0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5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20" y="1"/>
                    </a:lnTo>
                    <a:lnTo>
                      <a:pt x="125" y="1"/>
                    </a:lnTo>
                    <a:lnTo>
                      <a:pt x="131" y="2"/>
                    </a:lnTo>
                    <a:lnTo>
                      <a:pt x="135" y="3"/>
                    </a:lnTo>
                    <a:lnTo>
                      <a:pt x="141" y="3"/>
                    </a:lnTo>
                    <a:lnTo>
                      <a:pt x="147" y="4"/>
                    </a:lnTo>
                    <a:lnTo>
                      <a:pt x="152" y="4"/>
                    </a:lnTo>
                    <a:lnTo>
                      <a:pt x="158" y="4"/>
                    </a:lnTo>
                    <a:lnTo>
                      <a:pt x="164" y="5"/>
                    </a:lnTo>
                    <a:lnTo>
                      <a:pt x="170" y="5"/>
                    </a:lnTo>
                    <a:lnTo>
                      <a:pt x="174" y="6"/>
                    </a:lnTo>
                    <a:lnTo>
                      <a:pt x="180" y="7"/>
                    </a:lnTo>
                    <a:lnTo>
                      <a:pt x="186" y="7"/>
                    </a:lnTo>
                    <a:lnTo>
                      <a:pt x="191" y="8"/>
                    </a:lnTo>
                    <a:lnTo>
                      <a:pt x="196" y="9"/>
                    </a:lnTo>
                    <a:lnTo>
                      <a:pt x="202" y="9"/>
                    </a:lnTo>
                    <a:lnTo>
                      <a:pt x="208" y="10"/>
                    </a:lnTo>
                    <a:lnTo>
                      <a:pt x="213" y="11"/>
                    </a:lnTo>
                    <a:lnTo>
                      <a:pt x="219" y="11"/>
                    </a:lnTo>
                    <a:lnTo>
                      <a:pt x="224" y="12"/>
                    </a:lnTo>
                    <a:lnTo>
                      <a:pt x="229" y="13"/>
                    </a:lnTo>
                    <a:lnTo>
                      <a:pt x="235" y="14"/>
                    </a:lnTo>
                    <a:lnTo>
                      <a:pt x="240" y="14"/>
                    </a:lnTo>
                    <a:lnTo>
                      <a:pt x="245" y="15"/>
                    </a:lnTo>
                    <a:lnTo>
                      <a:pt x="249" y="16"/>
                    </a:lnTo>
                    <a:lnTo>
                      <a:pt x="255" y="16"/>
                    </a:lnTo>
                    <a:lnTo>
                      <a:pt x="260" y="17"/>
                    </a:lnTo>
                    <a:lnTo>
                      <a:pt x="265" y="17"/>
                    </a:lnTo>
                    <a:lnTo>
                      <a:pt x="269" y="18"/>
                    </a:lnTo>
                    <a:lnTo>
                      <a:pt x="274" y="19"/>
                    </a:lnTo>
                    <a:lnTo>
                      <a:pt x="279" y="19"/>
                    </a:lnTo>
                    <a:lnTo>
                      <a:pt x="283" y="20"/>
                    </a:lnTo>
                    <a:lnTo>
                      <a:pt x="287" y="20"/>
                    </a:lnTo>
                    <a:lnTo>
                      <a:pt x="291" y="21"/>
                    </a:lnTo>
                    <a:lnTo>
                      <a:pt x="295" y="21"/>
                    </a:lnTo>
                    <a:lnTo>
                      <a:pt x="299" y="22"/>
                    </a:lnTo>
                    <a:lnTo>
                      <a:pt x="303" y="22"/>
                    </a:lnTo>
                    <a:lnTo>
                      <a:pt x="306" y="23"/>
                    </a:lnTo>
                    <a:lnTo>
                      <a:pt x="309" y="24"/>
                    </a:lnTo>
                    <a:lnTo>
                      <a:pt x="312" y="24"/>
                    </a:lnTo>
                    <a:lnTo>
                      <a:pt x="315" y="24"/>
                    </a:lnTo>
                    <a:lnTo>
                      <a:pt x="319" y="25"/>
                    </a:lnTo>
                    <a:lnTo>
                      <a:pt x="321" y="25"/>
                    </a:lnTo>
                    <a:lnTo>
                      <a:pt x="324" y="26"/>
                    </a:lnTo>
                    <a:lnTo>
                      <a:pt x="326" y="26"/>
                    </a:lnTo>
                    <a:lnTo>
                      <a:pt x="327" y="27"/>
                    </a:lnTo>
                    <a:lnTo>
                      <a:pt x="331" y="27"/>
                    </a:lnTo>
                    <a:lnTo>
                      <a:pt x="334" y="28"/>
                    </a:lnTo>
                    <a:lnTo>
                      <a:pt x="335" y="28"/>
                    </a:lnTo>
                    <a:lnTo>
                      <a:pt x="336" y="28"/>
                    </a:lnTo>
                    <a:lnTo>
                      <a:pt x="336" y="28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2" name="Freeform 47"/>
              <p:cNvSpPr>
                <a:spLocks/>
              </p:cNvSpPr>
              <p:nvPr/>
            </p:nvSpPr>
            <p:spPr bwMode="auto">
              <a:xfrm>
                <a:off x="1049" y="772"/>
                <a:ext cx="224" cy="274"/>
              </a:xfrm>
              <a:custGeom>
                <a:avLst/>
                <a:gdLst/>
                <a:ahLst/>
                <a:cxnLst>
                  <a:cxn ang="0">
                    <a:pos x="222" y="257"/>
                  </a:cxn>
                  <a:cxn ang="0">
                    <a:pos x="218" y="250"/>
                  </a:cxn>
                  <a:cxn ang="0">
                    <a:pos x="214" y="244"/>
                  </a:cxn>
                  <a:cxn ang="0">
                    <a:pos x="209" y="236"/>
                  </a:cxn>
                  <a:cxn ang="0">
                    <a:pos x="202" y="227"/>
                  </a:cxn>
                  <a:cxn ang="0">
                    <a:pos x="196" y="217"/>
                  </a:cxn>
                  <a:cxn ang="0">
                    <a:pos x="188" y="207"/>
                  </a:cxn>
                  <a:cxn ang="0">
                    <a:pos x="180" y="194"/>
                  </a:cxn>
                  <a:cxn ang="0">
                    <a:pos x="172" y="182"/>
                  </a:cxn>
                  <a:cxn ang="0">
                    <a:pos x="162" y="170"/>
                  </a:cxn>
                  <a:cxn ang="0">
                    <a:pos x="153" y="156"/>
                  </a:cxn>
                  <a:cxn ang="0">
                    <a:pos x="143" y="142"/>
                  </a:cxn>
                  <a:cxn ang="0">
                    <a:pos x="133" y="129"/>
                  </a:cxn>
                  <a:cxn ang="0">
                    <a:pos x="123" y="115"/>
                  </a:cxn>
                  <a:cxn ang="0">
                    <a:pos x="113" y="102"/>
                  </a:cxn>
                  <a:cxn ang="0">
                    <a:pos x="103" y="89"/>
                  </a:cxn>
                  <a:cxn ang="0">
                    <a:pos x="93" y="76"/>
                  </a:cxn>
                  <a:cxn ang="0">
                    <a:pos x="83" y="64"/>
                  </a:cxn>
                  <a:cxn ang="0">
                    <a:pos x="73" y="54"/>
                  </a:cxn>
                  <a:cxn ang="0">
                    <a:pos x="65" y="43"/>
                  </a:cxn>
                  <a:cxn ang="0">
                    <a:pos x="56" y="34"/>
                  </a:cxn>
                  <a:cxn ang="0">
                    <a:pos x="47" y="26"/>
                  </a:cxn>
                  <a:cxn ang="0">
                    <a:pos x="41" y="19"/>
                  </a:cxn>
                  <a:cxn ang="0">
                    <a:pos x="34" y="14"/>
                  </a:cxn>
                  <a:cxn ang="0">
                    <a:pos x="27" y="9"/>
                  </a:cxn>
                  <a:cxn ang="0">
                    <a:pos x="20" y="4"/>
                  </a:cxn>
                  <a:cxn ang="0">
                    <a:pos x="11" y="1"/>
                  </a:cxn>
                  <a:cxn ang="0">
                    <a:pos x="5" y="1"/>
                  </a:cxn>
                  <a:cxn ang="0">
                    <a:pos x="1" y="5"/>
                  </a:cxn>
                  <a:cxn ang="0">
                    <a:pos x="0" y="13"/>
                  </a:cxn>
                  <a:cxn ang="0">
                    <a:pos x="1" y="19"/>
                  </a:cxn>
                  <a:cxn ang="0">
                    <a:pos x="2" y="25"/>
                  </a:cxn>
                  <a:cxn ang="0">
                    <a:pos x="4" y="32"/>
                  </a:cxn>
                  <a:cxn ang="0">
                    <a:pos x="7" y="38"/>
                  </a:cxn>
                  <a:cxn ang="0">
                    <a:pos x="11" y="46"/>
                  </a:cxn>
                  <a:cxn ang="0">
                    <a:pos x="15" y="55"/>
                  </a:cxn>
                  <a:cxn ang="0">
                    <a:pos x="22" y="64"/>
                  </a:cxn>
                  <a:cxn ang="0">
                    <a:pos x="27" y="73"/>
                  </a:cxn>
                  <a:cxn ang="0">
                    <a:pos x="34" y="82"/>
                  </a:cxn>
                  <a:cxn ang="0">
                    <a:pos x="43" y="93"/>
                  </a:cxn>
                  <a:cxn ang="0">
                    <a:pos x="50" y="104"/>
                  </a:cxn>
                  <a:cxn ang="0">
                    <a:pos x="59" y="115"/>
                  </a:cxn>
                  <a:cxn ang="0">
                    <a:pos x="68" y="127"/>
                  </a:cxn>
                  <a:cxn ang="0">
                    <a:pos x="78" y="137"/>
                  </a:cxn>
                  <a:cxn ang="0">
                    <a:pos x="88" y="150"/>
                  </a:cxn>
                  <a:cxn ang="0">
                    <a:pos x="98" y="160"/>
                  </a:cxn>
                  <a:cxn ang="0">
                    <a:pos x="107" y="172"/>
                  </a:cxn>
                  <a:cxn ang="0">
                    <a:pos x="118" y="183"/>
                  </a:cxn>
                  <a:cxn ang="0">
                    <a:pos x="128" y="194"/>
                  </a:cxn>
                  <a:cxn ang="0">
                    <a:pos x="138" y="205"/>
                  </a:cxn>
                  <a:cxn ang="0">
                    <a:pos x="147" y="215"/>
                  </a:cxn>
                  <a:cxn ang="0">
                    <a:pos x="156" y="226"/>
                  </a:cxn>
                  <a:cxn ang="0">
                    <a:pos x="165" y="235"/>
                  </a:cxn>
                  <a:cxn ang="0">
                    <a:pos x="174" y="244"/>
                  </a:cxn>
                  <a:cxn ang="0">
                    <a:pos x="181" y="252"/>
                  </a:cxn>
                  <a:cxn ang="0">
                    <a:pos x="189" y="260"/>
                  </a:cxn>
                  <a:cxn ang="0">
                    <a:pos x="196" y="267"/>
                  </a:cxn>
                  <a:cxn ang="0">
                    <a:pos x="201" y="272"/>
                  </a:cxn>
                  <a:cxn ang="0">
                    <a:pos x="224" y="259"/>
                  </a:cxn>
                </a:cxnLst>
                <a:rect l="0" t="0" r="r" b="b"/>
                <a:pathLst>
                  <a:path w="224" h="274">
                    <a:moveTo>
                      <a:pt x="224" y="259"/>
                    </a:moveTo>
                    <a:lnTo>
                      <a:pt x="223" y="258"/>
                    </a:lnTo>
                    <a:lnTo>
                      <a:pt x="222" y="257"/>
                    </a:lnTo>
                    <a:lnTo>
                      <a:pt x="221" y="254"/>
                    </a:lnTo>
                    <a:lnTo>
                      <a:pt x="219" y="252"/>
                    </a:lnTo>
                    <a:lnTo>
                      <a:pt x="218" y="250"/>
                    </a:lnTo>
                    <a:lnTo>
                      <a:pt x="217" y="249"/>
                    </a:lnTo>
                    <a:lnTo>
                      <a:pt x="216" y="246"/>
                    </a:lnTo>
                    <a:lnTo>
                      <a:pt x="214" y="244"/>
                    </a:lnTo>
                    <a:lnTo>
                      <a:pt x="213" y="241"/>
                    </a:lnTo>
                    <a:lnTo>
                      <a:pt x="211" y="239"/>
                    </a:lnTo>
                    <a:lnTo>
                      <a:pt x="209" y="236"/>
                    </a:lnTo>
                    <a:lnTo>
                      <a:pt x="207" y="233"/>
                    </a:lnTo>
                    <a:lnTo>
                      <a:pt x="204" y="231"/>
                    </a:lnTo>
                    <a:lnTo>
                      <a:pt x="202" y="227"/>
                    </a:lnTo>
                    <a:lnTo>
                      <a:pt x="200" y="224"/>
                    </a:lnTo>
                    <a:lnTo>
                      <a:pt x="199" y="221"/>
                    </a:lnTo>
                    <a:lnTo>
                      <a:pt x="196" y="217"/>
                    </a:lnTo>
                    <a:lnTo>
                      <a:pt x="194" y="213"/>
                    </a:lnTo>
                    <a:lnTo>
                      <a:pt x="191" y="210"/>
                    </a:lnTo>
                    <a:lnTo>
                      <a:pt x="188" y="207"/>
                    </a:lnTo>
                    <a:lnTo>
                      <a:pt x="185" y="203"/>
                    </a:lnTo>
                    <a:lnTo>
                      <a:pt x="183" y="199"/>
                    </a:lnTo>
                    <a:lnTo>
                      <a:pt x="180" y="194"/>
                    </a:lnTo>
                    <a:lnTo>
                      <a:pt x="178" y="191"/>
                    </a:lnTo>
                    <a:lnTo>
                      <a:pt x="175" y="187"/>
                    </a:lnTo>
                    <a:lnTo>
                      <a:pt x="172" y="182"/>
                    </a:lnTo>
                    <a:lnTo>
                      <a:pt x="169" y="178"/>
                    </a:lnTo>
                    <a:lnTo>
                      <a:pt x="166" y="174"/>
                    </a:lnTo>
                    <a:lnTo>
                      <a:pt x="162" y="170"/>
                    </a:lnTo>
                    <a:lnTo>
                      <a:pt x="160" y="165"/>
                    </a:lnTo>
                    <a:lnTo>
                      <a:pt x="156" y="160"/>
                    </a:lnTo>
                    <a:lnTo>
                      <a:pt x="153" y="156"/>
                    </a:lnTo>
                    <a:lnTo>
                      <a:pt x="149" y="152"/>
                    </a:lnTo>
                    <a:lnTo>
                      <a:pt x="146" y="147"/>
                    </a:lnTo>
                    <a:lnTo>
                      <a:pt x="143" y="142"/>
                    </a:lnTo>
                    <a:lnTo>
                      <a:pt x="140" y="138"/>
                    </a:lnTo>
                    <a:lnTo>
                      <a:pt x="137" y="134"/>
                    </a:lnTo>
                    <a:lnTo>
                      <a:pt x="133" y="129"/>
                    </a:lnTo>
                    <a:lnTo>
                      <a:pt x="129" y="124"/>
                    </a:lnTo>
                    <a:lnTo>
                      <a:pt x="126" y="119"/>
                    </a:lnTo>
                    <a:lnTo>
                      <a:pt x="123" y="115"/>
                    </a:lnTo>
                    <a:lnTo>
                      <a:pt x="120" y="111"/>
                    </a:lnTo>
                    <a:lnTo>
                      <a:pt x="116" y="106"/>
                    </a:lnTo>
                    <a:lnTo>
                      <a:pt x="113" y="102"/>
                    </a:lnTo>
                    <a:lnTo>
                      <a:pt x="109" y="97"/>
                    </a:lnTo>
                    <a:lnTo>
                      <a:pt x="106" y="93"/>
                    </a:lnTo>
                    <a:lnTo>
                      <a:pt x="103" y="89"/>
                    </a:lnTo>
                    <a:lnTo>
                      <a:pt x="100" y="84"/>
                    </a:lnTo>
                    <a:lnTo>
                      <a:pt x="96" y="80"/>
                    </a:lnTo>
                    <a:lnTo>
                      <a:pt x="93" y="76"/>
                    </a:lnTo>
                    <a:lnTo>
                      <a:pt x="89" y="72"/>
                    </a:lnTo>
                    <a:lnTo>
                      <a:pt x="86" y="69"/>
                    </a:lnTo>
                    <a:lnTo>
                      <a:pt x="83" y="64"/>
                    </a:lnTo>
                    <a:lnTo>
                      <a:pt x="80" y="60"/>
                    </a:lnTo>
                    <a:lnTo>
                      <a:pt x="77" y="56"/>
                    </a:lnTo>
                    <a:lnTo>
                      <a:pt x="73" y="54"/>
                    </a:lnTo>
                    <a:lnTo>
                      <a:pt x="70" y="50"/>
                    </a:lnTo>
                    <a:lnTo>
                      <a:pt x="67" y="46"/>
                    </a:lnTo>
                    <a:lnTo>
                      <a:pt x="65" y="43"/>
                    </a:lnTo>
                    <a:lnTo>
                      <a:pt x="62" y="40"/>
                    </a:lnTo>
                    <a:lnTo>
                      <a:pt x="59" y="37"/>
                    </a:lnTo>
                    <a:lnTo>
                      <a:pt x="56" y="34"/>
                    </a:lnTo>
                    <a:lnTo>
                      <a:pt x="53" y="31"/>
                    </a:lnTo>
                    <a:lnTo>
                      <a:pt x="50" y="29"/>
                    </a:lnTo>
                    <a:lnTo>
                      <a:pt x="47" y="26"/>
                    </a:lnTo>
                    <a:lnTo>
                      <a:pt x="46" y="23"/>
                    </a:lnTo>
                    <a:lnTo>
                      <a:pt x="43" y="21"/>
                    </a:lnTo>
                    <a:lnTo>
                      <a:pt x="41" y="19"/>
                    </a:lnTo>
                    <a:lnTo>
                      <a:pt x="38" y="18"/>
                    </a:lnTo>
                    <a:lnTo>
                      <a:pt x="36" y="16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6" y="8"/>
                    </a:lnTo>
                    <a:lnTo>
                      <a:pt x="24" y="7"/>
                    </a:lnTo>
                    <a:lnTo>
                      <a:pt x="20" y="4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4" y="32"/>
                    </a:lnTo>
                    <a:lnTo>
                      <a:pt x="5" y="34"/>
                    </a:lnTo>
                    <a:lnTo>
                      <a:pt x="6" y="36"/>
                    </a:lnTo>
                    <a:lnTo>
                      <a:pt x="7" y="38"/>
                    </a:lnTo>
                    <a:lnTo>
                      <a:pt x="8" y="41"/>
                    </a:lnTo>
                    <a:lnTo>
                      <a:pt x="9" y="43"/>
                    </a:lnTo>
                    <a:lnTo>
                      <a:pt x="11" y="46"/>
                    </a:lnTo>
                    <a:lnTo>
                      <a:pt x="12" y="49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7" y="57"/>
                    </a:lnTo>
                    <a:lnTo>
                      <a:pt x="20" y="60"/>
                    </a:lnTo>
                    <a:lnTo>
                      <a:pt x="22" y="64"/>
                    </a:lnTo>
                    <a:lnTo>
                      <a:pt x="24" y="67"/>
                    </a:lnTo>
                    <a:lnTo>
                      <a:pt x="26" y="70"/>
                    </a:lnTo>
                    <a:lnTo>
                      <a:pt x="27" y="73"/>
                    </a:lnTo>
                    <a:lnTo>
                      <a:pt x="29" y="76"/>
                    </a:lnTo>
                    <a:lnTo>
                      <a:pt x="32" y="79"/>
                    </a:lnTo>
                    <a:lnTo>
                      <a:pt x="34" y="82"/>
                    </a:lnTo>
                    <a:lnTo>
                      <a:pt x="37" y="86"/>
                    </a:lnTo>
                    <a:lnTo>
                      <a:pt x="40" y="90"/>
                    </a:lnTo>
                    <a:lnTo>
                      <a:pt x="43" y="93"/>
                    </a:lnTo>
                    <a:lnTo>
                      <a:pt x="45" y="96"/>
                    </a:lnTo>
                    <a:lnTo>
                      <a:pt x="47" y="100"/>
                    </a:lnTo>
                    <a:lnTo>
                      <a:pt x="50" y="104"/>
                    </a:lnTo>
                    <a:lnTo>
                      <a:pt x="53" y="108"/>
                    </a:lnTo>
                    <a:lnTo>
                      <a:pt x="56" y="112"/>
                    </a:lnTo>
                    <a:lnTo>
                      <a:pt x="59" y="115"/>
                    </a:lnTo>
                    <a:lnTo>
                      <a:pt x="63" y="119"/>
                    </a:lnTo>
                    <a:lnTo>
                      <a:pt x="65" y="122"/>
                    </a:lnTo>
                    <a:lnTo>
                      <a:pt x="68" y="127"/>
                    </a:lnTo>
                    <a:lnTo>
                      <a:pt x="72" y="130"/>
                    </a:lnTo>
                    <a:lnTo>
                      <a:pt x="75" y="134"/>
                    </a:lnTo>
                    <a:lnTo>
                      <a:pt x="78" y="137"/>
                    </a:lnTo>
                    <a:lnTo>
                      <a:pt x="82" y="141"/>
                    </a:lnTo>
                    <a:lnTo>
                      <a:pt x="85" y="145"/>
                    </a:lnTo>
                    <a:lnTo>
                      <a:pt x="88" y="150"/>
                    </a:lnTo>
                    <a:lnTo>
                      <a:pt x="91" y="153"/>
                    </a:lnTo>
                    <a:lnTo>
                      <a:pt x="94" y="156"/>
                    </a:lnTo>
                    <a:lnTo>
                      <a:pt x="98" y="160"/>
                    </a:lnTo>
                    <a:lnTo>
                      <a:pt x="102" y="165"/>
                    </a:lnTo>
                    <a:lnTo>
                      <a:pt x="104" y="168"/>
                    </a:lnTo>
                    <a:lnTo>
                      <a:pt x="107" y="172"/>
                    </a:lnTo>
                    <a:lnTo>
                      <a:pt x="111" y="176"/>
                    </a:lnTo>
                    <a:lnTo>
                      <a:pt x="115" y="180"/>
                    </a:lnTo>
                    <a:lnTo>
                      <a:pt x="118" y="183"/>
                    </a:lnTo>
                    <a:lnTo>
                      <a:pt x="121" y="187"/>
                    </a:lnTo>
                    <a:lnTo>
                      <a:pt x="124" y="191"/>
                    </a:lnTo>
                    <a:lnTo>
                      <a:pt x="128" y="194"/>
                    </a:lnTo>
                    <a:lnTo>
                      <a:pt x="131" y="197"/>
                    </a:lnTo>
                    <a:lnTo>
                      <a:pt x="134" y="201"/>
                    </a:lnTo>
                    <a:lnTo>
                      <a:pt x="138" y="205"/>
                    </a:lnTo>
                    <a:lnTo>
                      <a:pt x="141" y="209"/>
                    </a:lnTo>
                    <a:lnTo>
                      <a:pt x="143" y="212"/>
                    </a:lnTo>
                    <a:lnTo>
                      <a:pt x="147" y="215"/>
                    </a:lnTo>
                    <a:lnTo>
                      <a:pt x="150" y="218"/>
                    </a:lnTo>
                    <a:lnTo>
                      <a:pt x="153" y="222"/>
                    </a:lnTo>
                    <a:lnTo>
                      <a:pt x="156" y="226"/>
                    </a:lnTo>
                    <a:lnTo>
                      <a:pt x="160" y="229"/>
                    </a:lnTo>
                    <a:lnTo>
                      <a:pt x="162" y="231"/>
                    </a:lnTo>
                    <a:lnTo>
                      <a:pt x="165" y="235"/>
                    </a:lnTo>
                    <a:lnTo>
                      <a:pt x="168" y="238"/>
                    </a:lnTo>
                    <a:lnTo>
                      <a:pt x="171" y="241"/>
                    </a:lnTo>
                    <a:lnTo>
                      <a:pt x="174" y="244"/>
                    </a:lnTo>
                    <a:lnTo>
                      <a:pt x="177" y="247"/>
                    </a:lnTo>
                    <a:lnTo>
                      <a:pt x="179" y="250"/>
                    </a:lnTo>
                    <a:lnTo>
                      <a:pt x="181" y="252"/>
                    </a:lnTo>
                    <a:lnTo>
                      <a:pt x="184" y="254"/>
                    </a:lnTo>
                    <a:lnTo>
                      <a:pt x="187" y="257"/>
                    </a:lnTo>
                    <a:lnTo>
                      <a:pt x="189" y="260"/>
                    </a:lnTo>
                    <a:lnTo>
                      <a:pt x="191" y="262"/>
                    </a:lnTo>
                    <a:lnTo>
                      <a:pt x="193" y="264"/>
                    </a:lnTo>
                    <a:lnTo>
                      <a:pt x="196" y="267"/>
                    </a:lnTo>
                    <a:lnTo>
                      <a:pt x="197" y="269"/>
                    </a:lnTo>
                    <a:lnTo>
                      <a:pt x="200" y="270"/>
                    </a:lnTo>
                    <a:lnTo>
                      <a:pt x="201" y="272"/>
                    </a:lnTo>
                    <a:lnTo>
                      <a:pt x="203" y="274"/>
                    </a:lnTo>
                    <a:lnTo>
                      <a:pt x="224" y="259"/>
                    </a:lnTo>
                    <a:lnTo>
                      <a:pt x="224" y="25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3" name="Freeform 48"/>
              <p:cNvSpPr>
                <a:spLocks/>
              </p:cNvSpPr>
              <p:nvPr/>
            </p:nvSpPr>
            <p:spPr bwMode="auto">
              <a:xfrm>
                <a:off x="1178" y="695"/>
                <a:ext cx="97" cy="328"/>
              </a:xfrm>
              <a:custGeom>
                <a:avLst/>
                <a:gdLst/>
                <a:ahLst/>
                <a:cxnLst>
                  <a:cxn ang="0">
                    <a:pos x="96" y="326"/>
                  </a:cxn>
                  <a:cxn ang="0">
                    <a:pos x="93" y="318"/>
                  </a:cxn>
                  <a:cxn ang="0">
                    <a:pos x="90" y="311"/>
                  </a:cxn>
                  <a:cxn ang="0">
                    <a:pos x="87" y="303"/>
                  </a:cxn>
                  <a:cxn ang="0">
                    <a:pos x="83" y="293"/>
                  </a:cxn>
                  <a:cxn ang="0">
                    <a:pos x="78" y="282"/>
                  </a:cxn>
                  <a:cxn ang="0">
                    <a:pos x="73" y="270"/>
                  </a:cxn>
                  <a:cxn ang="0">
                    <a:pos x="68" y="256"/>
                  </a:cxn>
                  <a:cxn ang="0">
                    <a:pos x="63" y="242"/>
                  </a:cxn>
                  <a:cxn ang="0">
                    <a:pos x="57" y="227"/>
                  </a:cxn>
                  <a:cxn ang="0">
                    <a:pos x="51" y="211"/>
                  </a:cxn>
                  <a:cxn ang="0">
                    <a:pos x="45" y="195"/>
                  </a:cxn>
                  <a:cxn ang="0">
                    <a:pos x="39" y="180"/>
                  </a:cxn>
                  <a:cxn ang="0">
                    <a:pos x="33" y="164"/>
                  </a:cxn>
                  <a:cxn ang="0">
                    <a:pos x="29" y="148"/>
                  </a:cxn>
                  <a:cxn ang="0">
                    <a:pos x="23" y="132"/>
                  </a:cxn>
                  <a:cxn ang="0">
                    <a:pos x="18" y="116"/>
                  </a:cxn>
                  <a:cxn ang="0">
                    <a:pos x="13" y="101"/>
                  </a:cxn>
                  <a:cxn ang="0">
                    <a:pos x="10" y="88"/>
                  </a:cxn>
                  <a:cxn ang="0">
                    <a:pos x="7" y="75"/>
                  </a:cxn>
                  <a:cxn ang="0">
                    <a:pos x="4" y="62"/>
                  </a:cxn>
                  <a:cxn ang="0">
                    <a:pos x="2" y="51"/>
                  </a:cxn>
                  <a:cxn ang="0">
                    <a:pos x="2" y="41"/>
                  </a:cxn>
                  <a:cxn ang="0">
                    <a:pos x="0" y="32"/>
                  </a:cxn>
                  <a:cxn ang="0">
                    <a:pos x="0" y="24"/>
                  </a:cxn>
                  <a:cxn ang="0">
                    <a:pos x="1" y="17"/>
                  </a:cxn>
                  <a:cxn ang="0">
                    <a:pos x="2" y="12"/>
                  </a:cxn>
                  <a:cxn ang="0">
                    <a:pos x="6" y="3"/>
                  </a:cxn>
                  <a:cxn ang="0">
                    <a:pos x="12" y="0"/>
                  </a:cxn>
                  <a:cxn ang="0">
                    <a:pos x="17" y="1"/>
                  </a:cxn>
                  <a:cxn ang="0">
                    <a:pos x="24" y="7"/>
                  </a:cxn>
                  <a:cxn ang="0">
                    <a:pos x="31" y="16"/>
                  </a:cxn>
                  <a:cxn ang="0">
                    <a:pos x="34" y="22"/>
                  </a:cxn>
                  <a:cxn ang="0">
                    <a:pos x="38" y="30"/>
                  </a:cxn>
                  <a:cxn ang="0">
                    <a:pos x="42" y="38"/>
                  </a:cxn>
                  <a:cxn ang="0">
                    <a:pos x="46" y="49"/>
                  </a:cxn>
                  <a:cxn ang="0">
                    <a:pos x="51" y="61"/>
                  </a:cxn>
                  <a:cxn ang="0">
                    <a:pos x="54" y="74"/>
                  </a:cxn>
                  <a:cxn ang="0">
                    <a:pos x="58" y="87"/>
                  </a:cxn>
                  <a:cxn ang="0">
                    <a:pos x="61" y="102"/>
                  </a:cxn>
                  <a:cxn ang="0">
                    <a:pos x="65" y="117"/>
                  </a:cxn>
                  <a:cxn ang="0">
                    <a:pos x="68" y="133"/>
                  </a:cxn>
                  <a:cxn ang="0">
                    <a:pos x="71" y="150"/>
                  </a:cxn>
                  <a:cxn ang="0">
                    <a:pos x="73" y="167"/>
                  </a:cxn>
                  <a:cxn ang="0">
                    <a:pos x="77" y="183"/>
                  </a:cxn>
                  <a:cxn ang="0">
                    <a:pos x="79" y="199"/>
                  </a:cxn>
                  <a:cxn ang="0">
                    <a:pos x="82" y="216"/>
                  </a:cxn>
                  <a:cxn ang="0">
                    <a:pos x="85" y="232"/>
                  </a:cxn>
                  <a:cxn ang="0">
                    <a:pos x="87" y="247"/>
                  </a:cxn>
                  <a:cxn ang="0">
                    <a:pos x="89" y="261"/>
                  </a:cxn>
                  <a:cxn ang="0">
                    <a:pos x="90" y="274"/>
                  </a:cxn>
                  <a:cxn ang="0">
                    <a:pos x="91" y="287"/>
                  </a:cxn>
                  <a:cxn ang="0">
                    <a:pos x="94" y="298"/>
                  </a:cxn>
                  <a:cxn ang="0">
                    <a:pos x="94" y="308"/>
                  </a:cxn>
                  <a:cxn ang="0">
                    <a:pos x="96" y="315"/>
                  </a:cxn>
                  <a:cxn ang="0">
                    <a:pos x="97" y="323"/>
                  </a:cxn>
                  <a:cxn ang="0">
                    <a:pos x="97" y="328"/>
                  </a:cxn>
                </a:cxnLst>
                <a:rect l="0" t="0" r="r" b="b"/>
                <a:pathLst>
                  <a:path w="97" h="328">
                    <a:moveTo>
                      <a:pt x="97" y="328"/>
                    </a:moveTo>
                    <a:lnTo>
                      <a:pt x="97" y="328"/>
                    </a:lnTo>
                    <a:lnTo>
                      <a:pt x="96" y="326"/>
                    </a:lnTo>
                    <a:lnTo>
                      <a:pt x="95" y="324"/>
                    </a:lnTo>
                    <a:lnTo>
                      <a:pt x="94" y="320"/>
                    </a:lnTo>
                    <a:lnTo>
                      <a:pt x="93" y="318"/>
                    </a:lnTo>
                    <a:lnTo>
                      <a:pt x="92" y="316"/>
                    </a:lnTo>
                    <a:lnTo>
                      <a:pt x="91" y="313"/>
                    </a:lnTo>
                    <a:lnTo>
                      <a:pt x="90" y="311"/>
                    </a:lnTo>
                    <a:lnTo>
                      <a:pt x="89" y="308"/>
                    </a:lnTo>
                    <a:lnTo>
                      <a:pt x="88" y="306"/>
                    </a:lnTo>
                    <a:lnTo>
                      <a:pt x="87" y="303"/>
                    </a:lnTo>
                    <a:lnTo>
                      <a:pt x="86" y="300"/>
                    </a:lnTo>
                    <a:lnTo>
                      <a:pt x="84" y="296"/>
                    </a:lnTo>
                    <a:lnTo>
                      <a:pt x="83" y="293"/>
                    </a:lnTo>
                    <a:lnTo>
                      <a:pt x="81" y="289"/>
                    </a:lnTo>
                    <a:lnTo>
                      <a:pt x="80" y="286"/>
                    </a:lnTo>
                    <a:lnTo>
                      <a:pt x="78" y="282"/>
                    </a:lnTo>
                    <a:lnTo>
                      <a:pt x="76" y="278"/>
                    </a:lnTo>
                    <a:lnTo>
                      <a:pt x="75" y="273"/>
                    </a:lnTo>
                    <a:lnTo>
                      <a:pt x="73" y="270"/>
                    </a:lnTo>
                    <a:lnTo>
                      <a:pt x="71" y="265"/>
                    </a:lnTo>
                    <a:lnTo>
                      <a:pt x="70" y="261"/>
                    </a:lnTo>
                    <a:lnTo>
                      <a:pt x="68" y="256"/>
                    </a:lnTo>
                    <a:lnTo>
                      <a:pt x="67" y="251"/>
                    </a:lnTo>
                    <a:lnTo>
                      <a:pt x="64" y="247"/>
                    </a:lnTo>
                    <a:lnTo>
                      <a:pt x="63" y="242"/>
                    </a:lnTo>
                    <a:lnTo>
                      <a:pt x="61" y="237"/>
                    </a:lnTo>
                    <a:lnTo>
                      <a:pt x="59" y="232"/>
                    </a:lnTo>
                    <a:lnTo>
                      <a:pt x="57" y="227"/>
                    </a:lnTo>
                    <a:lnTo>
                      <a:pt x="55" y="222"/>
                    </a:lnTo>
                    <a:lnTo>
                      <a:pt x="52" y="216"/>
                    </a:lnTo>
                    <a:lnTo>
                      <a:pt x="51" y="211"/>
                    </a:lnTo>
                    <a:lnTo>
                      <a:pt x="49" y="207"/>
                    </a:lnTo>
                    <a:lnTo>
                      <a:pt x="47" y="201"/>
                    </a:lnTo>
                    <a:lnTo>
                      <a:pt x="45" y="195"/>
                    </a:lnTo>
                    <a:lnTo>
                      <a:pt x="43" y="191"/>
                    </a:lnTo>
                    <a:lnTo>
                      <a:pt x="41" y="185"/>
                    </a:lnTo>
                    <a:lnTo>
                      <a:pt x="39" y="180"/>
                    </a:lnTo>
                    <a:lnTo>
                      <a:pt x="37" y="174"/>
                    </a:lnTo>
                    <a:lnTo>
                      <a:pt x="35" y="170"/>
                    </a:lnTo>
                    <a:lnTo>
                      <a:pt x="33" y="164"/>
                    </a:lnTo>
                    <a:lnTo>
                      <a:pt x="32" y="158"/>
                    </a:lnTo>
                    <a:lnTo>
                      <a:pt x="30" y="153"/>
                    </a:lnTo>
                    <a:lnTo>
                      <a:pt x="29" y="148"/>
                    </a:lnTo>
                    <a:lnTo>
                      <a:pt x="26" y="143"/>
                    </a:lnTo>
                    <a:lnTo>
                      <a:pt x="25" y="137"/>
                    </a:lnTo>
                    <a:lnTo>
                      <a:pt x="23" y="132"/>
                    </a:lnTo>
                    <a:lnTo>
                      <a:pt x="21" y="127"/>
                    </a:lnTo>
                    <a:lnTo>
                      <a:pt x="19" y="121"/>
                    </a:lnTo>
                    <a:lnTo>
                      <a:pt x="18" y="116"/>
                    </a:lnTo>
                    <a:lnTo>
                      <a:pt x="16" y="112"/>
                    </a:lnTo>
                    <a:lnTo>
                      <a:pt x="15" y="107"/>
                    </a:lnTo>
                    <a:lnTo>
                      <a:pt x="13" y="101"/>
                    </a:lnTo>
                    <a:lnTo>
                      <a:pt x="13" y="96"/>
                    </a:lnTo>
                    <a:lnTo>
                      <a:pt x="12" y="92"/>
                    </a:lnTo>
                    <a:lnTo>
                      <a:pt x="10" y="88"/>
                    </a:lnTo>
                    <a:lnTo>
                      <a:pt x="9" y="83"/>
                    </a:lnTo>
                    <a:lnTo>
                      <a:pt x="8" y="78"/>
                    </a:lnTo>
                    <a:lnTo>
                      <a:pt x="7" y="75"/>
                    </a:lnTo>
                    <a:lnTo>
                      <a:pt x="6" y="71"/>
                    </a:lnTo>
                    <a:lnTo>
                      <a:pt x="5" y="66"/>
                    </a:lnTo>
                    <a:lnTo>
                      <a:pt x="4" y="62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2" y="51"/>
                    </a:lnTo>
                    <a:lnTo>
                      <a:pt x="2" y="47"/>
                    </a:lnTo>
                    <a:lnTo>
                      <a:pt x="2" y="44"/>
                    </a:lnTo>
                    <a:lnTo>
                      <a:pt x="2" y="41"/>
                    </a:lnTo>
                    <a:lnTo>
                      <a:pt x="1" y="37"/>
                    </a:lnTo>
                    <a:lnTo>
                      <a:pt x="0" y="35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1"/>
                    </a:lnTo>
                    <a:lnTo>
                      <a:pt x="19" y="2"/>
                    </a:lnTo>
                    <a:lnTo>
                      <a:pt x="22" y="4"/>
                    </a:lnTo>
                    <a:lnTo>
                      <a:pt x="24" y="7"/>
                    </a:lnTo>
                    <a:lnTo>
                      <a:pt x="27" y="10"/>
                    </a:lnTo>
                    <a:lnTo>
                      <a:pt x="30" y="14"/>
                    </a:lnTo>
                    <a:lnTo>
                      <a:pt x="31" y="16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22"/>
                    </a:lnTo>
                    <a:lnTo>
                      <a:pt x="35" y="24"/>
                    </a:lnTo>
                    <a:lnTo>
                      <a:pt x="37" y="27"/>
                    </a:lnTo>
                    <a:lnTo>
                      <a:pt x="38" y="30"/>
                    </a:lnTo>
                    <a:lnTo>
                      <a:pt x="40" y="33"/>
                    </a:lnTo>
                    <a:lnTo>
                      <a:pt x="41" y="36"/>
                    </a:lnTo>
                    <a:lnTo>
                      <a:pt x="42" y="38"/>
                    </a:lnTo>
                    <a:lnTo>
                      <a:pt x="44" y="42"/>
                    </a:lnTo>
                    <a:lnTo>
                      <a:pt x="45" y="46"/>
                    </a:lnTo>
                    <a:lnTo>
                      <a:pt x="46" y="49"/>
                    </a:lnTo>
                    <a:lnTo>
                      <a:pt x="48" y="53"/>
                    </a:lnTo>
                    <a:lnTo>
                      <a:pt x="49" y="56"/>
                    </a:lnTo>
                    <a:lnTo>
                      <a:pt x="51" y="61"/>
                    </a:lnTo>
                    <a:lnTo>
                      <a:pt x="52" y="65"/>
                    </a:lnTo>
                    <a:lnTo>
                      <a:pt x="52" y="69"/>
                    </a:lnTo>
                    <a:lnTo>
                      <a:pt x="54" y="74"/>
                    </a:lnTo>
                    <a:lnTo>
                      <a:pt x="55" y="77"/>
                    </a:lnTo>
                    <a:lnTo>
                      <a:pt x="56" y="82"/>
                    </a:lnTo>
                    <a:lnTo>
                      <a:pt x="58" y="87"/>
                    </a:lnTo>
                    <a:lnTo>
                      <a:pt x="59" y="92"/>
                    </a:lnTo>
                    <a:lnTo>
                      <a:pt x="60" y="97"/>
                    </a:lnTo>
                    <a:lnTo>
                      <a:pt x="61" y="102"/>
                    </a:lnTo>
                    <a:lnTo>
                      <a:pt x="63" y="107"/>
                    </a:lnTo>
                    <a:lnTo>
                      <a:pt x="64" y="112"/>
                    </a:lnTo>
                    <a:lnTo>
                      <a:pt x="65" y="117"/>
                    </a:lnTo>
                    <a:lnTo>
                      <a:pt x="66" y="123"/>
                    </a:lnTo>
                    <a:lnTo>
                      <a:pt x="67" y="128"/>
                    </a:lnTo>
                    <a:lnTo>
                      <a:pt x="68" y="133"/>
                    </a:lnTo>
                    <a:lnTo>
                      <a:pt x="70" y="139"/>
                    </a:lnTo>
                    <a:lnTo>
                      <a:pt x="70" y="144"/>
                    </a:lnTo>
                    <a:lnTo>
                      <a:pt x="71" y="150"/>
                    </a:lnTo>
                    <a:lnTo>
                      <a:pt x="72" y="155"/>
                    </a:lnTo>
                    <a:lnTo>
                      <a:pt x="73" y="161"/>
                    </a:lnTo>
                    <a:lnTo>
                      <a:pt x="73" y="167"/>
                    </a:lnTo>
                    <a:lnTo>
                      <a:pt x="75" y="172"/>
                    </a:lnTo>
                    <a:lnTo>
                      <a:pt x="76" y="177"/>
                    </a:lnTo>
                    <a:lnTo>
                      <a:pt x="77" y="183"/>
                    </a:lnTo>
                    <a:lnTo>
                      <a:pt x="78" y="189"/>
                    </a:lnTo>
                    <a:lnTo>
                      <a:pt x="79" y="194"/>
                    </a:lnTo>
                    <a:lnTo>
                      <a:pt x="79" y="199"/>
                    </a:lnTo>
                    <a:lnTo>
                      <a:pt x="80" y="205"/>
                    </a:lnTo>
                    <a:lnTo>
                      <a:pt x="81" y="211"/>
                    </a:lnTo>
                    <a:lnTo>
                      <a:pt x="82" y="216"/>
                    </a:lnTo>
                    <a:lnTo>
                      <a:pt x="83" y="221"/>
                    </a:lnTo>
                    <a:lnTo>
                      <a:pt x="84" y="227"/>
                    </a:lnTo>
                    <a:lnTo>
                      <a:pt x="85" y="232"/>
                    </a:lnTo>
                    <a:lnTo>
                      <a:pt x="86" y="237"/>
                    </a:lnTo>
                    <a:lnTo>
                      <a:pt x="86" y="242"/>
                    </a:lnTo>
                    <a:lnTo>
                      <a:pt x="87" y="247"/>
                    </a:lnTo>
                    <a:lnTo>
                      <a:pt x="88" y="251"/>
                    </a:lnTo>
                    <a:lnTo>
                      <a:pt x="88" y="256"/>
                    </a:lnTo>
                    <a:lnTo>
                      <a:pt x="89" y="261"/>
                    </a:lnTo>
                    <a:lnTo>
                      <a:pt x="90" y="266"/>
                    </a:lnTo>
                    <a:lnTo>
                      <a:pt x="90" y="270"/>
                    </a:lnTo>
                    <a:lnTo>
                      <a:pt x="90" y="274"/>
                    </a:lnTo>
                    <a:lnTo>
                      <a:pt x="90" y="279"/>
                    </a:lnTo>
                    <a:lnTo>
                      <a:pt x="91" y="283"/>
                    </a:lnTo>
                    <a:lnTo>
                      <a:pt x="91" y="287"/>
                    </a:lnTo>
                    <a:lnTo>
                      <a:pt x="92" y="290"/>
                    </a:lnTo>
                    <a:lnTo>
                      <a:pt x="93" y="294"/>
                    </a:lnTo>
                    <a:lnTo>
                      <a:pt x="94" y="298"/>
                    </a:lnTo>
                    <a:lnTo>
                      <a:pt x="94" y="301"/>
                    </a:lnTo>
                    <a:lnTo>
                      <a:pt x="94" y="305"/>
                    </a:lnTo>
                    <a:lnTo>
                      <a:pt x="94" y="308"/>
                    </a:lnTo>
                    <a:lnTo>
                      <a:pt x="95" y="310"/>
                    </a:lnTo>
                    <a:lnTo>
                      <a:pt x="95" y="313"/>
                    </a:lnTo>
                    <a:lnTo>
                      <a:pt x="96" y="315"/>
                    </a:lnTo>
                    <a:lnTo>
                      <a:pt x="96" y="318"/>
                    </a:lnTo>
                    <a:lnTo>
                      <a:pt x="96" y="320"/>
                    </a:lnTo>
                    <a:lnTo>
                      <a:pt x="97" y="323"/>
                    </a:lnTo>
                    <a:lnTo>
                      <a:pt x="97" y="326"/>
                    </a:lnTo>
                    <a:lnTo>
                      <a:pt x="97" y="328"/>
                    </a:lnTo>
                    <a:lnTo>
                      <a:pt x="97" y="328"/>
                    </a:lnTo>
                    <a:lnTo>
                      <a:pt x="97" y="328"/>
                    </a:lnTo>
                    <a:close/>
                  </a:path>
                </a:pathLst>
              </a:custGeom>
              <a:solidFill>
                <a:srgbClr val="FF78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4" name="Freeform 49"/>
              <p:cNvSpPr>
                <a:spLocks/>
              </p:cNvSpPr>
              <p:nvPr/>
            </p:nvSpPr>
            <p:spPr bwMode="auto">
              <a:xfrm>
                <a:off x="1104" y="731"/>
                <a:ext cx="201" cy="319"/>
              </a:xfrm>
              <a:custGeom>
                <a:avLst/>
                <a:gdLst/>
                <a:ahLst/>
                <a:cxnLst>
                  <a:cxn ang="0">
                    <a:pos x="200" y="302"/>
                  </a:cxn>
                  <a:cxn ang="0">
                    <a:pos x="195" y="293"/>
                  </a:cxn>
                  <a:cxn ang="0">
                    <a:pos x="192" y="286"/>
                  </a:cxn>
                  <a:cxn ang="0">
                    <a:pos x="188" y="277"/>
                  </a:cxn>
                  <a:cxn ang="0">
                    <a:pos x="183" y="267"/>
                  </a:cxn>
                  <a:cxn ang="0">
                    <a:pos x="177" y="255"/>
                  </a:cxn>
                  <a:cxn ang="0">
                    <a:pos x="171" y="242"/>
                  </a:cxn>
                  <a:cxn ang="0">
                    <a:pos x="164" y="229"/>
                  </a:cxn>
                  <a:cxn ang="0">
                    <a:pos x="157" y="214"/>
                  </a:cxn>
                  <a:cxn ang="0">
                    <a:pos x="149" y="199"/>
                  </a:cxn>
                  <a:cxn ang="0">
                    <a:pos x="142" y="183"/>
                  </a:cxn>
                  <a:cxn ang="0">
                    <a:pos x="133" y="167"/>
                  </a:cxn>
                  <a:cxn ang="0">
                    <a:pos x="125" y="152"/>
                  </a:cxn>
                  <a:cxn ang="0">
                    <a:pos x="116" y="136"/>
                  </a:cxn>
                  <a:cxn ang="0">
                    <a:pos x="107" y="119"/>
                  </a:cxn>
                  <a:cxn ang="0">
                    <a:pos x="99" y="104"/>
                  </a:cxn>
                  <a:cxn ang="0">
                    <a:pos x="90" y="90"/>
                  </a:cxn>
                  <a:cxn ang="0">
                    <a:pos x="82" y="76"/>
                  </a:cxn>
                  <a:cxn ang="0">
                    <a:pos x="73" y="63"/>
                  </a:cxn>
                  <a:cxn ang="0">
                    <a:pos x="66" y="51"/>
                  </a:cxn>
                  <a:cxn ang="0">
                    <a:pos x="58" y="40"/>
                  </a:cxn>
                  <a:cxn ang="0">
                    <a:pos x="50" y="30"/>
                  </a:cxn>
                  <a:cxn ang="0">
                    <a:pos x="44" y="23"/>
                  </a:cxn>
                  <a:cxn ang="0">
                    <a:pos x="36" y="16"/>
                  </a:cxn>
                  <a:cxn ang="0">
                    <a:pos x="30" y="11"/>
                  </a:cxn>
                  <a:cxn ang="0">
                    <a:pos x="23" y="5"/>
                  </a:cxn>
                  <a:cxn ang="0">
                    <a:pos x="13" y="0"/>
                  </a:cxn>
                  <a:cxn ang="0">
                    <a:pos x="7" y="1"/>
                  </a:cxn>
                  <a:cxn ang="0">
                    <a:pos x="2" y="6"/>
                  </a:cxn>
                  <a:cxn ang="0">
                    <a:pos x="0" y="16"/>
                  </a:cxn>
                  <a:cxn ang="0">
                    <a:pos x="1" y="23"/>
                  </a:cxn>
                  <a:cxn ang="0">
                    <a:pos x="2" y="31"/>
                  </a:cxn>
                  <a:cxn ang="0">
                    <a:pos x="4" y="39"/>
                  </a:cxn>
                  <a:cxn ang="0">
                    <a:pos x="7" y="49"/>
                  </a:cxn>
                  <a:cxn ang="0">
                    <a:pos x="10" y="59"/>
                  </a:cxn>
                  <a:cxn ang="0">
                    <a:pos x="15" y="70"/>
                  </a:cxn>
                  <a:cxn ang="0">
                    <a:pos x="22" y="82"/>
                  </a:cxn>
                  <a:cxn ang="0">
                    <a:pos x="28" y="95"/>
                  </a:cxn>
                  <a:cxn ang="0">
                    <a:pos x="35" y="108"/>
                  </a:cxn>
                  <a:cxn ang="0">
                    <a:pos x="43" y="122"/>
                  </a:cxn>
                  <a:cxn ang="0">
                    <a:pos x="51" y="136"/>
                  </a:cxn>
                  <a:cxn ang="0">
                    <a:pos x="61" y="151"/>
                  </a:cxn>
                  <a:cxn ang="0">
                    <a:pos x="70" y="166"/>
                  </a:cxn>
                  <a:cxn ang="0">
                    <a:pos x="80" y="180"/>
                  </a:cxn>
                  <a:cxn ang="0">
                    <a:pos x="90" y="195"/>
                  </a:cxn>
                  <a:cxn ang="0">
                    <a:pos x="100" y="210"/>
                  </a:cxn>
                  <a:cxn ang="0">
                    <a:pos x="109" y="224"/>
                  </a:cxn>
                  <a:cxn ang="0">
                    <a:pos x="120" y="238"/>
                  </a:cxn>
                  <a:cxn ang="0">
                    <a:pos x="129" y="251"/>
                  </a:cxn>
                  <a:cxn ang="0">
                    <a:pos x="138" y="263"/>
                  </a:cxn>
                  <a:cxn ang="0">
                    <a:pos x="145" y="274"/>
                  </a:cxn>
                  <a:cxn ang="0">
                    <a:pos x="153" y="285"/>
                  </a:cxn>
                  <a:cxn ang="0">
                    <a:pos x="161" y="294"/>
                  </a:cxn>
                  <a:cxn ang="0">
                    <a:pos x="166" y="302"/>
                  </a:cxn>
                  <a:cxn ang="0">
                    <a:pos x="171" y="309"/>
                  </a:cxn>
                  <a:cxn ang="0">
                    <a:pos x="176" y="315"/>
                  </a:cxn>
                  <a:cxn ang="0">
                    <a:pos x="180" y="319"/>
                  </a:cxn>
                </a:cxnLst>
                <a:rect l="0" t="0" r="r" b="b"/>
                <a:pathLst>
                  <a:path w="201" h="319">
                    <a:moveTo>
                      <a:pt x="201" y="304"/>
                    </a:moveTo>
                    <a:lnTo>
                      <a:pt x="200" y="303"/>
                    </a:lnTo>
                    <a:lnTo>
                      <a:pt x="200" y="302"/>
                    </a:lnTo>
                    <a:lnTo>
                      <a:pt x="198" y="299"/>
                    </a:lnTo>
                    <a:lnTo>
                      <a:pt x="197" y="295"/>
                    </a:lnTo>
                    <a:lnTo>
                      <a:pt x="195" y="293"/>
                    </a:lnTo>
                    <a:lnTo>
                      <a:pt x="194" y="292"/>
                    </a:lnTo>
                    <a:lnTo>
                      <a:pt x="193" y="289"/>
                    </a:lnTo>
                    <a:lnTo>
                      <a:pt x="192" y="286"/>
                    </a:lnTo>
                    <a:lnTo>
                      <a:pt x="190" y="283"/>
                    </a:lnTo>
                    <a:lnTo>
                      <a:pt x="189" y="280"/>
                    </a:lnTo>
                    <a:lnTo>
                      <a:pt x="188" y="277"/>
                    </a:lnTo>
                    <a:lnTo>
                      <a:pt x="186" y="274"/>
                    </a:lnTo>
                    <a:lnTo>
                      <a:pt x="184" y="271"/>
                    </a:lnTo>
                    <a:lnTo>
                      <a:pt x="183" y="267"/>
                    </a:lnTo>
                    <a:lnTo>
                      <a:pt x="182" y="263"/>
                    </a:lnTo>
                    <a:lnTo>
                      <a:pt x="180" y="259"/>
                    </a:lnTo>
                    <a:lnTo>
                      <a:pt x="177" y="255"/>
                    </a:lnTo>
                    <a:lnTo>
                      <a:pt x="175" y="251"/>
                    </a:lnTo>
                    <a:lnTo>
                      <a:pt x="173" y="247"/>
                    </a:lnTo>
                    <a:lnTo>
                      <a:pt x="171" y="242"/>
                    </a:lnTo>
                    <a:lnTo>
                      <a:pt x="168" y="238"/>
                    </a:lnTo>
                    <a:lnTo>
                      <a:pt x="166" y="234"/>
                    </a:lnTo>
                    <a:lnTo>
                      <a:pt x="164" y="229"/>
                    </a:lnTo>
                    <a:lnTo>
                      <a:pt x="162" y="224"/>
                    </a:lnTo>
                    <a:lnTo>
                      <a:pt x="160" y="219"/>
                    </a:lnTo>
                    <a:lnTo>
                      <a:pt x="157" y="214"/>
                    </a:lnTo>
                    <a:lnTo>
                      <a:pt x="154" y="209"/>
                    </a:lnTo>
                    <a:lnTo>
                      <a:pt x="152" y="204"/>
                    </a:lnTo>
                    <a:lnTo>
                      <a:pt x="149" y="199"/>
                    </a:lnTo>
                    <a:lnTo>
                      <a:pt x="146" y="194"/>
                    </a:lnTo>
                    <a:lnTo>
                      <a:pt x="144" y="189"/>
                    </a:lnTo>
                    <a:lnTo>
                      <a:pt x="142" y="183"/>
                    </a:lnTo>
                    <a:lnTo>
                      <a:pt x="139" y="177"/>
                    </a:lnTo>
                    <a:lnTo>
                      <a:pt x="136" y="173"/>
                    </a:lnTo>
                    <a:lnTo>
                      <a:pt x="133" y="167"/>
                    </a:lnTo>
                    <a:lnTo>
                      <a:pt x="130" y="162"/>
                    </a:lnTo>
                    <a:lnTo>
                      <a:pt x="127" y="156"/>
                    </a:lnTo>
                    <a:lnTo>
                      <a:pt x="125" y="152"/>
                    </a:lnTo>
                    <a:lnTo>
                      <a:pt x="122" y="146"/>
                    </a:lnTo>
                    <a:lnTo>
                      <a:pt x="119" y="140"/>
                    </a:lnTo>
                    <a:lnTo>
                      <a:pt x="116" y="136"/>
                    </a:lnTo>
                    <a:lnTo>
                      <a:pt x="113" y="130"/>
                    </a:lnTo>
                    <a:lnTo>
                      <a:pt x="110" y="125"/>
                    </a:lnTo>
                    <a:lnTo>
                      <a:pt x="107" y="119"/>
                    </a:lnTo>
                    <a:lnTo>
                      <a:pt x="105" y="115"/>
                    </a:lnTo>
                    <a:lnTo>
                      <a:pt x="102" y="109"/>
                    </a:lnTo>
                    <a:lnTo>
                      <a:pt x="99" y="104"/>
                    </a:lnTo>
                    <a:lnTo>
                      <a:pt x="96" y="99"/>
                    </a:lnTo>
                    <a:lnTo>
                      <a:pt x="92" y="95"/>
                    </a:lnTo>
                    <a:lnTo>
                      <a:pt x="90" y="90"/>
                    </a:lnTo>
                    <a:lnTo>
                      <a:pt x="87" y="84"/>
                    </a:lnTo>
                    <a:lnTo>
                      <a:pt x="85" y="80"/>
                    </a:lnTo>
                    <a:lnTo>
                      <a:pt x="82" y="76"/>
                    </a:lnTo>
                    <a:lnTo>
                      <a:pt x="79" y="71"/>
                    </a:lnTo>
                    <a:lnTo>
                      <a:pt x="76" y="67"/>
                    </a:lnTo>
                    <a:lnTo>
                      <a:pt x="73" y="63"/>
                    </a:lnTo>
                    <a:lnTo>
                      <a:pt x="70" y="59"/>
                    </a:lnTo>
                    <a:lnTo>
                      <a:pt x="68" y="55"/>
                    </a:lnTo>
                    <a:lnTo>
                      <a:pt x="66" y="51"/>
                    </a:lnTo>
                    <a:lnTo>
                      <a:pt x="63" y="47"/>
                    </a:lnTo>
                    <a:lnTo>
                      <a:pt x="60" y="43"/>
                    </a:lnTo>
                    <a:lnTo>
                      <a:pt x="58" y="40"/>
                    </a:lnTo>
                    <a:lnTo>
                      <a:pt x="55" y="37"/>
                    </a:lnTo>
                    <a:lnTo>
                      <a:pt x="52" y="34"/>
                    </a:lnTo>
                    <a:lnTo>
                      <a:pt x="50" y="30"/>
                    </a:lnTo>
                    <a:lnTo>
                      <a:pt x="48" y="28"/>
                    </a:lnTo>
                    <a:lnTo>
                      <a:pt x="46" y="25"/>
                    </a:lnTo>
                    <a:lnTo>
                      <a:pt x="44" y="23"/>
                    </a:lnTo>
                    <a:lnTo>
                      <a:pt x="41" y="20"/>
                    </a:lnTo>
                    <a:lnTo>
                      <a:pt x="38" y="18"/>
                    </a:lnTo>
                    <a:lnTo>
                      <a:pt x="36" y="16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11"/>
                    </a:lnTo>
                    <a:lnTo>
                      <a:pt x="29" y="9"/>
                    </a:lnTo>
                    <a:lnTo>
                      <a:pt x="27" y="8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1" y="26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3" y="34"/>
                    </a:lnTo>
                    <a:lnTo>
                      <a:pt x="3" y="37"/>
                    </a:lnTo>
                    <a:lnTo>
                      <a:pt x="4" y="39"/>
                    </a:lnTo>
                    <a:lnTo>
                      <a:pt x="5" y="42"/>
                    </a:lnTo>
                    <a:lnTo>
                      <a:pt x="6" y="46"/>
                    </a:lnTo>
                    <a:lnTo>
                      <a:pt x="7" y="49"/>
                    </a:lnTo>
                    <a:lnTo>
                      <a:pt x="9" y="53"/>
                    </a:lnTo>
                    <a:lnTo>
                      <a:pt x="10" y="56"/>
                    </a:lnTo>
                    <a:lnTo>
                      <a:pt x="10" y="59"/>
                    </a:lnTo>
                    <a:lnTo>
                      <a:pt x="12" y="63"/>
                    </a:lnTo>
                    <a:lnTo>
                      <a:pt x="13" y="67"/>
                    </a:lnTo>
                    <a:lnTo>
                      <a:pt x="15" y="70"/>
                    </a:lnTo>
                    <a:lnTo>
                      <a:pt x="17" y="75"/>
                    </a:lnTo>
                    <a:lnTo>
                      <a:pt x="19" y="78"/>
                    </a:lnTo>
                    <a:lnTo>
                      <a:pt x="22" y="82"/>
                    </a:lnTo>
                    <a:lnTo>
                      <a:pt x="24" y="87"/>
                    </a:lnTo>
                    <a:lnTo>
                      <a:pt x="26" y="91"/>
                    </a:lnTo>
                    <a:lnTo>
                      <a:pt x="28" y="95"/>
                    </a:lnTo>
                    <a:lnTo>
                      <a:pt x="30" y="99"/>
                    </a:lnTo>
                    <a:lnTo>
                      <a:pt x="32" y="104"/>
                    </a:lnTo>
                    <a:lnTo>
                      <a:pt x="35" y="108"/>
                    </a:lnTo>
                    <a:lnTo>
                      <a:pt x="38" y="113"/>
                    </a:lnTo>
                    <a:lnTo>
                      <a:pt x="41" y="117"/>
                    </a:lnTo>
                    <a:lnTo>
                      <a:pt x="43" y="122"/>
                    </a:lnTo>
                    <a:lnTo>
                      <a:pt x="46" y="127"/>
                    </a:lnTo>
                    <a:lnTo>
                      <a:pt x="49" y="132"/>
                    </a:lnTo>
                    <a:lnTo>
                      <a:pt x="51" y="136"/>
                    </a:lnTo>
                    <a:lnTo>
                      <a:pt x="54" y="141"/>
                    </a:lnTo>
                    <a:lnTo>
                      <a:pt x="58" y="147"/>
                    </a:lnTo>
                    <a:lnTo>
                      <a:pt x="61" y="151"/>
                    </a:lnTo>
                    <a:lnTo>
                      <a:pt x="65" y="156"/>
                    </a:lnTo>
                    <a:lnTo>
                      <a:pt x="68" y="161"/>
                    </a:lnTo>
                    <a:lnTo>
                      <a:pt x="70" y="166"/>
                    </a:lnTo>
                    <a:lnTo>
                      <a:pt x="73" y="171"/>
                    </a:lnTo>
                    <a:lnTo>
                      <a:pt x="77" y="176"/>
                    </a:lnTo>
                    <a:lnTo>
                      <a:pt x="80" y="180"/>
                    </a:lnTo>
                    <a:lnTo>
                      <a:pt x="84" y="186"/>
                    </a:lnTo>
                    <a:lnTo>
                      <a:pt x="87" y="191"/>
                    </a:lnTo>
                    <a:lnTo>
                      <a:pt x="90" y="195"/>
                    </a:lnTo>
                    <a:lnTo>
                      <a:pt x="93" y="200"/>
                    </a:lnTo>
                    <a:lnTo>
                      <a:pt x="97" y="205"/>
                    </a:lnTo>
                    <a:lnTo>
                      <a:pt x="100" y="210"/>
                    </a:lnTo>
                    <a:lnTo>
                      <a:pt x="104" y="214"/>
                    </a:lnTo>
                    <a:lnTo>
                      <a:pt x="107" y="219"/>
                    </a:lnTo>
                    <a:lnTo>
                      <a:pt x="109" y="224"/>
                    </a:lnTo>
                    <a:lnTo>
                      <a:pt x="113" y="229"/>
                    </a:lnTo>
                    <a:lnTo>
                      <a:pt x="117" y="234"/>
                    </a:lnTo>
                    <a:lnTo>
                      <a:pt x="120" y="238"/>
                    </a:lnTo>
                    <a:lnTo>
                      <a:pt x="123" y="242"/>
                    </a:lnTo>
                    <a:lnTo>
                      <a:pt x="126" y="247"/>
                    </a:lnTo>
                    <a:lnTo>
                      <a:pt x="129" y="251"/>
                    </a:lnTo>
                    <a:lnTo>
                      <a:pt x="132" y="255"/>
                    </a:lnTo>
                    <a:lnTo>
                      <a:pt x="135" y="259"/>
                    </a:lnTo>
                    <a:lnTo>
                      <a:pt x="138" y="263"/>
                    </a:lnTo>
                    <a:lnTo>
                      <a:pt x="141" y="267"/>
                    </a:lnTo>
                    <a:lnTo>
                      <a:pt x="144" y="271"/>
                    </a:lnTo>
                    <a:lnTo>
                      <a:pt x="145" y="274"/>
                    </a:lnTo>
                    <a:lnTo>
                      <a:pt x="148" y="278"/>
                    </a:lnTo>
                    <a:lnTo>
                      <a:pt x="151" y="282"/>
                    </a:lnTo>
                    <a:lnTo>
                      <a:pt x="153" y="285"/>
                    </a:lnTo>
                    <a:lnTo>
                      <a:pt x="156" y="288"/>
                    </a:lnTo>
                    <a:lnTo>
                      <a:pt x="158" y="292"/>
                    </a:lnTo>
                    <a:lnTo>
                      <a:pt x="161" y="294"/>
                    </a:lnTo>
                    <a:lnTo>
                      <a:pt x="163" y="297"/>
                    </a:lnTo>
                    <a:lnTo>
                      <a:pt x="164" y="299"/>
                    </a:lnTo>
                    <a:lnTo>
                      <a:pt x="166" y="302"/>
                    </a:lnTo>
                    <a:lnTo>
                      <a:pt x="168" y="305"/>
                    </a:lnTo>
                    <a:lnTo>
                      <a:pt x="169" y="307"/>
                    </a:lnTo>
                    <a:lnTo>
                      <a:pt x="171" y="309"/>
                    </a:lnTo>
                    <a:lnTo>
                      <a:pt x="173" y="311"/>
                    </a:lnTo>
                    <a:lnTo>
                      <a:pt x="174" y="312"/>
                    </a:lnTo>
                    <a:lnTo>
                      <a:pt x="176" y="315"/>
                    </a:lnTo>
                    <a:lnTo>
                      <a:pt x="178" y="318"/>
                    </a:lnTo>
                    <a:lnTo>
                      <a:pt x="179" y="319"/>
                    </a:lnTo>
                    <a:lnTo>
                      <a:pt x="180" y="319"/>
                    </a:lnTo>
                    <a:lnTo>
                      <a:pt x="201" y="304"/>
                    </a:lnTo>
                    <a:lnTo>
                      <a:pt x="201" y="304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5" name="Freeform 50"/>
              <p:cNvSpPr>
                <a:spLocks/>
              </p:cNvSpPr>
              <p:nvPr/>
            </p:nvSpPr>
            <p:spPr bwMode="auto">
              <a:xfrm>
                <a:off x="1254" y="708"/>
                <a:ext cx="53" cy="334"/>
              </a:xfrm>
              <a:custGeom>
                <a:avLst/>
                <a:gdLst/>
                <a:ahLst/>
                <a:cxnLst>
                  <a:cxn ang="0">
                    <a:pos x="53" y="312"/>
                  </a:cxn>
                  <a:cxn ang="0">
                    <a:pos x="53" y="304"/>
                  </a:cxn>
                  <a:cxn ang="0">
                    <a:pos x="53" y="297"/>
                  </a:cxn>
                  <a:cxn ang="0">
                    <a:pos x="53" y="290"/>
                  </a:cxn>
                  <a:cxn ang="0">
                    <a:pos x="53" y="280"/>
                  </a:cxn>
                  <a:cxn ang="0">
                    <a:pos x="53" y="270"/>
                  </a:cxn>
                  <a:cxn ang="0">
                    <a:pos x="53" y="257"/>
                  </a:cxn>
                  <a:cxn ang="0">
                    <a:pos x="53" y="245"/>
                  </a:cxn>
                  <a:cxn ang="0">
                    <a:pos x="53" y="232"/>
                  </a:cxn>
                  <a:cxn ang="0">
                    <a:pos x="53" y="218"/>
                  </a:cxn>
                  <a:cxn ang="0">
                    <a:pos x="53" y="202"/>
                  </a:cxn>
                  <a:cxn ang="0">
                    <a:pos x="53" y="188"/>
                  </a:cxn>
                  <a:cxn ang="0">
                    <a:pos x="52" y="172"/>
                  </a:cxn>
                  <a:cxn ang="0">
                    <a:pos x="51" y="157"/>
                  </a:cxn>
                  <a:cxn ang="0">
                    <a:pos x="51" y="141"/>
                  </a:cxn>
                  <a:cxn ang="0">
                    <a:pos x="50" y="126"/>
                  </a:cxn>
                  <a:cxn ang="0">
                    <a:pos x="49" y="111"/>
                  </a:cxn>
                  <a:cxn ang="0">
                    <a:pos x="47" y="98"/>
                  </a:cxn>
                  <a:cxn ang="0">
                    <a:pos x="46" y="84"/>
                  </a:cxn>
                  <a:cxn ang="0">
                    <a:pos x="44" y="71"/>
                  </a:cxn>
                  <a:cxn ang="0">
                    <a:pos x="42" y="60"/>
                  </a:cxn>
                  <a:cxn ang="0">
                    <a:pos x="40" y="49"/>
                  </a:cxn>
                  <a:cxn ang="0">
                    <a:pos x="38" y="40"/>
                  </a:cxn>
                  <a:cxn ang="0">
                    <a:pos x="35" y="30"/>
                  </a:cxn>
                  <a:cxn ang="0">
                    <a:pos x="33" y="23"/>
                  </a:cxn>
                  <a:cxn ang="0">
                    <a:pos x="30" y="16"/>
                  </a:cxn>
                  <a:cxn ang="0">
                    <a:pos x="27" y="10"/>
                  </a:cxn>
                  <a:cxn ang="0">
                    <a:pos x="22" y="3"/>
                  </a:cxn>
                  <a:cxn ang="0">
                    <a:pos x="17" y="0"/>
                  </a:cxn>
                  <a:cxn ang="0">
                    <a:pos x="9" y="4"/>
                  </a:cxn>
                  <a:cxn ang="0">
                    <a:pos x="5" y="14"/>
                  </a:cxn>
                  <a:cxn ang="0">
                    <a:pos x="3" y="20"/>
                  </a:cxn>
                  <a:cxn ang="0">
                    <a:pos x="2" y="27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" y="84"/>
                  </a:cxn>
                  <a:cxn ang="0">
                    <a:pos x="2" y="100"/>
                  </a:cxn>
                  <a:cxn ang="0">
                    <a:pos x="3" y="115"/>
                  </a:cxn>
                  <a:cxn ang="0">
                    <a:pos x="5" y="131"/>
                  </a:cxn>
                  <a:cxn ang="0">
                    <a:pos x="7" y="147"/>
                  </a:cxn>
                  <a:cxn ang="0">
                    <a:pos x="9" y="164"/>
                  </a:cxn>
                  <a:cxn ang="0">
                    <a:pos x="11" y="180"/>
                  </a:cxn>
                  <a:cxn ang="0">
                    <a:pos x="13" y="198"/>
                  </a:cxn>
                  <a:cxn ang="0">
                    <a:pos x="14" y="215"/>
                  </a:cxn>
                  <a:cxn ang="0">
                    <a:pos x="17" y="231"/>
                  </a:cxn>
                  <a:cxn ang="0">
                    <a:pos x="19" y="246"/>
                  </a:cxn>
                  <a:cxn ang="0">
                    <a:pos x="21" y="261"/>
                  </a:cxn>
                  <a:cxn ang="0">
                    <a:pos x="23" y="275"/>
                  </a:cxn>
                  <a:cxn ang="0">
                    <a:pos x="26" y="288"/>
                  </a:cxn>
                  <a:cxn ang="0">
                    <a:pos x="27" y="299"/>
                  </a:cxn>
                  <a:cxn ang="0">
                    <a:pos x="29" y="310"/>
                  </a:cxn>
                  <a:cxn ang="0">
                    <a:pos x="31" y="318"/>
                  </a:cxn>
                  <a:cxn ang="0">
                    <a:pos x="32" y="325"/>
                  </a:cxn>
                  <a:cxn ang="0">
                    <a:pos x="33" y="333"/>
                  </a:cxn>
                  <a:cxn ang="0">
                    <a:pos x="53" y="314"/>
                  </a:cxn>
                </a:cxnLst>
                <a:rect l="0" t="0" r="r" b="b"/>
                <a:pathLst>
                  <a:path w="53" h="334">
                    <a:moveTo>
                      <a:pt x="53" y="314"/>
                    </a:moveTo>
                    <a:lnTo>
                      <a:pt x="53" y="313"/>
                    </a:lnTo>
                    <a:lnTo>
                      <a:pt x="53" y="312"/>
                    </a:lnTo>
                    <a:lnTo>
                      <a:pt x="53" y="309"/>
                    </a:lnTo>
                    <a:lnTo>
                      <a:pt x="53" y="306"/>
                    </a:lnTo>
                    <a:lnTo>
                      <a:pt x="53" y="304"/>
                    </a:lnTo>
                    <a:lnTo>
                      <a:pt x="53" y="302"/>
                    </a:lnTo>
                    <a:lnTo>
                      <a:pt x="53" y="299"/>
                    </a:lnTo>
                    <a:lnTo>
                      <a:pt x="53" y="297"/>
                    </a:lnTo>
                    <a:lnTo>
                      <a:pt x="53" y="295"/>
                    </a:lnTo>
                    <a:lnTo>
                      <a:pt x="53" y="293"/>
                    </a:lnTo>
                    <a:lnTo>
                      <a:pt x="53" y="290"/>
                    </a:lnTo>
                    <a:lnTo>
                      <a:pt x="53" y="287"/>
                    </a:lnTo>
                    <a:lnTo>
                      <a:pt x="53" y="283"/>
                    </a:lnTo>
                    <a:lnTo>
                      <a:pt x="53" y="280"/>
                    </a:lnTo>
                    <a:lnTo>
                      <a:pt x="53" y="276"/>
                    </a:lnTo>
                    <a:lnTo>
                      <a:pt x="53" y="274"/>
                    </a:lnTo>
                    <a:lnTo>
                      <a:pt x="53" y="270"/>
                    </a:lnTo>
                    <a:lnTo>
                      <a:pt x="53" y="265"/>
                    </a:lnTo>
                    <a:lnTo>
                      <a:pt x="53" y="261"/>
                    </a:lnTo>
                    <a:lnTo>
                      <a:pt x="53" y="257"/>
                    </a:lnTo>
                    <a:lnTo>
                      <a:pt x="53" y="254"/>
                    </a:lnTo>
                    <a:lnTo>
                      <a:pt x="53" y="249"/>
                    </a:lnTo>
                    <a:lnTo>
                      <a:pt x="53" y="245"/>
                    </a:lnTo>
                    <a:lnTo>
                      <a:pt x="53" y="240"/>
                    </a:lnTo>
                    <a:lnTo>
                      <a:pt x="53" y="236"/>
                    </a:lnTo>
                    <a:lnTo>
                      <a:pt x="53" y="232"/>
                    </a:lnTo>
                    <a:lnTo>
                      <a:pt x="53" y="227"/>
                    </a:lnTo>
                    <a:lnTo>
                      <a:pt x="53" y="222"/>
                    </a:lnTo>
                    <a:lnTo>
                      <a:pt x="53" y="218"/>
                    </a:lnTo>
                    <a:lnTo>
                      <a:pt x="53" y="213"/>
                    </a:lnTo>
                    <a:lnTo>
                      <a:pt x="53" y="207"/>
                    </a:lnTo>
                    <a:lnTo>
                      <a:pt x="53" y="202"/>
                    </a:lnTo>
                    <a:lnTo>
                      <a:pt x="53" y="198"/>
                    </a:lnTo>
                    <a:lnTo>
                      <a:pt x="53" y="193"/>
                    </a:lnTo>
                    <a:lnTo>
                      <a:pt x="53" y="188"/>
                    </a:lnTo>
                    <a:lnTo>
                      <a:pt x="53" y="182"/>
                    </a:lnTo>
                    <a:lnTo>
                      <a:pt x="52" y="178"/>
                    </a:lnTo>
                    <a:lnTo>
                      <a:pt x="52" y="172"/>
                    </a:lnTo>
                    <a:lnTo>
                      <a:pt x="52" y="167"/>
                    </a:lnTo>
                    <a:lnTo>
                      <a:pt x="52" y="162"/>
                    </a:lnTo>
                    <a:lnTo>
                      <a:pt x="51" y="157"/>
                    </a:lnTo>
                    <a:lnTo>
                      <a:pt x="51" y="152"/>
                    </a:lnTo>
                    <a:lnTo>
                      <a:pt x="51" y="146"/>
                    </a:lnTo>
                    <a:lnTo>
                      <a:pt x="51" y="141"/>
                    </a:lnTo>
                    <a:lnTo>
                      <a:pt x="50" y="137"/>
                    </a:lnTo>
                    <a:lnTo>
                      <a:pt x="50" y="131"/>
                    </a:lnTo>
                    <a:lnTo>
                      <a:pt x="50" y="126"/>
                    </a:lnTo>
                    <a:lnTo>
                      <a:pt x="50" y="121"/>
                    </a:lnTo>
                    <a:lnTo>
                      <a:pt x="49" y="116"/>
                    </a:lnTo>
                    <a:lnTo>
                      <a:pt x="49" y="111"/>
                    </a:lnTo>
                    <a:lnTo>
                      <a:pt x="48" y="106"/>
                    </a:lnTo>
                    <a:lnTo>
                      <a:pt x="48" y="102"/>
                    </a:lnTo>
                    <a:lnTo>
                      <a:pt x="47" y="98"/>
                    </a:lnTo>
                    <a:lnTo>
                      <a:pt x="47" y="93"/>
                    </a:lnTo>
                    <a:lnTo>
                      <a:pt x="46" y="88"/>
                    </a:lnTo>
                    <a:lnTo>
                      <a:pt x="46" y="84"/>
                    </a:lnTo>
                    <a:lnTo>
                      <a:pt x="45" y="80"/>
                    </a:lnTo>
                    <a:lnTo>
                      <a:pt x="45" y="76"/>
                    </a:lnTo>
                    <a:lnTo>
                      <a:pt x="44" y="71"/>
                    </a:lnTo>
                    <a:lnTo>
                      <a:pt x="44" y="67"/>
                    </a:lnTo>
                    <a:lnTo>
                      <a:pt x="43" y="63"/>
                    </a:lnTo>
                    <a:lnTo>
                      <a:pt x="42" y="60"/>
                    </a:lnTo>
                    <a:lnTo>
                      <a:pt x="41" y="56"/>
                    </a:lnTo>
                    <a:lnTo>
                      <a:pt x="41" y="52"/>
                    </a:lnTo>
                    <a:lnTo>
                      <a:pt x="40" y="49"/>
                    </a:lnTo>
                    <a:lnTo>
                      <a:pt x="39" y="45"/>
                    </a:lnTo>
                    <a:lnTo>
                      <a:pt x="38" y="43"/>
                    </a:lnTo>
                    <a:lnTo>
                      <a:pt x="38" y="40"/>
                    </a:lnTo>
                    <a:lnTo>
                      <a:pt x="37" y="36"/>
                    </a:lnTo>
                    <a:lnTo>
                      <a:pt x="36" y="33"/>
                    </a:lnTo>
                    <a:lnTo>
                      <a:pt x="35" y="30"/>
                    </a:lnTo>
                    <a:lnTo>
                      <a:pt x="34" y="27"/>
                    </a:lnTo>
                    <a:lnTo>
                      <a:pt x="34" y="24"/>
                    </a:lnTo>
                    <a:lnTo>
                      <a:pt x="33" y="23"/>
                    </a:lnTo>
                    <a:lnTo>
                      <a:pt x="32" y="21"/>
                    </a:lnTo>
                    <a:lnTo>
                      <a:pt x="32" y="18"/>
                    </a:lnTo>
                    <a:lnTo>
                      <a:pt x="30" y="16"/>
                    </a:lnTo>
                    <a:lnTo>
                      <a:pt x="29" y="14"/>
                    </a:lnTo>
                    <a:lnTo>
                      <a:pt x="28" y="12"/>
                    </a:lnTo>
                    <a:lnTo>
                      <a:pt x="27" y="10"/>
                    </a:lnTo>
                    <a:lnTo>
                      <a:pt x="26" y="7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20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6" y="10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1" y="30"/>
                    </a:lnTo>
                    <a:lnTo>
                      <a:pt x="1" y="34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5"/>
                    </a:lnTo>
                    <a:lnTo>
                      <a:pt x="1" y="80"/>
                    </a:lnTo>
                    <a:lnTo>
                      <a:pt x="1" y="84"/>
                    </a:lnTo>
                    <a:lnTo>
                      <a:pt x="1" y="89"/>
                    </a:lnTo>
                    <a:lnTo>
                      <a:pt x="2" y="94"/>
                    </a:lnTo>
                    <a:lnTo>
                      <a:pt x="2" y="100"/>
                    </a:lnTo>
                    <a:lnTo>
                      <a:pt x="2" y="104"/>
                    </a:lnTo>
                    <a:lnTo>
                      <a:pt x="3" y="109"/>
                    </a:lnTo>
                    <a:lnTo>
                      <a:pt x="3" y="115"/>
                    </a:lnTo>
                    <a:lnTo>
                      <a:pt x="4" y="120"/>
                    </a:lnTo>
                    <a:lnTo>
                      <a:pt x="4" y="125"/>
                    </a:lnTo>
                    <a:lnTo>
                      <a:pt x="5" y="131"/>
                    </a:lnTo>
                    <a:lnTo>
                      <a:pt x="5" y="137"/>
                    </a:lnTo>
                    <a:lnTo>
                      <a:pt x="6" y="142"/>
                    </a:lnTo>
                    <a:lnTo>
                      <a:pt x="7" y="147"/>
                    </a:lnTo>
                    <a:lnTo>
                      <a:pt x="8" y="153"/>
                    </a:lnTo>
                    <a:lnTo>
                      <a:pt x="8" y="159"/>
                    </a:lnTo>
                    <a:lnTo>
                      <a:pt x="9" y="164"/>
                    </a:lnTo>
                    <a:lnTo>
                      <a:pt x="9" y="170"/>
                    </a:lnTo>
                    <a:lnTo>
                      <a:pt x="10" y="176"/>
                    </a:lnTo>
                    <a:lnTo>
                      <a:pt x="11" y="180"/>
                    </a:lnTo>
                    <a:lnTo>
                      <a:pt x="12" y="187"/>
                    </a:lnTo>
                    <a:lnTo>
                      <a:pt x="12" y="192"/>
                    </a:lnTo>
                    <a:lnTo>
                      <a:pt x="13" y="198"/>
                    </a:lnTo>
                    <a:lnTo>
                      <a:pt x="13" y="203"/>
                    </a:lnTo>
                    <a:lnTo>
                      <a:pt x="14" y="209"/>
                    </a:lnTo>
                    <a:lnTo>
                      <a:pt x="14" y="215"/>
                    </a:lnTo>
                    <a:lnTo>
                      <a:pt x="15" y="220"/>
                    </a:lnTo>
                    <a:lnTo>
                      <a:pt x="16" y="225"/>
                    </a:lnTo>
                    <a:lnTo>
                      <a:pt x="17" y="231"/>
                    </a:lnTo>
                    <a:lnTo>
                      <a:pt x="17" y="236"/>
                    </a:lnTo>
                    <a:lnTo>
                      <a:pt x="18" y="241"/>
                    </a:lnTo>
                    <a:lnTo>
                      <a:pt x="19" y="246"/>
                    </a:lnTo>
                    <a:lnTo>
                      <a:pt x="20" y="252"/>
                    </a:lnTo>
                    <a:lnTo>
                      <a:pt x="20" y="256"/>
                    </a:lnTo>
                    <a:lnTo>
                      <a:pt x="21" y="261"/>
                    </a:lnTo>
                    <a:lnTo>
                      <a:pt x="22" y="265"/>
                    </a:lnTo>
                    <a:lnTo>
                      <a:pt x="23" y="271"/>
                    </a:lnTo>
                    <a:lnTo>
                      <a:pt x="23" y="275"/>
                    </a:lnTo>
                    <a:lnTo>
                      <a:pt x="24" y="279"/>
                    </a:lnTo>
                    <a:lnTo>
                      <a:pt x="25" y="284"/>
                    </a:lnTo>
                    <a:lnTo>
                      <a:pt x="26" y="288"/>
                    </a:lnTo>
                    <a:lnTo>
                      <a:pt x="26" y="292"/>
                    </a:lnTo>
                    <a:lnTo>
                      <a:pt x="27" y="295"/>
                    </a:lnTo>
                    <a:lnTo>
                      <a:pt x="27" y="299"/>
                    </a:lnTo>
                    <a:lnTo>
                      <a:pt x="29" y="303"/>
                    </a:lnTo>
                    <a:lnTo>
                      <a:pt x="29" y="307"/>
                    </a:lnTo>
                    <a:lnTo>
                      <a:pt x="29" y="310"/>
                    </a:lnTo>
                    <a:lnTo>
                      <a:pt x="30" y="313"/>
                    </a:lnTo>
                    <a:lnTo>
                      <a:pt x="30" y="315"/>
                    </a:lnTo>
                    <a:lnTo>
                      <a:pt x="31" y="318"/>
                    </a:lnTo>
                    <a:lnTo>
                      <a:pt x="31" y="321"/>
                    </a:lnTo>
                    <a:lnTo>
                      <a:pt x="32" y="323"/>
                    </a:lnTo>
                    <a:lnTo>
                      <a:pt x="32" y="325"/>
                    </a:lnTo>
                    <a:lnTo>
                      <a:pt x="33" y="328"/>
                    </a:lnTo>
                    <a:lnTo>
                      <a:pt x="33" y="331"/>
                    </a:lnTo>
                    <a:lnTo>
                      <a:pt x="33" y="333"/>
                    </a:lnTo>
                    <a:lnTo>
                      <a:pt x="34" y="334"/>
                    </a:lnTo>
                    <a:lnTo>
                      <a:pt x="53" y="314"/>
                    </a:lnTo>
                    <a:lnTo>
                      <a:pt x="53" y="314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6" name="Freeform 51"/>
              <p:cNvSpPr>
                <a:spLocks/>
              </p:cNvSpPr>
              <p:nvPr/>
            </p:nvSpPr>
            <p:spPr bwMode="auto">
              <a:xfrm>
                <a:off x="1375" y="775"/>
                <a:ext cx="268" cy="277"/>
              </a:xfrm>
              <a:custGeom>
                <a:avLst/>
                <a:gdLst/>
                <a:ahLst/>
                <a:cxnLst>
                  <a:cxn ang="0">
                    <a:pos x="1" y="272"/>
                  </a:cxn>
                  <a:cxn ang="0">
                    <a:pos x="7" y="265"/>
                  </a:cxn>
                  <a:cxn ang="0">
                    <a:pos x="12" y="258"/>
                  </a:cxn>
                  <a:cxn ang="0">
                    <a:pos x="19" y="249"/>
                  </a:cxn>
                  <a:cxn ang="0">
                    <a:pos x="27" y="240"/>
                  </a:cxn>
                  <a:cxn ang="0">
                    <a:pos x="35" y="229"/>
                  </a:cxn>
                  <a:cxn ang="0">
                    <a:pos x="46" y="218"/>
                  </a:cxn>
                  <a:cxn ang="0">
                    <a:pos x="55" y="206"/>
                  </a:cxn>
                  <a:cxn ang="0">
                    <a:pos x="67" y="191"/>
                  </a:cxn>
                  <a:cxn ang="0">
                    <a:pos x="79" y="178"/>
                  </a:cxn>
                  <a:cxn ang="0">
                    <a:pos x="90" y="164"/>
                  </a:cxn>
                  <a:cxn ang="0">
                    <a:pos x="104" y="149"/>
                  </a:cxn>
                  <a:cxn ang="0">
                    <a:pos x="116" y="134"/>
                  </a:cxn>
                  <a:cxn ang="0">
                    <a:pos x="128" y="119"/>
                  </a:cxn>
                  <a:cxn ang="0">
                    <a:pos x="142" y="105"/>
                  </a:cxn>
                  <a:cxn ang="0">
                    <a:pos x="154" y="92"/>
                  </a:cxn>
                  <a:cxn ang="0">
                    <a:pos x="166" y="78"/>
                  </a:cxn>
                  <a:cxn ang="0">
                    <a:pos x="179" y="65"/>
                  </a:cxn>
                  <a:cxn ang="0">
                    <a:pos x="190" y="53"/>
                  </a:cxn>
                  <a:cxn ang="0">
                    <a:pos x="201" y="43"/>
                  </a:cxn>
                  <a:cxn ang="0">
                    <a:pos x="211" y="34"/>
                  </a:cxn>
                  <a:cxn ang="0">
                    <a:pos x="220" y="25"/>
                  </a:cxn>
                  <a:cxn ang="0">
                    <a:pos x="229" y="18"/>
                  </a:cxn>
                  <a:cxn ang="0">
                    <a:pos x="237" y="13"/>
                  </a:cxn>
                  <a:cxn ang="0">
                    <a:pos x="243" y="8"/>
                  </a:cxn>
                  <a:cxn ang="0">
                    <a:pos x="252" y="3"/>
                  </a:cxn>
                  <a:cxn ang="0">
                    <a:pos x="260" y="0"/>
                  </a:cxn>
                  <a:cxn ang="0">
                    <a:pos x="266" y="2"/>
                  </a:cxn>
                  <a:cxn ang="0">
                    <a:pos x="268" y="6"/>
                  </a:cxn>
                  <a:cxn ang="0">
                    <a:pos x="266" y="15"/>
                  </a:cxn>
                  <a:cxn ang="0">
                    <a:pos x="263" y="23"/>
                  </a:cxn>
                  <a:cxn ang="0">
                    <a:pos x="259" y="30"/>
                  </a:cxn>
                  <a:cxn ang="0">
                    <a:pos x="256" y="37"/>
                  </a:cxn>
                  <a:cxn ang="0">
                    <a:pos x="250" y="46"/>
                  </a:cxn>
                  <a:cxn ang="0">
                    <a:pos x="243" y="54"/>
                  </a:cxn>
                  <a:cxn ang="0">
                    <a:pos x="237" y="64"/>
                  </a:cxn>
                  <a:cxn ang="0">
                    <a:pos x="228" y="75"/>
                  </a:cxn>
                  <a:cxn ang="0">
                    <a:pos x="219" y="86"/>
                  </a:cxn>
                  <a:cxn ang="0">
                    <a:pos x="209" y="97"/>
                  </a:cxn>
                  <a:cxn ang="0">
                    <a:pos x="198" y="110"/>
                  </a:cxn>
                  <a:cxn ang="0">
                    <a:pos x="186" y="122"/>
                  </a:cxn>
                  <a:cxn ang="0">
                    <a:pos x="174" y="134"/>
                  </a:cxn>
                  <a:cxn ang="0">
                    <a:pos x="162" y="147"/>
                  </a:cxn>
                  <a:cxn ang="0">
                    <a:pos x="149" y="159"/>
                  </a:cxn>
                  <a:cxn ang="0">
                    <a:pos x="137" y="172"/>
                  </a:cxn>
                  <a:cxn ang="0">
                    <a:pos x="124" y="184"/>
                  </a:cxn>
                  <a:cxn ang="0">
                    <a:pos x="112" y="196"/>
                  </a:cxn>
                  <a:cxn ang="0">
                    <a:pos x="101" y="208"/>
                  </a:cxn>
                  <a:cxn ang="0">
                    <a:pos x="89" y="219"/>
                  </a:cxn>
                  <a:cxn ang="0">
                    <a:pos x="78" y="229"/>
                  </a:cxn>
                  <a:cxn ang="0">
                    <a:pos x="67" y="239"/>
                  </a:cxn>
                  <a:cxn ang="0">
                    <a:pos x="58" y="248"/>
                  </a:cxn>
                  <a:cxn ang="0">
                    <a:pos x="50" y="256"/>
                  </a:cxn>
                  <a:cxn ang="0">
                    <a:pos x="43" y="262"/>
                  </a:cxn>
                  <a:cxn ang="0">
                    <a:pos x="37" y="267"/>
                  </a:cxn>
                  <a:cxn ang="0">
                    <a:pos x="31" y="273"/>
                  </a:cxn>
                  <a:cxn ang="0">
                    <a:pos x="28" y="277"/>
                  </a:cxn>
                </a:cxnLst>
                <a:rect l="0" t="0" r="r" b="b"/>
                <a:pathLst>
                  <a:path w="268" h="277">
                    <a:moveTo>
                      <a:pt x="0" y="274"/>
                    </a:moveTo>
                    <a:lnTo>
                      <a:pt x="0" y="273"/>
                    </a:lnTo>
                    <a:lnTo>
                      <a:pt x="1" y="272"/>
                    </a:lnTo>
                    <a:lnTo>
                      <a:pt x="3" y="269"/>
                    </a:lnTo>
                    <a:lnTo>
                      <a:pt x="6" y="267"/>
                    </a:lnTo>
                    <a:lnTo>
                      <a:pt x="7" y="265"/>
                    </a:lnTo>
                    <a:lnTo>
                      <a:pt x="9" y="262"/>
                    </a:lnTo>
                    <a:lnTo>
                      <a:pt x="10" y="260"/>
                    </a:lnTo>
                    <a:lnTo>
                      <a:pt x="12" y="258"/>
                    </a:lnTo>
                    <a:lnTo>
                      <a:pt x="14" y="255"/>
                    </a:lnTo>
                    <a:lnTo>
                      <a:pt x="16" y="252"/>
                    </a:lnTo>
                    <a:lnTo>
                      <a:pt x="19" y="249"/>
                    </a:lnTo>
                    <a:lnTo>
                      <a:pt x="22" y="247"/>
                    </a:lnTo>
                    <a:lnTo>
                      <a:pt x="24" y="244"/>
                    </a:lnTo>
                    <a:lnTo>
                      <a:pt x="27" y="240"/>
                    </a:lnTo>
                    <a:lnTo>
                      <a:pt x="28" y="237"/>
                    </a:lnTo>
                    <a:lnTo>
                      <a:pt x="32" y="233"/>
                    </a:lnTo>
                    <a:lnTo>
                      <a:pt x="35" y="229"/>
                    </a:lnTo>
                    <a:lnTo>
                      <a:pt x="39" y="226"/>
                    </a:lnTo>
                    <a:lnTo>
                      <a:pt x="42" y="222"/>
                    </a:lnTo>
                    <a:lnTo>
                      <a:pt x="46" y="218"/>
                    </a:lnTo>
                    <a:lnTo>
                      <a:pt x="48" y="214"/>
                    </a:lnTo>
                    <a:lnTo>
                      <a:pt x="52" y="209"/>
                    </a:lnTo>
                    <a:lnTo>
                      <a:pt x="55" y="206"/>
                    </a:lnTo>
                    <a:lnTo>
                      <a:pt x="60" y="201"/>
                    </a:lnTo>
                    <a:lnTo>
                      <a:pt x="63" y="196"/>
                    </a:lnTo>
                    <a:lnTo>
                      <a:pt x="67" y="191"/>
                    </a:lnTo>
                    <a:lnTo>
                      <a:pt x="71" y="188"/>
                    </a:lnTo>
                    <a:lnTo>
                      <a:pt x="75" y="183"/>
                    </a:lnTo>
                    <a:lnTo>
                      <a:pt x="79" y="178"/>
                    </a:lnTo>
                    <a:lnTo>
                      <a:pt x="83" y="173"/>
                    </a:lnTo>
                    <a:lnTo>
                      <a:pt x="86" y="169"/>
                    </a:lnTo>
                    <a:lnTo>
                      <a:pt x="90" y="164"/>
                    </a:lnTo>
                    <a:lnTo>
                      <a:pt x="95" y="159"/>
                    </a:lnTo>
                    <a:lnTo>
                      <a:pt x="99" y="153"/>
                    </a:lnTo>
                    <a:lnTo>
                      <a:pt x="104" y="149"/>
                    </a:lnTo>
                    <a:lnTo>
                      <a:pt x="107" y="144"/>
                    </a:lnTo>
                    <a:lnTo>
                      <a:pt x="111" y="139"/>
                    </a:lnTo>
                    <a:lnTo>
                      <a:pt x="116" y="134"/>
                    </a:lnTo>
                    <a:lnTo>
                      <a:pt x="120" y="129"/>
                    </a:lnTo>
                    <a:lnTo>
                      <a:pt x="124" y="124"/>
                    </a:lnTo>
                    <a:lnTo>
                      <a:pt x="128" y="119"/>
                    </a:lnTo>
                    <a:lnTo>
                      <a:pt x="133" y="114"/>
                    </a:lnTo>
                    <a:lnTo>
                      <a:pt x="137" y="110"/>
                    </a:lnTo>
                    <a:lnTo>
                      <a:pt x="142" y="105"/>
                    </a:lnTo>
                    <a:lnTo>
                      <a:pt x="145" y="100"/>
                    </a:lnTo>
                    <a:lnTo>
                      <a:pt x="150" y="95"/>
                    </a:lnTo>
                    <a:lnTo>
                      <a:pt x="154" y="92"/>
                    </a:lnTo>
                    <a:lnTo>
                      <a:pt x="159" y="87"/>
                    </a:lnTo>
                    <a:lnTo>
                      <a:pt x="163" y="82"/>
                    </a:lnTo>
                    <a:lnTo>
                      <a:pt x="166" y="78"/>
                    </a:lnTo>
                    <a:lnTo>
                      <a:pt x="171" y="73"/>
                    </a:lnTo>
                    <a:lnTo>
                      <a:pt x="175" y="70"/>
                    </a:lnTo>
                    <a:lnTo>
                      <a:pt x="179" y="65"/>
                    </a:lnTo>
                    <a:lnTo>
                      <a:pt x="182" y="61"/>
                    </a:lnTo>
                    <a:lnTo>
                      <a:pt x="186" y="57"/>
                    </a:lnTo>
                    <a:lnTo>
                      <a:pt x="190" y="53"/>
                    </a:lnTo>
                    <a:lnTo>
                      <a:pt x="194" y="50"/>
                    </a:lnTo>
                    <a:lnTo>
                      <a:pt x="198" y="46"/>
                    </a:lnTo>
                    <a:lnTo>
                      <a:pt x="201" y="43"/>
                    </a:lnTo>
                    <a:lnTo>
                      <a:pt x="205" y="40"/>
                    </a:lnTo>
                    <a:lnTo>
                      <a:pt x="208" y="36"/>
                    </a:lnTo>
                    <a:lnTo>
                      <a:pt x="211" y="34"/>
                    </a:lnTo>
                    <a:lnTo>
                      <a:pt x="214" y="31"/>
                    </a:lnTo>
                    <a:lnTo>
                      <a:pt x="218" y="28"/>
                    </a:lnTo>
                    <a:lnTo>
                      <a:pt x="220" y="25"/>
                    </a:lnTo>
                    <a:lnTo>
                      <a:pt x="223" y="23"/>
                    </a:lnTo>
                    <a:lnTo>
                      <a:pt x="226" y="20"/>
                    </a:lnTo>
                    <a:lnTo>
                      <a:pt x="229" y="18"/>
                    </a:lnTo>
                    <a:lnTo>
                      <a:pt x="232" y="16"/>
                    </a:lnTo>
                    <a:lnTo>
                      <a:pt x="234" y="15"/>
                    </a:lnTo>
                    <a:lnTo>
                      <a:pt x="237" y="13"/>
                    </a:lnTo>
                    <a:lnTo>
                      <a:pt x="240" y="11"/>
                    </a:lnTo>
                    <a:lnTo>
                      <a:pt x="241" y="9"/>
                    </a:lnTo>
                    <a:lnTo>
                      <a:pt x="243" y="8"/>
                    </a:lnTo>
                    <a:lnTo>
                      <a:pt x="245" y="7"/>
                    </a:lnTo>
                    <a:lnTo>
                      <a:pt x="248" y="6"/>
                    </a:lnTo>
                    <a:lnTo>
                      <a:pt x="252" y="3"/>
                    </a:lnTo>
                    <a:lnTo>
                      <a:pt x="255" y="2"/>
                    </a:lnTo>
                    <a:lnTo>
                      <a:pt x="258" y="0"/>
                    </a:lnTo>
                    <a:lnTo>
                      <a:pt x="260" y="0"/>
                    </a:lnTo>
                    <a:lnTo>
                      <a:pt x="262" y="0"/>
                    </a:lnTo>
                    <a:lnTo>
                      <a:pt x="265" y="0"/>
                    </a:lnTo>
                    <a:lnTo>
                      <a:pt x="266" y="2"/>
                    </a:lnTo>
                    <a:lnTo>
                      <a:pt x="268" y="3"/>
                    </a:lnTo>
                    <a:lnTo>
                      <a:pt x="268" y="4"/>
                    </a:lnTo>
                    <a:lnTo>
                      <a:pt x="268" y="6"/>
                    </a:lnTo>
                    <a:lnTo>
                      <a:pt x="268" y="9"/>
                    </a:lnTo>
                    <a:lnTo>
                      <a:pt x="268" y="12"/>
                    </a:lnTo>
                    <a:lnTo>
                      <a:pt x="266" y="15"/>
                    </a:lnTo>
                    <a:lnTo>
                      <a:pt x="265" y="19"/>
                    </a:lnTo>
                    <a:lnTo>
                      <a:pt x="264" y="20"/>
                    </a:lnTo>
                    <a:lnTo>
                      <a:pt x="263" y="23"/>
                    </a:lnTo>
                    <a:lnTo>
                      <a:pt x="262" y="25"/>
                    </a:lnTo>
                    <a:lnTo>
                      <a:pt x="261" y="27"/>
                    </a:lnTo>
                    <a:lnTo>
                      <a:pt x="259" y="30"/>
                    </a:lnTo>
                    <a:lnTo>
                      <a:pt x="259" y="32"/>
                    </a:lnTo>
                    <a:lnTo>
                      <a:pt x="257" y="34"/>
                    </a:lnTo>
                    <a:lnTo>
                      <a:pt x="256" y="37"/>
                    </a:lnTo>
                    <a:lnTo>
                      <a:pt x="254" y="39"/>
                    </a:lnTo>
                    <a:lnTo>
                      <a:pt x="252" y="42"/>
                    </a:lnTo>
                    <a:lnTo>
                      <a:pt x="250" y="46"/>
                    </a:lnTo>
                    <a:lnTo>
                      <a:pt x="248" y="49"/>
                    </a:lnTo>
                    <a:lnTo>
                      <a:pt x="245" y="52"/>
                    </a:lnTo>
                    <a:lnTo>
                      <a:pt x="243" y="54"/>
                    </a:lnTo>
                    <a:lnTo>
                      <a:pt x="241" y="57"/>
                    </a:lnTo>
                    <a:lnTo>
                      <a:pt x="240" y="61"/>
                    </a:lnTo>
                    <a:lnTo>
                      <a:pt x="237" y="64"/>
                    </a:lnTo>
                    <a:lnTo>
                      <a:pt x="234" y="68"/>
                    </a:lnTo>
                    <a:lnTo>
                      <a:pt x="231" y="72"/>
                    </a:lnTo>
                    <a:lnTo>
                      <a:pt x="228" y="75"/>
                    </a:lnTo>
                    <a:lnTo>
                      <a:pt x="225" y="78"/>
                    </a:lnTo>
                    <a:lnTo>
                      <a:pt x="221" y="82"/>
                    </a:lnTo>
                    <a:lnTo>
                      <a:pt x="219" y="86"/>
                    </a:lnTo>
                    <a:lnTo>
                      <a:pt x="216" y="90"/>
                    </a:lnTo>
                    <a:lnTo>
                      <a:pt x="212" y="93"/>
                    </a:lnTo>
                    <a:lnTo>
                      <a:pt x="209" y="97"/>
                    </a:lnTo>
                    <a:lnTo>
                      <a:pt x="205" y="101"/>
                    </a:lnTo>
                    <a:lnTo>
                      <a:pt x="201" y="106"/>
                    </a:lnTo>
                    <a:lnTo>
                      <a:pt x="198" y="110"/>
                    </a:lnTo>
                    <a:lnTo>
                      <a:pt x="194" y="113"/>
                    </a:lnTo>
                    <a:lnTo>
                      <a:pt x="190" y="117"/>
                    </a:lnTo>
                    <a:lnTo>
                      <a:pt x="186" y="122"/>
                    </a:lnTo>
                    <a:lnTo>
                      <a:pt x="182" y="126"/>
                    </a:lnTo>
                    <a:lnTo>
                      <a:pt x="178" y="131"/>
                    </a:lnTo>
                    <a:lnTo>
                      <a:pt x="174" y="134"/>
                    </a:lnTo>
                    <a:lnTo>
                      <a:pt x="170" y="139"/>
                    </a:lnTo>
                    <a:lnTo>
                      <a:pt x="166" y="143"/>
                    </a:lnTo>
                    <a:lnTo>
                      <a:pt x="162" y="147"/>
                    </a:lnTo>
                    <a:lnTo>
                      <a:pt x="158" y="151"/>
                    </a:lnTo>
                    <a:lnTo>
                      <a:pt x="154" y="155"/>
                    </a:lnTo>
                    <a:lnTo>
                      <a:pt x="149" y="159"/>
                    </a:lnTo>
                    <a:lnTo>
                      <a:pt x="145" y="164"/>
                    </a:lnTo>
                    <a:lnTo>
                      <a:pt x="142" y="168"/>
                    </a:lnTo>
                    <a:lnTo>
                      <a:pt x="137" y="172"/>
                    </a:lnTo>
                    <a:lnTo>
                      <a:pt x="133" y="176"/>
                    </a:lnTo>
                    <a:lnTo>
                      <a:pt x="128" y="180"/>
                    </a:lnTo>
                    <a:lnTo>
                      <a:pt x="124" y="184"/>
                    </a:lnTo>
                    <a:lnTo>
                      <a:pt x="121" y="189"/>
                    </a:lnTo>
                    <a:lnTo>
                      <a:pt x="116" y="192"/>
                    </a:lnTo>
                    <a:lnTo>
                      <a:pt x="112" y="196"/>
                    </a:lnTo>
                    <a:lnTo>
                      <a:pt x="108" y="200"/>
                    </a:lnTo>
                    <a:lnTo>
                      <a:pt x="105" y="205"/>
                    </a:lnTo>
                    <a:lnTo>
                      <a:pt x="101" y="208"/>
                    </a:lnTo>
                    <a:lnTo>
                      <a:pt x="97" y="211"/>
                    </a:lnTo>
                    <a:lnTo>
                      <a:pt x="93" y="215"/>
                    </a:lnTo>
                    <a:lnTo>
                      <a:pt x="89" y="219"/>
                    </a:lnTo>
                    <a:lnTo>
                      <a:pt x="85" y="222"/>
                    </a:lnTo>
                    <a:lnTo>
                      <a:pt x="82" y="226"/>
                    </a:lnTo>
                    <a:lnTo>
                      <a:pt x="78" y="229"/>
                    </a:lnTo>
                    <a:lnTo>
                      <a:pt x="75" y="232"/>
                    </a:lnTo>
                    <a:lnTo>
                      <a:pt x="71" y="235"/>
                    </a:lnTo>
                    <a:lnTo>
                      <a:pt x="67" y="239"/>
                    </a:lnTo>
                    <a:lnTo>
                      <a:pt x="65" y="242"/>
                    </a:lnTo>
                    <a:lnTo>
                      <a:pt x="62" y="245"/>
                    </a:lnTo>
                    <a:lnTo>
                      <a:pt x="58" y="248"/>
                    </a:lnTo>
                    <a:lnTo>
                      <a:pt x="55" y="250"/>
                    </a:lnTo>
                    <a:lnTo>
                      <a:pt x="52" y="253"/>
                    </a:lnTo>
                    <a:lnTo>
                      <a:pt x="50" y="256"/>
                    </a:lnTo>
                    <a:lnTo>
                      <a:pt x="47" y="258"/>
                    </a:lnTo>
                    <a:lnTo>
                      <a:pt x="46" y="260"/>
                    </a:lnTo>
                    <a:lnTo>
                      <a:pt x="43" y="262"/>
                    </a:lnTo>
                    <a:lnTo>
                      <a:pt x="41" y="265"/>
                    </a:lnTo>
                    <a:lnTo>
                      <a:pt x="39" y="266"/>
                    </a:lnTo>
                    <a:lnTo>
                      <a:pt x="37" y="267"/>
                    </a:lnTo>
                    <a:lnTo>
                      <a:pt x="35" y="269"/>
                    </a:lnTo>
                    <a:lnTo>
                      <a:pt x="34" y="271"/>
                    </a:lnTo>
                    <a:lnTo>
                      <a:pt x="31" y="273"/>
                    </a:lnTo>
                    <a:lnTo>
                      <a:pt x="30" y="275"/>
                    </a:lnTo>
                    <a:lnTo>
                      <a:pt x="28" y="276"/>
                    </a:lnTo>
                    <a:lnTo>
                      <a:pt x="28" y="277"/>
                    </a:lnTo>
                    <a:lnTo>
                      <a:pt x="0" y="274"/>
                    </a:lnTo>
                    <a:lnTo>
                      <a:pt x="0" y="274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7" name="Freeform 52"/>
              <p:cNvSpPr>
                <a:spLocks/>
              </p:cNvSpPr>
              <p:nvPr/>
            </p:nvSpPr>
            <p:spPr bwMode="auto">
              <a:xfrm>
                <a:off x="1371" y="760"/>
                <a:ext cx="205" cy="282"/>
              </a:xfrm>
              <a:custGeom>
                <a:avLst/>
                <a:gdLst/>
                <a:ahLst/>
                <a:cxnLst>
                  <a:cxn ang="0">
                    <a:pos x="1" y="264"/>
                  </a:cxn>
                  <a:cxn ang="0">
                    <a:pos x="4" y="258"/>
                  </a:cxn>
                  <a:cxn ang="0">
                    <a:pos x="9" y="251"/>
                  </a:cxn>
                  <a:cxn ang="0">
                    <a:pos x="13" y="243"/>
                  </a:cxn>
                  <a:cxn ang="0">
                    <a:pos x="18" y="234"/>
                  </a:cxn>
                  <a:cxn ang="0">
                    <a:pos x="24" y="224"/>
                  </a:cxn>
                  <a:cxn ang="0">
                    <a:pos x="32" y="213"/>
                  </a:cxn>
                  <a:cxn ang="0">
                    <a:pos x="38" y="201"/>
                  </a:cxn>
                  <a:cxn ang="0">
                    <a:pos x="46" y="188"/>
                  </a:cxn>
                  <a:cxn ang="0">
                    <a:pos x="54" y="174"/>
                  </a:cxn>
                  <a:cxn ang="0">
                    <a:pos x="63" y="161"/>
                  </a:cxn>
                  <a:cxn ang="0">
                    <a:pos x="71" y="146"/>
                  </a:cxn>
                  <a:cxn ang="0">
                    <a:pos x="80" y="132"/>
                  </a:cxn>
                  <a:cxn ang="0">
                    <a:pos x="90" y="119"/>
                  </a:cxn>
                  <a:cxn ang="0">
                    <a:pos x="99" y="105"/>
                  </a:cxn>
                  <a:cxn ang="0">
                    <a:pos x="108" y="91"/>
                  </a:cxn>
                  <a:cxn ang="0">
                    <a:pos x="117" y="78"/>
                  </a:cxn>
                  <a:cxn ang="0">
                    <a:pos x="126" y="67"/>
                  </a:cxn>
                  <a:cxn ang="0">
                    <a:pos x="134" y="55"/>
                  </a:cxn>
                  <a:cxn ang="0">
                    <a:pos x="143" y="45"/>
                  </a:cxn>
                  <a:cxn ang="0">
                    <a:pos x="150" y="35"/>
                  </a:cxn>
                  <a:cxn ang="0">
                    <a:pos x="158" y="27"/>
                  </a:cxn>
                  <a:cxn ang="0">
                    <a:pos x="166" y="20"/>
                  </a:cxn>
                  <a:cxn ang="0">
                    <a:pos x="171" y="14"/>
                  </a:cxn>
                  <a:cxn ang="0">
                    <a:pos x="178" y="10"/>
                  </a:cxn>
                  <a:cxn ang="0">
                    <a:pos x="185" y="4"/>
                  </a:cxn>
                  <a:cxn ang="0">
                    <a:pos x="194" y="1"/>
                  </a:cxn>
                  <a:cxn ang="0">
                    <a:pos x="200" y="1"/>
                  </a:cxn>
                  <a:cxn ang="0">
                    <a:pos x="205" y="4"/>
                  </a:cxn>
                  <a:cxn ang="0">
                    <a:pos x="205" y="11"/>
                  </a:cxn>
                  <a:cxn ang="0">
                    <a:pos x="205" y="18"/>
                  </a:cxn>
                  <a:cxn ang="0">
                    <a:pos x="205" y="24"/>
                  </a:cxn>
                  <a:cxn ang="0">
                    <a:pos x="203" y="30"/>
                  </a:cxn>
                  <a:cxn ang="0">
                    <a:pos x="200" y="38"/>
                  </a:cxn>
                  <a:cxn ang="0">
                    <a:pos x="197" y="46"/>
                  </a:cxn>
                  <a:cxn ang="0">
                    <a:pos x="192" y="54"/>
                  </a:cxn>
                  <a:cxn ang="0">
                    <a:pos x="188" y="64"/>
                  </a:cxn>
                  <a:cxn ang="0">
                    <a:pos x="182" y="73"/>
                  </a:cxn>
                  <a:cxn ang="0">
                    <a:pos x="176" y="84"/>
                  </a:cxn>
                  <a:cxn ang="0">
                    <a:pos x="168" y="94"/>
                  </a:cxn>
                  <a:cxn ang="0">
                    <a:pos x="162" y="106"/>
                  </a:cxn>
                  <a:cxn ang="0">
                    <a:pos x="153" y="117"/>
                  </a:cxn>
                  <a:cxn ang="0">
                    <a:pos x="145" y="128"/>
                  </a:cxn>
                  <a:cxn ang="0">
                    <a:pos x="136" y="141"/>
                  </a:cxn>
                  <a:cxn ang="0">
                    <a:pos x="128" y="153"/>
                  </a:cxn>
                  <a:cxn ang="0">
                    <a:pos x="118" y="165"/>
                  </a:cxn>
                  <a:cxn ang="0">
                    <a:pos x="109" y="176"/>
                  </a:cxn>
                  <a:cxn ang="0">
                    <a:pos x="100" y="188"/>
                  </a:cxn>
                  <a:cxn ang="0">
                    <a:pos x="90" y="200"/>
                  </a:cxn>
                  <a:cxn ang="0">
                    <a:pos x="81" y="210"/>
                  </a:cxn>
                  <a:cxn ang="0">
                    <a:pos x="72" y="221"/>
                  </a:cxn>
                  <a:cxn ang="0">
                    <a:pos x="63" y="231"/>
                  </a:cxn>
                  <a:cxn ang="0">
                    <a:pos x="55" y="242"/>
                  </a:cxn>
                  <a:cxn ang="0">
                    <a:pos x="47" y="250"/>
                  </a:cxn>
                  <a:cxn ang="0">
                    <a:pos x="40" y="259"/>
                  </a:cxn>
                  <a:cxn ang="0">
                    <a:pos x="33" y="267"/>
                  </a:cxn>
                  <a:cxn ang="0">
                    <a:pos x="27" y="274"/>
                  </a:cxn>
                  <a:cxn ang="0">
                    <a:pos x="22" y="281"/>
                  </a:cxn>
                  <a:cxn ang="0">
                    <a:pos x="0" y="267"/>
                  </a:cxn>
                </a:cxnLst>
                <a:rect l="0" t="0" r="r" b="b"/>
                <a:pathLst>
                  <a:path w="205" h="282">
                    <a:moveTo>
                      <a:pt x="0" y="267"/>
                    </a:moveTo>
                    <a:lnTo>
                      <a:pt x="0" y="266"/>
                    </a:lnTo>
                    <a:lnTo>
                      <a:pt x="1" y="264"/>
                    </a:lnTo>
                    <a:lnTo>
                      <a:pt x="2" y="263"/>
                    </a:lnTo>
                    <a:lnTo>
                      <a:pt x="4" y="260"/>
                    </a:lnTo>
                    <a:lnTo>
                      <a:pt x="4" y="258"/>
                    </a:lnTo>
                    <a:lnTo>
                      <a:pt x="6" y="256"/>
                    </a:lnTo>
                    <a:lnTo>
                      <a:pt x="7" y="253"/>
                    </a:lnTo>
                    <a:lnTo>
                      <a:pt x="9" y="251"/>
                    </a:lnTo>
                    <a:lnTo>
                      <a:pt x="10" y="249"/>
                    </a:lnTo>
                    <a:lnTo>
                      <a:pt x="12" y="246"/>
                    </a:lnTo>
                    <a:lnTo>
                      <a:pt x="13" y="243"/>
                    </a:lnTo>
                    <a:lnTo>
                      <a:pt x="14" y="241"/>
                    </a:lnTo>
                    <a:lnTo>
                      <a:pt x="16" y="238"/>
                    </a:lnTo>
                    <a:lnTo>
                      <a:pt x="18" y="234"/>
                    </a:lnTo>
                    <a:lnTo>
                      <a:pt x="20" y="231"/>
                    </a:lnTo>
                    <a:lnTo>
                      <a:pt x="22" y="228"/>
                    </a:lnTo>
                    <a:lnTo>
                      <a:pt x="24" y="224"/>
                    </a:lnTo>
                    <a:lnTo>
                      <a:pt x="26" y="221"/>
                    </a:lnTo>
                    <a:lnTo>
                      <a:pt x="29" y="216"/>
                    </a:lnTo>
                    <a:lnTo>
                      <a:pt x="32" y="213"/>
                    </a:lnTo>
                    <a:lnTo>
                      <a:pt x="33" y="208"/>
                    </a:lnTo>
                    <a:lnTo>
                      <a:pt x="35" y="205"/>
                    </a:lnTo>
                    <a:lnTo>
                      <a:pt x="38" y="201"/>
                    </a:lnTo>
                    <a:lnTo>
                      <a:pt x="41" y="197"/>
                    </a:lnTo>
                    <a:lnTo>
                      <a:pt x="43" y="192"/>
                    </a:lnTo>
                    <a:lnTo>
                      <a:pt x="46" y="188"/>
                    </a:lnTo>
                    <a:lnTo>
                      <a:pt x="49" y="184"/>
                    </a:lnTo>
                    <a:lnTo>
                      <a:pt x="51" y="180"/>
                    </a:lnTo>
                    <a:lnTo>
                      <a:pt x="54" y="174"/>
                    </a:lnTo>
                    <a:lnTo>
                      <a:pt x="57" y="170"/>
                    </a:lnTo>
                    <a:lnTo>
                      <a:pt x="59" y="166"/>
                    </a:lnTo>
                    <a:lnTo>
                      <a:pt x="63" y="161"/>
                    </a:lnTo>
                    <a:lnTo>
                      <a:pt x="66" y="155"/>
                    </a:lnTo>
                    <a:lnTo>
                      <a:pt x="69" y="151"/>
                    </a:lnTo>
                    <a:lnTo>
                      <a:pt x="71" y="146"/>
                    </a:lnTo>
                    <a:lnTo>
                      <a:pt x="74" y="142"/>
                    </a:lnTo>
                    <a:lnTo>
                      <a:pt x="77" y="137"/>
                    </a:lnTo>
                    <a:lnTo>
                      <a:pt x="80" y="132"/>
                    </a:lnTo>
                    <a:lnTo>
                      <a:pt x="83" y="127"/>
                    </a:lnTo>
                    <a:lnTo>
                      <a:pt x="87" y="123"/>
                    </a:lnTo>
                    <a:lnTo>
                      <a:pt x="90" y="119"/>
                    </a:lnTo>
                    <a:lnTo>
                      <a:pt x="92" y="114"/>
                    </a:lnTo>
                    <a:lnTo>
                      <a:pt x="96" y="109"/>
                    </a:lnTo>
                    <a:lnTo>
                      <a:pt x="99" y="105"/>
                    </a:lnTo>
                    <a:lnTo>
                      <a:pt x="102" y="101"/>
                    </a:lnTo>
                    <a:lnTo>
                      <a:pt x="105" y="96"/>
                    </a:lnTo>
                    <a:lnTo>
                      <a:pt x="108" y="91"/>
                    </a:lnTo>
                    <a:lnTo>
                      <a:pt x="111" y="88"/>
                    </a:lnTo>
                    <a:lnTo>
                      <a:pt x="114" y="83"/>
                    </a:lnTo>
                    <a:lnTo>
                      <a:pt x="117" y="78"/>
                    </a:lnTo>
                    <a:lnTo>
                      <a:pt x="120" y="74"/>
                    </a:lnTo>
                    <a:lnTo>
                      <a:pt x="123" y="70"/>
                    </a:lnTo>
                    <a:lnTo>
                      <a:pt x="126" y="67"/>
                    </a:lnTo>
                    <a:lnTo>
                      <a:pt x="128" y="62"/>
                    </a:lnTo>
                    <a:lnTo>
                      <a:pt x="131" y="58"/>
                    </a:lnTo>
                    <a:lnTo>
                      <a:pt x="134" y="55"/>
                    </a:lnTo>
                    <a:lnTo>
                      <a:pt x="137" y="51"/>
                    </a:lnTo>
                    <a:lnTo>
                      <a:pt x="140" y="49"/>
                    </a:lnTo>
                    <a:lnTo>
                      <a:pt x="143" y="45"/>
                    </a:lnTo>
                    <a:lnTo>
                      <a:pt x="147" y="42"/>
                    </a:lnTo>
                    <a:lnTo>
                      <a:pt x="148" y="39"/>
                    </a:lnTo>
                    <a:lnTo>
                      <a:pt x="150" y="35"/>
                    </a:lnTo>
                    <a:lnTo>
                      <a:pt x="153" y="32"/>
                    </a:lnTo>
                    <a:lnTo>
                      <a:pt x="156" y="30"/>
                    </a:lnTo>
                    <a:lnTo>
                      <a:pt x="158" y="27"/>
                    </a:lnTo>
                    <a:lnTo>
                      <a:pt x="161" y="25"/>
                    </a:lnTo>
                    <a:lnTo>
                      <a:pt x="163" y="23"/>
                    </a:lnTo>
                    <a:lnTo>
                      <a:pt x="166" y="20"/>
                    </a:lnTo>
                    <a:lnTo>
                      <a:pt x="167" y="18"/>
                    </a:lnTo>
                    <a:lnTo>
                      <a:pt x="169" y="16"/>
                    </a:lnTo>
                    <a:lnTo>
                      <a:pt x="171" y="14"/>
                    </a:lnTo>
                    <a:lnTo>
                      <a:pt x="174" y="12"/>
                    </a:lnTo>
                    <a:lnTo>
                      <a:pt x="176" y="10"/>
                    </a:lnTo>
                    <a:lnTo>
                      <a:pt x="178" y="10"/>
                    </a:lnTo>
                    <a:lnTo>
                      <a:pt x="180" y="8"/>
                    </a:lnTo>
                    <a:lnTo>
                      <a:pt x="182" y="7"/>
                    </a:lnTo>
                    <a:lnTo>
                      <a:pt x="185" y="4"/>
                    </a:lnTo>
                    <a:lnTo>
                      <a:pt x="188" y="3"/>
                    </a:lnTo>
                    <a:lnTo>
                      <a:pt x="191" y="1"/>
                    </a:lnTo>
                    <a:lnTo>
                      <a:pt x="194" y="1"/>
                    </a:lnTo>
                    <a:lnTo>
                      <a:pt x="196" y="0"/>
                    </a:lnTo>
                    <a:lnTo>
                      <a:pt x="199" y="0"/>
                    </a:lnTo>
                    <a:lnTo>
                      <a:pt x="200" y="1"/>
                    </a:lnTo>
                    <a:lnTo>
                      <a:pt x="203" y="2"/>
                    </a:lnTo>
                    <a:lnTo>
                      <a:pt x="204" y="3"/>
                    </a:lnTo>
                    <a:lnTo>
                      <a:pt x="205" y="4"/>
                    </a:lnTo>
                    <a:lnTo>
                      <a:pt x="205" y="7"/>
                    </a:lnTo>
                    <a:lnTo>
                      <a:pt x="205" y="9"/>
                    </a:lnTo>
                    <a:lnTo>
                      <a:pt x="205" y="11"/>
                    </a:lnTo>
                    <a:lnTo>
                      <a:pt x="205" y="14"/>
                    </a:lnTo>
                    <a:lnTo>
                      <a:pt x="205" y="16"/>
                    </a:lnTo>
                    <a:lnTo>
                      <a:pt x="205" y="18"/>
                    </a:lnTo>
                    <a:lnTo>
                      <a:pt x="205" y="20"/>
                    </a:lnTo>
                    <a:lnTo>
                      <a:pt x="205" y="22"/>
                    </a:lnTo>
                    <a:lnTo>
                      <a:pt x="205" y="24"/>
                    </a:lnTo>
                    <a:lnTo>
                      <a:pt x="204" y="26"/>
                    </a:lnTo>
                    <a:lnTo>
                      <a:pt x="203" y="29"/>
                    </a:lnTo>
                    <a:lnTo>
                      <a:pt x="203" y="30"/>
                    </a:lnTo>
                    <a:lnTo>
                      <a:pt x="202" y="32"/>
                    </a:lnTo>
                    <a:lnTo>
                      <a:pt x="201" y="35"/>
                    </a:lnTo>
                    <a:lnTo>
                      <a:pt x="200" y="38"/>
                    </a:lnTo>
                    <a:lnTo>
                      <a:pt x="199" y="41"/>
                    </a:lnTo>
                    <a:lnTo>
                      <a:pt x="198" y="43"/>
                    </a:lnTo>
                    <a:lnTo>
                      <a:pt x="197" y="46"/>
                    </a:lnTo>
                    <a:lnTo>
                      <a:pt x="195" y="49"/>
                    </a:lnTo>
                    <a:lnTo>
                      <a:pt x="194" y="51"/>
                    </a:lnTo>
                    <a:lnTo>
                      <a:pt x="192" y="54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8" y="64"/>
                    </a:lnTo>
                    <a:lnTo>
                      <a:pt x="186" y="67"/>
                    </a:lnTo>
                    <a:lnTo>
                      <a:pt x="185" y="70"/>
                    </a:lnTo>
                    <a:lnTo>
                      <a:pt x="182" y="73"/>
                    </a:lnTo>
                    <a:lnTo>
                      <a:pt x="180" y="77"/>
                    </a:lnTo>
                    <a:lnTo>
                      <a:pt x="178" y="80"/>
                    </a:lnTo>
                    <a:lnTo>
                      <a:pt x="176" y="84"/>
                    </a:lnTo>
                    <a:lnTo>
                      <a:pt x="173" y="88"/>
                    </a:lnTo>
                    <a:lnTo>
                      <a:pt x="171" y="91"/>
                    </a:lnTo>
                    <a:lnTo>
                      <a:pt x="168" y="94"/>
                    </a:lnTo>
                    <a:lnTo>
                      <a:pt x="167" y="98"/>
                    </a:lnTo>
                    <a:lnTo>
                      <a:pt x="164" y="102"/>
                    </a:lnTo>
                    <a:lnTo>
                      <a:pt x="162" y="106"/>
                    </a:lnTo>
                    <a:lnTo>
                      <a:pt x="159" y="109"/>
                    </a:lnTo>
                    <a:lnTo>
                      <a:pt x="156" y="113"/>
                    </a:lnTo>
                    <a:lnTo>
                      <a:pt x="153" y="117"/>
                    </a:lnTo>
                    <a:lnTo>
                      <a:pt x="150" y="122"/>
                    </a:lnTo>
                    <a:lnTo>
                      <a:pt x="147" y="125"/>
                    </a:lnTo>
                    <a:lnTo>
                      <a:pt x="145" y="128"/>
                    </a:lnTo>
                    <a:lnTo>
                      <a:pt x="142" y="133"/>
                    </a:lnTo>
                    <a:lnTo>
                      <a:pt x="139" y="137"/>
                    </a:lnTo>
                    <a:lnTo>
                      <a:pt x="136" y="141"/>
                    </a:lnTo>
                    <a:lnTo>
                      <a:pt x="133" y="145"/>
                    </a:lnTo>
                    <a:lnTo>
                      <a:pt x="130" y="148"/>
                    </a:lnTo>
                    <a:lnTo>
                      <a:pt x="128" y="153"/>
                    </a:lnTo>
                    <a:lnTo>
                      <a:pt x="124" y="157"/>
                    </a:lnTo>
                    <a:lnTo>
                      <a:pt x="121" y="161"/>
                    </a:lnTo>
                    <a:lnTo>
                      <a:pt x="118" y="165"/>
                    </a:lnTo>
                    <a:lnTo>
                      <a:pt x="115" y="168"/>
                    </a:lnTo>
                    <a:lnTo>
                      <a:pt x="111" y="172"/>
                    </a:lnTo>
                    <a:lnTo>
                      <a:pt x="109" y="176"/>
                    </a:lnTo>
                    <a:lnTo>
                      <a:pt x="106" y="180"/>
                    </a:lnTo>
                    <a:lnTo>
                      <a:pt x="103" y="185"/>
                    </a:lnTo>
                    <a:lnTo>
                      <a:pt x="100" y="188"/>
                    </a:lnTo>
                    <a:lnTo>
                      <a:pt x="96" y="192"/>
                    </a:lnTo>
                    <a:lnTo>
                      <a:pt x="93" y="195"/>
                    </a:lnTo>
                    <a:lnTo>
                      <a:pt x="90" y="200"/>
                    </a:lnTo>
                    <a:lnTo>
                      <a:pt x="87" y="203"/>
                    </a:lnTo>
                    <a:lnTo>
                      <a:pt x="84" y="206"/>
                    </a:lnTo>
                    <a:lnTo>
                      <a:pt x="81" y="210"/>
                    </a:lnTo>
                    <a:lnTo>
                      <a:pt x="78" y="214"/>
                    </a:lnTo>
                    <a:lnTo>
                      <a:pt x="75" y="218"/>
                    </a:lnTo>
                    <a:lnTo>
                      <a:pt x="72" y="221"/>
                    </a:lnTo>
                    <a:lnTo>
                      <a:pt x="69" y="224"/>
                    </a:lnTo>
                    <a:lnTo>
                      <a:pt x="67" y="228"/>
                    </a:lnTo>
                    <a:lnTo>
                      <a:pt x="63" y="231"/>
                    </a:lnTo>
                    <a:lnTo>
                      <a:pt x="60" y="235"/>
                    </a:lnTo>
                    <a:lnTo>
                      <a:pt x="58" y="238"/>
                    </a:lnTo>
                    <a:lnTo>
                      <a:pt x="55" y="242"/>
                    </a:lnTo>
                    <a:lnTo>
                      <a:pt x="52" y="244"/>
                    </a:lnTo>
                    <a:lnTo>
                      <a:pt x="50" y="247"/>
                    </a:lnTo>
                    <a:lnTo>
                      <a:pt x="47" y="250"/>
                    </a:lnTo>
                    <a:lnTo>
                      <a:pt x="45" y="254"/>
                    </a:lnTo>
                    <a:lnTo>
                      <a:pt x="42" y="256"/>
                    </a:lnTo>
                    <a:lnTo>
                      <a:pt x="40" y="259"/>
                    </a:lnTo>
                    <a:lnTo>
                      <a:pt x="38" y="262"/>
                    </a:lnTo>
                    <a:lnTo>
                      <a:pt x="35" y="264"/>
                    </a:lnTo>
                    <a:lnTo>
                      <a:pt x="33" y="267"/>
                    </a:lnTo>
                    <a:lnTo>
                      <a:pt x="32" y="269"/>
                    </a:lnTo>
                    <a:lnTo>
                      <a:pt x="29" y="272"/>
                    </a:lnTo>
                    <a:lnTo>
                      <a:pt x="27" y="274"/>
                    </a:lnTo>
                    <a:lnTo>
                      <a:pt x="25" y="276"/>
                    </a:lnTo>
                    <a:lnTo>
                      <a:pt x="24" y="279"/>
                    </a:lnTo>
                    <a:lnTo>
                      <a:pt x="22" y="281"/>
                    </a:lnTo>
                    <a:lnTo>
                      <a:pt x="21" y="282"/>
                    </a:lnTo>
                    <a:lnTo>
                      <a:pt x="0" y="267"/>
                    </a:lnTo>
                    <a:lnTo>
                      <a:pt x="0" y="267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8" name="Freeform 53"/>
              <p:cNvSpPr>
                <a:spLocks/>
              </p:cNvSpPr>
              <p:nvPr/>
            </p:nvSpPr>
            <p:spPr bwMode="auto">
              <a:xfrm>
                <a:off x="1339" y="706"/>
                <a:ext cx="165" cy="294"/>
              </a:xfrm>
              <a:custGeom>
                <a:avLst/>
                <a:gdLst/>
                <a:ahLst/>
                <a:cxnLst>
                  <a:cxn ang="0">
                    <a:pos x="0" y="292"/>
                  </a:cxn>
                  <a:cxn ang="0">
                    <a:pos x="2" y="284"/>
                  </a:cxn>
                  <a:cxn ang="0">
                    <a:pos x="5" y="278"/>
                  </a:cxn>
                  <a:cxn ang="0">
                    <a:pos x="6" y="269"/>
                  </a:cxn>
                  <a:cxn ang="0">
                    <a:pos x="9" y="259"/>
                  </a:cxn>
                  <a:cxn ang="0">
                    <a:pos x="13" y="248"/>
                  </a:cxn>
                  <a:cxn ang="0">
                    <a:pos x="18" y="236"/>
                  </a:cxn>
                  <a:cxn ang="0">
                    <a:pos x="22" y="222"/>
                  </a:cxn>
                  <a:cxn ang="0">
                    <a:pos x="26" y="209"/>
                  </a:cxn>
                  <a:cxn ang="0">
                    <a:pos x="32" y="194"/>
                  </a:cxn>
                  <a:cxn ang="0">
                    <a:pos x="38" y="180"/>
                  </a:cxn>
                  <a:cxn ang="0">
                    <a:pos x="44" y="164"/>
                  </a:cxn>
                  <a:cxn ang="0">
                    <a:pos x="49" y="149"/>
                  </a:cxn>
                  <a:cxn ang="0">
                    <a:pos x="56" y="133"/>
                  </a:cxn>
                  <a:cxn ang="0">
                    <a:pos x="62" y="119"/>
                  </a:cxn>
                  <a:cxn ang="0">
                    <a:pos x="68" y="103"/>
                  </a:cxn>
                  <a:cxn ang="0">
                    <a:pos x="75" y="89"/>
                  </a:cxn>
                  <a:cxn ang="0">
                    <a:pos x="82" y="76"/>
                  </a:cxn>
                  <a:cxn ang="0">
                    <a:pos x="88" y="64"/>
                  </a:cxn>
                  <a:cxn ang="0">
                    <a:pos x="95" y="52"/>
                  </a:cxn>
                  <a:cxn ang="0">
                    <a:pos x="102" y="42"/>
                  </a:cxn>
                  <a:cxn ang="0">
                    <a:pos x="108" y="32"/>
                  </a:cxn>
                  <a:cxn ang="0">
                    <a:pos x="115" y="25"/>
                  </a:cxn>
                  <a:cxn ang="0">
                    <a:pos x="121" y="17"/>
                  </a:cxn>
                  <a:cxn ang="0">
                    <a:pos x="126" y="11"/>
                  </a:cxn>
                  <a:cxn ang="0">
                    <a:pos x="135" y="6"/>
                  </a:cxn>
                  <a:cxn ang="0">
                    <a:pos x="145" y="1"/>
                  </a:cxn>
                  <a:cxn ang="0">
                    <a:pos x="154" y="0"/>
                  </a:cxn>
                  <a:cxn ang="0">
                    <a:pos x="160" y="4"/>
                  </a:cxn>
                  <a:cxn ang="0">
                    <a:pos x="164" y="11"/>
                  </a:cxn>
                  <a:cxn ang="0">
                    <a:pos x="165" y="18"/>
                  </a:cxn>
                  <a:cxn ang="0">
                    <a:pos x="165" y="25"/>
                  </a:cxn>
                  <a:cxn ang="0">
                    <a:pos x="164" y="32"/>
                  </a:cxn>
                  <a:cxn ang="0">
                    <a:pos x="162" y="41"/>
                  </a:cxn>
                  <a:cxn ang="0">
                    <a:pos x="160" y="50"/>
                  </a:cxn>
                  <a:cxn ang="0">
                    <a:pos x="156" y="60"/>
                  </a:cxn>
                  <a:cxn ang="0">
                    <a:pos x="152" y="71"/>
                  </a:cxn>
                  <a:cxn ang="0">
                    <a:pos x="146" y="83"/>
                  </a:cxn>
                  <a:cxn ang="0">
                    <a:pos x="140" y="95"/>
                  </a:cxn>
                  <a:cxn ang="0">
                    <a:pos x="132" y="107"/>
                  </a:cxn>
                  <a:cxn ang="0">
                    <a:pos x="124" y="121"/>
                  </a:cxn>
                  <a:cxn ang="0">
                    <a:pos x="115" y="135"/>
                  </a:cxn>
                  <a:cxn ang="0">
                    <a:pos x="106" y="148"/>
                  </a:cxn>
                  <a:cxn ang="0">
                    <a:pos x="97" y="161"/>
                  </a:cxn>
                  <a:cxn ang="0">
                    <a:pos x="87" y="176"/>
                  </a:cxn>
                  <a:cxn ang="0">
                    <a:pos x="78" y="190"/>
                  </a:cxn>
                  <a:cxn ang="0">
                    <a:pos x="68" y="203"/>
                  </a:cxn>
                  <a:cxn ang="0">
                    <a:pos x="59" y="216"/>
                  </a:cxn>
                  <a:cxn ang="0">
                    <a:pos x="49" y="228"/>
                  </a:cxn>
                  <a:cxn ang="0">
                    <a:pos x="41" y="239"/>
                  </a:cxn>
                  <a:cxn ang="0">
                    <a:pos x="32" y="251"/>
                  </a:cxn>
                  <a:cxn ang="0">
                    <a:pos x="25" y="260"/>
                  </a:cxn>
                  <a:cxn ang="0">
                    <a:pos x="18" y="270"/>
                  </a:cxn>
                  <a:cxn ang="0">
                    <a:pos x="11" y="277"/>
                  </a:cxn>
                  <a:cxn ang="0">
                    <a:pos x="6" y="283"/>
                  </a:cxn>
                  <a:cxn ang="0">
                    <a:pos x="2" y="289"/>
                  </a:cxn>
                  <a:cxn ang="0">
                    <a:pos x="0" y="294"/>
                  </a:cxn>
                </a:cxnLst>
                <a:rect l="0" t="0" r="r" b="b"/>
                <a:pathLst>
                  <a:path w="165" h="294">
                    <a:moveTo>
                      <a:pt x="0" y="294"/>
                    </a:moveTo>
                    <a:lnTo>
                      <a:pt x="0" y="293"/>
                    </a:lnTo>
                    <a:lnTo>
                      <a:pt x="0" y="292"/>
                    </a:lnTo>
                    <a:lnTo>
                      <a:pt x="1" y="289"/>
                    </a:lnTo>
                    <a:lnTo>
                      <a:pt x="2" y="286"/>
                    </a:lnTo>
                    <a:lnTo>
                      <a:pt x="2" y="284"/>
                    </a:lnTo>
                    <a:lnTo>
                      <a:pt x="3" y="282"/>
                    </a:lnTo>
                    <a:lnTo>
                      <a:pt x="3" y="279"/>
                    </a:lnTo>
                    <a:lnTo>
                      <a:pt x="5" y="278"/>
                    </a:lnTo>
                    <a:lnTo>
                      <a:pt x="5" y="275"/>
                    </a:lnTo>
                    <a:lnTo>
                      <a:pt x="6" y="272"/>
                    </a:lnTo>
                    <a:lnTo>
                      <a:pt x="6" y="269"/>
                    </a:lnTo>
                    <a:lnTo>
                      <a:pt x="8" y="266"/>
                    </a:lnTo>
                    <a:lnTo>
                      <a:pt x="8" y="262"/>
                    </a:lnTo>
                    <a:lnTo>
                      <a:pt x="9" y="259"/>
                    </a:lnTo>
                    <a:lnTo>
                      <a:pt x="11" y="255"/>
                    </a:lnTo>
                    <a:lnTo>
                      <a:pt x="12" y="252"/>
                    </a:lnTo>
                    <a:lnTo>
                      <a:pt x="13" y="248"/>
                    </a:lnTo>
                    <a:lnTo>
                      <a:pt x="14" y="243"/>
                    </a:lnTo>
                    <a:lnTo>
                      <a:pt x="16" y="239"/>
                    </a:lnTo>
                    <a:lnTo>
                      <a:pt x="18" y="236"/>
                    </a:lnTo>
                    <a:lnTo>
                      <a:pt x="19" y="231"/>
                    </a:lnTo>
                    <a:lnTo>
                      <a:pt x="21" y="227"/>
                    </a:lnTo>
                    <a:lnTo>
                      <a:pt x="22" y="222"/>
                    </a:lnTo>
                    <a:lnTo>
                      <a:pt x="24" y="218"/>
                    </a:lnTo>
                    <a:lnTo>
                      <a:pt x="26" y="214"/>
                    </a:lnTo>
                    <a:lnTo>
                      <a:pt x="26" y="209"/>
                    </a:lnTo>
                    <a:lnTo>
                      <a:pt x="28" y="204"/>
                    </a:lnTo>
                    <a:lnTo>
                      <a:pt x="30" y="200"/>
                    </a:lnTo>
                    <a:lnTo>
                      <a:pt x="32" y="194"/>
                    </a:lnTo>
                    <a:lnTo>
                      <a:pt x="34" y="189"/>
                    </a:lnTo>
                    <a:lnTo>
                      <a:pt x="36" y="184"/>
                    </a:lnTo>
                    <a:lnTo>
                      <a:pt x="38" y="180"/>
                    </a:lnTo>
                    <a:lnTo>
                      <a:pt x="40" y="174"/>
                    </a:lnTo>
                    <a:lnTo>
                      <a:pt x="42" y="169"/>
                    </a:lnTo>
                    <a:lnTo>
                      <a:pt x="44" y="164"/>
                    </a:lnTo>
                    <a:lnTo>
                      <a:pt x="45" y="160"/>
                    </a:lnTo>
                    <a:lnTo>
                      <a:pt x="47" y="154"/>
                    </a:lnTo>
                    <a:lnTo>
                      <a:pt x="49" y="149"/>
                    </a:lnTo>
                    <a:lnTo>
                      <a:pt x="51" y="143"/>
                    </a:lnTo>
                    <a:lnTo>
                      <a:pt x="53" y="139"/>
                    </a:lnTo>
                    <a:lnTo>
                      <a:pt x="56" y="133"/>
                    </a:lnTo>
                    <a:lnTo>
                      <a:pt x="58" y="128"/>
                    </a:lnTo>
                    <a:lnTo>
                      <a:pt x="60" y="123"/>
                    </a:lnTo>
                    <a:lnTo>
                      <a:pt x="62" y="119"/>
                    </a:lnTo>
                    <a:lnTo>
                      <a:pt x="64" y="113"/>
                    </a:lnTo>
                    <a:lnTo>
                      <a:pt x="66" y="109"/>
                    </a:lnTo>
                    <a:lnTo>
                      <a:pt x="68" y="103"/>
                    </a:lnTo>
                    <a:lnTo>
                      <a:pt x="70" y="100"/>
                    </a:lnTo>
                    <a:lnTo>
                      <a:pt x="73" y="94"/>
                    </a:lnTo>
                    <a:lnTo>
                      <a:pt x="75" y="89"/>
                    </a:lnTo>
                    <a:lnTo>
                      <a:pt x="77" y="85"/>
                    </a:lnTo>
                    <a:lnTo>
                      <a:pt x="80" y="81"/>
                    </a:lnTo>
                    <a:lnTo>
                      <a:pt x="82" y="76"/>
                    </a:lnTo>
                    <a:lnTo>
                      <a:pt x="83" y="72"/>
                    </a:lnTo>
                    <a:lnTo>
                      <a:pt x="85" y="67"/>
                    </a:lnTo>
                    <a:lnTo>
                      <a:pt x="88" y="64"/>
                    </a:lnTo>
                    <a:lnTo>
                      <a:pt x="90" y="60"/>
                    </a:lnTo>
                    <a:lnTo>
                      <a:pt x="92" y="56"/>
                    </a:lnTo>
                    <a:lnTo>
                      <a:pt x="95" y="52"/>
                    </a:lnTo>
                    <a:lnTo>
                      <a:pt x="97" y="48"/>
                    </a:lnTo>
                    <a:lnTo>
                      <a:pt x="100" y="45"/>
                    </a:lnTo>
                    <a:lnTo>
                      <a:pt x="102" y="42"/>
                    </a:lnTo>
                    <a:lnTo>
                      <a:pt x="103" y="39"/>
                    </a:lnTo>
                    <a:lnTo>
                      <a:pt x="105" y="35"/>
                    </a:lnTo>
                    <a:lnTo>
                      <a:pt x="108" y="32"/>
                    </a:lnTo>
                    <a:lnTo>
                      <a:pt x="110" y="29"/>
                    </a:lnTo>
                    <a:lnTo>
                      <a:pt x="112" y="26"/>
                    </a:lnTo>
                    <a:lnTo>
                      <a:pt x="115" y="25"/>
                    </a:lnTo>
                    <a:lnTo>
                      <a:pt x="117" y="22"/>
                    </a:lnTo>
                    <a:lnTo>
                      <a:pt x="119" y="19"/>
                    </a:lnTo>
                    <a:lnTo>
                      <a:pt x="121" y="17"/>
                    </a:lnTo>
                    <a:lnTo>
                      <a:pt x="122" y="15"/>
                    </a:lnTo>
                    <a:lnTo>
                      <a:pt x="124" y="13"/>
                    </a:lnTo>
                    <a:lnTo>
                      <a:pt x="126" y="11"/>
                    </a:lnTo>
                    <a:lnTo>
                      <a:pt x="129" y="9"/>
                    </a:lnTo>
                    <a:lnTo>
                      <a:pt x="131" y="8"/>
                    </a:lnTo>
                    <a:lnTo>
                      <a:pt x="135" y="6"/>
                    </a:lnTo>
                    <a:lnTo>
                      <a:pt x="138" y="4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8" y="0"/>
                    </a:lnTo>
                    <a:lnTo>
                      <a:pt x="151" y="0"/>
                    </a:lnTo>
                    <a:lnTo>
                      <a:pt x="154" y="0"/>
                    </a:lnTo>
                    <a:lnTo>
                      <a:pt x="157" y="1"/>
                    </a:lnTo>
                    <a:lnTo>
                      <a:pt x="159" y="2"/>
                    </a:lnTo>
                    <a:lnTo>
                      <a:pt x="160" y="4"/>
                    </a:lnTo>
                    <a:lnTo>
                      <a:pt x="161" y="6"/>
                    </a:lnTo>
                    <a:lnTo>
                      <a:pt x="163" y="8"/>
                    </a:lnTo>
                    <a:lnTo>
                      <a:pt x="164" y="11"/>
                    </a:lnTo>
                    <a:lnTo>
                      <a:pt x="164" y="14"/>
                    </a:lnTo>
                    <a:lnTo>
                      <a:pt x="164" y="16"/>
                    </a:lnTo>
                    <a:lnTo>
                      <a:pt x="165" y="18"/>
                    </a:lnTo>
                    <a:lnTo>
                      <a:pt x="165" y="20"/>
                    </a:lnTo>
                    <a:lnTo>
                      <a:pt x="165" y="23"/>
                    </a:lnTo>
                    <a:lnTo>
                      <a:pt x="165" y="25"/>
                    </a:lnTo>
                    <a:lnTo>
                      <a:pt x="165" y="27"/>
                    </a:lnTo>
                    <a:lnTo>
                      <a:pt x="164" y="29"/>
                    </a:lnTo>
                    <a:lnTo>
                      <a:pt x="164" y="32"/>
                    </a:lnTo>
                    <a:lnTo>
                      <a:pt x="163" y="34"/>
                    </a:lnTo>
                    <a:lnTo>
                      <a:pt x="163" y="37"/>
                    </a:lnTo>
                    <a:lnTo>
                      <a:pt x="162" y="41"/>
                    </a:lnTo>
                    <a:lnTo>
                      <a:pt x="161" y="44"/>
                    </a:lnTo>
                    <a:lnTo>
                      <a:pt x="160" y="46"/>
                    </a:lnTo>
                    <a:lnTo>
                      <a:pt x="160" y="50"/>
                    </a:lnTo>
                    <a:lnTo>
                      <a:pt x="159" y="53"/>
                    </a:lnTo>
                    <a:lnTo>
                      <a:pt x="158" y="56"/>
                    </a:lnTo>
                    <a:lnTo>
                      <a:pt x="156" y="60"/>
                    </a:lnTo>
                    <a:lnTo>
                      <a:pt x="155" y="64"/>
                    </a:lnTo>
                    <a:lnTo>
                      <a:pt x="154" y="66"/>
                    </a:lnTo>
                    <a:lnTo>
                      <a:pt x="152" y="71"/>
                    </a:lnTo>
                    <a:lnTo>
                      <a:pt x="150" y="75"/>
                    </a:lnTo>
                    <a:lnTo>
                      <a:pt x="148" y="79"/>
                    </a:lnTo>
                    <a:lnTo>
                      <a:pt x="146" y="83"/>
                    </a:lnTo>
                    <a:lnTo>
                      <a:pt x="144" y="86"/>
                    </a:lnTo>
                    <a:lnTo>
                      <a:pt x="141" y="90"/>
                    </a:lnTo>
                    <a:lnTo>
                      <a:pt x="140" y="95"/>
                    </a:lnTo>
                    <a:lnTo>
                      <a:pt x="137" y="99"/>
                    </a:lnTo>
                    <a:lnTo>
                      <a:pt x="135" y="103"/>
                    </a:lnTo>
                    <a:lnTo>
                      <a:pt x="132" y="107"/>
                    </a:lnTo>
                    <a:lnTo>
                      <a:pt x="129" y="112"/>
                    </a:lnTo>
                    <a:lnTo>
                      <a:pt x="126" y="116"/>
                    </a:lnTo>
                    <a:lnTo>
                      <a:pt x="124" y="121"/>
                    </a:lnTo>
                    <a:lnTo>
                      <a:pt x="121" y="125"/>
                    </a:lnTo>
                    <a:lnTo>
                      <a:pt x="119" y="130"/>
                    </a:lnTo>
                    <a:lnTo>
                      <a:pt x="115" y="135"/>
                    </a:lnTo>
                    <a:lnTo>
                      <a:pt x="113" y="140"/>
                    </a:lnTo>
                    <a:lnTo>
                      <a:pt x="109" y="143"/>
                    </a:lnTo>
                    <a:lnTo>
                      <a:pt x="106" y="148"/>
                    </a:lnTo>
                    <a:lnTo>
                      <a:pt x="103" y="153"/>
                    </a:lnTo>
                    <a:lnTo>
                      <a:pt x="100" y="158"/>
                    </a:lnTo>
                    <a:lnTo>
                      <a:pt x="97" y="161"/>
                    </a:lnTo>
                    <a:lnTo>
                      <a:pt x="94" y="167"/>
                    </a:lnTo>
                    <a:lnTo>
                      <a:pt x="90" y="171"/>
                    </a:lnTo>
                    <a:lnTo>
                      <a:pt x="87" y="176"/>
                    </a:lnTo>
                    <a:lnTo>
                      <a:pt x="84" y="181"/>
                    </a:lnTo>
                    <a:lnTo>
                      <a:pt x="81" y="185"/>
                    </a:lnTo>
                    <a:lnTo>
                      <a:pt x="78" y="190"/>
                    </a:lnTo>
                    <a:lnTo>
                      <a:pt x="75" y="194"/>
                    </a:lnTo>
                    <a:lnTo>
                      <a:pt x="71" y="199"/>
                    </a:lnTo>
                    <a:lnTo>
                      <a:pt x="68" y="203"/>
                    </a:lnTo>
                    <a:lnTo>
                      <a:pt x="64" y="207"/>
                    </a:lnTo>
                    <a:lnTo>
                      <a:pt x="62" y="212"/>
                    </a:lnTo>
                    <a:lnTo>
                      <a:pt x="59" y="216"/>
                    </a:lnTo>
                    <a:lnTo>
                      <a:pt x="56" y="220"/>
                    </a:lnTo>
                    <a:lnTo>
                      <a:pt x="52" y="224"/>
                    </a:lnTo>
                    <a:lnTo>
                      <a:pt x="49" y="228"/>
                    </a:lnTo>
                    <a:lnTo>
                      <a:pt x="46" y="232"/>
                    </a:lnTo>
                    <a:lnTo>
                      <a:pt x="44" y="236"/>
                    </a:lnTo>
                    <a:lnTo>
                      <a:pt x="41" y="239"/>
                    </a:lnTo>
                    <a:lnTo>
                      <a:pt x="38" y="243"/>
                    </a:lnTo>
                    <a:lnTo>
                      <a:pt x="35" y="247"/>
                    </a:lnTo>
                    <a:lnTo>
                      <a:pt x="32" y="251"/>
                    </a:lnTo>
                    <a:lnTo>
                      <a:pt x="29" y="254"/>
                    </a:lnTo>
                    <a:lnTo>
                      <a:pt x="27" y="258"/>
                    </a:lnTo>
                    <a:lnTo>
                      <a:pt x="25" y="260"/>
                    </a:lnTo>
                    <a:lnTo>
                      <a:pt x="23" y="263"/>
                    </a:lnTo>
                    <a:lnTo>
                      <a:pt x="20" y="266"/>
                    </a:lnTo>
                    <a:lnTo>
                      <a:pt x="18" y="270"/>
                    </a:lnTo>
                    <a:lnTo>
                      <a:pt x="16" y="272"/>
                    </a:lnTo>
                    <a:lnTo>
                      <a:pt x="14" y="275"/>
                    </a:lnTo>
                    <a:lnTo>
                      <a:pt x="11" y="277"/>
                    </a:lnTo>
                    <a:lnTo>
                      <a:pt x="10" y="279"/>
                    </a:lnTo>
                    <a:lnTo>
                      <a:pt x="8" y="281"/>
                    </a:lnTo>
                    <a:lnTo>
                      <a:pt x="6" y="283"/>
                    </a:lnTo>
                    <a:lnTo>
                      <a:pt x="6" y="285"/>
                    </a:lnTo>
                    <a:lnTo>
                      <a:pt x="5" y="287"/>
                    </a:lnTo>
                    <a:lnTo>
                      <a:pt x="2" y="289"/>
                    </a:lnTo>
                    <a:lnTo>
                      <a:pt x="1" y="292"/>
                    </a:lnTo>
                    <a:lnTo>
                      <a:pt x="0" y="293"/>
                    </a:lnTo>
                    <a:lnTo>
                      <a:pt x="0" y="294"/>
                    </a:lnTo>
                    <a:lnTo>
                      <a:pt x="0" y="294"/>
                    </a:lnTo>
                    <a:close/>
                  </a:path>
                </a:pathLst>
              </a:custGeom>
              <a:solidFill>
                <a:srgbClr val="FF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9" name="Freeform 54"/>
              <p:cNvSpPr>
                <a:spLocks/>
              </p:cNvSpPr>
              <p:nvPr/>
            </p:nvSpPr>
            <p:spPr bwMode="auto">
              <a:xfrm>
                <a:off x="1333" y="739"/>
                <a:ext cx="124" cy="292"/>
              </a:xfrm>
              <a:custGeom>
                <a:avLst/>
                <a:gdLst/>
                <a:ahLst/>
                <a:cxnLst>
                  <a:cxn ang="0">
                    <a:pos x="10" y="256"/>
                  </a:cxn>
                  <a:cxn ang="0">
                    <a:pos x="12" y="245"/>
                  </a:cxn>
                  <a:cxn ang="0">
                    <a:pos x="12" y="235"/>
                  </a:cxn>
                  <a:cxn ang="0">
                    <a:pos x="14" y="225"/>
                  </a:cxn>
                  <a:cxn ang="0">
                    <a:pos x="17" y="212"/>
                  </a:cxn>
                  <a:cxn ang="0">
                    <a:pos x="19" y="198"/>
                  </a:cxn>
                  <a:cxn ang="0">
                    <a:pos x="22" y="184"/>
                  </a:cxn>
                  <a:cxn ang="0">
                    <a:pos x="25" y="168"/>
                  </a:cxn>
                  <a:cxn ang="0">
                    <a:pos x="29" y="152"/>
                  </a:cxn>
                  <a:cxn ang="0">
                    <a:pos x="32" y="137"/>
                  </a:cxn>
                  <a:cxn ang="0">
                    <a:pos x="34" y="121"/>
                  </a:cxn>
                  <a:cxn ang="0">
                    <a:pos x="38" y="106"/>
                  </a:cxn>
                  <a:cxn ang="0">
                    <a:pos x="41" y="91"/>
                  </a:cxn>
                  <a:cxn ang="0">
                    <a:pos x="44" y="78"/>
                  </a:cxn>
                  <a:cxn ang="0">
                    <a:pos x="48" y="67"/>
                  </a:cxn>
                  <a:cxn ang="0">
                    <a:pos x="51" y="55"/>
                  </a:cxn>
                  <a:cxn ang="0">
                    <a:pos x="53" y="46"/>
                  </a:cxn>
                  <a:cxn ang="0">
                    <a:pos x="56" y="37"/>
                  </a:cxn>
                  <a:cxn ang="0">
                    <a:pos x="59" y="29"/>
                  </a:cxn>
                  <a:cxn ang="0">
                    <a:pos x="63" y="19"/>
                  </a:cxn>
                  <a:cxn ang="0">
                    <a:pos x="68" y="12"/>
                  </a:cxn>
                  <a:cxn ang="0">
                    <a:pos x="75" y="6"/>
                  </a:cxn>
                  <a:cxn ang="0">
                    <a:pos x="85" y="3"/>
                  </a:cxn>
                  <a:cxn ang="0">
                    <a:pos x="98" y="0"/>
                  </a:cxn>
                  <a:cxn ang="0">
                    <a:pos x="111" y="0"/>
                  </a:cxn>
                  <a:cxn ang="0">
                    <a:pos x="121" y="7"/>
                  </a:cxn>
                  <a:cxn ang="0">
                    <a:pos x="124" y="15"/>
                  </a:cxn>
                  <a:cxn ang="0">
                    <a:pos x="124" y="27"/>
                  </a:cxn>
                  <a:cxn ang="0">
                    <a:pos x="123" y="39"/>
                  </a:cxn>
                  <a:cxn ang="0">
                    <a:pos x="121" y="47"/>
                  </a:cxn>
                  <a:cxn ang="0">
                    <a:pos x="119" y="55"/>
                  </a:cxn>
                  <a:cxn ang="0">
                    <a:pos x="117" y="64"/>
                  </a:cxn>
                  <a:cxn ang="0">
                    <a:pos x="114" y="73"/>
                  </a:cxn>
                  <a:cxn ang="0">
                    <a:pos x="111" y="84"/>
                  </a:cxn>
                  <a:cxn ang="0">
                    <a:pos x="108" y="94"/>
                  </a:cxn>
                  <a:cxn ang="0">
                    <a:pos x="105" y="105"/>
                  </a:cxn>
                  <a:cxn ang="0">
                    <a:pos x="100" y="115"/>
                  </a:cxn>
                  <a:cxn ang="0">
                    <a:pos x="97" y="128"/>
                  </a:cxn>
                  <a:cxn ang="0">
                    <a:pos x="92" y="139"/>
                  </a:cxn>
                  <a:cxn ang="0">
                    <a:pos x="89" y="150"/>
                  </a:cxn>
                  <a:cxn ang="0">
                    <a:pos x="84" y="163"/>
                  </a:cxn>
                  <a:cxn ang="0">
                    <a:pos x="80" y="174"/>
                  </a:cxn>
                  <a:cxn ang="0">
                    <a:pos x="75" y="186"/>
                  </a:cxn>
                  <a:cxn ang="0">
                    <a:pos x="70" y="197"/>
                  </a:cxn>
                  <a:cxn ang="0">
                    <a:pos x="66" y="207"/>
                  </a:cxn>
                  <a:cxn ang="0">
                    <a:pos x="61" y="219"/>
                  </a:cxn>
                  <a:cxn ang="0">
                    <a:pos x="56" y="229"/>
                  </a:cxn>
                  <a:cxn ang="0">
                    <a:pos x="52" y="239"/>
                  </a:cxn>
                  <a:cxn ang="0">
                    <a:pos x="48" y="248"/>
                  </a:cxn>
                  <a:cxn ang="0">
                    <a:pos x="42" y="259"/>
                  </a:cxn>
                  <a:cxn ang="0">
                    <a:pos x="34" y="273"/>
                  </a:cxn>
                  <a:cxn ang="0">
                    <a:pos x="29" y="284"/>
                  </a:cxn>
                  <a:cxn ang="0">
                    <a:pos x="25" y="291"/>
                  </a:cxn>
                  <a:cxn ang="0">
                    <a:pos x="10" y="259"/>
                  </a:cxn>
                </a:cxnLst>
                <a:rect l="0" t="0" r="r" b="b"/>
                <a:pathLst>
                  <a:path w="124" h="292">
                    <a:moveTo>
                      <a:pt x="10" y="259"/>
                    </a:moveTo>
                    <a:lnTo>
                      <a:pt x="10" y="259"/>
                    </a:lnTo>
                    <a:lnTo>
                      <a:pt x="10" y="257"/>
                    </a:lnTo>
                    <a:lnTo>
                      <a:pt x="10" y="256"/>
                    </a:lnTo>
                    <a:lnTo>
                      <a:pt x="11" y="253"/>
                    </a:lnTo>
                    <a:lnTo>
                      <a:pt x="11" y="250"/>
                    </a:lnTo>
                    <a:lnTo>
                      <a:pt x="11" y="246"/>
                    </a:lnTo>
                    <a:lnTo>
                      <a:pt x="12" y="245"/>
                    </a:lnTo>
                    <a:lnTo>
                      <a:pt x="12" y="243"/>
                    </a:lnTo>
                    <a:lnTo>
                      <a:pt x="12" y="241"/>
                    </a:lnTo>
                    <a:lnTo>
                      <a:pt x="12" y="238"/>
                    </a:lnTo>
                    <a:lnTo>
                      <a:pt x="12" y="235"/>
                    </a:lnTo>
                    <a:lnTo>
                      <a:pt x="13" y="233"/>
                    </a:lnTo>
                    <a:lnTo>
                      <a:pt x="13" y="230"/>
                    </a:lnTo>
                    <a:lnTo>
                      <a:pt x="14" y="227"/>
                    </a:lnTo>
                    <a:lnTo>
                      <a:pt x="14" y="225"/>
                    </a:lnTo>
                    <a:lnTo>
                      <a:pt x="15" y="222"/>
                    </a:lnTo>
                    <a:lnTo>
                      <a:pt x="15" y="218"/>
                    </a:lnTo>
                    <a:lnTo>
                      <a:pt x="16" y="215"/>
                    </a:lnTo>
                    <a:lnTo>
                      <a:pt x="17" y="212"/>
                    </a:lnTo>
                    <a:lnTo>
                      <a:pt x="17" y="208"/>
                    </a:lnTo>
                    <a:lnTo>
                      <a:pt x="18" y="205"/>
                    </a:lnTo>
                    <a:lnTo>
                      <a:pt x="18" y="202"/>
                    </a:lnTo>
                    <a:lnTo>
                      <a:pt x="19" y="198"/>
                    </a:lnTo>
                    <a:lnTo>
                      <a:pt x="20" y="195"/>
                    </a:lnTo>
                    <a:lnTo>
                      <a:pt x="21" y="191"/>
                    </a:lnTo>
                    <a:lnTo>
                      <a:pt x="22" y="187"/>
                    </a:lnTo>
                    <a:lnTo>
                      <a:pt x="22" y="184"/>
                    </a:lnTo>
                    <a:lnTo>
                      <a:pt x="23" y="180"/>
                    </a:lnTo>
                    <a:lnTo>
                      <a:pt x="24" y="176"/>
                    </a:lnTo>
                    <a:lnTo>
                      <a:pt x="24" y="172"/>
                    </a:lnTo>
                    <a:lnTo>
                      <a:pt x="25" y="168"/>
                    </a:lnTo>
                    <a:lnTo>
                      <a:pt x="26" y="164"/>
                    </a:lnTo>
                    <a:lnTo>
                      <a:pt x="27" y="160"/>
                    </a:lnTo>
                    <a:lnTo>
                      <a:pt x="28" y="157"/>
                    </a:lnTo>
                    <a:lnTo>
                      <a:pt x="29" y="152"/>
                    </a:lnTo>
                    <a:lnTo>
                      <a:pt x="29" y="148"/>
                    </a:lnTo>
                    <a:lnTo>
                      <a:pt x="30" y="145"/>
                    </a:lnTo>
                    <a:lnTo>
                      <a:pt x="31" y="141"/>
                    </a:lnTo>
                    <a:lnTo>
                      <a:pt x="32" y="137"/>
                    </a:lnTo>
                    <a:lnTo>
                      <a:pt x="32" y="132"/>
                    </a:lnTo>
                    <a:lnTo>
                      <a:pt x="32" y="128"/>
                    </a:lnTo>
                    <a:lnTo>
                      <a:pt x="34" y="126"/>
                    </a:lnTo>
                    <a:lnTo>
                      <a:pt x="34" y="121"/>
                    </a:lnTo>
                    <a:lnTo>
                      <a:pt x="35" y="117"/>
                    </a:lnTo>
                    <a:lnTo>
                      <a:pt x="36" y="113"/>
                    </a:lnTo>
                    <a:lnTo>
                      <a:pt x="37" y="109"/>
                    </a:lnTo>
                    <a:lnTo>
                      <a:pt x="38" y="106"/>
                    </a:lnTo>
                    <a:lnTo>
                      <a:pt x="38" y="102"/>
                    </a:lnTo>
                    <a:lnTo>
                      <a:pt x="39" y="99"/>
                    </a:lnTo>
                    <a:lnTo>
                      <a:pt x="40" y="95"/>
                    </a:lnTo>
                    <a:lnTo>
                      <a:pt x="41" y="91"/>
                    </a:lnTo>
                    <a:lnTo>
                      <a:pt x="42" y="88"/>
                    </a:lnTo>
                    <a:lnTo>
                      <a:pt x="42" y="85"/>
                    </a:lnTo>
                    <a:lnTo>
                      <a:pt x="44" y="82"/>
                    </a:lnTo>
                    <a:lnTo>
                      <a:pt x="44" y="78"/>
                    </a:lnTo>
                    <a:lnTo>
                      <a:pt x="45" y="75"/>
                    </a:lnTo>
                    <a:lnTo>
                      <a:pt x="46" y="72"/>
                    </a:lnTo>
                    <a:lnTo>
                      <a:pt x="47" y="70"/>
                    </a:lnTo>
                    <a:lnTo>
                      <a:pt x="48" y="67"/>
                    </a:lnTo>
                    <a:lnTo>
                      <a:pt x="49" y="63"/>
                    </a:lnTo>
                    <a:lnTo>
                      <a:pt x="50" y="60"/>
                    </a:lnTo>
                    <a:lnTo>
                      <a:pt x="50" y="58"/>
                    </a:lnTo>
                    <a:lnTo>
                      <a:pt x="51" y="55"/>
                    </a:lnTo>
                    <a:lnTo>
                      <a:pt x="51" y="52"/>
                    </a:lnTo>
                    <a:lnTo>
                      <a:pt x="52" y="51"/>
                    </a:lnTo>
                    <a:lnTo>
                      <a:pt x="53" y="48"/>
                    </a:lnTo>
                    <a:lnTo>
                      <a:pt x="53" y="46"/>
                    </a:lnTo>
                    <a:lnTo>
                      <a:pt x="54" y="44"/>
                    </a:lnTo>
                    <a:lnTo>
                      <a:pt x="55" y="41"/>
                    </a:lnTo>
                    <a:lnTo>
                      <a:pt x="55" y="39"/>
                    </a:lnTo>
                    <a:lnTo>
                      <a:pt x="56" y="37"/>
                    </a:lnTo>
                    <a:lnTo>
                      <a:pt x="56" y="35"/>
                    </a:lnTo>
                    <a:lnTo>
                      <a:pt x="57" y="33"/>
                    </a:lnTo>
                    <a:lnTo>
                      <a:pt x="58" y="32"/>
                    </a:lnTo>
                    <a:lnTo>
                      <a:pt x="59" y="29"/>
                    </a:lnTo>
                    <a:lnTo>
                      <a:pt x="60" y="26"/>
                    </a:lnTo>
                    <a:lnTo>
                      <a:pt x="61" y="23"/>
                    </a:lnTo>
                    <a:lnTo>
                      <a:pt x="62" y="21"/>
                    </a:lnTo>
                    <a:lnTo>
                      <a:pt x="63" y="19"/>
                    </a:lnTo>
                    <a:lnTo>
                      <a:pt x="64" y="17"/>
                    </a:lnTo>
                    <a:lnTo>
                      <a:pt x="65" y="15"/>
                    </a:lnTo>
                    <a:lnTo>
                      <a:pt x="67" y="13"/>
                    </a:lnTo>
                    <a:lnTo>
                      <a:pt x="68" y="12"/>
                    </a:lnTo>
                    <a:lnTo>
                      <a:pt x="70" y="9"/>
                    </a:lnTo>
                    <a:lnTo>
                      <a:pt x="71" y="8"/>
                    </a:lnTo>
                    <a:lnTo>
                      <a:pt x="73" y="7"/>
                    </a:lnTo>
                    <a:lnTo>
                      <a:pt x="75" y="6"/>
                    </a:lnTo>
                    <a:lnTo>
                      <a:pt x="77" y="5"/>
                    </a:lnTo>
                    <a:lnTo>
                      <a:pt x="79" y="4"/>
                    </a:lnTo>
                    <a:lnTo>
                      <a:pt x="83" y="4"/>
                    </a:lnTo>
                    <a:lnTo>
                      <a:pt x="85" y="3"/>
                    </a:lnTo>
                    <a:lnTo>
                      <a:pt x="89" y="3"/>
                    </a:lnTo>
                    <a:lnTo>
                      <a:pt x="91" y="2"/>
                    </a:lnTo>
                    <a:lnTo>
                      <a:pt x="94" y="1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5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4" y="1"/>
                    </a:lnTo>
                    <a:lnTo>
                      <a:pt x="116" y="3"/>
                    </a:lnTo>
                    <a:lnTo>
                      <a:pt x="119" y="5"/>
                    </a:lnTo>
                    <a:lnTo>
                      <a:pt x="121" y="7"/>
                    </a:lnTo>
                    <a:lnTo>
                      <a:pt x="123" y="10"/>
                    </a:lnTo>
                    <a:lnTo>
                      <a:pt x="123" y="12"/>
                    </a:lnTo>
                    <a:lnTo>
                      <a:pt x="123" y="13"/>
                    </a:lnTo>
                    <a:lnTo>
                      <a:pt x="124" y="15"/>
                    </a:lnTo>
                    <a:lnTo>
                      <a:pt x="124" y="18"/>
                    </a:lnTo>
                    <a:lnTo>
                      <a:pt x="124" y="21"/>
                    </a:lnTo>
                    <a:lnTo>
                      <a:pt x="124" y="24"/>
                    </a:lnTo>
                    <a:lnTo>
                      <a:pt x="124" y="27"/>
                    </a:lnTo>
                    <a:lnTo>
                      <a:pt x="124" y="30"/>
                    </a:lnTo>
                    <a:lnTo>
                      <a:pt x="123" y="33"/>
                    </a:lnTo>
                    <a:lnTo>
                      <a:pt x="123" y="37"/>
                    </a:lnTo>
                    <a:lnTo>
                      <a:pt x="123" y="39"/>
                    </a:lnTo>
                    <a:lnTo>
                      <a:pt x="122" y="41"/>
                    </a:lnTo>
                    <a:lnTo>
                      <a:pt x="122" y="43"/>
                    </a:lnTo>
                    <a:lnTo>
                      <a:pt x="122" y="45"/>
                    </a:lnTo>
                    <a:lnTo>
                      <a:pt x="121" y="47"/>
                    </a:lnTo>
                    <a:lnTo>
                      <a:pt x="121" y="49"/>
                    </a:lnTo>
                    <a:lnTo>
                      <a:pt x="120" y="51"/>
                    </a:lnTo>
                    <a:lnTo>
                      <a:pt x="120" y="53"/>
                    </a:lnTo>
                    <a:lnTo>
                      <a:pt x="119" y="55"/>
                    </a:lnTo>
                    <a:lnTo>
                      <a:pt x="118" y="57"/>
                    </a:lnTo>
                    <a:lnTo>
                      <a:pt x="118" y="59"/>
                    </a:lnTo>
                    <a:lnTo>
                      <a:pt x="117" y="62"/>
                    </a:lnTo>
                    <a:lnTo>
                      <a:pt x="117" y="64"/>
                    </a:lnTo>
                    <a:lnTo>
                      <a:pt x="116" y="67"/>
                    </a:lnTo>
                    <a:lnTo>
                      <a:pt x="115" y="69"/>
                    </a:lnTo>
                    <a:lnTo>
                      <a:pt x="115" y="71"/>
                    </a:lnTo>
                    <a:lnTo>
                      <a:pt x="114" y="73"/>
                    </a:lnTo>
                    <a:lnTo>
                      <a:pt x="113" y="76"/>
                    </a:lnTo>
                    <a:lnTo>
                      <a:pt x="113" y="79"/>
                    </a:lnTo>
                    <a:lnTo>
                      <a:pt x="112" y="82"/>
                    </a:lnTo>
                    <a:lnTo>
                      <a:pt x="111" y="84"/>
                    </a:lnTo>
                    <a:lnTo>
                      <a:pt x="110" y="87"/>
                    </a:lnTo>
                    <a:lnTo>
                      <a:pt x="109" y="89"/>
                    </a:lnTo>
                    <a:lnTo>
                      <a:pt x="109" y="91"/>
                    </a:lnTo>
                    <a:lnTo>
                      <a:pt x="108" y="94"/>
                    </a:lnTo>
                    <a:lnTo>
                      <a:pt x="107" y="97"/>
                    </a:lnTo>
                    <a:lnTo>
                      <a:pt x="106" y="99"/>
                    </a:lnTo>
                    <a:lnTo>
                      <a:pt x="106" y="103"/>
                    </a:lnTo>
                    <a:lnTo>
                      <a:pt x="105" y="105"/>
                    </a:lnTo>
                    <a:lnTo>
                      <a:pt x="103" y="108"/>
                    </a:lnTo>
                    <a:lnTo>
                      <a:pt x="102" y="110"/>
                    </a:lnTo>
                    <a:lnTo>
                      <a:pt x="102" y="113"/>
                    </a:lnTo>
                    <a:lnTo>
                      <a:pt x="100" y="115"/>
                    </a:lnTo>
                    <a:lnTo>
                      <a:pt x="100" y="119"/>
                    </a:lnTo>
                    <a:lnTo>
                      <a:pt x="98" y="122"/>
                    </a:lnTo>
                    <a:lnTo>
                      <a:pt x="98" y="125"/>
                    </a:lnTo>
                    <a:lnTo>
                      <a:pt x="97" y="128"/>
                    </a:lnTo>
                    <a:lnTo>
                      <a:pt x="96" y="130"/>
                    </a:lnTo>
                    <a:lnTo>
                      <a:pt x="94" y="132"/>
                    </a:lnTo>
                    <a:lnTo>
                      <a:pt x="93" y="136"/>
                    </a:lnTo>
                    <a:lnTo>
                      <a:pt x="92" y="139"/>
                    </a:lnTo>
                    <a:lnTo>
                      <a:pt x="91" y="142"/>
                    </a:lnTo>
                    <a:lnTo>
                      <a:pt x="90" y="145"/>
                    </a:lnTo>
                    <a:lnTo>
                      <a:pt x="89" y="148"/>
                    </a:lnTo>
                    <a:lnTo>
                      <a:pt x="89" y="150"/>
                    </a:lnTo>
                    <a:lnTo>
                      <a:pt x="88" y="153"/>
                    </a:lnTo>
                    <a:lnTo>
                      <a:pt x="86" y="156"/>
                    </a:lnTo>
                    <a:lnTo>
                      <a:pt x="85" y="160"/>
                    </a:lnTo>
                    <a:lnTo>
                      <a:pt x="84" y="163"/>
                    </a:lnTo>
                    <a:lnTo>
                      <a:pt x="83" y="166"/>
                    </a:lnTo>
                    <a:lnTo>
                      <a:pt x="82" y="168"/>
                    </a:lnTo>
                    <a:lnTo>
                      <a:pt x="81" y="171"/>
                    </a:lnTo>
                    <a:lnTo>
                      <a:pt x="80" y="174"/>
                    </a:lnTo>
                    <a:lnTo>
                      <a:pt x="79" y="177"/>
                    </a:lnTo>
                    <a:lnTo>
                      <a:pt x="77" y="180"/>
                    </a:lnTo>
                    <a:lnTo>
                      <a:pt x="76" y="183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3" y="191"/>
                    </a:lnTo>
                    <a:lnTo>
                      <a:pt x="72" y="194"/>
                    </a:lnTo>
                    <a:lnTo>
                      <a:pt x="70" y="197"/>
                    </a:lnTo>
                    <a:lnTo>
                      <a:pt x="70" y="200"/>
                    </a:lnTo>
                    <a:lnTo>
                      <a:pt x="69" y="203"/>
                    </a:lnTo>
                    <a:lnTo>
                      <a:pt x="68" y="206"/>
                    </a:lnTo>
                    <a:lnTo>
                      <a:pt x="66" y="207"/>
                    </a:lnTo>
                    <a:lnTo>
                      <a:pt x="65" y="210"/>
                    </a:lnTo>
                    <a:lnTo>
                      <a:pt x="64" y="213"/>
                    </a:lnTo>
                    <a:lnTo>
                      <a:pt x="63" y="216"/>
                    </a:lnTo>
                    <a:lnTo>
                      <a:pt x="61" y="219"/>
                    </a:lnTo>
                    <a:lnTo>
                      <a:pt x="60" y="222"/>
                    </a:lnTo>
                    <a:lnTo>
                      <a:pt x="59" y="224"/>
                    </a:lnTo>
                    <a:lnTo>
                      <a:pt x="58" y="226"/>
                    </a:lnTo>
                    <a:lnTo>
                      <a:pt x="56" y="229"/>
                    </a:lnTo>
                    <a:lnTo>
                      <a:pt x="55" y="232"/>
                    </a:lnTo>
                    <a:lnTo>
                      <a:pt x="54" y="234"/>
                    </a:lnTo>
                    <a:lnTo>
                      <a:pt x="53" y="237"/>
                    </a:lnTo>
                    <a:lnTo>
                      <a:pt x="52" y="239"/>
                    </a:lnTo>
                    <a:lnTo>
                      <a:pt x="51" y="242"/>
                    </a:lnTo>
                    <a:lnTo>
                      <a:pt x="50" y="244"/>
                    </a:lnTo>
                    <a:lnTo>
                      <a:pt x="49" y="245"/>
                    </a:lnTo>
                    <a:lnTo>
                      <a:pt x="48" y="248"/>
                    </a:lnTo>
                    <a:lnTo>
                      <a:pt x="47" y="250"/>
                    </a:lnTo>
                    <a:lnTo>
                      <a:pt x="46" y="253"/>
                    </a:lnTo>
                    <a:lnTo>
                      <a:pt x="45" y="255"/>
                    </a:lnTo>
                    <a:lnTo>
                      <a:pt x="42" y="259"/>
                    </a:lnTo>
                    <a:lnTo>
                      <a:pt x="40" y="263"/>
                    </a:lnTo>
                    <a:lnTo>
                      <a:pt x="38" y="266"/>
                    </a:lnTo>
                    <a:lnTo>
                      <a:pt x="36" y="270"/>
                    </a:lnTo>
                    <a:lnTo>
                      <a:pt x="34" y="273"/>
                    </a:lnTo>
                    <a:lnTo>
                      <a:pt x="33" y="276"/>
                    </a:lnTo>
                    <a:lnTo>
                      <a:pt x="32" y="279"/>
                    </a:lnTo>
                    <a:lnTo>
                      <a:pt x="31" y="282"/>
                    </a:lnTo>
                    <a:lnTo>
                      <a:pt x="29" y="284"/>
                    </a:lnTo>
                    <a:lnTo>
                      <a:pt x="28" y="285"/>
                    </a:lnTo>
                    <a:lnTo>
                      <a:pt x="27" y="287"/>
                    </a:lnTo>
                    <a:lnTo>
                      <a:pt x="26" y="289"/>
                    </a:lnTo>
                    <a:lnTo>
                      <a:pt x="25" y="291"/>
                    </a:lnTo>
                    <a:lnTo>
                      <a:pt x="25" y="292"/>
                    </a:lnTo>
                    <a:lnTo>
                      <a:pt x="0" y="288"/>
                    </a:lnTo>
                    <a:lnTo>
                      <a:pt x="10" y="259"/>
                    </a:lnTo>
                    <a:lnTo>
                      <a:pt x="10" y="259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0" name="Freeform 55"/>
              <p:cNvSpPr>
                <a:spLocks/>
              </p:cNvSpPr>
              <p:nvPr/>
            </p:nvSpPr>
            <p:spPr bwMode="auto">
              <a:xfrm>
                <a:off x="1345" y="770"/>
                <a:ext cx="167" cy="295"/>
              </a:xfrm>
              <a:custGeom>
                <a:avLst/>
                <a:gdLst/>
                <a:ahLst/>
                <a:cxnLst>
                  <a:cxn ang="0">
                    <a:pos x="0" y="292"/>
                  </a:cxn>
                  <a:cxn ang="0">
                    <a:pos x="2" y="286"/>
                  </a:cxn>
                  <a:cxn ang="0">
                    <a:pos x="4" y="279"/>
                  </a:cxn>
                  <a:cxn ang="0">
                    <a:pos x="7" y="271"/>
                  </a:cxn>
                  <a:cxn ang="0">
                    <a:pos x="10" y="260"/>
                  </a:cxn>
                  <a:cxn ang="0">
                    <a:pos x="14" y="249"/>
                  </a:cxn>
                  <a:cxn ang="0">
                    <a:pos x="18" y="237"/>
                  </a:cxn>
                  <a:cxn ang="0">
                    <a:pos x="22" y="223"/>
                  </a:cxn>
                  <a:cxn ang="0">
                    <a:pos x="27" y="210"/>
                  </a:cxn>
                  <a:cxn ang="0">
                    <a:pos x="33" y="195"/>
                  </a:cxn>
                  <a:cxn ang="0">
                    <a:pos x="39" y="180"/>
                  </a:cxn>
                  <a:cxn ang="0">
                    <a:pos x="43" y="165"/>
                  </a:cxn>
                  <a:cxn ang="0">
                    <a:pos x="50" y="150"/>
                  </a:cxn>
                  <a:cxn ang="0">
                    <a:pos x="56" y="135"/>
                  </a:cxn>
                  <a:cxn ang="0">
                    <a:pos x="62" y="119"/>
                  </a:cxn>
                  <a:cxn ang="0">
                    <a:pos x="69" y="104"/>
                  </a:cxn>
                  <a:cxn ang="0">
                    <a:pos x="76" y="90"/>
                  </a:cxn>
                  <a:cxn ang="0">
                    <a:pos x="82" y="77"/>
                  </a:cxn>
                  <a:cxn ang="0">
                    <a:pos x="89" y="64"/>
                  </a:cxn>
                  <a:cxn ang="0">
                    <a:pos x="96" y="52"/>
                  </a:cxn>
                  <a:cxn ang="0">
                    <a:pos x="102" y="41"/>
                  </a:cxn>
                  <a:cxn ang="0">
                    <a:pos x="109" y="32"/>
                  </a:cxn>
                  <a:cxn ang="0">
                    <a:pos x="116" y="24"/>
                  </a:cxn>
                  <a:cxn ang="0">
                    <a:pos x="122" y="17"/>
                  </a:cxn>
                  <a:cxn ang="0">
                    <a:pos x="128" y="12"/>
                  </a:cxn>
                  <a:cxn ang="0">
                    <a:pos x="135" y="6"/>
                  </a:cxn>
                  <a:cxn ang="0">
                    <a:pos x="146" y="1"/>
                  </a:cxn>
                  <a:cxn ang="0">
                    <a:pos x="154" y="0"/>
                  </a:cxn>
                  <a:cxn ang="0">
                    <a:pos x="161" y="4"/>
                  </a:cxn>
                  <a:cxn ang="0">
                    <a:pos x="165" y="11"/>
                  </a:cxn>
                  <a:cxn ang="0">
                    <a:pos x="167" y="19"/>
                  </a:cxn>
                  <a:cxn ang="0">
                    <a:pos x="167" y="25"/>
                  </a:cxn>
                  <a:cxn ang="0">
                    <a:pos x="166" y="32"/>
                  </a:cxn>
                  <a:cxn ang="0">
                    <a:pos x="164" y="40"/>
                  </a:cxn>
                  <a:cxn ang="0">
                    <a:pos x="161" y="50"/>
                  </a:cxn>
                  <a:cxn ang="0">
                    <a:pos x="158" y="59"/>
                  </a:cxn>
                  <a:cxn ang="0">
                    <a:pos x="154" y="71"/>
                  </a:cxn>
                  <a:cxn ang="0">
                    <a:pos x="148" y="82"/>
                  </a:cxn>
                  <a:cxn ang="0">
                    <a:pos x="141" y="95"/>
                  </a:cxn>
                  <a:cxn ang="0">
                    <a:pos x="134" y="108"/>
                  </a:cxn>
                  <a:cxn ang="0">
                    <a:pos x="126" y="121"/>
                  </a:cxn>
                  <a:cxn ang="0">
                    <a:pos x="117" y="136"/>
                  </a:cxn>
                  <a:cxn ang="0">
                    <a:pos x="108" y="150"/>
                  </a:cxn>
                  <a:cxn ang="0">
                    <a:pos x="98" y="163"/>
                  </a:cxn>
                  <a:cxn ang="0">
                    <a:pos x="89" y="177"/>
                  </a:cxn>
                  <a:cxn ang="0">
                    <a:pos x="79" y="191"/>
                  </a:cxn>
                  <a:cxn ang="0">
                    <a:pos x="70" y="204"/>
                  </a:cxn>
                  <a:cxn ang="0">
                    <a:pos x="60" y="217"/>
                  </a:cxn>
                  <a:cxn ang="0">
                    <a:pos x="50" y="230"/>
                  </a:cxn>
                  <a:cxn ang="0">
                    <a:pos x="41" y="241"/>
                  </a:cxn>
                  <a:cxn ang="0">
                    <a:pos x="33" y="253"/>
                  </a:cxn>
                  <a:cxn ang="0">
                    <a:pos x="25" y="262"/>
                  </a:cxn>
                  <a:cxn ang="0">
                    <a:pos x="19" y="272"/>
                  </a:cxn>
                  <a:cxn ang="0">
                    <a:pos x="12" y="278"/>
                  </a:cxn>
                  <a:cxn ang="0">
                    <a:pos x="7" y="285"/>
                  </a:cxn>
                  <a:cxn ang="0">
                    <a:pos x="2" y="291"/>
                  </a:cxn>
                  <a:cxn ang="0">
                    <a:pos x="0" y="295"/>
                  </a:cxn>
                </a:cxnLst>
                <a:rect l="0" t="0" r="r" b="b"/>
                <a:pathLst>
                  <a:path w="167" h="295">
                    <a:moveTo>
                      <a:pt x="0" y="295"/>
                    </a:moveTo>
                    <a:lnTo>
                      <a:pt x="0" y="294"/>
                    </a:lnTo>
                    <a:lnTo>
                      <a:pt x="0" y="292"/>
                    </a:lnTo>
                    <a:lnTo>
                      <a:pt x="0" y="291"/>
                    </a:lnTo>
                    <a:lnTo>
                      <a:pt x="2" y="288"/>
                    </a:lnTo>
                    <a:lnTo>
                      <a:pt x="2" y="286"/>
                    </a:lnTo>
                    <a:lnTo>
                      <a:pt x="3" y="283"/>
                    </a:lnTo>
                    <a:lnTo>
                      <a:pt x="3" y="281"/>
                    </a:lnTo>
                    <a:lnTo>
                      <a:pt x="4" y="279"/>
                    </a:lnTo>
                    <a:lnTo>
                      <a:pt x="5" y="275"/>
                    </a:lnTo>
                    <a:lnTo>
                      <a:pt x="6" y="272"/>
                    </a:lnTo>
                    <a:lnTo>
                      <a:pt x="7" y="271"/>
                    </a:lnTo>
                    <a:lnTo>
                      <a:pt x="8" y="267"/>
                    </a:lnTo>
                    <a:lnTo>
                      <a:pt x="9" y="264"/>
                    </a:lnTo>
                    <a:lnTo>
                      <a:pt x="10" y="260"/>
                    </a:lnTo>
                    <a:lnTo>
                      <a:pt x="11" y="256"/>
                    </a:lnTo>
                    <a:lnTo>
                      <a:pt x="13" y="253"/>
                    </a:lnTo>
                    <a:lnTo>
                      <a:pt x="14" y="249"/>
                    </a:lnTo>
                    <a:lnTo>
                      <a:pt x="15" y="245"/>
                    </a:lnTo>
                    <a:lnTo>
                      <a:pt x="17" y="241"/>
                    </a:lnTo>
                    <a:lnTo>
                      <a:pt x="18" y="237"/>
                    </a:lnTo>
                    <a:lnTo>
                      <a:pt x="20" y="233"/>
                    </a:lnTo>
                    <a:lnTo>
                      <a:pt x="20" y="228"/>
                    </a:lnTo>
                    <a:lnTo>
                      <a:pt x="22" y="223"/>
                    </a:lnTo>
                    <a:lnTo>
                      <a:pt x="24" y="219"/>
                    </a:lnTo>
                    <a:lnTo>
                      <a:pt x="25" y="214"/>
                    </a:lnTo>
                    <a:lnTo>
                      <a:pt x="27" y="210"/>
                    </a:lnTo>
                    <a:lnTo>
                      <a:pt x="29" y="205"/>
                    </a:lnTo>
                    <a:lnTo>
                      <a:pt x="31" y="201"/>
                    </a:lnTo>
                    <a:lnTo>
                      <a:pt x="33" y="195"/>
                    </a:lnTo>
                    <a:lnTo>
                      <a:pt x="35" y="191"/>
                    </a:lnTo>
                    <a:lnTo>
                      <a:pt x="36" y="185"/>
                    </a:lnTo>
                    <a:lnTo>
                      <a:pt x="39" y="180"/>
                    </a:lnTo>
                    <a:lnTo>
                      <a:pt x="40" y="175"/>
                    </a:lnTo>
                    <a:lnTo>
                      <a:pt x="41" y="170"/>
                    </a:lnTo>
                    <a:lnTo>
                      <a:pt x="43" y="165"/>
                    </a:lnTo>
                    <a:lnTo>
                      <a:pt x="46" y="160"/>
                    </a:lnTo>
                    <a:lnTo>
                      <a:pt x="47" y="155"/>
                    </a:lnTo>
                    <a:lnTo>
                      <a:pt x="50" y="150"/>
                    </a:lnTo>
                    <a:lnTo>
                      <a:pt x="52" y="144"/>
                    </a:lnTo>
                    <a:lnTo>
                      <a:pt x="54" y="139"/>
                    </a:lnTo>
                    <a:lnTo>
                      <a:pt x="56" y="135"/>
                    </a:lnTo>
                    <a:lnTo>
                      <a:pt x="58" y="129"/>
                    </a:lnTo>
                    <a:lnTo>
                      <a:pt x="60" y="124"/>
                    </a:lnTo>
                    <a:lnTo>
                      <a:pt x="62" y="119"/>
                    </a:lnTo>
                    <a:lnTo>
                      <a:pt x="64" y="115"/>
                    </a:lnTo>
                    <a:lnTo>
                      <a:pt x="67" y="109"/>
                    </a:lnTo>
                    <a:lnTo>
                      <a:pt x="69" y="104"/>
                    </a:lnTo>
                    <a:lnTo>
                      <a:pt x="71" y="99"/>
                    </a:lnTo>
                    <a:lnTo>
                      <a:pt x="73" y="95"/>
                    </a:lnTo>
                    <a:lnTo>
                      <a:pt x="76" y="90"/>
                    </a:lnTo>
                    <a:lnTo>
                      <a:pt x="77" y="85"/>
                    </a:lnTo>
                    <a:lnTo>
                      <a:pt x="79" y="81"/>
                    </a:lnTo>
                    <a:lnTo>
                      <a:pt x="82" y="77"/>
                    </a:lnTo>
                    <a:lnTo>
                      <a:pt x="84" y="72"/>
                    </a:lnTo>
                    <a:lnTo>
                      <a:pt x="86" y="68"/>
                    </a:lnTo>
                    <a:lnTo>
                      <a:pt x="89" y="64"/>
                    </a:lnTo>
                    <a:lnTo>
                      <a:pt x="91" y="59"/>
                    </a:lnTo>
                    <a:lnTo>
                      <a:pt x="94" y="56"/>
                    </a:lnTo>
                    <a:lnTo>
                      <a:pt x="96" y="52"/>
                    </a:lnTo>
                    <a:lnTo>
                      <a:pt x="98" y="49"/>
                    </a:lnTo>
                    <a:lnTo>
                      <a:pt x="100" y="45"/>
                    </a:lnTo>
                    <a:lnTo>
                      <a:pt x="102" y="41"/>
                    </a:lnTo>
                    <a:lnTo>
                      <a:pt x="104" y="39"/>
                    </a:lnTo>
                    <a:lnTo>
                      <a:pt x="106" y="36"/>
                    </a:lnTo>
                    <a:lnTo>
                      <a:pt x="109" y="32"/>
                    </a:lnTo>
                    <a:lnTo>
                      <a:pt x="111" y="29"/>
                    </a:lnTo>
                    <a:lnTo>
                      <a:pt x="113" y="26"/>
                    </a:lnTo>
                    <a:lnTo>
                      <a:pt x="116" y="24"/>
                    </a:lnTo>
                    <a:lnTo>
                      <a:pt x="117" y="21"/>
                    </a:lnTo>
                    <a:lnTo>
                      <a:pt x="119" y="20"/>
                    </a:lnTo>
                    <a:lnTo>
                      <a:pt x="122" y="17"/>
                    </a:lnTo>
                    <a:lnTo>
                      <a:pt x="124" y="16"/>
                    </a:lnTo>
                    <a:lnTo>
                      <a:pt x="126" y="13"/>
                    </a:lnTo>
                    <a:lnTo>
                      <a:pt x="128" y="12"/>
                    </a:lnTo>
                    <a:lnTo>
                      <a:pt x="130" y="10"/>
                    </a:lnTo>
                    <a:lnTo>
                      <a:pt x="132" y="9"/>
                    </a:lnTo>
                    <a:lnTo>
                      <a:pt x="135" y="6"/>
                    </a:lnTo>
                    <a:lnTo>
                      <a:pt x="139" y="4"/>
                    </a:lnTo>
                    <a:lnTo>
                      <a:pt x="143" y="2"/>
                    </a:lnTo>
                    <a:lnTo>
                      <a:pt x="146" y="1"/>
                    </a:lnTo>
                    <a:lnTo>
                      <a:pt x="149" y="0"/>
                    </a:lnTo>
                    <a:lnTo>
                      <a:pt x="153" y="0"/>
                    </a:lnTo>
                    <a:lnTo>
                      <a:pt x="154" y="0"/>
                    </a:lnTo>
                    <a:lnTo>
                      <a:pt x="157" y="1"/>
                    </a:lnTo>
                    <a:lnTo>
                      <a:pt x="159" y="2"/>
                    </a:lnTo>
                    <a:lnTo>
                      <a:pt x="161" y="4"/>
                    </a:lnTo>
                    <a:lnTo>
                      <a:pt x="163" y="5"/>
                    </a:lnTo>
                    <a:lnTo>
                      <a:pt x="165" y="8"/>
                    </a:lnTo>
                    <a:lnTo>
                      <a:pt x="165" y="11"/>
                    </a:lnTo>
                    <a:lnTo>
                      <a:pt x="167" y="15"/>
                    </a:lnTo>
                    <a:lnTo>
                      <a:pt x="167" y="17"/>
                    </a:lnTo>
                    <a:lnTo>
                      <a:pt x="167" y="19"/>
                    </a:lnTo>
                    <a:lnTo>
                      <a:pt x="167" y="20"/>
                    </a:lnTo>
                    <a:lnTo>
                      <a:pt x="167" y="23"/>
                    </a:lnTo>
                    <a:lnTo>
                      <a:pt x="167" y="25"/>
                    </a:lnTo>
                    <a:lnTo>
                      <a:pt x="167" y="27"/>
                    </a:lnTo>
                    <a:lnTo>
                      <a:pt x="167" y="30"/>
                    </a:lnTo>
                    <a:lnTo>
                      <a:pt x="166" y="32"/>
                    </a:lnTo>
                    <a:lnTo>
                      <a:pt x="165" y="35"/>
                    </a:lnTo>
                    <a:lnTo>
                      <a:pt x="165" y="38"/>
                    </a:lnTo>
                    <a:lnTo>
                      <a:pt x="164" y="40"/>
                    </a:lnTo>
                    <a:lnTo>
                      <a:pt x="164" y="43"/>
                    </a:lnTo>
                    <a:lnTo>
                      <a:pt x="163" y="47"/>
                    </a:lnTo>
                    <a:lnTo>
                      <a:pt x="161" y="50"/>
                    </a:lnTo>
                    <a:lnTo>
                      <a:pt x="160" y="53"/>
                    </a:lnTo>
                    <a:lnTo>
                      <a:pt x="159" y="57"/>
                    </a:lnTo>
                    <a:lnTo>
                      <a:pt x="158" y="59"/>
                    </a:lnTo>
                    <a:lnTo>
                      <a:pt x="157" y="63"/>
                    </a:lnTo>
                    <a:lnTo>
                      <a:pt x="155" y="67"/>
                    </a:lnTo>
                    <a:lnTo>
                      <a:pt x="154" y="71"/>
                    </a:lnTo>
                    <a:lnTo>
                      <a:pt x="152" y="75"/>
                    </a:lnTo>
                    <a:lnTo>
                      <a:pt x="150" y="78"/>
                    </a:lnTo>
                    <a:lnTo>
                      <a:pt x="148" y="82"/>
                    </a:lnTo>
                    <a:lnTo>
                      <a:pt x="146" y="87"/>
                    </a:lnTo>
                    <a:lnTo>
                      <a:pt x="143" y="91"/>
                    </a:lnTo>
                    <a:lnTo>
                      <a:pt x="141" y="95"/>
                    </a:lnTo>
                    <a:lnTo>
                      <a:pt x="139" y="99"/>
                    </a:lnTo>
                    <a:lnTo>
                      <a:pt x="136" y="104"/>
                    </a:lnTo>
                    <a:lnTo>
                      <a:pt x="134" y="108"/>
                    </a:lnTo>
                    <a:lnTo>
                      <a:pt x="132" y="113"/>
                    </a:lnTo>
                    <a:lnTo>
                      <a:pt x="129" y="117"/>
                    </a:lnTo>
                    <a:lnTo>
                      <a:pt x="126" y="121"/>
                    </a:lnTo>
                    <a:lnTo>
                      <a:pt x="123" y="126"/>
                    </a:lnTo>
                    <a:lnTo>
                      <a:pt x="120" y="131"/>
                    </a:lnTo>
                    <a:lnTo>
                      <a:pt x="117" y="136"/>
                    </a:lnTo>
                    <a:lnTo>
                      <a:pt x="115" y="140"/>
                    </a:lnTo>
                    <a:lnTo>
                      <a:pt x="111" y="144"/>
                    </a:lnTo>
                    <a:lnTo>
                      <a:pt x="108" y="150"/>
                    </a:lnTo>
                    <a:lnTo>
                      <a:pt x="105" y="154"/>
                    </a:lnTo>
                    <a:lnTo>
                      <a:pt x="101" y="158"/>
                    </a:lnTo>
                    <a:lnTo>
                      <a:pt x="98" y="163"/>
                    </a:lnTo>
                    <a:lnTo>
                      <a:pt x="95" y="168"/>
                    </a:lnTo>
                    <a:lnTo>
                      <a:pt x="92" y="173"/>
                    </a:lnTo>
                    <a:lnTo>
                      <a:pt x="89" y="177"/>
                    </a:lnTo>
                    <a:lnTo>
                      <a:pt x="85" y="181"/>
                    </a:lnTo>
                    <a:lnTo>
                      <a:pt x="82" y="186"/>
                    </a:lnTo>
                    <a:lnTo>
                      <a:pt x="79" y="191"/>
                    </a:lnTo>
                    <a:lnTo>
                      <a:pt x="76" y="195"/>
                    </a:lnTo>
                    <a:lnTo>
                      <a:pt x="73" y="199"/>
                    </a:lnTo>
                    <a:lnTo>
                      <a:pt x="70" y="204"/>
                    </a:lnTo>
                    <a:lnTo>
                      <a:pt x="66" y="209"/>
                    </a:lnTo>
                    <a:lnTo>
                      <a:pt x="63" y="214"/>
                    </a:lnTo>
                    <a:lnTo>
                      <a:pt x="60" y="217"/>
                    </a:lnTo>
                    <a:lnTo>
                      <a:pt x="57" y="222"/>
                    </a:lnTo>
                    <a:lnTo>
                      <a:pt x="54" y="226"/>
                    </a:lnTo>
                    <a:lnTo>
                      <a:pt x="50" y="230"/>
                    </a:lnTo>
                    <a:lnTo>
                      <a:pt x="47" y="233"/>
                    </a:lnTo>
                    <a:lnTo>
                      <a:pt x="44" y="237"/>
                    </a:lnTo>
                    <a:lnTo>
                      <a:pt x="41" y="241"/>
                    </a:lnTo>
                    <a:lnTo>
                      <a:pt x="39" y="245"/>
                    </a:lnTo>
                    <a:lnTo>
                      <a:pt x="36" y="249"/>
                    </a:lnTo>
                    <a:lnTo>
                      <a:pt x="33" y="253"/>
                    </a:lnTo>
                    <a:lnTo>
                      <a:pt x="30" y="255"/>
                    </a:lnTo>
                    <a:lnTo>
                      <a:pt x="28" y="259"/>
                    </a:lnTo>
                    <a:lnTo>
                      <a:pt x="25" y="262"/>
                    </a:lnTo>
                    <a:lnTo>
                      <a:pt x="23" y="265"/>
                    </a:lnTo>
                    <a:lnTo>
                      <a:pt x="20" y="268"/>
                    </a:lnTo>
                    <a:lnTo>
                      <a:pt x="19" y="272"/>
                    </a:lnTo>
                    <a:lnTo>
                      <a:pt x="17" y="273"/>
                    </a:lnTo>
                    <a:lnTo>
                      <a:pt x="14" y="276"/>
                    </a:lnTo>
                    <a:lnTo>
                      <a:pt x="12" y="278"/>
                    </a:lnTo>
                    <a:lnTo>
                      <a:pt x="11" y="281"/>
                    </a:lnTo>
                    <a:lnTo>
                      <a:pt x="9" y="283"/>
                    </a:lnTo>
                    <a:lnTo>
                      <a:pt x="7" y="285"/>
                    </a:lnTo>
                    <a:lnTo>
                      <a:pt x="6" y="287"/>
                    </a:lnTo>
                    <a:lnTo>
                      <a:pt x="5" y="289"/>
                    </a:lnTo>
                    <a:lnTo>
                      <a:pt x="2" y="291"/>
                    </a:lnTo>
                    <a:lnTo>
                      <a:pt x="0" y="293"/>
                    </a:lnTo>
                    <a:lnTo>
                      <a:pt x="0" y="294"/>
                    </a:lnTo>
                    <a:lnTo>
                      <a:pt x="0" y="295"/>
                    </a:lnTo>
                    <a:lnTo>
                      <a:pt x="0" y="295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1" name="Freeform 56"/>
              <p:cNvSpPr>
                <a:spLocks/>
              </p:cNvSpPr>
              <p:nvPr/>
            </p:nvSpPr>
            <p:spPr bwMode="auto">
              <a:xfrm>
                <a:off x="1343" y="716"/>
                <a:ext cx="74" cy="329"/>
              </a:xfrm>
              <a:custGeom>
                <a:avLst/>
                <a:gdLst/>
                <a:ahLst/>
                <a:cxnLst>
                  <a:cxn ang="0">
                    <a:pos x="2" y="326"/>
                  </a:cxn>
                  <a:cxn ang="0">
                    <a:pos x="1" y="319"/>
                  </a:cxn>
                  <a:cxn ang="0">
                    <a:pos x="1" y="312"/>
                  </a:cxn>
                  <a:cxn ang="0">
                    <a:pos x="1" y="303"/>
                  </a:cxn>
                  <a:cxn ang="0">
                    <a:pos x="1" y="292"/>
                  </a:cxn>
                  <a:cxn ang="0">
                    <a:pos x="0" y="281"/>
                  </a:cxn>
                  <a:cxn ang="0">
                    <a:pos x="0" y="268"/>
                  </a:cxn>
                  <a:cxn ang="0">
                    <a:pos x="0" y="254"/>
                  </a:cxn>
                  <a:cxn ang="0">
                    <a:pos x="0" y="239"/>
                  </a:cxn>
                  <a:cxn ang="0">
                    <a:pos x="1" y="225"/>
                  </a:cxn>
                  <a:cxn ang="0">
                    <a:pos x="1" y="209"/>
                  </a:cxn>
                  <a:cxn ang="0">
                    <a:pos x="1" y="192"/>
                  </a:cxn>
                  <a:cxn ang="0">
                    <a:pos x="2" y="175"/>
                  </a:cxn>
                  <a:cxn ang="0">
                    <a:pos x="2" y="159"/>
                  </a:cxn>
                  <a:cxn ang="0">
                    <a:pos x="3" y="143"/>
                  </a:cxn>
                  <a:cxn ang="0">
                    <a:pos x="4" y="127"/>
                  </a:cxn>
                  <a:cxn ang="0">
                    <a:pos x="5" y="111"/>
                  </a:cxn>
                  <a:cxn ang="0">
                    <a:pos x="7" y="96"/>
                  </a:cxn>
                  <a:cxn ang="0">
                    <a:pos x="10" y="82"/>
                  </a:cxn>
                  <a:cxn ang="0">
                    <a:pos x="13" y="69"/>
                  </a:cxn>
                  <a:cxn ang="0">
                    <a:pos x="16" y="56"/>
                  </a:cxn>
                  <a:cxn ang="0">
                    <a:pos x="19" y="46"/>
                  </a:cxn>
                  <a:cxn ang="0">
                    <a:pos x="22" y="36"/>
                  </a:cxn>
                  <a:cxn ang="0">
                    <a:pos x="25" y="27"/>
                  </a:cxn>
                  <a:cxn ang="0">
                    <a:pos x="30" y="20"/>
                  </a:cxn>
                  <a:cxn ang="0">
                    <a:pos x="34" y="14"/>
                  </a:cxn>
                  <a:cxn ang="0">
                    <a:pos x="38" y="9"/>
                  </a:cxn>
                  <a:cxn ang="0">
                    <a:pos x="46" y="2"/>
                  </a:cxn>
                  <a:cxn ang="0">
                    <a:pos x="54" y="0"/>
                  </a:cxn>
                  <a:cxn ang="0">
                    <a:pos x="60" y="3"/>
                  </a:cxn>
                  <a:cxn ang="0">
                    <a:pos x="67" y="10"/>
                  </a:cxn>
                  <a:cxn ang="0">
                    <a:pos x="69" y="15"/>
                  </a:cxn>
                  <a:cxn ang="0">
                    <a:pos x="71" y="21"/>
                  </a:cxn>
                  <a:cxn ang="0">
                    <a:pos x="73" y="29"/>
                  </a:cxn>
                  <a:cxn ang="0">
                    <a:pos x="74" y="38"/>
                  </a:cxn>
                  <a:cxn ang="0">
                    <a:pos x="74" y="48"/>
                  </a:cxn>
                  <a:cxn ang="0">
                    <a:pos x="74" y="59"/>
                  </a:cxn>
                  <a:cxn ang="0">
                    <a:pos x="73" y="72"/>
                  </a:cxn>
                  <a:cxn ang="0">
                    <a:pos x="71" y="85"/>
                  </a:cxn>
                  <a:cxn ang="0">
                    <a:pos x="68" y="98"/>
                  </a:cxn>
                  <a:cxn ang="0">
                    <a:pos x="65" y="113"/>
                  </a:cxn>
                  <a:cxn ang="0">
                    <a:pos x="62" y="129"/>
                  </a:cxn>
                  <a:cxn ang="0">
                    <a:pos x="59" y="145"/>
                  </a:cxn>
                  <a:cxn ang="0">
                    <a:pos x="54" y="161"/>
                  </a:cxn>
                  <a:cxn ang="0">
                    <a:pos x="49" y="177"/>
                  </a:cxn>
                  <a:cxn ang="0">
                    <a:pos x="45" y="194"/>
                  </a:cxn>
                  <a:cxn ang="0">
                    <a:pos x="41" y="210"/>
                  </a:cxn>
                  <a:cxn ang="0">
                    <a:pos x="35" y="226"/>
                  </a:cxn>
                  <a:cxn ang="0">
                    <a:pos x="31" y="241"/>
                  </a:cxn>
                  <a:cxn ang="0">
                    <a:pos x="26" y="255"/>
                  </a:cxn>
                  <a:cxn ang="0">
                    <a:pos x="22" y="269"/>
                  </a:cxn>
                  <a:cxn ang="0">
                    <a:pos x="17" y="282"/>
                  </a:cxn>
                  <a:cxn ang="0">
                    <a:pos x="14" y="293"/>
                  </a:cxn>
                  <a:cxn ang="0">
                    <a:pos x="10" y="303"/>
                  </a:cxn>
                  <a:cxn ang="0">
                    <a:pos x="7" y="312"/>
                  </a:cxn>
                  <a:cxn ang="0">
                    <a:pos x="4" y="319"/>
                  </a:cxn>
                  <a:cxn ang="0">
                    <a:pos x="2" y="326"/>
                  </a:cxn>
                  <a:cxn ang="0">
                    <a:pos x="2" y="329"/>
                  </a:cxn>
                </a:cxnLst>
                <a:rect l="0" t="0" r="r" b="b"/>
                <a:pathLst>
                  <a:path w="74" h="329">
                    <a:moveTo>
                      <a:pt x="2" y="329"/>
                    </a:moveTo>
                    <a:lnTo>
                      <a:pt x="2" y="328"/>
                    </a:lnTo>
                    <a:lnTo>
                      <a:pt x="2" y="326"/>
                    </a:lnTo>
                    <a:lnTo>
                      <a:pt x="2" y="325"/>
                    </a:lnTo>
                    <a:lnTo>
                      <a:pt x="2" y="321"/>
                    </a:lnTo>
                    <a:lnTo>
                      <a:pt x="1" y="319"/>
                    </a:lnTo>
                    <a:lnTo>
                      <a:pt x="1" y="317"/>
                    </a:lnTo>
                    <a:lnTo>
                      <a:pt x="1" y="314"/>
                    </a:lnTo>
                    <a:lnTo>
                      <a:pt x="1" y="312"/>
                    </a:lnTo>
                    <a:lnTo>
                      <a:pt x="1" y="308"/>
                    </a:lnTo>
                    <a:lnTo>
                      <a:pt x="1" y="306"/>
                    </a:lnTo>
                    <a:lnTo>
                      <a:pt x="1" y="303"/>
                    </a:lnTo>
                    <a:lnTo>
                      <a:pt x="1" y="300"/>
                    </a:lnTo>
                    <a:lnTo>
                      <a:pt x="1" y="296"/>
                    </a:lnTo>
                    <a:lnTo>
                      <a:pt x="1" y="292"/>
                    </a:lnTo>
                    <a:lnTo>
                      <a:pt x="1" y="288"/>
                    </a:lnTo>
                    <a:lnTo>
                      <a:pt x="1" y="285"/>
                    </a:lnTo>
                    <a:lnTo>
                      <a:pt x="0" y="281"/>
                    </a:lnTo>
                    <a:lnTo>
                      <a:pt x="0" y="277"/>
                    </a:lnTo>
                    <a:lnTo>
                      <a:pt x="0" y="272"/>
                    </a:lnTo>
                    <a:lnTo>
                      <a:pt x="0" y="268"/>
                    </a:lnTo>
                    <a:lnTo>
                      <a:pt x="0" y="264"/>
                    </a:lnTo>
                    <a:lnTo>
                      <a:pt x="0" y="259"/>
                    </a:lnTo>
                    <a:lnTo>
                      <a:pt x="0" y="254"/>
                    </a:lnTo>
                    <a:lnTo>
                      <a:pt x="0" y="249"/>
                    </a:lnTo>
                    <a:lnTo>
                      <a:pt x="0" y="245"/>
                    </a:lnTo>
                    <a:lnTo>
                      <a:pt x="0" y="239"/>
                    </a:lnTo>
                    <a:lnTo>
                      <a:pt x="0" y="234"/>
                    </a:lnTo>
                    <a:lnTo>
                      <a:pt x="1" y="229"/>
                    </a:lnTo>
                    <a:lnTo>
                      <a:pt x="1" y="225"/>
                    </a:lnTo>
                    <a:lnTo>
                      <a:pt x="1" y="219"/>
                    </a:lnTo>
                    <a:lnTo>
                      <a:pt x="1" y="214"/>
                    </a:lnTo>
                    <a:lnTo>
                      <a:pt x="1" y="209"/>
                    </a:lnTo>
                    <a:lnTo>
                      <a:pt x="1" y="203"/>
                    </a:lnTo>
                    <a:lnTo>
                      <a:pt x="1" y="197"/>
                    </a:lnTo>
                    <a:lnTo>
                      <a:pt x="1" y="192"/>
                    </a:lnTo>
                    <a:lnTo>
                      <a:pt x="1" y="187"/>
                    </a:lnTo>
                    <a:lnTo>
                      <a:pt x="1" y="181"/>
                    </a:lnTo>
                    <a:lnTo>
                      <a:pt x="2" y="175"/>
                    </a:lnTo>
                    <a:lnTo>
                      <a:pt x="2" y="171"/>
                    </a:lnTo>
                    <a:lnTo>
                      <a:pt x="2" y="165"/>
                    </a:lnTo>
                    <a:lnTo>
                      <a:pt x="2" y="159"/>
                    </a:lnTo>
                    <a:lnTo>
                      <a:pt x="2" y="153"/>
                    </a:lnTo>
                    <a:lnTo>
                      <a:pt x="2" y="149"/>
                    </a:lnTo>
                    <a:lnTo>
                      <a:pt x="3" y="143"/>
                    </a:lnTo>
                    <a:lnTo>
                      <a:pt x="3" y="137"/>
                    </a:lnTo>
                    <a:lnTo>
                      <a:pt x="4" y="132"/>
                    </a:lnTo>
                    <a:lnTo>
                      <a:pt x="4" y="127"/>
                    </a:lnTo>
                    <a:lnTo>
                      <a:pt x="4" y="122"/>
                    </a:lnTo>
                    <a:lnTo>
                      <a:pt x="5" y="116"/>
                    </a:lnTo>
                    <a:lnTo>
                      <a:pt x="5" y="111"/>
                    </a:lnTo>
                    <a:lnTo>
                      <a:pt x="6" y="106"/>
                    </a:lnTo>
                    <a:lnTo>
                      <a:pt x="7" y="101"/>
                    </a:lnTo>
                    <a:lnTo>
                      <a:pt x="7" y="96"/>
                    </a:lnTo>
                    <a:lnTo>
                      <a:pt x="8" y="92"/>
                    </a:lnTo>
                    <a:lnTo>
                      <a:pt x="9" y="86"/>
                    </a:lnTo>
                    <a:lnTo>
                      <a:pt x="10" y="82"/>
                    </a:lnTo>
                    <a:lnTo>
                      <a:pt x="11" y="77"/>
                    </a:lnTo>
                    <a:lnTo>
                      <a:pt x="11" y="74"/>
                    </a:lnTo>
                    <a:lnTo>
                      <a:pt x="13" y="69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16" y="56"/>
                    </a:lnTo>
                    <a:lnTo>
                      <a:pt x="17" y="53"/>
                    </a:lnTo>
                    <a:lnTo>
                      <a:pt x="18" y="50"/>
                    </a:lnTo>
                    <a:lnTo>
                      <a:pt x="19" y="46"/>
                    </a:lnTo>
                    <a:lnTo>
                      <a:pt x="20" y="42"/>
                    </a:lnTo>
                    <a:lnTo>
                      <a:pt x="21" y="39"/>
                    </a:lnTo>
                    <a:lnTo>
                      <a:pt x="22" y="36"/>
                    </a:lnTo>
                    <a:lnTo>
                      <a:pt x="23" y="33"/>
                    </a:lnTo>
                    <a:lnTo>
                      <a:pt x="24" y="30"/>
                    </a:lnTo>
                    <a:lnTo>
                      <a:pt x="25" y="27"/>
                    </a:lnTo>
                    <a:lnTo>
                      <a:pt x="27" y="25"/>
                    </a:lnTo>
                    <a:lnTo>
                      <a:pt x="28" y="22"/>
                    </a:lnTo>
                    <a:lnTo>
                      <a:pt x="30" y="20"/>
                    </a:lnTo>
                    <a:lnTo>
                      <a:pt x="31" y="17"/>
                    </a:lnTo>
                    <a:lnTo>
                      <a:pt x="33" y="15"/>
                    </a:lnTo>
                    <a:lnTo>
                      <a:pt x="34" y="14"/>
                    </a:lnTo>
                    <a:lnTo>
                      <a:pt x="35" y="12"/>
                    </a:lnTo>
                    <a:lnTo>
                      <a:pt x="37" y="10"/>
                    </a:lnTo>
                    <a:lnTo>
                      <a:pt x="38" y="9"/>
                    </a:lnTo>
                    <a:lnTo>
                      <a:pt x="41" y="6"/>
                    </a:lnTo>
                    <a:lnTo>
                      <a:pt x="43" y="4"/>
                    </a:lnTo>
                    <a:lnTo>
                      <a:pt x="46" y="2"/>
                    </a:lnTo>
                    <a:lnTo>
                      <a:pt x="49" y="1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1"/>
                    </a:lnTo>
                    <a:lnTo>
                      <a:pt x="60" y="3"/>
                    </a:lnTo>
                    <a:lnTo>
                      <a:pt x="63" y="5"/>
                    </a:lnTo>
                    <a:lnTo>
                      <a:pt x="64" y="7"/>
                    </a:lnTo>
                    <a:lnTo>
                      <a:pt x="67" y="10"/>
                    </a:lnTo>
                    <a:lnTo>
                      <a:pt x="67" y="12"/>
                    </a:lnTo>
                    <a:lnTo>
                      <a:pt x="68" y="14"/>
                    </a:lnTo>
                    <a:lnTo>
                      <a:pt x="69" y="15"/>
                    </a:lnTo>
                    <a:lnTo>
                      <a:pt x="70" y="17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2" y="24"/>
                    </a:lnTo>
                    <a:lnTo>
                      <a:pt x="72" y="27"/>
                    </a:lnTo>
                    <a:lnTo>
                      <a:pt x="73" y="29"/>
                    </a:lnTo>
                    <a:lnTo>
                      <a:pt x="73" y="32"/>
                    </a:lnTo>
                    <a:lnTo>
                      <a:pt x="73" y="35"/>
                    </a:lnTo>
                    <a:lnTo>
                      <a:pt x="74" y="38"/>
                    </a:lnTo>
                    <a:lnTo>
                      <a:pt x="74" y="41"/>
                    </a:lnTo>
                    <a:lnTo>
                      <a:pt x="74" y="44"/>
                    </a:lnTo>
                    <a:lnTo>
                      <a:pt x="74" y="48"/>
                    </a:lnTo>
                    <a:lnTo>
                      <a:pt x="74" y="52"/>
                    </a:lnTo>
                    <a:lnTo>
                      <a:pt x="74" y="55"/>
                    </a:lnTo>
                    <a:lnTo>
                      <a:pt x="74" y="59"/>
                    </a:lnTo>
                    <a:lnTo>
                      <a:pt x="74" y="63"/>
                    </a:lnTo>
                    <a:lnTo>
                      <a:pt x="74" y="68"/>
                    </a:lnTo>
                    <a:lnTo>
                      <a:pt x="73" y="72"/>
                    </a:lnTo>
                    <a:lnTo>
                      <a:pt x="72" y="75"/>
                    </a:lnTo>
                    <a:lnTo>
                      <a:pt x="72" y="80"/>
                    </a:lnTo>
                    <a:lnTo>
                      <a:pt x="71" y="85"/>
                    </a:lnTo>
                    <a:lnTo>
                      <a:pt x="70" y="89"/>
                    </a:lnTo>
                    <a:lnTo>
                      <a:pt x="69" y="93"/>
                    </a:lnTo>
                    <a:lnTo>
                      <a:pt x="68" y="98"/>
                    </a:lnTo>
                    <a:lnTo>
                      <a:pt x="67" y="103"/>
                    </a:lnTo>
                    <a:lnTo>
                      <a:pt x="66" y="108"/>
                    </a:lnTo>
                    <a:lnTo>
                      <a:pt x="65" y="113"/>
                    </a:lnTo>
                    <a:lnTo>
                      <a:pt x="64" y="118"/>
                    </a:lnTo>
                    <a:lnTo>
                      <a:pt x="63" y="124"/>
                    </a:lnTo>
                    <a:lnTo>
                      <a:pt x="62" y="129"/>
                    </a:lnTo>
                    <a:lnTo>
                      <a:pt x="60" y="134"/>
                    </a:lnTo>
                    <a:lnTo>
                      <a:pt x="60" y="140"/>
                    </a:lnTo>
                    <a:lnTo>
                      <a:pt x="59" y="145"/>
                    </a:lnTo>
                    <a:lnTo>
                      <a:pt x="57" y="151"/>
                    </a:lnTo>
                    <a:lnTo>
                      <a:pt x="55" y="155"/>
                    </a:lnTo>
                    <a:lnTo>
                      <a:pt x="54" y="161"/>
                    </a:lnTo>
                    <a:lnTo>
                      <a:pt x="52" y="167"/>
                    </a:lnTo>
                    <a:lnTo>
                      <a:pt x="51" y="171"/>
                    </a:lnTo>
                    <a:lnTo>
                      <a:pt x="49" y="177"/>
                    </a:lnTo>
                    <a:lnTo>
                      <a:pt x="48" y="183"/>
                    </a:lnTo>
                    <a:lnTo>
                      <a:pt x="46" y="189"/>
                    </a:lnTo>
                    <a:lnTo>
                      <a:pt x="45" y="194"/>
                    </a:lnTo>
                    <a:lnTo>
                      <a:pt x="43" y="199"/>
                    </a:lnTo>
                    <a:lnTo>
                      <a:pt x="41" y="205"/>
                    </a:lnTo>
                    <a:lnTo>
                      <a:pt x="41" y="210"/>
                    </a:lnTo>
                    <a:lnTo>
                      <a:pt x="39" y="215"/>
                    </a:lnTo>
                    <a:lnTo>
                      <a:pt x="37" y="221"/>
                    </a:lnTo>
                    <a:lnTo>
                      <a:pt x="35" y="226"/>
                    </a:lnTo>
                    <a:lnTo>
                      <a:pt x="34" y="231"/>
                    </a:lnTo>
                    <a:lnTo>
                      <a:pt x="32" y="236"/>
                    </a:lnTo>
                    <a:lnTo>
                      <a:pt x="31" y="241"/>
                    </a:lnTo>
                    <a:lnTo>
                      <a:pt x="29" y="246"/>
                    </a:lnTo>
                    <a:lnTo>
                      <a:pt x="28" y="250"/>
                    </a:lnTo>
                    <a:lnTo>
                      <a:pt x="26" y="255"/>
                    </a:lnTo>
                    <a:lnTo>
                      <a:pt x="24" y="260"/>
                    </a:lnTo>
                    <a:lnTo>
                      <a:pt x="22" y="265"/>
                    </a:lnTo>
                    <a:lnTo>
                      <a:pt x="22" y="269"/>
                    </a:lnTo>
                    <a:lnTo>
                      <a:pt x="20" y="273"/>
                    </a:lnTo>
                    <a:lnTo>
                      <a:pt x="19" y="277"/>
                    </a:lnTo>
                    <a:lnTo>
                      <a:pt x="17" y="282"/>
                    </a:lnTo>
                    <a:lnTo>
                      <a:pt x="16" y="286"/>
                    </a:lnTo>
                    <a:lnTo>
                      <a:pt x="15" y="289"/>
                    </a:lnTo>
                    <a:lnTo>
                      <a:pt x="14" y="293"/>
                    </a:lnTo>
                    <a:lnTo>
                      <a:pt x="13" y="297"/>
                    </a:lnTo>
                    <a:lnTo>
                      <a:pt x="11" y="300"/>
                    </a:lnTo>
                    <a:lnTo>
                      <a:pt x="10" y="303"/>
                    </a:lnTo>
                    <a:lnTo>
                      <a:pt x="9" y="307"/>
                    </a:lnTo>
                    <a:lnTo>
                      <a:pt x="8" y="309"/>
                    </a:lnTo>
                    <a:lnTo>
                      <a:pt x="7" y="312"/>
                    </a:lnTo>
                    <a:lnTo>
                      <a:pt x="6" y="314"/>
                    </a:lnTo>
                    <a:lnTo>
                      <a:pt x="5" y="317"/>
                    </a:lnTo>
                    <a:lnTo>
                      <a:pt x="4" y="319"/>
                    </a:lnTo>
                    <a:lnTo>
                      <a:pt x="4" y="321"/>
                    </a:lnTo>
                    <a:lnTo>
                      <a:pt x="2" y="325"/>
                    </a:lnTo>
                    <a:lnTo>
                      <a:pt x="2" y="326"/>
                    </a:lnTo>
                    <a:lnTo>
                      <a:pt x="2" y="328"/>
                    </a:lnTo>
                    <a:lnTo>
                      <a:pt x="2" y="329"/>
                    </a:lnTo>
                    <a:lnTo>
                      <a:pt x="2" y="329"/>
                    </a:lnTo>
                    <a:close/>
                  </a:path>
                </a:pathLst>
              </a:custGeom>
              <a:solidFill>
                <a:srgbClr val="FF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2" name="Freeform 57"/>
              <p:cNvSpPr>
                <a:spLocks/>
              </p:cNvSpPr>
              <p:nvPr/>
            </p:nvSpPr>
            <p:spPr bwMode="auto">
              <a:xfrm>
                <a:off x="1293" y="746"/>
                <a:ext cx="66" cy="308"/>
              </a:xfrm>
              <a:custGeom>
                <a:avLst/>
                <a:gdLst/>
                <a:ahLst/>
                <a:cxnLst>
                  <a:cxn ang="0">
                    <a:pos x="17" y="275"/>
                  </a:cxn>
                  <a:cxn ang="0">
                    <a:pos x="15" y="263"/>
                  </a:cxn>
                  <a:cxn ang="0">
                    <a:pos x="14" y="255"/>
                  </a:cxn>
                  <a:cxn ang="0">
                    <a:pos x="14" y="243"/>
                  </a:cxn>
                  <a:cxn ang="0">
                    <a:pos x="12" y="230"/>
                  </a:cxn>
                  <a:cxn ang="0">
                    <a:pos x="11" y="217"/>
                  </a:cxn>
                  <a:cxn ang="0">
                    <a:pos x="9" y="201"/>
                  </a:cxn>
                  <a:cxn ang="0">
                    <a:pos x="7" y="186"/>
                  </a:cxn>
                  <a:cxn ang="0">
                    <a:pos x="6" y="170"/>
                  </a:cxn>
                  <a:cxn ang="0">
                    <a:pos x="5" y="154"/>
                  </a:cxn>
                  <a:cxn ang="0">
                    <a:pos x="3" y="138"/>
                  </a:cxn>
                  <a:cxn ang="0">
                    <a:pos x="2" y="122"/>
                  </a:cxn>
                  <a:cxn ang="0">
                    <a:pos x="1" y="107"/>
                  </a:cxn>
                  <a:cxn ang="0">
                    <a:pos x="1" y="94"/>
                  </a:cxn>
                  <a:cxn ang="0">
                    <a:pos x="1" y="82"/>
                  </a:cxn>
                  <a:cxn ang="0">
                    <a:pos x="0" y="70"/>
                  </a:cxn>
                  <a:cxn ang="0">
                    <a:pos x="0" y="61"/>
                  </a:cxn>
                  <a:cxn ang="0">
                    <a:pos x="0" y="52"/>
                  </a:cxn>
                  <a:cxn ang="0">
                    <a:pos x="1" y="44"/>
                  </a:cxn>
                  <a:cxn ang="0">
                    <a:pos x="1" y="32"/>
                  </a:cxn>
                  <a:cxn ang="0">
                    <a:pos x="3" y="24"/>
                  </a:cxn>
                  <a:cxn ang="0">
                    <a:pos x="9" y="16"/>
                  </a:cxn>
                  <a:cxn ang="0">
                    <a:pos x="17" y="11"/>
                  </a:cxn>
                  <a:cxn ang="0">
                    <a:pos x="29" y="5"/>
                  </a:cxn>
                  <a:cxn ang="0">
                    <a:pos x="42" y="0"/>
                  </a:cxn>
                  <a:cxn ang="0">
                    <a:pos x="52" y="4"/>
                  </a:cxn>
                  <a:cxn ang="0">
                    <a:pos x="58" y="11"/>
                  </a:cxn>
                  <a:cxn ang="0">
                    <a:pos x="61" y="22"/>
                  </a:cxn>
                  <a:cxn ang="0">
                    <a:pos x="63" y="34"/>
                  </a:cxn>
                  <a:cxn ang="0">
                    <a:pos x="64" y="42"/>
                  </a:cxn>
                  <a:cxn ang="0">
                    <a:pos x="65" y="50"/>
                  </a:cxn>
                  <a:cxn ang="0">
                    <a:pos x="66" y="60"/>
                  </a:cxn>
                  <a:cxn ang="0">
                    <a:pos x="66" y="69"/>
                  </a:cxn>
                  <a:cxn ang="0">
                    <a:pos x="66" y="81"/>
                  </a:cxn>
                  <a:cxn ang="0">
                    <a:pos x="65" y="91"/>
                  </a:cxn>
                  <a:cxn ang="0">
                    <a:pos x="65" y="102"/>
                  </a:cxn>
                  <a:cxn ang="0">
                    <a:pos x="64" y="114"/>
                  </a:cxn>
                  <a:cxn ang="0">
                    <a:pos x="64" y="126"/>
                  </a:cxn>
                  <a:cxn ang="0">
                    <a:pos x="63" y="138"/>
                  </a:cxn>
                  <a:cxn ang="0">
                    <a:pos x="63" y="150"/>
                  </a:cxn>
                  <a:cxn ang="0">
                    <a:pos x="62" y="162"/>
                  </a:cxn>
                  <a:cxn ang="0">
                    <a:pos x="62" y="176"/>
                  </a:cxn>
                  <a:cxn ang="0">
                    <a:pos x="61" y="187"/>
                  </a:cxn>
                  <a:cxn ang="0">
                    <a:pos x="59" y="199"/>
                  </a:cxn>
                  <a:cxn ang="0">
                    <a:pos x="58" y="212"/>
                  </a:cxn>
                  <a:cxn ang="0">
                    <a:pos x="56" y="223"/>
                  </a:cxn>
                  <a:cxn ang="0">
                    <a:pos x="54" y="235"/>
                  </a:cxn>
                  <a:cxn ang="0">
                    <a:pos x="53" y="245"/>
                  </a:cxn>
                  <a:cxn ang="0">
                    <a:pos x="52" y="256"/>
                  </a:cxn>
                  <a:cxn ang="0">
                    <a:pos x="51" y="265"/>
                  </a:cxn>
                  <a:cxn ang="0">
                    <a:pos x="49" y="274"/>
                  </a:cxn>
                  <a:cxn ang="0">
                    <a:pos x="47" y="283"/>
                  </a:cxn>
                  <a:cxn ang="0">
                    <a:pos x="44" y="296"/>
                  </a:cxn>
                  <a:cxn ang="0">
                    <a:pos x="43" y="303"/>
                  </a:cxn>
                  <a:cxn ang="0">
                    <a:pos x="18" y="278"/>
                  </a:cxn>
                </a:cxnLst>
                <a:rect l="0" t="0" r="r" b="b"/>
                <a:pathLst>
                  <a:path w="66" h="308">
                    <a:moveTo>
                      <a:pt x="18" y="278"/>
                    </a:moveTo>
                    <a:lnTo>
                      <a:pt x="17" y="277"/>
                    </a:lnTo>
                    <a:lnTo>
                      <a:pt x="17" y="277"/>
                    </a:lnTo>
                    <a:lnTo>
                      <a:pt x="17" y="275"/>
                    </a:lnTo>
                    <a:lnTo>
                      <a:pt x="17" y="273"/>
                    </a:lnTo>
                    <a:lnTo>
                      <a:pt x="16" y="269"/>
                    </a:lnTo>
                    <a:lnTo>
                      <a:pt x="16" y="266"/>
                    </a:lnTo>
                    <a:lnTo>
                      <a:pt x="15" y="263"/>
                    </a:lnTo>
                    <a:lnTo>
                      <a:pt x="15" y="261"/>
                    </a:lnTo>
                    <a:lnTo>
                      <a:pt x="15" y="259"/>
                    </a:lnTo>
                    <a:lnTo>
                      <a:pt x="15" y="257"/>
                    </a:lnTo>
                    <a:lnTo>
                      <a:pt x="14" y="255"/>
                    </a:lnTo>
                    <a:lnTo>
                      <a:pt x="14" y="252"/>
                    </a:lnTo>
                    <a:lnTo>
                      <a:pt x="14" y="249"/>
                    </a:lnTo>
                    <a:lnTo>
                      <a:pt x="14" y="246"/>
                    </a:lnTo>
                    <a:lnTo>
                      <a:pt x="14" y="243"/>
                    </a:lnTo>
                    <a:lnTo>
                      <a:pt x="13" y="240"/>
                    </a:lnTo>
                    <a:lnTo>
                      <a:pt x="13" y="237"/>
                    </a:lnTo>
                    <a:lnTo>
                      <a:pt x="13" y="234"/>
                    </a:lnTo>
                    <a:lnTo>
                      <a:pt x="12" y="230"/>
                    </a:lnTo>
                    <a:lnTo>
                      <a:pt x="12" y="227"/>
                    </a:lnTo>
                    <a:lnTo>
                      <a:pt x="11" y="223"/>
                    </a:lnTo>
                    <a:lnTo>
                      <a:pt x="11" y="220"/>
                    </a:lnTo>
                    <a:lnTo>
                      <a:pt x="11" y="217"/>
                    </a:lnTo>
                    <a:lnTo>
                      <a:pt x="10" y="213"/>
                    </a:lnTo>
                    <a:lnTo>
                      <a:pt x="10" y="209"/>
                    </a:lnTo>
                    <a:lnTo>
                      <a:pt x="10" y="206"/>
                    </a:lnTo>
                    <a:lnTo>
                      <a:pt x="9" y="201"/>
                    </a:lnTo>
                    <a:lnTo>
                      <a:pt x="9" y="198"/>
                    </a:lnTo>
                    <a:lnTo>
                      <a:pt x="8" y="194"/>
                    </a:lnTo>
                    <a:lnTo>
                      <a:pt x="8" y="190"/>
                    </a:lnTo>
                    <a:lnTo>
                      <a:pt x="7" y="186"/>
                    </a:lnTo>
                    <a:lnTo>
                      <a:pt x="7" y="182"/>
                    </a:lnTo>
                    <a:lnTo>
                      <a:pt x="6" y="178"/>
                    </a:lnTo>
                    <a:lnTo>
                      <a:pt x="6" y="174"/>
                    </a:lnTo>
                    <a:lnTo>
                      <a:pt x="6" y="170"/>
                    </a:lnTo>
                    <a:lnTo>
                      <a:pt x="5" y="166"/>
                    </a:lnTo>
                    <a:lnTo>
                      <a:pt x="5" y="162"/>
                    </a:lnTo>
                    <a:lnTo>
                      <a:pt x="5" y="159"/>
                    </a:lnTo>
                    <a:lnTo>
                      <a:pt x="5" y="154"/>
                    </a:lnTo>
                    <a:lnTo>
                      <a:pt x="4" y="150"/>
                    </a:lnTo>
                    <a:lnTo>
                      <a:pt x="4" y="146"/>
                    </a:lnTo>
                    <a:lnTo>
                      <a:pt x="4" y="142"/>
                    </a:lnTo>
                    <a:lnTo>
                      <a:pt x="3" y="138"/>
                    </a:lnTo>
                    <a:lnTo>
                      <a:pt x="3" y="134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2"/>
                    </a:lnTo>
                    <a:lnTo>
                      <a:pt x="2" y="119"/>
                    </a:lnTo>
                    <a:lnTo>
                      <a:pt x="2" y="115"/>
                    </a:lnTo>
                    <a:lnTo>
                      <a:pt x="2" y="112"/>
                    </a:lnTo>
                    <a:lnTo>
                      <a:pt x="1" y="107"/>
                    </a:lnTo>
                    <a:lnTo>
                      <a:pt x="1" y="104"/>
                    </a:lnTo>
                    <a:lnTo>
                      <a:pt x="1" y="101"/>
                    </a:lnTo>
                    <a:lnTo>
                      <a:pt x="1" y="98"/>
                    </a:lnTo>
                    <a:lnTo>
                      <a:pt x="1" y="94"/>
                    </a:lnTo>
                    <a:lnTo>
                      <a:pt x="1" y="91"/>
                    </a:lnTo>
                    <a:lnTo>
                      <a:pt x="1" y="87"/>
                    </a:lnTo>
                    <a:lnTo>
                      <a:pt x="1" y="84"/>
                    </a:lnTo>
                    <a:lnTo>
                      <a:pt x="1" y="82"/>
                    </a:lnTo>
                    <a:lnTo>
                      <a:pt x="1" y="79"/>
                    </a:lnTo>
                    <a:lnTo>
                      <a:pt x="1" y="76"/>
                    </a:lnTo>
                    <a:lnTo>
                      <a:pt x="1" y="73"/>
                    </a:lnTo>
                    <a:lnTo>
                      <a:pt x="0" y="70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1" y="40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1" y="32"/>
                    </a:lnTo>
                    <a:lnTo>
                      <a:pt x="1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5" y="19"/>
                    </a:lnTo>
                    <a:lnTo>
                      <a:pt x="7" y="18"/>
                    </a:lnTo>
                    <a:lnTo>
                      <a:pt x="9" y="16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7" y="11"/>
                    </a:lnTo>
                    <a:lnTo>
                      <a:pt x="20" y="9"/>
                    </a:lnTo>
                    <a:lnTo>
                      <a:pt x="23" y="7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33" y="3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8" y="1"/>
                    </a:lnTo>
                    <a:lnTo>
                      <a:pt x="51" y="2"/>
                    </a:lnTo>
                    <a:lnTo>
                      <a:pt x="52" y="4"/>
                    </a:lnTo>
                    <a:lnTo>
                      <a:pt x="55" y="6"/>
                    </a:lnTo>
                    <a:lnTo>
                      <a:pt x="56" y="7"/>
                    </a:lnTo>
                    <a:lnTo>
                      <a:pt x="57" y="9"/>
                    </a:lnTo>
                    <a:lnTo>
                      <a:pt x="58" y="11"/>
                    </a:lnTo>
                    <a:lnTo>
                      <a:pt x="60" y="14"/>
                    </a:lnTo>
                    <a:lnTo>
                      <a:pt x="60" y="16"/>
                    </a:lnTo>
                    <a:lnTo>
                      <a:pt x="61" y="19"/>
                    </a:lnTo>
                    <a:lnTo>
                      <a:pt x="61" y="22"/>
                    </a:lnTo>
                    <a:lnTo>
                      <a:pt x="62" y="25"/>
                    </a:lnTo>
                    <a:lnTo>
                      <a:pt x="63" y="28"/>
                    </a:lnTo>
                    <a:lnTo>
                      <a:pt x="63" y="32"/>
                    </a:lnTo>
                    <a:lnTo>
                      <a:pt x="63" y="34"/>
                    </a:lnTo>
                    <a:lnTo>
                      <a:pt x="64" y="36"/>
                    </a:lnTo>
                    <a:lnTo>
                      <a:pt x="64" y="38"/>
                    </a:lnTo>
                    <a:lnTo>
                      <a:pt x="64" y="40"/>
                    </a:lnTo>
                    <a:lnTo>
                      <a:pt x="64" y="42"/>
                    </a:lnTo>
                    <a:lnTo>
                      <a:pt x="64" y="44"/>
                    </a:lnTo>
                    <a:lnTo>
                      <a:pt x="64" y="46"/>
                    </a:lnTo>
                    <a:lnTo>
                      <a:pt x="65" y="48"/>
                    </a:lnTo>
                    <a:lnTo>
                      <a:pt x="65" y="50"/>
                    </a:lnTo>
                    <a:lnTo>
                      <a:pt x="65" y="52"/>
                    </a:lnTo>
                    <a:lnTo>
                      <a:pt x="65" y="55"/>
                    </a:lnTo>
                    <a:lnTo>
                      <a:pt x="66" y="58"/>
                    </a:lnTo>
                    <a:lnTo>
                      <a:pt x="66" y="60"/>
                    </a:lnTo>
                    <a:lnTo>
                      <a:pt x="66" y="63"/>
                    </a:lnTo>
                    <a:lnTo>
                      <a:pt x="66" y="64"/>
                    </a:lnTo>
                    <a:lnTo>
                      <a:pt x="66" y="67"/>
                    </a:lnTo>
                    <a:lnTo>
                      <a:pt x="66" y="69"/>
                    </a:lnTo>
                    <a:lnTo>
                      <a:pt x="66" y="72"/>
                    </a:lnTo>
                    <a:lnTo>
                      <a:pt x="66" y="75"/>
                    </a:lnTo>
                    <a:lnTo>
                      <a:pt x="66" y="78"/>
                    </a:lnTo>
                    <a:lnTo>
                      <a:pt x="66" y="81"/>
                    </a:lnTo>
                    <a:lnTo>
                      <a:pt x="66" y="83"/>
                    </a:lnTo>
                    <a:lnTo>
                      <a:pt x="66" y="85"/>
                    </a:lnTo>
                    <a:lnTo>
                      <a:pt x="66" y="88"/>
                    </a:lnTo>
                    <a:lnTo>
                      <a:pt x="65" y="91"/>
                    </a:lnTo>
                    <a:lnTo>
                      <a:pt x="65" y="94"/>
                    </a:lnTo>
                    <a:lnTo>
                      <a:pt x="65" y="97"/>
                    </a:lnTo>
                    <a:lnTo>
                      <a:pt x="65" y="100"/>
                    </a:lnTo>
                    <a:lnTo>
                      <a:pt x="65" y="102"/>
                    </a:lnTo>
                    <a:lnTo>
                      <a:pt x="65" y="105"/>
                    </a:lnTo>
                    <a:lnTo>
                      <a:pt x="65" y="108"/>
                    </a:lnTo>
                    <a:lnTo>
                      <a:pt x="65" y="111"/>
                    </a:lnTo>
                    <a:lnTo>
                      <a:pt x="64" y="114"/>
                    </a:lnTo>
                    <a:lnTo>
                      <a:pt x="64" y="117"/>
                    </a:lnTo>
                    <a:lnTo>
                      <a:pt x="64" y="121"/>
                    </a:lnTo>
                    <a:lnTo>
                      <a:pt x="64" y="123"/>
                    </a:lnTo>
                    <a:lnTo>
                      <a:pt x="64" y="126"/>
                    </a:lnTo>
                    <a:lnTo>
                      <a:pt x="64" y="129"/>
                    </a:lnTo>
                    <a:lnTo>
                      <a:pt x="64" y="132"/>
                    </a:lnTo>
                    <a:lnTo>
                      <a:pt x="64" y="135"/>
                    </a:lnTo>
                    <a:lnTo>
                      <a:pt x="63" y="138"/>
                    </a:lnTo>
                    <a:lnTo>
                      <a:pt x="63" y="141"/>
                    </a:lnTo>
                    <a:lnTo>
                      <a:pt x="63" y="144"/>
                    </a:lnTo>
                    <a:lnTo>
                      <a:pt x="63" y="147"/>
                    </a:lnTo>
                    <a:lnTo>
                      <a:pt x="63" y="150"/>
                    </a:lnTo>
                    <a:lnTo>
                      <a:pt x="63" y="154"/>
                    </a:lnTo>
                    <a:lnTo>
                      <a:pt x="63" y="157"/>
                    </a:lnTo>
                    <a:lnTo>
                      <a:pt x="63" y="160"/>
                    </a:lnTo>
                    <a:lnTo>
                      <a:pt x="62" y="162"/>
                    </a:lnTo>
                    <a:lnTo>
                      <a:pt x="62" y="166"/>
                    </a:lnTo>
                    <a:lnTo>
                      <a:pt x="62" y="169"/>
                    </a:lnTo>
                    <a:lnTo>
                      <a:pt x="62" y="173"/>
                    </a:lnTo>
                    <a:lnTo>
                      <a:pt x="62" y="176"/>
                    </a:lnTo>
                    <a:lnTo>
                      <a:pt x="61" y="179"/>
                    </a:lnTo>
                    <a:lnTo>
                      <a:pt x="61" y="181"/>
                    </a:lnTo>
                    <a:lnTo>
                      <a:pt x="61" y="184"/>
                    </a:lnTo>
                    <a:lnTo>
                      <a:pt x="61" y="187"/>
                    </a:lnTo>
                    <a:lnTo>
                      <a:pt x="60" y="191"/>
                    </a:lnTo>
                    <a:lnTo>
                      <a:pt x="60" y="194"/>
                    </a:lnTo>
                    <a:lnTo>
                      <a:pt x="60" y="197"/>
                    </a:lnTo>
                    <a:lnTo>
                      <a:pt x="59" y="199"/>
                    </a:lnTo>
                    <a:lnTo>
                      <a:pt x="59" y="202"/>
                    </a:lnTo>
                    <a:lnTo>
                      <a:pt x="58" y="205"/>
                    </a:lnTo>
                    <a:lnTo>
                      <a:pt x="58" y="209"/>
                    </a:lnTo>
                    <a:lnTo>
                      <a:pt x="58" y="212"/>
                    </a:lnTo>
                    <a:lnTo>
                      <a:pt x="57" y="215"/>
                    </a:lnTo>
                    <a:lnTo>
                      <a:pt x="57" y="218"/>
                    </a:lnTo>
                    <a:lnTo>
                      <a:pt x="57" y="220"/>
                    </a:lnTo>
                    <a:lnTo>
                      <a:pt x="56" y="223"/>
                    </a:lnTo>
                    <a:lnTo>
                      <a:pt x="56" y="226"/>
                    </a:lnTo>
                    <a:lnTo>
                      <a:pt x="55" y="229"/>
                    </a:lnTo>
                    <a:lnTo>
                      <a:pt x="55" y="232"/>
                    </a:lnTo>
                    <a:lnTo>
                      <a:pt x="54" y="235"/>
                    </a:lnTo>
                    <a:lnTo>
                      <a:pt x="54" y="238"/>
                    </a:lnTo>
                    <a:lnTo>
                      <a:pt x="54" y="240"/>
                    </a:lnTo>
                    <a:lnTo>
                      <a:pt x="54" y="243"/>
                    </a:lnTo>
                    <a:lnTo>
                      <a:pt x="53" y="245"/>
                    </a:lnTo>
                    <a:lnTo>
                      <a:pt x="52" y="248"/>
                    </a:lnTo>
                    <a:lnTo>
                      <a:pt x="52" y="250"/>
                    </a:lnTo>
                    <a:lnTo>
                      <a:pt x="52" y="253"/>
                    </a:lnTo>
                    <a:lnTo>
                      <a:pt x="52" y="256"/>
                    </a:lnTo>
                    <a:lnTo>
                      <a:pt x="52" y="258"/>
                    </a:lnTo>
                    <a:lnTo>
                      <a:pt x="51" y="260"/>
                    </a:lnTo>
                    <a:lnTo>
                      <a:pt x="51" y="263"/>
                    </a:lnTo>
                    <a:lnTo>
                      <a:pt x="51" y="265"/>
                    </a:lnTo>
                    <a:lnTo>
                      <a:pt x="50" y="267"/>
                    </a:lnTo>
                    <a:lnTo>
                      <a:pt x="50" y="270"/>
                    </a:lnTo>
                    <a:lnTo>
                      <a:pt x="49" y="272"/>
                    </a:lnTo>
                    <a:lnTo>
                      <a:pt x="49" y="274"/>
                    </a:lnTo>
                    <a:lnTo>
                      <a:pt x="49" y="276"/>
                    </a:lnTo>
                    <a:lnTo>
                      <a:pt x="48" y="277"/>
                    </a:lnTo>
                    <a:lnTo>
                      <a:pt x="48" y="279"/>
                    </a:lnTo>
                    <a:lnTo>
                      <a:pt x="47" y="283"/>
                    </a:lnTo>
                    <a:lnTo>
                      <a:pt x="46" y="287"/>
                    </a:lnTo>
                    <a:lnTo>
                      <a:pt x="46" y="290"/>
                    </a:lnTo>
                    <a:lnTo>
                      <a:pt x="45" y="293"/>
                    </a:lnTo>
                    <a:lnTo>
                      <a:pt x="44" y="296"/>
                    </a:lnTo>
                    <a:lnTo>
                      <a:pt x="44" y="297"/>
                    </a:lnTo>
                    <a:lnTo>
                      <a:pt x="43" y="299"/>
                    </a:lnTo>
                    <a:lnTo>
                      <a:pt x="43" y="301"/>
                    </a:lnTo>
                    <a:lnTo>
                      <a:pt x="43" y="303"/>
                    </a:lnTo>
                    <a:lnTo>
                      <a:pt x="43" y="304"/>
                    </a:lnTo>
                    <a:lnTo>
                      <a:pt x="18" y="308"/>
                    </a:lnTo>
                    <a:lnTo>
                      <a:pt x="18" y="278"/>
                    </a:lnTo>
                    <a:lnTo>
                      <a:pt x="18" y="278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3" name="Freeform 58"/>
              <p:cNvSpPr>
                <a:spLocks/>
              </p:cNvSpPr>
              <p:nvPr/>
            </p:nvSpPr>
            <p:spPr bwMode="auto">
              <a:xfrm>
                <a:off x="1153" y="988"/>
                <a:ext cx="348" cy="312"/>
              </a:xfrm>
              <a:custGeom>
                <a:avLst/>
                <a:gdLst/>
                <a:ahLst/>
                <a:cxnLst>
                  <a:cxn ang="0">
                    <a:pos x="38" y="176"/>
                  </a:cxn>
                  <a:cxn ang="0">
                    <a:pos x="17" y="188"/>
                  </a:cxn>
                  <a:cxn ang="0">
                    <a:pos x="1" y="206"/>
                  </a:cxn>
                  <a:cxn ang="0">
                    <a:pos x="23" y="214"/>
                  </a:cxn>
                  <a:cxn ang="0">
                    <a:pos x="44" y="219"/>
                  </a:cxn>
                  <a:cxn ang="0">
                    <a:pos x="58" y="241"/>
                  </a:cxn>
                  <a:cxn ang="0">
                    <a:pos x="53" y="268"/>
                  </a:cxn>
                  <a:cxn ang="0">
                    <a:pos x="67" y="273"/>
                  </a:cxn>
                  <a:cxn ang="0">
                    <a:pos x="93" y="271"/>
                  </a:cxn>
                  <a:cxn ang="0">
                    <a:pos x="100" y="291"/>
                  </a:cxn>
                  <a:cxn ang="0">
                    <a:pos x="110" y="306"/>
                  </a:cxn>
                  <a:cxn ang="0">
                    <a:pos x="130" y="294"/>
                  </a:cxn>
                  <a:cxn ang="0">
                    <a:pos x="150" y="296"/>
                  </a:cxn>
                  <a:cxn ang="0">
                    <a:pos x="178" y="295"/>
                  </a:cxn>
                  <a:cxn ang="0">
                    <a:pos x="199" y="287"/>
                  </a:cxn>
                  <a:cxn ang="0">
                    <a:pos x="216" y="308"/>
                  </a:cxn>
                  <a:cxn ang="0">
                    <a:pos x="230" y="298"/>
                  </a:cxn>
                  <a:cxn ang="0">
                    <a:pos x="238" y="272"/>
                  </a:cxn>
                  <a:cxn ang="0">
                    <a:pos x="257" y="283"/>
                  </a:cxn>
                  <a:cxn ang="0">
                    <a:pos x="273" y="292"/>
                  </a:cxn>
                  <a:cxn ang="0">
                    <a:pos x="276" y="266"/>
                  </a:cxn>
                  <a:cxn ang="0">
                    <a:pos x="290" y="251"/>
                  </a:cxn>
                  <a:cxn ang="0">
                    <a:pos x="312" y="257"/>
                  </a:cxn>
                  <a:cxn ang="0">
                    <a:pos x="300" y="237"/>
                  </a:cxn>
                  <a:cxn ang="0">
                    <a:pos x="318" y="218"/>
                  </a:cxn>
                  <a:cxn ang="0">
                    <a:pos x="342" y="204"/>
                  </a:cxn>
                  <a:cxn ang="0">
                    <a:pos x="325" y="189"/>
                  </a:cxn>
                  <a:cxn ang="0">
                    <a:pos x="324" y="173"/>
                  </a:cxn>
                  <a:cxn ang="0">
                    <a:pos x="347" y="158"/>
                  </a:cxn>
                  <a:cxn ang="0">
                    <a:pos x="333" y="141"/>
                  </a:cxn>
                  <a:cxn ang="0">
                    <a:pos x="307" y="123"/>
                  </a:cxn>
                  <a:cxn ang="0">
                    <a:pos x="308" y="103"/>
                  </a:cxn>
                  <a:cxn ang="0">
                    <a:pos x="303" y="88"/>
                  </a:cxn>
                  <a:cxn ang="0">
                    <a:pos x="286" y="76"/>
                  </a:cxn>
                  <a:cxn ang="0">
                    <a:pos x="282" y="48"/>
                  </a:cxn>
                  <a:cxn ang="0">
                    <a:pos x="278" y="28"/>
                  </a:cxn>
                  <a:cxn ang="0">
                    <a:pos x="255" y="41"/>
                  </a:cxn>
                  <a:cxn ang="0">
                    <a:pos x="233" y="30"/>
                  </a:cxn>
                  <a:cxn ang="0">
                    <a:pos x="217" y="2"/>
                  </a:cxn>
                  <a:cxn ang="0">
                    <a:pos x="203" y="13"/>
                  </a:cxn>
                  <a:cxn ang="0">
                    <a:pos x="192" y="33"/>
                  </a:cxn>
                  <a:cxn ang="0">
                    <a:pos x="179" y="14"/>
                  </a:cxn>
                  <a:cxn ang="0">
                    <a:pos x="167" y="2"/>
                  </a:cxn>
                  <a:cxn ang="0">
                    <a:pos x="153" y="27"/>
                  </a:cxn>
                  <a:cxn ang="0">
                    <a:pos x="133" y="31"/>
                  </a:cxn>
                  <a:cxn ang="0">
                    <a:pos x="115" y="15"/>
                  </a:cxn>
                  <a:cxn ang="0">
                    <a:pos x="109" y="36"/>
                  </a:cxn>
                  <a:cxn ang="0">
                    <a:pos x="90" y="42"/>
                  </a:cxn>
                  <a:cxn ang="0">
                    <a:pos x="84" y="54"/>
                  </a:cxn>
                  <a:cxn ang="0">
                    <a:pos x="74" y="71"/>
                  </a:cxn>
                  <a:cxn ang="0">
                    <a:pos x="52" y="73"/>
                  </a:cxn>
                  <a:cxn ang="0">
                    <a:pos x="31" y="72"/>
                  </a:cxn>
                  <a:cxn ang="0">
                    <a:pos x="37" y="78"/>
                  </a:cxn>
                  <a:cxn ang="0">
                    <a:pos x="52" y="94"/>
                  </a:cxn>
                  <a:cxn ang="0">
                    <a:pos x="31" y="117"/>
                  </a:cxn>
                  <a:cxn ang="0">
                    <a:pos x="45" y="131"/>
                  </a:cxn>
                  <a:cxn ang="0">
                    <a:pos x="25" y="136"/>
                  </a:cxn>
                  <a:cxn ang="0">
                    <a:pos x="29" y="153"/>
                  </a:cxn>
                  <a:cxn ang="0">
                    <a:pos x="54" y="168"/>
                  </a:cxn>
                </a:cxnLst>
                <a:rect l="0" t="0" r="r" b="b"/>
                <a:pathLst>
                  <a:path w="348" h="312">
                    <a:moveTo>
                      <a:pt x="55" y="169"/>
                    </a:moveTo>
                    <a:lnTo>
                      <a:pt x="54" y="169"/>
                    </a:lnTo>
                    <a:lnTo>
                      <a:pt x="52" y="170"/>
                    </a:lnTo>
                    <a:lnTo>
                      <a:pt x="50" y="171"/>
                    </a:lnTo>
                    <a:lnTo>
                      <a:pt x="47" y="172"/>
                    </a:lnTo>
                    <a:lnTo>
                      <a:pt x="44" y="172"/>
                    </a:lnTo>
                    <a:lnTo>
                      <a:pt x="42" y="173"/>
                    </a:lnTo>
                    <a:lnTo>
                      <a:pt x="40" y="175"/>
                    </a:lnTo>
                    <a:lnTo>
                      <a:pt x="38" y="176"/>
                    </a:lnTo>
                    <a:lnTo>
                      <a:pt x="36" y="177"/>
                    </a:lnTo>
                    <a:lnTo>
                      <a:pt x="34" y="178"/>
                    </a:lnTo>
                    <a:lnTo>
                      <a:pt x="31" y="180"/>
                    </a:lnTo>
                    <a:lnTo>
                      <a:pt x="29" y="181"/>
                    </a:lnTo>
                    <a:lnTo>
                      <a:pt x="26" y="182"/>
                    </a:lnTo>
                    <a:lnTo>
                      <a:pt x="23" y="184"/>
                    </a:lnTo>
                    <a:lnTo>
                      <a:pt x="21" y="185"/>
                    </a:lnTo>
                    <a:lnTo>
                      <a:pt x="19" y="187"/>
                    </a:lnTo>
                    <a:lnTo>
                      <a:pt x="17" y="188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0" y="192"/>
                    </a:lnTo>
                    <a:lnTo>
                      <a:pt x="7" y="195"/>
                    </a:lnTo>
                    <a:lnTo>
                      <a:pt x="4" y="197"/>
                    </a:lnTo>
                    <a:lnTo>
                      <a:pt x="1" y="200"/>
                    </a:lnTo>
                    <a:lnTo>
                      <a:pt x="1" y="202"/>
                    </a:lnTo>
                    <a:lnTo>
                      <a:pt x="0" y="204"/>
                    </a:lnTo>
                    <a:lnTo>
                      <a:pt x="1" y="206"/>
                    </a:lnTo>
                    <a:lnTo>
                      <a:pt x="2" y="208"/>
                    </a:lnTo>
                    <a:lnTo>
                      <a:pt x="5" y="209"/>
                    </a:lnTo>
                    <a:lnTo>
                      <a:pt x="9" y="210"/>
                    </a:lnTo>
                    <a:lnTo>
                      <a:pt x="13" y="211"/>
                    </a:lnTo>
                    <a:lnTo>
                      <a:pt x="15" y="211"/>
                    </a:lnTo>
                    <a:lnTo>
                      <a:pt x="17" y="212"/>
                    </a:lnTo>
                    <a:lnTo>
                      <a:pt x="19" y="213"/>
                    </a:lnTo>
                    <a:lnTo>
                      <a:pt x="21" y="213"/>
                    </a:lnTo>
                    <a:lnTo>
                      <a:pt x="23" y="214"/>
                    </a:lnTo>
                    <a:lnTo>
                      <a:pt x="25" y="215"/>
                    </a:lnTo>
                    <a:lnTo>
                      <a:pt x="28" y="215"/>
                    </a:lnTo>
                    <a:lnTo>
                      <a:pt x="31" y="216"/>
                    </a:lnTo>
                    <a:lnTo>
                      <a:pt x="33" y="216"/>
                    </a:lnTo>
                    <a:lnTo>
                      <a:pt x="35" y="217"/>
                    </a:lnTo>
                    <a:lnTo>
                      <a:pt x="38" y="217"/>
                    </a:lnTo>
                    <a:lnTo>
                      <a:pt x="40" y="218"/>
                    </a:lnTo>
                    <a:lnTo>
                      <a:pt x="42" y="219"/>
                    </a:lnTo>
                    <a:lnTo>
                      <a:pt x="44" y="219"/>
                    </a:lnTo>
                    <a:lnTo>
                      <a:pt x="46" y="220"/>
                    </a:lnTo>
                    <a:lnTo>
                      <a:pt x="48" y="222"/>
                    </a:lnTo>
                    <a:lnTo>
                      <a:pt x="52" y="224"/>
                    </a:lnTo>
                    <a:lnTo>
                      <a:pt x="55" y="226"/>
                    </a:lnTo>
                    <a:lnTo>
                      <a:pt x="57" y="229"/>
                    </a:lnTo>
                    <a:lnTo>
                      <a:pt x="58" y="231"/>
                    </a:lnTo>
                    <a:lnTo>
                      <a:pt x="58" y="234"/>
                    </a:lnTo>
                    <a:lnTo>
                      <a:pt x="59" y="237"/>
                    </a:lnTo>
                    <a:lnTo>
                      <a:pt x="58" y="241"/>
                    </a:lnTo>
                    <a:lnTo>
                      <a:pt x="58" y="244"/>
                    </a:lnTo>
                    <a:lnTo>
                      <a:pt x="58" y="248"/>
                    </a:lnTo>
                    <a:lnTo>
                      <a:pt x="58" y="251"/>
                    </a:lnTo>
                    <a:lnTo>
                      <a:pt x="57" y="254"/>
                    </a:lnTo>
                    <a:lnTo>
                      <a:pt x="55" y="257"/>
                    </a:lnTo>
                    <a:lnTo>
                      <a:pt x="54" y="260"/>
                    </a:lnTo>
                    <a:lnTo>
                      <a:pt x="54" y="264"/>
                    </a:lnTo>
                    <a:lnTo>
                      <a:pt x="53" y="266"/>
                    </a:lnTo>
                    <a:lnTo>
                      <a:pt x="53" y="268"/>
                    </a:lnTo>
                    <a:lnTo>
                      <a:pt x="53" y="269"/>
                    </a:lnTo>
                    <a:lnTo>
                      <a:pt x="54" y="271"/>
                    </a:lnTo>
                    <a:lnTo>
                      <a:pt x="54" y="272"/>
                    </a:lnTo>
                    <a:lnTo>
                      <a:pt x="55" y="273"/>
                    </a:lnTo>
                    <a:lnTo>
                      <a:pt x="57" y="274"/>
                    </a:lnTo>
                    <a:lnTo>
                      <a:pt x="59" y="274"/>
                    </a:lnTo>
                    <a:lnTo>
                      <a:pt x="61" y="274"/>
                    </a:lnTo>
                    <a:lnTo>
                      <a:pt x="64" y="273"/>
                    </a:lnTo>
                    <a:lnTo>
                      <a:pt x="67" y="273"/>
                    </a:lnTo>
                    <a:lnTo>
                      <a:pt x="70" y="273"/>
                    </a:lnTo>
                    <a:lnTo>
                      <a:pt x="73" y="271"/>
                    </a:lnTo>
                    <a:lnTo>
                      <a:pt x="76" y="271"/>
                    </a:lnTo>
                    <a:lnTo>
                      <a:pt x="79" y="270"/>
                    </a:lnTo>
                    <a:lnTo>
                      <a:pt x="82" y="270"/>
                    </a:lnTo>
                    <a:lnTo>
                      <a:pt x="85" y="270"/>
                    </a:lnTo>
                    <a:lnTo>
                      <a:pt x="88" y="270"/>
                    </a:lnTo>
                    <a:lnTo>
                      <a:pt x="90" y="270"/>
                    </a:lnTo>
                    <a:lnTo>
                      <a:pt x="93" y="271"/>
                    </a:lnTo>
                    <a:lnTo>
                      <a:pt x="95" y="272"/>
                    </a:lnTo>
                    <a:lnTo>
                      <a:pt x="96" y="274"/>
                    </a:lnTo>
                    <a:lnTo>
                      <a:pt x="96" y="276"/>
                    </a:lnTo>
                    <a:lnTo>
                      <a:pt x="98" y="278"/>
                    </a:lnTo>
                    <a:lnTo>
                      <a:pt x="98" y="281"/>
                    </a:lnTo>
                    <a:lnTo>
                      <a:pt x="99" y="284"/>
                    </a:lnTo>
                    <a:lnTo>
                      <a:pt x="99" y="286"/>
                    </a:lnTo>
                    <a:lnTo>
                      <a:pt x="100" y="289"/>
                    </a:lnTo>
                    <a:lnTo>
                      <a:pt x="100" y="291"/>
                    </a:lnTo>
                    <a:lnTo>
                      <a:pt x="100" y="294"/>
                    </a:lnTo>
                    <a:lnTo>
                      <a:pt x="101" y="297"/>
                    </a:lnTo>
                    <a:lnTo>
                      <a:pt x="101" y="300"/>
                    </a:lnTo>
                    <a:lnTo>
                      <a:pt x="101" y="301"/>
                    </a:lnTo>
                    <a:lnTo>
                      <a:pt x="102" y="303"/>
                    </a:lnTo>
                    <a:lnTo>
                      <a:pt x="103" y="305"/>
                    </a:lnTo>
                    <a:lnTo>
                      <a:pt x="104" y="306"/>
                    </a:lnTo>
                    <a:lnTo>
                      <a:pt x="106" y="306"/>
                    </a:lnTo>
                    <a:lnTo>
                      <a:pt x="110" y="306"/>
                    </a:lnTo>
                    <a:lnTo>
                      <a:pt x="112" y="304"/>
                    </a:lnTo>
                    <a:lnTo>
                      <a:pt x="113" y="303"/>
                    </a:lnTo>
                    <a:lnTo>
                      <a:pt x="115" y="302"/>
                    </a:lnTo>
                    <a:lnTo>
                      <a:pt x="117" y="301"/>
                    </a:lnTo>
                    <a:lnTo>
                      <a:pt x="119" y="299"/>
                    </a:lnTo>
                    <a:lnTo>
                      <a:pt x="122" y="298"/>
                    </a:lnTo>
                    <a:lnTo>
                      <a:pt x="124" y="296"/>
                    </a:lnTo>
                    <a:lnTo>
                      <a:pt x="127" y="295"/>
                    </a:lnTo>
                    <a:lnTo>
                      <a:pt x="130" y="294"/>
                    </a:lnTo>
                    <a:lnTo>
                      <a:pt x="132" y="293"/>
                    </a:lnTo>
                    <a:lnTo>
                      <a:pt x="135" y="292"/>
                    </a:lnTo>
                    <a:lnTo>
                      <a:pt x="137" y="292"/>
                    </a:lnTo>
                    <a:lnTo>
                      <a:pt x="139" y="292"/>
                    </a:lnTo>
                    <a:lnTo>
                      <a:pt x="141" y="292"/>
                    </a:lnTo>
                    <a:lnTo>
                      <a:pt x="144" y="292"/>
                    </a:lnTo>
                    <a:lnTo>
                      <a:pt x="146" y="294"/>
                    </a:lnTo>
                    <a:lnTo>
                      <a:pt x="148" y="295"/>
                    </a:lnTo>
                    <a:lnTo>
                      <a:pt x="150" y="296"/>
                    </a:lnTo>
                    <a:lnTo>
                      <a:pt x="152" y="297"/>
                    </a:lnTo>
                    <a:lnTo>
                      <a:pt x="154" y="298"/>
                    </a:lnTo>
                    <a:lnTo>
                      <a:pt x="157" y="300"/>
                    </a:lnTo>
                    <a:lnTo>
                      <a:pt x="161" y="303"/>
                    </a:lnTo>
                    <a:lnTo>
                      <a:pt x="165" y="303"/>
                    </a:lnTo>
                    <a:lnTo>
                      <a:pt x="169" y="303"/>
                    </a:lnTo>
                    <a:lnTo>
                      <a:pt x="172" y="301"/>
                    </a:lnTo>
                    <a:lnTo>
                      <a:pt x="174" y="298"/>
                    </a:lnTo>
                    <a:lnTo>
                      <a:pt x="178" y="295"/>
                    </a:lnTo>
                    <a:lnTo>
                      <a:pt x="182" y="291"/>
                    </a:lnTo>
                    <a:lnTo>
                      <a:pt x="185" y="288"/>
                    </a:lnTo>
                    <a:lnTo>
                      <a:pt x="188" y="286"/>
                    </a:lnTo>
                    <a:lnTo>
                      <a:pt x="190" y="285"/>
                    </a:lnTo>
                    <a:lnTo>
                      <a:pt x="192" y="285"/>
                    </a:lnTo>
                    <a:lnTo>
                      <a:pt x="193" y="285"/>
                    </a:lnTo>
                    <a:lnTo>
                      <a:pt x="195" y="285"/>
                    </a:lnTo>
                    <a:lnTo>
                      <a:pt x="197" y="286"/>
                    </a:lnTo>
                    <a:lnTo>
                      <a:pt x="199" y="287"/>
                    </a:lnTo>
                    <a:lnTo>
                      <a:pt x="201" y="288"/>
                    </a:lnTo>
                    <a:lnTo>
                      <a:pt x="203" y="291"/>
                    </a:lnTo>
                    <a:lnTo>
                      <a:pt x="205" y="293"/>
                    </a:lnTo>
                    <a:lnTo>
                      <a:pt x="207" y="296"/>
                    </a:lnTo>
                    <a:lnTo>
                      <a:pt x="209" y="298"/>
                    </a:lnTo>
                    <a:lnTo>
                      <a:pt x="212" y="301"/>
                    </a:lnTo>
                    <a:lnTo>
                      <a:pt x="212" y="304"/>
                    </a:lnTo>
                    <a:lnTo>
                      <a:pt x="214" y="306"/>
                    </a:lnTo>
                    <a:lnTo>
                      <a:pt x="216" y="308"/>
                    </a:lnTo>
                    <a:lnTo>
                      <a:pt x="218" y="309"/>
                    </a:lnTo>
                    <a:lnTo>
                      <a:pt x="221" y="312"/>
                    </a:lnTo>
                    <a:lnTo>
                      <a:pt x="225" y="312"/>
                    </a:lnTo>
                    <a:lnTo>
                      <a:pt x="225" y="311"/>
                    </a:lnTo>
                    <a:lnTo>
                      <a:pt x="227" y="309"/>
                    </a:lnTo>
                    <a:lnTo>
                      <a:pt x="228" y="307"/>
                    </a:lnTo>
                    <a:lnTo>
                      <a:pt x="229" y="305"/>
                    </a:lnTo>
                    <a:lnTo>
                      <a:pt x="230" y="301"/>
                    </a:lnTo>
                    <a:lnTo>
                      <a:pt x="230" y="298"/>
                    </a:lnTo>
                    <a:lnTo>
                      <a:pt x="231" y="295"/>
                    </a:lnTo>
                    <a:lnTo>
                      <a:pt x="231" y="292"/>
                    </a:lnTo>
                    <a:lnTo>
                      <a:pt x="232" y="288"/>
                    </a:lnTo>
                    <a:lnTo>
                      <a:pt x="233" y="285"/>
                    </a:lnTo>
                    <a:lnTo>
                      <a:pt x="234" y="282"/>
                    </a:lnTo>
                    <a:lnTo>
                      <a:pt x="235" y="279"/>
                    </a:lnTo>
                    <a:lnTo>
                      <a:pt x="236" y="276"/>
                    </a:lnTo>
                    <a:lnTo>
                      <a:pt x="237" y="274"/>
                    </a:lnTo>
                    <a:lnTo>
                      <a:pt x="238" y="272"/>
                    </a:lnTo>
                    <a:lnTo>
                      <a:pt x="240" y="271"/>
                    </a:lnTo>
                    <a:lnTo>
                      <a:pt x="242" y="271"/>
                    </a:lnTo>
                    <a:lnTo>
                      <a:pt x="244" y="271"/>
                    </a:lnTo>
                    <a:lnTo>
                      <a:pt x="246" y="272"/>
                    </a:lnTo>
                    <a:lnTo>
                      <a:pt x="248" y="274"/>
                    </a:lnTo>
                    <a:lnTo>
                      <a:pt x="250" y="276"/>
                    </a:lnTo>
                    <a:lnTo>
                      <a:pt x="252" y="278"/>
                    </a:lnTo>
                    <a:lnTo>
                      <a:pt x="254" y="280"/>
                    </a:lnTo>
                    <a:lnTo>
                      <a:pt x="257" y="283"/>
                    </a:lnTo>
                    <a:lnTo>
                      <a:pt x="259" y="285"/>
                    </a:lnTo>
                    <a:lnTo>
                      <a:pt x="261" y="288"/>
                    </a:lnTo>
                    <a:lnTo>
                      <a:pt x="263" y="289"/>
                    </a:lnTo>
                    <a:lnTo>
                      <a:pt x="266" y="291"/>
                    </a:lnTo>
                    <a:lnTo>
                      <a:pt x="269" y="294"/>
                    </a:lnTo>
                    <a:lnTo>
                      <a:pt x="271" y="295"/>
                    </a:lnTo>
                    <a:lnTo>
                      <a:pt x="271" y="294"/>
                    </a:lnTo>
                    <a:lnTo>
                      <a:pt x="272" y="294"/>
                    </a:lnTo>
                    <a:lnTo>
                      <a:pt x="273" y="292"/>
                    </a:lnTo>
                    <a:lnTo>
                      <a:pt x="273" y="290"/>
                    </a:lnTo>
                    <a:lnTo>
                      <a:pt x="273" y="288"/>
                    </a:lnTo>
                    <a:lnTo>
                      <a:pt x="274" y="285"/>
                    </a:lnTo>
                    <a:lnTo>
                      <a:pt x="274" y="282"/>
                    </a:lnTo>
                    <a:lnTo>
                      <a:pt x="274" y="279"/>
                    </a:lnTo>
                    <a:lnTo>
                      <a:pt x="274" y="275"/>
                    </a:lnTo>
                    <a:lnTo>
                      <a:pt x="274" y="272"/>
                    </a:lnTo>
                    <a:lnTo>
                      <a:pt x="275" y="268"/>
                    </a:lnTo>
                    <a:lnTo>
                      <a:pt x="276" y="266"/>
                    </a:lnTo>
                    <a:lnTo>
                      <a:pt x="276" y="263"/>
                    </a:lnTo>
                    <a:lnTo>
                      <a:pt x="277" y="260"/>
                    </a:lnTo>
                    <a:lnTo>
                      <a:pt x="278" y="258"/>
                    </a:lnTo>
                    <a:lnTo>
                      <a:pt x="281" y="256"/>
                    </a:lnTo>
                    <a:lnTo>
                      <a:pt x="282" y="254"/>
                    </a:lnTo>
                    <a:lnTo>
                      <a:pt x="284" y="253"/>
                    </a:lnTo>
                    <a:lnTo>
                      <a:pt x="286" y="252"/>
                    </a:lnTo>
                    <a:lnTo>
                      <a:pt x="289" y="252"/>
                    </a:lnTo>
                    <a:lnTo>
                      <a:pt x="290" y="251"/>
                    </a:lnTo>
                    <a:lnTo>
                      <a:pt x="293" y="252"/>
                    </a:lnTo>
                    <a:lnTo>
                      <a:pt x="296" y="252"/>
                    </a:lnTo>
                    <a:lnTo>
                      <a:pt x="299" y="253"/>
                    </a:lnTo>
                    <a:lnTo>
                      <a:pt x="301" y="253"/>
                    </a:lnTo>
                    <a:lnTo>
                      <a:pt x="304" y="254"/>
                    </a:lnTo>
                    <a:lnTo>
                      <a:pt x="306" y="255"/>
                    </a:lnTo>
                    <a:lnTo>
                      <a:pt x="308" y="256"/>
                    </a:lnTo>
                    <a:lnTo>
                      <a:pt x="310" y="257"/>
                    </a:lnTo>
                    <a:lnTo>
                      <a:pt x="312" y="257"/>
                    </a:lnTo>
                    <a:lnTo>
                      <a:pt x="311" y="256"/>
                    </a:lnTo>
                    <a:lnTo>
                      <a:pt x="309" y="254"/>
                    </a:lnTo>
                    <a:lnTo>
                      <a:pt x="307" y="251"/>
                    </a:lnTo>
                    <a:lnTo>
                      <a:pt x="305" y="248"/>
                    </a:lnTo>
                    <a:lnTo>
                      <a:pt x="303" y="246"/>
                    </a:lnTo>
                    <a:lnTo>
                      <a:pt x="302" y="244"/>
                    </a:lnTo>
                    <a:lnTo>
                      <a:pt x="301" y="242"/>
                    </a:lnTo>
                    <a:lnTo>
                      <a:pt x="300" y="240"/>
                    </a:lnTo>
                    <a:lnTo>
                      <a:pt x="300" y="237"/>
                    </a:lnTo>
                    <a:lnTo>
                      <a:pt x="300" y="235"/>
                    </a:lnTo>
                    <a:lnTo>
                      <a:pt x="300" y="233"/>
                    </a:lnTo>
                    <a:lnTo>
                      <a:pt x="302" y="231"/>
                    </a:lnTo>
                    <a:lnTo>
                      <a:pt x="303" y="229"/>
                    </a:lnTo>
                    <a:lnTo>
                      <a:pt x="306" y="227"/>
                    </a:lnTo>
                    <a:lnTo>
                      <a:pt x="308" y="225"/>
                    </a:lnTo>
                    <a:lnTo>
                      <a:pt x="311" y="223"/>
                    </a:lnTo>
                    <a:lnTo>
                      <a:pt x="314" y="220"/>
                    </a:lnTo>
                    <a:lnTo>
                      <a:pt x="318" y="218"/>
                    </a:lnTo>
                    <a:lnTo>
                      <a:pt x="321" y="216"/>
                    </a:lnTo>
                    <a:lnTo>
                      <a:pt x="325" y="215"/>
                    </a:lnTo>
                    <a:lnTo>
                      <a:pt x="327" y="213"/>
                    </a:lnTo>
                    <a:lnTo>
                      <a:pt x="331" y="211"/>
                    </a:lnTo>
                    <a:lnTo>
                      <a:pt x="334" y="210"/>
                    </a:lnTo>
                    <a:lnTo>
                      <a:pt x="337" y="209"/>
                    </a:lnTo>
                    <a:lnTo>
                      <a:pt x="339" y="207"/>
                    </a:lnTo>
                    <a:lnTo>
                      <a:pt x="341" y="205"/>
                    </a:lnTo>
                    <a:lnTo>
                      <a:pt x="342" y="204"/>
                    </a:lnTo>
                    <a:lnTo>
                      <a:pt x="344" y="202"/>
                    </a:lnTo>
                    <a:lnTo>
                      <a:pt x="342" y="199"/>
                    </a:lnTo>
                    <a:lnTo>
                      <a:pt x="339" y="196"/>
                    </a:lnTo>
                    <a:lnTo>
                      <a:pt x="337" y="195"/>
                    </a:lnTo>
                    <a:lnTo>
                      <a:pt x="335" y="193"/>
                    </a:lnTo>
                    <a:lnTo>
                      <a:pt x="332" y="192"/>
                    </a:lnTo>
                    <a:lnTo>
                      <a:pt x="330" y="191"/>
                    </a:lnTo>
                    <a:lnTo>
                      <a:pt x="327" y="190"/>
                    </a:lnTo>
                    <a:lnTo>
                      <a:pt x="325" y="189"/>
                    </a:lnTo>
                    <a:lnTo>
                      <a:pt x="323" y="188"/>
                    </a:lnTo>
                    <a:lnTo>
                      <a:pt x="320" y="187"/>
                    </a:lnTo>
                    <a:lnTo>
                      <a:pt x="317" y="184"/>
                    </a:lnTo>
                    <a:lnTo>
                      <a:pt x="316" y="182"/>
                    </a:lnTo>
                    <a:lnTo>
                      <a:pt x="316" y="180"/>
                    </a:lnTo>
                    <a:lnTo>
                      <a:pt x="318" y="178"/>
                    </a:lnTo>
                    <a:lnTo>
                      <a:pt x="319" y="176"/>
                    </a:lnTo>
                    <a:lnTo>
                      <a:pt x="322" y="175"/>
                    </a:lnTo>
                    <a:lnTo>
                      <a:pt x="324" y="173"/>
                    </a:lnTo>
                    <a:lnTo>
                      <a:pt x="327" y="172"/>
                    </a:lnTo>
                    <a:lnTo>
                      <a:pt x="329" y="171"/>
                    </a:lnTo>
                    <a:lnTo>
                      <a:pt x="332" y="169"/>
                    </a:lnTo>
                    <a:lnTo>
                      <a:pt x="335" y="167"/>
                    </a:lnTo>
                    <a:lnTo>
                      <a:pt x="338" y="165"/>
                    </a:lnTo>
                    <a:lnTo>
                      <a:pt x="341" y="164"/>
                    </a:lnTo>
                    <a:lnTo>
                      <a:pt x="344" y="162"/>
                    </a:lnTo>
                    <a:lnTo>
                      <a:pt x="346" y="160"/>
                    </a:lnTo>
                    <a:lnTo>
                      <a:pt x="347" y="158"/>
                    </a:lnTo>
                    <a:lnTo>
                      <a:pt x="347" y="157"/>
                    </a:lnTo>
                    <a:lnTo>
                      <a:pt x="348" y="155"/>
                    </a:lnTo>
                    <a:lnTo>
                      <a:pt x="347" y="153"/>
                    </a:lnTo>
                    <a:lnTo>
                      <a:pt x="346" y="152"/>
                    </a:lnTo>
                    <a:lnTo>
                      <a:pt x="345" y="149"/>
                    </a:lnTo>
                    <a:lnTo>
                      <a:pt x="343" y="147"/>
                    </a:lnTo>
                    <a:lnTo>
                      <a:pt x="340" y="145"/>
                    </a:lnTo>
                    <a:lnTo>
                      <a:pt x="337" y="143"/>
                    </a:lnTo>
                    <a:lnTo>
                      <a:pt x="333" y="141"/>
                    </a:lnTo>
                    <a:lnTo>
                      <a:pt x="330" y="139"/>
                    </a:lnTo>
                    <a:lnTo>
                      <a:pt x="327" y="137"/>
                    </a:lnTo>
                    <a:lnTo>
                      <a:pt x="324" y="135"/>
                    </a:lnTo>
                    <a:lnTo>
                      <a:pt x="320" y="132"/>
                    </a:lnTo>
                    <a:lnTo>
                      <a:pt x="317" y="131"/>
                    </a:lnTo>
                    <a:lnTo>
                      <a:pt x="313" y="129"/>
                    </a:lnTo>
                    <a:lnTo>
                      <a:pt x="311" y="127"/>
                    </a:lnTo>
                    <a:lnTo>
                      <a:pt x="308" y="124"/>
                    </a:lnTo>
                    <a:lnTo>
                      <a:pt x="307" y="123"/>
                    </a:lnTo>
                    <a:lnTo>
                      <a:pt x="306" y="120"/>
                    </a:lnTo>
                    <a:lnTo>
                      <a:pt x="305" y="118"/>
                    </a:lnTo>
                    <a:lnTo>
                      <a:pt x="304" y="115"/>
                    </a:lnTo>
                    <a:lnTo>
                      <a:pt x="305" y="113"/>
                    </a:lnTo>
                    <a:lnTo>
                      <a:pt x="305" y="112"/>
                    </a:lnTo>
                    <a:lnTo>
                      <a:pt x="306" y="109"/>
                    </a:lnTo>
                    <a:lnTo>
                      <a:pt x="307" y="107"/>
                    </a:lnTo>
                    <a:lnTo>
                      <a:pt x="308" y="105"/>
                    </a:lnTo>
                    <a:lnTo>
                      <a:pt x="308" y="103"/>
                    </a:lnTo>
                    <a:lnTo>
                      <a:pt x="309" y="100"/>
                    </a:lnTo>
                    <a:lnTo>
                      <a:pt x="309" y="98"/>
                    </a:lnTo>
                    <a:lnTo>
                      <a:pt x="311" y="97"/>
                    </a:lnTo>
                    <a:lnTo>
                      <a:pt x="312" y="94"/>
                    </a:lnTo>
                    <a:lnTo>
                      <a:pt x="312" y="93"/>
                    </a:lnTo>
                    <a:lnTo>
                      <a:pt x="309" y="91"/>
                    </a:lnTo>
                    <a:lnTo>
                      <a:pt x="307" y="89"/>
                    </a:lnTo>
                    <a:lnTo>
                      <a:pt x="305" y="89"/>
                    </a:lnTo>
                    <a:lnTo>
                      <a:pt x="303" y="88"/>
                    </a:lnTo>
                    <a:lnTo>
                      <a:pt x="301" y="87"/>
                    </a:lnTo>
                    <a:lnTo>
                      <a:pt x="299" y="87"/>
                    </a:lnTo>
                    <a:lnTo>
                      <a:pt x="297" y="86"/>
                    </a:lnTo>
                    <a:lnTo>
                      <a:pt x="294" y="85"/>
                    </a:lnTo>
                    <a:lnTo>
                      <a:pt x="292" y="83"/>
                    </a:lnTo>
                    <a:lnTo>
                      <a:pt x="290" y="82"/>
                    </a:lnTo>
                    <a:lnTo>
                      <a:pt x="289" y="80"/>
                    </a:lnTo>
                    <a:lnTo>
                      <a:pt x="287" y="78"/>
                    </a:lnTo>
                    <a:lnTo>
                      <a:pt x="286" y="76"/>
                    </a:lnTo>
                    <a:lnTo>
                      <a:pt x="285" y="74"/>
                    </a:lnTo>
                    <a:lnTo>
                      <a:pt x="283" y="71"/>
                    </a:lnTo>
                    <a:lnTo>
                      <a:pt x="283" y="68"/>
                    </a:lnTo>
                    <a:lnTo>
                      <a:pt x="282" y="65"/>
                    </a:lnTo>
                    <a:lnTo>
                      <a:pt x="282" y="62"/>
                    </a:lnTo>
                    <a:lnTo>
                      <a:pt x="282" y="58"/>
                    </a:lnTo>
                    <a:lnTo>
                      <a:pt x="282" y="54"/>
                    </a:lnTo>
                    <a:lnTo>
                      <a:pt x="282" y="51"/>
                    </a:lnTo>
                    <a:lnTo>
                      <a:pt x="282" y="48"/>
                    </a:lnTo>
                    <a:lnTo>
                      <a:pt x="282" y="44"/>
                    </a:lnTo>
                    <a:lnTo>
                      <a:pt x="282" y="41"/>
                    </a:lnTo>
                    <a:lnTo>
                      <a:pt x="282" y="37"/>
                    </a:lnTo>
                    <a:lnTo>
                      <a:pt x="283" y="35"/>
                    </a:lnTo>
                    <a:lnTo>
                      <a:pt x="282" y="33"/>
                    </a:lnTo>
                    <a:lnTo>
                      <a:pt x="282" y="31"/>
                    </a:lnTo>
                    <a:lnTo>
                      <a:pt x="281" y="29"/>
                    </a:lnTo>
                    <a:lnTo>
                      <a:pt x="281" y="29"/>
                    </a:lnTo>
                    <a:lnTo>
                      <a:pt x="278" y="28"/>
                    </a:lnTo>
                    <a:lnTo>
                      <a:pt x="274" y="30"/>
                    </a:lnTo>
                    <a:lnTo>
                      <a:pt x="272" y="31"/>
                    </a:lnTo>
                    <a:lnTo>
                      <a:pt x="270" y="33"/>
                    </a:lnTo>
                    <a:lnTo>
                      <a:pt x="268" y="35"/>
                    </a:lnTo>
                    <a:lnTo>
                      <a:pt x="266" y="36"/>
                    </a:lnTo>
                    <a:lnTo>
                      <a:pt x="263" y="37"/>
                    </a:lnTo>
                    <a:lnTo>
                      <a:pt x="261" y="39"/>
                    </a:lnTo>
                    <a:lnTo>
                      <a:pt x="258" y="40"/>
                    </a:lnTo>
                    <a:lnTo>
                      <a:pt x="255" y="41"/>
                    </a:lnTo>
                    <a:lnTo>
                      <a:pt x="252" y="42"/>
                    </a:lnTo>
                    <a:lnTo>
                      <a:pt x="250" y="42"/>
                    </a:lnTo>
                    <a:lnTo>
                      <a:pt x="248" y="42"/>
                    </a:lnTo>
                    <a:lnTo>
                      <a:pt x="246" y="41"/>
                    </a:lnTo>
                    <a:lnTo>
                      <a:pt x="243" y="39"/>
                    </a:lnTo>
                    <a:lnTo>
                      <a:pt x="240" y="37"/>
                    </a:lnTo>
                    <a:lnTo>
                      <a:pt x="238" y="35"/>
                    </a:lnTo>
                    <a:lnTo>
                      <a:pt x="236" y="33"/>
                    </a:lnTo>
                    <a:lnTo>
                      <a:pt x="233" y="30"/>
                    </a:lnTo>
                    <a:lnTo>
                      <a:pt x="231" y="27"/>
                    </a:lnTo>
                    <a:lnTo>
                      <a:pt x="230" y="23"/>
                    </a:lnTo>
                    <a:lnTo>
                      <a:pt x="228" y="19"/>
                    </a:lnTo>
                    <a:lnTo>
                      <a:pt x="226" y="16"/>
                    </a:lnTo>
                    <a:lnTo>
                      <a:pt x="224" y="13"/>
                    </a:lnTo>
                    <a:lnTo>
                      <a:pt x="222" y="10"/>
                    </a:lnTo>
                    <a:lnTo>
                      <a:pt x="221" y="7"/>
                    </a:lnTo>
                    <a:lnTo>
                      <a:pt x="219" y="4"/>
                    </a:lnTo>
                    <a:lnTo>
                      <a:pt x="217" y="2"/>
                    </a:lnTo>
                    <a:lnTo>
                      <a:pt x="215" y="1"/>
                    </a:lnTo>
                    <a:lnTo>
                      <a:pt x="214" y="1"/>
                    </a:lnTo>
                    <a:lnTo>
                      <a:pt x="212" y="0"/>
                    </a:lnTo>
                    <a:lnTo>
                      <a:pt x="212" y="1"/>
                    </a:lnTo>
                    <a:lnTo>
                      <a:pt x="210" y="2"/>
                    </a:lnTo>
                    <a:lnTo>
                      <a:pt x="208" y="5"/>
                    </a:lnTo>
                    <a:lnTo>
                      <a:pt x="206" y="7"/>
                    </a:lnTo>
                    <a:lnTo>
                      <a:pt x="205" y="10"/>
                    </a:lnTo>
                    <a:lnTo>
                      <a:pt x="203" y="13"/>
                    </a:lnTo>
                    <a:lnTo>
                      <a:pt x="202" y="15"/>
                    </a:lnTo>
                    <a:lnTo>
                      <a:pt x="201" y="18"/>
                    </a:lnTo>
                    <a:lnTo>
                      <a:pt x="199" y="21"/>
                    </a:lnTo>
                    <a:lnTo>
                      <a:pt x="198" y="24"/>
                    </a:lnTo>
                    <a:lnTo>
                      <a:pt x="197" y="27"/>
                    </a:lnTo>
                    <a:lnTo>
                      <a:pt x="195" y="28"/>
                    </a:lnTo>
                    <a:lnTo>
                      <a:pt x="194" y="31"/>
                    </a:lnTo>
                    <a:lnTo>
                      <a:pt x="192" y="32"/>
                    </a:lnTo>
                    <a:lnTo>
                      <a:pt x="192" y="33"/>
                    </a:lnTo>
                    <a:lnTo>
                      <a:pt x="191" y="32"/>
                    </a:lnTo>
                    <a:lnTo>
                      <a:pt x="189" y="31"/>
                    </a:lnTo>
                    <a:lnTo>
                      <a:pt x="187" y="29"/>
                    </a:lnTo>
                    <a:lnTo>
                      <a:pt x="186" y="27"/>
                    </a:lnTo>
                    <a:lnTo>
                      <a:pt x="185" y="25"/>
                    </a:lnTo>
                    <a:lnTo>
                      <a:pt x="183" y="22"/>
                    </a:lnTo>
                    <a:lnTo>
                      <a:pt x="182" y="19"/>
                    </a:lnTo>
                    <a:lnTo>
                      <a:pt x="181" y="16"/>
                    </a:lnTo>
                    <a:lnTo>
                      <a:pt x="179" y="14"/>
                    </a:lnTo>
                    <a:lnTo>
                      <a:pt x="178" y="11"/>
                    </a:lnTo>
                    <a:lnTo>
                      <a:pt x="176" y="8"/>
                    </a:lnTo>
                    <a:lnTo>
                      <a:pt x="175" y="5"/>
                    </a:lnTo>
                    <a:lnTo>
                      <a:pt x="173" y="3"/>
                    </a:lnTo>
                    <a:lnTo>
                      <a:pt x="173" y="2"/>
                    </a:lnTo>
                    <a:lnTo>
                      <a:pt x="171" y="1"/>
                    </a:lnTo>
                    <a:lnTo>
                      <a:pt x="170" y="1"/>
                    </a:lnTo>
                    <a:lnTo>
                      <a:pt x="168" y="1"/>
                    </a:lnTo>
                    <a:lnTo>
                      <a:pt x="167" y="2"/>
                    </a:lnTo>
                    <a:lnTo>
                      <a:pt x="165" y="4"/>
                    </a:lnTo>
                    <a:lnTo>
                      <a:pt x="164" y="7"/>
                    </a:lnTo>
                    <a:lnTo>
                      <a:pt x="162" y="9"/>
                    </a:lnTo>
                    <a:lnTo>
                      <a:pt x="161" y="12"/>
                    </a:lnTo>
                    <a:lnTo>
                      <a:pt x="159" y="15"/>
                    </a:lnTo>
                    <a:lnTo>
                      <a:pt x="158" y="18"/>
                    </a:lnTo>
                    <a:lnTo>
                      <a:pt x="156" y="21"/>
                    </a:lnTo>
                    <a:lnTo>
                      <a:pt x="154" y="24"/>
                    </a:lnTo>
                    <a:lnTo>
                      <a:pt x="153" y="27"/>
                    </a:lnTo>
                    <a:lnTo>
                      <a:pt x="151" y="30"/>
                    </a:lnTo>
                    <a:lnTo>
                      <a:pt x="149" y="33"/>
                    </a:lnTo>
                    <a:lnTo>
                      <a:pt x="147" y="35"/>
                    </a:lnTo>
                    <a:lnTo>
                      <a:pt x="145" y="36"/>
                    </a:lnTo>
                    <a:lnTo>
                      <a:pt x="144" y="37"/>
                    </a:lnTo>
                    <a:lnTo>
                      <a:pt x="139" y="37"/>
                    </a:lnTo>
                    <a:lnTo>
                      <a:pt x="136" y="35"/>
                    </a:lnTo>
                    <a:lnTo>
                      <a:pt x="134" y="33"/>
                    </a:lnTo>
                    <a:lnTo>
                      <a:pt x="133" y="31"/>
                    </a:lnTo>
                    <a:lnTo>
                      <a:pt x="131" y="29"/>
                    </a:lnTo>
                    <a:lnTo>
                      <a:pt x="129" y="27"/>
                    </a:lnTo>
                    <a:lnTo>
                      <a:pt x="127" y="24"/>
                    </a:lnTo>
                    <a:lnTo>
                      <a:pt x="125" y="22"/>
                    </a:lnTo>
                    <a:lnTo>
                      <a:pt x="123" y="19"/>
                    </a:lnTo>
                    <a:lnTo>
                      <a:pt x="122" y="18"/>
                    </a:lnTo>
                    <a:lnTo>
                      <a:pt x="119" y="15"/>
                    </a:lnTo>
                    <a:lnTo>
                      <a:pt x="117" y="14"/>
                    </a:lnTo>
                    <a:lnTo>
                      <a:pt x="115" y="15"/>
                    </a:lnTo>
                    <a:lnTo>
                      <a:pt x="114" y="16"/>
                    </a:lnTo>
                    <a:lnTo>
                      <a:pt x="114" y="18"/>
                    </a:lnTo>
                    <a:lnTo>
                      <a:pt x="113" y="21"/>
                    </a:lnTo>
                    <a:lnTo>
                      <a:pt x="113" y="23"/>
                    </a:lnTo>
                    <a:lnTo>
                      <a:pt x="112" y="26"/>
                    </a:lnTo>
                    <a:lnTo>
                      <a:pt x="112" y="28"/>
                    </a:lnTo>
                    <a:lnTo>
                      <a:pt x="111" y="31"/>
                    </a:lnTo>
                    <a:lnTo>
                      <a:pt x="110" y="34"/>
                    </a:lnTo>
                    <a:lnTo>
                      <a:pt x="109" y="36"/>
                    </a:lnTo>
                    <a:lnTo>
                      <a:pt x="108" y="38"/>
                    </a:lnTo>
                    <a:lnTo>
                      <a:pt x="107" y="41"/>
                    </a:lnTo>
                    <a:lnTo>
                      <a:pt x="106" y="42"/>
                    </a:lnTo>
                    <a:lnTo>
                      <a:pt x="105" y="44"/>
                    </a:lnTo>
                    <a:lnTo>
                      <a:pt x="102" y="45"/>
                    </a:lnTo>
                    <a:lnTo>
                      <a:pt x="99" y="46"/>
                    </a:lnTo>
                    <a:lnTo>
                      <a:pt x="96" y="45"/>
                    </a:lnTo>
                    <a:lnTo>
                      <a:pt x="93" y="44"/>
                    </a:lnTo>
                    <a:lnTo>
                      <a:pt x="90" y="42"/>
                    </a:lnTo>
                    <a:lnTo>
                      <a:pt x="87" y="40"/>
                    </a:lnTo>
                    <a:lnTo>
                      <a:pt x="84" y="39"/>
                    </a:lnTo>
                    <a:lnTo>
                      <a:pt x="83" y="40"/>
                    </a:lnTo>
                    <a:lnTo>
                      <a:pt x="83" y="42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4" y="50"/>
                    </a:lnTo>
                    <a:lnTo>
                      <a:pt x="84" y="52"/>
                    </a:lnTo>
                    <a:lnTo>
                      <a:pt x="84" y="54"/>
                    </a:lnTo>
                    <a:lnTo>
                      <a:pt x="84" y="56"/>
                    </a:lnTo>
                    <a:lnTo>
                      <a:pt x="84" y="58"/>
                    </a:lnTo>
                    <a:lnTo>
                      <a:pt x="83" y="61"/>
                    </a:lnTo>
                    <a:lnTo>
                      <a:pt x="83" y="63"/>
                    </a:lnTo>
                    <a:lnTo>
                      <a:pt x="81" y="65"/>
                    </a:lnTo>
                    <a:lnTo>
                      <a:pt x="80" y="67"/>
                    </a:lnTo>
                    <a:lnTo>
                      <a:pt x="79" y="69"/>
                    </a:lnTo>
                    <a:lnTo>
                      <a:pt x="77" y="71"/>
                    </a:lnTo>
                    <a:lnTo>
                      <a:pt x="74" y="71"/>
                    </a:lnTo>
                    <a:lnTo>
                      <a:pt x="71" y="72"/>
                    </a:lnTo>
                    <a:lnTo>
                      <a:pt x="68" y="72"/>
                    </a:lnTo>
                    <a:lnTo>
                      <a:pt x="64" y="73"/>
                    </a:lnTo>
                    <a:lnTo>
                      <a:pt x="62" y="73"/>
                    </a:lnTo>
                    <a:lnTo>
                      <a:pt x="59" y="73"/>
                    </a:lnTo>
                    <a:lnTo>
                      <a:pt x="58" y="73"/>
                    </a:lnTo>
                    <a:lnTo>
                      <a:pt x="56" y="73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50" y="73"/>
                    </a:lnTo>
                    <a:lnTo>
                      <a:pt x="48" y="73"/>
                    </a:lnTo>
                    <a:lnTo>
                      <a:pt x="46" y="72"/>
                    </a:lnTo>
                    <a:lnTo>
                      <a:pt x="43" y="72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37" y="72"/>
                    </a:lnTo>
                    <a:lnTo>
                      <a:pt x="34" y="72"/>
                    </a:lnTo>
                    <a:lnTo>
                      <a:pt x="31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7" y="72"/>
                    </a:lnTo>
                    <a:lnTo>
                      <a:pt x="29" y="74"/>
                    </a:lnTo>
                    <a:lnTo>
                      <a:pt x="30" y="74"/>
                    </a:lnTo>
                    <a:lnTo>
                      <a:pt x="33" y="75"/>
                    </a:lnTo>
                    <a:lnTo>
                      <a:pt x="35" y="76"/>
                    </a:lnTo>
                    <a:lnTo>
                      <a:pt x="37" y="78"/>
                    </a:lnTo>
                    <a:lnTo>
                      <a:pt x="39" y="79"/>
                    </a:lnTo>
                    <a:lnTo>
                      <a:pt x="41" y="81"/>
                    </a:lnTo>
                    <a:lnTo>
                      <a:pt x="43" y="82"/>
                    </a:lnTo>
                    <a:lnTo>
                      <a:pt x="46" y="84"/>
                    </a:lnTo>
                    <a:lnTo>
                      <a:pt x="48" y="86"/>
                    </a:lnTo>
                    <a:lnTo>
                      <a:pt x="50" y="88"/>
                    </a:lnTo>
                    <a:lnTo>
                      <a:pt x="51" y="89"/>
                    </a:lnTo>
                    <a:lnTo>
                      <a:pt x="52" y="92"/>
                    </a:lnTo>
                    <a:lnTo>
                      <a:pt x="52" y="94"/>
                    </a:lnTo>
                    <a:lnTo>
                      <a:pt x="50" y="98"/>
                    </a:lnTo>
                    <a:lnTo>
                      <a:pt x="47" y="102"/>
                    </a:lnTo>
                    <a:lnTo>
                      <a:pt x="43" y="105"/>
                    </a:lnTo>
                    <a:lnTo>
                      <a:pt x="41" y="107"/>
                    </a:lnTo>
                    <a:lnTo>
                      <a:pt x="38" y="109"/>
                    </a:lnTo>
                    <a:lnTo>
                      <a:pt x="37" y="110"/>
                    </a:lnTo>
                    <a:lnTo>
                      <a:pt x="35" y="112"/>
                    </a:lnTo>
                    <a:lnTo>
                      <a:pt x="33" y="114"/>
                    </a:lnTo>
                    <a:lnTo>
                      <a:pt x="31" y="117"/>
                    </a:lnTo>
                    <a:lnTo>
                      <a:pt x="31" y="119"/>
                    </a:lnTo>
                    <a:lnTo>
                      <a:pt x="33" y="121"/>
                    </a:lnTo>
                    <a:lnTo>
                      <a:pt x="36" y="123"/>
                    </a:lnTo>
                    <a:lnTo>
                      <a:pt x="39" y="126"/>
                    </a:lnTo>
                    <a:lnTo>
                      <a:pt x="42" y="127"/>
                    </a:lnTo>
                    <a:lnTo>
                      <a:pt x="45" y="128"/>
                    </a:lnTo>
                    <a:lnTo>
                      <a:pt x="47" y="129"/>
                    </a:lnTo>
                    <a:lnTo>
                      <a:pt x="47" y="131"/>
                    </a:lnTo>
                    <a:lnTo>
                      <a:pt x="45" y="131"/>
                    </a:lnTo>
                    <a:lnTo>
                      <a:pt x="44" y="132"/>
                    </a:lnTo>
                    <a:lnTo>
                      <a:pt x="42" y="132"/>
                    </a:lnTo>
                    <a:lnTo>
                      <a:pt x="40" y="132"/>
                    </a:lnTo>
                    <a:lnTo>
                      <a:pt x="38" y="132"/>
                    </a:lnTo>
                    <a:lnTo>
                      <a:pt x="35" y="133"/>
                    </a:lnTo>
                    <a:lnTo>
                      <a:pt x="33" y="134"/>
                    </a:lnTo>
                    <a:lnTo>
                      <a:pt x="31" y="135"/>
                    </a:lnTo>
                    <a:lnTo>
                      <a:pt x="28" y="135"/>
                    </a:lnTo>
                    <a:lnTo>
                      <a:pt x="25" y="136"/>
                    </a:lnTo>
                    <a:lnTo>
                      <a:pt x="23" y="137"/>
                    </a:lnTo>
                    <a:lnTo>
                      <a:pt x="21" y="139"/>
                    </a:lnTo>
                    <a:lnTo>
                      <a:pt x="19" y="141"/>
                    </a:lnTo>
                    <a:lnTo>
                      <a:pt x="19" y="145"/>
                    </a:lnTo>
                    <a:lnTo>
                      <a:pt x="20" y="146"/>
                    </a:lnTo>
                    <a:lnTo>
                      <a:pt x="21" y="148"/>
                    </a:lnTo>
                    <a:lnTo>
                      <a:pt x="24" y="150"/>
                    </a:lnTo>
                    <a:lnTo>
                      <a:pt x="26" y="152"/>
                    </a:lnTo>
                    <a:lnTo>
                      <a:pt x="29" y="153"/>
                    </a:lnTo>
                    <a:lnTo>
                      <a:pt x="32" y="155"/>
                    </a:lnTo>
                    <a:lnTo>
                      <a:pt x="35" y="157"/>
                    </a:lnTo>
                    <a:lnTo>
                      <a:pt x="38" y="159"/>
                    </a:lnTo>
                    <a:lnTo>
                      <a:pt x="41" y="161"/>
                    </a:lnTo>
                    <a:lnTo>
                      <a:pt x="44" y="163"/>
                    </a:lnTo>
                    <a:lnTo>
                      <a:pt x="47" y="164"/>
                    </a:lnTo>
                    <a:lnTo>
                      <a:pt x="50" y="166"/>
                    </a:lnTo>
                    <a:lnTo>
                      <a:pt x="52" y="167"/>
                    </a:lnTo>
                    <a:lnTo>
                      <a:pt x="54" y="168"/>
                    </a:lnTo>
                    <a:lnTo>
                      <a:pt x="54" y="168"/>
                    </a:lnTo>
                    <a:lnTo>
                      <a:pt x="55" y="169"/>
                    </a:lnTo>
                    <a:lnTo>
                      <a:pt x="55" y="169"/>
                    </a:lnTo>
                    <a:close/>
                  </a:path>
                </a:pathLst>
              </a:custGeom>
              <a:solidFill>
                <a:srgbClr val="D119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4" name="Freeform 59"/>
              <p:cNvSpPr>
                <a:spLocks/>
              </p:cNvSpPr>
              <p:nvPr/>
            </p:nvSpPr>
            <p:spPr bwMode="auto">
              <a:xfrm>
                <a:off x="1229" y="1051"/>
                <a:ext cx="193" cy="198"/>
              </a:xfrm>
              <a:custGeom>
                <a:avLst/>
                <a:gdLst/>
                <a:ahLst/>
                <a:cxnLst>
                  <a:cxn ang="0">
                    <a:pos x="49" y="58"/>
                  </a:cxn>
                  <a:cxn ang="0">
                    <a:pos x="52" y="45"/>
                  </a:cxn>
                  <a:cxn ang="0">
                    <a:pos x="62" y="51"/>
                  </a:cxn>
                  <a:cxn ang="0">
                    <a:pos x="61" y="33"/>
                  </a:cxn>
                  <a:cxn ang="0">
                    <a:pos x="60" y="19"/>
                  </a:cxn>
                  <a:cxn ang="0">
                    <a:pos x="63" y="1"/>
                  </a:cxn>
                  <a:cxn ang="0">
                    <a:pos x="78" y="10"/>
                  </a:cxn>
                  <a:cxn ang="0">
                    <a:pos x="99" y="31"/>
                  </a:cxn>
                  <a:cxn ang="0">
                    <a:pos x="118" y="34"/>
                  </a:cxn>
                  <a:cxn ang="0">
                    <a:pos x="129" y="19"/>
                  </a:cxn>
                  <a:cxn ang="0">
                    <a:pos x="130" y="22"/>
                  </a:cxn>
                  <a:cxn ang="0">
                    <a:pos x="127" y="45"/>
                  </a:cxn>
                  <a:cxn ang="0">
                    <a:pos x="134" y="60"/>
                  </a:cxn>
                  <a:cxn ang="0">
                    <a:pos x="153" y="54"/>
                  </a:cxn>
                  <a:cxn ang="0">
                    <a:pos x="167" y="50"/>
                  </a:cxn>
                  <a:cxn ang="0">
                    <a:pos x="158" y="67"/>
                  </a:cxn>
                  <a:cxn ang="0">
                    <a:pos x="153" y="83"/>
                  </a:cxn>
                  <a:cxn ang="0">
                    <a:pos x="165" y="87"/>
                  </a:cxn>
                  <a:cxn ang="0">
                    <a:pos x="171" y="90"/>
                  </a:cxn>
                  <a:cxn ang="0">
                    <a:pos x="161" y="110"/>
                  </a:cxn>
                  <a:cxn ang="0">
                    <a:pos x="178" y="119"/>
                  </a:cxn>
                  <a:cxn ang="0">
                    <a:pos x="193" y="125"/>
                  </a:cxn>
                  <a:cxn ang="0">
                    <a:pos x="182" y="125"/>
                  </a:cxn>
                  <a:cxn ang="0">
                    <a:pos x="161" y="127"/>
                  </a:cxn>
                  <a:cxn ang="0">
                    <a:pos x="155" y="142"/>
                  </a:cxn>
                  <a:cxn ang="0">
                    <a:pos x="163" y="162"/>
                  </a:cxn>
                  <a:cxn ang="0">
                    <a:pos x="163" y="169"/>
                  </a:cxn>
                  <a:cxn ang="0">
                    <a:pos x="147" y="163"/>
                  </a:cxn>
                  <a:cxn ang="0">
                    <a:pos x="130" y="159"/>
                  </a:cxn>
                  <a:cxn ang="0">
                    <a:pos x="124" y="169"/>
                  </a:cxn>
                  <a:cxn ang="0">
                    <a:pos x="125" y="183"/>
                  </a:cxn>
                  <a:cxn ang="0">
                    <a:pos x="119" y="169"/>
                  </a:cxn>
                  <a:cxn ang="0">
                    <a:pos x="108" y="163"/>
                  </a:cxn>
                  <a:cxn ang="0">
                    <a:pos x="90" y="179"/>
                  </a:cxn>
                  <a:cxn ang="0">
                    <a:pos x="74" y="197"/>
                  </a:cxn>
                  <a:cxn ang="0">
                    <a:pos x="69" y="191"/>
                  </a:cxn>
                  <a:cxn ang="0">
                    <a:pos x="70" y="171"/>
                  </a:cxn>
                  <a:cxn ang="0">
                    <a:pos x="61" y="165"/>
                  </a:cxn>
                  <a:cxn ang="0">
                    <a:pos x="49" y="170"/>
                  </a:cxn>
                  <a:cxn ang="0">
                    <a:pos x="52" y="156"/>
                  </a:cxn>
                  <a:cxn ang="0">
                    <a:pos x="47" y="147"/>
                  </a:cxn>
                  <a:cxn ang="0">
                    <a:pos x="31" y="148"/>
                  </a:cxn>
                  <a:cxn ang="0">
                    <a:pos x="26" y="146"/>
                  </a:cxn>
                  <a:cxn ang="0">
                    <a:pos x="41" y="135"/>
                  </a:cxn>
                  <a:cxn ang="0">
                    <a:pos x="42" y="126"/>
                  </a:cxn>
                  <a:cxn ang="0">
                    <a:pos x="24" y="124"/>
                  </a:cxn>
                  <a:cxn ang="0">
                    <a:pos x="19" y="122"/>
                  </a:cxn>
                  <a:cxn ang="0">
                    <a:pos x="31" y="105"/>
                  </a:cxn>
                  <a:cxn ang="0">
                    <a:pos x="16" y="92"/>
                  </a:cxn>
                  <a:cxn ang="0">
                    <a:pos x="0" y="84"/>
                  </a:cxn>
                  <a:cxn ang="0">
                    <a:pos x="13" y="86"/>
                  </a:cxn>
                  <a:cxn ang="0">
                    <a:pos x="29" y="87"/>
                  </a:cxn>
                  <a:cxn ang="0">
                    <a:pos x="27" y="69"/>
                  </a:cxn>
                  <a:cxn ang="0">
                    <a:pos x="33" y="63"/>
                  </a:cxn>
                  <a:cxn ang="0">
                    <a:pos x="47" y="69"/>
                  </a:cxn>
                </a:cxnLst>
                <a:rect l="0" t="0" r="r" b="b"/>
                <a:pathLst>
                  <a:path w="193" h="198">
                    <a:moveTo>
                      <a:pt x="51" y="71"/>
                    </a:moveTo>
                    <a:lnTo>
                      <a:pt x="50" y="69"/>
                    </a:lnTo>
                    <a:lnTo>
                      <a:pt x="50" y="67"/>
                    </a:lnTo>
                    <a:lnTo>
                      <a:pt x="49" y="65"/>
                    </a:lnTo>
                    <a:lnTo>
                      <a:pt x="49" y="63"/>
                    </a:lnTo>
                    <a:lnTo>
                      <a:pt x="49" y="61"/>
                    </a:lnTo>
                    <a:lnTo>
                      <a:pt x="49" y="58"/>
                    </a:lnTo>
                    <a:lnTo>
                      <a:pt x="48" y="56"/>
                    </a:lnTo>
                    <a:lnTo>
                      <a:pt x="48" y="53"/>
                    </a:lnTo>
                    <a:lnTo>
                      <a:pt x="48" y="51"/>
                    </a:lnTo>
                    <a:lnTo>
                      <a:pt x="48" y="50"/>
                    </a:lnTo>
                    <a:lnTo>
                      <a:pt x="49" y="47"/>
                    </a:lnTo>
                    <a:lnTo>
                      <a:pt x="51" y="46"/>
                    </a:lnTo>
                    <a:lnTo>
                      <a:pt x="52" y="45"/>
                    </a:lnTo>
                    <a:lnTo>
                      <a:pt x="53" y="47"/>
                    </a:lnTo>
                    <a:lnTo>
                      <a:pt x="55" y="49"/>
                    </a:lnTo>
                    <a:lnTo>
                      <a:pt x="57" y="51"/>
                    </a:lnTo>
                    <a:lnTo>
                      <a:pt x="59" y="53"/>
                    </a:lnTo>
                    <a:lnTo>
                      <a:pt x="60" y="54"/>
                    </a:lnTo>
                    <a:lnTo>
                      <a:pt x="61" y="54"/>
                    </a:lnTo>
                    <a:lnTo>
                      <a:pt x="62" y="51"/>
                    </a:lnTo>
                    <a:lnTo>
                      <a:pt x="62" y="50"/>
                    </a:lnTo>
                    <a:lnTo>
                      <a:pt x="62" y="47"/>
                    </a:lnTo>
                    <a:lnTo>
                      <a:pt x="62" y="43"/>
                    </a:lnTo>
                    <a:lnTo>
                      <a:pt x="62" y="40"/>
                    </a:lnTo>
                    <a:lnTo>
                      <a:pt x="61" y="38"/>
                    </a:lnTo>
                    <a:lnTo>
                      <a:pt x="61" y="35"/>
                    </a:lnTo>
                    <a:lnTo>
                      <a:pt x="61" y="33"/>
                    </a:lnTo>
                    <a:lnTo>
                      <a:pt x="61" y="31"/>
                    </a:lnTo>
                    <a:lnTo>
                      <a:pt x="61" y="30"/>
                    </a:lnTo>
                    <a:lnTo>
                      <a:pt x="61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0" y="22"/>
                    </a:lnTo>
                    <a:lnTo>
                      <a:pt x="60" y="19"/>
                    </a:lnTo>
                    <a:lnTo>
                      <a:pt x="60" y="17"/>
                    </a:lnTo>
                    <a:lnTo>
                      <a:pt x="60" y="15"/>
                    </a:lnTo>
                    <a:lnTo>
                      <a:pt x="60" y="11"/>
                    </a:lnTo>
                    <a:lnTo>
                      <a:pt x="61" y="9"/>
                    </a:lnTo>
                    <a:lnTo>
                      <a:pt x="61" y="5"/>
                    </a:lnTo>
                    <a:lnTo>
                      <a:pt x="62" y="3"/>
                    </a:lnTo>
                    <a:lnTo>
                      <a:pt x="63" y="1"/>
                    </a:lnTo>
                    <a:lnTo>
                      <a:pt x="65" y="1"/>
                    </a:lnTo>
                    <a:lnTo>
                      <a:pt x="66" y="0"/>
                    </a:lnTo>
                    <a:lnTo>
                      <a:pt x="68" y="1"/>
                    </a:lnTo>
                    <a:lnTo>
                      <a:pt x="70" y="2"/>
                    </a:lnTo>
                    <a:lnTo>
                      <a:pt x="74" y="5"/>
                    </a:lnTo>
                    <a:lnTo>
                      <a:pt x="76" y="7"/>
                    </a:lnTo>
                    <a:lnTo>
                      <a:pt x="78" y="10"/>
                    </a:lnTo>
                    <a:lnTo>
                      <a:pt x="81" y="13"/>
                    </a:lnTo>
                    <a:lnTo>
                      <a:pt x="84" y="16"/>
                    </a:lnTo>
                    <a:lnTo>
                      <a:pt x="87" y="19"/>
                    </a:lnTo>
                    <a:lnTo>
                      <a:pt x="91" y="23"/>
                    </a:lnTo>
                    <a:lnTo>
                      <a:pt x="94" y="26"/>
                    </a:lnTo>
                    <a:lnTo>
                      <a:pt x="97" y="29"/>
                    </a:lnTo>
                    <a:lnTo>
                      <a:pt x="99" y="31"/>
                    </a:lnTo>
                    <a:lnTo>
                      <a:pt x="103" y="33"/>
                    </a:lnTo>
                    <a:lnTo>
                      <a:pt x="106" y="35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5" y="35"/>
                    </a:lnTo>
                    <a:lnTo>
                      <a:pt x="116" y="34"/>
                    </a:lnTo>
                    <a:lnTo>
                      <a:pt x="118" y="34"/>
                    </a:lnTo>
                    <a:lnTo>
                      <a:pt x="120" y="31"/>
                    </a:lnTo>
                    <a:lnTo>
                      <a:pt x="122" y="30"/>
                    </a:lnTo>
                    <a:lnTo>
                      <a:pt x="124" y="28"/>
                    </a:lnTo>
                    <a:lnTo>
                      <a:pt x="126" y="26"/>
                    </a:lnTo>
                    <a:lnTo>
                      <a:pt x="127" y="24"/>
                    </a:lnTo>
                    <a:lnTo>
                      <a:pt x="128" y="21"/>
                    </a:lnTo>
                    <a:lnTo>
                      <a:pt x="129" y="19"/>
                    </a:lnTo>
                    <a:lnTo>
                      <a:pt x="130" y="17"/>
                    </a:lnTo>
                    <a:lnTo>
                      <a:pt x="131" y="15"/>
                    </a:lnTo>
                    <a:lnTo>
                      <a:pt x="132" y="15"/>
                    </a:lnTo>
                    <a:lnTo>
                      <a:pt x="131" y="16"/>
                    </a:lnTo>
                    <a:lnTo>
                      <a:pt x="131" y="17"/>
                    </a:lnTo>
                    <a:lnTo>
                      <a:pt x="131" y="19"/>
                    </a:lnTo>
                    <a:lnTo>
                      <a:pt x="130" y="22"/>
                    </a:lnTo>
                    <a:lnTo>
                      <a:pt x="129" y="24"/>
                    </a:lnTo>
                    <a:lnTo>
                      <a:pt x="129" y="28"/>
                    </a:lnTo>
                    <a:lnTo>
                      <a:pt x="128" y="30"/>
                    </a:lnTo>
                    <a:lnTo>
                      <a:pt x="128" y="34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5"/>
                    </a:lnTo>
                    <a:lnTo>
                      <a:pt x="127" y="49"/>
                    </a:lnTo>
                    <a:lnTo>
                      <a:pt x="127" y="51"/>
                    </a:lnTo>
                    <a:lnTo>
                      <a:pt x="128" y="54"/>
                    </a:lnTo>
                    <a:lnTo>
                      <a:pt x="129" y="56"/>
                    </a:lnTo>
                    <a:lnTo>
                      <a:pt x="130" y="58"/>
                    </a:lnTo>
                    <a:lnTo>
                      <a:pt x="132" y="59"/>
                    </a:lnTo>
                    <a:lnTo>
                      <a:pt x="134" y="60"/>
                    </a:lnTo>
                    <a:lnTo>
                      <a:pt x="136" y="59"/>
                    </a:lnTo>
                    <a:lnTo>
                      <a:pt x="139" y="59"/>
                    </a:lnTo>
                    <a:lnTo>
                      <a:pt x="141" y="58"/>
                    </a:lnTo>
                    <a:lnTo>
                      <a:pt x="144" y="57"/>
                    </a:lnTo>
                    <a:lnTo>
                      <a:pt x="147" y="56"/>
                    </a:lnTo>
                    <a:lnTo>
                      <a:pt x="151" y="55"/>
                    </a:lnTo>
                    <a:lnTo>
                      <a:pt x="153" y="54"/>
                    </a:lnTo>
                    <a:lnTo>
                      <a:pt x="155" y="52"/>
                    </a:lnTo>
                    <a:lnTo>
                      <a:pt x="157" y="51"/>
                    </a:lnTo>
                    <a:lnTo>
                      <a:pt x="160" y="51"/>
                    </a:lnTo>
                    <a:lnTo>
                      <a:pt x="162" y="50"/>
                    </a:lnTo>
                    <a:lnTo>
                      <a:pt x="164" y="50"/>
                    </a:lnTo>
                    <a:lnTo>
                      <a:pt x="165" y="50"/>
                    </a:lnTo>
                    <a:lnTo>
                      <a:pt x="167" y="50"/>
                    </a:lnTo>
                    <a:lnTo>
                      <a:pt x="167" y="52"/>
                    </a:lnTo>
                    <a:lnTo>
                      <a:pt x="165" y="55"/>
                    </a:lnTo>
                    <a:lnTo>
                      <a:pt x="164" y="57"/>
                    </a:lnTo>
                    <a:lnTo>
                      <a:pt x="163" y="59"/>
                    </a:lnTo>
                    <a:lnTo>
                      <a:pt x="161" y="61"/>
                    </a:lnTo>
                    <a:lnTo>
                      <a:pt x="160" y="64"/>
                    </a:lnTo>
                    <a:lnTo>
                      <a:pt x="158" y="67"/>
                    </a:lnTo>
                    <a:lnTo>
                      <a:pt x="156" y="69"/>
                    </a:lnTo>
                    <a:lnTo>
                      <a:pt x="155" y="71"/>
                    </a:lnTo>
                    <a:lnTo>
                      <a:pt x="155" y="74"/>
                    </a:lnTo>
                    <a:lnTo>
                      <a:pt x="154" y="76"/>
                    </a:lnTo>
                    <a:lnTo>
                      <a:pt x="153" y="79"/>
                    </a:lnTo>
                    <a:lnTo>
                      <a:pt x="152" y="81"/>
                    </a:lnTo>
                    <a:lnTo>
                      <a:pt x="153" y="83"/>
                    </a:lnTo>
                    <a:lnTo>
                      <a:pt x="154" y="86"/>
                    </a:lnTo>
                    <a:lnTo>
                      <a:pt x="155" y="87"/>
                    </a:lnTo>
                    <a:lnTo>
                      <a:pt x="156" y="87"/>
                    </a:lnTo>
                    <a:lnTo>
                      <a:pt x="158" y="87"/>
                    </a:lnTo>
                    <a:lnTo>
                      <a:pt x="160" y="87"/>
                    </a:lnTo>
                    <a:lnTo>
                      <a:pt x="163" y="88"/>
                    </a:lnTo>
                    <a:lnTo>
                      <a:pt x="165" y="87"/>
                    </a:lnTo>
                    <a:lnTo>
                      <a:pt x="166" y="87"/>
                    </a:lnTo>
                    <a:lnTo>
                      <a:pt x="168" y="87"/>
                    </a:lnTo>
                    <a:lnTo>
                      <a:pt x="170" y="87"/>
                    </a:lnTo>
                    <a:lnTo>
                      <a:pt x="173" y="87"/>
                    </a:lnTo>
                    <a:lnTo>
                      <a:pt x="174" y="87"/>
                    </a:lnTo>
                    <a:lnTo>
                      <a:pt x="173" y="89"/>
                    </a:lnTo>
                    <a:lnTo>
                      <a:pt x="171" y="90"/>
                    </a:lnTo>
                    <a:lnTo>
                      <a:pt x="168" y="92"/>
                    </a:lnTo>
                    <a:lnTo>
                      <a:pt x="165" y="95"/>
                    </a:lnTo>
                    <a:lnTo>
                      <a:pt x="161" y="99"/>
                    </a:lnTo>
                    <a:lnTo>
                      <a:pt x="159" y="102"/>
                    </a:lnTo>
                    <a:lnTo>
                      <a:pt x="159" y="106"/>
                    </a:lnTo>
                    <a:lnTo>
                      <a:pt x="160" y="109"/>
                    </a:lnTo>
                    <a:lnTo>
                      <a:pt x="161" y="110"/>
                    </a:lnTo>
                    <a:lnTo>
                      <a:pt x="162" y="112"/>
                    </a:lnTo>
                    <a:lnTo>
                      <a:pt x="164" y="113"/>
                    </a:lnTo>
                    <a:lnTo>
                      <a:pt x="167" y="115"/>
                    </a:lnTo>
                    <a:lnTo>
                      <a:pt x="169" y="116"/>
                    </a:lnTo>
                    <a:lnTo>
                      <a:pt x="172" y="117"/>
                    </a:lnTo>
                    <a:lnTo>
                      <a:pt x="174" y="118"/>
                    </a:lnTo>
                    <a:lnTo>
                      <a:pt x="178" y="119"/>
                    </a:lnTo>
                    <a:lnTo>
                      <a:pt x="180" y="120"/>
                    </a:lnTo>
                    <a:lnTo>
                      <a:pt x="183" y="121"/>
                    </a:lnTo>
                    <a:lnTo>
                      <a:pt x="186" y="122"/>
                    </a:lnTo>
                    <a:lnTo>
                      <a:pt x="188" y="123"/>
                    </a:lnTo>
                    <a:lnTo>
                      <a:pt x="190" y="124"/>
                    </a:lnTo>
                    <a:lnTo>
                      <a:pt x="192" y="124"/>
                    </a:lnTo>
                    <a:lnTo>
                      <a:pt x="193" y="125"/>
                    </a:lnTo>
                    <a:lnTo>
                      <a:pt x="193" y="125"/>
                    </a:lnTo>
                    <a:lnTo>
                      <a:pt x="192" y="125"/>
                    </a:lnTo>
                    <a:lnTo>
                      <a:pt x="192" y="125"/>
                    </a:lnTo>
                    <a:lnTo>
                      <a:pt x="189" y="125"/>
                    </a:lnTo>
                    <a:lnTo>
                      <a:pt x="187" y="125"/>
                    </a:lnTo>
                    <a:lnTo>
                      <a:pt x="185" y="125"/>
                    </a:lnTo>
                    <a:lnTo>
                      <a:pt x="182" y="125"/>
                    </a:lnTo>
                    <a:lnTo>
                      <a:pt x="178" y="125"/>
                    </a:lnTo>
                    <a:lnTo>
                      <a:pt x="176" y="126"/>
                    </a:lnTo>
                    <a:lnTo>
                      <a:pt x="173" y="126"/>
                    </a:lnTo>
                    <a:lnTo>
                      <a:pt x="170" y="126"/>
                    </a:lnTo>
                    <a:lnTo>
                      <a:pt x="166" y="127"/>
                    </a:lnTo>
                    <a:lnTo>
                      <a:pt x="164" y="127"/>
                    </a:lnTo>
                    <a:lnTo>
                      <a:pt x="161" y="127"/>
                    </a:lnTo>
                    <a:lnTo>
                      <a:pt x="159" y="129"/>
                    </a:lnTo>
                    <a:lnTo>
                      <a:pt x="157" y="130"/>
                    </a:lnTo>
                    <a:lnTo>
                      <a:pt x="156" y="133"/>
                    </a:lnTo>
                    <a:lnTo>
                      <a:pt x="155" y="134"/>
                    </a:lnTo>
                    <a:lnTo>
                      <a:pt x="155" y="137"/>
                    </a:lnTo>
                    <a:lnTo>
                      <a:pt x="155" y="139"/>
                    </a:lnTo>
                    <a:lnTo>
                      <a:pt x="155" y="142"/>
                    </a:lnTo>
                    <a:lnTo>
                      <a:pt x="155" y="145"/>
                    </a:lnTo>
                    <a:lnTo>
                      <a:pt x="156" y="147"/>
                    </a:lnTo>
                    <a:lnTo>
                      <a:pt x="157" y="150"/>
                    </a:lnTo>
                    <a:lnTo>
                      <a:pt x="159" y="153"/>
                    </a:lnTo>
                    <a:lnTo>
                      <a:pt x="160" y="156"/>
                    </a:lnTo>
                    <a:lnTo>
                      <a:pt x="162" y="159"/>
                    </a:lnTo>
                    <a:lnTo>
                      <a:pt x="163" y="162"/>
                    </a:lnTo>
                    <a:lnTo>
                      <a:pt x="164" y="164"/>
                    </a:lnTo>
                    <a:lnTo>
                      <a:pt x="165" y="166"/>
                    </a:lnTo>
                    <a:lnTo>
                      <a:pt x="165" y="167"/>
                    </a:lnTo>
                    <a:lnTo>
                      <a:pt x="165" y="168"/>
                    </a:lnTo>
                    <a:lnTo>
                      <a:pt x="166" y="169"/>
                    </a:lnTo>
                    <a:lnTo>
                      <a:pt x="165" y="169"/>
                    </a:lnTo>
                    <a:lnTo>
                      <a:pt x="163" y="169"/>
                    </a:lnTo>
                    <a:lnTo>
                      <a:pt x="162" y="169"/>
                    </a:lnTo>
                    <a:lnTo>
                      <a:pt x="160" y="168"/>
                    </a:lnTo>
                    <a:lnTo>
                      <a:pt x="157" y="167"/>
                    </a:lnTo>
                    <a:lnTo>
                      <a:pt x="155" y="166"/>
                    </a:lnTo>
                    <a:lnTo>
                      <a:pt x="153" y="166"/>
                    </a:lnTo>
                    <a:lnTo>
                      <a:pt x="150" y="165"/>
                    </a:lnTo>
                    <a:lnTo>
                      <a:pt x="147" y="163"/>
                    </a:lnTo>
                    <a:lnTo>
                      <a:pt x="144" y="162"/>
                    </a:lnTo>
                    <a:lnTo>
                      <a:pt x="141" y="161"/>
                    </a:lnTo>
                    <a:lnTo>
                      <a:pt x="139" y="160"/>
                    </a:lnTo>
                    <a:lnTo>
                      <a:pt x="136" y="159"/>
                    </a:lnTo>
                    <a:lnTo>
                      <a:pt x="134" y="159"/>
                    </a:lnTo>
                    <a:lnTo>
                      <a:pt x="132" y="159"/>
                    </a:lnTo>
                    <a:lnTo>
                      <a:pt x="130" y="159"/>
                    </a:lnTo>
                    <a:lnTo>
                      <a:pt x="128" y="160"/>
                    </a:lnTo>
                    <a:lnTo>
                      <a:pt x="127" y="161"/>
                    </a:lnTo>
                    <a:lnTo>
                      <a:pt x="125" y="162"/>
                    </a:lnTo>
                    <a:lnTo>
                      <a:pt x="125" y="164"/>
                    </a:lnTo>
                    <a:lnTo>
                      <a:pt x="124" y="166"/>
                    </a:lnTo>
                    <a:lnTo>
                      <a:pt x="124" y="167"/>
                    </a:lnTo>
                    <a:lnTo>
                      <a:pt x="124" y="169"/>
                    </a:lnTo>
                    <a:lnTo>
                      <a:pt x="124" y="171"/>
                    </a:lnTo>
                    <a:lnTo>
                      <a:pt x="124" y="173"/>
                    </a:lnTo>
                    <a:lnTo>
                      <a:pt x="124" y="176"/>
                    </a:lnTo>
                    <a:lnTo>
                      <a:pt x="124" y="177"/>
                    </a:lnTo>
                    <a:lnTo>
                      <a:pt x="124" y="179"/>
                    </a:lnTo>
                    <a:lnTo>
                      <a:pt x="125" y="182"/>
                    </a:lnTo>
                    <a:lnTo>
                      <a:pt x="125" y="183"/>
                    </a:lnTo>
                    <a:lnTo>
                      <a:pt x="125" y="182"/>
                    </a:lnTo>
                    <a:lnTo>
                      <a:pt x="124" y="179"/>
                    </a:lnTo>
                    <a:lnTo>
                      <a:pt x="123" y="177"/>
                    </a:lnTo>
                    <a:lnTo>
                      <a:pt x="122" y="175"/>
                    </a:lnTo>
                    <a:lnTo>
                      <a:pt x="121" y="173"/>
                    </a:lnTo>
                    <a:lnTo>
                      <a:pt x="121" y="171"/>
                    </a:lnTo>
                    <a:lnTo>
                      <a:pt x="119" y="169"/>
                    </a:lnTo>
                    <a:lnTo>
                      <a:pt x="118" y="167"/>
                    </a:lnTo>
                    <a:lnTo>
                      <a:pt x="116" y="166"/>
                    </a:lnTo>
                    <a:lnTo>
                      <a:pt x="116" y="165"/>
                    </a:lnTo>
                    <a:lnTo>
                      <a:pt x="114" y="164"/>
                    </a:lnTo>
                    <a:lnTo>
                      <a:pt x="112" y="163"/>
                    </a:lnTo>
                    <a:lnTo>
                      <a:pt x="110" y="163"/>
                    </a:lnTo>
                    <a:lnTo>
                      <a:pt x="108" y="163"/>
                    </a:lnTo>
                    <a:lnTo>
                      <a:pt x="105" y="164"/>
                    </a:lnTo>
                    <a:lnTo>
                      <a:pt x="103" y="166"/>
                    </a:lnTo>
                    <a:lnTo>
                      <a:pt x="100" y="167"/>
                    </a:lnTo>
                    <a:lnTo>
                      <a:pt x="97" y="170"/>
                    </a:lnTo>
                    <a:lnTo>
                      <a:pt x="95" y="172"/>
                    </a:lnTo>
                    <a:lnTo>
                      <a:pt x="93" y="175"/>
                    </a:lnTo>
                    <a:lnTo>
                      <a:pt x="90" y="179"/>
                    </a:lnTo>
                    <a:lnTo>
                      <a:pt x="87" y="182"/>
                    </a:lnTo>
                    <a:lnTo>
                      <a:pt x="84" y="185"/>
                    </a:lnTo>
                    <a:lnTo>
                      <a:pt x="82" y="187"/>
                    </a:lnTo>
                    <a:lnTo>
                      <a:pt x="79" y="190"/>
                    </a:lnTo>
                    <a:lnTo>
                      <a:pt x="78" y="193"/>
                    </a:lnTo>
                    <a:lnTo>
                      <a:pt x="76" y="194"/>
                    </a:lnTo>
                    <a:lnTo>
                      <a:pt x="74" y="197"/>
                    </a:lnTo>
                    <a:lnTo>
                      <a:pt x="72" y="197"/>
                    </a:lnTo>
                    <a:lnTo>
                      <a:pt x="72" y="198"/>
                    </a:lnTo>
                    <a:lnTo>
                      <a:pt x="70" y="198"/>
                    </a:lnTo>
                    <a:lnTo>
                      <a:pt x="70" y="197"/>
                    </a:lnTo>
                    <a:lnTo>
                      <a:pt x="69" y="195"/>
                    </a:lnTo>
                    <a:lnTo>
                      <a:pt x="69" y="193"/>
                    </a:lnTo>
                    <a:lnTo>
                      <a:pt x="69" y="191"/>
                    </a:lnTo>
                    <a:lnTo>
                      <a:pt x="69" y="188"/>
                    </a:lnTo>
                    <a:lnTo>
                      <a:pt x="69" y="186"/>
                    </a:lnTo>
                    <a:lnTo>
                      <a:pt x="70" y="183"/>
                    </a:lnTo>
                    <a:lnTo>
                      <a:pt x="70" y="180"/>
                    </a:lnTo>
                    <a:lnTo>
                      <a:pt x="70" y="177"/>
                    </a:lnTo>
                    <a:lnTo>
                      <a:pt x="70" y="173"/>
                    </a:lnTo>
                    <a:lnTo>
                      <a:pt x="70" y="171"/>
                    </a:lnTo>
                    <a:lnTo>
                      <a:pt x="70" y="168"/>
                    </a:lnTo>
                    <a:lnTo>
                      <a:pt x="70" y="166"/>
                    </a:lnTo>
                    <a:lnTo>
                      <a:pt x="69" y="165"/>
                    </a:lnTo>
                    <a:lnTo>
                      <a:pt x="69" y="163"/>
                    </a:lnTo>
                    <a:lnTo>
                      <a:pt x="67" y="162"/>
                    </a:lnTo>
                    <a:lnTo>
                      <a:pt x="65" y="163"/>
                    </a:lnTo>
                    <a:lnTo>
                      <a:pt x="61" y="165"/>
                    </a:lnTo>
                    <a:lnTo>
                      <a:pt x="59" y="167"/>
                    </a:lnTo>
                    <a:lnTo>
                      <a:pt x="55" y="170"/>
                    </a:lnTo>
                    <a:lnTo>
                      <a:pt x="52" y="172"/>
                    </a:lnTo>
                    <a:lnTo>
                      <a:pt x="50" y="174"/>
                    </a:lnTo>
                    <a:lnTo>
                      <a:pt x="49" y="175"/>
                    </a:lnTo>
                    <a:lnTo>
                      <a:pt x="49" y="173"/>
                    </a:lnTo>
                    <a:lnTo>
                      <a:pt x="49" y="170"/>
                    </a:lnTo>
                    <a:lnTo>
                      <a:pt x="49" y="168"/>
                    </a:lnTo>
                    <a:lnTo>
                      <a:pt x="50" y="167"/>
                    </a:lnTo>
                    <a:lnTo>
                      <a:pt x="51" y="165"/>
                    </a:lnTo>
                    <a:lnTo>
                      <a:pt x="51" y="163"/>
                    </a:lnTo>
                    <a:lnTo>
                      <a:pt x="52" y="161"/>
                    </a:lnTo>
                    <a:lnTo>
                      <a:pt x="52" y="159"/>
                    </a:lnTo>
                    <a:lnTo>
                      <a:pt x="52" y="156"/>
                    </a:lnTo>
                    <a:lnTo>
                      <a:pt x="52" y="154"/>
                    </a:lnTo>
                    <a:lnTo>
                      <a:pt x="52" y="152"/>
                    </a:lnTo>
                    <a:lnTo>
                      <a:pt x="52" y="150"/>
                    </a:lnTo>
                    <a:lnTo>
                      <a:pt x="51" y="149"/>
                    </a:lnTo>
                    <a:lnTo>
                      <a:pt x="51" y="148"/>
                    </a:lnTo>
                    <a:lnTo>
                      <a:pt x="49" y="147"/>
                    </a:lnTo>
                    <a:lnTo>
                      <a:pt x="47" y="147"/>
                    </a:lnTo>
                    <a:lnTo>
                      <a:pt x="45" y="147"/>
                    </a:lnTo>
                    <a:lnTo>
                      <a:pt x="43" y="147"/>
                    </a:lnTo>
                    <a:lnTo>
                      <a:pt x="40" y="147"/>
                    </a:lnTo>
                    <a:lnTo>
                      <a:pt x="38" y="147"/>
                    </a:lnTo>
                    <a:lnTo>
                      <a:pt x="36" y="147"/>
                    </a:lnTo>
                    <a:lnTo>
                      <a:pt x="34" y="148"/>
                    </a:lnTo>
                    <a:lnTo>
                      <a:pt x="31" y="148"/>
                    </a:lnTo>
                    <a:lnTo>
                      <a:pt x="28" y="149"/>
                    </a:lnTo>
                    <a:lnTo>
                      <a:pt x="26" y="149"/>
                    </a:lnTo>
                    <a:lnTo>
                      <a:pt x="25" y="149"/>
                    </a:lnTo>
                    <a:lnTo>
                      <a:pt x="22" y="150"/>
                    </a:lnTo>
                    <a:lnTo>
                      <a:pt x="21" y="150"/>
                    </a:lnTo>
                    <a:lnTo>
                      <a:pt x="23" y="148"/>
                    </a:lnTo>
                    <a:lnTo>
                      <a:pt x="26" y="146"/>
                    </a:lnTo>
                    <a:lnTo>
                      <a:pt x="28" y="145"/>
                    </a:lnTo>
                    <a:lnTo>
                      <a:pt x="30" y="144"/>
                    </a:lnTo>
                    <a:lnTo>
                      <a:pt x="33" y="142"/>
                    </a:lnTo>
                    <a:lnTo>
                      <a:pt x="36" y="141"/>
                    </a:lnTo>
                    <a:lnTo>
                      <a:pt x="38" y="139"/>
                    </a:lnTo>
                    <a:lnTo>
                      <a:pt x="39" y="137"/>
                    </a:lnTo>
                    <a:lnTo>
                      <a:pt x="41" y="135"/>
                    </a:lnTo>
                    <a:lnTo>
                      <a:pt x="43" y="134"/>
                    </a:lnTo>
                    <a:lnTo>
                      <a:pt x="46" y="130"/>
                    </a:lnTo>
                    <a:lnTo>
                      <a:pt x="46" y="129"/>
                    </a:lnTo>
                    <a:lnTo>
                      <a:pt x="46" y="127"/>
                    </a:lnTo>
                    <a:lnTo>
                      <a:pt x="45" y="127"/>
                    </a:lnTo>
                    <a:lnTo>
                      <a:pt x="43" y="126"/>
                    </a:lnTo>
                    <a:lnTo>
                      <a:pt x="42" y="126"/>
                    </a:lnTo>
                    <a:lnTo>
                      <a:pt x="39" y="125"/>
                    </a:lnTo>
                    <a:lnTo>
                      <a:pt x="38" y="125"/>
                    </a:lnTo>
                    <a:lnTo>
                      <a:pt x="35" y="125"/>
                    </a:lnTo>
                    <a:lnTo>
                      <a:pt x="33" y="125"/>
                    </a:lnTo>
                    <a:lnTo>
                      <a:pt x="29" y="124"/>
                    </a:lnTo>
                    <a:lnTo>
                      <a:pt x="27" y="124"/>
                    </a:lnTo>
                    <a:lnTo>
                      <a:pt x="24" y="124"/>
                    </a:lnTo>
                    <a:lnTo>
                      <a:pt x="22" y="124"/>
                    </a:lnTo>
                    <a:lnTo>
                      <a:pt x="20" y="124"/>
                    </a:lnTo>
                    <a:lnTo>
                      <a:pt x="19" y="124"/>
                    </a:lnTo>
                    <a:lnTo>
                      <a:pt x="17" y="124"/>
                    </a:lnTo>
                    <a:lnTo>
                      <a:pt x="17" y="124"/>
                    </a:lnTo>
                    <a:lnTo>
                      <a:pt x="17" y="123"/>
                    </a:lnTo>
                    <a:lnTo>
                      <a:pt x="19" y="122"/>
                    </a:lnTo>
                    <a:lnTo>
                      <a:pt x="21" y="120"/>
                    </a:lnTo>
                    <a:lnTo>
                      <a:pt x="25" y="118"/>
                    </a:lnTo>
                    <a:lnTo>
                      <a:pt x="28" y="115"/>
                    </a:lnTo>
                    <a:lnTo>
                      <a:pt x="31" y="113"/>
                    </a:lnTo>
                    <a:lnTo>
                      <a:pt x="33" y="109"/>
                    </a:lnTo>
                    <a:lnTo>
                      <a:pt x="33" y="107"/>
                    </a:lnTo>
                    <a:lnTo>
                      <a:pt x="31" y="105"/>
                    </a:lnTo>
                    <a:lnTo>
                      <a:pt x="30" y="103"/>
                    </a:lnTo>
                    <a:lnTo>
                      <a:pt x="28" y="101"/>
                    </a:lnTo>
                    <a:lnTo>
                      <a:pt x="26" y="100"/>
                    </a:lnTo>
                    <a:lnTo>
                      <a:pt x="23" y="97"/>
                    </a:lnTo>
                    <a:lnTo>
                      <a:pt x="21" y="95"/>
                    </a:lnTo>
                    <a:lnTo>
                      <a:pt x="19" y="94"/>
                    </a:lnTo>
                    <a:lnTo>
                      <a:pt x="16" y="92"/>
                    </a:lnTo>
                    <a:lnTo>
                      <a:pt x="12" y="90"/>
                    </a:lnTo>
                    <a:lnTo>
                      <a:pt x="10" y="89"/>
                    </a:lnTo>
                    <a:lnTo>
                      <a:pt x="7" y="88"/>
                    </a:lnTo>
                    <a:lnTo>
                      <a:pt x="4" y="87"/>
                    </a:lnTo>
                    <a:lnTo>
                      <a:pt x="2" y="86"/>
                    </a:lnTo>
                    <a:lnTo>
                      <a:pt x="1" y="84"/>
                    </a:lnTo>
                    <a:lnTo>
                      <a:pt x="0" y="84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10" y="85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8" y="86"/>
                    </a:lnTo>
                    <a:lnTo>
                      <a:pt x="20" y="87"/>
                    </a:lnTo>
                    <a:lnTo>
                      <a:pt x="23" y="87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29" y="87"/>
                    </a:lnTo>
                    <a:lnTo>
                      <a:pt x="31" y="86"/>
                    </a:lnTo>
                    <a:lnTo>
                      <a:pt x="32" y="83"/>
                    </a:lnTo>
                    <a:lnTo>
                      <a:pt x="32" y="80"/>
                    </a:lnTo>
                    <a:lnTo>
                      <a:pt x="31" y="76"/>
                    </a:lnTo>
                    <a:lnTo>
                      <a:pt x="29" y="72"/>
                    </a:lnTo>
                    <a:lnTo>
                      <a:pt x="28" y="70"/>
                    </a:lnTo>
                    <a:lnTo>
                      <a:pt x="27" y="69"/>
                    </a:lnTo>
                    <a:lnTo>
                      <a:pt x="26" y="67"/>
                    </a:lnTo>
                    <a:lnTo>
                      <a:pt x="25" y="65"/>
                    </a:lnTo>
                    <a:lnTo>
                      <a:pt x="24" y="62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31" y="62"/>
                    </a:lnTo>
                    <a:lnTo>
                      <a:pt x="33" y="63"/>
                    </a:lnTo>
                    <a:lnTo>
                      <a:pt x="35" y="64"/>
                    </a:lnTo>
                    <a:lnTo>
                      <a:pt x="37" y="65"/>
                    </a:lnTo>
                    <a:lnTo>
                      <a:pt x="39" y="66"/>
                    </a:lnTo>
                    <a:lnTo>
                      <a:pt x="40" y="67"/>
                    </a:lnTo>
                    <a:lnTo>
                      <a:pt x="43" y="68"/>
                    </a:lnTo>
                    <a:lnTo>
                      <a:pt x="45" y="69"/>
                    </a:lnTo>
                    <a:lnTo>
                      <a:pt x="47" y="69"/>
                    </a:lnTo>
                    <a:lnTo>
                      <a:pt x="49" y="70"/>
                    </a:lnTo>
                    <a:lnTo>
                      <a:pt x="51" y="71"/>
                    </a:lnTo>
                    <a:lnTo>
                      <a:pt x="51" y="71"/>
                    </a:lnTo>
                    <a:close/>
                  </a:path>
                </a:pathLst>
              </a:custGeom>
              <a:solidFill>
                <a:srgbClr val="CC00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5" name="Freeform 60"/>
              <p:cNvSpPr>
                <a:spLocks/>
              </p:cNvSpPr>
              <p:nvPr/>
            </p:nvSpPr>
            <p:spPr bwMode="auto">
              <a:xfrm>
                <a:off x="1286" y="1120"/>
                <a:ext cx="79" cy="70"/>
              </a:xfrm>
              <a:custGeom>
                <a:avLst/>
                <a:gdLst/>
                <a:ahLst/>
                <a:cxnLst>
                  <a:cxn ang="0">
                    <a:pos x="32" y="18"/>
                  </a:cxn>
                  <a:cxn ang="0">
                    <a:pos x="38" y="12"/>
                  </a:cxn>
                  <a:cxn ang="0">
                    <a:pos x="43" y="6"/>
                  </a:cxn>
                  <a:cxn ang="0">
                    <a:pos x="51" y="0"/>
                  </a:cxn>
                  <a:cxn ang="0">
                    <a:pos x="55" y="2"/>
                  </a:cxn>
                  <a:cxn ang="0">
                    <a:pos x="53" y="10"/>
                  </a:cxn>
                  <a:cxn ang="0">
                    <a:pos x="53" y="17"/>
                  </a:cxn>
                  <a:cxn ang="0">
                    <a:pos x="55" y="25"/>
                  </a:cxn>
                  <a:cxn ang="0">
                    <a:pos x="64" y="25"/>
                  </a:cxn>
                  <a:cxn ang="0">
                    <a:pos x="71" y="23"/>
                  </a:cxn>
                  <a:cxn ang="0">
                    <a:pos x="68" y="27"/>
                  </a:cxn>
                  <a:cxn ang="0">
                    <a:pos x="58" y="35"/>
                  </a:cxn>
                  <a:cxn ang="0">
                    <a:pos x="53" y="41"/>
                  </a:cxn>
                  <a:cxn ang="0">
                    <a:pos x="57" y="43"/>
                  </a:cxn>
                  <a:cxn ang="0">
                    <a:pos x="62" y="44"/>
                  </a:cxn>
                  <a:cxn ang="0">
                    <a:pos x="69" y="44"/>
                  </a:cxn>
                  <a:cxn ang="0">
                    <a:pos x="78" y="48"/>
                  </a:cxn>
                  <a:cxn ang="0">
                    <a:pos x="79" y="56"/>
                  </a:cxn>
                  <a:cxn ang="0">
                    <a:pos x="73" y="64"/>
                  </a:cxn>
                  <a:cxn ang="0">
                    <a:pos x="65" y="65"/>
                  </a:cxn>
                  <a:cxn ang="0">
                    <a:pos x="59" y="58"/>
                  </a:cxn>
                  <a:cxn ang="0">
                    <a:pos x="52" y="52"/>
                  </a:cxn>
                  <a:cxn ang="0">
                    <a:pos x="49" y="56"/>
                  </a:cxn>
                  <a:cxn ang="0">
                    <a:pos x="46" y="65"/>
                  </a:cxn>
                  <a:cxn ang="0">
                    <a:pos x="43" y="70"/>
                  </a:cxn>
                  <a:cxn ang="0">
                    <a:pos x="39" y="65"/>
                  </a:cxn>
                  <a:cxn ang="0">
                    <a:pos x="36" y="59"/>
                  </a:cxn>
                  <a:cxn ang="0">
                    <a:pos x="32" y="54"/>
                  </a:cxn>
                  <a:cxn ang="0">
                    <a:pos x="26" y="48"/>
                  </a:cxn>
                  <a:cxn ang="0">
                    <a:pos x="19" y="52"/>
                  </a:cxn>
                  <a:cxn ang="0">
                    <a:pos x="11" y="60"/>
                  </a:cxn>
                  <a:cxn ang="0">
                    <a:pos x="4" y="63"/>
                  </a:cxn>
                  <a:cxn ang="0">
                    <a:pos x="0" y="56"/>
                  </a:cxn>
                  <a:cxn ang="0">
                    <a:pos x="2" y="45"/>
                  </a:cxn>
                  <a:cxn ang="0">
                    <a:pos x="11" y="40"/>
                  </a:cxn>
                  <a:cxn ang="0">
                    <a:pos x="17" y="40"/>
                  </a:cxn>
                  <a:cxn ang="0">
                    <a:pos x="23" y="40"/>
                  </a:cxn>
                  <a:cxn ang="0">
                    <a:pos x="28" y="40"/>
                  </a:cxn>
                  <a:cxn ang="0">
                    <a:pos x="23" y="37"/>
                  </a:cxn>
                  <a:cxn ang="0">
                    <a:pos x="18" y="33"/>
                  </a:cxn>
                  <a:cxn ang="0">
                    <a:pos x="10" y="29"/>
                  </a:cxn>
                  <a:cxn ang="0">
                    <a:pos x="3" y="24"/>
                  </a:cxn>
                  <a:cxn ang="0">
                    <a:pos x="3" y="22"/>
                  </a:cxn>
                  <a:cxn ang="0">
                    <a:pos x="9" y="23"/>
                  </a:cxn>
                  <a:cxn ang="0">
                    <a:pos x="15" y="25"/>
                  </a:cxn>
                  <a:cxn ang="0">
                    <a:pos x="21" y="26"/>
                  </a:cxn>
                  <a:cxn ang="0">
                    <a:pos x="26" y="27"/>
                  </a:cxn>
                  <a:cxn ang="0">
                    <a:pos x="30" y="25"/>
                  </a:cxn>
                  <a:cxn ang="0">
                    <a:pos x="29" y="20"/>
                  </a:cxn>
                </a:cxnLst>
                <a:rect l="0" t="0" r="r" b="b"/>
                <a:pathLst>
                  <a:path w="79" h="70">
                    <a:moveTo>
                      <a:pt x="29" y="20"/>
                    </a:moveTo>
                    <a:lnTo>
                      <a:pt x="30" y="20"/>
                    </a:lnTo>
                    <a:lnTo>
                      <a:pt x="32" y="18"/>
                    </a:lnTo>
                    <a:lnTo>
                      <a:pt x="33" y="16"/>
                    </a:lnTo>
                    <a:lnTo>
                      <a:pt x="35" y="14"/>
                    </a:lnTo>
                    <a:lnTo>
                      <a:pt x="38" y="12"/>
                    </a:lnTo>
                    <a:lnTo>
                      <a:pt x="40" y="10"/>
                    </a:lnTo>
                    <a:lnTo>
                      <a:pt x="41" y="8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47" y="2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4" y="4"/>
                    </a:lnTo>
                    <a:lnTo>
                      <a:pt x="54" y="8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3" y="15"/>
                    </a:lnTo>
                    <a:lnTo>
                      <a:pt x="53" y="17"/>
                    </a:lnTo>
                    <a:lnTo>
                      <a:pt x="53" y="20"/>
                    </a:lnTo>
                    <a:lnTo>
                      <a:pt x="54" y="23"/>
                    </a:lnTo>
                    <a:lnTo>
                      <a:pt x="55" y="25"/>
                    </a:lnTo>
                    <a:lnTo>
                      <a:pt x="58" y="26"/>
                    </a:lnTo>
                    <a:lnTo>
                      <a:pt x="61" y="25"/>
                    </a:lnTo>
                    <a:lnTo>
                      <a:pt x="64" y="25"/>
                    </a:lnTo>
                    <a:lnTo>
                      <a:pt x="67" y="24"/>
                    </a:lnTo>
                    <a:lnTo>
                      <a:pt x="70" y="24"/>
                    </a:lnTo>
                    <a:lnTo>
                      <a:pt x="71" y="23"/>
                    </a:lnTo>
                    <a:lnTo>
                      <a:pt x="72" y="25"/>
                    </a:lnTo>
                    <a:lnTo>
                      <a:pt x="71" y="25"/>
                    </a:lnTo>
                    <a:lnTo>
                      <a:pt x="68" y="27"/>
                    </a:lnTo>
                    <a:lnTo>
                      <a:pt x="65" y="30"/>
                    </a:lnTo>
                    <a:lnTo>
                      <a:pt x="61" y="33"/>
                    </a:lnTo>
                    <a:lnTo>
                      <a:pt x="58" y="35"/>
                    </a:lnTo>
                    <a:lnTo>
                      <a:pt x="55" y="38"/>
                    </a:lnTo>
                    <a:lnTo>
                      <a:pt x="53" y="39"/>
                    </a:lnTo>
                    <a:lnTo>
                      <a:pt x="53" y="41"/>
                    </a:lnTo>
                    <a:lnTo>
                      <a:pt x="53" y="42"/>
                    </a:lnTo>
                    <a:lnTo>
                      <a:pt x="56" y="43"/>
                    </a:lnTo>
                    <a:lnTo>
                      <a:pt x="57" y="43"/>
                    </a:lnTo>
                    <a:lnTo>
                      <a:pt x="59" y="44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7" y="44"/>
                    </a:lnTo>
                    <a:lnTo>
                      <a:pt x="69" y="44"/>
                    </a:lnTo>
                    <a:lnTo>
                      <a:pt x="71" y="45"/>
                    </a:lnTo>
                    <a:lnTo>
                      <a:pt x="75" y="46"/>
                    </a:lnTo>
                    <a:lnTo>
                      <a:pt x="78" y="48"/>
                    </a:lnTo>
                    <a:lnTo>
                      <a:pt x="79" y="50"/>
                    </a:lnTo>
                    <a:lnTo>
                      <a:pt x="79" y="53"/>
                    </a:lnTo>
                    <a:lnTo>
                      <a:pt x="79" y="56"/>
                    </a:lnTo>
                    <a:lnTo>
                      <a:pt x="77" y="59"/>
                    </a:lnTo>
                    <a:lnTo>
                      <a:pt x="75" y="61"/>
                    </a:lnTo>
                    <a:lnTo>
                      <a:pt x="73" y="64"/>
                    </a:lnTo>
                    <a:lnTo>
                      <a:pt x="70" y="66"/>
                    </a:lnTo>
                    <a:lnTo>
                      <a:pt x="68" y="66"/>
                    </a:lnTo>
                    <a:lnTo>
                      <a:pt x="65" y="65"/>
                    </a:lnTo>
                    <a:lnTo>
                      <a:pt x="62" y="63"/>
                    </a:lnTo>
                    <a:lnTo>
                      <a:pt x="60" y="60"/>
                    </a:lnTo>
                    <a:lnTo>
                      <a:pt x="59" y="58"/>
                    </a:lnTo>
                    <a:lnTo>
                      <a:pt x="56" y="55"/>
                    </a:lnTo>
                    <a:lnTo>
                      <a:pt x="54" y="53"/>
                    </a:lnTo>
                    <a:lnTo>
                      <a:pt x="52" y="52"/>
                    </a:lnTo>
                    <a:lnTo>
                      <a:pt x="51" y="52"/>
                    </a:lnTo>
                    <a:lnTo>
                      <a:pt x="50" y="53"/>
                    </a:lnTo>
                    <a:lnTo>
                      <a:pt x="49" y="56"/>
                    </a:lnTo>
                    <a:lnTo>
                      <a:pt x="48" y="58"/>
                    </a:lnTo>
                    <a:lnTo>
                      <a:pt x="47" y="62"/>
                    </a:lnTo>
                    <a:lnTo>
                      <a:pt x="46" y="65"/>
                    </a:lnTo>
                    <a:lnTo>
                      <a:pt x="45" y="68"/>
                    </a:lnTo>
                    <a:lnTo>
                      <a:pt x="44" y="70"/>
                    </a:lnTo>
                    <a:lnTo>
                      <a:pt x="43" y="70"/>
                    </a:lnTo>
                    <a:lnTo>
                      <a:pt x="41" y="69"/>
                    </a:lnTo>
                    <a:lnTo>
                      <a:pt x="40" y="67"/>
                    </a:lnTo>
                    <a:lnTo>
                      <a:pt x="39" y="65"/>
                    </a:lnTo>
                    <a:lnTo>
                      <a:pt x="38" y="63"/>
                    </a:lnTo>
                    <a:lnTo>
                      <a:pt x="37" y="61"/>
                    </a:lnTo>
                    <a:lnTo>
                      <a:pt x="36" y="59"/>
                    </a:lnTo>
                    <a:lnTo>
                      <a:pt x="35" y="58"/>
                    </a:lnTo>
                    <a:lnTo>
                      <a:pt x="33" y="56"/>
                    </a:lnTo>
                    <a:lnTo>
                      <a:pt x="32" y="54"/>
                    </a:lnTo>
                    <a:lnTo>
                      <a:pt x="31" y="52"/>
                    </a:lnTo>
                    <a:lnTo>
                      <a:pt x="28" y="49"/>
                    </a:lnTo>
                    <a:lnTo>
                      <a:pt x="26" y="48"/>
                    </a:lnTo>
                    <a:lnTo>
                      <a:pt x="23" y="48"/>
                    </a:lnTo>
                    <a:lnTo>
                      <a:pt x="21" y="50"/>
                    </a:lnTo>
                    <a:lnTo>
                      <a:pt x="19" y="52"/>
                    </a:lnTo>
                    <a:lnTo>
                      <a:pt x="16" y="55"/>
                    </a:lnTo>
                    <a:lnTo>
                      <a:pt x="13" y="58"/>
                    </a:lnTo>
                    <a:lnTo>
                      <a:pt x="11" y="60"/>
                    </a:lnTo>
                    <a:lnTo>
                      <a:pt x="8" y="62"/>
                    </a:lnTo>
                    <a:lnTo>
                      <a:pt x="6" y="64"/>
                    </a:lnTo>
                    <a:lnTo>
                      <a:pt x="4" y="63"/>
                    </a:lnTo>
                    <a:lnTo>
                      <a:pt x="2" y="61"/>
                    </a:lnTo>
                    <a:lnTo>
                      <a:pt x="1" y="58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1" y="48"/>
                    </a:lnTo>
                    <a:lnTo>
                      <a:pt x="2" y="45"/>
                    </a:lnTo>
                    <a:lnTo>
                      <a:pt x="4" y="43"/>
                    </a:lnTo>
                    <a:lnTo>
                      <a:pt x="6" y="41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5" y="40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29" y="40"/>
                    </a:lnTo>
                    <a:lnTo>
                      <a:pt x="27" y="39"/>
                    </a:lnTo>
                    <a:lnTo>
                      <a:pt x="23" y="37"/>
                    </a:lnTo>
                    <a:lnTo>
                      <a:pt x="21" y="36"/>
                    </a:lnTo>
                    <a:lnTo>
                      <a:pt x="20" y="35"/>
                    </a:lnTo>
                    <a:lnTo>
                      <a:pt x="18" y="33"/>
                    </a:lnTo>
                    <a:lnTo>
                      <a:pt x="15" y="32"/>
                    </a:lnTo>
                    <a:lnTo>
                      <a:pt x="13" y="30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6" y="26"/>
                    </a:lnTo>
                    <a:lnTo>
                      <a:pt x="3" y="24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6" y="23"/>
                    </a:lnTo>
                    <a:lnTo>
                      <a:pt x="9" y="23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6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4" y="27"/>
                    </a:lnTo>
                    <a:lnTo>
                      <a:pt x="26" y="27"/>
                    </a:lnTo>
                    <a:lnTo>
                      <a:pt x="28" y="26"/>
                    </a:lnTo>
                    <a:lnTo>
                      <a:pt x="30" y="26"/>
                    </a:lnTo>
                    <a:lnTo>
                      <a:pt x="30" y="25"/>
                    </a:lnTo>
                    <a:lnTo>
                      <a:pt x="30" y="24"/>
                    </a:lnTo>
                    <a:lnTo>
                      <a:pt x="29" y="21"/>
                    </a:lnTo>
                    <a:lnTo>
                      <a:pt x="29" y="20"/>
                    </a:lnTo>
                    <a:lnTo>
                      <a:pt x="29" y="20"/>
                    </a:lnTo>
                    <a:close/>
                  </a:path>
                </a:pathLst>
              </a:custGeom>
              <a:solidFill>
                <a:srgbClr val="FAAD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6" name="Freeform 61"/>
              <p:cNvSpPr>
                <a:spLocks/>
              </p:cNvSpPr>
              <p:nvPr/>
            </p:nvSpPr>
            <p:spPr bwMode="auto">
              <a:xfrm>
                <a:off x="1216" y="696"/>
                <a:ext cx="72" cy="332"/>
              </a:xfrm>
              <a:custGeom>
                <a:avLst/>
                <a:gdLst/>
                <a:ahLst/>
                <a:cxnLst>
                  <a:cxn ang="0">
                    <a:pos x="71" y="330"/>
                  </a:cxn>
                  <a:cxn ang="0">
                    <a:pos x="68" y="323"/>
                  </a:cxn>
                  <a:cxn ang="0">
                    <a:pos x="66" y="315"/>
                  </a:cxn>
                  <a:cxn ang="0">
                    <a:pos x="63" y="307"/>
                  </a:cxn>
                  <a:cxn ang="0">
                    <a:pos x="59" y="297"/>
                  </a:cxn>
                  <a:cxn ang="0">
                    <a:pos x="55" y="285"/>
                  </a:cxn>
                  <a:cxn ang="0">
                    <a:pos x="52" y="273"/>
                  </a:cxn>
                  <a:cxn ang="0">
                    <a:pos x="48" y="259"/>
                  </a:cxn>
                  <a:cxn ang="0">
                    <a:pos x="44" y="245"/>
                  </a:cxn>
                  <a:cxn ang="0">
                    <a:pos x="39" y="230"/>
                  </a:cxn>
                  <a:cxn ang="0">
                    <a:pos x="35" y="214"/>
                  </a:cxn>
                  <a:cxn ang="0">
                    <a:pos x="30" y="198"/>
                  </a:cxn>
                  <a:cxn ang="0">
                    <a:pos x="26" y="182"/>
                  </a:cxn>
                  <a:cxn ang="0">
                    <a:pos x="22" y="166"/>
                  </a:cxn>
                  <a:cxn ang="0">
                    <a:pos x="18" y="150"/>
                  </a:cxn>
                  <a:cxn ang="0">
                    <a:pos x="14" y="133"/>
                  </a:cxn>
                  <a:cxn ang="0">
                    <a:pos x="11" y="117"/>
                  </a:cxn>
                  <a:cxn ang="0">
                    <a:pos x="8" y="102"/>
                  </a:cxn>
                  <a:cxn ang="0">
                    <a:pos x="6" y="88"/>
                  </a:cxn>
                  <a:cxn ang="0">
                    <a:pos x="3" y="74"/>
                  </a:cxn>
                  <a:cxn ang="0">
                    <a:pos x="2" y="62"/>
                  </a:cxn>
                  <a:cxn ang="0">
                    <a:pos x="1" y="51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1" y="23"/>
                  </a:cxn>
                  <a:cxn ang="0">
                    <a:pos x="2" y="16"/>
                  </a:cxn>
                  <a:cxn ang="0">
                    <a:pos x="4" y="11"/>
                  </a:cxn>
                  <a:cxn ang="0">
                    <a:pos x="8" y="3"/>
                  </a:cxn>
                  <a:cxn ang="0">
                    <a:pos x="13" y="0"/>
                  </a:cxn>
                  <a:cxn ang="0">
                    <a:pos x="18" y="1"/>
                  </a:cxn>
                  <a:cxn ang="0">
                    <a:pos x="25" y="7"/>
                  </a:cxn>
                  <a:cxn ang="0">
                    <a:pos x="29" y="12"/>
                  </a:cxn>
                  <a:cxn ang="0">
                    <a:pos x="32" y="18"/>
                  </a:cxn>
                  <a:cxn ang="0">
                    <a:pos x="35" y="25"/>
                  </a:cxn>
                  <a:cxn ang="0">
                    <a:pos x="38" y="34"/>
                  </a:cxn>
                  <a:cxn ang="0">
                    <a:pos x="41" y="43"/>
                  </a:cxn>
                  <a:cxn ang="0">
                    <a:pos x="44" y="55"/>
                  </a:cxn>
                  <a:cxn ang="0">
                    <a:pos x="47" y="67"/>
                  </a:cxn>
                  <a:cxn ang="0">
                    <a:pos x="50" y="79"/>
                  </a:cxn>
                  <a:cxn ang="0">
                    <a:pos x="52" y="94"/>
                  </a:cxn>
                  <a:cxn ang="0">
                    <a:pos x="54" y="109"/>
                  </a:cxn>
                  <a:cxn ang="0">
                    <a:pos x="56" y="125"/>
                  </a:cxn>
                  <a:cxn ang="0">
                    <a:pos x="59" y="142"/>
                  </a:cxn>
                  <a:cxn ang="0">
                    <a:pos x="60" y="158"/>
                  </a:cxn>
                  <a:cxn ang="0">
                    <a:pos x="62" y="175"/>
                  </a:cxn>
                  <a:cxn ang="0">
                    <a:pos x="64" y="191"/>
                  </a:cxn>
                  <a:cxn ang="0">
                    <a:pos x="65" y="209"/>
                  </a:cxn>
                  <a:cxn ang="0">
                    <a:pos x="66" y="225"/>
                  </a:cxn>
                  <a:cxn ang="0">
                    <a:pos x="67" y="240"/>
                  </a:cxn>
                  <a:cxn ang="0">
                    <a:pos x="68" y="255"/>
                  </a:cxn>
                  <a:cxn ang="0">
                    <a:pos x="69" y="269"/>
                  </a:cxn>
                  <a:cxn ang="0">
                    <a:pos x="70" y="283"/>
                  </a:cxn>
                  <a:cxn ang="0">
                    <a:pos x="70" y="295"/>
                  </a:cxn>
                  <a:cxn ang="0">
                    <a:pos x="71" y="306"/>
                  </a:cxn>
                  <a:cxn ang="0">
                    <a:pos x="71" y="315"/>
                  </a:cxn>
                  <a:cxn ang="0">
                    <a:pos x="71" y="322"/>
                  </a:cxn>
                  <a:cxn ang="0">
                    <a:pos x="71" y="330"/>
                  </a:cxn>
                  <a:cxn ang="0">
                    <a:pos x="72" y="332"/>
                  </a:cxn>
                </a:cxnLst>
                <a:rect l="0" t="0" r="r" b="b"/>
                <a:pathLst>
                  <a:path w="72" h="332">
                    <a:moveTo>
                      <a:pt x="72" y="332"/>
                    </a:moveTo>
                    <a:lnTo>
                      <a:pt x="71" y="331"/>
                    </a:lnTo>
                    <a:lnTo>
                      <a:pt x="71" y="330"/>
                    </a:lnTo>
                    <a:lnTo>
                      <a:pt x="70" y="327"/>
                    </a:lnTo>
                    <a:lnTo>
                      <a:pt x="69" y="325"/>
                    </a:lnTo>
                    <a:lnTo>
                      <a:pt x="68" y="323"/>
                    </a:lnTo>
                    <a:lnTo>
                      <a:pt x="67" y="320"/>
                    </a:lnTo>
                    <a:lnTo>
                      <a:pt x="67" y="318"/>
                    </a:lnTo>
                    <a:lnTo>
                      <a:pt x="66" y="315"/>
                    </a:lnTo>
                    <a:lnTo>
                      <a:pt x="65" y="312"/>
                    </a:lnTo>
                    <a:lnTo>
                      <a:pt x="64" y="310"/>
                    </a:lnTo>
                    <a:lnTo>
                      <a:pt x="63" y="307"/>
                    </a:lnTo>
                    <a:lnTo>
                      <a:pt x="62" y="304"/>
                    </a:lnTo>
                    <a:lnTo>
                      <a:pt x="61" y="300"/>
                    </a:lnTo>
                    <a:lnTo>
                      <a:pt x="59" y="297"/>
                    </a:lnTo>
                    <a:lnTo>
                      <a:pt x="58" y="293"/>
                    </a:lnTo>
                    <a:lnTo>
                      <a:pt x="57" y="289"/>
                    </a:lnTo>
                    <a:lnTo>
                      <a:pt x="55" y="285"/>
                    </a:lnTo>
                    <a:lnTo>
                      <a:pt x="54" y="281"/>
                    </a:lnTo>
                    <a:lnTo>
                      <a:pt x="53" y="277"/>
                    </a:lnTo>
                    <a:lnTo>
                      <a:pt x="52" y="273"/>
                    </a:lnTo>
                    <a:lnTo>
                      <a:pt x="51" y="269"/>
                    </a:lnTo>
                    <a:lnTo>
                      <a:pt x="50" y="264"/>
                    </a:lnTo>
                    <a:lnTo>
                      <a:pt x="48" y="259"/>
                    </a:lnTo>
                    <a:lnTo>
                      <a:pt x="47" y="255"/>
                    </a:lnTo>
                    <a:lnTo>
                      <a:pt x="45" y="249"/>
                    </a:lnTo>
                    <a:lnTo>
                      <a:pt x="44" y="245"/>
                    </a:lnTo>
                    <a:lnTo>
                      <a:pt x="42" y="240"/>
                    </a:lnTo>
                    <a:lnTo>
                      <a:pt x="41" y="235"/>
                    </a:lnTo>
                    <a:lnTo>
                      <a:pt x="39" y="230"/>
                    </a:lnTo>
                    <a:lnTo>
                      <a:pt x="38" y="225"/>
                    </a:lnTo>
                    <a:lnTo>
                      <a:pt x="36" y="219"/>
                    </a:lnTo>
                    <a:lnTo>
                      <a:pt x="35" y="214"/>
                    </a:lnTo>
                    <a:lnTo>
                      <a:pt x="33" y="209"/>
                    </a:lnTo>
                    <a:lnTo>
                      <a:pt x="32" y="204"/>
                    </a:lnTo>
                    <a:lnTo>
                      <a:pt x="30" y="198"/>
                    </a:lnTo>
                    <a:lnTo>
                      <a:pt x="29" y="192"/>
                    </a:lnTo>
                    <a:lnTo>
                      <a:pt x="27" y="187"/>
                    </a:lnTo>
                    <a:lnTo>
                      <a:pt x="26" y="182"/>
                    </a:lnTo>
                    <a:lnTo>
                      <a:pt x="25" y="176"/>
                    </a:lnTo>
                    <a:lnTo>
                      <a:pt x="23" y="171"/>
                    </a:lnTo>
                    <a:lnTo>
                      <a:pt x="22" y="166"/>
                    </a:lnTo>
                    <a:lnTo>
                      <a:pt x="20" y="160"/>
                    </a:lnTo>
                    <a:lnTo>
                      <a:pt x="19" y="154"/>
                    </a:lnTo>
                    <a:lnTo>
                      <a:pt x="18" y="150"/>
                    </a:lnTo>
                    <a:lnTo>
                      <a:pt x="17" y="144"/>
                    </a:lnTo>
                    <a:lnTo>
                      <a:pt x="15" y="138"/>
                    </a:lnTo>
                    <a:lnTo>
                      <a:pt x="14" y="133"/>
                    </a:lnTo>
                    <a:lnTo>
                      <a:pt x="13" y="128"/>
                    </a:lnTo>
                    <a:lnTo>
                      <a:pt x="12" y="122"/>
                    </a:lnTo>
                    <a:lnTo>
                      <a:pt x="11" y="117"/>
                    </a:lnTo>
                    <a:lnTo>
                      <a:pt x="10" y="113"/>
                    </a:lnTo>
                    <a:lnTo>
                      <a:pt x="9" y="108"/>
                    </a:lnTo>
                    <a:lnTo>
                      <a:pt x="8" y="102"/>
                    </a:lnTo>
                    <a:lnTo>
                      <a:pt x="7" y="97"/>
                    </a:lnTo>
                    <a:lnTo>
                      <a:pt x="6" y="93"/>
                    </a:lnTo>
                    <a:lnTo>
                      <a:pt x="6" y="88"/>
                    </a:lnTo>
                    <a:lnTo>
                      <a:pt x="5" y="83"/>
                    </a:lnTo>
                    <a:lnTo>
                      <a:pt x="4" y="78"/>
                    </a:lnTo>
                    <a:lnTo>
                      <a:pt x="3" y="74"/>
                    </a:lnTo>
                    <a:lnTo>
                      <a:pt x="3" y="71"/>
                    </a:lnTo>
                    <a:lnTo>
                      <a:pt x="2" y="66"/>
                    </a:lnTo>
                    <a:lnTo>
                      <a:pt x="2" y="62"/>
                    </a:lnTo>
                    <a:lnTo>
                      <a:pt x="1" y="58"/>
                    </a:lnTo>
                    <a:lnTo>
                      <a:pt x="1" y="55"/>
                    </a:lnTo>
                    <a:lnTo>
                      <a:pt x="1" y="51"/>
                    </a:lnTo>
                    <a:lnTo>
                      <a:pt x="0" y="47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2"/>
                    </a:lnTo>
                    <a:lnTo>
                      <a:pt x="1" y="29"/>
                    </a:lnTo>
                    <a:lnTo>
                      <a:pt x="1" y="26"/>
                    </a:lnTo>
                    <a:lnTo>
                      <a:pt x="1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1" y="3"/>
                    </a:lnTo>
                    <a:lnTo>
                      <a:pt x="23" y="4"/>
                    </a:lnTo>
                    <a:lnTo>
                      <a:pt x="25" y="7"/>
                    </a:lnTo>
                    <a:lnTo>
                      <a:pt x="26" y="9"/>
                    </a:lnTo>
                    <a:lnTo>
                      <a:pt x="27" y="11"/>
                    </a:lnTo>
                    <a:lnTo>
                      <a:pt x="29" y="12"/>
                    </a:lnTo>
                    <a:lnTo>
                      <a:pt x="30" y="15"/>
                    </a:lnTo>
                    <a:lnTo>
                      <a:pt x="31" y="16"/>
                    </a:lnTo>
                    <a:lnTo>
                      <a:pt x="32" y="18"/>
                    </a:lnTo>
                    <a:lnTo>
                      <a:pt x="33" y="20"/>
                    </a:lnTo>
                    <a:lnTo>
                      <a:pt x="34" y="23"/>
                    </a:lnTo>
                    <a:lnTo>
                      <a:pt x="35" y="25"/>
                    </a:lnTo>
                    <a:lnTo>
                      <a:pt x="36" y="28"/>
                    </a:lnTo>
                    <a:lnTo>
                      <a:pt x="37" y="31"/>
                    </a:lnTo>
                    <a:lnTo>
                      <a:pt x="38" y="34"/>
                    </a:lnTo>
                    <a:lnTo>
                      <a:pt x="39" y="36"/>
                    </a:lnTo>
                    <a:lnTo>
                      <a:pt x="40" y="40"/>
                    </a:lnTo>
                    <a:lnTo>
                      <a:pt x="41" y="43"/>
                    </a:lnTo>
                    <a:lnTo>
                      <a:pt x="42" y="47"/>
                    </a:lnTo>
                    <a:lnTo>
                      <a:pt x="43" y="51"/>
                    </a:lnTo>
                    <a:lnTo>
                      <a:pt x="44" y="55"/>
                    </a:lnTo>
                    <a:lnTo>
                      <a:pt x="46" y="58"/>
                    </a:lnTo>
                    <a:lnTo>
                      <a:pt x="47" y="62"/>
                    </a:lnTo>
                    <a:lnTo>
                      <a:pt x="47" y="67"/>
                    </a:lnTo>
                    <a:lnTo>
                      <a:pt x="48" y="71"/>
                    </a:lnTo>
                    <a:lnTo>
                      <a:pt x="49" y="75"/>
                    </a:lnTo>
                    <a:lnTo>
                      <a:pt x="50" y="79"/>
                    </a:lnTo>
                    <a:lnTo>
                      <a:pt x="51" y="84"/>
                    </a:lnTo>
                    <a:lnTo>
                      <a:pt x="52" y="89"/>
                    </a:lnTo>
                    <a:lnTo>
                      <a:pt x="52" y="94"/>
                    </a:lnTo>
                    <a:lnTo>
                      <a:pt x="53" y="99"/>
                    </a:lnTo>
                    <a:lnTo>
                      <a:pt x="53" y="104"/>
                    </a:lnTo>
                    <a:lnTo>
                      <a:pt x="54" y="109"/>
                    </a:lnTo>
                    <a:lnTo>
                      <a:pt x="55" y="114"/>
                    </a:lnTo>
                    <a:lnTo>
                      <a:pt x="56" y="119"/>
                    </a:lnTo>
                    <a:lnTo>
                      <a:pt x="56" y="125"/>
                    </a:lnTo>
                    <a:lnTo>
                      <a:pt x="57" y="131"/>
                    </a:lnTo>
                    <a:lnTo>
                      <a:pt x="58" y="136"/>
                    </a:lnTo>
                    <a:lnTo>
                      <a:pt x="59" y="142"/>
                    </a:lnTo>
                    <a:lnTo>
                      <a:pt x="59" y="147"/>
                    </a:lnTo>
                    <a:lnTo>
                      <a:pt x="60" y="152"/>
                    </a:lnTo>
                    <a:lnTo>
                      <a:pt x="60" y="158"/>
                    </a:lnTo>
                    <a:lnTo>
                      <a:pt x="61" y="164"/>
                    </a:lnTo>
                    <a:lnTo>
                      <a:pt x="61" y="169"/>
                    </a:lnTo>
                    <a:lnTo>
                      <a:pt x="62" y="175"/>
                    </a:lnTo>
                    <a:lnTo>
                      <a:pt x="62" y="180"/>
                    </a:lnTo>
                    <a:lnTo>
                      <a:pt x="63" y="187"/>
                    </a:lnTo>
                    <a:lnTo>
                      <a:pt x="64" y="191"/>
                    </a:lnTo>
                    <a:lnTo>
                      <a:pt x="64" y="197"/>
                    </a:lnTo>
                    <a:lnTo>
                      <a:pt x="64" y="203"/>
                    </a:lnTo>
                    <a:lnTo>
                      <a:pt x="65" y="209"/>
                    </a:lnTo>
                    <a:lnTo>
                      <a:pt x="65" y="214"/>
                    </a:lnTo>
                    <a:lnTo>
                      <a:pt x="66" y="219"/>
                    </a:lnTo>
                    <a:lnTo>
                      <a:pt x="66" y="225"/>
                    </a:lnTo>
                    <a:lnTo>
                      <a:pt x="67" y="230"/>
                    </a:lnTo>
                    <a:lnTo>
                      <a:pt x="67" y="235"/>
                    </a:lnTo>
                    <a:lnTo>
                      <a:pt x="67" y="240"/>
                    </a:lnTo>
                    <a:lnTo>
                      <a:pt x="68" y="245"/>
                    </a:lnTo>
                    <a:lnTo>
                      <a:pt x="68" y="250"/>
                    </a:lnTo>
                    <a:lnTo>
                      <a:pt x="68" y="255"/>
                    </a:lnTo>
                    <a:lnTo>
                      <a:pt x="68" y="260"/>
                    </a:lnTo>
                    <a:lnTo>
                      <a:pt x="69" y="265"/>
                    </a:lnTo>
                    <a:lnTo>
                      <a:pt x="69" y="269"/>
                    </a:lnTo>
                    <a:lnTo>
                      <a:pt x="69" y="274"/>
                    </a:lnTo>
                    <a:lnTo>
                      <a:pt x="69" y="279"/>
                    </a:lnTo>
                    <a:lnTo>
                      <a:pt x="70" y="283"/>
                    </a:lnTo>
                    <a:lnTo>
                      <a:pt x="70" y="288"/>
                    </a:lnTo>
                    <a:lnTo>
                      <a:pt x="70" y="291"/>
                    </a:lnTo>
                    <a:lnTo>
                      <a:pt x="70" y="295"/>
                    </a:lnTo>
                    <a:lnTo>
                      <a:pt x="70" y="299"/>
                    </a:lnTo>
                    <a:lnTo>
                      <a:pt x="71" y="303"/>
                    </a:lnTo>
                    <a:lnTo>
                      <a:pt x="71" y="306"/>
                    </a:lnTo>
                    <a:lnTo>
                      <a:pt x="71" y="308"/>
                    </a:lnTo>
                    <a:lnTo>
                      <a:pt x="71" y="311"/>
                    </a:lnTo>
                    <a:lnTo>
                      <a:pt x="71" y="315"/>
                    </a:lnTo>
                    <a:lnTo>
                      <a:pt x="71" y="317"/>
                    </a:lnTo>
                    <a:lnTo>
                      <a:pt x="71" y="320"/>
                    </a:lnTo>
                    <a:lnTo>
                      <a:pt x="71" y="322"/>
                    </a:lnTo>
                    <a:lnTo>
                      <a:pt x="71" y="325"/>
                    </a:lnTo>
                    <a:lnTo>
                      <a:pt x="71" y="327"/>
                    </a:lnTo>
                    <a:lnTo>
                      <a:pt x="71" y="330"/>
                    </a:lnTo>
                    <a:lnTo>
                      <a:pt x="71" y="331"/>
                    </a:lnTo>
                    <a:lnTo>
                      <a:pt x="72" y="332"/>
                    </a:lnTo>
                    <a:lnTo>
                      <a:pt x="72" y="332"/>
                    </a:lnTo>
                    <a:close/>
                  </a:path>
                </a:pathLst>
              </a:custGeom>
              <a:solidFill>
                <a:srgbClr val="FF5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19" name="Group 1594"/>
            <p:cNvGrpSpPr/>
            <p:nvPr/>
          </p:nvGrpSpPr>
          <p:grpSpPr>
            <a:xfrm>
              <a:off x="1146175" y="3810000"/>
              <a:ext cx="1216025" cy="1209675"/>
              <a:chOff x="5038725" y="803275"/>
              <a:chExt cx="1216025" cy="1209675"/>
            </a:xfrm>
          </p:grpSpPr>
          <p:sp>
            <p:nvSpPr>
              <p:cNvPr id="2909" name="Freeform 368"/>
              <p:cNvSpPr>
                <a:spLocks/>
              </p:cNvSpPr>
              <p:nvPr/>
            </p:nvSpPr>
            <p:spPr bwMode="auto">
              <a:xfrm>
                <a:off x="5054600" y="803275"/>
                <a:ext cx="1190625" cy="1209675"/>
              </a:xfrm>
              <a:custGeom>
                <a:avLst/>
                <a:gdLst/>
                <a:ahLst/>
                <a:cxnLst>
                  <a:cxn ang="0">
                    <a:pos x="414" y="2"/>
                  </a:cxn>
                  <a:cxn ang="0">
                    <a:pos x="468" y="12"/>
                  </a:cxn>
                  <a:cxn ang="0">
                    <a:pos x="520" y="30"/>
                  </a:cxn>
                  <a:cxn ang="0">
                    <a:pos x="570" y="56"/>
                  </a:cxn>
                  <a:cxn ang="0">
                    <a:pos x="614" y="88"/>
                  </a:cxn>
                  <a:cxn ang="0">
                    <a:pos x="652" y="126"/>
                  </a:cxn>
                  <a:cxn ang="0">
                    <a:pos x="686" y="168"/>
                  </a:cxn>
                  <a:cxn ang="0">
                    <a:pos x="712" y="216"/>
                  </a:cxn>
                  <a:cxn ang="0">
                    <a:pos x="732" y="268"/>
                  </a:cxn>
                  <a:cxn ang="0">
                    <a:pos x="746" y="324"/>
                  </a:cxn>
                  <a:cxn ang="0">
                    <a:pos x="750" y="382"/>
                  </a:cxn>
                  <a:cxn ang="0">
                    <a:pos x="746" y="440"/>
                  </a:cxn>
                  <a:cxn ang="0">
                    <a:pos x="732" y="494"/>
                  </a:cxn>
                  <a:cxn ang="0">
                    <a:pos x="712" y="546"/>
                  </a:cxn>
                  <a:cxn ang="0">
                    <a:pos x="686" y="594"/>
                  </a:cxn>
                  <a:cxn ang="0">
                    <a:pos x="652" y="638"/>
                  </a:cxn>
                  <a:cxn ang="0">
                    <a:pos x="614" y="676"/>
                  </a:cxn>
                  <a:cxn ang="0">
                    <a:pos x="570" y="708"/>
                  </a:cxn>
                  <a:cxn ang="0">
                    <a:pos x="520" y="732"/>
                  </a:cxn>
                  <a:cxn ang="0">
                    <a:pos x="468" y="750"/>
                  </a:cxn>
                  <a:cxn ang="0">
                    <a:pos x="414" y="760"/>
                  </a:cxn>
                  <a:cxn ang="0">
                    <a:pos x="356" y="762"/>
                  </a:cxn>
                  <a:cxn ang="0">
                    <a:pos x="300" y="754"/>
                  </a:cxn>
                  <a:cxn ang="0">
                    <a:pos x="246" y="740"/>
                  </a:cxn>
                  <a:cxn ang="0">
                    <a:pos x="196" y="716"/>
                  </a:cxn>
                  <a:cxn ang="0">
                    <a:pos x="150" y="686"/>
                  </a:cxn>
                  <a:cxn ang="0">
                    <a:pos x="110" y="650"/>
                  </a:cxn>
                  <a:cxn ang="0">
                    <a:pos x="74" y="610"/>
                  </a:cxn>
                  <a:cxn ang="0">
                    <a:pos x="46" y="564"/>
                  </a:cxn>
                  <a:cxn ang="0">
                    <a:pos x="24" y="512"/>
                  </a:cxn>
                  <a:cxn ang="0">
                    <a:pos x="8" y="458"/>
                  </a:cxn>
                  <a:cxn ang="0">
                    <a:pos x="0" y="402"/>
                  </a:cxn>
                  <a:cxn ang="0">
                    <a:pos x="2" y="342"/>
                  </a:cxn>
                  <a:cxn ang="0">
                    <a:pos x="12" y="286"/>
                  </a:cxn>
                  <a:cxn ang="0">
                    <a:pos x="30" y="234"/>
                  </a:cxn>
                  <a:cxn ang="0">
                    <a:pos x="54" y="184"/>
                  </a:cxn>
                  <a:cxn ang="0">
                    <a:pos x="86" y="140"/>
                  </a:cxn>
                  <a:cxn ang="0">
                    <a:pos x="124" y="100"/>
                  </a:cxn>
                  <a:cxn ang="0">
                    <a:pos x="166" y="66"/>
                  </a:cxn>
                  <a:cxn ang="0">
                    <a:pos x="212" y="38"/>
                  </a:cxn>
                  <a:cxn ang="0">
                    <a:pos x="264" y="18"/>
                  </a:cxn>
                  <a:cxn ang="0">
                    <a:pos x="318" y="6"/>
                  </a:cxn>
                  <a:cxn ang="0">
                    <a:pos x="374" y="0"/>
                  </a:cxn>
                </a:cxnLst>
                <a:rect l="0" t="0" r="r" b="b"/>
                <a:pathLst>
                  <a:path w="750" h="762">
                    <a:moveTo>
                      <a:pt x="374" y="0"/>
                    </a:moveTo>
                    <a:lnTo>
                      <a:pt x="394" y="2"/>
                    </a:lnTo>
                    <a:lnTo>
                      <a:pt x="414" y="2"/>
                    </a:lnTo>
                    <a:lnTo>
                      <a:pt x="432" y="6"/>
                    </a:lnTo>
                    <a:lnTo>
                      <a:pt x="450" y="8"/>
                    </a:lnTo>
                    <a:lnTo>
                      <a:pt x="468" y="12"/>
                    </a:lnTo>
                    <a:lnTo>
                      <a:pt x="486" y="18"/>
                    </a:lnTo>
                    <a:lnTo>
                      <a:pt x="504" y="24"/>
                    </a:lnTo>
                    <a:lnTo>
                      <a:pt x="520" y="30"/>
                    </a:lnTo>
                    <a:lnTo>
                      <a:pt x="538" y="38"/>
                    </a:lnTo>
                    <a:lnTo>
                      <a:pt x="554" y="46"/>
                    </a:lnTo>
                    <a:lnTo>
                      <a:pt x="570" y="56"/>
                    </a:lnTo>
                    <a:lnTo>
                      <a:pt x="584" y="66"/>
                    </a:lnTo>
                    <a:lnTo>
                      <a:pt x="600" y="76"/>
                    </a:lnTo>
                    <a:lnTo>
                      <a:pt x="614" y="88"/>
                    </a:lnTo>
                    <a:lnTo>
                      <a:pt x="626" y="100"/>
                    </a:lnTo>
                    <a:lnTo>
                      <a:pt x="640" y="112"/>
                    </a:lnTo>
                    <a:lnTo>
                      <a:pt x="652" y="126"/>
                    </a:lnTo>
                    <a:lnTo>
                      <a:pt x="664" y="140"/>
                    </a:lnTo>
                    <a:lnTo>
                      <a:pt x="676" y="154"/>
                    </a:lnTo>
                    <a:lnTo>
                      <a:pt x="686" y="168"/>
                    </a:lnTo>
                    <a:lnTo>
                      <a:pt x="696" y="184"/>
                    </a:lnTo>
                    <a:lnTo>
                      <a:pt x="704" y="200"/>
                    </a:lnTo>
                    <a:lnTo>
                      <a:pt x="712" y="216"/>
                    </a:lnTo>
                    <a:lnTo>
                      <a:pt x="720" y="234"/>
                    </a:lnTo>
                    <a:lnTo>
                      <a:pt x="726" y="250"/>
                    </a:lnTo>
                    <a:lnTo>
                      <a:pt x="732" y="268"/>
                    </a:lnTo>
                    <a:lnTo>
                      <a:pt x="738" y="286"/>
                    </a:lnTo>
                    <a:lnTo>
                      <a:pt x="742" y="304"/>
                    </a:lnTo>
                    <a:lnTo>
                      <a:pt x="746" y="324"/>
                    </a:lnTo>
                    <a:lnTo>
                      <a:pt x="748" y="342"/>
                    </a:lnTo>
                    <a:lnTo>
                      <a:pt x="750" y="362"/>
                    </a:lnTo>
                    <a:lnTo>
                      <a:pt x="750" y="382"/>
                    </a:lnTo>
                    <a:lnTo>
                      <a:pt x="750" y="402"/>
                    </a:lnTo>
                    <a:lnTo>
                      <a:pt x="748" y="420"/>
                    </a:lnTo>
                    <a:lnTo>
                      <a:pt x="746" y="440"/>
                    </a:lnTo>
                    <a:lnTo>
                      <a:pt x="742" y="458"/>
                    </a:lnTo>
                    <a:lnTo>
                      <a:pt x="738" y="476"/>
                    </a:lnTo>
                    <a:lnTo>
                      <a:pt x="732" y="494"/>
                    </a:lnTo>
                    <a:lnTo>
                      <a:pt x="726" y="512"/>
                    </a:lnTo>
                    <a:lnTo>
                      <a:pt x="720" y="530"/>
                    </a:lnTo>
                    <a:lnTo>
                      <a:pt x="712" y="546"/>
                    </a:lnTo>
                    <a:lnTo>
                      <a:pt x="704" y="564"/>
                    </a:lnTo>
                    <a:lnTo>
                      <a:pt x="696" y="578"/>
                    </a:lnTo>
                    <a:lnTo>
                      <a:pt x="686" y="594"/>
                    </a:lnTo>
                    <a:lnTo>
                      <a:pt x="676" y="610"/>
                    </a:lnTo>
                    <a:lnTo>
                      <a:pt x="664" y="624"/>
                    </a:lnTo>
                    <a:lnTo>
                      <a:pt x="652" y="638"/>
                    </a:lnTo>
                    <a:lnTo>
                      <a:pt x="640" y="650"/>
                    </a:lnTo>
                    <a:lnTo>
                      <a:pt x="626" y="664"/>
                    </a:lnTo>
                    <a:lnTo>
                      <a:pt x="614" y="676"/>
                    </a:lnTo>
                    <a:lnTo>
                      <a:pt x="600" y="686"/>
                    </a:lnTo>
                    <a:lnTo>
                      <a:pt x="584" y="698"/>
                    </a:lnTo>
                    <a:lnTo>
                      <a:pt x="570" y="708"/>
                    </a:lnTo>
                    <a:lnTo>
                      <a:pt x="554" y="716"/>
                    </a:lnTo>
                    <a:lnTo>
                      <a:pt x="538" y="724"/>
                    </a:lnTo>
                    <a:lnTo>
                      <a:pt x="520" y="732"/>
                    </a:lnTo>
                    <a:lnTo>
                      <a:pt x="504" y="740"/>
                    </a:lnTo>
                    <a:lnTo>
                      <a:pt x="486" y="746"/>
                    </a:lnTo>
                    <a:lnTo>
                      <a:pt x="468" y="750"/>
                    </a:lnTo>
                    <a:lnTo>
                      <a:pt x="450" y="754"/>
                    </a:lnTo>
                    <a:lnTo>
                      <a:pt x="432" y="758"/>
                    </a:lnTo>
                    <a:lnTo>
                      <a:pt x="414" y="760"/>
                    </a:lnTo>
                    <a:lnTo>
                      <a:pt x="394" y="762"/>
                    </a:lnTo>
                    <a:lnTo>
                      <a:pt x="374" y="762"/>
                    </a:lnTo>
                    <a:lnTo>
                      <a:pt x="356" y="762"/>
                    </a:lnTo>
                    <a:lnTo>
                      <a:pt x="336" y="760"/>
                    </a:lnTo>
                    <a:lnTo>
                      <a:pt x="318" y="758"/>
                    </a:lnTo>
                    <a:lnTo>
                      <a:pt x="300" y="754"/>
                    </a:lnTo>
                    <a:lnTo>
                      <a:pt x="282" y="750"/>
                    </a:lnTo>
                    <a:lnTo>
                      <a:pt x="264" y="746"/>
                    </a:lnTo>
                    <a:lnTo>
                      <a:pt x="246" y="740"/>
                    </a:lnTo>
                    <a:lnTo>
                      <a:pt x="230" y="732"/>
                    </a:lnTo>
                    <a:lnTo>
                      <a:pt x="212" y="724"/>
                    </a:lnTo>
                    <a:lnTo>
                      <a:pt x="196" y="716"/>
                    </a:lnTo>
                    <a:lnTo>
                      <a:pt x="180" y="708"/>
                    </a:lnTo>
                    <a:lnTo>
                      <a:pt x="166" y="698"/>
                    </a:lnTo>
                    <a:lnTo>
                      <a:pt x="150" y="686"/>
                    </a:lnTo>
                    <a:lnTo>
                      <a:pt x="136" y="676"/>
                    </a:lnTo>
                    <a:lnTo>
                      <a:pt x="124" y="664"/>
                    </a:lnTo>
                    <a:lnTo>
                      <a:pt x="110" y="650"/>
                    </a:lnTo>
                    <a:lnTo>
                      <a:pt x="98" y="638"/>
                    </a:lnTo>
                    <a:lnTo>
                      <a:pt x="86" y="624"/>
                    </a:lnTo>
                    <a:lnTo>
                      <a:pt x="74" y="610"/>
                    </a:lnTo>
                    <a:lnTo>
                      <a:pt x="64" y="594"/>
                    </a:lnTo>
                    <a:lnTo>
                      <a:pt x="54" y="578"/>
                    </a:lnTo>
                    <a:lnTo>
                      <a:pt x="46" y="564"/>
                    </a:lnTo>
                    <a:lnTo>
                      <a:pt x="38" y="546"/>
                    </a:lnTo>
                    <a:lnTo>
                      <a:pt x="30" y="530"/>
                    </a:lnTo>
                    <a:lnTo>
                      <a:pt x="24" y="512"/>
                    </a:lnTo>
                    <a:lnTo>
                      <a:pt x="18" y="494"/>
                    </a:lnTo>
                    <a:lnTo>
                      <a:pt x="12" y="476"/>
                    </a:lnTo>
                    <a:lnTo>
                      <a:pt x="8" y="458"/>
                    </a:lnTo>
                    <a:lnTo>
                      <a:pt x="4" y="440"/>
                    </a:lnTo>
                    <a:lnTo>
                      <a:pt x="2" y="420"/>
                    </a:lnTo>
                    <a:lnTo>
                      <a:pt x="0" y="402"/>
                    </a:lnTo>
                    <a:lnTo>
                      <a:pt x="0" y="382"/>
                    </a:lnTo>
                    <a:lnTo>
                      <a:pt x="0" y="362"/>
                    </a:lnTo>
                    <a:lnTo>
                      <a:pt x="2" y="342"/>
                    </a:lnTo>
                    <a:lnTo>
                      <a:pt x="4" y="324"/>
                    </a:lnTo>
                    <a:lnTo>
                      <a:pt x="8" y="304"/>
                    </a:lnTo>
                    <a:lnTo>
                      <a:pt x="12" y="286"/>
                    </a:lnTo>
                    <a:lnTo>
                      <a:pt x="18" y="268"/>
                    </a:lnTo>
                    <a:lnTo>
                      <a:pt x="24" y="250"/>
                    </a:lnTo>
                    <a:lnTo>
                      <a:pt x="30" y="234"/>
                    </a:lnTo>
                    <a:lnTo>
                      <a:pt x="38" y="216"/>
                    </a:lnTo>
                    <a:lnTo>
                      <a:pt x="46" y="200"/>
                    </a:lnTo>
                    <a:lnTo>
                      <a:pt x="54" y="184"/>
                    </a:lnTo>
                    <a:lnTo>
                      <a:pt x="64" y="168"/>
                    </a:lnTo>
                    <a:lnTo>
                      <a:pt x="74" y="154"/>
                    </a:lnTo>
                    <a:lnTo>
                      <a:pt x="86" y="140"/>
                    </a:lnTo>
                    <a:lnTo>
                      <a:pt x="98" y="126"/>
                    </a:lnTo>
                    <a:lnTo>
                      <a:pt x="110" y="112"/>
                    </a:lnTo>
                    <a:lnTo>
                      <a:pt x="124" y="100"/>
                    </a:lnTo>
                    <a:lnTo>
                      <a:pt x="136" y="88"/>
                    </a:lnTo>
                    <a:lnTo>
                      <a:pt x="150" y="76"/>
                    </a:lnTo>
                    <a:lnTo>
                      <a:pt x="166" y="66"/>
                    </a:lnTo>
                    <a:lnTo>
                      <a:pt x="180" y="56"/>
                    </a:lnTo>
                    <a:lnTo>
                      <a:pt x="196" y="46"/>
                    </a:lnTo>
                    <a:lnTo>
                      <a:pt x="212" y="38"/>
                    </a:lnTo>
                    <a:lnTo>
                      <a:pt x="230" y="30"/>
                    </a:lnTo>
                    <a:lnTo>
                      <a:pt x="246" y="24"/>
                    </a:lnTo>
                    <a:lnTo>
                      <a:pt x="264" y="18"/>
                    </a:lnTo>
                    <a:lnTo>
                      <a:pt x="282" y="12"/>
                    </a:lnTo>
                    <a:lnTo>
                      <a:pt x="300" y="8"/>
                    </a:lnTo>
                    <a:lnTo>
                      <a:pt x="318" y="6"/>
                    </a:lnTo>
                    <a:lnTo>
                      <a:pt x="336" y="2"/>
                    </a:lnTo>
                    <a:lnTo>
                      <a:pt x="356" y="2"/>
                    </a:lnTo>
                    <a:lnTo>
                      <a:pt x="374" y="0"/>
                    </a:lnTo>
                    <a:lnTo>
                      <a:pt x="374" y="0"/>
                    </a:lnTo>
                    <a:close/>
                  </a:path>
                </a:pathLst>
              </a:custGeom>
              <a:solidFill>
                <a:srgbClr val="E99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0" name="Freeform 369"/>
              <p:cNvSpPr>
                <a:spLocks/>
              </p:cNvSpPr>
              <p:nvPr/>
            </p:nvSpPr>
            <p:spPr bwMode="auto">
              <a:xfrm>
                <a:off x="5089525" y="835025"/>
                <a:ext cx="1127125" cy="1146175"/>
              </a:xfrm>
              <a:custGeom>
                <a:avLst/>
                <a:gdLst/>
                <a:ahLst/>
                <a:cxnLst>
                  <a:cxn ang="0">
                    <a:pos x="392" y="2"/>
                  </a:cxn>
                  <a:cxn ang="0">
                    <a:pos x="444" y="12"/>
                  </a:cxn>
                  <a:cxn ang="0">
                    <a:pos x="494" y="28"/>
                  </a:cxn>
                  <a:cxn ang="0">
                    <a:pos x="540" y="52"/>
                  </a:cxn>
                  <a:cxn ang="0">
                    <a:pos x="580" y="82"/>
                  </a:cxn>
                  <a:cxn ang="0">
                    <a:pos x="618" y="118"/>
                  </a:cxn>
                  <a:cxn ang="0">
                    <a:pos x="650" y="160"/>
                  </a:cxn>
                  <a:cxn ang="0">
                    <a:pos x="676" y="206"/>
                  </a:cxn>
                  <a:cxn ang="0">
                    <a:pos x="694" y="254"/>
                  </a:cxn>
                  <a:cxn ang="0">
                    <a:pos x="706" y="306"/>
                  </a:cxn>
                  <a:cxn ang="0">
                    <a:pos x="710" y="362"/>
                  </a:cxn>
                  <a:cxn ang="0">
                    <a:pos x="706" y="416"/>
                  </a:cxn>
                  <a:cxn ang="0">
                    <a:pos x="694" y="468"/>
                  </a:cxn>
                  <a:cxn ang="0">
                    <a:pos x="676" y="518"/>
                  </a:cxn>
                  <a:cxn ang="0">
                    <a:pos x="650" y="564"/>
                  </a:cxn>
                  <a:cxn ang="0">
                    <a:pos x="618" y="604"/>
                  </a:cxn>
                  <a:cxn ang="0">
                    <a:pos x="580" y="640"/>
                  </a:cxn>
                  <a:cxn ang="0">
                    <a:pos x="540" y="670"/>
                  </a:cxn>
                  <a:cxn ang="0">
                    <a:pos x="494" y="694"/>
                  </a:cxn>
                  <a:cxn ang="0">
                    <a:pos x="444" y="712"/>
                  </a:cxn>
                  <a:cxn ang="0">
                    <a:pos x="392" y="720"/>
                  </a:cxn>
                  <a:cxn ang="0">
                    <a:pos x="336" y="722"/>
                  </a:cxn>
                  <a:cxn ang="0">
                    <a:pos x="284" y="716"/>
                  </a:cxn>
                  <a:cxn ang="0">
                    <a:pos x="232" y="700"/>
                  </a:cxn>
                  <a:cxn ang="0">
                    <a:pos x="186" y="678"/>
                  </a:cxn>
                  <a:cxn ang="0">
                    <a:pos x="142" y="650"/>
                  </a:cxn>
                  <a:cxn ang="0">
                    <a:pos x="104" y="616"/>
                  </a:cxn>
                  <a:cxn ang="0">
                    <a:pos x="70" y="578"/>
                  </a:cxn>
                  <a:cxn ang="0">
                    <a:pos x="42" y="534"/>
                  </a:cxn>
                  <a:cxn ang="0">
                    <a:pos x="22" y="486"/>
                  </a:cxn>
                  <a:cxn ang="0">
                    <a:pos x="8" y="434"/>
                  </a:cxn>
                  <a:cxn ang="0">
                    <a:pos x="0" y="380"/>
                  </a:cxn>
                  <a:cxn ang="0">
                    <a:pos x="2" y="324"/>
                  </a:cxn>
                  <a:cxn ang="0">
                    <a:pos x="10" y="272"/>
                  </a:cxn>
                  <a:cxn ang="0">
                    <a:pos x="28" y="222"/>
                  </a:cxn>
                  <a:cxn ang="0">
                    <a:pos x="52" y="174"/>
                  </a:cxn>
                  <a:cxn ang="0">
                    <a:pos x="80" y="132"/>
                  </a:cxn>
                  <a:cxn ang="0">
                    <a:pos x="116" y="94"/>
                  </a:cxn>
                  <a:cxn ang="0">
                    <a:pos x="156" y="62"/>
                  </a:cxn>
                  <a:cxn ang="0">
                    <a:pos x="202" y="36"/>
                  </a:cxn>
                  <a:cxn ang="0">
                    <a:pos x="250" y="16"/>
                  </a:cxn>
                  <a:cxn ang="0">
                    <a:pos x="300" y="4"/>
                  </a:cxn>
                  <a:cxn ang="0">
                    <a:pos x="356" y="0"/>
                  </a:cxn>
                </a:cxnLst>
                <a:rect l="0" t="0" r="r" b="b"/>
                <a:pathLst>
                  <a:path w="710" h="722">
                    <a:moveTo>
                      <a:pt x="356" y="0"/>
                    </a:moveTo>
                    <a:lnTo>
                      <a:pt x="374" y="2"/>
                    </a:lnTo>
                    <a:lnTo>
                      <a:pt x="392" y="2"/>
                    </a:lnTo>
                    <a:lnTo>
                      <a:pt x="410" y="4"/>
                    </a:lnTo>
                    <a:lnTo>
                      <a:pt x="426" y="8"/>
                    </a:lnTo>
                    <a:lnTo>
                      <a:pt x="444" y="12"/>
                    </a:lnTo>
                    <a:lnTo>
                      <a:pt x="460" y="16"/>
                    </a:lnTo>
                    <a:lnTo>
                      <a:pt x="478" y="22"/>
                    </a:lnTo>
                    <a:lnTo>
                      <a:pt x="494" y="28"/>
                    </a:lnTo>
                    <a:lnTo>
                      <a:pt x="510" y="36"/>
                    </a:lnTo>
                    <a:lnTo>
                      <a:pt x="524" y="44"/>
                    </a:lnTo>
                    <a:lnTo>
                      <a:pt x="540" y="52"/>
                    </a:lnTo>
                    <a:lnTo>
                      <a:pt x="554" y="62"/>
                    </a:lnTo>
                    <a:lnTo>
                      <a:pt x="568" y="72"/>
                    </a:lnTo>
                    <a:lnTo>
                      <a:pt x="580" y="82"/>
                    </a:lnTo>
                    <a:lnTo>
                      <a:pt x="594" y="94"/>
                    </a:lnTo>
                    <a:lnTo>
                      <a:pt x="606" y="106"/>
                    </a:lnTo>
                    <a:lnTo>
                      <a:pt x="618" y="118"/>
                    </a:lnTo>
                    <a:lnTo>
                      <a:pt x="630" y="132"/>
                    </a:lnTo>
                    <a:lnTo>
                      <a:pt x="640" y="146"/>
                    </a:lnTo>
                    <a:lnTo>
                      <a:pt x="650" y="160"/>
                    </a:lnTo>
                    <a:lnTo>
                      <a:pt x="658" y="174"/>
                    </a:lnTo>
                    <a:lnTo>
                      <a:pt x="668" y="190"/>
                    </a:lnTo>
                    <a:lnTo>
                      <a:pt x="676" y="206"/>
                    </a:lnTo>
                    <a:lnTo>
                      <a:pt x="682" y="222"/>
                    </a:lnTo>
                    <a:lnTo>
                      <a:pt x="688" y="238"/>
                    </a:lnTo>
                    <a:lnTo>
                      <a:pt x="694" y="254"/>
                    </a:lnTo>
                    <a:lnTo>
                      <a:pt x="700" y="272"/>
                    </a:lnTo>
                    <a:lnTo>
                      <a:pt x="704" y="288"/>
                    </a:lnTo>
                    <a:lnTo>
                      <a:pt x="706" y="306"/>
                    </a:lnTo>
                    <a:lnTo>
                      <a:pt x="708" y="324"/>
                    </a:lnTo>
                    <a:lnTo>
                      <a:pt x="710" y="342"/>
                    </a:lnTo>
                    <a:lnTo>
                      <a:pt x="710" y="362"/>
                    </a:lnTo>
                    <a:lnTo>
                      <a:pt x="710" y="380"/>
                    </a:lnTo>
                    <a:lnTo>
                      <a:pt x="708" y="398"/>
                    </a:lnTo>
                    <a:lnTo>
                      <a:pt x="706" y="416"/>
                    </a:lnTo>
                    <a:lnTo>
                      <a:pt x="704" y="434"/>
                    </a:lnTo>
                    <a:lnTo>
                      <a:pt x="700" y="452"/>
                    </a:lnTo>
                    <a:lnTo>
                      <a:pt x="694" y="468"/>
                    </a:lnTo>
                    <a:lnTo>
                      <a:pt x="688" y="486"/>
                    </a:lnTo>
                    <a:lnTo>
                      <a:pt x="682" y="502"/>
                    </a:lnTo>
                    <a:lnTo>
                      <a:pt x="676" y="518"/>
                    </a:lnTo>
                    <a:lnTo>
                      <a:pt x="668" y="534"/>
                    </a:lnTo>
                    <a:lnTo>
                      <a:pt x="658" y="548"/>
                    </a:lnTo>
                    <a:lnTo>
                      <a:pt x="650" y="564"/>
                    </a:lnTo>
                    <a:lnTo>
                      <a:pt x="640" y="578"/>
                    </a:lnTo>
                    <a:lnTo>
                      <a:pt x="630" y="592"/>
                    </a:lnTo>
                    <a:lnTo>
                      <a:pt x="618" y="604"/>
                    </a:lnTo>
                    <a:lnTo>
                      <a:pt x="606" y="616"/>
                    </a:lnTo>
                    <a:lnTo>
                      <a:pt x="594" y="628"/>
                    </a:lnTo>
                    <a:lnTo>
                      <a:pt x="580" y="640"/>
                    </a:lnTo>
                    <a:lnTo>
                      <a:pt x="568" y="650"/>
                    </a:lnTo>
                    <a:lnTo>
                      <a:pt x="554" y="660"/>
                    </a:lnTo>
                    <a:lnTo>
                      <a:pt x="540" y="670"/>
                    </a:lnTo>
                    <a:lnTo>
                      <a:pt x="524" y="678"/>
                    </a:lnTo>
                    <a:lnTo>
                      <a:pt x="510" y="686"/>
                    </a:lnTo>
                    <a:lnTo>
                      <a:pt x="494" y="694"/>
                    </a:lnTo>
                    <a:lnTo>
                      <a:pt x="478" y="700"/>
                    </a:lnTo>
                    <a:lnTo>
                      <a:pt x="460" y="706"/>
                    </a:lnTo>
                    <a:lnTo>
                      <a:pt x="444" y="712"/>
                    </a:lnTo>
                    <a:lnTo>
                      <a:pt x="426" y="716"/>
                    </a:lnTo>
                    <a:lnTo>
                      <a:pt x="410" y="718"/>
                    </a:lnTo>
                    <a:lnTo>
                      <a:pt x="392" y="720"/>
                    </a:lnTo>
                    <a:lnTo>
                      <a:pt x="374" y="722"/>
                    </a:lnTo>
                    <a:lnTo>
                      <a:pt x="356" y="722"/>
                    </a:lnTo>
                    <a:lnTo>
                      <a:pt x="336" y="722"/>
                    </a:lnTo>
                    <a:lnTo>
                      <a:pt x="318" y="720"/>
                    </a:lnTo>
                    <a:lnTo>
                      <a:pt x="300" y="718"/>
                    </a:lnTo>
                    <a:lnTo>
                      <a:pt x="284" y="716"/>
                    </a:lnTo>
                    <a:lnTo>
                      <a:pt x="266" y="712"/>
                    </a:lnTo>
                    <a:lnTo>
                      <a:pt x="250" y="706"/>
                    </a:lnTo>
                    <a:lnTo>
                      <a:pt x="232" y="700"/>
                    </a:lnTo>
                    <a:lnTo>
                      <a:pt x="216" y="694"/>
                    </a:lnTo>
                    <a:lnTo>
                      <a:pt x="202" y="686"/>
                    </a:lnTo>
                    <a:lnTo>
                      <a:pt x="186" y="678"/>
                    </a:lnTo>
                    <a:lnTo>
                      <a:pt x="170" y="670"/>
                    </a:lnTo>
                    <a:lnTo>
                      <a:pt x="156" y="660"/>
                    </a:lnTo>
                    <a:lnTo>
                      <a:pt x="142" y="650"/>
                    </a:lnTo>
                    <a:lnTo>
                      <a:pt x="130" y="640"/>
                    </a:lnTo>
                    <a:lnTo>
                      <a:pt x="116" y="628"/>
                    </a:lnTo>
                    <a:lnTo>
                      <a:pt x="104" y="616"/>
                    </a:lnTo>
                    <a:lnTo>
                      <a:pt x="92" y="604"/>
                    </a:lnTo>
                    <a:lnTo>
                      <a:pt x="80" y="592"/>
                    </a:lnTo>
                    <a:lnTo>
                      <a:pt x="70" y="578"/>
                    </a:lnTo>
                    <a:lnTo>
                      <a:pt x="60" y="564"/>
                    </a:lnTo>
                    <a:lnTo>
                      <a:pt x="52" y="548"/>
                    </a:lnTo>
                    <a:lnTo>
                      <a:pt x="42" y="534"/>
                    </a:lnTo>
                    <a:lnTo>
                      <a:pt x="34" y="518"/>
                    </a:lnTo>
                    <a:lnTo>
                      <a:pt x="28" y="502"/>
                    </a:lnTo>
                    <a:lnTo>
                      <a:pt x="22" y="486"/>
                    </a:lnTo>
                    <a:lnTo>
                      <a:pt x="16" y="468"/>
                    </a:lnTo>
                    <a:lnTo>
                      <a:pt x="10" y="452"/>
                    </a:lnTo>
                    <a:lnTo>
                      <a:pt x="8" y="434"/>
                    </a:lnTo>
                    <a:lnTo>
                      <a:pt x="4" y="416"/>
                    </a:lnTo>
                    <a:lnTo>
                      <a:pt x="2" y="398"/>
                    </a:lnTo>
                    <a:lnTo>
                      <a:pt x="0" y="380"/>
                    </a:lnTo>
                    <a:lnTo>
                      <a:pt x="0" y="362"/>
                    </a:lnTo>
                    <a:lnTo>
                      <a:pt x="0" y="342"/>
                    </a:lnTo>
                    <a:lnTo>
                      <a:pt x="2" y="324"/>
                    </a:lnTo>
                    <a:lnTo>
                      <a:pt x="4" y="306"/>
                    </a:lnTo>
                    <a:lnTo>
                      <a:pt x="8" y="288"/>
                    </a:lnTo>
                    <a:lnTo>
                      <a:pt x="10" y="272"/>
                    </a:lnTo>
                    <a:lnTo>
                      <a:pt x="16" y="254"/>
                    </a:lnTo>
                    <a:lnTo>
                      <a:pt x="22" y="238"/>
                    </a:lnTo>
                    <a:lnTo>
                      <a:pt x="28" y="222"/>
                    </a:lnTo>
                    <a:lnTo>
                      <a:pt x="34" y="206"/>
                    </a:lnTo>
                    <a:lnTo>
                      <a:pt x="42" y="190"/>
                    </a:lnTo>
                    <a:lnTo>
                      <a:pt x="52" y="174"/>
                    </a:lnTo>
                    <a:lnTo>
                      <a:pt x="60" y="160"/>
                    </a:lnTo>
                    <a:lnTo>
                      <a:pt x="70" y="146"/>
                    </a:lnTo>
                    <a:lnTo>
                      <a:pt x="80" y="132"/>
                    </a:lnTo>
                    <a:lnTo>
                      <a:pt x="92" y="118"/>
                    </a:lnTo>
                    <a:lnTo>
                      <a:pt x="104" y="106"/>
                    </a:lnTo>
                    <a:lnTo>
                      <a:pt x="116" y="94"/>
                    </a:lnTo>
                    <a:lnTo>
                      <a:pt x="130" y="82"/>
                    </a:lnTo>
                    <a:lnTo>
                      <a:pt x="142" y="72"/>
                    </a:lnTo>
                    <a:lnTo>
                      <a:pt x="156" y="62"/>
                    </a:lnTo>
                    <a:lnTo>
                      <a:pt x="170" y="52"/>
                    </a:lnTo>
                    <a:lnTo>
                      <a:pt x="186" y="44"/>
                    </a:lnTo>
                    <a:lnTo>
                      <a:pt x="202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50" y="16"/>
                    </a:lnTo>
                    <a:lnTo>
                      <a:pt x="266" y="12"/>
                    </a:lnTo>
                    <a:lnTo>
                      <a:pt x="284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6" y="2"/>
                    </a:lnTo>
                    <a:lnTo>
                      <a:pt x="356" y="0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1" name="Freeform 370"/>
              <p:cNvSpPr>
                <a:spLocks/>
              </p:cNvSpPr>
              <p:nvPr/>
            </p:nvSpPr>
            <p:spPr bwMode="auto">
              <a:xfrm>
                <a:off x="5092700" y="841375"/>
                <a:ext cx="1120775" cy="1136650"/>
              </a:xfrm>
              <a:custGeom>
                <a:avLst/>
                <a:gdLst/>
                <a:ahLst/>
                <a:cxnLst>
                  <a:cxn ang="0">
                    <a:pos x="390" y="2"/>
                  </a:cxn>
                  <a:cxn ang="0">
                    <a:pos x="442" y="12"/>
                  </a:cxn>
                  <a:cxn ang="0">
                    <a:pos x="490" y="28"/>
                  </a:cxn>
                  <a:cxn ang="0">
                    <a:pos x="536" y="52"/>
                  </a:cxn>
                  <a:cxn ang="0">
                    <a:pos x="578" y="82"/>
                  </a:cxn>
                  <a:cxn ang="0">
                    <a:pos x="614" y="116"/>
                  </a:cxn>
                  <a:cxn ang="0">
                    <a:pos x="646" y="158"/>
                  </a:cxn>
                  <a:cxn ang="0">
                    <a:pos x="670" y="202"/>
                  </a:cxn>
                  <a:cxn ang="0">
                    <a:pos x="690" y="252"/>
                  </a:cxn>
                  <a:cxn ang="0">
                    <a:pos x="702" y="304"/>
                  </a:cxn>
                  <a:cxn ang="0">
                    <a:pos x="706" y="358"/>
                  </a:cxn>
                  <a:cxn ang="0">
                    <a:pos x="702" y="412"/>
                  </a:cxn>
                  <a:cxn ang="0">
                    <a:pos x="690" y="464"/>
                  </a:cxn>
                  <a:cxn ang="0">
                    <a:pos x="670" y="512"/>
                  </a:cxn>
                  <a:cxn ang="0">
                    <a:pos x="646" y="558"/>
                  </a:cxn>
                  <a:cxn ang="0">
                    <a:pos x="614" y="598"/>
                  </a:cxn>
                  <a:cxn ang="0">
                    <a:pos x="578" y="634"/>
                  </a:cxn>
                  <a:cxn ang="0">
                    <a:pos x="536" y="664"/>
                  </a:cxn>
                  <a:cxn ang="0">
                    <a:pos x="490" y="688"/>
                  </a:cxn>
                  <a:cxn ang="0">
                    <a:pos x="442" y="704"/>
                  </a:cxn>
                  <a:cxn ang="0">
                    <a:pos x="390" y="714"/>
                  </a:cxn>
                  <a:cxn ang="0">
                    <a:pos x="334" y="714"/>
                  </a:cxn>
                  <a:cxn ang="0">
                    <a:pos x="282" y="708"/>
                  </a:cxn>
                  <a:cxn ang="0">
                    <a:pos x="232" y="694"/>
                  </a:cxn>
                  <a:cxn ang="0">
                    <a:pos x="186" y="672"/>
                  </a:cxn>
                  <a:cxn ang="0">
                    <a:pos x="142" y="644"/>
                  </a:cxn>
                  <a:cxn ang="0">
                    <a:pos x="104" y="610"/>
                  </a:cxn>
                  <a:cxn ang="0">
                    <a:pos x="70" y="572"/>
                  </a:cxn>
                  <a:cxn ang="0">
                    <a:pos x="44" y="528"/>
                  </a:cxn>
                  <a:cxn ang="0">
                    <a:pos x="22" y="480"/>
                  </a:cxn>
                  <a:cxn ang="0">
                    <a:pos x="8" y="430"/>
                  </a:cxn>
                  <a:cxn ang="0">
                    <a:pos x="2" y="376"/>
                  </a:cxn>
                  <a:cxn ang="0">
                    <a:pos x="2" y="322"/>
                  </a:cxn>
                  <a:cxn ang="0">
                    <a:pos x="12" y="268"/>
                  </a:cxn>
                  <a:cxn ang="0">
                    <a:pos x="28" y="218"/>
                  </a:cxn>
                  <a:cxn ang="0">
                    <a:pos x="52" y="172"/>
                  </a:cxn>
                  <a:cxn ang="0">
                    <a:pos x="82" y="130"/>
                  </a:cxn>
                  <a:cxn ang="0">
                    <a:pos x="116" y="92"/>
                  </a:cxn>
                  <a:cxn ang="0">
                    <a:pos x="156" y="60"/>
                  </a:cxn>
                  <a:cxn ang="0">
                    <a:pos x="200" y="36"/>
                  </a:cxn>
                  <a:cxn ang="0">
                    <a:pos x="248" y="16"/>
                  </a:cxn>
                  <a:cxn ang="0">
                    <a:pos x="300" y="4"/>
                  </a:cxn>
                  <a:cxn ang="0">
                    <a:pos x="354" y="0"/>
                  </a:cxn>
                </a:cxnLst>
                <a:rect l="0" t="0" r="r" b="b"/>
                <a:pathLst>
                  <a:path w="706" h="716">
                    <a:moveTo>
                      <a:pt x="354" y="0"/>
                    </a:moveTo>
                    <a:lnTo>
                      <a:pt x="372" y="0"/>
                    </a:lnTo>
                    <a:lnTo>
                      <a:pt x="390" y="2"/>
                    </a:lnTo>
                    <a:lnTo>
                      <a:pt x="406" y="4"/>
                    </a:lnTo>
                    <a:lnTo>
                      <a:pt x="424" y="8"/>
                    </a:lnTo>
                    <a:lnTo>
                      <a:pt x="442" y="12"/>
                    </a:lnTo>
                    <a:lnTo>
                      <a:pt x="458" y="16"/>
                    </a:lnTo>
                    <a:lnTo>
                      <a:pt x="474" y="22"/>
                    </a:lnTo>
                    <a:lnTo>
                      <a:pt x="490" y="28"/>
                    </a:lnTo>
                    <a:lnTo>
                      <a:pt x="506" y="36"/>
                    </a:lnTo>
                    <a:lnTo>
                      <a:pt x="520" y="42"/>
                    </a:lnTo>
                    <a:lnTo>
                      <a:pt x="536" y="52"/>
                    </a:lnTo>
                    <a:lnTo>
                      <a:pt x="550" y="60"/>
                    </a:lnTo>
                    <a:lnTo>
                      <a:pt x="564" y="70"/>
                    </a:lnTo>
                    <a:lnTo>
                      <a:pt x="578" y="82"/>
                    </a:lnTo>
                    <a:lnTo>
                      <a:pt x="590" y="92"/>
                    </a:lnTo>
                    <a:lnTo>
                      <a:pt x="602" y="104"/>
                    </a:lnTo>
                    <a:lnTo>
                      <a:pt x="614" y="116"/>
                    </a:lnTo>
                    <a:lnTo>
                      <a:pt x="624" y="130"/>
                    </a:lnTo>
                    <a:lnTo>
                      <a:pt x="636" y="144"/>
                    </a:lnTo>
                    <a:lnTo>
                      <a:pt x="646" y="158"/>
                    </a:lnTo>
                    <a:lnTo>
                      <a:pt x="654" y="172"/>
                    </a:lnTo>
                    <a:lnTo>
                      <a:pt x="662" y="188"/>
                    </a:lnTo>
                    <a:lnTo>
                      <a:pt x="670" y="202"/>
                    </a:lnTo>
                    <a:lnTo>
                      <a:pt x="678" y="218"/>
                    </a:lnTo>
                    <a:lnTo>
                      <a:pt x="684" y="234"/>
                    </a:lnTo>
                    <a:lnTo>
                      <a:pt x="690" y="252"/>
                    </a:lnTo>
                    <a:lnTo>
                      <a:pt x="694" y="268"/>
                    </a:lnTo>
                    <a:lnTo>
                      <a:pt x="698" y="286"/>
                    </a:lnTo>
                    <a:lnTo>
                      <a:pt x="702" y="304"/>
                    </a:lnTo>
                    <a:lnTo>
                      <a:pt x="704" y="322"/>
                    </a:lnTo>
                    <a:lnTo>
                      <a:pt x="704" y="340"/>
                    </a:lnTo>
                    <a:lnTo>
                      <a:pt x="706" y="358"/>
                    </a:lnTo>
                    <a:lnTo>
                      <a:pt x="704" y="376"/>
                    </a:lnTo>
                    <a:lnTo>
                      <a:pt x="704" y="394"/>
                    </a:lnTo>
                    <a:lnTo>
                      <a:pt x="702" y="412"/>
                    </a:lnTo>
                    <a:lnTo>
                      <a:pt x="698" y="430"/>
                    </a:lnTo>
                    <a:lnTo>
                      <a:pt x="694" y="446"/>
                    </a:lnTo>
                    <a:lnTo>
                      <a:pt x="690" y="464"/>
                    </a:lnTo>
                    <a:lnTo>
                      <a:pt x="684" y="480"/>
                    </a:lnTo>
                    <a:lnTo>
                      <a:pt x="678" y="496"/>
                    </a:lnTo>
                    <a:lnTo>
                      <a:pt x="670" y="512"/>
                    </a:lnTo>
                    <a:lnTo>
                      <a:pt x="662" y="528"/>
                    </a:lnTo>
                    <a:lnTo>
                      <a:pt x="654" y="544"/>
                    </a:lnTo>
                    <a:lnTo>
                      <a:pt x="646" y="558"/>
                    </a:lnTo>
                    <a:lnTo>
                      <a:pt x="636" y="572"/>
                    </a:lnTo>
                    <a:lnTo>
                      <a:pt x="624" y="586"/>
                    </a:lnTo>
                    <a:lnTo>
                      <a:pt x="614" y="598"/>
                    </a:lnTo>
                    <a:lnTo>
                      <a:pt x="602" y="610"/>
                    </a:lnTo>
                    <a:lnTo>
                      <a:pt x="590" y="622"/>
                    </a:lnTo>
                    <a:lnTo>
                      <a:pt x="578" y="634"/>
                    </a:lnTo>
                    <a:lnTo>
                      <a:pt x="564" y="644"/>
                    </a:lnTo>
                    <a:lnTo>
                      <a:pt x="550" y="654"/>
                    </a:lnTo>
                    <a:lnTo>
                      <a:pt x="536" y="664"/>
                    </a:lnTo>
                    <a:lnTo>
                      <a:pt x="520" y="672"/>
                    </a:lnTo>
                    <a:lnTo>
                      <a:pt x="506" y="680"/>
                    </a:lnTo>
                    <a:lnTo>
                      <a:pt x="490" y="688"/>
                    </a:lnTo>
                    <a:lnTo>
                      <a:pt x="474" y="694"/>
                    </a:lnTo>
                    <a:lnTo>
                      <a:pt x="458" y="700"/>
                    </a:lnTo>
                    <a:lnTo>
                      <a:pt x="442" y="704"/>
                    </a:lnTo>
                    <a:lnTo>
                      <a:pt x="424" y="708"/>
                    </a:lnTo>
                    <a:lnTo>
                      <a:pt x="406" y="712"/>
                    </a:lnTo>
                    <a:lnTo>
                      <a:pt x="390" y="714"/>
                    </a:lnTo>
                    <a:lnTo>
                      <a:pt x="372" y="714"/>
                    </a:lnTo>
                    <a:lnTo>
                      <a:pt x="354" y="716"/>
                    </a:lnTo>
                    <a:lnTo>
                      <a:pt x="334" y="714"/>
                    </a:lnTo>
                    <a:lnTo>
                      <a:pt x="318" y="714"/>
                    </a:lnTo>
                    <a:lnTo>
                      <a:pt x="300" y="712"/>
                    </a:lnTo>
                    <a:lnTo>
                      <a:pt x="282" y="708"/>
                    </a:lnTo>
                    <a:lnTo>
                      <a:pt x="266" y="704"/>
                    </a:lnTo>
                    <a:lnTo>
                      <a:pt x="248" y="700"/>
                    </a:lnTo>
                    <a:lnTo>
                      <a:pt x="232" y="694"/>
                    </a:lnTo>
                    <a:lnTo>
                      <a:pt x="216" y="688"/>
                    </a:lnTo>
                    <a:lnTo>
                      <a:pt x="200" y="680"/>
                    </a:lnTo>
                    <a:lnTo>
                      <a:pt x="186" y="672"/>
                    </a:lnTo>
                    <a:lnTo>
                      <a:pt x="170" y="664"/>
                    </a:lnTo>
                    <a:lnTo>
                      <a:pt x="156" y="654"/>
                    </a:lnTo>
                    <a:lnTo>
                      <a:pt x="142" y="644"/>
                    </a:lnTo>
                    <a:lnTo>
                      <a:pt x="130" y="634"/>
                    </a:lnTo>
                    <a:lnTo>
                      <a:pt x="116" y="622"/>
                    </a:lnTo>
                    <a:lnTo>
                      <a:pt x="104" y="610"/>
                    </a:lnTo>
                    <a:lnTo>
                      <a:pt x="92" y="598"/>
                    </a:lnTo>
                    <a:lnTo>
                      <a:pt x="82" y="586"/>
                    </a:lnTo>
                    <a:lnTo>
                      <a:pt x="70" y="572"/>
                    </a:lnTo>
                    <a:lnTo>
                      <a:pt x="60" y="558"/>
                    </a:lnTo>
                    <a:lnTo>
                      <a:pt x="52" y="544"/>
                    </a:lnTo>
                    <a:lnTo>
                      <a:pt x="44" y="528"/>
                    </a:lnTo>
                    <a:lnTo>
                      <a:pt x="36" y="512"/>
                    </a:lnTo>
                    <a:lnTo>
                      <a:pt x="28" y="496"/>
                    </a:lnTo>
                    <a:lnTo>
                      <a:pt x="22" y="480"/>
                    </a:lnTo>
                    <a:lnTo>
                      <a:pt x="16" y="464"/>
                    </a:lnTo>
                    <a:lnTo>
                      <a:pt x="12" y="446"/>
                    </a:lnTo>
                    <a:lnTo>
                      <a:pt x="8" y="430"/>
                    </a:lnTo>
                    <a:lnTo>
                      <a:pt x="4" y="412"/>
                    </a:lnTo>
                    <a:lnTo>
                      <a:pt x="2" y="394"/>
                    </a:lnTo>
                    <a:lnTo>
                      <a:pt x="2" y="376"/>
                    </a:lnTo>
                    <a:lnTo>
                      <a:pt x="0" y="358"/>
                    </a:lnTo>
                    <a:lnTo>
                      <a:pt x="2" y="340"/>
                    </a:lnTo>
                    <a:lnTo>
                      <a:pt x="2" y="322"/>
                    </a:lnTo>
                    <a:lnTo>
                      <a:pt x="4" y="304"/>
                    </a:lnTo>
                    <a:lnTo>
                      <a:pt x="8" y="286"/>
                    </a:lnTo>
                    <a:lnTo>
                      <a:pt x="12" y="268"/>
                    </a:lnTo>
                    <a:lnTo>
                      <a:pt x="16" y="252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6" y="202"/>
                    </a:lnTo>
                    <a:lnTo>
                      <a:pt x="44" y="188"/>
                    </a:lnTo>
                    <a:lnTo>
                      <a:pt x="52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2" y="130"/>
                    </a:lnTo>
                    <a:lnTo>
                      <a:pt x="92" y="116"/>
                    </a:lnTo>
                    <a:lnTo>
                      <a:pt x="104" y="104"/>
                    </a:lnTo>
                    <a:lnTo>
                      <a:pt x="116" y="92"/>
                    </a:lnTo>
                    <a:lnTo>
                      <a:pt x="130" y="82"/>
                    </a:lnTo>
                    <a:lnTo>
                      <a:pt x="142" y="70"/>
                    </a:lnTo>
                    <a:lnTo>
                      <a:pt x="156" y="60"/>
                    </a:lnTo>
                    <a:lnTo>
                      <a:pt x="170" y="52"/>
                    </a:lnTo>
                    <a:lnTo>
                      <a:pt x="186" y="42"/>
                    </a:lnTo>
                    <a:lnTo>
                      <a:pt x="200" y="36"/>
                    </a:lnTo>
                    <a:lnTo>
                      <a:pt x="216" y="28"/>
                    </a:lnTo>
                    <a:lnTo>
                      <a:pt x="232" y="22"/>
                    </a:lnTo>
                    <a:lnTo>
                      <a:pt x="248" y="16"/>
                    </a:lnTo>
                    <a:lnTo>
                      <a:pt x="266" y="12"/>
                    </a:lnTo>
                    <a:lnTo>
                      <a:pt x="282" y="8"/>
                    </a:lnTo>
                    <a:lnTo>
                      <a:pt x="300" y="4"/>
                    </a:lnTo>
                    <a:lnTo>
                      <a:pt x="318" y="2"/>
                    </a:lnTo>
                    <a:lnTo>
                      <a:pt x="334" y="0"/>
                    </a:lnTo>
                    <a:lnTo>
                      <a:pt x="354" y="0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F4BE1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2" name="Freeform 371"/>
              <p:cNvSpPr>
                <a:spLocks/>
              </p:cNvSpPr>
              <p:nvPr/>
            </p:nvSpPr>
            <p:spPr bwMode="auto">
              <a:xfrm>
                <a:off x="5099050" y="844550"/>
                <a:ext cx="1108075" cy="1127125"/>
              </a:xfrm>
              <a:custGeom>
                <a:avLst/>
                <a:gdLst/>
                <a:ahLst/>
                <a:cxnLst>
                  <a:cxn ang="0">
                    <a:pos x="384" y="2"/>
                  </a:cxn>
                  <a:cxn ang="0">
                    <a:pos x="436" y="12"/>
                  </a:cxn>
                  <a:cxn ang="0">
                    <a:pos x="484" y="28"/>
                  </a:cxn>
                  <a:cxn ang="0">
                    <a:pos x="530" y="52"/>
                  </a:cxn>
                  <a:cxn ang="0">
                    <a:pos x="572" y="82"/>
                  </a:cxn>
                  <a:cxn ang="0">
                    <a:pos x="608" y="118"/>
                  </a:cxn>
                  <a:cxn ang="0">
                    <a:pos x="638" y="158"/>
                  </a:cxn>
                  <a:cxn ang="0">
                    <a:pos x="664" y="202"/>
                  </a:cxn>
                  <a:cxn ang="0">
                    <a:pos x="682" y="250"/>
                  </a:cxn>
                  <a:cxn ang="0">
                    <a:pos x="694" y="302"/>
                  </a:cxn>
                  <a:cxn ang="0">
                    <a:pos x="698" y="356"/>
                  </a:cxn>
                  <a:cxn ang="0">
                    <a:pos x="694" y="410"/>
                  </a:cxn>
                  <a:cxn ang="0">
                    <a:pos x="682" y="462"/>
                  </a:cxn>
                  <a:cxn ang="0">
                    <a:pos x="664" y="510"/>
                  </a:cxn>
                  <a:cxn ang="0">
                    <a:pos x="638" y="554"/>
                  </a:cxn>
                  <a:cxn ang="0">
                    <a:pos x="608" y="594"/>
                  </a:cxn>
                  <a:cxn ang="0">
                    <a:pos x="572" y="630"/>
                  </a:cxn>
                  <a:cxn ang="0">
                    <a:pos x="530" y="658"/>
                  </a:cxn>
                  <a:cxn ang="0">
                    <a:pos x="484" y="682"/>
                  </a:cxn>
                  <a:cxn ang="0">
                    <a:pos x="436" y="700"/>
                  </a:cxn>
                  <a:cxn ang="0">
                    <a:pos x="384" y="708"/>
                  </a:cxn>
                  <a:cxn ang="0">
                    <a:pos x="332" y="710"/>
                  </a:cxn>
                  <a:cxn ang="0">
                    <a:pos x="278" y="704"/>
                  </a:cxn>
                  <a:cxn ang="0">
                    <a:pos x="230" y="688"/>
                  </a:cxn>
                  <a:cxn ang="0">
                    <a:pos x="182" y="668"/>
                  </a:cxn>
                  <a:cxn ang="0">
                    <a:pos x="140" y="640"/>
                  </a:cxn>
                  <a:cxn ang="0">
                    <a:pos x="102" y="606"/>
                  </a:cxn>
                  <a:cxn ang="0">
                    <a:pos x="70" y="568"/>
                  </a:cxn>
                  <a:cxn ang="0">
                    <a:pos x="42" y="524"/>
                  </a:cxn>
                  <a:cxn ang="0">
                    <a:pos x="22" y="478"/>
                  </a:cxn>
                  <a:cxn ang="0">
                    <a:pos x="8" y="428"/>
                  </a:cxn>
                  <a:cxn ang="0">
                    <a:pos x="0" y="374"/>
                  </a:cxn>
                  <a:cxn ang="0">
                    <a:pos x="2" y="320"/>
                  </a:cxn>
                  <a:cxn ang="0">
                    <a:pos x="10" y="266"/>
                  </a:cxn>
                  <a:cxn ang="0">
                    <a:pos x="28" y="218"/>
                  </a:cxn>
                  <a:cxn ang="0">
                    <a:pos x="50" y="172"/>
                  </a:cxn>
                  <a:cxn ang="0">
                    <a:pos x="80" y="130"/>
                  </a:cxn>
                  <a:cxn ang="0">
                    <a:pos x="114" y="94"/>
                  </a:cxn>
                  <a:cxn ang="0">
                    <a:pos x="154" y="62"/>
                  </a:cxn>
                  <a:cxn ang="0">
                    <a:pos x="198" y="36"/>
                  </a:cxn>
                  <a:cxn ang="0">
                    <a:pos x="246" y="16"/>
                  </a:cxn>
                  <a:cxn ang="0">
                    <a:pos x="296" y="4"/>
                  </a:cxn>
                  <a:cxn ang="0">
                    <a:pos x="350" y="0"/>
                  </a:cxn>
                </a:cxnLst>
                <a:rect l="0" t="0" r="r" b="b"/>
                <a:pathLst>
                  <a:path w="698" h="710">
                    <a:moveTo>
                      <a:pt x="350" y="0"/>
                    </a:moveTo>
                    <a:lnTo>
                      <a:pt x="368" y="2"/>
                    </a:lnTo>
                    <a:lnTo>
                      <a:pt x="384" y="2"/>
                    </a:lnTo>
                    <a:lnTo>
                      <a:pt x="402" y="4"/>
                    </a:lnTo>
                    <a:lnTo>
                      <a:pt x="420" y="8"/>
                    </a:lnTo>
                    <a:lnTo>
                      <a:pt x="436" y="12"/>
                    </a:lnTo>
                    <a:lnTo>
                      <a:pt x="452" y="16"/>
                    </a:lnTo>
                    <a:lnTo>
                      <a:pt x="470" y="22"/>
                    </a:lnTo>
                    <a:lnTo>
                      <a:pt x="484" y="28"/>
                    </a:lnTo>
                    <a:lnTo>
                      <a:pt x="500" y="36"/>
                    </a:lnTo>
                    <a:lnTo>
                      <a:pt x="516" y="44"/>
                    </a:lnTo>
                    <a:lnTo>
                      <a:pt x="530" y="52"/>
                    </a:lnTo>
                    <a:lnTo>
                      <a:pt x="544" y="62"/>
                    </a:lnTo>
                    <a:lnTo>
                      <a:pt x="558" y="72"/>
                    </a:lnTo>
                    <a:lnTo>
                      <a:pt x="572" y="82"/>
                    </a:lnTo>
                    <a:lnTo>
                      <a:pt x="584" y="94"/>
                    </a:lnTo>
                    <a:lnTo>
                      <a:pt x="596" y="104"/>
                    </a:lnTo>
                    <a:lnTo>
                      <a:pt x="608" y="118"/>
                    </a:lnTo>
                    <a:lnTo>
                      <a:pt x="618" y="130"/>
                    </a:lnTo>
                    <a:lnTo>
                      <a:pt x="628" y="144"/>
                    </a:lnTo>
                    <a:lnTo>
                      <a:pt x="638" y="158"/>
                    </a:lnTo>
                    <a:lnTo>
                      <a:pt x="648" y="172"/>
                    </a:lnTo>
                    <a:lnTo>
                      <a:pt x="656" y="186"/>
                    </a:lnTo>
                    <a:lnTo>
                      <a:pt x="664" y="202"/>
                    </a:lnTo>
                    <a:lnTo>
                      <a:pt x="670" y="218"/>
                    </a:lnTo>
                    <a:lnTo>
                      <a:pt x="676" y="234"/>
                    </a:lnTo>
                    <a:lnTo>
                      <a:pt x="682" y="250"/>
                    </a:lnTo>
                    <a:lnTo>
                      <a:pt x="688" y="266"/>
                    </a:lnTo>
                    <a:lnTo>
                      <a:pt x="692" y="284"/>
                    </a:lnTo>
                    <a:lnTo>
                      <a:pt x="694" y="302"/>
                    </a:lnTo>
                    <a:lnTo>
                      <a:pt x="696" y="320"/>
                    </a:lnTo>
                    <a:lnTo>
                      <a:pt x="698" y="338"/>
                    </a:lnTo>
                    <a:lnTo>
                      <a:pt x="698" y="356"/>
                    </a:lnTo>
                    <a:lnTo>
                      <a:pt x="698" y="374"/>
                    </a:lnTo>
                    <a:lnTo>
                      <a:pt x="696" y="392"/>
                    </a:lnTo>
                    <a:lnTo>
                      <a:pt x="694" y="410"/>
                    </a:lnTo>
                    <a:lnTo>
                      <a:pt x="692" y="428"/>
                    </a:lnTo>
                    <a:lnTo>
                      <a:pt x="688" y="444"/>
                    </a:lnTo>
                    <a:lnTo>
                      <a:pt x="682" y="462"/>
                    </a:lnTo>
                    <a:lnTo>
                      <a:pt x="676" y="478"/>
                    </a:lnTo>
                    <a:lnTo>
                      <a:pt x="670" y="494"/>
                    </a:lnTo>
                    <a:lnTo>
                      <a:pt x="664" y="510"/>
                    </a:lnTo>
                    <a:lnTo>
                      <a:pt x="656" y="524"/>
                    </a:lnTo>
                    <a:lnTo>
                      <a:pt x="648" y="540"/>
                    </a:lnTo>
                    <a:lnTo>
                      <a:pt x="638" y="554"/>
                    </a:lnTo>
                    <a:lnTo>
                      <a:pt x="628" y="568"/>
                    </a:lnTo>
                    <a:lnTo>
                      <a:pt x="618" y="582"/>
                    </a:lnTo>
                    <a:lnTo>
                      <a:pt x="608" y="594"/>
                    </a:lnTo>
                    <a:lnTo>
                      <a:pt x="596" y="606"/>
                    </a:lnTo>
                    <a:lnTo>
                      <a:pt x="584" y="618"/>
                    </a:lnTo>
                    <a:lnTo>
                      <a:pt x="572" y="630"/>
                    </a:lnTo>
                    <a:lnTo>
                      <a:pt x="558" y="640"/>
                    </a:lnTo>
                    <a:lnTo>
                      <a:pt x="544" y="650"/>
                    </a:lnTo>
                    <a:lnTo>
                      <a:pt x="530" y="658"/>
                    </a:lnTo>
                    <a:lnTo>
                      <a:pt x="516" y="668"/>
                    </a:lnTo>
                    <a:lnTo>
                      <a:pt x="500" y="676"/>
                    </a:lnTo>
                    <a:lnTo>
                      <a:pt x="484" y="682"/>
                    </a:lnTo>
                    <a:lnTo>
                      <a:pt x="470" y="688"/>
                    </a:lnTo>
                    <a:lnTo>
                      <a:pt x="452" y="694"/>
                    </a:lnTo>
                    <a:lnTo>
                      <a:pt x="436" y="700"/>
                    </a:lnTo>
                    <a:lnTo>
                      <a:pt x="420" y="704"/>
                    </a:lnTo>
                    <a:lnTo>
                      <a:pt x="402" y="706"/>
                    </a:lnTo>
                    <a:lnTo>
                      <a:pt x="384" y="708"/>
                    </a:lnTo>
                    <a:lnTo>
                      <a:pt x="368" y="710"/>
                    </a:lnTo>
                    <a:lnTo>
                      <a:pt x="350" y="710"/>
                    </a:lnTo>
                    <a:lnTo>
                      <a:pt x="332" y="710"/>
                    </a:lnTo>
                    <a:lnTo>
                      <a:pt x="314" y="708"/>
                    </a:lnTo>
                    <a:lnTo>
                      <a:pt x="296" y="706"/>
                    </a:lnTo>
                    <a:lnTo>
                      <a:pt x="278" y="704"/>
                    </a:lnTo>
                    <a:lnTo>
                      <a:pt x="262" y="700"/>
                    </a:lnTo>
                    <a:lnTo>
                      <a:pt x="246" y="694"/>
                    </a:lnTo>
                    <a:lnTo>
                      <a:pt x="230" y="688"/>
                    </a:lnTo>
                    <a:lnTo>
                      <a:pt x="214" y="682"/>
                    </a:lnTo>
                    <a:lnTo>
                      <a:pt x="198" y="676"/>
                    </a:lnTo>
                    <a:lnTo>
                      <a:pt x="182" y="668"/>
                    </a:lnTo>
                    <a:lnTo>
                      <a:pt x="168" y="658"/>
                    </a:lnTo>
                    <a:lnTo>
                      <a:pt x="154" y="650"/>
                    </a:lnTo>
                    <a:lnTo>
                      <a:pt x="140" y="640"/>
                    </a:lnTo>
                    <a:lnTo>
                      <a:pt x="126" y="630"/>
                    </a:lnTo>
                    <a:lnTo>
                      <a:pt x="114" y="618"/>
                    </a:lnTo>
                    <a:lnTo>
                      <a:pt x="102" y="606"/>
                    </a:lnTo>
                    <a:lnTo>
                      <a:pt x="90" y="594"/>
                    </a:lnTo>
                    <a:lnTo>
                      <a:pt x="80" y="582"/>
                    </a:lnTo>
                    <a:lnTo>
                      <a:pt x="70" y="568"/>
                    </a:lnTo>
                    <a:lnTo>
                      <a:pt x="60" y="554"/>
                    </a:lnTo>
                    <a:lnTo>
                      <a:pt x="50" y="540"/>
                    </a:lnTo>
                    <a:lnTo>
                      <a:pt x="42" y="524"/>
                    </a:lnTo>
                    <a:lnTo>
                      <a:pt x="34" y="510"/>
                    </a:lnTo>
                    <a:lnTo>
                      <a:pt x="28" y="494"/>
                    </a:lnTo>
                    <a:lnTo>
                      <a:pt x="22" y="478"/>
                    </a:lnTo>
                    <a:lnTo>
                      <a:pt x="16" y="462"/>
                    </a:lnTo>
                    <a:lnTo>
                      <a:pt x="10" y="444"/>
                    </a:lnTo>
                    <a:lnTo>
                      <a:pt x="8" y="428"/>
                    </a:lnTo>
                    <a:lnTo>
                      <a:pt x="4" y="410"/>
                    </a:lnTo>
                    <a:lnTo>
                      <a:pt x="2" y="392"/>
                    </a:lnTo>
                    <a:lnTo>
                      <a:pt x="0" y="374"/>
                    </a:lnTo>
                    <a:lnTo>
                      <a:pt x="0" y="356"/>
                    </a:lnTo>
                    <a:lnTo>
                      <a:pt x="0" y="338"/>
                    </a:lnTo>
                    <a:lnTo>
                      <a:pt x="2" y="320"/>
                    </a:lnTo>
                    <a:lnTo>
                      <a:pt x="4" y="302"/>
                    </a:lnTo>
                    <a:lnTo>
                      <a:pt x="8" y="284"/>
                    </a:lnTo>
                    <a:lnTo>
                      <a:pt x="10" y="266"/>
                    </a:lnTo>
                    <a:lnTo>
                      <a:pt x="16" y="250"/>
                    </a:lnTo>
                    <a:lnTo>
                      <a:pt x="22" y="234"/>
                    </a:lnTo>
                    <a:lnTo>
                      <a:pt x="28" y="218"/>
                    </a:lnTo>
                    <a:lnTo>
                      <a:pt x="34" y="202"/>
                    </a:lnTo>
                    <a:lnTo>
                      <a:pt x="42" y="186"/>
                    </a:lnTo>
                    <a:lnTo>
                      <a:pt x="50" y="172"/>
                    </a:lnTo>
                    <a:lnTo>
                      <a:pt x="60" y="158"/>
                    </a:lnTo>
                    <a:lnTo>
                      <a:pt x="70" y="144"/>
                    </a:lnTo>
                    <a:lnTo>
                      <a:pt x="80" y="130"/>
                    </a:lnTo>
                    <a:lnTo>
                      <a:pt x="90" y="118"/>
                    </a:lnTo>
                    <a:lnTo>
                      <a:pt x="102" y="104"/>
                    </a:lnTo>
                    <a:lnTo>
                      <a:pt x="114" y="94"/>
                    </a:lnTo>
                    <a:lnTo>
                      <a:pt x="126" y="82"/>
                    </a:lnTo>
                    <a:lnTo>
                      <a:pt x="140" y="72"/>
                    </a:lnTo>
                    <a:lnTo>
                      <a:pt x="154" y="62"/>
                    </a:lnTo>
                    <a:lnTo>
                      <a:pt x="168" y="52"/>
                    </a:lnTo>
                    <a:lnTo>
                      <a:pt x="182" y="44"/>
                    </a:lnTo>
                    <a:lnTo>
                      <a:pt x="198" y="36"/>
                    </a:lnTo>
                    <a:lnTo>
                      <a:pt x="214" y="28"/>
                    </a:lnTo>
                    <a:lnTo>
                      <a:pt x="230" y="22"/>
                    </a:lnTo>
                    <a:lnTo>
                      <a:pt x="246" y="16"/>
                    </a:lnTo>
                    <a:lnTo>
                      <a:pt x="262" y="12"/>
                    </a:lnTo>
                    <a:lnTo>
                      <a:pt x="278" y="8"/>
                    </a:lnTo>
                    <a:lnTo>
                      <a:pt x="296" y="4"/>
                    </a:lnTo>
                    <a:lnTo>
                      <a:pt x="314" y="2"/>
                    </a:lnTo>
                    <a:lnTo>
                      <a:pt x="332" y="2"/>
                    </a:lnTo>
                    <a:lnTo>
                      <a:pt x="350" y="0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rgbClr val="F4C0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3" name="Freeform 372"/>
              <p:cNvSpPr>
                <a:spLocks/>
              </p:cNvSpPr>
              <p:nvPr/>
            </p:nvSpPr>
            <p:spPr bwMode="auto">
              <a:xfrm>
                <a:off x="5105400" y="850900"/>
                <a:ext cx="1098550" cy="1117600"/>
              </a:xfrm>
              <a:custGeom>
                <a:avLst/>
                <a:gdLst/>
                <a:ahLst/>
                <a:cxnLst>
                  <a:cxn ang="0">
                    <a:pos x="380" y="2"/>
                  </a:cxn>
                  <a:cxn ang="0">
                    <a:pos x="432" y="12"/>
                  </a:cxn>
                  <a:cxn ang="0">
                    <a:pos x="480" y="28"/>
                  </a:cxn>
                  <a:cxn ang="0">
                    <a:pos x="524" y="50"/>
                  </a:cxn>
                  <a:cxn ang="0">
                    <a:pos x="566" y="80"/>
                  </a:cxn>
                  <a:cxn ang="0">
                    <a:pos x="602" y="116"/>
                  </a:cxn>
                  <a:cxn ang="0">
                    <a:pos x="632" y="154"/>
                  </a:cxn>
                  <a:cxn ang="0">
                    <a:pos x="656" y="200"/>
                  </a:cxn>
                  <a:cxn ang="0">
                    <a:pos x="676" y="248"/>
                  </a:cxn>
                  <a:cxn ang="0">
                    <a:pos x="688" y="298"/>
                  </a:cxn>
                  <a:cxn ang="0">
                    <a:pos x="692" y="352"/>
                  </a:cxn>
                  <a:cxn ang="0">
                    <a:pos x="688" y="406"/>
                  </a:cxn>
                  <a:cxn ang="0">
                    <a:pos x="676" y="456"/>
                  </a:cxn>
                  <a:cxn ang="0">
                    <a:pos x="656" y="504"/>
                  </a:cxn>
                  <a:cxn ang="0">
                    <a:pos x="632" y="548"/>
                  </a:cxn>
                  <a:cxn ang="0">
                    <a:pos x="602" y="588"/>
                  </a:cxn>
                  <a:cxn ang="0">
                    <a:pos x="566" y="622"/>
                  </a:cxn>
                  <a:cxn ang="0">
                    <a:pos x="524" y="652"/>
                  </a:cxn>
                  <a:cxn ang="0">
                    <a:pos x="480" y="676"/>
                  </a:cxn>
                  <a:cxn ang="0">
                    <a:pos x="432" y="692"/>
                  </a:cxn>
                  <a:cxn ang="0">
                    <a:pos x="380" y="702"/>
                  </a:cxn>
                  <a:cxn ang="0">
                    <a:pos x="328" y="702"/>
                  </a:cxn>
                  <a:cxn ang="0">
                    <a:pos x="276" y="696"/>
                  </a:cxn>
                  <a:cxn ang="0">
                    <a:pos x="226" y="682"/>
                  </a:cxn>
                  <a:cxn ang="0">
                    <a:pos x="180" y="660"/>
                  </a:cxn>
                  <a:cxn ang="0">
                    <a:pos x="138" y="634"/>
                  </a:cxn>
                  <a:cxn ang="0">
                    <a:pos x="100" y="600"/>
                  </a:cxn>
                  <a:cxn ang="0">
                    <a:pos x="68" y="562"/>
                  </a:cxn>
                  <a:cxn ang="0">
                    <a:pos x="40" y="520"/>
                  </a:cxn>
                  <a:cxn ang="0">
                    <a:pos x="20" y="472"/>
                  </a:cxn>
                  <a:cxn ang="0">
                    <a:pos x="6" y="422"/>
                  </a:cxn>
                  <a:cxn ang="0">
                    <a:pos x="0" y="370"/>
                  </a:cxn>
                  <a:cxn ang="0">
                    <a:pos x="0" y="316"/>
                  </a:cxn>
                  <a:cxn ang="0">
                    <a:pos x="10" y="264"/>
                  </a:cxn>
                  <a:cxn ang="0">
                    <a:pos x="26" y="214"/>
                  </a:cxn>
                  <a:cxn ang="0">
                    <a:pos x="50" y="170"/>
                  </a:cxn>
                  <a:cxn ang="0">
                    <a:pos x="78" y="128"/>
                  </a:cxn>
                  <a:cxn ang="0">
                    <a:pos x="112" y="92"/>
                  </a:cxn>
                  <a:cxn ang="0">
                    <a:pos x="152" y="60"/>
                  </a:cxn>
                  <a:cxn ang="0">
                    <a:pos x="196" y="34"/>
                  </a:cxn>
                  <a:cxn ang="0">
                    <a:pos x="242" y="16"/>
                  </a:cxn>
                  <a:cxn ang="0">
                    <a:pos x="292" y="4"/>
                  </a:cxn>
                  <a:cxn ang="0">
                    <a:pos x="346" y="0"/>
                  </a:cxn>
                </a:cxnLst>
                <a:rect l="0" t="0" r="r" b="b"/>
                <a:pathLst>
                  <a:path w="692" h="704">
                    <a:moveTo>
                      <a:pt x="346" y="0"/>
                    </a:moveTo>
                    <a:lnTo>
                      <a:pt x="362" y="0"/>
                    </a:lnTo>
                    <a:lnTo>
                      <a:pt x="380" y="2"/>
                    </a:lnTo>
                    <a:lnTo>
                      <a:pt x="398" y="4"/>
                    </a:lnTo>
                    <a:lnTo>
                      <a:pt x="414" y="8"/>
                    </a:lnTo>
                    <a:lnTo>
                      <a:pt x="432" y="12"/>
                    </a:lnTo>
                    <a:lnTo>
                      <a:pt x="448" y="16"/>
                    </a:lnTo>
                    <a:lnTo>
                      <a:pt x="464" y="22"/>
                    </a:lnTo>
                    <a:lnTo>
                      <a:pt x="480" y="28"/>
                    </a:lnTo>
                    <a:lnTo>
                      <a:pt x="496" y="34"/>
                    </a:lnTo>
                    <a:lnTo>
                      <a:pt x="510" y="42"/>
                    </a:lnTo>
                    <a:lnTo>
                      <a:pt x="524" y="50"/>
                    </a:lnTo>
                    <a:lnTo>
                      <a:pt x="538" y="60"/>
                    </a:lnTo>
                    <a:lnTo>
                      <a:pt x="552" y="70"/>
                    </a:lnTo>
                    <a:lnTo>
                      <a:pt x="566" y="80"/>
                    </a:lnTo>
                    <a:lnTo>
                      <a:pt x="578" y="92"/>
                    </a:lnTo>
                    <a:lnTo>
                      <a:pt x="590" y="102"/>
                    </a:lnTo>
                    <a:lnTo>
                      <a:pt x="602" y="116"/>
                    </a:lnTo>
                    <a:lnTo>
                      <a:pt x="612" y="128"/>
                    </a:lnTo>
                    <a:lnTo>
                      <a:pt x="622" y="142"/>
                    </a:lnTo>
                    <a:lnTo>
                      <a:pt x="632" y="154"/>
                    </a:lnTo>
                    <a:lnTo>
                      <a:pt x="640" y="170"/>
                    </a:lnTo>
                    <a:lnTo>
                      <a:pt x="650" y="184"/>
                    </a:lnTo>
                    <a:lnTo>
                      <a:pt x="656" y="200"/>
                    </a:lnTo>
                    <a:lnTo>
                      <a:pt x="664" y="214"/>
                    </a:lnTo>
                    <a:lnTo>
                      <a:pt x="670" y="230"/>
                    </a:lnTo>
                    <a:lnTo>
                      <a:pt x="676" y="248"/>
                    </a:lnTo>
                    <a:lnTo>
                      <a:pt x="680" y="264"/>
                    </a:lnTo>
                    <a:lnTo>
                      <a:pt x="684" y="280"/>
                    </a:lnTo>
                    <a:lnTo>
                      <a:pt x="688" y="298"/>
                    </a:lnTo>
                    <a:lnTo>
                      <a:pt x="690" y="316"/>
                    </a:lnTo>
                    <a:lnTo>
                      <a:pt x="690" y="334"/>
                    </a:lnTo>
                    <a:lnTo>
                      <a:pt x="692" y="352"/>
                    </a:lnTo>
                    <a:lnTo>
                      <a:pt x="690" y="370"/>
                    </a:lnTo>
                    <a:lnTo>
                      <a:pt x="690" y="388"/>
                    </a:lnTo>
                    <a:lnTo>
                      <a:pt x="688" y="406"/>
                    </a:lnTo>
                    <a:lnTo>
                      <a:pt x="684" y="422"/>
                    </a:lnTo>
                    <a:lnTo>
                      <a:pt x="680" y="440"/>
                    </a:lnTo>
                    <a:lnTo>
                      <a:pt x="676" y="456"/>
                    </a:lnTo>
                    <a:lnTo>
                      <a:pt x="670" y="472"/>
                    </a:lnTo>
                    <a:lnTo>
                      <a:pt x="664" y="488"/>
                    </a:lnTo>
                    <a:lnTo>
                      <a:pt x="656" y="504"/>
                    </a:lnTo>
                    <a:lnTo>
                      <a:pt x="650" y="520"/>
                    </a:lnTo>
                    <a:lnTo>
                      <a:pt x="640" y="534"/>
                    </a:lnTo>
                    <a:lnTo>
                      <a:pt x="632" y="548"/>
                    </a:lnTo>
                    <a:lnTo>
                      <a:pt x="622" y="562"/>
                    </a:lnTo>
                    <a:lnTo>
                      <a:pt x="612" y="576"/>
                    </a:lnTo>
                    <a:lnTo>
                      <a:pt x="602" y="588"/>
                    </a:lnTo>
                    <a:lnTo>
                      <a:pt x="590" y="600"/>
                    </a:lnTo>
                    <a:lnTo>
                      <a:pt x="578" y="612"/>
                    </a:lnTo>
                    <a:lnTo>
                      <a:pt x="566" y="622"/>
                    </a:lnTo>
                    <a:lnTo>
                      <a:pt x="552" y="634"/>
                    </a:lnTo>
                    <a:lnTo>
                      <a:pt x="538" y="644"/>
                    </a:lnTo>
                    <a:lnTo>
                      <a:pt x="524" y="652"/>
                    </a:lnTo>
                    <a:lnTo>
                      <a:pt x="510" y="660"/>
                    </a:lnTo>
                    <a:lnTo>
                      <a:pt x="496" y="668"/>
                    </a:lnTo>
                    <a:lnTo>
                      <a:pt x="480" y="676"/>
                    </a:lnTo>
                    <a:lnTo>
                      <a:pt x="464" y="682"/>
                    </a:lnTo>
                    <a:lnTo>
                      <a:pt x="448" y="688"/>
                    </a:lnTo>
                    <a:lnTo>
                      <a:pt x="432" y="692"/>
                    </a:lnTo>
                    <a:lnTo>
                      <a:pt x="414" y="696"/>
                    </a:lnTo>
                    <a:lnTo>
                      <a:pt x="398" y="700"/>
                    </a:lnTo>
                    <a:lnTo>
                      <a:pt x="380" y="702"/>
                    </a:lnTo>
                    <a:lnTo>
                      <a:pt x="362" y="702"/>
                    </a:lnTo>
                    <a:lnTo>
                      <a:pt x="346" y="704"/>
                    </a:lnTo>
                    <a:lnTo>
                      <a:pt x="328" y="702"/>
                    </a:lnTo>
                    <a:lnTo>
                      <a:pt x="310" y="702"/>
                    </a:lnTo>
                    <a:lnTo>
                      <a:pt x="292" y="700"/>
                    </a:lnTo>
                    <a:lnTo>
                      <a:pt x="276" y="696"/>
                    </a:lnTo>
                    <a:lnTo>
                      <a:pt x="258" y="692"/>
                    </a:lnTo>
                    <a:lnTo>
                      <a:pt x="242" y="688"/>
                    </a:lnTo>
                    <a:lnTo>
                      <a:pt x="226" y="682"/>
                    </a:lnTo>
                    <a:lnTo>
                      <a:pt x="210" y="676"/>
                    </a:lnTo>
                    <a:lnTo>
                      <a:pt x="196" y="668"/>
                    </a:lnTo>
                    <a:lnTo>
                      <a:pt x="180" y="660"/>
                    </a:lnTo>
                    <a:lnTo>
                      <a:pt x="166" y="652"/>
                    </a:lnTo>
                    <a:lnTo>
                      <a:pt x="152" y="644"/>
                    </a:lnTo>
                    <a:lnTo>
                      <a:pt x="138" y="634"/>
                    </a:lnTo>
                    <a:lnTo>
                      <a:pt x="124" y="622"/>
                    </a:lnTo>
                    <a:lnTo>
                      <a:pt x="112" y="612"/>
                    </a:lnTo>
                    <a:lnTo>
                      <a:pt x="100" y="600"/>
                    </a:lnTo>
                    <a:lnTo>
                      <a:pt x="88" y="588"/>
                    </a:lnTo>
                    <a:lnTo>
                      <a:pt x="78" y="576"/>
                    </a:lnTo>
                    <a:lnTo>
                      <a:pt x="68" y="562"/>
                    </a:lnTo>
                    <a:lnTo>
                      <a:pt x="58" y="548"/>
                    </a:lnTo>
                    <a:lnTo>
                      <a:pt x="50" y="534"/>
                    </a:lnTo>
                    <a:lnTo>
                      <a:pt x="40" y="520"/>
                    </a:lnTo>
                    <a:lnTo>
                      <a:pt x="34" y="504"/>
                    </a:lnTo>
                    <a:lnTo>
                      <a:pt x="26" y="488"/>
                    </a:lnTo>
                    <a:lnTo>
                      <a:pt x="20" y="472"/>
                    </a:lnTo>
                    <a:lnTo>
                      <a:pt x="14" y="456"/>
                    </a:lnTo>
                    <a:lnTo>
                      <a:pt x="10" y="440"/>
                    </a:lnTo>
                    <a:lnTo>
                      <a:pt x="6" y="422"/>
                    </a:lnTo>
                    <a:lnTo>
                      <a:pt x="4" y="406"/>
                    </a:lnTo>
                    <a:lnTo>
                      <a:pt x="0" y="388"/>
                    </a:lnTo>
                    <a:lnTo>
                      <a:pt x="0" y="370"/>
                    </a:lnTo>
                    <a:lnTo>
                      <a:pt x="0" y="352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4" y="298"/>
                    </a:lnTo>
                    <a:lnTo>
                      <a:pt x="6" y="280"/>
                    </a:lnTo>
                    <a:lnTo>
                      <a:pt x="10" y="264"/>
                    </a:lnTo>
                    <a:lnTo>
                      <a:pt x="14" y="248"/>
                    </a:lnTo>
                    <a:lnTo>
                      <a:pt x="20" y="230"/>
                    </a:lnTo>
                    <a:lnTo>
                      <a:pt x="26" y="214"/>
                    </a:lnTo>
                    <a:lnTo>
                      <a:pt x="34" y="200"/>
                    </a:lnTo>
                    <a:lnTo>
                      <a:pt x="40" y="184"/>
                    </a:lnTo>
                    <a:lnTo>
                      <a:pt x="50" y="170"/>
                    </a:lnTo>
                    <a:lnTo>
                      <a:pt x="58" y="154"/>
                    </a:lnTo>
                    <a:lnTo>
                      <a:pt x="68" y="142"/>
                    </a:lnTo>
                    <a:lnTo>
                      <a:pt x="78" y="128"/>
                    </a:lnTo>
                    <a:lnTo>
                      <a:pt x="88" y="116"/>
                    </a:lnTo>
                    <a:lnTo>
                      <a:pt x="100" y="102"/>
                    </a:lnTo>
                    <a:lnTo>
                      <a:pt x="112" y="92"/>
                    </a:lnTo>
                    <a:lnTo>
                      <a:pt x="124" y="80"/>
                    </a:lnTo>
                    <a:lnTo>
                      <a:pt x="138" y="70"/>
                    </a:lnTo>
                    <a:lnTo>
                      <a:pt x="152" y="60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6" y="34"/>
                    </a:lnTo>
                    <a:lnTo>
                      <a:pt x="210" y="28"/>
                    </a:lnTo>
                    <a:lnTo>
                      <a:pt x="226" y="22"/>
                    </a:lnTo>
                    <a:lnTo>
                      <a:pt x="242" y="16"/>
                    </a:lnTo>
                    <a:lnTo>
                      <a:pt x="258" y="12"/>
                    </a:lnTo>
                    <a:lnTo>
                      <a:pt x="276" y="8"/>
                    </a:lnTo>
                    <a:lnTo>
                      <a:pt x="292" y="4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46" y="0"/>
                    </a:ln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5C2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4" name="Freeform 373"/>
              <p:cNvSpPr>
                <a:spLocks/>
              </p:cNvSpPr>
              <p:nvPr/>
            </p:nvSpPr>
            <p:spPr bwMode="auto">
              <a:xfrm>
                <a:off x="5108575" y="857250"/>
                <a:ext cx="1089025" cy="1104900"/>
              </a:xfrm>
              <a:custGeom>
                <a:avLst/>
                <a:gdLst/>
                <a:ahLst/>
                <a:cxnLst>
                  <a:cxn ang="0">
                    <a:pos x="378" y="0"/>
                  </a:cxn>
                  <a:cxn ang="0">
                    <a:pos x="428" y="10"/>
                  </a:cxn>
                  <a:cxn ang="0">
                    <a:pos x="476" y="26"/>
                  </a:cxn>
                  <a:cxn ang="0">
                    <a:pos x="520" y="50"/>
                  </a:cxn>
                  <a:cxn ang="0">
                    <a:pos x="562" y="78"/>
                  </a:cxn>
                  <a:cxn ang="0">
                    <a:pos x="596" y="114"/>
                  </a:cxn>
                  <a:cxn ang="0">
                    <a:pos x="628" y="152"/>
                  </a:cxn>
                  <a:cxn ang="0">
                    <a:pos x="652" y="196"/>
                  </a:cxn>
                  <a:cxn ang="0">
                    <a:pos x="670" y="244"/>
                  </a:cxn>
                  <a:cxn ang="0">
                    <a:pos x="682" y="294"/>
                  </a:cxn>
                  <a:cxn ang="0">
                    <a:pos x="686" y="348"/>
                  </a:cxn>
                  <a:cxn ang="0">
                    <a:pos x="682" y="400"/>
                  </a:cxn>
                  <a:cxn ang="0">
                    <a:pos x="670" y="452"/>
                  </a:cxn>
                  <a:cxn ang="0">
                    <a:pos x="652" y="498"/>
                  </a:cxn>
                  <a:cxn ang="0">
                    <a:pos x="628" y="542"/>
                  </a:cxn>
                  <a:cxn ang="0">
                    <a:pos x="596" y="582"/>
                  </a:cxn>
                  <a:cxn ang="0">
                    <a:pos x="562" y="616"/>
                  </a:cxn>
                  <a:cxn ang="0">
                    <a:pos x="520" y="646"/>
                  </a:cxn>
                  <a:cxn ang="0">
                    <a:pos x="476" y="668"/>
                  </a:cxn>
                  <a:cxn ang="0">
                    <a:pos x="428" y="686"/>
                  </a:cxn>
                  <a:cxn ang="0">
                    <a:pos x="378" y="694"/>
                  </a:cxn>
                  <a:cxn ang="0">
                    <a:pos x="326" y="696"/>
                  </a:cxn>
                  <a:cxn ang="0">
                    <a:pos x="274" y="688"/>
                  </a:cxn>
                  <a:cxn ang="0">
                    <a:pos x="226" y="674"/>
                  </a:cxn>
                  <a:cxn ang="0">
                    <a:pos x="180" y="654"/>
                  </a:cxn>
                  <a:cxn ang="0">
                    <a:pos x="138" y="626"/>
                  </a:cxn>
                  <a:cxn ang="0">
                    <a:pos x="100" y="594"/>
                  </a:cxn>
                  <a:cxn ang="0">
                    <a:pos x="68" y="556"/>
                  </a:cxn>
                  <a:cxn ang="0">
                    <a:pos x="42" y="514"/>
                  </a:cxn>
                  <a:cxn ang="0">
                    <a:pos x="20" y="468"/>
                  </a:cxn>
                  <a:cxn ang="0">
                    <a:pos x="8" y="418"/>
                  </a:cxn>
                  <a:cxn ang="0">
                    <a:pos x="0" y="366"/>
                  </a:cxn>
                  <a:cxn ang="0">
                    <a:pos x="2" y="312"/>
                  </a:cxn>
                  <a:cxn ang="0">
                    <a:pos x="10" y="260"/>
                  </a:cxn>
                  <a:cxn ang="0">
                    <a:pos x="28" y="212"/>
                  </a:cxn>
                  <a:cxn ang="0">
                    <a:pos x="50" y="166"/>
                  </a:cxn>
                  <a:cxn ang="0">
                    <a:pos x="78" y="126"/>
                  </a:cxn>
                  <a:cxn ang="0">
                    <a:pos x="112" y="90"/>
                  </a:cxn>
                  <a:cxn ang="0">
                    <a:pos x="152" y="58"/>
                  </a:cxn>
                  <a:cxn ang="0">
                    <a:pos x="194" y="34"/>
                  </a:cxn>
                  <a:cxn ang="0">
                    <a:pos x="242" y="14"/>
                  </a:cxn>
                  <a:cxn ang="0">
                    <a:pos x="290" y="4"/>
                  </a:cxn>
                  <a:cxn ang="0">
                    <a:pos x="344" y="0"/>
                  </a:cxn>
                </a:cxnLst>
                <a:rect l="0" t="0" r="r" b="b"/>
                <a:pathLst>
                  <a:path w="686" h="696">
                    <a:moveTo>
                      <a:pt x="344" y="0"/>
                    </a:moveTo>
                    <a:lnTo>
                      <a:pt x="360" y="0"/>
                    </a:lnTo>
                    <a:lnTo>
                      <a:pt x="378" y="0"/>
                    </a:lnTo>
                    <a:lnTo>
                      <a:pt x="396" y="4"/>
                    </a:lnTo>
                    <a:lnTo>
                      <a:pt x="412" y="6"/>
                    </a:lnTo>
                    <a:lnTo>
                      <a:pt x="428" y="10"/>
                    </a:lnTo>
                    <a:lnTo>
                      <a:pt x="444" y="14"/>
                    </a:lnTo>
                    <a:lnTo>
                      <a:pt x="460" y="20"/>
                    </a:lnTo>
                    <a:lnTo>
                      <a:pt x="476" y="26"/>
                    </a:lnTo>
                    <a:lnTo>
                      <a:pt x="492" y="34"/>
                    </a:lnTo>
                    <a:lnTo>
                      <a:pt x="506" y="42"/>
                    </a:lnTo>
                    <a:lnTo>
                      <a:pt x="520" y="50"/>
                    </a:lnTo>
                    <a:lnTo>
                      <a:pt x="534" y="58"/>
                    </a:lnTo>
                    <a:lnTo>
                      <a:pt x="548" y="68"/>
                    </a:lnTo>
                    <a:lnTo>
                      <a:pt x="562" y="78"/>
                    </a:lnTo>
                    <a:lnTo>
                      <a:pt x="574" y="90"/>
                    </a:lnTo>
                    <a:lnTo>
                      <a:pt x="586" y="102"/>
                    </a:lnTo>
                    <a:lnTo>
                      <a:pt x="596" y="114"/>
                    </a:lnTo>
                    <a:lnTo>
                      <a:pt x="608" y="126"/>
                    </a:lnTo>
                    <a:lnTo>
                      <a:pt x="618" y="140"/>
                    </a:lnTo>
                    <a:lnTo>
                      <a:pt x="628" y="152"/>
                    </a:lnTo>
                    <a:lnTo>
                      <a:pt x="636" y="166"/>
                    </a:lnTo>
                    <a:lnTo>
                      <a:pt x="644" y="182"/>
                    </a:lnTo>
                    <a:lnTo>
                      <a:pt x="652" y="196"/>
                    </a:lnTo>
                    <a:lnTo>
                      <a:pt x="658" y="212"/>
                    </a:lnTo>
                    <a:lnTo>
                      <a:pt x="666" y="228"/>
                    </a:lnTo>
                    <a:lnTo>
                      <a:pt x="670" y="244"/>
                    </a:lnTo>
                    <a:lnTo>
                      <a:pt x="676" y="260"/>
                    </a:lnTo>
                    <a:lnTo>
                      <a:pt x="678" y="278"/>
                    </a:lnTo>
                    <a:lnTo>
                      <a:pt x="682" y="294"/>
                    </a:lnTo>
                    <a:lnTo>
                      <a:pt x="684" y="312"/>
                    </a:lnTo>
                    <a:lnTo>
                      <a:pt x="686" y="330"/>
                    </a:lnTo>
                    <a:lnTo>
                      <a:pt x="686" y="348"/>
                    </a:lnTo>
                    <a:lnTo>
                      <a:pt x="686" y="366"/>
                    </a:lnTo>
                    <a:lnTo>
                      <a:pt x="684" y="384"/>
                    </a:lnTo>
                    <a:lnTo>
                      <a:pt x="682" y="400"/>
                    </a:lnTo>
                    <a:lnTo>
                      <a:pt x="678" y="418"/>
                    </a:lnTo>
                    <a:lnTo>
                      <a:pt x="676" y="434"/>
                    </a:lnTo>
                    <a:lnTo>
                      <a:pt x="670" y="452"/>
                    </a:lnTo>
                    <a:lnTo>
                      <a:pt x="666" y="468"/>
                    </a:lnTo>
                    <a:lnTo>
                      <a:pt x="658" y="484"/>
                    </a:lnTo>
                    <a:lnTo>
                      <a:pt x="652" y="498"/>
                    </a:lnTo>
                    <a:lnTo>
                      <a:pt x="644" y="514"/>
                    </a:lnTo>
                    <a:lnTo>
                      <a:pt x="636" y="528"/>
                    </a:lnTo>
                    <a:lnTo>
                      <a:pt x="628" y="542"/>
                    </a:lnTo>
                    <a:lnTo>
                      <a:pt x="618" y="556"/>
                    </a:lnTo>
                    <a:lnTo>
                      <a:pt x="608" y="570"/>
                    </a:lnTo>
                    <a:lnTo>
                      <a:pt x="596" y="582"/>
                    </a:lnTo>
                    <a:lnTo>
                      <a:pt x="586" y="594"/>
                    </a:lnTo>
                    <a:lnTo>
                      <a:pt x="574" y="606"/>
                    </a:lnTo>
                    <a:lnTo>
                      <a:pt x="562" y="616"/>
                    </a:lnTo>
                    <a:lnTo>
                      <a:pt x="548" y="626"/>
                    </a:lnTo>
                    <a:lnTo>
                      <a:pt x="534" y="636"/>
                    </a:lnTo>
                    <a:lnTo>
                      <a:pt x="520" y="646"/>
                    </a:lnTo>
                    <a:lnTo>
                      <a:pt x="506" y="654"/>
                    </a:lnTo>
                    <a:lnTo>
                      <a:pt x="492" y="662"/>
                    </a:lnTo>
                    <a:lnTo>
                      <a:pt x="476" y="668"/>
                    </a:lnTo>
                    <a:lnTo>
                      <a:pt x="460" y="674"/>
                    </a:lnTo>
                    <a:lnTo>
                      <a:pt x="444" y="680"/>
                    </a:lnTo>
                    <a:lnTo>
                      <a:pt x="428" y="686"/>
                    </a:lnTo>
                    <a:lnTo>
                      <a:pt x="412" y="688"/>
                    </a:lnTo>
                    <a:lnTo>
                      <a:pt x="396" y="692"/>
                    </a:lnTo>
                    <a:lnTo>
                      <a:pt x="378" y="694"/>
                    </a:lnTo>
                    <a:lnTo>
                      <a:pt x="360" y="696"/>
                    </a:lnTo>
                    <a:lnTo>
                      <a:pt x="344" y="696"/>
                    </a:lnTo>
                    <a:lnTo>
                      <a:pt x="326" y="696"/>
                    </a:lnTo>
                    <a:lnTo>
                      <a:pt x="308" y="694"/>
                    </a:lnTo>
                    <a:lnTo>
                      <a:pt x="290" y="692"/>
                    </a:lnTo>
                    <a:lnTo>
                      <a:pt x="274" y="688"/>
                    </a:lnTo>
                    <a:lnTo>
                      <a:pt x="258" y="686"/>
                    </a:lnTo>
                    <a:lnTo>
                      <a:pt x="242" y="680"/>
                    </a:lnTo>
                    <a:lnTo>
                      <a:pt x="226" y="674"/>
                    </a:lnTo>
                    <a:lnTo>
                      <a:pt x="210" y="668"/>
                    </a:lnTo>
                    <a:lnTo>
                      <a:pt x="194" y="662"/>
                    </a:lnTo>
                    <a:lnTo>
                      <a:pt x="180" y="654"/>
                    </a:lnTo>
                    <a:lnTo>
                      <a:pt x="166" y="646"/>
                    </a:lnTo>
                    <a:lnTo>
                      <a:pt x="152" y="636"/>
                    </a:lnTo>
                    <a:lnTo>
                      <a:pt x="138" y="626"/>
                    </a:lnTo>
                    <a:lnTo>
                      <a:pt x="124" y="616"/>
                    </a:lnTo>
                    <a:lnTo>
                      <a:pt x="112" y="606"/>
                    </a:lnTo>
                    <a:lnTo>
                      <a:pt x="100" y="594"/>
                    </a:lnTo>
                    <a:lnTo>
                      <a:pt x="90" y="582"/>
                    </a:lnTo>
                    <a:lnTo>
                      <a:pt x="78" y="570"/>
                    </a:lnTo>
                    <a:lnTo>
                      <a:pt x="68" y="556"/>
                    </a:lnTo>
                    <a:lnTo>
                      <a:pt x="58" y="542"/>
                    </a:lnTo>
                    <a:lnTo>
                      <a:pt x="50" y="528"/>
                    </a:lnTo>
                    <a:lnTo>
                      <a:pt x="42" y="514"/>
                    </a:lnTo>
                    <a:lnTo>
                      <a:pt x="34" y="498"/>
                    </a:lnTo>
                    <a:lnTo>
                      <a:pt x="28" y="484"/>
                    </a:lnTo>
                    <a:lnTo>
                      <a:pt x="20" y="468"/>
                    </a:lnTo>
                    <a:lnTo>
                      <a:pt x="16" y="452"/>
                    </a:lnTo>
                    <a:lnTo>
                      <a:pt x="10" y="434"/>
                    </a:lnTo>
                    <a:lnTo>
                      <a:pt x="8" y="418"/>
                    </a:lnTo>
                    <a:lnTo>
                      <a:pt x="4" y="400"/>
                    </a:lnTo>
                    <a:lnTo>
                      <a:pt x="2" y="384"/>
                    </a:lnTo>
                    <a:lnTo>
                      <a:pt x="0" y="366"/>
                    </a:lnTo>
                    <a:lnTo>
                      <a:pt x="0" y="348"/>
                    </a:lnTo>
                    <a:lnTo>
                      <a:pt x="0" y="330"/>
                    </a:lnTo>
                    <a:lnTo>
                      <a:pt x="2" y="312"/>
                    </a:lnTo>
                    <a:lnTo>
                      <a:pt x="4" y="294"/>
                    </a:lnTo>
                    <a:lnTo>
                      <a:pt x="8" y="278"/>
                    </a:lnTo>
                    <a:lnTo>
                      <a:pt x="10" y="260"/>
                    </a:lnTo>
                    <a:lnTo>
                      <a:pt x="16" y="244"/>
                    </a:lnTo>
                    <a:lnTo>
                      <a:pt x="20" y="228"/>
                    </a:lnTo>
                    <a:lnTo>
                      <a:pt x="28" y="212"/>
                    </a:lnTo>
                    <a:lnTo>
                      <a:pt x="34" y="196"/>
                    </a:lnTo>
                    <a:lnTo>
                      <a:pt x="42" y="182"/>
                    </a:lnTo>
                    <a:lnTo>
                      <a:pt x="50" y="166"/>
                    </a:lnTo>
                    <a:lnTo>
                      <a:pt x="58" y="152"/>
                    </a:lnTo>
                    <a:lnTo>
                      <a:pt x="68" y="140"/>
                    </a:lnTo>
                    <a:lnTo>
                      <a:pt x="78" y="126"/>
                    </a:lnTo>
                    <a:lnTo>
                      <a:pt x="90" y="114"/>
                    </a:lnTo>
                    <a:lnTo>
                      <a:pt x="100" y="102"/>
                    </a:lnTo>
                    <a:lnTo>
                      <a:pt x="112" y="90"/>
                    </a:lnTo>
                    <a:lnTo>
                      <a:pt x="124" y="78"/>
                    </a:lnTo>
                    <a:lnTo>
                      <a:pt x="138" y="68"/>
                    </a:lnTo>
                    <a:lnTo>
                      <a:pt x="152" y="58"/>
                    </a:lnTo>
                    <a:lnTo>
                      <a:pt x="166" y="50"/>
                    </a:lnTo>
                    <a:lnTo>
                      <a:pt x="180" y="42"/>
                    </a:lnTo>
                    <a:lnTo>
                      <a:pt x="194" y="34"/>
                    </a:lnTo>
                    <a:lnTo>
                      <a:pt x="210" y="26"/>
                    </a:lnTo>
                    <a:lnTo>
                      <a:pt x="226" y="20"/>
                    </a:lnTo>
                    <a:lnTo>
                      <a:pt x="242" y="14"/>
                    </a:lnTo>
                    <a:lnTo>
                      <a:pt x="258" y="10"/>
                    </a:lnTo>
                    <a:lnTo>
                      <a:pt x="274" y="6"/>
                    </a:lnTo>
                    <a:lnTo>
                      <a:pt x="290" y="4"/>
                    </a:lnTo>
                    <a:lnTo>
                      <a:pt x="308" y="0"/>
                    </a:lnTo>
                    <a:lnTo>
                      <a:pt x="326" y="0"/>
                    </a:lnTo>
                    <a:lnTo>
                      <a:pt x="344" y="0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F3C3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5" name="Freeform 374"/>
              <p:cNvSpPr>
                <a:spLocks/>
              </p:cNvSpPr>
              <p:nvPr/>
            </p:nvSpPr>
            <p:spPr bwMode="auto">
              <a:xfrm>
                <a:off x="5114925" y="860425"/>
                <a:ext cx="1076325" cy="1095375"/>
              </a:xfrm>
              <a:custGeom>
                <a:avLst/>
                <a:gdLst/>
                <a:ahLst/>
                <a:cxnLst>
                  <a:cxn ang="0">
                    <a:pos x="374" y="2"/>
                  </a:cxn>
                  <a:cxn ang="0">
                    <a:pos x="424" y="12"/>
                  </a:cxn>
                  <a:cxn ang="0">
                    <a:pos x="472" y="28"/>
                  </a:cxn>
                  <a:cxn ang="0">
                    <a:pos x="516" y="50"/>
                  </a:cxn>
                  <a:cxn ang="0">
                    <a:pos x="556" y="80"/>
                  </a:cxn>
                  <a:cxn ang="0">
                    <a:pos x="590" y="114"/>
                  </a:cxn>
                  <a:cxn ang="0">
                    <a:pos x="620" y="152"/>
                  </a:cxn>
                  <a:cxn ang="0">
                    <a:pos x="646" y="196"/>
                  </a:cxn>
                  <a:cxn ang="0">
                    <a:pos x="664" y="242"/>
                  </a:cxn>
                  <a:cxn ang="0">
                    <a:pos x="674" y="292"/>
                  </a:cxn>
                  <a:cxn ang="0">
                    <a:pos x="678" y="346"/>
                  </a:cxn>
                  <a:cxn ang="0">
                    <a:pos x="674" y="398"/>
                  </a:cxn>
                  <a:cxn ang="0">
                    <a:pos x="664" y="448"/>
                  </a:cxn>
                  <a:cxn ang="0">
                    <a:pos x="646" y="496"/>
                  </a:cxn>
                  <a:cxn ang="0">
                    <a:pos x="620" y="538"/>
                  </a:cxn>
                  <a:cxn ang="0">
                    <a:pos x="590" y="578"/>
                  </a:cxn>
                  <a:cxn ang="0">
                    <a:pos x="556" y="612"/>
                  </a:cxn>
                  <a:cxn ang="0">
                    <a:pos x="516" y="640"/>
                  </a:cxn>
                  <a:cxn ang="0">
                    <a:pos x="472" y="664"/>
                  </a:cxn>
                  <a:cxn ang="0">
                    <a:pos x="424" y="680"/>
                  </a:cxn>
                  <a:cxn ang="0">
                    <a:pos x="374" y="690"/>
                  </a:cxn>
                  <a:cxn ang="0">
                    <a:pos x="322" y="690"/>
                  </a:cxn>
                  <a:cxn ang="0">
                    <a:pos x="270" y="684"/>
                  </a:cxn>
                  <a:cxn ang="0">
                    <a:pos x="222" y="670"/>
                  </a:cxn>
                  <a:cxn ang="0">
                    <a:pos x="178" y="650"/>
                  </a:cxn>
                  <a:cxn ang="0">
                    <a:pos x="136" y="622"/>
                  </a:cxn>
                  <a:cxn ang="0">
                    <a:pos x="98" y="590"/>
                  </a:cxn>
                  <a:cxn ang="0">
                    <a:pos x="66" y="552"/>
                  </a:cxn>
                  <a:cxn ang="0">
                    <a:pos x="40" y="510"/>
                  </a:cxn>
                  <a:cxn ang="0">
                    <a:pos x="20" y="464"/>
                  </a:cxn>
                  <a:cxn ang="0">
                    <a:pos x="6" y="416"/>
                  </a:cxn>
                  <a:cxn ang="0">
                    <a:pos x="0" y="364"/>
                  </a:cxn>
                  <a:cxn ang="0">
                    <a:pos x="0" y="310"/>
                  </a:cxn>
                  <a:cxn ang="0">
                    <a:pos x="10" y="260"/>
                  </a:cxn>
                  <a:cxn ang="0">
                    <a:pos x="26" y="212"/>
                  </a:cxn>
                  <a:cxn ang="0">
                    <a:pos x="48" y="166"/>
                  </a:cxn>
                  <a:cxn ang="0">
                    <a:pos x="76" y="126"/>
                  </a:cxn>
                  <a:cxn ang="0">
                    <a:pos x="110" y="90"/>
                  </a:cxn>
                  <a:cxn ang="0">
                    <a:pos x="150" y="60"/>
                  </a:cxn>
                  <a:cxn ang="0">
                    <a:pos x="192" y="34"/>
                  </a:cxn>
                  <a:cxn ang="0">
                    <a:pos x="238" y="16"/>
                  </a:cxn>
                  <a:cxn ang="0">
                    <a:pos x="288" y="4"/>
                  </a:cxn>
                  <a:cxn ang="0">
                    <a:pos x="340" y="0"/>
                  </a:cxn>
                </a:cxnLst>
                <a:rect l="0" t="0" r="r" b="b"/>
                <a:pathLst>
                  <a:path w="678" h="690">
                    <a:moveTo>
                      <a:pt x="340" y="0"/>
                    </a:moveTo>
                    <a:lnTo>
                      <a:pt x="356" y="0"/>
                    </a:lnTo>
                    <a:lnTo>
                      <a:pt x="374" y="2"/>
                    </a:lnTo>
                    <a:lnTo>
                      <a:pt x="390" y="4"/>
                    </a:lnTo>
                    <a:lnTo>
                      <a:pt x="408" y="8"/>
                    </a:lnTo>
                    <a:lnTo>
                      <a:pt x="424" y="12"/>
                    </a:lnTo>
                    <a:lnTo>
                      <a:pt x="440" y="16"/>
                    </a:lnTo>
                    <a:lnTo>
                      <a:pt x="456" y="22"/>
                    </a:lnTo>
                    <a:lnTo>
                      <a:pt x="472" y="28"/>
                    </a:lnTo>
                    <a:lnTo>
                      <a:pt x="486" y="34"/>
                    </a:lnTo>
                    <a:lnTo>
                      <a:pt x="500" y="42"/>
                    </a:lnTo>
                    <a:lnTo>
                      <a:pt x="516" y="50"/>
                    </a:lnTo>
                    <a:lnTo>
                      <a:pt x="528" y="60"/>
                    </a:lnTo>
                    <a:lnTo>
                      <a:pt x="542" y="68"/>
                    </a:lnTo>
                    <a:lnTo>
                      <a:pt x="556" y="80"/>
                    </a:lnTo>
                    <a:lnTo>
                      <a:pt x="568" y="90"/>
                    </a:lnTo>
                    <a:lnTo>
                      <a:pt x="580" y="102"/>
                    </a:lnTo>
                    <a:lnTo>
                      <a:pt x="590" y="114"/>
                    </a:lnTo>
                    <a:lnTo>
                      <a:pt x="602" y="126"/>
                    </a:lnTo>
                    <a:lnTo>
                      <a:pt x="612" y="138"/>
                    </a:lnTo>
                    <a:lnTo>
                      <a:pt x="620" y="152"/>
                    </a:lnTo>
                    <a:lnTo>
                      <a:pt x="630" y="166"/>
                    </a:lnTo>
                    <a:lnTo>
                      <a:pt x="638" y="182"/>
                    </a:lnTo>
                    <a:lnTo>
                      <a:pt x="646" y="196"/>
                    </a:lnTo>
                    <a:lnTo>
                      <a:pt x="652" y="212"/>
                    </a:lnTo>
                    <a:lnTo>
                      <a:pt x="658" y="226"/>
                    </a:lnTo>
                    <a:lnTo>
                      <a:pt x="664" y="242"/>
                    </a:lnTo>
                    <a:lnTo>
                      <a:pt x="668" y="260"/>
                    </a:lnTo>
                    <a:lnTo>
                      <a:pt x="672" y="276"/>
                    </a:lnTo>
                    <a:lnTo>
                      <a:pt x="674" y="292"/>
                    </a:lnTo>
                    <a:lnTo>
                      <a:pt x="678" y="310"/>
                    </a:lnTo>
                    <a:lnTo>
                      <a:pt x="678" y="328"/>
                    </a:lnTo>
                    <a:lnTo>
                      <a:pt x="678" y="346"/>
                    </a:lnTo>
                    <a:lnTo>
                      <a:pt x="678" y="364"/>
                    </a:lnTo>
                    <a:lnTo>
                      <a:pt x="678" y="380"/>
                    </a:lnTo>
                    <a:lnTo>
                      <a:pt x="674" y="398"/>
                    </a:lnTo>
                    <a:lnTo>
                      <a:pt x="672" y="416"/>
                    </a:lnTo>
                    <a:lnTo>
                      <a:pt x="668" y="432"/>
                    </a:lnTo>
                    <a:lnTo>
                      <a:pt x="664" y="448"/>
                    </a:lnTo>
                    <a:lnTo>
                      <a:pt x="658" y="464"/>
                    </a:lnTo>
                    <a:lnTo>
                      <a:pt x="652" y="480"/>
                    </a:lnTo>
                    <a:lnTo>
                      <a:pt x="646" y="496"/>
                    </a:lnTo>
                    <a:lnTo>
                      <a:pt x="638" y="510"/>
                    </a:lnTo>
                    <a:lnTo>
                      <a:pt x="630" y="524"/>
                    </a:lnTo>
                    <a:lnTo>
                      <a:pt x="620" y="538"/>
                    </a:lnTo>
                    <a:lnTo>
                      <a:pt x="612" y="552"/>
                    </a:lnTo>
                    <a:lnTo>
                      <a:pt x="602" y="566"/>
                    </a:lnTo>
                    <a:lnTo>
                      <a:pt x="590" y="578"/>
                    </a:lnTo>
                    <a:lnTo>
                      <a:pt x="580" y="590"/>
                    </a:lnTo>
                    <a:lnTo>
                      <a:pt x="568" y="602"/>
                    </a:lnTo>
                    <a:lnTo>
                      <a:pt x="556" y="612"/>
                    </a:lnTo>
                    <a:lnTo>
                      <a:pt x="542" y="622"/>
                    </a:lnTo>
                    <a:lnTo>
                      <a:pt x="528" y="632"/>
                    </a:lnTo>
                    <a:lnTo>
                      <a:pt x="516" y="640"/>
                    </a:lnTo>
                    <a:lnTo>
                      <a:pt x="500" y="650"/>
                    </a:lnTo>
                    <a:lnTo>
                      <a:pt x="486" y="656"/>
                    </a:lnTo>
                    <a:lnTo>
                      <a:pt x="472" y="664"/>
                    </a:lnTo>
                    <a:lnTo>
                      <a:pt x="456" y="670"/>
                    </a:lnTo>
                    <a:lnTo>
                      <a:pt x="440" y="676"/>
                    </a:lnTo>
                    <a:lnTo>
                      <a:pt x="424" y="680"/>
                    </a:lnTo>
                    <a:lnTo>
                      <a:pt x="408" y="684"/>
                    </a:lnTo>
                    <a:lnTo>
                      <a:pt x="390" y="686"/>
                    </a:lnTo>
                    <a:lnTo>
                      <a:pt x="374" y="690"/>
                    </a:lnTo>
                    <a:lnTo>
                      <a:pt x="356" y="690"/>
                    </a:lnTo>
                    <a:lnTo>
                      <a:pt x="340" y="690"/>
                    </a:lnTo>
                    <a:lnTo>
                      <a:pt x="322" y="690"/>
                    </a:lnTo>
                    <a:lnTo>
                      <a:pt x="304" y="690"/>
                    </a:lnTo>
                    <a:lnTo>
                      <a:pt x="288" y="686"/>
                    </a:lnTo>
                    <a:lnTo>
                      <a:pt x="270" y="684"/>
                    </a:lnTo>
                    <a:lnTo>
                      <a:pt x="254" y="680"/>
                    </a:lnTo>
                    <a:lnTo>
                      <a:pt x="238" y="676"/>
                    </a:lnTo>
                    <a:lnTo>
                      <a:pt x="222" y="670"/>
                    </a:lnTo>
                    <a:lnTo>
                      <a:pt x="206" y="664"/>
                    </a:lnTo>
                    <a:lnTo>
                      <a:pt x="192" y="656"/>
                    </a:lnTo>
                    <a:lnTo>
                      <a:pt x="178" y="650"/>
                    </a:lnTo>
                    <a:lnTo>
                      <a:pt x="162" y="640"/>
                    </a:lnTo>
                    <a:lnTo>
                      <a:pt x="150" y="632"/>
                    </a:lnTo>
                    <a:lnTo>
                      <a:pt x="136" y="622"/>
                    </a:lnTo>
                    <a:lnTo>
                      <a:pt x="122" y="612"/>
                    </a:lnTo>
                    <a:lnTo>
                      <a:pt x="110" y="602"/>
                    </a:lnTo>
                    <a:lnTo>
                      <a:pt x="98" y="590"/>
                    </a:lnTo>
                    <a:lnTo>
                      <a:pt x="88" y="578"/>
                    </a:lnTo>
                    <a:lnTo>
                      <a:pt x="76" y="566"/>
                    </a:lnTo>
                    <a:lnTo>
                      <a:pt x="66" y="552"/>
                    </a:lnTo>
                    <a:lnTo>
                      <a:pt x="58" y="538"/>
                    </a:lnTo>
                    <a:lnTo>
                      <a:pt x="48" y="524"/>
                    </a:lnTo>
                    <a:lnTo>
                      <a:pt x="40" y="510"/>
                    </a:lnTo>
                    <a:lnTo>
                      <a:pt x="32" y="496"/>
                    </a:lnTo>
                    <a:lnTo>
                      <a:pt x="26" y="480"/>
                    </a:lnTo>
                    <a:lnTo>
                      <a:pt x="20" y="464"/>
                    </a:lnTo>
                    <a:lnTo>
                      <a:pt x="14" y="448"/>
                    </a:lnTo>
                    <a:lnTo>
                      <a:pt x="10" y="432"/>
                    </a:lnTo>
                    <a:lnTo>
                      <a:pt x="6" y="416"/>
                    </a:lnTo>
                    <a:lnTo>
                      <a:pt x="4" y="398"/>
                    </a:lnTo>
                    <a:lnTo>
                      <a:pt x="0" y="380"/>
                    </a:lnTo>
                    <a:lnTo>
                      <a:pt x="0" y="364"/>
                    </a:lnTo>
                    <a:lnTo>
                      <a:pt x="0" y="346"/>
                    </a:lnTo>
                    <a:lnTo>
                      <a:pt x="0" y="328"/>
                    </a:lnTo>
                    <a:lnTo>
                      <a:pt x="0" y="310"/>
                    </a:lnTo>
                    <a:lnTo>
                      <a:pt x="4" y="292"/>
                    </a:lnTo>
                    <a:lnTo>
                      <a:pt x="6" y="276"/>
                    </a:lnTo>
                    <a:lnTo>
                      <a:pt x="10" y="260"/>
                    </a:lnTo>
                    <a:lnTo>
                      <a:pt x="14" y="242"/>
                    </a:lnTo>
                    <a:lnTo>
                      <a:pt x="20" y="226"/>
                    </a:lnTo>
                    <a:lnTo>
                      <a:pt x="26" y="212"/>
                    </a:lnTo>
                    <a:lnTo>
                      <a:pt x="32" y="196"/>
                    </a:lnTo>
                    <a:lnTo>
                      <a:pt x="40" y="182"/>
                    </a:lnTo>
                    <a:lnTo>
                      <a:pt x="48" y="166"/>
                    </a:lnTo>
                    <a:lnTo>
                      <a:pt x="58" y="152"/>
                    </a:lnTo>
                    <a:lnTo>
                      <a:pt x="66" y="138"/>
                    </a:lnTo>
                    <a:lnTo>
                      <a:pt x="76" y="126"/>
                    </a:lnTo>
                    <a:lnTo>
                      <a:pt x="88" y="114"/>
                    </a:lnTo>
                    <a:lnTo>
                      <a:pt x="98" y="102"/>
                    </a:lnTo>
                    <a:lnTo>
                      <a:pt x="110" y="90"/>
                    </a:lnTo>
                    <a:lnTo>
                      <a:pt x="122" y="80"/>
                    </a:lnTo>
                    <a:lnTo>
                      <a:pt x="136" y="68"/>
                    </a:lnTo>
                    <a:lnTo>
                      <a:pt x="150" y="60"/>
                    </a:lnTo>
                    <a:lnTo>
                      <a:pt x="162" y="50"/>
                    </a:lnTo>
                    <a:lnTo>
                      <a:pt x="178" y="42"/>
                    </a:lnTo>
                    <a:lnTo>
                      <a:pt x="192" y="34"/>
                    </a:lnTo>
                    <a:lnTo>
                      <a:pt x="206" y="28"/>
                    </a:lnTo>
                    <a:lnTo>
                      <a:pt x="222" y="22"/>
                    </a:lnTo>
                    <a:lnTo>
                      <a:pt x="238" y="16"/>
                    </a:lnTo>
                    <a:lnTo>
                      <a:pt x="254" y="12"/>
                    </a:lnTo>
                    <a:lnTo>
                      <a:pt x="270" y="8"/>
                    </a:lnTo>
                    <a:lnTo>
                      <a:pt x="288" y="4"/>
                    </a:lnTo>
                    <a:lnTo>
                      <a:pt x="304" y="2"/>
                    </a:lnTo>
                    <a:lnTo>
                      <a:pt x="322" y="0"/>
                    </a:lnTo>
                    <a:lnTo>
                      <a:pt x="340" y="0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rgbClr val="F5C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6" name="Freeform 375"/>
              <p:cNvSpPr>
                <a:spLocks/>
              </p:cNvSpPr>
              <p:nvPr/>
            </p:nvSpPr>
            <p:spPr bwMode="auto">
              <a:xfrm>
                <a:off x="5118100" y="866775"/>
                <a:ext cx="1069975" cy="1085850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2" y="10"/>
                  </a:cxn>
                  <a:cxn ang="0">
                    <a:pos x="468" y="26"/>
                  </a:cxn>
                  <a:cxn ang="0">
                    <a:pos x="512" y="48"/>
                  </a:cxn>
                  <a:cxn ang="0">
                    <a:pos x="552" y="78"/>
                  </a:cxn>
                  <a:cxn ang="0">
                    <a:pos x="586" y="112"/>
                  </a:cxn>
                  <a:cxn ang="0">
                    <a:pos x="616" y="150"/>
                  </a:cxn>
                  <a:cxn ang="0">
                    <a:pos x="640" y="194"/>
                  </a:cxn>
                  <a:cxn ang="0">
                    <a:pos x="658" y="240"/>
                  </a:cxn>
                  <a:cxn ang="0">
                    <a:pos x="670" y="290"/>
                  </a:cxn>
                  <a:cxn ang="0">
                    <a:pos x="674" y="342"/>
                  </a:cxn>
                  <a:cxn ang="0">
                    <a:pos x="670" y="394"/>
                  </a:cxn>
                  <a:cxn ang="0">
                    <a:pos x="658" y="444"/>
                  </a:cxn>
                  <a:cxn ang="0">
                    <a:pos x="640" y="490"/>
                  </a:cxn>
                  <a:cxn ang="0">
                    <a:pos x="616" y="532"/>
                  </a:cxn>
                  <a:cxn ang="0">
                    <a:pos x="586" y="572"/>
                  </a:cxn>
                  <a:cxn ang="0">
                    <a:pos x="552" y="606"/>
                  </a:cxn>
                  <a:cxn ang="0">
                    <a:pos x="512" y="634"/>
                  </a:cxn>
                  <a:cxn ang="0">
                    <a:pos x="468" y="656"/>
                  </a:cxn>
                  <a:cxn ang="0">
                    <a:pos x="422" y="672"/>
                  </a:cxn>
                  <a:cxn ang="0">
                    <a:pos x="372" y="682"/>
                  </a:cxn>
                  <a:cxn ang="0">
                    <a:pos x="320" y="684"/>
                  </a:cxn>
                  <a:cxn ang="0">
                    <a:pos x="270" y="676"/>
                  </a:cxn>
                  <a:cxn ang="0">
                    <a:pos x="222" y="662"/>
                  </a:cxn>
                  <a:cxn ang="0">
                    <a:pos x="176" y="642"/>
                  </a:cxn>
                  <a:cxn ang="0">
                    <a:pos x="136" y="616"/>
                  </a:cxn>
                  <a:cxn ang="0">
                    <a:pos x="98" y="584"/>
                  </a:cxn>
                  <a:cxn ang="0">
                    <a:pos x="68" y="546"/>
                  </a:cxn>
                  <a:cxn ang="0">
                    <a:pos x="40" y="504"/>
                  </a:cxn>
                  <a:cxn ang="0">
                    <a:pos x="20" y="460"/>
                  </a:cxn>
                  <a:cxn ang="0">
                    <a:pos x="8" y="410"/>
                  </a:cxn>
                  <a:cxn ang="0">
                    <a:pos x="0" y="360"/>
                  </a:cxn>
                  <a:cxn ang="0">
                    <a:pos x="2" y="306"/>
                  </a:cxn>
                  <a:cxn ang="0">
                    <a:pos x="10" y="256"/>
                  </a:cxn>
                  <a:cxn ang="0">
                    <a:pos x="26" y="208"/>
                  </a:cxn>
                  <a:cxn ang="0">
                    <a:pos x="50" y="164"/>
                  </a:cxn>
                  <a:cxn ang="0">
                    <a:pos x="78" y="124"/>
                  </a:cxn>
                  <a:cxn ang="0">
                    <a:pos x="110" y="88"/>
                  </a:cxn>
                  <a:cxn ang="0">
                    <a:pos x="148" y="58"/>
                  </a:cxn>
                  <a:cxn ang="0">
                    <a:pos x="192" y="34"/>
                  </a:cxn>
                  <a:cxn ang="0">
                    <a:pos x="236" y="14"/>
                  </a:cxn>
                  <a:cxn ang="0">
                    <a:pos x="286" y="4"/>
                  </a:cxn>
                  <a:cxn ang="0">
                    <a:pos x="338" y="0"/>
                  </a:cxn>
                </a:cxnLst>
                <a:rect l="0" t="0" r="r" b="b"/>
                <a:pathLst>
                  <a:path w="674" h="684">
                    <a:moveTo>
                      <a:pt x="338" y="0"/>
                    </a:moveTo>
                    <a:lnTo>
                      <a:pt x="354" y="0"/>
                    </a:lnTo>
                    <a:lnTo>
                      <a:pt x="372" y="2"/>
                    </a:lnTo>
                    <a:lnTo>
                      <a:pt x="388" y="4"/>
                    </a:lnTo>
                    <a:lnTo>
                      <a:pt x="404" y="6"/>
                    </a:lnTo>
                    <a:lnTo>
                      <a:pt x="422" y="10"/>
                    </a:lnTo>
                    <a:lnTo>
                      <a:pt x="438" y="14"/>
                    </a:lnTo>
                    <a:lnTo>
                      <a:pt x="452" y="20"/>
                    </a:lnTo>
                    <a:lnTo>
                      <a:pt x="468" y="26"/>
                    </a:lnTo>
                    <a:lnTo>
                      <a:pt x="484" y="34"/>
                    </a:lnTo>
                    <a:lnTo>
                      <a:pt x="498" y="40"/>
                    </a:lnTo>
                    <a:lnTo>
                      <a:pt x="512" y="48"/>
                    </a:lnTo>
                    <a:lnTo>
                      <a:pt x="526" y="58"/>
                    </a:lnTo>
                    <a:lnTo>
                      <a:pt x="538" y="68"/>
                    </a:lnTo>
                    <a:lnTo>
                      <a:pt x="552" y="78"/>
                    </a:lnTo>
                    <a:lnTo>
                      <a:pt x="564" y="88"/>
                    </a:lnTo>
                    <a:lnTo>
                      <a:pt x="576" y="100"/>
                    </a:lnTo>
                    <a:lnTo>
                      <a:pt x="586" y="112"/>
                    </a:lnTo>
                    <a:lnTo>
                      <a:pt x="596" y="124"/>
                    </a:lnTo>
                    <a:lnTo>
                      <a:pt x="606" y="136"/>
                    </a:lnTo>
                    <a:lnTo>
                      <a:pt x="616" y="150"/>
                    </a:lnTo>
                    <a:lnTo>
                      <a:pt x="624" y="164"/>
                    </a:lnTo>
                    <a:lnTo>
                      <a:pt x="634" y="178"/>
                    </a:lnTo>
                    <a:lnTo>
                      <a:pt x="640" y="194"/>
                    </a:lnTo>
                    <a:lnTo>
                      <a:pt x="648" y="208"/>
                    </a:lnTo>
                    <a:lnTo>
                      <a:pt x="654" y="224"/>
                    </a:lnTo>
                    <a:lnTo>
                      <a:pt x="658" y="240"/>
                    </a:lnTo>
                    <a:lnTo>
                      <a:pt x="664" y="256"/>
                    </a:lnTo>
                    <a:lnTo>
                      <a:pt x="666" y="272"/>
                    </a:lnTo>
                    <a:lnTo>
                      <a:pt x="670" y="290"/>
                    </a:lnTo>
                    <a:lnTo>
                      <a:pt x="672" y="306"/>
                    </a:lnTo>
                    <a:lnTo>
                      <a:pt x="674" y="324"/>
                    </a:lnTo>
                    <a:lnTo>
                      <a:pt x="674" y="342"/>
                    </a:lnTo>
                    <a:lnTo>
                      <a:pt x="674" y="360"/>
                    </a:lnTo>
                    <a:lnTo>
                      <a:pt x="672" y="376"/>
                    </a:lnTo>
                    <a:lnTo>
                      <a:pt x="670" y="394"/>
                    </a:lnTo>
                    <a:lnTo>
                      <a:pt x="666" y="410"/>
                    </a:lnTo>
                    <a:lnTo>
                      <a:pt x="664" y="428"/>
                    </a:lnTo>
                    <a:lnTo>
                      <a:pt x="658" y="444"/>
                    </a:lnTo>
                    <a:lnTo>
                      <a:pt x="654" y="460"/>
                    </a:lnTo>
                    <a:lnTo>
                      <a:pt x="648" y="474"/>
                    </a:lnTo>
                    <a:lnTo>
                      <a:pt x="640" y="490"/>
                    </a:lnTo>
                    <a:lnTo>
                      <a:pt x="634" y="504"/>
                    </a:lnTo>
                    <a:lnTo>
                      <a:pt x="624" y="518"/>
                    </a:lnTo>
                    <a:lnTo>
                      <a:pt x="616" y="532"/>
                    </a:lnTo>
                    <a:lnTo>
                      <a:pt x="606" y="546"/>
                    </a:lnTo>
                    <a:lnTo>
                      <a:pt x="596" y="560"/>
                    </a:lnTo>
                    <a:lnTo>
                      <a:pt x="586" y="572"/>
                    </a:lnTo>
                    <a:lnTo>
                      <a:pt x="576" y="584"/>
                    </a:lnTo>
                    <a:lnTo>
                      <a:pt x="564" y="594"/>
                    </a:lnTo>
                    <a:lnTo>
                      <a:pt x="552" y="606"/>
                    </a:lnTo>
                    <a:lnTo>
                      <a:pt x="538" y="616"/>
                    </a:lnTo>
                    <a:lnTo>
                      <a:pt x="526" y="626"/>
                    </a:lnTo>
                    <a:lnTo>
                      <a:pt x="512" y="634"/>
                    </a:lnTo>
                    <a:lnTo>
                      <a:pt x="498" y="642"/>
                    </a:lnTo>
                    <a:lnTo>
                      <a:pt x="484" y="650"/>
                    </a:lnTo>
                    <a:lnTo>
                      <a:pt x="468" y="656"/>
                    </a:lnTo>
                    <a:lnTo>
                      <a:pt x="452" y="662"/>
                    </a:lnTo>
                    <a:lnTo>
                      <a:pt x="438" y="668"/>
                    </a:lnTo>
                    <a:lnTo>
                      <a:pt x="422" y="672"/>
                    </a:lnTo>
                    <a:lnTo>
                      <a:pt x="404" y="676"/>
                    </a:lnTo>
                    <a:lnTo>
                      <a:pt x="388" y="680"/>
                    </a:lnTo>
                    <a:lnTo>
                      <a:pt x="372" y="682"/>
                    </a:lnTo>
                    <a:lnTo>
                      <a:pt x="354" y="684"/>
                    </a:lnTo>
                    <a:lnTo>
                      <a:pt x="338" y="684"/>
                    </a:lnTo>
                    <a:lnTo>
                      <a:pt x="320" y="684"/>
                    </a:lnTo>
                    <a:lnTo>
                      <a:pt x="302" y="682"/>
                    </a:lnTo>
                    <a:lnTo>
                      <a:pt x="286" y="680"/>
                    </a:lnTo>
                    <a:lnTo>
                      <a:pt x="270" y="676"/>
                    </a:lnTo>
                    <a:lnTo>
                      <a:pt x="252" y="672"/>
                    </a:lnTo>
                    <a:lnTo>
                      <a:pt x="236" y="668"/>
                    </a:lnTo>
                    <a:lnTo>
                      <a:pt x="222" y="662"/>
                    </a:lnTo>
                    <a:lnTo>
                      <a:pt x="206" y="656"/>
                    </a:lnTo>
                    <a:lnTo>
                      <a:pt x="192" y="650"/>
                    </a:lnTo>
                    <a:lnTo>
                      <a:pt x="176" y="642"/>
                    </a:lnTo>
                    <a:lnTo>
                      <a:pt x="162" y="634"/>
                    </a:lnTo>
                    <a:lnTo>
                      <a:pt x="148" y="626"/>
                    </a:lnTo>
                    <a:lnTo>
                      <a:pt x="136" y="616"/>
                    </a:lnTo>
                    <a:lnTo>
                      <a:pt x="122" y="606"/>
                    </a:lnTo>
                    <a:lnTo>
                      <a:pt x="110" y="594"/>
                    </a:lnTo>
                    <a:lnTo>
                      <a:pt x="98" y="584"/>
                    </a:lnTo>
                    <a:lnTo>
                      <a:pt x="88" y="572"/>
                    </a:lnTo>
                    <a:lnTo>
                      <a:pt x="78" y="560"/>
                    </a:lnTo>
                    <a:lnTo>
                      <a:pt x="68" y="546"/>
                    </a:lnTo>
                    <a:lnTo>
                      <a:pt x="58" y="532"/>
                    </a:lnTo>
                    <a:lnTo>
                      <a:pt x="50" y="518"/>
                    </a:lnTo>
                    <a:lnTo>
                      <a:pt x="40" y="504"/>
                    </a:lnTo>
                    <a:lnTo>
                      <a:pt x="34" y="490"/>
                    </a:lnTo>
                    <a:lnTo>
                      <a:pt x="26" y="474"/>
                    </a:lnTo>
                    <a:lnTo>
                      <a:pt x="20" y="460"/>
                    </a:lnTo>
                    <a:lnTo>
                      <a:pt x="16" y="444"/>
                    </a:lnTo>
                    <a:lnTo>
                      <a:pt x="10" y="428"/>
                    </a:lnTo>
                    <a:lnTo>
                      <a:pt x="8" y="410"/>
                    </a:lnTo>
                    <a:lnTo>
                      <a:pt x="4" y="394"/>
                    </a:lnTo>
                    <a:lnTo>
                      <a:pt x="2" y="376"/>
                    </a:lnTo>
                    <a:lnTo>
                      <a:pt x="0" y="360"/>
                    </a:lnTo>
                    <a:lnTo>
                      <a:pt x="0" y="342"/>
                    </a:lnTo>
                    <a:lnTo>
                      <a:pt x="0" y="324"/>
                    </a:lnTo>
                    <a:lnTo>
                      <a:pt x="2" y="306"/>
                    </a:lnTo>
                    <a:lnTo>
                      <a:pt x="4" y="290"/>
                    </a:lnTo>
                    <a:lnTo>
                      <a:pt x="8" y="272"/>
                    </a:lnTo>
                    <a:lnTo>
                      <a:pt x="10" y="256"/>
                    </a:lnTo>
                    <a:lnTo>
                      <a:pt x="16" y="240"/>
                    </a:lnTo>
                    <a:lnTo>
                      <a:pt x="20" y="224"/>
                    </a:lnTo>
                    <a:lnTo>
                      <a:pt x="26" y="208"/>
                    </a:lnTo>
                    <a:lnTo>
                      <a:pt x="34" y="194"/>
                    </a:lnTo>
                    <a:lnTo>
                      <a:pt x="40" y="178"/>
                    </a:lnTo>
                    <a:lnTo>
                      <a:pt x="50" y="164"/>
                    </a:lnTo>
                    <a:lnTo>
                      <a:pt x="58" y="150"/>
                    </a:lnTo>
                    <a:lnTo>
                      <a:pt x="68" y="136"/>
                    </a:lnTo>
                    <a:lnTo>
                      <a:pt x="78" y="124"/>
                    </a:lnTo>
                    <a:lnTo>
                      <a:pt x="88" y="112"/>
                    </a:lnTo>
                    <a:lnTo>
                      <a:pt x="98" y="100"/>
                    </a:lnTo>
                    <a:lnTo>
                      <a:pt x="110" y="88"/>
                    </a:lnTo>
                    <a:lnTo>
                      <a:pt x="122" y="78"/>
                    </a:lnTo>
                    <a:lnTo>
                      <a:pt x="136" y="68"/>
                    </a:lnTo>
                    <a:lnTo>
                      <a:pt x="148" y="58"/>
                    </a:lnTo>
                    <a:lnTo>
                      <a:pt x="162" y="48"/>
                    </a:lnTo>
                    <a:lnTo>
                      <a:pt x="176" y="40"/>
                    </a:lnTo>
                    <a:lnTo>
                      <a:pt x="192" y="34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6" y="14"/>
                    </a:lnTo>
                    <a:lnTo>
                      <a:pt x="252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2" y="2"/>
                    </a:lnTo>
                    <a:lnTo>
                      <a:pt x="320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F4C8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7" name="Freeform 376"/>
              <p:cNvSpPr>
                <a:spLocks/>
              </p:cNvSpPr>
              <p:nvPr/>
            </p:nvSpPr>
            <p:spPr bwMode="auto">
              <a:xfrm>
                <a:off x="5124450" y="869950"/>
                <a:ext cx="1057275" cy="1076325"/>
              </a:xfrm>
              <a:custGeom>
                <a:avLst/>
                <a:gdLst/>
                <a:ahLst/>
                <a:cxnLst>
                  <a:cxn ang="0">
                    <a:pos x="368" y="2"/>
                  </a:cxn>
                  <a:cxn ang="0">
                    <a:pos x="416" y="12"/>
                  </a:cxn>
                  <a:cxn ang="0">
                    <a:pos x="462" y="28"/>
                  </a:cxn>
                  <a:cxn ang="0">
                    <a:pos x="506" y="50"/>
                  </a:cxn>
                  <a:cxn ang="0">
                    <a:pos x="546" y="78"/>
                  </a:cxn>
                  <a:cxn ang="0">
                    <a:pos x="580" y="112"/>
                  </a:cxn>
                  <a:cxn ang="0">
                    <a:pos x="610" y="150"/>
                  </a:cxn>
                  <a:cxn ang="0">
                    <a:pos x="634" y="192"/>
                  </a:cxn>
                  <a:cxn ang="0">
                    <a:pos x="652" y="238"/>
                  </a:cxn>
                  <a:cxn ang="0">
                    <a:pos x="662" y="288"/>
                  </a:cxn>
                  <a:cxn ang="0">
                    <a:pos x="666" y="340"/>
                  </a:cxn>
                  <a:cxn ang="0">
                    <a:pos x="662" y="392"/>
                  </a:cxn>
                  <a:cxn ang="0">
                    <a:pos x="652" y="440"/>
                  </a:cxn>
                  <a:cxn ang="0">
                    <a:pos x="634" y="486"/>
                  </a:cxn>
                  <a:cxn ang="0">
                    <a:pos x="610" y="530"/>
                  </a:cxn>
                  <a:cxn ang="0">
                    <a:pos x="580" y="568"/>
                  </a:cxn>
                  <a:cxn ang="0">
                    <a:pos x="546" y="602"/>
                  </a:cxn>
                  <a:cxn ang="0">
                    <a:pos x="506" y="630"/>
                  </a:cxn>
                  <a:cxn ang="0">
                    <a:pos x="462" y="652"/>
                  </a:cxn>
                  <a:cxn ang="0">
                    <a:pos x="416" y="668"/>
                  </a:cxn>
                  <a:cxn ang="0">
                    <a:pos x="368" y="676"/>
                  </a:cxn>
                  <a:cxn ang="0">
                    <a:pos x="316" y="678"/>
                  </a:cxn>
                  <a:cxn ang="0">
                    <a:pos x="266" y="672"/>
                  </a:cxn>
                  <a:cxn ang="0">
                    <a:pos x="218" y="658"/>
                  </a:cxn>
                  <a:cxn ang="0">
                    <a:pos x="174" y="638"/>
                  </a:cxn>
                  <a:cxn ang="0">
                    <a:pos x="134" y="612"/>
                  </a:cxn>
                  <a:cxn ang="0">
                    <a:pos x="98" y="580"/>
                  </a:cxn>
                  <a:cxn ang="0">
                    <a:pos x="66" y="542"/>
                  </a:cxn>
                  <a:cxn ang="0">
                    <a:pos x="40" y="502"/>
                  </a:cxn>
                  <a:cxn ang="0">
                    <a:pos x="20" y="456"/>
                  </a:cxn>
                  <a:cxn ang="0">
                    <a:pos x="6" y="408"/>
                  </a:cxn>
                  <a:cxn ang="0">
                    <a:pos x="0" y="356"/>
                  </a:cxn>
                  <a:cxn ang="0">
                    <a:pos x="2" y="304"/>
                  </a:cxn>
                  <a:cxn ang="0">
                    <a:pos x="10" y="254"/>
                  </a:cxn>
                  <a:cxn ang="0">
                    <a:pos x="26" y="208"/>
                  </a:cxn>
                  <a:cxn ang="0">
                    <a:pos x="48" y="164"/>
                  </a:cxn>
                  <a:cxn ang="0">
                    <a:pos x="76" y="124"/>
                  </a:cxn>
                  <a:cxn ang="0">
                    <a:pos x="108" y="88"/>
                  </a:cxn>
                  <a:cxn ang="0">
                    <a:pos x="146" y="58"/>
                  </a:cxn>
                  <a:cxn ang="0">
                    <a:pos x="188" y="34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4" y="0"/>
                  </a:cxn>
                </a:cxnLst>
                <a:rect l="0" t="0" r="r" b="b"/>
                <a:pathLst>
                  <a:path w="666" h="678">
                    <a:moveTo>
                      <a:pt x="334" y="0"/>
                    </a:moveTo>
                    <a:lnTo>
                      <a:pt x="350" y="0"/>
                    </a:lnTo>
                    <a:lnTo>
                      <a:pt x="368" y="2"/>
                    </a:lnTo>
                    <a:lnTo>
                      <a:pt x="384" y="4"/>
                    </a:lnTo>
                    <a:lnTo>
                      <a:pt x="400" y="8"/>
                    </a:lnTo>
                    <a:lnTo>
                      <a:pt x="416" y="12"/>
                    </a:lnTo>
                    <a:lnTo>
                      <a:pt x="432" y="16"/>
                    </a:lnTo>
                    <a:lnTo>
                      <a:pt x="448" y="22"/>
                    </a:lnTo>
                    <a:lnTo>
                      <a:pt x="462" y="28"/>
                    </a:lnTo>
                    <a:lnTo>
                      <a:pt x="478" y="34"/>
                    </a:lnTo>
                    <a:lnTo>
                      <a:pt x="492" y="42"/>
                    </a:lnTo>
                    <a:lnTo>
                      <a:pt x="506" y="50"/>
                    </a:lnTo>
                    <a:lnTo>
                      <a:pt x="520" y="58"/>
                    </a:lnTo>
                    <a:lnTo>
                      <a:pt x="532" y="68"/>
                    </a:lnTo>
                    <a:lnTo>
                      <a:pt x="546" y="78"/>
                    </a:lnTo>
                    <a:lnTo>
                      <a:pt x="558" y="88"/>
                    </a:lnTo>
                    <a:lnTo>
                      <a:pt x="568" y="100"/>
                    </a:lnTo>
                    <a:lnTo>
                      <a:pt x="580" y="112"/>
                    </a:lnTo>
                    <a:lnTo>
                      <a:pt x="590" y="124"/>
                    </a:lnTo>
                    <a:lnTo>
                      <a:pt x="600" y="136"/>
                    </a:lnTo>
                    <a:lnTo>
                      <a:pt x="610" y="150"/>
                    </a:lnTo>
                    <a:lnTo>
                      <a:pt x="618" y="164"/>
                    </a:lnTo>
                    <a:lnTo>
                      <a:pt x="626" y="178"/>
                    </a:lnTo>
                    <a:lnTo>
                      <a:pt x="634" y="192"/>
                    </a:lnTo>
                    <a:lnTo>
                      <a:pt x="640" y="208"/>
                    </a:lnTo>
                    <a:lnTo>
                      <a:pt x="646" y="222"/>
                    </a:lnTo>
                    <a:lnTo>
                      <a:pt x="652" y="238"/>
                    </a:lnTo>
                    <a:lnTo>
                      <a:pt x="656" y="254"/>
                    </a:lnTo>
                    <a:lnTo>
                      <a:pt x="660" y="272"/>
                    </a:lnTo>
                    <a:lnTo>
                      <a:pt x="662" y="288"/>
                    </a:lnTo>
                    <a:lnTo>
                      <a:pt x="664" y="304"/>
                    </a:lnTo>
                    <a:lnTo>
                      <a:pt x="666" y="322"/>
                    </a:lnTo>
                    <a:lnTo>
                      <a:pt x="666" y="340"/>
                    </a:lnTo>
                    <a:lnTo>
                      <a:pt x="666" y="356"/>
                    </a:lnTo>
                    <a:lnTo>
                      <a:pt x="664" y="374"/>
                    </a:lnTo>
                    <a:lnTo>
                      <a:pt x="662" y="392"/>
                    </a:lnTo>
                    <a:lnTo>
                      <a:pt x="660" y="408"/>
                    </a:lnTo>
                    <a:lnTo>
                      <a:pt x="656" y="424"/>
                    </a:lnTo>
                    <a:lnTo>
                      <a:pt x="652" y="440"/>
                    </a:lnTo>
                    <a:lnTo>
                      <a:pt x="646" y="456"/>
                    </a:lnTo>
                    <a:lnTo>
                      <a:pt x="640" y="472"/>
                    </a:lnTo>
                    <a:lnTo>
                      <a:pt x="634" y="486"/>
                    </a:lnTo>
                    <a:lnTo>
                      <a:pt x="626" y="502"/>
                    </a:lnTo>
                    <a:lnTo>
                      <a:pt x="618" y="516"/>
                    </a:lnTo>
                    <a:lnTo>
                      <a:pt x="610" y="530"/>
                    </a:lnTo>
                    <a:lnTo>
                      <a:pt x="600" y="542"/>
                    </a:lnTo>
                    <a:lnTo>
                      <a:pt x="590" y="556"/>
                    </a:lnTo>
                    <a:lnTo>
                      <a:pt x="580" y="568"/>
                    </a:lnTo>
                    <a:lnTo>
                      <a:pt x="568" y="580"/>
                    </a:lnTo>
                    <a:lnTo>
                      <a:pt x="558" y="590"/>
                    </a:lnTo>
                    <a:lnTo>
                      <a:pt x="546" y="602"/>
                    </a:lnTo>
                    <a:lnTo>
                      <a:pt x="532" y="612"/>
                    </a:lnTo>
                    <a:lnTo>
                      <a:pt x="520" y="620"/>
                    </a:lnTo>
                    <a:lnTo>
                      <a:pt x="506" y="630"/>
                    </a:lnTo>
                    <a:lnTo>
                      <a:pt x="492" y="638"/>
                    </a:lnTo>
                    <a:lnTo>
                      <a:pt x="478" y="646"/>
                    </a:lnTo>
                    <a:lnTo>
                      <a:pt x="462" y="652"/>
                    </a:lnTo>
                    <a:lnTo>
                      <a:pt x="448" y="658"/>
                    </a:lnTo>
                    <a:lnTo>
                      <a:pt x="432" y="664"/>
                    </a:lnTo>
                    <a:lnTo>
                      <a:pt x="416" y="668"/>
                    </a:lnTo>
                    <a:lnTo>
                      <a:pt x="400" y="672"/>
                    </a:lnTo>
                    <a:lnTo>
                      <a:pt x="384" y="674"/>
                    </a:lnTo>
                    <a:lnTo>
                      <a:pt x="368" y="676"/>
                    </a:lnTo>
                    <a:lnTo>
                      <a:pt x="350" y="678"/>
                    </a:lnTo>
                    <a:lnTo>
                      <a:pt x="334" y="678"/>
                    </a:lnTo>
                    <a:lnTo>
                      <a:pt x="316" y="678"/>
                    </a:lnTo>
                    <a:lnTo>
                      <a:pt x="298" y="676"/>
                    </a:lnTo>
                    <a:lnTo>
                      <a:pt x="282" y="674"/>
                    </a:lnTo>
                    <a:lnTo>
                      <a:pt x="266" y="672"/>
                    </a:lnTo>
                    <a:lnTo>
                      <a:pt x="250" y="668"/>
                    </a:lnTo>
                    <a:lnTo>
                      <a:pt x="234" y="664"/>
                    </a:lnTo>
                    <a:lnTo>
                      <a:pt x="218" y="658"/>
                    </a:lnTo>
                    <a:lnTo>
                      <a:pt x="204" y="652"/>
                    </a:lnTo>
                    <a:lnTo>
                      <a:pt x="188" y="646"/>
                    </a:lnTo>
                    <a:lnTo>
                      <a:pt x="174" y="638"/>
                    </a:lnTo>
                    <a:lnTo>
                      <a:pt x="160" y="630"/>
                    </a:lnTo>
                    <a:lnTo>
                      <a:pt x="146" y="620"/>
                    </a:lnTo>
                    <a:lnTo>
                      <a:pt x="134" y="612"/>
                    </a:lnTo>
                    <a:lnTo>
                      <a:pt x="120" y="602"/>
                    </a:lnTo>
                    <a:lnTo>
                      <a:pt x="108" y="590"/>
                    </a:lnTo>
                    <a:lnTo>
                      <a:pt x="98" y="580"/>
                    </a:lnTo>
                    <a:lnTo>
                      <a:pt x="86" y="568"/>
                    </a:lnTo>
                    <a:lnTo>
                      <a:pt x="76" y="556"/>
                    </a:lnTo>
                    <a:lnTo>
                      <a:pt x="66" y="542"/>
                    </a:lnTo>
                    <a:lnTo>
                      <a:pt x="56" y="530"/>
                    </a:lnTo>
                    <a:lnTo>
                      <a:pt x="48" y="516"/>
                    </a:lnTo>
                    <a:lnTo>
                      <a:pt x="40" y="502"/>
                    </a:lnTo>
                    <a:lnTo>
                      <a:pt x="32" y="486"/>
                    </a:lnTo>
                    <a:lnTo>
                      <a:pt x="26" y="472"/>
                    </a:lnTo>
                    <a:lnTo>
                      <a:pt x="20" y="456"/>
                    </a:lnTo>
                    <a:lnTo>
                      <a:pt x="14" y="440"/>
                    </a:lnTo>
                    <a:lnTo>
                      <a:pt x="10" y="424"/>
                    </a:lnTo>
                    <a:lnTo>
                      <a:pt x="6" y="408"/>
                    </a:lnTo>
                    <a:lnTo>
                      <a:pt x="4" y="392"/>
                    </a:lnTo>
                    <a:lnTo>
                      <a:pt x="2" y="374"/>
                    </a:lnTo>
                    <a:lnTo>
                      <a:pt x="0" y="356"/>
                    </a:lnTo>
                    <a:lnTo>
                      <a:pt x="0" y="340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4" y="288"/>
                    </a:lnTo>
                    <a:lnTo>
                      <a:pt x="6" y="272"/>
                    </a:lnTo>
                    <a:lnTo>
                      <a:pt x="10" y="254"/>
                    </a:lnTo>
                    <a:lnTo>
                      <a:pt x="14" y="238"/>
                    </a:lnTo>
                    <a:lnTo>
                      <a:pt x="20" y="222"/>
                    </a:lnTo>
                    <a:lnTo>
                      <a:pt x="26" y="208"/>
                    </a:lnTo>
                    <a:lnTo>
                      <a:pt x="32" y="192"/>
                    </a:lnTo>
                    <a:lnTo>
                      <a:pt x="40" y="178"/>
                    </a:lnTo>
                    <a:lnTo>
                      <a:pt x="48" y="164"/>
                    </a:lnTo>
                    <a:lnTo>
                      <a:pt x="56" y="150"/>
                    </a:lnTo>
                    <a:lnTo>
                      <a:pt x="66" y="136"/>
                    </a:lnTo>
                    <a:lnTo>
                      <a:pt x="76" y="124"/>
                    </a:lnTo>
                    <a:lnTo>
                      <a:pt x="86" y="112"/>
                    </a:lnTo>
                    <a:lnTo>
                      <a:pt x="98" y="100"/>
                    </a:lnTo>
                    <a:lnTo>
                      <a:pt x="108" y="88"/>
                    </a:lnTo>
                    <a:lnTo>
                      <a:pt x="120" y="78"/>
                    </a:lnTo>
                    <a:lnTo>
                      <a:pt x="134" y="68"/>
                    </a:lnTo>
                    <a:lnTo>
                      <a:pt x="146" y="58"/>
                    </a:lnTo>
                    <a:lnTo>
                      <a:pt x="160" y="50"/>
                    </a:lnTo>
                    <a:lnTo>
                      <a:pt x="174" y="42"/>
                    </a:lnTo>
                    <a:lnTo>
                      <a:pt x="188" y="34"/>
                    </a:lnTo>
                    <a:lnTo>
                      <a:pt x="204" y="28"/>
                    </a:lnTo>
                    <a:lnTo>
                      <a:pt x="218" y="22"/>
                    </a:lnTo>
                    <a:lnTo>
                      <a:pt x="234" y="16"/>
                    </a:lnTo>
                    <a:lnTo>
                      <a:pt x="250" y="12"/>
                    </a:lnTo>
                    <a:lnTo>
                      <a:pt x="266" y="8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6" y="0"/>
                    </a:lnTo>
                    <a:lnTo>
                      <a:pt x="334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6CA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8" name="Freeform 377"/>
              <p:cNvSpPr>
                <a:spLocks/>
              </p:cNvSpPr>
              <p:nvPr/>
            </p:nvSpPr>
            <p:spPr bwMode="auto">
              <a:xfrm>
                <a:off x="5127625" y="876300"/>
                <a:ext cx="1050925" cy="1066800"/>
              </a:xfrm>
              <a:custGeom>
                <a:avLst/>
                <a:gdLst/>
                <a:ahLst/>
                <a:cxnLst>
                  <a:cxn ang="0">
                    <a:pos x="364" y="2"/>
                  </a:cxn>
                  <a:cxn ang="0">
                    <a:pos x="414" y="10"/>
                  </a:cxn>
                  <a:cxn ang="0">
                    <a:pos x="460" y="26"/>
                  </a:cxn>
                  <a:cxn ang="0">
                    <a:pos x="502" y="48"/>
                  </a:cxn>
                  <a:cxn ang="0">
                    <a:pos x="542" y="76"/>
                  </a:cxn>
                  <a:cxn ang="0">
                    <a:pos x="576" y="110"/>
                  </a:cxn>
                  <a:cxn ang="0">
                    <a:pos x="606" y="148"/>
                  </a:cxn>
                  <a:cxn ang="0">
                    <a:pos x="628" y="190"/>
                  </a:cxn>
                  <a:cxn ang="0">
                    <a:pos x="646" y="236"/>
                  </a:cxn>
                  <a:cxn ang="0">
                    <a:pos x="658" y="284"/>
                  </a:cxn>
                  <a:cxn ang="0">
                    <a:pos x="662" y="336"/>
                  </a:cxn>
                  <a:cxn ang="0">
                    <a:pos x="658" y="386"/>
                  </a:cxn>
                  <a:cxn ang="0">
                    <a:pos x="646" y="436"/>
                  </a:cxn>
                  <a:cxn ang="0">
                    <a:pos x="628" y="482"/>
                  </a:cxn>
                  <a:cxn ang="0">
                    <a:pos x="606" y="524"/>
                  </a:cxn>
                  <a:cxn ang="0">
                    <a:pos x="576" y="562"/>
                  </a:cxn>
                  <a:cxn ang="0">
                    <a:pos x="542" y="594"/>
                  </a:cxn>
                  <a:cxn ang="0">
                    <a:pos x="502" y="622"/>
                  </a:cxn>
                  <a:cxn ang="0">
                    <a:pos x="460" y="646"/>
                  </a:cxn>
                  <a:cxn ang="0">
                    <a:pos x="414" y="660"/>
                  </a:cxn>
                  <a:cxn ang="0">
                    <a:pos x="364" y="670"/>
                  </a:cxn>
                  <a:cxn ang="0">
                    <a:pos x="314" y="670"/>
                  </a:cxn>
                  <a:cxn ang="0">
                    <a:pos x="264" y="664"/>
                  </a:cxn>
                  <a:cxn ang="0">
                    <a:pos x="218" y="652"/>
                  </a:cxn>
                  <a:cxn ang="0">
                    <a:pos x="174" y="630"/>
                  </a:cxn>
                  <a:cxn ang="0">
                    <a:pos x="134" y="604"/>
                  </a:cxn>
                  <a:cxn ang="0">
                    <a:pos x="98" y="574"/>
                  </a:cxn>
                  <a:cxn ang="0">
                    <a:pos x="66" y="536"/>
                  </a:cxn>
                  <a:cxn ang="0">
                    <a:pos x="40" y="496"/>
                  </a:cxn>
                  <a:cxn ang="0">
                    <a:pos x="20" y="452"/>
                  </a:cxn>
                  <a:cxn ang="0">
                    <a:pos x="8" y="404"/>
                  </a:cxn>
                  <a:cxn ang="0">
                    <a:pos x="0" y="352"/>
                  </a:cxn>
                  <a:cxn ang="0">
                    <a:pos x="2" y="302"/>
                  </a:cxn>
                  <a:cxn ang="0">
                    <a:pos x="10" y="252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6" y="122"/>
                  </a:cxn>
                  <a:cxn ang="0">
                    <a:pos x="108" y="86"/>
                  </a:cxn>
                  <a:cxn ang="0">
                    <a:pos x="146" y="58"/>
                  </a:cxn>
                  <a:cxn ang="0">
                    <a:pos x="188" y="32"/>
                  </a:cxn>
                  <a:cxn ang="0">
                    <a:pos x="232" y="14"/>
                  </a:cxn>
                  <a:cxn ang="0">
                    <a:pos x="280" y="4"/>
                  </a:cxn>
                  <a:cxn ang="0">
                    <a:pos x="332" y="0"/>
                  </a:cxn>
                </a:cxnLst>
                <a:rect l="0" t="0" r="r" b="b"/>
                <a:pathLst>
                  <a:path w="662" h="672">
                    <a:moveTo>
                      <a:pt x="332" y="0"/>
                    </a:moveTo>
                    <a:lnTo>
                      <a:pt x="348" y="0"/>
                    </a:lnTo>
                    <a:lnTo>
                      <a:pt x="364" y="2"/>
                    </a:lnTo>
                    <a:lnTo>
                      <a:pt x="382" y="4"/>
                    </a:lnTo>
                    <a:lnTo>
                      <a:pt x="398" y="6"/>
                    </a:lnTo>
                    <a:lnTo>
                      <a:pt x="414" y="10"/>
                    </a:lnTo>
                    <a:lnTo>
                      <a:pt x="430" y="14"/>
                    </a:lnTo>
                    <a:lnTo>
                      <a:pt x="444" y="20"/>
                    </a:lnTo>
                    <a:lnTo>
                      <a:pt x="460" y="26"/>
                    </a:lnTo>
                    <a:lnTo>
                      <a:pt x="474" y="32"/>
                    </a:lnTo>
                    <a:lnTo>
                      <a:pt x="488" y="40"/>
                    </a:lnTo>
                    <a:lnTo>
                      <a:pt x="502" y="48"/>
                    </a:lnTo>
                    <a:lnTo>
                      <a:pt x="516" y="58"/>
                    </a:lnTo>
                    <a:lnTo>
                      <a:pt x="528" y="66"/>
                    </a:lnTo>
                    <a:lnTo>
                      <a:pt x="542" y="76"/>
                    </a:lnTo>
                    <a:lnTo>
                      <a:pt x="554" y="86"/>
                    </a:lnTo>
                    <a:lnTo>
                      <a:pt x="564" y="98"/>
                    </a:lnTo>
                    <a:lnTo>
                      <a:pt x="576" y="110"/>
                    </a:lnTo>
                    <a:lnTo>
                      <a:pt x="586" y="122"/>
                    </a:lnTo>
                    <a:lnTo>
                      <a:pt x="596" y="134"/>
                    </a:lnTo>
                    <a:lnTo>
                      <a:pt x="606" y="148"/>
                    </a:lnTo>
                    <a:lnTo>
                      <a:pt x="614" y="162"/>
                    </a:lnTo>
                    <a:lnTo>
                      <a:pt x="622" y="176"/>
                    </a:lnTo>
                    <a:lnTo>
                      <a:pt x="628" y="190"/>
                    </a:lnTo>
                    <a:lnTo>
                      <a:pt x="636" y="204"/>
                    </a:lnTo>
                    <a:lnTo>
                      <a:pt x="642" y="220"/>
                    </a:lnTo>
                    <a:lnTo>
                      <a:pt x="646" y="236"/>
                    </a:lnTo>
                    <a:lnTo>
                      <a:pt x="652" y="252"/>
                    </a:lnTo>
                    <a:lnTo>
                      <a:pt x="654" y="268"/>
                    </a:lnTo>
                    <a:lnTo>
                      <a:pt x="658" y="284"/>
                    </a:lnTo>
                    <a:lnTo>
                      <a:pt x="660" y="302"/>
                    </a:lnTo>
                    <a:lnTo>
                      <a:pt x="662" y="318"/>
                    </a:lnTo>
                    <a:lnTo>
                      <a:pt x="662" y="336"/>
                    </a:lnTo>
                    <a:lnTo>
                      <a:pt x="662" y="352"/>
                    </a:lnTo>
                    <a:lnTo>
                      <a:pt x="660" y="370"/>
                    </a:lnTo>
                    <a:lnTo>
                      <a:pt x="658" y="386"/>
                    </a:lnTo>
                    <a:lnTo>
                      <a:pt x="654" y="404"/>
                    </a:lnTo>
                    <a:lnTo>
                      <a:pt x="652" y="420"/>
                    </a:lnTo>
                    <a:lnTo>
                      <a:pt x="646" y="436"/>
                    </a:lnTo>
                    <a:lnTo>
                      <a:pt x="642" y="452"/>
                    </a:lnTo>
                    <a:lnTo>
                      <a:pt x="636" y="466"/>
                    </a:lnTo>
                    <a:lnTo>
                      <a:pt x="628" y="482"/>
                    </a:lnTo>
                    <a:lnTo>
                      <a:pt x="622" y="496"/>
                    </a:lnTo>
                    <a:lnTo>
                      <a:pt x="614" y="510"/>
                    </a:lnTo>
                    <a:lnTo>
                      <a:pt x="606" y="524"/>
                    </a:lnTo>
                    <a:lnTo>
                      <a:pt x="596" y="536"/>
                    </a:lnTo>
                    <a:lnTo>
                      <a:pt x="586" y="550"/>
                    </a:lnTo>
                    <a:lnTo>
                      <a:pt x="576" y="562"/>
                    </a:lnTo>
                    <a:lnTo>
                      <a:pt x="564" y="574"/>
                    </a:lnTo>
                    <a:lnTo>
                      <a:pt x="554" y="584"/>
                    </a:lnTo>
                    <a:lnTo>
                      <a:pt x="542" y="594"/>
                    </a:lnTo>
                    <a:lnTo>
                      <a:pt x="528" y="604"/>
                    </a:lnTo>
                    <a:lnTo>
                      <a:pt x="516" y="614"/>
                    </a:lnTo>
                    <a:lnTo>
                      <a:pt x="502" y="622"/>
                    </a:lnTo>
                    <a:lnTo>
                      <a:pt x="488" y="630"/>
                    </a:lnTo>
                    <a:lnTo>
                      <a:pt x="474" y="638"/>
                    </a:lnTo>
                    <a:lnTo>
                      <a:pt x="460" y="646"/>
                    </a:lnTo>
                    <a:lnTo>
                      <a:pt x="444" y="652"/>
                    </a:lnTo>
                    <a:lnTo>
                      <a:pt x="430" y="656"/>
                    </a:lnTo>
                    <a:lnTo>
                      <a:pt x="414" y="660"/>
                    </a:lnTo>
                    <a:lnTo>
                      <a:pt x="398" y="664"/>
                    </a:lnTo>
                    <a:lnTo>
                      <a:pt x="382" y="668"/>
                    </a:lnTo>
                    <a:lnTo>
                      <a:pt x="364" y="670"/>
                    </a:lnTo>
                    <a:lnTo>
                      <a:pt x="348" y="670"/>
                    </a:lnTo>
                    <a:lnTo>
                      <a:pt x="332" y="672"/>
                    </a:lnTo>
                    <a:lnTo>
                      <a:pt x="314" y="670"/>
                    </a:lnTo>
                    <a:lnTo>
                      <a:pt x="298" y="670"/>
                    </a:lnTo>
                    <a:lnTo>
                      <a:pt x="280" y="668"/>
                    </a:lnTo>
                    <a:lnTo>
                      <a:pt x="264" y="664"/>
                    </a:lnTo>
                    <a:lnTo>
                      <a:pt x="248" y="660"/>
                    </a:lnTo>
                    <a:lnTo>
                      <a:pt x="232" y="656"/>
                    </a:lnTo>
                    <a:lnTo>
                      <a:pt x="218" y="652"/>
                    </a:lnTo>
                    <a:lnTo>
                      <a:pt x="202" y="646"/>
                    </a:lnTo>
                    <a:lnTo>
                      <a:pt x="188" y="638"/>
                    </a:lnTo>
                    <a:lnTo>
                      <a:pt x="174" y="630"/>
                    </a:lnTo>
                    <a:lnTo>
                      <a:pt x="160" y="622"/>
                    </a:lnTo>
                    <a:lnTo>
                      <a:pt x="146" y="614"/>
                    </a:lnTo>
                    <a:lnTo>
                      <a:pt x="134" y="604"/>
                    </a:lnTo>
                    <a:lnTo>
                      <a:pt x="120" y="594"/>
                    </a:lnTo>
                    <a:lnTo>
                      <a:pt x="108" y="584"/>
                    </a:lnTo>
                    <a:lnTo>
                      <a:pt x="98" y="574"/>
                    </a:lnTo>
                    <a:lnTo>
                      <a:pt x="86" y="562"/>
                    </a:lnTo>
                    <a:lnTo>
                      <a:pt x="76" y="550"/>
                    </a:lnTo>
                    <a:lnTo>
                      <a:pt x="66" y="536"/>
                    </a:lnTo>
                    <a:lnTo>
                      <a:pt x="56" y="524"/>
                    </a:lnTo>
                    <a:lnTo>
                      <a:pt x="48" y="510"/>
                    </a:lnTo>
                    <a:lnTo>
                      <a:pt x="40" y="496"/>
                    </a:lnTo>
                    <a:lnTo>
                      <a:pt x="34" y="482"/>
                    </a:lnTo>
                    <a:lnTo>
                      <a:pt x="26" y="466"/>
                    </a:lnTo>
                    <a:lnTo>
                      <a:pt x="20" y="452"/>
                    </a:lnTo>
                    <a:lnTo>
                      <a:pt x="16" y="436"/>
                    </a:lnTo>
                    <a:lnTo>
                      <a:pt x="10" y="420"/>
                    </a:lnTo>
                    <a:lnTo>
                      <a:pt x="8" y="404"/>
                    </a:lnTo>
                    <a:lnTo>
                      <a:pt x="4" y="386"/>
                    </a:lnTo>
                    <a:lnTo>
                      <a:pt x="2" y="370"/>
                    </a:lnTo>
                    <a:lnTo>
                      <a:pt x="0" y="352"/>
                    </a:lnTo>
                    <a:lnTo>
                      <a:pt x="0" y="336"/>
                    </a:lnTo>
                    <a:lnTo>
                      <a:pt x="0" y="318"/>
                    </a:lnTo>
                    <a:lnTo>
                      <a:pt x="2" y="302"/>
                    </a:lnTo>
                    <a:lnTo>
                      <a:pt x="4" y="284"/>
                    </a:lnTo>
                    <a:lnTo>
                      <a:pt x="8" y="268"/>
                    </a:lnTo>
                    <a:lnTo>
                      <a:pt x="10" y="252"/>
                    </a:lnTo>
                    <a:lnTo>
                      <a:pt x="16" y="236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4" y="190"/>
                    </a:lnTo>
                    <a:lnTo>
                      <a:pt x="40" y="176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6" y="134"/>
                    </a:lnTo>
                    <a:lnTo>
                      <a:pt x="76" y="122"/>
                    </a:lnTo>
                    <a:lnTo>
                      <a:pt x="86" y="110"/>
                    </a:lnTo>
                    <a:lnTo>
                      <a:pt x="98" y="98"/>
                    </a:lnTo>
                    <a:lnTo>
                      <a:pt x="108" y="86"/>
                    </a:lnTo>
                    <a:lnTo>
                      <a:pt x="120" y="76"/>
                    </a:lnTo>
                    <a:lnTo>
                      <a:pt x="134" y="66"/>
                    </a:lnTo>
                    <a:lnTo>
                      <a:pt x="146" y="58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2" y="26"/>
                    </a:lnTo>
                    <a:lnTo>
                      <a:pt x="218" y="20"/>
                    </a:lnTo>
                    <a:lnTo>
                      <a:pt x="232" y="14"/>
                    </a:lnTo>
                    <a:lnTo>
                      <a:pt x="248" y="10"/>
                    </a:lnTo>
                    <a:lnTo>
                      <a:pt x="264" y="6"/>
                    </a:lnTo>
                    <a:lnTo>
                      <a:pt x="280" y="4"/>
                    </a:lnTo>
                    <a:lnTo>
                      <a:pt x="298" y="2"/>
                    </a:lnTo>
                    <a:lnTo>
                      <a:pt x="314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F5CD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9" name="Freeform 378"/>
              <p:cNvSpPr>
                <a:spLocks/>
              </p:cNvSpPr>
              <p:nvPr/>
            </p:nvSpPr>
            <p:spPr bwMode="auto">
              <a:xfrm>
                <a:off x="5133975" y="879475"/>
                <a:ext cx="1038225" cy="1057275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8" y="12"/>
                  </a:cxn>
                  <a:cxn ang="0">
                    <a:pos x="454" y="26"/>
                  </a:cxn>
                  <a:cxn ang="0">
                    <a:pos x="496" y="50"/>
                  </a:cxn>
                  <a:cxn ang="0">
                    <a:pos x="536" y="76"/>
                  </a:cxn>
                  <a:cxn ang="0">
                    <a:pos x="570" y="110"/>
                  </a:cxn>
                  <a:cxn ang="0">
                    <a:pos x="598" y="148"/>
                  </a:cxn>
                  <a:cxn ang="0">
                    <a:pos x="622" y="190"/>
                  </a:cxn>
                  <a:cxn ang="0">
                    <a:pos x="640" y="234"/>
                  </a:cxn>
                  <a:cxn ang="0">
                    <a:pos x="650" y="282"/>
                  </a:cxn>
                  <a:cxn ang="0">
                    <a:pos x="654" y="334"/>
                  </a:cxn>
                  <a:cxn ang="0">
                    <a:pos x="650" y="384"/>
                  </a:cxn>
                  <a:cxn ang="0">
                    <a:pos x="640" y="432"/>
                  </a:cxn>
                  <a:cxn ang="0">
                    <a:pos x="622" y="478"/>
                  </a:cxn>
                  <a:cxn ang="0">
                    <a:pos x="598" y="520"/>
                  </a:cxn>
                  <a:cxn ang="0">
                    <a:pos x="570" y="558"/>
                  </a:cxn>
                  <a:cxn ang="0">
                    <a:pos x="536" y="590"/>
                  </a:cxn>
                  <a:cxn ang="0">
                    <a:pos x="496" y="618"/>
                  </a:cxn>
                  <a:cxn ang="0">
                    <a:pos x="454" y="640"/>
                  </a:cxn>
                  <a:cxn ang="0">
                    <a:pos x="408" y="656"/>
                  </a:cxn>
                  <a:cxn ang="0">
                    <a:pos x="360" y="664"/>
                  </a:cxn>
                  <a:cxn ang="0">
                    <a:pos x="310" y="666"/>
                  </a:cxn>
                  <a:cxn ang="0">
                    <a:pos x="262" y="660"/>
                  </a:cxn>
                  <a:cxn ang="0">
                    <a:pos x="214" y="646"/>
                  </a:cxn>
                  <a:cxn ang="0">
                    <a:pos x="170" y="626"/>
                  </a:cxn>
                  <a:cxn ang="0">
                    <a:pos x="132" y="600"/>
                  </a:cxn>
                  <a:cxn ang="0">
                    <a:pos x="96" y="568"/>
                  </a:cxn>
                  <a:cxn ang="0">
                    <a:pos x="64" y="532"/>
                  </a:cxn>
                  <a:cxn ang="0">
                    <a:pos x="40" y="492"/>
                  </a:cxn>
                  <a:cxn ang="0">
                    <a:pos x="20" y="448"/>
                  </a:cxn>
                  <a:cxn ang="0">
                    <a:pos x="6" y="400"/>
                  </a:cxn>
                  <a:cxn ang="0">
                    <a:pos x="0" y="350"/>
                  </a:cxn>
                  <a:cxn ang="0">
                    <a:pos x="2" y="300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4" y="122"/>
                  </a:cxn>
                  <a:cxn ang="0">
                    <a:pos x="106" y="88"/>
                  </a:cxn>
                  <a:cxn ang="0">
                    <a:pos x="144" y="58"/>
                  </a:cxn>
                  <a:cxn ang="0">
                    <a:pos x="186" y="34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4" h="666">
                    <a:moveTo>
                      <a:pt x="328" y="0"/>
                    </a:moveTo>
                    <a:lnTo>
                      <a:pt x="344" y="2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4" y="8"/>
                    </a:lnTo>
                    <a:lnTo>
                      <a:pt x="408" y="12"/>
                    </a:lnTo>
                    <a:lnTo>
                      <a:pt x="424" y="16"/>
                    </a:lnTo>
                    <a:lnTo>
                      <a:pt x="440" y="22"/>
                    </a:lnTo>
                    <a:lnTo>
                      <a:pt x="454" y="26"/>
                    </a:lnTo>
                    <a:lnTo>
                      <a:pt x="468" y="34"/>
                    </a:lnTo>
                    <a:lnTo>
                      <a:pt x="484" y="40"/>
                    </a:lnTo>
                    <a:lnTo>
                      <a:pt x="496" y="50"/>
                    </a:lnTo>
                    <a:lnTo>
                      <a:pt x="510" y="58"/>
                    </a:lnTo>
                    <a:lnTo>
                      <a:pt x="522" y="66"/>
                    </a:lnTo>
                    <a:lnTo>
                      <a:pt x="536" y="76"/>
                    </a:lnTo>
                    <a:lnTo>
                      <a:pt x="548" y="88"/>
                    </a:lnTo>
                    <a:lnTo>
                      <a:pt x="558" y="98"/>
                    </a:lnTo>
                    <a:lnTo>
                      <a:pt x="570" y="110"/>
                    </a:lnTo>
                    <a:lnTo>
                      <a:pt x="580" y="122"/>
                    </a:lnTo>
                    <a:lnTo>
                      <a:pt x="590" y="134"/>
                    </a:lnTo>
                    <a:lnTo>
                      <a:pt x="598" y="148"/>
                    </a:lnTo>
                    <a:lnTo>
                      <a:pt x="608" y="162"/>
                    </a:lnTo>
                    <a:lnTo>
                      <a:pt x="614" y="174"/>
                    </a:lnTo>
                    <a:lnTo>
                      <a:pt x="622" y="190"/>
                    </a:lnTo>
                    <a:lnTo>
                      <a:pt x="628" y="204"/>
                    </a:lnTo>
                    <a:lnTo>
                      <a:pt x="634" y="220"/>
                    </a:lnTo>
                    <a:lnTo>
                      <a:pt x="640" y="234"/>
                    </a:lnTo>
                    <a:lnTo>
                      <a:pt x="644" y="250"/>
                    </a:lnTo>
                    <a:lnTo>
                      <a:pt x="648" y="266"/>
                    </a:lnTo>
                    <a:lnTo>
                      <a:pt x="650" y="282"/>
                    </a:lnTo>
                    <a:lnTo>
                      <a:pt x="652" y="300"/>
                    </a:lnTo>
                    <a:lnTo>
                      <a:pt x="654" y="316"/>
                    </a:lnTo>
                    <a:lnTo>
                      <a:pt x="654" y="334"/>
                    </a:lnTo>
                    <a:lnTo>
                      <a:pt x="654" y="350"/>
                    </a:lnTo>
                    <a:lnTo>
                      <a:pt x="652" y="368"/>
                    </a:lnTo>
                    <a:lnTo>
                      <a:pt x="650" y="384"/>
                    </a:lnTo>
                    <a:lnTo>
                      <a:pt x="648" y="400"/>
                    </a:lnTo>
                    <a:lnTo>
                      <a:pt x="644" y="416"/>
                    </a:lnTo>
                    <a:lnTo>
                      <a:pt x="640" y="432"/>
                    </a:lnTo>
                    <a:lnTo>
                      <a:pt x="634" y="448"/>
                    </a:lnTo>
                    <a:lnTo>
                      <a:pt x="628" y="464"/>
                    </a:lnTo>
                    <a:lnTo>
                      <a:pt x="622" y="478"/>
                    </a:lnTo>
                    <a:lnTo>
                      <a:pt x="614" y="492"/>
                    </a:lnTo>
                    <a:lnTo>
                      <a:pt x="608" y="506"/>
                    </a:lnTo>
                    <a:lnTo>
                      <a:pt x="598" y="520"/>
                    </a:lnTo>
                    <a:lnTo>
                      <a:pt x="590" y="532"/>
                    </a:lnTo>
                    <a:lnTo>
                      <a:pt x="580" y="546"/>
                    </a:lnTo>
                    <a:lnTo>
                      <a:pt x="570" y="558"/>
                    </a:lnTo>
                    <a:lnTo>
                      <a:pt x="558" y="568"/>
                    </a:lnTo>
                    <a:lnTo>
                      <a:pt x="548" y="580"/>
                    </a:lnTo>
                    <a:lnTo>
                      <a:pt x="536" y="590"/>
                    </a:lnTo>
                    <a:lnTo>
                      <a:pt x="522" y="600"/>
                    </a:lnTo>
                    <a:lnTo>
                      <a:pt x="510" y="610"/>
                    </a:lnTo>
                    <a:lnTo>
                      <a:pt x="496" y="618"/>
                    </a:lnTo>
                    <a:lnTo>
                      <a:pt x="484" y="626"/>
                    </a:lnTo>
                    <a:lnTo>
                      <a:pt x="468" y="634"/>
                    </a:lnTo>
                    <a:lnTo>
                      <a:pt x="454" y="640"/>
                    </a:lnTo>
                    <a:lnTo>
                      <a:pt x="440" y="646"/>
                    </a:lnTo>
                    <a:lnTo>
                      <a:pt x="424" y="652"/>
                    </a:lnTo>
                    <a:lnTo>
                      <a:pt x="408" y="656"/>
                    </a:lnTo>
                    <a:lnTo>
                      <a:pt x="394" y="660"/>
                    </a:lnTo>
                    <a:lnTo>
                      <a:pt x="376" y="662"/>
                    </a:lnTo>
                    <a:lnTo>
                      <a:pt x="360" y="664"/>
                    </a:lnTo>
                    <a:lnTo>
                      <a:pt x="344" y="666"/>
                    </a:lnTo>
                    <a:lnTo>
                      <a:pt x="328" y="666"/>
                    </a:lnTo>
                    <a:lnTo>
                      <a:pt x="310" y="666"/>
                    </a:lnTo>
                    <a:lnTo>
                      <a:pt x="294" y="664"/>
                    </a:lnTo>
                    <a:lnTo>
                      <a:pt x="278" y="662"/>
                    </a:lnTo>
                    <a:lnTo>
                      <a:pt x="262" y="660"/>
                    </a:lnTo>
                    <a:lnTo>
                      <a:pt x="246" y="656"/>
                    </a:lnTo>
                    <a:lnTo>
                      <a:pt x="230" y="652"/>
                    </a:lnTo>
                    <a:lnTo>
                      <a:pt x="214" y="646"/>
                    </a:lnTo>
                    <a:lnTo>
                      <a:pt x="200" y="640"/>
                    </a:lnTo>
                    <a:lnTo>
                      <a:pt x="186" y="634"/>
                    </a:lnTo>
                    <a:lnTo>
                      <a:pt x="170" y="626"/>
                    </a:lnTo>
                    <a:lnTo>
                      <a:pt x="158" y="618"/>
                    </a:lnTo>
                    <a:lnTo>
                      <a:pt x="144" y="610"/>
                    </a:lnTo>
                    <a:lnTo>
                      <a:pt x="132" y="600"/>
                    </a:lnTo>
                    <a:lnTo>
                      <a:pt x="118" y="590"/>
                    </a:lnTo>
                    <a:lnTo>
                      <a:pt x="106" y="580"/>
                    </a:lnTo>
                    <a:lnTo>
                      <a:pt x="96" y="568"/>
                    </a:lnTo>
                    <a:lnTo>
                      <a:pt x="84" y="558"/>
                    </a:lnTo>
                    <a:lnTo>
                      <a:pt x="74" y="546"/>
                    </a:lnTo>
                    <a:lnTo>
                      <a:pt x="64" y="532"/>
                    </a:lnTo>
                    <a:lnTo>
                      <a:pt x="56" y="520"/>
                    </a:lnTo>
                    <a:lnTo>
                      <a:pt x="48" y="506"/>
                    </a:lnTo>
                    <a:lnTo>
                      <a:pt x="40" y="492"/>
                    </a:lnTo>
                    <a:lnTo>
                      <a:pt x="32" y="478"/>
                    </a:lnTo>
                    <a:lnTo>
                      <a:pt x="26" y="464"/>
                    </a:lnTo>
                    <a:lnTo>
                      <a:pt x="20" y="448"/>
                    </a:lnTo>
                    <a:lnTo>
                      <a:pt x="14" y="432"/>
                    </a:lnTo>
                    <a:lnTo>
                      <a:pt x="10" y="416"/>
                    </a:lnTo>
                    <a:lnTo>
                      <a:pt x="6" y="400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0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4" y="282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2" y="190"/>
                    </a:lnTo>
                    <a:lnTo>
                      <a:pt x="40" y="174"/>
                    </a:lnTo>
                    <a:lnTo>
                      <a:pt x="48" y="162"/>
                    </a:lnTo>
                    <a:lnTo>
                      <a:pt x="56" y="148"/>
                    </a:lnTo>
                    <a:lnTo>
                      <a:pt x="64" y="134"/>
                    </a:lnTo>
                    <a:lnTo>
                      <a:pt x="74" y="122"/>
                    </a:lnTo>
                    <a:lnTo>
                      <a:pt x="84" y="110"/>
                    </a:lnTo>
                    <a:lnTo>
                      <a:pt x="96" y="98"/>
                    </a:lnTo>
                    <a:lnTo>
                      <a:pt x="106" y="88"/>
                    </a:lnTo>
                    <a:lnTo>
                      <a:pt x="118" y="76"/>
                    </a:lnTo>
                    <a:lnTo>
                      <a:pt x="132" y="66"/>
                    </a:lnTo>
                    <a:lnTo>
                      <a:pt x="144" y="58"/>
                    </a:lnTo>
                    <a:lnTo>
                      <a:pt x="158" y="50"/>
                    </a:lnTo>
                    <a:lnTo>
                      <a:pt x="170" y="40"/>
                    </a:lnTo>
                    <a:lnTo>
                      <a:pt x="186" y="34"/>
                    </a:lnTo>
                    <a:lnTo>
                      <a:pt x="200" y="26"/>
                    </a:lnTo>
                    <a:lnTo>
                      <a:pt x="214" y="22"/>
                    </a:lnTo>
                    <a:lnTo>
                      <a:pt x="230" y="16"/>
                    </a:lnTo>
                    <a:lnTo>
                      <a:pt x="246" y="12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2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F5C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0" name="Freeform 379"/>
              <p:cNvSpPr>
                <a:spLocks/>
              </p:cNvSpPr>
              <p:nvPr/>
            </p:nvSpPr>
            <p:spPr bwMode="auto">
              <a:xfrm>
                <a:off x="5156200" y="901700"/>
                <a:ext cx="1003300" cy="1019175"/>
              </a:xfrm>
              <a:custGeom>
                <a:avLst/>
                <a:gdLst/>
                <a:ahLst/>
                <a:cxnLst>
                  <a:cxn ang="0">
                    <a:pos x="348" y="2"/>
                  </a:cxn>
                  <a:cxn ang="0">
                    <a:pos x="396" y="10"/>
                  </a:cxn>
                  <a:cxn ang="0">
                    <a:pos x="440" y="26"/>
                  </a:cxn>
                  <a:cxn ang="0">
                    <a:pos x="480" y="46"/>
                  </a:cxn>
                  <a:cxn ang="0">
                    <a:pos x="518" y="74"/>
                  </a:cxn>
                  <a:cxn ang="0">
                    <a:pos x="550" y="106"/>
                  </a:cxn>
                  <a:cxn ang="0">
                    <a:pos x="578" y="142"/>
                  </a:cxn>
                  <a:cxn ang="0">
                    <a:pos x="602" y="182"/>
                  </a:cxn>
                  <a:cxn ang="0">
                    <a:pos x="618" y="226"/>
                  </a:cxn>
                  <a:cxn ang="0">
                    <a:pos x="628" y="272"/>
                  </a:cxn>
                  <a:cxn ang="0">
                    <a:pos x="632" y="322"/>
                  </a:cxn>
                  <a:cxn ang="0">
                    <a:pos x="628" y="370"/>
                  </a:cxn>
                  <a:cxn ang="0">
                    <a:pos x="618" y="416"/>
                  </a:cxn>
                  <a:cxn ang="0">
                    <a:pos x="602" y="460"/>
                  </a:cxn>
                  <a:cxn ang="0">
                    <a:pos x="578" y="500"/>
                  </a:cxn>
                  <a:cxn ang="0">
                    <a:pos x="550" y="536"/>
                  </a:cxn>
                  <a:cxn ang="0">
                    <a:pos x="518" y="568"/>
                  </a:cxn>
                  <a:cxn ang="0">
                    <a:pos x="480" y="596"/>
                  </a:cxn>
                  <a:cxn ang="0">
                    <a:pos x="440" y="616"/>
                  </a:cxn>
                  <a:cxn ang="0">
                    <a:pos x="396" y="632"/>
                  </a:cxn>
                  <a:cxn ang="0">
                    <a:pos x="348" y="640"/>
                  </a:cxn>
                  <a:cxn ang="0">
                    <a:pos x="300" y="642"/>
                  </a:cxn>
                  <a:cxn ang="0">
                    <a:pos x="252" y="636"/>
                  </a:cxn>
                  <a:cxn ang="0">
                    <a:pos x="208" y="622"/>
                  </a:cxn>
                  <a:cxn ang="0">
                    <a:pos x="166" y="604"/>
                  </a:cxn>
                  <a:cxn ang="0">
                    <a:pos x="128" y="578"/>
                  </a:cxn>
                  <a:cxn ang="0">
                    <a:pos x="94" y="548"/>
                  </a:cxn>
                  <a:cxn ang="0">
                    <a:pos x="64" y="514"/>
                  </a:cxn>
                  <a:cxn ang="0">
                    <a:pos x="38" y="474"/>
                  </a:cxn>
                  <a:cxn ang="0">
                    <a:pos x="20" y="432"/>
                  </a:cxn>
                  <a:cxn ang="0">
                    <a:pos x="8" y="386"/>
                  </a:cxn>
                  <a:cxn ang="0">
                    <a:pos x="2" y="338"/>
                  </a:cxn>
                  <a:cxn ang="0">
                    <a:pos x="2" y="288"/>
                  </a:cxn>
                  <a:cxn ang="0">
                    <a:pos x="10" y="240"/>
                  </a:cxn>
                  <a:cxn ang="0">
                    <a:pos x="26" y="196"/>
                  </a:cxn>
                  <a:cxn ang="0">
                    <a:pos x="46" y="154"/>
                  </a:cxn>
                  <a:cxn ang="0">
                    <a:pos x="72" y="118"/>
                  </a:cxn>
                  <a:cxn ang="0">
                    <a:pos x="104" y="84"/>
                  </a:cxn>
                  <a:cxn ang="0">
                    <a:pos x="140" y="56"/>
                  </a:cxn>
                  <a:cxn ang="0">
                    <a:pos x="180" y="32"/>
                  </a:cxn>
                  <a:cxn ang="0">
                    <a:pos x="222" y="14"/>
                  </a:cxn>
                  <a:cxn ang="0">
                    <a:pos x="268" y="4"/>
                  </a:cxn>
                  <a:cxn ang="0">
                    <a:pos x="316" y="0"/>
                  </a:cxn>
                </a:cxnLst>
                <a:rect l="0" t="0" r="r" b="b"/>
                <a:pathLst>
                  <a:path w="632" h="642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2"/>
                    </a:lnTo>
                    <a:lnTo>
                      <a:pt x="364" y="4"/>
                    </a:lnTo>
                    <a:lnTo>
                      <a:pt x="380" y="6"/>
                    </a:lnTo>
                    <a:lnTo>
                      <a:pt x="396" y="10"/>
                    </a:lnTo>
                    <a:lnTo>
                      <a:pt x="410" y="14"/>
                    </a:lnTo>
                    <a:lnTo>
                      <a:pt x="426" y="20"/>
                    </a:lnTo>
                    <a:lnTo>
                      <a:pt x="440" y="26"/>
                    </a:lnTo>
                    <a:lnTo>
                      <a:pt x="454" y="32"/>
                    </a:lnTo>
                    <a:lnTo>
                      <a:pt x="468" y="40"/>
                    </a:lnTo>
                    <a:lnTo>
                      <a:pt x="480" y="46"/>
                    </a:lnTo>
                    <a:lnTo>
                      <a:pt x="494" y="56"/>
                    </a:lnTo>
                    <a:lnTo>
                      <a:pt x="506" y="64"/>
                    </a:lnTo>
                    <a:lnTo>
                      <a:pt x="518" y="74"/>
                    </a:lnTo>
                    <a:lnTo>
                      <a:pt x="528" y="84"/>
                    </a:lnTo>
                    <a:lnTo>
                      <a:pt x="540" y="94"/>
                    </a:lnTo>
                    <a:lnTo>
                      <a:pt x="550" y="106"/>
                    </a:lnTo>
                    <a:lnTo>
                      <a:pt x="560" y="118"/>
                    </a:lnTo>
                    <a:lnTo>
                      <a:pt x="570" y="130"/>
                    </a:lnTo>
                    <a:lnTo>
                      <a:pt x="578" y="142"/>
                    </a:lnTo>
                    <a:lnTo>
                      <a:pt x="586" y="154"/>
                    </a:lnTo>
                    <a:lnTo>
                      <a:pt x="594" y="168"/>
                    </a:lnTo>
                    <a:lnTo>
                      <a:pt x="602" y="182"/>
                    </a:lnTo>
                    <a:lnTo>
                      <a:pt x="608" y="196"/>
                    </a:lnTo>
                    <a:lnTo>
                      <a:pt x="614" y="210"/>
                    </a:lnTo>
                    <a:lnTo>
                      <a:pt x="618" y="226"/>
                    </a:lnTo>
                    <a:lnTo>
                      <a:pt x="622" y="240"/>
                    </a:lnTo>
                    <a:lnTo>
                      <a:pt x="626" y="256"/>
                    </a:lnTo>
                    <a:lnTo>
                      <a:pt x="628" y="272"/>
                    </a:lnTo>
                    <a:lnTo>
                      <a:pt x="630" y="288"/>
                    </a:lnTo>
                    <a:lnTo>
                      <a:pt x="632" y="304"/>
                    </a:lnTo>
                    <a:lnTo>
                      <a:pt x="632" y="322"/>
                    </a:lnTo>
                    <a:lnTo>
                      <a:pt x="632" y="338"/>
                    </a:lnTo>
                    <a:lnTo>
                      <a:pt x="630" y="354"/>
                    </a:lnTo>
                    <a:lnTo>
                      <a:pt x="628" y="370"/>
                    </a:lnTo>
                    <a:lnTo>
                      <a:pt x="626" y="386"/>
                    </a:lnTo>
                    <a:lnTo>
                      <a:pt x="622" y="402"/>
                    </a:lnTo>
                    <a:lnTo>
                      <a:pt x="618" y="416"/>
                    </a:lnTo>
                    <a:lnTo>
                      <a:pt x="614" y="432"/>
                    </a:lnTo>
                    <a:lnTo>
                      <a:pt x="608" y="446"/>
                    </a:lnTo>
                    <a:lnTo>
                      <a:pt x="602" y="460"/>
                    </a:lnTo>
                    <a:lnTo>
                      <a:pt x="594" y="474"/>
                    </a:lnTo>
                    <a:lnTo>
                      <a:pt x="586" y="488"/>
                    </a:lnTo>
                    <a:lnTo>
                      <a:pt x="578" y="500"/>
                    </a:lnTo>
                    <a:lnTo>
                      <a:pt x="570" y="514"/>
                    </a:lnTo>
                    <a:lnTo>
                      <a:pt x="560" y="526"/>
                    </a:lnTo>
                    <a:lnTo>
                      <a:pt x="550" y="536"/>
                    </a:lnTo>
                    <a:lnTo>
                      <a:pt x="540" y="548"/>
                    </a:lnTo>
                    <a:lnTo>
                      <a:pt x="528" y="558"/>
                    </a:lnTo>
                    <a:lnTo>
                      <a:pt x="518" y="568"/>
                    </a:lnTo>
                    <a:lnTo>
                      <a:pt x="506" y="578"/>
                    </a:lnTo>
                    <a:lnTo>
                      <a:pt x="494" y="588"/>
                    </a:lnTo>
                    <a:lnTo>
                      <a:pt x="480" y="596"/>
                    </a:lnTo>
                    <a:lnTo>
                      <a:pt x="468" y="604"/>
                    </a:lnTo>
                    <a:lnTo>
                      <a:pt x="454" y="610"/>
                    </a:lnTo>
                    <a:lnTo>
                      <a:pt x="440" y="616"/>
                    </a:lnTo>
                    <a:lnTo>
                      <a:pt x="426" y="622"/>
                    </a:lnTo>
                    <a:lnTo>
                      <a:pt x="410" y="628"/>
                    </a:lnTo>
                    <a:lnTo>
                      <a:pt x="396" y="632"/>
                    </a:lnTo>
                    <a:lnTo>
                      <a:pt x="380" y="636"/>
                    </a:lnTo>
                    <a:lnTo>
                      <a:pt x="364" y="638"/>
                    </a:lnTo>
                    <a:lnTo>
                      <a:pt x="348" y="640"/>
                    </a:lnTo>
                    <a:lnTo>
                      <a:pt x="332" y="642"/>
                    </a:lnTo>
                    <a:lnTo>
                      <a:pt x="316" y="642"/>
                    </a:lnTo>
                    <a:lnTo>
                      <a:pt x="300" y="642"/>
                    </a:lnTo>
                    <a:lnTo>
                      <a:pt x="284" y="640"/>
                    </a:lnTo>
                    <a:lnTo>
                      <a:pt x="268" y="638"/>
                    </a:lnTo>
                    <a:lnTo>
                      <a:pt x="252" y="636"/>
                    </a:lnTo>
                    <a:lnTo>
                      <a:pt x="238" y="632"/>
                    </a:lnTo>
                    <a:lnTo>
                      <a:pt x="222" y="628"/>
                    </a:lnTo>
                    <a:lnTo>
                      <a:pt x="208" y="622"/>
                    </a:lnTo>
                    <a:lnTo>
                      <a:pt x="194" y="616"/>
                    </a:lnTo>
                    <a:lnTo>
                      <a:pt x="180" y="610"/>
                    </a:lnTo>
                    <a:lnTo>
                      <a:pt x="166" y="604"/>
                    </a:lnTo>
                    <a:lnTo>
                      <a:pt x="152" y="596"/>
                    </a:lnTo>
                    <a:lnTo>
                      <a:pt x="140" y="588"/>
                    </a:lnTo>
                    <a:lnTo>
                      <a:pt x="128" y="578"/>
                    </a:lnTo>
                    <a:lnTo>
                      <a:pt x="116" y="568"/>
                    </a:lnTo>
                    <a:lnTo>
                      <a:pt x="104" y="558"/>
                    </a:lnTo>
                    <a:lnTo>
                      <a:pt x="94" y="548"/>
                    </a:lnTo>
                    <a:lnTo>
                      <a:pt x="82" y="536"/>
                    </a:lnTo>
                    <a:lnTo>
                      <a:pt x="72" y="526"/>
                    </a:lnTo>
                    <a:lnTo>
                      <a:pt x="64" y="514"/>
                    </a:lnTo>
                    <a:lnTo>
                      <a:pt x="54" y="500"/>
                    </a:lnTo>
                    <a:lnTo>
                      <a:pt x="46" y="488"/>
                    </a:lnTo>
                    <a:lnTo>
                      <a:pt x="38" y="474"/>
                    </a:lnTo>
                    <a:lnTo>
                      <a:pt x="32" y="460"/>
                    </a:lnTo>
                    <a:lnTo>
                      <a:pt x="26" y="446"/>
                    </a:lnTo>
                    <a:lnTo>
                      <a:pt x="20" y="432"/>
                    </a:lnTo>
                    <a:lnTo>
                      <a:pt x="16" y="416"/>
                    </a:lnTo>
                    <a:lnTo>
                      <a:pt x="10" y="402"/>
                    </a:lnTo>
                    <a:lnTo>
                      <a:pt x="8" y="386"/>
                    </a:lnTo>
                    <a:lnTo>
                      <a:pt x="4" y="370"/>
                    </a:lnTo>
                    <a:lnTo>
                      <a:pt x="2" y="354"/>
                    </a:lnTo>
                    <a:lnTo>
                      <a:pt x="2" y="338"/>
                    </a:lnTo>
                    <a:lnTo>
                      <a:pt x="0" y="322"/>
                    </a:lnTo>
                    <a:lnTo>
                      <a:pt x="2" y="304"/>
                    </a:lnTo>
                    <a:lnTo>
                      <a:pt x="2" y="288"/>
                    </a:lnTo>
                    <a:lnTo>
                      <a:pt x="4" y="272"/>
                    </a:lnTo>
                    <a:lnTo>
                      <a:pt x="8" y="256"/>
                    </a:lnTo>
                    <a:lnTo>
                      <a:pt x="10" y="240"/>
                    </a:lnTo>
                    <a:lnTo>
                      <a:pt x="16" y="226"/>
                    </a:lnTo>
                    <a:lnTo>
                      <a:pt x="20" y="210"/>
                    </a:lnTo>
                    <a:lnTo>
                      <a:pt x="26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2" y="118"/>
                    </a:lnTo>
                    <a:lnTo>
                      <a:pt x="82" y="106"/>
                    </a:lnTo>
                    <a:lnTo>
                      <a:pt x="94" y="94"/>
                    </a:lnTo>
                    <a:lnTo>
                      <a:pt x="104" y="84"/>
                    </a:lnTo>
                    <a:lnTo>
                      <a:pt x="116" y="74"/>
                    </a:lnTo>
                    <a:lnTo>
                      <a:pt x="128" y="64"/>
                    </a:lnTo>
                    <a:lnTo>
                      <a:pt x="140" y="56"/>
                    </a:lnTo>
                    <a:lnTo>
                      <a:pt x="152" y="46"/>
                    </a:lnTo>
                    <a:lnTo>
                      <a:pt x="166" y="40"/>
                    </a:lnTo>
                    <a:lnTo>
                      <a:pt x="180" y="32"/>
                    </a:lnTo>
                    <a:lnTo>
                      <a:pt x="194" y="26"/>
                    </a:lnTo>
                    <a:lnTo>
                      <a:pt x="208" y="20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4"/>
                    </a:lnTo>
                    <a:lnTo>
                      <a:pt x="284" y="2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6D1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1" name="Freeform 380"/>
              <p:cNvSpPr>
                <a:spLocks/>
              </p:cNvSpPr>
              <p:nvPr/>
            </p:nvSpPr>
            <p:spPr bwMode="auto">
              <a:xfrm>
                <a:off x="5181600" y="923925"/>
                <a:ext cx="965200" cy="981075"/>
              </a:xfrm>
              <a:custGeom>
                <a:avLst/>
                <a:gdLst/>
                <a:ahLst/>
                <a:cxnLst>
                  <a:cxn ang="0">
                    <a:pos x="336" y="2"/>
                  </a:cxn>
                  <a:cxn ang="0">
                    <a:pos x="380" y="10"/>
                  </a:cxn>
                  <a:cxn ang="0">
                    <a:pos x="422" y="24"/>
                  </a:cxn>
                  <a:cxn ang="0">
                    <a:pos x="462" y="44"/>
                  </a:cxn>
                  <a:cxn ang="0">
                    <a:pos x="498" y="70"/>
                  </a:cxn>
                  <a:cxn ang="0">
                    <a:pos x="528" y="102"/>
                  </a:cxn>
                  <a:cxn ang="0">
                    <a:pos x="556" y="136"/>
                  </a:cxn>
                  <a:cxn ang="0">
                    <a:pos x="578" y="174"/>
                  </a:cxn>
                  <a:cxn ang="0">
                    <a:pos x="594" y="216"/>
                  </a:cxn>
                  <a:cxn ang="0">
                    <a:pos x="604" y="262"/>
                  </a:cxn>
                  <a:cxn ang="0">
                    <a:pos x="608" y="308"/>
                  </a:cxn>
                  <a:cxn ang="0">
                    <a:pos x="604" y="356"/>
                  </a:cxn>
                  <a:cxn ang="0">
                    <a:pos x="594" y="400"/>
                  </a:cxn>
                  <a:cxn ang="0">
                    <a:pos x="578" y="442"/>
                  </a:cxn>
                  <a:cxn ang="0">
                    <a:pos x="556" y="482"/>
                  </a:cxn>
                  <a:cxn ang="0">
                    <a:pos x="528" y="516"/>
                  </a:cxn>
                  <a:cxn ang="0">
                    <a:pos x="498" y="546"/>
                  </a:cxn>
                  <a:cxn ang="0">
                    <a:pos x="462" y="572"/>
                  </a:cxn>
                  <a:cxn ang="0">
                    <a:pos x="422" y="594"/>
                  </a:cxn>
                  <a:cxn ang="0">
                    <a:pos x="380" y="608"/>
                  </a:cxn>
                  <a:cxn ang="0">
                    <a:pos x="336" y="616"/>
                  </a:cxn>
                  <a:cxn ang="0">
                    <a:pos x="288" y="618"/>
                  </a:cxn>
                  <a:cxn ang="0">
                    <a:pos x="242" y="612"/>
                  </a:cxn>
                  <a:cxn ang="0">
                    <a:pos x="200" y="598"/>
                  </a:cxn>
                  <a:cxn ang="0">
                    <a:pos x="160" y="580"/>
                  </a:cxn>
                  <a:cxn ang="0">
                    <a:pos x="122" y="556"/>
                  </a:cxn>
                  <a:cxn ang="0">
                    <a:pos x="90" y="528"/>
                  </a:cxn>
                  <a:cxn ang="0">
                    <a:pos x="60" y="494"/>
                  </a:cxn>
                  <a:cxn ang="0">
                    <a:pos x="36" y="456"/>
                  </a:cxn>
                  <a:cxn ang="0">
                    <a:pos x="18" y="414"/>
                  </a:cxn>
                  <a:cxn ang="0">
                    <a:pos x="6" y="370"/>
                  </a:cxn>
                  <a:cxn ang="0">
                    <a:pos x="0" y="324"/>
                  </a:cxn>
                  <a:cxn ang="0">
                    <a:pos x="2" y="278"/>
                  </a:cxn>
                  <a:cxn ang="0">
                    <a:pos x="10" y="232"/>
                  </a:cxn>
                  <a:cxn ang="0">
                    <a:pos x="24" y="188"/>
                  </a:cxn>
                  <a:cxn ang="0">
                    <a:pos x="44" y="148"/>
                  </a:cxn>
                  <a:cxn ang="0">
                    <a:pos x="70" y="112"/>
                  </a:cxn>
                  <a:cxn ang="0">
                    <a:pos x="100" y="80"/>
                  </a:cxn>
                  <a:cxn ang="0">
                    <a:pos x="134" y="52"/>
                  </a:cxn>
                  <a:cxn ang="0">
                    <a:pos x="172" y="30"/>
                  </a:cxn>
                  <a:cxn ang="0">
                    <a:pos x="214" y="14"/>
                  </a:cxn>
                  <a:cxn ang="0">
                    <a:pos x="258" y="4"/>
                  </a:cxn>
                  <a:cxn ang="0">
                    <a:pos x="304" y="0"/>
                  </a:cxn>
                </a:cxnLst>
                <a:rect l="0" t="0" r="r" b="b"/>
                <a:pathLst>
                  <a:path w="608" h="618">
                    <a:moveTo>
                      <a:pt x="304" y="0"/>
                    </a:moveTo>
                    <a:lnTo>
                      <a:pt x="320" y="0"/>
                    </a:lnTo>
                    <a:lnTo>
                      <a:pt x="336" y="2"/>
                    </a:lnTo>
                    <a:lnTo>
                      <a:pt x="350" y="4"/>
                    </a:lnTo>
                    <a:lnTo>
                      <a:pt x="366" y="6"/>
                    </a:lnTo>
                    <a:lnTo>
                      <a:pt x="380" y="10"/>
                    </a:lnTo>
                    <a:lnTo>
                      <a:pt x="394" y="14"/>
                    </a:lnTo>
                    <a:lnTo>
                      <a:pt x="408" y="18"/>
                    </a:lnTo>
                    <a:lnTo>
                      <a:pt x="422" y="24"/>
                    </a:lnTo>
                    <a:lnTo>
                      <a:pt x="436" y="30"/>
                    </a:lnTo>
                    <a:lnTo>
                      <a:pt x="448" y="38"/>
                    </a:lnTo>
                    <a:lnTo>
                      <a:pt x="462" y="44"/>
                    </a:lnTo>
                    <a:lnTo>
                      <a:pt x="474" y="52"/>
                    </a:lnTo>
                    <a:lnTo>
                      <a:pt x="486" y="62"/>
                    </a:lnTo>
                    <a:lnTo>
                      <a:pt x="498" y="70"/>
                    </a:lnTo>
                    <a:lnTo>
                      <a:pt x="508" y="80"/>
                    </a:lnTo>
                    <a:lnTo>
                      <a:pt x="518" y="90"/>
                    </a:lnTo>
                    <a:lnTo>
                      <a:pt x="528" y="102"/>
                    </a:lnTo>
                    <a:lnTo>
                      <a:pt x="538" y="112"/>
                    </a:lnTo>
                    <a:lnTo>
                      <a:pt x="548" y="124"/>
                    </a:lnTo>
                    <a:lnTo>
                      <a:pt x="556" y="136"/>
                    </a:lnTo>
                    <a:lnTo>
                      <a:pt x="564" y="148"/>
                    </a:lnTo>
                    <a:lnTo>
                      <a:pt x="572" y="162"/>
                    </a:lnTo>
                    <a:lnTo>
                      <a:pt x="578" y="174"/>
                    </a:lnTo>
                    <a:lnTo>
                      <a:pt x="584" y="188"/>
                    </a:lnTo>
                    <a:lnTo>
                      <a:pt x="590" y="202"/>
                    </a:lnTo>
                    <a:lnTo>
                      <a:pt x="594" y="216"/>
                    </a:lnTo>
                    <a:lnTo>
                      <a:pt x="598" y="232"/>
                    </a:lnTo>
                    <a:lnTo>
                      <a:pt x="602" y="246"/>
                    </a:lnTo>
                    <a:lnTo>
                      <a:pt x="604" y="262"/>
                    </a:lnTo>
                    <a:lnTo>
                      <a:pt x="606" y="278"/>
                    </a:lnTo>
                    <a:lnTo>
                      <a:pt x="608" y="292"/>
                    </a:lnTo>
                    <a:lnTo>
                      <a:pt x="608" y="308"/>
                    </a:lnTo>
                    <a:lnTo>
                      <a:pt x="608" y="324"/>
                    </a:lnTo>
                    <a:lnTo>
                      <a:pt x="606" y="340"/>
                    </a:lnTo>
                    <a:lnTo>
                      <a:pt x="604" y="356"/>
                    </a:lnTo>
                    <a:lnTo>
                      <a:pt x="602" y="370"/>
                    </a:lnTo>
                    <a:lnTo>
                      <a:pt x="598" y="386"/>
                    </a:lnTo>
                    <a:lnTo>
                      <a:pt x="594" y="400"/>
                    </a:lnTo>
                    <a:lnTo>
                      <a:pt x="590" y="414"/>
                    </a:lnTo>
                    <a:lnTo>
                      <a:pt x="584" y="428"/>
                    </a:lnTo>
                    <a:lnTo>
                      <a:pt x="578" y="442"/>
                    </a:lnTo>
                    <a:lnTo>
                      <a:pt x="572" y="456"/>
                    </a:lnTo>
                    <a:lnTo>
                      <a:pt x="564" y="468"/>
                    </a:lnTo>
                    <a:lnTo>
                      <a:pt x="556" y="482"/>
                    </a:lnTo>
                    <a:lnTo>
                      <a:pt x="548" y="494"/>
                    </a:lnTo>
                    <a:lnTo>
                      <a:pt x="538" y="506"/>
                    </a:lnTo>
                    <a:lnTo>
                      <a:pt x="528" y="516"/>
                    </a:lnTo>
                    <a:lnTo>
                      <a:pt x="518" y="528"/>
                    </a:lnTo>
                    <a:lnTo>
                      <a:pt x="508" y="538"/>
                    </a:lnTo>
                    <a:lnTo>
                      <a:pt x="498" y="546"/>
                    </a:lnTo>
                    <a:lnTo>
                      <a:pt x="486" y="556"/>
                    </a:lnTo>
                    <a:lnTo>
                      <a:pt x="474" y="564"/>
                    </a:lnTo>
                    <a:lnTo>
                      <a:pt x="462" y="572"/>
                    </a:lnTo>
                    <a:lnTo>
                      <a:pt x="448" y="580"/>
                    </a:lnTo>
                    <a:lnTo>
                      <a:pt x="436" y="588"/>
                    </a:lnTo>
                    <a:lnTo>
                      <a:pt x="422" y="594"/>
                    </a:lnTo>
                    <a:lnTo>
                      <a:pt x="408" y="598"/>
                    </a:lnTo>
                    <a:lnTo>
                      <a:pt x="394" y="604"/>
                    </a:lnTo>
                    <a:lnTo>
                      <a:pt x="380" y="608"/>
                    </a:lnTo>
                    <a:lnTo>
                      <a:pt x="366" y="612"/>
                    </a:lnTo>
                    <a:lnTo>
                      <a:pt x="350" y="614"/>
                    </a:lnTo>
                    <a:lnTo>
                      <a:pt x="336" y="616"/>
                    </a:lnTo>
                    <a:lnTo>
                      <a:pt x="320" y="618"/>
                    </a:lnTo>
                    <a:lnTo>
                      <a:pt x="304" y="618"/>
                    </a:lnTo>
                    <a:lnTo>
                      <a:pt x="288" y="618"/>
                    </a:lnTo>
                    <a:lnTo>
                      <a:pt x="274" y="616"/>
                    </a:lnTo>
                    <a:lnTo>
                      <a:pt x="258" y="614"/>
                    </a:lnTo>
                    <a:lnTo>
                      <a:pt x="242" y="612"/>
                    </a:lnTo>
                    <a:lnTo>
                      <a:pt x="228" y="608"/>
                    </a:lnTo>
                    <a:lnTo>
                      <a:pt x="214" y="604"/>
                    </a:lnTo>
                    <a:lnTo>
                      <a:pt x="200" y="598"/>
                    </a:lnTo>
                    <a:lnTo>
                      <a:pt x="186" y="594"/>
                    </a:lnTo>
                    <a:lnTo>
                      <a:pt x="172" y="588"/>
                    </a:lnTo>
                    <a:lnTo>
                      <a:pt x="160" y="580"/>
                    </a:lnTo>
                    <a:lnTo>
                      <a:pt x="146" y="572"/>
                    </a:lnTo>
                    <a:lnTo>
                      <a:pt x="134" y="564"/>
                    </a:lnTo>
                    <a:lnTo>
                      <a:pt x="122" y="556"/>
                    </a:lnTo>
                    <a:lnTo>
                      <a:pt x="110" y="546"/>
                    </a:lnTo>
                    <a:lnTo>
                      <a:pt x="100" y="538"/>
                    </a:lnTo>
                    <a:lnTo>
                      <a:pt x="90" y="528"/>
                    </a:lnTo>
                    <a:lnTo>
                      <a:pt x="80" y="516"/>
                    </a:lnTo>
                    <a:lnTo>
                      <a:pt x="70" y="506"/>
                    </a:lnTo>
                    <a:lnTo>
                      <a:pt x="60" y="494"/>
                    </a:lnTo>
                    <a:lnTo>
                      <a:pt x="52" y="482"/>
                    </a:lnTo>
                    <a:lnTo>
                      <a:pt x="44" y="468"/>
                    </a:lnTo>
                    <a:lnTo>
                      <a:pt x="36" y="456"/>
                    </a:lnTo>
                    <a:lnTo>
                      <a:pt x="30" y="442"/>
                    </a:lnTo>
                    <a:lnTo>
                      <a:pt x="24" y="428"/>
                    </a:lnTo>
                    <a:lnTo>
                      <a:pt x="18" y="414"/>
                    </a:lnTo>
                    <a:lnTo>
                      <a:pt x="14" y="400"/>
                    </a:lnTo>
                    <a:lnTo>
                      <a:pt x="10" y="386"/>
                    </a:lnTo>
                    <a:lnTo>
                      <a:pt x="6" y="370"/>
                    </a:lnTo>
                    <a:lnTo>
                      <a:pt x="4" y="356"/>
                    </a:lnTo>
                    <a:lnTo>
                      <a:pt x="2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2" y="278"/>
                    </a:lnTo>
                    <a:lnTo>
                      <a:pt x="4" y="262"/>
                    </a:lnTo>
                    <a:lnTo>
                      <a:pt x="6" y="246"/>
                    </a:lnTo>
                    <a:lnTo>
                      <a:pt x="10" y="232"/>
                    </a:lnTo>
                    <a:lnTo>
                      <a:pt x="14" y="216"/>
                    </a:lnTo>
                    <a:lnTo>
                      <a:pt x="18" y="202"/>
                    </a:lnTo>
                    <a:lnTo>
                      <a:pt x="24" y="188"/>
                    </a:lnTo>
                    <a:lnTo>
                      <a:pt x="30" y="174"/>
                    </a:lnTo>
                    <a:lnTo>
                      <a:pt x="36" y="162"/>
                    </a:lnTo>
                    <a:lnTo>
                      <a:pt x="44" y="148"/>
                    </a:lnTo>
                    <a:lnTo>
                      <a:pt x="52" y="136"/>
                    </a:lnTo>
                    <a:lnTo>
                      <a:pt x="60" y="124"/>
                    </a:lnTo>
                    <a:lnTo>
                      <a:pt x="70" y="112"/>
                    </a:lnTo>
                    <a:lnTo>
                      <a:pt x="80" y="102"/>
                    </a:lnTo>
                    <a:lnTo>
                      <a:pt x="90" y="90"/>
                    </a:lnTo>
                    <a:lnTo>
                      <a:pt x="100" y="80"/>
                    </a:lnTo>
                    <a:lnTo>
                      <a:pt x="110" y="70"/>
                    </a:lnTo>
                    <a:lnTo>
                      <a:pt x="122" y="62"/>
                    </a:lnTo>
                    <a:lnTo>
                      <a:pt x="134" y="52"/>
                    </a:lnTo>
                    <a:lnTo>
                      <a:pt x="146" y="44"/>
                    </a:lnTo>
                    <a:lnTo>
                      <a:pt x="160" y="38"/>
                    </a:lnTo>
                    <a:lnTo>
                      <a:pt x="172" y="30"/>
                    </a:lnTo>
                    <a:lnTo>
                      <a:pt x="186" y="24"/>
                    </a:lnTo>
                    <a:lnTo>
                      <a:pt x="200" y="18"/>
                    </a:lnTo>
                    <a:lnTo>
                      <a:pt x="214" y="14"/>
                    </a:lnTo>
                    <a:lnTo>
                      <a:pt x="228" y="10"/>
                    </a:lnTo>
                    <a:lnTo>
                      <a:pt x="242" y="6"/>
                    </a:lnTo>
                    <a:lnTo>
                      <a:pt x="258" y="4"/>
                    </a:lnTo>
                    <a:lnTo>
                      <a:pt x="274" y="2"/>
                    </a:lnTo>
                    <a:lnTo>
                      <a:pt x="288" y="0"/>
                    </a:lnTo>
                    <a:lnTo>
                      <a:pt x="304" y="0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F7D60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2" name="Freeform 381"/>
              <p:cNvSpPr>
                <a:spLocks/>
              </p:cNvSpPr>
              <p:nvPr/>
            </p:nvSpPr>
            <p:spPr bwMode="auto">
              <a:xfrm>
                <a:off x="5207000" y="946150"/>
                <a:ext cx="927100" cy="942975"/>
              </a:xfrm>
              <a:custGeom>
                <a:avLst/>
                <a:gdLst/>
                <a:ahLst/>
                <a:cxnLst>
                  <a:cxn ang="0">
                    <a:pos x="322" y="2"/>
                  </a:cxn>
                  <a:cxn ang="0">
                    <a:pos x="364" y="8"/>
                  </a:cxn>
                  <a:cxn ang="0">
                    <a:pos x="406" y="22"/>
                  </a:cxn>
                  <a:cxn ang="0">
                    <a:pos x="442" y="42"/>
                  </a:cxn>
                  <a:cxn ang="0">
                    <a:pos x="478" y="68"/>
                  </a:cxn>
                  <a:cxn ang="0">
                    <a:pos x="508" y="96"/>
                  </a:cxn>
                  <a:cxn ang="0">
                    <a:pos x="534" y="130"/>
                  </a:cxn>
                  <a:cxn ang="0">
                    <a:pos x="554" y="168"/>
                  </a:cxn>
                  <a:cxn ang="0">
                    <a:pos x="570" y="208"/>
                  </a:cxn>
                  <a:cxn ang="0">
                    <a:pos x="580" y="252"/>
                  </a:cxn>
                  <a:cxn ang="0">
                    <a:pos x="584" y="296"/>
                  </a:cxn>
                  <a:cxn ang="0">
                    <a:pos x="580" y="342"/>
                  </a:cxn>
                  <a:cxn ang="0">
                    <a:pos x="570" y="384"/>
                  </a:cxn>
                  <a:cxn ang="0">
                    <a:pos x="554" y="424"/>
                  </a:cxn>
                  <a:cxn ang="0">
                    <a:pos x="534" y="462"/>
                  </a:cxn>
                  <a:cxn ang="0">
                    <a:pos x="508" y="496"/>
                  </a:cxn>
                  <a:cxn ang="0">
                    <a:pos x="478" y="526"/>
                  </a:cxn>
                  <a:cxn ang="0">
                    <a:pos x="442" y="550"/>
                  </a:cxn>
                  <a:cxn ang="0">
                    <a:pos x="406" y="570"/>
                  </a:cxn>
                  <a:cxn ang="0">
                    <a:pos x="364" y="584"/>
                  </a:cxn>
                  <a:cxn ang="0">
                    <a:pos x="322" y="592"/>
                  </a:cxn>
                  <a:cxn ang="0">
                    <a:pos x="276" y="592"/>
                  </a:cxn>
                  <a:cxn ang="0">
                    <a:pos x="232" y="588"/>
                  </a:cxn>
                  <a:cxn ang="0">
                    <a:pos x="192" y="576"/>
                  </a:cxn>
                  <a:cxn ang="0">
                    <a:pos x="152" y="558"/>
                  </a:cxn>
                  <a:cxn ang="0">
                    <a:pos x="116" y="534"/>
                  </a:cxn>
                  <a:cxn ang="0">
                    <a:pos x="84" y="506"/>
                  </a:cxn>
                  <a:cxn ang="0">
                    <a:pos x="58" y="474"/>
                  </a:cxn>
                  <a:cxn ang="0">
                    <a:pos x="34" y="438"/>
                  </a:cxn>
                  <a:cxn ang="0">
                    <a:pos x="18" y="398"/>
                  </a:cxn>
                  <a:cxn ang="0">
                    <a:pos x="6" y="356"/>
                  </a:cxn>
                  <a:cxn ang="0">
                    <a:pos x="0" y="312"/>
                  </a:cxn>
                  <a:cxn ang="0">
                    <a:pos x="0" y="266"/>
                  </a:cxn>
                  <a:cxn ang="0">
                    <a:pos x="8" y="222"/>
                  </a:cxn>
                  <a:cxn ang="0">
                    <a:pos x="22" y="180"/>
                  </a:cxn>
                  <a:cxn ang="0">
                    <a:pos x="42" y="142"/>
                  </a:cxn>
                  <a:cxn ang="0">
                    <a:pos x="66" y="108"/>
                  </a:cxn>
                  <a:cxn ang="0">
                    <a:pos x="96" y="76"/>
                  </a:cxn>
                  <a:cxn ang="0">
                    <a:pos x="128" y="50"/>
                  </a:cxn>
                  <a:cxn ang="0">
                    <a:pos x="164" y="28"/>
                  </a:cxn>
                  <a:cxn ang="0">
                    <a:pos x="204" y="12"/>
                  </a:cxn>
                  <a:cxn ang="0">
                    <a:pos x="248" y="2"/>
                  </a:cxn>
                  <a:cxn ang="0">
                    <a:pos x="292" y="0"/>
                  </a:cxn>
                </a:cxnLst>
                <a:rect l="0" t="0" r="r" b="b"/>
                <a:pathLst>
                  <a:path w="584" h="594">
                    <a:moveTo>
                      <a:pt x="292" y="0"/>
                    </a:moveTo>
                    <a:lnTo>
                      <a:pt x="306" y="0"/>
                    </a:lnTo>
                    <a:lnTo>
                      <a:pt x="322" y="2"/>
                    </a:lnTo>
                    <a:lnTo>
                      <a:pt x="336" y="2"/>
                    </a:lnTo>
                    <a:lnTo>
                      <a:pt x="350" y="6"/>
                    </a:lnTo>
                    <a:lnTo>
                      <a:pt x="364" y="8"/>
                    </a:lnTo>
                    <a:lnTo>
                      <a:pt x="378" y="12"/>
                    </a:lnTo>
                    <a:lnTo>
                      <a:pt x="392" y="18"/>
                    </a:lnTo>
                    <a:lnTo>
                      <a:pt x="406" y="22"/>
                    </a:lnTo>
                    <a:lnTo>
                      <a:pt x="418" y="28"/>
                    </a:lnTo>
                    <a:lnTo>
                      <a:pt x="430" y="36"/>
                    </a:lnTo>
                    <a:lnTo>
                      <a:pt x="442" y="42"/>
                    </a:lnTo>
                    <a:lnTo>
                      <a:pt x="454" y="50"/>
                    </a:lnTo>
                    <a:lnTo>
                      <a:pt x="466" y="58"/>
                    </a:lnTo>
                    <a:lnTo>
                      <a:pt x="478" y="68"/>
                    </a:lnTo>
                    <a:lnTo>
                      <a:pt x="488" y="76"/>
                    </a:lnTo>
                    <a:lnTo>
                      <a:pt x="498" y="86"/>
                    </a:lnTo>
                    <a:lnTo>
                      <a:pt x="508" y="96"/>
                    </a:lnTo>
                    <a:lnTo>
                      <a:pt x="516" y="108"/>
                    </a:lnTo>
                    <a:lnTo>
                      <a:pt x="526" y="118"/>
                    </a:lnTo>
                    <a:lnTo>
                      <a:pt x="534" y="130"/>
                    </a:lnTo>
                    <a:lnTo>
                      <a:pt x="542" y="142"/>
                    </a:lnTo>
                    <a:lnTo>
                      <a:pt x="548" y="154"/>
                    </a:lnTo>
                    <a:lnTo>
                      <a:pt x="554" y="168"/>
                    </a:lnTo>
                    <a:lnTo>
                      <a:pt x="560" y="180"/>
                    </a:lnTo>
                    <a:lnTo>
                      <a:pt x="566" y="194"/>
                    </a:lnTo>
                    <a:lnTo>
                      <a:pt x="570" y="208"/>
                    </a:lnTo>
                    <a:lnTo>
                      <a:pt x="574" y="222"/>
                    </a:lnTo>
                    <a:lnTo>
                      <a:pt x="578" y="236"/>
                    </a:lnTo>
                    <a:lnTo>
                      <a:pt x="580" y="252"/>
                    </a:lnTo>
                    <a:lnTo>
                      <a:pt x="582" y="266"/>
                    </a:lnTo>
                    <a:lnTo>
                      <a:pt x="584" y="282"/>
                    </a:lnTo>
                    <a:lnTo>
                      <a:pt x="584" y="296"/>
                    </a:lnTo>
                    <a:lnTo>
                      <a:pt x="584" y="312"/>
                    </a:lnTo>
                    <a:lnTo>
                      <a:pt x="582" y="326"/>
                    </a:lnTo>
                    <a:lnTo>
                      <a:pt x="580" y="342"/>
                    </a:lnTo>
                    <a:lnTo>
                      <a:pt x="578" y="356"/>
                    </a:lnTo>
                    <a:lnTo>
                      <a:pt x="574" y="370"/>
                    </a:lnTo>
                    <a:lnTo>
                      <a:pt x="570" y="384"/>
                    </a:lnTo>
                    <a:lnTo>
                      <a:pt x="566" y="398"/>
                    </a:lnTo>
                    <a:lnTo>
                      <a:pt x="560" y="412"/>
                    </a:lnTo>
                    <a:lnTo>
                      <a:pt x="554" y="424"/>
                    </a:lnTo>
                    <a:lnTo>
                      <a:pt x="548" y="438"/>
                    </a:lnTo>
                    <a:lnTo>
                      <a:pt x="542" y="450"/>
                    </a:lnTo>
                    <a:lnTo>
                      <a:pt x="534" y="462"/>
                    </a:lnTo>
                    <a:lnTo>
                      <a:pt x="526" y="474"/>
                    </a:lnTo>
                    <a:lnTo>
                      <a:pt x="516" y="486"/>
                    </a:lnTo>
                    <a:lnTo>
                      <a:pt x="508" y="496"/>
                    </a:lnTo>
                    <a:lnTo>
                      <a:pt x="498" y="506"/>
                    </a:lnTo>
                    <a:lnTo>
                      <a:pt x="488" y="516"/>
                    </a:lnTo>
                    <a:lnTo>
                      <a:pt x="478" y="526"/>
                    </a:lnTo>
                    <a:lnTo>
                      <a:pt x="466" y="534"/>
                    </a:lnTo>
                    <a:lnTo>
                      <a:pt x="454" y="542"/>
                    </a:lnTo>
                    <a:lnTo>
                      <a:pt x="442" y="550"/>
                    </a:lnTo>
                    <a:lnTo>
                      <a:pt x="430" y="558"/>
                    </a:lnTo>
                    <a:lnTo>
                      <a:pt x="418" y="564"/>
                    </a:lnTo>
                    <a:lnTo>
                      <a:pt x="406" y="570"/>
                    </a:lnTo>
                    <a:lnTo>
                      <a:pt x="392" y="576"/>
                    </a:lnTo>
                    <a:lnTo>
                      <a:pt x="378" y="580"/>
                    </a:lnTo>
                    <a:lnTo>
                      <a:pt x="364" y="584"/>
                    </a:lnTo>
                    <a:lnTo>
                      <a:pt x="350" y="588"/>
                    </a:lnTo>
                    <a:lnTo>
                      <a:pt x="336" y="590"/>
                    </a:lnTo>
                    <a:lnTo>
                      <a:pt x="322" y="592"/>
                    </a:lnTo>
                    <a:lnTo>
                      <a:pt x="306" y="592"/>
                    </a:lnTo>
                    <a:lnTo>
                      <a:pt x="292" y="594"/>
                    </a:lnTo>
                    <a:lnTo>
                      <a:pt x="276" y="592"/>
                    </a:lnTo>
                    <a:lnTo>
                      <a:pt x="262" y="592"/>
                    </a:lnTo>
                    <a:lnTo>
                      <a:pt x="248" y="590"/>
                    </a:lnTo>
                    <a:lnTo>
                      <a:pt x="232" y="588"/>
                    </a:lnTo>
                    <a:lnTo>
                      <a:pt x="218" y="584"/>
                    </a:lnTo>
                    <a:lnTo>
                      <a:pt x="204" y="580"/>
                    </a:lnTo>
                    <a:lnTo>
                      <a:pt x="192" y="576"/>
                    </a:lnTo>
                    <a:lnTo>
                      <a:pt x="178" y="570"/>
                    </a:lnTo>
                    <a:lnTo>
                      <a:pt x="164" y="564"/>
                    </a:lnTo>
                    <a:lnTo>
                      <a:pt x="152" y="558"/>
                    </a:lnTo>
                    <a:lnTo>
                      <a:pt x="140" y="550"/>
                    </a:lnTo>
                    <a:lnTo>
                      <a:pt x="128" y="542"/>
                    </a:lnTo>
                    <a:lnTo>
                      <a:pt x="116" y="534"/>
                    </a:lnTo>
                    <a:lnTo>
                      <a:pt x="106" y="526"/>
                    </a:lnTo>
                    <a:lnTo>
                      <a:pt x="96" y="516"/>
                    </a:lnTo>
                    <a:lnTo>
                      <a:pt x="84" y="506"/>
                    </a:lnTo>
                    <a:lnTo>
                      <a:pt x="76" y="496"/>
                    </a:lnTo>
                    <a:lnTo>
                      <a:pt x="66" y="486"/>
                    </a:lnTo>
                    <a:lnTo>
                      <a:pt x="58" y="474"/>
                    </a:lnTo>
                    <a:lnTo>
                      <a:pt x="50" y="462"/>
                    </a:lnTo>
                    <a:lnTo>
                      <a:pt x="42" y="450"/>
                    </a:lnTo>
                    <a:lnTo>
                      <a:pt x="34" y="438"/>
                    </a:lnTo>
                    <a:lnTo>
                      <a:pt x="28" y="424"/>
                    </a:lnTo>
                    <a:lnTo>
                      <a:pt x="22" y="412"/>
                    </a:lnTo>
                    <a:lnTo>
                      <a:pt x="18" y="398"/>
                    </a:lnTo>
                    <a:lnTo>
                      <a:pt x="12" y="384"/>
                    </a:lnTo>
                    <a:lnTo>
                      <a:pt x="8" y="370"/>
                    </a:lnTo>
                    <a:lnTo>
                      <a:pt x="6" y="356"/>
                    </a:lnTo>
                    <a:lnTo>
                      <a:pt x="2" y="342"/>
                    </a:lnTo>
                    <a:lnTo>
                      <a:pt x="0" y="326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2"/>
                    </a:lnTo>
                    <a:lnTo>
                      <a:pt x="0" y="266"/>
                    </a:lnTo>
                    <a:lnTo>
                      <a:pt x="2" y="252"/>
                    </a:lnTo>
                    <a:lnTo>
                      <a:pt x="6" y="236"/>
                    </a:lnTo>
                    <a:lnTo>
                      <a:pt x="8" y="222"/>
                    </a:lnTo>
                    <a:lnTo>
                      <a:pt x="12" y="208"/>
                    </a:lnTo>
                    <a:lnTo>
                      <a:pt x="18" y="194"/>
                    </a:lnTo>
                    <a:lnTo>
                      <a:pt x="22" y="180"/>
                    </a:lnTo>
                    <a:lnTo>
                      <a:pt x="28" y="168"/>
                    </a:lnTo>
                    <a:lnTo>
                      <a:pt x="34" y="154"/>
                    </a:lnTo>
                    <a:lnTo>
                      <a:pt x="42" y="142"/>
                    </a:lnTo>
                    <a:lnTo>
                      <a:pt x="50" y="130"/>
                    </a:lnTo>
                    <a:lnTo>
                      <a:pt x="58" y="118"/>
                    </a:lnTo>
                    <a:lnTo>
                      <a:pt x="66" y="108"/>
                    </a:lnTo>
                    <a:lnTo>
                      <a:pt x="76" y="96"/>
                    </a:lnTo>
                    <a:lnTo>
                      <a:pt x="84" y="86"/>
                    </a:lnTo>
                    <a:lnTo>
                      <a:pt x="96" y="76"/>
                    </a:lnTo>
                    <a:lnTo>
                      <a:pt x="106" y="68"/>
                    </a:lnTo>
                    <a:lnTo>
                      <a:pt x="116" y="58"/>
                    </a:lnTo>
                    <a:lnTo>
                      <a:pt x="128" y="50"/>
                    </a:lnTo>
                    <a:lnTo>
                      <a:pt x="140" y="42"/>
                    </a:lnTo>
                    <a:lnTo>
                      <a:pt x="152" y="36"/>
                    </a:lnTo>
                    <a:lnTo>
                      <a:pt x="164" y="28"/>
                    </a:lnTo>
                    <a:lnTo>
                      <a:pt x="178" y="22"/>
                    </a:lnTo>
                    <a:lnTo>
                      <a:pt x="192" y="18"/>
                    </a:lnTo>
                    <a:lnTo>
                      <a:pt x="204" y="12"/>
                    </a:lnTo>
                    <a:lnTo>
                      <a:pt x="218" y="8"/>
                    </a:lnTo>
                    <a:lnTo>
                      <a:pt x="232" y="6"/>
                    </a:lnTo>
                    <a:lnTo>
                      <a:pt x="248" y="2"/>
                    </a:lnTo>
                    <a:lnTo>
                      <a:pt x="262" y="2"/>
                    </a:lnTo>
                    <a:lnTo>
                      <a:pt x="276" y="0"/>
                    </a:lnTo>
                    <a:lnTo>
                      <a:pt x="292" y="0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8DA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3" name="Freeform 382"/>
              <p:cNvSpPr>
                <a:spLocks/>
              </p:cNvSpPr>
              <p:nvPr/>
            </p:nvSpPr>
            <p:spPr bwMode="auto">
              <a:xfrm>
                <a:off x="5229225" y="965200"/>
                <a:ext cx="892175" cy="904875"/>
              </a:xfrm>
              <a:custGeom>
                <a:avLst/>
                <a:gdLst/>
                <a:ahLst/>
                <a:cxnLst>
                  <a:cxn ang="0">
                    <a:pos x="310" y="2"/>
                  </a:cxn>
                  <a:cxn ang="0">
                    <a:pos x="352" y="10"/>
                  </a:cxn>
                  <a:cxn ang="0">
                    <a:pos x="390" y="24"/>
                  </a:cxn>
                  <a:cxn ang="0">
                    <a:pos x="426" y="42"/>
                  </a:cxn>
                  <a:cxn ang="0">
                    <a:pos x="460" y="66"/>
                  </a:cxn>
                  <a:cxn ang="0">
                    <a:pos x="488" y="94"/>
                  </a:cxn>
                  <a:cxn ang="0">
                    <a:pos x="514" y="126"/>
                  </a:cxn>
                  <a:cxn ang="0">
                    <a:pos x="534" y="162"/>
                  </a:cxn>
                  <a:cxn ang="0">
                    <a:pos x="548" y="202"/>
                  </a:cxn>
                  <a:cxn ang="0">
                    <a:pos x="558" y="242"/>
                  </a:cxn>
                  <a:cxn ang="0">
                    <a:pos x="562" y="286"/>
                  </a:cxn>
                  <a:cxn ang="0">
                    <a:pos x="558" y="330"/>
                  </a:cxn>
                  <a:cxn ang="0">
                    <a:pos x="548" y="370"/>
                  </a:cxn>
                  <a:cxn ang="0">
                    <a:pos x="534" y="410"/>
                  </a:cxn>
                  <a:cxn ang="0">
                    <a:pos x="514" y="446"/>
                  </a:cxn>
                  <a:cxn ang="0">
                    <a:pos x="488" y="478"/>
                  </a:cxn>
                  <a:cxn ang="0">
                    <a:pos x="460" y="506"/>
                  </a:cxn>
                  <a:cxn ang="0">
                    <a:pos x="426" y="530"/>
                  </a:cxn>
                  <a:cxn ang="0">
                    <a:pos x="390" y="548"/>
                  </a:cxn>
                  <a:cxn ang="0">
                    <a:pos x="352" y="562"/>
                  </a:cxn>
                  <a:cxn ang="0">
                    <a:pos x="310" y="570"/>
                  </a:cxn>
                  <a:cxn ang="0">
                    <a:pos x="266" y="570"/>
                  </a:cxn>
                  <a:cxn ang="0">
                    <a:pos x="224" y="564"/>
                  </a:cxn>
                  <a:cxn ang="0">
                    <a:pos x="184" y="554"/>
                  </a:cxn>
                  <a:cxn ang="0">
                    <a:pos x="148" y="536"/>
                  </a:cxn>
                  <a:cxn ang="0">
                    <a:pos x="114" y="514"/>
                  </a:cxn>
                  <a:cxn ang="0">
                    <a:pos x="82" y="488"/>
                  </a:cxn>
                  <a:cxn ang="0">
                    <a:pos x="56" y="456"/>
                  </a:cxn>
                  <a:cxn ang="0">
                    <a:pos x="34" y="422"/>
                  </a:cxn>
                  <a:cxn ang="0">
                    <a:pos x="18" y="384"/>
                  </a:cxn>
                  <a:cxn ang="0">
                    <a:pos x="6" y="344"/>
                  </a:cxn>
                  <a:cxn ang="0">
                    <a:pos x="2" y="300"/>
                  </a:cxn>
                  <a:cxn ang="0">
                    <a:pos x="2" y="256"/>
                  </a:cxn>
                  <a:cxn ang="0">
                    <a:pos x="10" y="214"/>
                  </a:cxn>
                  <a:cxn ang="0">
                    <a:pos x="22" y="176"/>
                  </a:cxn>
                  <a:cxn ang="0">
                    <a:pos x="42" y="138"/>
                  </a:cxn>
                  <a:cxn ang="0">
                    <a:pos x="64" y="104"/>
                  </a:cxn>
                  <a:cxn ang="0">
                    <a:pos x="92" y="76"/>
                  </a:cxn>
                  <a:cxn ang="0">
                    <a:pos x="124" y="50"/>
                  </a:cxn>
                  <a:cxn ang="0">
                    <a:pos x="160" y="30"/>
                  </a:cxn>
                  <a:cxn ang="0">
                    <a:pos x="198" y="14"/>
                  </a:cxn>
                  <a:cxn ang="0">
                    <a:pos x="238" y="4"/>
                  </a:cxn>
                  <a:cxn ang="0">
                    <a:pos x="282" y="0"/>
                  </a:cxn>
                </a:cxnLst>
                <a:rect l="0" t="0" r="r" b="b"/>
                <a:pathLst>
                  <a:path w="562" h="570">
                    <a:moveTo>
                      <a:pt x="282" y="0"/>
                    </a:moveTo>
                    <a:lnTo>
                      <a:pt x="296" y="2"/>
                    </a:lnTo>
                    <a:lnTo>
                      <a:pt x="310" y="2"/>
                    </a:lnTo>
                    <a:lnTo>
                      <a:pt x="324" y="4"/>
                    </a:lnTo>
                    <a:lnTo>
                      <a:pt x="338" y="6"/>
                    </a:lnTo>
                    <a:lnTo>
                      <a:pt x="352" y="10"/>
                    </a:lnTo>
                    <a:lnTo>
                      <a:pt x="364" y="14"/>
                    </a:lnTo>
                    <a:lnTo>
                      <a:pt x="378" y="18"/>
                    </a:lnTo>
                    <a:lnTo>
                      <a:pt x="390" y="24"/>
                    </a:lnTo>
                    <a:lnTo>
                      <a:pt x="402" y="30"/>
                    </a:lnTo>
                    <a:lnTo>
                      <a:pt x="414" y="36"/>
                    </a:lnTo>
                    <a:lnTo>
                      <a:pt x="426" y="42"/>
                    </a:lnTo>
                    <a:lnTo>
                      <a:pt x="438" y="50"/>
                    </a:lnTo>
                    <a:lnTo>
                      <a:pt x="448" y="58"/>
                    </a:lnTo>
                    <a:lnTo>
                      <a:pt x="460" y="66"/>
                    </a:lnTo>
                    <a:lnTo>
                      <a:pt x="470" y="76"/>
                    </a:lnTo>
                    <a:lnTo>
                      <a:pt x="480" y="84"/>
                    </a:lnTo>
                    <a:lnTo>
                      <a:pt x="488" y="94"/>
                    </a:lnTo>
                    <a:lnTo>
                      <a:pt x="498" y="104"/>
                    </a:lnTo>
                    <a:lnTo>
                      <a:pt x="506" y="116"/>
                    </a:lnTo>
                    <a:lnTo>
                      <a:pt x="514" y="126"/>
                    </a:lnTo>
                    <a:lnTo>
                      <a:pt x="520" y="138"/>
                    </a:lnTo>
                    <a:lnTo>
                      <a:pt x="528" y="150"/>
                    </a:lnTo>
                    <a:lnTo>
                      <a:pt x="534" y="162"/>
                    </a:lnTo>
                    <a:lnTo>
                      <a:pt x="540" y="176"/>
                    </a:lnTo>
                    <a:lnTo>
                      <a:pt x="544" y="188"/>
                    </a:lnTo>
                    <a:lnTo>
                      <a:pt x="548" y="202"/>
                    </a:lnTo>
                    <a:lnTo>
                      <a:pt x="552" y="214"/>
                    </a:lnTo>
                    <a:lnTo>
                      <a:pt x="556" y="228"/>
                    </a:lnTo>
                    <a:lnTo>
                      <a:pt x="558" y="242"/>
                    </a:lnTo>
                    <a:lnTo>
                      <a:pt x="560" y="256"/>
                    </a:lnTo>
                    <a:lnTo>
                      <a:pt x="562" y="272"/>
                    </a:lnTo>
                    <a:lnTo>
                      <a:pt x="562" y="286"/>
                    </a:lnTo>
                    <a:lnTo>
                      <a:pt x="562" y="300"/>
                    </a:lnTo>
                    <a:lnTo>
                      <a:pt x="560" y="316"/>
                    </a:lnTo>
                    <a:lnTo>
                      <a:pt x="558" y="330"/>
                    </a:lnTo>
                    <a:lnTo>
                      <a:pt x="556" y="344"/>
                    </a:lnTo>
                    <a:lnTo>
                      <a:pt x="552" y="358"/>
                    </a:lnTo>
                    <a:lnTo>
                      <a:pt x="548" y="370"/>
                    </a:lnTo>
                    <a:lnTo>
                      <a:pt x="544" y="384"/>
                    </a:lnTo>
                    <a:lnTo>
                      <a:pt x="540" y="396"/>
                    </a:lnTo>
                    <a:lnTo>
                      <a:pt x="534" y="410"/>
                    </a:lnTo>
                    <a:lnTo>
                      <a:pt x="528" y="422"/>
                    </a:lnTo>
                    <a:lnTo>
                      <a:pt x="520" y="434"/>
                    </a:lnTo>
                    <a:lnTo>
                      <a:pt x="514" y="446"/>
                    </a:lnTo>
                    <a:lnTo>
                      <a:pt x="506" y="456"/>
                    </a:lnTo>
                    <a:lnTo>
                      <a:pt x="498" y="468"/>
                    </a:lnTo>
                    <a:lnTo>
                      <a:pt x="488" y="478"/>
                    </a:lnTo>
                    <a:lnTo>
                      <a:pt x="480" y="488"/>
                    </a:lnTo>
                    <a:lnTo>
                      <a:pt x="470" y="496"/>
                    </a:lnTo>
                    <a:lnTo>
                      <a:pt x="460" y="506"/>
                    </a:lnTo>
                    <a:lnTo>
                      <a:pt x="448" y="514"/>
                    </a:lnTo>
                    <a:lnTo>
                      <a:pt x="438" y="522"/>
                    </a:lnTo>
                    <a:lnTo>
                      <a:pt x="426" y="530"/>
                    </a:lnTo>
                    <a:lnTo>
                      <a:pt x="414" y="536"/>
                    </a:lnTo>
                    <a:lnTo>
                      <a:pt x="402" y="542"/>
                    </a:lnTo>
                    <a:lnTo>
                      <a:pt x="390" y="548"/>
                    </a:lnTo>
                    <a:lnTo>
                      <a:pt x="378" y="554"/>
                    </a:lnTo>
                    <a:lnTo>
                      <a:pt x="364" y="558"/>
                    </a:lnTo>
                    <a:lnTo>
                      <a:pt x="352" y="562"/>
                    </a:lnTo>
                    <a:lnTo>
                      <a:pt x="338" y="564"/>
                    </a:lnTo>
                    <a:lnTo>
                      <a:pt x="324" y="568"/>
                    </a:lnTo>
                    <a:lnTo>
                      <a:pt x="310" y="570"/>
                    </a:lnTo>
                    <a:lnTo>
                      <a:pt x="296" y="570"/>
                    </a:lnTo>
                    <a:lnTo>
                      <a:pt x="282" y="570"/>
                    </a:lnTo>
                    <a:lnTo>
                      <a:pt x="266" y="570"/>
                    </a:lnTo>
                    <a:lnTo>
                      <a:pt x="252" y="570"/>
                    </a:lnTo>
                    <a:lnTo>
                      <a:pt x="238" y="568"/>
                    </a:lnTo>
                    <a:lnTo>
                      <a:pt x="224" y="564"/>
                    </a:lnTo>
                    <a:lnTo>
                      <a:pt x="210" y="562"/>
                    </a:lnTo>
                    <a:lnTo>
                      <a:pt x="198" y="558"/>
                    </a:lnTo>
                    <a:lnTo>
                      <a:pt x="184" y="554"/>
                    </a:lnTo>
                    <a:lnTo>
                      <a:pt x="172" y="548"/>
                    </a:lnTo>
                    <a:lnTo>
                      <a:pt x="160" y="542"/>
                    </a:lnTo>
                    <a:lnTo>
                      <a:pt x="148" y="536"/>
                    </a:lnTo>
                    <a:lnTo>
                      <a:pt x="136" y="530"/>
                    </a:lnTo>
                    <a:lnTo>
                      <a:pt x="124" y="522"/>
                    </a:lnTo>
                    <a:lnTo>
                      <a:pt x="114" y="514"/>
                    </a:lnTo>
                    <a:lnTo>
                      <a:pt x="102" y="506"/>
                    </a:lnTo>
                    <a:lnTo>
                      <a:pt x="92" y="496"/>
                    </a:lnTo>
                    <a:lnTo>
                      <a:pt x="82" y="488"/>
                    </a:lnTo>
                    <a:lnTo>
                      <a:pt x="74" y="478"/>
                    </a:lnTo>
                    <a:lnTo>
                      <a:pt x="64" y="468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2" y="434"/>
                    </a:lnTo>
                    <a:lnTo>
                      <a:pt x="34" y="422"/>
                    </a:lnTo>
                    <a:lnTo>
                      <a:pt x="28" y="410"/>
                    </a:lnTo>
                    <a:lnTo>
                      <a:pt x="22" y="396"/>
                    </a:lnTo>
                    <a:lnTo>
                      <a:pt x="18" y="384"/>
                    </a:lnTo>
                    <a:lnTo>
                      <a:pt x="14" y="370"/>
                    </a:lnTo>
                    <a:lnTo>
                      <a:pt x="10" y="358"/>
                    </a:lnTo>
                    <a:lnTo>
                      <a:pt x="6" y="344"/>
                    </a:lnTo>
                    <a:lnTo>
                      <a:pt x="4" y="330"/>
                    </a:lnTo>
                    <a:lnTo>
                      <a:pt x="2" y="316"/>
                    </a:lnTo>
                    <a:lnTo>
                      <a:pt x="2" y="300"/>
                    </a:lnTo>
                    <a:lnTo>
                      <a:pt x="0" y="286"/>
                    </a:lnTo>
                    <a:lnTo>
                      <a:pt x="2" y="272"/>
                    </a:lnTo>
                    <a:lnTo>
                      <a:pt x="2" y="256"/>
                    </a:lnTo>
                    <a:lnTo>
                      <a:pt x="4" y="242"/>
                    </a:lnTo>
                    <a:lnTo>
                      <a:pt x="6" y="228"/>
                    </a:lnTo>
                    <a:lnTo>
                      <a:pt x="10" y="214"/>
                    </a:lnTo>
                    <a:lnTo>
                      <a:pt x="14" y="202"/>
                    </a:lnTo>
                    <a:lnTo>
                      <a:pt x="18" y="188"/>
                    </a:lnTo>
                    <a:lnTo>
                      <a:pt x="22" y="176"/>
                    </a:lnTo>
                    <a:lnTo>
                      <a:pt x="28" y="162"/>
                    </a:lnTo>
                    <a:lnTo>
                      <a:pt x="34" y="150"/>
                    </a:lnTo>
                    <a:lnTo>
                      <a:pt x="42" y="138"/>
                    </a:lnTo>
                    <a:lnTo>
                      <a:pt x="48" y="126"/>
                    </a:lnTo>
                    <a:lnTo>
                      <a:pt x="56" y="116"/>
                    </a:lnTo>
                    <a:lnTo>
                      <a:pt x="64" y="104"/>
                    </a:lnTo>
                    <a:lnTo>
                      <a:pt x="74" y="94"/>
                    </a:lnTo>
                    <a:lnTo>
                      <a:pt x="82" y="84"/>
                    </a:lnTo>
                    <a:lnTo>
                      <a:pt x="92" y="76"/>
                    </a:lnTo>
                    <a:lnTo>
                      <a:pt x="102" y="66"/>
                    </a:lnTo>
                    <a:lnTo>
                      <a:pt x="114" y="58"/>
                    </a:lnTo>
                    <a:lnTo>
                      <a:pt x="124" y="50"/>
                    </a:lnTo>
                    <a:lnTo>
                      <a:pt x="136" y="42"/>
                    </a:lnTo>
                    <a:lnTo>
                      <a:pt x="148" y="36"/>
                    </a:lnTo>
                    <a:lnTo>
                      <a:pt x="160" y="30"/>
                    </a:lnTo>
                    <a:lnTo>
                      <a:pt x="172" y="24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0" y="10"/>
                    </a:lnTo>
                    <a:lnTo>
                      <a:pt x="224" y="6"/>
                    </a:lnTo>
                    <a:lnTo>
                      <a:pt x="238" y="4"/>
                    </a:lnTo>
                    <a:lnTo>
                      <a:pt x="252" y="2"/>
                    </a:lnTo>
                    <a:lnTo>
                      <a:pt x="266" y="2"/>
                    </a:lnTo>
                    <a:lnTo>
                      <a:pt x="282" y="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FA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4" name="Freeform 383"/>
              <p:cNvSpPr>
                <a:spLocks/>
              </p:cNvSpPr>
              <p:nvPr/>
            </p:nvSpPr>
            <p:spPr bwMode="auto">
              <a:xfrm>
                <a:off x="5254625" y="987425"/>
                <a:ext cx="854075" cy="866775"/>
              </a:xfrm>
              <a:custGeom>
                <a:avLst/>
                <a:gdLst/>
                <a:ahLst/>
                <a:cxnLst>
                  <a:cxn ang="0">
                    <a:pos x="296" y="2"/>
                  </a:cxn>
                  <a:cxn ang="0">
                    <a:pos x="336" y="10"/>
                  </a:cxn>
                  <a:cxn ang="0">
                    <a:pos x="374" y="22"/>
                  </a:cxn>
                  <a:cxn ang="0">
                    <a:pos x="408" y="40"/>
                  </a:cxn>
                  <a:cxn ang="0">
                    <a:pos x="440" y="62"/>
                  </a:cxn>
                  <a:cxn ang="0">
                    <a:pos x="468" y="90"/>
                  </a:cxn>
                  <a:cxn ang="0">
                    <a:pos x="492" y="120"/>
                  </a:cxn>
                  <a:cxn ang="0">
                    <a:pos x="510" y="156"/>
                  </a:cxn>
                  <a:cxn ang="0">
                    <a:pos x="526" y="192"/>
                  </a:cxn>
                  <a:cxn ang="0">
                    <a:pos x="534" y="232"/>
                  </a:cxn>
                  <a:cxn ang="0">
                    <a:pos x="538" y="274"/>
                  </a:cxn>
                  <a:cxn ang="0">
                    <a:pos x="534" y="316"/>
                  </a:cxn>
                  <a:cxn ang="0">
                    <a:pos x="526" y="354"/>
                  </a:cxn>
                  <a:cxn ang="0">
                    <a:pos x="510" y="392"/>
                  </a:cxn>
                  <a:cxn ang="0">
                    <a:pos x="492" y="426"/>
                  </a:cxn>
                  <a:cxn ang="0">
                    <a:pos x="468" y="456"/>
                  </a:cxn>
                  <a:cxn ang="0">
                    <a:pos x="440" y="484"/>
                  </a:cxn>
                  <a:cxn ang="0">
                    <a:pos x="408" y="506"/>
                  </a:cxn>
                  <a:cxn ang="0">
                    <a:pos x="374" y="524"/>
                  </a:cxn>
                  <a:cxn ang="0">
                    <a:pos x="336" y="538"/>
                  </a:cxn>
                  <a:cxn ang="0">
                    <a:pos x="296" y="544"/>
                  </a:cxn>
                  <a:cxn ang="0">
                    <a:pos x="254" y="546"/>
                  </a:cxn>
                  <a:cxn ang="0">
                    <a:pos x="214" y="540"/>
                  </a:cxn>
                  <a:cxn ang="0">
                    <a:pos x="176" y="530"/>
                  </a:cxn>
                  <a:cxn ang="0">
                    <a:pos x="140" y="514"/>
                  </a:cxn>
                  <a:cxn ang="0">
                    <a:pos x="108" y="492"/>
                  </a:cxn>
                  <a:cxn ang="0">
                    <a:pos x="78" y="466"/>
                  </a:cxn>
                  <a:cxn ang="0">
                    <a:pos x="54" y="436"/>
                  </a:cxn>
                  <a:cxn ang="0">
                    <a:pos x="32" y="404"/>
                  </a:cxn>
                  <a:cxn ang="0">
                    <a:pos x="16" y="368"/>
                  </a:cxn>
                  <a:cxn ang="0">
                    <a:pos x="6" y="328"/>
                  </a:cxn>
                  <a:cxn ang="0">
                    <a:pos x="0" y="288"/>
                  </a:cxn>
                  <a:cxn ang="0">
                    <a:pos x="2" y="246"/>
                  </a:cxn>
                  <a:cxn ang="0">
                    <a:pos x="8" y="206"/>
                  </a:cxn>
                  <a:cxn ang="0">
                    <a:pos x="22" y="168"/>
                  </a:cxn>
                  <a:cxn ang="0">
                    <a:pos x="38" y="132"/>
                  </a:cxn>
                  <a:cxn ang="0">
                    <a:pos x="62" y="100"/>
                  </a:cxn>
                  <a:cxn ang="0">
                    <a:pos x="88" y="72"/>
                  </a:cxn>
                  <a:cxn ang="0">
                    <a:pos x="118" y="48"/>
                  </a:cxn>
                  <a:cxn ang="0">
                    <a:pos x="152" y="28"/>
                  </a:cxn>
                  <a:cxn ang="0">
                    <a:pos x="188" y="12"/>
                  </a:cxn>
                  <a:cxn ang="0">
                    <a:pos x="228" y="4"/>
                  </a:cxn>
                  <a:cxn ang="0">
                    <a:pos x="268" y="0"/>
                  </a:cxn>
                </a:cxnLst>
                <a:rect l="0" t="0" r="r" b="b"/>
                <a:pathLst>
                  <a:path w="538" h="546">
                    <a:moveTo>
                      <a:pt x="268" y="0"/>
                    </a:moveTo>
                    <a:lnTo>
                      <a:pt x="282" y="0"/>
                    </a:lnTo>
                    <a:lnTo>
                      <a:pt x="296" y="2"/>
                    </a:lnTo>
                    <a:lnTo>
                      <a:pt x="310" y="4"/>
                    </a:lnTo>
                    <a:lnTo>
                      <a:pt x="322" y="6"/>
                    </a:lnTo>
                    <a:lnTo>
                      <a:pt x="336" y="10"/>
                    </a:lnTo>
                    <a:lnTo>
                      <a:pt x="348" y="12"/>
                    </a:lnTo>
                    <a:lnTo>
                      <a:pt x="360" y="18"/>
                    </a:lnTo>
                    <a:lnTo>
                      <a:pt x="374" y="22"/>
                    </a:lnTo>
                    <a:lnTo>
                      <a:pt x="384" y="28"/>
                    </a:lnTo>
                    <a:lnTo>
                      <a:pt x="396" y="34"/>
                    </a:lnTo>
                    <a:lnTo>
                      <a:pt x="408" y="40"/>
                    </a:lnTo>
                    <a:lnTo>
                      <a:pt x="418" y="48"/>
                    </a:lnTo>
                    <a:lnTo>
                      <a:pt x="430" y="54"/>
                    </a:lnTo>
                    <a:lnTo>
                      <a:pt x="440" y="62"/>
                    </a:lnTo>
                    <a:lnTo>
                      <a:pt x="450" y="72"/>
                    </a:lnTo>
                    <a:lnTo>
                      <a:pt x="458" y="80"/>
                    </a:lnTo>
                    <a:lnTo>
                      <a:pt x="468" y="90"/>
                    </a:lnTo>
                    <a:lnTo>
                      <a:pt x="476" y="100"/>
                    </a:lnTo>
                    <a:lnTo>
                      <a:pt x="484" y="110"/>
                    </a:lnTo>
                    <a:lnTo>
                      <a:pt x="492" y="120"/>
                    </a:lnTo>
                    <a:lnTo>
                      <a:pt x="498" y="132"/>
                    </a:lnTo>
                    <a:lnTo>
                      <a:pt x="504" y="144"/>
                    </a:lnTo>
                    <a:lnTo>
                      <a:pt x="510" y="156"/>
                    </a:lnTo>
                    <a:lnTo>
                      <a:pt x="516" y="168"/>
                    </a:lnTo>
                    <a:lnTo>
                      <a:pt x="520" y="180"/>
                    </a:lnTo>
                    <a:lnTo>
                      <a:pt x="526" y="192"/>
                    </a:lnTo>
                    <a:lnTo>
                      <a:pt x="528" y="206"/>
                    </a:lnTo>
                    <a:lnTo>
                      <a:pt x="532" y="218"/>
                    </a:lnTo>
                    <a:lnTo>
                      <a:pt x="534" y="232"/>
                    </a:lnTo>
                    <a:lnTo>
                      <a:pt x="536" y="246"/>
                    </a:lnTo>
                    <a:lnTo>
                      <a:pt x="536" y="260"/>
                    </a:lnTo>
                    <a:lnTo>
                      <a:pt x="538" y="274"/>
                    </a:lnTo>
                    <a:lnTo>
                      <a:pt x="536" y="288"/>
                    </a:lnTo>
                    <a:lnTo>
                      <a:pt x="536" y="302"/>
                    </a:lnTo>
                    <a:lnTo>
                      <a:pt x="534" y="316"/>
                    </a:lnTo>
                    <a:lnTo>
                      <a:pt x="532" y="328"/>
                    </a:lnTo>
                    <a:lnTo>
                      <a:pt x="528" y="342"/>
                    </a:lnTo>
                    <a:lnTo>
                      <a:pt x="526" y="354"/>
                    </a:lnTo>
                    <a:lnTo>
                      <a:pt x="520" y="368"/>
                    </a:lnTo>
                    <a:lnTo>
                      <a:pt x="516" y="380"/>
                    </a:lnTo>
                    <a:lnTo>
                      <a:pt x="510" y="392"/>
                    </a:lnTo>
                    <a:lnTo>
                      <a:pt x="504" y="404"/>
                    </a:lnTo>
                    <a:lnTo>
                      <a:pt x="498" y="414"/>
                    </a:lnTo>
                    <a:lnTo>
                      <a:pt x="492" y="426"/>
                    </a:lnTo>
                    <a:lnTo>
                      <a:pt x="484" y="436"/>
                    </a:lnTo>
                    <a:lnTo>
                      <a:pt x="476" y="448"/>
                    </a:lnTo>
                    <a:lnTo>
                      <a:pt x="468" y="456"/>
                    </a:lnTo>
                    <a:lnTo>
                      <a:pt x="458" y="466"/>
                    </a:lnTo>
                    <a:lnTo>
                      <a:pt x="450" y="476"/>
                    </a:lnTo>
                    <a:lnTo>
                      <a:pt x="440" y="484"/>
                    </a:lnTo>
                    <a:lnTo>
                      <a:pt x="430" y="492"/>
                    </a:lnTo>
                    <a:lnTo>
                      <a:pt x="418" y="500"/>
                    </a:lnTo>
                    <a:lnTo>
                      <a:pt x="408" y="506"/>
                    </a:lnTo>
                    <a:lnTo>
                      <a:pt x="396" y="514"/>
                    </a:lnTo>
                    <a:lnTo>
                      <a:pt x="384" y="520"/>
                    </a:lnTo>
                    <a:lnTo>
                      <a:pt x="374" y="524"/>
                    </a:lnTo>
                    <a:lnTo>
                      <a:pt x="360" y="530"/>
                    </a:lnTo>
                    <a:lnTo>
                      <a:pt x="348" y="534"/>
                    </a:lnTo>
                    <a:lnTo>
                      <a:pt x="336" y="538"/>
                    </a:lnTo>
                    <a:lnTo>
                      <a:pt x="322" y="540"/>
                    </a:lnTo>
                    <a:lnTo>
                      <a:pt x="310" y="544"/>
                    </a:lnTo>
                    <a:lnTo>
                      <a:pt x="296" y="544"/>
                    </a:lnTo>
                    <a:lnTo>
                      <a:pt x="282" y="546"/>
                    </a:lnTo>
                    <a:lnTo>
                      <a:pt x="268" y="546"/>
                    </a:lnTo>
                    <a:lnTo>
                      <a:pt x="254" y="546"/>
                    </a:lnTo>
                    <a:lnTo>
                      <a:pt x="242" y="544"/>
                    </a:lnTo>
                    <a:lnTo>
                      <a:pt x="228" y="544"/>
                    </a:lnTo>
                    <a:lnTo>
                      <a:pt x="214" y="540"/>
                    </a:lnTo>
                    <a:lnTo>
                      <a:pt x="202" y="538"/>
                    </a:lnTo>
                    <a:lnTo>
                      <a:pt x="188" y="534"/>
                    </a:lnTo>
                    <a:lnTo>
                      <a:pt x="176" y="530"/>
                    </a:lnTo>
                    <a:lnTo>
                      <a:pt x="164" y="524"/>
                    </a:lnTo>
                    <a:lnTo>
                      <a:pt x="152" y="520"/>
                    </a:lnTo>
                    <a:lnTo>
                      <a:pt x="140" y="514"/>
                    </a:lnTo>
                    <a:lnTo>
                      <a:pt x="130" y="506"/>
                    </a:lnTo>
                    <a:lnTo>
                      <a:pt x="118" y="500"/>
                    </a:lnTo>
                    <a:lnTo>
                      <a:pt x="108" y="492"/>
                    </a:lnTo>
                    <a:lnTo>
                      <a:pt x="98" y="484"/>
                    </a:lnTo>
                    <a:lnTo>
                      <a:pt x="88" y="476"/>
                    </a:lnTo>
                    <a:lnTo>
                      <a:pt x="78" y="466"/>
                    </a:lnTo>
                    <a:lnTo>
                      <a:pt x="70" y="456"/>
                    </a:lnTo>
                    <a:lnTo>
                      <a:pt x="62" y="448"/>
                    </a:lnTo>
                    <a:lnTo>
                      <a:pt x="54" y="436"/>
                    </a:lnTo>
                    <a:lnTo>
                      <a:pt x="46" y="426"/>
                    </a:lnTo>
                    <a:lnTo>
                      <a:pt x="38" y="414"/>
                    </a:lnTo>
                    <a:lnTo>
                      <a:pt x="32" y="404"/>
                    </a:lnTo>
                    <a:lnTo>
                      <a:pt x="26" y="392"/>
                    </a:lnTo>
                    <a:lnTo>
                      <a:pt x="22" y="380"/>
                    </a:lnTo>
                    <a:lnTo>
                      <a:pt x="16" y="368"/>
                    </a:lnTo>
                    <a:lnTo>
                      <a:pt x="12" y="354"/>
                    </a:lnTo>
                    <a:lnTo>
                      <a:pt x="8" y="342"/>
                    </a:lnTo>
                    <a:lnTo>
                      <a:pt x="6" y="328"/>
                    </a:lnTo>
                    <a:lnTo>
                      <a:pt x="4" y="316"/>
                    </a:lnTo>
                    <a:lnTo>
                      <a:pt x="2" y="302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0"/>
                    </a:lnTo>
                    <a:lnTo>
                      <a:pt x="2" y="246"/>
                    </a:lnTo>
                    <a:lnTo>
                      <a:pt x="4" y="232"/>
                    </a:lnTo>
                    <a:lnTo>
                      <a:pt x="6" y="218"/>
                    </a:lnTo>
                    <a:lnTo>
                      <a:pt x="8" y="206"/>
                    </a:lnTo>
                    <a:lnTo>
                      <a:pt x="12" y="192"/>
                    </a:lnTo>
                    <a:lnTo>
                      <a:pt x="16" y="180"/>
                    </a:lnTo>
                    <a:lnTo>
                      <a:pt x="22" y="168"/>
                    </a:lnTo>
                    <a:lnTo>
                      <a:pt x="26" y="156"/>
                    </a:lnTo>
                    <a:lnTo>
                      <a:pt x="32" y="144"/>
                    </a:lnTo>
                    <a:lnTo>
                      <a:pt x="38" y="132"/>
                    </a:lnTo>
                    <a:lnTo>
                      <a:pt x="46" y="120"/>
                    </a:lnTo>
                    <a:lnTo>
                      <a:pt x="54" y="110"/>
                    </a:lnTo>
                    <a:lnTo>
                      <a:pt x="62" y="100"/>
                    </a:lnTo>
                    <a:lnTo>
                      <a:pt x="70" y="90"/>
                    </a:lnTo>
                    <a:lnTo>
                      <a:pt x="78" y="80"/>
                    </a:lnTo>
                    <a:lnTo>
                      <a:pt x="88" y="72"/>
                    </a:lnTo>
                    <a:lnTo>
                      <a:pt x="98" y="62"/>
                    </a:lnTo>
                    <a:lnTo>
                      <a:pt x="108" y="54"/>
                    </a:lnTo>
                    <a:lnTo>
                      <a:pt x="118" y="48"/>
                    </a:lnTo>
                    <a:lnTo>
                      <a:pt x="130" y="40"/>
                    </a:lnTo>
                    <a:lnTo>
                      <a:pt x="140" y="34"/>
                    </a:lnTo>
                    <a:lnTo>
                      <a:pt x="152" y="28"/>
                    </a:lnTo>
                    <a:lnTo>
                      <a:pt x="164" y="22"/>
                    </a:lnTo>
                    <a:lnTo>
                      <a:pt x="176" y="18"/>
                    </a:lnTo>
                    <a:lnTo>
                      <a:pt x="188" y="12"/>
                    </a:lnTo>
                    <a:lnTo>
                      <a:pt x="202" y="10"/>
                    </a:lnTo>
                    <a:lnTo>
                      <a:pt x="214" y="6"/>
                    </a:lnTo>
                    <a:lnTo>
                      <a:pt x="228" y="4"/>
                    </a:lnTo>
                    <a:lnTo>
                      <a:pt x="242" y="2"/>
                    </a:lnTo>
                    <a:lnTo>
                      <a:pt x="254" y="0"/>
                    </a:lnTo>
                    <a:lnTo>
                      <a:pt x="268" y="0"/>
                    </a:ln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FAE3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5" name="Freeform 384"/>
              <p:cNvSpPr>
                <a:spLocks/>
              </p:cNvSpPr>
              <p:nvPr/>
            </p:nvSpPr>
            <p:spPr bwMode="auto">
              <a:xfrm>
                <a:off x="5280025" y="1009650"/>
                <a:ext cx="812800" cy="828675"/>
              </a:xfrm>
              <a:custGeom>
                <a:avLst/>
                <a:gdLst/>
                <a:ahLst/>
                <a:cxnLst>
                  <a:cxn ang="0">
                    <a:pos x="282" y="2"/>
                  </a:cxn>
                  <a:cxn ang="0">
                    <a:pos x="320" y="8"/>
                  </a:cxn>
                  <a:cxn ang="0">
                    <a:pos x="356" y="20"/>
                  </a:cxn>
                  <a:cxn ang="0">
                    <a:pos x="390" y="38"/>
                  </a:cxn>
                  <a:cxn ang="0">
                    <a:pos x="420" y="60"/>
                  </a:cxn>
                  <a:cxn ang="0">
                    <a:pos x="446" y="86"/>
                  </a:cxn>
                  <a:cxn ang="0">
                    <a:pos x="468" y="116"/>
                  </a:cxn>
                  <a:cxn ang="0">
                    <a:pos x="488" y="148"/>
                  </a:cxn>
                  <a:cxn ang="0">
                    <a:pos x="502" y="184"/>
                  </a:cxn>
                  <a:cxn ang="0">
                    <a:pos x="510" y="222"/>
                  </a:cxn>
                  <a:cxn ang="0">
                    <a:pos x="512" y="262"/>
                  </a:cxn>
                  <a:cxn ang="0">
                    <a:pos x="510" y="300"/>
                  </a:cxn>
                  <a:cxn ang="0">
                    <a:pos x="502" y="338"/>
                  </a:cxn>
                  <a:cxn ang="0">
                    <a:pos x="488" y="374"/>
                  </a:cxn>
                  <a:cxn ang="0">
                    <a:pos x="468" y="406"/>
                  </a:cxn>
                  <a:cxn ang="0">
                    <a:pos x="446" y="436"/>
                  </a:cxn>
                  <a:cxn ang="0">
                    <a:pos x="420" y="462"/>
                  </a:cxn>
                  <a:cxn ang="0">
                    <a:pos x="390" y="484"/>
                  </a:cxn>
                  <a:cxn ang="0">
                    <a:pos x="356" y="502"/>
                  </a:cxn>
                  <a:cxn ang="0">
                    <a:pos x="320" y="514"/>
                  </a:cxn>
                  <a:cxn ang="0">
                    <a:pos x="282" y="520"/>
                  </a:cxn>
                  <a:cxn ang="0">
                    <a:pos x="242" y="522"/>
                  </a:cxn>
                  <a:cxn ang="0">
                    <a:pos x="204" y="516"/>
                  </a:cxn>
                  <a:cxn ang="0">
                    <a:pos x="168" y="506"/>
                  </a:cxn>
                  <a:cxn ang="0">
                    <a:pos x="134" y="490"/>
                  </a:cxn>
                  <a:cxn ang="0">
                    <a:pos x="102" y="470"/>
                  </a:cxn>
                  <a:cxn ang="0">
                    <a:pos x="74" y="446"/>
                  </a:cxn>
                  <a:cxn ang="0">
                    <a:pos x="50" y="418"/>
                  </a:cxn>
                  <a:cxn ang="0">
                    <a:pos x="30" y="386"/>
                  </a:cxn>
                  <a:cxn ang="0">
                    <a:pos x="14" y="350"/>
                  </a:cxn>
                  <a:cxn ang="0">
                    <a:pos x="4" y="314"/>
                  </a:cxn>
                  <a:cxn ang="0">
                    <a:pos x="0" y="274"/>
                  </a:cxn>
                  <a:cxn ang="0">
                    <a:pos x="0" y="234"/>
                  </a:cxn>
                  <a:cxn ang="0">
                    <a:pos x="8" y="196"/>
                  </a:cxn>
                  <a:cxn ang="0">
                    <a:pos x="20" y="160"/>
                  </a:cxn>
                  <a:cxn ang="0">
                    <a:pos x="36" y="126"/>
                  </a:cxn>
                  <a:cxn ang="0">
                    <a:pos x="58" y="96"/>
                  </a:cxn>
                  <a:cxn ang="0">
                    <a:pos x="84" y="68"/>
                  </a:cxn>
                  <a:cxn ang="0">
                    <a:pos x="112" y="44"/>
                  </a:cxn>
                  <a:cxn ang="0">
                    <a:pos x="144" y="26"/>
                  </a:cxn>
                  <a:cxn ang="0">
                    <a:pos x="180" y="12"/>
                  </a:cxn>
                  <a:cxn ang="0">
                    <a:pos x="216" y="4"/>
                  </a:cxn>
                  <a:cxn ang="0">
                    <a:pos x="256" y="0"/>
                  </a:cxn>
                </a:cxnLst>
                <a:rect l="0" t="0" r="r" b="b"/>
                <a:pathLst>
                  <a:path w="512" h="522">
                    <a:moveTo>
                      <a:pt x="256" y="0"/>
                    </a:moveTo>
                    <a:lnTo>
                      <a:pt x="270" y="0"/>
                    </a:lnTo>
                    <a:lnTo>
                      <a:pt x="282" y="2"/>
                    </a:lnTo>
                    <a:lnTo>
                      <a:pt x="296" y="4"/>
                    </a:lnTo>
                    <a:lnTo>
                      <a:pt x="308" y="6"/>
                    </a:lnTo>
                    <a:lnTo>
                      <a:pt x="320" y="8"/>
                    </a:lnTo>
                    <a:lnTo>
                      <a:pt x="332" y="12"/>
                    </a:lnTo>
                    <a:lnTo>
                      <a:pt x="344" y="16"/>
                    </a:lnTo>
                    <a:lnTo>
                      <a:pt x="356" y="20"/>
                    </a:lnTo>
                    <a:lnTo>
                      <a:pt x="368" y="26"/>
                    </a:lnTo>
                    <a:lnTo>
                      <a:pt x="378" y="32"/>
                    </a:lnTo>
                    <a:lnTo>
                      <a:pt x="390" y="38"/>
                    </a:lnTo>
                    <a:lnTo>
                      <a:pt x="400" y="44"/>
                    </a:lnTo>
                    <a:lnTo>
                      <a:pt x="410" y="52"/>
                    </a:lnTo>
                    <a:lnTo>
                      <a:pt x="420" y="60"/>
                    </a:lnTo>
                    <a:lnTo>
                      <a:pt x="428" y="68"/>
                    </a:lnTo>
                    <a:lnTo>
                      <a:pt x="438" y="76"/>
                    </a:lnTo>
                    <a:lnTo>
                      <a:pt x="446" y="86"/>
                    </a:lnTo>
                    <a:lnTo>
                      <a:pt x="454" y="96"/>
                    </a:lnTo>
                    <a:lnTo>
                      <a:pt x="462" y="104"/>
                    </a:lnTo>
                    <a:lnTo>
                      <a:pt x="468" y="116"/>
                    </a:lnTo>
                    <a:lnTo>
                      <a:pt x="476" y="126"/>
                    </a:lnTo>
                    <a:lnTo>
                      <a:pt x="482" y="136"/>
                    </a:lnTo>
                    <a:lnTo>
                      <a:pt x="488" y="148"/>
                    </a:lnTo>
                    <a:lnTo>
                      <a:pt x="492" y="160"/>
                    </a:lnTo>
                    <a:lnTo>
                      <a:pt x="498" y="172"/>
                    </a:lnTo>
                    <a:lnTo>
                      <a:pt x="502" y="184"/>
                    </a:lnTo>
                    <a:lnTo>
                      <a:pt x="504" y="196"/>
                    </a:lnTo>
                    <a:lnTo>
                      <a:pt x="508" y="208"/>
                    </a:lnTo>
                    <a:lnTo>
                      <a:pt x="510" y="222"/>
                    </a:lnTo>
                    <a:lnTo>
                      <a:pt x="512" y="234"/>
                    </a:lnTo>
                    <a:lnTo>
                      <a:pt x="512" y="248"/>
                    </a:lnTo>
                    <a:lnTo>
                      <a:pt x="512" y="262"/>
                    </a:lnTo>
                    <a:lnTo>
                      <a:pt x="512" y="274"/>
                    </a:lnTo>
                    <a:lnTo>
                      <a:pt x="512" y="288"/>
                    </a:lnTo>
                    <a:lnTo>
                      <a:pt x="510" y="300"/>
                    </a:lnTo>
                    <a:lnTo>
                      <a:pt x="508" y="314"/>
                    </a:lnTo>
                    <a:lnTo>
                      <a:pt x="504" y="326"/>
                    </a:lnTo>
                    <a:lnTo>
                      <a:pt x="502" y="338"/>
                    </a:lnTo>
                    <a:lnTo>
                      <a:pt x="498" y="350"/>
                    </a:lnTo>
                    <a:lnTo>
                      <a:pt x="492" y="362"/>
                    </a:lnTo>
                    <a:lnTo>
                      <a:pt x="488" y="374"/>
                    </a:lnTo>
                    <a:lnTo>
                      <a:pt x="482" y="386"/>
                    </a:lnTo>
                    <a:lnTo>
                      <a:pt x="476" y="396"/>
                    </a:lnTo>
                    <a:lnTo>
                      <a:pt x="468" y="406"/>
                    </a:lnTo>
                    <a:lnTo>
                      <a:pt x="462" y="418"/>
                    </a:lnTo>
                    <a:lnTo>
                      <a:pt x="454" y="426"/>
                    </a:lnTo>
                    <a:lnTo>
                      <a:pt x="446" y="436"/>
                    </a:lnTo>
                    <a:lnTo>
                      <a:pt x="438" y="446"/>
                    </a:lnTo>
                    <a:lnTo>
                      <a:pt x="428" y="454"/>
                    </a:lnTo>
                    <a:lnTo>
                      <a:pt x="420" y="462"/>
                    </a:lnTo>
                    <a:lnTo>
                      <a:pt x="410" y="470"/>
                    </a:lnTo>
                    <a:lnTo>
                      <a:pt x="400" y="478"/>
                    </a:lnTo>
                    <a:lnTo>
                      <a:pt x="390" y="484"/>
                    </a:lnTo>
                    <a:lnTo>
                      <a:pt x="378" y="490"/>
                    </a:lnTo>
                    <a:lnTo>
                      <a:pt x="368" y="496"/>
                    </a:lnTo>
                    <a:lnTo>
                      <a:pt x="356" y="502"/>
                    </a:lnTo>
                    <a:lnTo>
                      <a:pt x="344" y="506"/>
                    </a:lnTo>
                    <a:lnTo>
                      <a:pt x="332" y="510"/>
                    </a:lnTo>
                    <a:lnTo>
                      <a:pt x="320" y="514"/>
                    </a:lnTo>
                    <a:lnTo>
                      <a:pt x="308" y="516"/>
                    </a:lnTo>
                    <a:lnTo>
                      <a:pt x="296" y="518"/>
                    </a:lnTo>
                    <a:lnTo>
                      <a:pt x="282" y="520"/>
                    </a:lnTo>
                    <a:lnTo>
                      <a:pt x="270" y="522"/>
                    </a:lnTo>
                    <a:lnTo>
                      <a:pt x="256" y="522"/>
                    </a:lnTo>
                    <a:lnTo>
                      <a:pt x="242" y="522"/>
                    </a:lnTo>
                    <a:lnTo>
                      <a:pt x="230" y="520"/>
                    </a:lnTo>
                    <a:lnTo>
                      <a:pt x="216" y="518"/>
                    </a:lnTo>
                    <a:lnTo>
                      <a:pt x="204" y="516"/>
                    </a:lnTo>
                    <a:lnTo>
                      <a:pt x="192" y="514"/>
                    </a:lnTo>
                    <a:lnTo>
                      <a:pt x="180" y="510"/>
                    </a:lnTo>
                    <a:lnTo>
                      <a:pt x="168" y="506"/>
                    </a:lnTo>
                    <a:lnTo>
                      <a:pt x="156" y="502"/>
                    </a:lnTo>
                    <a:lnTo>
                      <a:pt x="144" y="496"/>
                    </a:lnTo>
                    <a:lnTo>
                      <a:pt x="134" y="490"/>
                    </a:lnTo>
                    <a:lnTo>
                      <a:pt x="122" y="484"/>
                    </a:lnTo>
                    <a:lnTo>
                      <a:pt x="112" y="478"/>
                    </a:lnTo>
                    <a:lnTo>
                      <a:pt x="102" y="470"/>
                    </a:lnTo>
                    <a:lnTo>
                      <a:pt x="92" y="462"/>
                    </a:lnTo>
                    <a:lnTo>
                      <a:pt x="84" y="454"/>
                    </a:lnTo>
                    <a:lnTo>
                      <a:pt x="74" y="446"/>
                    </a:lnTo>
                    <a:lnTo>
                      <a:pt x="66" y="436"/>
                    </a:lnTo>
                    <a:lnTo>
                      <a:pt x="58" y="426"/>
                    </a:lnTo>
                    <a:lnTo>
                      <a:pt x="50" y="418"/>
                    </a:lnTo>
                    <a:lnTo>
                      <a:pt x="44" y="406"/>
                    </a:lnTo>
                    <a:lnTo>
                      <a:pt x="36" y="396"/>
                    </a:lnTo>
                    <a:lnTo>
                      <a:pt x="30" y="386"/>
                    </a:lnTo>
                    <a:lnTo>
                      <a:pt x="24" y="374"/>
                    </a:lnTo>
                    <a:lnTo>
                      <a:pt x="20" y="362"/>
                    </a:lnTo>
                    <a:lnTo>
                      <a:pt x="14" y="350"/>
                    </a:lnTo>
                    <a:lnTo>
                      <a:pt x="10" y="338"/>
                    </a:lnTo>
                    <a:lnTo>
                      <a:pt x="8" y="326"/>
                    </a:lnTo>
                    <a:lnTo>
                      <a:pt x="4" y="314"/>
                    </a:lnTo>
                    <a:lnTo>
                      <a:pt x="2" y="300"/>
                    </a:lnTo>
                    <a:lnTo>
                      <a:pt x="0" y="288"/>
                    </a:lnTo>
                    <a:lnTo>
                      <a:pt x="0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4"/>
                    </a:lnTo>
                    <a:lnTo>
                      <a:pt x="2" y="222"/>
                    </a:lnTo>
                    <a:lnTo>
                      <a:pt x="4" y="208"/>
                    </a:lnTo>
                    <a:lnTo>
                      <a:pt x="8" y="196"/>
                    </a:lnTo>
                    <a:lnTo>
                      <a:pt x="10" y="184"/>
                    </a:lnTo>
                    <a:lnTo>
                      <a:pt x="14" y="172"/>
                    </a:lnTo>
                    <a:lnTo>
                      <a:pt x="20" y="160"/>
                    </a:lnTo>
                    <a:lnTo>
                      <a:pt x="24" y="148"/>
                    </a:lnTo>
                    <a:lnTo>
                      <a:pt x="30" y="136"/>
                    </a:lnTo>
                    <a:lnTo>
                      <a:pt x="36" y="126"/>
                    </a:lnTo>
                    <a:lnTo>
                      <a:pt x="44" y="116"/>
                    </a:lnTo>
                    <a:lnTo>
                      <a:pt x="50" y="104"/>
                    </a:lnTo>
                    <a:lnTo>
                      <a:pt x="58" y="96"/>
                    </a:lnTo>
                    <a:lnTo>
                      <a:pt x="66" y="86"/>
                    </a:lnTo>
                    <a:lnTo>
                      <a:pt x="74" y="76"/>
                    </a:lnTo>
                    <a:lnTo>
                      <a:pt x="84" y="68"/>
                    </a:lnTo>
                    <a:lnTo>
                      <a:pt x="92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2" y="38"/>
                    </a:lnTo>
                    <a:lnTo>
                      <a:pt x="134" y="32"/>
                    </a:lnTo>
                    <a:lnTo>
                      <a:pt x="144" y="26"/>
                    </a:lnTo>
                    <a:lnTo>
                      <a:pt x="156" y="20"/>
                    </a:lnTo>
                    <a:lnTo>
                      <a:pt x="168" y="16"/>
                    </a:lnTo>
                    <a:lnTo>
                      <a:pt x="180" y="12"/>
                    </a:lnTo>
                    <a:lnTo>
                      <a:pt x="192" y="8"/>
                    </a:lnTo>
                    <a:lnTo>
                      <a:pt x="204" y="6"/>
                    </a:lnTo>
                    <a:lnTo>
                      <a:pt x="216" y="4"/>
                    </a:lnTo>
                    <a:lnTo>
                      <a:pt x="230" y="2"/>
                    </a:lnTo>
                    <a:lnTo>
                      <a:pt x="242" y="0"/>
                    </a:lnTo>
                    <a:lnTo>
                      <a:pt x="256" y="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BE7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6" name="Freeform 385"/>
              <p:cNvSpPr>
                <a:spLocks/>
              </p:cNvSpPr>
              <p:nvPr/>
            </p:nvSpPr>
            <p:spPr bwMode="auto">
              <a:xfrm>
                <a:off x="5302250" y="1031875"/>
                <a:ext cx="777875" cy="790575"/>
              </a:xfrm>
              <a:custGeom>
                <a:avLst/>
                <a:gdLst/>
                <a:ahLst/>
                <a:cxnLst>
                  <a:cxn ang="0">
                    <a:pos x="270" y="2"/>
                  </a:cxn>
                  <a:cxn ang="0">
                    <a:pos x="306" y="8"/>
                  </a:cxn>
                  <a:cxn ang="0">
                    <a:pos x="340" y="20"/>
                  </a:cxn>
                  <a:cxn ang="0">
                    <a:pos x="372" y="36"/>
                  </a:cxn>
                  <a:cxn ang="0">
                    <a:pos x="402" y="56"/>
                  </a:cxn>
                  <a:cxn ang="0">
                    <a:pos x="426" y="82"/>
                  </a:cxn>
                  <a:cxn ang="0">
                    <a:pos x="448" y="110"/>
                  </a:cxn>
                  <a:cxn ang="0">
                    <a:pos x="466" y="140"/>
                  </a:cxn>
                  <a:cxn ang="0">
                    <a:pos x="480" y="174"/>
                  </a:cxn>
                  <a:cxn ang="0">
                    <a:pos x="488" y="210"/>
                  </a:cxn>
                  <a:cxn ang="0">
                    <a:pos x="490" y="248"/>
                  </a:cxn>
                  <a:cxn ang="0">
                    <a:pos x="488" y="286"/>
                  </a:cxn>
                  <a:cxn ang="0">
                    <a:pos x="480" y="322"/>
                  </a:cxn>
                  <a:cxn ang="0">
                    <a:pos x="466" y="356"/>
                  </a:cxn>
                  <a:cxn ang="0">
                    <a:pos x="448" y="388"/>
                  </a:cxn>
                  <a:cxn ang="0">
                    <a:pos x="426" y="416"/>
                  </a:cxn>
                  <a:cxn ang="0">
                    <a:pos x="402" y="440"/>
                  </a:cxn>
                  <a:cxn ang="0">
                    <a:pos x="372" y="462"/>
                  </a:cxn>
                  <a:cxn ang="0">
                    <a:pos x="340" y="478"/>
                  </a:cxn>
                  <a:cxn ang="0">
                    <a:pos x="306" y="490"/>
                  </a:cxn>
                  <a:cxn ang="0">
                    <a:pos x="270" y="496"/>
                  </a:cxn>
                  <a:cxn ang="0">
                    <a:pos x="232" y="498"/>
                  </a:cxn>
                  <a:cxn ang="0">
                    <a:pos x="196" y="492"/>
                  </a:cxn>
                  <a:cxn ang="0">
                    <a:pos x="162" y="482"/>
                  </a:cxn>
                  <a:cxn ang="0">
                    <a:pos x="128" y="468"/>
                  </a:cxn>
                  <a:cxn ang="0">
                    <a:pos x="100" y="448"/>
                  </a:cxn>
                  <a:cxn ang="0">
                    <a:pos x="72" y="424"/>
                  </a:cxn>
                  <a:cxn ang="0">
                    <a:pos x="50" y="398"/>
                  </a:cxn>
                  <a:cxn ang="0">
                    <a:pos x="30" y="368"/>
                  </a:cxn>
                  <a:cxn ang="0">
                    <a:pos x="16" y="334"/>
                  </a:cxn>
                  <a:cxn ang="0">
                    <a:pos x="6" y="298"/>
                  </a:cxn>
                  <a:cxn ang="0">
                    <a:pos x="0" y="262"/>
                  </a:cxn>
                  <a:cxn ang="0">
                    <a:pos x="2" y="224"/>
                  </a:cxn>
                  <a:cxn ang="0">
                    <a:pos x="8" y="186"/>
                  </a:cxn>
                  <a:cxn ang="0">
                    <a:pos x="20" y="152"/>
                  </a:cxn>
                  <a:cxn ang="0">
                    <a:pos x="36" y="120"/>
                  </a:cxn>
                  <a:cxn ang="0">
                    <a:pos x="56" y="90"/>
                  </a:cxn>
                  <a:cxn ang="0">
                    <a:pos x="80" y="64"/>
                  </a:cxn>
                  <a:cxn ang="0">
                    <a:pos x="108" y="42"/>
                  </a:cxn>
                  <a:cxn ang="0">
                    <a:pos x="140" y="24"/>
                  </a:cxn>
                  <a:cxn ang="0">
                    <a:pos x="172" y="10"/>
                  </a:cxn>
                  <a:cxn ang="0">
                    <a:pos x="208" y="2"/>
                  </a:cxn>
                  <a:cxn ang="0">
                    <a:pos x="246" y="0"/>
                  </a:cxn>
                </a:cxnLst>
                <a:rect l="0" t="0" r="r" b="b"/>
                <a:pathLst>
                  <a:path w="490" h="498">
                    <a:moveTo>
                      <a:pt x="246" y="0"/>
                    </a:moveTo>
                    <a:lnTo>
                      <a:pt x="258" y="0"/>
                    </a:lnTo>
                    <a:lnTo>
                      <a:pt x="270" y="2"/>
                    </a:lnTo>
                    <a:lnTo>
                      <a:pt x="282" y="2"/>
                    </a:lnTo>
                    <a:lnTo>
                      <a:pt x="294" y="4"/>
                    </a:lnTo>
                    <a:lnTo>
                      <a:pt x="306" y="8"/>
                    </a:lnTo>
                    <a:lnTo>
                      <a:pt x="318" y="10"/>
                    </a:lnTo>
                    <a:lnTo>
                      <a:pt x="330" y="14"/>
                    </a:lnTo>
                    <a:lnTo>
                      <a:pt x="340" y="20"/>
                    </a:lnTo>
                    <a:lnTo>
                      <a:pt x="352" y="24"/>
                    </a:lnTo>
                    <a:lnTo>
                      <a:pt x="362" y="30"/>
                    </a:lnTo>
                    <a:lnTo>
                      <a:pt x="372" y="36"/>
                    </a:lnTo>
                    <a:lnTo>
                      <a:pt x="382" y="42"/>
                    </a:lnTo>
                    <a:lnTo>
                      <a:pt x="392" y="50"/>
                    </a:lnTo>
                    <a:lnTo>
                      <a:pt x="402" y="56"/>
                    </a:lnTo>
                    <a:lnTo>
                      <a:pt x="410" y="64"/>
                    </a:lnTo>
                    <a:lnTo>
                      <a:pt x="418" y="72"/>
                    </a:lnTo>
                    <a:lnTo>
                      <a:pt x="426" y="82"/>
                    </a:lnTo>
                    <a:lnTo>
                      <a:pt x="434" y="90"/>
                    </a:lnTo>
                    <a:lnTo>
                      <a:pt x="442" y="100"/>
                    </a:lnTo>
                    <a:lnTo>
                      <a:pt x="448" y="110"/>
                    </a:lnTo>
                    <a:lnTo>
                      <a:pt x="456" y="120"/>
                    </a:lnTo>
                    <a:lnTo>
                      <a:pt x="460" y="130"/>
                    </a:lnTo>
                    <a:lnTo>
                      <a:pt x="466" y="140"/>
                    </a:lnTo>
                    <a:lnTo>
                      <a:pt x="472" y="152"/>
                    </a:lnTo>
                    <a:lnTo>
                      <a:pt x="476" y="164"/>
                    </a:lnTo>
                    <a:lnTo>
                      <a:pt x="480" y="174"/>
                    </a:lnTo>
                    <a:lnTo>
                      <a:pt x="482" y="186"/>
                    </a:lnTo>
                    <a:lnTo>
                      <a:pt x="486" y="198"/>
                    </a:lnTo>
                    <a:lnTo>
                      <a:pt x="488" y="210"/>
                    </a:lnTo>
                    <a:lnTo>
                      <a:pt x="490" y="224"/>
                    </a:lnTo>
                    <a:lnTo>
                      <a:pt x="490" y="236"/>
                    </a:lnTo>
                    <a:lnTo>
                      <a:pt x="490" y="248"/>
                    </a:lnTo>
                    <a:lnTo>
                      <a:pt x="490" y="262"/>
                    </a:lnTo>
                    <a:lnTo>
                      <a:pt x="490" y="274"/>
                    </a:lnTo>
                    <a:lnTo>
                      <a:pt x="488" y="286"/>
                    </a:lnTo>
                    <a:lnTo>
                      <a:pt x="486" y="298"/>
                    </a:lnTo>
                    <a:lnTo>
                      <a:pt x="482" y="310"/>
                    </a:lnTo>
                    <a:lnTo>
                      <a:pt x="480" y="322"/>
                    </a:lnTo>
                    <a:lnTo>
                      <a:pt x="476" y="334"/>
                    </a:lnTo>
                    <a:lnTo>
                      <a:pt x="472" y="346"/>
                    </a:lnTo>
                    <a:lnTo>
                      <a:pt x="466" y="356"/>
                    </a:lnTo>
                    <a:lnTo>
                      <a:pt x="460" y="368"/>
                    </a:lnTo>
                    <a:lnTo>
                      <a:pt x="456" y="378"/>
                    </a:lnTo>
                    <a:lnTo>
                      <a:pt x="448" y="388"/>
                    </a:lnTo>
                    <a:lnTo>
                      <a:pt x="442" y="398"/>
                    </a:lnTo>
                    <a:lnTo>
                      <a:pt x="434" y="406"/>
                    </a:lnTo>
                    <a:lnTo>
                      <a:pt x="426" y="416"/>
                    </a:lnTo>
                    <a:lnTo>
                      <a:pt x="418" y="424"/>
                    </a:lnTo>
                    <a:lnTo>
                      <a:pt x="410" y="432"/>
                    </a:lnTo>
                    <a:lnTo>
                      <a:pt x="402" y="440"/>
                    </a:lnTo>
                    <a:lnTo>
                      <a:pt x="392" y="448"/>
                    </a:lnTo>
                    <a:lnTo>
                      <a:pt x="382" y="454"/>
                    </a:lnTo>
                    <a:lnTo>
                      <a:pt x="372" y="462"/>
                    </a:lnTo>
                    <a:lnTo>
                      <a:pt x="362" y="468"/>
                    </a:lnTo>
                    <a:lnTo>
                      <a:pt x="352" y="474"/>
                    </a:lnTo>
                    <a:lnTo>
                      <a:pt x="340" y="478"/>
                    </a:lnTo>
                    <a:lnTo>
                      <a:pt x="330" y="482"/>
                    </a:lnTo>
                    <a:lnTo>
                      <a:pt x="318" y="486"/>
                    </a:lnTo>
                    <a:lnTo>
                      <a:pt x="306" y="490"/>
                    </a:lnTo>
                    <a:lnTo>
                      <a:pt x="294" y="492"/>
                    </a:lnTo>
                    <a:lnTo>
                      <a:pt x="282" y="494"/>
                    </a:lnTo>
                    <a:lnTo>
                      <a:pt x="270" y="496"/>
                    </a:lnTo>
                    <a:lnTo>
                      <a:pt x="258" y="498"/>
                    </a:lnTo>
                    <a:lnTo>
                      <a:pt x="246" y="498"/>
                    </a:lnTo>
                    <a:lnTo>
                      <a:pt x="232" y="498"/>
                    </a:lnTo>
                    <a:lnTo>
                      <a:pt x="220" y="496"/>
                    </a:lnTo>
                    <a:lnTo>
                      <a:pt x="208" y="494"/>
                    </a:lnTo>
                    <a:lnTo>
                      <a:pt x="196" y="492"/>
                    </a:lnTo>
                    <a:lnTo>
                      <a:pt x="184" y="490"/>
                    </a:lnTo>
                    <a:lnTo>
                      <a:pt x="172" y="486"/>
                    </a:lnTo>
                    <a:lnTo>
                      <a:pt x="162" y="482"/>
                    </a:lnTo>
                    <a:lnTo>
                      <a:pt x="150" y="478"/>
                    </a:lnTo>
                    <a:lnTo>
                      <a:pt x="140" y="474"/>
                    </a:lnTo>
                    <a:lnTo>
                      <a:pt x="128" y="468"/>
                    </a:lnTo>
                    <a:lnTo>
                      <a:pt x="118" y="462"/>
                    </a:lnTo>
                    <a:lnTo>
                      <a:pt x="108" y="454"/>
                    </a:lnTo>
                    <a:lnTo>
                      <a:pt x="100" y="448"/>
                    </a:lnTo>
                    <a:lnTo>
                      <a:pt x="90" y="440"/>
                    </a:lnTo>
                    <a:lnTo>
                      <a:pt x="80" y="432"/>
                    </a:lnTo>
                    <a:lnTo>
                      <a:pt x="72" y="424"/>
                    </a:lnTo>
                    <a:lnTo>
                      <a:pt x="64" y="416"/>
                    </a:lnTo>
                    <a:lnTo>
                      <a:pt x="56" y="406"/>
                    </a:lnTo>
                    <a:lnTo>
                      <a:pt x="50" y="398"/>
                    </a:lnTo>
                    <a:lnTo>
                      <a:pt x="42" y="388"/>
                    </a:lnTo>
                    <a:lnTo>
                      <a:pt x="36" y="378"/>
                    </a:lnTo>
                    <a:lnTo>
                      <a:pt x="30" y="368"/>
                    </a:lnTo>
                    <a:lnTo>
                      <a:pt x="24" y="356"/>
                    </a:lnTo>
                    <a:lnTo>
                      <a:pt x="20" y="346"/>
                    </a:lnTo>
                    <a:lnTo>
                      <a:pt x="16" y="334"/>
                    </a:lnTo>
                    <a:lnTo>
                      <a:pt x="12" y="322"/>
                    </a:lnTo>
                    <a:lnTo>
                      <a:pt x="8" y="310"/>
                    </a:lnTo>
                    <a:lnTo>
                      <a:pt x="6" y="298"/>
                    </a:lnTo>
                    <a:lnTo>
                      <a:pt x="4" y="286"/>
                    </a:lnTo>
                    <a:lnTo>
                      <a:pt x="2" y="274"/>
                    </a:lnTo>
                    <a:lnTo>
                      <a:pt x="0" y="262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2" y="224"/>
                    </a:lnTo>
                    <a:lnTo>
                      <a:pt x="4" y="210"/>
                    </a:lnTo>
                    <a:lnTo>
                      <a:pt x="6" y="198"/>
                    </a:lnTo>
                    <a:lnTo>
                      <a:pt x="8" y="186"/>
                    </a:lnTo>
                    <a:lnTo>
                      <a:pt x="12" y="174"/>
                    </a:lnTo>
                    <a:lnTo>
                      <a:pt x="16" y="164"/>
                    </a:lnTo>
                    <a:lnTo>
                      <a:pt x="20" y="152"/>
                    </a:lnTo>
                    <a:lnTo>
                      <a:pt x="24" y="140"/>
                    </a:lnTo>
                    <a:lnTo>
                      <a:pt x="30" y="130"/>
                    </a:lnTo>
                    <a:lnTo>
                      <a:pt x="36" y="120"/>
                    </a:lnTo>
                    <a:lnTo>
                      <a:pt x="42" y="110"/>
                    </a:lnTo>
                    <a:lnTo>
                      <a:pt x="50" y="100"/>
                    </a:lnTo>
                    <a:lnTo>
                      <a:pt x="56" y="90"/>
                    </a:lnTo>
                    <a:lnTo>
                      <a:pt x="64" y="82"/>
                    </a:lnTo>
                    <a:lnTo>
                      <a:pt x="72" y="72"/>
                    </a:lnTo>
                    <a:lnTo>
                      <a:pt x="80" y="64"/>
                    </a:lnTo>
                    <a:lnTo>
                      <a:pt x="90" y="56"/>
                    </a:lnTo>
                    <a:lnTo>
                      <a:pt x="100" y="50"/>
                    </a:lnTo>
                    <a:lnTo>
                      <a:pt x="108" y="42"/>
                    </a:lnTo>
                    <a:lnTo>
                      <a:pt x="118" y="36"/>
                    </a:lnTo>
                    <a:lnTo>
                      <a:pt x="128" y="30"/>
                    </a:lnTo>
                    <a:lnTo>
                      <a:pt x="140" y="24"/>
                    </a:lnTo>
                    <a:lnTo>
                      <a:pt x="150" y="20"/>
                    </a:lnTo>
                    <a:lnTo>
                      <a:pt x="162" y="14"/>
                    </a:lnTo>
                    <a:lnTo>
                      <a:pt x="172" y="10"/>
                    </a:lnTo>
                    <a:lnTo>
                      <a:pt x="184" y="8"/>
                    </a:lnTo>
                    <a:lnTo>
                      <a:pt x="196" y="4"/>
                    </a:lnTo>
                    <a:lnTo>
                      <a:pt x="208" y="2"/>
                    </a:lnTo>
                    <a:lnTo>
                      <a:pt x="220" y="2"/>
                    </a:lnTo>
                    <a:lnTo>
                      <a:pt x="232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FBEB0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7" name="Freeform 386"/>
              <p:cNvSpPr>
                <a:spLocks/>
              </p:cNvSpPr>
              <p:nvPr/>
            </p:nvSpPr>
            <p:spPr bwMode="auto">
              <a:xfrm>
                <a:off x="5327650" y="1054100"/>
                <a:ext cx="739775" cy="752475"/>
              </a:xfrm>
              <a:custGeom>
                <a:avLst/>
                <a:gdLst/>
                <a:ahLst/>
                <a:cxnLst>
                  <a:cxn ang="0">
                    <a:pos x="256" y="0"/>
                  </a:cxn>
                  <a:cxn ang="0">
                    <a:pos x="292" y="6"/>
                  </a:cxn>
                  <a:cxn ang="0">
                    <a:pos x="324" y="18"/>
                  </a:cxn>
                  <a:cxn ang="0">
                    <a:pos x="354" y="34"/>
                  </a:cxn>
                  <a:cxn ang="0">
                    <a:pos x="382" y="54"/>
                  </a:cxn>
                  <a:cxn ang="0">
                    <a:pos x="406" y="76"/>
                  </a:cxn>
                  <a:cxn ang="0">
                    <a:pos x="426" y="104"/>
                  </a:cxn>
                  <a:cxn ang="0">
                    <a:pos x="444" y="134"/>
                  </a:cxn>
                  <a:cxn ang="0">
                    <a:pos x="456" y="166"/>
                  </a:cxn>
                  <a:cxn ang="0">
                    <a:pos x="464" y="200"/>
                  </a:cxn>
                  <a:cxn ang="0">
                    <a:pos x="466" y="236"/>
                  </a:cxn>
                  <a:cxn ang="0">
                    <a:pos x="464" y="272"/>
                  </a:cxn>
                  <a:cxn ang="0">
                    <a:pos x="456" y="306"/>
                  </a:cxn>
                  <a:cxn ang="0">
                    <a:pos x="444" y="338"/>
                  </a:cxn>
                  <a:cxn ang="0">
                    <a:pos x="426" y="368"/>
                  </a:cxn>
                  <a:cxn ang="0">
                    <a:pos x="406" y="396"/>
                  </a:cxn>
                  <a:cxn ang="0">
                    <a:pos x="382" y="420"/>
                  </a:cxn>
                  <a:cxn ang="0">
                    <a:pos x="354" y="438"/>
                  </a:cxn>
                  <a:cxn ang="0">
                    <a:pos x="324" y="454"/>
                  </a:cxn>
                  <a:cxn ang="0">
                    <a:pos x="292" y="466"/>
                  </a:cxn>
                  <a:cxn ang="0">
                    <a:pos x="256" y="472"/>
                  </a:cxn>
                  <a:cxn ang="0">
                    <a:pos x="222" y="472"/>
                  </a:cxn>
                  <a:cxn ang="0">
                    <a:pos x="186" y="468"/>
                  </a:cxn>
                  <a:cxn ang="0">
                    <a:pos x="152" y="458"/>
                  </a:cxn>
                  <a:cxn ang="0">
                    <a:pos x="122" y="444"/>
                  </a:cxn>
                  <a:cxn ang="0">
                    <a:pos x="94" y="426"/>
                  </a:cxn>
                  <a:cxn ang="0">
                    <a:pos x="68" y="404"/>
                  </a:cxn>
                  <a:cxn ang="0">
                    <a:pos x="46" y="378"/>
                  </a:cxn>
                  <a:cxn ang="0">
                    <a:pos x="28" y="350"/>
                  </a:cxn>
                  <a:cxn ang="0">
                    <a:pos x="14" y="318"/>
                  </a:cxn>
                  <a:cxn ang="0">
                    <a:pos x="4" y="284"/>
                  </a:cxn>
                  <a:cxn ang="0">
                    <a:pos x="0" y="248"/>
                  </a:cxn>
                  <a:cxn ang="0">
                    <a:pos x="2" y="212"/>
                  </a:cxn>
                  <a:cxn ang="0">
                    <a:pos x="8" y="178"/>
                  </a:cxn>
                  <a:cxn ang="0">
                    <a:pos x="18" y="144"/>
                  </a:cxn>
                  <a:cxn ang="0">
                    <a:pos x="34" y="114"/>
                  </a:cxn>
                  <a:cxn ang="0">
                    <a:pos x="54" y="86"/>
                  </a:cxn>
                  <a:cxn ang="0">
                    <a:pos x="76" y="60"/>
                  </a:cxn>
                  <a:cxn ang="0">
                    <a:pos x="102" y="40"/>
                  </a:cxn>
                  <a:cxn ang="0">
                    <a:pos x="132" y="22"/>
                  </a:cxn>
                  <a:cxn ang="0">
                    <a:pos x="164" y="10"/>
                  </a:cxn>
                  <a:cxn ang="0">
                    <a:pos x="198" y="2"/>
                  </a:cxn>
                  <a:cxn ang="0">
                    <a:pos x="234" y="0"/>
                  </a:cxn>
                </a:cxnLst>
                <a:rect l="0" t="0" r="r" b="b"/>
                <a:pathLst>
                  <a:path w="466" h="474">
                    <a:moveTo>
                      <a:pt x="234" y="0"/>
                    </a:moveTo>
                    <a:lnTo>
                      <a:pt x="246" y="0"/>
                    </a:lnTo>
                    <a:lnTo>
                      <a:pt x="256" y="0"/>
                    </a:lnTo>
                    <a:lnTo>
                      <a:pt x="268" y="2"/>
                    </a:lnTo>
                    <a:lnTo>
                      <a:pt x="280" y="4"/>
                    </a:lnTo>
                    <a:lnTo>
                      <a:pt x="292" y="6"/>
                    </a:lnTo>
                    <a:lnTo>
                      <a:pt x="302" y="10"/>
                    </a:lnTo>
                    <a:lnTo>
                      <a:pt x="314" y="14"/>
                    </a:lnTo>
                    <a:lnTo>
                      <a:pt x="324" y="18"/>
                    </a:lnTo>
                    <a:lnTo>
                      <a:pt x="334" y="22"/>
                    </a:lnTo>
                    <a:lnTo>
                      <a:pt x="344" y="28"/>
                    </a:lnTo>
                    <a:lnTo>
                      <a:pt x="354" y="34"/>
                    </a:lnTo>
                    <a:lnTo>
                      <a:pt x="364" y="40"/>
                    </a:lnTo>
                    <a:lnTo>
                      <a:pt x="372" y="46"/>
                    </a:lnTo>
                    <a:lnTo>
                      <a:pt x="382" y="54"/>
                    </a:lnTo>
                    <a:lnTo>
                      <a:pt x="390" y="60"/>
                    </a:lnTo>
                    <a:lnTo>
                      <a:pt x="398" y="68"/>
                    </a:lnTo>
                    <a:lnTo>
                      <a:pt x="406" y="76"/>
                    </a:lnTo>
                    <a:lnTo>
                      <a:pt x="412" y="86"/>
                    </a:lnTo>
                    <a:lnTo>
                      <a:pt x="420" y="94"/>
                    </a:lnTo>
                    <a:lnTo>
                      <a:pt x="426" y="104"/>
                    </a:lnTo>
                    <a:lnTo>
                      <a:pt x="432" y="114"/>
                    </a:lnTo>
                    <a:lnTo>
                      <a:pt x="438" y="124"/>
                    </a:lnTo>
                    <a:lnTo>
                      <a:pt x="444" y="134"/>
                    </a:lnTo>
                    <a:lnTo>
                      <a:pt x="448" y="144"/>
                    </a:lnTo>
                    <a:lnTo>
                      <a:pt x="452" y="154"/>
                    </a:lnTo>
                    <a:lnTo>
                      <a:pt x="456" y="166"/>
                    </a:lnTo>
                    <a:lnTo>
                      <a:pt x="458" y="178"/>
                    </a:lnTo>
                    <a:lnTo>
                      <a:pt x="462" y="188"/>
                    </a:lnTo>
                    <a:lnTo>
                      <a:pt x="464" y="200"/>
                    </a:lnTo>
                    <a:lnTo>
                      <a:pt x="464" y="212"/>
                    </a:lnTo>
                    <a:lnTo>
                      <a:pt x="466" y="224"/>
                    </a:lnTo>
                    <a:lnTo>
                      <a:pt x="466" y="236"/>
                    </a:lnTo>
                    <a:lnTo>
                      <a:pt x="466" y="248"/>
                    </a:lnTo>
                    <a:lnTo>
                      <a:pt x="464" y="260"/>
                    </a:lnTo>
                    <a:lnTo>
                      <a:pt x="464" y="272"/>
                    </a:lnTo>
                    <a:lnTo>
                      <a:pt x="462" y="284"/>
                    </a:lnTo>
                    <a:lnTo>
                      <a:pt x="458" y="296"/>
                    </a:lnTo>
                    <a:lnTo>
                      <a:pt x="456" y="306"/>
                    </a:lnTo>
                    <a:lnTo>
                      <a:pt x="452" y="318"/>
                    </a:lnTo>
                    <a:lnTo>
                      <a:pt x="448" y="328"/>
                    </a:lnTo>
                    <a:lnTo>
                      <a:pt x="444" y="338"/>
                    </a:lnTo>
                    <a:lnTo>
                      <a:pt x="438" y="350"/>
                    </a:lnTo>
                    <a:lnTo>
                      <a:pt x="432" y="360"/>
                    </a:lnTo>
                    <a:lnTo>
                      <a:pt x="426" y="368"/>
                    </a:lnTo>
                    <a:lnTo>
                      <a:pt x="420" y="378"/>
                    </a:lnTo>
                    <a:lnTo>
                      <a:pt x="412" y="386"/>
                    </a:lnTo>
                    <a:lnTo>
                      <a:pt x="406" y="396"/>
                    </a:lnTo>
                    <a:lnTo>
                      <a:pt x="398" y="404"/>
                    </a:lnTo>
                    <a:lnTo>
                      <a:pt x="390" y="412"/>
                    </a:lnTo>
                    <a:lnTo>
                      <a:pt x="382" y="420"/>
                    </a:lnTo>
                    <a:lnTo>
                      <a:pt x="372" y="426"/>
                    </a:lnTo>
                    <a:lnTo>
                      <a:pt x="364" y="432"/>
                    </a:lnTo>
                    <a:lnTo>
                      <a:pt x="354" y="438"/>
                    </a:lnTo>
                    <a:lnTo>
                      <a:pt x="344" y="444"/>
                    </a:lnTo>
                    <a:lnTo>
                      <a:pt x="334" y="450"/>
                    </a:lnTo>
                    <a:lnTo>
                      <a:pt x="324" y="454"/>
                    </a:lnTo>
                    <a:lnTo>
                      <a:pt x="314" y="458"/>
                    </a:lnTo>
                    <a:lnTo>
                      <a:pt x="302" y="462"/>
                    </a:lnTo>
                    <a:lnTo>
                      <a:pt x="292" y="466"/>
                    </a:lnTo>
                    <a:lnTo>
                      <a:pt x="280" y="468"/>
                    </a:lnTo>
                    <a:lnTo>
                      <a:pt x="268" y="470"/>
                    </a:lnTo>
                    <a:lnTo>
                      <a:pt x="256" y="472"/>
                    </a:lnTo>
                    <a:lnTo>
                      <a:pt x="246" y="472"/>
                    </a:lnTo>
                    <a:lnTo>
                      <a:pt x="234" y="474"/>
                    </a:lnTo>
                    <a:lnTo>
                      <a:pt x="222" y="472"/>
                    </a:lnTo>
                    <a:lnTo>
                      <a:pt x="210" y="472"/>
                    </a:lnTo>
                    <a:lnTo>
                      <a:pt x="198" y="470"/>
                    </a:lnTo>
                    <a:lnTo>
                      <a:pt x="186" y="468"/>
                    </a:lnTo>
                    <a:lnTo>
                      <a:pt x="174" y="466"/>
                    </a:lnTo>
                    <a:lnTo>
                      <a:pt x="164" y="462"/>
                    </a:lnTo>
                    <a:lnTo>
                      <a:pt x="152" y="458"/>
                    </a:lnTo>
                    <a:lnTo>
                      <a:pt x="142" y="454"/>
                    </a:lnTo>
                    <a:lnTo>
                      <a:pt x="132" y="450"/>
                    </a:lnTo>
                    <a:lnTo>
                      <a:pt x="122" y="444"/>
                    </a:lnTo>
                    <a:lnTo>
                      <a:pt x="112" y="438"/>
                    </a:lnTo>
                    <a:lnTo>
                      <a:pt x="102" y="432"/>
                    </a:lnTo>
                    <a:lnTo>
                      <a:pt x="94" y="426"/>
                    </a:lnTo>
                    <a:lnTo>
                      <a:pt x="84" y="420"/>
                    </a:lnTo>
                    <a:lnTo>
                      <a:pt x="76" y="412"/>
                    </a:lnTo>
                    <a:lnTo>
                      <a:pt x="68" y="404"/>
                    </a:lnTo>
                    <a:lnTo>
                      <a:pt x="60" y="396"/>
                    </a:lnTo>
                    <a:lnTo>
                      <a:pt x="54" y="386"/>
                    </a:lnTo>
                    <a:lnTo>
                      <a:pt x="46" y="378"/>
                    </a:lnTo>
                    <a:lnTo>
                      <a:pt x="40" y="368"/>
                    </a:lnTo>
                    <a:lnTo>
                      <a:pt x="34" y="360"/>
                    </a:lnTo>
                    <a:lnTo>
                      <a:pt x="28" y="350"/>
                    </a:lnTo>
                    <a:lnTo>
                      <a:pt x="22" y="338"/>
                    </a:lnTo>
                    <a:lnTo>
                      <a:pt x="18" y="328"/>
                    </a:lnTo>
                    <a:lnTo>
                      <a:pt x="14" y="318"/>
                    </a:lnTo>
                    <a:lnTo>
                      <a:pt x="10" y="306"/>
                    </a:lnTo>
                    <a:lnTo>
                      <a:pt x="8" y="296"/>
                    </a:lnTo>
                    <a:lnTo>
                      <a:pt x="4" y="284"/>
                    </a:lnTo>
                    <a:lnTo>
                      <a:pt x="2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6"/>
                    </a:lnTo>
                    <a:lnTo>
                      <a:pt x="0" y="224"/>
                    </a:lnTo>
                    <a:lnTo>
                      <a:pt x="2" y="212"/>
                    </a:lnTo>
                    <a:lnTo>
                      <a:pt x="2" y="200"/>
                    </a:lnTo>
                    <a:lnTo>
                      <a:pt x="4" y="188"/>
                    </a:lnTo>
                    <a:lnTo>
                      <a:pt x="8" y="178"/>
                    </a:lnTo>
                    <a:lnTo>
                      <a:pt x="10" y="166"/>
                    </a:lnTo>
                    <a:lnTo>
                      <a:pt x="14" y="154"/>
                    </a:lnTo>
                    <a:lnTo>
                      <a:pt x="18" y="144"/>
                    </a:lnTo>
                    <a:lnTo>
                      <a:pt x="22" y="134"/>
                    </a:lnTo>
                    <a:lnTo>
                      <a:pt x="28" y="124"/>
                    </a:lnTo>
                    <a:lnTo>
                      <a:pt x="34" y="114"/>
                    </a:lnTo>
                    <a:lnTo>
                      <a:pt x="40" y="104"/>
                    </a:lnTo>
                    <a:lnTo>
                      <a:pt x="46" y="94"/>
                    </a:lnTo>
                    <a:lnTo>
                      <a:pt x="54" y="86"/>
                    </a:lnTo>
                    <a:lnTo>
                      <a:pt x="60" y="76"/>
                    </a:lnTo>
                    <a:lnTo>
                      <a:pt x="68" y="68"/>
                    </a:lnTo>
                    <a:lnTo>
                      <a:pt x="76" y="60"/>
                    </a:lnTo>
                    <a:lnTo>
                      <a:pt x="84" y="54"/>
                    </a:lnTo>
                    <a:lnTo>
                      <a:pt x="94" y="46"/>
                    </a:lnTo>
                    <a:lnTo>
                      <a:pt x="102" y="40"/>
                    </a:lnTo>
                    <a:lnTo>
                      <a:pt x="112" y="34"/>
                    </a:lnTo>
                    <a:lnTo>
                      <a:pt x="122" y="28"/>
                    </a:lnTo>
                    <a:lnTo>
                      <a:pt x="132" y="22"/>
                    </a:lnTo>
                    <a:lnTo>
                      <a:pt x="142" y="18"/>
                    </a:lnTo>
                    <a:lnTo>
                      <a:pt x="152" y="14"/>
                    </a:lnTo>
                    <a:lnTo>
                      <a:pt x="164" y="10"/>
                    </a:lnTo>
                    <a:lnTo>
                      <a:pt x="174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0"/>
                    </a:lnTo>
                    <a:lnTo>
                      <a:pt x="222" y="0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FCEE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8" name="Freeform 387"/>
              <p:cNvSpPr>
                <a:spLocks/>
              </p:cNvSpPr>
              <p:nvPr/>
            </p:nvSpPr>
            <p:spPr bwMode="auto">
              <a:xfrm>
                <a:off x="5353050" y="1073150"/>
                <a:ext cx="701675" cy="71437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76" y="8"/>
                  </a:cxn>
                  <a:cxn ang="0">
                    <a:pos x="306" y="18"/>
                  </a:cxn>
                  <a:cxn ang="0">
                    <a:pos x="336" y="34"/>
                  </a:cxn>
                  <a:cxn ang="0">
                    <a:pos x="362" y="52"/>
                  </a:cxn>
                  <a:cxn ang="0">
                    <a:pos x="384" y="74"/>
                  </a:cxn>
                  <a:cxn ang="0">
                    <a:pos x="404" y="100"/>
                  </a:cxn>
                  <a:cxn ang="0">
                    <a:pos x="420" y="128"/>
                  </a:cxn>
                  <a:cxn ang="0">
                    <a:pos x="432" y="158"/>
                  </a:cxn>
                  <a:cxn ang="0">
                    <a:pos x="440" y="192"/>
                  </a:cxn>
                  <a:cxn ang="0">
                    <a:pos x="442" y="226"/>
                  </a:cxn>
                  <a:cxn ang="0">
                    <a:pos x="440" y="260"/>
                  </a:cxn>
                  <a:cxn ang="0">
                    <a:pos x="432" y="292"/>
                  </a:cxn>
                  <a:cxn ang="0">
                    <a:pos x="420" y="324"/>
                  </a:cxn>
                  <a:cxn ang="0">
                    <a:pos x="404" y="352"/>
                  </a:cxn>
                  <a:cxn ang="0">
                    <a:pos x="384" y="378"/>
                  </a:cxn>
                  <a:cxn ang="0">
                    <a:pos x="362" y="400"/>
                  </a:cxn>
                  <a:cxn ang="0">
                    <a:pos x="336" y="418"/>
                  </a:cxn>
                  <a:cxn ang="0">
                    <a:pos x="306" y="434"/>
                  </a:cxn>
                  <a:cxn ang="0">
                    <a:pos x="276" y="444"/>
                  </a:cxn>
                  <a:cxn ang="0">
                    <a:pos x="244" y="450"/>
                  </a:cxn>
                  <a:cxn ang="0">
                    <a:pos x="210" y="450"/>
                  </a:cxn>
                  <a:cxn ang="0">
                    <a:pos x="176" y="446"/>
                  </a:cxn>
                  <a:cxn ang="0">
                    <a:pos x="144" y="438"/>
                  </a:cxn>
                  <a:cxn ang="0">
                    <a:pos x="114" y="424"/>
                  </a:cxn>
                  <a:cxn ang="0">
                    <a:pos x="88" y="406"/>
                  </a:cxn>
                  <a:cxn ang="0">
                    <a:pos x="64" y="384"/>
                  </a:cxn>
                  <a:cxn ang="0">
                    <a:pos x="44" y="360"/>
                  </a:cxn>
                  <a:cxn ang="0">
                    <a:pos x="26" y="332"/>
                  </a:cxn>
                  <a:cxn ang="0">
                    <a:pos x="12" y="304"/>
                  </a:cxn>
                  <a:cxn ang="0">
                    <a:pos x="4" y="272"/>
                  </a:cxn>
                  <a:cxn ang="0">
                    <a:pos x="0" y="238"/>
                  </a:cxn>
                  <a:cxn ang="0">
                    <a:pos x="0" y="202"/>
                  </a:cxn>
                  <a:cxn ang="0">
                    <a:pos x="6" y="170"/>
                  </a:cxn>
                  <a:cxn ang="0">
                    <a:pos x="16" y="138"/>
                  </a:cxn>
                  <a:cxn ang="0">
                    <a:pos x="32" y="110"/>
                  </a:cxn>
                  <a:cxn ang="0">
                    <a:pos x="50" y="82"/>
                  </a:cxn>
                  <a:cxn ang="0">
                    <a:pos x="72" y="60"/>
                  </a:cxn>
                  <a:cxn ang="0">
                    <a:pos x="96" y="40"/>
                  </a:cxn>
                  <a:cxn ang="0">
                    <a:pos x="124" y="24"/>
                  </a:cxn>
                  <a:cxn ang="0">
                    <a:pos x="154" y="10"/>
                  </a:cxn>
                  <a:cxn ang="0">
                    <a:pos x="186" y="4"/>
                  </a:cxn>
                  <a:cxn ang="0">
                    <a:pos x="220" y="0"/>
                  </a:cxn>
                </a:cxnLst>
                <a:rect l="0" t="0" r="r" b="b"/>
                <a:pathLst>
                  <a:path w="442" h="450">
                    <a:moveTo>
                      <a:pt x="220" y="0"/>
                    </a:moveTo>
                    <a:lnTo>
                      <a:pt x="232" y="2"/>
                    </a:lnTo>
                    <a:lnTo>
                      <a:pt x="244" y="2"/>
                    </a:lnTo>
                    <a:lnTo>
                      <a:pt x="254" y="4"/>
                    </a:lnTo>
                    <a:lnTo>
                      <a:pt x="266" y="6"/>
                    </a:lnTo>
                    <a:lnTo>
                      <a:pt x="276" y="8"/>
                    </a:lnTo>
                    <a:lnTo>
                      <a:pt x="286" y="10"/>
                    </a:lnTo>
                    <a:lnTo>
                      <a:pt x="296" y="14"/>
                    </a:lnTo>
                    <a:lnTo>
                      <a:pt x="306" y="18"/>
                    </a:lnTo>
                    <a:lnTo>
                      <a:pt x="316" y="24"/>
                    </a:lnTo>
                    <a:lnTo>
                      <a:pt x="326" y="28"/>
                    </a:lnTo>
                    <a:lnTo>
                      <a:pt x="336" y="34"/>
                    </a:lnTo>
                    <a:lnTo>
                      <a:pt x="344" y="40"/>
                    </a:lnTo>
                    <a:lnTo>
                      <a:pt x="354" y="46"/>
                    </a:lnTo>
                    <a:lnTo>
                      <a:pt x="362" y="52"/>
                    </a:lnTo>
                    <a:lnTo>
                      <a:pt x="370" y="60"/>
                    </a:lnTo>
                    <a:lnTo>
                      <a:pt x="378" y="66"/>
                    </a:lnTo>
                    <a:lnTo>
                      <a:pt x="384" y="74"/>
                    </a:lnTo>
                    <a:lnTo>
                      <a:pt x="392" y="82"/>
                    </a:lnTo>
                    <a:lnTo>
                      <a:pt x="398" y="92"/>
                    </a:lnTo>
                    <a:lnTo>
                      <a:pt x="404" y="100"/>
                    </a:lnTo>
                    <a:lnTo>
                      <a:pt x="410" y="110"/>
                    </a:lnTo>
                    <a:lnTo>
                      <a:pt x="416" y="118"/>
                    </a:lnTo>
                    <a:lnTo>
                      <a:pt x="420" y="128"/>
                    </a:lnTo>
                    <a:lnTo>
                      <a:pt x="424" y="138"/>
                    </a:lnTo>
                    <a:lnTo>
                      <a:pt x="428" y="148"/>
                    </a:lnTo>
                    <a:lnTo>
                      <a:pt x="432" y="158"/>
                    </a:lnTo>
                    <a:lnTo>
                      <a:pt x="434" y="170"/>
                    </a:lnTo>
                    <a:lnTo>
                      <a:pt x="438" y="180"/>
                    </a:lnTo>
                    <a:lnTo>
                      <a:pt x="440" y="192"/>
                    </a:lnTo>
                    <a:lnTo>
                      <a:pt x="440" y="202"/>
                    </a:lnTo>
                    <a:lnTo>
                      <a:pt x="442" y="214"/>
                    </a:lnTo>
                    <a:lnTo>
                      <a:pt x="442" y="226"/>
                    </a:lnTo>
                    <a:lnTo>
                      <a:pt x="442" y="238"/>
                    </a:lnTo>
                    <a:lnTo>
                      <a:pt x="440" y="248"/>
                    </a:lnTo>
                    <a:lnTo>
                      <a:pt x="440" y="260"/>
                    </a:lnTo>
                    <a:lnTo>
                      <a:pt x="438" y="272"/>
                    </a:lnTo>
                    <a:lnTo>
                      <a:pt x="434" y="282"/>
                    </a:lnTo>
                    <a:lnTo>
                      <a:pt x="432" y="292"/>
                    </a:lnTo>
                    <a:lnTo>
                      <a:pt x="428" y="304"/>
                    </a:lnTo>
                    <a:lnTo>
                      <a:pt x="424" y="314"/>
                    </a:lnTo>
                    <a:lnTo>
                      <a:pt x="420" y="324"/>
                    </a:lnTo>
                    <a:lnTo>
                      <a:pt x="416" y="332"/>
                    </a:lnTo>
                    <a:lnTo>
                      <a:pt x="410" y="342"/>
                    </a:lnTo>
                    <a:lnTo>
                      <a:pt x="404" y="352"/>
                    </a:lnTo>
                    <a:lnTo>
                      <a:pt x="398" y="360"/>
                    </a:lnTo>
                    <a:lnTo>
                      <a:pt x="392" y="368"/>
                    </a:lnTo>
                    <a:lnTo>
                      <a:pt x="384" y="378"/>
                    </a:lnTo>
                    <a:lnTo>
                      <a:pt x="378" y="384"/>
                    </a:lnTo>
                    <a:lnTo>
                      <a:pt x="370" y="392"/>
                    </a:lnTo>
                    <a:lnTo>
                      <a:pt x="362" y="400"/>
                    </a:lnTo>
                    <a:lnTo>
                      <a:pt x="354" y="406"/>
                    </a:lnTo>
                    <a:lnTo>
                      <a:pt x="344" y="412"/>
                    </a:lnTo>
                    <a:lnTo>
                      <a:pt x="336" y="418"/>
                    </a:lnTo>
                    <a:lnTo>
                      <a:pt x="326" y="424"/>
                    </a:lnTo>
                    <a:lnTo>
                      <a:pt x="316" y="428"/>
                    </a:lnTo>
                    <a:lnTo>
                      <a:pt x="306" y="434"/>
                    </a:lnTo>
                    <a:lnTo>
                      <a:pt x="296" y="438"/>
                    </a:lnTo>
                    <a:lnTo>
                      <a:pt x="286" y="440"/>
                    </a:lnTo>
                    <a:lnTo>
                      <a:pt x="276" y="444"/>
                    </a:lnTo>
                    <a:lnTo>
                      <a:pt x="266" y="446"/>
                    </a:lnTo>
                    <a:lnTo>
                      <a:pt x="254" y="448"/>
                    </a:lnTo>
                    <a:lnTo>
                      <a:pt x="244" y="450"/>
                    </a:lnTo>
                    <a:lnTo>
                      <a:pt x="232" y="450"/>
                    </a:lnTo>
                    <a:lnTo>
                      <a:pt x="220" y="450"/>
                    </a:lnTo>
                    <a:lnTo>
                      <a:pt x="210" y="450"/>
                    </a:lnTo>
                    <a:lnTo>
                      <a:pt x="198" y="450"/>
                    </a:lnTo>
                    <a:lnTo>
                      <a:pt x="186" y="448"/>
                    </a:lnTo>
                    <a:lnTo>
                      <a:pt x="176" y="446"/>
                    </a:lnTo>
                    <a:lnTo>
                      <a:pt x="166" y="444"/>
                    </a:lnTo>
                    <a:lnTo>
                      <a:pt x="154" y="440"/>
                    </a:lnTo>
                    <a:lnTo>
                      <a:pt x="144" y="438"/>
                    </a:lnTo>
                    <a:lnTo>
                      <a:pt x="134" y="434"/>
                    </a:lnTo>
                    <a:lnTo>
                      <a:pt x="124" y="428"/>
                    </a:lnTo>
                    <a:lnTo>
                      <a:pt x="114" y="424"/>
                    </a:lnTo>
                    <a:lnTo>
                      <a:pt x="106" y="418"/>
                    </a:lnTo>
                    <a:lnTo>
                      <a:pt x="96" y="412"/>
                    </a:lnTo>
                    <a:lnTo>
                      <a:pt x="88" y="406"/>
                    </a:lnTo>
                    <a:lnTo>
                      <a:pt x="80" y="400"/>
                    </a:lnTo>
                    <a:lnTo>
                      <a:pt x="72" y="392"/>
                    </a:lnTo>
                    <a:lnTo>
                      <a:pt x="64" y="384"/>
                    </a:lnTo>
                    <a:lnTo>
                      <a:pt x="56" y="378"/>
                    </a:lnTo>
                    <a:lnTo>
                      <a:pt x="50" y="368"/>
                    </a:lnTo>
                    <a:lnTo>
                      <a:pt x="44" y="360"/>
                    </a:lnTo>
                    <a:lnTo>
                      <a:pt x="38" y="352"/>
                    </a:lnTo>
                    <a:lnTo>
                      <a:pt x="32" y="342"/>
                    </a:lnTo>
                    <a:lnTo>
                      <a:pt x="26" y="332"/>
                    </a:lnTo>
                    <a:lnTo>
                      <a:pt x="20" y="324"/>
                    </a:lnTo>
                    <a:lnTo>
                      <a:pt x="16" y="314"/>
                    </a:lnTo>
                    <a:lnTo>
                      <a:pt x="12" y="304"/>
                    </a:lnTo>
                    <a:lnTo>
                      <a:pt x="10" y="292"/>
                    </a:lnTo>
                    <a:lnTo>
                      <a:pt x="6" y="282"/>
                    </a:lnTo>
                    <a:lnTo>
                      <a:pt x="4" y="272"/>
                    </a:lnTo>
                    <a:lnTo>
                      <a:pt x="2" y="260"/>
                    </a:lnTo>
                    <a:lnTo>
                      <a:pt x="0" y="248"/>
                    </a:lnTo>
                    <a:lnTo>
                      <a:pt x="0" y="238"/>
                    </a:lnTo>
                    <a:lnTo>
                      <a:pt x="0" y="226"/>
                    </a:lnTo>
                    <a:lnTo>
                      <a:pt x="0" y="214"/>
                    </a:lnTo>
                    <a:lnTo>
                      <a:pt x="0" y="202"/>
                    </a:lnTo>
                    <a:lnTo>
                      <a:pt x="2" y="192"/>
                    </a:lnTo>
                    <a:lnTo>
                      <a:pt x="4" y="180"/>
                    </a:lnTo>
                    <a:lnTo>
                      <a:pt x="6" y="170"/>
                    </a:lnTo>
                    <a:lnTo>
                      <a:pt x="10" y="158"/>
                    </a:lnTo>
                    <a:lnTo>
                      <a:pt x="12" y="148"/>
                    </a:lnTo>
                    <a:lnTo>
                      <a:pt x="16" y="138"/>
                    </a:lnTo>
                    <a:lnTo>
                      <a:pt x="20" y="128"/>
                    </a:lnTo>
                    <a:lnTo>
                      <a:pt x="26" y="118"/>
                    </a:lnTo>
                    <a:lnTo>
                      <a:pt x="32" y="110"/>
                    </a:lnTo>
                    <a:lnTo>
                      <a:pt x="38" y="100"/>
                    </a:lnTo>
                    <a:lnTo>
                      <a:pt x="44" y="92"/>
                    </a:lnTo>
                    <a:lnTo>
                      <a:pt x="50" y="82"/>
                    </a:lnTo>
                    <a:lnTo>
                      <a:pt x="56" y="74"/>
                    </a:lnTo>
                    <a:lnTo>
                      <a:pt x="64" y="66"/>
                    </a:lnTo>
                    <a:lnTo>
                      <a:pt x="72" y="60"/>
                    </a:lnTo>
                    <a:lnTo>
                      <a:pt x="80" y="52"/>
                    </a:lnTo>
                    <a:lnTo>
                      <a:pt x="88" y="46"/>
                    </a:lnTo>
                    <a:lnTo>
                      <a:pt x="96" y="40"/>
                    </a:lnTo>
                    <a:lnTo>
                      <a:pt x="106" y="34"/>
                    </a:lnTo>
                    <a:lnTo>
                      <a:pt x="114" y="28"/>
                    </a:lnTo>
                    <a:lnTo>
                      <a:pt x="124" y="24"/>
                    </a:lnTo>
                    <a:lnTo>
                      <a:pt x="134" y="18"/>
                    </a:lnTo>
                    <a:lnTo>
                      <a:pt x="144" y="14"/>
                    </a:lnTo>
                    <a:lnTo>
                      <a:pt x="154" y="10"/>
                    </a:lnTo>
                    <a:lnTo>
                      <a:pt x="166" y="8"/>
                    </a:lnTo>
                    <a:lnTo>
                      <a:pt x="176" y="6"/>
                    </a:lnTo>
                    <a:lnTo>
                      <a:pt x="186" y="4"/>
                    </a:lnTo>
                    <a:lnTo>
                      <a:pt x="198" y="2"/>
                    </a:lnTo>
                    <a:lnTo>
                      <a:pt x="210" y="2"/>
                    </a:lnTo>
                    <a:lnTo>
                      <a:pt x="220" y="0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9" name="Freeform 390"/>
              <p:cNvSpPr>
                <a:spLocks/>
              </p:cNvSpPr>
              <p:nvPr/>
            </p:nvSpPr>
            <p:spPr bwMode="auto">
              <a:xfrm>
                <a:off x="5359400" y="1130300"/>
                <a:ext cx="209550" cy="358775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38" y="8"/>
                  </a:cxn>
                  <a:cxn ang="0">
                    <a:pos x="30" y="16"/>
                  </a:cxn>
                  <a:cxn ang="0">
                    <a:pos x="22" y="26"/>
                  </a:cxn>
                  <a:cxn ang="0">
                    <a:pos x="16" y="36"/>
                  </a:cxn>
                  <a:cxn ang="0">
                    <a:pos x="10" y="50"/>
                  </a:cxn>
                  <a:cxn ang="0">
                    <a:pos x="6" y="64"/>
                  </a:cxn>
                  <a:cxn ang="0">
                    <a:pos x="2" y="78"/>
                  </a:cxn>
                  <a:cxn ang="0">
                    <a:pos x="0" y="94"/>
                  </a:cxn>
                  <a:cxn ang="0">
                    <a:pos x="0" y="112"/>
                  </a:cxn>
                  <a:cxn ang="0">
                    <a:pos x="2" y="128"/>
                  </a:cxn>
                  <a:cxn ang="0">
                    <a:pos x="4" y="144"/>
                  </a:cxn>
                  <a:cxn ang="0">
                    <a:pos x="8" y="160"/>
                  </a:cxn>
                  <a:cxn ang="0">
                    <a:pos x="14" y="174"/>
                  </a:cxn>
                  <a:cxn ang="0">
                    <a:pos x="20" y="188"/>
                  </a:cxn>
                  <a:cxn ang="0">
                    <a:pos x="28" y="198"/>
                  </a:cxn>
                  <a:cxn ang="0">
                    <a:pos x="36" y="208"/>
                  </a:cxn>
                  <a:cxn ang="0">
                    <a:pos x="44" y="216"/>
                  </a:cxn>
                  <a:cxn ang="0">
                    <a:pos x="52" y="222"/>
                  </a:cxn>
                  <a:cxn ang="0">
                    <a:pos x="62" y="224"/>
                  </a:cxn>
                  <a:cxn ang="0">
                    <a:pos x="72" y="226"/>
                  </a:cxn>
                  <a:cxn ang="0">
                    <a:pos x="82" y="224"/>
                  </a:cxn>
                  <a:cxn ang="0">
                    <a:pos x="92" y="218"/>
                  </a:cxn>
                  <a:cxn ang="0">
                    <a:pos x="100" y="212"/>
                  </a:cxn>
                  <a:cxn ang="0">
                    <a:pos x="108" y="204"/>
                  </a:cxn>
                  <a:cxn ang="0">
                    <a:pos x="116" y="192"/>
                  </a:cxn>
                  <a:cxn ang="0">
                    <a:pos x="120" y="180"/>
                  </a:cxn>
                  <a:cxn ang="0">
                    <a:pos x="126" y="168"/>
                  </a:cxn>
                  <a:cxn ang="0">
                    <a:pos x="128" y="152"/>
                  </a:cxn>
                  <a:cxn ang="0">
                    <a:pos x="132" y="136"/>
                  </a:cxn>
                  <a:cxn ang="0">
                    <a:pos x="132" y="120"/>
                  </a:cxn>
                  <a:cxn ang="0">
                    <a:pos x="132" y="104"/>
                  </a:cxn>
                  <a:cxn ang="0">
                    <a:pos x="128" y="86"/>
                  </a:cxn>
                  <a:cxn ang="0">
                    <a:pos x="126" y="70"/>
                  </a:cxn>
                  <a:cxn ang="0">
                    <a:pos x="120" y="56"/>
                  </a:cxn>
                  <a:cxn ang="0">
                    <a:pos x="114" y="42"/>
                  </a:cxn>
                  <a:cxn ang="0">
                    <a:pos x="108" y="30"/>
                  </a:cxn>
                  <a:cxn ang="0">
                    <a:pos x="100" y="20"/>
                  </a:cxn>
                  <a:cxn ang="0">
                    <a:pos x="92" y="12"/>
                  </a:cxn>
                  <a:cxn ang="0">
                    <a:pos x="82" y="6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4" y="2"/>
                  </a:cxn>
                </a:cxnLst>
                <a:rect l="0" t="0" r="r" b="b"/>
                <a:pathLst>
                  <a:path w="132" h="226">
                    <a:moveTo>
                      <a:pt x="54" y="2"/>
                    </a:moveTo>
                    <a:lnTo>
                      <a:pt x="50" y="2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6" y="20"/>
                    </a:lnTo>
                    <a:lnTo>
                      <a:pt x="24" y="22"/>
                    </a:lnTo>
                    <a:lnTo>
                      <a:pt x="22" y="26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6" y="36"/>
                    </a:lnTo>
                    <a:lnTo>
                      <a:pt x="14" y="40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2" y="84"/>
                    </a:lnTo>
                    <a:lnTo>
                      <a:pt x="2" y="90"/>
                    </a:lnTo>
                    <a:lnTo>
                      <a:pt x="0" y="94"/>
                    </a:lnTo>
                    <a:lnTo>
                      <a:pt x="0" y="100"/>
                    </a:lnTo>
                    <a:lnTo>
                      <a:pt x="0" y="106"/>
                    </a:lnTo>
                    <a:lnTo>
                      <a:pt x="0" y="112"/>
                    </a:lnTo>
                    <a:lnTo>
                      <a:pt x="0" y="116"/>
                    </a:lnTo>
                    <a:lnTo>
                      <a:pt x="0" y="122"/>
                    </a:lnTo>
                    <a:lnTo>
                      <a:pt x="2" y="128"/>
                    </a:lnTo>
                    <a:lnTo>
                      <a:pt x="2" y="134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6"/>
                    </a:lnTo>
                    <a:lnTo>
                      <a:pt x="8" y="160"/>
                    </a:lnTo>
                    <a:lnTo>
                      <a:pt x="10" y="166"/>
                    </a:lnTo>
                    <a:lnTo>
                      <a:pt x="12" y="170"/>
                    </a:lnTo>
                    <a:lnTo>
                      <a:pt x="14" y="174"/>
                    </a:lnTo>
                    <a:lnTo>
                      <a:pt x="16" y="180"/>
                    </a:lnTo>
                    <a:lnTo>
                      <a:pt x="18" y="184"/>
                    </a:lnTo>
                    <a:lnTo>
                      <a:pt x="20" y="188"/>
                    </a:lnTo>
                    <a:lnTo>
                      <a:pt x="22" y="192"/>
                    </a:lnTo>
                    <a:lnTo>
                      <a:pt x="24" y="196"/>
                    </a:lnTo>
                    <a:lnTo>
                      <a:pt x="28" y="198"/>
                    </a:lnTo>
                    <a:lnTo>
                      <a:pt x="30" y="202"/>
                    </a:lnTo>
                    <a:lnTo>
                      <a:pt x="32" y="206"/>
                    </a:lnTo>
                    <a:lnTo>
                      <a:pt x="36" y="208"/>
                    </a:lnTo>
                    <a:lnTo>
                      <a:pt x="38" y="212"/>
                    </a:lnTo>
                    <a:lnTo>
                      <a:pt x="40" y="214"/>
                    </a:lnTo>
                    <a:lnTo>
                      <a:pt x="44" y="216"/>
                    </a:lnTo>
                    <a:lnTo>
                      <a:pt x="46" y="218"/>
                    </a:lnTo>
                    <a:lnTo>
                      <a:pt x="50" y="220"/>
                    </a:lnTo>
                    <a:lnTo>
                      <a:pt x="52" y="222"/>
                    </a:lnTo>
                    <a:lnTo>
                      <a:pt x="56" y="222"/>
                    </a:lnTo>
                    <a:lnTo>
                      <a:pt x="60" y="224"/>
                    </a:lnTo>
                    <a:lnTo>
                      <a:pt x="62" y="224"/>
                    </a:lnTo>
                    <a:lnTo>
                      <a:pt x="66" y="226"/>
                    </a:lnTo>
                    <a:lnTo>
                      <a:pt x="70" y="226"/>
                    </a:lnTo>
                    <a:lnTo>
                      <a:pt x="72" y="226"/>
                    </a:lnTo>
                    <a:lnTo>
                      <a:pt x="76" y="224"/>
                    </a:lnTo>
                    <a:lnTo>
                      <a:pt x="78" y="224"/>
                    </a:lnTo>
                    <a:lnTo>
                      <a:pt x="82" y="224"/>
                    </a:lnTo>
                    <a:lnTo>
                      <a:pt x="86" y="222"/>
                    </a:lnTo>
                    <a:lnTo>
                      <a:pt x="88" y="220"/>
                    </a:lnTo>
                    <a:lnTo>
                      <a:pt x="92" y="218"/>
                    </a:lnTo>
                    <a:lnTo>
                      <a:pt x="94" y="216"/>
                    </a:lnTo>
                    <a:lnTo>
                      <a:pt x="98" y="214"/>
                    </a:lnTo>
                    <a:lnTo>
                      <a:pt x="100" y="212"/>
                    </a:lnTo>
                    <a:lnTo>
                      <a:pt x="104" y="210"/>
                    </a:lnTo>
                    <a:lnTo>
                      <a:pt x="106" y="206"/>
                    </a:lnTo>
                    <a:lnTo>
                      <a:pt x="108" y="204"/>
                    </a:lnTo>
                    <a:lnTo>
                      <a:pt x="110" y="200"/>
                    </a:lnTo>
                    <a:lnTo>
                      <a:pt x="112" y="196"/>
                    </a:lnTo>
                    <a:lnTo>
                      <a:pt x="116" y="192"/>
                    </a:lnTo>
                    <a:lnTo>
                      <a:pt x="118" y="190"/>
                    </a:lnTo>
                    <a:lnTo>
                      <a:pt x="118" y="186"/>
                    </a:lnTo>
                    <a:lnTo>
                      <a:pt x="120" y="180"/>
                    </a:lnTo>
                    <a:lnTo>
                      <a:pt x="122" y="176"/>
                    </a:lnTo>
                    <a:lnTo>
                      <a:pt x="124" y="172"/>
                    </a:lnTo>
                    <a:lnTo>
                      <a:pt x="126" y="168"/>
                    </a:lnTo>
                    <a:lnTo>
                      <a:pt x="126" y="162"/>
                    </a:lnTo>
                    <a:lnTo>
                      <a:pt x="128" y="158"/>
                    </a:lnTo>
                    <a:lnTo>
                      <a:pt x="128" y="152"/>
                    </a:lnTo>
                    <a:lnTo>
                      <a:pt x="130" y="148"/>
                    </a:lnTo>
                    <a:lnTo>
                      <a:pt x="130" y="142"/>
                    </a:lnTo>
                    <a:lnTo>
                      <a:pt x="132" y="136"/>
                    </a:lnTo>
                    <a:lnTo>
                      <a:pt x="132" y="132"/>
                    </a:lnTo>
                    <a:lnTo>
                      <a:pt x="132" y="126"/>
                    </a:lnTo>
                    <a:lnTo>
                      <a:pt x="132" y="120"/>
                    </a:lnTo>
                    <a:lnTo>
                      <a:pt x="132" y="114"/>
                    </a:lnTo>
                    <a:lnTo>
                      <a:pt x="132" y="110"/>
                    </a:lnTo>
                    <a:lnTo>
                      <a:pt x="132" y="104"/>
                    </a:lnTo>
                    <a:lnTo>
                      <a:pt x="130" y="98"/>
                    </a:lnTo>
                    <a:lnTo>
                      <a:pt x="130" y="92"/>
                    </a:lnTo>
                    <a:lnTo>
                      <a:pt x="128" y="86"/>
                    </a:lnTo>
                    <a:lnTo>
                      <a:pt x="128" y="82"/>
                    </a:lnTo>
                    <a:lnTo>
                      <a:pt x="126" y="76"/>
                    </a:lnTo>
                    <a:lnTo>
                      <a:pt x="126" y="70"/>
                    </a:lnTo>
                    <a:lnTo>
                      <a:pt x="124" y="66"/>
                    </a:lnTo>
                    <a:lnTo>
                      <a:pt x="122" y="60"/>
                    </a:lnTo>
                    <a:lnTo>
                      <a:pt x="120" y="56"/>
                    </a:lnTo>
                    <a:lnTo>
                      <a:pt x="118" y="52"/>
                    </a:lnTo>
                    <a:lnTo>
                      <a:pt x="116" y="46"/>
                    </a:lnTo>
                    <a:lnTo>
                      <a:pt x="114" y="42"/>
                    </a:lnTo>
                    <a:lnTo>
                      <a:pt x="112" y="38"/>
                    </a:lnTo>
                    <a:lnTo>
                      <a:pt x="110" y="34"/>
                    </a:lnTo>
                    <a:lnTo>
                      <a:pt x="108" y="30"/>
                    </a:lnTo>
                    <a:lnTo>
                      <a:pt x="106" y="26"/>
                    </a:lnTo>
                    <a:lnTo>
                      <a:pt x="102" y="24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6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0" name="Freeform 391"/>
              <p:cNvSpPr>
                <a:spLocks/>
              </p:cNvSpPr>
              <p:nvPr/>
            </p:nvSpPr>
            <p:spPr bwMode="auto">
              <a:xfrm>
                <a:off x="5372100" y="1266825"/>
                <a:ext cx="184150" cy="196850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44"/>
                  </a:cxn>
                  <a:cxn ang="0">
                    <a:pos x="4" y="54"/>
                  </a:cxn>
                  <a:cxn ang="0">
                    <a:pos x="6" y="64"/>
                  </a:cxn>
                  <a:cxn ang="0">
                    <a:pos x="10" y="72"/>
                  </a:cxn>
                  <a:cxn ang="0">
                    <a:pos x="14" y="80"/>
                  </a:cxn>
                  <a:cxn ang="0">
                    <a:pos x="16" y="88"/>
                  </a:cxn>
                  <a:cxn ang="0">
                    <a:pos x="20" y="94"/>
                  </a:cxn>
                  <a:cxn ang="0">
                    <a:pos x="26" y="102"/>
                  </a:cxn>
                  <a:cxn ang="0">
                    <a:pos x="30" y="106"/>
                  </a:cxn>
                  <a:cxn ang="0">
                    <a:pos x="36" y="112"/>
                  </a:cxn>
                  <a:cxn ang="0">
                    <a:pos x="40" y="116"/>
                  </a:cxn>
                  <a:cxn ang="0">
                    <a:pos x="46" y="120"/>
                  </a:cxn>
                  <a:cxn ang="0">
                    <a:pos x="52" y="122"/>
                  </a:cxn>
                  <a:cxn ang="0">
                    <a:pos x="58" y="124"/>
                  </a:cxn>
                  <a:cxn ang="0">
                    <a:pos x="64" y="124"/>
                  </a:cxn>
                  <a:cxn ang="0">
                    <a:pos x="68" y="122"/>
                  </a:cxn>
                  <a:cxn ang="0">
                    <a:pos x="74" y="122"/>
                  </a:cxn>
                  <a:cxn ang="0">
                    <a:pos x="80" y="118"/>
                  </a:cxn>
                  <a:cxn ang="0">
                    <a:pos x="86" y="116"/>
                  </a:cxn>
                  <a:cxn ang="0">
                    <a:pos x="90" y="110"/>
                  </a:cxn>
                  <a:cxn ang="0">
                    <a:pos x="94" y="106"/>
                  </a:cxn>
                  <a:cxn ang="0">
                    <a:pos x="98" y="100"/>
                  </a:cxn>
                  <a:cxn ang="0">
                    <a:pos x="102" y="92"/>
                  </a:cxn>
                  <a:cxn ang="0">
                    <a:pos x="106" y="86"/>
                  </a:cxn>
                  <a:cxn ang="0">
                    <a:pos x="108" y="78"/>
                  </a:cxn>
                  <a:cxn ang="0">
                    <a:pos x="110" y="70"/>
                  </a:cxn>
                  <a:cxn ang="0">
                    <a:pos x="112" y="60"/>
                  </a:cxn>
                  <a:cxn ang="0">
                    <a:pos x="114" y="52"/>
                  </a:cxn>
                  <a:cxn ang="0">
                    <a:pos x="116" y="42"/>
                  </a:cxn>
                  <a:cxn ang="0">
                    <a:pos x="116" y="32"/>
                  </a:cxn>
                  <a:cxn ang="0">
                    <a:pos x="116" y="22"/>
                  </a:cxn>
                  <a:cxn ang="0">
                    <a:pos x="114" y="14"/>
                  </a:cxn>
                  <a:cxn ang="0">
                    <a:pos x="114" y="10"/>
                  </a:cxn>
                  <a:cxn ang="0">
                    <a:pos x="112" y="6"/>
                  </a:cxn>
                  <a:cxn ang="0">
                    <a:pos x="106" y="4"/>
                  </a:cxn>
                  <a:cxn ang="0">
                    <a:pos x="100" y="4"/>
                  </a:cxn>
                  <a:cxn ang="0">
                    <a:pos x="94" y="2"/>
                  </a:cxn>
                  <a:cxn ang="0">
                    <a:pos x="88" y="2"/>
                  </a:cxn>
                  <a:cxn ang="0">
                    <a:pos x="80" y="0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2"/>
                  </a:cxn>
                  <a:cxn ang="0">
                    <a:pos x="50" y="2"/>
                  </a:cxn>
                  <a:cxn ang="0">
                    <a:pos x="42" y="4"/>
                  </a:cxn>
                  <a:cxn ang="0">
                    <a:pos x="34" y="6"/>
                  </a:cxn>
                  <a:cxn ang="0">
                    <a:pos x="26" y="10"/>
                  </a:cxn>
                  <a:cxn ang="0">
                    <a:pos x="20" y="14"/>
                  </a:cxn>
                  <a:cxn ang="0">
                    <a:pos x="12" y="20"/>
                  </a:cxn>
                  <a:cxn ang="0">
                    <a:pos x="4" y="26"/>
                  </a:cxn>
                  <a:cxn ang="0">
                    <a:pos x="0" y="28"/>
                  </a:cxn>
                </a:cxnLst>
                <a:rect l="0" t="0" r="r" b="b"/>
                <a:pathLst>
                  <a:path w="116" h="124">
                    <a:moveTo>
                      <a:pt x="0" y="28"/>
                    </a:moveTo>
                    <a:lnTo>
                      <a:pt x="0" y="34"/>
                    </a:lnTo>
                    <a:lnTo>
                      <a:pt x="2" y="40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8" y="68"/>
                    </a:lnTo>
                    <a:lnTo>
                      <a:pt x="10" y="72"/>
                    </a:lnTo>
                    <a:lnTo>
                      <a:pt x="12" y="76"/>
                    </a:lnTo>
                    <a:lnTo>
                      <a:pt x="14" y="80"/>
                    </a:lnTo>
                    <a:lnTo>
                      <a:pt x="14" y="84"/>
                    </a:lnTo>
                    <a:lnTo>
                      <a:pt x="16" y="88"/>
                    </a:lnTo>
                    <a:lnTo>
                      <a:pt x="18" y="92"/>
                    </a:lnTo>
                    <a:lnTo>
                      <a:pt x="20" y="94"/>
                    </a:lnTo>
                    <a:lnTo>
                      <a:pt x="24" y="98"/>
                    </a:lnTo>
                    <a:lnTo>
                      <a:pt x="26" y="102"/>
                    </a:lnTo>
                    <a:lnTo>
                      <a:pt x="28" y="104"/>
                    </a:lnTo>
                    <a:lnTo>
                      <a:pt x="30" y="106"/>
                    </a:lnTo>
                    <a:lnTo>
                      <a:pt x="32" y="110"/>
                    </a:lnTo>
                    <a:lnTo>
                      <a:pt x="36" y="112"/>
                    </a:lnTo>
                    <a:lnTo>
                      <a:pt x="38" y="114"/>
                    </a:lnTo>
                    <a:lnTo>
                      <a:pt x="40" y="116"/>
                    </a:lnTo>
                    <a:lnTo>
                      <a:pt x="44" y="118"/>
                    </a:lnTo>
                    <a:lnTo>
                      <a:pt x="46" y="120"/>
                    </a:lnTo>
                    <a:lnTo>
                      <a:pt x="48" y="120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8" y="124"/>
                    </a:lnTo>
                    <a:lnTo>
                      <a:pt x="60" y="124"/>
                    </a:lnTo>
                    <a:lnTo>
                      <a:pt x="64" y="124"/>
                    </a:lnTo>
                    <a:lnTo>
                      <a:pt x="66" y="124"/>
                    </a:lnTo>
                    <a:lnTo>
                      <a:pt x="68" y="122"/>
                    </a:lnTo>
                    <a:lnTo>
                      <a:pt x="72" y="122"/>
                    </a:lnTo>
                    <a:lnTo>
                      <a:pt x="74" y="122"/>
                    </a:lnTo>
                    <a:lnTo>
                      <a:pt x="78" y="120"/>
                    </a:lnTo>
                    <a:lnTo>
                      <a:pt x="80" y="118"/>
                    </a:lnTo>
                    <a:lnTo>
                      <a:pt x="82" y="116"/>
                    </a:lnTo>
                    <a:lnTo>
                      <a:pt x="86" y="116"/>
                    </a:lnTo>
                    <a:lnTo>
                      <a:pt x="88" y="112"/>
                    </a:lnTo>
                    <a:lnTo>
                      <a:pt x="90" y="110"/>
                    </a:lnTo>
                    <a:lnTo>
                      <a:pt x="92" y="108"/>
                    </a:lnTo>
                    <a:lnTo>
                      <a:pt x="94" y="106"/>
                    </a:lnTo>
                    <a:lnTo>
                      <a:pt x="96" y="102"/>
                    </a:lnTo>
                    <a:lnTo>
                      <a:pt x="98" y="100"/>
                    </a:lnTo>
                    <a:lnTo>
                      <a:pt x="100" y="96"/>
                    </a:lnTo>
                    <a:lnTo>
                      <a:pt x="102" y="92"/>
                    </a:lnTo>
                    <a:lnTo>
                      <a:pt x="104" y="90"/>
                    </a:lnTo>
                    <a:lnTo>
                      <a:pt x="106" y="86"/>
                    </a:lnTo>
                    <a:lnTo>
                      <a:pt x="108" y="82"/>
                    </a:lnTo>
                    <a:lnTo>
                      <a:pt x="108" y="78"/>
                    </a:lnTo>
                    <a:lnTo>
                      <a:pt x="110" y="74"/>
                    </a:lnTo>
                    <a:lnTo>
                      <a:pt x="110" y="70"/>
                    </a:lnTo>
                    <a:lnTo>
                      <a:pt x="112" y="66"/>
                    </a:lnTo>
                    <a:lnTo>
                      <a:pt x="112" y="60"/>
                    </a:lnTo>
                    <a:lnTo>
                      <a:pt x="114" y="56"/>
                    </a:lnTo>
                    <a:lnTo>
                      <a:pt x="114" y="52"/>
                    </a:lnTo>
                    <a:lnTo>
                      <a:pt x="114" y="46"/>
                    </a:lnTo>
                    <a:lnTo>
                      <a:pt x="116" y="42"/>
                    </a:lnTo>
                    <a:lnTo>
                      <a:pt x="116" y="36"/>
                    </a:lnTo>
                    <a:lnTo>
                      <a:pt x="116" y="32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4" y="16"/>
                    </a:lnTo>
                    <a:lnTo>
                      <a:pt x="114" y="14"/>
                    </a:lnTo>
                    <a:lnTo>
                      <a:pt x="114" y="12"/>
                    </a:lnTo>
                    <a:lnTo>
                      <a:pt x="114" y="10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08" y="6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0" y="4"/>
                    </a:lnTo>
                    <a:lnTo>
                      <a:pt x="98" y="2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4"/>
                    </a:lnTo>
                    <a:lnTo>
                      <a:pt x="16" y="16"/>
                    </a:lnTo>
                    <a:lnTo>
                      <a:pt x="12" y="20"/>
                    </a:lnTo>
                    <a:lnTo>
                      <a:pt x="8" y="22"/>
                    </a:lnTo>
                    <a:lnTo>
                      <a:pt x="4" y="26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1" name="Freeform 392"/>
              <p:cNvSpPr>
                <a:spLocks/>
              </p:cNvSpPr>
              <p:nvPr/>
            </p:nvSpPr>
            <p:spPr bwMode="auto">
              <a:xfrm>
                <a:off x="5407025" y="1266825"/>
                <a:ext cx="120650" cy="133350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76" y="34"/>
                  </a:cxn>
                  <a:cxn ang="0">
                    <a:pos x="76" y="38"/>
                  </a:cxn>
                  <a:cxn ang="0">
                    <a:pos x="76" y="44"/>
                  </a:cxn>
                  <a:cxn ang="0">
                    <a:pos x="76" y="48"/>
                  </a:cxn>
                  <a:cxn ang="0">
                    <a:pos x="74" y="54"/>
                  </a:cxn>
                  <a:cxn ang="0">
                    <a:pos x="74" y="58"/>
                  </a:cxn>
                  <a:cxn ang="0">
                    <a:pos x="72" y="62"/>
                  </a:cxn>
                  <a:cxn ang="0">
                    <a:pos x="70" y="66"/>
                  </a:cxn>
                  <a:cxn ang="0">
                    <a:pos x="68" y="70"/>
                  </a:cxn>
                  <a:cxn ang="0">
                    <a:pos x="66" y="72"/>
                  </a:cxn>
                  <a:cxn ang="0">
                    <a:pos x="62" y="76"/>
                  </a:cxn>
                  <a:cxn ang="0">
                    <a:pos x="60" y="78"/>
                  </a:cxn>
                  <a:cxn ang="0">
                    <a:pos x="56" y="80"/>
                  </a:cxn>
                  <a:cxn ang="0">
                    <a:pos x="54" y="82"/>
                  </a:cxn>
                  <a:cxn ang="0">
                    <a:pos x="50" y="84"/>
                  </a:cxn>
                  <a:cxn ang="0">
                    <a:pos x="46" y="84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2"/>
                  </a:cxn>
                  <a:cxn ang="0">
                    <a:pos x="30" y="82"/>
                  </a:cxn>
                  <a:cxn ang="0">
                    <a:pos x="28" y="80"/>
                  </a:cxn>
                  <a:cxn ang="0">
                    <a:pos x="24" y="78"/>
                  </a:cxn>
                  <a:cxn ang="0">
                    <a:pos x="20" y="74"/>
                  </a:cxn>
                  <a:cxn ang="0">
                    <a:pos x="18" y="72"/>
                  </a:cxn>
                  <a:cxn ang="0">
                    <a:pos x="14" y="68"/>
                  </a:cxn>
                  <a:cxn ang="0">
                    <a:pos x="12" y="64"/>
                  </a:cxn>
                  <a:cxn ang="0">
                    <a:pos x="8" y="60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2" y="46"/>
                  </a:cxn>
                  <a:cxn ang="0">
                    <a:pos x="2" y="40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4" y="12"/>
                  </a:cxn>
                  <a:cxn ang="0">
                    <a:pos x="8" y="10"/>
                  </a:cxn>
                  <a:cxn ang="0">
                    <a:pos x="12" y="8"/>
                  </a:cxn>
                  <a:cxn ang="0">
                    <a:pos x="16" y="6"/>
                  </a:cxn>
                  <a:cxn ang="0">
                    <a:pos x="20" y="4"/>
                  </a:cxn>
                  <a:cxn ang="0">
                    <a:pos x="24" y="4"/>
                  </a:cxn>
                  <a:cxn ang="0">
                    <a:pos x="30" y="2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56" y="0"/>
                  </a:cxn>
                  <a:cxn ang="0">
                    <a:pos x="62" y="0"/>
                  </a:cxn>
                  <a:cxn ang="0">
                    <a:pos x="68" y="4"/>
                  </a:cxn>
                  <a:cxn ang="0">
                    <a:pos x="70" y="10"/>
                  </a:cxn>
                  <a:cxn ang="0">
                    <a:pos x="72" y="16"/>
                  </a:cxn>
                  <a:cxn ang="0">
                    <a:pos x="74" y="22"/>
                  </a:cxn>
                  <a:cxn ang="0">
                    <a:pos x="76" y="26"/>
                  </a:cxn>
                </a:cxnLst>
                <a:rect l="0" t="0" r="r" b="b"/>
                <a:pathLst>
                  <a:path w="76" h="84">
                    <a:moveTo>
                      <a:pt x="76" y="26"/>
                    </a:moveTo>
                    <a:lnTo>
                      <a:pt x="76" y="28"/>
                    </a:lnTo>
                    <a:lnTo>
                      <a:pt x="76" y="30"/>
                    </a:lnTo>
                    <a:lnTo>
                      <a:pt x="76" y="34"/>
                    </a:lnTo>
                    <a:lnTo>
                      <a:pt x="76" y="36"/>
                    </a:lnTo>
                    <a:lnTo>
                      <a:pt x="76" y="38"/>
                    </a:lnTo>
                    <a:lnTo>
                      <a:pt x="76" y="40"/>
                    </a:lnTo>
                    <a:lnTo>
                      <a:pt x="76" y="44"/>
                    </a:lnTo>
                    <a:lnTo>
                      <a:pt x="76" y="46"/>
                    </a:lnTo>
                    <a:lnTo>
                      <a:pt x="76" y="48"/>
                    </a:lnTo>
                    <a:lnTo>
                      <a:pt x="76" y="50"/>
                    </a:lnTo>
                    <a:lnTo>
                      <a:pt x="74" y="54"/>
                    </a:lnTo>
                    <a:lnTo>
                      <a:pt x="74" y="56"/>
                    </a:lnTo>
                    <a:lnTo>
                      <a:pt x="74" y="58"/>
                    </a:lnTo>
                    <a:lnTo>
                      <a:pt x="72" y="60"/>
                    </a:lnTo>
                    <a:lnTo>
                      <a:pt x="72" y="62"/>
                    </a:lnTo>
                    <a:lnTo>
                      <a:pt x="72" y="64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68" y="70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4" y="74"/>
                    </a:lnTo>
                    <a:lnTo>
                      <a:pt x="62" y="76"/>
                    </a:lnTo>
                    <a:lnTo>
                      <a:pt x="62" y="78"/>
                    </a:lnTo>
                    <a:lnTo>
                      <a:pt x="60" y="78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6" y="82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50" y="84"/>
                    </a:lnTo>
                    <a:lnTo>
                      <a:pt x="48" y="84"/>
                    </a:lnTo>
                    <a:lnTo>
                      <a:pt x="46" y="84"/>
                    </a:lnTo>
                    <a:lnTo>
                      <a:pt x="44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2"/>
                    </a:lnTo>
                    <a:lnTo>
                      <a:pt x="32" y="82"/>
                    </a:lnTo>
                    <a:lnTo>
                      <a:pt x="30" y="82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6" y="78"/>
                    </a:lnTo>
                    <a:lnTo>
                      <a:pt x="24" y="78"/>
                    </a:lnTo>
                    <a:lnTo>
                      <a:pt x="22" y="76"/>
                    </a:lnTo>
                    <a:lnTo>
                      <a:pt x="20" y="74"/>
                    </a:lnTo>
                    <a:lnTo>
                      <a:pt x="18" y="74"/>
                    </a:lnTo>
                    <a:lnTo>
                      <a:pt x="18" y="72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6" y="2"/>
                    </a:lnTo>
                    <a:lnTo>
                      <a:pt x="30" y="2"/>
                    </a:lnTo>
                    <a:lnTo>
                      <a:pt x="34" y="2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6"/>
                    </a:lnTo>
                    <a:lnTo>
                      <a:pt x="70" y="10"/>
                    </a:lnTo>
                    <a:lnTo>
                      <a:pt x="72" y="12"/>
                    </a:lnTo>
                    <a:lnTo>
                      <a:pt x="72" y="16"/>
                    </a:lnTo>
                    <a:lnTo>
                      <a:pt x="74" y="18"/>
                    </a:lnTo>
                    <a:lnTo>
                      <a:pt x="74" y="22"/>
                    </a:lnTo>
                    <a:lnTo>
                      <a:pt x="76" y="26"/>
                    </a:lnTo>
                    <a:lnTo>
                      <a:pt x="76" y="26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2" name="Freeform 393"/>
              <p:cNvSpPr>
                <a:spLocks/>
              </p:cNvSpPr>
              <p:nvPr/>
            </p:nvSpPr>
            <p:spPr bwMode="auto">
              <a:xfrm>
                <a:off x="5419725" y="1266825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28"/>
                  </a:cxn>
                  <a:cxn ang="0">
                    <a:pos x="60" y="32"/>
                  </a:cxn>
                  <a:cxn ang="0">
                    <a:pos x="60" y="36"/>
                  </a:cxn>
                  <a:cxn ang="0">
                    <a:pos x="60" y="40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58" y="52"/>
                  </a:cxn>
                  <a:cxn ang="0">
                    <a:pos x="58" y="56"/>
                  </a:cxn>
                  <a:cxn ang="0">
                    <a:pos x="56" y="58"/>
                  </a:cxn>
                  <a:cxn ang="0">
                    <a:pos x="54" y="62"/>
                  </a:cxn>
                  <a:cxn ang="0">
                    <a:pos x="52" y="64"/>
                  </a:cxn>
                  <a:cxn ang="0">
                    <a:pos x="50" y="68"/>
                  </a:cxn>
                  <a:cxn ang="0">
                    <a:pos x="48" y="70"/>
                  </a:cxn>
                  <a:cxn ang="0">
                    <a:pos x="46" y="70"/>
                  </a:cxn>
                  <a:cxn ang="0">
                    <a:pos x="42" y="72"/>
                  </a:cxn>
                  <a:cxn ang="0">
                    <a:pos x="40" y="74"/>
                  </a:cxn>
                  <a:cxn ang="0">
                    <a:pos x="36" y="74"/>
                  </a:cxn>
                  <a:cxn ang="0">
                    <a:pos x="34" y="74"/>
                  </a:cxn>
                  <a:cxn ang="0">
                    <a:pos x="30" y="74"/>
                  </a:cxn>
                  <a:cxn ang="0">
                    <a:pos x="28" y="72"/>
                  </a:cxn>
                  <a:cxn ang="0">
                    <a:pos x="24" y="72"/>
                  </a:cxn>
                  <a:cxn ang="0">
                    <a:pos x="22" y="70"/>
                  </a:cxn>
                  <a:cxn ang="0">
                    <a:pos x="18" y="68"/>
                  </a:cxn>
                  <a:cxn ang="0">
                    <a:pos x="16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0" y="40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0" y="26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6" y="6"/>
                  </a:cxn>
                  <a:cxn ang="0">
                    <a:pos x="12" y="4"/>
                  </a:cxn>
                  <a:cxn ang="0">
                    <a:pos x="18" y="4"/>
                  </a:cxn>
                  <a:cxn ang="0">
                    <a:pos x="22" y="2"/>
                  </a:cxn>
                  <a:cxn ang="0">
                    <a:pos x="28" y="2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6" y="0"/>
                  </a:cxn>
                  <a:cxn ang="0">
                    <a:pos x="48" y="2"/>
                  </a:cxn>
                  <a:cxn ang="0">
                    <a:pos x="50" y="4"/>
                  </a:cxn>
                  <a:cxn ang="0">
                    <a:pos x="52" y="8"/>
                  </a:cxn>
                  <a:cxn ang="0">
                    <a:pos x="54" y="10"/>
                  </a:cxn>
                  <a:cxn ang="0">
                    <a:pos x="56" y="14"/>
                  </a:cxn>
                  <a:cxn ang="0">
                    <a:pos x="58" y="18"/>
                  </a:cxn>
                  <a:cxn ang="0">
                    <a:pos x="58" y="20"/>
                  </a:cxn>
                  <a:cxn ang="0">
                    <a:pos x="60" y="24"/>
                  </a:cxn>
                  <a:cxn ang="0">
                    <a:pos x="60" y="26"/>
                  </a:cxn>
                </a:cxnLst>
                <a:rect l="0" t="0" r="r" b="b"/>
                <a:pathLst>
                  <a:path w="60" h="74">
                    <a:moveTo>
                      <a:pt x="60" y="26"/>
                    </a:move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4"/>
                    </a:lnTo>
                    <a:lnTo>
                      <a:pt x="60" y="36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58" y="52"/>
                    </a:lnTo>
                    <a:lnTo>
                      <a:pt x="58" y="54"/>
                    </a:lnTo>
                    <a:lnTo>
                      <a:pt x="58" y="56"/>
                    </a:lnTo>
                    <a:lnTo>
                      <a:pt x="56" y="58"/>
                    </a:lnTo>
                    <a:lnTo>
                      <a:pt x="56" y="58"/>
                    </a:lnTo>
                    <a:lnTo>
                      <a:pt x="56" y="60"/>
                    </a:lnTo>
                    <a:lnTo>
                      <a:pt x="54" y="62"/>
                    </a:lnTo>
                    <a:lnTo>
                      <a:pt x="54" y="64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8" y="70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4" y="72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6" y="74"/>
                    </a:lnTo>
                    <a:lnTo>
                      <a:pt x="34" y="74"/>
                    </a:lnTo>
                    <a:lnTo>
                      <a:pt x="34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8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0"/>
                    </a:lnTo>
                    <a:lnTo>
                      <a:pt x="22" y="70"/>
                    </a:lnTo>
                    <a:lnTo>
                      <a:pt x="20" y="70"/>
                    </a:lnTo>
                    <a:lnTo>
                      <a:pt x="18" y="68"/>
                    </a:lnTo>
                    <a:lnTo>
                      <a:pt x="18" y="68"/>
                    </a:lnTo>
                    <a:lnTo>
                      <a:pt x="16" y="66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6" y="16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8" y="20"/>
                    </a:lnTo>
                    <a:lnTo>
                      <a:pt x="58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6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3" name="Freeform 394"/>
              <p:cNvSpPr>
                <a:spLocks/>
              </p:cNvSpPr>
              <p:nvPr/>
            </p:nvSpPr>
            <p:spPr bwMode="auto">
              <a:xfrm>
                <a:off x="5435600" y="1279525"/>
                <a:ext cx="63500" cy="82550"/>
              </a:xfrm>
              <a:custGeom>
                <a:avLst/>
                <a:gdLst/>
                <a:ahLst/>
                <a:cxnLst>
                  <a:cxn ang="0">
                    <a:pos x="40" y="24"/>
                  </a:cxn>
                  <a:cxn ang="0">
                    <a:pos x="40" y="28"/>
                  </a:cxn>
                  <a:cxn ang="0">
                    <a:pos x="40" y="32"/>
                  </a:cxn>
                  <a:cxn ang="0">
                    <a:pos x="40" y="36"/>
                  </a:cxn>
                  <a:cxn ang="0">
                    <a:pos x="38" y="40"/>
                  </a:cxn>
                  <a:cxn ang="0">
                    <a:pos x="38" y="42"/>
                  </a:cxn>
                  <a:cxn ang="0">
                    <a:pos x="36" y="44"/>
                  </a:cxn>
                  <a:cxn ang="0">
                    <a:pos x="34" y="48"/>
                  </a:cxn>
                  <a:cxn ang="0">
                    <a:pos x="30" y="48"/>
                  </a:cxn>
                  <a:cxn ang="0">
                    <a:pos x="28" y="50"/>
                  </a:cxn>
                  <a:cxn ang="0">
                    <a:pos x="26" y="52"/>
                  </a:cxn>
                  <a:cxn ang="0">
                    <a:pos x="22" y="52"/>
                  </a:cxn>
                  <a:cxn ang="0">
                    <a:pos x="20" y="50"/>
                  </a:cxn>
                  <a:cxn ang="0">
                    <a:pos x="16" y="50"/>
                  </a:cxn>
                  <a:cxn ang="0">
                    <a:pos x="14" y="48"/>
                  </a:cxn>
                  <a:cxn ang="0">
                    <a:pos x="10" y="46"/>
                  </a:cxn>
                  <a:cxn ang="0">
                    <a:pos x="8" y="44"/>
                  </a:cxn>
                  <a:cxn ang="0">
                    <a:pos x="6" y="42"/>
                  </a:cxn>
                  <a:cxn ang="0">
                    <a:pos x="4" y="38"/>
                  </a:cxn>
                  <a:cxn ang="0">
                    <a:pos x="2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2" y="16"/>
                  </a:cxn>
                  <a:cxn ang="0">
                    <a:pos x="2" y="12"/>
                  </a:cxn>
                  <a:cxn ang="0">
                    <a:pos x="4" y="10"/>
                  </a:cxn>
                  <a:cxn ang="0">
                    <a:pos x="6" y="6"/>
                  </a:cxn>
                  <a:cxn ang="0">
                    <a:pos x="6" y="4"/>
                  </a:cxn>
                  <a:cxn ang="0">
                    <a:pos x="10" y="2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8"/>
                  </a:cxn>
                  <a:cxn ang="0">
                    <a:pos x="36" y="10"/>
                  </a:cxn>
                  <a:cxn ang="0">
                    <a:pos x="38" y="14"/>
                  </a:cxn>
                  <a:cxn ang="0">
                    <a:pos x="38" y="18"/>
                  </a:cxn>
                  <a:cxn ang="0">
                    <a:pos x="40" y="22"/>
                  </a:cxn>
                </a:cxnLst>
                <a:rect l="0" t="0" r="r" b="b"/>
                <a:pathLst>
                  <a:path w="40" h="52">
                    <a:moveTo>
                      <a:pt x="40" y="22"/>
                    </a:moveTo>
                    <a:lnTo>
                      <a:pt x="40" y="24"/>
                    </a:lnTo>
                    <a:lnTo>
                      <a:pt x="40" y="24"/>
                    </a:lnTo>
                    <a:lnTo>
                      <a:pt x="40" y="26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0" y="32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0" y="48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22"/>
                    </a:lnTo>
                    <a:lnTo>
                      <a:pt x="40" y="2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4" name="Freeform 395"/>
              <p:cNvSpPr>
                <a:spLocks/>
              </p:cNvSpPr>
              <p:nvPr/>
            </p:nvSpPr>
            <p:spPr bwMode="auto">
              <a:xfrm>
                <a:off x="5435600" y="1279525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8"/>
                  </a:cxn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6" y="18"/>
                  </a:cxn>
                  <a:cxn ang="0">
                    <a:pos x="4" y="18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6"/>
                  </a:cxn>
                </a:cxnLst>
                <a:rect l="0" t="0" r="r" b="b"/>
                <a:pathLst>
                  <a:path w="16" h="20">
                    <a:moveTo>
                      <a:pt x="16" y="6"/>
                    </a:move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5" name="Freeform 396"/>
              <p:cNvSpPr>
                <a:spLocks/>
              </p:cNvSpPr>
              <p:nvPr/>
            </p:nvSpPr>
            <p:spPr bwMode="auto">
              <a:xfrm>
                <a:off x="548640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6" name="Freeform 397"/>
              <p:cNvSpPr>
                <a:spLocks/>
              </p:cNvSpPr>
              <p:nvPr/>
            </p:nvSpPr>
            <p:spPr bwMode="auto">
              <a:xfrm>
                <a:off x="5372100" y="1143000"/>
                <a:ext cx="177800" cy="1555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42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2"/>
                  </a:cxn>
                  <a:cxn ang="0">
                    <a:pos x="14" y="28"/>
                  </a:cxn>
                  <a:cxn ang="0">
                    <a:pos x="10" y="34"/>
                  </a:cxn>
                  <a:cxn ang="0">
                    <a:pos x="8" y="42"/>
                  </a:cxn>
                  <a:cxn ang="0">
                    <a:pos x="6" y="50"/>
                  </a:cxn>
                  <a:cxn ang="0">
                    <a:pos x="4" y="58"/>
                  </a:cxn>
                  <a:cxn ang="0">
                    <a:pos x="2" y="66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4"/>
                  </a:cxn>
                  <a:cxn ang="0">
                    <a:pos x="2" y="96"/>
                  </a:cxn>
                  <a:cxn ang="0">
                    <a:pos x="6" y="92"/>
                  </a:cxn>
                  <a:cxn ang="0">
                    <a:pos x="10" y="88"/>
                  </a:cxn>
                  <a:cxn ang="0">
                    <a:pos x="14" y="84"/>
                  </a:cxn>
                  <a:cxn ang="0">
                    <a:pos x="20" y="80"/>
                  </a:cxn>
                  <a:cxn ang="0">
                    <a:pos x="24" y="78"/>
                  </a:cxn>
                  <a:cxn ang="0">
                    <a:pos x="30" y="74"/>
                  </a:cxn>
                  <a:cxn ang="0">
                    <a:pos x="38" y="72"/>
                  </a:cxn>
                  <a:cxn ang="0">
                    <a:pos x="44" y="68"/>
                  </a:cxn>
                  <a:cxn ang="0">
                    <a:pos x="52" y="66"/>
                  </a:cxn>
                  <a:cxn ang="0">
                    <a:pos x="60" y="66"/>
                  </a:cxn>
                  <a:cxn ang="0">
                    <a:pos x="68" y="64"/>
                  </a:cxn>
                  <a:cxn ang="0">
                    <a:pos x="76" y="64"/>
                  </a:cxn>
                  <a:cxn ang="0">
                    <a:pos x="86" y="64"/>
                  </a:cxn>
                  <a:cxn ang="0">
                    <a:pos x="96" y="66"/>
                  </a:cxn>
                  <a:cxn ang="0">
                    <a:pos x="106" y="68"/>
                  </a:cxn>
                  <a:cxn ang="0">
                    <a:pos x="110" y="66"/>
                  </a:cxn>
                  <a:cxn ang="0">
                    <a:pos x="108" y="58"/>
                  </a:cxn>
                  <a:cxn ang="0">
                    <a:pos x="106" y="50"/>
                  </a:cxn>
                  <a:cxn ang="0">
                    <a:pos x="102" y="44"/>
                  </a:cxn>
                  <a:cxn ang="0">
                    <a:pos x="100" y="38"/>
                  </a:cxn>
                  <a:cxn ang="0">
                    <a:pos x="96" y="32"/>
                  </a:cxn>
                  <a:cxn ang="0">
                    <a:pos x="92" y="26"/>
                  </a:cxn>
                  <a:cxn ang="0">
                    <a:pos x="88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8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2" y="0"/>
                  </a:cxn>
                  <a:cxn ang="0">
                    <a:pos x="50" y="0"/>
                  </a:cxn>
                </a:cxnLst>
                <a:rect l="0" t="0" r="r" b="b"/>
                <a:pathLst>
                  <a:path w="112" h="98">
                    <a:moveTo>
                      <a:pt x="50" y="0"/>
                    </a:moveTo>
                    <a:lnTo>
                      <a:pt x="46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6" y="24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10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50"/>
                    </a:lnTo>
                    <a:lnTo>
                      <a:pt x="4" y="54"/>
                    </a:lnTo>
                    <a:lnTo>
                      <a:pt x="4" y="58"/>
                    </a:lnTo>
                    <a:lnTo>
                      <a:pt x="2" y="62"/>
                    </a:lnTo>
                    <a:lnTo>
                      <a:pt x="2" y="66"/>
                    </a:lnTo>
                    <a:lnTo>
                      <a:pt x="2" y="70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2" y="96"/>
                    </a:lnTo>
                    <a:lnTo>
                      <a:pt x="4" y="94"/>
                    </a:lnTo>
                    <a:lnTo>
                      <a:pt x="6" y="92"/>
                    </a:lnTo>
                    <a:lnTo>
                      <a:pt x="8" y="90"/>
                    </a:lnTo>
                    <a:lnTo>
                      <a:pt x="10" y="88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6" y="82"/>
                    </a:lnTo>
                    <a:lnTo>
                      <a:pt x="20" y="80"/>
                    </a:lnTo>
                    <a:lnTo>
                      <a:pt x="22" y="78"/>
                    </a:lnTo>
                    <a:lnTo>
                      <a:pt x="24" y="78"/>
                    </a:lnTo>
                    <a:lnTo>
                      <a:pt x="28" y="76"/>
                    </a:lnTo>
                    <a:lnTo>
                      <a:pt x="30" y="74"/>
                    </a:lnTo>
                    <a:lnTo>
                      <a:pt x="34" y="72"/>
                    </a:lnTo>
                    <a:lnTo>
                      <a:pt x="38" y="72"/>
                    </a:lnTo>
                    <a:lnTo>
                      <a:pt x="40" y="70"/>
                    </a:lnTo>
                    <a:lnTo>
                      <a:pt x="44" y="68"/>
                    </a:lnTo>
                    <a:lnTo>
                      <a:pt x="48" y="68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80" y="64"/>
                    </a:lnTo>
                    <a:lnTo>
                      <a:pt x="86" y="64"/>
                    </a:lnTo>
                    <a:lnTo>
                      <a:pt x="90" y="66"/>
                    </a:lnTo>
                    <a:lnTo>
                      <a:pt x="96" y="66"/>
                    </a:lnTo>
                    <a:lnTo>
                      <a:pt x="100" y="68"/>
                    </a:lnTo>
                    <a:lnTo>
                      <a:pt x="106" y="68"/>
                    </a:lnTo>
                    <a:lnTo>
                      <a:pt x="112" y="70"/>
                    </a:lnTo>
                    <a:lnTo>
                      <a:pt x="110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06" y="54"/>
                    </a:lnTo>
                    <a:lnTo>
                      <a:pt x="106" y="50"/>
                    </a:lnTo>
                    <a:lnTo>
                      <a:pt x="104" y="48"/>
                    </a:lnTo>
                    <a:lnTo>
                      <a:pt x="102" y="44"/>
                    </a:lnTo>
                    <a:lnTo>
                      <a:pt x="100" y="40"/>
                    </a:lnTo>
                    <a:lnTo>
                      <a:pt x="100" y="38"/>
                    </a:lnTo>
                    <a:lnTo>
                      <a:pt x="98" y="34"/>
                    </a:lnTo>
                    <a:lnTo>
                      <a:pt x="96" y="32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0" y="22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4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7" name="Freeform 398"/>
              <p:cNvSpPr>
                <a:spLocks/>
              </p:cNvSpPr>
              <p:nvPr/>
            </p:nvSpPr>
            <p:spPr bwMode="auto">
              <a:xfrm>
                <a:off x="5372100" y="1146175"/>
                <a:ext cx="63500" cy="152400"/>
              </a:xfrm>
              <a:custGeom>
                <a:avLst/>
                <a:gdLst/>
                <a:ahLst/>
                <a:cxnLst>
                  <a:cxn ang="0">
                    <a:pos x="8" y="84"/>
                  </a:cxn>
                  <a:cxn ang="0">
                    <a:pos x="8" y="76"/>
                  </a:cxn>
                  <a:cxn ang="0">
                    <a:pos x="10" y="70"/>
                  </a:cxn>
                  <a:cxn ang="0">
                    <a:pos x="10" y="62"/>
                  </a:cxn>
                  <a:cxn ang="0">
                    <a:pos x="10" y="56"/>
                  </a:cxn>
                  <a:cxn ang="0">
                    <a:pos x="12" y="50"/>
                  </a:cxn>
                  <a:cxn ang="0">
                    <a:pos x="14" y="44"/>
                  </a:cxn>
                  <a:cxn ang="0">
                    <a:pos x="16" y="38"/>
                  </a:cxn>
                  <a:cxn ang="0">
                    <a:pos x="18" y="32"/>
                  </a:cxn>
                  <a:cxn ang="0">
                    <a:pos x="20" y="26"/>
                  </a:cxn>
                  <a:cxn ang="0">
                    <a:pos x="22" y="22"/>
                  </a:cxn>
                  <a:cxn ang="0">
                    <a:pos x="26" y="16"/>
                  </a:cxn>
                  <a:cxn ang="0">
                    <a:pos x="28" y="12"/>
                  </a:cxn>
                  <a:cxn ang="0">
                    <a:pos x="32" y="8"/>
                  </a:cxn>
                  <a:cxn ang="0">
                    <a:pos x="34" y="4"/>
                  </a:cxn>
                  <a:cxn ang="0">
                    <a:pos x="38" y="2"/>
                  </a:cxn>
                  <a:cxn ang="0">
                    <a:pos x="38" y="2"/>
                  </a:cxn>
                  <a:cxn ang="0">
                    <a:pos x="34" y="4"/>
                  </a:cxn>
                  <a:cxn ang="0">
                    <a:pos x="30" y="8"/>
                  </a:cxn>
                  <a:cxn ang="0">
                    <a:pos x="26" y="12"/>
                  </a:cxn>
                  <a:cxn ang="0">
                    <a:pos x="22" y="16"/>
                  </a:cxn>
                  <a:cxn ang="0">
                    <a:pos x="18" y="20"/>
                  </a:cxn>
                  <a:cxn ang="0">
                    <a:pos x="14" y="26"/>
                  </a:cxn>
                  <a:cxn ang="0">
                    <a:pos x="12" y="32"/>
                  </a:cxn>
                  <a:cxn ang="0">
                    <a:pos x="8" y="38"/>
                  </a:cxn>
                  <a:cxn ang="0">
                    <a:pos x="6" y="46"/>
                  </a:cxn>
                  <a:cxn ang="0">
                    <a:pos x="4" y="52"/>
                  </a:cxn>
                  <a:cxn ang="0">
                    <a:pos x="2" y="60"/>
                  </a:cxn>
                  <a:cxn ang="0">
                    <a:pos x="2" y="68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0" y="92"/>
                  </a:cxn>
                  <a:cxn ang="0">
                    <a:pos x="2" y="94"/>
                  </a:cxn>
                  <a:cxn ang="0">
                    <a:pos x="6" y="90"/>
                  </a:cxn>
                  <a:cxn ang="0">
                    <a:pos x="8" y="88"/>
                  </a:cxn>
                </a:cxnLst>
                <a:rect l="0" t="0" r="r" b="b"/>
                <a:pathLst>
                  <a:path w="40" h="96">
                    <a:moveTo>
                      <a:pt x="8" y="88"/>
                    </a:moveTo>
                    <a:lnTo>
                      <a:pt x="8" y="84"/>
                    </a:lnTo>
                    <a:lnTo>
                      <a:pt x="8" y="80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10" y="70"/>
                    </a:lnTo>
                    <a:lnTo>
                      <a:pt x="10" y="66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56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6" y="34"/>
                    </a:lnTo>
                    <a:lnTo>
                      <a:pt x="18" y="32"/>
                    </a:lnTo>
                    <a:lnTo>
                      <a:pt x="20" y="30"/>
                    </a:lnTo>
                    <a:lnTo>
                      <a:pt x="20" y="26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4" y="20"/>
                    </a:lnTo>
                    <a:lnTo>
                      <a:pt x="26" y="16"/>
                    </a:lnTo>
                    <a:lnTo>
                      <a:pt x="26" y="14"/>
                    </a:lnTo>
                    <a:lnTo>
                      <a:pt x="28" y="12"/>
                    </a:lnTo>
                    <a:lnTo>
                      <a:pt x="30" y="10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20"/>
                    </a:lnTo>
                    <a:lnTo>
                      <a:pt x="16" y="24"/>
                    </a:lnTo>
                    <a:lnTo>
                      <a:pt x="14" y="26"/>
                    </a:lnTo>
                    <a:lnTo>
                      <a:pt x="12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8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2" y="60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88"/>
                    </a:lnTo>
                    <a:lnTo>
                      <a:pt x="0" y="92"/>
                    </a:lnTo>
                    <a:lnTo>
                      <a:pt x="0" y="96"/>
                    </a:lnTo>
                    <a:lnTo>
                      <a:pt x="2" y="94"/>
                    </a:lnTo>
                    <a:lnTo>
                      <a:pt x="4" y="92"/>
                    </a:lnTo>
                    <a:lnTo>
                      <a:pt x="6" y="90"/>
                    </a:lnTo>
                    <a:lnTo>
                      <a:pt x="8" y="88"/>
                    </a:lnTo>
                    <a:lnTo>
                      <a:pt x="8" y="8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8" name="Freeform 399"/>
              <p:cNvSpPr>
                <a:spLocks/>
              </p:cNvSpPr>
              <p:nvPr/>
            </p:nvSpPr>
            <p:spPr bwMode="auto">
              <a:xfrm>
                <a:off x="5372100" y="1301750"/>
                <a:ext cx="133350" cy="161925"/>
              </a:xfrm>
              <a:custGeom>
                <a:avLst/>
                <a:gdLst/>
                <a:ahLst/>
                <a:cxnLst>
                  <a:cxn ang="0">
                    <a:pos x="72" y="96"/>
                  </a:cxn>
                  <a:cxn ang="0">
                    <a:pos x="66" y="96"/>
                  </a:cxn>
                  <a:cxn ang="0">
                    <a:pos x="60" y="94"/>
                  </a:cxn>
                  <a:cxn ang="0">
                    <a:pos x="54" y="92"/>
                  </a:cxn>
                  <a:cxn ang="0">
                    <a:pos x="48" y="90"/>
                  </a:cxn>
                  <a:cxn ang="0">
                    <a:pos x="44" y="86"/>
                  </a:cxn>
                  <a:cxn ang="0">
                    <a:pos x="38" y="80"/>
                  </a:cxn>
                  <a:cxn ang="0">
                    <a:pos x="34" y="74"/>
                  </a:cxn>
                  <a:cxn ang="0">
                    <a:pos x="30" y="68"/>
                  </a:cxn>
                  <a:cxn ang="0">
                    <a:pos x="26" y="60"/>
                  </a:cxn>
                  <a:cxn ang="0">
                    <a:pos x="22" y="54"/>
                  </a:cxn>
                  <a:cxn ang="0">
                    <a:pos x="18" y="46"/>
                  </a:cxn>
                  <a:cxn ang="0">
                    <a:pos x="16" y="36"/>
                  </a:cxn>
                  <a:cxn ang="0">
                    <a:pos x="12" y="26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8" y="2"/>
                  </a:cxn>
                  <a:cxn ang="0">
                    <a:pos x="8" y="0"/>
                  </a:cxn>
                  <a:cxn ang="0">
                    <a:pos x="6" y="2"/>
                  </a:cxn>
                  <a:cxn ang="0">
                    <a:pos x="2" y="4"/>
                  </a:cxn>
                  <a:cxn ang="0">
                    <a:pos x="0" y="12"/>
                  </a:cxn>
                  <a:cxn ang="0">
                    <a:pos x="2" y="22"/>
                  </a:cxn>
                  <a:cxn ang="0">
                    <a:pos x="4" y="32"/>
                  </a:cxn>
                  <a:cxn ang="0">
                    <a:pos x="6" y="42"/>
                  </a:cxn>
                  <a:cxn ang="0">
                    <a:pos x="10" y="50"/>
                  </a:cxn>
                  <a:cxn ang="0">
                    <a:pos x="14" y="58"/>
                  </a:cxn>
                  <a:cxn ang="0">
                    <a:pos x="16" y="66"/>
                  </a:cxn>
                  <a:cxn ang="0">
                    <a:pos x="20" y="72"/>
                  </a:cxn>
                  <a:cxn ang="0">
                    <a:pos x="26" y="80"/>
                  </a:cxn>
                  <a:cxn ang="0">
                    <a:pos x="30" y="84"/>
                  </a:cxn>
                  <a:cxn ang="0">
                    <a:pos x="36" y="90"/>
                  </a:cxn>
                  <a:cxn ang="0">
                    <a:pos x="40" y="94"/>
                  </a:cxn>
                  <a:cxn ang="0">
                    <a:pos x="46" y="98"/>
                  </a:cxn>
                  <a:cxn ang="0">
                    <a:pos x="52" y="100"/>
                  </a:cxn>
                  <a:cxn ang="0">
                    <a:pos x="58" y="102"/>
                  </a:cxn>
                  <a:cxn ang="0">
                    <a:pos x="64" y="102"/>
                  </a:cxn>
                  <a:cxn ang="0">
                    <a:pos x="68" y="102"/>
                  </a:cxn>
                  <a:cxn ang="0">
                    <a:pos x="70" y="100"/>
                  </a:cxn>
                  <a:cxn ang="0">
                    <a:pos x="72" y="100"/>
                  </a:cxn>
                  <a:cxn ang="0">
                    <a:pos x="78" y="98"/>
                  </a:cxn>
                  <a:cxn ang="0">
                    <a:pos x="82" y="96"/>
                  </a:cxn>
                  <a:cxn ang="0">
                    <a:pos x="82" y="94"/>
                  </a:cxn>
                  <a:cxn ang="0">
                    <a:pos x="78" y="96"/>
                  </a:cxn>
                  <a:cxn ang="0">
                    <a:pos x="76" y="96"/>
                  </a:cxn>
                  <a:cxn ang="0">
                    <a:pos x="74" y="96"/>
                  </a:cxn>
                </a:cxnLst>
                <a:rect l="0" t="0" r="r" b="b"/>
                <a:pathLst>
                  <a:path w="84" h="102">
                    <a:moveTo>
                      <a:pt x="74" y="96"/>
                    </a:moveTo>
                    <a:lnTo>
                      <a:pt x="72" y="96"/>
                    </a:lnTo>
                    <a:lnTo>
                      <a:pt x="68" y="96"/>
                    </a:lnTo>
                    <a:lnTo>
                      <a:pt x="66" y="96"/>
                    </a:lnTo>
                    <a:lnTo>
                      <a:pt x="62" y="96"/>
                    </a:lnTo>
                    <a:lnTo>
                      <a:pt x="60" y="94"/>
                    </a:lnTo>
                    <a:lnTo>
                      <a:pt x="58" y="94"/>
                    </a:lnTo>
                    <a:lnTo>
                      <a:pt x="54" y="92"/>
                    </a:lnTo>
                    <a:lnTo>
                      <a:pt x="52" y="90"/>
                    </a:lnTo>
                    <a:lnTo>
                      <a:pt x="48" y="90"/>
                    </a:lnTo>
                    <a:lnTo>
                      <a:pt x="46" y="88"/>
                    </a:lnTo>
                    <a:lnTo>
                      <a:pt x="44" y="86"/>
                    </a:lnTo>
                    <a:lnTo>
                      <a:pt x="42" y="82"/>
                    </a:lnTo>
                    <a:lnTo>
                      <a:pt x="38" y="80"/>
                    </a:lnTo>
                    <a:lnTo>
                      <a:pt x="36" y="78"/>
                    </a:lnTo>
                    <a:lnTo>
                      <a:pt x="34" y="74"/>
                    </a:lnTo>
                    <a:lnTo>
                      <a:pt x="32" y="72"/>
                    </a:lnTo>
                    <a:lnTo>
                      <a:pt x="30" y="68"/>
                    </a:lnTo>
                    <a:lnTo>
                      <a:pt x="28" y="64"/>
                    </a:lnTo>
                    <a:lnTo>
                      <a:pt x="26" y="60"/>
                    </a:lnTo>
                    <a:lnTo>
                      <a:pt x="24" y="58"/>
                    </a:lnTo>
                    <a:lnTo>
                      <a:pt x="22" y="54"/>
                    </a:lnTo>
                    <a:lnTo>
                      <a:pt x="20" y="50"/>
                    </a:lnTo>
                    <a:lnTo>
                      <a:pt x="18" y="46"/>
                    </a:lnTo>
                    <a:lnTo>
                      <a:pt x="16" y="40"/>
                    </a:lnTo>
                    <a:lnTo>
                      <a:pt x="16" y="36"/>
                    </a:lnTo>
                    <a:lnTo>
                      <a:pt x="14" y="32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4" y="26"/>
                    </a:lnTo>
                    <a:lnTo>
                      <a:pt x="4" y="32"/>
                    </a:lnTo>
                    <a:lnTo>
                      <a:pt x="6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0" y="50"/>
                    </a:lnTo>
                    <a:lnTo>
                      <a:pt x="12" y="54"/>
                    </a:lnTo>
                    <a:lnTo>
                      <a:pt x="14" y="58"/>
                    </a:lnTo>
                    <a:lnTo>
                      <a:pt x="14" y="62"/>
                    </a:lnTo>
                    <a:lnTo>
                      <a:pt x="16" y="66"/>
                    </a:lnTo>
                    <a:lnTo>
                      <a:pt x="18" y="70"/>
                    </a:lnTo>
                    <a:lnTo>
                      <a:pt x="20" y="72"/>
                    </a:lnTo>
                    <a:lnTo>
                      <a:pt x="24" y="76"/>
                    </a:lnTo>
                    <a:lnTo>
                      <a:pt x="26" y="80"/>
                    </a:lnTo>
                    <a:lnTo>
                      <a:pt x="28" y="82"/>
                    </a:lnTo>
                    <a:lnTo>
                      <a:pt x="30" y="84"/>
                    </a:lnTo>
                    <a:lnTo>
                      <a:pt x="32" y="88"/>
                    </a:lnTo>
                    <a:lnTo>
                      <a:pt x="36" y="90"/>
                    </a:lnTo>
                    <a:lnTo>
                      <a:pt x="38" y="92"/>
                    </a:lnTo>
                    <a:lnTo>
                      <a:pt x="40" y="94"/>
                    </a:lnTo>
                    <a:lnTo>
                      <a:pt x="44" y="96"/>
                    </a:lnTo>
                    <a:lnTo>
                      <a:pt x="46" y="98"/>
                    </a:lnTo>
                    <a:lnTo>
                      <a:pt x="48" y="98"/>
                    </a:lnTo>
                    <a:lnTo>
                      <a:pt x="52" y="100"/>
                    </a:lnTo>
                    <a:lnTo>
                      <a:pt x="54" y="100"/>
                    </a:lnTo>
                    <a:lnTo>
                      <a:pt x="58" y="102"/>
                    </a:lnTo>
                    <a:lnTo>
                      <a:pt x="60" y="102"/>
                    </a:lnTo>
                    <a:lnTo>
                      <a:pt x="64" y="102"/>
                    </a:lnTo>
                    <a:lnTo>
                      <a:pt x="66" y="102"/>
                    </a:lnTo>
                    <a:lnTo>
                      <a:pt x="68" y="102"/>
                    </a:lnTo>
                    <a:lnTo>
                      <a:pt x="68" y="100"/>
                    </a:lnTo>
                    <a:lnTo>
                      <a:pt x="70" y="100"/>
                    </a:lnTo>
                    <a:lnTo>
                      <a:pt x="70" y="100"/>
                    </a:lnTo>
                    <a:lnTo>
                      <a:pt x="72" y="100"/>
                    </a:lnTo>
                    <a:lnTo>
                      <a:pt x="76" y="98"/>
                    </a:lnTo>
                    <a:lnTo>
                      <a:pt x="78" y="98"/>
                    </a:lnTo>
                    <a:lnTo>
                      <a:pt x="80" y="96"/>
                    </a:lnTo>
                    <a:lnTo>
                      <a:pt x="82" y="96"/>
                    </a:lnTo>
                    <a:lnTo>
                      <a:pt x="84" y="94"/>
                    </a:lnTo>
                    <a:lnTo>
                      <a:pt x="82" y="94"/>
                    </a:lnTo>
                    <a:lnTo>
                      <a:pt x="80" y="96"/>
                    </a:lnTo>
                    <a:lnTo>
                      <a:pt x="78" y="96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74" y="96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9" name="Freeform 400"/>
              <p:cNvSpPr>
                <a:spLocks/>
              </p:cNvSpPr>
              <p:nvPr/>
            </p:nvSpPr>
            <p:spPr bwMode="auto">
              <a:xfrm>
                <a:off x="5353050" y="1381125"/>
                <a:ext cx="266700" cy="127000"/>
              </a:xfrm>
              <a:custGeom>
                <a:avLst/>
                <a:gdLst/>
                <a:ahLst/>
                <a:cxnLst>
                  <a:cxn ang="0">
                    <a:pos x="2" y="46"/>
                  </a:cxn>
                  <a:cxn ang="0">
                    <a:pos x="4" y="42"/>
                  </a:cxn>
                  <a:cxn ang="0">
                    <a:pos x="10" y="36"/>
                  </a:cxn>
                  <a:cxn ang="0">
                    <a:pos x="14" y="32"/>
                  </a:cxn>
                  <a:cxn ang="0">
                    <a:pos x="18" y="28"/>
                  </a:cxn>
                  <a:cxn ang="0">
                    <a:pos x="24" y="24"/>
                  </a:cxn>
                  <a:cxn ang="0">
                    <a:pos x="30" y="20"/>
                  </a:cxn>
                  <a:cxn ang="0">
                    <a:pos x="38" y="16"/>
                  </a:cxn>
                  <a:cxn ang="0">
                    <a:pos x="46" y="10"/>
                  </a:cxn>
                  <a:cxn ang="0">
                    <a:pos x="54" y="8"/>
                  </a:cxn>
                  <a:cxn ang="0">
                    <a:pos x="62" y="4"/>
                  </a:cxn>
                  <a:cxn ang="0">
                    <a:pos x="72" y="2"/>
                  </a:cxn>
                  <a:cxn ang="0">
                    <a:pos x="82" y="0"/>
                  </a:cxn>
                  <a:cxn ang="0">
                    <a:pos x="92" y="0"/>
                  </a:cxn>
                  <a:cxn ang="0">
                    <a:pos x="104" y="0"/>
                  </a:cxn>
                  <a:cxn ang="0">
                    <a:pos x="114" y="2"/>
                  </a:cxn>
                  <a:cxn ang="0">
                    <a:pos x="122" y="4"/>
                  </a:cxn>
                  <a:cxn ang="0">
                    <a:pos x="130" y="4"/>
                  </a:cxn>
                  <a:cxn ang="0">
                    <a:pos x="136" y="6"/>
                  </a:cxn>
                  <a:cxn ang="0">
                    <a:pos x="142" y="8"/>
                  </a:cxn>
                  <a:cxn ang="0">
                    <a:pos x="148" y="10"/>
                  </a:cxn>
                  <a:cxn ang="0">
                    <a:pos x="152" y="12"/>
                  </a:cxn>
                  <a:cxn ang="0">
                    <a:pos x="156" y="14"/>
                  </a:cxn>
                  <a:cxn ang="0">
                    <a:pos x="160" y="14"/>
                  </a:cxn>
                  <a:cxn ang="0">
                    <a:pos x="162" y="16"/>
                  </a:cxn>
                  <a:cxn ang="0">
                    <a:pos x="166" y="20"/>
                  </a:cxn>
                  <a:cxn ang="0">
                    <a:pos x="168" y="20"/>
                  </a:cxn>
                  <a:cxn ang="0">
                    <a:pos x="166" y="22"/>
                  </a:cxn>
                  <a:cxn ang="0">
                    <a:pos x="162" y="28"/>
                  </a:cxn>
                  <a:cxn ang="0">
                    <a:pos x="158" y="34"/>
                  </a:cxn>
                  <a:cxn ang="0">
                    <a:pos x="152" y="40"/>
                  </a:cxn>
                  <a:cxn ang="0">
                    <a:pos x="148" y="42"/>
                  </a:cxn>
                  <a:cxn ang="0">
                    <a:pos x="144" y="46"/>
                  </a:cxn>
                  <a:cxn ang="0">
                    <a:pos x="140" y="50"/>
                  </a:cxn>
                  <a:cxn ang="0">
                    <a:pos x="136" y="54"/>
                  </a:cxn>
                  <a:cxn ang="0">
                    <a:pos x="130" y="58"/>
                  </a:cxn>
                  <a:cxn ang="0">
                    <a:pos x="124" y="62"/>
                  </a:cxn>
                  <a:cxn ang="0">
                    <a:pos x="118" y="66"/>
                  </a:cxn>
                  <a:cxn ang="0">
                    <a:pos x="106" y="70"/>
                  </a:cxn>
                  <a:cxn ang="0">
                    <a:pos x="92" y="76"/>
                  </a:cxn>
                  <a:cxn ang="0">
                    <a:pos x="80" y="80"/>
                  </a:cxn>
                  <a:cxn ang="0">
                    <a:pos x="68" y="80"/>
                  </a:cxn>
                  <a:cxn ang="0">
                    <a:pos x="58" y="80"/>
                  </a:cxn>
                  <a:cxn ang="0">
                    <a:pos x="48" y="80"/>
                  </a:cxn>
                  <a:cxn ang="0">
                    <a:pos x="38" y="76"/>
                  </a:cxn>
                  <a:cxn ang="0">
                    <a:pos x="30" y="74"/>
                  </a:cxn>
                  <a:cxn ang="0">
                    <a:pos x="24" y="70"/>
                  </a:cxn>
                  <a:cxn ang="0">
                    <a:pos x="18" y="66"/>
                  </a:cxn>
                  <a:cxn ang="0">
                    <a:pos x="12" y="62"/>
                  </a:cxn>
                  <a:cxn ang="0">
                    <a:pos x="8" y="58"/>
                  </a:cxn>
                  <a:cxn ang="0">
                    <a:pos x="6" y="54"/>
                  </a:cxn>
                  <a:cxn ang="0">
                    <a:pos x="4" y="50"/>
                  </a:cxn>
                  <a:cxn ang="0">
                    <a:pos x="0" y="48"/>
                  </a:cxn>
                  <a:cxn ang="0">
                    <a:pos x="0" y="46"/>
                  </a:cxn>
                </a:cxnLst>
                <a:rect l="0" t="0" r="r" b="b"/>
                <a:pathLst>
                  <a:path w="168" h="80">
                    <a:moveTo>
                      <a:pt x="0" y="46"/>
                    </a:moveTo>
                    <a:lnTo>
                      <a:pt x="2" y="46"/>
                    </a:lnTo>
                    <a:lnTo>
                      <a:pt x="2" y="44"/>
                    </a:lnTo>
                    <a:lnTo>
                      <a:pt x="4" y="42"/>
                    </a:lnTo>
                    <a:lnTo>
                      <a:pt x="8" y="38"/>
                    </a:lnTo>
                    <a:lnTo>
                      <a:pt x="10" y="36"/>
                    </a:lnTo>
                    <a:lnTo>
                      <a:pt x="12" y="34"/>
                    </a:lnTo>
                    <a:lnTo>
                      <a:pt x="14" y="32"/>
                    </a:lnTo>
                    <a:lnTo>
                      <a:pt x="16" y="30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2"/>
                    </a:lnTo>
                    <a:lnTo>
                      <a:pt x="30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4" y="8"/>
                    </a:lnTo>
                    <a:lnTo>
                      <a:pt x="58" y="6"/>
                    </a:lnTo>
                    <a:lnTo>
                      <a:pt x="62" y="4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2" y="0"/>
                    </a:lnTo>
                    <a:lnTo>
                      <a:pt x="88" y="0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4"/>
                    </a:lnTo>
                    <a:lnTo>
                      <a:pt x="126" y="4"/>
                    </a:lnTo>
                    <a:lnTo>
                      <a:pt x="130" y="4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6" y="10"/>
                    </a:lnTo>
                    <a:lnTo>
                      <a:pt x="148" y="10"/>
                    </a:lnTo>
                    <a:lnTo>
                      <a:pt x="150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60" y="14"/>
                    </a:lnTo>
                    <a:lnTo>
                      <a:pt x="160" y="16"/>
                    </a:lnTo>
                    <a:lnTo>
                      <a:pt x="162" y="16"/>
                    </a:lnTo>
                    <a:lnTo>
                      <a:pt x="164" y="18"/>
                    </a:lnTo>
                    <a:lnTo>
                      <a:pt x="166" y="20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68" y="20"/>
                    </a:lnTo>
                    <a:lnTo>
                      <a:pt x="166" y="22"/>
                    </a:lnTo>
                    <a:lnTo>
                      <a:pt x="164" y="26"/>
                    </a:lnTo>
                    <a:lnTo>
                      <a:pt x="162" y="28"/>
                    </a:lnTo>
                    <a:lnTo>
                      <a:pt x="160" y="30"/>
                    </a:lnTo>
                    <a:lnTo>
                      <a:pt x="158" y="34"/>
                    </a:lnTo>
                    <a:lnTo>
                      <a:pt x="154" y="38"/>
                    </a:lnTo>
                    <a:lnTo>
                      <a:pt x="152" y="40"/>
                    </a:lnTo>
                    <a:lnTo>
                      <a:pt x="150" y="40"/>
                    </a:lnTo>
                    <a:lnTo>
                      <a:pt x="148" y="42"/>
                    </a:lnTo>
                    <a:lnTo>
                      <a:pt x="146" y="44"/>
                    </a:lnTo>
                    <a:lnTo>
                      <a:pt x="144" y="46"/>
                    </a:lnTo>
                    <a:lnTo>
                      <a:pt x="142" y="48"/>
                    </a:lnTo>
                    <a:lnTo>
                      <a:pt x="140" y="50"/>
                    </a:lnTo>
                    <a:lnTo>
                      <a:pt x="138" y="52"/>
                    </a:lnTo>
                    <a:lnTo>
                      <a:pt x="136" y="54"/>
                    </a:lnTo>
                    <a:lnTo>
                      <a:pt x="132" y="56"/>
                    </a:lnTo>
                    <a:lnTo>
                      <a:pt x="130" y="58"/>
                    </a:lnTo>
                    <a:lnTo>
                      <a:pt x="126" y="60"/>
                    </a:lnTo>
                    <a:lnTo>
                      <a:pt x="124" y="62"/>
                    </a:lnTo>
                    <a:lnTo>
                      <a:pt x="120" y="64"/>
                    </a:lnTo>
                    <a:lnTo>
                      <a:pt x="118" y="66"/>
                    </a:lnTo>
                    <a:lnTo>
                      <a:pt x="114" y="68"/>
                    </a:lnTo>
                    <a:lnTo>
                      <a:pt x="106" y="70"/>
                    </a:lnTo>
                    <a:lnTo>
                      <a:pt x="100" y="74"/>
                    </a:lnTo>
                    <a:lnTo>
                      <a:pt x="92" y="76"/>
                    </a:lnTo>
                    <a:lnTo>
                      <a:pt x="86" y="78"/>
                    </a:lnTo>
                    <a:lnTo>
                      <a:pt x="80" y="80"/>
                    </a:lnTo>
                    <a:lnTo>
                      <a:pt x="74" y="80"/>
                    </a:lnTo>
                    <a:lnTo>
                      <a:pt x="68" y="80"/>
                    </a:lnTo>
                    <a:lnTo>
                      <a:pt x="62" y="80"/>
                    </a:lnTo>
                    <a:lnTo>
                      <a:pt x="58" y="80"/>
                    </a:lnTo>
                    <a:lnTo>
                      <a:pt x="52" y="80"/>
                    </a:lnTo>
                    <a:lnTo>
                      <a:pt x="48" y="80"/>
                    </a:lnTo>
                    <a:lnTo>
                      <a:pt x="42" y="78"/>
                    </a:lnTo>
                    <a:lnTo>
                      <a:pt x="38" y="76"/>
                    </a:lnTo>
                    <a:lnTo>
                      <a:pt x="34" y="76"/>
                    </a:lnTo>
                    <a:lnTo>
                      <a:pt x="30" y="74"/>
                    </a:lnTo>
                    <a:lnTo>
                      <a:pt x="28" y="72"/>
                    </a:lnTo>
                    <a:lnTo>
                      <a:pt x="24" y="70"/>
                    </a:lnTo>
                    <a:lnTo>
                      <a:pt x="20" y="68"/>
                    </a:lnTo>
                    <a:lnTo>
                      <a:pt x="18" y="66"/>
                    </a:lnTo>
                    <a:lnTo>
                      <a:pt x="16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0" name="Freeform 401"/>
              <p:cNvSpPr>
                <a:spLocks/>
              </p:cNvSpPr>
              <p:nvPr/>
            </p:nvSpPr>
            <p:spPr bwMode="auto">
              <a:xfrm>
                <a:off x="5334000" y="1060450"/>
                <a:ext cx="142875" cy="107950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2" y="56"/>
                  </a:cxn>
                  <a:cxn ang="0">
                    <a:pos x="2" y="52"/>
                  </a:cxn>
                  <a:cxn ang="0">
                    <a:pos x="4" y="46"/>
                  </a:cxn>
                  <a:cxn ang="0">
                    <a:pos x="6" y="40"/>
                  </a:cxn>
                  <a:cxn ang="0">
                    <a:pos x="8" y="34"/>
                  </a:cxn>
                  <a:cxn ang="0">
                    <a:pos x="10" y="28"/>
                  </a:cxn>
                  <a:cxn ang="0">
                    <a:pos x="14" y="22"/>
                  </a:cxn>
                  <a:cxn ang="0">
                    <a:pos x="18" y="16"/>
                  </a:cxn>
                  <a:cxn ang="0">
                    <a:pos x="22" y="10"/>
                  </a:cxn>
                  <a:cxn ang="0">
                    <a:pos x="26" y="6"/>
                  </a:cxn>
                  <a:cxn ang="0">
                    <a:pos x="32" y="4"/>
                  </a:cxn>
                  <a:cxn ang="0">
                    <a:pos x="38" y="2"/>
                  </a:cxn>
                  <a:cxn ang="0">
                    <a:pos x="44" y="0"/>
                  </a:cxn>
                  <a:cxn ang="0">
                    <a:pos x="54" y="2"/>
                  </a:cxn>
                  <a:cxn ang="0">
                    <a:pos x="62" y="4"/>
                  </a:cxn>
                  <a:cxn ang="0">
                    <a:pos x="70" y="6"/>
                  </a:cxn>
                  <a:cxn ang="0">
                    <a:pos x="76" y="10"/>
                  </a:cxn>
                  <a:cxn ang="0">
                    <a:pos x="82" y="14"/>
                  </a:cxn>
                  <a:cxn ang="0">
                    <a:pos x="86" y="18"/>
                  </a:cxn>
                  <a:cxn ang="0">
                    <a:pos x="88" y="22"/>
                  </a:cxn>
                  <a:cxn ang="0">
                    <a:pos x="90" y="26"/>
                  </a:cxn>
                  <a:cxn ang="0">
                    <a:pos x="90" y="30"/>
                  </a:cxn>
                  <a:cxn ang="0">
                    <a:pos x="90" y="34"/>
                  </a:cxn>
                  <a:cxn ang="0">
                    <a:pos x="90" y="36"/>
                  </a:cxn>
                  <a:cxn ang="0">
                    <a:pos x="88" y="38"/>
                  </a:cxn>
                  <a:cxn ang="0">
                    <a:pos x="84" y="40"/>
                  </a:cxn>
                  <a:cxn ang="0">
                    <a:pos x="80" y="40"/>
                  </a:cxn>
                  <a:cxn ang="0">
                    <a:pos x="76" y="38"/>
                  </a:cxn>
                  <a:cxn ang="0">
                    <a:pos x="70" y="36"/>
                  </a:cxn>
                  <a:cxn ang="0">
                    <a:pos x="64" y="32"/>
                  </a:cxn>
                  <a:cxn ang="0">
                    <a:pos x="60" y="28"/>
                  </a:cxn>
                  <a:cxn ang="0">
                    <a:pos x="54" y="26"/>
                  </a:cxn>
                  <a:cxn ang="0">
                    <a:pos x="52" y="24"/>
                  </a:cxn>
                  <a:cxn ang="0">
                    <a:pos x="48" y="22"/>
                  </a:cxn>
                  <a:cxn ang="0">
                    <a:pos x="44" y="22"/>
                  </a:cxn>
                  <a:cxn ang="0">
                    <a:pos x="42" y="22"/>
                  </a:cxn>
                  <a:cxn ang="0">
                    <a:pos x="38" y="22"/>
                  </a:cxn>
                  <a:cxn ang="0">
                    <a:pos x="34" y="22"/>
                  </a:cxn>
                  <a:cxn ang="0">
                    <a:pos x="30" y="24"/>
                  </a:cxn>
                  <a:cxn ang="0">
                    <a:pos x="28" y="26"/>
                  </a:cxn>
                  <a:cxn ang="0">
                    <a:pos x="24" y="28"/>
                  </a:cxn>
                  <a:cxn ang="0">
                    <a:pos x="20" y="32"/>
                  </a:cxn>
                  <a:cxn ang="0">
                    <a:pos x="16" y="36"/>
                  </a:cxn>
                  <a:cxn ang="0">
                    <a:pos x="10" y="46"/>
                  </a:cxn>
                  <a:cxn ang="0">
                    <a:pos x="6" y="56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8"/>
                  </a:cxn>
                </a:cxnLst>
                <a:rect l="0" t="0" r="r" b="b"/>
                <a:pathLst>
                  <a:path w="90" h="68">
                    <a:moveTo>
                      <a:pt x="0" y="68"/>
                    </a:moveTo>
                    <a:lnTo>
                      <a:pt x="0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2"/>
                    </a:lnTo>
                    <a:lnTo>
                      <a:pt x="6" y="40"/>
                    </a:lnTo>
                    <a:lnTo>
                      <a:pt x="6" y="36"/>
                    </a:lnTo>
                    <a:lnTo>
                      <a:pt x="8" y="34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26" y="6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4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4" y="8"/>
                    </a:lnTo>
                    <a:lnTo>
                      <a:pt x="76" y="10"/>
                    </a:lnTo>
                    <a:lnTo>
                      <a:pt x="80" y="12"/>
                    </a:lnTo>
                    <a:lnTo>
                      <a:pt x="82" y="14"/>
                    </a:lnTo>
                    <a:lnTo>
                      <a:pt x="84" y="16"/>
                    </a:lnTo>
                    <a:lnTo>
                      <a:pt x="86" y="18"/>
                    </a:lnTo>
                    <a:lnTo>
                      <a:pt x="88" y="20"/>
                    </a:lnTo>
                    <a:lnTo>
                      <a:pt x="88" y="22"/>
                    </a:lnTo>
                    <a:lnTo>
                      <a:pt x="90" y="24"/>
                    </a:lnTo>
                    <a:lnTo>
                      <a:pt x="90" y="26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0" y="32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6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6" y="38"/>
                    </a:lnTo>
                    <a:lnTo>
                      <a:pt x="84" y="40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78" y="38"/>
                    </a:lnTo>
                    <a:lnTo>
                      <a:pt x="76" y="38"/>
                    </a:lnTo>
                    <a:lnTo>
                      <a:pt x="74" y="38"/>
                    </a:lnTo>
                    <a:lnTo>
                      <a:pt x="70" y="36"/>
                    </a:lnTo>
                    <a:lnTo>
                      <a:pt x="68" y="34"/>
                    </a:lnTo>
                    <a:lnTo>
                      <a:pt x="64" y="32"/>
                    </a:lnTo>
                    <a:lnTo>
                      <a:pt x="62" y="30"/>
                    </a:lnTo>
                    <a:lnTo>
                      <a:pt x="60" y="28"/>
                    </a:lnTo>
                    <a:lnTo>
                      <a:pt x="56" y="26"/>
                    </a:lnTo>
                    <a:lnTo>
                      <a:pt x="54" y="26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0" y="24"/>
                    </a:lnTo>
                    <a:lnTo>
                      <a:pt x="48" y="22"/>
                    </a:lnTo>
                    <a:lnTo>
                      <a:pt x="46" y="22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2" y="22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4" y="28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0" y="46"/>
                    </a:lnTo>
                    <a:lnTo>
                      <a:pt x="8" y="52"/>
                    </a:lnTo>
                    <a:lnTo>
                      <a:pt x="6" y="56"/>
                    </a:lnTo>
                    <a:lnTo>
                      <a:pt x="4" y="60"/>
                    </a:lnTo>
                    <a:lnTo>
                      <a:pt x="2" y="64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1" name="Freeform 402"/>
              <p:cNvSpPr>
                <a:spLocks/>
              </p:cNvSpPr>
              <p:nvPr/>
            </p:nvSpPr>
            <p:spPr bwMode="auto">
              <a:xfrm>
                <a:off x="5343525" y="1244600"/>
                <a:ext cx="234950" cy="104775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" y="62"/>
                  </a:cxn>
                  <a:cxn ang="0">
                    <a:pos x="2" y="60"/>
                  </a:cxn>
                  <a:cxn ang="0">
                    <a:pos x="4" y="58"/>
                  </a:cxn>
                  <a:cxn ang="0">
                    <a:pos x="4" y="54"/>
                  </a:cxn>
                  <a:cxn ang="0">
                    <a:pos x="6" y="52"/>
                  </a:cxn>
                  <a:cxn ang="0">
                    <a:pos x="8" y="48"/>
                  </a:cxn>
                  <a:cxn ang="0">
                    <a:pos x="10" y="44"/>
                  </a:cxn>
                  <a:cxn ang="0">
                    <a:pos x="14" y="42"/>
                  </a:cxn>
                  <a:cxn ang="0">
                    <a:pos x="16" y="38"/>
                  </a:cxn>
                  <a:cxn ang="0">
                    <a:pos x="20" y="34"/>
                  </a:cxn>
                  <a:cxn ang="0">
                    <a:pos x="22" y="30"/>
                  </a:cxn>
                  <a:cxn ang="0">
                    <a:pos x="26" y="26"/>
                  </a:cxn>
                  <a:cxn ang="0">
                    <a:pos x="30" y="22"/>
                  </a:cxn>
                  <a:cxn ang="0">
                    <a:pos x="34" y="18"/>
                  </a:cxn>
                  <a:cxn ang="0">
                    <a:pos x="40" y="16"/>
                  </a:cxn>
                  <a:cxn ang="0">
                    <a:pos x="44" y="12"/>
                  </a:cxn>
                  <a:cxn ang="0">
                    <a:pos x="50" y="10"/>
                  </a:cxn>
                  <a:cxn ang="0">
                    <a:pos x="56" y="6"/>
                  </a:cxn>
                  <a:cxn ang="0">
                    <a:pos x="62" y="4"/>
                  </a:cxn>
                  <a:cxn ang="0">
                    <a:pos x="70" y="2"/>
                  </a:cxn>
                  <a:cxn ang="0">
                    <a:pos x="76" y="2"/>
                  </a:cxn>
                  <a:cxn ang="0">
                    <a:pos x="84" y="0"/>
                  </a:cxn>
                  <a:cxn ang="0">
                    <a:pos x="92" y="0"/>
                  </a:cxn>
                  <a:cxn ang="0">
                    <a:pos x="100" y="0"/>
                  </a:cxn>
                  <a:cxn ang="0">
                    <a:pos x="108" y="2"/>
                  </a:cxn>
                  <a:cxn ang="0">
                    <a:pos x="118" y="4"/>
                  </a:cxn>
                  <a:cxn ang="0">
                    <a:pos x="128" y="6"/>
                  </a:cxn>
                  <a:cxn ang="0">
                    <a:pos x="138" y="8"/>
                  </a:cxn>
                  <a:cxn ang="0">
                    <a:pos x="148" y="12"/>
                  </a:cxn>
                  <a:cxn ang="0">
                    <a:pos x="148" y="26"/>
                  </a:cxn>
                  <a:cxn ang="0">
                    <a:pos x="148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40" y="24"/>
                  </a:cxn>
                  <a:cxn ang="0">
                    <a:pos x="136" y="22"/>
                  </a:cxn>
                  <a:cxn ang="0">
                    <a:pos x="132" y="20"/>
                  </a:cxn>
                  <a:cxn ang="0">
                    <a:pos x="130" y="20"/>
                  </a:cxn>
                  <a:cxn ang="0">
                    <a:pos x="124" y="18"/>
                  </a:cxn>
                  <a:cxn ang="0">
                    <a:pos x="120" y="18"/>
                  </a:cxn>
                  <a:cxn ang="0">
                    <a:pos x="116" y="16"/>
                  </a:cxn>
                  <a:cxn ang="0">
                    <a:pos x="110" y="16"/>
                  </a:cxn>
                  <a:cxn ang="0">
                    <a:pos x="106" y="16"/>
                  </a:cxn>
                  <a:cxn ang="0">
                    <a:pos x="100" y="14"/>
                  </a:cxn>
                  <a:cxn ang="0">
                    <a:pos x="94" y="14"/>
                  </a:cxn>
                  <a:cxn ang="0">
                    <a:pos x="88" y="14"/>
                  </a:cxn>
                  <a:cxn ang="0">
                    <a:pos x="82" y="14"/>
                  </a:cxn>
                  <a:cxn ang="0">
                    <a:pos x="76" y="16"/>
                  </a:cxn>
                  <a:cxn ang="0">
                    <a:pos x="70" y="16"/>
                  </a:cxn>
                  <a:cxn ang="0">
                    <a:pos x="64" y="18"/>
                  </a:cxn>
                  <a:cxn ang="0">
                    <a:pos x="58" y="20"/>
                  </a:cxn>
                  <a:cxn ang="0">
                    <a:pos x="52" y="22"/>
                  </a:cxn>
                  <a:cxn ang="0">
                    <a:pos x="46" y="24"/>
                  </a:cxn>
                  <a:cxn ang="0">
                    <a:pos x="38" y="28"/>
                  </a:cxn>
                  <a:cxn ang="0">
                    <a:pos x="32" y="30"/>
                  </a:cxn>
                  <a:cxn ang="0">
                    <a:pos x="26" y="36"/>
                  </a:cxn>
                  <a:cxn ang="0">
                    <a:pos x="22" y="40"/>
                  </a:cxn>
                  <a:cxn ang="0">
                    <a:pos x="16" y="46"/>
                  </a:cxn>
                  <a:cxn ang="0">
                    <a:pos x="10" y="52"/>
                  </a:cxn>
                  <a:cxn ang="0">
                    <a:pos x="4" y="60"/>
                  </a:cxn>
                  <a:cxn ang="0">
                    <a:pos x="0" y="66"/>
                  </a:cxn>
                  <a:cxn ang="0">
                    <a:pos x="0" y="66"/>
                  </a:cxn>
                </a:cxnLst>
                <a:rect l="0" t="0" r="r" b="b"/>
                <a:pathLst>
                  <a:path w="148" h="66">
                    <a:moveTo>
                      <a:pt x="0" y="66"/>
                    </a:moveTo>
                    <a:lnTo>
                      <a:pt x="0" y="66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4" y="58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8" y="48"/>
                    </a:lnTo>
                    <a:lnTo>
                      <a:pt x="10" y="44"/>
                    </a:lnTo>
                    <a:lnTo>
                      <a:pt x="14" y="42"/>
                    </a:lnTo>
                    <a:lnTo>
                      <a:pt x="16" y="38"/>
                    </a:lnTo>
                    <a:lnTo>
                      <a:pt x="20" y="34"/>
                    </a:lnTo>
                    <a:lnTo>
                      <a:pt x="22" y="30"/>
                    </a:lnTo>
                    <a:lnTo>
                      <a:pt x="26" y="26"/>
                    </a:lnTo>
                    <a:lnTo>
                      <a:pt x="30" y="22"/>
                    </a:lnTo>
                    <a:lnTo>
                      <a:pt x="34" y="18"/>
                    </a:lnTo>
                    <a:lnTo>
                      <a:pt x="40" y="16"/>
                    </a:lnTo>
                    <a:lnTo>
                      <a:pt x="44" y="12"/>
                    </a:lnTo>
                    <a:lnTo>
                      <a:pt x="50" y="10"/>
                    </a:lnTo>
                    <a:lnTo>
                      <a:pt x="56" y="6"/>
                    </a:lnTo>
                    <a:lnTo>
                      <a:pt x="62" y="4"/>
                    </a:lnTo>
                    <a:lnTo>
                      <a:pt x="70" y="2"/>
                    </a:lnTo>
                    <a:lnTo>
                      <a:pt x="76" y="2"/>
                    </a:lnTo>
                    <a:lnTo>
                      <a:pt x="84" y="0"/>
                    </a:lnTo>
                    <a:lnTo>
                      <a:pt x="92" y="0"/>
                    </a:lnTo>
                    <a:lnTo>
                      <a:pt x="100" y="0"/>
                    </a:lnTo>
                    <a:lnTo>
                      <a:pt x="108" y="2"/>
                    </a:lnTo>
                    <a:lnTo>
                      <a:pt x="118" y="4"/>
                    </a:lnTo>
                    <a:lnTo>
                      <a:pt x="128" y="6"/>
                    </a:lnTo>
                    <a:lnTo>
                      <a:pt x="138" y="8"/>
                    </a:lnTo>
                    <a:lnTo>
                      <a:pt x="148" y="12"/>
                    </a:lnTo>
                    <a:lnTo>
                      <a:pt x="148" y="26"/>
                    </a:lnTo>
                    <a:lnTo>
                      <a:pt x="148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40" y="24"/>
                    </a:lnTo>
                    <a:lnTo>
                      <a:pt x="136" y="22"/>
                    </a:lnTo>
                    <a:lnTo>
                      <a:pt x="132" y="20"/>
                    </a:lnTo>
                    <a:lnTo>
                      <a:pt x="130" y="20"/>
                    </a:lnTo>
                    <a:lnTo>
                      <a:pt x="124" y="18"/>
                    </a:lnTo>
                    <a:lnTo>
                      <a:pt x="120" y="18"/>
                    </a:lnTo>
                    <a:lnTo>
                      <a:pt x="116" y="16"/>
                    </a:lnTo>
                    <a:lnTo>
                      <a:pt x="110" y="16"/>
                    </a:lnTo>
                    <a:lnTo>
                      <a:pt x="106" y="16"/>
                    </a:lnTo>
                    <a:lnTo>
                      <a:pt x="100" y="14"/>
                    </a:lnTo>
                    <a:lnTo>
                      <a:pt x="94" y="14"/>
                    </a:lnTo>
                    <a:lnTo>
                      <a:pt x="88" y="14"/>
                    </a:lnTo>
                    <a:lnTo>
                      <a:pt x="82" y="14"/>
                    </a:lnTo>
                    <a:lnTo>
                      <a:pt x="76" y="16"/>
                    </a:lnTo>
                    <a:lnTo>
                      <a:pt x="70" y="16"/>
                    </a:lnTo>
                    <a:lnTo>
                      <a:pt x="64" y="18"/>
                    </a:lnTo>
                    <a:lnTo>
                      <a:pt x="58" y="20"/>
                    </a:lnTo>
                    <a:lnTo>
                      <a:pt x="52" y="22"/>
                    </a:lnTo>
                    <a:lnTo>
                      <a:pt x="46" y="24"/>
                    </a:lnTo>
                    <a:lnTo>
                      <a:pt x="38" y="28"/>
                    </a:lnTo>
                    <a:lnTo>
                      <a:pt x="32" y="30"/>
                    </a:lnTo>
                    <a:lnTo>
                      <a:pt x="26" y="36"/>
                    </a:lnTo>
                    <a:lnTo>
                      <a:pt x="22" y="40"/>
                    </a:lnTo>
                    <a:lnTo>
                      <a:pt x="16" y="46"/>
                    </a:lnTo>
                    <a:lnTo>
                      <a:pt x="10" y="52"/>
                    </a:lnTo>
                    <a:lnTo>
                      <a:pt x="4" y="60"/>
                    </a:lnTo>
                    <a:lnTo>
                      <a:pt x="0" y="6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2" name="Freeform 403"/>
              <p:cNvSpPr>
                <a:spLocks/>
              </p:cNvSpPr>
              <p:nvPr/>
            </p:nvSpPr>
            <p:spPr bwMode="auto">
              <a:xfrm>
                <a:off x="5353050" y="1377950"/>
                <a:ext cx="273050" cy="82550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4" y="38"/>
                  </a:cxn>
                  <a:cxn ang="0">
                    <a:pos x="12" y="32"/>
                  </a:cxn>
                  <a:cxn ang="0">
                    <a:pos x="22" y="26"/>
                  </a:cxn>
                  <a:cxn ang="0">
                    <a:pos x="28" y="20"/>
                  </a:cxn>
                  <a:cxn ang="0">
                    <a:pos x="34" y="16"/>
                  </a:cxn>
                  <a:cxn ang="0">
                    <a:pos x="42" y="12"/>
                  </a:cxn>
                  <a:cxn ang="0">
                    <a:pos x="50" y="8"/>
                  </a:cxn>
                  <a:cxn ang="0">
                    <a:pos x="56" y="6"/>
                  </a:cxn>
                  <a:cxn ang="0">
                    <a:pos x="64" y="2"/>
                  </a:cxn>
                  <a:cxn ang="0">
                    <a:pos x="74" y="2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8" y="2"/>
                  </a:cxn>
                  <a:cxn ang="0">
                    <a:pos x="104" y="4"/>
                  </a:cxn>
                  <a:cxn ang="0">
                    <a:pos x="116" y="6"/>
                  </a:cxn>
                  <a:cxn ang="0">
                    <a:pos x="130" y="10"/>
                  </a:cxn>
                  <a:cxn ang="0">
                    <a:pos x="140" y="14"/>
                  </a:cxn>
                  <a:cxn ang="0">
                    <a:pos x="152" y="18"/>
                  </a:cxn>
                  <a:cxn ang="0">
                    <a:pos x="160" y="22"/>
                  </a:cxn>
                  <a:cxn ang="0">
                    <a:pos x="166" y="24"/>
                  </a:cxn>
                  <a:cxn ang="0">
                    <a:pos x="170" y="26"/>
                  </a:cxn>
                  <a:cxn ang="0">
                    <a:pos x="172" y="28"/>
                  </a:cxn>
                  <a:cxn ang="0">
                    <a:pos x="172" y="30"/>
                  </a:cxn>
                  <a:cxn ang="0">
                    <a:pos x="172" y="30"/>
                  </a:cxn>
                  <a:cxn ang="0">
                    <a:pos x="170" y="32"/>
                  </a:cxn>
                  <a:cxn ang="0">
                    <a:pos x="168" y="34"/>
                  </a:cxn>
                  <a:cxn ang="0">
                    <a:pos x="164" y="34"/>
                  </a:cxn>
                  <a:cxn ang="0">
                    <a:pos x="160" y="36"/>
                  </a:cxn>
                  <a:cxn ang="0">
                    <a:pos x="152" y="38"/>
                  </a:cxn>
                  <a:cxn ang="0">
                    <a:pos x="140" y="42"/>
                  </a:cxn>
                  <a:cxn ang="0">
                    <a:pos x="128" y="44"/>
                  </a:cxn>
                  <a:cxn ang="0">
                    <a:pos x="116" y="46"/>
                  </a:cxn>
                  <a:cxn ang="0">
                    <a:pos x="104" y="48"/>
                  </a:cxn>
                  <a:cxn ang="0">
                    <a:pos x="96" y="48"/>
                  </a:cxn>
                  <a:cxn ang="0">
                    <a:pos x="86" y="50"/>
                  </a:cxn>
                  <a:cxn ang="0">
                    <a:pos x="74" y="50"/>
                  </a:cxn>
                  <a:cxn ang="0">
                    <a:pos x="64" y="52"/>
                  </a:cxn>
                  <a:cxn ang="0">
                    <a:pos x="54" y="52"/>
                  </a:cxn>
                  <a:cxn ang="0">
                    <a:pos x="46" y="52"/>
                  </a:cxn>
                  <a:cxn ang="0">
                    <a:pos x="38" y="52"/>
                  </a:cxn>
                  <a:cxn ang="0">
                    <a:pos x="32" y="52"/>
                  </a:cxn>
                  <a:cxn ang="0">
                    <a:pos x="30" y="52"/>
                  </a:cxn>
                  <a:cxn ang="0">
                    <a:pos x="26" y="50"/>
                  </a:cxn>
                  <a:cxn ang="0">
                    <a:pos x="16" y="48"/>
                  </a:cxn>
                  <a:cxn ang="0">
                    <a:pos x="6" y="44"/>
                  </a:cxn>
                  <a:cxn ang="0">
                    <a:pos x="0" y="42"/>
                  </a:cxn>
                  <a:cxn ang="0">
                    <a:pos x="0" y="42"/>
                  </a:cxn>
                </a:cxnLst>
                <a:rect l="0" t="0" r="r" b="b"/>
                <a:pathLst>
                  <a:path w="172" h="52">
                    <a:moveTo>
                      <a:pt x="0" y="42"/>
                    </a:moveTo>
                    <a:lnTo>
                      <a:pt x="0" y="42"/>
                    </a:lnTo>
                    <a:lnTo>
                      <a:pt x="2" y="40"/>
                    </a:lnTo>
                    <a:lnTo>
                      <a:pt x="4" y="38"/>
                    </a:lnTo>
                    <a:lnTo>
                      <a:pt x="8" y="34"/>
                    </a:lnTo>
                    <a:lnTo>
                      <a:pt x="12" y="32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0"/>
                    </a:lnTo>
                    <a:lnTo>
                      <a:pt x="30" y="18"/>
                    </a:lnTo>
                    <a:lnTo>
                      <a:pt x="34" y="16"/>
                    </a:lnTo>
                    <a:lnTo>
                      <a:pt x="38" y="14"/>
                    </a:lnTo>
                    <a:lnTo>
                      <a:pt x="42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6" y="6"/>
                    </a:lnTo>
                    <a:lnTo>
                      <a:pt x="60" y="4"/>
                    </a:lnTo>
                    <a:lnTo>
                      <a:pt x="64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4" y="0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22" y="8"/>
                    </a:lnTo>
                    <a:lnTo>
                      <a:pt x="130" y="10"/>
                    </a:lnTo>
                    <a:lnTo>
                      <a:pt x="136" y="12"/>
                    </a:lnTo>
                    <a:lnTo>
                      <a:pt x="140" y="14"/>
                    </a:lnTo>
                    <a:lnTo>
                      <a:pt x="146" y="16"/>
                    </a:lnTo>
                    <a:lnTo>
                      <a:pt x="152" y="18"/>
                    </a:lnTo>
                    <a:lnTo>
                      <a:pt x="156" y="20"/>
                    </a:lnTo>
                    <a:lnTo>
                      <a:pt x="160" y="22"/>
                    </a:lnTo>
                    <a:lnTo>
                      <a:pt x="164" y="22"/>
                    </a:lnTo>
                    <a:lnTo>
                      <a:pt x="166" y="24"/>
                    </a:lnTo>
                    <a:lnTo>
                      <a:pt x="168" y="26"/>
                    </a:lnTo>
                    <a:lnTo>
                      <a:pt x="170" y="26"/>
                    </a:lnTo>
                    <a:lnTo>
                      <a:pt x="170" y="28"/>
                    </a:lnTo>
                    <a:lnTo>
                      <a:pt x="172" y="28"/>
                    </a:lnTo>
                    <a:lnTo>
                      <a:pt x="172" y="28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0"/>
                    </a:lnTo>
                    <a:lnTo>
                      <a:pt x="172" y="32"/>
                    </a:lnTo>
                    <a:lnTo>
                      <a:pt x="170" y="32"/>
                    </a:lnTo>
                    <a:lnTo>
                      <a:pt x="170" y="32"/>
                    </a:lnTo>
                    <a:lnTo>
                      <a:pt x="168" y="34"/>
                    </a:lnTo>
                    <a:lnTo>
                      <a:pt x="166" y="34"/>
                    </a:lnTo>
                    <a:lnTo>
                      <a:pt x="164" y="34"/>
                    </a:lnTo>
                    <a:lnTo>
                      <a:pt x="162" y="36"/>
                    </a:lnTo>
                    <a:lnTo>
                      <a:pt x="160" y="36"/>
                    </a:lnTo>
                    <a:lnTo>
                      <a:pt x="158" y="36"/>
                    </a:lnTo>
                    <a:lnTo>
                      <a:pt x="152" y="38"/>
                    </a:lnTo>
                    <a:lnTo>
                      <a:pt x="146" y="40"/>
                    </a:lnTo>
                    <a:lnTo>
                      <a:pt x="140" y="42"/>
                    </a:lnTo>
                    <a:lnTo>
                      <a:pt x="134" y="42"/>
                    </a:lnTo>
                    <a:lnTo>
                      <a:pt x="128" y="44"/>
                    </a:lnTo>
                    <a:lnTo>
                      <a:pt x="122" y="46"/>
                    </a:lnTo>
                    <a:lnTo>
                      <a:pt x="116" y="46"/>
                    </a:lnTo>
                    <a:lnTo>
                      <a:pt x="110" y="48"/>
                    </a:lnTo>
                    <a:lnTo>
                      <a:pt x="104" y="48"/>
                    </a:lnTo>
                    <a:lnTo>
                      <a:pt x="100" y="48"/>
                    </a:lnTo>
                    <a:lnTo>
                      <a:pt x="96" y="48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0" y="50"/>
                    </a:lnTo>
                    <a:lnTo>
                      <a:pt x="74" y="50"/>
                    </a:lnTo>
                    <a:lnTo>
                      <a:pt x="70" y="50"/>
                    </a:lnTo>
                    <a:lnTo>
                      <a:pt x="64" y="52"/>
                    </a:lnTo>
                    <a:lnTo>
                      <a:pt x="60" y="52"/>
                    </a:lnTo>
                    <a:lnTo>
                      <a:pt x="54" y="52"/>
                    </a:lnTo>
                    <a:lnTo>
                      <a:pt x="50" y="52"/>
                    </a:lnTo>
                    <a:lnTo>
                      <a:pt x="46" y="52"/>
                    </a:lnTo>
                    <a:lnTo>
                      <a:pt x="42" y="52"/>
                    </a:lnTo>
                    <a:lnTo>
                      <a:pt x="38" y="52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26" y="50"/>
                    </a:lnTo>
                    <a:lnTo>
                      <a:pt x="22" y="50"/>
                    </a:lnTo>
                    <a:lnTo>
                      <a:pt x="16" y="48"/>
                    </a:lnTo>
                    <a:lnTo>
                      <a:pt x="12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3" name="Freeform 404"/>
              <p:cNvSpPr>
                <a:spLocks/>
              </p:cNvSpPr>
              <p:nvPr/>
            </p:nvSpPr>
            <p:spPr bwMode="auto">
              <a:xfrm>
                <a:off x="5403850" y="1397000"/>
                <a:ext cx="187325" cy="107950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38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30"/>
                  </a:cxn>
                  <a:cxn ang="0">
                    <a:pos x="2" y="34"/>
                  </a:cxn>
                  <a:cxn ang="0">
                    <a:pos x="0" y="40"/>
                  </a:cxn>
                  <a:cxn ang="0">
                    <a:pos x="2" y="44"/>
                  </a:cxn>
                  <a:cxn ang="0">
                    <a:pos x="4" y="50"/>
                  </a:cxn>
                  <a:cxn ang="0">
                    <a:pos x="6" y="54"/>
                  </a:cxn>
                  <a:cxn ang="0">
                    <a:pos x="10" y="58"/>
                  </a:cxn>
                  <a:cxn ang="0">
                    <a:pos x="16" y="60"/>
                  </a:cxn>
                  <a:cxn ang="0">
                    <a:pos x="22" y="64"/>
                  </a:cxn>
                  <a:cxn ang="0">
                    <a:pos x="28" y="66"/>
                  </a:cxn>
                  <a:cxn ang="0">
                    <a:pos x="36" y="68"/>
                  </a:cxn>
                  <a:cxn ang="0">
                    <a:pos x="44" y="68"/>
                  </a:cxn>
                  <a:cxn ang="0">
                    <a:pos x="52" y="68"/>
                  </a:cxn>
                  <a:cxn ang="0">
                    <a:pos x="60" y="68"/>
                  </a:cxn>
                  <a:cxn ang="0">
                    <a:pos x="70" y="66"/>
                  </a:cxn>
                  <a:cxn ang="0">
                    <a:pos x="78" y="64"/>
                  </a:cxn>
                  <a:cxn ang="0">
                    <a:pos x="86" y="60"/>
                  </a:cxn>
                  <a:cxn ang="0">
                    <a:pos x="94" y="58"/>
                  </a:cxn>
                  <a:cxn ang="0">
                    <a:pos x="100" y="54"/>
                  </a:cxn>
                  <a:cxn ang="0">
                    <a:pos x="106" y="50"/>
                  </a:cxn>
                  <a:cxn ang="0">
                    <a:pos x="110" y="44"/>
                  </a:cxn>
                  <a:cxn ang="0">
                    <a:pos x="114" y="40"/>
                  </a:cxn>
                  <a:cxn ang="0">
                    <a:pos x="116" y="34"/>
                  </a:cxn>
                  <a:cxn ang="0">
                    <a:pos x="118" y="30"/>
                  </a:cxn>
                  <a:cxn ang="0">
                    <a:pos x="118" y="24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2"/>
                  </a:cxn>
                  <a:cxn ang="0">
                    <a:pos x="104" y="8"/>
                  </a:cxn>
                  <a:cxn ang="0">
                    <a:pos x="100" y="4"/>
                  </a:cxn>
                  <a:cxn ang="0">
                    <a:pos x="92" y="2"/>
                  </a:cxn>
                  <a:cxn ang="0">
                    <a:pos x="86" y="0"/>
                  </a:cxn>
                  <a:cxn ang="0">
                    <a:pos x="78" y="0"/>
                  </a:cxn>
                  <a:cxn ang="0">
                    <a:pos x="70" y="0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18" h="68">
                    <a:moveTo>
                      <a:pt x="52" y="0"/>
                    </a:moveTo>
                    <a:lnTo>
                      <a:pt x="48" y="2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6" y="54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10" y="58"/>
                    </a:lnTo>
                    <a:lnTo>
                      <a:pt x="12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4"/>
                    </a:lnTo>
                    <a:lnTo>
                      <a:pt x="24" y="64"/>
                    </a:lnTo>
                    <a:lnTo>
                      <a:pt x="26" y="66"/>
                    </a:lnTo>
                    <a:lnTo>
                      <a:pt x="28" y="66"/>
                    </a:lnTo>
                    <a:lnTo>
                      <a:pt x="30" y="66"/>
                    </a:lnTo>
                    <a:lnTo>
                      <a:pt x="32" y="66"/>
                    </a:lnTo>
                    <a:lnTo>
                      <a:pt x="36" y="68"/>
                    </a:lnTo>
                    <a:lnTo>
                      <a:pt x="38" y="68"/>
                    </a:lnTo>
                    <a:lnTo>
                      <a:pt x="40" y="68"/>
                    </a:lnTo>
                    <a:lnTo>
                      <a:pt x="44" y="68"/>
                    </a:lnTo>
                    <a:lnTo>
                      <a:pt x="46" y="68"/>
                    </a:lnTo>
                    <a:lnTo>
                      <a:pt x="48" y="68"/>
                    </a:lnTo>
                    <a:lnTo>
                      <a:pt x="52" y="68"/>
                    </a:lnTo>
                    <a:lnTo>
                      <a:pt x="54" y="68"/>
                    </a:lnTo>
                    <a:lnTo>
                      <a:pt x="58" y="68"/>
                    </a:lnTo>
                    <a:lnTo>
                      <a:pt x="60" y="68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2"/>
                    </a:lnTo>
                    <a:lnTo>
                      <a:pt x="84" y="62"/>
                    </a:lnTo>
                    <a:lnTo>
                      <a:pt x="86" y="60"/>
                    </a:lnTo>
                    <a:lnTo>
                      <a:pt x="88" y="60"/>
                    </a:lnTo>
                    <a:lnTo>
                      <a:pt x="90" y="58"/>
                    </a:lnTo>
                    <a:lnTo>
                      <a:pt x="94" y="58"/>
                    </a:lnTo>
                    <a:lnTo>
                      <a:pt x="96" y="56"/>
                    </a:lnTo>
                    <a:lnTo>
                      <a:pt x="98" y="54"/>
                    </a:lnTo>
                    <a:lnTo>
                      <a:pt x="100" y="54"/>
                    </a:lnTo>
                    <a:lnTo>
                      <a:pt x="102" y="52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6" y="48"/>
                    </a:lnTo>
                    <a:lnTo>
                      <a:pt x="108" y="46"/>
                    </a:lnTo>
                    <a:lnTo>
                      <a:pt x="110" y="44"/>
                    </a:lnTo>
                    <a:lnTo>
                      <a:pt x="112" y="44"/>
                    </a:lnTo>
                    <a:lnTo>
                      <a:pt x="112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6" y="36"/>
                    </a:lnTo>
                    <a:lnTo>
                      <a:pt x="116" y="34"/>
                    </a:lnTo>
                    <a:lnTo>
                      <a:pt x="116" y="34"/>
                    </a:lnTo>
                    <a:lnTo>
                      <a:pt x="116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8" y="26"/>
                    </a:lnTo>
                    <a:lnTo>
                      <a:pt x="118" y="24"/>
                    </a:lnTo>
                    <a:lnTo>
                      <a:pt x="116" y="22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2" y="14"/>
                    </a:lnTo>
                    <a:lnTo>
                      <a:pt x="110" y="12"/>
                    </a:lnTo>
                    <a:lnTo>
                      <a:pt x="110" y="12"/>
                    </a:lnTo>
                    <a:lnTo>
                      <a:pt x="108" y="10"/>
                    </a:lnTo>
                    <a:lnTo>
                      <a:pt x="106" y="8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4" name="Freeform 405"/>
              <p:cNvSpPr>
                <a:spLocks/>
              </p:cNvSpPr>
              <p:nvPr/>
            </p:nvSpPr>
            <p:spPr bwMode="auto">
              <a:xfrm>
                <a:off x="5407025" y="1397000"/>
                <a:ext cx="180975" cy="1047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4"/>
                  </a:cxn>
                  <a:cxn ang="0">
                    <a:pos x="30" y="8"/>
                  </a:cxn>
                  <a:cxn ang="0">
                    <a:pos x="22" y="12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8" y="24"/>
                  </a:cxn>
                  <a:cxn ang="0">
                    <a:pos x="4" y="28"/>
                  </a:cxn>
                  <a:cxn ang="0">
                    <a:pos x="2" y="34"/>
                  </a:cxn>
                  <a:cxn ang="0">
                    <a:pos x="0" y="38"/>
                  </a:cxn>
                  <a:cxn ang="0">
                    <a:pos x="2" y="44"/>
                  </a:cxn>
                  <a:cxn ang="0">
                    <a:pos x="4" y="48"/>
                  </a:cxn>
                  <a:cxn ang="0">
                    <a:pos x="6" y="52"/>
                  </a:cxn>
                  <a:cxn ang="0">
                    <a:pos x="10" y="56"/>
                  </a:cxn>
                  <a:cxn ang="0">
                    <a:pos x="14" y="60"/>
                  </a:cxn>
                  <a:cxn ang="0">
                    <a:pos x="20" y="62"/>
                  </a:cxn>
                  <a:cxn ang="0">
                    <a:pos x="28" y="64"/>
                  </a:cxn>
                  <a:cxn ang="0">
                    <a:pos x="34" y="66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6"/>
                  </a:cxn>
                  <a:cxn ang="0">
                    <a:pos x="68" y="64"/>
                  </a:cxn>
                  <a:cxn ang="0">
                    <a:pos x="76" y="62"/>
                  </a:cxn>
                  <a:cxn ang="0">
                    <a:pos x="84" y="60"/>
                  </a:cxn>
                  <a:cxn ang="0">
                    <a:pos x="90" y="56"/>
                  </a:cxn>
                  <a:cxn ang="0">
                    <a:pos x="96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10" y="40"/>
                  </a:cxn>
                  <a:cxn ang="0">
                    <a:pos x="112" y="34"/>
                  </a:cxn>
                  <a:cxn ang="0">
                    <a:pos x="114" y="30"/>
                  </a:cxn>
                  <a:cxn ang="0">
                    <a:pos x="114" y="24"/>
                  </a:cxn>
                  <a:cxn ang="0">
                    <a:pos x="112" y="20"/>
                  </a:cxn>
                  <a:cxn ang="0">
                    <a:pos x="110" y="16"/>
                  </a:cxn>
                  <a:cxn ang="0">
                    <a:pos x="106" y="12"/>
                  </a:cxn>
                  <a:cxn ang="0">
                    <a:pos x="102" y="8"/>
                  </a:cxn>
                  <a:cxn ang="0">
                    <a:pos x="96" y="6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0" y="2"/>
                  </a:cxn>
                </a:cxnLst>
                <a:rect l="0" t="0" r="r" b="b"/>
                <a:pathLst>
                  <a:path w="114" h="66">
                    <a:moveTo>
                      <a:pt x="50" y="2"/>
                    </a:moveTo>
                    <a:lnTo>
                      <a:pt x="48" y="2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10" y="56"/>
                    </a:lnTo>
                    <a:lnTo>
                      <a:pt x="12" y="58"/>
                    </a:lnTo>
                    <a:lnTo>
                      <a:pt x="14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4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6"/>
                    </a:lnTo>
                    <a:lnTo>
                      <a:pt x="34" y="66"/>
                    </a:lnTo>
                    <a:lnTo>
                      <a:pt x="36" y="66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4" y="66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2" y="66"/>
                    </a:lnTo>
                    <a:lnTo>
                      <a:pt x="56" y="66"/>
                    </a:lnTo>
                    <a:lnTo>
                      <a:pt x="58" y="66"/>
                    </a:lnTo>
                    <a:lnTo>
                      <a:pt x="62" y="66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2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4" y="60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90" y="56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6" y="52"/>
                    </a:lnTo>
                    <a:lnTo>
                      <a:pt x="98" y="52"/>
                    </a:lnTo>
                    <a:lnTo>
                      <a:pt x="100" y="50"/>
                    </a:lnTo>
                    <a:lnTo>
                      <a:pt x="102" y="48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2"/>
                    </a:lnTo>
                    <a:lnTo>
                      <a:pt x="110" y="40"/>
                    </a:lnTo>
                    <a:lnTo>
                      <a:pt x="110" y="40"/>
                    </a:lnTo>
                    <a:lnTo>
                      <a:pt x="112" y="38"/>
                    </a:lnTo>
                    <a:lnTo>
                      <a:pt x="112" y="36"/>
                    </a:lnTo>
                    <a:lnTo>
                      <a:pt x="112" y="34"/>
                    </a:lnTo>
                    <a:lnTo>
                      <a:pt x="114" y="32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2" y="16"/>
                    </a:lnTo>
                    <a:lnTo>
                      <a:pt x="110" y="16"/>
                    </a:lnTo>
                    <a:lnTo>
                      <a:pt x="108" y="14"/>
                    </a:lnTo>
                    <a:lnTo>
                      <a:pt x="108" y="12"/>
                    </a:lnTo>
                    <a:lnTo>
                      <a:pt x="106" y="12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2" y="8"/>
                    </a:lnTo>
                    <a:lnTo>
                      <a:pt x="100" y="6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4" y="4"/>
                    </a:lnTo>
                    <a:lnTo>
                      <a:pt x="92" y="4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5" name="Freeform 406"/>
              <p:cNvSpPr>
                <a:spLocks/>
              </p:cNvSpPr>
              <p:nvPr/>
            </p:nvSpPr>
            <p:spPr bwMode="auto">
              <a:xfrm>
                <a:off x="5410200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36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2" y="20"/>
                  </a:cxn>
                  <a:cxn ang="0">
                    <a:pos x="6" y="24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8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8"/>
                  </a:cxn>
                  <a:cxn ang="0">
                    <a:pos x="20" y="60"/>
                  </a:cxn>
                  <a:cxn ang="0">
                    <a:pos x="26" y="62"/>
                  </a:cxn>
                  <a:cxn ang="0">
                    <a:pos x="34" y="64"/>
                  </a:cxn>
                  <a:cxn ang="0">
                    <a:pos x="40" y="64"/>
                  </a:cxn>
                  <a:cxn ang="0">
                    <a:pos x="48" y="64"/>
                  </a:cxn>
                  <a:cxn ang="0">
                    <a:pos x="56" y="64"/>
                  </a:cxn>
                  <a:cxn ang="0">
                    <a:pos x="66" y="62"/>
                  </a:cxn>
                  <a:cxn ang="0">
                    <a:pos x="74" y="60"/>
                  </a:cxn>
                  <a:cxn ang="0">
                    <a:pos x="80" y="58"/>
                  </a:cxn>
                  <a:cxn ang="0">
                    <a:pos x="88" y="54"/>
                  </a:cxn>
                  <a:cxn ang="0">
                    <a:pos x="94" y="52"/>
                  </a:cxn>
                  <a:cxn ang="0">
                    <a:pos x="98" y="48"/>
                  </a:cxn>
                  <a:cxn ang="0">
                    <a:pos x="104" y="44"/>
                  </a:cxn>
                  <a:cxn ang="0">
                    <a:pos x="106" y="38"/>
                  </a:cxn>
                  <a:cxn ang="0">
                    <a:pos x="110" y="34"/>
                  </a:cxn>
                  <a:cxn ang="0">
                    <a:pos x="110" y="30"/>
                  </a:cxn>
                  <a:cxn ang="0">
                    <a:pos x="110" y="24"/>
                  </a:cxn>
                  <a:cxn ang="0">
                    <a:pos x="110" y="20"/>
                  </a:cxn>
                  <a:cxn ang="0">
                    <a:pos x="106" y="16"/>
                  </a:cxn>
                  <a:cxn ang="0">
                    <a:pos x="104" y="12"/>
                  </a:cxn>
                  <a:cxn ang="0">
                    <a:pos x="98" y="8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6" y="0"/>
                  </a:cxn>
                  <a:cxn ang="0">
                    <a:pos x="58" y="0"/>
                  </a:cxn>
                  <a:cxn ang="0">
                    <a:pos x="50" y="2"/>
                  </a:cxn>
                </a:cxnLst>
                <a:rect l="0" t="0" r="r" b="b"/>
                <a:pathLst>
                  <a:path w="110" h="64">
                    <a:moveTo>
                      <a:pt x="50" y="2"/>
                    </a:moveTo>
                    <a:lnTo>
                      <a:pt x="46" y="2"/>
                    </a:lnTo>
                    <a:lnTo>
                      <a:pt x="44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8" y="54"/>
                    </a:lnTo>
                    <a:lnTo>
                      <a:pt x="10" y="54"/>
                    </a:lnTo>
                    <a:lnTo>
                      <a:pt x="10" y="56"/>
                    </a:lnTo>
                    <a:lnTo>
                      <a:pt x="12" y="56"/>
                    </a:lnTo>
                    <a:lnTo>
                      <a:pt x="14" y="58"/>
                    </a:lnTo>
                    <a:lnTo>
                      <a:pt x="16" y="58"/>
                    </a:lnTo>
                    <a:lnTo>
                      <a:pt x="18" y="60"/>
                    </a:lnTo>
                    <a:lnTo>
                      <a:pt x="20" y="60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6" y="62"/>
                    </a:lnTo>
                    <a:lnTo>
                      <a:pt x="28" y="62"/>
                    </a:lnTo>
                    <a:lnTo>
                      <a:pt x="30" y="64"/>
                    </a:lnTo>
                    <a:lnTo>
                      <a:pt x="34" y="64"/>
                    </a:lnTo>
                    <a:lnTo>
                      <a:pt x="36" y="64"/>
                    </a:lnTo>
                    <a:lnTo>
                      <a:pt x="38" y="64"/>
                    </a:lnTo>
                    <a:lnTo>
                      <a:pt x="40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6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0" y="62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4"/>
                    </a:lnTo>
                    <a:lnTo>
                      <a:pt x="90" y="54"/>
                    </a:lnTo>
                    <a:lnTo>
                      <a:pt x="92" y="52"/>
                    </a:lnTo>
                    <a:lnTo>
                      <a:pt x="94" y="52"/>
                    </a:lnTo>
                    <a:lnTo>
                      <a:pt x="96" y="50"/>
                    </a:lnTo>
                    <a:lnTo>
                      <a:pt x="98" y="48"/>
                    </a:lnTo>
                    <a:lnTo>
                      <a:pt x="98" y="48"/>
                    </a:lnTo>
                    <a:lnTo>
                      <a:pt x="100" y="46"/>
                    </a:lnTo>
                    <a:lnTo>
                      <a:pt x="102" y="44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0" y="26"/>
                    </a:lnTo>
                    <a:lnTo>
                      <a:pt x="110" y="24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8" y="16"/>
                    </a:lnTo>
                    <a:lnTo>
                      <a:pt x="106" y="16"/>
                    </a:lnTo>
                    <a:lnTo>
                      <a:pt x="106" y="14"/>
                    </a:lnTo>
                    <a:lnTo>
                      <a:pt x="104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98" y="8"/>
                    </a:lnTo>
                    <a:lnTo>
                      <a:pt x="98" y="8"/>
                    </a:lnTo>
                    <a:lnTo>
                      <a:pt x="96" y="6"/>
                    </a:lnTo>
                    <a:lnTo>
                      <a:pt x="94" y="6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6" name="Freeform 407"/>
              <p:cNvSpPr>
                <a:spLocks/>
              </p:cNvSpPr>
              <p:nvPr/>
            </p:nvSpPr>
            <p:spPr bwMode="auto">
              <a:xfrm>
                <a:off x="5413375" y="1397000"/>
                <a:ext cx="171450" cy="101600"/>
              </a:xfrm>
              <a:custGeom>
                <a:avLst/>
                <a:gdLst/>
                <a:ahLst/>
                <a:cxnLst>
                  <a:cxn ang="0">
                    <a:pos x="42" y="4"/>
                  </a:cxn>
                  <a:cxn ang="0">
                    <a:pos x="34" y="6"/>
                  </a:cxn>
                  <a:cxn ang="0">
                    <a:pos x="28" y="8"/>
                  </a:cxn>
                  <a:cxn ang="0">
                    <a:pos x="22" y="12"/>
                  </a:cxn>
                  <a:cxn ang="0">
                    <a:pos x="16" y="14"/>
                  </a:cxn>
                  <a:cxn ang="0">
                    <a:pos x="10" y="18"/>
                  </a:cxn>
                  <a:cxn ang="0">
                    <a:pos x="6" y="22"/>
                  </a:cxn>
                  <a:cxn ang="0">
                    <a:pos x="4" y="28"/>
                  </a:cxn>
                  <a:cxn ang="0">
                    <a:pos x="2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0" y="54"/>
                  </a:cxn>
                  <a:cxn ang="0">
                    <a:pos x="14" y="56"/>
                  </a:cxn>
                  <a:cxn ang="0">
                    <a:pos x="20" y="58"/>
                  </a:cxn>
                  <a:cxn ang="0">
                    <a:pos x="26" y="60"/>
                  </a:cxn>
                  <a:cxn ang="0">
                    <a:pos x="32" y="62"/>
                  </a:cxn>
                  <a:cxn ang="0">
                    <a:pos x="40" y="64"/>
                  </a:cxn>
                  <a:cxn ang="0">
                    <a:pos x="46" y="64"/>
                  </a:cxn>
                  <a:cxn ang="0">
                    <a:pos x="54" y="62"/>
                  </a:cxn>
                  <a:cxn ang="0">
                    <a:pos x="62" y="62"/>
                  </a:cxn>
                  <a:cxn ang="0">
                    <a:pos x="70" y="60"/>
                  </a:cxn>
                  <a:cxn ang="0">
                    <a:pos x="78" y="56"/>
                  </a:cxn>
                  <a:cxn ang="0">
                    <a:pos x="84" y="54"/>
                  </a:cxn>
                  <a:cxn ang="0">
                    <a:pos x="90" y="50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4" y="38"/>
                  </a:cxn>
                  <a:cxn ang="0">
                    <a:pos x="106" y="34"/>
                  </a:cxn>
                  <a:cxn ang="0">
                    <a:pos x="108" y="28"/>
                  </a:cxn>
                  <a:cxn ang="0">
                    <a:pos x="108" y="24"/>
                  </a:cxn>
                  <a:cxn ang="0">
                    <a:pos x="106" y="20"/>
                  </a:cxn>
                  <a:cxn ang="0">
                    <a:pos x="104" y="16"/>
                  </a:cxn>
                  <a:cxn ang="0">
                    <a:pos x="100" y="12"/>
                  </a:cxn>
                  <a:cxn ang="0">
                    <a:pos x="96" y="8"/>
                  </a:cxn>
                  <a:cxn ang="0">
                    <a:pos x="90" y="6"/>
                  </a:cxn>
                  <a:cxn ang="0">
                    <a:pos x="84" y="4"/>
                  </a:cxn>
                  <a:cxn ang="0">
                    <a:pos x="78" y="2"/>
                  </a:cxn>
                  <a:cxn ang="0">
                    <a:pos x="72" y="0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2"/>
                  </a:cxn>
                </a:cxnLst>
                <a:rect l="0" t="0" r="r" b="b"/>
                <a:pathLst>
                  <a:path w="108" h="64">
                    <a:moveTo>
                      <a:pt x="48" y="2"/>
                    </a:moveTo>
                    <a:lnTo>
                      <a:pt x="46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8" y="52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20" y="58"/>
                    </a:lnTo>
                    <a:lnTo>
                      <a:pt x="22" y="60"/>
                    </a:lnTo>
                    <a:lnTo>
                      <a:pt x="24" y="60"/>
                    </a:lnTo>
                    <a:lnTo>
                      <a:pt x="26" y="60"/>
                    </a:lnTo>
                    <a:lnTo>
                      <a:pt x="28" y="62"/>
                    </a:lnTo>
                    <a:lnTo>
                      <a:pt x="30" y="62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6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2"/>
                    </a:lnTo>
                    <a:lnTo>
                      <a:pt x="54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2" y="62"/>
                    </a:lnTo>
                    <a:lnTo>
                      <a:pt x="66" y="60"/>
                    </a:lnTo>
                    <a:lnTo>
                      <a:pt x="68" y="60"/>
                    </a:lnTo>
                    <a:lnTo>
                      <a:pt x="70" y="60"/>
                    </a:lnTo>
                    <a:lnTo>
                      <a:pt x="74" y="58"/>
                    </a:lnTo>
                    <a:lnTo>
                      <a:pt x="76" y="58"/>
                    </a:lnTo>
                    <a:lnTo>
                      <a:pt x="78" y="56"/>
                    </a:lnTo>
                    <a:lnTo>
                      <a:pt x="80" y="56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2" y="50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02" y="40"/>
                    </a:lnTo>
                    <a:lnTo>
                      <a:pt x="104" y="38"/>
                    </a:lnTo>
                    <a:lnTo>
                      <a:pt x="104" y="36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8" y="28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2"/>
                    </a:lnTo>
                    <a:lnTo>
                      <a:pt x="106" y="22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4" y="16"/>
                    </a:lnTo>
                    <a:lnTo>
                      <a:pt x="104" y="16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7" name="Freeform 408"/>
              <p:cNvSpPr>
                <a:spLocks/>
              </p:cNvSpPr>
              <p:nvPr/>
            </p:nvSpPr>
            <p:spPr bwMode="auto">
              <a:xfrm>
                <a:off x="5416550" y="1400175"/>
                <a:ext cx="165100" cy="95250"/>
              </a:xfrm>
              <a:custGeom>
                <a:avLst/>
                <a:gdLst/>
                <a:ahLst/>
                <a:cxnLst>
                  <a:cxn ang="0">
                    <a:pos x="42" y="2"/>
                  </a:cxn>
                  <a:cxn ang="0">
                    <a:pos x="34" y="4"/>
                  </a:cxn>
                  <a:cxn ang="0">
                    <a:pos x="26" y="6"/>
                  </a:cxn>
                  <a:cxn ang="0">
                    <a:pos x="20" y="10"/>
                  </a:cxn>
                  <a:cxn ang="0">
                    <a:pos x="16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2" y="42"/>
                  </a:cxn>
                  <a:cxn ang="0">
                    <a:pos x="6" y="46"/>
                  </a:cxn>
                  <a:cxn ang="0">
                    <a:pos x="8" y="50"/>
                  </a:cxn>
                  <a:cxn ang="0">
                    <a:pos x="14" y="52"/>
                  </a:cxn>
                  <a:cxn ang="0">
                    <a:pos x="18" y="56"/>
                  </a:cxn>
                  <a:cxn ang="0">
                    <a:pos x="24" y="58"/>
                  </a:cxn>
                  <a:cxn ang="0">
                    <a:pos x="30" y="58"/>
                  </a:cxn>
                  <a:cxn ang="0">
                    <a:pos x="38" y="60"/>
                  </a:cxn>
                  <a:cxn ang="0">
                    <a:pos x="46" y="60"/>
                  </a:cxn>
                  <a:cxn ang="0">
                    <a:pos x="52" y="60"/>
                  </a:cxn>
                  <a:cxn ang="0">
                    <a:pos x="60" y="58"/>
                  </a:cxn>
                  <a:cxn ang="0">
                    <a:pos x="68" y="56"/>
                  </a:cxn>
                  <a:cxn ang="0">
                    <a:pos x="76" y="54"/>
                  </a:cxn>
                  <a:cxn ang="0">
                    <a:pos x="82" y="50"/>
                  </a:cxn>
                  <a:cxn ang="0">
                    <a:pos x="88" y="48"/>
                  </a:cxn>
                  <a:cxn ang="0">
                    <a:pos x="92" y="44"/>
                  </a:cxn>
                  <a:cxn ang="0">
                    <a:pos x="96" y="40"/>
                  </a:cxn>
                  <a:cxn ang="0">
                    <a:pos x="100" y="36"/>
                  </a:cxn>
                  <a:cxn ang="0">
                    <a:pos x="102" y="32"/>
                  </a:cxn>
                  <a:cxn ang="0">
                    <a:pos x="104" y="26"/>
                  </a:cxn>
                  <a:cxn ang="0">
                    <a:pos x="104" y="22"/>
                  </a:cxn>
                  <a:cxn ang="0">
                    <a:pos x="102" y="18"/>
                  </a:cxn>
                  <a:cxn ang="0">
                    <a:pos x="100" y="14"/>
                  </a:cxn>
                  <a:cxn ang="0">
                    <a:pos x="98" y="10"/>
                  </a:cxn>
                  <a:cxn ang="0">
                    <a:pos x="94" y="6"/>
                  </a:cxn>
                  <a:cxn ang="0">
                    <a:pos x="88" y="4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0" y="0"/>
                  </a:cxn>
                  <a:cxn ang="0">
                    <a:pos x="62" y="0"/>
                  </a:cxn>
                  <a:cxn ang="0">
                    <a:pos x="54" y="0"/>
                  </a:cxn>
                  <a:cxn ang="0">
                    <a:pos x="46" y="0"/>
                  </a:cxn>
                </a:cxnLst>
                <a:rect l="0" t="0" r="r" b="b"/>
                <a:pathLst>
                  <a:path w="104" h="60">
                    <a:moveTo>
                      <a:pt x="46" y="0"/>
                    </a:moveTo>
                    <a:lnTo>
                      <a:pt x="44" y="0"/>
                    </a:ln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4" y="58"/>
                    </a:lnTo>
                    <a:lnTo>
                      <a:pt x="36" y="60"/>
                    </a:lnTo>
                    <a:lnTo>
                      <a:pt x="38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4" y="58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2"/>
                    </a:lnTo>
                    <a:lnTo>
                      <a:pt x="80" y="52"/>
                    </a:lnTo>
                    <a:lnTo>
                      <a:pt x="82" y="50"/>
                    </a:lnTo>
                    <a:lnTo>
                      <a:pt x="84" y="50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4" y="42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38"/>
                    </a:lnTo>
                    <a:lnTo>
                      <a:pt x="100" y="36"/>
                    </a:lnTo>
                    <a:lnTo>
                      <a:pt x="100" y="36"/>
                    </a:lnTo>
                    <a:lnTo>
                      <a:pt x="102" y="34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2" y="30"/>
                    </a:lnTo>
                    <a:lnTo>
                      <a:pt x="104" y="28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6" y="4"/>
                    </a:lnTo>
                    <a:lnTo>
                      <a:pt x="84" y="2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8" name="Freeform 409"/>
              <p:cNvSpPr>
                <a:spLocks/>
              </p:cNvSpPr>
              <p:nvPr/>
            </p:nvSpPr>
            <p:spPr bwMode="auto">
              <a:xfrm>
                <a:off x="5419725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2" y="52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0" y="56"/>
                  </a:cxn>
                  <a:cxn ang="0">
                    <a:pos x="36" y="58"/>
                  </a:cxn>
                  <a:cxn ang="0">
                    <a:pos x="44" y="58"/>
                  </a:cxn>
                  <a:cxn ang="0">
                    <a:pos x="52" y="58"/>
                  </a:cxn>
                  <a:cxn ang="0">
                    <a:pos x="58" y="56"/>
                  </a:cxn>
                  <a:cxn ang="0">
                    <a:pos x="66" y="54"/>
                  </a:cxn>
                  <a:cxn ang="0">
                    <a:pos x="72" y="52"/>
                  </a:cxn>
                  <a:cxn ang="0">
                    <a:pos x="80" y="50"/>
                  </a:cxn>
                  <a:cxn ang="0">
                    <a:pos x="84" y="46"/>
                  </a:cxn>
                  <a:cxn ang="0">
                    <a:pos x="90" y="42"/>
                  </a:cxn>
                  <a:cxn ang="0">
                    <a:pos x="94" y="38"/>
                  </a:cxn>
                  <a:cxn ang="0">
                    <a:pos x="96" y="34"/>
                  </a:cxn>
                  <a:cxn ang="0">
                    <a:pos x="100" y="30"/>
                  </a:cxn>
                  <a:cxn ang="0">
                    <a:pos x="100" y="26"/>
                  </a:cxn>
                  <a:cxn ang="0">
                    <a:pos x="100" y="22"/>
                  </a:cxn>
                  <a:cxn ang="0">
                    <a:pos x="100" y="18"/>
                  </a:cxn>
                  <a:cxn ang="0">
                    <a:pos x="98" y="14"/>
                  </a:cxn>
                  <a:cxn ang="0">
                    <a:pos x="94" y="10"/>
                  </a:cxn>
                  <a:cxn ang="0">
                    <a:pos x="90" y="8"/>
                  </a:cxn>
                  <a:cxn ang="0">
                    <a:pos x="86" y="4"/>
                  </a:cxn>
                  <a:cxn ang="0">
                    <a:pos x="80" y="2"/>
                  </a:cxn>
                  <a:cxn ang="0">
                    <a:pos x="74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6" y="0"/>
                  </a:cxn>
                </a:cxnLst>
                <a:rect l="0" t="0" r="r" b="b"/>
                <a:pathLst>
                  <a:path w="100" h="58">
                    <a:moveTo>
                      <a:pt x="46" y="0"/>
                    </a:move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8" y="58"/>
                    </a:lnTo>
                    <a:lnTo>
                      <a:pt x="42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6" y="52"/>
                    </a:lnTo>
                    <a:lnTo>
                      <a:pt x="78" y="50"/>
                    </a:lnTo>
                    <a:lnTo>
                      <a:pt x="80" y="50"/>
                    </a:lnTo>
                    <a:lnTo>
                      <a:pt x="82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6" y="46"/>
                    </a:lnTo>
                    <a:lnTo>
                      <a:pt x="88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98" y="32"/>
                    </a:lnTo>
                    <a:lnTo>
                      <a:pt x="100" y="30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100" y="20"/>
                    </a:lnTo>
                    <a:lnTo>
                      <a:pt x="100" y="18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92" y="10"/>
                    </a:lnTo>
                    <a:lnTo>
                      <a:pt x="92" y="8"/>
                    </a:lnTo>
                    <a:lnTo>
                      <a:pt x="90" y="8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4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9" name="Freeform 410"/>
              <p:cNvSpPr>
                <a:spLocks/>
              </p:cNvSpPr>
              <p:nvPr/>
            </p:nvSpPr>
            <p:spPr bwMode="auto">
              <a:xfrm>
                <a:off x="5422900" y="1400175"/>
                <a:ext cx="155575" cy="88900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2" y="4"/>
                  </a:cxn>
                  <a:cxn ang="0">
                    <a:pos x="26" y="6"/>
                  </a:cxn>
                  <a:cxn ang="0">
                    <a:pos x="20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32"/>
                  </a:cxn>
                  <a:cxn ang="0">
                    <a:pos x="0" y="36"/>
                  </a:cxn>
                  <a:cxn ang="0">
                    <a:pos x="2" y="40"/>
                  </a:cxn>
                  <a:cxn ang="0">
                    <a:pos x="4" y="44"/>
                  </a:cxn>
                  <a:cxn ang="0">
                    <a:pos x="8" y="46"/>
                  </a:cxn>
                  <a:cxn ang="0">
                    <a:pos x="12" y="50"/>
                  </a:cxn>
                  <a:cxn ang="0">
                    <a:pos x="16" y="52"/>
                  </a:cxn>
                  <a:cxn ang="0">
                    <a:pos x="22" y="54"/>
                  </a:cxn>
                  <a:cxn ang="0">
                    <a:pos x="28" y="56"/>
                  </a:cxn>
                  <a:cxn ang="0">
                    <a:pos x="36" y="56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6" y="54"/>
                  </a:cxn>
                  <a:cxn ang="0">
                    <a:pos x="64" y="54"/>
                  </a:cxn>
                  <a:cxn ang="0">
                    <a:pos x="70" y="50"/>
                  </a:cxn>
                  <a:cxn ang="0">
                    <a:pos x="76" y="48"/>
                  </a:cxn>
                  <a:cxn ang="0">
                    <a:pos x="82" y="46"/>
                  </a:cxn>
                  <a:cxn ang="0">
                    <a:pos x="86" y="42"/>
                  </a:cxn>
                  <a:cxn ang="0">
                    <a:pos x="90" y="38"/>
                  </a:cxn>
                  <a:cxn ang="0">
                    <a:pos x="94" y="34"/>
                  </a:cxn>
                  <a:cxn ang="0">
                    <a:pos x="96" y="30"/>
                  </a:cxn>
                  <a:cxn ang="0">
                    <a:pos x="96" y="26"/>
                  </a:cxn>
                  <a:cxn ang="0">
                    <a:pos x="98" y="22"/>
                  </a:cxn>
                  <a:cxn ang="0">
                    <a:pos x="96" y="18"/>
                  </a:cxn>
                  <a:cxn ang="0">
                    <a:pos x="94" y="14"/>
                  </a:cxn>
                  <a:cxn ang="0">
                    <a:pos x="92" y="10"/>
                  </a:cxn>
                  <a:cxn ang="0">
                    <a:pos x="88" y="8"/>
                  </a:cxn>
                  <a:cxn ang="0">
                    <a:pos x="82" y="4"/>
                  </a:cxn>
                  <a:cxn ang="0">
                    <a:pos x="78" y="2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98" h="56">
                    <a:moveTo>
                      <a:pt x="44" y="0"/>
                    </a:moveTo>
                    <a:lnTo>
                      <a:pt x="42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20" y="54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4" y="50"/>
                    </a:lnTo>
                    <a:lnTo>
                      <a:pt x="76" y="48"/>
                    </a:lnTo>
                    <a:lnTo>
                      <a:pt x="78" y="48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4" y="44"/>
                    </a:lnTo>
                    <a:lnTo>
                      <a:pt x="84" y="44"/>
                    </a:lnTo>
                    <a:lnTo>
                      <a:pt x="86" y="42"/>
                    </a:lnTo>
                    <a:lnTo>
                      <a:pt x="88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2"/>
                    </a:lnTo>
                    <a:lnTo>
                      <a:pt x="92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0" name="Freeform 411"/>
              <p:cNvSpPr>
                <a:spLocks/>
              </p:cNvSpPr>
              <p:nvPr/>
            </p:nvSpPr>
            <p:spPr bwMode="auto">
              <a:xfrm>
                <a:off x="5426075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2" y="48"/>
                  </a:cxn>
                  <a:cxn ang="0">
                    <a:pos x="16" y="50"/>
                  </a:cxn>
                  <a:cxn ang="0">
                    <a:pos x="22" y="52"/>
                  </a:cxn>
                  <a:cxn ang="0">
                    <a:pos x="28" y="54"/>
                  </a:cxn>
                  <a:cxn ang="0">
                    <a:pos x="34" y="54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4" y="54"/>
                  </a:cxn>
                  <a:cxn ang="0">
                    <a:pos x="62" y="52"/>
                  </a:cxn>
                  <a:cxn ang="0">
                    <a:pos x="68" y="50"/>
                  </a:cxn>
                  <a:cxn ang="0">
                    <a:pos x="74" y="48"/>
                  </a:cxn>
                  <a:cxn ang="0">
                    <a:pos x="78" y="44"/>
                  </a:cxn>
                  <a:cxn ang="0">
                    <a:pos x="84" y="42"/>
                  </a:cxn>
                  <a:cxn ang="0">
                    <a:pos x="88" y="38"/>
                  </a:cxn>
                  <a:cxn ang="0">
                    <a:pos x="90" y="34"/>
                  </a:cxn>
                  <a:cxn ang="0">
                    <a:pos x="92" y="30"/>
                  </a:cxn>
                  <a:cxn ang="0">
                    <a:pos x="94" y="26"/>
                  </a:cxn>
                  <a:cxn ang="0">
                    <a:pos x="94" y="22"/>
                  </a:cxn>
                  <a:cxn ang="0">
                    <a:pos x="92" y="18"/>
                  </a:cxn>
                  <a:cxn ang="0">
                    <a:pos x="90" y="14"/>
                  </a:cxn>
                  <a:cxn ang="0">
                    <a:pos x="88" y="10"/>
                  </a:cxn>
                  <a:cxn ang="0">
                    <a:pos x="84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2" y="2"/>
                  </a:cxn>
                </a:cxnLst>
                <a:rect l="0" t="0" r="r" b="b"/>
                <a:pathLst>
                  <a:path w="94" h="54">
                    <a:moveTo>
                      <a:pt x="42" y="2"/>
                    </a:moveTo>
                    <a:lnTo>
                      <a:pt x="40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8" y="52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4"/>
                    </a:lnTo>
                    <a:lnTo>
                      <a:pt x="44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48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6"/>
                    </a:lnTo>
                    <a:lnTo>
                      <a:pt x="78" y="46"/>
                    </a:lnTo>
                    <a:lnTo>
                      <a:pt x="78" y="44"/>
                    </a:lnTo>
                    <a:lnTo>
                      <a:pt x="80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4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90" y="36"/>
                    </a:lnTo>
                    <a:lnTo>
                      <a:pt x="90" y="34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0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4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0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2" y="16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88" y="10"/>
                    </a:lnTo>
                    <a:lnTo>
                      <a:pt x="86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1" name="Freeform 412"/>
              <p:cNvSpPr>
                <a:spLocks/>
              </p:cNvSpPr>
              <p:nvPr/>
            </p:nvSpPr>
            <p:spPr bwMode="auto">
              <a:xfrm>
                <a:off x="5429250" y="1400175"/>
                <a:ext cx="142875" cy="85725"/>
              </a:xfrm>
              <a:custGeom>
                <a:avLst/>
                <a:gdLst/>
                <a:ahLst/>
                <a:cxnLst>
                  <a:cxn ang="0">
                    <a:pos x="36" y="2"/>
                  </a:cxn>
                  <a:cxn ang="0">
                    <a:pos x="30" y="4"/>
                  </a:cxn>
                  <a:cxn ang="0">
                    <a:pos x="24" y="6"/>
                  </a:cxn>
                  <a:cxn ang="0">
                    <a:pos x="18" y="8"/>
                  </a:cxn>
                  <a:cxn ang="0">
                    <a:pos x="14" y="12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0" y="46"/>
                  </a:cxn>
                  <a:cxn ang="0">
                    <a:pos x="16" y="48"/>
                  </a:cxn>
                  <a:cxn ang="0">
                    <a:pos x="20" y="50"/>
                  </a:cxn>
                  <a:cxn ang="0">
                    <a:pos x="26" y="52"/>
                  </a:cxn>
                  <a:cxn ang="0">
                    <a:pos x="32" y="52"/>
                  </a:cxn>
                  <a:cxn ang="0">
                    <a:pos x="38" y="54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58" y="50"/>
                  </a:cxn>
                  <a:cxn ang="0">
                    <a:pos x="66" y="48"/>
                  </a:cxn>
                  <a:cxn ang="0">
                    <a:pos x="70" y="46"/>
                  </a:cxn>
                  <a:cxn ang="0">
                    <a:pos x="76" y="44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4"/>
                  </a:cxn>
                  <a:cxn ang="0">
                    <a:pos x="90" y="30"/>
                  </a:cxn>
                  <a:cxn ang="0">
                    <a:pos x="90" y="26"/>
                  </a:cxn>
                  <a:cxn ang="0">
                    <a:pos x="90" y="22"/>
                  </a:cxn>
                  <a:cxn ang="0">
                    <a:pos x="90" y="18"/>
                  </a:cxn>
                  <a:cxn ang="0">
                    <a:pos x="88" y="14"/>
                  </a:cxn>
                  <a:cxn ang="0">
                    <a:pos x="84" y="10"/>
                  </a:cxn>
                  <a:cxn ang="0">
                    <a:pos x="82" y="8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0" y="2"/>
                  </a:cxn>
                </a:cxnLst>
                <a:rect l="0" t="0" r="r" b="b"/>
                <a:pathLst>
                  <a:path w="90" h="54">
                    <a:moveTo>
                      <a:pt x="40" y="2"/>
                    </a:moveTo>
                    <a:lnTo>
                      <a:pt x="38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6" y="50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6" y="50"/>
                    </a:lnTo>
                    <a:lnTo>
                      <a:pt x="58" y="50"/>
                    </a:lnTo>
                    <a:lnTo>
                      <a:pt x="60" y="50"/>
                    </a:lnTo>
                    <a:lnTo>
                      <a:pt x="64" y="50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6"/>
                    </a:lnTo>
                    <a:lnTo>
                      <a:pt x="74" y="44"/>
                    </a:lnTo>
                    <a:lnTo>
                      <a:pt x="76" y="44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80" y="40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6" y="36"/>
                    </a:lnTo>
                    <a:lnTo>
                      <a:pt x="86" y="34"/>
                    </a:lnTo>
                    <a:lnTo>
                      <a:pt x="86" y="34"/>
                    </a:lnTo>
                    <a:lnTo>
                      <a:pt x="88" y="32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90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6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6" y="14"/>
                    </a:lnTo>
                    <a:lnTo>
                      <a:pt x="86" y="12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2" name="Freeform 413"/>
              <p:cNvSpPr>
                <a:spLocks/>
              </p:cNvSpPr>
              <p:nvPr/>
            </p:nvSpPr>
            <p:spPr bwMode="auto">
              <a:xfrm>
                <a:off x="5432425" y="1403350"/>
                <a:ext cx="139700" cy="79375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8" y="2"/>
                  </a:cxn>
                  <a:cxn ang="0">
                    <a:pos x="24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4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6" y="40"/>
                  </a:cxn>
                  <a:cxn ang="0">
                    <a:pos x="10" y="44"/>
                  </a:cxn>
                  <a:cxn ang="0">
                    <a:pos x="14" y="46"/>
                  </a:cxn>
                  <a:cxn ang="0">
                    <a:pos x="20" y="48"/>
                  </a:cxn>
                  <a:cxn ang="0">
                    <a:pos x="24" y="48"/>
                  </a:cxn>
                  <a:cxn ang="0">
                    <a:pos x="30" y="50"/>
                  </a:cxn>
                  <a:cxn ang="0">
                    <a:pos x="38" y="50"/>
                  </a:cxn>
                  <a:cxn ang="0">
                    <a:pos x="44" y="50"/>
                  </a:cxn>
                  <a:cxn ang="0">
                    <a:pos x="50" y="48"/>
                  </a:cxn>
                  <a:cxn ang="0">
                    <a:pos x="56" y="48"/>
                  </a:cxn>
                  <a:cxn ang="0">
                    <a:pos x="62" y="46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8" y="38"/>
                  </a:cxn>
                  <a:cxn ang="0">
                    <a:pos x="80" y="34"/>
                  </a:cxn>
                  <a:cxn ang="0">
                    <a:pos x="84" y="30"/>
                  </a:cxn>
                  <a:cxn ang="0">
                    <a:pos x="86" y="26"/>
                  </a:cxn>
                  <a:cxn ang="0">
                    <a:pos x="86" y="24"/>
                  </a:cxn>
                  <a:cxn ang="0">
                    <a:pos x="88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82" y="10"/>
                  </a:cxn>
                  <a:cxn ang="0">
                    <a:pos x="78" y="6"/>
                  </a:cxn>
                  <a:cxn ang="0">
                    <a:pos x="74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2" y="0"/>
                  </a:cxn>
                  <a:cxn ang="0">
                    <a:pos x="46" y="0"/>
                  </a:cxn>
                  <a:cxn ang="0">
                    <a:pos x="40" y="0"/>
                  </a:cxn>
                </a:cxnLst>
                <a:rect l="0" t="0" r="r" b="b"/>
                <a:pathLst>
                  <a:path w="88" h="50">
                    <a:moveTo>
                      <a:pt x="40" y="0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0"/>
                    </a:lnTo>
                    <a:lnTo>
                      <a:pt x="38" y="50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8" y="42"/>
                    </a:lnTo>
                    <a:lnTo>
                      <a:pt x="70" y="42"/>
                    </a:lnTo>
                    <a:lnTo>
                      <a:pt x="72" y="42"/>
                    </a:lnTo>
                    <a:lnTo>
                      <a:pt x="72" y="40"/>
                    </a:lnTo>
                    <a:lnTo>
                      <a:pt x="74" y="40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80" y="34"/>
                    </a:lnTo>
                    <a:lnTo>
                      <a:pt x="82" y="32"/>
                    </a:lnTo>
                    <a:lnTo>
                      <a:pt x="82" y="32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4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6" y="14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3" name="Freeform 414"/>
              <p:cNvSpPr>
                <a:spLocks/>
              </p:cNvSpPr>
              <p:nvPr/>
            </p:nvSpPr>
            <p:spPr bwMode="auto">
              <a:xfrm>
                <a:off x="5435600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8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6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40"/>
                  </a:cxn>
                  <a:cxn ang="0">
                    <a:pos x="10" y="42"/>
                  </a:cxn>
                  <a:cxn ang="0">
                    <a:pos x="14" y="44"/>
                  </a:cxn>
                  <a:cxn ang="0">
                    <a:pos x="18" y="46"/>
                  </a:cxn>
                  <a:cxn ang="0">
                    <a:pos x="24" y="46"/>
                  </a:cxn>
                  <a:cxn ang="0">
                    <a:pos x="30" y="48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6"/>
                  </a:cxn>
                  <a:cxn ang="0">
                    <a:pos x="54" y="46"/>
                  </a:cxn>
                  <a:cxn ang="0">
                    <a:pos x="60" y="44"/>
                  </a:cxn>
                  <a:cxn ang="0">
                    <a:pos x="66" y="42"/>
                  </a:cxn>
                  <a:cxn ang="0">
                    <a:pos x="70" y="40"/>
                  </a:cxn>
                  <a:cxn ang="0">
                    <a:pos x="74" y="36"/>
                  </a:cxn>
                  <a:cxn ang="0">
                    <a:pos x="78" y="34"/>
                  </a:cxn>
                  <a:cxn ang="0">
                    <a:pos x="80" y="30"/>
                  </a:cxn>
                  <a:cxn ang="0">
                    <a:pos x="82" y="26"/>
                  </a:cxn>
                  <a:cxn ang="0">
                    <a:pos x="84" y="22"/>
                  </a:cxn>
                  <a:cxn ang="0">
                    <a:pos x="84" y="20"/>
                  </a:cxn>
                  <a:cxn ang="0">
                    <a:pos x="82" y="16"/>
                  </a:cxn>
                  <a:cxn ang="0">
                    <a:pos x="82" y="12"/>
                  </a:cxn>
                  <a:cxn ang="0">
                    <a:pos x="78" y="10"/>
                  </a:cxn>
                  <a:cxn ang="0">
                    <a:pos x="76" y="6"/>
                  </a:cxn>
                  <a:cxn ang="0">
                    <a:pos x="72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84" h="48">
                    <a:moveTo>
                      <a:pt x="38" y="0"/>
                    </a:moveTo>
                    <a:lnTo>
                      <a:pt x="36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20" y="46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4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2" y="28"/>
                    </a:lnTo>
                    <a:lnTo>
                      <a:pt x="82" y="28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4" y="24"/>
                    </a:lnTo>
                    <a:lnTo>
                      <a:pt x="84" y="22"/>
                    </a:lnTo>
                    <a:lnTo>
                      <a:pt x="84" y="22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2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4" name="Freeform 415"/>
              <p:cNvSpPr>
                <a:spLocks/>
              </p:cNvSpPr>
              <p:nvPr/>
            </p:nvSpPr>
            <p:spPr bwMode="auto">
              <a:xfrm>
                <a:off x="5438775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2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4"/>
                  </a:cxn>
                  <a:cxn ang="0">
                    <a:pos x="6" y="38"/>
                  </a:cxn>
                  <a:cxn ang="0">
                    <a:pos x="10" y="40"/>
                  </a:cxn>
                  <a:cxn ang="0">
                    <a:pos x="14" y="42"/>
                  </a:cxn>
                  <a:cxn ang="0">
                    <a:pos x="18" y="44"/>
                  </a:cxn>
                  <a:cxn ang="0">
                    <a:pos x="22" y="46"/>
                  </a:cxn>
                  <a:cxn ang="0">
                    <a:pos x="28" y="46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4"/>
                  </a:cxn>
                  <a:cxn ang="0">
                    <a:pos x="58" y="42"/>
                  </a:cxn>
                  <a:cxn ang="0">
                    <a:pos x="62" y="40"/>
                  </a:cxn>
                  <a:cxn ang="0">
                    <a:pos x="66" y="38"/>
                  </a:cxn>
                  <a:cxn ang="0">
                    <a:pos x="70" y="36"/>
                  </a:cxn>
                  <a:cxn ang="0">
                    <a:pos x="74" y="32"/>
                  </a:cxn>
                  <a:cxn ang="0">
                    <a:pos x="76" y="30"/>
                  </a:cxn>
                  <a:cxn ang="0">
                    <a:pos x="78" y="26"/>
                  </a:cxn>
                  <a:cxn ang="0">
                    <a:pos x="80" y="22"/>
                  </a:cxn>
                  <a:cxn ang="0">
                    <a:pos x="80" y="20"/>
                  </a:cxn>
                  <a:cxn ang="0">
                    <a:pos x="80" y="16"/>
                  </a:cxn>
                  <a:cxn ang="0">
                    <a:pos x="78" y="12"/>
                  </a:cxn>
                  <a:cxn ang="0">
                    <a:pos x="76" y="10"/>
                  </a:cxn>
                  <a:cxn ang="0">
                    <a:pos x="72" y="8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0" y="2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2" y="0"/>
                  </a:cxn>
                  <a:cxn ang="0">
                    <a:pos x="36" y="0"/>
                  </a:cxn>
                </a:cxnLst>
                <a:rect l="0" t="0" r="r" b="b"/>
                <a:pathLst>
                  <a:path w="80" h="46">
                    <a:moveTo>
                      <a:pt x="36" y="0"/>
                    </a:move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60" y="42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8" y="38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2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80" y="20"/>
                    </a:lnTo>
                    <a:lnTo>
                      <a:pt x="80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4"/>
                    </a:lnTo>
                    <a:lnTo>
                      <a:pt x="78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5" name="Freeform 416"/>
              <p:cNvSpPr>
                <a:spLocks/>
              </p:cNvSpPr>
              <p:nvPr/>
            </p:nvSpPr>
            <p:spPr bwMode="auto">
              <a:xfrm>
                <a:off x="5441950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2" y="18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0"/>
                  </a:cxn>
                  <a:cxn ang="0">
                    <a:pos x="4" y="34"/>
                  </a:cxn>
                  <a:cxn ang="0">
                    <a:pos x="6" y="36"/>
                  </a:cxn>
                  <a:cxn ang="0">
                    <a:pos x="8" y="38"/>
                  </a:cxn>
                  <a:cxn ang="0">
                    <a:pos x="12" y="40"/>
                  </a:cxn>
                  <a:cxn ang="0">
                    <a:pos x="16" y="42"/>
                  </a:cxn>
                  <a:cxn ang="0">
                    <a:pos x="22" y="44"/>
                  </a:cxn>
                  <a:cxn ang="0">
                    <a:pos x="26" y="44"/>
                  </a:cxn>
                  <a:cxn ang="0">
                    <a:pos x="32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2"/>
                  </a:cxn>
                  <a:cxn ang="0">
                    <a:pos x="54" y="42"/>
                  </a:cxn>
                  <a:cxn ang="0">
                    <a:pos x="60" y="40"/>
                  </a:cxn>
                  <a:cxn ang="0">
                    <a:pos x="64" y="38"/>
                  </a:cxn>
                  <a:cxn ang="0">
                    <a:pos x="68" y="34"/>
                  </a:cxn>
                  <a:cxn ang="0">
                    <a:pos x="72" y="32"/>
                  </a:cxn>
                  <a:cxn ang="0">
                    <a:pos x="74" y="28"/>
                  </a:cxn>
                  <a:cxn ang="0">
                    <a:pos x="76" y="26"/>
                  </a:cxn>
                  <a:cxn ang="0">
                    <a:pos x="76" y="22"/>
                  </a:cxn>
                  <a:cxn ang="0">
                    <a:pos x="76" y="20"/>
                  </a:cxn>
                  <a:cxn ang="0">
                    <a:pos x="76" y="16"/>
                  </a:cxn>
                  <a:cxn ang="0">
                    <a:pos x="74" y="12"/>
                  </a:cxn>
                  <a:cxn ang="0">
                    <a:pos x="72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2" y="4"/>
                  </a:cxn>
                  <a:cxn ang="0">
                    <a:pos x="58" y="2"/>
                  </a:cxn>
                  <a:cxn ang="0">
                    <a:pos x="52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2"/>
                  </a:cxn>
                </a:cxnLst>
                <a:rect l="0" t="0" r="r" b="b"/>
                <a:pathLst>
                  <a:path w="76" h="44">
                    <a:moveTo>
                      <a:pt x="36" y="2"/>
                    </a:move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2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4" y="42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60" y="40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2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4" y="28"/>
                    </a:lnTo>
                    <a:lnTo>
                      <a:pt x="74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6" y="20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4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6" name="Freeform 417"/>
              <p:cNvSpPr>
                <a:spLocks/>
              </p:cNvSpPr>
              <p:nvPr/>
            </p:nvSpPr>
            <p:spPr bwMode="auto">
              <a:xfrm>
                <a:off x="5445125" y="1403350"/>
                <a:ext cx="117475" cy="6985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26" y="2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2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30"/>
                  </a:cxn>
                  <a:cxn ang="0">
                    <a:pos x="2" y="32"/>
                  </a:cxn>
                  <a:cxn ang="0">
                    <a:pos x="6" y="34"/>
                  </a:cxn>
                  <a:cxn ang="0">
                    <a:pos x="8" y="36"/>
                  </a:cxn>
                  <a:cxn ang="0">
                    <a:pos x="12" y="38"/>
                  </a:cxn>
                  <a:cxn ang="0">
                    <a:pos x="16" y="40"/>
                  </a:cxn>
                  <a:cxn ang="0">
                    <a:pos x="20" y="42"/>
                  </a:cxn>
                  <a:cxn ang="0">
                    <a:pos x="26" y="42"/>
                  </a:cxn>
                  <a:cxn ang="0">
                    <a:pos x="30" y="44"/>
                  </a:cxn>
                  <a:cxn ang="0">
                    <a:pos x="36" y="44"/>
                  </a:cxn>
                  <a:cxn ang="0">
                    <a:pos x="42" y="42"/>
                  </a:cxn>
                  <a:cxn ang="0">
                    <a:pos x="46" y="42"/>
                  </a:cxn>
                  <a:cxn ang="0">
                    <a:pos x="52" y="40"/>
                  </a:cxn>
                  <a:cxn ang="0">
                    <a:pos x="56" y="38"/>
                  </a:cxn>
                  <a:cxn ang="0">
                    <a:pos x="60" y="36"/>
                  </a:cxn>
                  <a:cxn ang="0">
                    <a:pos x="64" y="34"/>
                  </a:cxn>
                  <a:cxn ang="0">
                    <a:pos x="68" y="32"/>
                  </a:cxn>
                  <a:cxn ang="0">
                    <a:pos x="70" y="28"/>
                  </a:cxn>
                  <a:cxn ang="0">
                    <a:pos x="72" y="26"/>
                  </a:cxn>
                  <a:cxn ang="0">
                    <a:pos x="74" y="22"/>
                  </a:cxn>
                  <a:cxn ang="0">
                    <a:pos x="74" y="18"/>
                  </a:cxn>
                  <a:cxn ang="0">
                    <a:pos x="74" y="16"/>
                  </a:cxn>
                  <a:cxn ang="0">
                    <a:pos x="72" y="12"/>
                  </a:cxn>
                  <a:cxn ang="0">
                    <a:pos x="70" y="10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2"/>
                  </a:cxn>
                  <a:cxn ang="0">
                    <a:pos x="46" y="2"/>
                  </a:cxn>
                  <a:cxn ang="0">
                    <a:pos x="40" y="0"/>
                  </a:cxn>
                  <a:cxn ang="0">
                    <a:pos x="34" y="2"/>
                  </a:cxn>
                </a:cxnLst>
                <a:rect l="0" t="0" r="r" b="b"/>
                <a:pathLst>
                  <a:path w="74" h="44">
                    <a:moveTo>
                      <a:pt x="34" y="2"/>
                    </a:move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68" y="30"/>
                    </a:lnTo>
                    <a:lnTo>
                      <a:pt x="70" y="30"/>
                    </a:lnTo>
                    <a:lnTo>
                      <a:pt x="70" y="28"/>
                    </a:lnTo>
                    <a:lnTo>
                      <a:pt x="72" y="28"/>
                    </a:lnTo>
                    <a:lnTo>
                      <a:pt x="72" y="26"/>
                    </a:lnTo>
                    <a:lnTo>
                      <a:pt x="72" y="26"/>
                    </a:lnTo>
                    <a:lnTo>
                      <a:pt x="72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7" name="Freeform 418"/>
              <p:cNvSpPr>
                <a:spLocks/>
              </p:cNvSpPr>
              <p:nvPr/>
            </p:nvSpPr>
            <p:spPr bwMode="auto">
              <a:xfrm>
                <a:off x="5448300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2"/>
                  </a:cxn>
                  <a:cxn ang="0">
                    <a:pos x="2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8" y="34"/>
                  </a:cxn>
                  <a:cxn ang="0">
                    <a:pos x="10" y="36"/>
                  </a:cxn>
                  <a:cxn ang="0">
                    <a:pos x="14" y="36"/>
                  </a:cxn>
                  <a:cxn ang="0">
                    <a:pos x="20" y="38"/>
                  </a:cxn>
                  <a:cxn ang="0">
                    <a:pos x="24" y="40"/>
                  </a:cxn>
                  <a:cxn ang="0">
                    <a:pos x="28" y="40"/>
                  </a:cxn>
                  <a:cxn ang="0">
                    <a:pos x="34" y="40"/>
                  </a:cxn>
                  <a:cxn ang="0">
                    <a:pos x="40" y="38"/>
                  </a:cxn>
                  <a:cxn ang="0">
                    <a:pos x="44" y="38"/>
                  </a:cxn>
                  <a:cxn ang="0">
                    <a:pos x="50" y="36"/>
                  </a:cxn>
                  <a:cxn ang="0">
                    <a:pos x="54" y="36"/>
                  </a:cxn>
                  <a:cxn ang="0">
                    <a:pos x="58" y="34"/>
                  </a:cxn>
                  <a:cxn ang="0">
                    <a:pos x="62" y="30"/>
                  </a:cxn>
                  <a:cxn ang="0">
                    <a:pos x="64" y="28"/>
                  </a:cxn>
                  <a:cxn ang="0">
                    <a:pos x="68" y="26"/>
                  </a:cxn>
                  <a:cxn ang="0">
                    <a:pos x="68" y="22"/>
                  </a:cxn>
                  <a:cxn ang="0">
                    <a:pos x="70" y="20"/>
                  </a:cxn>
                  <a:cxn ang="0">
                    <a:pos x="70" y="16"/>
                  </a:cxn>
                  <a:cxn ang="0">
                    <a:pos x="70" y="14"/>
                  </a:cxn>
                  <a:cxn ang="0">
                    <a:pos x="68" y="12"/>
                  </a:cxn>
                  <a:cxn ang="0">
                    <a:pos x="66" y="8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2" y="2"/>
                  </a:cxn>
                  <a:cxn ang="0">
                    <a:pos x="48" y="0"/>
                  </a:cxn>
                  <a:cxn ang="0">
                    <a:pos x="44" y="0"/>
                  </a:cxn>
                  <a:cxn ang="0">
                    <a:pos x="38" y="0"/>
                  </a:cxn>
                  <a:cxn ang="0">
                    <a:pos x="32" y="0"/>
                  </a:cxn>
                </a:cxnLst>
                <a:rect l="0" t="0" r="r" b="b"/>
                <a:pathLst>
                  <a:path w="70" h="40">
                    <a:moveTo>
                      <a:pt x="32" y="0"/>
                    </a:move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6" y="34"/>
                    </a:lnTo>
                    <a:lnTo>
                      <a:pt x="56" y="34"/>
                    </a:lnTo>
                    <a:lnTo>
                      <a:pt x="58" y="34"/>
                    </a:lnTo>
                    <a:lnTo>
                      <a:pt x="60" y="32"/>
                    </a:lnTo>
                    <a:lnTo>
                      <a:pt x="60" y="32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8" y="26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8" name="Freeform 419"/>
              <p:cNvSpPr>
                <a:spLocks/>
              </p:cNvSpPr>
              <p:nvPr/>
            </p:nvSpPr>
            <p:spPr bwMode="auto">
              <a:xfrm>
                <a:off x="5451475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24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4" y="36"/>
                  </a:cxn>
                  <a:cxn ang="0">
                    <a:pos x="18" y="36"/>
                  </a:cxn>
                  <a:cxn ang="0">
                    <a:pos x="22" y="38"/>
                  </a:cxn>
                  <a:cxn ang="0">
                    <a:pos x="28" y="38"/>
                  </a:cxn>
                  <a:cxn ang="0">
                    <a:pos x="32" y="38"/>
                  </a:cxn>
                  <a:cxn ang="0">
                    <a:pos x="38" y="38"/>
                  </a:cxn>
                  <a:cxn ang="0">
                    <a:pos x="42" y="36"/>
                  </a:cxn>
                  <a:cxn ang="0">
                    <a:pos x="46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0"/>
                  </a:cxn>
                  <a:cxn ang="0">
                    <a:pos x="62" y="28"/>
                  </a:cxn>
                  <a:cxn ang="0">
                    <a:pos x="64" y="26"/>
                  </a:cxn>
                  <a:cxn ang="0">
                    <a:pos x="66" y="22"/>
                  </a:cxn>
                  <a:cxn ang="0">
                    <a:pos x="66" y="20"/>
                  </a:cxn>
                  <a:cxn ang="0">
                    <a:pos x="66" y="16"/>
                  </a:cxn>
                  <a:cxn ang="0">
                    <a:pos x="66" y="14"/>
                  </a:cxn>
                  <a:cxn ang="0">
                    <a:pos x="66" y="12"/>
                  </a:cxn>
                  <a:cxn ang="0">
                    <a:pos x="64" y="8"/>
                  </a:cxn>
                  <a:cxn ang="0">
                    <a:pos x="60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50" y="2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36" y="0"/>
                  </a:cxn>
                  <a:cxn ang="0">
                    <a:pos x="32" y="0"/>
                  </a:cxn>
                </a:cxnLst>
                <a:rect l="0" t="0" r="r" b="b"/>
                <a:pathLst>
                  <a:path w="66" h="38">
                    <a:moveTo>
                      <a:pt x="32" y="0"/>
                    </a:move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4"/>
                    </a:lnTo>
                    <a:lnTo>
                      <a:pt x="50" y="34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9" name="Freeform 420"/>
              <p:cNvSpPr>
                <a:spLocks/>
              </p:cNvSpPr>
              <p:nvPr/>
            </p:nvSpPr>
            <p:spPr bwMode="auto">
              <a:xfrm>
                <a:off x="5454650" y="1406525"/>
                <a:ext cx="101600" cy="5715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22" y="2"/>
                  </a:cxn>
                  <a:cxn ang="0">
                    <a:pos x="18" y="2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0"/>
                  </a:cxn>
                  <a:cxn ang="0">
                    <a:pos x="10" y="32"/>
                  </a:cxn>
                  <a:cxn ang="0">
                    <a:pos x="12" y="34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6" y="36"/>
                  </a:cxn>
                  <a:cxn ang="0">
                    <a:pos x="30" y="36"/>
                  </a:cxn>
                  <a:cxn ang="0">
                    <a:pos x="36" y="36"/>
                  </a:cxn>
                  <a:cxn ang="0">
                    <a:pos x="40" y="36"/>
                  </a:cxn>
                  <a:cxn ang="0">
                    <a:pos x="44" y="34"/>
                  </a:cxn>
                  <a:cxn ang="0">
                    <a:pos x="48" y="32"/>
                  </a:cxn>
                  <a:cxn ang="0">
                    <a:pos x="52" y="32"/>
                  </a:cxn>
                  <a:cxn ang="0">
                    <a:pos x="56" y="30"/>
                  </a:cxn>
                  <a:cxn ang="0">
                    <a:pos x="58" y="26"/>
                  </a:cxn>
                  <a:cxn ang="0">
                    <a:pos x="60" y="24"/>
                  </a:cxn>
                  <a:cxn ang="0">
                    <a:pos x="62" y="22"/>
                  </a:cxn>
                  <a:cxn ang="0">
                    <a:pos x="64" y="20"/>
                  </a:cxn>
                  <a:cxn ang="0">
                    <a:pos x="64" y="16"/>
                  </a:cxn>
                  <a:cxn ang="0">
                    <a:pos x="64" y="14"/>
                  </a:cxn>
                  <a:cxn ang="0">
                    <a:pos x="62" y="12"/>
                  </a:cxn>
                  <a:cxn ang="0">
                    <a:pos x="60" y="8"/>
                  </a:cxn>
                  <a:cxn ang="0">
                    <a:pos x="58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4" y="0"/>
                  </a:cxn>
                  <a:cxn ang="0">
                    <a:pos x="40" y="0"/>
                  </a:cxn>
                  <a:cxn ang="0">
                    <a:pos x="34" y="0"/>
                  </a:cxn>
                  <a:cxn ang="0">
                    <a:pos x="30" y="0"/>
                  </a:cxn>
                </a:cxnLst>
                <a:rect l="0" t="0" r="r" b="b"/>
                <a:pathLst>
                  <a:path w="64" h="36">
                    <a:moveTo>
                      <a:pt x="30" y="0"/>
                    </a:moveTo>
                    <a:lnTo>
                      <a:pt x="28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40" y="36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6" y="30"/>
                    </a:lnTo>
                    <a:lnTo>
                      <a:pt x="56" y="28"/>
                    </a:lnTo>
                    <a:lnTo>
                      <a:pt x="58" y="28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2" y="10"/>
                    </a:lnTo>
                    <a:lnTo>
                      <a:pt x="60" y="10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0" name="Freeform 421"/>
              <p:cNvSpPr>
                <a:spLocks/>
              </p:cNvSpPr>
              <p:nvPr/>
            </p:nvSpPr>
            <p:spPr bwMode="auto">
              <a:xfrm>
                <a:off x="5375275" y="1374775"/>
                <a:ext cx="244475" cy="50800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0" y="32"/>
                  </a:cxn>
                  <a:cxn ang="0">
                    <a:pos x="2" y="30"/>
                  </a:cxn>
                  <a:cxn ang="0">
                    <a:pos x="4" y="28"/>
                  </a:cxn>
                  <a:cxn ang="0">
                    <a:pos x="6" y="26"/>
                  </a:cxn>
                  <a:cxn ang="0">
                    <a:pos x="10" y="24"/>
                  </a:cxn>
                  <a:cxn ang="0">
                    <a:pos x="12" y="22"/>
                  </a:cxn>
                  <a:cxn ang="0">
                    <a:pos x="16" y="20"/>
                  </a:cxn>
                  <a:cxn ang="0">
                    <a:pos x="18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2" y="10"/>
                  </a:cxn>
                  <a:cxn ang="0">
                    <a:pos x="36" y="8"/>
                  </a:cxn>
                  <a:cxn ang="0">
                    <a:pos x="42" y="6"/>
                  </a:cxn>
                  <a:cxn ang="0">
                    <a:pos x="46" y="4"/>
                  </a:cxn>
                  <a:cxn ang="0">
                    <a:pos x="52" y="2"/>
                  </a:cxn>
                  <a:cxn ang="0">
                    <a:pos x="58" y="2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2" y="0"/>
                  </a:cxn>
                  <a:cxn ang="0">
                    <a:pos x="90" y="0"/>
                  </a:cxn>
                  <a:cxn ang="0">
                    <a:pos x="96" y="0"/>
                  </a:cxn>
                  <a:cxn ang="0">
                    <a:pos x="104" y="2"/>
                  </a:cxn>
                  <a:cxn ang="0">
                    <a:pos x="110" y="4"/>
                  </a:cxn>
                  <a:cxn ang="0">
                    <a:pos x="118" y="8"/>
                  </a:cxn>
                  <a:cxn ang="0">
                    <a:pos x="124" y="10"/>
                  </a:cxn>
                  <a:cxn ang="0">
                    <a:pos x="132" y="14"/>
                  </a:cxn>
                  <a:cxn ang="0">
                    <a:pos x="140" y="20"/>
                  </a:cxn>
                  <a:cxn ang="0">
                    <a:pos x="148" y="26"/>
                  </a:cxn>
                  <a:cxn ang="0">
                    <a:pos x="154" y="32"/>
                  </a:cxn>
                  <a:cxn ang="0">
                    <a:pos x="154" y="32"/>
                  </a:cxn>
                  <a:cxn ang="0">
                    <a:pos x="152" y="30"/>
                  </a:cxn>
                  <a:cxn ang="0">
                    <a:pos x="150" y="28"/>
                  </a:cxn>
                  <a:cxn ang="0">
                    <a:pos x="148" y="28"/>
                  </a:cxn>
                  <a:cxn ang="0">
                    <a:pos x="146" y="26"/>
                  </a:cxn>
                  <a:cxn ang="0">
                    <a:pos x="144" y="24"/>
                  </a:cxn>
                  <a:cxn ang="0">
                    <a:pos x="142" y="24"/>
                  </a:cxn>
                  <a:cxn ang="0">
                    <a:pos x="138" y="22"/>
                  </a:cxn>
                  <a:cxn ang="0">
                    <a:pos x="134" y="20"/>
                  </a:cxn>
                  <a:cxn ang="0">
                    <a:pos x="132" y="18"/>
                  </a:cxn>
                  <a:cxn ang="0">
                    <a:pos x="128" y="16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4" y="12"/>
                  </a:cxn>
                  <a:cxn ang="0">
                    <a:pos x="108" y="12"/>
                  </a:cxn>
                  <a:cxn ang="0">
                    <a:pos x="102" y="10"/>
                  </a:cxn>
                  <a:cxn ang="0">
                    <a:pos x="96" y="10"/>
                  </a:cxn>
                  <a:cxn ang="0">
                    <a:pos x="90" y="10"/>
                  </a:cxn>
                  <a:cxn ang="0">
                    <a:pos x="84" y="8"/>
                  </a:cxn>
                  <a:cxn ang="0">
                    <a:pos x="78" y="10"/>
                  </a:cxn>
                  <a:cxn ang="0">
                    <a:pos x="72" y="10"/>
                  </a:cxn>
                  <a:cxn ang="0">
                    <a:pos x="64" y="10"/>
                  </a:cxn>
                  <a:cxn ang="0">
                    <a:pos x="58" y="12"/>
                  </a:cxn>
                  <a:cxn ang="0">
                    <a:pos x="50" y="12"/>
                  </a:cxn>
                  <a:cxn ang="0">
                    <a:pos x="42" y="14"/>
                  </a:cxn>
                  <a:cxn ang="0">
                    <a:pos x="34" y="18"/>
                  </a:cxn>
                  <a:cxn ang="0">
                    <a:pos x="26" y="20"/>
                  </a:cxn>
                  <a:cxn ang="0">
                    <a:pos x="16" y="24"/>
                  </a:cxn>
                  <a:cxn ang="0">
                    <a:pos x="8" y="28"/>
                  </a:cxn>
                  <a:cxn ang="0">
                    <a:pos x="0" y="32"/>
                  </a:cxn>
                  <a:cxn ang="0">
                    <a:pos x="0" y="32"/>
                  </a:cxn>
                </a:cxnLst>
                <a:rect l="0" t="0" r="r" b="b"/>
                <a:pathLst>
                  <a:path w="154" h="32">
                    <a:moveTo>
                      <a:pt x="0" y="32"/>
                    </a:moveTo>
                    <a:lnTo>
                      <a:pt x="0" y="32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2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22" y="14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2" y="6"/>
                    </a:lnTo>
                    <a:lnTo>
                      <a:pt x="46" y="4"/>
                    </a:lnTo>
                    <a:lnTo>
                      <a:pt x="52" y="2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2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4" y="2"/>
                    </a:lnTo>
                    <a:lnTo>
                      <a:pt x="110" y="4"/>
                    </a:lnTo>
                    <a:lnTo>
                      <a:pt x="118" y="8"/>
                    </a:lnTo>
                    <a:lnTo>
                      <a:pt x="124" y="10"/>
                    </a:lnTo>
                    <a:lnTo>
                      <a:pt x="132" y="14"/>
                    </a:lnTo>
                    <a:lnTo>
                      <a:pt x="140" y="20"/>
                    </a:lnTo>
                    <a:lnTo>
                      <a:pt x="148" y="26"/>
                    </a:lnTo>
                    <a:lnTo>
                      <a:pt x="154" y="32"/>
                    </a:lnTo>
                    <a:lnTo>
                      <a:pt x="154" y="32"/>
                    </a:lnTo>
                    <a:lnTo>
                      <a:pt x="152" y="30"/>
                    </a:lnTo>
                    <a:lnTo>
                      <a:pt x="150" y="28"/>
                    </a:lnTo>
                    <a:lnTo>
                      <a:pt x="148" y="28"/>
                    </a:lnTo>
                    <a:lnTo>
                      <a:pt x="146" y="26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38" y="22"/>
                    </a:lnTo>
                    <a:lnTo>
                      <a:pt x="134" y="20"/>
                    </a:lnTo>
                    <a:lnTo>
                      <a:pt x="132" y="18"/>
                    </a:lnTo>
                    <a:lnTo>
                      <a:pt x="128" y="16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4" y="12"/>
                    </a:lnTo>
                    <a:lnTo>
                      <a:pt x="108" y="12"/>
                    </a:lnTo>
                    <a:lnTo>
                      <a:pt x="102" y="10"/>
                    </a:lnTo>
                    <a:lnTo>
                      <a:pt x="96" y="10"/>
                    </a:lnTo>
                    <a:lnTo>
                      <a:pt x="90" y="10"/>
                    </a:lnTo>
                    <a:lnTo>
                      <a:pt x="84" y="8"/>
                    </a:lnTo>
                    <a:lnTo>
                      <a:pt x="78" y="10"/>
                    </a:lnTo>
                    <a:lnTo>
                      <a:pt x="72" y="10"/>
                    </a:lnTo>
                    <a:lnTo>
                      <a:pt x="64" y="10"/>
                    </a:lnTo>
                    <a:lnTo>
                      <a:pt x="58" y="12"/>
                    </a:lnTo>
                    <a:lnTo>
                      <a:pt x="50" y="12"/>
                    </a:lnTo>
                    <a:lnTo>
                      <a:pt x="42" y="14"/>
                    </a:lnTo>
                    <a:lnTo>
                      <a:pt x="34" y="18"/>
                    </a:lnTo>
                    <a:lnTo>
                      <a:pt x="26" y="20"/>
                    </a:lnTo>
                    <a:lnTo>
                      <a:pt x="16" y="24"/>
                    </a:lnTo>
                    <a:lnTo>
                      <a:pt x="8" y="28"/>
                    </a:lnTo>
                    <a:lnTo>
                      <a:pt x="0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1" name="Freeform 422"/>
              <p:cNvSpPr>
                <a:spLocks/>
              </p:cNvSpPr>
              <p:nvPr/>
            </p:nvSpPr>
            <p:spPr bwMode="auto">
              <a:xfrm>
                <a:off x="5749925" y="1127125"/>
                <a:ext cx="212725" cy="355600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62" y="4"/>
                  </a:cxn>
                  <a:cxn ang="0">
                    <a:pos x="52" y="10"/>
                  </a:cxn>
                  <a:cxn ang="0">
                    <a:pos x="42" y="16"/>
                  </a:cxn>
                  <a:cxn ang="0">
                    <a:pos x="34" y="26"/>
                  </a:cxn>
                  <a:cxn ang="0">
                    <a:pos x="26" y="38"/>
                  </a:cxn>
                  <a:cxn ang="0">
                    <a:pos x="18" y="50"/>
                  </a:cxn>
                  <a:cxn ang="0">
                    <a:pos x="12" y="64"/>
                  </a:cxn>
                  <a:cxn ang="0">
                    <a:pos x="8" y="80"/>
                  </a:cxn>
                  <a:cxn ang="0">
                    <a:pos x="4" y="96"/>
                  </a:cxn>
                  <a:cxn ang="0">
                    <a:pos x="2" y="112"/>
                  </a:cxn>
                  <a:cxn ang="0">
                    <a:pos x="0" y="130"/>
                  </a:cxn>
                  <a:cxn ang="0">
                    <a:pos x="2" y="146"/>
                  </a:cxn>
                  <a:cxn ang="0">
                    <a:pos x="4" y="160"/>
                  </a:cxn>
                  <a:cxn ang="0">
                    <a:pos x="6" y="174"/>
                  </a:cxn>
                  <a:cxn ang="0">
                    <a:pos x="12" y="188"/>
                  </a:cxn>
                  <a:cxn ang="0">
                    <a:pos x="18" y="198"/>
                  </a:cxn>
                  <a:cxn ang="0">
                    <a:pos x="24" y="208"/>
                  </a:cxn>
                  <a:cxn ang="0">
                    <a:pos x="32" y="214"/>
                  </a:cxn>
                  <a:cxn ang="0">
                    <a:pos x="40" y="220"/>
                  </a:cxn>
                  <a:cxn ang="0">
                    <a:pos x="50" y="222"/>
                  </a:cxn>
                  <a:cxn ang="0">
                    <a:pos x="60" y="222"/>
                  </a:cxn>
                  <a:cxn ang="0">
                    <a:pos x="70" y="220"/>
                  </a:cxn>
                  <a:cxn ang="0">
                    <a:pos x="80" y="216"/>
                  </a:cxn>
                  <a:cxn ang="0">
                    <a:pos x="90" y="210"/>
                  </a:cxn>
                  <a:cxn ang="0">
                    <a:pos x="98" y="200"/>
                  </a:cxn>
                  <a:cxn ang="0">
                    <a:pos x="106" y="190"/>
                  </a:cxn>
                  <a:cxn ang="0">
                    <a:pos x="114" y="178"/>
                  </a:cxn>
                  <a:cxn ang="0">
                    <a:pos x="120" y="164"/>
                  </a:cxn>
                  <a:cxn ang="0">
                    <a:pos x="126" y="150"/>
                  </a:cxn>
                  <a:cxn ang="0">
                    <a:pos x="130" y="134"/>
                  </a:cxn>
                  <a:cxn ang="0">
                    <a:pos x="134" y="116"/>
                  </a:cxn>
                  <a:cxn ang="0">
                    <a:pos x="134" y="100"/>
                  </a:cxn>
                  <a:cxn ang="0">
                    <a:pos x="134" y="84"/>
                  </a:cxn>
                  <a:cxn ang="0">
                    <a:pos x="134" y="68"/>
                  </a:cxn>
                  <a:cxn ang="0">
                    <a:pos x="130" y="54"/>
                  </a:cxn>
                  <a:cxn ang="0">
                    <a:pos x="126" y="40"/>
                  </a:cxn>
                  <a:cxn ang="0">
                    <a:pos x="120" y="28"/>
                  </a:cxn>
                  <a:cxn ang="0">
                    <a:pos x="114" y="18"/>
                  </a:cxn>
                  <a:cxn ang="0">
                    <a:pos x="106" y="10"/>
                  </a:cxn>
                  <a:cxn ang="0">
                    <a:pos x="98" y="4"/>
                  </a:cxn>
                  <a:cxn ang="0">
                    <a:pos x="88" y="2"/>
                  </a:cxn>
                  <a:cxn ang="0">
                    <a:pos x="78" y="0"/>
                  </a:cxn>
                </a:cxnLst>
                <a:rect l="0" t="0" r="r" b="b"/>
                <a:pathLst>
                  <a:path w="134" h="224">
                    <a:moveTo>
                      <a:pt x="78" y="0"/>
                    </a:moveTo>
                    <a:lnTo>
                      <a:pt x="76" y="0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4"/>
                    </a:lnTo>
                    <a:lnTo>
                      <a:pt x="58" y="6"/>
                    </a:lnTo>
                    <a:lnTo>
                      <a:pt x="56" y="8"/>
                    </a:lnTo>
                    <a:lnTo>
                      <a:pt x="52" y="10"/>
                    </a:lnTo>
                    <a:lnTo>
                      <a:pt x="48" y="12"/>
                    </a:lnTo>
                    <a:lnTo>
                      <a:pt x="46" y="14"/>
                    </a:lnTo>
                    <a:lnTo>
                      <a:pt x="42" y="16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4" y="26"/>
                    </a:lnTo>
                    <a:lnTo>
                      <a:pt x="32" y="30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4" y="42"/>
                    </a:lnTo>
                    <a:lnTo>
                      <a:pt x="22" y="46"/>
                    </a:lnTo>
                    <a:lnTo>
                      <a:pt x="18" y="50"/>
                    </a:lnTo>
                    <a:lnTo>
                      <a:pt x="16" y="54"/>
                    </a:lnTo>
                    <a:lnTo>
                      <a:pt x="14" y="60"/>
                    </a:lnTo>
                    <a:lnTo>
                      <a:pt x="12" y="64"/>
                    </a:lnTo>
                    <a:lnTo>
                      <a:pt x="10" y="70"/>
                    </a:lnTo>
                    <a:lnTo>
                      <a:pt x="10" y="74"/>
                    </a:lnTo>
                    <a:lnTo>
                      <a:pt x="8" y="80"/>
                    </a:lnTo>
                    <a:lnTo>
                      <a:pt x="6" y="84"/>
                    </a:lnTo>
                    <a:lnTo>
                      <a:pt x="6" y="90"/>
                    </a:lnTo>
                    <a:lnTo>
                      <a:pt x="4" y="96"/>
                    </a:lnTo>
                    <a:lnTo>
                      <a:pt x="2" y="102"/>
                    </a:lnTo>
                    <a:lnTo>
                      <a:pt x="2" y="106"/>
                    </a:lnTo>
                    <a:lnTo>
                      <a:pt x="2" y="112"/>
                    </a:lnTo>
                    <a:lnTo>
                      <a:pt x="2" y="118"/>
                    </a:lnTo>
                    <a:lnTo>
                      <a:pt x="0" y="124"/>
                    </a:lnTo>
                    <a:lnTo>
                      <a:pt x="0" y="130"/>
                    </a:lnTo>
                    <a:lnTo>
                      <a:pt x="0" y="134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0"/>
                    </a:lnTo>
                    <a:lnTo>
                      <a:pt x="2" y="156"/>
                    </a:lnTo>
                    <a:lnTo>
                      <a:pt x="4" y="160"/>
                    </a:lnTo>
                    <a:lnTo>
                      <a:pt x="4" y="166"/>
                    </a:lnTo>
                    <a:lnTo>
                      <a:pt x="6" y="170"/>
                    </a:lnTo>
                    <a:lnTo>
                      <a:pt x="6" y="174"/>
                    </a:lnTo>
                    <a:lnTo>
                      <a:pt x="8" y="178"/>
                    </a:lnTo>
                    <a:lnTo>
                      <a:pt x="10" y="184"/>
                    </a:lnTo>
                    <a:lnTo>
                      <a:pt x="12" y="188"/>
                    </a:lnTo>
                    <a:lnTo>
                      <a:pt x="14" y="190"/>
                    </a:lnTo>
                    <a:lnTo>
                      <a:pt x="16" y="194"/>
                    </a:lnTo>
                    <a:lnTo>
                      <a:pt x="18" y="198"/>
                    </a:lnTo>
                    <a:lnTo>
                      <a:pt x="20" y="202"/>
                    </a:lnTo>
                    <a:lnTo>
                      <a:pt x="22" y="204"/>
                    </a:lnTo>
                    <a:lnTo>
                      <a:pt x="24" y="208"/>
                    </a:lnTo>
                    <a:lnTo>
                      <a:pt x="26" y="210"/>
                    </a:lnTo>
                    <a:lnTo>
                      <a:pt x="30" y="212"/>
                    </a:lnTo>
                    <a:lnTo>
                      <a:pt x="32" y="214"/>
                    </a:lnTo>
                    <a:lnTo>
                      <a:pt x="34" y="216"/>
                    </a:lnTo>
                    <a:lnTo>
                      <a:pt x="38" y="218"/>
                    </a:lnTo>
                    <a:lnTo>
                      <a:pt x="40" y="220"/>
                    </a:lnTo>
                    <a:lnTo>
                      <a:pt x="44" y="222"/>
                    </a:lnTo>
                    <a:lnTo>
                      <a:pt x="46" y="222"/>
                    </a:lnTo>
                    <a:lnTo>
                      <a:pt x="50" y="222"/>
                    </a:lnTo>
                    <a:lnTo>
                      <a:pt x="54" y="224"/>
                    </a:lnTo>
                    <a:lnTo>
                      <a:pt x="56" y="224"/>
                    </a:lnTo>
                    <a:lnTo>
                      <a:pt x="60" y="222"/>
                    </a:lnTo>
                    <a:lnTo>
                      <a:pt x="64" y="222"/>
                    </a:lnTo>
                    <a:lnTo>
                      <a:pt x="68" y="222"/>
                    </a:lnTo>
                    <a:lnTo>
                      <a:pt x="70" y="220"/>
                    </a:lnTo>
                    <a:lnTo>
                      <a:pt x="74" y="220"/>
                    </a:lnTo>
                    <a:lnTo>
                      <a:pt x="78" y="218"/>
                    </a:lnTo>
                    <a:lnTo>
                      <a:pt x="80" y="216"/>
                    </a:lnTo>
                    <a:lnTo>
                      <a:pt x="84" y="214"/>
                    </a:lnTo>
                    <a:lnTo>
                      <a:pt x="86" y="212"/>
                    </a:lnTo>
                    <a:lnTo>
                      <a:pt x="90" y="210"/>
                    </a:lnTo>
                    <a:lnTo>
                      <a:pt x="92" y="206"/>
                    </a:lnTo>
                    <a:lnTo>
                      <a:pt x="96" y="204"/>
                    </a:lnTo>
                    <a:lnTo>
                      <a:pt x="98" y="200"/>
                    </a:lnTo>
                    <a:lnTo>
                      <a:pt x="102" y="198"/>
                    </a:lnTo>
                    <a:lnTo>
                      <a:pt x="104" y="194"/>
                    </a:lnTo>
                    <a:lnTo>
                      <a:pt x="106" y="190"/>
                    </a:lnTo>
                    <a:lnTo>
                      <a:pt x="110" y="186"/>
                    </a:lnTo>
                    <a:lnTo>
                      <a:pt x="112" y="182"/>
                    </a:lnTo>
                    <a:lnTo>
                      <a:pt x="114" y="178"/>
                    </a:lnTo>
                    <a:lnTo>
                      <a:pt x="116" y="174"/>
                    </a:lnTo>
                    <a:lnTo>
                      <a:pt x="118" y="168"/>
                    </a:lnTo>
                    <a:lnTo>
                      <a:pt x="120" y="164"/>
                    </a:lnTo>
                    <a:lnTo>
                      <a:pt x="122" y="160"/>
                    </a:lnTo>
                    <a:lnTo>
                      <a:pt x="124" y="154"/>
                    </a:lnTo>
                    <a:lnTo>
                      <a:pt x="126" y="150"/>
                    </a:lnTo>
                    <a:lnTo>
                      <a:pt x="128" y="144"/>
                    </a:lnTo>
                    <a:lnTo>
                      <a:pt x="130" y="138"/>
                    </a:lnTo>
                    <a:lnTo>
                      <a:pt x="130" y="134"/>
                    </a:lnTo>
                    <a:lnTo>
                      <a:pt x="132" y="128"/>
                    </a:lnTo>
                    <a:lnTo>
                      <a:pt x="132" y="122"/>
                    </a:lnTo>
                    <a:lnTo>
                      <a:pt x="134" y="116"/>
                    </a:lnTo>
                    <a:lnTo>
                      <a:pt x="134" y="110"/>
                    </a:lnTo>
                    <a:lnTo>
                      <a:pt x="134" y="106"/>
                    </a:lnTo>
                    <a:lnTo>
                      <a:pt x="134" y="100"/>
                    </a:lnTo>
                    <a:lnTo>
                      <a:pt x="134" y="94"/>
                    </a:lnTo>
                    <a:lnTo>
                      <a:pt x="134" y="88"/>
                    </a:lnTo>
                    <a:lnTo>
                      <a:pt x="134" y="84"/>
                    </a:lnTo>
                    <a:lnTo>
                      <a:pt x="134" y="78"/>
                    </a:lnTo>
                    <a:lnTo>
                      <a:pt x="134" y="72"/>
                    </a:lnTo>
                    <a:lnTo>
                      <a:pt x="134" y="68"/>
                    </a:lnTo>
                    <a:lnTo>
                      <a:pt x="132" y="62"/>
                    </a:lnTo>
                    <a:lnTo>
                      <a:pt x="132" y="58"/>
                    </a:lnTo>
                    <a:lnTo>
                      <a:pt x="130" y="54"/>
                    </a:lnTo>
                    <a:lnTo>
                      <a:pt x="128" y="48"/>
                    </a:lnTo>
                    <a:lnTo>
                      <a:pt x="128" y="44"/>
                    </a:lnTo>
                    <a:lnTo>
                      <a:pt x="126" y="40"/>
                    </a:lnTo>
                    <a:lnTo>
                      <a:pt x="124" y="36"/>
                    </a:lnTo>
                    <a:lnTo>
                      <a:pt x="122" y="32"/>
                    </a:lnTo>
                    <a:lnTo>
                      <a:pt x="120" y="28"/>
                    </a:lnTo>
                    <a:lnTo>
                      <a:pt x="118" y="26"/>
                    </a:lnTo>
                    <a:lnTo>
                      <a:pt x="116" y="22"/>
                    </a:lnTo>
                    <a:lnTo>
                      <a:pt x="114" y="18"/>
                    </a:lnTo>
                    <a:lnTo>
                      <a:pt x="112" y="16"/>
                    </a:lnTo>
                    <a:lnTo>
                      <a:pt x="108" y="14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0" y="6"/>
                    </a:lnTo>
                    <a:lnTo>
                      <a:pt x="98" y="4"/>
                    </a:lnTo>
                    <a:lnTo>
                      <a:pt x="94" y="4"/>
                    </a:lnTo>
                    <a:lnTo>
                      <a:pt x="92" y="2"/>
                    </a:lnTo>
                    <a:lnTo>
                      <a:pt x="88" y="2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E982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2" name="Freeform 423"/>
              <p:cNvSpPr>
                <a:spLocks/>
              </p:cNvSpPr>
              <p:nvPr/>
            </p:nvSpPr>
            <p:spPr bwMode="auto">
              <a:xfrm>
                <a:off x="5765800" y="1263650"/>
                <a:ext cx="184150" cy="193675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0" y="50"/>
                  </a:cxn>
                  <a:cxn ang="0">
                    <a:pos x="2" y="58"/>
                  </a:cxn>
                  <a:cxn ang="0">
                    <a:pos x="2" y="68"/>
                  </a:cxn>
                  <a:cxn ang="0">
                    <a:pos x="4" y="76"/>
                  </a:cxn>
                  <a:cxn ang="0">
                    <a:pos x="8" y="84"/>
                  </a:cxn>
                  <a:cxn ang="0">
                    <a:pos x="10" y="92"/>
                  </a:cxn>
                  <a:cxn ang="0">
                    <a:pos x="14" y="98"/>
                  </a:cxn>
                  <a:cxn ang="0">
                    <a:pos x="18" y="104"/>
                  </a:cxn>
                  <a:cxn ang="0">
                    <a:pos x="22" y="108"/>
                  </a:cxn>
                  <a:cxn ang="0">
                    <a:pos x="26" y="114"/>
                  </a:cxn>
                  <a:cxn ang="0">
                    <a:pos x="32" y="116"/>
                  </a:cxn>
                  <a:cxn ang="0">
                    <a:pos x="36" y="120"/>
                  </a:cxn>
                  <a:cxn ang="0">
                    <a:pos x="42" y="122"/>
                  </a:cxn>
                  <a:cxn ang="0">
                    <a:pos x="48" y="122"/>
                  </a:cxn>
                  <a:cxn ang="0">
                    <a:pos x="54" y="122"/>
                  </a:cxn>
                  <a:cxn ang="0">
                    <a:pos x="60" y="120"/>
                  </a:cxn>
                  <a:cxn ang="0">
                    <a:pos x="66" y="118"/>
                  </a:cxn>
                  <a:cxn ang="0">
                    <a:pos x="72" y="114"/>
                  </a:cxn>
                  <a:cxn ang="0">
                    <a:pos x="76" y="110"/>
                  </a:cxn>
                  <a:cxn ang="0">
                    <a:pos x="82" y="106"/>
                  </a:cxn>
                  <a:cxn ang="0">
                    <a:pos x="88" y="100"/>
                  </a:cxn>
                  <a:cxn ang="0">
                    <a:pos x="92" y="94"/>
                  </a:cxn>
                  <a:cxn ang="0">
                    <a:pos x="96" y="86"/>
                  </a:cxn>
                  <a:cxn ang="0">
                    <a:pos x="100" y="78"/>
                  </a:cxn>
                  <a:cxn ang="0">
                    <a:pos x="104" y="70"/>
                  </a:cxn>
                  <a:cxn ang="0">
                    <a:pos x="108" y="62"/>
                  </a:cxn>
                  <a:cxn ang="0">
                    <a:pos x="110" y="52"/>
                  </a:cxn>
                  <a:cxn ang="0">
                    <a:pos x="112" y="44"/>
                  </a:cxn>
                  <a:cxn ang="0">
                    <a:pos x="114" y="34"/>
                  </a:cxn>
                  <a:cxn ang="0">
                    <a:pos x="116" y="26"/>
                  </a:cxn>
                  <a:cxn ang="0">
                    <a:pos x="116" y="20"/>
                  </a:cxn>
                  <a:cxn ang="0">
                    <a:pos x="114" y="16"/>
                  </a:cxn>
                  <a:cxn ang="0">
                    <a:pos x="110" y="14"/>
                  </a:cxn>
                  <a:cxn ang="0">
                    <a:pos x="104" y="12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6" y="4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4" y="0"/>
                  </a:cxn>
                  <a:cxn ang="0">
                    <a:pos x="56" y="0"/>
                  </a:cxn>
                  <a:cxn ang="0">
                    <a:pos x="48" y="0"/>
                  </a:cxn>
                  <a:cxn ang="0">
                    <a:pos x="40" y="2"/>
                  </a:cxn>
                  <a:cxn ang="0">
                    <a:pos x="30" y="2"/>
                  </a:cxn>
                  <a:cxn ang="0">
                    <a:pos x="22" y="4"/>
                  </a:cxn>
                  <a:cxn ang="0">
                    <a:pos x="14" y="8"/>
                  </a:cxn>
                  <a:cxn ang="0">
                    <a:pos x="6" y="12"/>
                  </a:cxn>
                  <a:cxn ang="0">
                    <a:pos x="2" y="14"/>
                  </a:cxn>
                </a:cxnLst>
                <a:rect l="0" t="0" r="r" b="b"/>
                <a:pathLst>
                  <a:path w="116" h="122">
                    <a:moveTo>
                      <a:pt x="2" y="14"/>
                    </a:move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4" y="72"/>
                    </a:lnTo>
                    <a:lnTo>
                      <a:pt x="4" y="76"/>
                    </a:lnTo>
                    <a:lnTo>
                      <a:pt x="6" y="80"/>
                    </a:lnTo>
                    <a:lnTo>
                      <a:pt x="8" y="84"/>
                    </a:lnTo>
                    <a:lnTo>
                      <a:pt x="8" y="88"/>
                    </a:lnTo>
                    <a:lnTo>
                      <a:pt x="10" y="92"/>
                    </a:lnTo>
                    <a:lnTo>
                      <a:pt x="12" y="94"/>
                    </a:lnTo>
                    <a:lnTo>
                      <a:pt x="14" y="98"/>
                    </a:lnTo>
                    <a:lnTo>
                      <a:pt x="16" y="100"/>
                    </a:lnTo>
                    <a:lnTo>
                      <a:pt x="18" y="104"/>
                    </a:lnTo>
                    <a:lnTo>
                      <a:pt x="20" y="106"/>
                    </a:lnTo>
                    <a:lnTo>
                      <a:pt x="22" y="108"/>
                    </a:lnTo>
                    <a:lnTo>
                      <a:pt x="24" y="112"/>
                    </a:lnTo>
                    <a:lnTo>
                      <a:pt x="26" y="114"/>
                    </a:lnTo>
                    <a:lnTo>
                      <a:pt x="28" y="116"/>
                    </a:lnTo>
                    <a:lnTo>
                      <a:pt x="32" y="116"/>
                    </a:lnTo>
                    <a:lnTo>
                      <a:pt x="34" y="118"/>
                    </a:lnTo>
                    <a:lnTo>
                      <a:pt x="36" y="120"/>
                    </a:lnTo>
                    <a:lnTo>
                      <a:pt x="40" y="120"/>
                    </a:lnTo>
                    <a:lnTo>
                      <a:pt x="42" y="122"/>
                    </a:lnTo>
                    <a:lnTo>
                      <a:pt x="46" y="122"/>
                    </a:lnTo>
                    <a:lnTo>
                      <a:pt x="48" y="122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6" y="120"/>
                    </a:lnTo>
                    <a:lnTo>
                      <a:pt x="60" y="120"/>
                    </a:lnTo>
                    <a:lnTo>
                      <a:pt x="62" y="118"/>
                    </a:lnTo>
                    <a:lnTo>
                      <a:pt x="66" y="118"/>
                    </a:lnTo>
                    <a:lnTo>
                      <a:pt x="68" y="116"/>
                    </a:lnTo>
                    <a:lnTo>
                      <a:pt x="72" y="114"/>
                    </a:lnTo>
                    <a:lnTo>
                      <a:pt x="74" y="112"/>
                    </a:lnTo>
                    <a:lnTo>
                      <a:pt x="76" y="110"/>
                    </a:lnTo>
                    <a:lnTo>
                      <a:pt x="80" y="108"/>
                    </a:lnTo>
                    <a:lnTo>
                      <a:pt x="82" y="106"/>
                    </a:lnTo>
                    <a:lnTo>
                      <a:pt x="84" y="102"/>
                    </a:lnTo>
                    <a:lnTo>
                      <a:pt x="88" y="100"/>
                    </a:lnTo>
                    <a:lnTo>
                      <a:pt x="90" y="96"/>
                    </a:lnTo>
                    <a:lnTo>
                      <a:pt x="92" y="94"/>
                    </a:lnTo>
                    <a:lnTo>
                      <a:pt x="94" y="90"/>
                    </a:lnTo>
                    <a:lnTo>
                      <a:pt x="96" y="86"/>
                    </a:lnTo>
                    <a:lnTo>
                      <a:pt x="98" y="82"/>
                    </a:lnTo>
                    <a:lnTo>
                      <a:pt x="100" y="78"/>
                    </a:lnTo>
                    <a:lnTo>
                      <a:pt x="102" y="74"/>
                    </a:lnTo>
                    <a:lnTo>
                      <a:pt x="104" y="70"/>
                    </a:lnTo>
                    <a:lnTo>
                      <a:pt x="106" y="66"/>
                    </a:lnTo>
                    <a:lnTo>
                      <a:pt x="108" y="62"/>
                    </a:lnTo>
                    <a:lnTo>
                      <a:pt x="108" y="58"/>
                    </a:lnTo>
                    <a:lnTo>
                      <a:pt x="110" y="52"/>
                    </a:lnTo>
                    <a:lnTo>
                      <a:pt x="112" y="48"/>
                    </a:lnTo>
                    <a:lnTo>
                      <a:pt x="112" y="44"/>
                    </a:lnTo>
                    <a:lnTo>
                      <a:pt x="114" y="38"/>
                    </a:lnTo>
                    <a:lnTo>
                      <a:pt x="114" y="34"/>
                    </a:lnTo>
                    <a:lnTo>
                      <a:pt x="116" y="28"/>
                    </a:lnTo>
                    <a:lnTo>
                      <a:pt x="116" y="26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4"/>
                    </a:lnTo>
                    <a:lnTo>
                      <a:pt x="106" y="12"/>
                    </a:lnTo>
                    <a:lnTo>
                      <a:pt x="104" y="12"/>
                    </a:lnTo>
                    <a:lnTo>
                      <a:pt x="102" y="10"/>
                    </a:lnTo>
                    <a:lnTo>
                      <a:pt x="98" y="10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78" y="4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6" y="4"/>
                    </a:lnTo>
                    <a:lnTo>
                      <a:pt x="22" y="4"/>
                    </a:lnTo>
                    <a:lnTo>
                      <a:pt x="18" y="6"/>
                    </a:lnTo>
                    <a:lnTo>
                      <a:pt x="14" y="8"/>
                    </a:lnTo>
                    <a:lnTo>
                      <a:pt x="10" y="10"/>
                    </a:lnTo>
                    <a:lnTo>
                      <a:pt x="6" y="12"/>
                    </a:lnTo>
                    <a:lnTo>
                      <a:pt x="2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3" name="Freeform 424"/>
              <p:cNvSpPr>
                <a:spLocks/>
              </p:cNvSpPr>
              <p:nvPr/>
            </p:nvSpPr>
            <p:spPr bwMode="auto">
              <a:xfrm>
                <a:off x="5800725" y="1263650"/>
                <a:ext cx="117475" cy="133350"/>
              </a:xfrm>
              <a:custGeom>
                <a:avLst/>
                <a:gdLst/>
                <a:ahLst/>
                <a:cxnLst>
                  <a:cxn ang="0">
                    <a:pos x="74" y="36"/>
                  </a:cxn>
                  <a:cxn ang="0">
                    <a:pos x="74" y="40"/>
                  </a:cxn>
                  <a:cxn ang="0">
                    <a:pos x="72" y="46"/>
                  </a:cxn>
                  <a:cxn ang="0">
                    <a:pos x="72" y="50"/>
                  </a:cxn>
                  <a:cxn ang="0">
                    <a:pos x="70" y="56"/>
                  </a:cxn>
                  <a:cxn ang="0">
                    <a:pos x="68" y="60"/>
                  </a:cxn>
                  <a:cxn ang="0">
                    <a:pos x="66" y="64"/>
                  </a:cxn>
                  <a:cxn ang="0">
                    <a:pos x="64" y="68"/>
                  </a:cxn>
                  <a:cxn ang="0">
                    <a:pos x="60" y="72"/>
                  </a:cxn>
                  <a:cxn ang="0">
                    <a:pos x="58" y="74"/>
                  </a:cxn>
                  <a:cxn ang="0">
                    <a:pos x="54" y="78"/>
                  </a:cxn>
                  <a:cxn ang="0">
                    <a:pos x="52" y="80"/>
                  </a:cxn>
                  <a:cxn ang="0">
                    <a:pos x="48" y="82"/>
                  </a:cxn>
                  <a:cxn ang="0">
                    <a:pos x="44" y="82"/>
                  </a:cxn>
                  <a:cxn ang="0">
                    <a:pos x="42" y="84"/>
                  </a:cxn>
                  <a:cxn ang="0">
                    <a:pos x="38" y="84"/>
                  </a:cxn>
                  <a:cxn ang="0">
                    <a:pos x="34" y="84"/>
                  </a:cxn>
                  <a:cxn ang="0">
                    <a:pos x="30" y="82"/>
                  </a:cxn>
                  <a:cxn ang="0">
                    <a:pos x="26" y="82"/>
                  </a:cxn>
                  <a:cxn ang="0">
                    <a:pos x="22" y="80"/>
                  </a:cxn>
                  <a:cxn ang="0">
                    <a:pos x="20" y="78"/>
                  </a:cxn>
                  <a:cxn ang="0">
                    <a:pos x="16" y="76"/>
                  </a:cxn>
                  <a:cxn ang="0">
                    <a:pos x="14" y="72"/>
                  </a:cxn>
                  <a:cxn ang="0">
                    <a:pos x="10" y="68"/>
                  </a:cxn>
                  <a:cxn ang="0">
                    <a:pos x="8" y="66"/>
                  </a:cxn>
                  <a:cxn ang="0">
                    <a:pos x="6" y="62"/>
                  </a:cxn>
                  <a:cxn ang="0">
                    <a:pos x="4" y="56"/>
                  </a:cxn>
                  <a:cxn ang="0">
                    <a:pos x="2" y="52"/>
                  </a:cxn>
                  <a:cxn ang="0">
                    <a:pos x="0" y="48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2"/>
                  </a:cxn>
                  <a:cxn ang="0">
                    <a:pos x="0" y="26"/>
                  </a:cxn>
                  <a:cxn ang="0">
                    <a:pos x="0" y="18"/>
                  </a:cxn>
                  <a:cxn ang="0">
                    <a:pos x="2" y="12"/>
                  </a:cxn>
                  <a:cxn ang="0">
                    <a:pos x="4" y="6"/>
                  </a:cxn>
                  <a:cxn ang="0">
                    <a:pos x="6" y="4"/>
                  </a:cxn>
                  <a:cxn ang="0">
                    <a:pos x="12" y="2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4" y="0"/>
                  </a:cxn>
                  <a:cxn ang="0">
                    <a:pos x="52" y="2"/>
                  </a:cxn>
                  <a:cxn ang="0">
                    <a:pos x="60" y="4"/>
                  </a:cxn>
                  <a:cxn ang="0">
                    <a:pos x="68" y="6"/>
                  </a:cxn>
                  <a:cxn ang="0">
                    <a:pos x="72" y="10"/>
                  </a:cxn>
                  <a:cxn ang="0">
                    <a:pos x="74" y="16"/>
                  </a:cxn>
                  <a:cxn ang="0">
                    <a:pos x="74" y="22"/>
                  </a:cxn>
                  <a:cxn ang="0">
                    <a:pos x="74" y="28"/>
                  </a:cxn>
                  <a:cxn ang="0">
                    <a:pos x="74" y="32"/>
                  </a:cxn>
                </a:cxnLst>
                <a:rect l="0" t="0" r="r" b="b"/>
                <a:pathLst>
                  <a:path w="74" h="84">
                    <a:moveTo>
                      <a:pt x="74" y="32"/>
                    </a:moveTo>
                    <a:lnTo>
                      <a:pt x="74" y="36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2"/>
                    </a:lnTo>
                    <a:lnTo>
                      <a:pt x="72" y="46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6"/>
                    </a:lnTo>
                    <a:lnTo>
                      <a:pt x="70" y="58"/>
                    </a:lnTo>
                    <a:lnTo>
                      <a:pt x="68" y="60"/>
                    </a:lnTo>
                    <a:lnTo>
                      <a:pt x="68" y="62"/>
                    </a:lnTo>
                    <a:lnTo>
                      <a:pt x="66" y="64"/>
                    </a:lnTo>
                    <a:lnTo>
                      <a:pt x="64" y="66"/>
                    </a:lnTo>
                    <a:lnTo>
                      <a:pt x="64" y="68"/>
                    </a:lnTo>
                    <a:lnTo>
                      <a:pt x="62" y="70"/>
                    </a:lnTo>
                    <a:lnTo>
                      <a:pt x="60" y="72"/>
                    </a:lnTo>
                    <a:lnTo>
                      <a:pt x="60" y="72"/>
                    </a:lnTo>
                    <a:lnTo>
                      <a:pt x="58" y="74"/>
                    </a:lnTo>
                    <a:lnTo>
                      <a:pt x="56" y="76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2" y="80"/>
                    </a:lnTo>
                    <a:lnTo>
                      <a:pt x="50" y="80"/>
                    </a:lnTo>
                    <a:lnTo>
                      <a:pt x="48" y="82"/>
                    </a:lnTo>
                    <a:lnTo>
                      <a:pt x="46" y="82"/>
                    </a:lnTo>
                    <a:lnTo>
                      <a:pt x="44" y="82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2" y="84"/>
                    </a:lnTo>
                    <a:lnTo>
                      <a:pt x="30" y="82"/>
                    </a:lnTo>
                    <a:lnTo>
                      <a:pt x="28" y="82"/>
                    </a:lnTo>
                    <a:lnTo>
                      <a:pt x="26" y="82"/>
                    </a:lnTo>
                    <a:lnTo>
                      <a:pt x="24" y="80"/>
                    </a:lnTo>
                    <a:lnTo>
                      <a:pt x="22" y="80"/>
                    </a:lnTo>
                    <a:lnTo>
                      <a:pt x="20" y="80"/>
                    </a:lnTo>
                    <a:lnTo>
                      <a:pt x="20" y="78"/>
                    </a:lnTo>
                    <a:lnTo>
                      <a:pt x="18" y="76"/>
                    </a:lnTo>
                    <a:lnTo>
                      <a:pt x="16" y="76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8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4" y="60"/>
                    </a:lnTo>
                    <a:lnTo>
                      <a:pt x="4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4"/>
                    </a:lnTo>
                    <a:lnTo>
                      <a:pt x="60" y="4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0" y="8"/>
                    </a:lnTo>
                    <a:lnTo>
                      <a:pt x="72" y="10"/>
                    </a:lnTo>
                    <a:lnTo>
                      <a:pt x="72" y="14"/>
                    </a:lnTo>
                    <a:lnTo>
                      <a:pt x="74" y="16"/>
                    </a:lnTo>
                    <a:lnTo>
                      <a:pt x="74" y="20"/>
                    </a:lnTo>
                    <a:lnTo>
                      <a:pt x="74" y="22"/>
                    </a:lnTo>
                    <a:lnTo>
                      <a:pt x="74" y="26"/>
                    </a:lnTo>
                    <a:lnTo>
                      <a:pt x="74" y="28"/>
                    </a:lnTo>
                    <a:lnTo>
                      <a:pt x="74" y="32"/>
                    </a:lnTo>
                    <a:lnTo>
                      <a:pt x="74" y="32"/>
                    </a:lnTo>
                    <a:close/>
                  </a:path>
                </a:pathLst>
              </a:custGeom>
              <a:solidFill>
                <a:srgbClr val="2252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4" name="Freeform 425"/>
              <p:cNvSpPr>
                <a:spLocks/>
              </p:cNvSpPr>
              <p:nvPr/>
            </p:nvSpPr>
            <p:spPr bwMode="auto">
              <a:xfrm>
                <a:off x="5810250" y="1263650"/>
                <a:ext cx="95250" cy="117475"/>
              </a:xfrm>
              <a:custGeom>
                <a:avLst/>
                <a:gdLst/>
                <a:ahLst/>
                <a:cxnLst>
                  <a:cxn ang="0">
                    <a:pos x="60" y="34"/>
                  </a:cxn>
                  <a:cxn ang="0">
                    <a:pos x="60" y="38"/>
                  </a:cxn>
                  <a:cxn ang="0">
                    <a:pos x="60" y="42"/>
                  </a:cxn>
                  <a:cxn ang="0">
                    <a:pos x="58" y="46"/>
                  </a:cxn>
                  <a:cxn ang="0">
                    <a:pos x="58" y="50"/>
                  </a:cxn>
                  <a:cxn ang="0">
                    <a:pos x="56" y="54"/>
                  </a:cxn>
                  <a:cxn ang="0">
                    <a:pos x="54" y="58"/>
                  </a:cxn>
                  <a:cxn ang="0">
                    <a:pos x="52" y="60"/>
                  </a:cxn>
                  <a:cxn ang="0">
                    <a:pos x="50" y="64"/>
                  </a:cxn>
                  <a:cxn ang="0">
                    <a:pos x="48" y="66"/>
                  </a:cxn>
                  <a:cxn ang="0">
                    <a:pos x="46" y="68"/>
                  </a:cxn>
                  <a:cxn ang="0">
                    <a:pos x="42" y="70"/>
                  </a:cxn>
                  <a:cxn ang="0">
                    <a:pos x="40" y="72"/>
                  </a:cxn>
                  <a:cxn ang="0">
                    <a:pos x="38" y="72"/>
                  </a:cxn>
                  <a:cxn ang="0">
                    <a:pos x="34" y="72"/>
                  </a:cxn>
                  <a:cxn ang="0">
                    <a:pos x="32" y="74"/>
                  </a:cxn>
                  <a:cxn ang="0">
                    <a:pos x="28" y="74"/>
                  </a:cxn>
                  <a:cxn ang="0">
                    <a:pos x="26" y="72"/>
                  </a:cxn>
                  <a:cxn ang="0">
                    <a:pos x="22" y="72"/>
                  </a:cxn>
                  <a:cxn ang="0">
                    <a:pos x="20" y="70"/>
                  </a:cxn>
                  <a:cxn ang="0">
                    <a:pos x="16" y="68"/>
                  </a:cxn>
                  <a:cxn ang="0">
                    <a:pos x="14" y="66"/>
                  </a:cxn>
                  <a:cxn ang="0">
                    <a:pos x="12" y="64"/>
                  </a:cxn>
                  <a:cxn ang="0">
                    <a:pos x="10" y="62"/>
                  </a:cxn>
                  <a:cxn ang="0">
                    <a:pos x="8" y="58"/>
                  </a:cxn>
                  <a:cxn ang="0">
                    <a:pos x="6" y="56"/>
                  </a:cxn>
                  <a:cxn ang="0">
                    <a:pos x="4" y="52"/>
                  </a:cxn>
                  <a:cxn ang="0">
                    <a:pos x="4" y="48"/>
                  </a:cxn>
                  <a:cxn ang="0">
                    <a:pos x="2" y="44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2" y="24"/>
                  </a:cxn>
                  <a:cxn ang="0">
                    <a:pos x="2" y="20"/>
                  </a:cxn>
                  <a:cxn ang="0">
                    <a:pos x="2" y="16"/>
                  </a:cxn>
                  <a:cxn ang="0">
                    <a:pos x="4" y="12"/>
                  </a:cxn>
                  <a:cxn ang="0">
                    <a:pos x="6" y="8"/>
                  </a:cxn>
                  <a:cxn ang="0">
                    <a:pos x="6" y="6"/>
                  </a:cxn>
                  <a:cxn ang="0">
                    <a:pos x="8" y="2"/>
                  </a:cxn>
                  <a:cxn ang="0">
                    <a:pos x="12" y="0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42" y="2"/>
                  </a:cxn>
                  <a:cxn ang="0">
                    <a:pos x="46" y="2"/>
                  </a:cxn>
                  <a:cxn ang="0">
                    <a:pos x="52" y="4"/>
                  </a:cxn>
                  <a:cxn ang="0">
                    <a:pos x="56" y="6"/>
                  </a:cxn>
                  <a:cxn ang="0">
                    <a:pos x="56" y="8"/>
                  </a:cxn>
                  <a:cxn ang="0">
                    <a:pos x="58" y="12"/>
                  </a:cxn>
                  <a:cxn ang="0">
                    <a:pos x="58" y="16"/>
                  </a:cxn>
                  <a:cxn ang="0">
                    <a:pos x="60" y="18"/>
                  </a:cxn>
                  <a:cxn ang="0">
                    <a:pos x="60" y="22"/>
                  </a:cxn>
                  <a:cxn ang="0">
                    <a:pos x="60" y="26"/>
                  </a:cxn>
                  <a:cxn ang="0">
                    <a:pos x="60" y="30"/>
                  </a:cxn>
                  <a:cxn ang="0">
                    <a:pos x="60" y="32"/>
                  </a:cxn>
                </a:cxnLst>
                <a:rect l="0" t="0" r="r" b="b"/>
                <a:pathLst>
                  <a:path w="60" h="74">
                    <a:moveTo>
                      <a:pt x="60" y="32"/>
                    </a:moveTo>
                    <a:lnTo>
                      <a:pt x="60" y="34"/>
                    </a:lnTo>
                    <a:lnTo>
                      <a:pt x="60" y="36"/>
                    </a:lnTo>
                    <a:lnTo>
                      <a:pt x="60" y="38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0" y="44"/>
                    </a:lnTo>
                    <a:lnTo>
                      <a:pt x="58" y="46"/>
                    </a:lnTo>
                    <a:lnTo>
                      <a:pt x="58" y="48"/>
                    </a:lnTo>
                    <a:lnTo>
                      <a:pt x="58" y="50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6" y="56"/>
                    </a:lnTo>
                    <a:lnTo>
                      <a:pt x="54" y="58"/>
                    </a:lnTo>
                    <a:lnTo>
                      <a:pt x="54" y="58"/>
                    </a:lnTo>
                    <a:lnTo>
                      <a:pt x="52" y="60"/>
                    </a:lnTo>
                    <a:lnTo>
                      <a:pt x="52" y="62"/>
                    </a:lnTo>
                    <a:lnTo>
                      <a:pt x="50" y="64"/>
                    </a:lnTo>
                    <a:lnTo>
                      <a:pt x="48" y="64"/>
                    </a:lnTo>
                    <a:lnTo>
                      <a:pt x="48" y="66"/>
                    </a:lnTo>
                    <a:lnTo>
                      <a:pt x="46" y="66"/>
                    </a:lnTo>
                    <a:lnTo>
                      <a:pt x="46" y="68"/>
                    </a:lnTo>
                    <a:lnTo>
                      <a:pt x="44" y="68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0" y="72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6" y="72"/>
                    </a:lnTo>
                    <a:lnTo>
                      <a:pt x="34" y="72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6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20" y="70"/>
                    </a:lnTo>
                    <a:lnTo>
                      <a:pt x="20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50" y="2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58" y="14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60" y="22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306B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5" name="Freeform 426"/>
              <p:cNvSpPr>
                <a:spLocks/>
              </p:cNvSpPr>
              <p:nvPr/>
            </p:nvSpPr>
            <p:spPr bwMode="auto">
              <a:xfrm>
                <a:off x="5829300" y="1273175"/>
                <a:ext cx="60325" cy="82550"/>
              </a:xfrm>
              <a:custGeom>
                <a:avLst/>
                <a:gdLst/>
                <a:ahLst/>
                <a:cxnLst>
                  <a:cxn ang="0">
                    <a:pos x="38" y="30"/>
                  </a:cxn>
                  <a:cxn ang="0">
                    <a:pos x="38" y="34"/>
                  </a:cxn>
                  <a:cxn ang="0">
                    <a:pos x="36" y="38"/>
                  </a:cxn>
                  <a:cxn ang="0">
                    <a:pos x="36" y="40"/>
                  </a:cxn>
                  <a:cxn ang="0">
                    <a:pos x="34" y="44"/>
                  </a:cxn>
                  <a:cxn ang="0">
                    <a:pos x="32" y="46"/>
                  </a:cxn>
                  <a:cxn ang="0">
                    <a:pos x="30" y="48"/>
                  </a:cxn>
                  <a:cxn ang="0">
                    <a:pos x="26" y="50"/>
                  </a:cxn>
                  <a:cxn ang="0">
                    <a:pos x="24" y="52"/>
                  </a:cxn>
                  <a:cxn ang="0">
                    <a:pos x="20" y="52"/>
                  </a:cxn>
                  <a:cxn ang="0">
                    <a:pos x="18" y="52"/>
                  </a:cxn>
                  <a:cxn ang="0">
                    <a:pos x="14" y="52"/>
                  </a:cxn>
                  <a:cxn ang="0">
                    <a:pos x="12" y="52"/>
                  </a:cxn>
                  <a:cxn ang="0">
                    <a:pos x="10" y="50"/>
                  </a:cxn>
                  <a:cxn ang="0">
                    <a:pos x="8" y="48"/>
                  </a:cxn>
                  <a:cxn ang="0">
                    <a:pos x="4" y="46"/>
                  </a:cxn>
                  <a:cxn ang="0">
                    <a:pos x="4" y="42"/>
                  </a:cxn>
                  <a:cxn ang="0">
                    <a:pos x="2" y="40"/>
                  </a:cxn>
                  <a:cxn ang="0">
                    <a:pos x="0" y="36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2" y="14"/>
                  </a:cxn>
                  <a:cxn ang="0">
                    <a:pos x="4" y="10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22" y="0"/>
                  </a:cxn>
                  <a:cxn ang="0">
                    <a:pos x="24" y="2"/>
                  </a:cxn>
                  <a:cxn ang="0">
                    <a:pos x="28" y="2"/>
                  </a:cxn>
                  <a:cxn ang="0">
                    <a:pos x="30" y="4"/>
                  </a:cxn>
                  <a:cxn ang="0">
                    <a:pos x="32" y="6"/>
                  </a:cxn>
                  <a:cxn ang="0">
                    <a:pos x="34" y="10"/>
                  </a:cxn>
                  <a:cxn ang="0">
                    <a:pos x="36" y="12"/>
                  </a:cxn>
                  <a:cxn ang="0">
                    <a:pos x="36" y="16"/>
                  </a:cxn>
                  <a:cxn ang="0">
                    <a:pos x="38" y="20"/>
                  </a:cxn>
                  <a:cxn ang="0">
                    <a:pos x="38" y="24"/>
                  </a:cxn>
                  <a:cxn ang="0">
                    <a:pos x="38" y="28"/>
                  </a:cxn>
                </a:cxnLst>
                <a:rect l="0" t="0" r="r" b="b"/>
                <a:pathLst>
                  <a:path w="38" h="52">
                    <a:moveTo>
                      <a:pt x="38" y="28"/>
                    </a:moveTo>
                    <a:lnTo>
                      <a:pt x="38" y="28"/>
                    </a:lnTo>
                    <a:lnTo>
                      <a:pt x="38" y="30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4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2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38" y="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6" name="Freeform 427"/>
              <p:cNvSpPr>
                <a:spLocks/>
              </p:cNvSpPr>
              <p:nvPr/>
            </p:nvSpPr>
            <p:spPr bwMode="auto">
              <a:xfrm>
                <a:off x="5832475" y="1270000"/>
                <a:ext cx="25400" cy="31750"/>
              </a:xfrm>
              <a:custGeom>
                <a:avLst/>
                <a:gdLst/>
                <a:ahLst/>
                <a:cxnLst>
                  <a:cxn ang="0">
                    <a:pos x="16" y="10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2" y="18"/>
                  </a:cxn>
                  <a:cxn ang="0">
                    <a:pos x="12" y="20"/>
                  </a:cxn>
                  <a:cxn ang="0">
                    <a:pos x="10" y="20"/>
                  </a:cxn>
                  <a:cxn ang="0">
                    <a:pos x="8" y="20"/>
                  </a:cxn>
                  <a:cxn ang="0">
                    <a:pos x="6" y="20"/>
                  </a:cxn>
                  <a:cxn ang="0">
                    <a:pos x="6" y="20"/>
                  </a:cxn>
                  <a:cxn ang="0">
                    <a:pos x="4" y="18"/>
                  </a:cxn>
                  <a:cxn ang="0">
                    <a:pos x="2" y="18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4" y="2"/>
                  </a:cxn>
                  <a:cxn ang="0">
                    <a:pos x="14" y="4"/>
                  </a:cxn>
                  <a:cxn ang="0">
                    <a:pos x="14" y="6"/>
                  </a:cxn>
                  <a:cxn ang="0">
                    <a:pos x="16" y="8"/>
                  </a:cxn>
                  <a:cxn ang="0">
                    <a:pos x="16" y="10"/>
                  </a:cxn>
                </a:cxnLst>
                <a:rect l="0" t="0" r="r" b="b"/>
                <a:pathLst>
                  <a:path w="16" h="20">
                    <a:moveTo>
                      <a:pt x="16" y="10"/>
                    </a:move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7" name="Freeform 428"/>
              <p:cNvSpPr>
                <a:spLocks/>
              </p:cNvSpPr>
              <p:nvPr/>
            </p:nvSpPr>
            <p:spPr bwMode="auto">
              <a:xfrm>
                <a:off x="5873750" y="1330325"/>
                <a:ext cx="15875" cy="158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4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8" name="Freeform 429"/>
              <p:cNvSpPr>
                <a:spLocks/>
              </p:cNvSpPr>
              <p:nvPr/>
            </p:nvSpPr>
            <p:spPr bwMode="auto">
              <a:xfrm>
                <a:off x="5768975" y="1139825"/>
                <a:ext cx="180975" cy="13652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50" y="2"/>
                  </a:cxn>
                  <a:cxn ang="0">
                    <a:pos x="44" y="6"/>
                  </a:cxn>
                  <a:cxn ang="0">
                    <a:pos x="40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4" y="24"/>
                  </a:cxn>
                  <a:cxn ang="0">
                    <a:pos x="20" y="32"/>
                  </a:cxn>
                  <a:cxn ang="0">
                    <a:pos x="16" y="38"/>
                  </a:cxn>
                  <a:cxn ang="0">
                    <a:pos x="12" y="46"/>
                  </a:cxn>
                  <a:cxn ang="0">
                    <a:pos x="8" y="54"/>
                  </a:cxn>
                  <a:cxn ang="0">
                    <a:pos x="6" y="62"/>
                  </a:cxn>
                  <a:cxn ang="0">
                    <a:pos x="4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2" y="78"/>
                  </a:cxn>
                  <a:cxn ang="0">
                    <a:pos x="18" y="74"/>
                  </a:cxn>
                  <a:cxn ang="0">
                    <a:pos x="24" y="72"/>
                  </a:cxn>
                  <a:cxn ang="0">
                    <a:pos x="30" y="70"/>
                  </a:cxn>
                  <a:cxn ang="0">
                    <a:pos x="36" y="68"/>
                  </a:cxn>
                  <a:cxn ang="0">
                    <a:pos x="42" y="66"/>
                  </a:cxn>
                  <a:cxn ang="0">
                    <a:pos x="50" y="66"/>
                  </a:cxn>
                  <a:cxn ang="0">
                    <a:pos x="58" y="64"/>
                  </a:cxn>
                  <a:cxn ang="0">
                    <a:pos x="66" y="66"/>
                  </a:cxn>
                  <a:cxn ang="0">
                    <a:pos x="74" y="66"/>
                  </a:cxn>
                  <a:cxn ang="0">
                    <a:pos x="82" y="68"/>
                  </a:cxn>
                  <a:cxn ang="0">
                    <a:pos x="90" y="70"/>
                  </a:cxn>
                  <a:cxn ang="0">
                    <a:pos x="100" y="74"/>
                  </a:cxn>
                  <a:cxn ang="0">
                    <a:pos x="110" y="78"/>
                  </a:cxn>
                  <a:cxn ang="0">
                    <a:pos x="114" y="76"/>
                  </a:cxn>
                  <a:cxn ang="0">
                    <a:pos x="114" y="68"/>
                  </a:cxn>
                  <a:cxn ang="0">
                    <a:pos x="114" y="62"/>
                  </a:cxn>
                  <a:cxn ang="0">
                    <a:pos x="112" y="54"/>
                  </a:cxn>
                  <a:cxn ang="0">
                    <a:pos x="110" y="46"/>
                  </a:cxn>
                  <a:cxn ang="0">
                    <a:pos x="108" y="40"/>
                  </a:cxn>
                  <a:cxn ang="0">
                    <a:pos x="106" y="34"/>
                  </a:cxn>
                  <a:cxn ang="0">
                    <a:pos x="104" y="28"/>
                  </a:cxn>
                  <a:cxn ang="0">
                    <a:pos x="100" y="22"/>
                  </a:cxn>
                  <a:cxn ang="0">
                    <a:pos x="98" y="18"/>
                  </a:cxn>
                  <a:cxn ang="0">
                    <a:pos x="94" y="12"/>
                  </a:cxn>
                  <a:cxn ang="0">
                    <a:pos x="90" y="8"/>
                  </a:cxn>
                  <a:cxn ang="0">
                    <a:pos x="86" y="6"/>
                  </a:cxn>
                  <a:cxn ang="0">
                    <a:pos x="82" y="2"/>
                  </a:cxn>
                  <a:cxn ang="0">
                    <a:pos x="76" y="0"/>
                  </a:cxn>
                  <a:cxn ang="0">
                    <a:pos x="72" y="0"/>
                  </a:cxn>
                  <a:cxn ang="0">
                    <a:pos x="70" y="0"/>
                  </a:cxn>
                </a:cxnLst>
                <a:rect l="0" t="0" r="r" b="b"/>
                <a:pathLst>
                  <a:path w="114" h="86">
                    <a:moveTo>
                      <a:pt x="70" y="0"/>
                    </a:move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4" y="6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6" y="22"/>
                    </a:lnTo>
                    <a:lnTo>
                      <a:pt x="24" y="24"/>
                    </a:lnTo>
                    <a:lnTo>
                      <a:pt x="22" y="28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6" y="38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8" y="54"/>
                    </a:lnTo>
                    <a:lnTo>
                      <a:pt x="8" y="58"/>
                    </a:lnTo>
                    <a:lnTo>
                      <a:pt x="6" y="62"/>
                    </a:lnTo>
                    <a:lnTo>
                      <a:pt x="4" y="66"/>
                    </a:lnTo>
                    <a:lnTo>
                      <a:pt x="4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4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4" y="76"/>
                    </a:lnTo>
                    <a:lnTo>
                      <a:pt x="18" y="74"/>
                    </a:lnTo>
                    <a:lnTo>
                      <a:pt x="20" y="72"/>
                    </a:lnTo>
                    <a:lnTo>
                      <a:pt x="24" y="72"/>
                    </a:lnTo>
                    <a:lnTo>
                      <a:pt x="26" y="70"/>
                    </a:lnTo>
                    <a:lnTo>
                      <a:pt x="30" y="70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6" y="66"/>
                    </a:lnTo>
                    <a:lnTo>
                      <a:pt x="50" y="66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2" y="64"/>
                    </a:lnTo>
                    <a:lnTo>
                      <a:pt x="66" y="66"/>
                    </a:lnTo>
                    <a:lnTo>
                      <a:pt x="70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2" y="68"/>
                    </a:lnTo>
                    <a:lnTo>
                      <a:pt x="86" y="70"/>
                    </a:lnTo>
                    <a:lnTo>
                      <a:pt x="90" y="70"/>
                    </a:lnTo>
                    <a:lnTo>
                      <a:pt x="96" y="72"/>
                    </a:lnTo>
                    <a:lnTo>
                      <a:pt x="100" y="74"/>
                    </a:lnTo>
                    <a:lnTo>
                      <a:pt x="106" y="76"/>
                    </a:lnTo>
                    <a:lnTo>
                      <a:pt x="110" y="78"/>
                    </a:lnTo>
                    <a:lnTo>
                      <a:pt x="114" y="80"/>
                    </a:lnTo>
                    <a:lnTo>
                      <a:pt x="114" y="76"/>
                    </a:lnTo>
                    <a:lnTo>
                      <a:pt x="114" y="72"/>
                    </a:lnTo>
                    <a:lnTo>
                      <a:pt x="114" y="68"/>
                    </a:lnTo>
                    <a:lnTo>
                      <a:pt x="114" y="64"/>
                    </a:lnTo>
                    <a:lnTo>
                      <a:pt x="114" y="62"/>
                    </a:lnTo>
                    <a:lnTo>
                      <a:pt x="112" y="58"/>
                    </a:lnTo>
                    <a:lnTo>
                      <a:pt x="112" y="54"/>
                    </a:lnTo>
                    <a:lnTo>
                      <a:pt x="112" y="50"/>
                    </a:lnTo>
                    <a:lnTo>
                      <a:pt x="110" y="46"/>
                    </a:lnTo>
                    <a:lnTo>
                      <a:pt x="110" y="44"/>
                    </a:lnTo>
                    <a:lnTo>
                      <a:pt x="108" y="40"/>
                    </a:lnTo>
                    <a:lnTo>
                      <a:pt x="108" y="36"/>
                    </a:lnTo>
                    <a:lnTo>
                      <a:pt x="106" y="34"/>
                    </a:lnTo>
                    <a:lnTo>
                      <a:pt x="104" y="30"/>
                    </a:lnTo>
                    <a:lnTo>
                      <a:pt x="104" y="28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96" y="14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8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9" name="Freeform 430"/>
              <p:cNvSpPr>
                <a:spLocks/>
              </p:cNvSpPr>
              <p:nvPr/>
            </p:nvSpPr>
            <p:spPr bwMode="auto">
              <a:xfrm>
                <a:off x="5768975" y="1139825"/>
                <a:ext cx="95250" cy="136525"/>
              </a:xfrm>
              <a:custGeom>
                <a:avLst/>
                <a:gdLst/>
                <a:ahLst/>
                <a:cxnLst>
                  <a:cxn ang="0">
                    <a:pos x="12" y="74"/>
                  </a:cxn>
                  <a:cxn ang="0">
                    <a:pos x="12" y="68"/>
                  </a:cxn>
                  <a:cxn ang="0">
                    <a:pos x="14" y="60"/>
                  </a:cxn>
                  <a:cxn ang="0">
                    <a:pos x="18" y="54"/>
                  </a:cxn>
                  <a:cxn ang="0">
                    <a:pos x="20" y="48"/>
                  </a:cxn>
                  <a:cxn ang="0">
                    <a:pos x="22" y="42"/>
                  </a:cxn>
                  <a:cxn ang="0">
                    <a:pos x="26" y="36"/>
                  </a:cxn>
                  <a:cxn ang="0">
                    <a:pos x="28" y="30"/>
                  </a:cxn>
                  <a:cxn ang="0">
                    <a:pos x="32" y="26"/>
                  </a:cxn>
                  <a:cxn ang="0">
                    <a:pos x="34" y="20"/>
                  </a:cxn>
                  <a:cxn ang="0">
                    <a:pos x="38" y="16"/>
                  </a:cxn>
                  <a:cxn ang="0">
                    <a:pos x="42" y="12"/>
                  </a:cxn>
                  <a:cxn ang="0">
                    <a:pos x="46" y="8"/>
                  </a:cxn>
                  <a:cxn ang="0">
                    <a:pos x="50" y="6"/>
                  </a:cxn>
                  <a:cxn ang="0">
                    <a:pos x="54" y="2"/>
                  </a:cxn>
                  <a:cxn ang="0">
                    <a:pos x="58" y="0"/>
                  </a:cxn>
                  <a:cxn ang="0">
                    <a:pos x="58" y="0"/>
                  </a:cxn>
                  <a:cxn ang="0">
                    <a:pos x="52" y="2"/>
                  </a:cxn>
                  <a:cxn ang="0">
                    <a:pos x="48" y="4"/>
                  </a:cxn>
                  <a:cxn ang="0">
                    <a:pos x="42" y="6"/>
                  </a:cxn>
                  <a:cxn ang="0">
                    <a:pos x="38" y="10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6" y="24"/>
                  </a:cxn>
                  <a:cxn ang="0">
                    <a:pos x="22" y="30"/>
                  </a:cxn>
                  <a:cxn ang="0">
                    <a:pos x="18" y="36"/>
                  </a:cxn>
                  <a:cxn ang="0">
                    <a:pos x="14" y="42"/>
                  </a:cxn>
                  <a:cxn ang="0">
                    <a:pos x="10" y="50"/>
                  </a:cxn>
                  <a:cxn ang="0">
                    <a:pos x="8" y="56"/>
                  </a:cxn>
                  <a:cxn ang="0">
                    <a:pos x="6" y="64"/>
                  </a:cxn>
                  <a:cxn ang="0">
                    <a:pos x="2" y="72"/>
                  </a:cxn>
                  <a:cxn ang="0">
                    <a:pos x="2" y="80"/>
                  </a:cxn>
                  <a:cxn ang="0">
                    <a:pos x="2" y="84"/>
                  </a:cxn>
                  <a:cxn ang="0">
                    <a:pos x="8" y="80"/>
                  </a:cxn>
                  <a:cxn ang="0">
                    <a:pos x="10" y="78"/>
                  </a:cxn>
                </a:cxnLst>
                <a:rect l="0" t="0" r="r" b="b"/>
                <a:pathLst>
                  <a:path w="60" h="86">
                    <a:moveTo>
                      <a:pt x="10" y="78"/>
                    </a:moveTo>
                    <a:lnTo>
                      <a:pt x="12" y="74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4" y="64"/>
                    </a:lnTo>
                    <a:lnTo>
                      <a:pt x="14" y="60"/>
                    </a:lnTo>
                    <a:lnTo>
                      <a:pt x="16" y="58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0" y="48"/>
                    </a:lnTo>
                    <a:lnTo>
                      <a:pt x="20" y="44"/>
                    </a:lnTo>
                    <a:lnTo>
                      <a:pt x="22" y="42"/>
                    </a:lnTo>
                    <a:lnTo>
                      <a:pt x="24" y="38"/>
                    </a:lnTo>
                    <a:lnTo>
                      <a:pt x="26" y="36"/>
                    </a:lnTo>
                    <a:lnTo>
                      <a:pt x="26" y="34"/>
                    </a:lnTo>
                    <a:lnTo>
                      <a:pt x="28" y="30"/>
                    </a:lnTo>
                    <a:lnTo>
                      <a:pt x="30" y="28"/>
                    </a:lnTo>
                    <a:lnTo>
                      <a:pt x="32" y="26"/>
                    </a:lnTo>
                    <a:lnTo>
                      <a:pt x="34" y="24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2" y="12"/>
                    </a:lnTo>
                    <a:lnTo>
                      <a:pt x="44" y="10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8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6"/>
                    </a:lnTo>
                    <a:lnTo>
                      <a:pt x="22" y="30"/>
                    </a:lnTo>
                    <a:lnTo>
                      <a:pt x="20" y="32"/>
                    </a:lnTo>
                    <a:lnTo>
                      <a:pt x="18" y="36"/>
                    </a:lnTo>
                    <a:lnTo>
                      <a:pt x="16" y="40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8" y="56"/>
                    </a:lnTo>
                    <a:lnTo>
                      <a:pt x="6" y="60"/>
                    </a:lnTo>
                    <a:lnTo>
                      <a:pt x="6" y="64"/>
                    </a:lnTo>
                    <a:lnTo>
                      <a:pt x="4" y="68"/>
                    </a:lnTo>
                    <a:lnTo>
                      <a:pt x="2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6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0" y="78"/>
                    </a:lnTo>
                    <a:close/>
                  </a:path>
                </a:pathLst>
              </a:custGeom>
              <a:solidFill>
                <a:srgbClr val="E7AE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0" name="Freeform 431"/>
              <p:cNvSpPr>
                <a:spLocks/>
              </p:cNvSpPr>
              <p:nvPr/>
            </p:nvSpPr>
            <p:spPr bwMode="auto">
              <a:xfrm>
                <a:off x="5765800" y="1279525"/>
                <a:ext cx="101600" cy="177800"/>
              </a:xfrm>
              <a:custGeom>
                <a:avLst/>
                <a:gdLst/>
                <a:ahLst/>
                <a:cxnLst>
                  <a:cxn ang="0">
                    <a:pos x="52" y="108"/>
                  </a:cxn>
                  <a:cxn ang="0">
                    <a:pos x="46" y="106"/>
                  </a:cxn>
                  <a:cxn ang="0">
                    <a:pos x="40" y="104"/>
                  </a:cxn>
                  <a:cxn ang="0">
                    <a:pos x="36" y="100"/>
                  </a:cxn>
                  <a:cxn ang="0">
                    <a:pos x="32" y="96"/>
                  </a:cxn>
                  <a:cxn ang="0">
                    <a:pos x="26" y="90"/>
                  </a:cxn>
                  <a:cxn ang="0">
                    <a:pos x="22" y="84"/>
                  </a:cxn>
                  <a:cxn ang="0">
                    <a:pos x="20" y="78"/>
                  </a:cxn>
                  <a:cxn ang="0">
                    <a:pos x="16" y="72"/>
                  </a:cxn>
                  <a:cxn ang="0">
                    <a:pos x="14" y="64"/>
                  </a:cxn>
                  <a:cxn ang="0">
                    <a:pos x="12" y="54"/>
                  </a:cxn>
                  <a:cxn ang="0">
                    <a:pos x="10" y="46"/>
                  </a:cxn>
                  <a:cxn ang="0">
                    <a:pos x="10" y="36"/>
                  </a:cxn>
                  <a:cxn ang="0">
                    <a:pos x="8" y="28"/>
                  </a:cxn>
                  <a:cxn ang="0">
                    <a:pos x="10" y="18"/>
                  </a:cxn>
                  <a:cxn ang="0">
                    <a:pos x="10" y="8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0" y="10"/>
                  </a:cxn>
                  <a:cxn ang="0">
                    <a:pos x="0" y="20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2" y="48"/>
                  </a:cxn>
                  <a:cxn ang="0">
                    <a:pos x="2" y="58"/>
                  </a:cxn>
                  <a:cxn ang="0">
                    <a:pos x="4" y="66"/>
                  </a:cxn>
                  <a:cxn ang="0">
                    <a:pos x="8" y="74"/>
                  </a:cxn>
                  <a:cxn ang="0">
                    <a:pos x="10" y="82"/>
                  </a:cxn>
                  <a:cxn ang="0">
                    <a:pos x="14" y="88"/>
                  </a:cxn>
                  <a:cxn ang="0">
                    <a:pos x="18" y="94"/>
                  </a:cxn>
                  <a:cxn ang="0">
                    <a:pos x="22" y="98"/>
                  </a:cxn>
                  <a:cxn ang="0">
                    <a:pos x="26" y="104"/>
                  </a:cxn>
                  <a:cxn ang="0">
                    <a:pos x="32" y="106"/>
                  </a:cxn>
                  <a:cxn ang="0">
                    <a:pos x="36" y="110"/>
                  </a:cxn>
                  <a:cxn ang="0">
                    <a:pos x="42" y="112"/>
                  </a:cxn>
                  <a:cxn ang="0">
                    <a:pos x="46" y="112"/>
                  </a:cxn>
                  <a:cxn ang="0">
                    <a:pos x="48" y="112"/>
                  </a:cxn>
                  <a:cxn ang="0">
                    <a:pos x="52" y="112"/>
                  </a:cxn>
                  <a:cxn ang="0">
                    <a:pos x="56" y="110"/>
                  </a:cxn>
                  <a:cxn ang="0">
                    <a:pos x="62" y="110"/>
                  </a:cxn>
                  <a:cxn ang="0">
                    <a:pos x="62" y="108"/>
                  </a:cxn>
                  <a:cxn ang="0">
                    <a:pos x="58" y="108"/>
                  </a:cxn>
                  <a:cxn ang="0">
                    <a:pos x="56" y="108"/>
                  </a:cxn>
                  <a:cxn ang="0">
                    <a:pos x="54" y="108"/>
                  </a:cxn>
                </a:cxnLst>
                <a:rect l="0" t="0" r="r" b="b"/>
                <a:pathLst>
                  <a:path w="64" h="112">
                    <a:moveTo>
                      <a:pt x="54" y="108"/>
                    </a:moveTo>
                    <a:lnTo>
                      <a:pt x="52" y="108"/>
                    </a:lnTo>
                    <a:lnTo>
                      <a:pt x="48" y="108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0" y="104"/>
                    </a:lnTo>
                    <a:lnTo>
                      <a:pt x="38" y="102"/>
                    </a:lnTo>
                    <a:lnTo>
                      <a:pt x="36" y="100"/>
                    </a:lnTo>
                    <a:lnTo>
                      <a:pt x="34" y="98"/>
                    </a:lnTo>
                    <a:lnTo>
                      <a:pt x="32" y="96"/>
                    </a:lnTo>
                    <a:lnTo>
                      <a:pt x="28" y="94"/>
                    </a:lnTo>
                    <a:lnTo>
                      <a:pt x="26" y="90"/>
                    </a:lnTo>
                    <a:lnTo>
                      <a:pt x="24" y="88"/>
                    </a:lnTo>
                    <a:lnTo>
                      <a:pt x="22" y="84"/>
                    </a:lnTo>
                    <a:lnTo>
                      <a:pt x="22" y="82"/>
                    </a:lnTo>
                    <a:lnTo>
                      <a:pt x="20" y="78"/>
                    </a:lnTo>
                    <a:lnTo>
                      <a:pt x="18" y="74"/>
                    </a:lnTo>
                    <a:lnTo>
                      <a:pt x="16" y="72"/>
                    </a:lnTo>
                    <a:lnTo>
                      <a:pt x="16" y="68"/>
                    </a:lnTo>
                    <a:lnTo>
                      <a:pt x="14" y="64"/>
                    </a:lnTo>
                    <a:lnTo>
                      <a:pt x="12" y="60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0" y="46"/>
                    </a:lnTo>
                    <a:lnTo>
                      <a:pt x="10" y="42"/>
                    </a:lnTo>
                    <a:lnTo>
                      <a:pt x="10" y="36"/>
                    </a:lnTo>
                    <a:lnTo>
                      <a:pt x="10" y="32"/>
                    </a:lnTo>
                    <a:lnTo>
                      <a:pt x="8" y="28"/>
                    </a:lnTo>
                    <a:lnTo>
                      <a:pt x="8" y="22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2" y="54"/>
                    </a:lnTo>
                    <a:lnTo>
                      <a:pt x="2" y="58"/>
                    </a:lnTo>
                    <a:lnTo>
                      <a:pt x="4" y="62"/>
                    </a:lnTo>
                    <a:lnTo>
                      <a:pt x="4" y="66"/>
                    </a:lnTo>
                    <a:lnTo>
                      <a:pt x="6" y="70"/>
                    </a:lnTo>
                    <a:lnTo>
                      <a:pt x="8" y="74"/>
                    </a:lnTo>
                    <a:lnTo>
                      <a:pt x="8" y="78"/>
                    </a:lnTo>
                    <a:lnTo>
                      <a:pt x="10" y="82"/>
                    </a:lnTo>
                    <a:lnTo>
                      <a:pt x="12" y="84"/>
                    </a:lnTo>
                    <a:lnTo>
                      <a:pt x="14" y="88"/>
                    </a:lnTo>
                    <a:lnTo>
                      <a:pt x="16" y="90"/>
                    </a:lnTo>
                    <a:lnTo>
                      <a:pt x="18" y="94"/>
                    </a:lnTo>
                    <a:lnTo>
                      <a:pt x="20" y="96"/>
                    </a:lnTo>
                    <a:lnTo>
                      <a:pt x="22" y="98"/>
                    </a:lnTo>
                    <a:lnTo>
                      <a:pt x="24" y="102"/>
                    </a:lnTo>
                    <a:lnTo>
                      <a:pt x="26" y="104"/>
                    </a:lnTo>
                    <a:lnTo>
                      <a:pt x="28" y="106"/>
                    </a:lnTo>
                    <a:lnTo>
                      <a:pt x="32" y="106"/>
                    </a:lnTo>
                    <a:lnTo>
                      <a:pt x="34" y="108"/>
                    </a:lnTo>
                    <a:lnTo>
                      <a:pt x="36" y="110"/>
                    </a:lnTo>
                    <a:lnTo>
                      <a:pt x="40" y="110"/>
                    </a:lnTo>
                    <a:lnTo>
                      <a:pt x="42" y="112"/>
                    </a:lnTo>
                    <a:lnTo>
                      <a:pt x="46" y="112"/>
                    </a:lnTo>
                    <a:lnTo>
                      <a:pt x="46" y="112"/>
                    </a:lnTo>
                    <a:lnTo>
                      <a:pt x="48" y="112"/>
                    </a:lnTo>
                    <a:lnTo>
                      <a:pt x="48" y="112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4" y="112"/>
                    </a:lnTo>
                    <a:lnTo>
                      <a:pt x="56" y="110"/>
                    </a:lnTo>
                    <a:lnTo>
                      <a:pt x="60" y="110"/>
                    </a:lnTo>
                    <a:lnTo>
                      <a:pt x="62" y="110"/>
                    </a:lnTo>
                    <a:lnTo>
                      <a:pt x="64" y="108"/>
                    </a:lnTo>
                    <a:lnTo>
                      <a:pt x="62" y="108"/>
                    </a:lnTo>
                    <a:lnTo>
                      <a:pt x="60" y="108"/>
                    </a:lnTo>
                    <a:lnTo>
                      <a:pt x="58" y="108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4" y="108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E2E1E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1" name="Freeform 432"/>
              <p:cNvSpPr>
                <a:spLocks/>
              </p:cNvSpPr>
              <p:nvPr/>
            </p:nvSpPr>
            <p:spPr bwMode="auto">
              <a:xfrm>
                <a:off x="5718175" y="1377950"/>
                <a:ext cx="266700" cy="123825"/>
              </a:xfrm>
              <a:custGeom>
                <a:avLst/>
                <a:gdLst/>
                <a:ahLst/>
                <a:cxnLst>
                  <a:cxn ang="0">
                    <a:pos x="2" y="28"/>
                  </a:cxn>
                  <a:cxn ang="0">
                    <a:pos x="6" y="24"/>
                  </a:cxn>
                  <a:cxn ang="0">
                    <a:pos x="12" y="20"/>
                  </a:cxn>
                  <a:cxn ang="0">
                    <a:pos x="16" y="18"/>
                  </a:cxn>
                  <a:cxn ang="0">
                    <a:pos x="22" y="14"/>
                  </a:cxn>
                  <a:cxn ang="0">
                    <a:pos x="28" y="12"/>
                  </a:cxn>
                  <a:cxn ang="0">
                    <a:pos x="36" y="8"/>
                  </a:cxn>
                  <a:cxn ang="0">
                    <a:pos x="44" y="6"/>
                  </a:cxn>
                  <a:cxn ang="0">
                    <a:pos x="52" y="2"/>
                  </a:cxn>
                  <a:cxn ang="0">
                    <a:pos x="60" y="2"/>
                  </a:cxn>
                  <a:cxn ang="0">
                    <a:pos x="70" y="0"/>
                  </a:cxn>
                  <a:cxn ang="0">
                    <a:pos x="80" y="0"/>
                  </a:cxn>
                  <a:cxn ang="0">
                    <a:pos x="90" y="0"/>
                  </a:cxn>
                  <a:cxn ang="0">
                    <a:pos x="100" y="2"/>
                  </a:cxn>
                  <a:cxn ang="0">
                    <a:pos x="110" y="6"/>
                  </a:cxn>
                  <a:cxn ang="0">
                    <a:pos x="120" y="10"/>
                  </a:cxn>
                  <a:cxn ang="0">
                    <a:pos x="128" y="12"/>
                  </a:cxn>
                  <a:cxn ang="0">
                    <a:pos x="136" y="16"/>
                  </a:cxn>
                  <a:cxn ang="0">
                    <a:pos x="142" y="18"/>
                  </a:cxn>
                  <a:cxn ang="0">
                    <a:pos x="148" y="22"/>
                  </a:cxn>
                  <a:cxn ang="0">
                    <a:pos x="152" y="24"/>
                  </a:cxn>
                  <a:cxn ang="0">
                    <a:pos x="156" y="26"/>
                  </a:cxn>
                  <a:cxn ang="0">
                    <a:pos x="160" y="30"/>
                  </a:cxn>
                  <a:cxn ang="0">
                    <a:pos x="162" y="32"/>
                  </a:cxn>
                  <a:cxn ang="0">
                    <a:pos x="166" y="34"/>
                  </a:cxn>
                  <a:cxn ang="0">
                    <a:pos x="168" y="38"/>
                  </a:cxn>
                  <a:cxn ang="0">
                    <a:pos x="168" y="38"/>
                  </a:cxn>
                  <a:cxn ang="0">
                    <a:pos x="168" y="40"/>
                  </a:cxn>
                  <a:cxn ang="0">
                    <a:pos x="166" y="42"/>
                  </a:cxn>
                  <a:cxn ang="0">
                    <a:pos x="162" y="44"/>
                  </a:cxn>
                  <a:cxn ang="0">
                    <a:pos x="156" y="50"/>
                  </a:cxn>
                  <a:cxn ang="0">
                    <a:pos x="150" y="54"/>
                  </a:cxn>
                  <a:cxn ang="0">
                    <a:pos x="146" y="56"/>
                  </a:cxn>
                  <a:cxn ang="0">
                    <a:pos x="142" y="60"/>
                  </a:cxn>
                  <a:cxn ang="0">
                    <a:pos x="136" y="62"/>
                  </a:cxn>
                  <a:cxn ang="0">
                    <a:pos x="130" y="66"/>
                  </a:cxn>
                  <a:cxn ang="0">
                    <a:pos x="124" y="68"/>
                  </a:cxn>
                  <a:cxn ang="0">
                    <a:pos x="118" y="70"/>
                  </a:cxn>
                  <a:cxn ang="0">
                    <a:pos x="110" y="72"/>
                  </a:cxn>
                  <a:cxn ang="0">
                    <a:pos x="98" y="74"/>
                  </a:cxn>
                  <a:cxn ang="0">
                    <a:pos x="84" y="76"/>
                  </a:cxn>
                  <a:cxn ang="0">
                    <a:pos x="70" y="78"/>
                  </a:cxn>
                  <a:cxn ang="0">
                    <a:pos x="58" y="76"/>
                  </a:cxn>
                  <a:cxn ang="0">
                    <a:pos x="48" y="74"/>
                  </a:cxn>
                  <a:cxn ang="0">
                    <a:pos x="40" y="70"/>
                  </a:cxn>
                  <a:cxn ang="0">
                    <a:pos x="32" y="66"/>
                  </a:cxn>
                  <a:cxn ang="0">
                    <a:pos x="24" y="60"/>
                  </a:cxn>
                  <a:cxn ang="0">
                    <a:pos x="18" y="56"/>
                  </a:cxn>
                  <a:cxn ang="0">
                    <a:pos x="14" y="50"/>
                  </a:cxn>
                  <a:cxn ang="0">
                    <a:pos x="10" y="46"/>
                  </a:cxn>
                  <a:cxn ang="0">
                    <a:pos x="6" y="40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68" h="78">
                    <a:moveTo>
                      <a:pt x="0" y="28"/>
                    </a:moveTo>
                    <a:lnTo>
                      <a:pt x="2" y="28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2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6" y="12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0" y="6"/>
                    </a:lnTo>
                    <a:lnTo>
                      <a:pt x="44" y="6"/>
                    </a:lnTo>
                    <a:lnTo>
                      <a:pt x="48" y="4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0" y="2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2"/>
                    </a:lnTo>
                    <a:lnTo>
                      <a:pt x="100" y="2"/>
                    </a:lnTo>
                    <a:lnTo>
                      <a:pt x="106" y="4"/>
                    </a:lnTo>
                    <a:lnTo>
                      <a:pt x="110" y="6"/>
                    </a:lnTo>
                    <a:lnTo>
                      <a:pt x="116" y="8"/>
                    </a:lnTo>
                    <a:lnTo>
                      <a:pt x="120" y="10"/>
                    </a:lnTo>
                    <a:lnTo>
                      <a:pt x="124" y="10"/>
                    </a:lnTo>
                    <a:lnTo>
                      <a:pt x="128" y="12"/>
                    </a:lnTo>
                    <a:lnTo>
                      <a:pt x="132" y="14"/>
                    </a:lnTo>
                    <a:lnTo>
                      <a:pt x="136" y="16"/>
                    </a:lnTo>
                    <a:lnTo>
                      <a:pt x="138" y="18"/>
                    </a:lnTo>
                    <a:lnTo>
                      <a:pt x="142" y="18"/>
                    </a:lnTo>
                    <a:lnTo>
                      <a:pt x="144" y="20"/>
                    </a:lnTo>
                    <a:lnTo>
                      <a:pt x="148" y="22"/>
                    </a:lnTo>
                    <a:lnTo>
                      <a:pt x="150" y="22"/>
                    </a:lnTo>
                    <a:lnTo>
                      <a:pt x="152" y="24"/>
                    </a:lnTo>
                    <a:lnTo>
                      <a:pt x="154" y="26"/>
                    </a:lnTo>
                    <a:lnTo>
                      <a:pt x="156" y="26"/>
                    </a:lnTo>
                    <a:lnTo>
                      <a:pt x="158" y="28"/>
                    </a:lnTo>
                    <a:lnTo>
                      <a:pt x="160" y="30"/>
                    </a:lnTo>
                    <a:lnTo>
                      <a:pt x="162" y="30"/>
                    </a:lnTo>
                    <a:lnTo>
                      <a:pt x="162" y="32"/>
                    </a:lnTo>
                    <a:lnTo>
                      <a:pt x="164" y="32"/>
                    </a:lnTo>
                    <a:lnTo>
                      <a:pt x="166" y="34"/>
                    </a:lnTo>
                    <a:lnTo>
                      <a:pt x="166" y="36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40"/>
                    </a:lnTo>
                    <a:lnTo>
                      <a:pt x="168" y="40"/>
                    </a:lnTo>
                    <a:lnTo>
                      <a:pt x="166" y="42"/>
                    </a:lnTo>
                    <a:lnTo>
                      <a:pt x="164" y="42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56" y="50"/>
                    </a:lnTo>
                    <a:lnTo>
                      <a:pt x="152" y="52"/>
                    </a:lnTo>
                    <a:lnTo>
                      <a:pt x="150" y="54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4" y="58"/>
                    </a:lnTo>
                    <a:lnTo>
                      <a:pt x="142" y="60"/>
                    </a:lnTo>
                    <a:lnTo>
                      <a:pt x="138" y="62"/>
                    </a:lnTo>
                    <a:lnTo>
                      <a:pt x="136" y="62"/>
                    </a:lnTo>
                    <a:lnTo>
                      <a:pt x="134" y="64"/>
                    </a:lnTo>
                    <a:lnTo>
                      <a:pt x="130" y="66"/>
                    </a:lnTo>
                    <a:lnTo>
                      <a:pt x="128" y="66"/>
                    </a:lnTo>
                    <a:lnTo>
                      <a:pt x="124" y="68"/>
                    </a:lnTo>
                    <a:lnTo>
                      <a:pt x="120" y="70"/>
                    </a:lnTo>
                    <a:lnTo>
                      <a:pt x="118" y="70"/>
                    </a:lnTo>
                    <a:lnTo>
                      <a:pt x="114" y="72"/>
                    </a:lnTo>
                    <a:lnTo>
                      <a:pt x="110" y="72"/>
                    </a:lnTo>
                    <a:lnTo>
                      <a:pt x="106" y="74"/>
                    </a:lnTo>
                    <a:lnTo>
                      <a:pt x="98" y="74"/>
                    </a:lnTo>
                    <a:lnTo>
                      <a:pt x="92" y="76"/>
                    </a:lnTo>
                    <a:lnTo>
                      <a:pt x="84" y="76"/>
                    </a:lnTo>
                    <a:lnTo>
                      <a:pt x="78" y="78"/>
                    </a:lnTo>
                    <a:lnTo>
                      <a:pt x="70" y="78"/>
                    </a:lnTo>
                    <a:lnTo>
                      <a:pt x="64" y="76"/>
                    </a:lnTo>
                    <a:lnTo>
                      <a:pt x="58" y="76"/>
                    </a:lnTo>
                    <a:lnTo>
                      <a:pt x="54" y="74"/>
                    </a:lnTo>
                    <a:lnTo>
                      <a:pt x="48" y="74"/>
                    </a:lnTo>
                    <a:lnTo>
                      <a:pt x="44" y="72"/>
                    </a:lnTo>
                    <a:lnTo>
                      <a:pt x="40" y="70"/>
                    </a:lnTo>
                    <a:lnTo>
                      <a:pt x="36" y="68"/>
                    </a:lnTo>
                    <a:lnTo>
                      <a:pt x="32" y="66"/>
                    </a:lnTo>
                    <a:lnTo>
                      <a:pt x="28" y="64"/>
                    </a:lnTo>
                    <a:lnTo>
                      <a:pt x="24" y="60"/>
                    </a:lnTo>
                    <a:lnTo>
                      <a:pt x="22" y="58"/>
                    </a:lnTo>
                    <a:lnTo>
                      <a:pt x="18" y="56"/>
                    </a:lnTo>
                    <a:lnTo>
                      <a:pt x="16" y="52"/>
                    </a:lnTo>
                    <a:lnTo>
                      <a:pt x="14" y="50"/>
                    </a:lnTo>
                    <a:lnTo>
                      <a:pt x="12" y="48"/>
                    </a:lnTo>
                    <a:lnTo>
                      <a:pt x="10" y="46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2" name="Freeform 433"/>
              <p:cNvSpPr>
                <a:spLocks/>
              </p:cNvSpPr>
              <p:nvPr/>
            </p:nvSpPr>
            <p:spPr bwMode="auto">
              <a:xfrm>
                <a:off x="5819775" y="1050925"/>
                <a:ext cx="142875" cy="107950"/>
              </a:xfrm>
              <a:custGeom>
                <a:avLst/>
                <a:gdLst/>
                <a:ahLst/>
                <a:cxnLst>
                  <a:cxn ang="0">
                    <a:pos x="90" y="66"/>
                  </a:cxn>
                  <a:cxn ang="0">
                    <a:pos x="90" y="64"/>
                  </a:cxn>
                  <a:cxn ang="0">
                    <a:pos x="90" y="62"/>
                  </a:cxn>
                  <a:cxn ang="0">
                    <a:pos x="90" y="56"/>
                  </a:cxn>
                  <a:cxn ang="0">
                    <a:pos x="88" y="52"/>
                  </a:cxn>
                  <a:cxn ang="0">
                    <a:pos x="88" y="46"/>
                  </a:cxn>
                  <a:cxn ang="0">
                    <a:pos x="86" y="40"/>
                  </a:cxn>
                  <a:cxn ang="0">
                    <a:pos x="84" y="34"/>
                  </a:cxn>
                  <a:cxn ang="0">
                    <a:pos x="80" y="28"/>
                  </a:cxn>
                  <a:cxn ang="0">
                    <a:pos x="78" y="22"/>
                  </a:cxn>
                  <a:cxn ang="0">
                    <a:pos x="74" y="16"/>
                  </a:cxn>
                  <a:cxn ang="0">
                    <a:pos x="70" y="10"/>
                  </a:cxn>
                  <a:cxn ang="0">
                    <a:pos x="64" y="6"/>
                  </a:cxn>
                  <a:cxn ang="0">
                    <a:pos x="60" y="4"/>
                  </a:cxn>
                  <a:cxn ang="0">
                    <a:pos x="54" y="2"/>
                  </a:cxn>
                  <a:cxn ang="0">
                    <a:pos x="46" y="0"/>
                  </a:cxn>
                  <a:cxn ang="0">
                    <a:pos x="38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4" y="10"/>
                  </a:cxn>
                  <a:cxn ang="0">
                    <a:pos x="10" y="14"/>
                  </a:cxn>
                  <a:cxn ang="0">
                    <a:pos x="6" y="18"/>
                  </a:cxn>
                  <a:cxn ang="0">
                    <a:pos x="2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6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0"/>
                  </a:cxn>
                  <a:cxn ang="0">
                    <a:pos x="16" y="38"/>
                  </a:cxn>
                  <a:cxn ang="0">
                    <a:pos x="20" y="36"/>
                  </a:cxn>
                  <a:cxn ang="0">
                    <a:pos x="26" y="32"/>
                  </a:cxn>
                  <a:cxn ang="0">
                    <a:pos x="32" y="28"/>
                  </a:cxn>
                  <a:cxn ang="0">
                    <a:pos x="36" y="26"/>
                  </a:cxn>
                  <a:cxn ang="0">
                    <a:pos x="40" y="24"/>
                  </a:cxn>
                  <a:cxn ang="0">
                    <a:pos x="44" y="24"/>
                  </a:cxn>
                  <a:cxn ang="0">
                    <a:pos x="46" y="22"/>
                  </a:cxn>
                  <a:cxn ang="0">
                    <a:pos x="50" y="22"/>
                  </a:cxn>
                  <a:cxn ang="0">
                    <a:pos x="54" y="22"/>
                  </a:cxn>
                  <a:cxn ang="0">
                    <a:pos x="56" y="22"/>
                  </a:cxn>
                  <a:cxn ang="0">
                    <a:pos x="60" y="24"/>
                  </a:cxn>
                  <a:cxn ang="0">
                    <a:pos x="64" y="26"/>
                  </a:cxn>
                  <a:cxn ang="0">
                    <a:pos x="68" y="28"/>
                  </a:cxn>
                  <a:cxn ang="0">
                    <a:pos x="72" y="32"/>
                  </a:cxn>
                  <a:cxn ang="0">
                    <a:pos x="76" y="36"/>
                  </a:cxn>
                  <a:cxn ang="0">
                    <a:pos x="80" y="46"/>
                  </a:cxn>
                  <a:cxn ang="0">
                    <a:pos x="86" y="58"/>
                  </a:cxn>
                  <a:cxn ang="0">
                    <a:pos x="90" y="64"/>
                  </a:cxn>
                  <a:cxn ang="0">
                    <a:pos x="90" y="66"/>
                  </a:cxn>
                  <a:cxn ang="0">
                    <a:pos x="90" y="68"/>
                  </a:cxn>
                </a:cxnLst>
                <a:rect l="0" t="0" r="r" b="b"/>
                <a:pathLst>
                  <a:path w="90" h="68">
                    <a:moveTo>
                      <a:pt x="90" y="68"/>
                    </a:moveTo>
                    <a:lnTo>
                      <a:pt x="90" y="66"/>
                    </a:lnTo>
                    <a:lnTo>
                      <a:pt x="90" y="66"/>
                    </a:lnTo>
                    <a:lnTo>
                      <a:pt x="90" y="64"/>
                    </a:lnTo>
                    <a:lnTo>
                      <a:pt x="90" y="62"/>
                    </a:lnTo>
                    <a:lnTo>
                      <a:pt x="90" y="62"/>
                    </a:lnTo>
                    <a:lnTo>
                      <a:pt x="90" y="60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88" y="52"/>
                    </a:lnTo>
                    <a:lnTo>
                      <a:pt x="88" y="48"/>
                    </a:lnTo>
                    <a:lnTo>
                      <a:pt x="88" y="46"/>
                    </a:lnTo>
                    <a:lnTo>
                      <a:pt x="86" y="44"/>
                    </a:lnTo>
                    <a:lnTo>
                      <a:pt x="86" y="40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2" y="30"/>
                    </a:lnTo>
                    <a:lnTo>
                      <a:pt x="80" y="28"/>
                    </a:lnTo>
                    <a:lnTo>
                      <a:pt x="80" y="24"/>
                    </a:lnTo>
                    <a:lnTo>
                      <a:pt x="78" y="22"/>
                    </a:lnTo>
                    <a:lnTo>
                      <a:pt x="76" y="18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8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6"/>
                    </a:lnTo>
                    <a:lnTo>
                      <a:pt x="24" y="34"/>
                    </a:lnTo>
                    <a:lnTo>
                      <a:pt x="26" y="32"/>
                    </a:lnTo>
                    <a:lnTo>
                      <a:pt x="30" y="30"/>
                    </a:lnTo>
                    <a:lnTo>
                      <a:pt x="32" y="28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8" y="26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6" y="22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8" y="24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4" y="26"/>
                    </a:lnTo>
                    <a:lnTo>
                      <a:pt x="66" y="26"/>
                    </a:lnTo>
                    <a:lnTo>
                      <a:pt x="68" y="28"/>
                    </a:lnTo>
                    <a:lnTo>
                      <a:pt x="70" y="30"/>
                    </a:lnTo>
                    <a:lnTo>
                      <a:pt x="72" y="32"/>
                    </a:lnTo>
                    <a:lnTo>
                      <a:pt x="74" y="34"/>
                    </a:lnTo>
                    <a:lnTo>
                      <a:pt x="76" y="36"/>
                    </a:lnTo>
                    <a:lnTo>
                      <a:pt x="78" y="38"/>
                    </a:lnTo>
                    <a:lnTo>
                      <a:pt x="80" y="46"/>
                    </a:lnTo>
                    <a:lnTo>
                      <a:pt x="84" y="52"/>
                    </a:lnTo>
                    <a:lnTo>
                      <a:pt x="86" y="58"/>
                    </a:lnTo>
                    <a:lnTo>
                      <a:pt x="88" y="62"/>
                    </a:lnTo>
                    <a:lnTo>
                      <a:pt x="90" y="64"/>
                    </a:lnTo>
                    <a:lnTo>
                      <a:pt x="90" y="66"/>
                    </a:lnTo>
                    <a:lnTo>
                      <a:pt x="90" y="66"/>
                    </a:lnTo>
                    <a:lnTo>
                      <a:pt x="90" y="68"/>
                    </a:lnTo>
                    <a:lnTo>
                      <a:pt x="90" y="68"/>
                    </a:lnTo>
                    <a:close/>
                  </a:path>
                </a:pathLst>
              </a:custGeom>
              <a:solidFill>
                <a:srgbClr val="E275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3" name="Freeform 434"/>
              <p:cNvSpPr>
                <a:spLocks/>
              </p:cNvSpPr>
              <p:nvPr/>
            </p:nvSpPr>
            <p:spPr bwMode="auto">
              <a:xfrm>
                <a:off x="5749925" y="1241425"/>
                <a:ext cx="241300" cy="88900"/>
              </a:xfrm>
              <a:custGeom>
                <a:avLst/>
                <a:gdLst/>
                <a:ahLst/>
                <a:cxnLst>
                  <a:cxn ang="0">
                    <a:pos x="152" y="56"/>
                  </a:cxn>
                  <a:cxn ang="0">
                    <a:pos x="150" y="54"/>
                  </a:cxn>
                  <a:cxn ang="0">
                    <a:pos x="150" y="52"/>
                  </a:cxn>
                  <a:cxn ang="0">
                    <a:pos x="148" y="50"/>
                  </a:cxn>
                  <a:cxn ang="0">
                    <a:pos x="148" y="48"/>
                  </a:cxn>
                  <a:cxn ang="0">
                    <a:pos x="146" y="46"/>
                  </a:cxn>
                  <a:cxn ang="0">
                    <a:pos x="144" y="42"/>
                  </a:cxn>
                  <a:cxn ang="0">
                    <a:pos x="144" y="40"/>
                  </a:cxn>
                  <a:cxn ang="0">
                    <a:pos x="140" y="36"/>
                  </a:cxn>
                  <a:cxn ang="0">
                    <a:pos x="138" y="34"/>
                  </a:cxn>
                  <a:cxn ang="0">
                    <a:pos x="136" y="30"/>
                  </a:cxn>
                  <a:cxn ang="0">
                    <a:pos x="132" y="26"/>
                  </a:cxn>
                  <a:cxn ang="0">
                    <a:pos x="130" y="24"/>
                  </a:cxn>
                  <a:cxn ang="0">
                    <a:pos x="126" y="20"/>
                  </a:cxn>
                  <a:cxn ang="0">
                    <a:pos x="122" y="16"/>
                  </a:cxn>
                  <a:cxn ang="0">
                    <a:pos x="118" y="14"/>
                  </a:cxn>
                  <a:cxn ang="0">
                    <a:pos x="112" y="12"/>
                  </a:cxn>
                  <a:cxn ang="0">
                    <a:pos x="108" y="8"/>
                  </a:cxn>
                  <a:cxn ang="0">
                    <a:pos x="102" y="6"/>
                  </a:cxn>
                  <a:cxn ang="0">
                    <a:pos x="96" y="4"/>
                  </a:cxn>
                  <a:cxn ang="0">
                    <a:pos x="90" y="2"/>
                  </a:cxn>
                  <a:cxn ang="0">
                    <a:pos x="84" y="2"/>
                  </a:cxn>
                  <a:cxn ang="0">
                    <a:pos x="76" y="0"/>
                  </a:cxn>
                  <a:cxn ang="0">
                    <a:pos x="68" y="0"/>
                  </a:cxn>
                  <a:cxn ang="0">
                    <a:pos x="60" y="0"/>
                  </a:cxn>
                  <a:cxn ang="0">
                    <a:pos x="52" y="0"/>
                  </a:cxn>
                  <a:cxn ang="0">
                    <a:pos x="42" y="2"/>
                  </a:cxn>
                  <a:cxn ang="0">
                    <a:pos x="32" y="4"/>
                  </a:cxn>
                  <a:cxn ang="0">
                    <a:pos x="22" y="6"/>
                  </a:cxn>
                  <a:cxn ang="0">
                    <a:pos x="12" y="10"/>
                  </a:cxn>
                  <a:cxn ang="0">
                    <a:pos x="0" y="14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2" y="28"/>
                  </a:cxn>
                  <a:cxn ang="0">
                    <a:pos x="2" y="28"/>
                  </a:cxn>
                  <a:cxn ang="0">
                    <a:pos x="4" y="28"/>
                  </a:cxn>
                  <a:cxn ang="0">
                    <a:pos x="10" y="26"/>
                  </a:cxn>
                  <a:cxn ang="0">
                    <a:pos x="16" y="24"/>
                  </a:cxn>
                  <a:cxn ang="0">
                    <a:pos x="20" y="22"/>
                  </a:cxn>
                  <a:cxn ang="0">
                    <a:pos x="24" y="20"/>
                  </a:cxn>
                  <a:cxn ang="0">
                    <a:pos x="28" y="20"/>
                  </a:cxn>
                  <a:cxn ang="0">
                    <a:pos x="34" y="18"/>
                  </a:cxn>
                  <a:cxn ang="0">
                    <a:pos x="38" y="16"/>
                  </a:cxn>
                  <a:cxn ang="0">
                    <a:pos x="44" y="16"/>
                  </a:cxn>
                  <a:cxn ang="0">
                    <a:pos x="48" y="14"/>
                  </a:cxn>
                  <a:cxn ang="0">
                    <a:pos x="54" y="14"/>
                  </a:cxn>
                  <a:cxn ang="0">
                    <a:pos x="60" y="14"/>
                  </a:cxn>
                  <a:cxn ang="0">
                    <a:pos x="66" y="14"/>
                  </a:cxn>
                  <a:cxn ang="0">
                    <a:pos x="72" y="14"/>
                  </a:cxn>
                  <a:cxn ang="0">
                    <a:pos x="78" y="14"/>
                  </a:cxn>
                  <a:cxn ang="0">
                    <a:pos x="84" y="14"/>
                  </a:cxn>
                  <a:cxn ang="0">
                    <a:pos x="92" y="16"/>
                  </a:cxn>
                  <a:cxn ang="0">
                    <a:pos x="98" y="16"/>
                  </a:cxn>
                  <a:cxn ang="0">
                    <a:pos x="104" y="18"/>
                  </a:cxn>
                  <a:cxn ang="0">
                    <a:pos x="110" y="22"/>
                  </a:cxn>
                  <a:cxn ang="0">
                    <a:pos x="116" y="24"/>
                  </a:cxn>
                  <a:cxn ang="0">
                    <a:pos x="122" y="28"/>
                  </a:cxn>
                  <a:cxn ang="0">
                    <a:pos x="128" y="32"/>
                  </a:cxn>
                  <a:cxn ang="0">
                    <a:pos x="134" y="36"/>
                  </a:cxn>
                  <a:cxn ang="0">
                    <a:pos x="140" y="42"/>
                  </a:cxn>
                  <a:cxn ang="0">
                    <a:pos x="146" y="48"/>
                  </a:cxn>
                  <a:cxn ang="0">
                    <a:pos x="152" y="56"/>
                  </a:cxn>
                  <a:cxn ang="0">
                    <a:pos x="152" y="56"/>
                  </a:cxn>
                </a:cxnLst>
                <a:rect l="0" t="0" r="r" b="b"/>
                <a:pathLst>
                  <a:path w="152" h="56">
                    <a:moveTo>
                      <a:pt x="152" y="56"/>
                    </a:moveTo>
                    <a:lnTo>
                      <a:pt x="150" y="54"/>
                    </a:lnTo>
                    <a:lnTo>
                      <a:pt x="150" y="52"/>
                    </a:lnTo>
                    <a:lnTo>
                      <a:pt x="148" y="50"/>
                    </a:lnTo>
                    <a:lnTo>
                      <a:pt x="148" y="48"/>
                    </a:lnTo>
                    <a:lnTo>
                      <a:pt x="146" y="46"/>
                    </a:lnTo>
                    <a:lnTo>
                      <a:pt x="144" y="42"/>
                    </a:lnTo>
                    <a:lnTo>
                      <a:pt x="144" y="40"/>
                    </a:lnTo>
                    <a:lnTo>
                      <a:pt x="140" y="36"/>
                    </a:lnTo>
                    <a:lnTo>
                      <a:pt x="138" y="34"/>
                    </a:lnTo>
                    <a:lnTo>
                      <a:pt x="136" y="30"/>
                    </a:lnTo>
                    <a:lnTo>
                      <a:pt x="132" y="26"/>
                    </a:lnTo>
                    <a:lnTo>
                      <a:pt x="130" y="24"/>
                    </a:lnTo>
                    <a:lnTo>
                      <a:pt x="126" y="20"/>
                    </a:lnTo>
                    <a:lnTo>
                      <a:pt x="122" y="16"/>
                    </a:lnTo>
                    <a:lnTo>
                      <a:pt x="118" y="14"/>
                    </a:lnTo>
                    <a:lnTo>
                      <a:pt x="112" y="12"/>
                    </a:lnTo>
                    <a:lnTo>
                      <a:pt x="108" y="8"/>
                    </a:lnTo>
                    <a:lnTo>
                      <a:pt x="102" y="6"/>
                    </a:lnTo>
                    <a:lnTo>
                      <a:pt x="96" y="4"/>
                    </a:lnTo>
                    <a:lnTo>
                      <a:pt x="90" y="2"/>
                    </a:lnTo>
                    <a:lnTo>
                      <a:pt x="84" y="2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2" y="4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10" y="26"/>
                    </a:lnTo>
                    <a:lnTo>
                      <a:pt x="16" y="24"/>
                    </a:lnTo>
                    <a:lnTo>
                      <a:pt x="20" y="22"/>
                    </a:lnTo>
                    <a:lnTo>
                      <a:pt x="24" y="20"/>
                    </a:lnTo>
                    <a:lnTo>
                      <a:pt x="28" y="20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8" y="14"/>
                    </a:lnTo>
                    <a:lnTo>
                      <a:pt x="54" y="14"/>
                    </a:lnTo>
                    <a:lnTo>
                      <a:pt x="60" y="14"/>
                    </a:lnTo>
                    <a:lnTo>
                      <a:pt x="66" y="14"/>
                    </a:lnTo>
                    <a:lnTo>
                      <a:pt x="72" y="14"/>
                    </a:lnTo>
                    <a:lnTo>
                      <a:pt x="78" y="14"/>
                    </a:lnTo>
                    <a:lnTo>
                      <a:pt x="84" y="14"/>
                    </a:lnTo>
                    <a:lnTo>
                      <a:pt x="92" y="16"/>
                    </a:lnTo>
                    <a:lnTo>
                      <a:pt x="98" y="16"/>
                    </a:lnTo>
                    <a:lnTo>
                      <a:pt x="104" y="18"/>
                    </a:lnTo>
                    <a:lnTo>
                      <a:pt x="110" y="22"/>
                    </a:lnTo>
                    <a:lnTo>
                      <a:pt x="116" y="24"/>
                    </a:lnTo>
                    <a:lnTo>
                      <a:pt x="122" y="28"/>
                    </a:lnTo>
                    <a:lnTo>
                      <a:pt x="128" y="32"/>
                    </a:lnTo>
                    <a:lnTo>
                      <a:pt x="134" y="36"/>
                    </a:lnTo>
                    <a:lnTo>
                      <a:pt x="140" y="42"/>
                    </a:lnTo>
                    <a:lnTo>
                      <a:pt x="146" y="48"/>
                    </a:lnTo>
                    <a:lnTo>
                      <a:pt x="152" y="56"/>
                    </a:lnTo>
                    <a:lnTo>
                      <a:pt x="152" y="56"/>
                    </a:lnTo>
                    <a:close/>
                  </a:path>
                </a:pathLst>
              </a:custGeom>
              <a:solidFill>
                <a:srgbClr val="C25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4" name="Freeform 435"/>
              <p:cNvSpPr>
                <a:spLocks/>
              </p:cNvSpPr>
              <p:nvPr/>
            </p:nvSpPr>
            <p:spPr bwMode="auto">
              <a:xfrm>
                <a:off x="5721350" y="1374775"/>
                <a:ext cx="269875" cy="85725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4" y="20"/>
                  </a:cxn>
                  <a:cxn ang="0">
                    <a:pos x="14" y="16"/>
                  </a:cxn>
                  <a:cxn ang="0">
                    <a:pos x="24" y="12"/>
                  </a:cxn>
                  <a:cxn ang="0">
                    <a:pos x="30" y="8"/>
                  </a:cxn>
                  <a:cxn ang="0">
                    <a:pos x="38" y="6"/>
                  </a:cxn>
                  <a:cxn ang="0">
                    <a:pos x="46" y="4"/>
                  </a:cxn>
                  <a:cxn ang="0">
                    <a:pos x="54" y="2"/>
                  </a:cxn>
                  <a:cxn ang="0">
                    <a:pos x="62" y="0"/>
                  </a:cxn>
                  <a:cxn ang="0">
                    <a:pos x="72" y="0"/>
                  </a:cxn>
                  <a:cxn ang="0">
                    <a:pos x="80" y="0"/>
                  </a:cxn>
                  <a:cxn ang="0">
                    <a:pos x="88" y="0"/>
                  </a:cxn>
                  <a:cxn ang="0">
                    <a:pos x="96" y="2"/>
                  </a:cxn>
                  <a:cxn ang="0">
                    <a:pos x="102" y="6"/>
                  </a:cxn>
                  <a:cxn ang="0">
                    <a:pos x="110" y="8"/>
                  </a:cxn>
                  <a:cxn ang="0">
                    <a:pos x="120" y="14"/>
                  </a:cxn>
                  <a:cxn ang="0">
                    <a:pos x="132" y="20"/>
                  </a:cxn>
                  <a:cxn ang="0">
                    <a:pos x="144" y="26"/>
                  </a:cxn>
                  <a:cxn ang="0">
                    <a:pos x="152" y="32"/>
                  </a:cxn>
                  <a:cxn ang="0">
                    <a:pos x="160" y="38"/>
                  </a:cxn>
                  <a:cxn ang="0">
                    <a:pos x="166" y="42"/>
                  </a:cxn>
                  <a:cxn ang="0">
                    <a:pos x="168" y="46"/>
                  </a:cxn>
                  <a:cxn ang="0">
                    <a:pos x="170" y="48"/>
                  </a:cxn>
                  <a:cxn ang="0">
                    <a:pos x="170" y="48"/>
                  </a:cxn>
                  <a:cxn ang="0">
                    <a:pos x="170" y="50"/>
                  </a:cxn>
                  <a:cxn ang="0">
                    <a:pos x="168" y="50"/>
                  </a:cxn>
                  <a:cxn ang="0">
                    <a:pos x="166" y="52"/>
                  </a:cxn>
                  <a:cxn ang="0">
                    <a:pos x="162" y="52"/>
                  </a:cxn>
                  <a:cxn ang="0">
                    <a:pos x="156" y="52"/>
                  </a:cxn>
                  <a:cxn ang="0">
                    <a:pos x="148" y="54"/>
                  </a:cxn>
                  <a:cxn ang="0">
                    <a:pos x="136" y="54"/>
                  </a:cxn>
                  <a:cxn ang="0">
                    <a:pos x="124" y="54"/>
                  </a:cxn>
                  <a:cxn ang="0">
                    <a:pos x="112" y="52"/>
                  </a:cxn>
                  <a:cxn ang="0">
                    <a:pos x="100" y="52"/>
                  </a:cxn>
                  <a:cxn ang="0">
                    <a:pos x="90" y="50"/>
                  </a:cxn>
                  <a:cxn ang="0">
                    <a:pos x="82" y="50"/>
                  </a:cxn>
                  <a:cxn ang="0">
                    <a:pos x="70" y="48"/>
                  </a:cxn>
                  <a:cxn ang="0">
                    <a:pos x="60" y="46"/>
                  </a:cxn>
                  <a:cxn ang="0">
                    <a:pos x="50" y="44"/>
                  </a:cxn>
                  <a:cxn ang="0">
                    <a:pos x="42" y="44"/>
                  </a:cxn>
                  <a:cxn ang="0">
                    <a:pos x="34" y="42"/>
                  </a:cxn>
                  <a:cxn ang="0">
                    <a:pos x="30" y="40"/>
                  </a:cxn>
                  <a:cxn ang="0">
                    <a:pos x="28" y="40"/>
                  </a:cxn>
                  <a:cxn ang="0">
                    <a:pos x="22" y="38"/>
                  </a:cxn>
                  <a:cxn ang="0">
                    <a:pos x="14" y="32"/>
                  </a:cxn>
                  <a:cxn ang="0">
                    <a:pos x="6" y="28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170" h="54">
                    <a:moveTo>
                      <a:pt x="0" y="24"/>
                    </a:moveTo>
                    <a:lnTo>
                      <a:pt x="0" y="24"/>
                    </a:lnTo>
                    <a:lnTo>
                      <a:pt x="2" y="22"/>
                    </a:lnTo>
                    <a:lnTo>
                      <a:pt x="4" y="20"/>
                    </a:lnTo>
                    <a:lnTo>
                      <a:pt x="10" y="18"/>
                    </a:lnTo>
                    <a:lnTo>
                      <a:pt x="14" y="16"/>
                    </a:lnTo>
                    <a:lnTo>
                      <a:pt x="20" y="14"/>
                    </a:lnTo>
                    <a:lnTo>
                      <a:pt x="24" y="12"/>
                    </a:lnTo>
                    <a:lnTo>
                      <a:pt x="26" y="10"/>
                    </a:lnTo>
                    <a:lnTo>
                      <a:pt x="30" y="8"/>
                    </a:lnTo>
                    <a:lnTo>
                      <a:pt x="34" y="8"/>
                    </a:lnTo>
                    <a:lnTo>
                      <a:pt x="38" y="6"/>
                    </a:lnTo>
                    <a:lnTo>
                      <a:pt x="42" y="4"/>
                    </a:lnTo>
                    <a:lnTo>
                      <a:pt x="46" y="4"/>
                    </a:lnTo>
                    <a:lnTo>
                      <a:pt x="50" y="2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2" y="2"/>
                    </a:lnTo>
                    <a:lnTo>
                      <a:pt x="96" y="2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6" y="6"/>
                    </a:lnTo>
                    <a:lnTo>
                      <a:pt x="110" y="8"/>
                    </a:lnTo>
                    <a:lnTo>
                      <a:pt x="114" y="10"/>
                    </a:lnTo>
                    <a:lnTo>
                      <a:pt x="120" y="14"/>
                    </a:lnTo>
                    <a:lnTo>
                      <a:pt x="126" y="16"/>
                    </a:lnTo>
                    <a:lnTo>
                      <a:pt x="132" y="20"/>
                    </a:lnTo>
                    <a:lnTo>
                      <a:pt x="138" y="24"/>
                    </a:lnTo>
                    <a:lnTo>
                      <a:pt x="144" y="26"/>
                    </a:lnTo>
                    <a:lnTo>
                      <a:pt x="148" y="30"/>
                    </a:lnTo>
                    <a:lnTo>
                      <a:pt x="152" y="32"/>
                    </a:lnTo>
                    <a:lnTo>
                      <a:pt x="156" y="36"/>
                    </a:lnTo>
                    <a:lnTo>
                      <a:pt x="160" y="38"/>
                    </a:lnTo>
                    <a:lnTo>
                      <a:pt x="162" y="40"/>
                    </a:lnTo>
                    <a:lnTo>
                      <a:pt x="166" y="42"/>
                    </a:lnTo>
                    <a:lnTo>
                      <a:pt x="168" y="44"/>
                    </a:lnTo>
                    <a:lnTo>
                      <a:pt x="168" y="46"/>
                    </a:lnTo>
                    <a:lnTo>
                      <a:pt x="168" y="46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50"/>
                    </a:lnTo>
                    <a:lnTo>
                      <a:pt x="170" y="50"/>
                    </a:lnTo>
                    <a:lnTo>
                      <a:pt x="168" y="50"/>
                    </a:lnTo>
                    <a:lnTo>
                      <a:pt x="168" y="50"/>
                    </a:lnTo>
                    <a:lnTo>
                      <a:pt x="166" y="52"/>
                    </a:lnTo>
                    <a:lnTo>
                      <a:pt x="166" y="52"/>
                    </a:lnTo>
                    <a:lnTo>
                      <a:pt x="164" y="52"/>
                    </a:lnTo>
                    <a:lnTo>
                      <a:pt x="162" y="52"/>
                    </a:lnTo>
                    <a:lnTo>
                      <a:pt x="160" y="52"/>
                    </a:lnTo>
                    <a:lnTo>
                      <a:pt x="156" y="52"/>
                    </a:lnTo>
                    <a:lnTo>
                      <a:pt x="154" y="52"/>
                    </a:lnTo>
                    <a:lnTo>
                      <a:pt x="148" y="54"/>
                    </a:lnTo>
                    <a:lnTo>
                      <a:pt x="142" y="54"/>
                    </a:lnTo>
                    <a:lnTo>
                      <a:pt x="136" y="54"/>
                    </a:lnTo>
                    <a:lnTo>
                      <a:pt x="130" y="54"/>
                    </a:lnTo>
                    <a:lnTo>
                      <a:pt x="124" y="54"/>
                    </a:lnTo>
                    <a:lnTo>
                      <a:pt x="118" y="54"/>
                    </a:lnTo>
                    <a:lnTo>
                      <a:pt x="112" y="52"/>
                    </a:lnTo>
                    <a:lnTo>
                      <a:pt x="106" y="52"/>
                    </a:lnTo>
                    <a:lnTo>
                      <a:pt x="100" y="52"/>
                    </a:lnTo>
                    <a:lnTo>
                      <a:pt x="96" y="52"/>
                    </a:lnTo>
                    <a:lnTo>
                      <a:pt x="90" y="50"/>
                    </a:lnTo>
                    <a:lnTo>
                      <a:pt x="86" y="50"/>
                    </a:lnTo>
                    <a:lnTo>
                      <a:pt x="82" y="50"/>
                    </a:lnTo>
                    <a:lnTo>
                      <a:pt x="76" y="48"/>
                    </a:lnTo>
                    <a:lnTo>
                      <a:pt x="70" y="48"/>
                    </a:lnTo>
                    <a:lnTo>
                      <a:pt x="66" y="48"/>
                    </a:lnTo>
                    <a:lnTo>
                      <a:pt x="60" y="46"/>
                    </a:lnTo>
                    <a:lnTo>
                      <a:pt x="56" y="46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2" y="44"/>
                    </a:lnTo>
                    <a:lnTo>
                      <a:pt x="38" y="42"/>
                    </a:lnTo>
                    <a:lnTo>
                      <a:pt x="34" y="42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2" y="38"/>
                    </a:lnTo>
                    <a:lnTo>
                      <a:pt x="18" y="34"/>
                    </a:lnTo>
                    <a:lnTo>
                      <a:pt x="14" y="32"/>
                    </a:lnTo>
                    <a:lnTo>
                      <a:pt x="10" y="30"/>
                    </a:lnTo>
                    <a:lnTo>
                      <a:pt x="6" y="28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5" name="Freeform 436"/>
              <p:cNvSpPr>
                <a:spLocks/>
              </p:cNvSpPr>
              <p:nvPr/>
            </p:nvSpPr>
            <p:spPr bwMode="auto">
              <a:xfrm>
                <a:off x="5765800" y="1397000"/>
                <a:ext cx="187325" cy="104775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30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2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6"/>
                  </a:cxn>
                  <a:cxn ang="0">
                    <a:pos x="12" y="50"/>
                  </a:cxn>
                  <a:cxn ang="0">
                    <a:pos x="16" y="54"/>
                  </a:cxn>
                  <a:cxn ang="0">
                    <a:pos x="22" y="58"/>
                  </a:cxn>
                  <a:cxn ang="0">
                    <a:pos x="30" y="60"/>
                  </a:cxn>
                  <a:cxn ang="0">
                    <a:pos x="38" y="62"/>
                  </a:cxn>
                  <a:cxn ang="0">
                    <a:pos x="46" y="64"/>
                  </a:cxn>
                  <a:cxn ang="0">
                    <a:pos x="54" y="66"/>
                  </a:cxn>
                  <a:cxn ang="0">
                    <a:pos x="62" y="66"/>
                  </a:cxn>
                  <a:cxn ang="0">
                    <a:pos x="72" y="66"/>
                  </a:cxn>
                  <a:cxn ang="0">
                    <a:pos x="80" y="66"/>
                  </a:cxn>
                  <a:cxn ang="0">
                    <a:pos x="88" y="64"/>
                  </a:cxn>
                  <a:cxn ang="0">
                    <a:pos x="94" y="62"/>
                  </a:cxn>
                  <a:cxn ang="0">
                    <a:pos x="102" y="58"/>
                  </a:cxn>
                  <a:cxn ang="0">
                    <a:pos x="106" y="54"/>
                  </a:cxn>
                  <a:cxn ang="0">
                    <a:pos x="112" y="50"/>
                  </a:cxn>
                  <a:cxn ang="0">
                    <a:pos x="114" y="46"/>
                  </a:cxn>
                  <a:cxn ang="0">
                    <a:pos x="118" y="42"/>
                  </a:cxn>
                  <a:cxn ang="0">
                    <a:pos x="118" y="36"/>
                  </a:cxn>
                  <a:cxn ang="0">
                    <a:pos x="118" y="32"/>
                  </a:cxn>
                  <a:cxn ang="0">
                    <a:pos x="116" y="26"/>
                  </a:cxn>
                  <a:cxn ang="0">
                    <a:pos x="114" y="22"/>
                  </a:cxn>
                  <a:cxn ang="0">
                    <a:pos x="110" y="18"/>
                  </a:cxn>
                  <a:cxn ang="0">
                    <a:pos x="104" y="14"/>
                  </a:cxn>
                  <a:cxn ang="0">
                    <a:pos x="98" y="10"/>
                  </a:cxn>
                  <a:cxn ang="0">
                    <a:pos x="92" y="6"/>
                  </a:cxn>
                  <a:cxn ang="0">
                    <a:pos x="84" y="4"/>
                  </a:cxn>
                  <a:cxn ang="0">
                    <a:pos x="76" y="2"/>
                  </a:cxn>
                  <a:cxn ang="0">
                    <a:pos x="68" y="0"/>
                  </a:cxn>
                  <a:cxn ang="0">
                    <a:pos x="60" y="0"/>
                  </a:cxn>
                </a:cxnLst>
                <a:rect l="0" t="0" r="r" b="b"/>
                <a:pathLst>
                  <a:path w="118" h="66">
                    <a:moveTo>
                      <a:pt x="60" y="0"/>
                    </a:moveTo>
                    <a:lnTo>
                      <a:pt x="56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4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8" y="62"/>
                    </a:lnTo>
                    <a:lnTo>
                      <a:pt x="40" y="64"/>
                    </a:lnTo>
                    <a:lnTo>
                      <a:pt x="42" y="64"/>
                    </a:lnTo>
                    <a:lnTo>
                      <a:pt x="46" y="64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4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2" y="66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72" y="66"/>
                    </a:lnTo>
                    <a:lnTo>
                      <a:pt x="74" y="66"/>
                    </a:lnTo>
                    <a:lnTo>
                      <a:pt x="78" y="66"/>
                    </a:lnTo>
                    <a:lnTo>
                      <a:pt x="80" y="66"/>
                    </a:lnTo>
                    <a:lnTo>
                      <a:pt x="82" y="64"/>
                    </a:lnTo>
                    <a:lnTo>
                      <a:pt x="86" y="64"/>
                    </a:lnTo>
                    <a:lnTo>
                      <a:pt x="88" y="64"/>
                    </a:lnTo>
                    <a:lnTo>
                      <a:pt x="90" y="62"/>
                    </a:lnTo>
                    <a:lnTo>
                      <a:pt x="92" y="62"/>
                    </a:lnTo>
                    <a:lnTo>
                      <a:pt x="94" y="62"/>
                    </a:lnTo>
                    <a:lnTo>
                      <a:pt x="98" y="60"/>
                    </a:lnTo>
                    <a:lnTo>
                      <a:pt x="100" y="60"/>
                    </a:lnTo>
                    <a:lnTo>
                      <a:pt x="102" y="58"/>
                    </a:lnTo>
                    <a:lnTo>
                      <a:pt x="104" y="58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8" y="54"/>
                    </a:lnTo>
                    <a:lnTo>
                      <a:pt x="110" y="52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4" y="48"/>
                    </a:lnTo>
                    <a:lnTo>
                      <a:pt x="114" y="46"/>
                    </a:lnTo>
                    <a:lnTo>
                      <a:pt x="116" y="44"/>
                    </a:lnTo>
                    <a:lnTo>
                      <a:pt x="116" y="44"/>
                    </a:lnTo>
                    <a:lnTo>
                      <a:pt x="118" y="42"/>
                    </a:lnTo>
                    <a:lnTo>
                      <a:pt x="118" y="40"/>
                    </a:lnTo>
                    <a:lnTo>
                      <a:pt x="118" y="38"/>
                    </a:lnTo>
                    <a:lnTo>
                      <a:pt x="118" y="36"/>
                    </a:lnTo>
                    <a:lnTo>
                      <a:pt x="118" y="36"/>
                    </a:lnTo>
                    <a:lnTo>
                      <a:pt x="118" y="34"/>
                    </a:lnTo>
                    <a:lnTo>
                      <a:pt x="118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6" y="26"/>
                    </a:lnTo>
                    <a:lnTo>
                      <a:pt x="116" y="24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2" y="20"/>
                    </a:lnTo>
                    <a:lnTo>
                      <a:pt x="112" y="18"/>
                    </a:lnTo>
                    <a:lnTo>
                      <a:pt x="110" y="18"/>
                    </a:lnTo>
                    <a:lnTo>
                      <a:pt x="108" y="16"/>
                    </a:lnTo>
                    <a:lnTo>
                      <a:pt x="106" y="14"/>
                    </a:lnTo>
                    <a:lnTo>
                      <a:pt x="104" y="14"/>
                    </a:lnTo>
                    <a:lnTo>
                      <a:pt x="102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6" name="Freeform 437"/>
              <p:cNvSpPr>
                <a:spLocks/>
              </p:cNvSpPr>
              <p:nvPr/>
            </p:nvSpPr>
            <p:spPr bwMode="auto">
              <a:xfrm>
                <a:off x="5768975" y="1397000"/>
                <a:ext cx="184150" cy="104775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44" y="0"/>
                  </a:cxn>
                  <a:cxn ang="0">
                    <a:pos x="36" y="2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0" y="12"/>
                  </a:cxn>
                  <a:cxn ang="0">
                    <a:pos x="6" y="16"/>
                  </a:cxn>
                  <a:cxn ang="0">
                    <a:pos x="4" y="20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44"/>
                  </a:cxn>
                  <a:cxn ang="0">
                    <a:pos x="10" y="48"/>
                  </a:cxn>
                  <a:cxn ang="0">
                    <a:pos x="16" y="52"/>
                  </a:cxn>
                  <a:cxn ang="0">
                    <a:pos x="22" y="56"/>
                  </a:cxn>
                  <a:cxn ang="0">
                    <a:pos x="28" y="60"/>
                  </a:cxn>
                  <a:cxn ang="0">
                    <a:pos x="36" y="62"/>
                  </a:cxn>
                  <a:cxn ang="0">
                    <a:pos x="44" y="64"/>
                  </a:cxn>
                  <a:cxn ang="0">
                    <a:pos x="52" y="64"/>
                  </a:cxn>
                  <a:cxn ang="0">
                    <a:pos x="62" y="66"/>
                  </a:cxn>
                  <a:cxn ang="0">
                    <a:pos x="70" y="64"/>
                  </a:cxn>
                  <a:cxn ang="0">
                    <a:pos x="78" y="64"/>
                  </a:cxn>
                  <a:cxn ang="0">
                    <a:pos x="86" y="62"/>
                  </a:cxn>
                  <a:cxn ang="0">
                    <a:pos x="92" y="60"/>
                  </a:cxn>
                  <a:cxn ang="0">
                    <a:pos x="98" y="58"/>
                  </a:cxn>
                  <a:cxn ang="0">
                    <a:pos x="104" y="54"/>
                  </a:cxn>
                  <a:cxn ang="0">
                    <a:pos x="108" y="50"/>
                  </a:cxn>
                  <a:cxn ang="0">
                    <a:pos x="112" y="46"/>
                  </a:cxn>
                  <a:cxn ang="0">
                    <a:pos x="114" y="42"/>
                  </a:cxn>
                  <a:cxn ang="0">
                    <a:pos x="114" y="36"/>
                  </a:cxn>
                  <a:cxn ang="0">
                    <a:pos x="114" y="32"/>
                  </a:cxn>
                  <a:cxn ang="0">
                    <a:pos x="114" y="26"/>
                  </a:cxn>
                  <a:cxn ang="0">
                    <a:pos x="110" y="22"/>
                  </a:cxn>
                  <a:cxn ang="0">
                    <a:pos x="106" y="18"/>
                  </a:cxn>
                  <a:cxn ang="0">
                    <a:pos x="102" y="14"/>
                  </a:cxn>
                  <a:cxn ang="0">
                    <a:pos x="96" y="10"/>
                  </a:cxn>
                  <a:cxn ang="0">
                    <a:pos x="90" y="6"/>
                  </a:cxn>
                  <a:cxn ang="0">
                    <a:pos x="82" y="4"/>
                  </a:cxn>
                  <a:cxn ang="0">
                    <a:pos x="74" y="2"/>
                  </a:cxn>
                  <a:cxn ang="0">
                    <a:pos x="66" y="0"/>
                  </a:cxn>
                  <a:cxn ang="0">
                    <a:pos x="58" y="0"/>
                  </a:cxn>
                </a:cxnLst>
                <a:rect l="0" t="0" r="r" b="b"/>
                <a:pathLst>
                  <a:path w="116" h="66">
                    <a:moveTo>
                      <a:pt x="58" y="0"/>
                    </a:move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42" y="62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50" y="64"/>
                    </a:lnTo>
                    <a:lnTo>
                      <a:pt x="52" y="64"/>
                    </a:lnTo>
                    <a:lnTo>
                      <a:pt x="56" y="64"/>
                    </a:lnTo>
                    <a:lnTo>
                      <a:pt x="58" y="64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6" y="64"/>
                    </a:lnTo>
                    <a:lnTo>
                      <a:pt x="70" y="64"/>
                    </a:lnTo>
                    <a:lnTo>
                      <a:pt x="72" y="64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0" y="64"/>
                    </a:lnTo>
                    <a:lnTo>
                      <a:pt x="82" y="62"/>
                    </a:lnTo>
                    <a:lnTo>
                      <a:pt x="86" y="62"/>
                    </a:lnTo>
                    <a:lnTo>
                      <a:pt x="88" y="62"/>
                    </a:lnTo>
                    <a:lnTo>
                      <a:pt x="90" y="60"/>
                    </a:lnTo>
                    <a:lnTo>
                      <a:pt x="92" y="60"/>
                    </a:lnTo>
                    <a:lnTo>
                      <a:pt x="94" y="58"/>
                    </a:lnTo>
                    <a:lnTo>
                      <a:pt x="96" y="58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2" y="54"/>
                    </a:lnTo>
                    <a:lnTo>
                      <a:pt x="104" y="54"/>
                    </a:lnTo>
                    <a:lnTo>
                      <a:pt x="106" y="52"/>
                    </a:lnTo>
                    <a:lnTo>
                      <a:pt x="106" y="52"/>
                    </a:lnTo>
                    <a:lnTo>
                      <a:pt x="108" y="50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2" y="46"/>
                    </a:lnTo>
                    <a:lnTo>
                      <a:pt x="112" y="44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6" y="34"/>
                    </a:lnTo>
                    <a:lnTo>
                      <a:pt x="114" y="34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2" y="24"/>
                    </a:lnTo>
                    <a:lnTo>
                      <a:pt x="112" y="24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08" y="18"/>
                    </a:lnTo>
                    <a:lnTo>
                      <a:pt x="106" y="18"/>
                    </a:lnTo>
                    <a:lnTo>
                      <a:pt x="106" y="16"/>
                    </a:lnTo>
                    <a:lnTo>
                      <a:pt x="104" y="14"/>
                    </a:lnTo>
                    <a:lnTo>
                      <a:pt x="102" y="14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6" y="10"/>
                    </a:lnTo>
                    <a:lnTo>
                      <a:pt x="94" y="8"/>
                    </a:lnTo>
                    <a:lnTo>
                      <a:pt x="92" y="8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8" y="2"/>
                    </a:lnTo>
                    <a:lnTo>
                      <a:pt x="74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CEE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7" name="Freeform 438"/>
              <p:cNvSpPr>
                <a:spLocks/>
              </p:cNvSpPr>
              <p:nvPr/>
            </p:nvSpPr>
            <p:spPr bwMode="auto">
              <a:xfrm>
                <a:off x="5775325" y="1397000"/>
                <a:ext cx="174625" cy="101600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0"/>
                  </a:cxn>
                  <a:cxn ang="0">
                    <a:pos x="34" y="2"/>
                  </a:cxn>
                  <a:cxn ang="0">
                    <a:pos x="26" y="4"/>
                  </a:cxn>
                  <a:cxn ang="0">
                    <a:pos x="20" y="6"/>
                  </a:cxn>
                  <a:cxn ang="0">
                    <a:pos x="14" y="8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4"/>
                  </a:cxn>
                  <a:cxn ang="0">
                    <a:pos x="8" y="48"/>
                  </a:cxn>
                  <a:cxn ang="0">
                    <a:pos x="14" y="52"/>
                  </a:cxn>
                  <a:cxn ang="0">
                    <a:pos x="20" y="54"/>
                  </a:cxn>
                  <a:cxn ang="0">
                    <a:pos x="26" y="58"/>
                  </a:cxn>
                  <a:cxn ang="0">
                    <a:pos x="32" y="60"/>
                  </a:cxn>
                  <a:cxn ang="0">
                    <a:pos x="40" y="62"/>
                  </a:cxn>
                  <a:cxn ang="0">
                    <a:pos x="48" y="64"/>
                  </a:cxn>
                  <a:cxn ang="0">
                    <a:pos x="58" y="64"/>
                  </a:cxn>
                  <a:cxn ang="0">
                    <a:pos x="66" y="64"/>
                  </a:cxn>
                  <a:cxn ang="0">
                    <a:pos x="74" y="62"/>
                  </a:cxn>
                  <a:cxn ang="0">
                    <a:pos x="80" y="60"/>
                  </a:cxn>
                  <a:cxn ang="0">
                    <a:pos x="88" y="58"/>
                  </a:cxn>
                  <a:cxn ang="0">
                    <a:pos x="94" y="56"/>
                  </a:cxn>
                  <a:cxn ang="0">
                    <a:pos x="98" y="52"/>
                  </a:cxn>
                  <a:cxn ang="0">
                    <a:pos x="102" y="48"/>
                  </a:cxn>
                  <a:cxn ang="0">
                    <a:pos x="106" y="44"/>
                  </a:cxn>
                  <a:cxn ang="0">
                    <a:pos x="108" y="40"/>
                  </a:cxn>
                  <a:cxn ang="0">
                    <a:pos x="110" y="36"/>
                  </a:cxn>
                  <a:cxn ang="0">
                    <a:pos x="110" y="32"/>
                  </a:cxn>
                  <a:cxn ang="0">
                    <a:pos x="108" y="26"/>
                  </a:cxn>
                  <a:cxn ang="0">
                    <a:pos x="106" y="22"/>
                  </a:cxn>
                  <a:cxn ang="0">
                    <a:pos x="102" y="18"/>
                  </a:cxn>
                  <a:cxn ang="0">
                    <a:pos x="98" y="14"/>
                  </a:cxn>
                  <a:cxn ang="0">
                    <a:pos x="92" y="10"/>
                  </a:cxn>
                  <a:cxn ang="0">
                    <a:pos x="86" y="8"/>
                  </a:cxn>
                  <a:cxn ang="0">
                    <a:pos x="78" y="4"/>
                  </a:cxn>
                  <a:cxn ang="0">
                    <a:pos x="70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10" h="64">
                    <a:moveTo>
                      <a:pt x="54" y="0"/>
                    </a:moveTo>
                    <a:lnTo>
                      <a:pt x="52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60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38" y="62"/>
                    </a:lnTo>
                    <a:lnTo>
                      <a:pt x="40" y="62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6" y="64"/>
                    </a:lnTo>
                    <a:lnTo>
                      <a:pt x="68" y="64"/>
                    </a:lnTo>
                    <a:lnTo>
                      <a:pt x="70" y="62"/>
                    </a:lnTo>
                    <a:lnTo>
                      <a:pt x="74" y="62"/>
                    </a:lnTo>
                    <a:lnTo>
                      <a:pt x="76" y="62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2" y="60"/>
                    </a:lnTo>
                    <a:lnTo>
                      <a:pt x="86" y="60"/>
                    </a:lnTo>
                    <a:lnTo>
                      <a:pt x="88" y="58"/>
                    </a:lnTo>
                    <a:lnTo>
                      <a:pt x="90" y="58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100" y="52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8" y="44"/>
                    </a:lnTo>
                    <a:lnTo>
                      <a:pt x="108" y="42"/>
                    </a:lnTo>
                    <a:lnTo>
                      <a:pt x="108" y="40"/>
                    </a:lnTo>
                    <a:lnTo>
                      <a:pt x="110" y="40"/>
                    </a:lnTo>
                    <a:lnTo>
                      <a:pt x="110" y="38"/>
                    </a:lnTo>
                    <a:lnTo>
                      <a:pt x="110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4"/>
                    </a:lnTo>
                    <a:lnTo>
                      <a:pt x="106" y="22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2" y="18"/>
                    </a:lnTo>
                    <a:lnTo>
                      <a:pt x="100" y="16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6" y="8"/>
                    </a:lnTo>
                    <a:lnTo>
                      <a:pt x="84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8" name="Freeform 439"/>
              <p:cNvSpPr>
                <a:spLocks/>
              </p:cNvSpPr>
              <p:nvPr/>
            </p:nvSpPr>
            <p:spPr bwMode="auto">
              <a:xfrm>
                <a:off x="5778500" y="1397000"/>
                <a:ext cx="168275" cy="9842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0" y="2"/>
                  </a:cxn>
                  <a:cxn ang="0">
                    <a:pos x="32" y="2"/>
                  </a:cxn>
                  <a:cxn ang="0">
                    <a:pos x="26" y="4"/>
                  </a:cxn>
                  <a:cxn ang="0">
                    <a:pos x="18" y="6"/>
                  </a:cxn>
                  <a:cxn ang="0">
                    <a:pos x="14" y="10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8" y="46"/>
                  </a:cxn>
                  <a:cxn ang="0">
                    <a:pos x="14" y="50"/>
                  </a:cxn>
                  <a:cxn ang="0">
                    <a:pos x="18" y="54"/>
                  </a:cxn>
                  <a:cxn ang="0">
                    <a:pos x="24" y="56"/>
                  </a:cxn>
                  <a:cxn ang="0">
                    <a:pos x="32" y="58"/>
                  </a:cxn>
                  <a:cxn ang="0">
                    <a:pos x="40" y="60"/>
                  </a:cxn>
                  <a:cxn ang="0">
                    <a:pos x="48" y="62"/>
                  </a:cxn>
                  <a:cxn ang="0">
                    <a:pos x="56" y="62"/>
                  </a:cxn>
                  <a:cxn ang="0">
                    <a:pos x="64" y="62"/>
                  </a:cxn>
                  <a:cxn ang="0">
                    <a:pos x="72" y="60"/>
                  </a:cxn>
                  <a:cxn ang="0">
                    <a:pos x="78" y="60"/>
                  </a:cxn>
                  <a:cxn ang="0">
                    <a:pos x="84" y="58"/>
                  </a:cxn>
                  <a:cxn ang="0">
                    <a:pos x="90" y="54"/>
                  </a:cxn>
                  <a:cxn ang="0">
                    <a:pos x="96" y="52"/>
                  </a:cxn>
                  <a:cxn ang="0">
                    <a:pos x="100" y="48"/>
                  </a:cxn>
                  <a:cxn ang="0">
                    <a:pos x="104" y="44"/>
                  </a:cxn>
                  <a:cxn ang="0">
                    <a:pos x="106" y="40"/>
                  </a:cxn>
                  <a:cxn ang="0">
                    <a:pos x="106" y="36"/>
                  </a:cxn>
                  <a:cxn ang="0">
                    <a:pos x="106" y="30"/>
                  </a:cxn>
                  <a:cxn ang="0">
                    <a:pos x="104" y="26"/>
                  </a:cxn>
                  <a:cxn ang="0">
                    <a:pos x="102" y="22"/>
                  </a:cxn>
                  <a:cxn ang="0">
                    <a:pos x="98" y="18"/>
                  </a:cxn>
                  <a:cxn ang="0">
                    <a:pos x="94" y="14"/>
                  </a:cxn>
                  <a:cxn ang="0">
                    <a:pos x="90" y="10"/>
                  </a:cxn>
                  <a:cxn ang="0">
                    <a:pos x="82" y="8"/>
                  </a:cxn>
                  <a:cxn ang="0">
                    <a:pos x="76" y="4"/>
                  </a:cxn>
                  <a:cxn ang="0">
                    <a:pos x="68" y="2"/>
                  </a:cxn>
                  <a:cxn ang="0">
                    <a:pos x="62" y="2"/>
                  </a:cxn>
                  <a:cxn ang="0">
                    <a:pos x="54" y="0"/>
                  </a:cxn>
                </a:cxnLst>
                <a:rect l="0" t="0" r="r" b="b"/>
                <a:pathLst>
                  <a:path w="106" h="62">
                    <a:moveTo>
                      <a:pt x="54" y="0"/>
                    </a:move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4" y="60"/>
                    </a:lnTo>
                    <a:lnTo>
                      <a:pt x="36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4" y="62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2" y="62"/>
                    </a:lnTo>
                    <a:lnTo>
                      <a:pt x="56" y="62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4" y="62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2" y="60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2" y="58"/>
                    </a:lnTo>
                    <a:lnTo>
                      <a:pt x="84" y="58"/>
                    </a:lnTo>
                    <a:lnTo>
                      <a:pt x="86" y="56"/>
                    </a:lnTo>
                    <a:lnTo>
                      <a:pt x="88" y="56"/>
                    </a:lnTo>
                    <a:lnTo>
                      <a:pt x="90" y="54"/>
                    </a:lnTo>
                    <a:lnTo>
                      <a:pt x="92" y="54"/>
                    </a:lnTo>
                    <a:lnTo>
                      <a:pt x="94" y="52"/>
                    </a:lnTo>
                    <a:lnTo>
                      <a:pt x="96" y="52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100" y="48"/>
                    </a:lnTo>
                    <a:lnTo>
                      <a:pt x="102" y="46"/>
                    </a:lnTo>
                    <a:lnTo>
                      <a:pt x="102" y="46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06" y="36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6" y="30"/>
                    </a:lnTo>
                    <a:lnTo>
                      <a:pt x="106" y="30"/>
                    </a:lnTo>
                    <a:lnTo>
                      <a:pt x="106" y="28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4"/>
                    </a:lnTo>
                    <a:lnTo>
                      <a:pt x="102" y="22"/>
                    </a:lnTo>
                    <a:lnTo>
                      <a:pt x="102" y="20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6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2" y="8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DE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9" name="Freeform 440"/>
              <p:cNvSpPr>
                <a:spLocks/>
              </p:cNvSpPr>
              <p:nvPr/>
            </p:nvSpPr>
            <p:spPr bwMode="auto">
              <a:xfrm>
                <a:off x="5781675" y="1400175"/>
                <a:ext cx="16510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2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4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8" y="44"/>
                  </a:cxn>
                  <a:cxn ang="0">
                    <a:pos x="12" y="46"/>
                  </a:cxn>
                  <a:cxn ang="0">
                    <a:pos x="18" y="50"/>
                  </a:cxn>
                  <a:cxn ang="0">
                    <a:pos x="24" y="52"/>
                  </a:cxn>
                  <a:cxn ang="0">
                    <a:pos x="30" y="56"/>
                  </a:cxn>
                  <a:cxn ang="0">
                    <a:pos x="38" y="56"/>
                  </a:cxn>
                  <a:cxn ang="0">
                    <a:pos x="46" y="58"/>
                  </a:cxn>
                  <a:cxn ang="0">
                    <a:pos x="54" y="58"/>
                  </a:cxn>
                  <a:cxn ang="0">
                    <a:pos x="62" y="58"/>
                  </a:cxn>
                  <a:cxn ang="0">
                    <a:pos x="68" y="58"/>
                  </a:cxn>
                  <a:cxn ang="0">
                    <a:pos x="76" y="56"/>
                  </a:cxn>
                  <a:cxn ang="0">
                    <a:pos x="82" y="54"/>
                  </a:cxn>
                  <a:cxn ang="0">
                    <a:pos x="88" y="52"/>
                  </a:cxn>
                  <a:cxn ang="0">
                    <a:pos x="92" y="48"/>
                  </a:cxn>
                  <a:cxn ang="0">
                    <a:pos x="96" y="46"/>
                  </a:cxn>
                  <a:cxn ang="0">
                    <a:pos x="100" y="42"/>
                  </a:cxn>
                  <a:cxn ang="0">
                    <a:pos x="102" y="38"/>
                  </a:cxn>
                  <a:cxn ang="0">
                    <a:pos x="104" y="34"/>
                  </a:cxn>
                  <a:cxn ang="0">
                    <a:pos x="102" y="28"/>
                  </a:cxn>
                  <a:cxn ang="0">
                    <a:pos x="102" y="24"/>
                  </a:cxn>
                  <a:cxn ang="0">
                    <a:pos x="100" y="20"/>
                  </a:cxn>
                  <a:cxn ang="0">
                    <a:pos x="96" y="16"/>
                  </a:cxn>
                  <a:cxn ang="0">
                    <a:pos x="92" y="12"/>
                  </a:cxn>
                  <a:cxn ang="0">
                    <a:pos x="86" y="8"/>
                  </a:cxn>
                  <a:cxn ang="0">
                    <a:pos x="80" y="6"/>
                  </a:cxn>
                  <a:cxn ang="0">
                    <a:pos x="74" y="4"/>
                  </a:cxn>
                  <a:cxn ang="0">
                    <a:pos x="66" y="2"/>
                  </a:cxn>
                  <a:cxn ang="0">
                    <a:pos x="60" y="0"/>
                  </a:cxn>
                  <a:cxn ang="0">
                    <a:pos x="52" y="0"/>
                  </a:cxn>
                </a:cxnLst>
                <a:rect l="0" t="0" r="r" b="b"/>
                <a:pathLst>
                  <a:path w="104" h="58">
                    <a:moveTo>
                      <a:pt x="52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6"/>
                    </a:lnTo>
                    <a:lnTo>
                      <a:pt x="34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8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2" y="58"/>
                    </a:lnTo>
                    <a:lnTo>
                      <a:pt x="64" y="58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72" y="58"/>
                    </a:lnTo>
                    <a:lnTo>
                      <a:pt x="74" y="56"/>
                    </a:lnTo>
                    <a:lnTo>
                      <a:pt x="76" y="56"/>
                    </a:lnTo>
                    <a:lnTo>
                      <a:pt x="78" y="56"/>
                    </a:lnTo>
                    <a:lnTo>
                      <a:pt x="80" y="54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98" y="44"/>
                    </a:lnTo>
                    <a:lnTo>
                      <a:pt x="98" y="42"/>
                    </a:lnTo>
                    <a:lnTo>
                      <a:pt x="100" y="42"/>
                    </a:lnTo>
                    <a:lnTo>
                      <a:pt x="100" y="40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6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4" y="32"/>
                    </a:lnTo>
                    <a:lnTo>
                      <a:pt x="104" y="30"/>
                    </a:lnTo>
                    <a:lnTo>
                      <a:pt x="102" y="28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98" y="18"/>
                    </a:lnTo>
                    <a:lnTo>
                      <a:pt x="98" y="18"/>
                    </a:lnTo>
                    <a:lnTo>
                      <a:pt x="96" y="16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2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EE8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0" name="Freeform 441"/>
              <p:cNvSpPr>
                <a:spLocks/>
              </p:cNvSpPr>
              <p:nvPr/>
            </p:nvSpPr>
            <p:spPr bwMode="auto">
              <a:xfrm>
                <a:off x="5784850" y="1400175"/>
                <a:ext cx="158750" cy="920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38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2"/>
                  </a:cxn>
                  <a:cxn ang="0">
                    <a:pos x="12" y="46"/>
                  </a:cxn>
                  <a:cxn ang="0">
                    <a:pos x="18" y="48"/>
                  </a:cxn>
                  <a:cxn ang="0">
                    <a:pos x="24" y="52"/>
                  </a:cxn>
                  <a:cxn ang="0">
                    <a:pos x="30" y="54"/>
                  </a:cxn>
                  <a:cxn ang="0">
                    <a:pos x="36" y="56"/>
                  </a:cxn>
                  <a:cxn ang="0">
                    <a:pos x="44" y="56"/>
                  </a:cxn>
                  <a:cxn ang="0">
                    <a:pos x="52" y="58"/>
                  </a:cxn>
                  <a:cxn ang="0">
                    <a:pos x="60" y="56"/>
                  </a:cxn>
                  <a:cxn ang="0">
                    <a:pos x="66" y="56"/>
                  </a:cxn>
                  <a:cxn ang="0">
                    <a:pos x="74" y="54"/>
                  </a:cxn>
                  <a:cxn ang="0">
                    <a:pos x="80" y="52"/>
                  </a:cxn>
                  <a:cxn ang="0">
                    <a:pos x="84" y="50"/>
                  </a:cxn>
                  <a:cxn ang="0">
                    <a:pos x="90" y="48"/>
                  </a:cxn>
                  <a:cxn ang="0">
                    <a:pos x="94" y="44"/>
                  </a:cxn>
                  <a:cxn ang="0">
                    <a:pos x="96" y="40"/>
                  </a:cxn>
                  <a:cxn ang="0">
                    <a:pos x="98" y="36"/>
                  </a:cxn>
                  <a:cxn ang="0">
                    <a:pos x="100" y="32"/>
                  </a:cxn>
                  <a:cxn ang="0">
                    <a:pos x="100" y="28"/>
                  </a:cxn>
                  <a:cxn ang="0">
                    <a:pos x="98" y="24"/>
                  </a:cxn>
                  <a:cxn ang="0">
                    <a:pos x="96" y="20"/>
                  </a:cxn>
                  <a:cxn ang="0">
                    <a:pos x="92" y="16"/>
                  </a:cxn>
                  <a:cxn ang="0">
                    <a:pos x="88" y="12"/>
                  </a:cxn>
                  <a:cxn ang="0">
                    <a:pos x="84" y="10"/>
                  </a:cxn>
                  <a:cxn ang="0">
                    <a:pos x="78" y="6"/>
                  </a:cxn>
                  <a:cxn ang="0">
                    <a:pos x="72" y="4"/>
                  </a:cxn>
                  <a:cxn ang="0">
                    <a:pos x="66" y="2"/>
                  </a:cxn>
                  <a:cxn ang="0">
                    <a:pos x="58" y="0"/>
                  </a:cxn>
                  <a:cxn ang="0">
                    <a:pos x="50" y="0"/>
                  </a:cxn>
                </a:cxnLst>
                <a:rect l="0" t="0" r="r" b="b"/>
                <a:pathLst>
                  <a:path w="100" h="58">
                    <a:moveTo>
                      <a:pt x="50" y="0"/>
                    </a:move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6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0" y="56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6" y="56"/>
                    </a:lnTo>
                    <a:lnTo>
                      <a:pt x="68" y="56"/>
                    </a:lnTo>
                    <a:lnTo>
                      <a:pt x="70" y="56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4"/>
                    </a:lnTo>
                    <a:lnTo>
                      <a:pt x="80" y="52"/>
                    </a:lnTo>
                    <a:lnTo>
                      <a:pt x="82" y="52"/>
                    </a:lnTo>
                    <a:lnTo>
                      <a:pt x="84" y="52"/>
                    </a:lnTo>
                    <a:lnTo>
                      <a:pt x="84" y="50"/>
                    </a:lnTo>
                    <a:lnTo>
                      <a:pt x="86" y="50"/>
                    </a:lnTo>
                    <a:lnTo>
                      <a:pt x="88" y="48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4" y="44"/>
                    </a:lnTo>
                    <a:lnTo>
                      <a:pt x="94" y="44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38"/>
                    </a:lnTo>
                    <a:lnTo>
                      <a:pt x="98" y="36"/>
                    </a:lnTo>
                    <a:lnTo>
                      <a:pt x="100" y="36"/>
                    </a:lnTo>
                    <a:lnTo>
                      <a:pt x="100" y="34"/>
                    </a:lnTo>
                    <a:lnTo>
                      <a:pt x="100" y="32"/>
                    </a:lnTo>
                    <a:lnTo>
                      <a:pt x="100" y="32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98" y="26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6" y="22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4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0" y="14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6" y="10"/>
                    </a:lnTo>
                    <a:lnTo>
                      <a:pt x="84" y="10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DE5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1" name="Freeform 442"/>
              <p:cNvSpPr>
                <a:spLocks/>
              </p:cNvSpPr>
              <p:nvPr/>
            </p:nvSpPr>
            <p:spPr bwMode="auto">
              <a:xfrm>
                <a:off x="5788025" y="1400175"/>
                <a:ext cx="152400" cy="88900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4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0"/>
                  </a:cxn>
                  <a:cxn ang="0">
                    <a:pos x="12" y="44"/>
                  </a:cxn>
                  <a:cxn ang="0">
                    <a:pos x="16" y="48"/>
                  </a:cxn>
                  <a:cxn ang="0">
                    <a:pos x="22" y="50"/>
                  </a:cxn>
                  <a:cxn ang="0">
                    <a:pos x="28" y="52"/>
                  </a:cxn>
                  <a:cxn ang="0">
                    <a:pos x="36" y="54"/>
                  </a:cxn>
                  <a:cxn ang="0">
                    <a:pos x="42" y="56"/>
                  </a:cxn>
                  <a:cxn ang="0">
                    <a:pos x="50" y="56"/>
                  </a:cxn>
                  <a:cxn ang="0">
                    <a:pos x="58" y="56"/>
                  </a:cxn>
                  <a:cxn ang="0">
                    <a:pos x="64" y="54"/>
                  </a:cxn>
                  <a:cxn ang="0">
                    <a:pos x="70" y="54"/>
                  </a:cxn>
                  <a:cxn ang="0">
                    <a:pos x="76" y="52"/>
                  </a:cxn>
                  <a:cxn ang="0">
                    <a:pos x="82" y="50"/>
                  </a:cxn>
                  <a:cxn ang="0">
                    <a:pos x="86" y="46"/>
                  </a:cxn>
                  <a:cxn ang="0">
                    <a:pos x="90" y="44"/>
                  </a:cxn>
                  <a:cxn ang="0">
                    <a:pos x="94" y="40"/>
                  </a:cxn>
                  <a:cxn ang="0">
                    <a:pos x="96" y="36"/>
                  </a:cxn>
                  <a:cxn ang="0">
                    <a:pos x="96" y="32"/>
                  </a:cxn>
                  <a:cxn ang="0">
                    <a:pos x="96" y="28"/>
                  </a:cxn>
                  <a:cxn ang="0">
                    <a:pos x="96" y="24"/>
                  </a:cxn>
                  <a:cxn ang="0">
                    <a:pos x="92" y="20"/>
                  </a:cxn>
                  <a:cxn ang="0">
                    <a:pos x="90" y="16"/>
                  </a:cxn>
                  <a:cxn ang="0">
                    <a:pos x="86" y="12"/>
                  </a:cxn>
                  <a:cxn ang="0">
                    <a:pos x="82" y="10"/>
                  </a:cxn>
                  <a:cxn ang="0">
                    <a:pos x="76" y="6"/>
                  </a:cxn>
                  <a:cxn ang="0">
                    <a:pos x="70" y="4"/>
                  </a:cxn>
                  <a:cxn ang="0">
                    <a:pos x="64" y="2"/>
                  </a:cxn>
                  <a:cxn ang="0">
                    <a:pos x="56" y="0"/>
                  </a:cxn>
                  <a:cxn ang="0">
                    <a:pos x="48" y="0"/>
                  </a:cxn>
                </a:cxnLst>
                <a:rect l="0" t="0" r="r" b="b"/>
                <a:pathLst>
                  <a:path w="96" h="56">
                    <a:moveTo>
                      <a:pt x="48" y="0"/>
                    </a:move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50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8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4" y="54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4"/>
                    </a:lnTo>
                    <a:lnTo>
                      <a:pt x="74" y="52"/>
                    </a:lnTo>
                    <a:lnTo>
                      <a:pt x="76" y="52"/>
                    </a:lnTo>
                    <a:lnTo>
                      <a:pt x="78" y="52"/>
                    </a:lnTo>
                    <a:lnTo>
                      <a:pt x="80" y="50"/>
                    </a:lnTo>
                    <a:lnTo>
                      <a:pt x="82" y="50"/>
                    </a:lnTo>
                    <a:lnTo>
                      <a:pt x="84" y="48"/>
                    </a:lnTo>
                    <a:lnTo>
                      <a:pt x="86" y="48"/>
                    </a:lnTo>
                    <a:lnTo>
                      <a:pt x="86" y="46"/>
                    </a:lnTo>
                    <a:lnTo>
                      <a:pt x="88" y="46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96" y="24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2" y="20"/>
                    </a:lnTo>
                    <a:lnTo>
                      <a:pt x="92" y="18"/>
                    </a:lnTo>
                    <a:lnTo>
                      <a:pt x="92" y="18"/>
                    </a:lnTo>
                    <a:lnTo>
                      <a:pt x="90" y="16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6" y="12"/>
                    </a:lnTo>
                    <a:lnTo>
                      <a:pt x="84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78" y="8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E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2" name="Freeform 443"/>
              <p:cNvSpPr>
                <a:spLocks/>
              </p:cNvSpPr>
              <p:nvPr/>
            </p:nvSpPr>
            <p:spPr bwMode="auto">
              <a:xfrm>
                <a:off x="5791200" y="1400175"/>
                <a:ext cx="149225" cy="85725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2" y="2"/>
                  </a:cxn>
                  <a:cxn ang="0">
                    <a:pos x="18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8" y="40"/>
                  </a:cxn>
                  <a:cxn ang="0">
                    <a:pos x="12" y="42"/>
                  </a:cxn>
                  <a:cxn ang="0">
                    <a:pos x="16" y="46"/>
                  </a:cxn>
                  <a:cxn ang="0">
                    <a:pos x="22" y="48"/>
                  </a:cxn>
                  <a:cxn ang="0">
                    <a:pos x="28" y="50"/>
                  </a:cxn>
                  <a:cxn ang="0">
                    <a:pos x="34" y="52"/>
                  </a:cxn>
                  <a:cxn ang="0">
                    <a:pos x="40" y="54"/>
                  </a:cxn>
                  <a:cxn ang="0">
                    <a:pos x="48" y="54"/>
                  </a:cxn>
                  <a:cxn ang="0">
                    <a:pos x="56" y="54"/>
                  </a:cxn>
                  <a:cxn ang="0">
                    <a:pos x="62" y="54"/>
                  </a:cxn>
                  <a:cxn ang="0">
                    <a:pos x="68" y="52"/>
                  </a:cxn>
                  <a:cxn ang="0">
                    <a:pos x="74" y="50"/>
                  </a:cxn>
                  <a:cxn ang="0">
                    <a:pos x="78" y="48"/>
                  </a:cxn>
                  <a:cxn ang="0">
                    <a:pos x="84" y="46"/>
                  </a:cxn>
                  <a:cxn ang="0">
                    <a:pos x="88" y="42"/>
                  </a:cxn>
                  <a:cxn ang="0">
                    <a:pos x="90" y="40"/>
                  </a:cxn>
                  <a:cxn ang="0">
                    <a:pos x="92" y="36"/>
                  </a:cxn>
                  <a:cxn ang="0">
                    <a:pos x="94" y="32"/>
                  </a:cxn>
                  <a:cxn ang="0">
                    <a:pos x="94" y="28"/>
                  </a:cxn>
                  <a:cxn ang="0">
                    <a:pos x="92" y="24"/>
                  </a:cxn>
                  <a:cxn ang="0">
                    <a:pos x="90" y="20"/>
                  </a:cxn>
                  <a:cxn ang="0">
                    <a:pos x="86" y="16"/>
                  </a:cxn>
                  <a:cxn ang="0">
                    <a:pos x="84" y="12"/>
                  </a:cxn>
                  <a:cxn ang="0">
                    <a:pos x="78" y="10"/>
                  </a:cxn>
                  <a:cxn ang="0">
                    <a:pos x="74" y="8"/>
                  </a:cxn>
                  <a:cxn ang="0">
                    <a:pos x="68" y="4"/>
                  </a:cxn>
                  <a:cxn ang="0">
                    <a:pos x="62" y="2"/>
                  </a:cxn>
                  <a:cxn ang="0">
                    <a:pos x="54" y="2"/>
                  </a:cxn>
                  <a:cxn ang="0">
                    <a:pos x="48" y="0"/>
                  </a:cxn>
                </a:cxnLst>
                <a:rect l="0" t="0" r="r" b="b"/>
                <a:pathLst>
                  <a:path w="94" h="54">
                    <a:moveTo>
                      <a:pt x="48" y="0"/>
                    </a:move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50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4" y="54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2" y="52"/>
                    </a:lnTo>
                    <a:lnTo>
                      <a:pt x="74" y="50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80" y="48"/>
                    </a:lnTo>
                    <a:lnTo>
                      <a:pt x="82" y="46"/>
                    </a:lnTo>
                    <a:lnTo>
                      <a:pt x="84" y="46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2" y="34"/>
                    </a:lnTo>
                    <a:lnTo>
                      <a:pt x="92" y="34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30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2" y="26"/>
                    </a:lnTo>
                    <a:lnTo>
                      <a:pt x="92" y="24"/>
                    </a:lnTo>
                    <a:lnTo>
                      <a:pt x="92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4" y="14"/>
                    </a:lnTo>
                    <a:lnTo>
                      <a:pt x="84" y="12"/>
                    </a:lnTo>
                    <a:lnTo>
                      <a:pt x="82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4" y="8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CD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3" name="Freeform 444"/>
              <p:cNvSpPr>
                <a:spLocks/>
              </p:cNvSpPr>
              <p:nvPr/>
            </p:nvSpPr>
            <p:spPr bwMode="auto">
              <a:xfrm>
                <a:off x="5794375" y="1400175"/>
                <a:ext cx="142875" cy="82550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4" y="2"/>
                  </a:cxn>
                  <a:cxn ang="0">
                    <a:pos x="28" y="2"/>
                  </a:cxn>
                  <a:cxn ang="0">
                    <a:pos x="22" y="4"/>
                  </a:cxn>
                  <a:cxn ang="0">
                    <a:pos x="16" y="4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6" y="38"/>
                  </a:cxn>
                  <a:cxn ang="0">
                    <a:pos x="10" y="42"/>
                  </a:cxn>
                  <a:cxn ang="0">
                    <a:pos x="16" y="44"/>
                  </a:cxn>
                  <a:cxn ang="0">
                    <a:pos x="20" y="48"/>
                  </a:cxn>
                  <a:cxn ang="0">
                    <a:pos x="26" y="50"/>
                  </a:cxn>
                  <a:cxn ang="0">
                    <a:pos x="32" y="50"/>
                  </a:cxn>
                  <a:cxn ang="0">
                    <a:pos x="40" y="52"/>
                  </a:cxn>
                  <a:cxn ang="0">
                    <a:pos x="46" y="52"/>
                  </a:cxn>
                  <a:cxn ang="0">
                    <a:pos x="52" y="52"/>
                  </a:cxn>
                  <a:cxn ang="0">
                    <a:pos x="60" y="52"/>
                  </a:cxn>
                  <a:cxn ang="0">
                    <a:pos x="66" y="50"/>
                  </a:cxn>
                  <a:cxn ang="0">
                    <a:pos x="72" y="50"/>
                  </a:cxn>
                  <a:cxn ang="0">
                    <a:pos x="76" y="48"/>
                  </a:cxn>
                  <a:cxn ang="0">
                    <a:pos x="80" y="44"/>
                  </a:cxn>
                  <a:cxn ang="0">
                    <a:pos x="84" y="42"/>
                  </a:cxn>
                  <a:cxn ang="0">
                    <a:pos x="86" y="38"/>
                  </a:cxn>
                  <a:cxn ang="0">
                    <a:pos x="88" y="36"/>
                  </a:cxn>
                  <a:cxn ang="0">
                    <a:pos x="90" y="32"/>
                  </a:cxn>
                  <a:cxn ang="0">
                    <a:pos x="90" y="28"/>
                  </a:cxn>
                  <a:cxn ang="0">
                    <a:pos x="88" y="24"/>
                  </a:cxn>
                  <a:cxn ang="0">
                    <a:pos x="86" y="20"/>
                  </a:cxn>
                  <a:cxn ang="0">
                    <a:pos x="84" y="16"/>
                  </a:cxn>
                  <a:cxn ang="0">
                    <a:pos x="80" y="12"/>
                  </a:cxn>
                  <a:cxn ang="0">
                    <a:pos x="76" y="10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2" y="2"/>
                  </a:cxn>
                  <a:cxn ang="0">
                    <a:pos x="46" y="2"/>
                  </a:cxn>
                </a:cxnLst>
                <a:rect l="0" t="0" r="r" b="b"/>
                <a:pathLst>
                  <a:path w="90" h="52">
                    <a:moveTo>
                      <a:pt x="46" y="2"/>
                    </a:move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2"/>
                    </a:lnTo>
                    <a:lnTo>
                      <a:pt x="38" y="52"/>
                    </a:lnTo>
                    <a:lnTo>
                      <a:pt x="40" y="52"/>
                    </a:lnTo>
                    <a:lnTo>
                      <a:pt x="42" y="52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6" y="48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0" y="44"/>
                    </a:lnTo>
                    <a:lnTo>
                      <a:pt x="82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90" y="34"/>
                    </a:lnTo>
                    <a:lnTo>
                      <a:pt x="90" y="32"/>
                    </a:lnTo>
                    <a:lnTo>
                      <a:pt x="90" y="32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88" y="24"/>
                    </a:lnTo>
                    <a:lnTo>
                      <a:pt x="88" y="22"/>
                    </a:lnTo>
                    <a:lnTo>
                      <a:pt x="88" y="22"/>
                    </a:lnTo>
                    <a:lnTo>
                      <a:pt x="86" y="20"/>
                    </a:lnTo>
                    <a:lnTo>
                      <a:pt x="86" y="18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78" y="12"/>
                    </a:lnTo>
                    <a:lnTo>
                      <a:pt x="78" y="10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FCDC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4" name="Freeform 445"/>
              <p:cNvSpPr>
                <a:spLocks/>
              </p:cNvSpPr>
              <p:nvPr/>
            </p:nvSpPr>
            <p:spPr bwMode="auto">
              <a:xfrm>
                <a:off x="5797550" y="1403350"/>
                <a:ext cx="136525" cy="7937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4" y="0"/>
                  </a:cxn>
                  <a:cxn ang="0">
                    <a:pos x="28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2"/>
                  </a:cxn>
                  <a:cxn ang="0">
                    <a:pos x="6" y="36"/>
                  </a:cxn>
                  <a:cxn ang="0">
                    <a:pos x="10" y="38"/>
                  </a:cxn>
                  <a:cxn ang="0">
                    <a:pos x="14" y="42"/>
                  </a:cxn>
                  <a:cxn ang="0">
                    <a:pos x="20" y="44"/>
                  </a:cxn>
                  <a:cxn ang="0">
                    <a:pos x="26" y="46"/>
                  </a:cxn>
                  <a:cxn ang="0">
                    <a:pos x="32" y="48"/>
                  </a:cxn>
                  <a:cxn ang="0">
                    <a:pos x="38" y="48"/>
                  </a:cxn>
                  <a:cxn ang="0">
                    <a:pos x="44" y="50"/>
                  </a:cxn>
                  <a:cxn ang="0">
                    <a:pos x="50" y="50"/>
                  </a:cxn>
                  <a:cxn ang="0">
                    <a:pos x="58" y="48"/>
                  </a:cxn>
                  <a:cxn ang="0">
                    <a:pos x="62" y="48"/>
                  </a:cxn>
                  <a:cxn ang="0">
                    <a:pos x="68" y="46"/>
                  </a:cxn>
                  <a:cxn ang="0">
                    <a:pos x="74" y="44"/>
                  </a:cxn>
                  <a:cxn ang="0">
                    <a:pos x="78" y="42"/>
                  </a:cxn>
                  <a:cxn ang="0">
                    <a:pos x="80" y="40"/>
                  </a:cxn>
                  <a:cxn ang="0">
                    <a:pos x="84" y="36"/>
                  </a:cxn>
                  <a:cxn ang="0">
                    <a:pos x="86" y="32"/>
                  </a:cxn>
                  <a:cxn ang="0">
                    <a:pos x="86" y="30"/>
                  </a:cxn>
                  <a:cxn ang="0">
                    <a:pos x="86" y="26"/>
                  </a:cxn>
                  <a:cxn ang="0">
                    <a:pos x="86" y="22"/>
                  </a:cxn>
                  <a:cxn ang="0">
                    <a:pos x="84" y="18"/>
                  </a:cxn>
                  <a:cxn ang="0">
                    <a:pos x="80" y="14"/>
                  </a:cxn>
                  <a:cxn ang="0">
                    <a:pos x="78" y="12"/>
                  </a:cxn>
                  <a:cxn ang="0">
                    <a:pos x="74" y="8"/>
                  </a:cxn>
                  <a:cxn ang="0">
                    <a:pos x="68" y="6"/>
                  </a:cxn>
                  <a:cxn ang="0">
                    <a:pos x="64" y="4"/>
                  </a:cxn>
                  <a:cxn ang="0">
                    <a:pos x="58" y="2"/>
                  </a:cxn>
                  <a:cxn ang="0">
                    <a:pos x="50" y="0"/>
                  </a:cxn>
                  <a:cxn ang="0">
                    <a:pos x="44" y="0"/>
                  </a:cxn>
                </a:cxnLst>
                <a:rect l="0" t="0" r="r" b="b"/>
                <a:pathLst>
                  <a:path w="86" h="50">
                    <a:moveTo>
                      <a:pt x="44" y="0"/>
                    </a:move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50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50" y="50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6" y="46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2" y="44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6" y="42"/>
                    </a:lnTo>
                    <a:lnTo>
                      <a:pt x="78" y="42"/>
                    </a:lnTo>
                    <a:lnTo>
                      <a:pt x="78" y="4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2" y="38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4"/>
                    </a:lnTo>
                    <a:lnTo>
                      <a:pt x="86" y="32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6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6" y="10"/>
                    </a:lnTo>
                    <a:lnTo>
                      <a:pt x="74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5" name="Freeform 446"/>
              <p:cNvSpPr>
                <a:spLocks/>
              </p:cNvSpPr>
              <p:nvPr/>
            </p:nvSpPr>
            <p:spPr bwMode="auto">
              <a:xfrm>
                <a:off x="5800725" y="1403350"/>
                <a:ext cx="133350" cy="7620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2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4" y="30"/>
                  </a:cxn>
                  <a:cxn ang="0">
                    <a:pos x="6" y="34"/>
                  </a:cxn>
                  <a:cxn ang="0">
                    <a:pos x="10" y="38"/>
                  </a:cxn>
                  <a:cxn ang="0">
                    <a:pos x="14" y="40"/>
                  </a:cxn>
                  <a:cxn ang="0">
                    <a:pos x="18" y="42"/>
                  </a:cxn>
                  <a:cxn ang="0">
                    <a:pos x="24" y="44"/>
                  </a:cxn>
                  <a:cxn ang="0">
                    <a:pos x="30" y="46"/>
                  </a:cxn>
                  <a:cxn ang="0">
                    <a:pos x="36" y="48"/>
                  </a:cxn>
                  <a:cxn ang="0">
                    <a:pos x="42" y="48"/>
                  </a:cxn>
                  <a:cxn ang="0">
                    <a:pos x="48" y="48"/>
                  </a:cxn>
                  <a:cxn ang="0">
                    <a:pos x="54" y="48"/>
                  </a:cxn>
                  <a:cxn ang="0">
                    <a:pos x="60" y="46"/>
                  </a:cxn>
                  <a:cxn ang="0">
                    <a:pos x="66" y="44"/>
                  </a:cxn>
                  <a:cxn ang="0">
                    <a:pos x="70" y="44"/>
                  </a:cxn>
                  <a:cxn ang="0">
                    <a:pos x="74" y="40"/>
                  </a:cxn>
                  <a:cxn ang="0">
                    <a:pos x="78" y="38"/>
                  </a:cxn>
                  <a:cxn ang="0">
                    <a:pos x="80" y="36"/>
                  </a:cxn>
                  <a:cxn ang="0">
                    <a:pos x="82" y="32"/>
                  </a:cxn>
                  <a:cxn ang="0">
                    <a:pos x="84" y="28"/>
                  </a:cxn>
                  <a:cxn ang="0">
                    <a:pos x="84" y="24"/>
                  </a:cxn>
                  <a:cxn ang="0">
                    <a:pos x="82" y="22"/>
                  </a:cxn>
                  <a:cxn ang="0">
                    <a:pos x="80" y="18"/>
                  </a:cxn>
                  <a:cxn ang="0">
                    <a:pos x="78" y="14"/>
                  </a:cxn>
                  <a:cxn ang="0">
                    <a:pos x="74" y="12"/>
                  </a:cxn>
                  <a:cxn ang="0">
                    <a:pos x="70" y="8"/>
                  </a:cxn>
                  <a:cxn ang="0">
                    <a:pos x="66" y="6"/>
                  </a:cxn>
                  <a:cxn ang="0">
                    <a:pos x="60" y="4"/>
                  </a:cxn>
                  <a:cxn ang="0">
                    <a:pos x="56" y="2"/>
                  </a:cxn>
                  <a:cxn ang="0">
                    <a:pos x="50" y="0"/>
                  </a:cxn>
                  <a:cxn ang="0">
                    <a:pos x="42" y="0"/>
                  </a:cxn>
                </a:cxnLst>
                <a:rect l="0" t="0" r="r" b="b"/>
                <a:pathLst>
                  <a:path w="84" h="48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4" y="46"/>
                    </a:lnTo>
                    <a:lnTo>
                      <a:pt x="66" y="44"/>
                    </a:lnTo>
                    <a:lnTo>
                      <a:pt x="68" y="44"/>
                    </a:lnTo>
                    <a:lnTo>
                      <a:pt x="68" y="44"/>
                    </a:lnTo>
                    <a:lnTo>
                      <a:pt x="70" y="44"/>
                    </a:lnTo>
                    <a:lnTo>
                      <a:pt x="72" y="42"/>
                    </a:lnTo>
                    <a:lnTo>
                      <a:pt x="74" y="42"/>
                    </a:lnTo>
                    <a:lnTo>
                      <a:pt x="74" y="40"/>
                    </a:lnTo>
                    <a:lnTo>
                      <a:pt x="76" y="40"/>
                    </a:lnTo>
                    <a:lnTo>
                      <a:pt x="76" y="40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2" y="34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4" y="30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4" y="24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78" y="16"/>
                    </a:lnTo>
                    <a:lnTo>
                      <a:pt x="78" y="14"/>
                    </a:lnTo>
                    <a:lnTo>
                      <a:pt x="76" y="14"/>
                    </a:lnTo>
                    <a:lnTo>
                      <a:pt x="76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4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6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6" name="Freeform 447"/>
              <p:cNvSpPr>
                <a:spLocks/>
              </p:cNvSpPr>
              <p:nvPr/>
            </p:nvSpPr>
            <p:spPr bwMode="auto">
              <a:xfrm>
                <a:off x="5803900" y="1403350"/>
                <a:ext cx="127000" cy="73025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2" y="26"/>
                  </a:cxn>
                  <a:cxn ang="0">
                    <a:pos x="4" y="30"/>
                  </a:cxn>
                  <a:cxn ang="0">
                    <a:pos x="6" y="32"/>
                  </a:cxn>
                  <a:cxn ang="0">
                    <a:pos x="10" y="36"/>
                  </a:cxn>
                  <a:cxn ang="0">
                    <a:pos x="14" y="38"/>
                  </a:cxn>
                  <a:cxn ang="0">
                    <a:pos x="18" y="40"/>
                  </a:cxn>
                  <a:cxn ang="0">
                    <a:pos x="24" y="42"/>
                  </a:cxn>
                  <a:cxn ang="0">
                    <a:pos x="28" y="44"/>
                  </a:cxn>
                  <a:cxn ang="0">
                    <a:pos x="34" y="46"/>
                  </a:cxn>
                  <a:cxn ang="0">
                    <a:pos x="40" y="46"/>
                  </a:cxn>
                  <a:cxn ang="0">
                    <a:pos x="46" y="46"/>
                  </a:cxn>
                  <a:cxn ang="0">
                    <a:pos x="52" y="46"/>
                  </a:cxn>
                  <a:cxn ang="0">
                    <a:pos x="58" y="46"/>
                  </a:cxn>
                  <a:cxn ang="0">
                    <a:pos x="62" y="44"/>
                  </a:cxn>
                  <a:cxn ang="0">
                    <a:pos x="68" y="42"/>
                  </a:cxn>
                  <a:cxn ang="0">
                    <a:pos x="72" y="40"/>
                  </a:cxn>
                  <a:cxn ang="0">
                    <a:pos x="74" y="38"/>
                  </a:cxn>
                  <a:cxn ang="0">
                    <a:pos x="78" y="34"/>
                  </a:cxn>
                  <a:cxn ang="0">
                    <a:pos x="80" y="32"/>
                  </a:cxn>
                  <a:cxn ang="0">
                    <a:pos x="80" y="28"/>
                  </a:cxn>
                  <a:cxn ang="0">
                    <a:pos x="80" y="24"/>
                  </a:cxn>
                  <a:cxn ang="0">
                    <a:pos x="80" y="22"/>
                  </a:cxn>
                  <a:cxn ang="0">
                    <a:pos x="78" y="18"/>
                  </a:cxn>
                  <a:cxn ang="0">
                    <a:pos x="74" y="14"/>
                  </a:cxn>
                  <a:cxn ang="0">
                    <a:pos x="72" y="12"/>
                  </a:cxn>
                  <a:cxn ang="0">
                    <a:pos x="68" y="8"/>
                  </a:cxn>
                  <a:cxn ang="0">
                    <a:pos x="64" y="6"/>
                  </a:cxn>
                  <a:cxn ang="0">
                    <a:pos x="58" y="4"/>
                  </a:cxn>
                  <a:cxn ang="0">
                    <a:pos x="54" y="2"/>
                  </a:cxn>
                  <a:cxn ang="0">
                    <a:pos x="48" y="2"/>
                  </a:cxn>
                  <a:cxn ang="0">
                    <a:pos x="42" y="0"/>
                  </a:cxn>
                </a:cxnLst>
                <a:rect l="0" t="0" r="r" b="b"/>
                <a:pathLst>
                  <a:path w="80" h="46">
                    <a:moveTo>
                      <a:pt x="42" y="0"/>
                    </a:move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8" y="46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6" y="42"/>
                    </a:lnTo>
                    <a:lnTo>
                      <a:pt x="68" y="42"/>
                    </a:lnTo>
                    <a:lnTo>
                      <a:pt x="68" y="42"/>
                    </a:lnTo>
                    <a:lnTo>
                      <a:pt x="70" y="40"/>
                    </a:lnTo>
                    <a:lnTo>
                      <a:pt x="72" y="40"/>
                    </a:lnTo>
                    <a:lnTo>
                      <a:pt x="72" y="40"/>
                    </a:lnTo>
                    <a:lnTo>
                      <a:pt x="74" y="38"/>
                    </a:lnTo>
                    <a:lnTo>
                      <a:pt x="74" y="38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8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0" y="30"/>
                    </a:lnTo>
                    <a:lnTo>
                      <a:pt x="80" y="28"/>
                    </a:lnTo>
                    <a:lnTo>
                      <a:pt x="80" y="26"/>
                    </a:lnTo>
                    <a:lnTo>
                      <a:pt x="80" y="26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78" y="20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D1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7" name="Freeform 448"/>
              <p:cNvSpPr>
                <a:spLocks/>
              </p:cNvSpPr>
              <p:nvPr/>
            </p:nvSpPr>
            <p:spPr bwMode="auto">
              <a:xfrm>
                <a:off x="5807075" y="1403350"/>
                <a:ext cx="120650" cy="69850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8" y="8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32"/>
                  </a:cxn>
                  <a:cxn ang="0">
                    <a:pos x="10" y="34"/>
                  </a:cxn>
                  <a:cxn ang="0">
                    <a:pos x="12" y="38"/>
                  </a:cxn>
                  <a:cxn ang="0">
                    <a:pos x="18" y="40"/>
                  </a:cxn>
                  <a:cxn ang="0">
                    <a:pos x="22" y="42"/>
                  </a:cxn>
                  <a:cxn ang="0">
                    <a:pos x="28" y="42"/>
                  </a:cxn>
                  <a:cxn ang="0">
                    <a:pos x="34" y="44"/>
                  </a:cxn>
                  <a:cxn ang="0">
                    <a:pos x="38" y="44"/>
                  </a:cxn>
                  <a:cxn ang="0">
                    <a:pos x="44" y="44"/>
                  </a:cxn>
                  <a:cxn ang="0">
                    <a:pos x="50" y="44"/>
                  </a:cxn>
                  <a:cxn ang="0">
                    <a:pos x="56" y="44"/>
                  </a:cxn>
                  <a:cxn ang="0">
                    <a:pos x="60" y="42"/>
                  </a:cxn>
                  <a:cxn ang="0">
                    <a:pos x="64" y="40"/>
                  </a:cxn>
                  <a:cxn ang="0">
                    <a:pos x="68" y="38"/>
                  </a:cxn>
                  <a:cxn ang="0">
                    <a:pos x="72" y="36"/>
                  </a:cxn>
                  <a:cxn ang="0">
                    <a:pos x="74" y="34"/>
                  </a:cxn>
                  <a:cxn ang="0">
                    <a:pos x="76" y="30"/>
                  </a:cxn>
                  <a:cxn ang="0">
                    <a:pos x="76" y="28"/>
                  </a:cxn>
                  <a:cxn ang="0">
                    <a:pos x="76" y="24"/>
                  </a:cxn>
                  <a:cxn ang="0">
                    <a:pos x="76" y="22"/>
                  </a:cxn>
                  <a:cxn ang="0">
                    <a:pos x="74" y="18"/>
                  </a:cxn>
                  <a:cxn ang="0">
                    <a:pos x="72" y="14"/>
                  </a:cxn>
                  <a:cxn ang="0">
                    <a:pos x="68" y="12"/>
                  </a:cxn>
                  <a:cxn ang="0">
                    <a:pos x="66" y="10"/>
                  </a:cxn>
                  <a:cxn ang="0">
                    <a:pos x="62" y="6"/>
                  </a:cxn>
                  <a:cxn ang="0">
                    <a:pos x="56" y="4"/>
                  </a:cxn>
                  <a:cxn ang="0">
                    <a:pos x="52" y="4"/>
                  </a:cxn>
                  <a:cxn ang="0">
                    <a:pos x="46" y="2"/>
                  </a:cxn>
                  <a:cxn ang="0">
                    <a:pos x="40" y="2"/>
                  </a:cxn>
                </a:cxnLst>
                <a:rect l="0" t="0" r="r" b="b"/>
                <a:pathLst>
                  <a:path w="76" h="44">
                    <a:moveTo>
                      <a:pt x="40" y="2"/>
                    </a:move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60" y="42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68" y="38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2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8" name="Freeform 449"/>
              <p:cNvSpPr>
                <a:spLocks/>
              </p:cNvSpPr>
              <p:nvPr/>
            </p:nvSpPr>
            <p:spPr bwMode="auto">
              <a:xfrm>
                <a:off x="5810250" y="1406525"/>
                <a:ext cx="117475" cy="6667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0" y="0"/>
                  </a:cxn>
                  <a:cxn ang="0">
                    <a:pos x="24" y="0"/>
                  </a:cxn>
                  <a:cxn ang="0">
                    <a:pos x="20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4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6" y="28"/>
                  </a:cxn>
                  <a:cxn ang="0">
                    <a:pos x="8" y="32"/>
                  </a:cxn>
                  <a:cxn ang="0">
                    <a:pos x="12" y="34"/>
                  </a:cxn>
                  <a:cxn ang="0">
                    <a:pos x="16" y="36"/>
                  </a:cxn>
                  <a:cxn ang="0">
                    <a:pos x="22" y="38"/>
                  </a:cxn>
                  <a:cxn ang="0">
                    <a:pos x="26" y="40"/>
                  </a:cxn>
                  <a:cxn ang="0">
                    <a:pos x="32" y="40"/>
                  </a:cxn>
                  <a:cxn ang="0">
                    <a:pos x="38" y="42"/>
                  </a:cxn>
                  <a:cxn ang="0">
                    <a:pos x="42" y="42"/>
                  </a:cxn>
                  <a:cxn ang="0">
                    <a:pos x="48" y="42"/>
                  </a:cxn>
                  <a:cxn ang="0">
                    <a:pos x="52" y="40"/>
                  </a:cxn>
                  <a:cxn ang="0">
                    <a:pos x="58" y="40"/>
                  </a:cxn>
                  <a:cxn ang="0">
                    <a:pos x="62" y="38"/>
                  </a:cxn>
                  <a:cxn ang="0">
                    <a:pos x="66" y="36"/>
                  </a:cxn>
                  <a:cxn ang="0">
                    <a:pos x="68" y="34"/>
                  </a:cxn>
                  <a:cxn ang="0">
                    <a:pos x="70" y="32"/>
                  </a:cxn>
                  <a:cxn ang="0">
                    <a:pos x="72" y="28"/>
                  </a:cxn>
                  <a:cxn ang="0">
                    <a:pos x="74" y="26"/>
                  </a:cxn>
                  <a:cxn ang="0">
                    <a:pos x="74" y="22"/>
                  </a:cxn>
                  <a:cxn ang="0">
                    <a:pos x="72" y="18"/>
                  </a:cxn>
                  <a:cxn ang="0">
                    <a:pos x="72" y="16"/>
                  </a:cxn>
                  <a:cxn ang="0">
                    <a:pos x="70" y="12"/>
                  </a:cxn>
                  <a:cxn ang="0">
                    <a:pos x="66" y="10"/>
                  </a:cxn>
                  <a:cxn ang="0">
                    <a:pos x="62" y="8"/>
                  </a:cxn>
                  <a:cxn ang="0">
                    <a:pos x="58" y="6"/>
                  </a:cxn>
                  <a:cxn ang="0">
                    <a:pos x="54" y="4"/>
                  </a:cxn>
                  <a:cxn ang="0">
                    <a:pos x="50" y="2"/>
                  </a:cxn>
                  <a:cxn ang="0">
                    <a:pos x="44" y="0"/>
                  </a:cxn>
                  <a:cxn ang="0">
                    <a:pos x="38" y="0"/>
                  </a:cxn>
                </a:cxnLst>
                <a:rect l="0" t="0" r="r" b="b"/>
                <a:pathLst>
                  <a:path w="74" h="42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52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2" y="28"/>
                    </a:lnTo>
                    <a:lnTo>
                      <a:pt x="74" y="26"/>
                    </a:lnTo>
                    <a:lnTo>
                      <a:pt x="74" y="26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0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72" y="16"/>
                    </a:lnTo>
                    <a:lnTo>
                      <a:pt x="72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AC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9" name="Freeform 450"/>
              <p:cNvSpPr>
                <a:spLocks/>
              </p:cNvSpPr>
              <p:nvPr/>
            </p:nvSpPr>
            <p:spPr bwMode="auto">
              <a:xfrm>
                <a:off x="5813425" y="1406525"/>
                <a:ext cx="111125" cy="6350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8" y="0"/>
                  </a:cxn>
                  <a:cxn ang="0">
                    <a:pos x="24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2" y="22"/>
                  </a:cxn>
                  <a:cxn ang="0">
                    <a:pos x="2" y="24"/>
                  </a:cxn>
                  <a:cxn ang="0">
                    <a:pos x="6" y="28"/>
                  </a:cxn>
                  <a:cxn ang="0">
                    <a:pos x="8" y="30"/>
                  </a:cxn>
                  <a:cxn ang="0">
                    <a:pos x="12" y="32"/>
                  </a:cxn>
                  <a:cxn ang="0">
                    <a:pos x="16" y="34"/>
                  </a:cxn>
                  <a:cxn ang="0">
                    <a:pos x="20" y="36"/>
                  </a:cxn>
                  <a:cxn ang="0">
                    <a:pos x="24" y="38"/>
                  </a:cxn>
                  <a:cxn ang="0">
                    <a:pos x="30" y="40"/>
                  </a:cxn>
                  <a:cxn ang="0">
                    <a:pos x="36" y="40"/>
                  </a:cxn>
                  <a:cxn ang="0">
                    <a:pos x="40" y="40"/>
                  </a:cxn>
                  <a:cxn ang="0">
                    <a:pos x="46" y="40"/>
                  </a:cxn>
                  <a:cxn ang="0">
                    <a:pos x="50" y="40"/>
                  </a:cxn>
                  <a:cxn ang="0">
                    <a:pos x="54" y="38"/>
                  </a:cxn>
                  <a:cxn ang="0">
                    <a:pos x="58" y="36"/>
                  </a:cxn>
                  <a:cxn ang="0">
                    <a:pos x="62" y="34"/>
                  </a:cxn>
                  <a:cxn ang="0">
                    <a:pos x="66" y="32"/>
                  </a:cxn>
                  <a:cxn ang="0">
                    <a:pos x="68" y="30"/>
                  </a:cxn>
                  <a:cxn ang="0">
                    <a:pos x="70" y="28"/>
                  </a:cxn>
                  <a:cxn ang="0">
                    <a:pos x="70" y="24"/>
                  </a:cxn>
                  <a:cxn ang="0">
                    <a:pos x="70" y="22"/>
                  </a:cxn>
                  <a:cxn ang="0">
                    <a:pos x="70" y="18"/>
                  </a:cxn>
                  <a:cxn ang="0">
                    <a:pos x="68" y="16"/>
                  </a:cxn>
                  <a:cxn ang="0">
                    <a:pos x="66" y="14"/>
                  </a:cxn>
                  <a:cxn ang="0">
                    <a:pos x="64" y="10"/>
                  </a:cxn>
                  <a:cxn ang="0">
                    <a:pos x="60" y="8"/>
                  </a:cxn>
                  <a:cxn ang="0">
                    <a:pos x="56" y="6"/>
                  </a:cxn>
                  <a:cxn ang="0">
                    <a:pos x="52" y="4"/>
                  </a:cxn>
                  <a:cxn ang="0">
                    <a:pos x="48" y="2"/>
                  </a:cxn>
                  <a:cxn ang="0">
                    <a:pos x="42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40">
                    <a:moveTo>
                      <a:pt x="38" y="0"/>
                    </a:move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6" y="40"/>
                    </a:lnTo>
                    <a:lnTo>
                      <a:pt x="48" y="40"/>
                    </a:lnTo>
                    <a:lnTo>
                      <a:pt x="48" y="40"/>
                    </a:lnTo>
                    <a:lnTo>
                      <a:pt x="50" y="40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2" y="10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9CB0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0" name="Freeform 451"/>
              <p:cNvSpPr>
                <a:spLocks/>
              </p:cNvSpPr>
              <p:nvPr/>
            </p:nvSpPr>
            <p:spPr bwMode="auto">
              <a:xfrm>
                <a:off x="5816600" y="1406525"/>
                <a:ext cx="104775" cy="60325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28" y="0"/>
                  </a:cxn>
                  <a:cxn ang="0">
                    <a:pos x="22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4"/>
                  </a:cxn>
                  <a:cxn ang="0">
                    <a:pos x="6" y="26"/>
                  </a:cxn>
                  <a:cxn ang="0">
                    <a:pos x="8" y="28"/>
                  </a:cxn>
                  <a:cxn ang="0">
                    <a:pos x="12" y="32"/>
                  </a:cxn>
                  <a:cxn ang="0">
                    <a:pos x="14" y="34"/>
                  </a:cxn>
                  <a:cxn ang="0">
                    <a:pos x="18" y="34"/>
                  </a:cxn>
                  <a:cxn ang="0">
                    <a:pos x="24" y="36"/>
                  </a:cxn>
                  <a:cxn ang="0">
                    <a:pos x="28" y="38"/>
                  </a:cxn>
                  <a:cxn ang="0">
                    <a:pos x="34" y="38"/>
                  </a:cxn>
                  <a:cxn ang="0">
                    <a:pos x="38" y="38"/>
                  </a:cxn>
                  <a:cxn ang="0">
                    <a:pos x="44" y="38"/>
                  </a:cxn>
                  <a:cxn ang="0">
                    <a:pos x="48" y="38"/>
                  </a:cxn>
                  <a:cxn ang="0">
                    <a:pos x="52" y="36"/>
                  </a:cxn>
                  <a:cxn ang="0">
                    <a:pos x="56" y="36"/>
                  </a:cxn>
                  <a:cxn ang="0">
                    <a:pos x="60" y="34"/>
                  </a:cxn>
                  <a:cxn ang="0">
                    <a:pos x="62" y="32"/>
                  </a:cxn>
                  <a:cxn ang="0">
                    <a:pos x="64" y="30"/>
                  </a:cxn>
                  <a:cxn ang="0">
                    <a:pos x="66" y="28"/>
                  </a:cxn>
                  <a:cxn ang="0">
                    <a:pos x="66" y="24"/>
                  </a:cxn>
                  <a:cxn ang="0">
                    <a:pos x="66" y="22"/>
                  </a:cxn>
                  <a:cxn ang="0">
                    <a:pos x="66" y="18"/>
                  </a:cxn>
                  <a:cxn ang="0">
                    <a:pos x="66" y="16"/>
                  </a:cxn>
                  <a:cxn ang="0">
                    <a:pos x="64" y="14"/>
                  </a:cxn>
                  <a:cxn ang="0">
                    <a:pos x="60" y="10"/>
                  </a:cxn>
                  <a:cxn ang="0">
                    <a:pos x="58" y="8"/>
                  </a:cxn>
                  <a:cxn ang="0">
                    <a:pos x="54" y="6"/>
                  </a:cxn>
                  <a:cxn ang="0">
                    <a:pos x="50" y="4"/>
                  </a:cxn>
                  <a:cxn ang="0">
                    <a:pos x="46" y="2"/>
                  </a:cxn>
                  <a:cxn ang="0">
                    <a:pos x="40" y="2"/>
                  </a:cxn>
                  <a:cxn ang="0">
                    <a:pos x="36" y="0"/>
                  </a:cxn>
                </a:cxnLst>
                <a:rect l="0" t="0" r="r" b="b"/>
                <a:pathLst>
                  <a:path w="66" h="38">
                    <a:moveTo>
                      <a:pt x="36" y="0"/>
                    </a:moveTo>
                    <a:lnTo>
                      <a:pt x="34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28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8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4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4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8C7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1" name="Freeform 452"/>
              <p:cNvSpPr>
                <a:spLocks/>
              </p:cNvSpPr>
              <p:nvPr/>
            </p:nvSpPr>
            <p:spPr bwMode="auto">
              <a:xfrm>
                <a:off x="5819775" y="1406525"/>
                <a:ext cx="101600" cy="6032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18" y="2"/>
                  </a:cxn>
                  <a:cxn ang="0">
                    <a:pos x="14" y="2"/>
                  </a:cxn>
                  <a:cxn ang="0">
                    <a:pos x="10" y="4"/>
                  </a:cxn>
                  <a:cxn ang="0">
                    <a:pos x="8" y="6"/>
                  </a:cxn>
                  <a:cxn ang="0">
                    <a:pos x="4" y="6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0"/>
                  </a:cxn>
                  <a:cxn ang="0">
                    <a:pos x="2" y="22"/>
                  </a:cxn>
                  <a:cxn ang="0">
                    <a:pos x="4" y="26"/>
                  </a:cxn>
                  <a:cxn ang="0">
                    <a:pos x="8" y="28"/>
                  </a:cxn>
                  <a:cxn ang="0">
                    <a:pos x="10" y="30"/>
                  </a:cxn>
                  <a:cxn ang="0">
                    <a:pos x="14" y="32"/>
                  </a:cxn>
                  <a:cxn ang="0">
                    <a:pos x="18" y="34"/>
                  </a:cxn>
                  <a:cxn ang="0">
                    <a:pos x="22" y="34"/>
                  </a:cxn>
                  <a:cxn ang="0">
                    <a:pos x="26" y="36"/>
                  </a:cxn>
                  <a:cxn ang="0">
                    <a:pos x="32" y="36"/>
                  </a:cxn>
                  <a:cxn ang="0">
                    <a:pos x="36" y="38"/>
                  </a:cxn>
                  <a:cxn ang="0">
                    <a:pos x="40" y="38"/>
                  </a:cxn>
                  <a:cxn ang="0">
                    <a:pos x="46" y="36"/>
                  </a:cxn>
                  <a:cxn ang="0">
                    <a:pos x="50" y="36"/>
                  </a:cxn>
                  <a:cxn ang="0">
                    <a:pos x="52" y="34"/>
                  </a:cxn>
                  <a:cxn ang="0">
                    <a:pos x="56" y="32"/>
                  </a:cxn>
                  <a:cxn ang="0">
                    <a:pos x="58" y="32"/>
                  </a:cxn>
                  <a:cxn ang="0">
                    <a:pos x="60" y="28"/>
                  </a:cxn>
                  <a:cxn ang="0">
                    <a:pos x="62" y="26"/>
                  </a:cxn>
                  <a:cxn ang="0">
                    <a:pos x="64" y="24"/>
                  </a:cxn>
                  <a:cxn ang="0">
                    <a:pos x="64" y="22"/>
                  </a:cxn>
                  <a:cxn ang="0">
                    <a:pos x="64" y="18"/>
                  </a:cxn>
                  <a:cxn ang="0">
                    <a:pos x="62" y="16"/>
                  </a:cxn>
                  <a:cxn ang="0">
                    <a:pos x="60" y="14"/>
                  </a:cxn>
                  <a:cxn ang="0">
                    <a:pos x="58" y="10"/>
                  </a:cxn>
                  <a:cxn ang="0">
                    <a:pos x="54" y="8"/>
                  </a:cxn>
                  <a:cxn ang="0">
                    <a:pos x="52" y="6"/>
                  </a:cxn>
                  <a:cxn ang="0">
                    <a:pos x="48" y="4"/>
                  </a:cxn>
                  <a:cxn ang="0">
                    <a:pos x="44" y="2"/>
                  </a:cxn>
                  <a:cxn ang="0">
                    <a:pos x="38" y="2"/>
                  </a:cxn>
                  <a:cxn ang="0">
                    <a:pos x="34" y="0"/>
                  </a:cxn>
                </a:cxnLst>
                <a:rect l="0" t="0" r="r" b="b"/>
                <a:pathLst>
                  <a:path w="64" h="38">
                    <a:moveTo>
                      <a:pt x="34" y="0"/>
                    </a:move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2" y="34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2" y="18"/>
                    </a:lnTo>
                    <a:lnTo>
                      <a:pt x="62" y="16"/>
                    </a:lnTo>
                    <a:lnTo>
                      <a:pt x="62" y="16"/>
                    </a:lnTo>
                    <a:lnTo>
                      <a:pt x="62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6C2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2" name="Freeform 453"/>
              <p:cNvSpPr>
                <a:spLocks/>
              </p:cNvSpPr>
              <p:nvPr/>
            </p:nvSpPr>
            <p:spPr bwMode="auto">
              <a:xfrm>
                <a:off x="5743575" y="1371600"/>
                <a:ext cx="241300" cy="793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" y="16"/>
                  </a:cxn>
                  <a:cxn ang="0">
                    <a:pos x="4" y="14"/>
                  </a:cxn>
                  <a:cxn ang="0">
                    <a:pos x="6" y="14"/>
                  </a:cxn>
                  <a:cxn ang="0">
                    <a:pos x="10" y="12"/>
                  </a:cxn>
                  <a:cxn ang="0">
                    <a:pos x="12" y="10"/>
                  </a:cxn>
                  <a:cxn ang="0">
                    <a:pos x="16" y="10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8" y="6"/>
                  </a:cxn>
                  <a:cxn ang="0">
                    <a:pos x="32" y="4"/>
                  </a:cxn>
                  <a:cxn ang="0">
                    <a:pos x="36" y="2"/>
                  </a:cxn>
                  <a:cxn ang="0">
                    <a:pos x="42" y="2"/>
                  </a:cxn>
                  <a:cxn ang="0">
                    <a:pos x="48" y="0"/>
                  </a:cxn>
                  <a:cxn ang="0">
                    <a:pos x="52" y="0"/>
                  </a:cxn>
                  <a:cxn ang="0">
                    <a:pos x="58" y="0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6" y="0"/>
                  </a:cxn>
                  <a:cxn ang="0">
                    <a:pos x="84" y="2"/>
                  </a:cxn>
                  <a:cxn ang="0">
                    <a:pos x="90" y="2"/>
                  </a:cxn>
                  <a:cxn ang="0">
                    <a:pos x="96" y="4"/>
                  </a:cxn>
                  <a:cxn ang="0">
                    <a:pos x="102" y="8"/>
                  </a:cxn>
                  <a:cxn ang="0">
                    <a:pos x="108" y="10"/>
                  </a:cxn>
                  <a:cxn ang="0">
                    <a:pos x="116" y="14"/>
                  </a:cxn>
                  <a:cxn ang="0">
                    <a:pos x="122" y="18"/>
                  </a:cxn>
                  <a:cxn ang="0">
                    <a:pos x="128" y="24"/>
                  </a:cxn>
                  <a:cxn ang="0">
                    <a:pos x="134" y="28"/>
                  </a:cxn>
                  <a:cxn ang="0">
                    <a:pos x="140" y="36"/>
                  </a:cxn>
                  <a:cxn ang="0">
                    <a:pos x="146" y="42"/>
                  </a:cxn>
                  <a:cxn ang="0">
                    <a:pos x="152" y="50"/>
                  </a:cxn>
                  <a:cxn ang="0">
                    <a:pos x="152" y="50"/>
                  </a:cxn>
                  <a:cxn ang="0">
                    <a:pos x="150" y="48"/>
                  </a:cxn>
                  <a:cxn ang="0">
                    <a:pos x="150" y="46"/>
                  </a:cxn>
                  <a:cxn ang="0">
                    <a:pos x="148" y="44"/>
                  </a:cxn>
                  <a:cxn ang="0">
                    <a:pos x="146" y="42"/>
                  </a:cxn>
                  <a:cxn ang="0">
                    <a:pos x="144" y="40"/>
                  </a:cxn>
                  <a:cxn ang="0">
                    <a:pos x="142" y="38"/>
                  </a:cxn>
                  <a:cxn ang="0">
                    <a:pos x="138" y="36"/>
                  </a:cxn>
                  <a:cxn ang="0">
                    <a:pos x="136" y="34"/>
                  </a:cxn>
                  <a:cxn ang="0">
                    <a:pos x="132" y="32"/>
                  </a:cxn>
                  <a:cxn ang="0">
                    <a:pos x="128" y="30"/>
                  </a:cxn>
                  <a:cxn ang="0">
                    <a:pos x="126" y="28"/>
                  </a:cxn>
                  <a:cxn ang="0">
                    <a:pos x="120" y="24"/>
                  </a:cxn>
                  <a:cxn ang="0">
                    <a:pos x="116" y="22"/>
                  </a:cxn>
                  <a:cxn ang="0">
                    <a:pos x="112" y="20"/>
                  </a:cxn>
                  <a:cxn ang="0">
                    <a:pos x="106" y="18"/>
                  </a:cxn>
                  <a:cxn ang="0">
                    <a:pos x="100" y="16"/>
                  </a:cxn>
                  <a:cxn ang="0">
                    <a:pos x="96" y="14"/>
                  </a:cxn>
                  <a:cxn ang="0">
                    <a:pos x="90" y="12"/>
                  </a:cxn>
                  <a:cxn ang="0">
                    <a:pos x="82" y="12"/>
                  </a:cxn>
                  <a:cxn ang="0">
                    <a:pos x="76" y="10"/>
                  </a:cxn>
                  <a:cxn ang="0">
                    <a:pos x="70" y="10"/>
                  </a:cxn>
                  <a:cxn ang="0">
                    <a:pos x="62" y="8"/>
                  </a:cxn>
                  <a:cxn ang="0">
                    <a:pos x="54" y="8"/>
                  </a:cxn>
                  <a:cxn ang="0">
                    <a:pos x="46" y="10"/>
                  </a:cxn>
                  <a:cxn ang="0">
                    <a:pos x="38" y="10"/>
                  </a:cxn>
                  <a:cxn ang="0">
                    <a:pos x="28" y="10"/>
                  </a:cxn>
                  <a:cxn ang="0">
                    <a:pos x="20" y="12"/>
                  </a:cxn>
                  <a:cxn ang="0">
                    <a:pos x="10" y="14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152" h="50">
                    <a:moveTo>
                      <a:pt x="0" y="16"/>
                    </a:moveTo>
                    <a:lnTo>
                      <a:pt x="2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6" y="10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8" y="6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8" y="0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4" y="2"/>
                    </a:lnTo>
                    <a:lnTo>
                      <a:pt x="90" y="2"/>
                    </a:lnTo>
                    <a:lnTo>
                      <a:pt x="96" y="4"/>
                    </a:lnTo>
                    <a:lnTo>
                      <a:pt x="102" y="8"/>
                    </a:lnTo>
                    <a:lnTo>
                      <a:pt x="108" y="10"/>
                    </a:lnTo>
                    <a:lnTo>
                      <a:pt x="116" y="14"/>
                    </a:lnTo>
                    <a:lnTo>
                      <a:pt x="122" y="18"/>
                    </a:lnTo>
                    <a:lnTo>
                      <a:pt x="128" y="24"/>
                    </a:lnTo>
                    <a:lnTo>
                      <a:pt x="134" y="28"/>
                    </a:lnTo>
                    <a:lnTo>
                      <a:pt x="140" y="36"/>
                    </a:lnTo>
                    <a:lnTo>
                      <a:pt x="146" y="42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0" y="48"/>
                    </a:lnTo>
                    <a:lnTo>
                      <a:pt x="150" y="46"/>
                    </a:lnTo>
                    <a:lnTo>
                      <a:pt x="148" y="44"/>
                    </a:lnTo>
                    <a:lnTo>
                      <a:pt x="146" y="42"/>
                    </a:lnTo>
                    <a:lnTo>
                      <a:pt x="144" y="40"/>
                    </a:lnTo>
                    <a:lnTo>
                      <a:pt x="142" y="38"/>
                    </a:lnTo>
                    <a:lnTo>
                      <a:pt x="138" y="36"/>
                    </a:lnTo>
                    <a:lnTo>
                      <a:pt x="136" y="34"/>
                    </a:lnTo>
                    <a:lnTo>
                      <a:pt x="132" y="32"/>
                    </a:lnTo>
                    <a:lnTo>
                      <a:pt x="128" y="30"/>
                    </a:lnTo>
                    <a:lnTo>
                      <a:pt x="126" y="28"/>
                    </a:lnTo>
                    <a:lnTo>
                      <a:pt x="120" y="24"/>
                    </a:lnTo>
                    <a:lnTo>
                      <a:pt x="116" y="22"/>
                    </a:lnTo>
                    <a:lnTo>
                      <a:pt x="112" y="20"/>
                    </a:lnTo>
                    <a:lnTo>
                      <a:pt x="106" y="18"/>
                    </a:lnTo>
                    <a:lnTo>
                      <a:pt x="100" y="16"/>
                    </a:lnTo>
                    <a:lnTo>
                      <a:pt x="96" y="14"/>
                    </a:lnTo>
                    <a:lnTo>
                      <a:pt x="90" y="12"/>
                    </a:lnTo>
                    <a:lnTo>
                      <a:pt x="82" y="12"/>
                    </a:lnTo>
                    <a:lnTo>
                      <a:pt x="76" y="10"/>
                    </a:lnTo>
                    <a:lnTo>
                      <a:pt x="70" y="10"/>
                    </a:lnTo>
                    <a:lnTo>
                      <a:pt x="62" y="8"/>
                    </a:lnTo>
                    <a:lnTo>
                      <a:pt x="54" y="8"/>
                    </a:lnTo>
                    <a:lnTo>
                      <a:pt x="46" y="10"/>
                    </a:lnTo>
                    <a:lnTo>
                      <a:pt x="38" y="10"/>
                    </a:lnTo>
                    <a:lnTo>
                      <a:pt x="28" y="10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0A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3" name="Freeform 454"/>
              <p:cNvSpPr>
                <a:spLocks/>
              </p:cNvSpPr>
              <p:nvPr/>
            </p:nvSpPr>
            <p:spPr bwMode="auto">
              <a:xfrm>
                <a:off x="5362575" y="1606550"/>
                <a:ext cx="558800" cy="165100"/>
              </a:xfrm>
              <a:custGeom>
                <a:avLst/>
                <a:gdLst/>
                <a:ahLst/>
                <a:cxnLst>
                  <a:cxn ang="0">
                    <a:pos x="32" y="30"/>
                  </a:cxn>
                  <a:cxn ang="0">
                    <a:pos x="26" y="34"/>
                  </a:cxn>
                  <a:cxn ang="0">
                    <a:pos x="20" y="34"/>
                  </a:cxn>
                  <a:cxn ang="0">
                    <a:pos x="16" y="34"/>
                  </a:cxn>
                  <a:cxn ang="0">
                    <a:pos x="10" y="34"/>
                  </a:cxn>
                  <a:cxn ang="0">
                    <a:pos x="6" y="30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2" y="10"/>
                  </a:cxn>
                  <a:cxn ang="0">
                    <a:pos x="4" y="6"/>
                  </a:cxn>
                  <a:cxn ang="0">
                    <a:pos x="10" y="2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32" y="2"/>
                  </a:cxn>
                  <a:cxn ang="0">
                    <a:pos x="40" y="6"/>
                  </a:cxn>
                  <a:cxn ang="0">
                    <a:pos x="62" y="24"/>
                  </a:cxn>
                  <a:cxn ang="0">
                    <a:pos x="80" y="38"/>
                  </a:cxn>
                  <a:cxn ang="0">
                    <a:pos x="102" y="52"/>
                  </a:cxn>
                  <a:cxn ang="0">
                    <a:pos x="124" y="64"/>
                  </a:cxn>
                  <a:cxn ang="0">
                    <a:pos x="148" y="76"/>
                  </a:cxn>
                  <a:cxn ang="0">
                    <a:pos x="170" y="82"/>
                  </a:cxn>
                  <a:cxn ang="0">
                    <a:pos x="192" y="82"/>
                  </a:cxn>
                  <a:cxn ang="0">
                    <a:pos x="214" y="82"/>
                  </a:cxn>
                  <a:cxn ang="0">
                    <a:pos x="240" y="78"/>
                  </a:cxn>
                  <a:cxn ang="0">
                    <a:pos x="278" y="72"/>
                  </a:cxn>
                  <a:cxn ang="0">
                    <a:pos x="304" y="66"/>
                  </a:cxn>
                  <a:cxn ang="0">
                    <a:pos x="314" y="64"/>
                  </a:cxn>
                  <a:cxn ang="0">
                    <a:pos x="318" y="62"/>
                  </a:cxn>
                  <a:cxn ang="0">
                    <a:pos x="320" y="58"/>
                  </a:cxn>
                  <a:cxn ang="0">
                    <a:pos x="324" y="52"/>
                  </a:cxn>
                  <a:cxn ang="0">
                    <a:pos x="328" y="50"/>
                  </a:cxn>
                  <a:cxn ang="0">
                    <a:pos x="332" y="48"/>
                  </a:cxn>
                  <a:cxn ang="0">
                    <a:pos x="336" y="50"/>
                  </a:cxn>
                  <a:cxn ang="0">
                    <a:pos x="342" y="54"/>
                  </a:cxn>
                  <a:cxn ang="0">
                    <a:pos x="350" y="58"/>
                  </a:cxn>
                  <a:cxn ang="0">
                    <a:pos x="352" y="64"/>
                  </a:cxn>
                  <a:cxn ang="0">
                    <a:pos x="352" y="70"/>
                  </a:cxn>
                  <a:cxn ang="0">
                    <a:pos x="350" y="74"/>
                  </a:cxn>
                  <a:cxn ang="0">
                    <a:pos x="346" y="76"/>
                  </a:cxn>
                  <a:cxn ang="0">
                    <a:pos x="340" y="78"/>
                  </a:cxn>
                  <a:cxn ang="0">
                    <a:pos x="334" y="76"/>
                  </a:cxn>
                  <a:cxn ang="0">
                    <a:pos x="328" y="74"/>
                  </a:cxn>
                  <a:cxn ang="0">
                    <a:pos x="322" y="72"/>
                  </a:cxn>
                  <a:cxn ang="0">
                    <a:pos x="308" y="74"/>
                  </a:cxn>
                  <a:cxn ang="0">
                    <a:pos x="290" y="78"/>
                  </a:cxn>
                  <a:cxn ang="0">
                    <a:pos x="256" y="90"/>
                  </a:cxn>
                  <a:cxn ang="0">
                    <a:pos x="232" y="96"/>
                  </a:cxn>
                  <a:cxn ang="0">
                    <a:pos x="208" y="102"/>
                  </a:cxn>
                  <a:cxn ang="0">
                    <a:pos x="188" y="104"/>
                  </a:cxn>
                  <a:cxn ang="0">
                    <a:pos x="170" y="102"/>
                  </a:cxn>
                  <a:cxn ang="0">
                    <a:pos x="152" y="96"/>
                  </a:cxn>
                  <a:cxn ang="0">
                    <a:pos x="132" y="86"/>
                  </a:cxn>
                  <a:cxn ang="0">
                    <a:pos x="114" y="74"/>
                  </a:cxn>
                  <a:cxn ang="0">
                    <a:pos x="90" y="60"/>
                  </a:cxn>
                  <a:cxn ang="0">
                    <a:pos x="60" y="40"/>
                  </a:cxn>
                  <a:cxn ang="0">
                    <a:pos x="52" y="32"/>
                  </a:cxn>
                  <a:cxn ang="0">
                    <a:pos x="46" y="30"/>
                  </a:cxn>
                  <a:cxn ang="0">
                    <a:pos x="40" y="28"/>
                  </a:cxn>
                  <a:cxn ang="0">
                    <a:pos x="38" y="26"/>
                  </a:cxn>
                  <a:cxn ang="0">
                    <a:pos x="36" y="28"/>
                  </a:cxn>
                </a:cxnLst>
                <a:rect l="0" t="0" r="r" b="b"/>
                <a:pathLst>
                  <a:path w="352" h="104">
                    <a:moveTo>
                      <a:pt x="36" y="28"/>
                    </a:moveTo>
                    <a:lnTo>
                      <a:pt x="36" y="28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0" y="32"/>
                    </a:lnTo>
                    <a:lnTo>
                      <a:pt x="28" y="32"/>
                    </a:lnTo>
                    <a:lnTo>
                      <a:pt x="26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40" y="6"/>
                    </a:lnTo>
                    <a:lnTo>
                      <a:pt x="44" y="10"/>
                    </a:lnTo>
                    <a:lnTo>
                      <a:pt x="50" y="16"/>
                    </a:lnTo>
                    <a:lnTo>
                      <a:pt x="58" y="20"/>
                    </a:lnTo>
                    <a:lnTo>
                      <a:pt x="62" y="24"/>
                    </a:lnTo>
                    <a:lnTo>
                      <a:pt x="66" y="28"/>
                    </a:lnTo>
                    <a:lnTo>
                      <a:pt x="70" y="30"/>
                    </a:lnTo>
                    <a:lnTo>
                      <a:pt x="76" y="34"/>
                    </a:lnTo>
                    <a:lnTo>
                      <a:pt x="80" y="38"/>
                    </a:lnTo>
                    <a:lnTo>
                      <a:pt x="86" y="42"/>
                    </a:lnTo>
                    <a:lnTo>
                      <a:pt x="90" y="44"/>
                    </a:lnTo>
                    <a:lnTo>
                      <a:pt x="96" y="48"/>
                    </a:lnTo>
                    <a:lnTo>
                      <a:pt x="102" y="52"/>
                    </a:lnTo>
                    <a:lnTo>
                      <a:pt x="106" y="56"/>
                    </a:lnTo>
                    <a:lnTo>
                      <a:pt x="112" y="58"/>
                    </a:lnTo>
                    <a:lnTo>
                      <a:pt x="118" y="62"/>
                    </a:lnTo>
                    <a:lnTo>
                      <a:pt x="124" y="64"/>
                    </a:lnTo>
                    <a:lnTo>
                      <a:pt x="130" y="68"/>
                    </a:lnTo>
                    <a:lnTo>
                      <a:pt x="136" y="70"/>
                    </a:lnTo>
                    <a:lnTo>
                      <a:pt x="142" y="74"/>
                    </a:lnTo>
                    <a:lnTo>
                      <a:pt x="148" y="76"/>
                    </a:lnTo>
                    <a:lnTo>
                      <a:pt x="154" y="78"/>
                    </a:lnTo>
                    <a:lnTo>
                      <a:pt x="160" y="80"/>
                    </a:lnTo>
                    <a:lnTo>
                      <a:pt x="164" y="80"/>
                    </a:lnTo>
                    <a:lnTo>
                      <a:pt x="170" y="82"/>
                    </a:lnTo>
                    <a:lnTo>
                      <a:pt x="176" y="82"/>
                    </a:lnTo>
                    <a:lnTo>
                      <a:pt x="182" y="84"/>
                    </a:lnTo>
                    <a:lnTo>
                      <a:pt x="186" y="84"/>
                    </a:lnTo>
                    <a:lnTo>
                      <a:pt x="192" y="82"/>
                    </a:lnTo>
                    <a:lnTo>
                      <a:pt x="198" y="82"/>
                    </a:lnTo>
                    <a:lnTo>
                      <a:pt x="204" y="82"/>
                    </a:lnTo>
                    <a:lnTo>
                      <a:pt x="208" y="82"/>
                    </a:lnTo>
                    <a:lnTo>
                      <a:pt x="214" y="82"/>
                    </a:lnTo>
                    <a:lnTo>
                      <a:pt x="220" y="82"/>
                    </a:lnTo>
                    <a:lnTo>
                      <a:pt x="224" y="80"/>
                    </a:lnTo>
                    <a:lnTo>
                      <a:pt x="230" y="80"/>
                    </a:lnTo>
                    <a:lnTo>
                      <a:pt x="240" y="78"/>
                    </a:lnTo>
                    <a:lnTo>
                      <a:pt x="250" y="78"/>
                    </a:lnTo>
                    <a:lnTo>
                      <a:pt x="260" y="76"/>
                    </a:lnTo>
                    <a:lnTo>
                      <a:pt x="268" y="74"/>
                    </a:lnTo>
                    <a:lnTo>
                      <a:pt x="278" y="72"/>
                    </a:lnTo>
                    <a:lnTo>
                      <a:pt x="286" y="72"/>
                    </a:lnTo>
                    <a:lnTo>
                      <a:pt x="292" y="70"/>
                    </a:lnTo>
                    <a:lnTo>
                      <a:pt x="300" y="68"/>
                    </a:lnTo>
                    <a:lnTo>
                      <a:pt x="304" y="66"/>
                    </a:lnTo>
                    <a:lnTo>
                      <a:pt x="310" y="66"/>
                    </a:lnTo>
                    <a:lnTo>
                      <a:pt x="312" y="64"/>
                    </a:lnTo>
                    <a:lnTo>
                      <a:pt x="312" y="64"/>
                    </a:lnTo>
                    <a:lnTo>
                      <a:pt x="314" y="64"/>
                    </a:lnTo>
                    <a:lnTo>
                      <a:pt x="316" y="64"/>
                    </a:lnTo>
                    <a:lnTo>
                      <a:pt x="316" y="64"/>
                    </a:lnTo>
                    <a:lnTo>
                      <a:pt x="316" y="62"/>
                    </a:lnTo>
                    <a:lnTo>
                      <a:pt x="318" y="62"/>
                    </a:lnTo>
                    <a:lnTo>
                      <a:pt x="318" y="62"/>
                    </a:lnTo>
                    <a:lnTo>
                      <a:pt x="320" y="60"/>
                    </a:lnTo>
                    <a:lnTo>
                      <a:pt x="320" y="60"/>
                    </a:lnTo>
                    <a:lnTo>
                      <a:pt x="320" y="58"/>
                    </a:lnTo>
                    <a:lnTo>
                      <a:pt x="322" y="58"/>
                    </a:lnTo>
                    <a:lnTo>
                      <a:pt x="322" y="56"/>
                    </a:lnTo>
                    <a:lnTo>
                      <a:pt x="324" y="54"/>
                    </a:lnTo>
                    <a:lnTo>
                      <a:pt x="324" y="52"/>
                    </a:lnTo>
                    <a:lnTo>
                      <a:pt x="326" y="52"/>
                    </a:lnTo>
                    <a:lnTo>
                      <a:pt x="326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28" y="50"/>
                    </a:lnTo>
                    <a:lnTo>
                      <a:pt x="330" y="48"/>
                    </a:lnTo>
                    <a:lnTo>
                      <a:pt x="330" y="48"/>
                    </a:lnTo>
                    <a:lnTo>
                      <a:pt x="332" y="48"/>
                    </a:lnTo>
                    <a:lnTo>
                      <a:pt x="332" y="48"/>
                    </a:lnTo>
                    <a:lnTo>
                      <a:pt x="334" y="48"/>
                    </a:lnTo>
                    <a:lnTo>
                      <a:pt x="336" y="48"/>
                    </a:lnTo>
                    <a:lnTo>
                      <a:pt x="336" y="50"/>
                    </a:lnTo>
                    <a:lnTo>
                      <a:pt x="338" y="50"/>
                    </a:lnTo>
                    <a:lnTo>
                      <a:pt x="340" y="50"/>
                    </a:lnTo>
                    <a:lnTo>
                      <a:pt x="342" y="52"/>
                    </a:lnTo>
                    <a:lnTo>
                      <a:pt x="342" y="54"/>
                    </a:lnTo>
                    <a:lnTo>
                      <a:pt x="344" y="54"/>
                    </a:lnTo>
                    <a:lnTo>
                      <a:pt x="346" y="56"/>
                    </a:lnTo>
                    <a:lnTo>
                      <a:pt x="348" y="58"/>
                    </a:lnTo>
                    <a:lnTo>
                      <a:pt x="350" y="58"/>
                    </a:lnTo>
                    <a:lnTo>
                      <a:pt x="350" y="60"/>
                    </a:lnTo>
                    <a:lnTo>
                      <a:pt x="352" y="62"/>
                    </a:lnTo>
                    <a:lnTo>
                      <a:pt x="352" y="64"/>
                    </a:lnTo>
                    <a:lnTo>
                      <a:pt x="352" y="64"/>
                    </a:lnTo>
                    <a:lnTo>
                      <a:pt x="352" y="66"/>
                    </a:lnTo>
                    <a:lnTo>
                      <a:pt x="352" y="68"/>
                    </a:lnTo>
                    <a:lnTo>
                      <a:pt x="352" y="68"/>
                    </a:lnTo>
                    <a:lnTo>
                      <a:pt x="352" y="70"/>
                    </a:lnTo>
                    <a:lnTo>
                      <a:pt x="352" y="70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50" y="74"/>
                    </a:lnTo>
                    <a:lnTo>
                      <a:pt x="348" y="74"/>
                    </a:lnTo>
                    <a:lnTo>
                      <a:pt x="348" y="74"/>
                    </a:lnTo>
                    <a:lnTo>
                      <a:pt x="346" y="76"/>
                    </a:lnTo>
                    <a:lnTo>
                      <a:pt x="346" y="76"/>
                    </a:lnTo>
                    <a:lnTo>
                      <a:pt x="344" y="76"/>
                    </a:lnTo>
                    <a:lnTo>
                      <a:pt x="342" y="78"/>
                    </a:lnTo>
                    <a:lnTo>
                      <a:pt x="342" y="78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6" y="78"/>
                    </a:lnTo>
                    <a:lnTo>
                      <a:pt x="336" y="78"/>
                    </a:lnTo>
                    <a:lnTo>
                      <a:pt x="334" y="76"/>
                    </a:lnTo>
                    <a:lnTo>
                      <a:pt x="332" y="76"/>
                    </a:lnTo>
                    <a:lnTo>
                      <a:pt x="332" y="76"/>
                    </a:lnTo>
                    <a:lnTo>
                      <a:pt x="330" y="76"/>
                    </a:lnTo>
                    <a:lnTo>
                      <a:pt x="328" y="74"/>
                    </a:lnTo>
                    <a:lnTo>
                      <a:pt x="328" y="74"/>
                    </a:lnTo>
                    <a:lnTo>
                      <a:pt x="326" y="72"/>
                    </a:lnTo>
                    <a:lnTo>
                      <a:pt x="324" y="72"/>
                    </a:lnTo>
                    <a:lnTo>
                      <a:pt x="322" y="72"/>
                    </a:lnTo>
                    <a:lnTo>
                      <a:pt x="318" y="72"/>
                    </a:lnTo>
                    <a:lnTo>
                      <a:pt x="316" y="72"/>
                    </a:lnTo>
                    <a:lnTo>
                      <a:pt x="312" y="72"/>
                    </a:lnTo>
                    <a:lnTo>
                      <a:pt x="308" y="74"/>
                    </a:lnTo>
                    <a:lnTo>
                      <a:pt x="304" y="74"/>
                    </a:lnTo>
                    <a:lnTo>
                      <a:pt x="300" y="76"/>
                    </a:lnTo>
                    <a:lnTo>
                      <a:pt x="294" y="78"/>
                    </a:lnTo>
                    <a:lnTo>
                      <a:pt x="290" y="78"/>
                    </a:lnTo>
                    <a:lnTo>
                      <a:pt x="284" y="80"/>
                    </a:lnTo>
                    <a:lnTo>
                      <a:pt x="274" y="84"/>
                    </a:lnTo>
                    <a:lnTo>
                      <a:pt x="262" y="88"/>
                    </a:lnTo>
                    <a:lnTo>
                      <a:pt x="256" y="90"/>
                    </a:lnTo>
                    <a:lnTo>
                      <a:pt x="250" y="92"/>
                    </a:lnTo>
                    <a:lnTo>
                      <a:pt x="244" y="92"/>
                    </a:lnTo>
                    <a:lnTo>
                      <a:pt x="238" y="94"/>
                    </a:lnTo>
                    <a:lnTo>
                      <a:pt x="232" y="96"/>
                    </a:lnTo>
                    <a:lnTo>
                      <a:pt x="226" y="98"/>
                    </a:lnTo>
                    <a:lnTo>
                      <a:pt x="220" y="100"/>
                    </a:lnTo>
                    <a:lnTo>
                      <a:pt x="214" y="100"/>
                    </a:lnTo>
                    <a:lnTo>
                      <a:pt x="208" y="102"/>
                    </a:lnTo>
                    <a:lnTo>
                      <a:pt x="202" y="102"/>
                    </a:lnTo>
                    <a:lnTo>
                      <a:pt x="198" y="104"/>
                    </a:lnTo>
                    <a:lnTo>
                      <a:pt x="192" y="104"/>
                    </a:lnTo>
                    <a:lnTo>
                      <a:pt x="188" y="104"/>
                    </a:lnTo>
                    <a:lnTo>
                      <a:pt x="182" y="104"/>
                    </a:lnTo>
                    <a:lnTo>
                      <a:pt x="178" y="104"/>
                    </a:lnTo>
                    <a:lnTo>
                      <a:pt x="174" y="104"/>
                    </a:lnTo>
                    <a:lnTo>
                      <a:pt x="170" y="102"/>
                    </a:lnTo>
                    <a:lnTo>
                      <a:pt x="166" y="102"/>
                    </a:lnTo>
                    <a:lnTo>
                      <a:pt x="162" y="100"/>
                    </a:lnTo>
                    <a:lnTo>
                      <a:pt x="156" y="98"/>
                    </a:lnTo>
                    <a:lnTo>
                      <a:pt x="152" y="96"/>
                    </a:lnTo>
                    <a:lnTo>
                      <a:pt x="148" y="94"/>
                    </a:lnTo>
                    <a:lnTo>
                      <a:pt x="142" y="92"/>
                    </a:lnTo>
                    <a:lnTo>
                      <a:pt x="138" y="90"/>
                    </a:lnTo>
                    <a:lnTo>
                      <a:pt x="132" y="86"/>
                    </a:lnTo>
                    <a:lnTo>
                      <a:pt x="128" y="84"/>
                    </a:lnTo>
                    <a:lnTo>
                      <a:pt x="122" y="80"/>
                    </a:lnTo>
                    <a:lnTo>
                      <a:pt x="118" y="78"/>
                    </a:lnTo>
                    <a:lnTo>
                      <a:pt x="114" y="74"/>
                    </a:lnTo>
                    <a:lnTo>
                      <a:pt x="108" y="72"/>
                    </a:lnTo>
                    <a:lnTo>
                      <a:pt x="104" y="68"/>
                    </a:lnTo>
                    <a:lnTo>
                      <a:pt x="98" y="66"/>
                    </a:lnTo>
                    <a:lnTo>
                      <a:pt x="90" y="60"/>
                    </a:lnTo>
                    <a:lnTo>
                      <a:pt x="82" y="54"/>
                    </a:lnTo>
                    <a:lnTo>
                      <a:pt x="74" y="48"/>
                    </a:lnTo>
                    <a:lnTo>
                      <a:pt x="66" y="44"/>
                    </a:lnTo>
                    <a:lnTo>
                      <a:pt x="60" y="40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2" y="34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6" y="30"/>
                    </a:lnTo>
                    <a:lnTo>
                      <a:pt x="44" y="30"/>
                    </a:lnTo>
                    <a:lnTo>
                      <a:pt x="42" y="30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6" y="28"/>
                    </a:lnTo>
                    <a:close/>
                  </a:path>
                </a:pathLst>
              </a:custGeom>
              <a:solidFill>
                <a:srgbClr val="9726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4" name="Freeform 455"/>
              <p:cNvSpPr>
                <a:spLocks/>
              </p:cNvSpPr>
              <p:nvPr/>
            </p:nvSpPr>
            <p:spPr bwMode="auto">
              <a:xfrm>
                <a:off x="5543550" y="1771650"/>
                <a:ext cx="177800" cy="7620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4"/>
                  </a:cxn>
                  <a:cxn ang="0">
                    <a:pos x="12" y="8"/>
                  </a:cxn>
                  <a:cxn ang="0">
                    <a:pos x="20" y="14"/>
                  </a:cxn>
                  <a:cxn ang="0">
                    <a:pos x="28" y="18"/>
                  </a:cxn>
                  <a:cxn ang="0">
                    <a:pos x="34" y="22"/>
                  </a:cxn>
                  <a:cxn ang="0">
                    <a:pos x="40" y="24"/>
                  </a:cxn>
                  <a:cxn ang="0">
                    <a:pos x="46" y="28"/>
                  </a:cxn>
                  <a:cxn ang="0">
                    <a:pos x="52" y="30"/>
                  </a:cxn>
                  <a:cxn ang="0">
                    <a:pos x="60" y="32"/>
                  </a:cxn>
                  <a:cxn ang="0">
                    <a:pos x="66" y="32"/>
                  </a:cxn>
                  <a:cxn ang="0">
                    <a:pos x="72" y="34"/>
                  </a:cxn>
                  <a:cxn ang="0">
                    <a:pos x="82" y="34"/>
                  </a:cxn>
                  <a:cxn ang="0">
                    <a:pos x="92" y="32"/>
                  </a:cxn>
                  <a:cxn ang="0">
                    <a:pos x="100" y="32"/>
                  </a:cxn>
                  <a:cxn ang="0">
                    <a:pos x="104" y="30"/>
                  </a:cxn>
                  <a:cxn ang="0">
                    <a:pos x="108" y="30"/>
                  </a:cxn>
                  <a:cxn ang="0">
                    <a:pos x="110" y="28"/>
                  </a:cxn>
                  <a:cxn ang="0">
                    <a:pos x="112" y="28"/>
                  </a:cxn>
                  <a:cxn ang="0">
                    <a:pos x="112" y="28"/>
                  </a:cxn>
                  <a:cxn ang="0">
                    <a:pos x="108" y="30"/>
                  </a:cxn>
                  <a:cxn ang="0">
                    <a:pos x="104" y="34"/>
                  </a:cxn>
                  <a:cxn ang="0">
                    <a:pos x="100" y="36"/>
                  </a:cxn>
                  <a:cxn ang="0">
                    <a:pos x="94" y="38"/>
                  </a:cxn>
                  <a:cxn ang="0">
                    <a:pos x="90" y="42"/>
                  </a:cxn>
                  <a:cxn ang="0">
                    <a:pos x="84" y="44"/>
                  </a:cxn>
                  <a:cxn ang="0">
                    <a:pos x="78" y="46"/>
                  </a:cxn>
                  <a:cxn ang="0">
                    <a:pos x="72" y="46"/>
                  </a:cxn>
                  <a:cxn ang="0">
                    <a:pos x="64" y="48"/>
                  </a:cxn>
                  <a:cxn ang="0">
                    <a:pos x="58" y="48"/>
                  </a:cxn>
                  <a:cxn ang="0">
                    <a:pos x="52" y="48"/>
                  </a:cxn>
                  <a:cxn ang="0">
                    <a:pos x="46" y="46"/>
                  </a:cxn>
                  <a:cxn ang="0">
                    <a:pos x="40" y="42"/>
                  </a:cxn>
                  <a:cxn ang="0">
                    <a:pos x="34" y="40"/>
                  </a:cxn>
                  <a:cxn ang="0">
                    <a:pos x="28" y="36"/>
                  </a:cxn>
                  <a:cxn ang="0">
                    <a:pos x="24" y="32"/>
                  </a:cxn>
                  <a:cxn ang="0">
                    <a:pos x="18" y="28"/>
                  </a:cxn>
                  <a:cxn ang="0">
                    <a:pos x="16" y="24"/>
                  </a:cxn>
                  <a:cxn ang="0">
                    <a:pos x="12" y="20"/>
                  </a:cxn>
                  <a:cxn ang="0">
                    <a:pos x="10" y="18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4" y="8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2" h="48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12" y="8"/>
                    </a:lnTo>
                    <a:lnTo>
                      <a:pt x="16" y="12"/>
                    </a:lnTo>
                    <a:lnTo>
                      <a:pt x="20" y="14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32" y="20"/>
                    </a:lnTo>
                    <a:lnTo>
                      <a:pt x="34" y="22"/>
                    </a:lnTo>
                    <a:lnTo>
                      <a:pt x="38" y="24"/>
                    </a:lnTo>
                    <a:lnTo>
                      <a:pt x="40" y="24"/>
                    </a:lnTo>
                    <a:lnTo>
                      <a:pt x="44" y="26"/>
                    </a:lnTo>
                    <a:lnTo>
                      <a:pt x="46" y="28"/>
                    </a:lnTo>
                    <a:lnTo>
                      <a:pt x="50" y="28"/>
                    </a:lnTo>
                    <a:lnTo>
                      <a:pt x="52" y="30"/>
                    </a:lnTo>
                    <a:lnTo>
                      <a:pt x="56" y="30"/>
                    </a:lnTo>
                    <a:lnTo>
                      <a:pt x="60" y="32"/>
                    </a:lnTo>
                    <a:lnTo>
                      <a:pt x="62" y="32"/>
                    </a:lnTo>
                    <a:lnTo>
                      <a:pt x="66" y="32"/>
                    </a:lnTo>
                    <a:lnTo>
                      <a:pt x="68" y="34"/>
                    </a:lnTo>
                    <a:lnTo>
                      <a:pt x="72" y="34"/>
                    </a:lnTo>
                    <a:lnTo>
                      <a:pt x="76" y="34"/>
                    </a:lnTo>
                    <a:lnTo>
                      <a:pt x="82" y="34"/>
                    </a:lnTo>
                    <a:lnTo>
                      <a:pt x="86" y="32"/>
                    </a:lnTo>
                    <a:lnTo>
                      <a:pt x="92" y="32"/>
                    </a:lnTo>
                    <a:lnTo>
                      <a:pt x="96" y="32"/>
                    </a:lnTo>
                    <a:lnTo>
                      <a:pt x="100" y="32"/>
                    </a:lnTo>
                    <a:lnTo>
                      <a:pt x="102" y="32"/>
                    </a:lnTo>
                    <a:lnTo>
                      <a:pt x="104" y="30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0" y="30"/>
                    </a:lnTo>
                    <a:lnTo>
                      <a:pt x="108" y="30"/>
                    </a:lnTo>
                    <a:lnTo>
                      <a:pt x="106" y="32"/>
                    </a:lnTo>
                    <a:lnTo>
                      <a:pt x="104" y="34"/>
                    </a:lnTo>
                    <a:lnTo>
                      <a:pt x="102" y="36"/>
                    </a:lnTo>
                    <a:lnTo>
                      <a:pt x="100" y="36"/>
                    </a:lnTo>
                    <a:lnTo>
                      <a:pt x="96" y="38"/>
                    </a:lnTo>
                    <a:lnTo>
                      <a:pt x="94" y="38"/>
                    </a:lnTo>
                    <a:lnTo>
                      <a:pt x="92" y="40"/>
                    </a:lnTo>
                    <a:lnTo>
                      <a:pt x="90" y="42"/>
                    </a:lnTo>
                    <a:lnTo>
                      <a:pt x="86" y="42"/>
                    </a:lnTo>
                    <a:lnTo>
                      <a:pt x="84" y="44"/>
                    </a:lnTo>
                    <a:lnTo>
                      <a:pt x="80" y="44"/>
                    </a:lnTo>
                    <a:lnTo>
                      <a:pt x="78" y="46"/>
                    </a:lnTo>
                    <a:lnTo>
                      <a:pt x="74" y="46"/>
                    </a:lnTo>
                    <a:lnTo>
                      <a:pt x="72" y="46"/>
                    </a:lnTo>
                    <a:lnTo>
                      <a:pt x="68" y="48"/>
                    </a:lnTo>
                    <a:lnTo>
                      <a:pt x="64" y="48"/>
                    </a:lnTo>
                    <a:lnTo>
                      <a:pt x="62" y="48"/>
                    </a:lnTo>
                    <a:lnTo>
                      <a:pt x="58" y="48"/>
                    </a:lnTo>
                    <a:lnTo>
                      <a:pt x="56" y="48"/>
                    </a:lnTo>
                    <a:lnTo>
                      <a:pt x="52" y="48"/>
                    </a:lnTo>
                    <a:lnTo>
                      <a:pt x="48" y="46"/>
                    </a:lnTo>
                    <a:lnTo>
                      <a:pt x="46" y="46"/>
                    </a:lnTo>
                    <a:lnTo>
                      <a:pt x="42" y="44"/>
                    </a:lnTo>
                    <a:lnTo>
                      <a:pt x="40" y="42"/>
                    </a:lnTo>
                    <a:lnTo>
                      <a:pt x="36" y="40"/>
                    </a:lnTo>
                    <a:lnTo>
                      <a:pt x="34" y="40"/>
                    </a:lnTo>
                    <a:lnTo>
                      <a:pt x="30" y="38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4" y="32"/>
                    </a:lnTo>
                    <a:lnTo>
                      <a:pt x="22" y="30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16" y="24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73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5" name="Freeform 456"/>
              <p:cNvSpPr>
                <a:spLocks/>
              </p:cNvSpPr>
              <p:nvPr/>
            </p:nvSpPr>
            <p:spPr bwMode="auto">
              <a:xfrm>
                <a:off x="5038725" y="1330325"/>
                <a:ext cx="1216025" cy="263525"/>
              </a:xfrm>
              <a:custGeom>
                <a:avLst/>
                <a:gdLst/>
                <a:ahLst/>
                <a:cxnLst>
                  <a:cxn ang="0">
                    <a:pos x="72" y="8"/>
                  </a:cxn>
                  <a:cxn ang="0">
                    <a:pos x="142" y="2"/>
                  </a:cxn>
                  <a:cxn ang="0">
                    <a:pos x="192" y="0"/>
                  </a:cxn>
                  <a:cxn ang="0">
                    <a:pos x="224" y="2"/>
                  </a:cxn>
                  <a:cxn ang="0">
                    <a:pos x="286" y="12"/>
                  </a:cxn>
                  <a:cxn ang="0">
                    <a:pos x="348" y="20"/>
                  </a:cxn>
                  <a:cxn ang="0">
                    <a:pos x="386" y="22"/>
                  </a:cxn>
                  <a:cxn ang="0">
                    <a:pos x="424" y="20"/>
                  </a:cxn>
                  <a:cxn ang="0">
                    <a:pos x="484" y="12"/>
                  </a:cxn>
                  <a:cxn ang="0">
                    <a:pos x="544" y="2"/>
                  </a:cxn>
                  <a:cxn ang="0">
                    <a:pos x="576" y="0"/>
                  </a:cxn>
                  <a:cxn ang="0">
                    <a:pos x="626" y="2"/>
                  </a:cxn>
                  <a:cxn ang="0">
                    <a:pos x="696" y="8"/>
                  </a:cxn>
                  <a:cxn ang="0">
                    <a:pos x="738" y="10"/>
                  </a:cxn>
                  <a:cxn ang="0">
                    <a:pos x="748" y="12"/>
                  </a:cxn>
                  <a:cxn ang="0">
                    <a:pos x="756" y="14"/>
                  </a:cxn>
                  <a:cxn ang="0">
                    <a:pos x="764" y="20"/>
                  </a:cxn>
                  <a:cxn ang="0">
                    <a:pos x="766" y="26"/>
                  </a:cxn>
                  <a:cxn ang="0">
                    <a:pos x="766" y="40"/>
                  </a:cxn>
                  <a:cxn ang="0">
                    <a:pos x="764" y="46"/>
                  </a:cxn>
                  <a:cxn ang="0">
                    <a:pos x="754" y="52"/>
                  </a:cxn>
                  <a:cxn ang="0">
                    <a:pos x="742" y="60"/>
                  </a:cxn>
                  <a:cxn ang="0">
                    <a:pos x="738" y="96"/>
                  </a:cxn>
                  <a:cxn ang="0">
                    <a:pos x="734" y="120"/>
                  </a:cxn>
                  <a:cxn ang="0">
                    <a:pos x="720" y="140"/>
                  </a:cxn>
                  <a:cxn ang="0">
                    <a:pos x="698" y="154"/>
                  </a:cxn>
                  <a:cxn ang="0">
                    <a:pos x="662" y="162"/>
                  </a:cxn>
                  <a:cxn ang="0">
                    <a:pos x="616" y="166"/>
                  </a:cxn>
                  <a:cxn ang="0">
                    <a:pos x="568" y="166"/>
                  </a:cxn>
                  <a:cxn ang="0">
                    <a:pos x="522" y="162"/>
                  </a:cxn>
                  <a:cxn ang="0">
                    <a:pos x="488" y="156"/>
                  </a:cxn>
                  <a:cxn ang="0">
                    <a:pos x="460" y="142"/>
                  </a:cxn>
                  <a:cxn ang="0">
                    <a:pos x="440" y="124"/>
                  </a:cxn>
                  <a:cxn ang="0">
                    <a:pos x="424" y="104"/>
                  </a:cxn>
                  <a:cxn ang="0">
                    <a:pos x="412" y="82"/>
                  </a:cxn>
                  <a:cxn ang="0">
                    <a:pos x="400" y="58"/>
                  </a:cxn>
                  <a:cxn ang="0">
                    <a:pos x="386" y="50"/>
                  </a:cxn>
                  <a:cxn ang="0">
                    <a:pos x="372" y="54"/>
                  </a:cxn>
                  <a:cxn ang="0">
                    <a:pos x="358" y="74"/>
                  </a:cxn>
                  <a:cxn ang="0">
                    <a:pos x="346" y="98"/>
                  </a:cxn>
                  <a:cxn ang="0">
                    <a:pos x="332" y="120"/>
                  </a:cxn>
                  <a:cxn ang="0">
                    <a:pos x="312" y="138"/>
                  </a:cxn>
                  <a:cxn ang="0">
                    <a:pos x="288" y="152"/>
                  </a:cxn>
                  <a:cxn ang="0">
                    <a:pos x="254" y="160"/>
                  </a:cxn>
                  <a:cxn ang="0">
                    <a:pos x="214" y="164"/>
                  </a:cxn>
                  <a:cxn ang="0">
                    <a:pos x="164" y="166"/>
                  </a:cxn>
                  <a:cxn ang="0">
                    <a:pos x="116" y="164"/>
                  </a:cxn>
                  <a:cxn ang="0">
                    <a:pos x="78" y="158"/>
                  </a:cxn>
                  <a:cxn ang="0">
                    <a:pos x="52" y="146"/>
                  </a:cxn>
                  <a:cxn ang="0">
                    <a:pos x="36" y="126"/>
                  </a:cxn>
                  <a:cxn ang="0">
                    <a:pos x="30" y="104"/>
                  </a:cxn>
                  <a:cxn ang="0">
                    <a:pos x="26" y="66"/>
                  </a:cxn>
                  <a:cxn ang="0">
                    <a:pos x="18" y="52"/>
                  </a:cxn>
                  <a:cxn ang="0">
                    <a:pos x="4" y="46"/>
                  </a:cxn>
                  <a:cxn ang="0">
                    <a:pos x="0" y="42"/>
                  </a:cxn>
                  <a:cxn ang="0">
                    <a:pos x="0" y="28"/>
                  </a:cxn>
                  <a:cxn ang="0">
                    <a:pos x="2" y="22"/>
                  </a:cxn>
                  <a:cxn ang="0">
                    <a:pos x="8" y="16"/>
                  </a:cxn>
                  <a:cxn ang="0">
                    <a:pos x="16" y="12"/>
                  </a:cxn>
                  <a:cxn ang="0">
                    <a:pos x="26" y="10"/>
                  </a:cxn>
                </a:cxnLst>
                <a:rect l="0" t="0" r="r" b="b"/>
                <a:pathLst>
                  <a:path w="766" h="166">
                    <a:moveTo>
                      <a:pt x="30" y="10"/>
                    </a:moveTo>
                    <a:lnTo>
                      <a:pt x="36" y="10"/>
                    </a:lnTo>
                    <a:lnTo>
                      <a:pt x="42" y="10"/>
                    </a:lnTo>
                    <a:lnTo>
                      <a:pt x="46" y="10"/>
                    </a:lnTo>
                    <a:lnTo>
                      <a:pt x="52" y="10"/>
                    </a:lnTo>
                    <a:lnTo>
                      <a:pt x="62" y="10"/>
                    </a:lnTo>
                    <a:lnTo>
                      <a:pt x="72" y="8"/>
                    </a:lnTo>
                    <a:lnTo>
                      <a:pt x="82" y="8"/>
                    </a:lnTo>
                    <a:lnTo>
                      <a:pt x="92" y="8"/>
                    </a:lnTo>
                    <a:lnTo>
                      <a:pt x="102" y="6"/>
                    </a:lnTo>
                    <a:lnTo>
                      <a:pt x="112" y="6"/>
                    </a:lnTo>
                    <a:lnTo>
                      <a:pt x="122" y="4"/>
                    </a:lnTo>
                    <a:lnTo>
                      <a:pt x="132" y="4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60" y="2"/>
                    </a:lnTo>
                    <a:lnTo>
                      <a:pt x="172" y="0"/>
                    </a:lnTo>
                    <a:lnTo>
                      <a:pt x="176" y="0"/>
                    </a:lnTo>
                    <a:lnTo>
                      <a:pt x="182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6" y="0"/>
                    </a:lnTo>
                    <a:lnTo>
                      <a:pt x="200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4" y="2"/>
                    </a:lnTo>
                    <a:lnTo>
                      <a:pt x="218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8" y="4"/>
                    </a:lnTo>
                    <a:lnTo>
                      <a:pt x="248" y="6"/>
                    </a:lnTo>
                    <a:lnTo>
                      <a:pt x="258" y="6"/>
                    </a:lnTo>
                    <a:lnTo>
                      <a:pt x="266" y="8"/>
                    </a:lnTo>
                    <a:lnTo>
                      <a:pt x="276" y="10"/>
                    </a:lnTo>
                    <a:lnTo>
                      <a:pt x="286" y="12"/>
                    </a:lnTo>
                    <a:lnTo>
                      <a:pt x="296" y="14"/>
                    </a:lnTo>
                    <a:lnTo>
                      <a:pt x="306" y="14"/>
                    </a:lnTo>
                    <a:lnTo>
                      <a:pt x="316" y="16"/>
                    </a:lnTo>
                    <a:lnTo>
                      <a:pt x="324" y="18"/>
                    </a:lnTo>
                    <a:lnTo>
                      <a:pt x="334" y="18"/>
                    </a:lnTo>
                    <a:lnTo>
                      <a:pt x="342" y="20"/>
                    </a:lnTo>
                    <a:lnTo>
                      <a:pt x="348" y="20"/>
                    </a:lnTo>
                    <a:lnTo>
                      <a:pt x="352" y="20"/>
                    </a:lnTo>
                    <a:lnTo>
                      <a:pt x="358" y="22"/>
                    </a:lnTo>
                    <a:lnTo>
                      <a:pt x="362" y="22"/>
                    </a:lnTo>
                    <a:lnTo>
                      <a:pt x="368" y="22"/>
                    </a:lnTo>
                    <a:lnTo>
                      <a:pt x="374" y="22"/>
                    </a:lnTo>
                    <a:lnTo>
                      <a:pt x="380" y="22"/>
                    </a:lnTo>
                    <a:lnTo>
                      <a:pt x="386" y="22"/>
                    </a:lnTo>
                    <a:lnTo>
                      <a:pt x="392" y="22"/>
                    </a:lnTo>
                    <a:lnTo>
                      <a:pt x="398" y="22"/>
                    </a:lnTo>
                    <a:lnTo>
                      <a:pt x="402" y="22"/>
                    </a:lnTo>
                    <a:lnTo>
                      <a:pt x="408" y="22"/>
                    </a:lnTo>
                    <a:lnTo>
                      <a:pt x="414" y="20"/>
                    </a:lnTo>
                    <a:lnTo>
                      <a:pt x="418" y="20"/>
                    </a:lnTo>
                    <a:lnTo>
                      <a:pt x="424" y="20"/>
                    </a:lnTo>
                    <a:lnTo>
                      <a:pt x="428" y="20"/>
                    </a:lnTo>
                    <a:lnTo>
                      <a:pt x="438" y="18"/>
                    </a:lnTo>
                    <a:lnTo>
                      <a:pt x="446" y="18"/>
                    </a:lnTo>
                    <a:lnTo>
                      <a:pt x="456" y="16"/>
                    </a:lnTo>
                    <a:lnTo>
                      <a:pt x="464" y="14"/>
                    </a:lnTo>
                    <a:lnTo>
                      <a:pt x="474" y="12"/>
                    </a:lnTo>
                    <a:lnTo>
                      <a:pt x="484" y="12"/>
                    </a:lnTo>
                    <a:lnTo>
                      <a:pt x="492" y="10"/>
                    </a:lnTo>
                    <a:lnTo>
                      <a:pt x="502" y="8"/>
                    </a:lnTo>
                    <a:lnTo>
                      <a:pt x="512" y="6"/>
                    </a:lnTo>
                    <a:lnTo>
                      <a:pt x="522" y="4"/>
                    </a:lnTo>
                    <a:lnTo>
                      <a:pt x="530" y="4"/>
                    </a:lnTo>
                    <a:lnTo>
                      <a:pt x="540" y="2"/>
                    </a:lnTo>
                    <a:lnTo>
                      <a:pt x="544" y="2"/>
                    </a:lnTo>
                    <a:lnTo>
                      <a:pt x="550" y="2"/>
                    </a:lnTo>
                    <a:lnTo>
                      <a:pt x="554" y="2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8" y="0"/>
                    </a:lnTo>
                    <a:lnTo>
                      <a:pt x="572" y="0"/>
                    </a:lnTo>
                    <a:lnTo>
                      <a:pt x="576" y="0"/>
                    </a:lnTo>
                    <a:lnTo>
                      <a:pt x="580" y="0"/>
                    </a:lnTo>
                    <a:lnTo>
                      <a:pt x="586" y="0"/>
                    </a:lnTo>
                    <a:lnTo>
                      <a:pt x="590" y="0"/>
                    </a:lnTo>
                    <a:lnTo>
                      <a:pt x="596" y="0"/>
                    </a:lnTo>
                    <a:lnTo>
                      <a:pt x="606" y="2"/>
                    </a:lnTo>
                    <a:lnTo>
                      <a:pt x="616" y="2"/>
                    </a:lnTo>
                    <a:lnTo>
                      <a:pt x="626" y="2"/>
                    </a:lnTo>
                    <a:lnTo>
                      <a:pt x="636" y="4"/>
                    </a:lnTo>
                    <a:lnTo>
                      <a:pt x="646" y="4"/>
                    </a:lnTo>
                    <a:lnTo>
                      <a:pt x="656" y="6"/>
                    </a:lnTo>
                    <a:lnTo>
                      <a:pt x="666" y="6"/>
                    </a:lnTo>
                    <a:lnTo>
                      <a:pt x="676" y="8"/>
                    </a:lnTo>
                    <a:lnTo>
                      <a:pt x="684" y="8"/>
                    </a:lnTo>
                    <a:lnTo>
                      <a:pt x="696" y="8"/>
                    </a:lnTo>
                    <a:lnTo>
                      <a:pt x="706" y="10"/>
                    </a:lnTo>
                    <a:lnTo>
                      <a:pt x="716" y="10"/>
                    </a:lnTo>
                    <a:lnTo>
                      <a:pt x="720" y="10"/>
                    </a:lnTo>
                    <a:lnTo>
                      <a:pt x="726" y="10"/>
                    </a:lnTo>
                    <a:lnTo>
                      <a:pt x="732" y="10"/>
                    </a:lnTo>
                    <a:lnTo>
                      <a:pt x="736" y="10"/>
                    </a:lnTo>
                    <a:lnTo>
                      <a:pt x="738" y="10"/>
                    </a:lnTo>
                    <a:lnTo>
                      <a:pt x="740" y="10"/>
                    </a:lnTo>
                    <a:lnTo>
                      <a:pt x="742" y="10"/>
                    </a:lnTo>
                    <a:lnTo>
                      <a:pt x="742" y="10"/>
                    </a:lnTo>
                    <a:lnTo>
                      <a:pt x="744" y="10"/>
                    </a:lnTo>
                    <a:lnTo>
                      <a:pt x="746" y="12"/>
                    </a:lnTo>
                    <a:lnTo>
                      <a:pt x="746" y="12"/>
                    </a:lnTo>
                    <a:lnTo>
                      <a:pt x="748" y="12"/>
                    </a:lnTo>
                    <a:lnTo>
                      <a:pt x="750" y="12"/>
                    </a:lnTo>
                    <a:lnTo>
                      <a:pt x="750" y="12"/>
                    </a:lnTo>
                    <a:lnTo>
                      <a:pt x="752" y="12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60" y="16"/>
                    </a:lnTo>
                    <a:lnTo>
                      <a:pt x="760" y="18"/>
                    </a:lnTo>
                    <a:lnTo>
                      <a:pt x="762" y="18"/>
                    </a:lnTo>
                    <a:lnTo>
                      <a:pt x="762" y="18"/>
                    </a:lnTo>
                    <a:lnTo>
                      <a:pt x="764" y="20"/>
                    </a:lnTo>
                    <a:lnTo>
                      <a:pt x="764" y="20"/>
                    </a:lnTo>
                    <a:lnTo>
                      <a:pt x="764" y="22"/>
                    </a:lnTo>
                    <a:lnTo>
                      <a:pt x="766" y="22"/>
                    </a:lnTo>
                    <a:lnTo>
                      <a:pt x="766" y="24"/>
                    </a:lnTo>
                    <a:lnTo>
                      <a:pt x="766" y="24"/>
                    </a:lnTo>
                    <a:lnTo>
                      <a:pt x="766" y="24"/>
                    </a:lnTo>
                    <a:lnTo>
                      <a:pt x="766" y="26"/>
                    </a:lnTo>
                    <a:lnTo>
                      <a:pt x="766" y="26"/>
                    </a:lnTo>
                    <a:lnTo>
                      <a:pt x="766" y="28"/>
                    </a:lnTo>
                    <a:lnTo>
                      <a:pt x="766" y="28"/>
                    </a:lnTo>
                    <a:lnTo>
                      <a:pt x="766" y="38"/>
                    </a:lnTo>
                    <a:lnTo>
                      <a:pt x="766" y="40"/>
                    </a:lnTo>
                    <a:lnTo>
                      <a:pt x="766" y="40"/>
                    </a:lnTo>
                    <a:lnTo>
                      <a:pt x="766" y="40"/>
                    </a:lnTo>
                    <a:lnTo>
                      <a:pt x="766" y="42"/>
                    </a:lnTo>
                    <a:lnTo>
                      <a:pt x="766" y="42"/>
                    </a:lnTo>
                    <a:lnTo>
                      <a:pt x="766" y="42"/>
                    </a:lnTo>
                    <a:lnTo>
                      <a:pt x="766" y="44"/>
                    </a:lnTo>
                    <a:lnTo>
                      <a:pt x="764" y="44"/>
                    </a:lnTo>
                    <a:lnTo>
                      <a:pt x="764" y="44"/>
                    </a:lnTo>
                    <a:lnTo>
                      <a:pt x="764" y="46"/>
                    </a:lnTo>
                    <a:lnTo>
                      <a:pt x="762" y="46"/>
                    </a:lnTo>
                    <a:lnTo>
                      <a:pt x="762" y="46"/>
                    </a:lnTo>
                    <a:lnTo>
                      <a:pt x="760" y="48"/>
                    </a:lnTo>
                    <a:lnTo>
                      <a:pt x="760" y="48"/>
                    </a:lnTo>
                    <a:lnTo>
                      <a:pt x="758" y="50"/>
                    </a:lnTo>
                    <a:lnTo>
                      <a:pt x="756" y="50"/>
                    </a:lnTo>
                    <a:lnTo>
                      <a:pt x="754" y="52"/>
                    </a:lnTo>
                    <a:lnTo>
                      <a:pt x="752" y="52"/>
                    </a:lnTo>
                    <a:lnTo>
                      <a:pt x="750" y="52"/>
                    </a:lnTo>
                    <a:lnTo>
                      <a:pt x="748" y="54"/>
                    </a:lnTo>
                    <a:lnTo>
                      <a:pt x="744" y="54"/>
                    </a:lnTo>
                    <a:lnTo>
                      <a:pt x="742" y="54"/>
                    </a:lnTo>
                    <a:lnTo>
                      <a:pt x="742" y="58"/>
                    </a:lnTo>
                    <a:lnTo>
                      <a:pt x="742" y="60"/>
                    </a:lnTo>
                    <a:lnTo>
                      <a:pt x="742" y="64"/>
                    </a:lnTo>
                    <a:lnTo>
                      <a:pt x="742" y="66"/>
                    </a:lnTo>
                    <a:lnTo>
                      <a:pt x="740" y="74"/>
                    </a:lnTo>
                    <a:lnTo>
                      <a:pt x="740" y="80"/>
                    </a:lnTo>
                    <a:lnTo>
                      <a:pt x="740" y="86"/>
                    </a:lnTo>
                    <a:lnTo>
                      <a:pt x="740" y="94"/>
                    </a:lnTo>
                    <a:lnTo>
                      <a:pt x="738" y="96"/>
                    </a:lnTo>
                    <a:lnTo>
                      <a:pt x="738" y="100"/>
                    </a:lnTo>
                    <a:lnTo>
                      <a:pt x="738" y="104"/>
                    </a:lnTo>
                    <a:lnTo>
                      <a:pt x="736" y="108"/>
                    </a:lnTo>
                    <a:lnTo>
                      <a:pt x="736" y="110"/>
                    </a:lnTo>
                    <a:lnTo>
                      <a:pt x="736" y="114"/>
                    </a:lnTo>
                    <a:lnTo>
                      <a:pt x="734" y="116"/>
                    </a:lnTo>
                    <a:lnTo>
                      <a:pt x="734" y="120"/>
                    </a:lnTo>
                    <a:lnTo>
                      <a:pt x="732" y="124"/>
                    </a:lnTo>
                    <a:lnTo>
                      <a:pt x="730" y="126"/>
                    </a:lnTo>
                    <a:lnTo>
                      <a:pt x="728" y="130"/>
                    </a:lnTo>
                    <a:lnTo>
                      <a:pt x="726" y="132"/>
                    </a:lnTo>
                    <a:lnTo>
                      <a:pt x="724" y="136"/>
                    </a:lnTo>
                    <a:lnTo>
                      <a:pt x="722" y="138"/>
                    </a:lnTo>
                    <a:lnTo>
                      <a:pt x="720" y="140"/>
                    </a:lnTo>
                    <a:lnTo>
                      <a:pt x="718" y="144"/>
                    </a:lnTo>
                    <a:lnTo>
                      <a:pt x="714" y="146"/>
                    </a:lnTo>
                    <a:lnTo>
                      <a:pt x="710" y="148"/>
                    </a:lnTo>
                    <a:lnTo>
                      <a:pt x="708" y="150"/>
                    </a:lnTo>
                    <a:lnTo>
                      <a:pt x="704" y="152"/>
                    </a:lnTo>
                    <a:lnTo>
                      <a:pt x="700" y="154"/>
                    </a:lnTo>
                    <a:lnTo>
                      <a:pt x="698" y="154"/>
                    </a:lnTo>
                    <a:lnTo>
                      <a:pt x="694" y="156"/>
                    </a:lnTo>
                    <a:lnTo>
                      <a:pt x="690" y="158"/>
                    </a:lnTo>
                    <a:lnTo>
                      <a:pt x="684" y="158"/>
                    </a:lnTo>
                    <a:lnTo>
                      <a:pt x="680" y="160"/>
                    </a:lnTo>
                    <a:lnTo>
                      <a:pt x="674" y="160"/>
                    </a:lnTo>
                    <a:lnTo>
                      <a:pt x="668" y="162"/>
                    </a:lnTo>
                    <a:lnTo>
                      <a:pt x="662" y="162"/>
                    </a:lnTo>
                    <a:lnTo>
                      <a:pt x="656" y="162"/>
                    </a:lnTo>
                    <a:lnTo>
                      <a:pt x="650" y="164"/>
                    </a:lnTo>
                    <a:lnTo>
                      <a:pt x="644" y="164"/>
                    </a:lnTo>
                    <a:lnTo>
                      <a:pt x="638" y="164"/>
                    </a:lnTo>
                    <a:lnTo>
                      <a:pt x="630" y="164"/>
                    </a:lnTo>
                    <a:lnTo>
                      <a:pt x="624" y="164"/>
                    </a:lnTo>
                    <a:lnTo>
                      <a:pt x="616" y="166"/>
                    </a:lnTo>
                    <a:lnTo>
                      <a:pt x="610" y="166"/>
                    </a:lnTo>
                    <a:lnTo>
                      <a:pt x="602" y="166"/>
                    </a:lnTo>
                    <a:lnTo>
                      <a:pt x="596" y="166"/>
                    </a:lnTo>
                    <a:lnTo>
                      <a:pt x="588" y="166"/>
                    </a:lnTo>
                    <a:lnTo>
                      <a:pt x="582" y="166"/>
                    </a:lnTo>
                    <a:lnTo>
                      <a:pt x="574" y="166"/>
                    </a:lnTo>
                    <a:lnTo>
                      <a:pt x="568" y="166"/>
                    </a:lnTo>
                    <a:lnTo>
                      <a:pt x="560" y="166"/>
                    </a:lnTo>
                    <a:lnTo>
                      <a:pt x="554" y="164"/>
                    </a:lnTo>
                    <a:lnTo>
                      <a:pt x="548" y="164"/>
                    </a:lnTo>
                    <a:lnTo>
                      <a:pt x="540" y="164"/>
                    </a:lnTo>
                    <a:lnTo>
                      <a:pt x="534" y="164"/>
                    </a:lnTo>
                    <a:lnTo>
                      <a:pt x="528" y="162"/>
                    </a:lnTo>
                    <a:lnTo>
                      <a:pt x="522" y="162"/>
                    </a:lnTo>
                    <a:lnTo>
                      <a:pt x="518" y="162"/>
                    </a:lnTo>
                    <a:lnTo>
                      <a:pt x="512" y="160"/>
                    </a:lnTo>
                    <a:lnTo>
                      <a:pt x="506" y="160"/>
                    </a:lnTo>
                    <a:lnTo>
                      <a:pt x="502" y="160"/>
                    </a:lnTo>
                    <a:lnTo>
                      <a:pt x="498" y="158"/>
                    </a:lnTo>
                    <a:lnTo>
                      <a:pt x="492" y="156"/>
                    </a:lnTo>
                    <a:lnTo>
                      <a:pt x="488" y="156"/>
                    </a:lnTo>
                    <a:lnTo>
                      <a:pt x="484" y="154"/>
                    </a:lnTo>
                    <a:lnTo>
                      <a:pt x="480" y="152"/>
                    </a:lnTo>
                    <a:lnTo>
                      <a:pt x="476" y="150"/>
                    </a:lnTo>
                    <a:lnTo>
                      <a:pt x="472" y="148"/>
                    </a:lnTo>
                    <a:lnTo>
                      <a:pt x="468" y="146"/>
                    </a:lnTo>
                    <a:lnTo>
                      <a:pt x="464" y="144"/>
                    </a:lnTo>
                    <a:lnTo>
                      <a:pt x="460" y="142"/>
                    </a:lnTo>
                    <a:lnTo>
                      <a:pt x="458" y="140"/>
                    </a:lnTo>
                    <a:lnTo>
                      <a:pt x="454" y="138"/>
                    </a:lnTo>
                    <a:lnTo>
                      <a:pt x="450" y="136"/>
                    </a:lnTo>
                    <a:lnTo>
                      <a:pt x="448" y="132"/>
                    </a:lnTo>
                    <a:lnTo>
                      <a:pt x="446" y="130"/>
                    </a:lnTo>
                    <a:lnTo>
                      <a:pt x="442" y="128"/>
                    </a:lnTo>
                    <a:lnTo>
                      <a:pt x="440" y="124"/>
                    </a:lnTo>
                    <a:lnTo>
                      <a:pt x="438" y="122"/>
                    </a:lnTo>
                    <a:lnTo>
                      <a:pt x="436" y="120"/>
                    </a:lnTo>
                    <a:lnTo>
                      <a:pt x="432" y="116"/>
                    </a:lnTo>
                    <a:lnTo>
                      <a:pt x="430" y="114"/>
                    </a:lnTo>
                    <a:lnTo>
                      <a:pt x="428" y="110"/>
                    </a:lnTo>
                    <a:lnTo>
                      <a:pt x="426" y="108"/>
                    </a:lnTo>
                    <a:lnTo>
                      <a:pt x="424" y="104"/>
                    </a:lnTo>
                    <a:lnTo>
                      <a:pt x="422" y="102"/>
                    </a:lnTo>
                    <a:lnTo>
                      <a:pt x="422" y="98"/>
                    </a:lnTo>
                    <a:lnTo>
                      <a:pt x="420" y="94"/>
                    </a:lnTo>
                    <a:lnTo>
                      <a:pt x="418" y="92"/>
                    </a:lnTo>
                    <a:lnTo>
                      <a:pt x="416" y="88"/>
                    </a:lnTo>
                    <a:lnTo>
                      <a:pt x="414" y="86"/>
                    </a:lnTo>
                    <a:lnTo>
                      <a:pt x="412" y="82"/>
                    </a:lnTo>
                    <a:lnTo>
                      <a:pt x="410" y="78"/>
                    </a:lnTo>
                    <a:lnTo>
                      <a:pt x="408" y="74"/>
                    </a:lnTo>
                    <a:lnTo>
                      <a:pt x="408" y="70"/>
                    </a:lnTo>
                    <a:lnTo>
                      <a:pt x="406" y="66"/>
                    </a:lnTo>
                    <a:lnTo>
                      <a:pt x="404" y="64"/>
                    </a:lnTo>
                    <a:lnTo>
                      <a:pt x="402" y="62"/>
                    </a:lnTo>
                    <a:lnTo>
                      <a:pt x="400" y="58"/>
                    </a:lnTo>
                    <a:lnTo>
                      <a:pt x="398" y="56"/>
                    </a:lnTo>
                    <a:lnTo>
                      <a:pt x="396" y="54"/>
                    </a:lnTo>
                    <a:lnTo>
                      <a:pt x="394" y="54"/>
                    </a:lnTo>
                    <a:lnTo>
                      <a:pt x="392" y="52"/>
                    </a:lnTo>
                    <a:lnTo>
                      <a:pt x="390" y="52"/>
                    </a:lnTo>
                    <a:lnTo>
                      <a:pt x="388" y="50"/>
                    </a:lnTo>
                    <a:lnTo>
                      <a:pt x="386" y="50"/>
                    </a:lnTo>
                    <a:lnTo>
                      <a:pt x="384" y="50"/>
                    </a:lnTo>
                    <a:lnTo>
                      <a:pt x="382" y="50"/>
                    </a:lnTo>
                    <a:lnTo>
                      <a:pt x="380" y="50"/>
                    </a:lnTo>
                    <a:lnTo>
                      <a:pt x="378" y="52"/>
                    </a:lnTo>
                    <a:lnTo>
                      <a:pt x="376" y="52"/>
                    </a:lnTo>
                    <a:lnTo>
                      <a:pt x="374" y="54"/>
                    </a:lnTo>
                    <a:lnTo>
                      <a:pt x="372" y="54"/>
                    </a:lnTo>
                    <a:lnTo>
                      <a:pt x="370" y="56"/>
                    </a:lnTo>
                    <a:lnTo>
                      <a:pt x="368" y="58"/>
                    </a:lnTo>
                    <a:lnTo>
                      <a:pt x="366" y="62"/>
                    </a:lnTo>
                    <a:lnTo>
                      <a:pt x="364" y="64"/>
                    </a:lnTo>
                    <a:lnTo>
                      <a:pt x="362" y="66"/>
                    </a:lnTo>
                    <a:lnTo>
                      <a:pt x="360" y="70"/>
                    </a:lnTo>
                    <a:lnTo>
                      <a:pt x="358" y="74"/>
                    </a:lnTo>
                    <a:lnTo>
                      <a:pt x="356" y="78"/>
                    </a:lnTo>
                    <a:lnTo>
                      <a:pt x="354" y="82"/>
                    </a:lnTo>
                    <a:lnTo>
                      <a:pt x="352" y="86"/>
                    </a:lnTo>
                    <a:lnTo>
                      <a:pt x="350" y="88"/>
                    </a:lnTo>
                    <a:lnTo>
                      <a:pt x="348" y="92"/>
                    </a:lnTo>
                    <a:lnTo>
                      <a:pt x="348" y="94"/>
                    </a:lnTo>
                    <a:lnTo>
                      <a:pt x="346" y="98"/>
                    </a:lnTo>
                    <a:lnTo>
                      <a:pt x="344" y="102"/>
                    </a:lnTo>
                    <a:lnTo>
                      <a:pt x="342" y="104"/>
                    </a:lnTo>
                    <a:lnTo>
                      <a:pt x="340" y="108"/>
                    </a:lnTo>
                    <a:lnTo>
                      <a:pt x="338" y="110"/>
                    </a:lnTo>
                    <a:lnTo>
                      <a:pt x="336" y="114"/>
                    </a:lnTo>
                    <a:lnTo>
                      <a:pt x="334" y="116"/>
                    </a:lnTo>
                    <a:lnTo>
                      <a:pt x="332" y="120"/>
                    </a:lnTo>
                    <a:lnTo>
                      <a:pt x="330" y="122"/>
                    </a:lnTo>
                    <a:lnTo>
                      <a:pt x="326" y="124"/>
                    </a:lnTo>
                    <a:lnTo>
                      <a:pt x="324" y="128"/>
                    </a:lnTo>
                    <a:lnTo>
                      <a:pt x="322" y="130"/>
                    </a:lnTo>
                    <a:lnTo>
                      <a:pt x="318" y="132"/>
                    </a:lnTo>
                    <a:lnTo>
                      <a:pt x="316" y="136"/>
                    </a:lnTo>
                    <a:lnTo>
                      <a:pt x="312" y="138"/>
                    </a:lnTo>
                    <a:lnTo>
                      <a:pt x="310" y="140"/>
                    </a:lnTo>
                    <a:lnTo>
                      <a:pt x="306" y="142"/>
                    </a:lnTo>
                    <a:lnTo>
                      <a:pt x="302" y="144"/>
                    </a:lnTo>
                    <a:lnTo>
                      <a:pt x="300" y="146"/>
                    </a:lnTo>
                    <a:lnTo>
                      <a:pt x="296" y="148"/>
                    </a:lnTo>
                    <a:lnTo>
                      <a:pt x="292" y="150"/>
                    </a:lnTo>
                    <a:lnTo>
                      <a:pt x="288" y="152"/>
                    </a:lnTo>
                    <a:lnTo>
                      <a:pt x="284" y="154"/>
                    </a:lnTo>
                    <a:lnTo>
                      <a:pt x="280" y="156"/>
                    </a:lnTo>
                    <a:lnTo>
                      <a:pt x="274" y="156"/>
                    </a:lnTo>
                    <a:lnTo>
                      <a:pt x="270" y="158"/>
                    </a:lnTo>
                    <a:lnTo>
                      <a:pt x="266" y="160"/>
                    </a:lnTo>
                    <a:lnTo>
                      <a:pt x="260" y="160"/>
                    </a:lnTo>
                    <a:lnTo>
                      <a:pt x="254" y="160"/>
                    </a:lnTo>
                    <a:lnTo>
                      <a:pt x="250" y="162"/>
                    </a:lnTo>
                    <a:lnTo>
                      <a:pt x="244" y="162"/>
                    </a:lnTo>
                    <a:lnTo>
                      <a:pt x="238" y="162"/>
                    </a:lnTo>
                    <a:lnTo>
                      <a:pt x="232" y="164"/>
                    </a:lnTo>
                    <a:lnTo>
                      <a:pt x="226" y="164"/>
                    </a:lnTo>
                    <a:lnTo>
                      <a:pt x="220" y="164"/>
                    </a:lnTo>
                    <a:lnTo>
                      <a:pt x="214" y="164"/>
                    </a:lnTo>
                    <a:lnTo>
                      <a:pt x="206" y="166"/>
                    </a:lnTo>
                    <a:lnTo>
                      <a:pt x="200" y="166"/>
                    </a:lnTo>
                    <a:lnTo>
                      <a:pt x="192" y="166"/>
                    </a:lnTo>
                    <a:lnTo>
                      <a:pt x="186" y="166"/>
                    </a:lnTo>
                    <a:lnTo>
                      <a:pt x="178" y="166"/>
                    </a:lnTo>
                    <a:lnTo>
                      <a:pt x="172" y="166"/>
                    </a:lnTo>
                    <a:lnTo>
                      <a:pt x="164" y="166"/>
                    </a:lnTo>
                    <a:lnTo>
                      <a:pt x="158" y="166"/>
                    </a:lnTo>
                    <a:lnTo>
                      <a:pt x="150" y="166"/>
                    </a:lnTo>
                    <a:lnTo>
                      <a:pt x="144" y="164"/>
                    </a:lnTo>
                    <a:lnTo>
                      <a:pt x="136" y="164"/>
                    </a:lnTo>
                    <a:lnTo>
                      <a:pt x="130" y="164"/>
                    </a:lnTo>
                    <a:lnTo>
                      <a:pt x="122" y="164"/>
                    </a:lnTo>
                    <a:lnTo>
                      <a:pt x="116" y="164"/>
                    </a:lnTo>
                    <a:lnTo>
                      <a:pt x="110" y="162"/>
                    </a:lnTo>
                    <a:lnTo>
                      <a:pt x="104" y="162"/>
                    </a:lnTo>
                    <a:lnTo>
                      <a:pt x="98" y="162"/>
                    </a:lnTo>
                    <a:lnTo>
                      <a:pt x="92" y="160"/>
                    </a:lnTo>
                    <a:lnTo>
                      <a:pt x="88" y="160"/>
                    </a:lnTo>
                    <a:lnTo>
                      <a:pt x="82" y="158"/>
                    </a:lnTo>
                    <a:lnTo>
                      <a:pt x="78" y="158"/>
                    </a:lnTo>
                    <a:lnTo>
                      <a:pt x="74" y="156"/>
                    </a:lnTo>
                    <a:lnTo>
                      <a:pt x="70" y="154"/>
                    </a:lnTo>
                    <a:lnTo>
                      <a:pt x="66" y="154"/>
                    </a:lnTo>
                    <a:lnTo>
                      <a:pt x="64" y="152"/>
                    </a:lnTo>
                    <a:lnTo>
                      <a:pt x="60" y="150"/>
                    </a:lnTo>
                    <a:lnTo>
                      <a:pt x="56" y="148"/>
                    </a:lnTo>
                    <a:lnTo>
                      <a:pt x="52" y="146"/>
                    </a:lnTo>
                    <a:lnTo>
                      <a:pt x="50" y="144"/>
                    </a:lnTo>
                    <a:lnTo>
                      <a:pt x="48" y="140"/>
                    </a:lnTo>
                    <a:lnTo>
                      <a:pt x="44" y="138"/>
                    </a:lnTo>
                    <a:lnTo>
                      <a:pt x="42" y="136"/>
                    </a:lnTo>
                    <a:lnTo>
                      <a:pt x="40" y="132"/>
                    </a:lnTo>
                    <a:lnTo>
                      <a:pt x="38" y="130"/>
                    </a:lnTo>
                    <a:lnTo>
                      <a:pt x="36" y="126"/>
                    </a:lnTo>
                    <a:lnTo>
                      <a:pt x="36" y="124"/>
                    </a:lnTo>
                    <a:lnTo>
                      <a:pt x="34" y="120"/>
                    </a:lnTo>
                    <a:lnTo>
                      <a:pt x="32" y="116"/>
                    </a:lnTo>
                    <a:lnTo>
                      <a:pt x="32" y="114"/>
                    </a:lnTo>
                    <a:lnTo>
                      <a:pt x="30" y="110"/>
                    </a:lnTo>
                    <a:lnTo>
                      <a:pt x="30" y="108"/>
                    </a:lnTo>
                    <a:lnTo>
                      <a:pt x="30" y="104"/>
                    </a:lnTo>
                    <a:lnTo>
                      <a:pt x="28" y="100"/>
                    </a:lnTo>
                    <a:lnTo>
                      <a:pt x="28" y="96"/>
                    </a:lnTo>
                    <a:lnTo>
                      <a:pt x="28" y="94"/>
                    </a:lnTo>
                    <a:lnTo>
                      <a:pt x="28" y="86"/>
                    </a:lnTo>
                    <a:lnTo>
                      <a:pt x="26" y="80"/>
                    </a:lnTo>
                    <a:lnTo>
                      <a:pt x="26" y="74"/>
                    </a:lnTo>
                    <a:lnTo>
                      <a:pt x="26" y="66"/>
                    </a:lnTo>
                    <a:lnTo>
                      <a:pt x="26" y="64"/>
                    </a:lnTo>
                    <a:lnTo>
                      <a:pt x="26" y="60"/>
                    </a:lnTo>
                    <a:lnTo>
                      <a:pt x="24" y="58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20" y="54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4" y="10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6" name="Freeform 457"/>
              <p:cNvSpPr>
                <a:spLocks noEditPoints="1"/>
              </p:cNvSpPr>
              <p:nvPr/>
            </p:nvSpPr>
            <p:spPr bwMode="auto">
              <a:xfrm>
                <a:off x="5054600" y="1339850"/>
                <a:ext cx="1187450" cy="44450"/>
              </a:xfrm>
              <a:custGeom>
                <a:avLst/>
                <a:gdLst/>
                <a:ahLst/>
                <a:cxnLst>
                  <a:cxn ang="0">
                    <a:pos x="42" y="10"/>
                  </a:cxn>
                  <a:cxn ang="0">
                    <a:pos x="74" y="8"/>
                  </a:cxn>
                  <a:cxn ang="0">
                    <a:pos x="104" y="6"/>
                  </a:cxn>
                  <a:cxn ang="0">
                    <a:pos x="132" y="2"/>
                  </a:cxn>
                  <a:cxn ang="0">
                    <a:pos x="162" y="0"/>
                  </a:cxn>
                  <a:cxn ang="0">
                    <a:pos x="190" y="0"/>
                  </a:cxn>
                  <a:cxn ang="0">
                    <a:pos x="216" y="4"/>
                  </a:cxn>
                  <a:cxn ang="0">
                    <a:pos x="246" y="8"/>
                  </a:cxn>
                  <a:cxn ang="0">
                    <a:pos x="276" y="12"/>
                  </a:cxn>
                  <a:cxn ang="0">
                    <a:pos x="306" y="18"/>
                  </a:cxn>
                  <a:cxn ang="0">
                    <a:pos x="332" y="24"/>
                  </a:cxn>
                  <a:cxn ang="0">
                    <a:pos x="322" y="24"/>
                  </a:cxn>
                  <a:cxn ang="0">
                    <a:pos x="296" y="20"/>
                  </a:cxn>
                  <a:cxn ang="0">
                    <a:pos x="270" y="16"/>
                  </a:cxn>
                  <a:cxn ang="0">
                    <a:pos x="242" y="12"/>
                  </a:cxn>
                  <a:cxn ang="0">
                    <a:pos x="216" y="8"/>
                  </a:cxn>
                  <a:cxn ang="0">
                    <a:pos x="198" y="6"/>
                  </a:cxn>
                  <a:cxn ang="0">
                    <a:pos x="182" y="6"/>
                  </a:cxn>
                  <a:cxn ang="0">
                    <a:pos x="152" y="8"/>
                  </a:cxn>
                  <a:cxn ang="0">
                    <a:pos x="122" y="10"/>
                  </a:cxn>
                  <a:cxn ang="0">
                    <a:pos x="94" y="12"/>
                  </a:cxn>
                  <a:cxn ang="0">
                    <a:pos x="64" y="14"/>
                  </a:cxn>
                  <a:cxn ang="0">
                    <a:pos x="32" y="16"/>
                  </a:cxn>
                  <a:cxn ang="0">
                    <a:pos x="12" y="18"/>
                  </a:cxn>
                  <a:cxn ang="0">
                    <a:pos x="4" y="22"/>
                  </a:cxn>
                  <a:cxn ang="0">
                    <a:pos x="0" y="28"/>
                  </a:cxn>
                  <a:cxn ang="0">
                    <a:pos x="2" y="18"/>
                  </a:cxn>
                  <a:cxn ang="0">
                    <a:pos x="10" y="12"/>
                  </a:cxn>
                  <a:cxn ang="0">
                    <a:pos x="22" y="10"/>
                  </a:cxn>
                  <a:cxn ang="0">
                    <a:pos x="540" y="2"/>
                  </a:cxn>
                  <a:cxn ang="0">
                    <a:pos x="566" y="0"/>
                  </a:cxn>
                  <a:cxn ang="0">
                    <a:pos x="596" y="0"/>
                  </a:cxn>
                  <a:cxn ang="0">
                    <a:pos x="624" y="4"/>
                  </a:cxn>
                  <a:cxn ang="0">
                    <a:pos x="654" y="6"/>
                  </a:cxn>
                  <a:cxn ang="0">
                    <a:pos x="684" y="8"/>
                  </a:cxn>
                  <a:cxn ang="0">
                    <a:pos x="716" y="10"/>
                  </a:cxn>
                  <a:cxn ang="0">
                    <a:pos x="734" y="12"/>
                  </a:cxn>
                  <a:cxn ang="0">
                    <a:pos x="744" y="16"/>
                  </a:cxn>
                  <a:cxn ang="0">
                    <a:pos x="748" y="22"/>
                  </a:cxn>
                  <a:cxn ang="0">
                    <a:pos x="746" y="24"/>
                  </a:cxn>
                  <a:cxn ang="0">
                    <a:pos x="738" y="18"/>
                  </a:cxn>
                  <a:cxn ang="0">
                    <a:pos x="726" y="16"/>
                  </a:cxn>
                  <a:cxn ang="0">
                    <a:pos x="694" y="16"/>
                  </a:cxn>
                  <a:cxn ang="0">
                    <a:pos x="664" y="12"/>
                  </a:cxn>
                  <a:cxn ang="0">
                    <a:pos x="634" y="10"/>
                  </a:cxn>
                  <a:cxn ang="0">
                    <a:pos x="604" y="8"/>
                  </a:cxn>
                  <a:cxn ang="0">
                    <a:pos x="576" y="6"/>
                  </a:cxn>
                  <a:cxn ang="0">
                    <a:pos x="550" y="6"/>
                  </a:cxn>
                  <a:cxn ang="0">
                    <a:pos x="524" y="8"/>
                  </a:cxn>
                  <a:cxn ang="0">
                    <a:pos x="502" y="12"/>
                  </a:cxn>
                  <a:cxn ang="0">
                    <a:pos x="478" y="16"/>
                  </a:cxn>
                  <a:cxn ang="0">
                    <a:pos x="456" y="20"/>
                  </a:cxn>
                  <a:cxn ang="0">
                    <a:pos x="430" y="24"/>
                  </a:cxn>
                  <a:cxn ang="0">
                    <a:pos x="404" y="26"/>
                  </a:cxn>
                  <a:cxn ang="0">
                    <a:pos x="420" y="22"/>
                  </a:cxn>
                  <a:cxn ang="0">
                    <a:pos x="448" y="16"/>
                  </a:cxn>
                  <a:cxn ang="0">
                    <a:pos x="476" y="12"/>
                  </a:cxn>
                  <a:cxn ang="0">
                    <a:pos x="500" y="8"/>
                  </a:cxn>
                  <a:cxn ang="0">
                    <a:pos x="520" y="4"/>
                  </a:cxn>
                  <a:cxn ang="0">
                    <a:pos x="528" y="4"/>
                  </a:cxn>
                  <a:cxn ang="0">
                    <a:pos x="532" y="2"/>
                  </a:cxn>
                </a:cxnLst>
                <a:rect l="0" t="0" r="r" b="b"/>
                <a:pathLst>
                  <a:path w="748" h="28">
                    <a:moveTo>
                      <a:pt x="22" y="10"/>
                    </a:moveTo>
                    <a:lnTo>
                      <a:pt x="32" y="10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64" y="8"/>
                    </a:lnTo>
                    <a:lnTo>
                      <a:pt x="74" y="8"/>
                    </a:lnTo>
                    <a:lnTo>
                      <a:pt x="84" y="6"/>
                    </a:lnTo>
                    <a:lnTo>
                      <a:pt x="94" y="6"/>
                    </a:lnTo>
                    <a:lnTo>
                      <a:pt x="104" y="6"/>
                    </a:lnTo>
                    <a:lnTo>
                      <a:pt x="112" y="4"/>
                    </a:lnTo>
                    <a:lnTo>
                      <a:pt x="122" y="4"/>
                    </a:lnTo>
                    <a:lnTo>
                      <a:pt x="132" y="2"/>
                    </a:lnTo>
                    <a:lnTo>
                      <a:pt x="142" y="2"/>
                    </a:lnTo>
                    <a:lnTo>
                      <a:pt x="152" y="0"/>
                    </a:lnTo>
                    <a:lnTo>
                      <a:pt x="162" y="0"/>
                    </a:lnTo>
                    <a:lnTo>
                      <a:pt x="172" y="0"/>
                    </a:lnTo>
                    <a:lnTo>
                      <a:pt x="182" y="0"/>
                    </a:lnTo>
                    <a:lnTo>
                      <a:pt x="190" y="0"/>
                    </a:lnTo>
                    <a:lnTo>
                      <a:pt x="198" y="2"/>
                    </a:lnTo>
                    <a:lnTo>
                      <a:pt x="208" y="2"/>
                    </a:lnTo>
                    <a:lnTo>
                      <a:pt x="216" y="4"/>
                    </a:lnTo>
                    <a:lnTo>
                      <a:pt x="226" y="4"/>
                    </a:lnTo>
                    <a:lnTo>
                      <a:pt x="236" y="6"/>
                    </a:lnTo>
                    <a:lnTo>
                      <a:pt x="246" y="8"/>
                    </a:lnTo>
                    <a:lnTo>
                      <a:pt x="256" y="10"/>
                    </a:lnTo>
                    <a:lnTo>
                      <a:pt x="266" y="12"/>
                    </a:lnTo>
                    <a:lnTo>
                      <a:pt x="276" y="12"/>
                    </a:lnTo>
                    <a:lnTo>
                      <a:pt x="286" y="14"/>
                    </a:lnTo>
                    <a:lnTo>
                      <a:pt x="296" y="16"/>
                    </a:lnTo>
                    <a:lnTo>
                      <a:pt x="306" y="18"/>
                    </a:lnTo>
                    <a:lnTo>
                      <a:pt x="314" y="20"/>
                    </a:lnTo>
                    <a:lnTo>
                      <a:pt x="324" y="22"/>
                    </a:lnTo>
                    <a:lnTo>
                      <a:pt x="332" y="24"/>
                    </a:lnTo>
                    <a:lnTo>
                      <a:pt x="340" y="26"/>
                    </a:lnTo>
                    <a:lnTo>
                      <a:pt x="330" y="26"/>
                    </a:lnTo>
                    <a:lnTo>
                      <a:pt x="322" y="24"/>
                    </a:lnTo>
                    <a:lnTo>
                      <a:pt x="312" y="22"/>
                    </a:lnTo>
                    <a:lnTo>
                      <a:pt x="304" y="22"/>
                    </a:lnTo>
                    <a:lnTo>
                      <a:pt x="296" y="20"/>
                    </a:lnTo>
                    <a:lnTo>
                      <a:pt x="286" y="18"/>
                    </a:lnTo>
                    <a:lnTo>
                      <a:pt x="278" y="16"/>
                    </a:lnTo>
                    <a:lnTo>
                      <a:pt x="270" y="16"/>
                    </a:lnTo>
                    <a:lnTo>
                      <a:pt x="260" y="14"/>
                    </a:lnTo>
                    <a:lnTo>
                      <a:pt x="252" y="12"/>
                    </a:lnTo>
                    <a:lnTo>
                      <a:pt x="242" y="12"/>
                    </a:lnTo>
                    <a:lnTo>
                      <a:pt x="234" y="10"/>
                    </a:lnTo>
                    <a:lnTo>
                      <a:pt x="226" y="10"/>
                    </a:lnTo>
                    <a:lnTo>
                      <a:pt x="216" y="8"/>
                    </a:lnTo>
                    <a:lnTo>
                      <a:pt x="208" y="8"/>
                    </a:lnTo>
                    <a:lnTo>
                      <a:pt x="204" y="6"/>
                    </a:lnTo>
                    <a:lnTo>
                      <a:pt x="198" y="6"/>
                    </a:lnTo>
                    <a:lnTo>
                      <a:pt x="194" y="6"/>
                    </a:lnTo>
                    <a:lnTo>
                      <a:pt x="190" y="6"/>
                    </a:lnTo>
                    <a:lnTo>
                      <a:pt x="182" y="6"/>
                    </a:lnTo>
                    <a:lnTo>
                      <a:pt x="172" y="6"/>
                    </a:lnTo>
                    <a:lnTo>
                      <a:pt x="162" y="6"/>
                    </a:lnTo>
                    <a:lnTo>
                      <a:pt x="152" y="8"/>
                    </a:lnTo>
                    <a:lnTo>
                      <a:pt x="142" y="8"/>
                    </a:lnTo>
                    <a:lnTo>
                      <a:pt x="132" y="8"/>
                    </a:lnTo>
                    <a:lnTo>
                      <a:pt x="122" y="10"/>
                    </a:lnTo>
                    <a:lnTo>
                      <a:pt x="112" y="10"/>
                    </a:lnTo>
                    <a:lnTo>
                      <a:pt x="104" y="12"/>
                    </a:lnTo>
                    <a:lnTo>
                      <a:pt x="94" y="12"/>
                    </a:lnTo>
                    <a:lnTo>
                      <a:pt x="84" y="12"/>
                    </a:lnTo>
                    <a:lnTo>
                      <a:pt x="74" y="14"/>
                    </a:lnTo>
                    <a:lnTo>
                      <a:pt x="64" y="14"/>
                    </a:lnTo>
                    <a:lnTo>
                      <a:pt x="52" y="16"/>
                    </a:lnTo>
                    <a:lnTo>
                      <a:pt x="42" y="16"/>
                    </a:lnTo>
                    <a:lnTo>
                      <a:pt x="32" y="16"/>
                    </a:lnTo>
                    <a:lnTo>
                      <a:pt x="22" y="16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6" y="20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  <a:moveTo>
                      <a:pt x="532" y="2"/>
                    </a:moveTo>
                    <a:lnTo>
                      <a:pt x="540" y="2"/>
                    </a:lnTo>
                    <a:lnTo>
                      <a:pt x="550" y="0"/>
                    </a:lnTo>
                    <a:lnTo>
                      <a:pt x="558" y="0"/>
                    </a:lnTo>
                    <a:lnTo>
                      <a:pt x="566" y="0"/>
                    </a:lnTo>
                    <a:lnTo>
                      <a:pt x="576" y="0"/>
                    </a:lnTo>
                    <a:lnTo>
                      <a:pt x="586" y="0"/>
                    </a:lnTo>
                    <a:lnTo>
                      <a:pt x="596" y="0"/>
                    </a:lnTo>
                    <a:lnTo>
                      <a:pt x="604" y="2"/>
                    </a:lnTo>
                    <a:lnTo>
                      <a:pt x="614" y="2"/>
                    </a:lnTo>
                    <a:lnTo>
                      <a:pt x="624" y="4"/>
                    </a:lnTo>
                    <a:lnTo>
                      <a:pt x="634" y="4"/>
                    </a:lnTo>
                    <a:lnTo>
                      <a:pt x="644" y="6"/>
                    </a:lnTo>
                    <a:lnTo>
                      <a:pt x="654" y="6"/>
                    </a:lnTo>
                    <a:lnTo>
                      <a:pt x="664" y="6"/>
                    </a:lnTo>
                    <a:lnTo>
                      <a:pt x="674" y="8"/>
                    </a:lnTo>
                    <a:lnTo>
                      <a:pt x="684" y="8"/>
                    </a:lnTo>
                    <a:lnTo>
                      <a:pt x="694" y="10"/>
                    </a:lnTo>
                    <a:lnTo>
                      <a:pt x="704" y="10"/>
                    </a:lnTo>
                    <a:lnTo>
                      <a:pt x="716" y="10"/>
                    </a:lnTo>
                    <a:lnTo>
                      <a:pt x="726" y="10"/>
                    </a:lnTo>
                    <a:lnTo>
                      <a:pt x="730" y="10"/>
                    </a:lnTo>
                    <a:lnTo>
                      <a:pt x="734" y="12"/>
                    </a:lnTo>
                    <a:lnTo>
                      <a:pt x="738" y="12"/>
                    </a:lnTo>
                    <a:lnTo>
                      <a:pt x="740" y="14"/>
                    </a:lnTo>
                    <a:lnTo>
                      <a:pt x="744" y="16"/>
                    </a:lnTo>
                    <a:lnTo>
                      <a:pt x="746" y="18"/>
                    </a:lnTo>
                    <a:lnTo>
                      <a:pt x="746" y="20"/>
                    </a:lnTo>
                    <a:lnTo>
                      <a:pt x="748" y="22"/>
                    </a:lnTo>
                    <a:lnTo>
                      <a:pt x="748" y="28"/>
                    </a:lnTo>
                    <a:lnTo>
                      <a:pt x="746" y="26"/>
                    </a:lnTo>
                    <a:lnTo>
                      <a:pt x="746" y="24"/>
                    </a:lnTo>
                    <a:lnTo>
                      <a:pt x="744" y="22"/>
                    </a:lnTo>
                    <a:lnTo>
                      <a:pt x="740" y="20"/>
                    </a:lnTo>
                    <a:lnTo>
                      <a:pt x="738" y="18"/>
                    </a:lnTo>
                    <a:lnTo>
                      <a:pt x="734" y="18"/>
                    </a:lnTo>
                    <a:lnTo>
                      <a:pt x="730" y="16"/>
                    </a:lnTo>
                    <a:lnTo>
                      <a:pt x="726" y="16"/>
                    </a:lnTo>
                    <a:lnTo>
                      <a:pt x="716" y="16"/>
                    </a:lnTo>
                    <a:lnTo>
                      <a:pt x="704" y="16"/>
                    </a:lnTo>
                    <a:lnTo>
                      <a:pt x="694" y="16"/>
                    </a:lnTo>
                    <a:lnTo>
                      <a:pt x="684" y="14"/>
                    </a:lnTo>
                    <a:lnTo>
                      <a:pt x="674" y="14"/>
                    </a:lnTo>
                    <a:lnTo>
                      <a:pt x="664" y="12"/>
                    </a:lnTo>
                    <a:lnTo>
                      <a:pt x="654" y="12"/>
                    </a:lnTo>
                    <a:lnTo>
                      <a:pt x="644" y="12"/>
                    </a:lnTo>
                    <a:lnTo>
                      <a:pt x="634" y="10"/>
                    </a:lnTo>
                    <a:lnTo>
                      <a:pt x="624" y="10"/>
                    </a:lnTo>
                    <a:lnTo>
                      <a:pt x="614" y="8"/>
                    </a:lnTo>
                    <a:lnTo>
                      <a:pt x="604" y="8"/>
                    </a:lnTo>
                    <a:lnTo>
                      <a:pt x="596" y="8"/>
                    </a:lnTo>
                    <a:lnTo>
                      <a:pt x="586" y="6"/>
                    </a:lnTo>
                    <a:lnTo>
                      <a:pt x="576" y="6"/>
                    </a:lnTo>
                    <a:lnTo>
                      <a:pt x="566" y="6"/>
                    </a:lnTo>
                    <a:lnTo>
                      <a:pt x="558" y="6"/>
                    </a:lnTo>
                    <a:lnTo>
                      <a:pt x="550" y="6"/>
                    </a:lnTo>
                    <a:lnTo>
                      <a:pt x="540" y="8"/>
                    </a:lnTo>
                    <a:lnTo>
                      <a:pt x="532" y="8"/>
                    </a:lnTo>
                    <a:lnTo>
                      <a:pt x="524" y="8"/>
                    </a:lnTo>
                    <a:lnTo>
                      <a:pt x="516" y="10"/>
                    </a:lnTo>
                    <a:lnTo>
                      <a:pt x="510" y="10"/>
                    </a:lnTo>
                    <a:lnTo>
                      <a:pt x="502" y="12"/>
                    </a:lnTo>
                    <a:lnTo>
                      <a:pt x="494" y="12"/>
                    </a:lnTo>
                    <a:lnTo>
                      <a:pt x="486" y="14"/>
                    </a:lnTo>
                    <a:lnTo>
                      <a:pt x="478" y="16"/>
                    </a:lnTo>
                    <a:lnTo>
                      <a:pt x="472" y="16"/>
                    </a:lnTo>
                    <a:lnTo>
                      <a:pt x="464" y="18"/>
                    </a:lnTo>
                    <a:lnTo>
                      <a:pt x="456" y="20"/>
                    </a:lnTo>
                    <a:lnTo>
                      <a:pt x="446" y="20"/>
                    </a:lnTo>
                    <a:lnTo>
                      <a:pt x="438" y="22"/>
                    </a:lnTo>
                    <a:lnTo>
                      <a:pt x="430" y="24"/>
                    </a:lnTo>
                    <a:lnTo>
                      <a:pt x="422" y="24"/>
                    </a:lnTo>
                    <a:lnTo>
                      <a:pt x="412" y="26"/>
                    </a:lnTo>
                    <a:lnTo>
                      <a:pt x="404" y="26"/>
                    </a:lnTo>
                    <a:lnTo>
                      <a:pt x="410" y="26"/>
                    </a:lnTo>
                    <a:lnTo>
                      <a:pt x="416" y="24"/>
                    </a:lnTo>
                    <a:lnTo>
                      <a:pt x="420" y="22"/>
                    </a:lnTo>
                    <a:lnTo>
                      <a:pt x="426" y="22"/>
                    </a:lnTo>
                    <a:lnTo>
                      <a:pt x="438" y="18"/>
                    </a:lnTo>
                    <a:lnTo>
                      <a:pt x="448" y="16"/>
                    </a:lnTo>
                    <a:lnTo>
                      <a:pt x="458" y="14"/>
                    </a:lnTo>
                    <a:lnTo>
                      <a:pt x="468" y="14"/>
                    </a:lnTo>
                    <a:lnTo>
                      <a:pt x="476" y="12"/>
                    </a:lnTo>
                    <a:lnTo>
                      <a:pt x="484" y="10"/>
                    </a:lnTo>
                    <a:lnTo>
                      <a:pt x="492" y="10"/>
                    </a:lnTo>
                    <a:lnTo>
                      <a:pt x="500" y="8"/>
                    </a:lnTo>
                    <a:lnTo>
                      <a:pt x="508" y="6"/>
                    </a:lnTo>
                    <a:lnTo>
                      <a:pt x="514" y="6"/>
                    </a:lnTo>
                    <a:lnTo>
                      <a:pt x="520" y="4"/>
                    </a:lnTo>
                    <a:lnTo>
                      <a:pt x="524" y="4"/>
                    </a:lnTo>
                    <a:lnTo>
                      <a:pt x="526" y="4"/>
                    </a:lnTo>
                    <a:lnTo>
                      <a:pt x="528" y="4"/>
                    </a:lnTo>
                    <a:lnTo>
                      <a:pt x="530" y="2"/>
                    </a:lnTo>
                    <a:lnTo>
                      <a:pt x="532" y="2"/>
                    </a:lnTo>
                    <a:lnTo>
                      <a:pt x="532" y="2"/>
                    </a:lnTo>
                    <a:close/>
                  </a:path>
                </a:pathLst>
              </a:custGeom>
              <a:solidFill>
                <a:srgbClr val="D927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7" name="Freeform 458"/>
              <p:cNvSpPr>
                <a:spLocks/>
              </p:cNvSpPr>
              <p:nvPr/>
            </p:nvSpPr>
            <p:spPr bwMode="auto">
              <a:xfrm>
                <a:off x="5124450" y="1374775"/>
                <a:ext cx="434975" cy="107950"/>
              </a:xfrm>
              <a:custGeom>
                <a:avLst/>
                <a:gdLst/>
                <a:ahLst/>
                <a:cxnLst>
                  <a:cxn ang="0">
                    <a:pos x="270" y="54"/>
                  </a:cxn>
                  <a:cxn ang="0">
                    <a:pos x="4" y="68"/>
                  </a:cxn>
                  <a:cxn ang="0">
                    <a:pos x="4" y="62"/>
                  </a:cxn>
                  <a:cxn ang="0">
                    <a:pos x="2" y="58"/>
                  </a:cxn>
                  <a:cxn ang="0">
                    <a:pos x="2" y="54"/>
                  </a:cxn>
                  <a:cxn ang="0">
                    <a:pos x="2" y="48"/>
                  </a:cxn>
                  <a:cxn ang="0">
                    <a:pos x="2" y="44"/>
                  </a:cxn>
                  <a:cxn ang="0">
                    <a:pos x="2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0" y="32"/>
                  </a:cxn>
                  <a:cxn ang="0">
                    <a:pos x="2" y="28"/>
                  </a:cxn>
                  <a:cxn ang="0">
                    <a:pos x="4" y="24"/>
                  </a:cxn>
                  <a:cxn ang="0">
                    <a:pos x="8" y="20"/>
                  </a:cxn>
                  <a:cxn ang="0">
                    <a:pos x="14" y="18"/>
                  </a:cxn>
                  <a:cxn ang="0">
                    <a:pos x="20" y="14"/>
                  </a:cxn>
                  <a:cxn ang="0">
                    <a:pos x="28" y="12"/>
                  </a:cxn>
                  <a:cxn ang="0">
                    <a:pos x="36" y="10"/>
                  </a:cxn>
                  <a:cxn ang="0">
                    <a:pos x="46" y="8"/>
                  </a:cxn>
                  <a:cxn ang="0">
                    <a:pos x="56" y="6"/>
                  </a:cxn>
                  <a:cxn ang="0">
                    <a:pos x="68" y="4"/>
                  </a:cxn>
                  <a:cxn ang="0">
                    <a:pos x="78" y="2"/>
                  </a:cxn>
                  <a:cxn ang="0">
                    <a:pos x="90" y="2"/>
                  </a:cxn>
                  <a:cxn ang="0">
                    <a:pos x="104" y="0"/>
                  </a:cxn>
                  <a:cxn ang="0">
                    <a:pos x="116" y="0"/>
                  </a:cxn>
                  <a:cxn ang="0">
                    <a:pos x="128" y="0"/>
                  </a:cxn>
                  <a:cxn ang="0">
                    <a:pos x="142" y="0"/>
                  </a:cxn>
                  <a:cxn ang="0">
                    <a:pos x="154" y="2"/>
                  </a:cxn>
                  <a:cxn ang="0">
                    <a:pos x="168" y="2"/>
                  </a:cxn>
                  <a:cxn ang="0">
                    <a:pos x="180" y="2"/>
                  </a:cxn>
                  <a:cxn ang="0">
                    <a:pos x="192" y="4"/>
                  </a:cxn>
                  <a:cxn ang="0">
                    <a:pos x="204" y="6"/>
                  </a:cxn>
                  <a:cxn ang="0">
                    <a:pos x="214" y="8"/>
                  </a:cxn>
                  <a:cxn ang="0">
                    <a:pos x="226" y="10"/>
                  </a:cxn>
                  <a:cxn ang="0">
                    <a:pos x="234" y="12"/>
                  </a:cxn>
                  <a:cxn ang="0">
                    <a:pos x="244" y="16"/>
                  </a:cxn>
                  <a:cxn ang="0">
                    <a:pos x="252" y="18"/>
                  </a:cxn>
                  <a:cxn ang="0">
                    <a:pos x="258" y="22"/>
                  </a:cxn>
                  <a:cxn ang="0">
                    <a:pos x="264" y="26"/>
                  </a:cxn>
                  <a:cxn ang="0">
                    <a:pos x="268" y="30"/>
                  </a:cxn>
                  <a:cxn ang="0">
                    <a:pos x="272" y="34"/>
                  </a:cxn>
                  <a:cxn ang="0">
                    <a:pos x="274" y="38"/>
                  </a:cxn>
                  <a:cxn ang="0">
                    <a:pos x="274" y="42"/>
                  </a:cxn>
                  <a:cxn ang="0">
                    <a:pos x="274" y="44"/>
                  </a:cxn>
                  <a:cxn ang="0">
                    <a:pos x="274" y="46"/>
                  </a:cxn>
                  <a:cxn ang="0">
                    <a:pos x="274" y="46"/>
                  </a:cxn>
                  <a:cxn ang="0">
                    <a:pos x="272" y="48"/>
                  </a:cxn>
                  <a:cxn ang="0">
                    <a:pos x="272" y="50"/>
                  </a:cxn>
                  <a:cxn ang="0">
                    <a:pos x="270" y="54"/>
                  </a:cxn>
                  <a:cxn ang="0">
                    <a:pos x="270" y="54"/>
                  </a:cxn>
                </a:cxnLst>
                <a:rect l="0" t="0" r="r" b="b"/>
                <a:pathLst>
                  <a:path w="274" h="68">
                    <a:moveTo>
                      <a:pt x="270" y="54"/>
                    </a:moveTo>
                    <a:lnTo>
                      <a:pt x="4" y="68"/>
                    </a:lnTo>
                    <a:lnTo>
                      <a:pt x="4" y="62"/>
                    </a:lnTo>
                    <a:lnTo>
                      <a:pt x="2" y="58"/>
                    </a:lnTo>
                    <a:lnTo>
                      <a:pt x="2" y="54"/>
                    </a:lnTo>
                    <a:lnTo>
                      <a:pt x="2" y="48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28"/>
                    </a:lnTo>
                    <a:lnTo>
                      <a:pt x="4" y="24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20" y="14"/>
                    </a:lnTo>
                    <a:lnTo>
                      <a:pt x="28" y="12"/>
                    </a:lnTo>
                    <a:lnTo>
                      <a:pt x="36" y="10"/>
                    </a:lnTo>
                    <a:lnTo>
                      <a:pt x="46" y="8"/>
                    </a:lnTo>
                    <a:lnTo>
                      <a:pt x="56" y="6"/>
                    </a:lnTo>
                    <a:lnTo>
                      <a:pt x="68" y="4"/>
                    </a:lnTo>
                    <a:lnTo>
                      <a:pt x="78" y="2"/>
                    </a:lnTo>
                    <a:lnTo>
                      <a:pt x="90" y="2"/>
                    </a:lnTo>
                    <a:lnTo>
                      <a:pt x="104" y="0"/>
                    </a:lnTo>
                    <a:lnTo>
                      <a:pt x="116" y="0"/>
                    </a:lnTo>
                    <a:lnTo>
                      <a:pt x="128" y="0"/>
                    </a:lnTo>
                    <a:lnTo>
                      <a:pt x="142" y="0"/>
                    </a:lnTo>
                    <a:lnTo>
                      <a:pt x="154" y="2"/>
                    </a:lnTo>
                    <a:lnTo>
                      <a:pt x="168" y="2"/>
                    </a:lnTo>
                    <a:lnTo>
                      <a:pt x="180" y="2"/>
                    </a:lnTo>
                    <a:lnTo>
                      <a:pt x="192" y="4"/>
                    </a:lnTo>
                    <a:lnTo>
                      <a:pt x="204" y="6"/>
                    </a:lnTo>
                    <a:lnTo>
                      <a:pt x="214" y="8"/>
                    </a:lnTo>
                    <a:lnTo>
                      <a:pt x="226" y="10"/>
                    </a:lnTo>
                    <a:lnTo>
                      <a:pt x="234" y="12"/>
                    </a:lnTo>
                    <a:lnTo>
                      <a:pt x="244" y="16"/>
                    </a:lnTo>
                    <a:lnTo>
                      <a:pt x="252" y="18"/>
                    </a:lnTo>
                    <a:lnTo>
                      <a:pt x="258" y="22"/>
                    </a:lnTo>
                    <a:lnTo>
                      <a:pt x="264" y="26"/>
                    </a:lnTo>
                    <a:lnTo>
                      <a:pt x="268" y="30"/>
                    </a:lnTo>
                    <a:lnTo>
                      <a:pt x="272" y="34"/>
                    </a:lnTo>
                    <a:lnTo>
                      <a:pt x="274" y="38"/>
                    </a:lnTo>
                    <a:lnTo>
                      <a:pt x="274" y="42"/>
                    </a:lnTo>
                    <a:lnTo>
                      <a:pt x="274" y="44"/>
                    </a:lnTo>
                    <a:lnTo>
                      <a:pt x="274" y="46"/>
                    </a:lnTo>
                    <a:lnTo>
                      <a:pt x="274" y="46"/>
                    </a:lnTo>
                    <a:lnTo>
                      <a:pt x="272" y="48"/>
                    </a:lnTo>
                    <a:lnTo>
                      <a:pt x="272" y="50"/>
                    </a:lnTo>
                    <a:lnTo>
                      <a:pt x="270" y="54"/>
                    </a:lnTo>
                    <a:lnTo>
                      <a:pt x="270" y="5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8" name="Freeform 459"/>
              <p:cNvSpPr>
                <a:spLocks/>
              </p:cNvSpPr>
              <p:nvPr/>
            </p:nvSpPr>
            <p:spPr bwMode="auto">
              <a:xfrm>
                <a:off x="51308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8" y="0"/>
                  </a:cxn>
                  <a:cxn ang="0">
                    <a:pos x="266" y="2"/>
                  </a:cxn>
                  <a:cxn ang="0">
                    <a:pos x="266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8" h="18">
                    <a:moveTo>
                      <a:pt x="0" y="14"/>
                    </a:moveTo>
                    <a:lnTo>
                      <a:pt x="268" y="0"/>
                    </a:lnTo>
                    <a:lnTo>
                      <a:pt x="266" y="2"/>
                    </a:lnTo>
                    <a:lnTo>
                      <a:pt x="266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9" name="Freeform 460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0" name="Freeform 461"/>
              <p:cNvSpPr>
                <a:spLocks/>
              </p:cNvSpPr>
              <p:nvPr/>
            </p:nvSpPr>
            <p:spPr bwMode="auto">
              <a:xfrm>
                <a:off x="5130800" y="1460500"/>
                <a:ext cx="422275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6" y="0"/>
                  </a:cxn>
                  <a:cxn ang="0">
                    <a:pos x="266" y="2"/>
                  </a:cxn>
                  <a:cxn ang="0">
                    <a:pos x="266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6" h="18">
                    <a:moveTo>
                      <a:pt x="0" y="16"/>
                    </a:moveTo>
                    <a:lnTo>
                      <a:pt x="266" y="0"/>
                    </a:lnTo>
                    <a:lnTo>
                      <a:pt x="266" y="2"/>
                    </a:lnTo>
                    <a:lnTo>
                      <a:pt x="266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1" name="Freeform 462"/>
              <p:cNvSpPr>
                <a:spLocks/>
              </p:cNvSpPr>
              <p:nvPr/>
            </p:nvSpPr>
            <p:spPr bwMode="auto">
              <a:xfrm>
                <a:off x="5130800" y="1463675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6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2" name="Freeform 463"/>
              <p:cNvSpPr>
                <a:spLocks/>
              </p:cNvSpPr>
              <p:nvPr/>
            </p:nvSpPr>
            <p:spPr bwMode="auto">
              <a:xfrm>
                <a:off x="5130800" y="1466850"/>
                <a:ext cx="4222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6" y="0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6" h="16">
                    <a:moveTo>
                      <a:pt x="0" y="14"/>
                    </a:moveTo>
                    <a:lnTo>
                      <a:pt x="266" y="0"/>
                    </a:lnTo>
                    <a:lnTo>
                      <a:pt x="264" y="0"/>
                    </a:lnTo>
                    <a:lnTo>
                      <a:pt x="264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3" name="Freeform 464"/>
              <p:cNvSpPr>
                <a:spLocks/>
              </p:cNvSpPr>
              <p:nvPr/>
            </p:nvSpPr>
            <p:spPr bwMode="auto">
              <a:xfrm>
                <a:off x="5130800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2"/>
                  </a:cxn>
                  <a:cxn ang="0">
                    <a:pos x="264" y="2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8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2"/>
                    </a:lnTo>
                    <a:lnTo>
                      <a:pt x="264" y="2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4" name="Freeform 465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4" y="0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4" h="16">
                    <a:moveTo>
                      <a:pt x="0" y="14"/>
                    </a:moveTo>
                    <a:lnTo>
                      <a:pt x="264" y="0"/>
                    </a:lnTo>
                    <a:lnTo>
                      <a:pt x="264" y="0"/>
                    </a:lnTo>
                    <a:lnTo>
                      <a:pt x="262" y="2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5" name="Freeform 466"/>
              <p:cNvSpPr>
                <a:spLocks/>
              </p:cNvSpPr>
              <p:nvPr/>
            </p:nvSpPr>
            <p:spPr bwMode="auto">
              <a:xfrm>
                <a:off x="5130800" y="147002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4" y="0"/>
                  </a:cxn>
                  <a:cxn ang="0">
                    <a:pos x="262" y="2"/>
                  </a:cxn>
                  <a:cxn ang="0">
                    <a:pos x="262" y="4"/>
                  </a:cxn>
                  <a:cxn ang="0">
                    <a:pos x="2" y="18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4" h="18">
                    <a:moveTo>
                      <a:pt x="0" y="16"/>
                    </a:moveTo>
                    <a:lnTo>
                      <a:pt x="264" y="0"/>
                    </a:lnTo>
                    <a:lnTo>
                      <a:pt x="262" y="2"/>
                    </a:lnTo>
                    <a:lnTo>
                      <a:pt x="262" y="4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6" name="Freeform 467"/>
              <p:cNvSpPr>
                <a:spLocks/>
              </p:cNvSpPr>
              <p:nvPr/>
            </p:nvSpPr>
            <p:spPr bwMode="auto">
              <a:xfrm>
                <a:off x="5133975" y="1473200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60" y="2"/>
                  </a:cxn>
                  <a:cxn ang="0">
                    <a:pos x="260" y="2"/>
                  </a:cxn>
                  <a:cxn ang="0">
                    <a:pos x="0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8">
                    <a:moveTo>
                      <a:pt x="0" y="14"/>
                    </a:moveTo>
                    <a:lnTo>
                      <a:pt x="260" y="0"/>
                    </a:lnTo>
                    <a:lnTo>
                      <a:pt x="260" y="2"/>
                    </a:lnTo>
                    <a:lnTo>
                      <a:pt x="260" y="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7" name="Freeform 468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60" y="0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60" h="16">
                    <a:moveTo>
                      <a:pt x="0" y="14"/>
                    </a:moveTo>
                    <a:lnTo>
                      <a:pt x="260" y="0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8" name="Freeform 469"/>
              <p:cNvSpPr>
                <a:spLocks/>
              </p:cNvSpPr>
              <p:nvPr/>
            </p:nvSpPr>
            <p:spPr bwMode="auto">
              <a:xfrm>
                <a:off x="513397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60" y="0"/>
                  </a:cxn>
                  <a:cxn ang="0">
                    <a:pos x="258" y="4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260" h="18">
                    <a:moveTo>
                      <a:pt x="0" y="16"/>
                    </a:moveTo>
                    <a:lnTo>
                      <a:pt x="260" y="0"/>
                    </a:lnTo>
                    <a:lnTo>
                      <a:pt x="258" y="4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9" name="Freeform 470"/>
              <p:cNvSpPr>
                <a:spLocks/>
              </p:cNvSpPr>
              <p:nvPr/>
            </p:nvSpPr>
            <p:spPr bwMode="auto">
              <a:xfrm>
                <a:off x="5133975" y="1479550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2"/>
                  </a:cxn>
                  <a:cxn ang="0">
                    <a:pos x="258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2"/>
                    </a:lnTo>
                    <a:lnTo>
                      <a:pt x="258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0" name="Freeform 471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8" y="0"/>
                  </a:cxn>
                  <a:cxn ang="0">
                    <a:pos x="25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6">
                    <a:moveTo>
                      <a:pt x="0" y="14"/>
                    </a:moveTo>
                    <a:lnTo>
                      <a:pt x="258" y="0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1" name="Freeform 472"/>
              <p:cNvSpPr>
                <a:spLocks/>
              </p:cNvSpPr>
              <p:nvPr/>
            </p:nvSpPr>
            <p:spPr bwMode="auto">
              <a:xfrm>
                <a:off x="5133975" y="1482725"/>
                <a:ext cx="409575" cy="2857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8" y="0"/>
                  </a:cxn>
                  <a:cxn ang="0">
                    <a:pos x="256" y="4"/>
                  </a:cxn>
                  <a:cxn ang="0">
                    <a:pos x="2" y="1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8" h="18">
                    <a:moveTo>
                      <a:pt x="0" y="14"/>
                    </a:moveTo>
                    <a:lnTo>
                      <a:pt x="258" y="0"/>
                    </a:lnTo>
                    <a:lnTo>
                      <a:pt x="256" y="4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2" name="Freeform 473"/>
              <p:cNvSpPr>
                <a:spLocks/>
              </p:cNvSpPr>
              <p:nvPr/>
            </p:nvSpPr>
            <p:spPr bwMode="auto">
              <a:xfrm>
                <a:off x="5133975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6" y="0"/>
                  </a:cxn>
                  <a:cxn ang="0">
                    <a:pos x="254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6" h="16">
                    <a:moveTo>
                      <a:pt x="0" y="14"/>
                    </a:moveTo>
                    <a:lnTo>
                      <a:pt x="256" y="0"/>
                    </a:lnTo>
                    <a:lnTo>
                      <a:pt x="254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3" name="Freeform 474"/>
              <p:cNvSpPr>
                <a:spLocks/>
              </p:cNvSpPr>
              <p:nvPr/>
            </p:nvSpPr>
            <p:spPr bwMode="auto">
              <a:xfrm>
                <a:off x="5137150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4" h="16">
                    <a:moveTo>
                      <a:pt x="0" y="14"/>
                    </a:moveTo>
                    <a:lnTo>
                      <a:pt x="254" y="0"/>
                    </a:lnTo>
                    <a:lnTo>
                      <a:pt x="252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4" name="Freeform 475"/>
              <p:cNvSpPr>
                <a:spLocks/>
              </p:cNvSpPr>
              <p:nvPr/>
            </p:nvSpPr>
            <p:spPr bwMode="auto">
              <a:xfrm>
                <a:off x="5137150" y="1489075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4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4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5" name="Freeform 476"/>
              <p:cNvSpPr>
                <a:spLocks/>
              </p:cNvSpPr>
              <p:nvPr/>
            </p:nvSpPr>
            <p:spPr bwMode="auto">
              <a:xfrm>
                <a:off x="51371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2" y="0"/>
                  </a:cxn>
                  <a:cxn ang="0">
                    <a:pos x="25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2" h="16">
                    <a:moveTo>
                      <a:pt x="0" y="14"/>
                    </a:moveTo>
                    <a:lnTo>
                      <a:pt x="252" y="0"/>
                    </a:lnTo>
                    <a:lnTo>
                      <a:pt x="25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6" name="Freeform 477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50" h="16">
                    <a:moveTo>
                      <a:pt x="0" y="12"/>
                    </a:moveTo>
                    <a:lnTo>
                      <a:pt x="250" y="0"/>
                    </a:lnTo>
                    <a:lnTo>
                      <a:pt x="250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7" name="Freeform 478"/>
              <p:cNvSpPr>
                <a:spLocks/>
              </p:cNvSpPr>
              <p:nvPr/>
            </p:nvSpPr>
            <p:spPr bwMode="auto">
              <a:xfrm>
                <a:off x="51371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50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50" h="16">
                    <a:moveTo>
                      <a:pt x="0" y="14"/>
                    </a:moveTo>
                    <a:lnTo>
                      <a:pt x="250" y="0"/>
                    </a:lnTo>
                    <a:lnTo>
                      <a:pt x="248" y="2"/>
                    </a:lnTo>
                    <a:lnTo>
                      <a:pt x="248" y="2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8" name="Freeform 479"/>
              <p:cNvSpPr>
                <a:spLocks/>
              </p:cNvSpPr>
              <p:nvPr/>
            </p:nvSpPr>
            <p:spPr bwMode="auto">
              <a:xfrm>
                <a:off x="51403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8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8" h="16">
                    <a:moveTo>
                      <a:pt x="0" y="14"/>
                    </a:moveTo>
                    <a:lnTo>
                      <a:pt x="248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9" name="Freeform 480"/>
              <p:cNvSpPr>
                <a:spLocks/>
              </p:cNvSpPr>
              <p:nvPr/>
            </p:nvSpPr>
            <p:spPr bwMode="auto">
              <a:xfrm>
                <a:off x="5140325" y="1498600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0" name="Freeform 481"/>
              <p:cNvSpPr>
                <a:spLocks/>
              </p:cNvSpPr>
              <p:nvPr/>
            </p:nvSpPr>
            <p:spPr bwMode="auto">
              <a:xfrm>
                <a:off x="5140325" y="1501775"/>
                <a:ext cx="390525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6" y="0"/>
                  </a:cxn>
                  <a:cxn ang="0">
                    <a:pos x="242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6" h="16">
                    <a:moveTo>
                      <a:pt x="0" y="14"/>
                    </a:moveTo>
                    <a:lnTo>
                      <a:pt x="246" y="0"/>
                    </a:lnTo>
                    <a:lnTo>
                      <a:pt x="242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1" name="Freeform 482"/>
              <p:cNvSpPr>
                <a:spLocks/>
              </p:cNvSpPr>
              <p:nvPr/>
            </p:nvSpPr>
            <p:spPr bwMode="auto">
              <a:xfrm>
                <a:off x="5143500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42" y="0"/>
                  </a:cxn>
                  <a:cxn ang="0">
                    <a:pos x="240" y="2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2" h="16">
                    <a:moveTo>
                      <a:pt x="0" y="12"/>
                    </a:moveTo>
                    <a:lnTo>
                      <a:pt x="242" y="0"/>
                    </a:lnTo>
                    <a:lnTo>
                      <a:pt x="240" y="2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2" name="Freeform 483"/>
              <p:cNvSpPr>
                <a:spLocks/>
              </p:cNvSpPr>
              <p:nvPr/>
            </p:nvSpPr>
            <p:spPr bwMode="auto">
              <a:xfrm>
                <a:off x="5143500" y="1504950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3" name="Freeform 484"/>
              <p:cNvSpPr>
                <a:spLocks/>
              </p:cNvSpPr>
              <p:nvPr/>
            </p:nvSpPr>
            <p:spPr bwMode="auto">
              <a:xfrm>
                <a:off x="5143500" y="1508125"/>
                <a:ext cx="38100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40" h="16">
                    <a:moveTo>
                      <a:pt x="0" y="14"/>
                    </a:moveTo>
                    <a:lnTo>
                      <a:pt x="240" y="0"/>
                    </a:lnTo>
                    <a:lnTo>
                      <a:pt x="238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4" name="Freeform 485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6" h="14">
                    <a:moveTo>
                      <a:pt x="0" y="12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5" name="Freeform 486"/>
              <p:cNvSpPr>
                <a:spLocks/>
              </p:cNvSpPr>
              <p:nvPr/>
            </p:nvSpPr>
            <p:spPr bwMode="auto">
              <a:xfrm>
                <a:off x="5146675" y="1511300"/>
                <a:ext cx="3746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36" y="0"/>
                  </a:cxn>
                  <a:cxn ang="0">
                    <a:pos x="234" y="2"/>
                  </a:cxn>
                  <a:cxn ang="0">
                    <a:pos x="23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36" h="16">
                    <a:moveTo>
                      <a:pt x="0" y="14"/>
                    </a:moveTo>
                    <a:lnTo>
                      <a:pt x="236" y="0"/>
                    </a:lnTo>
                    <a:lnTo>
                      <a:pt x="234" y="2"/>
                    </a:lnTo>
                    <a:lnTo>
                      <a:pt x="23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6" name="Freeform 487"/>
              <p:cNvSpPr>
                <a:spLocks/>
              </p:cNvSpPr>
              <p:nvPr/>
            </p:nvSpPr>
            <p:spPr bwMode="auto">
              <a:xfrm>
                <a:off x="5149850" y="1514475"/>
                <a:ext cx="36830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32" y="0"/>
                  </a:cxn>
                  <a:cxn ang="0">
                    <a:pos x="230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6">
                    <a:moveTo>
                      <a:pt x="0" y="12"/>
                    </a:moveTo>
                    <a:lnTo>
                      <a:pt x="232" y="0"/>
                    </a:lnTo>
                    <a:lnTo>
                      <a:pt x="232" y="0"/>
                    </a:lnTo>
                    <a:lnTo>
                      <a:pt x="230" y="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7" name="Freeform 488"/>
              <p:cNvSpPr>
                <a:spLocks/>
              </p:cNvSpPr>
              <p:nvPr/>
            </p:nvSpPr>
            <p:spPr bwMode="auto">
              <a:xfrm>
                <a:off x="5149850" y="1517650"/>
                <a:ext cx="3683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32" y="0"/>
                  </a:cxn>
                  <a:cxn ang="0">
                    <a:pos x="228" y="2"/>
                  </a:cxn>
                  <a:cxn ang="0">
                    <a:pos x="2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32" h="14">
                    <a:moveTo>
                      <a:pt x="0" y="12"/>
                    </a:moveTo>
                    <a:lnTo>
                      <a:pt x="232" y="0"/>
                    </a:lnTo>
                    <a:lnTo>
                      <a:pt x="228" y="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8" name="Freeform 489"/>
              <p:cNvSpPr>
                <a:spLocks/>
              </p:cNvSpPr>
              <p:nvPr/>
            </p:nvSpPr>
            <p:spPr bwMode="auto">
              <a:xfrm>
                <a:off x="5153025" y="1517650"/>
                <a:ext cx="361950" cy="254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28" y="0"/>
                  </a:cxn>
                  <a:cxn ang="0">
                    <a:pos x="224" y="4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28" h="16">
                    <a:moveTo>
                      <a:pt x="0" y="14"/>
                    </a:moveTo>
                    <a:lnTo>
                      <a:pt x="228" y="0"/>
                    </a:lnTo>
                    <a:lnTo>
                      <a:pt x="224" y="4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9" name="Freeform 490"/>
              <p:cNvSpPr>
                <a:spLocks/>
              </p:cNvSpPr>
              <p:nvPr/>
            </p:nvSpPr>
            <p:spPr bwMode="auto">
              <a:xfrm>
                <a:off x="5153025" y="1520825"/>
                <a:ext cx="35877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6" y="0"/>
                  </a:cxn>
                  <a:cxn ang="0">
                    <a:pos x="224" y="2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6" h="14">
                    <a:moveTo>
                      <a:pt x="0" y="12"/>
                    </a:moveTo>
                    <a:lnTo>
                      <a:pt x="226" y="0"/>
                    </a:lnTo>
                    <a:lnTo>
                      <a:pt x="224" y="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0" name="Freeform 491"/>
              <p:cNvSpPr>
                <a:spLocks/>
              </p:cNvSpPr>
              <p:nvPr/>
            </p:nvSpPr>
            <p:spPr bwMode="auto">
              <a:xfrm>
                <a:off x="5156200" y="1524000"/>
                <a:ext cx="3524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2" y="0"/>
                  </a:cxn>
                  <a:cxn ang="0">
                    <a:pos x="220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2" h="14">
                    <a:moveTo>
                      <a:pt x="0" y="12"/>
                    </a:moveTo>
                    <a:lnTo>
                      <a:pt x="222" y="0"/>
                    </a:lnTo>
                    <a:lnTo>
                      <a:pt x="220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1" name="Freeform 492"/>
              <p:cNvSpPr>
                <a:spLocks/>
              </p:cNvSpPr>
              <p:nvPr/>
            </p:nvSpPr>
            <p:spPr bwMode="auto">
              <a:xfrm>
                <a:off x="5159375" y="1524000"/>
                <a:ext cx="349250" cy="2540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20" y="0"/>
                  </a:cxn>
                  <a:cxn ang="0">
                    <a:pos x="218" y="2"/>
                  </a:cxn>
                  <a:cxn ang="0">
                    <a:pos x="216" y="4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20" h="16">
                    <a:moveTo>
                      <a:pt x="0" y="12"/>
                    </a:moveTo>
                    <a:lnTo>
                      <a:pt x="220" y="0"/>
                    </a:lnTo>
                    <a:lnTo>
                      <a:pt x="218" y="2"/>
                    </a:lnTo>
                    <a:lnTo>
                      <a:pt x="216" y="4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2" name="Freeform 493"/>
              <p:cNvSpPr>
                <a:spLocks/>
              </p:cNvSpPr>
              <p:nvPr/>
            </p:nvSpPr>
            <p:spPr bwMode="auto">
              <a:xfrm>
                <a:off x="5162550" y="1527175"/>
                <a:ext cx="3429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6" y="0"/>
                  </a:cxn>
                  <a:cxn ang="0">
                    <a:pos x="216" y="0"/>
                  </a:cxn>
                  <a:cxn ang="0">
                    <a:pos x="212" y="2"/>
                  </a:cxn>
                  <a:cxn ang="0">
                    <a:pos x="4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6" h="14">
                    <a:moveTo>
                      <a:pt x="0" y="12"/>
                    </a:moveTo>
                    <a:lnTo>
                      <a:pt x="216" y="0"/>
                    </a:lnTo>
                    <a:lnTo>
                      <a:pt x="216" y="0"/>
                    </a:lnTo>
                    <a:lnTo>
                      <a:pt x="212" y="2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3" name="Freeform 494"/>
              <p:cNvSpPr>
                <a:spLocks/>
              </p:cNvSpPr>
              <p:nvPr/>
            </p:nvSpPr>
            <p:spPr bwMode="auto">
              <a:xfrm>
                <a:off x="516255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4" y="0"/>
                  </a:cxn>
                  <a:cxn ang="0">
                    <a:pos x="210" y="2"/>
                  </a:cxn>
                  <a:cxn ang="0">
                    <a:pos x="6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14" h="14">
                    <a:moveTo>
                      <a:pt x="0" y="12"/>
                    </a:moveTo>
                    <a:lnTo>
                      <a:pt x="214" y="0"/>
                    </a:lnTo>
                    <a:lnTo>
                      <a:pt x="210" y="2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4" name="Freeform 495"/>
              <p:cNvSpPr>
                <a:spLocks/>
              </p:cNvSpPr>
              <p:nvPr/>
            </p:nvSpPr>
            <p:spPr bwMode="auto">
              <a:xfrm>
                <a:off x="5168900" y="1530350"/>
                <a:ext cx="3302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8" y="0"/>
                  </a:cxn>
                  <a:cxn ang="0">
                    <a:pos x="204" y="4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8" h="14">
                    <a:moveTo>
                      <a:pt x="0" y="12"/>
                    </a:moveTo>
                    <a:lnTo>
                      <a:pt x="208" y="0"/>
                    </a:lnTo>
                    <a:lnTo>
                      <a:pt x="204" y="4"/>
                    </a:lnTo>
                    <a:lnTo>
                      <a:pt x="6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5" name="Freeform 496"/>
              <p:cNvSpPr>
                <a:spLocks/>
              </p:cNvSpPr>
              <p:nvPr/>
            </p:nvSpPr>
            <p:spPr bwMode="auto">
              <a:xfrm>
                <a:off x="5172075" y="1533525"/>
                <a:ext cx="32385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4" y="0"/>
                  </a:cxn>
                  <a:cxn ang="0">
                    <a:pos x="200" y="2"/>
                  </a:cxn>
                  <a:cxn ang="0">
                    <a:pos x="8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04" h="14">
                    <a:moveTo>
                      <a:pt x="0" y="12"/>
                    </a:moveTo>
                    <a:lnTo>
                      <a:pt x="204" y="0"/>
                    </a:lnTo>
                    <a:lnTo>
                      <a:pt x="200" y="2"/>
                    </a:lnTo>
                    <a:lnTo>
                      <a:pt x="8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6" name="Freeform 497"/>
              <p:cNvSpPr>
                <a:spLocks/>
              </p:cNvSpPr>
              <p:nvPr/>
            </p:nvSpPr>
            <p:spPr bwMode="auto">
              <a:xfrm>
                <a:off x="5178425" y="1536700"/>
                <a:ext cx="31432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98" y="0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98" h="12">
                    <a:moveTo>
                      <a:pt x="0" y="10"/>
                    </a:moveTo>
                    <a:lnTo>
                      <a:pt x="198" y="0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7" name="Freeform 498"/>
              <p:cNvSpPr>
                <a:spLocks/>
              </p:cNvSpPr>
              <p:nvPr/>
            </p:nvSpPr>
            <p:spPr bwMode="auto">
              <a:xfrm>
                <a:off x="5184775" y="1536700"/>
                <a:ext cx="304800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192" y="0"/>
                  </a:cxn>
                  <a:cxn ang="0">
                    <a:pos x="192" y="2"/>
                  </a:cxn>
                  <a:cxn ang="0">
                    <a:pos x="188" y="4"/>
                  </a:cxn>
                  <a:cxn ang="0">
                    <a:pos x="10" y="14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192" h="14">
                    <a:moveTo>
                      <a:pt x="0" y="12"/>
                    </a:moveTo>
                    <a:lnTo>
                      <a:pt x="192" y="0"/>
                    </a:lnTo>
                    <a:lnTo>
                      <a:pt x="192" y="2"/>
                    </a:lnTo>
                    <a:lnTo>
                      <a:pt x="188" y="4"/>
                    </a:lnTo>
                    <a:lnTo>
                      <a:pt x="10" y="14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8" name="Freeform 499"/>
              <p:cNvSpPr>
                <a:spLocks/>
              </p:cNvSpPr>
              <p:nvPr/>
            </p:nvSpPr>
            <p:spPr bwMode="auto">
              <a:xfrm>
                <a:off x="519112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86" y="0"/>
                  </a:cxn>
                  <a:cxn ang="0">
                    <a:pos x="180" y="4"/>
                  </a:cxn>
                  <a:cxn ang="0">
                    <a:pos x="14" y="12"/>
                  </a:cxn>
                  <a:cxn ang="0">
                    <a:pos x="8" y="12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86" h="12">
                    <a:moveTo>
                      <a:pt x="0" y="10"/>
                    </a:moveTo>
                    <a:lnTo>
                      <a:pt x="186" y="0"/>
                    </a:lnTo>
                    <a:lnTo>
                      <a:pt x="180" y="4"/>
                    </a:lnTo>
                    <a:lnTo>
                      <a:pt x="14" y="12"/>
                    </a:lnTo>
                    <a:lnTo>
                      <a:pt x="8" y="12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9" name="Freeform 500"/>
              <p:cNvSpPr>
                <a:spLocks/>
              </p:cNvSpPr>
              <p:nvPr/>
            </p:nvSpPr>
            <p:spPr bwMode="auto">
              <a:xfrm>
                <a:off x="5200650" y="1543050"/>
                <a:ext cx="282575" cy="190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78" y="0"/>
                  </a:cxn>
                  <a:cxn ang="0">
                    <a:pos x="172" y="2"/>
                  </a:cxn>
                  <a:cxn ang="0">
                    <a:pos x="16" y="12"/>
                  </a:cxn>
                  <a:cxn ang="0">
                    <a:pos x="12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78" h="12">
                    <a:moveTo>
                      <a:pt x="0" y="10"/>
                    </a:moveTo>
                    <a:lnTo>
                      <a:pt x="178" y="0"/>
                    </a:lnTo>
                    <a:lnTo>
                      <a:pt x="172" y="2"/>
                    </a:lnTo>
                    <a:lnTo>
                      <a:pt x="16" y="12"/>
                    </a:lnTo>
                    <a:lnTo>
                      <a:pt x="1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0" name="Freeform 501"/>
              <p:cNvSpPr>
                <a:spLocks/>
              </p:cNvSpPr>
              <p:nvPr/>
            </p:nvSpPr>
            <p:spPr bwMode="auto">
              <a:xfrm>
                <a:off x="5213350" y="1546225"/>
                <a:ext cx="263525" cy="15875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66" y="0"/>
                  </a:cxn>
                  <a:cxn ang="0">
                    <a:pos x="164" y="0"/>
                  </a:cxn>
                  <a:cxn ang="0">
                    <a:pos x="160" y="2"/>
                  </a:cxn>
                  <a:cxn ang="0">
                    <a:pos x="18" y="10"/>
                  </a:cxn>
                  <a:cxn ang="0">
                    <a:pos x="16" y="10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66" h="10">
                    <a:moveTo>
                      <a:pt x="0" y="8"/>
                    </a:moveTo>
                    <a:lnTo>
                      <a:pt x="166" y="0"/>
                    </a:lnTo>
                    <a:lnTo>
                      <a:pt x="164" y="0"/>
                    </a:lnTo>
                    <a:lnTo>
                      <a:pt x="160" y="2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1" name="Freeform 502"/>
              <p:cNvSpPr>
                <a:spLocks/>
              </p:cNvSpPr>
              <p:nvPr/>
            </p:nvSpPr>
            <p:spPr bwMode="auto">
              <a:xfrm>
                <a:off x="52260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56" y="0"/>
                  </a:cxn>
                  <a:cxn ang="0">
                    <a:pos x="156" y="0"/>
                  </a:cxn>
                  <a:cxn ang="0">
                    <a:pos x="148" y="4"/>
                  </a:cxn>
                  <a:cxn ang="0">
                    <a:pos x="20" y="10"/>
                  </a:cxn>
                  <a:cxn ang="0">
                    <a:pos x="8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56" h="10">
                    <a:moveTo>
                      <a:pt x="0" y="10"/>
                    </a:moveTo>
                    <a:lnTo>
                      <a:pt x="156" y="0"/>
                    </a:lnTo>
                    <a:lnTo>
                      <a:pt x="156" y="0"/>
                    </a:lnTo>
                    <a:lnTo>
                      <a:pt x="148" y="4"/>
                    </a:lnTo>
                    <a:lnTo>
                      <a:pt x="20" y="10"/>
                    </a:lnTo>
                    <a:lnTo>
                      <a:pt x="8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2" name="Freeform 503"/>
              <p:cNvSpPr>
                <a:spLocks/>
              </p:cNvSpPr>
              <p:nvPr/>
            </p:nvSpPr>
            <p:spPr bwMode="auto">
              <a:xfrm>
                <a:off x="5241925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42" y="0"/>
                  </a:cxn>
                  <a:cxn ang="0">
                    <a:pos x="134" y="2"/>
                  </a:cxn>
                  <a:cxn ang="0">
                    <a:pos x="132" y="2"/>
                  </a:cxn>
                  <a:cxn ang="0">
                    <a:pos x="22" y="8"/>
                  </a:cxn>
                  <a:cxn ang="0">
                    <a:pos x="10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142" h="8">
                    <a:moveTo>
                      <a:pt x="0" y="8"/>
                    </a:moveTo>
                    <a:lnTo>
                      <a:pt x="142" y="0"/>
                    </a:lnTo>
                    <a:lnTo>
                      <a:pt x="134" y="2"/>
                    </a:lnTo>
                    <a:lnTo>
                      <a:pt x="132" y="2"/>
                    </a:lnTo>
                    <a:lnTo>
                      <a:pt x="22" y="8"/>
                    </a:lnTo>
                    <a:lnTo>
                      <a:pt x="1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3" name="Freeform 504"/>
              <p:cNvSpPr>
                <a:spLocks/>
              </p:cNvSpPr>
              <p:nvPr/>
            </p:nvSpPr>
            <p:spPr bwMode="auto">
              <a:xfrm>
                <a:off x="525780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28" y="0"/>
                  </a:cxn>
                  <a:cxn ang="0">
                    <a:pos x="124" y="0"/>
                  </a:cxn>
                  <a:cxn ang="0">
                    <a:pos x="114" y="2"/>
                  </a:cxn>
                  <a:cxn ang="0">
                    <a:pos x="30" y="8"/>
                  </a:cxn>
                  <a:cxn ang="0">
                    <a:pos x="26" y="8"/>
                  </a:cxn>
                  <a:cxn ang="0">
                    <a:pos x="14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28" h="8">
                    <a:moveTo>
                      <a:pt x="0" y="6"/>
                    </a:moveTo>
                    <a:lnTo>
                      <a:pt x="128" y="0"/>
                    </a:lnTo>
                    <a:lnTo>
                      <a:pt x="124" y="0"/>
                    </a:lnTo>
                    <a:lnTo>
                      <a:pt x="114" y="2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14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4" name="Freeform 505"/>
              <p:cNvSpPr>
                <a:spLocks/>
              </p:cNvSpPr>
              <p:nvPr/>
            </p:nvSpPr>
            <p:spPr bwMode="auto">
              <a:xfrm>
                <a:off x="527685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10" y="0"/>
                  </a:cxn>
                  <a:cxn ang="0">
                    <a:pos x="98" y="4"/>
                  </a:cxn>
                  <a:cxn ang="0">
                    <a:pos x="90" y="4"/>
                  </a:cxn>
                  <a:cxn ang="0">
                    <a:pos x="88" y="4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28" y="8"/>
                  </a:cxn>
                  <a:cxn ang="0">
                    <a:pos x="14" y="8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0" h="8">
                    <a:moveTo>
                      <a:pt x="0" y="6"/>
                    </a:moveTo>
                    <a:lnTo>
                      <a:pt x="110" y="0"/>
                    </a:lnTo>
                    <a:lnTo>
                      <a:pt x="98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28" y="8"/>
                    </a:lnTo>
                    <a:lnTo>
                      <a:pt x="1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5" name="Freeform 506"/>
              <p:cNvSpPr>
                <a:spLocks/>
              </p:cNvSpPr>
              <p:nvPr/>
            </p:nvSpPr>
            <p:spPr bwMode="auto">
              <a:xfrm>
                <a:off x="530542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84" y="0"/>
                  </a:cxn>
                  <a:cxn ang="0">
                    <a:pos x="80" y="2"/>
                  </a:cxn>
                  <a:cxn ang="0">
                    <a:pos x="72" y="2"/>
                  </a:cxn>
                  <a:cxn ang="0">
                    <a:pos x="60" y="4"/>
                  </a:cxn>
                  <a:cxn ang="0">
                    <a:pos x="50" y="4"/>
                  </a:cxn>
                  <a:cxn ang="0">
                    <a:pos x="36" y="4"/>
                  </a:cxn>
                  <a:cxn ang="0">
                    <a:pos x="24" y="6"/>
                  </a:cxn>
                  <a:cxn ang="0">
                    <a:pos x="10" y="6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84" h="6">
                    <a:moveTo>
                      <a:pt x="0" y="6"/>
                    </a:moveTo>
                    <a:lnTo>
                      <a:pt x="84" y="0"/>
                    </a:lnTo>
                    <a:lnTo>
                      <a:pt x="80" y="2"/>
                    </a:lnTo>
                    <a:lnTo>
                      <a:pt x="72" y="2"/>
                    </a:lnTo>
                    <a:lnTo>
                      <a:pt x="60" y="4"/>
                    </a:lnTo>
                    <a:lnTo>
                      <a:pt x="50" y="4"/>
                    </a:lnTo>
                    <a:lnTo>
                      <a:pt x="36" y="4"/>
                    </a:lnTo>
                    <a:lnTo>
                      <a:pt x="24" y="6"/>
                    </a:lnTo>
                    <a:lnTo>
                      <a:pt x="1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6" name="Freeform 507"/>
              <p:cNvSpPr>
                <a:spLocks/>
              </p:cNvSpPr>
              <p:nvPr/>
            </p:nvSpPr>
            <p:spPr bwMode="auto">
              <a:xfrm>
                <a:off x="5343525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6" y="0"/>
                  </a:cxn>
                  <a:cxn ang="0">
                    <a:pos x="36" y="2"/>
                  </a:cxn>
                  <a:cxn ang="0">
                    <a:pos x="26" y="2"/>
                  </a:cxn>
                  <a:cxn ang="0">
                    <a:pos x="12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46" h="4">
                    <a:moveTo>
                      <a:pt x="0" y="4"/>
                    </a:moveTo>
                    <a:lnTo>
                      <a:pt x="46" y="0"/>
                    </a:lnTo>
                    <a:lnTo>
                      <a:pt x="36" y="2"/>
                    </a:lnTo>
                    <a:lnTo>
                      <a:pt x="26" y="2"/>
                    </a:lnTo>
                    <a:lnTo>
                      <a:pt x="12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7" name="Freeform 508"/>
              <p:cNvSpPr>
                <a:spLocks/>
              </p:cNvSpPr>
              <p:nvPr/>
            </p:nvSpPr>
            <p:spPr bwMode="auto">
              <a:xfrm>
                <a:off x="5737225" y="1374775"/>
                <a:ext cx="431800" cy="107950"/>
              </a:xfrm>
              <a:custGeom>
                <a:avLst/>
                <a:gdLst/>
                <a:ahLst/>
                <a:cxnLst>
                  <a:cxn ang="0">
                    <a:pos x="270" y="68"/>
                  </a:cxn>
                  <a:cxn ang="0">
                    <a:pos x="2" y="54"/>
                  </a:cxn>
                  <a:cxn ang="0">
                    <a:pos x="2" y="50"/>
                  </a:cxn>
                  <a:cxn ang="0">
                    <a:pos x="0" y="48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0" y="44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4" y="30"/>
                  </a:cxn>
                  <a:cxn ang="0">
                    <a:pos x="8" y="26"/>
                  </a:cxn>
                  <a:cxn ang="0">
                    <a:pos x="14" y="22"/>
                  </a:cxn>
                  <a:cxn ang="0">
                    <a:pos x="22" y="18"/>
                  </a:cxn>
                  <a:cxn ang="0">
                    <a:pos x="30" y="16"/>
                  </a:cxn>
                  <a:cxn ang="0">
                    <a:pos x="38" y="12"/>
                  </a:cxn>
                  <a:cxn ang="0">
                    <a:pos x="48" y="10"/>
                  </a:cxn>
                  <a:cxn ang="0">
                    <a:pos x="58" y="8"/>
                  </a:cxn>
                  <a:cxn ang="0">
                    <a:pos x="70" y="6"/>
                  </a:cxn>
                  <a:cxn ang="0">
                    <a:pos x="82" y="4"/>
                  </a:cxn>
                  <a:cxn ang="0">
                    <a:pos x="94" y="2"/>
                  </a:cxn>
                  <a:cxn ang="0">
                    <a:pos x="106" y="2"/>
                  </a:cxn>
                  <a:cxn ang="0">
                    <a:pos x="118" y="2"/>
                  </a:cxn>
                  <a:cxn ang="0">
                    <a:pos x="132" y="0"/>
                  </a:cxn>
                  <a:cxn ang="0">
                    <a:pos x="144" y="0"/>
                  </a:cxn>
                  <a:cxn ang="0">
                    <a:pos x="158" y="0"/>
                  </a:cxn>
                  <a:cxn ang="0">
                    <a:pos x="170" y="0"/>
                  </a:cxn>
                  <a:cxn ang="0">
                    <a:pos x="182" y="2"/>
                  </a:cxn>
                  <a:cxn ang="0">
                    <a:pos x="194" y="2"/>
                  </a:cxn>
                  <a:cxn ang="0">
                    <a:pos x="206" y="4"/>
                  </a:cxn>
                  <a:cxn ang="0">
                    <a:pos x="216" y="6"/>
                  </a:cxn>
                  <a:cxn ang="0">
                    <a:pos x="228" y="8"/>
                  </a:cxn>
                  <a:cxn ang="0">
                    <a:pos x="236" y="10"/>
                  </a:cxn>
                  <a:cxn ang="0">
                    <a:pos x="246" y="12"/>
                  </a:cxn>
                  <a:cxn ang="0">
                    <a:pos x="252" y="14"/>
                  </a:cxn>
                  <a:cxn ang="0">
                    <a:pos x="260" y="18"/>
                  </a:cxn>
                  <a:cxn ang="0">
                    <a:pos x="264" y="20"/>
                  </a:cxn>
                  <a:cxn ang="0">
                    <a:pos x="268" y="24"/>
                  </a:cxn>
                  <a:cxn ang="0">
                    <a:pos x="270" y="28"/>
                  </a:cxn>
                  <a:cxn ang="0">
                    <a:pos x="272" y="32"/>
                  </a:cxn>
                  <a:cxn ang="0">
                    <a:pos x="272" y="34"/>
                  </a:cxn>
                  <a:cxn ang="0">
                    <a:pos x="272" y="38"/>
                  </a:cxn>
                  <a:cxn ang="0">
                    <a:pos x="272" y="42"/>
                  </a:cxn>
                  <a:cxn ang="0">
                    <a:pos x="272" y="44"/>
                  </a:cxn>
                  <a:cxn ang="0">
                    <a:pos x="272" y="48"/>
                  </a:cxn>
                  <a:cxn ang="0">
                    <a:pos x="270" y="54"/>
                  </a:cxn>
                  <a:cxn ang="0">
                    <a:pos x="270" y="58"/>
                  </a:cxn>
                  <a:cxn ang="0">
                    <a:pos x="270" y="62"/>
                  </a:cxn>
                  <a:cxn ang="0">
                    <a:pos x="270" y="68"/>
                  </a:cxn>
                  <a:cxn ang="0">
                    <a:pos x="270" y="68"/>
                  </a:cxn>
                </a:cxnLst>
                <a:rect l="0" t="0" r="r" b="b"/>
                <a:pathLst>
                  <a:path w="272" h="68">
                    <a:moveTo>
                      <a:pt x="270" y="68"/>
                    </a:moveTo>
                    <a:lnTo>
                      <a:pt x="2" y="54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4" y="30"/>
                    </a:lnTo>
                    <a:lnTo>
                      <a:pt x="8" y="26"/>
                    </a:lnTo>
                    <a:lnTo>
                      <a:pt x="14" y="22"/>
                    </a:lnTo>
                    <a:lnTo>
                      <a:pt x="22" y="18"/>
                    </a:lnTo>
                    <a:lnTo>
                      <a:pt x="30" y="16"/>
                    </a:lnTo>
                    <a:lnTo>
                      <a:pt x="38" y="12"/>
                    </a:lnTo>
                    <a:lnTo>
                      <a:pt x="48" y="10"/>
                    </a:lnTo>
                    <a:lnTo>
                      <a:pt x="58" y="8"/>
                    </a:lnTo>
                    <a:lnTo>
                      <a:pt x="70" y="6"/>
                    </a:lnTo>
                    <a:lnTo>
                      <a:pt x="82" y="4"/>
                    </a:lnTo>
                    <a:lnTo>
                      <a:pt x="94" y="2"/>
                    </a:lnTo>
                    <a:lnTo>
                      <a:pt x="106" y="2"/>
                    </a:lnTo>
                    <a:lnTo>
                      <a:pt x="118" y="2"/>
                    </a:lnTo>
                    <a:lnTo>
                      <a:pt x="132" y="0"/>
                    </a:lnTo>
                    <a:lnTo>
                      <a:pt x="144" y="0"/>
                    </a:lnTo>
                    <a:lnTo>
                      <a:pt x="158" y="0"/>
                    </a:lnTo>
                    <a:lnTo>
                      <a:pt x="170" y="0"/>
                    </a:lnTo>
                    <a:lnTo>
                      <a:pt x="182" y="2"/>
                    </a:lnTo>
                    <a:lnTo>
                      <a:pt x="194" y="2"/>
                    </a:lnTo>
                    <a:lnTo>
                      <a:pt x="206" y="4"/>
                    </a:lnTo>
                    <a:lnTo>
                      <a:pt x="216" y="6"/>
                    </a:lnTo>
                    <a:lnTo>
                      <a:pt x="228" y="8"/>
                    </a:lnTo>
                    <a:lnTo>
                      <a:pt x="236" y="10"/>
                    </a:lnTo>
                    <a:lnTo>
                      <a:pt x="246" y="12"/>
                    </a:lnTo>
                    <a:lnTo>
                      <a:pt x="252" y="14"/>
                    </a:lnTo>
                    <a:lnTo>
                      <a:pt x="260" y="18"/>
                    </a:lnTo>
                    <a:lnTo>
                      <a:pt x="264" y="20"/>
                    </a:lnTo>
                    <a:lnTo>
                      <a:pt x="268" y="24"/>
                    </a:lnTo>
                    <a:lnTo>
                      <a:pt x="270" y="28"/>
                    </a:lnTo>
                    <a:lnTo>
                      <a:pt x="272" y="32"/>
                    </a:lnTo>
                    <a:lnTo>
                      <a:pt x="272" y="34"/>
                    </a:lnTo>
                    <a:lnTo>
                      <a:pt x="272" y="38"/>
                    </a:lnTo>
                    <a:lnTo>
                      <a:pt x="272" y="42"/>
                    </a:lnTo>
                    <a:lnTo>
                      <a:pt x="272" y="44"/>
                    </a:lnTo>
                    <a:lnTo>
                      <a:pt x="272" y="48"/>
                    </a:lnTo>
                    <a:lnTo>
                      <a:pt x="270" y="54"/>
                    </a:lnTo>
                    <a:lnTo>
                      <a:pt x="270" y="58"/>
                    </a:lnTo>
                    <a:lnTo>
                      <a:pt x="270" y="62"/>
                    </a:lnTo>
                    <a:lnTo>
                      <a:pt x="270" y="68"/>
                    </a:lnTo>
                    <a:lnTo>
                      <a:pt x="270" y="68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8" name="Freeform 509"/>
              <p:cNvSpPr>
                <a:spLocks/>
              </p:cNvSpPr>
              <p:nvPr/>
            </p:nvSpPr>
            <p:spPr bwMode="auto">
              <a:xfrm>
                <a:off x="5740400" y="1457325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6"/>
                  </a:cxn>
                  <a:cxn ang="0">
                    <a:pos x="268" y="18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6"/>
                    </a:lnTo>
                    <a:lnTo>
                      <a:pt x="268" y="18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9" name="Freeform 510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4"/>
                  </a:cxn>
                  <a:cxn ang="0">
                    <a:pos x="268" y="14"/>
                  </a:cxn>
                  <a:cxn ang="0">
                    <a:pos x="26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6">
                    <a:moveTo>
                      <a:pt x="0" y="0"/>
                    </a:moveTo>
                    <a:lnTo>
                      <a:pt x="268" y="14"/>
                    </a:lnTo>
                    <a:lnTo>
                      <a:pt x="268" y="14"/>
                    </a:lnTo>
                    <a:lnTo>
                      <a:pt x="26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0" name="Freeform 511"/>
              <p:cNvSpPr>
                <a:spLocks/>
              </p:cNvSpPr>
              <p:nvPr/>
            </p:nvSpPr>
            <p:spPr bwMode="auto">
              <a:xfrm>
                <a:off x="5740400" y="1460500"/>
                <a:ext cx="425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8" y="16"/>
                  </a:cxn>
                  <a:cxn ang="0">
                    <a:pos x="266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8" h="18">
                    <a:moveTo>
                      <a:pt x="0" y="0"/>
                    </a:moveTo>
                    <a:lnTo>
                      <a:pt x="268" y="16"/>
                    </a:lnTo>
                    <a:lnTo>
                      <a:pt x="266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1" name="Freeform 512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6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2" name="Freeform 513"/>
              <p:cNvSpPr>
                <a:spLocks/>
              </p:cNvSpPr>
              <p:nvPr/>
            </p:nvSpPr>
            <p:spPr bwMode="auto">
              <a:xfrm>
                <a:off x="5743575" y="1463675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6"/>
                    </a:lnTo>
                    <a:lnTo>
                      <a:pt x="264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92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3" name="Freeform 514"/>
              <p:cNvSpPr>
                <a:spLocks/>
              </p:cNvSpPr>
              <p:nvPr/>
            </p:nvSpPr>
            <p:spPr bwMode="auto">
              <a:xfrm>
                <a:off x="5743575" y="1466850"/>
                <a:ext cx="4191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4" y="14"/>
                  </a:cxn>
                  <a:cxn ang="0">
                    <a:pos x="264" y="16"/>
                  </a:cxn>
                  <a:cxn ang="0">
                    <a:pos x="264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4" h="18">
                    <a:moveTo>
                      <a:pt x="0" y="0"/>
                    </a:moveTo>
                    <a:lnTo>
                      <a:pt x="264" y="14"/>
                    </a:lnTo>
                    <a:lnTo>
                      <a:pt x="264" y="16"/>
                    </a:lnTo>
                    <a:lnTo>
                      <a:pt x="264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27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4" name="Freeform 515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4"/>
                  </a:cxn>
                  <a:cxn ang="0">
                    <a:pos x="262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6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4"/>
                    </a:lnTo>
                    <a:lnTo>
                      <a:pt x="262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2A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5" name="Freeform 516"/>
              <p:cNvSpPr>
                <a:spLocks/>
              </p:cNvSpPr>
              <p:nvPr/>
            </p:nvSpPr>
            <p:spPr bwMode="auto">
              <a:xfrm>
                <a:off x="5746750" y="1470025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6"/>
                  </a:cxn>
                  <a:cxn ang="0">
                    <a:pos x="262" y="18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6"/>
                    </a:lnTo>
                    <a:lnTo>
                      <a:pt x="262" y="1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2C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6" name="Freeform 517"/>
              <p:cNvSpPr>
                <a:spLocks/>
              </p:cNvSpPr>
              <p:nvPr/>
            </p:nvSpPr>
            <p:spPr bwMode="auto">
              <a:xfrm>
                <a:off x="5746750" y="1473200"/>
                <a:ext cx="41592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2" y="14"/>
                  </a:cxn>
                  <a:cxn ang="0">
                    <a:pos x="262" y="1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2" h="18">
                    <a:moveTo>
                      <a:pt x="0" y="0"/>
                    </a:moveTo>
                    <a:lnTo>
                      <a:pt x="262" y="14"/>
                    </a:lnTo>
                    <a:lnTo>
                      <a:pt x="262" y="1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2F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7" name="Freeform 518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60" y="16"/>
                    </a:lnTo>
                    <a:lnTo>
                      <a:pt x="260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32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8" name="Freeform 519"/>
              <p:cNvSpPr>
                <a:spLocks/>
              </p:cNvSpPr>
              <p:nvPr/>
            </p:nvSpPr>
            <p:spPr bwMode="auto">
              <a:xfrm>
                <a:off x="5749925" y="1476375"/>
                <a:ext cx="4127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6"/>
                  </a:cxn>
                  <a:cxn ang="0">
                    <a:pos x="260" y="16"/>
                  </a:cxn>
                  <a:cxn ang="0">
                    <a:pos x="258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8">
                    <a:moveTo>
                      <a:pt x="0" y="0"/>
                    </a:moveTo>
                    <a:lnTo>
                      <a:pt x="260" y="16"/>
                    </a:lnTo>
                    <a:lnTo>
                      <a:pt x="260" y="16"/>
                    </a:lnTo>
                    <a:lnTo>
                      <a:pt x="258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34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9" name="Freeform 520"/>
              <p:cNvSpPr>
                <a:spLocks/>
              </p:cNvSpPr>
              <p:nvPr/>
            </p:nvSpPr>
            <p:spPr bwMode="auto">
              <a:xfrm>
                <a:off x="5749925" y="1479550"/>
                <a:ext cx="4127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0" y="14"/>
                  </a:cxn>
                  <a:cxn ang="0">
                    <a:pos x="258" y="16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16">
                    <a:moveTo>
                      <a:pt x="0" y="0"/>
                    </a:moveTo>
                    <a:lnTo>
                      <a:pt x="260" y="14"/>
                    </a:lnTo>
                    <a:lnTo>
                      <a:pt x="258" y="16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36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0" name="Freeform 521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39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1" name="Freeform 522"/>
              <p:cNvSpPr>
                <a:spLocks/>
              </p:cNvSpPr>
              <p:nvPr/>
            </p:nvSpPr>
            <p:spPr bwMode="auto">
              <a:xfrm>
                <a:off x="5753100" y="1482725"/>
                <a:ext cx="40640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8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3A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2" name="Freeform 523"/>
              <p:cNvSpPr>
                <a:spLocks/>
              </p:cNvSpPr>
              <p:nvPr/>
            </p:nvSpPr>
            <p:spPr bwMode="auto">
              <a:xfrm>
                <a:off x="5753100" y="1485900"/>
                <a:ext cx="4064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6" y="14"/>
                  </a:cxn>
                  <a:cxn ang="0">
                    <a:pos x="256" y="16"/>
                  </a:cxn>
                  <a:cxn ang="0">
                    <a:pos x="25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6" h="16">
                    <a:moveTo>
                      <a:pt x="0" y="0"/>
                    </a:moveTo>
                    <a:lnTo>
                      <a:pt x="256" y="14"/>
                    </a:lnTo>
                    <a:lnTo>
                      <a:pt x="256" y="16"/>
                    </a:lnTo>
                    <a:lnTo>
                      <a:pt x="25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93C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3" name="Freeform 524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3E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4" name="Freeform 525"/>
              <p:cNvSpPr>
                <a:spLocks/>
              </p:cNvSpPr>
              <p:nvPr/>
            </p:nvSpPr>
            <p:spPr bwMode="auto">
              <a:xfrm>
                <a:off x="5756275" y="1489075"/>
                <a:ext cx="4032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4" y="14"/>
                  </a:cxn>
                  <a:cxn ang="0">
                    <a:pos x="252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4" h="16">
                    <a:moveTo>
                      <a:pt x="0" y="0"/>
                    </a:moveTo>
                    <a:lnTo>
                      <a:pt x="254" y="14"/>
                    </a:lnTo>
                    <a:lnTo>
                      <a:pt x="252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3F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5" name="Freeform 526"/>
              <p:cNvSpPr>
                <a:spLocks/>
              </p:cNvSpPr>
              <p:nvPr/>
            </p:nvSpPr>
            <p:spPr bwMode="auto">
              <a:xfrm>
                <a:off x="5759450" y="1492250"/>
                <a:ext cx="4000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2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2" h="16">
                    <a:moveTo>
                      <a:pt x="0" y="0"/>
                    </a:moveTo>
                    <a:lnTo>
                      <a:pt x="252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1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6" name="Freeform 527"/>
              <p:cNvSpPr>
                <a:spLocks/>
              </p:cNvSpPr>
              <p:nvPr/>
            </p:nvSpPr>
            <p:spPr bwMode="auto">
              <a:xfrm>
                <a:off x="5759450" y="1495425"/>
                <a:ext cx="3968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0" h="16">
                    <a:moveTo>
                      <a:pt x="0" y="0"/>
                    </a:move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42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7" name="Freeform 528"/>
              <p:cNvSpPr>
                <a:spLocks/>
              </p:cNvSpPr>
              <p:nvPr/>
            </p:nvSpPr>
            <p:spPr bwMode="auto">
              <a:xfrm>
                <a:off x="5762625" y="1495425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6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43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8" name="Freeform 529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44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9" name="Freeform 530"/>
              <p:cNvSpPr>
                <a:spLocks/>
              </p:cNvSpPr>
              <p:nvPr/>
            </p:nvSpPr>
            <p:spPr bwMode="auto">
              <a:xfrm>
                <a:off x="5762625" y="1498600"/>
                <a:ext cx="39370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14"/>
                  </a:cxn>
                  <a:cxn ang="0">
                    <a:pos x="246" y="16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8" h="16">
                    <a:moveTo>
                      <a:pt x="0" y="0"/>
                    </a:moveTo>
                    <a:lnTo>
                      <a:pt x="248" y="14"/>
                    </a:lnTo>
                    <a:lnTo>
                      <a:pt x="246" y="1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46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0" name="Freeform 531"/>
              <p:cNvSpPr>
                <a:spLocks/>
              </p:cNvSpPr>
              <p:nvPr/>
            </p:nvSpPr>
            <p:spPr bwMode="auto">
              <a:xfrm>
                <a:off x="5765800" y="1501775"/>
                <a:ext cx="3873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4" y="14"/>
                  </a:cxn>
                  <a:cxn ang="0">
                    <a:pos x="244" y="16"/>
                  </a:cxn>
                  <a:cxn ang="0">
                    <a:pos x="244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4" h="16">
                    <a:moveTo>
                      <a:pt x="0" y="0"/>
                    </a:moveTo>
                    <a:lnTo>
                      <a:pt x="244" y="14"/>
                    </a:lnTo>
                    <a:lnTo>
                      <a:pt x="244" y="16"/>
                    </a:lnTo>
                    <a:lnTo>
                      <a:pt x="244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46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1" name="Freeform 532"/>
              <p:cNvSpPr>
                <a:spLocks/>
              </p:cNvSpPr>
              <p:nvPr/>
            </p:nvSpPr>
            <p:spPr bwMode="auto">
              <a:xfrm>
                <a:off x="5768975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2" y="12"/>
                  </a:cxn>
                  <a:cxn ang="0">
                    <a:pos x="242" y="14"/>
                  </a:cxn>
                  <a:cxn ang="0">
                    <a:pos x="240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2" h="16">
                    <a:moveTo>
                      <a:pt x="0" y="0"/>
                    </a:moveTo>
                    <a:lnTo>
                      <a:pt x="242" y="12"/>
                    </a:lnTo>
                    <a:lnTo>
                      <a:pt x="242" y="14"/>
                    </a:lnTo>
                    <a:lnTo>
                      <a:pt x="240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1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2" name="Freeform 533"/>
              <p:cNvSpPr>
                <a:spLocks/>
              </p:cNvSpPr>
              <p:nvPr/>
            </p:nvSpPr>
            <p:spPr bwMode="auto">
              <a:xfrm>
                <a:off x="5768975" y="1504950"/>
                <a:ext cx="3841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2" y="14"/>
                  </a:cxn>
                  <a:cxn ang="0">
                    <a:pos x="240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2" h="16">
                    <a:moveTo>
                      <a:pt x="0" y="0"/>
                    </a:moveTo>
                    <a:lnTo>
                      <a:pt x="242" y="14"/>
                    </a:lnTo>
                    <a:lnTo>
                      <a:pt x="240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48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3" name="Freeform 534"/>
              <p:cNvSpPr>
                <a:spLocks/>
              </p:cNvSpPr>
              <p:nvPr/>
            </p:nvSpPr>
            <p:spPr bwMode="auto">
              <a:xfrm>
                <a:off x="5772150" y="1508125"/>
                <a:ext cx="37782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8" y="14"/>
                  </a:cxn>
                  <a:cxn ang="0">
                    <a:pos x="238" y="16"/>
                  </a:cxn>
                  <a:cxn ang="0">
                    <a:pos x="236" y="1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8" h="16">
                    <a:moveTo>
                      <a:pt x="0" y="0"/>
                    </a:moveTo>
                    <a:lnTo>
                      <a:pt x="238" y="14"/>
                    </a:lnTo>
                    <a:lnTo>
                      <a:pt x="238" y="16"/>
                    </a:lnTo>
                    <a:lnTo>
                      <a:pt x="236" y="1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549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4" name="Freeform 536"/>
              <p:cNvSpPr>
                <a:spLocks/>
              </p:cNvSpPr>
              <p:nvPr/>
            </p:nvSpPr>
            <p:spPr bwMode="auto">
              <a:xfrm>
                <a:off x="5772150" y="1511300"/>
                <a:ext cx="3778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8" y="12"/>
                  </a:cxn>
                  <a:cxn ang="0">
                    <a:pos x="238" y="14"/>
                  </a:cxn>
                  <a:cxn ang="0">
                    <a:pos x="236" y="1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8" h="14">
                    <a:moveTo>
                      <a:pt x="0" y="0"/>
                    </a:moveTo>
                    <a:lnTo>
                      <a:pt x="238" y="12"/>
                    </a:lnTo>
                    <a:lnTo>
                      <a:pt x="238" y="14"/>
                    </a:lnTo>
                    <a:lnTo>
                      <a:pt x="236" y="1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5" name="Freeform 537"/>
              <p:cNvSpPr>
                <a:spLocks/>
              </p:cNvSpPr>
              <p:nvPr/>
            </p:nvSpPr>
            <p:spPr bwMode="auto">
              <a:xfrm>
                <a:off x="5775325" y="1511300"/>
                <a:ext cx="3714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4" y="14"/>
                  </a:cxn>
                  <a:cxn ang="0">
                    <a:pos x="232" y="1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4" h="16">
                    <a:moveTo>
                      <a:pt x="0" y="0"/>
                    </a:moveTo>
                    <a:lnTo>
                      <a:pt x="234" y="14"/>
                    </a:lnTo>
                    <a:lnTo>
                      <a:pt x="232" y="1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A4A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6" name="Freeform 538"/>
              <p:cNvSpPr>
                <a:spLocks/>
              </p:cNvSpPr>
              <p:nvPr/>
            </p:nvSpPr>
            <p:spPr bwMode="auto">
              <a:xfrm>
                <a:off x="5775325" y="1514475"/>
                <a:ext cx="371475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4" y="12"/>
                  </a:cxn>
                  <a:cxn ang="0">
                    <a:pos x="232" y="16"/>
                  </a:cxn>
                  <a:cxn ang="0">
                    <a:pos x="232" y="16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4" h="16">
                    <a:moveTo>
                      <a:pt x="0" y="0"/>
                    </a:moveTo>
                    <a:lnTo>
                      <a:pt x="234" y="12"/>
                    </a:lnTo>
                    <a:lnTo>
                      <a:pt x="232" y="16"/>
                    </a:lnTo>
                    <a:lnTo>
                      <a:pt x="232" y="1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4B3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7" name="Freeform 539"/>
              <p:cNvSpPr>
                <a:spLocks/>
              </p:cNvSpPr>
              <p:nvPr/>
            </p:nvSpPr>
            <p:spPr bwMode="auto">
              <a:xfrm>
                <a:off x="5778500" y="1517650"/>
                <a:ext cx="3651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0" y="12"/>
                  </a:cxn>
                  <a:cxn ang="0">
                    <a:pos x="230" y="14"/>
                  </a:cxn>
                  <a:cxn ang="0">
                    <a:pos x="228" y="1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30" h="14">
                    <a:moveTo>
                      <a:pt x="0" y="0"/>
                    </a:moveTo>
                    <a:lnTo>
                      <a:pt x="230" y="12"/>
                    </a:lnTo>
                    <a:lnTo>
                      <a:pt x="230" y="14"/>
                    </a:lnTo>
                    <a:lnTo>
                      <a:pt x="228" y="1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F4B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8" name="Freeform 540"/>
              <p:cNvSpPr>
                <a:spLocks/>
              </p:cNvSpPr>
              <p:nvPr/>
            </p:nvSpPr>
            <p:spPr bwMode="auto">
              <a:xfrm>
                <a:off x="5781675" y="1517650"/>
                <a:ext cx="3619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8" y="14"/>
                  </a:cxn>
                  <a:cxn ang="0">
                    <a:pos x="226" y="1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8" h="16">
                    <a:moveTo>
                      <a:pt x="0" y="0"/>
                    </a:moveTo>
                    <a:lnTo>
                      <a:pt x="228" y="14"/>
                    </a:lnTo>
                    <a:lnTo>
                      <a:pt x="226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4A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9" name="Freeform 541"/>
              <p:cNvSpPr>
                <a:spLocks/>
              </p:cNvSpPr>
              <p:nvPr/>
            </p:nvSpPr>
            <p:spPr bwMode="auto">
              <a:xfrm>
                <a:off x="5781675" y="1520825"/>
                <a:ext cx="3587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6" y="12"/>
                  </a:cxn>
                  <a:cxn ang="0">
                    <a:pos x="224" y="14"/>
                  </a:cxn>
                  <a:cxn ang="0">
                    <a:pos x="224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6" h="14">
                    <a:moveTo>
                      <a:pt x="0" y="0"/>
                    </a:moveTo>
                    <a:lnTo>
                      <a:pt x="226" y="12"/>
                    </a:lnTo>
                    <a:lnTo>
                      <a:pt x="224" y="14"/>
                    </a:lnTo>
                    <a:lnTo>
                      <a:pt x="224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B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0" name="Freeform 542"/>
              <p:cNvSpPr>
                <a:spLocks/>
              </p:cNvSpPr>
              <p:nvPr/>
            </p:nvSpPr>
            <p:spPr bwMode="auto">
              <a:xfrm>
                <a:off x="5784850" y="1524000"/>
                <a:ext cx="355600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4" y="12"/>
                  </a:cxn>
                  <a:cxn ang="0">
                    <a:pos x="222" y="12"/>
                  </a:cxn>
                  <a:cxn ang="0">
                    <a:pos x="220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4" h="14">
                    <a:moveTo>
                      <a:pt x="0" y="0"/>
                    </a:moveTo>
                    <a:lnTo>
                      <a:pt x="224" y="12"/>
                    </a:lnTo>
                    <a:lnTo>
                      <a:pt x="222" y="12"/>
                    </a:lnTo>
                    <a:lnTo>
                      <a:pt x="220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4B3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" name="Freeform 543"/>
              <p:cNvSpPr>
                <a:spLocks/>
              </p:cNvSpPr>
              <p:nvPr/>
            </p:nvSpPr>
            <p:spPr bwMode="auto">
              <a:xfrm>
                <a:off x="5788025" y="1524000"/>
                <a:ext cx="349250" cy="25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0" y="12"/>
                  </a:cxn>
                  <a:cxn ang="0">
                    <a:pos x="216" y="14"/>
                  </a:cxn>
                  <a:cxn ang="0">
                    <a:pos x="216" y="1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0" h="16">
                    <a:moveTo>
                      <a:pt x="0" y="0"/>
                    </a:moveTo>
                    <a:lnTo>
                      <a:pt x="220" y="12"/>
                    </a:lnTo>
                    <a:lnTo>
                      <a:pt x="216" y="14"/>
                    </a:lnTo>
                    <a:lnTo>
                      <a:pt x="216" y="1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4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2" name="Freeform 544"/>
              <p:cNvSpPr>
                <a:spLocks/>
              </p:cNvSpPr>
              <p:nvPr/>
            </p:nvSpPr>
            <p:spPr bwMode="auto">
              <a:xfrm>
                <a:off x="5791200" y="1527175"/>
                <a:ext cx="342900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6" y="12"/>
                  </a:cxn>
                  <a:cxn ang="0">
                    <a:pos x="214" y="12"/>
                  </a:cxn>
                  <a:cxn ang="0">
                    <a:pos x="212" y="1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6" h="14">
                    <a:moveTo>
                      <a:pt x="0" y="0"/>
                    </a:moveTo>
                    <a:lnTo>
                      <a:pt x="216" y="12"/>
                    </a:lnTo>
                    <a:lnTo>
                      <a:pt x="214" y="12"/>
                    </a:lnTo>
                    <a:lnTo>
                      <a:pt x="212" y="1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4B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3" name="Freeform 545"/>
              <p:cNvSpPr>
                <a:spLocks/>
              </p:cNvSpPr>
              <p:nvPr/>
            </p:nvSpPr>
            <p:spPr bwMode="auto">
              <a:xfrm>
                <a:off x="5791200" y="1530350"/>
                <a:ext cx="3397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4" y="12"/>
                  </a:cxn>
                  <a:cxn ang="0">
                    <a:pos x="210" y="12"/>
                  </a:cxn>
                  <a:cxn ang="0">
                    <a:pos x="210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4" h="14">
                    <a:moveTo>
                      <a:pt x="0" y="0"/>
                    </a:moveTo>
                    <a:lnTo>
                      <a:pt x="214" y="12"/>
                    </a:lnTo>
                    <a:lnTo>
                      <a:pt x="210" y="12"/>
                    </a:lnTo>
                    <a:lnTo>
                      <a:pt x="210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4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4" name="Freeform 546"/>
              <p:cNvSpPr>
                <a:spLocks/>
              </p:cNvSpPr>
              <p:nvPr/>
            </p:nvSpPr>
            <p:spPr bwMode="auto">
              <a:xfrm>
                <a:off x="5794375" y="1530350"/>
                <a:ext cx="3333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6" y="14"/>
                  </a:cxn>
                  <a:cxn ang="0">
                    <a:pos x="204" y="1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0" h="14">
                    <a:moveTo>
                      <a:pt x="0" y="0"/>
                    </a:moveTo>
                    <a:lnTo>
                      <a:pt x="210" y="12"/>
                    </a:lnTo>
                    <a:lnTo>
                      <a:pt x="208" y="12"/>
                    </a:lnTo>
                    <a:lnTo>
                      <a:pt x="206" y="14"/>
                    </a:lnTo>
                    <a:lnTo>
                      <a:pt x="204" y="1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4F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5" name="Freeform 547"/>
              <p:cNvSpPr>
                <a:spLocks/>
              </p:cNvSpPr>
              <p:nvPr/>
            </p:nvSpPr>
            <p:spPr bwMode="auto">
              <a:xfrm>
                <a:off x="5797550" y="1533525"/>
                <a:ext cx="32702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6" y="12"/>
                  </a:cxn>
                  <a:cxn ang="0">
                    <a:pos x="204" y="12"/>
                  </a:cxn>
                  <a:cxn ang="0">
                    <a:pos x="200" y="12"/>
                  </a:cxn>
                  <a:cxn ang="0">
                    <a:pos x="198" y="1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6" h="14">
                    <a:moveTo>
                      <a:pt x="0" y="0"/>
                    </a:moveTo>
                    <a:lnTo>
                      <a:pt x="206" y="12"/>
                    </a:lnTo>
                    <a:lnTo>
                      <a:pt x="204" y="12"/>
                    </a:lnTo>
                    <a:lnTo>
                      <a:pt x="200" y="12"/>
                    </a:lnTo>
                    <a:lnTo>
                      <a:pt x="198" y="1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53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6" name="Freeform 548"/>
              <p:cNvSpPr>
                <a:spLocks/>
              </p:cNvSpPr>
              <p:nvPr/>
            </p:nvSpPr>
            <p:spPr bwMode="auto">
              <a:xfrm>
                <a:off x="5800725" y="1536700"/>
                <a:ext cx="3175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0" y="10"/>
                  </a:cxn>
                  <a:cxn ang="0">
                    <a:pos x="198" y="10"/>
                  </a:cxn>
                  <a:cxn ang="0">
                    <a:pos x="192" y="12"/>
                  </a:cxn>
                  <a:cxn ang="0">
                    <a:pos x="190" y="1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00" h="12">
                    <a:moveTo>
                      <a:pt x="0" y="0"/>
                    </a:moveTo>
                    <a:lnTo>
                      <a:pt x="200" y="10"/>
                    </a:lnTo>
                    <a:lnTo>
                      <a:pt x="198" y="10"/>
                    </a:lnTo>
                    <a:lnTo>
                      <a:pt x="192" y="12"/>
                    </a:lnTo>
                    <a:lnTo>
                      <a:pt x="190" y="1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56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7" name="Freeform 549"/>
              <p:cNvSpPr>
                <a:spLocks/>
              </p:cNvSpPr>
              <p:nvPr/>
            </p:nvSpPr>
            <p:spPr bwMode="auto">
              <a:xfrm>
                <a:off x="5803900" y="1536700"/>
                <a:ext cx="307975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4" y="12"/>
                  </a:cxn>
                  <a:cxn ang="0">
                    <a:pos x="190" y="12"/>
                  </a:cxn>
                  <a:cxn ang="0">
                    <a:pos x="182" y="1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94" h="14">
                    <a:moveTo>
                      <a:pt x="0" y="0"/>
                    </a:moveTo>
                    <a:lnTo>
                      <a:pt x="194" y="12"/>
                    </a:lnTo>
                    <a:lnTo>
                      <a:pt x="190" y="12"/>
                    </a:lnTo>
                    <a:lnTo>
                      <a:pt x="182" y="1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45A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8" name="Freeform 550"/>
              <p:cNvSpPr>
                <a:spLocks/>
              </p:cNvSpPr>
              <p:nvPr/>
            </p:nvSpPr>
            <p:spPr bwMode="auto">
              <a:xfrm>
                <a:off x="5807075" y="1539875"/>
                <a:ext cx="295275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6" y="10"/>
                  </a:cxn>
                  <a:cxn ang="0">
                    <a:pos x="180" y="12"/>
                  </a:cxn>
                  <a:cxn ang="0">
                    <a:pos x="174" y="12"/>
                  </a:cxn>
                  <a:cxn ang="0">
                    <a:pos x="6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86" h="12">
                    <a:moveTo>
                      <a:pt x="0" y="0"/>
                    </a:moveTo>
                    <a:lnTo>
                      <a:pt x="186" y="10"/>
                    </a:lnTo>
                    <a:lnTo>
                      <a:pt x="180" y="12"/>
                    </a:lnTo>
                    <a:lnTo>
                      <a:pt x="174" y="12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5E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9" name="Freeform 551"/>
              <p:cNvSpPr>
                <a:spLocks/>
              </p:cNvSpPr>
              <p:nvPr/>
            </p:nvSpPr>
            <p:spPr bwMode="auto">
              <a:xfrm>
                <a:off x="5813425" y="1543050"/>
                <a:ext cx="279400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6" y="10"/>
                  </a:cxn>
                  <a:cxn ang="0">
                    <a:pos x="176" y="10"/>
                  </a:cxn>
                  <a:cxn ang="0">
                    <a:pos x="164" y="10"/>
                  </a:cxn>
                  <a:cxn ang="0">
                    <a:pos x="162" y="12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76" h="12">
                    <a:moveTo>
                      <a:pt x="0" y="0"/>
                    </a:moveTo>
                    <a:lnTo>
                      <a:pt x="176" y="10"/>
                    </a:lnTo>
                    <a:lnTo>
                      <a:pt x="176" y="10"/>
                    </a:lnTo>
                    <a:lnTo>
                      <a:pt x="164" y="10"/>
                    </a:lnTo>
                    <a:lnTo>
                      <a:pt x="162" y="12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32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0" name="Freeform 552"/>
              <p:cNvSpPr>
                <a:spLocks/>
              </p:cNvSpPr>
              <p:nvPr/>
            </p:nvSpPr>
            <p:spPr bwMode="auto">
              <a:xfrm>
                <a:off x="5816600" y="1546225"/>
                <a:ext cx="2667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2" y="10"/>
                  </a:cxn>
                  <a:cxn ang="0">
                    <a:pos x="150" y="10"/>
                  </a:cxn>
                  <a:cxn ang="0">
                    <a:pos x="8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8" h="10">
                    <a:moveTo>
                      <a:pt x="0" y="0"/>
                    </a:moveTo>
                    <a:lnTo>
                      <a:pt x="168" y="8"/>
                    </a:lnTo>
                    <a:lnTo>
                      <a:pt x="162" y="8"/>
                    </a:lnTo>
                    <a:lnTo>
                      <a:pt x="152" y="10"/>
                    </a:lnTo>
                    <a:lnTo>
                      <a:pt x="150" y="10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7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1" name="Freeform 553"/>
              <p:cNvSpPr>
                <a:spLocks/>
              </p:cNvSpPr>
              <p:nvPr/>
            </p:nvSpPr>
            <p:spPr bwMode="auto">
              <a:xfrm>
                <a:off x="5822950" y="1546225"/>
                <a:ext cx="24765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6" y="10"/>
                  </a:cxn>
                  <a:cxn ang="0">
                    <a:pos x="148" y="10"/>
                  </a:cxn>
                  <a:cxn ang="0">
                    <a:pos x="136" y="10"/>
                  </a:cxn>
                  <a:cxn ang="0">
                    <a:pos x="8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6" h="10">
                    <a:moveTo>
                      <a:pt x="0" y="0"/>
                    </a:moveTo>
                    <a:lnTo>
                      <a:pt x="156" y="10"/>
                    </a:lnTo>
                    <a:lnTo>
                      <a:pt x="148" y="10"/>
                    </a:lnTo>
                    <a:lnTo>
                      <a:pt x="136" y="10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C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2" name="Freeform 554"/>
              <p:cNvSpPr>
                <a:spLocks/>
              </p:cNvSpPr>
              <p:nvPr/>
            </p:nvSpPr>
            <p:spPr bwMode="auto">
              <a:xfrm>
                <a:off x="5829300" y="1549400"/>
                <a:ext cx="2254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2" y="8"/>
                  </a:cxn>
                  <a:cxn ang="0">
                    <a:pos x="130" y="8"/>
                  </a:cxn>
                  <a:cxn ang="0">
                    <a:pos x="118" y="8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2" h="8">
                    <a:moveTo>
                      <a:pt x="0" y="0"/>
                    </a:moveTo>
                    <a:lnTo>
                      <a:pt x="142" y="8"/>
                    </a:lnTo>
                    <a:lnTo>
                      <a:pt x="130" y="8"/>
                    </a:lnTo>
                    <a:lnTo>
                      <a:pt x="118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71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3" name="Freeform 555"/>
              <p:cNvSpPr>
                <a:spLocks/>
              </p:cNvSpPr>
              <p:nvPr/>
            </p:nvSpPr>
            <p:spPr bwMode="auto">
              <a:xfrm>
                <a:off x="5835650" y="1552575"/>
                <a:ext cx="203200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14" y="8"/>
                  </a:cxn>
                  <a:cxn ang="0">
                    <a:pos x="100" y="8"/>
                  </a:cxn>
                  <a:cxn ang="0">
                    <a:pos x="98" y="8"/>
                  </a:cxn>
                  <a:cxn ang="0">
                    <a:pos x="14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8" h="8">
                    <a:moveTo>
                      <a:pt x="0" y="0"/>
                    </a:moveTo>
                    <a:lnTo>
                      <a:pt x="128" y="6"/>
                    </a:lnTo>
                    <a:lnTo>
                      <a:pt x="126" y="6"/>
                    </a:lnTo>
                    <a:lnTo>
                      <a:pt x="114" y="8"/>
                    </a:lnTo>
                    <a:lnTo>
                      <a:pt x="100" y="8"/>
                    </a:lnTo>
                    <a:lnTo>
                      <a:pt x="98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6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4" name="Freeform 556"/>
              <p:cNvSpPr>
                <a:spLocks/>
              </p:cNvSpPr>
              <p:nvPr/>
            </p:nvSpPr>
            <p:spPr bwMode="auto">
              <a:xfrm>
                <a:off x="5842000" y="1552575"/>
                <a:ext cx="174625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0" y="6"/>
                  </a:cxn>
                  <a:cxn ang="0">
                    <a:pos x="110" y="8"/>
                  </a:cxn>
                  <a:cxn ang="0">
                    <a:pos x="96" y="8"/>
                  </a:cxn>
                  <a:cxn ang="0">
                    <a:pos x="82" y="8"/>
                  </a:cxn>
                  <a:cxn ang="0">
                    <a:pos x="70" y="8"/>
                  </a:cxn>
                  <a:cxn ang="0">
                    <a:pos x="70" y="8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14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0" h="8">
                    <a:moveTo>
                      <a:pt x="0" y="0"/>
                    </a:moveTo>
                    <a:lnTo>
                      <a:pt x="110" y="6"/>
                    </a:lnTo>
                    <a:lnTo>
                      <a:pt x="110" y="8"/>
                    </a:lnTo>
                    <a:lnTo>
                      <a:pt x="96" y="8"/>
                    </a:lnTo>
                    <a:lnTo>
                      <a:pt x="82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1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7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5" name="Freeform 557"/>
              <p:cNvSpPr>
                <a:spLocks/>
              </p:cNvSpPr>
              <p:nvPr/>
            </p:nvSpPr>
            <p:spPr bwMode="auto">
              <a:xfrm>
                <a:off x="5857875" y="1555750"/>
                <a:ext cx="133350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4" y="6"/>
                  </a:cxn>
                  <a:cxn ang="0">
                    <a:pos x="72" y="6"/>
                  </a:cxn>
                  <a:cxn ang="0">
                    <a:pos x="60" y="6"/>
                  </a:cxn>
                  <a:cxn ang="0">
                    <a:pos x="46" y="4"/>
                  </a:cxn>
                  <a:cxn ang="0">
                    <a:pos x="34" y="4"/>
                  </a:cxn>
                  <a:cxn ang="0">
                    <a:pos x="22" y="4"/>
                  </a:cxn>
                  <a:cxn ang="0">
                    <a:pos x="12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84" h="6">
                    <a:moveTo>
                      <a:pt x="0" y="0"/>
                    </a:moveTo>
                    <a:lnTo>
                      <a:pt x="84" y="6"/>
                    </a:lnTo>
                    <a:lnTo>
                      <a:pt x="72" y="6"/>
                    </a:lnTo>
                    <a:lnTo>
                      <a:pt x="60" y="6"/>
                    </a:lnTo>
                    <a:lnTo>
                      <a:pt x="46" y="4"/>
                    </a:lnTo>
                    <a:lnTo>
                      <a:pt x="34" y="4"/>
                    </a:lnTo>
                    <a:lnTo>
                      <a:pt x="22" y="4"/>
                    </a:lnTo>
                    <a:lnTo>
                      <a:pt x="12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E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6" name="Freeform 558"/>
              <p:cNvSpPr>
                <a:spLocks/>
              </p:cNvSpPr>
              <p:nvPr/>
            </p:nvSpPr>
            <p:spPr bwMode="auto">
              <a:xfrm>
                <a:off x="5880100" y="1558925"/>
                <a:ext cx="73025" cy="63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6" y="4"/>
                  </a:cxn>
                  <a:cxn ang="0">
                    <a:pos x="32" y="2"/>
                  </a:cxn>
                  <a:cxn ang="0">
                    <a:pos x="20" y="2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6" h="4">
                    <a:moveTo>
                      <a:pt x="0" y="0"/>
                    </a:moveTo>
                    <a:lnTo>
                      <a:pt x="46" y="4"/>
                    </a:lnTo>
                    <a:lnTo>
                      <a:pt x="32" y="2"/>
                    </a:lnTo>
                    <a:lnTo>
                      <a:pt x="20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4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7" name="Freeform 559"/>
              <p:cNvSpPr>
                <a:spLocks/>
              </p:cNvSpPr>
              <p:nvPr/>
            </p:nvSpPr>
            <p:spPr bwMode="auto">
              <a:xfrm>
                <a:off x="5143500" y="1482725"/>
                <a:ext cx="3810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4" y="4"/>
                  </a:cxn>
                  <a:cxn ang="0">
                    <a:pos x="12" y="6"/>
                  </a:cxn>
                  <a:cxn ang="0">
                    <a:pos x="10" y="8"/>
                  </a:cxn>
                  <a:cxn ang="0">
                    <a:pos x="6" y="8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" h="10">
                    <a:moveTo>
                      <a:pt x="0" y="0"/>
                    </a:moveTo>
                    <a:lnTo>
                      <a:pt x="24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8" name="Freeform 560"/>
              <p:cNvSpPr>
                <a:spLocks/>
              </p:cNvSpPr>
              <p:nvPr/>
            </p:nvSpPr>
            <p:spPr bwMode="auto">
              <a:xfrm>
                <a:off x="51435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4" y="2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26" h="2">
                    <a:moveTo>
                      <a:pt x="2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9" name="Freeform 561"/>
              <p:cNvSpPr>
                <a:spLocks/>
              </p:cNvSpPr>
              <p:nvPr/>
            </p:nvSpPr>
            <p:spPr bwMode="auto">
              <a:xfrm>
                <a:off x="5143500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28" h="4">
                    <a:moveTo>
                      <a:pt x="2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0" name="Freeform 562"/>
              <p:cNvSpPr>
                <a:spLocks noEditPoints="1"/>
              </p:cNvSpPr>
              <p:nvPr/>
            </p:nvSpPr>
            <p:spPr bwMode="auto">
              <a:xfrm>
                <a:off x="5143500" y="1479550"/>
                <a:ext cx="377825" cy="158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30" y="2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26" y="2"/>
                  </a:cxn>
                  <a:cxn ang="0">
                    <a:pos x="26" y="2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38" y="10"/>
                  </a:cxn>
                </a:cxnLst>
                <a:rect l="0" t="0" r="r" b="b"/>
                <a:pathLst>
                  <a:path w="238" h="10">
                    <a:moveTo>
                      <a:pt x="2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  <a:moveTo>
                      <a:pt x="238" y="10"/>
                    </a:move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lnTo>
                      <a:pt x="238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1" name="Freeform 563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0" y="4"/>
                  </a:cxn>
                  <a:cxn ang="0">
                    <a:pos x="28" y="4"/>
                  </a:cxn>
                  <a:cxn ang="0">
                    <a:pos x="28" y="4"/>
                  </a:cxn>
                  <a:cxn ang="0">
                    <a:pos x="236" y="12"/>
                  </a:cxn>
                  <a:cxn ang="0">
                    <a:pos x="240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6" y="12"/>
                  </a:cxn>
                </a:cxnLst>
                <a:rect l="0" t="0" r="r" b="b"/>
                <a:pathLst>
                  <a:path w="240" h="12">
                    <a:moveTo>
                      <a:pt x="2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  <a:moveTo>
                      <a:pt x="236" y="12"/>
                    </a:moveTo>
                    <a:lnTo>
                      <a:pt x="240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6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2" name="Freeform 564"/>
              <p:cNvSpPr>
                <a:spLocks noEditPoints="1"/>
              </p:cNvSpPr>
              <p:nvPr/>
            </p:nvSpPr>
            <p:spPr bwMode="auto">
              <a:xfrm>
                <a:off x="514350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12"/>
                  </a:cxn>
                  <a:cxn ang="0">
                    <a:pos x="238" y="12"/>
                  </a:cxn>
                  <a:cxn ang="0">
                    <a:pos x="236" y="12"/>
                  </a:cxn>
                  <a:cxn ang="0">
                    <a:pos x="236" y="12"/>
                  </a:cxn>
                  <a:cxn ang="0">
                    <a:pos x="234" y="12"/>
                  </a:cxn>
                  <a:cxn ang="0">
                    <a:pos x="234" y="10"/>
                  </a:cxn>
                  <a:cxn ang="0">
                    <a:pos x="240" y="10"/>
                  </a:cxn>
                  <a:cxn ang="0">
                    <a:pos x="238" y="12"/>
                  </a:cxn>
                  <a:cxn ang="0">
                    <a:pos x="238" y="12"/>
                  </a:cxn>
                  <a:cxn ang="0">
                    <a:pos x="3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36" y="2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240" h="12">
                    <a:moveTo>
                      <a:pt x="238" y="12"/>
                    </a:moveTo>
                    <a:lnTo>
                      <a:pt x="238" y="12"/>
                    </a:lnTo>
                    <a:lnTo>
                      <a:pt x="236" y="12"/>
                    </a:lnTo>
                    <a:lnTo>
                      <a:pt x="236" y="12"/>
                    </a:lnTo>
                    <a:lnTo>
                      <a:pt x="234" y="12"/>
                    </a:lnTo>
                    <a:lnTo>
                      <a:pt x="234" y="10"/>
                    </a:lnTo>
                    <a:lnTo>
                      <a:pt x="240" y="10"/>
                    </a:lnTo>
                    <a:lnTo>
                      <a:pt x="238" y="12"/>
                    </a:lnTo>
                    <a:lnTo>
                      <a:pt x="238" y="12"/>
                    </a:lnTo>
                    <a:close/>
                    <a:moveTo>
                      <a:pt x="3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3" name="Freeform 565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1000" cy="22225"/>
              </a:xfrm>
              <a:custGeom>
                <a:avLst/>
                <a:gdLst/>
                <a:ahLst/>
                <a:cxnLst>
                  <a:cxn ang="0">
                    <a:pos x="240" y="14"/>
                  </a:cxn>
                  <a:cxn ang="0">
                    <a:pos x="236" y="14"/>
                  </a:cxn>
                  <a:cxn ang="0">
                    <a:pos x="234" y="14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40" y="12"/>
                  </a:cxn>
                  <a:cxn ang="0">
                    <a:pos x="240" y="14"/>
                  </a:cxn>
                  <a:cxn ang="0">
                    <a:pos x="240" y="14"/>
                  </a:cxn>
                  <a:cxn ang="0">
                    <a:pos x="34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6" y="4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240" h="14">
                    <a:moveTo>
                      <a:pt x="240" y="14"/>
                    </a:moveTo>
                    <a:lnTo>
                      <a:pt x="236" y="14"/>
                    </a:lnTo>
                    <a:lnTo>
                      <a:pt x="234" y="14"/>
                    </a:ln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40" y="12"/>
                    </a:lnTo>
                    <a:lnTo>
                      <a:pt x="240" y="14"/>
                    </a:lnTo>
                    <a:lnTo>
                      <a:pt x="240" y="14"/>
                    </a:lnTo>
                    <a:close/>
                    <a:moveTo>
                      <a:pt x="34" y="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4" name="Freeform 566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4" y="12"/>
                  </a:cxn>
                  <a:cxn ang="0">
                    <a:pos x="232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42" y="12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38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4" y="12"/>
                    </a:lnTo>
                    <a:lnTo>
                      <a:pt x="232" y="12"/>
                    </a:ln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42" y="12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38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5" name="Freeform 567"/>
              <p:cNvSpPr>
                <a:spLocks noEditPoints="1"/>
              </p:cNvSpPr>
              <p:nvPr/>
            </p:nvSpPr>
            <p:spPr bwMode="auto">
              <a:xfrm>
                <a:off x="5143500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0" y="12"/>
                  </a:cxn>
                  <a:cxn ang="0">
                    <a:pos x="232" y="12"/>
                  </a:cxn>
                  <a:cxn ang="0">
                    <a:pos x="230" y="12"/>
                  </a:cxn>
                  <a:cxn ang="0">
                    <a:pos x="228" y="10"/>
                  </a:cxn>
                  <a:cxn ang="0">
                    <a:pos x="228" y="10"/>
                  </a:cxn>
                  <a:cxn ang="0">
                    <a:pos x="226" y="10"/>
                  </a:cxn>
                  <a:cxn ang="0">
                    <a:pos x="242" y="10"/>
                  </a:cxn>
                  <a:cxn ang="0">
                    <a:pos x="240" y="12"/>
                  </a:cxn>
                  <a:cxn ang="0">
                    <a:pos x="240" y="12"/>
                  </a:cxn>
                  <a:cxn ang="0">
                    <a:pos x="4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6" y="2"/>
                  </a:cxn>
                  <a:cxn ang="0">
                    <a:pos x="46" y="2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242" h="12">
                    <a:moveTo>
                      <a:pt x="240" y="12"/>
                    </a:moveTo>
                    <a:lnTo>
                      <a:pt x="232" y="12"/>
                    </a:lnTo>
                    <a:lnTo>
                      <a:pt x="230" y="12"/>
                    </a:lnTo>
                    <a:lnTo>
                      <a:pt x="228" y="10"/>
                    </a:lnTo>
                    <a:lnTo>
                      <a:pt x="228" y="10"/>
                    </a:lnTo>
                    <a:lnTo>
                      <a:pt x="226" y="10"/>
                    </a:lnTo>
                    <a:lnTo>
                      <a:pt x="242" y="10"/>
                    </a:lnTo>
                    <a:lnTo>
                      <a:pt x="240" y="12"/>
                    </a:lnTo>
                    <a:lnTo>
                      <a:pt x="240" y="12"/>
                    </a:lnTo>
                    <a:close/>
                    <a:moveTo>
                      <a:pt x="4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6" name="Freeform 568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8" y="12"/>
                  </a:cxn>
                  <a:cxn ang="0">
                    <a:pos x="228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42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4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  <a:cxn ang="0">
                    <a:pos x="44" y="4"/>
                  </a:cxn>
                  <a:cxn ang="0">
                    <a:pos x="44" y="4"/>
                  </a:cxn>
                </a:cxnLst>
                <a:rect l="0" t="0" r="r" b="b"/>
                <a:pathLst>
                  <a:path w="242" h="14">
                    <a:moveTo>
                      <a:pt x="242" y="14"/>
                    </a:moveTo>
                    <a:lnTo>
                      <a:pt x="228" y="12"/>
                    </a:lnTo>
                    <a:lnTo>
                      <a:pt x="228" y="12"/>
                    </a:ln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42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4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7" name="Freeform 569"/>
              <p:cNvSpPr>
                <a:spLocks noEditPoints="1"/>
              </p:cNvSpPr>
              <p:nvPr/>
            </p:nvSpPr>
            <p:spPr bwMode="auto">
              <a:xfrm>
                <a:off x="5143500" y="1470025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6" y="12"/>
                  </a:cxn>
                  <a:cxn ang="0">
                    <a:pos x="224" y="12"/>
                  </a:cxn>
                  <a:cxn ang="0">
                    <a:pos x="224" y="10"/>
                  </a:cxn>
                  <a:cxn ang="0">
                    <a:pos x="222" y="10"/>
                  </a:cxn>
                  <a:cxn ang="0">
                    <a:pos x="220" y="10"/>
                  </a:cxn>
                  <a:cxn ang="0">
                    <a:pos x="242" y="10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46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4" y="2"/>
                  </a:cxn>
                  <a:cxn ang="0">
                    <a:pos x="52" y="2"/>
                  </a:cxn>
                  <a:cxn ang="0">
                    <a:pos x="50" y="2"/>
                  </a:cxn>
                  <a:cxn ang="0">
                    <a:pos x="48" y="2"/>
                  </a:cxn>
                  <a:cxn ang="0">
                    <a:pos x="46" y="4"/>
                  </a:cxn>
                  <a:cxn ang="0">
                    <a:pos x="46" y="4"/>
                  </a:cxn>
                </a:cxnLst>
                <a:rect l="0" t="0" r="r" b="b"/>
                <a:pathLst>
                  <a:path w="242" h="12">
                    <a:moveTo>
                      <a:pt x="242" y="12"/>
                    </a:move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22" y="10"/>
                    </a:lnTo>
                    <a:lnTo>
                      <a:pt x="220" y="10"/>
                    </a:lnTo>
                    <a:lnTo>
                      <a:pt x="242" y="10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46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8" name="Freeform 570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2" y="14"/>
                  </a:cxn>
                  <a:cxn ang="0">
                    <a:pos x="224" y="12"/>
                  </a:cxn>
                  <a:cxn ang="0">
                    <a:pos x="22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2" y="14"/>
                  </a:cxn>
                  <a:cxn ang="0">
                    <a:pos x="242" y="14"/>
                  </a:cxn>
                  <a:cxn ang="0">
                    <a:pos x="5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2" y="4"/>
                  </a:cxn>
                  <a:cxn ang="0">
                    <a:pos x="50" y="4"/>
                  </a:cxn>
                  <a:cxn ang="0">
                    <a:pos x="50" y="4"/>
                  </a:cxn>
                </a:cxnLst>
                <a:rect l="0" t="0" r="r" b="b"/>
                <a:pathLst>
                  <a:path w="244" h="14">
                    <a:moveTo>
                      <a:pt x="242" y="14"/>
                    </a:moveTo>
                    <a:lnTo>
                      <a:pt x="224" y="12"/>
                    </a:lnTo>
                    <a:lnTo>
                      <a:pt x="222" y="12"/>
                    </a:ln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2" y="14"/>
                    </a:lnTo>
                    <a:lnTo>
                      <a:pt x="242" y="14"/>
                    </a:lnTo>
                    <a:close/>
                    <a:moveTo>
                      <a:pt x="5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9" name="Freeform 571"/>
              <p:cNvSpPr>
                <a:spLocks noEditPoints="1"/>
              </p:cNvSpPr>
              <p:nvPr/>
            </p:nvSpPr>
            <p:spPr bwMode="auto">
              <a:xfrm>
                <a:off x="51435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2" y="12"/>
                  </a:cxn>
                  <a:cxn ang="0">
                    <a:pos x="220" y="12"/>
                  </a:cxn>
                  <a:cxn ang="0">
                    <a:pos x="218" y="10"/>
                  </a:cxn>
                  <a:cxn ang="0">
                    <a:pos x="216" y="10"/>
                  </a:cxn>
                  <a:cxn ang="0">
                    <a:pos x="216" y="10"/>
                  </a:cxn>
                  <a:cxn ang="0">
                    <a:pos x="214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2" y="12"/>
                  </a:cxn>
                  <a:cxn ang="0">
                    <a:pos x="242" y="12"/>
                  </a:cxn>
                  <a:cxn ang="0">
                    <a:pos x="5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2" y="2"/>
                  </a:cxn>
                  <a:cxn ang="0">
                    <a:pos x="60" y="2"/>
                  </a:cxn>
                  <a:cxn ang="0">
                    <a:pos x="58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4" y="4"/>
                  </a:cxn>
                </a:cxnLst>
                <a:rect l="0" t="0" r="r" b="b"/>
                <a:pathLst>
                  <a:path w="244" h="12">
                    <a:moveTo>
                      <a:pt x="242" y="12"/>
                    </a:moveTo>
                    <a:lnTo>
                      <a:pt x="220" y="12"/>
                    </a:lnTo>
                    <a:lnTo>
                      <a:pt x="218" y="10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14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2" y="12"/>
                    </a:lnTo>
                    <a:lnTo>
                      <a:pt x="242" y="12"/>
                    </a:lnTo>
                    <a:close/>
                    <a:moveTo>
                      <a:pt x="54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0" name="Freeform 572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14"/>
                  </a:cxn>
                  <a:cxn ang="0">
                    <a:pos x="216" y="12"/>
                  </a:cxn>
                  <a:cxn ang="0">
                    <a:pos x="216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44" y="12"/>
                  </a:cxn>
                  <a:cxn ang="0">
                    <a:pos x="244" y="14"/>
                  </a:cxn>
                  <a:cxn ang="0">
                    <a:pos x="244" y="14"/>
                  </a:cxn>
                  <a:cxn ang="0">
                    <a:pos x="58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6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0" y="4"/>
                  </a:cxn>
                  <a:cxn ang="0">
                    <a:pos x="58" y="6"/>
                  </a:cxn>
                  <a:cxn ang="0">
                    <a:pos x="58" y="6"/>
                  </a:cxn>
                </a:cxnLst>
                <a:rect l="0" t="0" r="r" b="b"/>
                <a:pathLst>
                  <a:path w="244" h="14">
                    <a:moveTo>
                      <a:pt x="244" y="14"/>
                    </a:moveTo>
                    <a:lnTo>
                      <a:pt x="216" y="12"/>
                    </a:lnTo>
                    <a:lnTo>
                      <a:pt x="216" y="12"/>
                    </a:ln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44" y="12"/>
                    </a:lnTo>
                    <a:lnTo>
                      <a:pt x="244" y="14"/>
                    </a:lnTo>
                    <a:lnTo>
                      <a:pt x="244" y="14"/>
                    </a:lnTo>
                    <a:close/>
                    <a:moveTo>
                      <a:pt x="58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1" name="Freeform 573"/>
              <p:cNvSpPr>
                <a:spLocks noEditPoints="1"/>
              </p:cNvSpPr>
              <p:nvPr/>
            </p:nvSpPr>
            <p:spPr bwMode="auto">
              <a:xfrm>
                <a:off x="5143500" y="14636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214" y="12"/>
                  </a:cxn>
                  <a:cxn ang="0">
                    <a:pos x="212" y="10"/>
                  </a:cxn>
                  <a:cxn ang="0">
                    <a:pos x="210" y="10"/>
                  </a:cxn>
                  <a:cxn ang="0">
                    <a:pos x="208" y="10"/>
                  </a:cxn>
                  <a:cxn ang="0">
                    <a:pos x="206" y="1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6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2"/>
                  </a:cxn>
                  <a:cxn ang="0">
                    <a:pos x="70" y="4"/>
                  </a:cxn>
                  <a:cxn ang="0">
                    <a:pos x="68" y="4"/>
                  </a:cxn>
                  <a:cxn ang="0">
                    <a:pos x="64" y="4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214" y="12"/>
                    </a:lnTo>
                    <a:lnTo>
                      <a:pt x="212" y="10"/>
                    </a:lnTo>
                    <a:lnTo>
                      <a:pt x="210" y="10"/>
                    </a:lnTo>
                    <a:lnTo>
                      <a:pt x="208" y="10"/>
                    </a:lnTo>
                    <a:lnTo>
                      <a:pt x="206" y="1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  <a:moveTo>
                      <a:pt x="6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2" name="Freeform 574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22225"/>
              </a:xfrm>
              <a:custGeom>
                <a:avLst/>
                <a:gdLst/>
                <a:ahLst/>
                <a:cxnLst>
                  <a:cxn ang="0">
                    <a:pos x="246" y="14"/>
                  </a:cxn>
                  <a:cxn ang="0">
                    <a:pos x="212" y="12"/>
                  </a:cxn>
                  <a:cxn ang="0">
                    <a:pos x="210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48" y="12"/>
                  </a:cxn>
                  <a:cxn ang="0">
                    <a:pos x="246" y="14"/>
                  </a:cxn>
                  <a:cxn ang="0">
                    <a:pos x="246" y="14"/>
                  </a:cxn>
                  <a:cxn ang="0">
                    <a:pos x="68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2" y="6"/>
                  </a:cxn>
                  <a:cxn ang="0">
                    <a:pos x="68" y="6"/>
                  </a:cxn>
                  <a:cxn ang="0">
                    <a:pos x="68" y="6"/>
                  </a:cxn>
                </a:cxnLst>
                <a:rect l="0" t="0" r="r" b="b"/>
                <a:pathLst>
                  <a:path w="248" h="14">
                    <a:moveTo>
                      <a:pt x="246" y="14"/>
                    </a:moveTo>
                    <a:lnTo>
                      <a:pt x="212" y="12"/>
                    </a:lnTo>
                    <a:lnTo>
                      <a:pt x="210" y="12"/>
                    </a:ln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48" y="12"/>
                    </a:lnTo>
                    <a:lnTo>
                      <a:pt x="246" y="14"/>
                    </a:lnTo>
                    <a:lnTo>
                      <a:pt x="246" y="14"/>
                    </a:lnTo>
                    <a:close/>
                    <a:moveTo>
                      <a:pt x="68" y="6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6"/>
                    </a:lnTo>
                    <a:lnTo>
                      <a:pt x="68" y="6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3" name="Freeform 575"/>
              <p:cNvSpPr>
                <a:spLocks noEditPoints="1"/>
              </p:cNvSpPr>
              <p:nvPr/>
            </p:nvSpPr>
            <p:spPr bwMode="auto">
              <a:xfrm>
                <a:off x="5140325" y="1460500"/>
                <a:ext cx="393700" cy="19050"/>
              </a:xfrm>
              <a:custGeom>
                <a:avLst/>
                <a:gdLst/>
                <a:ahLst/>
                <a:cxnLst>
                  <a:cxn ang="0">
                    <a:pos x="246" y="12"/>
                  </a:cxn>
                  <a:cxn ang="0">
                    <a:pos x="208" y="12"/>
                  </a:cxn>
                  <a:cxn ang="0">
                    <a:pos x="204" y="10"/>
                  </a:cxn>
                  <a:cxn ang="0">
                    <a:pos x="202" y="10"/>
                  </a:cxn>
                  <a:cxn ang="0">
                    <a:pos x="200" y="10"/>
                  </a:cxn>
                  <a:cxn ang="0">
                    <a:pos x="198" y="8"/>
                  </a:cxn>
                  <a:cxn ang="0">
                    <a:pos x="248" y="12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7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6" y="4"/>
                  </a:cxn>
                  <a:cxn ang="0">
                    <a:pos x="82" y="4"/>
                  </a:cxn>
                  <a:cxn ang="0">
                    <a:pos x="80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4" y="4"/>
                  </a:cxn>
                </a:cxnLst>
                <a:rect l="0" t="0" r="r" b="b"/>
                <a:pathLst>
                  <a:path w="248" h="12">
                    <a:moveTo>
                      <a:pt x="246" y="12"/>
                    </a:moveTo>
                    <a:lnTo>
                      <a:pt x="208" y="12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00" y="10"/>
                    </a:lnTo>
                    <a:lnTo>
                      <a:pt x="198" y="8"/>
                    </a:lnTo>
                    <a:lnTo>
                      <a:pt x="248" y="12"/>
                    </a:lnTo>
                    <a:lnTo>
                      <a:pt x="246" y="12"/>
                    </a:lnTo>
                    <a:lnTo>
                      <a:pt x="246" y="12"/>
                    </a:lnTo>
                    <a:close/>
                    <a:moveTo>
                      <a:pt x="74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86" y="4"/>
                    </a:lnTo>
                    <a:lnTo>
                      <a:pt x="82" y="4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4" name="Freeform 576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202" y="12"/>
                  </a:cxn>
                  <a:cxn ang="0">
                    <a:pos x="200" y="12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4" y="6"/>
                  </a:cxn>
                  <a:cxn ang="0">
                    <a:pos x="82" y="6"/>
                  </a:cxn>
                  <a:cxn ang="0">
                    <a:pos x="80" y="6"/>
                  </a:cxn>
                  <a:cxn ang="0">
                    <a:pos x="80" y="6"/>
                  </a:cxn>
                  <a:cxn ang="0">
                    <a:pos x="80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202" y="12"/>
                    </a:lnTo>
                    <a:lnTo>
                      <a:pt x="200" y="12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80" y="6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5" name="Freeform 577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98" y="10"/>
                  </a:cxn>
                  <a:cxn ang="0">
                    <a:pos x="196" y="10"/>
                  </a:cxn>
                  <a:cxn ang="0">
                    <a:pos x="194" y="10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248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8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00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0" y="6"/>
                  </a:cxn>
                  <a:cxn ang="0">
                    <a:pos x="90" y="6"/>
                  </a:cxn>
                  <a:cxn ang="0">
                    <a:pos x="88" y="6"/>
                  </a:cxn>
                  <a:cxn ang="0">
                    <a:pos x="86" y="6"/>
                  </a:cxn>
                  <a:cxn ang="0">
                    <a:pos x="86" y="6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198" y="10"/>
                    </a:lnTo>
                    <a:lnTo>
                      <a:pt x="196" y="10"/>
                    </a:lnTo>
                    <a:lnTo>
                      <a:pt x="194" y="10"/>
                    </a:lnTo>
                    <a:lnTo>
                      <a:pt x="192" y="10"/>
                    </a:lnTo>
                    <a:lnTo>
                      <a:pt x="190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8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6" y="6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6" name="Freeform 578"/>
              <p:cNvSpPr>
                <a:spLocks noEditPoints="1"/>
              </p:cNvSpPr>
              <p:nvPr/>
            </p:nvSpPr>
            <p:spPr bwMode="auto">
              <a:xfrm>
                <a:off x="5140325" y="1457325"/>
                <a:ext cx="396875" cy="19050"/>
              </a:xfrm>
              <a:custGeom>
                <a:avLst/>
                <a:gdLst/>
                <a:ahLst/>
                <a:cxnLst>
                  <a:cxn ang="0">
                    <a:pos x="248" y="12"/>
                  </a:cxn>
                  <a:cxn ang="0">
                    <a:pos x="192" y="10"/>
                  </a:cxn>
                  <a:cxn ang="0">
                    <a:pos x="190" y="10"/>
                  </a:cxn>
                  <a:cxn ang="0">
                    <a:pos x="188" y="8"/>
                  </a:cxn>
                  <a:cxn ang="0">
                    <a:pos x="186" y="8"/>
                  </a:cxn>
                  <a:cxn ang="0">
                    <a:pos x="184" y="8"/>
                  </a:cxn>
                  <a:cxn ang="0">
                    <a:pos x="182" y="8"/>
                  </a:cxn>
                  <a:cxn ang="0">
                    <a:pos x="180" y="8"/>
                  </a:cxn>
                  <a:cxn ang="0">
                    <a:pos x="176" y="8"/>
                  </a:cxn>
                  <a:cxn ang="0">
                    <a:pos x="174" y="8"/>
                  </a:cxn>
                  <a:cxn ang="0">
                    <a:pos x="250" y="10"/>
                  </a:cxn>
                  <a:cxn ang="0">
                    <a:pos x="248" y="12"/>
                  </a:cxn>
                  <a:cxn ang="0">
                    <a:pos x="248" y="12"/>
                  </a:cxn>
                  <a:cxn ang="0">
                    <a:pos x="92" y="6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10" y="4"/>
                  </a:cxn>
                  <a:cxn ang="0">
                    <a:pos x="108" y="4"/>
                  </a:cxn>
                  <a:cxn ang="0">
                    <a:pos x="106" y="4"/>
                  </a:cxn>
                  <a:cxn ang="0">
                    <a:pos x="104" y="4"/>
                  </a:cxn>
                  <a:cxn ang="0">
                    <a:pos x="102" y="4"/>
                  </a:cxn>
                  <a:cxn ang="0">
                    <a:pos x="98" y="4"/>
                  </a:cxn>
                  <a:cxn ang="0">
                    <a:pos x="96" y="4"/>
                  </a:cxn>
                  <a:cxn ang="0">
                    <a:pos x="94" y="4"/>
                  </a:cxn>
                  <a:cxn ang="0">
                    <a:pos x="92" y="6"/>
                  </a:cxn>
                  <a:cxn ang="0">
                    <a:pos x="92" y="6"/>
                  </a:cxn>
                </a:cxnLst>
                <a:rect l="0" t="0" r="r" b="b"/>
                <a:pathLst>
                  <a:path w="250" h="12">
                    <a:moveTo>
                      <a:pt x="248" y="12"/>
                    </a:moveTo>
                    <a:lnTo>
                      <a:pt x="192" y="10"/>
                    </a:lnTo>
                    <a:lnTo>
                      <a:pt x="190" y="10"/>
                    </a:lnTo>
                    <a:lnTo>
                      <a:pt x="188" y="8"/>
                    </a:lnTo>
                    <a:lnTo>
                      <a:pt x="186" y="8"/>
                    </a:lnTo>
                    <a:lnTo>
                      <a:pt x="184" y="8"/>
                    </a:lnTo>
                    <a:lnTo>
                      <a:pt x="182" y="8"/>
                    </a:lnTo>
                    <a:lnTo>
                      <a:pt x="180" y="8"/>
                    </a:lnTo>
                    <a:lnTo>
                      <a:pt x="176" y="8"/>
                    </a:lnTo>
                    <a:lnTo>
                      <a:pt x="174" y="8"/>
                    </a:lnTo>
                    <a:lnTo>
                      <a:pt x="250" y="10"/>
                    </a:lnTo>
                    <a:lnTo>
                      <a:pt x="248" y="12"/>
                    </a:lnTo>
                    <a:lnTo>
                      <a:pt x="248" y="12"/>
                    </a:lnTo>
                    <a:close/>
                    <a:moveTo>
                      <a:pt x="92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0" y="4"/>
                    </a:lnTo>
                    <a:lnTo>
                      <a:pt x="108" y="4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2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6"/>
                    </a:lnTo>
                    <a:lnTo>
                      <a:pt x="92" y="6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7" name="Freeform 579"/>
              <p:cNvSpPr>
                <a:spLocks noEditPoints="1"/>
              </p:cNvSpPr>
              <p:nvPr/>
            </p:nvSpPr>
            <p:spPr bwMode="auto">
              <a:xfrm>
                <a:off x="5140325" y="1454150"/>
                <a:ext cx="396875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184" y="10"/>
                  </a:cxn>
                  <a:cxn ang="0">
                    <a:pos x="182" y="10"/>
                  </a:cxn>
                  <a:cxn ang="0">
                    <a:pos x="178" y="10"/>
                  </a:cxn>
                  <a:cxn ang="0">
                    <a:pos x="176" y="10"/>
                  </a:cxn>
                  <a:cxn ang="0">
                    <a:pos x="172" y="8"/>
                  </a:cxn>
                  <a:cxn ang="0">
                    <a:pos x="170" y="8"/>
                  </a:cxn>
                  <a:cxn ang="0">
                    <a:pos x="166" y="8"/>
                  </a:cxn>
                  <a:cxn ang="0">
                    <a:pos x="164" y="8"/>
                  </a:cxn>
                  <a:cxn ang="0">
                    <a:pos x="160" y="8"/>
                  </a:cxn>
                  <a:cxn ang="0">
                    <a:pos x="250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10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106" y="6"/>
                  </a:cxn>
                  <a:cxn ang="0">
                    <a:pos x="104" y="6"/>
                  </a:cxn>
                  <a:cxn ang="0">
                    <a:pos x="100" y="6"/>
                  </a:cxn>
                  <a:cxn ang="0">
                    <a:pos x="100" y="6"/>
                  </a:cxn>
                </a:cxnLst>
                <a:rect l="0" t="0" r="r" b="b"/>
                <a:pathLst>
                  <a:path w="250" h="14">
                    <a:moveTo>
                      <a:pt x="248" y="14"/>
                    </a:moveTo>
                    <a:lnTo>
                      <a:pt x="184" y="10"/>
                    </a:lnTo>
                    <a:lnTo>
                      <a:pt x="182" y="10"/>
                    </a:lnTo>
                    <a:lnTo>
                      <a:pt x="178" y="10"/>
                    </a:lnTo>
                    <a:lnTo>
                      <a:pt x="176" y="10"/>
                    </a:lnTo>
                    <a:lnTo>
                      <a:pt x="172" y="8"/>
                    </a:lnTo>
                    <a:lnTo>
                      <a:pt x="170" y="8"/>
                    </a:lnTo>
                    <a:lnTo>
                      <a:pt x="166" y="8"/>
                    </a:lnTo>
                    <a:lnTo>
                      <a:pt x="164" y="8"/>
                    </a:lnTo>
                    <a:lnTo>
                      <a:pt x="160" y="8"/>
                    </a:lnTo>
                    <a:lnTo>
                      <a:pt x="250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  <a:moveTo>
                      <a:pt x="100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106" y="6"/>
                    </a:lnTo>
                    <a:lnTo>
                      <a:pt x="104" y="6"/>
                    </a:lnTo>
                    <a:lnTo>
                      <a:pt x="100" y="6"/>
                    </a:lnTo>
                    <a:lnTo>
                      <a:pt x="100" y="6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8" name="Freeform 580"/>
              <p:cNvSpPr>
                <a:spLocks/>
              </p:cNvSpPr>
              <p:nvPr/>
            </p:nvSpPr>
            <p:spPr bwMode="auto">
              <a:xfrm>
                <a:off x="5140325" y="14541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174" y="10"/>
                  </a:cxn>
                  <a:cxn ang="0">
                    <a:pos x="168" y="8"/>
                  </a:cxn>
                  <a:cxn ang="0">
                    <a:pos x="162" y="8"/>
                  </a:cxn>
                  <a:cxn ang="0">
                    <a:pos x="156" y="8"/>
                  </a:cxn>
                  <a:cxn ang="0">
                    <a:pos x="150" y="6"/>
                  </a:cxn>
                  <a:cxn ang="0">
                    <a:pos x="144" y="6"/>
                  </a:cxn>
                  <a:cxn ang="0">
                    <a:pos x="138" y="6"/>
                  </a:cxn>
                  <a:cxn ang="0">
                    <a:pos x="130" y="6"/>
                  </a:cxn>
                  <a:cxn ang="0">
                    <a:pos x="124" y="6"/>
                  </a:cxn>
                  <a:cxn ang="0">
                    <a:pos x="122" y="6"/>
                  </a:cxn>
                  <a:cxn ang="0">
                    <a:pos x="120" y="6"/>
                  </a:cxn>
                  <a:cxn ang="0">
                    <a:pos x="118" y="6"/>
                  </a:cxn>
                  <a:cxn ang="0">
                    <a:pos x="118" y="6"/>
                  </a:cxn>
                  <a:cxn ang="0">
                    <a:pos x="116" y="6"/>
                  </a:cxn>
                  <a:cxn ang="0">
                    <a:pos x="114" y="6"/>
                  </a:cxn>
                  <a:cxn ang="0">
                    <a:pos x="112" y="6"/>
                  </a:cxn>
                  <a:cxn ang="0">
                    <a:pos x="11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174" y="10"/>
                    </a:lnTo>
                    <a:lnTo>
                      <a:pt x="168" y="8"/>
                    </a:lnTo>
                    <a:lnTo>
                      <a:pt x="162" y="8"/>
                    </a:lnTo>
                    <a:lnTo>
                      <a:pt x="156" y="8"/>
                    </a:lnTo>
                    <a:lnTo>
                      <a:pt x="150" y="6"/>
                    </a:lnTo>
                    <a:lnTo>
                      <a:pt x="144" y="6"/>
                    </a:lnTo>
                    <a:lnTo>
                      <a:pt x="138" y="6"/>
                    </a:lnTo>
                    <a:lnTo>
                      <a:pt x="130" y="6"/>
                    </a:lnTo>
                    <a:lnTo>
                      <a:pt x="124" y="6"/>
                    </a:lnTo>
                    <a:lnTo>
                      <a:pt x="122" y="6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8" y="6"/>
                    </a:lnTo>
                    <a:lnTo>
                      <a:pt x="116" y="6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1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9" name="Freeform 581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160" y="10"/>
                  </a:cxn>
                  <a:cxn ang="0">
                    <a:pos x="156" y="10"/>
                  </a:cxn>
                  <a:cxn ang="0">
                    <a:pos x="152" y="8"/>
                  </a:cxn>
                  <a:cxn ang="0">
                    <a:pos x="148" y="8"/>
                  </a:cxn>
                  <a:cxn ang="0">
                    <a:pos x="144" y="8"/>
                  </a:cxn>
                  <a:cxn ang="0">
                    <a:pos x="138" y="8"/>
                  </a:cxn>
                  <a:cxn ang="0">
                    <a:pos x="134" y="8"/>
                  </a:cxn>
                  <a:cxn ang="0">
                    <a:pos x="130" y="8"/>
                  </a:cxn>
                  <a:cxn ang="0">
                    <a:pos x="124" y="8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160" y="10"/>
                    </a:lnTo>
                    <a:lnTo>
                      <a:pt x="156" y="10"/>
                    </a:lnTo>
                    <a:lnTo>
                      <a:pt x="152" y="8"/>
                    </a:lnTo>
                    <a:lnTo>
                      <a:pt x="148" y="8"/>
                    </a:lnTo>
                    <a:lnTo>
                      <a:pt x="144" y="8"/>
                    </a:lnTo>
                    <a:lnTo>
                      <a:pt x="138" y="8"/>
                    </a:lnTo>
                    <a:lnTo>
                      <a:pt x="134" y="8"/>
                    </a:lnTo>
                    <a:lnTo>
                      <a:pt x="130" y="8"/>
                    </a:lnTo>
                    <a:lnTo>
                      <a:pt x="124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0" name="Freeform 582"/>
              <p:cNvSpPr>
                <a:spLocks/>
              </p:cNvSpPr>
              <p:nvPr/>
            </p:nvSpPr>
            <p:spPr bwMode="auto">
              <a:xfrm>
                <a:off x="514032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0" y="10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1" name="Freeform 583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2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2" name="Freeform 584"/>
              <p:cNvSpPr>
                <a:spLocks/>
              </p:cNvSpPr>
              <p:nvPr/>
            </p:nvSpPr>
            <p:spPr bwMode="auto">
              <a:xfrm>
                <a:off x="5140325" y="1447800"/>
                <a:ext cx="400050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2" h="12">
                    <a:moveTo>
                      <a:pt x="250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3" name="Freeform 585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4" name="Freeform 586"/>
              <p:cNvSpPr>
                <a:spLocks/>
              </p:cNvSpPr>
              <p:nvPr/>
            </p:nvSpPr>
            <p:spPr bwMode="auto">
              <a:xfrm>
                <a:off x="5140325" y="14446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5" name="Freeform 587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6" name="Freeform 588"/>
              <p:cNvSpPr>
                <a:spLocks/>
              </p:cNvSpPr>
              <p:nvPr/>
            </p:nvSpPr>
            <p:spPr bwMode="auto">
              <a:xfrm>
                <a:off x="5140325" y="14414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7" name="Freeform 589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8" name="Freeform 590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4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9" name="Freeform 591"/>
              <p:cNvSpPr>
                <a:spLocks/>
              </p:cNvSpPr>
              <p:nvPr/>
            </p:nvSpPr>
            <p:spPr bwMode="auto">
              <a:xfrm>
                <a:off x="5140325" y="14382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0" name="Freeform 592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1" name="Freeform 593"/>
              <p:cNvSpPr>
                <a:spLocks/>
              </p:cNvSpPr>
              <p:nvPr/>
            </p:nvSpPr>
            <p:spPr bwMode="auto">
              <a:xfrm>
                <a:off x="5140325" y="14351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</a:cxnLst>
                <a:rect l="0" t="0" r="r" b="b"/>
                <a:pathLst>
                  <a:path w="254" h="12">
                    <a:moveTo>
                      <a:pt x="254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2" name="Freeform 594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3" name="Freeform 595"/>
              <p:cNvSpPr>
                <a:spLocks/>
              </p:cNvSpPr>
              <p:nvPr/>
            </p:nvSpPr>
            <p:spPr bwMode="auto">
              <a:xfrm>
                <a:off x="5140325" y="143192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4" name="Freeform 596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5" name="Freeform 597"/>
              <p:cNvSpPr>
                <a:spLocks/>
              </p:cNvSpPr>
              <p:nvPr/>
            </p:nvSpPr>
            <p:spPr bwMode="auto">
              <a:xfrm>
                <a:off x="5140325" y="14287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4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6" name="Freeform 598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4"/>
                  </a:cxn>
                  <a:cxn ang="0">
                    <a:pos x="254" y="14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4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7" name="Freeform 599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22225"/>
              </a:xfrm>
              <a:custGeom>
                <a:avLst/>
                <a:gdLst/>
                <a:ahLst/>
                <a:cxnLst>
                  <a:cxn ang="0">
                    <a:pos x="254" y="1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4" y="14"/>
                  </a:cxn>
                  <a:cxn ang="0">
                    <a:pos x="254" y="14"/>
                  </a:cxn>
                </a:cxnLst>
                <a:rect l="0" t="0" r="r" b="b"/>
                <a:pathLst>
                  <a:path w="256" h="14">
                    <a:moveTo>
                      <a:pt x="254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4" y="14"/>
                    </a:lnTo>
                    <a:lnTo>
                      <a:pt x="254" y="14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8" name="Freeform 600"/>
              <p:cNvSpPr>
                <a:spLocks/>
              </p:cNvSpPr>
              <p:nvPr/>
            </p:nvSpPr>
            <p:spPr bwMode="auto">
              <a:xfrm>
                <a:off x="5140325" y="1425575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1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0"/>
                  </a:cxn>
                  <a:cxn ang="0">
                    <a:pos x="256" y="12"/>
                  </a:cxn>
                  <a:cxn ang="0">
                    <a:pos x="256" y="12"/>
                  </a:cxn>
                  <a:cxn ang="0">
                    <a:pos x="256" y="12"/>
                  </a:cxn>
                </a:cxnLst>
                <a:rect l="0" t="0" r="r" b="b"/>
                <a:pathLst>
                  <a:path w="256" h="12">
                    <a:moveTo>
                      <a:pt x="256" y="1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0"/>
                    </a:lnTo>
                    <a:lnTo>
                      <a:pt x="256" y="12"/>
                    </a:lnTo>
                    <a:lnTo>
                      <a:pt x="256" y="12"/>
                    </a:lnTo>
                    <a:lnTo>
                      <a:pt x="256" y="12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9" name="Freeform 601"/>
              <p:cNvSpPr>
                <a:spLocks/>
              </p:cNvSpPr>
              <p:nvPr/>
            </p:nvSpPr>
            <p:spPr bwMode="auto">
              <a:xfrm>
                <a:off x="5140325" y="14224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4" y="12"/>
                  </a:cxn>
                  <a:cxn ang="0">
                    <a:pos x="254" y="12"/>
                  </a:cxn>
                  <a:cxn ang="0">
                    <a:pos x="256" y="14"/>
                  </a:cxn>
                  <a:cxn ang="0">
                    <a:pos x="256" y="14"/>
                  </a:cxn>
                </a:cxnLst>
                <a:rect l="0" t="0" r="r" b="b"/>
                <a:pathLst>
                  <a:path w="256" h="14">
                    <a:moveTo>
                      <a:pt x="256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6" y="14"/>
                    </a:lnTo>
                    <a:lnTo>
                      <a:pt x="256" y="14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0" name="Freeform 602"/>
              <p:cNvSpPr>
                <a:spLocks/>
              </p:cNvSpPr>
              <p:nvPr/>
            </p:nvSpPr>
            <p:spPr bwMode="auto">
              <a:xfrm>
                <a:off x="5143500" y="1422400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1" name="Freeform 603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4"/>
                  </a:cxn>
                  <a:cxn ang="0">
                    <a:pos x="252" y="14"/>
                  </a:cxn>
                </a:cxnLst>
                <a:rect l="0" t="0" r="r" b="b"/>
                <a:pathLst>
                  <a:path w="252" h="14">
                    <a:moveTo>
                      <a:pt x="252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2" name="Freeform 604"/>
              <p:cNvSpPr>
                <a:spLocks/>
              </p:cNvSpPr>
              <p:nvPr/>
            </p:nvSpPr>
            <p:spPr bwMode="auto">
              <a:xfrm>
                <a:off x="5143500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2" y="10"/>
                  </a:cxn>
                  <a:cxn ang="0">
                    <a:pos x="252" y="12"/>
                  </a:cxn>
                  <a:cxn ang="0">
                    <a:pos x="252" y="12"/>
                  </a:cxn>
                  <a:cxn ang="0">
                    <a:pos x="252" y="12"/>
                  </a:cxn>
                </a:cxnLst>
                <a:rect l="0" t="0" r="r" b="b"/>
                <a:pathLst>
                  <a:path w="252" h="12">
                    <a:moveTo>
                      <a:pt x="252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3" name="Freeform 605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4"/>
                  </a:cxn>
                  <a:cxn ang="0">
                    <a:pos x="250" y="14"/>
                  </a:cxn>
                </a:cxnLst>
                <a:rect l="0" t="0" r="r" b="b"/>
                <a:pathLst>
                  <a:path w="250" h="14">
                    <a:moveTo>
                      <a:pt x="250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4"/>
                    </a:lnTo>
                    <a:lnTo>
                      <a:pt x="250" y="14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4" name="Freeform 606"/>
              <p:cNvSpPr>
                <a:spLocks/>
              </p:cNvSpPr>
              <p:nvPr/>
            </p:nvSpPr>
            <p:spPr bwMode="auto">
              <a:xfrm>
                <a:off x="514667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1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  <a:cxn ang="0">
                    <a:pos x="250" y="12"/>
                  </a:cxn>
                </a:cxnLst>
                <a:rect l="0" t="0" r="r" b="b"/>
                <a:pathLst>
                  <a:path w="250" h="12">
                    <a:moveTo>
                      <a:pt x="250" y="1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0" y="1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5" name="Freeform 607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6" name="Freeform 608"/>
              <p:cNvSpPr>
                <a:spLocks/>
              </p:cNvSpPr>
              <p:nvPr/>
            </p:nvSpPr>
            <p:spPr bwMode="auto">
              <a:xfrm>
                <a:off x="514985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1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6" y="12"/>
                  </a:cxn>
                  <a:cxn ang="0">
                    <a:pos x="246" y="12"/>
                  </a:cxn>
                  <a:cxn ang="0">
                    <a:pos x="248" y="14"/>
                  </a:cxn>
                  <a:cxn ang="0">
                    <a:pos x="248" y="14"/>
                  </a:cxn>
                </a:cxnLst>
                <a:rect l="0" t="0" r="r" b="b"/>
                <a:pathLst>
                  <a:path w="248" h="14">
                    <a:moveTo>
                      <a:pt x="248" y="1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6" y="12"/>
                    </a:lnTo>
                    <a:lnTo>
                      <a:pt x="246" y="12"/>
                    </a:lnTo>
                    <a:lnTo>
                      <a:pt x="248" y="14"/>
                    </a:lnTo>
                    <a:lnTo>
                      <a:pt x="248" y="14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7" name="Freeform 609"/>
              <p:cNvSpPr>
                <a:spLocks/>
              </p:cNvSpPr>
              <p:nvPr/>
            </p:nvSpPr>
            <p:spPr bwMode="auto">
              <a:xfrm>
                <a:off x="5153025" y="141287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44" y="10"/>
                  </a:cxn>
                  <a:cxn ang="0">
                    <a:pos x="244" y="12"/>
                  </a:cxn>
                  <a:cxn ang="0">
                    <a:pos x="244" y="12"/>
                  </a:cxn>
                  <a:cxn ang="0">
                    <a:pos x="244" y="12"/>
                  </a:cxn>
                </a:cxnLst>
                <a:rect l="0" t="0" r="r" b="b"/>
                <a:pathLst>
                  <a:path w="244" h="12">
                    <a:moveTo>
                      <a:pt x="24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4" y="12"/>
                    </a:lnTo>
                    <a:lnTo>
                      <a:pt x="244" y="12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8" name="Freeform 610"/>
              <p:cNvSpPr>
                <a:spLocks/>
              </p:cNvSpPr>
              <p:nvPr/>
            </p:nvSpPr>
            <p:spPr bwMode="auto">
              <a:xfrm>
                <a:off x="5153025" y="1384300"/>
                <a:ext cx="387350" cy="47625"/>
              </a:xfrm>
              <a:custGeom>
                <a:avLst/>
                <a:gdLst/>
                <a:ahLst/>
                <a:cxnLst>
                  <a:cxn ang="0">
                    <a:pos x="244" y="30"/>
                  </a:cxn>
                  <a:cxn ang="0">
                    <a:pos x="0" y="18"/>
                  </a:cxn>
                  <a:cxn ang="0">
                    <a:pos x="4" y="16"/>
                  </a:cxn>
                  <a:cxn ang="0">
                    <a:pos x="10" y="14"/>
                  </a:cxn>
                  <a:cxn ang="0">
                    <a:pos x="16" y="12"/>
                  </a:cxn>
                  <a:cxn ang="0">
                    <a:pos x="22" y="10"/>
                  </a:cxn>
                  <a:cxn ang="0">
                    <a:pos x="28" y="8"/>
                  </a:cxn>
                  <a:cxn ang="0">
                    <a:pos x="36" y="6"/>
                  </a:cxn>
                  <a:cxn ang="0">
                    <a:pos x="44" y="4"/>
                  </a:cxn>
                  <a:cxn ang="0">
                    <a:pos x="52" y="4"/>
                  </a:cxn>
                  <a:cxn ang="0">
                    <a:pos x="62" y="2"/>
                  </a:cxn>
                  <a:cxn ang="0">
                    <a:pos x="70" y="2"/>
                  </a:cxn>
                  <a:cxn ang="0">
                    <a:pos x="80" y="2"/>
                  </a:cxn>
                  <a:cxn ang="0">
                    <a:pos x="90" y="0"/>
                  </a:cxn>
                  <a:cxn ang="0">
                    <a:pos x="98" y="0"/>
                  </a:cxn>
                  <a:cxn ang="0">
                    <a:pos x="108" y="0"/>
                  </a:cxn>
                  <a:cxn ang="0">
                    <a:pos x="118" y="0"/>
                  </a:cxn>
                  <a:cxn ang="0">
                    <a:pos x="128" y="0"/>
                  </a:cxn>
                  <a:cxn ang="0">
                    <a:pos x="138" y="2"/>
                  </a:cxn>
                  <a:cxn ang="0">
                    <a:pos x="148" y="2"/>
                  </a:cxn>
                  <a:cxn ang="0">
                    <a:pos x="158" y="2"/>
                  </a:cxn>
                  <a:cxn ang="0">
                    <a:pos x="166" y="4"/>
                  </a:cxn>
                  <a:cxn ang="0">
                    <a:pos x="176" y="4"/>
                  </a:cxn>
                  <a:cxn ang="0">
                    <a:pos x="184" y="6"/>
                  </a:cxn>
                  <a:cxn ang="0">
                    <a:pos x="192" y="8"/>
                  </a:cxn>
                  <a:cxn ang="0">
                    <a:pos x="200" y="10"/>
                  </a:cxn>
                  <a:cxn ang="0">
                    <a:pos x="208" y="12"/>
                  </a:cxn>
                  <a:cxn ang="0">
                    <a:pos x="216" y="14"/>
                  </a:cxn>
                  <a:cxn ang="0">
                    <a:pos x="222" y="16"/>
                  </a:cxn>
                  <a:cxn ang="0">
                    <a:pos x="228" y="18"/>
                  </a:cxn>
                  <a:cxn ang="0">
                    <a:pos x="232" y="20"/>
                  </a:cxn>
                  <a:cxn ang="0">
                    <a:pos x="238" y="24"/>
                  </a:cxn>
                  <a:cxn ang="0">
                    <a:pos x="240" y="26"/>
                  </a:cxn>
                  <a:cxn ang="0">
                    <a:pos x="244" y="30"/>
                  </a:cxn>
                  <a:cxn ang="0">
                    <a:pos x="244" y="30"/>
                  </a:cxn>
                </a:cxnLst>
                <a:rect l="0" t="0" r="r" b="b"/>
                <a:pathLst>
                  <a:path w="244" h="30">
                    <a:moveTo>
                      <a:pt x="244" y="30"/>
                    </a:moveTo>
                    <a:lnTo>
                      <a:pt x="0" y="18"/>
                    </a:lnTo>
                    <a:lnTo>
                      <a:pt x="4" y="16"/>
                    </a:lnTo>
                    <a:lnTo>
                      <a:pt x="10" y="14"/>
                    </a:lnTo>
                    <a:lnTo>
                      <a:pt x="16" y="12"/>
                    </a:lnTo>
                    <a:lnTo>
                      <a:pt x="22" y="10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62" y="2"/>
                    </a:lnTo>
                    <a:lnTo>
                      <a:pt x="70" y="2"/>
                    </a:lnTo>
                    <a:lnTo>
                      <a:pt x="80" y="2"/>
                    </a:lnTo>
                    <a:lnTo>
                      <a:pt x="90" y="0"/>
                    </a:lnTo>
                    <a:lnTo>
                      <a:pt x="98" y="0"/>
                    </a:lnTo>
                    <a:lnTo>
                      <a:pt x="108" y="0"/>
                    </a:lnTo>
                    <a:lnTo>
                      <a:pt x="118" y="0"/>
                    </a:lnTo>
                    <a:lnTo>
                      <a:pt x="128" y="0"/>
                    </a:lnTo>
                    <a:lnTo>
                      <a:pt x="138" y="2"/>
                    </a:lnTo>
                    <a:lnTo>
                      <a:pt x="148" y="2"/>
                    </a:lnTo>
                    <a:lnTo>
                      <a:pt x="158" y="2"/>
                    </a:lnTo>
                    <a:lnTo>
                      <a:pt x="166" y="4"/>
                    </a:lnTo>
                    <a:lnTo>
                      <a:pt x="176" y="4"/>
                    </a:lnTo>
                    <a:lnTo>
                      <a:pt x="184" y="6"/>
                    </a:lnTo>
                    <a:lnTo>
                      <a:pt x="192" y="8"/>
                    </a:lnTo>
                    <a:lnTo>
                      <a:pt x="200" y="10"/>
                    </a:lnTo>
                    <a:lnTo>
                      <a:pt x="208" y="12"/>
                    </a:lnTo>
                    <a:lnTo>
                      <a:pt x="216" y="14"/>
                    </a:lnTo>
                    <a:lnTo>
                      <a:pt x="222" y="16"/>
                    </a:lnTo>
                    <a:lnTo>
                      <a:pt x="228" y="18"/>
                    </a:lnTo>
                    <a:lnTo>
                      <a:pt x="232" y="20"/>
                    </a:lnTo>
                    <a:lnTo>
                      <a:pt x="238" y="24"/>
                    </a:lnTo>
                    <a:lnTo>
                      <a:pt x="240" y="26"/>
                    </a:lnTo>
                    <a:lnTo>
                      <a:pt x="244" y="30"/>
                    </a:lnTo>
                    <a:lnTo>
                      <a:pt x="244" y="3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9" name="Freeform 611"/>
              <p:cNvSpPr>
                <a:spLocks/>
              </p:cNvSpPr>
              <p:nvPr/>
            </p:nvSpPr>
            <p:spPr bwMode="auto">
              <a:xfrm>
                <a:off x="6115050" y="1482725"/>
                <a:ext cx="34925" cy="1587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2" y="0"/>
                  </a:cxn>
                  <a:cxn ang="0">
                    <a:pos x="22" y="2"/>
                  </a:cxn>
                  <a:cxn ang="0">
                    <a:pos x="22" y="8"/>
                  </a:cxn>
                  <a:cxn ang="0">
                    <a:pos x="22" y="10"/>
                  </a:cxn>
                  <a:cxn ang="0">
                    <a:pos x="18" y="10"/>
                  </a:cxn>
                  <a:cxn ang="0">
                    <a:pos x="16" y="8"/>
                  </a:cxn>
                  <a:cxn ang="0">
                    <a:pos x="14" y="8"/>
                  </a:cxn>
                  <a:cxn ang="0">
                    <a:pos x="12" y="6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22" h="10">
                    <a:moveTo>
                      <a:pt x="0" y="2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2" y="8"/>
                    </a:lnTo>
                    <a:lnTo>
                      <a:pt x="22" y="10"/>
                    </a:lnTo>
                    <a:lnTo>
                      <a:pt x="18" y="10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0" name="Freeform 612"/>
              <p:cNvSpPr>
                <a:spLocks/>
              </p:cNvSpPr>
              <p:nvPr/>
            </p:nvSpPr>
            <p:spPr bwMode="auto">
              <a:xfrm>
                <a:off x="6108700" y="1482725"/>
                <a:ext cx="41275" cy="31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6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26" h="2">
                    <a:moveTo>
                      <a:pt x="26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3834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1" name="Freeform 613"/>
              <p:cNvSpPr>
                <a:spLocks/>
              </p:cNvSpPr>
              <p:nvPr/>
            </p:nvSpPr>
            <p:spPr bwMode="auto">
              <a:xfrm>
                <a:off x="6105525" y="1479550"/>
                <a:ext cx="44450" cy="6350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28" y="0"/>
                  </a:cxn>
                  <a:cxn ang="0">
                    <a:pos x="28" y="2"/>
                  </a:cxn>
                  <a:cxn ang="0">
                    <a:pos x="28" y="2"/>
                  </a:cxn>
                </a:cxnLst>
                <a:rect l="0" t="0" r="r" b="b"/>
                <a:pathLst>
                  <a:path w="28" h="4">
                    <a:moveTo>
                      <a:pt x="28" y="2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3B37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2" name="Freeform 614"/>
              <p:cNvSpPr>
                <a:spLocks noEditPoints="1"/>
              </p:cNvSpPr>
              <p:nvPr/>
            </p:nvSpPr>
            <p:spPr bwMode="auto">
              <a:xfrm>
                <a:off x="5772150" y="1479550"/>
                <a:ext cx="381000" cy="15875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2" y="2"/>
                  </a:cxn>
                  <a:cxn ang="0">
                    <a:pos x="212" y="2"/>
                  </a:cxn>
                  <a:cxn ang="0">
                    <a:pos x="210" y="2"/>
                  </a:cxn>
                  <a:cxn ang="0">
                    <a:pos x="208" y="2"/>
                  </a:cxn>
                  <a:cxn ang="0">
                    <a:pos x="208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240" h="10">
                    <a:moveTo>
                      <a:pt x="238" y="2"/>
                    </a:moveTo>
                    <a:lnTo>
                      <a:pt x="212" y="2"/>
                    </a:lnTo>
                    <a:lnTo>
                      <a:pt x="212" y="2"/>
                    </a:lnTo>
                    <a:lnTo>
                      <a:pt x="210" y="2"/>
                    </a:lnTo>
                    <a:lnTo>
                      <a:pt x="208" y="2"/>
                    </a:lnTo>
                    <a:lnTo>
                      <a:pt x="208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0"/>
                    </a:move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3D3A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3" name="Freeform 615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38" y="2"/>
                  </a:cxn>
                  <a:cxn ang="0">
                    <a:pos x="210" y="4"/>
                  </a:cxn>
                  <a:cxn ang="0">
                    <a:pos x="208" y="4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40" y="0"/>
                  </a:cxn>
                  <a:cxn ang="0">
                    <a:pos x="238" y="2"/>
                  </a:cxn>
                  <a:cxn ang="0">
                    <a:pos x="238" y="2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240" h="12">
                    <a:moveTo>
                      <a:pt x="238" y="2"/>
                    </a:moveTo>
                    <a:lnTo>
                      <a:pt x="210" y="4"/>
                    </a:lnTo>
                    <a:lnTo>
                      <a:pt x="208" y="4"/>
                    </a:ln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40" y="0"/>
                    </a:lnTo>
                    <a:lnTo>
                      <a:pt x="238" y="2"/>
                    </a:lnTo>
                    <a:lnTo>
                      <a:pt x="238" y="2"/>
                    </a:lnTo>
                    <a:close/>
                    <a:moveTo>
                      <a:pt x="0" y="12"/>
                    </a:move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13F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4" name="Freeform 616"/>
              <p:cNvSpPr>
                <a:spLocks noEditPoints="1"/>
              </p:cNvSpPr>
              <p:nvPr/>
            </p:nvSpPr>
            <p:spPr bwMode="auto">
              <a:xfrm>
                <a:off x="5772150" y="1476375"/>
                <a:ext cx="381000" cy="19050"/>
              </a:xfrm>
              <a:custGeom>
                <a:avLst/>
                <a:gdLst/>
                <a:ahLst/>
                <a:cxnLst>
                  <a:cxn ang="0">
                    <a:pos x="240" y="2"/>
                  </a:cxn>
                  <a:cxn ang="0">
                    <a:pos x="208" y="4"/>
                  </a:cxn>
                  <a:cxn ang="0">
                    <a:pos x="206" y="2"/>
                  </a:cxn>
                  <a:cxn ang="0">
                    <a:pos x="204" y="2"/>
                  </a:cxn>
                  <a:cxn ang="0">
                    <a:pos x="204" y="2"/>
                  </a:cxn>
                  <a:cxn ang="0">
                    <a:pos x="202" y="2"/>
                  </a:cxn>
                  <a:cxn ang="0">
                    <a:pos x="240" y="0"/>
                  </a:cxn>
                  <a:cxn ang="0">
                    <a:pos x="240" y="0"/>
                  </a:cxn>
                  <a:cxn ang="0">
                    <a:pos x="240" y="2"/>
                  </a:cxn>
                  <a:cxn ang="0">
                    <a:pos x="240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6" y="10"/>
                  </a:cxn>
                  <a:cxn ang="0">
                    <a:pos x="4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2"/>
                  </a:cxn>
                </a:cxnLst>
                <a:rect l="0" t="0" r="r" b="b"/>
                <a:pathLst>
                  <a:path w="240" h="12">
                    <a:moveTo>
                      <a:pt x="240" y="2"/>
                    </a:moveTo>
                    <a:lnTo>
                      <a:pt x="208" y="4"/>
                    </a:lnTo>
                    <a:lnTo>
                      <a:pt x="206" y="2"/>
                    </a:lnTo>
                    <a:lnTo>
                      <a:pt x="204" y="2"/>
                    </a:lnTo>
                    <a:lnTo>
                      <a:pt x="204" y="2"/>
                    </a:lnTo>
                    <a:lnTo>
                      <a:pt x="202" y="2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2"/>
                    </a:lnTo>
                    <a:lnTo>
                      <a:pt x="240" y="2"/>
                    </a:lnTo>
                    <a:close/>
                    <a:moveTo>
                      <a:pt x="2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4241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5" name="Freeform 617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22225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6" y="4"/>
                  </a:cxn>
                  <a:cxn ang="0">
                    <a:pos x="206" y="4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6" y="14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6" y="14"/>
                  </a:cxn>
                  <a:cxn ang="0">
                    <a:pos x="6" y="14"/>
                  </a:cxn>
                  <a:cxn ang="0">
                    <a:pos x="6" y="14"/>
                  </a:cxn>
                </a:cxnLst>
                <a:rect l="0" t="0" r="r" b="b"/>
                <a:pathLst>
                  <a:path w="242" h="14">
                    <a:moveTo>
                      <a:pt x="242" y="2"/>
                    </a:moveTo>
                    <a:lnTo>
                      <a:pt x="206" y="4"/>
                    </a:lnTo>
                    <a:lnTo>
                      <a:pt x="206" y="4"/>
                    </a:ln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6" y="14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44444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6" name="Freeform 618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04" y="4"/>
                  </a:cxn>
                  <a:cxn ang="0">
                    <a:pos x="202" y="4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242" y="0"/>
                  </a:cxn>
                  <a:cxn ang="0">
                    <a:pos x="242" y="2"/>
                  </a:cxn>
                  <a:cxn ang="0">
                    <a:pos x="242" y="2"/>
                  </a:cxn>
                  <a:cxn ang="0">
                    <a:pos x="8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8" y="12"/>
                  </a:cxn>
                </a:cxnLst>
                <a:rect l="0" t="0" r="r" b="b"/>
                <a:pathLst>
                  <a:path w="242" h="12">
                    <a:moveTo>
                      <a:pt x="242" y="2"/>
                    </a:moveTo>
                    <a:lnTo>
                      <a:pt x="204" y="4"/>
                    </a:lnTo>
                    <a:lnTo>
                      <a:pt x="202" y="4"/>
                    </a:ln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  <a:moveTo>
                      <a:pt x="8" y="1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46474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7" name="Freeform 619"/>
              <p:cNvSpPr>
                <a:spLocks noEditPoints="1"/>
              </p:cNvSpPr>
              <p:nvPr/>
            </p:nvSpPr>
            <p:spPr bwMode="auto">
              <a:xfrm>
                <a:off x="5768975" y="1473200"/>
                <a:ext cx="384175" cy="19050"/>
              </a:xfrm>
              <a:custGeom>
                <a:avLst/>
                <a:gdLst/>
                <a:ahLst/>
                <a:cxnLst>
                  <a:cxn ang="0">
                    <a:pos x="242" y="0"/>
                  </a:cxn>
                  <a:cxn ang="0">
                    <a:pos x="200" y="2"/>
                  </a:cxn>
                  <a:cxn ang="0">
                    <a:pos x="200" y="2"/>
                  </a:cxn>
                  <a:cxn ang="0">
                    <a:pos x="198" y="2"/>
                  </a:cxn>
                  <a:cxn ang="0">
                    <a:pos x="196" y="2"/>
                  </a:cxn>
                  <a:cxn ang="0">
                    <a:pos x="194" y="2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242" y="0"/>
                  </a:cxn>
                  <a:cxn ang="0">
                    <a:pos x="1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14" y="10"/>
                  </a:cxn>
                  <a:cxn ang="0">
                    <a:pos x="14" y="10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10" y="12"/>
                  </a:cxn>
                  <a:cxn ang="0">
                    <a:pos x="10" y="12"/>
                  </a:cxn>
                </a:cxnLst>
                <a:rect l="0" t="0" r="r" b="b"/>
                <a:pathLst>
                  <a:path w="242" h="12">
                    <a:moveTo>
                      <a:pt x="242" y="0"/>
                    </a:moveTo>
                    <a:lnTo>
                      <a:pt x="200" y="2"/>
                    </a:lnTo>
                    <a:lnTo>
                      <a:pt x="200" y="2"/>
                    </a:lnTo>
                    <a:lnTo>
                      <a:pt x="198" y="2"/>
                    </a:lnTo>
                    <a:lnTo>
                      <a:pt x="196" y="2"/>
                    </a:lnTo>
                    <a:lnTo>
                      <a:pt x="194" y="2"/>
                    </a:lnTo>
                    <a:lnTo>
                      <a:pt x="242" y="0"/>
                    </a:lnTo>
                    <a:lnTo>
                      <a:pt x="242" y="0"/>
                    </a:lnTo>
                    <a:lnTo>
                      <a:pt x="242" y="0"/>
                    </a:lnTo>
                    <a:close/>
                    <a:moveTo>
                      <a:pt x="10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close/>
                  </a:path>
                </a:pathLst>
              </a:custGeom>
              <a:solidFill>
                <a:srgbClr val="484B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8" name="Freeform 620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200" y="4"/>
                  </a:cxn>
                  <a:cxn ang="0">
                    <a:pos x="198" y="4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4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  <a:cxn ang="0">
                    <a:pos x="14" y="12"/>
                  </a:cxn>
                  <a:cxn ang="0">
                    <a:pos x="14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200" y="4"/>
                    </a:lnTo>
                    <a:lnTo>
                      <a:pt x="198" y="4"/>
                    </a:ln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4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4B4E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9" name="Freeform 621"/>
              <p:cNvSpPr>
                <a:spLocks noEditPoints="1"/>
              </p:cNvSpPr>
              <p:nvPr/>
            </p:nvSpPr>
            <p:spPr bwMode="auto">
              <a:xfrm>
                <a:off x="5765800" y="1470025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6" y="4"/>
                  </a:cxn>
                  <a:cxn ang="0">
                    <a:pos x="194" y="2"/>
                  </a:cxn>
                  <a:cxn ang="0">
                    <a:pos x="192" y="2"/>
                  </a:cxn>
                  <a:cxn ang="0">
                    <a:pos x="190" y="2"/>
                  </a:cxn>
                  <a:cxn ang="0">
                    <a:pos x="188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16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6" y="12"/>
                  </a:cxn>
                  <a:cxn ang="0">
                    <a:pos x="16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96" y="4"/>
                    </a:lnTo>
                    <a:lnTo>
                      <a:pt x="194" y="2"/>
                    </a:lnTo>
                    <a:lnTo>
                      <a:pt x="192" y="2"/>
                    </a:lnTo>
                    <a:lnTo>
                      <a:pt x="190" y="2"/>
                    </a:lnTo>
                    <a:lnTo>
                      <a:pt x="188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16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4C4F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0" name="Freeform 622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22225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92" y="4"/>
                  </a:cxn>
                  <a:cxn ang="0">
                    <a:pos x="190" y="4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0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  <a:cxn ang="0">
                    <a:pos x="20" y="12"/>
                  </a:cxn>
                  <a:cxn ang="0">
                    <a:pos x="20" y="12"/>
                  </a:cxn>
                </a:cxnLst>
                <a:rect l="0" t="0" r="r" b="b"/>
                <a:pathLst>
                  <a:path w="244" h="14">
                    <a:moveTo>
                      <a:pt x="244" y="2"/>
                    </a:moveTo>
                    <a:lnTo>
                      <a:pt x="192" y="4"/>
                    </a:lnTo>
                    <a:lnTo>
                      <a:pt x="190" y="4"/>
                    </a:ln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0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4D515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1" name="Freeform 623"/>
              <p:cNvSpPr>
                <a:spLocks noEditPoints="1"/>
              </p:cNvSpPr>
              <p:nvPr/>
            </p:nvSpPr>
            <p:spPr bwMode="auto">
              <a:xfrm>
                <a:off x="5765800" y="1466850"/>
                <a:ext cx="387350" cy="19050"/>
              </a:xfrm>
              <a:custGeom>
                <a:avLst/>
                <a:gdLst/>
                <a:ahLst/>
                <a:cxnLst>
                  <a:cxn ang="0">
                    <a:pos x="244" y="2"/>
                  </a:cxn>
                  <a:cxn ang="0">
                    <a:pos x="188" y="4"/>
                  </a:cxn>
                  <a:cxn ang="0">
                    <a:pos x="186" y="4"/>
                  </a:cxn>
                  <a:cxn ang="0">
                    <a:pos x="184" y="4"/>
                  </a:cxn>
                  <a:cxn ang="0">
                    <a:pos x="182" y="2"/>
                  </a:cxn>
                  <a:cxn ang="0">
                    <a:pos x="180" y="2"/>
                  </a:cxn>
                  <a:cxn ang="0">
                    <a:pos x="244" y="0"/>
                  </a:cxn>
                  <a:cxn ang="0">
                    <a:pos x="244" y="2"/>
                  </a:cxn>
                  <a:cxn ang="0">
                    <a:pos x="244" y="2"/>
                  </a:cxn>
                  <a:cxn ang="0">
                    <a:pos x="2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30" y="10"/>
                  </a:cxn>
                  <a:cxn ang="0">
                    <a:pos x="28" y="10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2" y="12"/>
                  </a:cxn>
                  <a:cxn ang="0">
                    <a:pos x="22" y="12"/>
                  </a:cxn>
                </a:cxnLst>
                <a:rect l="0" t="0" r="r" b="b"/>
                <a:pathLst>
                  <a:path w="244" h="12">
                    <a:moveTo>
                      <a:pt x="244" y="2"/>
                    </a:moveTo>
                    <a:lnTo>
                      <a:pt x="188" y="4"/>
                    </a:lnTo>
                    <a:lnTo>
                      <a:pt x="186" y="4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244" y="0"/>
                    </a:lnTo>
                    <a:lnTo>
                      <a:pt x="244" y="2"/>
                    </a:lnTo>
                    <a:lnTo>
                      <a:pt x="244" y="2"/>
                    </a:lnTo>
                    <a:close/>
                    <a:moveTo>
                      <a:pt x="22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2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4E55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2" name="Freeform 624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6" y="6"/>
                  </a:cxn>
                  <a:cxn ang="0">
                    <a:pos x="184" y="4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28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0" y="12"/>
                  </a:cxn>
                  <a:cxn ang="0">
                    <a:pos x="28" y="12"/>
                  </a:cxn>
                  <a:cxn ang="0">
                    <a:pos x="28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86" y="6"/>
                    </a:lnTo>
                    <a:lnTo>
                      <a:pt x="184" y="4"/>
                    </a:ln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28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0" y="12"/>
                    </a:lnTo>
                    <a:lnTo>
                      <a:pt x="28" y="12"/>
                    </a:lnTo>
                    <a:lnTo>
                      <a:pt x="28" y="12"/>
                    </a:lnTo>
                    <a:close/>
                  </a:path>
                </a:pathLst>
              </a:custGeom>
              <a:solidFill>
                <a:srgbClr val="4F565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3" name="Freeform 625"/>
              <p:cNvSpPr>
                <a:spLocks noEditPoints="1"/>
              </p:cNvSpPr>
              <p:nvPr/>
            </p:nvSpPr>
            <p:spPr bwMode="auto">
              <a:xfrm>
                <a:off x="5762625" y="14636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82" y="4"/>
                  </a:cxn>
                  <a:cxn ang="0">
                    <a:pos x="180" y="4"/>
                  </a:cxn>
                  <a:cxn ang="0">
                    <a:pos x="178" y="4"/>
                  </a:cxn>
                  <a:cxn ang="0">
                    <a:pos x="176" y="4"/>
                  </a:cxn>
                  <a:cxn ang="0">
                    <a:pos x="172" y="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2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40" y="10"/>
                  </a:cxn>
                  <a:cxn ang="0">
                    <a:pos x="38" y="10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32" y="12"/>
                  </a:cxn>
                  <a:cxn ang="0">
                    <a:pos x="32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82" y="4"/>
                    </a:lnTo>
                    <a:lnTo>
                      <a:pt x="180" y="4"/>
                    </a:lnTo>
                    <a:lnTo>
                      <a:pt x="178" y="4"/>
                    </a:lnTo>
                    <a:lnTo>
                      <a:pt x="176" y="4"/>
                    </a:lnTo>
                    <a:lnTo>
                      <a:pt x="172" y="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2" y="1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2" y="12"/>
                    </a:lnTo>
                    <a:close/>
                  </a:path>
                </a:pathLst>
              </a:custGeom>
              <a:solidFill>
                <a:srgbClr val="4F59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4" name="Freeform 626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8" y="6"/>
                  </a:cxn>
                  <a:cxn ang="0">
                    <a:pos x="176" y="6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36" y="1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38" y="12"/>
                  </a:cxn>
                  <a:cxn ang="0">
                    <a:pos x="36" y="12"/>
                  </a:cxn>
                  <a:cxn ang="0">
                    <a:pos x="36" y="1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178" y="6"/>
                    </a:lnTo>
                    <a:lnTo>
                      <a:pt x="176" y="6"/>
                    </a:ln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36" y="1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36" y="12"/>
                    </a:lnTo>
                    <a:close/>
                  </a:path>
                </a:pathLst>
              </a:custGeom>
              <a:solidFill>
                <a:srgbClr val="515B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5" name="Freeform 627"/>
              <p:cNvSpPr>
                <a:spLocks noEditPoints="1"/>
              </p:cNvSpPr>
              <p:nvPr/>
            </p:nvSpPr>
            <p:spPr bwMode="auto">
              <a:xfrm>
                <a:off x="5762625" y="1460500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172" y="4"/>
                  </a:cxn>
                  <a:cxn ang="0">
                    <a:pos x="170" y="4"/>
                  </a:cxn>
                  <a:cxn ang="0">
                    <a:pos x="168" y="4"/>
                  </a:cxn>
                  <a:cxn ang="0">
                    <a:pos x="164" y="4"/>
                  </a:cxn>
                  <a:cxn ang="0">
                    <a:pos x="162" y="4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  <a:cxn ang="0">
                    <a:pos x="4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50" y="8"/>
                  </a:cxn>
                  <a:cxn ang="0">
                    <a:pos x="48" y="10"/>
                  </a:cxn>
                  <a:cxn ang="0">
                    <a:pos x="44" y="10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40" y="12"/>
                  </a:cxn>
                </a:cxnLst>
                <a:rect l="0" t="0" r="r" b="b"/>
                <a:pathLst>
                  <a:path w="246" h="12">
                    <a:moveTo>
                      <a:pt x="246" y="2"/>
                    </a:moveTo>
                    <a:lnTo>
                      <a:pt x="172" y="4"/>
                    </a:lnTo>
                    <a:lnTo>
                      <a:pt x="170" y="4"/>
                    </a:lnTo>
                    <a:lnTo>
                      <a:pt x="168" y="4"/>
                    </a:lnTo>
                    <a:lnTo>
                      <a:pt x="164" y="4"/>
                    </a:lnTo>
                    <a:lnTo>
                      <a:pt x="162" y="4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  <a:moveTo>
                      <a:pt x="40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50" y="8"/>
                    </a:lnTo>
                    <a:lnTo>
                      <a:pt x="48" y="10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40" y="12"/>
                    </a:lnTo>
                    <a:close/>
                  </a:path>
                </a:pathLst>
              </a:custGeom>
              <a:solidFill>
                <a:srgbClr val="515C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6" name="Freeform 628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70" y="6"/>
                  </a:cxn>
                  <a:cxn ang="0">
                    <a:pos x="168" y="6"/>
                  </a:cxn>
                  <a:cxn ang="0">
                    <a:pos x="166" y="6"/>
                  </a:cxn>
                  <a:cxn ang="0">
                    <a:pos x="164" y="6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46" y="12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58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0" y="12"/>
                  </a:cxn>
                  <a:cxn ang="0">
                    <a:pos x="46" y="12"/>
                  </a:cxn>
                  <a:cxn ang="0">
                    <a:pos x="46" y="1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70" y="6"/>
                    </a:lnTo>
                    <a:lnTo>
                      <a:pt x="168" y="6"/>
                    </a:lnTo>
                    <a:lnTo>
                      <a:pt x="166" y="6"/>
                    </a:lnTo>
                    <a:lnTo>
                      <a:pt x="164" y="6"/>
                    </a:ln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46" y="12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58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0" y="12"/>
                    </a:lnTo>
                    <a:lnTo>
                      <a:pt x="46" y="12"/>
                    </a:lnTo>
                    <a:lnTo>
                      <a:pt x="46" y="12"/>
                    </a:lnTo>
                    <a:close/>
                  </a:path>
                </a:pathLst>
              </a:custGeom>
              <a:solidFill>
                <a:srgbClr val="515F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7" name="Freeform 629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64" y="6"/>
                  </a:cxn>
                  <a:cxn ang="0">
                    <a:pos x="162" y="6"/>
                  </a:cxn>
                  <a:cxn ang="0">
                    <a:pos x="160" y="6"/>
                  </a:cxn>
                  <a:cxn ang="0">
                    <a:pos x="158" y="6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52" y="10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64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6" y="10"/>
                  </a:cxn>
                  <a:cxn ang="0">
                    <a:pos x="54" y="10"/>
                  </a:cxn>
                  <a:cxn ang="0">
                    <a:pos x="54" y="10"/>
                  </a:cxn>
                  <a:cxn ang="0">
                    <a:pos x="52" y="10"/>
                  </a:cxn>
                  <a:cxn ang="0">
                    <a:pos x="52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64" y="6"/>
                    </a:lnTo>
                    <a:lnTo>
                      <a:pt x="162" y="6"/>
                    </a:lnTo>
                    <a:lnTo>
                      <a:pt x="16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52" y="10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5261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8" name="Freeform 630"/>
              <p:cNvSpPr>
                <a:spLocks noEditPoints="1"/>
              </p:cNvSpPr>
              <p:nvPr/>
            </p:nvSpPr>
            <p:spPr bwMode="auto">
              <a:xfrm>
                <a:off x="5759450" y="1457325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0"/>
                  </a:cxn>
                  <a:cxn ang="0">
                    <a:pos x="156" y="6"/>
                  </a:cxn>
                  <a:cxn ang="0">
                    <a:pos x="154" y="4"/>
                  </a:cxn>
                  <a:cxn ang="0">
                    <a:pos x="152" y="4"/>
                  </a:cxn>
                  <a:cxn ang="0">
                    <a:pos x="150" y="4"/>
                  </a:cxn>
                  <a:cxn ang="0">
                    <a:pos x="148" y="4"/>
                  </a:cxn>
                  <a:cxn ang="0">
                    <a:pos x="146" y="4"/>
                  </a:cxn>
                  <a:cxn ang="0">
                    <a:pos x="144" y="4"/>
                  </a:cxn>
                  <a:cxn ang="0">
                    <a:pos x="142" y="4"/>
                  </a:cxn>
                  <a:cxn ang="0">
                    <a:pos x="138" y="4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58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74" y="8"/>
                  </a:cxn>
                  <a:cxn ang="0">
                    <a:pos x="72" y="8"/>
                  </a:cxn>
                  <a:cxn ang="0">
                    <a:pos x="70" y="8"/>
                  </a:cxn>
                  <a:cxn ang="0">
                    <a:pos x="68" y="8"/>
                  </a:cxn>
                  <a:cxn ang="0">
                    <a:pos x="66" y="8"/>
                  </a:cxn>
                  <a:cxn ang="0">
                    <a:pos x="64" y="8"/>
                  </a:cxn>
                  <a:cxn ang="0">
                    <a:pos x="62" y="8"/>
                  </a:cxn>
                  <a:cxn ang="0">
                    <a:pos x="60" y="10"/>
                  </a:cxn>
                  <a:cxn ang="0">
                    <a:pos x="58" y="10"/>
                  </a:cxn>
                  <a:cxn ang="0">
                    <a:pos x="58" y="10"/>
                  </a:cxn>
                </a:cxnLst>
                <a:rect l="0" t="0" r="r" b="b"/>
                <a:pathLst>
                  <a:path w="248" h="12">
                    <a:moveTo>
                      <a:pt x="248" y="0"/>
                    </a:moveTo>
                    <a:lnTo>
                      <a:pt x="156" y="6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0" y="4"/>
                    </a:lnTo>
                    <a:lnTo>
                      <a:pt x="148" y="4"/>
                    </a:lnTo>
                    <a:lnTo>
                      <a:pt x="146" y="4"/>
                    </a:lnTo>
                    <a:lnTo>
                      <a:pt x="144" y="4"/>
                    </a:lnTo>
                    <a:lnTo>
                      <a:pt x="142" y="4"/>
                    </a:lnTo>
                    <a:lnTo>
                      <a:pt x="138" y="4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lose/>
                    <a:moveTo>
                      <a:pt x="58" y="10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5162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9" name="Freeform 631"/>
              <p:cNvSpPr>
                <a:spLocks noEditPoints="1"/>
              </p:cNvSpPr>
              <p:nvPr/>
            </p:nvSpPr>
            <p:spPr bwMode="auto">
              <a:xfrm>
                <a:off x="5759450" y="1454150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48" y="6"/>
                  </a:cxn>
                  <a:cxn ang="0">
                    <a:pos x="146" y="6"/>
                  </a:cxn>
                  <a:cxn ang="0">
                    <a:pos x="142" y="6"/>
                  </a:cxn>
                  <a:cxn ang="0">
                    <a:pos x="140" y="6"/>
                  </a:cxn>
                  <a:cxn ang="0">
                    <a:pos x="138" y="6"/>
                  </a:cxn>
                  <a:cxn ang="0">
                    <a:pos x="134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  <a:cxn ang="0">
                    <a:pos x="64" y="10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88" y="8"/>
                  </a:cxn>
                  <a:cxn ang="0">
                    <a:pos x="84" y="8"/>
                  </a:cxn>
                  <a:cxn ang="0">
                    <a:pos x="82" y="8"/>
                  </a:cxn>
                  <a:cxn ang="0">
                    <a:pos x="80" y="8"/>
                  </a:cxn>
                  <a:cxn ang="0">
                    <a:pos x="76" y="8"/>
                  </a:cxn>
                  <a:cxn ang="0">
                    <a:pos x="74" y="10"/>
                  </a:cxn>
                  <a:cxn ang="0">
                    <a:pos x="70" y="10"/>
                  </a:cxn>
                  <a:cxn ang="0">
                    <a:pos x="68" y="10"/>
                  </a:cxn>
                  <a:cxn ang="0">
                    <a:pos x="64" y="10"/>
                  </a:cxn>
                  <a:cxn ang="0">
                    <a:pos x="64" y="10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148" y="6"/>
                    </a:lnTo>
                    <a:lnTo>
                      <a:pt x="146" y="6"/>
                    </a:lnTo>
                    <a:lnTo>
                      <a:pt x="142" y="6"/>
                    </a:lnTo>
                    <a:lnTo>
                      <a:pt x="140" y="6"/>
                    </a:lnTo>
                    <a:lnTo>
                      <a:pt x="138" y="6"/>
                    </a:lnTo>
                    <a:lnTo>
                      <a:pt x="134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  <a:moveTo>
                      <a:pt x="64" y="10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88" y="8"/>
                    </a:lnTo>
                    <a:lnTo>
                      <a:pt x="84" y="8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6" y="8"/>
                    </a:lnTo>
                    <a:lnTo>
                      <a:pt x="74" y="1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4" y="1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5164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0" name="Freeform 632"/>
              <p:cNvSpPr>
                <a:spLocks/>
              </p:cNvSpPr>
              <p:nvPr/>
            </p:nvSpPr>
            <p:spPr bwMode="auto">
              <a:xfrm>
                <a:off x="5759450" y="1454150"/>
                <a:ext cx="393700" cy="19050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138" y="6"/>
                  </a:cxn>
                  <a:cxn ang="0">
                    <a:pos x="138" y="6"/>
                  </a:cxn>
                  <a:cxn ang="0">
                    <a:pos x="136" y="6"/>
                  </a:cxn>
                  <a:cxn ang="0">
                    <a:pos x="134" y="6"/>
                  </a:cxn>
                  <a:cxn ang="0">
                    <a:pos x="132" y="6"/>
                  </a:cxn>
                  <a:cxn ang="0">
                    <a:pos x="130" y="6"/>
                  </a:cxn>
                  <a:cxn ang="0">
                    <a:pos x="128" y="6"/>
                  </a:cxn>
                  <a:cxn ang="0">
                    <a:pos x="126" y="6"/>
                  </a:cxn>
                  <a:cxn ang="0">
                    <a:pos x="124" y="6"/>
                  </a:cxn>
                  <a:cxn ang="0">
                    <a:pos x="118" y="6"/>
                  </a:cxn>
                  <a:cxn ang="0">
                    <a:pos x="112" y="6"/>
                  </a:cxn>
                  <a:cxn ang="0">
                    <a:pos x="106" y="6"/>
                  </a:cxn>
                  <a:cxn ang="0">
                    <a:pos x="98" y="6"/>
                  </a:cxn>
                  <a:cxn ang="0">
                    <a:pos x="92" y="8"/>
                  </a:cxn>
                  <a:cxn ang="0">
                    <a:pos x="86" y="8"/>
                  </a:cxn>
                  <a:cxn ang="0">
                    <a:pos x="80" y="8"/>
                  </a:cxn>
                  <a:cxn ang="0">
                    <a:pos x="74" y="10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48" y="0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2">
                    <a:moveTo>
                      <a:pt x="248" y="2"/>
                    </a:moveTo>
                    <a:lnTo>
                      <a:pt x="138" y="6"/>
                    </a:lnTo>
                    <a:lnTo>
                      <a:pt x="138" y="6"/>
                    </a:lnTo>
                    <a:lnTo>
                      <a:pt x="136" y="6"/>
                    </a:lnTo>
                    <a:lnTo>
                      <a:pt x="134" y="6"/>
                    </a:lnTo>
                    <a:lnTo>
                      <a:pt x="132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6" y="6"/>
                    </a:lnTo>
                    <a:lnTo>
                      <a:pt x="124" y="6"/>
                    </a:lnTo>
                    <a:lnTo>
                      <a:pt x="118" y="6"/>
                    </a:lnTo>
                    <a:lnTo>
                      <a:pt x="112" y="6"/>
                    </a:lnTo>
                    <a:lnTo>
                      <a:pt x="106" y="6"/>
                    </a:lnTo>
                    <a:lnTo>
                      <a:pt x="98" y="6"/>
                    </a:lnTo>
                    <a:lnTo>
                      <a:pt x="92" y="8"/>
                    </a:lnTo>
                    <a:lnTo>
                      <a:pt x="86" y="8"/>
                    </a:lnTo>
                    <a:lnTo>
                      <a:pt x="80" y="8"/>
                    </a:lnTo>
                    <a:lnTo>
                      <a:pt x="74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51667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1" name="Freeform 633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126" y="8"/>
                  </a:cxn>
                  <a:cxn ang="0">
                    <a:pos x="122" y="8"/>
                  </a:cxn>
                  <a:cxn ang="0">
                    <a:pos x="116" y="8"/>
                  </a:cxn>
                  <a:cxn ang="0">
                    <a:pos x="112" y="8"/>
                  </a:cxn>
                  <a:cxn ang="0">
                    <a:pos x="108" y="8"/>
                  </a:cxn>
                  <a:cxn ang="0">
                    <a:pos x="104" y="8"/>
                  </a:cxn>
                  <a:cxn ang="0">
                    <a:pos x="98" y="8"/>
                  </a:cxn>
                  <a:cxn ang="0">
                    <a:pos x="94" y="10"/>
                  </a:cxn>
                  <a:cxn ang="0">
                    <a:pos x="90" y="10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126" y="8"/>
                    </a:lnTo>
                    <a:lnTo>
                      <a:pt x="122" y="8"/>
                    </a:lnTo>
                    <a:lnTo>
                      <a:pt x="116" y="8"/>
                    </a:lnTo>
                    <a:lnTo>
                      <a:pt x="112" y="8"/>
                    </a:lnTo>
                    <a:lnTo>
                      <a:pt x="108" y="8"/>
                    </a:lnTo>
                    <a:lnTo>
                      <a:pt x="104" y="8"/>
                    </a:lnTo>
                    <a:lnTo>
                      <a:pt x="98" y="8"/>
                    </a:lnTo>
                    <a:lnTo>
                      <a:pt x="94" y="10"/>
                    </a:lnTo>
                    <a:lnTo>
                      <a:pt x="90" y="10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5067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2" name="Freeform 634"/>
              <p:cNvSpPr>
                <a:spLocks/>
              </p:cNvSpPr>
              <p:nvPr/>
            </p:nvSpPr>
            <p:spPr bwMode="auto">
              <a:xfrm>
                <a:off x="5756275" y="1450975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2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8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3" name="Freeform 635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F697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4" name="Freeform 636"/>
              <p:cNvSpPr>
                <a:spLocks/>
              </p:cNvSpPr>
              <p:nvPr/>
            </p:nvSpPr>
            <p:spPr bwMode="auto">
              <a:xfrm>
                <a:off x="5756275" y="144780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E6C8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5" name="Freeform 637"/>
              <p:cNvSpPr>
                <a:spLocks/>
              </p:cNvSpPr>
              <p:nvPr/>
            </p:nvSpPr>
            <p:spPr bwMode="auto">
              <a:xfrm>
                <a:off x="5756275" y="1444625"/>
                <a:ext cx="396875" cy="22225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4">
                    <a:moveTo>
                      <a:pt x="250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4D6D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6" name="Freeform 638"/>
              <p:cNvSpPr>
                <a:spLocks/>
              </p:cNvSpPr>
              <p:nvPr/>
            </p:nvSpPr>
            <p:spPr bwMode="auto">
              <a:xfrm>
                <a:off x="5753100" y="1444625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B6E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7" name="Freeform 639"/>
              <p:cNvSpPr>
                <a:spLocks/>
              </p:cNvSpPr>
              <p:nvPr/>
            </p:nvSpPr>
            <p:spPr bwMode="auto">
              <a:xfrm>
                <a:off x="5753100" y="1441450"/>
                <a:ext cx="403225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4" h="14">
                    <a:moveTo>
                      <a:pt x="252" y="2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496F8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8" name="Freeform 640"/>
              <p:cNvSpPr>
                <a:spLocks/>
              </p:cNvSpPr>
              <p:nvPr/>
            </p:nvSpPr>
            <p:spPr bwMode="auto">
              <a:xfrm>
                <a:off x="5753100" y="144145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476F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9" name="Freeform 641"/>
              <p:cNvSpPr>
                <a:spLocks/>
              </p:cNvSpPr>
              <p:nvPr/>
            </p:nvSpPr>
            <p:spPr bwMode="auto">
              <a:xfrm>
                <a:off x="5753100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4671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0" name="Freeform 642"/>
              <p:cNvSpPr>
                <a:spLocks/>
              </p:cNvSpPr>
              <p:nvPr/>
            </p:nvSpPr>
            <p:spPr bwMode="auto">
              <a:xfrm>
                <a:off x="5753100" y="14382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427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1" name="Freeform 643"/>
              <p:cNvSpPr>
                <a:spLocks/>
              </p:cNvSpPr>
              <p:nvPr/>
            </p:nvSpPr>
            <p:spPr bwMode="auto">
              <a:xfrm>
                <a:off x="5753100" y="14382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0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</a:cxnLst>
                <a:rect l="0" t="0" r="r" b="b"/>
                <a:pathLst>
                  <a:path w="254" h="12">
                    <a:moveTo>
                      <a:pt x="254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3E73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2" name="Freeform 644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C74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3" name="Freeform 645"/>
              <p:cNvSpPr>
                <a:spLocks/>
              </p:cNvSpPr>
              <p:nvPr/>
            </p:nvSpPr>
            <p:spPr bwMode="auto">
              <a:xfrm>
                <a:off x="5749925" y="1435100"/>
                <a:ext cx="406400" cy="19050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2">
                    <a:moveTo>
                      <a:pt x="256" y="2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775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4" name="Freeform 646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3575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5" name="Freeform 647"/>
              <p:cNvSpPr>
                <a:spLocks/>
              </p:cNvSpPr>
              <p:nvPr/>
            </p:nvSpPr>
            <p:spPr bwMode="auto">
              <a:xfrm>
                <a:off x="5749925" y="1431925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F76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6" name="Freeform 648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976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7" name="Freeform 649"/>
              <p:cNvSpPr>
                <a:spLocks/>
              </p:cNvSpPr>
              <p:nvPr/>
            </p:nvSpPr>
            <p:spPr bwMode="auto">
              <a:xfrm>
                <a:off x="5749925" y="1428750"/>
                <a:ext cx="406400" cy="22225"/>
              </a:xfrm>
              <a:custGeom>
                <a:avLst/>
                <a:gdLst/>
                <a:ahLst/>
                <a:cxnLst>
                  <a:cxn ang="0">
                    <a:pos x="25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6" y="2"/>
                  </a:cxn>
                  <a:cxn ang="0">
                    <a:pos x="256" y="2"/>
                  </a:cxn>
                </a:cxnLst>
                <a:rect l="0" t="0" r="r" b="b"/>
                <a:pathLst>
                  <a:path w="256" h="14">
                    <a:moveTo>
                      <a:pt x="25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6" y="2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2479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8" name="Freeform 650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1B78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9" name="Freeform 651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F79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0" name="Freeform 652"/>
              <p:cNvSpPr>
                <a:spLocks/>
              </p:cNvSpPr>
              <p:nvPr/>
            </p:nvSpPr>
            <p:spPr bwMode="auto">
              <a:xfrm>
                <a:off x="5749925" y="1425575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0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  <a:cxn ang="0">
                    <a:pos x="254" y="0"/>
                  </a:cxn>
                </a:cxnLst>
                <a:rect l="0" t="0" r="r" b="b"/>
                <a:pathLst>
                  <a:path w="254" h="12">
                    <a:moveTo>
                      <a:pt x="254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027B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1" name="Freeform 653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22225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4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4">
                    <a:moveTo>
                      <a:pt x="254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17A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2" name="Freeform 654"/>
              <p:cNvSpPr>
                <a:spLocks/>
              </p:cNvSpPr>
              <p:nvPr/>
            </p:nvSpPr>
            <p:spPr bwMode="auto">
              <a:xfrm>
                <a:off x="5749925" y="1422400"/>
                <a:ext cx="403225" cy="19050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2" y="0"/>
                  </a:cxn>
                  <a:cxn ang="0">
                    <a:pos x="252" y="0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54" h="12">
                    <a:moveTo>
                      <a:pt x="254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rgbClr val="007CB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3" name="Freeform 655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67B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4" name="Freeform 656"/>
              <p:cNvSpPr>
                <a:spLocks/>
              </p:cNvSpPr>
              <p:nvPr/>
            </p:nvSpPr>
            <p:spPr bwMode="auto">
              <a:xfrm>
                <a:off x="5749925" y="1419225"/>
                <a:ext cx="400050" cy="19050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50" y="0"/>
                  </a:cxn>
                  <a:cxn ang="0">
                    <a:pos x="252" y="0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2">
                    <a:moveTo>
                      <a:pt x="252" y="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50" y="0"/>
                    </a:lnTo>
                    <a:lnTo>
                      <a:pt x="252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C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5" name="Freeform 657"/>
              <p:cNvSpPr>
                <a:spLocks/>
              </p:cNvSpPr>
              <p:nvPr/>
            </p:nvSpPr>
            <p:spPr bwMode="auto">
              <a:xfrm>
                <a:off x="5749925" y="1416050"/>
                <a:ext cx="400050" cy="22225"/>
              </a:xfrm>
              <a:custGeom>
                <a:avLst/>
                <a:gdLst/>
                <a:ahLst/>
                <a:cxnLst>
                  <a:cxn ang="0">
                    <a:pos x="252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2" y="2"/>
                  </a:cxn>
                  <a:cxn ang="0">
                    <a:pos x="252" y="2"/>
                  </a:cxn>
                </a:cxnLst>
                <a:rect l="0" t="0" r="r" b="b"/>
                <a:pathLst>
                  <a:path w="252" h="14">
                    <a:moveTo>
                      <a:pt x="252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37D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6" name="Freeform 658"/>
              <p:cNvSpPr>
                <a:spLocks/>
              </p:cNvSpPr>
              <p:nvPr/>
            </p:nvSpPr>
            <p:spPr bwMode="auto">
              <a:xfrm>
                <a:off x="5749925" y="1416050"/>
                <a:ext cx="396875" cy="19050"/>
              </a:xfrm>
              <a:custGeom>
                <a:avLst/>
                <a:gdLst/>
                <a:ahLst/>
                <a:cxnLst>
                  <a:cxn ang="0">
                    <a:pos x="250" y="2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48" y="0"/>
                  </a:cxn>
                  <a:cxn ang="0">
                    <a:pos x="250" y="0"/>
                  </a:cxn>
                  <a:cxn ang="0">
                    <a:pos x="250" y="2"/>
                  </a:cxn>
                  <a:cxn ang="0">
                    <a:pos x="250" y="2"/>
                  </a:cxn>
                </a:cxnLst>
                <a:rect l="0" t="0" r="r" b="b"/>
                <a:pathLst>
                  <a:path w="250" h="12">
                    <a:moveTo>
                      <a:pt x="250" y="2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057D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7" name="Freeform 659"/>
              <p:cNvSpPr>
                <a:spLocks/>
              </p:cNvSpPr>
              <p:nvPr/>
            </p:nvSpPr>
            <p:spPr bwMode="auto">
              <a:xfrm>
                <a:off x="5753100" y="1412875"/>
                <a:ext cx="393700" cy="22225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48" h="14">
                    <a:moveTo>
                      <a:pt x="248" y="2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077DB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8" name="Freeform 660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22225"/>
              </a:xfrm>
              <a:custGeom>
                <a:avLst/>
                <a:gdLst/>
                <a:ahLst/>
                <a:cxnLst>
                  <a:cxn ang="0">
                    <a:pos x="246" y="2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6" y="2"/>
                  </a:cxn>
                </a:cxnLst>
                <a:rect l="0" t="0" r="r" b="b"/>
                <a:pathLst>
                  <a:path w="246" h="14">
                    <a:moveTo>
                      <a:pt x="246" y="2"/>
                    </a:move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2"/>
                    </a:lnTo>
                    <a:lnTo>
                      <a:pt x="246" y="2"/>
                    </a:lnTo>
                    <a:close/>
                  </a:path>
                </a:pathLst>
              </a:custGeom>
              <a:solidFill>
                <a:srgbClr val="08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9" name="Freeform 661"/>
              <p:cNvSpPr>
                <a:spLocks/>
              </p:cNvSpPr>
              <p:nvPr/>
            </p:nvSpPr>
            <p:spPr bwMode="auto">
              <a:xfrm>
                <a:off x="5753100" y="1412875"/>
                <a:ext cx="390525" cy="19050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242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4" y="0"/>
                  </a:cxn>
                  <a:cxn ang="0">
                    <a:pos x="246" y="0"/>
                  </a:cxn>
                  <a:cxn ang="0">
                    <a:pos x="246" y="0"/>
                  </a:cxn>
                </a:cxnLst>
                <a:rect l="0" t="0" r="r" b="b"/>
                <a:pathLst>
                  <a:path w="246" h="12">
                    <a:moveTo>
                      <a:pt x="246" y="0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0" name="Freeform 662"/>
              <p:cNvSpPr>
                <a:spLocks/>
              </p:cNvSpPr>
              <p:nvPr/>
            </p:nvSpPr>
            <p:spPr bwMode="auto">
              <a:xfrm>
                <a:off x="5756275" y="1384300"/>
                <a:ext cx="384175" cy="47625"/>
              </a:xfrm>
              <a:custGeom>
                <a:avLst/>
                <a:gdLst/>
                <a:ahLst/>
                <a:cxnLst>
                  <a:cxn ang="0">
                    <a:pos x="242" y="18"/>
                  </a:cxn>
                  <a:cxn ang="0">
                    <a:pos x="0" y="30"/>
                  </a:cxn>
                  <a:cxn ang="0">
                    <a:pos x="2" y="26"/>
                  </a:cxn>
                  <a:cxn ang="0">
                    <a:pos x="6" y="24"/>
                  </a:cxn>
                  <a:cxn ang="0">
                    <a:pos x="10" y="20"/>
                  </a:cxn>
                  <a:cxn ang="0">
                    <a:pos x="16" y="18"/>
                  </a:cxn>
                  <a:cxn ang="0">
                    <a:pos x="22" y="16"/>
                  </a:cxn>
                  <a:cxn ang="0">
                    <a:pos x="28" y="14"/>
                  </a:cxn>
                  <a:cxn ang="0">
                    <a:pos x="34" y="12"/>
                  </a:cxn>
                  <a:cxn ang="0">
                    <a:pos x="42" y="10"/>
                  </a:cxn>
                  <a:cxn ang="0">
                    <a:pos x="50" y="8"/>
                  </a:cxn>
                  <a:cxn ang="0">
                    <a:pos x="58" y="6"/>
                  </a:cxn>
                  <a:cxn ang="0">
                    <a:pos x="68" y="4"/>
                  </a:cxn>
                  <a:cxn ang="0">
                    <a:pos x="76" y="4"/>
                  </a:cxn>
                  <a:cxn ang="0">
                    <a:pos x="86" y="2"/>
                  </a:cxn>
                  <a:cxn ang="0">
                    <a:pos x="96" y="2"/>
                  </a:cxn>
                  <a:cxn ang="0">
                    <a:pos x="106" y="2"/>
                  </a:cxn>
                  <a:cxn ang="0">
                    <a:pos x="114" y="0"/>
                  </a:cxn>
                  <a:cxn ang="0">
                    <a:pos x="124" y="0"/>
                  </a:cxn>
                  <a:cxn ang="0">
                    <a:pos x="134" y="0"/>
                  </a:cxn>
                  <a:cxn ang="0">
                    <a:pos x="144" y="0"/>
                  </a:cxn>
                  <a:cxn ang="0">
                    <a:pos x="154" y="0"/>
                  </a:cxn>
                  <a:cxn ang="0">
                    <a:pos x="164" y="2"/>
                  </a:cxn>
                  <a:cxn ang="0">
                    <a:pos x="172" y="2"/>
                  </a:cxn>
                  <a:cxn ang="0">
                    <a:pos x="182" y="2"/>
                  </a:cxn>
                  <a:cxn ang="0">
                    <a:pos x="190" y="4"/>
                  </a:cxn>
                  <a:cxn ang="0">
                    <a:pos x="198" y="4"/>
                  </a:cxn>
                  <a:cxn ang="0">
                    <a:pos x="206" y="6"/>
                  </a:cxn>
                  <a:cxn ang="0">
                    <a:pos x="214" y="8"/>
                  </a:cxn>
                  <a:cxn ang="0">
                    <a:pos x="220" y="10"/>
                  </a:cxn>
                  <a:cxn ang="0">
                    <a:pos x="228" y="12"/>
                  </a:cxn>
                  <a:cxn ang="0">
                    <a:pos x="232" y="14"/>
                  </a:cxn>
                  <a:cxn ang="0">
                    <a:pos x="238" y="16"/>
                  </a:cxn>
                  <a:cxn ang="0">
                    <a:pos x="242" y="18"/>
                  </a:cxn>
                  <a:cxn ang="0">
                    <a:pos x="242" y="18"/>
                  </a:cxn>
                </a:cxnLst>
                <a:rect l="0" t="0" r="r" b="b"/>
                <a:pathLst>
                  <a:path w="242" h="30">
                    <a:moveTo>
                      <a:pt x="242" y="18"/>
                    </a:moveTo>
                    <a:lnTo>
                      <a:pt x="0" y="30"/>
                    </a:lnTo>
                    <a:lnTo>
                      <a:pt x="2" y="26"/>
                    </a:lnTo>
                    <a:lnTo>
                      <a:pt x="6" y="24"/>
                    </a:lnTo>
                    <a:lnTo>
                      <a:pt x="10" y="20"/>
                    </a:lnTo>
                    <a:lnTo>
                      <a:pt x="16" y="18"/>
                    </a:lnTo>
                    <a:lnTo>
                      <a:pt x="22" y="16"/>
                    </a:lnTo>
                    <a:lnTo>
                      <a:pt x="28" y="14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0" y="8"/>
                    </a:lnTo>
                    <a:lnTo>
                      <a:pt x="58" y="6"/>
                    </a:lnTo>
                    <a:lnTo>
                      <a:pt x="68" y="4"/>
                    </a:lnTo>
                    <a:lnTo>
                      <a:pt x="76" y="4"/>
                    </a:lnTo>
                    <a:lnTo>
                      <a:pt x="86" y="2"/>
                    </a:lnTo>
                    <a:lnTo>
                      <a:pt x="96" y="2"/>
                    </a:lnTo>
                    <a:lnTo>
                      <a:pt x="106" y="2"/>
                    </a:lnTo>
                    <a:lnTo>
                      <a:pt x="114" y="0"/>
                    </a:lnTo>
                    <a:lnTo>
                      <a:pt x="124" y="0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54" y="0"/>
                    </a:lnTo>
                    <a:lnTo>
                      <a:pt x="164" y="2"/>
                    </a:lnTo>
                    <a:lnTo>
                      <a:pt x="172" y="2"/>
                    </a:lnTo>
                    <a:lnTo>
                      <a:pt x="182" y="2"/>
                    </a:lnTo>
                    <a:lnTo>
                      <a:pt x="190" y="4"/>
                    </a:lnTo>
                    <a:lnTo>
                      <a:pt x="198" y="4"/>
                    </a:lnTo>
                    <a:lnTo>
                      <a:pt x="206" y="6"/>
                    </a:lnTo>
                    <a:lnTo>
                      <a:pt x="214" y="8"/>
                    </a:lnTo>
                    <a:lnTo>
                      <a:pt x="220" y="10"/>
                    </a:lnTo>
                    <a:lnTo>
                      <a:pt x="228" y="12"/>
                    </a:lnTo>
                    <a:lnTo>
                      <a:pt x="232" y="14"/>
                    </a:lnTo>
                    <a:lnTo>
                      <a:pt x="238" y="16"/>
                    </a:lnTo>
                    <a:lnTo>
                      <a:pt x="242" y="18"/>
                    </a:lnTo>
                    <a:lnTo>
                      <a:pt x="242" y="18"/>
                    </a:lnTo>
                    <a:close/>
                  </a:path>
                </a:pathLst>
              </a:custGeom>
              <a:solidFill>
                <a:srgbClr val="0B7D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520" name="Group 3256"/>
          <p:cNvGrpSpPr/>
          <p:nvPr/>
        </p:nvGrpSpPr>
        <p:grpSpPr>
          <a:xfrm>
            <a:off x="6477000" y="4495800"/>
            <a:ext cx="1752600" cy="1905000"/>
            <a:chOff x="838200" y="609600"/>
            <a:chExt cx="2438402" cy="2463802"/>
          </a:xfrm>
        </p:grpSpPr>
        <p:grpSp>
          <p:nvGrpSpPr>
            <p:cNvPr id="521" name="Group 2239"/>
            <p:cNvGrpSpPr/>
            <p:nvPr/>
          </p:nvGrpSpPr>
          <p:grpSpPr>
            <a:xfrm>
              <a:off x="838200" y="609600"/>
              <a:ext cx="2438404" cy="2463802"/>
              <a:chOff x="2933700" y="2087563"/>
              <a:chExt cx="2438404" cy="2463802"/>
            </a:xfrm>
          </p:grpSpPr>
          <p:sp>
            <p:nvSpPr>
              <p:cNvPr id="3311" name="AutoShape 345"/>
              <p:cNvSpPr>
                <a:spLocks noChangeAspect="1" noChangeArrowheads="1" noTextEdit="1"/>
              </p:cNvSpPr>
              <p:nvPr/>
            </p:nvSpPr>
            <p:spPr bwMode="auto">
              <a:xfrm>
                <a:off x="2933700" y="2087563"/>
                <a:ext cx="2438400" cy="24638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522" name="Group 547"/>
              <p:cNvGrpSpPr>
                <a:grpSpLocks/>
              </p:cNvGrpSpPr>
              <p:nvPr/>
            </p:nvGrpSpPr>
            <p:grpSpPr bwMode="auto">
              <a:xfrm>
                <a:off x="2933702" y="2087564"/>
                <a:ext cx="2438402" cy="2463801"/>
                <a:chOff x="1848" y="1315"/>
                <a:chExt cx="1536" cy="1552"/>
              </a:xfrm>
            </p:grpSpPr>
            <p:sp>
              <p:nvSpPr>
                <p:cNvPr id="3395" name="Freeform 347"/>
                <p:cNvSpPr>
                  <a:spLocks/>
                </p:cNvSpPr>
                <p:nvPr/>
              </p:nvSpPr>
              <p:spPr bwMode="auto">
                <a:xfrm>
                  <a:off x="2299" y="1452"/>
                  <a:ext cx="233" cy="428"/>
                </a:xfrm>
                <a:custGeom>
                  <a:avLst/>
                  <a:gdLst/>
                  <a:ahLst/>
                  <a:cxnLst>
                    <a:cxn ang="0">
                      <a:pos x="202" y="63"/>
                    </a:cxn>
                    <a:cxn ang="0">
                      <a:pos x="202" y="63"/>
                    </a:cxn>
                    <a:cxn ang="0">
                      <a:pos x="210" y="92"/>
                    </a:cxn>
                    <a:cxn ang="0">
                      <a:pos x="217" y="139"/>
                    </a:cxn>
                    <a:cxn ang="0">
                      <a:pos x="225" y="194"/>
                    </a:cxn>
                    <a:cxn ang="0">
                      <a:pos x="231" y="257"/>
                    </a:cxn>
                    <a:cxn ang="0">
                      <a:pos x="233" y="317"/>
                    </a:cxn>
                    <a:cxn ang="0">
                      <a:pos x="231" y="370"/>
                    </a:cxn>
                    <a:cxn ang="0">
                      <a:pos x="228" y="391"/>
                    </a:cxn>
                    <a:cxn ang="0">
                      <a:pos x="223" y="407"/>
                    </a:cxn>
                    <a:cxn ang="0">
                      <a:pos x="215" y="420"/>
                    </a:cxn>
                    <a:cxn ang="0">
                      <a:pos x="210" y="422"/>
                    </a:cxn>
                    <a:cxn ang="0">
                      <a:pos x="207" y="425"/>
                    </a:cxn>
                    <a:cxn ang="0">
                      <a:pos x="207" y="425"/>
                    </a:cxn>
                    <a:cxn ang="0">
                      <a:pos x="202" y="428"/>
                    </a:cxn>
                    <a:cxn ang="0">
                      <a:pos x="194" y="425"/>
                    </a:cxn>
                    <a:cxn ang="0">
                      <a:pos x="183" y="420"/>
                    </a:cxn>
                    <a:cxn ang="0">
                      <a:pos x="168" y="409"/>
                    </a:cxn>
                    <a:cxn ang="0">
                      <a:pos x="155" y="394"/>
                    </a:cxn>
                    <a:cxn ang="0">
                      <a:pos x="123" y="352"/>
                    </a:cxn>
                    <a:cxn ang="0">
                      <a:pos x="89" y="299"/>
                    </a:cxn>
                    <a:cxn ang="0">
                      <a:pos x="60" y="246"/>
                    </a:cxn>
                    <a:cxn ang="0">
                      <a:pos x="34" y="194"/>
                    </a:cxn>
                    <a:cxn ang="0">
                      <a:pos x="16" y="152"/>
                    </a:cxn>
                    <a:cxn ang="0">
                      <a:pos x="5" y="123"/>
                    </a:cxn>
                    <a:cxn ang="0">
                      <a:pos x="5" y="123"/>
                    </a:cxn>
                    <a:cxn ang="0">
                      <a:pos x="0" y="105"/>
                    </a:cxn>
                    <a:cxn ang="0">
                      <a:pos x="0" y="86"/>
                    </a:cxn>
                    <a:cxn ang="0">
                      <a:pos x="5" y="70"/>
                    </a:cxn>
                    <a:cxn ang="0">
                      <a:pos x="13" y="52"/>
                    </a:cxn>
                    <a:cxn ang="0">
                      <a:pos x="26" y="36"/>
                    </a:cxn>
                    <a:cxn ang="0">
                      <a:pos x="39" y="23"/>
                    </a:cxn>
                    <a:cxn ang="0">
                      <a:pos x="58" y="13"/>
                    </a:cxn>
                    <a:cxn ang="0">
                      <a:pos x="76" y="5"/>
                    </a:cxn>
                    <a:cxn ang="0">
                      <a:pos x="76" y="5"/>
                    </a:cxn>
                    <a:cxn ang="0">
                      <a:pos x="97" y="2"/>
                    </a:cxn>
                    <a:cxn ang="0">
                      <a:pos x="115" y="0"/>
                    </a:cxn>
                    <a:cxn ang="0">
                      <a:pos x="136" y="2"/>
                    </a:cxn>
                    <a:cxn ang="0">
                      <a:pos x="155" y="10"/>
                    </a:cxn>
                    <a:cxn ang="0">
                      <a:pos x="170" y="18"/>
                    </a:cxn>
                    <a:cxn ang="0">
                      <a:pos x="183" y="31"/>
                    </a:cxn>
                    <a:cxn ang="0">
                      <a:pos x="194" y="47"/>
                    </a:cxn>
                    <a:cxn ang="0">
                      <a:pos x="202" y="63"/>
                    </a:cxn>
                    <a:cxn ang="0">
                      <a:pos x="202" y="63"/>
                    </a:cxn>
                  </a:cxnLst>
                  <a:rect l="0" t="0" r="r" b="b"/>
                  <a:pathLst>
                    <a:path w="233" h="428">
                      <a:moveTo>
                        <a:pt x="202" y="63"/>
                      </a:moveTo>
                      <a:lnTo>
                        <a:pt x="202" y="63"/>
                      </a:lnTo>
                      <a:lnTo>
                        <a:pt x="210" y="92"/>
                      </a:lnTo>
                      <a:lnTo>
                        <a:pt x="217" y="139"/>
                      </a:lnTo>
                      <a:lnTo>
                        <a:pt x="225" y="194"/>
                      </a:lnTo>
                      <a:lnTo>
                        <a:pt x="231" y="257"/>
                      </a:lnTo>
                      <a:lnTo>
                        <a:pt x="233" y="317"/>
                      </a:lnTo>
                      <a:lnTo>
                        <a:pt x="231" y="370"/>
                      </a:lnTo>
                      <a:lnTo>
                        <a:pt x="228" y="391"/>
                      </a:lnTo>
                      <a:lnTo>
                        <a:pt x="223" y="407"/>
                      </a:lnTo>
                      <a:lnTo>
                        <a:pt x="215" y="420"/>
                      </a:lnTo>
                      <a:lnTo>
                        <a:pt x="210" y="422"/>
                      </a:lnTo>
                      <a:lnTo>
                        <a:pt x="207" y="425"/>
                      </a:lnTo>
                      <a:lnTo>
                        <a:pt x="207" y="425"/>
                      </a:lnTo>
                      <a:lnTo>
                        <a:pt x="202" y="428"/>
                      </a:lnTo>
                      <a:lnTo>
                        <a:pt x="194" y="425"/>
                      </a:lnTo>
                      <a:lnTo>
                        <a:pt x="183" y="420"/>
                      </a:lnTo>
                      <a:lnTo>
                        <a:pt x="168" y="409"/>
                      </a:lnTo>
                      <a:lnTo>
                        <a:pt x="155" y="394"/>
                      </a:lnTo>
                      <a:lnTo>
                        <a:pt x="123" y="352"/>
                      </a:lnTo>
                      <a:lnTo>
                        <a:pt x="89" y="299"/>
                      </a:lnTo>
                      <a:lnTo>
                        <a:pt x="60" y="246"/>
                      </a:lnTo>
                      <a:lnTo>
                        <a:pt x="34" y="194"/>
                      </a:lnTo>
                      <a:lnTo>
                        <a:pt x="16" y="152"/>
                      </a:lnTo>
                      <a:lnTo>
                        <a:pt x="5" y="123"/>
                      </a:lnTo>
                      <a:lnTo>
                        <a:pt x="5" y="123"/>
                      </a:lnTo>
                      <a:lnTo>
                        <a:pt x="0" y="105"/>
                      </a:lnTo>
                      <a:lnTo>
                        <a:pt x="0" y="86"/>
                      </a:lnTo>
                      <a:lnTo>
                        <a:pt x="5" y="70"/>
                      </a:lnTo>
                      <a:lnTo>
                        <a:pt x="13" y="52"/>
                      </a:lnTo>
                      <a:lnTo>
                        <a:pt x="26" y="36"/>
                      </a:lnTo>
                      <a:lnTo>
                        <a:pt x="39" y="23"/>
                      </a:lnTo>
                      <a:lnTo>
                        <a:pt x="58" y="13"/>
                      </a:lnTo>
                      <a:lnTo>
                        <a:pt x="76" y="5"/>
                      </a:lnTo>
                      <a:lnTo>
                        <a:pt x="76" y="5"/>
                      </a:lnTo>
                      <a:lnTo>
                        <a:pt x="97" y="2"/>
                      </a:lnTo>
                      <a:lnTo>
                        <a:pt x="115" y="0"/>
                      </a:lnTo>
                      <a:lnTo>
                        <a:pt x="136" y="2"/>
                      </a:lnTo>
                      <a:lnTo>
                        <a:pt x="155" y="10"/>
                      </a:lnTo>
                      <a:lnTo>
                        <a:pt x="170" y="18"/>
                      </a:lnTo>
                      <a:lnTo>
                        <a:pt x="183" y="31"/>
                      </a:lnTo>
                      <a:lnTo>
                        <a:pt x="194" y="47"/>
                      </a:lnTo>
                      <a:lnTo>
                        <a:pt x="202" y="63"/>
                      </a:lnTo>
                      <a:lnTo>
                        <a:pt x="202" y="63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6" name="Freeform 360"/>
                <p:cNvSpPr>
                  <a:spLocks/>
                </p:cNvSpPr>
                <p:nvPr/>
              </p:nvSpPr>
              <p:spPr bwMode="auto">
                <a:xfrm>
                  <a:off x="2663" y="2295"/>
                  <a:ext cx="260" cy="415"/>
                </a:xfrm>
                <a:custGeom>
                  <a:avLst/>
                  <a:gdLst/>
                  <a:ahLst/>
                  <a:cxnLst>
                    <a:cxn ang="0">
                      <a:pos x="61" y="362"/>
                    </a:cxn>
                    <a:cxn ang="0">
                      <a:pos x="61" y="362"/>
                    </a:cxn>
                    <a:cxn ang="0">
                      <a:pos x="53" y="333"/>
                    </a:cxn>
                    <a:cxn ang="0">
                      <a:pos x="40" y="289"/>
                    </a:cxn>
                    <a:cxn ang="0">
                      <a:pos x="24" y="233"/>
                    </a:cxn>
                    <a:cxn ang="0">
                      <a:pos x="13" y="173"/>
                    </a:cxn>
                    <a:cxn ang="0">
                      <a:pos x="3" y="113"/>
                    </a:cxn>
                    <a:cxn ang="0">
                      <a:pos x="0" y="60"/>
                    </a:cxn>
                    <a:cxn ang="0">
                      <a:pos x="0" y="39"/>
                    </a:cxn>
                    <a:cxn ang="0">
                      <a:pos x="3" y="21"/>
                    </a:cxn>
                    <a:cxn ang="0">
                      <a:pos x="8" y="10"/>
                    </a:cxn>
                    <a:cxn ang="0">
                      <a:pos x="13" y="5"/>
                    </a:cxn>
                    <a:cxn ang="0">
                      <a:pos x="19" y="2"/>
                    </a:cxn>
                    <a:cxn ang="0">
                      <a:pos x="19" y="2"/>
                    </a:cxn>
                    <a:cxn ang="0">
                      <a:pos x="24" y="0"/>
                    </a:cxn>
                    <a:cxn ang="0">
                      <a:pos x="29" y="0"/>
                    </a:cxn>
                    <a:cxn ang="0">
                      <a:pos x="42" y="5"/>
                    </a:cxn>
                    <a:cxn ang="0">
                      <a:pos x="58" y="15"/>
                    </a:cxn>
                    <a:cxn ang="0">
                      <a:pos x="74" y="29"/>
                    </a:cxn>
                    <a:cxn ang="0">
                      <a:pos x="110" y="68"/>
                    </a:cxn>
                    <a:cxn ang="0">
                      <a:pos x="147" y="115"/>
                    </a:cxn>
                    <a:cxn ang="0">
                      <a:pos x="184" y="165"/>
                    </a:cxn>
                    <a:cxn ang="0">
                      <a:pos x="215" y="212"/>
                    </a:cxn>
                    <a:cxn ang="0">
                      <a:pos x="239" y="252"/>
                    </a:cxn>
                    <a:cxn ang="0">
                      <a:pos x="252" y="281"/>
                    </a:cxn>
                    <a:cxn ang="0">
                      <a:pos x="252" y="281"/>
                    </a:cxn>
                    <a:cxn ang="0">
                      <a:pos x="257" y="297"/>
                    </a:cxn>
                    <a:cxn ang="0">
                      <a:pos x="260" y="315"/>
                    </a:cxn>
                    <a:cxn ang="0">
                      <a:pos x="257" y="333"/>
                    </a:cxn>
                    <a:cxn ang="0">
                      <a:pos x="249" y="352"/>
                    </a:cxn>
                    <a:cxn ang="0">
                      <a:pos x="241" y="367"/>
                    </a:cxn>
                    <a:cxn ang="0">
                      <a:pos x="228" y="383"/>
                    </a:cxn>
                    <a:cxn ang="0">
                      <a:pos x="213" y="396"/>
                    </a:cxn>
                    <a:cxn ang="0">
                      <a:pos x="194" y="404"/>
                    </a:cxn>
                    <a:cxn ang="0">
                      <a:pos x="194" y="404"/>
                    </a:cxn>
                    <a:cxn ang="0">
                      <a:pos x="173" y="412"/>
                    </a:cxn>
                    <a:cxn ang="0">
                      <a:pos x="155" y="415"/>
                    </a:cxn>
                    <a:cxn ang="0">
                      <a:pos x="134" y="415"/>
                    </a:cxn>
                    <a:cxn ang="0">
                      <a:pos x="116" y="409"/>
                    </a:cxn>
                    <a:cxn ang="0">
                      <a:pos x="97" y="402"/>
                    </a:cxn>
                    <a:cxn ang="0">
                      <a:pos x="84" y="391"/>
                    </a:cxn>
                    <a:cxn ang="0">
                      <a:pos x="71" y="378"/>
                    </a:cxn>
                    <a:cxn ang="0">
                      <a:pos x="61" y="362"/>
                    </a:cxn>
                    <a:cxn ang="0">
                      <a:pos x="61" y="362"/>
                    </a:cxn>
                  </a:cxnLst>
                  <a:rect l="0" t="0" r="r" b="b"/>
                  <a:pathLst>
                    <a:path w="260" h="415">
                      <a:moveTo>
                        <a:pt x="61" y="362"/>
                      </a:moveTo>
                      <a:lnTo>
                        <a:pt x="61" y="362"/>
                      </a:lnTo>
                      <a:lnTo>
                        <a:pt x="53" y="333"/>
                      </a:lnTo>
                      <a:lnTo>
                        <a:pt x="40" y="289"/>
                      </a:lnTo>
                      <a:lnTo>
                        <a:pt x="24" y="233"/>
                      </a:lnTo>
                      <a:lnTo>
                        <a:pt x="13" y="173"/>
                      </a:lnTo>
                      <a:lnTo>
                        <a:pt x="3" y="113"/>
                      </a:lnTo>
                      <a:lnTo>
                        <a:pt x="0" y="60"/>
                      </a:lnTo>
                      <a:lnTo>
                        <a:pt x="0" y="39"/>
                      </a:lnTo>
                      <a:lnTo>
                        <a:pt x="3" y="21"/>
                      </a:lnTo>
                      <a:lnTo>
                        <a:pt x="8" y="10"/>
                      </a:lnTo>
                      <a:lnTo>
                        <a:pt x="13" y="5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24" y="0"/>
                      </a:lnTo>
                      <a:lnTo>
                        <a:pt x="29" y="0"/>
                      </a:lnTo>
                      <a:lnTo>
                        <a:pt x="42" y="5"/>
                      </a:lnTo>
                      <a:lnTo>
                        <a:pt x="58" y="15"/>
                      </a:lnTo>
                      <a:lnTo>
                        <a:pt x="74" y="29"/>
                      </a:lnTo>
                      <a:lnTo>
                        <a:pt x="110" y="68"/>
                      </a:lnTo>
                      <a:lnTo>
                        <a:pt x="147" y="115"/>
                      </a:lnTo>
                      <a:lnTo>
                        <a:pt x="184" y="165"/>
                      </a:lnTo>
                      <a:lnTo>
                        <a:pt x="215" y="212"/>
                      </a:lnTo>
                      <a:lnTo>
                        <a:pt x="239" y="252"/>
                      </a:lnTo>
                      <a:lnTo>
                        <a:pt x="252" y="281"/>
                      </a:lnTo>
                      <a:lnTo>
                        <a:pt x="252" y="281"/>
                      </a:lnTo>
                      <a:lnTo>
                        <a:pt x="257" y="297"/>
                      </a:lnTo>
                      <a:lnTo>
                        <a:pt x="260" y="315"/>
                      </a:lnTo>
                      <a:lnTo>
                        <a:pt x="257" y="333"/>
                      </a:lnTo>
                      <a:lnTo>
                        <a:pt x="249" y="352"/>
                      </a:lnTo>
                      <a:lnTo>
                        <a:pt x="241" y="367"/>
                      </a:lnTo>
                      <a:lnTo>
                        <a:pt x="228" y="383"/>
                      </a:lnTo>
                      <a:lnTo>
                        <a:pt x="213" y="396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73" y="412"/>
                      </a:lnTo>
                      <a:lnTo>
                        <a:pt x="155" y="415"/>
                      </a:lnTo>
                      <a:lnTo>
                        <a:pt x="134" y="415"/>
                      </a:lnTo>
                      <a:lnTo>
                        <a:pt x="116" y="409"/>
                      </a:lnTo>
                      <a:lnTo>
                        <a:pt x="97" y="402"/>
                      </a:lnTo>
                      <a:lnTo>
                        <a:pt x="84" y="391"/>
                      </a:lnTo>
                      <a:lnTo>
                        <a:pt x="71" y="378"/>
                      </a:lnTo>
                      <a:lnTo>
                        <a:pt x="61" y="362"/>
                      </a:lnTo>
                      <a:lnTo>
                        <a:pt x="61" y="362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7" name="Freeform 373"/>
                <p:cNvSpPr>
                  <a:spLocks/>
                </p:cNvSpPr>
                <p:nvPr/>
              </p:nvSpPr>
              <p:spPr bwMode="auto">
                <a:xfrm>
                  <a:off x="1997" y="2177"/>
                  <a:ext cx="420" cy="246"/>
                </a:xfrm>
                <a:custGeom>
                  <a:avLst/>
                  <a:gdLst/>
                  <a:ahLst/>
                  <a:cxnLst>
                    <a:cxn ang="0">
                      <a:pos x="55" y="47"/>
                    </a:cxn>
                    <a:cxn ang="0">
                      <a:pos x="55" y="47"/>
                    </a:cxn>
                    <a:cxn ang="0">
                      <a:pos x="84" y="39"/>
                    </a:cxn>
                    <a:cxn ang="0">
                      <a:pos x="131" y="28"/>
                    </a:cxn>
                    <a:cxn ang="0">
                      <a:pos x="187" y="18"/>
                    </a:cxn>
                    <a:cxn ang="0">
                      <a:pos x="247" y="7"/>
                    </a:cxn>
                    <a:cxn ang="0">
                      <a:pos x="307" y="2"/>
                    </a:cxn>
                    <a:cxn ang="0">
                      <a:pos x="360" y="0"/>
                    </a:cxn>
                    <a:cxn ang="0">
                      <a:pos x="381" y="2"/>
                    </a:cxn>
                    <a:cxn ang="0">
                      <a:pos x="399" y="7"/>
                    </a:cxn>
                    <a:cxn ang="0">
                      <a:pos x="412" y="13"/>
                    </a:cxn>
                    <a:cxn ang="0">
                      <a:pos x="415" y="18"/>
                    </a:cxn>
                    <a:cxn ang="0">
                      <a:pos x="417" y="23"/>
                    </a:cxn>
                    <a:cxn ang="0">
                      <a:pos x="417" y="23"/>
                    </a:cxn>
                    <a:cxn ang="0">
                      <a:pos x="420" y="28"/>
                    </a:cxn>
                    <a:cxn ang="0">
                      <a:pos x="417" y="34"/>
                    </a:cxn>
                    <a:cxn ang="0">
                      <a:pos x="412" y="47"/>
                    </a:cxn>
                    <a:cxn ang="0">
                      <a:pos x="401" y="60"/>
                    </a:cxn>
                    <a:cxn ang="0">
                      <a:pos x="388" y="76"/>
                    </a:cxn>
                    <a:cxn ang="0">
                      <a:pos x="349" y="110"/>
                    </a:cxn>
                    <a:cxn ang="0">
                      <a:pos x="299" y="147"/>
                    </a:cxn>
                    <a:cxn ang="0">
                      <a:pos x="247" y="178"/>
                    </a:cxn>
                    <a:cxn ang="0">
                      <a:pos x="197" y="207"/>
                    </a:cxn>
                    <a:cxn ang="0">
                      <a:pos x="155" y="231"/>
                    </a:cxn>
                    <a:cxn ang="0">
                      <a:pos x="129" y="244"/>
                    </a:cxn>
                    <a:cxn ang="0">
                      <a:pos x="129" y="244"/>
                    </a:cxn>
                    <a:cxn ang="0">
                      <a:pos x="111" y="246"/>
                    </a:cxn>
                    <a:cxn ang="0">
                      <a:pos x="92" y="246"/>
                    </a:cxn>
                    <a:cxn ang="0">
                      <a:pos x="74" y="244"/>
                    </a:cxn>
                    <a:cxn ang="0">
                      <a:pos x="58" y="236"/>
                    </a:cxn>
                    <a:cxn ang="0">
                      <a:pos x="42" y="228"/>
                    </a:cxn>
                    <a:cxn ang="0">
                      <a:pos x="27" y="212"/>
                    </a:cxn>
                    <a:cxn ang="0">
                      <a:pos x="16" y="197"/>
                    </a:cxn>
                    <a:cxn ang="0">
                      <a:pos x="6" y="178"/>
                    </a:cxn>
                    <a:cxn ang="0">
                      <a:pos x="6" y="178"/>
                    </a:cxn>
                    <a:cxn ang="0">
                      <a:pos x="0" y="157"/>
                    </a:cxn>
                    <a:cxn ang="0">
                      <a:pos x="0" y="139"/>
                    </a:cxn>
                    <a:cxn ang="0">
                      <a:pos x="0" y="118"/>
                    </a:cxn>
                    <a:cxn ang="0">
                      <a:pos x="6" y="99"/>
                    </a:cxn>
                    <a:cxn ang="0">
                      <a:pos x="14" y="84"/>
                    </a:cxn>
                    <a:cxn ang="0">
                      <a:pos x="27" y="68"/>
                    </a:cxn>
                    <a:cxn ang="0">
                      <a:pos x="40" y="57"/>
                    </a:cxn>
                    <a:cxn ang="0">
                      <a:pos x="55" y="47"/>
                    </a:cxn>
                    <a:cxn ang="0">
                      <a:pos x="55" y="47"/>
                    </a:cxn>
                  </a:cxnLst>
                  <a:rect l="0" t="0" r="r" b="b"/>
                  <a:pathLst>
                    <a:path w="420" h="246">
                      <a:moveTo>
                        <a:pt x="55" y="47"/>
                      </a:moveTo>
                      <a:lnTo>
                        <a:pt x="55" y="47"/>
                      </a:lnTo>
                      <a:lnTo>
                        <a:pt x="84" y="39"/>
                      </a:lnTo>
                      <a:lnTo>
                        <a:pt x="131" y="28"/>
                      </a:lnTo>
                      <a:lnTo>
                        <a:pt x="187" y="18"/>
                      </a:lnTo>
                      <a:lnTo>
                        <a:pt x="247" y="7"/>
                      </a:lnTo>
                      <a:lnTo>
                        <a:pt x="307" y="2"/>
                      </a:lnTo>
                      <a:lnTo>
                        <a:pt x="360" y="0"/>
                      </a:lnTo>
                      <a:lnTo>
                        <a:pt x="381" y="2"/>
                      </a:lnTo>
                      <a:lnTo>
                        <a:pt x="399" y="7"/>
                      </a:lnTo>
                      <a:lnTo>
                        <a:pt x="412" y="13"/>
                      </a:lnTo>
                      <a:lnTo>
                        <a:pt x="415" y="18"/>
                      </a:lnTo>
                      <a:lnTo>
                        <a:pt x="417" y="23"/>
                      </a:lnTo>
                      <a:lnTo>
                        <a:pt x="417" y="23"/>
                      </a:lnTo>
                      <a:lnTo>
                        <a:pt x="420" y="28"/>
                      </a:lnTo>
                      <a:lnTo>
                        <a:pt x="417" y="34"/>
                      </a:lnTo>
                      <a:lnTo>
                        <a:pt x="412" y="47"/>
                      </a:lnTo>
                      <a:lnTo>
                        <a:pt x="401" y="60"/>
                      </a:lnTo>
                      <a:lnTo>
                        <a:pt x="388" y="76"/>
                      </a:lnTo>
                      <a:lnTo>
                        <a:pt x="349" y="110"/>
                      </a:lnTo>
                      <a:lnTo>
                        <a:pt x="299" y="147"/>
                      </a:lnTo>
                      <a:lnTo>
                        <a:pt x="247" y="178"/>
                      </a:lnTo>
                      <a:lnTo>
                        <a:pt x="197" y="207"/>
                      </a:lnTo>
                      <a:lnTo>
                        <a:pt x="155" y="231"/>
                      </a:lnTo>
                      <a:lnTo>
                        <a:pt x="129" y="244"/>
                      </a:lnTo>
                      <a:lnTo>
                        <a:pt x="129" y="244"/>
                      </a:lnTo>
                      <a:lnTo>
                        <a:pt x="111" y="246"/>
                      </a:lnTo>
                      <a:lnTo>
                        <a:pt x="92" y="246"/>
                      </a:lnTo>
                      <a:lnTo>
                        <a:pt x="74" y="244"/>
                      </a:lnTo>
                      <a:lnTo>
                        <a:pt x="58" y="236"/>
                      </a:lnTo>
                      <a:lnTo>
                        <a:pt x="42" y="228"/>
                      </a:lnTo>
                      <a:lnTo>
                        <a:pt x="27" y="212"/>
                      </a:lnTo>
                      <a:lnTo>
                        <a:pt x="16" y="197"/>
                      </a:lnTo>
                      <a:lnTo>
                        <a:pt x="6" y="178"/>
                      </a:lnTo>
                      <a:lnTo>
                        <a:pt x="6" y="178"/>
                      </a:lnTo>
                      <a:lnTo>
                        <a:pt x="0" y="157"/>
                      </a:lnTo>
                      <a:lnTo>
                        <a:pt x="0" y="139"/>
                      </a:lnTo>
                      <a:lnTo>
                        <a:pt x="0" y="118"/>
                      </a:lnTo>
                      <a:lnTo>
                        <a:pt x="6" y="99"/>
                      </a:lnTo>
                      <a:lnTo>
                        <a:pt x="14" y="84"/>
                      </a:lnTo>
                      <a:lnTo>
                        <a:pt x="27" y="68"/>
                      </a:lnTo>
                      <a:lnTo>
                        <a:pt x="40" y="57"/>
                      </a:lnTo>
                      <a:lnTo>
                        <a:pt x="55" y="47"/>
                      </a:lnTo>
                      <a:lnTo>
                        <a:pt x="55" y="47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8" name="Freeform 386"/>
                <p:cNvSpPr>
                  <a:spLocks/>
                </p:cNvSpPr>
                <p:nvPr/>
              </p:nvSpPr>
              <p:spPr bwMode="auto">
                <a:xfrm>
                  <a:off x="2821" y="1759"/>
                  <a:ext cx="403" cy="276"/>
                </a:xfrm>
                <a:custGeom>
                  <a:avLst/>
                  <a:gdLst/>
                  <a:ahLst/>
                  <a:cxnLst>
                    <a:cxn ang="0">
                      <a:pos x="356" y="194"/>
                    </a:cxn>
                    <a:cxn ang="0">
                      <a:pos x="356" y="194"/>
                    </a:cxn>
                    <a:cxn ang="0">
                      <a:pos x="330" y="205"/>
                    </a:cxn>
                    <a:cxn ang="0">
                      <a:pos x="285" y="221"/>
                    </a:cxn>
                    <a:cxn ang="0">
                      <a:pos x="230" y="239"/>
                    </a:cxn>
                    <a:cxn ang="0">
                      <a:pos x="170" y="255"/>
                    </a:cxn>
                    <a:cxn ang="0">
                      <a:pos x="112" y="268"/>
                    </a:cxn>
                    <a:cxn ang="0">
                      <a:pos x="60" y="276"/>
                    </a:cxn>
                    <a:cxn ang="0">
                      <a:pos x="39" y="276"/>
                    </a:cxn>
                    <a:cxn ang="0">
                      <a:pos x="21" y="273"/>
                    </a:cxn>
                    <a:cxn ang="0">
                      <a:pos x="7" y="268"/>
                    </a:cxn>
                    <a:cxn ang="0">
                      <a:pos x="2" y="265"/>
                    </a:cxn>
                    <a:cxn ang="0">
                      <a:pos x="0" y="260"/>
                    </a:cxn>
                    <a:cxn ang="0">
                      <a:pos x="0" y="260"/>
                    </a:cxn>
                    <a:cxn ang="0">
                      <a:pos x="0" y="255"/>
                    </a:cxn>
                    <a:cxn ang="0">
                      <a:pos x="0" y="249"/>
                    </a:cxn>
                    <a:cxn ang="0">
                      <a:pos x="2" y="236"/>
                    </a:cxn>
                    <a:cxn ang="0">
                      <a:pos x="10" y="221"/>
                    </a:cxn>
                    <a:cxn ang="0">
                      <a:pos x="23" y="202"/>
                    </a:cxn>
                    <a:cxn ang="0">
                      <a:pos x="60" y="163"/>
                    </a:cxn>
                    <a:cxn ang="0">
                      <a:pos x="104" y="123"/>
                    </a:cxn>
                    <a:cxn ang="0">
                      <a:pos x="152" y="84"/>
                    </a:cxn>
                    <a:cxn ang="0">
                      <a:pos x="199" y="50"/>
                    </a:cxn>
                    <a:cxn ang="0">
                      <a:pos x="238" y="24"/>
                    </a:cxn>
                    <a:cxn ang="0">
                      <a:pos x="262" y="8"/>
                    </a:cxn>
                    <a:cxn ang="0">
                      <a:pos x="262" y="8"/>
                    </a:cxn>
                    <a:cxn ang="0">
                      <a:pos x="280" y="3"/>
                    </a:cxn>
                    <a:cxn ang="0">
                      <a:pos x="298" y="0"/>
                    </a:cxn>
                    <a:cxn ang="0">
                      <a:pos x="317" y="0"/>
                    </a:cxn>
                    <a:cxn ang="0">
                      <a:pos x="335" y="5"/>
                    </a:cxn>
                    <a:cxn ang="0">
                      <a:pos x="351" y="16"/>
                    </a:cxn>
                    <a:cxn ang="0">
                      <a:pos x="367" y="26"/>
                    </a:cxn>
                    <a:cxn ang="0">
                      <a:pos x="380" y="42"/>
                    </a:cxn>
                    <a:cxn ang="0">
                      <a:pos x="393" y="60"/>
                    </a:cxn>
                    <a:cxn ang="0">
                      <a:pos x="393" y="60"/>
                    </a:cxn>
                    <a:cxn ang="0">
                      <a:pos x="398" y="79"/>
                    </a:cxn>
                    <a:cxn ang="0">
                      <a:pos x="403" y="100"/>
                    </a:cxn>
                    <a:cxn ang="0">
                      <a:pos x="403" y="118"/>
                    </a:cxn>
                    <a:cxn ang="0">
                      <a:pos x="401" y="136"/>
                    </a:cxn>
                    <a:cxn ang="0">
                      <a:pos x="395" y="155"/>
                    </a:cxn>
                    <a:cxn ang="0">
                      <a:pos x="385" y="171"/>
                    </a:cxn>
                    <a:cxn ang="0">
                      <a:pos x="372" y="184"/>
                    </a:cxn>
                    <a:cxn ang="0">
                      <a:pos x="356" y="194"/>
                    </a:cxn>
                    <a:cxn ang="0">
                      <a:pos x="356" y="194"/>
                    </a:cxn>
                  </a:cxnLst>
                  <a:rect l="0" t="0" r="r" b="b"/>
                  <a:pathLst>
                    <a:path w="403" h="276">
                      <a:moveTo>
                        <a:pt x="356" y="194"/>
                      </a:moveTo>
                      <a:lnTo>
                        <a:pt x="356" y="194"/>
                      </a:lnTo>
                      <a:lnTo>
                        <a:pt x="330" y="205"/>
                      </a:lnTo>
                      <a:lnTo>
                        <a:pt x="285" y="221"/>
                      </a:lnTo>
                      <a:lnTo>
                        <a:pt x="230" y="239"/>
                      </a:lnTo>
                      <a:lnTo>
                        <a:pt x="170" y="255"/>
                      </a:lnTo>
                      <a:lnTo>
                        <a:pt x="112" y="268"/>
                      </a:lnTo>
                      <a:lnTo>
                        <a:pt x="60" y="276"/>
                      </a:lnTo>
                      <a:lnTo>
                        <a:pt x="39" y="276"/>
                      </a:lnTo>
                      <a:lnTo>
                        <a:pt x="21" y="273"/>
                      </a:lnTo>
                      <a:lnTo>
                        <a:pt x="7" y="268"/>
                      </a:lnTo>
                      <a:lnTo>
                        <a:pt x="2" y="265"/>
                      </a:lnTo>
                      <a:lnTo>
                        <a:pt x="0" y="260"/>
                      </a:lnTo>
                      <a:lnTo>
                        <a:pt x="0" y="260"/>
                      </a:lnTo>
                      <a:lnTo>
                        <a:pt x="0" y="255"/>
                      </a:lnTo>
                      <a:lnTo>
                        <a:pt x="0" y="249"/>
                      </a:lnTo>
                      <a:lnTo>
                        <a:pt x="2" y="236"/>
                      </a:lnTo>
                      <a:lnTo>
                        <a:pt x="10" y="221"/>
                      </a:lnTo>
                      <a:lnTo>
                        <a:pt x="23" y="202"/>
                      </a:lnTo>
                      <a:lnTo>
                        <a:pt x="60" y="163"/>
                      </a:lnTo>
                      <a:lnTo>
                        <a:pt x="104" y="123"/>
                      </a:lnTo>
                      <a:lnTo>
                        <a:pt x="152" y="84"/>
                      </a:lnTo>
                      <a:lnTo>
                        <a:pt x="199" y="50"/>
                      </a:lnTo>
                      <a:lnTo>
                        <a:pt x="238" y="24"/>
                      </a:lnTo>
                      <a:lnTo>
                        <a:pt x="262" y="8"/>
                      </a:lnTo>
                      <a:lnTo>
                        <a:pt x="262" y="8"/>
                      </a:lnTo>
                      <a:lnTo>
                        <a:pt x="280" y="3"/>
                      </a:lnTo>
                      <a:lnTo>
                        <a:pt x="298" y="0"/>
                      </a:lnTo>
                      <a:lnTo>
                        <a:pt x="317" y="0"/>
                      </a:lnTo>
                      <a:lnTo>
                        <a:pt x="335" y="5"/>
                      </a:lnTo>
                      <a:lnTo>
                        <a:pt x="351" y="16"/>
                      </a:lnTo>
                      <a:lnTo>
                        <a:pt x="367" y="26"/>
                      </a:lnTo>
                      <a:lnTo>
                        <a:pt x="380" y="42"/>
                      </a:lnTo>
                      <a:lnTo>
                        <a:pt x="393" y="60"/>
                      </a:lnTo>
                      <a:lnTo>
                        <a:pt x="393" y="60"/>
                      </a:lnTo>
                      <a:lnTo>
                        <a:pt x="398" y="79"/>
                      </a:lnTo>
                      <a:lnTo>
                        <a:pt x="403" y="100"/>
                      </a:lnTo>
                      <a:lnTo>
                        <a:pt x="403" y="118"/>
                      </a:lnTo>
                      <a:lnTo>
                        <a:pt x="401" y="136"/>
                      </a:lnTo>
                      <a:lnTo>
                        <a:pt x="395" y="155"/>
                      </a:lnTo>
                      <a:lnTo>
                        <a:pt x="385" y="171"/>
                      </a:lnTo>
                      <a:lnTo>
                        <a:pt x="372" y="184"/>
                      </a:lnTo>
                      <a:lnTo>
                        <a:pt x="356" y="194"/>
                      </a:lnTo>
                      <a:lnTo>
                        <a:pt x="356" y="194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9" name="Freeform 399"/>
                <p:cNvSpPr>
                  <a:spLocks/>
                </p:cNvSpPr>
                <p:nvPr/>
              </p:nvSpPr>
              <p:spPr bwMode="auto">
                <a:xfrm>
                  <a:off x="2278" y="2297"/>
                  <a:ext cx="278" cy="405"/>
                </a:xfrm>
                <a:custGeom>
                  <a:avLst/>
                  <a:gdLst/>
                  <a:ahLst/>
                  <a:cxnLst>
                    <a:cxn ang="0">
                      <a:pos x="8" y="260"/>
                    </a:cxn>
                    <a:cxn ang="0">
                      <a:pos x="8" y="260"/>
                    </a:cxn>
                    <a:cxn ang="0">
                      <a:pos x="24" y="234"/>
                    </a:cxn>
                    <a:cxn ang="0">
                      <a:pos x="52" y="197"/>
                    </a:cxn>
                    <a:cxn ang="0">
                      <a:pos x="86" y="153"/>
                    </a:cxn>
                    <a:cxn ang="0">
                      <a:pos x="126" y="105"/>
                    </a:cxn>
                    <a:cxn ang="0">
                      <a:pos x="168" y="61"/>
                    </a:cxn>
                    <a:cxn ang="0">
                      <a:pos x="204" y="24"/>
                    </a:cxn>
                    <a:cxn ang="0">
                      <a:pos x="223" y="11"/>
                    </a:cxn>
                    <a:cxn ang="0">
                      <a:pos x="238" y="3"/>
                    </a:cxn>
                    <a:cxn ang="0">
                      <a:pos x="252" y="0"/>
                    </a:cxn>
                    <a:cxn ang="0">
                      <a:pos x="257" y="0"/>
                    </a:cxn>
                    <a:cxn ang="0">
                      <a:pos x="262" y="3"/>
                    </a:cxn>
                    <a:cxn ang="0">
                      <a:pos x="262" y="3"/>
                    </a:cxn>
                    <a:cxn ang="0">
                      <a:pos x="267" y="6"/>
                    </a:cxn>
                    <a:cxn ang="0">
                      <a:pos x="270" y="11"/>
                    </a:cxn>
                    <a:cxn ang="0">
                      <a:pos x="275" y="24"/>
                    </a:cxn>
                    <a:cxn ang="0">
                      <a:pos x="278" y="42"/>
                    </a:cxn>
                    <a:cxn ang="0">
                      <a:pos x="275" y="63"/>
                    </a:cxn>
                    <a:cxn ang="0">
                      <a:pos x="267" y="116"/>
                    </a:cxn>
                    <a:cxn ang="0">
                      <a:pos x="254" y="174"/>
                    </a:cxn>
                    <a:cxn ang="0">
                      <a:pos x="238" y="234"/>
                    </a:cxn>
                    <a:cxn ang="0">
                      <a:pos x="220" y="287"/>
                    </a:cxn>
                    <a:cxn ang="0">
                      <a:pos x="204" y="331"/>
                    </a:cxn>
                    <a:cxn ang="0">
                      <a:pos x="191" y="358"/>
                    </a:cxn>
                    <a:cxn ang="0">
                      <a:pos x="191" y="358"/>
                    </a:cxn>
                    <a:cxn ang="0">
                      <a:pos x="181" y="373"/>
                    </a:cxn>
                    <a:cxn ang="0">
                      <a:pos x="168" y="386"/>
                    </a:cxn>
                    <a:cxn ang="0">
                      <a:pos x="152" y="397"/>
                    </a:cxn>
                    <a:cxn ang="0">
                      <a:pos x="134" y="402"/>
                    </a:cxn>
                    <a:cxn ang="0">
                      <a:pos x="115" y="405"/>
                    </a:cxn>
                    <a:cxn ang="0">
                      <a:pos x="94" y="405"/>
                    </a:cxn>
                    <a:cxn ang="0">
                      <a:pos x="76" y="400"/>
                    </a:cxn>
                    <a:cxn ang="0">
                      <a:pos x="58" y="392"/>
                    </a:cxn>
                    <a:cxn ang="0">
                      <a:pos x="58" y="392"/>
                    </a:cxn>
                    <a:cxn ang="0">
                      <a:pos x="39" y="379"/>
                    </a:cxn>
                    <a:cxn ang="0">
                      <a:pos x="24" y="365"/>
                    </a:cxn>
                    <a:cxn ang="0">
                      <a:pos x="13" y="350"/>
                    </a:cxn>
                    <a:cxn ang="0">
                      <a:pos x="5" y="331"/>
                    </a:cxn>
                    <a:cxn ang="0">
                      <a:pos x="0" y="316"/>
                    </a:cxn>
                    <a:cxn ang="0">
                      <a:pos x="0" y="297"/>
                    </a:cxn>
                    <a:cxn ang="0">
                      <a:pos x="3" y="279"/>
                    </a:cxn>
                    <a:cxn ang="0">
                      <a:pos x="8" y="260"/>
                    </a:cxn>
                    <a:cxn ang="0">
                      <a:pos x="8" y="260"/>
                    </a:cxn>
                  </a:cxnLst>
                  <a:rect l="0" t="0" r="r" b="b"/>
                  <a:pathLst>
                    <a:path w="278" h="405">
                      <a:moveTo>
                        <a:pt x="8" y="260"/>
                      </a:moveTo>
                      <a:lnTo>
                        <a:pt x="8" y="260"/>
                      </a:lnTo>
                      <a:lnTo>
                        <a:pt x="24" y="234"/>
                      </a:lnTo>
                      <a:lnTo>
                        <a:pt x="52" y="197"/>
                      </a:lnTo>
                      <a:lnTo>
                        <a:pt x="86" y="153"/>
                      </a:lnTo>
                      <a:lnTo>
                        <a:pt x="126" y="105"/>
                      </a:lnTo>
                      <a:lnTo>
                        <a:pt x="168" y="61"/>
                      </a:lnTo>
                      <a:lnTo>
                        <a:pt x="204" y="24"/>
                      </a:lnTo>
                      <a:lnTo>
                        <a:pt x="223" y="11"/>
                      </a:lnTo>
                      <a:lnTo>
                        <a:pt x="238" y="3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67" y="6"/>
                      </a:lnTo>
                      <a:lnTo>
                        <a:pt x="270" y="11"/>
                      </a:lnTo>
                      <a:lnTo>
                        <a:pt x="275" y="24"/>
                      </a:lnTo>
                      <a:lnTo>
                        <a:pt x="278" y="42"/>
                      </a:lnTo>
                      <a:lnTo>
                        <a:pt x="275" y="63"/>
                      </a:lnTo>
                      <a:lnTo>
                        <a:pt x="267" y="116"/>
                      </a:lnTo>
                      <a:lnTo>
                        <a:pt x="254" y="174"/>
                      </a:lnTo>
                      <a:lnTo>
                        <a:pt x="238" y="234"/>
                      </a:lnTo>
                      <a:lnTo>
                        <a:pt x="220" y="287"/>
                      </a:lnTo>
                      <a:lnTo>
                        <a:pt x="204" y="331"/>
                      </a:lnTo>
                      <a:lnTo>
                        <a:pt x="191" y="358"/>
                      </a:lnTo>
                      <a:lnTo>
                        <a:pt x="191" y="358"/>
                      </a:lnTo>
                      <a:lnTo>
                        <a:pt x="181" y="373"/>
                      </a:lnTo>
                      <a:lnTo>
                        <a:pt x="168" y="386"/>
                      </a:lnTo>
                      <a:lnTo>
                        <a:pt x="152" y="397"/>
                      </a:lnTo>
                      <a:lnTo>
                        <a:pt x="134" y="402"/>
                      </a:lnTo>
                      <a:lnTo>
                        <a:pt x="115" y="405"/>
                      </a:lnTo>
                      <a:lnTo>
                        <a:pt x="94" y="405"/>
                      </a:lnTo>
                      <a:lnTo>
                        <a:pt x="76" y="400"/>
                      </a:lnTo>
                      <a:lnTo>
                        <a:pt x="58" y="392"/>
                      </a:lnTo>
                      <a:lnTo>
                        <a:pt x="58" y="392"/>
                      </a:lnTo>
                      <a:lnTo>
                        <a:pt x="39" y="379"/>
                      </a:lnTo>
                      <a:lnTo>
                        <a:pt x="24" y="365"/>
                      </a:lnTo>
                      <a:lnTo>
                        <a:pt x="13" y="350"/>
                      </a:lnTo>
                      <a:lnTo>
                        <a:pt x="5" y="331"/>
                      </a:lnTo>
                      <a:lnTo>
                        <a:pt x="0" y="316"/>
                      </a:lnTo>
                      <a:lnTo>
                        <a:pt x="0" y="297"/>
                      </a:lnTo>
                      <a:lnTo>
                        <a:pt x="3" y="279"/>
                      </a:lnTo>
                      <a:lnTo>
                        <a:pt x="8" y="260"/>
                      </a:lnTo>
                      <a:lnTo>
                        <a:pt x="8" y="260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0" name="Freeform 412"/>
                <p:cNvSpPr>
                  <a:spLocks/>
                </p:cNvSpPr>
                <p:nvPr/>
              </p:nvSpPr>
              <p:spPr bwMode="auto">
                <a:xfrm>
                  <a:off x="2674" y="1462"/>
                  <a:ext cx="249" cy="418"/>
                </a:xfrm>
                <a:custGeom>
                  <a:avLst/>
                  <a:gdLst/>
                  <a:ahLst/>
                  <a:cxnLst>
                    <a:cxn ang="0">
                      <a:pos x="244" y="131"/>
                    </a:cxn>
                    <a:cxn ang="0">
                      <a:pos x="244" y="131"/>
                    </a:cxn>
                    <a:cxn ang="0">
                      <a:pos x="230" y="160"/>
                    </a:cxn>
                    <a:cxn ang="0">
                      <a:pos x="207" y="200"/>
                    </a:cxn>
                    <a:cxn ang="0">
                      <a:pos x="178" y="250"/>
                    </a:cxn>
                    <a:cxn ang="0">
                      <a:pos x="144" y="302"/>
                    </a:cxn>
                    <a:cxn ang="0">
                      <a:pos x="107" y="349"/>
                    </a:cxn>
                    <a:cxn ang="0">
                      <a:pos x="73" y="389"/>
                    </a:cxn>
                    <a:cxn ang="0">
                      <a:pos x="57" y="402"/>
                    </a:cxn>
                    <a:cxn ang="0">
                      <a:pos x="44" y="412"/>
                    </a:cxn>
                    <a:cxn ang="0">
                      <a:pos x="31" y="418"/>
                    </a:cxn>
                    <a:cxn ang="0">
                      <a:pos x="23" y="418"/>
                    </a:cxn>
                    <a:cxn ang="0">
                      <a:pos x="18" y="418"/>
                    </a:cxn>
                    <a:cxn ang="0">
                      <a:pos x="18" y="418"/>
                    </a:cxn>
                    <a:cxn ang="0">
                      <a:pos x="15" y="415"/>
                    </a:cxn>
                    <a:cxn ang="0">
                      <a:pos x="10" y="410"/>
                    </a:cxn>
                    <a:cxn ang="0">
                      <a:pos x="5" y="397"/>
                    </a:cxn>
                    <a:cxn ang="0">
                      <a:pos x="0" y="381"/>
                    </a:cxn>
                    <a:cxn ang="0">
                      <a:pos x="0" y="357"/>
                    </a:cxn>
                    <a:cxn ang="0">
                      <a:pos x="0" y="305"/>
                    </a:cxn>
                    <a:cxn ang="0">
                      <a:pos x="8" y="247"/>
                    </a:cxn>
                    <a:cxn ang="0">
                      <a:pos x="18" y="184"/>
                    </a:cxn>
                    <a:cxn ang="0">
                      <a:pos x="31" y="129"/>
                    </a:cxn>
                    <a:cxn ang="0">
                      <a:pos x="42" y="84"/>
                    </a:cxn>
                    <a:cxn ang="0">
                      <a:pos x="52" y="55"/>
                    </a:cxn>
                    <a:cxn ang="0">
                      <a:pos x="52" y="55"/>
                    </a:cxn>
                    <a:cxn ang="0">
                      <a:pos x="60" y="39"/>
                    </a:cxn>
                    <a:cxn ang="0">
                      <a:pos x="71" y="24"/>
                    </a:cxn>
                    <a:cxn ang="0">
                      <a:pos x="86" y="13"/>
                    </a:cxn>
                    <a:cxn ang="0">
                      <a:pos x="102" y="5"/>
                    </a:cxn>
                    <a:cxn ang="0">
                      <a:pos x="120" y="0"/>
                    </a:cxn>
                    <a:cxn ang="0">
                      <a:pos x="141" y="0"/>
                    </a:cxn>
                    <a:cxn ang="0">
                      <a:pos x="162" y="3"/>
                    </a:cxn>
                    <a:cxn ang="0">
                      <a:pos x="181" y="8"/>
                    </a:cxn>
                    <a:cxn ang="0">
                      <a:pos x="181" y="8"/>
                    </a:cxn>
                    <a:cxn ang="0">
                      <a:pos x="199" y="18"/>
                    </a:cxn>
                    <a:cxn ang="0">
                      <a:pos x="215" y="29"/>
                    </a:cxn>
                    <a:cxn ang="0">
                      <a:pos x="230" y="45"/>
                    </a:cxn>
                    <a:cxn ang="0">
                      <a:pos x="238" y="60"/>
                    </a:cxn>
                    <a:cxn ang="0">
                      <a:pos x="246" y="79"/>
                    </a:cxn>
                    <a:cxn ang="0">
                      <a:pos x="249" y="97"/>
                    </a:cxn>
                    <a:cxn ang="0">
                      <a:pos x="249" y="116"/>
                    </a:cxn>
                    <a:cxn ang="0">
                      <a:pos x="244" y="131"/>
                    </a:cxn>
                    <a:cxn ang="0">
                      <a:pos x="244" y="131"/>
                    </a:cxn>
                  </a:cxnLst>
                  <a:rect l="0" t="0" r="r" b="b"/>
                  <a:pathLst>
                    <a:path w="249" h="418">
                      <a:moveTo>
                        <a:pt x="244" y="131"/>
                      </a:moveTo>
                      <a:lnTo>
                        <a:pt x="244" y="131"/>
                      </a:lnTo>
                      <a:lnTo>
                        <a:pt x="230" y="160"/>
                      </a:lnTo>
                      <a:lnTo>
                        <a:pt x="207" y="200"/>
                      </a:lnTo>
                      <a:lnTo>
                        <a:pt x="178" y="250"/>
                      </a:lnTo>
                      <a:lnTo>
                        <a:pt x="144" y="302"/>
                      </a:lnTo>
                      <a:lnTo>
                        <a:pt x="107" y="349"/>
                      </a:lnTo>
                      <a:lnTo>
                        <a:pt x="73" y="389"/>
                      </a:lnTo>
                      <a:lnTo>
                        <a:pt x="57" y="402"/>
                      </a:lnTo>
                      <a:lnTo>
                        <a:pt x="44" y="412"/>
                      </a:lnTo>
                      <a:lnTo>
                        <a:pt x="31" y="418"/>
                      </a:lnTo>
                      <a:lnTo>
                        <a:pt x="23" y="418"/>
                      </a:lnTo>
                      <a:lnTo>
                        <a:pt x="18" y="418"/>
                      </a:lnTo>
                      <a:lnTo>
                        <a:pt x="18" y="418"/>
                      </a:lnTo>
                      <a:lnTo>
                        <a:pt x="15" y="415"/>
                      </a:lnTo>
                      <a:lnTo>
                        <a:pt x="10" y="410"/>
                      </a:lnTo>
                      <a:lnTo>
                        <a:pt x="5" y="397"/>
                      </a:lnTo>
                      <a:lnTo>
                        <a:pt x="0" y="381"/>
                      </a:lnTo>
                      <a:lnTo>
                        <a:pt x="0" y="357"/>
                      </a:lnTo>
                      <a:lnTo>
                        <a:pt x="0" y="305"/>
                      </a:lnTo>
                      <a:lnTo>
                        <a:pt x="8" y="247"/>
                      </a:lnTo>
                      <a:lnTo>
                        <a:pt x="18" y="184"/>
                      </a:lnTo>
                      <a:lnTo>
                        <a:pt x="31" y="129"/>
                      </a:lnTo>
                      <a:lnTo>
                        <a:pt x="42" y="84"/>
                      </a:lnTo>
                      <a:lnTo>
                        <a:pt x="52" y="55"/>
                      </a:lnTo>
                      <a:lnTo>
                        <a:pt x="52" y="55"/>
                      </a:lnTo>
                      <a:lnTo>
                        <a:pt x="60" y="39"/>
                      </a:lnTo>
                      <a:lnTo>
                        <a:pt x="71" y="24"/>
                      </a:lnTo>
                      <a:lnTo>
                        <a:pt x="86" y="13"/>
                      </a:lnTo>
                      <a:lnTo>
                        <a:pt x="102" y="5"/>
                      </a:lnTo>
                      <a:lnTo>
                        <a:pt x="120" y="0"/>
                      </a:lnTo>
                      <a:lnTo>
                        <a:pt x="141" y="0"/>
                      </a:lnTo>
                      <a:lnTo>
                        <a:pt x="162" y="3"/>
                      </a:lnTo>
                      <a:lnTo>
                        <a:pt x="181" y="8"/>
                      </a:lnTo>
                      <a:lnTo>
                        <a:pt x="181" y="8"/>
                      </a:lnTo>
                      <a:lnTo>
                        <a:pt x="199" y="18"/>
                      </a:lnTo>
                      <a:lnTo>
                        <a:pt x="215" y="29"/>
                      </a:lnTo>
                      <a:lnTo>
                        <a:pt x="230" y="45"/>
                      </a:lnTo>
                      <a:lnTo>
                        <a:pt x="238" y="60"/>
                      </a:lnTo>
                      <a:lnTo>
                        <a:pt x="246" y="79"/>
                      </a:lnTo>
                      <a:lnTo>
                        <a:pt x="249" y="97"/>
                      </a:lnTo>
                      <a:lnTo>
                        <a:pt x="249" y="116"/>
                      </a:lnTo>
                      <a:lnTo>
                        <a:pt x="244" y="131"/>
                      </a:lnTo>
                      <a:lnTo>
                        <a:pt x="244" y="131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1" name="Freeform 425"/>
                <p:cNvSpPr>
                  <a:spLocks/>
                </p:cNvSpPr>
                <p:nvPr/>
              </p:nvSpPr>
              <p:spPr bwMode="auto">
                <a:xfrm>
                  <a:off x="2797" y="2132"/>
                  <a:ext cx="406" cy="270"/>
                </a:xfrm>
                <a:custGeom>
                  <a:avLst/>
                  <a:gdLst/>
                  <a:ahLst/>
                  <a:cxnLst>
                    <a:cxn ang="0">
                      <a:pos x="265" y="263"/>
                    </a:cxn>
                    <a:cxn ang="0">
                      <a:pos x="265" y="263"/>
                    </a:cxn>
                    <a:cxn ang="0">
                      <a:pos x="239" y="247"/>
                    </a:cxn>
                    <a:cxn ang="0">
                      <a:pos x="202" y="220"/>
                    </a:cxn>
                    <a:cxn ang="0">
                      <a:pos x="155" y="186"/>
                    </a:cxn>
                    <a:cxn ang="0">
                      <a:pos x="105" y="150"/>
                    </a:cxn>
                    <a:cxn ang="0">
                      <a:pos x="60" y="108"/>
                    </a:cxn>
                    <a:cxn ang="0">
                      <a:pos x="24" y="71"/>
                    </a:cxn>
                    <a:cxn ang="0">
                      <a:pos x="10" y="55"/>
                    </a:cxn>
                    <a:cxn ang="0">
                      <a:pos x="3" y="39"/>
                    </a:cxn>
                    <a:cxn ang="0">
                      <a:pos x="0" y="24"/>
                    </a:cxn>
                    <a:cxn ang="0">
                      <a:pos x="0" y="18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3" y="10"/>
                    </a:cxn>
                    <a:cxn ang="0">
                      <a:pos x="8" y="5"/>
                    </a:cxn>
                    <a:cxn ang="0">
                      <a:pos x="21" y="0"/>
                    </a:cxn>
                    <a:cxn ang="0">
                      <a:pos x="39" y="0"/>
                    </a:cxn>
                    <a:cxn ang="0">
                      <a:pos x="60" y="0"/>
                    </a:cxn>
                    <a:cxn ang="0">
                      <a:pos x="113" y="5"/>
                    </a:cxn>
                    <a:cxn ang="0">
                      <a:pos x="173" y="18"/>
                    </a:cxn>
                    <a:cxn ang="0">
                      <a:pos x="231" y="34"/>
                    </a:cxn>
                    <a:cxn ang="0">
                      <a:pos x="286" y="50"/>
                    </a:cxn>
                    <a:cxn ang="0">
                      <a:pos x="330" y="66"/>
                    </a:cxn>
                    <a:cxn ang="0">
                      <a:pos x="359" y="76"/>
                    </a:cxn>
                    <a:cxn ang="0">
                      <a:pos x="359" y="76"/>
                    </a:cxn>
                    <a:cxn ang="0">
                      <a:pos x="375" y="87"/>
                    </a:cxn>
                    <a:cxn ang="0">
                      <a:pos x="385" y="100"/>
                    </a:cxn>
                    <a:cxn ang="0">
                      <a:pos x="396" y="115"/>
                    </a:cxn>
                    <a:cxn ang="0">
                      <a:pos x="404" y="134"/>
                    </a:cxn>
                    <a:cxn ang="0">
                      <a:pos x="406" y="152"/>
                    </a:cxn>
                    <a:cxn ang="0">
                      <a:pos x="406" y="171"/>
                    </a:cxn>
                    <a:cxn ang="0">
                      <a:pos x="401" y="192"/>
                    </a:cxn>
                    <a:cxn ang="0">
                      <a:pos x="393" y="210"/>
                    </a:cxn>
                    <a:cxn ang="0">
                      <a:pos x="393" y="210"/>
                    </a:cxn>
                    <a:cxn ang="0">
                      <a:pos x="383" y="228"/>
                    </a:cxn>
                    <a:cxn ang="0">
                      <a:pos x="370" y="244"/>
                    </a:cxn>
                    <a:cxn ang="0">
                      <a:pos x="354" y="255"/>
                    </a:cxn>
                    <a:cxn ang="0">
                      <a:pos x="338" y="265"/>
                    </a:cxn>
                    <a:cxn ang="0">
                      <a:pos x="320" y="270"/>
                    </a:cxn>
                    <a:cxn ang="0">
                      <a:pos x="301" y="270"/>
                    </a:cxn>
                    <a:cxn ang="0">
                      <a:pos x="283" y="268"/>
                    </a:cxn>
                    <a:cxn ang="0">
                      <a:pos x="265" y="263"/>
                    </a:cxn>
                    <a:cxn ang="0">
                      <a:pos x="265" y="263"/>
                    </a:cxn>
                  </a:cxnLst>
                  <a:rect l="0" t="0" r="r" b="b"/>
                  <a:pathLst>
                    <a:path w="406" h="270">
                      <a:moveTo>
                        <a:pt x="265" y="263"/>
                      </a:moveTo>
                      <a:lnTo>
                        <a:pt x="265" y="263"/>
                      </a:lnTo>
                      <a:lnTo>
                        <a:pt x="239" y="247"/>
                      </a:lnTo>
                      <a:lnTo>
                        <a:pt x="202" y="220"/>
                      </a:lnTo>
                      <a:lnTo>
                        <a:pt x="155" y="186"/>
                      </a:lnTo>
                      <a:lnTo>
                        <a:pt x="105" y="150"/>
                      </a:lnTo>
                      <a:lnTo>
                        <a:pt x="60" y="108"/>
                      </a:lnTo>
                      <a:lnTo>
                        <a:pt x="24" y="71"/>
                      </a:lnTo>
                      <a:lnTo>
                        <a:pt x="10" y="55"/>
                      </a:lnTo>
                      <a:lnTo>
                        <a:pt x="3" y="39"/>
                      </a:lnTo>
                      <a:lnTo>
                        <a:pt x="0" y="24"/>
                      </a:lnTo>
                      <a:lnTo>
                        <a:pt x="0" y="18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0"/>
                      </a:lnTo>
                      <a:lnTo>
                        <a:pt x="8" y="5"/>
                      </a:lnTo>
                      <a:lnTo>
                        <a:pt x="21" y="0"/>
                      </a:lnTo>
                      <a:lnTo>
                        <a:pt x="39" y="0"/>
                      </a:lnTo>
                      <a:lnTo>
                        <a:pt x="60" y="0"/>
                      </a:lnTo>
                      <a:lnTo>
                        <a:pt x="113" y="5"/>
                      </a:lnTo>
                      <a:lnTo>
                        <a:pt x="173" y="18"/>
                      </a:lnTo>
                      <a:lnTo>
                        <a:pt x="231" y="34"/>
                      </a:lnTo>
                      <a:lnTo>
                        <a:pt x="286" y="50"/>
                      </a:lnTo>
                      <a:lnTo>
                        <a:pt x="330" y="66"/>
                      </a:lnTo>
                      <a:lnTo>
                        <a:pt x="359" y="76"/>
                      </a:lnTo>
                      <a:lnTo>
                        <a:pt x="359" y="76"/>
                      </a:lnTo>
                      <a:lnTo>
                        <a:pt x="375" y="87"/>
                      </a:lnTo>
                      <a:lnTo>
                        <a:pt x="385" y="100"/>
                      </a:lnTo>
                      <a:lnTo>
                        <a:pt x="396" y="115"/>
                      </a:lnTo>
                      <a:lnTo>
                        <a:pt x="404" y="134"/>
                      </a:lnTo>
                      <a:lnTo>
                        <a:pt x="406" y="152"/>
                      </a:lnTo>
                      <a:lnTo>
                        <a:pt x="406" y="171"/>
                      </a:lnTo>
                      <a:lnTo>
                        <a:pt x="401" y="192"/>
                      </a:lnTo>
                      <a:lnTo>
                        <a:pt x="393" y="210"/>
                      </a:lnTo>
                      <a:lnTo>
                        <a:pt x="393" y="210"/>
                      </a:lnTo>
                      <a:lnTo>
                        <a:pt x="383" y="228"/>
                      </a:lnTo>
                      <a:lnTo>
                        <a:pt x="370" y="244"/>
                      </a:lnTo>
                      <a:lnTo>
                        <a:pt x="354" y="255"/>
                      </a:lnTo>
                      <a:lnTo>
                        <a:pt x="338" y="265"/>
                      </a:lnTo>
                      <a:lnTo>
                        <a:pt x="320" y="270"/>
                      </a:lnTo>
                      <a:lnTo>
                        <a:pt x="301" y="270"/>
                      </a:lnTo>
                      <a:lnTo>
                        <a:pt x="283" y="268"/>
                      </a:lnTo>
                      <a:lnTo>
                        <a:pt x="265" y="263"/>
                      </a:lnTo>
                      <a:lnTo>
                        <a:pt x="265" y="263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2" name="Freeform 438"/>
                <p:cNvSpPr>
                  <a:spLocks/>
                </p:cNvSpPr>
                <p:nvPr/>
              </p:nvSpPr>
              <p:spPr bwMode="auto">
                <a:xfrm>
                  <a:off x="1987" y="1762"/>
                  <a:ext cx="419" cy="244"/>
                </a:xfrm>
                <a:custGeom>
                  <a:avLst/>
                  <a:gdLst/>
                  <a:ahLst/>
                  <a:cxnLst>
                    <a:cxn ang="0">
                      <a:pos x="128" y="5"/>
                    </a:cxn>
                    <a:cxn ang="0">
                      <a:pos x="128" y="5"/>
                    </a:cxn>
                    <a:cxn ang="0">
                      <a:pos x="157" y="15"/>
                    </a:cxn>
                    <a:cxn ang="0">
                      <a:pos x="197" y="39"/>
                    </a:cxn>
                    <a:cxn ang="0">
                      <a:pos x="246" y="65"/>
                    </a:cxn>
                    <a:cxn ang="0">
                      <a:pos x="299" y="99"/>
                    </a:cxn>
                    <a:cxn ang="0">
                      <a:pos x="349" y="133"/>
                    </a:cxn>
                    <a:cxn ang="0">
                      <a:pos x="388" y="168"/>
                    </a:cxn>
                    <a:cxn ang="0">
                      <a:pos x="404" y="183"/>
                    </a:cxn>
                    <a:cxn ang="0">
                      <a:pos x="414" y="197"/>
                    </a:cxn>
                    <a:cxn ang="0">
                      <a:pos x="419" y="210"/>
                    </a:cxn>
                    <a:cxn ang="0">
                      <a:pos x="419" y="215"/>
                    </a:cxn>
                    <a:cxn ang="0">
                      <a:pos x="419" y="220"/>
                    </a:cxn>
                    <a:cxn ang="0">
                      <a:pos x="419" y="220"/>
                    </a:cxn>
                    <a:cxn ang="0">
                      <a:pos x="417" y="225"/>
                    </a:cxn>
                    <a:cxn ang="0">
                      <a:pos x="411" y="231"/>
                    </a:cxn>
                    <a:cxn ang="0">
                      <a:pos x="398" y="236"/>
                    </a:cxn>
                    <a:cxn ang="0">
                      <a:pos x="383" y="241"/>
                    </a:cxn>
                    <a:cxn ang="0">
                      <a:pos x="362" y="244"/>
                    </a:cxn>
                    <a:cxn ang="0">
                      <a:pos x="309" y="241"/>
                    </a:cxn>
                    <a:cxn ang="0">
                      <a:pos x="249" y="236"/>
                    </a:cxn>
                    <a:cxn ang="0">
                      <a:pos x="186" y="228"/>
                    </a:cxn>
                    <a:cxn ang="0">
                      <a:pos x="131" y="218"/>
                    </a:cxn>
                    <a:cxn ang="0">
                      <a:pos x="86" y="207"/>
                    </a:cxn>
                    <a:cxn ang="0">
                      <a:pos x="58" y="199"/>
                    </a:cxn>
                    <a:cxn ang="0">
                      <a:pos x="58" y="199"/>
                    </a:cxn>
                    <a:cxn ang="0">
                      <a:pos x="39" y="191"/>
                    </a:cxn>
                    <a:cxn ang="0">
                      <a:pos x="26" y="178"/>
                    </a:cxn>
                    <a:cxn ang="0">
                      <a:pos x="16" y="165"/>
                    </a:cxn>
                    <a:cxn ang="0">
                      <a:pos x="5" y="147"/>
                    </a:cxn>
                    <a:cxn ang="0">
                      <a:pos x="0" y="128"/>
                    </a:cxn>
                    <a:cxn ang="0">
                      <a:pos x="0" y="110"/>
                    </a:cxn>
                    <a:cxn ang="0">
                      <a:pos x="0" y="89"/>
                    </a:cxn>
                    <a:cxn ang="0">
                      <a:pos x="5" y="70"/>
                    </a:cxn>
                    <a:cxn ang="0">
                      <a:pos x="5" y="70"/>
                    </a:cxn>
                    <a:cxn ang="0">
                      <a:pos x="16" y="49"/>
                    </a:cxn>
                    <a:cxn ang="0">
                      <a:pos x="26" y="34"/>
                    </a:cxn>
                    <a:cxn ang="0">
                      <a:pos x="42" y="21"/>
                    </a:cxn>
                    <a:cxn ang="0">
                      <a:pos x="58" y="10"/>
                    </a:cxn>
                    <a:cxn ang="0">
                      <a:pos x="73" y="2"/>
                    </a:cxn>
                    <a:cxn ang="0">
                      <a:pos x="92" y="0"/>
                    </a:cxn>
                    <a:cxn ang="0">
                      <a:pos x="110" y="0"/>
                    </a:cxn>
                    <a:cxn ang="0">
                      <a:pos x="128" y="5"/>
                    </a:cxn>
                    <a:cxn ang="0">
                      <a:pos x="128" y="5"/>
                    </a:cxn>
                  </a:cxnLst>
                  <a:rect l="0" t="0" r="r" b="b"/>
                  <a:pathLst>
                    <a:path w="419" h="244">
                      <a:moveTo>
                        <a:pt x="128" y="5"/>
                      </a:moveTo>
                      <a:lnTo>
                        <a:pt x="128" y="5"/>
                      </a:lnTo>
                      <a:lnTo>
                        <a:pt x="157" y="15"/>
                      </a:lnTo>
                      <a:lnTo>
                        <a:pt x="197" y="39"/>
                      </a:lnTo>
                      <a:lnTo>
                        <a:pt x="246" y="65"/>
                      </a:lnTo>
                      <a:lnTo>
                        <a:pt x="299" y="99"/>
                      </a:lnTo>
                      <a:lnTo>
                        <a:pt x="349" y="133"/>
                      </a:lnTo>
                      <a:lnTo>
                        <a:pt x="388" y="168"/>
                      </a:lnTo>
                      <a:lnTo>
                        <a:pt x="404" y="183"/>
                      </a:lnTo>
                      <a:lnTo>
                        <a:pt x="414" y="197"/>
                      </a:lnTo>
                      <a:lnTo>
                        <a:pt x="419" y="210"/>
                      </a:lnTo>
                      <a:lnTo>
                        <a:pt x="419" y="215"/>
                      </a:lnTo>
                      <a:lnTo>
                        <a:pt x="419" y="220"/>
                      </a:lnTo>
                      <a:lnTo>
                        <a:pt x="419" y="220"/>
                      </a:lnTo>
                      <a:lnTo>
                        <a:pt x="417" y="225"/>
                      </a:lnTo>
                      <a:lnTo>
                        <a:pt x="411" y="231"/>
                      </a:lnTo>
                      <a:lnTo>
                        <a:pt x="398" y="236"/>
                      </a:lnTo>
                      <a:lnTo>
                        <a:pt x="383" y="241"/>
                      </a:lnTo>
                      <a:lnTo>
                        <a:pt x="362" y="244"/>
                      </a:lnTo>
                      <a:lnTo>
                        <a:pt x="309" y="241"/>
                      </a:lnTo>
                      <a:lnTo>
                        <a:pt x="249" y="236"/>
                      </a:lnTo>
                      <a:lnTo>
                        <a:pt x="186" y="228"/>
                      </a:lnTo>
                      <a:lnTo>
                        <a:pt x="131" y="218"/>
                      </a:lnTo>
                      <a:lnTo>
                        <a:pt x="86" y="207"/>
                      </a:lnTo>
                      <a:lnTo>
                        <a:pt x="58" y="199"/>
                      </a:lnTo>
                      <a:lnTo>
                        <a:pt x="58" y="199"/>
                      </a:lnTo>
                      <a:lnTo>
                        <a:pt x="39" y="191"/>
                      </a:lnTo>
                      <a:lnTo>
                        <a:pt x="26" y="178"/>
                      </a:lnTo>
                      <a:lnTo>
                        <a:pt x="16" y="165"/>
                      </a:lnTo>
                      <a:lnTo>
                        <a:pt x="5" y="147"/>
                      </a:lnTo>
                      <a:lnTo>
                        <a:pt x="0" y="128"/>
                      </a:lnTo>
                      <a:lnTo>
                        <a:pt x="0" y="110"/>
                      </a:lnTo>
                      <a:lnTo>
                        <a:pt x="0" y="89"/>
                      </a:lnTo>
                      <a:lnTo>
                        <a:pt x="5" y="70"/>
                      </a:lnTo>
                      <a:lnTo>
                        <a:pt x="5" y="70"/>
                      </a:lnTo>
                      <a:lnTo>
                        <a:pt x="16" y="49"/>
                      </a:lnTo>
                      <a:lnTo>
                        <a:pt x="26" y="34"/>
                      </a:lnTo>
                      <a:lnTo>
                        <a:pt x="42" y="21"/>
                      </a:lnTo>
                      <a:lnTo>
                        <a:pt x="58" y="10"/>
                      </a:lnTo>
                      <a:lnTo>
                        <a:pt x="73" y="2"/>
                      </a:lnTo>
                      <a:lnTo>
                        <a:pt x="92" y="0"/>
                      </a:lnTo>
                      <a:lnTo>
                        <a:pt x="110" y="0"/>
                      </a:lnTo>
                      <a:lnTo>
                        <a:pt x="128" y="5"/>
                      </a:lnTo>
                      <a:lnTo>
                        <a:pt x="128" y="5"/>
                      </a:lnTo>
                      <a:close/>
                    </a:path>
                  </a:pathLst>
                </a:custGeom>
                <a:solidFill>
                  <a:srgbClr val="00A1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3" name="Freeform 451"/>
                <p:cNvSpPr>
                  <a:spLocks/>
                </p:cNvSpPr>
                <p:nvPr/>
              </p:nvSpPr>
              <p:spPr bwMode="auto">
                <a:xfrm>
                  <a:off x="2446" y="1315"/>
                  <a:ext cx="327" cy="517"/>
                </a:xfrm>
                <a:custGeom>
                  <a:avLst/>
                  <a:gdLst/>
                  <a:ahLst/>
                  <a:cxnLst>
                    <a:cxn ang="0">
                      <a:pos x="327" y="108"/>
                    </a:cxn>
                    <a:cxn ang="0">
                      <a:pos x="327" y="108"/>
                    </a:cxn>
                    <a:cxn ang="0">
                      <a:pos x="325" y="144"/>
                    </a:cxn>
                    <a:cxn ang="0">
                      <a:pos x="314" y="197"/>
                    </a:cxn>
                    <a:cxn ang="0">
                      <a:pos x="299" y="265"/>
                    </a:cxn>
                    <a:cxn ang="0">
                      <a:pos x="280" y="336"/>
                    </a:cxn>
                    <a:cxn ang="0">
                      <a:pos x="254" y="404"/>
                    </a:cxn>
                    <a:cxn ang="0">
                      <a:pos x="241" y="433"/>
                    </a:cxn>
                    <a:cxn ang="0">
                      <a:pos x="228" y="462"/>
                    </a:cxn>
                    <a:cxn ang="0">
                      <a:pos x="212" y="486"/>
                    </a:cxn>
                    <a:cxn ang="0">
                      <a:pos x="196" y="502"/>
                    </a:cxn>
                    <a:cxn ang="0">
                      <a:pos x="181" y="512"/>
                    </a:cxn>
                    <a:cxn ang="0">
                      <a:pos x="173" y="517"/>
                    </a:cxn>
                    <a:cxn ang="0">
                      <a:pos x="162" y="517"/>
                    </a:cxn>
                    <a:cxn ang="0">
                      <a:pos x="162" y="517"/>
                    </a:cxn>
                    <a:cxn ang="0">
                      <a:pos x="154" y="517"/>
                    </a:cxn>
                    <a:cxn ang="0">
                      <a:pos x="146" y="512"/>
                    </a:cxn>
                    <a:cxn ang="0">
                      <a:pos x="131" y="502"/>
                    </a:cxn>
                    <a:cxn ang="0">
                      <a:pos x="115" y="486"/>
                    </a:cxn>
                    <a:cxn ang="0">
                      <a:pos x="99" y="462"/>
                    </a:cxn>
                    <a:cxn ang="0">
                      <a:pos x="84" y="433"/>
                    </a:cxn>
                    <a:cxn ang="0">
                      <a:pos x="70" y="404"/>
                    </a:cxn>
                    <a:cxn ang="0">
                      <a:pos x="47" y="336"/>
                    </a:cxn>
                    <a:cxn ang="0">
                      <a:pos x="26" y="265"/>
                    </a:cxn>
                    <a:cxn ang="0">
                      <a:pos x="13" y="197"/>
                    </a:cxn>
                    <a:cxn ang="0">
                      <a:pos x="2" y="144"/>
                    </a:cxn>
                    <a:cxn ang="0">
                      <a:pos x="0" y="108"/>
                    </a:cxn>
                    <a:cxn ang="0">
                      <a:pos x="0" y="108"/>
                    </a:cxn>
                    <a:cxn ang="0">
                      <a:pos x="0" y="97"/>
                    </a:cxn>
                    <a:cxn ang="0">
                      <a:pos x="2" y="87"/>
                    </a:cxn>
                    <a:cxn ang="0">
                      <a:pos x="13" y="66"/>
                    </a:cxn>
                    <a:cxn ang="0">
                      <a:pos x="26" y="47"/>
                    </a:cxn>
                    <a:cxn ang="0">
                      <a:pos x="47" y="32"/>
                    </a:cxn>
                    <a:cxn ang="0">
                      <a:pos x="70" y="18"/>
                    </a:cxn>
                    <a:cxn ang="0">
                      <a:pos x="99" y="8"/>
                    </a:cxn>
                    <a:cxn ang="0">
                      <a:pos x="131" y="3"/>
                    </a:cxn>
                    <a:cxn ang="0">
                      <a:pos x="162" y="0"/>
                    </a:cxn>
                    <a:cxn ang="0">
                      <a:pos x="162" y="0"/>
                    </a:cxn>
                    <a:cxn ang="0">
                      <a:pos x="196" y="3"/>
                    </a:cxn>
                    <a:cxn ang="0">
                      <a:pos x="228" y="8"/>
                    </a:cxn>
                    <a:cxn ang="0">
                      <a:pos x="254" y="18"/>
                    </a:cxn>
                    <a:cxn ang="0">
                      <a:pos x="280" y="32"/>
                    </a:cxn>
                    <a:cxn ang="0">
                      <a:pos x="299" y="47"/>
                    </a:cxn>
                    <a:cxn ang="0">
                      <a:pos x="314" y="66"/>
                    </a:cxn>
                    <a:cxn ang="0">
                      <a:pos x="325" y="87"/>
                    </a:cxn>
                    <a:cxn ang="0">
                      <a:pos x="327" y="97"/>
                    </a:cxn>
                    <a:cxn ang="0">
                      <a:pos x="327" y="108"/>
                    </a:cxn>
                    <a:cxn ang="0">
                      <a:pos x="327" y="108"/>
                    </a:cxn>
                  </a:cxnLst>
                  <a:rect l="0" t="0" r="r" b="b"/>
                  <a:pathLst>
                    <a:path w="327" h="517">
                      <a:moveTo>
                        <a:pt x="327" y="108"/>
                      </a:moveTo>
                      <a:lnTo>
                        <a:pt x="327" y="108"/>
                      </a:lnTo>
                      <a:lnTo>
                        <a:pt x="325" y="144"/>
                      </a:lnTo>
                      <a:lnTo>
                        <a:pt x="314" y="197"/>
                      </a:lnTo>
                      <a:lnTo>
                        <a:pt x="299" y="265"/>
                      </a:lnTo>
                      <a:lnTo>
                        <a:pt x="280" y="336"/>
                      </a:lnTo>
                      <a:lnTo>
                        <a:pt x="254" y="404"/>
                      </a:lnTo>
                      <a:lnTo>
                        <a:pt x="241" y="433"/>
                      </a:lnTo>
                      <a:lnTo>
                        <a:pt x="228" y="462"/>
                      </a:lnTo>
                      <a:lnTo>
                        <a:pt x="212" y="486"/>
                      </a:lnTo>
                      <a:lnTo>
                        <a:pt x="196" y="502"/>
                      </a:lnTo>
                      <a:lnTo>
                        <a:pt x="181" y="512"/>
                      </a:lnTo>
                      <a:lnTo>
                        <a:pt x="173" y="517"/>
                      </a:lnTo>
                      <a:lnTo>
                        <a:pt x="162" y="517"/>
                      </a:lnTo>
                      <a:lnTo>
                        <a:pt x="162" y="517"/>
                      </a:lnTo>
                      <a:lnTo>
                        <a:pt x="154" y="517"/>
                      </a:lnTo>
                      <a:lnTo>
                        <a:pt x="146" y="512"/>
                      </a:lnTo>
                      <a:lnTo>
                        <a:pt x="131" y="502"/>
                      </a:lnTo>
                      <a:lnTo>
                        <a:pt x="115" y="486"/>
                      </a:lnTo>
                      <a:lnTo>
                        <a:pt x="99" y="462"/>
                      </a:lnTo>
                      <a:lnTo>
                        <a:pt x="84" y="433"/>
                      </a:lnTo>
                      <a:lnTo>
                        <a:pt x="70" y="404"/>
                      </a:lnTo>
                      <a:lnTo>
                        <a:pt x="47" y="336"/>
                      </a:lnTo>
                      <a:lnTo>
                        <a:pt x="26" y="265"/>
                      </a:lnTo>
                      <a:lnTo>
                        <a:pt x="13" y="197"/>
                      </a:lnTo>
                      <a:lnTo>
                        <a:pt x="2" y="144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97"/>
                      </a:lnTo>
                      <a:lnTo>
                        <a:pt x="2" y="87"/>
                      </a:lnTo>
                      <a:lnTo>
                        <a:pt x="13" y="66"/>
                      </a:lnTo>
                      <a:lnTo>
                        <a:pt x="26" y="47"/>
                      </a:lnTo>
                      <a:lnTo>
                        <a:pt x="47" y="32"/>
                      </a:lnTo>
                      <a:lnTo>
                        <a:pt x="70" y="18"/>
                      </a:lnTo>
                      <a:lnTo>
                        <a:pt x="99" y="8"/>
                      </a:lnTo>
                      <a:lnTo>
                        <a:pt x="131" y="3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96" y="3"/>
                      </a:lnTo>
                      <a:lnTo>
                        <a:pt x="228" y="8"/>
                      </a:lnTo>
                      <a:lnTo>
                        <a:pt x="254" y="18"/>
                      </a:lnTo>
                      <a:lnTo>
                        <a:pt x="280" y="32"/>
                      </a:lnTo>
                      <a:lnTo>
                        <a:pt x="299" y="47"/>
                      </a:lnTo>
                      <a:lnTo>
                        <a:pt x="314" y="66"/>
                      </a:lnTo>
                      <a:lnTo>
                        <a:pt x="325" y="87"/>
                      </a:lnTo>
                      <a:lnTo>
                        <a:pt x="327" y="97"/>
                      </a:lnTo>
                      <a:lnTo>
                        <a:pt x="327" y="108"/>
                      </a:lnTo>
                      <a:lnTo>
                        <a:pt x="327" y="108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4" name="Freeform 464"/>
                <p:cNvSpPr>
                  <a:spLocks/>
                </p:cNvSpPr>
                <p:nvPr/>
              </p:nvSpPr>
              <p:spPr bwMode="auto">
                <a:xfrm>
                  <a:off x="2446" y="2350"/>
                  <a:ext cx="327" cy="517"/>
                </a:xfrm>
                <a:custGeom>
                  <a:avLst/>
                  <a:gdLst/>
                  <a:ahLst/>
                  <a:cxnLst>
                    <a:cxn ang="0">
                      <a:pos x="0" y="410"/>
                    </a:cxn>
                    <a:cxn ang="0">
                      <a:pos x="0" y="410"/>
                    </a:cxn>
                    <a:cxn ang="0">
                      <a:pos x="2" y="373"/>
                    </a:cxn>
                    <a:cxn ang="0">
                      <a:pos x="13" y="320"/>
                    </a:cxn>
                    <a:cxn ang="0">
                      <a:pos x="26" y="252"/>
                    </a:cxn>
                    <a:cxn ang="0">
                      <a:pos x="47" y="181"/>
                    </a:cxn>
                    <a:cxn ang="0">
                      <a:pos x="70" y="113"/>
                    </a:cxn>
                    <a:cxn ang="0">
                      <a:pos x="84" y="84"/>
                    </a:cxn>
                    <a:cxn ang="0">
                      <a:pos x="99" y="55"/>
                    </a:cxn>
                    <a:cxn ang="0">
                      <a:pos x="115" y="34"/>
                    </a:cxn>
                    <a:cxn ang="0">
                      <a:pos x="131" y="16"/>
                    </a:cxn>
                    <a:cxn ang="0">
                      <a:pos x="146" y="5"/>
                    </a:cxn>
                    <a:cxn ang="0">
                      <a:pos x="154" y="2"/>
                    </a:cxn>
                    <a:cxn ang="0">
                      <a:pos x="162" y="0"/>
                    </a:cxn>
                    <a:cxn ang="0">
                      <a:pos x="162" y="0"/>
                    </a:cxn>
                    <a:cxn ang="0">
                      <a:pos x="173" y="2"/>
                    </a:cxn>
                    <a:cxn ang="0">
                      <a:pos x="181" y="5"/>
                    </a:cxn>
                    <a:cxn ang="0">
                      <a:pos x="196" y="16"/>
                    </a:cxn>
                    <a:cxn ang="0">
                      <a:pos x="212" y="34"/>
                    </a:cxn>
                    <a:cxn ang="0">
                      <a:pos x="228" y="55"/>
                    </a:cxn>
                    <a:cxn ang="0">
                      <a:pos x="241" y="84"/>
                    </a:cxn>
                    <a:cxn ang="0">
                      <a:pos x="254" y="113"/>
                    </a:cxn>
                    <a:cxn ang="0">
                      <a:pos x="280" y="181"/>
                    </a:cxn>
                    <a:cxn ang="0">
                      <a:pos x="299" y="252"/>
                    </a:cxn>
                    <a:cxn ang="0">
                      <a:pos x="314" y="320"/>
                    </a:cxn>
                    <a:cxn ang="0">
                      <a:pos x="325" y="373"/>
                    </a:cxn>
                    <a:cxn ang="0">
                      <a:pos x="327" y="410"/>
                    </a:cxn>
                    <a:cxn ang="0">
                      <a:pos x="327" y="410"/>
                    </a:cxn>
                    <a:cxn ang="0">
                      <a:pos x="327" y="420"/>
                    </a:cxn>
                    <a:cxn ang="0">
                      <a:pos x="325" y="431"/>
                    </a:cxn>
                    <a:cxn ang="0">
                      <a:pos x="314" y="452"/>
                    </a:cxn>
                    <a:cxn ang="0">
                      <a:pos x="299" y="470"/>
                    </a:cxn>
                    <a:cxn ang="0">
                      <a:pos x="280" y="486"/>
                    </a:cxn>
                    <a:cxn ang="0">
                      <a:pos x="254" y="499"/>
                    </a:cxn>
                    <a:cxn ang="0">
                      <a:pos x="228" y="509"/>
                    </a:cxn>
                    <a:cxn ang="0">
                      <a:pos x="196" y="515"/>
                    </a:cxn>
                    <a:cxn ang="0">
                      <a:pos x="162" y="517"/>
                    </a:cxn>
                    <a:cxn ang="0">
                      <a:pos x="162" y="517"/>
                    </a:cxn>
                    <a:cxn ang="0">
                      <a:pos x="131" y="515"/>
                    </a:cxn>
                    <a:cxn ang="0">
                      <a:pos x="99" y="509"/>
                    </a:cxn>
                    <a:cxn ang="0">
                      <a:pos x="70" y="499"/>
                    </a:cxn>
                    <a:cxn ang="0">
                      <a:pos x="47" y="486"/>
                    </a:cxn>
                    <a:cxn ang="0">
                      <a:pos x="26" y="470"/>
                    </a:cxn>
                    <a:cxn ang="0">
                      <a:pos x="13" y="452"/>
                    </a:cxn>
                    <a:cxn ang="0">
                      <a:pos x="2" y="431"/>
                    </a:cxn>
                    <a:cxn ang="0">
                      <a:pos x="0" y="420"/>
                    </a:cxn>
                    <a:cxn ang="0">
                      <a:pos x="0" y="410"/>
                    </a:cxn>
                    <a:cxn ang="0">
                      <a:pos x="0" y="410"/>
                    </a:cxn>
                  </a:cxnLst>
                  <a:rect l="0" t="0" r="r" b="b"/>
                  <a:pathLst>
                    <a:path w="327" h="517">
                      <a:moveTo>
                        <a:pt x="0" y="410"/>
                      </a:moveTo>
                      <a:lnTo>
                        <a:pt x="0" y="410"/>
                      </a:lnTo>
                      <a:lnTo>
                        <a:pt x="2" y="373"/>
                      </a:lnTo>
                      <a:lnTo>
                        <a:pt x="13" y="320"/>
                      </a:lnTo>
                      <a:lnTo>
                        <a:pt x="26" y="252"/>
                      </a:lnTo>
                      <a:lnTo>
                        <a:pt x="47" y="181"/>
                      </a:lnTo>
                      <a:lnTo>
                        <a:pt x="70" y="113"/>
                      </a:lnTo>
                      <a:lnTo>
                        <a:pt x="84" y="84"/>
                      </a:lnTo>
                      <a:lnTo>
                        <a:pt x="99" y="55"/>
                      </a:lnTo>
                      <a:lnTo>
                        <a:pt x="115" y="34"/>
                      </a:lnTo>
                      <a:lnTo>
                        <a:pt x="131" y="16"/>
                      </a:lnTo>
                      <a:lnTo>
                        <a:pt x="146" y="5"/>
                      </a:lnTo>
                      <a:lnTo>
                        <a:pt x="154" y="2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73" y="2"/>
                      </a:lnTo>
                      <a:lnTo>
                        <a:pt x="181" y="5"/>
                      </a:lnTo>
                      <a:lnTo>
                        <a:pt x="196" y="16"/>
                      </a:lnTo>
                      <a:lnTo>
                        <a:pt x="212" y="34"/>
                      </a:lnTo>
                      <a:lnTo>
                        <a:pt x="228" y="55"/>
                      </a:lnTo>
                      <a:lnTo>
                        <a:pt x="241" y="84"/>
                      </a:lnTo>
                      <a:lnTo>
                        <a:pt x="254" y="113"/>
                      </a:lnTo>
                      <a:lnTo>
                        <a:pt x="280" y="181"/>
                      </a:lnTo>
                      <a:lnTo>
                        <a:pt x="299" y="252"/>
                      </a:lnTo>
                      <a:lnTo>
                        <a:pt x="314" y="320"/>
                      </a:lnTo>
                      <a:lnTo>
                        <a:pt x="325" y="373"/>
                      </a:lnTo>
                      <a:lnTo>
                        <a:pt x="327" y="410"/>
                      </a:lnTo>
                      <a:lnTo>
                        <a:pt x="327" y="410"/>
                      </a:lnTo>
                      <a:lnTo>
                        <a:pt x="327" y="420"/>
                      </a:lnTo>
                      <a:lnTo>
                        <a:pt x="325" y="431"/>
                      </a:lnTo>
                      <a:lnTo>
                        <a:pt x="314" y="452"/>
                      </a:lnTo>
                      <a:lnTo>
                        <a:pt x="299" y="470"/>
                      </a:lnTo>
                      <a:lnTo>
                        <a:pt x="280" y="486"/>
                      </a:lnTo>
                      <a:lnTo>
                        <a:pt x="254" y="499"/>
                      </a:lnTo>
                      <a:lnTo>
                        <a:pt x="228" y="509"/>
                      </a:lnTo>
                      <a:lnTo>
                        <a:pt x="196" y="515"/>
                      </a:lnTo>
                      <a:lnTo>
                        <a:pt x="162" y="517"/>
                      </a:lnTo>
                      <a:lnTo>
                        <a:pt x="162" y="517"/>
                      </a:lnTo>
                      <a:lnTo>
                        <a:pt x="131" y="515"/>
                      </a:lnTo>
                      <a:lnTo>
                        <a:pt x="99" y="509"/>
                      </a:lnTo>
                      <a:lnTo>
                        <a:pt x="70" y="499"/>
                      </a:lnTo>
                      <a:lnTo>
                        <a:pt x="47" y="486"/>
                      </a:lnTo>
                      <a:lnTo>
                        <a:pt x="26" y="470"/>
                      </a:lnTo>
                      <a:lnTo>
                        <a:pt x="13" y="452"/>
                      </a:lnTo>
                      <a:lnTo>
                        <a:pt x="2" y="431"/>
                      </a:lnTo>
                      <a:lnTo>
                        <a:pt x="0" y="420"/>
                      </a:lnTo>
                      <a:lnTo>
                        <a:pt x="0" y="410"/>
                      </a:lnTo>
                      <a:lnTo>
                        <a:pt x="0" y="410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5" name="Freeform 477"/>
                <p:cNvSpPr>
                  <a:spLocks/>
                </p:cNvSpPr>
                <p:nvPr/>
              </p:nvSpPr>
              <p:spPr bwMode="auto">
                <a:xfrm>
                  <a:off x="1848" y="1927"/>
                  <a:ext cx="516" cy="328"/>
                </a:xfrm>
                <a:custGeom>
                  <a:avLst/>
                  <a:gdLst/>
                  <a:ahLst/>
                  <a:cxnLst>
                    <a:cxn ang="0">
                      <a:pos x="107" y="0"/>
                    </a:cxn>
                    <a:cxn ang="0">
                      <a:pos x="107" y="0"/>
                    </a:cxn>
                    <a:cxn ang="0">
                      <a:pos x="144" y="3"/>
                    </a:cxn>
                    <a:cxn ang="0">
                      <a:pos x="197" y="13"/>
                    </a:cxn>
                    <a:cxn ang="0">
                      <a:pos x="265" y="29"/>
                    </a:cxn>
                    <a:cxn ang="0">
                      <a:pos x="336" y="47"/>
                    </a:cxn>
                    <a:cxn ang="0">
                      <a:pos x="404" y="71"/>
                    </a:cxn>
                    <a:cxn ang="0">
                      <a:pos x="433" y="87"/>
                    </a:cxn>
                    <a:cxn ang="0">
                      <a:pos x="461" y="100"/>
                    </a:cxn>
                    <a:cxn ang="0">
                      <a:pos x="482" y="116"/>
                    </a:cxn>
                    <a:cxn ang="0">
                      <a:pos x="501" y="131"/>
                    </a:cxn>
                    <a:cxn ang="0">
                      <a:pos x="511" y="147"/>
                    </a:cxn>
                    <a:cxn ang="0">
                      <a:pos x="514" y="155"/>
                    </a:cxn>
                    <a:cxn ang="0">
                      <a:pos x="516" y="165"/>
                    </a:cxn>
                    <a:cxn ang="0">
                      <a:pos x="516" y="165"/>
                    </a:cxn>
                    <a:cxn ang="0">
                      <a:pos x="514" y="173"/>
                    </a:cxn>
                    <a:cxn ang="0">
                      <a:pos x="511" y="181"/>
                    </a:cxn>
                    <a:cxn ang="0">
                      <a:pos x="501" y="197"/>
                    </a:cxn>
                    <a:cxn ang="0">
                      <a:pos x="482" y="213"/>
                    </a:cxn>
                    <a:cxn ang="0">
                      <a:pos x="461" y="229"/>
                    </a:cxn>
                    <a:cxn ang="0">
                      <a:pos x="433" y="242"/>
                    </a:cxn>
                    <a:cxn ang="0">
                      <a:pos x="404" y="257"/>
                    </a:cxn>
                    <a:cxn ang="0">
                      <a:pos x="336" y="281"/>
                    </a:cxn>
                    <a:cxn ang="0">
                      <a:pos x="265" y="302"/>
                    </a:cxn>
                    <a:cxn ang="0">
                      <a:pos x="197" y="315"/>
                    </a:cxn>
                    <a:cxn ang="0">
                      <a:pos x="144" y="326"/>
                    </a:cxn>
                    <a:cxn ang="0">
                      <a:pos x="107" y="328"/>
                    </a:cxn>
                    <a:cxn ang="0">
                      <a:pos x="107" y="328"/>
                    </a:cxn>
                    <a:cxn ang="0">
                      <a:pos x="97" y="328"/>
                    </a:cxn>
                    <a:cxn ang="0">
                      <a:pos x="87" y="326"/>
                    </a:cxn>
                    <a:cxn ang="0">
                      <a:pos x="66" y="315"/>
                    </a:cxn>
                    <a:cxn ang="0">
                      <a:pos x="47" y="302"/>
                    </a:cxn>
                    <a:cxn ang="0">
                      <a:pos x="31" y="281"/>
                    </a:cxn>
                    <a:cxn ang="0">
                      <a:pos x="18" y="257"/>
                    </a:cxn>
                    <a:cxn ang="0">
                      <a:pos x="8" y="229"/>
                    </a:cxn>
                    <a:cxn ang="0">
                      <a:pos x="3" y="197"/>
                    </a:cxn>
                    <a:cxn ang="0">
                      <a:pos x="0" y="165"/>
                    </a:cxn>
                    <a:cxn ang="0">
                      <a:pos x="0" y="165"/>
                    </a:cxn>
                    <a:cxn ang="0">
                      <a:pos x="3" y="131"/>
                    </a:cxn>
                    <a:cxn ang="0">
                      <a:pos x="8" y="100"/>
                    </a:cxn>
                    <a:cxn ang="0">
                      <a:pos x="18" y="71"/>
                    </a:cxn>
                    <a:cxn ang="0">
                      <a:pos x="31" y="47"/>
                    </a:cxn>
                    <a:cxn ang="0">
                      <a:pos x="47" y="29"/>
                    </a:cxn>
                    <a:cxn ang="0">
                      <a:pos x="66" y="13"/>
                    </a:cxn>
                    <a:cxn ang="0">
                      <a:pos x="87" y="3"/>
                    </a:cxn>
                    <a:cxn ang="0">
                      <a:pos x="97" y="0"/>
                    </a:cxn>
                    <a:cxn ang="0">
                      <a:pos x="107" y="0"/>
                    </a:cxn>
                    <a:cxn ang="0">
                      <a:pos x="107" y="0"/>
                    </a:cxn>
                  </a:cxnLst>
                  <a:rect l="0" t="0" r="r" b="b"/>
                  <a:pathLst>
                    <a:path w="516" h="328">
                      <a:moveTo>
                        <a:pt x="107" y="0"/>
                      </a:moveTo>
                      <a:lnTo>
                        <a:pt x="107" y="0"/>
                      </a:lnTo>
                      <a:lnTo>
                        <a:pt x="144" y="3"/>
                      </a:lnTo>
                      <a:lnTo>
                        <a:pt x="197" y="13"/>
                      </a:lnTo>
                      <a:lnTo>
                        <a:pt x="265" y="29"/>
                      </a:lnTo>
                      <a:lnTo>
                        <a:pt x="336" y="47"/>
                      </a:lnTo>
                      <a:lnTo>
                        <a:pt x="404" y="71"/>
                      </a:lnTo>
                      <a:lnTo>
                        <a:pt x="433" y="87"/>
                      </a:lnTo>
                      <a:lnTo>
                        <a:pt x="461" y="100"/>
                      </a:lnTo>
                      <a:lnTo>
                        <a:pt x="482" y="116"/>
                      </a:lnTo>
                      <a:lnTo>
                        <a:pt x="501" y="131"/>
                      </a:lnTo>
                      <a:lnTo>
                        <a:pt x="511" y="147"/>
                      </a:lnTo>
                      <a:lnTo>
                        <a:pt x="514" y="155"/>
                      </a:lnTo>
                      <a:lnTo>
                        <a:pt x="516" y="165"/>
                      </a:lnTo>
                      <a:lnTo>
                        <a:pt x="516" y="165"/>
                      </a:lnTo>
                      <a:lnTo>
                        <a:pt x="514" y="173"/>
                      </a:lnTo>
                      <a:lnTo>
                        <a:pt x="511" y="181"/>
                      </a:lnTo>
                      <a:lnTo>
                        <a:pt x="501" y="197"/>
                      </a:lnTo>
                      <a:lnTo>
                        <a:pt x="482" y="213"/>
                      </a:lnTo>
                      <a:lnTo>
                        <a:pt x="461" y="229"/>
                      </a:lnTo>
                      <a:lnTo>
                        <a:pt x="433" y="242"/>
                      </a:lnTo>
                      <a:lnTo>
                        <a:pt x="404" y="257"/>
                      </a:lnTo>
                      <a:lnTo>
                        <a:pt x="336" y="281"/>
                      </a:lnTo>
                      <a:lnTo>
                        <a:pt x="265" y="302"/>
                      </a:lnTo>
                      <a:lnTo>
                        <a:pt x="197" y="315"/>
                      </a:lnTo>
                      <a:lnTo>
                        <a:pt x="144" y="326"/>
                      </a:lnTo>
                      <a:lnTo>
                        <a:pt x="107" y="328"/>
                      </a:lnTo>
                      <a:lnTo>
                        <a:pt x="107" y="328"/>
                      </a:lnTo>
                      <a:lnTo>
                        <a:pt x="97" y="328"/>
                      </a:lnTo>
                      <a:lnTo>
                        <a:pt x="87" y="326"/>
                      </a:lnTo>
                      <a:lnTo>
                        <a:pt x="66" y="315"/>
                      </a:lnTo>
                      <a:lnTo>
                        <a:pt x="47" y="302"/>
                      </a:lnTo>
                      <a:lnTo>
                        <a:pt x="31" y="281"/>
                      </a:lnTo>
                      <a:lnTo>
                        <a:pt x="18" y="257"/>
                      </a:lnTo>
                      <a:lnTo>
                        <a:pt x="8" y="229"/>
                      </a:lnTo>
                      <a:lnTo>
                        <a:pt x="3" y="197"/>
                      </a:lnTo>
                      <a:lnTo>
                        <a:pt x="0" y="165"/>
                      </a:lnTo>
                      <a:lnTo>
                        <a:pt x="0" y="165"/>
                      </a:lnTo>
                      <a:lnTo>
                        <a:pt x="3" y="131"/>
                      </a:lnTo>
                      <a:lnTo>
                        <a:pt x="8" y="100"/>
                      </a:lnTo>
                      <a:lnTo>
                        <a:pt x="18" y="71"/>
                      </a:lnTo>
                      <a:lnTo>
                        <a:pt x="31" y="47"/>
                      </a:lnTo>
                      <a:lnTo>
                        <a:pt x="47" y="29"/>
                      </a:lnTo>
                      <a:lnTo>
                        <a:pt x="66" y="13"/>
                      </a:lnTo>
                      <a:lnTo>
                        <a:pt x="87" y="3"/>
                      </a:lnTo>
                      <a:lnTo>
                        <a:pt x="97" y="0"/>
                      </a:lnTo>
                      <a:lnTo>
                        <a:pt x="107" y="0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6" name="Freeform 490"/>
                <p:cNvSpPr>
                  <a:spLocks/>
                </p:cNvSpPr>
                <p:nvPr/>
              </p:nvSpPr>
              <p:spPr bwMode="auto">
                <a:xfrm>
                  <a:off x="2868" y="1927"/>
                  <a:ext cx="516" cy="328"/>
                </a:xfrm>
                <a:custGeom>
                  <a:avLst/>
                  <a:gdLst/>
                  <a:ahLst/>
                  <a:cxnLst>
                    <a:cxn ang="0">
                      <a:pos x="406" y="328"/>
                    </a:cxn>
                    <a:cxn ang="0">
                      <a:pos x="406" y="328"/>
                    </a:cxn>
                    <a:cxn ang="0">
                      <a:pos x="372" y="326"/>
                    </a:cxn>
                    <a:cxn ang="0">
                      <a:pos x="320" y="315"/>
                    </a:cxn>
                    <a:cxn ang="0">
                      <a:pos x="251" y="302"/>
                    </a:cxn>
                    <a:cxn ang="0">
                      <a:pos x="181" y="281"/>
                    </a:cxn>
                    <a:cxn ang="0">
                      <a:pos x="112" y="257"/>
                    </a:cxn>
                    <a:cxn ang="0">
                      <a:pos x="81" y="242"/>
                    </a:cxn>
                    <a:cxn ang="0">
                      <a:pos x="55" y="229"/>
                    </a:cxn>
                    <a:cxn ang="0">
                      <a:pos x="31" y="213"/>
                    </a:cxn>
                    <a:cxn ang="0">
                      <a:pos x="15" y="197"/>
                    </a:cxn>
                    <a:cxn ang="0">
                      <a:pos x="2" y="181"/>
                    </a:cxn>
                    <a:cxn ang="0">
                      <a:pos x="0" y="173"/>
                    </a:cxn>
                    <a:cxn ang="0">
                      <a:pos x="0" y="165"/>
                    </a:cxn>
                    <a:cxn ang="0">
                      <a:pos x="0" y="165"/>
                    </a:cxn>
                    <a:cxn ang="0">
                      <a:pos x="0" y="155"/>
                    </a:cxn>
                    <a:cxn ang="0">
                      <a:pos x="2" y="147"/>
                    </a:cxn>
                    <a:cxn ang="0">
                      <a:pos x="15" y="131"/>
                    </a:cxn>
                    <a:cxn ang="0">
                      <a:pos x="31" y="116"/>
                    </a:cxn>
                    <a:cxn ang="0">
                      <a:pos x="55" y="100"/>
                    </a:cxn>
                    <a:cxn ang="0">
                      <a:pos x="81" y="87"/>
                    </a:cxn>
                    <a:cxn ang="0">
                      <a:pos x="112" y="71"/>
                    </a:cxn>
                    <a:cxn ang="0">
                      <a:pos x="181" y="47"/>
                    </a:cxn>
                    <a:cxn ang="0">
                      <a:pos x="251" y="29"/>
                    </a:cxn>
                    <a:cxn ang="0">
                      <a:pos x="320" y="13"/>
                    </a:cxn>
                    <a:cxn ang="0">
                      <a:pos x="372" y="3"/>
                    </a:cxn>
                    <a:cxn ang="0">
                      <a:pos x="406" y="0"/>
                    </a:cxn>
                    <a:cxn ang="0">
                      <a:pos x="406" y="0"/>
                    </a:cxn>
                    <a:cxn ang="0">
                      <a:pos x="419" y="0"/>
                    </a:cxn>
                    <a:cxn ang="0">
                      <a:pos x="430" y="3"/>
                    </a:cxn>
                    <a:cxn ang="0">
                      <a:pos x="451" y="13"/>
                    </a:cxn>
                    <a:cxn ang="0">
                      <a:pos x="469" y="29"/>
                    </a:cxn>
                    <a:cxn ang="0">
                      <a:pos x="485" y="47"/>
                    </a:cxn>
                    <a:cxn ang="0">
                      <a:pos x="498" y="71"/>
                    </a:cxn>
                    <a:cxn ang="0">
                      <a:pos x="508" y="100"/>
                    </a:cxn>
                    <a:cxn ang="0">
                      <a:pos x="514" y="131"/>
                    </a:cxn>
                    <a:cxn ang="0">
                      <a:pos x="516" y="165"/>
                    </a:cxn>
                    <a:cxn ang="0">
                      <a:pos x="516" y="165"/>
                    </a:cxn>
                    <a:cxn ang="0">
                      <a:pos x="514" y="197"/>
                    </a:cxn>
                    <a:cxn ang="0">
                      <a:pos x="508" y="229"/>
                    </a:cxn>
                    <a:cxn ang="0">
                      <a:pos x="498" y="257"/>
                    </a:cxn>
                    <a:cxn ang="0">
                      <a:pos x="485" y="281"/>
                    </a:cxn>
                    <a:cxn ang="0">
                      <a:pos x="469" y="302"/>
                    </a:cxn>
                    <a:cxn ang="0">
                      <a:pos x="451" y="315"/>
                    </a:cxn>
                    <a:cxn ang="0">
                      <a:pos x="430" y="326"/>
                    </a:cxn>
                    <a:cxn ang="0">
                      <a:pos x="419" y="328"/>
                    </a:cxn>
                    <a:cxn ang="0">
                      <a:pos x="406" y="328"/>
                    </a:cxn>
                    <a:cxn ang="0">
                      <a:pos x="406" y="328"/>
                    </a:cxn>
                  </a:cxnLst>
                  <a:rect l="0" t="0" r="r" b="b"/>
                  <a:pathLst>
                    <a:path w="516" h="328">
                      <a:moveTo>
                        <a:pt x="406" y="328"/>
                      </a:moveTo>
                      <a:lnTo>
                        <a:pt x="406" y="328"/>
                      </a:lnTo>
                      <a:lnTo>
                        <a:pt x="372" y="326"/>
                      </a:lnTo>
                      <a:lnTo>
                        <a:pt x="320" y="315"/>
                      </a:lnTo>
                      <a:lnTo>
                        <a:pt x="251" y="302"/>
                      </a:lnTo>
                      <a:lnTo>
                        <a:pt x="181" y="281"/>
                      </a:lnTo>
                      <a:lnTo>
                        <a:pt x="112" y="257"/>
                      </a:lnTo>
                      <a:lnTo>
                        <a:pt x="81" y="242"/>
                      </a:lnTo>
                      <a:lnTo>
                        <a:pt x="55" y="229"/>
                      </a:lnTo>
                      <a:lnTo>
                        <a:pt x="31" y="213"/>
                      </a:lnTo>
                      <a:lnTo>
                        <a:pt x="15" y="197"/>
                      </a:lnTo>
                      <a:lnTo>
                        <a:pt x="2" y="181"/>
                      </a:lnTo>
                      <a:lnTo>
                        <a:pt x="0" y="173"/>
                      </a:lnTo>
                      <a:lnTo>
                        <a:pt x="0" y="165"/>
                      </a:lnTo>
                      <a:lnTo>
                        <a:pt x="0" y="165"/>
                      </a:lnTo>
                      <a:lnTo>
                        <a:pt x="0" y="155"/>
                      </a:lnTo>
                      <a:lnTo>
                        <a:pt x="2" y="147"/>
                      </a:lnTo>
                      <a:lnTo>
                        <a:pt x="15" y="131"/>
                      </a:lnTo>
                      <a:lnTo>
                        <a:pt x="31" y="116"/>
                      </a:lnTo>
                      <a:lnTo>
                        <a:pt x="55" y="100"/>
                      </a:lnTo>
                      <a:lnTo>
                        <a:pt x="81" y="87"/>
                      </a:lnTo>
                      <a:lnTo>
                        <a:pt x="112" y="71"/>
                      </a:lnTo>
                      <a:lnTo>
                        <a:pt x="181" y="47"/>
                      </a:lnTo>
                      <a:lnTo>
                        <a:pt x="251" y="29"/>
                      </a:lnTo>
                      <a:lnTo>
                        <a:pt x="320" y="13"/>
                      </a:lnTo>
                      <a:lnTo>
                        <a:pt x="372" y="3"/>
                      </a:lnTo>
                      <a:lnTo>
                        <a:pt x="406" y="0"/>
                      </a:lnTo>
                      <a:lnTo>
                        <a:pt x="406" y="0"/>
                      </a:lnTo>
                      <a:lnTo>
                        <a:pt x="419" y="0"/>
                      </a:lnTo>
                      <a:lnTo>
                        <a:pt x="430" y="3"/>
                      </a:lnTo>
                      <a:lnTo>
                        <a:pt x="451" y="13"/>
                      </a:lnTo>
                      <a:lnTo>
                        <a:pt x="469" y="29"/>
                      </a:lnTo>
                      <a:lnTo>
                        <a:pt x="485" y="47"/>
                      </a:lnTo>
                      <a:lnTo>
                        <a:pt x="498" y="71"/>
                      </a:lnTo>
                      <a:lnTo>
                        <a:pt x="508" y="100"/>
                      </a:lnTo>
                      <a:lnTo>
                        <a:pt x="514" y="131"/>
                      </a:lnTo>
                      <a:lnTo>
                        <a:pt x="516" y="165"/>
                      </a:lnTo>
                      <a:lnTo>
                        <a:pt x="516" y="165"/>
                      </a:lnTo>
                      <a:lnTo>
                        <a:pt x="514" y="197"/>
                      </a:lnTo>
                      <a:lnTo>
                        <a:pt x="508" y="229"/>
                      </a:lnTo>
                      <a:lnTo>
                        <a:pt x="498" y="257"/>
                      </a:lnTo>
                      <a:lnTo>
                        <a:pt x="485" y="281"/>
                      </a:lnTo>
                      <a:lnTo>
                        <a:pt x="469" y="302"/>
                      </a:lnTo>
                      <a:lnTo>
                        <a:pt x="451" y="315"/>
                      </a:lnTo>
                      <a:lnTo>
                        <a:pt x="430" y="326"/>
                      </a:lnTo>
                      <a:lnTo>
                        <a:pt x="419" y="328"/>
                      </a:lnTo>
                      <a:lnTo>
                        <a:pt x="406" y="328"/>
                      </a:lnTo>
                      <a:lnTo>
                        <a:pt x="406" y="328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7" name="Freeform 503"/>
                <p:cNvSpPr>
                  <a:spLocks/>
                </p:cNvSpPr>
                <p:nvPr/>
              </p:nvSpPr>
              <p:spPr bwMode="auto">
                <a:xfrm>
                  <a:off x="2000" y="1480"/>
                  <a:ext cx="440" cy="442"/>
                </a:xfrm>
                <a:custGeom>
                  <a:avLst/>
                  <a:gdLst/>
                  <a:ahLst/>
                  <a:cxnLst>
                    <a:cxn ang="0">
                      <a:pos x="254" y="21"/>
                    </a:cxn>
                    <a:cxn ang="0">
                      <a:pos x="254" y="21"/>
                    </a:cxn>
                    <a:cxn ang="0">
                      <a:pos x="278" y="50"/>
                    </a:cxn>
                    <a:cxn ang="0">
                      <a:pos x="309" y="95"/>
                    </a:cxn>
                    <a:cxn ang="0">
                      <a:pos x="343" y="153"/>
                    </a:cxn>
                    <a:cxn ang="0">
                      <a:pos x="380" y="218"/>
                    </a:cxn>
                    <a:cxn ang="0">
                      <a:pos x="412" y="282"/>
                    </a:cxn>
                    <a:cxn ang="0">
                      <a:pos x="425" y="313"/>
                    </a:cxn>
                    <a:cxn ang="0">
                      <a:pos x="433" y="345"/>
                    </a:cxn>
                    <a:cxn ang="0">
                      <a:pos x="438" y="371"/>
                    </a:cxn>
                    <a:cxn ang="0">
                      <a:pos x="440" y="394"/>
                    </a:cxn>
                    <a:cxn ang="0">
                      <a:pos x="435" y="413"/>
                    </a:cxn>
                    <a:cxn ang="0">
                      <a:pos x="433" y="421"/>
                    </a:cxn>
                    <a:cxn ang="0">
                      <a:pos x="427" y="429"/>
                    </a:cxn>
                    <a:cxn ang="0">
                      <a:pos x="427" y="429"/>
                    </a:cxn>
                    <a:cxn ang="0">
                      <a:pos x="419" y="434"/>
                    </a:cxn>
                    <a:cxn ang="0">
                      <a:pos x="412" y="436"/>
                    </a:cxn>
                    <a:cxn ang="0">
                      <a:pos x="393" y="442"/>
                    </a:cxn>
                    <a:cxn ang="0">
                      <a:pos x="370" y="439"/>
                    </a:cxn>
                    <a:cxn ang="0">
                      <a:pos x="341" y="434"/>
                    </a:cxn>
                    <a:cxn ang="0">
                      <a:pos x="312" y="426"/>
                    </a:cxn>
                    <a:cxn ang="0">
                      <a:pos x="281" y="413"/>
                    </a:cxn>
                    <a:cxn ang="0">
                      <a:pos x="215" y="381"/>
                    </a:cxn>
                    <a:cxn ang="0">
                      <a:pos x="152" y="347"/>
                    </a:cxn>
                    <a:cxn ang="0">
                      <a:pos x="94" y="310"/>
                    </a:cxn>
                    <a:cxn ang="0">
                      <a:pos x="50" y="279"/>
                    </a:cxn>
                    <a:cxn ang="0">
                      <a:pos x="21" y="255"/>
                    </a:cxn>
                    <a:cxn ang="0">
                      <a:pos x="21" y="255"/>
                    </a:cxn>
                    <a:cxn ang="0">
                      <a:pos x="16" y="247"/>
                    </a:cxn>
                    <a:cxn ang="0">
                      <a:pos x="8" y="237"/>
                    </a:cxn>
                    <a:cxn ang="0">
                      <a:pos x="0" y="216"/>
                    </a:cxn>
                    <a:cxn ang="0">
                      <a:pos x="0" y="192"/>
                    </a:cxn>
                    <a:cxn ang="0">
                      <a:pos x="3" y="169"/>
                    </a:cxn>
                    <a:cxn ang="0">
                      <a:pos x="11" y="140"/>
                    </a:cxn>
                    <a:cxn ang="0">
                      <a:pos x="21" y="113"/>
                    </a:cxn>
                    <a:cxn ang="0">
                      <a:pos x="39" y="87"/>
                    </a:cxn>
                    <a:cxn ang="0">
                      <a:pos x="60" y="64"/>
                    </a:cxn>
                    <a:cxn ang="0">
                      <a:pos x="60" y="64"/>
                    </a:cxn>
                    <a:cxn ang="0">
                      <a:pos x="87" y="40"/>
                    </a:cxn>
                    <a:cxn ang="0">
                      <a:pos x="113" y="24"/>
                    </a:cxn>
                    <a:cxn ang="0">
                      <a:pos x="139" y="11"/>
                    </a:cxn>
                    <a:cxn ang="0">
                      <a:pos x="165" y="3"/>
                    </a:cxn>
                    <a:cxn ang="0">
                      <a:pos x="191" y="0"/>
                    </a:cxn>
                    <a:cxn ang="0">
                      <a:pos x="215" y="3"/>
                    </a:cxn>
                    <a:cxn ang="0">
                      <a:pos x="236" y="11"/>
                    </a:cxn>
                    <a:cxn ang="0">
                      <a:pos x="246" y="16"/>
                    </a:cxn>
                    <a:cxn ang="0">
                      <a:pos x="254" y="21"/>
                    </a:cxn>
                    <a:cxn ang="0">
                      <a:pos x="254" y="21"/>
                    </a:cxn>
                  </a:cxnLst>
                  <a:rect l="0" t="0" r="r" b="b"/>
                  <a:pathLst>
                    <a:path w="440" h="442">
                      <a:moveTo>
                        <a:pt x="254" y="21"/>
                      </a:moveTo>
                      <a:lnTo>
                        <a:pt x="254" y="21"/>
                      </a:lnTo>
                      <a:lnTo>
                        <a:pt x="278" y="50"/>
                      </a:lnTo>
                      <a:lnTo>
                        <a:pt x="309" y="95"/>
                      </a:lnTo>
                      <a:lnTo>
                        <a:pt x="343" y="153"/>
                      </a:lnTo>
                      <a:lnTo>
                        <a:pt x="380" y="218"/>
                      </a:lnTo>
                      <a:lnTo>
                        <a:pt x="412" y="282"/>
                      </a:lnTo>
                      <a:lnTo>
                        <a:pt x="425" y="313"/>
                      </a:lnTo>
                      <a:lnTo>
                        <a:pt x="433" y="345"/>
                      </a:lnTo>
                      <a:lnTo>
                        <a:pt x="438" y="371"/>
                      </a:lnTo>
                      <a:lnTo>
                        <a:pt x="440" y="394"/>
                      </a:lnTo>
                      <a:lnTo>
                        <a:pt x="435" y="413"/>
                      </a:lnTo>
                      <a:lnTo>
                        <a:pt x="433" y="421"/>
                      </a:lnTo>
                      <a:lnTo>
                        <a:pt x="427" y="429"/>
                      </a:lnTo>
                      <a:lnTo>
                        <a:pt x="427" y="429"/>
                      </a:lnTo>
                      <a:lnTo>
                        <a:pt x="419" y="434"/>
                      </a:lnTo>
                      <a:lnTo>
                        <a:pt x="412" y="436"/>
                      </a:lnTo>
                      <a:lnTo>
                        <a:pt x="393" y="442"/>
                      </a:lnTo>
                      <a:lnTo>
                        <a:pt x="370" y="439"/>
                      </a:lnTo>
                      <a:lnTo>
                        <a:pt x="341" y="434"/>
                      </a:lnTo>
                      <a:lnTo>
                        <a:pt x="312" y="426"/>
                      </a:lnTo>
                      <a:lnTo>
                        <a:pt x="281" y="413"/>
                      </a:lnTo>
                      <a:lnTo>
                        <a:pt x="215" y="381"/>
                      </a:lnTo>
                      <a:lnTo>
                        <a:pt x="152" y="347"/>
                      </a:lnTo>
                      <a:lnTo>
                        <a:pt x="94" y="310"/>
                      </a:lnTo>
                      <a:lnTo>
                        <a:pt x="50" y="279"/>
                      </a:lnTo>
                      <a:lnTo>
                        <a:pt x="21" y="255"/>
                      </a:lnTo>
                      <a:lnTo>
                        <a:pt x="21" y="255"/>
                      </a:lnTo>
                      <a:lnTo>
                        <a:pt x="16" y="247"/>
                      </a:lnTo>
                      <a:lnTo>
                        <a:pt x="8" y="237"/>
                      </a:lnTo>
                      <a:lnTo>
                        <a:pt x="0" y="216"/>
                      </a:lnTo>
                      <a:lnTo>
                        <a:pt x="0" y="192"/>
                      </a:lnTo>
                      <a:lnTo>
                        <a:pt x="3" y="169"/>
                      </a:lnTo>
                      <a:lnTo>
                        <a:pt x="11" y="140"/>
                      </a:lnTo>
                      <a:lnTo>
                        <a:pt x="21" y="113"/>
                      </a:lnTo>
                      <a:lnTo>
                        <a:pt x="39" y="87"/>
                      </a:lnTo>
                      <a:lnTo>
                        <a:pt x="60" y="64"/>
                      </a:lnTo>
                      <a:lnTo>
                        <a:pt x="60" y="64"/>
                      </a:lnTo>
                      <a:lnTo>
                        <a:pt x="87" y="40"/>
                      </a:lnTo>
                      <a:lnTo>
                        <a:pt x="113" y="24"/>
                      </a:lnTo>
                      <a:lnTo>
                        <a:pt x="139" y="11"/>
                      </a:lnTo>
                      <a:lnTo>
                        <a:pt x="165" y="3"/>
                      </a:lnTo>
                      <a:lnTo>
                        <a:pt x="191" y="0"/>
                      </a:lnTo>
                      <a:lnTo>
                        <a:pt x="215" y="3"/>
                      </a:lnTo>
                      <a:lnTo>
                        <a:pt x="236" y="11"/>
                      </a:lnTo>
                      <a:lnTo>
                        <a:pt x="246" y="16"/>
                      </a:lnTo>
                      <a:lnTo>
                        <a:pt x="254" y="21"/>
                      </a:lnTo>
                      <a:lnTo>
                        <a:pt x="254" y="21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8" name="Freeform 516"/>
                <p:cNvSpPr>
                  <a:spLocks/>
                </p:cNvSpPr>
                <p:nvPr/>
              </p:nvSpPr>
              <p:spPr bwMode="auto">
                <a:xfrm>
                  <a:off x="2779" y="2261"/>
                  <a:ext cx="440" cy="441"/>
                </a:xfrm>
                <a:custGeom>
                  <a:avLst/>
                  <a:gdLst/>
                  <a:ahLst/>
                  <a:cxnLst>
                    <a:cxn ang="0">
                      <a:pos x="186" y="420"/>
                    </a:cxn>
                    <a:cxn ang="0">
                      <a:pos x="186" y="420"/>
                    </a:cxn>
                    <a:cxn ang="0">
                      <a:pos x="162" y="391"/>
                    </a:cxn>
                    <a:cxn ang="0">
                      <a:pos x="131" y="346"/>
                    </a:cxn>
                    <a:cxn ang="0">
                      <a:pos x="94" y="288"/>
                    </a:cxn>
                    <a:cxn ang="0">
                      <a:pos x="60" y="225"/>
                    </a:cxn>
                    <a:cxn ang="0">
                      <a:pos x="28" y="160"/>
                    </a:cxn>
                    <a:cxn ang="0">
                      <a:pos x="15" y="128"/>
                    </a:cxn>
                    <a:cxn ang="0">
                      <a:pos x="7" y="97"/>
                    </a:cxn>
                    <a:cxn ang="0">
                      <a:pos x="2" y="70"/>
                    </a:cxn>
                    <a:cxn ang="0">
                      <a:pos x="0" y="47"/>
                    </a:cxn>
                    <a:cxn ang="0">
                      <a:pos x="5" y="28"/>
                    </a:cxn>
                    <a:cxn ang="0">
                      <a:pos x="7" y="21"/>
                    </a:cxn>
                    <a:cxn ang="0">
                      <a:pos x="13" y="13"/>
                    </a:cxn>
                    <a:cxn ang="0">
                      <a:pos x="13" y="13"/>
                    </a:cxn>
                    <a:cxn ang="0">
                      <a:pos x="21" y="7"/>
                    </a:cxn>
                    <a:cxn ang="0">
                      <a:pos x="28" y="5"/>
                    </a:cxn>
                    <a:cxn ang="0">
                      <a:pos x="47" y="0"/>
                    </a:cxn>
                    <a:cxn ang="0">
                      <a:pos x="70" y="2"/>
                    </a:cxn>
                    <a:cxn ang="0">
                      <a:pos x="97" y="7"/>
                    </a:cxn>
                    <a:cxn ang="0">
                      <a:pos x="128" y="15"/>
                    </a:cxn>
                    <a:cxn ang="0">
                      <a:pos x="157" y="28"/>
                    </a:cxn>
                    <a:cxn ang="0">
                      <a:pos x="222" y="60"/>
                    </a:cxn>
                    <a:cxn ang="0">
                      <a:pos x="288" y="97"/>
                    </a:cxn>
                    <a:cxn ang="0">
                      <a:pos x="346" y="131"/>
                    </a:cxn>
                    <a:cxn ang="0">
                      <a:pos x="390" y="162"/>
                    </a:cxn>
                    <a:cxn ang="0">
                      <a:pos x="416" y="186"/>
                    </a:cxn>
                    <a:cxn ang="0">
                      <a:pos x="416" y="186"/>
                    </a:cxn>
                    <a:cxn ang="0">
                      <a:pos x="424" y="194"/>
                    </a:cxn>
                    <a:cxn ang="0">
                      <a:pos x="430" y="204"/>
                    </a:cxn>
                    <a:cxn ang="0">
                      <a:pos x="437" y="225"/>
                    </a:cxn>
                    <a:cxn ang="0">
                      <a:pos x="440" y="249"/>
                    </a:cxn>
                    <a:cxn ang="0">
                      <a:pos x="437" y="275"/>
                    </a:cxn>
                    <a:cxn ang="0">
                      <a:pos x="430" y="302"/>
                    </a:cxn>
                    <a:cxn ang="0">
                      <a:pos x="416" y="328"/>
                    </a:cxn>
                    <a:cxn ang="0">
                      <a:pos x="401" y="354"/>
                    </a:cxn>
                    <a:cxn ang="0">
                      <a:pos x="377" y="378"/>
                    </a:cxn>
                    <a:cxn ang="0">
                      <a:pos x="377" y="378"/>
                    </a:cxn>
                    <a:cxn ang="0">
                      <a:pos x="353" y="401"/>
                    </a:cxn>
                    <a:cxn ang="0">
                      <a:pos x="327" y="417"/>
                    </a:cxn>
                    <a:cxn ang="0">
                      <a:pos x="301" y="430"/>
                    </a:cxn>
                    <a:cxn ang="0">
                      <a:pos x="272" y="438"/>
                    </a:cxn>
                    <a:cxn ang="0">
                      <a:pos x="249" y="441"/>
                    </a:cxn>
                    <a:cxn ang="0">
                      <a:pos x="225" y="438"/>
                    </a:cxn>
                    <a:cxn ang="0">
                      <a:pos x="204" y="433"/>
                    </a:cxn>
                    <a:cxn ang="0">
                      <a:pos x="194" y="425"/>
                    </a:cxn>
                    <a:cxn ang="0">
                      <a:pos x="186" y="420"/>
                    </a:cxn>
                    <a:cxn ang="0">
                      <a:pos x="186" y="420"/>
                    </a:cxn>
                  </a:cxnLst>
                  <a:rect l="0" t="0" r="r" b="b"/>
                  <a:pathLst>
                    <a:path w="440" h="441">
                      <a:moveTo>
                        <a:pt x="186" y="420"/>
                      </a:moveTo>
                      <a:lnTo>
                        <a:pt x="186" y="420"/>
                      </a:lnTo>
                      <a:lnTo>
                        <a:pt x="162" y="391"/>
                      </a:lnTo>
                      <a:lnTo>
                        <a:pt x="131" y="346"/>
                      </a:lnTo>
                      <a:lnTo>
                        <a:pt x="94" y="288"/>
                      </a:lnTo>
                      <a:lnTo>
                        <a:pt x="60" y="225"/>
                      </a:lnTo>
                      <a:lnTo>
                        <a:pt x="28" y="160"/>
                      </a:lnTo>
                      <a:lnTo>
                        <a:pt x="15" y="128"/>
                      </a:lnTo>
                      <a:lnTo>
                        <a:pt x="7" y="97"/>
                      </a:lnTo>
                      <a:lnTo>
                        <a:pt x="2" y="70"/>
                      </a:lnTo>
                      <a:lnTo>
                        <a:pt x="0" y="47"/>
                      </a:lnTo>
                      <a:lnTo>
                        <a:pt x="5" y="28"/>
                      </a:lnTo>
                      <a:lnTo>
                        <a:pt x="7" y="21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21" y="7"/>
                      </a:lnTo>
                      <a:lnTo>
                        <a:pt x="28" y="5"/>
                      </a:lnTo>
                      <a:lnTo>
                        <a:pt x="47" y="0"/>
                      </a:lnTo>
                      <a:lnTo>
                        <a:pt x="70" y="2"/>
                      </a:lnTo>
                      <a:lnTo>
                        <a:pt x="97" y="7"/>
                      </a:lnTo>
                      <a:lnTo>
                        <a:pt x="128" y="15"/>
                      </a:lnTo>
                      <a:lnTo>
                        <a:pt x="157" y="28"/>
                      </a:lnTo>
                      <a:lnTo>
                        <a:pt x="222" y="60"/>
                      </a:lnTo>
                      <a:lnTo>
                        <a:pt x="288" y="97"/>
                      </a:lnTo>
                      <a:lnTo>
                        <a:pt x="346" y="131"/>
                      </a:lnTo>
                      <a:lnTo>
                        <a:pt x="390" y="162"/>
                      </a:lnTo>
                      <a:lnTo>
                        <a:pt x="416" y="186"/>
                      </a:lnTo>
                      <a:lnTo>
                        <a:pt x="416" y="186"/>
                      </a:lnTo>
                      <a:lnTo>
                        <a:pt x="424" y="194"/>
                      </a:lnTo>
                      <a:lnTo>
                        <a:pt x="430" y="204"/>
                      </a:lnTo>
                      <a:lnTo>
                        <a:pt x="437" y="225"/>
                      </a:lnTo>
                      <a:lnTo>
                        <a:pt x="440" y="249"/>
                      </a:lnTo>
                      <a:lnTo>
                        <a:pt x="437" y="275"/>
                      </a:lnTo>
                      <a:lnTo>
                        <a:pt x="430" y="302"/>
                      </a:lnTo>
                      <a:lnTo>
                        <a:pt x="416" y="328"/>
                      </a:lnTo>
                      <a:lnTo>
                        <a:pt x="401" y="354"/>
                      </a:lnTo>
                      <a:lnTo>
                        <a:pt x="377" y="378"/>
                      </a:lnTo>
                      <a:lnTo>
                        <a:pt x="377" y="378"/>
                      </a:lnTo>
                      <a:lnTo>
                        <a:pt x="353" y="401"/>
                      </a:lnTo>
                      <a:lnTo>
                        <a:pt x="327" y="417"/>
                      </a:lnTo>
                      <a:lnTo>
                        <a:pt x="301" y="430"/>
                      </a:lnTo>
                      <a:lnTo>
                        <a:pt x="272" y="438"/>
                      </a:lnTo>
                      <a:lnTo>
                        <a:pt x="249" y="441"/>
                      </a:lnTo>
                      <a:lnTo>
                        <a:pt x="225" y="438"/>
                      </a:lnTo>
                      <a:lnTo>
                        <a:pt x="204" y="433"/>
                      </a:lnTo>
                      <a:lnTo>
                        <a:pt x="194" y="425"/>
                      </a:lnTo>
                      <a:lnTo>
                        <a:pt x="186" y="420"/>
                      </a:lnTo>
                      <a:lnTo>
                        <a:pt x="186" y="420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9" name="Freeform 529"/>
                <p:cNvSpPr>
                  <a:spLocks/>
                </p:cNvSpPr>
                <p:nvPr/>
              </p:nvSpPr>
              <p:spPr bwMode="auto">
                <a:xfrm>
                  <a:off x="2000" y="2261"/>
                  <a:ext cx="440" cy="441"/>
                </a:xfrm>
                <a:custGeom>
                  <a:avLst/>
                  <a:gdLst/>
                  <a:ahLst/>
                  <a:cxnLst>
                    <a:cxn ang="0">
                      <a:pos x="21" y="186"/>
                    </a:cxn>
                    <a:cxn ang="0">
                      <a:pos x="21" y="186"/>
                    </a:cxn>
                    <a:cxn ang="0">
                      <a:pos x="50" y="162"/>
                    </a:cxn>
                    <a:cxn ang="0">
                      <a:pos x="94" y="131"/>
                    </a:cxn>
                    <a:cxn ang="0">
                      <a:pos x="152" y="97"/>
                    </a:cxn>
                    <a:cxn ang="0">
                      <a:pos x="215" y="60"/>
                    </a:cxn>
                    <a:cxn ang="0">
                      <a:pos x="281" y="28"/>
                    </a:cxn>
                    <a:cxn ang="0">
                      <a:pos x="312" y="15"/>
                    </a:cxn>
                    <a:cxn ang="0">
                      <a:pos x="341" y="7"/>
                    </a:cxn>
                    <a:cxn ang="0">
                      <a:pos x="370" y="2"/>
                    </a:cxn>
                    <a:cxn ang="0">
                      <a:pos x="393" y="0"/>
                    </a:cxn>
                    <a:cxn ang="0">
                      <a:pos x="412" y="5"/>
                    </a:cxn>
                    <a:cxn ang="0">
                      <a:pos x="419" y="7"/>
                    </a:cxn>
                    <a:cxn ang="0">
                      <a:pos x="427" y="13"/>
                    </a:cxn>
                    <a:cxn ang="0">
                      <a:pos x="427" y="13"/>
                    </a:cxn>
                    <a:cxn ang="0">
                      <a:pos x="433" y="21"/>
                    </a:cxn>
                    <a:cxn ang="0">
                      <a:pos x="435" y="28"/>
                    </a:cxn>
                    <a:cxn ang="0">
                      <a:pos x="440" y="47"/>
                    </a:cxn>
                    <a:cxn ang="0">
                      <a:pos x="438" y="70"/>
                    </a:cxn>
                    <a:cxn ang="0">
                      <a:pos x="433" y="97"/>
                    </a:cxn>
                    <a:cxn ang="0">
                      <a:pos x="425" y="128"/>
                    </a:cxn>
                    <a:cxn ang="0">
                      <a:pos x="412" y="160"/>
                    </a:cxn>
                    <a:cxn ang="0">
                      <a:pos x="380" y="225"/>
                    </a:cxn>
                    <a:cxn ang="0">
                      <a:pos x="343" y="288"/>
                    </a:cxn>
                    <a:cxn ang="0">
                      <a:pos x="309" y="346"/>
                    </a:cxn>
                    <a:cxn ang="0">
                      <a:pos x="278" y="391"/>
                    </a:cxn>
                    <a:cxn ang="0">
                      <a:pos x="254" y="420"/>
                    </a:cxn>
                    <a:cxn ang="0">
                      <a:pos x="254" y="420"/>
                    </a:cxn>
                    <a:cxn ang="0">
                      <a:pos x="246" y="425"/>
                    </a:cxn>
                    <a:cxn ang="0">
                      <a:pos x="236" y="433"/>
                    </a:cxn>
                    <a:cxn ang="0">
                      <a:pos x="215" y="438"/>
                    </a:cxn>
                    <a:cxn ang="0">
                      <a:pos x="191" y="441"/>
                    </a:cxn>
                    <a:cxn ang="0">
                      <a:pos x="165" y="438"/>
                    </a:cxn>
                    <a:cxn ang="0">
                      <a:pos x="139" y="430"/>
                    </a:cxn>
                    <a:cxn ang="0">
                      <a:pos x="113" y="417"/>
                    </a:cxn>
                    <a:cxn ang="0">
                      <a:pos x="87" y="401"/>
                    </a:cxn>
                    <a:cxn ang="0">
                      <a:pos x="60" y="378"/>
                    </a:cxn>
                    <a:cxn ang="0">
                      <a:pos x="60" y="378"/>
                    </a:cxn>
                    <a:cxn ang="0">
                      <a:pos x="39" y="354"/>
                    </a:cxn>
                    <a:cxn ang="0">
                      <a:pos x="21" y="328"/>
                    </a:cxn>
                    <a:cxn ang="0">
                      <a:pos x="11" y="302"/>
                    </a:cxn>
                    <a:cxn ang="0">
                      <a:pos x="3" y="275"/>
                    </a:cxn>
                    <a:cxn ang="0">
                      <a:pos x="0" y="249"/>
                    </a:cxn>
                    <a:cxn ang="0">
                      <a:pos x="0" y="225"/>
                    </a:cxn>
                    <a:cxn ang="0">
                      <a:pos x="8" y="204"/>
                    </a:cxn>
                    <a:cxn ang="0">
                      <a:pos x="16" y="194"/>
                    </a:cxn>
                    <a:cxn ang="0">
                      <a:pos x="21" y="186"/>
                    </a:cxn>
                    <a:cxn ang="0">
                      <a:pos x="21" y="186"/>
                    </a:cxn>
                  </a:cxnLst>
                  <a:rect l="0" t="0" r="r" b="b"/>
                  <a:pathLst>
                    <a:path w="440" h="441">
                      <a:moveTo>
                        <a:pt x="21" y="186"/>
                      </a:moveTo>
                      <a:lnTo>
                        <a:pt x="21" y="186"/>
                      </a:lnTo>
                      <a:lnTo>
                        <a:pt x="50" y="162"/>
                      </a:lnTo>
                      <a:lnTo>
                        <a:pt x="94" y="131"/>
                      </a:lnTo>
                      <a:lnTo>
                        <a:pt x="152" y="97"/>
                      </a:lnTo>
                      <a:lnTo>
                        <a:pt x="215" y="60"/>
                      </a:lnTo>
                      <a:lnTo>
                        <a:pt x="281" y="28"/>
                      </a:lnTo>
                      <a:lnTo>
                        <a:pt x="312" y="15"/>
                      </a:lnTo>
                      <a:lnTo>
                        <a:pt x="341" y="7"/>
                      </a:lnTo>
                      <a:lnTo>
                        <a:pt x="370" y="2"/>
                      </a:lnTo>
                      <a:lnTo>
                        <a:pt x="393" y="0"/>
                      </a:lnTo>
                      <a:lnTo>
                        <a:pt x="412" y="5"/>
                      </a:lnTo>
                      <a:lnTo>
                        <a:pt x="419" y="7"/>
                      </a:lnTo>
                      <a:lnTo>
                        <a:pt x="427" y="13"/>
                      </a:lnTo>
                      <a:lnTo>
                        <a:pt x="427" y="13"/>
                      </a:lnTo>
                      <a:lnTo>
                        <a:pt x="433" y="21"/>
                      </a:lnTo>
                      <a:lnTo>
                        <a:pt x="435" y="28"/>
                      </a:lnTo>
                      <a:lnTo>
                        <a:pt x="440" y="47"/>
                      </a:lnTo>
                      <a:lnTo>
                        <a:pt x="438" y="70"/>
                      </a:lnTo>
                      <a:lnTo>
                        <a:pt x="433" y="97"/>
                      </a:lnTo>
                      <a:lnTo>
                        <a:pt x="425" y="128"/>
                      </a:lnTo>
                      <a:lnTo>
                        <a:pt x="412" y="160"/>
                      </a:lnTo>
                      <a:lnTo>
                        <a:pt x="380" y="225"/>
                      </a:lnTo>
                      <a:lnTo>
                        <a:pt x="343" y="288"/>
                      </a:lnTo>
                      <a:lnTo>
                        <a:pt x="309" y="346"/>
                      </a:lnTo>
                      <a:lnTo>
                        <a:pt x="278" y="391"/>
                      </a:lnTo>
                      <a:lnTo>
                        <a:pt x="254" y="420"/>
                      </a:lnTo>
                      <a:lnTo>
                        <a:pt x="254" y="420"/>
                      </a:lnTo>
                      <a:lnTo>
                        <a:pt x="246" y="425"/>
                      </a:lnTo>
                      <a:lnTo>
                        <a:pt x="236" y="433"/>
                      </a:lnTo>
                      <a:lnTo>
                        <a:pt x="215" y="438"/>
                      </a:lnTo>
                      <a:lnTo>
                        <a:pt x="191" y="441"/>
                      </a:lnTo>
                      <a:lnTo>
                        <a:pt x="165" y="438"/>
                      </a:lnTo>
                      <a:lnTo>
                        <a:pt x="139" y="430"/>
                      </a:lnTo>
                      <a:lnTo>
                        <a:pt x="113" y="417"/>
                      </a:lnTo>
                      <a:lnTo>
                        <a:pt x="87" y="401"/>
                      </a:lnTo>
                      <a:lnTo>
                        <a:pt x="60" y="378"/>
                      </a:lnTo>
                      <a:lnTo>
                        <a:pt x="60" y="378"/>
                      </a:lnTo>
                      <a:lnTo>
                        <a:pt x="39" y="354"/>
                      </a:lnTo>
                      <a:lnTo>
                        <a:pt x="21" y="328"/>
                      </a:lnTo>
                      <a:lnTo>
                        <a:pt x="11" y="302"/>
                      </a:lnTo>
                      <a:lnTo>
                        <a:pt x="3" y="275"/>
                      </a:lnTo>
                      <a:lnTo>
                        <a:pt x="0" y="249"/>
                      </a:lnTo>
                      <a:lnTo>
                        <a:pt x="0" y="225"/>
                      </a:lnTo>
                      <a:lnTo>
                        <a:pt x="8" y="204"/>
                      </a:lnTo>
                      <a:lnTo>
                        <a:pt x="16" y="194"/>
                      </a:lnTo>
                      <a:lnTo>
                        <a:pt x="21" y="186"/>
                      </a:lnTo>
                      <a:lnTo>
                        <a:pt x="21" y="186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10" name="Freeform 542"/>
                <p:cNvSpPr>
                  <a:spLocks/>
                </p:cNvSpPr>
                <p:nvPr/>
              </p:nvSpPr>
              <p:spPr bwMode="auto">
                <a:xfrm>
                  <a:off x="2779" y="1480"/>
                  <a:ext cx="440" cy="442"/>
                </a:xfrm>
                <a:custGeom>
                  <a:avLst/>
                  <a:gdLst/>
                  <a:ahLst/>
                  <a:cxnLst>
                    <a:cxn ang="0">
                      <a:pos x="416" y="255"/>
                    </a:cxn>
                    <a:cxn ang="0">
                      <a:pos x="416" y="255"/>
                    </a:cxn>
                    <a:cxn ang="0">
                      <a:pos x="390" y="279"/>
                    </a:cxn>
                    <a:cxn ang="0">
                      <a:pos x="346" y="310"/>
                    </a:cxn>
                    <a:cxn ang="0">
                      <a:pos x="288" y="347"/>
                    </a:cxn>
                    <a:cxn ang="0">
                      <a:pos x="222" y="381"/>
                    </a:cxn>
                    <a:cxn ang="0">
                      <a:pos x="157" y="413"/>
                    </a:cxn>
                    <a:cxn ang="0">
                      <a:pos x="128" y="426"/>
                    </a:cxn>
                    <a:cxn ang="0">
                      <a:pos x="97" y="434"/>
                    </a:cxn>
                    <a:cxn ang="0">
                      <a:pos x="70" y="439"/>
                    </a:cxn>
                    <a:cxn ang="0">
                      <a:pos x="47" y="442"/>
                    </a:cxn>
                    <a:cxn ang="0">
                      <a:pos x="28" y="436"/>
                    </a:cxn>
                    <a:cxn ang="0">
                      <a:pos x="21" y="434"/>
                    </a:cxn>
                    <a:cxn ang="0">
                      <a:pos x="13" y="429"/>
                    </a:cxn>
                    <a:cxn ang="0">
                      <a:pos x="13" y="429"/>
                    </a:cxn>
                    <a:cxn ang="0">
                      <a:pos x="7" y="421"/>
                    </a:cxn>
                    <a:cxn ang="0">
                      <a:pos x="5" y="413"/>
                    </a:cxn>
                    <a:cxn ang="0">
                      <a:pos x="0" y="394"/>
                    </a:cxn>
                    <a:cxn ang="0">
                      <a:pos x="2" y="371"/>
                    </a:cxn>
                    <a:cxn ang="0">
                      <a:pos x="7" y="345"/>
                    </a:cxn>
                    <a:cxn ang="0">
                      <a:pos x="15" y="313"/>
                    </a:cxn>
                    <a:cxn ang="0">
                      <a:pos x="28" y="282"/>
                    </a:cxn>
                    <a:cxn ang="0">
                      <a:pos x="60" y="218"/>
                    </a:cxn>
                    <a:cxn ang="0">
                      <a:pos x="94" y="153"/>
                    </a:cxn>
                    <a:cxn ang="0">
                      <a:pos x="131" y="95"/>
                    </a:cxn>
                    <a:cxn ang="0">
                      <a:pos x="162" y="50"/>
                    </a:cxn>
                    <a:cxn ang="0">
                      <a:pos x="186" y="21"/>
                    </a:cxn>
                    <a:cxn ang="0">
                      <a:pos x="186" y="21"/>
                    </a:cxn>
                    <a:cxn ang="0">
                      <a:pos x="194" y="16"/>
                    </a:cxn>
                    <a:cxn ang="0">
                      <a:pos x="204" y="11"/>
                    </a:cxn>
                    <a:cxn ang="0">
                      <a:pos x="225" y="3"/>
                    </a:cxn>
                    <a:cxn ang="0">
                      <a:pos x="249" y="0"/>
                    </a:cxn>
                    <a:cxn ang="0">
                      <a:pos x="272" y="3"/>
                    </a:cxn>
                    <a:cxn ang="0">
                      <a:pos x="301" y="11"/>
                    </a:cxn>
                    <a:cxn ang="0">
                      <a:pos x="327" y="24"/>
                    </a:cxn>
                    <a:cxn ang="0">
                      <a:pos x="353" y="40"/>
                    </a:cxn>
                    <a:cxn ang="0">
                      <a:pos x="377" y="64"/>
                    </a:cxn>
                    <a:cxn ang="0">
                      <a:pos x="377" y="64"/>
                    </a:cxn>
                    <a:cxn ang="0">
                      <a:pos x="401" y="87"/>
                    </a:cxn>
                    <a:cxn ang="0">
                      <a:pos x="416" y="113"/>
                    </a:cxn>
                    <a:cxn ang="0">
                      <a:pos x="430" y="140"/>
                    </a:cxn>
                    <a:cxn ang="0">
                      <a:pos x="437" y="169"/>
                    </a:cxn>
                    <a:cxn ang="0">
                      <a:pos x="440" y="192"/>
                    </a:cxn>
                    <a:cxn ang="0">
                      <a:pos x="437" y="216"/>
                    </a:cxn>
                    <a:cxn ang="0">
                      <a:pos x="430" y="237"/>
                    </a:cxn>
                    <a:cxn ang="0">
                      <a:pos x="424" y="247"/>
                    </a:cxn>
                    <a:cxn ang="0">
                      <a:pos x="416" y="255"/>
                    </a:cxn>
                    <a:cxn ang="0">
                      <a:pos x="416" y="255"/>
                    </a:cxn>
                  </a:cxnLst>
                  <a:rect l="0" t="0" r="r" b="b"/>
                  <a:pathLst>
                    <a:path w="440" h="442">
                      <a:moveTo>
                        <a:pt x="416" y="255"/>
                      </a:moveTo>
                      <a:lnTo>
                        <a:pt x="416" y="255"/>
                      </a:lnTo>
                      <a:lnTo>
                        <a:pt x="390" y="279"/>
                      </a:lnTo>
                      <a:lnTo>
                        <a:pt x="346" y="310"/>
                      </a:lnTo>
                      <a:lnTo>
                        <a:pt x="288" y="347"/>
                      </a:lnTo>
                      <a:lnTo>
                        <a:pt x="222" y="381"/>
                      </a:lnTo>
                      <a:lnTo>
                        <a:pt x="157" y="413"/>
                      </a:lnTo>
                      <a:lnTo>
                        <a:pt x="128" y="426"/>
                      </a:lnTo>
                      <a:lnTo>
                        <a:pt x="97" y="434"/>
                      </a:lnTo>
                      <a:lnTo>
                        <a:pt x="70" y="439"/>
                      </a:lnTo>
                      <a:lnTo>
                        <a:pt x="47" y="442"/>
                      </a:lnTo>
                      <a:lnTo>
                        <a:pt x="28" y="436"/>
                      </a:lnTo>
                      <a:lnTo>
                        <a:pt x="21" y="434"/>
                      </a:lnTo>
                      <a:lnTo>
                        <a:pt x="13" y="429"/>
                      </a:lnTo>
                      <a:lnTo>
                        <a:pt x="13" y="429"/>
                      </a:lnTo>
                      <a:lnTo>
                        <a:pt x="7" y="421"/>
                      </a:lnTo>
                      <a:lnTo>
                        <a:pt x="5" y="413"/>
                      </a:lnTo>
                      <a:lnTo>
                        <a:pt x="0" y="394"/>
                      </a:lnTo>
                      <a:lnTo>
                        <a:pt x="2" y="371"/>
                      </a:lnTo>
                      <a:lnTo>
                        <a:pt x="7" y="345"/>
                      </a:lnTo>
                      <a:lnTo>
                        <a:pt x="15" y="313"/>
                      </a:lnTo>
                      <a:lnTo>
                        <a:pt x="28" y="282"/>
                      </a:lnTo>
                      <a:lnTo>
                        <a:pt x="60" y="218"/>
                      </a:lnTo>
                      <a:lnTo>
                        <a:pt x="94" y="153"/>
                      </a:lnTo>
                      <a:lnTo>
                        <a:pt x="131" y="95"/>
                      </a:lnTo>
                      <a:lnTo>
                        <a:pt x="162" y="50"/>
                      </a:lnTo>
                      <a:lnTo>
                        <a:pt x="186" y="21"/>
                      </a:lnTo>
                      <a:lnTo>
                        <a:pt x="186" y="21"/>
                      </a:lnTo>
                      <a:lnTo>
                        <a:pt x="194" y="16"/>
                      </a:lnTo>
                      <a:lnTo>
                        <a:pt x="204" y="11"/>
                      </a:lnTo>
                      <a:lnTo>
                        <a:pt x="225" y="3"/>
                      </a:lnTo>
                      <a:lnTo>
                        <a:pt x="249" y="0"/>
                      </a:lnTo>
                      <a:lnTo>
                        <a:pt x="272" y="3"/>
                      </a:lnTo>
                      <a:lnTo>
                        <a:pt x="301" y="11"/>
                      </a:lnTo>
                      <a:lnTo>
                        <a:pt x="327" y="24"/>
                      </a:lnTo>
                      <a:lnTo>
                        <a:pt x="353" y="40"/>
                      </a:lnTo>
                      <a:lnTo>
                        <a:pt x="377" y="64"/>
                      </a:lnTo>
                      <a:lnTo>
                        <a:pt x="377" y="64"/>
                      </a:lnTo>
                      <a:lnTo>
                        <a:pt x="401" y="87"/>
                      </a:lnTo>
                      <a:lnTo>
                        <a:pt x="416" y="113"/>
                      </a:lnTo>
                      <a:lnTo>
                        <a:pt x="430" y="140"/>
                      </a:lnTo>
                      <a:lnTo>
                        <a:pt x="437" y="169"/>
                      </a:lnTo>
                      <a:lnTo>
                        <a:pt x="440" y="192"/>
                      </a:lnTo>
                      <a:lnTo>
                        <a:pt x="437" y="216"/>
                      </a:lnTo>
                      <a:lnTo>
                        <a:pt x="430" y="237"/>
                      </a:lnTo>
                      <a:lnTo>
                        <a:pt x="424" y="247"/>
                      </a:lnTo>
                      <a:lnTo>
                        <a:pt x="416" y="255"/>
                      </a:lnTo>
                      <a:lnTo>
                        <a:pt x="416" y="255"/>
                      </a:lnTo>
                      <a:close/>
                    </a:path>
                  </a:pathLst>
                </a:custGeom>
                <a:solidFill>
                  <a:srgbClr val="70BD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313" name="Freeform 556"/>
              <p:cNvSpPr>
                <a:spLocks/>
              </p:cNvSpPr>
              <p:nvPr/>
            </p:nvSpPr>
            <p:spPr bwMode="auto">
              <a:xfrm>
                <a:off x="3444875" y="2587626"/>
                <a:ext cx="307975" cy="358775"/>
              </a:xfrm>
              <a:custGeom>
                <a:avLst/>
                <a:gdLst/>
                <a:ahLst/>
                <a:cxnLst>
                  <a:cxn ang="0">
                    <a:pos x="155" y="226"/>
                  </a:cxn>
                  <a:cxn ang="0">
                    <a:pos x="53" y="174"/>
                  </a:cxn>
                  <a:cxn ang="0">
                    <a:pos x="155" y="202"/>
                  </a:cxn>
                  <a:cxn ang="0">
                    <a:pos x="0" y="0"/>
                  </a:cxn>
                  <a:cxn ang="0">
                    <a:pos x="171" y="187"/>
                  </a:cxn>
                  <a:cxn ang="0">
                    <a:pos x="158" y="97"/>
                  </a:cxn>
                  <a:cxn ang="0">
                    <a:pos x="194" y="189"/>
                  </a:cxn>
                  <a:cxn ang="0">
                    <a:pos x="155" y="226"/>
                  </a:cxn>
                </a:cxnLst>
                <a:rect l="0" t="0" r="r" b="b"/>
                <a:pathLst>
                  <a:path w="194" h="226">
                    <a:moveTo>
                      <a:pt x="155" y="226"/>
                    </a:moveTo>
                    <a:lnTo>
                      <a:pt x="53" y="174"/>
                    </a:lnTo>
                    <a:lnTo>
                      <a:pt x="155" y="202"/>
                    </a:lnTo>
                    <a:lnTo>
                      <a:pt x="0" y="0"/>
                    </a:lnTo>
                    <a:lnTo>
                      <a:pt x="171" y="187"/>
                    </a:lnTo>
                    <a:lnTo>
                      <a:pt x="158" y="97"/>
                    </a:lnTo>
                    <a:lnTo>
                      <a:pt x="194" y="189"/>
                    </a:lnTo>
                    <a:lnTo>
                      <a:pt x="155" y="226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4" name="Freeform 557"/>
              <p:cNvSpPr>
                <a:spLocks/>
              </p:cNvSpPr>
              <p:nvPr/>
            </p:nvSpPr>
            <p:spPr bwMode="auto">
              <a:xfrm>
                <a:off x="4494213" y="3659188"/>
                <a:ext cx="312738" cy="354013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142" y="53"/>
                  </a:cxn>
                  <a:cxn ang="0">
                    <a:pos x="39" y="24"/>
                  </a:cxn>
                  <a:cxn ang="0">
                    <a:pos x="197" y="223"/>
                  </a:cxn>
                  <a:cxn ang="0">
                    <a:pos x="24" y="42"/>
                  </a:cxn>
                  <a:cxn ang="0">
                    <a:pos x="39" y="129"/>
                  </a:cxn>
                  <a:cxn ang="0">
                    <a:pos x="0" y="40"/>
                  </a:cxn>
                  <a:cxn ang="0">
                    <a:pos x="39" y="0"/>
                  </a:cxn>
                </a:cxnLst>
                <a:rect l="0" t="0" r="r" b="b"/>
                <a:pathLst>
                  <a:path w="197" h="223">
                    <a:moveTo>
                      <a:pt x="39" y="0"/>
                    </a:moveTo>
                    <a:lnTo>
                      <a:pt x="142" y="53"/>
                    </a:lnTo>
                    <a:lnTo>
                      <a:pt x="39" y="24"/>
                    </a:lnTo>
                    <a:lnTo>
                      <a:pt x="197" y="223"/>
                    </a:lnTo>
                    <a:lnTo>
                      <a:pt x="24" y="42"/>
                    </a:lnTo>
                    <a:lnTo>
                      <a:pt x="39" y="129"/>
                    </a:lnTo>
                    <a:lnTo>
                      <a:pt x="0" y="4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5" name="Freeform 558"/>
              <p:cNvSpPr>
                <a:spLocks/>
              </p:cNvSpPr>
              <p:nvPr/>
            </p:nvSpPr>
            <p:spPr bwMode="auto">
              <a:xfrm>
                <a:off x="3408363" y="3697288"/>
                <a:ext cx="354013" cy="312738"/>
              </a:xfrm>
              <a:custGeom>
                <a:avLst/>
                <a:gdLst/>
                <a:ahLst/>
                <a:cxnLst>
                  <a:cxn ang="0">
                    <a:pos x="223" y="39"/>
                  </a:cxn>
                  <a:cxn ang="0">
                    <a:pos x="173" y="142"/>
                  </a:cxn>
                  <a:cxn ang="0">
                    <a:pos x="199" y="39"/>
                  </a:cxn>
                  <a:cxn ang="0">
                    <a:pos x="0" y="197"/>
                  </a:cxn>
                  <a:cxn ang="0">
                    <a:pos x="183" y="23"/>
                  </a:cxn>
                  <a:cxn ang="0">
                    <a:pos x="94" y="39"/>
                  </a:cxn>
                  <a:cxn ang="0">
                    <a:pos x="186" y="0"/>
                  </a:cxn>
                  <a:cxn ang="0">
                    <a:pos x="223" y="39"/>
                  </a:cxn>
                </a:cxnLst>
                <a:rect l="0" t="0" r="r" b="b"/>
                <a:pathLst>
                  <a:path w="223" h="197">
                    <a:moveTo>
                      <a:pt x="223" y="39"/>
                    </a:moveTo>
                    <a:lnTo>
                      <a:pt x="173" y="142"/>
                    </a:lnTo>
                    <a:lnTo>
                      <a:pt x="199" y="39"/>
                    </a:lnTo>
                    <a:lnTo>
                      <a:pt x="0" y="197"/>
                    </a:lnTo>
                    <a:lnTo>
                      <a:pt x="183" y="23"/>
                    </a:lnTo>
                    <a:lnTo>
                      <a:pt x="94" y="39"/>
                    </a:lnTo>
                    <a:lnTo>
                      <a:pt x="186" y="0"/>
                    </a:lnTo>
                    <a:lnTo>
                      <a:pt x="223" y="39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6" name="Freeform 559"/>
              <p:cNvSpPr>
                <a:spLocks/>
              </p:cNvSpPr>
              <p:nvPr/>
            </p:nvSpPr>
            <p:spPr bwMode="auto">
              <a:xfrm>
                <a:off x="4465638" y="2625726"/>
                <a:ext cx="344488" cy="320675"/>
              </a:xfrm>
              <a:custGeom>
                <a:avLst/>
                <a:gdLst/>
                <a:ahLst/>
                <a:cxnLst>
                  <a:cxn ang="0">
                    <a:pos x="0" y="163"/>
                  </a:cxn>
                  <a:cxn ang="0">
                    <a:pos x="47" y="58"/>
                  </a:cxn>
                  <a:cxn ang="0">
                    <a:pos x="23" y="163"/>
                  </a:cxn>
                  <a:cxn ang="0">
                    <a:pos x="217" y="0"/>
                  </a:cxn>
                  <a:cxn ang="0">
                    <a:pos x="39" y="176"/>
                  </a:cxn>
                  <a:cxn ang="0">
                    <a:pos x="128" y="160"/>
                  </a:cxn>
                  <a:cxn ang="0">
                    <a:pos x="36" y="202"/>
                  </a:cxn>
                  <a:cxn ang="0">
                    <a:pos x="0" y="163"/>
                  </a:cxn>
                </a:cxnLst>
                <a:rect l="0" t="0" r="r" b="b"/>
                <a:pathLst>
                  <a:path w="217" h="202">
                    <a:moveTo>
                      <a:pt x="0" y="163"/>
                    </a:moveTo>
                    <a:lnTo>
                      <a:pt x="47" y="58"/>
                    </a:lnTo>
                    <a:lnTo>
                      <a:pt x="23" y="163"/>
                    </a:lnTo>
                    <a:lnTo>
                      <a:pt x="217" y="0"/>
                    </a:lnTo>
                    <a:lnTo>
                      <a:pt x="39" y="176"/>
                    </a:lnTo>
                    <a:lnTo>
                      <a:pt x="128" y="160"/>
                    </a:lnTo>
                    <a:lnTo>
                      <a:pt x="36" y="202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7" name="Freeform 560"/>
              <p:cNvSpPr>
                <a:spLocks/>
              </p:cNvSpPr>
              <p:nvPr/>
            </p:nvSpPr>
            <p:spPr bwMode="auto">
              <a:xfrm>
                <a:off x="3213100" y="3246438"/>
                <a:ext cx="344488" cy="107950"/>
              </a:xfrm>
              <a:custGeom>
                <a:avLst/>
                <a:gdLst/>
                <a:ahLst/>
                <a:cxnLst>
                  <a:cxn ang="0">
                    <a:pos x="212" y="21"/>
                  </a:cxn>
                  <a:cxn ang="0">
                    <a:pos x="112" y="0"/>
                  </a:cxn>
                  <a:cxn ang="0">
                    <a:pos x="181" y="29"/>
                  </a:cxn>
                  <a:cxn ang="0">
                    <a:pos x="0" y="68"/>
                  </a:cxn>
                  <a:cxn ang="0">
                    <a:pos x="217" y="55"/>
                  </a:cxn>
                  <a:cxn ang="0">
                    <a:pos x="212" y="21"/>
                  </a:cxn>
                </a:cxnLst>
                <a:rect l="0" t="0" r="r" b="b"/>
                <a:pathLst>
                  <a:path w="217" h="68">
                    <a:moveTo>
                      <a:pt x="212" y="21"/>
                    </a:moveTo>
                    <a:lnTo>
                      <a:pt x="112" y="0"/>
                    </a:lnTo>
                    <a:lnTo>
                      <a:pt x="181" y="29"/>
                    </a:lnTo>
                    <a:lnTo>
                      <a:pt x="0" y="68"/>
                    </a:lnTo>
                    <a:lnTo>
                      <a:pt x="217" y="55"/>
                    </a:lnTo>
                    <a:lnTo>
                      <a:pt x="212" y="21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8" name="Freeform 561"/>
              <p:cNvSpPr>
                <a:spLocks/>
              </p:cNvSpPr>
              <p:nvPr/>
            </p:nvSpPr>
            <p:spPr bwMode="auto">
              <a:xfrm>
                <a:off x="4673600" y="3284538"/>
                <a:ext cx="344488" cy="103188"/>
              </a:xfrm>
              <a:custGeom>
                <a:avLst/>
                <a:gdLst/>
                <a:ahLst/>
                <a:cxnLst>
                  <a:cxn ang="0">
                    <a:pos x="2" y="42"/>
                  </a:cxn>
                  <a:cxn ang="0">
                    <a:pos x="102" y="65"/>
                  </a:cxn>
                  <a:cxn ang="0">
                    <a:pos x="34" y="34"/>
                  </a:cxn>
                  <a:cxn ang="0">
                    <a:pos x="217" y="0"/>
                  </a:cxn>
                  <a:cxn ang="0">
                    <a:pos x="0" y="8"/>
                  </a:cxn>
                  <a:cxn ang="0">
                    <a:pos x="2" y="42"/>
                  </a:cxn>
                </a:cxnLst>
                <a:rect l="0" t="0" r="r" b="b"/>
                <a:pathLst>
                  <a:path w="217" h="65">
                    <a:moveTo>
                      <a:pt x="2" y="42"/>
                    </a:moveTo>
                    <a:lnTo>
                      <a:pt x="102" y="65"/>
                    </a:lnTo>
                    <a:lnTo>
                      <a:pt x="34" y="34"/>
                    </a:lnTo>
                    <a:lnTo>
                      <a:pt x="217" y="0"/>
                    </a:lnTo>
                    <a:lnTo>
                      <a:pt x="0" y="8"/>
                    </a:lnTo>
                    <a:lnTo>
                      <a:pt x="2" y="42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9" name="Freeform 562"/>
              <p:cNvSpPr>
                <a:spLocks/>
              </p:cNvSpPr>
              <p:nvPr/>
            </p:nvSpPr>
            <p:spPr bwMode="auto">
              <a:xfrm>
                <a:off x="4052888" y="3876676"/>
                <a:ext cx="107950" cy="346075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0" y="102"/>
                  </a:cxn>
                  <a:cxn ang="0">
                    <a:pos x="29" y="37"/>
                  </a:cxn>
                  <a:cxn ang="0">
                    <a:pos x="68" y="218"/>
                  </a:cxn>
                  <a:cxn ang="0">
                    <a:pos x="58" y="0"/>
                  </a:cxn>
                  <a:cxn ang="0">
                    <a:pos x="24" y="5"/>
                  </a:cxn>
                </a:cxnLst>
                <a:rect l="0" t="0" r="r" b="b"/>
                <a:pathLst>
                  <a:path w="68" h="218">
                    <a:moveTo>
                      <a:pt x="24" y="5"/>
                    </a:moveTo>
                    <a:lnTo>
                      <a:pt x="0" y="102"/>
                    </a:lnTo>
                    <a:lnTo>
                      <a:pt x="29" y="37"/>
                    </a:lnTo>
                    <a:lnTo>
                      <a:pt x="68" y="218"/>
                    </a:lnTo>
                    <a:lnTo>
                      <a:pt x="58" y="0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0" name="Freeform 563"/>
              <p:cNvSpPr>
                <a:spLocks/>
              </p:cNvSpPr>
              <p:nvPr/>
            </p:nvSpPr>
            <p:spPr bwMode="auto">
              <a:xfrm>
                <a:off x="4111625" y="2413001"/>
                <a:ext cx="100013" cy="346075"/>
              </a:xfrm>
              <a:custGeom>
                <a:avLst/>
                <a:gdLst/>
                <a:ahLst/>
                <a:cxnLst>
                  <a:cxn ang="0">
                    <a:pos x="39" y="215"/>
                  </a:cxn>
                  <a:cxn ang="0">
                    <a:pos x="63" y="115"/>
                  </a:cxn>
                  <a:cxn ang="0">
                    <a:pos x="31" y="184"/>
                  </a:cxn>
                  <a:cxn ang="0">
                    <a:pos x="0" y="0"/>
                  </a:cxn>
                  <a:cxn ang="0">
                    <a:pos x="5" y="218"/>
                  </a:cxn>
                  <a:cxn ang="0">
                    <a:pos x="39" y="215"/>
                  </a:cxn>
                </a:cxnLst>
                <a:rect l="0" t="0" r="r" b="b"/>
                <a:pathLst>
                  <a:path w="63" h="218">
                    <a:moveTo>
                      <a:pt x="39" y="215"/>
                    </a:moveTo>
                    <a:lnTo>
                      <a:pt x="63" y="115"/>
                    </a:lnTo>
                    <a:lnTo>
                      <a:pt x="31" y="184"/>
                    </a:lnTo>
                    <a:lnTo>
                      <a:pt x="0" y="0"/>
                    </a:lnTo>
                    <a:lnTo>
                      <a:pt x="5" y="218"/>
                    </a:lnTo>
                    <a:lnTo>
                      <a:pt x="39" y="215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1" name="Freeform 564"/>
              <p:cNvSpPr>
                <a:spLocks/>
              </p:cNvSpPr>
              <p:nvPr/>
            </p:nvSpPr>
            <p:spPr bwMode="auto">
              <a:xfrm>
                <a:off x="3544888" y="2746376"/>
                <a:ext cx="1136650" cy="1138238"/>
              </a:xfrm>
              <a:custGeom>
                <a:avLst/>
                <a:gdLst/>
                <a:ahLst/>
                <a:cxnLst>
                  <a:cxn ang="0">
                    <a:pos x="359" y="0"/>
                  </a:cxn>
                  <a:cxn ang="0">
                    <a:pos x="286" y="8"/>
                  </a:cxn>
                  <a:cxn ang="0">
                    <a:pos x="221" y="29"/>
                  </a:cxn>
                  <a:cxn ang="0">
                    <a:pos x="158" y="63"/>
                  </a:cxn>
                  <a:cxn ang="0">
                    <a:pos x="105" y="105"/>
                  </a:cxn>
                  <a:cxn ang="0">
                    <a:pos x="63" y="160"/>
                  </a:cxn>
                  <a:cxn ang="0">
                    <a:pos x="29" y="221"/>
                  </a:cxn>
                  <a:cxn ang="0">
                    <a:pos x="8" y="286"/>
                  </a:cxn>
                  <a:cxn ang="0">
                    <a:pos x="0" y="360"/>
                  </a:cxn>
                  <a:cxn ang="0">
                    <a:pos x="3" y="397"/>
                  </a:cxn>
                  <a:cxn ang="0">
                    <a:pos x="16" y="465"/>
                  </a:cxn>
                  <a:cxn ang="0">
                    <a:pos x="45" y="531"/>
                  </a:cxn>
                  <a:cxn ang="0">
                    <a:pos x="82" y="588"/>
                  </a:cxn>
                  <a:cxn ang="0">
                    <a:pos x="131" y="636"/>
                  </a:cxn>
                  <a:cxn ang="0">
                    <a:pos x="189" y="675"/>
                  </a:cxn>
                  <a:cxn ang="0">
                    <a:pos x="252" y="701"/>
                  </a:cxn>
                  <a:cxn ang="0">
                    <a:pos x="323" y="717"/>
                  </a:cxn>
                  <a:cxn ang="0">
                    <a:pos x="359" y="717"/>
                  </a:cxn>
                  <a:cxn ang="0">
                    <a:pos x="430" y="712"/>
                  </a:cxn>
                  <a:cxn ang="0">
                    <a:pos x="496" y="691"/>
                  </a:cxn>
                  <a:cxn ang="0">
                    <a:pos x="559" y="657"/>
                  </a:cxn>
                  <a:cxn ang="0">
                    <a:pos x="611" y="612"/>
                  </a:cxn>
                  <a:cxn ang="0">
                    <a:pos x="653" y="559"/>
                  </a:cxn>
                  <a:cxn ang="0">
                    <a:pos x="687" y="499"/>
                  </a:cxn>
                  <a:cxn ang="0">
                    <a:pos x="708" y="431"/>
                  </a:cxn>
                  <a:cxn ang="0">
                    <a:pos x="716" y="360"/>
                  </a:cxn>
                  <a:cxn ang="0">
                    <a:pos x="713" y="323"/>
                  </a:cxn>
                  <a:cxn ang="0">
                    <a:pos x="700" y="252"/>
                  </a:cxn>
                  <a:cxn ang="0">
                    <a:pos x="671" y="189"/>
                  </a:cxn>
                  <a:cxn ang="0">
                    <a:pos x="635" y="131"/>
                  </a:cxn>
                  <a:cxn ang="0">
                    <a:pos x="585" y="84"/>
                  </a:cxn>
                  <a:cxn ang="0">
                    <a:pos x="527" y="45"/>
                  </a:cxn>
                  <a:cxn ang="0">
                    <a:pos x="464" y="18"/>
                  </a:cxn>
                  <a:cxn ang="0">
                    <a:pos x="394" y="3"/>
                  </a:cxn>
                  <a:cxn ang="0">
                    <a:pos x="359" y="0"/>
                  </a:cxn>
                </a:cxnLst>
                <a:rect l="0" t="0" r="r" b="b"/>
                <a:pathLst>
                  <a:path w="716" h="717">
                    <a:moveTo>
                      <a:pt x="359" y="0"/>
                    </a:moveTo>
                    <a:lnTo>
                      <a:pt x="359" y="0"/>
                    </a:lnTo>
                    <a:lnTo>
                      <a:pt x="323" y="3"/>
                    </a:lnTo>
                    <a:lnTo>
                      <a:pt x="286" y="8"/>
                    </a:lnTo>
                    <a:lnTo>
                      <a:pt x="252" y="18"/>
                    </a:lnTo>
                    <a:lnTo>
                      <a:pt x="221" y="29"/>
                    </a:lnTo>
                    <a:lnTo>
                      <a:pt x="189" y="45"/>
                    </a:lnTo>
                    <a:lnTo>
                      <a:pt x="158" y="63"/>
                    </a:lnTo>
                    <a:lnTo>
                      <a:pt x="131" y="84"/>
                    </a:lnTo>
                    <a:lnTo>
                      <a:pt x="105" y="105"/>
                    </a:lnTo>
                    <a:lnTo>
                      <a:pt x="82" y="131"/>
                    </a:lnTo>
                    <a:lnTo>
                      <a:pt x="63" y="160"/>
                    </a:lnTo>
                    <a:lnTo>
                      <a:pt x="45" y="189"/>
                    </a:lnTo>
                    <a:lnTo>
                      <a:pt x="29" y="221"/>
                    </a:lnTo>
                    <a:lnTo>
                      <a:pt x="16" y="252"/>
                    </a:lnTo>
                    <a:lnTo>
                      <a:pt x="8" y="286"/>
                    </a:lnTo>
                    <a:lnTo>
                      <a:pt x="3" y="323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3" y="397"/>
                    </a:lnTo>
                    <a:lnTo>
                      <a:pt x="8" y="431"/>
                    </a:lnTo>
                    <a:lnTo>
                      <a:pt x="16" y="465"/>
                    </a:lnTo>
                    <a:lnTo>
                      <a:pt x="29" y="499"/>
                    </a:lnTo>
                    <a:lnTo>
                      <a:pt x="45" y="531"/>
                    </a:lnTo>
                    <a:lnTo>
                      <a:pt x="63" y="559"/>
                    </a:lnTo>
                    <a:lnTo>
                      <a:pt x="82" y="588"/>
                    </a:lnTo>
                    <a:lnTo>
                      <a:pt x="105" y="612"/>
                    </a:lnTo>
                    <a:lnTo>
                      <a:pt x="131" y="636"/>
                    </a:lnTo>
                    <a:lnTo>
                      <a:pt x="158" y="657"/>
                    </a:lnTo>
                    <a:lnTo>
                      <a:pt x="189" y="675"/>
                    </a:lnTo>
                    <a:lnTo>
                      <a:pt x="221" y="691"/>
                    </a:lnTo>
                    <a:lnTo>
                      <a:pt x="252" y="701"/>
                    </a:lnTo>
                    <a:lnTo>
                      <a:pt x="286" y="712"/>
                    </a:lnTo>
                    <a:lnTo>
                      <a:pt x="323" y="717"/>
                    </a:lnTo>
                    <a:lnTo>
                      <a:pt x="359" y="717"/>
                    </a:lnTo>
                    <a:lnTo>
                      <a:pt x="359" y="717"/>
                    </a:lnTo>
                    <a:lnTo>
                      <a:pt x="394" y="717"/>
                    </a:lnTo>
                    <a:lnTo>
                      <a:pt x="430" y="712"/>
                    </a:lnTo>
                    <a:lnTo>
                      <a:pt x="464" y="701"/>
                    </a:lnTo>
                    <a:lnTo>
                      <a:pt x="496" y="691"/>
                    </a:lnTo>
                    <a:lnTo>
                      <a:pt x="527" y="675"/>
                    </a:lnTo>
                    <a:lnTo>
                      <a:pt x="559" y="657"/>
                    </a:lnTo>
                    <a:lnTo>
                      <a:pt x="585" y="636"/>
                    </a:lnTo>
                    <a:lnTo>
                      <a:pt x="611" y="612"/>
                    </a:lnTo>
                    <a:lnTo>
                      <a:pt x="635" y="588"/>
                    </a:lnTo>
                    <a:lnTo>
                      <a:pt x="653" y="559"/>
                    </a:lnTo>
                    <a:lnTo>
                      <a:pt x="671" y="531"/>
                    </a:lnTo>
                    <a:lnTo>
                      <a:pt x="687" y="499"/>
                    </a:lnTo>
                    <a:lnTo>
                      <a:pt x="700" y="465"/>
                    </a:lnTo>
                    <a:lnTo>
                      <a:pt x="708" y="431"/>
                    </a:lnTo>
                    <a:lnTo>
                      <a:pt x="713" y="397"/>
                    </a:lnTo>
                    <a:lnTo>
                      <a:pt x="716" y="360"/>
                    </a:lnTo>
                    <a:lnTo>
                      <a:pt x="716" y="360"/>
                    </a:lnTo>
                    <a:lnTo>
                      <a:pt x="713" y="323"/>
                    </a:lnTo>
                    <a:lnTo>
                      <a:pt x="708" y="286"/>
                    </a:lnTo>
                    <a:lnTo>
                      <a:pt x="700" y="252"/>
                    </a:lnTo>
                    <a:lnTo>
                      <a:pt x="687" y="221"/>
                    </a:lnTo>
                    <a:lnTo>
                      <a:pt x="671" y="189"/>
                    </a:lnTo>
                    <a:lnTo>
                      <a:pt x="653" y="160"/>
                    </a:lnTo>
                    <a:lnTo>
                      <a:pt x="635" y="131"/>
                    </a:lnTo>
                    <a:lnTo>
                      <a:pt x="611" y="105"/>
                    </a:lnTo>
                    <a:lnTo>
                      <a:pt x="585" y="84"/>
                    </a:lnTo>
                    <a:lnTo>
                      <a:pt x="559" y="63"/>
                    </a:lnTo>
                    <a:lnTo>
                      <a:pt x="527" y="45"/>
                    </a:lnTo>
                    <a:lnTo>
                      <a:pt x="496" y="29"/>
                    </a:lnTo>
                    <a:lnTo>
                      <a:pt x="464" y="18"/>
                    </a:lnTo>
                    <a:lnTo>
                      <a:pt x="430" y="8"/>
                    </a:lnTo>
                    <a:lnTo>
                      <a:pt x="394" y="3"/>
                    </a:lnTo>
                    <a:lnTo>
                      <a:pt x="359" y="0"/>
                    </a:lnTo>
                    <a:lnTo>
                      <a:pt x="359" y="0"/>
                    </a:lnTo>
                    <a:close/>
                  </a:path>
                </a:pathLst>
              </a:custGeom>
              <a:solidFill>
                <a:srgbClr val="F18E1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2" name="Freeform 565"/>
              <p:cNvSpPr>
                <a:spLocks/>
              </p:cNvSpPr>
              <p:nvPr/>
            </p:nvSpPr>
            <p:spPr bwMode="auto">
              <a:xfrm>
                <a:off x="3587750" y="2767013"/>
                <a:ext cx="1060450" cy="1079500"/>
              </a:xfrm>
              <a:custGeom>
                <a:avLst/>
                <a:gdLst/>
                <a:ahLst/>
                <a:cxnLst>
                  <a:cxn ang="0">
                    <a:pos x="332" y="0"/>
                  </a:cxn>
                  <a:cxn ang="0">
                    <a:pos x="267" y="8"/>
                  </a:cxn>
                  <a:cxn ang="0">
                    <a:pos x="204" y="26"/>
                  </a:cxn>
                  <a:cxn ang="0">
                    <a:pos x="146" y="58"/>
                  </a:cxn>
                  <a:cxn ang="0">
                    <a:pos x="97" y="100"/>
                  </a:cxn>
                  <a:cxn ang="0">
                    <a:pos x="57" y="150"/>
                  </a:cxn>
                  <a:cxn ang="0">
                    <a:pos x="26" y="208"/>
                  </a:cxn>
                  <a:cxn ang="0">
                    <a:pos x="7" y="271"/>
                  </a:cxn>
                  <a:cxn ang="0">
                    <a:pos x="0" y="339"/>
                  </a:cxn>
                  <a:cxn ang="0">
                    <a:pos x="2" y="376"/>
                  </a:cxn>
                  <a:cxn ang="0">
                    <a:pos x="15" y="441"/>
                  </a:cxn>
                  <a:cxn ang="0">
                    <a:pos x="39" y="502"/>
                  </a:cxn>
                  <a:cxn ang="0">
                    <a:pos x="76" y="554"/>
                  </a:cxn>
                  <a:cxn ang="0">
                    <a:pos x="120" y="602"/>
                  </a:cxn>
                  <a:cxn ang="0">
                    <a:pos x="175" y="638"/>
                  </a:cxn>
                  <a:cxn ang="0">
                    <a:pos x="233" y="665"/>
                  </a:cxn>
                  <a:cxn ang="0">
                    <a:pos x="298" y="678"/>
                  </a:cxn>
                  <a:cxn ang="0">
                    <a:pos x="332" y="680"/>
                  </a:cxn>
                  <a:cxn ang="0">
                    <a:pos x="401" y="673"/>
                  </a:cxn>
                  <a:cxn ang="0">
                    <a:pos x="464" y="652"/>
                  </a:cxn>
                  <a:cxn ang="0">
                    <a:pos x="519" y="620"/>
                  </a:cxn>
                  <a:cxn ang="0">
                    <a:pos x="568" y="581"/>
                  </a:cxn>
                  <a:cxn ang="0">
                    <a:pos x="610" y="528"/>
                  </a:cxn>
                  <a:cxn ang="0">
                    <a:pos x="639" y="473"/>
                  </a:cxn>
                  <a:cxn ang="0">
                    <a:pos x="660" y="407"/>
                  </a:cxn>
                  <a:cxn ang="0">
                    <a:pos x="668" y="339"/>
                  </a:cxn>
                  <a:cxn ang="0">
                    <a:pos x="665" y="305"/>
                  </a:cxn>
                  <a:cxn ang="0">
                    <a:pos x="652" y="239"/>
                  </a:cxn>
                  <a:cxn ang="0">
                    <a:pos x="626" y="179"/>
                  </a:cxn>
                  <a:cxn ang="0">
                    <a:pos x="589" y="124"/>
                  </a:cxn>
                  <a:cxn ang="0">
                    <a:pos x="545" y="79"/>
                  </a:cxn>
                  <a:cxn ang="0">
                    <a:pos x="492" y="42"/>
                  </a:cxn>
                  <a:cxn ang="0">
                    <a:pos x="432" y="16"/>
                  </a:cxn>
                  <a:cxn ang="0">
                    <a:pos x="367" y="3"/>
                  </a:cxn>
                  <a:cxn ang="0">
                    <a:pos x="332" y="0"/>
                  </a:cxn>
                </a:cxnLst>
                <a:rect l="0" t="0" r="r" b="b"/>
                <a:pathLst>
                  <a:path w="668" h="680">
                    <a:moveTo>
                      <a:pt x="332" y="0"/>
                    </a:moveTo>
                    <a:lnTo>
                      <a:pt x="332" y="0"/>
                    </a:lnTo>
                    <a:lnTo>
                      <a:pt x="298" y="3"/>
                    </a:lnTo>
                    <a:lnTo>
                      <a:pt x="267" y="8"/>
                    </a:lnTo>
                    <a:lnTo>
                      <a:pt x="233" y="16"/>
                    </a:lnTo>
                    <a:lnTo>
                      <a:pt x="204" y="26"/>
                    </a:lnTo>
                    <a:lnTo>
                      <a:pt x="175" y="42"/>
                    </a:lnTo>
                    <a:lnTo>
                      <a:pt x="146" y="58"/>
                    </a:lnTo>
                    <a:lnTo>
                      <a:pt x="120" y="79"/>
                    </a:lnTo>
                    <a:lnTo>
                      <a:pt x="97" y="100"/>
                    </a:lnTo>
                    <a:lnTo>
                      <a:pt x="76" y="124"/>
                    </a:lnTo>
                    <a:lnTo>
                      <a:pt x="57" y="150"/>
                    </a:lnTo>
                    <a:lnTo>
                      <a:pt x="39" y="179"/>
                    </a:lnTo>
                    <a:lnTo>
                      <a:pt x="26" y="208"/>
                    </a:lnTo>
                    <a:lnTo>
                      <a:pt x="15" y="239"/>
                    </a:lnTo>
                    <a:lnTo>
                      <a:pt x="7" y="271"/>
                    </a:lnTo>
                    <a:lnTo>
                      <a:pt x="2" y="305"/>
                    </a:lnTo>
                    <a:lnTo>
                      <a:pt x="0" y="339"/>
                    </a:lnTo>
                    <a:lnTo>
                      <a:pt x="0" y="339"/>
                    </a:lnTo>
                    <a:lnTo>
                      <a:pt x="2" y="376"/>
                    </a:lnTo>
                    <a:lnTo>
                      <a:pt x="7" y="407"/>
                    </a:lnTo>
                    <a:lnTo>
                      <a:pt x="15" y="441"/>
                    </a:lnTo>
                    <a:lnTo>
                      <a:pt x="26" y="473"/>
                    </a:lnTo>
                    <a:lnTo>
                      <a:pt x="39" y="502"/>
                    </a:lnTo>
                    <a:lnTo>
                      <a:pt x="57" y="528"/>
                    </a:lnTo>
                    <a:lnTo>
                      <a:pt x="76" y="554"/>
                    </a:lnTo>
                    <a:lnTo>
                      <a:pt x="97" y="581"/>
                    </a:lnTo>
                    <a:lnTo>
                      <a:pt x="120" y="602"/>
                    </a:lnTo>
                    <a:lnTo>
                      <a:pt x="146" y="620"/>
                    </a:lnTo>
                    <a:lnTo>
                      <a:pt x="175" y="638"/>
                    </a:lnTo>
                    <a:lnTo>
                      <a:pt x="204" y="652"/>
                    </a:lnTo>
                    <a:lnTo>
                      <a:pt x="233" y="665"/>
                    </a:lnTo>
                    <a:lnTo>
                      <a:pt x="267" y="673"/>
                    </a:lnTo>
                    <a:lnTo>
                      <a:pt x="298" y="678"/>
                    </a:lnTo>
                    <a:lnTo>
                      <a:pt x="332" y="680"/>
                    </a:lnTo>
                    <a:lnTo>
                      <a:pt x="332" y="680"/>
                    </a:lnTo>
                    <a:lnTo>
                      <a:pt x="367" y="678"/>
                    </a:lnTo>
                    <a:lnTo>
                      <a:pt x="401" y="673"/>
                    </a:lnTo>
                    <a:lnTo>
                      <a:pt x="432" y="665"/>
                    </a:lnTo>
                    <a:lnTo>
                      <a:pt x="464" y="652"/>
                    </a:lnTo>
                    <a:lnTo>
                      <a:pt x="492" y="638"/>
                    </a:lnTo>
                    <a:lnTo>
                      <a:pt x="519" y="620"/>
                    </a:lnTo>
                    <a:lnTo>
                      <a:pt x="545" y="602"/>
                    </a:lnTo>
                    <a:lnTo>
                      <a:pt x="568" y="581"/>
                    </a:lnTo>
                    <a:lnTo>
                      <a:pt x="589" y="554"/>
                    </a:lnTo>
                    <a:lnTo>
                      <a:pt x="610" y="528"/>
                    </a:lnTo>
                    <a:lnTo>
                      <a:pt x="626" y="502"/>
                    </a:lnTo>
                    <a:lnTo>
                      <a:pt x="639" y="473"/>
                    </a:lnTo>
                    <a:lnTo>
                      <a:pt x="652" y="441"/>
                    </a:lnTo>
                    <a:lnTo>
                      <a:pt x="660" y="407"/>
                    </a:lnTo>
                    <a:lnTo>
                      <a:pt x="665" y="376"/>
                    </a:lnTo>
                    <a:lnTo>
                      <a:pt x="668" y="339"/>
                    </a:lnTo>
                    <a:lnTo>
                      <a:pt x="668" y="339"/>
                    </a:lnTo>
                    <a:lnTo>
                      <a:pt x="665" y="305"/>
                    </a:lnTo>
                    <a:lnTo>
                      <a:pt x="660" y="271"/>
                    </a:lnTo>
                    <a:lnTo>
                      <a:pt x="652" y="239"/>
                    </a:lnTo>
                    <a:lnTo>
                      <a:pt x="639" y="208"/>
                    </a:lnTo>
                    <a:lnTo>
                      <a:pt x="626" y="179"/>
                    </a:lnTo>
                    <a:lnTo>
                      <a:pt x="610" y="150"/>
                    </a:lnTo>
                    <a:lnTo>
                      <a:pt x="589" y="124"/>
                    </a:lnTo>
                    <a:lnTo>
                      <a:pt x="568" y="100"/>
                    </a:lnTo>
                    <a:lnTo>
                      <a:pt x="545" y="79"/>
                    </a:lnTo>
                    <a:lnTo>
                      <a:pt x="519" y="58"/>
                    </a:lnTo>
                    <a:lnTo>
                      <a:pt x="492" y="42"/>
                    </a:lnTo>
                    <a:lnTo>
                      <a:pt x="464" y="26"/>
                    </a:lnTo>
                    <a:lnTo>
                      <a:pt x="432" y="16"/>
                    </a:lnTo>
                    <a:lnTo>
                      <a:pt x="401" y="8"/>
                    </a:lnTo>
                    <a:lnTo>
                      <a:pt x="367" y="3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853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3" name="Freeform 566"/>
              <p:cNvSpPr>
                <a:spLocks/>
              </p:cNvSpPr>
              <p:nvPr/>
            </p:nvSpPr>
            <p:spPr bwMode="auto">
              <a:xfrm>
                <a:off x="3595688" y="2771776"/>
                <a:ext cx="1044575" cy="1063625"/>
              </a:xfrm>
              <a:custGeom>
                <a:avLst/>
                <a:gdLst/>
                <a:ahLst/>
                <a:cxnLst>
                  <a:cxn ang="0">
                    <a:pos x="327" y="0"/>
                  </a:cxn>
                  <a:cxn ang="0">
                    <a:pos x="262" y="8"/>
                  </a:cxn>
                  <a:cxn ang="0">
                    <a:pos x="199" y="29"/>
                  </a:cxn>
                  <a:cxn ang="0">
                    <a:pos x="144" y="58"/>
                  </a:cxn>
                  <a:cxn ang="0">
                    <a:pos x="94" y="100"/>
                  </a:cxn>
                  <a:cxn ang="0">
                    <a:pos x="55" y="149"/>
                  </a:cxn>
                  <a:cxn ang="0">
                    <a:pos x="23" y="205"/>
                  </a:cxn>
                  <a:cxn ang="0">
                    <a:pos x="5" y="268"/>
                  </a:cxn>
                  <a:cxn ang="0">
                    <a:pos x="0" y="336"/>
                  </a:cxn>
                  <a:cxn ang="0">
                    <a:pos x="0" y="370"/>
                  </a:cxn>
                  <a:cxn ang="0">
                    <a:pos x="13" y="436"/>
                  </a:cxn>
                  <a:cxn ang="0">
                    <a:pos x="39" y="494"/>
                  </a:cxn>
                  <a:cxn ang="0">
                    <a:pos x="73" y="549"/>
                  </a:cxn>
                  <a:cxn ang="0">
                    <a:pos x="118" y="593"/>
                  </a:cxn>
                  <a:cxn ang="0">
                    <a:pos x="170" y="630"/>
                  </a:cxn>
                  <a:cxn ang="0">
                    <a:pos x="230" y="654"/>
                  </a:cxn>
                  <a:cxn ang="0">
                    <a:pos x="293" y="667"/>
                  </a:cxn>
                  <a:cxn ang="0">
                    <a:pos x="327" y="670"/>
                  </a:cxn>
                  <a:cxn ang="0">
                    <a:pos x="393" y="662"/>
                  </a:cxn>
                  <a:cxn ang="0">
                    <a:pos x="456" y="643"/>
                  </a:cxn>
                  <a:cxn ang="0">
                    <a:pos x="511" y="612"/>
                  </a:cxn>
                  <a:cxn ang="0">
                    <a:pos x="561" y="570"/>
                  </a:cxn>
                  <a:cxn ang="0">
                    <a:pos x="600" y="522"/>
                  </a:cxn>
                  <a:cxn ang="0">
                    <a:pos x="632" y="465"/>
                  </a:cxn>
                  <a:cxn ang="0">
                    <a:pos x="650" y="402"/>
                  </a:cxn>
                  <a:cxn ang="0">
                    <a:pos x="658" y="333"/>
                  </a:cxn>
                  <a:cxn ang="0">
                    <a:pos x="655" y="299"/>
                  </a:cxn>
                  <a:cxn ang="0">
                    <a:pos x="642" y="236"/>
                  </a:cxn>
                  <a:cxn ang="0">
                    <a:pos x="616" y="176"/>
                  </a:cxn>
                  <a:cxn ang="0">
                    <a:pos x="582" y="123"/>
                  </a:cxn>
                  <a:cxn ang="0">
                    <a:pos x="537" y="76"/>
                  </a:cxn>
                  <a:cxn ang="0">
                    <a:pos x="485" y="42"/>
                  </a:cxn>
                  <a:cxn ang="0">
                    <a:pos x="424" y="16"/>
                  </a:cxn>
                  <a:cxn ang="0">
                    <a:pos x="362" y="2"/>
                  </a:cxn>
                  <a:cxn ang="0">
                    <a:pos x="327" y="0"/>
                  </a:cxn>
                </a:cxnLst>
                <a:rect l="0" t="0" r="r" b="b"/>
                <a:pathLst>
                  <a:path w="658" h="670">
                    <a:moveTo>
                      <a:pt x="327" y="0"/>
                    </a:moveTo>
                    <a:lnTo>
                      <a:pt x="327" y="0"/>
                    </a:lnTo>
                    <a:lnTo>
                      <a:pt x="293" y="2"/>
                    </a:lnTo>
                    <a:lnTo>
                      <a:pt x="262" y="8"/>
                    </a:lnTo>
                    <a:lnTo>
                      <a:pt x="230" y="16"/>
                    </a:lnTo>
                    <a:lnTo>
                      <a:pt x="199" y="29"/>
                    </a:lnTo>
                    <a:lnTo>
                      <a:pt x="170" y="42"/>
                    </a:lnTo>
                    <a:lnTo>
                      <a:pt x="144" y="58"/>
                    </a:lnTo>
                    <a:lnTo>
                      <a:pt x="118" y="79"/>
                    </a:lnTo>
                    <a:lnTo>
                      <a:pt x="94" y="100"/>
                    </a:lnTo>
                    <a:lnTo>
                      <a:pt x="73" y="123"/>
                    </a:lnTo>
                    <a:lnTo>
                      <a:pt x="55" y="149"/>
                    </a:lnTo>
                    <a:lnTo>
                      <a:pt x="39" y="176"/>
                    </a:lnTo>
                    <a:lnTo>
                      <a:pt x="23" y="205"/>
                    </a:lnTo>
                    <a:lnTo>
                      <a:pt x="13" y="236"/>
                    </a:lnTo>
                    <a:lnTo>
                      <a:pt x="5" y="268"/>
                    </a:lnTo>
                    <a:lnTo>
                      <a:pt x="0" y="30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70"/>
                    </a:lnTo>
                    <a:lnTo>
                      <a:pt x="5" y="402"/>
                    </a:lnTo>
                    <a:lnTo>
                      <a:pt x="13" y="436"/>
                    </a:lnTo>
                    <a:lnTo>
                      <a:pt x="23" y="465"/>
                    </a:lnTo>
                    <a:lnTo>
                      <a:pt x="39" y="494"/>
                    </a:lnTo>
                    <a:lnTo>
                      <a:pt x="55" y="522"/>
                    </a:lnTo>
                    <a:lnTo>
                      <a:pt x="73" y="549"/>
                    </a:lnTo>
                    <a:lnTo>
                      <a:pt x="94" y="572"/>
                    </a:lnTo>
                    <a:lnTo>
                      <a:pt x="118" y="593"/>
                    </a:lnTo>
                    <a:lnTo>
                      <a:pt x="144" y="612"/>
                    </a:lnTo>
                    <a:lnTo>
                      <a:pt x="170" y="630"/>
                    </a:lnTo>
                    <a:lnTo>
                      <a:pt x="199" y="643"/>
                    </a:lnTo>
                    <a:lnTo>
                      <a:pt x="230" y="654"/>
                    </a:lnTo>
                    <a:lnTo>
                      <a:pt x="262" y="662"/>
                    </a:lnTo>
                    <a:lnTo>
                      <a:pt x="293" y="667"/>
                    </a:lnTo>
                    <a:lnTo>
                      <a:pt x="327" y="670"/>
                    </a:lnTo>
                    <a:lnTo>
                      <a:pt x="327" y="670"/>
                    </a:lnTo>
                    <a:lnTo>
                      <a:pt x="362" y="667"/>
                    </a:lnTo>
                    <a:lnTo>
                      <a:pt x="393" y="662"/>
                    </a:lnTo>
                    <a:lnTo>
                      <a:pt x="424" y="654"/>
                    </a:lnTo>
                    <a:lnTo>
                      <a:pt x="456" y="643"/>
                    </a:lnTo>
                    <a:lnTo>
                      <a:pt x="485" y="628"/>
                    </a:lnTo>
                    <a:lnTo>
                      <a:pt x="511" y="612"/>
                    </a:lnTo>
                    <a:lnTo>
                      <a:pt x="537" y="593"/>
                    </a:lnTo>
                    <a:lnTo>
                      <a:pt x="561" y="570"/>
                    </a:lnTo>
                    <a:lnTo>
                      <a:pt x="582" y="546"/>
                    </a:lnTo>
                    <a:lnTo>
                      <a:pt x="600" y="522"/>
                    </a:lnTo>
                    <a:lnTo>
                      <a:pt x="616" y="494"/>
                    </a:lnTo>
                    <a:lnTo>
                      <a:pt x="632" y="465"/>
                    </a:lnTo>
                    <a:lnTo>
                      <a:pt x="642" y="433"/>
                    </a:lnTo>
                    <a:lnTo>
                      <a:pt x="650" y="402"/>
                    </a:lnTo>
                    <a:lnTo>
                      <a:pt x="655" y="367"/>
                    </a:lnTo>
                    <a:lnTo>
                      <a:pt x="658" y="333"/>
                    </a:lnTo>
                    <a:lnTo>
                      <a:pt x="658" y="333"/>
                    </a:lnTo>
                    <a:lnTo>
                      <a:pt x="655" y="299"/>
                    </a:lnTo>
                    <a:lnTo>
                      <a:pt x="650" y="268"/>
                    </a:lnTo>
                    <a:lnTo>
                      <a:pt x="642" y="236"/>
                    </a:lnTo>
                    <a:lnTo>
                      <a:pt x="632" y="205"/>
                    </a:lnTo>
                    <a:lnTo>
                      <a:pt x="616" y="176"/>
                    </a:lnTo>
                    <a:lnTo>
                      <a:pt x="600" y="147"/>
                    </a:lnTo>
                    <a:lnTo>
                      <a:pt x="582" y="123"/>
                    </a:lnTo>
                    <a:lnTo>
                      <a:pt x="561" y="100"/>
                    </a:lnTo>
                    <a:lnTo>
                      <a:pt x="537" y="76"/>
                    </a:lnTo>
                    <a:lnTo>
                      <a:pt x="511" y="58"/>
                    </a:lnTo>
                    <a:lnTo>
                      <a:pt x="485" y="42"/>
                    </a:lnTo>
                    <a:lnTo>
                      <a:pt x="456" y="26"/>
                    </a:lnTo>
                    <a:lnTo>
                      <a:pt x="424" y="16"/>
                    </a:lnTo>
                    <a:lnTo>
                      <a:pt x="393" y="8"/>
                    </a:lnTo>
                    <a:lnTo>
                      <a:pt x="362" y="2"/>
                    </a:lnTo>
                    <a:lnTo>
                      <a:pt x="327" y="0"/>
                    </a:lnTo>
                    <a:lnTo>
                      <a:pt x="327" y="0"/>
                    </a:lnTo>
                    <a:close/>
                  </a:path>
                </a:pathLst>
              </a:custGeom>
              <a:solidFill>
                <a:srgbClr val="874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4" name="Freeform 567"/>
              <p:cNvSpPr>
                <a:spLocks/>
              </p:cNvSpPr>
              <p:nvPr/>
            </p:nvSpPr>
            <p:spPr bwMode="auto">
              <a:xfrm>
                <a:off x="3598863" y="2779713"/>
                <a:ext cx="1033463" cy="1042988"/>
              </a:xfrm>
              <a:custGeom>
                <a:avLst/>
                <a:gdLst/>
                <a:ahLst/>
                <a:cxnLst>
                  <a:cxn ang="0">
                    <a:pos x="325" y="0"/>
                  </a:cxn>
                  <a:cxn ang="0">
                    <a:pos x="260" y="5"/>
                  </a:cxn>
                  <a:cxn ang="0">
                    <a:pos x="200" y="26"/>
                  </a:cxn>
                  <a:cxn ang="0">
                    <a:pos x="145" y="55"/>
                  </a:cxn>
                  <a:cxn ang="0">
                    <a:pos x="95" y="97"/>
                  </a:cxn>
                  <a:cxn ang="0">
                    <a:pos x="55" y="144"/>
                  </a:cxn>
                  <a:cxn ang="0">
                    <a:pos x="27" y="202"/>
                  </a:cxn>
                  <a:cxn ang="0">
                    <a:pos x="8" y="263"/>
                  </a:cxn>
                  <a:cxn ang="0">
                    <a:pos x="0" y="328"/>
                  </a:cxn>
                  <a:cxn ang="0">
                    <a:pos x="3" y="362"/>
                  </a:cxn>
                  <a:cxn ang="0">
                    <a:pos x="16" y="426"/>
                  </a:cxn>
                  <a:cxn ang="0">
                    <a:pos x="40" y="486"/>
                  </a:cxn>
                  <a:cxn ang="0">
                    <a:pos x="76" y="538"/>
                  </a:cxn>
                  <a:cxn ang="0">
                    <a:pos x="121" y="583"/>
                  </a:cxn>
                  <a:cxn ang="0">
                    <a:pos x="171" y="617"/>
                  </a:cxn>
                  <a:cxn ang="0">
                    <a:pos x="228" y="644"/>
                  </a:cxn>
                  <a:cxn ang="0">
                    <a:pos x="294" y="657"/>
                  </a:cxn>
                  <a:cxn ang="0">
                    <a:pos x="325" y="657"/>
                  </a:cxn>
                  <a:cxn ang="0">
                    <a:pos x="391" y="651"/>
                  </a:cxn>
                  <a:cxn ang="0">
                    <a:pos x="451" y="630"/>
                  </a:cxn>
                  <a:cxn ang="0">
                    <a:pos x="506" y="601"/>
                  </a:cxn>
                  <a:cxn ang="0">
                    <a:pos x="556" y="559"/>
                  </a:cxn>
                  <a:cxn ang="0">
                    <a:pos x="595" y="512"/>
                  </a:cxn>
                  <a:cxn ang="0">
                    <a:pos x="624" y="454"/>
                  </a:cxn>
                  <a:cxn ang="0">
                    <a:pos x="643" y="394"/>
                  </a:cxn>
                  <a:cxn ang="0">
                    <a:pos x="651" y="328"/>
                  </a:cxn>
                  <a:cxn ang="0">
                    <a:pos x="648" y="294"/>
                  </a:cxn>
                  <a:cxn ang="0">
                    <a:pos x="635" y="229"/>
                  </a:cxn>
                  <a:cxn ang="0">
                    <a:pos x="611" y="171"/>
                  </a:cxn>
                  <a:cxn ang="0">
                    <a:pos x="575" y="118"/>
                  </a:cxn>
                  <a:cxn ang="0">
                    <a:pos x="530" y="74"/>
                  </a:cxn>
                  <a:cxn ang="0">
                    <a:pos x="480" y="39"/>
                  </a:cxn>
                  <a:cxn ang="0">
                    <a:pos x="420" y="13"/>
                  </a:cxn>
                  <a:cxn ang="0">
                    <a:pos x="357" y="0"/>
                  </a:cxn>
                  <a:cxn ang="0">
                    <a:pos x="325" y="0"/>
                  </a:cxn>
                </a:cxnLst>
                <a:rect l="0" t="0" r="r" b="b"/>
                <a:pathLst>
                  <a:path w="651" h="657">
                    <a:moveTo>
                      <a:pt x="325" y="0"/>
                    </a:moveTo>
                    <a:lnTo>
                      <a:pt x="325" y="0"/>
                    </a:lnTo>
                    <a:lnTo>
                      <a:pt x="291" y="0"/>
                    </a:lnTo>
                    <a:lnTo>
                      <a:pt x="260" y="5"/>
                    </a:lnTo>
                    <a:lnTo>
                      <a:pt x="228" y="13"/>
                    </a:lnTo>
                    <a:lnTo>
                      <a:pt x="200" y="26"/>
                    </a:lnTo>
                    <a:lnTo>
                      <a:pt x="171" y="39"/>
                    </a:lnTo>
                    <a:lnTo>
                      <a:pt x="145" y="55"/>
                    </a:lnTo>
                    <a:lnTo>
                      <a:pt x="118" y="76"/>
                    </a:lnTo>
                    <a:lnTo>
                      <a:pt x="95" y="97"/>
                    </a:lnTo>
                    <a:lnTo>
                      <a:pt x="74" y="121"/>
                    </a:lnTo>
                    <a:lnTo>
                      <a:pt x="55" y="144"/>
                    </a:lnTo>
                    <a:lnTo>
                      <a:pt x="40" y="173"/>
                    </a:lnTo>
                    <a:lnTo>
                      <a:pt x="27" y="202"/>
                    </a:lnTo>
                    <a:lnTo>
                      <a:pt x="16" y="231"/>
                    </a:lnTo>
                    <a:lnTo>
                      <a:pt x="8" y="263"/>
                    </a:lnTo>
                    <a:lnTo>
                      <a:pt x="3" y="294"/>
                    </a:lnTo>
                    <a:lnTo>
                      <a:pt x="0" y="328"/>
                    </a:lnTo>
                    <a:lnTo>
                      <a:pt x="0" y="328"/>
                    </a:lnTo>
                    <a:lnTo>
                      <a:pt x="3" y="362"/>
                    </a:lnTo>
                    <a:lnTo>
                      <a:pt x="8" y="394"/>
                    </a:lnTo>
                    <a:lnTo>
                      <a:pt x="16" y="426"/>
                    </a:lnTo>
                    <a:lnTo>
                      <a:pt x="27" y="457"/>
                    </a:lnTo>
                    <a:lnTo>
                      <a:pt x="40" y="486"/>
                    </a:lnTo>
                    <a:lnTo>
                      <a:pt x="58" y="512"/>
                    </a:lnTo>
                    <a:lnTo>
                      <a:pt x="76" y="538"/>
                    </a:lnTo>
                    <a:lnTo>
                      <a:pt x="97" y="562"/>
                    </a:lnTo>
                    <a:lnTo>
                      <a:pt x="121" y="583"/>
                    </a:lnTo>
                    <a:lnTo>
                      <a:pt x="145" y="601"/>
                    </a:lnTo>
                    <a:lnTo>
                      <a:pt x="171" y="617"/>
                    </a:lnTo>
                    <a:lnTo>
                      <a:pt x="200" y="630"/>
                    </a:lnTo>
                    <a:lnTo>
                      <a:pt x="228" y="644"/>
                    </a:lnTo>
                    <a:lnTo>
                      <a:pt x="260" y="651"/>
                    </a:lnTo>
                    <a:lnTo>
                      <a:pt x="294" y="657"/>
                    </a:lnTo>
                    <a:lnTo>
                      <a:pt x="325" y="657"/>
                    </a:lnTo>
                    <a:lnTo>
                      <a:pt x="325" y="657"/>
                    </a:lnTo>
                    <a:lnTo>
                      <a:pt x="360" y="657"/>
                    </a:lnTo>
                    <a:lnTo>
                      <a:pt x="391" y="651"/>
                    </a:lnTo>
                    <a:lnTo>
                      <a:pt x="422" y="641"/>
                    </a:lnTo>
                    <a:lnTo>
                      <a:pt x="451" y="630"/>
                    </a:lnTo>
                    <a:lnTo>
                      <a:pt x="480" y="617"/>
                    </a:lnTo>
                    <a:lnTo>
                      <a:pt x="506" y="601"/>
                    </a:lnTo>
                    <a:lnTo>
                      <a:pt x="533" y="580"/>
                    </a:lnTo>
                    <a:lnTo>
                      <a:pt x="556" y="559"/>
                    </a:lnTo>
                    <a:lnTo>
                      <a:pt x="577" y="536"/>
                    </a:lnTo>
                    <a:lnTo>
                      <a:pt x="595" y="512"/>
                    </a:lnTo>
                    <a:lnTo>
                      <a:pt x="611" y="483"/>
                    </a:lnTo>
                    <a:lnTo>
                      <a:pt x="624" y="454"/>
                    </a:lnTo>
                    <a:lnTo>
                      <a:pt x="635" y="426"/>
                    </a:lnTo>
                    <a:lnTo>
                      <a:pt x="643" y="394"/>
                    </a:lnTo>
                    <a:lnTo>
                      <a:pt x="648" y="360"/>
                    </a:lnTo>
                    <a:lnTo>
                      <a:pt x="651" y="328"/>
                    </a:lnTo>
                    <a:lnTo>
                      <a:pt x="651" y="328"/>
                    </a:lnTo>
                    <a:lnTo>
                      <a:pt x="648" y="294"/>
                    </a:lnTo>
                    <a:lnTo>
                      <a:pt x="643" y="260"/>
                    </a:lnTo>
                    <a:lnTo>
                      <a:pt x="635" y="229"/>
                    </a:lnTo>
                    <a:lnTo>
                      <a:pt x="624" y="200"/>
                    </a:lnTo>
                    <a:lnTo>
                      <a:pt x="611" y="171"/>
                    </a:lnTo>
                    <a:lnTo>
                      <a:pt x="593" y="144"/>
                    </a:lnTo>
                    <a:lnTo>
                      <a:pt x="575" y="118"/>
                    </a:lnTo>
                    <a:lnTo>
                      <a:pt x="554" y="95"/>
                    </a:lnTo>
                    <a:lnTo>
                      <a:pt x="530" y="74"/>
                    </a:lnTo>
                    <a:lnTo>
                      <a:pt x="506" y="55"/>
                    </a:lnTo>
                    <a:lnTo>
                      <a:pt x="480" y="39"/>
                    </a:lnTo>
                    <a:lnTo>
                      <a:pt x="451" y="24"/>
                    </a:lnTo>
                    <a:lnTo>
                      <a:pt x="420" y="13"/>
                    </a:lnTo>
                    <a:lnTo>
                      <a:pt x="388" y="5"/>
                    </a:lnTo>
                    <a:lnTo>
                      <a:pt x="357" y="0"/>
                    </a:lnTo>
                    <a:lnTo>
                      <a:pt x="325" y="0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8A42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5" name="Freeform 568"/>
              <p:cNvSpPr>
                <a:spLocks/>
              </p:cNvSpPr>
              <p:nvPr/>
            </p:nvSpPr>
            <p:spPr bwMode="auto">
              <a:xfrm>
                <a:off x="3608388" y="2784476"/>
                <a:ext cx="1014413" cy="1028700"/>
              </a:xfrm>
              <a:custGeom>
                <a:avLst/>
                <a:gdLst/>
                <a:ahLst/>
                <a:cxnLst>
                  <a:cxn ang="0">
                    <a:pos x="317" y="0"/>
                  </a:cxn>
                  <a:cxn ang="0">
                    <a:pos x="254" y="5"/>
                  </a:cxn>
                  <a:cxn ang="0">
                    <a:pos x="194" y="26"/>
                  </a:cxn>
                  <a:cxn ang="0">
                    <a:pos x="139" y="55"/>
                  </a:cxn>
                  <a:cxn ang="0">
                    <a:pos x="91" y="94"/>
                  </a:cxn>
                  <a:cxn ang="0">
                    <a:pos x="52" y="144"/>
                  </a:cxn>
                  <a:cxn ang="0">
                    <a:pos x="23" y="199"/>
                  </a:cxn>
                  <a:cxn ang="0">
                    <a:pos x="5" y="260"/>
                  </a:cxn>
                  <a:cxn ang="0">
                    <a:pos x="0" y="325"/>
                  </a:cxn>
                  <a:cxn ang="0">
                    <a:pos x="0" y="357"/>
                  </a:cxn>
                  <a:cxn ang="0">
                    <a:pos x="13" y="420"/>
                  </a:cxn>
                  <a:cxn ang="0">
                    <a:pos x="39" y="478"/>
                  </a:cxn>
                  <a:cxn ang="0">
                    <a:pos x="73" y="530"/>
                  </a:cxn>
                  <a:cxn ang="0">
                    <a:pos x="118" y="575"/>
                  </a:cxn>
                  <a:cxn ang="0">
                    <a:pos x="167" y="609"/>
                  </a:cxn>
                  <a:cxn ang="0">
                    <a:pos x="225" y="633"/>
                  </a:cxn>
                  <a:cxn ang="0">
                    <a:pos x="288" y="646"/>
                  </a:cxn>
                  <a:cxn ang="0">
                    <a:pos x="319" y="648"/>
                  </a:cxn>
                  <a:cxn ang="0">
                    <a:pos x="385" y="641"/>
                  </a:cxn>
                  <a:cxn ang="0">
                    <a:pos x="445" y="622"/>
                  </a:cxn>
                  <a:cxn ang="0">
                    <a:pos x="498" y="591"/>
                  </a:cxn>
                  <a:cxn ang="0">
                    <a:pos x="545" y="551"/>
                  </a:cxn>
                  <a:cxn ang="0">
                    <a:pos x="584" y="504"/>
                  </a:cxn>
                  <a:cxn ang="0">
                    <a:pos x="613" y="449"/>
                  </a:cxn>
                  <a:cxn ang="0">
                    <a:pos x="631" y="386"/>
                  </a:cxn>
                  <a:cxn ang="0">
                    <a:pos x="639" y="323"/>
                  </a:cxn>
                  <a:cxn ang="0">
                    <a:pos x="637" y="289"/>
                  </a:cxn>
                  <a:cxn ang="0">
                    <a:pos x="624" y="226"/>
                  </a:cxn>
                  <a:cxn ang="0">
                    <a:pos x="600" y="168"/>
                  </a:cxn>
                  <a:cxn ang="0">
                    <a:pos x="566" y="115"/>
                  </a:cxn>
                  <a:cxn ang="0">
                    <a:pos x="521" y="73"/>
                  </a:cxn>
                  <a:cxn ang="0">
                    <a:pos x="469" y="36"/>
                  </a:cxn>
                  <a:cxn ang="0">
                    <a:pos x="414" y="13"/>
                  </a:cxn>
                  <a:cxn ang="0">
                    <a:pos x="351" y="0"/>
                  </a:cxn>
                  <a:cxn ang="0">
                    <a:pos x="317" y="0"/>
                  </a:cxn>
                </a:cxnLst>
                <a:rect l="0" t="0" r="r" b="b"/>
                <a:pathLst>
                  <a:path w="639" h="648">
                    <a:moveTo>
                      <a:pt x="317" y="0"/>
                    </a:moveTo>
                    <a:lnTo>
                      <a:pt x="317" y="0"/>
                    </a:lnTo>
                    <a:lnTo>
                      <a:pt x="285" y="0"/>
                    </a:lnTo>
                    <a:lnTo>
                      <a:pt x="254" y="5"/>
                    </a:lnTo>
                    <a:lnTo>
                      <a:pt x="222" y="15"/>
                    </a:lnTo>
                    <a:lnTo>
                      <a:pt x="194" y="26"/>
                    </a:lnTo>
                    <a:lnTo>
                      <a:pt x="165" y="39"/>
                    </a:lnTo>
                    <a:lnTo>
                      <a:pt x="139" y="55"/>
                    </a:lnTo>
                    <a:lnTo>
                      <a:pt x="115" y="73"/>
                    </a:lnTo>
                    <a:lnTo>
                      <a:pt x="91" y="94"/>
                    </a:lnTo>
                    <a:lnTo>
                      <a:pt x="70" y="118"/>
                    </a:lnTo>
                    <a:lnTo>
                      <a:pt x="52" y="144"/>
                    </a:lnTo>
                    <a:lnTo>
                      <a:pt x="36" y="170"/>
                    </a:lnTo>
                    <a:lnTo>
                      <a:pt x="23" y="199"/>
                    </a:lnTo>
                    <a:lnTo>
                      <a:pt x="13" y="228"/>
                    </a:lnTo>
                    <a:lnTo>
                      <a:pt x="5" y="260"/>
                    </a:lnTo>
                    <a:lnTo>
                      <a:pt x="0" y="291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0" y="357"/>
                    </a:lnTo>
                    <a:lnTo>
                      <a:pt x="5" y="391"/>
                    </a:lnTo>
                    <a:lnTo>
                      <a:pt x="13" y="420"/>
                    </a:lnTo>
                    <a:lnTo>
                      <a:pt x="26" y="451"/>
                    </a:lnTo>
                    <a:lnTo>
                      <a:pt x="39" y="478"/>
                    </a:lnTo>
                    <a:lnTo>
                      <a:pt x="55" y="507"/>
                    </a:lnTo>
                    <a:lnTo>
                      <a:pt x="73" y="530"/>
                    </a:lnTo>
                    <a:lnTo>
                      <a:pt x="94" y="554"/>
                    </a:lnTo>
                    <a:lnTo>
                      <a:pt x="118" y="575"/>
                    </a:lnTo>
                    <a:lnTo>
                      <a:pt x="141" y="593"/>
                    </a:lnTo>
                    <a:lnTo>
                      <a:pt x="167" y="609"/>
                    </a:lnTo>
                    <a:lnTo>
                      <a:pt x="196" y="622"/>
                    </a:lnTo>
                    <a:lnTo>
                      <a:pt x="225" y="633"/>
                    </a:lnTo>
                    <a:lnTo>
                      <a:pt x="257" y="641"/>
                    </a:lnTo>
                    <a:lnTo>
                      <a:pt x="288" y="646"/>
                    </a:lnTo>
                    <a:lnTo>
                      <a:pt x="319" y="648"/>
                    </a:lnTo>
                    <a:lnTo>
                      <a:pt x="319" y="648"/>
                    </a:lnTo>
                    <a:lnTo>
                      <a:pt x="354" y="646"/>
                    </a:lnTo>
                    <a:lnTo>
                      <a:pt x="385" y="641"/>
                    </a:lnTo>
                    <a:lnTo>
                      <a:pt x="414" y="633"/>
                    </a:lnTo>
                    <a:lnTo>
                      <a:pt x="445" y="622"/>
                    </a:lnTo>
                    <a:lnTo>
                      <a:pt x="472" y="606"/>
                    </a:lnTo>
                    <a:lnTo>
                      <a:pt x="498" y="591"/>
                    </a:lnTo>
                    <a:lnTo>
                      <a:pt x="524" y="572"/>
                    </a:lnTo>
                    <a:lnTo>
                      <a:pt x="545" y="551"/>
                    </a:lnTo>
                    <a:lnTo>
                      <a:pt x="566" y="528"/>
                    </a:lnTo>
                    <a:lnTo>
                      <a:pt x="584" y="504"/>
                    </a:lnTo>
                    <a:lnTo>
                      <a:pt x="600" y="475"/>
                    </a:lnTo>
                    <a:lnTo>
                      <a:pt x="613" y="449"/>
                    </a:lnTo>
                    <a:lnTo>
                      <a:pt x="624" y="417"/>
                    </a:lnTo>
                    <a:lnTo>
                      <a:pt x="631" y="386"/>
                    </a:lnTo>
                    <a:lnTo>
                      <a:pt x="637" y="354"/>
                    </a:lnTo>
                    <a:lnTo>
                      <a:pt x="639" y="323"/>
                    </a:lnTo>
                    <a:lnTo>
                      <a:pt x="639" y="323"/>
                    </a:lnTo>
                    <a:lnTo>
                      <a:pt x="637" y="289"/>
                    </a:lnTo>
                    <a:lnTo>
                      <a:pt x="631" y="257"/>
                    </a:lnTo>
                    <a:lnTo>
                      <a:pt x="624" y="226"/>
                    </a:lnTo>
                    <a:lnTo>
                      <a:pt x="613" y="197"/>
                    </a:lnTo>
                    <a:lnTo>
                      <a:pt x="600" y="168"/>
                    </a:lnTo>
                    <a:lnTo>
                      <a:pt x="584" y="141"/>
                    </a:lnTo>
                    <a:lnTo>
                      <a:pt x="566" y="115"/>
                    </a:lnTo>
                    <a:lnTo>
                      <a:pt x="545" y="94"/>
                    </a:lnTo>
                    <a:lnTo>
                      <a:pt x="521" y="73"/>
                    </a:lnTo>
                    <a:lnTo>
                      <a:pt x="495" y="55"/>
                    </a:lnTo>
                    <a:lnTo>
                      <a:pt x="469" y="36"/>
                    </a:lnTo>
                    <a:lnTo>
                      <a:pt x="443" y="23"/>
                    </a:lnTo>
                    <a:lnTo>
                      <a:pt x="414" y="13"/>
                    </a:lnTo>
                    <a:lnTo>
                      <a:pt x="382" y="5"/>
                    </a:lnTo>
                    <a:lnTo>
                      <a:pt x="351" y="0"/>
                    </a:lnTo>
                    <a:lnTo>
                      <a:pt x="317" y="0"/>
                    </a:lnTo>
                    <a:lnTo>
                      <a:pt x="317" y="0"/>
                    </a:lnTo>
                    <a:close/>
                  </a:path>
                </a:pathLst>
              </a:custGeom>
              <a:solidFill>
                <a:srgbClr val="8C430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6" name="Freeform 569"/>
              <p:cNvSpPr>
                <a:spLocks/>
              </p:cNvSpPr>
              <p:nvPr/>
            </p:nvSpPr>
            <p:spPr bwMode="auto">
              <a:xfrm>
                <a:off x="3611563" y="2787651"/>
                <a:ext cx="1003300" cy="1014413"/>
              </a:xfrm>
              <a:custGeom>
                <a:avLst/>
                <a:gdLst/>
                <a:ahLst/>
                <a:cxnLst>
                  <a:cxn ang="0">
                    <a:pos x="315" y="0"/>
                  </a:cxn>
                  <a:cxn ang="0">
                    <a:pos x="252" y="8"/>
                  </a:cxn>
                  <a:cxn ang="0">
                    <a:pos x="192" y="27"/>
                  </a:cxn>
                  <a:cxn ang="0">
                    <a:pos x="139" y="55"/>
                  </a:cxn>
                  <a:cxn ang="0">
                    <a:pos x="92" y="95"/>
                  </a:cxn>
                  <a:cxn ang="0">
                    <a:pos x="55" y="142"/>
                  </a:cxn>
                  <a:cxn ang="0">
                    <a:pos x="27" y="197"/>
                  </a:cxn>
                  <a:cxn ang="0">
                    <a:pos x="8" y="258"/>
                  </a:cxn>
                  <a:cxn ang="0">
                    <a:pos x="0" y="321"/>
                  </a:cxn>
                  <a:cxn ang="0">
                    <a:pos x="3" y="355"/>
                  </a:cxn>
                  <a:cxn ang="0">
                    <a:pos x="16" y="415"/>
                  </a:cxn>
                  <a:cxn ang="0">
                    <a:pos x="40" y="473"/>
                  </a:cxn>
                  <a:cxn ang="0">
                    <a:pos x="74" y="523"/>
                  </a:cxn>
                  <a:cxn ang="0">
                    <a:pos x="118" y="568"/>
                  </a:cxn>
                  <a:cxn ang="0">
                    <a:pos x="168" y="602"/>
                  </a:cxn>
                  <a:cxn ang="0">
                    <a:pos x="226" y="625"/>
                  </a:cxn>
                  <a:cxn ang="0">
                    <a:pos x="286" y="636"/>
                  </a:cxn>
                  <a:cxn ang="0">
                    <a:pos x="317" y="639"/>
                  </a:cxn>
                  <a:cxn ang="0">
                    <a:pos x="380" y="631"/>
                  </a:cxn>
                  <a:cxn ang="0">
                    <a:pos x="441" y="612"/>
                  </a:cxn>
                  <a:cxn ang="0">
                    <a:pos x="493" y="583"/>
                  </a:cxn>
                  <a:cxn ang="0">
                    <a:pos x="540" y="544"/>
                  </a:cxn>
                  <a:cxn ang="0">
                    <a:pos x="580" y="497"/>
                  </a:cxn>
                  <a:cxn ang="0">
                    <a:pos x="608" y="442"/>
                  </a:cxn>
                  <a:cxn ang="0">
                    <a:pos x="627" y="381"/>
                  </a:cxn>
                  <a:cxn ang="0">
                    <a:pos x="632" y="318"/>
                  </a:cxn>
                  <a:cxn ang="0">
                    <a:pos x="629" y="284"/>
                  </a:cxn>
                  <a:cxn ang="0">
                    <a:pos x="616" y="224"/>
                  </a:cxn>
                  <a:cxn ang="0">
                    <a:pos x="593" y="166"/>
                  </a:cxn>
                  <a:cxn ang="0">
                    <a:pos x="559" y="116"/>
                  </a:cxn>
                  <a:cxn ang="0">
                    <a:pos x="517" y="71"/>
                  </a:cxn>
                  <a:cxn ang="0">
                    <a:pos x="464" y="37"/>
                  </a:cxn>
                  <a:cxn ang="0">
                    <a:pos x="409" y="13"/>
                  </a:cxn>
                  <a:cxn ang="0">
                    <a:pos x="346" y="3"/>
                  </a:cxn>
                  <a:cxn ang="0">
                    <a:pos x="315" y="0"/>
                  </a:cxn>
                </a:cxnLst>
                <a:rect l="0" t="0" r="r" b="b"/>
                <a:pathLst>
                  <a:path w="632" h="639">
                    <a:moveTo>
                      <a:pt x="315" y="0"/>
                    </a:moveTo>
                    <a:lnTo>
                      <a:pt x="315" y="0"/>
                    </a:lnTo>
                    <a:lnTo>
                      <a:pt x="283" y="3"/>
                    </a:lnTo>
                    <a:lnTo>
                      <a:pt x="252" y="8"/>
                    </a:lnTo>
                    <a:lnTo>
                      <a:pt x="220" y="16"/>
                    </a:lnTo>
                    <a:lnTo>
                      <a:pt x="192" y="27"/>
                    </a:lnTo>
                    <a:lnTo>
                      <a:pt x="165" y="40"/>
                    </a:lnTo>
                    <a:lnTo>
                      <a:pt x="139" y="55"/>
                    </a:lnTo>
                    <a:lnTo>
                      <a:pt x="116" y="74"/>
                    </a:lnTo>
                    <a:lnTo>
                      <a:pt x="92" y="95"/>
                    </a:lnTo>
                    <a:lnTo>
                      <a:pt x="71" y="118"/>
                    </a:lnTo>
                    <a:lnTo>
                      <a:pt x="55" y="142"/>
                    </a:lnTo>
                    <a:lnTo>
                      <a:pt x="40" y="168"/>
                    </a:lnTo>
                    <a:lnTo>
                      <a:pt x="27" y="197"/>
                    </a:lnTo>
                    <a:lnTo>
                      <a:pt x="16" y="226"/>
                    </a:lnTo>
                    <a:lnTo>
                      <a:pt x="8" y="258"/>
                    </a:lnTo>
                    <a:lnTo>
                      <a:pt x="3" y="289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3" y="355"/>
                    </a:lnTo>
                    <a:lnTo>
                      <a:pt x="8" y="386"/>
                    </a:lnTo>
                    <a:lnTo>
                      <a:pt x="16" y="415"/>
                    </a:lnTo>
                    <a:lnTo>
                      <a:pt x="27" y="444"/>
                    </a:lnTo>
                    <a:lnTo>
                      <a:pt x="40" y="473"/>
                    </a:lnTo>
                    <a:lnTo>
                      <a:pt x="55" y="499"/>
                    </a:lnTo>
                    <a:lnTo>
                      <a:pt x="74" y="523"/>
                    </a:lnTo>
                    <a:lnTo>
                      <a:pt x="95" y="547"/>
                    </a:lnTo>
                    <a:lnTo>
                      <a:pt x="118" y="568"/>
                    </a:lnTo>
                    <a:lnTo>
                      <a:pt x="142" y="583"/>
                    </a:lnTo>
                    <a:lnTo>
                      <a:pt x="168" y="602"/>
                    </a:lnTo>
                    <a:lnTo>
                      <a:pt x="194" y="615"/>
                    </a:lnTo>
                    <a:lnTo>
                      <a:pt x="226" y="625"/>
                    </a:lnTo>
                    <a:lnTo>
                      <a:pt x="255" y="633"/>
                    </a:lnTo>
                    <a:lnTo>
                      <a:pt x="286" y="636"/>
                    </a:lnTo>
                    <a:lnTo>
                      <a:pt x="317" y="639"/>
                    </a:lnTo>
                    <a:lnTo>
                      <a:pt x="317" y="639"/>
                    </a:lnTo>
                    <a:lnTo>
                      <a:pt x="352" y="636"/>
                    </a:lnTo>
                    <a:lnTo>
                      <a:pt x="380" y="631"/>
                    </a:lnTo>
                    <a:lnTo>
                      <a:pt x="412" y="623"/>
                    </a:lnTo>
                    <a:lnTo>
                      <a:pt x="441" y="612"/>
                    </a:lnTo>
                    <a:lnTo>
                      <a:pt x="467" y="599"/>
                    </a:lnTo>
                    <a:lnTo>
                      <a:pt x="493" y="583"/>
                    </a:lnTo>
                    <a:lnTo>
                      <a:pt x="519" y="565"/>
                    </a:lnTo>
                    <a:lnTo>
                      <a:pt x="540" y="544"/>
                    </a:lnTo>
                    <a:lnTo>
                      <a:pt x="561" y="520"/>
                    </a:lnTo>
                    <a:lnTo>
                      <a:pt x="580" y="497"/>
                    </a:lnTo>
                    <a:lnTo>
                      <a:pt x="595" y="470"/>
                    </a:lnTo>
                    <a:lnTo>
                      <a:pt x="608" y="442"/>
                    </a:lnTo>
                    <a:lnTo>
                      <a:pt x="619" y="413"/>
                    </a:lnTo>
                    <a:lnTo>
                      <a:pt x="627" y="381"/>
                    </a:lnTo>
                    <a:lnTo>
                      <a:pt x="629" y="350"/>
                    </a:lnTo>
                    <a:lnTo>
                      <a:pt x="632" y="318"/>
                    </a:lnTo>
                    <a:lnTo>
                      <a:pt x="632" y="318"/>
                    </a:lnTo>
                    <a:lnTo>
                      <a:pt x="629" y="284"/>
                    </a:lnTo>
                    <a:lnTo>
                      <a:pt x="624" y="252"/>
                    </a:lnTo>
                    <a:lnTo>
                      <a:pt x="616" y="224"/>
                    </a:lnTo>
                    <a:lnTo>
                      <a:pt x="606" y="195"/>
                    </a:lnTo>
                    <a:lnTo>
                      <a:pt x="593" y="166"/>
                    </a:lnTo>
                    <a:lnTo>
                      <a:pt x="577" y="139"/>
                    </a:lnTo>
                    <a:lnTo>
                      <a:pt x="559" y="116"/>
                    </a:lnTo>
                    <a:lnTo>
                      <a:pt x="538" y="92"/>
                    </a:lnTo>
                    <a:lnTo>
                      <a:pt x="517" y="71"/>
                    </a:lnTo>
                    <a:lnTo>
                      <a:pt x="490" y="53"/>
                    </a:lnTo>
                    <a:lnTo>
                      <a:pt x="464" y="37"/>
                    </a:lnTo>
                    <a:lnTo>
                      <a:pt x="438" y="24"/>
                    </a:lnTo>
                    <a:lnTo>
                      <a:pt x="409" y="13"/>
                    </a:lnTo>
                    <a:lnTo>
                      <a:pt x="378" y="6"/>
                    </a:lnTo>
                    <a:lnTo>
                      <a:pt x="346" y="3"/>
                    </a:lnTo>
                    <a:lnTo>
                      <a:pt x="315" y="0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8E45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7" name="Freeform 570"/>
              <p:cNvSpPr>
                <a:spLocks/>
              </p:cNvSpPr>
              <p:nvPr/>
            </p:nvSpPr>
            <p:spPr bwMode="auto">
              <a:xfrm>
                <a:off x="3621088" y="2792413"/>
                <a:ext cx="985838" cy="996950"/>
              </a:xfrm>
              <a:custGeom>
                <a:avLst/>
                <a:gdLst/>
                <a:ahLst/>
                <a:cxnLst>
                  <a:cxn ang="0">
                    <a:pos x="309" y="0"/>
                  </a:cxn>
                  <a:cxn ang="0">
                    <a:pos x="246" y="8"/>
                  </a:cxn>
                  <a:cxn ang="0">
                    <a:pos x="188" y="26"/>
                  </a:cxn>
                  <a:cxn ang="0">
                    <a:pos x="136" y="55"/>
                  </a:cxn>
                  <a:cxn ang="0">
                    <a:pos x="89" y="94"/>
                  </a:cxn>
                  <a:cxn ang="0">
                    <a:pos x="52" y="142"/>
                  </a:cxn>
                  <a:cxn ang="0">
                    <a:pos x="23" y="194"/>
                  </a:cxn>
                  <a:cxn ang="0">
                    <a:pos x="5" y="255"/>
                  </a:cxn>
                  <a:cxn ang="0">
                    <a:pos x="0" y="318"/>
                  </a:cxn>
                  <a:cxn ang="0">
                    <a:pos x="2" y="349"/>
                  </a:cxn>
                  <a:cxn ang="0">
                    <a:pos x="15" y="410"/>
                  </a:cxn>
                  <a:cxn ang="0">
                    <a:pos x="39" y="465"/>
                  </a:cxn>
                  <a:cxn ang="0">
                    <a:pos x="73" y="515"/>
                  </a:cxn>
                  <a:cxn ang="0">
                    <a:pos x="115" y="557"/>
                  </a:cxn>
                  <a:cxn ang="0">
                    <a:pos x="165" y="591"/>
                  </a:cxn>
                  <a:cxn ang="0">
                    <a:pos x="220" y="615"/>
                  </a:cxn>
                  <a:cxn ang="0">
                    <a:pos x="280" y="628"/>
                  </a:cxn>
                  <a:cxn ang="0">
                    <a:pos x="311" y="628"/>
                  </a:cxn>
                  <a:cxn ang="0">
                    <a:pos x="374" y="622"/>
                  </a:cxn>
                  <a:cxn ang="0">
                    <a:pos x="432" y="601"/>
                  </a:cxn>
                  <a:cxn ang="0">
                    <a:pos x="484" y="572"/>
                  </a:cxn>
                  <a:cxn ang="0">
                    <a:pos x="532" y="536"/>
                  </a:cxn>
                  <a:cxn ang="0">
                    <a:pos x="568" y="488"/>
                  </a:cxn>
                  <a:cxn ang="0">
                    <a:pos x="597" y="433"/>
                  </a:cxn>
                  <a:cxn ang="0">
                    <a:pos x="616" y="375"/>
                  </a:cxn>
                  <a:cxn ang="0">
                    <a:pos x="621" y="312"/>
                  </a:cxn>
                  <a:cxn ang="0">
                    <a:pos x="618" y="281"/>
                  </a:cxn>
                  <a:cxn ang="0">
                    <a:pos x="605" y="218"/>
                  </a:cxn>
                  <a:cxn ang="0">
                    <a:pos x="581" y="163"/>
                  </a:cxn>
                  <a:cxn ang="0">
                    <a:pos x="547" y="113"/>
                  </a:cxn>
                  <a:cxn ang="0">
                    <a:pos x="505" y="71"/>
                  </a:cxn>
                  <a:cxn ang="0">
                    <a:pos x="456" y="37"/>
                  </a:cxn>
                  <a:cxn ang="0">
                    <a:pos x="401" y="13"/>
                  </a:cxn>
                  <a:cxn ang="0">
                    <a:pos x="340" y="3"/>
                  </a:cxn>
                  <a:cxn ang="0">
                    <a:pos x="309" y="0"/>
                  </a:cxn>
                </a:cxnLst>
                <a:rect l="0" t="0" r="r" b="b"/>
                <a:pathLst>
                  <a:path w="621" h="628">
                    <a:moveTo>
                      <a:pt x="309" y="0"/>
                    </a:moveTo>
                    <a:lnTo>
                      <a:pt x="309" y="0"/>
                    </a:lnTo>
                    <a:lnTo>
                      <a:pt x="277" y="3"/>
                    </a:lnTo>
                    <a:lnTo>
                      <a:pt x="246" y="8"/>
                    </a:lnTo>
                    <a:lnTo>
                      <a:pt x="217" y="16"/>
                    </a:lnTo>
                    <a:lnTo>
                      <a:pt x="188" y="26"/>
                    </a:lnTo>
                    <a:lnTo>
                      <a:pt x="159" y="39"/>
                    </a:lnTo>
                    <a:lnTo>
                      <a:pt x="136" y="55"/>
                    </a:lnTo>
                    <a:lnTo>
                      <a:pt x="112" y="73"/>
                    </a:lnTo>
                    <a:lnTo>
                      <a:pt x="89" y="94"/>
                    </a:lnTo>
                    <a:lnTo>
                      <a:pt x="70" y="115"/>
                    </a:lnTo>
                    <a:lnTo>
                      <a:pt x="52" y="142"/>
                    </a:lnTo>
                    <a:lnTo>
                      <a:pt x="36" y="168"/>
                    </a:lnTo>
                    <a:lnTo>
                      <a:pt x="23" y="194"/>
                    </a:lnTo>
                    <a:lnTo>
                      <a:pt x="13" y="223"/>
                    </a:lnTo>
                    <a:lnTo>
                      <a:pt x="5" y="255"/>
                    </a:lnTo>
                    <a:lnTo>
                      <a:pt x="2" y="28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2" y="349"/>
                    </a:lnTo>
                    <a:lnTo>
                      <a:pt x="7" y="381"/>
                    </a:lnTo>
                    <a:lnTo>
                      <a:pt x="15" y="410"/>
                    </a:lnTo>
                    <a:lnTo>
                      <a:pt x="26" y="439"/>
                    </a:lnTo>
                    <a:lnTo>
                      <a:pt x="39" y="465"/>
                    </a:lnTo>
                    <a:lnTo>
                      <a:pt x="55" y="491"/>
                    </a:lnTo>
                    <a:lnTo>
                      <a:pt x="73" y="515"/>
                    </a:lnTo>
                    <a:lnTo>
                      <a:pt x="91" y="538"/>
                    </a:lnTo>
                    <a:lnTo>
                      <a:pt x="115" y="557"/>
                    </a:lnTo>
                    <a:lnTo>
                      <a:pt x="138" y="575"/>
                    </a:lnTo>
                    <a:lnTo>
                      <a:pt x="165" y="591"/>
                    </a:lnTo>
                    <a:lnTo>
                      <a:pt x="191" y="604"/>
                    </a:lnTo>
                    <a:lnTo>
                      <a:pt x="220" y="615"/>
                    </a:lnTo>
                    <a:lnTo>
                      <a:pt x="249" y="622"/>
                    </a:lnTo>
                    <a:lnTo>
                      <a:pt x="280" y="628"/>
                    </a:lnTo>
                    <a:lnTo>
                      <a:pt x="311" y="628"/>
                    </a:lnTo>
                    <a:lnTo>
                      <a:pt x="311" y="628"/>
                    </a:lnTo>
                    <a:lnTo>
                      <a:pt x="343" y="628"/>
                    </a:lnTo>
                    <a:lnTo>
                      <a:pt x="374" y="622"/>
                    </a:lnTo>
                    <a:lnTo>
                      <a:pt x="403" y="615"/>
                    </a:lnTo>
                    <a:lnTo>
                      <a:pt x="432" y="601"/>
                    </a:lnTo>
                    <a:lnTo>
                      <a:pt x="461" y="588"/>
                    </a:lnTo>
                    <a:lnTo>
                      <a:pt x="484" y="572"/>
                    </a:lnTo>
                    <a:lnTo>
                      <a:pt x="508" y="554"/>
                    </a:lnTo>
                    <a:lnTo>
                      <a:pt x="532" y="536"/>
                    </a:lnTo>
                    <a:lnTo>
                      <a:pt x="550" y="512"/>
                    </a:lnTo>
                    <a:lnTo>
                      <a:pt x="568" y="488"/>
                    </a:lnTo>
                    <a:lnTo>
                      <a:pt x="584" y="462"/>
                    </a:lnTo>
                    <a:lnTo>
                      <a:pt x="597" y="433"/>
                    </a:lnTo>
                    <a:lnTo>
                      <a:pt x="608" y="404"/>
                    </a:lnTo>
                    <a:lnTo>
                      <a:pt x="616" y="375"/>
                    </a:lnTo>
                    <a:lnTo>
                      <a:pt x="618" y="344"/>
                    </a:lnTo>
                    <a:lnTo>
                      <a:pt x="621" y="312"/>
                    </a:lnTo>
                    <a:lnTo>
                      <a:pt x="621" y="312"/>
                    </a:lnTo>
                    <a:lnTo>
                      <a:pt x="618" y="281"/>
                    </a:lnTo>
                    <a:lnTo>
                      <a:pt x="613" y="249"/>
                    </a:lnTo>
                    <a:lnTo>
                      <a:pt x="605" y="218"/>
                    </a:lnTo>
                    <a:lnTo>
                      <a:pt x="595" y="189"/>
                    </a:lnTo>
                    <a:lnTo>
                      <a:pt x="581" y="163"/>
                    </a:lnTo>
                    <a:lnTo>
                      <a:pt x="566" y="136"/>
                    </a:lnTo>
                    <a:lnTo>
                      <a:pt x="547" y="113"/>
                    </a:lnTo>
                    <a:lnTo>
                      <a:pt x="529" y="92"/>
                    </a:lnTo>
                    <a:lnTo>
                      <a:pt x="505" y="71"/>
                    </a:lnTo>
                    <a:lnTo>
                      <a:pt x="482" y="52"/>
                    </a:lnTo>
                    <a:lnTo>
                      <a:pt x="456" y="37"/>
                    </a:lnTo>
                    <a:lnTo>
                      <a:pt x="429" y="24"/>
                    </a:lnTo>
                    <a:lnTo>
                      <a:pt x="401" y="13"/>
                    </a:lnTo>
                    <a:lnTo>
                      <a:pt x="369" y="5"/>
                    </a:lnTo>
                    <a:lnTo>
                      <a:pt x="340" y="3"/>
                    </a:lnTo>
                    <a:lnTo>
                      <a:pt x="309" y="0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91460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8" name="Freeform 571"/>
              <p:cNvSpPr>
                <a:spLocks/>
              </p:cNvSpPr>
              <p:nvPr/>
            </p:nvSpPr>
            <p:spPr bwMode="auto">
              <a:xfrm>
                <a:off x="3629025" y="2797176"/>
                <a:ext cx="969963" cy="982663"/>
              </a:xfrm>
              <a:custGeom>
                <a:avLst/>
                <a:gdLst/>
                <a:ahLst/>
                <a:cxnLst>
                  <a:cxn ang="0">
                    <a:pos x="301" y="0"/>
                  </a:cxn>
                  <a:cxn ang="0">
                    <a:pos x="241" y="7"/>
                  </a:cxn>
                  <a:cxn ang="0">
                    <a:pos x="183" y="26"/>
                  </a:cxn>
                  <a:cxn ang="0">
                    <a:pos x="131" y="55"/>
                  </a:cxn>
                  <a:cxn ang="0">
                    <a:pos x="86" y="94"/>
                  </a:cxn>
                  <a:cxn ang="0">
                    <a:pos x="50" y="139"/>
                  </a:cxn>
                  <a:cxn ang="0">
                    <a:pos x="21" y="191"/>
                  </a:cxn>
                  <a:cxn ang="0">
                    <a:pos x="5" y="249"/>
                  </a:cxn>
                  <a:cxn ang="0">
                    <a:pos x="0" y="312"/>
                  </a:cxn>
                  <a:cxn ang="0">
                    <a:pos x="0" y="344"/>
                  </a:cxn>
                  <a:cxn ang="0">
                    <a:pos x="13" y="404"/>
                  </a:cxn>
                  <a:cxn ang="0">
                    <a:pos x="36" y="459"/>
                  </a:cxn>
                  <a:cxn ang="0">
                    <a:pos x="71" y="509"/>
                  </a:cxn>
                  <a:cxn ang="0">
                    <a:pos x="112" y="548"/>
                  </a:cxn>
                  <a:cxn ang="0">
                    <a:pos x="162" y="583"/>
                  </a:cxn>
                  <a:cxn ang="0">
                    <a:pos x="217" y="606"/>
                  </a:cxn>
                  <a:cxn ang="0">
                    <a:pos x="275" y="617"/>
                  </a:cxn>
                  <a:cxn ang="0">
                    <a:pos x="306" y="619"/>
                  </a:cxn>
                  <a:cxn ang="0">
                    <a:pos x="369" y="612"/>
                  </a:cxn>
                  <a:cxn ang="0">
                    <a:pos x="427" y="593"/>
                  </a:cxn>
                  <a:cxn ang="0">
                    <a:pos x="477" y="564"/>
                  </a:cxn>
                  <a:cxn ang="0">
                    <a:pos x="521" y="525"/>
                  </a:cxn>
                  <a:cxn ang="0">
                    <a:pos x="561" y="480"/>
                  </a:cxn>
                  <a:cxn ang="0">
                    <a:pos x="587" y="428"/>
                  </a:cxn>
                  <a:cxn ang="0">
                    <a:pos x="605" y="370"/>
                  </a:cxn>
                  <a:cxn ang="0">
                    <a:pos x="611" y="307"/>
                  </a:cxn>
                  <a:cxn ang="0">
                    <a:pos x="608" y="275"/>
                  </a:cxn>
                  <a:cxn ang="0">
                    <a:pos x="595" y="215"/>
                  </a:cxn>
                  <a:cxn ang="0">
                    <a:pos x="571" y="160"/>
                  </a:cxn>
                  <a:cxn ang="0">
                    <a:pos x="540" y="110"/>
                  </a:cxn>
                  <a:cxn ang="0">
                    <a:pos x="498" y="70"/>
                  </a:cxn>
                  <a:cxn ang="0">
                    <a:pos x="448" y="36"/>
                  </a:cxn>
                  <a:cxn ang="0">
                    <a:pos x="393" y="13"/>
                  </a:cxn>
                  <a:cxn ang="0">
                    <a:pos x="333" y="2"/>
                  </a:cxn>
                  <a:cxn ang="0">
                    <a:pos x="301" y="0"/>
                  </a:cxn>
                </a:cxnLst>
                <a:rect l="0" t="0" r="r" b="b"/>
                <a:pathLst>
                  <a:path w="611" h="619">
                    <a:moveTo>
                      <a:pt x="301" y="0"/>
                    </a:moveTo>
                    <a:lnTo>
                      <a:pt x="301" y="0"/>
                    </a:lnTo>
                    <a:lnTo>
                      <a:pt x="270" y="2"/>
                    </a:lnTo>
                    <a:lnTo>
                      <a:pt x="241" y="7"/>
                    </a:lnTo>
                    <a:lnTo>
                      <a:pt x="212" y="15"/>
                    </a:lnTo>
                    <a:lnTo>
                      <a:pt x="183" y="26"/>
                    </a:lnTo>
                    <a:lnTo>
                      <a:pt x="157" y="39"/>
                    </a:lnTo>
                    <a:lnTo>
                      <a:pt x="131" y="55"/>
                    </a:lnTo>
                    <a:lnTo>
                      <a:pt x="107" y="73"/>
                    </a:lnTo>
                    <a:lnTo>
                      <a:pt x="86" y="94"/>
                    </a:lnTo>
                    <a:lnTo>
                      <a:pt x="68" y="115"/>
                    </a:lnTo>
                    <a:lnTo>
                      <a:pt x="50" y="139"/>
                    </a:lnTo>
                    <a:lnTo>
                      <a:pt x="34" y="165"/>
                    </a:lnTo>
                    <a:lnTo>
                      <a:pt x="21" y="191"/>
                    </a:lnTo>
                    <a:lnTo>
                      <a:pt x="13" y="220"/>
                    </a:lnTo>
                    <a:lnTo>
                      <a:pt x="5" y="249"/>
                    </a:lnTo>
                    <a:lnTo>
                      <a:pt x="0" y="281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44"/>
                    </a:lnTo>
                    <a:lnTo>
                      <a:pt x="5" y="375"/>
                    </a:lnTo>
                    <a:lnTo>
                      <a:pt x="13" y="404"/>
                    </a:lnTo>
                    <a:lnTo>
                      <a:pt x="23" y="433"/>
                    </a:lnTo>
                    <a:lnTo>
                      <a:pt x="36" y="459"/>
                    </a:lnTo>
                    <a:lnTo>
                      <a:pt x="52" y="485"/>
                    </a:lnTo>
                    <a:lnTo>
                      <a:pt x="71" y="509"/>
                    </a:lnTo>
                    <a:lnTo>
                      <a:pt x="92" y="530"/>
                    </a:lnTo>
                    <a:lnTo>
                      <a:pt x="112" y="548"/>
                    </a:lnTo>
                    <a:lnTo>
                      <a:pt x="136" y="567"/>
                    </a:lnTo>
                    <a:lnTo>
                      <a:pt x="162" y="583"/>
                    </a:lnTo>
                    <a:lnTo>
                      <a:pt x="189" y="596"/>
                    </a:lnTo>
                    <a:lnTo>
                      <a:pt x="217" y="606"/>
                    </a:lnTo>
                    <a:lnTo>
                      <a:pt x="246" y="612"/>
                    </a:lnTo>
                    <a:lnTo>
                      <a:pt x="275" y="617"/>
                    </a:lnTo>
                    <a:lnTo>
                      <a:pt x="306" y="619"/>
                    </a:lnTo>
                    <a:lnTo>
                      <a:pt x="306" y="619"/>
                    </a:lnTo>
                    <a:lnTo>
                      <a:pt x="338" y="617"/>
                    </a:lnTo>
                    <a:lnTo>
                      <a:pt x="369" y="612"/>
                    </a:lnTo>
                    <a:lnTo>
                      <a:pt x="398" y="604"/>
                    </a:lnTo>
                    <a:lnTo>
                      <a:pt x="427" y="593"/>
                    </a:lnTo>
                    <a:lnTo>
                      <a:pt x="453" y="580"/>
                    </a:lnTo>
                    <a:lnTo>
                      <a:pt x="477" y="564"/>
                    </a:lnTo>
                    <a:lnTo>
                      <a:pt x="500" y="546"/>
                    </a:lnTo>
                    <a:lnTo>
                      <a:pt x="521" y="525"/>
                    </a:lnTo>
                    <a:lnTo>
                      <a:pt x="542" y="504"/>
                    </a:lnTo>
                    <a:lnTo>
                      <a:pt x="561" y="480"/>
                    </a:lnTo>
                    <a:lnTo>
                      <a:pt x="574" y="454"/>
                    </a:lnTo>
                    <a:lnTo>
                      <a:pt x="587" y="428"/>
                    </a:lnTo>
                    <a:lnTo>
                      <a:pt x="597" y="399"/>
                    </a:lnTo>
                    <a:lnTo>
                      <a:pt x="605" y="370"/>
                    </a:lnTo>
                    <a:lnTo>
                      <a:pt x="611" y="338"/>
                    </a:lnTo>
                    <a:lnTo>
                      <a:pt x="611" y="307"/>
                    </a:lnTo>
                    <a:lnTo>
                      <a:pt x="611" y="307"/>
                    </a:lnTo>
                    <a:lnTo>
                      <a:pt x="608" y="275"/>
                    </a:lnTo>
                    <a:lnTo>
                      <a:pt x="603" y="244"/>
                    </a:lnTo>
                    <a:lnTo>
                      <a:pt x="595" y="215"/>
                    </a:lnTo>
                    <a:lnTo>
                      <a:pt x="584" y="186"/>
                    </a:lnTo>
                    <a:lnTo>
                      <a:pt x="571" y="160"/>
                    </a:lnTo>
                    <a:lnTo>
                      <a:pt x="556" y="133"/>
                    </a:lnTo>
                    <a:lnTo>
                      <a:pt x="540" y="110"/>
                    </a:lnTo>
                    <a:lnTo>
                      <a:pt x="519" y="89"/>
                    </a:lnTo>
                    <a:lnTo>
                      <a:pt x="498" y="70"/>
                    </a:lnTo>
                    <a:lnTo>
                      <a:pt x="474" y="52"/>
                    </a:lnTo>
                    <a:lnTo>
                      <a:pt x="448" y="36"/>
                    </a:lnTo>
                    <a:lnTo>
                      <a:pt x="422" y="23"/>
                    </a:lnTo>
                    <a:lnTo>
                      <a:pt x="393" y="13"/>
                    </a:lnTo>
                    <a:lnTo>
                      <a:pt x="364" y="7"/>
                    </a:lnTo>
                    <a:lnTo>
                      <a:pt x="333" y="2"/>
                    </a:lnTo>
                    <a:lnTo>
                      <a:pt x="301" y="0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9448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9" name="Freeform 572"/>
              <p:cNvSpPr>
                <a:spLocks/>
              </p:cNvSpPr>
              <p:nvPr/>
            </p:nvSpPr>
            <p:spPr bwMode="auto">
              <a:xfrm>
                <a:off x="3632200" y="2805113"/>
                <a:ext cx="957263" cy="963613"/>
              </a:xfrm>
              <a:custGeom>
                <a:avLst/>
                <a:gdLst/>
                <a:ahLst/>
                <a:cxnLst>
                  <a:cxn ang="0">
                    <a:pos x="299" y="0"/>
                  </a:cxn>
                  <a:cxn ang="0">
                    <a:pos x="239" y="5"/>
                  </a:cxn>
                  <a:cxn ang="0">
                    <a:pos x="181" y="23"/>
                  </a:cxn>
                  <a:cxn ang="0">
                    <a:pos x="131" y="52"/>
                  </a:cxn>
                  <a:cxn ang="0">
                    <a:pos x="87" y="89"/>
                  </a:cxn>
                  <a:cxn ang="0">
                    <a:pos x="50" y="136"/>
                  </a:cxn>
                  <a:cxn ang="0">
                    <a:pos x="24" y="186"/>
                  </a:cxn>
                  <a:cxn ang="0">
                    <a:pos x="6" y="244"/>
                  </a:cxn>
                  <a:cxn ang="0">
                    <a:pos x="0" y="304"/>
                  </a:cxn>
                  <a:cxn ang="0">
                    <a:pos x="3" y="336"/>
                  </a:cxn>
                  <a:cxn ang="0">
                    <a:pos x="16" y="396"/>
                  </a:cxn>
                  <a:cxn ang="0">
                    <a:pos x="40" y="449"/>
                  </a:cxn>
                  <a:cxn ang="0">
                    <a:pos x="71" y="499"/>
                  </a:cxn>
                  <a:cxn ang="0">
                    <a:pos x="113" y="538"/>
                  </a:cxn>
                  <a:cxn ang="0">
                    <a:pos x="160" y="572"/>
                  </a:cxn>
                  <a:cxn ang="0">
                    <a:pos x="215" y="593"/>
                  </a:cxn>
                  <a:cxn ang="0">
                    <a:pos x="276" y="604"/>
                  </a:cxn>
                  <a:cxn ang="0">
                    <a:pos x="304" y="607"/>
                  </a:cxn>
                  <a:cxn ang="0">
                    <a:pos x="365" y="599"/>
                  </a:cxn>
                  <a:cxn ang="0">
                    <a:pos x="422" y="580"/>
                  </a:cxn>
                  <a:cxn ang="0">
                    <a:pos x="472" y="551"/>
                  </a:cxn>
                  <a:cxn ang="0">
                    <a:pos x="517" y="515"/>
                  </a:cxn>
                  <a:cxn ang="0">
                    <a:pos x="554" y="470"/>
                  </a:cxn>
                  <a:cxn ang="0">
                    <a:pos x="580" y="417"/>
                  </a:cxn>
                  <a:cxn ang="0">
                    <a:pos x="598" y="360"/>
                  </a:cxn>
                  <a:cxn ang="0">
                    <a:pos x="603" y="299"/>
                  </a:cxn>
                  <a:cxn ang="0">
                    <a:pos x="601" y="268"/>
                  </a:cxn>
                  <a:cxn ang="0">
                    <a:pos x="590" y="210"/>
                  </a:cxn>
                  <a:cxn ang="0">
                    <a:pos x="567" y="155"/>
                  </a:cxn>
                  <a:cxn ang="0">
                    <a:pos x="533" y="107"/>
                  </a:cxn>
                  <a:cxn ang="0">
                    <a:pos x="491" y="65"/>
                  </a:cxn>
                  <a:cxn ang="0">
                    <a:pos x="443" y="34"/>
                  </a:cxn>
                  <a:cxn ang="0">
                    <a:pos x="388" y="10"/>
                  </a:cxn>
                  <a:cxn ang="0">
                    <a:pos x="331" y="0"/>
                  </a:cxn>
                  <a:cxn ang="0">
                    <a:pos x="299" y="0"/>
                  </a:cxn>
                </a:cxnLst>
                <a:rect l="0" t="0" r="r" b="b"/>
                <a:pathLst>
                  <a:path w="603" h="607">
                    <a:moveTo>
                      <a:pt x="299" y="0"/>
                    </a:moveTo>
                    <a:lnTo>
                      <a:pt x="299" y="0"/>
                    </a:lnTo>
                    <a:lnTo>
                      <a:pt x="268" y="0"/>
                    </a:lnTo>
                    <a:lnTo>
                      <a:pt x="239" y="5"/>
                    </a:lnTo>
                    <a:lnTo>
                      <a:pt x="210" y="13"/>
                    </a:lnTo>
                    <a:lnTo>
                      <a:pt x="181" y="23"/>
                    </a:lnTo>
                    <a:lnTo>
                      <a:pt x="155" y="37"/>
                    </a:lnTo>
                    <a:lnTo>
                      <a:pt x="131" y="52"/>
                    </a:lnTo>
                    <a:lnTo>
                      <a:pt x="108" y="71"/>
                    </a:lnTo>
                    <a:lnTo>
                      <a:pt x="87" y="89"/>
                    </a:lnTo>
                    <a:lnTo>
                      <a:pt x="69" y="113"/>
                    </a:lnTo>
                    <a:lnTo>
                      <a:pt x="50" y="136"/>
                    </a:lnTo>
                    <a:lnTo>
                      <a:pt x="37" y="160"/>
                    </a:lnTo>
                    <a:lnTo>
                      <a:pt x="24" y="186"/>
                    </a:lnTo>
                    <a:lnTo>
                      <a:pt x="14" y="215"/>
                    </a:lnTo>
                    <a:lnTo>
                      <a:pt x="6" y="244"/>
                    </a:lnTo>
                    <a:lnTo>
                      <a:pt x="3" y="276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3" y="336"/>
                    </a:lnTo>
                    <a:lnTo>
                      <a:pt x="8" y="367"/>
                    </a:lnTo>
                    <a:lnTo>
                      <a:pt x="16" y="396"/>
                    </a:lnTo>
                    <a:lnTo>
                      <a:pt x="27" y="423"/>
                    </a:lnTo>
                    <a:lnTo>
                      <a:pt x="40" y="449"/>
                    </a:lnTo>
                    <a:lnTo>
                      <a:pt x="53" y="475"/>
                    </a:lnTo>
                    <a:lnTo>
                      <a:pt x="71" y="499"/>
                    </a:lnTo>
                    <a:lnTo>
                      <a:pt x="92" y="520"/>
                    </a:lnTo>
                    <a:lnTo>
                      <a:pt x="113" y="538"/>
                    </a:lnTo>
                    <a:lnTo>
                      <a:pt x="137" y="557"/>
                    </a:lnTo>
                    <a:lnTo>
                      <a:pt x="160" y="572"/>
                    </a:lnTo>
                    <a:lnTo>
                      <a:pt x="187" y="583"/>
                    </a:lnTo>
                    <a:lnTo>
                      <a:pt x="215" y="593"/>
                    </a:lnTo>
                    <a:lnTo>
                      <a:pt x="244" y="601"/>
                    </a:lnTo>
                    <a:lnTo>
                      <a:pt x="276" y="604"/>
                    </a:lnTo>
                    <a:lnTo>
                      <a:pt x="304" y="607"/>
                    </a:lnTo>
                    <a:lnTo>
                      <a:pt x="304" y="607"/>
                    </a:lnTo>
                    <a:lnTo>
                      <a:pt x="336" y="604"/>
                    </a:lnTo>
                    <a:lnTo>
                      <a:pt x="365" y="599"/>
                    </a:lnTo>
                    <a:lnTo>
                      <a:pt x="394" y="591"/>
                    </a:lnTo>
                    <a:lnTo>
                      <a:pt x="422" y="580"/>
                    </a:lnTo>
                    <a:lnTo>
                      <a:pt x="449" y="567"/>
                    </a:lnTo>
                    <a:lnTo>
                      <a:pt x="472" y="551"/>
                    </a:lnTo>
                    <a:lnTo>
                      <a:pt x="496" y="536"/>
                    </a:lnTo>
                    <a:lnTo>
                      <a:pt x="517" y="515"/>
                    </a:lnTo>
                    <a:lnTo>
                      <a:pt x="535" y="494"/>
                    </a:lnTo>
                    <a:lnTo>
                      <a:pt x="554" y="470"/>
                    </a:lnTo>
                    <a:lnTo>
                      <a:pt x="569" y="444"/>
                    </a:lnTo>
                    <a:lnTo>
                      <a:pt x="580" y="417"/>
                    </a:lnTo>
                    <a:lnTo>
                      <a:pt x="590" y="389"/>
                    </a:lnTo>
                    <a:lnTo>
                      <a:pt x="598" y="360"/>
                    </a:lnTo>
                    <a:lnTo>
                      <a:pt x="603" y="331"/>
                    </a:lnTo>
                    <a:lnTo>
                      <a:pt x="603" y="299"/>
                    </a:lnTo>
                    <a:lnTo>
                      <a:pt x="603" y="299"/>
                    </a:lnTo>
                    <a:lnTo>
                      <a:pt x="601" y="268"/>
                    </a:lnTo>
                    <a:lnTo>
                      <a:pt x="598" y="239"/>
                    </a:lnTo>
                    <a:lnTo>
                      <a:pt x="590" y="210"/>
                    </a:lnTo>
                    <a:lnTo>
                      <a:pt x="580" y="181"/>
                    </a:lnTo>
                    <a:lnTo>
                      <a:pt x="567" y="155"/>
                    </a:lnTo>
                    <a:lnTo>
                      <a:pt x="551" y="131"/>
                    </a:lnTo>
                    <a:lnTo>
                      <a:pt x="533" y="107"/>
                    </a:lnTo>
                    <a:lnTo>
                      <a:pt x="514" y="86"/>
                    </a:lnTo>
                    <a:lnTo>
                      <a:pt x="491" y="65"/>
                    </a:lnTo>
                    <a:lnTo>
                      <a:pt x="467" y="50"/>
                    </a:lnTo>
                    <a:lnTo>
                      <a:pt x="443" y="34"/>
                    </a:lnTo>
                    <a:lnTo>
                      <a:pt x="417" y="21"/>
                    </a:lnTo>
                    <a:lnTo>
                      <a:pt x="388" y="10"/>
                    </a:lnTo>
                    <a:lnTo>
                      <a:pt x="360" y="5"/>
                    </a:lnTo>
                    <a:lnTo>
                      <a:pt x="331" y="0"/>
                    </a:lnTo>
                    <a:lnTo>
                      <a:pt x="299" y="0"/>
                    </a:ln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9649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0" name="Freeform 573"/>
              <p:cNvSpPr>
                <a:spLocks/>
              </p:cNvSpPr>
              <p:nvPr/>
            </p:nvSpPr>
            <p:spPr bwMode="auto">
              <a:xfrm>
                <a:off x="3641725" y="2808288"/>
                <a:ext cx="939800" cy="947738"/>
              </a:xfrm>
              <a:custGeom>
                <a:avLst/>
                <a:gdLst/>
                <a:ahLst/>
                <a:cxnLst>
                  <a:cxn ang="0">
                    <a:pos x="293" y="0"/>
                  </a:cxn>
                  <a:cxn ang="0">
                    <a:pos x="233" y="6"/>
                  </a:cxn>
                  <a:cxn ang="0">
                    <a:pos x="178" y="24"/>
                  </a:cxn>
                  <a:cxn ang="0">
                    <a:pos x="128" y="53"/>
                  </a:cxn>
                  <a:cxn ang="0">
                    <a:pos x="84" y="90"/>
                  </a:cxn>
                  <a:cxn ang="0">
                    <a:pos x="47" y="134"/>
                  </a:cxn>
                  <a:cxn ang="0">
                    <a:pos x="21" y="187"/>
                  </a:cxn>
                  <a:cxn ang="0">
                    <a:pos x="5" y="242"/>
                  </a:cxn>
                  <a:cxn ang="0">
                    <a:pos x="0" y="302"/>
                  </a:cxn>
                  <a:cxn ang="0">
                    <a:pos x="2" y="334"/>
                  </a:cxn>
                  <a:cxn ang="0">
                    <a:pos x="13" y="392"/>
                  </a:cxn>
                  <a:cxn ang="0">
                    <a:pos x="36" y="444"/>
                  </a:cxn>
                  <a:cxn ang="0">
                    <a:pos x="70" y="492"/>
                  </a:cxn>
                  <a:cxn ang="0">
                    <a:pos x="110" y="531"/>
                  </a:cxn>
                  <a:cxn ang="0">
                    <a:pos x="157" y="562"/>
                  </a:cxn>
                  <a:cxn ang="0">
                    <a:pos x="212" y="586"/>
                  </a:cxn>
                  <a:cxn ang="0">
                    <a:pos x="270" y="597"/>
                  </a:cxn>
                  <a:cxn ang="0">
                    <a:pos x="298" y="597"/>
                  </a:cxn>
                  <a:cxn ang="0">
                    <a:pos x="359" y="591"/>
                  </a:cxn>
                  <a:cxn ang="0">
                    <a:pos x="414" y="573"/>
                  </a:cxn>
                  <a:cxn ang="0">
                    <a:pos x="464" y="544"/>
                  </a:cxn>
                  <a:cxn ang="0">
                    <a:pos x="508" y="507"/>
                  </a:cxn>
                  <a:cxn ang="0">
                    <a:pos x="545" y="463"/>
                  </a:cxn>
                  <a:cxn ang="0">
                    <a:pos x="571" y="410"/>
                  </a:cxn>
                  <a:cxn ang="0">
                    <a:pos x="587" y="355"/>
                  </a:cxn>
                  <a:cxn ang="0">
                    <a:pos x="592" y="295"/>
                  </a:cxn>
                  <a:cxn ang="0">
                    <a:pos x="589" y="266"/>
                  </a:cxn>
                  <a:cxn ang="0">
                    <a:pos x="579" y="205"/>
                  </a:cxn>
                  <a:cxn ang="0">
                    <a:pos x="555" y="153"/>
                  </a:cxn>
                  <a:cxn ang="0">
                    <a:pos x="521" y="105"/>
                  </a:cxn>
                  <a:cxn ang="0">
                    <a:pos x="482" y="66"/>
                  </a:cxn>
                  <a:cxn ang="0">
                    <a:pos x="435" y="35"/>
                  </a:cxn>
                  <a:cxn ang="0">
                    <a:pos x="380" y="14"/>
                  </a:cxn>
                  <a:cxn ang="0">
                    <a:pos x="322" y="0"/>
                  </a:cxn>
                  <a:cxn ang="0">
                    <a:pos x="293" y="0"/>
                  </a:cxn>
                </a:cxnLst>
                <a:rect l="0" t="0" r="r" b="b"/>
                <a:pathLst>
                  <a:path w="592" h="597">
                    <a:moveTo>
                      <a:pt x="293" y="0"/>
                    </a:moveTo>
                    <a:lnTo>
                      <a:pt x="293" y="0"/>
                    </a:lnTo>
                    <a:lnTo>
                      <a:pt x="262" y="3"/>
                    </a:lnTo>
                    <a:lnTo>
                      <a:pt x="233" y="6"/>
                    </a:lnTo>
                    <a:lnTo>
                      <a:pt x="204" y="14"/>
                    </a:lnTo>
                    <a:lnTo>
                      <a:pt x="178" y="24"/>
                    </a:lnTo>
                    <a:lnTo>
                      <a:pt x="152" y="37"/>
                    </a:lnTo>
                    <a:lnTo>
                      <a:pt x="128" y="53"/>
                    </a:lnTo>
                    <a:lnTo>
                      <a:pt x="104" y="71"/>
                    </a:lnTo>
                    <a:lnTo>
                      <a:pt x="84" y="90"/>
                    </a:lnTo>
                    <a:lnTo>
                      <a:pt x="65" y="111"/>
                    </a:lnTo>
                    <a:lnTo>
                      <a:pt x="47" y="134"/>
                    </a:lnTo>
                    <a:lnTo>
                      <a:pt x="34" y="161"/>
                    </a:lnTo>
                    <a:lnTo>
                      <a:pt x="21" y="187"/>
                    </a:lnTo>
                    <a:lnTo>
                      <a:pt x="13" y="213"/>
                    </a:lnTo>
                    <a:lnTo>
                      <a:pt x="5" y="242"/>
                    </a:lnTo>
                    <a:lnTo>
                      <a:pt x="0" y="271"/>
                    </a:lnTo>
                    <a:lnTo>
                      <a:pt x="0" y="302"/>
                    </a:lnTo>
                    <a:lnTo>
                      <a:pt x="0" y="302"/>
                    </a:lnTo>
                    <a:lnTo>
                      <a:pt x="2" y="334"/>
                    </a:lnTo>
                    <a:lnTo>
                      <a:pt x="5" y="363"/>
                    </a:lnTo>
                    <a:lnTo>
                      <a:pt x="13" y="392"/>
                    </a:lnTo>
                    <a:lnTo>
                      <a:pt x="23" y="418"/>
                    </a:lnTo>
                    <a:lnTo>
                      <a:pt x="36" y="444"/>
                    </a:lnTo>
                    <a:lnTo>
                      <a:pt x="52" y="468"/>
                    </a:lnTo>
                    <a:lnTo>
                      <a:pt x="70" y="492"/>
                    </a:lnTo>
                    <a:lnTo>
                      <a:pt x="89" y="513"/>
                    </a:lnTo>
                    <a:lnTo>
                      <a:pt x="110" y="531"/>
                    </a:lnTo>
                    <a:lnTo>
                      <a:pt x="133" y="549"/>
                    </a:lnTo>
                    <a:lnTo>
                      <a:pt x="157" y="562"/>
                    </a:lnTo>
                    <a:lnTo>
                      <a:pt x="183" y="576"/>
                    </a:lnTo>
                    <a:lnTo>
                      <a:pt x="212" y="586"/>
                    </a:lnTo>
                    <a:lnTo>
                      <a:pt x="238" y="591"/>
                    </a:lnTo>
                    <a:lnTo>
                      <a:pt x="270" y="597"/>
                    </a:lnTo>
                    <a:lnTo>
                      <a:pt x="298" y="597"/>
                    </a:lnTo>
                    <a:lnTo>
                      <a:pt x="298" y="597"/>
                    </a:lnTo>
                    <a:lnTo>
                      <a:pt x="330" y="597"/>
                    </a:lnTo>
                    <a:lnTo>
                      <a:pt x="359" y="591"/>
                    </a:lnTo>
                    <a:lnTo>
                      <a:pt x="388" y="583"/>
                    </a:lnTo>
                    <a:lnTo>
                      <a:pt x="414" y="573"/>
                    </a:lnTo>
                    <a:lnTo>
                      <a:pt x="440" y="560"/>
                    </a:lnTo>
                    <a:lnTo>
                      <a:pt x="464" y="544"/>
                    </a:lnTo>
                    <a:lnTo>
                      <a:pt x="487" y="526"/>
                    </a:lnTo>
                    <a:lnTo>
                      <a:pt x="508" y="507"/>
                    </a:lnTo>
                    <a:lnTo>
                      <a:pt x="527" y="486"/>
                    </a:lnTo>
                    <a:lnTo>
                      <a:pt x="545" y="463"/>
                    </a:lnTo>
                    <a:lnTo>
                      <a:pt x="558" y="436"/>
                    </a:lnTo>
                    <a:lnTo>
                      <a:pt x="571" y="410"/>
                    </a:lnTo>
                    <a:lnTo>
                      <a:pt x="579" y="384"/>
                    </a:lnTo>
                    <a:lnTo>
                      <a:pt x="587" y="355"/>
                    </a:lnTo>
                    <a:lnTo>
                      <a:pt x="592" y="326"/>
                    </a:lnTo>
                    <a:lnTo>
                      <a:pt x="592" y="295"/>
                    </a:lnTo>
                    <a:lnTo>
                      <a:pt x="592" y="295"/>
                    </a:lnTo>
                    <a:lnTo>
                      <a:pt x="589" y="266"/>
                    </a:lnTo>
                    <a:lnTo>
                      <a:pt x="587" y="234"/>
                    </a:lnTo>
                    <a:lnTo>
                      <a:pt x="579" y="205"/>
                    </a:lnTo>
                    <a:lnTo>
                      <a:pt x="568" y="179"/>
                    </a:lnTo>
                    <a:lnTo>
                      <a:pt x="555" y="153"/>
                    </a:lnTo>
                    <a:lnTo>
                      <a:pt x="540" y="129"/>
                    </a:lnTo>
                    <a:lnTo>
                      <a:pt x="521" y="105"/>
                    </a:lnTo>
                    <a:lnTo>
                      <a:pt x="503" y="84"/>
                    </a:lnTo>
                    <a:lnTo>
                      <a:pt x="482" y="66"/>
                    </a:lnTo>
                    <a:lnTo>
                      <a:pt x="458" y="48"/>
                    </a:lnTo>
                    <a:lnTo>
                      <a:pt x="435" y="35"/>
                    </a:lnTo>
                    <a:lnTo>
                      <a:pt x="409" y="21"/>
                    </a:lnTo>
                    <a:lnTo>
                      <a:pt x="380" y="14"/>
                    </a:lnTo>
                    <a:lnTo>
                      <a:pt x="351" y="6"/>
                    </a:lnTo>
                    <a:lnTo>
                      <a:pt x="322" y="0"/>
                    </a:lnTo>
                    <a:lnTo>
                      <a:pt x="293" y="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994A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1" name="Freeform 574"/>
              <p:cNvSpPr>
                <a:spLocks/>
              </p:cNvSpPr>
              <p:nvPr/>
            </p:nvSpPr>
            <p:spPr bwMode="auto">
              <a:xfrm>
                <a:off x="3644900" y="2813051"/>
                <a:ext cx="928688" cy="933450"/>
              </a:xfrm>
              <a:custGeom>
                <a:avLst/>
                <a:gdLst/>
                <a:ahLst/>
                <a:cxnLst>
                  <a:cxn ang="0">
                    <a:pos x="289" y="0"/>
                  </a:cxn>
                  <a:cxn ang="0">
                    <a:pos x="231" y="8"/>
                  </a:cxn>
                  <a:cxn ang="0">
                    <a:pos x="176" y="24"/>
                  </a:cxn>
                  <a:cxn ang="0">
                    <a:pos x="126" y="53"/>
                  </a:cxn>
                  <a:cxn ang="0">
                    <a:pos x="84" y="89"/>
                  </a:cxn>
                  <a:cxn ang="0">
                    <a:pos x="50" y="134"/>
                  </a:cxn>
                  <a:cxn ang="0">
                    <a:pos x="24" y="184"/>
                  </a:cxn>
                  <a:cxn ang="0">
                    <a:pos x="6" y="239"/>
                  </a:cxn>
                  <a:cxn ang="0">
                    <a:pos x="0" y="297"/>
                  </a:cxn>
                  <a:cxn ang="0">
                    <a:pos x="3" y="328"/>
                  </a:cxn>
                  <a:cxn ang="0">
                    <a:pos x="16" y="384"/>
                  </a:cxn>
                  <a:cxn ang="0">
                    <a:pos x="40" y="436"/>
                  </a:cxn>
                  <a:cxn ang="0">
                    <a:pos x="71" y="483"/>
                  </a:cxn>
                  <a:cxn ang="0">
                    <a:pos x="110" y="523"/>
                  </a:cxn>
                  <a:cxn ang="0">
                    <a:pos x="158" y="554"/>
                  </a:cxn>
                  <a:cxn ang="0">
                    <a:pos x="210" y="575"/>
                  </a:cxn>
                  <a:cxn ang="0">
                    <a:pos x="268" y="586"/>
                  </a:cxn>
                  <a:cxn ang="0">
                    <a:pos x="296" y="588"/>
                  </a:cxn>
                  <a:cxn ang="0">
                    <a:pos x="357" y="580"/>
                  </a:cxn>
                  <a:cxn ang="0">
                    <a:pos x="409" y="562"/>
                  </a:cxn>
                  <a:cxn ang="0">
                    <a:pos x="459" y="536"/>
                  </a:cxn>
                  <a:cxn ang="0">
                    <a:pos x="504" y="499"/>
                  </a:cxn>
                  <a:cxn ang="0">
                    <a:pos x="538" y="454"/>
                  </a:cxn>
                  <a:cxn ang="0">
                    <a:pos x="564" y="405"/>
                  </a:cxn>
                  <a:cxn ang="0">
                    <a:pos x="580" y="349"/>
                  </a:cxn>
                  <a:cxn ang="0">
                    <a:pos x="585" y="289"/>
                  </a:cxn>
                  <a:cxn ang="0">
                    <a:pos x="585" y="260"/>
                  </a:cxn>
                  <a:cxn ang="0">
                    <a:pos x="572" y="202"/>
                  </a:cxn>
                  <a:cxn ang="0">
                    <a:pos x="548" y="150"/>
                  </a:cxn>
                  <a:cxn ang="0">
                    <a:pos x="517" y="105"/>
                  </a:cxn>
                  <a:cxn ang="0">
                    <a:pos x="477" y="66"/>
                  </a:cxn>
                  <a:cxn ang="0">
                    <a:pos x="430" y="34"/>
                  </a:cxn>
                  <a:cxn ang="0">
                    <a:pos x="378" y="13"/>
                  </a:cxn>
                  <a:cxn ang="0">
                    <a:pos x="320" y="0"/>
                  </a:cxn>
                  <a:cxn ang="0">
                    <a:pos x="289" y="0"/>
                  </a:cxn>
                </a:cxnLst>
                <a:rect l="0" t="0" r="r" b="b"/>
                <a:pathLst>
                  <a:path w="585" h="588">
                    <a:moveTo>
                      <a:pt x="289" y="0"/>
                    </a:moveTo>
                    <a:lnTo>
                      <a:pt x="289" y="0"/>
                    </a:lnTo>
                    <a:lnTo>
                      <a:pt x="260" y="3"/>
                    </a:lnTo>
                    <a:lnTo>
                      <a:pt x="231" y="8"/>
                    </a:lnTo>
                    <a:lnTo>
                      <a:pt x="202" y="16"/>
                    </a:lnTo>
                    <a:lnTo>
                      <a:pt x="176" y="24"/>
                    </a:lnTo>
                    <a:lnTo>
                      <a:pt x="152" y="37"/>
                    </a:lnTo>
                    <a:lnTo>
                      <a:pt x="126" y="53"/>
                    </a:lnTo>
                    <a:lnTo>
                      <a:pt x="105" y="71"/>
                    </a:lnTo>
                    <a:lnTo>
                      <a:pt x="84" y="89"/>
                    </a:lnTo>
                    <a:lnTo>
                      <a:pt x="66" y="110"/>
                    </a:lnTo>
                    <a:lnTo>
                      <a:pt x="50" y="134"/>
                    </a:lnTo>
                    <a:lnTo>
                      <a:pt x="34" y="158"/>
                    </a:lnTo>
                    <a:lnTo>
                      <a:pt x="24" y="184"/>
                    </a:lnTo>
                    <a:lnTo>
                      <a:pt x="13" y="210"/>
                    </a:lnTo>
                    <a:lnTo>
                      <a:pt x="6" y="239"/>
                    </a:lnTo>
                    <a:lnTo>
                      <a:pt x="3" y="268"/>
                    </a:lnTo>
                    <a:lnTo>
                      <a:pt x="0" y="297"/>
                    </a:lnTo>
                    <a:lnTo>
                      <a:pt x="0" y="297"/>
                    </a:lnTo>
                    <a:lnTo>
                      <a:pt x="3" y="328"/>
                    </a:lnTo>
                    <a:lnTo>
                      <a:pt x="8" y="357"/>
                    </a:lnTo>
                    <a:lnTo>
                      <a:pt x="16" y="384"/>
                    </a:lnTo>
                    <a:lnTo>
                      <a:pt x="26" y="412"/>
                    </a:lnTo>
                    <a:lnTo>
                      <a:pt x="40" y="436"/>
                    </a:lnTo>
                    <a:lnTo>
                      <a:pt x="53" y="462"/>
                    </a:lnTo>
                    <a:lnTo>
                      <a:pt x="71" y="483"/>
                    </a:lnTo>
                    <a:lnTo>
                      <a:pt x="89" y="504"/>
                    </a:lnTo>
                    <a:lnTo>
                      <a:pt x="110" y="523"/>
                    </a:lnTo>
                    <a:lnTo>
                      <a:pt x="134" y="538"/>
                    </a:lnTo>
                    <a:lnTo>
                      <a:pt x="158" y="554"/>
                    </a:lnTo>
                    <a:lnTo>
                      <a:pt x="184" y="565"/>
                    </a:lnTo>
                    <a:lnTo>
                      <a:pt x="210" y="575"/>
                    </a:lnTo>
                    <a:lnTo>
                      <a:pt x="239" y="583"/>
                    </a:lnTo>
                    <a:lnTo>
                      <a:pt x="268" y="586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328" y="586"/>
                    </a:lnTo>
                    <a:lnTo>
                      <a:pt x="357" y="580"/>
                    </a:lnTo>
                    <a:lnTo>
                      <a:pt x="383" y="573"/>
                    </a:lnTo>
                    <a:lnTo>
                      <a:pt x="409" y="562"/>
                    </a:lnTo>
                    <a:lnTo>
                      <a:pt x="435" y="549"/>
                    </a:lnTo>
                    <a:lnTo>
                      <a:pt x="459" y="536"/>
                    </a:lnTo>
                    <a:lnTo>
                      <a:pt x="483" y="517"/>
                    </a:lnTo>
                    <a:lnTo>
                      <a:pt x="504" y="499"/>
                    </a:lnTo>
                    <a:lnTo>
                      <a:pt x="522" y="478"/>
                    </a:lnTo>
                    <a:lnTo>
                      <a:pt x="538" y="454"/>
                    </a:lnTo>
                    <a:lnTo>
                      <a:pt x="551" y="431"/>
                    </a:lnTo>
                    <a:lnTo>
                      <a:pt x="564" y="405"/>
                    </a:lnTo>
                    <a:lnTo>
                      <a:pt x="574" y="376"/>
                    </a:lnTo>
                    <a:lnTo>
                      <a:pt x="580" y="349"/>
                    </a:lnTo>
                    <a:lnTo>
                      <a:pt x="585" y="320"/>
                    </a:lnTo>
                    <a:lnTo>
                      <a:pt x="585" y="289"/>
                    </a:lnTo>
                    <a:lnTo>
                      <a:pt x="585" y="289"/>
                    </a:lnTo>
                    <a:lnTo>
                      <a:pt x="585" y="260"/>
                    </a:lnTo>
                    <a:lnTo>
                      <a:pt x="580" y="231"/>
                    </a:lnTo>
                    <a:lnTo>
                      <a:pt x="572" y="202"/>
                    </a:lnTo>
                    <a:lnTo>
                      <a:pt x="561" y="176"/>
                    </a:lnTo>
                    <a:lnTo>
                      <a:pt x="548" y="150"/>
                    </a:lnTo>
                    <a:lnTo>
                      <a:pt x="532" y="126"/>
                    </a:lnTo>
                    <a:lnTo>
                      <a:pt x="517" y="105"/>
                    </a:lnTo>
                    <a:lnTo>
                      <a:pt x="498" y="84"/>
                    </a:lnTo>
                    <a:lnTo>
                      <a:pt x="477" y="66"/>
                    </a:lnTo>
                    <a:lnTo>
                      <a:pt x="454" y="47"/>
                    </a:lnTo>
                    <a:lnTo>
                      <a:pt x="430" y="34"/>
                    </a:lnTo>
                    <a:lnTo>
                      <a:pt x="404" y="21"/>
                    </a:lnTo>
                    <a:lnTo>
                      <a:pt x="378" y="13"/>
                    </a:lnTo>
                    <a:lnTo>
                      <a:pt x="349" y="5"/>
                    </a:lnTo>
                    <a:lnTo>
                      <a:pt x="320" y="0"/>
                    </a:lnTo>
                    <a:lnTo>
                      <a:pt x="289" y="0"/>
                    </a:lnTo>
                    <a:lnTo>
                      <a:pt x="289" y="0"/>
                    </a:lnTo>
                    <a:close/>
                  </a:path>
                </a:pathLst>
              </a:custGeom>
              <a:solidFill>
                <a:srgbClr val="9B4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2" name="Freeform 575"/>
              <p:cNvSpPr>
                <a:spLocks/>
              </p:cNvSpPr>
              <p:nvPr/>
            </p:nvSpPr>
            <p:spPr bwMode="auto">
              <a:xfrm>
                <a:off x="3654425" y="2817813"/>
                <a:ext cx="911225" cy="915988"/>
              </a:xfrm>
              <a:custGeom>
                <a:avLst/>
                <a:gdLst/>
                <a:ahLst/>
                <a:cxnLst>
                  <a:cxn ang="0">
                    <a:pos x="283" y="0"/>
                  </a:cxn>
                  <a:cxn ang="0">
                    <a:pos x="225" y="8"/>
                  </a:cxn>
                  <a:cxn ang="0">
                    <a:pos x="173" y="26"/>
                  </a:cxn>
                  <a:cxn ang="0">
                    <a:pos x="123" y="52"/>
                  </a:cxn>
                  <a:cxn ang="0">
                    <a:pos x="81" y="89"/>
                  </a:cxn>
                  <a:cxn ang="0">
                    <a:pos x="47" y="131"/>
                  </a:cxn>
                  <a:cxn ang="0">
                    <a:pos x="20" y="181"/>
                  </a:cxn>
                  <a:cxn ang="0">
                    <a:pos x="5" y="236"/>
                  </a:cxn>
                  <a:cxn ang="0">
                    <a:pos x="0" y="294"/>
                  </a:cxn>
                  <a:cxn ang="0">
                    <a:pos x="2" y="323"/>
                  </a:cxn>
                  <a:cxn ang="0">
                    <a:pos x="13" y="378"/>
                  </a:cxn>
                  <a:cxn ang="0">
                    <a:pos x="36" y="430"/>
                  </a:cxn>
                  <a:cxn ang="0">
                    <a:pos x="68" y="475"/>
                  </a:cxn>
                  <a:cxn ang="0">
                    <a:pos x="107" y="514"/>
                  </a:cxn>
                  <a:cxn ang="0">
                    <a:pos x="154" y="543"/>
                  </a:cxn>
                  <a:cxn ang="0">
                    <a:pos x="207" y="567"/>
                  </a:cxn>
                  <a:cxn ang="0">
                    <a:pos x="262" y="577"/>
                  </a:cxn>
                  <a:cxn ang="0">
                    <a:pos x="290" y="577"/>
                  </a:cxn>
                  <a:cxn ang="0">
                    <a:pos x="348" y="570"/>
                  </a:cxn>
                  <a:cxn ang="0">
                    <a:pos x="403" y="554"/>
                  </a:cxn>
                  <a:cxn ang="0">
                    <a:pos x="450" y="525"/>
                  </a:cxn>
                  <a:cxn ang="0">
                    <a:pos x="492" y="488"/>
                  </a:cxn>
                  <a:cxn ang="0">
                    <a:pos x="526" y="446"/>
                  </a:cxn>
                  <a:cxn ang="0">
                    <a:pos x="553" y="396"/>
                  </a:cxn>
                  <a:cxn ang="0">
                    <a:pos x="568" y="341"/>
                  </a:cxn>
                  <a:cxn ang="0">
                    <a:pos x="574" y="283"/>
                  </a:cxn>
                  <a:cxn ang="0">
                    <a:pos x="574" y="254"/>
                  </a:cxn>
                  <a:cxn ang="0">
                    <a:pos x="560" y="199"/>
                  </a:cxn>
                  <a:cxn ang="0">
                    <a:pos x="537" y="147"/>
                  </a:cxn>
                  <a:cxn ang="0">
                    <a:pos x="505" y="102"/>
                  </a:cxn>
                  <a:cxn ang="0">
                    <a:pos x="466" y="63"/>
                  </a:cxn>
                  <a:cxn ang="0">
                    <a:pos x="419" y="34"/>
                  </a:cxn>
                  <a:cxn ang="0">
                    <a:pos x="369" y="13"/>
                  </a:cxn>
                  <a:cxn ang="0">
                    <a:pos x="311" y="2"/>
                  </a:cxn>
                  <a:cxn ang="0">
                    <a:pos x="283" y="0"/>
                  </a:cxn>
                </a:cxnLst>
                <a:rect l="0" t="0" r="r" b="b"/>
                <a:pathLst>
                  <a:path w="574" h="577">
                    <a:moveTo>
                      <a:pt x="283" y="0"/>
                    </a:moveTo>
                    <a:lnTo>
                      <a:pt x="283" y="0"/>
                    </a:lnTo>
                    <a:lnTo>
                      <a:pt x="254" y="2"/>
                    </a:lnTo>
                    <a:lnTo>
                      <a:pt x="225" y="8"/>
                    </a:lnTo>
                    <a:lnTo>
                      <a:pt x="199" y="15"/>
                    </a:lnTo>
                    <a:lnTo>
                      <a:pt x="173" y="26"/>
                    </a:lnTo>
                    <a:lnTo>
                      <a:pt x="146" y="36"/>
                    </a:lnTo>
                    <a:lnTo>
                      <a:pt x="123" y="52"/>
                    </a:lnTo>
                    <a:lnTo>
                      <a:pt x="102" y="68"/>
                    </a:lnTo>
                    <a:lnTo>
                      <a:pt x="81" y="89"/>
                    </a:lnTo>
                    <a:lnTo>
                      <a:pt x="62" y="110"/>
                    </a:lnTo>
                    <a:lnTo>
                      <a:pt x="47" y="131"/>
                    </a:lnTo>
                    <a:lnTo>
                      <a:pt x="34" y="155"/>
                    </a:lnTo>
                    <a:lnTo>
                      <a:pt x="20" y="181"/>
                    </a:lnTo>
                    <a:lnTo>
                      <a:pt x="10" y="207"/>
                    </a:lnTo>
                    <a:lnTo>
                      <a:pt x="5" y="236"/>
                    </a:lnTo>
                    <a:lnTo>
                      <a:pt x="0" y="265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2" y="323"/>
                    </a:lnTo>
                    <a:lnTo>
                      <a:pt x="7" y="352"/>
                    </a:lnTo>
                    <a:lnTo>
                      <a:pt x="13" y="378"/>
                    </a:lnTo>
                    <a:lnTo>
                      <a:pt x="23" y="404"/>
                    </a:lnTo>
                    <a:lnTo>
                      <a:pt x="36" y="430"/>
                    </a:lnTo>
                    <a:lnTo>
                      <a:pt x="52" y="454"/>
                    </a:lnTo>
                    <a:lnTo>
                      <a:pt x="68" y="475"/>
                    </a:lnTo>
                    <a:lnTo>
                      <a:pt x="86" y="496"/>
                    </a:lnTo>
                    <a:lnTo>
                      <a:pt x="107" y="514"/>
                    </a:lnTo>
                    <a:lnTo>
                      <a:pt x="131" y="530"/>
                    </a:lnTo>
                    <a:lnTo>
                      <a:pt x="154" y="543"/>
                    </a:lnTo>
                    <a:lnTo>
                      <a:pt x="180" y="556"/>
                    </a:lnTo>
                    <a:lnTo>
                      <a:pt x="207" y="567"/>
                    </a:lnTo>
                    <a:lnTo>
                      <a:pt x="233" y="572"/>
                    </a:lnTo>
                    <a:lnTo>
                      <a:pt x="262" y="577"/>
                    </a:lnTo>
                    <a:lnTo>
                      <a:pt x="290" y="577"/>
                    </a:lnTo>
                    <a:lnTo>
                      <a:pt x="290" y="577"/>
                    </a:lnTo>
                    <a:lnTo>
                      <a:pt x="319" y="575"/>
                    </a:lnTo>
                    <a:lnTo>
                      <a:pt x="348" y="570"/>
                    </a:lnTo>
                    <a:lnTo>
                      <a:pt x="377" y="562"/>
                    </a:lnTo>
                    <a:lnTo>
                      <a:pt x="403" y="554"/>
                    </a:lnTo>
                    <a:lnTo>
                      <a:pt x="427" y="541"/>
                    </a:lnTo>
                    <a:lnTo>
                      <a:pt x="450" y="525"/>
                    </a:lnTo>
                    <a:lnTo>
                      <a:pt x="474" y="509"/>
                    </a:lnTo>
                    <a:lnTo>
                      <a:pt x="492" y="488"/>
                    </a:lnTo>
                    <a:lnTo>
                      <a:pt x="511" y="470"/>
                    </a:lnTo>
                    <a:lnTo>
                      <a:pt x="526" y="446"/>
                    </a:lnTo>
                    <a:lnTo>
                      <a:pt x="542" y="423"/>
                    </a:lnTo>
                    <a:lnTo>
                      <a:pt x="553" y="396"/>
                    </a:lnTo>
                    <a:lnTo>
                      <a:pt x="563" y="370"/>
                    </a:lnTo>
                    <a:lnTo>
                      <a:pt x="568" y="341"/>
                    </a:lnTo>
                    <a:lnTo>
                      <a:pt x="574" y="315"/>
                    </a:lnTo>
                    <a:lnTo>
                      <a:pt x="574" y="283"/>
                    </a:lnTo>
                    <a:lnTo>
                      <a:pt x="574" y="283"/>
                    </a:lnTo>
                    <a:lnTo>
                      <a:pt x="574" y="254"/>
                    </a:lnTo>
                    <a:lnTo>
                      <a:pt x="568" y="226"/>
                    </a:lnTo>
                    <a:lnTo>
                      <a:pt x="560" y="199"/>
                    </a:lnTo>
                    <a:lnTo>
                      <a:pt x="550" y="173"/>
                    </a:lnTo>
                    <a:lnTo>
                      <a:pt x="537" y="147"/>
                    </a:lnTo>
                    <a:lnTo>
                      <a:pt x="524" y="123"/>
                    </a:lnTo>
                    <a:lnTo>
                      <a:pt x="505" y="102"/>
                    </a:lnTo>
                    <a:lnTo>
                      <a:pt x="487" y="81"/>
                    </a:lnTo>
                    <a:lnTo>
                      <a:pt x="466" y="63"/>
                    </a:lnTo>
                    <a:lnTo>
                      <a:pt x="445" y="47"/>
                    </a:lnTo>
                    <a:lnTo>
                      <a:pt x="419" y="34"/>
                    </a:lnTo>
                    <a:lnTo>
                      <a:pt x="395" y="21"/>
                    </a:lnTo>
                    <a:lnTo>
                      <a:pt x="369" y="13"/>
                    </a:lnTo>
                    <a:lnTo>
                      <a:pt x="340" y="5"/>
                    </a:lnTo>
                    <a:lnTo>
                      <a:pt x="311" y="2"/>
                    </a:lnTo>
                    <a:lnTo>
                      <a:pt x="283" y="0"/>
                    </a:lnTo>
                    <a:lnTo>
                      <a:pt x="283" y="0"/>
                    </a:lnTo>
                    <a:close/>
                  </a:path>
                </a:pathLst>
              </a:custGeom>
              <a:solidFill>
                <a:srgbClr val="9E4D0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3" name="Freeform 576"/>
              <p:cNvSpPr>
                <a:spLocks/>
              </p:cNvSpPr>
              <p:nvPr/>
            </p:nvSpPr>
            <p:spPr bwMode="auto">
              <a:xfrm>
                <a:off x="3662363" y="2820988"/>
                <a:ext cx="893763" cy="901700"/>
              </a:xfrm>
              <a:custGeom>
                <a:avLst/>
                <a:gdLst/>
                <a:ahLst/>
                <a:cxnLst>
                  <a:cxn ang="0">
                    <a:pos x="278" y="0"/>
                  </a:cxn>
                  <a:cxn ang="0">
                    <a:pos x="220" y="8"/>
                  </a:cxn>
                  <a:cxn ang="0">
                    <a:pos x="168" y="27"/>
                  </a:cxn>
                  <a:cxn ang="0">
                    <a:pos x="120" y="53"/>
                  </a:cxn>
                  <a:cxn ang="0">
                    <a:pos x="78" y="87"/>
                  </a:cxn>
                  <a:cxn ang="0">
                    <a:pos x="44" y="132"/>
                  </a:cxn>
                  <a:cxn ang="0">
                    <a:pos x="18" y="179"/>
                  </a:cxn>
                  <a:cxn ang="0">
                    <a:pos x="2" y="234"/>
                  </a:cxn>
                  <a:cxn ang="0">
                    <a:pos x="0" y="289"/>
                  </a:cxn>
                  <a:cxn ang="0">
                    <a:pos x="0" y="318"/>
                  </a:cxn>
                  <a:cxn ang="0">
                    <a:pos x="13" y="373"/>
                  </a:cxn>
                  <a:cxn ang="0">
                    <a:pos x="34" y="423"/>
                  </a:cxn>
                  <a:cxn ang="0">
                    <a:pos x="65" y="468"/>
                  </a:cxn>
                  <a:cxn ang="0">
                    <a:pos x="105" y="507"/>
                  </a:cxn>
                  <a:cxn ang="0">
                    <a:pos x="152" y="536"/>
                  </a:cxn>
                  <a:cxn ang="0">
                    <a:pos x="202" y="557"/>
                  </a:cxn>
                  <a:cxn ang="0">
                    <a:pos x="257" y="568"/>
                  </a:cxn>
                  <a:cxn ang="0">
                    <a:pos x="285" y="568"/>
                  </a:cxn>
                  <a:cxn ang="0">
                    <a:pos x="343" y="562"/>
                  </a:cxn>
                  <a:cxn ang="0">
                    <a:pos x="396" y="544"/>
                  </a:cxn>
                  <a:cxn ang="0">
                    <a:pos x="443" y="518"/>
                  </a:cxn>
                  <a:cxn ang="0">
                    <a:pos x="485" y="481"/>
                  </a:cxn>
                  <a:cxn ang="0">
                    <a:pos x="519" y="439"/>
                  </a:cxn>
                  <a:cxn ang="0">
                    <a:pos x="545" y="392"/>
                  </a:cxn>
                  <a:cxn ang="0">
                    <a:pos x="561" y="336"/>
                  </a:cxn>
                  <a:cxn ang="0">
                    <a:pos x="563" y="279"/>
                  </a:cxn>
                  <a:cxn ang="0">
                    <a:pos x="563" y="250"/>
                  </a:cxn>
                  <a:cxn ang="0">
                    <a:pos x="550" y="195"/>
                  </a:cxn>
                  <a:cxn ang="0">
                    <a:pos x="529" y="145"/>
                  </a:cxn>
                  <a:cxn ang="0">
                    <a:pos x="498" y="100"/>
                  </a:cxn>
                  <a:cxn ang="0">
                    <a:pos x="458" y="63"/>
                  </a:cxn>
                  <a:cxn ang="0">
                    <a:pos x="411" y="34"/>
                  </a:cxn>
                  <a:cxn ang="0">
                    <a:pos x="362" y="13"/>
                  </a:cxn>
                  <a:cxn ang="0">
                    <a:pos x="306" y="3"/>
                  </a:cxn>
                  <a:cxn ang="0">
                    <a:pos x="278" y="0"/>
                  </a:cxn>
                </a:cxnLst>
                <a:rect l="0" t="0" r="r" b="b"/>
                <a:pathLst>
                  <a:path w="563" h="568">
                    <a:moveTo>
                      <a:pt x="278" y="0"/>
                    </a:moveTo>
                    <a:lnTo>
                      <a:pt x="278" y="0"/>
                    </a:lnTo>
                    <a:lnTo>
                      <a:pt x="249" y="3"/>
                    </a:lnTo>
                    <a:lnTo>
                      <a:pt x="220" y="8"/>
                    </a:lnTo>
                    <a:lnTo>
                      <a:pt x="194" y="16"/>
                    </a:lnTo>
                    <a:lnTo>
                      <a:pt x="168" y="27"/>
                    </a:lnTo>
                    <a:lnTo>
                      <a:pt x="144" y="37"/>
                    </a:lnTo>
                    <a:lnTo>
                      <a:pt x="120" y="53"/>
                    </a:lnTo>
                    <a:lnTo>
                      <a:pt x="99" y="69"/>
                    </a:lnTo>
                    <a:lnTo>
                      <a:pt x="78" y="87"/>
                    </a:lnTo>
                    <a:lnTo>
                      <a:pt x="60" y="108"/>
                    </a:lnTo>
                    <a:lnTo>
                      <a:pt x="44" y="132"/>
                    </a:lnTo>
                    <a:lnTo>
                      <a:pt x="31" y="155"/>
                    </a:lnTo>
                    <a:lnTo>
                      <a:pt x="18" y="179"/>
                    </a:lnTo>
                    <a:lnTo>
                      <a:pt x="10" y="205"/>
                    </a:lnTo>
                    <a:lnTo>
                      <a:pt x="2" y="234"/>
                    </a:lnTo>
                    <a:lnTo>
                      <a:pt x="0" y="260"/>
                    </a:lnTo>
                    <a:lnTo>
                      <a:pt x="0" y="289"/>
                    </a:lnTo>
                    <a:lnTo>
                      <a:pt x="0" y="289"/>
                    </a:lnTo>
                    <a:lnTo>
                      <a:pt x="0" y="318"/>
                    </a:lnTo>
                    <a:lnTo>
                      <a:pt x="5" y="347"/>
                    </a:lnTo>
                    <a:lnTo>
                      <a:pt x="13" y="373"/>
                    </a:lnTo>
                    <a:lnTo>
                      <a:pt x="23" y="400"/>
                    </a:lnTo>
                    <a:lnTo>
                      <a:pt x="34" y="423"/>
                    </a:lnTo>
                    <a:lnTo>
                      <a:pt x="50" y="447"/>
                    </a:lnTo>
                    <a:lnTo>
                      <a:pt x="65" y="468"/>
                    </a:lnTo>
                    <a:lnTo>
                      <a:pt x="86" y="489"/>
                    </a:lnTo>
                    <a:lnTo>
                      <a:pt x="105" y="507"/>
                    </a:lnTo>
                    <a:lnTo>
                      <a:pt x="128" y="523"/>
                    </a:lnTo>
                    <a:lnTo>
                      <a:pt x="152" y="536"/>
                    </a:lnTo>
                    <a:lnTo>
                      <a:pt x="175" y="549"/>
                    </a:lnTo>
                    <a:lnTo>
                      <a:pt x="202" y="557"/>
                    </a:lnTo>
                    <a:lnTo>
                      <a:pt x="230" y="562"/>
                    </a:lnTo>
                    <a:lnTo>
                      <a:pt x="257" y="568"/>
                    </a:lnTo>
                    <a:lnTo>
                      <a:pt x="285" y="568"/>
                    </a:lnTo>
                    <a:lnTo>
                      <a:pt x="285" y="568"/>
                    </a:lnTo>
                    <a:lnTo>
                      <a:pt x="314" y="568"/>
                    </a:lnTo>
                    <a:lnTo>
                      <a:pt x="343" y="562"/>
                    </a:lnTo>
                    <a:lnTo>
                      <a:pt x="369" y="554"/>
                    </a:lnTo>
                    <a:lnTo>
                      <a:pt x="396" y="544"/>
                    </a:lnTo>
                    <a:lnTo>
                      <a:pt x="419" y="531"/>
                    </a:lnTo>
                    <a:lnTo>
                      <a:pt x="443" y="518"/>
                    </a:lnTo>
                    <a:lnTo>
                      <a:pt x="464" y="499"/>
                    </a:lnTo>
                    <a:lnTo>
                      <a:pt x="485" y="481"/>
                    </a:lnTo>
                    <a:lnTo>
                      <a:pt x="503" y="460"/>
                    </a:lnTo>
                    <a:lnTo>
                      <a:pt x="519" y="439"/>
                    </a:lnTo>
                    <a:lnTo>
                      <a:pt x="532" y="415"/>
                    </a:lnTo>
                    <a:lnTo>
                      <a:pt x="545" y="392"/>
                    </a:lnTo>
                    <a:lnTo>
                      <a:pt x="553" y="365"/>
                    </a:lnTo>
                    <a:lnTo>
                      <a:pt x="561" y="336"/>
                    </a:lnTo>
                    <a:lnTo>
                      <a:pt x="563" y="308"/>
                    </a:lnTo>
                    <a:lnTo>
                      <a:pt x="563" y="279"/>
                    </a:lnTo>
                    <a:lnTo>
                      <a:pt x="563" y="279"/>
                    </a:lnTo>
                    <a:lnTo>
                      <a:pt x="563" y="250"/>
                    </a:lnTo>
                    <a:lnTo>
                      <a:pt x="558" y="224"/>
                    </a:lnTo>
                    <a:lnTo>
                      <a:pt x="550" y="195"/>
                    </a:lnTo>
                    <a:lnTo>
                      <a:pt x="540" y="171"/>
                    </a:lnTo>
                    <a:lnTo>
                      <a:pt x="529" y="145"/>
                    </a:lnTo>
                    <a:lnTo>
                      <a:pt x="514" y="121"/>
                    </a:lnTo>
                    <a:lnTo>
                      <a:pt x="498" y="100"/>
                    </a:lnTo>
                    <a:lnTo>
                      <a:pt x="479" y="82"/>
                    </a:lnTo>
                    <a:lnTo>
                      <a:pt x="458" y="63"/>
                    </a:lnTo>
                    <a:lnTo>
                      <a:pt x="435" y="48"/>
                    </a:lnTo>
                    <a:lnTo>
                      <a:pt x="411" y="34"/>
                    </a:lnTo>
                    <a:lnTo>
                      <a:pt x="388" y="21"/>
                    </a:lnTo>
                    <a:lnTo>
                      <a:pt x="362" y="13"/>
                    </a:lnTo>
                    <a:lnTo>
                      <a:pt x="333" y="6"/>
                    </a:lnTo>
                    <a:lnTo>
                      <a:pt x="306" y="3"/>
                    </a:lnTo>
                    <a:lnTo>
                      <a:pt x="278" y="0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A14E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4" name="Freeform 577"/>
              <p:cNvSpPr>
                <a:spLocks/>
              </p:cNvSpPr>
              <p:nvPr/>
            </p:nvSpPr>
            <p:spPr bwMode="auto">
              <a:xfrm>
                <a:off x="3665538" y="2830513"/>
                <a:ext cx="882650" cy="882650"/>
              </a:xfrm>
              <a:custGeom>
                <a:avLst/>
                <a:gdLst/>
                <a:ahLst/>
                <a:cxnLst>
                  <a:cxn ang="0">
                    <a:pos x="273" y="0"/>
                  </a:cxn>
                  <a:cxn ang="0">
                    <a:pos x="218" y="5"/>
                  </a:cxn>
                  <a:cxn ang="0">
                    <a:pos x="166" y="23"/>
                  </a:cxn>
                  <a:cxn ang="0">
                    <a:pos x="118" y="49"/>
                  </a:cxn>
                  <a:cxn ang="0">
                    <a:pos x="79" y="84"/>
                  </a:cxn>
                  <a:cxn ang="0">
                    <a:pos x="45" y="126"/>
                  </a:cxn>
                  <a:cxn ang="0">
                    <a:pos x="21" y="173"/>
                  </a:cxn>
                  <a:cxn ang="0">
                    <a:pos x="6" y="225"/>
                  </a:cxn>
                  <a:cxn ang="0">
                    <a:pos x="0" y="283"/>
                  </a:cxn>
                  <a:cxn ang="0">
                    <a:pos x="3" y="312"/>
                  </a:cxn>
                  <a:cxn ang="0">
                    <a:pos x="16" y="365"/>
                  </a:cxn>
                  <a:cxn ang="0">
                    <a:pos x="37" y="415"/>
                  </a:cxn>
                  <a:cxn ang="0">
                    <a:pos x="69" y="459"/>
                  </a:cxn>
                  <a:cxn ang="0">
                    <a:pos x="105" y="496"/>
                  </a:cxn>
                  <a:cxn ang="0">
                    <a:pos x="152" y="525"/>
                  </a:cxn>
                  <a:cxn ang="0">
                    <a:pos x="202" y="543"/>
                  </a:cxn>
                  <a:cxn ang="0">
                    <a:pos x="255" y="554"/>
                  </a:cxn>
                  <a:cxn ang="0">
                    <a:pos x="283" y="556"/>
                  </a:cxn>
                  <a:cxn ang="0">
                    <a:pos x="341" y="548"/>
                  </a:cxn>
                  <a:cxn ang="0">
                    <a:pos x="391" y="530"/>
                  </a:cxn>
                  <a:cxn ang="0">
                    <a:pos x="438" y="504"/>
                  </a:cxn>
                  <a:cxn ang="0">
                    <a:pos x="480" y="470"/>
                  </a:cxn>
                  <a:cxn ang="0">
                    <a:pos x="512" y="428"/>
                  </a:cxn>
                  <a:cxn ang="0">
                    <a:pos x="538" y="380"/>
                  </a:cxn>
                  <a:cxn ang="0">
                    <a:pos x="553" y="328"/>
                  </a:cxn>
                  <a:cxn ang="0">
                    <a:pos x="556" y="270"/>
                  </a:cxn>
                  <a:cxn ang="0">
                    <a:pos x="556" y="244"/>
                  </a:cxn>
                  <a:cxn ang="0">
                    <a:pos x="543" y="189"/>
                  </a:cxn>
                  <a:cxn ang="0">
                    <a:pos x="522" y="139"/>
                  </a:cxn>
                  <a:cxn ang="0">
                    <a:pos x="491" y="97"/>
                  </a:cxn>
                  <a:cxn ang="0">
                    <a:pos x="451" y="60"/>
                  </a:cxn>
                  <a:cxn ang="0">
                    <a:pos x="407" y="28"/>
                  </a:cxn>
                  <a:cxn ang="0">
                    <a:pos x="357" y="10"/>
                  </a:cxn>
                  <a:cxn ang="0">
                    <a:pos x="302" y="0"/>
                  </a:cxn>
                  <a:cxn ang="0">
                    <a:pos x="273" y="0"/>
                  </a:cxn>
                </a:cxnLst>
                <a:rect l="0" t="0" r="r" b="b"/>
                <a:pathLst>
                  <a:path w="556" h="556">
                    <a:moveTo>
                      <a:pt x="273" y="0"/>
                    </a:moveTo>
                    <a:lnTo>
                      <a:pt x="273" y="0"/>
                    </a:lnTo>
                    <a:lnTo>
                      <a:pt x="247" y="0"/>
                    </a:lnTo>
                    <a:lnTo>
                      <a:pt x="218" y="5"/>
                    </a:lnTo>
                    <a:lnTo>
                      <a:pt x="192" y="13"/>
                    </a:lnTo>
                    <a:lnTo>
                      <a:pt x="166" y="23"/>
                    </a:lnTo>
                    <a:lnTo>
                      <a:pt x="142" y="34"/>
                    </a:lnTo>
                    <a:lnTo>
                      <a:pt x="118" y="49"/>
                    </a:lnTo>
                    <a:lnTo>
                      <a:pt x="97" y="65"/>
                    </a:lnTo>
                    <a:lnTo>
                      <a:pt x="79" y="84"/>
                    </a:lnTo>
                    <a:lnTo>
                      <a:pt x="61" y="105"/>
                    </a:lnTo>
                    <a:lnTo>
                      <a:pt x="45" y="126"/>
                    </a:lnTo>
                    <a:lnTo>
                      <a:pt x="32" y="149"/>
                    </a:lnTo>
                    <a:lnTo>
                      <a:pt x="21" y="173"/>
                    </a:lnTo>
                    <a:lnTo>
                      <a:pt x="11" y="199"/>
                    </a:lnTo>
                    <a:lnTo>
                      <a:pt x="6" y="225"/>
                    </a:lnTo>
                    <a:lnTo>
                      <a:pt x="3" y="254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3" y="312"/>
                    </a:lnTo>
                    <a:lnTo>
                      <a:pt x="8" y="338"/>
                    </a:lnTo>
                    <a:lnTo>
                      <a:pt x="16" y="365"/>
                    </a:lnTo>
                    <a:lnTo>
                      <a:pt x="24" y="391"/>
                    </a:lnTo>
                    <a:lnTo>
                      <a:pt x="37" y="415"/>
                    </a:lnTo>
                    <a:lnTo>
                      <a:pt x="50" y="438"/>
                    </a:lnTo>
                    <a:lnTo>
                      <a:pt x="69" y="459"/>
                    </a:lnTo>
                    <a:lnTo>
                      <a:pt x="87" y="478"/>
                    </a:lnTo>
                    <a:lnTo>
                      <a:pt x="105" y="496"/>
                    </a:lnTo>
                    <a:lnTo>
                      <a:pt x="129" y="512"/>
                    </a:lnTo>
                    <a:lnTo>
                      <a:pt x="152" y="525"/>
                    </a:lnTo>
                    <a:lnTo>
                      <a:pt x="176" y="535"/>
                    </a:lnTo>
                    <a:lnTo>
                      <a:pt x="202" y="543"/>
                    </a:lnTo>
                    <a:lnTo>
                      <a:pt x="228" y="551"/>
                    </a:lnTo>
                    <a:lnTo>
                      <a:pt x="255" y="554"/>
                    </a:lnTo>
                    <a:lnTo>
                      <a:pt x="283" y="556"/>
                    </a:lnTo>
                    <a:lnTo>
                      <a:pt x="283" y="556"/>
                    </a:lnTo>
                    <a:lnTo>
                      <a:pt x="312" y="554"/>
                    </a:lnTo>
                    <a:lnTo>
                      <a:pt x="341" y="548"/>
                    </a:lnTo>
                    <a:lnTo>
                      <a:pt x="367" y="541"/>
                    </a:lnTo>
                    <a:lnTo>
                      <a:pt x="391" y="530"/>
                    </a:lnTo>
                    <a:lnTo>
                      <a:pt x="417" y="520"/>
                    </a:lnTo>
                    <a:lnTo>
                      <a:pt x="438" y="504"/>
                    </a:lnTo>
                    <a:lnTo>
                      <a:pt x="459" y="488"/>
                    </a:lnTo>
                    <a:lnTo>
                      <a:pt x="480" y="470"/>
                    </a:lnTo>
                    <a:lnTo>
                      <a:pt x="496" y="449"/>
                    </a:lnTo>
                    <a:lnTo>
                      <a:pt x="512" y="428"/>
                    </a:lnTo>
                    <a:lnTo>
                      <a:pt x="527" y="404"/>
                    </a:lnTo>
                    <a:lnTo>
                      <a:pt x="538" y="380"/>
                    </a:lnTo>
                    <a:lnTo>
                      <a:pt x="546" y="354"/>
                    </a:lnTo>
                    <a:lnTo>
                      <a:pt x="553" y="328"/>
                    </a:lnTo>
                    <a:lnTo>
                      <a:pt x="556" y="299"/>
                    </a:lnTo>
                    <a:lnTo>
                      <a:pt x="556" y="270"/>
                    </a:lnTo>
                    <a:lnTo>
                      <a:pt x="556" y="270"/>
                    </a:lnTo>
                    <a:lnTo>
                      <a:pt x="556" y="244"/>
                    </a:lnTo>
                    <a:lnTo>
                      <a:pt x="551" y="215"/>
                    </a:lnTo>
                    <a:lnTo>
                      <a:pt x="543" y="189"/>
                    </a:lnTo>
                    <a:lnTo>
                      <a:pt x="533" y="162"/>
                    </a:lnTo>
                    <a:lnTo>
                      <a:pt x="522" y="139"/>
                    </a:lnTo>
                    <a:lnTo>
                      <a:pt x="506" y="118"/>
                    </a:lnTo>
                    <a:lnTo>
                      <a:pt x="491" y="97"/>
                    </a:lnTo>
                    <a:lnTo>
                      <a:pt x="472" y="76"/>
                    </a:lnTo>
                    <a:lnTo>
                      <a:pt x="451" y="60"/>
                    </a:lnTo>
                    <a:lnTo>
                      <a:pt x="430" y="44"/>
                    </a:lnTo>
                    <a:lnTo>
                      <a:pt x="407" y="28"/>
                    </a:lnTo>
                    <a:lnTo>
                      <a:pt x="383" y="18"/>
                    </a:lnTo>
                    <a:lnTo>
                      <a:pt x="357" y="10"/>
                    </a:lnTo>
                    <a:lnTo>
                      <a:pt x="331" y="2"/>
                    </a:lnTo>
                    <a:lnTo>
                      <a:pt x="302" y="0"/>
                    </a:lnTo>
                    <a:lnTo>
                      <a:pt x="273" y="0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A450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5" name="Freeform 578"/>
              <p:cNvSpPr>
                <a:spLocks/>
              </p:cNvSpPr>
              <p:nvPr/>
            </p:nvSpPr>
            <p:spPr bwMode="auto">
              <a:xfrm>
                <a:off x="3675063" y="2833688"/>
                <a:ext cx="868363" cy="866775"/>
              </a:xfrm>
              <a:custGeom>
                <a:avLst/>
                <a:gdLst/>
                <a:ahLst/>
                <a:cxnLst>
                  <a:cxn ang="0">
                    <a:pos x="267" y="0"/>
                  </a:cxn>
                  <a:cxn ang="0">
                    <a:pos x="212" y="5"/>
                  </a:cxn>
                  <a:cxn ang="0">
                    <a:pos x="162" y="24"/>
                  </a:cxn>
                  <a:cxn ang="0">
                    <a:pos x="115" y="50"/>
                  </a:cxn>
                  <a:cxn ang="0">
                    <a:pos x="76" y="84"/>
                  </a:cxn>
                  <a:cxn ang="0">
                    <a:pos x="44" y="126"/>
                  </a:cxn>
                  <a:cxn ang="0">
                    <a:pos x="18" y="174"/>
                  </a:cxn>
                  <a:cxn ang="0">
                    <a:pos x="5" y="223"/>
                  </a:cxn>
                  <a:cxn ang="0">
                    <a:pos x="0" y="279"/>
                  </a:cxn>
                  <a:cxn ang="0">
                    <a:pos x="2" y="307"/>
                  </a:cxn>
                  <a:cxn ang="0">
                    <a:pos x="13" y="360"/>
                  </a:cxn>
                  <a:cxn ang="0">
                    <a:pos x="34" y="407"/>
                  </a:cxn>
                  <a:cxn ang="0">
                    <a:pos x="65" y="452"/>
                  </a:cxn>
                  <a:cxn ang="0">
                    <a:pos x="102" y="489"/>
                  </a:cxn>
                  <a:cxn ang="0">
                    <a:pos x="146" y="515"/>
                  </a:cxn>
                  <a:cxn ang="0">
                    <a:pos x="196" y="536"/>
                  </a:cxn>
                  <a:cxn ang="0">
                    <a:pos x="251" y="546"/>
                  </a:cxn>
                  <a:cxn ang="0">
                    <a:pos x="277" y="546"/>
                  </a:cxn>
                  <a:cxn ang="0">
                    <a:pos x="333" y="539"/>
                  </a:cxn>
                  <a:cxn ang="0">
                    <a:pos x="385" y="523"/>
                  </a:cxn>
                  <a:cxn ang="0">
                    <a:pos x="430" y="497"/>
                  </a:cxn>
                  <a:cxn ang="0">
                    <a:pos x="469" y="462"/>
                  </a:cxn>
                  <a:cxn ang="0">
                    <a:pos x="503" y="420"/>
                  </a:cxn>
                  <a:cxn ang="0">
                    <a:pos x="527" y="373"/>
                  </a:cxn>
                  <a:cxn ang="0">
                    <a:pos x="542" y="323"/>
                  </a:cxn>
                  <a:cxn ang="0">
                    <a:pos x="547" y="268"/>
                  </a:cxn>
                  <a:cxn ang="0">
                    <a:pos x="545" y="239"/>
                  </a:cxn>
                  <a:cxn ang="0">
                    <a:pos x="532" y="187"/>
                  </a:cxn>
                  <a:cxn ang="0">
                    <a:pos x="511" y="137"/>
                  </a:cxn>
                  <a:cxn ang="0">
                    <a:pos x="479" y="95"/>
                  </a:cxn>
                  <a:cxn ang="0">
                    <a:pos x="443" y="58"/>
                  </a:cxn>
                  <a:cxn ang="0">
                    <a:pos x="398" y="29"/>
                  </a:cxn>
                  <a:cxn ang="0">
                    <a:pos x="348" y="11"/>
                  </a:cxn>
                  <a:cxn ang="0">
                    <a:pos x="296" y="0"/>
                  </a:cxn>
                  <a:cxn ang="0">
                    <a:pos x="267" y="0"/>
                  </a:cxn>
                </a:cxnLst>
                <a:rect l="0" t="0" r="r" b="b"/>
                <a:pathLst>
                  <a:path w="547" h="546">
                    <a:moveTo>
                      <a:pt x="267" y="0"/>
                    </a:moveTo>
                    <a:lnTo>
                      <a:pt x="267" y="0"/>
                    </a:lnTo>
                    <a:lnTo>
                      <a:pt x="238" y="3"/>
                    </a:lnTo>
                    <a:lnTo>
                      <a:pt x="212" y="5"/>
                    </a:lnTo>
                    <a:lnTo>
                      <a:pt x="186" y="13"/>
                    </a:lnTo>
                    <a:lnTo>
                      <a:pt x="162" y="24"/>
                    </a:lnTo>
                    <a:lnTo>
                      <a:pt x="139" y="34"/>
                    </a:lnTo>
                    <a:lnTo>
                      <a:pt x="115" y="50"/>
                    </a:lnTo>
                    <a:lnTo>
                      <a:pt x="94" y="66"/>
                    </a:lnTo>
                    <a:lnTo>
                      <a:pt x="76" y="84"/>
                    </a:lnTo>
                    <a:lnTo>
                      <a:pt x="57" y="105"/>
                    </a:lnTo>
                    <a:lnTo>
                      <a:pt x="44" y="126"/>
                    </a:lnTo>
                    <a:lnTo>
                      <a:pt x="28" y="147"/>
                    </a:lnTo>
                    <a:lnTo>
                      <a:pt x="18" y="174"/>
                    </a:lnTo>
                    <a:lnTo>
                      <a:pt x="10" y="197"/>
                    </a:lnTo>
                    <a:lnTo>
                      <a:pt x="5" y="223"/>
                    </a:lnTo>
                    <a:lnTo>
                      <a:pt x="0" y="252"/>
                    </a:lnTo>
                    <a:lnTo>
                      <a:pt x="0" y="279"/>
                    </a:lnTo>
                    <a:lnTo>
                      <a:pt x="0" y="279"/>
                    </a:lnTo>
                    <a:lnTo>
                      <a:pt x="2" y="307"/>
                    </a:lnTo>
                    <a:lnTo>
                      <a:pt x="5" y="334"/>
                    </a:lnTo>
                    <a:lnTo>
                      <a:pt x="13" y="360"/>
                    </a:lnTo>
                    <a:lnTo>
                      <a:pt x="23" y="384"/>
                    </a:lnTo>
                    <a:lnTo>
                      <a:pt x="34" y="407"/>
                    </a:lnTo>
                    <a:lnTo>
                      <a:pt x="49" y="431"/>
                    </a:lnTo>
                    <a:lnTo>
                      <a:pt x="65" y="452"/>
                    </a:lnTo>
                    <a:lnTo>
                      <a:pt x="83" y="470"/>
                    </a:lnTo>
                    <a:lnTo>
                      <a:pt x="102" y="489"/>
                    </a:lnTo>
                    <a:lnTo>
                      <a:pt x="125" y="502"/>
                    </a:lnTo>
                    <a:lnTo>
                      <a:pt x="146" y="515"/>
                    </a:lnTo>
                    <a:lnTo>
                      <a:pt x="173" y="528"/>
                    </a:lnTo>
                    <a:lnTo>
                      <a:pt x="196" y="536"/>
                    </a:lnTo>
                    <a:lnTo>
                      <a:pt x="222" y="541"/>
                    </a:lnTo>
                    <a:lnTo>
                      <a:pt x="251" y="546"/>
                    </a:lnTo>
                    <a:lnTo>
                      <a:pt x="277" y="546"/>
                    </a:lnTo>
                    <a:lnTo>
                      <a:pt x="277" y="546"/>
                    </a:lnTo>
                    <a:lnTo>
                      <a:pt x="306" y="544"/>
                    </a:lnTo>
                    <a:lnTo>
                      <a:pt x="333" y="539"/>
                    </a:lnTo>
                    <a:lnTo>
                      <a:pt x="359" y="533"/>
                    </a:lnTo>
                    <a:lnTo>
                      <a:pt x="385" y="523"/>
                    </a:lnTo>
                    <a:lnTo>
                      <a:pt x="409" y="510"/>
                    </a:lnTo>
                    <a:lnTo>
                      <a:pt x="430" y="497"/>
                    </a:lnTo>
                    <a:lnTo>
                      <a:pt x="450" y="481"/>
                    </a:lnTo>
                    <a:lnTo>
                      <a:pt x="469" y="462"/>
                    </a:lnTo>
                    <a:lnTo>
                      <a:pt x="487" y="441"/>
                    </a:lnTo>
                    <a:lnTo>
                      <a:pt x="503" y="420"/>
                    </a:lnTo>
                    <a:lnTo>
                      <a:pt x="516" y="397"/>
                    </a:lnTo>
                    <a:lnTo>
                      <a:pt x="527" y="373"/>
                    </a:lnTo>
                    <a:lnTo>
                      <a:pt x="534" y="349"/>
                    </a:lnTo>
                    <a:lnTo>
                      <a:pt x="542" y="323"/>
                    </a:lnTo>
                    <a:lnTo>
                      <a:pt x="545" y="294"/>
                    </a:lnTo>
                    <a:lnTo>
                      <a:pt x="547" y="268"/>
                    </a:lnTo>
                    <a:lnTo>
                      <a:pt x="547" y="268"/>
                    </a:lnTo>
                    <a:lnTo>
                      <a:pt x="545" y="239"/>
                    </a:lnTo>
                    <a:lnTo>
                      <a:pt x="540" y="213"/>
                    </a:lnTo>
                    <a:lnTo>
                      <a:pt x="532" y="187"/>
                    </a:lnTo>
                    <a:lnTo>
                      <a:pt x="524" y="160"/>
                    </a:lnTo>
                    <a:lnTo>
                      <a:pt x="511" y="137"/>
                    </a:lnTo>
                    <a:lnTo>
                      <a:pt x="498" y="116"/>
                    </a:lnTo>
                    <a:lnTo>
                      <a:pt x="479" y="95"/>
                    </a:lnTo>
                    <a:lnTo>
                      <a:pt x="461" y="76"/>
                    </a:lnTo>
                    <a:lnTo>
                      <a:pt x="443" y="58"/>
                    </a:lnTo>
                    <a:lnTo>
                      <a:pt x="422" y="42"/>
                    </a:lnTo>
                    <a:lnTo>
                      <a:pt x="398" y="29"/>
                    </a:lnTo>
                    <a:lnTo>
                      <a:pt x="374" y="19"/>
                    </a:lnTo>
                    <a:lnTo>
                      <a:pt x="348" y="11"/>
                    </a:lnTo>
                    <a:lnTo>
                      <a:pt x="322" y="3"/>
                    </a:lnTo>
                    <a:lnTo>
                      <a:pt x="296" y="0"/>
                    </a:lnTo>
                    <a:lnTo>
                      <a:pt x="267" y="0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A7511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6" name="Freeform 579"/>
              <p:cNvSpPr>
                <a:spLocks/>
              </p:cNvSpPr>
              <p:nvPr/>
            </p:nvSpPr>
            <p:spPr bwMode="auto">
              <a:xfrm>
                <a:off x="3678238" y="2838451"/>
                <a:ext cx="857250" cy="850900"/>
              </a:xfrm>
              <a:custGeom>
                <a:avLst/>
                <a:gdLst/>
                <a:ahLst/>
                <a:cxnLst>
                  <a:cxn ang="0">
                    <a:pos x="265" y="0"/>
                  </a:cxn>
                  <a:cxn ang="0">
                    <a:pos x="210" y="8"/>
                  </a:cxn>
                  <a:cxn ang="0">
                    <a:pos x="160" y="23"/>
                  </a:cxn>
                  <a:cxn ang="0">
                    <a:pos x="116" y="50"/>
                  </a:cxn>
                  <a:cxn ang="0">
                    <a:pos x="76" y="84"/>
                  </a:cxn>
                  <a:cxn ang="0">
                    <a:pos x="45" y="123"/>
                  </a:cxn>
                  <a:cxn ang="0">
                    <a:pos x="21" y="171"/>
                  </a:cxn>
                  <a:cxn ang="0">
                    <a:pos x="5" y="220"/>
                  </a:cxn>
                  <a:cxn ang="0">
                    <a:pos x="0" y="276"/>
                  </a:cxn>
                  <a:cxn ang="0">
                    <a:pos x="3" y="302"/>
                  </a:cxn>
                  <a:cxn ang="0">
                    <a:pos x="16" y="354"/>
                  </a:cxn>
                  <a:cxn ang="0">
                    <a:pos x="37" y="402"/>
                  </a:cxn>
                  <a:cxn ang="0">
                    <a:pos x="66" y="444"/>
                  </a:cxn>
                  <a:cxn ang="0">
                    <a:pos x="105" y="478"/>
                  </a:cxn>
                  <a:cxn ang="0">
                    <a:pos x="147" y="507"/>
                  </a:cxn>
                  <a:cxn ang="0">
                    <a:pos x="197" y="525"/>
                  </a:cxn>
                  <a:cxn ang="0">
                    <a:pos x="249" y="536"/>
                  </a:cxn>
                  <a:cxn ang="0">
                    <a:pos x="275" y="536"/>
                  </a:cxn>
                  <a:cxn ang="0">
                    <a:pos x="331" y="530"/>
                  </a:cxn>
                  <a:cxn ang="0">
                    <a:pos x="380" y="512"/>
                  </a:cxn>
                  <a:cxn ang="0">
                    <a:pos x="425" y="486"/>
                  </a:cxn>
                  <a:cxn ang="0">
                    <a:pos x="464" y="454"/>
                  </a:cxn>
                  <a:cxn ang="0">
                    <a:pos x="496" y="412"/>
                  </a:cxn>
                  <a:cxn ang="0">
                    <a:pos x="519" y="368"/>
                  </a:cxn>
                  <a:cxn ang="0">
                    <a:pos x="535" y="315"/>
                  </a:cxn>
                  <a:cxn ang="0">
                    <a:pos x="540" y="262"/>
                  </a:cxn>
                  <a:cxn ang="0">
                    <a:pos x="538" y="234"/>
                  </a:cxn>
                  <a:cxn ang="0">
                    <a:pos x="525" y="181"/>
                  </a:cxn>
                  <a:cxn ang="0">
                    <a:pos x="504" y="134"/>
                  </a:cxn>
                  <a:cxn ang="0">
                    <a:pos x="475" y="92"/>
                  </a:cxn>
                  <a:cxn ang="0">
                    <a:pos x="438" y="58"/>
                  </a:cxn>
                  <a:cxn ang="0">
                    <a:pos x="393" y="29"/>
                  </a:cxn>
                  <a:cxn ang="0">
                    <a:pos x="344" y="10"/>
                  </a:cxn>
                  <a:cxn ang="0">
                    <a:pos x="291" y="0"/>
                  </a:cxn>
                  <a:cxn ang="0">
                    <a:pos x="265" y="0"/>
                  </a:cxn>
                </a:cxnLst>
                <a:rect l="0" t="0" r="r" b="b"/>
                <a:pathLst>
                  <a:path w="540" h="536">
                    <a:moveTo>
                      <a:pt x="265" y="0"/>
                    </a:moveTo>
                    <a:lnTo>
                      <a:pt x="265" y="0"/>
                    </a:lnTo>
                    <a:lnTo>
                      <a:pt x="236" y="2"/>
                    </a:lnTo>
                    <a:lnTo>
                      <a:pt x="210" y="8"/>
                    </a:lnTo>
                    <a:lnTo>
                      <a:pt x="184" y="13"/>
                    </a:lnTo>
                    <a:lnTo>
                      <a:pt x="160" y="23"/>
                    </a:lnTo>
                    <a:lnTo>
                      <a:pt x="137" y="37"/>
                    </a:lnTo>
                    <a:lnTo>
                      <a:pt x="116" y="50"/>
                    </a:lnTo>
                    <a:lnTo>
                      <a:pt x="95" y="65"/>
                    </a:lnTo>
                    <a:lnTo>
                      <a:pt x="76" y="84"/>
                    </a:lnTo>
                    <a:lnTo>
                      <a:pt x="58" y="102"/>
                    </a:lnTo>
                    <a:lnTo>
                      <a:pt x="45" y="123"/>
                    </a:lnTo>
                    <a:lnTo>
                      <a:pt x="32" y="147"/>
                    </a:lnTo>
                    <a:lnTo>
                      <a:pt x="21" y="171"/>
                    </a:lnTo>
                    <a:lnTo>
                      <a:pt x="11" y="194"/>
                    </a:lnTo>
                    <a:lnTo>
                      <a:pt x="5" y="220"/>
                    </a:lnTo>
                    <a:lnTo>
                      <a:pt x="3" y="247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3" y="302"/>
                    </a:lnTo>
                    <a:lnTo>
                      <a:pt x="8" y="328"/>
                    </a:lnTo>
                    <a:lnTo>
                      <a:pt x="16" y="354"/>
                    </a:lnTo>
                    <a:lnTo>
                      <a:pt x="24" y="378"/>
                    </a:lnTo>
                    <a:lnTo>
                      <a:pt x="37" y="402"/>
                    </a:lnTo>
                    <a:lnTo>
                      <a:pt x="50" y="423"/>
                    </a:lnTo>
                    <a:lnTo>
                      <a:pt x="66" y="444"/>
                    </a:lnTo>
                    <a:lnTo>
                      <a:pt x="84" y="462"/>
                    </a:lnTo>
                    <a:lnTo>
                      <a:pt x="105" y="478"/>
                    </a:lnTo>
                    <a:lnTo>
                      <a:pt x="126" y="494"/>
                    </a:lnTo>
                    <a:lnTo>
                      <a:pt x="147" y="507"/>
                    </a:lnTo>
                    <a:lnTo>
                      <a:pt x="171" y="517"/>
                    </a:lnTo>
                    <a:lnTo>
                      <a:pt x="197" y="525"/>
                    </a:lnTo>
                    <a:lnTo>
                      <a:pt x="223" y="533"/>
                    </a:lnTo>
                    <a:lnTo>
                      <a:pt x="249" y="536"/>
                    </a:lnTo>
                    <a:lnTo>
                      <a:pt x="275" y="536"/>
                    </a:lnTo>
                    <a:lnTo>
                      <a:pt x="275" y="536"/>
                    </a:lnTo>
                    <a:lnTo>
                      <a:pt x="304" y="536"/>
                    </a:lnTo>
                    <a:lnTo>
                      <a:pt x="331" y="530"/>
                    </a:lnTo>
                    <a:lnTo>
                      <a:pt x="357" y="522"/>
                    </a:lnTo>
                    <a:lnTo>
                      <a:pt x="380" y="512"/>
                    </a:lnTo>
                    <a:lnTo>
                      <a:pt x="404" y="501"/>
                    </a:lnTo>
                    <a:lnTo>
                      <a:pt x="425" y="486"/>
                    </a:lnTo>
                    <a:lnTo>
                      <a:pt x="446" y="470"/>
                    </a:lnTo>
                    <a:lnTo>
                      <a:pt x="464" y="454"/>
                    </a:lnTo>
                    <a:lnTo>
                      <a:pt x="483" y="433"/>
                    </a:lnTo>
                    <a:lnTo>
                      <a:pt x="496" y="412"/>
                    </a:lnTo>
                    <a:lnTo>
                      <a:pt x="509" y="391"/>
                    </a:lnTo>
                    <a:lnTo>
                      <a:pt x="519" y="368"/>
                    </a:lnTo>
                    <a:lnTo>
                      <a:pt x="530" y="341"/>
                    </a:lnTo>
                    <a:lnTo>
                      <a:pt x="535" y="315"/>
                    </a:lnTo>
                    <a:lnTo>
                      <a:pt x="538" y="289"/>
                    </a:lnTo>
                    <a:lnTo>
                      <a:pt x="540" y="262"/>
                    </a:lnTo>
                    <a:lnTo>
                      <a:pt x="540" y="262"/>
                    </a:lnTo>
                    <a:lnTo>
                      <a:pt x="538" y="234"/>
                    </a:lnTo>
                    <a:lnTo>
                      <a:pt x="532" y="207"/>
                    </a:lnTo>
                    <a:lnTo>
                      <a:pt x="525" y="181"/>
                    </a:lnTo>
                    <a:lnTo>
                      <a:pt x="517" y="157"/>
                    </a:lnTo>
                    <a:lnTo>
                      <a:pt x="504" y="134"/>
                    </a:lnTo>
                    <a:lnTo>
                      <a:pt x="490" y="113"/>
                    </a:lnTo>
                    <a:lnTo>
                      <a:pt x="475" y="92"/>
                    </a:lnTo>
                    <a:lnTo>
                      <a:pt x="456" y="73"/>
                    </a:lnTo>
                    <a:lnTo>
                      <a:pt x="438" y="58"/>
                    </a:lnTo>
                    <a:lnTo>
                      <a:pt x="414" y="42"/>
                    </a:lnTo>
                    <a:lnTo>
                      <a:pt x="393" y="29"/>
                    </a:lnTo>
                    <a:lnTo>
                      <a:pt x="370" y="18"/>
                    </a:lnTo>
                    <a:lnTo>
                      <a:pt x="344" y="10"/>
                    </a:lnTo>
                    <a:lnTo>
                      <a:pt x="317" y="5"/>
                    </a:lnTo>
                    <a:lnTo>
                      <a:pt x="291" y="0"/>
                    </a:lnTo>
                    <a:lnTo>
                      <a:pt x="265" y="0"/>
                    </a:lnTo>
                    <a:lnTo>
                      <a:pt x="265" y="0"/>
                    </a:lnTo>
                    <a:close/>
                  </a:path>
                </a:pathLst>
              </a:custGeom>
              <a:solidFill>
                <a:srgbClr val="A953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7" name="Freeform 580"/>
              <p:cNvSpPr>
                <a:spLocks/>
              </p:cNvSpPr>
              <p:nvPr/>
            </p:nvSpPr>
            <p:spPr bwMode="auto">
              <a:xfrm>
                <a:off x="3686175" y="2841626"/>
                <a:ext cx="841375" cy="838200"/>
              </a:xfrm>
              <a:custGeom>
                <a:avLst/>
                <a:gdLst/>
                <a:ahLst/>
                <a:cxnLst>
                  <a:cxn ang="0">
                    <a:pos x="257" y="0"/>
                  </a:cxn>
                  <a:cxn ang="0">
                    <a:pos x="205" y="8"/>
                  </a:cxn>
                  <a:cxn ang="0">
                    <a:pos x="155" y="24"/>
                  </a:cxn>
                  <a:cxn ang="0">
                    <a:pos x="113" y="50"/>
                  </a:cxn>
                  <a:cxn ang="0">
                    <a:pos x="74" y="82"/>
                  </a:cxn>
                  <a:cxn ang="0">
                    <a:pos x="42" y="124"/>
                  </a:cxn>
                  <a:cxn ang="0">
                    <a:pos x="19" y="169"/>
                  </a:cxn>
                  <a:cxn ang="0">
                    <a:pos x="6" y="218"/>
                  </a:cxn>
                  <a:cxn ang="0">
                    <a:pos x="0" y="271"/>
                  </a:cxn>
                  <a:cxn ang="0">
                    <a:pos x="3" y="297"/>
                  </a:cxn>
                  <a:cxn ang="0">
                    <a:pos x="14" y="350"/>
                  </a:cxn>
                  <a:cxn ang="0">
                    <a:pos x="35" y="394"/>
                  </a:cxn>
                  <a:cxn ang="0">
                    <a:pos x="66" y="436"/>
                  </a:cxn>
                  <a:cxn ang="0">
                    <a:pos x="103" y="471"/>
                  </a:cxn>
                  <a:cxn ang="0">
                    <a:pos x="145" y="499"/>
                  </a:cxn>
                  <a:cxn ang="0">
                    <a:pos x="192" y="518"/>
                  </a:cxn>
                  <a:cxn ang="0">
                    <a:pos x="244" y="526"/>
                  </a:cxn>
                  <a:cxn ang="0">
                    <a:pos x="270" y="528"/>
                  </a:cxn>
                  <a:cxn ang="0">
                    <a:pos x="326" y="520"/>
                  </a:cxn>
                  <a:cxn ang="0">
                    <a:pos x="373" y="505"/>
                  </a:cxn>
                  <a:cxn ang="0">
                    <a:pos x="417" y="478"/>
                  </a:cxn>
                  <a:cxn ang="0">
                    <a:pos x="457" y="444"/>
                  </a:cxn>
                  <a:cxn ang="0">
                    <a:pos x="488" y="405"/>
                  </a:cxn>
                  <a:cxn ang="0">
                    <a:pos x="512" y="360"/>
                  </a:cxn>
                  <a:cxn ang="0">
                    <a:pos x="525" y="310"/>
                  </a:cxn>
                  <a:cxn ang="0">
                    <a:pos x="530" y="258"/>
                  </a:cxn>
                  <a:cxn ang="0">
                    <a:pos x="527" y="232"/>
                  </a:cxn>
                  <a:cxn ang="0">
                    <a:pos x="514" y="179"/>
                  </a:cxn>
                  <a:cxn ang="0">
                    <a:pos x="493" y="132"/>
                  </a:cxn>
                  <a:cxn ang="0">
                    <a:pos x="464" y="92"/>
                  </a:cxn>
                  <a:cxn ang="0">
                    <a:pos x="428" y="56"/>
                  </a:cxn>
                  <a:cxn ang="0">
                    <a:pos x="386" y="29"/>
                  </a:cxn>
                  <a:cxn ang="0">
                    <a:pos x="339" y="11"/>
                  </a:cxn>
                  <a:cxn ang="0">
                    <a:pos x="286" y="0"/>
                  </a:cxn>
                  <a:cxn ang="0">
                    <a:pos x="257" y="0"/>
                  </a:cxn>
                </a:cxnLst>
                <a:rect l="0" t="0" r="r" b="b"/>
                <a:pathLst>
                  <a:path w="530" h="528">
                    <a:moveTo>
                      <a:pt x="257" y="0"/>
                    </a:moveTo>
                    <a:lnTo>
                      <a:pt x="257" y="0"/>
                    </a:lnTo>
                    <a:lnTo>
                      <a:pt x="231" y="3"/>
                    </a:lnTo>
                    <a:lnTo>
                      <a:pt x="205" y="8"/>
                    </a:lnTo>
                    <a:lnTo>
                      <a:pt x="181" y="16"/>
                    </a:lnTo>
                    <a:lnTo>
                      <a:pt x="155" y="24"/>
                    </a:lnTo>
                    <a:lnTo>
                      <a:pt x="134" y="37"/>
                    </a:lnTo>
                    <a:lnTo>
                      <a:pt x="113" y="50"/>
                    </a:lnTo>
                    <a:lnTo>
                      <a:pt x="92" y="66"/>
                    </a:lnTo>
                    <a:lnTo>
                      <a:pt x="74" y="82"/>
                    </a:lnTo>
                    <a:lnTo>
                      <a:pt x="58" y="103"/>
                    </a:lnTo>
                    <a:lnTo>
                      <a:pt x="42" y="124"/>
                    </a:lnTo>
                    <a:lnTo>
                      <a:pt x="29" y="145"/>
                    </a:lnTo>
                    <a:lnTo>
                      <a:pt x="19" y="169"/>
                    </a:lnTo>
                    <a:lnTo>
                      <a:pt x="11" y="192"/>
                    </a:lnTo>
                    <a:lnTo>
                      <a:pt x="6" y="218"/>
                    </a:lnTo>
                    <a:lnTo>
                      <a:pt x="0" y="245"/>
                    </a:lnTo>
                    <a:lnTo>
                      <a:pt x="0" y="271"/>
                    </a:lnTo>
                    <a:lnTo>
                      <a:pt x="0" y="271"/>
                    </a:lnTo>
                    <a:lnTo>
                      <a:pt x="3" y="297"/>
                    </a:lnTo>
                    <a:lnTo>
                      <a:pt x="8" y="323"/>
                    </a:lnTo>
                    <a:lnTo>
                      <a:pt x="14" y="350"/>
                    </a:lnTo>
                    <a:lnTo>
                      <a:pt x="24" y="373"/>
                    </a:lnTo>
                    <a:lnTo>
                      <a:pt x="35" y="394"/>
                    </a:lnTo>
                    <a:lnTo>
                      <a:pt x="50" y="418"/>
                    </a:lnTo>
                    <a:lnTo>
                      <a:pt x="66" y="436"/>
                    </a:lnTo>
                    <a:lnTo>
                      <a:pt x="82" y="455"/>
                    </a:lnTo>
                    <a:lnTo>
                      <a:pt x="103" y="471"/>
                    </a:lnTo>
                    <a:lnTo>
                      <a:pt x="124" y="486"/>
                    </a:lnTo>
                    <a:lnTo>
                      <a:pt x="145" y="499"/>
                    </a:lnTo>
                    <a:lnTo>
                      <a:pt x="168" y="510"/>
                    </a:lnTo>
                    <a:lnTo>
                      <a:pt x="192" y="518"/>
                    </a:lnTo>
                    <a:lnTo>
                      <a:pt x="218" y="523"/>
                    </a:lnTo>
                    <a:lnTo>
                      <a:pt x="244" y="526"/>
                    </a:lnTo>
                    <a:lnTo>
                      <a:pt x="270" y="528"/>
                    </a:lnTo>
                    <a:lnTo>
                      <a:pt x="270" y="528"/>
                    </a:lnTo>
                    <a:lnTo>
                      <a:pt x="299" y="526"/>
                    </a:lnTo>
                    <a:lnTo>
                      <a:pt x="326" y="520"/>
                    </a:lnTo>
                    <a:lnTo>
                      <a:pt x="349" y="513"/>
                    </a:lnTo>
                    <a:lnTo>
                      <a:pt x="373" y="505"/>
                    </a:lnTo>
                    <a:lnTo>
                      <a:pt x="396" y="492"/>
                    </a:lnTo>
                    <a:lnTo>
                      <a:pt x="417" y="478"/>
                    </a:lnTo>
                    <a:lnTo>
                      <a:pt x="438" y="463"/>
                    </a:lnTo>
                    <a:lnTo>
                      <a:pt x="457" y="444"/>
                    </a:lnTo>
                    <a:lnTo>
                      <a:pt x="472" y="426"/>
                    </a:lnTo>
                    <a:lnTo>
                      <a:pt x="488" y="405"/>
                    </a:lnTo>
                    <a:lnTo>
                      <a:pt x="501" y="384"/>
                    </a:lnTo>
                    <a:lnTo>
                      <a:pt x="512" y="360"/>
                    </a:lnTo>
                    <a:lnTo>
                      <a:pt x="520" y="337"/>
                    </a:lnTo>
                    <a:lnTo>
                      <a:pt x="525" y="310"/>
                    </a:lnTo>
                    <a:lnTo>
                      <a:pt x="527" y="284"/>
                    </a:lnTo>
                    <a:lnTo>
                      <a:pt x="530" y="258"/>
                    </a:lnTo>
                    <a:lnTo>
                      <a:pt x="530" y="258"/>
                    </a:lnTo>
                    <a:lnTo>
                      <a:pt x="527" y="232"/>
                    </a:lnTo>
                    <a:lnTo>
                      <a:pt x="522" y="205"/>
                    </a:lnTo>
                    <a:lnTo>
                      <a:pt x="514" y="179"/>
                    </a:lnTo>
                    <a:lnTo>
                      <a:pt x="506" y="155"/>
                    </a:lnTo>
                    <a:lnTo>
                      <a:pt x="493" y="132"/>
                    </a:lnTo>
                    <a:lnTo>
                      <a:pt x="480" y="111"/>
                    </a:lnTo>
                    <a:lnTo>
                      <a:pt x="464" y="92"/>
                    </a:lnTo>
                    <a:lnTo>
                      <a:pt x="446" y="74"/>
                    </a:lnTo>
                    <a:lnTo>
                      <a:pt x="428" y="56"/>
                    </a:lnTo>
                    <a:lnTo>
                      <a:pt x="407" y="42"/>
                    </a:lnTo>
                    <a:lnTo>
                      <a:pt x="386" y="29"/>
                    </a:lnTo>
                    <a:lnTo>
                      <a:pt x="362" y="19"/>
                    </a:lnTo>
                    <a:lnTo>
                      <a:pt x="339" y="11"/>
                    </a:lnTo>
                    <a:lnTo>
                      <a:pt x="312" y="6"/>
                    </a:lnTo>
                    <a:lnTo>
                      <a:pt x="286" y="0"/>
                    </a:lnTo>
                    <a:lnTo>
                      <a:pt x="257" y="0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AC54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8" name="Freeform 581"/>
              <p:cNvSpPr>
                <a:spLocks/>
              </p:cNvSpPr>
              <p:nvPr/>
            </p:nvSpPr>
            <p:spPr bwMode="auto">
              <a:xfrm>
                <a:off x="3695700" y="2846388"/>
                <a:ext cx="823913" cy="820738"/>
              </a:xfrm>
              <a:custGeom>
                <a:avLst/>
                <a:gdLst/>
                <a:ahLst/>
                <a:cxnLst>
                  <a:cxn ang="0">
                    <a:pos x="251" y="0"/>
                  </a:cxn>
                  <a:cxn ang="0">
                    <a:pos x="199" y="8"/>
                  </a:cxn>
                  <a:cxn ang="0">
                    <a:pos x="152" y="24"/>
                  </a:cxn>
                  <a:cxn ang="0">
                    <a:pos x="107" y="50"/>
                  </a:cxn>
                  <a:cxn ang="0">
                    <a:pos x="70" y="81"/>
                  </a:cxn>
                  <a:cxn ang="0">
                    <a:pos x="39" y="121"/>
                  </a:cxn>
                  <a:cxn ang="0">
                    <a:pos x="15" y="166"/>
                  </a:cxn>
                  <a:cxn ang="0">
                    <a:pos x="2" y="215"/>
                  </a:cxn>
                  <a:cxn ang="0">
                    <a:pos x="0" y="268"/>
                  </a:cxn>
                  <a:cxn ang="0">
                    <a:pos x="0" y="294"/>
                  </a:cxn>
                  <a:cxn ang="0">
                    <a:pos x="13" y="344"/>
                  </a:cxn>
                  <a:cxn ang="0">
                    <a:pos x="34" y="389"/>
                  </a:cxn>
                  <a:cxn ang="0">
                    <a:pos x="63" y="428"/>
                  </a:cxn>
                  <a:cxn ang="0">
                    <a:pos x="99" y="462"/>
                  </a:cxn>
                  <a:cxn ang="0">
                    <a:pos x="141" y="489"/>
                  </a:cxn>
                  <a:cxn ang="0">
                    <a:pos x="188" y="507"/>
                  </a:cxn>
                  <a:cxn ang="0">
                    <a:pos x="238" y="517"/>
                  </a:cxn>
                  <a:cxn ang="0">
                    <a:pos x="264" y="517"/>
                  </a:cxn>
                  <a:cxn ang="0">
                    <a:pos x="317" y="510"/>
                  </a:cxn>
                  <a:cxn ang="0">
                    <a:pos x="367" y="494"/>
                  </a:cxn>
                  <a:cxn ang="0">
                    <a:pos x="409" y="470"/>
                  </a:cxn>
                  <a:cxn ang="0">
                    <a:pos x="448" y="436"/>
                  </a:cxn>
                  <a:cxn ang="0">
                    <a:pos x="477" y="397"/>
                  </a:cxn>
                  <a:cxn ang="0">
                    <a:pos x="500" y="352"/>
                  </a:cxn>
                  <a:cxn ang="0">
                    <a:pos x="514" y="305"/>
                  </a:cxn>
                  <a:cxn ang="0">
                    <a:pos x="519" y="252"/>
                  </a:cxn>
                  <a:cxn ang="0">
                    <a:pos x="516" y="226"/>
                  </a:cxn>
                  <a:cxn ang="0">
                    <a:pos x="506" y="176"/>
                  </a:cxn>
                  <a:cxn ang="0">
                    <a:pos x="485" y="129"/>
                  </a:cxn>
                  <a:cxn ang="0">
                    <a:pos x="456" y="89"/>
                  </a:cxn>
                  <a:cxn ang="0">
                    <a:pos x="419" y="55"/>
                  </a:cxn>
                  <a:cxn ang="0">
                    <a:pos x="377" y="29"/>
                  </a:cxn>
                  <a:cxn ang="0">
                    <a:pos x="330" y="11"/>
                  </a:cxn>
                  <a:cxn ang="0">
                    <a:pos x="278" y="3"/>
                  </a:cxn>
                  <a:cxn ang="0">
                    <a:pos x="251" y="0"/>
                  </a:cxn>
                </a:cxnLst>
                <a:rect l="0" t="0" r="r" b="b"/>
                <a:pathLst>
                  <a:path w="519" h="517">
                    <a:moveTo>
                      <a:pt x="251" y="0"/>
                    </a:moveTo>
                    <a:lnTo>
                      <a:pt x="251" y="0"/>
                    </a:lnTo>
                    <a:lnTo>
                      <a:pt x="225" y="3"/>
                    </a:lnTo>
                    <a:lnTo>
                      <a:pt x="199" y="8"/>
                    </a:lnTo>
                    <a:lnTo>
                      <a:pt x="175" y="16"/>
                    </a:lnTo>
                    <a:lnTo>
                      <a:pt x="152" y="24"/>
                    </a:lnTo>
                    <a:lnTo>
                      <a:pt x="128" y="37"/>
                    </a:lnTo>
                    <a:lnTo>
                      <a:pt x="107" y="50"/>
                    </a:lnTo>
                    <a:lnTo>
                      <a:pt x="89" y="66"/>
                    </a:lnTo>
                    <a:lnTo>
                      <a:pt x="70" y="81"/>
                    </a:lnTo>
                    <a:lnTo>
                      <a:pt x="55" y="100"/>
                    </a:lnTo>
                    <a:lnTo>
                      <a:pt x="39" y="121"/>
                    </a:lnTo>
                    <a:lnTo>
                      <a:pt x="26" y="142"/>
                    </a:lnTo>
                    <a:lnTo>
                      <a:pt x="15" y="166"/>
                    </a:lnTo>
                    <a:lnTo>
                      <a:pt x="8" y="189"/>
                    </a:lnTo>
                    <a:lnTo>
                      <a:pt x="2" y="215"/>
                    </a:lnTo>
                    <a:lnTo>
                      <a:pt x="0" y="239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294"/>
                    </a:lnTo>
                    <a:lnTo>
                      <a:pt x="5" y="318"/>
                    </a:lnTo>
                    <a:lnTo>
                      <a:pt x="13" y="344"/>
                    </a:lnTo>
                    <a:lnTo>
                      <a:pt x="21" y="365"/>
                    </a:lnTo>
                    <a:lnTo>
                      <a:pt x="34" y="389"/>
                    </a:lnTo>
                    <a:lnTo>
                      <a:pt x="47" y="410"/>
                    </a:lnTo>
                    <a:lnTo>
                      <a:pt x="63" y="428"/>
                    </a:lnTo>
                    <a:lnTo>
                      <a:pt x="81" y="447"/>
                    </a:lnTo>
                    <a:lnTo>
                      <a:pt x="99" y="462"/>
                    </a:lnTo>
                    <a:lnTo>
                      <a:pt x="120" y="478"/>
                    </a:lnTo>
                    <a:lnTo>
                      <a:pt x="141" y="489"/>
                    </a:lnTo>
                    <a:lnTo>
                      <a:pt x="165" y="499"/>
                    </a:lnTo>
                    <a:lnTo>
                      <a:pt x="188" y="507"/>
                    </a:lnTo>
                    <a:lnTo>
                      <a:pt x="212" y="515"/>
                    </a:lnTo>
                    <a:lnTo>
                      <a:pt x="238" y="517"/>
                    </a:lnTo>
                    <a:lnTo>
                      <a:pt x="264" y="517"/>
                    </a:lnTo>
                    <a:lnTo>
                      <a:pt x="264" y="517"/>
                    </a:lnTo>
                    <a:lnTo>
                      <a:pt x="291" y="515"/>
                    </a:lnTo>
                    <a:lnTo>
                      <a:pt x="317" y="510"/>
                    </a:lnTo>
                    <a:lnTo>
                      <a:pt x="343" y="504"/>
                    </a:lnTo>
                    <a:lnTo>
                      <a:pt x="367" y="494"/>
                    </a:lnTo>
                    <a:lnTo>
                      <a:pt x="388" y="483"/>
                    </a:lnTo>
                    <a:lnTo>
                      <a:pt x="409" y="470"/>
                    </a:lnTo>
                    <a:lnTo>
                      <a:pt x="430" y="454"/>
                    </a:lnTo>
                    <a:lnTo>
                      <a:pt x="448" y="436"/>
                    </a:lnTo>
                    <a:lnTo>
                      <a:pt x="464" y="418"/>
                    </a:lnTo>
                    <a:lnTo>
                      <a:pt x="477" y="397"/>
                    </a:lnTo>
                    <a:lnTo>
                      <a:pt x="490" y="376"/>
                    </a:lnTo>
                    <a:lnTo>
                      <a:pt x="500" y="352"/>
                    </a:lnTo>
                    <a:lnTo>
                      <a:pt x="508" y="328"/>
                    </a:lnTo>
                    <a:lnTo>
                      <a:pt x="514" y="305"/>
                    </a:lnTo>
                    <a:lnTo>
                      <a:pt x="519" y="278"/>
                    </a:lnTo>
                    <a:lnTo>
                      <a:pt x="519" y="252"/>
                    </a:lnTo>
                    <a:lnTo>
                      <a:pt x="519" y="252"/>
                    </a:lnTo>
                    <a:lnTo>
                      <a:pt x="516" y="226"/>
                    </a:lnTo>
                    <a:lnTo>
                      <a:pt x="511" y="200"/>
                    </a:lnTo>
                    <a:lnTo>
                      <a:pt x="506" y="176"/>
                    </a:lnTo>
                    <a:lnTo>
                      <a:pt x="495" y="152"/>
                    </a:lnTo>
                    <a:lnTo>
                      <a:pt x="485" y="129"/>
                    </a:lnTo>
                    <a:lnTo>
                      <a:pt x="469" y="108"/>
                    </a:lnTo>
                    <a:lnTo>
                      <a:pt x="456" y="89"/>
                    </a:lnTo>
                    <a:lnTo>
                      <a:pt x="437" y="71"/>
                    </a:lnTo>
                    <a:lnTo>
                      <a:pt x="419" y="55"/>
                    </a:lnTo>
                    <a:lnTo>
                      <a:pt x="398" y="42"/>
                    </a:lnTo>
                    <a:lnTo>
                      <a:pt x="377" y="29"/>
                    </a:lnTo>
                    <a:lnTo>
                      <a:pt x="354" y="18"/>
                    </a:lnTo>
                    <a:lnTo>
                      <a:pt x="330" y="11"/>
                    </a:lnTo>
                    <a:lnTo>
                      <a:pt x="304" y="5"/>
                    </a:lnTo>
                    <a:lnTo>
                      <a:pt x="278" y="3"/>
                    </a:lnTo>
                    <a:lnTo>
                      <a:pt x="251" y="0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rgbClr val="AF55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9" name="Freeform 582"/>
              <p:cNvSpPr>
                <a:spLocks/>
              </p:cNvSpPr>
              <p:nvPr/>
            </p:nvSpPr>
            <p:spPr bwMode="auto">
              <a:xfrm>
                <a:off x="3698875" y="2854326"/>
                <a:ext cx="812800" cy="801688"/>
              </a:xfrm>
              <a:custGeom>
                <a:avLst/>
                <a:gdLst/>
                <a:ahLst/>
                <a:cxnLst>
                  <a:cxn ang="0">
                    <a:pos x="249" y="0"/>
                  </a:cxn>
                  <a:cxn ang="0">
                    <a:pos x="197" y="6"/>
                  </a:cxn>
                  <a:cxn ang="0">
                    <a:pos x="150" y="21"/>
                  </a:cxn>
                  <a:cxn ang="0">
                    <a:pos x="108" y="48"/>
                  </a:cxn>
                  <a:cxn ang="0">
                    <a:pos x="71" y="79"/>
                  </a:cxn>
                  <a:cxn ang="0">
                    <a:pos x="40" y="118"/>
                  </a:cxn>
                  <a:cxn ang="0">
                    <a:pos x="19" y="161"/>
                  </a:cxn>
                  <a:cxn ang="0">
                    <a:pos x="6" y="210"/>
                  </a:cxn>
                  <a:cxn ang="0">
                    <a:pos x="0" y="260"/>
                  </a:cxn>
                  <a:cxn ang="0">
                    <a:pos x="3" y="287"/>
                  </a:cxn>
                  <a:cxn ang="0">
                    <a:pos x="13" y="334"/>
                  </a:cxn>
                  <a:cxn ang="0">
                    <a:pos x="34" y="379"/>
                  </a:cxn>
                  <a:cxn ang="0">
                    <a:pos x="63" y="421"/>
                  </a:cxn>
                  <a:cxn ang="0">
                    <a:pos x="100" y="452"/>
                  </a:cxn>
                  <a:cxn ang="0">
                    <a:pos x="142" y="478"/>
                  </a:cxn>
                  <a:cxn ang="0">
                    <a:pos x="186" y="497"/>
                  </a:cxn>
                  <a:cxn ang="0">
                    <a:pos x="236" y="505"/>
                  </a:cxn>
                  <a:cxn ang="0">
                    <a:pos x="262" y="505"/>
                  </a:cxn>
                  <a:cxn ang="0">
                    <a:pos x="315" y="499"/>
                  </a:cxn>
                  <a:cxn ang="0">
                    <a:pos x="362" y="484"/>
                  </a:cxn>
                  <a:cxn ang="0">
                    <a:pos x="404" y="457"/>
                  </a:cxn>
                  <a:cxn ang="0">
                    <a:pos x="441" y="426"/>
                  </a:cxn>
                  <a:cxn ang="0">
                    <a:pos x="472" y="386"/>
                  </a:cxn>
                  <a:cxn ang="0">
                    <a:pos x="493" y="344"/>
                  </a:cxn>
                  <a:cxn ang="0">
                    <a:pos x="506" y="294"/>
                  </a:cxn>
                  <a:cxn ang="0">
                    <a:pos x="512" y="245"/>
                  </a:cxn>
                  <a:cxn ang="0">
                    <a:pos x="509" y="218"/>
                  </a:cxn>
                  <a:cxn ang="0">
                    <a:pos x="498" y="171"/>
                  </a:cxn>
                  <a:cxn ang="0">
                    <a:pos x="477" y="124"/>
                  </a:cxn>
                  <a:cxn ang="0">
                    <a:pos x="449" y="84"/>
                  </a:cxn>
                  <a:cxn ang="0">
                    <a:pos x="412" y="53"/>
                  </a:cxn>
                  <a:cxn ang="0">
                    <a:pos x="373" y="27"/>
                  </a:cxn>
                  <a:cxn ang="0">
                    <a:pos x="325" y="8"/>
                  </a:cxn>
                  <a:cxn ang="0">
                    <a:pos x="276" y="0"/>
                  </a:cxn>
                  <a:cxn ang="0">
                    <a:pos x="249" y="0"/>
                  </a:cxn>
                </a:cxnLst>
                <a:rect l="0" t="0" r="r" b="b"/>
                <a:pathLst>
                  <a:path w="512" h="505">
                    <a:moveTo>
                      <a:pt x="249" y="0"/>
                    </a:moveTo>
                    <a:lnTo>
                      <a:pt x="249" y="0"/>
                    </a:lnTo>
                    <a:lnTo>
                      <a:pt x="223" y="0"/>
                    </a:lnTo>
                    <a:lnTo>
                      <a:pt x="197" y="6"/>
                    </a:lnTo>
                    <a:lnTo>
                      <a:pt x="173" y="13"/>
                    </a:lnTo>
                    <a:lnTo>
                      <a:pt x="150" y="21"/>
                    </a:lnTo>
                    <a:lnTo>
                      <a:pt x="129" y="34"/>
                    </a:lnTo>
                    <a:lnTo>
                      <a:pt x="108" y="48"/>
                    </a:lnTo>
                    <a:lnTo>
                      <a:pt x="89" y="63"/>
                    </a:lnTo>
                    <a:lnTo>
                      <a:pt x="71" y="79"/>
                    </a:lnTo>
                    <a:lnTo>
                      <a:pt x="55" y="97"/>
                    </a:lnTo>
                    <a:lnTo>
                      <a:pt x="40" y="118"/>
                    </a:lnTo>
                    <a:lnTo>
                      <a:pt x="29" y="139"/>
                    </a:lnTo>
                    <a:lnTo>
                      <a:pt x="19" y="161"/>
                    </a:lnTo>
                    <a:lnTo>
                      <a:pt x="11" y="184"/>
                    </a:lnTo>
                    <a:lnTo>
                      <a:pt x="6" y="210"/>
                    </a:lnTo>
                    <a:lnTo>
                      <a:pt x="0" y="234"/>
                    </a:lnTo>
                    <a:lnTo>
                      <a:pt x="0" y="260"/>
                    </a:lnTo>
                    <a:lnTo>
                      <a:pt x="0" y="260"/>
                    </a:lnTo>
                    <a:lnTo>
                      <a:pt x="3" y="287"/>
                    </a:lnTo>
                    <a:lnTo>
                      <a:pt x="8" y="310"/>
                    </a:lnTo>
                    <a:lnTo>
                      <a:pt x="13" y="334"/>
                    </a:lnTo>
                    <a:lnTo>
                      <a:pt x="24" y="358"/>
                    </a:lnTo>
                    <a:lnTo>
                      <a:pt x="34" y="379"/>
                    </a:lnTo>
                    <a:lnTo>
                      <a:pt x="48" y="400"/>
                    </a:lnTo>
                    <a:lnTo>
                      <a:pt x="63" y="421"/>
                    </a:lnTo>
                    <a:lnTo>
                      <a:pt x="82" y="436"/>
                    </a:lnTo>
                    <a:lnTo>
                      <a:pt x="100" y="452"/>
                    </a:lnTo>
                    <a:lnTo>
                      <a:pt x="118" y="468"/>
                    </a:lnTo>
                    <a:lnTo>
                      <a:pt x="142" y="478"/>
                    </a:lnTo>
                    <a:lnTo>
                      <a:pt x="163" y="489"/>
                    </a:lnTo>
                    <a:lnTo>
                      <a:pt x="186" y="497"/>
                    </a:lnTo>
                    <a:lnTo>
                      <a:pt x="213" y="502"/>
                    </a:lnTo>
                    <a:lnTo>
                      <a:pt x="236" y="505"/>
                    </a:lnTo>
                    <a:lnTo>
                      <a:pt x="262" y="505"/>
                    </a:lnTo>
                    <a:lnTo>
                      <a:pt x="262" y="505"/>
                    </a:lnTo>
                    <a:lnTo>
                      <a:pt x="289" y="505"/>
                    </a:lnTo>
                    <a:lnTo>
                      <a:pt x="315" y="499"/>
                    </a:lnTo>
                    <a:lnTo>
                      <a:pt x="339" y="491"/>
                    </a:lnTo>
                    <a:lnTo>
                      <a:pt x="362" y="484"/>
                    </a:lnTo>
                    <a:lnTo>
                      <a:pt x="383" y="470"/>
                    </a:lnTo>
                    <a:lnTo>
                      <a:pt x="404" y="457"/>
                    </a:lnTo>
                    <a:lnTo>
                      <a:pt x="425" y="442"/>
                    </a:lnTo>
                    <a:lnTo>
                      <a:pt x="441" y="426"/>
                    </a:lnTo>
                    <a:lnTo>
                      <a:pt x="456" y="407"/>
                    </a:lnTo>
                    <a:lnTo>
                      <a:pt x="472" y="386"/>
                    </a:lnTo>
                    <a:lnTo>
                      <a:pt x="483" y="365"/>
                    </a:lnTo>
                    <a:lnTo>
                      <a:pt x="493" y="344"/>
                    </a:lnTo>
                    <a:lnTo>
                      <a:pt x="501" y="321"/>
                    </a:lnTo>
                    <a:lnTo>
                      <a:pt x="506" y="294"/>
                    </a:lnTo>
                    <a:lnTo>
                      <a:pt x="512" y="271"/>
                    </a:lnTo>
                    <a:lnTo>
                      <a:pt x="512" y="245"/>
                    </a:lnTo>
                    <a:lnTo>
                      <a:pt x="512" y="245"/>
                    </a:lnTo>
                    <a:lnTo>
                      <a:pt x="509" y="218"/>
                    </a:lnTo>
                    <a:lnTo>
                      <a:pt x="504" y="195"/>
                    </a:lnTo>
                    <a:lnTo>
                      <a:pt x="498" y="171"/>
                    </a:lnTo>
                    <a:lnTo>
                      <a:pt x="488" y="147"/>
                    </a:lnTo>
                    <a:lnTo>
                      <a:pt x="477" y="124"/>
                    </a:lnTo>
                    <a:lnTo>
                      <a:pt x="464" y="105"/>
                    </a:lnTo>
                    <a:lnTo>
                      <a:pt x="449" y="84"/>
                    </a:lnTo>
                    <a:lnTo>
                      <a:pt x="430" y="69"/>
                    </a:lnTo>
                    <a:lnTo>
                      <a:pt x="412" y="53"/>
                    </a:lnTo>
                    <a:lnTo>
                      <a:pt x="394" y="37"/>
                    </a:lnTo>
                    <a:lnTo>
                      <a:pt x="373" y="27"/>
                    </a:lnTo>
                    <a:lnTo>
                      <a:pt x="349" y="16"/>
                    </a:lnTo>
                    <a:lnTo>
                      <a:pt x="325" y="8"/>
                    </a:lnTo>
                    <a:lnTo>
                      <a:pt x="299" y="3"/>
                    </a:lnTo>
                    <a:lnTo>
                      <a:pt x="276" y="0"/>
                    </a:lnTo>
                    <a:lnTo>
                      <a:pt x="249" y="0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B157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0" name="Freeform 583"/>
              <p:cNvSpPr>
                <a:spLocks/>
              </p:cNvSpPr>
              <p:nvPr/>
            </p:nvSpPr>
            <p:spPr bwMode="auto">
              <a:xfrm>
                <a:off x="3708400" y="2859088"/>
                <a:ext cx="793750" cy="787400"/>
              </a:xfrm>
              <a:custGeom>
                <a:avLst/>
                <a:gdLst/>
                <a:ahLst/>
                <a:cxnLst>
                  <a:cxn ang="0">
                    <a:pos x="243" y="0"/>
                  </a:cxn>
                  <a:cxn ang="0">
                    <a:pos x="191" y="5"/>
                  </a:cxn>
                  <a:cxn ang="0">
                    <a:pos x="146" y="21"/>
                  </a:cxn>
                  <a:cxn ang="0">
                    <a:pos x="104" y="47"/>
                  </a:cxn>
                  <a:cxn ang="0">
                    <a:pos x="68" y="79"/>
                  </a:cxn>
                  <a:cxn ang="0">
                    <a:pos x="39" y="115"/>
                  </a:cxn>
                  <a:cxn ang="0">
                    <a:pos x="15" y="158"/>
                  </a:cxn>
                  <a:cxn ang="0">
                    <a:pos x="2" y="205"/>
                  </a:cxn>
                  <a:cxn ang="0">
                    <a:pos x="0" y="255"/>
                  </a:cxn>
                  <a:cxn ang="0">
                    <a:pos x="2" y="281"/>
                  </a:cxn>
                  <a:cxn ang="0">
                    <a:pos x="13" y="328"/>
                  </a:cxn>
                  <a:cxn ang="0">
                    <a:pos x="34" y="373"/>
                  </a:cxn>
                  <a:cxn ang="0">
                    <a:pos x="62" y="412"/>
                  </a:cxn>
                  <a:cxn ang="0">
                    <a:pos x="97" y="444"/>
                  </a:cxn>
                  <a:cxn ang="0">
                    <a:pos x="136" y="470"/>
                  </a:cxn>
                  <a:cxn ang="0">
                    <a:pos x="183" y="486"/>
                  </a:cxn>
                  <a:cxn ang="0">
                    <a:pos x="233" y="496"/>
                  </a:cxn>
                  <a:cxn ang="0">
                    <a:pos x="256" y="496"/>
                  </a:cxn>
                  <a:cxn ang="0">
                    <a:pos x="306" y="488"/>
                  </a:cxn>
                  <a:cxn ang="0">
                    <a:pos x="353" y="473"/>
                  </a:cxn>
                  <a:cxn ang="0">
                    <a:pos x="395" y="449"/>
                  </a:cxn>
                  <a:cxn ang="0">
                    <a:pos x="432" y="418"/>
                  </a:cxn>
                  <a:cxn ang="0">
                    <a:pos x="461" y="378"/>
                  </a:cxn>
                  <a:cxn ang="0">
                    <a:pos x="485" y="336"/>
                  </a:cxn>
                  <a:cxn ang="0">
                    <a:pos x="498" y="289"/>
                  </a:cxn>
                  <a:cxn ang="0">
                    <a:pos x="500" y="239"/>
                  </a:cxn>
                  <a:cxn ang="0">
                    <a:pos x="498" y="213"/>
                  </a:cxn>
                  <a:cxn ang="0">
                    <a:pos x="487" y="165"/>
                  </a:cxn>
                  <a:cxn ang="0">
                    <a:pos x="466" y="121"/>
                  </a:cxn>
                  <a:cxn ang="0">
                    <a:pos x="437" y="84"/>
                  </a:cxn>
                  <a:cxn ang="0">
                    <a:pos x="403" y="50"/>
                  </a:cxn>
                  <a:cxn ang="0">
                    <a:pos x="361" y="26"/>
                  </a:cxn>
                  <a:cxn ang="0">
                    <a:pos x="317" y="8"/>
                  </a:cxn>
                  <a:cxn ang="0">
                    <a:pos x="267" y="0"/>
                  </a:cxn>
                  <a:cxn ang="0">
                    <a:pos x="243" y="0"/>
                  </a:cxn>
                </a:cxnLst>
                <a:rect l="0" t="0" r="r" b="b"/>
                <a:pathLst>
                  <a:path w="500" h="496">
                    <a:moveTo>
                      <a:pt x="243" y="0"/>
                    </a:moveTo>
                    <a:lnTo>
                      <a:pt x="243" y="0"/>
                    </a:lnTo>
                    <a:lnTo>
                      <a:pt x="217" y="3"/>
                    </a:lnTo>
                    <a:lnTo>
                      <a:pt x="191" y="5"/>
                    </a:lnTo>
                    <a:lnTo>
                      <a:pt x="167" y="13"/>
                    </a:lnTo>
                    <a:lnTo>
                      <a:pt x="146" y="21"/>
                    </a:lnTo>
                    <a:lnTo>
                      <a:pt x="123" y="34"/>
                    </a:lnTo>
                    <a:lnTo>
                      <a:pt x="104" y="47"/>
                    </a:lnTo>
                    <a:lnTo>
                      <a:pt x="83" y="60"/>
                    </a:lnTo>
                    <a:lnTo>
                      <a:pt x="68" y="79"/>
                    </a:lnTo>
                    <a:lnTo>
                      <a:pt x="52" y="97"/>
                    </a:lnTo>
                    <a:lnTo>
                      <a:pt x="39" y="115"/>
                    </a:lnTo>
                    <a:lnTo>
                      <a:pt x="26" y="136"/>
                    </a:lnTo>
                    <a:lnTo>
                      <a:pt x="15" y="158"/>
                    </a:lnTo>
                    <a:lnTo>
                      <a:pt x="7" y="181"/>
                    </a:lnTo>
                    <a:lnTo>
                      <a:pt x="2" y="205"/>
                    </a:lnTo>
                    <a:lnTo>
                      <a:pt x="0" y="231"/>
                    </a:lnTo>
                    <a:lnTo>
                      <a:pt x="0" y="255"/>
                    </a:lnTo>
                    <a:lnTo>
                      <a:pt x="0" y="255"/>
                    </a:lnTo>
                    <a:lnTo>
                      <a:pt x="2" y="281"/>
                    </a:lnTo>
                    <a:lnTo>
                      <a:pt x="5" y="305"/>
                    </a:lnTo>
                    <a:lnTo>
                      <a:pt x="13" y="328"/>
                    </a:lnTo>
                    <a:lnTo>
                      <a:pt x="21" y="352"/>
                    </a:lnTo>
                    <a:lnTo>
                      <a:pt x="34" y="373"/>
                    </a:lnTo>
                    <a:lnTo>
                      <a:pt x="47" y="394"/>
                    </a:lnTo>
                    <a:lnTo>
                      <a:pt x="62" y="412"/>
                    </a:lnTo>
                    <a:lnTo>
                      <a:pt x="78" y="428"/>
                    </a:lnTo>
                    <a:lnTo>
                      <a:pt x="97" y="444"/>
                    </a:lnTo>
                    <a:lnTo>
                      <a:pt x="115" y="457"/>
                    </a:lnTo>
                    <a:lnTo>
                      <a:pt x="136" y="470"/>
                    </a:lnTo>
                    <a:lnTo>
                      <a:pt x="159" y="478"/>
                    </a:lnTo>
                    <a:lnTo>
                      <a:pt x="183" y="486"/>
                    </a:lnTo>
                    <a:lnTo>
                      <a:pt x="207" y="491"/>
                    </a:lnTo>
                    <a:lnTo>
                      <a:pt x="233" y="496"/>
                    </a:lnTo>
                    <a:lnTo>
                      <a:pt x="256" y="496"/>
                    </a:lnTo>
                    <a:lnTo>
                      <a:pt x="256" y="496"/>
                    </a:lnTo>
                    <a:lnTo>
                      <a:pt x="283" y="494"/>
                    </a:lnTo>
                    <a:lnTo>
                      <a:pt x="306" y="488"/>
                    </a:lnTo>
                    <a:lnTo>
                      <a:pt x="333" y="481"/>
                    </a:lnTo>
                    <a:lnTo>
                      <a:pt x="353" y="473"/>
                    </a:lnTo>
                    <a:lnTo>
                      <a:pt x="374" y="462"/>
                    </a:lnTo>
                    <a:lnTo>
                      <a:pt x="395" y="449"/>
                    </a:lnTo>
                    <a:lnTo>
                      <a:pt x="414" y="433"/>
                    </a:lnTo>
                    <a:lnTo>
                      <a:pt x="432" y="418"/>
                    </a:lnTo>
                    <a:lnTo>
                      <a:pt x="448" y="399"/>
                    </a:lnTo>
                    <a:lnTo>
                      <a:pt x="461" y="378"/>
                    </a:lnTo>
                    <a:lnTo>
                      <a:pt x="474" y="357"/>
                    </a:lnTo>
                    <a:lnTo>
                      <a:pt x="485" y="336"/>
                    </a:lnTo>
                    <a:lnTo>
                      <a:pt x="492" y="312"/>
                    </a:lnTo>
                    <a:lnTo>
                      <a:pt x="498" y="289"/>
                    </a:lnTo>
                    <a:lnTo>
                      <a:pt x="500" y="265"/>
                    </a:lnTo>
                    <a:lnTo>
                      <a:pt x="500" y="239"/>
                    </a:lnTo>
                    <a:lnTo>
                      <a:pt x="500" y="239"/>
                    </a:lnTo>
                    <a:lnTo>
                      <a:pt x="498" y="213"/>
                    </a:lnTo>
                    <a:lnTo>
                      <a:pt x="492" y="189"/>
                    </a:lnTo>
                    <a:lnTo>
                      <a:pt x="487" y="165"/>
                    </a:lnTo>
                    <a:lnTo>
                      <a:pt x="477" y="144"/>
                    </a:lnTo>
                    <a:lnTo>
                      <a:pt x="466" y="121"/>
                    </a:lnTo>
                    <a:lnTo>
                      <a:pt x="453" y="102"/>
                    </a:lnTo>
                    <a:lnTo>
                      <a:pt x="437" y="84"/>
                    </a:lnTo>
                    <a:lnTo>
                      <a:pt x="422" y="66"/>
                    </a:lnTo>
                    <a:lnTo>
                      <a:pt x="403" y="50"/>
                    </a:lnTo>
                    <a:lnTo>
                      <a:pt x="382" y="37"/>
                    </a:lnTo>
                    <a:lnTo>
                      <a:pt x="361" y="26"/>
                    </a:lnTo>
                    <a:lnTo>
                      <a:pt x="340" y="16"/>
                    </a:lnTo>
                    <a:lnTo>
                      <a:pt x="317" y="8"/>
                    </a:lnTo>
                    <a:lnTo>
                      <a:pt x="293" y="3"/>
                    </a:lnTo>
                    <a:lnTo>
                      <a:pt x="267" y="0"/>
                    </a:lnTo>
                    <a:lnTo>
                      <a:pt x="243" y="0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B4581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1" name="Freeform 584"/>
              <p:cNvSpPr>
                <a:spLocks/>
              </p:cNvSpPr>
              <p:nvPr/>
            </p:nvSpPr>
            <p:spPr bwMode="auto">
              <a:xfrm>
                <a:off x="3711575" y="2863851"/>
                <a:ext cx="782638" cy="769938"/>
              </a:xfrm>
              <a:custGeom>
                <a:avLst/>
                <a:gdLst/>
                <a:ahLst/>
                <a:cxnLst>
                  <a:cxn ang="0">
                    <a:pos x="239" y="0"/>
                  </a:cxn>
                  <a:cxn ang="0">
                    <a:pos x="189" y="7"/>
                  </a:cxn>
                  <a:cxn ang="0">
                    <a:pos x="144" y="23"/>
                  </a:cxn>
                  <a:cxn ang="0">
                    <a:pos x="102" y="47"/>
                  </a:cxn>
                  <a:cxn ang="0">
                    <a:pos x="68" y="78"/>
                  </a:cxn>
                  <a:cxn ang="0">
                    <a:pos x="40" y="115"/>
                  </a:cxn>
                  <a:cxn ang="0">
                    <a:pos x="19" y="157"/>
                  </a:cxn>
                  <a:cxn ang="0">
                    <a:pos x="5" y="202"/>
                  </a:cxn>
                  <a:cxn ang="0">
                    <a:pos x="0" y="252"/>
                  </a:cxn>
                  <a:cxn ang="0">
                    <a:pos x="3" y="275"/>
                  </a:cxn>
                  <a:cxn ang="0">
                    <a:pos x="16" y="323"/>
                  </a:cxn>
                  <a:cxn ang="0">
                    <a:pos x="34" y="365"/>
                  </a:cxn>
                  <a:cxn ang="0">
                    <a:pos x="63" y="404"/>
                  </a:cxn>
                  <a:cxn ang="0">
                    <a:pos x="97" y="436"/>
                  </a:cxn>
                  <a:cxn ang="0">
                    <a:pos x="137" y="459"/>
                  </a:cxn>
                  <a:cxn ang="0">
                    <a:pos x="181" y="478"/>
                  </a:cxn>
                  <a:cxn ang="0">
                    <a:pos x="231" y="485"/>
                  </a:cxn>
                  <a:cxn ang="0">
                    <a:pos x="254" y="485"/>
                  </a:cxn>
                  <a:cxn ang="0">
                    <a:pos x="304" y="478"/>
                  </a:cxn>
                  <a:cxn ang="0">
                    <a:pos x="351" y="462"/>
                  </a:cxn>
                  <a:cxn ang="0">
                    <a:pos x="391" y="438"/>
                  </a:cxn>
                  <a:cxn ang="0">
                    <a:pos x="427" y="409"/>
                  </a:cxn>
                  <a:cxn ang="0">
                    <a:pos x="456" y="370"/>
                  </a:cxn>
                  <a:cxn ang="0">
                    <a:pos x="477" y="328"/>
                  </a:cxn>
                  <a:cxn ang="0">
                    <a:pos x="490" y="283"/>
                  </a:cxn>
                  <a:cxn ang="0">
                    <a:pos x="493" y="233"/>
                  </a:cxn>
                  <a:cxn ang="0">
                    <a:pos x="490" y="210"/>
                  </a:cxn>
                  <a:cxn ang="0">
                    <a:pos x="480" y="162"/>
                  </a:cxn>
                  <a:cxn ang="0">
                    <a:pos x="459" y="120"/>
                  </a:cxn>
                  <a:cxn ang="0">
                    <a:pos x="433" y="81"/>
                  </a:cxn>
                  <a:cxn ang="0">
                    <a:pos x="399" y="49"/>
                  </a:cxn>
                  <a:cxn ang="0">
                    <a:pos x="357" y="26"/>
                  </a:cxn>
                  <a:cxn ang="0">
                    <a:pos x="312" y="7"/>
                  </a:cxn>
                  <a:cxn ang="0">
                    <a:pos x="265" y="0"/>
                  </a:cxn>
                  <a:cxn ang="0">
                    <a:pos x="239" y="0"/>
                  </a:cxn>
                </a:cxnLst>
                <a:rect l="0" t="0" r="r" b="b"/>
                <a:pathLst>
                  <a:path w="493" h="485">
                    <a:moveTo>
                      <a:pt x="239" y="0"/>
                    </a:moveTo>
                    <a:lnTo>
                      <a:pt x="239" y="0"/>
                    </a:lnTo>
                    <a:lnTo>
                      <a:pt x="215" y="2"/>
                    </a:lnTo>
                    <a:lnTo>
                      <a:pt x="189" y="7"/>
                    </a:lnTo>
                    <a:lnTo>
                      <a:pt x="168" y="13"/>
                    </a:lnTo>
                    <a:lnTo>
                      <a:pt x="144" y="23"/>
                    </a:lnTo>
                    <a:lnTo>
                      <a:pt x="123" y="34"/>
                    </a:lnTo>
                    <a:lnTo>
                      <a:pt x="102" y="47"/>
                    </a:lnTo>
                    <a:lnTo>
                      <a:pt x="84" y="60"/>
                    </a:lnTo>
                    <a:lnTo>
                      <a:pt x="68" y="78"/>
                    </a:lnTo>
                    <a:lnTo>
                      <a:pt x="53" y="94"/>
                    </a:lnTo>
                    <a:lnTo>
                      <a:pt x="40" y="115"/>
                    </a:lnTo>
                    <a:lnTo>
                      <a:pt x="26" y="133"/>
                    </a:lnTo>
                    <a:lnTo>
                      <a:pt x="19" y="157"/>
                    </a:lnTo>
                    <a:lnTo>
                      <a:pt x="11" y="178"/>
                    </a:lnTo>
                    <a:lnTo>
                      <a:pt x="5" y="202"/>
                    </a:lnTo>
                    <a:lnTo>
                      <a:pt x="3" y="225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3" y="275"/>
                    </a:lnTo>
                    <a:lnTo>
                      <a:pt x="8" y="299"/>
                    </a:lnTo>
                    <a:lnTo>
                      <a:pt x="16" y="323"/>
                    </a:lnTo>
                    <a:lnTo>
                      <a:pt x="24" y="346"/>
                    </a:lnTo>
                    <a:lnTo>
                      <a:pt x="34" y="365"/>
                    </a:lnTo>
                    <a:lnTo>
                      <a:pt x="47" y="386"/>
                    </a:lnTo>
                    <a:lnTo>
                      <a:pt x="63" y="404"/>
                    </a:lnTo>
                    <a:lnTo>
                      <a:pt x="79" y="420"/>
                    </a:lnTo>
                    <a:lnTo>
                      <a:pt x="97" y="436"/>
                    </a:lnTo>
                    <a:lnTo>
                      <a:pt x="116" y="449"/>
                    </a:lnTo>
                    <a:lnTo>
                      <a:pt x="137" y="459"/>
                    </a:lnTo>
                    <a:lnTo>
                      <a:pt x="160" y="470"/>
                    </a:lnTo>
                    <a:lnTo>
                      <a:pt x="181" y="478"/>
                    </a:lnTo>
                    <a:lnTo>
                      <a:pt x="205" y="483"/>
                    </a:lnTo>
                    <a:lnTo>
                      <a:pt x="231" y="485"/>
                    </a:lnTo>
                    <a:lnTo>
                      <a:pt x="254" y="485"/>
                    </a:lnTo>
                    <a:lnTo>
                      <a:pt x="254" y="485"/>
                    </a:lnTo>
                    <a:lnTo>
                      <a:pt x="281" y="483"/>
                    </a:lnTo>
                    <a:lnTo>
                      <a:pt x="304" y="478"/>
                    </a:lnTo>
                    <a:lnTo>
                      <a:pt x="328" y="472"/>
                    </a:lnTo>
                    <a:lnTo>
                      <a:pt x="351" y="462"/>
                    </a:lnTo>
                    <a:lnTo>
                      <a:pt x="372" y="451"/>
                    </a:lnTo>
                    <a:lnTo>
                      <a:pt x="391" y="438"/>
                    </a:lnTo>
                    <a:lnTo>
                      <a:pt x="409" y="425"/>
                    </a:lnTo>
                    <a:lnTo>
                      <a:pt x="427" y="409"/>
                    </a:lnTo>
                    <a:lnTo>
                      <a:pt x="443" y="391"/>
                    </a:lnTo>
                    <a:lnTo>
                      <a:pt x="456" y="370"/>
                    </a:lnTo>
                    <a:lnTo>
                      <a:pt x="467" y="352"/>
                    </a:lnTo>
                    <a:lnTo>
                      <a:pt x="477" y="328"/>
                    </a:lnTo>
                    <a:lnTo>
                      <a:pt x="485" y="307"/>
                    </a:lnTo>
                    <a:lnTo>
                      <a:pt x="490" y="283"/>
                    </a:lnTo>
                    <a:lnTo>
                      <a:pt x="493" y="260"/>
                    </a:lnTo>
                    <a:lnTo>
                      <a:pt x="493" y="233"/>
                    </a:lnTo>
                    <a:lnTo>
                      <a:pt x="493" y="233"/>
                    </a:lnTo>
                    <a:lnTo>
                      <a:pt x="490" y="210"/>
                    </a:lnTo>
                    <a:lnTo>
                      <a:pt x="488" y="186"/>
                    </a:lnTo>
                    <a:lnTo>
                      <a:pt x="480" y="162"/>
                    </a:lnTo>
                    <a:lnTo>
                      <a:pt x="469" y="139"/>
                    </a:lnTo>
                    <a:lnTo>
                      <a:pt x="459" y="120"/>
                    </a:lnTo>
                    <a:lnTo>
                      <a:pt x="446" y="99"/>
                    </a:lnTo>
                    <a:lnTo>
                      <a:pt x="433" y="81"/>
                    </a:lnTo>
                    <a:lnTo>
                      <a:pt x="414" y="65"/>
                    </a:lnTo>
                    <a:lnTo>
                      <a:pt x="399" y="49"/>
                    </a:lnTo>
                    <a:lnTo>
                      <a:pt x="378" y="36"/>
                    </a:lnTo>
                    <a:lnTo>
                      <a:pt x="357" y="26"/>
                    </a:lnTo>
                    <a:lnTo>
                      <a:pt x="336" y="15"/>
                    </a:lnTo>
                    <a:lnTo>
                      <a:pt x="312" y="7"/>
                    </a:lnTo>
                    <a:lnTo>
                      <a:pt x="289" y="2"/>
                    </a:lnTo>
                    <a:lnTo>
                      <a:pt x="265" y="0"/>
                    </a:lnTo>
                    <a:lnTo>
                      <a:pt x="239" y="0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rgbClr val="B759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2" name="Freeform 585"/>
              <p:cNvSpPr>
                <a:spLocks/>
              </p:cNvSpPr>
              <p:nvPr/>
            </p:nvSpPr>
            <p:spPr bwMode="auto">
              <a:xfrm>
                <a:off x="3719513" y="2867026"/>
                <a:ext cx="766763" cy="755650"/>
              </a:xfrm>
              <a:custGeom>
                <a:avLst/>
                <a:gdLst/>
                <a:ahLst/>
                <a:cxnLst>
                  <a:cxn ang="0">
                    <a:pos x="234" y="0"/>
                  </a:cxn>
                  <a:cxn ang="0">
                    <a:pos x="184" y="8"/>
                  </a:cxn>
                  <a:cxn ang="0">
                    <a:pos x="139" y="24"/>
                  </a:cxn>
                  <a:cxn ang="0">
                    <a:pos x="100" y="47"/>
                  </a:cxn>
                  <a:cxn ang="0">
                    <a:pos x="66" y="76"/>
                  </a:cxn>
                  <a:cxn ang="0">
                    <a:pos x="37" y="113"/>
                  </a:cxn>
                  <a:cxn ang="0">
                    <a:pos x="16" y="155"/>
                  </a:cxn>
                  <a:cxn ang="0">
                    <a:pos x="3" y="200"/>
                  </a:cxn>
                  <a:cxn ang="0">
                    <a:pos x="0" y="247"/>
                  </a:cxn>
                  <a:cxn ang="0">
                    <a:pos x="3" y="273"/>
                  </a:cxn>
                  <a:cxn ang="0">
                    <a:pos x="14" y="318"/>
                  </a:cxn>
                  <a:cxn ang="0">
                    <a:pos x="35" y="360"/>
                  </a:cxn>
                  <a:cxn ang="0">
                    <a:pos x="61" y="397"/>
                  </a:cxn>
                  <a:cxn ang="0">
                    <a:pos x="95" y="428"/>
                  </a:cxn>
                  <a:cxn ang="0">
                    <a:pos x="134" y="452"/>
                  </a:cxn>
                  <a:cxn ang="0">
                    <a:pos x="179" y="468"/>
                  </a:cxn>
                  <a:cxn ang="0">
                    <a:pos x="226" y="476"/>
                  </a:cxn>
                  <a:cxn ang="0">
                    <a:pos x="249" y="476"/>
                  </a:cxn>
                  <a:cxn ang="0">
                    <a:pos x="299" y="470"/>
                  </a:cxn>
                  <a:cxn ang="0">
                    <a:pos x="344" y="455"/>
                  </a:cxn>
                  <a:cxn ang="0">
                    <a:pos x="383" y="431"/>
                  </a:cxn>
                  <a:cxn ang="0">
                    <a:pos x="417" y="399"/>
                  </a:cxn>
                  <a:cxn ang="0">
                    <a:pos x="446" y="363"/>
                  </a:cxn>
                  <a:cxn ang="0">
                    <a:pos x="467" y="323"/>
                  </a:cxn>
                  <a:cxn ang="0">
                    <a:pos x="480" y="279"/>
                  </a:cxn>
                  <a:cxn ang="0">
                    <a:pos x="483" y="229"/>
                  </a:cxn>
                  <a:cxn ang="0">
                    <a:pos x="480" y="205"/>
                  </a:cxn>
                  <a:cxn ang="0">
                    <a:pos x="470" y="160"/>
                  </a:cxn>
                  <a:cxn ang="0">
                    <a:pos x="449" y="118"/>
                  </a:cxn>
                  <a:cxn ang="0">
                    <a:pos x="422" y="82"/>
                  </a:cxn>
                  <a:cxn ang="0">
                    <a:pos x="388" y="50"/>
                  </a:cxn>
                  <a:cxn ang="0">
                    <a:pos x="349" y="24"/>
                  </a:cxn>
                  <a:cxn ang="0">
                    <a:pos x="305" y="8"/>
                  </a:cxn>
                  <a:cxn ang="0">
                    <a:pos x="257" y="0"/>
                  </a:cxn>
                  <a:cxn ang="0">
                    <a:pos x="234" y="0"/>
                  </a:cxn>
                </a:cxnLst>
                <a:rect l="0" t="0" r="r" b="b"/>
                <a:pathLst>
                  <a:path w="483" h="476">
                    <a:moveTo>
                      <a:pt x="234" y="0"/>
                    </a:moveTo>
                    <a:lnTo>
                      <a:pt x="234" y="0"/>
                    </a:lnTo>
                    <a:lnTo>
                      <a:pt x="210" y="3"/>
                    </a:lnTo>
                    <a:lnTo>
                      <a:pt x="184" y="8"/>
                    </a:lnTo>
                    <a:lnTo>
                      <a:pt x="163" y="13"/>
                    </a:lnTo>
                    <a:lnTo>
                      <a:pt x="139" y="24"/>
                    </a:lnTo>
                    <a:lnTo>
                      <a:pt x="118" y="34"/>
                    </a:lnTo>
                    <a:lnTo>
                      <a:pt x="100" y="47"/>
                    </a:lnTo>
                    <a:lnTo>
                      <a:pt x="82" y="61"/>
                    </a:lnTo>
                    <a:lnTo>
                      <a:pt x="66" y="76"/>
                    </a:lnTo>
                    <a:lnTo>
                      <a:pt x="50" y="95"/>
                    </a:lnTo>
                    <a:lnTo>
                      <a:pt x="37" y="113"/>
                    </a:lnTo>
                    <a:lnTo>
                      <a:pt x="27" y="134"/>
                    </a:lnTo>
                    <a:lnTo>
                      <a:pt x="16" y="155"/>
                    </a:lnTo>
                    <a:lnTo>
                      <a:pt x="8" y="176"/>
                    </a:lnTo>
                    <a:lnTo>
                      <a:pt x="3" y="200"/>
                    </a:lnTo>
                    <a:lnTo>
                      <a:pt x="0" y="223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3" y="273"/>
                    </a:lnTo>
                    <a:lnTo>
                      <a:pt x="8" y="294"/>
                    </a:lnTo>
                    <a:lnTo>
                      <a:pt x="14" y="318"/>
                    </a:lnTo>
                    <a:lnTo>
                      <a:pt x="24" y="339"/>
                    </a:lnTo>
                    <a:lnTo>
                      <a:pt x="35" y="360"/>
                    </a:lnTo>
                    <a:lnTo>
                      <a:pt x="48" y="378"/>
                    </a:lnTo>
                    <a:lnTo>
                      <a:pt x="61" y="397"/>
                    </a:lnTo>
                    <a:lnTo>
                      <a:pt x="76" y="413"/>
                    </a:lnTo>
                    <a:lnTo>
                      <a:pt x="95" y="428"/>
                    </a:lnTo>
                    <a:lnTo>
                      <a:pt x="113" y="441"/>
                    </a:lnTo>
                    <a:lnTo>
                      <a:pt x="134" y="452"/>
                    </a:lnTo>
                    <a:lnTo>
                      <a:pt x="155" y="462"/>
                    </a:lnTo>
                    <a:lnTo>
                      <a:pt x="179" y="468"/>
                    </a:lnTo>
                    <a:lnTo>
                      <a:pt x="202" y="473"/>
                    </a:lnTo>
                    <a:lnTo>
                      <a:pt x="226" y="476"/>
                    </a:lnTo>
                    <a:lnTo>
                      <a:pt x="249" y="476"/>
                    </a:lnTo>
                    <a:lnTo>
                      <a:pt x="249" y="476"/>
                    </a:lnTo>
                    <a:lnTo>
                      <a:pt x="276" y="476"/>
                    </a:lnTo>
                    <a:lnTo>
                      <a:pt x="299" y="470"/>
                    </a:lnTo>
                    <a:lnTo>
                      <a:pt x="320" y="462"/>
                    </a:lnTo>
                    <a:lnTo>
                      <a:pt x="344" y="455"/>
                    </a:lnTo>
                    <a:lnTo>
                      <a:pt x="365" y="444"/>
                    </a:lnTo>
                    <a:lnTo>
                      <a:pt x="383" y="431"/>
                    </a:lnTo>
                    <a:lnTo>
                      <a:pt x="402" y="415"/>
                    </a:lnTo>
                    <a:lnTo>
                      <a:pt x="417" y="399"/>
                    </a:lnTo>
                    <a:lnTo>
                      <a:pt x="433" y="384"/>
                    </a:lnTo>
                    <a:lnTo>
                      <a:pt x="446" y="363"/>
                    </a:lnTo>
                    <a:lnTo>
                      <a:pt x="459" y="344"/>
                    </a:lnTo>
                    <a:lnTo>
                      <a:pt x="467" y="323"/>
                    </a:lnTo>
                    <a:lnTo>
                      <a:pt x="475" y="300"/>
                    </a:lnTo>
                    <a:lnTo>
                      <a:pt x="480" y="279"/>
                    </a:lnTo>
                    <a:lnTo>
                      <a:pt x="483" y="255"/>
                    </a:lnTo>
                    <a:lnTo>
                      <a:pt x="483" y="229"/>
                    </a:lnTo>
                    <a:lnTo>
                      <a:pt x="483" y="229"/>
                    </a:lnTo>
                    <a:lnTo>
                      <a:pt x="480" y="205"/>
                    </a:lnTo>
                    <a:lnTo>
                      <a:pt x="478" y="181"/>
                    </a:lnTo>
                    <a:lnTo>
                      <a:pt x="470" y="160"/>
                    </a:lnTo>
                    <a:lnTo>
                      <a:pt x="462" y="137"/>
                    </a:lnTo>
                    <a:lnTo>
                      <a:pt x="449" y="118"/>
                    </a:lnTo>
                    <a:lnTo>
                      <a:pt x="438" y="97"/>
                    </a:lnTo>
                    <a:lnTo>
                      <a:pt x="422" y="82"/>
                    </a:lnTo>
                    <a:lnTo>
                      <a:pt x="407" y="63"/>
                    </a:lnTo>
                    <a:lnTo>
                      <a:pt x="388" y="50"/>
                    </a:lnTo>
                    <a:lnTo>
                      <a:pt x="370" y="37"/>
                    </a:lnTo>
                    <a:lnTo>
                      <a:pt x="349" y="24"/>
                    </a:lnTo>
                    <a:lnTo>
                      <a:pt x="328" y="16"/>
                    </a:lnTo>
                    <a:lnTo>
                      <a:pt x="305" y="8"/>
                    </a:lnTo>
                    <a:lnTo>
                      <a:pt x="281" y="3"/>
                    </a:lnTo>
                    <a:lnTo>
                      <a:pt x="257" y="0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B95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3" name="Freeform 586"/>
              <p:cNvSpPr>
                <a:spLocks/>
              </p:cNvSpPr>
              <p:nvPr/>
            </p:nvSpPr>
            <p:spPr bwMode="auto">
              <a:xfrm>
                <a:off x="3729038" y="2871788"/>
                <a:ext cx="749300" cy="741363"/>
              </a:xfrm>
              <a:custGeom>
                <a:avLst/>
                <a:gdLst/>
                <a:ahLst/>
                <a:cxnLst>
                  <a:cxn ang="0">
                    <a:pos x="228" y="0"/>
                  </a:cxn>
                  <a:cxn ang="0">
                    <a:pos x="181" y="8"/>
                  </a:cxn>
                  <a:cxn ang="0">
                    <a:pos x="136" y="23"/>
                  </a:cxn>
                  <a:cxn ang="0">
                    <a:pos x="97" y="47"/>
                  </a:cxn>
                  <a:cxn ang="0">
                    <a:pos x="63" y="76"/>
                  </a:cxn>
                  <a:cxn ang="0">
                    <a:pos x="34" y="113"/>
                  </a:cxn>
                  <a:cxn ang="0">
                    <a:pos x="13" y="152"/>
                  </a:cxn>
                  <a:cxn ang="0">
                    <a:pos x="2" y="197"/>
                  </a:cxn>
                  <a:cxn ang="0">
                    <a:pos x="0" y="244"/>
                  </a:cxn>
                  <a:cxn ang="0">
                    <a:pos x="0" y="268"/>
                  </a:cxn>
                  <a:cxn ang="0">
                    <a:pos x="13" y="312"/>
                  </a:cxn>
                  <a:cxn ang="0">
                    <a:pos x="31" y="354"/>
                  </a:cxn>
                  <a:cxn ang="0">
                    <a:pos x="57" y="389"/>
                  </a:cxn>
                  <a:cxn ang="0">
                    <a:pos x="91" y="420"/>
                  </a:cxn>
                  <a:cxn ang="0">
                    <a:pos x="131" y="444"/>
                  </a:cxn>
                  <a:cxn ang="0">
                    <a:pos x="173" y="459"/>
                  </a:cxn>
                  <a:cxn ang="0">
                    <a:pos x="220" y="467"/>
                  </a:cxn>
                  <a:cxn ang="0">
                    <a:pos x="243" y="467"/>
                  </a:cxn>
                  <a:cxn ang="0">
                    <a:pos x="291" y="459"/>
                  </a:cxn>
                  <a:cxn ang="0">
                    <a:pos x="335" y="444"/>
                  </a:cxn>
                  <a:cxn ang="0">
                    <a:pos x="375" y="420"/>
                  </a:cxn>
                  <a:cxn ang="0">
                    <a:pos x="409" y="391"/>
                  </a:cxn>
                  <a:cxn ang="0">
                    <a:pos x="437" y="354"/>
                  </a:cxn>
                  <a:cxn ang="0">
                    <a:pos x="456" y="315"/>
                  </a:cxn>
                  <a:cxn ang="0">
                    <a:pos x="469" y="270"/>
                  </a:cxn>
                  <a:cxn ang="0">
                    <a:pos x="472" y="223"/>
                  </a:cxn>
                  <a:cxn ang="0">
                    <a:pos x="469" y="199"/>
                  </a:cxn>
                  <a:cxn ang="0">
                    <a:pos x="458" y="155"/>
                  </a:cxn>
                  <a:cxn ang="0">
                    <a:pos x="440" y="115"/>
                  </a:cxn>
                  <a:cxn ang="0">
                    <a:pos x="411" y="79"/>
                  </a:cxn>
                  <a:cxn ang="0">
                    <a:pos x="380" y="47"/>
                  </a:cxn>
                  <a:cxn ang="0">
                    <a:pos x="340" y="23"/>
                  </a:cxn>
                  <a:cxn ang="0">
                    <a:pos x="299" y="8"/>
                  </a:cxn>
                  <a:cxn ang="0">
                    <a:pos x="251" y="0"/>
                  </a:cxn>
                  <a:cxn ang="0">
                    <a:pos x="228" y="0"/>
                  </a:cxn>
                </a:cxnLst>
                <a:rect l="0" t="0" r="r" b="b"/>
                <a:pathLst>
                  <a:path w="472" h="467">
                    <a:moveTo>
                      <a:pt x="228" y="0"/>
                    </a:moveTo>
                    <a:lnTo>
                      <a:pt x="228" y="0"/>
                    </a:lnTo>
                    <a:lnTo>
                      <a:pt x="202" y="2"/>
                    </a:lnTo>
                    <a:lnTo>
                      <a:pt x="181" y="8"/>
                    </a:lnTo>
                    <a:lnTo>
                      <a:pt x="157" y="13"/>
                    </a:lnTo>
                    <a:lnTo>
                      <a:pt x="136" y="23"/>
                    </a:lnTo>
                    <a:lnTo>
                      <a:pt x="115" y="34"/>
                    </a:lnTo>
                    <a:lnTo>
                      <a:pt x="97" y="47"/>
                    </a:lnTo>
                    <a:lnTo>
                      <a:pt x="78" y="60"/>
                    </a:lnTo>
                    <a:lnTo>
                      <a:pt x="63" y="76"/>
                    </a:lnTo>
                    <a:lnTo>
                      <a:pt x="47" y="94"/>
                    </a:lnTo>
                    <a:lnTo>
                      <a:pt x="34" y="113"/>
                    </a:lnTo>
                    <a:lnTo>
                      <a:pt x="23" y="131"/>
                    </a:lnTo>
                    <a:lnTo>
                      <a:pt x="13" y="152"/>
                    </a:lnTo>
                    <a:lnTo>
                      <a:pt x="8" y="173"/>
                    </a:lnTo>
                    <a:lnTo>
                      <a:pt x="2" y="197"/>
                    </a:lnTo>
                    <a:lnTo>
                      <a:pt x="0" y="220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68"/>
                    </a:lnTo>
                    <a:lnTo>
                      <a:pt x="5" y="291"/>
                    </a:lnTo>
                    <a:lnTo>
                      <a:pt x="13" y="312"/>
                    </a:lnTo>
                    <a:lnTo>
                      <a:pt x="21" y="333"/>
                    </a:lnTo>
                    <a:lnTo>
                      <a:pt x="31" y="354"/>
                    </a:lnTo>
                    <a:lnTo>
                      <a:pt x="44" y="373"/>
                    </a:lnTo>
                    <a:lnTo>
                      <a:pt x="57" y="389"/>
                    </a:lnTo>
                    <a:lnTo>
                      <a:pt x="76" y="404"/>
                    </a:lnTo>
                    <a:lnTo>
                      <a:pt x="91" y="420"/>
                    </a:lnTo>
                    <a:lnTo>
                      <a:pt x="110" y="433"/>
                    </a:lnTo>
                    <a:lnTo>
                      <a:pt x="131" y="444"/>
                    </a:lnTo>
                    <a:lnTo>
                      <a:pt x="152" y="452"/>
                    </a:lnTo>
                    <a:lnTo>
                      <a:pt x="173" y="459"/>
                    </a:lnTo>
                    <a:lnTo>
                      <a:pt x="196" y="465"/>
                    </a:lnTo>
                    <a:lnTo>
                      <a:pt x="220" y="467"/>
                    </a:lnTo>
                    <a:lnTo>
                      <a:pt x="243" y="467"/>
                    </a:lnTo>
                    <a:lnTo>
                      <a:pt x="243" y="467"/>
                    </a:lnTo>
                    <a:lnTo>
                      <a:pt x="267" y="465"/>
                    </a:lnTo>
                    <a:lnTo>
                      <a:pt x="291" y="459"/>
                    </a:lnTo>
                    <a:lnTo>
                      <a:pt x="314" y="454"/>
                    </a:lnTo>
                    <a:lnTo>
                      <a:pt x="335" y="444"/>
                    </a:lnTo>
                    <a:lnTo>
                      <a:pt x="356" y="433"/>
                    </a:lnTo>
                    <a:lnTo>
                      <a:pt x="375" y="420"/>
                    </a:lnTo>
                    <a:lnTo>
                      <a:pt x="393" y="407"/>
                    </a:lnTo>
                    <a:lnTo>
                      <a:pt x="409" y="391"/>
                    </a:lnTo>
                    <a:lnTo>
                      <a:pt x="424" y="375"/>
                    </a:lnTo>
                    <a:lnTo>
                      <a:pt x="437" y="354"/>
                    </a:lnTo>
                    <a:lnTo>
                      <a:pt x="448" y="336"/>
                    </a:lnTo>
                    <a:lnTo>
                      <a:pt x="456" y="315"/>
                    </a:lnTo>
                    <a:lnTo>
                      <a:pt x="464" y="294"/>
                    </a:lnTo>
                    <a:lnTo>
                      <a:pt x="469" y="270"/>
                    </a:lnTo>
                    <a:lnTo>
                      <a:pt x="472" y="247"/>
                    </a:lnTo>
                    <a:lnTo>
                      <a:pt x="472" y="223"/>
                    </a:lnTo>
                    <a:lnTo>
                      <a:pt x="472" y="223"/>
                    </a:lnTo>
                    <a:lnTo>
                      <a:pt x="469" y="199"/>
                    </a:lnTo>
                    <a:lnTo>
                      <a:pt x="466" y="178"/>
                    </a:lnTo>
                    <a:lnTo>
                      <a:pt x="458" y="155"/>
                    </a:lnTo>
                    <a:lnTo>
                      <a:pt x="451" y="134"/>
                    </a:lnTo>
                    <a:lnTo>
                      <a:pt x="440" y="115"/>
                    </a:lnTo>
                    <a:lnTo>
                      <a:pt x="427" y="94"/>
                    </a:lnTo>
                    <a:lnTo>
                      <a:pt x="411" y="79"/>
                    </a:lnTo>
                    <a:lnTo>
                      <a:pt x="396" y="63"/>
                    </a:lnTo>
                    <a:lnTo>
                      <a:pt x="380" y="47"/>
                    </a:lnTo>
                    <a:lnTo>
                      <a:pt x="361" y="37"/>
                    </a:lnTo>
                    <a:lnTo>
                      <a:pt x="340" y="23"/>
                    </a:lnTo>
                    <a:lnTo>
                      <a:pt x="320" y="16"/>
                    </a:lnTo>
                    <a:lnTo>
                      <a:pt x="299" y="8"/>
                    </a:lnTo>
                    <a:lnTo>
                      <a:pt x="275" y="2"/>
                    </a:lnTo>
                    <a:lnTo>
                      <a:pt x="251" y="0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BC5C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4" name="Freeform 587"/>
              <p:cNvSpPr>
                <a:spLocks/>
              </p:cNvSpPr>
              <p:nvPr/>
            </p:nvSpPr>
            <p:spPr bwMode="auto">
              <a:xfrm>
                <a:off x="3732213" y="2879726"/>
                <a:ext cx="736600" cy="720725"/>
              </a:xfrm>
              <a:custGeom>
                <a:avLst/>
                <a:gdLst/>
                <a:ahLst/>
                <a:cxnLst>
                  <a:cxn ang="0">
                    <a:pos x="223" y="0"/>
                  </a:cxn>
                  <a:cxn ang="0">
                    <a:pos x="179" y="5"/>
                  </a:cxn>
                  <a:cxn ang="0">
                    <a:pos x="134" y="21"/>
                  </a:cxn>
                  <a:cxn ang="0">
                    <a:pos x="95" y="45"/>
                  </a:cxn>
                  <a:cxn ang="0">
                    <a:pos x="63" y="74"/>
                  </a:cxn>
                  <a:cxn ang="0">
                    <a:pos x="34" y="108"/>
                  </a:cxn>
                  <a:cxn ang="0">
                    <a:pos x="16" y="147"/>
                  </a:cxn>
                  <a:cxn ang="0">
                    <a:pos x="3" y="192"/>
                  </a:cxn>
                  <a:cxn ang="0">
                    <a:pos x="0" y="236"/>
                  </a:cxn>
                  <a:cxn ang="0">
                    <a:pos x="3" y="260"/>
                  </a:cxn>
                  <a:cxn ang="0">
                    <a:pos x="13" y="305"/>
                  </a:cxn>
                  <a:cxn ang="0">
                    <a:pos x="34" y="344"/>
                  </a:cxn>
                  <a:cxn ang="0">
                    <a:pos x="61" y="378"/>
                  </a:cxn>
                  <a:cxn ang="0">
                    <a:pos x="92" y="410"/>
                  </a:cxn>
                  <a:cxn ang="0">
                    <a:pos x="131" y="431"/>
                  </a:cxn>
                  <a:cxn ang="0">
                    <a:pos x="173" y="447"/>
                  </a:cxn>
                  <a:cxn ang="0">
                    <a:pos x="218" y="454"/>
                  </a:cxn>
                  <a:cxn ang="0">
                    <a:pos x="241" y="454"/>
                  </a:cxn>
                  <a:cxn ang="0">
                    <a:pos x="289" y="447"/>
                  </a:cxn>
                  <a:cxn ang="0">
                    <a:pos x="331" y="433"/>
                  </a:cxn>
                  <a:cxn ang="0">
                    <a:pos x="370" y="410"/>
                  </a:cxn>
                  <a:cxn ang="0">
                    <a:pos x="404" y="381"/>
                  </a:cxn>
                  <a:cxn ang="0">
                    <a:pos x="430" y="347"/>
                  </a:cxn>
                  <a:cxn ang="0">
                    <a:pos x="451" y="305"/>
                  </a:cxn>
                  <a:cxn ang="0">
                    <a:pos x="462" y="263"/>
                  </a:cxn>
                  <a:cxn ang="0">
                    <a:pos x="464" y="215"/>
                  </a:cxn>
                  <a:cxn ang="0">
                    <a:pos x="462" y="194"/>
                  </a:cxn>
                  <a:cxn ang="0">
                    <a:pos x="451" y="150"/>
                  </a:cxn>
                  <a:cxn ang="0">
                    <a:pos x="433" y="110"/>
                  </a:cxn>
                  <a:cxn ang="0">
                    <a:pos x="407" y="74"/>
                  </a:cxn>
                  <a:cxn ang="0">
                    <a:pos x="373" y="45"/>
                  </a:cxn>
                  <a:cxn ang="0">
                    <a:pos x="336" y="21"/>
                  </a:cxn>
                  <a:cxn ang="0">
                    <a:pos x="294" y="5"/>
                  </a:cxn>
                  <a:cxn ang="0">
                    <a:pos x="247" y="0"/>
                  </a:cxn>
                  <a:cxn ang="0">
                    <a:pos x="223" y="0"/>
                  </a:cxn>
                </a:cxnLst>
                <a:rect l="0" t="0" r="r" b="b"/>
                <a:pathLst>
                  <a:path w="464" h="454">
                    <a:moveTo>
                      <a:pt x="223" y="0"/>
                    </a:moveTo>
                    <a:lnTo>
                      <a:pt x="223" y="0"/>
                    </a:lnTo>
                    <a:lnTo>
                      <a:pt x="200" y="0"/>
                    </a:lnTo>
                    <a:lnTo>
                      <a:pt x="179" y="5"/>
                    </a:lnTo>
                    <a:lnTo>
                      <a:pt x="155" y="13"/>
                    </a:lnTo>
                    <a:lnTo>
                      <a:pt x="134" y="21"/>
                    </a:lnTo>
                    <a:lnTo>
                      <a:pt x="116" y="32"/>
                    </a:lnTo>
                    <a:lnTo>
                      <a:pt x="95" y="45"/>
                    </a:lnTo>
                    <a:lnTo>
                      <a:pt x="79" y="58"/>
                    </a:lnTo>
                    <a:lnTo>
                      <a:pt x="63" y="74"/>
                    </a:lnTo>
                    <a:lnTo>
                      <a:pt x="47" y="89"/>
                    </a:lnTo>
                    <a:lnTo>
                      <a:pt x="34" y="108"/>
                    </a:lnTo>
                    <a:lnTo>
                      <a:pt x="24" y="126"/>
                    </a:lnTo>
                    <a:lnTo>
                      <a:pt x="16" y="147"/>
                    </a:lnTo>
                    <a:lnTo>
                      <a:pt x="8" y="168"/>
                    </a:lnTo>
                    <a:lnTo>
                      <a:pt x="3" y="192"/>
                    </a:lnTo>
                    <a:lnTo>
                      <a:pt x="0" y="213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3" y="260"/>
                    </a:lnTo>
                    <a:lnTo>
                      <a:pt x="8" y="284"/>
                    </a:lnTo>
                    <a:lnTo>
                      <a:pt x="13" y="305"/>
                    </a:lnTo>
                    <a:lnTo>
                      <a:pt x="24" y="326"/>
                    </a:lnTo>
                    <a:lnTo>
                      <a:pt x="34" y="344"/>
                    </a:lnTo>
                    <a:lnTo>
                      <a:pt x="45" y="363"/>
                    </a:lnTo>
                    <a:lnTo>
                      <a:pt x="61" y="378"/>
                    </a:lnTo>
                    <a:lnTo>
                      <a:pt x="76" y="394"/>
                    </a:lnTo>
                    <a:lnTo>
                      <a:pt x="92" y="410"/>
                    </a:lnTo>
                    <a:lnTo>
                      <a:pt x="110" y="420"/>
                    </a:lnTo>
                    <a:lnTo>
                      <a:pt x="131" y="431"/>
                    </a:lnTo>
                    <a:lnTo>
                      <a:pt x="152" y="441"/>
                    </a:lnTo>
                    <a:lnTo>
                      <a:pt x="173" y="447"/>
                    </a:lnTo>
                    <a:lnTo>
                      <a:pt x="194" y="452"/>
                    </a:lnTo>
                    <a:lnTo>
                      <a:pt x="218" y="454"/>
                    </a:lnTo>
                    <a:lnTo>
                      <a:pt x="241" y="454"/>
                    </a:lnTo>
                    <a:lnTo>
                      <a:pt x="241" y="454"/>
                    </a:lnTo>
                    <a:lnTo>
                      <a:pt x="265" y="452"/>
                    </a:lnTo>
                    <a:lnTo>
                      <a:pt x="289" y="447"/>
                    </a:lnTo>
                    <a:lnTo>
                      <a:pt x="310" y="441"/>
                    </a:lnTo>
                    <a:lnTo>
                      <a:pt x="331" y="433"/>
                    </a:lnTo>
                    <a:lnTo>
                      <a:pt x="352" y="423"/>
                    </a:lnTo>
                    <a:lnTo>
                      <a:pt x="370" y="410"/>
                    </a:lnTo>
                    <a:lnTo>
                      <a:pt x="388" y="397"/>
                    </a:lnTo>
                    <a:lnTo>
                      <a:pt x="404" y="381"/>
                    </a:lnTo>
                    <a:lnTo>
                      <a:pt x="417" y="363"/>
                    </a:lnTo>
                    <a:lnTo>
                      <a:pt x="430" y="347"/>
                    </a:lnTo>
                    <a:lnTo>
                      <a:pt x="441" y="326"/>
                    </a:lnTo>
                    <a:lnTo>
                      <a:pt x="451" y="305"/>
                    </a:lnTo>
                    <a:lnTo>
                      <a:pt x="456" y="284"/>
                    </a:lnTo>
                    <a:lnTo>
                      <a:pt x="462" y="263"/>
                    </a:lnTo>
                    <a:lnTo>
                      <a:pt x="464" y="239"/>
                    </a:lnTo>
                    <a:lnTo>
                      <a:pt x="464" y="215"/>
                    </a:lnTo>
                    <a:lnTo>
                      <a:pt x="464" y="215"/>
                    </a:lnTo>
                    <a:lnTo>
                      <a:pt x="462" y="194"/>
                    </a:lnTo>
                    <a:lnTo>
                      <a:pt x="459" y="171"/>
                    </a:lnTo>
                    <a:lnTo>
                      <a:pt x="451" y="150"/>
                    </a:lnTo>
                    <a:lnTo>
                      <a:pt x="443" y="129"/>
                    </a:lnTo>
                    <a:lnTo>
                      <a:pt x="433" y="110"/>
                    </a:lnTo>
                    <a:lnTo>
                      <a:pt x="420" y="92"/>
                    </a:lnTo>
                    <a:lnTo>
                      <a:pt x="407" y="74"/>
                    </a:lnTo>
                    <a:lnTo>
                      <a:pt x="391" y="58"/>
                    </a:lnTo>
                    <a:lnTo>
                      <a:pt x="373" y="45"/>
                    </a:lnTo>
                    <a:lnTo>
                      <a:pt x="354" y="32"/>
                    </a:lnTo>
                    <a:lnTo>
                      <a:pt x="336" y="21"/>
                    </a:lnTo>
                    <a:lnTo>
                      <a:pt x="315" y="13"/>
                    </a:lnTo>
                    <a:lnTo>
                      <a:pt x="294" y="5"/>
                    </a:lnTo>
                    <a:lnTo>
                      <a:pt x="270" y="3"/>
                    </a:lnTo>
                    <a:lnTo>
                      <a:pt x="247" y="0"/>
                    </a:lnTo>
                    <a:lnTo>
                      <a:pt x="223" y="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BF5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5" name="Freeform 588"/>
              <p:cNvSpPr>
                <a:spLocks/>
              </p:cNvSpPr>
              <p:nvPr/>
            </p:nvSpPr>
            <p:spPr bwMode="auto">
              <a:xfrm>
                <a:off x="3741738" y="2884488"/>
                <a:ext cx="719138" cy="704850"/>
              </a:xfrm>
              <a:custGeom>
                <a:avLst/>
                <a:gdLst/>
                <a:ahLst/>
                <a:cxnLst>
                  <a:cxn ang="0">
                    <a:pos x="217" y="0"/>
                  </a:cxn>
                  <a:cxn ang="0">
                    <a:pos x="173" y="5"/>
                  </a:cxn>
                  <a:cxn ang="0">
                    <a:pos x="131" y="21"/>
                  </a:cxn>
                  <a:cxn ang="0">
                    <a:pos x="91" y="44"/>
                  </a:cxn>
                  <a:cxn ang="0">
                    <a:pos x="60" y="73"/>
                  </a:cxn>
                  <a:cxn ang="0">
                    <a:pos x="34" y="107"/>
                  </a:cxn>
                  <a:cxn ang="0">
                    <a:pos x="13" y="144"/>
                  </a:cxn>
                  <a:cxn ang="0">
                    <a:pos x="2" y="189"/>
                  </a:cxn>
                  <a:cxn ang="0">
                    <a:pos x="0" y="233"/>
                  </a:cxn>
                  <a:cxn ang="0">
                    <a:pos x="2" y="254"/>
                  </a:cxn>
                  <a:cxn ang="0">
                    <a:pos x="13" y="299"/>
                  </a:cxn>
                  <a:cxn ang="0">
                    <a:pos x="31" y="339"/>
                  </a:cxn>
                  <a:cxn ang="0">
                    <a:pos x="57" y="373"/>
                  </a:cxn>
                  <a:cxn ang="0">
                    <a:pos x="89" y="402"/>
                  </a:cxn>
                  <a:cxn ang="0">
                    <a:pos x="128" y="423"/>
                  </a:cxn>
                  <a:cxn ang="0">
                    <a:pos x="167" y="438"/>
                  </a:cxn>
                  <a:cxn ang="0">
                    <a:pos x="212" y="444"/>
                  </a:cxn>
                  <a:cxn ang="0">
                    <a:pos x="235" y="444"/>
                  </a:cxn>
                  <a:cxn ang="0">
                    <a:pos x="283" y="438"/>
                  </a:cxn>
                  <a:cxn ang="0">
                    <a:pos x="325" y="423"/>
                  </a:cxn>
                  <a:cxn ang="0">
                    <a:pos x="361" y="402"/>
                  </a:cxn>
                  <a:cxn ang="0">
                    <a:pos x="395" y="373"/>
                  </a:cxn>
                  <a:cxn ang="0">
                    <a:pos x="422" y="339"/>
                  </a:cxn>
                  <a:cxn ang="0">
                    <a:pos x="440" y="299"/>
                  </a:cxn>
                  <a:cxn ang="0">
                    <a:pos x="450" y="257"/>
                  </a:cxn>
                  <a:cxn ang="0">
                    <a:pos x="453" y="212"/>
                  </a:cxn>
                  <a:cxn ang="0">
                    <a:pos x="453" y="189"/>
                  </a:cxn>
                  <a:cxn ang="0">
                    <a:pos x="440" y="147"/>
                  </a:cxn>
                  <a:cxn ang="0">
                    <a:pos x="422" y="107"/>
                  </a:cxn>
                  <a:cxn ang="0">
                    <a:pos x="395" y="73"/>
                  </a:cxn>
                  <a:cxn ang="0">
                    <a:pos x="364" y="44"/>
                  </a:cxn>
                  <a:cxn ang="0">
                    <a:pos x="327" y="21"/>
                  </a:cxn>
                  <a:cxn ang="0">
                    <a:pos x="285" y="5"/>
                  </a:cxn>
                  <a:cxn ang="0">
                    <a:pos x="241" y="0"/>
                  </a:cxn>
                  <a:cxn ang="0">
                    <a:pos x="217" y="0"/>
                  </a:cxn>
                </a:cxnLst>
                <a:rect l="0" t="0" r="r" b="b"/>
                <a:pathLst>
                  <a:path w="453" h="444">
                    <a:moveTo>
                      <a:pt x="217" y="0"/>
                    </a:moveTo>
                    <a:lnTo>
                      <a:pt x="217" y="0"/>
                    </a:lnTo>
                    <a:lnTo>
                      <a:pt x="194" y="2"/>
                    </a:lnTo>
                    <a:lnTo>
                      <a:pt x="173" y="5"/>
                    </a:lnTo>
                    <a:lnTo>
                      <a:pt x="149" y="13"/>
                    </a:lnTo>
                    <a:lnTo>
                      <a:pt x="131" y="21"/>
                    </a:lnTo>
                    <a:lnTo>
                      <a:pt x="110" y="31"/>
                    </a:lnTo>
                    <a:lnTo>
                      <a:pt x="91" y="44"/>
                    </a:lnTo>
                    <a:lnTo>
                      <a:pt x="76" y="57"/>
                    </a:lnTo>
                    <a:lnTo>
                      <a:pt x="60" y="73"/>
                    </a:lnTo>
                    <a:lnTo>
                      <a:pt x="44" y="89"/>
                    </a:lnTo>
                    <a:lnTo>
                      <a:pt x="34" y="107"/>
                    </a:lnTo>
                    <a:lnTo>
                      <a:pt x="23" y="126"/>
                    </a:lnTo>
                    <a:lnTo>
                      <a:pt x="13" y="144"/>
                    </a:lnTo>
                    <a:lnTo>
                      <a:pt x="7" y="165"/>
                    </a:lnTo>
                    <a:lnTo>
                      <a:pt x="2" y="189"/>
                    </a:lnTo>
                    <a:lnTo>
                      <a:pt x="0" y="210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2" y="254"/>
                    </a:lnTo>
                    <a:lnTo>
                      <a:pt x="5" y="278"/>
                    </a:lnTo>
                    <a:lnTo>
                      <a:pt x="13" y="299"/>
                    </a:lnTo>
                    <a:lnTo>
                      <a:pt x="21" y="317"/>
                    </a:lnTo>
                    <a:lnTo>
                      <a:pt x="31" y="339"/>
                    </a:lnTo>
                    <a:lnTo>
                      <a:pt x="44" y="354"/>
                    </a:lnTo>
                    <a:lnTo>
                      <a:pt x="57" y="373"/>
                    </a:lnTo>
                    <a:lnTo>
                      <a:pt x="73" y="386"/>
                    </a:lnTo>
                    <a:lnTo>
                      <a:pt x="89" y="402"/>
                    </a:lnTo>
                    <a:lnTo>
                      <a:pt x="107" y="412"/>
                    </a:lnTo>
                    <a:lnTo>
                      <a:pt x="128" y="423"/>
                    </a:lnTo>
                    <a:lnTo>
                      <a:pt x="146" y="430"/>
                    </a:lnTo>
                    <a:lnTo>
                      <a:pt x="167" y="438"/>
                    </a:lnTo>
                    <a:lnTo>
                      <a:pt x="191" y="441"/>
                    </a:lnTo>
                    <a:lnTo>
                      <a:pt x="212" y="444"/>
                    </a:lnTo>
                    <a:lnTo>
                      <a:pt x="235" y="444"/>
                    </a:lnTo>
                    <a:lnTo>
                      <a:pt x="235" y="444"/>
                    </a:lnTo>
                    <a:lnTo>
                      <a:pt x="259" y="444"/>
                    </a:lnTo>
                    <a:lnTo>
                      <a:pt x="283" y="438"/>
                    </a:lnTo>
                    <a:lnTo>
                      <a:pt x="304" y="430"/>
                    </a:lnTo>
                    <a:lnTo>
                      <a:pt x="325" y="423"/>
                    </a:lnTo>
                    <a:lnTo>
                      <a:pt x="343" y="412"/>
                    </a:lnTo>
                    <a:lnTo>
                      <a:pt x="361" y="402"/>
                    </a:lnTo>
                    <a:lnTo>
                      <a:pt x="380" y="386"/>
                    </a:lnTo>
                    <a:lnTo>
                      <a:pt x="395" y="373"/>
                    </a:lnTo>
                    <a:lnTo>
                      <a:pt x="408" y="354"/>
                    </a:lnTo>
                    <a:lnTo>
                      <a:pt x="422" y="339"/>
                    </a:lnTo>
                    <a:lnTo>
                      <a:pt x="432" y="317"/>
                    </a:lnTo>
                    <a:lnTo>
                      <a:pt x="440" y="299"/>
                    </a:lnTo>
                    <a:lnTo>
                      <a:pt x="448" y="278"/>
                    </a:lnTo>
                    <a:lnTo>
                      <a:pt x="450" y="257"/>
                    </a:lnTo>
                    <a:lnTo>
                      <a:pt x="453" y="233"/>
                    </a:lnTo>
                    <a:lnTo>
                      <a:pt x="453" y="212"/>
                    </a:lnTo>
                    <a:lnTo>
                      <a:pt x="453" y="212"/>
                    </a:lnTo>
                    <a:lnTo>
                      <a:pt x="453" y="189"/>
                    </a:lnTo>
                    <a:lnTo>
                      <a:pt x="448" y="168"/>
                    </a:lnTo>
                    <a:lnTo>
                      <a:pt x="440" y="147"/>
                    </a:lnTo>
                    <a:lnTo>
                      <a:pt x="432" y="126"/>
                    </a:lnTo>
                    <a:lnTo>
                      <a:pt x="422" y="107"/>
                    </a:lnTo>
                    <a:lnTo>
                      <a:pt x="408" y="89"/>
                    </a:lnTo>
                    <a:lnTo>
                      <a:pt x="395" y="73"/>
                    </a:lnTo>
                    <a:lnTo>
                      <a:pt x="380" y="57"/>
                    </a:lnTo>
                    <a:lnTo>
                      <a:pt x="364" y="44"/>
                    </a:lnTo>
                    <a:lnTo>
                      <a:pt x="346" y="31"/>
                    </a:lnTo>
                    <a:lnTo>
                      <a:pt x="327" y="21"/>
                    </a:lnTo>
                    <a:lnTo>
                      <a:pt x="306" y="13"/>
                    </a:lnTo>
                    <a:lnTo>
                      <a:pt x="285" y="5"/>
                    </a:lnTo>
                    <a:lnTo>
                      <a:pt x="262" y="2"/>
                    </a:lnTo>
                    <a:lnTo>
                      <a:pt x="241" y="0"/>
                    </a:lnTo>
                    <a:lnTo>
                      <a:pt x="217" y="0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C15E1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6" name="Freeform 589"/>
              <p:cNvSpPr>
                <a:spLocks/>
              </p:cNvSpPr>
              <p:nvPr/>
            </p:nvSpPr>
            <p:spPr bwMode="auto">
              <a:xfrm>
                <a:off x="3744913" y="2887663"/>
                <a:ext cx="708025" cy="692150"/>
              </a:xfrm>
              <a:custGeom>
                <a:avLst/>
                <a:gdLst/>
                <a:ahLst/>
                <a:cxnLst>
                  <a:cxn ang="0">
                    <a:pos x="215" y="0"/>
                  </a:cxn>
                  <a:cxn ang="0">
                    <a:pos x="171" y="8"/>
                  </a:cxn>
                  <a:cxn ang="0">
                    <a:pos x="129" y="21"/>
                  </a:cxn>
                  <a:cxn ang="0">
                    <a:pos x="92" y="45"/>
                  </a:cxn>
                  <a:cxn ang="0">
                    <a:pos x="60" y="71"/>
                  </a:cxn>
                  <a:cxn ang="0">
                    <a:pos x="34" y="105"/>
                  </a:cxn>
                  <a:cxn ang="0">
                    <a:pos x="16" y="145"/>
                  </a:cxn>
                  <a:cxn ang="0">
                    <a:pos x="3" y="184"/>
                  </a:cxn>
                  <a:cxn ang="0">
                    <a:pos x="0" y="229"/>
                  </a:cxn>
                  <a:cxn ang="0">
                    <a:pos x="3" y="252"/>
                  </a:cxn>
                  <a:cxn ang="0">
                    <a:pos x="13" y="292"/>
                  </a:cxn>
                  <a:cxn ang="0">
                    <a:pos x="34" y="331"/>
                  </a:cxn>
                  <a:cxn ang="0">
                    <a:pos x="58" y="365"/>
                  </a:cxn>
                  <a:cxn ang="0">
                    <a:pos x="89" y="392"/>
                  </a:cxn>
                  <a:cxn ang="0">
                    <a:pos x="126" y="415"/>
                  </a:cxn>
                  <a:cxn ang="0">
                    <a:pos x="168" y="428"/>
                  </a:cxn>
                  <a:cxn ang="0">
                    <a:pos x="213" y="436"/>
                  </a:cxn>
                  <a:cxn ang="0">
                    <a:pos x="233" y="436"/>
                  </a:cxn>
                  <a:cxn ang="0">
                    <a:pos x="278" y="428"/>
                  </a:cxn>
                  <a:cxn ang="0">
                    <a:pos x="320" y="415"/>
                  </a:cxn>
                  <a:cxn ang="0">
                    <a:pos x="357" y="392"/>
                  </a:cxn>
                  <a:cxn ang="0">
                    <a:pos x="388" y="363"/>
                  </a:cxn>
                  <a:cxn ang="0">
                    <a:pos x="414" y="331"/>
                  </a:cxn>
                  <a:cxn ang="0">
                    <a:pos x="433" y="292"/>
                  </a:cxn>
                  <a:cxn ang="0">
                    <a:pos x="446" y="250"/>
                  </a:cxn>
                  <a:cxn ang="0">
                    <a:pos x="446" y="208"/>
                  </a:cxn>
                  <a:cxn ang="0">
                    <a:pos x="446" y="184"/>
                  </a:cxn>
                  <a:cxn ang="0">
                    <a:pos x="433" y="142"/>
                  </a:cxn>
                  <a:cxn ang="0">
                    <a:pos x="414" y="105"/>
                  </a:cxn>
                  <a:cxn ang="0">
                    <a:pos x="391" y="71"/>
                  </a:cxn>
                  <a:cxn ang="0">
                    <a:pos x="359" y="42"/>
                  </a:cxn>
                  <a:cxn ang="0">
                    <a:pos x="323" y="21"/>
                  </a:cxn>
                  <a:cxn ang="0">
                    <a:pos x="281" y="6"/>
                  </a:cxn>
                  <a:cxn ang="0">
                    <a:pos x="236" y="0"/>
                  </a:cxn>
                  <a:cxn ang="0">
                    <a:pos x="215" y="0"/>
                  </a:cxn>
                </a:cxnLst>
                <a:rect l="0" t="0" r="r" b="b"/>
                <a:pathLst>
                  <a:path w="446" h="436">
                    <a:moveTo>
                      <a:pt x="215" y="0"/>
                    </a:moveTo>
                    <a:lnTo>
                      <a:pt x="215" y="0"/>
                    </a:lnTo>
                    <a:lnTo>
                      <a:pt x="192" y="3"/>
                    </a:lnTo>
                    <a:lnTo>
                      <a:pt x="171" y="8"/>
                    </a:lnTo>
                    <a:lnTo>
                      <a:pt x="150" y="13"/>
                    </a:lnTo>
                    <a:lnTo>
                      <a:pt x="129" y="21"/>
                    </a:lnTo>
                    <a:lnTo>
                      <a:pt x="110" y="32"/>
                    </a:lnTo>
                    <a:lnTo>
                      <a:pt x="92" y="45"/>
                    </a:lnTo>
                    <a:lnTo>
                      <a:pt x="76" y="58"/>
                    </a:lnTo>
                    <a:lnTo>
                      <a:pt x="60" y="71"/>
                    </a:lnTo>
                    <a:lnTo>
                      <a:pt x="47" y="87"/>
                    </a:lnTo>
                    <a:lnTo>
                      <a:pt x="34" y="105"/>
                    </a:lnTo>
                    <a:lnTo>
                      <a:pt x="24" y="124"/>
                    </a:lnTo>
                    <a:lnTo>
                      <a:pt x="16" y="145"/>
                    </a:lnTo>
                    <a:lnTo>
                      <a:pt x="8" y="163"/>
                    </a:lnTo>
                    <a:lnTo>
                      <a:pt x="3" y="184"/>
                    </a:lnTo>
                    <a:lnTo>
                      <a:pt x="3" y="208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3" y="252"/>
                    </a:lnTo>
                    <a:lnTo>
                      <a:pt x="8" y="273"/>
                    </a:lnTo>
                    <a:lnTo>
                      <a:pt x="13" y="292"/>
                    </a:lnTo>
                    <a:lnTo>
                      <a:pt x="24" y="313"/>
                    </a:lnTo>
                    <a:lnTo>
                      <a:pt x="34" y="331"/>
                    </a:lnTo>
                    <a:lnTo>
                      <a:pt x="45" y="350"/>
                    </a:lnTo>
                    <a:lnTo>
                      <a:pt x="58" y="365"/>
                    </a:lnTo>
                    <a:lnTo>
                      <a:pt x="74" y="379"/>
                    </a:lnTo>
                    <a:lnTo>
                      <a:pt x="89" y="392"/>
                    </a:lnTo>
                    <a:lnTo>
                      <a:pt x="108" y="405"/>
                    </a:lnTo>
                    <a:lnTo>
                      <a:pt x="126" y="415"/>
                    </a:lnTo>
                    <a:lnTo>
                      <a:pt x="147" y="423"/>
                    </a:lnTo>
                    <a:lnTo>
                      <a:pt x="168" y="428"/>
                    </a:lnTo>
                    <a:lnTo>
                      <a:pt x="189" y="434"/>
                    </a:lnTo>
                    <a:lnTo>
                      <a:pt x="213" y="436"/>
                    </a:lnTo>
                    <a:lnTo>
                      <a:pt x="233" y="436"/>
                    </a:lnTo>
                    <a:lnTo>
                      <a:pt x="233" y="436"/>
                    </a:lnTo>
                    <a:lnTo>
                      <a:pt x="257" y="434"/>
                    </a:lnTo>
                    <a:lnTo>
                      <a:pt x="278" y="428"/>
                    </a:lnTo>
                    <a:lnTo>
                      <a:pt x="299" y="423"/>
                    </a:lnTo>
                    <a:lnTo>
                      <a:pt x="320" y="415"/>
                    </a:lnTo>
                    <a:lnTo>
                      <a:pt x="338" y="405"/>
                    </a:lnTo>
                    <a:lnTo>
                      <a:pt x="357" y="392"/>
                    </a:lnTo>
                    <a:lnTo>
                      <a:pt x="372" y="379"/>
                    </a:lnTo>
                    <a:lnTo>
                      <a:pt x="388" y="363"/>
                    </a:lnTo>
                    <a:lnTo>
                      <a:pt x="401" y="347"/>
                    </a:lnTo>
                    <a:lnTo>
                      <a:pt x="414" y="331"/>
                    </a:lnTo>
                    <a:lnTo>
                      <a:pt x="425" y="313"/>
                    </a:lnTo>
                    <a:lnTo>
                      <a:pt x="433" y="292"/>
                    </a:lnTo>
                    <a:lnTo>
                      <a:pt x="441" y="271"/>
                    </a:lnTo>
                    <a:lnTo>
                      <a:pt x="446" y="250"/>
                    </a:lnTo>
                    <a:lnTo>
                      <a:pt x="446" y="229"/>
                    </a:lnTo>
                    <a:lnTo>
                      <a:pt x="446" y="208"/>
                    </a:lnTo>
                    <a:lnTo>
                      <a:pt x="446" y="208"/>
                    </a:lnTo>
                    <a:lnTo>
                      <a:pt x="446" y="184"/>
                    </a:lnTo>
                    <a:lnTo>
                      <a:pt x="441" y="163"/>
                    </a:lnTo>
                    <a:lnTo>
                      <a:pt x="433" y="142"/>
                    </a:lnTo>
                    <a:lnTo>
                      <a:pt x="425" y="124"/>
                    </a:lnTo>
                    <a:lnTo>
                      <a:pt x="414" y="105"/>
                    </a:lnTo>
                    <a:lnTo>
                      <a:pt x="404" y="87"/>
                    </a:lnTo>
                    <a:lnTo>
                      <a:pt x="391" y="71"/>
                    </a:lnTo>
                    <a:lnTo>
                      <a:pt x="375" y="55"/>
                    </a:lnTo>
                    <a:lnTo>
                      <a:pt x="359" y="42"/>
                    </a:lnTo>
                    <a:lnTo>
                      <a:pt x="341" y="32"/>
                    </a:lnTo>
                    <a:lnTo>
                      <a:pt x="323" y="21"/>
                    </a:lnTo>
                    <a:lnTo>
                      <a:pt x="302" y="13"/>
                    </a:lnTo>
                    <a:lnTo>
                      <a:pt x="281" y="6"/>
                    </a:lnTo>
                    <a:lnTo>
                      <a:pt x="260" y="3"/>
                    </a:lnTo>
                    <a:lnTo>
                      <a:pt x="236" y="0"/>
                    </a:lnTo>
                    <a:lnTo>
                      <a:pt x="215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C35F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7" name="Freeform 590"/>
              <p:cNvSpPr>
                <a:spLocks/>
              </p:cNvSpPr>
              <p:nvPr/>
            </p:nvSpPr>
            <p:spPr bwMode="auto">
              <a:xfrm>
                <a:off x="3752850" y="2892426"/>
                <a:ext cx="695325" cy="674688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166" y="8"/>
                  </a:cxn>
                  <a:cxn ang="0">
                    <a:pos x="124" y="21"/>
                  </a:cxn>
                  <a:cxn ang="0">
                    <a:pos x="90" y="45"/>
                  </a:cxn>
                  <a:cxn ang="0">
                    <a:pos x="58" y="71"/>
                  </a:cxn>
                  <a:cxn ang="0">
                    <a:pos x="32" y="105"/>
                  </a:cxn>
                  <a:cxn ang="0">
                    <a:pos x="14" y="142"/>
                  </a:cxn>
                  <a:cxn ang="0">
                    <a:pos x="3" y="181"/>
                  </a:cxn>
                  <a:cxn ang="0">
                    <a:pos x="0" y="226"/>
                  </a:cxn>
                  <a:cxn ang="0">
                    <a:pos x="3" y="247"/>
                  </a:cxn>
                  <a:cxn ang="0">
                    <a:pos x="14" y="286"/>
                  </a:cxn>
                  <a:cxn ang="0">
                    <a:pos x="32" y="326"/>
                  </a:cxn>
                  <a:cxn ang="0">
                    <a:pos x="58" y="357"/>
                  </a:cxn>
                  <a:cxn ang="0">
                    <a:pos x="90" y="383"/>
                  </a:cxn>
                  <a:cxn ang="0">
                    <a:pos x="124" y="404"/>
                  </a:cxn>
                  <a:cxn ang="0">
                    <a:pos x="163" y="420"/>
                  </a:cxn>
                  <a:cxn ang="0">
                    <a:pos x="208" y="425"/>
                  </a:cxn>
                  <a:cxn ang="0">
                    <a:pos x="228" y="425"/>
                  </a:cxn>
                  <a:cxn ang="0">
                    <a:pos x="273" y="420"/>
                  </a:cxn>
                  <a:cxn ang="0">
                    <a:pos x="312" y="404"/>
                  </a:cxn>
                  <a:cxn ang="0">
                    <a:pos x="349" y="383"/>
                  </a:cxn>
                  <a:cxn ang="0">
                    <a:pos x="381" y="355"/>
                  </a:cxn>
                  <a:cxn ang="0">
                    <a:pos x="407" y="323"/>
                  </a:cxn>
                  <a:cxn ang="0">
                    <a:pos x="425" y="286"/>
                  </a:cxn>
                  <a:cxn ang="0">
                    <a:pos x="436" y="244"/>
                  </a:cxn>
                  <a:cxn ang="0">
                    <a:pos x="438" y="202"/>
                  </a:cxn>
                  <a:cxn ang="0">
                    <a:pos x="436" y="179"/>
                  </a:cxn>
                  <a:cxn ang="0">
                    <a:pos x="425" y="139"/>
                  </a:cxn>
                  <a:cxn ang="0">
                    <a:pos x="407" y="102"/>
                  </a:cxn>
                  <a:cxn ang="0">
                    <a:pos x="381" y="68"/>
                  </a:cxn>
                  <a:cxn ang="0">
                    <a:pos x="349" y="42"/>
                  </a:cxn>
                  <a:cxn ang="0">
                    <a:pos x="312" y="21"/>
                  </a:cxn>
                  <a:cxn ang="0">
                    <a:pos x="273" y="8"/>
                  </a:cxn>
                  <a:cxn ang="0">
                    <a:pos x="231" y="0"/>
                  </a:cxn>
                  <a:cxn ang="0">
                    <a:pos x="208" y="0"/>
                  </a:cxn>
                </a:cxnLst>
                <a:rect l="0" t="0" r="r" b="b"/>
                <a:pathLst>
                  <a:path w="438" h="425">
                    <a:moveTo>
                      <a:pt x="208" y="0"/>
                    </a:moveTo>
                    <a:lnTo>
                      <a:pt x="208" y="0"/>
                    </a:lnTo>
                    <a:lnTo>
                      <a:pt x="187" y="3"/>
                    </a:lnTo>
                    <a:lnTo>
                      <a:pt x="166" y="8"/>
                    </a:lnTo>
                    <a:lnTo>
                      <a:pt x="145" y="13"/>
                    </a:lnTo>
                    <a:lnTo>
                      <a:pt x="124" y="21"/>
                    </a:lnTo>
                    <a:lnTo>
                      <a:pt x="105" y="31"/>
                    </a:lnTo>
                    <a:lnTo>
                      <a:pt x="90" y="45"/>
                    </a:lnTo>
                    <a:lnTo>
                      <a:pt x="71" y="58"/>
                    </a:lnTo>
                    <a:lnTo>
                      <a:pt x="58" y="71"/>
                    </a:lnTo>
                    <a:lnTo>
                      <a:pt x="45" y="87"/>
                    </a:lnTo>
                    <a:lnTo>
                      <a:pt x="32" y="105"/>
                    </a:lnTo>
                    <a:lnTo>
                      <a:pt x="21" y="121"/>
                    </a:lnTo>
                    <a:lnTo>
                      <a:pt x="14" y="142"/>
                    </a:lnTo>
                    <a:lnTo>
                      <a:pt x="8" y="160"/>
                    </a:lnTo>
                    <a:lnTo>
                      <a:pt x="3" y="181"/>
                    </a:lnTo>
                    <a:lnTo>
                      <a:pt x="0" y="202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3" y="247"/>
                    </a:lnTo>
                    <a:lnTo>
                      <a:pt x="8" y="268"/>
                    </a:lnTo>
                    <a:lnTo>
                      <a:pt x="14" y="286"/>
                    </a:lnTo>
                    <a:lnTo>
                      <a:pt x="21" y="307"/>
                    </a:lnTo>
                    <a:lnTo>
                      <a:pt x="32" y="326"/>
                    </a:lnTo>
                    <a:lnTo>
                      <a:pt x="45" y="341"/>
                    </a:lnTo>
                    <a:lnTo>
                      <a:pt x="58" y="357"/>
                    </a:lnTo>
                    <a:lnTo>
                      <a:pt x="71" y="370"/>
                    </a:lnTo>
                    <a:lnTo>
                      <a:pt x="90" y="383"/>
                    </a:lnTo>
                    <a:lnTo>
                      <a:pt x="105" y="397"/>
                    </a:lnTo>
                    <a:lnTo>
                      <a:pt x="124" y="404"/>
                    </a:lnTo>
                    <a:lnTo>
                      <a:pt x="145" y="412"/>
                    </a:lnTo>
                    <a:lnTo>
                      <a:pt x="163" y="420"/>
                    </a:lnTo>
                    <a:lnTo>
                      <a:pt x="184" y="423"/>
                    </a:lnTo>
                    <a:lnTo>
                      <a:pt x="208" y="425"/>
                    </a:lnTo>
                    <a:lnTo>
                      <a:pt x="228" y="425"/>
                    </a:lnTo>
                    <a:lnTo>
                      <a:pt x="228" y="425"/>
                    </a:lnTo>
                    <a:lnTo>
                      <a:pt x="252" y="423"/>
                    </a:lnTo>
                    <a:lnTo>
                      <a:pt x="273" y="420"/>
                    </a:lnTo>
                    <a:lnTo>
                      <a:pt x="294" y="412"/>
                    </a:lnTo>
                    <a:lnTo>
                      <a:pt x="312" y="404"/>
                    </a:lnTo>
                    <a:lnTo>
                      <a:pt x="331" y="394"/>
                    </a:lnTo>
                    <a:lnTo>
                      <a:pt x="349" y="383"/>
                    </a:lnTo>
                    <a:lnTo>
                      <a:pt x="365" y="370"/>
                    </a:lnTo>
                    <a:lnTo>
                      <a:pt x="381" y="355"/>
                    </a:lnTo>
                    <a:lnTo>
                      <a:pt x="394" y="339"/>
                    </a:lnTo>
                    <a:lnTo>
                      <a:pt x="407" y="323"/>
                    </a:lnTo>
                    <a:lnTo>
                      <a:pt x="415" y="305"/>
                    </a:lnTo>
                    <a:lnTo>
                      <a:pt x="425" y="286"/>
                    </a:lnTo>
                    <a:lnTo>
                      <a:pt x="430" y="265"/>
                    </a:lnTo>
                    <a:lnTo>
                      <a:pt x="436" y="244"/>
                    </a:lnTo>
                    <a:lnTo>
                      <a:pt x="438" y="223"/>
                    </a:lnTo>
                    <a:lnTo>
                      <a:pt x="438" y="202"/>
                    </a:lnTo>
                    <a:lnTo>
                      <a:pt x="438" y="202"/>
                    </a:lnTo>
                    <a:lnTo>
                      <a:pt x="436" y="179"/>
                    </a:lnTo>
                    <a:lnTo>
                      <a:pt x="430" y="160"/>
                    </a:lnTo>
                    <a:lnTo>
                      <a:pt x="425" y="139"/>
                    </a:lnTo>
                    <a:lnTo>
                      <a:pt x="415" y="121"/>
                    </a:lnTo>
                    <a:lnTo>
                      <a:pt x="407" y="102"/>
                    </a:lnTo>
                    <a:lnTo>
                      <a:pt x="394" y="84"/>
                    </a:lnTo>
                    <a:lnTo>
                      <a:pt x="381" y="68"/>
                    </a:lnTo>
                    <a:lnTo>
                      <a:pt x="365" y="55"/>
                    </a:lnTo>
                    <a:lnTo>
                      <a:pt x="349" y="42"/>
                    </a:lnTo>
                    <a:lnTo>
                      <a:pt x="331" y="31"/>
                    </a:lnTo>
                    <a:lnTo>
                      <a:pt x="312" y="21"/>
                    </a:lnTo>
                    <a:lnTo>
                      <a:pt x="294" y="13"/>
                    </a:lnTo>
                    <a:lnTo>
                      <a:pt x="273" y="8"/>
                    </a:lnTo>
                    <a:lnTo>
                      <a:pt x="252" y="3"/>
                    </a:lnTo>
                    <a:lnTo>
                      <a:pt x="231" y="0"/>
                    </a:lnTo>
                    <a:lnTo>
                      <a:pt x="208" y="0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C660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8" name="Freeform 591"/>
              <p:cNvSpPr>
                <a:spLocks/>
              </p:cNvSpPr>
              <p:nvPr/>
            </p:nvSpPr>
            <p:spPr bwMode="auto">
              <a:xfrm>
                <a:off x="3762375" y="2897188"/>
                <a:ext cx="677863" cy="658813"/>
              </a:xfrm>
              <a:custGeom>
                <a:avLst/>
                <a:gdLst/>
                <a:ahLst/>
                <a:cxnLst>
                  <a:cxn ang="0">
                    <a:pos x="202" y="0"/>
                  </a:cxn>
                  <a:cxn ang="0">
                    <a:pos x="160" y="7"/>
                  </a:cxn>
                  <a:cxn ang="0">
                    <a:pos x="120" y="21"/>
                  </a:cxn>
                  <a:cxn ang="0">
                    <a:pos x="84" y="42"/>
                  </a:cxn>
                  <a:cxn ang="0">
                    <a:pos x="55" y="70"/>
                  </a:cxn>
                  <a:cxn ang="0">
                    <a:pos x="28" y="102"/>
                  </a:cxn>
                  <a:cxn ang="0">
                    <a:pos x="13" y="139"/>
                  </a:cxn>
                  <a:cxn ang="0">
                    <a:pos x="2" y="178"/>
                  </a:cxn>
                  <a:cxn ang="0">
                    <a:pos x="0" y="220"/>
                  </a:cxn>
                  <a:cxn ang="0">
                    <a:pos x="2" y="241"/>
                  </a:cxn>
                  <a:cxn ang="0">
                    <a:pos x="13" y="281"/>
                  </a:cxn>
                  <a:cxn ang="0">
                    <a:pos x="31" y="317"/>
                  </a:cxn>
                  <a:cxn ang="0">
                    <a:pos x="55" y="349"/>
                  </a:cxn>
                  <a:cxn ang="0">
                    <a:pos x="86" y="375"/>
                  </a:cxn>
                  <a:cxn ang="0">
                    <a:pos x="120" y="396"/>
                  </a:cxn>
                  <a:cxn ang="0">
                    <a:pos x="160" y="409"/>
                  </a:cxn>
                  <a:cxn ang="0">
                    <a:pos x="202" y="415"/>
                  </a:cxn>
                  <a:cxn ang="0">
                    <a:pos x="222" y="415"/>
                  </a:cxn>
                  <a:cxn ang="0">
                    <a:pos x="267" y="409"/>
                  </a:cxn>
                  <a:cxn ang="0">
                    <a:pos x="306" y="394"/>
                  </a:cxn>
                  <a:cxn ang="0">
                    <a:pos x="340" y="373"/>
                  </a:cxn>
                  <a:cxn ang="0">
                    <a:pos x="372" y="346"/>
                  </a:cxn>
                  <a:cxn ang="0">
                    <a:pos x="395" y="315"/>
                  </a:cxn>
                  <a:cxn ang="0">
                    <a:pos x="414" y="278"/>
                  </a:cxn>
                  <a:cxn ang="0">
                    <a:pos x="424" y="239"/>
                  </a:cxn>
                  <a:cxn ang="0">
                    <a:pos x="427" y="197"/>
                  </a:cxn>
                  <a:cxn ang="0">
                    <a:pos x="424" y="176"/>
                  </a:cxn>
                  <a:cxn ang="0">
                    <a:pos x="414" y="136"/>
                  </a:cxn>
                  <a:cxn ang="0">
                    <a:pos x="395" y="99"/>
                  </a:cxn>
                  <a:cxn ang="0">
                    <a:pos x="369" y="68"/>
                  </a:cxn>
                  <a:cxn ang="0">
                    <a:pos x="340" y="42"/>
                  </a:cxn>
                  <a:cxn ang="0">
                    <a:pos x="304" y="21"/>
                  </a:cxn>
                  <a:cxn ang="0">
                    <a:pos x="264" y="7"/>
                  </a:cxn>
                  <a:cxn ang="0">
                    <a:pos x="222" y="0"/>
                  </a:cxn>
                  <a:cxn ang="0">
                    <a:pos x="202" y="0"/>
                  </a:cxn>
                </a:cxnLst>
                <a:rect l="0" t="0" r="r" b="b"/>
                <a:pathLst>
                  <a:path w="427" h="415">
                    <a:moveTo>
                      <a:pt x="202" y="0"/>
                    </a:moveTo>
                    <a:lnTo>
                      <a:pt x="202" y="0"/>
                    </a:lnTo>
                    <a:lnTo>
                      <a:pt x="181" y="2"/>
                    </a:lnTo>
                    <a:lnTo>
                      <a:pt x="160" y="7"/>
                    </a:lnTo>
                    <a:lnTo>
                      <a:pt x="139" y="13"/>
                    </a:lnTo>
                    <a:lnTo>
                      <a:pt x="120" y="21"/>
                    </a:lnTo>
                    <a:lnTo>
                      <a:pt x="102" y="31"/>
                    </a:lnTo>
                    <a:lnTo>
                      <a:pt x="84" y="42"/>
                    </a:lnTo>
                    <a:lnTo>
                      <a:pt x="68" y="55"/>
                    </a:lnTo>
                    <a:lnTo>
                      <a:pt x="55" y="70"/>
                    </a:lnTo>
                    <a:lnTo>
                      <a:pt x="42" y="86"/>
                    </a:lnTo>
                    <a:lnTo>
                      <a:pt x="28" y="102"/>
                    </a:lnTo>
                    <a:lnTo>
                      <a:pt x="21" y="120"/>
                    </a:lnTo>
                    <a:lnTo>
                      <a:pt x="13" y="139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2" y="241"/>
                    </a:lnTo>
                    <a:lnTo>
                      <a:pt x="5" y="262"/>
                    </a:lnTo>
                    <a:lnTo>
                      <a:pt x="13" y="281"/>
                    </a:lnTo>
                    <a:lnTo>
                      <a:pt x="21" y="299"/>
                    </a:lnTo>
                    <a:lnTo>
                      <a:pt x="31" y="317"/>
                    </a:lnTo>
                    <a:lnTo>
                      <a:pt x="42" y="333"/>
                    </a:lnTo>
                    <a:lnTo>
                      <a:pt x="55" y="349"/>
                    </a:lnTo>
                    <a:lnTo>
                      <a:pt x="70" y="362"/>
                    </a:lnTo>
                    <a:lnTo>
                      <a:pt x="86" y="375"/>
                    </a:lnTo>
                    <a:lnTo>
                      <a:pt x="102" y="386"/>
                    </a:lnTo>
                    <a:lnTo>
                      <a:pt x="120" y="396"/>
                    </a:lnTo>
                    <a:lnTo>
                      <a:pt x="139" y="404"/>
                    </a:lnTo>
                    <a:lnTo>
                      <a:pt x="160" y="409"/>
                    </a:lnTo>
                    <a:lnTo>
                      <a:pt x="181" y="415"/>
                    </a:lnTo>
                    <a:lnTo>
                      <a:pt x="202" y="415"/>
                    </a:lnTo>
                    <a:lnTo>
                      <a:pt x="222" y="415"/>
                    </a:lnTo>
                    <a:lnTo>
                      <a:pt x="222" y="415"/>
                    </a:lnTo>
                    <a:lnTo>
                      <a:pt x="246" y="415"/>
                    </a:lnTo>
                    <a:lnTo>
                      <a:pt x="267" y="409"/>
                    </a:lnTo>
                    <a:lnTo>
                      <a:pt x="285" y="401"/>
                    </a:lnTo>
                    <a:lnTo>
                      <a:pt x="306" y="394"/>
                    </a:lnTo>
                    <a:lnTo>
                      <a:pt x="325" y="386"/>
                    </a:lnTo>
                    <a:lnTo>
                      <a:pt x="340" y="373"/>
                    </a:lnTo>
                    <a:lnTo>
                      <a:pt x="356" y="359"/>
                    </a:lnTo>
                    <a:lnTo>
                      <a:pt x="372" y="346"/>
                    </a:lnTo>
                    <a:lnTo>
                      <a:pt x="385" y="331"/>
                    </a:lnTo>
                    <a:lnTo>
                      <a:pt x="395" y="315"/>
                    </a:lnTo>
                    <a:lnTo>
                      <a:pt x="406" y="296"/>
                    </a:lnTo>
                    <a:lnTo>
                      <a:pt x="414" y="278"/>
                    </a:lnTo>
                    <a:lnTo>
                      <a:pt x="419" y="257"/>
                    </a:lnTo>
                    <a:lnTo>
                      <a:pt x="424" y="239"/>
                    </a:lnTo>
                    <a:lnTo>
                      <a:pt x="427" y="218"/>
                    </a:lnTo>
                    <a:lnTo>
                      <a:pt x="427" y="197"/>
                    </a:lnTo>
                    <a:lnTo>
                      <a:pt x="427" y="197"/>
                    </a:lnTo>
                    <a:lnTo>
                      <a:pt x="424" y="176"/>
                    </a:lnTo>
                    <a:lnTo>
                      <a:pt x="419" y="155"/>
                    </a:lnTo>
                    <a:lnTo>
                      <a:pt x="414" y="136"/>
                    </a:lnTo>
                    <a:lnTo>
                      <a:pt x="406" y="115"/>
                    </a:lnTo>
                    <a:lnTo>
                      <a:pt x="395" y="99"/>
                    </a:lnTo>
                    <a:lnTo>
                      <a:pt x="382" y="81"/>
                    </a:lnTo>
                    <a:lnTo>
                      <a:pt x="369" y="68"/>
                    </a:lnTo>
                    <a:lnTo>
                      <a:pt x="356" y="52"/>
                    </a:lnTo>
                    <a:lnTo>
                      <a:pt x="340" y="42"/>
                    </a:lnTo>
                    <a:lnTo>
                      <a:pt x="322" y="28"/>
                    </a:lnTo>
                    <a:lnTo>
                      <a:pt x="304" y="21"/>
                    </a:lnTo>
                    <a:lnTo>
                      <a:pt x="285" y="13"/>
                    </a:lnTo>
                    <a:lnTo>
                      <a:pt x="264" y="7"/>
                    </a:lnTo>
                    <a:lnTo>
                      <a:pt x="243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C9612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9" name="Freeform 592"/>
              <p:cNvSpPr>
                <a:spLocks/>
              </p:cNvSpPr>
              <p:nvPr/>
            </p:nvSpPr>
            <p:spPr bwMode="auto">
              <a:xfrm>
                <a:off x="3765550" y="2905126"/>
                <a:ext cx="666750" cy="641350"/>
              </a:xfrm>
              <a:custGeom>
                <a:avLst/>
                <a:gdLst/>
                <a:ahLst/>
                <a:cxnLst>
                  <a:cxn ang="0">
                    <a:pos x="200" y="0"/>
                  </a:cxn>
                  <a:cxn ang="0">
                    <a:pos x="158" y="5"/>
                  </a:cxn>
                  <a:cxn ang="0">
                    <a:pos x="118" y="21"/>
                  </a:cxn>
                  <a:cxn ang="0">
                    <a:pos x="84" y="39"/>
                  </a:cxn>
                  <a:cxn ang="0">
                    <a:pos x="55" y="68"/>
                  </a:cxn>
                  <a:cxn ang="0">
                    <a:pos x="32" y="100"/>
                  </a:cxn>
                  <a:cxn ang="0">
                    <a:pos x="13" y="134"/>
                  </a:cxn>
                  <a:cxn ang="0">
                    <a:pos x="3" y="173"/>
                  </a:cxn>
                  <a:cxn ang="0">
                    <a:pos x="0" y="213"/>
                  </a:cxn>
                  <a:cxn ang="0">
                    <a:pos x="3" y="234"/>
                  </a:cxn>
                  <a:cxn ang="0">
                    <a:pos x="13" y="273"/>
                  </a:cxn>
                  <a:cxn ang="0">
                    <a:pos x="32" y="310"/>
                  </a:cxn>
                  <a:cxn ang="0">
                    <a:pos x="55" y="339"/>
                  </a:cxn>
                  <a:cxn ang="0">
                    <a:pos x="87" y="365"/>
                  </a:cxn>
                  <a:cxn ang="0">
                    <a:pos x="121" y="386"/>
                  </a:cxn>
                  <a:cxn ang="0">
                    <a:pos x="158" y="399"/>
                  </a:cxn>
                  <a:cxn ang="0">
                    <a:pos x="200" y="404"/>
                  </a:cxn>
                  <a:cxn ang="0">
                    <a:pos x="220" y="404"/>
                  </a:cxn>
                  <a:cxn ang="0">
                    <a:pos x="262" y="396"/>
                  </a:cxn>
                  <a:cxn ang="0">
                    <a:pos x="302" y="383"/>
                  </a:cxn>
                  <a:cxn ang="0">
                    <a:pos x="336" y="362"/>
                  </a:cxn>
                  <a:cxn ang="0">
                    <a:pos x="365" y="336"/>
                  </a:cxn>
                  <a:cxn ang="0">
                    <a:pos x="388" y="304"/>
                  </a:cxn>
                  <a:cxn ang="0">
                    <a:pos x="407" y="268"/>
                  </a:cxn>
                  <a:cxn ang="0">
                    <a:pos x="417" y="231"/>
                  </a:cxn>
                  <a:cxn ang="0">
                    <a:pos x="420" y="189"/>
                  </a:cxn>
                  <a:cxn ang="0">
                    <a:pos x="417" y="168"/>
                  </a:cxn>
                  <a:cxn ang="0">
                    <a:pos x="407" y="129"/>
                  </a:cxn>
                  <a:cxn ang="0">
                    <a:pos x="388" y="94"/>
                  </a:cxn>
                  <a:cxn ang="0">
                    <a:pos x="365" y="63"/>
                  </a:cxn>
                  <a:cxn ang="0">
                    <a:pos x="333" y="37"/>
                  </a:cxn>
                  <a:cxn ang="0">
                    <a:pos x="299" y="18"/>
                  </a:cxn>
                  <a:cxn ang="0">
                    <a:pos x="262" y="5"/>
                  </a:cxn>
                  <a:cxn ang="0">
                    <a:pos x="220" y="0"/>
                  </a:cxn>
                  <a:cxn ang="0">
                    <a:pos x="200" y="0"/>
                  </a:cxn>
                </a:cxnLst>
                <a:rect l="0" t="0" r="r" b="b"/>
                <a:pathLst>
                  <a:path w="420" h="404">
                    <a:moveTo>
                      <a:pt x="200" y="0"/>
                    </a:moveTo>
                    <a:lnTo>
                      <a:pt x="200" y="0"/>
                    </a:lnTo>
                    <a:lnTo>
                      <a:pt x="179" y="0"/>
                    </a:lnTo>
                    <a:lnTo>
                      <a:pt x="158" y="5"/>
                    </a:lnTo>
                    <a:lnTo>
                      <a:pt x="137" y="10"/>
                    </a:lnTo>
                    <a:lnTo>
                      <a:pt x="118" y="21"/>
                    </a:lnTo>
                    <a:lnTo>
                      <a:pt x="100" y="29"/>
                    </a:lnTo>
                    <a:lnTo>
                      <a:pt x="84" y="39"/>
                    </a:lnTo>
                    <a:lnTo>
                      <a:pt x="68" y="52"/>
                    </a:lnTo>
                    <a:lnTo>
                      <a:pt x="55" y="68"/>
                    </a:lnTo>
                    <a:lnTo>
                      <a:pt x="42" y="81"/>
                    </a:lnTo>
                    <a:lnTo>
                      <a:pt x="32" y="100"/>
                    </a:lnTo>
                    <a:lnTo>
                      <a:pt x="21" y="115"/>
                    </a:lnTo>
                    <a:lnTo>
                      <a:pt x="13" y="134"/>
                    </a:lnTo>
                    <a:lnTo>
                      <a:pt x="8" y="152"/>
                    </a:lnTo>
                    <a:lnTo>
                      <a:pt x="3" y="173"/>
                    </a:lnTo>
                    <a:lnTo>
                      <a:pt x="0" y="194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3" y="234"/>
                    </a:lnTo>
                    <a:lnTo>
                      <a:pt x="8" y="255"/>
                    </a:lnTo>
                    <a:lnTo>
                      <a:pt x="13" y="273"/>
                    </a:lnTo>
                    <a:lnTo>
                      <a:pt x="21" y="291"/>
                    </a:lnTo>
                    <a:lnTo>
                      <a:pt x="32" y="310"/>
                    </a:lnTo>
                    <a:lnTo>
                      <a:pt x="42" y="326"/>
                    </a:lnTo>
                    <a:lnTo>
                      <a:pt x="55" y="339"/>
                    </a:lnTo>
                    <a:lnTo>
                      <a:pt x="71" y="352"/>
                    </a:lnTo>
                    <a:lnTo>
                      <a:pt x="87" y="365"/>
                    </a:lnTo>
                    <a:lnTo>
                      <a:pt x="103" y="375"/>
                    </a:lnTo>
                    <a:lnTo>
                      <a:pt x="121" y="386"/>
                    </a:lnTo>
                    <a:lnTo>
                      <a:pt x="139" y="394"/>
                    </a:lnTo>
                    <a:lnTo>
                      <a:pt x="158" y="399"/>
                    </a:lnTo>
                    <a:lnTo>
                      <a:pt x="179" y="402"/>
                    </a:lnTo>
                    <a:lnTo>
                      <a:pt x="200" y="404"/>
                    </a:lnTo>
                    <a:lnTo>
                      <a:pt x="220" y="404"/>
                    </a:lnTo>
                    <a:lnTo>
                      <a:pt x="220" y="404"/>
                    </a:lnTo>
                    <a:lnTo>
                      <a:pt x="241" y="402"/>
                    </a:lnTo>
                    <a:lnTo>
                      <a:pt x="262" y="396"/>
                    </a:lnTo>
                    <a:lnTo>
                      <a:pt x="283" y="391"/>
                    </a:lnTo>
                    <a:lnTo>
                      <a:pt x="302" y="383"/>
                    </a:lnTo>
                    <a:lnTo>
                      <a:pt x="320" y="373"/>
                    </a:lnTo>
                    <a:lnTo>
                      <a:pt x="336" y="362"/>
                    </a:lnTo>
                    <a:lnTo>
                      <a:pt x="352" y="349"/>
                    </a:lnTo>
                    <a:lnTo>
                      <a:pt x="365" y="336"/>
                    </a:lnTo>
                    <a:lnTo>
                      <a:pt x="378" y="320"/>
                    </a:lnTo>
                    <a:lnTo>
                      <a:pt x="388" y="304"/>
                    </a:lnTo>
                    <a:lnTo>
                      <a:pt x="399" y="286"/>
                    </a:lnTo>
                    <a:lnTo>
                      <a:pt x="407" y="268"/>
                    </a:lnTo>
                    <a:lnTo>
                      <a:pt x="412" y="249"/>
                    </a:lnTo>
                    <a:lnTo>
                      <a:pt x="417" y="231"/>
                    </a:lnTo>
                    <a:lnTo>
                      <a:pt x="420" y="210"/>
                    </a:lnTo>
                    <a:lnTo>
                      <a:pt x="420" y="189"/>
                    </a:lnTo>
                    <a:lnTo>
                      <a:pt x="420" y="189"/>
                    </a:lnTo>
                    <a:lnTo>
                      <a:pt x="417" y="168"/>
                    </a:lnTo>
                    <a:lnTo>
                      <a:pt x="412" y="150"/>
                    </a:lnTo>
                    <a:lnTo>
                      <a:pt x="407" y="129"/>
                    </a:lnTo>
                    <a:lnTo>
                      <a:pt x="399" y="110"/>
                    </a:lnTo>
                    <a:lnTo>
                      <a:pt x="388" y="94"/>
                    </a:lnTo>
                    <a:lnTo>
                      <a:pt x="378" y="79"/>
                    </a:lnTo>
                    <a:lnTo>
                      <a:pt x="365" y="63"/>
                    </a:lnTo>
                    <a:lnTo>
                      <a:pt x="349" y="50"/>
                    </a:lnTo>
                    <a:lnTo>
                      <a:pt x="333" y="37"/>
                    </a:lnTo>
                    <a:lnTo>
                      <a:pt x="317" y="26"/>
                    </a:lnTo>
                    <a:lnTo>
                      <a:pt x="299" y="18"/>
                    </a:lnTo>
                    <a:lnTo>
                      <a:pt x="281" y="10"/>
                    </a:lnTo>
                    <a:lnTo>
                      <a:pt x="262" y="5"/>
                    </a:lnTo>
                    <a:lnTo>
                      <a:pt x="241" y="0"/>
                    </a:lnTo>
                    <a:lnTo>
                      <a:pt x="220" y="0"/>
                    </a:lnTo>
                    <a:lnTo>
                      <a:pt x="200" y="0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CC622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0" name="Freeform 593"/>
              <p:cNvSpPr>
                <a:spLocks/>
              </p:cNvSpPr>
              <p:nvPr/>
            </p:nvSpPr>
            <p:spPr bwMode="auto">
              <a:xfrm>
                <a:off x="3775075" y="2908301"/>
                <a:ext cx="647700" cy="625475"/>
              </a:xfrm>
              <a:custGeom>
                <a:avLst/>
                <a:gdLst/>
                <a:ahLst/>
                <a:cxnLst>
                  <a:cxn ang="0">
                    <a:pos x="191" y="0"/>
                  </a:cxn>
                  <a:cxn ang="0">
                    <a:pos x="152" y="6"/>
                  </a:cxn>
                  <a:cxn ang="0">
                    <a:pos x="112" y="21"/>
                  </a:cxn>
                  <a:cxn ang="0">
                    <a:pos x="81" y="40"/>
                  </a:cxn>
                  <a:cxn ang="0">
                    <a:pos x="52" y="66"/>
                  </a:cxn>
                  <a:cxn ang="0">
                    <a:pos x="28" y="98"/>
                  </a:cxn>
                  <a:cxn ang="0">
                    <a:pos x="10" y="132"/>
                  </a:cxn>
                  <a:cxn ang="0">
                    <a:pos x="2" y="171"/>
                  </a:cxn>
                  <a:cxn ang="0">
                    <a:pos x="0" y="211"/>
                  </a:cxn>
                  <a:cxn ang="0">
                    <a:pos x="2" y="232"/>
                  </a:cxn>
                  <a:cxn ang="0">
                    <a:pos x="13" y="268"/>
                  </a:cxn>
                  <a:cxn ang="0">
                    <a:pos x="28" y="302"/>
                  </a:cxn>
                  <a:cxn ang="0">
                    <a:pos x="55" y="334"/>
                  </a:cxn>
                  <a:cxn ang="0">
                    <a:pos x="83" y="358"/>
                  </a:cxn>
                  <a:cxn ang="0">
                    <a:pos x="117" y="376"/>
                  </a:cxn>
                  <a:cxn ang="0">
                    <a:pos x="154" y="389"/>
                  </a:cxn>
                  <a:cxn ang="0">
                    <a:pos x="194" y="394"/>
                  </a:cxn>
                  <a:cxn ang="0">
                    <a:pos x="214" y="394"/>
                  </a:cxn>
                  <a:cxn ang="0">
                    <a:pos x="256" y="389"/>
                  </a:cxn>
                  <a:cxn ang="0">
                    <a:pos x="293" y="373"/>
                  </a:cxn>
                  <a:cxn ang="0">
                    <a:pos x="327" y="352"/>
                  </a:cxn>
                  <a:cxn ang="0">
                    <a:pos x="356" y="329"/>
                  </a:cxn>
                  <a:cxn ang="0">
                    <a:pos x="380" y="297"/>
                  </a:cxn>
                  <a:cxn ang="0">
                    <a:pos x="395" y="263"/>
                  </a:cxn>
                  <a:cxn ang="0">
                    <a:pos x="406" y="224"/>
                  </a:cxn>
                  <a:cxn ang="0">
                    <a:pos x="408" y="184"/>
                  </a:cxn>
                  <a:cxn ang="0">
                    <a:pos x="406" y="163"/>
                  </a:cxn>
                  <a:cxn ang="0">
                    <a:pos x="395" y="127"/>
                  </a:cxn>
                  <a:cxn ang="0">
                    <a:pos x="377" y="92"/>
                  </a:cxn>
                  <a:cxn ang="0">
                    <a:pos x="353" y="61"/>
                  </a:cxn>
                  <a:cxn ang="0">
                    <a:pos x="325" y="37"/>
                  </a:cxn>
                  <a:cxn ang="0">
                    <a:pos x="291" y="19"/>
                  </a:cxn>
                  <a:cxn ang="0">
                    <a:pos x="254" y="6"/>
                  </a:cxn>
                  <a:cxn ang="0">
                    <a:pos x="212" y="0"/>
                  </a:cxn>
                  <a:cxn ang="0">
                    <a:pos x="191" y="0"/>
                  </a:cxn>
                </a:cxnLst>
                <a:rect l="0" t="0" r="r" b="b"/>
                <a:pathLst>
                  <a:path w="408" h="394">
                    <a:moveTo>
                      <a:pt x="191" y="0"/>
                    </a:moveTo>
                    <a:lnTo>
                      <a:pt x="191" y="0"/>
                    </a:lnTo>
                    <a:lnTo>
                      <a:pt x="170" y="3"/>
                    </a:lnTo>
                    <a:lnTo>
                      <a:pt x="152" y="6"/>
                    </a:lnTo>
                    <a:lnTo>
                      <a:pt x="131" y="14"/>
                    </a:lnTo>
                    <a:lnTo>
                      <a:pt x="112" y="21"/>
                    </a:lnTo>
                    <a:lnTo>
                      <a:pt x="97" y="29"/>
                    </a:lnTo>
                    <a:lnTo>
                      <a:pt x="81" y="40"/>
                    </a:lnTo>
                    <a:lnTo>
                      <a:pt x="65" y="53"/>
                    </a:lnTo>
                    <a:lnTo>
                      <a:pt x="52" y="66"/>
                    </a:lnTo>
                    <a:lnTo>
                      <a:pt x="39" y="82"/>
                    </a:lnTo>
                    <a:lnTo>
                      <a:pt x="28" y="98"/>
                    </a:lnTo>
                    <a:lnTo>
                      <a:pt x="18" y="116"/>
                    </a:lnTo>
                    <a:lnTo>
                      <a:pt x="10" y="132"/>
                    </a:lnTo>
                    <a:lnTo>
                      <a:pt x="5" y="150"/>
                    </a:lnTo>
                    <a:lnTo>
                      <a:pt x="2" y="171"/>
                    </a:lnTo>
                    <a:lnTo>
                      <a:pt x="0" y="190"/>
                    </a:lnTo>
                    <a:lnTo>
                      <a:pt x="0" y="211"/>
                    </a:lnTo>
                    <a:lnTo>
                      <a:pt x="0" y="211"/>
                    </a:lnTo>
                    <a:lnTo>
                      <a:pt x="2" y="232"/>
                    </a:lnTo>
                    <a:lnTo>
                      <a:pt x="5" y="250"/>
                    </a:lnTo>
                    <a:lnTo>
                      <a:pt x="13" y="268"/>
                    </a:lnTo>
                    <a:lnTo>
                      <a:pt x="20" y="287"/>
                    </a:lnTo>
                    <a:lnTo>
                      <a:pt x="28" y="302"/>
                    </a:lnTo>
                    <a:lnTo>
                      <a:pt x="41" y="318"/>
                    </a:lnTo>
                    <a:lnTo>
                      <a:pt x="55" y="334"/>
                    </a:lnTo>
                    <a:lnTo>
                      <a:pt x="68" y="347"/>
                    </a:lnTo>
                    <a:lnTo>
                      <a:pt x="83" y="358"/>
                    </a:lnTo>
                    <a:lnTo>
                      <a:pt x="99" y="368"/>
                    </a:lnTo>
                    <a:lnTo>
                      <a:pt x="117" y="376"/>
                    </a:lnTo>
                    <a:lnTo>
                      <a:pt x="136" y="384"/>
                    </a:lnTo>
                    <a:lnTo>
                      <a:pt x="154" y="389"/>
                    </a:lnTo>
                    <a:lnTo>
                      <a:pt x="175" y="394"/>
                    </a:lnTo>
                    <a:lnTo>
                      <a:pt x="194" y="394"/>
                    </a:lnTo>
                    <a:lnTo>
                      <a:pt x="214" y="394"/>
                    </a:lnTo>
                    <a:lnTo>
                      <a:pt x="214" y="394"/>
                    </a:lnTo>
                    <a:lnTo>
                      <a:pt x="235" y="392"/>
                    </a:lnTo>
                    <a:lnTo>
                      <a:pt x="256" y="389"/>
                    </a:lnTo>
                    <a:lnTo>
                      <a:pt x="275" y="381"/>
                    </a:lnTo>
                    <a:lnTo>
                      <a:pt x="293" y="373"/>
                    </a:lnTo>
                    <a:lnTo>
                      <a:pt x="311" y="366"/>
                    </a:lnTo>
                    <a:lnTo>
                      <a:pt x="327" y="352"/>
                    </a:lnTo>
                    <a:lnTo>
                      <a:pt x="343" y="342"/>
                    </a:lnTo>
                    <a:lnTo>
                      <a:pt x="356" y="329"/>
                    </a:lnTo>
                    <a:lnTo>
                      <a:pt x="369" y="313"/>
                    </a:lnTo>
                    <a:lnTo>
                      <a:pt x="380" y="297"/>
                    </a:lnTo>
                    <a:lnTo>
                      <a:pt x="387" y="279"/>
                    </a:lnTo>
                    <a:lnTo>
                      <a:pt x="395" y="263"/>
                    </a:lnTo>
                    <a:lnTo>
                      <a:pt x="403" y="245"/>
                    </a:lnTo>
                    <a:lnTo>
                      <a:pt x="406" y="224"/>
                    </a:lnTo>
                    <a:lnTo>
                      <a:pt x="408" y="205"/>
                    </a:lnTo>
                    <a:lnTo>
                      <a:pt x="408" y="184"/>
                    </a:lnTo>
                    <a:lnTo>
                      <a:pt x="408" y="184"/>
                    </a:lnTo>
                    <a:lnTo>
                      <a:pt x="406" y="163"/>
                    </a:lnTo>
                    <a:lnTo>
                      <a:pt x="401" y="145"/>
                    </a:lnTo>
                    <a:lnTo>
                      <a:pt x="395" y="127"/>
                    </a:lnTo>
                    <a:lnTo>
                      <a:pt x="387" y="108"/>
                    </a:lnTo>
                    <a:lnTo>
                      <a:pt x="377" y="92"/>
                    </a:lnTo>
                    <a:lnTo>
                      <a:pt x="367" y="77"/>
                    </a:lnTo>
                    <a:lnTo>
                      <a:pt x="353" y="61"/>
                    </a:lnTo>
                    <a:lnTo>
                      <a:pt x="340" y="48"/>
                    </a:lnTo>
                    <a:lnTo>
                      <a:pt x="325" y="37"/>
                    </a:lnTo>
                    <a:lnTo>
                      <a:pt x="309" y="27"/>
                    </a:lnTo>
                    <a:lnTo>
                      <a:pt x="291" y="19"/>
                    </a:lnTo>
                    <a:lnTo>
                      <a:pt x="272" y="11"/>
                    </a:lnTo>
                    <a:lnTo>
                      <a:pt x="254" y="6"/>
                    </a:lnTo>
                    <a:lnTo>
                      <a:pt x="233" y="0"/>
                    </a:lnTo>
                    <a:lnTo>
                      <a:pt x="212" y="0"/>
                    </a:lnTo>
                    <a:lnTo>
                      <a:pt x="191" y="0"/>
                    </a:ln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CE64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1" name="Freeform 594"/>
              <p:cNvSpPr>
                <a:spLocks/>
              </p:cNvSpPr>
              <p:nvPr/>
            </p:nvSpPr>
            <p:spPr bwMode="auto">
              <a:xfrm>
                <a:off x="3778250" y="2913063"/>
                <a:ext cx="636588" cy="612775"/>
              </a:xfrm>
              <a:custGeom>
                <a:avLst/>
                <a:gdLst/>
                <a:ahLst/>
                <a:cxnLst>
                  <a:cxn ang="0">
                    <a:pos x="189" y="0"/>
                  </a:cxn>
                  <a:cxn ang="0">
                    <a:pos x="150" y="8"/>
                  </a:cxn>
                  <a:cxn ang="0">
                    <a:pos x="113" y="21"/>
                  </a:cxn>
                  <a:cxn ang="0">
                    <a:pos x="79" y="39"/>
                  </a:cxn>
                  <a:cxn ang="0">
                    <a:pos x="53" y="66"/>
                  </a:cxn>
                  <a:cxn ang="0">
                    <a:pos x="29" y="97"/>
                  </a:cxn>
                  <a:cxn ang="0">
                    <a:pos x="13" y="129"/>
                  </a:cxn>
                  <a:cxn ang="0">
                    <a:pos x="3" y="166"/>
                  </a:cxn>
                  <a:cxn ang="0">
                    <a:pos x="3" y="205"/>
                  </a:cxn>
                  <a:cxn ang="0">
                    <a:pos x="3" y="226"/>
                  </a:cxn>
                  <a:cxn ang="0">
                    <a:pos x="13" y="263"/>
                  </a:cxn>
                  <a:cxn ang="0">
                    <a:pos x="32" y="297"/>
                  </a:cxn>
                  <a:cxn ang="0">
                    <a:pos x="55" y="326"/>
                  </a:cxn>
                  <a:cxn ang="0">
                    <a:pos x="84" y="349"/>
                  </a:cxn>
                  <a:cxn ang="0">
                    <a:pos x="118" y="368"/>
                  </a:cxn>
                  <a:cxn ang="0">
                    <a:pos x="155" y="381"/>
                  </a:cxn>
                  <a:cxn ang="0">
                    <a:pos x="194" y="386"/>
                  </a:cxn>
                  <a:cxn ang="0">
                    <a:pos x="212" y="384"/>
                  </a:cxn>
                  <a:cxn ang="0">
                    <a:pos x="254" y="378"/>
                  </a:cxn>
                  <a:cxn ang="0">
                    <a:pos x="291" y="365"/>
                  </a:cxn>
                  <a:cxn ang="0">
                    <a:pos x="323" y="344"/>
                  </a:cxn>
                  <a:cxn ang="0">
                    <a:pos x="351" y="318"/>
                  </a:cxn>
                  <a:cxn ang="0">
                    <a:pos x="372" y="289"/>
                  </a:cxn>
                  <a:cxn ang="0">
                    <a:pos x="391" y="255"/>
                  </a:cxn>
                  <a:cxn ang="0">
                    <a:pos x="399" y="218"/>
                  </a:cxn>
                  <a:cxn ang="0">
                    <a:pos x="401" y="179"/>
                  </a:cxn>
                  <a:cxn ang="0">
                    <a:pos x="399" y="160"/>
                  </a:cxn>
                  <a:cxn ang="0">
                    <a:pos x="388" y="124"/>
                  </a:cxn>
                  <a:cxn ang="0">
                    <a:pos x="370" y="89"/>
                  </a:cxn>
                  <a:cxn ang="0">
                    <a:pos x="346" y="60"/>
                  </a:cxn>
                  <a:cxn ang="0">
                    <a:pos x="320" y="37"/>
                  </a:cxn>
                  <a:cxn ang="0">
                    <a:pos x="286" y="16"/>
                  </a:cxn>
                  <a:cxn ang="0">
                    <a:pos x="249" y="5"/>
                  </a:cxn>
                  <a:cxn ang="0">
                    <a:pos x="210" y="0"/>
                  </a:cxn>
                  <a:cxn ang="0">
                    <a:pos x="189" y="0"/>
                  </a:cxn>
                </a:cxnLst>
                <a:rect l="0" t="0" r="r" b="b"/>
                <a:pathLst>
                  <a:path w="401" h="386">
                    <a:moveTo>
                      <a:pt x="189" y="0"/>
                    </a:moveTo>
                    <a:lnTo>
                      <a:pt x="189" y="0"/>
                    </a:lnTo>
                    <a:lnTo>
                      <a:pt x="168" y="3"/>
                    </a:lnTo>
                    <a:lnTo>
                      <a:pt x="150" y="8"/>
                    </a:lnTo>
                    <a:lnTo>
                      <a:pt x="131" y="13"/>
                    </a:lnTo>
                    <a:lnTo>
                      <a:pt x="113" y="21"/>
                    </a:lnTo>
                    <a:lnTo>
                      <a:pt x="95" y="29"/>
                    </a:lnTo>
                    <a:lnTo>
                      <a:pt x="79" y="39"/>
                    </a:lnTo>
                    <a:lnTo>
                      <a:pt x="66" y="53"/>
                    </a:lnTo>
                    <a:lnTo>
                      <a:pt x="53" y="66"/>
                    </a:lnTo>
                    <a:lnTo>
                      <a:pt x="39" y="81"/>
                    </a:lnTo>
                    <a:lnTo>
                      <a:pt x="29" y="97"/>
                    </a:lnTo>
                    <a:lnTo>
                      <a:pt x="21" y="113"/>
                    </a:lnTo>
                    <a:lnTo>
                      <a:pt x="13" y="129"/>
                    </a:lnTo>
                    <a:lnTo>
                      <a:pt x="8" y="147"/>
                    </a:lnTo>
                    <a:lnTo>
                      <a:pt x="3" y="166"/>
                    </a:lnTo>
                    <a:lnTo>
                      <a:pt x="0" y="187"/>
                    </a:lnTo>
                    <a:lnTo>
                      <a:pt x="3" y="205"/>
                    </a:lnTo>
                    <a:lnTo>
                      <a:pt x="3" y="205"/>
                    </a:lnTo>
                    <a:lnTo>
                      <a:pt x="3" y="226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21" y="278"/>
                    </a:lnTo>
                    <a:lnTo>
                      <a:pt x="32" y="297"/>
                    </a:lnTo>
                    <a:lnTo>
                      <a:pt x="42" y="310"/>
                    </a:lnTo>
                    <a:lnTo>
                      <a:pt x="55" y="326"/>
                    </a:lnTo>
                    <a:lnTo>
                      <a:pt x="68" y="339"/>
                    </a:lnTo>
                    <a:lnTo>
                      <a:pt x="84" y="349"/>
                    </a:lnTo>
                    <a:lnTo>
                      <a:pt x="100" y="360"/>
                    </a:lnTo>
                    <a:lnTo>
                      <a:pt x="118" y="368"/>
                    </a:lnTo>
                    <a:lnTo>
                      <a:pt x="134" y="376"/>
                    </a:lnTo>
                    <a:lnTo>
                      <a:pt x="155" y="381"/>
                    </a:lnTo>
                    <a:lnTo>
                      <a:pt x="173" y="384"/>
                    </a:lnTo>
                    <a:lnTo>
                      <a:pt x="194" y="386"/>
                    </a:lnTo>
                    <a:lnTo>
                      <a:pt x="212" y="384"/>
                    </a:lnTo>
                    <a:lnTo>
                      <a:pt x="212" y="384"/>
                    </a:lnTo>
                    <a:lnTo>
                      <a:pt x="233" y="384"/>
                    </a:lnTo>
                    <a:lnTo>
                      <a:pt x="254" y="378"/>
                    </a:lnTo>
                    <a:lnTo>
                      <a:pt x="273" y="373"/>
                    </a:lnTo>
                    <a:lnTo>
                      <a:pt x="291" y="365"/>
                    </a:lnTo>
                    <a:lnTo>
                      <a:pt x="307" y="355"/>
                    </a:lnTo>
                    <a:lnTo>
                      <a:pt x="323" y="344"/>
                    </a:lnTo>
                    <a:lnTo>
                      <a:pt x="338" y="331"/>
                    </a:lnTo>
                    <a:lnTo>
                      <a:pt x="351" y="318"/>
                    </a:lnTo>
                    <a:lnTo>
                      <a:pt x="362" y="305"/>
                    </a:lnTo>
                    <a:lnTo>
                      <a:pt x="372" y="289"/>
                    </a:lnTo>
                    <a:lnTo>
                      <a:pt x="383" y="273"/>
                    </a:lnTo>
                    <a:lnTo>
                      <a:pt x="391" y="255"/>
                    </a:lnTo>
                    <a:lnTo>
                      <a:pt x="396" y="236"/>
                    </a:lnTo>
                    <a:lnTo>
                      <a:pt x="399" y="218"/>
                    </a:lnTo>
                    <a:lnTo>
                      <a:pt x="401" y="200"/>
                    </a:lnTo>
                    <a:lnTo>
                      <a:pt x="401" y="179"/>
                    </a:lnTo>
                    <a:lnTo>
                      <a:pt x="401" y="179"/>
                    </a:lnTo>
                    <a:lnTo>
                      <a:pt x="399" y="160"/>
                    </a:lnTo>
                    <a:lnTo>
                      <a:pt x="393" y="139"/>
                    </a:lnTo>
                    <a:lnTo>
                      <a:pt x="388" y="124"/>
                    </a:lnTo>
                    <a:lnTo>
                      <a:pt x="380" y="105"/>
                    </a:lnTo>
                    <a:lnTo>
                      <a:pt x="370" y="89"/>
                    </a:lnTo>
                    <a:lnTo>
                      <a:pt x="359" y="74"/>
                    </a:lnTo>
                    <a:lnTo>
                      <a:pt x="346" y="60"/>
                    </a:lnTo>
                    <a:lnTo>
                      <a:pt x="333" y="47"/>
                    </a:lnTo>
                    <a:lnTo>
                      <a:pt x="320" y="37"/>
                    </a:lnTo>
                    <a:lnTo>
                      <a:pt x="302" y="26"/>
                    </a:lnTo>
                    <a:lnTo>
                      <a:pt x="286" y="16"/>
                    </a:lnTo>
                    <a:lnTo>
                      <a:pt x="268" y="11"/>
                    </a:lnTo>
                    <a:lnTo>
                      <a:pt x="249" y="5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89" y="0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D164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2" name="Freeform 595"/>
              <p:cNvSpPr>
                <a:spLocks/>
              </p:cNvSpPr>
              <p:nvPr/>
            </p:nvSpPr>
            <p:spPr bwMode="auto">
              <a:xfrm>
                <a:off x="3786188" y="2917826"/>
                <a:ext cx="620713" cy="595313"/>
              </a:xfrm>
              <a:custGeom>
                <a:avLst/>
                <a:gdLst/>
                <a:ahLst/>
                <a:cxnLst>
                  <a:cxn ang="0">
                    <a:pos x="184" y="0"/>
                  </a:cxn>
                  <a:cxn ang="0">
                    <a:pos x="145" y="8"/>
                  </a:cxn>
                  <a:cxn ang="0">
                    <a:pos x="108" y="21"/>
                  </a:cxn>
                  <a:cxn ang="0">
                    <a:pos x="76" y="39"/>
                  </a:cxn>
                  <a:cxn ang="0">
                    <a:pos x="50" y="65"/>
                  </a:cxn>
                  <a:cxn ang="0">
                    <a:pos x="27" y="94"/>
                  </a:cxn>
                  <a:cxn ang="0">
                    <a:pos x="11" y="128"/>
                  </a:cxn>
                  <a:cxn ang="0">
                    <a:pos x="3" y="163"/>
                  </a:cxn>
                  <a:cxn ang="0">
                    <a:pos x="0" y="202"/>
                  </a:cxn>
                  <a:cxn ang="0">
                    <a:pos x="3" y="220"/>
                  </a:cxn>
                  <a:cxn ang="0">
                    <a:pos x="13" y="257"/>
                  </a:cxn>
                  <a:cxn ang="0">
                    <a:pos x="29" y="289"/>
                  </a:cxn>
                  <a:cxn ang="0">
                    <a:pos x="53" y="318"/>
                  </a:cxn>
                  <a:cxn ang="0">
                    <a:pos x="82" y="341"/>
                  </a:cxn>
                  <a:cxn ang="0">
                    <a:pos x="113" y="360"/>
                  </a:cxn>
                  <a:cxn ang="0">
                    <a:pos x="150" y="370"/>
                  </a:cxn>
                  <a:cxn ang="0">
                    <a:pos x="189" y="375"/>
                  </a:cxn>
                  <a:cxn ang="0">
                    <a:pos x="207" y="375"/>
                  </a:cxn>
                  <a:cxn ang="0">
                    <a:pos x="247" y="367"/>
                  </a:cxn>
                  <a:cxn ang="0">
                    <a:pos x="284" y="354"/>
                  </a:cxn>
                  <a:cxn ang="0">
                    <a:pos x="315" y="336"/>
                  </a:cxn>
                  <a:cxn ang="0">
                    <a:pos x="341" y="310"/>
                  </a:cxn>
                  <a:cxn ang="0">
                    <a:pos x="365" y="281"/>
                  </a:cxn>
                  <a:cxn ang="0">
                    <a:pos x="380" y="247"/>
                  </a:cxn>
                  <a:cxn ang="0">
                    <a:pos x="388" y="212"/>
                  </a:cxn>
                  <a:cxn ang="0">
                    <a:pos x="391" y="173"/>
                  </a:cxn>
                  <a:cxn ang="0">
                    <a:pos x="388" y="155"/>
                  </a:cxn>
                  <a:cxn ang="0">
                    <a:pos x="378" y="118"/>
                  </a:cxn>
                  <a:cxn ang="0">
                    <a:pos x="362" y="86"/>
                  </a:cxn>
                  <a:cxn ang="0">
                    <a:pos x="339" y="57"/>
                  </a:cxn>
                  <a:cxn ang="0">
                    <a:pos x="310" y="34"/>
                  </a:cxn>
                  <a:cxn ang="0">
                    <a:pos x="278" y="15"/>
                  </a:cxn>
                  <a:cxn ang="0">
                    <a:pos x="242" y="5"/>
                  </a:cxn>
                  <a:cxn ang="0">
                    <a:pos x="202" y="0"/>
                  </a:cxn>
                  <a:cxn ang="0">
                    <a:pos x="184" y="0"/>
                  </a:cxn>
                </a:cxnLst>
                <a:rect l="0" t="0" r="r" b="b"/>
                <a:pathLst>
                  <a:path w="391" h="375">
                    <a:moveTo>
                      <a:pt x="184" y="0"/>
                    </a:moveTo>
                    <a:lnTo>
                      <a:pt x="184" y="0"/>
                    </a:lnTo>
                    <a:lnTo>
                      <a:pt x="163" y="2"/>
                    </a:lnTo>
                    <a:lnTo>
                      <a:pt x="145" y="8"/>
                    </a:lnTo>
                    <a:lnTo>
                      <a:pt x="126" y="13"/>
                    </a:lnTo>
                    <a:lnTo>
                      <a:pt x="108" y="21"/>
                    </a:lnTo>
                    <a:lnTo>
                      <a:pt x="92" y="29"/>
                    </a:lnTo>
                    <a:lnTo>
                      <a:pt x="76" y="39"/>
                    </a:lnTo>
                    <a:lnTo>
                      <a:pt x="63" y="52"/>
                    </a:lnTo>
                    <a:lnTo>
                      <a:pt x="50" y="65"/>
                    </a:lnTo>
                    <a:lnTo>
                      <a:pt x="37" y="78"/>
                    </a:lnTo>
                    <a:lnTo>
                      <a:pt x="27" y="94"/>
                    </a:lnTo>
                    <a:lnTo>
                      <a:pt x="19" y="110"/>
                    </a:lnTo>
                    <a:lnTo>
                      <a:pt x="11" y="128"/>
                    </a:lnTo>
                    <a:lnTo>
                      <a:pt x="6" y="144"/>
                    </a:lnTo>
                    <a:lnTo>
                      <a:pt x="3" y="163"/>
                    </a:lnTo>
                    <a:lnTo>
                      <a:pt x="0" y="181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3" y="220"/>
                    </a:lnTo>
                    <a:lnTo>
                      <a:pt x="8" y="239"/>
                    </a:lnTo>
                    <a:lnTo>
                      <a:pt x="13" y="257"/>
                    </a:lnTo>
                    <a:lnTo>
                      <a:pt x="21" y="273"/>
                    </a:lnTo>
                    <a:lnTo>
                      <a:pt x="29" y="289"/>
                    </a:lnTo>
                    <a:lnTo>
                      <a:pt x="42" y="304"/>
                    </a:lnTo>
                    <a:lnTo>
                      <a:pt x="53" y="318"/>
                    </a:lnTo>
                    <a:lnTo>
                      <a:pt x="66" y="331"/>
                    </a:lnTo>
                    <a:lnTo>
                      <a:pt x="82" y="341"/>
                    </a:lnTo>
                    <a:lnTo>
                      <a:pt x="97" y="352"/>
                    </a:lnTo>
                    <a:lnTo>
                      <a:pt x="113" y="360"/>
                    </a:lnTo>
                    <a:lnTo>
                      <a:pt x="131" y="365"/>
                    </a:lnTo>
                    <a:lnTo>
                      <a:pt x="150" y="370"/>
                    </a:lnTo>
                    <a:lnTo>
                      <a:pt x="168" y="373"/>
                    </a:lnTo>
                    <a:lnTo>
                      <a:pt x="189" y="375"/>
                    </a:lnTo>
                    <a:lnTo>
                      <a:pt x="207" y="375"/>
                    </a:lnTo>
                    <a:lnTo>
                      <a:pt x="207" y="375"/>
                    </a:lnTo>
                    <a:lnTo>
                      <a:pt x="228" y="373"/>
                    </a:lnTo>
                    <a:lnTo>
                      <a:pt x="247" y="367"/>
                    </a:lnTo>
                    <a:lnTo>
                      <a:pt x="265" y="362"/>
                    </a:lnTo>
                    <a:lnTo>
                      <a:pt x="284" y="354"/>
                    </a:lnTo>
                    <a:lnTo>
                      <a:pt x="299" y="346"/>
                    </a:lnTo>
                    <a:lnTo>
                      <a:pt x="315" y="336"/>
                    </a:lnTo>
                    <a:lnTo>
                      <a:pt x="331" y="323"/>
                    </a:lnTo>
                    <a:lnTo>
                      <a:pt x="341" y="310"/>
                    </a:lnTo>
                    <a:lnTo>
                      <a:pt x="354" y="296"/>
                    </a:lnTo>
                    <a:lnTo>
                      <a:pt x="365" y="281"/>
                    </a:lnTo>
                    <a:lnTo>
                      <a:pt x="373" y="265"/>
                    </a:lnTo>
                    <a:lnTo>
                      <a:pt x="380" y="247"/>
                    </a:lnTo>
                    <a:lnTo>
                      <a:pt x="386" y="231"/>
                    </a:lnTo>
                    <a:lnTo>
                      <a:pt x="388" y="212"/>
                    </a:lnTo>
                    <a:lnTo>
                      <a:pt x="391" y="191"/>
                    </a:lnTo>
                    <a:lnTo>
                      <a:pt x="391" y="173"/>
                    </a:lnTo>
                    <a:lnTo>
                      <a:pt x="391" y="173"/>
                    </a:lnTo>
                    <a:lnTo>
                      <a:pt x="388" y="155"/>
                    </a:lnTo>
                    <a:lnTo>
                      <a:pt x="383" y="136"/>
                    </a:lnTo>
                    <a:lnTo>
                      <a:pt x="378" y="118"/>
                    </a:lnTo>
                    <a:lnTo>
                      <a:pt x="370" y="102"/>
                    </a:lnTo>
                    <a:lnTo>
                      <a:pt x="362" y="86"/>
                    </a:lnTo>
                    <a:lnTo>
                      <a:pt x="352" y="71"/>
                    </a:lnTo>
                    <a:lnTo>
                      <a:pt x="339" y="57"/>
                    </a:lnTo>
                    <a:lnTo>
                      <a:pt x="325" y="44"/>
                    </a:lnTo>
                    <a:lnTo>
                      <a:pt x="310" y="34"/>
                    </a:lnTo>
                    <a:lnTo>
                      <a:pt x="294" y="23"/>
                    </a:lnTo>
                    <a:lnTo>
                      <a:pt x="278" y="15"/>
                    </a:lnTo>
                    <a:lnTo>
                      <a:pt x="260" y="10"/>
                    </a:lnTo>
                    <a:lnTo>
                      <a:pt x="242" y="5"/>
                    </a:lnTo>
                    <a:lnTo>
                      <a:pt x="223" y="2"/>
                    </a:lnTo>
                    <a:lnTo>
                      <a:pt x="202" y="0"/>
                    </a:lnTo>
                    <a:lnTo>
                      <a:pt x="184" y="0"/>
                    </a:lnTo>
                    <a:lnTo>
                      <a:pt x="184" y="0"/>
                    </a:lnTo>
                    <a:close/>
                  </a:path>
                </a:pathLst>
              </a:custGeom>
              <a:solidFill>
                <a:srgbClr val="D466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3" name="Freeform 596"/>
              <p:cNvSpPr>
                <a:spLocks/>
              </p:cNvSpPr>
              <p:nvPr/>
            </p:nvSpPr>
            <p:spPr bwMode="auto">
              <a:xfrm>
                <a:off x="3795713" y="2921001"/>
                <a:ext cx="603250" cy="579438"/>
              </a:xfrm>
              <a:custGeom>
                <a:avLst/>
                <a:gdLst/>
                <a:ahLst/>
                <a:cxnLst>
                  <a:cxn ang="0">
                    <a:pos x="175" y="0"/>
                  </a:cxn>
                  <a:cxn ang="0">
                    <a:pos x="139" y="8"/>
                  </a:cxn>
                  <a:cxn ang="0">
                    <a:pos x="104" y="21"/>
                  </a:cxn>
                  <a:cxn ang="0">
                    <a:pos x="73" y="40"/>
                  </a:cxn>
                  <a:cxn ang="0">
                    <a:pos x="47" y="66"/>
                  </a:cxn>
                  <a:cxn ang="0">
                    <a:pos x="23" y="95"/>
                  </a:cxn>
                  <a:cxn ang="0">
                    <a:pos x="10" y="126"/>
                  </a:cxn>
                  <a:cxn ang="0">
                    <a:pos x="0" y="161"/>
                  </a:cxn>
                  <a:cxn ang="0">
                    <a:pos x="0" y="197"/>
                  </a:cxn>
                  <a:cxn ang="0">
                    <a:pos x="2" y="216"/>
                  </a:cxn>
                  <a:cxn ang="0">
                    <a:pos x="10" y="252"/>
                  </a:cxn>
                  <a:cxn ang="0">
                    <a:pos x="28" y="284"/>
                  </a:cxn>
                  <a:cxn ang="0">
                    <a:pos x="52" y="310"/>
                  </a:cxn>
                  <a:cxn ang="0">
                    <a:pos x="78" y="334"/>
                  </a:cxn>
                  <a:cxn ang="0">
                    <a:pos x="110" y="350"/>
                  </a:cxn>
                  <a:cxn ang="0">
                    <a:pos x="146" y="363"/>
                  </a:cxn>
                  <a:cxn ang="0">
                    <a:pos x="183" y="365"/>
                  </a:cxn>
                  <a:cxn ang="0">
                    <a:pos x="201" y="365"/>
                  </a:cxn>
                  <a:cxn ang="0">
                    <a:pos x="241" y="360"/>
                  </a:cxn>
                  <a:cxn ang="0">
                    <a:pos x="275" y="347"/>
                  </a:cxn>
                  <a:cxn ang="0">
                    <a:pos x="306" y="326"/>
                  </a:cxn>
                  <a:cxn ang="0">
                    <a:pos x="333" y="302"/>
                  </a:cxn>
                  <a:cxn ang="0">
                    <a:pos x="354" y="273"/>
                  </a:cxn>
                  <a:cxn ang="0">
                    <a:pos x="369" y="242"/>
                  </a:cxn>
                  <a:cxn ang="0">
                    <a:pos x="380" y="205"/>
                  </a:cxn>
                  <a:cxn ang="0">
                    <a:pos x="380" y="168"/>
                  </a:cxn>
                  <a:cxn ang="0">
                    <a:pos x="377" y="150"/>
                  </a:cxn>
                  <a:cxn ang="0">
                    <a:pos x="367" y="116"/>
                  </a:cxn>
                  <a:cxn ang="0">
                    <a:pos x="351" y="84"/>
                  </a:cxn>
                  <a:cxn ang="0">
                    <a:pos x="327" y="55"/>
                  </a:cxn>
                  <a:cxn ang="0">
                    <a:pos x="301" y="34"/>
                  </a:cxn>
                  <a:cxn ang="0">
                    <a:pos x="270" y="16"/>
                  </a:cxn>
                  <a:cxn ang="0">
                    <a:pos x="233" y="6"/>
                  </a:cxn>
                  <a:cxn ang="0">
                    <a:pos x="196" y="0"/>
                  </a:cxn>
                  <a:cxn ang="0">
                    <a:pos x="175" y="0"/>
                  </a:cxn>
                </a:cxnLst>
                <a:rect l="0" t="0" r="r" b="b"/>
                <a:pathLst>
                  <a:path w="380" h="365">
                    <a:moveTo>
                      <a:pt x="175" y="0"/>
                    </a:moveTo>
                    <a:lnTo>
                      <a:pt x="175" y="0"/>
                    </a:lnTo>
                    <a:lnTo>
                      <a:pt x="157" y="3"/>
                    </a:lnTo>
                    <a:lnTo>
                      <a:pt x="139" y="8"/>
                    </a:lnTo>
                    <a:lnTo>
                      <a:pt x="120" y="13"/>
                    </a:lnTo>
                    <a:lnTo>
                      <a:pt x="104" y="21"/>
                    </a:lnTo>
                    <a:lnTo>
                      <a:pt x="86" y="29"/>
                    </a:lnTo>
                    <a:lnTo>
                      <a:pt x="73" y="40"/>
                    </a:lnTo>
                    <a:lnTo>
                      <a:pt x="57" y="53"/>
                    </a:lnTo>
                    <a:lnTo>
                      <a:pt x="47" y="66"/>
                    </a:lnTo>
                    <a:lnTo>
                      <a:pt x="34" y="79"/>
                    </a:lnTo>
                    <a:lnTo>
                      <a:pt x="23" y="95"/>
                    </a:lnTo>
                    <a:lnTo>
                      <a:pt x="15" y="111"/>
                    </a:lnTo>
                    <a:lnTo>
                      <a:pt x="10" y="126"/>
                    </a:lnTo>
                    <a:lnTo>
                      <a:pt x="5" y="142"/>
                    </a:lnTo>
                    <a:lnTo>
                      <a:pt x="0" y="161"/>
                    </a:lnTo>
                    <a:lnTo>
                      <a:pt x="0" y="179"/>
                    </a:lnTo>
                    <a:lnTo>
                      <a:pt x="0" y="197"/>
                    </a:lnTo>
                    <a:lnTo>
                      <a:pt x="0" y="197"/>
                    </a:lnTo>
                    <a:lnTo>
                      <a:pt x="2" y="216"/>
                    </a:lnTo>
                    <a:lnTo>
                      <a:pt x="5" y="234"/>
                    </a:lnTo>
                    <a:lnTo>
                      <a:pt x="10" y="252"/>
                    </a:lnTo>
                    <a:lnTo>
                      <a:pt x="18" y="268"/>
                    </a:lnTo>
                    <a:lnTo>
                      <a:pt x="28" y="284"/>
                    </a:lnTo>
                    <a:lnTo>
                      <a:pt x="39" y="297"/>
                    </a:lnTo>
                    <a:lnTo>
                      <a:pt x="52" y="310"/>
                    </a:lnTo>
                    <a:lnTo>
                      <a:pt x="65" y="323"/>
                    </a:lnTo>
                    <a:lnTo>
                      <a:pt x="78" y="334"/>
                    </a:lnTo>
                    <a:lnTo>
                      <a:pt x="94" y="342"/>
                    </a:lnTo>
                    <a:lnTo>
                      <a:pt x="110" y="350"/>
                    </a:lnTo>
                    <a:lnTo>
                      <a:pt x="128" y="358"/>
                    </a:lnTo>
                    <a:lnTo>
                      <a:pt x="146" y="363"/>
                    </a:lnTo>
                    <a:lnTo>
                      <a:pt x="165" y="365"/>
                    </a:lnTo>
                    <a:lnTo>
                      <a:pt x="183" y="365"/>
                    </a:lnTo>
                    <a:lnTo>
                      <a:pt x="201" y="365"/>
                    </a:lnTo>
                    <a:lnTo>
                      <a:pt x="201" y="365"/>
                    </a:lnTo>
                    <a:lnTo>
                      <a:pt x="222" y="363"/>
                    </a:lnTo>
                    <a:lnTo>
                      <a:pt x="241" y="360"/>
                    </a:lnTo>
                    <a:lnTo>
                      <a:pt x="259" y="352"/>
                    </a:lnTo>
                    <a:lnTo>
                      <a:pt x="275" y="347"/>
                    </a:lnTo>
                    <a:lnTo>
                      <a:pt x="291" y="337"/>
                    </a:lnTo>
                    <a:lnTo>
                      <a:pt x="306" y="326"/>
                    </a:lnTo>
                    <a:lnTo>
                      <a:pt x="319" y="316"/>
                    </a:lnTo>
                    <a:lnTo>
                      <a:pt x="333" y="302"/>
                    </a:lnTo>
                    <a:lnTo>
                      <a:pt x="346" y="289"/>
                    </a:lnTo>
                    <a:lnTo>
                      <a:pt x="354" y="273"/>
                    </a:lnTo>
                    <a:lnTo>
                      <a:pt x="364" y="258"/>
                    </a:lnTo>
                    <a:lnTo>
                      <a:pt x="369" y="242"/>
                    </a:lnTo>
                    <a:lnTo>
                      <a:pt x="374" y="224"/>
                    </a:lnTo>
                    <a:lnTo>
                      <a:pt x="380" y="205"/>
                    </a:lnTo>
                    <a:lnTo>
                      <a:pt x="380" y="187"/>
                    </a:lnTo>
                    <a:lnTo>
                      <a:pt x="380" y="168"/>
                    </a:lnTo>
                    <a:lnTo>
                      <a:pt x="380" y="168"/>
                    </a:lnTo>
                    <a:lnTo>
                      <a:pt x="377" y="150"/>
                    </a:lnTo>
                    <a:lnTo>
                      <a:pt x="374" y="132"/>
                    </a:lnTo>
                    <a:lnTo>
                      <a:pt x="367" y="116"/>
                    </a:lnTo>
                    <a:lnTo>
                      <a:pt x="359" y="100"/>
                    </a:lnTo>
                    <a:lnTo>
                      <a:pt x="351" y="84"/>
                    </a:lnTo>
                    <a:lnTo>
                      <a:pt x="340" y="69"/>
                    </a:lnTo>
                    <a:lnTo>
                      <a:pt x="327" y="55"/>
                    </a:lnTo>
                    <a:lnTo>
                      <a:pt x="314" y="45"/>
                    </a:lnTo>
                    <a:lnTo>
                      <a:pt x="301" y="34"/>
                    </a:lnTo>
                    <a:lnTo>
                      <a:pt x="285" y="24"/>
                    </a:lnTo>
                    <a:lnTo>
                      <a:pt x="270" y="16"/>
                    </a:lnTo>
                    <a:lnTo>
                      <a:pt x="251" y="11"/>
                    </a:lnTo>
                    <a:lnTo>
                      <a:pt x="233" y="6"/>
                    </a:lnTo>
                    <a:lnTo>
                      <a:pt x="215" y="3"/>
                    </a:lnTo>
                    <a:lnTo>
                      <a:pt x="196" y="0"/>
                    </a:lnTo>
                    <a:lnTo>
                      <a:pt x="175" y="0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D666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4" name="Freeform 597"/>
              <p:cNvSpPr>
                <a:spLocks/>
              </p:cNvSpPr>
              <p:nvPr/>
            </p:nvSpPr>
            <p:spPr bwMode="auto">
              <a:xfrm>
                <a:off x="3798888" y="2925763"/>
                <a:ext cx="590550" cy="566738"/>
              </a:xfrm>
              <a:custGeom>
                <a:avLst/>
                <a:gdLst/>
                <a:ahLst/>
                <a:cxnLst>
                  <a:cxn ang="0">
                    <a:pos x="173" y="3"/>
                  </a:cxn>
                  <a:cxn ang="0">
                    <a:pos x="137" y="8"/>
                  </a:cxn>
                  <a:cxn ang="0">
                    <a:pos x="102" y="21"/>
                  </a:cxn>
                  <a:cxn ang="0">
                    <a:pos x="71" y="39"/>
                  </a:cxn>
                  <a:cxn ang="0">
                    <a:pos x="47" y="63"/>
                  </a:cxn>
                  <a:cxn ang="0">
                    <a:pos x="26" y="92"/>
                  </a:cxn>
                  <a:cxn ang="0">
                    <a:pos x="11" y="123"/>
                  </a:cxn>
                  <a:cxn ang="0">
                    <a:pos x="3" y="158"/>
                  </a:cxn>
                  <a:cxn ang="0">
                    <a:pos x="0" y="194"/>
                  </a:cxn>
                  <a:cxn ang="0">
                    <a:pos x="3" y="213"/>
                  </a:cxn>
                  <a:cxn ang="0">
                    <a:pos x="13" y="244"/>
                  </a:cxn>
                  <a:cxn ang="0">
                    <a:pos x="29" y="276"/>
                  </a:cxn>
                  <a:cxn ang="0">
                    <a:pos x="53" y="302"/>
                  </a:cxn>
                  <a:cxn ang="0">
                    <a:pos x="79" y="326"/>
                  </a:cxn>
                  <a:cxn ang="0">
                    <a:pos x="110" y="341"/>
                  </a:cxn>
                  <a:cxn ang="0">
                    <a:pos x="144" y="352"/>
                  </a:cxn>
                  <a:cxn ang="0">
                    <a:pos x="181" y="357"/>
                  </a:cxn>
                  <a:cxn ang="0">
                    <a:pos x="199" y="355"/>
                  </a:cxn>
                  <a:cxn ang="0">
                    <a:pos x="236" y="349"/>
                  </a:cxn>
                  <a:cxn ang="0">
                    <a:pos x="270" y="336"/>
                  </a:cxn>
                  <a:cxn ang="0">
                    <a:pos x="302" y="318"/>
                  </a:cxn>
                  <a:cxn ang="0">
                    <a:pos x="328" y="294"/>
                  </a:cxn>
                  <a:cxn ang="0">
                    <a:pos x="349" y="265"/>
                  </a:cxn>
                  <a:cxn ang="0">
                    <a:pos x="365" y="234"/>
                  </a:cxn>
                  <a:cxn ang="0">
                    <a:pos x="372" y="200"/>
                  </a:cxn>
                  <a:cxn ang="0">
                    <a:pos x="372" y="163"/>
                  </a:cxn>
                  <a:cxn ang="0">
                    <a:pos x="370" y="147"/>
                  </a:cxn>
                  <a:cxn ang="0">
                    <a:pos x="359" y="113"/>
                  </a:cxn>
                  <a:cxn ang="0">
                    <a:pos x="344" y="81"/>
                  </a:cxn>
                  <a:cxn ang="0">
                    <a:pos x="323" y="55"/>
                  </a:cxn>
                  <a:cxn ang="0">
                    <a:pos x="294" y="31"/>
                  </a:cxn>
                  <a:cxn ang="0">
                    <a:pos x="262" y="16"/>
                  </a:cxn>
                  <a:cxn ang="0">
                    <a:pos x="228" y="5"/>
                  </a:cxn>
                  <a:cxn ang="0">
                    <a:pos x="192" y="0"/>
                  </a:cxn>
                  <a:cxn ang="0">
                    <a:pos x="173" y="3"/>
                  </a:cxn>
                </a:cxnLst>
                <a:rect l="0" t="0" r="r" b="b"/>
                <a:pathLst>
                  <a:path w="372" h="357">
                    <a:moveTo>
                      <a:pt x="173" y="3"/>
                    </a:moveTo>
                    <a:lnTo>
                      <a:pt x="173" y="3"/>
                    </a:lnTo>
                    <a:lnTo>
                      <a:pt x="155" y="5"/>
                    </a:lnTo>
                    <a:lnTo>
                      <a:pt x="137" y="8"/>
                    </a:lnTo>
                    <a:lnTo>
                      <a:pt x="118" y="13"/>
                    </a:lnTo>
                    <a:lnTo>
                      <a:pt x="102" y="21"/>
                    </a:lnTo>
                    <a:lnTo>
                      <a:pt x="87" y="29"/>
                    </a:lnTo>
                    <a:lnTo>
                      <a:pt x="71" y="39"/>
                    </a:lnTo>
                    <a:lnTo>
                      <a:pt x="58" y="52"/>
                    </a:lnTo>
                    <a:lnTo>
                      <a:pt x="47" y="63"/>
                    </a:lnTo>
                    <a:lnTo>
                      <a:pt x="34" y="79"/>
                    </a:lnTo>
                    <a:lnTo>
                      <a:pt x="26" y="92"/>
                    </a:lnTo>
                    <a:lnTo>
                      <a:pt x="16" y="108"/>
                    </a:lnTo>
                    <a:lnTo>
                      <a:pt x="11" y="123"/>
                    </a:lnTo>
                    <a:lnTo>
                      <a:pt x="5" y="139"/>
                    </a:lnTo>
                    <a:lnTo>
                      <a:pt x="3" y="158"/>
                    </a:lnTo>
                    <a:lnTo>
                      <a:pt x="0" y="176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3" y="213"/>
                    </a:lnTo>
                    <a:lnTo>
                      <a:pt x="8" y="228"/>
                    </a:lnTo>
                    <a:lnTo>
                      <a:pt x="13" y="244"/>
                    </a:lnTo>
                    <a:lnTo>
                      <a:pt x="21" y="260"/>
                    </a:lnTo>
                    <a:lnTo>
                      <a:pt x="29" y="276"/>
                    </a:lnTo>
                    <a:lnTo>
                      <a:pt x="40" y="289"/>
                    </a:lnTo>
                    <a:lnTo>
                      <a:pt x="53" y="302"/>
                    </a:lnTo>
                    <a:lnTo>
                      <a:pt x="66" y="315"/>
                    </a:lnTo>
                    <a:lnTo>
                      <a:pt x="79" y="326"/>
                    </a:lnTo>
                    <a:lnTo>
                      <a:pt x="95" y="334"/>
                    </a:lnTo>
                    <a:lnTo>
                      <a:pt x="110" y="341"/>
                    </a:lnTo>
                    <a:lnTo>
                      <a:pt x="126" y="347"/>
                    </a:lnTo>
                    <a:lnTo>
                      <a:pt x="144" y="352"/>
                    </a:lnTo>
                    <a:lnTo>
                      <a:pt x="163" y="355"/>
                    </a:lnTo>
                    <a:lnTo>
                      <a:pt x="181" y="357"/>
                    </a:lnTo>
                    <a:lnTo>
                      <a:pt x="199" y="355"/>
                    </a:lnTo>
                    <a:lnTo>
                      <a:pt x="199" y="355"/>
                    </a:lnTo>
                    <a:lnTo>
                      <a:pt x="220" y="355"/>
                    </a:lnTo>
                    <a:lnTo>
                      <a:pt x="236" y="349"/>
                    </a:lnTo>
                    <a:lnTo>
                      <a:pt x="255" y="344"/>
                    </a:lnTo>
                    <a:lnTo>
                      <a:pt x="270" y="336"/>
                    </a:lnTo>
                    <a:lnTo>
                      <a:pt x="286" y="328"/>
                    </a:lnTo>
                    <a:lnTo>
                      <a:pt x="302" y="318"/>
                    </a:lnTo>
                    <a:lnTo>
                      <a:pt x="315" y="305"/>
                    </a:lnTo>
                    <a:lnTo>
                      <a:pt x="328" y="294"/>
                    </a:lnTo>
                    <a:lnTo>
                      <a:pt x="338" y="281"/>
                    </a:lnTo>
                    <a:lnTo>
                      <a:pt x="349" y="265"/>
                    </a:lnTo>
                    <a:lnTo>
                      <a:pt x="357" y="249"/>
                    </a:lnTo>
                    <a:lnTo>
                      <a:pt x="365" y="234"/>
                    </a:lnTo>
                    <a:lnTo>
                      <a:pt x="367" y="218"/>
                    </a:lnTo>
                    <a:lnTo>
                      <a:pt x="372" y="200"/>
                    </a:lnTo>
                    <a:lnTo>
                      <a:pt x="372" y="181"/>
                    </a:lnTo>
                    <a:lnTo>
                      <a:pt x="372" y="163"/>
                    </a:lnTo>
                    <a:lnTo>
                      <a:pt x="372" y="163"/>
                    </a:lnTo>
                    <a:lnTo>
                      <a:pt x="370" y="147"/>
                    </a:lnTo>
                    <a:lnTo>
                      <a:pt x="367" y="129"/>
                    </a:lnTo>
                    <a:lnTo>
                      <a:pt x="359" y="113"/>
                    </a:lnTo>
                    <a:lnTo>
                      <a:pt x="354" y="97"/>
                    </a:lnTo>
                    <a:lnTo>
                      <a:pt x="344" y="81"/>
                    </a:lnTo>
                    <a:lnTo>
                      <a:pt x="333" y="68"/>
                    </a:lnTo>
                    <a:lnTo>
                      <a:pt x="323" y="55"/>
                    </a:lnTo>
                    <a:lnTo>
                      <a:pt x="310" y="42"/>
                    </a:lnTo>
                    <a:lnTo>
                      <a:pt x="294" y="31"/>
                    </a:lnTo>
                    <a:lnTo>
                      <a:pt x="281" y="24"/>
                    </a:lnTo>
                    <a:lnTo>
                      <a:pt x="262" y="16"/>
                    </a:lnTo>
                    <a:lnTo>
                      <a:pt x="247" y="10"/>
                    </a:lnTo>
                    <a:lnTo>
                      <a:pt x="228" y="5"/>
                    </a:lnTo>
                    <a:lnTo>
                      <a:pt x="210" y="3"/>
                    </a:lnTo>
                    <a:lnTo>
                      <a:pt x="192" y="0"/>
                    </a:lnTo>
                    <a:lnTo>
                      <a:pt x="173" y="3"/>
                    </a:lnTo>
                    <a:lnTo>
                      <a:pt x="173" y="3"/>
                    </a:lnTo>
                    <a:close/>
                  </a:path>
                </a:pathLst>
              </a:custGeom>
              <a:solidFill>
                <a:srgbClr val="D868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5" name="Freeform 598"/>
              <p:cNvSpPr>
                <a:spLocks/>
              </p:cNvSpPr>
              <p:nvPr/>
            </p:nvSpPr>
            <p:spPr bwMode="auto">
              <a:xfrm>
                <a:off x="3806825" y="2933701"/>
                <a:ext cx="574675" cy="546100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32" y="5"/>
                  </a:cxn>
                  <a:cxn ang="0">
                    <a:pos x="97" y="19"/>
                  </a:cxn>
                  <a:cxn ang="0">
                    <a:pos x="69" y="37"/>
                  </a:cxn>
                  <a:cxn ang="0">
                    <a:pos x="45" y="61"/>
                  </a:cxn>
                  <a:cxn ang="0">
                    <a:pos x="24" y="89"/>
                  </a:cxn>
                  <a:cxn ang="0">
                    <a:pos x="8" y="118"/>
                  </a:cxn>
                  <a:cxn ang="0">
                    <a:pos x="0" y="153"/>
                  </a:cxn>
                  <a:cxn ang="0">
                    <a:pos x="0" y="187"/>
                  </a:cxn>
                  <a:cxn ang="0">
                    <a:pos x="3" y="205"/>
                  </a:cxn>
                  <a:cxn ang="0">
                    <a:pos x="14" y="237"/>
                  </a:cxn>
                  <a:cxn ang="0">
                    <a:pos x="29" y="268"/>
                  </a:cxn>
                  <a:cxn ang="0">
                    <a:pos x="50" y="292"/>
                  </a:cxn>
                  <a:cxn ang="0">
                    <a:pos x="77" y="315"/>
                  </a:cxn>
                  <a:cxn ang="0">
                    <a:pos x="108" y="331"/>
                  </a:cxn>
                  <a:cxn ang="0">
                    <a:pos x="142" y="342"/>
                  </a:cxn>
                  <a:cxn ang="0">
                    <a:pos x="176" y="344"/>
                  </a:cxn>
                  <a:cxn ang="0">
                    <a:pos x="194" y="344"/>
                  </a:cxn>
                  <a:cxn ang="0">
                    <a:pos x="231" y="336"/>
                  </a:cxn>
                  <a:cxn ang="0">
                    <a:pos x="265" y="323"/>
                  </a:cxn>
                  <a:cxn ang="0">
                    <a:pos x="294" y="305"/>
                  </a:cxn>
                  <a:cxn ang="0">
                    <a:pos x="320" y="281"/>
                  </a:cxn>
                  <a:cxn ang="0">
                    <a:pos x="339" y="255"/>
                  </a:cxn>
                  <a:cxn ang="0">
                    <a:pos x="354" y="223"/>
                  </a:cxn>
                  <a:cxn ang="0">
                    <a:pos x="362" y="192"/>
                  </a:cxn>
                  <a:cxn ang="0">
                    <a:pos x="362" y="155"/>
                  </a:cxn>
                  <a:cxn ang="0">
                    <a:pos x="360" y="139"/>
                  </a:cxn>
                  <a:cxn ang="0">
                    <a:pos x="352" y="105"/>
                  </a:cxn>
                  <a:cxn ang="0">
                    <a:pos x="333" y="76"/>
                  </a:cxn>
                  <a:cxn ang="0">
                    <a:pos x="312" y="50"/>
                  </a:cxn>
                  <a:cxn ang="0">
                    <a:pos x="286" y="29"/>
                  </a:cxn>
                  <a:cxn ang="0">
                    <a:pos x="255" y="13"/>
                  </a:cxn>
                  <a:cxn ang="0">
                    <a:pos x="223" y="3"/>
                  </a:cxn>
                  <a:cxn ang="0">
                    <a:pos x="187" y="0"/>
                  </a:cxn>
                  <a:cxn ang="0">
                    <a:pos x="168" y="0"/>
                  </a:cxn>
                </a:cxnLst>
                <a:rect l="0" t="0" r="r" b="b"/>
                <a:pathLst>
                  <a:path w="362" h="344">
                    <a:moveTo>
                      <a:pt x="168" y="0"/>
                    </a:moveTo>
                    <a:lnTo>
                      <a:pt x="168" y="0"/>
                    </a:lnTo>
                    <a:lnTo>
                      <a:pt x="150" y="3"/>
                    </a:lnTo>
                    <a:lnTo>
                      <a:pt x="132" y="5"/>
                    </a:lnTo>
                    <a:lnTo>
                      <a:pt x="116" y="11"/>
                    </a:lnTo>
                    <a:lnTo>
                      <a:pt x="97" y="19"/>
                    </a:lnTo>
                    <a:lnTo>
                      <a:pt x="84" y="26"/>
                    </a:lnTo>
                    <a:lnTo>
                      <a:pt x="69" y="37"/>
                    </a:lnTo>
                    <a:lnTo>
                      <a:pt x="56" y="47"/>
                    </a:lnTo>
                    <a:lnTo>
                      <a:pt x="45" y="61"/>
                    </a:lnTo>
                    <a:lnTo>
                      <a:pt x="32" y="74"/>
                    </a:lnTo>
                    <a:lnTo>
                      <a:pt x="24" y="89"/>
                    </a:lnTo>
                    <a:lnTo>
                      <a:pt x="16" y="103"/>
                    </a:lnTo>
                    <a:lnTo>
                      <a:pt x="8" y="118"/>
                    </a:lnTo>
                    <a:lnTo>
                      <a:pt x="6" y="134"/>
                    </a:lnTo>
                    <a:lnTo>
                      <a:pt x="0" y="153"/>
                    </a:lnTo>
                    <a:lnTo>
                      <a:pt x="0" y="168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3" y="205"/>
                    </a:lnTo>
                    <a:lnTo>
                      <a:pt x="6" y="221"/>
                    </a:lnTo>
                    <a:lnTo>
                      <a:pt x="14" y="237"/>
                    </a:lnTo>
                    <a:lnTo>
                      <a:pt x="19" y="252"/>
                    </a:lnTo>
                    <a:lnTo>
                      <a:pt x="29" y="268"/>
                    </a:lnTo>
                    <a:lnTo>
                      <a:pt x="40" y="281"/>
                    </a:lnTo>
                    <a:lnTo>
                      <a:pt x="50" y="292"/>
                    </a:lnTo>
                    <a:lnTo>
                      <a:pt x="63" y="305"/>
                    </a:lnTo>
                    <a:lnTo>
                      <a:pt x="77" y="315"/>
                    </a:lnTo>
                    <a:lnTo>
                      <a:pt x="92" y="323"/>
                    </a:lnTo>
                    <a:lnTo>
                      <a:pt x="108" y="331"/>
                    </a:lnTo>
                    <a:lnTo>
                      <a:pt x="124" y="336"/>
                    </a:lnTo>
                    <a:lnTo>
                      <a:pt x="142" y="342"/>
                    </a:lnTo>
                    <a:lnTo>
                      <a:pt x="158" y="344"/>
                    </a:lnTo>
                    <a:lnTo>
                      <a:pt x="176" y="344"/>
                    </a:lnTo>
                    <a:lnTo>
                      <a:pt x="194" y="344"/>
                    </a:lnTo>
                    <a:lnTo>
                      <a:pt x="194" y="344"/>
                    </a:lnTo>
                    <a:lnTo>
                      <a:pt x="213" y="342"/>
                    </a:lnTo>
                    <a:lnTo>
                      <a:pt x="231" y="336"/>
                    </a:lnTo>
                    <a:lnTo>
                      <a:pt x="250" y="331"/>
                    </a:lnTo>
                    <a:lnTo>
                      <a:pt x="265" y="323"/>
                    </a:lnTo>
                    <a:lnTo>
                      <a:pt x="281" y="315"/>
                    </a:lnTo>
                    <a:lnTo>
                      <a:pt x="294" y="305"/>
                    </a:lnTo>
                    <a:lnTo>
                      <a:pt x="307" y="294"/>
                    </a:lnTo>
                    <a:lnTo>
                      <a:pt x="320" y="281"/>
                    </a:lnTo>
                    <a:lnTo>
                      <a:pt x="331" y="268"/>
                    </a:lnTo>
                    <a:lnTo>
                      <a:pt x="339" y="255"/>
                    </a:lnTo>
                    <a:lnTo>
                      <a:pt x="347" y="239"/>
                    </a:lnTo>
                    <a:lnTo>
                      <a:pt x="354" y="223"/>
                    </a:lnTo>
                    <a:lnTo>
                      <a:pt x="360" y="208"/>
                    </a:lnTo>
                    <a:lnTo>
                      <a:pt x="362" y="192"/>
                    </a:lnTo>
                    <a:lnTo>
                      <a:pt x="362" y="174"/>
                    </a:lnTo>
                    <a:lnTo>
                      <a:pt x="362" y="155"/>
                    </a:lnTo>
                    <a:lnTo>
                      <a:pt x="362" y="155"/>
                    </a:lnTo>
                    <a:lnTo>
                      <a:pt x="360" y="139"/>
                    </a:lnTo>
                    <a:lnTo>
                      <a:pt x="357" y="121"/>
                    </a:lnTo>
                    <a:lnTo>
                      <a:pt x="352" y="105"/>
                    </a:lnTo>
                    <a:lnTo>
                      <a:pt x="344" y="89"/>
                    </a:lnTo>
                    <a:lnTo>
                      <a:pt x="333" y="76"/>
                    </a:lnTo>
                    <a:lnTo>
                      <a:pt x="323" y="63"/>
                    </a:lnTo>
                    <a:lnTo>
                      <a:pt x="312" y="50"/>
                    </a:lnTo>
                    <a:lnTo>
                      <a:pt x="299" y="40"/>
                    </a:lnTo>
                    <a:lnTo>
                      <a:pt x="286" y="29"/>
                    </a:lnTo>
                    <a:lnTo>
                      <a:pt x="271" y="21"/>
                    </a:lnTo>
                    <a:lnTo>
                      <a:pt x="255" y="13"/>
                    </a:lnTo>
                    <a:lnTo>
                      <a:pt x="239" y="8"/>
                    </a:lnTo>
                    <a:lnTo>
                      <a:pt x="223" y="3"/>
                    </a:lnTo>
                    <a:lnTo>
                      <a:pt x="205" y="0"/>
                    </a:lnTo>
                    <a:lnTo>
                      <a:pt x="187" y="0"/>
                    </a:lnTo>
                    <a:lnTo>
                      <a:pt x="168" y="0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rgbClr val="DB6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6" name="Freeform 599"/>
              <p:cNvSpPr>
                <a:spLocks/>
              </p:cNvSpPr>
              <p:nvPr/>
            </p:nvSpPr>
            <p:spPr bwMode="auto">
              <a:xfrm>
                <a:off x="3811588" y="2938463"/>
                <a:ext cx="561975" cy="528638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29" y="8"/>
                  </a:cxn>
                  <a:cxn ang="0">
                    <a:pos x="97" y="18"/>
                  </a:cxn>
                  <a:cxn ang="0">
                    <a:pos x="68" y="37"/>
                  </a:cxn>
                  <a:cxn ang="0">
                    <a:pos x="34" y="73"/>
                  </a:cxn>
                  <a:cxn ang="0">
                    <a:pos x="16" y="102"/>
                  </a:cxn>
                  <a:cxn ang="0">
                    <a:pos x="5" y="131"/>
                  </a:cxn>
                  <a:cxn ang="0">
                    <a:pos x="0" y="165"/>
                  </a:cxn>
                  <a:cxn ang="0">
                    <a:pos x="3" y="184"/>
                  </a:cxn>
                  <a:cxn ang="0">
                    <a:pos x="8" y="215"/>
                  </a:cxn>
                  <a:cxn ang="0">
                    <a:pos x="21" y="247"/>
                  </a:cxn>
                  <a:cxn ang="0">
                    <a:pos x="39" y="273"/>
                  </a:cxn>
                  <a:cxn ang="0">
                    <a:pos x="63" y="297"/>
                  </a:cxn>
                  <a:cxn ang="0">
                    <a:pos x="92" y="315"/>
                  </a:cxn>
                  <a:cxn ang="0">
                    <a:pos x="123" y="326"/>
                  </a:cxn>
                  <a:cxn ang="0">
                    <a:pos x="157" y="333"/>
                  </a:cxn>
                  <a:cxn ang="0">
                    <a:pos x="191" y="333"/>
                  </a:cxn>
                  <a:cxn ang="0">
                    <a:pos x="210" y="331"/>
                  </a:cxn>
                  <a:cxn ang="0">
                    <a:pos x="244" y="320"/>
                  </a:cxn>
                  <a:cxn ang="0">
                    <a:pos x="275" y="307"/>
                  </a:cxn>
                  <a:cxn ang="0">
                    <a:pos x="312" y="273"/>
                  </a:cxn>
                  <a:cxn ang="0">
                    <a:pos x="333" y="247"/>
                  </a:cxn>
                  <a:cxn ang="0">
                    <a:pos x="346" y="218"/>
                  </a:cxn>
                  <a:cxn ang="0">
                    <a:pos x="354" y="184"/>
                  </a:cxn>
                  <a:cxn ang="0">
                    <a:pos x="354" y="152"/>
                  </a:cxn>
                  <a:cxn ang="0">
                    <a:pos x="351" y="134"/>
                  </a:cxn>
                  <a:cxn ang="0">
                    <a:pos x="344" y="102"/>
                  </a:cxn>
                  <a:cxn ang="0">
                    <a:pos x="328" y="73"/>
                  </a:cxn>
                  <a:cxn ang="0">
                    <a:pos x="304" y="50"/>
                  </a:cxn>
                  <a:cxn ang="0">
                    <a:pos x="281" y="29"/>
                  </a:cxn>
                  <a:cxn ang="0">
                    <a:pos x="249" y="13"/>
                  </a:cxn>
                  <a:cxn ang="0">
                    <a:pos x="218" y="2"/>
                  </a:cxn>
                  <a:cxn ang="0">
                    <a:pos x="181" y="0"/>
                  </a:cxn>
                  <a:cxn ang="0">
                    <a:pos x="163" y="0"/>
                  </a:cxn>
                </a:cxnLst>
                <a:rect l="0" t="0" r="r" b="b"/>
                <a:pathLst>
                  <a:path w="354" h="333">
                    <a:moveTo>
                      <a:pt x="163" y="0"/>
                    </a:moveTo>
                    <a:lnTo>
                      <a:pt x="163" y="0"/>
                    </a:lnTo>
                    <a:lnTo>
                      <a:pt x="147" y="2"/>
                    </a:lnTo>
                    <a:lnTo>
                      <a:pt x="129" y="8"/>
                    </a:lnTo>
                    <a:lnTo>
                      <a:pt x="113" y="13"/>
                    </a:lnTo>
                    <a:lnTo>
                      <a:pt x="97" y="18"/>
                    </a:lnTo>
                    <a:lnTo>
                      <a:pt x="81" y="29"/>
                    </a:lnTo>
                    <a:lnTo>
                      <a:pt x="68" y="37"/>
                    </a:lnTo>
                    <a:lnTo>
                      <a:pt x="42" y="60"/>
                    </a:lnTo>
                    <a:lnTo>
                      <a:pt x="34" y="73"/>
                    </a:lnTo>
                    <a:lnTo>
                      <a:pt x="24" y="86"/>
                    </a:lnTo>
                    <a:lnTo>
                      <a:pt x="16" y="102"/>
                    </a:lnTo>
                    <a:lnTo>
                      <a:pt x="11" y="115"/>
                    </a:lnTo>
                    <a:lnTo>
                      <a:pt x="5" y="131"/>
                    </a:lnTo>
                    <a:lnTo>
                      <a:pt x="3" y="150"/>
                    </a:lnTo>
                    <a:lnTo>
                      <a:pt x="0" y="165"/>
                    </a:lnTo>
                    <a:lnTo>
                      <a:pt x="3" y="184"/>
                    </a:lnTo>
                    <a:lnTo>
                      <a:pt x="3" y="184"/>
                    </a:lnTo>
                    <a:lnTo>
                      <a:pt x="3" y="199"/>
                    </a:lnTo>
                    <a:lnTo>
                      <a:pt x="8" y="215"/>
                    </a:lnTo>
                    <a:lnTo>
                      <a:pt x="13" y="231"/>
                    </a:lnTo>
                    <a:lnTo>
                      <a:pt x="21" y="247"/>
                    </a:lnTo>
                    <a:lnTo>
                      <a:pt x="29" y="260"/>
                    </a:lnTo>
                    <a:lnTo>
                      <a:pt x="39" y="273"/>
                    </a:lnTo>
                    <a:lnTo>
                      <a:pt x="50" y="286"/>
                    </a:lnTo>
                    <a:lnTo>
                      <a:pt x="63" y="297"/>
                    </a:lnTo>
                    <a:lnTo>
                      <a:pt x="76" y="305"/>
                    </a:lnTo>
                    <a:lnTo>
                      <a:pt x="92" y="315"/>
                    </a:lnTo>
                    <a:lnTo>
                      <a:pt x="108" y="320"/>
                    </a:lnTo>
                    <a:lnTo>
                      <a:pt x="123" y="326"/>
                    </a:lnTo>
                    <a:lnTo>
                      <a:pt x="139" y="331"/>
                    </a:lnTo>
                    <a:lnTo>
                      <a:pt x="157" y="333"/>
                    </a:lnTo>
                    <a:lnTo>
                      <a:pt x="173" y="333"/>
                    </a:lnTo>
                    <a:lnTo>
                      <a:pt x="191" y="333"/>
                    </a:lnTo>
                    <a:lnTo>
                      <a:pt x="191" y="333"/>
                    </a:lnTo>
                    <a:lnTo>
                      <a:pt x="210" y="331"/>
                    </a:lnTo>
                    <a:lnTo>
                      <a:pt x="228" y="328"/>
                    </a:lnTo>
                    <a:lnTo>
                      <a:pt x="244" y="320"/>
                    </a:lnTo>
                    <a:lnTo>
                      <a:pt x="260" y="315"/>
                    </a:lnTo>
                    <a:lnTo>
                      <a:pt x="275" y="307"/>
                    </a:lnTo>
                    <a:lnTo>
                      <a:pt x="288" y="297"/>
                    </a:lnTo>
                    <a:lnTo>
                      <a:pt x="312" y="273"/>
                    </a:lnTo>
                    <a:lnTo>
                      <a:pt x="323" y="260"/>
                    </a:lnTo>
                    <a:lnTo>
                      <a:pt x="333" y="247"/>
                    </a:lnTo>
                    <a:lnTo>
                      <a:pt x="341" y="234"/>
                    </a:lnTo>
                    <a:lnTo>
                      <a:pt x="346" y="218"/>
                    </a:lnTo>
                    <a:lnTo>
                      <a:pt x="351" y="202"/>
                    </a:lnTo>
                    <a:lnTo>
                      <a:pt x="354" y="184"/>
                    </a:lnTo>
                    <a:lnTo>
                      <a:pt x="354" y="168"/>
                    </a:lnTo>
                    <a:lnTo>
                      <a:pt x="354" y="152"/>
                    </a:lnTo>
                    <a:lnTo>
                      <a:pt x="354" y="152"/>
                    </a:lnTo>
                    <a:lnTo>
                      <a:pt x="351" y="134"/>
                    </a:lnTo>
                    <a:lnTo>
                      <a:pt x="349" y="118"/>
                    </a:lnTo>
                    <a:lnTo>
                      <a:pt x="344" y="102"/>
                    </a:lnTo>
                    <a:lnTo>
                      <a:pt x="336" y="86"/>
                    </a:lnTo>
                    <a:lnTo>
                      <a:pt x="328" y="73"/>
                    </a:lnTo>
                    <a:lnTo>
                      <a:pt x="317" y="60"/>
                    </a:lnTo>
                    <a:lnTo>
                      <a:pt x="304" y="50"/>
                    </a:lnTo>
                    <a:lnTo>
                      <a:pt x="294" y="37"/>
                    </a:lnTo>
                    <a:lnTo>
                      <a:pt x="281" y="29"/>
                    </a:lnTo>
                    <a:lnTo>
                      <a:pt x="265" y="21"/>
                    </a:lnTo>
                    <a:lnTo>
                      <a:pt x="249" y="13"/>
                    </a:lnTo>
                    <a:lnTo>
                      <a:pt x="233" y="8"/>
                    </a:lnTo>
                    <a:lnTo>
                      <a:pt x="218" y="2"/>
                    </a:lnTo>
                    <a:lnTo>
                      <a:pt x="199" y="0"/>
                    </a:lnTo>
                    <a:lnTo>
                      <a:pt x="181" y="0"/>
                    </a:lnTo>
                    <a:lnTo>
                      <a:pt x="163" y="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E6A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7" name="Freeform 600"/>
              <p:cNvSpPr>
                <a:spLocks/>
              </p:cNvSpPr>
              <p:nvPr/>
            </p:nvSpPr>
            <p:spPr bwMode="auto">
              <a:xfrm>
                <a:off x="4191000" y="3543301"/>
                <a:ext cx="158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A8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8" name="Freeform 601"/>
              <p:cNvSpPr>
                <a:spLocks/>
              </p:cNvSpPr>
              <p:nvPr/>
            </p:nvSpPr>
            <p:spPr bwMode="auto">
              <a:xfrm>
                <a:off x="3790950" y="2833688"/>
                <a:ext cx="233363" cy="217488"/>
              </a:xfrm>
              <a:custGeom>
                <a:avLst/>
                <a:gdLst/>
                <a:ahLst/>
                <a:cxnLst>
                  <a:cxn ang="0">
                    <a:pos x="5" y="137"/>
                  </a:cxn>
                  <a:cxn ang="0">
                    <a:pos x="5" y="137"/>
                  </a:cxn>
                  <a:cxn ang="0">
                    <a:pos x="0" y="116"/>
                  </a:cxn>
                  <a:cxn ang="0">
                    <a:pos x="0" y="95"/>
                  </a:cxn>
                  <a:cxn ang="0">
                    <a:pos x="0" y="74"/>
                  </a:cxn>
                  <a:cxn ang="0">
                    <a:pos x="3" y="50"/>
                  </a:cxn>
                  <a:cxn ang="0">
                    <a:pos x="10" y="29"/>
                  </a:cxn>
                  <a:cxn ang="0">
                    <a:pos x="16" y="21"/>
                  </a:cxn>
                  <a:cxn ang="0">
                    <a:pos x="21" y="13"/>
                  </a:cxn>
                  <a:cxn ang="0">
                    <a:pos x="29" y="5"/>
                  </a:cxn>
                  <a:cxn ang="0">
                    <a:pos x="39" y="3"/>
                  </a:cxn>
                  <a:cxn ang="0">
                    <a:pos x="39" y="3"/>
                  </a:cxn>
                  <a:cxn ang="0">
                    <a:pos x="52" y="0"/>
                  </a:cxn>
                  <a:cxn ang="0">
                    <a:pos x="63" y="3"/>
                  </a:cxn>
                  <a:cxn ang="0">
                    <a:pos x="73" y="8"/>
                  </a:cxn>
                  <a:cxn ang="0">
                    <a:pos x="81" y="13"/>
                  </a:cxn>
                  <a:cxn ang="0">
                    <a:pos x="97" y="21"/>
                  </a:cxn>
                  <a:cxn ang="0">
                    <a:pos x="102" y="24"/>
                  </a:cxn>
                  <a:cxn ang="0">
                    <a:pos x="110" y="24"/>
                  </a:cxn>
                  <a:cxn ang="0">
                    <a:pos x="110" y="24"/>
                  </a:cxn>
                  <a:cxn ang="0">
                    <a:pos x="121" y="21"/>
                  </a:cxn>
                  <a:cxn ang="0">
                    <a:pos x="131" y="24"/>
                  </a:cxn>
                  <a:cxn ang="0">
                    <a:pos x="139" y="29"/>
                  </a:cxn>
                  <a:cxn ang="0">
                    <a:pos x="144" y="34"/>
                  </a:cxn>
                  <a:cxn ang="0">
                    <a:pos x="147" y="42"/>
                  </a:cxn>
                  <a:cxn ang="0">
                    <a:pos x="142" y="47"/>
                  </a:cxn>
                  <a:cxn ang="0">
                    <a:pos x="131" y="50"/>
                  </a:cxn>
                  <a:cxn ang="0">
                    <a:pos x="115" y="50"/>
                  </a:cxn>
                  <a:cxn ang="0">
                    <a:pos x="115" y="50"/>
                  </a:cxn>
                  <a:cxn ang="0">
                    <a:pos x="102" y="47"/>
                  </a:cxn>
                  <a:cxn ang="0">
                    <a:pos x="89" y="40"/>
                  </a:cxn>
                  <a:cxn ang="0">
                    <a:pos x="76" y="34"/>
                  </a:cxn>
                  <a:cxn ang="0">
                    <a:pos x="66" y="29"/>
                  </a:cxn>
                  <a:cxn ang="0">
                    <a:pos x="52" y="29"/>
                  </a:cxn>
                  <a:cxn ang="0">
                    <a:pos x="47" y="32"/>
                  </a:cxn>
                  <a:cxn ang="0">
                    <a:pos x="39" y="34"/>
                  </a:cxn>
                  <a:cxn ang="0">
                    <a:pos x="34" y="37"/>
                  </a:cxn>
                  <a:cxn ang="0">
                    <a:pos x="29" y="45"/>
                  </a:cxn>
                  <a:cxn ang="0">
                    <a:pos x="18" y="66"/>
                  </a:cxn>
                  <a:cxn ang="0">
                    <a:pos x="18" y="66"/>
                  </a:cxn>
                  <a:cxn ang="0">
                    <a:pos x="10" y="89"/>
                  </a:cxn>
                  <a:cxn ang="0">
                    <a:pos x="5" y="113"/>
                  </a:cxn>
                  <a:cxn ang="0">
                    <a:pos x="5" y="134"/>
                  </a:cxn>
                  <a:cxn ang="0">
                    <a:pos x="5" y="137"/>
                  </a:cxn>
                </a:cxnLst>
                <a:rect l="0" t="0" r="r" b="b"/>
                <a:pathLst>
                  <a:path w="147" h="137">
                    <a:moveTo>
                      <a:pt x="5" y="137"/>
                    </a:moveTo>
                    <a:lnTo>
                      <a:pt x="5" y="137"/>
                    </a:lnTo>
                    <a:lnTo>
                      <a:pt x="0" y="116"/>
                    </a:lnTo>
                    <a:lnTo>
                      <a:pt x="0" y="95"/>
                    </a:lnTo>
                    <a:lnTo>
                      <a:pt x="0" y="74"/>
                    </a:lnTo>
                    <a:lnTo>
                      <a:pt x="3" y="50"/>
                    </a:lnTo>
                    <a:lnTo>
                      <a:pt x="10" y="29"/>
                    </a:lnTo>
                    <a:lnTo>
                      <a:pt x="16" y="21"/>
                    </a:lnTo>
                    <a:lnTo>
                      <a:pt x="21" y="13"/>
                    </a:lnTo>
                    <a:lnTo>
                      <a:pt x="29" y="5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52" y="0"/>
                    </a:lnTo>
                    <a:lnTo>
                      <a:pt x="63" y="3"/>
                    </a:lnTo>
                    <a:lnTo>
                      <a:pt x="73" y="8"/>
                    </a:lnTo>
                    <a:lnTo>
                      <a:pt x="81" y="13"/>
                    </a:lnTo>
                    <a:lnTo>
                      <a:pt x="97" y="21"/>
                    </a:lnTo>
                    <a:lnTo>
                      <a:pt x="102" y="24"/>
                    </a:lnTo>
                    <a:lnTo>
                      <a:pt x="110" y="24"/>
                    </a:lnTo>
                    <a:lnTo>
                      <a:pt x="110" y="24"/>
                    </a:lnTo>
                    <a:lnTo>
                      <a:pt x="121" y="21"/>
                    </a:lnTo>
                    <a:lnTo>
                      <a:pt x="131" y="24"/>
                    </a:lnTo>
                    <a:lnTo>
                      <a:pt x="139" y="29"/>
                    </a:lnTo>
                    <a:lnTo>
                      <a:pt x="144" y="34"/>
                    </a:lnTo>
                    <a:lnTo>
                      <a:pt x="147" y="42"/>
                    </a:lnTo>
                    <a:lnTo>
                      <a:pt x="142" y="47"/>
                    </a:lnTo>
                    <a:lnTo>
                      <a:pt x="131" y="50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02" y="47"/>
                    </a:lnTo>
                    <a:lnTo>
                      <a:pt x="89" y="40"/>
                    </a:lnTo>
                    <a:lnTo>
                      <a:pt x="76" y="34"/>
                    </a:lnTo>
                    <a:lnTo>
                      <a:pt x="66" y="29"/>
                    </a:lnTo>
                    <a:lnTo>
                      <a:pt x="52" y="29"/>
                    </a:lnTo>
                    <a:lnTo>
                      <a:pt x="47" y="32"/>
                    </a:lnTo>
                    <a:lnTo>
                      <a:pt x="39" y="34"/>
                    </a:lnTo>
                    <a:lnTo>
                      <a:pt x="34" y="37"/>
                    </a:lnTo>
                    <a:lnTo>
                      <a:pt x="29" y="45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0" y="89"/>
                    </a:lnTo>
                    <a:lnTo>
                      <a:pt x="5" y="113"/>
                    </a:lnTo>
                    <a:lnTo>
                      <a:pt x="5" y="134"/>
                    </a:lnTo>
                    <a:lnTo>
                      <a:pt x="5" y="137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9" name="Freeform 602"/>
              <p:cNvSpPr>
                <a:spLocks/>
              </p:cNvSpPr>
              <p:nvPr/>
            </p:nvSpPr>
            <p:spPr bwMode="auto">
              <a:xfrm>
                <a:off x="3803650" y="2933701"/>
                <a:ext cx="269875" cy="366713"/>
              </a:xfrm>
              <a:custGeom>
                <a:avLst/>
                <a:gdLst/>
                <a:ahLst/>
                <a:cxnLst>
                  <a:cxn ang="0">
                    <a:pos x="65" y="3"/>
                  </a:cxn>
                  <a:cxn ang="0">
                    <a:pos x="65" y="3"/>
                  </a:cxn>
                  <a:cxn ang="0">
                    <a:pos x="84" y="0"/>
                  </a:cxn>
                  <a:cxn ang="0">
                    <a:pos x="99" y="5"/>
                  </a:cxn>
                  <a:cxn ang="0">
                    <a:pos x="115" y="13"/>
                  </a:cxn>
                  <a:cxn ang="0">
                    <a:pos x="131" y="24"/>
                  </a:cxn>
                  <a:cxn ang="0">
                    <a:pos x="141" y="40"/>
                  </a:cxn>
                  <a:cxn ang="0">
                    <a:pos x="155" y="58"/>
                  </a:cxn>
                  <a:cxn ang="0">
                    <a:pos x="162" y="79"/>
                  </a:cxn>
                  <a:cxn ang="0">
                    <a:pos x="168" y="103"/>
                  </a:cxn>
                  <a:cxn ang="0">
                    <a:pos x="168" y="103"/>
                  </a:cxn>
                  <a:cxn ang="0">
                    <a:pos x="170" y="121"/>
                  </a:cxn>
                  <a:cxn ang="0">
                    <a:pos x="170" y="137"/>
                  </a:cxn>
                  <a:cxn ang="0">
                    <a:pos x="168" y="153"/>
                  </a:cxn>
                  <a:cxn ang="0">
                    <a:pos x="165" y="168"/>
                  </a:cxn>
                  <a:cxn ang="0">
                    <a:pos x="160" y="184"/>
                  </a:cxn>
                  <a:cxn ang="0">
                    <a:pos x="155" y="197"/>
                  </a:cxn>
                  <a:cxn ang="0">
                    <a:pos x="147" y="208"/>
                  </a:cxn>
                  <a:cxn ang="0">
                    <a:pos x="139" y="218"/>
                  </a:cxn>
                  <a:cxn ang="0">
                    <a:pos x="139" y="218"/>
                  </a:cxn>
                  <a:cxn ang="0">
                    <a:pos x="123" y="216"/>
                  </a:cxn>
                  <a:cxn ang="0">
                    <a:pos x="102" y="218"/>
                  </a:cxn>
                  <a:cxn ang="0">
                    <a:pos x="81" y="221"/>
                  </a:cxn>
                  <a:cxn ang="0">
                    <a:pos x="60" y="231"/>
                  </a:cxn>
                  <a:cxn ang="0">
                    <a:pos x="60" y="231"/>
                  </a:cxn>
                  <a:cxn ang="0">
                    <a:pos x="50" y="223"/>
                  </a:cxn>
                  <a:cxn ang="0">
                    <a:pos x="39" y="216"/>
                  </a:cxn>
                  <a:cxn ang="0">
                    <a:pos x="23" y="195"/>
                  </a:cxn>
                  <a:cxn ang="0">
                    <a:pos x="10" y="168"/>
                  </a:cxn>
                  <a:cxn ang="0">
                    <a:pos x="2" y="137"/>
                  </a:cxn>
                  <a:cxn ang="0">
                    <a:pos x="2" y="137"/>
                  </a:cxn>
                  <a:cxn ang="0">
                    <a:pos x="0" y="113"/>
                  </a:cxn>
                  <a:cxn ang="0">
                    <a:pos x="2" y="89"/>
                  </a:cxn>
                  <a:cxn ang="0">
                    <a:pos x="5" y="68"/>
                  </a:cxn>
                  <a:cxn ang="0">
                    <a:pos x="13" y="50"/>
                  </a:cxn>
                  <a:cxn ang="0">
                    <a:pos x="23" y="32"/>
                  </a:cxn>
                  <a:cxn ang="0">
                    <a:pos x="37" y="19"/>
                  </a:cxn>
                  <a:cxn ang="0">
                    <a:pos x="50" y="8"/>
                  </a:cxn>
                  <a:cxn ang="0">
                    <a:pos x="65" y="3"/>
                  </a:cxn>
                  <a:cxn ang="0">
                    <a:pos x="65" y="3"/>
                  </a:cxn>
                </a:cxnLst>
                <a:rect l="0" t="0" r="r" b="b"/>
                <a:pathLst>
                  <a:path w="170" h="231">
                    <a:moveTo>
                      <a:pt x="65" y="3"/>
                    </a:moveTo>
                    <a:lnTo>
                      <a:pt x="65" y="3"/>
                    </a:lnTo>
                    <a:lnTo>
                      <a:pt x="84" y="0"/>
                    </a:lnTo>
                    <a:lnTo>
                      <a:pt x="99" y="5"/>
                    </a:lnTo>
                    <a:lnTo>
                      <a:pt x="115" y="13"/>
                    </a:lnTo>
                    <a:lnTo>
                      <a:pt x="131" y="24"/>
                    </a:lnTo>
                    <a:lnTo>
                      <a:pt x="141" y="40"/>
                    </a:lnTo>
                    <a:lnTo>
                      <a:pt x="155" y="58"/>
                    </a:lnTo>
                    <a:lnTo>
                      <a:pt x="162" y="79"/>
                    </a:lnTo>
                    <a:lnTo>
                      <a:pt x="168" y="103"/>
                    </a:lnTo>
                    <a:lnTo>
                      <a:pt x="168" y="103"/>
                    </a:lnTo>
                    <a:lnTo>
                      <a:pt x="170" y="121"/>
                    </a:lnTo>
                    <a:lnTo>
                      <a:pt x="170" y="137"/>
                    </a:lnTo>
                    <a:lnTo>
                      <a:pt x="168" y="153"/>
                    </a:lnTo>
                    <a:lnTo>
                      <a:pt x="165" y="168"/>
                    </a:lnTo>
                    <a:lnTo>
                      <a:pt x="160" y="184"/>
                    </a:lnTo>
                    <a:lnTo>
                      <a:pt x="155" y="197"/>
                    </a:lnTo>
                    <a:lnTo>
                      <a:pt x="147" y="208"/>
                    </a:lnTo>
                    <a:lnTo>
                      <a:pt x="139" y="218"/>
                    </a:lnTo>
                    <a:lnTo>
                      <a:pt x="139" y="218"/>
                    </a:lnTo>
                    <a:lnTo>
                      <a:pt x="123" y="216"/>
                    </a:lnTo>
                    <a:lnTo>
                      <a:pt x="102" y="218"/>
                    </a:lnTo>
                    <a:lnTo>
                      <a:pt x="81" y="221"/>
                    </a:lnTo>
                    <a:lnTo>
                      <a:pt x="60" y="231"/>
                    </a:lnTo>
                    <a:lnTo>
                      <a:pt x="60" y="231"/>
                    </a:lnTo>
                    <a:lnTo>
                      <a:pt x="50" y="223"/>
                    </a:lnTo>
                    <a:lnTo>
                      <a:pt x="39" y="216"/>
                    </a:lnTo>
                    <a:lnTo>
                      <a:pt x="23" y="195"/>
                    </a:lnTo>
                    <a:lnTo>
                      <a:pt x="10" y="168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0" y="113"/>
                    </a:lnTo>
                    <a:lnTo>
                      <a:pt x="2" y="89"/>
                    </a:lnTo>
                    <a:lnTo>
                      <a:pt x="5" y="68"/>
                    </a:lnTo>
                    <a:lnTo>
                      <a:pt x="13" y="50"/>
                    </a:lnTo>
                    <a:lnTo>
                      <a:pt x="23" y="32"/>
                    </a:lnTo>
                    <a:lnTo>
                      <a:pt x="37" y="19"/>
                    </a:lnTo>
                    <a:lnTo>
                      <a:pt x="50" y="8"/>
                    </a:lnTo>
                    <a:lnTo>
                      <a:pt x="65" y="3"/>
                    </a:lnTo>
                    <a:lnTo>
                      <a:pt x="65" y="3"/>
                    </a:lnTo>
                    <a:close/>
                  </a:path>
                </a:pathLst>
              </a:custGeom>
              <a:solidFill>
                <a:srgbClr val="8A42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0" name="Freeform 603"/>
              <p:cNvSpPr>
                <a:spLocks/>
              </p:cNvSpPr>
              <p:nvPr/>
            </p:nvSpPr>
            <p:spPr bwMode="auto">
              <a:xfrm>
                <a:off x="3819525" y="2954338"/>
                <a:ext cx="238125" cy="333375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61" y="0"/>
                  </a:cxn>
                  <a:cxn ang="0">
                    <a:pos x="76" y="0"/>
                  </a:cxn>
                  <a:cxn ang="0">
                    <a:pos x="92" y="6"/>
                  </a:cxn>
                  <a:cxn ang="0">
                    <a:pos x="105" y="16"/>
                  </a:cxn>
                  <a:cxn ang="0">
                    <a:pos x="118" y="27"/>
                  </a:cxn>
                  <a:cxn ang="0">
                    <a:pos x="129" y="42"/>
                  </a:cxn>
                  <a:cxn ang="0">
                    <a:pos x="137" y="58"/>
                  </a:cxn>
                  <a:cxn ang="0">
                    <a:pos x="145" y="79"/>
                  </a:cxn>
                  <a:cxn ang="0">
                    <a:pos x="147" y="100"/>
                  </a:cxn>
                  <a:cxn ang="0">
                    <a:pos x="147" y="100"/>
                  </a:cxn>
                  <a:cxn ang="0">
                    <a:pos x="150" y="116"/>
                  </a:cxn>
                  <a:cxn ang="0">
                    <a:pos x="147" y="132"/>
                  </a:cxn>
                  <a:cxn ang="0">
                    <a:pos x="147" y="147"/>
                  </a:cxn>
                  <a:cxn ang="0">
                    <a:pos x="142" y="161"/>
                  </a:cxn>
                  <a:cxn ang="0">
                    <a:pos x="137" y="174"/>
                  </a:cxn>
                  <a:cxn ang="0">
                    <a:pos x="131" y="187"/>
                  </a:cxn>
                  <a:cxn ang="0">
                    <a:pos x="124" y="195"/>
                  </a:cxn>
                  <a:cxn ang="0">
                    <a:pos x="116" y="203"/>
                  </a:cxn>
                  <a:cxn ang="0">
                    <a:pos x="116" y="203"/>
                  </a:cxn>
                  <a:cxn ang="0">
                    <a:pos x="89" y="205"/>
                  </a:cxn>
                  <a:cxn ang="0">
                    <a:pos x="76" y="208"/>
                  </a:cxn>
                  <a:cxn ang="0">
                    <a:pos x="63" y="210"/>
                  </a:cxn>
                  <a:cxn ang="0">
                    <a:pos x="63" y="210"/>
                  </a:cxn>
                  <a:cxn ang="0">
                    <a:pos x="50" y="205"/>
                  </a:cxn>
                  <a:cxn ang="0">
                    <a:pos x="40" y="197"/>
                  </a:cxn>
                  <a:cxn ang="0">
                    <a:pos x="32" y="189"/>
                  </a:cxn>
                  <a:cxn ang="0">
                    <a:pos x="24" y="176"/>
                  </a:cxn>
                  <a:cxn ang="0">
                    <a:pos x="16" y="163"/>
                  </a:cxn>
                  <a:cxn ang="0">
                    <a:pos x="8" y="147"/>
                  </a:cxn>
                  <a:cxn ang="0">
                    <a:pos x="6" y="132"/>
                  </a:cxn>
                  <a:cxn ang="0">
                    <a:pos x="0" y="116"/>
                  </a:cxn>
                  <a:cxn ang="0">
                    <a:pos x="0" y="116"/>
                  </a:cxn>
                  <a:cxn ang="0">
                    <a:pos x="0" y="95"/>
                  </a:cxn>
                  <a:cxn ang="0">
                    <a:pos x="3" y="74"/>
                  </a:cxn>
                  <a:cxn ang="0">
                    <a:pos x="6" y="55"/>
                  </a:cxn>
                  <a:cxn ang="0">
                    <a:pos x="13" y="37"/>
                  </a:cxn>
                  <a:cxn ang="0">
                    <a:pos x="24" y="24"/>
                  </a:cxn>
                  <a:cxn ang="0">
                    <a:pos x="34" y="13"/>
                  </a:cxn>
                  <a:cxn ang="0">
                    <a:pos x="48" y="6"/>
                  </a:cxn>
                  <a:cxn ang="0">
                    <a:pos x="61" y="0"/>
                  </a:cxn>
                  <a:cxn ang="0">
                    <a:pos x="61" y="0"/>
                  </a:cxn>
                </a:cxnLst>
                <a:rect l="0" t="0" r="r" b="b"/>
                <a:pathLst>
                  <a:path w="150" h="210">
                    <a:moveTo>
                      <a:pt x="61" y="0"/>
                    </a:moveTo>
                    <a:lnTo>
                      <a:pt x="61" y="0"/>
                    </a:lnTo>
                    <a:lnTo>
                      <a:pt x="76" y="0"/>
                    </a:lnTo>
                    <a:lnTo>
                      <a:pt x="92" y="6"/>
                    </a:lnTo>
                    <a:lnTo>
                      <a:pt x="105" y="16"/>
                    </a:lnTo>
                    <a:lnTo>
                      <a:pt x="118" y="27"/>
                    </a:lnTo>
                    <a:lnTo>
                      <a:pt x="129" y="42"/>
                    </a:lnTo>
                    <a:lnTo>
                      <a:pt x="137" y="58"/>
                    </a:lnTo>
                    <a:lnTo>
                      <a:pt x="145" y="79"/>
                    </a:lnTo>
                    <a:lnTo>
                      <a:pt x="147" y="100"/>
                    </a:lnTo>
                    <a:lnTo>
                      <a:pt x="147" y="100"/>
                    </a:lnTo>
                    <a:lnTo>
                      <a:pt x="150" y="116"/>
                    </a:lnTo>
                    <a:lnTo>
                      <a:pt x="147" y="132"/>
                    </a:lnTo>
                    <a:lnTo>
                      <a:pt x="147" y="147"/>
                    </a:lnTo>
                    <a:lnTo>
                      <a:pt x="142" y="161"/>
                    </a:lnTo>
                    <a:lnTo>
                      <a:pt x="137" y="174"/>
                    </a:lnTo>
                    <a:lnTo>
                      <a:pt x="131" y="187"/>
                    </a:lnTo>
                    <a:lnTo>
                      <a:pt x="124" y="195"/>
                    </a:lnTo>
                    <a:lnTo>
                      <a:pt x="116" y="203"/>
                    </a:lnTo>
                    <a:lnTo>
                      <a:pt x="116" y="203"/>
                    </a:lnTo>
                    <a:lnTo>
                      <a:pt x="89" y="205"/>
                    </a:lnTo>
                    <a:lnTo>
                      <a:pt x="76" y="208"/>
                    </a:lnTo>
                    <a:lnTo>
                      <a:pt x="63" y="210"/>
                    </a:lnTo>
                    <a:lnTo>
                      <a:pt x="63" y="210"/>
                    </a:lnTo>
                    <a:lnTo>
                      <a:pt x="50" y="205"/>
                    </a:lnTo>
                    <a:lnTo>
                      <a:pt x="40" y="197"/>
                    </a:lnTo>
                    <a:lnTo>
                      <a:pt x="32" y="189"/>
                    </a:lnTo>
                    <a:lnTo>
                      <a:pt x="24" y="176"/>
                    </a:lnTo>
                    <a:lnTo>
                      <a:pt x="16" y="163"/>
                    </a:lnTo>
                    <a:lnTo>
                      <a:pt x="8" y="147"/>
                    </a:lnTo>
                    <a:lnTo>
                      <a:pt x="6" y="132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95"/>
                    </a:lnTo>
                    <a:lnTo>
                      <a:pt x="3" y="74"/>
                    </a:lnTo>
                    <a:lnTo>
                      <a:pt x="6" y="55"/>
                    </a:lnTo>
                    <a:lnTo>
                      <a:pt x="13" y="37"/>
                    </a:lnTo>
                    <a:lnTo>
                      <a:pt x="24" y="24"/>
                    </a:lnTo>
                    <a:lnTo>
                      <a:pt x="34" y="13"/>
                    </a:lnTo>
                    <a:lnTo>
                      <a:pt x="48" y="6"/>
                    </a:lnTo>
                    <a:lnTo>
                      <a:pt x="61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1" name="Freeform 604"/>
              <p:cNvSpPr>
                <a:spLocks/>
              </p:cNvSpPr>
              <p:nvPr/>
            </p:nvSpPr>
            <p:spPr bwMode="auto">
              <a:xfrm>
                <a:off x="3819525" y="2954338"/>
                <a:ext cx="233363" cy="204788"/>
              </a:xfrm>
              <a:custGeom>
                <a:avLst/>
                <a:gdLst/>
                <a:ahLst/>
                <a:cxnLst>
                  <a:cxn ang="0">
                    <a:pos x="63" y="19"/>
                  </a:cxn>
                  <a:cxn ang="0">
                    <a:pos x="63" y="19"/>
                  </a:cxn>
                  <a:cxn ang="0">
                    <a:pos x="50" y="24"/>
                  </a:cxn>
                  <a:cxn ang="0">
                    <a:pos x="37" y="29"/>
                  </a:cxn>
                  <a:cxn ang="0">
                    <a:pos x="27" y="40"/>
                  </a:cxn>
                  <a:cxn ang="0">
                    <a:pos x="19" y="55"/>
                  </a:cxn>
                  <a:cxn ang="0">
                    <a:pos x="11" y="71"/>
                  </a:cxn>
                  <a:cxn ang="0">
                    <a:pos x="6" y="90"/>
                  </a:cxn>
                  <a:cxn ang="0">
                    <a:pos x="3" y="108"/>
                  </a:cxn>
                  <a:cxn ang="0">
                    <a:pos x="3" y="129"/>
                  </a:cxn>
                  <a:cxn ang="0">
                    <a:pos x="3" y="129"/>
                  </a:cxn>
                  <a:cxn ang="0">
                    <a:pos x="0" y="116"/>
                  </a:cxn>
                  <a:cxn ang="0">
                    <a:pos x="0" y="116"/>
                  </a:cxn>
                  <a:cxn ang="0">
                    <a:pos x="0" y="95"/>
                  </a:cxn>
                  <a:cxn ang="0">
                    <a:pos x="3" y="74"/>
                  </a:cxn>
                  <a:cxn ang="0">
                    <a:pos x="6" y="55"/>
                  </a:cxn>
                  <a:cxn ang="0">
                    <a:pos x="13" y="37"/>
                  </a:cxn>
                  <a:cxn ang="0">
                    <a:pos x="24" y="24"/>
                  </a:cxn>
                  <a:cxn ang="0">
                    <a:pos x="34" y="13"/>
                  </a:cxn>
                  <a:cxn ang="0">
                    <a:pos x="48" y="6"/>
                  </a:cxn>
                  <a:cxn ang="0">
                    <a:pos x="61" y="0"/>
                  </a:cxn>
                  <a:cxn ang="0">
                    <a:pos x="61" y="0"/>
                  </a:cxn>
                  <a:cxn ang="0">
                    <a:pos x="76" y="0"/>
                  </a:cxn>
                  <a:cxn ang="0">
                    <a:pos x="92" y="6"/>
                  </a:cxn>
                  <a:cxn ang="0">
                    <a:pos x="105" y="16"/>
                  </a:cxn>
                  <a:cxn ang="0">
                    <a:pos x="118" y="27"/>
                  </a:cxn>
                  <a:cxn ang="0">
                    <a:pos x="129" y="42"/>
                  </a:cxn>
                  <a:cxn ang="0">
                    <a:pos x="137" y="58"/>
                  </a:cxn>
                  <a:cxn ang="0">
                    <a:pos x="145" y="79"/>
                  </a:cxn>
                  <a:cxn ang="0">
                    <a:pos x="147" y="100"/>
                  </a:cxn>
                  <a:cxn ang="0">
                    <a:pos x="147" y="100"/>
                  </a:cxn>
                  <a:cxn ang="0">
                    <a:pos x="147" y="105"/>
                  </a:cxn>
                  <a:cxn ang="0">
                    <a:pos x="147" y="105"/>
                  </a:cxn>
                  <a:cxn ang="0">
                    <a:pos x="142" y="87"/>
                  </a:cxn>
                  <a:cxn ang="0">
                    <a:pos x="137" y="69"/>
                  </a:cxn>
                  <a:cxn ang="0">
                    <a:pos x="126" y="55"/>
                  </a:cxn>
                  <a:cxn ang="0">
                    <a:pos x="116" y="42"/>
                  </a:cxn>
                  <a:cxn ang="0">
                    <a:pos x="105" y="32"/>
                  </a:cxn>
                  <a:cxn ang="0">
                    <a:pos x="92" y="24"/>
                  </a:cxn>
                  <a:cxn ang="0">
                    <a:pos x="79" y="19"/>
                  </a:cxn>
                  <a:cxn ang="0">
                    <a:pos x="63" y="19"/>
                  </a:cxn>
                  <a:cxn ang="0">
                    <a:pos x="63" y="19"/>
                  </a:cxn>
                </a:cxnLst>
                <a:rect l="0" t="0" r="r" b="b"/>
                <a:pathLst>
                  <a:path w="147" h="129">
                    <a:moveTo>
                      <a:pt x="63" y="19"/>
                    </a:moveTo>
                    <a:lnTo>
                      <a:pt x="63" y="19"/>
                    </a:lnTo>
                    <a:lnTo>
                      <a:pt x="50" y="24"/>
                    </a:lnTo>
                    <a:lnTo>
                      <a:pt x="37" y="29"/>
                    </a:lnTo>
                    <a:lnTo>
                      <a:pt x="27" y="40"/>
                    </a:lnTo>
                    <a:lnTo>
                      <a:pt x="19" y="55"/>
                    </a:lnTo>
                    <a:lnTo>
                      <a:pt x="11" y="71"/>
                    </a:lnTo>
                    <a:lnTo>
                      <a:pt x="6" y="90"/>
                    </a:lnTo>
                    <a:lnTo>
                      <a:pt x="3" y="108"/>
                    </a:lnTo>
                    <a:lnTo>
                      <a:pt x="3" y="129"/>
                    </a:lnTo>
                    <a:lnTo>
                      <a:pt x="3" y="129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95"/>
                    </a:lnTo>
                    <a:lnTo>
                      <a:pt x="3" y="74"/>
                    </a:lnTo>
                    <a:lnTo>
                      <a:pt x="6" y="55"/>
                    </a:lnTo>
                    <a:lnTo>
                      <a:pt x="13" y="37"/>
                    </a:lnTo>
                    <a:lnTo>
                      <a:pt x="24" y="24"/>
                    </a:lnTo>
                    <a:lnTo>
                      <a:pt x="34" y="13"/>
                    </a:lnTo>
                    <a:lnTo>
                      <a:pt x="48" y="6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76" y="0"/>
                    </a:lnTo>
                    <a:lnTo>
                      <a:pt x="92" y="6"/>
                    </a:lnTo>
                    <a:lnTo>
                      <a:pt x="105" y="16"/>
                    </a:lnTo>
                    <a:lnTo>
                      <a:pt x="118" y="27"/>
                    </a:lnTo>
                    <a:lnTo>
                      <a:pt x="129" y="42"/>
                    </a:lnTo>
                    <a:lnTo>
                      <a:pt x="137" y="58"/>
                    </a:lnTo>
                    <a:lnTo>
                      <a:pt x="145" y="79"/>
                    </a:lnTo>
                    <a:lnTo>
                      <a:pt x="147" y="100"/>
                    </a:lnTo>
                    <a:lnTo>
                      <a:pt x="147" y="100"/>
                    </a:lnTo>
                    <a:lnTo>
                      <a:pt x="147" y="105"/>
                    </a:lnTo>
                    <a:lnTo>
                      <a:pt x="147" y="105"/>
                    </a:lnTo>
                    <a:lnTo>
                      <a:pt x="142" y="87"/>
                    </a:lnTo>
                    <a:lnTo>
                      <a:pt x="137" y="69"/>
                    </a:lnTo>
                    <a:lnTo>
                      <a:pt x="126" y="55"/>
                    </a:lnTo>
                    <a:lnTo>
                      <a:pt x="116" y="42"/>
                    </a:lnTo>
                    <a:lnTo>
                      <a:pt x="105" y="32"/>
                    </a:lnTo>
                    <a:lnTo>
                      <a:pt x="92" y="24"/>
                    </a:lnTo>
                    <a:lnTo>
                      <a:pt x="79" y="19"/>
                    </a:lnTo>
                    <a:lnTo>
                      <a:pt x="63" y="19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7E8E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2" name="Freeform 605"/>
              <p:cNvSpPr>
                <a:spLocks/>
              </p:cNvSpPr>
              <p:nvPr/>
            </p:nvSpPr>
            <p:spPr bwMode="auto">
              <a:xfrm>
                <a:off x="3857625" y="3225801"/>
                <a:ext cx="233363" cy="100013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5" y="18"/>
                  </a:cxn>
                  <a:cxn ang="0">
                    <a:pos x="18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71" y="0"/>
                  </a:cxn>
                  <a:cxn ang="0">
                    <a:pos x="86" y="0"/>
                  </a:cxn>
                  <a:cxn ang="0">
                    <a:pos x="100" y="3"/>
                  </a:cxn>
                  <a:cxn ang="0">
                    <a:pos x="110" y="5"/>
                  </a:cxn>
                  <a:cxn ang="0">
                    <a:pos x="110" y="5"/>
                  </a:cxn>
                  <a:cxn ang="0">
                    <a:pos x="123" y="8"/>
                  </a:cxn>
                  <a:cxn ang="0">
                    <a:pos x="134" y="13"/>
                  </a:cxn>
                  <a:cxn ang="0">
                    <a:pos x="147" y="18"/>
                  </a:cxn>
                  <a:cxn ang="0">
                    <a:pos x="147" y="18"/>
                  </a:cxn>
                  <a:cxn ang="0">
                    <a:pos x="142" y="24"/>
                  </a:cxn>
                  <a:cxn ang="0">
                    <a:pos x="131" y="37"/>
                  </a:cxn>
                  <a:cxn ang="0">
                    <a:pos x="113" y="50"/>
                  </a:cxn>
                  <a:cxn ang="0">
                    <a:pos x="102" y="55"/>
                  </a:cxn>
                  <a:cxn ang="0">
                    <a:pos x="89" y="60"/>
                  </a:cxn>
                  <a:cxn ang="0">
                    <a:pos x="89" y="60"/>
                  </a:cxn>
                  <a:cxn ang="0">
                    <a:pos x="71" y="63"/>
                  </a:cxn>
                  <a:cxn ang="0">
                    <a:pos x="58" y="63"/>
                  </a:cxn>
                  <a:cxn ang="0">
                    <a:pos x="50" y="60"/>
                  </a:cxn>
                  <a:cxn ang="0">
                    <a:pos x="37" y="55"/>
                  </a:cxn>
                  <a:cxn ang="0">
                    <a:pos x="37" y="55"/>
                  </a:cxn>
                  <a:cxn ang="0">
                    <a:pos x="24" y="50"/>
                  </a:cxn>
                  <a:cxn ang="0">
                    <a:pos x="16" y="45"/>
                  </a:cxn>
                  <a:cxn ang="0">
                    <a:pos x="10" y="37"/>
                  </a:cxn>
                  <a:cxn ang="0">
                    <a:pos x="0" y="24"/>
                  </a:cxn>
                </a:cxnLst>
                <a:rect l="0" t="0" r="r" b="b"/>
                <a:pathLst>
                  <a:path w="147" h="63">
                    <a:moveTo>
                      <a:pt x="0" y="24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5" y="18"/>
                    </a:lnTo>
                    <a:lnTo>
                      <a:pt x="18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71" y="0"/>
                    </a:lnTo>
                    <a:lnTo>
                      <a:pt x="86" y="0"/>
                    </a:lnTo>
                    <a:lnTo>
                      <a:pt x="100" y="3"/>
                    </a:lnTo>
                    <a:lnTo>
                      <a:pt x="110" y="5"/>
                    </a:lnTo>
                    <a:lnTo>
                      <a:pt x="110" y="5"/>
                    </a:lnTo>
                    <a:lnTo>
                      <a:pt x="123" y="8"/>
                    </a:lnTo>
                    <a:lnTo>
                      <a:pt x="134" y="13"/>
                    </a:lnTo>
                    <a:lnTo>
                      <a:pt x="147" y="18"/>
                    </a:lnTo>
                    <a:lnTo>
                      <a:pt x="147" y="18"/>
                    </a:lnTo>
                    <a:lnTo>
                      <a:pt x="142" y="24"/>
                    </a:lnTo>
                    <a:lnTo>
                      <a:pt x="131" y="37"/>
                    </a:lnTo>
                    <a:lnTo>
                      <a:pt x="113" y="50"/>
                    </a:lnTo>
                    <a:lnTo>
                      <a:pt x="102" y="55"/>
                    </a:lnTo>
                    <a:lnTo>
                      <a:pt x="89" y="60"/>
                    </a:lnTo>
                    <a:lnTo>
                      <a:pt x="89" y="60"/>
                    </a:lnTo>
                    <a:lnTo>
                      <a:pt x="71" y="63"/>
                    </a:lnTo>
                    <a:lnTo>
                      <a:pt x="58" y="63"/>
                    </a:lnTo>
                    <a:lnTo>
                      <a:pt x="50" y="60"/>
                    </a:lnTo>
                    <a:lnTo>
                      <a:pt x="37" y="55"/>
                    </a:lnTo>
                    <a:lnTo>
                      <a:pt x="37" y="55"/>
                    </a:lnTo>
                    <a:lnTo>
                      <a:pt x="24" y="50"/>
                    </a:lnTo>
                    <a:lnTo>
                      <a:pt x="16" y="45"/>
                    </a:lnTo>
                    <a:lnTo>
                      <a:pt x="10" y="37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DE6A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3" name="Freeform 606"/>
              <p:cNvSpPr>
                <a:spLocks/>
              </p:cNvSpPr>
              <p:nvPr/>
            </p:nvSpPr>
            <p:spPr bwMode="auto">
              <a:xfrm>
                <a:off x="4173538" y="2938463"/>
                <a:ext cx="271463" cy="366713"/>
              </a:xfrm>
              <a:custGeom>
                <a:avLst/>
                <a:gdLst/>
                <a:ahLst/>
                <a:cxnLst>
                  <a:cxn ang="0">
                    <a:pos x="105" y="0"/>
                  </a:cxn>
                  <a:cxn ang="0">
                    <a:pos x="105" y="0"/>
                  </a:cxn>
                  <a:cxn ang="0">
                    <a:pos x="87" y="0"/>
                  </a:cxn>
                  <a:cxn ang="0">
                    <a:pos x="71" y="2"/>
                  </a:cxn>
                  <a:cxn ang="0">
                    <a:pos x="55" y="10"/>
                  </a:cxn>
                  <a:cxn ang="0">
                    <a:pos x="40" y="23"/>
                  </a:cxn>
                  <a:cxn ang="0">
                    <a:pos x="29" y="39"/>
                  </a:cxn>
                  <a:cxn ang="0">
                    <a:pos x="16" y="58"/>
                  </a:cxn>
                  <a:cxn ang="0">
                    <a:pos x="8" y="79"/>
                  </a:cxn>
                  <a:cxn ang="0">
                    <a:pos x="3" y="102"/>
                  </a:cxn>
                  <a:cxn ang="0">
                    <a:pos x="3" y="102"/>
                  </a:cxn>
                  <a:cxn ang="0">
                    <a:pos x="0" y="118"/>
                  </a:cxn>
                  <a:cxn ang="0">
                    <a:pos x="0" y="136"/>
                  </a:cxn>
                  <a:cxn ang="0">
                    <a:pos x="3" y="152"/>
                  </a:cxn>
                  <a:cxn ang="0">
                    <a:pos x="5" y="168"/>
                  </a:cxn>
                  <a:cxn ang="0">
                    <a:pos x="11" y="181"/>
                  </a:cxn>
                  <a:cxn ang="0">
                    <a:pos x="16" y="197"/>
                  </a:cxn>
                  <a:cxn ang="0">
                    <a:pos x="24" y="207"/>
                  </a:cxn>
                  <a:cxn ang="0">
                    <a:pos x="32" y="218"/>
                  </a:cxn>
                  <a:cxn ang="0">
                    <a:pos x="32" y="218"/>
                  </a:cxn>
                  <a:cxn ang="0">
                    <a:pos x="47" y="215"/>
                  </a:cxn>
                  <a:cxn ang="0">
                    <a:pos x="68" y="215"/>
                  </a:cxn>
                  <a:cxn ang="0">
                    <a:pos x="89" y="220"/>
                  </a:cxn>
                  <a:cxn ang="0">
                    <a:pos x="110" y="231"/>
                  </a:cxn>
                  <a:cxn ang="0">
                    <a:pos x="110" y="231"/>
                  </a:cxn>
                  <a:cxn ang="0">
                    <a:pos x="121" y="223"/>
                  </a:cxn>
                  <a:cxn ang="0">
                    <a:pos x="131" y="215"/>
                  </a:cxn>
                  <a:cxn ang="0">
                    <a:pos x="147" y="194"/>
                  </a:cxn>
                  <a:cxn ang="0">
                    <a:pos x="160" y="168"/>
                  </a:cxn>
                  <a:cxn ang="0">
                    <a:pos x="168" y="136"/>
                  </a:cxn>
                  <a:cxn ang="0">
                    <a:pos x="168" y="136"/>
                  </a:cxn>
                  <a:cxn ang="0">
                    <a:pos x="171" y="113"/>
                  </a:cxn>
                  <a:cxn ang="0">
                    <a:pos x="168" y="89"/>
                  </a:cxn>
                  <a:cxn ang="0">
                    <a:pos x="165" y="68"/>
                  </a:cxn>
                  <a:cxn ang="0">
                    <a:pos x="157" y="47"/>
                  </a:cxn>
                  <a:cxn ang="0">
                    <a:pos x="147" y="31"/>
                  </a:cxn>
                  <a:cxn ang="0">
                    <a:pos x="134" y="18"/>
                  </a:cxn>
                  <a:cxn ang="0">
                    <a:pos x="121" y="8"/>
                  </a:cxn>
                  <a:cxn ang="0">
                    <a:pos x="105" y="0"/>
                  </a:cxn>
                  <a:cxn ang="0">
                    <a:pos x="105" y="0"/>
                  </a:cxn>
                </a:cxnLst>
                <a:rect l="0" t="0" r="r" b="b"/>
                <a:pathLst>
                  <a:path w="171" h="231">
                    <a:moveTo>
                      <a:pt x="105" y="0"/>
                    </a:moveTo>
                    <a:lnTo>
                      <a:pt x="105" y="0"/>
                    </a:lnTo>
                    <a:lnTo>
                      <a:pt x="87" y="0"/>
                    </a:lnTo>
                    <a:lnTo>
                      <a:pt x="71" y="2"/>
                    </a:lnTo>
                    <a:lnTo>
                      <a:pt x="55" y="10"/>
                    </a:lnTo>
                    <a:lnTo>
                      <a:pt x="40" y="23"/>
                    </a:lnTo>
                    <a:lnTo>
                      <a:pt x="29" y="39"/>
                    </a:lnTo>
                    <a:lnTo>
                      <a:pt x="16" y="58"/>
                    </a:lnTo>
                    <a:lnTo>
                      <a:pt x="8" y="79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0" y="118"/>
                    </a:lnTo>
                    <a:lnTo>
                      <a:pt x="0" y="136"/>
                    </a:lnTo>
                    <a:lnTo>
                      <a:pt x="3" y="152"/>
                    </a:lnTo>
                    <a:lnTo>
                      <a:pt x="5" y="168"/>
                    </a:lnTo>
                    <a:lnTo>
                      <a:pt x="11" y="181"/>
                    </a:lnTo>
                    <a:lnTo>
                      <a:pt x="16" y="197"/>
                    </a:lnTo>
                    <a:lnTo>
                      <a:pt x="24" y="207"/>
                    </a:lnTo>
                    <a:lnTo>
                      <a:pt x="32" y="218"/>
                    </a:lnTo>
                    <a:lnTo>
                      <a:pt x="32" y="218"/>
                    </a:lnTo>
                    <a:lnTo>
                      <a:pt x="47" y="215"/>
                    </a:lnTo>
                    <a:lnTo>
                      <a:pt x="68" y="215"/>
                    </a:lnTo>
                    <a:lnTo>
                      <a:pt x="89" y="220"/>
                    </a:lnTo>
                    <a:lnTo>
                      <a:pt x="110" y="231"/>
                    </a:lnTo>
                    <a:lnTo>
                      <a:pt x="110" y="231"/>
                    </a:lnTo>
                    <a:lnTo>
                      <a:pt x="121" y="223"/>
                    </a:lnTo>
                    <a:lnTo>
                      <a:pt x="131" y="215"/>
                    </a:lnTo>
                    <a:lnTo>
                      <a:pt x="147" y="194"/>
                    </a:lnTo>
                    <a:lnTo>
                      <a:pt x="160" y="168"/>
                    </a:lnTo>
                    <a:lnTo>
                      <a:pt x="168" y="136"/>
                    </a:lnTo>
                    <a:lnTo>
                      <a:pt x="168" y="136"/>
                    </a:lnTo>
                    <a:lnTo>
                      <a:pt x="171" y="113"/>
                    </a:lnTo>
                    <a:lnTo>
                      <a:pt x="168" y="89"/>
                    </a:lnTo>
                    <a:lnTo>
                      <a:pt x="165" y="68"/>
                    </a:lnTo>
                    <a:lnTo>
                      <a:pt x="157" y="47"/>
                    </a:lnTo>
                    <a:lnTo>
                      <a:pt x="147" y="31"/>
                    </a:lnTo>
                    <a:lnTo>
                      <a:pt x="134" y="18"/>
                    </a:lnTo>
                    <a:lnTo>
                      <a:pt x="121" y="8"/>
                    </a:lnTo>
                    <a:lnTo>
                      <a:pt x="105" y="0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8A42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4" name="Freeform 607"/>
              <p:cNvSpPr>
                <a:spLocks/>
              </p:cNvSpPr>
              <p:nvPr/>
            </p:nvSpPr>
            <p:spPr bwMode="auto">
              <a:xfrm>
                <a:off x="4191000" y="2959101"/>
                <a:ext cx="236538" cy="333375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89" y="0"/>
                  </a:cxn>
                  <a:cxn ang="0">
                    <a:pos x="73" y="0"/>
                  </a:cxn>
                  <a:cxn ang="0">
                    <a:pos x="57" y="5"/>
                  </a:cxn>
                  <a:cxn ang="0">
                    <a:pos x="44" y="13"/>
                  </a:cxn>
                  <a:cxn ang="0">
                    <a:pos x="31" y="26"/>
                  </a:cxn>
                  <a:cxn ang="0">
                    <a:pos x="21" y="42"/>
                  </a:cxn>
                  <a:cxn ang="0">
                    <a:pos x="13" y="58"/>
                  </a:cxn>
                  <a:cxn ang="0">
                    <a:pos x="5" y="79"/>
                  </a:cxn>
                  <a:cxn ang="0">
                    <a:pos x="2" y="100"/>
                  </a:cxn>
                  <a:cxn ang="0">
                    <a:pos x="2" y="100"/>
                  </a:cxn>
                  <a:cxn ang="0">
                    <a:pos x="0" y="116"/>
                  </a:cxn>
                  <a:cxn ang="0">
                    <a:pos x="2" y="131"/>
                  </a:cxn>
                  <a:cxn ang="0">
                    <a:pos x="2" y="147"/>
                  </a:cxn>
                  <a:cxn ang="0">
                    <a:pos x="8" y="160"/>
                  </a:cxn>
                  <a:cxn ang="0">
                    <a:pos x="13" y="173"/>
                  </a:cxn>
                  <a:cxn ang="0">
                    <a:pos x="18" y="184"/>
                  </a:cxn>
                  <a:cxn ang="0">
                    <a:pos x="26" y="194"/>
                  </a:cxn>
                  <a:cxn ang="0">
                    <a:pos x="34" y="202"/>
                  </a:cxn>
                  <a:cxn ang="0">
                    <a:pos x="34" y="202"/>
                  </a:cxn>
                  <a:cxn ang="0">
                    <a:pos x="60" y="202"/>
                  </a:cxn>
                  <a:cxn ang="0">
                    <a:pos x="73" y="205"/>
                  </a:cxn>
                  <a:cxn ang="0">
                    <a:pos x="86" y="210"/>
                  </a:cxn>
                  <a:cxn ang="0">
                    <a:pos x="86" y="210"/>
                  </a:cxn>
                  <a:cxn ang="0">
                    <a:pos x="99" y="205"/>
                  </a:cxn>
                  <a:cxn ang="0">
                    <a:pos x="110" y="197"/>
                  </a:cxn>
                  <a:cxn ang="0">
                    <a:pos x="118" y="186"/>
                  </a:cxn>
                  <a:cxn ang="0">
                    <a:pos x="128" y="176"/>
                  </a:cxn>
                  <a:cxn ang="0">
                    <a:pos x="133" y="163"/>
                  </a:cxn>
                  <a:cxn ang="0">
                    <a:pos x="141" y="147"/>
                  </a:cxn>
                  <a:cxn ang="0">
                    <a:pos x="144" y="131"/>
                  </a:cxn>
                  <a:cxn ang="0">
                    <a:pos x="149" y="116"/>
                  </a:cxn>
                  <a:cxn ang="0">
                    <a:pos x="149" y="116"/>
                  </a:cxn>
                  <a:cxn ang="0">
                    <a:pos x="149" y="92"/>
                  </a:cxn>
                  <a:cxn ang="0">
                    <a:pos x="146" y="73"/>
                  </a:cxn>
                  <a:cxn ang="0">
                    <a:pos x="144" y="52"/>
                  </a:cxn>
                  <a:cxn ang="0">
                    <a:pos x="136" y="37"/>
                  </a:cxn>
                  <a:cxn ang="0">
                    <a:pos x="125" y="24"/>
                  </a:cxn>
                  <a:cxn ang="0">
                    <a:pos x="115" y="10"/>
                  </a:cxn>
                  <a:cxn ang="0">
                    <a:pos x="102" y="3"/>
                  </a:cxn>
                  <a:cxn ang="0">
                    <a:pos x="89" y="0"/>
                  </a:cxn>
                  <a:cxn ang="0">
                    <a:pos x="89" y="0"/>
                  </a:cxn>
                </a:cxnLst>
                <a:rect l="0" t="0" r="r" b="b"/>
                <a:pathLst>
                  <a:path w="149" h="210">
                    <a:moveTo>
                      <a:pt x="89" y="0"/>
                    </a:moveTo>
                    <a:lnTo>
                      <a:pt x="89" y="0"/>
                    </a:lnTo>
                    <a:lnTo>
                      <a:pt x="73" y="0"/>
                    </a:lnTo>
                    <a:lnTo>
                      <a:pt x="57" y="5"/>
                    </a:lnTo>
                    <a:lnTo>
                      <a:pt x="44" y="13"/>
                    </a:lnTo>
                    <a:lnTo>
                      <a:pt x="31" y="26"/>
                    </a:lnTo>
                    <a:lnTo>
                      <a:pt x="21" y="42"/>
                    </a:lnTo>
                    <a:lnTo>
                      <a:pt x="13" y="58"/>
                    </a:lnTo>
                    <a:lnTo>
                      <a:pt x="5" y="79"/>
                    </a:lnTo>
                    <a:lnTo>
                      <a:pt x="2" y="100"/>
                    </a:lnTo>
                    <a:lnTo>
                      <a:pt x="2" y="100"/>
                    </a:lnTo>
                    <a:lnTo>
                      <a:pt x="0" y="116"/>
                    </a:lnTo>
                    <a:lnTo>
                      <a:pt x="2" y="131"/>
                    </a:lnTo>
                    <a:lnTo>
                      <a:pt x="2" y="147"/>
                    </a:lnTo>
                    <a:lnTo>
                      <a:pt x="8" y="160"/>
                    </a:lnTo>
                    <a:lnTo>
                      <a:pt x="13" y="173"/>
                    </a:lnTo>
                    <a:lnTo>
                      <a:pt x="18" y="184"/>
                    </a:lnTo>
                    <a:lnTo>
                      <a:pt x="26" y="194"/>
                    </a:lnTo>
                    <a:lnTo>
                      <a:pt x="34" y="202"/>
                    </a:lnTo>
                    <a:lnTo>
                      <a:pt x="34" y="202"/>
                    </a:lnTo>
                    <a:lnTo>
                      <a:pt x="60" y="202"/>
                    </a:lnTo>
                    <a:lnTo>
                      <a:pt x="73" y="205"/>
                    </a:lnTo>
                    <a:lnTo>
                      <a:pt x="86" y="210"/>
                    </a:lnTo>
                    <a:lnTo>
                      <a:pt x="86" y="210"/>
                    </a:lnTo>
                    <a:lnTo>
                      <a:pt x="99" y="205"/>
                    </a:lnTo>
                    <a:lnTo>
                      <a:pt x="110" y="197"/>
                    </a:lnTo>
                    <a:lnTo>
                      <a:pt x="118" y="186"/>
                    </a:lnTo>
                    <a:lnTo>
                      <a:pt x="128" y="176"/>
                    </a:lnTo>
                    <a:lnTo>
                      <a:pt x="133" y="163"/>
                    </a:lnTo>
                    <a:lnTo>
                      <a:pt x="141" y="147"/>
                    </a:lnTo>
                    <a:lnTo>
                      <a:pt x="144" y="131"/>
                    </a:lnTo>
                    <a:lnTo>
                      <a:pt x="149" y="116"/>
                    </a:lnTo>
                    <a:lnTo>
                      <a:pt x="149" y="116"/>
                    </a:lnTo>
                    <a:lnTo>
                      <a:pt x="149" y="92"/>
                    </a:lnTo>
                    <a:lnTo>
                      <a:pt x="146" y="73"/>
                    </a:lnTo>
                    <a:lnTo>
                      <a:pt x="144" y="52"/>
                    </a:lnTo>
                    <a:lnTo>
                      <a:pt x="136" y="37"/>
                    </a:lnTo>
                    <a:lnTo>
                      <a:pt x="125" y="24"/>
                    </a:lnTo>
                    <a:lnTo>
                      <a:pt x="115" y="10"/>
                    </a:lnTo>
                    <a:lnTo>
                      <a:pt x="102" y="3"/>
                    </a:lnTo>
                    <a:lnTo>
                      <a:pt x="89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5" name="Freeform 608"/>
              <p:cNvSpPr>
                <a:spLocks/>
              </p:cNvSpPr>
              <p:nvPr/>
            </p:nvSpPr>
            <p:spPr bwMode="auto">
              <a:xfrm>
                <a:off x="4294188" y="3238501"/>
                <a:ext cx="17463" cy="12700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8" y="8"/>
                  </a:cxn>
                  <a:cxn ang="0">
                    <a:pos x="3" y="8"/>
                  </a:cxn>
                  <a:cxn ang="0">
                    <a:pos x="3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1" y="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lnTo>
                      <a:pt x="11" y="5"/>
                    </a:lnTo>
                    <a:lnTo>
                      <a:pt x="8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6" name="Freeform 609"/>
              <p:cNvSpPr>
                <a:spLocks/>
              </p:cNvSpPr>
              <p:nvPr/>
            </p:nvSpPr>
            <p:spPr bwMode="auto">
              <a:xfrm>
                <a:off x="4194175" y="2959101"/>
                <a:ext cx="233363" cy="204788"/>
              </a:xfrm>
              <a:custGeom>
                <a:avLst/>
                <a:gdLst/>
                <a:ahLst/>
                <a:cxnLst>
                  <a:cxn ang="0">
                    <a:pos x="84" y="18"/>
                  </a:cxn>
                  <a:cxn ang="0">
                    <a:pos x="84" y="18"/>
                  </a:cxn>
                  <a:cxn ang="0">
                    <a:pos x="97" y="21"/>
                  </a:cxn>
                  <a:cxn ang="0">
                    <a:pos x="110" y="29"/>
                  </a:cxn>
                  <a:cxn ang="0">
                    <a:pos x="121" y="39"/>
                  </a:cxn>
                  <a:cxn ang="0">
                    <a:pos x="131" y="52"/>
                  </a:cxn>
                  <a:cxn ang="0">
                    <a:pos x="137" y="71"/>
                  </a:cxn>
                  <a:cxn ang="0">
                    <a:pos x="142" y="87"/>
                  </a:cxn>
                  <a:cxn ang="0">
                    <a:pos x="144" y="108"/>
                  </a:cxn>
                  <a:cxn ang="0">
                    <a:pos x="144" y="129"/>
                  </a:cxn>
                  <a:cxn ang="0">
                    <a:pos x="144" y="129"/>
                  </a:cxn>
                  <a:cxn ang="0">
                    <a:pos x="147" y="116"/>
                  </a:cxn>
                  <a:cxn ang="0">
                    <a:pos x="147" y="116"/>
                  </a:cxn>
                  <a:cxn ang="0">
                    <a:pos x="147" y="92"/>
                  </a:cxn>
                  <a:cxn ang="0">
                    <a:pos x="144" y="73"/>
                  </a:cxn>
                  <a:cxn ang="0">
                    <a:pos x="142" y="52"/>
                  </a:cxn>
                  <a:cxn ang="0">
                    <a:pos x="134" y="37"/>
                  </a:cxn>
                  <a:cxn ang="0">
                    <a:pos x="123" y="24"/>
                  </a:cxn>
                  <a:cxn ang="0">
                    <a:pos x="113" y="10"/>
                  </a:cxn>
                  <a:cxn ang="0">
                    <a:pos x="100" y="3"/>
                  </a:cxn>
                  <a:cxn ang="0">
                    <a:pos x="87" y="0"/>
                  </a:cxn>
                  <a:cxn ang="0">
                    <a:pos x="87" y="0"/>
                  </a:cxn>
                  <a:cxn ang="0">
                    <a:pos x="71" y="0"/>
                  </a:cxn>
                  <a:cxn ang="0">
                    <a:pos x="55" y="5"/>
                  </a:cxn>
                  <a:cxn ang="0">
                    <a:pos x="42" y="13"/>
                  </a:cxn>
                  <a:cxn ang="0">
                    <a:pos x="29" y="26"/>
                  </a:cxn>
                  <a:cxn ang="0">
                    <a:pos x="19" y="42"/>
                  </a:cxn>
                  <a:cxn ang="0">
                    <a:pos x="11" y="58"/>
                  </a:cxn>
                  <a:cxn ang="0">
                    <a:pos x="3" y="79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5"/>
                  </a:cxn>
                  <a:cxn ang="0">
                    <a:pos x="0" y="105"/>
                  </a:cxn>
                  <a:cxn ang="0">
                    <a:pos x="6" y="87"/>
                  </a:cxn>
                  <a:cxn ang="0">
                    <a:pos x="11" y="68"/>
                  </a:cxn>
                  <a:cxn ang="0">
                    <a:pos x="21" y="52"/>
                  </a:cxn>
                  <a:cxn ang="0">
                    <a:pos x="32" y="39"/>
                  </a:cxn>
                  <a:cxn ang="0">
                    <a:pos x="42" y="31"/>
                  </a:cxn>
                  <a:cxn ang="0">
                    <a:pos x="55" y="24"/>
                  </a:cxn>
                  <a:cxn ang="0">
                    <a:pos x="68" y="18"/>
                  </a:cxn>
                  <a:cxn ang="0">
                    <a:pos x="84" y="18"/>
                  </a:cxn>
                  <a:cxn ang="0">
                    <a:pos x="84" y="18"/>
                  </a:cxn>
                </a:cxnLst>
                <a:rect l="0" t="0" r="r" b="b"/>
                <a:pathLst>
                  <a:path w="147" h="129">
                    <a:moveTo>
                      <a:pt x="84" y="18"/>
                    </a:moveTo>
                    <a:lnTo>
                      <a:pt x="84" y="18"/>
                    </a:lnTo>
                    <a:lnTo>
                      <a:pt x="97" y="21"/>
                    </a:lnTo>
                    <a:lnTo>
                      <a:pt x="110" y="29"/>
                    </a:lnTo>
                    <a:lnTo>
                      <a:pt x="121" y="39"/>
                    </a:lnTo>
                    <a:lnTo>
                      <a:pt x="131" y="52"/>
                    </a:lnTo>
                    <a:lnTo>
                      <a:pt x="137" y="71"/>
                    </a:lnTo>
                    <a:lnTo>
                      <a:pt x="142" y="87"/>
                    </a:lnTo>
                    <a:lnTo>
                      <a:pt x="144" y="108"/>
                    </a:lnTo>
                    <a:lnTo>
                      <a:pt x="144" y="129"/>
                    </a:lnTo>
                    <a:lnTo>
                      <a:pt x="144" y="129"/>
                    </a:lnTo>
                    <a:lnTo>
                      <a:pt x="147" y="116"/>
                    </a:lnTo>
                    <a:lnTo>
                      <a:pt x="147" y="116"/>
                    </a:lnTo>
                    <a:lnTo>
                      <a:pt x="147" y="92"/>
                    </a:lnTo>
                    <a:lnTo>
                      <a:pt x="144" y="73"/>
                    </a:lnTo>
                    <a:lnTo>
                      <a:pt x="142" y="52"/>
                    </a:lnTo>
                    <a:lnTo>
                      <a:pt x="134" y="37"/>
                    </a:lnTo>
                    <a:lnTo>
                      <a:pt x="123" y="24"/>
                    </a:lnTo>
                    <a:lnTo>
                      <a:pt x="113" y="10"/>
                    </a:lnTo>
                    <a:lnTo>
                      <a:pt x="100" y="3"/>
                    </a:lnTo>
                    <a:lnTo>
                      <a:pt x="87" y="0"/>
                    </a:lnTo>
                    <a:lnTo>
                      <a:pt x="87" y="0"/>
                    </a:lnTo>
                    <a:lnTo>
                      <a:pt x="71" y="0"/>
                    </a:lnTo>
                    <a:lnTo>
                      <a:pt x="55" y="5"/>
                    </a:lnTo>
                    <a:lnTo>
                      <a:pt x="42" y="13"/>
                    </a:lnTo>
                    <a:lnTo>
                      <a:pt x="29" y="26"/>
                    </a:lnTo>
                    <a:lnTo>
                      <a:pt x="19" y="42"/>
                    </a:lnTo>
                    <a:lnTo>
                      <a:pt x="11" y="58"/>
                    </a:lnTo>
                    <a:lnTo>
                      <a:pt x="3" y="79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6" y="87"/>
                    </a:lnTo>
                    <a:lnTo>
                      <a:pt x="11" y="68"/>
                    </a:lnTo>
                    <a:lnTo>
                      <a:pt x="21" y="52"/>
                    </a:lnTo>
                    <a:lnTo>
                      <a:pt x="32" y="39"/>
                    </a:lnTo>
                    <a:lnTo>
                      <a:pt x="42" y="31"/>
                    </a:lnTo>
                    <a:lnTo>
                      <a:pt x="55" y="24"/>
                    </a:lnTo>
                    <a:lnTo>
                      <a:pt x="68" y="18"/>
                    </a:lnTo>
                    <a:lnTo>
                      <a:pt x="84" y="18"/>
                    </a:lnTo>
                    <a:lnTo>
                      <a:pt x="84" y="18"/>
                    </a:lnTo>
                    <a:close/>
                  </a:path>
                </a:pathLst>
              </a:custGeom>
              <a:solidFill>
                <a:srgbClr val="E7E8E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7" name="Freeform 610"/>
              <p:cNvSpPr>
                <a:spLocks/>
              </p:cNvSpPr>
              <p:nvPr/>
            </p:nvSpPr>
            <p:spPr bwMode="auto">
              <a:xfrm>
                <a:off x="4157663" y="3233738"/>
                <a:ext cx="257175" cy="104775"/>
              </a:xfrm>
              <a:custGeom>
                <a:avLst/>
                <a:gdLst/>
                <a:ahLst/>
                <a:cxnLst>
                  <a:cxn ang="0">
                    <a:pos x="162" y="45"/>
                  </a:cxn>
                  <a:cxn ang="0">
                    <a:pos x="162" y="45"/>
                  </a:cxn>
                  <a:cxn ang="0">
                    <a:pos x="160" y="40"/>
                  </a:cxn>
                  <a:cxn ang="0">
                    <a:pos x="152" y="27"/>
                  </a:cxn>
                  <a:cxn ang="0">
                    <a:pos x="144" y="19"/>
                  </a:cxn>
                  <a:cxn ang="0">
                    <a:pos x="133" y="11"/>
                  </a:cxn>
                  <a:cxn ang="0">
                    <a:pos x="120" y="6"/>
                  </a:cxn>
                  <a:cxn ang="0">
                    <a:pos x="105" y="3"/>
                  </a:cxn>
                  <a:cxn ang="0">
                    <a:pos x="105" y="3"/>
                  </a:cxn>
                  <a:cxn ang="0">
                    <a:pos x="57" y="0"/>
                  </a:cxn>
                  <a:cxn ang="0">
                    <a:pos x="36" y="3"/>
                  </a:cxn>
                  <a:cxn ang="0">
                    <a:pos x="36" y="3"/>
                  </a:cxn>
                  <a:cxn ang="0">
                    <a:pos x="23" y="6"/>
                  </a:cxn>
                  <a:cxn ang="0">
                    <a:pos x="13" y="11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5" y="24"/>
                  </a:cxn>
                  <a:cxn ang="0">
                    <a:pos x="15" y="37"/>
                  </a:cxn>
                  <a:cxn ang="0">
                    <a:pos x="23" y="45"/>
                  </a:cxn>
                  <a:cxn ang="0">
                    <a:pos x="34" y="53"/>
                  </a:cxn>
                  <a:cxn ang="0">
                    <a:pos x="44" y="58"/>
                  </a:cxn>
                  <a:cxn ang="0">
                    <a:pos x="57" y="61"/>
                  </a:cxn>
                  <a:cxn ang="0">
                    <a:pos x="57" y="61"/>
                  </a:cxn>
                  <a:cxn ang="0">
                    <a:pos x="97" y="66"/>
                  </a:cxn>
                  <a:cxn ang="0">
                    <a:pos x="110" y="66"/>
                  </a:cxn>
                  <a:cxn ang="0">
                    <a:pos x="123" y="63"/>
                  </a:cxn>
                  <a:cxn ang="0">
                    <a:pos x="123" y="63"/>
                  </a:cxn>
                  <a:cxn ang="0">
                    <a:pos x="149" y="50"/>
                  </a:cxn>
                  <a:cxn ang="0">
                    <a:pos x="162" y="45"/>
                  </a:cxn>
                  <a:cxn ang="0">
                    <a:pos x="162" y="45"/>
                  </a:cxn>
                </a:cxnLst>
                <a:rect l="0" t="0" r="r" b="b"/>
                <a:pathLst>
                  <a:path w="162" h="66">
                    <a:moveTo>
                      <a:pt x="162" y="45"/>
                    </a:moveTo>
                    <a:lnTo>
                      <a:pt x="162" y="45"/>
                    </a:lnTo>
                    <a:lnTo>
                      <a:pt x="160" y="40"/>
                    </a:lnTo>
                    <a:lnTo>
                      <a:pt x="152" y="27"/>
                    </a:lnTo>
                    <a:lnTo>
                      <a:pt x="144" y="19"/>
                    </a:lnTo>
                    <a:lnTo>
                      <a:pt x="133" y="11"/>
                    </a:lnTo>
                    <a:lnTo>
                      <a:pt x="120" y="6"/>
                    </a:lnTo>
                    <a:lnTo>
                      <a:pt x="105" y="3"/>
                    </a:lnTo>
                    <a:lnTo>
                      <a:pt x="105" y="3"/>
                    </a:lnTo>
                    <a:lnTo>
                      <a:pt x="57" y="0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23" y="6"/>
                    </a:lnTo>
                    <a:lnTo>
                      <a:pt x="13" y="11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5" y="24"/>
                    </a:lnTo>
                    <a:lnTo>
                      <a:pt x="15" y="37"/>
                    </a:lnTo>
                    <a:lnTo>
                      <a:pt x="23" y="45"/>
                    </a:lnTo>
                    <a:lnTo>
                      <a:pt x="34" y="53"/>
                    </a:lnTo>
                    <a:lnTo>
                      <a:pt x="44" y="58"/>
                    </a:lnTo>
                    <a:lnTo>
                      <a:pt x="57" y="61"/>
                    </a:lnTo>
                    <a:lnTo>
                      <a:pt x="57" y="61"/>
                    </a:lnTo>
                    <a:lnTo>
                      <a:pt x="97" y="66"/>
                    </a:lnTo>
                    <a:lnTo>
                      <a:pt x="110" y="66"/>
                    </a:lnTo>
                    <a:lnTo>
                      <a:pt x="123" y="63"/>
                    </a:lnTo>
                    <a:lnTo>
                      <a:pt x="123" y="63"/>
                    </a:lnTo>
                    <a:lnTo>
                      <a:pt x="149" y="50"/>
                    </a:lnTo>
                    <a:lnTo>
                      <a:pt x="162" y="45"/>
                    </a:lnTo>
                    <a:lnTo>
                      <a:pt x="162" y="45"/>
                    </a:lnTo>
                    <a:close/>
                  </a:path>
                </a:pathLst>
              </a:custGeom>
              <a:solidFill>
                <a:srgbClr val="DE6A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8" name="Freeform 611"/>
              <p:cNvSpPr>
                <a:spLocks/>
              </p:cNvSpPr>
              <p:nvPr/>
            </p:nvSpPr>
            <p:spPr bwMode="auto">
              <a:xfrm>
                <a:off x="3849688" y="3021013"/>
                <a:ext cx="174625" cy="222250"/>
              </a:xfrm>
              <a:custGeom>
                <a:avLst/>
                <a:gdLst/>
                <a:ahLst/>
                <a:cxnLst>
                  <a:cxn ang="0">
                    <a:pos x="0" y="77"/>
                  </a:cxn>
                  <a:cxn ang="0">
                    <a:pos x="0" y="77"/>
                  </a:cxn>
                  <a:cxn ang="0">
                    <a:pos x="5" y="92"/>
                  </a:cxn>
                  <a:cxn ang="0">
                    <a:pos x="10" y="105"/>
                  </a:cxn>
                  <a:cxn ang="0">
                    <a:pos x="15" y="116"/>
                  </a:cxn>
                  <a:cxn ang="0">
                    <a:pos x="23" y="124"/>
                  </a:cxn>
                  <a:cxn ang="0">
                    <a:pos x="34" y="132"/>
                  </a:cxn>
                  <a:cxn ang="0">
                    <a:pos x="44" y="137"/>
                  </a:cxn>
                  <a:cxn ang="0">
                    <a:pos x="55" y="140"/>
                  </a:cxn>
                  <a:cxn ang="0">
                    <a:pos x="65" y="140"/>
                  </a:cxn>
                  <a:cxn ang="0">
                    <a:pos x="65" y="140"/>
                  </a:cxn>
                  <a:cxn ang="0">
                    <a:pos x="76" y="137"/>
                  </a:cxn>
                  <a:cxn ang="0">
                    <a:pos x="86" y="132"/>
                  </a:cxn>
                  <a:cxn ang="0">
                    <a:pos x="94" y="124"/>
                  </a:cxn>
                  <a:cxn ang="0">
                    <a:pos x="102" y="113"/>
                  </a:cxn>
                  <a:cxn ang="0">
                    <a:pos x="107" y="103"/>
                  </a:cxn>
                  <a:cxn ang="0">
                    <a:pos x="110" y="90"/>
                  </a:cxn>
                  <a:cxn ang="0">
                    <a:pos x="110" y="77"/>
                  </a:cxn>
                  <a:cxn ang="0">
                    <a:pos x="110" y="61"/>
                  </a:cxn>
                  <a:cxn ang="0">
                    <a:pos x="110" y="61"/>
                  </a:cxn>
                  <a:cxn ang="0">
                    <a:pos x="105" y="48"/>
                  </a:cxn>
                  <a:cxn ang="0">
                    <a:pos x="99" y="34"/>
                  </a:cxn>
                  <a:cxn ang="0">
                    <a:pos x="94" y="24"/>
                  </a:cxn>
                  <a:cxn ang="0">
                    <a:pos x="86" y="16"/>
                  </a:cxn>
                  <a:cxn ang="0">
                    <a:pos x="76" y="8"/>
                  </a:cxn>
                  <a:cxn ang="0">
                    <a:pos x="65" y="3"/>
                  </a:cxn>
                  <a:cxn ang="0">
                    <a:pos x="55" y="0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34" y="3"/>
                  </a:cxn>
                  <a:cxn ang="0">
                    <a:pos x="23" y="8"/>
                  </a:cxn>
                  <a:cxn ang="0">
                    <a:pos x="15" y="16"/>
                  </a:cxn>
                  <a:cxn ang="0">
                    <a:pos x="8" y="27"/>
                  </a:cxn>
                  <a:cxn ang="0">
                    <a:pos x="2" y="37"/>
                  </a:cxn>
                  <a:cxn ang="0">
                    <a:pos x="0" y="50"/>
                  </a:cxn>
                  <a:cxn ang="0">
                    <a:pos x="0" y="63"/>
                  </a:cxn>
                  <a:cxn ang="0">
                    <a:pos x="0" y="77"/>
                  </a:cxn>
                  <a:cxn ang="0">
                    <a:pos x="0" y="77"/>
                  </a:cxn>
                </a:cxnLst>
                <a:rect l="0" t="0" r="r" b="b"/>
                <a:pathLst>
                  <a:path w="110" h="140">
                    <a:moveTo>
                      <a:pt x="0" y="77"/>
                    </a:moveTo>
                    <a:lnTo>
                      <a:pt x="0" y="77"/>
                    </a:lnTo>
                    <a:lnTo>
                      <a:pt x="5" y="92"/>
                    </a:lnTo>
                    <a:lnTo>
                      <a:pt x="10" y="105"/>
                    </a:lnTo>
                    <a:lnTo>
                      <a:pt x="15" y="116"/>
                    </a:lnTo>
                    <a:lnTo>
                      <a:pt x="23" y="124"/>
                    </a:lnTo>
                    <a:lnTo>
                      <a:pt x="34" y="132"/>
                    </a:lnTo>
                    <a:lnTo>
                      <a:pt x="44" y="137"/>
                    </a:lnTo>
                    <a:lnTo>
                      <a:pt x="55" y="140"/>
                    </a:lnTo>
                    <a:lnTo>
                      <a:pt x="65" y="140"/>
                    </a:lnTo>
                    <a:lnTo>
                      <a:pt x="65" y="140"/>
                    </a:lnTo>
                    <a:lnTo>
                      <a:pt x="76" y="137"/>
                    </a:lnTo>
                    <a:lnTo>
                      <a:pt x="86" y="132"/>
                    </a:lnTo>
                    <a:lnTo>
                      <a:pt x="94" y="124"/>
                    </a:lnTo>
                    <a:lnTo>
                      <a:pt x="102" y="113"/>
                    </a:lnTo>
                    <a:lnTo>
                      <a:pt x="107" y="103"/>
                    </a:lnTo>
                    <a:lnTo>
                      <a:pt x="110" y="90"/>
                    </a:lnTo>
                    <a:lnTo>
                      <a:pt x="110" y="77"/>
                    </a:lnTo>
                    <a:lnTo>
                      <a:pt x="110" y="61"/>
                    </a:lnTo>
                    <a:lnTo>
                      <a:pt x="110" y="61"/>
                    </a:lnTo>
                    <a:lnTo>
                      <a:pt x="105" y="48"/>
                    </a:lnTo>
                    <a:lnTo>
                      <a:pt x="99" y="34"/>
                    </a:lnTo>
                    <a:lnTo>
                      <a:pt x="94" y="24"/>
                    </a:lnTo>
                    <a:lnTo>
                      <a:pt x="86" y="16"/>
                    </a:lnTo>
                    <a:lnTo>
                      <a:pt x="76" y="8"/>
                    </a:lnTo>
                    <a:lnTo>
                      <a:pt x="65" y="3"/>
                    </a:lnTo>
                    <a:lnTo>
                      <a:pt x="55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4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7"/>
                    </a:lnTo>
                    <a:lnTo>
                      <a:pt x="2" y="37"/>
                    </a:lnTo>
                    <a:lnTo>
                      <a:pt x="0" y="50"/>
                    </a:lnTo>
                    <a:lnTo>
                      <a:pt x="0" y="63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95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9" name="Freeform 612"/>
              <p:cNvSpPr>
                <a:spLocks/>
              </p:cNvSpPr>
              <p:nvPr/>
            </p:nvSpPr>
            <p:spPr bwMode="auto">
              <a:xfrm>
                <a:off x="3865563" y="3033713"/>
                <a:ext cx="141288" cy="196850"/>
              </a:xfrm>
              <a:custGeom>
                <a:avLst/>
                <a:gdLst/>
                <a:ahLst/>
                <a:cxnLst>
                  <a:cxn ang="0">
                    <a:pos x="3" y="69"/>
                  </a:cxn>
                  <a:cxn ang="0">
                    <a:pos x="3" y="69"/>
                  </a:cxn>
                  <a:cxn ang="0">
                    <a:pos x="5" y="82"/>
                  </a:cxn>
                  <a:cxn ang="0">
                    <a:pos x="8" y="92"/>
                  </a:cxn>
                  <a:cxn ang="0">
                    <a:pos x="13" y="103"/>
                  </a:cxn>
                  <a:cxn ang="0">
                    <a:pos x="21" y="111"/>
                  </a:cxn>
                  <a:cxn ang="0">
                    <a:pos x="29" y="116"/>
                  </a:cxn>
                  <a:cxn ang="0">
                    <a:pos x="37" y="121"/>
                  </a:cxn>
                  <a:cxn ang="0">
                    <a:pos x="45" y="124"/>
                  </a:cxn>
                  <a:cxn ang="0">
                    <a:pos x="55" y="124"/>
                  </a:cxn>
                  <a:cxn ang="0">
                    <a:pos x="55" y="124"/>
                  </a:cxn>
                  <a:cxn ang="0">
                    <a:pos x="63" y="121"/>
                  </a:cxn>
                  <a:cxn ang="0">
                    <a:pos x="71" y="116"/>
                  </a:cxn>
                  <a:cxn ang="0">
                    <a:pos x="76" y="108"/>
                  </a:cxn>
                  <a:cxn ang="0">
                    <a:pos x="81" y="100"/>
                  </a:cxn>
                  <a:cxn ang="0">
                    <a:pos x="87" y="90"/>
                  </a:cxn>
                  <a:cxn ang="0">
                    <a:pos x="89" y="79"/>
                  </a:cxn>
                  <a:cxn ang="0">
                    <a:pos x="89" y="66"/>
                  </a:cxn>
                  <a:cxn ang="0">
                    <a:pos x="89" y="55"/>
                  </a:cxn>
                  <a:cxn ang="0">
                    <a:pos x="89" y="55"/>
                  </a:cxn>
                  <a:cxn ang="0">
                    <a:pos x="87" y="42"/>
                  </a:cxn>
                  <a:cxn ang="0">
                    <a:pos x="81" y="32"/>
                  </a:cxn>
                  <a:cxn ang="0">
                    <a:pos x="76" y="21"/>
                  </a:cxn>
                  <a:cxn ang="0">
                    <a:pos x="68" y="13"/>
                  </a:cxn>
                  <a:cxn ang="0">
                    <a:pos x="63" y="8"/>
                  </a:cxn>
                  <a:cxn ang="0">
                    <a:pos x="53" y="3"/>
                  </a:cxn>
                  <a:cxn ang="0">
                    <a:pos x="45" y="0"/>
                  </a:cxn>
                  <a:cxn ang="0">
                    <a:pos x="37" y="0"/>
                  </a:cxn>
                  <a:cxn ang="0">
                    <a:pos x="37" y="0"/>
                  </a:cxn>
                  <a:cxn ang="0">
                    <a:pos x="29" y="3"/>
                  </a:cxn>
                  <a:cxn ang="0">
                    <a:pos x="21" y="8"/>
                  </a:cxn>
                  <a:cxn ang="0">
                    <a:pos x="13" y="16"/>
                  </a:cxn>
                  <a:cxn ang="0">
                    <a:pos x="8" y="24"/>
                  </a:cxn>
                  <a:cxn ang="0">
                    <a:pos x="5" y="34"/>
                  </a:cxn>
                  <a:cxn ang="0">
                    <a:pos x="3" y="45"/>
                  </a:cxn>
                  <a:cxn ang="0">
                    <a:pos x="0" y="55"/>
                  </a:cxn>
                  <a:cxn ang="0">
                    <a:pos x="3" y="69"/>
                  </a:cxn>
                  <a:cxn ang="0">
                    <a:pos x="3" y="69"/>
                  </a:cxn>
                </a:cxnLst>
                <a:rect l="0" t="0" r="r" b="b"/>
                <a:pathLst>
                  <a:path w="89" h="124">
                    <a:moveTo>
                      <a:pt x="3" y="69"/>
                    </a:moveTo>
                    <a:lnTo>
                      <a:pt x="3" y="69"/>
                    </a:lnTo>
                    <a:lnTo>
                      <a:pt x="5" y="82"/>
                    </a:lnTo>
                    <a:lnTo>
                      <a:pt x="8" y="92"/>
                    </a:lnTo>
                    <a:lnTo>
                      <a:pt x="13" y="103"/>
                    </a:lnTo>
                    <a:lnTo>
                      <a:pt x="21" y="111"/>
                    </a:lnTo>
                    <a:lnTo>
                      <a:pt x="29" y="116"/>
                    </a:lnTo>
                    <a:lnTo>
                      <a:pt x="37" y="121"/>
                    </a:lnTo>
                    <a:lnTo>
                      <a:pt x="45" y="124"/>
                    </a:lnTo>
                    <a:lnTo>
                      <a:pt x="55" y="124"/>
                    </a:lnTo>
                    <a:lnTo>
                      <a:pt x="55" y="124"/>
                    </a:lnTo>
                    <a:lnTo>
                      <a:pt x="63" y="121"/>
                    </a:lnTo>
                    <a:lnTo>
                      <a:pt x="71" y="116"/>
                    </a:lnTo>
                    <a:lnTo>
                      <a:pt x="76" y="108"/>
                    </a:lnTo>
                    <a:lnTo>
                      <a:pt x="81" y="100"/>
                    </a:lnTo>
                    <a:lnTo>
                      <a:pt x="87" y="90"/>
                    </a:lnTo>
                    <a:lnTo>
                      <a:pt x="89" y="79"/>
                    </a:lnTo>
                    <a:lnTo>
                      <a:pt x="89" y="66"/>
                    </a:lnTo>
                    <a:lnTo>
                      <a:pt x="89" y="55"/>
                    </a:lnTo>
                    <a:lnTo>
                      <a:pt x="89" y="55"/>
                    </a:lnTo>
                    <a:lnTo>
                      <a:pt x="87" y="42"/>
                    </a:lnTo>
                    <a:lnTo>
                      <a:pt x="81" y="32"/>
                    </a:lnTo>
                    <a:lnTo>
                      <a:pt x="76" y="21"/>
                    </a:lnTo>
                    <a:lnTo>
                      <a:pt x="68" y="13"/>
                    </a:lnTo>
                    <a:lnTo>
                      <a:pt x="63" y="8"/>
                    </a:lnTo>
                    <a:lnTo>
                      <a:pt x="53" y="3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29" y="3"/>
                    </a:lnTo>
                    <a:lnTo>
                      <a:pt x="21" y="8"/>
                    </a:lnTo>
                    <a:lnTo>
                      <a:pt x="13" y="16"/>
                    </a:lnTo>
                    <a:lnTo>
                      <a:pt x="8" y="24"/>
                    </a:lnTo>
                    <a:lnTo>
                      <a:pt x="5" y="34"/>
                    </a:lnTo>
                    <a:lnTo>
                      <a:pt x="3" y="45"/>
                    </a:lnTo>
                    <a:lnTo>
                      <a:pt x="0" y="55"/>
                    </a:lnTo>
                    <a:lnTo>
                      <a:pt x="3" y="69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5CCBF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0" name="Freeform 613"/>
              <p:cNvSpPr>
                <a:spLocks/>
              </p:cNvSpPr>
              <p:nvPr/>
            </p:nvSpPr>
            <p:spPr bwMode="auto">
              <a:xfrm>
                <a:off x="3886200" y="3071813"/>
                <a:ext cx="104775" cy="128588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45"/>
                  </a:cxn>
                  <a:cxn ang="0">
                    <a:pos x="6" y="60"/>
                  </a:cxn>
                  <a:cxn ang="0">
                    <a:pos x="16" y="71"/>
                  </a:cxn>
                  <a:cxn ang="0">
                    <a:pos x="27" y="79"/>
                  </a:cxn>
                  <a:cxn ang="0">
                    <a:pos x="34" y="81"/>
                  </a:cxn>
                  <a:cxn ang="0">
                    <a:pos x="40" y="81"/>
                  </a:cxn>
                  <a:cxn ang="0">
                    <a:pos x="40" y="81"/>
                  </a:cxn>
                  <a:cxn ang="0">
                    <a:pos x="47" y="79"/>
                  </a:cxn>
                  <a:cxn ang="0">
                    <a:pos x="53" y="76"/>
                  </a:cxn>
                  <a:cxn ang="0">
                    <a:pos x="61" y="66"/>
                  </a:cxn>
                  <a:cxn ang="0">
                    <a:pos x="66" y="52"/>
                  </a:cxn>
                  <a:cxn ang="0">
                    <a:pos x="66" y="37"/>
                  </a:cxn>
                  <a:cxn ang="0">
                    <a:pos x="66" y="37"/>
                  </a:cxn>
                  <a:cxn ang="0">
                    <a:pos x="61" y="21"/>
                  </a:cxn>
                  <a:cxn ang="0">
                    <a:pos x="53" y="10"/>
                  </a:cxn>
                  <a:cxn ang="0">
                    <a:pos x="40" y="2"/>
                  </a:cxn>
                  <a:cxn ang="0">
                    <a:pos x="34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1" y="2"/>
                  </a:cxn>
                  <a:cxn ang="0">
                    <a:pos x="16" y="5"/>
                  </a:cxn>
                  <a:cxn ang="0">
                    <a:pos x="6" y="16"/>
                  </a:cxn>
                  <a:cxn ang="0">
                    <a:pos x="0" y="29"/>
                  </a:cxn>
                  <a:cxn ang="0">
                    <a:pos x="0" y="45"/>
                  </a:cxn>
                  <a:cxn ang="0">
                    <a:pos x="0" y="45"/>
                  </a:cxn>
                </a:cxnLst>
                <a:rect l="0" t="0" r="r" b="b"/>
                <a:pathLst>
                  <a:path w="66" h="81">
                    <a:moveTo>
                      <a:pt x="0" y="45"/>
                    </a:moveTo>
                    <a:lnTo>
                      <a:pt x="0" y="45"/>
                    </a:lnTo>
                    <a:lnTo>
                      <a:pt x="6" y="60"/>
                    </a:lnTo>
                    <a:lnTo>
                      <a:pt x="16" y="71"/>
                    </a:lnTo>
                    <a:lnTo>
                      <a:pt x="27" y="79"/>
                    </a:lnTo>
                    <a:lnTo>
                      <a:pt x="34" y="81"/>
                    </a:lnTo>
                    <a:lnTo>
                      <a:pt x="40" y="81"/>
                    </a:lnTo>
                    <a:lnTo>
                      <a:pt x="40" y="81"/>
                    </a:lnTo>
                    <a:lnTo>
                      <a:pt x="47" y="79"/>
                    </a:lnTo>
                    <a:lnTo>
                      <a:pt x="53" y="76"/>
                    </a:lnTo>
                    <a:lnTo>
                      <a:pt x="61" y="66"/>
                    </a:lnTo>
                    <a:lnTo>
                      <a:pt x="66" y="52"/>
                    </a:lnTo>
                    <a:lnTo>
                      <a:pt x="66" y="37"/>
                    </a:lnTo>
                    <a:lnTo>
                      <a:pt x="66" y="37"/>
                    </a:lnTo>
                    <a:lnTo>
                      <a:pt x="61" y="21"/>
                    </a:lnTo>
                    <a:lnTo>
                      <a:pt x="53" y="10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5"/>
                    </a:lnTo>
                    <a:lnTo>
                      <a:pt x="6" y="16"/>
                    </a:lnTo>
                    <a:lnTo>
                      <a:pt x="0" y="29"/>
                    </a:lnTo>
                    <a:lnTo>
                      <a:pt x="0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1" name="Freeform 614"/>
              <p:cNvSpPr>
                <a:spLocks/>
              </p:cNvSpPr>
              <p:nvPr/>
            </p:nvSpPr>
            <p:spPr bwMode="auto">
              <a:xfrm>
                <a:off x="3952875" y="3084513"/>
                <a:ext cx="33338" cy="28575"/>
              </a:xfrm>
              <a:custGeom>
                <a:avLst/>
                <a:gdLst/>
                <a:ahLst/>
                <a:cxnLst>
                  <a:cxn ang="0">
                    <a:pos x="21" y="10"/>
                  </a:cxn>
                  <a:cxn ang="0">
                    <a:pos x="21" y="10"/>
                  </a:cxn>
                  <a:cxn ang="0">
                    <a:pos x="19" y="16"/>
                  </a:cxn>
                  <a:cxn ang="0">
                    <a:pos x="11" y="18"/>
                  </a:cxn>
                  <a:cxn ang="0">
                    <a:pos x="11" y="18"/>
                  </a:cxn>
                  <a:cxn ang="0">
                    <a:pos x="3" y="16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3" y="2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19" y="2"/>
                  </a:cxn>
                  <a:cxn ang="0">
                    <a:pos x="21" y="10"/>
                  </a:cxn>
                  <a:cxn ang="0">
                    <a:pos x="21" y="10"/>
                  </a:cxn>
                </a:cxnLst>
                <a:rect l="0" t="0" r="r" b="b"/>
                <a:pathLst>
                  <a:path w="21" h="18">
                    <a:moveTo>
                      <a:pt x="21" y="10"/>
                    </a:moveTo>
                    <a:lnTo>
                      <a:pt x="21" y="10"/>
                    </a:lnTo>
                    <a:lnTo>
                      <a:pt x="19" y="16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3" y="1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9" y="2"/>
                    </a:lnTo>
                    <a:lnTo>
                      <a:pt x="21" y="1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2" name="Freeform 615"/>
              <p:cNvSpPr>
                <a:spLocks/>
              </p:cNvSpPr>
              <p:nvPr/>
            </p:nvSpPr>
            <p:spPr bwMode="auto">
              <a:xfrm>
                <a:off x="4214813" y="3021013"/>
                <a:ext cx="179388" cy="222250"/>
              </a:xfrm>
              <a:custGeom>
                <a:avLst/>
                <a:gdLst/>
                <a:ahLst/>
                <a:cxnLst>
                  <a:cxn ang="0">
                    <a:pos x="110" y="77"/>
                  </a:cxn>
                  <a:cxn ang="0">
                    <a:pos x="110" y="77"/>
                  </a:cxn>
                  <a:cxn ang="0">
                    <a:pos x="108" y="92"/>
                  </a:cxn>
                  <a:cxn ang="0">
                    <a:pos x="103" y="105"/>
                  </a:cxn>
                  <a:cxn ang="0">
                    <a:pos x="95" y="116"/>
                  </a:cxn>
                  <a:cxn ang="0">
                    <a:pos x="87" y="124"/>
                  </a:cxn>
                  <a:cxn ang="0">
                    <a:pos x="79" y="132"/>
                  </a:cxn>
                  <a:cxn ang="0">
                    <a:pos x="69" y="137"/>
                  </a:cxn>
                  <a:cxn ang="0">
                    <a:pos x="55" y="140"/>
                  </a:cxn>
                  <a:cxn ang="0">
                    <a:pos x="45" y="140"/>
                  </a:cxn>
                  <a:cxn ang="0">
                    <a:pos x="45" y="140"/>
                  </a:cxn>
                  <a:cxn ang="0">
                    <a:pos x="34" y="137"/>
                  </a:cxn>
                  <a:cxn ang="0">
                    <a:pos x="24" y="132"/>
                  </a:cxn>
                  <a:cxn ang="0">
                    <a:pos x="16" y="124"/>
                  </a:cxn>
                  <a:cxn ang="0">
                    <a:pos x="11" y="113"/>
                  </a:cxn>
                  <a:cxn ang="0">
                    <a:pos x="6" y="103"/>
                  </a:cxn>
                  <a:cxn ang="0">
                    <a:pos x="3" y="90"/>
                  </a:cxn>
                  <a:cxn ang="0">
                    <a:pos x="0" y="77"/>
                  </a:cxn>
                  <a:cxn ang="0">
                    <a:pos x="3" y="61"/>
                  </a:cxn>
                  <a:cxn ang="0">
                    <a:pos x="3" y="61"/>
                  </a:cxn>
                  <a:cxn ang="0">
                    <a:pos x="6" y="48"/>
                  </a:cxn>
                  <a:cxn ang="0">
                    <a:pos x="11" y="34"/>
                  </a:cxn>
                  <a:cxn ang="0">
                    <a:pos x="19" y="24"/>
                  </a:cxn>
                  <a:cxn ang="0">
                    <a:pos x="27" y="16"/>
                  </a:cxn>
                  <a:cxn ang="0">
                    <a:pos x="34" y="8"/>
                  </a:cxn>
                  <a:cxn ang="0">
                    <a:pos x="45" y="3"/>
                  </a:cxn>
                  <a:cxn ang="0">
                    <a:pos x="58" y="0"/>
                  </a:cxn>
                  <a:cxn ang="0">
                    <a:pos x="69" y="0"/>
                  </a:cxn>
                  <a:cxn ang="0">
                    <a:pos x="69" y="0"/>
                  </a:cxn>
                  <a:cxn ang="0">
                    <a:pos x="79" y="3"/>
                  </a:cxn>
                  <a:cxn ang="0">
                    <a:pos x="87" y="8"/>
                  </a:cxn>
                  <a:cxn ang="0">
                    <a:pos x="97" y="16"/>
                  </a:cxn>
                  <a:cxn ang="0">
                    <a:pos x="103" y="27"/>
                  </a:cxn>
                  <a:cxn ang="0">
                    <a:pos x="108" y="37"/>
                  </a:cxn>
                  <a:cxn ang="0">
                    <a:pos x="110" y="50"/>
                  </a:cxn>
                  <a:cxn ang="0">
                    <a:pos x="113" y="63"/>
                  </a:cxn>
                  <a:cxn ang="0">
                    <a:pos x="110" y="77"/>
                  </a:cxn>
                  <a:cxn ang="0">
                    <a:pos x="110" y="77"/>
                  </a:cxn>
                </a:cxnLst>
                <a:rect l="0" t="0" r="r" b="b"/>
                <a:pathLst>
                  <a:path w="113" h="140">
                    <a:moveTo>
                      <a:pt x="110" y="77"/>
                    </a:moveTo>
                    <a:lnTo>
                      <a:pt x="110" y="77"/>
                    </a:lnTo>
                    <a:lnTo>
                      <a:pt x="108" y="92"/>
                    </a:lnTo>
                    <a:lnTo>
                      <a:pt x="103" y="105"/>
                    </a:lnTo>
                    <a:lnTo>
                      <a:pt x="95" y="116"/>
                    </a:lnTo>
                    <a:lnTo>
                      <a:pt x="87" y="124"/>
                    </a:lnTo>
                    <a:lnTo>
                      <a:pt x="79" y="132"/>
                    </a:lnTo>
                    <a:lnTo>
                      <a:pt x="69" y="137"/>
                    </a:lnTo>
                    <a:lnTo>
                      <a:pt x="55" y="140"/>
                    </a:lnTo>
                    <a:lnTo>
                      <a:pt x="45" y="140"/>
                    </a:lnTo>
                    <a:lnTo>
                      <a:pt x="45" y="140"/>
                    </a:lnTo>
                    <a:lnTo>
                      <a:pt x="34" y="137"/>
                    </a:lnTo>
                    <a:lnTo>
                      <a:pt x="24" y="132"/>
                    </a:lnTo>
                    <a:lnTo>
                      <a:pt x="16" y="124"/>
                    </a:lnTo>
                    <a:lnTo>
                      <a:pt x="11" y="113"/>
                    </a:lnTo>
                    <a:lnTo>
                      <a:pt x="6" y="103"/>
                    </a:lnTo>
                    <a:lnTo>
                      <a:pt x="3" y="90"/>
                    </a:lnTo>
                    <a:lnTo>
                      <a:pt x="0" y="77"/>
                    </a:lnTo>
                    <a:lnTo>
                      <a:pt x="3" y="61"/>
                    </a:lnTo>
                    <a:lnTo>
                      <a:pt x="3" y="61"/>
                    </a:lnTo>
                    <a:lnTo>
                      <a:pt x="6" y="48"/>
                    </a:lnTo>
                    <a:lnTo>
                      <a:pt x="11" y="34"/>
                    </a:lnTo>
                    <a:lnTo>
                      <a:pt x="19" y="24"/>
                    </a:lnTo>
                    <a:lnTo>
                      <a:pt x="27" y="16"/>
                    </a:lnTo>
                    <a:lnTo>
                      <a:pt x="34" y="8"/>
                    </a:lnTo>
                    <a:lnTo>
                      <a:pt x="45" y="3"/>
                    </a:lnTo>
                    <a:lnTo>
                      <a:pt x="58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79" y="3"/>
                    </a:lnTo>
                    <a:lnTo>
                      <a:pt x="87" y="8"/>
                    </a:lnTo>
                    <a:lnTo>
                      <a:pt x="97" y="16"/>
                    </a:lnTo>
                    <a:lnTo>
                      <a:pt x="103" y="27"/>
                    </a:lnTo>
                    <a:lnTo>
                      <a:pt x="108" y="37"/>
                    </a:lnTo>
                    <a:lnTo>
                      <a:pt x="110" y="50"/>
                    </a:lnTo>
                    <a:lnTo>
                      <a:pt x="113" y="63"/>
                    </a:lnTo>
                    <a:lnTo>
                      <a:pt x="110" y="77"/>
                    </a:lnTo>
                    <a:lnTo>
                      <a:pt x="110" y="77"/>
                    </a:lnTo>
                    <a:close/>
                  </a:path>
                </a:pathLst>
              </a:custGeom>
              <a:solidFill>
                <a:srgbClr val="0095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3" name="Freeform 616"/>
              <p:cNvSpPr>
                <a:spLocks/>
              </p:cNvSpPr>
              <p:nvPr/>
            </p:nvSpPr>
            <p:spPr bwMode="auto">
              <a:xfrm>
                <a:off x="4232275" y="3033713"/>
                <a:ext cx="141288" cy="196850"/>
              </a:xfrm>
              <a:custGeom>
                <a:avLst/>
                <a:gdLst/>
                <a:ahLst/>
                <a:cxnLst>
                  <a:cxn ang="0">
                    <a:pos x="89" y="69"/>
                  </a:cxn>
                  <a:cxn ang="0">
                    <a:pos x="89" y="69"/>
                  </a:cxn>
                  <a:cxn ang="0">
                    <a:pos x="86" y="82"/>
                  </a:cxn>
                  <a:cxn ang="0">
                    <a:pos x="81" y="92"/>
                  </a:cxn>
                  <a:cxn ang="0">
                    <a:pos x="76" y="103"/>
                  </a:cxn>
                  <a:cxn ang="0">
                    <a:pos x="68" y="111"/>
                  </a:cxn>
                  <a:cxn ang="0">
                    <a:pos x="63" y="116"/>
                  </a:cxn>
                  <a:cxn ang="0">
                    <a:pos x="52" y="121"/>
                  </a:cxn>
                  <a:cxn ang="0">
                    <a:pos x="44" y="124"/>
                  </a:cxn>
                  <a:cxn ang="0">
                    <a:pos x="37" y="124"/>
                  </a:cxn>
                  <a:cxn ang="0">
                    <a:pos x="37" y="124"/>
                  </a:cxn>
                  <a:cxn ang="0">
                    <a:pos x="29" y="121"/>
                  </a:cxn>
                  <a:cxn ang="0">
                    <a:pos x="21" y="116"/>
                  </a:cxn>
                  <a:cxn ang="0">
                    <a:pos x="13" y="108"/>
                  </a:cxn>
                  <a:cxn ang="0">
                    <a:pos x="8" y="100"/>
                  </a:cxn>
                  <a:cxn ang="0">
                    <a:pos x="5" y="90"/>
                  </a:cxn>
                  <a:cxn ang="0">
                    <a:pos x="3" y="79"/>
                  </a:cxn>
                  <a:cxn ang="0">
                    <a:pos x="0" y="66"/>
                  </a:cxn>
                  <a:cxn ang="0">
                    <a:pos x="3" y="55"/>
                  </a:cxn>
                  <a:cxn ang="0">
                    <a:pos x="3" y="55"/>
                  </a:cxn>
                  <a:cxn ang="0">
                    <a:pos x="5" y="42"/>
                  </a:cxn>
                  <a:cxn ang="0">
                    <a:pos x="8" y="32"/>
                  </a:cxn>
                  <a:cxn ang="0">
                    <a:pos x="13" y="21"/>
                  </a:cxn>
                  <a:cxn ang="0">
                    <a:pos x="21" y="13"/>
                  </a:cxn>
                  <a:cxn ang="0">
                    <a:pos x="29" y="8"/>
                  </a:cxn>
                  <a:cxn ang="0">
                    <a:pos x="37" y="3"/>
                  </a:cxn>
                  <a:cxn ang="0">
                    <a:pos x="44" y="0"/>
                  </a:cxn>
                  <a:cxn ang="0">
                    <a:pos x="55" y="0"/>
                  </a:cxn>
                  <a:cxn ang="0">
                    <a:pos x="55" y="0"/>
                  </a:cxn>
                  <a:cxn ang="0">
                    <a:pos x="63" y="3"/>
                  </a:cxn>
                  <a:cxn ang="0">
                    <a:pos x="71" y="8"/>
                  </a:cxn>
                  <a:cxn ang="0">
                    <a:pos x="76" y="16"/>
                  </a:cxn>
                  <a:cxn ang="0">
                    <a:pos x="81" y="24"/>
                  </a:cxn>
                  <a:cxn ang="0">
                    <a:pos x="86" y="34"/>
                  </a:cxn>
                  <a:cxn ang="0">
                    <a:pos x="89" y="45"/>
                  </a:cxn>
                  <a:cxn ang="0">
                    <a:pos x="89" y="55"/>
                  </a:cxn>
                  <a:cxn ang="0">
                    <a:pos x="89" y="69"/>
                  </a:cxn>
                  <a:cxn ang="0">
                    <a:pos x="89" y="69"/>
                  </a:cxn>
                </a:cxnLst>
                <a:rect l="0" t="0" r="r" b="b"/>
                <a:pathLst>
                  <a:path w="89" h="124">
                    <a:moveTo>
                      <a:pt x="89" y="69"/>
                    </a:moveTo>
                    <a:lnTo>
                      <a:pt x="89" y="69"/>
                    </a:lnTo>
                    <a:lnTo>
                      <a:pt x="86" y="82"/>
                    </a:lnTo>
                    <a:lnTo>
                      <a:pt x="81" y="92"/>
                    </a:lnTo>
                    <a:lnTo>
                      <a:pt x="76" y="103"/>
                    </a:lnTo>
                    <a:lnTo>
                      <a:pt x="68" y="111"/>
                    </a:lnTo>
                    <a:lnTo>
                      <a:pt x="63" y="116"/>
                    </a:lnTo>
                    <a:lnTo>
                      <a:pt x="52" y="121"/>
                    </a:lnTo>
                    <a:lnTo>
                      <a:pt x="44" y="124"/>
                    </a:lnTo>
                    <a:lnTo>
                      <a:pt x="37" y="124"/>
                    </a:lnTo>
                    <a:lnTo>
                      <a:pt x="37" y="124"/>
                    </a:lnTo>
                    <a:lnTo>
                      <a:pt x="29" y="121"/>
                    </a:lnTo>
                    <a:lnTo>
                      <a:pt x="21" y="116"/>
                    </a:lnTo>
                    <a:lnTo>
                      <a:pt x="13" y="108"/>
                    </a:lnTo>
                    <a:lnTo>
                      <a:pt x="8" y="100"/>
                    </a:lnTo>
                    <a:lnTo>
                      <a:pt x="5" y="90"/>
                    </a:lnTo>
                    <a:lnTo>
                      <a:pt x="3" y="79"/>
                    </a:lnTo>
                    <a:lnTo>
                      <a:pt x="0" y="66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8" y="32"/>
                    </a:lnTo>
                    <a:lnTo>
                      <a:pt x="13" y="21"/>
                    </a:lnTo>
                    <a:lnTo>
                      <a:pt x="21" y="13"/>
                    </a:lnTo>
                    <a:lnTo>
                      <a:pt x="29" y="8"/>
                    </a:lnTo>
                    <a:lnTo>
                      <a:pt x="37" y="3"/>
                    </a:lnTo>
                    <a:lnTo>
                      <a:pt x="4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63" y="3"/>
                    </a:lnTo>
                    <a:lnTo>
                      <a:pt x="71" y="8"/>
                    </a:lnTo>
                    <a:lnTo>
                      <a:pt x="76" y="16"/>
                    </a:lnTo>
                    <a:lnTo>
                      <a:pt x="81" y="24"/>
                    </a:lnTo>
                    <a:lnTo>
                      <a:pt x="86" y="34"/>
                    </a:lnTo>
                    <a:lnTo>
                      <a:pt x="89" y="45"/>
                    </a:lnTo>
                    <a:lnTo>
                      <a:pt x="89" y="55"/>
                    </a:lnTo>
                    <a:lnTo>
                      <a:pt x="89" y="69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5CCBF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4" name="Freeform 617"/>
              <p:cNvSpPr>
                <a:spLocks/>
              </p:cNvSpPr>
              <p:nvPr/>
            </p:nvSpPr>
            <p:spPr bwMode="auto">
              <a:xfrm>
                <a:off x="4248150" y="3071813"/>
                <a:ext cx="104775" cy="128588"/>
              </a:xfrm>
              <a:custGeom>
                <a:avLst/>
                <a:gdLst/>
                <a:ahLst/>
                <a:cxnLst>
                  <a:cxn ang="0">
                    <a:pos x="66" y="45"/>
                  </a:cxn>
                  <a:cxn ang="0">
                    <a:pos x="66" y="45"/>
                  </a:cxn>
                  <a:cxn ang="0">
                    <a:pos x="61" y="60"/>
                  </a:cxn>
                  <a:cxn ang="0">
                    <a:pos x="53" y="71"/>
                  </a:cxn>
                  <a:cxn ang="0">
                    <a:pos x="40" y="79"/>
                  </a:cxn>
                  <a:cxn ang="0">
                    <a:pos x="34" y="81"/>
                  </a:cxn>
                  <a:cxn ang="0">
                    <a:pos x="27" y="81"/>
                  </a:cxn>
                  <a:cxn ang="0">
                    <a:pos x="27" y="81"/>
                  </a:cxn>
                  <a:cxn ang="0">
                    <a:pos x="21" y="79"/>
                  </a:cxn>
                  <a:cxn ang="0">
                    <a:pos x="13" y="76"/>
                  </a:cxn>
                  <a:cxn ang="0">
                    <a:pos x="6" y="66"/>
                  </a:cxn>
                  <a:cxn ang="0">
                    <a:pos x="0" y="52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6" y="21"/>
                  </a:cxn>
                  <a:cxn ang="0">
                    <a:pos x="13" y="10"/>
                  </a:cxn>
                  <a:cxn ang="0">
                    <a:pos x="27" y="2"/>
                  </a:cxn>
                  <a:cxn ang="0">
                    <a:pos x="32" y="0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45" y="2"/>
                  </a:cxn>
                  <a:cxn ang="0">
                    <a:pos x="53" y="5"/>
                  </a:cxn>
                  <a:cxn ang="0">
                    <a:pos x="61" y="16"/>
                  </a:cxn>
                  <a:cxn ang="0">
                    <a:pos x="66" y="29"/>
                  </a:cxn>
                  <a:cxn ang="0">
                    <a:pos x="66" y="45"/>
                  </a:cxn>
                  <a:cxn ang="0">
                    <a:pos x="66" y="45"/>
                  </a:cxn>
                </a:cxnLst>
                <a:rect l="0" t="0" r="r" b="b"/>
                <a:pathLst>
                  <a:path w="66" h="81">
                    <a:moveTo>
                      <a:pt x="66" y="45"/>
                    </a:moveTo>
                    <a:lnTo>
                      <a:pt x="66" y="45"/>
                    </a:lnTo>
                    <a:lnTo>
                      <a:pt x="61" y="60"/>
                    </a:lnTo>
                    <a:lnTo>
                      <a:pt x="53" y="71"/>
                    </a:lnTo>
                    <a:lnTo>
                      <a:pt x="40" y="79"/>
                    </a:lnTo>
                    <a:lnTo>
                      <a:pt x="34" y="81"/>
                    </a:lnTo>
                    <a:lnTo>
                      <a:pt x="27" y="81"/>
                    </a:lnTo>
                    <a:lnTo>
                      <a:pt x="27" y="81"/>
                    </a:lnTo>
                    <a:lnTo>
                      <a:pt x="21" y="79"/>
                    </a:lnTo>
                    <a:lnTo>
                      <a:pt x="13" y="76"/>
                    </a:lnTo>
                    <a:lnTo>
                      <a:pt x="6" y="66"/>
                    </a:lnTo>
                    <a:lnTo>
                      <a:pt x="0" y="52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6" y="21"/>
                    </a:lnTo>
                    <a:lnTo>
                      <a:pt x="13" y="10"/>
                    </a:lnTo>
                    <a:lnTo>
                      <a:pt x="27" y="2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5" y="2"/>
                    </a:lnTo>
                    <a:lnTo>
                      <a:pt x="53" y="5"/>
                    </a:lnTo>
                    <a:lnTo>
                      <a:pt x="61" y="16"/>
                    </a:lnTo>
                    <a:lnTo>
                      <a:pt x="66" y="29"/>
                    </a:lnTo>
                    <a:lnTo>
                      <a:pt x="66" y="45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5" name="Freeform 618"/>
              <p:cNvSpPr>
                <a:spLocks/>
              </p:cNvSpPr>
              <p:nvPr/>
            </p:nvSpPr>
            <p:spPr bwMode="auto">
              <a:xfrm>
                <a:off x="4257675" y="3084513"/>
                <a:ext cx="28575" cy="285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2" y="16"/>
                  </a:cxn>
                  <a:cxn ang="0">
                    <a:pos x="7" y="18"/>
                  </a:cxn>
                  <a:cxn ang="0">
                    <a:pos x="7" y="18"/>
                  </a:cxn>
                  <a:cxn ang="0">
                    <a:pos x="15" y="16"/>
                  </a:cxn>
                  <a:cxn ang="0">
                    <a:pos x="18" y="10"/>
                  </a:cxn>
                  <a:cxn ang="0">
                    <a:pos x="18" y="10"/>
                  </a:cxn>
                  <a:cxn ang="0">
                    <a:pos x="15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2" y="2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18" h="18">
                    <a:moveTo>
                      <a:pt x="0" y="10"/>
                    </a:moveTo>
                    <a:lnTo>
                      <a:pt x="0" y="10"/>
                    </a:lnTo>
                    <a:lnTo>
                      <a:pt x="2" y="16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6" name="Freeform 619"/>
              <p:cNvSpPr>
                <a:spLocks/>
              </p:cNvSpPr>
              <p:nvPr/>
            </p:nvSpPr>
            <p:spPr bwMode="auto">
              <a:xfrm>
                <a:off x="4265613" y="2892426"/>
                <a:ext cx="161925" cy="100013"/>
              </a:xfrm>
              <a:custGeom>
                <a:avLst/>
                <a:gdLst/>
                <a:ahLst/>
                <a:cxnLst>
                  <a:cxn ang="0">
                    <a:pos x="97" y="63"/>
                  </a:cxn>
                  <a:cxn ang="0">
                    <a:pos x="97" y="63"/>
                  </a:cxn>
                  <a:cxn ang="0">
                    <a:pos x="99" y="52"/>
                  </a:cxn>
                  <a:cxn ang="0">
                    <a:pos x="102" y="42"/>
                  </a:cxn>
                  <a:cxn ang="0">
                    <a:pos x="102" y="31"/>
                  </a:cxn>
                  <a:cxn ang="0">
                    <a:pos x="102" y="21"/>
                  </a:cxn>
                  <a:cxn ang="0">
                    <a:pos x="97" y="10"/>
                  </a:cxn>
                  <a:cxn ang="0">
                    <a:pos x="86" y="3"/>
                  </a:cxn>
                  <a:cxn ang="0">
                    <a:pos x="73" y="0"/>
                  </a:cxn>
                  <a:cxn ang="0">
                    <a:pos x="73" y="0"/>
                  </a:cxn>
                  <a:cxn ang="0">
                    <a:pos x="60" y="0"/>
                  </a:cxn>
                  <a:cxn ang="0">
                    <a:pos x="44" y="3"/>
                  </a:cxn>
                  <a:cxn ang="0">
                    <a:pos x="31" y="5"/>
                  </a:cxn>
                  <a:cxn ang="0">
                    <a:pos x="21" y="3"/>
                  </a:cxn>
                  <a:cxn ang="0">
                    <a:pos x="21" y="3"/>
                  </a:cxn>
                  <a:cxn ang="0">
                    <a:pos x="13" y="3"/>
                  </a:cxn>
                  <a:cxn ang="0">
                    <a:pos x="5" y="3"/>
                  </a:cxn>
                  <a:cxn ang="0">
                    <a:pos x="0" y="5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5" y="18"/>
                  </a:cxn>
                  <a:cxn ang="0">
                    <a:pos x="16" y="21"/>
                  </a:cxn>
                  <a:cxn ang="0">
                    <a:pos x="29" y="21"/>
                  </a:cxn>
                  <a:cxn ang="0">
                    <a:pos x="29" y="21"/>
                  </a:cxn>
                  <a:cxn ang="0">
                    <a:pos x="50" y="18"/>
                  </a:cxn>
                  <a:cxn ang="0">
                    <a:pos x="71" y="18"/>
                  </a:cxn>
                  <a:cxn ang="0">
                    <a:pos x="78" y="18"/>
                  </a:cxn>
                  <a:cxn ang="0">
                    <a:pos x="86" y="24"/>
                  </a:cxn>
                  <a:cxn ang="0">
                    <a:pos x="92" y="26"/>
                  </a:cxn>
                  <a:cxn ang="0">
                    <a:pos x="94" y="34"/>
                  </a:cxn>
                  <a:cxn ang="0">
                    <a:pos x="94" y="34"/>
                  </a:cxn>
                  <a:cxn ang="0">
                    <a:pos x="97" y="58"/>
                  </a:cxn>
                  <a:cxn ang="0">
                    <a:pos x="97" y="63"/>
                  </a:cxn>
                  <a:cxn ang="0">
                    <a:pos x="97" y="63"/>
                  </a:cxn>
                </a:cxnLst>
                <a:rect l="0" t="0" r="r" b="b"/>
                <a:pathLst>
                  <a:path w="102" h="63">
                    <a:moveTo>
                      <a:pt x="97" y="63"/>
                    </a:moveTo>
                    <a:lnTo>
                      <a:pt x="97" y="63"/>
                    </a:lnTo>
                    <a:lnTo>
                      <a:pt x="99" y="52"/>
                    </a:lnTo>
                    <a:lnTo>
                      <a:pt x="102" y="42"/>
                    </a:lnTo>
                    <a:lnTo>
                      <a:pt x="102" y="31"/>
                    </a:lnTo>
                    <a:lnTo>
                      <a:pt x="102" y="21"/>
                    </a:lnTo>
                    <a:lnTo>
                      <a:pt x="97" y="10"/>
                    </a:lnTo>
                    <a:lnTo>
                      <a:pt x="86" y="3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60" y="0"/>
                    </a:lnTo>
                    <a:lnTo>
                      <a:pt x="44" y="3"/>
                    </a:lnTo>
                    <a:lnTo>
                      <a:pt x="31" y="5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13" y="3"/>
                    </a:lnTo>
                    <a:lnTo>
                      <a:pt x="5" y="3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5" y="18"/>
                    </a:lnTo>
                    <a:lnTo>
                      <a:pt x="16" y="21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50" y="18"/>
                    </a:lnTo>
                    <a:lnTo>
                      <a:pt x="71" y="18"/>
                    </a:lnTo>
                    <a:lnTo>
                      <a:pt x="78" y="18"/>
                    </a:lnTo>
                    <a:lnTo>
                      <a:pt x="86" y="24"/>
                    </a:lnTo>
                    <a:lnTo>
                      <a:pt x="92" y="26"/>
                    </a:lnTo>
                    <a:lnTo>
                      <a:pt x="94" y="34"/>
                    </a:lnTo>
                    <a:lnTo>
                      <a:pt x="94" y="34"/>
                    </a:lnTo>
                    <a:lnTo>
                      <a:pt x="97" y="58"/>
                    </a:lnTo>
                    <a:lnTo>
                      <a:pt x="97" y="63"/>
                    </a:lnTo>
                    <a:lnTo>
                      <a:pt x="97" y="63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7" name="Freeform 620"/>
              <p:cNvSpPr>
                <a:spLocks/>
              </p:cNvSpPr>
              <p:nvPr/>
            </p:nvSpPr>
            <p:spPr bwMode="auto">
              <a:xfrm>
                <a:off x="3819525" y="3225801"/>
                <a:ext cx="271463" cy="71438"/>
              </a:xfrm>
              <a:custGeom>
                <a:avLst/>
                <a:gdLst/>
                <a:ahLst/>
                <a:cxnLst>
                  <a:cxn ang="0">
                    <a:pos x="171" y="18"/>
                  </a:cxn>
                  <a:cxn ang="0">
                    <a:pos x="171" y="18"/>
                  </a:cxn>
                  <a:cxn ang="0">
                    <a:pos x="152" y="11"/>
                  </a:cxn>
                  <a:cxn ang="0">
                    <a:pos x="134" y="5"/>
                  </a:cxn>
                  <a:cxn ang="0">
                    <a:pos x="110" y="0"/>
                  </a:cxn>
                  <a:cxn ang="0">
                    <a:pos x="82" y="0"/>
                  </a:cxn>
                  <a:cxn ang="0">
                    <a:pos x="69" y="3"/>
                  </a:cxn>
                  <a:cxn ang="0">
                    <a:pos x="55" y="5"/>
                  </a:cxn>
                  <a:cxn ang="0">
                    <a:pos x="40" y="11"/>
                  </a:cxn>
                  <a:cxn ang="0">
                    <a:pos x="27" y="18"/>
                  </a:cxn>
                  <a:cxn ang="0">
                    <a:pos x="13" y="29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11" y="34"/>
                  </a:cxn>
                  <a:cxn ang="0">
                    <a:pos x="27" y="26"/>
                  </a:cxn>
                  <a:cxn ang="0">
                    <a:pos x="45" y="18"/>
                  </a:cxn>
                  <a:cxn ang="0">
                    <a:pos x="69" y="13"/>
                  </a:cxn>
                  <a:cxn ang="0">
                    <a:pos x="100" y="8"/>
                  </a:cxn>
                  <a:cxn ang="0">
                    <a:pos x="134" y="11"/>
                  </a:cxn>
                  <a:cxn ang="0">
                    <a:pos x="152" y="13"/>
                  </a:cxn>
                  <a:cxn ang="0">
                    <a:pos x="171" y="18"/>
                  </a:cxn>
                  <a:cxn ang="0">
                    <a:pos x="171" y="18"/>
                  </a:cxn>
                </a:cxnLst>
                <a:rect l="0" t="0" r="r" b="b"/>
                <a:pathLst>
                  <a:path w="171" h="45">
                    <a:moveTo>
                      <a:pt x="171" y="18"/>
                    </a:moveTo>
                    <a:lnTo>
                      <a:pt x="171" y="18"/>
                    </a:lnTo>
                    <a:lnTo>
                      <a:pt x="152" y="11"/>
                    </a:lnTo>
                    <a:lnTo>
                      <a:pt x="134" y="5"/>
                    </a:lnTo>
                    <a:lnTo>
                      <a:pt x="110" y="0"/>
                    </a:lnTo>
                    <a:lnTo>
                      <a:pt x="82" y="0"/>
                    </a:lnTo>
                    <a:lnTo>
                      <a:pt x="69" y="3"/>
                    </a:lnTo>
                    <a:lnTo>
                      <a:pt x="55" y="5"/>
                    </a:lnTo>
                    <a:lnTo>
                      <a:pt x="40" y="11"/>
                    </a:lnTo>
                    <a:lnTo>
                      <a:pt x="27" y="18"/>
                    </a:lnTo>
                    <a:lnTo>
                      <a:pt x="13" y="29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11" y="34"/>
                    </a:lnTo>
                    <a:lnTo>
                      <a:pt x="27" y="26"/>
                    </a:lnTo>
                    <a:lnTo>
                      <a:pt x="45" y="18"/>
                    </a:lnTo>
                    <a:lnTo>
                      <a:pt x="69" y="13"/>
                    </a:lnTo>
                    <a:lnTo>
                      <a:pt x="100" y="8"/>
                    </a:lnTo>
                    <a:lnTo>
                      <a:pt x="134" y="11"/>
                    </a:lnTo>
                    <a:lnTo>
                      <a:pt x="152" y="13"/>
                    </a:lnTo>
                    <a:lnTo>
                      <a:pt x="171" y="18"/>
                    </a:lnTo>
                    <a:lnTo>
                      <a:pt x="171" y="18"/>
                    </a:lnTo>
                    <a:close/>
                  </a:path>
                </a:pathLst>
              </a:custGeom>
              <a:solidFill>
                <a:srgbClr val="9649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8" name="Freeform 621"/>
              <p:cNvSpPr>
                <a:spLocks/>
              </p:cNvSpPr>
              <p:nvPr/>
            </p:nvSpPr>
            <p:spPr bwMode="auto">
              <a:xfrm>
                <a:off x="4157663" y="3230563"/>
                <a:ext cx="269875" cy="66675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0" y="18"/>
                  </a:cxn>
                  <a:cxn ang="0">
                    <a:pos x="18" y="10"/>
                  </a:cxn>
                  <a:cxn ang="0">
                    <a:pos x="36" y="5"/>
                  </a:cxn>
                  <a:cxn ang="0">
                    <a:pos x="60" y="0"/>
                  </a:cxn>
                  <a:cxn ang="0">
                    <a:pos x="89" y="0"/>
                  </a:cxn>
                  <a:cxn ang="0">
                    <a:pos x="102" y="0"/>
                  </a:cxn>
                  <a:cxn ang="0">
                    <a:pos x="115" y="5"/>
                  </a:cxn>
                  <a:cxn ang="0">
                    <a:pos x="131" y="10"/>
                  </a:cxn>
                  <a:cxn ang="0">
                    <a:pos x="144" y="18"/>
                  </a:cxn>
                  <a:cxn ang="0">
                    <a:pos x="160" y="29"/>
                  </a:cxn>
                  <a:cxn ang="0">
                    <a:pos x="170" y="42"/>
                  </a:cxn>
                  <a:cxn ang="0">
                    <a:pos x="170" y="42"/>
                  </a:cxn>
                  <a:cxn ang="0">
                    <a:pos x="157" y="34"/>
                  </a:cxn>
                  <a:cxn ang="0">
                    <a:pos x="144" y="29"/>
                  </a:cxn>
                  <a:cxn ang="0">
                    <a:pos x="123" y="21"/>
                  </a:cxn>
                  <a:cxn ang="0">
                    <a:pos x="97" y="13"/>
                  </a:cxn>
                  <a:cxn ang="0">
                    <a:pos x="68" y="10"/>
                  </a:cxn>
                  <a:cxn ang="0">
                    <a:pos x="34" y="10"/>
                  </a:cxn>
                  <a:cxn ang="0">
                    <a:pos x="18" y="13"/>
                  </a:cxn>
                  <a:cxn ang="0">
                    <a:pos x="0" y="18"/>
                  </a:cxn>
                  <a:cxn ang="0">
                    <a:pos x="0" y="18"/>
                  </a:cxn>
                </a:cxnLst>
                <a:rect l="0" t="0" r="r" b="b"/>
                <a:pathLst>
                  <a:path w="170" h="42">
                    <a:moveTo>
                      <a:pt x="0" y="18"/>
                    </a:moveTo>
                    <a:lnTo>
                      <a:pt x="0" y="18"/>
                    </a:lnTo>
                    <a:lnTo>
                      <a:pt x="18" y="10"/>
                    </a:lnTo>
                    <a:lnTo>
                      <a:pt x="36" y="5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02" y="0"/>
                    </a:lnTo>
                    <a:lnTo>
                      <a:pt x="115" y="5"/>
                    </a:lnTo>
                    <a:lnTo>
                      <a:pt x="131" y="10"/>
                    </a:lnTo>
                    <a:lnTo>
                      <a:pt x="144" y="18"/>
                    </a:lnTo>
                    <a:lnTo>
                      <a:pt x="160" y="29"/>
                    </a:lnTo>
                    <a:lnTo>
                      <a:pt x="170" y="42"/>
                    </a:lnTo>
                    <a:lnTo>
                      <a:pt x="170" y="42"/>
                    </a:lnTo>
                    <a:lnTo>
                      <a:pt x="157" y="34"/>
                    </a:lnTo>
                    <a:lnTo>
                      <a:pt x="144" y="29"/>
                    </a:lnTo>
                    <a:lnTo>
                      <a:pt x="123" y="21"/>
                    </a:lnTo>
                    <a:lnTo>
                      <a:pt x="97" y="13"/>
                    </a:lnTo>
                    <a:lnTo>
                      <a:pt x="68" y="10"/>
                    </a:lnTo>
                    <a:lnTo>
                      <a:pt x="34" y="10"/>
                    </a:lnTo>
                    <a:lnTo>
                      <a:pt x="18" y="13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9649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9" name="Freeform 622"/>
              <p:cNvSpPr>
                <a:spLocks/>
              </p:cNvSpPr>
              <p:nvPr/>
            </p:nvSpPr>
            <p:spPr bwMode="auto">
              <a:xfrm>
                <a:off x="4298950" y="3321051"/>
                <a:ext cx="28575" cy="30163"/>
              </a:xfrm>
              <a:custGeom>
                <a:avLst/>
                <a:gdLst/>
                <a:ahLst/>
                <a:cxnLst>
                  <a:cxn ang="0">
                    <a:pos x="5" y="19"/>
                  </a:cxn>
                  <a:cxn ang="0">
                    <a:pos x="5" y="19"/>
                  </a:cxn>
                  <a:cxn ang="0">
                    <a:pos x="0" y="14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6" y="6"/>
                  </a:cxn>
                  <a:cxn ang="0">
                    <a:pos x="18" y="11"/>
                  </a:cxn>
                  <a:cxn ang="0">
                    <a:pos x="18" y="11"/>
                  </a:cxn>
                  <a:cxn ang="0">
                    <a:pos x="13" y="19"/>
                  </a:cxn>
                  <a:cxn ang="0">
                    <a:pos x="5" y="19"/>
                  </a:cxn>
                  <a:cxn ang="0">
                    <a:pos x="5" y="19"/>
                  </a:cxn>
                </a:cxnLst>
                <a:rect l="0" t="0" r="r" b="b"/>
                <a:pathLst>
                  <a:path w="18" h="19">
                    <a:moveTo>
                      <a:pt x="5" y="19"/>
                    </a:moveTo>
                    <a:lnTo>
                      <a:pt x="5" y="19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6" y="6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3" y="19"/>
                    </a:lnTo>
                    <a:lnTo>
                      <a:pt x="5" y="19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0" name="Freeform 623"/>
              <p:cNvSpPr>
                <a:spLocks/>
              </p:cNvSpPr>
              <p:nvPr/>
            </p:nvSpPr>
            <p:spPr bwMode="auto">
              <a:xfrm>
                <a:off x="4244975" y="3325813"/>
                <a:ext cx="20638" cy="20638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5" y="13"/>
                  </a:cxn>
                  <a:cxn ang="0">
                    <a:pos x="0" y="11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3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3" y="5"/>
                  </a:cxn>
                  <a:cxn ang="0">
                    <a:pos x="13" y="11"/>
                  </a:cxn>
                  <a:cxn ang="0">
                    <a:pos x="13" y="11"/>
                  </a:cxn>
                  <a:cxn ang="0">
                    <a:pos x="10" y="13"/>
                  </a:cxn>
                  <a:cxn ang="0">
                    <a:pos x="5" y="13"/>
                  </a:cxn>
                  <a:cxn ang="0">
                    <a:pos x="5" y="13"/>
                  </a:cxn>
                </a:cxnLst>
                <a:rect l="0" t="0" r="r" b="b"/>
                <a:pathLst>
                  <a:path w="13" h="13">
                    <a:moveTo>
                      <a:pt x="5" y="13"/>
                    </a:moveTo>
                    <a:lnTo>
                      <a:pt x="5" y="13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3" y="5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0" y="13"/>
                    </a:lnTo>
                    <a:lnTo>
                      <a:pt x="5" y="13"/>
                    </a:ln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1" name="Freeform 624"/>
              <p:cNvSpPr>
                <a:spLocks/>
              </p:cNvSpPr>
              <p:nvPr/>
            </p:nvSpPr>
            <p:spPr bwMode="auto">
              <a:xfrm>
                <a:off x="4273550" y="3271838"/>
                <a:ext cx="38100" cy="33338"/>
              </a:xfrm>
              <a:custGeom>
                <a:avLst/>
                <a:gdLst/>
                <a:ahLst/>
                <a:cxnLst>
                  <a:cxn ang="0">
                    <a:pos x="8" y="21"/>
                  </a:cxn>
                  <a:cxn ang="0">
                    <a:pos x="8" y="21"/>
                  </a:cxn>
                  <a:cxn ang="0">
                    <a:pos x="5" y="21"/>
                  </a:cxn>
                  <a:cxn ang="0">
                    <a:pos x="3" y="16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3" y="5"/>
                  </a:cxn>
                  <a:cxn ang="0">
                    <a:pos x="5" y="0"/>
                  </a:cxn>
                  <a:cxn ang="0">
                    <a:pos x="11" y="0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8" y="3"/>
                  </a:cxn>
                  <a:cxn ang="0">
                    <a:pos x="21" y="5"/>
                  </a:cxn>
                  <a:cxn ang="0">
                    <a:pos x="24" y="10"/>
                  </a:cxn>
                  <a:cxn ang="0">
                    <a:pos x="24" y="13"/>
                  </a:cxn>
                  <a:cxn ang="0">
                    <a:pos x="24" y="13"/>
                  </a:cxn>
                  <a:cxn ang="0">
                    <a:pos x="21" y="18"/>
                  </a:cxn>
                  <a:cxn ang="0">
                    <a:pos x="18" y="21"/>
                  </a:cxn>
                  <a:cxn ang="0">
                    <a:pos x="13" y="21"/>
                  </a:cxn>
                  <a:cxn ang="0">
                    <a:pos x="8" y="21"/>
                  </a:cxn>
                  <a:cxn ang="0">
                    <a:pos x="8" y="21"/>
                  </a:cxn>
                </a:cxnLst>
                <a:rect l="0" t="0" r="r" b="b"/>
                <a:pathLst>
                  <a:path w="24" h="21">
                    <a:moveTo>
                      <a:pt x="8" y="21"/>
                    </a:moveTo>
                    <a:lnTo>
                      <a:pt x="8" y="21"/>
                    </a:lnTo>
                    <a:lnTo>
                      <a:pt x="5" y="21"/>
                    </a:lnTo>
                    <a:lnTo>
                      <a:pt x="3" y="16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3"/>
                    </a:lnTo>
                    <a:lnTo>
                      <a:pt x="21" y="5"/>
                    </a:lnTo>
                    <a:lnTo>
                      <a:pt x="24" y="10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1" y="18"/>
                    </a:lnTo>
                    <a:lnTo>
                      <a:pt x="18" y="21"/>
                    </a:lnTo>
                    <a:lnTo>
                      <a:pt x="13" y="21"/>
                    </a:lnTo>
                    <a:lnTo>
                      <a:pt x="8" y="21"/>
                    </a:lnTo>
                    <a:lnTo>
                      <a:pt x="8" y="2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2" name="Freeform 625"/>
              <p:cNvSpPr>
                <a:spLocks/>
              </p:cNvSpPr>
              <p:nvPr/>
            </p:nvSpPr>
            <p:spPr bwMode="auto">
              <a:xfrm>
                <a:off x="4327525" y="3284538"/>
                <a:ext cx="25400" cy="20638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5" y="13"/>
                  </a:cxn>
                  <a:cxn ang="0">
                    <a:pos x="0" y="10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3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13" y="2"/>
                  </a:cxn>
                  <a:cxn ang="0">
                    <a:pos x="16" y="8"/>
                  </a:cxn>
                  <a:cxn ang="0">
                    <a:pos x="16" y="8"/>
                  </a:cxn>
                  <a:cxn ang="0">
                    <a:pos x="11" y="13"/>
                  </a:cxn>
                  <a:cxn ang="0">
                    <a:pos x="5" y="13"/>
                  </a:cxn>
                  <a:cxn ang="0">
                    <a:pos x="5" y="13"/>
                  </a:cxn>
                </a:cxnLst>
                <a:rect l="0" t="0" r="r" b="b"/>
                <a:pathLst>
                  <a:path w="16" h="13">
                    <a:moveTo>
                      <a:pt x="5" y="13"/>
                    </a:moveTo>
                    <a:lnTo>
                      <a:pt x="5" y="13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1" y="13"/>
                    </a:lnTo>
                    <a:lnTo>
                      <a:pt x="5" y="13"/>
                    </a:ln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3" name="Freeform 626"/>
              <p:cNvSpPr>
                <a:spLocks/>
              </p:cNvSpPr>
              <p:nvPr/>
            </p:nvSpPr>
            <p:spPr bwMode="auto">
              <a:xfrm>
                <a:off x="4357688" y="3325813"/>
                <a:ext cx="15875" cy="17463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2" y="11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0" y="3"/>
                  </a:cxn>
                  <a:cxn ang="0">
                    <a:pos x="10" y="8"/>
                  </a:cxn>
                  <a:cxn ang="0">
                    <a:pos x="10" y="8"/>
                  </a:cxn>
                  <a:cxn ang="0">
                    <a:pos x="7" y="11"/>
                  </a:cxn>
                  <a:cxn ang="0">
                    <a:pos x="2" y="11"/>
                  </a:cxn>
                  <a:cxn ang="0">
                    <a:pos x="2" y="11"/>
                  </a:cxn>
                </a:cxnLst>
                <a:rect l="0" t="0" r="r" b="b"/>
                <a:pathLst>
                  <a:path w="10" h="11">
                    <a:moveTo>
                      <a:pt x="2" y="11"/>
                    </a:moveTo>
                    <a:lnTo>
                      <a:pt x="2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0" y="3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7" y="11"/>
                    </a:lnTo>
                    <a:lnTo>
                      <a:pt x="2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4" name="Freeform 627"/>
              <p:cNvSpPr>
                <a:spLocks/>
              </p:cNvSpPr>
              <p:nvPr/>
            </p:nvSpPr>
            <p:spPr bwMode="auto">
              <a:xfrm>
                <a:off x="4232275" y="3292476"/>
                <a:ext cx="20638" cy="17463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5" y="11"/>
                  </a:cxn>
                  <a:cxn ang="0">
                    <a:pos x="3" y="8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3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3"/>
                  </a:cxn>
                  <a:cxn ang="0">
                    <a:pos x="13" y="8"/>
                  </a:cxn>
                  <a:cxn ang="0">
                    <a:pos x="13" y="8"/>
                  </a:cxn>
                  <a:cxn ang="0">
                    <a:pos x="10" y="11"/>
                  </a:cxn>
                  <a:cxn ang="0">
                    <a:pos x="5" y="11"/>
                  </a:cxn>
                  <a:cxn ang="0">
                    <a:pos x="5" y="11"/>
                  </a:cxn>
                </a:cxnLst>
                <a:rect l="0" t="0" r="r" b="b"/>
                <a:pathLst>
                  <a:path w="13" h="11">
                    <a:moveTo>
                      <a:pt x="5" y="11"/>
                    </a:moveTo>
                    <a:lnTo>
                      <a:pt x="5" y="11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3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0" y="11"/>
                    </a:lnTo>
                    <a:lnTo>
                      <a:pt x="5" y="11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5" name="Freeform 628"/>
              <p:cNvSpPr>
                <a:spLocks/>
              </p:cNvSpPr>
              <p:nvPr/>
            </p:nvSpPr>
            <p:spPr bwMode="auto">
              <a:xfrm>
                <a:off x="3940175" y="3313113"/>
                <a:ext cx="30163" cy="30163"/>
              </a:xfrm>
              <a:custGeom>
                <a:avLst/>
                <a:gdLst/>
                <a:ahLst/>
                <a:cxnLst>
                  <a:cxn ang="0">
                    <a:pos x="11" y="19"/>
                  </a:cxn>
                  <a:cxn ang="0">
                    <a:pos x="11" y="19"/>
                  </a:cxn>
                  <a:cxn ang="0">
                    <a:pos x="19" y="13"/>
                  </a:cxn>
                  <a:cxn ang="0">
                    <a:pos x="19" y="8"/>
                  </a:cxn>
                  <a:cxn ang="0">
                    <a:pos x="19" y="8"/>
                  </a:cxn>
                  <a:cxn ang="0">
                    <a:pos x="13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0" y="5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6" y="19"/>
                  </a:cxn>
                  <a:cxn ang="0">
                    <a:pos x="11" y="19"/>
                  </a:cxn>
                  <a:cxn ang="0">
                    <a:pos x="11" y="19"/>
                  </a:cxn>
                </a:cxnLst>
                <a:rect l="0" t="0" r="r" b="b"/>
                <a:pathLst>
                  <a:path w="19" h="19">
                    <a:moveTo>
                      <a:pt x="11" y="19"/>
                    </a:moveTo>
                    <a:lnTo>
                      <a:pt x="11" y="19"/>
                    </a:lnTo>
                    <a:lnTo>
                      <a:pt x="19" y="13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6" y="19"/>
                    </a:lnTo>
                    <a:lnTo>
                      <a:pt x="11" y="19"/>
                    </a:lnTo>
                    <a:lnTo>
                      <a:pt x="11" y="19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6" name="Freeform 629"/>
              <p:cNvSpPr>
                <a:spLocks/>
              </p:cNvSpPr>
              <p:nvPr/>
            </p:nvSpPr>
            <p:spPr bwMode="auto">
              <a:xfrm>
                <a:off x="4003675" y="3317876"/>
                <a:ext cx="20638" cy="20638"/>
              </a:xfrm>
              <a:custGeom>
                <a:avLst/>
                <a:gdLst/>
                <a:ahLst/>
                <a:cxnLst>
                  <a:cxn ang="0">
                    <a:pos x="8" y="13"/>
                  </a:cxn>
                  <a:cxn ang="0">
                    <a:pos x="8" y="13"/>
                  </a:cxn>
                  <a:cxn ang="0">
                    <a:pos x="13" y="10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0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13"/>
                  </a:cxn>
                  <a:cxn ang="0">
                    <a:pos x="8" y="13"/>
                  </a:cxn>
                  <a:cxn ang="0">
                    <a:pos x="8" y="13"/>
                  </a:cxn>
                </a:cxnLst>
                <a:rect l="0" t="0" r="r" b="b"/>
                <a:pathLst>
                  <a:path w="13" h="13">
                    <a:moveTo>
                      <a:pt x="8" y="13"/>
                    </a:moveTo>
                    <a:lnTo>
                      <a:pt x="8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3"/>
                    </a:lnTo>
                    <a:lnTo>
                      <a:pt x="8" y="13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7" name="Freeform 630"/>
              <p:cNvSpPr>
                <a:spLocks/>
              </p:cNvSpPr>
              <p:nvPr/>
            </p:nvSpPr>
            <p:spPr bwMode="auto">
              <a:xfrm>
                <a:off x="3957638" y="3263901"/>
                <a:ext cx="33338" cy="33338"/>
              </a:xfrm>
              <a:custGeom>
                <a:avLst/>
                <a:gdLst/>
                <a:ahLst/>
                <a:cxnLst>
                  <a:cxn ang="0">
                    <a:pos x="13" y="21"/>
                  </a:cxn>
                  <a:cxn ang="0">
                    <a:pos x="13" y="21"/>
                  </a:cxn>
                  <a:cxn ang="0">
                    <a:pos x="18" y="21"/>
                  </a:cxn>
                  <a:cxn ang="0">
                    <a:pos x="21" y="15"/>
                  </a:cxn>
                  <a:cxn ang="0">
                    <a:pos x="21" y="13"/>
                  </a:cxn>
                  <a:cxn ang="0">
                    <a:pos x="21" y="8"/>
                  </a:cxn>
                  <a:cxn ang="0">
                    <a:pos x="21" y="8"/>
                  </a:cxn>
                  <a:cxn ang="0">
                    <a:pos x="21" y="5"/>
                  </a:cxn>
                  <a:cxn ang="0">
                    <a:pos x="16" y="0"/>
                  </a:cxn>
                  <a:cxn ang="0">
                    <a:pos x="13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5" y="2"/>
                  </a:cxn>
                  <a:cxn ang="0">
                    <a:pos x="0" y="5"/>
                  </a:cxn>
                  <a:cxn ang="0">
                    <a:pos x="0" y="10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5" y="21"/>
                  </a:cxn>
                  <a:cxn ang="0">
                    <a:pos x="10" y="21"/>
                  </a:cxn>
                  <a:cxn ang="0">
                    <a:pos x="13" y="21"/>
                  </a:cxn>
                  <a:cxn ang="0">
                    <a:pos x="13" y="21"/>
                  </a:cxn>
                </a:cxnLst>
                <a:rect l="0" t="0" r="r" b="b"/>
                <a:pathLst>
                  <a:path w="21" h="21">
                    <a:moveTo>
                      <a:pt x="13" y="21"/>
                    </a:moveTo>
                    <a:lnTo>
                      <a:pt x="13" y="21"/>
                    </a:lnTo>
                    <a:lnTo>
                      <a:pt x="18" y="21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5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1"/>
                    </a:lnTo>
                    <a:lnTo>
                      <a:pt x="10" y="21"/>
                    </a:lnTo>
                    <a:lnTo>
                      <a:pt x="13" y="21"/>
                    </a:lnTo>
                    <a:lnTo>
                      <a:pt x="13" y="21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8" name="Freeform 631"/>
              <p:cNvSpPr>
                <a:spLocks/>
              </p:cNvSpPr>
              <p:nvPr/>
            </p:nvSpPr>
            <p:spPr bwMode="auto">
              <a:xfrm>
                <a:off x="3916363" y="3276601"/>
                <a:ext cx="20638" cy="20638"/>
              </a:xfrm>
              <a:custGeom>
                <a:avLst/>
                <a:gdLst/>
                <a:ahLst/>
                <a:cxnLst>
                  <a:cxn ang="0">
                    <a:pos x="8" y="13"/>
                  </a:cxn>
                  <a:cxn ang="0">
                    <a:pos x="8" y="13"/>
                  </a:cxn>
                  <a:cxn ang="0">
                    <a:pos x="13" y="10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2" y="13"/>
                  </a:cxn>
                  <a:cxn ang="0">
                    <a:pos x="8" y="13"/>
                  </a:cxn>
                  <a:cxn ang="0">
                    <a:pos x="8" y="13"/>
                  </a:cxn>
                </a:cxnLst>
                <a:rect l="0" t="0" r="r" b="b"/>
                <a:pathLst>
                  <a:path w="13" h="13">
                    <a:moveTo>
                      <a:pt x="8" y="13"/>
                    </a:moveTo>
                    <a:lnTo>
                      <a:pt x="8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3"/>
                    </a:lnTo>
                    <a:lnTo>
                      <a:pt x="8" y="13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9" name="Freeform 632"/>
              <p:cNvSpPr>
                <a:spLocks/>
              </p:cNvSpPr>
              <p:nvPr/>
            </p:nvSpPr>
            <p:spPr bwMode="auto">
              <a:xfrm>
                <a:off x="3895725" y="3317876"/>
                <a:ext cx="15875" cy="15875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5" y="10"/>
                  </a:cxn>
                  <a:cxn ang="0">
                    <a:pos x="7" y="8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7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10"/>
                  </a:cxn>
                  <a:cxn ang="0">
                    <a:pos x="5" y="10"/>
                  </a:cxn>
                  <a:cxn ang="0">
                    <a:pos x="5" y="10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lnTo>
                      <a:pt x="5" y="10"/>
                    </a:lnTo>
                    <a:lnTo>
                      <a:pt x="7" y="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0" name="Freeform 633"/>
              <p:cNvSpPr>
                <a:spLocks/>
              </p:cNvSpPr>
              <p:nvPr/>
            </p:nvSpPr>
            <p:spPr bwMode="auto">
              <a:xfrm>
                <a:off x="4016375" y="3284538"/>
                <a:ext cx="15875" cy="15875"/>
              </a:xfrm>
              <a:custGeom>
                <a:avLst/>
                <a:gdLst/>
                <a:ahLst/>
                <a:cxnLst>
                  <a:cxn ang="0">
                    <a:pos x="7" y="10"/>
                  </a:cxn>
                  <a:cxn ang="0">
                    <a:pos x="7" y="10"/>
                  </a:cxn>
                  <a:cxn ang="0">
                    <a:pos x="10" y="8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10"/>
                  </a:cxn>
                  <a:cxn ang="0">
                    <a:pos x="7" y="10"/>
                  </a:cxn>
                  <a:cxn ang="0">
                    <a:pos x="7" y="10"/>
                  </a:cxn>
                </a:cxnLst>
                <a:rect l="0" t="0" r="r" b="b"/>
                <a:pathLst>
                  <a:path w="10" h="10">
                    <a:moveTo>
                      <a:pt x="7" y="10"/>
                    </a:moveTo>
                    <a:lnTo>
                      <a:pt x="7" y="10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7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F3A9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1" name="Freeform 634"/>
              <p:cNvSpPr>
                <a:spLocks/>
              </p:cNvSpPr>
              <p:nvPr/>
            </p:nvSpPr>
            <p:spPr bwMode="auto">
              <a:xfrm>
                <a:off x="3752850" y="3243263"/>
                <a:ext cx="66675" cy="36513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37" y="2"/>
                  </a:cxn>
                  <a:cxn ang="0">
                    <a:pos x="24" y="0"/>
                  </a:cxn>
                  <a:cxn ang="0">
                    <a:pos x="16" y="0"/>
                  </a:cxn>
                  <a:cxn ang="0">
                    <a:pos x="8" y="2"/>
                  </a:cxn>
                  <a:cxn ang="0">
                    <a:pos x="3" y="1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0" y="21"/>
                  </a:cxn>
                  <a:cxn ang="0">
                    <a:pos x="11" y="13"/>
                  </a:cxn>
                  <a:cxn ang="0">
                    <a:pos x="16" y="7"/>
                  </a:cxn>
                  <a:cxn ang="0">
                    <a:pos x="24" y="5"/>
                  </a:cxn>
                  <a:cxn ang="0">
                    <a:pos x="32" y="2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42" h="23">
                    <a:moveTo>
                      <a:pt x="42" y="5"/>
                    </a:moveTo>
                    <a:lnTo>
                      <a:pt x="42" y="5"/>
                    </a:lnTo>
                    <a:lnTo>
                      <a:pt x="37" y="2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3" y="10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11" y="13"/>
                    </a:lnTo>
                    <a:lnTo>
                      <a:pt x="16" y="7"/>
                    </a:lnTo>
                    <a:lnTo>
                      <a:pt x="24" y="5"/>
                    </a:lnTo>
                    <a:lnTo>
                      <a:pt x="32" y="2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2" name="Freeform 635"/>
              <p:cNvSpPr>
                <a:spLocks/>
              </p:cNvSpPr>
              <p:nvPr/>
            </p:nvSpPr>
            <p:spPr bwMode="auto">
              <a:xfrm>
                <a:off x="4435475" y="3233738"/>
                <a:ext cx="79375" cy="3810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6" y="3"/>
                  </a:cxn>
                  <a:cxn ang="0">
                    <a:pos x="19" y="0"/>
                  </a:cxn>
                  <a:cxn ang="0">
                    <a:pos x="27" y="0"/>
                  </a:cxn>
                  <a:cxn ang="0">
                    <a:pos x="34" y="6"/>
                  </a:cxn>
                  <a:cxn ang="0">
                    <a:pos x="42" y="13"/>
                  </a:cxn>
                  <a:cxn ang="0">
                    <a:pos x="50" y="24"/>
                  </a:cxn>
                  <a:cxn ang="0">
                    <a:pos x="50" y="24"/>
                  </a:cxn>
                  <a:cxn ang="0">
                    <a:pos x="45" y="21"/>
                  </a:cxn>
                  <a:cxn ang="0">
                    <a:pos x="34" y="11"/>
                  </a:cxn>
                  <a:cxn ang="0">
                    <a:pos x="27" y="8"/>
                  </a:cxn>
                  <a:cxn ang="0">
                    <a:pos x="19" y="6"/>
                  </a:cxn>
                  <a:cxn ang="0">
                    <a:pos x="11" y="3"/>
                  </a:cxn>
                  <a:cxn ang="0">
                    <a:pos x="0" y="3"/>
                  </a:cxn>
                  <a:cxn ang="0">
                    <a:pos x="0" y="3"/>
                  </a:cxn>
                </a:cxnLst>
                <a:rect l="0" t="0" r="r" b="b"/>
                <a:pathLst>
                  <a:path w="50" h="24">
                    <a:moveTo>
                      <a:pt x="0" y="3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19" y="0"/>
                    </a:lnTo>
                    <a:lnTo>
                      <a:pt x="27" y="0"/>
                    </a:lnTo>
                    <a:lnTo>
                      <a:pt x="34" y="6"/>
                    </a:lnTo>
                    <a:lnTo>
                      <a:pt x="42" y="13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45" y="21"/>
                    </a:lnTo>
                    <a:lnTo>
                      <a:pt x="34" y="11"/>
                    </a:lnTo>
                    <a:lnTo>
                      <a:pt x="27" y="8"/>
                    </a:lnTo>
                    <a:lnTo>
                      <a:pt x="19" y="6"/>
                    </a:lnTo>
                    <a:lnTo>
                      <a:pt x="11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3" name="Freeform 636"/>
              <p:cNvSpPr>
                <a:spLocks/>
              </p:cNvSpPr>
              <p:nvPr/>
            </p:nvSpPr>
            <p:spPr bwMode="auto">
              <a:xfrm>
                <a:off x="3786188" y="3246438"/>
                <a:ext cx="700088" cy="309563"/>
              </a:xfrm>
              <a:custGeom>
                <a:avLst/>
                <a:gdLst/>
                <a:ahLst/>
                <a:cxnLst>
                  <a:cxn ang="0">
                    <a:pos x="221" y="174"/>
                  </a:cxn>
                  <a:cxn ang="0">
                    <a:pos x="176" y="168"/>
                  </a:cxn>
                  <a:cxn ang="0">
                    <a:pos x="137" y="160"/>
                  </a:cxn>
                  <a:cxn ang="0">
                    <a:pos x="100" y="145"/>
                  </a:cxn>
                  <a:cxn ang="0">
                    <a:pos x="66" y="124"/>
                  </a:cxn>
                  <a:cxn ang="0">
                    <a:pos x="40" y="97"/>
                  </a:cxn>
                  <a:cxn ang="0">
                    <a:pos x="19" y="68"/>
                  </a:cxn>
                  <a:cxn ang="0">
                    <a:pos x="6" y="34"/>
                  </a:cxn>
                  <a:cxn ang="0">
                    <a:pos x="0" y="0"/>
                  </a:cxn>
                  <a:cxn ang="0">
                    <a:pos x="0" y="8"/>
                  </a:cxn>
                  <a:cxn ang="0">
                    <a:pos x="0" y="26"/>
                  </a:cxn>
                  <a:cxn ang="0">
                    <a:pos x="8" y="61"/>
                  </a:cxn>
                  <a:cxn ang="0">
                    <a:pos x="27" y="95"/>
                  </a:cxn>
                  <a:cxn ang="0">
                    <a:pos x="50" y="124"/>
                  </a:cxn>
                  <a:cxn ang="0">
                    <a:pos x="79" y="150"/>
                  </a:cxn>
                  <a:cxn ang="0">
                    <a:pos x="116" y="171"/>
                  </a:cxn>
                  <a:cxn ang="0">
                    <a:pos x="155" y="184"/>
                  </a:cxn>
                  <a:cxn ang="0">
                    <a:pos x="197" y="192"/>
                  </a:cxn>
                  <a:cxn ang="0">
                    <a:pos x="221" y="195"/>
                  </a:cxn>
                  <a:cxn ang="0">
                    <a:pos x="265" y="189"/>
                  </a:cxn>
                  <a:cxn ang="0">
                    <a:pos x="304" y="179"/>
                  </a:cxn>
                  <a:cxn ang="0">
                    <a:pos x="344" y="160"/>
                  </a:cxn>
                  <a:cxn ang="0">
                    <a:pos x="375" y="137"/>
                  </a:cxn>
                  <a:cxn ang="0">
                    <a:pos x="401" y="111"/>
                  </a:cxn>
                  <a:cxn ang="0">
                    <a:pos x="422" y="79"/>
                  </a:cxn>
                  <a:cxn ang="0">
                    <a:pos x="436" y="45"/>
                  </a:cxn>
                  <a:cxn ang="0">
                    <a:pos x="441" y="8"/>
                  </a:cxn>
                  <a:cxn ang="0">
                    <a:pos x="441" y="0"/>
                  </a:cxn>
                  <a:cxn ang="0">
                    <a:pos x="438" y="19"/>
                  </a:cxn>
                  <a:cxn ang="0">
                    <a:pos x="428" y="53"/>
                  </a:cxn>
                  <a:cxn ang="0">
                    <a:pos x="409" y="82"/>
                  </a:cxn>
                  <a:cxn ang="0">
                    <a:pos x="386" y="111"/>
                  </a:cxn>
                  <a:cxn ang="0">
                    <a:pos x="357" y="134"/>
                  </a:cxn>
                  <a:cxn ang="0">
                    <a:pos x="323" y="153"/>
                  </a:cxn>
                  <a:cxn ang="0">
                    <a:pos x="284" y="166"/>
                  </a:cxn>
                  <a:cxn ang="0">
                    <a:pos x="242" y="171"/>
                  </a:cxn>
                  <a:cxn ang="0">
                    <a:pos x="221" y="174"/>
                  </a:cxn>
                </a:cxnLst>
                <a:rect l="0" t="0" r="r" b="b"/>
                <a:pathLst>
                  <a:path w="441" h="195">
                    <a:moveTo>
                      <a:pt x="221" y="174"/>
                    </a:moveTo>
                    <a:lnTo>
                      <a:pt x="221" y="174"/>
                    </a:lnTo>
                    <a:lnTo>
                      <a:pt x="197" y="171"/>
                    </a:lnTo>
                    <a:lnTo>
                      <a:pt x="176" y="168"/>
                    </a:lnTo>
                    <a:lnTo>
                      <a:pt x="155" y="166"/>
                    </a:lnTo>
                    <a:lnTo>
                      <a:pt x="137" y="160"/>
                    </a:lnTo>
                    <a:lnTo>
                      <a:pt x="116" y="153"/>
                    </a:lnTo>
                    <a:lnTo>
                      <a:pt x="100" y="145"/>
                    </a:lnTo>
                    <a:lnTo>
                      <a:pt x="82" y="134"/>
                    </a:lnTo>
                    <a:lnTo>
                      <a:pt x="66" y="124"/>
                    </a:lnTo>
                    <a:lnTo>
                      <a:pt x="53" y="111"/>
                    </a:lnTo>
                    <a:lnTo>
                      <a:pt x="40" y="97"/>
                    </a:lnTo>
                    <a:lnTo>
                      <a:pt x="29" y="82"/>
                    </a:lnTo>
                    <a:lnTo>
                      <a:pt x="19" y="68"/>
                    </a:lnTo>
                    <a:lnTo>
                      <a:pt x="11" y="53"/>
                    </a:lnTo>
                    <a:lnTo>
                      <a:pt x="6" y="34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26"/>
                    </a:lnTo>
                    <a:lnTo>
                      <a:pt x="3" y="45"/>
                    </a:lnTo>
                    <a:lnTo>
                      <a:pt x="8" y="61"/>
                    </a:lnTo>
                    <a:lnTo>
                      <a:pt x="16" y="79"/>
                    </a:lnTo>
                    <a:lnTo>
                      <a:pt x="27" y="95"/>
                    </a:lnTo>
                    <a:lnTo>
                      <a:pt x="37" y="111"/>
                    </a:lnTo>
                    <a:lnTo>
                      <a:pt x="50" y="124"/>
                    </a:lnTo>
                    <a:lnTo>
                      <a:pt x="63" y="137"/>
                    </a:lnTo>
                    <a:lnTo>
                      <a:pt x="79" y="150"/>
                    </a:lnTo>
                    <a:lnTo>
                      <a:pt x="97" y="160"/>
                    </a:lnTo>
                    <a:lnTo>
                      <a:pt x="116" y="171"/>
                    </a:lnTo>
                    <a:lnTo>
                      <a:pt x="134" y="179"/>
                    </a:lnTo>
                    <a:lnTo>
                      <a:pt x="155" y="184"/>
                    </a:lnTo>
                    <a:lnTo>
                      <a:pt x="176" y="189"/>
                    </a:lnTo>
                    <a:lnTo>
                      <a:pt x="197" y="192"/>
                    </a:lnTo>
                    <a:lnTo>
                      <a:pt x="221" y="195"/>
                    </a:lnTo>
                    <a:lnTo>
                      <a:pt x="221" y="195"/>
                    </a:lnTo>
                    <a:lnTo>
                      <a:pt x="242" y="192"/>
                    </a:lnTo>
                    <a:lnTo>
                      <a:pt x="265" y="189"/>
                    </a:lnTo>
                    <a:lnTo>
                      <a:pt x="286" y="184"/>
                    </a:lnTo>
                    <a:lnTo>
                      <a:pt x="304" y="179"/>
                    </a:lnTo>
                    <a:lnTo>
                      <a:pt x="325" y="171"/>
                    </a:lnTo>
                    <a:lnTo>
                      <a:pt x="344" y="160"/>
                    </a:lnTo>
                    <a:lnTo>
                      <a:pt x="360" y="150"/>
                    </a:lnTo>
                    <a:lnTo>
                      <a:pt x="375" y="137"/>
                    </a:lnTo>
                    <a:lnTo>
                      <a:pt x="391" y="124"/>
                    </a:lnTo>
                    <a:lnTo>
                      <a:pt x="401" y="111"/>
                    </a:lnTo>
                    <a:lnTo>
                      <a:pt x="415" y="95"/>
                    </a:lnTo>
                    <a:lnTo>
                      <a:pt x="422" y="79"/>
                    </a:lnTo>
                    <a:lnTo>
                      <a:pt x="430" y="61"/>
                    </a:lnTo>
                    <a:lnTo>
                      <a:pt x="436" y="45"/>
                    </a:lnTo>
                    <a:lnTo>
                      <a:pt x="438" y="26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0"/>
                    </a:lnTo>
                    <a:lnTo>
                      <a:pt x="441" y="0"/>
                    </a:lnTo>
                    <a:lnTo>
                      <a:pt x="438" y="19"/>
                    </a:lnTo>
                    <a:lnTo>
                      <a:pt x="433" y="34"/>
                    </a:lnTo>
                    <a:lnTo>
                      <a:pt x="428" y="53"/>
                    </a:lnTo>
                    <a:lnTo>
                      <a:pt x="420" y="68"/>
                    </a:lnTo>
                    <a:lnTo>
                      <a:pt x="409" y="82"/>
                    </a:lnTo>
                    <a:lnTo>
                      <a:pt x="399" y="97"/>
                    </a:lnTo>
                    <a:lnTo>
                      <a:pt x="386" y="111"/>
                    </a:lnTo>
                    <a:lnTo>
                      <a:pt x="373" y="124"/>
                    </a:lnTo>
                    <a:lnTo>
                      <a:pt x="357" y="134"/>
                    </a:lnTo>
                    <a:lnTo>
                      <a:pt x="341" y="145"/>
                    </a:lnTo>
                    <a:lnTo>
                      <a:pt x="323" y="153"/>
                    </a:lnTo>
                    <a:lnTo>
                      <a:pt x="304" y="160"/>
                    </a:lnTo>
                    <a:lnTo>
                      <a:pt x="284" y="166"/>
                    </a:lnTo>
                    <a:lnTo>
                      <a:pt x="263" y="168"/>
                    </a:lnTo>
                    <a:lnTo>
                      <a:pt x="242" y="171"/>
                    </a:lnTo>
                    <a:lnTo>
                      <a:pt x="221" y="174"/>
                    </a:lnTo>
                    <a:lnTo>
                      <a:pt x="221" y="174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4" name="Freeform 637"/>
              <p:cNvSpPr>
                <a:spLocks/>
              </p:cNvSpPr>
              <p:nvPr/>
            </p:nvSpPr>
            <p:spPr bwMode="auto">
              <a:xfrm>
                <a:off x="4044950" y="3576638"/>
                <a:ext cx="200025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"/>
                  </a:cxn>
                  <a:cxn ang="0">
                    <a:pos x="10" y="15"/>
                  </a:cxn>
                  <a:cxn ang="0">
                    <a:pos x="24" y="23"/>
                  </a:cxn>
                  <a:cxn ang="0">
                    <a:pos x="39" y="31"/>
                  </a:cxn>
                  <a:cxn ang="0">
                    <a:pos x="58" y="36"/>
                  </a:cxn>
                  <a:cxn ang="0">
                    <a:pos x="68" y="36"/>
                  </a:cxn>
                  <a:cxn ang="0">
                    <a:pos x="79" y="34"/>
                  </a:cxn>
                  <a:cxn ang="0">
                    <a:pos x="92" y="29"/>
                  </a:cxn>
                  <a:cxn ang="0">
                    <a:pos x="102" y="23"/>
                  </a:cxn>
                  <a:cxn ang="0">
                    <a:pos x="115" y="13"/>
                  </a:cxn>
                  <a:cxn ang="0">
                    <a:pos x="126" y="0"/>
                  </a:cxn>
                  <a:cxn ang="0">
                    <a:pos x="126" y="0"/>
                  </a:cxn>
                  <a:cxn ang="0">
                    <a:pos x="115" y="5"/>
                  </a:cxn>
                  <a:cxn ang="0">
                    <a:pos x="105" y="10"/>
                  </a:cxn>
                  <a:cxn ang="0">
                    <a:pos x="86" y="15"/>
                  </a:cxn>
                  <a:cxn ang="0">
                    <a:pos x="68" y="21"/>
                  </a:cxn>
                  <a:cxn ang="0">
                    <a:pos x="47" y="21"/>
                  </a:cxn>
                  <a:cxn ang="0">
                    <a:pos x="24" y="15"/>
                  </a:cxn>
                  <a:cxn ang="0">
                    <a:pos x="10" y="10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26" h="36">
                    <a:moveTo>
                      <a:pt x="0" y="5"/>
                    </a:moveTo>
                    <a:lnTo>
                      <a:pt x="0" y="5"/>
                    </a:lnTo>
                    <a:lnTo>
                      <a:pt x="10" y="15"/>
                    </a:lnTo>
                    <a:lnTo>
                      <a:pt x="24" y="23"/>
                    </a:lnTo>
                    <a:lnTo>
                      <a:pt x="39" y="31"/>
                    </a:lnTo>
                    <a:lnTo>
                      <a:pt x="58" y="36"/>
                    </a:lnTo>
                    <a:lnTo>
                      <a:pt x="68" y="36"/>
                    </a:lnTo>
                    <a:lnTo>
                      <a:pt x="79" y="34"/>
                    </a:lnTo>
                    <a:lnTo>
                      <a:pt x="92" y="29"/>
                    </a:lnTo>
                    <a:lnTo>
                      <a:pt x="102" y="23"/>
                    </a:lnTo>
                    <a:lnTo>
                      <a:pt x="115" y="13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15" y="5"/>
                    </a:lnTo>
                    <a:lnTo>
                      <a:pt x="105" y="10"/>
                    </a:lnTo>
                    <a:lnTo>
                      <a:pt x="86" y="15"/>
                    </a:lnTo>
                    <a:lnTo>
                      <a:pt x="68" y="21"/>
                    </a:lnTo>
                    <a:lnTo>
                      <a:pt x="47" y="21"/>
                    </a:lnTo>
                    <a:lnTo>
                      <a:pt x="24" y="15"/>
                    </a:lnTo>
                    <a:lnTo>
                      <a:pt x="10" y="1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D14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23" name="Group 2340"/>
            <p:cNvGrpSpPr/>
            <p:nvPr/>
          </p:nvGrpSpPr>
          <p:grpSpPr>
            <a:xfrm>
              <a:off x="1295400" y="1143000"/>
              <a:ext cx="1406525" cy="1295400"/>
              <a:chOff x="1295400" y="1143000"/>
              <a:chExt cx="1406525" cy="1295400"/>
            </a:xfrm>
          </p:grpSpPr>
          <p:sp>
            <p:nvSpPr>
              <p:cNvPr id="3260" name="Freeform 7"/>
              <p:cNvSpPr>
                <a:spLocks/>
              </p:cNvSpPr>
              <p:nvPr/>
            </p:nvSpPr>
            <p:spPr bwMode="auto">
              <a:xfrm>
                <a:off x="1396735" y="1208934"/>
                <a:ext cx="1268710" cy="1198439"/>
              </a:xfrm>
              <a:custGeom>
                <a:avLst/>
                <a:gdLst/>
                <a:ahLst/>
                <a:cxnLst>
                  <a:cxn ang="0">
                    <a:pos x="344" y="0"/>
                  </a:cxn>
                  <a:cxn ang="0">
                    <a:pos x="390" y="10"/>
                  </a:cxn>
                  <a:cxn ang="0">
                    <a:pos x="434" y="24"/>
                  </a:cxn>
                  <a:cxn ang="0">
                    <a:pos x="476" y="44"/>
                  </a:cxn>
                  <a:cxn ang="0">
                    <a:pos x="512" y="70"/>
                  </a:cxn>
                  <a:cxn ang="0">
                    <a:pos x="544" y="100"/>
                  </a:cxn>
                  <a:cxn ang="0">
                    <a:pos x="572" y="136"/>
                  </a:cxn>
                  <a:cxn ang="0">
                    <a:pos x="596" y="174"/>
                  </a:cxn>
                  <a:cxn ang="0">
                    <a:pos x="612" y="216"/>
                  </a:cxn>
                  <a:cxn ang="0">
                    <a:pos x="622" y="262"/>
                  </a:cxn>
                  <a:cxn ang="0">
                    <a:pos x="626" y="308"/>
                  </a:cxn>
                  <a:cxn ang="0">
                    <a:pos x="622" y="356"/>
                  </a:cxn>
                  <a:cxn ang="0">
                    <a:pos x="612" y="400"/>
                  </a:cxn>
                  <a:cxn ang="0">
                    <a:pos x="596" y="442"/>
                  </a:cxn>
                  <a:cxn ang="0">
                    <a:pos x="572" y="480"/>
                  </a:cxn>
                  <a:cxn ang="0">
                    <a:pos x="544" y="516"/>
                  </a:cxn>
                  <a:cxn ang="0">
                    <a:pos x="512" y="546"/>
                  </a:cxn>
                  <a:cxn ang="0">
                    <a:pos x="476" y="572"/>
                  </a:cxn>
                  <a:cxn ang="0">
                    <a:pos x="434" y="592"/>
                  </a:cxn>
                  <a:cxn ang="0">
                    <a:pos x="390" y="608"/>
                  </a:cxn>
                  <a:cxn ang="0">
                    <a:pos x="344" y="616"/>
                  </a:cxn>
                  <a:cxn ang="0">
                    <a:pos x="296" y="616"/>
                  </a:cxn>
                  <a:cxn ang="0">
                    <a:pos x="250" y="610"/>
                  </a:cxn>
                  <a:cxn ang="0">
                    <a:pos x="206" y="598"/>
                  </a:cxn>
                  <a:cxn ang="0">
                    <a:pos x="164" y="580"/>
                  </a:cxn>
                  <a:cxn ang="0">
                    <a:pos x="126" y="556"/>
                  </a:cxn>
                  <a:cxn ang="0">
                    <a:pos x="92" y="526"/>
                  </a:cxn>
                  <a:cxn ang="0">
                    <a:pos x="62" y="492"/>
                  </a:cxn>
                  <a:cxn ang="0">
                    <a:pos x="38" y="456"/>
                  </a:cxn>
                  <a:cxn ang="0">
                    <a:pos x="18" y="414"/>
                  </a:cxn>
                  <a:cxn ang="0">
                    <a:pos x="6" y="370"/>
                  </a:cxn>
                  <a:cxn ang="0">
                    <a:pos x="0" y="324"/>
                  </a:cxn>
                  <a:cxn ang="0">
                    <a:pos x="0" y="276"/>
                  </a:cxn>
                  <a:cxn ang="0">
                    <a:pos x="8" y="232"/>
                  </a:cxn>
                  <a:cxn ang="0">
                    <a:pos x="24" y="188"/>
                  </a:cxn>
                  <a:cxn ang="0">
                    <a:pos x="44" y="148"/>
                  </a:cxn>
                  <a:cxn ang="0">
                    <a:pos x="70" y="112"/>
                  </a:cxn>
                  <a:cxn ang="0">
                    <a:pos x="102" y="80"/>
                  </a:cxn>
                  <a:cxn ang="0">
                    <a:pos x="138" y="52"/>
                  </a:cxn>
                  <a:cxn ang="0">
                    <a:pos x="176" y="30"/>
                  </a:cxn>
                  <a:cxn ang="0">
                    <a:pos x="220" y="14"/>
                  </a:cxn>
                  <a:cxn ang="0">
                    <a:pos x="266" y="2"/>
                  </a:cxn>
                  <a:cxn ang="0">
                    <a:pos x="312" y="0"/>
                  </a:cxn>
                </a:cxnLst>
                <a:rect l="0" t="0" r="r" b="b"/>
                <a:pathLst>
                  <a:path w="626" h="618">
                    <a:moveTo>
                      <a:pt x="312" y="0"/>
                    </a:moveTo>
                    <a:lnTo>
                      <a:pt x="328" y="0"/>
                    </a:lnTo>
                    <a:lnTo>
                      <a:pt x="344" y="0"/>
                    </a:lnTo>
                    <a:lnTo>
                      <a:pt x="360" y="2"/>
                    </a:lnTo>
                    <a:lnTo>
                      <a:pt x="376" y="6"/>
                    </a:lnTo>
                    <a:lnTo>
                      <a:pt x="390" y="10"/>
                    </a:lnTo>
                    <a:lnTo>
                      <a:pt x="406" y="14"/>
                    </a:lnTo>
                    <a:lnTo>
                      <a:pt x="420" y="18"/>
                    </a:lnTo>
                    <a:lnTo>
                      <a:pt x="434" y="24"/>
                    </a:lnTo>
                    <a:lnTo>
                      <a:pt x="448" y="30"/>
                    </a:lnTo>
                    <a:lnTo>
                      <a:pt x="462" y="36"/>
                    </a:lnTo>
                    <a:lnTo>
                      <a:pt x="476" y="44"/>
                    </a:lnTo>
                    <a:lnTo>
                      <a:pt x="488" y="52"/>
                    </a:lnTo>
                    <a:lnTo>
                      <a:pt x="500" y="60"/>
                    </a:lnTo>
                    <a:lnTo>
                      <a:pt x="512" y="70"/>
                    </a:lnTo>
                    <a:lnTo>
                      <a:pt x="524" y="80"/>
                    </a:lnTo>
                    <a:lnTo>
                      <a:pt x="534" y="90"/>
                    </a:lnTo>
                    <a:lnTo>
                      <a:pt x="544" y="100"/>
                    </a:lnTo>
                    <a:lnTo>
                      <a:pt x="554" y="112"/>
                    </a:lnTo>
                    <a:lnTo>
                      <a:pt x="564" y="124"/>
                    </a:lnTo>
                    <a:lnTo>
                      <a:pt x="572" y="136"/>
                    </a:lnTo>
                    <a:lnTo>
                      <a:pt x="580" y="148"/>
                    </a:lnTo>
                    <a:lnTo>
                      <a:pt x="588" y="162"/>
                    </a:lnTo>
                    <a:lnTo>
                      <a:pt x="596" y="174"/>
                    </a:lnTo>
                    <a:lnTo>
                      <a:pt x="602" y="188"/>
                    </a:lnTo>
                    <a:lnTo>
                      <a:pt x="608" y="202"/>
                    </a:lnTo>
                    <a:lnTo>
                      <a:pt x="612" y="216"/>
                    </a:lnTo>
                    <a:lnTo>
                      <a:pt x="616" y="232"/>
                    </a:lnTo>
                    <a:lnTo>
                      <a:pt x="620" y="246"/>
                    </a:lnTo>
                    <a:lnTo>
                      <a:pt x="622" y="262"/>
                    </a:lnTo>
                    <a:lnTo>
                      <a:pt x="624" y="276"/>
                    </a:lnTo>
                    <a:lnTo>
                      <a:pt x="626" y="292"/>
                    </a:lnTo>
                    <a:lnTo>
                      <a:pt x="626" y="308"/>
                    </a:lnTo>
                    <a:lnTo>
                      <a:pt x="626" y="324"/>
                    </a:lnTo>
                    <a:lnTo>
                      <a:pt x="624" y="340"/>
                    </a:lnTo>
                    <a:lnTo>
                      <a:pt x="622" y="356"/>
                    </a:lnTo>
                    <a:lnTo>
                      <a:pt x="620" y="370"/>
                    </a:lnTo>
                    <a:lnTo>
                      <a:pt x="616" y="386"/>
                    </a:lnTo>
                    <a:lnTo>
                      <a:pt x="612" y="400"/>
                    </a:lnTo>
                    <a:lnTo>
                      <a:pt x="608" y="414"/>
                    </a:lnTo>
                    <a:lnTo>
                      <a:pt x="602" y="428"/>
                    </a:lnTo>
                    <a:lnTo>
                      <a:pt x="596" y="442"/>
                    </a:lnTo>
                    <a:lnTo>
                      <a:pt x="588" y="456"/>
                    </a:lnTo>
                    <a:lnTo>
                      <a:pt x="580" y="468"/>
                    </a:lnTo>
                    <a:lnTo>
                      <a:pt x="572" y="480"/>
                    </a:lnTo>
                    <a:lnTo>
                      <a:pt x="564" y="492"/>
                    </a:lnTo>
                    <a:lnTo>
                      <a:pt x="554" y="504"/>
                    </a:lnTo>
                    <a:lnTo>
                      <a:pt x="544" y="516"/>
                    </a:lnTo>
                    <a:lnTo>
                      <a:pt x="534" y="526"/>
                    </a:lnTo>
                    <a:lnTo>
                      <a:pt x="524" y="536"/>
                    </a:lnTo>
                    <a:lnTo>
                      <a:pt x="512" y="546"/>
                    </a:lnTo>
                    <a:lnTo>
                      <a:pt x="500" y="556"/>
                    </a:lnTo>
                    <a:lnTo>
                      <a:pt x="488" y="564"/>
                    </a:lnTo>
                    <a:lnTo>
                      <a:pt x="476" y="572"/>
                    </a:lnTo>
                    <a:lnTo>
                      <a:pt x="462" y="580"/>
                    </a:lnTo>
                    <a:lnTo>
                      <a:pt x="448" y="586"/>
                    </a:lnTo>
                    <a:lnTo>
                      <a:pt x="434" y="592"/>
                    </a:lnTo>
                    <a:lnTo>
                      <a:pt x="420" y="598"/>
                    </a:lnTo>
                    <a:lnTo>
                      <a:pt x="406" y="604"/>
                    </a:lnTo>
                    <a:lnTo>
                      <a:pt x="390" y="608"/>
                    </a:lnTo>
                    <a:lnTo>
                      <a:pt x="376" y="610"/>
                    </a:lnTo>
                    <a:lnTo>
                      <a:pt x="360" y="614"/>
                    </a:lnTo>
                    <a:lnTo>
                      <a:pt x="344" y="616"/>
                    </a:lnTo>
                    <a:lnTo>
                      <a:pt x="328" y="616"/>
                    </a:lnTo>
                    <a:lnTo>
                      <a:pt x="312" y="618"/>
                    </a:lnTo>
                    <a:lnTo>
                      <a:pt x="296" y="616"/>
                    </a:lnTo>
                    <a:lnTo>
                      <a:pt x="280" y="616"/>
                    </a:lnTo>
                    <a:lnTo>
                      <a:pt x="266" y="614"/>
                    </a:lnTo>
                    <a:lnTo>
                      <a:pt x="250" y="610"/>
                    </a:lnTo>
                    <a:lnTo>
                      <a:pt x="234" y="608"/>
                    </a:lnTo>
                    <a:lnTo>
                      <a:pt x="220" y="604"/>
                    </a:lnTo>
                    <a:lnTo>
                      <a:pt x="206" y="598"/>
                    </a:lnTo>
                    <a:lnTo>
                      <a:pt x="190" y="592"/>
                    </a:lnTo>
                    <a:lnTo>
                      <a:pt x="176" y="586"/>
                    </a:lnTo>
                    <a:lnTo>
                      <a:pt x="164" y="580"/>
                    </a:lnTo>
                    <a:lnTo>
                      <a:pt x="150" y="572"/>
                    </a:lnTo>
                    <a:lnTo>
                      <a:pt x="138" y="564"/>
                    </a:lnTo>
                    <a:lnTo>
                      <a:pt x="126" y="556"/>
                    </a:lnTo>
                    <a:lnTo>
                      <a:pt x="114" y="546"/>
                    </a:lnTo>
                    <a:lnTo>
                      <a:pt x="102" y="536"/>
                    </a:lnTo>
                    <a:lnTo>
                      <a:pt x="92" y="526"/>
                    </a:lnTo>
                    <a:lnTo>
                      <a:pt x="80" y="516"/>
                    </a:lnTo>
                    <a:lnTo>
                      <a:pt x="70" y="504"/>
                    </a:lnTo>
                    <a:lnTo>
                      <a:pt x="62" y="492"/>
                    </a:lnTo>
                    <a:lnTo>
                      <a:pt x="52" y="480"/>
                    </a:lnTo>
                    <a:lnTo>
                      <a:pt x="44" y="468"/>
                    </a:lnTo>
                    <a:lnTo>
                      <a:pt x="38" y="456"/>
                    </a:lnTo>
                    <a:lnTo>
                      <a:pt x="30" y="442"/>
                    </a:lnTo>
                    <a:lnTo>
                      <a:pt x="24" y="428"/>
                    </a:lnTo>
                    <a:lnTo>
                      <a:pt x="18" y="414"/>
                    </a:lnTo>
                    <a:lnTo>
                      <a:pt x="14" y="400"/>
                    </a:lnTo>
                    <a:lnTo>
                      <a:pt x="8" y="386"/>
                    </a:lnTo>
                    <a:lnTo>
                      <a:pt x="6" y="370"/>
                    </a:lnTo>
                    <a:lnTo>
                      <a:pt x="2" y="356"/>
                    </a:lnTo>
                    <a:lnTo>
                      <a:pt x="0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0" y="276"/>
                    </a:lnTo>
                    <a:lnTo>
                      <a:pt x="2" y="262"/>
                    </a:lnTo>
                    <a:lnTo>
                      <a:pt x="6" y="246"/>
                    </a:lnTo>
                    <a:lnTo>
                      <a:pt x="8" y="232"/>
                    </a:lnTo>
                    <a:lnTo>
                      <a:pt x="14" y="216"/>
                    </a:lnTo>
                    <a:lnTo>
                      <a:pt x="18" y="202"/>
                    </a:lnTo>
                    <a:lnTo>
                      <a:pt x="24" y="188"/>
                    </a:lnTo>
                    <a:lnTo>
                      <a:pt x="30" y="174"/>
                    </a:lnTo>
                    <a:lnTo>
                      <a:pt x="38" y="162"/>
                    </a:lnTo>
                    <a:lnTo>
                      <a:pt x="44" y="148"/>
                    </a:lnTo>
                    <a:lnTo>
                      <a:pt x="52" y="136"/>
                    </a:lnTo>
                    <a:lnTo>
                      <a:pt x="62" y="124"/>
                    </a:lnTo>
                    <a:lnTo>
                      <a:pt x="70" y="112"/>
                    </a:lnTo>
                    <a:lnTo>
                      <a:pt x="80" y="100"/>
                    </a:lnTo>
                    <a:lnTo>
                      <a:pt x="92" y="90"/>
                    </a:lnTo>
                    <a:lnTo>
                      <a:pt x="102" y="80"/>
                    </a:lnTo>
                    <a:lnTo>
                      <a:pt x="114" y="70"/>
                    </a:lnTo>
                    <a:lnTo>
                      <a:pt x="126" y="60"/>
                    </a:lnTo>
                    <a:lnTo>
                      <a:pt x="138" y="52"/>
                    </a:lnTo>
                    <a:lnTo>
                      <a:pt x="150" y="44"/>
                    </a:lnTo>
                    <a:lnTo>
                      <a:pt x="164" y="36"/>
                    </a:lnTo>
                    <a:lnTo>
                      <a:pt x="176" y="30"/>
                    </a:lnTo>
                    <a:lnTo>
                      <a:pt x="190" y="24"/>
                    </a:lnTo>
                    <a:lnTo>
                      <a:pt x="206" y="18"/>
                    </a:lnTo>
                    <a:lnTo>
                      <a:pt x="220" y="14"/>
                    </a:lnTo>
                    <a:lnTo>
                      <a:pt x="234" y="10"/>
                    </a:lnTo>
                    <a:lnTo>
                      <a:pt x="250" y="6"/>
                    </a:lnTo>
                    <a:lnTo>
                      <a:pt x="266" y="2"/>
                    </a:lnTo>
                    <a:lnTo>
                      <a:pt x="280" y="0"/>
                    </a:lnTo>
                    <a:lnTo>
                      <a:pt x="296" y="0"/>
                    </a:lnTo>
                    <a:lnTo>
                      <a:pt x="312" y="0"/>
                    </a:ln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FBED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1" name="Freeform 8"/>
              <p:cNvSpPr>
                <a:spLocks/>
              </p:cNvSpPr>
              <p:nvPr/>
            </p:nvSpPr>
            <p:spPr bwMode="auto">
              <a:xfrm>
                <a:off x="1388628" y="1205055"/>
                <a:ext cx="1276817" cy="1202317"/>
              </a:xfrm>
              <a:custGeom>
                <a:avLst/>
                <a:gdLst/>
                <a:ahLst/>
                <a:cxnLst>
                  <a:cxn ang="0">
                    <a:pos x="348" y="0"/>
                  </a:cxn>
                  <a:cxn ang="0">
                    <a:pos x="394" y="10"/>
                  </a:cxn>
                  <a:cxn ang="0">
                    <a:pos x="438" y="24"/>
                  </a:cxn>
                  <a:cxn ang="0">
                    <a:pos x="478" y="44"/>
                  </a:cxn>
                  <a:cxn ang="0">
                    <a:pos x="516" y="70"/>
                  </a:cxn>
                  <a:cxn ang="0">
                    <a:pos x="548" y="102"/>
                  </a:cxn>
                  <a:cxn ang="0">
                    <a:pos x="576" y="136"/>
                  </a:cxn>
                  <a:cxn ang="0">
                    <a:pos x="600" y="176"/>
                  </a:cxn>
                  <a:cxn ang="0">
                    <a:pos x="616" y="218"/>
                  </a:cxn>
                  <a:cxn ang="0">
                    <a:pos x="628" y="262"/>
                  </a:cxn>
                  <a:cxn ang="0">
                    <a:pos x="630" y="310"/>
                  </a:cxn>
                  <a:cxn ang="0">
                    <a:pos x="628" y="356"/>
                  </a:cxn>
                  <a:cxn ang="0">
                    <a:pos x="616" y="402"/>
                  </a:cxn>
                  <a:cxn ang="0">
                    <a:pos x="600" y="444"/>
                  </a:cxn>
                  <a:cxn ang="0">
                    <a:pos x="576" y="484"/>
                  </a:cxn>
                  <a:cxn ang="0">
                    <a:pos x="548" y="518"/>
                  </a:cxn>
                  <a:cxn ang="0">
                    <a:pos x="516" y="550"/>
                  </a:cxn>
                  <a:cxn ang="0">
                    <a:pos x="478" y="576"/>
                  </a:cxn>
                  <a:cxn ang="0">
                    <a:pos x="438" y="596"/>
                  </a:cxn>
                  <a:cxn ang="0">
                    <a:pos x="394" y="610"/>
                  </a:cxn>
                  <a:cxn ang="0">
                    <a:pos x="348" y="618"/>
                  </a:cxn>
                  <a:cxn ang="0">
                    <a:pos x="300" y="620"/>
                  </a:cxn>
                  <a:cxn ang="0">
                    <a:pos x="252" y="614"/>
                  </a:cxn>
                  <a:cxn ang="0">
                    <a:pos x="208" y="602"/>
                  </a:cxn>
                  <a:cxn ang="0">
                    <a:pos x="166" y="582"/>
                  </a:cxn>
                  <a:cxn ang="0">
                    <a:pos x="128" y="558"/>
                  </a:cxn>
                  <a:cxn ang="0">
                    <a:pos x="94" y="530"/>
                  </a:cxn>
                  <a:cxn ang="0">
                    <a:pos x="64" y="496"/>
                  </a:cxn>
                  <a:cxn ang="0">
                    <a:pos x="38" y="458"/>
                  </a:cxn>
                  <a:cxn ang="0">
                    <a:pos x="20" y="416"/>
                  </a:cxn>
                  <a:cxn ang="0">
                    <a:pos x="6" y="372"/>
                  </a:cxn>
                  <a:cxn ang="0">
                    <a:pos x="0" y="326"/>
                  </a:cxn>
                  <a:cxn ang="0">
                    <a:pos x="2" y="278"/>
                  </a:cxn>
                  <a:cxn ang="0">
                    <a:pos x="10" y="232"/>
                  </a:cxn>
                  <a:cxn ang="0">
                    <a:pos x="26" y="190"/>
                  </a:cxn>
                  <a:cxn ang="0">
                    <a:pos x="46" y="148"/>
                  </a:cxn>
                  <a:cxn ang="0">
                    <a:pos x="72" y="112"/>
                  </a:cxn>
                  <a:cxn ang="0">
                    <a:pos x="104" y="80"/>
                  </a:cxn>
                  <a:cxn ang="0">
                    <a:pos x="140" y="52"/>
                  </a:cxn>
                  <a:cxn ang="0">
                    <a:pos x="180" y="30"/>
                  </a:cxn>
                  <a:cxn ang="0">
                    <a:pos x="222" y="14"/>
                  </a:cxn>
                  <a:cxn ang="0">
                    <a:pos x="268" y="2"/>
                  </a:cxn>
                  <a:cxn ang="0">
                    <a:pos x="316" y="0"/>
                  </a:cxn>
                </a:cxnLst>
                <a:rect l="0" t="0" r="r" b="b"/>
                <a:pathLst>
                  <a:path w="630" h="620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0"/>
                    </a:lnTo>
                    <a:lnTo>
                      <a:pt x="364" y="2"/>
                    </a:lnTo>
                    <a:lnTo>
                      <a:pt x="380" y="6"/>
                    </a:lnTo>
                    <a:lnTo>
                      <a:pt x="394" y="10"/>
                    </a:lnTo>
                    <a:lnTo>
                      <a:pt x="410" y="14"/>
                    </a:lnTo>
                    <a:lnTo>
                      <a:pt x="424" y="18"/>
                    </a:lnTo>
                    <a:lnTo>
                      <a:pt x="438" y="24"/>
                    </a:lnTo>
                    <a:lnTo>
                      <a:pt x="452" y="30"/>
                    </a:lnTo>
                    <a:lnTo>
                      <a:pt x="466" y="36"/>
                    </a:lnTo>
                    <a:lnTo>
                      <a:pt x="478" y="44"/>
                    </a:lnTo>
                    <a:lnTo>
                      <a:pt x="492" y="52"/>
                    </a:lnTo>
                    <a:lnTo>
                      <a:pt x="504" y="62"/>
                    </a:lnTo>
                    <a:lnTo>
                      <a:pt x="516" y="70"/>
                    </a:lnTo>
                    <a:lnTo>
                      <a:pt x="528" y="80"/>
                    </a:lnTo>
                    <a:lnTo>
                      <a:pt x="538" y="90"/>
                    </a:lnTo>
                    <a:lnTo>
                      <a:pt x="548" y="102"/>
                    </a:lnTo>
                    <a:lnTo>
                      <a:pt x="558" y="112"/>
                    </a:lnTo>
                    <a:lnTo>
                      <a:pt x="568" y="124"/>
                    </a:lnTo>
                    <a:lnTo>
                      <a:pt x="576" y="136"/>
                    </a:lnTo>
                    <a:lnTo>
                      <a:pt x="586" y="148"/>
                    </a:lnTo>
                    <a:lnTo>
                      <a:pt x="592" y="162"/>
                    </a:lnTo>
                    <a:lnTo>
                      <a:pt x="600" y="176"/>
                    </a:lnTo>
                    <a:lnTo>
                      <a:pt x="606" y="190"/>
                    </a:lnTo>
                    <a:lnTo>
                      <a:pt x="612" y="204"/>
                    </a:lnTo>
                    <a:lnTo>
                      <a:pt x="616" y="218"/>
                    </a:lnTo>
                    <a:lnTo>
                      <a:pt x="620" y="232"/>
                    </a:lnTo>
                    <a:lnTo>
                      <a:pt x="624" y="248"/>
                    </a:lnTo>
                    <a:lnTo>
                      <a:pt x="628" y="262"/>
                    </a:lnTo>
                    <a:lnTo>
                      <a:pt x="630" y="278"/>
                    </a:lnTo>
                    <a:lnTo>
                      <a:pt x="630" y="294"/>
                    </a:lnTo>
                    <a:lnTo>
                      <a:pt x="630" y="310"/>
                    </a:lnTo>
                    <a:lnTo>
                      <a:pt x="630" y="326"/>
                    </a:lnTo>
                    <a:lnTo>
                      <a:pt x="630" y="342"/>
                    </a:lnTo>
                    <a:lnTo>
                      <a:pt x="628" y="356"/>
                    </a:lnTo>
                    <a:lnTo>
                      <a:pt x="624" y="372"/>
                    </a:lnTo>
                    <a:lnTo>
                      <a:pt x="620" y="388"/>
                    </a:lnTo>
                    <a:lnTo>
                      <a:pt x="616" y="402"/>
                    </a:lnTo>
                    <a:lnTo>
                      <a:pt x="612" y="416"/>
                    </a:lnTo>
                    <a:lnTo>
                      <a:pt x="606" y="430"/>
                    </a:lnTo>
                    <a:lnTo>
                      <a:pt x="600" y="444"/>
                    </a:lnTo>
                    <a:lnTo>
                      <a:pt x="592" y="458"/>
                    </a:lnTo>
                    <a:lnTo>
                      <a:pt x="586" y="470"/>
                    </a:lnTo>
                    <a:lnTo>
                      <a:pt x="576" y="484"/>
                    </a:lnTo>
                    <a:lnTo>
                      <a:pt x="568" y="496"/>
                    </a:lnTo>
                    <a:lnTo>
                      <a:pt x="558" y="508"/>
                    </a:lnTo>
                    <a:lnTo>
                      <a:pt x="548" y="518"/>
                    </a:lnTo>
                    <a:lnTo>
                      <a:pt x="538" y="530"/>
                    </a:lnTo>
                    <a:lnTo>
                      <a:pt x="528" y="540"/>
                    </a:lnTo>
                    <a:lnTo>
                      <a:pt x="516" y="550"/>
                    </a:lnTo>
                    <a:lnTo>
                      <a:pt x="504" y="558"/>
                    </a:lnTo>
                    <a:lnTo>
                      <a:pt x="492" y="568"/>
                    </a:lnTo>
                    <a:lnTo>
                      <a:pt x="478" y="576"/>
                    </a:lnTo>
                    <a:lnTo>
                      <a:pt x="466" y="582"/>
                    </a:lnTo>
                    <a:lnTo>
                      <a:pt x="452" y="590"/>
                    </a:lnTo>
                    <a:lnTo>
                      <a:pt x="438" y="596"/>
                    </a:lnTo>
                    <a:lnTo>
                      <a:pt x="424" y="602"/>
                    </a:lnTo>
                    <a:lnTo>
                      <a:pt x="410" y="606"/>
                    </a:lnTo>
                    <a:lnTo>
                      <a:pt x="394" y="610"/>
                    </a:lnTo>
                    <a:lnTo>
                      <a:pt x="380" y="614"/>
                    </a:lnTo>
                    <a:lnTo>
                      <a:pt x="364" y="616"/>
                    </a:lnTo>
                    <a:lnTo>
                      <a:pt x="348" y="618"/>
                    </a:lnTo>
                    <a:lnTo>
                      <a:pt x="332" y="620"/>
                    </a:lnTo>
                    <a:lnTo>
                      <a:pt x="316" y="620"/>
                    </a:lnTo>
                    <a:lnTo>
                      <a:pt x="300" y="620"/>
                    </a:lnTo>
                    <a:lnTo>
                      <a:pt x="284" y="618"/>
                    </a:lnTo>
                    <a:lnTo>
                      <a:pt x="268" y="616"/>
                    </a:lnTo>
                    <a:lnTo>
                      <a:pt x="252" y="614"/>
                    </a:lnTo>
                    <a:lnTo>
                      <a:pt x="238" y="610"/>
                    </a:lnTo>
                    <a:lnTo>
                      <a:pt x="222" y="606"/>
                    </a:lnTo>
                    <a:lnTo>
                      <a:pt x="208" y="602"/>
                    </a:lnTo>
                    <a:lnTo>
                      <a:pt x="194" y="596"/>
                    </a:lnTo>
                    <a:lnTo>
                      <a:pt x="180" y="590"/>
                    </a:lnTo>
                    <a:lnTo>
                      <a:pt x="166" y="582"/>
                    </a:lnTo>
                    <a:lnTo>
                      <a:pt x="152" y="576"/>
                    </a:lnTo>
                    <a:lnTo>
                      <a:pt x="140" y="568"/>
                    </a:lnTo>
                    <a:lnTo>
                      <a:pt x="128" y="558"/>
                    </a:lnTo>
                    <a:lnTo>
                      <a:pt x="116" y="550"/>
                    </a:lnTo>
                    <a:lnTo>
                      <a:pt x="104" y="540"/>
                    </a:lnTo>
                    <a:lnTo>
                      <a:pt x="94" y="530"/>
                    </a:lnTo>
                    <a:lnTo>
                      <a:pt x="82" y="518"/>
                    </a:lnTo>
                    <a:lnTo>
                      <a:pt x="72" y="508"/>
                    </a:lnTo>
                    <a:lnTo>
                      <a:pt x="64" y="496"/>
                    </a:lnTo>
                    <a:lnTo>
                      <a:pt x="54" y="484"/>
                    </a:lnTo>
                    <a:lnTo>
                      <a:pt x="46" y="470"/>
                    </a:lnTo>
                    <a:lnTo>
                      <a:pt x="38" y="458"/>
                    </a:lnTo>
                    <a:lnTo>
                      <a:pt x="32" y="444"/>
                    </a:lnTo>
                    <a:lnTo>
                      <a:pt x="26" y="430"/>
                    </a:lnTo>
                    <a:lnTo>
                      <a:pt x="20" y="416"/>
                    </a:lnTo>
                    <a:lnTo>
                      <a:pt x="14" y="402"/>
                    </a:lnTo>
                    <a:lnTo>
                      <a:pt x="10" y="388"/>
                    </a:lnTo>
                    <a:lnTo>
                      <a:pt x="6" y="372"/>
                    </a:lnTo>
                    <a:lnTo>
                      <a:pt x="4" y="356"/>
                    </a:lnTo>
                    <a:lnTo>
                      <a:pt x="2" y="342"/>
                    </a:lnTo>
                    <a:lnTo>
                      <a:pt x="0" y="326"/>
                    </a:lnTo>
                    <a:lnTo>
                      <a:pt x="0" y="310"/>
                    </a:lnTo>
                    <a:lnTo>
                      <a:pt x="0" y="294"/>
                    </a:lnTo>
                    <a:lnTo>
                      <a:pt x="2" y="278"/>
                    </a:lnTo>
                    <a:lnTo>
                      <a:pt x="4" y="262"/>
                    </a:lnTo>
                    <a:lnTo>
                      <a:pt x="6" y="248"/>
                    </a:lnTo>
                    <a:lnTo>
                      <a:pt x="10" y="232"/>
                    </a:lnTo>
                    <a:lnTo>
                      <a:pt x="14" y="218"/>
                    </a:lnTo>
                    <a:lnTo>
                      <a:pt x="20" y="204"/>
                    </a:lnTo>
                    <a:lnTo>
                      <a:pt x="26" y="190"/>
                    </a:lnTo>
                    <a:lnTo>
                      <a:pt x="32" y="176"/>
                    </a:lnTo>
                    <a:lnTo>
                      <a:pt x="38" y="162"/>
                    </a:lnTo>
                    <a:lnTo>
                      <a:pt x="46" y="148"/>
                    </a:lnTo>
                    <a:lnTo>
                      <a:pt x="54" y="136"/>
                    </a:lnTo>
                    <a:lnTo>
                      <a:pt x="64" y="124"/>
                    </a:lnTo>
                    <a:lnTo>
                      <a:pt x="72" y="112"/>
                    </a:lnTo>
                    <a:lnTo>
                      <a:pt x="82" y="102"/>
                    </a:lnTo>
                    <a:lnTo>
                      <a:pt x="94" y="90"/>
                    </a:lnTo>
                    <a:lnTo>
                      <a:pt x="104" y="80"/>
                    </a:lnTo>
                    <a:lnTo>
                      <a:pt x="116" y="70"/>
                    </a:lnTo>
                    <a:lnTo>
                      <a:pt x="128" y="62"/>
                    </a:lnTo>
                    <a:lnTo>
                      <a:pt x="140" y="52"/>
                    </a:lnTo>
                    <a:lnTo>
                      <a:pt x="152" y="44"/>
                    </a:lnTo>
                    <a:lnTo>
                      <a:pt x="166" y="36"/>
                    </a:lnTo>
                    <a:lnTo>
                      <a:pt x="180" y="30"/>
                    </a:lnTo>
                    <a:lnTo>
                      <a:pt x="194" y="24"/>
                    </a:lnTo>
                    <a:lnTo>
                      <a:pt x="208" y="18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2"/>
                    </a:lnTo>
                    <a:lnTo>
                      <a:pt x="284" y="0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EEA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2" name="Freeform 9"/>
              <p:cNvSpPr>
                <a:spLocks/>
              </p:cNvSpPr>
              <p:nvPr/>
            </p:nvSpPr>
            <p:spPr bwMode="auto">
              <a:xfrm>
                <a:off x="1384574" y="1201177"/>
                <a:ext cx="1284923" cy="1210074"/>
              </a:xfrm>
              <a:custGeom>
                <a:avLst/>
                <a:gdLst/>
                <a:ahLst/>
                <a:cxnLst>
                  <a:cxn ang="0">
                    <a:pos x="348" y="0"/>
                  </a:cxn>
                  <a:cxn ang="0">
                    <a:pos x="396" y="10"/>
                  </a:cxn>
                  <a:cxn ang="0">
                    <a:pos x="440" y="24"/>
                  </a:cxn>
                  <a:cxn ang="0">
                    <a:pos x="480" y="44"/>
                  </a:cxn>
                  <a:cxn ang="0">
                    <a:pos x="518" y="70"/>
                  </a:cxn>
                  <a:cxn ang="0">
                    <a:pos x="550" y="102"/>
                  </a:cxn>
                  <a:cxn ang="0">
                    <a:pos x="580" y="136"/>
                  </a:cxn>
                  <a:cxn ang="0">
                    <a:pos x="602" y="176"/>
                  </a:cxn>
                  <a:cxn ang="0">
                    <a:pos x="620" y="218"/>
                  </a:cxn>
                  <a:cxn ang="0">
                    <a:pos x="630" y="264"/>
                  </a:cxn>
                  <a:cxn ang="0">
                    <a:pos x="634" y="312"/>
                  </a:cxn>
                  <a:cxn ang="0">
                    <a:pos x="630" y="358"/>
                  </a:cxn>
                  <a:cxn ang="0">
                    <a:pos x="620" y="404"/>
                  </a:cxn>
                  <a:cxn ang="0">
                    <a:pos x="602" y="446"/>
                  </a:cxn>
                  <a:cxn ang="0">
                    <a:pos x="580" y="486"/>
                  </a:cxn>
                  <a:cxn ang="0">
                    <a:pos x="550" y="520"/>
                  </a:cxn>
                  <a:cxn ang="0">
                    <a:pos x="518" y="552"/>
                  </a:cxn>
                  <a:cxn ang="0">
                    <a:pos x="480" y="578"/>
                  </a:cxn>
                  <a:cxn ang="0">
                    <a:pos x="440" y="598"/>
                  </a:cxn>
                  <a:cxn ang="0">
                    <a:pos x="396" y="614"/>
                  </a:cxn>
                  <a:cxn ang="0">
                    <a:pos x="348" y="622"/>
                  </a:cxn>
                  <a:cxn ang="0">
                    <a:pos x="300" y="622"/>
                  </a:cxn>
                  <a:cxn ang="0">
                    <a:pos x="252" y="616"/>
                  </a:cxn>
                  <a:cxn ang="0">
                    <a:pos x="208" y="604"/>
                  </a:cxn>
                  <a:cxn ang="0">
                    <a:pos x="166" y="586"/>
                  </a:cxn>
                  <a:cxn ang="0">
                    <a:pos x="128" y="562"/>
                  </a:cxn>
                  <a:cxn ang="0">
                    <a:pos x="92" y="532"/>
                  </a:cxn>
                  <a:cxn ang="0">
                    <a:pos x="62" y="498"/>
                  </a:cxn>
                  <a:cxn ang="0">
                    <a:pos x="38" y="460"/>
                  </a:cxn>
                  <a:cxn ang="0">
                    <a:pos x="20" y="418"/>
                  </a:cxn>
                  <a:cxn ang="0">
                    <a:pos x="6" y="374"/>
                  </a:cxn>
                  <a:cxn ang="0">
                    <a:pos x="0" y="328"/>
                  </a:cxn>
                  <a:cxn ang="0">
                    <a:pos x="2" y="280"/>
                  </a:cxn>
                  <a:cxn ang="0">
                    <a:pos x="10" y="234"/>
                  </a:cxn>
                  <a:cxn ang="0">
                    <a:pos x="24" y="190"/>
                  </a:cxn>
                  <a:cxn ang="0">
                    <a:pos x="46" y="150"/>
                  </a:cxn>
                  <a:cxn ang="0">
                    <a:pos x="72" y="112"/>
                  </a:cxn>
                  <a:cxn ang="0">
                    <a:pos x="104" y="80"/>
                  </a:cxn>
                  <a:cxn ang="0">
                    <a:pos x="140" y="52"/>
                  </a:cxn>
                  <a:cxn ang="0">
                    <a:pos x="180" y="30"/>
                  </a:cxn>
                  <a:cxn ang="0">
                    <a:pos x="222" y="14"/>
                  </a:cxn>
                  <a:cxn ang="0">
                    <a:pos x="268" y="2"/>
                  </a:cxn>
                  <a:cxn ang="0">
                    <a:pos x="316" y="0"/>
                  </a:cxn>
                </a:cxnLst>
                <a:rect l="0" t="0" r="r" b="b"/>
                <a:pathLst>
                  <a:path w="634" h="624">
                    <a:moveTo>
                      <a:pt x="316" y="0"/>
                    </a:moveTo>
                    <a:lnTo>
                      <a:pt x="332" y="0"/>
                    </a:lnTo>
                    <a:lnTo>
                      <a:pt x="348" y="0"/>
                    </a:lnTo>
                    <a:lnTo>
                      <a:pt x="364" y="2"/>
                    </a:lnTo>
                    <a:lnTo>
                      <a:pt x="380" y="6"/>
                    </a:lnTo>
                    <a:lnTo>
                      <a:pt x="396" y="10"/>
                    </a:lnTo>
                    <a:lnTo>
                      <a:pt x="410" y="14"/>
                    </a:lnTo>
                    <a:lnTo>
                      <a:pt x="426" y="18"/>
                    </a:lnTo>
                    <a:lnTo>
                      <a:pt x="440" y="24"/>
                    </a:lnTo>
                    <a:lnTo>
                      <a:pt x="454" y="30"/>
                    </a:lnTo>
                    <a:lnTo>
                      <a:pt x="468" y="36"/>
                    </a:lnTo>
                    <a:lnTo>
                      <a:pt x="480" y="44"/>
                    </a:lnTo>
                    <a:lnTo>
                      <a:pt x="494" y="52"/>
                    </a:lnTo>
                    <a:lnTo>
                      <a:pt x="506" y="62"/>
                    </a:lnTo>
                    <a:lnTo>
                      <a:pt x="518" y="70"/>
                    </a:lnTo>
                    <a:lnTo>
                      <a:pt x="530" y="80"/>
                    </a:lnTo>
                    <a:lnTo>
                      <a:pt x="540" y="90"/>
                    </a:lnTo>
                    <a:lnTo>
                      <a:pt x="550" y="102"/>
                    </a:lnTo>
                    <a:lnTo>
                      <a:pt x="560" y="112"/>
                    </a:lnTo>
                    <a:lnTo>
                      <a:pt x="570" y="124"/>
                    </a:lnTo>
                    <a:lnTo>
                      <a:pt x="580" y="136"/>
                    </a:lnTo>
                    <a:lnTo>
                      <a:pt x="588" y="150"/>
                    </a:lnTo>
                    <a:lnTo>
                      <a:pt x="596" y="162"/>
                    </a:lnTo>
                    <a:lnTo>
                      <a:pt x="602" y="176"/>
                    </a:lnTo>
                    <a:lnTo>
                      <a:pt x="608" y="190"/>
                    </a:lnTo>
                    <a:lnTo>
                      <a:pt x="614" y="204"/>
                    </a:lnTo>
                    <a:lnTo>
                      <a:pt x="620" y="218"/>
                    </a:lnTo>
                    <a:lnTo>
                      <a:pt x="624" y="234"/>
                    </a:lnTo>
                    <a:lnTo>
                      <a:pt x="626" y="248"/>
                    </a:lnTo>
                    <a:lnTo>
                      <a:pt x="630" y="264"/>
                    </a:lnTo>
                    <a:lnTo>
                      <a:pt x="632" y="280"/>
                    </a:lnTo>
                    <a:lnTo>
                      <a:pt x="634" y="296"/>
                    </a:lnTo>
                    <a:lnTo>
                      <a:pt x="634" y="312"/>
                    </a:lnTo>
                    <a:lnTo>
                      <a:pt x="634" y="328"/>
                    </a:lnTo>
                    <a:lnTo>
                      <a:pt x="632" y="344"/>
                    </a:lnTo>
                    <a:lnTo>
                      <a:pt x="630" y="358"/>
                    </a:lnTo>
                    <a:lnTo>
                      <a:pt x="626" y="374"/>
                    </a:lnTo>
                    <a:lnTo>
                      <a:pt x="624" y="390"/>
                    </a:lnTo>
                    <a:lnTo>
                      <a:pt x="620" y="404"/>
                    </a:lnTo>
                    <a:lnTo>
                      <a:pt x="614" y="418"/>
                    </a:lnTo>
                    <a:lnTo>
                      <a:pt x="608" y="432"/>
                    </a:lnTo>
                    <a:lnTo>
                      <a:pt x="602" y="446"/>
                    </a:lnTo>
                    <a:lnTo>
                      <a:pt x="596" y="460"/>
                    </a:lnTo>
                    <a:lnTo>
                      <a:pt x="588" y="472"/>
                    </a:lnTo>
                    <a:lnTo>
                      <a:pt x="580" y="486"/>
                    </a:lnTo>
                    <a:lnTo>
                      <a:pt x="570" y="498"/>
                    </a:lnTo>
                    <a:lnTo>
                      <a:pt x="560" y="510"/>
                    </a:lnTo>
                    <a:lnTo>
                      <a:pt x="550" y="520"/>
                    </a:lnTo>
                    <a:lnTo>
                      <a:pt x="540" y="532"/>
                    </a:lnTo>
                    <a:lnTo>
                      <a:pt x="530" y="542"/>
                    </a:lnTo>
                    <a:lnTo>
                      <a:pt x="518" y="552"/>
                    </a:lnTo>
                    <a:lnTo>
                      <a:pt x="506" y="562"/>
                    </a:lnTo>
                    <a:lnTo>
                      <a:pt x="494" y="570"/>
                    </a:lnTo>
                    <a:lnTo>
                      <a:pt x="480" y="578"/>
                    </a:lnTo>
                    <a:lnTo>
                      <a:pt x="468" y="586"/>
                    </a:lnTo>
                    <a:lnTo>
                      <a:pt x="454" y="592"/>
                    </a:lnTo>
                    <a:lnTo>
                      <a:pt x="440" y="598"/>
                    </a:lnTo>
                    <a:lnTo>
                      <a:pt x="426" y="604"/>
                    </a:lnTo>
                    <a:lnTo>
                      <a:pt x="410" y="610"/>
                    </a:lnTo>
                    <a:lnTo>
                      <a:pt x="396" y="614"/>
                    </a:lnTo>
                    <a:lnTo>
                      <a:pt x="380" y="616"/>
                    </a:lnTo>
                    <a:lnTo>
                      <a:pt x="364" y="620"/>
                    </a:lnTo>
                    <a:lnTo>
                      <a:pt x="348" y="622"/>
                    </a:lnTo>
                    <a:lnTo>
                      <a:pt x="332" y="622"/>
                    </a:lnTo>
                    <a:lnTo>
                      <a:pt x="316" y="624"/>
                    </a:lnTo>
                    <a:lnTo>
                      <a:pt x="300" y="622"/>
                    </a:lnTo>
                    <a:lnTo>
                      <a:pt x="284" y="622"/>
                    </a:lnTo>
                    <a:lnTo>
                      <a:pt x="268" y="620"/>
                    </a:lnTo>
                    <a:lnTo>
                      <a:pt x="252" y="616"/>
                    </a:lnTo>
                    <a:lnTo>
                      <a:pt x="238" y="614"/>
                    </a:lnTo>
                    <a:lnTo>
                      <a:pt x="222" y="610"/>
                    </a:lnTo>
                    <a:lnTo>
                      <a:pt x="208" y="604"/>
                    </a:lnTo>
                    <a:lnTo>
                      <a:pt x="194" y="598"/>
                    </a:lnTo>
                    <a:lnTo>
                      <a:pt x="180" y="592"/>
                    </a:lnTo>
                    <a:lnTo>
                      <a:pt x="166" y="586"/>
                    </a:lnTo>
                    <a:lnTo>
                      <a:pt x="152" y="578"/>
                    </a:lnTo>
                    <a:lnTo>
                      <a:pt x="140" y="570"/>
                    </a:lnTo>
                    <a:lnTo>
                      <a:pt x="128" y="562"/>
                    </a:lnTo>
                    <a:lnTo>
                      <a:pt x="116" y="552"/>
                    </a:lnTo>
                    <a:lnTo>
                      <a:pt x="104" y="542"/>
                    </a:lnTo>
                    <a:lnTo>
                      <a:pt x="92" y="532"/>
                    </a:lnTo>
                    <a:lnTo>
                      <a:pt x="82" y="520"/>
                    </a:lnTo>
                    <a:lnTo>
                      <a:pt x="72" y="510"/>
                    </a:lnTo>
                    <a:lnTo>
                      <a:pt x="62" y="498"/>
                    </a:lnTo>
                    <a:lnTo>
                      <a:pt x="54" y="486"/>
                    </a:lnTo>
                    <a:lnTo>
                      <a:pt x="46" y="472"/>
                    </a:lnTo>
                    <a:lnTo>
                      <a:pt x="38" y="460"/>
                    </a:lnTo>
                    <a:lnTo>
                      <a:pt x="32" y="446"/>
                    </a:lnTo>
                    <a:lnTo>
                      <a:pt x="24" y="432"/>
                    </a:lnTo>
                    <a:lnTo>
                      <a:pt x="20" y="418"/>
                    </a:lnTo>
                    <a:lnTo>
                      <a:pt x="14" y="404"/>
                    </a:lnTo>
                    <a:lnTo>
                      <a:pt x="10" y="390"/>
                    </a:lnTo>
                    <a:lnTo>
                      <a:pt x="6" y="374"/>
                    </a:lnTo>
                    <a:lnTo>
                      <a:pt x="4" y="358"/>
                    </a:lnTo>
                    <a:lnTo>
                      <a:pt x="2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2" y="280"/>
                    </a:lnTo>
                    <a:lnTo>
                      <a:pt x="4" y="264"/>
                    </a:lnTo>
                    <a:lnTo>
                      <a:pt x="6" y="248"/>
                    </a:lnTo>
                    <a:lnTo>
                      <a:pt x="10" y="234"/>
                    </a:lnTo>
                    <a:lnTo>
                      <a:pt x="14" y="218"/>
                    </a:lnTo>
                    <a:lnTo>
                      <a:pt x="20" y="204"/>
                    </a:lnTo>
                    <a:lnTo>
                      <a:pt x="24" y="190"/>
                    </a:lnTo>
                    <a:lnTo>
                      <a:pt x="32" y="176"/>
                    </a:lnTo>
                    <a:lnTo>
                      <a:pt x="38" y="162"/>
                    </a:lnTo>
                    <a:lnTo>
                      <a:pt x="46" y="150"/>
                    </a:lnTo>
                    <a:lnTo>
                      <a:pt x="54" y="136"/>
                    </a:lnTo>
                    <a:lnTo>
                      <a:pt x="62" y="124"/>
                    </a:lnTo>
                    <a:lnTo>
                      <a:pt x="72" y="112"/>
                    </a:lnTo>
                    <a:lnTo>
                      <a:pt x="82" y="102"/>
                    </a:lnTo>
                    <a:lnTo>
                      <a:pt x="92" y="90"/>
                    </a:lnTo>
                    <a:lnTo>
                      <a:pt x="104" y="80"/>
                    </a:lnTo>
                    <a:lnTo>
                      <a:pt x="116" y="70"/>
                    </a:lnTo>
                    <a:lnTo>
                      <a:pt x="128" y="62"/>
                    </a:lnTo>
                    <a:lnTo>
                      <a:pt x="140" y="52"/>
                    </a:lnTo>
                    <a:lnTo>
                      <a:pt x="152" y="44"/>
                    </a:lnTo>
                    <a:lnTo>
                      <a:pt x="166" y="36"/>
                    </a:lnTo>
                    <a:lnTo>
                      <a:pt x="180" y="30"/>
                    </a:lnTo>
                    <a:lnTo>
                      <a:pt x="194" y="24"/>
                    </a:lnTo>
                    <a:lnTo>
                      <a:pt x="208" y="18"/>
                    </a:lnTo>
                    <a:lnTo>
                      <a:pt x="222" y="14"/>
                    </a:lnTo>
                    <a:lnTo>
                      <a:pt x="238" y="10"/>
                    </a:lnTo>
                    <a:lnTo>
                      <a:pt x="252" y="6"/>
                    </a:lnTo>
                    <a:lnTo>
                      <a:pt x="268" y="2"/>
                    </a:lnTo>
                    <a:lnTo>
                      <a:pt x="284" y="0"/>
                    </a:lnTo>
                    <a:lnTo>
                      <a:pt x="300" y="0"/>
                    </a:lnTo>
                    <a:lnTo>
                      <a:pt x="316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CE1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3" name="Freeform 10"/>
              <p:cNvSpPr>
                <a:spLocks/>
              </p:cNvSpPr>
              <p:nvPr/>
            </p:nvSpPr>
            <p:spPr bwMode="auto">
              <a:xfrm>
                <a:off x="1380521" y="1197298"/>
                <a:ext cx="1288977" cy="1213953"/>
              </a:xfrm>
              <a:custGeom>
                <a:avLst/>
                <a:gdLst/>
                <a:ahLst/>
                <a:cxnLst>
                  <a:cxn ang="0">
                    <a:pos x="350" y="0"/>
                  </a:cxn>
                  <a:cxn ang="0">
                    <a:pos x="398" y="8"/>
                  </a:cxn>
                  <a:cxn ang="0">
                    <a:pos x="442" y="24"/>
                  </a:cxn>
                  <a:cxn ang="0">
                    <a:pos x="482" y="44"/>
                  </a:cxn>
                  <a:cxn ang="0">
                    <a:pos x="520" y="70"/>
                  </a:cxn>
                  <a:cxn ang="0">
                    <a:pos x="554" y="102"/>
                  </a:cxn>
                  <a:cxn ang="0">
                    <a:pos x="582" y="138"/>
                  </a:cxn>
                  <a:cxn ang="0">
                    <a:pos x="604" y="176"/>
                  </a:cxn>
                  <a:cxn ang="0">
                    <a:pos x="622" y="220"/>
                  </a:cxn>
                  <a:cxn ang="0">
                    <a:pos x="632" y="266"/>
                  </a:cxn>
                  <a:cxn ang="0">
                    <a:pos x="636" y="312"/>
                  </a:cxn>
                  <a:cxn ang="0">
                    <a:pos x="632" y="360"/>
                  </a:cxn>
                  <a:cxn ang="0">
                    <a:pos x="622" y="406"/>
                  </a:cxn>
                  <a:cxn ang="0">
                    <a:pos x="604" y="448"/>
                  </a:cxn>
                  <a:cxn ang="0">
                    <a:pos x="582" y="488"/>
                  </a:cxn>
                  <a:cxn ang="0">
                    <a:pos x="554" y="524"/>
                  </a:cxn>
                  <a:cxn ang="0">
                    <a:pos x="520" y="554"/>
                  </a:cxn>
                  <a:cxn ang="0">
                    <a:pos x="482" y="580"/>
                  </a:cxn>
                  <a:cxn ang="0">
                    <a:pos x="442" y="602"/>
                  </a:cxn>
                  <a:cxn ang="0">
                    <a:pos x="398" y="616"/>
                  </a:cxn>
                  <a:cxn ang="0">
                    <a:pos x="350" y="624"/>
                  </a:cxn>
                  <a:cxn ang="0">
                    <a:pos x="302" y="626"/>
                  </a:cxn>
                  <a:cxn ang="0">
                    <a:pos x="254" y="620"/>
                  </a:cxn>
                  <a:cxn ang="0">
                    <a:pos x="208" y="608"/>
                  </a:cxn>
                  <a:cxn ang="0">
                    <a:pos x="166" y="588"/>
                  </a:cxn>
                  <a:cxn ang="0">
                    <a:pos x="128" y="564"/>
                  </a:cxn>
                  <a:cxn ang="0">
                    <a:pos x="92" y="534"/>
                  </a:cxn>
                  <a:cxn ang="0">
                    <a:pos x="62" y="500"/>
                  </a:cxn>
                  <a:cxn ang="0">
                    <a:pos x="38" y="462"/>
                  </a:cxn>
                  <a:cxn ang="0">
                    <a:pos x="18" y="420"/>
                  </a:cxn>
                  <a:cxn ang="0">
                    <a:pos x="6" y="376"/>
                  </a:cxn>
                  <a:cxn ang="0">
                    <a:pos x="0" y="328"/>
                  </a:cxn>
                  <a:cxn ang="0">
                    <a:pos x="0" y="280"/>
                  </a:cxn>
                  <a:cxn ang="0">
                    <a:pos x="10" y="234"/>
                  </a:cxn>
                  <a:cxn ang="0">
                    <a:pos x="24" y="190"/>
                  </a:cxn>
                  <a:cxn ang="0">
                    <a:pos x="46" y="150"/>
                  </a:cxn>
                  <a:cxn ang="0">
                    <a:pos x="72" y="114"/>
                  </a:cxn>
                  <a:cxn ang="0">
                    <a:pos x="104" y="80"/>
                  </a:cxn>
                  <a:cxn ang="0">
                    <a:pos x="140" y="52"/>
                  </a:cxn>
                  <a:cxn ang="0">
                    <a:pos x="180" y="30"/>
                  </a:cxn>
                  <a:cxn ang="0">
                    <a:pos x="224" y="14"/>
                  </a:cxn>
                  <a:cxn ang="0">
                    <a:pos x="270" y="2"/>
                  </a:cxn>
                  <a:cxn ang="0">
                    <a:pos x="318" y="0"/>
                  </a:cxn>
                </a:cxnLst>
                <a:rect l="0" t="0" r="r" b="b"/>
                <a:pathLst>
                  <a:path w="636" h="626">
                    <a:moveTo>
                      <a:pt x="318" y="0"/>
                    </a:moveTo>
                    <a:lnTo>
                      <a:pt x="334" y="0"/>
                    </a:lnTo>
                    <a:lnTo>
                      <a:pt x="350" y="0"/>
                    </a:lnTo>
                    <a:lnTo>
                      <a:pt x="366" y="2"/>
                    </a:lnTo>
                    <a:lnTo>
                      <a:pt x="382" y="6"/>
                    </a:lnTo>
                    <a:lnTo>
                      <a:pt x="398" y="8"/>
                    </a:lnTo>
                    <a:lnTo>
                      <a:pt x="412" y="14"/>
                    </a:lnTo>
                    <a:lnTo>
                      <a:pt x="426" y="18"/>
                    </a:lnTo>
                    <a:lnTo>
                      <a:pt x="442" y="24"/>
                    </a:lnTo>
                    <a:lnTo>
                      <a:pt x="456" y="30"/>
                    </a:lnTo>
                    <a:lnTo>
                      <a:pt x="470" y="36"/>
                    </a:lnTo>
                    <a:lnTo>
                      <a:pt x="482" y="44"/>
                    </a:lnTo>
                    <a:lnTo>
                      <a:pt x="496" y="52"/>
                    </a:lnTo>
                    <a:lnTo>
                      <a:pt x="508" y="62"/>
                    </a:lnTo>
                    <a:lnTo>
                      <a:pt x="520" y="70"/>
                    </a:lnTo>
                    <a:lnTo>
                      <a:pt x="532" y="80"/>
                    </a:lnTo>
                    <a:lnTo>
                      <a:pt x="542" y="92"/>
                    </a:lnTo>
                    <a:lnTo>
                      <a:pt x="554" y="102"/>
                    </a:lnTo>
                    <a:lnTo>
                      <a:pt x="564" y="114"/>
                    </a:lnTo>
                    <a:lnTo>
                      <a:pt x="572" y="126"/>
                    </a:lnTo>
                    <a:lnTo>
                      <a:pt x="582" y="138"/>
                    </a:lnTo>
                    <a:lnTo>
                      <a:pt x="590" y="150"/>
                    </a:lnTo>
                    <a:lnTo>
                      <a:pt x="598" y="164"/>
                    </a:lnTo>
                    <a:lnTo>
                      <a:pt x="604" y="176"/>
                    </a:lnTo>
                    <a:lnTo>
                      <a:pt x="610" y="190"/>
                    </a:lnTo>
                    <a:lnTo>
                      <a:pt x="616" y="206"/>
                    </a:lnTo>
                    <a:lnTo>
                      <a:pt x="622" y="220"/>
                    </a:lnTo>
                    <a:lnTo>
                      <a:pt x="626" y="234"/>
                    </a:lnTo>
                    <a:lnTo>
                      <a:pt x="630" y="250"/>
                    </a:lnTo>
                    <a:lnTo>
                      <a:pt x="632" y="266"/>
                    </a:lnTo>
                    <a:lnTo>
                      <a:pt x="634" y="280"/>
                    </a:lnTo>
                    <a:lnTo>
                      <a:pt x="636" y="296"/>
                    </a:lnTo>
                    <a:lnTo>
                      <a:pt x="636" y="312"/>
                    </a:lnTo>
                    <a:lnTo>
                      <a:pt x="636" y="328"/>
                    </a:lnTo>
                    <a:lnTo>
                      <a:pt x="634" y="344"/>
                    </a:lnTo>
                    <a:lnTo>
                      <a:pt x="632" y="360"/>
                    </a:lnTo>
                    <a:lnTo>
                      <a:pt x="630" y="376"/>
                    </a:lnTo>
                    <a:lnTo>
                      <a:pt x="626" y="390"/>
                    </a:lnTo>
                    <a:lnTo>
                      <a:pt x="622" y="406"/>
                    </a:lnTo>
                    <a:lnTo>
                      <a:pt x="616" y="420"/>
                    </a:lnTo>
                    <a:lnTo>
                      <a:pt x="610" y="434"/>
                    </a:lnTo>
                    <a:lnTo>
                      <a:pt x="604" y="448"/>
                    </a:lnTo>
                    <a:lnTo>
                      <a:pt x="598" y="462"/>
                    </a:lnTo>
                    <a:lnTo>
                      <a:pt x="590" y="476"/>
                    </a:lnTo>
                    <a:lnTo>
                      <a:pt x="582" y="488"/>
                    </a:lnTo>
                    <a:lnTo>
                      <a:pt x="572" y="500"/>
                    </a:lnTo>
                    <a:lnTo>
                      <a:pt x="564" y="512"/>
                    </a:lnTo>
                    <a:lnTo>
                      <a:pt x="554" y="524"/>
                    </a:lnTo>
                    <a:lnTo>
                      <a:pt x="542" y="534"/>
                    </a:lnTo>
                    <a:lnTo>
                      <a:pt x="532" y="544"/>
                    </a:lnTo>
                    <a:lnTo>
                      <a:pt x="520" y="554"/>
                    </a:lnTo>
                    <a:lnTo>
                      <a:pt x="508" y="564"/>
                    </a:lnTo>
                    <a:lnTo>
                      <a:pt x="496" y="572"/>
                    </a:lnTo>
                    <a:lnTo>
                      <a:pt x="482" y="580"/>
                    </a:lnTo>
                    <a:lnTo>
                      <a:pt x="470" y="588"/>
                    </a:lnTo>
                    <a:lnTo>
                      <a:pt x="456" y="596"/>
                    </a:lnTo>
                    <a:lnTo>
                      <a:pt x="442" y="602"/>
                    </a:lnTo>
                    <a:lnTo>
                      <a:pt x="426" y="608"/>
                    </a:lnTo>
                    <a:lnTo>
                      <a:pt x="412" y="612"/>
                    </a:lnTo>
                    <a:lnTo>
                      <a:pt x="398" y="616"/>
                    </a:lnTo>
                    <a:lnTo>
                      <a:pt x="382" y="620"/>
                    </a:lnTo>
                    <a:lnTo>
                      <a:pt x="366" y="622"/>
                    </a:lnTo>
                    <a:lnTo>
                      <a:pt x="350" y="624"/>
                    </a:lnTo>
                    <a:lnTo>
                      <a:pt x="334" y="626"/>
                    </a:lnTo>
                    <a:lnTo>
                      <a:pt x="318" y="626"/>
                    </a:lnTo>
                    <a:lnTo>
                      <a:pt x="302" y="626"/>
                    </a:lnTo>
                    <a:lnTo>
                      <a:pt x="286" y="624"/>
                    </a:lnTo>
                    <a:lnTo>
                      <a:pt x="270" y="622"/>
                    </a:lnTo>
                    <a:lnTo>
                      <a:pt x="254" y="620"/>
                    </a:lnTo>
                    <a:lnTo>
                      <a:pt x="238" y="616"/>
                    </a:lnTo>
                    <a:lnTo>
                      <a:pt x="224" y="612"/>
                    </a:lnTo>
                    <a:lnTo>
                      <a:pt x="208" y="608"/>
                    </a:lnTo>
                    <a:lnTo>
                      <a:pt x="194" y="602"/>
                    </a:lnTo>
                    <a:lnTo>
                      <a:pt x="180" y="596"/>
                    </a:lnTo>
                    <a:lnTo>
                      <a:pt x="166" y="588"/>
                    </a:lnTo>
                    <a:lnTo>
                      <a:pt x="152" y="580"/>
                    </a:lnTo>
                    <a:lnTo>
                      <a:pt x="140" y="572"/>
                    </a:lnTo>
                    <a:lnTo>
                      <a:pt x="128" y="564"/>
                    </a:lnTo>
                    <a:lnTo>
                      <a:pt x="116" y="554"/>
                    </a:lnTo>
                    <a:lnTo>
                      <a:pt x="104" y="544"/>
                    </a:lnTo>
                    <a:lnTo>
                      <a:pt x="92" y="534"/>
                    </a:lnTo>
                    <a:lnTo>
                      <a:pt x="82" y="524"/>
                    </a:lnTo>
                    <a:lnTo>
                      <a:pt x="72" y="512"/>
                    </a:lnTo>
                    <a:lnTo>
                      <a:pt x="62" y="500"/>
                    </a:lnTo>
                    <a:lnTo>
                      <a:pt x="54" y="488"/>
                    </a:lnTo>
                    <a:lnTo>
                      <a:pt x="46" y="476"/>
                    </a:lnTo>
                    <a:lnTo>
                      <a:pt x="38" y="462"/>
                    </a:lnTo>
                    <a:lnTo>
                      <a:pt x="30" y="448"/>
                    </a:lnTo>
                    <a:lnTo>
                      <a:pt x="24" y="434"/>
                    </a:lnTo>
                    <a:lnTo>
                      <a:pt x="18" y="420"/>
                    </a:lnTo>
                    <a:lnTo>
                      <a:pt x="14" y="406"/>
                    </a:lnTo>
                    <a:lnTo>
                      <a:pt x="10" y="390"/>
                    </a:lnTo>
                    <a:lnTo>
                      <a:pt x="6" y="376"/>
                    </a:lnTo>
                    <a:lnTo>
                      <a:pt x="4" y="360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4" y="266"/>
                    </a:lnTo>
                    <a:lnTo>
                      <a:pt x="6" y="250"/>
                    </a:lnTo>
                    <a:lnTo>
                      <a:pt x="10" y="234"/>
                    </a:lnTo>
                    <a:lnTo>
                      <a:pt x="14" y="220"/>
                    </a:lnTo>
                    <a:lnTo>
                      <a:pt x="18" y="206"/>
                    </a:lnTo>
                    <a:lnTo>
                      <a:pt x="24" y="190"/>
                    </a:lnTo>
                    <a:lnTo>
                      <a:pt x="30" y="176"/>
                    </a:lnTo>
                    <a:lnTo>
                      <a:pt x="38" y="164"/>
                    </a:lnTo>
                    <a:lnTo>
                      <a:pt x="46" y="150"/>
                    </a:lnTo>
                    <a:lnTo>
                      <a:pt x="54" y="138"/>
                    </a:lnTo>
                    <a:lnTo>
                      <a:pt x="62" y="126"/>
                    </a:lnTo>
                    <a:lnTo>
                      <a:pt x="72" y="114"/>
                    </a:lnTo>
                    <a:lnTo>
                      <a:pt x="82" y="102"/>
                    </a:lnTo>
                    <a:lnTo>
                      <a:pt x="92" y="92"/>
                    </a:lnTo>
                    <a:lnTo>
                      <a:pt x="104" y="80"/>
                    </a:lnTo>
                    <a:lnTo>
                      <a:pt x="116" y="70"/>
                    </a:lnTo>
                    <a:lnTo>
                      <a:pt x="128" y="62"/>
                    </a:lnTo>
                    <a:lnTo>
                      <a:pt x="140" y="52"/>
                    </a:lnTo>
                    <a:lnTo>
                      <a:pt x="152" y="44"/>
                    </a:lnTo>
                    <a:lnTo>
                      <a:pt x="166" y="36"/>
                    </a:lnTo>
                    <a:lnTo>
                      <a:pt x="180" y="30"/>
                    </a:lnTo>
                    <a:lnTo>
                      <a:pt x="194" y="24"/>
                    </a:lnTo>
                    <a:lnTo>
                      <a:pt x="208" y="18"/>
                    </a:lnTo>
                    <a:lnTo>
                      <a:pt x="224" y="14"/>
                    </a:lnTo>
                    <a:lnTo>
                      <a:pt x="238" y="8"/>
                    </a:lnTo>
                    <a:lnTo>
                      <a:pt x="254" y="6"/>
                    </a:lnTo>
                    <a:lnTo>
                      <a:pt x="270" y="2"/>
                    </a:lnTo>
                    <a:lnTo>
                      <a:pt x="286" y="0"/>
                    </a:lnTo>
                    <a:lnTo>
                      <a:pt x="302" y="0"/>
                    </a:lnTo>
                    <a:lnTo>
                      <a:pt x="318" y="0"/>
                    </a:lnTo>
                    <a:lnTo>
                      <a:pt x="318" y="0"/>
                    </a:lnTo>
                    <a:close/>
                  </a:path>
                </a:pathLst>
              </a:custGeom>
              <a:solidFill>
                <a:srgbClr val="FBD8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4" name="Freeform 11"/>
              <p:cNvSpPr>
                <a:spLocks/>
              </p:cNvSpPr>
              <p:nvPr/>
            </p:nvSpPr>
            <p:spPr bwMode="auto">
              <a:xfrm>
                <a:off x="1372414" y="1189541"/>
                <a:ext cx="1297084" cy="1225588"/>
              </a:xfrm>
              <a:custGeom>
                <a:avLst/>
                <a:gdLst/>
                <a:ahLst/>
                <a:cxnLst>
                  <a:cxn ang="0">
                    <a:pos x="354" y="2"/>
                  </a:cxn>
                  <a:cxn ang="0">
                    <a:pos x="400" y="10"/>
                  </a:cxn>
                  <a:cxn ang="0">
                    <a:pos x="446" y="26"/>
                  </a:cxn>
                  <a:cxn ang="0">
                    <a:pos x="486" y="46"/>
                  </a:cxn>
                  <a:cxn ang="0">
                    <a:pos x="524" y="74"/>
                  </a:cxn>
                  <a:cxn ang="0">
                    <a:pos x="558" y="104"/>
                  </a:cxn>
                  <a:cxn ang="0">
                    <a:pos x="586" y="140"/>
                  </a:cxn>
                  <a:cxn ang="0">
                    <a:pos x="610" y="180"/>
                  </a:cxn>
                  <a:cxn ang="0">
                    <a:pos x="626" y="222"/>
                  </a:cxn>
                  <a:cxn ang="0">
                    <a:pos x="636" y="268"/>
                  </a:cxn>
                  <a:cxn ang="0">
                    <a:pos x="640" y="316"/>
                  </a:cxn>
                  <a:cxn ang="0">
                    <a:pos x="636" y="364"/>
                  </a:cxn>
                  <a:cxn ang="0">
                    <a:pos x="626" y="410"/>
                  </a:cxn>
                  <a:cxn ang="0">
                    <a:pos x="610" y="452"/>
                  </a:cxn>
                  <a:cxn ang="0">
                    <a:pos x="586" y="492"/>
                  </a:cxn>
                  <a:cxn ang="0">
                    <a:pos x="558" y="528"/>
                  </a:cxn>
                  <a:cxn ang="0">
                    <a:pos x="524" y="560"/>
                  </a:cxn>
                  <a:cxn ang="0">
                    <a:pos x="486" y="586"/>
                  </a:cxn>
                  <a:cxn ang="0">
                    <a:pos x="446" y="606"/>
                  </a:cxn>
                  <a:cxn ang="0">
                    <a:pos x="400" y="622"/>
                  </a:cxn>
                  <a:cxn ang="0">
                    <a:pos x="354" y="630"/>
                  </a:cxn>
                  <a:cxn ang="0">
                    <a:pos x="304" y="630"/>
                  </a:cxn>
                  <a:cxn ang="0">
                    <a:pos x="256" y="624"/>
                  </a:cxn>
                  <a:cxn ang="0">
                    <a:pos x="210" y="612"/>
                  </a:cxn>
                  <a:cxn ang="0">
                    <a:pos x="168" y="594"/>
                  </a:cxn>
                  <a:cxn ang="0">
                    <a:pos x="130" y="568"/>
                  </a:cxn>
                  <a:cxn ang="0">
                    <a:pos x="94" y="538"/>
                  </a:cxn>
                  <a:cxn ang="0">
                    <a:pos x="64" y="504"/>
                  </a:cxn>
                  <a:cxn ang="0">
                    <a:pos x="40" y="466"/>
                  </a:cxn>
                  <a:cxn ang="0">
                    <a:pos x="20" y="424"/>
                  </a:cxn>
                  <a:cxn ang="0">
                    <a:pos x="8" y="380"/>
                  </a:cxn>
                  <a:cxn ang="0">
                    <a:pos x="2" y="332"/>
                  </a:cxn>
                  <a:cxn ang="0">
                    <a:pos x="2" y="284"/>
                  </a:cxn>
                  <a:cxn ang="0">
                    <a:pos x="10" y="238"/>
                  </a:cxn>
                  <a:cxn ang="0">
                    <a:pos x="26" y="194"/>
                  </a:cxn>
                  <a:cxn ang="0">
                    <a:pos x="48" y="152"/>
                  </a:cxn>
                  <a:cxn ang="0">
                    <a:pos x="74" y="116"/>
                  </a:cxn>
                  <a:cxn ang="0">
                    <a:pos x="106" y="84"/>
                  </a:cxn>
                  <a:cxn ang="0">
                    <a:pos x="142" y="54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2" y="4"/>
                  </a:cxn>
                  <a:cxn ang="0">
                    <a:pos x="320" y="0"/>
                  </a:cxn>
                </a:cxnLst>
                <a:rect l="0" t="0" r="r" b="b"/>
                <a:pathLst>
                  <a:path w="640" h="632">
                    <a:moveTo>
                      <a:pt x="320" y="0"/>
                    </a:moveTo>
                    <a:lnTo>
                      <a:pt x="338" y="2"/>
                    </a:lnTo>
                    <a:lnTo>
                      <a:pt x="354" y="2"/>
                    </a:lnTo>
                    <a:lnTo>
                      <a:pt x="370" y="4"/>
                    </a:lnTo>
                    <a:lnTo>
                      <a:pt x="386" y="8"/>
                    </a:lnTo>
                    <a:lnTo>
                      <a:pt x="400" y="10"/>
                    </a:lnTo>
                    <a:lnTo>
                      <a:pt x="416" y="16"/>
                    </a:lnTo>
                    <a:lnTo>
                      <a:pt x="430" y="20"/>
                    </a:lnTo>
                    <a:lnTo>
                      <a:pt x="446" y="26"/>
                    </a:lnTo>
                    <a:lnTo>
                      <a:pt x="460" y="32"/>
                    </a:lnTo>
                    <a:lnTo>
                      <a:pt x="474" y="40"/>
                    </a:lnTo>
                    <a:lnTo>
                      <a:pt x="486" y="46"/>
                    </a:lnTo>
                    <a:lnTo>
                      <a:pt x="500" y="54"/>
                    </a:lnTo>
                    <a:lnTo>
                      <a:pt x="512" y="64"/>
                    </a:lnTo>
                    <a:lnTo>
                      <a:pt x="524" y="74"/>
                    </a:lnTo>
                    <a:lnTo>
                      <a:pt x="536" y="84"/>
                    </a:lnTo>
                    <a:lnTo>
                      <a:pt x="546" y="94"/>
                    </a:lnTo>
                    <a:lnTo>
                      <a:pt x="558" y="104"/>
                    </a:lnTo>
                    <a:lnTo>
                      <a:pt x="568" y="116"/>
                    </a:lnTo>
                    <a:lnTo>
                      <a:pt x="576" y="128"/>
                    </a:lnTo>
                    <a:lnTo>
                      <a:pt x="586" y="140"/>
                    </a:lnTo>
                    <a:lnTo>
                      <a:pt x="594" y="152"/>
                    </a:lnTo>
                    <a:lnTo>
                      <a:pt x="602" y="166"/>
                    </a:lnTo>
                    <a:lnTo>
                      <a:pt x="610" y="180"/>
                    </a:lnTo>
                    <a:lnTo>
                      <a:pt x="616" y="194"/>
                    </a:lnTo>
                    <a:lnTo>
                      <a:pt x="622" y="208"/>
                    </a:lnTo>
                    <a:lnTo>
                      <a:pt x="626" y="222"/>
                    </a:lnTo>
                    <a:lnTo>
                      <a:pt x="630" y="238"/>
                    </a:lnTo>
                    <a:lnTo>
                      <a:pt x="634" y="252"/>
                    </a:lnTo>
                    <a:lnTo>
                      <a:pt x="636" y="268"/>
                    </a:lnTo>
                    <a:lnTo>
                      <a:pt x="640" y="284"/>
                    </a:lnTo>
                    <a:lnTo>
                      <a:pt x="640" y="300"/>
                    </a:lnTo>
                    <a:lnTo>
                      <a:pt x="640" y="316"/>
                    </a:lnTo>
                    <a:lnTo>
                      <a:pt x="640" y="332"/>
                    </a:lnTo>
                    <a:lnTo>
                      <a:pt x="640" y="348"/>
                    </a:lnTo>
                    <a:lnTo>
                      <a:pt x="636" y="364"/>
                    </a:lnTo>
                    <a:lnTo>
                      <a:pt x="634" y="380"/>
                    </a:lnTo>
                    <a:lnTo>
                      <a:pt x="630" y="394"/>
                    </a:lnTo>
                    <a:lnTo>
                      <a:pt x="626" y="410"/>
                    </a:lnTo>
                    <a:lnTo>
                      <a:pt x="622" y="424"/>
                    </a:lnTo>
                    <a:lnTo>
                      <a:pt x="616" y="438"/>
                    </a:lnTo>
                    <a:lnTo>
                      <a:pt x="610" y="452"/>
                    </a:lnTo>
                    <a:lnTo>
                      <a:pt x="602" y="466"/>
                    </a:lnTo>
                    <a:lnTo>
                      <a:pt x="594" y="480"/>
                    </a:lnTo>
                    <a:lnTo>
                      <a:pt x="586" y="492"/>
                    </a:lnTo>
                    <a:lnTo>
                      <a:pt x="576" y="504"/>
                    </a:lnTo>
                    <a:lnTo>
                      <a:pt x="568" y="516"/>
                    </a:lnTo>
                    <a:lnTo>
                      <a:pt x="558" y="528"/>
                    </a:lnTo>
                    <a:lnTo>
                      <a:pt x="546" y="538"/>
                    </a:lnTo>
                    <a:lnTo>
                      <a:pt x="536" y="550"/>
                    </a:lnTo>
                    <a:lnTo>
                      <a:pt x="524" y="560"/>
                    </a:lnTo>
                    <a:lnTo>
                      <a:pt x="512" y="568"/>
                    </a:lnTo>
                    <a:lnTo>
                      <a:pt x="500" y="578"/>
                    </a:lnTo>
                    <a:lnTo>
                      <a:pt x="486" y="586"/>
                    </a:lnTo>
                    <a:lnTo>
                      <a:pt x="474" y="594"/>
                    </a:lnTo>
                    <a:lnTo>
                      <a:pt x="460" y="600"/>
                    </a:lnTo>
                    <a:lnTo>
                      <a:pt x="446" y="606"/>
                    </a:lnTo>
                    <a:lnTo>
                      <a:pt x="430" y="612"/>
                    </a:lnTo>
                    <a:lnTo>
                      <a:pt x="416" y="618"/>
                    </a:lnTo>
                    <a:lnTo>
                      <a:pt x="400" y="622"/>
                    </a:lnTo>
                    <a:lnTo>
                      <a:pt x="386" y="624"/>
                    </a:lnTo>
                    <a:lnTo>
                      <a:pt x="370" y="628"/>
                    </a:lnTo>
                    <a:lnTo>
                      <a:pt x="354" y="630"/>
                    </a:lnTo>
                    <a:lnTo>
                      <a:pt x="338" y="630"/>
                    </a:lnTo>
                    <a:lnTo>
                      <a:pt x="320" y="632"/>
                    </a:lnTo>
                    <a:lnTo>
                      <a:pt x="304" y="630"/>
                    </a:lnTo>
                    <a:lnTo>
                      <a:pt x="288" y="630"/>
                    </a:lnTo>
                    <a:lnTo>
                      <a:pt x="272" y="628"/>
                    </a:lnTo>
                    <a:lnTo>
                      <a:pt x="256" y="624"/>
                    </a:lnTo>
                    <a:lnTo>
                      <a:pt x="240" y="622"/>
                    </a:lnTo>
                    <a:lnTo>
                      <a:pt x="226" y="618"/>
                    </a:lnTo>
                    <a:lnTo>
                      <a:pt x="210" y="612"/>
                    </a:lnTo>
                    <a:lnTo>
                      <a:pt x="196" y="606"/>
                    </a:lnTo>
                    <a:lnTo>
                      <a:pt x="182" y="600"/>
                    </a:lnTo>
                    <a:lnTo>
                      <a:pt x="168" y="594"/>
                    </a:lnTo>
                    <a:lnTo>
                      <a:pt x="154" y="586"/>
                    </a:lnTo>
                    <a:lnTo>
                      <a:pt x="142" y="578"/>
                    </a:lnTo>
                    <a:lnTo>
                      <a:pt x="130" y="568"/>
                    </a:lnTo>
                    <a:lnTo>
                      <a:pt x="118" y="560"/>
                    </a:lnTo>
                    <a:lnTo>
                      <a:pt x="106" y="550"/>
                    </a:lnTo>
                    <a:lnTo>
                      <a:pt x="94" y="538"/>
                    </a:lnTo>
                    <a:lnTo>
                      <a:pt x="84" y="528"/>
                    </a:lnTo>
                    <a:lnTo>
                      <a:pt x="74" y="516"/>
                    </a:lnTo>
                    <a:lnTo>
                      <a:pt x="64" y="504"/>
                    </a:lnTo>
                    <a:lnTo>
                      <a:pt x="56" y="492"/>
                    </a:lnTo>
                    <a:lnTo>
                      <a:pt x="48" y="480"/>
                    </a:lnTo>
                    <a:lnTo>
                      <a:pt x="40" y="466"/>
                    </a:lnTo>
                    <a:lnTo>
                      <a:pt x="32" y="452"/>
                    </a:lnTo>
                    <a:lnTo>
                      <a:pt x="26" y="438"/>
                    </a:lnTo>
                    <a:lnTo>
                      <a:pt x="20" y="424"/>
                    </a:lnTo>
                    <a:lnTo>
                      <a:pt x="16" y="410"/>
                    </a:lnTo>
                    <a:lnTo>
                      <a:pt x="10" y="394"/>
                    </a:lnTo>
                    <a:lnTo>
                      <a:pt x="8" y="380"/>
                    </a:lnTo>
                    <a:lnTo>
                      <a:pt x="4" y="364"/>
                    </a:lnTo>
                    <a:lnTo>
                      <a:pt x="2" y="348"/>
                    </a:lnTo>
                    <a:lnTo>
                      <a:pt x="2" y="332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2" y="284"/>
                    </a:lnTo>
                    <a:lnTo>
                      <a:pt x="4" y="268"/>
                    </a:lnTo>
                    <a:lnTo>
                      <a:pt x="8" y="252"/>
                    </a:lnTo>
                    <a:lnTo>
                      <a:pt x="10" y="238"/>
                    </a:lnTo>
                    <a:lnTo>
                      <a:pt x="16" y="222"/>
                    </a:lnTo>
                    <a:lnTo>
                      <a:pt x="20" y="208"/>
                    </a:lnTo>
                    <a:lnTo>
                      <a:pt x="26" y="194"/>
                    </a:lnTo>
                    <a:lnTo>
                      <a:pt x="32" y="180"/>
                    </a:lnTo>
                    <a:lnTo>
                      <a:pt x="40" y="166"/>
                    </a:lnTo>
                    <a:lnTo>
                      <a:pt x="48" y="152"/>
                    </a:lnTo>
                    <a:lnTo>
                      <a:pt x="56" y="140"/>
                    </a:lnTo>
                    <a:lnTo>
                      <a:pt x="64" y="128"/>
                    </a:lnTo>
                    <a:lnTo>
                      <a:pt x="74" y="116"/>
                    </a:lnTo>
                    <a:lnTo>
                      <a:pt x="84" y="104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4"/>
                    </a:lnTo>
                    <a:lnTo>
                      <a:pt x="154" y="46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6" y="26"/>
                    </a:lnTo>
                    <a:lnTo>
                      <a:pt x="210" y="20"/>
                    </a:lnTo>
                    <a:lnTo>
                      <a:pt x="226" y="16"/>
                    </a:lnTo>
                    <a:lnTo>
                      <a:pt x="240" y="10"/>
                    </a:lnTo>
                    <a:lnTo>
                      <a:pt x="256" y="8"/>
                    </a:lnTo>
                    <a:lnTo>
                      <a:pt x="272" y="4"/>
                    </a:lnTo>
                    <a:lnTo>
                      <a:pt x="288" y="2"/>
                    </a:lnTo>
                    <a:lnTo>
                      <a:pt x="304" y="2"/>
                    </a:lnTo>
                    <a:lnTo>
                      <a:pt x="320" y="0"/>
                    </a:lnTo>
                    <a:lnTo>
                      <a:pt x="320" y="0"/>
                    </a:lnTo>
                    <a:close/>
                  </a:path>
                </a:pathLst>
              </a:custGeom>
              <a:solidFill>
                <a:srgbClr val="F9CF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5" name="Freeform 12"/>
              <p:cNvSpPr>
                <a:spLocks/>
              </p:cNvSpPr>
              <p:nvPr/>
            </p:nvSpPr>
            <p:spPr bwMode="auto">
              <a:xfrm>
                <a:off x="1368361" y="1185663"/>
                <a:ext cx="1305190" cy="1229466"/>
              </a:xfrm>
              <a:custGeom>
                <a:avLst/>
                <a:gdLst/>
                <a:ahLst/>
                <a:cxnLst>
                  <a:cxn ang="0">
                    <a:pos x="354" y="2"/>
                  </a:cxn>
                  <a:cxn ang="0">
                    <a:pos x="402" y="10"/>
                  </a:cxn>
                  <a:cxn ang="0">
                    <a:pos x="446" y="26"/>
                  </a:cxn>
                  <a:cxn ang="0">
                    <a:pos x="488" y="46"/>
                  </a:cxn>
                  <a:cxn ang="0">
                    <a:pos x="526" y="74"/>
                  </a:cxn>
                  <a:cxn ang="0">
                    <a:pos x="560" y="104"/>
                  </a:cxn>
                  <a:cxn ang="0">
                    <a:pos x="588" y="140"/>
                  </a:cxn>
                  <a:cxn ang="0">
                    <a:pos x="612" y="180"/>
                  </a:cxn>
                  <a:cxn ang="0">
                    <a:pos x="628" y="224"/>
                  </a:cxn>
                  <a:cxn ang="0">
                    <a:pos x="640" y="270"/>
                  </a:cxn>
                  <a:cxn ang="0">
                    <a:pos x="644" y="318"/>
                  </a:cxn>
                  <a:cxn ang="0">
                    <a:pos x="640" y="366"/>
                  </a:cxn>
                  <a:cxn ang="0">
                    <a:pos x="628" y="412"/>
                  </a:cxn>
                  <a:cxn ang="0">
                    <a:pos x="612" y="454"/>
                  </a:cxn>
                  <a:cxn ang="0">
                    <a:pos x="588" y="494"/>
                  </a:cxn>
                  <a:cxn ang="0">
                    <a:pos x="560" y="530"/>
                  </a:cxn>
                  <a:cxn ang="0">
                    <a:pos x="526" y="562"/>
                  </a:cxn>
                  <a:cxn ang="0">
                    <a:pos x="488" y="588"/>
                  </a:cxn>
                  <a:cxn ang="0">
                    <a:pos x="446" y="610"/>
                  </a:cxn>
                  <a:cxn ang="0">
                    <a:pos x="402" y="624"/>
                  </a:cxn>
                  <a:cxn ang="0">
                    <a:pos x="354" y="632"/>
                  </a:cxn>
                  <a:cxn ang="0">
                    <a:pos x="306" y="634"/>
                  </a:cxn>
                  <a:cxn ang="0">
                    <a:pos x="258" y="628"/>
                  </a:cxn>
                  <a:cxn ang="0">
                    <a:pos x="212" y="616"/>
                  </a:cxn>
                  <a:cxn ang="0">
                    <a:pos x="168" y="596"/>
                  </a:cxn>
                  <a:cxn ang="0">
                    <a:pos x="130" y="572"/>
                  </a:cxn>
                  <a:cxn ang="0">
                    <a:pos x="94" y="542"/>
                  </a:cxn>
                  <a:cxn ang="0">
                    <a:pos x="64" y="508"/>
                  </a:cxn>
                  <a:cxn ang="0">
                    <a:pos x="40" y="468"/>
                  </a:cxn>
                  <a:cxn ang="0">
                    <a:pos x="20" y="426"/>
                  </a:cxn>
                  <a:cxn ang="0">
                    <a:pos x="6" y="382"/>
                  </a:cxn>
                  <a:cxn ang="0">
                    <a:pos x="0" y="334"/>
                  </a:cxn>
                  <a:cxn ang="0">
                    <a:pos x="2" y="286"/>
                  </a:cxn>
                  <a:cxn ang="0">
                    <a:pos x="10" y="238"/>
                  </a:cxn>
                  <a:cxn ang="0">
                    <a:pos x="26" y="194"/>
                  </a:cxn>
                  <a:cxn ang="0">
                    <a:pos x="46" y="154"/>
                  </a:cxn>
                  <a:cxn ang="0">
                    <a:pos x="74" y="116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2" y="4"/>
                  </a:cxn>
                  <a:cxn ang="0">
                    <a:pos x="322" y="0"/>
                  </a:cxn>
                </a:cxnLst>
                <a:rect l="0" t="0" r="r" b="b"/>
                <a:pathLst>
                  <a:path w="644" h="634">
                    <a:moveTo>
                      <a:pt x="322" y="0"/>
                    </a:moveTo>
                    <a:lnTo>
                      <a:pt x="338" y="2"/>
                    </a:lnTo>
                    <a:lnTo>
                      <a:pt x="354" y="2"/>
                    </a:lnTo>
                    <a:lnTo>
                      <a:pt x="370" y="4"/>
                    </a:lnTo>
                    <a:lnTo>
                      <a:pt x="386" y="8"/>
                    </a:lnTo>
                    <a:lnTo>
                      <a:pt x="402" y="10"/>
                    </a:lnTo>
                    <a:lnTo>
                      <a:pt x="418" y="16"/>
                    </a:lnTo>
                    <a:lnTo>
                      <a:pt x="432" y="20"/>
                    </a:lnTo>
                    <a:lnTo>
                      <a:pt x="446" y="26"/>
                    </a:lnTo>
                    <a:lnTo>
                      <a:pt x="460" y="32"/>
                    </a:lnTo>
                    <a:lnTo>
                      <a:pt x="474" y="40"/>
                    </a:lnTo>
                    <a:lnTo>
                      <a:pt x="488" y="46"/>
                    </a:lnTo>
                    <a:lnTo>
                      <a:pt x="502" y="56"/>
                    </a:lnTo>
                    <a:lnTo>
                      <a:pt x="514" y="64"/>
                    </a:lnTo>
                    <a:lnTo>
                      <a:pt x="526" y="74"/>
                    </a:lnTo>
                    <a:lnTo>
                      <a:pt x="538" y="84"/>
                    </a:lnTo>
                    <a:lnTo>
                      <a:pt x="548" y="94"/>
                    </a:lnTo>
                    <a:lnTo>
                      <a:pt x="560" y="104"/>
                    </a:lnTo>
                    <a:lnTo>
                      <a:pt x="570" y="116"/>
                    </a:lnTo>
                    <a:lnTo>
                      <a:pt x="580" y="128"/>
                    </a:lnTo>
                    <a:lnTo>
                      <a:pt x="588" y="140"/>
                    </a:lnTo>
                    <a:lnTo>
                      <a:pt x="596" y="154"/>
                    </a:lnTo>
                    <a:lnTo>
                      <a:pt x="604" y="166"/>
                    </a:lnTo>
                    <a:lnTo>
                      <a:pt x="612" y="180"/>
                    </a:lnTo>
                    <a:lnTo>
                      <a:pt x="618" y="194"/>
                    </a:lnTo>
                    <a:lnTo>
                      <a:pt x="624" y="208"/>
                    </a:lnTo>
                    <a:lnTo>
                      <a:pt x="628" y="224"/>
                    </a:lnTo>
                    <a:lnTo>
                      <a:pt x="634" y="238"/>
                    </a:lnTo>
                    <a:lnTo>
                      <a:pt x="636" y="254"/>
                    </a:lnTo>
                    <a:lnTo>
                      <a:pt x="640" y="270"/>
                    </a:lnTo>
                    <a:lnTo>
                      <a:pt x="642" y="286"/>
                    </a:lnTo>
                    <a:lnTo>
                      <a:pt x="642" y="302"/>
                    </a:lnTo>
                    <a:lnTo>
                      <a:pt x="644" y="318"/>
                    </a:lnTo>
                    <a:lnTo>
                      <a:pt x="642" y="334"/>
                    </a:lnTo>
                    <a:lnTo>
                      <a:pt x="642" y="350"/>
                    </a:lnTo>
                    <a:lnTo>
                      <a:pt x="640" y="366"/>
                    </a:lnTo>
                    <a:lnTo>
                      <a:pt x="636" y="382"/>
                    </a:lnTo>
                    <a:lnTo>
                      <a:pt x="634" y="396"/>
                    </a:lnTo>
                    <a:lnTo>
                      <a:pt x="628" y="412"/>
                    </a:lnTo>
                    <a:lnTo>
                      <a:pt x="624" y="426"/>
                    </a:lnTo>
                    <a:lnTo>
                      <a:pt x="618" y="440"/>
                    </a:lnTo>
                    <a:lnTo>
                      <a:pt x="612" y="454"/>
                    </a:lnTo>
                    <a:lnTo>
                      <a:pt x="604" y="468"/>
                    </a:lnTo>
                    <a:lnTo>
                      <a:pt x="596" y="482"/>
                    </a:lnTo>
                    <a:lnTo>
                      <a:pt x="588" y="494"/>
                    </a:lnTo>
                    <a:lnTo>
                      <a:pt x="580" y="508"/>
                    </a:lnTo>
                    <a:lnTo>
                      <a:pt x="570" y="518"/>
                    </a:lnTo>
                    <a:lnTo>
                      <a:pt x="560" y="530"/>
                    </a:lnTo>
                    <a:lnTo>
                      <a:pt x="548" y="542"/>
                    </a:lnTo>
                    <a:lnTo>
                      <a:pt x="538" y="552"/>
                    </a:lnTo>
                    <a:lnTo>
                      <a:pt x="526" y="562"/>
                    </a:lnTo>
                    <a:lnTo>
                      <a:pt x="514" y="572"/>
                    </a:lnTo>
                    <a:lnTo>
                      <a:pt x="502" y="580"/>
                    </a:lnTo>
                    <a:lnTo>
                      <a:pt x="488" y="588"/>
                    </a:lnTo>
                    <a:lnTo>
                      <a:pt x="474" y="596"/>
                    </a:lnTo>
                    <a:lnTo>
                      <a:pt x="460" y="604"/>
                    </a:lnTo>
                    <a:lnTo>
                      <a:pt x="446" y="610"/>
                    </a:lnTo>
                    <a:lnTo>
                      <a:pt x="432" y="616"/>
                    </a:lnTo>
                    <a:lnTo>
                      <a:pt x="418" y="620"/>
                    </a:lnTo>
                    <a:lnTo>
                      <a:pt x="402" y="624"/>
                    </a:lnTo>
                    <a:lnTo>
                      <a:pt x="386" y="628"/>
                    </a:lnTo>
                    <a:lnTo>
                      <a:pt x="370" y="630"/>
                    </a:lnTo>
                    <a:lnTo>
                      <a:pt x="354" y="632"/>
                    </a:lnTo>
                    <a:lnTo>
                      <a:pt x="338" y="634"/>
                    </a:lnTo>
                    <a:lnTo>
                      <a:pt x="322" y="634"/>
                    </a:lnTo>
                    <a:lnTo>
                      <a:pt x="306" y="634"/>
                    </a:lnTo>
                    <a:lnTo>
                      <a:pt x="288" y="632"/>
                    </a:lnTo>
                    <a:lnTo>
                      <a:pt x="272" y="630"/>
                    </a:lnTo>
                    <a:lnTo>
                      <a:pt x="258" y="628"/>
                    </a:lnTo>
                    <a:lnTo>
                      <a:pt x="242" y="624"/>
                    </a:lnTo>
                    <a:lnTo>
                      <a:pt x="226" y="620"/>
                    </a:lnTo>
                    <a:lnTo>
                      <a:pt x="212" y="616"/>
                    </a:lnTo>
                    <a:lnTo>
                      <a:pt x="196" y="610"/>
                    </a:lnTo>
                    <a:lnTo>
                      <a:pt x="182" y="604"/>
                    </a:lnTo>
                    <a:lnTo>
                      <a:pt x="168" y="596"/>
                    </a:lnTo>
                    <a:lnTo>
                      <a:pt x="156" y="588"/>
                    </a:lnTo>
                    <a:lnTo>
                      <a:pt x="142" y="580"/>
                    </a:lnTo>
                    <a:lnTo>
                      <a:pt x="130" y="572"/>
                    </a:lnTo>
                    <a:lnTo>
                      <a:pt x="118" y="562"/>
                    </a:lnTo>
                    <a:lnTo>
                      <a:pt x="106" y="552"/>
                    </a:lnTo>
                    <a:lnTo>
                      <a:pt x="94" y="542"/>
                    </a:lnTo>
                    <a:lnTo>
                      <a:pt x="84" y="530"/>
                    </a:lnTo>
                    <a:lnTo>
                      <a:pt x="74" y="518"/>
                    </a:lnTo>
                    <a:lnTo>
                      <a:pt x="64" y="508"/>
                    </a:lnTo>
                    <a:lnTo>
                      <a:pt x="56" y="494"/>
                    </a:lnTo>
                    <a:lnTo>
                      <a:pt x="46" y="482"/>
                    </a:lnTo>
                    <a:lnTo>
                      <a:pt x="40" y="468"/>
                    </a:lnTo>
                    <a:lnTo>
                      <a:pt x="32" y="454"/>
                    </a:lnTo>
                    <a:lnTo>
                      <a:pt x="26" y="440"/>
                    </a:lnTo>
                    <a:lnTo>
                      <a:pt x="20" y="426"/>
                    </a:lnTo>
                    <a:lnTo>
                      <a:pt x="14" y="412"/>
                    </a:lnTo>
                    <a:lnTo>
                      <a:pt x="10" y="396"/>
                    </a:lnTo>
                    <a:lnTo>
                      <a:pt x="6" y="382"/>
                    </a:lnTo>
                    <a:lnTo>
                      <a:pt x="4" y="366"/>
                    </a:lnTo>
                    <a:lnTo>
                      <a:pt x="2" y="350"/>
                    </a:lnTo>
                    <a:lnTo>
                      <a:pt x="0" y="334"/>
                    </a:lnTo>
                    <a:lnTo>
                      <a:pt x="0" y="318"/>
                    </a:lnTo>
                    <a:lnTo>
                      <a:pt x="0" y="302"/>
                    </a:lnTo>
                    <a:lnTo>
                      <a:pt x="2" y="286"/>
                    </a:lnTo>
                    <a:lnTo>
                      <a:pt x="4" y="270"/>
                    </a:lnTo>
                    <a:lnTo>
                      <a:pt x="6" y="254"/>
                    </a:lnTo>
                    <a:lnTo>
                      <a:pt x="10" y="238"/>
                    </a:lnTo>
                    <a:lnTo>
                      <a:pt x="14" y="224"/>
                    </a:lnTo>
                    <a:lnTo>
                      <a:pt x="20" y="208"/>
                    </a:lnTo>
                    <a:lnTo>
                      <a:pt x="26" y="194"/>
                    </a:lnTo>
                    <a:lnTo>
                      <a:pt x="32" y="180"/>
                    </a:lnTo>
                    <a:lnTo>
                      <a:pt x="40" y="166"/>
                    </a:lnTo>
                    <a:lnTo>
                      <a:pt x="46" y="154"/>
                    </a:lnTo>
                    <a:lnTo>
                      <a:pt x="56" y="140"/>
                    </a:lnTo>
                    <a:lnTo>
                      <a:pt x="64" y="128"/>
                    </a:lnTo>
                    <a:lnTo>
                      <a:pt x="74" y="116"/>
                    </a:lnTo>
                    <a:lnTo>
                      <a:pt x="84" y="104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6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6" y="26"/>
                    </a:lnTo>
                    <a:lnTo>
                      <a:pt x="212" y="20"/>
                    </a:lnTo>
                    <a:lnTo>
                      <a:pt x="226" y="16"/>
                    </a:lnTo>
                    <a:lnTo>
                      <a:pt x="242" y="10"/>
                    </a:lnTo>
                    <a:lnTo>
                      <a:pt x="258" y="8"/>
                    </a:lnTo>
                    <a:lnTo>
                      <a:pt x="272" y="4"/>
                    </a:lnTo>
                    <a:lnTo>
                      <a:pt x="288" y="2"/>
                    </a:lnTo>
                    <a:lnTo>
                      <a:pt x="306" y="2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6" name="Freeform 13"/>
              <p:cNvSpPr>
                <a:spLocks/>
              </p:cNvSpPr>
              <p:nvPr/>
            </p:nvSpPr>
            <p:spPr bwMode="auto">
              <a:xfrm>
                <a:off x="1364308" y="1181784"/>
                <a:ext cx="1309244" cy="1237223"/>
              </a:xfrm>
              <a:custGeom>
                <a:avLst/>
                <a:gdLst/>
                <a:ahLst/>
                <a:cxnLst>
                  <a:cxn ang="0">
                    <a:pos x="356" y="2"/>
                  </a:cxn>
                  <a:cxn ang="0">
                    <a:pos x="404" y="10"/>
                  </a:cxn>
                  <a:cxn ang="0">
                    <a:pos x="448" y="26"/>
                  </a:cxn>
                  <a:cxn ang="0">
                    <a:pos x="490" y="48"/>
                  </a:cxn>
                  <a:cxn ang="0">
                    <a:pos x="528" y="74"/>
                  </a:cxn>
                  <a:cxn ang="0">
                    <a:pos x="562" y="106"/>
                  </a:cxn>
                  <a:cxn ang="0">
                    <a:pos x="590" y="142"/>
                  </a:cxn>
                  <a:cxn ang="0">
                    <a:pos x="614" y="182"/>
                  </a:cxn>
                  <a:cxn ang="0">
                    <a:pos x="632" y="224"/>
                  </a:cxn>
                  <a:cxn ang="0">
                    <a:pos x="642" y="270"/>
                  </a:cxn>
                  <a:cxn ang="0">
                    <a:pos x="646" y="320"/>
                  </a:cxn>
                  <a:cxn ang="0">
                    <a:pos x="642" y="368"/>
                  </a:cxn>
                  <a:cxn ang="0">
                    <a:pos x="632" y="414"/>
                  </a:cxn>
                  <a:cxn ang="0">
                    <a:pos x="614" y="456"/>
                  </a:cxn>
                  <a:cxn ang="0">
                    <a:pos x="590" y="498"/>
                  </a:cxn>
                  <a:cxn ang="0">
                    <a:pos x="562" y="534"/>
                  </a:cxn>
                  <a:cxn ang="0">
                    <a:pos x="528" y="564"/>
                  </a:cxn>
                  <a:cxn ang="0">
                    <a:pos x="490" y="592"/>
                  </a:cxn>
                  <a:cxn ang="0">
                    <a:pos x="448" y="612"/>
                  </a:cxn>
                  <a:cxn ang="0">
                    <a:pos x="404" y="628"/>
                  </a:cxn>
                  <a:cxn ang="0">
                    <a:pos x="356" y="636"/>
                  </a:cxn>
                  <a:cxn ang="0">
                    <a:pos x="306" y="638"/>
                  </a:cxn>
                  <a:cxn ang="0">
                    <a:pos x="258" y="632"/>
                  </a:cxn>
                  <a:cxn ang="0">
                    <a:pos x="212" y="618"/>
                  </a:cxn>
                  <a:cxn ang="0">
                    <a:pos x="168" y="600"/>
                  </a:cxn>
                  <a:cxn ang="0">
                    <a:pos x="130" y="574"/>
                  </a:cxn>
                  <a:cxn ang="0">
                    <a:pos x="94" y="544"/>
                  </a:cxn>
                  <a:cxn ang="0">
                    <a:pos x="64" y="510"/>
                  </a:cxn>
                  <a:cxn ang="0">
                    <a:pos x="38" y="470"/>
                  </a:cxn>
                  <a:cxn ang="0">
                    <a:pos x="20" y="428"/>
                  </a:cxn>
                  <a:cxn ang="0">
                    <a:pos x="6" y="384"/>
                  </a:cxn>
                  <a:cxn ang="0">
                    <a:pos x="0" y="336"/>
                  </a:cxn>
                  <a:cxn ang="0">
                    <a:pos x="2" y="286"/>
                  </a:cxn>
                  <a:cxn ang="0">
                    <a:pos x="10" y="240"/>
                  </a:cxn>
                  <a:cxn ang="0">
                    <a:pos x="24" y="196"/>
                  </a:cxn>
                  <a:cxn ang="0">
                    <a:pos x="46" y="154"/>
                  </a:cxn>
                  <a:cxn ang="0">
                    <a:pos x="74" y="116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4" y="4"/>
                  </a:cxn>
                  <a:cxn ang="0">
                    <a:pos x="322" y="0"/>
                  </a:cxn>
                </a:cxnLst>
                <a:rect l="0" t="0" r="r" b="b"/>
                <a:pathLst>
                  <a:path w="646" h="638">
                    <a:moveTo>
                      <a:pt x="322" y="0"/>
                    </a:moveTo>
                    <a:lnTo>
                      <a:pt x="340" y="2"/>
                    </a:lnTo>
                    <a:lnTo>
                      <a:pt x="356" y="2"/>
                    </a:lnTo>
                    <a:lnTo>
                      <a:pt x="372" y="4"/>
                    </a:lnTo>
                    <a:lnTo>
                      <a:pt x="388" y="8"/>
                    </a:lnTo>
                    <a:lnTo>
                      <a:pt x="404" y="10"/>
                    </a:lnTo>
                    <a:lnTo>
                      <a:pt x="418" y="16"/>
                    </a:lnTo>
                    <a:lnTo>
                      <a:pt x="434" y="20"/>
                    </a:lnTo>
                    <a:lnTo>
                      <a:pt x="448" y="26"/>
                    </a:lnTo>
                    <a:lnTo>
                      <a:pt x="462" y="32"/>
                    </a:lnTo>
                    <a:lnTo>
                      <a:pt x="476" y="40"/>
                    </a:lnTo>
                    <a:lnTo>
                      <a:pt x="490" y="48"/>
                    </a:lnTo>
                    <a:lnTo>
                      <a:pt x="504" y="56"/>
                    </a:lnTo>
                    <a:lnTo>
                      <a:pt x="516" y="64"/>
                    </a:lnTo>
                    <a:lnTo>
                      <a:pt x="528" y="74"/>
                    </a:lnTo>
                    <a:lnTo>
                      <a:pt x="540" y="84"/>
                    </a:lnTo>
                    <a:lnTo>
                      <a:pt x="552" y="94"/>
                    </a:lnTo>
                    <a:lnTo>
                      <a:pt x="562" y="106"/>
                    </a:lnTo>
                    <a:lnTo>
                      <a:pt x="572" y="116"/>
                    </a:lnTo>
                    <a:lnTo>
                      <a:pt x="582" y="128"/>
                    </a:lnTo>
                    <a:lnTo>
                      <a:pt x="590" y="142"/>
                    </a:lnTo>
                    <a:lnTo>
                      <a:pt x="598" y="154"/>
                    </a:lnTo>
                    <a:lnTo>
                      <a:pt x="606" y="168"/>
                    </a:lnTo>
                    <a:lnTo>
                      <a:pt x="614" y="182"/>
                    </a:lnTo>
                    <a:lnTo>
                      <a:pt x="620" y="196"/>
                    </a:lnTo>
                    <a:lnTo>
                      <a:pt x="626" y="210"/>
                    </a:lnTo>
                    <a:lnTo>
                      <a:pt x="632" y="224"/>
                    </a:lnTo>
                    <a:lnTo>
                      <a:pt x="636" y="240"/>
                    </a:lnTo>
                    <a:lnTo>
                      <a:pt x="640" y="256"/>
                    </a:lnTo>
                    <a:lnTo>
                      <a:pt x="642" y="270"/>
                    </a:lnTo>
                    <a:lnTo>
                      <a:pt x="644" y="286"/>
                    </a:lnTo>
                    <a:lnTo>
                      <a:pt x="646" y="302"/>
                    </a:lnTo>
                    <a:lnTo>
                      <a:pt x="646" y="320"/>
                    </a:lnTo>
                    <a:lnTo>
                      <a:pt x="646" y="336"/>
                    </a:lnTo>
                    <a:lnTo>
                      <a:pt x="644" y="352"/>
                    </a:lnTo>
                    <a:lnTo>
                      <a:pt x="642" y="368"/>
                    </a:lnTo>
                    <a:lnTo>
                      <a:pt x="640" y="384"/>
                    </a:lnTo>
                    <a:lnTo>
                      <a:pt x="636" y="398"/>
                    </a:lnTo>
                    <a:lnTo>
                      <a:pt x="632" y="414"/>
                    </a:lnTo>
                    <a:lnTo>
                      <a:pt x="626" y="428"/>
                    </a:lnTo>
                    <a:lnTo>
                      <a:pt x="620" y="442"/>
                    </a:lnTo>
                    <a:lnTo>
                      <a:pt x="614" y="456"/>
                    </a:lnTo>
                    <a:lnTo>
                      <a:pt x="606" y="470"/>
                    </a:lnTo>
                    <a:lnTo>
                      <a:pt x="598" y="484"/>
                    </a:lnTo>
                    <a:lnTo>
                      <a:pt x="590" y="498"/>
                    </a:lnTo>
                    <a:lnTo>
                      <a:pt x="582" y="510"/>
                    </a:lnTo>
                    <a:lnTo>
                      <a:pt x="572" y="522"/>
                    </a:lnTo>
                    <a:lnTo>
                      <a:pt x="562" y="534"/>
                    </a:lnTo>
                    <a:lnTo>
                      <a:pt x="552" y="544"/>
                    </a:lnTo>
                    <a:lnTo>
                      <a:pt x="540" y="554"/>
                    </a:lnTo>
                    <a:lnTo>
                      <a:pt x="528" y="564"/>
                    </a:lnTo>
                    <a:lnTo>
                      <a:pt x="516" y="574"/>
                    </a:lnTo>
                    <a:lnTo>
                      <a:pt x="504" y="584"/>
                    </a:lnTo>
                    <a:lnTo>
                      <a:pt x="490" y="592"/>
                    </a:lnTo>
                    <a:lnTo>
                      <a:pt x="476" y="600"/>
                    </a:lnTo>
                    <a:lnTo>
                      <a:pt x="462" y="606"/>
                    </a:lnTo>
                    <a:lnTo>
                      <a:pt x="448" y="612"/>
                    </a:lnTo>
                    <a:lnTo>
                      <a:pt x="434" y="618"/>
                    </a:lnTo>
                    <a:lnTo>
                      <a:pt x="418" y="624"/>
                    </a:lnTo>
                    <a:lnTo>
                      <a:pt x="404" y="628"/>
                    </a:lnTo>
                    <a:lnTo>
                      <a:pt x="388" y="632"/>
                    </a:lnTo>
                    <a:lnTo>
                      <a:pt x="372" y="634"/>
                    </a:lnTo>
                    <a:lnTo>
                      <a:pt x="356" y="636"/>
                    </a:lnTo>
                    <a:lnTo>
                      <a:pt x="340" y="638"/>
                    </a:lnTo>
                    <a:lnTo>
                      <a:pt x="322" y="638"/>
                    </a:lnTo>
                    <a:lnTo>
                      <a:pt x="306" y="638"/>
                    </a:lnTo>
                    <a:lnTo>
                      <a:pt x="290" y="636"/>
                    </a:lnTo>
                    <a:lnTo>
                      <a:pt x="274" y="634"/>
                    </a:lnTo>
                    <a:lnTo>
                      <a:pt x="258" y="632"/>
                    </a:lnTo>
                    <a:lnTo>
                      <a:pt x="242" y="628"/>
                    </a:lnTo>
                    <a:lnTo>
                      <a:pt x="226" y="624"/>
                    </a:lnTo>
                    <a:lnTo>
                      <a:pt x="212" y="618"/>
                    </a:lnTo>
                    <a:lnTo>
                      <a:pt x="198" y="612"/>
                    </a:lnTo>
                    <a:lnTo>
                      <a:pt x="182" y="606"/>
                    </a:lnTo>
                    <a:lnTo>
                      <a:pt x="168" y="600"/>
                    </a:lnTo>
                    <a:lnTo>
                      <a:pt x="156" y="592"/>
                    </a:lnTo>
                    <a:lnTo>
                      <a:pt x="142" y="584"/>
                    </a:lnTo>
                    <a:lnTo>
                      <a:pt x="130" y="574"/>
                    </a:lnTo>
                    <a:lnTo>
                      <a:pt x="118" y="564"/>
                    </a:lnTo>
                    <a:lnTo>
                      <a:pt x="106" y="554"/>
                    </a:lnTo>
                    <a:lnTo>
                      <a:pt x="94" y="544"/>
                    </a:lnTo>
                    <a:lnTo>
                      <a:pt x="84" y="534"/>
                    </a:lnTo>
                    <a:lnTo>
                      <a:pt x="74" y="522"/>
                    </a:lnTo>
                    <a:lnTo>
                      <a:pt x="64" y="510"/>
                    </a:lnTo>
                    <a:lnTo>
                      <a:pt x="54" y="498"/>
                    </a:lnTo>
                    <a:lnTo>
                      <a:pt x="46" y="484"/>
                    </a:lnTo>
                    <a:lnTo>
                      <a:pt x="38" y="470"/>
                    </a:lnTo>
                    <a:lnTo>
                      <a:pt x="32" y="456"/>
                    </a:lnTo>
                    <a:lnTo>
                      <a:pt x="24" y="442"/>
                    </a:lnTo>
                    <a:lnTo>
                      <a:pt x="20" y="428"/>
                    </a:lnTo>
                    <a:lnTo>
                      <a:pt x="14" y="414"/>
                    </a:lnTo>
                    <a:lnTo>
                      <a:pt x="10" y="398"/>
                    </a:lnTo>
                    <a:lnTo>
                      <a:pt x="6" y="384"/>
                    </a:lnTo>
                    <a:lnTo>
                      <a:pt x="4" y="368"/>
                    </a:lnTo>
                    <a:lnTo>
                      <a:pt x="2" y="352"/>
                    </a:lnTo>
                    <a:lnTo>
                      <a:pt x="0" y="336"/>
                    </a:lnTo>
                    <a:lnTo>
                      <a:pt x="0" y="320"/>
                    </a:lnTo>
                    <a:lnTo>
                      <a:pt x="0" y="302"/>
                    </a:lnTo>
                    <a:lnTo>
                      <a:pt x="2" y="286"/>
                    </a:lnTo>
                    <a:lnTo>
                      <a:pt x="4" y="270"/>
                    </a:lnTo>
                    <a:lnTo>
                      <a:pt x="6" y="256"/>
                    </a:lnTo>
                    <a:lnTo>
                      <a:pt x="10" y="240"/>
                    </a:lnTo>
                    <a:lnTo>
                      <a:pt x="14" y="224"/>
                    </a:lnTo>
                    <a:lnTo>
                      <a:pt x="20" y="210"/>
                    </a:lnTo>
                    <a:lnTo>
                      <a:pt x="24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28"/>
                    </a:lnTo>
                    <a:lnTo>
                      <a:pt x="74" y="116"/>
                    </a:lnTo>
                    <a:lnTo>
                      <a:pt x="84" y="106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8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8" y="26"/>
                    </a:lnTo>
                    <a:lnTo>
                      <a:pt x="212" y="20"/>
                    </a:lnTo>
                    <a:lnTo>
                      <a:pt x="226" y="16"/>
                    </a:lnTo>
                    <a:lnTo>
                      <a:pt x="242" y="10"/>
                    </a:lnTo>
                    <a:lnTo>
                      <a:pt x="258" y="8"/>
                    </a:lnTo>
                    <a:lnTo>
                      <a:pt x="274" y="4"/>
                    </a:lnTo>
                    <a:lnTo>
                      <a:pt x="290" y="2"/>
                    </a:lnTo>
                    <a:lnTo>
                      <a:pt x="306" y="2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7" name="Freeform 14"/>
              <p:cNvSpPr>
                <a:spLocks/>
              </p:cNvSpPr>
              <p:nvPr/>
            </p:nvSpPr>
            <p:spPr bwMode="auto">
              <a:xfrm>
                <a:off x="1360254" y="1177906"/>
                <a:ext cx="1313297" cy="1241102"/>
              </a:xfrm>
              <a:custGeom>
                <a:avLst/>
                <a:gdLst/>
                <a:ahLst/>
                <a:cxnLst>
                  <a:cxn ang="0">
                    <a:pos x="356" y="2"/>
                  </a:cxn>
                  <a:cxn ang="0">
                    <a:pos x="404" y="10"/>
                  </a:cxn>
                  <a:cxn ang="0">
                    <a:pos x="450" y="26"/>
                  </a:cxn>
                  <a:cxn ang="0">
                    <a:pos x="492" y="48"/>
                  </a:cxn>
                  <a:cxn ang="0">
                    <a:pos x="530" y="74"/>
                  </a:cxn>
                  <a:cxn ang="0">
                    <a:pos x="564" y="106"/>
                  </a:cxn>
                  <a:cxn ang="0">
                    <a:pos x="592" y="142"/>
                  </a:cxn>
                  <a:cxn ang="0">
                    <a:pos x="616" y="182"/>
                  </a:cxn>
                  <a:cxn ang="0">
                    <a:pos x="634" y="226"/>
                  </a:cxn>
                  <a:cxn ang="0">
                    <a:pos x="644" y="272"/>
                  </a:cxn>
                  <a:cxn ang="0">
                    <a:pos x="648" y="320"/>
                  </a:cxn>
                  <a:cxn ang="0">
                    <a:pos x="644" y="370"/>
                  </a:cxn>
                  <a:cxn ang="0">
                    <a:pos x="634" y="416"/>
                  </a:cxn>
                  <a:cxn ang="0">
                    <a:pos x="616" y="460"/>
                  </a:cxn>
                  <a:cxn ang="0">
                    <a:pos x="592" y="500"/>
                  </a:cxn>
                  <a:cxn ang="0">
                    <a:pos x="564" y="536"/>
                  </a:cxn>
                  <a:cxn ang="0">
                    <a:pos x="530" y="568"/>
                  </a:cxn>
                  <a:cxn ang="0">
                    <a:pos x="492" y="594"/>
                  </a:cxn>
                  <a:cxn ang="0">
                    <a:pos x="450" y="616"/>
                  </a:cxn>
                  <a:cxn ang="0">
                    <a:pos x="404" y="630"/>
                  </a:cxn>
                  <a:cxn ang="0">
                    <a:pos x="356" y="638"/>
                  </a:cxn>
                  <a:cxn ang="0">
                    <a:pos x="308" y="640"/>
                  </a:cxn>
                  <a:cxn ang="0">
                    <a:pos x="258" y="634"/>
                  </a:cxn>
                  <a:cxn ang="0">
                    <a:pos x="212" y="622"/>
                  </a:cxn>
                  <a:cxn ang="0">
                    <a:pos x="170" y="602"/>
                  </a:cxn>
                  <a:cxn ang="0">
                    <a:pos x="130" y="576"/>
                  </a:cxn>
                  <a:cxn ang="0">
                    <a:pos x="94" y="546"/>
                  </a:cxn>
                  <a:cxn ang="0">
                    <a:pos x="64" y="512"/>
                  </a:cxn>
                  <a:cxn ang="0">
                    <a:pos x="38" y="472"/>
                  </a:cxn>
                  <a:cxn ang="0">
                    <a:pos x="18" y="430"/>
                  </a:cxn>
                  <a:cxn ang="0">
                    <a:pos x="6" y="384"/>
                  </a:cxn>
                  <a:cxn ang="0">
                    <a:pos x="0" y="338"/>
                  </a:cxn>
                  <a:cxn ang="0">
                    <a:pos x="0" y="288"/>
                  </a:cxn>
                  <a:cxn ang="0">
                    <a:pos x="10" y="240"/>
                  </a:cxn>
                  <a:cxn ang="0">
                    <a:pos x="24" y="196"/>
                  </a:cxn>
                  <a:cxn ang="0">
                    <a:pos x="46" y="154"/>
                  </a:cxn>
                  <a:cxn ang="0">
                    <a:pos x="74" y="118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4" y="32"/>
                  </a:cxn>
                  <a:cxn ang="0">
                    <a:pos x="228" y="16"/>
                  </a:cxn>
                  <a:cxn ang="0">
                    <a:pos x="274" y="4"/>
                  </a:cxn>
                  <a:cxn ang="0">
                    <a:pos x="324" y="0"/>
                  </a:cxn>
                </a:cxnLst>
                <a:rect l="0" t="0" r="r" b="b"/>
                <a:pathLst>
                  <a:path w="648" h="640">
                    <a:moveTo>
                      <a:pt x="324" y="0"/>
                    </a:moveTo>
                    <a:lnTo>
                      <a:pt x="340" y="2"/>
                    </a:lnTo>
                    <a:lnTo>
                      <a:pt x="356" y="2"/>
                    </a:lnTo>
                    <a:lnTo>
                      <a:pt x="374" y="4"/>
                    </a:lnTo>
                    <a:lnTo>
                      <a:pt x="390" y="8"/>
                    </a:lnTo>
                    <a:lnTo>
                      <a:pt x="404" y="10"/>
                    </a:lnTo>
                    <a:lnTo>
                      <a:pt x="420" y="16"/>
                    </a:lnTo>
                    <a:lnTo>
                      <a:pt x="436" y="20"/>
                    </a:lnTo>
                    <a:lnTo>
                      <a:pt x="450" y="26"/>
                    </a:lnTo>
                    <a:lnTo>
                      <a:pt x="464" y="32"/>
                    </a:lnTo>
                    <a:lnTo>
                      <a:pt x="478" y="40"/>
                    </a:lnTo>
                    <a:lnTo>
                      <a:pt x="492" y="48"/>
                    </a:lnTo>
                    <a:lnTo>
                      <a:pt x="506" y="56"/>
                    </a:lnTo>
                    <a:lnTo>
                      <a:pt x="518" y="64"/>
                    </a:lnTo>
                    <a:lnTo>
                      <a:pt x="530" y="74"/>
                    </a:lnTo>
                    <a:lnTo>
                      <a:pt x="542" y="84"/>
                    </a:lnTo>
                    <a:lnTo>
                      <a:pt x="554" y="94"/>
                    </a:lnTo>
                    <a:lnTo>
                      <a:pt x="564" y="106"/>
                    </a:lnTo>
                    <a:lnTo>
                      <a:pt x="574" y="118"/>
                    </a:lnTo>
                    <a:lnTo>
                      <a:pt x="584" y="130"/>
                    </a:lnTo>
                    <a:lnTo>
                      <a:pt x="592" y="142"/>
                    </a:lnTo>
                    <a:lnTo>
                      <a:pt x="602" y="154"/>
                    </a:lnTo>
                    <a:lnTo>
                      <a:pt x="610" y="168"/>
                    </a:lnTo>
                    <a:lnTo>
                      <a:pt x="616" y="182"/>
                    </a:lnTo>
                    <a:lnTo>
                      <a:pt x="622" y="196"/>
                    </a:lnTo>
                    <a:lnTo>
                      <a:pt x="628" y="210"/>
                    </a:lnTo>
                    <a:lnTo>
                      <a:pt x="634" y="226"/>
                    </a:lnTo>
                    <a:lnTo>
                      <a:pt x="638" y="240"/>
                    </a:lnTo>
                    <a:lnTo>
                      <a:pt x="642" y="256"/>
                    </a:lnTo>
                    <a:lnTo>
                      <a:pt x="644" y="272"/>
                    </a:lnTo>
                    <a:lnTo>
                      <a:pt x="646" y="288"/>
                    </a:lnTo>
                    <a:lnTo>
                      <a:pt x="648" y="304"/>
                    </a:lnTo>
                    <a:lnTo>
                      <a:pt x="648" y="320"/>
                    </a:lnTo>
                    <a:lnTo>
                      <a:pt x="648" y="338"/>
                    </a:lnTo>
                    <a:lnTo>
                      <a:pt x="646" y="354"/>
                    </a:lnTo>
                    <a:lnTo>
                      <a:pt x="644" y="370"/>
                    </a:lnTo>
                    <a:lnTo>
                      <a:pt x="642" y="384"/>
                    </a:lnTo>
                    <a:lnTo>
                      <a:pt x="638" y="400"/>
                    </a:lnTo>
                    <a:lnTo>
                      <a:pt x="634" y="416"/>
                    </a:lnTo>
                    <a:lnTo>
                      <a:pt x="628" y="430"/>
                    </a:lnTo>
                    <a:lnTo>
                      <a:pt x="622" y="446"/>
                    </a:lnTo>
                    <a:lnTo>
                      <a:pt x="616" y="460"/>
                    </a:lnTo>
                    <a:lnTo>
                      <a:pt x="610" y="472"/>
                    </a:lnTo>
                    <a:lnTo>
                      <a:pt x="602" y="486"/>
                    </a:lnTo>
                    <a:lnTo>
                      <a:pt x="592" y="500"/>
                    </a:lnTo>
                    <a:lnTo>
                      <a:pt x="584" y="512"/>
                    </a:lnTo>
                    <a:lnTo>
                      <a:pt x="574" y="524"/>
                    </a:lnTo>
                    <a:lnTo>
                      <a:pt x="564" y="536"/>
                    </a:lnTo>
                    <a:lnTo>
                      <a:pt x="554" y="546"/>
                    </a:lnTo>
                    <a:lnTo>
                      <a:pt x="542" y="558"/>
                    </a:lnTo>
                    <a:lnTo>
                      <a:pt x="530" y="568"/>
                    </a:lnTo>
                    <a:lnTo>
                      <a:pt x="518" y="576"/>
                    </a:lnTo>
                    <a:lnTo>
                      <a:pt x="506" y="586"/>
                    </a:lnTo>
                    <a:lnTo>
                      <a:pt x="492" y="594"/>
                    </a:lnTo>
                    <a:lnTo>
                      <a:pt x="478" y="602"/>
                    </a:lnTo>
                    <a:lnTo>
                      <a:pt x="464" y="608"/>
                    </a:lnTo>
                    <a:lnTo>
                      <a:pt x="450" y="616"/>
                    </a:lnTo>
                    <a:lnTo>
                      <a:pt x="436" y="622"/>
                    </a:lnTo>
                    <a:lnTo>
                      <a:pt x="420" y="626"/>
                    </a:lnTo>
                    <a:lnTo>
                      <a:pt x="404" y="630"/>
                    </a:lnTo>
                    <a:lnTo>
                      <a:pt x="390" y="634"/>
                    </a:lnTo>
                    <a:lnTo>
                      <a:pt x="374" y="636"/>
                    </a:lnTo>
                    <a:lnTo>
                      <a:pt x="356" y="638"/>
                    </a:lnTo>
                    <a:lnTo>
                      <a:pt x="340" y="640"/>
                    </a:lnTo>
                    <a:lnTo>
                      <a:pt x="324" y="640"/>
                    </a:lnTo>
                    <a:lnTo>
                      <a:pt x="308" y="640"/>
                    </a:lnTo>
                    <a:lnTo>
                      <a:pt x="290" y="638"/>
                    </a:lnTo>
                    <a:lnTo>
                      <a:pt x="274" y="636"/>
                    </a:lnTo>
                    <a:lnTo>
                      <a:pt x="258" y="634"/>
                    </a:lnTo>
                    <a:lnTo>
                      <a:pt x="242" y="630"/>
                    </a:lnTo>
                    <a:lnTo>
                      <a:pt x="228" y="626"/>
                    </a:lnTo>
                    <a:lnTo>
                      <a:pt x="212" y="622"/>
                    </a:lnTo>
                    <a:lnTo>
                      <a:pt x="198" y="616"/>
                    </a:lnTo>
                    <a:lnTo>
                      <a:pt x="184" y="608"/>
                    </a:lnTo>
                    <a:lnTo>
                      <a:pt x="170" y="602"/>
                    </a:lnTo>
                    <a:lnTo>
                      <a:pt x="156" y="594"/>
                    </a:lnTo>
                    <a:lnTo>
                      <a:pt x="142" y="586"/>
                    </a:lnTo>
                    <a:lnTo>
                      <a:pt x="130" y="576"/>
                    </a:lnTo>
                    <a:lnTo>
                      <a:pt x="118" y="568"/>
                    </a:lnTo>
                    <a:lnTo>
                      <a:pt x="106" y="558"/>
                    </a:lnTo>
                    <a:lnTo>
                      <a:pt x="94" y="546"/>
                    </a:lnTo>
                    <a:lnTo>
                      <a:pt x="84" y="536"/>
                    </a:lnTo>
                    <a:lnTo>
                      <a:pt x="74" y="524"/>
                    </a:lnTo>
                    <a:lnTo>
                      <a:pt x="64" y="512"/>
                    </a:lnTo>
                    <a:lnTo>
                      <a:pt x="54" y="500"/>
                    </a:lnTo>
                    <a:lnTo>
                      <a:pt x="46" y="486"/>
                    </a:lnTo>
                    <a:lnTo>
                      <a:pt x="38" y="472"/>
                    </a:lnTo>
                    <a:lnTo>
                      <a:pt x="32" y="460"/>
                    </a:lnTo>
                    <a:lnTo>
                      <a:pt x="24" y="446"/>
                    </a:lnTo>
                    <a:lnTo>
                      <a:pt x="18" y="430"/>
                    </a:lnTo>
                    <a:lnTo>
                      <a:pt x="14" y="416"/>
                    </a:lnTo>
                    <a:lnTo>
                      <a:pt x="10" y="400"/>
                    </a:lnTo>
                    <a:lnTo>
                      <a:pt x="6" y="384"/>
                    </a:lnTo>
                    <a:lnTo>
                      <a:pt x="2" y="370"/>
                    </a:lnTo>
                    <a:lnTo>
                      <a:pt x="0" y="354"/>
                    </a:lnTo>
                    <a:lnTo>
                      <a:pt x="0" y="338"/>
                    </a:lnTo>
                    <a:lnTo>
                      <a:pt x="0" y="320"/>
                    </a:lnTo>
                    <a:lnTo>
                      <a:pt x="0" y="304"/>
                    </a:lnTo>
                    <a:lnTo>
                      <a:pt x="0" y="288"/>
                    </a:lnTo>
                    <a:lnTo>
                      <a:pt x="2" y="272"/>
                    </a:lnTo>
                    <a:lnTo>
                      <a:pt x="6" y="256"/>
                    </a:lnTo>
                    <a:lnTo>
                      <a:pt x="10" y="240"/>
                    </a:lnTo>
                    <a:lnTo>
                      <a:pt x="14" y="226"/>
                    </a:lnTo>
                    <a:lnTo>
                      <a:pt x="18" y="210"/>
                    </a:lnTo>
                    <a:lnTo>
                      <a:pt x="24" y="196"/>
                    </a:lnTo>
                    <a:lnTo>
                      <a:pt x="32" y="182"/>
                    </a:lnTo>
                    <a:lnTo>
                      <a:pt x="38" y="168"/>
                    </a:lnTo>
                    <a:lnTo>
                      <a:pt x="46" y="154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4" y="118"/>
                    </a:lnTo>
                    <a:lnTo>
                      <a:pt x="84" y="106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8"/>
                    </a:lnTo>
                    <a:lnTo>
                      <a:pt x="170" y="40"/>
                    </a:lnTo>
                    <a:lnTo>
                      <a:pt x="184" y="32"/>
                    </a:lnTo>
                    <a:lnTo>
                      <a:pt x="198" y="26"/>
                    </a:lnTo>
                    <a:lnTo>
                      <a:pt x="212" y="20"/>
                    </a:lnTo>
                    <a:lnTo>
                      <a:pt x="228" y="16"/>
                    </a:lnTo>
                    <a:lnTo>
                      <a:pt x="242" y="10"/>
                    </a:lnTo>
                    <a:lnTo>
                      <a:pt x="258" y="8"/>
                    </a:lnTo>
                    <a:lnTo>
                      <a:pt x="274" y="4"/>
                    </a:lnTo>
                    <a:lnTo>
                      <a:pt x="290" y="2"/>
                    </a:lnTo>
                    <a:lnTo>
                      <a:pt x="308" y="2"/>
                    </a:lnTo>
                    <a:lnTo>
                      <a:pt x="324" y="0"/>
                    </a:lnTo>
                    <a:lnTo>
                      <a:pt x="324" y="0"/>
                    </a:lnTo>
                    <a:close/>
                  </a:path>
                </a:pathLst>
              </a:custGeom>
              <a:solidFill>
                <a:srgbClr val="F4B6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8" name="Freeform 15"/>
              <p:cNvSpPr>
                <a:spLocks/>
              </p:cNvSpPr>
              <p:nvPr/>
            </p:nvSpPr>
            <p:spPr bwMode="auto">
              <a:xfrm>
                <a:off x="1352147" y="1174028"/>
                <a:ext cx="1325457" cy="1248859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8" y="10"/>
                  </a:cxn>
                  <a:cxn ang="0">
                    <a:pos x="454" y="26"/>
                  </a:cxn>
                  <a:cxn ang="0">
                    <a:pos x="496" y="48"/>
                  </a:cxn>
                  <a:cxn ang="0">
                    <a:pos x="534" y="74"/>
                  </a:cxn>
                  <a:cxn ang="0">
                    <a:pos x="568" y="106"/>
                  </a:cxn>
                  <a:cxn ang="0">
                    <a:pos x="598" y="142"/>
                  </a:cxn>
                  <a:cxn ang="0">
                    <a:pos x="620" y="184"/>
                  </a:cxn>
                  <a:cxn ang="0">
                    <a:pos x="638" y="226"/>
                  </a:cxn>
                  <a:cxn ang="0">
                    <a:pos x="650" y="274"/>
                  </a:cxn>
                  <a:cxn ang="0">
                    <a:pos x="654" y="322"/>
                  </a:cxn>
                  <a:cxn ang="0">
                    <a:pos x="650" y="372"/>
                  </a:cxn>
                  <a:cxn ang="0">
                    <a:pos x="638" y="418"/>
                  </a:cxn>
                  <a:cxn ang="0">
                    <a:pos x="620" y="462"/>
                  </a:cxn>
                  <a:cxn ang="0">
                    <a:pos x="598" y="502"/>
                  </a:cxn>
                  <a:cxn ang="0">
                    <a:pos x="568" y="538"/>
                  </a:cxn>
                  <a:cxn ang="0">
                    <a:pos x="534" y="570"/>
                  </a:cxn>
                  <a:cxn ang="0">
                    <a:pos x="496" y="598"/>
                  </a:cxn>
                  <a:cxn ang="0">
                    <a:pos x="454" y="618"/>
                  </a:cxn>
                  <a:cxn ang="0">
                    <a:pos x="408" y="634"/>
                  </a:cxn>
                  <a:cxn ang="0">
                    <a:pos x="360" y="642"/>
                  </a:cxn>
                  <a:cxn ang="0">
                    <a:pos x="310" y="644"/>
                  </a:cxn>
                  <a:cxn ang="0">
                    <a:pos x="262" y="638"/>
                  </a:cxn>
                  <a:cxn ang="0">
                    <a:pos x="214" y="624"/>
                  </a:cxn>
                  <a:cxn ang="0">
                    <a:pos x="172" y="604"/>
                  </a:cxn>
                  <a:cxn ang="0">
                    <a:pos x="132" y="580"/>
                  </a:cxn>
                  <a:cxn ang="0">
                    <a:pos x="96" y="550"/>
                  </a:cxn>
                  <a:cxn ang="0">
                    <a:pos x="66" y="514"/>
                  </a:cxn>
                  <a:cxn ang="0">
                    <a:pos x="40" y="476"/>
                  </a:cxn>
                  <a:cxn ang="0">
                    <a:pos x="20" y="432"/>
                  </a:cxn>
                  <a:cxn ang="0">
                    <a:pos x="8" y="386"/>
                  </a:cxn>
                  <a:cxn ang="0">
                    <a:pos x="0" y="338"/>
                  </a:cxn>
                  <a:cxn ang="0">
                    <a:pos x="2" y="290"/>
                  </a:cxn>
                  <a:cxn ang="0">
                    <a:pos x="10" y="242"/>
                  </a:cxn>
                  <a:cxn ang="0">
                    <a:pos x="26" y="198"/>
                  </a:cxn>
                  <a:cxn ang="0">
                    <a:pos x="48" y="156"/>
                  </a:cxn>
                  <a:cxn ang="0">
                    <a:pos x="76" y="118"/>
                  </a:cxn>
                  <a:cxn ang="0">
                    <a:pos x="108" y="84"/>
                  </a:cxn>
                  <a:cxn ang="0">
                    <a:pos x="144" y="56"/>
                  </a:cxn>
                  <a:cxn ang="0">
                    <a:pos x="186" y="32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6" y="0"/>
                  </a:cxn>
                </a:cxnLst>
                <a:rect l="0" t="0" r="r" b="b"/>
                <a:pathLst>
                  <a:path w="654" h="644">
                    <a:moveTo>
                      <a:pt x="326" y="0"/>
                    </a:moveTo>
                    <a:lnTo>
                      <a:pt x="344" y="2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2" y="8"/>
                    </a:lnTo>
                    <a:lnTo>
                      <a:pt x="408" y="10"/>
                    </a:lnTo>
                    <a:lnTo>
                      <a:pt x="424" y="16"/>
                    </a:lnTo>
                    <a:lnTo>
                      <a:pt x="438" y="20"/>
                    </a:lnTo>
                    <a:lnTo>
                      <a:pt x="454" y="26"/>
                    </a:lnTo>
                    <a:lnTo>
                      <a:pt x="468" y="32"/>
                    </a:lnTo>
                    <a:lnTo>
                      <a:pt x="482" y="40"/>
                    </a:lnTo>
                    <a:lnTo>
                      <a:pt x="496" y="48"/>
                    </a:lnTo>
                    <a:lnTo>
                      <a:pt x="508" y="56"/>
                    </a:lnTo>
                    <a:lnTo>
                      <a:pt x="522" y="64"/>
                    </a:lnTo>
                    <a:lnTo>
                      <a:pt x="534" y="74"/>
                    </a:lnTo>
                    <a:lnTo>
                      <a:pt x="546" y="84"/>
                    </a:lnTo>
                    <a:lnTo>
                      <a:pt x="558" y="94"/>
                    </a:lnTo>
                    <a:lnTo>
                      <a:pt x="568" y="106"/>
                    </a:lnTo>
                    <a:lnTo>
                      <a:pt x="578" y="118"/>
                    </a:lnTo>
                    <a:lnTo>
                      <a:pt x="588" y="130"/>
                    </a:lnTo>
                    <a:lnTo>
                      <a:pt x="598" y="142"/>
                    </a:lnTo>
                    <a:lnTo>
                      <a:pt x="606" y="156"/>
                    </a:lnTo>
                    <a:lnTo>
                      <a:pt x="614" y="170"/>
                    </a:lnTo>
                    <a:lnTo>
                      <a:pt x="620" y="184"/>
                    </a:lnTo>
                    <a:lnTo>
                      <a:pt x="628" y="198"/>
                    </a:lnTo>
                    <a:lnTo>
                      <a:pt x="634" y="212"/>
                    </a:lnTo>
                    <a:lnTo>
                      <a:pt x="638" y="226"/>
                    </a:lnTo>
                    <a:lnTo>
                      <a:pt x="642" y="242"/>
                    </a:lnTo>
                    <a:lnTo>
                      <a:pt x="646" y="258"/>
                    </a:lnTo>
                    <a:lnTo>
                      <a:pt x="650" y="274"/>
                    </a:lnTo>
                    <a:lnTo>
                      <a:pt x="652" y="290"/>
                    </a:lnTo>
                    <a:lnTo>
                      <a:pt x="652" y="306"/>
                    </a:lnTo>
                    <a:lnTo>
                      <a:pt x="654" y="322"/>
                    </a:lnTo>
                    <a:lnTo>
                      <a:pt x="652" y="338"/>
                    </a:lnTo>
                    <a:lnTo>
                      <a:pt x="652" y="354"/>
                    </a:lnTo>
                    <a:lnTo>
                      <a:pt x="650" y="372"/>
                    </a:lnTo>
                    <a:lnTo>
                      <a:pt x="646" y="386"/>
                    </a:lnTo>
                    <a:lnTo>
                      <a:pt x="642" y="402"/>
                    </a:lnTo>
                    <a:lnTo>
                      <a:pt x="638" y="418"/>
                    </a:lnTo>
                    <a:lnTo>
                      <a:pt x="634" y="432"/>
                    </a:lnTo>
                    <a:lnTo>
                      <a:pt x="628" y="448"/>
                    </a:lnTo>
                    <a:lnTo>
                      <a:pt x="620" y="462"/>
                    </a:lnTo>
                    <a:lnTo>
                      <a:pt x="614" y="476"/>
                    </a:lnTo>
                    <a:lnTo>
                      <a:pt x="606" y="488"/>
                    </a:lnTo>
                    <a:lnTo>
                      <a:pt x="598" y="502"/>
                    </a:lnTo>
                    <a:lnTo>
                      <a:pt x="588" y="514"/>
                    </a:lnTo>
                    <a:lnTo>
                      <a:pt x="578" y="526"/>
                    </a:lnTo>
                    <a:lnTo>
                      <a:pt x="568" y="538"/>
                    </a:lnTo>
                    <a:lnTo>
                      <a:pt x="558" y="550"/>
                    </a:lnTo>
                    <a:lnTo>
                      <a:pt x="546" y="560"/>
                    </a:lnTo>
                    <a:lnTo>
                      <a:pt x="534" y="570"/>
                    </a:lnTo>
                    <a:lnTo>
                      <a:pt x="522" y="580"/>
                    </a:lnTo>
                    <a:lnTo>
                      <a:pt x="508" y="588"/>
                    </a:lnTo>
                    <a:lnTo>
                      <a:pt x="496" y="598"/>
                    </a:lnTo>
                    <a:lnTo>
                      <a:pt x="482" y="604"/>
                    </a:lnTo>
                    <a:lnTo>
                      <a:pt x="468" y="612"/>
                    </a:lnTo>
                    <a:lnTo>
                      <a:pt x="454" y="618"/>
                    </a:lnTo>
                    <a:lnTo>
                      <a:pt x="438" y="624"/>
                    </a:lnTo>
                    <a:lnTo>
                      <a:pt x="424" y="630"/>
                    </a:lnTo>
                    <a:lnTo>
                      <a:pt x="408" y="634"/>
                    </a:lnTo>
                    <a:lnTo>
                      <a:pt x="392" y="638"/>
                    </a:lnTo>
                    <a:lnTo>
                      <a:pt x="376" y="640"/>
                    </a:lnTo>
                    <a:lnTo>
                      <a:pt x="360" y="642"/>
                    </a:lnTo>
                    <a:lnTo>
                      <a:pt x="344" y="644"/>
                    </a:lnTo>
                    <a:lnTo>
                      <a:pt x="326" y="644"/>
                    </a:lnTo>
                    <a:lnTo>
                      <a:pt x="310" y="644"/>
                    </a:lnTo>
                    <a:lnTo>
                      <a:pt x="294" y="642"/>
                    </a:lnTo>
                    <a:lnTo>
                      <a:pt x="278" y="640"/>
                    </a:lnTo>
                    <a:lnTo>
                      <a:pt x="262" y="638"/>
                    </a:lnTo>
                    <a:lnTo>
                      <a:pt x="246" y="634"/>
                    </a:lnTo>
                    <a:lnTo>
                      <a:pt x="230" y="630"/>
                    </a:lnTo>
                    <a:lnTo>
                      <a:pt x="214" y="624"/>
                    </a:lnTo>
                    <a:lnTo>
                      <a:pt x="200" y="618"/>
                    </a:lnTo>
                    <a:lnTo>
                      <a:pt x="186" y="612"/>
                    </a:lnTo>
                    <a:lnTo>
                      <a:pt x="172" y="604"/>
                    </a:lnTo>
                    <a:lnTo>
                      <a:pt x="158" y="598"/>
                    </a:lnTo>
                    <a:lnTo>
                      <a:pt x="144" y="588"/>
                    </a:lnTo>
                    <a:lnTo>
                      <a:pt x="132" y="580"/>
                    </a:lnTo>
                    <a:lnTo>
                      <a:pt x="120" y="570"/>
                    </a:lnTo>
                    <a:lnTo>
                      <a:pt x="108" y="560"/>
                    </a:lnTo>
                    <a:lnTo>
                      <a:pt x="96" y="550"/>
                    </a:lnTo>
                    <a:lnTo>
                      <a:pt x="86" y="538"/>
                    </a:lnTo>
                    <a:lnTo>
                      <a:pt x="76" y="526"/>
                    </a:lnTo>
                    <a:lnTo>
                      <a:pt x="66" y="514"/>
                    </a:lnTo>
                    <a:lnTo>
                      <a:pt x="56" y="502"/>
                    </a:lnTo>
                    <a:lnTo>
                      <a:pt x="48" y="488"/>
                    </a:lnTo>
                    <a:lnTo>
                      <a:pt x="40" y="476"/>
                    </a:lnTo>
                    <a:lnTo>
                      <a:pt x="32" y="462"/>
                    </a:lnTo>
                    <a:lnTo>
                      <a:pt x="26" y="448"/>
                    </a:lnTo>
                    <a:lnTo>
                      <a:pt x="20" y="432"/>
                    </a:lnTo>
                    <a:lnTo>
                      <a:pt x="16" y="418"/>
                    </a:lnTo>
                    <a:lnTo>
                      <a:pt x="10" y="402"/>
                    </a:lnTo>
                    <a:lnTo>
                      <a:pt x="8" y="386"/>
                    </a:lnTo>
                    <a:lnTo>
                      <a:pt x="4" y="372"/>
                    </a:lnTo>
                    <a:lnTo>
                      <a:pt x="2" y="354"/>
                    </a:lnTo>
                    <a:lnTo>
                      <a:pt x="0" y="338"/>
                    </a:lnTo>
                    <a:lnTo>
                      <a:pt x="0" y="322"/>
                    </a:lnTo>
                    <a:lnTo>
                      <a:pt x="0" y="306"/>
                    </a:lnTo>
                    <a:lnTo>
                      <a:pt x="2" y="290"/>
                    </a:lnTo>
                    <a:lnTo>
                      <a:pt x="4" y="274"/>
                    </a:lnTo>
                    <a:lnTo>
                      <a:pt x="8" y="258"/>
                    </a:lnTo>
                    <a:lnTo>
                      <a:pt x="10" y="242"/>
                    </a:lnTo>
                    <a:lnTo>
                      <a:pt x="16" y="226"/>
                    </a:lnTo>
                    <a:lnTo>
                      <a:pt x="20" y="212"/>
                    </a:lnTo>
                    <a:lnTo>
                      <a:pt x="26" y="198"/>
                    </a:lnTo>
                    <a:lnTo>
                      <a:pt x="32" y="184"/>
                    </a:lnTo>
                    <a:lnTo>
                      <a:pt x="40" y="170"/>
                    </a:lnTo>
                    <a:lnTo>
                      <a:pt x="48" y="156"/>
                    </a:lnTo>
                    <a:lnTo>
                      <a:pt x="56" y="142"/>
                    </a:lnTo>
                    <a:lnTo>
                      <a:pt x="66" y="130"/>
                    </a:lnTo>
                    <a:lnTo>
                      <a:pt x="76" y="118"/>
                    </a:lnTo>
                    <a:lnTo>
                      <a:pt x="86" y="106"/>
                    </a:lnTo>
                    <a:lnTo>
                      <a:pt x="96" y="94"/>
                    </a:lnTo>
                    <a:lnTo>
                      <a:pt x="108" y="84"/>
                    </a:lnTo>
                    <a:lnTo>
                      <a:pt x="120" y="74"/>
                    </a:lnTo>
                    <a:lnTo>
                      <a:pt x="132" y="64"/>
                    </a:lnTo>
                    <a:lnTo>
                      <a:pt x="144" y="56"/>
                    </a:lnTo>
                    <a:lnTo>
                      <a:pt x="158" y="48"/>
                    </a:lnTo>
                    <a:lnTo>
                      <a:pt x="172" y="40"/>
                    </a:lnTo>
                    <a:lnTo>
                      <a:pt x="186" y="32"/>
                    </a:lnTo>
                    <a:lnTo>
                      <a:pt x="200" y="26"/>
                    </a:lnTo>
                    <a:lnTo>
                      <a:pt x="214" y="20"/>
                    </a:lnTo>
                    <a:lnTo>
                      <a:pt x="230" y="16"/>
                    </a:lnTo>
                    <a:lnTo>
                      <a:pt x="246" y="10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2"/>
                    </a:lnTo>
                    <a:lnTo>
                      <a:pt x="326" y="0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2AE1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9" name="Freeform 16"/>
              <p:cNvSpPr>
                <a:spLocks/>
              </p:cNvSpPr>
              <p:nvPr/>
            </p:nvSpPr>
            <p:spPr bwMode="auto">
              <a:xfrm>
                <a:off x="1348094" y="1170149"/>
                <a:ext cx="1329511" cy="1252737"/>
              </a:xfrm>
              <a:custGeom>
                <a:avLst/>
                <a:gdLst/>
                <a:ahLst/>
                <a:cxnLst>
                  <a:cxn ang="0">
                    <a:pos x="362" y="2"/>
                  </a:cxn>
                  <a:cxn ang="0">
                    <a:pos x="410" y="10"/>
                  </a:cxn>
                  <a:cxn ang="0">
                    <a:pos x="456" y="26"/>
                  </a:cxn>
                  <a:cxn ang="0">
                    <a:pos x="498" y="48"/>
                  </a:cxn>
                  <a:cxn ang="0">
                    <a:pos x="536" y="74"/>
                  </a:cxn>
                  <a:cxn ang="0">
                    <a:pos x="570" y="106"/>
                  </a:cxn>
                  <a:cxn ang="0">
                    <a:pos x="600" y="144"/>
                  </a:cxn>
                  <a:cxn ang="0">
                    <a:pos x="624" y="184"/>
                  </a:cxn>
                  <a:cxn ang="0">
                    <a:pos x="640" y="228"/>
                  </a:cxn>
                  <a:cxn ang="0">
                    <a:pos x="652" y="274"/>
                  </a:cxn>
                  <a:cxn ang="0">
                    <a:pos x="656" y="324"/>
                  </a:cxn>
                  <a:cxn ang="0">
                    <a:pos x="652" y="372"/>
                  </a:cxn>
                  <a:cxn ang="0">
                    <a:pos x="640" y="420"/>
                  </a:cxn>
                  <a:cxn ang="0">
                    <a:pos x="624" y="464"/>
                  </a:cxn>
                  <a:cxn ang="0">
                    <a:pos x="600" y="504"/>
                  </a:cxn>
                  <a:cxn ang="0">
                    <a:pos x="570" y="540"/>
                  </a:cxn>
                  <a:cxn ang="0">
                    <a:pos x="536" y="572"/>
                  </a:cxn>
                  <a:cxn ang="0">
                    <a:pos x="498" y="600"/>
                  </a:cxn>
                  <a:cxn ang="0">
                    <a:pos x="456" y="622"/>
                  </a:cxn>
                  <a:cxn ang="0">
                    <a:pos x="410" y="636"/>
                  </a:cxn>
                  <a:cxn ang="0">
                    <a:pos x="362" y="646"/>
                  </a:cxn>
                  <a:cxn ang="0">
                    <a:pos x="310" y="646"/>
                  </a:cxn>
                  <a:cxn ang="0">
                    <a:pos x="262" y="640"/>
                  </a:cxn>
                  <a:cxn ang="0">
                    <a:pos x="216" y="628"/>
                  </a:cxn>
                  <a:cxn ang="0">
                    <a:pos x="172" y="608"/>
                  </a:cxn>
                  <a:cxn ang="0">
                    <a:pos x="132" y="582"/>
                  </a:cxn>
                  <a:cxn ang="0">
                    <a:pos x="96" y="552"/>
                  </a:cxn>
                  <a:cxn ang="0">
                    <a:pos x="66" y="516"/>
                  </a:cxn>
                  <a:cxn ang="0">
                    <a:pos x="40" y="478"/>
                  </a:cxn>
                  <a:cxn ang="0">
                    <a:pos x="20" y="434"/>
                  </a:cxn>
                  <a:cxn ang="0">
                    <a:pos x="6" y="388"/>
                  </a:cxn>
                  <a:cxn ang="0">
                    <a:pos x="0" y="340"/>
                  </a:cxn>
                  <a:cxn ang="0">
                    <a:pos x="2" y="290"/>
                  </a:cxn>
                  <a:cxn ang="0">
                    <a:pos x="10" y="244"/>
                  </a:cxn>
                  <a:cxn ang="0">
                    <a:pos x="26" y="198"/>
                  </a:cxn>
                  <a:cxn ang="0">
                    <a:pos x="48" y="156"/>
                  </a:cxn>
                  <a:cxn ang="0">
                    <a:pos x="74" y="118"/>
                  </a:cxn>
                  <a:cxn ang="0">
                    <a:pos x="108" y="84"/>
                  </a:cxn>
                  <a:cxn ang="0">
                    <a:pos x="144" y="56"/>
                  </a:cxn>
                  <a:cxn ang="0">
                    <a:pos x="186" y="32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6" h="646">
                    <a:moveTo>
                      <a:pt x="328" y="0"/>
                    </a:moveTo>
                    <a:lnTo>
                      <a:pt x="344" y="0"/>
                    </a:lnTo>
                    <a:lnTo>
                      <a:pt x="362" y="2"/>
                    </a:lnTo>
                    <a:lnTo>
                      <a:pt x="378" y="4"/>
                    </a:lnTo>
                    <a:lnTo>
                      <a:pt x="394" y="8"/>
                    </a:lnTo>
                    <a:lnTo>
                      <a:pt x="410" y="10"/>
                    </a:lnTo>
                    <a:lnTo>
                      <a:pt x="426" y="16"/>
                    </a:lnTo>
                    <a:lnTo>
                      <a:pt x="440" y="20"/>
                    </a:lnTo>
                    <a:lnTo>
                      <a:pt x="456" y="26"/>
                    </a:lnTo>
                    <a:lnTo>
                      <a:pt x="470" y="32"/>
                    </a:lnTo>
                    <a:lnTo>
                      <a:pt x="484" y="40"/>
                    </a:lnTo>
                    <a:lnTo>
                      <a:pt x="498" y="48"/>
                    </a:lnTo>
                    <a:lnTo>
                      <a:pt x="510" y="56"/>
                    </a:lnTo>
                    <a:lnTo>
                      <a:pt x="524" y="64"/>
                    </a:lnTo>
                    <a:lnTo>
                      <a:pt x="536" y="74"/>
                    </a:lnTo>
                    <a:lnTo>
                      <a:pt x="548" y="84"/>
                    </a:lnTo>
                    <a:lnTo>
                      <a:pt x="560" y="96"/>
                    </a:lnTo>
                    <a:lnTo>
                      <a:pt x="570" y="106"/>
                    </a:lnTo>
                    <a:lnTo>
                      <a:pt x="580" y="118"/>
                    </a:lnTo>
                    <a:lnTo>
                      <a:pt x="590" y="130"/>
                    </a:lnTo>
                    <a:lnTo>
                      <a:pt x="600" y="144"/>
                    </a:lnTo>
                    <a:lnTo>
                      <a:pt x="608" y="156"/>
                    </a:lnTo>
                    <a:lnTo>
                      <a:pt x="616" y="170"/>
                    </a:lnTo>
                    <a:lnTo>
                      <a:pt x="624" y="184"/>
                    </a:lnTo>
                    <a:lnTo>
                      <a:pt x="630" y="198"/>
                    </a:lnTo>
                    <a:lnTo>
                      <a:pt x="636" y="212"/>
                    </a:lnTo>
                    <a:lnTo>
                      <a:pt x="640" y="228"/>
                    </a:lnTo>
                    <a:lnTo>
                      <a:pt x="646" y="244"/>
                    </a:lnTo>
                    <a:lnTo>
                      <a:pt x="650" y="258"/>
                    </a:lnTo>
                    <a:lnTo>
                      <a:pt x="652" y="274"/>
                    </a:lnTo>
                    <a:lnTo>
                      <a:pt x="654" y="290"/>
                    </a:lnTo>
                    <a:lnTo>
                      <a:pt x="656" y="308"/>
                    </a:lnTo>
                    <a:lnTo>
                      <a:pt x="656" y="324"/>
                    </a:lnTo>
                    <a:lnTo>
                      <a:pt x="656" y="340"/>
                    </a:lnTo>
                    <a:lnTo>
                      <a:pt x="654" y="356"/>
                    </a:lnTo>
                    <a:lnTo>
                      <a:pt x="652" y="372"/>
                    </a:lnTo>
                    <a:lnTo>
                      <a:pt x="650" y="388"/>
                    </a:lnTo>
                    <a:lnTo>
                      <a:pt x="646" y="404"/>
                    </a:lnTo>
                    <a:lnTo>
                      <a:pt x="640" y="420"/>
                    </a:lnTo>
                    <a:lnTo>
                      <a:pt x="636" y="434"/>
                    </a:lnTo>
                    <a:lnTo>
                      <a:pt x="630" y="450"/>
                    </a:lnTo>
                    <a:lnTo>
                      <a:pt x="624" y="464"/>
                    </a:lnTo>
                    <a:lnTo>
                      <a:pt x="616" y="478"/>
                    </a:lnTo>
                    <a:lnTo>
                      <a:pt x="608" y="490"/>
                    </a:lnTo>
                    <a:lnTo>
                      <a:pt x="600" y="504"/>
                    </a:lnTo>
                    <a:lnTo>
                      <a:pt x="590" y="516"/>
                    </a:lnTo>
                    <a:lnTo>
                      <a:pt x="580" y="528"/>
                    </a:lnTo>
                    <a:lnTo>
                      <a:pt x="570" y="540"/>
                    </a:lnTo>
                    <a:lnTo>
                      <a:pt x="560" y="552"/>
                    </a:lnTo>
                    <a:lnTo>
                      <a:pt x="548" y="562"/>
                    </a:lnTo>
                    <a:lnTo>
                      <a:pt x="536" y="572"/>
                    </a:lnTo>
                    <a:lnTo>
                      <a:pt x="524" y="582"/>
                    </a:lnTo>
                    <a:lnTo>
                      <a:pt x="510" y="592"/>
                    </a:lnTo>
                    <a:lnTo>
                      <a:pt x="498" y="600"/>
                    </a:lnTo>
                    <a:lnTo>
                      <a:pt x="484" y="608"/>
                    </a:lnTo>
                    <a:lnTo>
                      <a:pt x="470" y="614"/>
                    </a:lnTo>
                    <a:lnTo>
                      <a:pt x="456" y="622"/>
                    </a:lnTo>
                    <a:lnTo>
                      <a:pt x="440" y="628"/>
                    </a:lnTo>
                    <a:lnTo>
                      <a:pt x="426" y="632"/>
                    </a:lnTo>
                    <a:lnTo>
                      <a:pt x="410" y="636"/>
                    </a:lnTo>
                    <a:lnTo>
                      <a:pt x="394" y="640"/>
                    </a:lnTo>
                    <a:lnTo>
                      <a:pt x="378" y="644"/>
                    </a:lnTo>
                    <a:lnTo>
                      <a:pt x="362" y="646"/>
                    </a:lnTo>
                    <a:lnTo>
                      <a:pt x="344" y="646"/>
                    </a:lnTo>
                    <a:lnTo>
                      <a:pt x="328" y="646"/>
                    </a:lnTo>
                    <a:lnTo>
                      <a:pt x="310" y="646"/>
                    </a:lnTo>
                    <a:lnTo>
                      <a:pt x="294" y="646"/>
                    </a:lnTo>
                    <a:lnTo>
                      <a:pt x="278" y="644"/>
                    </a:lnTo>
                    <a:lnTo>
                      <a:pt x="262" y="640"/>
                    </a:lnTo>
                    <a:lnTo>
                      <a:pt x="246" y="636"/>
                    </a:lnTo>
                    <a:lnTo>
                      <a:pt x="230" y="632"/>
                    </a:lnTo>
                    <a:lnTo>
                      <a:pt x="216" y="628"/>
                    </a:lnTo>
                    <a:lnTo>
                      <a:pt x="200" y="622"/>
                    </a:lnTo>
                    <a:lnTo>
                      <a:pt x="186" y="614"/>
                    </a:lnTo>
                    <a:lnTo>
                      <a:pt x="172" y="608"/>
                    </a:lnTo>
                    <a:lnTo>
                      <a:pt x="158" y="600"/>
                    </a:lnTo>
                    <a:lnTo>
                      <a:pt x="144" y="592"/>
                    </a:lnTo>
                    <a:lnTo>
                      <a:pt x="132" y="582"/>
                    </a:lnTo>
                    <a:lnTo>
                      <a:pt x="120" y="572"/>
                    </a:lnTo>
                    <a:lnTo>
                      <a:pt x="108" y="562"/>
                    </a:lnTo>
                    <a:lnTo>
                      <a:pt x="96" y="552"/>
                    </a:lnTo>
                    <a:lnTo>
                      <a:pt x="86" y="540"/>
                    </a:lnTo>
                    <a:lnTo>
                      <a:pt x="74" y="528"/>
                    </a:lnTo>
                    <a:lnTo>
                      <a:pt x="66" y="516"/>
                    </a:lnTo>
                    <a:lnTo>
                      <a:pt x="56" y="504"/>
                    </a:lnTo>
                    <a:lnTo>
                      <a:pt x="48" y="490"/>
                    </a:lnTo>
                    <a:lnTo>
                      <a:pt x="40" y="478"/>
                    </a:lnTo>
                    <a:lnTo>
                      <a:pt x="32" y="464"/>
                    </a:lnTo>
                    <a:lnTo>
                      <a:pt x="26" y="450"/>
                    </a:lnTo>
                    <a:lnTo>
                      <a:pt x="20" y="434"/>
                    </a:lnTo>
                    <a:lnTo>
                      <a:pt x="14" y="420"/>
                    </a:lnTo>
                    <a:lnTo>
                      <a:pt x="10" y="404"/>
                    </a:lnTo>
                    <a:lnTo>
                      <a:pt x="6" y="388"/>
                    </a:lnTo>
                    <a:lnTo>
                      <a:pt x="4" y="372"/>
                    </a:lnTo>
                    <a:lnTo>
                      <a:pt x="2" y="356"/>
                    </a:lnTo>
                    <a:lnTo>
                      <a:pt x="0" y="340"/>
                    </a:lnTo>
                    <a:lnTo>
                      <a:pt x="0" y="324"/>
                    </a:lnTo>
                    <a:lnTo>
                      <a:pt x="0" y="308"/>
                    </a:lnTo>
                    <a:lnTo>
                      <a:pt x="2" y="290"/>
                    </a:lnTo>
                    <a:lnTo>
                      <a:pt x="4" y="274"/>
                    </a:lnTo>
                    <a:lnTo>
                      <a:pt x="6" y="258"/>
                    </a:lnTo>
                    <a:lnTo>
                      <a:pt x="10" y="244"/>
                    </a:lnTo>
                    <a:lnTo>
                      <a:pt x="14" y="228"/>
                    </a:lnTo>
                    <a:lnTo>
                      <a:pt x="20" y="212"/>
                    </a:lnTo>
                    <a:lnTo>
                      <a:pt x="26" y="198"/>
                    </a:lnTo>
                    <a:lnTo>
                      <a:pt x="32" y="184"/>
                    </a:lnTo>
                    <a:lnTo>
                      <a:pt x="40" y="170"/>
                    </a:lnTo>
                    <a:lnTo>
                      <a:pt x="48" y="156"/>
                    </a:lnTo>
                    <a:lnTo>
                      <a:pt x="56" y="144"/>
                    </a:lnTo>
                    <a:lnTo>
                      <a:pt x="66" y="130"/>
                    </a:lnTo>
                    <a:lnTo>
                      <a:pt x="74" y="118"/>
                    </a:lnTo>
                    <a:lnTo>
                      <a:pt x="86" y="106"/>
                    </a:lnTo>
                    <a:lnTo>
                      <a:pt x="96" y="96"/>
                    </a:lnTo>
                    <a:lnTo>
                      <a:pt x="108" y="84"/>
                    </a:lnTo>
                    <a:lnTo>
                      <a:pt x="120" y="74"/>
                    </a:lnTo>
                    <a:lnTo>
                      <a:pt x="132" y="64"/>
                    </a:lnTo>
                    <a:lnTo>
                      <a:pt x="144" y="56"/>
                    </a:lnTo>
                    <a:lnTo>
                      <a:pt x="158" y="48"/>
                    </a:lnTo>
                    <a:lnTo>
                      <a:pt x="172" y="40"/>
                    </a:lnTo>
                    <a:lnTo>
                      <a:pt x="186" y="32"/>
                    </a:lnTo>
                    <a:lnTo>
                      <a:pt x="200" y="26"/>
                    </a:lnTo>
                    <a:lnTo>
                      <a:pt x="216" y="20"/>
                    </a:lnTo>
                    <a:lnTo>
                      <a:pt x="230" y="16"/>
                    </a:lnTo>
                    <a:lnTo>
                      <a:pt x="246" y="10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4" y="2"/>
                    </a:lnTo>
                    <a:lnTo>
                      <a:pt x="310" y="0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F0A7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0" name="Freeform 17"/>
              <p:cNvSpPr>
                <a:spLocks/>
              </p:cNvSpPr>
              <p:nvPr/>
            </p:nvSpPr>
            <p:spPr bwMode="auto">
              <a:xfrm>
                <a:off x="1344041" y="1166271"/>
                <a:ext cx="1333564" cy="1260494"/>
              </a:xfrm>
              <a:custGeom>
                <a:avLst/>
                <a:gdLst/>
                <a:ahLst/>
                <a:cxnLst>
                  <a:cxn ang="0">
                    <a:pos x="362" y="2"/>
                  </a:cxn>
                  <a:cxn ang="0">
                    <a:pos x="410" y="10"/>
                  </a:cxn>
                  <a:cxn ang="0">
                    <a:pos x="456" y="26"/>
                  </a:cxn>
                  <a:cxn ang="0">
                    <a:pos x="500" y="48"/>
                  </a:cxn>
                  <a:cxn ang="0">
                    <a:pos x="538" y="74"/>
                  </a:cxn>
                  <a:cxn ang="0">
                    <a:pos x="572" y="108"/>
                  </a:cxn>
                  <a:cxn ang="0">
                    <a:pos x="602" y="144"/>
                  </a:cxn>
                  <a:cxn ang="0">
                    <a:pos x="626" y="184"/>
                  </a:cxn>
                  <a:cxn ang="0">
                    <a:pos x="644" y="228"/>
                  </a:cxn>
                  <a:cxn ang="0">
                    <a:pos x="654" y="276"/>
                  </a:cxn>
                  <a:cxn ang="0">
                    <a:pos x="658" y="326"/>
                  </a:cxn>
                  <a:cxn ang="0">
                    <a:pos x="654" y="374"/>
                  </a:cxn>
                  <a:cxn ang="0">
                    <a:pos x="644" y="422"/>
                  </a:cxn>
                  <a:cxn ang="0">
                    <a:pos x="626" y="466"/>
                  </a:cxn>
                  <a:cxn ang="0">
                    <a:pos x="602" y="506"/>
                  </a:cxn>
                  <a:cxn ang="0">
                    <a:pos x="572" y="544"/>
                  </a:cxn>
                  <a:cxn ang="0">
                    <a:pos x="538" y="576"/>
                  </a:cxn>
                  <a:cxn ang="0">
                    <a:pos x="500" y="602"/>
                  </a:cxn>
                  <a:cxn ang="0">
                    <a:pos x="456" y="624"/>
                  </a:cxn>
                  <a:cxn ang="0">
                    <a:pos x="410" y="640"/>
                  </a:cxn>
                  <a:cxn ang="0">
                    <a:pos x="362" y="648"/>
                  </a:cxn>
                  <a:cxn ang="0">
                    <a:pos x="312" y="650"/>
                  </a:cxn>
                  <a:cxn ang="0">
                    <a:pos x="262" y="644"/>
                  </a:cxn>
                  <a:cxn ang="0">
                    <a:pos x="216" y="630"/>
                  </a:cxn>
                  <a:cxn ang="0">
                    <a:pos x="172" y="610"/>
                  </a:cxn>
                  <a:cxn ang="0">
                    <a:pos x="132" y="586"/>
                  </a:cxn>
                  <a:cxn ang="0">
                    <a:pos x="96" y="554"/>
                  </a:cxn>
                  <a:cxn ang="0">
                    <a:pos x="64" y="520"/>
                  </a:cxn>
                  <a:cxn ang="0">
                    <a:pos x="40" y="480"/>
                  </a:cxn>
                  <a:cxn ang="0">
                    <a:pos x="20" y="436"/>
                  </a:cxn>
                  <a:cxn ang="0">
                    <a:pos x="6" y="390"/>
                  </a:cxn>
                  <a:cxn ang="0">
                    <a:pos x="0" y="342"/>
                  </a:cxn>
                  <a:cxn ang="0">
                    <a:pos x="0" y="292"/>
                  </a:cxn>
                  <a:cxn ang="0">
                    <a:pos x="10" y="244"/>
                  </a:cxn>
                  <a:cxn ang="0">
                    <a:pos x="26" y="198"/>
                  </a:cxn>
                  <a:cxn ang="0">
                    <a:pos x="48" y="156"/>
                  </a:cxn>
                  <a:cxn ang="0">
                    <a:pos x="74" y="118"/>
                  </a:cxn>
                  <a:cxn ang="0">
                    <a:pos x="108" y="86"/>
                  </a:cxn>
                  <a:cxn ang="0">
                    <a:pos x="144" y="56"/>
                  </a:cxn>
                  <a:cxn ang="0">
                    <a:pos x="186" y="32"/>
                  </a:cxn>
                  <a:cxn ang="0">
                    <a:pos x="230" y="16"/>
                  </a:cxn>
                  <a:cxn ang="0">
                    <a:pos x="278" y="4"/>
                  </a:cxn>
                  <a:cxn ang="0">
                    <a:pos x="328" y="0"/>
                  </a:cxn>
                </a:cxnLst>
                <a:rect l="0" t="0" r="r" b="b"/>
                <a:pathLst>
                  <a:path w="658" h="650">
                    <a:moveTo>
                      <a:pt x="328" y="0"/>
                    </a:moveTo>
                    <a:lnTo>
                      <a:pt x="346" y="0"/>
                    </a:lnTo>
                    <a:lnTo>
                      <a:pt x="362" y="2"/>
                    </a:lnTo>
                    <a:lnTo>
                      <a:pt x="378" y="4"/>
                    </a:lnTo>
                    <a:lnTo>
                      <a:pt x="396" y="8"/>
                    </a:lnTo>
                    <a:lnTo>
                      <a:pt x="410" y="10"/>
                    </a:lnTo>
                    <a:lnTo>
                      <a:pt x="426" y="16"/>
                    </a:lnTo>
                    <a:lnTo>
                      <a:pt x="442" y="20"/>
                    </a:lnTo>
                    <a:lnTo>
                      <a:pt x="456" y="26"/>
                    </a:lnTo>
                    <a:lnTo>
                      <a:pt x="472" y="32"/>
                    </a:lnTo>
                    <a:lnTo>
                      <a:pt x="486" y="40"/>
                    </a:lnTo>
                    <a:lnTo>
                      <a:pt x="500" y="48"/>
                    </a:lnTo>
                    <a:lnTo>
                      <a:pt x="512" y="56"/>
                    </a:lnTo>
                    <a:lnTo>
                      <a:pt x="526" y="66"/>
                    </a:lnTo>
                    <a:lnTo>
                      <a:pt x="538" y="74"/>
                    </a:lnTo>
                    <a:lnTo>
                      <a:pt x="550" y="86"/>
                    </a:lnTo>
                    <a:lnTo>
                      <a:pt x="562" y="96"/>
                    </a:lnTo>
                    <a:lnTo>
                      <a:pt x="572" y="108"/>
                    </a:lnTo>
                    <a:lnTo>
                      <a:pt x="582" y="118"/>
                    </a:lnTo>
                    <a:lnTo>
                      <a:pt x="592" y="132"/>
                    </a:lnTo>
                    <a:lnTo>
                      <a:pt x="602" y="144"/>
                    </a:lnTo>
                    <a:lnTo>
                      <a:pt x="610" y="156"/>
                    </a:lnTo>
                    <a:lnTo>
                      <a:pt x="618" y="170"/>
                    </a:lnTo>
                    <a:lnTo>
                      <a:pt x="626" y="184"/>
                    </a:lnTo>
                    <a:lnTo>
                      <a:pt x="632" y="198"/>
                    </a:lnTo>
                    <a:lnTo>
                      <a:pt x="638" y="214"/>
                    </a:lnTo>
                    <a:lnTo>
                      <a:pt x="644" y="228"/>
                    </a:lnTo>
                    <a:lnTo>
                      <a:pt x="648" y="244"/>
                    </a:lnTo>
                    <a:lnTo>
                      <a:pt x="652" y="260"/>
                    </a:lnTo>
                    <a:lnTo>
                      <a:pt x="654" y="276"/>
                    </a:lnTo>
                    <a:lnTo>
                      <a:pt x="656" y="292"/>
                    </a:lnTo>
                    <a:lnTo>
                      <a:pt x="658" y="308"/>
                    </a:lnTo>
                    <a:lnTo>
                      <a:pt x="658" y="326"/>
                    </a:lnTo>
                    <a:lnTo>
                      <a:pt x="658" y="342"/>
                    </a:lnTo>
                    <a:lnTo>
                      <a:pt x="656" y="358"/>
                    </a:lnTo>
                    <a:lnTo>
                      <a:pt x="654" y="374"/>
                    </a:lnTo>
                    <a:lnTo>
                      <a:pt x="652" y="390"/>
                    </a:lnTo>
                    <a:lnTo>
                      <a:pt x="648" y="406"/>
                    </a:lnTo>
                    <a:lnTo>
                      <a:pt x="644" y="422"/>
                    </a:lnTo>
                    <a:lnTo>
                      <a:pt x="638" y="436"/>
                    </a:lnTo>
                    <a:lnTo>
                      <a:pt x="632" y="452"/>
                    </a:lnTo>
                    <a:lnTo>
                      <a:pt x="626" y="466"/>
                    </a:lnTo>
                    <a:lnTo>
                      <a:pt x="618" y="480"/>
                    </a:lnTo>
                    <a:lnTo>
                      <a:pt x="610" y="494"/>
                    </a:lnTo>
                    <a:lnTo>
                      <a:pt x="602" y="506"/>
                    </a:lnTo>
                    <a:lnTo>
                      <a:pt x="592" y="520"/>
                    </a:lnTo>
                    <a:lnTo>
                      <a:pt x="582" y="532"/>
                    </a:lnTo>
                    <a:lnTo>
                      <a:pt x="572" y="544"/>
                    </a:lnTo>
                    <a:lnTo>
                      <a:pt x="562" y="554"/>
                    </a:lnTo>
                    <a:lnTo>
                      <a:pt x="550" y="566"/>
                    </a:lnTo>
                    <a:lnTo>
                      <a:pt x="538" y="576"/>
                    </a:lnTo>
                    <a:lnTo>
                      <a:pt x="526" y="586"/>
                    </a:lnTo>
                    <a:lnTo>
                      <a:pt x="512" y="594"/>
                    </a:lnTo>
                    <a:lnTo>
                      <a:pt x="500" y="602"/>
                    </a:lnTo>
                    <a:lnTo>
                      <a:pt x="486" y="610"/>
                    </a:lnTo>
                    <a:lnTo>
                      <a:pt x="472" y="618"/>
                    </a:lnTo>
                    <a:lnTo>
                      <a:pt x="456" y="624"/>
                    </a:lnTo>
                    <a:lnTo>
                      <a:pt x="442" y="630"/>
                    </a:lnTo>
                    <a:lnTo>
                      <a:pt x="426" y="636"/>
                    </a:lnTo>
                    <a:lnTo>
                      <a:pt x="410" y="640"/>
                    </a:lnTo>
                    <a:lnTo>
                      <a:pt x="396" y="644"/>
                    </a:lnTo>
                    <a:lnTo>
                      <a:pt x="378" y="646"/>
                    </a:lnTo>
                    <a:lnTo>
                      <a:pt x="362" y="648"/>
                    </a:lnTo>
                    <a:lnTo>
                      <a:pt x="346" y="650"/>
                    </a:lnTo>
                    <a:lnTo>
                      <a:pt x="328" y="650"/>
                    </a:lnTo>
                    <a:lnTo>
                      <a:pt x="312" y="650"/>
                    </a:lnTo>
                    <a:lnTo>
                      <a:pt x="296" y="648"/>
                    </a:lnTo>
                    <a:lnTo>
                      <a:pt x="278" y="646"/>
                    </a:lnTo>
                    <a:lnTo>
                      <a:pt x="262" y="644"/>
                    </a:lnTo>
                    <a:lnTo>
                      <a:pt x="246" y="640"/>
                    </a:lnTo>
                    <a:lnTo>
                      <a:pt x="230" y="636"/>
                    </a:lnTo>
                    <a:lnTo>
                      <a:pt x="216" y="630"/>
                    </a:lnTo>
                    <a:lnTo>
                      <a:pt x="200" y="624"/>
                    </a:lnTo>
                    <a:lnTo>
                      <a:pt x="186" y="618"/>
                    </a:lnTo>
                    <a:lnTo>
                      <a:pt x="172" y="610"/>
                    </a:lnTo>
                    <a:lnTo>
                      <a:pt x="158" y="602"/>
                    </a:lnTo>
                    <a:lnTo>
                      <a:pt x="144" y="594"/>
                    </a:lnTo>
                    <a:lnTo>
                      <a:pt x="132" y="586"/>
                    </a:lnTo>
                    <a:lnTo>
                      <a:pt x="120" y="576"/>
                    </a:lnTo>
                    <a:lnTo>
                      <a:pt x="108" y="566"/>
                    </a:lnTo>
                    <a:lnTo>
                      <a:pt x="96" y="554"/>
                    </a:lnTo>
                    <a:lnTo>
                      <a:pt x="86" y="544"/>
                    </a:lnTo>
                    <a:lnTo>
                      <a:pt x="74" y="532"/>
                    </a:lnTo>
                    <a:lnTo>
                      <a:pt x="64" y="520"/>
                    </a:lnTo>
                    <a:lnTo>
                      <a:pt x="56" y="506"/>
                    </a:lnTo>
                    <a:lnTo>
                      <a:pt x="48" y="494"/>
                    </a:lnTo>
                    <a:lnTo>
                      <a:pt x="40" y="480"/>
                    </a:lnTo>
                    <a:lnTo>
                      <a:pt x="32" y="466"/>
                    </a:lnTo>
                    <a:lnTo>
                      <a:pt x="26" y="452"/>
                    </a:lnTo>
                    <a:lnTo>
                      <a:pt x="20" y="436"/>
                    </a:lnTo>
                    <a:lnTo>
                      <a:pt x="14" y="422"/>
                    </a:lnTo>
                    <a:lnTo>
                      <a:pt x="10" y="406"/>
                    </a:lnTo>
                    <a:lnTo>
                      <a:pt x="6" y="390"/>
                    </a:lnTo>
                    <a:lnTo>
                      <a:pt x="4" y="374"/>
                    </a:lnTo>
                    <a:lnTo>
                      <a:pt x="0" y="358"/>
                    </a:lnTo>
                    <a:lnTo>
                      <a:pt x="0" y="342"/>
                    </a:lnTo>
                    <a:lnTo>
                      <a:pt x="0" y="326"/>
                    </a:lnTo>
                    <a:lnTo>
                      <a:pt x="0" y="308"/>
                    </a:lnTo>
                    <a:lnTo>
                      <a:pt x="0" y="292"/>
                    </a:lnTo>
                    <a:lnTo>
                      <a:pt x="4" y="276"/>
                    </a:lnTo>
                    <a:lnTo>
                      <a:pt x="6" y="260"/>
                    </a:lnTo>
                    <a:lnTo>
                      <a:pt x="10" y="244"/>
                    </a:lnTo>
                    <a:lnTo>
                      <a:pt x="14" y="228"/>
                    </a:lnTo>
                    <a:lnTo>
                      <a:pt x="20" y="214"/>
                    </a:lnTo>
                    <a:lnTo>
                      <a:pt x="26" y="198"/>
                    </a:lnTo>
                    <a:lnTo>
                      <a:pt x="32" y="184"/>
                    </a:lnTo>
                    <a:lnTo>
                      <a:pt x="40" y="170"/>
                    </a:lnTo>
                    <a:lnTo>
                      <a:pt x="48" y="156"/>
                    </a:lnTo>
                    <a:lnTo>
                      <a:pt x="56" y="144"/>
                    </a:lnTo>
                    <a:lnTo>
                      <a:pt x="64" y="132"/>
                    </a:lnTo>
                    <a:lnTo>
                      <a:pt x="74" y="118"/>
                    </a:lnTo>
                    <a:lnTo>
                      <a:pt x="86" y="108"/>
                    </a:lnTo>
                    <a:lnTo>
                      <a:pt x="96" y="96"/>
                    </a:lnTo>
                    <a:lnTo>
                      <a:pt x="108" y="86"/>
                    </a:lnTo>
                    <a:lnTo>
                      <a:pt x="120" y="74"/>
                    </a:lnTo>
                    <a:lnTo>
                      <a:pt x="132" y="66"/>
                    </a:lnTo>
                    <a:lnTo>
                      <a:pt x="144" y="56"/>
                    </a:lnTo>
                    <a:lnTo>
                      <a:pt x="158" y="48"/>
                    </a:lnTo>
                    <a:lnTo>
                      <a:pt x="172" y="40"/>
                    </a:lnTo>
                    <a:lnTo>
                      <a:pt x="186" y="32"/>
                    </a:lnTo>
                    <a:lnTo>
                      <a:pt x="200" y="26"/>
                    </a:lnTo>
                    <a:lnTo>
                      <a:pt x="216" y="20"/>
                    </a:lnTo>
                    <a:lnTo>
                      <a:pt x="230" y="16"/>
                    </a:lnTo>
                    <a:lnTo>
                      <a:pt x="246" y="10"/>
                    </a:lnTo>
                    <a:lnTo>
                      <a:pt x="262" y="8"/>
                    </a:lnTo>
                    <a:lnTo>
                      <a:pt x="278" y="4"/>
                    </a:lnTo>
                    <a:lnTo>
                      <a:pt x="296" y="2"/>
                    </a:lnTo>
                    <a:lnTo>
                      <a:pt x="312" y="0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EFA02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1" name="Freeform 18"/>
              <p:cNvSpPr>
                <a:spLocks/>
              </p:cNvSpPr>
              <p:nvPr/>
            </p:nvSpPr>
            <p:spPr bwMode="auto">
              <a:xfrm>
                <a:off x="1335934" y="1162392"/>
                <a:ext cx="1341671" cy="1264372"/>
              </a:xfrm>
              <a:custGeom>
                <a:avLst/>
                <a:gdLst/>
                <a:ahLst/>
                <a:cxnLst>
                  <a:cxn ang="0">
                    <a:pos x="366" y="2"/>
                  </a:cxn>
                  <a:cxn ang="0">
                    <a:pos x="414" y="10"/>
                  </a:cxn>
                  <a:cxn ang="0">
                    <a:pos x="460" y="26"/>
                  </a:cxn>
                  <a:cxn ang="0">
                    <a:pos x="504" y="48"/>
                  </a:cxn>
                  <a:cxn ang="0">
                    <a:pos x="542" y="76"/>
                  </a:cxn>
                  <a:cxn ang="0">
                    <a:pos x="576" y="108"/>
                  </a:cxn>
                  <a:cxn ang="0">
                    <a:pos x="606" y="144"/>
                  </a:cxn>
                  <a:cxn ang="0">
                    <a:pos x="630" y="186"/>
                  </a:cxn>
                  <a:cxn ang="0">
                    <a:pos x="648" y="230"/>
                  </a:cxn>
                  <a:cxn ang="0">
                    <a:pos x="660" y="278"/>
                  </a:cxn>
                  <a:cxn ang="0">
                    <a:pos x="662" y="326"/>
                  </a:cxn>
                  <a:cxn ang="0">
                    <a:pos x="660" y="376"/>
                  </a:cxn>
                  <a:cxn ang="0">
                    <a:pos x="648" y="424"/>
                  </a:cxn>
                  <a:cxn ang="0">
                    <a:pos x="630" y="468"/>
                  </a:cxn>
                  <a:cxn ang="0">
                    <a:pos x="606" y="508"/>
                  </a:cxn>
                  <a:cxn ang="0">
                    <a:pos x="576" y="546"/>
                  </a:cxn>
                  <a:cxn ang="0">
                    <a:pos x="542" y="578"/>
                  </a:cxn>
                  <a:cxn ang="0">
                    <a:pos x="504" y="606"/>
                  </a:cxn>
                  <a:cxn ang="0">
                    <a:pos x="460" y="628"/>
                  </a:cxn>
                  <a:cxn ang="0">
                    <a:pos x="414" y="642"/>
                  </a:cxn>
                  <a:cxn ang="0">
                    <a:pos x="366" y="652"/>
                  </a:cxn>
                  <a:cxn ang="0">
                    <a:pos x="314" y="652"/>
                  </a:cxn>
                  <a:cxn ang="0">
                    <a:pos x="266" y="646"/>
                  </a:cxn>
                  <a:cxn ang="0">
                    <a:pos x="218" y="634"/>
                  </a:cxn>
                  <a:cxn ang="0">
                    <a:pos x="174" y="614"/>
                  </a:cxn>
                  <a:cxn ang="0">
                    <a:pos x="134" y="588"/>
                  </a:cxn>
                  <a:cxn ang="0">
                    <a:pos x="98" y="558"/>
                  </a:cxn>
                  <a:cxn ang="0">
                    <a:pos x="66" y="522"/>
                  </a:cxn>
                  <a:cxn ang="0">
                    <a:pos x="40" y="482"/>
                  </a:cxn>
                  <a:cxn ang="0">
                    <a:pos x="20" y="438"/>
                  </a:cxn>
                  <a:cxn ang="0">
                    <a:pos x="8" y="392"/>
                  </a:cxn>
                  <a:cxn ang="0">
                    <a:pos x="2" y="344"/>
                  </a:cxn>
                  <a:cxn ang="0">
                    <a:pos x="2" y="294"/>
                  </a:cxn>
                  <a:cxn ang="0">
                    <a:pos x="12" y="246"/>
                  </a:cxn>
                  <a:cxn ang="0">
                    <a:pos x="26" y="200"/>
                  </a:cxn>
                  <a:cxn ang="0">
                    <a:pos x="48" y="158"/>
                  </a:cxn>
                  <a:cxn ang="0">
                    <a:pos x="76" y="120"/>
                  </a:cxn>
                  <a:cxn ang="0">
                    <a:pos x="110" y="86"/>
                  </a:cxn>
                  <a:cxn ang="0">
                    <a:pos x="146" y="56"/>
                  </a:cxn>
                  <a:cxn ang="0">
                    <a:pos x="188" y="32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2" y="0"/>
                  </a:cxn>
                </a:cxnLst>
                <a:rect l="0" t="0" r="r" b="b"/>
                <a:pathLst>
                  <a:path w="662" h="652">
                    <a:moveTo>
                      <a:pt x="332" y="0"/>
                    </a:moveTo>
                    <a:lnTo>
                      <a:pt x="348" y="0"/>
                    </a:lnTo>
                    <a:lnTo>
                      <a:pt x="366" y="2"/>
                    </a:lnTo>
                    <a:lnTo>
                      <a:pt x="382" y="4"/>
                    </a:lnTo>
                    <a:lnTo>
                      <a:pt x="398" y="8"/>
                    </a:lnTo>
                    <a:lnTo>
                      <a:pt x="414" y="10"/>
                    </a:lnTo>
                    <a:lnTo>
                      <a:pt x="430" y="16"/>
                    </a:lnTo>
                    <a:lnTo>
                      <a:pt x="446" y="20"/>
                    </a:lnTo>
                    <a:lnTo>
                      <a:pt x="460" y="26"/>
                    </a:lnTo>
                    <a:lnTo>
                      <a:pt x="476" y="32"/>
                    </a:lnTo>
                    <a:lnTo>
                      <a:pt x="490" y="40"/>
                    </a:lnTo>
                    <a:lnTo>
                      <a:pt x="504" y="48"/>
                    </a:lnTo>
                    <a:lnTo>
                      <a:pt x="516" y="56"/>
                    </a:lnTo>
                    <a:lnTo>
                      <a:pt x="530" y="66"/>
                    </a:lnTo>
                    <a:lnTo>
                      <a:pt x="542" y="76"/>
                    </a:lnTo>
                    <a:lnTo>
                      <a:pt x="554" y="86"/>
                    </a:lnTo>
                    <a:lnTo>
                      <a:pt x="566" y="96"/>
                    </a:lnTo>
                    <a:lnTo>
                      <a:pt x="576" y="108"/>
                    </a:lnTo>
                    <a:lnTo>
                      <a:pt x="588" y="120"/>
                    </a:lnTo>
                    <a:lnTo>
                      <a:pt x="598" y="132"/>
                    </a:lnTo>
                    <a:lnTo>
                      <a:pt x="606" y="144"/>
                    </a:lnTo>
                    <a:lnTo>
                      <a:pt x="614" y="158"/>
                    </a:lnTo>
                    <a:lnTo>
                      <a:pt x="622" y="172"/>
                    </a:lnTo>
                    <a:lnTo>
                      <a:pt x="630" y="186"/>
                    </a:lnTo>
                    <a:lnTo>
                      <a:pt x="636" y="200"/>
                    </a:lnTo>
                    <a:lnTo>
                      <a:pt x="642" y="214"/>
                    </a:lnTo>
                    <a:lnTo>
                      <a:pt x="648" y="230"/>
                    </a:lnTo>
                    <a:lnTo>
                      <a:pt x="652" y="246"/>
                    </a:lnTo>
                    <a:lnTo>
                      <a:pt x="656" y="262"/>
                    </a:lnTo>
                    <a:lnTo>
                      <a:pt x="660" y="278"/>
                    </a:lnTo>
                    <a:lnTo>
                      <a:pt x="662" y="294"/>
                    </a:lnTo>
                    <a:lnTo>
                      <a:pt x="662" y="310"/>
                    </a:lnTo>
                    <a:lnTo>
                      <a:pt x="662" y="326"/>
                    </a:lnTo>
                    <a:lnTo>
                      <a:pt x="662" y="344"/>
                    </a:lnTo>
                    <a:lnTo>
                      <a:pt x="662" y="360"/>
                    </a:lnTo>
                    <a:lnTo>
                      <a:pt x="660" y="376"/>
                    </a:lnTo>
                    <a:lnTo>
                      <a:pt x="656" y="392"/>
                    </a:lnTo>
                    <a:lnTo>
                      <a:pt x="652" y="408"/>
                    </a:lnTo>
                    <a:lnTo>
                      <a:pt x="648" y="424"/>
                    </a:lnTo>
                    <a:lnTo>
                      <a:pt x="642" y="438"/>
                    </a:lnTo>
                    <a:lnTo>
                      <a:pt x="636" y="454"/>
                    </a:lnTo>
                    <a:lnTo>
                      <a:pt x="630" y="468"/>
                    </a:lnTo>
                    <a:lnTo>
                      <a:pt x="622" y="482"/>
                    </a:lnTo>
                    <a:lnTo>
                      <a:pt x="614" y="496"/>
                    </a:lnTo>
                    <a:lnTo>
                      <a:pt x="606" y="508"/>
                    </a:lnTo>
                    <a:lnTo>
                      <a:pt x="598" y="522"/>
                    </a:lnTo>
                    <a:lnTo>
                      <a:pt x="588" y="534"/>
                    </a:lnTo>
                    <a:lnTo>
                      <a:pt x="576" y="546"/>
                    </a:lnTo>
                    <a:lnTo>
                      <a:pt x="566" y="558"/>
                    </a:lnTo>
                    <a:lnTo>
                      <a:pt x="554" y="568"/>
                    </a:lnTo>
                    <a:lnTo>
                      <a:pt x="542" y="578"/>
                    </a:lnTo>
                    <a:lnTo>
                      <a:pt x="530" y="588"/>
                    </a:lnTo>
                    <a:lnTo>
                      <a:pt x="516" y="598"/>
                    </a:lnTo>
                    <a:lnTo>
                      <a:pt x="504" y="606"/>
                    </a:lnTo>
                    <a:lnTo>
                      <a:pt x="490" y="614"/>
                    </a:lnTo>
                    <a:lnTo>
                      <a:pt x="476" y="620"/>
                    </a:lnTo>
                    <a:lnTo>
                      <a:pt x="460" y="628"/>
                    </a:lnTo>
                    <a:lnTo>
                      <a:pt x="446" y="634"/>
                    </a:lnTo>
                    <a:lnTo>
                      <a:pt x="430" y="638"/>
                    </a:lnTo>
                    <a:lnTo>
                      <a:pt x="414" y="642"/>
                    </a:lnTo>
                    <a:lnTo>
                      <a:pt x="398" y="646"/>
                    </a:lnTo>
                    <a:lnTo>
                      <a:pt x="382" y="650"/>
                    </a:lnTo>
                    <a:lnTo>
                      <a:pt x="366" y="652"/>
                    </a:lnTo>
                    <a:lnTo>
                      <a:pt x="348" y="652"/>
                    </a:lnTo>
                    <a:lnTo>
                      <a:pt x="332" y="652"/>
                    </a:lnTo>
                    <a:lnTo>
                      <a:pt x="314" y="652"/>
                    </a:lnTo>
                    <a:lnTo>
                      <a:pt x="298" y="652"/>
                    </a:lnTo>
                    <a:lnTo>
                      <a:pt x="282" y="650"/>
                    </a:lnTo>
                    <a:lnTo>
                      <a:pt x="266" y="646"/>
                    </a:lnTo>
                    <a:lnTo>
                      <a:pt x="250" y="642"/>
                    </a:lnTo>
                    <a:lnTo>
                      <a:pt x="234" y="638"/>
                    </a:lnTo>
                    <a:lnTo>
                      <a:pt x="218" y="634"/>
                    </a:lnTo>
                    <a:lnTo>
                      <a:pt x="204" y="628"/>
                    </a:lnTo>
                    <a:lnTo>
                      <a:pt x="188" y="620"/>
                    </a:lnTo>
                    <a:lnTo>
                      <a:pt x="174" y="614"/>
                    </a:lnTo>
                    <a:lnTo>
                      <a:pt x="160" y="606"/>
                    </a:lnTo>
                    <a:lnTo>
                      <a:pt x="146" y="598"/>
                    </a:lnTo>
                    <a:lnTo>
                      <a:pt x="134" y="588"/>
                    </a:lnTo>
                    <a:lnTo>
                      <a:pt x="122" y="578"/>
                    </a:lnTo>
                    <a:lnTo>
                      <a:pt x="110" y="568"/>
                    </a:lnTo>
                    <a:lnTo>
                      <a:pt x="98" y="558"/>
                    </a:lnTo>
                    <a:lnTo>
                      <a:pt x="86" y="546"/>
                    </a:lnTo>
                    <a:lnTo>
                      <a:pt x="76" y="534"/>
                    </a:lnTo>
                    <a:lnTo>
                      <a:pt x="66" y="522"/>
                    </a:lnTo>
                    <a:lnTo>
                      <a:pt x="58" y="508"/>
                    </a:lnTo>
                    <a:lnTo>
                      <a:pt x="48" y="496"/>
                    </a:lnTo>
                    <a:lnTo>
                      <a:pt x="40" y="482"/>
                    </a:lnTo>
                    <a:lnTo>
                      <a:pt x="34" y="468"/>
                    </a:lnTo>
                    <a:lnTo>
                      <a:pt x="26" y="454"/>
                    </a:lnTo>
                    <a:lnTo>
                      <a:pt x="20" y="438"/>
                    </a:lnTo>
                    <a:lnTo>
                      <a:pt x="16" y="424"/>
                    </a:lnTo>
                    <a:lnTo>
                      <a:pt x="12" y="408"/>
                    </a:lnTo>
                    <a:lnTo>
                      <a:pt x="8" y="392"/>
                    </a:lnTo>
                    <a:lnTo>
                      <a:pt x="4" y="376"/>
                    </a:lnTo>
                    <a:lnTo>
                      <a:pt x="2" y="360"/>
                    </a:lnTo>
                    <a:lnTo>
                      <a:pt x="2" y="344"/>
                    </a:lnTo>
                    <a:lnTo>
                      <a:pt x="0" y="326"/>
                    </a:lnTo>
                    <a:lnTo>
                      <a:pt x="2" y="310"/>
                    </a:lnTo>
                    <a:lnTo>
                      <a:pt x="2" y="294"/>
                    </a:lnTo>
                    <a:lnTo>
                      <a:pt x="4" y="278"/>
                    </a:lnTo>
                    <a:lnTo>
                      <a:pt x="8" y="262"/>
                    </a:lnTo>
                    <a:lnTo>
                      <a:pt x="12" y="246"/>
                    </a:lnTo>
                    <a:lnTo>
                      <a:pt x="16" y="230"/>
                    </a:lnTo>
                    <a:lnTo>
                      <a:pt x="20" y="214"/>
                    </a:lnTo>
                    <a:lnTo>
                      <a:pt x="26" y="200"/>
                    </a:lnTo>
                    <a:lnTo>
                      <a:pt x="34" y="186"/>
                    </a:lnTo>
                    <a:lnTo>
                      <a:pt x="40" y="172"/>
                    </a:lnTo>
                    <a:lnTo>
                      <a:pt x="48" y="158"/>
                    </a:lnTo>
                    <a:lnTo>
                      <a:pt x="58" y="144"/>
                    </a:lnTo>
                    <a:lnTo>
                      <a:pt x="66" y="132"/>
                    </a:lnTo>
                    <a:lnTo>
                      <a:pt x="76" y="120"/>
                    </a:lnTo>
                    <a:lnTo>
                      <a:pt x="86" y="108"/>
                    </a:lnTo>
                    <a:lnTo>
                      <a:pt x="98" y="96"/>
                    </a:lnTo>
                    <a:lnTo>
                      <a:pt x="110" y="86"/>
                    </a:lnTo>
                    <a:lnTo>
                      <a:pt x="122" y="76"/>
                    </a:lnTo>
                    <a:lnTo>
                      <a:pt x="134" y="66"/>
                    </a:lnTo>
                    <a:lnTo>
                      <a:pt x="146" y="56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4" y="26"/>
                    </a:lnTo>
                    <a:lnTo>
                      <a:pt x="218" y="20"/>
                    </a:lnTo>
                    <a:lnTo>
                      <a:pt x="234" y="16"/>
                    </a:lnTo>
                    <a:lnTo>
                      <a:pt x="250" y="10"/>
                    </a:lnTo>
                    <a:lnTo>
                      <a:pt x="266" y="8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4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EE97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2" name="Freeform 19"/>
              <p:cNvSpPr>
                <a:spLocks/>
              </p:cNvSpPr>
              <p:nvPr/>
            </p:nvSpPr>
            <p:spPr bwMode="auto">
              <a:xfrm>
                <a:off x="1331880" y="1158514"/>
                <a:ext cx="1349778" cy="1272129"/>
              </a:xfrm>
              <a:custGeom>
                <a:avLst/>
                <a:gdLst/>
                <a:ahLst/>
                <a:cxnLst>
                  <a:cxn ang="0">
                    <a:pos x="366" y="2"/>
                  </a:cxn>
                  <a:cxn ang="0">
                    <a:pos x="416" y="10"/>
                  </a:cxn>
                  <a:cxn ang="0">
                    <a:pos x="462" y="26"/>
                  </a:cxn>
                  <a:cxn ang="0">
                    <a:pos x="506" y="48"/>
                  </a:cxn>
                  <a:cxn ang="0">
                    <a:pos x="544" y="76"/>
                  </a:cxn>
                  <a:cxn ang="0">
                    <a:pos x="578" y="108"/>
                  </a:cxn>
                  <a:cxn ang="0">
                    <a:pos x="608" y="146"/>
                  </a:cxn>
                  <a:cxn ang="0">
                    <a:pos x="632" y="186"/>
                  </a:cxn>
                  <a:cxn ang="0">
                    <a:pos x="650" y="230"/>
                  </a:cxn>
                  <a:cxn ang="0">
                    <a:pos x="662" y="278"/>
                  </a:cxn>
                  <a:cxn ang="0">
                    <a:pos x="666" y="328"/>
                  </a:cxn>
                  <a:cxn ang="0">
                    <a:pos x="662" y="378"/>
                  </a:cxn>
                  <a:cxn ang="0">
                    <a:pos x="650" y="426"/>
                  </a:cxn>
                  <a:cxn ang="0">
                    <a:pos x="632" y="470"/>
                  </a:cxn>
                  <a:cxn ang="0">
                    <a:pos x="608" y="512"/>
                  </a:cxn>
                  <a:cxn ang="0">
                    <a:pos x="578" y="548"/>
                  </a:cxn>
                  <a:cxn ang="0">
                    <a:pos x="544" y="580"/>
                  </a:cxn>
                  <a:cxn ang="0">
                    <a:pos x="506" y="608"/>
                  </a:cxn>
                  <a:cxn ang="0">
                    <a:pos x="462" y="630"/>
                  </a:cxn>
                  <a:cxn ang="0">
                    <a:pos x="416" y="646"/>
                  </a:cxn>
                  <a:cxn ang="0">
                    <a:pos x="366" y="654"/>
                  </a:cxn>
                  <a:cxn ang="0">
                    <a:pos x="316" y="656"/>
                  </a:cxn>
                  <a:cxn ang="0">
                    <a:pos x="266" y="650"/>
                  </a:cxn>
                  <a:cxn ang="0">
                    <a:pos x="218" y="636"/>
                  </a:cxn>
                  <a:cxn ang="0">
                    <a:pos x="174" y="616"/>
                  </a:cxn>
                  <a:cxn ang="0">
                    <a:pos x="134" y="590"/>
                  </a:cxn>
                  <a:cxn ang="0">
                    <a:pos x="98" y="560"/>
                  </a:cxn>
                  <a:cxn ang="0">
                    <a:pos x="66" y="524"/>
                  </a:cxn>
                  <a:cxn ang="0">
                    <a:pos x="40" y="484"/>
                  </a:cxn>
                  <a:cxn ang="0">
                    <a:pos x="20" y="440"/>
                  </a:cxn>
                  <a:cxn ang="0">
                    <a:pos x="6" y="394"/>
                  </a:cxn>
                  <a:cxn ang="0">
                    <a:pos x="0" y="344"/>
                  </a:cxn>
                  <a:cxn ang="0">
                    <a:pos x="2" y="294"/>
                  </a:cxn>
                  <a:cxn ang="0">
                    <a:pos x="10" y="246"/>
                  </a:cxn>
                  <a:cxn ang="0">
                    <a:pos x="26" y="200"/>
                  </a:cxn>
                  <a:cxn ang="0">
                    <a:pos x="48" y="158"/>
                  </a:cxn>
                  <a:cxn ang="0">
                    <a:pos x="76" y="120"/>
                  </a:cxn>
                  <a:cxn ang="0">
                    <a:pos x="110" y="86"/>
                  </a:cxn>
                  <a:cxn ang="0">
                    <a:pos x="146" y="56"/>
                  </a:cxn>
                  <a:cxn ang="0">
                    <a:pos x="188" y="32"/>
                  </a:cxn>
                  <a:cxn ang="0">
                    <a:pos x="234" y="16"/>
                  </a:cxn>
                  <a:cxn ang="0">
                    <a:pos x="282" y="4"/>
                  </a:cxn>
                  <a:cxn ang="0">
                    <a:pos x="332" y="0"/>
                  </a:cxn>
                </a:cxnLst>
                <a:rect l="0" t="0" r="r" b="b"/>
                <a:pathLst>
                  <a:path w="666" h="656">
                    <a:moveTo>
                      <a:pt x="332" y="0"/>
                    </a:moveTo>
                    <a:lnTo>
                      <a:pt x="350" y="0"/>
                    </a:lnTo>
                    <a:lnTo>
                      <a:pt x="366" y="2"/>
                    </a:lnTo>
                    <a:lnTo>
                      <a:pt x="384" y="4"/>
                    </a:lnTo>
                    <a:lnTo>
                      <a:pt x="400" y="6"/>
                    </a:lnTo>
                    <a:lnTo>
                      <a:pt x="416" y="10"/>
                    </a:lnTo>
                    <a:lnTo>
                      <a:pt x="432" y="16"/>
                    </a:lnTo>
                    <a:lnTo>
                      <a:pt x="448" y="20"/>
                    </a:lnTo>
                    <a:lnTo>
                      <a:pt x="462" y="26"/>
                    </a:lnTo>
                    <a:lnTo>
                      <a:pt x="476" y="32"/>
                    </a:lnTo>
                    <a:lnTo>
                      <a:pt x="492" y="40"/>
                    </a:lnTo>
                    <a:lnTo>
                      <a:pt x="506" y="48"/>
                    </a:lnTo>
                    <a:lnTo>
                      <a:pt x="518" y="56"/>
                    </a:lnTo>
                    <a:lnTo>
                      <a:pt x="532" y="66"/>
                    </a:lnTo>
                    <a:lnTo>
                      <a:pt x="544" y="76"/>
                    </a:lnTo>
                    <a:lnTo>
                      <a:pt x="556" y="86"/>
                    </a:lnTo>
                    <a:lnTo>
                      <a:pt x="568" y="96"/>
                    </a:lnTo>
                    <a:lnTo>
                      <a:pt x="578" y="108"/>
                    </a:lnTo>
                    <a:lnTo>
                      <a:pt x="590" y="120"/>
                    </a:lnTo>
                    <a:lnTo>
                      <a:pt x="600" y="132"/>
                    </a:lnTo>
                    <a:lnTo>
                      <a:pt x="608" y="146"/>
                    </a:lnTo>
                    <a:lnTo>
                      <a:pt x="618" y="158"/>
                    </a:lnTo>
                    <a:lnTo>
                      <a:pt x="626" y="172"/>
                    </a:lnTo>
                    <a:lnTo>
                      <a:pt x="632" y="186"/>
                    </a:lnTo>
                    <a:lnTo>
                      <a:pt x="640" y="200"/>
                    </a:lnTo>
                    <a:lnTo>
                      <a:pt x="646" y="216"/>
                    </a:lnTo>
                    <a:lnTo>
                      <a:pt x="650" y="230"/>
                    </a:lnTo>
                    <a:lnTo>
                      <a:pt x="656" y="246"/>
                    </a:lnTo>
                    <a:lnTo>
                      <a:pt x="658" y="262"/>
                    </a:lnTo>
                    <a:lnTo>
                      <a:pt x="662" y="278"/>
                    </a:lnTo>
                    <a:lnTo>
                      <a:pt x="664" y="294"/>
                    </a:lnTo>
                    <a:lnTo>
                      <a:pt x="666" y="312"/>
                    </a:lnTo>
                    <a:lnTo>
                      <a:pt x="666" y="328"/>
                    </a:lnTo>
                    <a:lnTo>
                      <a:pt x="666" y="344"/>
                    </a:lnTo>
                    <a:lnTo>
                      <a:pt x="664" y="362"/>
                    </a:lnTo>
                    <a:lnTo>
                      <a:pt x="662" y="378"/>
                    </a:lnTo>
                    <a:lnTo>
                      <a:pt x="658" y="394"/>
                    </a:lnTo>
                    <a:lnTo>
                      <a:pt x="656" y="410"/>
                    </a:lnTo>
                    <a:lnTo>
                      <a:pt x="650" y="426"/>
                    </a:lnTo>
                    <a:lnTo>
                      <a:pt x="646" y="440"/>
                    </a:lnTo>
                    <a:lnTo>
                      <a:pt x="640" y="456"/>
                    </a:lnTo>
                    <a:lnTo>
                      <a:pt x="632" y="470"/>
                    </a:lnTo>
                    <a:lnTo>
                      <a:pt x="626" y="484"/>
                    </a:lnTo>
                    <a:lnTo>
                      <a:pt x="618" y="498"/>
                    </a:lnTo>
                    <a:lnTo>
                      <a:pt x="608" y="512"/>
                    </a:lnTo>
                    <a:lnTo>
                      <a:pt x="600" y="524"/>
                    </a:lnTo>
                    <a:lnTo>
                      <a:pt x="590" y="536"/>
                    </a:lnTo>
                    <a:lnTo>
                      <a:pt x="578" y="548"/>
                    </a:lnTo>
                    <a:lnTo>
                      <a:pt x="568" y="560"/>
                    </a:lnTo>
                    <a:lnTo>
                      <a:pt x="556" y="570"/>
                    </a:lnTo>
                    <a:lnTo>
                      <a:pt x="544" y="580"/>
                    </a:lnTo>
                    <a:lnTo>
                      <a:pt x="532" y="590"/>
                    </a:lnTo>
                    <a:lnTo>
                      <a:pt x="518" y="600"/>
                    </a:lnTo>
                    <a:lnTo>
                      <a:pt x="506" y="608"/>
                    </a:lnTo>
                    <a:lnTo>
                      <a:pt x="492" y="616"/>
                    </a:lnTo>
                    <a:lnTo>
                      <a:pt x="476" y="624"/>
                    </a:lnTo>
                    <a:lnTo>
                      <a:pt x="462" y="630"/>
                    </a:lnTo>
                    <a:lnTo>
                      <a:pt x="448" y="636"/>
                    </a:lnTo>
                    <a:lnTo>
                      <a:pt x="432" y="642"/>
                    </a:lnTo>
                    <a:lnTo>
                      <a:pt x="416" y="646"/>
                    </a:lnTo>
                    <a:lnTo>
                      <a:pt x="400" y="650"/>
                    </a:lnTo>
                    <a:lnTo>
                      <a:pt x="384" y="652"/>
                    </a:lnTo>
                    <a:lnTo>
                      <a:pt x="366" y="654"/>
                    </a:lnTo>
                    <a:lnTo>
                      <a:pt x="350" y="656"/>
                    </a:lnTo>
                    <a:lnTo>
                      <a:pt x="332" y="656"/>
                    </a:lnTo>
                    <a:lnTo>
                      <a:pt x="316" y="656"/>
                    </a:lnTo>
                    <a:lnTo>
                      <a:pt x="298" y="654"/>
                    </a:lnTo>
                    <a:lnTo>
                      <a:pt x="282" y="652"/>
                    </a:lnTo>
                    <a:lnTo>
                      <a:pt x="266" y="650"/>
                    </a:lnTo>
                    <a:lnTo>
                      <a:pt x="250" y="646"/>
                    </a:lnTo>
                    <a:lnTo>
                      <a:pt x="234" y="642"/>
                    </a:lnTo>
                    <a:lnTo>
                      <a:pt x="218" y="636"/>
                    </a:lnTo>
                    <a:lnTo>
                      <a:pt x="204" y="630"/>
                    </a:lnTo>
                    <a:lnTo>
                      <a:pt x="188" y="624"/>
                    </a:lnTo>
                    <a:lnTo>
                      <a:pt x="174" y="616"/>
                    </a:lnTo>
                    <a:lnTo>
                      <a:pt x="160" y="608"/>
                    </a:lnTo>
                    <a:lnTo>
                      <a:pt x="146" y="600"/>
                    </a:lnTo>
                    <a:lnTo>
                      <a:pt x="134" y="590"/>
                    </a:lnTo>
                    <a:lnTo>
                      <a:pt x="122" y="580"/>
                    </a:lnTo>
                    <a:lnTo>
                      <a:pt x="110" y="570"/>
                    </a:lnTo>
                    <a:lnTo>
                      <a:pt x="98" y="560"/>
                    </a:lnTo>
                    <a:lnTo>
                      <a:pt x="86" y="548"/>
                    </a:lnTo>
                    <a:lnTo>
                      <a:pt x="76" y="536"/>
                    </a:lnTo>
                    <a:lnTo>
                      <a:pt x="66" y="524"/>
                    </a:lnTo>
                    <a:lnTo>
                      <a:pt x="56" y="512"/>
                    </a:lnTo>
                    <a:lnTo>
                      <a:pt x="48" y="498"/>
                    </a:lnTo>
                    <a:lnTo>
                      <a:pt x="40" y="484"/>
                    </a:lnTo>
                    <a:lnTo>
                      <a:pt x="32" y="470"/>
                    </a:lnTo>
                    <a:lnTo>
                      <a:pt x="26" y="456"/>
                    </a:lnTo>
                    <a:lnTo>
                      <a:pt x="20" y="440"/>
                    </a:lnTo>
                    <a:lnTo>
                      <a:pt x="16" y="426"/>
                    </a:lnTo>
                    <a:lnTo>
                      <a:pt x="10" y="410"/>
                    </a:lnTo>
                    <a:lnTo>
                      <a:pt x="6" y="394"/>
                    </a:lnTo>
                    <a:lnTo>
                      <a:pt x="4" y="378"/>
                    </a:lnTo>
                    <a:lnTo>
                      <a:pt x="2" y="362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2" y="294"/>
                    </a:lnTo>
                    <a:lnTo>
                      <a:pt x="4" y="278"/>
                    </a:lnTo>
                    <a:lnTo>
                      <a:pt x="6" y="262"/>
                    </a:lnTo>
                    <a:lnTo>
                      <a:pt x="10" y="246"/>
                    </a:lnTo>
                    <a:lnTo>
                      <a:pt x="16" y="230"/>
                    </a:lnTo>
                    <a:lnTo>
                      <a:pt x="20" y="216"/>
                    </a:lnTo>
                    <a:lnTo>
                      <a:pt x="26" y="200"/>
                    </a:lnTo>
                    <a:lnTo>
                      <a:pt x="32" y="186"/>
                    </a:lnTo>
                    <a:lnTo>
                      <a:pt x="40" y="172"/>
                    </a:lnTo>
                    <a:lnTo>
                      <a:pt x="48" y="158"/>
                    </a:lnTo>
                    <a:lnTo>
                      <a:pt x="56" y="146"/>
                    </a:lnTo>
                    <a:lnTo>
                      <a:pt x="66" y="132"/>
                    </a:lnTo>
                    <a:lnTo>
                      <a:pt x="76" y="120"/>
                    </a:lnTo>
                    <a:lnTo>
                      <a:pt x="86" y="108"/>
                    </a:lnTo>
                    <a:lnTo>
                      <a:pt x="98" y="96"/>
                    </a:lnTo>
                    <a:lnTo>
                      <a:pt x="110" y="86"/>
                    </a:lnTo>
                    <a:lnTo>
                      <a:pt x="122" y="76"/>
                    </a:lnTo>
                    <a:lnTo>
                      <a:pt x="134" y="66"/>
                    </a:lnTo>
                    <a:lnTo>
                      <a:pt x="146" y="56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88" y="32"/>
                    </a:lnTo>
                    <a:lnTo>
                      <a:pt x="204" y="26"/>
                    </a:lnTo>
                    <a:lnTo>
                      <a:pt x="218" y="20"/>
                    </a:lnTo>
                    <a:lnTo>
                      <a:pt x="234" y="16"/>
                    </a:lnTo>
                    <a:lnTo>
                      <a:pt x="250" y="10"/>
                    </a:lnTo>
                    <a:lnTo>
                      <a:pt x="266" y="6"/>
                    </a:lnTo>
                    <a:lnTo>
                      <a:pt x="282" y="4"/>
                    </a:lnTo>
                    <a:lnTo>
                      <a:pt x="298" y="2"/>
                    </a:lnTo>
                    <a:lnTo>
                      <a:pt x="316" y="0"/>
                    </a:lnTo>
                    <a:lnTo>
                      <a:pt x="332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ED94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3" name="Freeform 20"/>
              <p:cNvSpPr>
                <a:spLocks/>
              </p:cNvSpPr>
              <p:nvPr/>
            </p:nvSpPr>
            <p:spPr bwMode="auto">
              <a:xfrm>
                <a:off x="1327827" y="1154635"/>
                <a:ext cx="1353831" cy="1279886"/>
              </a:xfrm>
              <a:custGeom>
                <a:avLst/>
                <a:gdLst/>
                <a:ahLst/>
                <a:cxnLst>
                  <a:cxn ang="0">
                    <a:pos x="368" y="2"/>
                  </a:cxn>
                  <a:cxn ang="0">
                    <a:pos x="418" y="10"/>
                  </a:cxn>
                  <a:cxn ang="0">
                    <a:pos x="464" y="26"/>
                  </a:cxn>
                  <a:cxn ang="0">
                    <a:pos x="506" y="48"/>
                  </a:cxn>
                  <a:cxn ang="0">
                    <a:pos x="546" y="76"/>
                  </a:cxn>
                  <a:cxn ang="0">
                    <a:pos x="582" y="108"/>
                  </a:cxn>
                  <a:cxn ang="0">
                    <a:pos x="610" y="146"/>
                  </a:cxn>
                  <a:cxn ang="0">
                    <a:pos x="636" y="188"/>
                  </a:cxn>
                  <a:cxn ang="0">
                    <a:pos x="654" y="232"/>
                  </a:cxn>
                  <a:cxn ang="0">
                    <a:pos x="664" y="280"/>
                  </a:cxn>
                  <a:cxn ang="0">
                    <a:pos x="668" y="330"/>
                  </a:cxn>
                  <a:cxn ang="0">
                    <a:pos x="664" y="380"/>
                  </a:cxn>
                  <a:cxn ang="0">
                    <a:pos x="654" y="428"/>
                  </a:cxn>
                  <a:cxn ang="0">
                    <a:pos x="636" y="472"/>
                  </a:cxn>
                  <a:cxn ang="0">
                    <a:pos x="610" y="514"/>
                  </a:cxn>
                  <a:cxn ang="0">
                    <a:pos x="582" y="550"/>
                  </a:cxn>
                  <a:cxn ang="0">
                    <a:pos x="546" y="584"/>
                  </a:cxn>
                  <a:cxn ang="0">
                    <a:pos x="506" y="612"/>
                  </a:cxn>
                  <a:cxn ang="0">
                    <a:pos x="464" y="634"/>
                  </a:cxn>
                  <a:cxn ang="0">
                    <a:pos x="418" y="648"/>
                  </a:cxn>
                  <a:cxn ang="0">
                    <a:pos x="368" y="658"/>
                  </a:cxn>
                  <a:cxn ang="0">
                    <a:pos x="316" y="658"/>
                  </a:cxn>
                  <a:cxn ang="0">
                    <a:pos x="266" y="652"/>
                  </a:cxn>
                  <a:cxn ang="0">
                    <a:pos x="220" y="638"/>
                  </a:cxn>
                  <a:cxn ang="0">
                    <a:pos x="174" y="620"/>
                  </a:cxn>
                  <a:cxn ang="0">
                    <a:pos x="134" y="594"/>
                  </a:cxn>
                  <a:cxn ang="0">
                    <a:pos x="98" y="562"/>
                  </a:cxn>
                  <a:cxn ang="0">
                    <a:pos x="66" y="526"/>
                  </a:cxn>
                  <a:cxn ang="0">
                    <a:pos x="40" y="486"/>
                  </a:cxn>
                  <a:cxn ang="0">
                    <a:pos x="20" y="442"/>
                  </a:cxn>
                  <a:cxn ang="0">
                    <a:pos x="6" y="396"/>
                  </a:cxn>
                  <a:cxn ang="0">
                    <a:pos x="0" y="346"/>
                  </a:cxn>
                  <a:cxn ang="0">
                    <a:pos x="2" y="296"/>
                  </a:cxn>
                  <a:cxn ang="0">
                    <a:pos x="10" y="248"/>
                  </a:cxn>
                  <a:cxn ang="0">
                    <a:pos x="26" y="202"/>
                  </a:cxn>
                  <a:cxn ang="0">
                    <a:pos x="48" y="160"/>
                  </a:cxn>
                  <a:cxn ang="0">
                    <a:pos x="76" y="120"/>
                  </a:cxn>
                  <a:cxn ang="0">
                    <a:pos x="110" y="86"/>
                  </a:cxn>
                  <a:cxn ang="0">
                    <a:pos x="148" y="56"/>
                  </a:cxn>
                  <a:cxn ang="0">
                    <a:pos x="190" y="32"/>
                  </a:cxn>
                  <a:cxn ang="0">
                    <a:pos x="234" y="16"/>
                  </a:cxn>
                  <a:cxn ang="0">
                    <a:pos x="284" y="4"/>
                  </a:cxn>
                  <a:cxn ang="0">
                    <a:pos x="334" y="0"/>
                  </a:cxn>
                </a:cxnLst>
                <a:rect l="0" t="0" r="r" b="b"/>
                <a:pathLst>
                  <a:path w="668" h="660">
                    <a:moveTo>
                      <a:pt x="334" y="0"/>
                    </a:moveTo>
                    <a:lnTo>
                      <a:pt x="350" y="0"/>
                    </a:lnTo>
                    <a:lnTo>
                      <a:pt x="368" y="2"/>
                    </a:lnTo>
                    <a:lnTo>
                      <a:pt x="384" y="4"/>
                    </a:lnTo>
                    <a:lnTo>
                      <a:pt x="402" y="6"/>
                    </a:lnTo>
                    <a:lnTo>
                      <a:pt x="418" y="10"/>
                    </a:lnTo>
                    <a:lnTo>
                      <a:pt x="434" y="16"/>
                    </a:lnTo>
                    <a:lnTo>
                      <a:pt x="448" y="20"/>
                    </a:lnTo>
                    <a:lnTo>
                      <a:pt x="464" y="26"/>
                    </a:lnTo>
                    <a:lnTo>
                      <a:pt x="478" y="32"/>
                    </a:lnTo>
                    <a:lnTo>
                      <a:pt x="492" y="40"/>
                    </a:lnTo>
                    <a:lnTo>
                      <a:pt x="506" y="48"/>
                    </a:lnTo>
                    <a:lnTo>
                      <a:pt x="520" y="56"/>
                    </a:lnTo>
                    <a:lnTo>
                      <a:pt x="534" y="66"/>
                    </a:lnTo>
                    <a:lnTo>
                      <a:pt x="546" y="76"/>
                    </a:lnTo>
                    <a:lnTo>
                      <a:pt x="558" y="86"/>
                    </a:lnTo>
                    <a:lnTo>
                      <a:pt x="570" y="96"/>
                    </a:lnTo>
                    <a:lnTo>
                      <a:pt x="582" y="108"/>
                    </a:lnTo>
                    <a:lnTo>
                      <a:pt x="592" y="120"/>
                    </a:lnTo>
                    <a:lnTo>
                      <a:pt x="602" y="132"/>
                    </a:lnTo>
                    <a:lnTo>
                      <a:pt x="610" y="146"/>
                    </a:lnTo>
                    <a:lnTo>
                      <a:pt x="620" y="160"/>
                    </a:lnTo>
                    <a:lnTo>
                      <a:pt x="628" y="172"/>
                    </a:lnTo>
                    <a:lnTo>
                      <a:pt x="636" y="188"/>
                    </a:lnTo>
                    <a:lnTo>
                      <a:pt x="642" y="202"/>
                    </a:lnTo>
                    <a:lnTo>
                      <a:pt x="648" y="216"/>
                    </a:lnTo>
                    <a:lnTo>
                      <a:pt x="654" y="232"/>
                    </a:lnTo>
                    <a:lnTo>
                      <a:pt x="658" y="248"/>
                    </a:lnTo>
                    <a:lnTo>
                      <a:pt x="662" y="264"/>
                    </a:lnTo>
                    <a:lnTo>
                      <a:pt x="664" y="280"/>
                    </a:lnTo>
                    <a:lnTo>
                      <a:pt x="666" y="296"/>
                    </a:lnTo>
                    <a:lnTo>
                      <a:pt x="668" y="312"/>
                    </a:lnTo>
                    <a:lnTo>
                      <a:pt x="668" y="330"/>
                    </a:lnTo>
                    <a:lnTo>
                      <a:pt x="668" y="346"/>
                    </a:lnTo>
                    <a:lnTo>
                      <a:pt x="666" y="364"/>
                    </a:lnTo>
                    <a:lnTo>
                      <a:pt x="664" y="380"/>
                    </a:lnTo>
                    <a:lnTo>
                      <a:pt x="662" y="396"/>
                    </a:lnTo>
                    <a:lnTo>
                      <a:pt x="658" y="412"/>
                    </a:lnTo>
                    <a:lnTo>
                      <a:pt x="654" y="428"/>
                    </a:lnTo>
                    <a:lnTo>
                      <a:pt x="648" y="442"/>
                    </a:lnTo>
                    <a:lnTo>
                      <a:pt x="642" y="458"/>
                    </a:lnTo>
                    <a:lnTo>
                      <a:pt x="636" y="472"/>
                    </a:lnTo>
                    <a:lnTo>
                      <a:pt x="628" y="486"/>
                    </a:lnTo>
                    <a:lnTo>
                      <a:pt x="620" y="500"/>
                    </a:lnTo>
                    <a:lnTo>
                      <a:pt x="610" y="514"/>
                    </a:lnTo>
                    <a:lnTo>
                      <a:pt x="602" y="526"/>
                    </a:lnTo>
                    <a:lnTo>
                      <a:pt x="592" y="538"/>
                    </a:lnTo>
                    <a:lnTo>
                      <a:pt x="582" y="550"/>
                    </a:lnTo>
                    <a:lnTo>
                      <a:pt x="570" y="562"/>
                    </a:lnTo>
                    <a:lnTo>
                      <a:pt x="558" y="574"/>
                    </a:lnTo>
                    <a:lnTo>
                      <a:pt x="546" y="584"/>
                    </a:lnTo>
                    <a:lnTo>
                      <a:pt x="534" y="594"/>
                    </a:lnTo>
                    <a:lnTo>
                      <a:pt x="520" y="602"/>
                    </a:lnTo>
                    <a:lnTo>
                      <a:pt x="506" y="612"/>
                    </a:lnTo>
                    <a:lnTo>
                      <a:pt x="492" y="620"/>
                    </a:lnTo>
                    <a:lnTo>
                      <a:pt x="478" y="626"/>
                    </a:lnTo>
                    <a:lnTo>
                      <a:pt x="464" y="634"/>
                    </a:lnTo>
                    <a:lnTo>
                      <a:pt x="448" y="638"/>
                    </a:lnTo>
                    <a:lnTo>
                      <a:pt x="434" y="644"/>
                    </a:lnTo>
                    <a:lnTo>
                      <a:pt x="418" y="648"/>
                    </a:lnTo>
                    <a:lnTo>
                      <a:pt x="402" y="652"/>
                    </a:lnTo>
                    <a:lnTo>
                      <a:pt x="384" y="656"/>
                    </a:lnTo>
                    <a:lnTo>
                      <a:pt x="368" y="658"/>
                    </a:lnTo>
                    <a:lnTo>
                      <a:pt x="350" y="658"/>
                    </a:lnTo>
                    <a:lnTo>
                      <a:pt x="334" y="660"/>
                    </a:lnTo>
                    <a:lnTo>
                      <a:pt x="316" y="658"/>
                    </a:lnTo>
                    <a:lnTo>
                      <a:pt x="300" y="658"/>
                    </a:lnTo>
                    <a:lnTo>
                      <a:pt x="284" y="656"/>
                    </a:lnTo>
                    <a:lnTo>
                      <a:pt x="266" y="652"/>
                    </a:lnTo>
                    <a:lnTo>
                      <a:pt x="250" y="648"/>
                    </a:lnTo>
                    <a:lnTo>
                      <a:pt x="234" y="644"/>
                    </a:lnTo>
                    <a:lnTo>
                      <a:pt x="220" y="638"/>
                    </a:lnTo>
                    <a:lnTo>
                      <a:pt x="204" y="634"/>
                    </a:lnTo>
                    <a:lnTo>
                      <a:pt x="190" y="626"/>
                    </a:lnTo>
                    <a:lnTo>
                      <a:pt x="174" y="620"/>
                    </a:lnTo>
                    <a:lnTo>
                      <a:pt x="160" y="612"/>
                    </a:lnTo>
                    <a:lnTo>
                      <a:pt x="148" y="602"/>
                    </a:lnTo>
                    <a:lnTo>
                      <a:pt x="134" y="594"/>
                    </a:lnTo>
                    <a:lnTo>
                      <a:pt x="122" y="584"/>
                    </a:lnTo>
                    <a:lnTo>
                      <a:pt x="110" y="574"/>
                    </a:lnTo>
                    <a:lnTo>
                      <a:pt x="98" y="562"/>
                    </a:lnTo>
                    <a:lnTo>
                      <a:pt x="86" y="550"/>
                    </a:lnTo>
                    <a:lnTo>
                      <a:pt x="76" y="538"/>
                    </a:lnTo>
                    <a:lnTo>
                      <a:pt x="66" y="526"/>
                    </a:lnTo>
                    <a:lnTo>
                      <a:pt x="56" y="514"/>
                    </a:lnTo>
                    <a:lnTo>
                      <a:pt x="48" y="500"/>
                    </a:lnTo>
                    <a:lnTo>
                      <a:pt x="40" y="486"/>
                    </a:lnTo>
                    <a:lnTo>
                      <a:pt x="32" y="472"/>
                    </a:lnTo>
                    <a:lnTo>
                      <a:pt x="26" y="458"/>
                    </a:lnTo>
                    <a:lnTo>
                      <a:pt x="20" y="442"/>
                    </a:lnTo>
                    <a:lnTo>
                      <a:pt x="14" y="428"/>
                    </a:lnTo>
                    <a:lnTo>
                      <a:pt x="10" y="412"/>
                    </a:lnTo>
                    <a:lnTo>
                      <a:pt x="6" y="396"/>
                    </a:lnTo>
                    <a:lnTo>
                      <a:pt x="4" y="380"/>
                    </a:lnTo>
                    <a:lnTo>
                      <a:pt x="2" y="364"/>
                    </a:lnTo>
                    <a:lnTo>
                      <a:pt x="0" y="346"/>
                    </a:lnTo>
                    <a:lnTo>
                      <a:pt x="0" y="330"/>
                    </a:lnTo>
                    <a:lnTo>
                      <a:pt x="0" y="312"/>
                    </a:lnTo>
                    <a:lnTo>
                      <a:pt x="2" y="296"/>
                    </a:lnTo>
                    <a:lnTo>
                      <a:pt x="4" y="280"/>
                    </a:lnTo>
                    <a:lnTo>
                      <a:pt x="6" y="264"/>
                    </a:lnTo>
                    <a:lnTo>
                      <a:pt x="10" y="248"/>
                    </a:lnTo>
                    <a:lnTo>
                      <a:pt x="14" y="232"/>
                    </a:lnTo>
                    <a:lnTo>
                      <a:pt x="20" y="216"/>
                    </a:lnTo>
                    <a:lnTo>
                      <a:pt x="26" y="202"/>
                    </a:lnTo>
                    <a:lnTo>
                      <a:pt x="32" y="188"/>
                    </a:lnTo>
                    <a:lnTo>
                      <a:pt x="40" y="172"/>
                    </a:lnTo>
                    <a:lnTo>
                      <a:pt x="48" y="160"/>
                    </a:lnTo>
                    <a:lnTo>
                      <a:pt x="56" y="146"/>
                    </a:lnTo>
                    <a:lnTo>
                      <a:pt x="66" y="132"/>
                    </a:lnTo>
                    <a:lnTo>
                      <a:pt x="76" y="120"/>
                    </a:lnTo>
                    <a:lnTo>
                      <a:pt x="86" y="108"/>
                    </a:lnTo>
                    <a:lnTo>
                      <a:pt x="98" y="96"/>
                    </a:lnTo>
                    <a:lnTo>
                      <a:pt x="110" y="86"/>
                    </a:lnTo>
                    <a:lnTo>
                      <a:pt x="122" y="76"/>
                    </a:lnTo>
                    <a:lnTo>
                      <a:pt x="134" y="66"/>
                    </a:lnTo>
                    <a:lnTo>
                      <a:pt x="148" y="56"/>
                    </a:lnTo>
                    <a:lnTo>
                      <a:pt x="160" y="48"/>
                    </a:lnTo>
                    <a:lnTo>
                      <a:pt x="174" y="40"/>
                    </a:lnTo>
                    <a:lnTo>
                      <a:pt x="190" y="32"/>
                    </a:lnTo>
                    <a:lnTo>
                      <a:pt x="204" y="26"/>
                    </a:lnTo>
                    <a:lnTo>
                      <a:pt x="220" y="20"/>
                    </a:lnTo>
                    <a:lnTo>
                      <a:pt x="234" y="16"/>
                    </a:lnTo>
                    <a:lnTo>
                      <a:pt x="250" y="10"/>
                    </a:lnTo>
                    <a:lnTo>
                      <a:pt x="266" y="6"/>
                    </a:lnTo>
                    <a:lnTo>
                      <a:pt x="284" y="4"/>
                    </a:lnTo>
                    <a:lnTo>
                      <a:pt x="300" y="2"/>
                    </a:lnTo>
                    <a:lnTo>
                      <a:pt x="316" y="0"/>
                    </a:lnTo>
                    <a:lnTo>
                      <a:pt x="334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EA8C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4" name="Freeform 21"/>
              <p:cNvSpPr>
                <a:spLocks/>
              </p:cNvSpPr>
              <p:nvPr/>
            </p:nvSpPr>
            <p:spPr bwMode="auto">
              <a:xfrm>
                <a:off x="1319720" y="1150757"/>
                <a:ext cx="1361938" cy="1283765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0" y="10"/>
                  </a:cxn>
                  <a:cxn ang="0">
                    <a:pos x="468" y="26"/>
                  </a:cxn>
                  <a:cxn ang="0">
                    <a:pos x="510" y="48"/>
                  </a:cxn>
                  <a:cxn ang="0">
                    <a:pos x="550" y="76"/>
                  </a:cxn>
                  <a:cxn ang="0">
                    <a:pos x="586" y="108"/>
                  </a:cxn>
                  <a:cxn ang="0">
                    <a:pos x="616" y="146"/>
                  </a:cxn>
                  <a:cxn ang="0">
                    <a:pos x="640" y="188"/>
                  </a:cxn>
                  <a:cxn ang="0">
                    <a:pos x="658" y="232"/>
                  </a:cxn>
                  <a:cxn ang="0">
                    <a:pos x="668" y="280"/>
                  </a:cxn>
                  <a:cxn ang="0">
                    <a:pos x="672" y="332"/>
                  </a:cxn>
                  <a:cxn ang="0">
                    <a:pos x="668" y="382"/>
                  </a:cxn>
                  <a:cxn ang="0">
                    <a:pos x="658" y="430"/>
                  </a:cxn>
                  <a:cxn ang="0">
                    <a:pos x="640" y="474"/>
                  </a:cxn>
                  <a:cxn ang="0">
                    <a:pos x="616" y="516"/>
                  </a:cxn>
                  <a:cxn ang="0">
                    <a:pos x="586" y="554"/>
                  </a:cxn>
                  <a:cxn ang="0">
                    <a:pos x="550" y="586"/>
                  </a:cxn>
                  <a:cxn ang="0">
                    <a:pos x="510" y="614"/>
                  </a:cxn>
                  <a:cxn ang="0">
                    <a:pos x="468" y="636"/>
                  </a:cxn>
                  <a:cxn ang="0">
                    <a:pos x="420" y="652"/>
                  </a:cxn>
                  <a:cxn ang="0">
                    <a:pos x="372" y="660"/>
                  </a:cxn>
                  <a:cxn ang="0">
                    <a:pos x="320" y="662"/>
                  </a:cxn>
                  <a:cxn ang="0">
                    <a:pos x="270" y="656"/>
                  </a:cxn>
                  <a:cxn ang="0">
                    <a:pos x="222" y="642"/>
                  </a:cxn>
                  <a:cxn ang="0">
                    <a:pos x="176" y="622"/>
                  </a:cxn>
                  <a:cxn ang="0">
                    <a:pos x="136" y="596"/>
                  </a:cxn>
                  <a:cxn ang="0">
                    <a:pos x="100" y="564"/>
                  </a:cxn>
                  <a:cxn ang="0">
                    <a:pos x="68" y="528"/>
                  </a:cxn>
                  <a:cxn ang="0">
                    <a:pos x="42" y="488"/>
                  </a:cxn>
                  <a:cxn ang="0">
                    <a:pos x="22" y="444"/>
                  </a:cxn>
                  <a:cxn ang="0">
                    <a:pos x="8" y="398"/>
                  </a:cxn>
                  <a:cxn ang="0">
                    <a:pos x="2" y="348"/>
                  </a:cxn>
                  <a:cxn ang="0">
                    <a:pos x="2" y="298"/>
                  </a:cxn>
                  <a:cxn ang="0">
                    <a:pos x="12" y="248"/>
                  </a:cxn>
                  <a:cxn ang="0">
                    <a:pos x="28" y="202"/>
                  </a:cxn>
                  <a:cxn ang="0">
                    <a:pos x="50" y="160"/>
                  </a:cxn>
                  <a:cxn ang="0">
                    <a:pos x="78" y="120"/>
                  </a:cxn>
                  <a:cxn ang="0">
                    <a:pos x="112" y="86"/>
                  </a:cxn>
                  <a:cxn ang="0">
                    <a:pos x="150" y="56"/>
                  </a:cxn>
                  <a:cxn ang="0">
                    <a:pos x="192" y="32"/>
                  </a:cxn>
                  <a:cxn ang="0">
                    <a:pos x="238" y="16"/>
                  </a:cxn>
                  <a:cxn ang="0">
                    <a:pos x="286" y="4"/>
                  </a:cxn>
                  <a:cxn ang="0">
                    <a:pos x="336" y="0"/>
                  </a:cxn>
                </a:cxnLst>
                <a:rect l="0" t="0" r="r" b="b"/>
                <a:pathLst>
                  <a:path w="672" h="662">
                    <a:moveTo>
                      <a:pt x="336" y="0"/>
                    </a:moveTo>
                    <a:lnTo>
                      <a:pt x="354" y="0"/>
                    </a:lnTo>
                    <a:lnTo>
                      <a:pt x="372" y="2"/>
                    </a:lnTo>
                    <a:lnTo>
                      <a:pt x="388" y="4"/>
                    </a:lnTo>
                    <a:lnTo>
                      <a:pt x="404" y="6"/>
                    </a:lnTo>
                    <a:lnTo>
                      <a:pt x="420" y="10"/>
                    </a:lnTo>
                    <a:lnTo>
                      <a:pt x="436" y="16"/>
                    </a:lnTo>
                    <a:lnTo>
                      <a:pt x="452" y="20"/>
                    </a:lnTo>
                    <a:lnTo>
                      <a:pt x="468" y="26"/>
                    </a:lnTo>
                    <a:lnTo>
                      <a:pt x="482" y="32"/>
                    </a:lnTo>
                    <a:lnTo>
                      <a:pt x="496" y="40"/>
                    </a:lnTo>
                    <a:lnTo>
                      <a:pt x="510" y="48"/>
                    </a:lnTo>
                    <a:lnTo>
                      <a:pt x="524" y="56"/>
                    </a:lnTo>
                    <a:lnTo>
                      <a:pt x="538" y="66"/>
                    </a:lnTo>
                    <a:lnTo>
                      <a:pt x="550" y="76"/>
                    </a:lnTo>
                    <a:lnTo>
                      <a:pt x="562" y="86"/>
                    </a:lnTo>
                    <a:lnTo>
                      <a:pt x="574" y="98"/>
                    </a:lnTo>
                    <a:lnTo>
                      <a:pt x="586" y="108"/>
                    </a:lnTo>
                    <a:lnTo>
                      <a:pt x="596" y="120"/>
                    </a:lnTo>
                    <a:lnTo>
                      <a:pt x="606" y="134"/>
                    </a:lnTo>
                    <a:lnTo>
                      <a:pt x="616" y="146"/>
                    </a:lnTo>
                    <a:lnTo>
                      <a:pt x="624" y="160"/>
                    </a:lnTo>
                    <a:lnTo>
                      <a:pt x="632" y="174"/>
                    </a:lnTo>
                    <a:lnTo>
                      <a:pt x="640" y="188"/>
                    </a:lnTo>
                    <a:lnTo>
                      <a:pt x="646" y="202"/>
                    </a:lnTo>
                    <a:lnTo>
                      <a:pt x="652" y="218"/>
                    </a:lnTo>
                    <a:lnTo>
                      <a:pt x="658" y="232"/>
                    </a:lnTo>
                    <a:lnTo>
                      <a:pt x="662" y="248"/>
                    </a:lnTo>
                    <a:lnTo>
                      <a:pt x="666" y="264"/>
                    </a:lnTo>
                    <a:lnTo>
                      <a:pt x="668" y="280"/>
                    </a:lnTo>
                    <a:lnTo>
                      <a:pt x="672" y="298"/>
                    </a:lnTo>
                    <a:lnTo>
                      <a:pt x="672" y="314"/>
                    </a:lnTo>
                    <a:lnTo>
                      <a:pt x="672" y="332"/>
                    </a:lnTo>
                    <a:lnTo>
                      <a:pt x="672" y="348"/>
                    </a:lnTo>
                    <a:lnTo>
                      <a:pt x="672" y="364"/>
                    </a:lnTo>
                    <a:lnTo>
                      <a:pt x="668" y="382"/>
                    </a:lnTo>
                    <a:lnTo>
                      <a:pt x="666" y="398"/>
                    </a:lnTo>
                    <a:lnTo>
                      <a:pt x="662" y="414"/>
                    </a:lnTo>
                    <a:lnTo>
                      <a:pt x="658" y="430"/>
                    </a:lnTo>
                    <a:lnTo>
                      <a:pt x="652" y="444"/>
                    </a:lnTo>
                    <a:lnTo>
                      <a:pt x="646" y="460"/>
                    </a:lnTo>
                    <a:lnTo>
                      <a:pt x="640" y="474"/>
                    </a:lnTo>
                    <a:lnTo>
                      <a:pt x="632" y="488"/>
                    </a:lnTo>
                    <a:lnTo>
                      <a:pt x="624" y="502"/>
                    </a:lnTo>
                    <a:lnTo>
                      <a:pt x="616" y="516"/>
                    </a:lnTo>
                    <a:lnTo>
                      <a:pt x="606" y="528"/>
                    </a:lnTo>
                    <a:lnTo>
                      <a:pt x="596" y="542"/>
                    </a:lnTo>
                    <a:lnTo>
                      <a:pt x="586" y="554"/>
                    </a:lnTo>
                    <a:lnTo>
                      <a:pt x="574" y="564"/>
                    </a:lnTo>
                    <a:lnTo>
                      <a:pt x="562" y="576"/>
                    </a:lnTo>
                    <a:lnTo>
                      <a:pt x="550" y="586"/>
                    </a:lnTo>
                    <a:lnTo>
                      <a:pt x="538" y="596"/>
                    </a:lnTo>
                    <a:lnTo>
                      <a:pt x="524" y="606"/>
                    </a:lnTo>
                    <a:lnTo>
                      <a:pt x="510" y="614"/>
                    </a:lnTo>
                    <a:lnTo>
                      <a:pt x="496" y="622"/>
                    </a:lnTo>
                    <a:lnTo>
                      <a:pt x="482" y="630"/>
                    </a:lnTo>
                    <a:lnTo>
                      <a:pt x="468" y="636"/>
                    </a:lnTo>
                    <a:lnTo>
                      <a:pt x="452" y="642"/>
                    </a:lnTo>
                    <a:lnTo>
                      <a:pt x="436" y="648"/>
                    </a:lnTo>
                    <a:lnTo>
                      <a:pt x="420" y="652"/>
                    </a:lnTo>
                    <a:lnTo>
                      <a:pt x="404" y="656"/>
                    </a:lnTo>
                    <a:lnTo>
                      <a:pt x="388" y="658"/>
                    </a:lnTo>
                    <a:lnTo>
                      <a:pt x="372" y="660"/>
                    </a:lnTo>
                    <a:lnTo>
                      <a:pt x="354" y="662"/>
                    </a:lnTo>
                    <a:lnTo>
                      <a:pt x="336" y="662"/>
                    </a:lnTo>
                    <a:lnTo>
                      <a:pt x="320" y="662"/>
                    </a:lnTo>
                    <a:lnTo>
                      <a:pt x="302" y="660"/>
                    </a:lnTo>
                    <a:lnTo>
                      <a:pt x="286" y="658"/>
                    </a:lnTo>
                    <a:lnTo>
                      <a:pt x="270" y="656"/>
                    </a:lnTo>
                    <a:lnTo>
                      <a:pt x="254" y="652"/>
                    </a:lnTo>
                    <a:lnTo>
                      <a:pt x="238" y="648"/>
                    </a:lnTo>
                    <a:lnTo>
                      <a:pt x="222" y="642"/>
                    </a:lnTo>
                    <a:lnTo>
                      <a:pt x="206" y="636"/>
                    </a:lnTo>
                    <a:lnTo>
                      <a:pt x="192" y="630"/>
                    </a:lnTo>
                    <a:lnTo>
                      <a:pt x="176" y="622"/>
                    </a:lnTo>
                    <a:lnTo>
                      <a:pt x="162" y="614"/>
                    </a:lnTo>
                    <a:lnTo>
                      <a:pt x="150" y="606"/>
                    </a:lnTo>
                    <a:lnTo>
                      <a:pt x="136" y="596"/>
                    </a:lnTo>
                    <a:lnTo>
                      <a:pt x="124" y="586"/>
                    </a:lnTo>
                    <a:lnTo>
                      <a:pt x="112" y="576"/>
                    </a:lnTo>
                    <a:lnTo>
                      <a:pt x="100" y="564"/>
                    </a:lnTo>
                    <a:lnTo>
                      <a:pt x="88" y="554"/>
                    </a:lnTo>
                    <a:lnTo>
                      <a:pt x="78" y="542"/>
                    </a:lnTo>
                    <a:lnTo>
                      <a:pt x="68" y="528"/>
                    </a:lnTo>
                    <a:lnTo>
                      <a:pt x="58" y="516"/>
                    </a:lnTo>
                    <a:lnTo>
                      <a:pt x="50" y="502"/>
                    </a:lnTo>
                    <a:lnTo>
                      <a:pt x="42" y="488"/>
                    </a:lnTo>
                    <a:lnTo>
                      <a:pt x="34" y="474"/>
                    </a:lnTo>
                    <a:lnTo>
                      <a:pt x="28" y="460"/>
                    </a:lnTo>
                    <a:lnTo>
                      <a:pt x="22" y="444"/>
                    </a:lnTo>
                    <a:lnTo>
                      <a:pt x="16" y="430"/>
                    </a:lnTo>
                    <a:lnTo>
                      <a:pt x="12" y="414"/>
                    </a:lnTo>
                    <a:lnTo>
                      <a:pt x="8" y="398"/>
                    </a:lnTo>
                    <a:lnTo>
                      <a:pt x="4" y="382"/>
                    </a:lnTo>
                    <a:lnTo>
                      <a:pt x="2" y="364"/>
                    </a:lnTo>
                    <a:lnTo>
                      <a:pt x="2" y="348"/>
                    </a:lnTo>
                    <a:lnTo>
                      <a:pt x="0" y="332"/>
                    </a:lnTo>
                    <a:lnTo>
                      <a:pt x="2" y="314"/>
                    </a:lnTo>
                    <a:lnTo>
                      <a:pt x="2" y="298"/>
                    </a:lnTo>
                    <a:lnTo>
                      <a:pt x="4" y="280"/>
                    </a:lnTo>
                    <a:lnTo>
                      <a:pt x="8" y="264"/>
                    </a:lnTo>
                    <a:lnTo>
                      <a:pt x="12" y="248"/>
                    </a:lnTo>
                    <a:lnTo>
                      <a:pt x="16" y="232"/>
                    </a:lnTo>
                    <a:lnTo>
                      <a:pt x="22" y="218"/>
                    </a:lnTo>
                    <a:lnTo>
                      <a:pt x="28" y="202"/>
                    </a:lnTo>
                    <a:lnTo>
                      <a:pt x="34" y="188"/>
                    </a:lnTo>
                    <a:lnTo>
                      <a:pt x="42" y="174"/>
                    </a:lnTo>
                    <a:lnTo>
                      <a:pt x="50" y="160"/>
                    </a:lnTo>
                    <a:lnTo>
                      <a:pt x="58" y="146"/>
                    </a:lnTo>
                    <a:lnTo>
                      <a:pt x="68" y="134"/>
                    </a:lnTo>
                    <a:lnTo>
                      <a:pt x="78" y="120"/>
                    </a:lnTo>
                    <a:lnTo>
                      <a:pt x="88" y="108"/>
                    </a:lnTo>
                    <a:lnTo>
                      <a:pt x="100" y="98"/>
                    </a:lnTo>
                    <a:lnTo>
                      <a:pt x="112" y="86"/>
                    </a:lnTo>
                    <a:lnTo>
                      <a:pt x="124" y="76"/>
                    </a:lnTo>
                    <a:lnTo>
                      <a:pt x="136" y="66"/>
                    </a:lnTo>
                    <a:lnTo>
                      <a:pt x="150" y="56"/>
                    </a:lnTo>
                    <a:lnTo>
                      <a:pt x="162" y="48"/>
                    </a:lnTo>
                    <a:lnTo>
                      <a:pt x="176" y="40"/>
                    </a:lnTo>
                    <a:lnTo>
                      <a:pt x="192" y="32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8" y="16"/>
                    </a:lnTo>
                    <a:lnTo>
                      <a:pt x="254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2" y="2"/>
                    </a:lnTo>
                    <a:lnTo>
                      <a:pt x="320" y="0"/>
                    </a:lnTo>
                    <a:lnTo>
                      <a:pt x="336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884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5" name="Freeform 22"/>
              <p:cNvSpPr>
                <a:spLocks/>
              </p:cNvSpPr>
              <p:nvPr/>
            </p:nvSpPr>
            <p:spPr bwMode="auto">
              <a:xfrm>
                <a:off x="1315667" y="1146878"/>
                <a:ext cx="1370045" cy="1291522"/>
              </a:xfrm>
              <a:custGeom>
                <a:avLst/>
                <a:gdLst/>
                <a:ahLst/>
                <a:cxnLst>
                  <a:cxn ang="0">
                    <a:pos x="372" y="2"/>
                  </a:cxn>
                  <a:cxn ang="0">
                    <a:pos x="422" y="10"/>
                  </a:cxn>
                  <a:cxn ang="0">
                    <a:pos x="468" y="26"/>
                  </a:cxn>
                  <a:cxn ang="0">
                    <a:pos x="512" y="48"/>
                  </a:cxn>
                  <a:cxn ang="0">
                    <a:pos x="552" y="76"/>
                  </a:cxn>
                  <a:cxn ang="0">
                    <a:pos x="588" y="110"/>
                  </a:cxn>
                  <a:cxn ang="0">
                    <a:pos x="618" y="146"/>
                  </a:cxn>
                  <a:cxn ang="0">
                    <a:pos x="642" y="188"/>
                  </a:cxn>
                  <a:cxn ang="0">
                    <a:pos x="660" y="234"/>
                  </a:cxn>
                  <a:cxn ang="0">
                    <a:pos x="672" y="282"/>
                  </a:cxn>
                  <a:cxn ang="0">
                    <a:pos x="676" y="332"/>
                  </a:cxn>
                  <a:cxn ang="0">
                    <a:pos x="672" y="384"/>
                  </a:cxn>
                  <a:cxn ang="0">
                    <a:pos x="660" y="432"/>
                  </a:cxn>
                  <a:cxn ang="0">
                    <a:pos x="642" y="476"/>
                  </a:cxn>
                  <a:cxn ang="0">
                    <a:pos x="618" y="518"/>
                  </a:cxn>
                  <a:cxn ang="0">
                    <a:pos x="588" y="556"/>
                  </a:cxn>
                  <a:cxn ang="0">
                    <a:pos x="552" y="590"/>
                  </a:cxn>
                  <a:cxn ang="0">
                    <a:pos x="512" y="616"/>
                  </a:cxn>
                  <a:cxn ang="0">
                    <a:pos x="468" y="640"/>
                  </a:cxn>
                  <a:cxn ang="0">
                    <a:pos x="422" y="654"/>
                  </a:cxn>
                  <a:cxn ang="0">
                    <a:pos x="372" y="664"/>
                  </a:cxn>
                  <a:cxn ang="0">
                    <a:pos x="320" y="664"/>
                  </a:cxn>
                  <a:cxn ang="0">
                    <a:pos x="270" y="658"/>
                  </a:cxn>
                  <a:cxn ang="0">
                    <a:pos x="222" y="644"/>
                  </a:cxn>
                  <a:cxn ang="0">
                    <a:pos x="178" y="624"/>
                  </a:cxn>
                  <a:cxn ang="0">
                    <a:pos x="136" y="598"/>
                  </a:cxn>
                  <a:cxn ang="0">
                    <a:pos x="100" y="568"/>
                  </a:cxn>
                  <a:cxn ang="0">
                    <a:pos x="68" y="532"/>
                  </a:cxn>
                  <a:cxn ang="0">
                    <a:pos x="42" y="490"/>
                  </a:cxn>
                  <a:cxn ang="0">
                    <a:pos x="20" y="446"/>
                  </a:cxn>
                  <a:cxn ang="0">
                    <a:pos x="8" y="400"/>
                  </a:cxn>
                  <a:cxn ang="0">
                    <a:pos x="0" y="350"/>
                  </a:cxn>
                  <a:cxn ang="0">
                    <a:pos x="2" y="298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50" y="160"/>
                  </a:cxn>
                  <a:cxn ang="0">
                    <a:pos x="78" y="122"/>
                  </a:cxn>
                  <a:cxn ang="0">
                    <a:pos x="112" y="86"/>
                  </a:cxn>
                  <a:cxn ang="0">
                    <a:pos x="150" y="58"/>
                  </a:cxn>
                  <a:cxn ang="0">
                    <a:pos x="192" y="32"/>
                  </a:cxn>
                  <a:cxn ang="0">
                    <a:pos x="238" y="16"/>
                  </a:cxn>
                  <a:cxn ang="0">
                    <a:pos x="286" y="4"/>
                  </a:cxn>
                  <a:cxn ang="0">
                    <a:pos x="338" y="0"/>
                  </a:cxn>
                </a:cxnLst>
                <a:rect l="0" t="0" r="r" b="b"/>
                <a:pathLst>
                  <a:path w="676" h="666">
                    <a:moveTo>
                      <a:pt x="338" y="0"/>
                    </a:moveTo>
                    <a:lnTo>
                      <a:pt x="356" y="0"/>
                    </a:lnTo>
                    <a:lnTo>
                      <a:pt x="372" y="2"/>
                    </a:lnTo>
                    <a:lnTo>
                      <a:pt x="390" y="4"/>
                    </a:lnTo>
                    <a:lnTo>
                      <a:pt x="406" y="6"/>
                    </a:lnTo>
                    <a:lnTo>
                      <a:pt x="422" y="10"/>
                    </a:lnTo>
                    <a:lnTo>
                      <a:pt x="438" y="16"/>
                    </a:lnTo>
                    <a:lnTo>
                      <a:pt x="454" y="20"/>
                    </a:lnTo>
                    <a:lnTo>
                      <a:pt x="468" y="26"/>
                    </a:lnTo>
                    <a:lnTo>
                      <a:pt x="484" y="32"/>
                    </a:lnTo>
                    <a:lnTo>
                      <a:pt x="498" y="40"/>
                    </a:lnTo>
                    <a:lnTo>
                      <a:pt x="512" y="48"/>
                    </a:lnTo>
                    <a:lnTo>
                      <a:pt x="526" y="58"/>
                    </a:lnTo>
                    <a:lnTo>
                      <a:pt x="540" y="66"/>
                    </a:lnTo>
                    <a:lnTo>
                      <a:pt x="552" y="76"/>
                    </a:lnTo>
                    <a:lnTo>
                      <a:pt x="564" y="86"/>
                    </a:lnTo>
                    <a:lnTo>
                      <a:pt x="576" y="98"/>
                    </a:lnTo>
                    <a:lnTo>
                      <a:pt x="588" y="110"/>
                    </a:lnTo>
                    <a:lnTo>
                      <a:pt x="598" y="122"/>
                    </a:lnTo>
                    <a:lnTo>
                      <a:pt x="608" y="134"/>
                    </a:lnTo>
                    <a:lnTo>
                      <a:pt x="618" y="146"/>
                    </a:lnTo>
                    <a:lnTo>
                      <a:pt x="626" y="160"/>
                    </a:lnTo>
                    <a:lnTo>
                      <a:pt x="634" y="174"/>
                    </a:lnTo>
                    <a:lnTo>
                      <a:pt x="642" y="188"/>
                    </a:lnTo>
                    <a:lnTo>
                      <a:pt x="648" y="204"/>
                    </a:lnTo>
                    <a:lnTo>
                      <a:pt x="654" y="218"/>
                    </a:lnTo>
                    <a:lnTo>
                      <a:pt x="660" y="234"/>
                    </a:lnTo>
                    <a:lnTo>
                      <a:pt x="664" y="250"/>
                    </a:lnTo>
                    <a:lnTo>
                      <a:pt x="668" y="266"/>
                    </a:lnTo>
                    <a:lnTo>
                      <a:pt x="672" y="282"/>
                    </a:lnTo>
                    <a:lnTo>
                      <a:pt x="674" y="298"/>
                    </a:lnTo>
                    <a:lnTo>
                      <a:pt x="674" y="316"/>
                    </a:lnTo>
                    <a:lnTo>
                      <a:pt x="676" y="332"/>
                    </a:lnTo>
                    <a:lnTo>
                      <a:pt x="674" y="350"/>
                    </a:lnTo>
                    <a:lnTo>
                      <a:pt x="674" y="366"/>
                    </a:lnTo>
                    <a:lnTo>
                      <a:pt x="672" y="384"/>
                    </a:lnTo>
                    <a:lnTo>
                      <a:pt x="668" y="400"/>
                    </a:lnTo>
                    <a:lnTo>
                      <a:pt x="664" y="416"/>
                    </a:lnTo>
                    <a:lnTo>
                      <a:pt x="660" y="432"/>
                    </a:lnTo>
                    <a:lnTo>
                      <a:pt x="654" y="446"/>
                    </a:lnTo>
                    <a:lnTo>
                      <a:pt x="648" y="462"/>
                    </a:lnTo>
                    <a:lnTo>
                      <a:pt x="642" y="476"/>
                    </a:lnTo>
                    <a:lnTo>
                      <a:pt x="634" y="490"/>
                    </a:lnTo>
                    <a:lnTo>
                      <a:pt x="626" y="504"/>
                    </a:lnTo>
                    <a:lnTo>
                      <a:pt x="618" y="518"/>
                    </a:lnTo>
                    <a:lnTo>
                      <a:pt x="608" y="532"/>
                    </a:lnTo>
                    <a:lnTo>
                      <a:pt x="598" y="544"/>
                    </a:lnTo>
                    <a:lnTo>
                      <a:pt x="588" y="556"/>
                    </a:lnTo>
                    <a:lnTo>
                      <a:pt x="576" y="568"/>
                    </a:lnTo>
                    <a:lnTo>
                      <a:pt x="564" y="578"/>
                    </a:lnTo>
                    <a:lnTo>
                      <a:pt x="552" y="590"/>
                    </a:lnTo>
                    <a:lnTo>
                      <a:pt x="540" y="598"/>
                    </a:lnTo>
                    <a:lnTo>
                      <a:pt x="526" y="608"/>
                    </a:lnTo>
                    <a:lnTo>
                      <a:pt x="512" y="616"/>
                    </a:lnTo>
                    <a:lnTo>
                      <a:pt x="498" y="624"/>
                    </a:lnTo>
                    <a:lnTo>
                      <a:pt x="484" y="632"/>
                    </a:lnTo>
                    <a:lnTo>
                      <a:pt x="468" y="640"/>
                    </a:lnTo>
                    <a:lnTo>
                      <a:pt x="454" y="644"/>
                    </a:lnTo>
                    <a:lnTo>
                      <a:pt x="438" y="650"/>
                    </a:lnTo>
                    <a:lnTo>
                      <a:pt x="422" y="654"/>
                    </a:lnTo>
                    <a:lnTo>
                      <a:pt x="406" y="658"/>
                    </a:lnTo>
                    <a:lnTo>
                      <a:pt x="390" y="662"/>
                    </a:lnTo>
                    <a:lnTo>
                      <a:pt x="372" y="664"/>
                    </a:lnTo>
                    <a:lnTo>
                      <a:pt x="356" y="664"/>
                    </a:lnTo>
                    <a:lnTo>
                      <a:pt x="338" y="666"/>
                    </a:lnTo>
                    <a:lnTo>
                      <a:pt x="320" y="664"/>
                    </a:lnTo>
                    <a:lnTo>
                      <a:pt x="304" y="664"/>
                    </a:lnTo>
                    <a:lnTo>
                      <a:pt x="286" y="662"/>
                    </a:lnTo>
                    <a:lnTo>
                      <a:pt x="270" y="658"/>
                    </a:lnTo>
                    <a:lnTo>
                      <a:pt x="254" y="654"/>
                    </a:lnTo>
                    <a:lnTo>
                      <a:pt x="238" y="650"/>
                    </a:lnTo>
                    <a:lnTo>
                      <a:pt x="222" y="644"/>
                    </a:lnTo>
                    <a:lnTo>
                      <a:pt x="206" y="640"/>
                    </a:lnTo>
                    <a:lnTo>
                      <a:pt x="192" y="632"/>
                    </a:lnTo>
                    <a:lnTo>
                      <a:pt x="178" y="624"/>
                    </a:lnTo>
                    <a:lnTo>
                      <a:pt x="162" y="616"/>
                    </a:lnTo>
                    <a:lnTo>
                      <a:pt x="150" y="608"/>
                    </a:lnTo>
                    <a:lnTo>
                      <a:pt x="136" y="598"/>
                    </a:lnTo>
                    <a:lnTo>
                      <a:pt x="124" y="590"/>
                    </a:lnTo>
                    <a:lnTo>
                      <a:pt x="112" y="578"/>
                    </a:lnTo>
                    <a:lnTo>
                      <a:pt x="100" y="568"/>
                    </a:lnTo>
                    <a:lnTo>
                      <a:pt x="88" y="556"/>
                    </a:lnTo>
                    <a:lnTo>
                      <a:pt x="78" y="544"/>
                    </a:lnTo>
                    <a:lnTo>
                      <a:pt x="68" y="532"/>
                    </a:lnTo>
                    <a:lnTo>
                      <a:pt x="58" y="518"/>
                    </a:lnTo>
                    <a:lnTo>
                      <a:pt x="50" y="504"/>
                    </a:lnTo>
                    <a:lnTo>
                      <a:pt x="42" y="490"/>
                    </a:lnTo>
                    <a:lnTo>
                      <a:pt x="34" y="476"/>
                    </a:lnTo>
                    <a:lnTo>
                      <a:pt x="26" y="462"/>
                    </a:lnTo>
                    <a:lnTo>
                      <a:pt x="20" y="446"/>
                    </a:lnTo>
                    <a:lnTo>
                      <a:pt x="16" y="432"/>
                    </a:lnTo>
                    <a:lnTo>
                      <a:pt x="10" y="416"/>
                    </a:lnTo>
                    <a:lnTo>
                      <a:pt x="8" y="400"/>
                    </a:lnTo>
                    <a:lnTo>
                      <a:pt x="4" y="384"/>
                    </a:lnTo>
                    <a:lnTo>
                      <a:pt x="2" y="366"/>
                    </a:lnTo>
                    <a:lnTo>
                      <a:pt x="0" y="350"/>
                    </a:lnTo>
                    <a:lnTo>
                      <a:pt x="0" y="332"/>
                    </a:lnTo>
                    <a:lnTo>
                      <a:pt x="0" y="316"/>
                    </a:lnTo>
                    <a:lnTo>
                      <a:pt x="2" y="298"/>
                    </a:lnTo>
                    <a:lnTo>
                      <a:pt x="4" y="282"/>
                    </a:lnTo>
                    <a:lnTo>
                      <a:pt x="8" y="266"/>
                    </a:lnTo>
                    <a:lnTo>
                      <a:pt x="10" y="250"/>
                    </a:lnTo>
                    <a:lnTo>
                      <a:pt x="16" y="234"/>
                    </a:lnTo>
                    <a:lnTo>
                      <a:pt x="20" y="218"/>
                    </a:lnTo>
                    <a:lnTo>
                      <a:pt x="26" y="204"/>
                    </a:lnTo>
                    <a:lnTo>
                      <a:pt x="34" y="188"/>
                    </a:lnTo>
                    <a:lnTo>
                      <a:pt x="42" y="174"/>
                    </a:lnTo>
                    <a:lnTo>
                      <a:pt x="50" y="160"/>
                    </a:lnTo>
                    <a:lnTo>
                      <a:pt x="58" y="146"/>
                    </a:lnTo>
                    <a:lnTo>
                      <a:pt x="68" y="134"/>
                    </a:lnTo>
                    <a:lnTo>
                      <a:pt x="78" y="122"/>
                    </a:lnTo>
                    <a:lnTo>
                      <a:pt x="88" y="110"/>
                    </a:lnTo>
                    <a:lnTo>
                      <a:pt x="100" y="98"/>
                    </a:lnTo>
                    <a:lnTo>
                      <a:pt x="112" y="86"/>
                    </a:lnTo>
                    <a:lnTo>
                      <a:pt x="124" y="76"/>
                    </a:lnTo>
                    <a:lnTo>
                      <a:pt x="136" y="66"/>
                    </a:lnTo>
                    <a:lnTo>
                      <a:pt x="150" y="58"/>
                    </a:lnTo>
                    <a:lnTo>
                      <a:pt x="162" y="48"/>
                    </a:lnTo>
                    <a:lnTo>
                      <a:pt x="178" y="40"/>
                    </a:lnTo>
                    <a:lnTo>
                      <a:pt x="192" y="32"/>
                    </a:lnTo>
                    <a:lnTo>
                      <a:pt x="206" y="26"/>
                    </a:lnTo>
                    <a:lnTo>
                      <a:pt x="222" y="20"/>
                    </a:lnTo>
                    <a:lnTo>
                      <a:pt x="238" y="16"/>
                    </a:lnTo>
                    <a:lnTo>
                      <a:pt x="254" y="10"/>
                    </a:lnTo>
                    <a:lnTo>
                      <a:pt x="270" y="6"/>
                    </a:lnTo>
                    <a:lnTo>
                      <a:pt x="286" y="4"/>
                    </a:lnTo>
                    <a:lnTo>
                      <a:pt x="304" y="2"/>
                    </a:lnTo>
                    <a:lnTo>
                      <a:pt x="320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E980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6" name="Freeform 23"/>
              <p:cNvSpPr>
                <a:spLocks/>
              </p:cNvSpPr>
              <p:nvPr/>
            </p:nvSpPr>
            <p:spPr bwMode="auto">
              <a:xfrm>
                <a:off x="1311614" y="1143000"/>
                <a:ext cx="1374098" cy="1295400"/>
              </a:xfrm>
              <a:custGeom>
                <a:avLst/>
                <a:gdLst/>
                <a:ahLst/>
                <a:cxnLst>
                  <a:cxn ang="0">
                    <a:pos x="374" y="2"/>
                  </a:cxn>
                  <a:cxn ang="0">
                    <a:pos x="424" y="10"/>
                  </a:cxn>
                  <a:cxn ang="0">
                    <a:pos x="470" y="26"/>
                  </a:cxn>
                  <a:cxn ang="0">
                    <a:pos x="514" y="48"/>
                  </a:cxn>
                  <a:cxn ang="0">
                    <a:pos x="554" y="76"/>
                  </a:cxn>
                  <a:cxn ang="0">
                    <a:pos x="590" y="110"/>
                  </a:cxn>
                  <a:cxn ang="0">
                    <a:pos x="620" y="148"/>
                  </a:cxn>
                  <a:cxn ang="0">
                    <a:pos x="644" y="190"/>
                  </a:cxn>
                  <a:cxn ang="0">
                    <a:pos x="662" y="234"/>
                  </a:cxn>
                  <a:cxn ang="0">
                    <a:pos x="674" y="284"/>
                  </a:cxn>
                  <a:cxn ang="0">
                    <a:pos x="678" y="334"/>
                  </a:cxn>
                  <a:cxn ang="0">
                    <a:pos x="674" y="384"/>
                  </a:cxn>
                  <a:cxn ang="0">
                    <a:pos x="662" y="434"/>
                  </a:cxn>
                  <a:cxn ang="0">
                    <a:pos x="644" y="478"/>
                  </a:cxn>
                  <a:cxn ang="0">
                    <a:pos x="620" y="520"/>
                  </a:cxn>
                  <a:cxn ang="0">
                    <a:pos x="590" y="558"/>
                  </a:cxn>
                  <a:cxn ang="0">
                    <a:pos x="554" y="592"/>
                  </a:cxn>
                  <a:cxn ang="0">
                    <a:pos x="514" y="620"/>
                  </a:cxn>
                  <a:cxn ang="0">
                    <a:pos x="470" y="642"/>
                  </a:cxn>
                  <a:cxn ang="0">
                    <a:pos x="424" y="658"/>
                  </a:cxn>
                  <a:cxn ang="0">
                    <a:pos x="374" y="666"/>
                  </a:cxn>
                  <a:cxn ang="0">
                    <a:pos x="322" y="668"/>
                  </a:cxn>
                  <a:cxn ang="0">
                    <a:pos x="270" y="662"/>
                  </a:cxn>
                  <a:cxn ang="0">
                    <a:pos x="222" y="648"/>
                  </a:cxn>
                  <a:cxn ang="0">
                    <a:pos x="178" y="628"/>
                  </a:cxn>
                  <a:cxn ang="0">
                    <a:pos x="136" y="602"/>
                  </a:cxn>
                  <a:cxn ang="0">
                    <a:pos x="100" y="570"/>
                  </a:cxn>
                  <a:cxn ang="0">
                    <a:pos x="68" y="534"/>
                  </a:cxn>
                  <a:cxn ang="0">
                    <a:pos x="40" y="494"/>
                  </a:cxn>
                  <a:cxn ang="0">
                    <a:pos x="20" y="448"/>
                  </a:cxn>
                  <a:cxn ang="0">
                    <a:pos x="6" y="402"/>
                  </a:cxn>
                  <a:cxn ang="0">
                    <a:pos x="0" y="352"/>
                  </a:cxn>
                  <a:cxn ang="0">
                    <a:pos x="2" y="300"/>
                  </a:cxn>
                  <a:cxn ang="0">
                    <a:pos x="10" y="250"/>
                  </a:cxn>
                  <a:cxn ang="0">
                    <a:pos x="26" y="204"/>
                  </a:cxn>
                  <a:cxn ang="0">
                    <a:pos x="48" y="162"/>
                  </a:cxn>
                  <a:cxn ang="0">
                    <a:pos x="78" y="122"/>
                  </a:cxn>
                  <a:cxn ang="0">
                    <a:pos x="110" y="88"/>
                  </a:cxn>
                  <a:cxn ang="0">
                    <a:pos x="150" y="58"/>
                  </a:cxn>
                  <a:cxn ang="0">
                    <a:pos x="192" y="34"/>
                  </a:cxn>
                  <a:cxn ang="0">
                    <a:pos x="238" y="16"/>
                  </a:cxn>
                  <a:cxn ang="0">
                    <a:pos x="288" y="4"/>
                  </a:cxn>
                  <a:cxn ang="0">
                    <a:pos x="338" y="0"/>
                  </a:cxn>
                </a:cxnLst>
                <a:rect l="0" t="0" r="r" b="b"/>
                <a:pathLst>
                  <a:path w="678" h="668">
                    <a:moveTo>
                      <a:pt x="338" y="0"/>
                    </a:moveTo>
                    <a:lnTo>
                      <a:pt x="356" y="0"/>
                    </a:lnTo>
                    <a:lnTo>
                      <a:pt x="374" y="2"/>
                    </a:lnTo>
                    <a:lnTo>
                      <a:pt x="390" y="4"/>
                    </a:lnTo>
                    <a:lnTo>
                      <a:pt x="408" y="6"/>
                    </a:lnTo>
                    <a:lnTo>
                      <a:pt x="424" y="10"/>
                    </a:lnTo>
                    <a:lnTo>
                      <a:pt x="440" y="16"/>
                    </a:lnTo>
                    <a:lnTo>
                      <a:pt x="456" y="20"/>
                    </a:lnTo>
                    <a:lnTo>
                      <a:pt x="470" y="26"/>
                    </a:lnTo>
                    <a:lnTo>
                      <a:pt x="486" y="34"/>
                    </a:lnTo>
                    <a:lnTo>
                      <a:pt x="500" y="40"/>
                    </a:lnTo>
                    <a:lnTo>
                      <a:pt x="514" y="48"/>
                    </a:lnTo>
                    <a:lnTo>
                      <a:pt x="528" y="58"/>
                    </a:lnTo>
                    <a:lnTo>
                      <a:pt x="542" y="66"/>
                    </a:lnTo>
                    <a:lnTo>
                      <a:pt x="554" y="76"/>
                    </a:lnTo>
                    <a:lnTo>
                      <a:pt x="566" y="88"/>
                    </a:lnTo>
                    <a:lnTo>
                      <a:pt x="578" y="98"/>
                    </a:lnTo>
                    <a:lnTo>
                      <a:pt x="590" y="110"/>
                    </a:lnTo>
                    <a:lnTo>
                      <a:pt x="600" y="122"/>
                    </a:lnTo>
                    <a:lnTo>
                      <a:pt x="610" y="134"/>
                    </a:lnTo>
                    <a:lnTo>
                      <a:pt x="620" y="148"/>
                    </a:lnTo>
                    <a:lnTo>
                      <a:pt x="628" y="162"/>
                    </a:lnTo>
                    <a:lnTo>
                      <a:pt x="636" y="176"/>
                    </a:lnTo>
                    <a:lnTo>
                      <a:pt x="644" y="190"/>
                    </a:lnTo>
                    <a:lnTo>
                      <a:pt x="652" y="204"/>
                    </a:lnTo>
                    <a:lnTo>
                      <a:pt x="658" y="220"/>
                    </a:lnTo>
                    <a:lnTo>
                      <a:pt x="662" y="234"/>
                    </a:lnTo>
                    <a:lnTo>
                      <a:pt x="668" y="250"/>
                    </a:lnTo>
                    <a:lnTo>
                      <a:pt x="672" y="266"/>
                    </a:lnTo>
                    <a:lnTo>
                      <a:pt x="674" y="284"/>
                    </a:lnTo>
                    <a:lnTo>
                      <a:pt x="676" y="300"/>
                    </a:lnTo>
                    <a:lnTo>
                      <a:pt x="678" y="316"/>
                    </a:lnTo>
                    <a:lnTo>
                      <a:pt x="678" y="334"/>
                    </a:lnTo>
                    <a:lnTo>
                      <a:pt x="678" y="352"/>
                    </a:lnTo>
                    <a:lnTo>
                      <a:pt x="676" y="368"/>
                    </a:lnTo>
                    <a:lnTo>
                      <a:pt x="674" y="384"/>
                    </a:lnTo>
                    <a:lnTo>
                      <a:pt x="672" y="402"/>
                    </a:lnTo>
                    <a:lnTo>
                      <a:pt x="668" y="418"/>
                    </a:lnTo>
                    <a:lnTo>
                      <a:pt x="662" y="434"/>
                    </a:lnTo>
                    <a:lnTo>
                      <a:pt x="658" y="448"/>
                    </a:lnTo>
                    <a:lnTo>
                      <a:pt x="652" y="464"/>
                    </a:lnTo>
                    <a:lnTo>
                      <a:pt x="644" y="478"/>
                    </a:lnTo>
                    <a:lnTo>
                      <a:pt x="636" y="494"/>
                    </a:lnTo>
                    <a:lnTo>
                      <a:pt x="628" y="508"/>
                    </a:lnTo>
                    <a:lnTo>
                      <a:pt x="620" y="520"/>
                    </a:lnTo>
                    <a:lnTo>
                      <a:pt x="610" y="534"/>
                    </a:lnTo>
                    <a:lnTo>
                      <a:pt x="600" y="546"/>
                    </a:lnTo>
                    <a:lnTo>
                      <a:pt x="590" y="558"/>
                    </a:lnTo>
                    <a:lnTo>
                      <a:pt x="578" y="570"/>
                    </a:lnTo>
                    <a:lnTo>
                      <a:pt x="566" y="582"/>
                    </a:lnTo>
                    <a:lnTo>
                      <a:pt x="554" y="592"/>
                    </a:lnTo>
                    <a:lnTo>
                      <a:pt x="542" y="602"/>
                    </a:lnTo>
                    <a:lnTo>
                      <a:pt x="528" y="612"/>
                    </a:lnTo>
                    <a:lnTo>
                      <a:pt x="514" y="620"/>
                    </a:lnTo>
                    <a:lnTo>
                      <a:pt x="500" y="628"/>
                    </a:lnTo>
                    <a:lnTo>
                      <a:pt x="486" y="636"/>
                    </a:lnTo>
                    <a:lnTo>
                      <a:pt x="470" y="642"/>
                    </a:lnTo>
                    <a:lnTo>
                      <a:pt x="456" y="648"/>
                    </a:lnTo>
                    <a:lnTo>
                      <a:pt x="440" y="654"/>
                    </a:lnTo>
                    <a:lnTo>
                      <a:pt x="424" y="658"/>
                    </a:lnTo>
                    <a:lnTo>
                      <a:pt x="408" y="662"/>
                    </a:lnTo>
                    <a:lnTo>
                      <a:pt x="390" y="664"/>
                    </a:lnTo>
                    <a:lnTo>
                      <a:pt x="374" y="666"/>
                    </a:lnTo>
                    <a:lnTo>
                      <a:pt x="356" y="668"/>
                    </a:lnTo>
                    <a:lnTo>
                      <a:pt x="338" y="668"/>
                    </a:lnTo>
                    <a:lnTo>
                      <a:pt x="322" y="668"/>
                    </a:lnTo>
                    <a:lnTo>
                      <a:pt x="304" y="666"/>
                    </a:lnTo>
                    <a:lnTo>
                      <a:pt x="288" y="664"/>
                    </a:lnTo>
                    <a:lnTo>
                      <a:pt x="270" y="662"/>
                    </a:lnTo>
                    <a:lnTo>
                      <a:pt x="254" y="658"/>
                    </a:lnTo>
                    <a:lnTo>
                      <a:pt x="238" y="654"/>
                    </a:lnTo>
                    <a:lnTo>
                      <a:pt x="222" y="648"/>
                    </a:lnTo>
                    <a:lnTo>
                      <a:pt x="208" y="642"/>
                    </a:lnTo>
                    <a:lnTo>
                      <a:pt x="192" y="636"/>
                    </a:lnTo>
                    <a:lnTo>
                      <a:pt x="178" y="628"/>
                    </a:lnTo>
                    <a:lnTo>
                      <a:pt x="164" y="620"/>
                    </a:lnTo>
                    <a:lnTo>
                      <a:pt x="150" y="612"/>
                    </a:lnTo>
                    <a:lnTo>
                      <a:pt x="136" y="602"/>
                    </a:lnTo>
                    <a:lnTo>
                      <a:pt x="124" y="592"/>
                    </a:lnTo>
                    <a:lnTo>
                      <a:pt x="110" y="582"/>
                    </a:lnTo>
                    <a:lnTo>
                      <a:pt x="100" y="570"/>
                    </a:lnTo>
                    <a:lnTo>
                      <a:pt x="88" y="558"/>
                    </a:lnTo>
                    <a:lnTo>
                      <a:pt x="78" y="546"/>
                    </a:lnTo>
                    <a:lnTo>
                      <a:pt x="68" y="534"/>
                    </a:lnTo>
                    <a:lnTo>
                      <a:pt x="58" y="520"/>
                    </a:lnTo>
                    <a:lnTo>
                      <a:pt x="48" y="508"/>
                    </a:lnTo>
                    <a:lnTo>
                      <a:pt x="40" y="494"/>
                    </a:lnTo>
                    <a:lnTo>
                      <a:pt x="34" y="478"/>
                    </a:lnTo>
                    <a:lnTo>
                      <a:pt x="26" y="464"/>
                    </a:lnTo>
                    <a:lnTo>
                      <a:pt x="20" y="448"/>
                    </a:lnTo>
                    <a:lnTo>
                      <a:pt x="14" y="434"/>
                    </a:lnTo>
                    <a:lnTo>
                      <a:pt x="10" y="418"/>
                    </a:lnTo>
                    <a:lnTo>
                      <a:pt x="6" y="402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2"/>
                    </a:lnTo>
                    <a:lnTo>
                      <a:pt x="0" y="334"/>
                    </a:lnTo>
                    <a:lnTo>
                      <a:pt x="0" y="316"/>
                    </a:lnTo>
                    <a:lnTo>
                      <a:pt x="2" y="300"/>
                    </a:lnTo>
                    <a:lnTo>
                      <a:pt x="4" y="284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4" y="190"/>
                    </a:lnTo>
                    <a:lnTo>
                      <a:pt x="40" y="176"/>
                    </a:lnTo>
                    <a:lnTo>
                      <a:pt x="48" y="162"/>
                    </a:lnTo>
                    <a:lnTo>
                      <a:pt x="58" y="148"/>
                    </a:lnTo>
                    <a:lnTo>
                      <a:pt x="68" y="134"/>
                    </a:lnTo>
                    <a:lnTo>
                      <a:pt x="78" y="122"/>
                    </a:lnTo>
                    <a:lnTo>
                      <a:pt x="88" y="110"/>
                    </a:lnTo>
                    <a:lnTo>
                      <a:pt x="100" y="98"/>
                    </a:lnTo>
                    <a:lnTo>
                      <a:pt x="110" y="88"/>
                    </a:lnTo>
                    <a:lnTo>
                      <a:pt x="124" y="76"/>
                    </a:lnTo>
                    <a:lnTo>
                      <a:pt x="136" y="66"/>
                    </a:lnTo>
                    <a:lnTo>
                      <a:pt x="150" y="58"/>
                    </a:lnTo>
                    <a:lnTo>
                      <a:pt x="164" y="48"/>
                    </a:lnTo>
                    <a:lnTo>
                      <a:pt x="178" y="40"/>
                    </a:lnTo>
                    <a:lnTo>
                      <a:pt x="192" y="34"/>
                    </a:lnTo>
                    <a:lnTo>
                      <a:pt x="208" y="26"/>
                    </a:lnTo>
                    <a:lnTo>
                      <a:pt x="222" y="20"/>
                    </a:lnTo>
                    <a:lnTo>
                      <a:pt x="238" y="16"/>
                    </a:lnTo>
                    <a:lnTo>
                      <a:pt x="254" y="10"/>
                    </a:lnTo>
                    <a:lnTo>
                      <a:pt x="270" y="6"/>
                    </a:lnTo>
                    <a:lnTo>
                      <a:pt x="288" y="4"/>
                    </a:lnTo>
                    <a:lnTo>
                      <a:pt x="304" y="2"/>
                    </a:lnTo>
                    <a:lnTo>
                      <a:pt x="322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7" name="Freeform 24"/>
              <p:cNvSpPr>
                <a:spLocks/>
              </p:cNvSpPr>
              <p:nvPr/>
            </p:nvSpPr>
            <p:spPr bwMode="auto">
              <a:xfrm>
                <a:off x="1352147" y="1154635"/>
                <a:ext cx="1305190" cy="1248859"/>
              </a:xfrm>
              <a:custGeom>
                <a:avLst/>
                <a:gdLst/>
                <a:ahLst/>
                <a:cxnLst>
                  <a:cxn ang="0">
                    <a:pos x="354" y="2"/>
                  </a:cxn>
                  <a:cxn ang="0">
                    <a:pos x="402" y="10"/>
                  </a:cxn>
                  <a:cxn ang="0">
                    <a:pos x="446" y="26"/>
                  </a:cxn>
                  <a:cxn ang="0">
                    <a:pos x="488" y="48"/>
                  </a:cxn>
                  <a:cxn ang="0">
                    <a:pos x="526" y="74"/>
                  </a:cxn>
                  <a:cxn ang="0">
                    <a:pos x="560" y="106"/>
                  </a:cxn>
                  <a:cxn ang="0">
                    <a:pos x="588" y="142"/>
                  </a:cxn>
                  <a:cxn ang="0">
                    <a:pos x="612" y="182"/>
                  </a:cxn>
                  <a:cxn ang="0">
                    <a:pos x="628" y="226"/>
                  </a:cxn>
                  <a:cxn ang="0">
                    <a:pos x="640" y="274"/>
                  </a:cxn>
                  <a:cxn ang="0">
                    <a:pos x="644" y="322"/>
                  </a:cxn>
                  <a:cxn ang="0">
                    <a:pos x="640" y="370"/>
                  </a:cxn>
                  <a:cxn ang="0">
                    <a:pos x="628" y="418"/>
                  </a:cxn>
                  <a:cxn ang="0">
                    <a:pos x="612" y="460"/>
                  </a:cxn>
                  <a:cxn ang="0">
                    <a:pos x="588" y="502"/>
                  </a:cxn>
                  <a:cxn ang="0">
                    <a:pos x="560" y="538"/>
                  </a:cxn>
                  <a:cxn ang="0">
                    <a:pos x="526" y="570"/>
                  </a:cxn>
                  <a:cxn ang="0">
                    <a:pos x="488" y="596"/>
                  </a:cxn>
                  <a:cxn ang="0">
                    <a:pos x="446" y="618"/>
                  </a:cxn>
                  <a:cxn ang="0">
                    <a:pos x="402" y="634"/>
                  </a:cxn>
                  <a:cxn ang="0">
                    <a:pos x="354" y="642"/>
                  </a:cxn>
                  <a:cxn ang="0">
                    <a:pos x="306" y="642"/>
                  </a:cxn>
                  <a:cxn ang="0">
                    <a:pos x="256" y="636"/>
                  </a:cxn>
                  <a:cxn ang="0">
                    <a:pos x="212" y="624"/>
                  </a:cxn>
                  <a:cxn ang="0">
                    <a:pos x="168" y="604"/>
                  </a:cxn>
                  <a:cxn ang="0">
                    <a:pos x="130" y="580"/>
                  </a:cxn>
                  <a:cxn ang="0">
                    <a:pos x="94" y="548"/>
                  </a:cxn>
                  <a:cxn ang="0">
                    <a:pos x="64" y="514"/>
                  </a:cxn>
                  <a:cxn ang="0">
                    <a:pos x="38" y="474"/>
                  </a:cxn>
                  <a:cxn ang="0">
                    <a:pos x="20" y="432"/>
                  </a:cxn>
                  <a:cxn ang="0">
                    <a:pos x="6" y="386"/>
                  </a:cxn>
                  <a:cxn ang="0">
                    <a:pos x="0" y="338"/>
                  </a:cxn>
                  <a:cxn ang="0">
                    <a:pos x="2" y="290"/>
                  </a:cxn>
                  <a:cxn ang="0">
                    <a:pos x="10" y="242"/>
                  </a:cxn>
                  <a:cxn ang="0">
                    <a:pos x="26" y="198"/>
                  </a:cxn>
                  <a:cxn ang="0">
                    <a:pos x="46" y="156"/>
                  </a:cxn>
                  <a:cxn ang="0">
                    <a:pos x="74" y="118"/>
                  </a:cxn>
                  <a:cxn ang="0">
                    <a:pos x="106" y="84"/>
                  </a:cxn>
                  <a:cxn ang="0">
                    <a:pos x="142" y="56"/>
                  </a:cxn>
                  <a:cxn ang="0">
                    <a:pos x="182" y="32"/>
                  </a:cxn>
                  <a:cxn ang="0">
                    <a:pos x="226" y="16"/>
                  </a:cxn>
                  <a:cxn ang="0">
                    <a:pos x="272" y="4"/>
                  </a:cxn>
                  <a:cxn ang="0">
                    <a:pos x="322" y="0"/>
                  </a:cxn>
                </a:cxnLst>
                <a:rect l="0" t="0" r="r" b="b"/>
                <a:pathLst>
                  <a:path w="644" h="644">
                    <a:moveTo>
                      <a:pt x="322" y="0"/>
                    </a:moveTo>
                    <a:lnTo>
                      <a:pt x="338" y="2"/>
                    </a:lnTo>
                    <a:lnTo>
                      <a:pt x="354" y="2"/>
                    </a:lnTo>
                    <a:lnTo>
                      <a:pt x="370" y="4"/>
                    </a:lnTo>
                    <a:lnTo>
                      <a:pt x="386" y="8"/>
                    </a:lnTo>
                    <a:lnTo>
                      <a:pt x="402" y="10"/>
                    </a:lnTo>
                    <a:lnTo>
                      <a:pt x="418" y="16"/>
                    </a:lnTo>
                    <a:lnTo>
                      <a:pt x="432" y="20"/>
                    </a:lnTo>
                    <a:lnTo>
                      <a:pt x="446" y="26"/>
                    </a:lnTo>
                    <a:lnTo>
                      <a:pt x="460" y="32"/>
                    </a:lnTo>
                    <a:lnTo>
                      <a:pt x="474" y="40"/>
                    </a:lnTo>
                    <a:lnTo>
                      <a:pt x="488" y="48"/>
                    </a:lnTo>
                    <a:lnTo>
                      <a:pt x="502" y="56"/>
                    </a:lnTo>
                    <a:lnTo>
                      <a:pt x="514" y="64"/>
                    </a:lnTo>
                    <a:lnTo>
                      <a:pt x="526" y="74"/>
                    </a:lnTo>
                    <a:lnTo>
                      <a:pt x="538" y="84"/>
                    </a:lnTo>
                    <a:lnTo>
                      <a:pt x="550" y="94"/>
                    </a:lnTo>
                    <a:lnTo>
                      <a:pt x="560" y="106"/>
                    </a:lnTo>
                    <a:lnTo>
                      <a:pt x="570" y="118"/>
                    </a:lnTo>
                    <a:lnTo>
                      <a:pt x="580" y="130"/>
                    </a:lnTo>
                    <a:lnTo>
                      <a:pt x="588" y="142"/>
                    </a:lnTo>
                    <a:lnTo>
                      <a:pt x="596" y="156"/>
                    </a:lnTo>
                    <a:lnTo>
                      <a:pt x="604" y="170"/>
                    </a:lnTo>
                    <a:lnTo>
                      <a:pt x="612" y="182"/>
                    </a:lnTo>
                    <a:lnTo>
                      <a:pt x="618" y="198"/>
                    </a:lnTo>
                    <a:lnTo>
                      <a:pt x="624" y="212"/>
                    </a:lnTo>
                    <a:lnTo>
                      <a:pt x="628" y="226"/>
                    </a:lnTo>
                    <a:lnTo>
                      <a:pt x="634" y="242"/>
                    </a:lnTo>
                    <a:lnTo>
                      <a:pt x="636" y="258"/>
                    </a:lnTo>
                    <a:lnTo>
                      <a:pt x="640" y="274"/>
                    </a:lnTo>
                    <a:lnTo>
                      <a:pt x="642" y="290"/>
                    </a:lnTo>
                    <a:lnTo>
                      <a:pt x="644" y="306"/>
                    </a:lnTo>
                    <a:lnTo>
                      <a:pt x="644" y="322"/>
                    </a:lnTo>
                    <a:lnTo>
                      <a:pt x="644" y="338"/>
                    </a:lnTo>
                    <a:lnTo>
                      <a:pt x="642" y="354"/>
                    </a:lnTo>
                    <a:lnTo>
                      <a:pt x="640" y="370"/>
                    </a:lnTo>
                    <a:lnTo>
                      <a:pt x="636" y="386"/>
                    </a:lnTo>
                    <a:lnTo>
                      <a:pt x="634" y="402"/>
                    </a:lnTo>
                    <a:lnTo>
                      <a:pt x="628" y="418"/>
                    </a:lnTo>
                    <a:lnTo>
                      <a:pt x="624" y="432"/>
                    </a:lnTo>
                    <a:lnTo>
                      <a:pt x="618" y="446"/>
                    </a:lnTo>
                    <a:lnTo>
                      <a:pt x="612" y="460"/>
                    </a:lnTo>
                    <a:lnTo>
                      <a:pt x="604" y="474"/>
                    </a:lnTo>
                    <a:lnTo>
                      <a:pt x="596" y="488"/>
                    </a:lnTo>
                    <a:lnTo>
                      <a:pt x="588" y="502"/>
                    </a:lnTo>
                    <a:lnTo>
                      <a:pt x="580" y="514"/>
                    </a:lnTo>
                    <a:lnTo>
                      <a:pt x="570" y="526"/>
                    </a:lnTo>
                    <a:lnTo>
                      <a:pt x="560" y="538"/>
                    </a:lnTo>
                    <a:lnTo>
                      <a:pt x="550" y="548"/>
                    </a:lnTo>
                    <a:lnTo>
                      <a:pt x="538" y="560"/>
                    </a:lnTo>
                    <a:lnTo>
                      <a:pt x="526" y="570"/>
                    </a:lnTo>
                    <a:lnTo>
                      <a:pt x="514" y="580"/>
                    </a:lnTo>
                    <a:lnTo>
                      <a:pt x="502" y="588"/>
                    </a:lnTo>
                    <a:lnTo>
                      <a:pt x="488" y="596"/>
                    </a:lnTo>
                    <a:lnTo>
                      <a:pt x="474" y="604"/>
                    </a:lnTo>
                    <a:lnTo>
                      <a:pt x="460" y="612"/>
                    </a:lnTo>
                    <a:lnTo>
                      <a:pt x="446" y="618"/>
                    </a:lnTo>
                    <a:lnTo>
                      <a:pt x="432" y="624"/>
                    </a:lnTo>
                    <a:lnTo>
                      <a:pt x="418" y="628"/>
                    </a:lnTo>
                    <a:lnTo>
                      <a:pt x="402" y="634"/>
                    </a:lnTo>
                    <a:lnTo>
                      <a:pt x="386" y="636"/>
                    </a:lnTo>
                    <a:lnTo>
                      <a:pt x="370" y="640"/>
                    </a:lnTo>
                    <a:lnTo>
                      <a:pt x="354" y="642"/>
                    </a:lnTo>
                    <a:lnTo>
                      <a:pt x="338" y="642"/>
                    </a:lnTo>
                    <a:lnTo>
                      <a:pt x="322" y="644"/>
                    </a:lnTo>
                    <a:lnTo>
                      <a:pt x="306" y="642"/>
                    </a:lnTo>
                    <a:lnTo>
                      <a:pt x="288" y="642"/>
                    </a:lnTo>
                    <a:lnTo>
                      <a:pt x="272" y="640"/>
                    </a:lnTo>
                    <a:lnTo>
                      <a:pt x="256" y="636"/>
                    </a:lnTo>
                    <a:lnTo>
                      <a:pt x="242" y="634"/>
                    </a:lnTo>
                    <a:lnTo>
                      <a:pt x="226" y="628"/>
                    </a:lnTo>
                    <a:lnTo>
                      <a:pt x="212" y="624"/>
                    </a:lnTo>
                    <a:lnTo>
                      <a:pt x="196" y="618"/>
                    </a:lnTo>
                    <a:lnTo>
                      <a:pt x="182" y="612"/>
                    </a:lnTo>
                    <a:lnTo>
                      <a:pt x="168" y="604"/>
                    </a:lnTo>
                    <a:lnTo>
                      <a:pt x="156" y="596"/>
                    </a:lnTo>
                    <a:lnTo>
                      <a:pt x="142" y="588"/>
                    </a:lnTo>
                    <a:lnTo>
                      <a:pt x="130" y="580"/>
                    </a:lnTo>
                    <a:lnTo>
                      <a:pt x="118" y="570"/>
                    </a:lnTo>
                    <a:lnTo>
                      <a:pt x="106" y="560"/>
                    </a:lnTo>
                    <a:lnTo>
                      <a:pt x="94" y="548"/>
                    </a:lnTo>
                    <a:lnTo>
                      <a:pt x="84" y="538"/>
                    </a:lnTo>
                    <a:lnTo>
                      <a:pt x="74" y="526"/>
                    </a:lnTo>
                    <a:lnTo>
                      <a:pt x="64" y="514"/>
                    </a:lnTo>
                    <a:lnTo>
                      <a:pt x="54" y="502"/>
                    </a:lnTo>
                    <a:lnTo>
                      <a:pt x="46" y="488"/>
                    </a:lnTo>
                    <a:lnTo>
                      <a:pt x="38" y="474"/>
                    </a:lnTo>
                    <a:lnTo>
                      <a:pt x="32" y="460"/>
                    </a:lnTo>
                    <a:lnTo>
                      <a:pt x="26" y="446"/>
                    </a:lnTo>
                    <a:lnTo>
                      <a:pt x="20" y="432"/>
                    </a:lnTo>
                    <a:lnTo>
                      <a:pt x="14" y="418"/>
                    </a:lnTo>
                    <a:lnTo>
                      <a:pt x="10" y="402"/>
                    </a:lnTo>
                    <a:lnTo>
                      <a:pt x="6" y="386"/>
                    </a:lnTo>
                    <a:lnTo>
                      <a:pt x="4" y="370"/>
                    </a:lnTo>
                    <a:lnTo>
                      <a:pt x="2" y="354"/>
                    </a:lnTo>
                    <a:lnTo>
                      <a:pt x="0" y="338"/>
                    </a:lnTo>
                    <a:lnTo>
                      <a:pt x="0" y="322"/>
                    </a:lnTo>
                    <a:lnTo>
                      <a:pt x="0" y="306"/>
                    </a:lnTo>
                    <a:lnTo>
                      <a:pt x="2" y="290"/>
                    </a:lnTo>
                    <a:lnTo>
                      <a:pt x="4" y="274"/>
                    </a:lnTo>
                    <a:lnTo>
                      <a:pt x="6" y="258"/>
                    </a:lnTo>
                    <a:lnTo>
                      <a:pt x="10" y="242"/>
                    </a:lnTo>
                    <a:lnTo>
                      <a:pt x="14" y="226"/>
                    </a:lnTo>
                    <a:lnTo>
                      <a:pt x="20" y="212"/>
                    </a:lnTo>
                    <a:lnTo>
                      <a:pt x="26" y="198"/>
                    </a:lnTo>
                    <a:lnTo>
                      <a:pt x="32" y="182"/>
                    </a:lnTo>
                    <a:lnTo>
                      <a:pt x="38" y="170"/>
                    </a:lnTo>
                    <a:lnTo>
                      <a:pt x="46" y="156"/>
                    </a:lnTo>
                    <a:lnTo>
                      <a:pt x="54" y="142"/>
                    </a:lnTo>
                    <a:lnTo>
                      <a:pt x="64" y="130"/>
                    </a:lnTo>
                    <a:lnTo>
                      <a:pt x="74" y="118"/>
                    </a:lnTo>
                    <a:lnTo>
                      <a:pt x="84" y="106"/>
                    </a:lnTo>
                    <a:lnTo>
                      <a:pt x="94" y="94"/>
                    </a:lnTo>
                    <a:lnTo>
                      <a:pt x="106" y="84"/>
                    </a:lnTo>
                    <a:lnTo>
                      <a:pt x="118" y="74"/>
                    </a:lnTo>
                    <a:lnTo>
                      <a:pt x="130" y="64"/>
                    </a:lnTo>
                    <a:lnTo>
                      <a:pt x="142" y="56"/>
                    </a:lnTo>
                    <a:lnTo>
                      <a:pt x="156" y="48"/>
                    </a:lnTo>
                    <a:lnTo>
                      <a:pt x="168" y="40"/>
                    </a:lnTo>
                    <a:lnTo>
                      <a:pt x="182" y="32"/>
                    </a:lnTo>
                    <a:lnTo>
                      <a:pt x="196" y="26"/>
                    </a:lnTo>
                    <a:lnTo>
                      <a:pt x="212" y="20"/>
                    </a:lnTo>
                    <a:lnTo>
                      <a:pt x="226" y="16"/>
                    </a:lnTo>
                    <a:lnTo>
                      <a:pt x="242" y="10"/>
                    </a:lnTo>
                    <a:lnTo>
                      <a:pt x="256" y="8"/>
                    </a:lnTo>
                    <a:lnTo>
                      <a:pt x="272" y="4"/>
                    </a:lnTo>
                    <a:lnTo>
                      <a:pt x="288" y="2"/>
                    </a:lnTo>
                    <a:lnTo>
                      <a:pt x="306" y="2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F4BB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8" name="Freeform 25"/>
              <p:cNvSpPr>
                <a:spLocks/>
              </p:cNvSpPr>
              <p:nvPr/>
            </p:nvSpPr>
            <p:spPr bwMode="auto">
              <a:xfrm>
                <a:off x="1368361" y="1174028"/>
                <a:ext cx="1272763" cy="1210074"/>
              </a:xfrm>
              <a:custGeom>
                <a:avLst/>
                <a:gdLst/>
                <a:ahLst/>
                <a:cxnLst>
                  <a:cxn ang="0">
                    <a:pos x="346" y="2"/>
                  </a:cxn>
                  <a:cxn ang="0">
                    <a:pos x="392" y="10"/>
                  </a:cxn>
                  <a:cxn ang="0">
                    <a:pos x="436" y="24"/>
                  </a:cxn>
                  <a:cxn ang="0">
                    <a:pos x="476" y="44"/>
                  </a:cxn>
                  <a:cxn ang="0">
                    <a:pos x="514" y="70"/>
                  </a:cxn>
                  <a:cxn ang="0">
                    <a:pos x="546" y="102"/>
                  </a:cxn>
                  <a:cxn ang="0">
                    <a:pos x="574" y="138"/>
                  </a:cxn>
                  <a:cxn ang="0">
                    <a:pos x="598" y="176"/>
                  </a:cxn>
                  <a:cxn ang="0">
                    <a:pos x="614" y="218"/>
                  </a:cxn>
                  <a:cxn ang="0">
                    <a:pos x="624" y="264"/>
                  </a:cxn>
                  <a:cxn ang="0">
                    <a:pos x="628" y="312"/>
                  </a:cxn>
                  <a:cxn ang="0">
                    <a:pos x="624" y="358"/>
                  </a:cxn>
                  <a:cxn ang="0">
                    <a:pos x="614" y="404"/>
                  </a:cxn>
                  <a:cxn ang="0">
                    <a:pos x="598" y="446"/>
                  </a:cxn>
                  <a:cxn ang="0">
                    <a:pos x="574" y="486"/>
                  </a:cxn>
                  <a:cxn ang="0">
                    <a:pos x="546" y="520"/>
                  </a:cxn>
                  <a:cxn ang="0">
                    <a:pos x="514" y="552"/>
                  </a:cxn>
                  <a:cxn ang="0">
                    <a:pos x="476" y="578"/>
                  </a:cxn>
                  <a:cxn ang="0">
                    <a:pos x="436" y="598"/>
                  </a:cxn>
                  <a:cxn ang="0">
                    <a:pos x="392" y="614"/>
                  </a:cxn>
                  <a:cxn ang="0">
                    <a:pos x="346" y="622"/>
                  </a:cxn>
                  <a:cxn ang="0">
                    <a:pos x="298" y="622"/>
                  </a:cxn>
                  <a:cxn ang="0">
                    <a:pos x="250" y="618"/>
                  </a:cxn>
                  <a:cxn ang="0">
                    <a:pos x="206" y="604"/>
                  </a:cxn>
                  <a:cxn ang="0">
                    <a:pos x="164" y="586"/>
                  </a:cxn>
                  <a:cxn ang="0">
                    <a:pos x="126" y="562"/>
                  </a:cxn>
                  <a:cxn ang="0">
                    <a:pos x="92" y="532"/>
                  </a:cxn>
                  <a:cxn ang="0">
                    <a:pos x="62" y="498"/>
                  </a:cxn>
                  <a:cxn ang="0">
                    <a:pos x="38" y="460"/>
                  </a:cxn>
                  <a:cxn ang="0">
                    <a:pos x="18" y="418"/>
                  </a:cxn>
                  <a:cxn ang="0">
                    <a:pos x="6" y="374"/>
                  </a:cxn>
                  <a:cxn ang="0">
                    <a:pos x="0" y="328"/>
                  </a:cxn>
                  <a:cxn ang="0">
                    <a:pos x="0" y="280"/>
                  </a:cxn>
                  <a:cxn ang="0">
                    <a:pos x="10" y="234"/>
                  </a:cxn>
                  <a:cxn ang="0">
                    <a:pos x="24" y="190"/>
                  </a:cxn>
                  <a:cxn ang="0">
                    <a:pos x="44" y="150"/>
                  </a:cxn>
                  <a:cxn ang="0">
                    <a:pos x="72" y="114"/>
                  </a:cxn>
                  <a:cxn ang="0">
                    <a:pos x="102" y="80"/>
                  </a:cxn>
                  <a:cxn ang="0">
                    <a:pos x="138" y="52"/>
                  </a:cxn>
                  <a:cxn ang="0">
                    <a:pos x="178" y="30"/>
                  </a:cxn>
                  <a:cxn ang="0">
                    <a:pos x="220" y="14"/>
                  </a:cxn>
                  <a:cxn ang="0">
                    <a:pos x="266" y="4"/>
                  </a:cxn>
                  <a:cxn ang="0">
                    <a:pos x="314" y="0"/>
                  </a:cxn>
                </a:cxnLst>
                <a:rect l="0" t="0" r="r" b="b"/>
                <a:pathLst>
                  <a:path w="628" h="624">
                    <a:moveTo>
                      <a:pt x="314" y="0"/>
                    </a:moveTo>
                    <a:lnTo>
                      <a:pt x="330" y="0"/>
                    </a:lnTo>
                    <a:lnTo>
                      <a:pt x="346" y="2"/>
                    </a:lnTo>
                    <a:lnTo>
                      <a:pt x="362" y="4"/>
                    </a:lnTo>
                    <a:lnTo>
                      <a:pt x="376" y="6"/>
                    </a:lnTo>
                    <a:lnTo>
                      <a:pt x="392" y="10"/>
                    </a:lnTo>
                    <a:lnTo>
                      <a:pt x="408" y="14"/>
                    </a:lnTo>
                    <a:lnTo>
                      <a:pt x="422" y="18"/>
                    </a:lnTo>
                    <a:lnTo>
                      <a:pt x="436" y="24"/>
                    </a:lnTo>
                    <a:lnTo>
                      <a:pt x="450" y="30"/>
                    </a:lnTo>
                    <a:lnTo>
                      <a:pt x="464" y="38"/>
                    </a:lnTo>
                    <a:lnTo>
                      <a:pt x="476" y="44"/>
                    </a:lnTo>
                    <a:lnTo>
                      <a:pt x="490" y="52"/>
                    </a:lnTo>
                    <a:lnTo>
                      <a:pt x="502" y="62"/>
                    </a:lnTo>
                    <a:lnTo>
                      <a:pt x="514" y="70"/>
                    </a:lnTo>
                    <a:lnTo>
                      <a:pt x="524" y="80"/>
                    </a:lnTo>
                    <a:lnTo>
                      <a:pt x="536" y="92"/>
                    </a:lnTo>
                    <a:lnTo>
                      <a:pt x="546" y="102"/>
                    </a:lnTo>
                    <a:lnTo>
                      <a:pt x="556" y="114"/>
                    </a:lnTo>
                    <a:lnTo>
                      <a:pt x="566" y="124"/>
                    </a:lnTo>
                    <a:lnTo>
                      <a:pt x="574" y="138"/>
                    </a:lnTo>
                    <a:lnTo>
                      <a:pt x="582" y="150"/>
                    </a:lnTo>
                    <a:lnTo>
                      <a:pt x="590" y="162"/>
                    </a:lnTo>
                    <a:lnTo>
                      <a:pt x="598" y="176"/>
                    </a:lnTo>
                    <a:lnTo>
                      <a:pt x="604" y="190"/>
                    </a:lnTo>
                    <a:lnTo>
                      <a:pt x="610" y="204"/>
                    </a:lnTo>
                    <a:lnTo>
                      <a:pt x="614" y="218"/>
                    </a:lnTo>
                    <a:lnTo>
                      <a:pt x="618" y="234"/>
                    </a:lnTo>
                    <a:lnTo>
                      <a:pt x="622" y="248"/>
                    </a:lnTo>
                    <a:lnTo>
                      <a:pt x="624" y="264"/>
                    </a:lnTo>
                    <a:lnTo>
                      <a:pt x="626" y="280"/>
                    </a:lnTo>
                    <a:lnTo>
                      <a:pt x="628" y="296"/>
                    </a:lnTo>
                    <a:lnTo>
                      <a:pt x="628" y="312"/>
                    </a:lnTo>
                    <a:lnTo>
                      <a:pt x="628" y="328"/>
                    </a:lnTo>
                    <a:lnTo>
                      <a:pt x="626" y="344"/>
                    </a:lnTo>
                    <a:lnTo>
                      <a:pt x="624" y="358"/>
                    </a:lnTo>
                    <a:lnTo>
                      <a:pt x="622" y="374"/>
                    </a:lnTo>
                    <a:lnTo>
                      <a:pt x="618" y="390"/>
                    </a:lnTo>
                    <a:lnTo>
                      <a:pt x="614" y="404"/>
                    </a:lnTo>
                    <a:lnTo>
                      <a:pt x="610" y="418"/>
                    </a:lnTo>
                    <a:lnTo>
                      <a:pt x="604" y="432"/>
                    </a:lnTo>
                    <a:lnTo>
                      <a:pt x="598" y="446"/>
                    </a:lnTo>
                    <a:lnTo>
                      <a:pt x="590" y="460"/>
                    </a:lnTo>
                    <a:lnTo>
                      <a:pt x="582" y="472"/>
                    </a:lnTo>
                    <a:lnTo>
                      <a:pt x="574" y="486"/>
                    </a:lnTo>
                    <a:lnTo>
                      <a:pt x="566" y="498"/>
                    </a:lnTo>
                    <a:lnTo>
                      <a:pt x="556" y="510"/>
                    </a:lnTo>
                    <a:lnTo>
                      <a:pt x="546" y="520"/>
                    </a:lnTo>
                    <a:lnTo>
                      <a:pt x="536" y="532"/>
                    </a:lnTo>
                    <a:lnTo>
                      <a:pt x="524" y="542"/>
                    </a:lnTo>
                    <a:lnTo>
                      <a:pt x="514" y="552"/>
                    </a:lnTo>
                    <a:lnTo>
                      <a:pt x="502" y="562"/>
                    </a:lnTo>
                    <a:lnTo>
                      <a:pt x="490" y="570"/>
                    </a:lnTo>
                    <a:lnTo>
                      <a:pt x="476" y="578"/>
                    </a:lnTo>
                    <a:lnTo>
                      <a:pt x="464" y="586"/>
                    </a:lnTo>
                    <a:lnTo>
                      <a:pt x="450" y="592"/>
                    </a:lnTo>
                    <a:lnTo>
                      <a:pt x="436" y="598"/>
                    </a:lnTo>
                    <a:lnTo>
                      <a:pt x="422" y="604"/>
                    </a:lnTo>
                    <a:lnTo>
                      <a:pt x="408" y="610"/>
                    </a:lnTo>
                    <a:lnTo>
                      <a:pt x="392" y="614"/>
                    </a:lnTo>
                    <a:lnTo>
                      <a:pt x="376" y="618"/>
                    </a:lnTo>
                    <a:lnTo>
                      <a:pt x="362" y="620"/>
                    </a:lnTo>
                    <a:lnTo>
                      <a:pt x="346" y="622"/>
                    </a:lnTo>
                    <a:lnTo>
                      <a:pt x="330" y="622"/>
                    </a:lnTo>
                    <a:lnTo>
                      <a:pt x="314" y="624"/>
                    </a:lnTo>
                    <a:lnTo>
                      <a:pt x="298" y="622"/>
                    </a:lnTo>
                    <a:lnTo>
                      <a:pt x="282" y="622"/>
                    </a:lnTo>
                    <a:lnTo>
                      <a:pt x="266" y="620"/>
                    </a:lnTo>
                    <a:lnTo>
                      <a:pt x="250" y="618"/>
                    </a:lnTo>
                    <a:lnTo>
                      <a:pt x="236" y="614"/>
                    </a:lnTo>
                    <a:lnTo>
                      <a:pt x="220" y="610"/>
                    </a:lnTo>
                    <a:lnTo>
                      <a:pt x="206" y="604"/>
                    </a:lnTo>
                    <a:lnTo>
                      <a:pt x="192" y="598"/>
                    </a:lnTo>
                    <a:lnTo>
                      <a:pt x="178" y="592"/>
                    </a:lnTo>
                    <a:lnTo>
                      <a:pt x="164" y="586"/>
                    </a:lnTo>
                    <a:lnTo>
                      <a:pt x="150" y="578"/>
                    </a:lnTo>
                    <a:lnTo>
                      <a:pt x="138" y="570"/>
                    </a:lnTo>
                    <a:lnTo>
                      <a:pt x="126" y="562"/>
                    </a:lnTo>
                    <a:lnTo>
                      <a:pt x="114" y="552"/>
                    </a:lnTo>
                    <a:lnTo>
                      <a:pt x="102" y="542"/>
                    </a:lnTo>
                    <a:lnTo>
                      <a:pt x="92" y="532"/>
                    </a:lnTo>
                    <a:lnTo>
                      <a:pt x="82" y="520"/>
                    </a:lnTo>
                    <a:lnTo>
                      <a:pt x="72" y="510"/>
                    </a:lnTo>
                    <a:lnTo>
                      <a:pt x="62" y="498"/>
                    </a:lnTo>
                    <a:lnTo>
                      <a:pt x="54" y="486"/>
                    </a:lnTo>
                    <a:lnTo>
                      <a:pt x="44" y="472"/>
                    </a:lnTo>
                    <a:lnTo>
                      <a:pt x="38" y="460"/>
                    </a:lnTo>
                    <a:lnTo>
                      <a:pt x="30" y="446"/>
                    </a:lnTo>
                    <a:lnTo>
                      <a:pt x="24" y="432"/>
                    </a:lnTo>
                    <a:lnTo>
                      <a:pt x="18" y="418"/>
                    </a:lnTo>
                    <a:lnTo>
                      <a:pt x="14" y="404"/>
                    </a:lnTo>
                    <a:lnTo>
                      <a:pt x="10" y="390"/>
                    </a:lnTo>
                    <a:lnTo>
                      <a:pt x="6" y="374"/>
                    </a:lnTo>
                    <a:lnTo>
                      <a:pt x="2" y="358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0" y="312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2" y="264"/>
                    </a:lnTo>
                    <a:lnTo>
                      <a:pt x="6" y="248"/>
                    </a:lnTo>
                    <a:lnTo>
                      <a:pt x="10" y="234"/>
                    </a:lnTo>
                    <a:lnTo>
                      <a:pt x="14" y="218"/>
                    </a:lnTo>
                    <a:lnTo>
                      <a:pt x="18" y="204"/>
                    </a:lnTo>
                    <a:lnTo>
                      <a:pt x="24" y="190"/>
                    </a:lnTo>
                    <a:lnTo>
                      <a:pt x="30" y="176"/>
                    </a:lnTo>
                    <a:lnTo>
                      <a:pt x="38" y="162"/>
                    </a:lnTo>
                    <a:lnTo>
                      <a:pt x="44" y="150"/>
                    </a:lnTo>
                    <a:lnTo>
                      <a:pt x="54" y="138"/>
                    </a:lnTo>
                    <a:lnTo>
                      <a:pt x="62" y="124"/>
                    </a:lnTo>
                    <a:lnTo>
                      <a:pt x="72" y="114"/>
                    </a:lnTo>
                    <a:lnTo>
                      <a:pt x="82" y="102"/>
                    </a:lnTo>
                    <a:lnTo>
                      <a:pt x="92" y="92"/>
                    </a:lnTo>
                    <a:lnTo>
                      <a:pt x="102" y="80"/>
                    </a:lnTo>
                    <a:lnTo>
                      <a:pt x="114" y="70"/>
                    </a:lnTo>
                    <a:lnTo>
                      <a:pt x="126" y="62"/>
                    </a:lnTo>
                    <a:lnTo>
                      <a:pt x="138" y="52"/>
                    </a:lnTo>
                    <a:lnTo>
                      <a:pt x="150" y="44"/>
                    </a:lnTo>
                    <a:lnTo>
                      <a:pt x="164" y="38"/>
                    </a:lnTo>
                    <a:lnTo>
                      <a:pt x="178" y="30"/>
                    </a:lnTo>
                    <a:lnTo>
                      <a:pt x="192" y="24"/>
                    </a:lnTo>
                    <a:lnTo>
                      <a:pt x="206" y="18"/>
                    </a:lnTo>
                    <a:lnTo>
                      <a:pt x="220" y="14"/>
                    </a:lnTo>
                    <a:lnTo>
                      <a:pt x="236" y="10"/>
                    </a:lnTo>
                    <a:lnTo>
                      <a:pt x="250" y="6"/>
                    </a:lnTo>
                    <a:lnTo>
                      <a:pt x="266" y="4"/>
                    </a:lnTo>
                    <a:lnTo>
                      <a:pt x="282" y="2"/>
                    </a:lnTo>
                    <a:lnTo>
                      <a:pt x="298" y="0"/>
                    </a:lnTo>
                    <a:lnTo>
                      <a:pt x="314" y="0"/>
                    </a:lnTo>
                    <a:lnTo>
                      <a:pt x="314" y="0"/>
                    </a:lnTo>
                    <a:close/>
                  </a:path>
                </a:pathLst>
              </a:custGeom>
              <a:solidFill>
                <a:srgbClr val="F5BD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9" name="Freeform 26"/>
              <p:cNvSpPr>
                <a:spLocks/>
              </p:cNvSpPr>
              <p:nvPr/>
            </p:nvSpPr>
            <p:spPr bwMode="auto">
              <a:xfrm>
                <a:off x="1380521" y="1189541"/>
                <a:ext cx="1244390" cy="1175168"/>
              </a:xfrm>
              <a:custGeom>
                <a:avLst/>
                <a:gdLst/>
                <a:ahLst/>
                <a:cxnLst>
                  <a:cxn ang="0">
                    <a:pos x="338" y="2"/>
                  </a:cxn>
                  <a:cxn ang="0">
                    <a:pos x="384" y="10"/>
                  </a:cxn>
                  <a:cxn ang="0">
                    <a:pos x="426" y="24"/>
                  </a:cxn>
                  <a:cxn ang="0">
                    <a:pos x="466" y="44"/>
                  </a:cxn>
                  <a:cxn ang="0">
                    <a:pos x="502" y="70"/>
                  </a:cxn>
                  <a:cxn ang="0">
                    <a:pos x="534" y="100"/>
                  </a:cxn>
                  <a:cxn ang="0">
                    <a:pos x="562" y="134"/>
                  </a:cxn>
                  <a:cxn ang="0">
                    <a:pos x="584" y="172"/>
                  </a:cxn>
                  <a:cxn ang="0">
                    <a:pos x="600" y="214"/>
                  </a:cxn>
                  <a:cxn ang="0">
                    <a:pos x="612" y="256"/>
                  </a:cxn>
                  <a:cxn ang="0">
                    <a:pos x="614" y="302"/>
                  </a:cxn>
                  <a:cxn ang="0">
                    <a:pos x="612" y="348"/>
                  </a:cxn>
                  <a:cxn ang="0">
                    <a:pos x="600" y="392"/>
                  </a:cxn>
                  <a:cxn ang="0">
                    <a:pos x="584" y="434"/>
                  </a:cxn>
                  <a:cxn ang="0">
                    <a:pos x="562" y="472"/>
                  </a:cxn>
                  <a:cxn ang="0">
                    <a:pos x="534" y="506"/>
                  </a:cxn>
                  <a:cxn ang="0">
                    <a:pos x="502" y="536"/>
                  </a:cxn>
                  <a:cxn ang="0">
                    <a:pos x="466" y="562"/>
                  </a:cxn>
                  <a:cxn ang="0">
                    <a:pos x="426" y="582"/>
                  </a:cxn>
                  <a:cxn ang="0">
                    <a:pos x="384" y="596"/>
                  </a:cxn>
                  <a:cxn ang="0">
                    <a:pos x="338" y="604"/>
                  </a:cxn>
                  <a:cxn ang="0">
                    <a:pos x="292" y="606"/>
                  </a:cxn>
                  <a:cxn ang="0">
                    <a:pos x="246" y="600"/>
                  </a:cxn>
                  <a:cxn ang="0">
                    <a:pos x="202" y="588"/>
                  </a:cxn>
                  <a:cxn ang="0">
                    <a:pos x="162" y="568"/>
                  </a:cxn>
                  <a:cxn ang="0">
                    <a:pos x="124" y="546"/>
                  </a:cxn>
                  <a:cxn ang="0">
                    <a:pos x="90" y="516"/>
                  </a:cxn>
                  <a:cxn ang="0">
                    <a:pos x="62" y="484"/>
                  </a:cxn>
                  <a:cxn ang="0">
                    <a:pos x="38" y="446"/>
                  </a:cxn>
                  <a:cxn ang="0">
                    <a:pos x="20" y="406"/>
                  </a:cxn>
                  <a:cxn ang="0">
                    <a:pos x="6" y="364"/>
                  </a:cxn>
                  <a:cxn ang="0">
                    <a:pos x="0" y="318"/>
                  </a:cxn>
                  <a:cxn ang="0">
                    <a:pos x="2" y="272"/>
                  </a:cxn>
                  <a:cxn ang="0">
                    <a:pos x="10" y="228"/>
                  </a:cxn>
                  <a:cxn ang="0">
                    <a:pos x="24" y="186"/>
                  </a:cxn>
                  <a:cxn ang="0">
                    <a:pos x="44" y="146"/>
                  </a:cxn>
                  <a:cxn ang="0">
                    <a:pos x="70" y="110"/>
                  </a:cxn>
                  <a:cxn ang="0">
                    <a:pos x="102" y="78"/>
                  </a:cxn>
                  <a:cxn ang="0">
                    <a:pos x="136" y="52"/>
                  </a:cxn>
                  <a:cxn ang="0">
                    <a:pos x="174" y="30"/>
                  </a:cxn>
                  <a:cxn ang="0">
                    <a:pos x="216" y="14"/>
                  </a:cxn>
                  <a:cxn ang="0">
                    <a:pos x="260" y="4"/>
                  </a:cxn>
                  <a:cxn ang="0">
                    <a:pos x="308" y="0"/>
                  </a:cxn>
                </a:cxnLst>
                <a:rect l="0" t="0" r="r" b="b"/>
                <a:pathLst>
                  <a:path w="614" h="606">
                    <a:moveTo>
                      <a:pt x="308" y="0"/>
                    </a:moveTo>
                    <a:lnTo>
                      <a:pt x="324" y="0"/>
                    </a:lnTo>
                    <a:lnTo>
                      <a:pt x="338" y="2"/>
                    </a:lnTo>
                    <a:lnTo>
                      <a:pt x="354" y="4"/>
                    </a:lnTo>
                    <a:lnTo>
                      <a:pt x="370" y="6"/>
                    </a:lnTo>
                    <a:lnTo>
                      <a:pt x="384" y="10"/>
                    </a:lnTo>
                    <a:lnTo>
                      <a:pt x="398" y="14"/>
                    </a:lnTo>
                    <a:lnTo>
                      <a:pt x="414" y="18"/>
                    </a:lnTo>
                    <a:lnTo>
                      <a:pt x="426" y="24"/>
                    </a:lnTo>
                    <a:lnTo>
                      <a:pt x="440" y="30"/>
                    </a:lnTo>
                    <a:lnTo>
                      <a:pt x="454" y="36"/>
                    </a:lnTo>
                    <a:lnTo>
                      <a:pt x="466" y="44"/>
                    </a:lnTo>
                    <a:lnTo>
                      <a:pt x="480" y="52"/>
                    </a:lnTo>
                    <a:lnTo>
                      <a:pt x="492" y="60"/>
                    </a:lnTo>
                    <a:lnTo>
                      <a:pt x="502" y="70"/>
                    </a:lnTo>
                    <a:lnTo>
                      <a:pt x="514" y="78"/>
                    </a:lnTo>
                    <a:lnTo>
                      <a:pt x="524" y="90"/>
                    </a:lnTo>
                    <a:lnTo>
                      <a:pt x="534" y="100"/>
                    </a:lnTo>
                    <a:lnTo>
                      <a:pt x="544" y="110"/>
                    </a:lnTo>
                    <a:lnTo>
                      <a:pt x="554" y="122"/>
                    </a:lnTo>
                    <a:lnTo>
                      <a:pt x="562" y="134"/>
                    </a:lnTo>
                    <a:lnTo>
                      <a:pt x="570" y="146"/>
                    </a:lnTo>
                    <a:lnTo>
                      <a:pt x="578" y="158"/>
                    </a:lnTo>
                    <a:lnTo>
                      <a:pt x="584" y="172"/>
                    </a:lnTo>
                    <a:lnTo>
                      <a:pt x="590" y="186"/>
                    </a:lnTo>
                    <a:lnTo>
                      <a:pt x="596" y="198"/>
                    </a:lnTo>
                    <a:lnTo>
                      <a:pt x="600" y="214"/>
                    </a:lnTo>
                    <a:lnTo>
                      <a:pt x="606" y="228"/>
                    </a:lnTo>
                    <a:lnTo>
                      <a:pt x="608" y="242"/>
                    </a:lnTo>
                    <a:lnTo>
                      <a:pt x="612" y="256"/>
                    </a:lnTo>
                    <a:lnTo>
                      <a:pt x="614" y="272"/>
                    </a:lnTo>
                    <a:lnTo>
                      <a:pt x="614" y="288"/>
                    </a:lnTo>
                    <a:lnTo>
                      <a:pt x="614" y="302"/>
                    </a:lnTo>
                    <a:lnTo>
                      <a:pt x="614" y="318"/>
                    </a:lnTo>
                    <a:lnTo>
                      <a:pt x="614" y="334"/>
                    </a:lnTo>
                    <a:lnTo>
                      <a:pt x="612" y="348"/>
                    </a:lnTo>
                    <a:lnTo>
                      <a:pt x="608" y="364"/>
                    </a:lnTo>
                    <a:lnTo>
                      <a:pt x="606" y="378"/>
                    </a:lnTo>
                    <a:lnTo>
                      <a:pt x="600" y="392"/>
                    </a:lnTo>
                    <a:lnTo>
                      <a:pt x="596" y="406"/>
                    </a:lnTo>
                    <a:lnTo>
                      <a:pt x="590" y="420"/>
                    </a:lnTo>
                    <a:lnTo>
                      <a:pt x="584" y="434"/>
                    </a:lnTo>
                    <a:lnTo>
                      <a:pt x="578" y="446"/>
                    </a:lnTo>
                    <a:lnTo>
                      <a:pt x="570" y="460"/>
                    </a:lnTo>
                    <a:lnTo>
                      <a:pt x="562" y="472"/>
                    </a:lnTo>
                    <a:lnTo>
                      <a:pt x="554" y="484"/>
                    </a:lnTo>
                    <a:lnTo>
                      <a:pt x="544" y="496"/>
                    </a:lnTo>
                    <a:lnTo>
                      <a:pt x="534" y="506"/>
                    </a:lnTo>
                    <a:lnTo>
                      <a:pt x="524" y="516"/>
                    </a:lnTo>
                    <a:lnTo>
                      <a:pt x="514" y="526"/>
                    </a:lnTo>
                    <a:lnTo>
                      <a:pt x="502" y="536"/>
                    </a:lnTo>
                    <a:lnTo>
                      <a:pt x="492" y="546"/>
                    </a:lnTo>
                    <a:lnTo>
                      <a:pt x="480" y="554"/>
                    </a:lnTo>
                    <a:lnTo>
                      <a:pt x="466" y="562"/>
                    </a:lnTo>
                    <a:lnTo>
                      <a:pt x="454" y="568"/>
                    </a:lnTo>
                    <a:lnTo>
                      <a:pt x="440" y="576"/>
                    </a:lnTo>
                    <a:lnTo>
                      <a:pt x="426" y="582"/>
                    </a:lnTo>
                    <a:lnTo>
                      <a:pt x="414" y="588"/>
                    </a:lnTo>
                    <a:lnTo>
                      <a:pt x="398" y="592"/>
                    </a:lnTo>
                    <a:lnTo>
                      <a:pt x="384" y="596"/>
                    </a:lnTo>
                    <a:lnTo>
                      <a:pt x="370" y="600"/>
                    </a:lnTo>
                    <a:lnTo>
                      <a:pt x="354" y="602"/>
                    </a:lnTo>
                    <a:lnTo>
                      <a:pt x="338" y="604"/>
                    </a:lnTo>
                    <a:lnTo>
                      <a:pt x="324" y="606"/>
                    </a:lnTo>
                    <a:lnTo>
                      <a:pt x="308" y="606"/>
                    </a:lnTo>
                    <a:lnTo>
                      <a:pt x="292" y="606"/>
                    </a:lnTo>
                    <a:lnTo>
                      <a:pt x="276" y="604"/>
                    </a:lnTo>
                    <a:lnTo>
                      <a:pt x="260" y="602"/>
                    </a:lnTo>
                    <a:lnTo>
                      <a:pt x="246" y="600"/>
                    </a:lnTo>
                    <a:lnTo>
                      <a:pt x="230" y="596"/>
                    </a:lnTo>
                    <a:lnTo>
                      <a:pt x="216" y="592"/>
                    </a:lnTo>
                    <a:lnTo>
                      <a:pt x="202" y="588"/>
                    </a:lnTo>
                    <a:lnTo>
                      <a:pt x="188" y="582"/>
                    </a:lnTo>
                    <a:lnTo>
                      <a:pt x="174" y="576"/>
                    </a:lnTo>
                    <a:lnTo>
                      <a:pt x="162" y="568"/>
                    </a:lnTo>
                    <a:lnTo>
                      <a:pt x="148" y="562"/>
                    </a:lnTo>
                    <a:lnTo>
                      <a:pt x="136" y="554"/>
                    </a:lnTo>
                    <a:lnTo>
                      <a:pt x="124" y="546"/>
                    </a:lnTo>
                    <a:lnTo>
                      <a:pt x="112" y="536"/>
                    </a:lnTo>
                    <a:lnTo>
                      <a:pt x="102" y="526"/>
                    </a:lnTo>
                    <a:lnTo>
                      <a:pt x="90" y="516"/>
                    </a:lnTo>
                    <a:lnTo>
                      <a:pt x="80" y="506"/>
                    </a:lnTo>
                    <a:lnTo>
                      <a:pt x="70" y="496"/>
                    </a:lnTo>
                    <a:lnTo>
                      <a:pt x="62" y="484"/>
                    </a:lnTo>
                    <a:lnTo>
                      <a:pt x="52" y="472"/>
                    </a:lnTo>
                    <a:lnTo>
                      <a:pt x="44" y="460"/>
                    </a:lnTo>
                    <a:lnTo>
                      <a:pt x="38" y="446"/>
                    </a:lnTo>
                    <a:lnTo>
                      <a:pt x="30" y="434"/>
                    </a:lnTo>
                    <a:lnTo>
                      <a:pt x="24" y="420"/>
                    </a:lnTo>
                    <a:lnTo>
                      <a:pt x="20" y="406"/>
                    </a:lnTo>
                    <a:lnTo>
                      <a:pt x="14" y="392"/>
                    </a:lnTo>
                    <a:lnTo>
                      <a:pt x="10" y="378"/>
                    </a:lnTo>
                    <a:lnTo>
                      <a:pt x="6" y="364"/>
                    </a:lnTo>
                    <a:lnTo>
                      <a:pt x="4" y="348"/>
                    </a:lnTo>
                    <a:lnTo>
                      <a:pt x="2" y="334"/>
                    </a:lnTo>
                    <a:lnTo>
                      <a:pt x="0" y="318"/>
                    </a:lnTo>
                    <a:lnTo>
                      <a:pt x="0" y="302"/>
                    </a:lnTo>
                    <a:lnTo>
                      <a:pt x="0" y="288"/>
                    </a:lnTo>
                    <a:lnTo>
                      <a:pt x="2" y="272"/>
                    </a:lnTo>
                    <a:lnTo>
                      <a:pt x="4" y="256"/>
                    </a:lnTo>
                    <a:lnTo>
                      <a:pt x="6" y="242"/>
                    </a:lnTo>
                    <a:lnTo>
                      <a:pt x="10" y="228"/>
                    </a:lnTo>
                    <a:lnTo>
                      <a:pt x="14" y="214"/>
                    </a:lnTo>
                    <a:lnTo>
                      <a:pt x="20" y="198"/>
                    </a:lnTo>
                    <a:lnTo>
                      <a:pt x="24" y="186"/>
                    </a:lnTo>
                    <a:lnTo>
                      <a:pt x="30" y="172"/>
                    </a:lnTo>
                    <a:lnTo>
                      <a:pt x="38" y="158"/>
                    </a:lnTo>
                    <a:lnTo>
                      <a:pt x="44" y="146"/>
                    </a:lnTo>
                    <a:lnTo>
                      <a:pt x="52" y="134"/>
                    </a:lnTo>
                    <a:lnTo>
                      <a:pt x="62" y="122"/>
                    </a:lnTo>
                    <a:lnTo>
                      <a:pt x="70" y="110"/>
                    </a:lnTo>
                    <a:lnTo>
                      <a:pt x="80" y="100"/>
                    </a:lnTo>
                    <a:lnTo>
                      <a:pt x="90" y="90"/>
                    </a:lnTo>
                    <a:lnTo>
                      <a:pt x="102" y="78"/>
                    </a:lnTo>
                    <a:lnTo>
                      <a:pt x="112" y="70"/>
                    </a:lnTo>
                    <a:lnTo>
                      <a:pt x="124" y="60"/>
                    </a:lnTo>
                    <a:lnTo>
                      <a:pt x="136" y="52"/>
                    </a:lnTo>
                    <a:lnTo>
                      <a:pt x="148" y="44"/>
                    </a:lnTo>
                    <a:lnTo>
                      <a:pt x="162" y="36"/>
                    </a:lnTo>
                    <a:lnTo>
                      <a:pt x="174" y="30"/>
                    </a:lnTo>
                    <a:lnTo>
                      <a:pt x="188" y="24"/>
                    </a:lnTo>
                    <a:lnTo>
                      <a:pt x="202" y="18"/>
                    </a:lnTo>
                    <a:lnTo>
                      <a:pt x="216" y="14"/>
                    </a:lnTo>
                    <a:lnTo>
                      <a:pt x="230" y="10"/>
                    </a:lnTo>
                    <a:lnTo>
                      <a:pt x="246" y="6"/>
                    </a:lnTo>
                    <a:lnTo>
                      <a:pt x="260" y="4"/>
                    </a:lnTo>
                    <a:lnTo>
                      <a:pt x="276" y="2"/>
                    </a:lnTo>
                    <a:lnTo>
                      <a:pt x="292" y="0"/>
                    </a:lnTo>
                    <a:lnTo>
                      <a:pt x="308" y="0"/>
                    </a:lnTo>
                    <a:lnTo>
                      <a:pt x="308" y="0"/>
                    </a:lnTo>
                    <a:close/>
                  </a:path>
                </a:pathLst>
              </a:custGeom>
              <a:solidFill>
                <a:srgbClr val="F5B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0" name="Freeform 27"/>
              <p:cNvSpPr>
                <a:spLocks/>
              </p:cNvSpPr>
              <p:nvPr/>
            </p:nvSpPr>
            <p:spPr bwMode="auto">
              <a:xfrm>
                <a:off x="1396735" y="1205055"/>
                <a:ext cx="1216016" cy="1140262"/>
              </a:xfrm>
              <a:custGeom>
                <a:avLst/>
                <a:gdLst/>
                <a:ahLst/>
                <a:cxnLst>
                  <a:cxn ang="0">
                    <a:pos x="330" y="2"/>
                  </a:cxn>
                  <a:cxn ang="0">
                    <a:pos x="374" y="10"/>
                  </a:cxn>
                  <a:cxn ang="0">
                    <a:pos x="416" y="24"/>
                  </a:cxn>
                  <a:cxn ang="0">
                    <a:pos x="454" y="44"/>
                  </a:cxn>
                  <a:cxn ang="0">
                    <a:pos x="490" y="68"/>
                  </a:cxn>
                  <a:cxn ang="0">
                    <a:pos x="522" y="98"/>
                  </a:cxn>
                  <a:cxn ang="0">
                    <a:pos x="548" y="130"/>
                  </a:cxn>
                  <a:cxn ang="0">
                    <a:pos x="570" y="168"/>
                  </a:cxn>
                  <a:cxn ang="0">
                    <a:pos x="586" y="208"/>
                  </a:cxn>
                  <a:cxn ang="0">
                    <a:pos x="596" y="250"/>
                  </a:cxn>
                  <a:cxn ang="0">
                    <a:pos x="600" y="294"/>
                  </a:cxn>
                  <a:cxn ang="0">
                    <a:pos x="596" y="338"/>
                  </a:cxn>
                  <a:cxn ang="0">
                    <a:pos x="586" y="382"/>
                  </a:cxn>
                  <a:cxn ang="0">
                    <a:pos x="570" y="422"/>
                  </a:cxn>
                  <a:cxn ang="0">
                    <a:pos x="548" y="458"/>
                  </a:cxn>
                  <a:cxn ang="0">
                    <a:pos x="522" y="492"/>
                  </a:cxn>
                  <a:cxn ang="0">
                    <a:pos x="490" y="520"/>
                  </a:cxn>
                  <a:cxn ang="0">
                    <a:pos x="454" y="546"/>
                  </a:cxn>
                  <a:cxn ang="0">
                    <a:pos x="416" y="564"/>
                  </a:cxn>
                  <a:cxn ang="0">
                    <a:pos x="374" y="578"/>
                  </a:cxn>
                  <a:cxn ang="0">
                    <a:pos x="330" y="586"/>
                  </a:cxn>
                  <a:cxn ang="0">
                    <a:pos x="284" y="588"/>
                  </a:cxn>
                  <a:cxn ang="0">
                    <a:pos x="240" y="582"/>
                  </a:cxn>
                  <a:cxn ang="0">
                    <a:pos x="196" y="570"/>
                  </a:cxn>
                  <a:cxn ang="0">
                    <a:pos x="156" y="552"/>
                  </a:cxn>
                  <a:cxn ang="0">
                    <a:pos x="120" y="530"/>
                  </a:cxn>
                  <a:cxn ang="0">
                    <a:pos x="88" y="502"/>
                  </a:cxn>
                  <a:cxn ang="0">
                    <a:pos x="60" y="470"/>
                  </a:cxn>
                  <a:cxn ang="0">
                    <a:pos x="36" y="434"/>
                  </a:cxn>
                  <a:cxn ang="0">
                    <a:pos x="18" y="396"/>
                  </a:cxn>
                  <a:cxn ang="0">
                    <a:pos x="6" y="354"/>
                  </a:cxn>
                  <a:cxn ang="0">
                    <a:pos x="0" y="310"/>
                  </a:cxn>
                  <a:cxn ang="0">
                    <a:pos x="2" y="264"/>
                  </a:cxn>
                  <a:cxn ang="0">
                    <a:pos x="10" y="222"/>
                  </a:cxn>
                  <a:cxn ang="0">
                    <a:pos x="24" y="180"/>
                  </a:cxn>
                  <a:cxn ang="0">
                    <a:pos x="44" y="142"/>
                  </a:cxn>
                  <a:cxn ang="0">
                    <a:pos x="68" y="108"/>
                  </a:cxn>
                  <a:cxn ang="0">
                    <a:pos x="98" y="78"/>
                  </a:cxn>
                  <a:cxn ang="0">
                    <a:pos x="132" y="52"/>
                  </a:cxn>
                  <a:cxn ang="0">
                    <a:pos x="170" y="30"/>
                  </a:cxn>
                  <a:cxn ang="0">
                    <a:pos x="210" y="14"/>
                  </a:cxn>
                  <a:cxn ang="0">
                    <a:pos x="254" y="4"/>
                  </a:cxn>
                  <a:cxn ang="0">
                    <a:pos x="300" y="0"/>
                  </a:cxn>
                </a:cxnLst>
                <a:rect l="0" t="0" r="r" b="b"/>
                <a:pathLst>
                  <a:path w="600" h="588">
                    <a:moveTo>
                      <a:pt x="300" y="0"/>
                    </a:moveTo>
                    <a:lnTo>
                      <a:pt x="314" y="2"/>
                    </a:lnTo>
                    <a:lnTo>
                      <a:pt x="330" y="2"/>
                    </a:lnTo>
                    <a:lnTo>
                      <a:pt x="346" y="4"/>
                    </a:lnTo>
                    <a:lnTo>
                      <a:pt x="360" y="6"/>
                    </a:lnTo>
                    <a:lnTo>
                      <a:pt x="374" y="10"/>
                    </a:lnTo>
                    <a:lnTo>
                      <a:pt x="388" y="14"/>
                    </a:lnTo>
                    <a:lnTo>
                      <a:pt x="402" y="18"/>
                    </a:lnTo>
                    <a:lnTo>
                      <a:pt x="416" y="24"/>
                    </a:lnTo>
                    <a:lnTo>
                      <a:pt x="430" y="30"/>
                    </a:lnTo>
                    <a:lnTo>
                      <a:pt x="442" y="36"/>
                    </a:lnTo>
                    <a:lnTo>
                      <a:pt x="454" y="44"/>
                    </a:lnTo>
                    <a:lnTo>
                      <a:pt x="468" y="52"/>
                    </a:lnTo>
                    <a:lnTo>
                      <a:pt x="478" y="60"/>
                    </a:lnTo>
                    <a:lnTo>
                      <a:pt x="490" y="68"/>
                    </a:lnTo>
                    <a:lnTo>
                      <a:pt x="502" y="78"/>
                    </a:lnTo>
                    <a:lnTo>
                      <a:pt x="512" y="88"/>
                    </a:lnTo>
                    <a:lnTo>
                      <a:pt x="522" y="98"/>
                    </a:lnTo>
                    <a:lnTo>
                      <a:pt x="530" y="108"/>
                    </a:lnTo>
                    <a:lnTo>
                      <a:pt x="540" y="120"/>
                    </a:lnTo>
                    <a:lnTo>
                      <a:pt x="548" y="130"/>
                    </a:lnTo>
                    <a:lnTo>
                      <a:pt x="556" y="142"/>
                    </a:lnTo>
                    <a:lnTo>
                      <a:pt x="564" y="154"/>
                    </a:lnTo>
                    <a:lnTo>
                      <a:pt x="570" y="168"/>
                    </a:lnTo>
                    <a:lnTo>
                      <a:pt x="576" y="180"/>
                    </a:lnTo>
                    <a:lnTo>
                      <a:pt x="582" y="194"/>
                    </a:lnTo>
                    <a:lnTo>
                      <a:pt x="586" y="208"/>
                    </a:lnTo>
                    <a:lnTo>
                      <a:pt x="590" y="222"/>
                    </a:lnTo>
                    <a:lnTo>
                      <a:pt x="594" y="236"/>
                    </a:lnTo>
                    <a:lnTo>
                      <a:pt x="596" y="250"/>
                    </a:lnTo>
                    <a:lnTo>
                      <a:pt x="598" y="264"/>
                    </a:lnTo>
                    <a:lnTo>
                      <a:pt x="600" y="280"/>
                    </a:lnTo>
                    <a:lnTo>
                      <a:pt x="600" y="294"/>
                    </a:lnTo>
                    <a:lnTo>
                      <a:pt x="600" y="310"/>
                    </a:lnTo>
                    <a:lnTo>
                      <a:pt x="598" y="324"/>
                    </a:lnTo>
                    <a:lnTo>
                      <a:pt x="596" y="338"/>
                    </a:lnTo>
                    <a:lnTo>
                      <a:pt x="594" y="354"/>
                    </a:lnTo>
                    <a:lnTo>
                      <a:pt x="590" y="368"/>
                    </a:lnTo>
                    <a:lnTo>
                      <a:pt x="586" y="382"/>
                    </a:lnTo>
                    <a:lnTo>
                      <a:pt x="582" y="396"/>
                    </a:lnTo>
                    <a:lnTo>
                      <a:pt x="576" y="408"/>
                    </a:lnTo>
                    <a:lnTo>
                      <a:pt x="570" y="422"/>
                    </a:lnTo>
                    <a:lnTo>
                      <a:pt x="564" y="434"/>
                    </a:lnTo>
                    <a:lnTo>
                      <a:pt x="556" y="446"/>
                    </a:lnTo>
                    <a:lnTo>
                      <a:pt x="548" y="458"/>
                    </a:lnTo>
                    <a:lnTo>
                      <a:pt x="540" y="470"/>
                    </a:lnTo>
                    <a:lnTo>
                      <a:pt x="530" y="480"/>
                    </a:lnTo>
                    <a:lnTo>
                      <a:pt x="522" y="492"/>
                    </a:lnTo>
                    <a:lnTo>
                      <a:pt x="512" y="502"/>
                    </a:lnTo>
                    <a:lnTo>
                      <a:pt x="502" y="512"/>
                    </a:lnTo>
                    <a:lnTo>
                      <a:pt x="490" y="520"/>
                    </a:lnTo>
                    <a:lnTo>
                      <a:pt x="478" y="530"/>
                    </a:lnTo>
                    <a:lnTo>
                      <a:pt x="468" y="538"/>
                    </a:lnTo>
                    <a:lnTo>
                      <a:pt x="454" y="546"/>
                    </a:lnTo>
                    <a:lnTo>
                      <a:pt x="442" y="552"/>
                    </a:lnTo>
                    <a:lnTo>
                      <a:pt x="430" y="558"/>
                    </a:lnTo>
                    <a:lnTo>
                      <a:pt x="416" y="564"/>
                    </a:lnTo>
                    <a:lnTo>
                      <a:pt x="402" y="570"/>
                    </a:lnTo>
                    <a:lnTo>
                      <a:pt x="388" y="574"/>
                    </a:lnTo>
                    <a:lnTo>
                      <a:pt x="374" y="578"/>
                    </a:lnTo>
                    <a:lnTo>
                      <a:pt x="360" y="582"/>
                    </a:lnTo>
                    <a:lnTo>
                      <a:pt x="346" y="584"/>
                    </a:lnTo>
                    <a:lnTo>
                      <a:pt x="330" y="586"/>
                    </a:lnTo>
                    <a:lnTo>
                      <a:pt x="314" y="588"/>
                    </a:lnTo>
                    <a:lnTo>
                      <a:pt x="300" y="588"/>
                    </a:lnTo>
                    <a:lnTo>
                      <a:pt x="284" y="588"/>
                    </a:lnTo>
                    <a:lnTo>
                      <a:pt x="268" y="586"/>
                    </a:lnTo>
                    <a:lnTo>
                      <a:pt x="254" y="584"/>
                    </a:lnTo>
                    <a:lnTo>
                      <a:pt x="240" y="582"/>
                    </a:lnTo>
                    <a:lnTo>
                      <a:pt x="224" y="578"/>
                    </a:lnTo>
                    <a:lnTo>
                      <a:pt x="210" y="574"/>
                    </a:lnTo>
                    <a:lnTo>
                      <a:pt x="196" y="570"/>
                    </a:lnTo>
                    <a:lnTo>
                      <a:pt x="182" y="564"/>
                    </a:lnTo>
                    <a:lnTo>
                      <a:pt x="170" y="558"/>
                    </a:lnTo>
                    <a:lnTo>
                      <a:pt x="156" y="552"/>
                    </a:lnTo>
                    <a:lnTo>
                      <a:pt x="144" y="546"/>
                    </a:lnTo>
                    <a:lnTo>
                      <a:pt x="132" y="538"/>
                    </a:lnTo>
                    <a:lnTo>
                      <a:pt x="120" y="530"/>
                    </a:lnTo>
                    <a:lnTo>
                      <a:pt x="108" y="520"/>
                    </a:lnTo>
                    <a:lnTo>
                      <a:pt x="98" y="512"/>
                    </a:lnTo>
                    <a:lnTo>
                      <a:pt x="88" y="502"/>
                    </a:lnTo>
                    <a:lnTo>
                      <a:pt x="78" y="492"/>
                    </a:lnTo>
                    <a:lnTo>
                      <a:pt x="68" y="480"/>
                    </a:lnTo>
                    <a:lnTo>
                      <a:pt x="60" y="470"/>
                    </a:lnTo>
                    <a:lnTo>
                      <a:pt x="50" y="458"/>
                    </a:lnTo>
                    <a:lnTo>
                      <a:pt x="44" y="446"/>
                    </a:lnTo>
                    <a:lnTo>
                      <a:pt x="36" y="434"/>
                    </a:lnTo>
                    <a:lnTo>
                      <a:pt x="30" y="422"/>
                    </a:lnTo>
                    <a:lnTo>
                      <a:pt x="24" y="408"/>
                    </a:lnTo>
                    <a:lnTo>
                      <a:pt x="18" y="396"/>
                    </a:lnTo>
                    <a:lnTo>
                      <a:pt x="14" y="382"/>
                    </a:lnTo>
                    <a:lnTo>
                      <a:pt x="10" y="368"/>
                    </a:lnTo>
                    <a:lnTo>
                      <a:pt x="6" y="354"/>
                    </a:lnTo>
                    <a:lnTo>
                      <a:pt x="4" y="338"/>
                    </a:lnTo>
                    <a:lnTo>
                      <a:pt x="2" y="324"/>
                    </a:lnTo>
                    <a:lnTo>
                      <a:pt x="0" y="310"/>
                    </a:lnTo>
                    <a:lnTo>
                      <a:pt x="0" y="294"/>
                    </a:lnTo>
                    <a:lnTo>
                      <a:pt x="0" y="280"/>
                    </a:lnTo>
                    <a:lnTo>
                      <a:pt x="2" y="264"/>
                    </a:lnTo>
                    <a:lnTo>
                      <a:pt x="4" y="250"/>
                    </a:lnTo>
                    <a:lnTo>
                      <a:pt x="6" y="236"/>
                    </a:lnTo>
                    <a:lnTo>
                      <a:pt x="10" y="222"/>
                    </a:lnTo>
                    <a:lnTo>
                      <a:pt x="14" y="208"/>
                    </a:lnTo>
                    <a:lnTo>
                      <a:pt x="18" y="194"/>
                    </a:lnTo>
                    <a:lnTo>
                      <a:pt x="24" y="180"/>
                    </a:lnTo>
                    <a:lnTo>
                      <a:pt x="30" y="168"/>
                    </a:lnTo>
                    <a:lnTo>
                      <a:pt x="36" y="154"/>
                    </a:lnTo>
                    <a:lnTo>
                      <a:pt x="44" y="142"/>
                    </a:lnTo>
                    <a:lnTo>
                      <a:pt x="50" y="130"/>
                    </a:lnTo>
                    <a:lnTo>
                      <a:pt x="60" y="120"/>
                    </a:lnTo>
                    <a:lnTo>
                      <a:pt x="68" y="108"/>
                    </a:lnTo>
                    <a:lnTo>
                      <a:pt x="78" y="98"/>
                    </a:lnTo>
                    <a:lnTo>
                      <a:pt x="88" y="88"/>
                    </a:lnTo>
                    <a:lnTo>
                      <a:pt x="98" y="78"/>
                    </a:lnTo>
                    <a:lnTo>
                      <a:pt x="108" y="68"/>
                    </a:lnTo>
                    <a:lnTo>
                      <a:pt x="120" y="60"/>
                    </a:lnTo>
                    <a:lnTo>
                      <a:pt x="132" y="52"/>
                    </a:lnTo>
                    <a:lnTo>
                      <a:pt x="144" y="44"/>
                    </a:lnTo>
                    <a:lnTo>
                      <a:pt x="156" y="36"/>
                    </a:lnTo>
                    <a:lnTo>
                      <a:pt x="170" y="30"/>
                    </a:lnTo>
                    <a:lnTo>
                      <a:pt x="182" y="24"/>
                    </a:lnTo>
                    <a:lnTo>
                      <a:pt x="196" y="18"/>
                    </a:lnTo>
                    <a:lnTo>
                      <a:pt x="210" y="14"/>
                    </a:lnTo>
                    <a:lnTo>
                      <a:pt x="224" y="10"/>
                    </a:lnTo>
                    <a:lnTo>
                      <a:pt x="240" y="6"/>
                    </a:lnTo>
                    <a:lnTo>
                      <a:pt x="254" y="4"/>
                    </a:lnTo>
                    <a:lnTo>
                      <a:pt x="268" y="2"/>
                    </a:lnTo>
                    <a:lnTo>
                      <a:pt x="284" y="2"/>
                    </a:lnTo>
                    <a:lnTo>
                      <a:pt x="300" y="0"/>
                    </a:lnTo>
                    <a:lnTo>
                      <a:pt x="300" y="0"/>
                    </a:lnTo>
                    <a:close/>
                  </a:path>
                </a:pathLst>
              </a:custGeom>
              <a:solidFill>
                <a:srgbClr val="F5C2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1" name="Freeform 28"/>
              <p:cNvSpPr>
                <a:spLocks/>
              </p:cNvSpPr>
              <p:nvPr/>
            </p:nvSpPr>
            <p:spPr bwMode="auto">
              <a:xfrm>
                <a:off x="1408895" y="1224447"/>
                <a:ext cx="1187642" cy="1101478"/>
              </a:xfrm>
              <a:custGeom>
                <a:avLst/>
                <a:gdLst/>
                <a:ahLst/>
                <a:cxnLst>
                  <a:cxn ang="0">
                    <a:pos x="324" y="2"/>
                  </a:cxn>
                  <a:cxn ang="0">
                    <a:pos x="366" y="8"/>
                  </a:cxn>
                  <a:cxn ang="0">
                    <a:pos x="408" y="22"/>
                  </a:cxn>
                  <a:cxn ang="0">
                    <a:pos x="446" y="40"/>
                  </a:cxn>
                  <a:cxn ang="0">
                    <a:pos x="480" y="64"/>
                  </a:cxn>
                  <a:cxn ang="0">
                    <a:pos x="510" y="92"/>
                  </a:cxn>
                  <a:cxn ang="0">
                    <a:pos x="536" y="126"/>
                  </a:cxn>
                  <a:cxn ang="0">
                    <a:pos x="558" y="160"/>
                  </a:cxn>
                  <a:cxn ang="0">
                    <a:pos x="574" y="200"/>
                  </a:cxn>
                  <a:cxn ang="0">
                    <a:pos x="582" y="240"/>
                  </a:cxn>
                  <a:cxn ang="0">
                    <a:pos x="586" y="284"/>
                  </a:cxn>
                  <a:cxn ang="0">
                    <a:pos x="582" y="328"/>
                  </a:cxn>
                  <a:cxn ang="0">
                    <a:pos x="574" y="368"/>
                  </a:cxn>
                  <a:cxn ang="0">
                    <a:pos x="558" y="406"/>
                  </a:cxn>
                  <a:cxn ang="0">
                    <a:pos x="536" y="442"/>
                  </a:cxn>
                  <a:cxn ang="0">
                    <a:pos x="510" y="474"/>
                  </a:cxn>
                  <a:cxn ang="0">
                    <a:pos x="480" y="502"/>
                  </a:cxn>
                  <a:cxn ang="0">
                    <a:pos x="446" y="526"/>
                  </a:cxn>
                  <a:cxn ang="0">
                    <a:pos x="408" y="546"/>
                  </a:cxn>
                  <a:cxn ang="0">
                    <a:pos x="366" y="558"/>
                  </a:cxn>
                  <a:cxn ang="0">
                    <a:pos x="324" y="566"/>
                  </a:cxn>
                  <a:cxn ang="0">
                    <a:pos x="278" y="568"/>
                  </a:cxn>
                  <a:cxn ang="0">
                    <a:pos x="234" y="562"/>
                  </a:cxn>
                  <a:cxn ang="0">
                    <a:pos x="194" y="550"/>
                  </a:cxn>
                  <a:cxn ang="0">
                    <a:pos x="154" y="534"/>
                  </a:cxn>
                  <a:cxn ang="0">
                    <a:pos x="118" y="512"/>
                  </a:cxn>
                  <a:cxn ang="0">
                    <a:pos x="86" y="484"/>
                  </a:cxn>
                  <a:cxn ang="0">
                    <a:pos x="60" y="454"/>
                  </a:cxn>
                  <a:cxn ang="0">
                    <a:pos x="36" y="420"/>
                  </a:cxn>
                  <a:cxn ang="0">
                    <a:pos x="18" y="382"/>
                  </a:cxn>
                  <a:cxn ang="0">
                    <a:pos x="6" y="340"/>
                  </a:cxn>
                  <a:cxn ang="0">
                    <a:pos x="2" y="298"/>
                  </a:cxn>
                  <a:cxn ang="0">
                    <a:pos x="2" y="254"/>
                  </a:cxn>
                  <a:cxn ang="0">
                    <a:pos x="10" y="212"/>
                  </a:cxn>
                  <a:cxn ang="0">
                    <a:pos x="24" y="174"/>
                  </a:cxn>
                  <a:cxn ang="0">
                    <a:pos x="44" y="136"/>
                  </a:cxn>
                  <a:cxn ang="0">
                    <a:pos x="68" y="104"/>
                  </a:cxn>
                  <a:cxn ang="0">
                    <a:pos x="96" y="74"/>
                  </a:cxn>
                  <a:cxn ang="0">
                    <a:pos x="130" y="48"/>
                  </a:cxn>
                  <a:cxn ang="0">
                    <a:pos x="166" y="28"/>
                  </a:cxn>
                  <a:cxn ang="0">
                    <a:pos x="206" y="12"/>
                  </a:cxn>
                  <a:cxn ang="0">
                    <a:pos x="250" y="4"/>
                  </a:cxn>
                  <a:cxn ang="0">
                    <a:pos x="294" y="0"/>
                  </a:cxn>
                </a:cxnLst>
                <a:rect l="0" t="0" r="r" b="b"/>
                <a:pathLst>
                  <a:path w="586" h="568">
                    <a:moveTo>
                      <a:pt x="294" y="0"/>
                    </a:moveTo>
                    <a:lnTo>
                      <a:pt x="308" y="0"/>
                    </a:lnTo>
                    <a:lnTo>
                      <a:pt x="324" y="2"/>
                    </a:lnTo>
                    <a:lnTo>
                      <a:pt x="338" y="4"/>
                    </a:lnTo>
                    <a:lnTo>
                      <a:pt x="352" y="6"/>
                    </a:lnTo>
                    <a:lnTo>
                      <a:pt x="366" y="8"/>
                    </a:lnTo>
                    <a:lnTo>
                      <a:pt x="380" y="12"/>
                    </a:lnTo>
                    <a:lnTo>
                      <a:pt x="394" y="18"/>
                    </a:lnTo>
                    <a:lnTo>
                      <a:pt x="408" y="22"/>
                    </a:lnTo>
                    <a:lnTo>
                      <a:pt x="420" y="28"/>
                    </a:lnTo>
                    <a:lnTo>
                      <a:pt x="432" y="34"/>
                    </a:lnTo>
                    <a:lnTo>
                      <a:pt x="446" y="40"/>
                    </a:lnTo>
                    <a:lnTo>
                      <a:pt x="456" y="48"/>
                    </a:lnTo>
                    <a:lnTo>
                      <a:pt x="468" y="56"/>
                    </a:lnTo>
                    <a:lnTo>
                      <a:pt x="480" y="64"/>
                    </a:lnTo>
                    <a:lnTo>
                      <a:pt x="490" y="74"/>
                    </a:lnTo>
                    <a:lnTo>
                      <a:pt x="500" y="84"/>
                    </a:lnTo>
                    <a:lnTo>
                      <a:pt x="510" y="92"/>
                    </a:lnTo>
                    <a:lnTo>
                      <a:pt x="520" y="104"/>
                    </a:lnTo>
                    <a:lnTo>
                      <a:pt x="528" y="114"/>
                    </a:lnTo>
                    <a:lnTo>
                      <a:pt x="536" y="126"/>
                    </a:lnTo>
                    <a:lnTo>
                      <a:pt x="544" y="136"/>
                    </a:lnTo>
                    <a:lnTo>
                      <a:pt x="550" y="148"/>
                    </a:lnTo>
                    <a:lnTo>
                      <a:pt x="558" y="160"/>
                    </a:lnTo>
                    <a:lnTo>
                      <a:pt x="564" y="174"/>
                    </a:lnTo>
                    <a:lnTo>
                      <a:pt x="568" y="186"/>
                    </a:lnTo>
                    <a:lnTo>
                      <a:pt x="574" y="200"/>
                    </a:lnTo>
                    <a:lnTo>
                      <a:pt x="576" y="212"/>
                    </a:lnTo>
                    <a:lnTo>
                      <a:pt x="580" y="226"/>
                    </a:lnTo>
                    <a:lnTo>
                      <a:pt x="582" y="240"/>
                    </a:lnTo>
                    <a:lnTo>
                      <a:pt x="584" y="254"/>
                    </a:lnTo>
                    <a:lnTo>
                      <a:pt x="586" y="270"/>
                    </a:lnTo>
                    <a:lnTo>
                      <a:pt x="586" y="284"/>
                    </a:lnTo>
                    <a:lnTo>
                      <a:pt x="586" y="298"/>
                    </a:lnTo>
                    <a:lnTo>
                      <a:pt x="584" y="312"/>
                    </a:lnTo>
                    <a:lnTo>
                      <a:pt x="582" y="328"/>
                    </a:lnTo>
                    <a:lnTo>
                      <a:pt x="580" y="340"/>
                    </a:lnTo>
                    <a:lnTo>
                      <a:pt x="576" y="354"/>
                    </a:lnTo>
                    <a:lnTo>
                      <a:pt x="574" y="368"/>
                    </a:lnTo>
                    <a:lnTo>
                      <a:pt x="568" y="382"/>
                    </a:lnTo>
                    <a:lnTo>
                      <a:pt x="564" y="394"/>
                    </a:lnTo>
                    <a:lnTo>
                      <a:pt x="558" y="406"/>
                    </a:lnTo>
                    <a:lnTo>
                      <a:pt x="550" y="420"/>
                    </a:lnTo>
                    <a:lnTo>
                      <a:pt x="544" y="430"/>
                    </a:lnTo>
                    <a:lnTo>
                      <a:pt x="536" y="442"/>
                    </a:lnTo>
                    <a:lnTo>
                      <a:pt x="528" y="454"/>
                    </a:lnTo>
                    <a:lnTo>
                      <a:pt x="520" y="464"/>
                    </a:lnTo>
                    <a:lnTo>
                      <a:pt x="510" y="474"/>
                    </a:lnTo>
                    <a:lnTo>
                      <a:pt x="500" y="484"/>
                    </a:lnTo>
                    <a:lnTo>
                      <a:pt x="490" y="494"/>
                    </a:lnTo>
                    <a:lnTo>
                      <a:pt x="480" y="502"/>
                    </a:lnTo>
                    <a:lnTo>
                      <a:pt x="468" y="512"/>
                    </a:lnTo>
                    <a:lnTo>
                      <a:pt x="456" y="520"/>
                    </a:lnTo>
                    <a:lnTo>
                      <a:pt x="446" y="526"/>
                    </a:lnTo>
                    <a:lnTo>
                      <a:pt x="432" y="534"/>
                    </a:lnTo>
                    <a:lnTo>
                      <a:pt x="420" y="540"/>
                    </a:lnTo>
                    <a:lnTo>
                      <a:pt x="408" y="546"/>
                    </a:lnTo>
                    <a:lnTo>
                      <a:pt x="394" y="550"/>
                    </a:lnTo>
                    <a:lnTo>
                      <a:pt x="380" y="556"/>
                    </a:lnTo>
                    <a:lnTo>
                      <a:pt x="366" y="558"/>
                    </a:lnTo>
                    <a:lnTo>
                      <a:pt x="352" y="562"/>
                    </a:lnTo>
                    <a:lnTo>
                      <a:pt x="338" y="564"/>
                    </a:lnTo>
                    <a:lnTo>
                      <a:pt x="324" y="566"/>
                    </a:lnTo>
                    <a:lnTo>
                      <a:pt x="308" y="568"/>
                    </a:lnTo>
                    <a:lnTo>
                      <a:pt x="294" y="568"/>
                    </a:lnTo>
                    <a:lnTo>
                      <a:pt x="278" y="568"/>
                    </a:lnTo>
                    <a:lnTo>
                      <a:pt x="264" y="566"/>
                    </a:lnTo>
                    <a:lnTo>
                      <a:pt x="250" y="564"/>
                    </a:lnTo>
                    <a:lnTo>
                      <a:pt x="234" y="562"/>
                    </a:lnTo>
                    <a:lnTo>
                      <a:pt x="220" y="558"/>
                    </a:lnTo>
                    <a:lnTo>
                      <a:pt x="206" y="556"/>
                    </a:lnTo>
                    <a:lnTo>
                      <a:pt x="194" y="550"/>
                    </a:lnTo>
                    <a:lnTo>
                      <a:pt x="180" y="546"/>
                    </a:lnTo>
                    <a:lnTo>
                      <a:pt x="166" y="540"/>
                    </a:lnTo>
                    <a:lnTo>
                      <a:pt x="154" y="534"/>
                    </a:lnTo>
                    <a:lnTo>
                      <a:pt x="142" y="526"/>
                    </a:lnTo>
                    <a:lnTo>
                      <a:pt x="130" y="520"/>
                    </a:lnTo>
                    <a:lnTo>
                      <a:pt x="118" y="512"/>
                    </a:lnTo>
                    <a:lnTo>
                      <a:pt x="108" y="502"/>
                    </a:lnTo>
                    <a:lnTo>
                      <a:pt x="96" y="494"/>
                    </a:lnTo>
                    <a:lnTo>
                      <a:pt x="86" y="484"/>
                    </a:lnTo>
                    <a:lnTo>
                      <a:pt x="76" y="474"/>
                    </a:lnTo>
                    <a:lnTo>
                      <a:pt x="68" y="464"/>
                    </a:lnTo>
                    <a:lnTo>
                      <a:pt x="60" y="454"/>
                    </a:lnTo>
                    <a:lnTo>
                      <a:pt x="50" y="442"/>
                    </a:lnTo>
                    <a:lnTo>
                      <a:pt x="44" y="430"/>
                    </a:lnTo>
                    <a:lnTo>
                      <a:pt x="36" y="420"/>
                    </a:lnTo>
                    <a:lnTo>
                      <a:pt x="30" y="406"/>
                    </a:lnTo>
                    <a:lnTo>
                      <a:pt x="24" y="394"/>
                    </a:lnTo>
                    <a:lnTo>
                      <a:pt x="18" y="382"/>
                    </a:lnTo>
                    <a:lnTo>
                      <a:pt x="14" y="368"/>
                    </a:lnTo>
                    <a:lnTo>
                      <a:pt x="10" y="354"/>
                    </a:lnTo>
                    <a:lnTo>
                      <a:pt x="6" y="340"/>
                    </a:lnTo>
                    <a:lnTo>
                      <a:pt x="4" y="328"/>
                    </a:lnTo>
                    <a:lnTo>
                      <a:pt x="2" y="312"/>
                    </a:lnTo>
                    <a:lnTo>
                      <a:pt x="2" y="298"/>
                    </a:lnTo>
                    <a:lnTo>
                      <a:pt x="0" y="284"/>
                    </a:lnTo>
                    <a:lnTo>
                      <a:pt x="2" y="270"/>
                    </a:lnTo>
                    <a:lnTo>
                      <a:pt x="2" y="254"/>
                    </a:lnTo>
                    <a:lnTo>
                      <a:pt x="4" y="240"/>
                    </a:lnTo>
                    <a:lnTo>
                      <a:pt x="6" y="226"/>
                    </a:lnTo>
                    <a:lnTo>
                      <a:pt x="10" y="212"/>
                    </a:lnTo>
                    <a:lnTo>
                      <a:pt x="14" y="200"/>
                    </a:lnTo>
                    <a:lnTo>
                      <a:pt x="18" y="186"/>
                    </a:lnTo>
                    <a:lnTo>
                      <a:pt x="24" y="174"/>
                    </a:lnTo>
                    <a:lnTo>
                      <a:pt x="30" y="160"/>
                    </a:lnTo>
                    <a:lnTo>
                      <a:pt x="36" y="148"/>
                    </a:lnTo>
                    <a:lnTo>
                      <a:pt x="44" y="136"/>
                    </a:lnTo>
                    <a:lnTo>
                      <a:pt x="50" y="126"/>
                    </a:lnTo>
                    <a:lnTo>
                      <a:pt x="60" y="114"/>
                    </a:lnTo>
                    <a:lnTo>
                      <a:pt x="68" y="104"/>
                    </a:lnTo>
                    <a:lnTo>
                      <a:pt x="76" y="92"/>
                    </a:lnTo>
                    <a:lnTo>
                      <a:pt x="86" y="84"/>
                    </a:lnTo>
                    <a:lnTo>
                      <a:pt x="96" y="74"/>
                    </a:lnTo>
                    <a:lnTo>
                      <a:pt x="108" y="64"/>
                    </a:lnTo>
                    <a:lnTo>
                      <a:pt x="118" y="56"/>
                    </a:lnTo>
                    <a:lnTo>
                      <a:pt x="130" y="48"/>
                    </a:lnTo>
                    <a:lnTo>
                      <a:pt x="142" y="40"/>
                    </a:lnTo>
                    <a:lnTo>
                      <a:pt x="154" y="34"/>
                    </a:lnTo>
                    <a:lnTo>
                      <a:pt x="166" y="28"/>
                    </a:lnTo>
                    <a:lnTo>
                      <a:pt x="180" y="22"/>
                    </a:lnTo>
                    <a:lnTo>
                      <a:pt x="194" y="18"/>
                    </a:lnTo>
                    <a:lnTo>
                      <a:pt x="206" y="12"/>
                    </a:lnTo>
                    <a:lnTo>
                      <a:pt x="220" y="8"/>
                    </a:lnTo>
                    <a:lnTo>
                      <a:pt x="234" y="6"/>
                    </a:lnTo>
                    <a:lnTo>
                      <a:pt x="250" y="4"/>
                    </a:lnTo>
                    <a:lnTo>
                      <a:pt x="264" y="2"/>
                    </a:lnTo>
                    <a:lnTo>
                      <a:pt x="278" y="0"/>
                    </a:lnTo>
                    <a:lnTo>
                      <a:pt x="294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F7C9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2" name="Freeform 29"/>
              <p:cNvSpPr>
                <a:spLocks/>
              </p:cNvSpPr>
              <p:nvPr/>
            </p:nvSpPr>
            <p:spPr bwMode="auto">
              <a:xfrm>
                <a:off x="1425108" y="1239961"/>
                <a:ext cx="1155215" cy="1066572"/>
              </a:xfrm>
              <a:custGeom>
                <a:avLst/>
                <a:gdLst/>
                <a:ahLst/>
                <a:cxnLst>
                  <a:cxn ang="0">
                    <a:pos x="314" y="2"/>
                  </a:cxn>
                  <a:cxn ang="0">
                    <a:pos x="356" y="10"/>
                  </a:cxn>
                  <a:cxn ang="0">
                    <a:pos x="396" y="22"/>
                  </a:cxn>
                  <a:cxn ang="0">
                    <a:pos x="434" y="40"/>
                  </a:cxn>
                  <a:cxn ang="0">
                    <a:pos x="466" y="64"/>
                  </a:cxn>
                  <a:cxn ang="0">
                    <a:pos x="496" y="90"/>
                  </a:cxn>
                  <a:cxn ang="0">
                    <a:pos x="522" y="122"/>
                  </a:cxn>
                  <a:cxn ang="0">
                    <a:pos x="542" y="156"/>
                  </a:cxn>
                  <a:cxn ang="0">
                    <a:pos x="558" y="194"/>
                  </a:cxn>
                  <a:cxn ang="0">
                    <a:pos x="568" y="234"/>
                  </a:cxn>
                  <a:cxn ang="0">
                    <a:pos x="570" y="276"/>
                  </a:cxn>
                  <a:cxn ang="0">
                    <a:pos x="568" y="318"/>
                  </a:cxn>
                  <a:cxn ang="0">
                    <a:pos x="558" y="356"/>
                  </a:cxn>
                  <a:cxn ang="0">
                    <a:pos x="542" y="394"/>
                  </a:cxn>
                  <a:cxn ang="0">
                    <a:pos x="522" y="428"/>
                  </a:cxn>
                  <a:cxn ang="0">
                    <a:pos x="496" y="460"/>
                  </a:cxn>
                  <a:cxn ang="0">
                    <a:pos x="466" y="488"/>
                  </a:cxn>
                  <a:cxn ang="0">
                    <a:pos x="434" y="510"/>
                  </a:cxn>
                  <a:cxn ang="0">
                    <a:pos x="396" y="528"/>
                  </a:cxn>
                  <a:cxn ang="0">
                    <a:pos x="356" y="542"/>
                  </a:cxn>
                  <a:cxn ang="0">
                    <a:pos x="314" y="548"/>
                  </a:cxn>
                  <a:cxn ang="0">
                    <a:pos x="270" y="550"/>
                  </a:cxn>
                  <a:cxn ang="0">
                    <a:pos x="228" y="544"/>
                  </a:cxn>
                  <a:cxn ang="0">
                    <a:pos x="188" y="534"/>
                  </a:cxn>
                  <a:cxn ang="0">
                    <a:pos x="150" y="516"/>
                  </a:cxn>
                  <a:cxn ang="0">
                    <a:pos x="114" y="496"/>
                  </a:cxn>
                  <a:cxn ang="0">
                    <a:pos x="84" y="470"/>
                  </a:cxn>
                  <a:cxn ang="0">
                    <a:pos x="56" y="440"/>
                  </a:cxn>
                  <a:cxn ang="0">
                    <a:pos x="34" y="406"/>
                  </a:cxn>
                  <a:cxn ang="0">
                    <a:pos x="18" y="370"/>
                  </a:cxn>
                  <a:cxn ang="0">
                    <a:pos x="6" y="330"/>
                  </a:cxn>
                  <a:cxn ang="0">
                    <a:pos x="0" y="290"/>
                  </a:cxn>
                  <a:cxn ang="0">
                    <a:pos x="2" y="248"/>
                  </a:cxn>
                  <a:cxn ang="0">
                    <a:pos x="10" y="206"/>
                  </a:cxn>
                  <a:cxn ang="0">
                    <a:pos x="22" y="168"/>
                  </a:cxn>
                  <a:cxn ang="0">
                    <a:pos x="42" y="132"/>
                  </a:cxn>
                  <a:cxn ang="0">
                    <a:pos x="66" y="100"/>
                  </a:cxn>
                  <a:cxn ang="0">
                    <a:pos x="94" y="72"/>
                  </a:cxn>
                  <a:cxn ang="0">
                    <a:pos x="126" y="48"/>
                  </a:cxn>
                  <a:cxn ang="0">
                    <a:pos x="162" y="28"/>
                  </a:cxn>
                  <a:cxn ang="0">
                    <a:pos x="200" y="12"/>
                  </a:cxn>
                  <a:cxn ang="0">
                    <a:pos x="242" y="4"/>
                  </a:cxn>
                  <a:cxn ang="0">
                    <a:pos x="286" y="0"/>
                  </a:cxn>
                </a:cxnLst>
                <a:rect l="0" t="0" r="r" b="b"/>
                <a:pathLst>
                  <a:path w="570" h="550">
                    <a:moveTo>
                      <a:pt x="286" y="0"/>
                    </a:moveTo>
                    <a:lnTo>
                      <a:pt x="300" y="0"/>
                    </a:lnTo>
                    <a:lnTo>
                      <a:pt x="314" y="2"/>
                    </a:lnTo>
                    <a:lnTo>
                      <a:pt x="328" y="4"/>
                    </a:lnTo>
                    <a:lnTo>
                      <a:pt x="342" y="6"/>
                    </a:lnTo>
                    <a:lnTo>
                      <a:pt x="356" y="10"/>
                    </a:lnTo>
                    <a:lnTo>
                      <a:pt x="370" y="12"/>
                    </a:lnTo>
                    <a:lnTo>
                      <a:pt x="384" y="18"/>
                    </a:lnTo>
                    <a:lnTo>
                      <a:pt x="396" y="22"/>
                    </a:lnTo>
                    <a:lnTo>
                      <a:pt x="410" y="28"/>
                    </a:lnTo>
                    <a:lnTo>
                      <a:pt x="422" y="34"/>
                    </a:lnTo>
                    <a:lnTo>
                      <a:pt x="434" y="40"/>
                    </a:lnTo>
                    <a:lnTo>
                      <a:pt x="444" y="48"/>
                    </a:lnTo>
                    <a:lnTo>
                      <a:pt x="456" y="56"/>
                    </a:lnTo>
                    <a:lnTo>
                      <a:pt x="466" y="64"/>
                    </a:lnTo>
                    <a:lnTo>
                      <a:pt x="478" y="72"/>
                    </a:lnTo>
                    <a:lnTo>
                      <a:pt x="488" y="82"/>
                    </a:lnTo>
                    <a:lnTo>
                      <a:pt x="496" y="90"/>
                    </a:lnTo>
                    <a:lnTo>
                      <a:pt x="506" y="100"/>
                    </a:lnTo>
                    <a:lnTo>
                      <a:pt x="514" y="112"/>
                    </a:lnTo>
                    <a:lnTo>
                      <a:pt x="522" y="122"/>
                    </a:lnTo>
                    <a:lnTo>
                      <a:pt x="530" y="132"/>
                    </a:lnTo>
                    <a:lnTo>
                      <a:pt x="536" y="144"/>
                    </a:lnTo>
                    <a:lnTo>
                      <a:pt x="542" y="156"/>
                    </a:lnTo>
                    <a:lnTo>
                      <a:pt x="548" y="168"/>
                    </a:lnTo>
                    <a:lnTo>
                      <a:pt x="554" y="180"/>
                    </a:lnTo>
                    <a:lnTo>
                      <a:pt x="558" y="194"/>
                    </a:lnTo>
                    <a:lnTo>
                      <a:pt x="562" y="206"/>
                    </a:lnTo>
                    <a:lnTo>
                      <a:pt x="566" y="220"/>
                    </a:lnTo>
                    <a:lnTo>
                      <a:pt x="568" y="234"/>
                    </a:lnTo>
                    <a:lnTo>
                      <a:pt x="570" y="248"/>
                    </a:lnTo>
                    <a:lnTo>
                      <a:pt x="570" y="262"/>
                    </a:lnTo>
                    <a:lnTo>
                      <a:pt x="570" y="276"/>
                    </a:lnTo>
                    <a:lnTo>
                      <a:pt x="570" y="290"/>
                    </a:lnTo>
                    <a:lnTo>
                      <a:pt x="570" y="304"/>
                    </a:lnTo>
                    <a:lnTo>
                      <a:pt x="568" y="318"/>
                    </a:lnTo>
                    <a:lnTo>
                      <a:pt x="566" y="330"/>
                    </a:lnTo>
                    <a:lnTo>
                      <a:pt x="562" y="344"/>
                    </a:lnTo>
                    <a:lnTo>
                      <a:pt x="558" y="356"/>
                    </a:lnTo>
                    <a:lnTo>
                      <a:pt x="554" y="370"/>
                    </a:lnTo>
                    <a:lnTo>
                      <a:pt x="548" y="382"/>
                    </a:lnTo>
                    <a:lnTo>
                      <a:pt x="542" y="394"/>
                    </a:lnTo>
                    <a:lnTo>
                      <a:pt x="536" y="406"/>
                    </a:lnTo>
                    <a:lnTo>
                      <a:pt x="530" y="418"/>
                    </a:lnTo>
                    <a:lnTo>
                      <a:pt x="522" y="428"/>
                    </a:lnTo>
                    <a:lnTo>
                      <a:pt x="514" y="440"/>
                    </a:lnTo>
                    <a:lnTo>
                      <a:pt x="506" y="450"/>
                    </a:lnTo>
                    <a:lnTo>
                      <a:pt x="496" y="460"/>
                    </a:lnTo>
                    <a:lnTo>
                      <a:pt x="488" y="470"/>
                    </a:lnTo>
                    <a:lnTo>
                      <a:pt x="478" y="478"/>
                    </a:lnTo>
                    <a:lnTo>
                      <a:pt x="466" y="488"/>
                    </a:lnTo>
                    <a:lnTo>
                      <a:pt x="456" y="496"/>
                    </a:lnTo>
                    <a:lnTo>
                      <a:pt x="444" y="504"/>
                    </a:lnTo>
                    <a:lnTo>
                      <a:pt x="434" y="510"/>
                    </a:lnTo>
                    <a:lnTo>
                      <a:pt x="422" y="516"/>
                    </a:lnTo>
                    <a:lnTo>
                      <a:pt x="410" y="522"/>
                    </a:lnTo>
                    <a:lnTo>
                      <a:pt x="396" y="528"/>
                    </a:lnTo>
                    <a:lnTo>
                      <a:pt x="384" y="534"/>
                    </a:lnTo>
                    <a:lnTo>
                      <a:pt x="370" y="538"/>
                    </a:lnTo>
                    <a:lnTo>
                      <a:pt x="356" y="542"/>
                    </a:lnTo>
                    <a:lnTo>
                      <a:pt x="342" y="544"/>
                    </a:lnTo>
                    <a:lnTo>
                      <a:pt x="328" y="546"/>
                    </a:lnTo>
                    <a:lnTo>
                      <a:pt x="314" y="548"/>
                    </a:lnTo>
                    <a:lnTo>
                      <a:pt x="300" y="550"/>
                    </a:lnTo>
                    <a:lnTo>
                      <a:pt x="286" y="550"/>
                    </a:lnTo>
                    <a:lnTo>
                      <a:pt x="270" y="550"/>
                    </a:lnTo>
                    <a:lnTo>
                      <a:pt x="256" y="548"/>
                    </a:lnTo>
                    <a:lnTo>
                      <a:pt x="242" y="546"/>
                    </a:lnTo>
                    <a:lnTo>
                      <a:pt x="228" y="544"/>
                    </a:lnTo>
                    <a:lnTo>
                      <a:pt x="214" y="542"/>
                    </a:lnTo>
                    <a:lnTo>
                      <a:pt x="200" y="538"/>
                    </a:lnTo>
                    <a:lnTo>
                      <a:pt x="188" y="534"/>
                    </a:lnTo>
                    <a:lnTo>
                      <a:pt x="174" y="528"/>
                    </a:lnTo>
                    <a:lnTo>
                      <a:pt x="162" y="522"/>
                    </a:lnTo>
                    <a:lnTo>
                      <a:pt x="150" y="516"/>
                    </a:lnTo>
                    <a:lnTo>
                      <a:pt x="138" y="510"/>
                    </a:lnTo>
                    <a:lnTo>
                      <a:pt x="126" y="504"/>
                    </a:lnTo>
                    <a:lnTo>
                      <a:pt x="114" y="496"/>
                    </a:lnTo>
                    <a:lnTo>
                      <a:pt x="104" y="488"/>
                    </a:lnTo>
                    <a:lnTo>
                      <a:pt x="94" y="478"/>
                    </a:lnTo>
                    <a:lnTo>
                      <a:pt x="84" y="470"/>
                    </a:lnTo>
                    <a:lnTo>
                      <a:pt x="74" y="460"/>
                    </a:lnTo>
                    <a:lnTo>
                      <a:pt x="66" y="450"/>
                    </a:lnTo>
                    <a:lnTo>
                      <a:pt x="56" y="440"/>
                    </a:lnTo>
                    <a:lnTo>
                      <a:pt x="48" y="428"/>
                    </a:lnTo>
                    <a:lnTo>
                      <a:pt x="42" y="418"/>
                    </a:lnTo>
                    <a:lnTo>
                      <a:pt x="34" y="406"/>
                    </a:lnTo>
                    <a:lnTo>
                      <a:pt x="28" y="394"/>
                    </a:lnTo>
                    <a:lnTo>
                      <a:pt x="22" y="382"/>
                    </a:lnTo>
                    <a:lnTo>
                      <a:pt x="18" y="370"/>
                    </a:lnTo>
                    <a:lnTo>
                      <a:pt x="12" y="356"/>
                    </a:lnTo>
                    <a:lnTo>
                      <a:pt x="10" y="344"/>
                    </a:lnTo>
                    <a:lnTo>
                      <a:pt x="6" y="330"/>
                    </a:lnTo>
                    <a:lnTo>
                      <a:pt x="4" y="318"/>
                    </a:lnTo>
                    <a:lnTo>
                      <a:pt x="2" y="304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0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6" y="220"/>
                    </a:lnTo>
                    <a:lnTo>
                      <a:pt x="10" y="206"/>
                    </a:lnTo>
                    <a:lnTo>
                      <a:pt x="12" y="194"/>
                    </a:lnTo>
                    <a:lnTo>
                      <a:pt x="18" y="180"/>
                    </a:lnTo>
                    <a:lnTo>
                      <a:pt x="22" y="168"/>
                    </a:lnTo>
                    <a:lnTo>
                      <a:pt x="28" y="156"/>
                    </a:lnTo>
                    <a:lnTo>
                      <a:pt x="34" y="144"/>
                    </a:lnTo>
                    <a:lnTo>
                      <a:pt x="42" y="132"/>
                    </a:lnTo>
                    <a:lnTo>
                      <a:pt x="48" y="122"/>
                    </a:lnTo>
                    <a:lnTo>
                      <a:pt x="56" y="112"/>
                    </a:lnTo>
                    <a:lnTo>
                      <a:pt x="66" y="100"/>
                    </a:lnTo>
                    <a:lnTo>
                      <a:pt x="74" y="90"/>
                    </a:lnTo>
                    <a:lnTo>
                      <a:pt x="84" y="82"/>
                    </a:lnTo>
                    <a:lnTo>
                      <a:pt x="94" y="72"/>
                    </a:lnTo>
                    <a:lnTo>
                      <a:pt x="104" y="64"/>
                    </a:lnTo>
                    <a:lnTo>
                      <a:pt x="114" y="56"/>
                    </a:lnTo>
                    <a:lnTo>
                      <a:pt x="126" y="48"/>
                    </a:lnTo>
                    <a:lnTo>
                      <a:pt x="138" y="40"/>
                    </a:lnTo>
                    <a:lnTo>
                      <a:pt x="150" y="34"/>
                    </a:lnTo>
                    <a:lnTo>
                      <a:pt x="162" y="28"/>
                    </a:lnTo>
                    <a:lnTo>
                      <a:pt x="174" y="22"/>
                    </a:lnTo>
                    <a:lnTo>
                      <a:pt x="188" y="18"/>
                    </a:lnTo>
                    <a:lnTo>
                      <a:pt x="200" y="12"/>
                    </a:lnTo>
                    <a:lnTo>
                      <a:pt x="214" y="10"/>
                    </a:lnTo>
                    <a:lnTo>
                      <a:pt x="228" y="6"/>
                    </a:lnTo>
                    <a:lnTo>
                      <a:pt x="242" y="4"/>
                    </a:lnTo>
                    <a:lnTo>
                      <a:pt x="256" y="2"/>
                    </a:lnTo>
                    <a:lnTo>
                      <a:pt x="270" y="0"/>
                    </a:lnTo>
                    <a:lnTo>
                      <a:pt x="286" y="0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rgbClr val="F7CA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3" name="Freeform 30"/>
              <p:cNvSpPr>
                <a:spLocks/>
              </p:cNvSpPr>
              <p:nvPr/>
            </p:nvSpPr>
            <p:spPr bwMode="auto">
              <a:xfrm>
                <a:off x="1441322" y="1259353"/>
                <a:ext cx="1126841" cy="1027787"/>
              </a:xfrm>
              <a:custGeom>
                <a:avLst/>
                <a:gdLst/>
                <a:ahLst/>
                <a:cxnLst>
                  <a:cxn ang="0">
                    <a:pos x="306" y="0"/>
                  </a:cxn>
                  <a:cxn ang="0">
                    <a:pos x="346" y="8"/>
                  </a:cxn>
                  <a:cxn ang="0">
                    <a:pos x="386" y="20"/>
                  </a:cxn>
                  <a:cxn ang="0">
                    <a:pos x="422" y="38"/>
                  </a:cxn>
                  <a:cxn ang="0">
                    <a:pos x="454" y="60"/>
                  </a:cxn>
                  <a:cxn ang="0">
                    <a:pos x="484" y="86"/>
                  </a:cxn>
                  <a:cxn ang="0">
                    <a:pos x="508" y="116"/>
                  </a:cxn>
                  <a:cxn ang="0">
                    <a:pos x="528" y="150"/>
                  </a:cxn>
                  <a:cxn ang="0">
                    <a:pos x="542" y="186"/>
                  </a:cxn>
                  <a:cxn ang="0">
                    <a:pos x="552" y="224"/>
                  </a:cxn>
                  <a:cxn ang="0">
                    <a:pos x="556" y="264"/>
                  </a:cxn>
                  <a:cxn ang="0">
                    <a:pos x="552" y="306"/>
                  </a:cxn>
                  <a:cxn ang="0">
                    <a:pos x="542" y="344"/>
                  </a:cxn>
                  <a:cxn ang="0">
                    <a:pos x="528" y="380"/>
                  </a:cxn>
                  <a:cxn ang="0">
                    <a:pos x="508" y="414"/>
                  </a:cxn>
                  <a:cxn ang="0">
                    <a:pos x="484" y="444"/>
                  </a:cxn>
                  <a:cxn ang="0">
                    <a:pos x="454" y="470"/>
                  </a:cxn>
                  <a:cxn ang="0">
                    <a:pos x="422" y="492"/>
                  </a:cxn>
                  <a:cxn ang="0">
                    <a:pos x="386" y="510"/>
                  </a:cxn>
                  <a:cxn ang="0">
                    <a:pos x="346" y="522"/>
                  </a:cxn>
                  <a:cxn ang="0">
                    <a:pos x="306" y="528"/>
                  </a:cxn>
                  <a:cxn ang="0">
                    <a:pos x="264" y="530"/>
                  </a:cxn>
                  <a:cxn ang="0">
                    <a:pos x="222" y="524"/>
                  </a:cxn>
                  <a:cxn ang="0">
                    <a:pos x="182" y="514"/>
                  </a:cxn>
                  <a:cxn ang="0">
                    <a:pos x="144" y="498"/>
                  </a:cxn>
                  <a:cxn ang="0">
                    <a:pos x="112" y="478"/>
                  </a:cxn>
                  <a:cxn ang="0">
                    <a:pos x="80" y="452"/>
                  </a:cxn>
                  <a:cxn ang="0">
                    <a:pos x="54" y="424"/>
                  </a:cxn>
                  <a:cxn ang="0">
                    <a:pos x="32" y="392"/>
                  </a:cxn>
                  <a:cxn ang="0">
                    <a:pos x="16" y="356"/>
                  </a:cxn>
                  <a:cxn ang="0">
                    <a:pos x="4" y="318"/>
                  </a:cxn>
                  <a:cxn ang="0">
                    <a:pos x="0" y="278"/>
                  </a:cxn>
                  <a:cxn ang="0">
                    <a:pos x="0" y="238"/>
                  </a:cxn>
                  <a:cxn ang="0">
                    <a:pos x="8" y="198"/>
                  </a:cxn>
                  <a:cxn ang="0">
                    <a:pos x="22" y="162"/>
                  </a:cxn>
                  <a:cxn ang="0">
                    <a:pos x="40" y="128"/>
                  </a:cxn>
                  <a:cxn ang="0">
                    <a:pos x="62" y="96"/>
                  </a:cxn>
                  <a:cxn ang="0">
                    <a:pos x="90" y="68"/>
                  </a:cxn>
                  <a:cxn ang="0">
                    <a:pos x="122" y="44"/>
                  </a:cxn>
                  <a:cxn ang="0">
                    <a:pos x="156" y="26"/>
                  </a:cxn>
                  <a:cxn ang="0">
                    <a:pos x="194" y="12"/>
                  </a:cxn>
                  <a:cxn ang="0">
                    <a:pos x="236" y="2"/>
                  </a:cxn>
                  <a:cxn ang="0">
                    <a:pos x="278" y="0"/>
                  </a:cxn>
                </a:cxnLst>
                <a:rect l="0" t="0" r="r" b="b"/>
                <a:pathLst>
                  <a:path w="556" h="530">
                    <a:moveTo>
                      <a:pt x="278" y="0"/>
                    </a:moveTo>
                    <a:lnTo>
                      <a:pt x="292" y="0"/>
                    </a:lnTo>
                    <a:lnTo>
                      <a:pt x="306" y="0"/>
                    </a:lnTo>
                    <a:lnTo>
                      <a:pt x="320" y="2"/>
                    </a:lnTo>
                    <a:lnTo>
                      <a:pt x="334" y="4"/>
                    </a:lnTo>
                    <a:lnTo>
                      <a:pt x="346" y="8"/>
                    </a:lnTo>
                    <a:lnTo>
                      <a:pt x="360" y="12"/>
                    </a:lnTo>
                    <a:lnTo>
                      <a:pt x="372" y="16"/>
                    </a:lnTo>
                    <a:lnTo>
                      <a:pt x="386" y="20"/>
                    </a:lnTo>
                    <a:lnTo>
                      <a:pt x="398" y="26"/>
                    </a:lnTo>
                    <a:lnTo>
                      <a:pt x="410" y="32"/>
                    </a:lnTo>
                    <a:lnTo>
                      <a:pt x="422" y="38"/>
                    </a:lnTo>
                    <a:lnTo>
                      <a:pt x="432" y="44"/>
                    </a:lnTo>
                    <a:lnTo>
                      <a:pt x="444" y="52"/>
                    </a:lnTo>
                    <a:lnTo>
                      <a:pt x="454" y="60"/>
                    </a:lnTo>
                    <a:lnTo>
                      <a:pt x="464" y="68"/>
                    </a:lnTo>
                    <a:lnTo>
                      <a:pt x="474" y="78"/>
                    </a:lnTo>
                    <a:lnTo>
                      <a:pt x="484" y="86"/>
                    </a:lnTo>
                    <a:lnTo>
                      <a:pt x="492" y="96"/>
                    </a:lnTo>
                    <a:lnTo>
                      <a:pt x="500" y="106"/>
                    </a:lnTo>
                    <a:lnTo>
                      <a:pt x="508" y="116"/>
                    </a:lnTo>
                    <a:lnTo>
                      <a:pt x="516" y="128"/>
                    </a:lnTo>
                    <a:lnTo>
                      <a:pt x="522" y="138"/>
                    </a:lnTo>
                    <a:lnTo>
                      <a:pt x="528" y="150"/>
                    </a:lnTo>
                    <a:lnTo>
                      <a:pt x="534" y="162"/>
                    </a:lnTo>
                    <a:lnTo>
                      <a:pt x="538" y="174"/>
                    </a:lnTo>
                    <a:lnTo>
                      <a:pt x="542" y="186"/>
                    </a:lnTo>
                    <a:lnTo>
                      <a:pt x="546" y="198"/>
                    </a:lnTo>
                    <a:lnTo>
                      <a:pt x="550" y="212"/>
                    </a:lnTo>
                    <a:lnTo>
                      <a:pt x="552" y="224"/>
                    </a:lnTo>
                    <a:lnTo>
                      <a:pt x="554" y="238"/>
                    </a:lnTo>
                    <a:lnTo>
                      <a:pt x="556" y="252"/>
                    </a:lnTo>
                    <a:lnTo>
                      <a:pt x="556" y="264"/>
                    </a:lnTo>
                    <a:lnTo>
                      <a:pt x="556" y="278"/>
                    </a:lnTo>
                    <a:lnTo>
                      <a:pt x="554" y="292"/>
                    </a:lnTo>
                    <a:lnTo>
                      <a:pt x="552" y="306"/>
                    </a:lnTo>
                    <a:lnTo>
                      <a:pt x="550" y="318"/>
                    </a:lnTo>
                    <a:lnTo>
                      <a:pt x="546" y="330"/>
                    </a:lnTo>
                    <a:lnTo>
                      <a:pt x="542" y="344"/>
                    </a:lnTo>
                    <a:lnTo>
                      <a:pt x="538" y="356"/>
                    </a:lnTo>
                    <a:lnTo>
                      <a:pt x="534" y="368"/>
                    </a:lnTo>
                    <a:lnTo>
                      <a:pt x="528" y="380"/>
                    </a:lnTo>
                    <a:lnTo>
                      <a:pt x="522" y="392"/>
                    </a:lnTo>
                    <a:lnTo>
                      <a:pt x="516" y="402"/>
                    </a:lnTo>
                    <a:lnTo>
                      <a:pt x="508" y="414"/>
                    </a:lnTo>
                    <a:lnTo>
                      <a:pt x="500" y="424"/>
                    </a:lnTo>
                    <a:lnTo>
                      <a:pt x="492" y="434"/>
                    </a:lnTo>
                    <a:lnTo>
                      <a:pt x="484" y="444"/>
                    </a:lnTo>
                    <a:lnTo>
                      <a:pt x="474" y="452"/>
                    </a:lnTo>
                    <a:lnTo>
                      <a:pt x="464" y="462"/>
                    </a:lnTo>
                    <a:lnTo>
                      <a:pt x="454" y="470"/>
                    </a:lnTo>
                    <a:lnTo>
                      <a:pt x="444" y="478"/>
                    </a:lnTo>
                    <a:lnTo>
                      <a:pt x="432" y="484"/>
                    </a:lnTo>
                    <a:lnTo>
                      <a:pt x="422" y="492"/>
                    </a:lnTo>
                    <a:lnTo>
                      <a:pt x="410" y="498"/>
                    </a:lnTo>
                    <a:lnTo>
                      <a:pt x="398" y="504"/>
                    </a:lnTo>
                    <a:lnTo>
                      <a:pt x="386" y="510"/>
                    </a:lnTo>
                    <a:lnTo>
                      <a:pt x="372" y="514"/>
                    </a:lnTo>
                    <a:lnTo>
                      <a:pt x="360" y="518"/>
                    </a:lnTo>
                    <a:lnTo>
                      <a:pt x="346" y="522"/>
                    </a:lnTo>
                    <a:lnTo>
                      <a:pt x="334" y="524"/>
                    </a:lnTo>
                    <a:lnTo>
                      <a:pt x="320" y="528"/>
                    </a:lnTo>
                    <a:lnTo>
                      <a:pt x="306" y="528"/>
                    </a:lnTo>
                    <a:lnTo>
                      <a:pt x="292" y="530"/>
                    </a:lnTo>
                    <a:lnTo>
                      <a:pt x="278" y="530"/>
                    </a:lnTo>
                    <a:lnTo>
                      <a:pt x="264" y="530"/>
                    </a:lnTo>
                    <a:lnTo>
                      <a:pt x="250" y="528"/>
                    </a:lnTo>
                    <a:lnTo>
                      <a:pt x="236" y="528"/>
                    </a:lnTo>
                    <a:lnTo>
                      <a:pt x="222" y="524"/>
                    </a:lnTo>
                    <a:lnTo>
                      <a:pt x="208" y="522"/>
                    </a:lnTo>
                    <a:lnTo>
                      <a:pt x="194" y="518"/>
                    </a:lnTo>
                    <a:lnTo>
                      <a:pt x="182" y="514"/>
                    </a:lnTo>
                    <a:lnTo>
                      <a:pt x="170" y="510"/>
                    </a:lnTo>
                    <a:lnTo>
                      <a:pt x="156" y="504"/>
                    </a:lnTo>
                    <a:lnTo>
                      <a:pt x="144" y="498"/>
                    </a:lnTo>
                    <a:lnTo>
                      <a:pt x="134" y="492"/>
                    </a:lnTo>
                    <a:lnTo>
                      <a:pt x="122" y="484"/>
                    </a:lnTo>
                    <a:lnTo>
                      <a:pt x="112" y="478"/>
                    </a:lnTo>
                    <a:lnTo>
                      <a:pt x="100" y="470"/>
                    </a:lnTo>
                    <a:lnTo>
                      <a:pt x="90" y="462"/>
                    </a:lnTo>
                    <a:lnTo>
                      <a:pt x="80" y="452"/>
                    </a:lnTo>
                    <a:lnTo>
                      <a:pt x="72" y="444"/>
                    </a:lnTo>
                    <a:lnTo>
                      <a:pt x="62" y="434"/>
                    </a:lnTo>
                    <a:lnTo>
                      <a:pt x="54" y="424"/>
                    </a:lnTo>
                    <a:lnTo>
                      <a:pt x="46" y="414"/>
                    </a:lnTo>
                    <a:lnTo>
                      <a:pt x="40" y="402"/>
                    </a:lnTo>
                    <a:lnTo>
                      <a:pt x="32" y="392"/>
                    </a:lnTo>
                    <a:lnTo>
                      <a:pt x="26" y="380"/>
                    </a:lnTo>
                    <a:lnTo>
                      <a:pt x="22" y="368"/>
                    </a:lnTo>
                    <a:lnTo>
                      <a:pt x="16" y="356"/>
                    </a:lnTo>
                    <a:lnTo>
                      <a:pt x="12" y="344"/>
                    </a:lnTo>
                    <a:lnTo>
                      <a:pt x="8" y="330"/>
                    </a:lnTo>
                    <a:lnTo>
                      <a:pt x="4" y="318"/>
                    </a:lnTo>
                    <a:lnTo>
                      <a:pt x="2" y="306"/>
                    </a:lnTo>
                    <a:lnTo>
                      <a:pt x="0" y="292"/>
                    </a:lnTo>
                    <a:lnTo>
                      <a:pt x="0" y="278"/>
                    </a:lnTo>
                    <a:lnTo>
                      <a:pt x="0" y="264"/>
                    </a:lnTo>
                    <a:lnTo>
                      <a:pt x="0" y="252"/>
                    </a:lnTo>
                    <a:lnTo>
                      <a:pt x="0" y="238"/>
                    </a:lnTo>
                    <a:lnTo>
                      <a:pt x="2" y="224"/>
                    </a:lnTo>
                    <a:lnTo>
                      <a:pt x="4" y="212"/>
                    </a:lnTo>
                    <a:lnTo>
                      <a:pt x="8" y="198"/>
                    </a:lnTo>
                    <a:lnTo>
                      <a:pt x="12" y="186"/>
                    </a:lnTo>
                    <a:lnTo>
                      <a:pt x="16" y="174"/>
                    </a:lnTo>
                    <a:lnTo>
                      <a:pt x="22" y="162"/>
                    </a:lnTo>
                    <a:lnTo>
                      <a:pt x="26" y="150"/>
                    </a:lnTo>
                    <a:lnTo>
                      <a:pt x="32" y="138"/>
                    </a:lnTo>
                    <a:lnTo>
                      <a:pt x="40" y="128"/>
                    </a:lnTo>
                    <a:lnTo>
                      <a:pt x="46" y="116"/>
                    </a:lnTo>
                    <a:lnTo>
                      <a:pt x="54" y="106"/>
                    </a:lnTo>
                    <a:lnTo>
                      <a:pt x="62" y="96"/>
                    </a:lnTo>
                    <a:lnTo>
                      <a:pt x="72" y="86"/>
                    </a:lnTo>
                    <a:lnTo>
                      <a:pt x="80" y="78"/>
                    </a:lnTo>
                    <a:lnTo>
                      <a:pt x="90" y="68"/>
                    </a:lnTo>
                    <a:lnTo>
                      <a:pt x="100" y="60"/>
                    </a:lnTo>
                    <a:lnTo>
                      <a:pt x="112" y="52"/>
                    </a:lnTo>
                    <a:lnTo>
                      <a:pt x="122" y="44"/>
                    </a:lnTo>
                    <a:lnTo>
                      <a:pt x="134" y="38"/>
                    </a:lnTo>
                    <a:lnTo>
                      <a:pt x="144" y="32"/>
                    </a:lnTo>
                    <a:lnTo>
                      <a:pt x="156" y="26"/>
                    </a:lnTo>
                    <a:lnTo>
                      <a:pt x="170" y="20"/>
                    </a:lnTo>
                    <a:lnTo>
                      <a:pt x="182" y="16"/>
                    </a:lnTo>
                    <a:lnTo>
                      <a:pt x="194" y="12"/>
                    </a:lnTo>
                    <a:lnTo>
                      <a:pt x="208" y="8"/>
                    </a:lnTo>
                    <a:lnTo>
                      <a:pt x="222" y="4"/>
                    </a:lnTo>
                    <a:lnTo>
                      <a:pt x="236" y="2"/>
                    </a:lnTo>
                    <a:lnTo>
                      <a:pt x="250" y="0"/>
                    </a:lnTo>
                    <a:lnTo>
                      <a:pt x="264" y="0"/>
                    </a:lnTo>
                    <a:lnTo>
                      <a:pt x="278" y="0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F7CE0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4" name="Freeform 31"/>
              <p:cNvSpPr>
                <a:spLocks/>
              </p:cNvSpPr>
              <p:nvPr/>
            </p:nvSpPr>
            <p:spPr bwMode="auto">
              <a:xfrm>
                <a:off x="1453482" y="1274867"/>
                <a:ext cx="1098468" cy="992881"/>
              </a:xfrm>
              <a:custGeom>
                <a:avLst/>
                <a:gdLst/>
                <a:ahLst/>
                <a:cxnLst>
                  <a:cxn ang="0">
                    <a:pos x="298" y="2"/>
                  </a:cxn>
                  <a:cxn ang="0">
                    <a:pos x="338" y="8"/>
                  </a:cxn>
                  <a:cxn ang="0">
                    <a:pos x="376" y="20"/>
                  </a:cxn>
                  <a:cxn ang="0">
                    <a:pos x="412" y="38"/>
                  </a:cxn>
                  <a:cxn ang="0">
                    <a:pos x="444" y="58"/>
                  </a:cxn>
                  <a:cxn ang="0">
                    <a:pos x="472" y="84"/>
                  </a:cxn>
                  <a:cxn ang="0">
                    <a:pos x="496" y="114"/>
                  </a:cxn>
                  <a:cxn ang="0">
                    <a:pos x="516" y="146"/>
                  </a:cxn>
                  <a:cxn ang="0">
                    <a:pos x="530" y="180"/>
                  </a:cxn>
                  <a:cxn ang="0">
                    <a:pos x="540" y="218"/>
                  </a:cxn>
                  <a:cxn ang="0">
                    <a:pos x="542" y="256"/>
                  </a:cxn>
                  <a:cxn ang="0">
                    <a:pos x="540" y="296"/>
                  </a:cxn>
                  <a:cxn ang="0">
                    <a:pos x="530" y="332"/>
                  </a:cxn>
                  <a:cxn ang="0">
                    <a:pos x="516" y="368"/>
                  </a:cxn>
                  <a:cxn ang="0">
                    <a:pos x="496" y="400"/>
                  </a:cxn>
                  <a:cxn ang="0">
                    <a:pos x="472" y="428"/>
                  </a:cxn>
                  <a:cxn ang="0">
                    <a:pos x="444" y="454"/>
                  </a:cxn>
                  <a:cxn ang="0">
                    <a:pos x="412" y="476"/>
                  </a:cxn>
                  <a:cxn ang="0">
                    <a:pos x="376" y="492"/>
                  </a:cxn>
                  <a:cxn ang="0">
                    <a:pos x="338" y="504"/>
                  </a:cxn>
                  <a:cxn ang="0">
                    <a:pos x="298" y="512"/>
                  </a:cxn>
                  <a:cxn ang="0">
                    <a:pos x="258" y="512"/>
                  </a:cxn>
                  <a:cxn ang="0">
                    <a:pos x="216" y="508"/>
                  </a:cxn>
                  <a:cxn ang="0">
                    <a:pos x="178" y="496"/>
                  </a:cxn>
                  <a:cxn ang="0">
                    <a:pos x="142" y="482"/>
                  </a:cxn>
                  <a:cxn ang="0">
                    <a:pos x="110" y="462"/>
                  </a:cxn>
                  <a:cxn ang="0">
                    <a:pos x="80" y="438"/>
                  </a:cxn>
                  <a:cxn ang="0">
                    <a:pos x="54" y="410"/>
                  </a:cxn>
                  <a:cxn ang="0">
                    <a:pos x="34" y="378"/>
                  </a:cxn>
                  <a:cxn ang="0">
                    <a:pos x="16" y="344"/>
                  </a:cxn>
                  <a:cxn ang="0">
                    <a:pos x="6" y="308"/>
                  </a:cxn>
                  <a:cxn ang="0">
                    <a:pos x="0" y="270"/>
                  </a:cxn>
                  <a:cxn ang="0">
                    <a:pos x="2" y="230"/>
                  </a:cxn>
                  <a:cxn ang="0">
                    <a:pos x="8" y="192"/>
                  </a:cxn>
                  <a:cxn ang="0">
                    <a:pos x="22" y="156"/>
                  </a:cxn>
                  <a:cxn ang="0">
                    <a:pos x="40" y="124"/>
                  </a:cxn>
                  <a:cxn ang="0">
                    <a:pos x="62" y="94"/>
                  </a:cxn>
                  <a:cxn ang="0">
                    <a:pos x="90" y="66"/>
                  </a:cxn>
                  <a:cxn ang="0">
                    <a:pos x="120" y="44"/>
                  </a:cxn>
                  <a:cxn ang="0">
                    <a:pos x="154" y="26"/>
                  </a:cxn>
                  <a:cxn ang="0">
                    <a:pos x="190" y="12"/>
                  </a:cxn>
                  <a:cxn ang="0">
                    <a:pos x="230" y="2"/>
                  </a:cxn>
                  <a:cxn ang="0">
                    <a:pos x="272" y="0"/>
                  </a:cxn>
                </a:cxnLst>
                <a:rect l="0" t="0" r="r" b="b"/>
                <a:pathLst>
                  <a:path w="542" h="512">
                    <a:moveTo>
                      <a:pt x="272" y="0"/>
                    </a:moveTo>
                    <a:lnTo>
                      <a:pt x="286" y="0"/>
                    </a:lnTo>
                    <a:lnTo>
                      <a:pt x="298" y="2"/>
                    </a:lnTo>
                    <a:lnTo>
                      <a:pt x="312" y="2"/>
                    </a:lnTo>
                    <a:lnTo>
                      <a:pt x="326" y="6"/>
                    </a:lnTo>
                    <a:lnTo>
                      <a:pt x="338" y="8"/>
                    </a:lnTo>
                    <a:lnTo>
                      <a:pt x="352" y="12"/>
                    </a:lnTo>
                    <a:lnTo>
                      <a:pt x="364" y="16"/>
                    </a:lnTo>
                    <a:lnTo>
                      <a:pt x="376" y="20"/>
                    </a:lnTo>
                    <a:lnTo>
                      <a:pt x="388" y="26"/>
                    </a:lnTo>
                    <a:lnTo>
                      <a:pt x="400" y="32"/>
                    </a:lnTo>
                    <a:lnTo>
                      <a:pt x="412" y="38"/>
                    </a:lnTo>
                    <a:lnTo>
                      <a:pt x="422" y="44"/>
                    </a:lnTo>
                    <a:lnTo>
                      <a:pt x="434" y="52"/>
                    </a:lnTo>
                    <a:lnTo>
                      <a:pt x="444" y="58"/>
                    </a:lnTo>
                    <a:lnTo>
                      <a:pt x="454" y="66"/>
                    </a:lnTo>
                    <a:lnTo>
                      <a:pt x="462" y="76"/>
                    </a:lnTo>
                    <a:lnTo>
                      <a:pt x="472" y="84"/>
                    </a:lnTo>
                    <a:lnTo>
                      <a:pt x="480" y="94"/>
                    </a:lnTo>
                    <a:lnTo>
                      <a:pt x="488" y="104"/>
                    </a:lnTo>
                    <a:lnTo>
                      <a:pt x="496" y="114"/>
                    </a:lnTo>
                    <a:lnTo>
                      <a:pt x="502" y="124"/>
                    </a:lnTo>
                    <a:lnTo>
                      <a:pt x="510" y="134"/>
                    </a:lnTo>
                    <a:lnTo>
                      <a:pt x="516" y="146"/>
                    </a:lnTo>
                    <a:lnTo>
                      <a:pt x="520" y="156"/>
                    </a:lnTo>
                    <a:lnTo>
                      <a:pt x="526" y="168"/>
                    </a:lnTo>
                    <a:lnTo>
                      <a:pt x="530" y="180"/>
                    </a:lnTo>
                    <a:lnTo>
                      <a:pt x="534" y="192"/>
                    </a:lnTo>
                    <a:lnTo>
                      <a:pt x="536" y="204"/>
                    </a:lnTo>
                    <a:lnTo>
                      <a:pt x="540" y="218"/>
                    </a:lnTo>
                    <a:lnTo>
                      <a:pt x="540" y="230"/>
                    </a:lnTo>
                    <a:lnTo>
                      <a:pt x="542" y="244"/>
                    </a:lnTo>
                    <a:lnTo>
                      <a:pt x="542" y="256"/>
                    </a:lnTo>
                    <a:lnTo>
                      <a:pt x="542" y="270"/>
                    </a:lnTo>
                    <a:lnTo>
                      <a:pt x="540" y="282"/>
                    </a:lnTo>
                    <a:lnTo>
                      <a:pt x="540" y="296"/>
                    </a:lnTo>
                    <a:lnTo>
                      <a:pt x="536" y="308"/>
                    </a:lnTo>
                    <a:lnTo>
                      <a:pt x="534" y="320"/>
                    </a:lnTo>
                    <a:lnTo>
                      <a:pt x="530" y="332"/>
                    </a:lnTo>
                    <a:lnTo>
                      <a:pt x="526" y="344"/>
                    </a:lnTo>
                    <a:lnTo>
                      <a:pt x="520" y="356"/>
                    </a:lnTo>
                    <a:lnTo>
                      <a:pt x="516" y="368"/>
                    </a:lnTo>
                    <a:lnTo>
                      <a:pt x="510" y="378"/>
                    </a:lnTo>
                    <a:lnTo>
                      <a:pt x="502" y="388"/>
                    </a:lnTo>
                    <a:lnTo>
                      <a:pt x="496" y="400"/>
                    </a:lnTo>
                    <a:lnTo>
                      <a:pt x="488" y="410"/>
                    </a:lnTo>
                    <a:lnTo>
                      <a:pt x="480" y="420"/>
                    </a:lnTo>
                    <a:lnTo>
                      <a:pt x="472" y="428"/>
                    </a:lnTo>
                    <a:lnTo>
                      <a:pt x="462" y="438"/>
                    </a:lnTo>
                    <a:lnTo>
                      <a:pt x="454" y="446"/>
                    </a:lnTo>
                    <a:lnTo>
                      <a:pt x="444" y="454"/>
                    </a:lnTo>
                    <a:lnTo>
                      <a:pt x="434" y="462"/>
                    </a:lnTo>
                    <a:lnTo>
                      <a:pt x="422" y="468"/>
                    </a:lnTo>
                    <a:lnTo>
                      <a:pt x="412" y="476"/>
                    </a:lnTo>
                    <a:lnTo>
                      <a:pt x="400" y="482"/>
                    </a:lnTo>
                    <a:lnTo>
                      <a:pt x="388" y="488"/>
                    </a:lnTo>
                    <a:lnTo>
                      <a:pt x="376" y="492"/>
                    </a:lnTo>
                    <a:lnTo>
                      <a:pt x="364" y="496"/>
                    </a:lnTo>
                    <a:lnTo>
                      <a:pt x="352" y="500"/>
                    </a:lnTo>
                    <a:lnTo>
                      <a:pt x="338" y="504"/>
                    </a:lnTo>
                    <a:lnTo>
                      <a:pt x="326" y="508"/>
                    </a:lnTo>
                    <a:lnTo>
                      <a:pt x="312" y="510"/>
                    </a:lnTo>
                    <a:lnTo>
                      <a:pt x="298" y="512"/>
                    </a:lnTo>
                    <a:lnTo>
                      <a:pt x="286" y="512"/>
                    </a:lnTo>
                    <a:lnTo>
                      <a:pt x="272" y="512"/>
                    </a:lnTo>
                    <a:lnTo>
                      <a:pt x="258" y="512"/>
                    </a:lnTo>
                    <a:lnTo>
                      <a:pt x="244" y="512"/>
                    </a:lnTo>
                    <a:lnTo>
                      <a:pt x="230" y="510"/>
                    </a:lnTo>
                    <a:lnTo>
                      <a:pt x="216" y="508"/>
                    </a:lnTo>
                    <a:lnTo>
                      <a:pt x="204" y="504"/>
                    </a:lnTo>
                    <a:lnTo>
                      <a:pt x="190" y="500"/>
                    </a:lnTo>
                    <a:lnTo>
                      <a:pt x="178" y="496"/>
                    </a:lnTo>
                    <a:lnTo>
                      <a:pt x="166" y="492"/>
                    </a:lnTo>
                    <a:lnTo>
                      <a:pt x="154" y="488"/>
                    </a:lnTo>
                    <a:lnTo>
                      <a:pt x="142" y="482"/>
                    </a:lnTo>
                    <a:lnTo>
                      <a:pt x="132" y="476"/>
                    </a:lnTo>
                    <a:lnTo>
                      <a:pt x="120" y="468"/>
                    </a:lnTo>
                    <a:lnTo>
                      <a:pt x="110" y="462"/>
                    </a:lnTo>
                    <a:lnTo>
                      <a:pt x="100" y="454"/>
                    </a:lnTo>
                    <a:lnTo>
                      <a:pt x="90" y="446"/>
                    </a:lnTo>
                    <a:lnTo>
                      <a:pt x="80" y="438"/>
                    </a:lnTo>
                    <a:lnTo>
                      <a:pt x="70" y="428"/>
                    </a:lnTo>
                    <a:lnTo>
                      <a:pt x="62" y="420"/>
                    </a:lnTo>
                    <a:lnTo>
                      <a:pt x="54" y="410"/>
                    </a:lnTo>
                    <a:lnTo>
                      <a:pt x="46" y="400"/>
                    </a:lnTo>
                    <a:lnTo>
                      <a:pt x="40" y="388"/>
                    </a:lnTo>
                    <a:lnTo>
                      <a:pt x="34" y="378"/>
                    </a:lnTo>
                    <a:lnTo>
                      <a:pt x="28" y="368"/>
                    </a:lnTo>
                    <a:lnTo>
                      <a:pt x="22" y="356"/>
                    </a:lnTo>
                    <a:lnTo>
                      <a:pt x="16" y="344"/>
                    </a:lnTo>
                    <a:lnTo>
                      <a:pt x="12" y="332"/>
                    </a:lnTo>
                    <a:lnTo>
                      <a:pt x="8" y="320"/>
                    </a:lnTo>
                    <a:lnTo>
                      <a:pt x="6" y="308"/>
                    </a:lnTo>
                    <a:lnTo>
                      <a:pt x="4" y="296"/>
                    </a:lnTo>
                    <a:lnTo>
                      <a:pt x="2" y="282"/>
                    </a:lnTo>
                    <a:lnTo>
                      <a:pt x="0" y="270"/>
                    </a:lnTo>
                    <a:lnTo>
                      <a:pt x="0" y="256"/>
                    </a:lnTo>
                    <a:lnTo>
                      <a:pt x="0" y="244"/>
                    </a:lnTo>
                    <a:lnTo>
                      <a:pt x="2" y="230"/>
                    </a:lnTo>
                    <a:lnTo>
                      <a:pt x="4" y="218"/>
                    </a:lnTo>
                    <a:lnTo>
                      <a:pt x="6" y="204"/>
                    </a:lnTo>
                    <a:lnTo>
                      <a:pt x="8" y="192"/>
                    </a:lnTo>
                    <a:lnTo>
                      <a:pt x="12" y="180"/>
                    </a:lnTo>
                    <a:lnTo>
                      <a:pt x="16" y="168"/>
                    </a:lnTo>
                    <a:lnTo>
                      <a:pt x="22" y="156"/>
                    </a:lnTo>
                    <a:lnTo>
                      <a:pt x="28" y="146"/>
                    </a:lnTo>
                    <a:lnTo>
                      <a:pt x="34" y="134"/>
                    </a:lnTo>
                    <a:lnTo>
                      <a:pt x="40" y="124"/>
                    </a:lnTo>
                    <a:lnTo>
                      <a:pt x="46" y="114"/>
                    </a:lnTo>
                    <a:lnTo>
                      <a:pt x="54" y="104"/>
                    </a:lnTo>
                    <a:lnTo>
                      <a:pt x="62" y="94"/>
                    </a:lnTo>
                    <a:lnTo>
                      <a:pt x="70" y="84"/>
                    </a:lnTo>
                    <a:lnTo>
                      <a:pt x="80" y="76"/>
                    </a:lnTo>
                    <a:lnTo>
                      <a:pt x="90" y="66"/>
                    </a:lnTo>
                    <a:lnTo>
                      <a:pt x="100" y="58"/>
                    </a:lnTo>
                    <a:lnTo>
                      <a:pt x="110" y="52"/>
                    </a:lnTo>
                    <a:lnTo>
                      <a:pt x="120" y="44"/>
                    </a:lnTo>
                    <a:lnTo>
                      <a:pt x="132" y="38"/>
                    </a:lnTo>
                    <a:lnTo>
                      <a:pt x="142" y="32"/>
                    </a:lnTo>
                    <a:lnTo>
                      <a:pt x="154" y="26"/>
                    </a:lnTo>
                    <a:lnTo>
                      <a:pt x="166" y="20"/>
                    </a:lnTo>
                    <a:lnTo>
                      <a:pt x="178" y="16"/>
                    </a:lnTo>
                    <a:lnTo>
                      <a:pt x="190" y="12"/>
                    </a:lnTo>
                    <a:lnTo>
                      <a:pt x="204" y="8"/>
                    </a:lnTo>
                    <a:lnTo>
                      <a:pt x="216" y="6"/>
                    </a:lnTo>
                    <a:lnTo>
                      <a:pt x="230" y="2"/>
                    </a:lnTo>
                    <a:lnTo>
                      <a:pt x="244" y="2"/>
                    </a:lnTo>
                    <a:lnTo>
                      <a:pt x="258" y="0"/>
                    </a:lnTo>
                    <a:lnTo>
                      <a:pt x="272" y="0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F5CE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5" name="Freeform 32"/>
              <p:cNvSpPr>
                <a:spLocks/>
              </p:cNvSpPr>
              <p:nvPr/>
            </p:nvSpPr>
            <p:spPr bwMode="auto">
              <a:xfrm>
                <a:off x="1469696" y="1305895"/>
                <a:ext cx="1066041" cy="942462"/>
              </a:xfrm>
              <a:custGeom>
                <a:avLst/>
                <a:gdLst/>
                <a:ahLst/>
                <a:cxnLst>
                  <a:cxn ang="0">
                    <a:pos x="290" y="2"/>
                  </a:cxn>
                  <a:cxn ang="0">
                    <a:pos x="330" y="8"/>
                  </a:cxn>
                  <a:cxn ang="0">
                    <a:pos x="366" y="20"/>
                  </a:cxn>
                  <a:cxn ang="0">
                    <a:pos x="400" y="36"/>
                  </a:cxn>
                  <a:cxn ang="0">
                    <a:pos x="430" y="56"/>
                  </a:cxn>
                  <a:cxn ang="0">
                    <a:pos x="458" y="80"/>
                  </a:cxn>
                  <a:cxn ang="0">
                    <a:pos x="482" y="108"/>
                  </a:cxn>
                  <a:cxn ang="0">
                    <a:pos x="500" y="138"/>
                  </a:cxn>
                  <a:cxn ang="0">
                    <a:pos x="516" y="172"/>
                  </a:cxn>
                  <a:cxn ang="0">
                    <a:pos x="524" y="206"/>
                  </a:cxn>
                  <a:cxn ang="0">
                    <a:pos x="526" y="244"/>
                  </a:cxn>
                  <a:cxn ang="0">
                    <a:pos x="524" y="280"/>
                  </a:cxn>
                  <a:cxn ang="0">
                    <a:pos x="516" y="316"/>
                  </a:cxn>
                  <a:cxn ang="0">
                    <a:pos x="500" y="348"/>
                  </a:cxn>
                  <a:cxn ang="0">
                    <a:pos x="482" y="380"/>
                  </a:cxn>
                  <a:cxn ang="0">
                    <a:pos x="458" y="406"/>
                  </a:cxn>
                  <a:cxn ang="0">
                    <a:pos x="430" y="430"/>
                  </a:cxn>
                  <a:cxn ang="0">
                    <a:pos x="400" y="452"/>
                  </a:cxn>
                  <a:cxn ang="0">
                    <a:pos x="366" y="468"/>
                  </a:cxn>
                  <a:cxn ang="0">
                    <a:pos x="330" y="478"/>
                  </a:cxn>
                  <a:cxn ang="0">
                    <a:pos x="290" y="486"/>
                  </a:cxn>
                  <a:cxn ang="0">
                    <a:pos x="250" y="486"/>
                  </a:cxn>
                  <a:cxn ang="0">
                    <a:pos x="210" y="482"/>
                  </a:cxn>
                  <a:cxn ang="0">
                    <a:pos x="172" y="472"/>
                  </a:cxn>
                  <a:cxn ang="0">
                    <a:pos x="138" y="458"/>
                  </a:cxn>
                  <a:cxn ang="0">
                    <a:pos x="106" y="438"/>
                  </a:cxn>
                  <a:cxn ang="0">
                    <a:pos x="76" y="416"/>
                  </a:cxn>
                  <a:cxn ang="0">
                    <a:pos x="52" y="388"/>
                  </a:cxn>
                  <a:cxn ang="0">
                    <a:pos x="32" y="360"/>
                  </a:cxn>
                  <a:cxn ang="0">
                    <a:pos x="16" y="326"/>
                  </a:cxn>
                  <a:cxn ang="0">
                    <a:pos x="6" y="292"/>
                  </a:cxn>
                  <a:cxn ang="0">
                    <a:pos x="0" y="256"/>
                  </a:cxn>
                  <a:cxn ang="0">
                    <a:pos x="0" y="218"/>
                  </a:cxn>
                  <a:cxn ang="0">
                    <a:pos x="8" y="182"/>
                  </a:cxn>
                  <a:cxn ang="0">
                    <a:pos x="20" y="148"/>
                  </a:cxn>
                  <a:cxn ang="0">
                    <a:pos x="38" y="118"/>
                  </a:cxn>
                  <a:cxn ang="0">
                    <a:pos x="60" y="88"/>
                  </a:cxn>
                  <a:cxn ang="0">
                    <a:pos x="86" y="64"/>
                  </a:cxn>
                  <a:cxn ang="0">
                    <a:pos x="116" y="42"/>
                  </a:cxn>
                  <a:cxn ang="0">
                    <a:pos x="150" y="24"/>
                  </a:cxn>
                  <a:cxn ang="0">
                    <a:pos x="186" y="12"/>
                  </a:cxn>
                  <a:cxn ang="0">
                    <a:pos x="224" y="4"/>
                  </a:cxn>
                  <a:cxn ang="0">
                    <a:pos x="264" y="0"/>
                  </a:cxn>
                </a:cxnLst>
                <a:rect l="0" t="0" r="r" b="b"/>
                <a:pathLst>
                  <a:path w="526" h="486">
                    <a:moveTo>
                      <a:pt x="264" y="0"/>
                    </a:moveTo>
                    <a:lnTo>
                      <a:pt x="276" y="0"/>
                    </a:lnTo>
                    <a:lnTo>
                      <a:pt x="290" y="2"/>
                    </a:lnTo>
                    <a:lnTo>
                      <a:pt x="304" y="4"/>
                    </a:lnTo>
                    <a:lnTo>
                      <a:pt x="316" y="6"/>
                    </a:lnTo>
                    <a:lnTo>
                      <a:pt x="330" y="8"/>
                    </a:lnTo>
                    <a:lnTo>
                      <a:pt x="342" y="12"/>
                    </a:lnTo>
                    <a:lnTo>
                      <a:pt x="354" y="14"/>
                    </a:lnTo>
                    <a:lnTo>
                      <a:pt x="366" y="20"/>
                    </a:lnTo>
                    <a:lnTo>
                      <a:pt x="378" y="24"/>
                    </a:lnTo>
                    <a:lnTo>
                      <a:pt x="388" y="30"/>
                    </a:lnTo>
                    <a:lnTo>
                      <a:pt x="400" y="36"/>
                    </a:lnTo>
                    <a:lnTo>
                      <a:pt x="410" y="42"/>
                    </a:lnTo>
                    <a:lnTo>
                      <a:pt x="420" y="48"/>
                    </a:lnTo>
                    <a:lnTo>
                      <a:pt x="430" y="56"/>
                    </a:lnTo>
                    <a:lnTo>
                      <a:pt x="440" y="64"/>
                    </a:lnTo>
                    <a:lnTo>
                      <a:pt x="450" y="72"/>
                    </a:lnTo>
                    <a:lnTo>
                      <a:pt x="458" y="80"/>
                    </a:lnTo>
                    <a:lnTo>
                      <a:pt x="466" y="88"/>
                    </a:lnTo>
                    <a:lnTo>
                      <a:pt x="474" y="98"/>
                    </a:lnTo>
                    <a:lnTo>
                      <a:pt x="482" y="108"/>
                    </a:lnTo>
                    <a:lnTo>
                      <a:pt x="488" y="118"/>
                    </a:lnTo>
                    <a:lnTo>
                      <a:pt x="496" y="128"/>
                    </a:lnTo>
                    <a:lnTo>
                      <a:pt x="500" y="138"/>
                    </a:lnTo>
                    <a:lnTo>
                      <a:pt x="506" y="148"/>
                    </a:lnTo>
                    <a:lnTo>
                      <a:pt x="510" y="160"/>
                    </a:lnTo>
                    <a:lnTo>
                      <a:pt x="516" y="172"/>
                    </a:lnTo>
                    <a:lnTo>
                      <a:pt x="518" y="182"/>
                    </a:lnTo>
                    <a:lnTo>
                      <a:pt x="522" y="194"/>
                    </a:lnTo>
                    <a:lnTo>
                      <a:pt x="524" y="206"/>
                    </a:lnTo>
                    <a:lnTo>
                      <a:pt x="526" y="218"/>
                    </a:lnTo>
                    <a:lnTo>
                      <a:pt x="526" y="230"/>
                    </a:lnTo>
                    <a:lnTo>
                      <a:pt x="526" y="244"/>
                    </a:lnTo>
                    <a:lnTo>
                      <a:pt x="526" y="256"/>
                    </a:lnTo>
                    <a:lnTo>
                      <a:pt x="526" y="268"/>
                    </a:lnTo>
                    <a:lnTo>
                      <a:pt x="524" y="280"/>
                    </a:lnTo>
                    <a:lnTo>
                      <a:pt x="522" y="292"/>
                    </a:lnTo>
                    <a:lnTo>
                      <a:pt x="518" y="304"/>
                    </a:lnTo>
                    <a:lnTo>
                      <a:pt x="516" y="316"/>
                    </a:lnTo>
                    <a:lnTo>
                      <a:pt x="510" y="326"/>
                    </a:lnTo>
                    <a:lnTo>
                      <a:pt x="506" y="338"/>
                    </a:lnTo>
                    <a:lnTo>
                      <a:pt x="500" y="348"/>
                    </a:lnTo>
                    <a:lnTo>
                      <a:pt x="496" y="360"/>
                    </a:lnTo>
                    <a:lnTo>
                      <a:pt x="488" y="370"/>
                    </a:lnTo>
                    <a:lnTo>
                      <a:pt x="482" y="380"/>
                    </a:lnTo>
                    <a:lnTo>
                      <a:pt x="474" y="388"/>
                    </a:lnTo>
                    <a:lnTo>
                      <a:pt x="466" y="398"/>
                    </a:lnTo>
                    <a:lnTo>
                      <a:pt x="458" y="406"/>
                    </a:lnTo>
                    <a:lnTo>
                      <a:pt x="450" y="416"/>
                    </a:lnTo>
                    <a:lnTo>
                      <a:pt x="440" y="424"/>
                    </a:lnTo>
                    <a:lnTo>
                      <a:pt x="430" y="430"/>
                    </a:lnTo>
                    <a:lnTo>
                      <a:pt x="420" y="438"/>
                    </a:lnTo>
                    <a:lnTo>
                      <a:pt x="410" y="446"/>
                    </a:lnTo>
                    <a:lnTo>
                      <a:pt x="400" y="452"/>
                    </a:lnTo>
                    <a:lnTo>
                      <a:pt x="388" y="458"/>
                    </a:lnTo>
                    <a:lnTo>
                      <a:pt x="378" y="462"/>
                    </a:lnTo>
                    <a:lnTo>
                      <a:pt x="366" y="468"/>
                    </a:lnTo>
                    <a:lnTo>
                      <a:pt x="354" y="472"/>
                    </a:lnTo>
                    <a:lnTo>
                      <a:pt x="342" y="476"/>
                    </a:lnTo>
                    <a:lnTo>
                      <a:pt x="330" y="478"/>
                    </a:lnTo>
                    <a:lnTo>
                      <a:pt x="316" y="482"/>
                    </a:lnTo>
                    <a:lnTo>
                      <a:pt x="304" y="484"/>
                    </a:lnTo>
                    <a:lnTo>
                      <a:pt x="290" y="486"/>
                    </a:lnTo>
                    <a:lnTo>
                      <a:pt x="276" y="486"/>
                    </a:lnTo>
                    <a:lnTo>
                      <a:pt x="264" y="486"/>
                    </a:lnTo>
                    <a:lnTo>
                      <a:pt x="250" y="486"/>
                    </a:lnTo>
                    <a:lnTo>
                      <a:pt x="236" y="486"/>
                    </a:lnTo>
                    <a:lnTo>
                      <a:pt x="224" y="484"/>
                    </a:lnTo>
                    <a:lnTo>
                      <a:pt x="210" y="482"/>
                    </a:lnTo>
                    <a:lnTo>
                      <a:pt x="198" y="478"/>
                    </a:lnTo>
                    <a:lnTo>
                      <a:pt x="186" y="476"/>
                    </a:lnTo>
                    <a:lnTo>
                      <a:pt x="172" y="472"/>
                    </a:lnTo>
                    <a:lnTo>
                      <a:pt x="160" y="468"/>
                    </a:lnTo>
                    <a:lnTo>
                      <a:pt x="150" y="462"/>
                    </a:lnTo>
                    <a:lnTo>
                      <a:pt x="138" y="458"/>
                    </a:lnTo>
                    <a:lnTo>
                      <a:pt x="126" y="452"/>
                    </a:lnTo>
                    <a:lnTo>
                      <a:pt x="116" y="446"/>
                    </a:lnTo>
                    <a:lnTo>
                      <a:pt x="106" y="438"/>
                    </a:lnTo>
                    <a:lnTo>
                      <a:pt x="96" y="430"/>
                    </a:lnTo>
                    <a:lnTo>
                      <a:pt x="86" y="424"/>
                    </a:lnTo>
                    <a:lnTo>
                      <a:pt x="76" y="416"/>
                    </a:lnTo>
                    <a:lnTo>
                      <a:pt x="68" y="406"/>
                    </a:lnTo>
                    <a:lnTo>
                      <a:pt x="60" y="398"/>
                    </a:lnTo>
                    <a:lnTo>
                      <a:pt x="52" y="388"/>
                    </a:lnTo>
                    <a:lnTo>
                      <a:pt x="44" y="380"/>
                    </a:lnTo>
                    <a:lnTo>
                      <a:pt x="38" y="370"/>
                    </a:lnTo>
                    <a:lnTo>
                      <a:pt x="32" y="360"/>
                    </a:lnTo>
                    <a:lnTo>
                      <a:pt x="26" y="348"/>
                    </a:lnTo>
                    <a:lnTo>
                      <a:pt x="20" y="338"/>
                    </a:lnTo>
                    <a:lnTo>
                      <a:pt x="16" y="326"/>
                    </a:lnTo>
                    <a:lnTo>
                      <a:pt x="12" y="316"/>
                    </a:lnTo>
                    <a:lnTo>
                      <a:pt x="8" y="304"/>
                    </a:lnTo>
                    <a:lnTo>
                      <a:pt x="6" y="292"/>
                    </a:lnTo>
                    <a:lnTo>
                      <a:pt x="2" y="280"/>
                    </a:lnTo>
                    <a:lnTo>
                      <a:pt x="0" y="268"/>
                    </a:lnTo>
                    <a:lnTo>
                      <a:pt x="0" y="256"/>
                    </a:lnTo>
                    <a:lnTo>
                      <a:pt x="0" y="244"/>
                    </a:lnTo>
                    <a:lnTo>
                      <a:pt x="0" y="230"/>
                    </a:lnTo>
                    <a:lnTo>
                      <a:pt x="0" y="218"/>
                    </a:lnTo>
                    <a:lnTo>
                      <a:pt x="2" y="206"/>
                    </a:lnTo>
                    <a:lnTo>
                      <a:pt x="6" y="194"/>
                    </a:lnTo>
                    <a:lnTo>
                      <a:pt x="8" y="182"/>
                    </a:lnTo>
                    <a:lnTo>
                      <a:pt x="12" y="172"/>
                    </a:lnTo>
                    <a:lnTo>
                      <a:pt x="16" y="160"/>
                    </a:lnTo>
                    <a:lnTo>
                      <a:pt x="20" y="148"/>
                    </a:lnTo>
                    <a:lnTo>
                      <a:pt x="26" y="138"/>
                    </a:lnTo>
                    <a:lnTo>
                      <a:pt x="32" y="128"/>
                    </a:lnTo>
                    <a:lnTo>
                      <a:pt x="38" y="118"/>
                    </a:lnTo>
                    <a:lnTo>
                      <a:pt x="44" y="108"/>
                    </a:lnTo>
                    <a:lnTo>
                      <a:pt x="52" y="98"/>
                    </a:lnTo>
                    <a:lnTo>
                      <a:pt x="60" y="88"/>
                    </a:lnTo>
                    <a:lnTo>
                      <a:pt x="68" y="80"/>
                    </a:lnTo>
                    <a:lnTo>
                      <a:pt x="76" y="72"/>
                    </a:lnTo>
                    <a:lnTo>
                      <a:pt x="86" y="64"/>
                    </a:lnTo>
                    <a:lnTo>
                      <a:pt x="96" y="56"/>
                    </a:lnTo>
                    <a:lnTo>
                      <a:pt x="106" y="48"/>
                    </a:lnTo>
                    <a:lnTo>
                      <a:pt x="116" y="42"/>
                    </a:lnTo>
                    <a:lnTo>
                      <a:pt x="126" y="36"/>
                    </a:lnTo>
                    <a:lnTo>
                      <a:pt x="138" y="30"/>
                    </a:lnTo>
                    <a:lnTo>
                      <a:pt x="150" y="24"/>
                    </a:lnTo>
                    <a:lnTo>
                      <a:pt x="160" y="20"/>
                    </a:lnTo>
                    <a:lnTo>
                      <a:pt x="172" y="14"/>
                    </a:lnTo>
                    <a:lnTo>
                      <a:pt x="186" y="12"/>
                    </a:lnTo>
                    <a:lnTo>
                      <a:pt x="198" y="8"/>
                    </a:lnTo>
                    <a:lnTo>
                      <a:pt x="210" y="6"/>
                    </a:lnTo>
                    <a:lnTo>
                      <a:pt x="224" y="4"/>
                    </a:lnTo>
                    <a:lnTo>
                      <a:pt x="236" y="2"/>
                    </a:lnTo>
                    <a:lnTo>
                      <a:pt x="250" y="0"/>
                    </a:lnTo>
                    <a:lnTo>
                      <a:pt x="264" y="0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F5D30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6" name="Freeform 33"/>
              <p:cNvSpPr>
                <a:spLocks/>
              </p:cNvSpPr>
              <p:nvPr/>
            </p:nvSpPr>
            <p:spPr bwMode="auto">
              <a:xfrm>
                <a:off x="1481856" y="1321408"/>
                <a:ext cx="1041720" cy="907556"/>
              </a:xfrm>
              <a:custGeom>
                <a:avLst/>
                <a:gdLst/>
                <a:ahLst/>
                <a:cxnLst>
                  <a:cxn ang="0">
                    <a:pos x="284" y="2"/>
                  </a:cxn>
                  <a:cxn ang="0">
                    <a:pos x="322" y="8"/>
                  </a:cxn>
                  <a:cxn ang="0">
                    <a:pos x="356" y="20"/>
                  </a:cxn>
                  <a:cxn ang="0">
                    <a:pos x="390" y="34"/>
                  </a:cxn>
                  <a:cxn ang="0">
                    <a:pos x="420" y="54"/>
                  </a:cxn>
                  <a:cxn ang="0">
                    <a:pos x="446" y="78"/>
                  </a:cxn>
                  <a:cxn ang="0">
                    <a:pos x="470" y="104"/>
                  </a:cxn>
                  <a:cxn ang="0">
                    <a:pos x="488" y="134"/>
                  </a:cxn>
                  <a:cxn ang="0">
                    <a:pos x="502" y="166"/>
                  </a:cxn>
                  <a:cxn ang="0">
                    <a:pos x="510" y="200"/>
                  </a:cxn>
                  <a:cxn ang="0">
                    <a:pos x="514" y="234"/>
                  </a:cxn>
                  <a:cxn ang="0">
                    <a:pos x="510" y="270"/>
                  </a:cxn>
                  <a:cxn ang="0">
                    <a:pos x="502" y="304"/>
                  </a:cxn>
                  <a:cxn ang="0">
                    <a:pos x="488" y="336"/>
                  </a:cxn>
                  <a:cxn ang="0">
                    <a:pos x="470" y="366"/>
                  </a:cxn>
                  <a:cxn ang="0">
                    <a:pos x="446" y="392"/>
                  </a:cxn>
                  <a:cxn ang="0">
                    <a:pos x="420" y="416"/>
                  </a:cxn>
                  <a:cxn ang="0">
                    <a:pos x="390" y="436"/>
                  </a:cxn>
                  <a:cxn ang="0">
                    <a:pos x="356" y="450"/>
                  </a:cxn>
                  <a:cxn ang="0">
                    <a:pos x="322" y="462"/>
                  </a:cxn>
                  <a:cxn ang="0">
                    <a:pos x="284" y="468"/>
                  </a:cxn>
                  <a:cxn ang="0">
                    <a:pos x="244" y="468"/>
                  </a:cxn>
                  <a:cxn ang="0">
                    <a:pos x="206" y="464"/>
                  </a:cxn>
                  <a:cxn ang="0">
                    <a:pos x="170" y="454"/>
                  </a:cxn>
                  <a:cxn ang="0">
                    <a:pos x="136" y="440"/>
                  </a:cxn>
                  <a:cxn ang="0">
                    <a:pos x="104" y="422"/>
                  </a:cxn>
                  <a:cxn ang="0">
                    <a:pos x="76" y="400"/>
                  </a:cxn>
                  <a:cxn ang="0">
                    <a:pos x="52" y="374"/>
                  </a:cxn>
                  <a:cxn ang="0">
                    <a:pos x="32" y="346"/>
                  </a:cxn>
                  <a:cxn ang="0">
                    <a:pos x="16" y="316"/>
                  </a:cxn>
                  <a:cxn ang="0">
                    <a:pos x="6" y="282"/>
                  </a:cxn>
                  <a:cxn ang="0">
                    <a:pos x="2" y="246"/>
                  </a:cxn>
                  <a:cxn ang="0">
                    <a:pos x="2" y="212"/>
                  </a:cxn>
                  <a:cxn ang="0">
                    <a:pos x="8" y="176"/>
                  </a:cxn>
                  <a:cxn ang="0">
                    <a:pos x="22" y="144"/>
                  </a:cxn>
                  <a:cxn ang="0">
                    <a:pos x="38" y="114"/>
                  </a:cxn>
                  <a:cxn ang="0">
                    <a:pos x="60" y="86"/>
                  </a:cxn>
                  <a:cxn ang="0">
                    <a:pos x="86" y="62"/>
                  </a:cxn>
                  <a:cxn ang="0">
                    <a:pos x="114" y="40"/>
                  </a:cxn>
                  <a:cxn ang="0">
                    <a:pos x="146" y="24"/>
                  </a:cxn>
                  <a:cxn ang="0">
                    <a:pos x="182" y="12"/>
                  </a:cxn>
                  <a:cxn ang="0">
                    <a:pos x="218" y="4"/>
                  </a:cxn>
                  <a:cxn ang="0">
                    <a:pos x="258" y="0"/>
                  </a:cxn>
                </a:cxnLst>
                <a:rect l="0" t="0" r="r" b="b"/>
                <a:pathLst>
                  <a:path w="514" h="468">
                    <a:moveTo>
                      <a:pt x="258" y="0"/>
                    </a:moveTo>
                    <a:lnTo>
                      <a:pt x="270" y="2"/>
                    </a:lnTo>
                    <a:lnTo>
                      <a:pt x="284" y="2"/>
                    </a:lnTo>
                    <a:lnTo>
                      <a:pt x="296" y="4"/>
                    </a:lnTo>
                    <a:lnTo>
                      <a:pt x="308" y="6"/>
                    </a:lnTo>
                    <a:lnTo>
                      <a:pt x="322" y="8"/>
                    </a:lnTo>
                    <a:lnTo>
                      <a:pt x="334" y="12"/>
                    </a:lnTo>
                    <a:lnTo>
                      <a:pt x="346" y="16"/>
                    </a:lnTo>
                    <a:lnTo>
                      <a:pt x="356" y="20"/>
                    </a:lnTo>
                    <a:lnTo>
                      <a:pt x="368" y="24"/>
                    </a:lnTo>
                    <a:lnTo>
                      <a:pt x="380" y="30"/>
                    </a:lnTo>
                    <a:lnTo>
                      <a:pt x="390" y="34"/>
                    </a:lnTo>
                    <a:lnTo>
                      <a:pt x="400" y="40"/>
                    </a:lnTo>
                    <a:lnTo>
                      <a:pt x="410" y="48"/>
                    </a:lnTo>
                    <a:lnTo>
                      <a:pt x="420" y="54"/>
                    </a:lnTo>
                    <a:lnTo>
                      <a:pt x="430" y="62"/>
                    </a:lnTo>
                    <a:lnTo>
                      <a:pt x="438" y="70"/>
                    </a:lnTo>
                    <a:lnTo>
                      <a:pt x="446" y="78"/>
                    </a:lnTo>
                    <a:lnTo>
                      <a:pt x="454" y="86"/>
                    </a:lnTo>
                    <a:lnTo>
                      <a:pt x="462" y="94"/>
                    </a:lnTo>
                    <a:lnTo>
                      <a:pt x="470" y="104"/>
                    </a:lnTo>
                    <a:lnTo>
                      <a:pt x="476" y="114"/>
                    </a:lnTo>
                    <a:lnTo>
                      <a:pt x="482" y="124"/>
                    </a:lnTo>
                    <a:lnTo>
                      <a:pt x="488" y="134"/>
                    </a:lnTo>
                    <a:lnTo>
                      <a:pt x="494" y="144"/>
                    </a:lnTo>
                    <a:lnTo>
                      <a:pt x="498" y="154"/>
                    </a:lnTo>
                    <a:lnTo>
                      <a:pt x="502" y="166"/>
                    </a:lnTo>
                    <a:lnTo>
                      <a:pt x="506" y="176"/>
                    </a:lnTo>
                    <a:lnTo>
                      <a:pt x="508" y="188"/>
                    </a:lnTo>
                    <a:lnTo>
                      <a:pt x="510" y="200"/>
                    </a:lnTo>
                    <a:lnTo>
                      <a:pt x="512" y="212"/>
                    </a:lnTo>
                    <a:lnTo>
                      <a:pt x="514" y="222"/>
                    </a:lnTo>
                    <a:lnTo>
                      <a:pt x="514" y="234"/>
                    </a:lnTo>
                    <a:lnTo>
                      <a:pt x="514" y="246"/>
                    </a:lnTo>
                    <a:lnTo>
                      <a:pt x="512" y="258"/>
                    </a:lnTo>
                    <a:lnTo>
                      <a:pt x="510" y="270"/>
                    </a:lnTo>
                    <a:lnTo>
                      <a:pt x="508" y="282"/>
                    </a:lnTo>
                    <a:lnTo>
                      <a:pt x="506" y="294"/>
                    </a:lnTo>
                    <a:lnTo>
                      <a:pt x="502" y="304"/>
                    </a:lnTo>
                    <a:lnTo>
                      <a:pt x="498" y="316"/>
                    </a:lnTo>
                    <a:lnTo>
                      <a:pt x="494" y="326"/>
                    </a:lnTo>
                    <a:lnTo>
                      <a:pt x="488" y="336"/>
                    </a:lnTo>
                    <a:lnTo>
                      <a:pt x="482" y="346"/>
                    </a:lnTo>
                    <a:lnTo>
                      <a:pt x="476" y="356"/>
                    </a:lnTo>
                    <a:lnTo>
                      <a:pt x="470" y="366"/>
                    </a:lnTo>
                    <a:lnTo>
                      <a:pt x="462" y="374"/>
                    </a:lnTo>
                    <a:lnTo>
                      <a:pt x="454" y="384"/>
                    </a:lnTo>
                    <a:lnTo>
                      <a:pt x="446" y="392"/>
                    </a:lnTo>
                    <a:lnTo>
                      <a:pt x="438" y="400"/>
                    </a:lnTo>
                    <a:lnTo>
                      <a:pt x="430" y="408"/>
                    </a:lnTo>
                    <a:lnTo>
                      <a:pt x="420" y="416"/>
                    </a:lnTo>
                    <a:lnTo>
                      <a:pt x="410" y="422"/>
                    </a:lnTo>
                    <a:lnTo>
                      <a:pt x="400" y="428"/>
                    </a:lnTo>
                    <a:lnTo>
                      <a:pt x="390" y="436"/>
                    </a:lnTo>
                    <a:lnTo>
                      <a:pt x="380" y="440"/>
                    </a:lnTo>
                    <a:lnTo>
                      <a:pt x="368" y="446"/>
                    </a:lnTo>
                    <a:lnTo>
                      <a:pt x="356" y="450"/>
                    </a:lnTo>
                    <a:lnTo>
                      <a:pt x="346" y="454"/>
                    </a:lnTo>
                    <a:lnTo>
                      <a:pt x="334" y="458"/>
                    </a:lnTo>
                    <a:lnTo>
                      <a:pt x="322" y="462"/>
                    </a:lnTo>
                    <a:lnTo>
                      <a:pt x="308" y="464"/>
                    </a:lnTo>
                    <a:lnTo>
                      <a:pt x="296" y="466"/>
                    </a:lnTo>
                    <a:lnTo>
                      <a:pt x="284" y="468"/>
                    </a:lnTo>
                    <a:lnTo>
                      <a:pt x="270" y="468"/>
                    </a:lnTo>
                    <a:lnTo>
                      <a:pt x="258" y="468"/>
                    </a:lnTo>
                    <a:lnTo>
                      <a:pt x="244" y="468"/>
                    </a:lnTo>
                    <a:lnTo>
                      <a:pt x="232" y="468"/>
                    </a:lnTo>
                    <a:lnTo>
                      <a:pt x="218" y="466"/>
                    </a:lnTo>
                    <a:lnTo>
                      <a:pt x="206" y="464"/>
                    </a:lnTo>
                    <a:lnTo>
                      <a:pt x="194" y="462"/>
                    </a:lnTo>
                    <a:lnTo>
                      <a:pt x="182" y="458"/>
                    </a:lnTo>
                    <a:lnTo>
                      <a:pt x="170" y="454"/>
                    </a:lnTo>
                    <a:lnTo>
                      <a:pt x="158" y="450"/>
                    </a:lnTo>
                    <a:lnTo>
                      <a:pt x="146" y="446"/>
                    </a:lnTo>
                    <a:lnTo>
                      <a:pt x="136" y="440"/>
                    </a:lnTo>
                    <a:lnTo>
                      <a:pt x="124" y="436"/>
                    </a:lnTo>
                    <a:lnTo>
                      <a:pt x="114" y="428"/>
                    </a:lnTo>
                    <a:lnTo>
                      <a:pt x="104" y="422"/>
                    </a:lnTo>
                    <a:lnTo>
                      <a:pt x="94" y="416"/>
                    </a:lnTo>
                    <a:lnTo>
                      <a:pt x="86" y="408"/>
                    </a:lnTo>
                    <a:lnTo>
                      <a:pt x="76" y="400"/>
                    </a:lnTo>
                    <a:lnTo>
                      <a:pt x="68" y="392"/>
                    </a:lnTo>
                    <a:lnTo>
                      <a:pt x="60" y="384"/>
                    </a:lnTo>
                    <a:lnTo>
                      <a:pt x="52" y="374"/>
                    </a:lnTo>
                    <a:lnTo>
                      <a:pt x="44" y="366"/>
                    </a:lnTo>
                    <a:lnTo>
                      <a:pt x="38" y="356"/>
                    </a:lnTo>
                    <a:lnTo>
                      <a:pt x="32" y="346"/>
                    </a:lnTo>
                    <a:lnTo>
                      <a:pt x="26" y="336"/>
                    </a:lnTo>
                    <a:lnTo>
                      <a:pt x="22" y="326"/>
                    </a:lnTo>
                    <a:lnTo>
                      <a:pt x="16" y="316"/>
                    </a:lnTo>
                    <a:lnTo>
                      <a:pt x="12" y="304"/>
                    </a:lnTo>
                    <a:lnTo>
                      <a:pt x="8" y="294"/>
                    </a:lnTo>
                    <a:lnTo>
                      <a:pt x="6" y="282"/>
                    </a:lnTo>
                    <a:lnTo>
                      <a:pt x="4" y="270"/>
                    </a:lnTo>
                    <a:lnTo>
                      <a:pt x="2" y="258"/>
                    </a:lnTo>
                    <a:lnTo>
                      <a:pt x="2" y="246"/>
                    </a:lnTo>
                    <a:lnTo>
                      <a:pt x="0" y="234"/>
                    </a:lnTo>
                    <a:lnTo>
                      <a:pt x="2" y="222"/>
                    </a:lnTo>
                    <a:lnTo>
                      <a:pt x="2" y="212"/>
                    </a:lnTo>
                    <a:lnTo>
                      <a:pt x="4" y="200"/>
                    </a:lnTo>
                    <a:lnTo>
                      <a:pt x="6" y="188"/>
                    </a:lnTo>
                    <a:lnTo>
                      <a:pt x="8" y="176"/>
                    </a:lnTo>
                    <a:lnTo>
                      <a:pt x="12" y="166"/>
                    </a:lnTo>
                    <a:lnTo>
                      <a:pt x="16" y="154"/>
                    </a:lnTo>
                    <a:lnTo>
                      <a:pt x="22" y="144"/>
                    </a:lnTo>
                    <a:lnTo>
                      <a:pt x="26" y="134"/>
                    </a:lnTo>
                    <a:lnTo>
                      <a:pt x="32" y="124"/>
                    </a:lnTo>
                    <a:lnTo>
                      <a:pt x="38" y="114"/>
                    </a:lnTo>
                    <a:lnTo>
                      <a:pt x="44" y="104"/>
                    </a:lnTo>
                    <a:lnTo>
                      <a:pt x="52" y="94"/>
                    </a:lnTo>
                    <a:lnTo>
                      <a:pt x="60" y="86"/>
                    </a:lnTo>
                    <a:lnTo>
                      <a:pt x="68" y="78"/>
                    </a:lnTo>
                    <a:lnTo>
                      <a:pt x="76" y="70"/>
                    </a:lnTo>
                    <a:lnTo>
                      <a:pt x="86" y="62"/>
                    </a:lnTo>
                    <a:lnTo>
                      <a:pt x="94" y="54"/>
                    </a:lnTo>
                    <a:lnTo>
                      <a:pt x="104" y="48"/>
                    </a:lnTo>
                    <a:lnTo>
                      <a:pt x="114" y="40"/>
                    </a:lnTo>
                    <a:lnTo>
                      <a:pt x="124" y="34"/>
                    </a:lnTo>
                    <a:lnTo>
                      <a:pt x="136" y="30"/>
                    </a:lnTo>
                    <a:lnTo>
                      <a:pt x="146" y="24"/>
                    </a:lnTo>
                    <a:lnTo>
                      <a:pt x="158" y="20"/>
                    </a:lnTo>
                    <a:lnTo>
                      <a:pt x="170" y="16"/>
                    </a:lnTo>
                    <a:lnTo>
                      <a:pt x="182" y="12"/>
                    </a:lnTo>
                    <a:lnTo>
                      <a:pt x="194" y="8"/>
                    </a:lnTo>
                    <a:lnTo>
                      <a:pt x="206" y="6"/>
                    </a:lnTo>
                    <a:lnTo>
                      <a:pt x="218" y="4"/>
                    </a:lnTo>
                    <a:lnTo>
                      <a:pt x="232" y="2"/>
                    </a:lnTo>
                    <a:lnTo>
                      <a:pt x="244" y="2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F5D4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7" name="Freeform 34"/>
              <p:cNvSpPr>
                <a:spLocks/>
              </p:cNvSpPr>
              <p:nvPr/>
            </p:nvSpPr>
            <p:spPr bwMode="auto">
              <a:xfrm>
                <a:off x="1498069" y="1340801"/>
                <a:ext cx="1009293" cy="872650"/>
              </a:xfrm>
              <a:custGeom>
                <a:avLst/>
                <a:gdLst/>
                <a:ahLst/>
                <a:cxnLst>
                  <a:cxn ang="0">
                    <a:pos x="274" y="0"/>
                  </a:cxn>
                  <a:cxn ang="0">
                    <a:pos x="312" y="6"/>
                  </a:cxn>
                  <a:cxn ang="0">
                    <a:pos x="346" y="18"/>
                  </a:cxn>
                  <a:cxn ang="0">
                    <a:pos x="378" y="32"/>
                  </a:cxn>
                  <a:cxn ang="0">
                    <a:pos x="408" y="50"/>
                  </a:cxn>
                  <a:cxn ang="0">
                    <a:pos x="434" y="74"/>
                  </a:cxn>
                  <a:cxn ang="0">
                    <a:pos x="456" y="98"/>
                  </a:cxn>
                  <a:cxn ang="0">
                    <a:pos x="474" y="128"/>
                  </a:cxn>
                  <a:cxn ang="0">
                    <a:pos x="488" y="158"/>
                  </a:cxn>
                  <a:cxn ang="0">
                    <a:pos x="496" y="190"/>
                  </a:cxn>
                  <a:cxn ang="0">
                    <a:pos x="498" y="224"/>
                  </a:cxn>
                  <a:cxn ang="0">
                    <a:pos x="496" y="258"/>
                  </a:cxn>
                  <a:cxn ang="0">
                    <a:pos x="488" y="292"/>
                  </a:cxn>
                  <a:cxn ang="0">
                    <a:pos x="474" y="322"/>
                  </a:cxn>
                  <a:cxn ang="0">
                    <a:pos x="456" y="350"/>
                  </a:cxn>
                  <a:cxn ang="0">
                    <a:pos x="434" y="376"/>
                  </a:cxn>
                  <a:cxn ang="0">
                    <a:pos x="408" y="398"/>
                  </a:cxn>
                  <a:cxn ang="0">
                    <a:pos x="378" y="416"/>
                  </a:cxn>
                  <a:cxn ang="0">
                    <a:pos x="346" y="432"/>
                  </a:cxn>
                  <a:cxn ang="0">
                    <a:pos x="312" y="442"/>
                  </a:cxn>
                  <a:cxn ang="0">
                    <a:pos x="274" y="448"/>
                  </a:cxn>
                  <a:cxn ang="0">
                    <a:pos x="236" y="448"/>
                  </a:cxn>
                  <a:cxn ang="0">
                    <a:pos x="200" y="444"/>
                  </a:cxn>
                  <a:cxn ang="0">
                    <a:pos x="164" y="436"/>
                  </a:cxn>
                  <a:cxn ang="0">
                    <a:pos x="130" y="422"/>
                  </a:cxn>
                  <a:cxn ang="0">
                    <a:pos x="100" y="404"/>
                  </a:cxn>
                  <a:cxn ang="0">
                    <a:pos x="74" y="384"/>
                  </a:cxn>
                  <a:cxn ang="0">
                    <a:pos x="50" y="358"/>
                  </a:cxn>
                  <a:cxn ang="0">
                    <a:pos x="30" y="332"/>
                  </a:cxn>
                  <a:cxn ang="0">
                    <a:pos x="16" y="302"/>
                  </a:cxn>
                  <a:cxn ang="0">
                    <a:pos x="6" y="270"/>
                  </a:cxn>
                  <a:cxn ang="0">
                    <a:pos x="0" y="236"/>
                  </a:cxn>
                  <a:cxn ang="0">
                    <a:pos x="2" y="202"/>
                  </a:cxn>
                  <a:cxn ang="0">
                    <a:pos x="8" y="168"/>
                  </a:cxn>
                  <a:cxn ang="0">
                    <a:pos x="20" y="136"/>
                  </a:cxn>
                  <a:cxn ang="0">
                    <a:pos x="36" y="108"/>
                  </a:cxn>
                  <a:cxn ang="0">
                    <a:pos x="58" y="82"/>
                  </a:cxn>
                  <a:cxn ang="0">
                    <a:pos x="82" y="58"/>
                  </a:cxn>
                  <a:cxn ang="0">
                    <a:pos x="110" y="38"/>
                  </a:cxn>
                  <a:cxn ang="0">
                    <a:pos x="142" y="22"/>
                  </a:cxn>
                  <a:cxn ang="0">
                    <a:pos x="176" y="10"/>
                  </a:cxn>
                  <a:cxn ang="0">
                    <a:pos x="212" y="2"/>
                  </a:cxn>
                  <a:cxn ang="0">
                    <a:pos x="250" y="0"/>
                  </a:cxn>
                </a:cxnLst>
                <a:rect l="0" t="0" r="r" b="b"/>
                <a:pathLst>
                  <a:path w="498" h="450">
                    <a:moveTo>
                      <a:pt x="250" y="0"/>
                    </a:moveTo>
                    <a:lnTo>
                      <a:pt x="262" y="0"/>
                    </a:lnTo>
                    <a:lnTo>
                      <a:pt x="274" y="0"/>
                    </a:lnTo>
                    <a:lnTo>
                      <a:pt x="288" y="2"/>
                    </a:lnTo>
                    <a:lnTo>
                      <a:pt x="300" y="4"/>
                    </a:lnTo>
                    <a:lnTo>
                      <a:pt x="312" y="6"/>
                    </a:lnTo>
                    <a:lnTo>
                      <a:pt x="324" y="10"/>
                    </a:lnTo>
                    <a:lnTo>
                      <a:pt x="334" y="14"/>
                    </a:lnTo>
                    <a:lnTo>
                      <a:pt x="346" y="18"/>
                    </a:lnTo>
                    <a:lnTo>
                      <a:pt x="358" y="22"/>
                    </a:lnTo>
                    <a:lnTo>
                      <a:pt x="368" y="26"/>
                    </a:lnTo>
                    <a:lnTo>
                      <a:pt x="378" y="32"/>
                    </a:lnTo>
                    <a:lnTo>
                      <a:pt x="388" y="38"/>
                    </a:lnTo>
                    <a:lnTo>
                      <a:pt x="398" y="44"/>
                    </a:lnTo>
                    <a:lnTo>
                      <a:pt x="408" y="50"/>
                    </a:lnTo>
                    <a:lnTo>
                      <a:pt x="416" y="58"/>
                    </a:lnTo>
                    <a:lnTo>
                      <a:pt x="426" y="66"/>
                    </a:lnTo>
                    <a:lnTo>
                      <a:pt x="434" y="74"/>
                    </a:lnTo>
                    <a:lnTo>
                      <a:pt x="442" y="82"/>
                    </a:lnTo>
                    <a:lnTo>
                      <a:pt x="448" y="90"/>
                    </a:lnTo>
                    <a:lnTo>
                      <a:pt x="456" y="98"/>
                    </a:lnTo>
                    <a:lnTo>
                      <a:pt x="462" y="108"/>
                    </a:lnTo>
                    <a:lnTo>
                      <a:pt x="468" y="118"/>
                    </a:lnTo>
                    <a:lnTo>
                      <a:pt x="474" y="128"/>
                    </a:lnTo>
                    <a:lnTo>
                      <a:pt x="478" y="136"/>
                    </a:lnTo>
                    <a:lnTo>
                      <a:pt x="484" y="148"/>
                    </a:lnTo>
                    <a:lnTo>
                      <a:pt x="488" y="158"/>
                    </a:lnTo>
                    <a:lnTo>
                      <a:pt x="490" y="168"/>
                    </a:lnTo>
                    <a:lnTo>
                      <a:pt x="494" y="180"/>
                    </a:lnTo>
                    <a:lnTo>
                      <a:pt x="496" y="190"/>
                    </a:lnTo>
                    <a:lnTo>
                      <a:pt x="498" y="202"/>
                    </a:lnTo>
                    <a:lnTo>
                      <a:pt x="498" y="212"/>
                    </a:lnTo>
                    <a:lnTo>
                      <a:pt x="498" y="224"/>
                    </a:lnTo>
                    <a:lnTo>
                      <a:pt x="498" y="236"/>
                    </a:lnTo>
                    <a:lnTo>
                      <a:pt x="498" y="248"/>
                    </a:lnTo>
                    <a:lnTo>
                      <a:pt x="496" y="258"/>
                    </a:lnTo>
                    <a:lnTo>
                      <a:pt x="494" y="270"/>
                    </a:lnTo>
                    <a:lnTo>
                      <a:pt x="490" y="280"/>
                    </a:lnTo>
                    <a:lnTo>
                      <a:pt x="488" y="292"/>
                    </a:lnTo>
                    <a:lnTo>
                      <a:pt x="484" y="302"/>
                    </a:lnTo>
                    <a:lnTo>
                      <a:pt x="478" y="312"/>
                    </a:lnTo>
                    <a:lnTo>
                      <a:pt x="474" y="322"/>
                    </a:lnTo>
                    <a:lnTo>
                      <a:pt x="468" y="332"/>
                    </a:lnTo>
                    <a:lnTo>
                      <a:pt x="462" y="340"/>
                    </a:lnTo>
                    <a:lnTo>
                      <a:pt x="456" y="350"/>
                    </a:lnTo>
                    <a:lnTo>
                      <a:pt x="448" y="358"/>
                    </a:lnTo>
                    <a:lnTo>
                      <a:pt x="442" y="368"/>
                    </a:lnTo>
                    <a:lnTo>
                      <a:pt x="434" y="376"/>
                    </a:lnTo>
                    <a:lnTo>
                      <a:pt x="426" y="384"/>
                    </a:lnTo>
                    <a:lnTo>
                      <a:pt x="416" y="390"/>
                    </a:lnTo>
                    <a:lnTo>
                      <a:pt x="408" y="398"/>
                    </a:lnTo>
                    <a:lnTo>
                      <a:pt x="398" y="404"/>
                    </a:lnTo>
                    <a:lnTo>
                      <a:pt x="388" y="410"/>
                    </a:lnTo>
                    <a:lnTo>
                      <a:pt x="378" y="416"/>
                    </a:lnTo>
                    <a:lnTo>
                      <a:pt x="368" y="422"/>
                    </a:lnTo>
                    <a:lnTo>
                      <a:pt x="358" y="428"/>
                    </a:lnTo>
                    <a:lnTo>
                      <a:pt x="346" y="432"/>
                    </a:lnTo>
                    <a:lnTo>
                      <a:pt x="334" y="436"/>
                    </a:lnTo>
                    <a:lnTo>
                      <a:pt x="324" y="440"/>
                    </a:lnTo>
                    <a:lnTo>
                      <a:pt x="312" y="442"/>
                    </a:lnTo>
                    <a:lnTo>
                      <a:pt x="300" y="444"/>
                    </a:lnTo>
                    <a:lnTo>
                      <a:pt x="288" y="446"/>
                    </a:lnTo>
                    <a:lnTo>
                      <a:pt x="274" y="448"/>
                    </a:lnTo>
                    <a:lnTo>
                      <a:pt x="262" y="448"/>
                    </a:lnTo>
                    <a:lnTo>
                      <a:pt x="250" y="450"/>
                    </a:lnTo>
                    <a:lnTo>
                      <a:pt x="236" y="448"/>
                    </a:lnTo>
                    <a:lnTo>
                      <a:pt x="224" y="448"/>
                    </a:lnTo>
                    <a:lnTo>
                      <a:pt x="212" y="446"/>
                    </a:lnTo>
                    <a:lnTo>
                      <a:pt x="200" y="444"/>
                    </a:lnTo>
                    <a:lnTo>
                      <a:pt x="188" y="442"/>
                    </a:lnTo>
                    <a:lnTo>
                      <a:pt x="176" y="440"/>
                    </a:lnTo>
                    <a:lnTo>
                      <a:pt x="164" y="436"/>
                    </a:lnTo>
                    <a:lnTo>
                      <a:pt x="152" y="432"/>
                    </a:lnTo>
                    <a:lnTo>
                      <a:pt x="142" y="428"/>
                    </a:lnTo>
                    <a:lnTo>
                      <a:pt x="130" y="422"/>
                    </a:lnTo>
                    <a:lnTo>
                      <a:pt x="120" y="416"/>
                    </a:lnTo>
                    <a:lnTo>
                      <a:pt x="110" y="410"/>
                    </a:lnTo>
                    <a:lnTo>
                      <a:pt x="100" y="404"/>
                    </a:lnTo>
                    <a:lnTo>
                      <a:pt x="90" y="398"/>
                    </a:lnTo>
                    <a:lnTo>
                      <a:pt x="82" y="390"/>
                    </a:lnTo>
                    <a:lnTo>
                      <a:pt x="74" y="384"/>
                    </a:lnTo>
                    <a:lnTo>
                      <a:pt x="64" y="376"/>
                    </a:lnTo>
                    <a:lnTo>
                      <a:pt x="58" y="368"/>
                    </a:lnTo>
                    <a:lnTo>
                      <a:pt x="50" y="358"/>
                    </a:lnTo>
                    <a:lnTo>
                      <a:pt x="42" y="350"/>
                    </a:lnTo>
                    <a:lnTo>
                      <a:pt x="36" y="340"/>
                    </a:lnTo>
                    <a:lnTo>
                      <a:pt x="30" y="332"/>
                    </a:lnTo>
                    <a:lnTo>
                      <a:pt x="24" y="322"/>
                    </a:lnTo>
                    <a:lnTo>
                      <a:pt x="20" y="312"/>
                    </a:lnTo>
                    <a:lnTo>
                      <a:pt x="16" y="302"/>
                    </a:lnTo>
                    <a:lnTo>
                      <a:pt x="12" y="292"/>
                    </a:lnTo>
                    <a:lnTo>
                      <a:pt x="8" y="280"/>
                    </a:lnTo>
                    <a:lnTo>
                      <a:pt x="6" y="270"/>
                    </a:lnTo>
                    <a:lnTo>
                      <a:pt x="2" y="258"/>
                    </a:lnTo>
                    <a:lnTo>
                      <a:pt x="2" y="248"/>
                    </a:lnTo>
                    <a:lnTo>
                      <a:pt x="0" y="236"/>
                    </a:lnTo>
                    <a:lnTo>
                      <a:pt x="0" y="224"/>
                    </a:lnTo>
                    <a:lnTo>
                      <a:pt x="0" y="212"/>
                    </a:lnTo>
                    <a:lnTo>
                      <a:pt x="2" y="202"/>
                    </a:lnTo>
                    <a:lnTo>
                      <a:pt x="2" y="190"/>
                    </a:lnTo>
                    <a:lnTo>
                      <a:pt x="6" y="180"/>
                    </a:lnTo>
                    <a:lnTo>
                      <a:pt x="8" y="168"/>
                    </a:lnTo>
                    <a:lnTo>
                      <a:pt x="12" y="158"/>
                    </a:lnTo>
                    <a:lnTo>
                      <a:pt x="16" y="148"/>
                    </a:lnTo>
                    <a:lnTo>
                      <a:pt x="20" y="136"/>
                    </a:lnTo>
                    <a:lnTo>
                      <a:pt x="24" y="128"/>
                    </a:lnTo>
                    <a:lnTo>
                      <a:pt x="30" y="118"/>
                    </a:lnTo>
                    <a:lnTo>
                      <a:pt x="36" y="108"/>
                    </a:lnTo>
                    <a:lnTo>
                      <a:pt x="42" y="98"/>
                    </a:lnTo>
                    <a:lnTo>
                      <a:pt x="50" y="90"/>
                    </a:lnTo>
                    <a:lnTo>
                      <a:pt x="58" y="82"/>
                    </a:lnTo>
                    <a:lnTo>
                      <a:pt x="64" y="74"/>
                    </a:lnTo>
                    <a:lnTo>
                      <a:pt x="74" y="66"/>
                    </a:lnTo>
                    <a:lnTo>
                      <a:pt x="82" y="58"/>
                    </a:lnTo>
                    <a:lnTo>
                      <a:pt x="90" y="50"/>
                    </a:lnTo>
                    <a:lnTo>
                      <a:pt x="100" y="44"/>
                    </a:lnTo>
                    <a:lnTo>
                      <a:pt x="110" y="38"/>
                    </a:lnTo>
                    <a:lnTo>
                      <a:pt x="120" y="32"/>
                    </a:lnTo>
                    <a:lnTo>
                      <a:pt x="130" y="26"/>
                    </a:lnTo>
                    <a:lnTo>
                      <a:pt x="142" y="22"/>
                    </a:lnTo>
                    <a:lnTo>
                      <a:pt x="152" y="18"/>
                    </a:lnTo>
                    <a:lnTo>
                      <a:pt x="164" y="14"/>
                    </a:lnTo>
                    <a:lnTo>
                      <a:pt x="176" y="10"/>
                    </a:lnTo>
                    <a:lnTo>
                      <a:pt x="188" y="6"/>
                    </a:lnTo>
                    <a:lnTo>
                      <a:pt x="200" y="4"/>
                    </a:lnTo>
                    <a:lnTo>
                      <a:pt x="212" y="2"/>
                    </a:lnTo>
                    <a:lnTo>
                      <a:pt x="224" y="0"/>
                    </a:lnTo>
                    <a:lnTo>
                      <a:pt x="236" y="0"/>
                    </a:lnTo>
                    <a:lnTo>
                      <a:pt x="250" y="0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rgbClr val="F7DB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8" name="Freeform 35"/>
              <p:cNvSpPr>
                <a:spLocks/>
              </p:cNvSpPr>
              <p:nvPr/>
            </p:nvSpPr>
            <p:spPr bwMode="auto">
              <a:xfrm>
                <a:off x="1514283" y="1356314"/>
                <a:ext cx="976866" cy="837744"/>
              </a:xfrm>
              <a:custGeom>
                <a:avLst/>
                <a:gdLst/>
                <a:ahLst/>
                <a:cxnLst>
                  <a:cxn ang="0">
                    <a:pos x="266" y="2"/>
                  </a:cxn>
                  <a:cxn ang="0">
                    <a:pos x="302" y="6"/>
                  </a:cxn>
                  <a:cxn ang="0">
                    <a:pos x="336" y="18"/>
                  </a:cxn>
                  <a:cxn ang="0">
                    <a:pos x="366" y="32"/>
                  </a:cxn>
                  <a:cxn ang="0">
                    <a:pos x="394" y="50"/>
                  </a:cxn>
                  <a:cxn ang="0">
                    <a:pos x="420" y="70"/>
                  </a:cxn>
                  <a:cxn ang="0">
                    <a:pos x="442" y="96"/>
                  </a:cxn>
                  <a:cxn ang="0">
                    <a:pos x="460" y="122"/>
                  </a:cxn>
                  <a:cxn ang="0">
                    <a:pos x="472" y="152"/>
                  </a:cxn>
                  <a:cxn ang="0">
                    <a:pos x="480" y="184"/>
                  </a:cxn>
                  <a:cxn ang="0">
                    <a:pos x="482" y="216"/>
                  </a:cxn>
                  <a:cxn ang="0">
                    <a:pos x="480" y="248"/>
                  </a:cxn>
                  <a:cxn ang="0">
                    <a:pos x="472" y="280"/>
                  </a:cxn>
                  <a:cxn ang="0">
                    <a:pos x="460" y="310"/>
                  </a:cxn>
                  <a:cxn ang="0">
                    <a:pos x="442" y="336"/>
                  </a:cxn>
                  <a:cxn ang="0">
                    <a:pos x="420" y="360"/>
                  </a:cxn>
                  <a:cxn ang="0">
                    <a:pos x="394" y="382"/>
                  </a:cxn>
                  <a:cxn ang="0">
                    <a:pos x="366" y="400"/>
                  </a:cxn>
                  <a:cxn ang="0">
                    <a:pos x="336" y="414"/>
                  </a:cxn>
                  <a:cxn ang="0">
                    <a:pos x="302" y="424"/>
                  </a:cxn>
                  <a:cxn ang="0">
                    <a:pos x="266" y="430"/>
                  </a:cxn>
                  <a:cxn ang="0">
                    <a:pos x="228" y="432"/>
                  </a:cxn>
                  <a:cxn ang="0">
                    <a:pos x="192" y="428"/>
                  </a:cxn>
                  <a:cxn ang="0">
                    <a:pos x="158" y="418"/>
                  </a:cxn>
                  <a:cxn ang="0">
                    <a:pos x="126" y="406"/>
                  </a:cxn>
                  <a:cxn ang="0">
                    <a:pos x="96" y="388"/>
                  </a:cxn>
                  <a:cxn ang="0">
                    <a:pos x="70" y="368"/>
                  </a:cxn>
                  <a:cxn ang="0">
                    <a:pos x="48" y="344"/>
                  </a:cxn>
                  <a:cxn ang="0">
                    <a:pos x="28" y="318"/>
                  </a:cxn>
                  <a:cxn ang="0">
                    <a:pos x="14" y="290"/>
                  </a:cxn>
                  <a:cxn ang="0">
                    <a:pos x="4" y="260"/>
                  </a:cxn>
                  <a:cxn ang="0">
                    <a:pos x="0" y="226"/>
                  </a:cxn>
                  <a:cxn ang="0">
                    <a:pos x="0" y="194"/>
                  </a:cxn>
                  <a:cxn ang="0">
                    <a:pos x="6" y="162"/>
                  </a:cxn>
                  <a:cxn ang="0">
                    <a:pos x="18" y="132"/>
                  </a:cxn>
                  <a:cxn ang="0">
                    <a:pos x="34" y="104"/>
                  </a:cxn>
                  <a:cxn ang="0">
                    <a:pos x="54" y="78"/>
                  </a:cxn>
                  <a:cxn ang="0">
                    <a:pos x="78" y="56"/>
                  </a:cxn>
                  <a:cxn ang="0">
                    <a:pos x="106" y="38"/>
                  </a:cxn>
                  <a:cxn ang="0">
                    <a:pos x="136" y="22"/>
                  </a:cxn>
                  <a:cxn ang="0">
                    <a:pos x="170" y="10"/>
                  </a:cxn>
                  <a:cxn ang="0">
                    <a:pos x="204" y="2"/>
                  </a:cxn>
                  <a:cxn ang="0">
                    <a:pos x="242" y="0"/>
                  </a:cxn>
                </a:cxnLst>
                <a:rect l="0" t="0" r="r" b="b"/>
                <a:pathLst>
                  <a:path w="482" h="432">
                    <a:moveTo>
                      <a:pt x="242" y="0"/>
                    </a:moveTo>
                    <a:lnTo>
                      <a:pt x="254" y="0"/>
                    </a:lnTo>
                    <a:lnTo>
                      <a:pt x="266" y="2"/>
                    </a:lnTo>
                    <a:lnTo>
                      <a:pt x="278" y="2"/>
                    </a:lnTo>
                    <a:lnTo>
                      <a:pt x="290" y="4"/>
                    </a:lnTo>
                    <a:lnTo>
                      <a:pt x="302" y="6"/>
                    </a:lnTo>
                    <a:lnTo>
                      <a:pt x="312" y="10"/>
                    </a:lnTo>
                    <a:lnTo>
                      <a:pt x="324" y="14"/>
                    </a:lnTo>
                    <a:lnTo>
                      <a:pt x="336" y="18"/>
                    </a:lnTo>
                    <a:lnTo>
                      <a:pt x="346" y="22"/>
                    </a:lnTo>
                    <a:lnTo>
                      <a:pt x="356" y="26"/>
                    </a:lnTo>
                    <a:lnTo>
                      <a:pt x="366" y="32"/>
                    </a:lnTo>
                    <a:lnTo>
                      <a:pt x="376" y="38"/>
                    </a:lnTo>
                    <a:lnTo>
                      <a:pt x="386" y="44"/>
                    </a:lnTo>
                    <a:lnTo>
                      <a:pt x="394" y="50"/>
                    </a:lnTo>
                    <a:lnTo>
                      <a:pt x="404" y="56"/>
                    </a:lnTo>
                    <a:lnTo>
                      <a:pt x="412" y="64"/>
                    </a:lnTo>
                    <a:lnTo>
                      <a:pt x="420" y="70"/>
                    </a:lnTo>
                    <a:lnTo>
                      <a:pt x="428" y="78"/>
                    </a:lnTo>
                    <a:lnTo>
                      <a:pt x="434" y="86"/>
                    </a:lnTo>
                    <a:lnTo>
                      <a:pt x="442" y="96"/>
                    </a:lnTo>
                    <a:lnTo>
                      <a:pt x="448" y="104"/>
                    </a:lnTo>
                    <a:lnTo>
                      <a:pt x="454" y="114"/>
                    </a:lnTo>
                    <a:lnTo>
                      <a:pt x="460" y="122"/>
                    </a:lnTo>
                    <a:lnTo>
                      <a:pt x="464" y="132"/>
                    </a:lnTo>
                    <a:lnTo>
                      <a:pt x="468" y="142"/>
                    </a:lnTo>
                    <a:lnTo>
                      <a:pt x="472" y="152"/>
                    </a:lnTo>
                    <a:lnTo>
                      <a:pt x="476" y="162"/>
                    </a:lnTo>
                    <a:lnTo>
                      <a:pt x="478" y="172"/>
                    </a:lnTo>
                    <a:lnTo>
                      <a:pt x="480" y="184"/>
                    </a:lnTo>
                    <a:lnTo>
                      <a:pt x="482" y="194"/>
                    </a:lnTo>
                    <a:lnTo>
                      <a:pt x="482" y="204"/>
                    </a:lnTo>
                    <a:lnTo>
                      <a:pt x="482" y="216"/>
                    </a:lnTo>
                    <a:lnTo>
                      <a:pt x="482" y="226"/>
                    </a:lnTo>
                    <a:lnTo>
                      <a:pt x="482" y="238"/>
                    </a:lnTo>
                    <a:lnTo>
                      <a:pt x="480" y="248"/>
                    </a:lnTo>
                    <a:lnTo>
                      <a:pt x="478" y="260"/>
                    </a:lnTo>
                    <a:lnTo>
                      <a:pt x="476" y="270"/>
                    </a:lnTo>
                    <a:lnTo>
                      <a:pt x="472" y="280"/>
                    </a:lnTo>
                    <a:lnTo>
                      <a:pt x="468" y="290"/>
                    </a:lnTo>
                    <a:lnTo>
                      <a:pt x="464" y="300"/>
                    </a:lnTo>
                    <a:lnTo>
                      <a:pt x="460" y="310"/>
                    </a:lnTo>
                    <a:lnTo>
                      <a:pt x="454" y="318"/>
                    </a:lnTo>
                    <a:lnTo>
                      <a:pt x="448" y="328"/>
                    </a:lnTo>
                    <a:lnTo>
                      <a:pt x="442" y="336"/>
                    </a:lnTo>
                    <a:lnTo>
                      <a:pt x="434" y="344"/>
                    </a:lnTo>
                    <a:lnTo>
                      <a:pt x="428" y="352"/>
                    </a:lnTo>
                    <a:lnTo>
                      <a:pt x="420" y="360"/>
                    </a:lnTo>
                    <a:lnTo>
                      <a:pt x="412" y="368"/>
                    </a:lnTo>
                    <a:lnTo>
                      <a:pt x="404" y="376"/>
                    </a:lnTo>
                    <a:lnTo>
                      <a:pt x="394" y="382"/>
                    </a:lnTo>
                    <a:lnTo>
                      <a:pt x="386" y="388"/>
                    </a:lnTo>
                    <a:lnTo>
                      <a:pt x="376" y="394"/>
                    </a:lnTo>
                    <a:lnTo>
                      <a:pt x="366" y="400"/>
                    </a:lnTo>
                    <a:lnTo>
                      <a:pt x="356" y="406"/>
                    </a:lnTo>
                    <a:lnTo>
                      <a:pt x="346" y="410"/>
                    </a:lnTo>
                    <a:lnTo>
                      <a:pt x="336" y="414"/>
                    </a:lnTo>
                    <a:lnTo>
                      <a:pt x="324" y="418"/>
                    </a:lnTo>
                    <a:lnTo>
                      <a:pt x="312" y="422"/>
                    </a:lnTo>
                    <a:lnTo>
                      <a:pt x="302" y="424"/>
                    </a:lnTo>
                    <a:lnTo>
                      <a:pt x="290" y="428"/>
                    </a:lnTo>
                    <a:lnTo>
                      <a:pt x="278" y="430"/>
                    </a:lnTo>
                    <a:lnTo>
                      <a:pt x="266" y="430"/>
                    </a:lnTo>
                    <a:lnTo>
                      <a:pt x="254" y="432"/>
                    </a:lnTo>
                    <a:lnTo>
                      <a:pt x="242" y="432"/>
                    </a:lnTo>
                    <a:lnTo>
                      <a:pt x="228" y="432"/>
                    </a:lnTo>
                    <a:lnTo>
                      <a:pt x="216" y="430"/>
                    </a:lnTo>
                    <a:lnTo>
                      <a:pt x="204" y="430"/>
                    </a:lnTo>
                    <a:lnTo>
                      <a:pt x="192" y="428"/>
                    </a:lnTo>
                    <a:lnTo>
                      <a:pt x="180" y="424"/>
                    </a:lnTo>
                    <a:lnTo>
                      <a:pt x="170" y="422"/>
                    </a:lnTo>
                    <a:lnTo>
                      <a:pt x="158" y="418"/>
                    </a:lnTo>
                    <a:lnTo>
                      <a:pt x="148" y="414"/>
                    </a:lnTo>
                    <a:lnTo>
                      <a:pt x="136" y="410"/>
                    </a:lnTo>
                    <a:lnTo>
                      <a:pt x="126" y="406"/>
                    </a:lnTo>
                    <a:lnTo>
                      <a:pt x="116" y="400"/>
                    </a:lnTo>
                    <a:lnTo>
                      <a:pt x="106" y="394"/>
                    </a:lnTo>
                    <a:lnTo>
                      <a:pt x="96" y="388"/>
                    </a:lnTo>
                    <a:lnTo>
                      <a:pt x="88" y="382"/>
                    </a:lnTo>
                    <a:lnTo>
                      <a:pt x="78" y="376"/>
                    </a:lnTo>
                    <a:lnTo>
                      <a:pt x="70" y="368"/>
                    </a:lnTo>
                    <a:lnTo>
                      <a:pt x="62" y="360"/>
                    </a:lnTo>
                    <a:lnTo>
                      <a:pt x="54" y="352"/>
                    </a:lnTo>
                    <a:lnTo>
                      <a:pt x="48" y="344"/>
                    </a:lnTo>
                    <a:lnTo>
                      <a:pt x="40" y="336"/>
                    </a:lnTo>
                    <a:lnTo>
                      <a:pt x="34" y="328"/>
                    </a:lnTo>
                    <a:lnTo>
                      <a:pt x="28" y="318"/>
                    </a:lnTo>
                    <a:lnTo>
                      <a:pt x="24" y="310"/>
                    </a:lnTo>
                    <a:lnTo>
                      <a:pt x="18" y="300"/>
                    </a:lnTo>
                    <a:lnTo>
                      <a:pt x="14" y="290"/>
                    </a:lnTo>
                    <a:lnTo>
                      <a:pt x="10" y="280"/>
                    </a:lnTo>
                    <a:lnTo>
                      <a:pt x="6" y="270"/>
                    </a:lnTo>
                    <a:lnTo>
                      <a:pt x="4" y="260"/>
                    </a:lnTo>
                    <a:lnTo>
                      <a:pt x="2" y="248"/>
                    </a:lnTo>
                    <a:lnTo>
                      <a:pt x="0" y="238"/>
                    </a:lnTo>
                    <a:lnTo>
                      <a:pt x="0" y="226"/>
                    </a:lnTo>
                    <a:lnTo>
                      <a:pt x="0" y="216"/>
                    </a:lnTo>
                    <a:lnTo>
                      <a:pt x="0" y="204"/>
                    </a:lnTo>
                    <a:lnTo>
                      <a:pt x="0" y="194"/>
                    </a:lnTo>
                    <a:lnTo>
                      <a:pt x="2" y="184"/>
                    </a:lnTo>
                    <a:lnTo>
                      <a:pt x="4" y="172"/>
                    </a:lnTo>
                    <a:lnTo>
                      <a:pt x="6" y="162"/>
                    </a:lnTo>
                    <a:lnTo>
                      <a:pt x="10" y="152"/>
                    </a:lnTo>
                    <a:lnTo>
                      <a:pt x="14" y="142"/>
                    </a:lnTo>
                    <a:lnTo>
                      <a:pt x="18" y="132"/>
                    </a:lnTo>
                    <a:lnTo>
                      <a:pt x="24" y="122"/>
                    </a:lnTo>
                    <a:lnTo>
                      <a:pt x="28" y="114"/>
                    </a:lnTo>
                    <a:lnTo>
                      <a:pt x="34" y="104"/>
                    </a:lnTo>
                    <a:lnTo>
                      <a:pt x="40" y="96"/>
                    </a:lnTo>
                    <a:lnTo>
                      <a:pt x="48" y="86"/>
                    </a:lnTo>
                    <a:lnTo>
                      <a:pt x="54" y="78"/>
                    </a:lnTo>
                    <a:lnTo>
                      <a:pt x="62" y="70"/>
                    </a:lnTo>
                    <a:lnTo>
                      <a:pt x="70" y="64"/>
                    </a:lnTo>
                    <a:lnTo>
                      <a:pt x="78" y="56"/>
                    </a:lnTo>
                    <a:lnTo>
                      <a:pt x="88" y="50"/>
                    </a:lnTo>
                    <a:lnTo>
                      <a:pt x="96" y="44"/>
                    </a:lnTo>
                    <a:lnTo>
                      <a:pt x="106" y="38"/>
                    </a:lnTo>
                    <a:lnTo>
                      <a:pt x="116" y="32"/>
                    </a:lnTo>
                    <a:lnTo>
                      <a:pt x="126" y="26"/>
                    </a:lnTo>
                    <a:lnTo>
                      <a:pt x="136" y="22"/>
                    </a:lnTo>
                    <a:lnTo>
                      <a:pt x="148" y="18"/>
                    </a:lnTo>
                    <a:lnTo>
                      <a:pt x="158" y="14"/>
                    </a:lnTo>
                    <a:lnTo>
                      <a:pt x="170" y="10"/>
                    </a:lnTo>
                    <a:lnTo>
                      <a:pt x="180" y="6"/>
                    </a:lnTo>
                    <a:lnTo>
                      <a:pt x="192" y="4"/>
                    </a:lnTo>
                    <a:lnTo>
                      <a:pt x="204" y="2"/>
                    </a:lnTo>
                    <a:lnTo>
                      <a:pt x="216" y="2"/>
                    </a:lnTo>
                    <a:lnTo>
                      <a:pt x="228" y="0"/>
                    </a:lnTo>
                    <a:lnTo>
                      <a:pt x="242" y="0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F7DD0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9" name="Freeform 36"/>
              <p:cNvSpPr>
                <a:spLocks/>
              </p:cNvSpPr>
              <p:nvPr/>
            </p:nvSpPr>
            <p:spPr bwMode="auto">
              <a:xfrm>
                <a:off x="1526443" y="1371828"/>
                <a:ext cx="952546" cy="802838"/>
              </a:xfrm>
              <a:custGeom>
                <a:avLst/>
                <a:gdLst/>
                <a:ahLst/>
                <a:cxnLst>
                  <a:cxn ang="0">
                    <a:pos x="258" y="2"/>
                  </a:cxn>
                  <a:cxn ang="0">
                    <a:pos x="294" y="8"/>
                  </a:cxn>
                  <a:cxn ang="0">
                    <a:pos x="326" y="16"/>
                  </a:cxn>
                  <a:cxn ang="0">
                    <a:pos x="356" y="30"/>
                  </a:cxn>
                  <a:cxn ang="0">
                    <a:pos x="384" y="48"/>
                  </a:cxn>
                  <a:cxn ang="0">
                    <a:pos x="408" y="68"/>
                  </a:cxn>
                  <a:cxn ang="0">
                    <a:pos x="430" y="92"/>
                  </a:cxn>
                  <a:cxn ang="0">
                    <a:pos x="446" y="118"/>
                  </a:cxn>
                  <a:cxn ang="0">
                    <a:pos x="460" y="146"/>
                  </a:cxn>
                  <a:cxn ang="0">
                    <a:pos x="466" y="176"/>
                  </a:cxn>
                  <a:cxn ang="0">
                    <a:pos x="470" y="208"/>
                  </a:cxn>
                  <a:cxn ang="0">
                    <a:pos x="466" y="238"/>
                  </a:cxn>
                  <a:cxn ang="0">
                    <a:pos x="460" y="268"/>
                  </a:cxn>
                  <a:cxn ang="0">
                    <a:pos x="446" y="296"/>
                  </a:cxn>
                  <a:cxn ang="0">
                    <a:pos x="430" y="322"/>
                  </a:cxn>
                  <a:cxn ang="0">
                    <a:pos x="408" y="346"/>
                  </a:cxn>
                  <a:cxn ang="0">
                    <a:pos x="384" y="366"/>
                  </a:cxn>
                  <a:cxn ang="0">
                    <a:pos x="356" y="384"/>
                  </a:cxn>
                  <a:cxn ang="0">
                    <a:pos x="326" y="398"/>
                  </a:cxn>
                  <a:cxn ang="0">
                    <a:pos x="294" y="408"/>
                  </a:cxn>
                  <a:cxn ang="0">
                    <a:pos x="258" y="412"/>
                  </a:cxn>
                  <a:cxn ang="0">
                    <a:pos x="224" y="414"/>
                  </a:cxn>
                  <a:cxn ang="0">
                    <a:pos x="188" y="410"/>
                  </a:cxn>
                  <a:cxn ang="0">
                    <a:pos x="154" y="402"/>
                  </a:cxn>
                  <a:cxn ang="0">
                    <a:pos x="124" y="388"/>
                  </a:cxn>
                  <a:cxn ang="0">
                    <a:pos x="94" y="372"/>
                  </a:cxn>
                  <a:cxn ang="0">
                    <a:pos x="70" y="354"/>
                  </a:cxn>
                  <a:cxn ang="0">
                    <a:pos x="48" y="330"/>
                  </a:cxn>
                  <a:cxn ang="0">
                    <a:pos x="28" y="306"/>
                  </a:cxn>
                  <a:cxn ang="0">
                    <a:pos x="14" y="278"/>
                  </a:cxn>
                  <a:cxn ang="0">
                    <a:pos x="6" y="248"/>
                  </a:cxn>
                  <a:cxn ang="0">
                    <a:pos x="0" y="218"/>
                  </a:cxn>
                  <a:cxn ang="0">
                    <a:pos x="2" y="186"/>
                  </a:cxn>
                  <a:cxn ang="0">
                    <a:pos x="8" y="156"/>
                  </a:cxn>
                  <a:cxn ang="0">
                    <a:pos x="18" y="128"/>
                  </a:cxn>
                  <a:cxn ang="0">
                    <a:pos x="34" y="100"/>
                  </a:cxn>
                  <a:cxn ang="0">
                    <a:pos x="54" y="76"/>
                  </a:cxn>
                  <a:cxn ang="0">
                    <a:pos x="78" y="54"/>
                  </a:cxn>
                  <a:cxn ang="0">
                    <a:pos x="104" y="36"/>
                  </a:cxn>
                  <a:cxn ang="0">
                    <a:pos x="134" y="22"/>
                  </a:cxn>
                  <a:cxn ang="0">
                    <a:pos x="166" y="10"/>
                  </a:cxn>
                  <a:cxn ang="0">
                    <a:pos x="200" y="4"/>
                  </a:cxn>
                  <a:cxn ang="0">
                    <a:pos x="236" y="0"/>
                  </a:cxn>
                </a:cxnLst>
                <a:rect l="0" t="0" r="r" b="b"/>
                <a:pathLst>
                  <a:path w="470" h="414">
                    <a:moveTo>
                      <a:pt x="236" y="0"/>
                    </a:moveTo>
                    <a:lnTo>
                      <a:pt x="248" y="0"/>
                    </a:lnTo>
                    <a:lnTo>
                      <a:pt x="258" y="2"/>
                    </a:lnTo>
                    <a:lnTo>
                      <a:pt x="270" y="4"/>
                    </a:lnTo>
                    <a:lnTo>
                      <a:pt x="282" y="4"/>
                    </a:lnTo>
                    <a:lnTo>
                      <a:pt x="294" y="8"/>
                    </a:lnTo>
                    <a:lnTo>
                      <a:pt x="304" y="10"/>
                    </a:lnTo>
                    <a:lnTo>
                      <a:pt x="316" y="14"/>
                    </a:lnTo>
                    <a:lnTo>
                      <a:pt x="326" y="16"/>
                    </a:lnTo>
                    <a:lnTo>
                      <a:pt x="336" y="22"/>
                    </a:lnTo>
                    <a:lnTo>
                      <a:pt x="346" y="26"/>
                    </a:lnTo>
                    <a:lnTo>
                      <a:pt x="356" y="30"/>
                    </a:lnTo>
                    <a:lnTo>
                      <a:pt x="366" y="36"/>
                    </a:lnTo>
                    <a:lnTo>
                      <a:pt x="376" y="42"/>
                    </a:lnTo>
                    <a:lnTo>
                      <a:pt x="384" y="48"/>
                    </a:lnTo>
                    <a:lnTo>
                      <a:pt x="392" y="54"/>
                    </a:lnTo>
                    <a:lnTo>
                      <a:pt x="400" y="62"/>
                    </a:lnTo>
                    <a:lnTo>
                      <a:pt x="408" y="68"/>
                    </a:lnTo>
                    <a:lnTo>
                      <a:pt x="416" y="76"/>
                    </a:lnTo>
                    <a:lnTo>
                      <a:pt x="422" y="84"/>
                    </a:lnTo>
                    <a:lnTo>
                      <a:pt x="430" y="92"/>
                    </a:lnTo>
                    <a:lnTo>
                      <a:pt x="436" y="100"/>
                    </a:lnTo>
                    <a:lnTo>
                      <a:pt x="442" y="110"/>
                    </a:lnTo>
                    <a:lnTo>
                      <a:pt x="446" y="118"/>
                    </a:lnTo>
                    <a:lnTo>
                      <a:pt x="452" y="128"/>
                    </a:lnTo>
                    <a:lnTo>
                      <a:pt x="456" y="136"/>
                    </a:lnTo>
                    <a:lnTo>
                      <a:pt x="460" y="146"/>
                    </a:lnTo>
                    <a:lnTo>
                      <a:pt x="462" y="156"/>
                    </a:lnTo>
                    <a:lnTo>
                      <a:pt x="464" y="166"/>
                    </a:lnTo>
                    <a:lnTo>
                      <a:pt x="466" y="176"/>
                    </a:lnTo>
                    <a:lnTo>
                      <a:pt x="468" y="186"/>
                    </a:lnTo>
                    <a:lnTo>
                      <a:pt x="470" y="196"/>
                    </a:lnTo>
                    <a:lnTo>
                      <a:pt x="470" y="208"/>
                    </a:lnTo>
                    <a:lnTo>
                      <a:pt x="470" y="218"/>
                    </a:lnTo>
                    <a:lnTo>
                      <a:pt x="468" y="228"/>
                    </a:lnTo>
                    <a:lnTo>
                      <a:pt x="466" y="238"/>
                    </a:lnTo>
                    <a:lnTo>
                      <a:pt x="464" y="248"/>
                    </a:lnTo>
                    <a:lnTo>
                      <a:pt x="462" y="258"/>
                    </a:lnTo>
                    <a:lnTo>
                      <a:pt x="460" y="268"/>
                    </a:lnTo>
                    <a:lnTo>
                      <a:pt x="456" y="278"/>
                    </a:lnTo>
                    <a:lnTo>
                      <a:pt x="452" y="288"/>
                    </a:lnTo>
                    <a:lnTo>
                      <a:pt x="446" y="296"/>
                    </a:lnTo>
                    <a:lnTo>
                      <a:pt x="442" y="306"/>
                    </a:lnTo>
                    <a:lnTo>
                      <a:pt x="436" y="314"/>
                    </a:lnTo>
                    <a:lnTo>
                      <a:pt x="430" y="322"/>
                    </a:lnTo>
                    <a:lnTo>
                      <a:pt x="422" y="330"/>
                    </a:lnTo>
                    <a:lnTo>
                      <a:pt x="416" y="338"/>
                    </a:lnTo>
                    <a:lnTo>
                      <a:pt x="408" y="346"/>
                    </a:lnTo>
                    <a:lnTo>
                      <a:pt x="400" y="354"/>
                    </a:lnTo>
                    <a:lnTo>
                      <a:pt x="392" y="360"/>
                    </a:lnTo>
                    <a:lnTo>
                      <a:pt x="384" y="366"/>
                    </a:lnTo>
                    <a:lnTo>
                      <a:pt x="376" y="372"/>
                    </a:lnTo>
                    <a:lnTo>
                      <a:pt x="366" y="378"/>
                    </a:lnTo>
                    <a:lnTo>
                      <a:pt x="356" y="384"/>
                    </a:lnTo>
                    <a:lnTo>
                      <a:pt x="346" y="388"/>
                    </a:lnTo>
                    <a:lnTo>
                      <a:pt x="336" y="394"/>
                    </a:lnTo>
                    <a:lnTo>
                      <a:pt x="326" y="398"/>
                    </a:lnTo>
                    <a:lnTo>
                      <a:pt x="316" y="402"/>
                    </a:lnTo>
                    <a:lnTo>
                      <a:pt x="304" y="404"/>
                    </a:lnTo>
                    <a:lnTo>
                      <a:pt x="294" y="408"/>
                    </a:lnTo>
                    <a:lnTo>
                      <a:pt x="282" y="410"/>
                    </a:lnTo>
                    <a:lnTo>
                      <a:pt x="270" y="412"/>
                    </a:lnTo>
                    <a:lnTo>
                      <a:pt x="258" y="412"/>
                    </a:lnTo>
                    <a:lnTo>
                      <a:pt x="248" y="414"/>
                    </a:lnTo>
                    <a:lnTo>
                      <a:pt x="236" y="414"/>
                    </a:lnTo>
                    <a:lnTo>
                      <a:pt x="224" y="414"/>
                    </a:lnTo>
                    <a:lnTo>
                      <a:pt x="212" y="412"/>
                    </a:lnTo>
                    <a:lnTo>
                      <a:pt x="200" y="412"/>
                    </a:lnTo>
                    <a:lnTo>
                      <a:pt x="188" y="410"/>
                    </a:lnTo>
                    <a:lnTo>
                      <a:pt x="176" y="408"/>
                    </a:lnTo>
                    <a:lnTo>
                      <a:pt x="166" y="404"/>
                    </a:lnTo>
                    <a:lnTo>
                      <a:pt x="154" y="402"/>
                    </a:lnTo>
                    <a:lnTo>
                      <a:pt x="144" y="398"/>
                    </a:lnTo>
                    <a:lnTo>
                      <a:pt x="134" y="394"/>
                    </a:lnTo>
                    <a:lnTo>
                      <a:pt x="124" y="388"/>
                    </a:lnTo>
                    <a:lnTo>
                      <a:pt x="114" y="384"/>
                    </a:lnTo>
                    <a:lnTo>
                      <a:pt x="104" y="378"/>
                    </a:lnTo>
                    <a:lnTo>
                      <a:pt x="94" y="372"/>
                    </a:lnTo>
                    <a:lnTo>
                      <a:pt x="86" y="366"/>
                    </a:lnTo>
                    <a:lnTo>
                      <a:pt x="78" y="360"/>
                    </a:lnTo>
                    <a:lnTo>
                      <a:pt x="70" y="354"/>
                    </a:lnTo>
                    <a:lnTo>
                      <a:pt x="62" y="346"/>
                    </a:lnTo>
                    <a:lnTo>
                      <a:pt x="54" y="338"/>
                    </a:lnTo>
                    <a:lnTo>
                      <a:pt x="48" y="330"/>
                    </a:lnTo>
                    <a:lnTo>
                      <a:pt x="40" y="322"/>
                    </a:lnTo>
                    <a:lnTo>
                      <a:pt x="34" y="314"/>
                    </a:lnTo>
                    <a:lnTo>
                      <a:pt x="28" y="306"/>
                    </a:lnTo>
                    <a:lnTo>
                      <a:pt x="24" y="296"/>
                    </a:lnTo>
                    <a:lnTo>
                      <a:pt x="18" y="288"/>
                    </a:lnTo>
                    <a:lnTo>
                      <a:pt x="14" y="278"/>
                    </a:lnTo>
                    <a:lnTo>
                      <a:pt x="12" y="268"/>
                    </a:lnTo>
                    <a:lnTo>
                      <a:pt x="8" y="258"/>
                    </a:lnTo>
                    <a:lnTo>
                      <a:pt x="6" y="248"/>
                    </a:lnTo>
                    <a:lnTo>
                      <a:pt x="4" y="238"/>
                    </a:lnTo>
                    <a:lnTo>
                      <a:pt x="2" y="228"/>
                    </a:lnTo>
                    <a:lnTo>
                      <a:pt x="0" y="218"/>
                    </a:lnTo>
                    <a:lnTo>
                      <a:pt x="0" y="208"/>
                    </a:lnTo>
                    <a:lnTo>
                      <a:pt x="0" y="196"/>
                    </a:lnTo>
                    <a:lnTo>
                      <a:pt x="2" y="186"/>
                    </a:lnTo>
                    <a:lnTo>
                      <a:pt x="4" y="176"/>
                    </a:lnTo>
                    <a:lnTo>
                      <a:pt x="6" y="166"/>
                    </a:lnTo>
                    <a:lnTo>
                      <a:pt x="8" y="156"/>
                    </a:lnTo>
                    <a:lnTo>
                      <a:pt x="12" y="146"/>
                    </a:lnTo>
                    <a:lnTo>
                      <a:pt x="14" y="136"/>
                    </a:lnTo>
                    <a:lnTo>
                      <a:pt x="18" y="128"/>
                    </a:lnTo>
                    <a:lnTo>
                      <a:pt x="24" y="118"/>
                    </a:lnTo>
                    <a:lnTo>
                      <a:pt x="28" y="110"/>
                    </a:lnTo>
                    <a:lnTo>
                      <a:pt x="34" y="100"/>
                    </a:lnTo>
                    <a:lnTo>
                      <a:pt x="40" y="92"/>
                    </a:lnTo>
                    <a:lnTo>
                      <a:pt x="48" y="84"/>
                    </a:lnTo>
                    <a:lnTo>
                      <a:pt x="54" y="76"/>
                    </a:lnTo>
                    <a:lnTo>
                      <a:pt x="62" y="68"/>
                    </a:lnTo>
                    <a:lnTo>
                      <a:pt x="70" y="62"/>
                    </a:lnTo>
                    <a:lnTo>
                      <a:pt x="78" y="54"/>
                    </a:lnTo>
                    <a:lnTo>
                      <a:pt x="86" y="48"/>
                    </a:lnTo>
                    <a:lnTo>
                      <a:pt x="94" y="42"/>
                    </a:lnTo>
                    <a:lnTo>
                      <a:pt x="104" y="36"/>
                    </a:lnTo>
                    <a:lnTo>
                      <a:pt x="114" y="30"/>
                    </a:lnTo>
                    <a:lnTo>
                      <a:pt x="124" y="26"/>
                    </a:lnTo>
                    <a:lnTo>
                      <a:pt x="134" y="22"/>
                    </a:lnTo>
                    <a:lnTo>
                      <a:pt x="144" y="16"/>
                    </a:lnTo>
                    <a:lnTo>
                      <a:pt x="154" y="14"/>
                    </a:lnTo>
                    <a:lnTo>
                      <a:pt x="166" y="10"/>
                    </a:lnTo>
                    <a:lnTo>
                      <a:pt x="176" y="8"/>
                    </a:lnTo>
                    <a:lnTo>
                      <a:pt x="188" y="4"/>
                    </a:lnTo>
                    <a:lnTo>
                      <a:pt x="200" y="4"/>
                    </a:lnTo>
                    <a:lnTo>
                      <a:pt x="212" y="2"/>
                    </a:lnTo>
                    <a:lnTo>
                      <a:pt x="224" y="0"/>
                    </a:lnTo>
                    <a:lnTo>
                      <a:pt x="236" y="0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F8E2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0" name="Freeform 37"/>
              <p:cNvSpPr>
                <a:spLocks/>
              </p:cNvSpPr>
              <p:nvPr/>
            </p:nvSpPr>
            <p:spPr bwMode="auto">
              <a:xfrm>
                <a:off x="1542657" y="1391220"/>
                <a:ext cx="920119" cy="764053"/>
              </a:xfrm>
              <a:custGeom>
                <a:avLst/>
                <a:gdLst/>
                <a:ahLst/>
                <a:cxnLst>
                  <a:cxn ang="0">
                    <a:pos x="250" y="0"/>
                  </a:cxn>
                  <a:cxn ang="0">
                    <a:pos x="284" y="6"/>
                  </a:cxn>
                  <a:cxn ang="0">
                    <a:pos x="316" y="14"/>
                  </a:cxn>
                  <a:cxn ang="0">
                    <a:pos x="344" y="28"/>
                  </a:cxn>
                  <a:cxn ang="0">
                    <a:pos x="372" y="44"/>
                  </a:cxn>
                  <a:cxn ang="0">
                    <a:pos x="396" y="64"/>
                  </a:cxn>
                  <a:cxn ang="0">
                    <a:pos x="416" y="86"/>
                  </a:cxn>
                  <a:cxn ang="0">
                    <a:pos x="432" y="112"/>
                  </a:cxn>
                  <a:cxn ang="0">
                    <a:pos x="444" y="138"/>
                  </a:cxn>
                  <a:cxn ang="0">
                    <a:pos x="452" y="166"/>
                  </a:cxn>
                  <a:cxn ang="0">
                    <a:pos x="454" y="196"/>
                  </a:cxn>
                  <a:cxn ang="0">
                    <a:pos x="452" y="226"/>
                  </a:cxn>
                  <a:cxn ang="0">
                    <a:pos x="444" y="256"/>
                  </a:cxn>
                  <a:cxn ang="0">
                    <a:pos x="432" y="282"/>
                  </a:cxn>
                  <a:cxn ang="0">
                    <a:pos x="416" y="308"/>
                  </a:cxn>
                  <a:cxn ang="0">
                    <a:pos x="396" y="330"/>
                  </a:cxn>
                  <a:cxn ang="0">
                    <a:pos x="372" y="350"/>
                  </a:cxn>
                  <a:cxn ang="0">
                    <a:pos x="344" y="366"/>
                  </a:cxn>
                  <a:cxn ang="0">
                    <a:pos x="316" y="378"/>
                  </a:cxn>
                  <a:cxn ang="0">
                    <a:pos x="284" y="388"/>
                  </a:cxn>
                  <a:cxn ang="0">
                    <a:pos x="250" y="394"/>
                  </a:cxn>
                  <a:cxn ang="0">
                    <a:pos x="216" y="394"/>
                  </a:cxn>
                  <a:cxn ang="0">
                    <a:pos x="182" y="390"/>
                  </a:cxn>
                  <a:cxn ang="0">
                    <a:pos x="150" y="382"/>
                  </a:cxn>
                  <a:cxn ang="0">
                    <a:pos x="118" y="370"/>
                  </a:cxn>
                  <a:cxn ang="0">
                    <a:pos x="92" y="354"/>
                  </a:cxn>
                  <a:cxn ang="0">
                    <a:pos x="66" y="336"/>
                  </a:cxn>
                  <a:cxn ang="0">
                    <a:pos x="46" y="314"/>
                  </a:cxn>
                  <a:cxn ang="0">
                    <a:pos x="28" y="290"/>
                  </a:cxn>
                  <a:cxn ang="0">
                    <a:pos x="14" y="264"/>
                  </a:cxn>
                  <a:cxn ang="0">
                    <a:pos x="4" y="236"/>
                  </a:cxn>
                  <a:cxn ang="0">
                    <a:pos x="0" y="206"/>
                  </a:cxn>
                  <a:cxn ang="0">
                    <a:pos x="0" y="176"/>
                  </a:cxn>
                  <a:cxn ang="0">
                    <a:pos x="6" y="148"/>
                  </a:cxn>
                  <a:cxn ang="0">
                    <a:pos x="18" y="120"/>
                  </a:cxn>
                  <a:cxn ang="0">
                    <a:pos x="32" y="94"/>
                  </a:cxn>
                  <a:cxn ang="0">
                    <a:pos x="52" y="72"/>
                  </a:cxn>
                  <a:cxn ang="0">
                    <a:pos x="74" y="50"/>
                  </a:cxn>
                  <a:cxn ang="0">
                    <a:pos x="100" y="34"/>
                  </a:cxn>
                  <a:cxn ang="0">
                    <a:pos x="128" y="18"/>
                  </a:cxn>
                  <a:cxn ang="0">
                    <a:pos x="160" y="8"/>
                  </a:cxn>
                  <a:cxn ang="0">
                    <a:pos x="192" y="2"/>
                  </a:cxn>
                  <a:cxn ang="0">
                    <a:pos x="228" y="0"/>
                  </a:cxn>
                </a:cxnLst>
                <a:rect l="0" t="0" r="r" b="b"/>
                <a:pathLst>
                  <a:path w="454" h="394">
                    <a:moveTo>
                      <a:pt x="228" y="0"/>
                    </a:moveTo>
                    <a:lnTo>
                      <a:pt x="238" y="0"/>
                    </a:lnTo>
                    <a:lnTo>
                      <a:pt x="250" y="0"/>
                    </a:lnTo>
                    <a:lnTo>
                      <a:pt x="262" y="2"/>
                    </a:lnTo>
                    <a:lnTo>
                      <a:pt x="272" y="4"/>
                    </a:lnTo>
                    <a:lnTo>
                      <a:pt x="284" y="6"/>
                    </a:lnTo>
                    <a:lnTo>
                      <a:pt x="294" y="8"/>
                    </a:lnTo>
                    <a:lnTo>
                      <a:pt x="306" y="12"/>
                    </a:lnTo>
                    <a:lnTo>
                      <a:pt x="316" y="14"/>
                    </a:lnTo>
                    <a:lnTo>
                      <a:pt x="326" y="18"/>
                    </a:lnTo>
                    <a:lnTo>
                      <a:pt x="336" y="24"/>
                    </a:lnTo>
                    <a:lnTo>
                      <a:pt x="344" y="28"/>
                    </a:lnTo>
                    <a:lnTo>
                      <a:pt x="354" y="34"/>
                    </a:lnTo>
                    <a:lnTo>
                      <a:pt x="362" y="38"/>
                    </a:lnTo>
                    <a:lnTo>
                      <a:pt x="372" y="44"/>
                    </a:lnTo>
                    <a:lnTo>
                      <a:pt x="380" y="50"/>
                    </a:lnTo>
                    <a:lnTo>
                      <a:pt x="388" y="58"/>
                    </a:lnTo>
                    <a:lnTo>
                      <a:pt x="396" y="64"/>
                    </a:lnTo>
                    <a:lnTo>
                      <a:pt x="402" y="72"/>
                    </a:lnTo>
                    <a:lnTo>
                      <a:pt x="410" y="78"/>
                    </a:lnTo>
                    <a:lnTo>
                      <a:pt x="416" y="86"/>
                    </a:lnTo>
                    <a:lnTo>
                      <a:pt x="422" y="94"/>
                    </a:lnTo>
                    <a:lnTo>
                      <a:pt x="426" y="102"/>
                    </a:lnTo>
                    <a:lnTo>
                      <a:pt x="432" y="112"/>
                    </a:lnTo>
                    <a:lnTo>
                      <a:pt x="436" y="120"/>
                    </a:lnTo>
                    <a:lnTo>
                      <a:pt x="440" y="130"/>
                    </a:lnTo>
                    <a:lnTo>
                      <a:pt x="444" y="138"/>
                    </a:lnTo>
                    <a:lnTo>
                      <a:pt x="448" y="148"/>
                    </a:lnTo>
                    <a:lnTo>
                      <a:pt x="450" y="158"/>
                    </a:lnTo>
                    <a:lnTo>
                      <a:pt x="452" y="166"/>
                    </a:lnTo>
                    <a:lnTo>
                      <a:pt x="454" y="176"/>
                    </a:lnTo>
                    <a:lnTo>
                      <a:pt x="454" y="186"/>
                    </a:lnTo>
                    <a:lnTo>
                      <a:pt x="454" y="196"/>
                    </a:lnTo>
                    <a:lnTo>
                      <a:pt x="454" y="206"/>
                    </a:lnTo>
                    <a:lnTo>
                      <a:pt x="454" y="216"/>
                    </a:lnTo>
                    <a:lnTo>
                      <a:pt x="452" y="226"/>
                    </a:lnTo>
                    <a:lnTo>
                      <a:pt x="450" y="236"/>
                    </a:lnTo>
                    <a:lnTo>
                      <a:pt x="448" y="246"/>
                    </a:lnTo>
                    <a:lnTo>
                      <a:pt x="444" y="256"/>
                    </a:lnTo>
                    <a:lnTo>
                      <a:pt x="440" y="264"/>
                    </a:lnTo>
                    <a:lnTo>
                      <a:pt x="436" y="274"/>
                    </a:lnTo>
                    <a:lnTo>
                      <a:pt x="432" y="282"/>
                    </a:lnTo>
                    <a:lnTo>
                      <a:pt x="426" y="290"/>
                    </a:lnTo>
                    <a:lnTo>
                      <a:pt x="422" y="300"/>
                    </a:lnTo>
                    <a:lnTo>
                      <a:pt x="416" y="308"/>
                    </a:lnTo>
                    <a:lnTo>
                      <a:pt x="410" y="314"/>
                    </a:lnTo>
                    <a:lnTo>
                      <a:pt x="402" y="322"/>
                    </a:lnTo>
                    <a:lnTo>
                      <a:pt x="396" y="330"/>
                    </a:lnTo>
                    <a:lnTo>
                      <a:pt x="388" y="336"/>
                    </a:lnTo>
                    <a:lnTo>
                      <a:pt x="380" y="342"/>
                    </a:lnTo>
                    <a:lnTo>
                      <a:pt x="372" y="350"/>
                    </a:lnTo>
                    <a:lnTo>
                      <a:pt x="362" y="354"/>
                    </a:lnTo>
                    <a:lnTo>
                      <a:pt x="354" y="360"/>
                    </a:lnTo>
                    <a:lnTo>
                      <a:pt x="344" y="366"/>
                    </a:lnTo>
                    <a:lnTo>
                      <a:pt x="336" y="370"/>
                    </a:lnTo>
                    <a:lnTo>
                      <a:pt x="326" y="374"/>
                    </a:lnTo>
                    <a:lnTo>
                      <a:pt x="316" y="378"/>
                    </a:lnTo>
                    <a:lnTo>
                      <a:pt x="306" y="382"/>
                    </a:lnTo>
                    <a:lnTo>
                      <a:pt x="294" y="386"/>
                    </a:lnTo>
                    <a:lnTo>
                      <a:pt x="284" y="388"/>
                    </a:lnTo>
                    <a:lnTo>
                      <a:pt x="272" y="390"/>
                    </a:lnTo>
                    <a:lnTo>
                      <a:pt x="262" y="392"/>
                    </a:lnTo>
                    <a:lnTo>
                      <a:pt x="250" y="394"/>
                    </a:lnTo>
                    <a:lnTo>
                      <a:pt x="238" y="394"/>
                    </a:lnTo>
                    <a:lnTo>
                      <a:pt x="228" y="394"/>
                    </a:lnTo>
                    <a:lnTo>
                      <a:pt x="216" y="394"/>
                    </a:lnTo>
                    <a:lnTo>
                      <a:pt x="204" y="394"/>
                    </a:lnTo>
                    <a:lnTo>
                      <a:pt x="192" y="392"/>
                    </a:lnTo>
                    <a:lnTo>
                      <a:pt x="182" y="390"/>
                    </a:lnTo>
                    <a:lnTo>
                      <a:pt x="170" y="388"/>
                    </a:lnTo>
                    <a:lnTo>
                      <a:pt x="160" y="386"/>
                    </a:lnTo>
                    <a:lnTo>
                      <a:pt x="150" y="382"/>
                    </a:lnTo>
                    <a:lnTo>
                      <a:pt x="138" y="378"/>
                    </a:lnTo>
                    <a:lnTo>
                      <a:pt x="128" y="374"/>
                    </a:lnTo>
                    <a:lnTo>
                      <a:pt x="118" y="370"/>
                    </a:lnTo>
                    <a:lnTo>
                      <a:pt x="110" y="366"/>
                    </a:lnTo>
                    <a:lnTo>
                      <a:pt x="100" y="360"/>
                    </a:lnTo>
                    <a:lnTo>
                      <a:pt x="92" y="354"/>
                    </a:lnTo>
                    <a:lnTo>
                      <a:pt x="82" y="350"/>
                    </a:lnTo>
                    <a:lnTo>
                      <a:pt x="74" y="342"/>
                    </a:lnTo>
                    <a:lnTo>
                      <a:pt x="66" y="336"/>
                    </a:lnTo>
                    <a:lnTo>
                      <a:pt x="58" y="330"/>
                    </a:lnTo>
                    <a:lnTo>
                      <a:pt x="52" y="322"/>
                    </a:lnTo>
                    <a:lnTo>
                      <a:pt x="46" y="314"/>
                    </a:lnTo>
                    <a:lnTo>
                      <a:pt x="38" y="308"/>
                    </a:lnTo>
                    <a:lnTo>
                      <a:pt x="32" y="300"/>
                    </a:lnTo>
                    <a:lnTo>
                      <a:pt x="28" y="290"/>
                    </a:lnTo>
                    <a:lnTo>
                      <a:pt x="22" y="282"/>
                    </a:lnTo>
                    <a:lnTo>
                      <a:pt x="18" y="274"/>
                    </a:lnTo>
                    <a:lnTo>
                      <a:pt x="14" y="264"/>
                    </a:lnTo>
                    <a:lnTo>
                      <a:pt x="10" y="256"/>
                    </a:lnTo>
                    <a:lnTo>
                      <a:pt x="6" y="246"/>
                    </a:lnTo>
                    <a:lnTo>
                      <a:pt x="4" y="236"/>
                    </a:lnTo>
                    <a:lnTo>
                      <a:pt x="2" y="226"/>
                    </a:lnTo>
                    <a:lnTo>
                      <a:pt x="0" y="216"/>
                    </a:lnTo>
                    <a:lnTo>
                      <a:pt x="0" y="206"/>
                    </a:lnTo>
                    <a:lnTo>
                      <a:pt x="0" y="196"/>
                    </a:lnTo>
                    <a:lnTo>
                      <a:pt x="0" y="186"/>
                    </a:lnTo>
                    <a:lnTo>
                      <a:pt x="0" y="176"/>
                    </a:lnTo>
                    <a:lnTo>
                      <a:pt x="2" y="166"/>
                    </a:lnTo>
                    <a:lnTo>
                      <a:pt x="4" y="158"/>
                    </a:lnTo>
                    <a:lnTo>
                      <a:pt x="6" y="148"/>
                    </a:lnTo>
                    <a:lnTo>
                      <a:pt x="10" y="138"/>
                    </a:lnTo>
                    <a:lnTo>
                      <a:pt x="14" y="130"/>
                    </a:lnTo>
                    <a:lnTo>
                      <a:pt x="18" y="120"/>
                    </a:lnTo>
                    <a:lnTo>
                      <a:pt x="22" y="112"/>
                    </a:lnTo>
                    <a:lnTo>
                      <a:pt x="28" y="102"/>
                    </a:lnTo>
                    <a:lnTo>
                      <a:pt x="32" y="94"/>
                    </a:lnTo>
                    <a:lnTo>
                      <a:pt x="38" y="86"/>
                    </a:lnTo>
                    <a:lnTo>
                      <a:pt x="46" y="78"/>
                    </a:lnTo>
                    <a:lnTo>
                      <a:pt x="52" y="72"/>
                    </a:lnTo>
                    <a:lnTo>
                      <a:pt x="58" y="64"/>
                    </a:lnTo>
                    <a:lnTo>
                      <a:pt x="66" y="58"/>
                    </a:lnTo>
                    <a:lnTo>
                      <a:pt x="74" y="50"/>
                    </a:lnTo>
                    <a:lnTo>
                      <a:pt x="82" y="44"/>
                    </a:lnTo>
                    <a:lnTo>
                      <a:pt x="92" y="38"/>
                    </a:lnTo>
                    <a:lnTo>
                      <a:pt x="100" y="34"/>
                    </a:lnTo>
                    <a:lnTo>
                      <a:pt x="110" y="28"/>
                    </a:lnTo>
                    <a:lnTo>
                      <a:pt x="118" y="24"/>
                    </a:lnTo>
                    <a:lnTo>
                      <a:pt x="128" y="18"/>
                    </a:lnTo>
                    <a:lnTo>
                      <a:pt x="138" y="14"/>
                    </a:lnTo>
                    <a:lnTo>
                      <a:pt x="150" y="12"/>
                    </a:lnTo>
                    <a:lnTo>
                      <a:pt x="160" y="8"/>
                    </a:lnTo>
                    <a:lnTo>
                      <a:pt x="170" y="6"/>
                    </a:lnTo>
                    <a:lnTo>
                      <a:pt x="182" y="4"/>
                    </a:lnTo>
                    <a:lnTo>
                      <a:pt x="192" y="2"/>
                    </a:lnTo>
                    <a:lnTo>
                      <a:pt x="204" y="0"/>
                    </a:lnTo>
                    <a:lnTo>
                      <a:pt x="216" y="0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F6E3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1" name="Freeform 38"/>
              <p:cNvSpPr>
                <a:spLocks/>
              </p:cNvSpPr>
              <p:nvPr/>
            </p:nvSpPr>
            <p:spPr bwMode="auto">
              <a:xfrm>
                <a:off x="1554817" y="1406734"/>
                <a:ext cx="895798" cy="729147"/>
              </a:xfrm>
              <a:custGeom>
                <a:avLst/>
                <a:gdLst/>
                <a:ahLst/>
                <a:cxnLst>
                  <a:cxn ang="0">
                    <a:pos x="244" y="0"/>
                  </a:cxn>
                  <a:cxn ang="0">
                    <a:pos x="276" y="6"/>
                  </a:cxn>
                  <a:cxn ang="0">
                    <a:pos x="306" y="14"/>
                  </a:cxn>
                  <a:cxn ang="0">
                    <a:pos x="334" y="28"/>
                  </a:cxn>
                  <a:cxn ang="0">
                    <a:pos x="360" y="44"/>
                  </a:cxn>
                  <a:cxn ang="0">
                    <a:pos x="384" y="62"/>
                  </a:cxn>
                  <a:cxn ang="0">
                    <a:pos x="404" y="84"/>
                  </a:cxn>
                  <a:cxn ang="0">
                    <a:pos x="420" y="106"/>
                  </a:cxn>
                  <a:cxn ang="0">
                    <a:pos x="432" y="132"/>
                  </a:cxn>
                  <a:cxn ang="0">
                    <a:pos x="438" y="160"/>
                  </a:cxn>
                  <a:cxn ang="0">
                    <a:pos x="442" y="188"/>
                  </a:cxn>
                  <a:cxn ang="0">
                    <a:pos x="438" y="216"/>
                  </a:cxn>
                  <a:cxn ang="0">
                    <a:pos x="432" y="244"/>
                  </a:cxn>
                  <a:cxn ang="0">
                    <a:pos x="420" y="270"/>
                  </a:cxn>
                  <a:cxn ang="0">
                    <a:pos x="404" y="294"/>
                  </a:cxn>
                  <a:cxn ang="0">
                    <a:pos x="384" y="314"/>
                  </a:cxn>
                  <a:cxn ang="0">
                    <a:pos x="360" y="334"/>
                  </a:cxn>
                  <a:cxn ang="0">
                    <a:pos x="334" y="350"/>
                  </a:cxn>
                  <a:cxn ang="0">
                    <a:pos x="306" y="362"/>
                  </a:cxn>
                  <a:cxn ang="0">
                    <a:pos x="276" y="370"/>
                  </a:cxn>
                  <a:cxn ang="0">
                    <a:pos x="244" y="376"/>
                  </a:cxn>
                  <a:cxn ang="0">
                    <a:pos x="210" y="376"/>
                  </a:cxn>
                  <a:cxn ang="0">
                    <a:pos x="176" y="372"/>
                  </a:cxn>
                  <a:cxn ang="0">
                    <a:pos x="146" y="366"/>
                  </a:cxn>
                  <a:cxn ang="0">
                    <a:pos x="116" y="354"/>
                  </a:cxn>
                  <a:cxn ang="0">
                    <a:pos x="90" y="340"/>
                  </a:cxn>
                  <a:cxn ang="0">
                    <a:pos x="66" y="322"/>
                  </a:cxn>
                  <a:cxn ang="0">
                    <a:pos x="44" y="300"/>
                  </a:cxn>
                  <a:cxn ang="0">
                    <a:pos x="28" y="278"/>
                  </a:cxn>
                  <a:cxn ang="0">
                    <a:pos x="14" y="252"/>
                  </a:cxn>
                  <a:cxn ang="0">
                    <a:pos x="6" y="226"/>
                  </a:cxn>
                  <a:cxn ang="0">
                    <a:pos x="2" y="198"/>
                  </a:cxn>
                  <a:cxn ang="0">
                    <a:pos x="2" y="170"/>
                  </a:cxn>
                  <a:cxn ang="0">
                    <a:pos x="8" y="142"/>
                  </a:cxn>
                  <a:cxn ang="0">
                    <a:pos x="18" y="116"/>
                  </a:cxn>
                  <a:cxn ang="0">
                    <a:pos x="32" y="90"/>
                  </a:cxn>
                  <a:cxn ang="0">
                    <a:pos x="52" y="68"/>
                  </a:cxn>
                  <a:cxn ang="0">
                    <a:pos x="74" y="48"/>
                  </a:cxn>
                  <a:cxn ang="0">
                    <a:pos x="98" y="32"/>
                  </a:cxn>
                  <a:cxn ang="0">
                    <a:pos x="126" y="18"/>
                  </a:cxn>
                  <a:cxn ang="0">
                    <a:pos x="156" y="8"/>
                  </a:cxn>
                  <a:cxn ang="0">
                    <a:pos x="188" y="2"/>
                  </a:cxn>
                  <a:cxn ang="0">
                    <a:pos x="222" y="0"/>
                  </a:cxn>
                </a:cxnLst>
                <a:rect l="0" t="0" r="r" b="b"/>
                <a:pathLst>
                  <a:path w="442" h="376">
                    <a:moveTo>
                      <a:pt x="222" y="0"/>
                    </a:moveTo>
                    <a:lnTo>
                      <a:pt x="232" y="0"/>
                    </a:lnTo>
                    <a:lnTo>
                      <a:pt x="244" y="0"/>
                    </a:lnTo>
                    <a:lnTo>
                      <a:pt x="254" y="2"/>
                    </a:lnTo>
                    <a:lnTo>
                      <a:pt x="266" y="4"/>
                    </a:lnTo>
                    <a:lnTo>
                      <a:pt x="276" y="6"/>
                    </a:lnTo>
                    <a:lnTo>
                      <a:pt x="286" y="8"/>
                    </a:lnTo>
                    <a:lnTo>
                      <a:pt x="296" y="12"/>
                    </a:lnTo>
                    <a:lnTo>
                      <a:pt x="306" y="14"/>
                    </a:lnTo>
                    <a:lnTo>
                      <a:pt x="316" y="18"/>
                    </a:lnTo>
                    <a:lnTo>
                      <a:pt x="326" y="22"/>
                    </a:lnTo>
                    <a:lnTo>
                      <a:pt x="334" y="28"/>
                    </a:lnTo>
                    <a:lnTo>
                      <a:pt x="344" y="32"/>
                    </a:lnTo>
                    <a:lnTo>
                      <a:pt x="352" y="38"/>
                    </a:lnTo>
                    <a:lnTo>
                      <a:pt x="360" y="44"/>
                    </a:lnTo>
                    <a:lnTo>
                      <a:pt x="368" y="48"/>
                    </a:lnTo>
                    <a:lnTo>
                      <a:pt x="376" y="56"/>
                    </a:lnTo>
                    <a:lnTo>
                      <a:pt x="384" y="62"/>
                    </a:lnTo>
                    <a:lnTo>
                      <a:pt x="390" y="68"/>
                    </a:lnTo>
                    <a:lnTo>
                      <a:pt x="398" y="76"/>
                    </a:lnTo>
                    <a:lnTo>
                      <a:pt x="404" y="84"/>
                    </a:lnTo>
                    <a:lnTo>
                      <a:pt x="410" y="90"/>
                    </a:lnTo>
                    <a:lnTo>
                      <a:pt x="414" y="98"/>
                    </a:lnTo>
                    <a:lnTo>
                      <a:pt x="420" y="106"/>
                    </a:lnTo>
                    <a:lnTo>
                      <a:pt x="424" y="116"/>
                    </a:lnTo>
                    <a:lnTo>
                      <a:pt x="428" y="124"/>
                    </a:lnTo>
                    <a:lnTo>
                      <a:pt x="432" y="132"/>
                    </a:lnTo>
                    <a:lnTo>
                      <a:pt x="434" y="142"/>
                    </a:lnTo>
                    <a:lnTo>
                      <a:pt x="436" y="150"/>
                    </a:lnTo>
                    <a:lnTo>
                      <a:pt x="438" y="160"/>
                    </a:lnTo>
                    <a:lnTo>
                      <a:pt x="440" y="170"/>
                    </a:lnTo>
                    <a:lnTo>
                      <a:pt x="440" y="178"/>
                    </a:lnTo>
                    <a:lnTo>
                      <a:pt x="442" y="188"/>
                    </a:lnTo>
                    <a:lnTo>
                      <a:pt x="440" y="198"/>
                    </a:lnTo>
                    <a:lnTo>
                      <a:pt x="440" y="208"/>
                    </a:lnTo>
                    <a:lnTo>
                      <a:pt x="438" y="216"/>
                    </a:lnTo>
                    <a:lnTo>
                      <a:pt x="436" y="226"/>
                    </a:lnTo>
                    <a:lnTo>
                      <a:pt x="434" y="236"/>
                    </a:lnTo>
                    <a:lnTo>
                      <a:pt x="432" y="244"/>
                    </a:lnTo>
                    <a:lnTo>
                      <a:pt x="428" y="252"/>
                    </a:lnTo>
                    <a:lnTo>
                      <a:pt x="424" y="262"/>
                    </a:lnTo>
                    <a:lnTo>
                      <a:pt x="420" y="270"/>
                    </a:lnTo>
                    <a:lnTo>
                      <a:pt x="414" y="278"/>
                    </a:lnTo>
                    <a:lnTo>
                      <a:pt x="410" y="286"/>
                    </a:lnTo>
                    <a:lnTo>
                      <a:pt x="404" y="294"/>
                    </a:lnTo>
                    <a:lnTo>
                      <a:pt x="398" y="300"/>
                    </a:lnTo>
                    <a:lnTo>
                      <a:pt x="390" y="308"/>
                    </a:lnTo>
                    <a:lnTo>
                      <a:pt x="384" y="314"/>
                    </a:lnTo>
                    <a:lnTo>
                      <a:pt x="376" y="322"/>
                    </a:lnTo>
                    <a:lnTo>
                      <a:pt x="368" y="328"/>
                    </a:lnTo>
                    <a:lnTo>
                      <a:pt x="360" y="334"/>
                    </a:lnTo>
                    <a:lnTo>
                      <a:pt x="352" y="340"/>
                    </a:lnTo>
                    <a:lnTo>
                      <a:pt x="344" y="344"/>
                    </a:lnTo>
                    <a:lnTo>
                      <a:pt x="334" y="350"/>
                    </a:lnTo>
                    <a:lnTo>
                      <a:pt x="326" y="354"/>
                    </a:lnTo>
                    <a:lnTo>
                      <a:pt x="316" y="358"/>
                    </a:lnTo>
                    <a:lnTo>
                      <a:pt x="306" y="362"/>
                    </a:lnTo>
                    <a:lnTo>
                      <a:pt x="296" y="366"/>
                    </a:lnTo>
                    <a:lnTo>
                      <a:pt x="286" y="368"/>
                    </a:lnTo>
                    <a:lnTo>
                      <a:pt x="276" y="370"/>
                    </a:lnTo>
                    <a:lnTo>
                      <a:pt x="266" y="372"/>
                    </a:lnTo>
                    <a:lnTo>
                      <a:pt x="254" y="374"/>
                    </a:lnTo>
                    <a:lnTo>
                      <a:pt x="244" y="376"/>
                    </a:lnTo>
                    <a:lnTo>
                      <a:pt x="232" y="376"/>
                    </a:lnTo>
                    <a:lnTo>
                      <a:pt x="222" y="376"/>
                    </a:lnTo>
                    <a:lnTo>
                      <a:pt x="210" y="376"/>
                    </a:lnTo>
                    <a:lnTo>
                      <a:pt x="198" y="376"/>
                    </a:lnTo>
                    <a:lnTo>
                      <a:pt x="188" y="374"/>
                    </a:lnTo>
                    <a:lnTo>
                      <a:pt x="176" y="372"/>
                    </a:lnTo>
                    <a:lnTo>
                      <a:pt x="166" y="370"/>
                    </a:lnTo>
                    <a:lnTo>
                      <a:pt x="156" y="368"/>
                    </a:lnTo>
                    <a:lnTo>
                      <a:pt x="146" y="366"/>
                    </a:lnTo>
                    <a:lnTo>
                      <a:pt x="136" y="362"/>
                    </a:lnTo>
                    <a:lnTo>
                      <a:pt x="126" y="358"/>
                    </a:lnTo>
                    <a:lnTo>
                      <a:pt x="116" y="354"/>
                    </a:lnTo>
                    <a:lnTo>
                      <a:pt x="108" y="350"/>
                    </a:lnTo>
                    <a:lnTo>
                      <a:pt x="98" y="344"/>
                    </a:lnTo>
                    <a:lnTo>
                      <a:pt x="90" y="340"/>
                    </a:lnTo>
                    <a:lnTo>
                      <a:pt x="82" y="334"/>
                    </a:lnTo>
                    <a:lnTo>
                      <a:pt x="74" y="328"/>
                    </a:lnTo>
                    <a:lnTo>
                      <a:pt x="66" y="322"/>
                    </a:lnTo>
                    <a:lnTo>
                      <a:pt x="58" y="314"/>
                    </a:lnTo>
                    <a:lnTo>
                      <a:pt x="52" y="308"/>
                    </a:lnTo>
                    <a:lnTo>
                      <a:pt x="44" y="300"/>
                    </a:lnTo>
                    <a:lnTo>
                      <a:pt x="38" y="294"/>
                    </a:lnTo>
                    <a:lnTo>
                      <a:pt x="32" y="286"/>
                    </a:lnTo>
                    <a:lnTo>
                      <a:pt x="28" y="278"/>
                    </a:lnTo>
                    <a:lnTo>
                      <a:pt x="22" y="270"/>
                    </a:lnTo>
                    <a:lnTo>
                      <a:pt x="18" y="262"/>
                    </a:lnTo>
                    <a:lnTo>
                      <a:pt x="14" y="252"/>
                    </a:lnTo>
                    <a:lnTo>
                      <a:pt x="10" y="244"/>
                    </a:lnTo>
                    <a:lnTo>
                      <a:pt x="8" y="236"/>
                    </a:lnTo>
                    <a:lnTo>
                      <a:pt x="6" y="226"/>
                    </a:lnTo>
                    <a:lnTo>
                      <a:pt x="4" y="216"/>
                    </a:lnTo>
                    <a:lnTo>
                      <a:pt x="2" y="208"/>
                    </a:lnTo>
                    <a:lnTo>
                      <a:pt x="2" y="198"/>
                    </a:lnTo>
                    <a:lnTo>
                      <a:pt x="0" y="188"/>
                    </a:lnTo>
                    <a:lnTo>
                      <a:pt x="2" y="178"/>
                    </a:lnTo>
                    <a:lnTo>
                      <a:pt x="2" y="170"/>
                    </a:lnTo>
                    <a:lnTo>
                      <a:pt x="4" y="160"/>
                    </a:lnTo>
                    <a:lnTo>
                      <a:pt x="6" y="150"/>
                    </a:lnTo>
                    <a:lnTo>
                      <a:pt x="8" y="142"/>
                    </a:lnTo>
                    <a:lnTo>
                      <a:pt x="10" y="132"/>
                    </a:lnTo>
                    <a:lnTo>
                      <a:pt x="14" y="124"/>
                    </a:lnTo>
                    <a:lnTo>
                      <a:pt x="18" y="116"/>
                    </a:lnTo>
                    <a:lnTo>
                      <a:pt x="22" y="106"/>
                    </a:lnTo>
                    <a:lnTo>
                      <a:pt x="28" y="98"/>
                    </a:lnTo>
                    <a:lnTo>
                      <a:pt x="32" y="90"/>
                    </a:lnTo>
                    <a:lnTo>
                      <a:pt x="38" y="84"/>
                    </a:lnTo>
                    <a:lnTo>
                      <a:pt x="44" y="76"/>
                    </a:lnTo>
                    <a:lnTo>
                      <a:pt x="52" y="68"/>
                    </a:lnTo>
                    <a:lnTo>
                      <a:pt x="58" y="62"/>
                    </a:lnTo>
                    <a:lnTo>
                      <a:pt x="66" y="56"/>
                    </a:lnTo>
                    <a:lnTo>
                      <a:pt x="74" y="48"/>
                    </a:lnTo>
                    <a:lnTo>
                      <a:pt x="82" y="44"/>
                    </a:lnTo>
                    <a:lnTo>
                      <a:pt x="90" y="38"/>
                    </a:lnTo>
                    <a:lnTo>
                      <a:pt x="98" y="32"/>
                    </a:lnTo>
                    <a:lnTo>
                      <a:pt x="108" y="28"/>
                    </a:lnTo>
                    <a:lnTo>
                      <a:pt x="116" y="22"/>
                    </a:lnTo>
                    <a:lnTo>
                      <a:pt x="126" y="18"/>
                    </a:lnTo>
                    <a:lnTo>
                      <a:pt x="136" y="14"/>
                    </a:lnTo>
                    <a:lnTo>
                      <a:pt x="146" y="12"/>
                    </a:lnTo>
                    <a:lnTo>
                      <a:pt x="156" y="8"/>
                    </a:lnTo>
                    <a:lnTo>
                      <a:pt x="166" y="6"/>
                    </a:lnTo>
                    <a:lnTo>
                      <a:pt x="176" y="4"/>
                    </a:lnTo>
                    <a:lnTo>
                      <a:pt x="188" y="2"/>
                    </a:lnTo>
                    <a:lnTo>
                      <a:pt x="198" y="0"/>
                    </a:lnTo>
                    <a:lnTo>
                      <a:pt x="210" y="0"/>
                    </a:lnTo>
                    <a:lnTo>
                      <a:pt x="222" y="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F6EA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2" name="Freeform 39"/>
              <p:cNvSpPr>
                <a:spLocks/>
              </p:cNvSpPr>
              <p:nvPr/>
            </p:nvSpPr>
            <p:spPr bwMode="auto">
              <a:xfrm>
                <a:off x="1571030" y="1422248"/>
                <a:ext cx="863371" cy="694241"/>
              </a:xfrm>
              <a:custGeom>
                <a:avLst/>
                <a:gdLst/>
                <a:ahLst/>
                <a:cxnLst>
                  <a:cxn ang="0">
                    <a:pos x="234" y="2"/>
                  </a:cxn>
                  <a:cxn ang="0">
                    <a:pos x="266" y="6"/>
                  </a:cxn>
                  <a:cxn ang="0">
                    <a:pos x="296" y="14"/>
                  </a:cxn>
                  <a:cxn ang="0">
                    <a:pos x="324" y="26"/>
                  </a:cxn>
                  <a:cxn ang="0">
                    <a:pos x="348" y="42"/>
                  </a:cxn>
                  <a:cxn ang="0">
                    <a:pos x="370" y="60"/>
                  </a:cxn>
                  <a:cxn ang="0">
                    <a:pos x="390" y="80"/>
                  </a:cxn>
                  <a:cxn ang="0">
                    <a:pos x="404" y="102"/>
                  </a:cxn>
                  <a:cxn ang="0">
                    <a:pos x="416" y="126"/>
                  </a:cxn>
                  <a:cxn ang="0">
                    <a:pos x="424" y="152"/>
                  </a:cxn>
                  <a:cxn ang="0">
                    <a:pos x="426" y="180"/>
                  </a:cxn>
                  <a:cxn ang="0">
                    <a:pos x="424" y="208"/>
                  </a:cxn>
                  <a:cxn ang="0">
                    <a:pos x="416" y="232"/>
                  </a:cxn>
                  <a:cxn ang="0">
                    <a:pos x="404" y="258"/>
                  </a:cxn>
                  <a:cxn ang="0">
                    <a:pos x="390" y="280"/>
                  </a:cxn>
                  <a:cxn ang="0">
                    <a:pos x="370" y="300"/>
                  </a:cxn>
                  <a:cxn ang="0">
                    <a:pos x="348" y="318"/>
                  </a:cxn>
                  <a:cxn ang="0">
                    <a:pos x="324" y="332"/>
                  </a:cxn>
                  <a:cxn ang="0">
                    <a:pos x="296" y="344"/>
                  </a:cxn>
                  <a:cxn ang="0">
                    <a:pos x="266" y="354"/>
                  </a:cxn>
                  <a:cxn ang="0">
                    <a:pos x="234" y="358"/>
                  </a:cxn>
                  <a:cxn ang="0">
                    <a:pos x="202" y="358"/>
                  </a:cxn>
                  <a:cxn ang="0">
                    <a:pos x="170" y="356"/>
                  </a:cxn>
                  <a:cxn ang="0">
                    <a:pos x="140" y="348"/>
                  </a:cxn>
                  <a:cxn ang="0">
                    <a:pos x="112" y="338"/>
                  </a:cxn>
                  <a:cxn ang="0">
                    <a:pos x="86" y="324"/>
                  </a:cxn>
                  <a:cxn ang="0">
                    <a:pos x="62" y="306"/>
                  </a:cxn>
                  <a:cxn ang="0">
                    <a:pos x="42" y="286"/>
                  </a:cxn>
                  <a:cxn ang="0">
                    <a:pos x="26" y="266"/>
                  </a:cxn>
                  <a:cxn ang="0">
                    <a:pos x="14" y="242"/>
                  </a:cxn>
                  <a:cxn ang="0">
                    <a:pos x="4" y="216"/>
                  </a:cxn>
                  <a:cxn ang="0">
                    <a:pos x="0" y="188"/>
                  </a:cxn>
                  <a:cxn ang="0">
                    <a:pos x="2" y="162"/>
                  </a:cxn>
                  <a:cxn ang="0">
                    <a:pos x="6" y="136"/>
                  </a:cxn>
                  <a:cxn ang="0">
                    <a:pos x="16" y="110"/>
                  </a:cxn>
                  <a:cxn ang="0">
                    <a:pos x="32" y="86"/>
                  </a:cxn>
                  <a:cxn ang="0">
                    <a:pos x="48" y="66"/>
                  </a:cxn>
                  <a:cxn ang="0">
                    <a:pos x="70" y="48"/>
                  </a:cxn>
                  <a:cxn ang="0">
                    <a:pos x="94" y="32"/>
                  </a:cxn>
                  <a:cxn ang="0">
                    <a:pos x="120" y="18"/>
                  </a:cxn>
                  <a:cxn ang="0">
                    <a:pos x="150" y="8"/>
                  </a:cxn>
                  <a:cxn ang="0">
                    <a:pos x="180" y="2"/>
                  </a:cxn>
                  <a:cxn ang="0">
                    <a:pos x="212" y="0"/>
                  </a:cxn>
                </a:cxnLst>
                <a:rect l="0" t="0" r="r" b="b"/>
                <a:pathLst>
                  <a:path w="426" h="358">
                    <a:moveTo>
                      <a:pt x="212" y="0"/>
                    </a:moveTo>
                    <a:lnTo>
                      <a:pt x="224" y="0"/>
                    </a:lnTo>
                    <a:lnTo>
                      <a:pt x="234" y="2"/>
                    </a:lnTo>
                    <a:lnTo>
                      <a:pt x="246" y="2"/>
                    </a:lnTo>
                    <a:lnTo>
                      <a:pt x="256" y="4"/>
                    </a:lnTo>
                    <a:lnTo>
                      <a:pt x="266" y="6"/>
                    </a:lnTo>
                    <a:lnTo>
                      <a:pt x="276" y="8"/>
                    </a:lnTo>
                    <a:lnTo>
                      <a:pt x="286" y="12"/>
                    </a:lnTo>
                    <a:lnTo>
                      <a:pt x="296" y="14"/>
                    </a:lnTo>
                    <a:lnTo>
                      <a:pt x="304" y="18"/>
                    </a:lnTo>
                    <a:lnTo>
                      <a:pt x="314" y="22"/>
                    </a:lnTo>
                    <a:lnTo>
                      <a:pt x="324" y="26"/>
                    </a:lnTo>
                    <a:lnTo>
                      <a:pt x="332" y="32"/>
                    </a:lnTo>
                    <a:lnTo>
                      <a:pt x="340" y="36"/>
                    </a:lnTo>
                    <a:lnTo>
                      <a:pt x="348" y="42"/>
                    </a:lnTo>
                    <a:lnTo>
                      <a:pt x="356" y="48"/>
                    </a:lnTo>
                    <a:lnTo>
                      <a:pt x="364" y="54"/>
                    </a:lnTo>
                    <a:lnTo>
                      <a:pt x="370" y="60"/>
                    </a:lnTo>
                    <a:lnTo>
                      <a:pt x="376" y="66"/>
                    </a:lnTo>
                    <a:lnTo>
                      <a:pt x="384" y="72"/>
                    </a:lnTo>
                    <a:lnTo>
                      <a:pt x="390" y="80"/>
                    </a:lnTo>
                    <a:lnTo>
                      <a:pt x="394" y="86"/>
                    </a:lnTo>
                    <a:lnTo>
                      <a:pt x="400" y="94"/>
                    </a:lnTo>
                    <a:lnTo>
                      <a:pt x="404" y="102"/>
                    </a:lnTo>
                    <a:lnTo>
                      <a:pt x="408" y="110"/>
                    </a:lnTo>
                    <a:lnTo>
                      <a:pt x="412" y="118"/>
                    </a:lnTo>
                    <a:lnTo>
                      <a:pt x="416" y="126"/>
                    </a:lnTo>
                    <a:lnTo>
                      <a:pt x="418" y="136"/>
                    </a:lnTo>
                    <a:lnTo>
                      <a:pt x="422" y="144"/>
                    </a:lnTo>
                    <a:lnTo>
                      <a:pt x="424" y="152"/>
                    </a:lnTo>
                    <a:lnTo>
                      <a:pt x="424" y="162"/>
                    </a:lnTo>
                    <a:lnTo>
                      <a:pt x="426" y="170"/>
                    </a:lnTo>
                    <a:lnTo>
                      <a:pt x="426" y="180"/>
                    </a:lnTo>
                    <a:lnTo>
                      <a:pt x="426" y="188"/>
                    </a:lnTo>
                    <a:lnTo>
                      <a:pt x="424" y="198"/>
                    </a:lnTo>
                    <a:lnTo>
                      <a:pt x="424" y="208"/>
                    </a:lnTo>
                    <a:lnTo>
                      <a:pt x="422" y="216"/>
                    </a:lnTo>
                    <a:lnTo>
                      <a:pt x="418" y="224"/>
                    </a:lnTo>
                    <a:lnTo>
                      <a:pt x="416" y="232"/>
                    </a:lnTo>
                    <a:lnTo>
                      <a:pt x="412" y="242"/>
                    </a:lnTo>
                    <a:lnTo>
                      <a:pt x="408" y="250"/>
                    </a:lnTo>
                    <a:lnTo>
                      <a:pt x="404" y="258"/>
                    </a:lnTo>
                    <a:lnTo>
                      <a:pt x="400" y="266"/>
                    </a:lnTo>
                    <a:lnTo>
                      <a:pt x="394" y="272"/>
                    </a:lnTo>
                    <a:lnTo>
                      <a:pt x="390" y="280"/>
                    </a:lnTo>
                    <a:lnTo>
                      <a:pt x="384" y="286"/>
                    </a:lnTo>
                    <a:lnTo>
                      <a:pt x="376" y="294"/>
                    </a:lnTo>
                    <a:lnTo>
                      <a:pt x="370" y="300"/>
                    </a:lnTo>
                    <a:lnTo>
                      <a:pt x="364" y="306"/>
                    </a:lnTo>
                    <a:lnTo>
                      <a:pt x="356" y="312"/>
                    </a:lnTo>
                    <a:lnTo>
                      <a:pt x="348" y="318"/>
                    </a:lnTo>
                    <a:lnTo>
                      <a:pt x="340" y="324"/>
                    </a:lnTo>
                    <a:lnTo>
                      <a:pt x="332" y="328"/>
                    </a:lnTo>
                    <a:lnTo>
                      <a:pt x="324" y="332"/>
                    </a:lnTo>
                    <a:lnTo>
                      <a:pt x="314" y="338"/>
                    </a:lnTo>
                    <a:lnTo>
                      <a:pt x="304" y="342"/>
                    </a:lnTo>
                    <a:lnTo>
                      <a:pt x="296" y="344"/>
                    </a:lnTo>
                    <a:lnTo>
                      <a:pt x="286" y="348"/>
                    </a:lnTo>
                    <a:lnTo>
                      <a:pt x="276" y="350"/>
                    </a:lnTo>
                    <a:lnTo>
                      <a:pt x="266" y="354"/>
                    </a:lnTo>
                    <a:lnTo>
                      <a:pt x="256" y="356"/>
                    </a:lnTo>
                    <a:lnTo>
                      <a:pt x="246" y="356"/>
                    </a:lnTo>
                    <a:lnTo>
                      <a:pt x="234" y="358"/>
                    </a:lnTo>
                    <a:lnTo>
                      <a:pt x="224" y="358"/>
                    </a:lnTo>
                    <a:lnTo>
                      <a:pt x="212" y="358"/>
                    </a:lnTo>
                    <a:lnTo>
                      <a:pt x="202" y="358"/>
                    </a:lnTo>
                    <a:lnTo>
                      <a:pt x="192" y="358"/>
                    </a:lnTo>
                    <a:lnTo>
                      <a:pt x="180" y="356"/>
                    </a:lnTo>
                    <a:lnTo>
                      <a:pt x="170" y="356"/>
                    </a:lnTo>
                    <a:lnTo>
                      <a:pt x="160" y="354"/>
                    </a:lnTo>
                    <a:lnTo>
                      <a:pt x="150" y="350"/>
                    </a:lnTo>
                    <a:lnTo>
                      <a:pt x="140" y="348"/>
                    </a:lnTo>
                    <a:lnTo>
                      <a:pt x="130" y="344"/>
                    </a:lnTo>
                    <a:lnTo>
                      <a:pt x="120" y="342"/>
                    </a:lnTo>
                    <a:lnTo>
                      <a:pt x="112" y="338"/>
                    </a:lnTo>
                    <a:lnTo>
                      <a:pt x="102" y="332"/>
                    </a:lnTo>
                    <a:lnTo>
                      <a:pt x="94" y="328"/>
                    </a:lnTo>
                    <a:lnTo>
                      <a:pt x="86" y="324"/>
                    </a:lnTo>
                    <a:lnTo>
                      <a:pt x="78" y="318"/>
                    </a:lnTo>
                    <a:lnTo>
                      <a:pt x="70" y="312"/>
                    </a:lnTo>
                    <a:lnTo>
                      <a:pt x="62" y="306"/>
                    </a:lnTo>
                    <a:lnTo>
                      <a:pt x="56" y="300"/>
                    </a:lnTo>
                    <a:lnTo>
                      <a:pt x="48" y="294"/>
                    </a:lnTo>
                    <a:lnTo>
                      <a:pt x="42" y="286"/>
                    </a:lnTo>
                    <a:lnTo>
                      <a:pt x="36" y="280"/>
                    </a:lnTo>
                    <a:lnTo>
                      <a:pt x="32" y="272"/>
                    </a:lnTo>
                    <a:lnTo>
                      <a:pt x="26" y="266"/>
                    </a:lnTo>
                    <a:lnTo>
                      <a:pt x="22" y="258"/>
                    </a:lnTo>
                    <a:lnTo>
                      <a:pt x="16" y="250"/>
                    </a:lnTo>
                    <a:lnTo>
                      <a:pt x="14" y="242"/>
                    </a:lnTo>
                    <a:lnTo>
                      <a:pt x="10" y="232"/>
                    </a:lnTo>
                    <a:lnTo>
                      <a:pt x="6" y="224"/>
                    </a:lnTo>
                    <a:lnTo>
                      <a:pt x="4" y="216"/>
                    </a:lnTo>
                    <a:lnTo>
                      <a:pt x="2" y="208"/>
                    </a:lnTo>
                    <a:lnTo>
                      <a:pt x="2" y="198"/>
                    </a:lnTo>
                    <a:lnTo>
                      <a:pt x="0" y="188"/>
                    </a:lnTo>
                    <a:lnTo>
                      <a:pt x="0" y="180"/>
                    </a:lnTo>
                    <a:lnTo>
                      <a:pt x="0" y="170"/>
                    </a:lnTo>
                    <a:lnTo>
                      <a:pt x="2" y="162"/>
                    </a:lnTo>
                    <a:lnTo>
                      <a:pt x="2" y="152"/>
                    </a:lnTo>
                    <a:lnTo>
                      <a:pt x="4" y="144"/>
                    </a:lnTo>
                    <a:lnTo>
                      <a:pt x="6" y="136"/>
                    </a:lnTo>
                    <a:lnTo>
                      <a:pt x="10" y="126"/>
                    </a:lnTo>
                    <a:lnTo>
                      <a:pt x="14" y="118"/>
                    </a:lnTo>
                    <a:lnTo>
                      <a:pt x="16" y="110"/>
                    </a:lnTo>
                    <a:lnTo>
                      <a:pt x="22" y="102"/>
                    </a:lnTo>
                    <a:lnTo>
                      <a:pt x="26" y="94"/>
                    </a:lnTo>
                    <a:lnTo>
                      <a:pt x="32" y="86"/>
                    </a:lnTo>
                    <a:lnTo>
                      <a:pt x="36" y="80"/>
                    </a:lnTo>
                    <a:lnTo>
                      <a:pt x="42" y="72"/>
                    </a:lnTo>
                    <a:lnTo>
                      <a:pt x="48" y="66"/>
                    </a:lnTo>
                    <a:lnTo>
                      <a:pt x="56" y="60"/>
                    </a:lnTo>
                    <a:lnTo>
                      <a:pt x="62" y="54"/>
                    </a:lnTo>
                    <a:lnTo>
                      <a:pt x="70" y="48"/>
                    </a:lnTo>
                    <a:lnTo>
                      <a:pt x="78" y="42"/>
                    </a:lnTo>
                    <a:lnTo>
                      <a:pt x="86" y="36"/>
                    </a:lnTo>
                    <a:lnTo>
                      <a:pt x="94" y="32"/>
                    </a:lnTo>
                    <a:lnTo>
                      <a:pt x="102" y="26"/>
                    </a:lnTo>
                    <a:lnTo>
                      <a:pt x="112" y="22"/>
                    </a:lnTo>
                    <a:lnTo>
                      <a:pt x="120" y="18"/>
                    </a:lnTo>
                    <a:lnTo>
                      <a:pt x="130" y="14"/>
                    </a:lnTo>
                    <a:lnTo>
                      <a:pt x="140" y="12"/>
                    </a:lnTo>
                    <a:lnTo>
                      <a:pt x="150" y="8"/>
                    </a:lnTo>
                    <a:lnTo>
                      <a:pt x="160" y="6"/>
                    </a:lnTo>
                    <a:lnTo>
                      <a:pt x="170" y="4"/>
                    </a:lnTo>
                    <a:lnTo>
                      <a:pt x="180" y="2"/>
                    </a:lnTo>
                    <a:lnTo>
                      <a:pt x="192" y="2"/>
                    </a:lnTo>
                    <a:lnTo>
                      <a:pt x="202" y="0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F6EA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3" name="Freeform 40"/>
              <p:cNvSpPr>
                <a:spLocks/>
              </p:cNvSpPr>
              <p:nvPr/>
            </p:nvSpPr>
            <p:spPr bwMode="auto">
              <a:xfrm>
                <a:off x="1587244" y="1441640"/>
                <a:ext cx="830944" cy="659335"/>
              </a:xfrm>
              <a:custGeom>
                <a:avLst/>
                <a:gdLst/>
                <a:ahLst/>
                <a:cxnLst>
                  <a:cxn ang="0">
                    <a:pos x="226" y="0"/>
                  </a:cxn>
                  <a:cxn ang="0">
                    <a:pos x="256" y="4"/>
                  </a:cxn>
                  <a:cxn ang="0">
                    <a:pos x="284" y="12"/>
                  </a:cxn>
                  <a:cxn ang="0">
                    <a:pos x="312" y="24"/>
                  </a:cxn>
                  <a:cxn ang="0">
                    <a:pos x="336" y="38"/>
                  </a:cxn>
                  <a:cxn ang="0">
                    <a:pos x="356" y="56"/>
                  </a:cxn>
                  <a:cxn ang="0">
                    <a:pos x="376" y="74"/>
                  </a:cxn>
                  <a:cxn ang="0">
                    <a:pos x="390" y="96"/>
                  </a:cxn>
                  <a:cxn ang="0">
                    <a:pos x="402" y="118"/>
                  </a:cxn>
                  <a:cxn ang="0">
                    <a:pos x="408" y="144"/>
                  </a:cxn>
                  <a:cxn ang="0">
                    <a:pos x="410" y="170"/>
                  </a:cxn>
                  <a:cxn ang="0">
                    <a:pos x="408" y="196"/>
                  </a:cxn>
                  <a:cxn ang="0">
                    <a:pos x="402" y="220"/>
                  </a:cxn>
                  <a:cxn ang="0">
                    <a:pos x="390" y="242"/>
                  </a:cxn>
                  <a:cxn ang="0">
                    <a:pos x="376" y="264"/>
                  </a:cxn>
                  <a:cxn ang="0">
                    <a:pos x="356" y="284"/>
                  </a:cxn>
                  <a:cxn ang="0">
                    <a:pos x="336" y="300"/>
                  </a:cxn>
                  <a:cxn ang="0">
                    <a:pos x="312" y="314"/>
                  </a:cxn>
                  <a:cxn ang="0">
                    <a:pos x="284" y="326"/>
                  </a:cxn>
                  <a:cxn ang="0">
                    <a:pos x="256" y="334"/>
                  </a:cxn>
                  <a:cxn ang="0">
                    <a:pos x="226" y="338"/>
                  </a:cxn>
                  <a:cxn ang="0">
                    <a:pos x="194" y="340"/>
                  </a:cxn>
                  <a:cxn ang="0">
                    <a:pos x="164" y="336"/>
                  </a:cxn>
                  <a:cxn ang="0">
                    <a:pos x="134" y="328"/>
                  </a:cxn>
                  <a:cxn ang="0">
                    <a:pos x="108" y="318"/>
                  </a:cxn>
                  <a:cxn ang="0">
                    <a:pos x="82" y="306"/>
                  </a:cxn>
                  <a:cxn ang="0">
                    <a:pos x="60" y="290"/>
                  </a:cxn>
                  <a:cxn ang="0">
                    <a:pos x="40" y="270"/>
                  </a:cxn>
                  <a:cxn ang="0">
                    <a:pos x="24" y="250"/>
                  </a:cxn>
                  <a:cxn ang="0">
                    <a:pos x="12" y="228"/>
                  </a:cxn>
                  <a:cxn ang="0">
                    <a:pos x="4" y="204"/>
                  </a:cxn>
                  <a:cxn ang="0">
                    <a:pos x="0" y="178"/>
                  </a:cxn>
                  <a:cxn ang="0">
                    <a:pos x="0" y="152"/>
                  </a:cxn>
                  <a:cxn ang="0">
                    <a:pos x="6" y="126"/>
                  </a:cxn>
                  <a:cxn ang="0">
                    <a:pos x="16" y="104"/>
                  </a:cxn>
                  <a:cxn ang="0">
                    <a:pos x="30" y="82"/>
                  </a:cxn>
                  <a:cxn ang="0">
                    <a:pos x="46" y="62"/>
                  </a:cxn>
                  <a:cxn ang="0">
                    <a:pos x="66" y="44"/>
                  </a:cxn>
                  <a:cxn ang="0">
                    <a:pos x="90" y="28"/>
                  </a:cxn>
                  <a:cxn ang="0">
                    <a:pos x="116" y="16"/>
                  </a:cxn>
                  <a:cxn ang="0">
                    <a:pos x="144" y="6"/>
                  </a:cxn>
                  <a:cxn ang="0">
                    <a:pos x="174" y="2"/>
                  </a:cxn>
                  <a:cxn ang="0">
                    <a:pos x="204" y="0"/>
                  </a:cxn>
                </a:cxnLst>
                <a:rect l="0" t="0" r="r" b="b"/>
                <a:pathLst>
                  <a:path w="410" h="340">
                    <a:moveTo>
                      <a:pt x="204" y="0"/>
                    </a:moveTo>
                    <a:lnTo>
                      <a:pt x="216" y="0"/>
                    </a:lnTo>
                    <a:lnTo>
                      <a:pt x="226" y="0"/>
                    </a:lnTo>
                    <a:lnTo>
                      <a:pt x="236" y="2"/>
                    </a:lnTo>
                    <a:lnTo>
                      <a:pt x="246" y="2"/>
                    </a:lnTo>
                    <a:lnTo>
                      <a:pt x="256" y="4"/>
                    </a:lnTo>
                    <a:lnTo>
                      <a:pt x="266" y="6"/>
                    </a:lnTo>
                    <a:lnTo>
                      <a:pt x="276" y="10"/>
                    </a:lnTo>
                    <a:lnTo>
                      <a:pt x="284" y="12"/>
                    </a:lnTo>
                    <a:lnTo>
                      <a:pt x="294" y="16"/>
                    </a:lnTo>
                    <a:lnTo>
                      <a:pt x="302" y="20"/>
                    </a:lnTo>
                    <a:lnTo>
                      <a:pt x="312" y="24"/>
                    </a:lnTo>
                    <a:lnTo>
                      <a:pt x="320" y="28"/>
                    </a:lnTo>
                    <a:lnTo>
                      <a:pt x="328" y="34"/>
                    </a:lnTo>
                    <a:lnTo>
                      <a:pt x="336" y="38"/>
                    </a:lnTo>
                    <a:lnTo>
                      <a:pt x="342" y="44"/>
                    </a:lnTo>
                    <a:lnTo>
                      <a:pt x="350" y="50"/>
                    </a:lnTo>
                    <a:lnTo>
                      <a:pt x="356" y="56"/>
                    </a:lnTo>
                    <a:lnTo>
                      <a:pt x="364" y="62"/>
                    </a:lnTo>
                    <a:lnTo>
                      <a:pt x="370" y="68"/>
                    </a:lnTo>
                    <a:lnTo>
                      <a:pt x="376" y="74"/>
                    </a:lnTo>
                    <a:lnTo>
                      <a:pt x="380" y="82"/>
                    </a:lnTo>
                    <a:lnTo>
                      <a:pt x="386" y="88"/>
                    </a:lnTo>
                    <a:lnTo>
                      <a:pt x="390" y="96"/>
                    </a:lnTo>
                    <a:lnTo>
                      <a:pt x="394" y="104"/>
                    </a:lnTo>
                    <a:lnTo>
                      <a:pt x="398" y="110"/>
                    </a:lnTo>
                    <a:lnTo>
                      <a:pt x="402" y="118"/>
                    </a:lnTo>
                    <a:lnTo>
                      <a:pt x="404" y="126"/>
                    </a:lnTo>
                    <a:lnTo>
                      <a:pt x="406" y="136"/>
                    </a:lnTo>
                    <a:lnTo>
                      <a:pt x="408" y="144"/>
                    </a:lnTo>
                    <a:lnTo>
                      <a:pt x="410" y="152"/>
                    </a:lnTo>
                    <a:lnTo>
                      <a:pt x="410" y="160"/>
                    </a:lnTo>
                    <a:lnTo>
                      <a:pt x="410" y="170"/>
                    </a:lnTo>
                    <a:lnTo>
                      <a:pt x="410" y="178"/>
                    </a:lnTo>
                    <a:lnTo>
                      <a:pt x="410" y="186"/>
                    </a:lnTo>
                    <a:lnTo>
                      <a:pt x="408" y="196"/>
                    </a:lnTo>
                    <a:lnTo>
                      <a:pt x="406" y="204"/>
                    </a:lnTo>
                    <a:lnTo>
                      <a:pt x="404" y="212"/>
                    </a:lnTo>
                    <a:lnTo>
                      <a:pt x="402" y="220"/>
                    </a:lnTo>
                    <a:lnTo>
                      <a:pt x="398" y="228"/>
                    </a:lnTo>
                    <a:lnTo>
                      <a:pt x="394" y="236"/>
                    </a:lnTo>
                    <a:lnTo>
                      <a:pt x="390" y="242"/>
                    </a:lnTo>
                    <a:lnTo>
                      <a:pt x="386" y="250"/>
                    </a:lnTo>
                    <a:lnTo>
                      <a:pt x="380" y="258"/>
                    </a:lnTo>
                    <a:lnTo>
                      <a:pt x="376" y="264"/>
                    </a:lnTo>
                    <a:lnTo>
                      <a:pt x="370" y="270"/>
                    </a:lnTo>
                    <a:lnTo>
                      <a:pt x="364" y="278"/>
                    </a:lnTo>
                    <a:lnTo>
                      <a:pt x="356" y="284"/>
                    </a:lnTo>
                    <a:lnTo>
                      <a:pt x="350" y="290"/>
                    </a:lnTo>
                    <a:lnTo>
                      <a:pt x="342" y="294"/>
                    </a:lnTo>
                    <a:lnTo>
                      <a:pt x="336" y="300"/>
                    </a:lnTo>
                    <a:lnTo>
                      <a:pt x="328" y="306"/>
                    </a:lnTo>
                    <a:lnTo>
                      <a:pt x="320" y="310"/>
                    </a:lnTo>
                    <a:lnTo>
                      <a:pt x="312" y="314"/>
                    </a:lnTo>
                    <a:lnTo>
                      <a:pt x="302" y="318"/>
                    </a:lnTo>
                    <a:lnTo>
                      <a:pt x="294" y="322"/>
                    </a:lnTo>
                    <a:lnTo>
                      <a:pt x="284" y="326"/>
                    </a:lnTo>
                    <a:lnTo>
                      <a:pt x="276" y="328"/>
                    </a:lnTo>
                    <a:lnTo>
                      <a:pt x="266" y="332"/>
                    </a:lnTo>
                    <a:lnTo>
                      <a:pt x="256" y="334"/>
                    </a:lnTo>
                    <a:lnTo>
                      <a:pt x="246" y="336"/>
                    </a:lnTo>
                    <a:lnTo>
                      <a:pt x="236" y="338"/>
                    </a:lnTo>
                    <a:lnTo>
                      <a:pt x="226" y="338"/>
                    </a:lnTo>
                    <a:lnTo>
                      <a:pt x="216" y="340"/>
                    </a:lnTo>
                    <a:lnTo>
                      <a:pt x="204" y="340"/>
                    </a:lnTo>
                    <a:lnTo>
                      <a:pt x="194" y="340"/>
                    </a:lnTo>
                    <a:lnTo>
                      <a:pt x="184" y="338"/>
                    </a:lnTo>
                    <a:lnTo>
                      <a:pt x="174" y="338"/>
                    </a:lnTo>
                    <a:lnTo>
                      <a:pt x="164" y="336"/>
                    </a:lnTo>
                    <a:lnTo>
                      <a:pt x="154" y="334"/>
                    </a:lnTo>
                    <a:lnTo>
                      <a:pt x="144" y="332"/>
                    </a:lnTo>
                    <a:lnTo>
                      <a:pt x="134" y="328"/>
                    </a:lnTo>
                    <a:lnTo>
                      <a:pt x="124" y="326"/>
                    </a:lnTo>
                    <a:lnTo>
                      <a:pt x="116" y="322"/>
                    </a:lnTo>
                    <a:lnTo>
                      <a:pt x="108" y="318"/>
                    </a:lnTo>
                    <a:lnTo>
                      <a:pt x="98" y="314"/>
                    </a:lnTo>
                    <a:lnTo>
                      <a:pt x="90" y="310"/>
                    </a:lnTo>
                    <a:lnTo>
                      <a:pt x="82" y="306"/>
                    </a:lnTo>
                    <a:lnTo>
                      <a:pt x="74" y="300"/>
                    </a:lnTo>
                    <a:lnTo>
                      <a:pt x="66" y="294"/>
                    </a:lnTo>
                    <a:lnTo>
                      <a:pt x="60" y="290"/>
                    </a:lnTo>
                    <a:lnTo>
                      <a:pt x="52" y="284"/>
                    </a:lnTo>
                    <a:lnTo>
                      <a:pt x="46" y="278"/>
                    </a:lnTo>
                    <a:lnTo>
                      <a:pt x="40" y="270"/>
                    </a:lnTo>
                    <a:lnTo>
                      <a:pt x="34" y="264"/>
                    </a:lnTo>
                    <a:lnTo>
                      <a:pt x="30" y="258"/>
                    </a:lnTo>
                    <a:lnTo>
                      <a:pt x="24" y="250"/>
                    </a:lnTo>
                    <a:lnTo>
                      <a:pt x="20" y="242"/>
                    </a:lnTo>
                    <a:lnTo>
                      <a:pt x="16" y="236"/>
                    </a:lnTo>
                    <a:lnTo>
                      <a:pt x="12" y="228"/>
                    </a:lnTo>
                    <a:lnTo>
                      <a:pt x="8" y="220"/>
                    </a:lnTo>
                    <a:lnTo>
                      <a:pt x="6" y="212"/>
                    </a:lnTo>
                    <a:lnTo>
                      <a:pt x="4" y="204"/>
                    </a:lnTo>
                    <a:lnTo>
                      <a:pt x="2" y="196"/>
                    </a:lnTo>
                    <a:lnTo>
                      <a:pt x="0" y="186"/>
                    </a:lnTo>
                    <a:lnTo>
                      <a:pt x="0" y="178"/>
                    </a:lnTo>
                    <a:lnTo>
                      <a:pt x="0" y="170"/>
                    </a:lnTo>
                    <a:lnTo>
                      <a:pt x="0" y="160"/>
                    </a:lnTo>
                    <a:lnTo>
                      <a:pt x="0" y="152"/>
                    </a:lnTo>
                    <a:lnTo>
                      <a:pt x="2" y="144"/>
                    </a:lnTo>
                    <a:lnTo>
                      <a:pt x="4" y="136"/>
                    </a:lnTo>
                    <a:lnTo>
                      <a:pt x="6" y="126"/>
                    </a:lnTo>
                    <a:lnTo>
                      <a:pt x="8" y="118"/>
                    </a:lnTo>
                    <a:lnTo>
                      <a:pt x="12" y="110"/>
                    </a:lnTo>
                    <a:lnTo>
                      <a:pt x="16" y="104"/>
                    </a:lnTo>
                    <a:lnTo>
                      <a:pt x="20" y="96"/>
                    </a:lnTo>
                    <a:lnTo>
                      <a:pt x="24" y="88"/>
                    </a:lnTo>
                    <a:lnTo>
                      <a:pt x="30" y="82"/>
                    </a:lnTo>
                    <a:lnTo>
                      <a:pt x="34" y="74"/>
                    </a:lnTo>
                    <a:lnTo>
                      <a:pt x="40" y="68"/>
                    </a:lnTo>
                    <a:lnTo>
                      <a:pt x="46" y="62"/>
                    </a:lnTo>
                    <a:lnTo>
                      <a:pt x="52" y="56"/>
                    </a:lnTo>
                    <a:lnTo>
                      <a:pt x="60" y="50"/>
                    </a:lnTo>
                    <a:lnTo>
                      <a:pt x="66" y="44"/>
                    </a:lnTo>
                    <a:lnTo>
                      <a:pt x="74" y="38"/>
                    </a:lnTo>
                    <a:lnTo>
                      <a:pt x="82" y="34"/>
                    </a:lnTo>
                    <a:lnTo>
                      <a:pt x="90" y="28"/>
                    </a:lnTo>
                    <a:lnTo>
                      <a:pt x="98" y="24"/>
                    </a:lnTo>
                    <a:lnTo>
                      <a:pt x="108" y="20"/>
                    </a:lnTo>
                    <a:lnTo>
                      <a:pt x="116" y="16"/>
                    </a:lnTo>
                    <a:lnTo>
                      <a:pt x="124" y="12"/>
                    </a:lnTo>
                    <a:lnTo>
                      <a:pt x="134" y="10"/>
                    </a:lnTo>
                    <a:lnTo>
                      <a:pt x="144" y="6"/>
                    </a:lnTo>
                    <a:lnTo>
                      <a:pt x="154" y="4"/>
                    </a:lnTo>
                    <a:lnTo>
                      <a:pt x="164" y="2"/>
                    </a:lnTo>
                    <a:lnTo>
                      <a:pt x="174" y="2"/>
                    </a:lnTo>
                    <a:lnTo>
                      <a:pt x="184" y="0"/>
                    </a:lnTo>
                    <a:lnTo>
                      <a:pt x="194" y="0"/>
                    </a:lnTo>
                    <a:lnTo>
                      <a:pt x="204" y="0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F5EB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4" name="Freeform 41"/>
              <p:cNvSpPr>
                <a:spLocks/>
              </p:cNvSpPr>
              <p:nvPr/>
            </p:nvSpPr>
            <p:spPr bwMode="auto">
              <a:xfrm>
                <a:off x="2142558" y="1228326"/>
                <a:ext cx="316164" cy="193922"/>
              </a:xfrm>
              <a:custGeom>
                <a:avLst/>
                <a:gdLst/>
                <a:ahLst/>
                <a:cxnLst>
                  <a:cxn ang="0">
                    <a:pos x="4" y="66"/>
                  </a:cxn>
                  <a:cxn ang="0">
                    <a:pos x="8" y="66"/>
                  </a:cxn>
                  <a:cxn ang="0">
                    <a:pos x="12" y="64"/>
                  </a:cxn>
                  <a:cxn ang="0">
                    <a:pos x="18" y="62"/>
                  </a:cxn>
                  <a:cxn ang="0">
                    <a:pos x="22" y="58"/>
                  </a:cxn>
                  <a:cxn ang="0">
                    <a:pos x="28" y="54"/>
                  </a:cxn>
                  <a:cxn ang="0">
                    <a:pos x="36" y="48"/>
                  </a:cxn>
                  <a:cxn ang="0">
                    <a:pos x="42" y="40"/>
                  </a:cxn>
                  <a:cxn ang="0">
                    <a:pos x="50" y="32"/>
                  </a:cxn>
                  <a:cxn ang="0">
                    <a:pos x="56" y="24"/>
                  </a:cxn>
                  <a:cxn ang="0">
                    <a:pos x="62" y="18"/>
                  </a:cxn>
                  <a:cxn ang="0">
                    <a:pos x="68" y="14"/>
                  </a:cxn>
                  <a:cxn ang="0">
                    <a:pos x="74" y="8"/>
                  </a:cxn>
                  <a:cxn ang="0">
                    <a:pos x="80" y="6"/>
                  </a:cxn>
                  <a:cxn ang="0">
                    <a:pos x="86" y="2"/>
                  </a:cxn>
                  <a:cxn ang="0">
                    <a:pos x="92" y="0"/>
                  </a:cxn>
                  <a:cxn ang="0">
                    <a:pos x="96" y="0"/>
                  </a:cxn>
                  <a:cxn ang="0">
                    <a:pos x="102" y="0"/>
                  </a:cxn>
                  <a:cxn ang="0">
                    <a:pos x="108" y="0"/>
                  </a:cxn>
                  <a:cxn ang="0">
                    <a:pos x="114" y="2"/>
                  </a:cxn>
                  <a:cxn ang="0">
                    <a:pos x="118" y="4"/>
                  </a:cxn>
                  <a:cxn ang="0">
                    <a:pos x="122" y="8"/>
                  </a:cxn>
                  <a:cxn ang="0">
                    <a:pos x="128" y="12"/>
                  </a:cxn>
                  <a:cxn ang="0">
                    <a:pos x="130" y="16"/>
                  </a:cxn>
                  <a:cxn ang="0">
                    <a:pos x="134" y="22"/>
                  </a:cxn>
                  <a:cxn ang="0">
                    <a:pos x="138" y="30"/>
                  </a:cxn>
                  <a:cxn ang="0">
                    <a:pos x="144" y="42"/>
                  </a:cxn>
                  <a:cxn ang="0">
                    <a:pos x="150" y="54"/>
                  </a:cxn>
                  <a:cxn ang="0">
                    <a:pos x="152" y="60"/>
                  </a:cxn>
                  <a:cxn ang="0">
                    <a:pos x="152" y="66"/>
                  </a:cxn>
                  <a:cxn ang="0">
                    <a:pos x="154" y="76"/>
                  </a:cxn>
                  <a:cxn ang="0">
                    <a:pos x="156" y="88"/>
                  </a:cxn>
                  <a:cxn ang="0">
                    <a:pos x="156" y="96"/>
                  </a:cxn>
                  <a:cxn ang="0">
                    <a:pos x="154" y="100"/>
                  </a:cxn>
                  <a:cxn ang="0">
                    <a:pos x="142" y="94"/>
                  </a:cxn>
                  <a:cxn ang="0">
                    <a:pos x="124" y="86"/>
                  </a:cxn>
                  <a:cxn ang="0">
                    <a:pos x="112" y="82"/>
                  </a:cxn>
                  <a:cxn ang="0">
                    <a:pos x="98" y="76"/>
                  </a:cxn>
                  <a:cxn ang="0">
                    <a:pos x="86" y="72"/>
                  </a:cxn>
                  <a:cxn ang="0">
                    <a:pos x="72" y="70"/>
                  </a:cxn>
                  <a:cxn ang="0">
                    <a:pos x="60" y="68"/>
                  </a:cxn>
                  <a:cxn ang="0">
                    <a:pos x="52" y="68"/>
                  </a:cxn>
                  <a:cxn ang="0">
                    <a:pos x="44" y="70"/>
                  </a:cxn>
                  <a:cxn ang="0">
                    <a:pos x="36" y="72"/>
                  </a:cxn>
                  <a:cxn ang="0">
                    <a:pos x="30" y="72"/>
                  </a:cxn>
                  <a:cxn ang="0">
                    <a:pos x="24" y="72"/>
                  </a:cxn>
                  <a:cxn ang="0">
                    <a:pos x="18" y="72"/>
                  </a:cxn>
                  <a:cxn ang="0">
                    <a:pos x="12" y="70"/>
                  </a:cxn>
                  <a:cxn ang="0">
                    <a:pos x="4" y="68"/>
                  </a:cxn>
                  <a:cxn ang="0">
                    <a:pos x="0" y="68"/>
                  </a:cxn>
                </a:cxnLst>
                <a:rect l="0" t="0" r="r" b="b"/>
                <a:pathLst>
                  <a:path w="156" h="100">
                    <a:moveTo>
                      <a:pt x="0" y="68"/>
                    </a:moveTo>
                    <a:lnTo>
                      <a:pt x="0" y="68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2" y="64"/>
                    </a:lnTo>
                    <a:lnTo>
                      <a:pt x="14" y="62"/>
                    </a:lnTo>
                    <a:lnTo>
                      <a:pt x="16" y="62"/>
                    </a:lnTo>
                    <a:lnTo>
                      <a:pt x="18" y="62"/>
                    </a:lnTo>
                    <a:lnTo>
                      <a:pt x="18" y="60"/>
                    </a:lnTo>
                    <a:lnTo>
                      <a:pt x="20" y="58"/>
                    </a:lnTo>
                    <a:lnTo>
                      <a:pt x="22" y="58"/>
                    </a:lnTo>
                    <a:lnTo>
                      <a:pt x="24" y="56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2"/>
                    </a:lnTo>
                    <a:lnTo>
                      <a:pt x="32" y="50"/>
                    </a:lnTo>
                    <a:lnTo>
                      <a:pt x="36" y="48"/>
                    </a:lnTo>
                    <a:lnTo>
                      <a:pt x="38" y="46"/>
                    </a:lnTo>
                    <a:lnTo>
                      <a:pt x="40" y="42"/>
                    </a:lnTo>
                    <a:lnTo>
                      <a:pt x="42" y="40"/>
                    </a:lnTo>
                    <a:lnTo>
                      <a:pt x="44" y="38"/>
                    </a:lnTo>
                    <a:lnTo>
                      <a:pt x="46" y="34"/>
                    </a:lnTo>
                    <a:lnTo>
                      <a:pt x="50" y="32"/>
                    </a:lnTo>
                    <a:lnTo>
                      <a:pt x="52" y="30"/>
                    </a:lnTo>
                    <a:lnTo>
                      <a:pt x="54" y="28"/>
                    </a:lnTo>
                    <a:lnTo>
                      <a:pt x="56" y="24"/>
                    </a:lnTo>
                    <a:lnTo>
                      <a:pt x="58" y="22"/>
                    </a:lnTo>
                    <a:lnTo>
                      <a:pt x="60" y="20"/>
                    </a:lnTo>
                    <a:lnTo>
                      <a:pt x="62" y="18"/>
                    </a:lnTo>
                    <a:lnTo>
                      <a:pt x="64" y="16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16" y="4"/>
                    </a:lnTo>
                    <a:lnTo>
                      <a:pt x="118" y="4"/>
                    </a:lnTo>
                    <a:lnTo>
                      <a:pt x="120" y="6"/>
                    </a:lnTo>
                    <a:lnTo>
                      <a:pt x="122" y="6"/>
                    </a:lnTo>
                    <a:lnTo>
                      <a:pt x="122" y="8"/>
                    </a:lnTo>
                    <a:lnTo>
                      <a:pt x="124" y="8"/>
                    </a:lnTo>
                    <a:lnTo>
                      <a:pt x="126" y="10"/>
                    </a:lnTo>
                    <a:lnTo>
                      <a:pt x="128" y="12"/>
                    </a:lnTo>
                    <a:lnTo>
                      <a:pt x="128" y="14"/>
                    </a:lnTo>
                    <a:lnTo>
                      <a:pt x="130" y="16"/>
                    </a:lnTo>
                    <a:lnTo>
                      <a:pt x="130" y="16"/>
                    </a:lnTo>
                    <a:lnTo>
                      <a:pt x="132" y="18"/>
                    </a:lnTo>
                    <a:lnTo>
                      <a:pt x="134" y="20"/>
                    </a:lnTo>
                    <a:lnTo>
                      <a:pt x="134" y="22"/>
                    </a:lnTo>
                    <a:lnTo>
                      <a:pt x="136" y="24"/>
                    </a:lnTo>
                    <a:lnTo>
                      <a:pt x="136" y="26"/>
                    </a:lnTo>
                    <a:lnTo>
                      <a:pt x="138" y="30"/>
                    </a:lnTo>
                    <a:lnTo>
                      <a:pt x="140" y="34"/>
                    </a:lnTo>
                    <a:lnTo>
                      <a:pt x="142" y="38"/>
                    </a:lnTo>
                    <a:lnTo>
                      <a:pt x="144" y="42"/>
                    </a:lnTo>
                    <a:lnTo>
                      <a:pt x="146" y="48"/>
                    </a:lnTo>
                    <a:lnTo>
                      <a:pt x="148" y="52"/>
                    </a:lnTo>
                    <a:lnTo>
                      <a:pt x="150" y="54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52" y="60"/>
                    </a:lnTo>
                    <a:lnTo>
                      <a:pt x="152" y="62"/>
                    </a:lnTo>
                    <a:lnTo>
                      <a:pt x="152" y="64"/>
                    </a:lnTo>
                    <a:lnTo>
                      <a:pt x="152" y="66"/>
                    </a:lnTo>
                    <a:lnTo>
                      <a:pt x="154" y="68"/>
                    </a:lnTo>
                    <a:lnTo>
                      <a:pt x="154" y="72"/>
                    </a:lnTo>
                    <a:lnTo>
                      <a:pt x="154" y="76"/>
                    </a:lnTo>
                    <a:lnTo>
                      <a:pt x="156" y="80"/>
                    </a:lnTo>
                    <a:lnTo>
                      <a:pt x="156" y="84"/>
                    </a:lnTo>
                    <a:lnTo>
                      <a:pt x="156" y="88"/>
                    </a:lnTo>
                    <a:lnTo>
                      <a:pt x="156" y="90"/>
                    </a:lnTo>
                    <a:lnTo>
                      <a:pt x="156" y="92"/>
                    </a:lnTo>
                    <a:lnTo>
                      <a:pt x="156" y="96"/>
                    </a:lnTo>
                    <a:lnTo>
                      <a:pt x="156" y="98"/>
                    </a:lnTo>
                    <a:lnTo>
                      <a:pt x="156" y="100"/>
                    </a:lnTo>
                    <a:lnTo>
                      <a:pt x="154" y="100"/>
                    </a:lnTo>
                    <a:lnTo>
                      <a:pt x="152" y="98"/>
                    </a:lnTo>
                    <a:lnTo>
                      <a:pt x="148" y="96"/>
                    </a:lnTo>
                    <a:lnTo>
                      <a:pt x="142" y="94"/>
                    </a:lnTo>
                    <a:lnTo>
                      <a:pt x="136" y="90"/>
                    </a:lnTo>
                    <a:lnTo>
                      <a:pt x="128" y="88"/>
                    </a:lnTo>
                    <a:lnTo>
                      <a:pt x="124" y="86"/>
                    </a:lnTo>
                    <a:lnTo>
                      <a:pt x="120" y="84"/>
                    </a:lnTo>
                    <a:lnTo>
                      <a:pt x="116" y="82"/>
                    </a:lnTo>
                    <a:lnTo>
                      <a:pt x="112" y="82"/>
                    </a:lnTo>
                    <a:lnTo>
                      <a:pt x="108" y="80"/>
                    </a:lnTo>
                    <a:lnTo>
                      <a:pt x="104" y="78"/>
                    </a:lnTo>
                    <a:lnTo>
                      <a:pt x="98" y="76"/>
                    </a:lnTo>
                    <a:lnTo>
                      <a:pt x="94" y="74"/>
                    </a:lnTo>
                    <a:lnTo>
                      <a:pt x="90" y="74"/>
                    </a:lnTo>
                    <a:lnTo>
                      <a:pt x="86" y="72"/>
                    </a:lnTo>
                    <a:lnTo>
                      <a:pt x="80" y="72"/>
                    </a:lnTo>
                    <a:lnTo>
                      <a:pt x="76" y="70"/>
                    </a:lnTo>
                    <a:lnTo>
                      <a:pt x="72" y="70"/>
                    </a:lnTo>
                    <a:lnTo>
                      <a:pt x="68" y="68"/>
                    </a:lnTo>
                    <a:lnTo>
                      <a:pt x="64" y="68"/>
                    </a:lnTo>
                    <a:lnTo>
                      <a:pt x="60" y="68"/>
                    </a:lnTo>
                    <a:lnTo>
                      <a:pt x="58" y="68"/>
                    </a:lnTo>
                    <a:lnTo>
                      <a:pt x="54" y="68"/>
                    </a:lnTo>
                    <a:lnTo>
                      <a:pt x="52" y="68"/>
                    </a:lnTo>
                    <a:lnTo>
                      <a:pt x="48" y="68"/>
                    </a:lnTo>
                    <a:lnTo>
                      <a:pt x="46" y="70"/>
                    </a:lnTo>
                    <a:lnTo>
                      <a:pt x="44" y="70"/>
                    </a:lnTo>
                    <a:lnTo>
                      <a:pt x="42" y="70"/>
                    </a:lnTo>
                    <a:lnTo>
                      <a:pt x="40" y="72"/>
                    </a:lnTo>
                    <a:lnTo>
                      <a:pt x="36" y="72"/>
                    </a:lnTo>
                    <a:lnTo>
                      <a:pt x="34" y="72"/>
                    </a:lnTo>
                    <a:lnTo>
                      <a:pt x="32" y="72"/>
                    </a:lnTo>
                    <a:lnTo>
                      <a:pt x="30" y="72"/>
                    </a:lnTo>
                    <a:lnTo>
                      <a:pt x="28" y="72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20" y="72"/>
                    </a:lnTo>
                    <a:lnTo>
                      <a:pt x="18" y="72"/>
                    </a:lnTo>
                    <a:lnTo>
                      <a:pt x="16" y="72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5" name="Freeform 42"/>
              <p:cNvSpPr>
                <a:spLocks/>
              </p:cNvSpPr>
              <p:nvPr/>
            </p:nvSpPr>
            <p:spPr bwMode="auto">
              <a:xfrm>
                <a:off x="1566977" y="1228326"/>
                <a:ext cx="308057" cy="190044"/>
              </a:xfrm>
              <a:custGeom>
                <a:avLst/>
                <a:gdLst/>
                <a:ahLst/>
                <a:cxnLst>
                  <a:cxn ang="0">
                    <a:pos x="148" y="66"/>
                  </a:cxn>
                  <a:cxn ang="0">
                    <a:pos x="144" y="66"/>
                  </a:cxn>
                  <a:cxn ang="0">
                    <a:pos x="140" y="64"/>
                  </a:cxn>
                  <a:cxn ang="0">
                    <a:pos x="134" y="62"/>
                  </a:cxn>
                  <a:cxn ang="0">
                    <a:pos x="130" y="58"/>
                  </a:cxn>
                  <a:cxn ang="0">
                    <a:pos x="124" y="54"/>
                  </a:cxn>
                  <a:cxn ang="0">
                    <a:pos x="118" y="48"/>
                  </a:cxn>
                  <a:cxn ang="0">
                    <a:pos x="110" y="40"/>
                  </a:cxn>
                  <a:cxn ang="0">
                    <a:pos x="100" y="28"/>
                  </a:cxn>
                  <a:cxn ang="0">
                    <a:pos x="92" y="22"/>
                  </a:cxn>
                  <a:cxn ang="0">
                    <a:pos x="86" y="16"/>
                  </a:cxn>
                  <a:cxn ang="0">
                    <a:pos x="80" y="10"/>
                  </a:cxn>
                  <a:cxn ang="0">
                    <a:pos x="76" y="8"/>
                  </a:cxn>
                  <a:cxn ang="0">
                    <a:pos x="70" y="4"/>
                  </a:cxn>
                  <a:cxn ang="0">
                    <a:pos x="64" y="2"/>
                  </a:cxn>
                  <a:cxn ang="0">
                    <a:pos x="60" y="0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4" y="2"/>
                  </a:cxn>
                  <a:cxn ang="0">
                    <a:pos x="38" y="4"/>
                  </a:cxn>
                  <a:cxn ang="0">
                    <a:pos x="34" y="6"/>
                  </a:cxn>
                  <a:cxn ang="0">
                    <a:pos x="30" y="10"/>
                  </a:cxn>
                  <a:cxn ang="0">
                    <a:pos x="26" y="16"/>
                  </a:cxn>
                  <a:cxn ang="0">
                    <a:pos x="22" y="20"/>
                  </a:cxn>
                  <a:cxn ang="0">
                    <a:pos x="18" y="26"/>
                  </a:cxn>
                  <a:cxn ang="0">
                    <a:pos x="12" y="38"/>
                  </a:cxn>
                  <a:cxn ang="0">
                    <a:pos x="6" y="50"/>
                  </a:cxn>
                  <a:cxn ang="0">
                    <a:pos x="4" y="58"/>
                  </a:cxn>
                  <a:cxn ang="0">
                    <a:pos x="2" y="64"/>
                  </a:cxn>
                  <a:cxn ang="0">
                    <a:pos x="2" y="72"/>
                  </a:cxn>
                  <a:cxn ang="0">
                    <a:pos x="0" y="82"/>
                  </a:cxn>
                  <a:cxn ang="0">
                    <a:pos x="0" y="92"/>
                  </a:cxn>
                  <a:cxn ang="0">
                    <a:pos x="0" y="98"/>
                  </a:cxn>
                  <a:cxn ang="0">
                    <a:pos x="6" y="94"/>
                  </a:cxn>
                  <a:cxn ang="0">
                    <a:pos x="26" y="86"/>
                  </a:cxn>
                  <a:cxn ang="0">
                    <a:pos x="38" y="82"/>
                  </a:cxn>
                  <a:cxn ang="0">
                    <a:pos x="50" y="76"/>
                  </a:cxn>
                  <a:cxn ang="0">
                    <a:pos x="64" y="72"/>
                  </a:cxn>
                  <a:cxn ang="0">
                    <a:pos x="76" y="70"/>
                  </a:cxn>
                  <a:cxn ang="0">
                    <a:pos x="88" y="68"/>
                  </a:cxn>
                  <a:cxn ang="0">
                    <a:pos x="98" y="68"/>
                  </a:cxn>
                  <a:cxn ang="0">
                    <a:pos x="106" y="70"/>
                  </a:cxn>
                  <a:cxn ang="0">
                    <a:pos x="114" y="70"/>
                  </a:cxn>
                  <a:cxn ang="0">
                    <a:pos x="120" y="72"/>
                  </a:cxn>
                  <a:cxn ang="0">
                    <a:pos x="126" y="72"/>
                  </a:cxn>
                  <a:cxn ang="0">
                    <a:pos x="132" y="72"/>
                  </a:cxn>
                  <a:cxn ang="0">
                    <a:pos x="138" y="70"/>
                  </a:cxn>
                  <a:cxn ang="0">
                    <a:pos x="146" y="70"/>
                  </a:cxn>
                  <a:cxn ang="0">
                    <a:pos x="152" y="68"/>
                  </a:cxn>
                </a:cxnLst>
                <a:rect l="0" t="0" r="r" b="b"/>
                <a:pathLst>
                  <a:path w="152" h="98">
                    <a:moveTo>
                      <a:pt x="152" y="68"/>
                    </a:moveTo>
                    <a:lnTo>
                      <a:pt x="150" y="68"/>
                    </a:lnTo>
                    <a:lnTo>
                      <a:pt x="148" y="66"/>
                    </a:lnTo>
                    <a:lnTo>
                      <a:pt x="146" y="66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2" y="64"/>
                    </a:lnTo>
                    <a:lnTo>
                      <a:pt x="140" y="64"/>
                    </a:lnTo>
                    <a:lnTo>
                      <a:pt x="140" y="64"/>
                    </a:lnTo>
                    <a:lnTo>
                      <a:pt x="138" y="62"/>
                    </a:lnTo>
                    <a:lnTo>
                      <a:pt x="136" y="62"/>
                    </a:lnTo>
                    <a:lnTo>
                      <a:pt x="134" y="62"/>
                    </a:lnTo>
                    <a:lnTo>
                      <a:pt x="132" y="60"/>
                    </a:lnTo>
                    <a:lnTo>
                      <a:pt x="132" y="58"/>
                    </a:lnTo>
                    <a:lnTo>
                      <a:pt x="130" y="58"/>
                    </a:lnTo>
                    <a:lnTo>
                      <a:pt x="128" y="56"/>
                    </a:lnTo>
                    <a:lnTo>
                      <a:pt x="126" y="54"/>
                    </a:lnTo>
                    <a:lnTo>
                      <a:pt x="124" y="54"/>
                    </a:lnTo>
                    <a:lnTo>
                      <a:pt x="122" y="52"/>
                    </a:lnTo>
                    <a:lnTo>
                      <a:pt x="120" y="50"/>
                    </a:lnTo>
                    <a:lnTo>
                      <a:pt x="118" y="48"/>
                    </a:lnTo>
                    <a:lnTo>
                      <a:pt x="114" y="46"/>
                    </a:lnTo>
                    <a:lnTo>
                      <a:pt x="112" y="42"/>
                    </a:lnTo>
                    <a:lnTo>
                      <a:pt x="110" y="40"/>
                    </a:lnTo>
                    <a:lnTo>
                      <a:pt x="108" y="38"/>
                    </a:lnTo>
                    <a:lnTo>
                      <a:pt x="104" y="32"/>
                    </a:lnTo>
                    <a:lnTo>
                      <a:pt x="100" y="28"/>
                    </a:lnTo>
                    <a:lnTo>
                      <a:pt x="96" y="26"/>
                    </a:lnTo>
                    <a:lnTo>
                      <a:pt x="94" y="24"/>
                    </a:lnTo>
                    <a:lnTo>
                      <a:pt x="92" y="22"/>
                    </a:lnTo>
                    <a:lnTo>
                      <a:pt x="90" y="20"/>
                    </a:lnTo>
                    <a:lnTo>
                      <a:pt x="88" y="18"/>
                    </a:lnTo>
                    <a:lnTo>
                      <a:pt x="86" y="16"/>
                    </a:lnTo>
                    <a:lnTo>
                      <a:pt x="84" y="14"/>
                    </a:lnTo>
                    <a:lnTo>
                      <a:pt x="82" y="12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4" y="6"/>
                    </a:lnTo>
                    <a:lnTo>
                      <a:pt x="72" y="6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28" y="12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4" y="18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0" y="22"/>
                    </a:lnTo>
                    <a:lnTo>
                      <a:pt x="20" y="24"/>
                    </a:lnTo>
                    <a:lnTo>
                      <a:pt x="18" y="26"/>
                    </a:lnTo>
                    <a:lnTo>
                      <a:pt x="16" y="30"/>
                    </a:lnTo>
                    <a:lnTo>
                      <a:pt x="14" y="34"/>
                    </a:lnTo>
                    <a:lnTo>
                      <a:pt x="12" y="38"/>
                    </a:lnTo>
                    <a:lnTo>
                      <a:pt x="10" y="42"/>
                    </a:lnTo>
                    <a:lnTo>
                      <a:pt x="8" y="46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6" y="56"/>
                    </a:lnTo>
                    <a:lnTo>
                      <a:pt x="4" y="58"/>
                    </a:lnTo>
                    <a:lnTo>
                      <a:pt x="4" y="60"/>
                    </a:lnTo>
                    <a:lnTo>
                      <a:pt x="4" y="62"/>
                    </a:lnTo>
                    <a:lnTo>
                      <a:pt x="2" y="64"/>
                    </a:lnTo>
                    <a:lnTo>
                      <a:pt x="2" y="66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0" y="92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2" y="96"/>
                    </a:lnTo>
                    <a:lnTo>
                      <a:pt x="6" y="94"/>
                    </a:lnTo>
                    <a:lnTo>
                      <a:pt x="12" y="92"/>
                    </a:lnTo>
                    <a:lnTo>
                      <a:pt x="18" y="90"/>
                    </a:lnTo>
                    <a:lnTo>
                      <a:pt x="26" y="86"/>
                    </a:lnTo>
                    <a:lnTo>
                      <a:pt x="30" y="84"/>
                    </a:lnTo>
                    <a:lnTo>
                      <a:pt x="34" y="84"/>
                    </a:lnTo>
                    <a:lnTo>
                      <a:pt x="38" y="82"/>
                    </a:lnTo>
                    <a:lnTo>
                      <a:pt x="42" y="80"/>
                    </a:lnTo>
                    <a:lnTo>
                      <a:pt x="46" y="78"/>
                    </a:lnTo>
                    <a:lnTo>
                      <a:pt x="50" y="76"/>
                    </a:lnTo>
                    <a:lnTo>
                      <a:pt x="56" y="76"/>
                    </a:lnTo>
                    <a:lnTo>
                      <a:pt x="60" y="74"/>
                    </a:lnTo>
                    <a:lnTo>
                      <a:pt x="64" y="72"/>
                    </a:lnTo>
                    <a:lnTo>
                      <a:pt x="68" y="72"/>
                    </a:lnTo>
                    <a:lnTo>
                      <a:pt x="72" y="70"/>
                    </a:lnTo>
                    <a:lnTo>
                      <a:pt x="76" y="70"/>
                    </a:lnTo>
                    <a:lnTo>
                      <a:pt x="80" y="68"/>
                    </a:lnTo>
                    <a:lnTo>
                      <a:pt x="84" y="68"/>
                    </a:lnTo>
                    <a:lnTo>
                      <a:pt x="88" y="68"/>
                    </a:lnTo>
                    <a:lnTo>
                      <a:pt x="92" y="68"/>
                    </a:lnTo>
                    <a:lnTo>
                      <a:pt x="96" y="68"/>
                    </a:lnTo>
                    <a:lnTo>
                      <a:pt x="98" y="68"/>
                    </a:lnTo>
                    <a:lnTo>
                      <a:pt x="102" y="68"/>
                    </a:lnTo>
                    <a:lnTo>
                      <a:pt x="104" y="68"/>
                    </a:lnTo>
                    <a:lnTo>
                      <a:pt x="106" y="70"/>
                    </a:lnTo>
                    <a:lnTo>
                      <a:pt x="108" y="70"/>
                    </a:lnTo>
                    <a:lnTo>
                      <a:pt x="110" y="70"/>
                    </a:lnTo>
                    <a:lnTo>
                      <a:pt x="114" y="70"/>
                    </a:lnTo>
                    <a:lnTo>
                      <a:pt x="116" y="72"/>
                    </a:lnTo>
                    <a:lnTo>
                      <a:pt x="118" y="72"/>
                    </a:lnTo>
                    <a:lnTo>
                      <a:pt x="120" y="72"/>
                    </a:lnTo>
                    <a:lnTo>
                      <a:pt x="122" y="72"/>
                    </a:lnTo>
                    <a:lnTo>
                      <a:pt x="124" y="72"/>
                    </a:lnTo>
                    <a:lnTo>
                      <a:pt x="126" y="72"/>
                    </a:lnTo>
                    <a:lnTo>
                      <a:pt x="128" y="72"/>
                    </a:lnTo>
                    <a:lnTo>
                      <a:pt x="130" y="72"/>
                    </a:lnTo>
                    <a:lnTo>
                      <a:pt x="132" y="72"/>
                    </a:lnTo>
                    <a:lnTo>
                      <a:pt x="134" y="72"/>
                    </a:lnTo>
                    <a:lnTo>
                      <a:pt x="136" y="72"/>
                    </a:lnTo>
                    <a:lnTo>
                      <a:pt x="138" y="70"/>
                    </a:lnTo>
                    <a:lnTo>
                      <a:pt x="140" y="70"/>
                    </a:lnTo>
                    <a:lnTo>
                      <a:pt x="144" y="70"/>
                    </a:lnTo>
                    <a:lnTo>
                      <a:pt x="146" y="70"/>
                    </a:lnTo>
                    <a:lnTo>
                      <a:pt x="148" y="68"/>
                    </a:lnTo>
                    <a:lnTo>
                      <a:pt x="150" y="68"/>
                    </a:lnTo>
                    <a:lnTo>
                      <a:pt x="152" y="68"/>
                    </a:lnTo>
                    <a:lnTo>
                      <a:pt x="152" y="68"/>
                    </a:lnTo>
                    <a:close/>
                  </a:path>
                </a:pathLst>
              </a:custGeom>
              <a:solidFill>
                <a:srgbClr val="F8C61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6" name="Freeform 43"/>
              <p:cNvSpPr>
                <a:spLocks/>
              </p:cNvSpPr>
              <p:nvPr/>
            </p:nvSpPr>
            <p:spPr bwMode="auto">
              <a:xfrm>
                <a:off x="1558870" y="1216690"/>
                <a:ext cx="287790" cy="174530"/>
              </a:xfrm>
              <a:custGeom>
                <a:avLst/>
                <a:gdLst/>
                <a:ahLst/>
                <a:cxnLst>
                  <a:cxn ang="0">
                    <a:pos x="2" y="84"/>
                  </a:cxn>
                  <a:cxn ang="0">
                    <a:pos x="2" y="76"/>
                  </a:cxn>
                  <a:cxn ang="0">
                    <a:pos x="0" y="66"/>
                  </a:cxn>
                  <a:cxn ang="0">
                    <a:pos x="0" y="54"/>
                  </a:cxn>
                  <a:cxn ang="0">
                    <a:pos x="2" y="42"/>
                  </a:cxn>
                  <a:cxn ang="0">
                    <a:pos x="6" y="30"/>
                  </a:cxn>
                  <a:cxn ang="0">
                    <a:pos x="12" y="18"/>
                  </a:cxn>
                  <a:cxn ang="0">
                    <a:pos x="20" y="10"/>
                  </a:cxn>
                  <a:cxn ang="0">
                    <a:pos x="30" y="4"/>
                  </a:cxn>
                  <a:cxn ang="0">
                    <a:pos x="46" y="0"/>
                  </a:cxn>
                  <a:cxn ang="0">
                    <a:pos x="54" y="0"/>
                  </a:cxn>
                  <a:cxn ang="0">
                    <a:pos x="62" y="2"/>
                  </a:cxn>
                  <a:cxn ang="0">
                    <a:pos x="68" y="4"/>
                  </a:cxn>
                  <a:cxn ang="0">
                    <a:pos x="74" y="6"/>
                  </a:cxn>
                  <a:cxn ang="0">
                    <a:pos x="84" y="10"/>
                  </a:cxn>
                  <a:cxn ang="0">
                    <a:pos x="96" y="14"/>
                  </a:cxn>
                  <a:cxn ang="0">
                    <a:pos x="100" y="16"/>
                  </a:cxn>
                  <a:cxn ang="0">
                    <a:pos x="106" y="18"/>
                  </a:cxn>
                  <a:cxn ang="0">
                    <a:pos x="112" y="18"/>
                  </a:cxn>
                  <a:cxn ang="0">
                    <a:pos x="118" y="18"/>
                  </a:cxn>
                  <a:cxn ang="0">
                    <a:pos x="126" y="18"/>
                  </a:cxn>
                  <a:cxn ang="0">
                    <a:pos x="134" y="20"/>
                  </a:cxn>
                  <a:cxn ang="0">
                    <a:pos x="138" y="24"/>
                  </a:cxn>
                  <a:cxn ang="0">
                    <a:pos x="142" y="28"/>
                  </a:cxn>
                  <a:cxn ang="0">
                    <a:pos x="142" y="32"/>
                  </a:cxn>
                  <a:cxn ang="0">
                    <a:pos x="140" y="38"/>
                  </a:cxn>
                  <a:cxn ang="0">
                    <a:pos x="134" y="42"/>
                  </a:cxn>
                  <a:cxn ang="0">
                    <a:pos x="128" y="44"/>
                  </a:cxn>
                  <a:cxn ang="0">
                    <a:pos x="118" y="44"/>
                  </a:cxn>
                  <a:cxn ang="0">
                    <a:pos x="104" y="42"/>
                  </a:cxn>
                  <a:cxn ang="0">
                    <a:pos x="86" y="38"/>
                  </a:cxn>
                  <a:cxn ang="0">
                    <a:pos x="70" y="32"/>
                  </a:cxn>
                  <a:cxn ang="0">
                    <a:pos x="60" y="30"/>
                  </a:cxn>
                  <a:cxn ang="0">
                    <a:pos x="52" y="28"/>
                  </a:cxn>
                  <a:cxn ang="0">
                    <a:pos x="44" y="28"/>
                  </a:cxn>
                  <a:cxn ang="0">
                    <a:pos x="36" y="30"/>
                  </a:cxn>
                  <a:cxn ang="0">
                    <a:pos x="28" y="32"/>
                  </a:cxn>
                  <a:cxn ang="0">
                    <a:pos x="22" y="36"/>
                  </a:cxn>
                  <a:cxn ang="0">
                    <a:pos x="16" y="42"/>
                  </a:cxn>
                  <a:cxn ang="0">
                    <a:pos x="12" y="54"/>
                  </a:cxn>
                  <a:cxn ang="0">
                    <a:pos x="8" y="68"/>
                  </a:cxn>
                  <a:cxn ang="0">
                    <a:pos x="4" y="78"/>
                  </a:cxn>
                  <a:cxn ang="0">
                    <a:pos x="4" y="86"/>
                  </a:cxn>
                  <a:cxn ang="0">
                    <a:pos x="4" y="90"/>
                  </a:cxn>
                </a:cxnLst>
                <a:rect l="0" t="0" r="r" b="b"/>
                <a:pathLst>
                  <a:path w="142" h="90">
                    <a:moveTo>
                      <a:pt x="4" y="90"/>
                    </a:moveTo>
                    <a:lnTo>
                      <a:pt x="2" y="88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2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0" y="58"/>
                    </a:lnTo>
                    <a:lnTo>
                      <a:pt x="0" y="54"/>
                    </a:lnTo>
                    <a:lnTo>
                      <a:pt x="2" y="50"/>
                    </a:lnTo>
                    <a:lnTo>
                      <a:pt x="2" y="46"/>
                    </a:lnTo>
                    <a:lnTo>
                      <a:pt x="2" y="42"/>
                    </a:lnTo>
                    <a:lnTo>
                      <a:pt x="4" y="38"/>
                    </a:lnTo>
                    <a:lnTo>
                      <a:pt x="4" y="34"/>
                    </a:lnTo>
                    <a:lnTo>
                      <a:pt x="6" y="30"/>
                    </a:lnTo>
                    <a:lnTo>
                      <a:pt x="8" y="26"/>
                    </a:lnTo>
                    <a:lnTo>
                      <a:pt x="10" y="22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6" y="12"/>
                    </a:lnTo>
                    <a:lnTo>
                      <a:pt x="20" y="10"/>
                    </a:lnTo>
                    <a:lnTo>
                      <a:pt x="22" y="6"/>
                    </a:lnTo>
                    <a:lnTo>
                      <a:pt x="26" y="4"/>
                    </a:lnTo>
                    <a:lnTo>
                      <a:pt x="30" y="4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2" y="4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80" y="8"/>
                    </a:lnTo>
                    <a:lnTo>
                      <a:pt x="84" y="10"/>
                    </a:lnTo>
                    <a:lnTo>
                      <a:pt x="88" y="12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8" y="18"/>
                    </a:lnTo>
                    <a:lnTo>
                      <a:pt x="110" y="18"/>
                    </a:lnTo>
                    <a:lnTo>
                      <a:pt x="112" y="18"/>
                    </a:lnTo>
                    <a:lnTo>
                      <a:pt x="114" y="18"/>
                    </a:lnTo>
                    <a:lnTo>
                      <a:pt x="114" y="18"/>
                    </a:lnTo>
                    <a:lnTo>
                      <a:pt x="118" y="18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6" y="18"/>
                    </a:lnTo>
                    <a:lnTo>
                      <a:pt x="130" y="18"/>
                    </a:lnTo>
                    <a:lnTo>
                      <a:pt x="132" y="18"/>
                    </a:lnTo>
                    <a:lnTo>
                      <a:pt x="134" y="20"/>
                    </a:lnTo>
                    <a:lnTo>
                      <a:pt x="136" y="20"/>
                    </a:lnTo>
                    <a:lnTo>
                      <a:pt x="138" y="22"/>
                    </a:lnTo>
                    <a:lnTo>
                      <a:pt x="138" y="24"/>
                    </a:lnTo>
                    <a:lnTo>
                      <a:pt x="140" y="24"/>
                    </a:lnTo>
                    <a:lnTo>
                      <a:pt x="140" y="26"/>
                    </a:lnTo>
                    <a:lnTo>
                      <a:pt x="142" y="28"/>
                    </a:lnTo>
                    <a:lnTo>
                      <a:pt x="142" y="30"/>
                    </a:lnTo>
                    <a:lnTo>
                      <a:pt x="142" y="32"/>
                    </a:lnTo>
                    <a:lnTo>
                      <a:pt x="142" y="32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40" y="38"/>
                    </a:lnTo>
                    <a:lnTo>
                      <a:pt x="138" y="40"/>
                    </a:lnTo>
                    <a:lnTo>
                      <a:pt x="136" y="40"/>
                    </a:lnTo>
                    <a:lnTo>
                      <a:pt x="134" y="42"/>
                    </a:lnTo>
                    <a:lnTo>
                      <a:pt x="132" y="42"/>
                    </a:lnTo>
                    <a:lnTo>
                      <a:pt x="130" y="44"/>
                    </a:lnTo>
                    <a:lnTo>
                      <a:pt x="128" y="44"/>
                    </a:lnTo>
                    <a:lnTo>
                      <a:pt x="124" y="44"/>
                    </a:lnTo>
                    <a:lnTo>
                      <a:pt x="122" y="44"/>
                    </a:lnTo>
                    <a:lnTo>
                      <a:pt x="118" y="44"/>
                    </a:lnTo>
                    <a:lnTo>
                      <a:pt x="114" y="44"/>
                    </a:lnTo>
                    <a:lnTo>
                      <a:pt x="110" y="44"/>
                    </a:lnTo>
                    <a:lnTo>
                      <a:pt x="104" y="42"/>
                    </a:lnTo>
                    <a:lnTo>
                      <a:pt x="100" y="42"/>
                    </a:lnTo>
                    <a:lnTo>
                      <a:pt x="94" y="40"/>
                    </a:lnTo>
                    <a:lnTo>
                      <a:pt x="86" y="38"/>
                    </a:lnTo>
                    <a:lnTo>
                      <a:pt x="80" y="36"/>
                    </a:lnTo>
                    <a:lnTo>
                      <a:pt x="74" y="34"/>
                    </a:lnTo>
                    <a:lnTo>
                      <a:pt x="70" y="32"/>
                    </a:lnTo>
                    <a:lnTo>
                      <a:pt x="68" y="32"/>
                    </a:lnTo>
                    <a:lnTo>
                      <a:pt x="64" y="32"/>
                    </a:lnTo>
                    <a:lnTo>
                      <a:pt x="60" y="30"/>
                    </a:lnTo>
                    <a:lnTo>
                      <a:pt x="58" y="30"/>
                    </a:lnTo>
                    <a:lnTo>
                      <a:pt x="54" y="30"/>
                    </a:lnTo>
                    <a:lnTo>
                      <a:pt x="52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44" y="28"/>
                    </a:lnTo>
                    <a:lnTo>
                      <a:pt x="40" y="28"/>
                    </a:lnTo>
                    <a:lnTo>
                      <a:pt x="38" y="28"/>
                    </a:lnTo>
                    <a:lnTo>
                      <a:pt x="36" y="30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28" y="32"/>
                    </a:lnTo>
                    <a:lnTo>
                      <a:pt x="26" y="32"/>
                    </a:lnTo>
                    <a:lnTo>
                      <a:pt x="24" y="34"/>
                    </a:lnTo>
                    <a:lnTo>
                      <a:pt x="22" y="36"/>
                    </a:lnTo>
                    <a:lnTo>
                      <a:pt x="20" y="38"/>
                    </a:lnTo>
                    <a:lnTo>
                      <a:pt x="18" y="40"/>
                    </a:lnTo>
                    <a:lnTo>
                      <a:pt x="16" y="42"/>
                    </a:lnTo>
                    <a:lnTo>
                      <a:pt x="16" y="44"/>
                    </a:lnTo>
                    <a:lnTo>
                      <a:pt x="14" y="48"/>
                    </a:lnTo>
                    <a:lnTo>
                      <a:pt x="12" y="54"/>
                    </a:lnTo>
                    <a:lnTo>
                      <a:pt x="10" y="58"/>
                    </a:lnTo>
                    <a:lnTo>
                      <a:pt x="8" y="64"/>
                    </a:lnTo>
                    <a:lnTo>
                      <a:pt x="8" y="68"/>
                    </a:lnTo>
                    <a:lnTo>
                      <a:pt x="6" y="72"/>
                    </a:lnTo>
                    <a:lnTo>
                      <a:pt x="6" y="76"/>
                    </a:lnTo>
                    <a:lnTo>
                      <a:pt x="4" y="78"/>
                    </a:lnTo>
                    <a:lnTo>
                      <a:pt x="4" y="82"/>
                    </a:lnTo>
                    <a:lnTo>
                      <a:pt x="4" y="84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4" y="90"/>
                    </a:lnTo>
                    <a:close/>
                  </a:path>
                </a:pathLst>
              </a:custGeom>
              <a:solidFill>
                <a:srgbClr val="DE63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7" name="Freeform 44"/>
              <p:cNvSpPr>
                <a:spLocks/>
              </p:cNvSpPr>
              <p:nvPr/>
            </p:nvSpPr>
            <p:spPr bwMode="auto">
              <a:xfrm>
                <a:off x="2150664" y="1212812"/>
                <a:ext cx="295897" cy="174530"/>
              </a:xfrm>
              <a:custGeom>
                <a:avLst/>
                <a:gdLst/>
                <a:ahLst/>
                <a:cxnLst>
                  <a:cxn ang="0">
                    <a:pos x="146" y="82"/>
                  </a:cxn>
                  <a:cxn ang="0">
                    <a:pos x="146" y="74"/>
                  </a:cxn>
                  <a:cxn ang="0">
                    <a:pos x="146" y="64"/>
                  </a:cxn>
                  <a:cxn ang="0">
                    <a:pos x="144" y="52"/>
                  </a:cxn>
                  <a:cxn ang="0">
                    <a:pos x="142" y="38"/>
                  </a:cxn>
                  <a:cxn ang="0">
                    <a:pos x="138" y="26"/>
                  </a:cxn>
                  <a:cxn ang="0">
                    <a:pos x="132" y="16"/>
                  </a:cxn>
                  <a:cxn ang="0">
                    <a:pos x="122" y="8"/>
                  </a:cxn>
                  <a:cxn ang="0">
                    <a:pos x="110" y="2"/>
                  </a:cxn>
                  <a:cxn ang="0">
                    <a:pos x="96" y="0"/>
                  </a:cxn>
                  <a:cxn ang="0">
                    <a:pos x="86" y="2"/>
                  </a:cxn>
                  <a:cxn ang="0">
                    <a:pos x="78" y="2"/>
                  </a:cxn>
                  <a:cxn ang="0">
                    <a:pos x="72" y="6"/>
                  </a:cxn>
                  <a:cxn ang="0">
                    <a:pos x="66" y="8"/>
                  </a:cxn>
                  <a:cxn ang="0">
                    <a:pos x="56" y="14"/>
                  </a:cxn>
                  <a:cxn ang="0">
                    <a:pos x="46" y="18"/>
                  </a:cxn>
                  <a:cxn ang="0">
                    <a:pos x="40" y="22"/>
                  </a:cxn>
                  <a:cxn ang="0">
                    <a:pos x="34" y="22"/>
                  </a:cxn>
                  <a:cxn ang="0">
                    <a:pos x="28" y="24"/>
                  </a:cxn>
                  <a:cxn ang="0">
                    <a:pos x="22" y="24"/>
                  </a:cxn>
                  <a:cxn ang="0">
                    <a:pos x="14" y="24"/>
                  </a:cxn>
                  <a:cxn ang="0">
                    <a:pos x="6" y="26"/>
                  </a:cxn>
                  <a:cxn ang="0">
                    <a:pos x="2" y="30"/>
                  </a:cxn>
                  <a:cxn ang="0">
                    <a:pos x="0" y="36"/>
                  </a:cxn>
                  <a:cxn ang="0">
                    <a:pos x="0" y="40"/>
                  </a:cxn>
                  <a:cxn ang="0">
                    <a:pos x="2" y="46"/>
                  </a:cxn>
                  <a:cxn ang="0">
                    <a:pos x="6" y="50"/>
                  </a:cxn>
                  <a:cxn ang="0">
                    <a:pos x="14" y="52"/>
                  </a:cxn>
                  <a:cxn ang="0">
                    <a:pos x="24" y="52"/>
                  </a:cxn>
                  <a:cxn ang="0">
                    <a:pos x="38" y="48"/>
                  </a:cxn>
                  <a:cxn ang="0">
                    <a:pos x="56" y="42"/>
                  </a:cxn>
                  <a:cxn ang="0">
                    <a:pos x="72" y="36"/>
                  </a:cxn>
                  <a:cxn ang="0">
                    <a:pos x="82" y="32"/>
                  </a:cxn>
                  <a:cxn ang="0">
                    <a:pos x="90" y="30"/>
                  </a:cxn>
                  <a:cxn ang="0">
                    <a:pos x="100" y="28"/>
                  </a:cxn>
                  <a:cxn ang="0">
                    <a:pos x="108" y="30"/>
                  </a:cxn>
                  <a:cxn ang="0">
                    <a:pos x="116" y="32"/>
                  </a:cxn>
                  <a:cxn ang="0">
                    <a:pos x="122" y="34"/>
                  </a:cxn>
                  <a:cxn ang="0">
                    <a:pos x="128" y="40"/>
                  </a:cxn>
                  <a:cxn ang="0">
                    <a:pos x="134" y="52"/>
                  </a:cxn>
                  <a:cxn ang="0">
                    <a:pos x="140" y="66"/>
                  </a:cxn>
                  <a:cxn ang="0">
                    <a:pos x="144" y="78"/>
                  </a:cxn>
                  <a:cxn ang="0">
                    <a:pos x="144" y="84"/>
                  </a:cxn>
                  <a:cxn ang="0">
                    <a:pos x="146" y="88"/>
                  </a:cxn>
                </a:cxnLst>
                <a:rect l="0" t="0" r="r" b="b"/>
                <a:pathLst>
                  <a:path w="146" h="90">
                    <a:moveTo>
                      <a:pt x="146" y="90"/>
                    </a:moveTo>
                    <a:lnTo>
                      <a:pt x="146" y="86"/>
                    </a:lnTo>
                    <a:lnTo>
                      <a:pt x="146" y="82"/>
                    </a:lnTo>
                    <a:lnTo>
                      <a:pt x="146" y="80"/>
                    </a:lnTo>
                    <a:lnTo>
                      <a:pt x="146" y="78"/>
                    </a:lnTo>
                    <a:lnTo>
                      <a:pt x="146" y="74"/>
                    </a:lnTo>
                    <a:lnTo>
                      <a:pt x="146" y="70"/>
                    </a:lnTo>
                    <a:lnTo>
                      <a:pt x="146" y="68"/>
                    </a:lnTo>
                    <a:lnTo>
                      <a:pt x="146" y="64"/>
                    </a:lnTo>
                    <a:lnTo>
                      <a:pt x="146" y="60"/>
                    </a:lnTo>
                    <a:lnTo>
                      <a:pt x="146" y="56"/>
                    </a:lnTo>
                    <a:lnTo>
                      <a:pt x="144" y="52"/>
                    </a:lnTo>
                    <a:lnTo>
                      <a:pt x="144" y="48"/>
                    </a:lnTo>
                    <a:lnTo>
                      <a:pt x="144" y="44"/>
                    </a:lnTo>
                    <a:lnTo>
                      <a:pt x="142" y="38"/>
                    </a:lnTo>
                    <a:lnTo>
                      <a:pt x="140" y="34"/>
                    </a:lnTo>
                    <a:lnTo>
                      <a:pt x="140" y="30"/>
                    </a:lnTo>
                    <a:lnTo>
                      <a:pt x="138" y="26"/>
                    </a:lnTo>
                    <a:lnTo>
                      <a:pt x="136" y="24"/>
                    </a:lnTo>
                    <a:lnTo>
                      <a:pt x="134" y="20"/>
                    </a:lnTo>
                    <a:lnTo>
                      <a:pt x="132" y="16"/>
                    </a:lnTo>
                    <a:lnTo>
                      <a:pt x="128" y="12"/>
                    </a:lnTo>
                    <a:lnTo>
                      <a:pt x="126" y="10"/>
                    </a:lnTo>
                    <a:lnTo>
                      <a:pt x="122" y="8"/>
                    </a:lnTo>
                    <a:lnTo>
                      <a:pt x="118" y="6"/>
                    </a:lnTo>
                    <a:lnTo>
                      <a:pt x="114" y="4"/>
                    </a:lnTo>
                    <a:lnTo>
                      <a:pt x="110" y="2"/>
                    </a:lnTo>
                    <a:lnTo>
                      <a:pt x="106" y="2"/>
                    </a:lnTo>
                    <a:lnTo>
                      <a:pt x="100" y="0"/>
                    </a:lnTo>
                    <a:lnTo>
                      <a:pt x="96" y="0"/>
                    </a:lnTo>
                    <a:lnTo>
                      <a:pt x="90" y="2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0" y="12"/>
                    </a:lnTo>
                    <a:lnTo>
                      <a:pt x="56" y="14"/>
                    </a:lnTo>
                    <a:lnTo>
                      <a:pt x="52" y="16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4" y="20"/>
                    </a:lnTo>
                    <a:lnTo>
                      <a:pt x="42" y="20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2" y="24"/>
                    </a:lnTo>
                    <a:lnTo>
                      <a:pt x="30" y="24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6" y="24"/>
                    </a:lnTo>
                    <a:lnTo>
                      <a:pt x="22" y="24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0" y="24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8" y="52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8" y="50"/>
                    </a:lnTo>
                    <a:lnTo>
                      <a:pt x="34" y="50"/>
                    </a:lnTo>
                    <a:lnTo>
                      <a:pt x="38" y="48"/>
                    </a:lnTo>
                    <a:lnTo>
                      <a:pt x="42" y="46"/>
                    </a:lnTo>
                    <a:lnTo>
                      <a:pt x="50" y="44"/>
                    </a:lnTo>
                    <a:lnTo>
                      <a:pt x="56" y="42"/>
                    </a:lnTo>
                    <a:lnTo>
                      <a:pt x="62" y="38"/>
                    </a:lnTo>
                    <a:lnTo>
                      <a:pt x="68" y="36"/>
                    </a:lnTo>
                    <a:lnTo>
                      <a:pt x="72" y="36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4" y="30"/>
                    </a:lnTo>
                    <a:lnTo>
                      <a:pt x="96" y="30"/>
                    </a:lnTo>
                    <a:lnTo>
                      <a:pt x="100" y="28"/>
                    </a:lnTo>
                    <a:lnTo>
                      <a:pt x="102" y="28"/>
                    </a:lnTo>
                    <a:lnTo>
                      <a:pt x="106" y="28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14" y="30"/>
                    </a:lnTo>
                    <a:lnTo>
                      <a:pt x="116" y="32"/>
                    </a:lnTo>
                    <a:lnTo>
                      <a:pt x="118" y="32"/>
                    </a:lnTo>
                    <a:lnTo>
                      <a:pt x="120" y="34"/>
                    </a:lnTo>
                    <a:lnTo>
                      <a:pt x="122" y="34"/>
                    </a:lnTo>
                    <a:lnTo>
                      <a:pt x="124" y="36"/>
                    </a:lnTo>
                    <a:lnTo>
                      <a:pt x="126" y="38"/>
                    </a:lnTo>
                    <a:lnTo>
                      <a:pt x="128" y="40"/>
                    </a:lnTo>
                    <a:lnTo>
                      <a:pt x="130" y="44"/>
                    </a:lnTo>
                    <a:lnTo>
                      <a:pt x="130" y="46"/>
                    </a:lnTo>
                    <a:lnTo>
                      <a:pt x="134" y="52"/>
                    </a:lnTo>
                    <a:lnTo>
                      <a:pt x="136" y="58"/>
                    </a:lnTo>
                    <a:lnTo>
                      <a:pt x="138" y="62"/>
                    </a:lnTo>
                    <a:lnTo>
                      <a:pt x="140" y="66"/>
                    </a:lnTo>
                    <a:lnTo>
                      <a:pt x="142" y="70"/>
                    </a:lnTo>
                    <a:lnTo>
                      <a:pt x="142" y="74"/>
                    </a:lnTo>
                    <a:lnTo>
                      <a:pt x="144" y="78"/>
                    </a:lnTo>
                    <a:lnTo>
                      <a:pt x="144" y="80"/>
                    </a:lnTo>
                    <a:lnTo>
                      <a:pt x="144" y="82"/>
                    </a:lnTo>
                    <a:lnTo>
                      <a:pt x="144" y="84"/>
                    </a:lnTo>
                    <a:lnTo>
                      <a:pt x="146" y="86"/>
                    </a:lnTo>
                    <a:lnTo>
                      <a:pt x="146" y="88"/>
                    </a:lnTo>
                    <a:lnTo>
                      <a:pt x="146" y="88"/>
                    </a:lnTo>
                    <a:lnTo>
                      <a:pt x="146" y="90"/>
                    </a:lnTo>
                    <a:lnTo>
                      <a:pt x="146" y="90"/>
                    </a:lnTo>
                    <a:close/>
                  </a:path>
                </a:pathLst>
              </a:custGeom>
              <a:solidFill>
                <a:srgbClr val="DE632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8" name="Freeform 45"/>
              <p:cNvSpPr>
                <a:spLocks noEditPoints="1"/>
              </p:cNvSpPr>
              <p:nvPr/>
            </p:nvSpPr>
            <p:spPr bwMode="auto">
              <a:xfrm>
                <a:off x="1656151" y="1879904"/>
                <a:ext cx="717449" cy="368452"/>
              </a:xfrm>
              <a:custGeom>
                <a:avLst/>
                <a:gdLst/>
                <a:ahLst/>
                <a:cxnLst>
                  <a:cxn ang="0">
                    <a:pos x="16" y="66"/>
                  </a:cxn>
                  <a:cxn ang="0">
                    <a:pos x="40" y="112"/>
                  </a:cxn>
                  <a:cxn ang="0">
                    <a:pos x="66" y="148"/>
                  </a:cxn>
                  <a:cxn ang="0">
                    <a:pos x="98" y="172"/>
                  </a:cxn>
                  <a:cxn ang="0">
                    <a:pos x="136" y="188"/>
                  </a:cxn>
                  <a:cxn ang="0">
                    <a:pos x="168" y="190"/>
                  </a:cxn>
                  <a:cxn ang="0">
                    <a:pos x="194" y="190"/>
                  </a:cxn>
                  <a:cxn ang="0">
                    <a:pos x="218" y="186"/>
                  </a:cxn>
                  <a:cxn ang="0">
                    <a:pos x="240" y="180"/>
                  </a:cxn>
                  <a:cxn ang="0">
                    <a:pos x="262" y="172"/>
                  </a:cxn>
                  <a:cxn ang="0">
                    <a:pos x="282" y="160"/>
                  </a:cxn>
                  <a:cxn ang="0">
                    <a:pos x="316" y="130"/>
                  </a:cxn>
                  <a:cxn ang="0">
                    <a:pos x="336" y="94"/>
                  </a:cxn>
                  <a:cxn ang="0">
                    <a:pos x="348" y="58"/>
                  </a:cxn>
                  <a:cxn ang="0">
                    <a:pos x="352" y="30"/>
                  </a:cxn>
                  <a:cxn ang="0">
                    <a:pos x="354" y="12"/>
                  </a:cxn>
                  <a:cxn ang="0">
                    <a:pos x="324" y="12"/>
                  </a:cxn>
                  <a:cxn ang="0">
                    <a:pos x="306" y="26"/>
                  </a:cxn>
                  <a:cxn ang="0">
                    <a:pos x="288" y="36"/>
                  </a:cxn>
                  <a:cxn ang="0">
                    <a:pos x="268" y="44"/>
                  </a:cxn>
                  <a:cxn ang="0">
                    <a:pos x="248" y="48"/>
                  </a:cxn>
                  <a:cxn ang="0">
                    <a:pos x="232" y="48"/>
                  </a:cxn>
                  <a:cxn ang="0">
                    <a:pos x="224" y="50"/>
                  </a:cxn>
                  <a:cxn ang="0">
                    <a:pos x="216" y="56"/>
                  </a:cxn>
                  <a:cxn ang="0">
                    <a:pos x="206" y="62"/>
                  </a:cxn>
                  <a:cxn ang="0">
                    <a:pos x="198" y="64"/>
                  </a:cxn>
                  <a:cxn ang="0">
                    <a:pos x="190" y="62"/>
                  </a:cxn>
                  <a:cxn ang="0">
                    <a:pos x="182" y="60"/>
                  </a:cxn>
                  <a:cxn ang="0">
                    <a:pos x="168" y="52"/>
                  </a:cxn>
                  <a:cxn ang="0">
                    <a:pos x="160" y="50"/>
                  </a:cxn>
                  <a:cxn ang="0">
                    <a:pos x="130" y="50"/>
                  </a:cxn>
                  <a:cxn ang="0">
                    <a:pos x="94" y="44"/>
                  </a:cxn>
                  <a:cxn ang="0">
                    <a:pos x="64" y="34"/>
                  </a:cxn>
                  <a:cxn ang="0">
                    <a:pos x="40" y="22"/>
                  </a:cxn>
                  <a:cxn ang="0">
                    <a:pos x="22" y="12"/>
                  </a:cxn>
                  <a:cxn ang="0">
                    <a:pos x="48" y="58"/>
                  </a:cxn>
                  <a:cxn ang="0">
                    <a:pos x="72" y="68"/>
                  </a:cxn>
                  <a:cxn ang="0">
                    <a:pos x="100" y="78"/>
                  </a:cxn>
                  <a:cxn ang="0">
                    <a:pos x="130" y="84"/>
                  </a:cxn>
                  <a:cxn ang="0">
                    <a:pos x="164" y="88"/>
                  </a:cxn>
                  <a:cxn ang="0">
                    <a:pos x="200" y="90"/>
                  </a:cxn>
                  <a:cxn ang="0">
                    <a:pos x="224" y="86"/>
                  </a:cxn>
                  <a:cxn ang="0">
                    <a:pos x="248" y="82"/>
                  </a:cxn>
                  <a:cxn ang="0">
                    <a:pos x="270" y="74"/>
                  </a:cxn>
                  <a:cxn ang="0">
                    <a:pos x="292" y="66"/>
                  </a:cxn>
                  <a:cxn ang="0">
                    <a:pos x="314" y="54"/>
                  </a:cxn>
                  <a:cxn ang="0">
                    <a:pos x="318" y="60"/>
                  </a:cxn>
                  <a:cxn ang="0">
                    <a:pos x="310" y="76"/>
                  </a:cxn>
                  <a:cxn ang="0">
                    <a:pos x="300" y="92"/>
                  </a:cxn>
                  <a:cxn ang="0">
                    <a:pos x="286" y="110"/>
                  </a:cxn>
                  <a:cxn ang="0">
                    <a:pos x="272" y="124"/>
                  </a:cxn>
                  <a:cxn ang="0">
                    <a:pos x="254" y="136"/>
                  </a:cxn>
                  <a:cxn ang="0">
                    <a:pos x="238" y="144"/>
                  </a:cxn>
                  <a:cxn ang="0">
                    <a:pos x="220" y="150"/>
                  </a:cxn>
                  <a:cxn ang="0">
                    <a:pos x="202" y="154"/>
                  </a:cxn>
                  <a:cxn ang="0">
                    <a:pos x="182" y="156"/>
                  </a:cxn>
                  <a:cxn ang="0">
                    <a:pos x="162" y="156"/>
                  </a:cxn>
                  <a:cxn ang="0">
                    <a:pos x="138" y="152"/>
                  </a:cxn>
                  <a:cxn ang="0">
                    <a:pos x="110" y="142"/>
                  </a:cxn>
                  <a:cxn ang="0">
                    <a:pos x="88" y="126"/>
                  </a:cxn>
                  <a:cxn ang="0">
                    <a:pos x="68" y="102"/>
                  </a:cxn>
                  <a:cxn ang="0">
                    <a:pos x="50" y="72"/>
                  </a:cxn>
                </a:cxnLst>
                <a:rect l="0" t="0" r="r" b="b"/>
                <a:pathLst>
                  <a:path w="354" h="190">
                    <a:moveTo>
                      <a:pt x="0" y="20"/>
                    </a:moveTo>
                    <a:lnTo>
                      <a:pt x="2" y="30"/>
                    </a:lnTo>
                    <a:lnTo>
                      <a:pt x="6" y="40"/>
                    </a:lnTo>
                    <a:lnTo>
                      <a:pt x="10" y="48"/>
                    </a:lnTo>
                    <a:lnTo>
                      <a:pt x="12" y="56"/>
                    </a:lnTo>
                    <a:lnTo>
                      <a:pt x="16" y="66"/>
                    </a:lnTo>
                    <a:lnTo>
                      <a:pt x="20" y="74"/>
                    </a:lnTo>
                    <a:lnTo>
                      <a:pt x="24" y="82"/>
                    </a:lnTo>
                    <a:lnTo>
                      <a:pt x="28" y="90"/>
                    </a:lnTo>
                    <a:lnTo>
                      <a:pt x="32" y="98"/>
                    </a:lnTo>
                    <a:lnTo>
                      <a:pt x="36" y="104"/>
                    </a:lnTo>
                    <a:lnTo>
                      <a:pt x="40" y="112"/>
                    </a:lnTo>
                    <a:lnTo>
                      <a:pt x="44" y="118"/>
                    </a:lnTo>
                    <a:lnTo>
                      <a:pt x="48" y="124"/>
                    </a:lnTo>
                    <a:lnTo>
                      <a:pt x="52" y="130"/>
                    </a:lnTo>
                    <a:lnTo>
                      <a:pt x="58" y="136"/>
                    </a:lnTo>
                    <a:lnTo>
                      <a:pt x="62" y="142"/>
                    </a:lnTo>
                    <a:lnTo>
                      <a:pt x="66" y="148"/>
                    </a:lnTo>
                    <a:lnTo>
                      <a:pt x="72" y="152"/>
                    </a:lnTo>
                    <a:lnTo>
                      <a:pt x="76" y="158"/>
                    </a:lnTo>
                    <a:lnTo>
                      <a:pt x="82" y="162"/>
                    </a:lnTo>
                    <a:lnTo>
                      <a:pt x="88" y="166"/>
                    </a:lnTo>
                    <a:lnTo>
                      <a:pt x="94" y="170"/>
                    </a:lnTo>
                    <a:lnTo>
                      <a:pt x="98" y="172"/>
                    </a:lnTo>
                    <a:lnTo>
                      <a:pt x="104" y="176"/>
                    </a:lnTo>
                    <a:lnTo>
                      <a:pt x="110" y="178"/>
                    </a:lnTo>
                    <a:lnTo>
                      <a:pt x="118" y="182"/>
                    </a:lnTo>
                    <a:lnTo>
                      <a:pt x="124" y="184"/>
                    </a:lnTo>
                    <a:lnTo>
                      <a:pt x="130" y="186"/>
                    </a:lnTo>
                    <a:lnTo>
                      <a:pt x="136" y="188"/>
                    </a:lnTo>
                    <a:lnTo>
                      <a:pt x="144" y="188"/>
                    </a:lnTo>
                    <a:lnTo>
                      <a:pt x="150" y="190"/>
                    </a:lnTo>
                    <a:lnTo>
                      <a:pt x="158" y="190"/>
                    </a:lnTo>
                    <a:lnTo>
                      <a:pt x="158" y="190"/>
                    </a:lnTo>
                    <a:lnTo>
                      <a:pt x="162" y="190"/>
                    </a:lnTo>
                    <a:lnTo>
                      <a:pt x="168" y="190"/>
                    </a:lnTo>
                    <a:lnTo>
                      <a:pt x="172" y="190"/>
                    </a:lnTo>
                    <a:lnTo>
                      <a:pt x="176" y="190"/>
                    </a:lnTo>
                    <a:lnTo>
                      <a:pt x="180" y="190"/>
                    </a:lnTo>
                    <a:lnTo>
                      <a:pt x="184" y="190"/>
                    </a:lnTo>
                    <a:lnTo>
                      <a:pt x="188" y="190"/>
                    </a:lnTo>
                    <a:lnTo>
                      <a:pt x="194" y="190"/>
                    </a:lnTo>
                    <a:lnTo>
                      <a:pt x="198" y="190"/>
                    </a:lnTo>
                    <a:lnTo>
                      <a:pt x="202" y="188"/>
                    </a:lnTo>
                    <a:lnTo>
                      <a:pt x="206" y="188"/>
                    </a:lnTo>
                    <a:lnTo>
                      <a:pt x="210" y="188"/>
                    </a:lnTo>
                    <a:lnTo>
                      <a:pt x="214" y="188"/>
                    </a:lnTo>
                    <a:lnTo>
                      <a:pt x="218" y="186"/>
                    </a:lnTo>
                    <a:lnTo>
                      <a:pt x="222" y="186"/>
                    </a:lnTo>
                    <a:lnTo>
                      <a:pt x="226" y="184"/>
                    </a:lnTo>
                    <a:lnTo>
                      <a:pt x="230" y="184"/>
                    </a:lnTo>
                    <a:lnTo>
                      <a:pt x="232" y="182"/>
                    </a:lnTo>
                    <a:lnTo>
                      <a:pt x="236" y="182"/>
                    </a:lnTo>
                    <a:lnTo>
                      <a:pt x="240" y="180"/>
                    </a:lnTo>
                    <a:lnTo>
                      <a:pt x="244" y="180"/>
                    </a:lnTo>
                    <a:lnTo>
                      <a:pt x="248" y="178"/>
                    </a:lnTo>
                    <a:lnTo>
                      <a:pt x="252" y="176"/>
                    </a:lnTo>
                    <a:lnTo>
                      <a:pt x="254" y="176"/>
                    </a:lnTo>
                    <a:lnTo>
                      <a:pt x="258" y="174"/>
                    </a:lnTo>
                    <a:lnTo>
                      <a:pt x="262" y="172"/>
                    </a:lnTo>
                    <a:lnTo>
                      <a:pt x="266" y="170"/>
                    </a:lnTo>
                    <a:lnTo>
                      <a:pt x="268" y="168"/>
                    </a:lnTo>
                    <a:lnTo>
                      <a:pt x="272" y="166"/>
                    </a:lnTo>
                    <a:lnTo>
                      <a:pt x="276" y="164"/>
                    </a:lnTo>
                    <a:lnTo>
                      <a:pt x="278" y="162"/>
                    </a:lnTo>
                    <a:lnTo>
                      <a:pt x="282" y="160"/>
                    </a:lnTo>
                    <a:lnTo>
                      <a:pt x="288" y="156"/>
                    </a:lnTo>
                    <a:lnTo>
                      <a:pt x="294" y="152"/>
                    </a:lnTo>
                    <a:lnTo>
                      <a:pt x="300" y="146"/>
                    </a:lnTo>
                    <a:lnTo>
                      <a:pt x="306" y="140"/>
                    </a:lnTo>
                    <a:lnTo>
                      <a:pt x="310" y="136"/>
                    </a:lnTo>
                    <a:lnTo>
                      <a:pt x="316" y="130"/>
                    </a:lnTo>
                    <a:lnTo>
                      <a:pt x="320" y="124"/>
                    </a:lnTo>
                    <a:lnTo>
                      <a:pt x="324" y="118"/>
                    </a:lnTo>
                    <a:lnTo>
                      <a:pt x="328" y="112"/>
                    </a:lnTo>
                    <a:lnTo>
                      <a:pt x="330" y="106"/>
                    </a:lnTo>
                    <a:lnTo>
                      <a:pt x="334" y="100"/>
                    </a:lnTo>
                    <a:lnTo>
                      <a:pt x="336" y="94"/>
                    </a:lnTo>
                    <a:lnTo>
                      <a:pt x="340" y="88"/>
                    </a:lnTo>
                    <a:lnTo>
                      <a:pt x="342" y="82"/>
                    </a:lnTo>
                    <a:lnTo>
                      <a:pt x="344" y="76"/>
                    </a:lnTo>
                    <a:lnTo>
                      <a:pt x="346" y="70"/>
                    </a:lnTo>
                    <a:lnTo>
                      <a:pt x="346" y="64"/>
                    </a:lnTo>
                    <a:lnTo>
                      <a:pt x="348" y="58"/>
                    </a:lnTo>
                    <a:lnTo>
                      <a:pt x="350" y="54"/>
                    </a:lnTo>
                    <a:lnTo>
                      <a:pt x="350" y="48"/>
                    </a:lnTo>
                    <a:lnTo>
                      <a:pt x="352" y="44"/>
                    </a:lnTo>
                    <a:lnTo>
                      <a:pt x="352" y="38"/>
                    </a:lnTo>
                    <a:lnTo>
                      <a:pt x="352" y="34"/>
                    </a:lnTo>
                    <a:lnTo>
                      <a:pt x="352" y="30"/>
                    </a:lnTo>
                    <a:lnTo>
                      <a:pt x="354" y="26"/>
                    </a:lnTo>
                    <a:lnTo>
                      <a:pt x="354" y="24"/>
                    </a:lnTo>
                    <a:lnTo>
                      <a:pt x="354" y="20"/>
                    </a:lnTo>
                    <a:lnTo>
                      <a:pt x="354" y="18"/>
                    </a:lnTo>
                    <a:lnTo>
                      <a:pt x="354" y="14"/>
                    </a:lnTo>
                    <a:lnTo>
                      <a:pt x="354" y="12"/>
                    </a:lnTo>
                    <a:lnTo>
                      <a:pt x="354" y="0"/>
                    </a:lnTo>
                    <a:lnTo>
                      <a:pt x="336" y="2"/>
                    </a:lnTo>
                    <a:lnTo>
                      <a:pt x="332" y="6"/>
                    </a:lnTo>
                    <a:lnTo>
                      <a:pt x="330" y="8"/>
                    </a:lnTo>
                    <a:lnTo>
                      <a:pt x="328" y="10"/>
                    </a:lnTo>
                    <a:lnTo>
                      <a:pt x="324" y="12"/>
                    </a:lnTo>
                    <a:lnTo>
                      <a:pt x="322" y="14"/>
                    </a:lnTo>
                    <a:lnTo>
                      <a:pt x="318" y="18"/>
                    </a:lnTo>
                    <a:lnTo>
                      <a:pt x="316" y="20"/>
                    </a:lnTo>
                    <a:lnTo>
                      <a:pt x="312" y="22"/>
                    </a:lnTo>
                    <a:lnTo>
                      <a:pt x="310" y="24"/>
                    </a:lnTo>
                    <a:lnTo>
                      <a:pt x="306" y="26"/>
                    </a:lnTo>
                    <a:lnTo>
                      <a:pt x="304" y="28"/>
                    </a:lnTo>
                    <a:lnTo>
                      <a:pt x="300" y="30"/>
                    </a:lnTo>
                    <a:lnTo>
                      <a:pt x="298" y="32"/>
                    </a:lnTo>
                    <a:lnTo>
                      <a:pt x="294" y="34"/>
                    </a:lnTo>
                    <a:lnTo>
                      <a:pt x="290" y="36"/>
                    </a:lnTo>
                    <a:lnTo>
                      <a:pt x="288" y="36"/>
                    </a:lnTo>
                    <a:lnTo>
                      <a:pt x="284" y="38"/>
                    </a:lnTo>
                    <a:lnTo>
                      <a:pt x="282" y="40"/>
                    </a:lnTo>
                    <a:lnTo>
                      <a:pt x="278" y="42"/>
                    </a:lnTo>
                    <a:lnTo>
                      <a:pt x="274" y="42"/>
                    </a:lnTo>
                    <a:lnTo>
                      <a:pt x="272" y="44"/>
                    </a:lnTo>
                    <a:lnTo>
                      <a:pt x="268" y="44"/>
                    </a:lnTo>
                    <a:lnTo>
                      <a:pt x="264" y="46"/>
                    </a:lnTo>
                    <a:lnTo>
                      <a:pt x="262" y="46"/>
                    </a:lnTo>
                    <a:lnTo>
                      <a:pt x="258" y="48"/>
                    </a:lnTo>
                    <a:lnTo>
                      <a:pt x="254" y="48"/>
                    </a:lnTo>
                    <a:lnTo>
                      <a:pt x="252" y="48"/>
                    </a:lnTo>
                    <a:lnTo>
                      <a:pt x="248" y="48"/>
                    </a:lnTo>
                    <a:lnTo>
                      <a:pt x="244" y="48"/>
                    </a:lnTo>
                    <a:lnTo>
                      <a:pt x="240" y="48"/>
                    </a:lnTo>
                    <a:lnTo>
                      <a:pt x="238" y="48"/>
                    </a:lnTo>
                    <a:lnTo>
                      <a:pt x="234" y="48"/>
                    </a:lnTo>
                    <a:lnTo>
                      <a:pt x="232" y="48"/>
                    </a:lnTo>
                    <a:lnTo>
                      <a:pt x="232" y="48"/>
                    </a:lnTo>
                    <a:lnTo>
                      <a:pt x="230" y="48"/>
                    </a:lnTo>
                    <a:lnTo>
                      <a:pt x="230" y="48"/>
                    </a:lnTo>
                    <a:lnTo>
                      <a:pt x="228" y="48"/>
                    </a:lnTo>
                    <a:lnTo>
                      <a:pt x="228" y="50"/>
                    </a:lnTo>
                    <a:lnTo>
                      <a:pt x="226" y="50"/>
                    </a:lnTo>
                    <a:lnTo>
                      <a:pt x="224" y="50"/>
                    </a:lnTo>
                    <a:lnTo>
                      <a:pt x="224" y="50"/>
                    </a:lnTo>
                    <a:lnTo>
                      <a:pt x="222" y="52"/>
                    </a:lnTo>
                    <a:lnTo>
                      <a:pt x="222" y="52"/>
                    </a:lnTo>
                    <a:lnTo>
                      <a:pt x="220" y="52"/>
                    </a:lnTo>
                    <a:lnTo>
                      <a:pt x="218" y="54"/>
                    </a:lnTo>
                    <a:lnTo>
                      <a:pt x="216" y="56"/>
                    </a:lnTo>
                    <a:lnTo>
                      <a:pt x="214" y="56"/>
                    </a:lnTo>
                    <a:lnTo>
                      <a:pt x="212" y="58"/>
                    </a:lnTo>
                    <a:lnTo>
                      <a:pt x="210" y="60"/>
                    </a:lnTo>
                    <a:lnTo>
                      <a:pt x="208" y="60"/>
                    </a:lnTo>
                    <a:lnTo>
                      <a:pt x="208" y="60"/>
                    </a:lnTo>
                    <a:lnTo>
                      <a:pt x="206" y="62"/>
                    </a:lnTo>
                    <a:lnTo>
                      <a:pt x="204" y="62"/>
                    </a:lnTo>
                    <a:lnTo>
                      <a:pt x="204" y="62"/>
                    </a:lnTo>
                    <a:lnTo>
                      <a:pt x="202" y="62"/>
                    </a:lnTo>
                    <a:lnTo>
                      <a:pt x="202" y="62"/>
                    </a:lnTo>
                    <a:lnTo>
                      <a:pt x="200" y="64"/>
                    </a:lnTo>
                    <a:lnTo>
                      <a:pt x="198" y="64"/>
                    </a:lnTo>
                    <a:lnTo>
                      <a:pt x="198" y="64"/>
                    </a:lnTo>
                    <a:lnTo>
                      <a:pt x="196" y="64"/>
                    </a:lnTo>
                    <a:lnTo>
                      <a:pt x="194" y="64"/>
                    </a:lnTo>
                    <a:lnTo>
                      <a:pt x="194" y="62"/>
                    </a:lnTo>
                    <a:lnTo>
                      <a:pt x="192" y="62"/>
                    </a:lnTo>
                    <a:lnTo>
                      <a:pt x="190" y="62"/>
                    </a:lnTo>
                    <a:lnTo>
                      <a:pt x="190" y="62"/>
                    </a:lnTo>
                    <a:lnTo>
                      <a:pt x="188" y="62"/>
                    </a:lnTo>
                    <a:lnTo>
                      <a:pt x="186" y="62"/>
                    </a:lnTo>
                    <a:lnTo>
                      <a:pt x="186" y="60"/>
                    </a:lnTo>
                    <a:lnTo>
                      <a:pt x="184" y="60"/>
                    </a:lnTo>
                    <a:lnTo>
                      <a:pt x="182" y="60"/>
                    </a:lnTo>
                    <a:lnTo>
                      <a:pt x="180" y="58"/>
                    </a:lnTo>
                    <a:lnTo>
                      <a:pt x="178" y="58"/>
                    </a:lnTo>
                    <a:lnTo>
                      <a:pt x="174" y="56"/>
                    </a:lnTo>
                    <a:lnTo>
                      <a:pt x="172" y="54"/>
                    </a:lnTo>
                    <a:lnTo>
                      <a:pt x="170" y="54"/>
                    </a:lnTo>
                    <a:lnTo>
                      <a:pt x="168" y="52"/>
                    </a:lnTo>
                    <a:lnTo>
                      <a:pt x="166" y="52"/>
                    </a:lnTo>
                    <a:lnTo>
                      <a:pt x="164" y="52"/>
                    </a:lnTo>
                    <a:lnTo>
                      <a:pt x="164" y="50"/>
                    </a:lnTo>
                    <a:lnTo>
                      <a:pt x="162" y="50"/>
                    </a:lnTo>
                    <a:lnTo>
                      <a:pt x="160" y="50"/>
                    </a:lnTo>
                    <a:lnTo>
                      <a:pt x="160" y="50"/>
                    </a:lnTo>
                    <a:lnTo>
                      <a:pt x="158" y="50"/>
                    </a:lnTo>
                    <a:lnTo>
                      <a:pt x="158" y="50"/>
                    </a:lnTo>
                    <a:lnTo>
                      <a:pt x="150" y="50"/>
                    </a:lnTo>
                    <a:lnTo>
                      <a:pt x="144" y="50"/>
                    </a:lnTo>
                    <a:lnTo>
                      <a:pt x="138" y="50"/>
                    </a:lnTo>
                    <a:lnTo>
                      <a:pt x="130" y="50"/>
                    </a:lnTo>
                    <a:lnTo>
                      <a:pt x="124" y="48"/>
                    </a:lnTo>
                    <a:lnTo>
                      <a:pt x="118" y="48"/>
                    </a:lnTo>
                    <a:lnTo>
                      <a:pt x="112" y="48"/>
                    </a:lnTo>
                    <a:lnTo>
                      <a:pt x="106" y="46"/>
                    </a:lnTo>
                    <a:lnTo>
                      <a:pt x="100" y="44"/>
                    </a:lnTo>
                    <a:lnTo>
                      <a:pt x="94" y="44"/>
                    </a:lnTo>
                    <a:lnTo>
                      <a:pt x="88" y="42"/>
                    </a:lnTo>
                    <a:lnTo>
                      <a:pt x="84" y="40"/>
                    </a:lnTo>
                    <a:lnTo>
                      <a:pt x="78" y="38"/>
                    </a:lnTo>
                    <a:lnTo>
                      <a:pt x="72" y="36"/>
                    </a:lnTo>
                    <a:lnTo>
                      <a:pt x="68" y="36"/>
                    </a:lnTo>
                    <a:lnTo>
                      <a:pt x="64" y="34"/>
                    </a:lnTo>
                    <a:lnTo>
                      <a:pt x="58" y="32"/>
                    </a:lnTo>
                    <a:lnTo>
                      <a:pt x="54" y="30"/>
                    </a:lnTo>
                    <a:lnTo>
                      <a:pt x="50" y="28"/>
                    </a:lnTo>
                    <a:lnTo>
                      <a:pt x="46" y="26"/>
                    </a:lnTo>
                    <a:lnTo>
                      <a:pt x="42" y="24"/>
                    </a:lnTo>
                    <a:lnTo>
                      <a:pt x="40" y="22"/>
                    </a:lnTo>
                    <a:lnTo>
                      <a:pt x="36" y="20"/>
                    </a:lnTo>
                    <a:lnTo>
                      <a:pt x="34" y="18"/>
                    </a:lnTo>
                    <a:lnTo>
                      <a:pt x="30" y="16"/>
                    </a:lnTo>
                    <a:lnTo>
                      <a:pt x="26" y="14"/>
                    </a:lnTo>
                    <a:lnTo>
                      <a:pt x="24" y="12"/>
                    </a:lnTo>
                    <a:lnTo>
                      <a:pt x="22" y="12"/>
                    </a:lnTo>
                    <a:lnTo>
                      <a:pt x="8" y="8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  <a:moveTo>
                      <a:pt x="42" y="54"/>
                    </a:moveTo>
                    <a:lnTo>
                      <a:pt x="44" y="56"/>
                    </a:lnTo>
                    <a:lnTo>
                      <a:pt x="48" y="58"/>
                    </a:lnTo>
                    <a:lnTo>
                      <a:pt x="52" y="60"/>
                    </a:lnTo>
                    <a:lnTo>
                      <a:pt x="56" y="62"/>
                    </a:lnTo>
                    <a:lnTo>
                      <a:pt x="60" y="64"/>
                    </a:lnTo>
                    <a:lnTo>
                      <a:pt x="64" y="66"/>
                    </a:lnTo>
                    <a:lnTo>
                      <a:pt x="68" y="66"/>
                    </a:lnTo>
                    <a:lnTo>
                      <a:pt x="72" y="68"/>
                    </a:lnTo>
                    <a:lnTo>
                      <a:pt x="76" y="70"/>
                    </a:lnTo>
                    <a:lnTo>
                      <a:pt x="82" y="72"/>
                    </a:lnTo>
                    <a:lnTo>
                      <a:pt x="86" y="74"/>
                    </a:lnTo>
                    <a:lnTo>
                      <a:pt x="90" y="74"/>
                    </a:lnTo>
                    <a:lnTo>
                      <a:pt x="96" y="76"/>
                    </a:lnTo>
                    <a:lnTo>
                      <a:pt x="100" y="78"/>
                    </a:lnTo>
                    <a:lnTo>
                      <a:pt x="104" y="78"/>
                    </a:lnTo>
                    <a:lnTo>
                      <a:pt x="110" y="80"/>
                    </a:lnTo>
                    <a:lnTo>
                      <a:pt x="116" y="82"/>
                    </a:lnTo>
                    <a:lnTo>
                      <a:pt x="120" y="82"/>
                    </a:lnTo>
                    <a:lnTo>
                      <a:pt x="126" y="84"/>
                    </a:lnTo>
                    <a:lnTo>
                      <a:pt x="130" y="84"/>
                    </a:lnTo>
                    <a:lnTo>
                      <a:pt x="136" y="86"/>
                    </a:lnTo>
                    <a:lnTo>
                      <a:pt x="142" y="86"/>
                    </a:lnTo>
                    <a:lnTo>
                      <a:pt x="148" y="88"/>
                    </a:lnTo>
                    <a:lnTo>
                      <a:pt x="152" y="88"/>
                    </a:lnTo>
                    <a:lnTo>
                      <a:pt x="158" y="88"/>
                    </a:lnTo>
                    <a:lnTo>
                      <a:pt x="164" y="88"/>
                    </a:lnTo>
                    <a:lnTo>
                      <a:pt x="170" y="90"/>
                    </a:lnTo>
                    <a:lnTo>
                      <a:pt x="176" y="90"/>
                    </a:lnTo>
                    <a:lnTo>
                      <a:pt x="182" y="90"/>
                    </a:lnTo>
                    <a:lnTo>
                      <a:pt x="188" y="90"/>
                    </a:lnTo>
                    <a:lnTo>
                      <a:pt x="194" y="90"/>
                    </a:lnTo>
                    <a:lnTo>
                      <a:pt x="200" y="90"/>
                    </a:lnTo>
                    <a:lnTo>
                      <a:pt x="204" y="88"/>
                    </a:lnTo>
                    <a:lnTo>
                      <a:pt x="208" y="88"/>
                    </a:lnTo>
                    <a:lnTo>
                      <a:pt x="212" y="88"/>
                    </a:lnTo>
                    <a:lnTo>
                      <a:pt x="216" y="88"/>
                    </a:lnTo>
                    <a:lnTo>
                      <a:pt x="220" y="88"/>
                    </a:lnTo>
                    <a:lnTo>
                      <a:pt x="224" y="86"/>
                    </a:lnTo>
                    <a:lnTo>
                      <a:pt x="228" y="86"/>
                    </a:lnTo>
                    <a:lnTo>
                      <a:pt x="232" y="86"/>
                    </a:lnTo>
                    <a:lnTo>
                      <a:pt x="236" y="84"/>
                    </a:lnTo>
                    <a:lnTo>
                      <a:pt x="240" y="84"/>
                    </a:lnTo>
                    <a:lnTo>
                      <a:pt x="244" y="82"/>
                    </a:lnTo>
                    <a:lnTo>
                      <a:pt x="248" y="82"/>
                    </a:lnTo>
                    <a:lnTo>
                      <a:pt x="252" y="80"/>
                    </a:lnTo>
                    <a:lnTo>
                      <a:pt x="256" y="80"/>
                    </a:lnTo>
                    <a:lnTo>
                      <a:pt x="260" y="78"/>
                    </a:lnTo>
                    <a:lnTo>
                      <a:pt x="264" y="78"/>
                    </a:lnTo>
                    <a:lnTo>
                      <a:pt x="268" y="76"/>
                    </a:lnTo>
                    <a:lnTo>
                      <a:pt x="270" y="74"/>
                    </a:lnTo>
                    <a:lnTo>
                      <a:pt x="274" y="74"/>
                    </a:lnTo>
                    <a:lnTo>
                      <a:pt x="278" y="72"/>
                    </a:lnTo>
                    <a:lnTo>
                      <a:pt x="282" y="70"/>
                    </a:lnTo>
                    <a:lnTo>
                      <a:pt x="286" y="68"/>
                    </a:lnTo>
                    <a:lnTo>
                      <a:pt x="290" y="68"/>
                    </a:lnTo>
                    <a:lnTo>
                      <a:pt x="292" y="66"/>
                    </a:lnTo>
                    <a:lnTo>
                      <a:pt x="296" y="64"/>
                    </a:lnTo>
                    <a:lnTo>
                      <a:pt x="300" y="62"/>
                    </a:lnTo>
                    <a:lnTo>
                      <a:pt x="304" y="60"/>
                    </a:lnTo>
                    <a:lnTo>
                      <a:pt x="308" y="58"/>
                    </a:lnTo>
                    <a:lnTo>
                      <a:pt x="310" y="56"/>
                    </a:lnTo>
                    <a:lnTo>
                      <a:pt x="314" y="54"/>
                    </a:lnTo>
                    <a:lnTo>
                      <a:pt x="318" y="52"/>
                    </a:lnTo>
                    <a:lnTo>
                      <a:pt x="322" y="50"/>
                    </a:lnTo>
                    <a:lnTo>
                      <a:pt x="320" y="52"/>
                    </a:lnTo>
                    <a:lnTo>
                      <a:pt x="320" y="54"/>
                    </a:lnTo>
                    <a:lnTo>
                      <a:pt x="318" y="58"/>
                    </a:lnTo>
                    <a:lnTo>
                      <a:pt x="318" y="60"/>
                    </a:lnTo>
                    <a:lnTo>
                      <a:pt x="316" y="62"/>
                    </a:lnTo>
                    <a:lnTo>
                      <a:pt x="314" y="66"/>
                    </a:lnTo>
                    <a:lnTo>
                      <a:pt x="314" y="68"/>
                    </a:lnTo>
                    <a:lnTo>
                      <a:pt x="312" y="70"/>
                    </a:lnTo>
                    <a:lnTo>
                      <a:pt x="310" y="74"/>
                    </a:lnTo>
                    <a:lnTo>
                      <a:pt x="310" y="76"/>
                    </a:lnTo>
                    <a:lnTo>
                      <a:pt x="308" y="80"/>
                    </a:lnTo>
                    <a:lnTo>
                      <a:pt x="306" y="82"/>
                    </a:lnTo>
                    <a:lnTo>
                      <a:pt x="304" y="84"/>
                    </a:lnTo>
                    <a:lnTo>
                      <a:pt x="304" y="88"/>
                    </a:lnTo>
                    <a:lnTo>
                      <a:pt x="302" y="90"/>
                    </a:lnTo>
                    <a:lnTo>
                      <a:pt x="300" y="92"/>
                    </a:lnTo>
                    <a:lnTo>
                      <a:pt x="298" y="96"/>
                    </a:lnTo>
                    <a:lnTo>
                      <a:pt x="296" y="98"/>
                    </a:lnTo>
                    <a:lnTo>
                      <a:pt x="294" y="102"/>
                    </a:lnTo>
                    <a:lnTo>
                      <a:pt x="292" y="104"/>
                    </a:lnTo>
                    <a:lnTo>
                      <a:pt x="290" y="106"/>
                    </a:lnTo>
                    <a:lnTo>
                      <a:pt x="286" y="110"/>
                    </a:lnTo>
                    <a:lnTo>
                      <a:pt x="284" y="112"/>
                    </a:lnTo>
                    <a:lnTo>
                      <a:pt x="282" y="114"/>
                    </a:lnTo>
                    <a:lnTo>
                      <a:pt x="280" y="116"/>
                    </a:lnTo>
                    <a:lnTo>
                      <a:pt x="276" y="120"/>
                    </a:lnTo>
                    <a:lnTo>
                      <a:pt x="274" y="122"/>
                    </a:lnTo>
                    <a:lnTo>
                      <a:pt x="272" y="124"/>
                    </a:lnTo>
                    <a:lnTo>
                      <a:pt x="268" y="126"/>
                    </a:lnTo>
                    <a:lnTo>
                      <a:pt x="266" y="128"/>
                    </a:lnTo>
                    <a:lnTo>
                      <a:pt x="262" y="130"/>
                    </a:lnTo>
                    <a:lnTo>
                      <a:pt x="260" y="132"/>
                    </a:lnTo>
                    <a:lnTo>
                      <a:pt x="256" y="134"/>
                    </a:lnTo>
                    <a:lnTo>
                      <a:pt x="254" y="136"/>
                    </a:lnTo>
                    <a:lnTo>
                      <a:pt x="252" y="138"/>
                    </a:lnTo>
                    <a:lnTo>
                      <a:pt x="250" y="138"/>
                    </a:lnTo>
                    <a:lnTo>
                      <a:pt x="246" y="140"/>
                    </a:lnTo>
                    <a:lnTo>
                      <a:pt x="244" y="142"/>
                    </a:lnTo>
                    <a:lnTo>
                      <a:pt x="240" y="142"/>
                    </a:lnTo>
                    <a:lnTo>
                      <a:pt x="238" y="144"/>
                    </a:lnTo>
                    <a:lnTo>
                      <a:pt x="236" y="146"/>
                    </a:lnTo>
                    <a:lnTo>
                      <a:pt x="232" y="146"/>
                    </a:lnTo>
                    <a:lnTo>
                      <a:pt x="230" y="148"/>
                    </a:lnTo>
                    <a:lnTo>
                      <a:pt x="226" y="148"/>
                    </a:lnTo>
                    <a:lnTo>
                      <a:pt x="224" y="150"/>
                    </a:lnTo>
                    <a:lnTo>
                      <a:pt x="220" y="150"/>
                    </a:lnTo>
                    <a:lnTo>
                      <a:pt x="218" y="150"/>
                    </a:lnTo>
                    <a:lnTo>
                      <a:pt x="214" y="152"/>
                    </a:lnTo>
                    <a:lnTo>
                      <a:pt x="212" y="152"/>
                    </a:lnTo>
                    <a:lnTo>
                      <a:pt x="208" y="152"/>
                    </a:lnTo>
                    <a:lnTo>
                      <a:pt x="206" y="154"/>
                    </a:lnTo>
                    <a:lnTo>
                      <a:pt x="202" y="154"/>
                    </a:lnTo>
                    <a:lnTo>
                      <a:pt x="200" y="154"/>
                    </a:lnTo>
                    <a:lnTo>
                      <a:pt x="196" y="154"/>
                    </a:lnTo>
                    <a:lnTo>
                      <a:pt x="192" y="154"/>
                    </a:lnTo>
                    <a:lnTo>
                      <a:pt x="190" y="156"/>
                    </a:lnTo>
                    <a:lnTo>
                      <a:pt x="186" y="156"/>
                    </a:lnTo>
                    <a:lnTo>
                      <a:pt x="182" y="156"/>
                    </a:lnTo>
                    <a:lnTo>
                      <a:pt x="180" y="156"/>
                    </a:lnTo>
                    <a:lnTo>
                      <a:pt x="176" y="156"/>
                    </a:lnTo>
                    <a:lnTo>
                      <a:pt x="172" y="156"/>
                    </a:lnTo>
                    <a:lnTo>
                      <a:pt x="168" y="156"/>
                    </a:lnTo>
                    <a:lnTo>
                      <a:pt x="166" y="156"/>
                    </a:lnTo>
                    <a:lnTo>
                      <a:pt x="162" y="156"/>
                    </a:lnTo>
                    <a:lnTo>
                      <a:pt x="162" y="156"/>
                    </a:lnTo>
                    <a:lnTo>
                      <a:pt x="156" y="154"/>
                    </a:lnTo>
                    <a:lnTo>
                      <a:pt x="152" y="154"/>
                    </a:lnTo>
                    <a:lnTo>
                      <a:pt x="146" y="154"/>
                    </a:lnTo>
                    <a:lnTo>
                      <a:pt x="142" y="152"/>
                    </a:lnTo>
                    <a:lnTo>
                      <a:pt x="138" y="152"/>
                    </a:lnTo>
                    <a:lnTo>
                      <a:pt x="132" y="150"/>
                    </a:lnTo>
                    <a:lnTo>
                      <a:pt x="128" y="150"/>
                    </a:lnTo>
                    <a:lnTo>
                      <a:pt x="124" y="148"/>
                    </a:lnTo>
                    <a:lnTo>
                      <a:pt x="120" y="146"/>
                    </a:lnTo>
                    <a:lnTo>
                      <a:pt x="116" y="144"/>
                    </a:lnTo>
                    <a:lnTo>
                      <a:pt x="110" y="142"/>
                    </a:lnTo>
                    <a:lnTo>
                      <a:pt x="106" y="140"/>
                    </a:lnTo>
                    <a:lnTo>
                      <a:pt x="102" y="138"/>
                    </a:lnTo>
                    <a:lnTo>
                      <a:pt x="98" y="134"/>
                    </a:lnTo>
                    <a:lnTo>
                      <a:pt x="96" y="132"/>
                    </a:lnTo>
                    <a:lnTo>
                      <a:pt x="92" y="128"/>
                    </a:lnTo>
                    <a:lnTo>
                      <a:pt x="88" y="126"/>
                    </a:lnTo>
                    <a:lnTo>
                      <a:pt x="84" y="122"/>
                    </a:lnTo>
                    <a:lnTo>
                      <a:pt x="80" y="118"/>
                    </a:lnTo>
                    <a:lnTo>
                      <a:pt x="78" y="116"/>
                    </a:lnTo>
                    <a:lnTo>
                      <a:pt x="74" y="112"/>
                    </a:lnTo>
                    <a:lnTo>
                      <a:pt x="70" y="108"/>
                    </a:lnTo>
                    <a:lnTo>
                      <a:pt x="68" y="102"/>
                    </a:lnTo>
                    <a:lnTo>
                      <a:pt x="64" y="98"/>
                    </a:lnTo>
                    <a:lnTo>
                      <a:pt x="62" y="94"/>
                    </a:lnTo>
                    <a:lnTo>
                      <a:pt x="58" y="88"/>
                    </a:lnTo>
                    <a:lnTo>
                      <a:pt x="56" y="84"/>
                    </a:lnTo>
                    <a:lnTo>
                      <a:pt x="52" y="78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4" y="62"/>
                    </a:lnTo>
                    <a:lnTo>
                      <a:pt x="42" y="54"/>
                    </a:lnTo>
                    <a:lnTo>
                      <a:pt x="42" y="54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9" name="Freeform 46"/>
              <p:cNvSpPr>
                <a:spLocks/>
              </p:cNvSpPr>
              <p:nvPr/>
            </p:nvSpPr>
            <p:spPr bwMode="auto">
              <a:xfrm>
                <a:off x="1676418" y="1891540"/>
                <a:ext cx="685022" cy="306397"/>
              </a:xfrm>
              <a:custGeom>
                <a:avLst/>
                <a:gdLst/>
                <a:ahLst/>
                <a:cxnLst>
                  <a:cxn ang="0">
                    <a:pos x="142" y="158"/>
                  </a:cxn>
                  <a:cxn ang="0">
                    <a:pos x="130" y="156"/>
                  </a:cxn>
                  <a:cxn ang="0">
                    <a:pos x="118" y="154"/>
                  </a:cxn>
                  <a:cxn ang="0">
                    <a:pos x="106" y="150"/>
                  </a:cxn>
                  <a:cxn ang="0">
                    <a:pos x="96" y="144"/>
                  </a:cxn>
                  <a:cxn ang="0">
                    <a:pos x="84" y="140"/>
                  </a:cxn>
                  <a:cxn ang="0">
                    <a:pos x="74" y="132"/>
                  </a:cxn>
                  <a:cxn ang="0">
                    <a:pos x="66" y="124"/>
                  </a:cxn>
                  <a:cxn ang="0">
                    <a:pos x="56" y="116"/>
                  </a:cxn>
                  <a:cxn ang="0">
                    <a:pos x="48" y="106"/>
                  </a:cxn>
                  <a:cxn ang="0">
                    <a:pos x="40" y="94"/>
                  </a:cxn>
                  <a:cxn ang="0">
                    <a:pos x="32" y="82"/>
                  </a:cxn>
                  <a:cxn ang="0">
                    <a:pos x="24" y="68"/>
                  </a:cxn>
                  <a:cxn ang="0">
                    <a:pos x="16" y="54"/>
                  </a:cxn>
                  <a:cxn ang="0">
                    <a:pos x="10" y="38"/>
                  </a:cxn>
                  <a:cxn ang="0">
                    <a:pos x="4" y="20"/>
                  </a:cxn>
                  <a:cxn ang="0">
                    <a:pos x="2" y="12"/>
                  </a:cxn>
                  <a:cxn ang="0">
                    <a:pos x="14" y="20"/>
                  </a:cxn>
                  <a:cxn ang="0">
                    <a:pos x="24" y="26"/>
                  </a:cxn>
                  <a:cxn ang="0">
                    <a:pos x="40" y="34"/>
                  </a:cxn>
                  <a:cxn ang="0">
                    <a:pos x="56" y="40"/>
                  </a:cxn>
                  <a:cxn ang="0">
                    <a:pos x="76" y="48"/>
                  </a:cxn>
                  <a:cxn ang="0">
                    <a:pos x="100" y="56"/>
                  </a:cxn>
                  <a:cxn ang="0">
                    <a:pos x="124" y="62"/>
                  </a:cxn>
                  <a:cxn ang="0">
                    <a:pos x="150" y="66"/>
                  </a:cxn>
                  <a:cxn ang="0">
                    <a:pos x="178" y="66"/>
                  </a:cxn>
                  <a:cxn ang="0">
                    <a:pos x="206" y="64"/>
                  </a:cxn>
                  <a:cxn ang="0">
                    <a:pos x="234" y="58"/>
                  </a:cxn>
                  <a:cxn ang="0">
                    <a:pos x="264" y="48"/>
                  </a:cxn>
                  <a:cxn ang="0">
                    <a:pos x="294" y="34"/>
                  </a:cxn>
                  <a:cxn ang="0">
                    <a:pos x="324" y="14"/>
                  </a:cxn>
                  <a:cxn ang="0">
                    <a:pos x="338" y="2"/>
                  </a:cxn>
                  <a:cxn ang="0">
                    <a:pos x="336" y="12"/>
                  </a:cxn>
                  <a:cxn ang="0">
                    <a:pos x="334" y="22"/>
                  </a:cxn>
                  <a:cxn ang="0">
                    <a:pos x="330" y="32"/>
                  </a:cxn>
                  <a:cxn ang="0">
                    <a:pos x="326" y="46"/>
                  </a:cxn>
                  <a:cxn ang="0">
                    <a:pos x="320" y="60"/>
                  </a:cxn>
                  <a:cxn ang="0">
                    <a:pos x="312" y="76"/>
                  </a:cxn>
                  <a:cxn ang="0">
                    <a:pos x="302" y="90"/>
                  </a:cxn>
                  <a:cxn ang="0">
                    <a:pos x="290" y="106"/>
                  </a:cxn>
                  <a:cxn ang="0">
                    <a:pos x="276" y="120"/>
                  </a:cxn>
                  <a:cxn ang="0">
                    <a:pos x="260" y="132"/>
                  </a:cxn>
                  <a:cxn ang="0">
                    <a:pos x="240" y="142"/>
                  </a:cxn>
                  <a:cxn ang="0">
                    <a:pos x="218" y="152"/>
                  </a:cxn>
                  <a:cxn ang="0">
                    <a:pos x="194" y="156"/>
                  </a:cxn>
                  <a:cxn ang="0">
                    <a:pos x="164" y="158"/>
                  </a:cxn>
                  <a:cxn ang="0">
                    <a:pos x="150" y="158"/>
                  </a:cxn>
                </a:cxnLst>
                <a:rect l="0" t="0" r="r" b="b"/>
                <a:pathLst>
                  <a:path w="338" h="158">
                    <a:moveTo>
                      <a:pt x="150" y="158"/>
                    </a:moveTo>
                    <a:lnTo>
                      <a:pt x="142" y="158"/>
                    </a:lnTo>
                    <a:lnTo>
                      <a:pt x="136" y="156"/>
                    </a:lnTo>
                    <a:lnTo>
                      <a:pt x="130" y="156"/>
                    </a:lnTo>
                    <a:lnTo>
                      <a:pt x="124" y="154"/>
                    </a:lnTo>
                    <a:lnTo>
                      <a:pt x="118" y="154"/>
                    </a:lnTo>
                    <a:lnTo>
                      <a:pt x="112" y="152"/>
                    </a:lnTo>
                    <a:lnTo>
                      <a:pt x="106" y="150"/>
                    </a:lnTo>
                    <a:lnTo>
                      <a:pt x="100" y="148"/>
                    </a:lnTo>
                    <a:lnTo>
                      <a:pt x="96" y="144"/>
                    </a:lnTo>
                    <a:lnTo>
                      <a:pt x="90" y="142"/>
                    </a:lnTo>
                    <a:lnTo>
                      <a:pt x="84" y="140"/>
                    </a:lnTo>
                    <a:lnTo>
                      <a:pt x="80" y="136"/>
                    </a:lnTo>
                    <a:lnTo>
                      <a:pt x="74" y="132"/>
                    </a:lnTo>
                    <a:lnTo>
                      <a:pt x="70" y="128"/>
                    </a:lnTo>
                    <a:lnTo>
                      <a:pt x="66" y="124"/>
                    </a:lnTo>
                    <a:lnTo>
                      <a:pt x="60" y="120"/>
                    </a:lnTo>
                    <a:lnTo>
                      <a:pt x="56" y="116"/>
                    </a:lnTo>
                    <a:lnTo>
                      <a:pt x="52" y="110"/>
                    </a:lnTo>
                    <a:lnTo>
                      <a:pt x="48" y="106"/>
                    </a:lnTo>
                    <a:lnTo>
                      <a:pt x="44" y="100"/>
                    </a:lnTo>
                    <a:lnTo>
                      <a:pt x="40" y="94"/>
                    </a:lnTo>
                    <a:lnTo>
                      <a:pt x="36" y="88"/>
                    </a:lnTo>
                    <a:lnTo>
                      <a:pt x="32" y="82"/>
                    </a:lnTo>
                    <a:lnTo>
                      <a:pt x="28" y="76"/>
                    </a:lnTo>
                    <a:lnTo>
                      <a:pt x="24" y="68"/>
                    </a:lnTo>
                    <a:lnTo>
                      <a:pt x="20" y="62"/>
                    </a:lnTo>
                    <a:lnTo>
                      <a:pt x="16" y="54"/>
                    </a:lnTo>
                    <a:lnTo>
                      <a:pt x="14" y="46"/>
                    </a:lnTo>
                    <a:lnTo>
                      <a:pt x="10" y="38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8" y="16"/>
                    </a:lnTo>
                    <a:lnTo>
                      <a:pt x="14" y="20"/>
                    </a:lnTo>
                    <a:lnTo>
                      <a:pt x="18" y="22"/>
                    </a:lnTo>
                    <a:lnTo>
                      <a:pt x="24" y="26"/>
                    </a:lnTo>
                    <a:lnTo>
                      <a:pt x="32" y="30"/>
                    </a:lnTo>
                    <a:lnTo>
                      <a:pt x="40" y="34"/>
                    </a:lnTo>
                    <a:lnTo>
                      <a:pt x="48" y="38"/>
                    </a:lnTo>
                    <a:lnTo>
                      <a:pt x="56" y="40"/>
                    </a:lnTo>
                    <a:lnTo>
                      <a:pt x="66" y="44"/>
                    </a:lnTo>
                    <a:lnTo>
                      <a:pt x="76" y="48"/>
                    </a:lnTo>
                    <a:lnTo>
                      <a:pt x="88" y="52"/>
                    </a:lnTo>
                    <a:lnTo>
                      <a:pt x="100" y="56"/>
                    </a:lnTo>
                    <a:lnTo>
                      <a:pt x="112" y="58"/>
                    </a:lnTo>
                    <a:lnTo>
                      <a:pt x="124" y="62"/>
                    </a:lnTo>
                    <a:lnTo>
                      <a:pt x="136" y="64"/>
                    </a:lnTo>
                    <a:lnTo>
                      <a:pt x="150" y="66"/>
                    </a:lnTo>
                    <a:lnTo>
                      <a:pt x="164" y="66"/>
                    </a:lnTo>
                    <a:lnTo>
                      <a:pt x="178" y="66"/>
                    </a:lnTo>
                    <a:lnTo>
                      <a:pt x="192" y="66"/>
                    </a:lnTo>
                    <a:lnTo>
                      <a:pt x="206" y="64"/>
                    </a:lnTo>
                    <a:lnTo>
                      <a:pt x="220" y="62"/>
                    </a:lnTo>
                    <a:lnTo>
                      <a:pt x="234" y="58"/>
                    </a:lnTo>
                    <a:lnTo>
                      <a:pt x="250" y="54"/>
                    </a:lnTo>
                    <a:lnTo>
                      <a:pt x="264" y="48"/>
                    </a:lnTo>
                    <a:lnTo>
                      <a:pt x="280" y="42"/>
                    </a:lnTo>
                    <a:lnTo>
                      <a:pt x="294" y="34"/>
                    </a:lnTo>
                    <a:lnTo>
                      <a:pt x="308" y="24"/>
                    </a:lnTo>
                    <a:lnTo>
                      <a:pt x="324" y="14"/>
                    </a:lnTo>
                    <a:lnTo>
                      <a:pt x="338" y="0"/>
                    </a:lnTo>
                    <a:lnTo>
                      <a:pt x="338" y="2"/>
                    </a:lnTo>
                    <a:lnTo>
                      <a:pt x="338" y="8"/>
                    </a:lnTo>
                    <a:lnTo>
                      <a:pt x="336" y="12"/>
                    </a:lnTo>
                    <a:lnTo>
                      <a:pt x="336" y="16"/>
                    </a:lnTo>
                    <a:lnTo>
                      <a:pt x="334" y="22"/>
                    </a:lnTo>
                    <a:lnTo>
                      <a:pt x="332" y="26"/>
                    </a:lnTo>
                    <a:lnTo>
                      <a:pt x="330" y="32"/>
                    </a:lnTo>
                    <a:lnTo>
                      <a:pt x="328" y="40"/>
                    </a:lnTo>
                    <a:lnTo>
                      <a:pt x="326" y="46"/>
                    </a:lnTo>
                    <a:lnTo>
                      <a:pt x="324" y="52"/>
                    </a:lnTo>
                    <a:lnTo>
                      <a:pt x="320" y="60"/>
                    </a:lnTo>
                    <a:lnTo>
                      <a:pt x="316" y="68"/>
                    </a:lnTo>
                    <a:lnTo>
                      <a:pt x="312" y="76"/>
                    </a:lnTo>
                    <a:lnTo>
                      <a:pt x="308" y="82"/>
                    </a:lnTo>
                    <a:lnTo>
                      <a:pt x="302" y="90"/>
                    </a:lnTo>
                    <a:lnTo>
                      <a:pt x="296" y="98"/>
                    </a:lnTo>
                    <a:lnTo>
                      <a:pt x="290" y="106"/>
                    </a:lnTo>
                    <a:lnTo>
                      <a:pt x="284" y="112"/>
                    </a:lnTo>
                    <a:lnTo>
                      <a:pt x="276" y="120"/>
                    </a:lnTo>
                    <a:lnTo>
                      <a:pt x="268" y="126"/>
                    </a:lnTo>
                    <a:lnTo>
                      <a:pt x="260" y="132"/>
                    </a:lnTo>
                    <a:lnTo>
                      <a:pt x="250" y="138"/>
                    </a:lnTo>
                    <a:lnTo>
                      <a:pt x="240" y="142"/>
                    </a:lnTo>
                    <a:lnTo>
                      <a:pt x="230" y="148"/>
                    </a:lnTo>
                    <a:lnTo>
                      <a:pt x="218" y="152"/>
                    </a:lnTo>
                    <a:lnTo>
                      <a:pt x="206" y="154"/>
                    </a:lnTo>
                    <a:lnTo>
                      <a:pt x="194" y="156"/>
                    </a:lnTo>
                    <a:lnTo>
                      <a:pt x="180" y="158"/>
                    </a:lnTo>
                    <a:lnTo>
                      <a:pt x="164" y="158"/>
                    </a:lnTo>
                    <a:lnTo>
                      <a:pt x="150" y="158"/>
                    </a:lnTo>
                    <a:lnTo>
                      <a:pt x="150" y="15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0" name="Freeform 47"/>
              <p:cNvSpPr>
                <a:spLocks/>
              </p:cNvSpPr>
              <p:nvPr/>
            </p:nvSpPr>
            <p:spPr bwMode="auto">
              <a:xfrm>
                <a:off x="1676418" y="1891540"/>
                <a:ext cx="685022" cy="213314"/>
              </a:xfrm>
              <a:custGeom>
                <a:avLst/>
                <a:gdLst/>
                <a:ahLst/>
                <a:cxnLst>
                  <a:cxn ang="0">
                    <a:pos x="122" y="104"/>
                  </a:cxn>
                  <a:cxn ang="0">
                    <a:pos x="128" y="106"/>
                  </a:cxn>
                  <a:cxn ang="0">
                    <a:pos x="138" y="108"/>
                  </a:cxn>
                  <a:cxn ang="0">
                    <a:pos x="148" y="108"/>
                  </a:cxn>
                  <a:cxn ang="0">
                    <a:pos x="162" y="110"/>
                  </a:cxn>
                  <a:cxn ang="0">
                    <a:pos x="176" y="110"/>
                  </a:cxn>
                  <a:cxn ang="0">
                    <a:pos x="190" y="110"/>
                  </a:cxn>
                  <a:cxn ang="0">
                    <a:pos x="204" y="110"/>
                  </a:cxn>
                  <a:cxn ang="0">
                    <a:pos x="216" y="106"/>
                  </a:cxn>
                  <a:cxn ang="0">
                    <a:pos x="226" y="102"/>
                  </a:cxn>
                  <a:cxn ang="0">
                    <a:pos x="234" y="94"/>
                  </a:cxn>
                  <a:cxn ang="0">
                    <a:pos x="234" y="92"/>
                  </a:cxn>
                  <a:cxn ang="0">
                    <a:pos x="236" y="88"/>
                  </a:cxn>
                  <a:cxn ang="0">
                    <a:pos x="236" y="84"/>
                  </a:cxn>
                  <a:cxn ang="0">
                    <a:pos x="236" y="82"/>
                  </a:cxn>
                  <a:cxn ang="0">
                    <a:pos x="240" y="82"/>
                  </a:cxn>
                  <a:cxn ang="0">
                    <a:pos x="248" y="80"/>
                  </a:cxn>
                  <a:cxn ang="0">
                    <a:pos x="256" y="80"/>
                  </a:cxn>
                  <a:cxn ang="0">
                    <a:pos x="264" y="78"/>
                  </a:cxn>
                  <a:cxn ang="0">
                    <a:pos x="276" y="74"/>
                  </a:cxn>
                  <a:cxn ang="0">
                    <a:pos x="286" y="68"/>
                  </a:cxn>
                  <a:cxn ang="0">
                    <a:pos x="298" y="62"/>
                  </a:cxn>
                  <a:cxn ang="0">
                    <a:pos x="312" y="54"/>
                  </a:cxn>
                  <a:cxn ang="0">
                    <a:pos x="324" y="42"/>
                  </a:cxn>
                  <a:cxn ang="0">
                    <a:pos x="332" y="30"/>
                  </a:cxn>
                  <a:cxn ang="0">
                    <a:pos x="334" y="20"/>
                  </a:cxn>
                  <a:cxn ang="0">
                    <a:pos x="336" y="12"/>
                  </a:cxn>
                  <a:cxn ang="0">
                    <a:pos x="338" y="2"/>
                  </a:cxn>
                  <a:cxn ang="0">
                    <a:pos x="308" y="24"/>
                  </a:cxn>
                  <a:cxn ang="0">
                    <a:pos x="264" y="48"/>
                  </a:cxn>
                  <a:cxn ang="0">
                    <a:pos x="220" y="62"/>
                  </a:cxn>
                  <a:cxn ang="0">
                    <a:pos x="178" y="66"/>
                  </a:cxn>
                  <a:cxn ang="0">
                    <a:pos x="136" y="64"/>
                  </a:cxn>
                  <a:cxn ang="0">
                    <a:pos x="100" y="56"/>
                  </a:cxn>
                  <a:cxn ang="0">
                    <a:pos x="66" y="44"/>
                  </a:cxn>
                  <a:cxn ang="0">
                    <a:pos x="40" y="34"/>
                  </a:cxn>
                  <a:cxn ang="0">
                    <a:pos x="18" y="22"/>
                  </a:cxn>
                  <a:cxn ang="0">
                    <a:pos x="2" y="12"/>
                  </a:cxn>
                  <a:cxn ang="0">
                    <a:pos x="6" y="24"/>
                  </a:cxn>
                  <a:cxn ang="0">
                    <a:pos x="12" y="44"/>
                  </a:cxn>
                  <a:cxn ang="0">
                    <a:pos x="20" y="62"/>
                  </a:cxn>
                  <a:cxn ang="0">
                    <a:pos x="34" y="68"/>
                  </a:cxn>
                  <a:cxn ang="0">
                    <a:pos x="50" y="74"/>
                  </a:cxn>
                  <a:cxn ang="0">
                    <a:pos x="64" y="80"/>
                  </a:cxn>
                  <a:cxn ang="0">
                    <a:pos x="74" y="82"/>
                  </a:cxn>
                  <a:cxn ang="0">
                    <a:pos x="82" y="84"/>
                  </a:cxn>
                  <a:cxn ang="0">
                    <a:pos x="92" y="86"/>
                  </a:cxn>
                  <a:cxn ang="0">
                    <a:pos x="100" y="88"/>
                  </a:cxn>
                  <a:cxn ang="0">
                    <a:pos x="110" y="88"/>
                  </a:cxn>
                  <a:cxn ang="0">
                    <a:pos x="110" y="90"/>
                  </a:cxn>
                  <a:cxn ang="0">
                    <a:pos x="112" y="94"/>
                  </a:cxn>
                  <a:cxn ang="0">
                    <a:pos x="114" y="98"/>
                  </a:cxn>
                  <a:cxn ang="0">
                    <a:pos x="118" y="102"/>
                  </a:cxn>
                  <a:cxn ang="0">
                    <a:pos x="118" y="102"/>
                  </a:cxn>
                </a:cxnLst>
                <a:rect l="0" t="0" r="r" b="b"/>
                <a:pathLst>
                  <a:path w="338" h="110">
                    <a:moveTo>
                      <a:pt x="120" y="104"/>
                    </a:moveTo>
                    <a:lnTo>
                      <a:pt x="120" y="104"/>
                    </a:lnTo>
                    <a:lnTo>
                      <a:pt x="122" y="104"/>
                    </a:lnTo>
                    <a:lnTo>
                      <a:pt x="124" y="104"/>
                    </a:lnTo>
                    <a:lnTo>
                      <a:pt x="126" y="104"/>
                    </a:lnTo>
                    <a:lnTo>
                      <a:pt x="128" y="106"/>
                    </a:lnTo>
                    <a:lnTo>
                      <a:pt x="130" y="106"/>
                    </a:lnTo>
                    <a:lnTo>
                      <a:pt x="134" y="106"/>
                    </a:lnTo>
                    <a:lnTo>
                      <a:pt x="138" y="108"/>
                    </a:lnTo>
                    <a:lnTo>
                      <a:pt x="140" y="108"/>
                    </a:lnTo>
                    <a:lnTo>
                      <a:pt x="144" y="108"/>
                    </a:lnTo>
                    <a:lnTo>
                      <a:pt x="148" y="108"/>
                    </a:lnTo>
                    <a:lnTo>
                      <a:pt x="152" y="110"/>
                    </a:lnTo>
                    <a:lnTo>
                      <a:pt x="158" y="110"/>
                    </a:lnTo>
                    <a:lnTo>
                      <a:pt x="162" y="110"/>
                    </a:lnTo>
                    <a:lnTo>
                      <a:pt x="166" y="110"/>
                    </a:lnTo>
                    <a:lnTo>
                      <a:pt x="172" y="110"/>
                    </a:lnTo>
                    <a:lnTo>
                      <a:pt x="176" y="110"/>
                    </a:lnTo>
                    <a:lnTo>
                      <a:pt x="180" y="110"/>
                    </a:lnTo>
                    <a:lnTo>
                      <a:pt x="186" y="110"/>
                    </a:lnTo>
                    <a:lnTo>
                      <a:pt x="190" y="110"/>
                    </a:lnTo>
                    <a:lnTo>
                      <a:pt x="194" y="110"/>
                    </a:lnTo>
                    <a:lnTo>
                      <a:pt x="200" y="110"/>
                    </a:lnTo>
                    <a:lnTo>
                      <a:pt x="204" y="110"/>
                    </a:lnTo>
                    <a:lnTo>
                      <a:pt x="208" y="108"/>
                    </a:lnTo>
                    <a:lnTo>
                      <a:pt x="212" y="108"/>
                    </a:lnTo>
                    <a:lnTo>
                      <a:pt x="216" y="106"/>
                    </a:lnTo>
                    <a:lnTo>
                      <a:pt x="220" y="104"/>
                    </a:lnTo>
                    <a:lnTo>
                      <a:pt x="222" y="104"/>
                    </a:lnTo>
                    <a:lnTo>
                      <a:pt x="226" y="102"/>
                    </a:lnTo>
                    <a:lnTo>
                      <a:pt x="228" y="100"/>
                    </a:lnTo>
                    <a:lnTo>
                      <a:pt x="232" y="96"/>
                    </a:lnTo>
                    <a:lnTo>
                      <a:pt x="234" y="94"/>
                    </a:lnTo>
                    <a:lnTo>
                      <a:pt x="234" y="94"/>
                    </a:lnTo>
                    <a:lnTo>
                      <a:pt x="234" y="92"/>
                    </a:lnTo>
                    <a:lnTo>
                      <a:pt x="234" y="92"/>
                    </a:lnTo>
                    <a:lnTo>
                      <a:pt x="236" y="90"/>
                    </a:lnTo>
                    <a:lnTo>
                      <a:pt x="236" y="90"/>
                    </a:lnTo>
                    <a:lnTo>
                      <a:pt x="236" y="88"/>
                    </a:lnTo>
                    <a:lnTo>
                      <a:pt x="236" y="88"/>
                    </a:lnTo>
                    <a:lnTo>
                      <a:pt x="236" y="86"/>
                    </a:lnTo>
                    <a:lnTo>
                      <a:pt x="236" y="84"/>
                    </a:lnTo>
                    <a:lnTo>
                      <a:pt x="236" y="82"/>
                    </a:lnTo>
                    <a:lnTo>
                      <a:pt x="236" y="82"/>
                    </a:lnTo>
                    <a:lnTo>
                      <a:pt x="236" y="82"/>
                    </a:lnTo>
                    <a:lnTo>
                      <a:pt x="236" y="82"/>
                    </a:lnTo>
                    <a:lnTo>
                      <a:pt x="238" y="82"/>
                    </a:lnTo>
                    <a:lnTo>
                      <a:pt x="240" y="82"/>
                    </a:lnTo>
                    <a:lnTo>
                      <a:pt x="244" y="82"/>
                    </a:lnTo>
                    <a:lnTo>
                      <a:pt x="246" y="82"/>
                    </a:lnTo>
                    <a:lnTo>
                      <a:pt x="248" y="80"/>
                    </a:lnTo>
                    <a:lnTo>
                      <a:pt x="250" y="80"/>
                    </a:lnTo>
                    <a:lnTo>
                      <a:pt x="252" y="80"/>
                    </a:lnTo>
                    <a:lnTo>
                      <a:pt x="256" y="80"/>
                    </a:lnTo>
                    <a:lnTo>
                      <a:pt x="258" y="78"/>
                    </a:lnTo>
                    <a:lnTo>
                      <a:pt x="262" y="78"/>
                    </a:lnTo>
                    <a:lnTo>
                      <a:pt x="264" y="78"/>
                    </a:lnTo>
                    <a:lnTo>
                      <a:pt x="268" y="76"/>
                    </a:lnTo>
                    <a:lnTo>
                      <a:pt x="272" y="74"/>
                    </a:lnTo>
                    <a:lnTo>
                      <a:pt x="276" y="74"/>
                    </a:lnTo>
                    <a:lnTo>
                      <a:pt x="280" y="72"/>
                    </a:lnTo>
                    <a:lnTo>
                      <a:pt x="282" y="70"/>
                    </a:lnTo>
                    <a:lnTo>
                      <a:pt x="286" y="68"/>
                    </a:lnTo>
                    <a:lnTo>
                      <a:pt x="290" y="66"/>
                    </a:lnTo>
                    <a:lnTo>
                      <a:pt x="294" y="64"/>
                    </a:lnTo>
                    <a:lnTo>
                      <a:pt x="298" y="62"/>
                    </a:lnTo>
                    <a:lnTo>
                      <a:pt x="304" y="60"/>
                    </a:lnTo>
                    <a:lnTo>
                      <a:pt x="308" y="56"/>
                    </a:lnTo>
                    <a:lnTo>
                      <a:pt x="312" y="54"/>
                    </a:lnTo>
                    <a:lnTo>
                      <a:pt x="316" y="50"/>
                    </a:lnTo>
                    <a:lnTo>
                      <a:pt x="320" y="46"/>
                    </a:lnTo>
                    <a:lnTo>
                      <a:pt x="324" y="42"/>
                    </a:lnTo>
                    <a:lnTo>
                      <a:pt x="328" y="38"/>
                    </a:lnTo>
                    <a:lnTo>
                      <a:pt x="330" y="34"/>
                    </a:lnTo>
                    <a:lnTo>
                      <a:pt x="332" y="30"/>
                    </a:lnTo>
                    <a:lnTo>
                      <a:pt x="332" y="26"/>
                    </a:lnTo>
                    <a:lnTo>
                      <a:pt x="334" y="24"/>
                    </a:lnTo>
                    <a:lnTo>
                      <a:pt x="334" y="20"/>
                    </a:lnTo>
                    <a:lnTo>
                      <a:pt x="336" y="16"/>
                    </a:lnTo>
                    <a:lnTo>
                      <a:pt x="336" y="14"/>
                    </a:lnTo>
                    <a:lnTo>
                      <a:pt x="336" y="12"/>
                    </a:lnTo>
                    <a:lnTo>
                      <a:pt x="338" y="6"/>
                    </a:lnTo>
                    <a:lnTo>
                      <a:pt x="338" y="4"/>
                    </a:lnTo>
                    <a:lnTo>
                      <a:pt x="338" y="2"/>
                    </a:lnTo>
                    <a:lnTo>
                      <a:pt x="338" y="0"/>
                    </a:lnTo>
                    <a:lnTo>
                      <a:pt x="324" y="14"/>
                    </a:lnTo>
                    <a:lnTo>
                      <a:pt x="308" y="24"/>
                    </a:lnTo>
                    <a:lnTo>
                      <a:pt x="294" y="34"/>
                    </a:lnTo>
                    <a:lnTo>
                      <a:pt x="280" y="42"/>
                    </a:lnTo>
                    <a:lnTo>
                      <a:pt x="264" y="48"/>
                    </a:lnTo>
                    <a:lnTo>
                      <a:pt x="250" y="54"/>
                    </a:lnTo>
                    <a:lnTo>
                      <a:pt x="234" y="58"/>
                    </a:lnTo>
                    <a:lnTo>
                      <a:pt x="220" y="62"/>
                    </a:lnTo>
                    <a:lnTo>
                      <a:pt x="206" y="64"/>
                    </a:lnTo>
                    <a:lnTo>
                      <a:pt x="192" y="66"/>
                    </a:lnTo>
                    <a:lnTo>
                      <a:pt x="178" y="66"/>
                    </a:lnTo>
                    <a:lnTo>
                      <a:pt x="164" y="66"/>
                    </a:lnTo>
                    <a:lnTo>
                      <a:pt x="150" y="66"/>
                    </a:lnTo>
                    <a:lnTo>
                      <a:pt x="136" y="64"/>
                    </a:lnTo>
                    <a:lnTo>
                      <a:pt x="124" y="62"/>
                    </a:lnTo>
                    <a:lnTo>
                      <a:pt x="112" y="58"/>
                    </a:lnTo>
                    <a:lnTo>
                      <a:pt x="100" y="56"/>
                    </a:lnTo>
                    <a:lnTo>
                      <a:pt x="88" y="52"/>
                    </a:lnTo>
                    <a:lnTo>
                      <a:pt x="76" y="48"/>
                    </a:lnTo>
                    <a:lnTo>
                      <a:pt x="66" y="44"/>
                    </a:lnTo>
                    <a:lnTo>
                      <a:pt x="56" y="40"/>
                    </a:lnTo>
                    <a:lnTo>
                      <a:pt x="48" y="38"/>
                    </a:lnTo>
                    <a:lnTo>
                      <a:pt x="40" y="34"/>
                    </a:lnTo>
                    <a:lnTo>
                      <a:pt x="32" y="30"/>
                    </a:lnTo>
                    <a:lnTo>
                      <a:pt x="24" y="26"/>
                    </a:lnTo>
                    <a:lnTo>
                      <a:pt x="18" y="22"/>
                    </a:lnTo>
                    <a:lnTo>
                      <a:pt x="14" y="20"/>
                    </a:lnTo>
                    <a:lnTo>
                      <a:pt x="8" y="16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2" y="18"/>
                    </a:lnTo>
                    <a:lnTo>
                      <a:pt x="6" y="24"/>
                    </a:lnTo>
                    <a:lnTo>
                      <a:pt x="8" y="32"/>
                    </a:lnTo>
                    <a:lnTo>
                      <a:pt x="10" y="38"/>
                    </a:lnTo>
                    <a:lnTo>
                      <a:pt x="12" y="44"/>
                    </a:lnTo>
                    <a:lnTo>
                      <a:pt x="14" y="50"/>
                    </a:lnTo>
                    <a:lnTo>
                      <a:pt x="18" y="56"/>
                    </a:lnTo>
                    <a:lnTo>
                      <a:pt x="20" y="62"/>
                    </a:lnTo>
                    <a:lnTo>
                      <a:pt x="24" y="64"/>
                    </a:lnTo>
                    <a:lnTo>
                      <a:pt x="28" y="66"/>
                    </a:lnTo>
                    <a:lnTo>
                      <a:pt x="34" y="68"/>
                    </a:lnTo>
                    <a:lnTo>
                      <a:pt x="38" y="70"/>
                    </a:lnTo>
                    <a:lnTo>
                      <a:pt x="44" y="72"/>
                    </a:lnTo>
                    <a:lnTo>
                      <a:pt x="50" y="74"/>
                    </a:lnTo>
                    <a:lnTo>
                      <a:pt x="56" y="76"/>
                    </a:lnTo>
                    <a:lnTo>
                      <a:pt x="60" y="78"/>
                    </a:lnTo>
                    <a:lnTo>
                      <a:pt x="64" y="80"/>
                    </a:lnTo>
                    <a:lnTo>
                      <a:pt x="66" y="80"/>
                    </a:lnTo>
                    <a:lnTo>
                      <a:pt x="70" y="82"/>
                    </a:lnTo>
                    <a:lnTo>
                      <a:pt x="74" y="82"/>
                    </a:lnTo>
                    <a:lnTo>
                      <a:pt x="76" y="82"/>
                    </a:lnTo>
                    <a:lnTo>
                      <a:pt x="80" y="84"/>
                    </a:lnTo>
                    <a:lnTo>
                      <a:pt x="82" y="84"/>
                    </a:lnTo>
                    <a:lnTo>
                      <a:pt x="86" y="86"/>
                    </a:lnTo>
                    <a:lnTo>
                      <a:pt x="88" y="86"/>
                    </a:lnTo>
                    <a:lnTo>
                      <a:pt x="92" y="86"/>
                    </a:lnTo>
                    <a:lnTo>
                      <a:pt x="94" y="86"/>
                    </a:lnTo>
                    <a:lnTo>
                      <a:pt x="98" y="88"/>
                    </a:lnTo>
                    <a:lnTo>
                      <a:pt x="100" y="88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10" y="88"/>
                    </a:lnTo>
                    <a:lnTo>
                      <a:pt x="110" y="88"/>
                    </a:lnTo>
                    <a:lnTo>
                      <a:pt x="110" y="90"/>
                    </a:lnTo>
                    <a:lnTo>
                      <a:pt x="110" y="90"/>
                    </a:lnTo>
                    <a:lnTo>
                      <a:pt x="110" y="92"/>
                    </a:lnTo>
                    <a:lnTo>
                      <a:pt x="112" y="94"/>
                    </a:lnTo>
                    <a:lnTo>
                      <a:pt x="112" y="94"/>
                    </a:lnTo>
                    <a:lnTo>
                      <a:pt x="112" y="96"/>
                    </a:lnTo>
                    <a:lnTo>
                      <a:pt x="114" y="96"/>
                    </a:lnTo>
                    <a:lnTo>
                      <a:pt x="114" y="98"/>
                    </a:lnTo>
                    <a:lnTo>
                      <a:pt x="116" y="100"/>
                    </a:lnTo>
                    <a:lnTo>
                      <a:pt x="116" y="100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20" y="104"/>
                    </a:lnTo>
                    <a:lnTo>
                      <a:pt x="120" y="10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1" name="Freeform 49"/>
              <p:cNvSpPr>
                <a:spLocks/>
              </p:cNvSpPr>
              <p:nvPr/>
            </p:nvSpPr>
            <p:spPr bwMode="auto">
              <a:xfrm>
                <a:off x="1883141" y="2139760"/>
                <a:ext cx="299951" cy="58177"/>
              </a:xfrm>
              <a:custGeom>
                <a:avLst/>
                <a:gdLst/>
                <a:ahLst/>
                <a:cxnLst>
                  <a:cxn ang="0">
                    <a:pos x="2" y="20"/>
                  </a:cxn>
                  <a:cxn ang="0">
                    <a:pos x="8" y="22"/>
                  </a:cxn>
                  <a:cxn ang="0">
                    <a:pos x="14" y="24"/>
                  </a:cxn>
                  <a:cxn ang="0">
                    <a:pos x="20" y="26"/>
                  </a:cxn>
                  <a:cxn ang="0">
                    <a:pos x="26" y="28"/>
                  </a:cxn>
                  <a:cxn ang="0">
                    <a:pos x="32" y="28"/>
                  </a:cxn>
                  <a:cxn ang="0">
                    <a:pos x="38" y="30"/>
                  </a:cxn>
                  <a:cxn ang="0">
                    <a:pos x="44" y="30"/>
                  </a:cxn>
                  <a:cxn ang="0">
                    <a:pos x="52" y="30"/>
                  </a:cxn>
                  <a:cxn ang="0">
                    <a:pos x="60" y="30"/>
                  </a:cxn>
                  <a:cxn ang="0">
                    <a:pos x="66" y="30"/>
                  </a:cxn>
                  <a:cxn ang="0">
                    <a:pos x="74" y="30"/>
                  </a:cxn>
                  <a:cxn ang="0">
                    <a:pos x="80" y="30"/>
                  </a:cxn>
                  <a:cxn ang="0">
                    <a:pos x="88" y="28"/>
                  </a:cxn>
                  <a:cxn ang="0">
                    <a:pos x="94" y="28"/>
                  </a:cxn>
                  <a:cxn ang="0">
                    <a:pos x="102" y="26"/>
                  </a:cxn>
                  <a:cxn ang="0">
                    <a:pos x="108" y="26"/>
                  </a:cxn>
                  <a:cxn ang="0">
                    <a:pos x="114" y="24"/>
                  </a:cxn>
                  <a:cxn ang="0">
                    <a:pos x="120" y="22"/>
                  </a:cxn>
                  <a:cxn ang="0">
                    <a:pos x="124" y="20"/>
                  </a:cxn>
                  <a:cxn ang="0">
                    <a:pos x="130" y="18"/>
                  </a:cxn>
                  <a:cxn ang="0">
                    <a:pos x="136" y="16"/>
                  </a:cxn>
                  <a:cxn ang="0">
                    <a:pos x="140" y="14"/>
                  </a:cxn>
                  <a:cxn ang="0">
                    <a:pos x="146" y="12"/>
                  </a:cxn>
                  <a:cxn ang="0">
                    <a:pos x="144" y="8"/>
                  </a:cxn>
                  <a:cxn ang="0">
                    <a:pos x="136" y="6"/>
                  </a:cxn>
                  <a:cxn ang="0">
                    <a:pos x="128" y="4"/>
                  </a:cxn>
                  <a:cxn ang="0">
                    <a:pos x="120" y="2"/>
                  </a:cxn>
                  <a:cxn ang="0">
                    <a:pos x="110" y="2"/>
                  </a:cxn>
                  <a:cxn ang="0">
                    <a:pos x="100" y="0"/>
                  </a:cxn>
                  <a:cxn ang="0">
                    <a:pos x="90" y="0"/>
                  </a:cxn>
                  <a:cxn ang="0">
                    <a:pos x="80" y="0"/>
                  </a:cxn>
                  <a:cxn ang="0">
                    <a:pos x="68" y="2"/>
                  </a:cxn>
                  <a:cxn ang="0">
                    <a:pos x="58" y="2"/>
                  </a:cxn>
                  <a:cxn ang="0">
                    <a:pos x="48" y="4"/>
                  </a:cxn>
                  <a:cxn ang="0">
                    <a:pos x="38" y="6"/>
                  </a:cxn>
                  <a:cxn ang="0">
                    <a:pos x="28" y="8"/>
                  </a:cxn>
                  <a:cxn ang="0">
                    <a:pos x="20" y="12"/>
                  </a:cxn>
                  <a:cxn ang="0">
                    <a:pos x="10" y="14"/>
                  </a:cxn>
                  <a:cxn ang="0">
                    <a:pos x="4" y="18"/>
                  </a:cxn>
                  <a:cxn ang="0">
                    <a:pos x="0" y="20"/>
                  </a:cxn>
                </a:cxnLst>
                <a:rect l="0" t="0" r="r" b="b"/>
                <a:pathLst>
                  <a:path w="148" h="30">
                    <a:moveTo>
                      <a:pt x="0" y="20"/>
                    </a:moveTo>
                    <a:lnTo>
                      <a:pt x="2" y="20"/>
                    </a:lnTo>
                    <a:lnTo>
                      <a:pt x="4" y="22"/>
                    </a:lnTo>
                    <a:lnTo>
                      <a:pt x="8" y="22"/>
                    </a:lnTo>
                    <a:lnTo>
                      <a:pt x="10" y="24"/>
                    </a:lnTo>
                    <a:lnTo>
                      <a:pt x="14" y="24"/>
                    </a:lnTo>
                    <a:lnTo>
                      <a:pt x="16" y="26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6" y="28"/>
                    </a:lnTo>
                    <a:lnTo>
                      <a:pt x="28" y="28"/>
                    </a:lnTo>
                    <a:lnTo>
                      <a:pt x="32" y="28"/>
                    </a:lnTo>
                    <a:lnTo>
                      <a:pt x="34" y="28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4" y="30"/>
                    </a:lnTo>
                    <a:lnTo>
                      <a:pt x="48" y="30"/>
                    </a:lnTo>
                    <a:lnTo>
                      <a:pt x="52" y="30"/>
                    </a:lnTo>
                    <a:lnTo>
                      <a:pt x="56" y="30"/>
                    </a:lnTo>
                    <a:lnTo>
                      <a:pt x="60" y="30"/>
                    </a:lnTo>
                    <a:lnTo>
                      <a:pt x="62" y="30"/>
                    </a:lnTo>
                    <a:lnTo>
                      <a:pt x="66" y="30"/>
                    </a:lnTo>
                    <a:lnTo>
                      <a:pt x="70" y="30"/>
                    </a:lnTo>
                    <a:lnTo>
                      <a:pt x="74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4" y="30"/>
                    </a:lnTo>
                    <a:lnTo>
                      <a:pt x="88" y="28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8" y="28"/>
                    </a:lnTo>
                    <a:lnTo>
                      <a:pt x="102" y="26"/>
                    </a:lnTo>
                    <a:lnTo>
                      <a:pt x="104" y="26"/>
                    </a:lnTo>
                    <a:lnTo>
                      <a:pt x="108" y="26"/>
                    </a:lnTo>
                    <a:lnTo>
                      <a:pt x="110" y="24"/>
                    </a:lnTo>
                    <a:lnTo>
                      <a:pt x="114" y="24"/>
                    </a:lnTo>
                    <a:lnTo>
                      <a:pt x="116" y="24"/>
                    </a:lnTo>
                    <a:lnTo>
                      <a:pt x="120" y="22"/>
                    </a:lnTo>
                    <a:lnTo>
                      <a:pt x="122" y="22"/>
                    </a:lnTo>
                    <a:lnTo>
                      <a:pt x="124" y="20"/>
                    </a:lnTo>
                    <a:lnTo>
                      <a:pt x="128" y="20"/>
                    </a:lnTo>
                    <a:lnTo>
                      <a:pt x="130" y="18"/>
                    </a:lnTo>
                    <a:lnTo>
                      <a:pt x="134" y="18"/>
                    </a:lnTo>
                    <a:lnTo>
                      <a:pt x="136" y="16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4" y="12"/>
                    </a:lnTo>
                    <a:lnTo>
                      <a:pt x="146" y="12"/>
                    </a:lnTo>
                    <a:lnTo>
                      <a:pt x="148" y="10"/>
                    </a:lnTo>
                    <a:lnTo>
                      <a:pt x="144" y="8"/>
                    </a:lnTo>
                    <a:lnTo>
                      <a:pt x="140" y="8"/>
                    </a:lnTo>
                    <a:lnTo>
                      <a:pt x="136" y="6"/>
                    </a:lnTo>
                    <a:lnTo>
                      <a:pt x="132" y="6"/>
                    </a:lnTo>
                    <a:lnTo>
                      <a:pt x="128" y="4"/>
                    </a:lnTo>
                    <a:lnTo>
                      <a:pt x="124" y="4"/>
                    </a:lnTo>
                    <a:lnTo>
                      <a:pt x="120" y="2"/>
                    </a:lnTo>
                    <a:lnTo>
                      <a:pt x="114" y="2"/>
                    </a:lnTo>
                    <a:lnTo>
                      <a:pt x="110" y="2"/>
                    </a:lnTo>
                    <a:lnTo>
                      <a:pt x="104" y="2"/>
                    </a:lnTo>
                    <a:lnTo>
                      <a:pt x="100" y="0"/>
                    </a:lnTo>
                    <a:lnTo>
                      <a:pt x="94" y="0"/>
                    </a:lnTo>
                    <a:lnTo>
                      <a:pt x="90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4" y="0"/>
                    </a:lnTo>
                    <a:lnTo>
                      <a:pt x="68" y="2"/>
                    </a:lnTo>
                    <a:lnTo>
                      <a:pt x="64" y="2"/>
                    </a:lnTo>
                    <a:lnTo>
                      <a:pt x="58" y="2"/>
                    </a:lnTo>
                    <a:lnTo>
                      <a:pt x="52" y="4"/>
                    </a:lnTo>
                    <a:lnTo>
                      <a:pt x="48" y="4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2" y="8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0" y="14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9523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2" name="Freeform 50"/>
              <p:cNvSpPr>
                <a:spLocks/>
              </p:cNvSpPr>
              <p:nvPr/>
            </p:nvSpPr>
            <p:spPr bwMode="auto">
              <a:xfrm>
                <a:off x="2312800" y="1848877"/>
                <a:ext cx="154029" cy="5817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6" y="8"/>
                  </a:cxn>
                  <a:cxn ang="0">
                    <a:pos x="6" y="10"/>
                  </a:cxn>
                  <a:cxn ang="0">
                    <a:pos x="8" y="10"/>
                  </a:cxn>
                  <a:cxn ang="0">
                    <a:pos x="10" y="12"/>
                  </a:cxn>
                  <a:cxn ang="0">
                    <a:pos x="10" y="14"/>
                  </a:cxn>
                  <a:cxn ang="0">
                    <a:pos x="12" y="16"/>
                  </a:cxn>
                  <a:cxn ang="0">
                    <a:pos x="14" y="16"/>
                  </a:cxn>
                  <a:cxn ang="0">
                    <a:pos x="16" y="18"/>
                  </a:cxn>
                  <a:cxn ang="0">
                    <a:pos x="20" y="20"/>
                  </a:cxn>
                  <a:cxn ang="0">
                    <a:pos x="22" y="20"/>
                  </a:cxn>
                  <a:cxn ang="0">
                    <a:pos x="24" y="22"/>
                  </a:cxn>
                  <a:cxn ang="0">
                    <a:pos x="28" y="24"/>
                  </a:cxn>
                  <a:cxn ang="0">
                    <a:pos x="30" y="24"/>
                  </a:cxn>
                  <a:cxn ang="0">
                    <a:pos x="34" y="26"/>
                  </a:cxn>
                  <a:cxn ang="0">
                    <a:pos x="38" y="26"/>
                  </a:cxn>
                  <a:cxn ang="0">
                    <a:pos x="42" y="28"/>
                  </a:cxn>
                  <a:cxn ang="0">
                    <a:pos x="46" y="28"/>
                  </a:cxn>
                  <a:cxn ang="0">
                    <a:pos x="50" y="28"/>
                  </a:cxn>
                  <a:cxn ang="0">
                    <a:pos x="54" y="30"/>
                  </a:cxn>
                  <a:cxn ang="0">
                    <a:pos x="60" y="30"/>
                  </a:cxn>
                  <a:cxn ang="0">
                    <a:pos x="64" y="30"/>
                  </a:cxn>
                  <a:cxn ang="0">
                    <a:pos x="70" y="30"/>
                  </a:cxn>
                  <a:cxn ang="0">
                    <a:pos x="76" y="30"/>
                  </a:cxn>
                  <a:cxn ang="0">
                    <a:pos x="74" y="30"/>
                  </a:cxn>
                  <a:cxn ang="0">
                    <a:pos x="72" y="28"/>
                  </a:cxn>
                  <a:cxn ang="0">
                    <a:pos x="68" y="28"/>
                  </a:cxn>
                  <a:cxn ang="0">
                    <a:pos x="64" y="26"/>
                  </a:cxn>
                  <a:cxn ang="0">
                    <a:pos x="60" y="26"/>
                  </a:cxn>
                  <a:cxn ang="0">
                    <a:pos x="54" y="24"/>
                  </a:cxn>
                  <a:cxn ang="0">
                    <a:pos x="46" y="22"/>
                  </a:cxn>
                  <a:cxn ang="0">
                    <a:pos x="40" y="20"/>
                  </a:cxn>
                  <a:cxn ang="0">
                    <a:pos x="34" y="16"/>
                  </a:cxn>
                  <a:cxn ang="0">
                    <a:pos x="26" y="14"/>
                  </a:cxn>
                  <a:cxn ang="0">
                    <a:pos x="24" y="14"/>
                  </a:cxn>
                  <a:cxn ang="0">
                    <a:pos x="20" y="12"/>
                  </a:cxn>
                  <a:cxn ang="0">
                    <a:pos x="18" y="12"/>
                  </a:cxn>
                  <a:cxn ang="0">
                    <a:pos x="14" y="10"/>
                  </a:cxn>
                  <a:cxn ang="0">
                    <a:pos x="12" y="8"/>
                  </a:cxn>
                  <a:cxn ang="0">
                    <a:pos x="10" y="8"/>
                  </a:cxn>
                  <a:cxn ang="0">
                    <a:pos x="6" y="6"/>
                  </a:cxn>
                  <a:cxn ang="0">
                    <a:pos x="4" y="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6" h="30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6" y="18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4" y="22"/>
                    </a:lnTo>
                    <a:lnTo>
                      <a:pt x="28" y="24"/>
                    </a:lnTo>
                    <a:lnTo>
                      <a:pt x="30" y="24"/>
                    </a:lnTo>
                    <a:lnTo>
                      <a:pt x="34" y="26"/>
                    </a:lnTo>
                    <a:lnTo>
                      <a:pt x="38" y="26"/>
                    </a:lnTo>
                    <a:lnTo>
                      <a:pt x="42" y="28"/>
                    </a:lnTo>
                    <a:lnTo>
                      <a:pt x="46" y="28"/>
                    </a:lnTo>
                    <a:lnTo>
                      <a:pt x="50" y="28"/>
                    </a:lnTo>
                    <a:lnTo>
                      <a:pt x="54" y="30"/>
                    </a:lnTo>
                    <a:lnTo>
                      <a:pt x="60" y="30"/>
                    </a:lnTo>
                    <a:lnTo>
                      <a:pt x="64" y="30"/>
                    </a:lnTo>
                    <a:lnTo>
                      <a:pt x="70" y="30"/>
                    </a:lnTo>
                    <a:lnTo>
                      <a:pt x="76" y="30"/>
                    </a:lnTo>
                    <a:lnTo>
                      <a:pt x="74" y="30"/>
                    </a:lnTo>
                    <a:lnTo>
                      <a:pt x="72" y="28"/>
                    </a:lnTo>
                    <a:lnTo>
                      <a:pt x="68" y="28"/>
                    </a:lnTo>
                    <a:lnTo>
                      <a:pt x="64" y="26"/>
                    </a:lnTo>
                    <a:lnTo>
                      <a:pt x="60" y="26"/>
                    </a:lnTo>
                    <a:lnTo>
                      <a:pt x="54" y="24"/>
                    </a:lnTo>
                    <a:lnTo>
                      <a:pt x="46" y="22"/>
                    </a:lnTo>
                    <a:lnTo>
                      <a:pt x="40" y="20"/>
                    </a:lnTo>
                    <a:lnTo>
                      <a:pt x="34" y="16"/>
                    </a:lnTo>
                    <a:lnTo>
                      <a:pt x="26" y="14"/>
                    </a:lnTo>
                    <a:lnTo>
                      <a:pt x="24" y="14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3" name="Freeform 51"/>
              <p:cNvSpPr>
                <a:spLocks/>
              </p:cNvSpPr>
              <p:nvPr/>
            </p:nvSpPr>
            <p:spPr bwMode="auto">
              <a:xfrm>
                <a:off x="1595351" y="1856634"/>
                <a:ext cx="109441" cy="96961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54" y="2"/>
                  </a:cxn>
                  <a:cxn ang="0">
                    <a:pos x="54" y="4"/>
                  </a:cxn>
                  <a:cxn ang="0">
                    <a:pos x="54" y="6"/>
                  </a:cxn>
                  <a:cxn ang="0">
                    <a:pos x="54" y="6"/>
                  </a:cxn>
                  <a:cxn ang="0">
                    <a:pos x="54" y="8"/>
                  </a:cxn>
                  <a:cxn ang="0">
                    <a:pos x="54" y="10"/>
                  </a:cxn>
                  <a:cxn ang="0">
                    <a:pos x="52" y="12"/>
                  </a:cxn>
                  <a:cxn ang="0">
                    <a:pos x="52" y="14"/>
                  </a:cxn>
                  <a:cxn ang="0">
                    <a:pos x="52" y="16"/>
                  </a:cxn>
                  <a:cxn ang="0">
                    <a:pos x="50" y="16"/>
                  </a:cxn>
                  <a:cxn ang="0">
                    <a:pos x="50" y="18"/>
                  </a:cxn>
                  <a:cxn ang="0">
                    <a:pos x="48" y="20"/>
                  </a:cxn>
                  <a:cxn ang="0">
                    <a:pos x="46" y="24"/>
                  </a:cxn>
                  <a:cxn ang="0">
                    <a:pos x="44" y="26"/>
                  </a:cxn>
                  <a:cxn ang="0">
                    <a:pos x="42" y="28"/>
                  </a:cxn>
                  <a:cxn ang="0">
                    <a:pos x="40" y="30"/>
                  </a:cxn>
                  <a:cxn ang="0">
                    <a:pos x="38" y="32"/>
                  </a:cxn>
                  <a:cxn ang="0">
                    <a:pos x="36" y="34"/>
                  </a:cxn>
                  <a:cxn ang="0">
                    <a:pos x="34" y="36"/>
                  </a:cxn>
                  <a:cxn ang="0">
                    <a:pos x="30" y="38"/>
                  </a:cxn>
                  <a:cxn ang="0">
                    <a:pos x="26" y="40"/>
                  </a:cxn>
                  <a:cxn ang="0">
                    <a:pos x="24" y="42"/>
                  </a:cxn>
                  <a:cxn ang="0">
                    <a:pos x="20" y="44"/>
                  </a:cxn>
                  <a:cxn ang="0">
                    <a:pos x="14" y="46"/>
                  </a:cxn>
                  <a:cxn ang="0">
                    <a:pos x="10" y="48"/>
                  </a:cxn>
                  <a:cxn ang="0">
                    <a:pos x="6" y="50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2" y="50"/>
                  </a:cxn>
                  <a:cxn ang="0">
                    <a:pos x="6" y="48"/>
                  </a:cxn>
                  <a:cxn ang="0">
                    <a:pos x="8" y="44"/>
                  </a:cxn>
                  <a:cxn ang="0">
                    <a:pos x="12" y="42"/>
                  </a:cxn>
                  <a:cxn ang="0">
                    <a:pos x="18" y="38"/>
                  </a:cxn>
                  <a:cxn ang="0">
                    <a:pos x="22" y="34"/>
                  </a:cxn>
                  <a:cxn ang="0">
                    <a:pos x="28" y="30"/>
                  </a:cxn>
                  <a:cxn ang="0">
                    <a:pos x="32" y="26"/>
                  </a:cxn>
                  <a:cxn ang="0">
                    <a:pos x="38" y="22"/>
                  </a:cxn>
                  <a:cxn ang="0">
                    <a:pos x="40" y="20"/>
                  </a:cxn>
                  <a:cxn ang="0">
                    <a:pos x="42" y="16"/>
                  </a:cxn>
                  <a:cxn ang="0">
                    <a:pos x="44" y="14"/>
                  </a:cxn>
                  <a:cxn ang="0">
                    <a:pos x="46" y="12"/>
                  </a:cxn>
                  <a:cxn ang="0">
                    <a:pos x="48" y="10"/>
                  </a:cxn>
                  <a:cxn ang="0">
                    <a:pos x="50" y="8"/>
                  </a:cxn>
                  <a:cxn ang="0">
                    <a:pos x="52" y="8"/>
                  </a:cxn>
                  <a:cxn ang="0">
                    <a:pos x="52" y="6"/>
                  </a:cxn>
                  <a:cxn ang="0">
                    <a:pos x="54" y="4"/>
                  </a:cxn>
                  <a:cxn ang="0">
                    <a:pos x="54" y="2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54" h="50">
                    <a:moveTo>
                      <a:pt x="54" y="0"/>
                    </a:moveTo>
                    <a:lnTo>
                      <a:pt x="54" y="0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0" y="16"/>
                    </a:lnTo>
                    <a:lnTo>
                      <a:pt x="50" y="18"/>
                    </a:lnTo>
                    <a:lnTo>
                      <a:pt x="48" y="20"/>
                    </a:lnTo>
                    <a:lnTo>
                      <a:pt x="46" y="24"/>
                    </a:lnTo>
                    <a:lnTo>
                      <a:pt x="44" y="26"/>
                    </a:lnTo>
                    <a:lnTo>
                      <a:pt x="42" y="28"/>
                    </a:lnTo>
                    <a:lnTo>
                      <a:pt x="40" y="30"/>
                    </a:lnTo>
                    <a:lnTo>
                      <a:pt x="38" y="32"/>
                    </a:lnTo>
                    <a:lnTo>
                      <a:pt x="36" y="34"/>
                    </a:lnTo>
                    <a:lnTo>
                      <a:pt x="34" y="36"/>
                    </a:lnTo>
                    <a:lnTo>
                      <a:pt x="30" y="38"/>
                    </a:lnTo>
                    <a:lnTo>
                      <a:pt x="26" y="40"/>
                    </a:lnTo>
                    <a:lnTo>
                      <a:pt x="24" y="42"/>
                    </a:lnTo>
                    <a:lnTo>
                      <a:pt x="20" y="44"/>
                    </a:lnTo>
                    <a:lnTo>
                      <a:pt x="14" y="46"/>
                    </a:lnTo>
                    <a:lnTo>
                      <a:pt x="10" y="48"/>
                    </a:lnTo>
                    <a:lnTo>
                      <a:pt x="6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6" y="48"/>
                    </a:lnTo>
                    <a:lnTo>
                      <a:pt x="8" y="44"/>
                    </a:lnTo>
                    <a:lnTo>
                      <a:pt x="12" y="42"/>
                    </a:lnTo>
                    <a:lnTo>
                      <a:pt x="18" y="38"/>
                    </a:lnTo>
                    <a:lnTo>
                      <a:pt x="22" y="34"/>
                    </a:lnTo>
                    <a:lnTo>
                      <a:pt x="28" y="30"/>
                    </a:lnTo>
                    <a:lnTo>
                      <a:pt x="32" y="26"/>
                    </a:lnTo>
                    <a:lnTo>
                      <a:pt x="38" y="22"/>
                    </a:lnTo>
                    <a:lnTo>
                      <a:pt x="40" y="20"/>
                    </a:lnTo>
                    <a:lnTo>
                      <a:pt x="42" y="16"/>
                    </a:lnTo>
                    <a:lnTo>
                      <a:pt x="44" y="14"/>
                    </a:lnTo>
                    <a:lnTo>
                      <a:pt x="46" y="12"/>
                    </a:lnTo>
                    <a:lnTo>
                      <a:pt x="48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5782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4" name="Freeform 52"/>
              <p:cNvSpPr>
                <a:spLocks/>
              </p:cNvSpPr>
              <p:nvPr/>
            </p:nvSpPr>
            <p:spPr bwMode="auto">
              <a:xfrm>
                <a:off x="1996636" y="2213450"/>
                <a:ext cx="60801" cy="19392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30" y="4"/>
                  </a:cxn>
                  <a:cxn ang="0">
                    <a:pos x="28" y="6"/>
                  </a:cxn>
                  <a:cxn ang="0">
                    <a:pos x="26" y="6"/>
                  </a:cxn>
                  <a:cxn ang="0">
                    <a:pos x="24" y="8"/>
                  </a:cxn>
                  <a:cxn ang="0">
                    <a:pos x="22" y="8"/>
                  </a:cxn>
                  <a:cxn ang="0">
                    <a:pos x="20" y="8"/>
                  </a:cxn>
                  <a:cxn ang="0">
                    <a:pos x="18" y="10"/>
                  </a:cxn>
                  <a:cxn ang="0">
                    <a:pos x="14" y="10"/>
                  </a:cxn>
                  <a:cxn ang="0">
                    <a:pos x="12" y="10"/>
                  </a:cxn>
                  <a:cxn ang="0">
                    <a:pos x="8" y="10"/>
                  </a:cxn>
                  <a:cxn ang="0">
                    <a:pos x="6" y="8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14" y="0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2" y="0"/>
                  </a:cxn>
                  <a:cxn ang="0">
                    <a:pos x="24" y="0"/>
                  </a:cxn>
                  <a:cxn ang="0">
                    <a:pos x="26" y="0"/>
                  </a:cxn>
                  <a:cxn ang="0">
                    <a:pos x="28" y="0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30" y="4"/>
                  </a:cxn>
                </a:cxnLst>
                <a:rect l="0" t="0" r="r" b="b"/>
                <a:pathLst>
                  <a:path w="30" h="10">
                    <a:moveTo>
                      <a:pt x="30" y="4"/>
                    </a:move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6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EE965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5" name="Freeform 53"/>
              <p:cNvSpPr>
                <a:spLocks/>
              </p:cNvSpPr>
              <p:nvPr/>
            </p:nvSpPr>
            <p:spPr bwMode="auto">
              <a:xfrm>
                <a:off x="1295400" y="1329165"/>
                <a:ext cx="1406525" cy="511954"/>
              </a:xfrm>
              <a:custGeom>
                <a:avLst/>
                <a:gdLst/>
                <a:ahLst/>
                <a:cxnLst>
                  <a:cxn ang="0">
                    <a:pos x="64" y="18"/>
                  </a:cxn>
                  <a:cxn ang="0">
                    <a:pos x="94" y="14"/>
                  </a:cxn>
                  <a:cxn ang="0">
                    <a:pos x="126" y="8"/>
                  </a:cxn>
                  <a:cxn ang="0">
                    <a:pos x="156" y="4"/>
                  </a:cxn>
                  <a:cxn ang="0">
                    <a:pos x="188" y="4"/>
                  </a:cxn>
                  <a:cxn ang="0">
                    <a:pos x="218" y="8"/>
                  </a:cxn>
                  <a:cxn ang="0">
                    <a:pos x="248" y="16"/>
                  </a:cxn>
                  <a:cxn ang="0">
                    <a:pos x="278" y="24"/>
                  </a:cxn>
                  <a:cxn ang="0">
                    <a:pos x="308" y="32"/>
                  </a:cxn>
                  <a:cxn ang="0">
                    <a:pos x="324" y="34"/>
                  </a:cxn>
                  <a:cxn ang="0">
                    <a:pos x="340" y="34"/>
                  </a:cxn>
                  <a:cxn ang="0">
                    <a:pos x="358" y="34"/>
                  </a:cxn>
                  <a:cxn ang="0">
                    <a:pos x="376" y="32"/>
                  </a:cxn>
                  <a:cxn ang="0">
                    <a:pos x="394" y="30"/>
                  </a:cxn>
                  <a:cxn ang="0">
                    <a:pos x="422" y="22"/>
                  </a:cxn>
                  <a:cxn ang="0">
                    <a:pos x="450" y="12"/>
                  </a:cxn>
                  <a:cxn ang="0">
                    <a:pos x="480" y="6"/>
                  </a:cxn>
                  <a:cxn ang="0">
                    <a:pos x="510" y="0"/>
                  </a:cxn>
                  <a:cxn ang="0">
                    <a:pos x="540" y="2"/>
                  </a:cxn>
                  <a:cxn ang="0">
                    <a:pos x="572" y="4"/>
                  </a:cxn>
                  <a:cxn ang="0">
                    <a:pos x="602" y="10"/>
                  </a:cxn>
                  <a:cxn ang="0">
                    <a:pos x="634" y="14"/>
                  </a:cxn>
                  <a:cxn ang="0">
                    <a:pos x="664" y="14"/>
                  </a:cxn>
                  <a:cxn ang="0">
                    <a:pos x="684" y="24"/>
                  </a:cxn>
                  <a:cxn ang="0">
                    <a:pos x="694" y="44"/>
                  </a:cxn>
                  <a:cxn ang="0">
                    <a:pos x="690" y="74"/>
                  </a:cxn>
                  <a:cxn ang="0">
                    <a:pos x="678" y="88"/>
                  </a:cxn>
                  <a:cxn ang="0">
                    <a:pos x="672" y="106"/>
                  </a:cxn>
                  <a:cxn ang="0">
                    <a:pos x="670" y="140"/>
                  </a:cxn>
                  <a:cxn ang="0">
                    <a:pos x="666" y="176"/>
                  </a:cxn>
                  <a:cxn ang="0">
                    <a:pos x="656" y="210"/>
                  </a:cxn>
                  <a:cxn ang="0">
                    <a:pos x="636" y="238"/>
                  </a:cxn>
                  <a:cxn ang="0">
                    <a:pos x="608" y="250"/>
                  </a:cxn>
                  <a:cxn ang="0">
                    <a:pos x="570" y="258"/>
                  </a:cxn>
                  <a:cxn ang="0">
                    <a:pos x="524" y="260"/>
                  </a:cxn>
                  <a:cxn ang="0">
                    <a:pos x="482" y="258"/>
                  </a:cxn>
                  <a:cxn ang="0">
                    <a:pos x="448" y="248"/>
                  </a:cxn>
                  <a:cxn ang="0">
                    <a:pos x="420" y="230"/>
                  </a:cxn>
                  <a:cxn ang="0">
                    <a:pos x="398" y="206"/>
                  </a:cxn>
                  <a:cxn ang="0">
                    <a:pos x="382" y="174"/>
                  </a:cxn>
                  <a:cxn ang="0">
                    <a:pos x="372" y="142"/>
                  </a:cxn>
                  <a:cxn ang="0">
                    <a:pos x="360" y="106"/>
                  </a:cxn>
                  <a:cxn ang="0">
                    <a:pos x="350" y="88"/>
                  </a:cxn>
                  <a:cxn ang="0">
                    <a:pos x="344" y="90"/>
                  </a:cxn>
                  <a:cxn ang="0">
                    <a:pos x="334" y="110"/>
                  </a:cxn>
                  <a:cxn ang="0">
                    <a:pos x="322" y="148"/>
                  </a:cxn>
                  <a:cxn ang="0">
                    <a:pos x="310" y="180"/>
                  </a:cxn>
                  <a:cxn ang="0">
                    <a:pos x="296" y="210"/>
                  </a:cxn>
                  <a:cxn ang="0">
                    <a:pos x="274" y="236"/>
                  </a:cxn>
                  <a:cxn ang="0">
                    <a:pos x="246" y="252"/>
                  </a:cxn>
                  <a:cxn ang="0">
                    <a:pos x="210" y="260"/>
                  </a:cxn>
                  <a:cxn ang="0">
                    <a:pos x="166" y="264"/>
                  </a:cxn>
                  <a:cxn ang="0">
                    <a:pos x="122" y="262"/>
                  </a:cxn>
                  <a:cxn ang="0">
                    <a:pos x="84" y="254"/>
                  </a:cxn>
                  <a:cxn ang="0">
                    <a:pos x="56" y="240"/>
                  </a:cxn>
                  <a:cxn ang="0">
                    <a:pos x="38" y="212"/>
                  </a:cxn>
                  <a:cxn ang="0">
                    <a:pos x="28" y="178"/>
                  </a:cxn>
                  <a:cxn ang="0">
                    <a:pos x="26" y="142"/>
                  </a:cxn>
                  <a:cxn ang="0">
                    <a:pos x="24" y="106"/>
                  </a:cxn>
                  <a:cxn ang="0">
                    <a:pos x="8" y="88"/>
                  </a:cxn>
                  <a:cxn ang="0">
                    <a:pos x="0" y="46"/>
                  </a:cxn>
                  <a:cxn ang="0">
                    <a:pos x="12" y="28"/>
                  </a:cxn>
                  <a:cxn ang="0">
                    <a:pos x="32" y="20"/>
                  </a:cxn>
                </a:cxnLst>
                <a:rect l="0" t="0" r="r" b="b"/>
                <a:pathLst>
                  <a:path w="694" h="264">
                    <a:moveTo>
                      <a:pt x="38" y="20"/>
                    </a:moveTo>
                    <a:lnTo>
                      <a:pt x="42" y="20"/>
                    </a:lnTo>
                    <a:lnTo>
                      <a:pt x="46" y="20"/>
                    </a:lnTo>
                    <a:lnTo>
                      <a:pt x="50" y="20"/>
                    </a:lnTo>
                    <a:lnTo>
                      <a:pt x="56" y="20"/>
                    </a:lnTo>
                    <a:lnTo>
                      <a:pt x="60" y="18"/>
                    </a:lnTo>
                    <a:lnTo>
                      <a:pt x="64" y="18"/>
                    </a:lnTo>
                    <a:lnTo>
                      <a:pt x="68" y="18"/>
                    </a:lnTo>
                    <a:lnTo>
                      <a:pt x="74" y="18"/>
                    </a:lnTo>
                    <a:lnTo>
                      <a:pt x="78" y="16"/>
                    </a:lnTo>
                    <a:lnTo>
                      <a:pt x="82" y="16"/>
                    </a:lnTo>
                    <a:lnTo>
                      <a:pt x="86" y="16"/>
                    </a:lnTo>
                    <a:lnTo>
                      <a:pt x="90" y="14"/>
                    </a:lnTo>
                    <a:lnTo>
                      <a:pt x="94" y="14"/>
                    </a:lnTo>
                    <a:lnTo>
                      <a:pt x="100" y="12"/>
                    </a:lnTo>
                    <a:lnTo>
                      <a:pt x="104" y="12"/>
                    </a:lnTo>
                    <a:lnTo>
                      <a:pt x="108" y="12"/>
                    </a:lnTo>
                    <a:lnTo>
                      <a:pt x="112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6" y="8"/>
                    </a:lnTo>
                    <a:lnTo>
                      <a:pt x="130" y="8"/>
                    </a:lnTo>
                    <a:lnTo>
                      <a:pt x="134" y="8"/>
                    </a:lnTo>
                    <a:lnTo>
                      <a:pt x="138" y="6"/>
                    </a:lnTo>
                    <a:lnTo>
                      <a:pt x="144" y="6"/>
                    </a:lnTo>
                    <a:lnTo>
                      <a:pt x="148" y="6"/>
                    </a:lnTo>
                    <a:lnTo>
                      <a:pt x="152" y="6"/>
                    </a:lnTo>
                    <a:lnTo>
                      <a:pt x="156" y="4"/>
                    </a:lnTo>
                    <a:lnTo>
                      <a:pt x="162" y="4"/>
                    </a:lnTo>
                    <a:lnTo>
                      <a:pt x="166" y="4"/>
                    </a:lnTo>
                    <a:lnTo>
                      <a:pt x="170" y="4"/>
                    </a:lnTo>
                    <a:lnTo>
                      <a:pt x="176" y="4"/>
                    </a:lnTo>
                    <a:lnTo>
                      <a:pt x="180" y="4"/>
                    </a:lnTo>
                    <a:lnTo>
                      <a:pt x="184" y="4"/>
                    </a:lnTo>
                    <a:lnTo>
                      <a:pt x="188" y="4"/>
                    </a:lnTo>
                    <a:lnTo>
                      <a:pt x="192" y="4"/>
                    </a:lnTo>
                    <a:lnTo>
                      <a:pt x="196" y="6"/>
                    </a:lnTo>
                    <a:lnTo>
                      <a:pt x="200" y="6"/>
                    </a:lnTo>
                    <a:lnTo>
                      <a:pt x="204" y="6"/>
                    </a:lnTo>
                    <a:lnTo>
                      <a:pt x="208" y="8"/>
                    </a:lnTo>
                    <a:lnTo>
                      <a:pt x="214" y="8"/>
                    </a:lnTo>
                    <a:lnTo>
                      <a:pt x="218" y="8"/>
                    </a:lnTo>
                    <a:lnTo>
                      <a:pt x="222" y="10"/>
                    </a:lnTo>
                    <a:lnTo>
                      <a:pt x="226" y="10"/>
                    </a:lnTo>
                    <a:lnTo>
                      <a:pt x="230" y="12"/>
                    </a:lnTo>
                    <a:lnTo>
                      <a:pt x="236" y="14"/>
                    </a:lnTo>
                    <a:lnTo>
                      <a:pt x="240" y="14"/>
                    </a:lnTo>
                    <a:lnTo>
                      <a:pt x="244" y="16"/>
                    </a:lnTo>
                    <a:lnTo>
                      <a:pt x="248" y="16"/>
                    </a:lnTo>
                    <a:lnTo>
                      <a:pt x="254" y="18"/>
                    </a:lnTo>
                    <a:lnTo>
                      <a:pt x="258" y="20"/>
                    </a:lnTo>
                    <a:lnTo>
                      <a:pt x="262" y="20"/>
                    </a:lnTo>
                    <a:lnTo>
                      <a:pt x="266" y="22"/>
                    </a:lnTo>
                    <a:lnTo>
                      <a:pt x="270" y="22"/>
                    </a:lnTo>
                    <a:lnTo>
                      <a:pt x="274" y="24"/>
                    </a:lnTo>
                    <a:lnTo>
                      <a:pt x="278" y="24"/>
                    </a:lnTo>
                    <a:lnTo>
                      <a:pt x="284" y="26"/>
                    </a:lnTo>
                    <a:lnTo>
                      <a:pt x="288" y="28"/>
                    </a:lnTo>
                    <a:lnTo>
                      <a:pt x="292" y="28"/>
                    </a:lnTo>
                    <a:lnTo>
                      <a:pt x="296" y="30"/>
                    </a:lnTo>
                    <a:lnTo>
                      <a:pt x="300" y="30"/>
                    </a:lnTo>
                    <a:lnTo>
                      <a:pt x="304" y="30"/>
                    </a:lnTo>
                    <a:lnTo>
                      <a:pt x="308" y="32"/>
                    </a:lnTo>
                    <a:lnTo>
                      <a:pt x="312" y="32"/>
                    </a:lnTo>
                    <a:lnTo>
                      <a:pt x="314" y="32"/>
                    </a:lnTo>
                    <a:lnTo>
                      <a:pt x="316" y="32"/>
                    </a:lnTo>
                    <a:lnTo>
                      <a:pt x="318" y="34"/>
                    </a:lnTo>
                    <a:lnTo>
                      <a:pt x="320" y="34"/>
                    </a:lnTo>
                    <a:lnTo>
                      <a:pt x="322" y="34"/>
                    </a:lnTo>
                    <a:lnTo>
                      <a:pt x="324" y="34"/>
                    </a:lnTo>
                    <a:lnTo>
                      <a:pt x="326" y="34"/>
                    </a:lnTo>
                    <a:lnTo>
                      <a:pt x="328" y="34"/>
                    </a:lnTo>
                    <a:lnTo>
                      <a:pt x="332" y="34"/>
                    </a:lnTo>
                    <a:lnTo>
                      <a:pt x="334" y="34"/>
                    </a:lnTo>
                    <a:lnTo>
                      <a:pt x="336" y="34"/>
                    </a:lnTo>
                    <a:lnTo>
                      <a:pt x="338" y="34"/>
                    </a:lnTo>
                    <a:lnTo>
                      <a:pt x="340" y="34"/>
                    </a:lnTo>
                    <a:lnTo>
                      <a:pt x="344" y="34"/>
                    </a:lnTo>
                    <a:lnTo>
                      <a:pt x="346" y="34"/>
                    </a:lnTo>
                    <a:lnTo>
                      <a:pt x="348" y="34"/>
                    </a:lnTo>
                    <a:lnTo>
                      <a:pt x="352" y="34"/>
                    </a:lnTo>
                    <a:lnTo>
                      <a:pt x="354" y="34"/>
                    </a:lnTo>
                    <a:lnTo>
                      <a:pt x="356" y="34"/>
                    </a:lnTo>
                    <a:lnTo>
                      <a:pt x="358" y="34"/>
                    </a:lnTo>
                    <a:lnTo>
                      <a:pt x="360" y="34"/>
                    </a:lnTo>
                    <a:lnTo>
                      <a:pt x="364" y="34"/>
                    </a:lnTo>
                    <a:lnTo>
                      <a:pt x="366" y="34"/>
                    </a:lnTo>
                    <a:lnTo>
                      <a:pt x="368" y="34"/>
                    </a:lnTo>
                    <a:lnTo>
                      <a:pt x="370" y="34"/>
                    </a:lnTo>
                    <a:lnTo>
                      <a:pt x="372" y="32"/>
                    </a:lnTo>
                    <a:lnTo>
                      <a:pt x="376" y="32"/>
                    </a:lnTo>
                    <a:lnTo>
                      <a:pt x="378" y="32"/>
                    </a:lnTo>
                    <a:lnTo>
                      <a:pt x="380" y="32"/>
                    </a:lnTo>
                    <a:lnTo>
                      <a:pt x="382" y="32"/>
                    </a:lnTo>
                    <a:lnTo>
                      <a:pt x="384" y="32"/>
                    </a:lnTo>
                    <a:lnTo>
                      <a:pt x="386" y="30"/>
                    </a:lnTo>
                    <a:lnTo>
                      <a:pt x="390" y="30"/>
                    </a:lnTo>
                    <a:lnTo>
                      <a:pt x="394" y="30"/>
                    </a:lnTo>
                    <a:lnTo>
                      <a:pt x="398" y="28"/>
                    </a:lnTo>
                    <a:lnTo>
                      <a:pt x="400" y="28"/>
                    </a:lnTo>
                    <a:lnTo>
                      <a:pt x="404" y="26"/>
                    </a:lnTo>
                    <a:lnTo>
                      <a:pt x="408" y="26"/>
                    </a:lnTo>
                    <a:lnTo>
                      <a:pt x="412" y="24"/>
                    </a:lnTo>
                    <a:lnTo>
                      <a:pt x="418" y="22"/>
                    </a:lnTo>
                    <a:lnTo>
                      <a:pt x="422" y="22"/>
                    </a:lnTo>
                    <a:lnTo>
                      <a:pt x="426" y="20"/>
                    </a:lnTo>
                    <a:lnTo>
                      <a:pt x="430" y="20"/>
                    </a:lnTo>
                    <a:lnTo>
                      <a:pt x="434" y="18"/>
                    </a:lnTo>
                    <a:lnTo>
                      <a:pt x="438" y="16"/>
                    </a:lnTo>
                    <a:lnTo>
                      <a:pt x="442" y="16"/>
                    </a:lnTo>
                    <a:lnTo>
                      <a:pt x="446" y="14"/>
                    </a:lnTo>
                    <a:lnTo>
                      <a:pt x="450" y="12"/>
                    </a:lnTo>
                    <a:lnTo>
                      <a:pt x="456" y="12"/>
                    </a:lnTo>
                    <a:lnTo>
                      <a:pt x="460" y="10"/>
                    </a:lnTo>
                    <a:lnTo>
                      <a:pt x="464" y="10"/>
                    </a:lnTo>
                    <a:lnTo>
                      <a:pt x="468" y="8"/>
                    </a:lnTo>
                    <a:lnTo>
                      <a:pt x="472" y="8"/>
                    </a:lnTo>
                    <a:lnTo>
                      <a:pt x="476" y="6"/>
                    </a:lnTo>
                    <a:lnTo>
                      <a:pt x="480" y="6"/>
                    </a:lnTo>
                    <a:lnTo>
                      <a:pt x="484" y="4"/>
                    </a:lnTo>
                    <a:lnTo>
                      <a:pt x="488" y="4"/>
                    </a:lnTo>
                    <a:lnTo>
                      <a:pt x="494" y="2"/>
                    </a:lnTo>
                    <a:lnTo>
                      <a:pt x="498" y="2"/>
                    </a:lnTo>
                    <a:lnTo>
                      <a:pt x="502" y="2"/>
                    </a:lnTo>
                    <a:lnTo>
                      <a:pt x="506" y="2"/>
                    </a:lnTo>
                    <a:lnTo>
                      <a:pt x="510" y="0"/>
                    </a:lnTo>
                    <a:lnTo>
                      <a:pt x="514" y="0"/>
                    </a:lnTo>
                    <a:lnTo>
                      <a:pt x="518" y="0"/>
                    </a:lnTo>
                    <a:lnTo>
                      <a:pt x="522" y="0"/>
                    </a:lnTo>
                    <a:lnTo>
                      <a:pt x="526" y="0"/>
                    </a:lnTo>
                    <a:lnTo>
                      <a:pt x="532" y="0"/>
                    </a:lnTo>
                    <a:lnTo>
                      <a:pt x="536" y="2"/>
                    </a:lnTo>
                    <a:lnTo>
                      <a:pt x="540" y="2"/>
                    </a:lnTo>
                    <a:lnTo>
                      <a:pt x="544" y="2"/>
                    </a:lnTo>
                    <a:lnTo>
                      <a:pt x="550" y="2"/>
                    </a:lnTo>
                    <a:lnTo>
                      <a:pt x="554" y="2"/>
                    </a:lnTo>
                    <a:lnTo>
                      <a:pt x="558" y="4"/>
                    </a:lnTo>
                    <a:lnTo>
                      <a:pt x="562" y="4"/>
                    </a:lnTo>
                    <a:lnTo>
                      <a:pt x="568" y="4"/>
                    </a:lnTo>
                    <a:lnTo>
                      <a:pt x="572" y="4"/>
                    </a:lnTo>
                    <a:lnTo>
                      <a:pt x="576" y="6"/>
                    </a:lnTo>
                    <a:lnTo>
                      <a:pt x="580" y="6"/>
                    </a:lnTo>
                    <a:lnTo>
                      <a:pt x="584" y="6"/>
                    </a:lnTo>
                    <a:lnTo>
                      <a:pt x="590" y="8"/>
                    </a:lnTo>
                    <a:lnTo>
                      <a:pt x="594" y="8"/>
                    </a:lnTo>
                    <a:lnTo>
                      <a:pt x="598" y="8"/>
                    </a:lnTo>
                    <a:lnTo>
                      <a:pt x="602" y="10"/>
                    </a:lnTo>
                    <a:lnTo>
                      <a:pt x="606" y="10"/>
                    </a:lnTo>
                    <a:lnTo>
                      <a:pt x="612" y="10"/>
                    </a:lnTo>
                    <a:lnTo>
                      <a:pt x="616" y="12"/>
                    </a:lnTo>
                    <a:lnTo>
                      <a:pt x="620" y="12"/>
                    </a:lnTo>
                    <a:lnTo>
                      <a:pt x="624" y="12"/>
                    </a:lnTo>
                    <a:lnTo>
                      <a:pt x="628" y="12"/>
                    </a:lnTo>
                    <a:lnTo>
                      <a:pt x="634" y="14"/>
                    </a:lnTo>
                    <a:lnTo>
                      <a:pt x="638" y="14"/>
                    </a:lnTo>
                    <a:lnTo>
                      <a:pt x="642" y="14"/>
                    </a:lnTo>
                    <a:lnTo>
                      <a:pt x="646" y="14"/>
                    </a:lnTo>
                    <a:lnTo>
                      <a:pt x="652" y="14"/>
                    </a:lnTo>
                    <a:lnTo>
                      <a:pt x="656" y="14"/>
                    </a:lnTo>
                    <a:lnTo>
                      <a:pt x="660" y="14"/>
                    </a:lnTo>
                    <a:lnTo>
                      <a:pt x="664" y="14"/>
                    </a:lnTo>
                    <a:lnTo>
                      <a:pt x="666" y="14"/>
                    </a:lnTo>
                    <a:lnTo>
                      <a:pt x="670" y="16"/>
                    </a:lnTo>
                    <a:lnTo>
                      <a:pt x="674" y="16"/>
                    </a:lnTo>
                    <a:lnTo>
                      <a:pt x="676" y="18"/>
                    </a:lnTo>
                    <a:lnTo>
                      <a:pt x="678" y="20"/>
                    </a:lnTo>
                    <a:lnTo>
                      <a:pt x="682" y="22"/>
                    </a:lnTo>
                    <a:lnTo>
                      <a:pt x="684" y="24"/>
                    </a:lnTo>
                    <a:lnTo>
                      <a:pt x="686" y="26"/>
                    </a:lnTo>
                    <a:lnTo>
                      <a:pt x="688" y="28"/>
                    </a:lnTo>
                    <a:lnTo>
                      <a:pt x="690" y="32"/>
                    </a:lnTo>
                    <a:lnTo>
                      <a:pt x="690" y="34"/>
                    </a:lnTo>
                    <a:lnTo>
                      <a:pt x="692" y="38"/>
                    </a:lnTo>
                    <a:lnTo>
                      <a:pt x="692" y="40"/>
                    </a:lnTo>
                    <a:lnTo>
                      <a:pt x="694" y="44"/>
                    </a:lnTo>
                    <a:lnTo>
                      <a:pt x="694" y="46"/>
                    </a:lnTo>
                    <a:lnTo>
                      <a:pt x="694" y="62"/>
                    </a:lnTo>
                    <a:lnTo>
                      <a:pt x="694" y="64"/>
                    </a:lnTo>
                    <a:lnTo>
                      <a:pt x="694" y="68"/>
                    </a:lnTo>
                    <a:lnTo>
                      <a:pt x="692" y="70"/>
                    </a:lnTo>
                    <a:lnTo>
                      <a:pt x="692" y="72"/>
                    </a:lnTo>
                    <a:lnTo>
                      <a:pt x="690" y="74"/>
                    </a:lnTo>
                    <a:lnTo>
                      <a:pt x="688" y="76"/>
                    </a:lnTo>
                    <a:lnTo>
                      <a:pt x="686" y="78"/>
                    </a:lnTo>
                    <a:lnTo>
                      <a:pt x="686" y="80"/>
                    </a:lnTo>
                    <a:lnTo>
                      <a:pt x="684" y="82"/>
                    </a:lnTo>
                    <a:lnTo>
                      <a:pt x="682" y="84"/>
                    </a:lnTo>
                    <a:lnTo>
                      <a:pt x="680" y="86"/>
                    </a:lnTo>
                    <a:lnTo>
                      <a:pt x="678" y="88"/>
                    </a:lnTo>
                    <a:lnTo>
                      <a:pt x="676" y="88"/>
                    </a:lnTo>
                    <a:lnTo>
                      <a:pt x="674" y="90"/>
                    </a:lnTo>
                    <a:lnTo>
                      <a:pt x="672" y="90"/>
                    </a:lnTo>
                    <a:lnTo>
                      <a:pt x="672" y="92"/>
                    </a:lnTo>
                    <a:lnTo>
                      <a:pt x="672" y="96"/>
                    </a:lnTo>
                    <a:lnTo>
                      <a:pt x="672" y="100"/>
                    </a:lnTo>
                    <a:lnTo>
                      <a:pt x="672" y="106"/>
                    </a:lnTo>
                    <a:lnTo>
                      <a:pt x="670" y="110"/>
                    </a:lnTo>
                    <a:lnTo>
                      <a:pt x="670" y="114"/>
                    </a:lnTo>
                    <a:lnTo>
                      <a:pt x="670" y="120"/>
                    </a:lnTo>
                    <a:lnTo>
                      <a:pt x="670" y="124"/>
                    </a:lnTo>
                    <a:lnTo>
                      <a:pt x="670" y="130"/>
                    </a:lnTo>
                    <a:lnTo>
                      <a:pt x="670" y="134"/>
                    </a:lnTo>
                    <a:lnTo>
                      <a:pt x="670" y="140"/>
                    </a:lnTo>
                    <a:lnTo>
                      <a:pt x="670" y="146"/>
                    </a:lnTo>
                    <a:lnTo>
                      <a:pt x="670" y="150"/>
                    </a:lnTo>
                    <a:lnTo>
                      <a:pt x="668" y="156"/>
                    </a:lnTo>
                    <a:lnTo>
                      <a:pt x="668" y="160"/>
                    </a:lnTo>
                    <a:lnTo>
                      <a:pt x="668" y="166"/>
                    </a:lnTo>
                    <a:lnTo>
                      <a:pt x="668" y="170"/>
                    </a:lnTo>
                    <a:lnTo>
                      <a:pt x="666" y="176"/>
                    </a:lnTo>
                    <a:lnTo>
                      <a:pt x="666" y="180"/>
                    </a:lnTo>
                    <a:lnTo>
                      <a:pt x="664" y="186"/>
                    </a:lnTo>
                    <a:lnTo>
                      <a:pt x="664" y="190"/>
                    </a:lnTo>
                    <a:lnTo>
                      <a:pt x="662" y="196"/>
                    </a:lnTo>
                    <a:lnTo>
                      <a:pt x="660" y="200"/>
                    </a:lnTo>
                    <a:lnTo>
                      <a:pt x="658" y="206"/>
                    </a:lnTo>
                    <a:lnTo>
                      <a:pt x="656" y="210"/>
                    </a:lnTo>
                    <a:lnTo>
                      <a:pt x="654" y="214"/>
                    </a:lnTo>
                    <a:lnTo>
                      <a:pt x="652" y="218"/>
                    </a:lnTo>
                    <a:lnTo>
                      <a:pt x="650" y="222"/>
                    </a:lnTo>
                    <a:lnTo>
                      <a:pt x="648" y="226"/>
                    </a:lnTo>
                    <a:lnTo>
                      <a:pt x="644" y="230"/>
                    </a:lnTo>
                    <a:lnTo>
                      <a:pt x="640" y="234"/>
                    </a:lnTo>
                    <a:lnTo>
                      <a:pt x="636" y="238"/>
                    </a:lnTo>
                    <a:lnTo>
                      <a:pt x="634" y="240"/>
                    </a:lnTo>
                    <a:lnTo>
                      <a:pt x="630" y="242"/>
                    </a:lnTo>
                    <a:lnTo>
                      <a:pt x="626" y="244"/>
                    </a:lnTo>
                    <a:lnTo>
                      <a:pt x="622" y="246"/>
                    </a:lnTo>
                    <a:lnTo>
                      <a:pt x="618" y="248"/>
                    </a:lnTo>
                    <a:lnTo>
                      <a:pt x="614" y="250"/>
                    </a:lnTo>
                    <a:lnTo>
                      <a:pt x="608" y="250"/>
                    </a:lnTo>
                    <a:lnTo>
                      <a:pt x="604" y="252"/>
                    </a:lnTo>
                    <a:lnTo>
                      <a:pt x="598" y="254"/>
                    </a:lnTo>
                    <a:lnTo>
                      <a:pt x="592" y="254"/>
                    </a:lnTo>
                    <a:lnTo>
                      <a:pt x="588" y="256"/>
                    </a:lnTo>
                    <a:lnTo>
                      <a:pt x="582" y="256"/>
                    </a:lnTo>
                    <a:lnTo>
                      <a:pt x="576" y="258"/>
                    </a:lnTo>
                    <a:lnTo>
                      <a:pt x="570" y="258"/>
                    </a:lnTo>
                    <a:lnTo>
                      <a:pt x="564" y="258"/>
                    </a:lnTo>
                    <a:lnTo>
                      <a:pt x="556" y="260"/>
                    </a:lnTo>
                    <a:lnTo>
                      <a:pt x="550" y="260"/>
                    </a:lnTo>
                    <a:lnTo>
                      <a:pt x="544" y="260"/>
                    </a:lnTo>
                    <a:lnTo>
                      <a:pt x="538" y="260"/>
                    </a:lnTo>
                    <a:lnTo>
                      <a:pt x="532" y="260"/>
                    </a:lnTo>
                    <a:lnTo>
                      <a:pt x="524" y="260"/>
                    </a:lnTo>
                    <a:lnTo>
                      <a:pt x="518" y="260"/>
                    </a:lnTo>
                    <a:lnTo>
                      <a:pt x="512" y="260"/>
                    </a:lnTo>
                    <a:lnTo>
                      <a:pt x="506" y="260"/>
                    </a:lnTo>
                    <a:lnTo>
                      <a:pt x="500" y="258"/>
                    </a:lnTo>
                    <a:lnTo>
                      <a:pt x="494" y="258"/>
                    </a:lnTo>
                    <a:lnTo>
                      <a:pt x="488" y="258"/>
                    </a:lnTo>
                    <a:lnTo>
                      <a:pt x="482" y="258"/>
                    </a:lnTo>
                    <a:lnTo>
                      <a:pt x="476" y="256"/>
                    </a:lnTo>
                    <a:lnTo>
                      <a:pt x="472" y="256"/>
                    </a:lnTo>
                    <a:lnTo>
                      <a:pt x="466" y="254"/>
                    </a:lnTo>
                    <a:lnTo>
                      <a:pt x="462" y="254"/>
                    </a:lnTo>
                    <a:lnTo>
                      <a:pt x="456" y="252"/>
                    </a:lnTo>
                    <a:lnTo>
                      <a:pt x="452" y="250"/>
                    </a:lnTo>
                    <a:lnTo>
                      <a:pt x="448" y="248"/>
                    </a:lnTo>
                    <a:lnTo>
                      <a:pt x="444" y="246"/>
                    </a:lnTo>
                    <a:lnTo>
                      <a:pt x="438" y="244"/>
                    </a:lnTo>
                    <a:lnTo>
                      <a:pt x="434" y="242"/>
                    </a:lnTo>
                    <a:lnTo>
                      <a:pt x="430" y="240"/>
                    </a:lnTo>
                    <a:lnTo>
                      <a:pt x="426" y="236"/>
                    </a:lnTo>
                    <a:lnTo>
                      <a:pt x="424" y="234"/>
                    </a:lnTo>
                    <a:lnTo>
                      <a:pt x="420" y="230"/>
                    </a:lnTo>
                    <a:lnTo>
                      <a:pt x="416" y="228"/>
                    </a:lnTo>
                    <a:lnTo>
                      <a:pt x="412" y="224"/>
                    </a:lnTo>
                    <a:lnTo>
                      <a:pt x="410" y="220"/>
                    </a:lnTo>
                    <a:lnTo>
                      <a:pt x="406" y="218"/>
                    </a:lnTo>
                    <a:lnTo>
                      <a:pt x="404" y="214"/>
                    </a:lnTo>
                    <a:lnTo>
                      <a:pt x="402" y="210"/>
                    </a:lnTo>
                    <a:lnTo>
                      <a:pt x="398" y="206"/>
                    </a:lnTo>
                    <a:lnTo>
                      <a:pt x="396" y="202"/>
                    </a:lnTo>
                    <a:lnTo>
                      <a:pt x="394" y="198"/>
                    </a:lnTo>
                    <a:lnTo>
                      <a:pt x="392" y="192"/>
                    </a:lnTo>
                    <a:lnTo>
                      <a:pt x="388" y="188"/>
                    </a:lnTo>
                    <a:lnTo>
                      <a:pt x="386" y="184"/>
                    </a:lnTo>
                    <a:lnTo>
                      <a:pt x="384" y="180"/>
                    </a:lnTo>
                    <a:lnTo>
                      <a:pt x="382" y="174"/>
                    </a:lnTo>
                    <a:lnTo>
                      <a:pt x="380" y="170"/>
                    </a:lnTo>
                    <a:lnTo>
                      <a:pt x="380" y="166"/>
                    </a:lnTo>
                    <a:lnTo>
                      <a:pt x="378" y="162"/>
                    </a:lnTo>
                    <a:lnTo>
                      <a:pt x="376" y="156"/>
                    </a:lnTo>
                    <a:lnTo>
                      <a:pt x="374" y="152"/>
                    </a:lnTo>
                    <a:lnTo>
                      <a:pt x="372" y="146"/>
                    </a:lnTo>
                    <a:lnTo>
                      <a:pt x="372" y="142"/>
                    </a:lnTo>
                    <a:lnTo>
                      <a:pt x="370" y="138"/>
                    </a:lnTo>
                    <a:lnTo>
                      <a:pt x="368" y="130"/>
                    </a:lnTo>
                    <a:lnTo>
                      <a:pt x="366" y="124"/>
                    </a:lnTo>
                    <a:lnTo>
                      <a:pt x="364" y="120"/>
                    </a:lnTo>
                    <a:lnTo>
                      <a:pt x="364" y="114"/>
                    </a:lnTo>
                    <a:lnTo>
                      <a:pt x="362" y="110"/>
                    </a:lnTo>
                    <a:lnTo>
                      <a:pt x="360" y="106"/>
                    </a:lnTo>
                    <a:lnTo>
                      <a:pt x="358" y="102"/>
                    </a:lnTo>
                    <a:lnTo>
                      <a:pt x="356" y="98"/>
                    </a:lnTo>
                    <a:lnTo>
                      <a:pt x="354" y="96"/>
                    </a:lnTo>
                    <a:lnTo>
                      <a:pt x="354" y="92"/>
                    </a:lnTo>
                    <a:lnTo>
                      <a:pt x="352" y="90"/>
                    </a:lnTo>
                    <a:lnTo>
                      <a:pt x="350" y="90"/>
                    </a:lnTo>
                    <a:lnTo>
                      <a:pt x="350" y="88"/>
                    </a:lnTo>
                    <a:lnTo>
                      <a:pt x="348" y="88"/>
                    </a:lnTo>
                    <a:lnTo>
                      <a:pt x="348" y="88"/>
                    </a:lnTo>
                    <a:lnTo>
                      <a:pt x="348" y="88"/>
                    </a:lnTo>
                    <a:lnTo>
                      <a:pt x="348" y="88"/>
                    </a:lnTo>
                    <a:lnTo>
                      <a:pt x="346" y="88"/>
                    </a:lnTo>
                    <a:lnTo>
                      <a:pt x="346" y="88"/>
                    </a:lnTo>
                    <a:lnTo>
                      <a:pt x="344" y="90"/>
                    </a:lnTo>
                    <a:lnTo>
                      <a:pt x="344" y="90"/>
                    </a:lnTo>
                    <a:lnTo>
                      <a:pt x="342" y="94"/>
                    </a:lnTo>
                    <a:lnTo>
                      <a:pt x="340" y="96"/>
                    </a:lnTo>
                    <a:lnTo>
                      <a:pt x="338" y="98"/>
                    </a:lnTo>
                    <a:lnTo>
                      <a:pt x="338" y="102"/>
                    </a:lnTo>
                    <a:lnTo>
                      <a:pt x="336" y="106"/>
                    </a:lnTo>
                    <a:lnTo>
                      <a:pt x="334" y="110"/>
                    </a:lnTo>
                    <a:lnTo>
                      <a:pt x="332" y="114"/>
                    </a:lnTo>
                    <a:lnTo>
                      <a:pt x="330" y="120"/>
                    </a:lnTo>
                    <a:lnTo>
                      <a:pt x="328" y="126"/>
                    </a:lnTo>
                    <a:lnTo>
                      <a:pt x="326" y="132"/>
                    </a:lnTo>
                    <a:lnTo>
                      <a:pt x="326" y="138"/>
                    </a:lnTo>
                    <a:lnTo>
                      <a:pt x="324" y="142"/>
                    </a:lnTo>
                    <a:lnTo>
                      <a:pt x="322" y="148"/>
                    </a:lnTo>
                    <a:lnTo>
                      <a:pt x="320" y="152"/>
                    </a:lnTo>
                    <a:lnTo>
                      <a:pt x="320" y="156"/>
                    </a:lnTo>
                    <a:lnTo>
                      <a:pt x="318" y="162"/>
                    </a:lnTo>
                    <a:lnTo>
                      <a:pt x="316" y="166"/>
                    </a:lnTo>
                    <a:lnTo>
                      <a:pt x="314" y="170"/>
                    </a:lnTo>
                    <a:lnTo>
                      <a:pt x="312" y="176"/>
                    </a:lnTo>
                    <a:lnTo>
                      <a:pt x="310" y="180"/>
                    </a:lnTo>
                    <a:lnTo>
                      <a:pt x="308" y="184"/>
                    </a:lnTo>
                    <a:lnTo>
                      <a:pt x="306" y="190"/>
                    </a:lnTo>
                    <a:lnTo>
                      <a:pt x="304" y="194"/>
                    </a:lnTo>
                    <a:lnTo>
                      <a:pt x="302" y="198"/>
                    </a:lnTo>
                    <a:lnTo>
                      <a:pt x="300" y="202"/>
                    </a:lnTo>
                    <a:lnTo>
                      <a:pt x="298" y="206"/>
                    </a:lnTo>
                    <a:lnTo>
                      <a:pt x="296" y="210"/>
                    </a:lnTo>
                    <a:lnTo>
                      <a:pt x="292" y="214"/>
                    </a:lnTo>
                    <a:lnTo>
                      <a:pt x="290" y="218"/>
                    </a:lnTo>
                    <a:lnTo>
                      <a:pt x="286" y="222"/>
                    </a:lnTo>
                    <a:lnTo>
                      <a:pt x="284" y="226"/>
                    </a:lnTo>
                    <a:lnTo>
                      <a:pt x="280" y="228"/>
                    </a:lnTo>
                    <a:lnTo>
                      <a:pt x="278" y="232"/>
                    </a:lnTo>
                    <a:lnTo>
                      <a:pt x="274" y="236"/>
                    </a:lnTo>
                    <a:lnTo>
                      <a:pt x="270" y="238"/>
                    </a:lnTo>
                    <a:lnTo>
                      <a:pt x="266" y="242"/>
                    </a:lnTo>
                    <a:lnTo>
                      <a:pt x="262" y="244"/>
                    </a:lnTo>
                    <a:lnTo>
                      <a:pt x="258" y="246"/>
                    </a:lnTo>
                    <a:lnTo>
                      <a:pt x="254" y="248"/>
                    </a:lnTo>
                    <a:lnTo>
                      <a:pt x="250" y="250"/>
                    </a:lnTo>
                    <a:lnTo>
                      <a:pt x="246" y="252"/>
                    </a:lnTo>
                    <a:lnTo>
                      <a:pt x="240" y="254"/>
                    </a:lnTo>
                    <a:lnTo>
                      <a:pt x="236" y="256"/>
                    </a:lnTo>
                    <a:lnTo>
                      <a:pt x="230" y="256"/>
                    </a:lnTo>
                    <a:lnTo>
                      <a:pt x="226" y="258"/>
                    </a:lnTo>
                    <a:lnTo>
                      <a:pt x="220" y="258"/>
                    </a:lnTo>
                    <a:lnTo>
                      <a:pt x="216" y="260"/>
                    </a:lnTo>
                    <a:lnTo>
                      <a:pt x="210" y="260"/>
                    </a:lnTo>
                    <a:lnTo>
                      <a:pt x="204" y="262"/>
                    </a:lnTo>
                    <a:lnTo>
                      <a:pt x="198" y="262"/>
                    </a:lnTo>
                    <a:lnTo>
                      <a:pt x="192" y="262"/>
                    </a:lnTo>
                    <a:lnTo>
                      <a:pt x="186" y="262"/>
                    </a:lnTo>
                    <a:lnTo>
                      <a:pt x="180" y="264"/>
                    </a:lnTo>
                    <a:lnTo>
                      <a:pt x="172" y="264"/>
                    </a:lnTo>
                    <a:lnTo>
                      <a:pt x="166" y="264"/>
                    </a:lnTo>
                    <a:lnTo>
                      <a:pt x="160" y="264"/>
                    </a:lnTo>
                    <a:lnTo>
                      <a:pt x="154" y="264"/>
                    </a:lnTo>
                    <a:lnTo>
                      <a:pt x="148" y="264"/>
                    </a:lnTo>
                    <a:lnTo>
                      <a:pt x="140" y="264"/>
                    </a:lnTo>
                    <a:lnTo>
                      <a:pt x="134" y="262"/>
                    </a:lnTo>
                    <a:lnTo>
                      <a:pt x="128" y="262"/>
                    </a:lnTo>
                    <a:lnTo>
                      <a:pt x="122" y="262"/>
                    </a:lnTo>
                    <a:lnTo>
                      <a:pt x="116" y="262"/>
                    </a:lnTo>
                    <a:lnTo>
                      <a:pt x="110" y="260"/>
                    </a:lnTo>
                    <a:lnTo>
                      <a:pt x="104" y="260"/>
                    </a:lnTo>
                    <a:lnTo>
                      <a:pt x="100" y="258"/>
                    </a:lnTo>
                    <a:lnTo>
                      <a:pt x="94" y="258"/>
                    </a:lnTo>
                    <a:lnTo>
                      <a:pt x="88" y="256"/>
                    </a:lnTo>
                    <a:lnTo>
                      <a:pt x="84" y="254"/>
                    </a:lnTo>
                    <a:lnTo>
                      <a:pt x="80" y="254"/>
                    </a:lnTo>
                    <a:lnTo>
                      <a:pt x="74" y="252"/>
                    </a:lnTo>
                    <a:lnTo>
                      <a:pt x="70" y="250"/>
                    </a:lnTo>
                    <a:lnTo>
                      <a:pt x="66" y="248"/>
                    </a:lnTo>
                    <a:lnTo>
                      <a:pt x="64" y="246"/>
                    </a:lnTo>
                    <a:lnTo>
                      <a:pt x="60" y="244"/>
                    </a:lnTo>
                    <a:lnTo>
                      <a:pt x="56" y="240"/>
                    </a:lnTo>
                    <a:lnTo>
                      <a:pt x="54" y="236"/>
                    </a:lnTo>
                    <a:lnTo>
                      <a:pt x="50" y="232"/>
                    </a:lnTo>
                    <a:lnTo>
                      <a:pt x="46" y="228"/>
                    </a:lnTo>
                    <a:lnTo>
                      <a:pt x="44" y="224"/>
                    </a:lnTo>
                    <a:lnTo>
                      <a:pt x="42" y="220"/>
                    </a:lnTo>
                    <a:lnTo>
                      <a:pt x="40" y="216"/>
                    </a:lnTo>
                    <a:lnTo>
                      <a:pt x="38" y="212"/>
                    </a:lnTo>
                    <a:lnTo>
                      <a:pt x="36" y="206"/>
                    </a:lnTo>
                    <a:lnTo>
                      <a:pt x="34" y="202"/>
                    </a:lnTo>
                    <a:lnTo>
                      <a:pt x="32" y="196"/>
                    </a:lnTo>
                    <a:lnTo>
                      <a:pt x="32" y="192"/>
                    </a:lnTo>
                    <a:lnTo>
                      <a:pt x="30" y="188"/>
                    </a:lnTo>
                    <a:lnTo>
                      <a:pt x="30" y="182"/>
                    </a:lnTo>
                    <a:lnTo>
                      <a:pt x="28" y="178"/>
                    </a:lnTo>
                    <a:lnTo>
                      <a:pt x="28" y="172"/>
                    </a:lnTo>
                    <a:lnTo>
                      <a:pt x="28" y="166"/>
                    </a:lnTo>
                    <a:lnTo>
                      <a:pt x="26" y="162"/>
                    </a:lnTo>
                    <a:lnTo>
                      <a:pt x="26" y="156"/>
                    </a:lnTo>
                    <a:lnTo>
                      <a:pt x="26" y="152"/>
                    </a:lnTo>
                    <a:lnTo>
                      <a:pt x="26" y="146"/>
                    </a:lnTo>
                    <a:lnTo>
                      <a:pt x="26" y="142"/>
                    </a:lnTo>
                    <a:lnTo>
                      <a:pt x="24" y="136"/>
                    </a:lnTo>
                    <a:lnTo>
                      <a:pt x="24" y="132"/>
                    </a:lnTo>
                    <a:lnTo>
                      <a:pt x="24" y="126"/>
                    </a:lnTo>
                    <a:lnTo>
                      <a:pt x="24" y="122"/>
                    </a:lnTo>
                    <a:lnTo>
                      <a:pt x="24" y="116"/>
                    </a:lnTo>
                    <a:lnTo>
                      <a:pt x="24" y="112"/>
                    </a:lnTo>
                    <a:lnTo>
                      <a:pt x="24" y="106"/>
                    </a:lnTo>
                    <a:lnTo>
                      <a:pt x="22" y="102"/>
                    </a:lnTo>
                    <a:lnTo>
                      <a:pt x="22" y="98"/>
                    </a:lnTo>
                    <a:lnTo>
                      <a:pt x="22" y="96"/>
                    </a:lnTo>
                    <a:lnTo>
                      <a:pt x="22" y="96"/>
                    </a:lnTo>
                    <a:lnTo>
                      <a:pt x="16" y="94"/>
                    </a:lnTo>
                    <a:lnTo>
                      <a:pt x="12" y="90"/>
                    </a:lnTo>
                    <a:lnTo>
                      <a:pt x="8" y="88"/>
                    </a:lnTo>
                    <a:lnTo>
                      <a:pt x="6" y="84"/>
                    </a:lnTo>
                    <a:lnTo>
                      <a:pt x="2" y="80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0" y="54"/>
                    </a:lnTo>
                    <a:lnTo>
                      <a:pt x="0" y="50"/>
                    </a:lnTo>
                    <a:lnTo>
                      <a:pt x="0" y="46"/>
                    </a:lnTo>
                    <a:lnTo>
                      <a:pt x="2" y="44"/>
                    </a:lnTo>
                    <a:lnTo>
                      <a:pt x="2" y="40"/>
                    </a:lnTo>
                    <a:lnTo>
                      <a:pt x="4" y="38"/>
                    </a:lnTo>
                    <a:lnTo>
                      <a:pt x="6" y="36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8"/>
                    </a:lnTo>
                    <a:lnTo>
                      <a:pt x="14" y="26"/>
                    </a:lnTo>
                    <a:lnTo>
                      <a:pt x="16" y="24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6" y="22"/>
                    </a:lnTo>
                    <a:lnTo>
                      <a:pt x="30" y="20"/>
                    </a:lnTo>
                    <a:lnTo>
                      <a:pt x="32" y="20"/>
                    </a:lnTo>
                    <a:lnTo>
                      <a:pt x="38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6" name="Freeform 54"/>
              <p:cNvSpPr>
                <a:spLocks/>
              </p:cNvSpPr>
              <p:nvPr/>
            </p:nvSpPr>
            <p:spPr bwMode="auto">
              <a:xfrm>
                <a:off x="1307560" y="1340801"/>
                <a:ext cx="1382205" cy="488684"/>
              </a:xfrm>
              <a:custGeom>
                <a:avLst/>
                <a:gdLst/>
                <a:ahLst/>
                <a:cxnLst>
                  <a:cxn ang="0">
                    <a:pos x="58" y="18"/>
                  </a:cxn>
                  <a:cxn ang="0">
                    <a:pos x="108" y="10"/>
                  </a:cxn>
                  <a:cxn ang="0">
                    <a:pos x="156" y="4"/>
                  </a:cxn>
                  <a:cxn ang="0">
                    <a:pos x="190" y="4"/>
                  </a:cxn>
                  <a:cxn ang="0">
                    <a:pos x="228" y="12"/>
                  </a:cxn>
                  <a:cxn ang="0">
                    <a:pos x="292" y="30"/>
                  </a:cxn>
                  <a:cxn ang="0">
                    <a:pos x="328" y="34"/>
                  </a:cxn>
                  <a:cxn ang="0">
                    <a:pos x="368" y="32"/>
                  </a:cxn>
                  <a:cxn ang="0">
                    <a:pos x="404" y="24"/>
                  </a:cxn>
                  <a:cxn ang="0">
                    <a:pos x="468" y="6"/>
                  </a:cxn>
                  <a:cxn ang="0">
                    <a:pos x="500" y="0"/>
                  </a:cxn>
                  <a:cxn ang="0">
                    <a:pos x="534" y="0"/>
                  </a:cxn>
                  <a:cxn ang="0">
                    <a:pos x="592" y="8"/>
                  </a:cxn>
                  <a:cxn ang="0">
                    <a:pos x="632" y="14"/>
                  </a:cxn>
                  <a:cxn ang="0">
                    <a:pos x="658" y="14"/>
                  </a:cxn>
                  <a:cxn ang="0">
                    <a:pos x="668" y="18"/>
                  </a:cxn>
                  <a:cxn ang="0">
                    <a:pos x="676" y="24"/>
                  </a:cxn>
                  <a:cxn ang="0">
                    <a:pos x="680" y="34"/>
                  </a:cxn>
                  <a:cxn ang="0">
                    <a:pos x="682" y="58"/>
                  </a:cxn>
                  <a:cxn ang="0">
                    <a:pos x="680" y="66"/>
                  </a:cxn>
                  <a:cxn ang="0">
                    <a:pos x="672" y="74"/>
                  </a:cxn>
                  <a:cxn ang="0">
                    <a:pos x="660" y="90"/>
                  </a:cxn>
                  <a:cxn ang="0">
                    <a:pos x="658" y="150"/>
                  </a:cxn>
                  <a:cxn ang="0">
                    <a:pos x="650" y="188"/>
                  </a:cxn>
                  <a:cxn ang="0">
                    <a:pos x="634" y="220"/>
                  </a:cxn>
                  <a:cxn ang="0">
                    <a:pos x="606" y="238"/>
                  </a:cxn>
                  <a:cxn ang="0">
                    <a:pos x="562" y="246"/>
                  </a:cxn>
                  <a:cxn ang="0">
                    <a:pos x="512" y="248"/>
                  </a:cxn>
                  <a:cxn ang="0">
                    <a:pos x="466" y="244"/>
                  </a:cxn>
                  <a:cxn ang="0">
                    <a:pos x="432" y="232"/>
                  </a:cxn>
                  <a:cxn ang="0">
                    <a:pos x="406" y="208"/>
                  </a:cxn>
                  <a:cxn ang="0">
                    <a:pos x="386" y="176"/>
                  </a:cxn>
                  <a:cxn ang="0">
                    <a:pos x="372" y="140"/>
                  </a:cxn>
                  <a:cxn ang="0">
                    <a:pos x="358" y="98"/>
                  </a:cxn>
                  <a:cxn ang="0">
                    <a:pos x="346" y="78"/>
                  </a:cxn>
                  <a:cxn ang="0">
                    <a:pos x="332" y="84"/>
                  </a:cxn>
                  <a:cxn ang="0">
                    <a:pos x="318" y="118"/>
                  </a:cxn>
                  <a:cxn ang="0">
                    <a:pos x="304" y="158"/>
                  </a:cxn>
                  <a:cxn ang="0">
                    <a:pos x="290" y="194"/>
                  </a:cxn>
                  <a:cxn ang="0">
                    <a:pos x="268" y="222"/>
                  </a:cxn>
                  <a:cxn ang="0">
                    <a:pos x="238" y="242"/>
                  </a:cxn>
                  <a:cxn ang="0">
                    <a:pos x="198" y="250"/>
                  </a:cxn>
                  <a:cxn ang="0">
                    <a:pos x="148" y="252"/>
                  </a:cxn>
                  <a:cxn ang="0">
                    <a:pos x="100" y="248"/>
                  </a:cxn>
                  <a:cxn ang="0">
                    <a:pos x="64" y="236"/>
                  </a:cxn>
                  <a:cxn ang="0">
                    <a:pos x="40" y="212"/>
                  </a:cxn>
                  <a:cxn ang="0">
                    <a:pos x="30" y="176"/>
                  </a:cxn>
                  <a:cxn ang="0">
                    <a:pos x="24" y="124"/>
                  </a:cxn>
                  <a:cxn ang="0">
                    <a:pos x="18" y="84"/>
                  </a:cxn>
                  <a:cxn ang="0">
                    <a:pos x="6" y="76"/>
                  </a:cxn>
                  <a:cxn ang="0">
                    <a:pos x="0" y="68"/>
                  </a:cxn>
                  <a:cxn ang="0">
                    <a:pos x="0" y="46"/>
                  </a:cxn>
                  <a:cxn ang="0">
                    <a:pos x="2" y="36"/>
                  </a:cxn>
                  <a:cxn ang="0">
                    <a:pos x="8" y="28"/>
                  </a:cxn>
                  <a:cxn ang="0">
                    <a:pos x="18" y="22"/>
                  </a:cxn>
                  <a:cxn ang="0">
                    <a:pos x="26" y="20"/>
                  </a:cxn>
                </a:cxnLst>
                <a:rect l="0" t="0" r="r" b="b"/>
                <a:pathLst>
                  <a:path w="682" h="252">
                    <a:moveTo>
                      <a:pt x="26" y="20"/>
                    </a:moveTo>
                    <a:lnTo>
                      <a:pt x="32" y="20"/>
                    </a:lnTo>
                    <a:lnTo>
                      <a:pt x="36" y="20"/>
                    </a:lnTo>
                    <a:lnTo>
                      <a:pt x="40" y="20"/>
                    </a:lnTo>
                    <a:lnTo>
                      <a:pt x="46" y="20"/>
                    </a:lnTo>
                    <a:lnTo>
                      <a:pt x="50" y="18"/>
                    </a:lnTo>
                    <a:lnTo>
                      <a:pt x="54" y="18"/>
                    </a:lnTo>
                    <a:lnTo>
                      <a:pt x="58" y="18"/>
                    </a:lnTo>
                    <a:lnTo>
                      <a:pt x="64" y="18"/>
                    </a:lnTo>
                    <a:lnTo>
                      <a:pt x="68" y="16"/>
                    </a:lnTo>
                    <a:lnTo>
                      <a:pt x="72" y="16"/>
                    </a:lnTo>
                    <a:lnTo>
                      <a:pt x="76" y="16"/>
                    </a:lnTo>
                    <a:lnTo>
                      <a:pt x="82" y="14"/>
                    </a:lnTo>
                    <a:lnTo>
                      <a:pt x="90" y="14"/>
                    </a:lnTo>
                    <a:lnTo>
                      <a:pt x="98" y="12"/>
                    </a:lnTo>
                    <a:lnTo>
                      <a:pt x="108" y="10"/>
                    </a:lnTo>
                    <a:lnTo>
                      <a:pt x="116" y="8"/>
                    </a:lnTo>
                    <a:lnTo>
                      <a:pt x="124" y="8"/>
                    </a:lnTo>
                    <a:lnTo>
                      <a:pt x="134" y="6"/>
                    </a:lnTo>
                    <a:lnTo>
                      <a:pt x="138" y="6"/>
                    </a:lnTo>
                    <a:lnTo>
                      <a:pt x="142" y="6"/>
                    </a:lnTo>
                    <a:lnTo>
                      <a:pt x="146" y="4"/>
                    </a:lnTo>
                    <a:lnTo>
                      <a:pt x="152" y="4"/>
                    </a:lnTo>
                    <a:lnTo>
                      <a:pt x="156" y="4"/>
                    </a:lnTo>
                    <a:lnTo>
                      <a:pt x="160" y="4"/>
                    </a:lnTo>
                    <a:lnTo>
                      <a:pt x="164" y="4"/>
                    </a:lnTo>
                    <a:lnTo>
                      <a:pt x="170" y="4"/>
                    </a:lnTo>
                    <a:lnTo>
                      <a:pt x="174" y="4"/>
                    </a:lnTo>
                    <a:lnTo>
                      <a:pt x="178" y="4"/>
                    </a:lnTo>
                    <a:lnTo>
                      <a:pt x="182" y="4"/>
                    </a:lnTo>
                    <a:lnTo>
                      <a:pt x="186" y="4"/>
                    </a:lnTo>
                    <a:lnTo>
                      <a:pt x="190" y="4"/>
                    </a:lnTo>
                    <a:lnTo>
                      <a:pt x="194" y="6"/>
                    </a:lnTo>
                    <a:lnTo>
                      <a:pt x="198" y="6"/>
                    </a:lnTo>
                    <a:lnTo>
                      <a:pt x="202" y="6"/>
                    </a:lnTo>
                    <a:lnTo>
                      <a:pt x="206" y="8"/>
                    </a:lnTo>
                    <a:lnTo>
                      <a:pt x="210" y="8"/>
                    </a:lnTo>
                    <a:lnTo>
                      <a:pt x="214" y="10"/>
                    </a:lnTo>
                    <a:lnTo>
                      <a:pt x="220" y="10"/>
                    </a:lnTo>
                    <a:lnTo>
                      <a:pt x="228" y="12"/>
                    </a:lnTo>
                    <a:lnTo>
                      <a:pt x="236" y="14"/>
                    </a:lnTo>
                    <a:lnTo>
                      <a:pt x="246" y="18"/>
                    </a:lnTo>
                    <a:lnTo>
                      <a:pt x="254" y="20"/>
                    </a:lnTo>
                    <a:lnTo>
                      <a:pt x="262" y="22"/>
                    </a:lnTo>
                    <a:lnTo>
                      <a:pt x="272" y="24"/>
                    </a:lnTo>
                    <a:lnTo>
                      <a:pt x="280" y="26"/>
                    </a:lnTo>
                    <a:lnTo>
                      <a:pt x="288" y="28"/>
                    </a:lnTo>
                    <a:lnTo>
                      <a:pt x="292" y="30"/>
                    </a:lnTo>
                    <a:lnTo>
                      <a:pt x="296" y="30"/>
                    </a:lnTo>
                    <a:lnTo>
                      <a:pt x="300" y="32"/>
                    </a:lnTo>
                    <a:lnTo>
                      <a:pt x="304" y="32"/>
                    </a:lnTo>
                    <a:lnTo>
                      <a:pt x="308" y="32"/>
                    </a:lnTo>
                    <a:lnTo>
                      <a:pt x="312" y="32"/>
                    </a:lnTo>
                    <a:lnTo>
                      <a:pt x="318" y="34"/>
                    </a:lnTo>
                    <a:lnTo>
                      <a:pt x="322" y="34"/>
                    </a:lnTo>
                    <a:lnTo>
                      <a:pt x="328" y="34"/>
                    </a:lnTo>
                    <a:lnTo>
                      <a:pt x="332" y="34"/>
                    </a:lnTo>
                    <a:lnTo>
                      <a:pt x="338" y="34"/>
                    </a:lnTo>
                    <a:lnTo>
                      <a:pt x="342" y="34"/>
                    </a:lnTo>
                    <a:lnTo>
                      <a:pt x="348" y="34"/>
                    </a:lnTo>
                    <a:lnTo>
                      <a:pt x="352" y="34"/>
                    </a:lnTo>
                    <a:lnTo>
                      <a:pt x="358" y="34"/>
                    </a:lnTo>
                    <a:lnTo>
                      <a:pt x="362" y="34"/>
                    </a:lnTo>
                    <a:lnTo>
                      <a:pt x="368" y="32"/>
                    </a:lnTo>
                    <a:lnTo>
                      <a:pt x="372" y="32"/>
                    </a:lnTo>
                    <a:lnTo>
                      <a:pt x="376" y="32"/>
                    </a:lnTo>
                    <a:lnTo>
                      <a:pt x="380" y="30"/>
                    </a:lnTo>
                    <a:lnTo>
                      <a:pt x="384" y="30"/>
                    </a:lnTo>
                    <a:lnTo>
                      <a:pt x="388" y="28"/>
                    </a:lnTo>
                    <a:lnTo>
                      <a:pt x="392" y="28"/>
                    </a:lnTo>
                    <a:lnTo>
                      <a:pt x="396" y="26"/>
                    </a:lnTo>
                    <a:lnTo>
                      <a:pt x="404" y="24"/>
                    </a:lnTo>
                    <a:lnTo>
                      <a:pt x="412" y="22"/>
                    </a:lnTo>
                    <a:lnTo>
                      <a:pt x="420" y="20"/>
                    </a:lnTo>
                    <a:lnTo>
                      <a:pt x="430" y="18"/>
                    </a:lnTo>
                    <a:lnTo>
                      <a:pt x="438" y="14"/>
                    </a:lnTo>
                    <a:lnTo>
                      <a:pt x="446" y="12"/>
                    </a:lnTo>
                    <a:lnTo>
                      <a:pt x="454" y="10"/>
                    </a:lnTo>
                    <a:lnTo>
                      <a:pt x="464" y="8"/>
                    </a:lnTo>
                    <a:lnTo>
                      <a:pt x="468" y="6"/>
                    </a:lnTo>
                    <a:lnTo>
                      <a:pt x="472" y="6"/>
                    </a:lnTo>
                    <a:lnTo>
                      <a:pt x="476" y="4"/>
                    </a:lnTo>
                    <a:lnTo>
                      <a:pt x="480" y="4"/>
                    </a:lnTo>
                    <a:lnTo>
                      <a:pt x="484" y="4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500" y="0"/>
                    </a:lnTo>
                    <a:lnTo>
                      <a:pt x="504" y="0"/>
                    </a:lnTo>
                    <a:lnTo>
                      <a:pt x="508" y="0"/>
                    </a:lnTo>
                    <a:lnTo>
                      <a:pt x="512" y="0"/>
                    </a:lnTo>
                    <a:lnTo>
                      <a:pt x="516" y="0"/>
                    </a:lnTo>
                    <a:lnTo>
                      <a:pt x="520" y="0"/>
                    </a:lnTo>
                    <a:lnTo>
                      <a:pt x="524" y="0"/>
                    </a:lnTo>
                    <a:lnTo>
                      <a:pt x="530" y="0"/>
                    </a:lnTo>
                    <a:lnTo>
                      <a:pt x="534" y="0"/>
                    </a:lnTo>
                    <a:lnTo>
                      <a:pt x="538" y="2"/>
                    </a:lnTo>
                    <a:lnTo>
                      <a:pt x="542" y="2"/>
                    </a:lnTo>
                    <a:lnTo>
                      <a:pt x="548" y="2"/>
                    </a:lnTo>
                    <a:lnTo>
                      <a:pt x="556" y="4"/>
                    </a:lnTo>
                    <a:lnTo>
                      <a:pt x="564" y="4"/>
                    </a:lnTo>
                    <a:lnTo>
                      <a:pt x="574" y="6"/>
                    </a:lnTo>
                    <a:lnTo>
                      <a:pt x="582" y="8"/>
                    </a:lnTo>
                    <a:lnTo>
                      <a:pt x="592" y="8"/>
                    </a:lnTo>
                    <a:lnTo>
                      <a:pt x="600" y="10"/>
                    </a:lnTo>
                    <a:lnTo>
                      <a:pt x="604" y="10"/>
                    </a:lnTo>
                    <a:lnTo>
                      <a:pt x="608" y="10"/>
                    </a:lnTo>
                    <a:lnTo>
                      <a:pt x="614" y="12"/>
                    </a:lnTo>
                    <a:lnTo>
                      <a:pt x="618" y="12"/>
                    </a:lnTo>
                    <a:lnTo>
                      <a:pt x="622" y="12"/>
                    </a:lnTo>
                    <a:lnTo>
                      <a:pt x="626" y="12"/>
                    </a:lnTo>
                    <a:lnTo>
                      <a:pt x="632" y="14"/>
                    </a:lnTo>
                    <a:lnTo>
                      <a:pt x="636" y="14"/>
                    </a:lnTo>
                    <a:lnTo>
                      <a:pt x="640" y="14"/>
                    </a:lnTo>
                    <a:lnTo>
                      <a:pt x="646" y="14"/>
                    </a:lnTo>
                    <a:lnTo>
                      <a:pt x="650" y="14"/>
                    </a:lnTo>
                    <a:lnTo>
                      <a:pt x="654" y="14"/>
                    </a:lnTo>
                    <a:lnTo>
                      <a:pt x="656" y="14"/>
                    </a:lnTo>
                    <a:lnTo>
                      <a:pt x="658" y="14"/>
                    </a:lnTo>
                    <a:lnTo>
                      <a:pt x="658" y="14"/>
                    </a:lnTo>
                    <a:lnTo>
                      <a:pt x="660" y="14"/>
                    </a:lnTo>
                    <a:lnTo>
                      <a:pt x="662" y="14"/>
                    </a:lnTo>
                    <a:lnTo>
                      <a:pt x="662" y="16"/>
                    </a:lnTo>
                    <a:lnTo>
                      <a:pt x="664" y="16"/>
                    </a:lnTo>
                    <a:lnTo>
                      <a:pt x="664" y="16"/>
                    </a:lnTo>
                    <a:lnTo>
                      <a:pt x="666" y="16"/>
                    </a:lnTo>
                    <a:lnTo>
                      <a:pt x="668" y="18"/>
                    </a:lnTo>
                    <a:lnTo>
                      <a:pt x="668" y="18"/>
                    </a:lnTo>
                    <a:lnTo>
                      <a:pt x="670" y="18"/>
                    </a:lnTo>
                    <a:lnTo>
                      <a:pt x="670" y="20"/>
                    </a:lnTo>
                    <a:lnTo>
                      <a:pt x="672" y="20"/>
                    </a:lnTo>
                    <a:lnTo>
                      <a:pt x="672" y="20"/>
                    </a:lnTo>
                    <a:lnTo>
                      <a:pt x="674" y="22"/>
                    </a:lnTo>
                    <a:lnTo>
                      <a:pt x="674" y="22"/>
                    </a:lnTo>
                    <a:lnTo>
                      <a:pt x="676" y="24"/>
                    </a:lnTo>
                    <a:lnTo>
                      <a:pt x="676" y="24"/>
                    </a:lnTo>
                    <a:lnTo>
                      <a:pt x="678" y="26"/>
                    </a:lnTo>
                    <a:lnTo>
                      <a:pt x="678" y="26"/>
                    </a:lnTo>
                    <a:lnTo>
                      <a:pt x="678" y="28"/>
                    </a:lnTo>
                    <a:lnTo>
                      <a:pt x="680" y="30"/>
                    </a:lnTo>
                    <a:lnTo>
                      <a:pt x="680" y="30"/>
                    </a:lnTo>
                    <a:lnTo>
                      <a:pt x="680" y="32"/>
                    </a:lnTo>
                    <a:lnTo>
                      <a:pt x="680" y="32"/>
                    </a:lnTo>
                    <a:lnTo>
                      <a:pt x="680" y="34"/>
                    </a:lnTo>
                    <a:lnTo>
                      <a:pt x="682" y="36"/>
                    </a:lnTo>
                    <a:lnTo>
                      <a:pt x="682" y="36"/>
                    </a:lnTo>
                    <a:lnTo>
                      <a:pt x="682" y="38"/>
                    </a:lnTo>
                    <a:lnTo>
                      <a:pt x="682" y="40"/>
                    </a:lnTo>
                    <a:lnTo>
                      <a:pt x="682" y="40"/>
                    </a:lnTo>
                    <a:lnTo>
                      <a:pt x="682" y="56"/>
                    </a:lnTo>
                    <a:lnTo>
                      <a:pt x="682" y="58"/>
                    </a:lnTo>
                    <a:lnTo>
                      <a:pt x="682" y="58"/>
                    </a:lnTo>
                    <a:lnTo>
                      <a:pt x="682" y="60"/>
                    </a:lnTo>
                    <a:lnTo>
                      <a:pt x="682" y="60"/>
                    </a:lnTo>
                    <a:lnTo>
                      <a:pt x="682" y="62"/>
                    </a:lnTo>
                    <a:lnTo>
                      <a:pt x="680" y="62"/>
                    </a:lnTo>
                    <a:lnTo>
                      <a:pt x="680" y="64"/>
                    </a:lnTo>
                    <a:lnTo>
                      <a:pt x="680" y="64"/>
                    </a:lnTo>
                    <a:lnTo>
                      <a:pt x="680" y="64"/>
                    </a:lnTo>
                    <a:lnTo>
                      <a:pt x="680" y="66"/>
                    </a:lnTo>
                    <a:lnTo>
                      <a:pt x="678" y="66"/>
                    </a:lnTo>
                    <a:lnTo>
                      <a:pt x="678" y="68"/>
                    </a:lnTo>
                    <a:lnTo>
                      <a:pt x="678" y="68"/>
                    </a:lnTo>
                    <a:lnTo>
                      <a:pt x="676" y="70"/>
                    </a:lnTo>
                    <a:lnTo>
                      <a:pt x="676" y="70"/>
                    </a:lnTo>
                    <a:lnTo>
                      <a:pt x="676" y="70"/>
                    </a:lnTo>
                    <a:lnTo>
                      <a:pt x="674" y="72"/>
                    </a:lnTo>
                    <a:lnTo>
                      <a:pt x="672" y="74"/>
                    </a:lnTo>
                    <a:lnTo>
                      <a:pt x="670" y="76"/>
                    </a:lnTo>
                    <a:lnTo>
                      <a:pt x="668" y="76"/>
                    </a:lnTo>
                    <a:lnTo>
                      <a:pt x="666" y="78"/>
                    </a:lnTo>
                    <a:lnTo>
                      <a:pt x="664" y="78"/>
                    </a:lnTo>
                    <a:lnTo>
                      <a:pt x="662" y="80"/>
                    </a:lnTo>
                    <a:lnTo>
                      <a:pt x="660" y="80"/>
                    </a:lnTo>
                    <a:lnTo>
                      <a:pt x="660" y="84"/>
                    </a:lnTo>
                    <a:lnTo>
                      <a:pt x="660" y="90"/>
                    </a:lnTo>
                    <a:lnTo>
                      <a:pt x="660" y="94"/>
                    </a:lnTo>
                    <a:lnTo>
                      <a:pt x="660" y="98"/>
                    </a:lnTo>
                    <a:lnTo>
                      <a:pt x="660" y="108"/>
                    </a:lnTo>
                    <a:lnTo>
                      <a:pt x="658" y="118"/>
                    </a:lnTo>
                    <a:lnTo>
                      <a:pt x="658" y="128"/>
                    </a:lnTo>
                    <a:lnTo>
                      <a:pt x="658" y="138"/>
                    </a:lnTo>
                    <a:lnTo>
                      <a:pt x="658" y="144"/>
                    </a:lnTo>
                    <a:lnTo>
                      <a:pt x="658" y="150"/>
                    </a:lnTo>
                    <a:lnTo>
                      <a:pt x="656" y="154"/>
                    </a:lnTo>
                    <a:lnTo>
                      <a:pt x="656" y="160"/>
                    </a:lnTo>
                    <a:lnTo>
                      <a:pt x="656" y="164"/>
                    </a:lnTo>
                    <a:lnTo>
                      <a:pt x="654" y="170"/>
                    </a:lnTo>
                    <a:lnTo>
                      <a:pt x="654" y="174"/>
                    </a:lnTo>
                    <a:lnTo>
                      <a:pt x="654" y="178"/>
                    </a:lnTo>
                    <a:lnTo>
                      <a:pt x="652" y="184"/>
                    </a:lnTo>
                    <a:lnTo>
                      <a:pt x="650" y="188"/>
                    </a:lnTo>
                    <a:lnTo>
                      <a:pt x="650" y="192"/>
                    </a:lnTo>
                    <a:lnTo>
                      <a:pt x="648" y="196"/>
                    </a:lnTo>
                    <a:lnTo>
                      <a:pt x="646" y="202"/>
                    </a:lnTo>
                    <a:lnTo>
                      <a:pt x="644" y="206"/>
                    </a:lnTo>
                    <a:lnTo>
                      <a:pt x="642" y="210"/>
                    </a:lnTo>
                    <a:lnTo>
                      <a:pt x="640" y="214"/>
                    </a:lnTo>
                    <a:lnTo>
                      <a:pt x="636" y="218"/>
                    </a:lnTo>
                    <a:lnTo>
                      <a:pt x="634" y="220"/>
                    </a:lnTo>
                    <a:lnTo>
                      <a:pt x="630" y="224"/>
                    </a:lnTo>
                    <a:lnTo>
                      <a:pt x="628" y="228"/>
                    </a:lnTo>
                    <a:lnTo>
                      <a:pt x="624" y="230"/>
                    </a:lnTo>
                    <a:lnTo>
                      <a:pt x="622" y="232"/>
                    </a:lnTo>
                    <a:lnTo>
                      <a:pt x="618" y="234"/>
                    </a:lnTo>
                    <a:lnTo>
                      <a:pt x="614" y="234"/>
                    </a:lnTo>
                    <a:lnTo>
                      <a:pt x="610" y="236"/>
                    </a:lnTo>
                    <a:lnTo>
                      <a:pt x="606" y="238"/>
                    </a:lnTo>
                    <a:lnTo>
                      <a:pt x="602" y="240"/>
                    </a:lnTo>
                    <a:lnTo>
                      <a:pt x="596" y="240"/>
                    </a:lnTo>
                    <a:lnTo>
                      <a:pt x="592" y="242"/>
                    </a:lnTo>
                    <a:lnTo>
                      <a:pt x="586" y="244"/>
                    </a:lnTo>
                    <a:lnTo>
                      <a:pt x="580" y="244"/>
                    </a:lnTo>
                    <a:lnTo>
                      <a:pt x="574" y="246"/>
                    </a:lnTo>
                    <a:lnTo>
                      <a:pt x="568" y="246"/>
                    </a:lnTo>
                    <a:lnTo>
                      <a:pt x="562" y="246"/>
                    </a:lnTo>
                    <a:lnTo>
                      <a:pt x="556" y="248"/>
                    </a:lnTo>
                    <a:lnTo>
                      <a:pt x="550" y="248"/>
                    </a:lnTo>
                    <a:lnTo>
                      <a:pt x="544" y="248"/>
                    </a:lnTo>
                    <a:lnTo>
                      <a:pt x="538" y="248"/>
                    </a:lnTo>
                    <a:lnTo>
                      <a:pt x="532" y="248"/>
                    </a:lnTo>
                    <a:lnTo>
                      <a:pt x="526" y="248"/>
                    </a:lnTo>
                    <a:lnTo>
                      <a:pt x="518" y="248"/>
                    </a:lnTo>
                    <a:lnTo>
                      <a:pt x="512" y="248"/>
                    </a:lnTo>
                    <a:lnTo>
                      <a:pt x="506" y="248"/>
                    </a:lnTo>
                    <a:lnTo>
                      <a:pt x="500" y="248"/>
                    </a:lnTo>
                    <a:lnTo>
                      <a:pt x="494" y="248"/>
                    </a:lnTo>
                    <a:lnTo>
                      <a:pt x="488" y="246"/>
                    </a:lnTo>
                    <a:lnTo>
                      <a:pt x="482" y="246"/>
                    </a:lnTo>
                    <a:lnTo>
                      <a:pt x="478" y="246"/>
                    </a:lnTo>
                    <a:lnTo>
                      <a:pt x="472" y="244"/>
                    </a:lnTo>
                    <a:lnTo>
                      <a:pt x="466" y="244"/>
                    </a:lnTo>
                    <a:lnTo>
                      <a:pt x="462" y="242"/>
                    </a:lnTo>
                    <a:lnTo>
                      <a:pt x="458" y="242"/>
                    </a:lnTo>
                    <a:lnTo>
                      <a:pt x="452" y="240"/>
                    </a:lnTo>
                    <a:lnTo>
                      <a:pt x="448" y="240"/>
                    </a:lnTo>
                    <a:lnTo>
                      <a:pt x="444" y="238"/>
                    </a:lnTo>
                    <a:lnTo>
                      <a:pt x="440" y="236"/>
                    </a:lnTo>
                    <a:lnTo>
                      <a:pt x="436" y="234"/>
                    </a:lnTo>
                    <a:lnTo>
                      <a:pt x="432" y="232"/>
                    </a:lnTo>
                    <a:lnTo>
                      <a:pt x="428" y="230"/>
                    </a:lnTo>
                    <a:lnTo>
                      <a:pt x="424" y="226"/>
                    </a:lnTo>
                    <a:lnTo>
                      <a:pt x="420" y="224"/>
                    </a:lnTo>
                    <a:lnTo>
                      <a:pt x="418" y="220"/>
                    </a:lnTo>
                    <a:lnTo>
                      <a:pt x="414" y="218"/>
                    </a:lnTo>
                    <a:lnTo>
                      <a:pt x="412" y="214"/>
                    </a:lnTo>
                    <a:lnTo>
                      <a:pt x="408" y="212"/>
                    </a:lnTo>
                    <a:lnTo>
                      <a:pt x="406" y="208"/>
                    </a:lnTo>
                    <a:lnTo>
                      <a:pt x="402" y="204"/>
                    </a:lnTo>
                    <a:lnTo>
                      <a:pt x="400" y="200"/>
                    </a:lnTo>
                    <a:lnTo>
                      <a:pt x="398" y="196"/>
                    </a:lnTo>
                    <a:lnTo>
                      <a:pt x="394" y="192"/>
                    </a:lnTo>
                    <a:lnTo>
                      <a:pt x="392" y="188"/>
                    </a:lnTo>
                    <a:lnTo>
                      <a:pt x="390" y="184"/>
                    </a:lnTo>
                    <a:lnTo>
                      <a:pt x="388" y="180"/>
                    </a:lnTo>
                    <a:lnTo>
                      <a:pt x="386" y="176"/>
                    </a:lnTo>
                    <a:lnTo>
                      <a:pt x="384" y="172"/>
                    </a:lnTo>
                    <a:lnTo>
                      <a:pt x="382" y="166"/>
                    </a:lnTo>
                    <a:lnTo>
                      <a:pt x="380" y="162"/>
                    </a:lnTo>
                    <a:lnTo>
                      <a:pt x="378" y="158"/>
                    </a:lnTo>
                    <a:lnTo>
                      <a:pt x="376" y="154"/>
                    </a:lnTo>
                    <a:lnTo>
                      <a:pt x="376" y="148"/>
                    </a:lnTo>
                    <a:lnTo>
                      <a:pt x="374" y="144"/>
                    </a:lnTo>
                    <a:lnTo>
                      <a:pt x="372" y="140"/>
                    </a:lnTo>
                    <a:lnTo>
                      <a:pt x="370" y="134"/>
                    </a:lnTo>
                    <a:lnTo>
                      <a:pt x="370" y="130"/>
                    </a:lnTo>
                    <a:lnTo>
                      <a:pt x="368" y="124"/>
                    </a:lnTo>
                    <a:lnTo>
                      <a:pt x="366" y="118"/>
                    </a:lnTo>
                    <a:lnTo>
                      <a:pt x="364" y="112"/>
                    </a:lnTo>
                    <a:lnTo>
                      <a:pt x="362" y="106"/>
                    </a:lnTo>
                    <a:lnTo>
                      <a:pt x="360" y="102"/>
                    </a:lnTo>
                    <a:lnTo>
                      <a:pt x="358" y="98"/>
                    </a:lnTo>
                    <a:lnTo>
                      <a:pt x="358" y="94"/>
                    </a:lnTo>
                    <a:lnTo>
                      <a:pt x="356" y="90"/>
                    </a:lnTo>
                    <a:lnTo>
                      <a:pt x="354" y="86"/>
                    </a:lnTo>
                    <a:lnTo>
                      <a:pt x="352" y="84"/>
                    </a:lnTo>
                    <a:lnTo>
                      <a:pt x="350" y="82"/>
                    </a:lnTo>
                    <a:lnTo>
                      <a:pt x="348" y="80"/>
                    </a:lnTo>
                    <a:lnTo>
                      <a:pt x="346" y="78"/>
                    </a:lnTo>
                    <a:lnTo>
                      <a:pt x="346" y="78"/>
                    </a:lnTo>
                    <a:lnTo>
                      <a:pt x="344" y="76"/>
                    </a:lnTo>
                    <a:lnTo>
                      <a:pt x="342" y="76"/>
                    </a:lnTo>
                    <a:lnTo>
                      <a:pt x="340" y="76"/>
                    </a:lnTo>
                    <a:lnTo>
                      <a:pt x="338" y="78"/>
                    </a:lnTo>
                    <a:lnTo>
                      <a:pt x="336" y="78"/>
                    </a:lnTo>
                    <a:lnTo>
                      <a:pt x="334" y="80"/>
                    </a:lnTo>
                    <a:lnTo>
                      <a:pt x="334" y="82"/>
                    </a:lnTo>
                    <a:lnTo>
                      <a:pt x="332" y="84"/>
                    </a:lnTo>
                    <a:lnTo>
                      <a:pt x="330" y="86"/>
                    </a:lnTo>
                    <a:lnTo>
                      <a:pt x="328" y="90"/>
                    </a:lnTo>
                    <a:lnTo>
                      <a:pt x="326" y="94"/>
                    </a:lnTo>
                    <a:lnTo>
                      <a:pt x="324" y="98"/>
                    </a:lnTo>
                    <a:lnTo>
                      <a:pt x="322" y="102"/>
                    </a:lnTo>
                    <a:lnTo>
                      <a:pt x="320" y="106"/>
                    </a:lnTo>
                    <a:lnTo>
                      <a:pt x="320" y="112"/>
                    </a:lnTo>
                    <a:lnTo>
                      <a:pt x="318" y="118"/>
                    </a:lnTo>
                    <a:lnTo>
                      <a:pt x="316" y="124"/>
                    </a:lnTo>
                    <a:lnTo>
                      <a:pt x="314" y="130"/>
                    </a:lnTo>
                    <a:lnTo>
                      <a:pt x="312" y="136"/>
                    </a:lnTo>
                    <a:lnTo>
                      <a:pt x="310" y="140"/>
                    </a:lnTo>
                    <a:lnTo>
                      <a:pt x="310" y="144"/>
                    </a:lnTo>
                    <a:lnTo>
                      <a:pt x="308" y="150"/>
                    </a:lnTo>
                    <a:lnTo>
                      <a:pt x="306" y="154"/>
                    </a:lnTo>
                    <a:lnTo>
                      <a:pt x="304" y="158"/>
                    </a:lnTo>
                    <a:lnTo>
                      <a:pt x="304" y="162"/>
                    </a:lnTo>
                    <a:lnTo>
                      <a:pt x="302" y="168"/>
                    </a:lnTo>
                    <a:lnTo>
                      <a:pt x="300" y="172"/>
                    </a:lnTo>
                    <a:lnTo>
                      <a:pt x="298" y="176"/>
                    </a:lnTo>
                    <a:lnTo>
                      <a:pt x="296" y="180"/>
                    </a:lnTo>
                    <a:lnTo>
                      <a:pt x="294" y="184"/>
                    </a:lnTo>
                    <a:lnTo>
                      <a:pt x="292" y="190"/>
                    </a:lnTo>
                    <a:lnTo>
                      <a:pt x="290" y="194"/>
                    </a:lnTo>
                    <a:lnTo>
                      <a:pt x="286" y="198"/>
                    </a:lnTo>
                    <a:lnTo>
                      <a:pt x="284" y="202"/>
                    </a:lnTo>
                    <a:lnTo>
                      <a:pt x="282" y="206"/>
                    </a:lnTo>
                    <a:lnTo>
                      <a:pt x="280" y="208"/>
                    </a:lnTo>
                    <a:lnTo>
                      <a:pt x="276" y="212"/>
                    </a:lnTo>
                    <a:lnTo>
                      <a:pt x="274" y="216"/>
                    </a:lnTo>
                    <a:lnTo>
                      <a:pt x="270" y="220"/>
                    </a:lnTo>
                    <a:lnTo>
                      <a:pt x="268" y="222"/>
                    </a:lnTo>
                    <a:lnTo>
                      <a:pt x="264" y="226"/>
                    </a:lnTo>
                    <a:lnTo>
                      <a:pt x="260" y="228"/>
                    </a:lnTo>
                    <a:lnTo>
                      <a:pt x="258" y="230"/>
                    </a:lnTo>
                    <a:lnTo>
                      <a:pt x="254" y="234"/>
                    </a:lnTo>
                    <a:lnTo>
                      <a:pt x="250" y="236"/>
                    </a:lnTo>
                    <a:lnTo>
                      <a:pt x="246" y="238"/>
                    </a:lnTo>
                    <a:lnTo>
                      <a:pt x="242" y="240"/>
                    </a:lnTo>
                    <a:lnTo>
                      <a:pt x="238" y="242"/>
                    </a:lnTo>
                    <a:lnTo>
                      <a:pt x="232" y="242"/>
                    </a:lnTo>
                    <a:lnTo>
                      <a:pt x="228" y="244"/>
                    </a:lnTo>
                    <a:lnTo>
                      <a:pt x="224" y="246"/>
                    </a:lnTo>
                    <a:lnTo>
                      <a:pt x="218" y="246"/>
                    </a:lnTo>
                    <a:lnTo>
                      <a:pt x="214" y="248"/>
                    </a:lnTo>
                    <a:lnTo>
                      <a:pt x="208" y="248"/>
                    </a:lnTo>
                    <a:lnTo>
                      <a:pt x="202" y="248"/>
                    </a:lnTo>
                    <a:lnTo>
                      <a:pt x="198" y="250"/>
                    </a:lnTo>
                    <a:lnTo>
                      <a:pt x="192" y="250"/>
                    </a:lnTo>
                    <a:lnTo>
                      <a:pt x="186" y="250"/>
                    </a:lnTo>
                    <a:lnTo>
                      <a:pt x="180" y="252"/>
                    </a:lnTo>
                    <a:lnTo>
                      <a:pt x="172" y="252"/>
                    </a:lnTo>
                    <a:lnTo>
                      <a:pt x="166" y="252"/>
                    </a:lnTo>
                    <a:lnTo>
                      <a:pt x="160" y="252"/>
                    </a:lnTo>
                    <a:lnTo>
                      <a:pt x="154" y="252"/>
                    </a:lnTo>
                    <a:lnTo>
                      <a:pt x="148" y="252"/>
                    </a:lnTo>
                    <a:lnTo>
                      <a:pt x="142" y="252"/>
                    </a:lnTo>
                    <a:lnTo>
                      <a:pt x="136" y="252"/>
                    </a:lnTo>
                    <a:lnTo>
                      <a:pt x="128" y="252"/>
                    </a:lnTo>
                    <a:lnTo>
                      <a:pt x="122" y="250"/>
                    </a:lnTo>
                    <a:lnTo>
                      <a:pt x="116" y="250"/>
                    </a:lnTo>
                    <a:lnTo>
                      <a:pt x="110" y="250"/>
                    </a:lnTo>
                    <a:lnTo>
                      <a:pt x="106" y="248"/>
                    </a:lnTo>
                    <a:lnTo>
                      <a:pt x="100" y="248"/>
                    </a:lnTo>
                    <a:lnTo>
                      <a:pt x="94" y="246"/>
                    </a:lnTo>
                    <a:lnTo>
                      <a:pt x="88" y="246"/>
                    </a:lnTo>
                    <a:lnTo>
                      <a:pt x="84" y="244"/>
                    </a:lnTo>
                    <a:lnTo>
                      <a:pt x="80" y="244"/>
                    </a:lnTo>
                    <a:lnTo>
                      <a:pt x="74" y="242"/>
                    </a:lnTo>
                    <a:lnTo>
                      <a:pt x="70" y="240"/>
                    </a:lnTo>
                    <a:lnTo>
                      <a:pt x="68" y="238"/>
                    </a:lnTo>
                    <a:lnTo>
                      <a:pt x="64" y="236"/>
                    </a:lnTo>
                    <a:lnTo>
                      <a:pt x="60" y="234"/>
                    </a:lnTo>
                    <a:lnTo>
                      <a:pt x="58" y="232"/>
                    </a:lnTo>
                    <a:lnTo>
                      <a:pt x="54" y="230"/>
                    </a:lnTo>
                    <a:lnTo>
                      <a:pt x="52" y="226"/>
                    </a:lnTo>
                    <a:lnTo>
                      <a:pt x="48" y="222"/>
                    </a:lnTo>
                    <a:lnTo>
                      <a:pt x="46" y="220"/>
                    </a:lnTo>
                    <a:lnTo>
                      <a:pt x="44" y="216"/>
                    </a:lnTo>
                    <a:lnTo>
                      <a:pt x="40" y="212"/>
                    </a:lnTo>
                    <a:lnTo>
                      <a:pt x="38" y="208"/>
                    </a:lnTo>
                    <a:lnTo>
                      <a:pt x="36" y="202"/>
                    </a:lnTo>
                    <a:lnTo>
                      <a:pt x="36" y="198"/>
                    </a:lnTo>
                    <a:lnTo>
                      <a:pt x="34" y="194"/>
                    </a:lnTo>
                    <a:lnTo>
                      <a:pt x="32" y="190"/>
                    </a:lnTo>
                    <a:lnTo>
                      <a:pt x="32" y="184"/>
                    </a:lnTo>
                    <a:lnTo>
                      <a:pt x="30" y="180"/>
                    </a:lnTo>
                    <a:lnTo>
                      <a:pt x="30" y="176"/>
                    </a:lnTo>
                    <a:lnTo>
                      <a:pt x="28" y="170"/>
                    </a:lnTo>
                    <a:lnTo>
                      <a:pt x="28" y="166"/>
                    </a:lnTo>
                    <a:lnTo>
                      <a:pt x="26" y="160"/>
                    </a:lnTo>
                    <a:lnTo>
                      <a:pt x="26" y="156"/>
                    </a:lnTo>
                    <a:lnTo>
                      <a:pt x="26" y="150"/>
                    </a:lnTo>
                    <a:lnTo>
                      <a:pt x="26" y="146"/>
                    </a:lnTo>
                    <a:lnTo>
                      <a:pt x="24" y="134"/>
                    </a:lnTo>
                    <a:lnTo>
                      <a:pt x="24" y="124"/>
                    </a:lnTo>
                    <a:lnTo>
                      <a:pt x="24" y="114"/>
                    </a:lnTo>
                    <a:lnTo>
                      <a:pt x="24" y="106"/>
                    </a:lnTo>
                    <a:lnTo>
                      <a:pt x="22" y="100"/>
                    </a:lnTo>
                    <a:lnTo>
                      <a:pt x="22" y="96"/>
                    </a:lnTo>
                    <a:lnTo>
                      <a:pt x="22" y="90"/>
                    </a:lnTo>
                    <a:lnTo>
                      <a:pt x="22" y="86"/>
                    </a:lnTo>
                    <a:lnTo>
                      <a:pt x="20" y="86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4" y="82"/>
                    </a:lnTo>
                    <a:lnTo>
                      <a:pt x="12" y="82"/>
                    </a:lnTo>
                    <a:lnTo>
                      <a:pt x="10" y="80"/>
                    </a:lnTo>
                    <a:lnTo>
                      <a:pt x="8" y="78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2" y="70"/>
                    </a:lnTo>
                    <a:lnTo>
                      <a:pt x="2" y="7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6" y="20"/>
                    </a:lnTo>
                    <a:close/>
                  </a:path>
                </a:pathLst>
              </a:custGeom>
              <a:solidFill>
                <a:srgbClr val="90257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7" name="Freeform 55"/>
              <p:cNvSpPr>
                <a:spLocks/>
              </p:cNvSpPr>
              <p:nvPr/>
            </p:nvSpPr>
            <p:spPr bwMode="auto">
              <a:xfrm>
                <a:off x="1388628" y="1391220"/>
                <a:ext cx="539100" cy="387844"/>
              </a:xfrm>
              <a:custGeom>
                <a:avLst/>
                <a:gdLst/>
                <a:ahLst/>
                <a:cxnLst>
                  <a:cxn ang="0">
                    <a:pos x="96" y="200"/>
                  </a:cxn>
                  <a:cxn ang="0">
                    <a:pos x="72" y="198"/>
                  </a:cxn>
                  <a:cxn ang="0">
                    <a:pos x="52" y="194"/>
                  </a:cxn>
                  <a:cxn ang="0">
                    <a:pos x="36" y="190"/>
                  </a:cxn>
                  <a:cxn ang="0">
                    <a:pos x="28" y="186"/>
                  </a:cxn>
                  <a:cxn ang="0">
                    <a:pos x="20" y="178"/>
                  </a:cxn>
                  <a:cxn ang="0">
                    <a:pos x="14" y="166"/>
                  </a:cxn>
                  <a:cxn ang="0">
                    <a:pos x="8" y="152"/>
                  </a:cxn>
                  <a:cxn ang="0">
                    <a:pos x="6" y="134"/>
                  </a:cxn>
                  <a:cxn ang="0">
                    <a:pos x="4" y="116"/>
                  </a:cxn>
                  <a:cxn ang="0">
                    <a:pos x="2" y="102"/>
                  </a:cxn>
                  <a:cxn ang="0">
                    <a:pos x="2" y="94"/>
                  </a:cxn>
                  <a:cxn ang="0">
                    <a:pos x="2" y="88"/>
                  </a:cxn>
                  <a:cxn ang="0">
                    <a:pos x="0" y="82"/>
                  </a:cxn>
                  <a:cxn ang="0">
                    <a:pos x="0" y="76"/>
                  </a:cxn>
                  <a:cxn ang="0">
                    <a:pos x="0" y="70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0" y="50"/>
                  </a:cxn>
                  <a:cxn ang="0">
                    <a:pos x="8" y="36"/>
                  </a:cxn>
                  <a:cxn ang="0">
                    <a:pos x="20" y="24"/>
                  </a:cxn>
                  <a:cxn ang="0">
                    <a:pos x="36" y="16"/>
                  </a:cxn>
                  <a:cxn ang="0">
                    <a:pos x="56" y="10"/>
                  </a:cxn>
                  <a:cxn ang="0">
                    <a:pos x="76" y="4"/>
                  </a:cxn>
                  <a:cxn ang="0">
                    <a:pos x="100" y="2"/>
                  </a:cxn>
                  <a:cxn ang="0">
                    <a:pos x="124" y="0"/>
                  </a:cxn>
                  <a:cxn ang="0">
                    <a:pos x="148" y="2"/>
                  </a:cxn>
                  <a:cxn ang="0">
                    <a:pos x="172" y="4"/>
                  </a:cxn>
                  <a:cxn ang="0">
                    <a:pos x="196" y="10"/>
                  </a:cxn>
                  <a:cxn ang="0">
                    <a:pos x="216" y="16"/>
                  </a:cxn>
                  <a:cxn ang="0">
                    <a:pos x="234" y="24"/>
                  </a:cxn>
                  <a:cxn ang="0">
                    <a:pos x="250" y="36"/>
                  </a:cxn>
                  <a:cxn ang="0">
                    <a:pos x="260" y="48"/>
                  </a:cxn>
                  <a:cxn ang="0">
                    <a:pos x="266" y="64"/>
                  </a:cxn>
                  <a:cxn ang="0">
                    <a:pos x="266" y="76"/>
                  </a:cxn>
                  <a:cxn ang="0">
                    <a:pos x="266" y="80"/>
                  </a:cxn>
                  <a:cxn ang="0">
                    <a:pos x="264" y="84"/>
                  </a:cxn>
                  <a:cxn ang="0">
                    <a:pos x="264" y="90"/>
                  </a:cxn>
                  <a:cxn ang="0">
                    <a:pos x="262" y="94"/>
                  </a:cxn>
                  <a:cxn ang="0">
                    <a:pos x="260" y="100"/>
                  </a:cxn>
                  <a:cxn ang="0">
                    <a:pos x="260" y="106"/>
                  </a:cxn>
                  <a:cxn ang="0">
                    <a:pos x="258" y="112"/>
                  </a:cxn>
                  <a:cxn ang="0">
                    <a:pos x="250" y="130"/>
                  </a:cxn>
                  <a:cxn ang="0">
                    <a:pos x="234" y="160"/>
                  </a:cxn>
                  <a:cxn ang="0">
                    <a:pos x="214" y="182"/>
                  </a:cxn>
                  <a:cxn ang="0">
                    <a:pos x="188" y="194"/>
                  </a:cxn>
                  <a:cxn ang="0">
                    <a:pos x="170" y="196"/>
                  </a:cxn>
                  <a:cxn ang="0">
                    <a:pos x="146" y="198"/>
                  </a:cxn>
                  <a:cxn ang="0">
                    <a:pos x="122" y="200"/>
                  </a:cxn>
                  <a:cxn ang="0">
                    <a:pos x="110" y="200"/>
                  </a:cxn>
                </a:cxnLst>
                <a:rect l="0" t="0" r="r" b="b"/>
                <a:pathLst>
                  <a:path w="266" h="200">
                    <a:moveTo>
                      <a:pt x="110" y="200"/>
                    </a:moveTo>
                    <a:lnTo>
                      <a:pt x="96" y="200"/>
                    </a:lnTo>
                    <a:lnTo>
                      <a:pt x="84" y="198"/>
                    </a:lnTo>
                    <a:lnTo>
                      <a:pt x="72" y="198"/>
                    </a:lnTo>
                    <a:lnTo>
                      <a:pt x="62" y="196"/>
                    </a:lnTo>
                    <a:lnTo>
                      <a:pt x="52" y="194"/>
                    </a:lnTo>
                    <a:lnTo>
                      <a:pt x="42" y="192"/>
                    </a:lnTo>
                    <a:lnTo>
                      <a:pt x="36" y="190"/>
                    </a:lnTo>
                    <a:lnTo>
                      <a:pt x="32" y="188"/>
                    </a:lnTo>
                    <a:lnTo>
                      <a:pt x="28" y="186"/>
                    </a:lnTo>
                    <a:lnTo>
                      <a:pt x="24" y="182"/>
                    </a:lnTo>
                    <a:lnTo>
                      <a:pt x="20" y="178"/>
                    </a:lnTo>
                    <a:lnTo>
                      <a:pt x="16" y="172"/>
                    </a:lnTo>
                    <a:lnTo>
                      <a:pt x="14" y="166"/>
                    </a:lnTo>
                    <a:lnTo>
                      <a:pt x="10" y="160"/>
                    </a:lnTo>
                    <a:lnTo>
                      <a:pt x="8" y="152"/>
                    </a:lnTo>
                    <a:lnTo>
                      <a:pt x="6" y="144"/>
                    </a:lnTo>
                    <a:lnTo>
                      <a:pt x="6" y="134"/>
                    </a:lnTo>
                    <a:lnTo>
                      <a:pt x="4" y="126"/>
                    </a:lnTo>
                    <a:lnTo>
                      <a:pt x="4" y="116"/>
                    </a:lnTo>
                    <a:lnTo>
                      <a:pt x="2" y="106"/>
                    </a:lnTo>
                    <a:lnTo>
                      <a:pt x="2" y="102"/>
                    </a:lnTo>
                    <a:lnTo>
                      <a:pt x="2" y="98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88"/>
                    </a:lnTo>
                    <a:lnTo>
                      <a:pt x="2" y="84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8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0"/>
                    </a:lnTo>
                    <a:lnTo>
                      <a:pt x="4" y="42"/>
                    </a:lnTo>
                    <a:lnTo>
                      <a:pt x="8" y="36"/>
                    </a:lnTo>
                    <a:lnTo>
                      <a:pt x="14" y="30"/>
                    </a:lnTo>
                    <a:lnTo>
                      <a:pt x="20" y="24"/>
                    </a:lnTo>
                    <a:lnTo>
                      <a:pt x="28" y="20"/>
                    </a:lnTo>
                    <a:lnTo>
                      <a:pt x="36" y="16"/>
                    </a:lnTo>
                    <a:lnTo>
                      <a:pt x="46" y="12"/>
                    </a:lnTo>
                    <a:lnTo>
                      <a:pt x="56" y="10"/>
                    </a:lnTo>
                    <a:lnTo>
                      <a:pt x="66" y="6"/>
                    </a:lnTo>
                    <a:lnTo>
                      <a:pt x="76" y="4"/>
                    </a:lnTo>
                    <a:lnTo>
                      <a:pt x="88" y="4"/>
                    </a:lnTo>
                    <a:lnTo>
                      <a:pt x="100" y="2"/>
                    </a:lnTo>
                    <a:lnTo>
                      <a:pt x="112" y="2"/>
                    </a:lnTo>
                    <a:lnTo>
                      <a:pt x="124" y="0"/>
                    </a:lnTo>
                    <a:lnTo>
                      <a:pt x="136" y="2"/>
                    </a:lnTo>
                    <a:lnTo>
                      <a:pt x="148" y="2"/>
                    </a:lnTo>
                    <a:lnTo>
                      <a:pt x="160" y="2"/>
                    </a:lnTo>
                    <a:lnTo>
                      <a:pt x="172" y="4"/>
                    </a:lnTo>
                    <a:lnTo>
                      <a:pt x="184" y="6"/>
                    </a:lnTo>
                    <a:lnTo>
                      <a:pt x="196" y="10"/>
                    </a:lnTo>
                    <a:lnTo>
                      <a:pt x="206" y="12"/>
                    </a:lnTo>
                    <a:lnTo>
                      <a:pt x="216" y="16"/>
                    </a:lnTo>
                    <a:lnTo>
                      <a:pt x="226" y="20"/>
                    </a:lnTo>
                    <a:lnTo>
                      <a:pt x="234" y="24"/>
                    </a:lnTo>
                    <a:lnTo>
                      <a:pt x="242" y="30"/>
                    </a:lnTo>
                    <a:lnTo>
                      <a:pt x="250" y="36"/>
                    </a:lnTo>
                    <a:lnTo>
                      <a:pt x="256" y="42"/>
                    </a:lnTo>
                    <a:lnTo>
                      <a:pt x="260" y="48"/>
                    </a:lnTo>
                    <a:lnTo>
                      <a:pt x="264" y="56"/>
                    </a:lnTo>
                    <a:lnTo>
                      <a:pt x="266" y="64"/>
                    </a:lnTo>
                    <a:lnTo>
                      <a:pt x="266" y="72"/>
                    </a:lnTo>
                    <a:lnTo>
                      <a:pt x="266" y="76"/>
                    </a:lnTo>
                    <a:lnTo>
                      <a:pt x="266" y="78"/>
                    </a:lnTo>
                    <a:lnTo>
                      <a:pt x="266" y="80"/>
                    </a:lnTo>
                    <a:lnTo>
                      <a:pt x="264" y="82"/>
                    </a:lnTo>
                    <a:lnTo>
                      <a:pt x="264" y="84"/>
                    </a:lnTo>
                    <a:lnTo>
                      <a:pt x="264" y="86"/>
                    </a:lnTo>
                    <a:lnTo>
                      <a:pt x="264" y="90"/>
                    </a:lnTo>
                    <a:lnTo>
                      <a:pt x="262" y="92"/>
                    </a:lnTo>
                    <a:lnTo>
                      <a:pt x="262" y="94"/>
                    </a:lnTo>
                    <a:lnTo>
                      <a:pt x="262" y="98"/>
                    </a:lnTo>
                    <a:lnTo>
                      <a:pt x="260" y="100"/>
                    </a:lnTo>
                    <a:lnTo>
                      <a:pt x="260" y="102"/>
                    </a:lnTo>
                    <a:lnTo>
                      <a:pt x="260" y="106"/>
                    </a:lnTo>
                    <a:lnTo>
                      <a:pt x="258" y="108"/>
                    </a:lnTo>
                    <a:lnTo>
                      <a:pt x="258" y="112"/>
                    </a:lnTo>
                    <a:lnTo>
                      <a:pt x="256" y="114"/>
                    </a:lnTo>
                    <a:lnTo>
                      <a:pt x="250" y="130"/>
                    </a:lnTo>
                    <a:lnTo>
                      <a:pt x="242" y="146"/>
                    </a:lnTo>
                    <a:lnTo>
                      <a:pt x="234" y="160"/>
                    </a:lnTo>
                    <a:lnTo>
                      <a:pt x="224" y="172"/>
                    </a:lnTo>
                    <a:lnTo>
                      <a:pt x="214" y="182"/>
                    </a:lnTo>
                    <a:lnTo>
                      <a:pt x="202" y="188"/>
                    </a:lnTo>
                    <a:lnTo>
                      <a:pt x="188" y="194"/>
                    </a:lnTo>
                    <a:lnTo>
                      <a:pt x="180" y="194"/>
                    </a:lnTo>
                    <a:lnTo>
                      <a:pt x="170" y="196"/>
                    </a:lnTo>
                    <a:lnTo>
                      <a:pt x="158" y="198"/>
                    </a:lnTo>
                    <a:lnTo>
                      <a:pt x="146" y="198"/>
                    </a:lnTo>
                    <a:lnTo>
                      <a:pt x="134" y="200"/>
                    </a:lnTo>
                    <a:lnTo>
                      <a:pt x="122" y="200"/>
                    </a:lnTo>
                    <a:lnTo>
                      <a:pt x="110" y="200"/>
                    </a:lnTo>
                    <a:lnTo>
                      <a:pt x="110" y="200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8" name="Freeform 56"/>
              <p:cNvSpPr>
                <a:spLocks/>
              </p:cNvSpPr>
              <p:nvPr/>
            </p:nvSpPr>
            <p:spPr bwMode="auto">
              <a:xfrm>
                <a:off x="1400788" y="1402856"/>
                <a:ext cx="514780" cy="201679"/>
              </a:xfrm>
              <a:custGeom>
                <a:avLst/>
                <a:gdLst/>
                <a:ahLst/>
                <a:cxnLst>
                  <a:cxn ang="0">
                    <a:pos x="250" y="88"/>
                  </a:cxn>
                  <a:cxn ang="0">
                    <a:pos x="2" y="104"/>
                  </a:cxn>
                  <a:cxn ang="0">
                    <a:pos x="2" y="100"/>
                  </a:cxn>
                  <a:cxn ang="0">
                    <a:pos x="2" y="92"/>
                  </a:cxn>
                  <a:cxn ang="0">
                    <a:pos x="2" y="84"/>
                  </a:cxn>
                  <a:cxn ang="0">
                    <a:pos x="0" y="78"/>
                  </a:cxn>
                  <a:cxn ang="0">
                    <a:pos x="0" y="72"/>
                  </a:cxn>
                  <a:cxn ang="0">
                    <a:pos x="0" y="66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0" y="56"/>
                  </a:cxn>
                  <a:cxn ang="0">
                    <a:pos x="0" y="54"/>
                  </a:cxn>
                  <a:cxn ang="0">
                    <a:pos x="0" y="52"/>
                  </a:cxn>
                  <a:cxn ang="0">
                    <a:pos x="0" y="46"/>
                  </a:cxn>
                  <a:cxn ang="0">
                    <a:pos x="2" y="40"/>
                  </a:cxn>
                  <a:cxn ang="0">
                    <a:pos x="6" y="34"/>
                  </a:cxn>
                  <a:cxn ang="0">
                    <a:pos x="12" y="28"/>
                  </a:cxn>
                  <a:cxn ang="0">
                    <a:pos x="18" y="24"/>
                  </a:cxn>
                  <a:cxn ang="0">
                    <a:pos x="24" y="20"/>
                  </a:cxn>
                  <a:cxn ang="0">
                    <a:pos x="32" y="16"/>
                  </a:cxn>
                  <a:cxn ang="0">
                    <a:pos x="42" y="12"/>
                  </a:cxn>
                  <a:cxn ang="0">
                    <a:pos x="50" y="8"/>
                  </a:cxn>
                  <a:cxn ang="0">
                    <a:pos x="60" y="6"/>
                  </a:cxn>
                  <a:cxn ang="0">
                    <a:pos x="72" y="4"/>
                  </a:cxn>
                  <a:cxn ang="0">
                    <a:pos x="82" y="2"/>
                  </a:cxn>
                  <a:cxn ang="0">
                    <a:pos x="94" y="2"/>
                  </a:cxn>
                  <a:cxn ang="0">
                    <a:pos x="106" y="0"/>
                  </a:cxn>
                  <a:cxn ang="0">
                    <a:pos x="118" y="0"/>
                  </a:cxn>
                  <a:cxn ang="0">
                    <a:pos x="130" y="0"/>
                  </a:cxn>
                  <a:cxn ang="0">
                    <a:pos x="142" y="2"/>
                  </a:cxn>
                  <a:cxn ang="0">
                    <a:pos x="154" y="2"/>
                  </a:cxn>
                  <a:cxn ang="0">
                    <a:pos x="166" y="4"/>
                  </a:cxn>
                  <a:cxn ang="0">
                    <a:pos x="178" y="6"/>
                  </a:cxn>
                  <a:cxn ang="0">
                    <a:pos x="188" y="8"/>
                  </a:cxn>
                  <a:cxn ang="0">
                    <a:pos x="198" y="12"/>
                  </a:cxn>
                  <a:cxn ang="0">
                    <a:pos x="208" y="14"/>
                  </a:cxn>
                  <a:cxn ang="0">
                    <a:pos x="218" y="18"/>
                  </a:cxn>
                  <a:cxn ang="0">
                    <a:pos x="226" y="24"/>
                  </a:cxn>
                  <a:cxn ang="0">
                    <a:pos x="234" y="28"/>
                  </a:cxn>
                  <a:cxn ang="0">
                    <a:pos x="240" y="34"/>
                  </a:cxn>
                  <a:cxn ang="0">
                    <a:pos x="246" y="38"/>
                  </a:cxn>
                  <a:cxn ang="0">
                    <a:pos x="250" y="46"/>
                  </a:cxn>
                  <a:cxn ang="0">
                    <a:pos x="252" y="52"/>
                  </a:cxn>
                  <a:cxn ang="0">
                    <a:pos x="254" y="58"/>
                  </a:cxn>
                  <a:cxn ang="0">
                    <a:pos x="254" y="66"/>
                  </a:cxn>
                  <a:cxn ang="0">
                    <a:pos x="254" y="68"/>
                  </a:cxn>
                  <a:cxn ang="0">
                    <a:pos x="254" y="72"/>
                  </a:cxn>
                  <a:cxn ang="0">
                    <a:pos x="254" y="74"/>
                  </a:cxn>
                  <a:cxn ang="0">
                    <a:pos x="254" y="76"/>
                  </a:cxn>
                  <a:cxn ang="0">
                    <a:pos x="252" y="80"/>
                  </a:cxn>
                  <a:cxn ang="0">
                    <a:pos x="252" y="82"/>
                  </a:cxn>
                  <a:cxn ang="0">
                    <a:pos x="252" y="86"/>
                  </a:cxn>
                  <a:cxn ang="0">
                    <a:pos x="250" y="88"/>
                  </a:cxn>
                  <a:cxn ang="0">
                    <a:pos x="250" y="88"/>
                  </a:cxn>
                </a:cxnLst>
                <a:rect l="0" t="0" r="r" b="b"/>
                <a:pathLst>
                  <a:path w="254" h="104">
                    <a:moveTo>
                      <a:pt x="250" y="88"/>
                    </a:moveTo>
                    <a:lnTo>
                      <a:pt x="2" y="104"/>
                    </a:lnTo>
                    <a:lnTo>
                      <a:pt x="2" y="100"/>
                    </a:lnTo>
                    <a:lnTo>
                      <a:pt x="2" y="92"/>
                    </a:lnTo>
                    <a:lnTo>
                      <a:pt x="2" y="84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2" y="40"/>
                    </a:lnTo>
                    <a:lnTo>
                      <a:pt x="6" y="34"/>
                    </a:lnTo>
                    <a:lnTo>
                      <a:pt x="12" y="28"/>
                    </a:lnTo>
                    <a:lnTo>
                      <a:pt x="18" y="24"/>
                    </a:lnTo>
                    <a:lnTo>
                      <a:pt x="24" y="20"/>
                    </a:lnTo>
                    <a:lnTo>
                      <a:pt x="32" y="16"/>
                    </a:lnTo>
                    <a:lnTo>
                      <a:pt x="42" y="12"/>
                    </a:lnTo>
                    <a:lnTo>
                      <a:pt x="50" y="8"/>
                    </a:lnTo>
                    <a:lnTo>
                      <a:pt x="60" y="6"/>
                    </a:lnTo>
                    <a:lnTo>
                      <a:pt x="72" y="4"/>
                    </a:lnTo>
                    <a:lnTo>
                      <a:pt x="82" y="2"/>
                    </a:lnTo>
                    <a:lnTo>
                      <a:pt x="94" y="2"/>
                    </a:lnTo>
                    <a:lnTo>
                      <a:pt x="106" y="0"/>
                    </a:lnTo>
                    <a:lnTo>
                      <a:pt x="118" y="0"/>
                    </a:lnTo>
                    <a:lnTo>
                      <a:pt x="130" y="0"/>
                    </a:lnTo>
                    <a:lnTo>
                      <a:pt x="142" y="2"/>
                    </a:lnTo>
                    <a:lnTo>
                      <a:pt x="154" y="2"/>
                    </a:lnTo>
                    <a:lnTo>
                      <a:pt x="166" y="4"/>
                    </a:lnTo>
                    <a:lnTo>
                      <a:pt x="178" y="6"/>
                    </a:lnTo>
                    <a:lnTo>
                      <a:pt x="188" y="8"/>
                    </a:lnTo>
                    <a:lnTo>
                      <a:pt x="198" y="12"/>
                    </a:lnTo>
                    <a:lnTo>
                      <a:pt x="208" y="14"/>
                    </a:lnTo>
                    <a:lnTo>
                      <a:pt x="218" y="18"/>
                    </a:lnTo>
                    <a:lnTo>
                      <a:pt x="226" y="24"/>
                    </a:lnTo>
                    <a:lnTo>
                      <a:pt x="234" y="28"/>
                    </a:lnTo>
                    <a:lnTo>
                      <a:pt x="240" y="34"/>
                    </a:lnTo>
                    <a:lnTo>
                      <a:pt x="246" y="38"/>
                    </a:lnTo>
                    <a:lnTo>
                      <a:pt x="250" y="46"/>
                    </a:lnTo>
                    <a:lnTo>
                      <a:pt x="252" y="52"/>
                    </a:lnTo>
                    <a:lnTo>
                      <a:pt x="254" y="58"/>
                    </a:lnTo>
                    <a:lnTo>
                      <a:pt x="254" y="66"/>
                    </a:lnTo>
                    <a:lnTo>
                      <a:pt x="254" y="68"/>
                    </a:lnTo>
                    <a:lnTo>
                      <a:pt x="254" y="72"/>
                    </a:lnTo>
                    <a:lnTo>
                      <a:pt x="254" y="74"/>
                    </a:lnTo>
                    <a:lnTo>
                      <a:pt x="254" y="76"/>
                    </a:lnTo>
                    <a:lnTo>
                      <a:pt x="252" y="80"/>
                    </a:lnTo>
                    <a:lnTo>
                      <a:pt x="252" y="82"/>
                    </a:lnTo>
                    <a:lnTo>
                      <a:pt x="252" y="86"/>
                    </a:lnTo>
                    <a:lnTo>
                      <a:pt x="250" y="88"/>
                    </a:lnTo>
                    <a:lnTo>
                      <a:pt x="250" y="88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9" name="Freeform 107"/>
              <p:cNvSpPr>
                <a:spLocks/>
              </p:cNvSpPr>
              <p:nvPr/>
            </p:nvSpPr>
            <p:spPr bwMode="auto">
              <a:xfrm>
                <a:off x="2069597" y="1387342"/>
                <a:ext cx="539100" cy="383966"/>
              </a:xfrm>
              <a:custGeom>
                <a:avLst/>
                <a:gdLst/>
                <a:ahLst/>
                <a:cxnLst>
                  <a:cxn ang="0">
                    <a:pos x="186" y="196"/>
                  </a:cxn>
                  <a:cxn ang="0">
                    <a:pos x="208" y="194"/>
                  </a:cxn>
                  <a:cxn ang="0">
                    <a:pos x="226" y="190"/>
                  </a:cxn>
                  <a:cxn ang="0">
                    <a:pos x="238" y="184"/>
                  </a:cxn>
                  <a:cxn ang="0">
                    <a:pos x="244" y="178"/>
                  </a:cxn>
                  <a:cxn ang="0">
                    <a:pos x="252" y="168"/>
                  </a:cxn>
                  <a:cxn ang="0">
                    <a:pos x="258" y="156"/>
                  </a:cxn>
                  <a:cxn ang="0">
                    <a:pos x="262" y="140"/>
                  </a:cxn>
                  <a:cxn ang="0">
                    <a:pos x="264" y="122"/>
                  </a:cxn>
                  <a:cxn ang="0">
                    <a:pos x="264" y="102"/>
                  </a:cxn>
                  <a:cxn ang="0">
                    <a:pos x="266" y="94"/>
                  </a:cxn>
                  <a:cxn ang="0">
                    <a:pos x="266" y="84"/>
                  </a:cxn>
                  <a:cxn ang="0">
                    <a:pos x="266" y="78"/>
                  </a:cxn>
                  <a:cxn ang="0">
                    <a:pos x="266" y="72"/>
                  </a:cxn>
                  <a:cxn ang="0">
                    <a:pos x="266" y="66"/>
                  </a:cxn>
                  <a:cxn ang="0">
                    <a:pos x="266" y="60"/>
                  </a:cxn>
                  <a:cxn ang="0">
                    <a:pos x="266" y="56"/>
                  </a:cxn>
                  <a:cxn ang="0">
                    <a:pos x="266" y="46"/>
                  </a:cxn>
                  <a:cxn ang="0">
                    <a:pos x="258" y="32"/>
                  </a:cxn>
                  <a:cxn ang="0">
                    <a:pos x="246" y="22"/>
                  </a:cxn>
                  <a:cxn ang="0">
                    <a:pos x="230" y="12"/>
                  </a:cxn>
                  <a:cxn ang="0">
                    <a:pos x="210" y="6"/>
                  </a:cxn>
                  <a:cxn ang="0">
                    <a:pos x="188" y="2"/>
                  </a:cxn>
                  <a:cxn ang="0">
                    <a:pos x="166" y="0"/>
                  </a:cxn>
                  <a:cxn ang="0">
                    <a:pos x="142" y="0"/>
                  </a:cxn>
                  <a:cxn ang="0">
                    <a:pos x="116" y="0"/>
                  </a:cxn>
                  <a:cxn ang="0">
                    <a:pos x="92" y="4"/>
                  </a:cxn>
                  <a:cxn ang="0">
                    <a:pos x="70" y="8"/>
                  </a:cxn>
                  <a:cxn ang="0">
                    <a:pos x="50" y="16"/>
                  </a:cxn>
                  <a:cxn ang="0">
                    <a:pos x="30" y="24"/>
                  </a:cxn>
                  <a:cxn ang="0">
                    <a:pos x="16" y="36"/>
                  </a:cxn>
                  <a:cxn ang="0">
                    <a:pos x="6" y="50"/>
                  </a:cxn>
                  <a:cxn ang="0">
                    <a:pos x="0" y="66"/>
                  </a:cxn>
                  <a:cxn ang="0">
                    <a:pos x="0" y="76"/>
                  </a:cxn>
                  <a:cxn ang="0">
                    <a:pos x="2" y="80"/>
                  </a:cxn>
                  <a:cxn ang="0">
                    <a:pos x="2" y="86"/>
                  </a:cxn>
                  <a:cxn ang="0">
                    <a:pos x="4" y="90"/>
                  </a:cxn>
                  <a:cxn ang="0">
                    <a:pos x="6" y="96"/>
                  </a:cxn>
                  <a:cxn ang="0">
                    <a:pos x="6" y="100"/>
                  </a:cxn>
                  <a:cxn ang="0">
                    <a:pos x="8" y="106"/>
                  </a:cxn>
                  <a:cxn ang="0">
                    <a:pos x="10" y="112"/>
                  </a:cxn>
                  <a:cxn ang="0">
                    <a:pos x="18" y="132"/>
                  </a:cxn>
                  <a:cxn ang="0">
                    <a:pos x="34" y="160"/>
                  </a:cxn>
                  <a:cxn ang="0">
                    <a:pos x="56" y="182"/>
                  </a:cxn>
                  <a:cxn ang="0">
                    <a:pos x="82" y="192"/>
                  </a:cxn>
                  <a:cxn ang="0">
                    <a:pos x="100" y="196"/>
                  </a:cxn>
                  <a:cxn ang="0">
                    <a:pos x="122" y="198"/>
                  </a:cxn>
                  <a:cxn ang="0">
                    <a:pos x="148" y="198"/>
                  </a:cxn>
                  <a:cxn ang="0">
                    <a:pos x="172" y="198"/>
                  </a:cxn>
                </a:cxnLst>
                <a:rect l="0" t="0" r="r" b="b"/>
                <a:pathLst>
                  <a:path w="266" h="198">
                    <a:moveTo>
                      <a:pt x="172" y="198"/>
                    </a:moveTo>
                    <a:lnTo>
                      <a:pt x="186" y="196"/>
                    </a:lnTo>
                    <a:lnTo>
                      <a:pt x="196" y="194"/>
                    </a:lnTo>
                    <a:lnTo>
                      <a:pt x="208" y="194"/>
                    </a:lnTo>
                    <a:lnTo>
                      <a:pt x="218" y="192"/>
                    </a:lnTo>
                    <a:lnTo>
                      <a:pt x="226" y="190"/>
                    </a:lnTo>
                    <a:lnTo>
                      <a:pt x="232" y="186"/>
                    </a:lnTo>
                    <a:lnTo>
                      <a:pt x="238" y="184"/>
                    </a:lnTo>
                    <a:lnTo>
                      <a:pt x="240" y="182"/>
                    </a:lnTo>
                    <a:lnTo>
                      <a:pt x="244" y="178"/>
                    </a:lnTo>
                    <a:lnTo>
                      <a:pt x="248" y="174"/>
                    </a:lnTo>
                    <a:lnTo>
                      <a:pt x="252" y="168"/>
                    </a:lnTo>
                    <a:lnTo>
                      <a:pt x="254" y="162"/>
                    </a:lnTo>
                    <a:lnTo>
                      <a:pt x="258" y="156"/>
                    </a:lnTo>
                    <a:lnTo>
                      <a:pt x="260" y="148"/>
                    </a:lnTo>
                    <a:lnTo>
                      <a:pt x="262" y="140"/>
                    </a:lnTo>
                    <a:lnTo>
                      <a:pt x="262" y="130"/>
                    </a:lnTo>
                    <a:lnTo>
                      <a:pt x="264" y="122"/>
                    </a:lnTo>
                    <a:lnTo>
                      <a:pt x="264" y="112"/>
                    </a:lnTo>
                    <a:lnTo>
                      <a:pt x="264" y="102"/>
                    </a:lnTo>
                    <a:lnTo>
                      <a:pt x="266" y="98"/>
                    </a:lnTo>
                    <a:lnTo>
                      <a:pt x="266" y="94"/>
                    </a:lnTo>
                    <a:lnTo>
                      <a:pt x="266" y="90"/>
                    </a:lnTo>
                    <a:lnTo>
                      <a:pt x="266" y="84"/>
                    </a:lnTo>
                    <a:lnTo>
                      <a:pt x="266" y="80"/>
                    </a:lnTo>
                    <a:lnTo>
                      <a:pt x="266" y="78"/>
                    </a:lnTo>
                    <a:lnTo>
                      <a:pt x="266" y="74"/>
                    </a:lnTo>
                    <a:lnTo>
                      <a:pt x="266" y="72"/>
                    </a:lnTo>
                    <a:lnTo>
                      <a:pt x="266" y="68"/>
                    </a:lnTo>
                    <a:lnTo>
                      <a:pt x="266" y="66"/>
                    </a:lnTo>
                    <a:lnTo>
                      <a:pt x="266" y="64"/>
                    </a:lnTo>
                    <a:lnTo>
                      <a:pt x="266" y="60"/>
                    </a:lnTo>
                    <a:lnTo>
                      <a:pt x="266" y="58"/>
                    </a:lnTo>
                    <a:lnTo>
                      <a:pt x="266" y="56"/>
                    </a:lnTo>
                    <a:lnTo>
                      <a:pt x="266" y="54"/>
                    </a:lnTo>
                    <a:lnTo>
                      <a:pt x="266" y="46"/>
                    </a:lnTo>
                    <a:lnTo>
                      <a:pt x="262" y="38"/>
                    </a:lnTo>
                    <a:lnTo>
                      <a:pt x="258" y="32"/>
                    </a:lnTo>
                    <a:lnTo>
                      <a:pt x="252" y="26"/>
                    </a:lnTo>
                    <a:lnTo>
                      <a:pt x="246" y="22"/>
                    </a:lnTo>
                    <a:lnTo>
                      <a:pt x="238" y="16"/>
                    </a:lnTo>
                    <a:lnTo>
                      <a:pt x="230" y="12"/>
                    </a:lnTo>
                    <a:lnTo>
                      <a:pt x="220" y="10"/>
                    </a:lnTo>
                    <a:lnTo>
                      <a:pt x="210" y="6"/>
                    </a:lnTo>
                    <a:lnTo>
                      <a:pt x="200" y="4"/>
                    </a:lnTo>
                    <a:lnTo>
                      <a:pt x="188" y="2"/>
                    </a:lnTo>
                    <a:lnTo>
                      <a:pt x="178" y="0"/>
                    </a:lnTo>
                    <a:lnTo>
                      <a:pt x="166" y="0"/>
                    </a:lnTo>
                    <a:lnTo>
                      <a:pt x="154" y="0"/>
                    </a:lnTo>
                    <a:lnTo>
                      <a:pt x="142" y="0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4" y="2"/>
                    </a:lnTo>
                    <a:lnTo>
                      <a:pt x="92" y="4"/>
                    </a:lnTo>
                    <a:lnTo>
                      <a:pt x="82" y="6"/>
                    </a:lnTo>
                    <a:lnTo>
                      <a:pt x="70" y="8"/>
                    </a:lnTo>
                    <a:lnTo>
                      <a:pt x="60" y="12"/>
                    </a:lnTo>
                    <a:lnTo>
                      <a:pt x="50" y="16"/>
                    </a:lnTo>
                    <a:lnTo>
                      <a:pt x="40" y="20"/>
                    </a:lnTo>
                    <a:lnTo>
                      <a:pt x="30" y="24"/>
                    </a:lnTo>
                    <a:lnTo>
                      <a:pt x="24" y="30"/>
                    </a:lnTo>
                    <a:lnTo>
                      <a:pt x="16" y="36"/>
                    </a:lnTo>
                    <a:lnTo>
                      <a:pt x="10" y="42"/>
                    </a:lnTo>
                    <a:lnTo>
                      <a:pt x="6" y="50"/>
                    </a:lnTo>
                    <a:lnTo>
                      <a:pt x="2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2" y="78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2" y="86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4" y="92"/>
                    </a:lnTo>
                    <a:lnTo>
                      <a:pt x="6" y="96"/>
                    </a:lnTo>
                    <a:lnTo>
                      <a:pt x="6" y="98"/>
                    </a:lnTo>
                    <a:lnTo>
                      <a:pt x="6" y="100"/>
                    </a:lnTo>
                    <a:lnTo>
                      <a:pt x="8" y="104"/>
                    </a:lnTo>
                    <a:lnTo>
                      <a:pt x="8" y="106"/>
                    </a:lnTo>
                    <a:lnTo>
                      <a:pt x="10" y="110"/>
                    </a:lnTo>
                    <a:lnTo>
                      <a:pt x="10" y="112"/>
                    </a:lnTo>
                    <a:lnTo>
                      <a:pt x="12" y="116"/>
                    </a:lnTo>
                    <a:lnTo>
                      <a:pt x="18" y="132"/>
                    </a:lnTo>
                    <a:lnTo>
                      <a:pt x="26" y="148"/>
                    </a:lnTo>
                    <a:lnTo>
                      <a:pt x="34" y="160"/>
                    </a:lnTo>
                    <a:lnTo>
                      <a:pt x="44" y="172"/>
                    </a:lnTo>
                    <a:lnTo>
                      <a:pt x="56" y="182"/>
                    </a:lnTo>
                    <a:lnTo>
                      <a:pt x="66" y="188"/>
                    </a:lnTo>
                    <a:lnTo>
                      <a:pt x="82" y="192"/>
                    </a:lnTo>
                    <a:lnTo>
                      <a:pt x="90" y="194"/>
                    </a:lnTo>
                    <a:lnTo>
                      <a:pt x="100" y="196"/>
                    </a:lnTo>
                    <a:lnTo>
                      <a:pt x="110" y="196"/>
                    </a:lnTo>
                    <a:lnTo>
                      <a:pt x="122" y="198"/>
                    </a:lnTo>
                    <a:lnTo>
                      <a:pt x="134" y="198"/>
                    </a:lnTo>
                    <a:lnTo>
                      <a:pt x="148" y="198"/>
                    </a:lnTo>
                    <a:lnTo>
                      <a:pt x="160" y="198"/>
                    </a:lnTo>
                    <a:lnTo>
                      <a:pt x="172" y="198"/>
                    </a:lnTo>
                    <a:lnTo>
                      <a:pt x="172" y="198"/>
                    </a:lnTo>
                    <a:close/>
                  </a:path>
                </a:pathLst>
              </a:custGeom>
              <a:solidFill>
                <a:srgbClr val="0C0C0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0" name="Freeform 108"/>
              <p:cNvSpPr>
                <a:spLocks/>
              </p:cNvSpPr>
              <p:nvPr/>
            </p:nvSpPr>
            <p:spPr bwMode="auto">
              <a:xfrm>
                <a:off x="2081757" y="1395099"/>
                <a:ext cx="518833" cy="197801"/>
              </a:xfrm>
              <a:custGeom>
                <a:avLst/>
                <a:gdLst/>
                <a:ahLst/>
                <a:cxnLst>
                  <a:cxn ang="0">
                    <a:pos x="254" y="102"/>
                  </a:cxn>
                  <a:cxn ang="0">
                    <a:pos x="4" y="92"/>
                  </a:cxn>
                  <a:cxn ang="0">
                    <a:pos x="4" y="88"/>
                  </a:cxn>
                  <a:cxn ang="0">
                    <a:pos x="4" y="86"/>
                  </a:cxn>
                  <a:cxn ang="0">
                    <a:pos x="2" y="82"/>
                  </a:cxn>
                  <a:cxn ang="0">
                    <a:pos x="2" y="80"/>
                  </a:cxn>
                  <a:cxn ang="0">
                    <a:pos x="2" y="78"/>
                  </a:cxn>
                  <a:cxn ang="0">
                    <a:pos x="0" y="74"/>
                  </a:cxn>
                  <a:cxn ang="0">
                    <a:pos x="0" y="72"/>
                  </a:cxn>
                  <a:cxn ang="0">
                    <a:pos x="0" y="70"/>
                  </a:cxn>
                  <a:cxn ang="0">
                    <a:pos x="0" y="62"/>
                  </a:cxn>
                  <a:cxn ang="0">
                    <a:pos x="2" y="54"/>
                  </a:cxn>
                  <a:cxn ang="0">
                    <a:pos x="4" y="48"/>
                  </a:cxn>
                  <a:cxn ang="0">
                    <a:pos x="8" y="42"/>
                  </a:cxn>
                  <a:cxn ang="0">
                    <a:pos x="14" y="36"/>
                  </a:cxn>
                  <a:cxn ang="0">
                    <a:pos x="20" y="30"/>
                  </a:cxn>
                  <a:cxn ang="0">
                    <a:pos x="28" y="26"/>
                  </a:cxn>
                  <a:cxn ang="0">
                    <a:pos x="36" y="22"/>
                  </a:cxn>
                  <a:cxn ang="0">
                    <a:pos x="46" y="18"/>
                  </a:cxn>
                  <a:cxn ang="0">
                    <a:pos x="54" y="14"/>
                  </a:cxn>
                  <a:cxn ang="0">
                    <a:pos x="66" y="10"/>
                  </a:cxn>
                  <a:cxn ang="0">
                    <a:pos x="76" y="8"/>
                  </a:cxn>
                  <a:cxn ang="0">
                    <a:pos x="88" y="6"/>
                  </a:cxn>
                  <a:cxn ang="0">
                    <a:pos x="100" y="4"/>
                  </a:cxn>
                  <a:cxn ang="0">
                    <a:pos x="112" y="2"/>
                  </a:cxn>
                  <a:cxn ang="0">
                    <a:pos x="124" y="2"/>
                  </a:cxn>
                  <a:cxn ang="0">
                    <a:pos x="136" y="0"/>
                  </a:cxn>
                  <a:cxn ang="0">
                    <a:pos x="148" y="0"/>
                  </a:cxn>
                  <a:cxn ang="0">
                    <a:pos x="160" y="2"/>
                  </a:cxn>
                  <a:cxn ang="0">
                    <a:pos x="170" y="2"/>
                  </a:cxn>
                  <a:cxn ang="0">
                    <a:pos x="182" y="4"/>
                  </a:cxn>
                  <a:cxn ang="0">
                    <a:pos x="192" y="6"/>
                  </a:cxn>
                  <a:cxn ang="0">
                    <a:pos x="202" y="8"/>
                  </a:cxn>
                  <a:cxn ang="0">
                    <a:pos x="212" y="10"/>
                  </a:cxn>
                  <a:cxn ang="0">
                    <a:pos x="222" y="14"/>
                  </a:cxn>
                  <a:cxn ang="0">
                    <a:pos x="230" y="18"/>
                  </a:cxn>
                  <a:cxn ang="0">
                    <a:pos x="236" y="22"/>
                  </a:cxn>
                  <a:cxn ang="0">
                    <a:pos x="242" y="26"/>
                  </a:cxn>
                  <a:cxn ang="0">
                    <a:pos x="248" y="32"/>
                  </a:cxn>
                  <a:cxn ang="0">
                    <a:pos x="252" y="38"/>
                  </a:cxn>
                  <a:cxn ang="0">
                    <a:pos x="254" y="44"/>
                  </a:cxn>
                  <a:cxn ang="0">
                    <a:pos x="254" y="50"/>
                  </a:cxn>
                  <a:cxn ang="0">
                    <a:pos x="254" y="52"/>
                  </a:cxn>
                  <a:cxn ang="0">
                    <a:pos x="256" y="54"/>
                  </a:cxn>
                  <a:cxn ang="0">
                    <a:pos x="256" y="56"/>
                  </a:cxn>
                  <a:cxn ang="0">
                    <a:pos x="254" y="60"/>
                  </a:cxn>
                  <a:cxn ang="0">
                    <a:pos x="254" y="64"/>
                  </a:cxn>
                  <a:cxn ang="0">
                    <a:pos x="254" y="70"/>
                  </a:cxn>
                  <a:cxn ang="0">
                    <a:pos x="254" y="76"/>
                  </a:cxn>
                  <a:cxn ang="0">
                    <a:pos x="254" y="82"/>
                  </a:cxn>
                  <a:cxn ang="0">
                    <a:pos x="254" y="90"/>
                  </a:cxn>
                  <a:cxn ang="0">
                    <a:pos x="254" y="98"/>
                  </a:cxn>
                  <a:cxn ang="0">
                    <a:pos x="254" y="102"/>
                  </a:cxn>
                  <a:cxn ang="0">
                    <a:pos x="254" y="102"/>
                  </a:cxn>
                </a:cxnLst>
                <a:rect l="0" t="0" r="r" b="b"/>
                <a:pathLst>
                  <a:path w="256" h="102">
                    <a:moveTo>
                      <a:pt x="254" y="102"/>
                    </a:moveTo>
                    <a:lnTo>
                      <a:pt x="4" y="92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2" y="78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2"/>
                    </a:lnTo>
                    <a:lnTo>
                      <a:pt x="2" y="54"/>
                    </a:lnTo>
                    <a:lnTo>
                      <a:pt x="4" y="48"/>
                    </a:lnTo>
                    <a:lnTo>
                      <a:pt x="8" y="42"/>
                    </a:lnTo>
                    <a:lnTo>
                      <a:pt x="14" y="36"/>
                    </a:lnTo>
                    <a:lnTo>
                      <a:pt x="20" y="30"/>
                    </a:lnTo>
                    <a:lnTo>
                      <a:pt x="28" y="26"/>
                    </a:lnTo>
                    <a:lnTo>
                      <a:pt x="36" y="22"/>
                    </a:lnTo>
                    <a:lnTo>
                      <a:pt x="46" y="18"/>
                    </a:lnTo>
                    <a:lnTo>
                      <a:pt x="54" y="14"/>
                    </a:lnTo>
                    <a:lnTo>
                      <a:pt x="66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100" y="4"/>
                    </a:lnTo>
                    <a:lnTo>
                      <a:pt x="112" y="2"/>
                    </a:lnTo>
                    <a:lnTo>
                      <a:pt x="124" y="2"/>
                    </a:lnTo>
                    <a:lnTo>
                      <a:pt x="136" y="0"/>
                    </a:lnTo>
                    <a:lnTo>
                      <a:pt x="148" y="0"/>
                    </a:lnTo>
                    <a:lnTo>
                      <a:pt x="160" y="2"/>
                    </a:lnTo>
                    <a:lnTo>
                      <a:pt x="170" y="2"/>
                    </a:lnTo>
                    <a:lnTo>
                      <a:pt x="182" y="4"/>
                    </a:lnTo>
                    <a:lnTo>
                      <a:pt x="192" y="6"/>
                    </a:lnTo>
                    <a:lnTo>
                      <a:pt x="202" y="8"/>
                    </a:lnTo>
                    <a:lnTo>
                      <a:pt x="212" y="10"/>
                    </a:lnTo>
                    <a:lnTo>
                      <a:pt x="222" y="14"/>
                    </a:lnTo>
                    <a:lnTo>
                      <a:pt x="230" y="18"/>
                    </a:lnTo>
                    <a:lnTo>
                      <a:pt x="236" y="22"/>
                    </a:lnTo>
                    <a:lnTo>
                      <a:pt x="242" y="26"/>
                    </a:lnTo>
                    <a:lnTo>
                      <a:pt x="248" y="32"/>
                    </a:lnTo>
                    <a:lnTo>
                      <a:pt x="252" y="38"/>
                    </a:lnTo>
                    <a:lnTo>
                      <a:pt x="254" y="44"/>
                    </a:lnTo>
                    <a:lnTo>
                      <a:pt x="254" y="50"/>
                    </a:lnTo>
                    <a:lnTo>
                      <a:pt x="254" y="52"/>
                    </a:lnTo>
                    <a:lnTo>
                      <a:pt x="256" y="54"/>
                    </a:lnTo>
                    <a:lnTo>
                      <a:pt x="256" y="56"/>
                    </a:lnTo>
                    <a:lnTo>
                      <a:pt x="254" y="60"/>
                    </a:lnTo>
                    <a:lnTo>
                      <a:pt x="254" y="64"/>
                    </a:lnTo>
                    <a:lnTo>
                      <a:pt x="254" y="70"/>
                    </a:lnTo>
                    <a:lnTo>
                      <a:pt x="254" y="76"/>
                    </a:lnTo>
                    <a:lnTo>
                      <a:pt x="254" y="82"/>
                    </a:lnTo>
                    <a:lnTo>
                      <a:pt x="254" y="90"/>
                    </a:lnTo>
                    <a:lnTo>
                      <a:pt x="254" y="98"/>
                    </a:lnTo>
                    <a:lnTo>
                      <a:pt x="254" y="102"/>
                    </a:lnTo>
                    <a:lnTo>
                      <a:pt x="254" y="102"/>
                    </a:lnTo>
                    <a:close/>
                  </a:path>
                </a:pathLst>
              </a:custGeom>
              <a:solidFill>
                <a:srgbClr val="1A16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70</TotalTime>
  <Words>0</Words>
  <Application>Microsoft Office PowerPoint</Application>
  <PresentationFormat>On-screen Show (4:3)</PresentationFormat>
  <Paragraphs>0</Paragraphs>
  <Slides>6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6</vt:i4>
      </vt:variant>
    </vt:vector>
  </HeadingPairs>
  <TitlesOfParts>
    <vt:vector size="7" baseType="lpstr">
      <vt:lpstr>Office Theme</vt:lpstr>
      <vt:lpstr>Slide 1</vt:lpstr>
      <vt:lpstr>Slide 2</vt:lpstr>
      <vt:lpstr>Slide 3</vt:lpstr>
      <vt:lpstr>Slide 4</vt:lpstr>
      <vt:lpstr>Slide 5</vt:lpstr>
      <vt:lpstr>Slide 6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Lindy Seale</dc:creator>
  <cp:lastModifiedBy>Lindy Seale</cp:lastModifiedBy>
  <cp:revision>10</cp:revision>
  <dcterms:created xsi:type="dcterms:W3CDTF">2010-03-01T01:07:48Z</dcterms:created>
  <dcterms:modified xsi:type="dcterms:W3CDTF">2010-03-01T02:18:04Z</dcterms:modified>
</cp:coreProperties>
</file>